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ink/ink1.xml" ContentType="application/inkml+xml"/>
  <Override PartName="/ppt/notesSlides/notesSlide4.xml" ContentType="application/vnd.openxmlformats-officedocument.presentationml.notesSlide+xml"/>
  <Override PartName="/ppt/notesSlides/notesSlide5.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3" r:id="rId4"/>
  </p:sldMasterIdLst>
  <p:notesMasterIdLst>
    <p:notesMasterId r:id="rId60"/>
  </p:notesMasterIdLst>
  <p:handoutMasterIdLst>
    <p:handoutMasterId r:id="rId61"/>
  </p:handoutMasterIdLst>
  <p:sldIdLst>
    <p:sldId id="1004" r:id="rId5"/>
    <p:sldId id="983" r:id="rId6"/>
    <p:sldId id="1006" r:id="rId7"/>
    <p:sldId id="997" r:id="rId8"/>
    <p:sldId id="993" r:id="rId9"/>
    <p:sldId id="996" r:id="rId10"/>
    <p:sldId id="319" r:id="rId11"/>
    <p:sldId id="330" r:id="rId12"/>
    <p:sldId id="1021" r:id="rId13"/>
    <p:sldId id="1017" r:id="rId14"/>
    <p:sldId id="309" r:id="rId15"/>
    <p:sldId id="337" r:id="rId16"/>
    <p:sldId id="327" r:id="rId17"/>
    <p:sldId id="310" r:id="rId18"/>
    <p:sldId id="969" r:id="rId19"/>
    <p:sldId id="1010" r:id="rId20"/>
    <p:sldId id="1011" r:id="rId21"/>
    <p:sldId id="991" r:id="rId22"/>
    <p:sldId id="1028" r:id="rId23"/>
    <p:sldId id="1031" r:id="rId24"/>
    <p:sldId id="1029" r:id="rId25"/>
    <p:sldId id="1030" r:id="rId26"/>
    <p:sldId id="1034" r:id="rId27"/>
    <p:sldId id="1032" r:id="rId28"/>
    <p:sldId id="1033" r:id="rId29"/>
    <p:sldId id="1035" r:id="rId30"/>
    <p:sldId id="979" r:id="rId31"/>
    <p:sldId id="970" r:id="rId32"/>
    <p:sldId id="1018" r:id="rId33"/>
    <p:sldId id="1013" r:id="rId34"/>
    <p:sldId id="957" r:id="rId35"/>
    <p:sldId id="989" r:id="rId36"/>
    <p:sldId id="992" r:id="rId37"/>
    <p:sldId id="958" r:id="rId38"/>
    <p:sldId id="971" r:id="rId39"/>
    <p:sldId id="1019" r:id="rId40"/>
    <p:sldId id="1015" r:id="rId41"/>
    <p:sldId id="945" r:id="rId42"/>
    <p:sldId id="961" r:id="rId43"/>
    <p:sldId id="990" r:id="rId44"/>
    <p:sldId id="963" r:id="rId45"/>
    <p:sldId id="972" r:id="rId46"/>
    <p:sldId id="1024" r:id="rId47"/>
    <p:sldId id="266" r:id="rId48"/>
    <p:sldId id="339" r:id="rId49"/>
    <p:sldId id="973" r:id="rId50"/>
    <p:sldId id="1036" r:id="rId51"/>
    <p:sldId id="968" r:id="rId52"/>
    <p:sldId id="334" r:id="rId53"/>
    <p:sldId id="982" r:id="rId54"/>
    <p:sldId id="986" r:id="rId55"/>
    <p:sldId id="984" r:id="rId56"/>
    <p:sldId id="976" r:id="rId57"/>
    <p:sldId id="1000" r:id="rId58"/>
    <p:sldId id="329" r:id="rId59"/>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3840" userDrawn="1">
          <p15:clr>
            <a:srgbClr val="A4A3A4"/>
          </p15:clr>
        </p15:guide>
        <p15:guide id="2" orient="horz" pos="216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12027"/>
    <a:srgbClr val="9A9999"/>
    <a:srgbClr val="CDCDCC"/>
    <a:srgbClr val="DF2027"/>
    <a:srgbClr val="E22027"/>
    <a:srgbClr val="B5DAEC"/>
    <a:srgbClr val="DE1F25"/>
    <a:srgbClr val="FFFFFF"/>
    <a:srgbClr val="C6C7C9"/>
    <a:srgbClr val="9A989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8A4B7F6-5B8A-4C63-82D9-94F9CC2D6A35}" v="2" dt="2026-10-21T17:22:18.94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743" autoAdjust="0"/>
    <p:restoredTop sz="94660"/>
  </p:normalViewPr>
  <p:slideViewPr>
    <p:cSldViewPr snapToGrid="0">
      <p:cViewPr varScale="1">
        <p:scale>
          <a:sx n="66" d="100"/>
          <a:sy n="66" d="100"/>
        </p:scale>
        <p:origin x="786" y="66"/>
      </p:cViewPr>
      <p:guideLst>
        <p:guide pos="3840"/>
        <p:guide orient="horz" pos="2160"/>
      </p:guideLst>
    </p:cSldViewPr>
  </p:slideViewPr>
  <p:notesTextViewPr>
    <p:cViewPr>
      <p:scale>
        <a:sx n="3" d="2"/>
        <a:sy n="3" d="2"/>
      </p:scale>
      <p:origin x="0" y="0"/>
    </p:cViewPr>
  </p:notesTextViewPr>
  <p:sorterViewPr>
    <p:cViewPr>
      <p:scale>
        <a:sx n="112" d="100"/>
        <a:sy n="112" d="100"/>
      </p:scale>
      <p:origin x="0" y="-18270"/>
    </p:cViewPr>
  </p:sorterViewPr>
  <p:notesViewPr>
    <p:cSldViewPr snapToGrid="0">
      <p:cViewPr varScale="1">
        <p:scale>
          <a:sx n="53" d="100"/>
          <a:sy n="53" d="100"/>
        </p:scale>
        <p:origin x="2922" y="8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viewProps" Target="viewProp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microsoft.com/office/2015/10/relationships/revisionInfo" Target="revisionInfo.xml"/><Relationship Id="rId5" Type="http://schemas.openxmlformats.org/officeDocument/2006/relationships/slide" Target="slides/slide1.xml"/><Relationship Id="rId61" Type="http://schemas.openxmlformats.org/officeDocument/2006/relationships/handoutMaster" Target="handoutMasters/handoutMaster1.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theme" Target="theme/theme1.xml"/><Relationship Id="rId8" Type="http://schemas.openxmlformats.org/officeDocument/2006/relationships/slide" Target="slides/slide4.xml"/><Relationship Id="rId51" Type="http://schemas.openxmlformats.org/officeDocument/2006/relationships/slide" Target="slides/slide47.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notesMaster" Target="notesMasters/notesMaster1.xml"/><Relationship Id="rId65"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a:extLst>
              <a:ext uri="{FF2B5EF4-FFF2-40B4-BE49-F238E27FC236}">
                <a16:creationId xmlns:a16="http://schemas.microsoft.com/office/drawing/2014/main" id="{BFF32AA6-FD87-9648-ABDA-7198D4A934E1}"/>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a:extLst>
              <a:ext uri="{FF2B5EF4-FFF2-40B4-BE49-F238E27FC236}">
                <a16:creationId xmlns:a16="http://schemas.microsoft.com/office/drawing/2014/main" id="{757BE70C-1A18-8448-BEB6-2AE80F01CFC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5B3BE8D1-6C04-E840-B359-F9CF155A3C0A}" type="datetimeFigureOut">
              <a:rPr lang="tr-TR" smtClean="0"/>
              <a:t>22.10.2026</a:t>
            </a:fld>
            <a:endParaRPr lang="tr-TR"/>
          </a:p>
        </p:txBody>
      </p:sp>
      <p:sp>
        <p:nvSpPr>
          <p:cNvPr id="4" name="Alt Bilgi Yer Tutucusu 3">
            <a:extLst>
              <a:ext uri="{FF2B5EF4-FFF2-40B4-BE49-F238E27FC236}">
                <a16:creationId xmlns:a16="http://schemas.microsoft.com/office/drawing/2014/main" id="{4E88DB1C-9752-D149-890E-F655C459A31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5" name="Slayt Numarası Yer Tutucusu 4">
            <a:extLst>
              <a:ext uri="{FF2B5EF4-FFF2-40B4-BE49-F238E27FC236}">
                <a16:creationId xmlns:a16="http://schemas.microsoft.com/office/drawing/2014/main" id="{8EC1F2D7-49F3-394B-8703-24C07645FA07}"/>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634B76C-C367-4E43-8DAF-2A07C0510215}" type="slidenum">
              <a:rPr lang="tr-TR" smtClean="0"/>
              <a:t>‹#›</a:t>
            </a:fld>
            <a:endParaRPr lang="tr-TR"/>
          </a:p>
        </p:txBody>
      </p:sp>
    </p:spTree>
    <p:extLst>
      <p:ext uri="{BB962C8B-B14F-4D97-AF65-F5344CB8AC3E}">
        <p14:creationId xmlns:p14="http://schemas.microsoft.com/office/powerpoint/2010/main" val="1191069237"/>
      </p:ext>
    </p:extLst>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5-12-31T09:17:25.992"/>
    </inkml:context>
    <inkml:brush xml:id="br0">
      <inkml:brushProperty name="width" value="0.05" units="cm"/>
      <inkml:brushProperty name="height" value="0.05" units="cm"/>
      <inkml:brushProperty name="color" value="#E71224"/>
    </inkml:brush>
  </inkml:definitions>
  <inkml:trace contextRef="#ctx0" brushRef="#br0">0 36 24336,'17251'-36'0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68C0C17-6195-6843-91F6-BDFADE95D85C}" type="datetimeFigureOut">
              <a:rPr lang="tr-TR" smtClean="0"/>
              <a:t>22.10.2026</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A09CE57-43A1-974A-BB3C-F3ED25EEC090}" type="slidenum">
              <a:rPr lang="tr-TR" smtClean="0"/>
              <a:t>‹#›</a:t>
            </a:fld>
            <a:endParaRPr lang="tr-TR"/>
          </a:p>
        </p:txBody>
      </p:sp>
    </p:spTree>
    <p:extLst>
      <p:ext uri="{BB962C8B-B14F-4D97-AF65-F5344CB8AC3E}">
        <p14:creationId xmlns:p14="http://schemas.microsoft.com/office/powerpoint/2010/main" val="374545012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5CB9DC-5A79-BE4F-102B-5B50C1525430}"/>
            </a:ext>
          </a:extLst>
        </p:cNvPr>
        <p:cNvGrpSpPr/>
        <p:nvPr/>
      </p:nvGrpSpPr>
      <p:grpSpPr>
        <a:xfrm>
          <a:off x="0" y="0"/>
          <a:ext cx="0" cy="0"/>
          <a:chOff x="0" y="0"/>
          <a:chExt cx="0" cy="0"/>
        </a:xfrm>
      </p:grpSpPr>
      <p:sp>
        <p:nvSpPr>
          <p:cNvPr id="2" name="Slayt Resmi Yer Tutucusu 1">
            <a:extLst>
              <a:ext uri="{FF2B5EF4-FFF2-40B4-BE49-F238E27FC236}">
                <a16:creationId xmlns:a16="http://schemas.microsoft.com/office/drawing/2014/main" id="{7758CAD5-B6A1-0F95-56EA-4BC9EE9A7118}"/>
              </a:ext>
            </a:extLst>
          </p:cNvPr>
          <p:cNvSpPr>
            <a:spLocks noGrp="1" noRot="1" noChangeAspect="1"/>
          </p:cNvSpPr>
          <p:nvPr>
            <p:ph type="sldImg"/>
          </p:nvPr>
        </p:nvSpPr>
        <p:spPr/>
      </p:sp>
      <p:sp>
        <p:nvSpPr>
          <p:cNvPr id="3" name="Not Yer Tutucusu 2">
            <a:extLst>
              <a:ext uri="{FF2B5EF4-FFF2-40B4-BE49-F238E27FC236}">
                <a16:creationId xmlns:a16="http://schemas.microsoft.com/office/drawing/2014/main" id="{94B54827-BF2D-372E-85F4-76983B085E06}"/>
              </a:ext>
            </a:extLst>
          </p:cNvPr>
          <p:cNvSpPr>
            <a:spLocks noGrp="1"/>
          </p:cNvSpPr>
          <p:nvPr>
            <p:ph type="body" idx="1"/>
          </p:nvPr>
        </p:nvSpPr>
        <p:spPr/>
        <p:txBody>
          <a:bodyPr/>
          <a:lstStyle/>
          <a:p>
            <a:endParaRPr lang="tr-TR"/>
          </a:p>
        </p:txBody>
      </p:sp>
      <p:sp>
        <p:nvSpPr>
          <p:cNvPr id="4" name="Slayt Numarası Yer Tutucusu 3">
            <a:extLst>
              <a:ext uri="{FF2B5EF4-FFF2-40B4-BE49-F238E27FC236}">
                <a16:creationId xmlns:a16="http://schemas.microsoft.com/office/drawing/2014/main" id="{D009BB8C-C493-4124-48C1-11AFC768734E}"/>
              </a:ext>
            </a:extLst>
          </p:cNvPr>
          <p:cNvSpPr>
            <a:spLocks noGrp="1"/>
          </p:cNvSpPr>
          <p:nvPr>
            <p:ph type="sldNum" sz="quarter" idx="5"/>
          </p:nvPr>
        </p:nvSpPr>
        <p:spPr/>
        <p:txBody>
          <a:bodyPr/>
          <a:lstStyle/>
          <a:p>
            <a:fld id="{FA09CE57-43A1-974A-BB3C-F3ED25EEC090}" type="slidenum">
              <a:rPr lang="tr-TR" smtClean="0"/>
              <a:t>1</a:t>
            </a:fld>
            <a:endParaRPr lang="tr-TR"/>
          </a:p>
        </p:txBody>
      </p:sp>
    </p:spTree>
    <p:extLst>
      <p:ext uri="{BB962C8B-B14F-4D97-AF65-F5344CB8AC3E}">
        <p14:creationId xmlns:p14="http://schemas.microsoft.com/office/powerpoint/2010/main" val="15695935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endParaRPr lang="tr-TR"/>
          </a:p>
        </p:txBody>
      </p:sp>
      <p:sp>
        <p:nvSpPr>
          <p:cNvPr id="4" name="Slayt Numarası Yer Tutucusu 3"/>
          <p:cNvSpPr>
            <a:spLocks noGrp="1"/>
          </p:cNvSpPr>
          <p:nvPr>
            <p:ph type="sldNum" sz="quarter" idx="5"/>
          </p:nvPr>
        </p:nvSpPr>
        <p:spPr/>
        <p:txBody>
          <a:bodyPr/>
          <a:lstStyle/>
          <a:p>
            <a:fld id="{FA09CE57-43A1-974A-BB3C-F3ED25EEC090}" type="slidenum">
              <a:rPr lang="tr-TR" smtClean="0"/>
              <a:t>35</a:t>
            </a:fld>
            <a:endParaRPr lang="tr-TR"/>
          </a:p>
        </p:txBody>
      </p:sp>
    </p:spTree>
    <p:extLst>
      <p:ext uri="{BB962C8B-B14F-4D97-AF65-F5344CB8AC3E}">
        <p14:creationId xmlns:p14="http://schemas.microsoft.com/office/powerpoint/2010/main" val="307233336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
        <p:cNvGrpSpPr/>
        <p:nvPr/>
      </p:nvGrpSpPr>
      <p:grpSpPr>
        <a:xfrm>
          <a:off x="0" y="0"/>
          <a:ext cx="0" cy="0"/>
          <a:chOff x="0" y="0"/>
          <a:chExt cx="0" cy="0"/>
        </a:xfrm>
      </p:grpSpPr>
      <p:sp>
        <p:nvSpPr>
          <p:cNvPr id="320" name="Google Shape;320;gb2c6eb5e32_1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 name="Google Shape;321;gb2c6eb5e32_1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endParaRPr lang="tr-TR"/>
          </a:p>
        </p:txBody>
      </p:sp>
      <p:sp>
        <p:nvSpPr>
          <p:cNvPr id="4" name="Slayt Numarası Yer Tutucusu 3"/>
          <p:cNvSpPr>
            <a:spLocks noGrp="1"/>
          </p:cNvSpPr>
          <p:nvPr>
            <p:ph type="sldNum" sz="quarter" idx="5"/>
          </p:nvPr>
        </p:nvSpPr>
        <p:spPr/>
        <p:txBody>
          <a:bodyPr/>
          <a:lstStyle/>
          <a:p>
            <a:fld id="{FA09CE57-43A1-974A-BB3C-F3ED25EEC090}" type="slidenum">
              <a:rPr lang="tr-TR" smtClean="0"/>
              <a:t>46</a:t>
            </a:fld>
            <a:endParaRPr lang="tr-TR"/>
          </a:p>
        </p:txBody>
      </p:sp>
    </p:spTree>
    <p:extLst>
      <p:ext uri="{BB962C8B-B14F-4D97-AF65-F5344CB8AC3E}">
        <p14:creationId xmlns:p14="http://schemas.microsoft.com/office/powerpoint/2010/main" val="217067555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
        <p:cNvGrpSpPr/>
        <p:nvPr/>
      </p:nvGrpSpPr>
      <p:grpSpPr>
        <a:xfrm>
          <a:off x="0" y="0"/>
          <a:ext cx="0" cy="0"/>
          <a:chOff x="0" y="0"/>
          <a:chExt cx="0" cy="0"/>
        </a:xfrm>
      </p:grpSpPr>
      <p:sp>
        <p:nvSpPr>
          <p:cNvPr id="320" name="Google Shape;320;gb2c6eb5e32_1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 name="Google Shape;321;gb2c6eb5e32_1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85335157"/>
      </p:ext>
    </p:extLst>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image" Target="../media/image5.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Master" Target="../slideMasters/slideMaster1.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Özel Düzen">
    <p:spTree>
      <p:nvGrpSpPr>
        <p:cNvPr id="1" name=""/>
        <p:cNvGrpSpPr/>
        <p:nvPr/>
      </p:nvGrpSpPr>
      <p:grpSpPr>
        <a:xfrm>
          <a:off x="0" y="0"/>
          <a:ext cx="0" cy="0"/>
          <a:chOff x="0" y="0"/>
          <a:chExt cx="0" cy="0"/>
        </a:xfrm>
      </p:grpSpPr>
      <p:sp>
        <p:nvSpPr>
          <p:cNvPr id="3" name="Freeform 3">
            <a:extLst>
              <a:ext uri="{FF2B5EF4-FFF2-40B4-BE49-F238E27FC236}">
                <a16:creationId xmlns:a16="http://schemas.microsoft.com/office/drawing/2014/main" id="{8657C9A7-E9C7-55A0-DD2E-400DA8092698}"/>
              </a:ext>
            </a:extLst>
          </p:cNvPr>
          <p:cNvSpPr/>
          <p:nvPr userDrawn="1"/>
        </p:nvSpPr>
        <p:spPr>
          <a:xfrm rot="5400000">
            <a:off x="-3684882" y="1179067"/>
            <a:ext cx="7205347" cy="4504308"/>
          </a:xfrm>
          <a:custGeom>
            <a:avLst/>
            <a:gdLst/>
            <a:ahLst/>
            <a:cxnLst/>
            <a:rect l="l" t="t" r="r" b="b"/>
            <a:pathLst>
              <a:path w="10379391" h="5747588">
                <a:moveTo>
                  <a:pt x="0" y="0"/>
                </a:moveTo>
                <a:lnTo>
                  <a:pt x="10379391" y="0"/>
                </a:lnTo>
                <a:lnTo>
                  <a:pt x="10379391" y="5747588"/>
                </a:lnTo>
                <a:lnTo>
                  <a:pt x="0" y="5747588"/>
                </a:lnTo>
                <a:lnTo>
                  <a:pt x="0" y="0"/>
                </a:lnTo>
                <a:close/>
              </a:path>
            </a:pathLst>
          </a:custGeom>
          <a:blipFill>
            <a:blip r:embed="rId2">
              <a:extLst/>
            </a:blip>
            <a:stretch>
              <a:fillRect/>
            </a:stretch>
          </a:blipFill>
        </p:spPr>
        <p:txBody>
          <a:bodyPr/>
          <a:lstStyle/>
          <a:p>
            <a:endParaRPr lang="tr-TR" sz="1200"/>
          </a:p>
        </p:txBody>
      </p:sp>
      <p:sp>
        <p:nvSpPr>
          <p:cNvPr id="4" name="Freeform 13">
            <a:extLst>
              <a:ext uri="{FF2B5EF4-FFF2-40B4-BE49-F238E27FC236}">
                <a16:creationId xmlns:a16="http://schemas.microsoft.com/office/drawing/2014/main" id="{CCA5D26B-6804-5F81-E038-3478A8A7E3C0}"/>
              </a:ext>
            </a:extLst>
          </p:cNvPr>
          <p:cNvSpPr>
            <a:spLocks noChangeAspect="1"/>
          </p:cNvSpPr>
          <p:nvPr userDrawn="1"/>
        </p:nvSpPr>
        <p:spPr>
          <a:xfrm>
            <a:off x="1297488" y="1625397"/>
            <a:ext cx="1269788" cy="1180520"/>
          </a:xfrm>
          <a:custGeom>
            <a:avLst/>
            <a:gdLst/>
            <a:ahLst/>
            <a:cxnLst/>
            <a:rect l="l" t="t" r="r" b="b"/>
            <a:pathLst>
              <a:path w="1182111" h="1099006">
                <a:moveTo>
                  <a:pt x="0" y="0"/>
                </a:moveTo>
                <a:lnTo>
                  <a:pt x="1182111" y="0"/>
                </a:lnTo>
                <a:lnTo>
                  <a:pt x="1182111" y="1099006"/>
                </a:lnTo>
                <a:lnTo>
                  <a:pt x="0" y="1099006"/>
                </a:lnTo>
                <a:lnTo>
                  <a:pt x="0" y="0"/>
                </a:lnTo>
                <a:close/>
              </a:path>
            </a:pathLst>
          </a:custGeom>
          <a:blipFill>
            <a:blip r:embed="rId4"/>
            <a:stretch>
              <a:fillRect r="-350762"/>
            </a:stretch>
          </a:blipFill>
        </p:spPr>
        <p:txBody>
          <a:bodyPr/>
          <a:lstStyle/>
          <a:p>
            <a:endParaRPr lang="tr-TR" sz="1200"/>
          </a:p>
        </p:txBody>
      </p:sp>
      <p:sp>
        <p:nvSpPr>
          <p:cNvPr id="5" name="Freeform 18">
            <a:extLst>
              <a:ext uri="{FF2B5EF4-FFF2-40B4-BE49-F238E27FC236}">
                <a16:creationId xmlns:a16="http://schemas.microsoft.com/office/drawing/2014/main" id="{96D5FE90-FF3C-C9F1-7C42-C92DE1ACD898}"/>
              </a:ext>
            </a:extLst>
          </p:cNvPr>
          <p:cNvSpPr>
            <a:spLocks noChangeAspect="1"/>
          </p:cNvSpPr>
          <p:nvPr userDrawn="1"/>
        </p:nvSpPr>
        <p:spPr>
          <a:xfrm>
            <a:off x="2618961" y="1619250"/>
            <a:ext cx="4493565" cy="1200329"/>
          </a:xfrm>
          <a:custGeom>
            <a:avLst/>
            <a:gdLst/>
            <a:ahLst/>
            <a:cxnLst/>
            <a:rect l="l" t="t" r="r" b="b"/>
            <a:pathLst>
              <a:path w="4183288" h="1117447">
                <a:moveTo>
                  <a:pt x="0" y="0"/>
                </a:moveTo>
                <a:lnTo>
                  <a:pt x="4183288" y="0"/>
                </a:lnTo>
                <a:lnTo>
                  <a:pt x="4183288" y="1117447"/>
                </a:lnTo>
                <a:lnTo>
                  <a:pt x="0" y="1117447"/>
                </a:lnTo>
                <a:lnTo>
                  <a:pt x="0" y="0"/>
                </a:lnTo>
                <a:close/>
              </a:path>
            </a:pathLst>
          </a:custGeom>
          <a:blipFill>
            <a:blip r:embed="rId5"/>
            <a:stretch>
              <a:fillRect l="-29513"/>
            </a:stretch>
          </a:blipFill>
        </p:spPr>
        <p:txBody>
          <a:bodyPr/>
          <a:lstStyle/>
          <a:p>
            <a:endParaRPr lang="tr-TR" sz="120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Metin kutusu 5">
            <a:extLst>
              <a:ext uri="{FF2B5EF4-FFF2-40B4-BE49-F238E27FC236}">
                <a16:creationId xmlns:a16="http://schemas.microsoft.com/office/drawing/2014/main" id="{7FE99921-87DF-68B5-716E-45B0590ABD05}"/>
              </a:ext>
            </a:extLst>
          </p:cNvPr>
          <p:cNvSpPr txBox="1"/>
          <p:nvPr userDrawn="1"/>
        </p:nvSpPr>
        <p:spPr>
          <a:xfrm>
            <a:off x="2565777" y="3179922"/>
            <a:ext cx="5363571" cy="1700000"/>
          </a:xfrm>
          <a:prstGeom prst="rect">
            <a:avLst/>
          </a:prstGeom>
          <a:noFill/>
        </p:spPr>
        <p:txBody>
          <a:bodyPr wrap="square"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ts val="4100"/>
              </a:lnSpc>
            </a:pPr>
            <a:r>
              <a:rPr lang="de-DE" sz="3800" noProof="0" dirty="0">
                <a:solidFill>
                  <a:schemeClr val="tx2">
                    <a:lumMod val="50000"/>
                  </a:schemeClr>
                </a:solidFill>
                <a:latin typeface="Neue Montreal"/>
              </a:rPr>
              <a:t>Maßgeschneiderte &amp;</a:t>
            </a:r>
            <a:br>
              <a:rPr lang="de-DE" sz="3800" noProof="0" dirty="0">
                <a:solidFill>
                  <a:schemeClr val="tx2">
                    <a:lumMod val="50000"/>
                  </a:schemeClr>
                </a:solidFill>
                <a:latin typeface="Neue Montreal"/>
              </a:rPr>
            </a:br>
            <a:r>
              <a:rPr lang="de-DE" sz="3800" noProof="0" dirty="0">
                <a:solidFill>
                  <a:schemeClr val="tx2">
                    <a:lumMod val="50000"/>
                  </a:schemeClr>
                </a:solidFill>
                <a:latin typeface="Neue Montreal"/>
              </a:rPr>
              <a:t>automatisierte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ts val="4100"/>
              </a:lnSpc>
            </a:pPr>
            <a:r>
              <a:rPr lang="de-DE" sz="3800" b="1" noProof="0" dirty="0">
                <a:solidFill>
                  <a:schemeClr val="tx2">
                    <a:lumMod val="50000"/>
                  </a:schemeClr>
                </a:solidFill>
                <a:latin typeface="Neue Montreal"/>
              </a:rPr>
              <a:t>Laserlösungen</a:t>
            </a:r>
          </a:p>
        </p:txBody>
      </p:sp>
      <p:pic>
        <p:nvPicPr>
          <p:cNvPr id="7" name="Resim 6" descr="ekran görüntüsü, tasarım, kalıp, desen, düzen, kare içeren bir resim&#10;&#10;Yapay zeka tarafından oluşturulmuş içerik yanlış olabilir.">
            <a:extLst>
              <a:ext uri="{FF2B5EF4-FFF2-40B4-BE49-F238E27FC236}">
                <a16:creationId xmlns:a16="http://schemas.microsoft.com/office/drawing/2014/main" id="{FAE6911B-3340-51FD-0C65-A4F47DFB66A7}"/>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rot="10800000">
            <a:off x="5628290" y="1563809"/>
            <a:ext cx="6563710" cy="5250968"/>
          </a:xfrm>
          <a:prstGeom prst="rect">
            <a:avLst/>
          </a:prstGeom>
        </p:spPr>
      </p:pic>
      <p:sp>
        <p:nvSpPr>
          <p:cNvPr id="8" name="AutoShape 5">
            <a:extLst>
              <a:ext uri="{FF2B5EF4-FFF2-40B4-BE49-F238E27FC236}">
                <a16:creationId xmlns:a16="http://schemas.microsoft.com/office/drawing/2014/main" id="{211E40C8-12AD-3CFE-1852-993C5873E289}"/>
              </a:ext>
            </a:extLst>
          </p:cNvPr>
          <p:cNvSpPr/>
          <p:nvPr/>
        </p:nvSpPr>
        <p:spPr>
          <a:xfrm>
            <a:off x="6124647" y="6590098"/>
            <a:ext cx="1127880" cy="5710"/>
          </a:xfrm>
          <a:prstGeom prst="line">
            <a:avLst/>
          </a:prstGeom>
          <a:ln w="66675" cap="flat">
            <a:solidFill>
              <a:srgbClr val="254261"/>
            </a:solidFill>
            <a:prstDash val="sysDot"/>
            <a:headEnd type="none" w="sm" len="sm"/>
            <a:tailEnd type="none" w="sm" len="sm"/>
          </a:ln>
        </p:spPr>
        <p:txBody>
          <a:bodyPr/>
          <a:lstStyle/>
          <a:p>
            <a:endParaRPr lang="tr-TR" sz="2000"/>
          </a:p>
        </p:txBody>
      </p:sp>
      <p:sp>
        <p:nvSpPr>
          <p:cNvPr id="9" name="AutoShape 6">
            <a:extLst>
              <a:ext uri="{FF2B5EF4-FFF2-40B4-BE49-F238E27FC236}">
                <a16:creationId xmlns:a16="http://schemas.microsoft.com/office/drawing/2014/main" id="{EC457D91-4334-1160-0B1B-7A48F61FADB7}"/>
              </a:ext>
            </a:extLst>
          </p:cNvPr>
          <p:cNvSpPr/>
          <p:nvPr/>
        </p:nvSpPr>
        <p:spPr>
          <a:xfrm>
            <a:off x="7932170" y="6637828"/>
            <a:ext cx="860564" cy="0"/>
          </a:xfrm>
          <a:prstGeom prst="line">
            <a:avLst/>
          </a:prstGeom>
          <a:ln w="66675" cap="flat">
            <a:solidFill>
              <a:srgbClr val="254261"/>
            </a:solidFill>
            <a:prstDash val="solid"/>
            <a:headEnd type="none" w="sm" len="sm"/>
            <a:tailEnd type="none" w="sm" len="sm"/>
          </a:ln>
        </p:spPr>
        <p:txBody>
          <a:bodyPr/>
          <a:lstStyle/>
          <a:p>
            <a:endParaRPr lang="tr-TR" sz="2000"/>
          </a:p>
        </p:txBody>
      </p:sp>
      <p:sp>
        <p:nvSpPr>
          <p:cNvPr id="10" name="AutoShape 7">
            <a:extLst>
              <a:ext uri="{FF2B5EF4-FFF2-40B4-BE49-F238E27FC236}">
                <a16:creationId xmlns:a16="http://schemas.microsoft.com/office/drawing/2014/main" id="{19DEAE2D-78F3-C4A2-310D-7CB53A9B4DD3}"/>
              </a:ext>
            </a:extLst>
          </p:cNvPr>
          <p:cNvSpPr/>
          <p:nvPr/>
        </p:nvSpPr>
        <p:spPr>
          <a:xfrm>
            <a:off x="7501887" y="6595693"/>
            <a:ext cx="860564" cy="0"/>
          </a:xfrm>
          <a:prstGeom prst="line">
            <a:avLst/>
          </a:prstGeom>
          <a:ln w="66675" cap="flat">
            <a:solidFill>
              <a:srgbClr val="254261"/>
            </a:solidFill>
            <a:prstDash val="solid"/>
            <a:headEnd type="none" w="sm" len="sm"/>
            <a:tailEnd type="none" w="sm" len="sm"/>
          </a:ln>
        </p:spPr>
        <p:txBody>
          <a:bodyPr/>
          <a:lstStyle/>
          <a:p>
            <a:endParaRPr lang="tr-TR" sz="2000"/>
          </a:p>
        </p:txBody>
      </p:sp>
      <p:sp>
        <p:nvSpPr>
          <p:cNvPr id="11" name="AutoShape 8">
            <a:extLst>
              <a:ext uri="{FF2B5EF4-FFF2-40B4-BE49-F238E27FC236}">
                <a16:creationId xmlns:a16="http://schemas.microsoft.com/office/drawing/2014/main" id="{B9DBA53B-8703-86B2-8995-85DC3A2002F4}"/>
              </a:ext>
            </a:extLst>
          </p:cNvPr>
          <p:cNvSpPr/>
          <p:nvPr/>
        </p:nvSpPr>
        <p:spPr>
          <a:xfrm>
            <a:off x="9063252" y="6621676"/>
            <a:ext cx="457786" cy="0"/>
          </a:xfrm>
          <a:prstGeom prst="line">
            <a:avLst/>
          </a:prstGeom>
          <a:ln w="66675" cap="flat">
            <a:solidFill>
              <a:srgbClr val="254261"/>
            </a:solidFill>
            <a:prstDash val="solid"/>
            <a:headEnd type="none" w="sm" len="sm"/>
            <a:tailEnd type="none" w="sm" len="sm"/>
          </a:ln>
        </p:spPr>
        <p:txBody>
          <a:bodyPr/>
          <a:lstStyle/>
          <a:p>
            <a:endParaRPr lang="tr-TR" sz="2000"/>
          </a:p>
        </p:txBody>
      </p:sp>
      <p:sp>
        <p:nvSpPr>
          <p:cNvPr id="12" name="AutoShape 9">
            <a:extLst>
              <a:ext uri="{FF2B5EF4-FFF2-40B4-BE49-F238E27FC236}">
                <a16:creationId xmlns:a16="http://schemas.microsoft.com/office/drawing/2014/main" id="{A8DBE43F-E071-5370-EBE2-8BBC75589AF8}"/>
              </a:ext>
            </a:extLst>
          </p:cNvPr>
          <p:cNvSpPr/>
          <p:nvPr/>
        </p:nvSpPr>
        <p:spPr>
          <a:xfrm>
            <a:off x="9526236" y="6622579"/>
            <a:ext cx="457786" cy="0"/>
          </a:xfrm>
          <a:prstGeom prst="line">
            <a:avLst/>
          </a:prstGeom>
          <a:ln w="66675" cap="flat">
            <a:solidFill>
              <a:srgbClr val="254261">
                <a:alpha val="49804"/>
              </a:srgbClr>
            </a:solidFill>
            <a:prstDash val="solid"/>
            <a:headEnd type="none" w="sm" len="sm"/>
            <a:tailEnd type="none" w="sm" len="sm"/>
          </a:ln>
        </p:spPr>
        <p:txBody>
          <a:bodyPr/>
          <a:lstStyle/>
          <a:p>
            <a:endParaRPr lang="tr-TR" sz="2000"/>
          </a:p>
        </p:txBody>
      </p:sp>
      <p:sp>
        <p:nvSpPr>
          <p:cNvPr id="13" name="AutoShape 10">
            <a:extLst>
              <a:ext uri="{FF2B5EF4-FFF2-40B4-BE49-F238E27FC236}">
                <a16:creationId xmlns:a16="http://schemas.microsoft.com/office/drawing/2014/main" id="{7D484D7D-E37F-ACBF-53BC-6CF81864586B}"/>
              </a:ext>
            </a:extLst>
          </p:cNvPr>
          <p:cNvSpPr/>
          <p:nvPr/>
        </p:nvSpPr>
        <p:spPr>
          <a:xfrm>
            <a:off x="9989221" y="6621570"/>
            <a:ext cx="457786" cy="0"/>
          </a:xfrm>
          <a:prstGeom prst="line">
            <a:avLst/>
          </a:prstGeom>
          <a:ln w="66675" cap="flat">
            <a:solidFill>
              <a:srgbClr val="254261">
                <a:alpha val="24706"/>
              </a:srgbClr>
            </a:solidFill>
            <a:prstDash val="solid"/>
            <a:headEnd type="none" w="sm" len="sm"/>
            <a:tailEnd type="none" w="sm" len="sm"/>
          </a:ln>
        </p:spPr>
        <p:txBody>
          <a:bodyPr/>
          <a:lstStyle/>
          <a:p>
            <a:endParaRPr lang="tr-TR" sz="2000"/>
          </a:p>
        </p:txBody>
      </p:sp>
      <p:sp>
        <p:nvSpPr>
          <p:cNvPr id="14" name="Freeform 11">
            <a:extLst>
              <a:ext uri="{FF2B5EF4-FFF2-40B4-BE49-F238E27FC236}">
                <a16:creationId xmlns:a16="http://schemas.microsoft.com/office/drawing/2014/main" id="{94209734-3146-BD92-0C65-7416C489AC92}"/>
              </a:ext>
            </a:extLst>
          </p:cNvPr>
          <p:cNvSpPr/>
          <p:nvPr/>
        </p:nvSpPr>
        <p:spPr>
          <a:xfrm rot="16200000">
            <a:off x="11281573" y="5970606"/>
            <a:ext cx="148941" cy="1297828"/>
          </a:xfrm>
          <a:custGeom>
            <a:avLst/>
            <a:gdLst/>
            <a:ahLst/>
            <a:cxnLst/>
            <a:rect l="l" t="t" r="r" b="b"/>
            <a:pathLst>
              <a:path w="257562" h="1914313">
                <a:moveTo>
                  <a:pt x="0" y="0"/>
                </a:moveTo>
                <a:lnTo>
                  <a:pt x="257562" y="0"/>
                </a:lnTo>
                <a:lnTo>
                  <a:pt x="257562" y="1914313"/>
                </a:lnTo>
                <a:lnTo>
                  <a:pt x="0" y="1914313"/>
                </a:lnTo>
                <a:lnTo>
                  <a:pt x="0" y="0"/>
                </a:lnTo>
                <a:close/>
              </a:path>
            </a:pathLst>
          </a:custGeom>
          <a:blipFill>
            <a:blip r:embed="rId8"/>
            <a:stretch>
              <a:fillRect/>
            </a:stretch>
          </a:blipFill>
          <a:ln cap="sq">
            <a:noFill/>
            <a:prstDash val="solid"/>
            <a:miter/>
          </a:ln>
        </p:spPr>
        <p:txBody>
          <a:bodyPr/>
          <a:lstStyle/>
          <a:p>
            <a:endParaRPr lang="tr-TR" sz="200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 name="TextBox 14">
            <a:extLst>
              <a:ext uri="{FF2B5EF4-FFF2-40B4-BE49-F238E27FC236}">
                <a16:creationId xmlns:a16="http://schemas.microsoft.com/office/drawing/2014/main" id="{C18E096B-150E-2C9F-0267-405920D5E1AC}"/>
              </a:ext>
            </a:extLst>
          </p:cNvPr>
          <p:cNvSpPr txBox="1"/>
          <p:nvPr/>
        </p:nvSpPr>
        <p:spPr>
          <a:xfrm>
            <a:off x="6096000" y="6035808"/>
            <a:ext cx="1159457" cy="490904"/>
          </a:xfrm>
          <a:prstGeom prst="rect">
            <a:avLst/>
          </a:prstGeom>
        </p:spPr>
        <p:txBody>
          <a:bodyPr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lnSpc>
                <a:spcPts val="3862"/>
              </a:lnSpc>
            </a:pPr>
            <a:r>
              <a:rPr lang="de-DE" sz="1750" dirty="0">
                <a:solidFill>
                  <a:srgbClr val="254261"/>
                </a:solidFill>
                <a:latin typeface="Neue Montreal Light"/>
                <a:ea typeface="Neue Montreal Light"/>
                <a:cs typeface="Neue Montreal Light"/>
                <a:sym typeface="Neue Montreal Light"/>
              </a:rPr>
              <a:t>Schneiden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 name="TextBox 15">
            <a:extLst>
              <a:ext uri="{FF2B5EF4-FFF2-40B4-BE49-F238E27FC236}">
                <a16:creationId xmlns:a16="http://schemas.microsoft.com/office/drawing/2014/main" id="{9887F629-CF3B-6489-1BC9-AE441ADE3208}"/>
              </a:ext>
            </a:extLst>
          </p:cNvPr>
          <p:cNvSpPr txBox="1"/>
          <p:nvPr/>
        </p:nvSpPr>
        <p:spPr>
          <a:xfrm>
            <a:off x="7502807" y="6035808"/>
            <a:ext cx="1300240" cy="490904"/>
          </a:xfrm>
          <a:prstGeom prst="rect">
            <a:avLst/>
          </a:prstGeom>
        </p:spPr>
        <p:txBody>
          <a:bodyPr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lnSpc>
                <a:spcPts val="3862"/>
              </a:lnSpc>
              <a:spcBef>
                <a:spcPct val="0"/>
              </a:spcBef>
            </a:pPr>
            <a:r>
              <a:rPr lang="de-DE" sz="1750" dirty="0">
                <a:solidFill>
                  <a:srgbClr val="254261"/>
                </a:solidFill>
                <a:latin typeface="Neue Montreal Light"/>
                <a:ea typeface="Neue Montreal Light"/>
                <a:cs typeface="Neue Montreal Light"/>
                <a:sym typeface="Neue Montreal Light"/>
              </a:rPr>
              <a:t>Schweißen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 name="TextBox 16">
            <a:extLst>
              <a:ext uri="{FF2B5EF4-FFF2-40B4-BE49-F238E27FC236}">
                <a16:creationId xmlns:a16="http://schemas.microsoft.com/office/drawing/2014/main" id="{B2C2581E-9125-4CE9-0413-99063F45D5B9}"/>
              </a:ext>
            </a:extLst>
          </p:cNvPr>
          <p:cNvSpPr txBox="1"/>
          <p:nvPr/>
        </p:nvSpPr>
        <p:spPr>
          <a:xfrm>
            <a:off x="9050480" y="6035808"/>
            <a:ext cx="1404105" cy="490904"/>
          </a:xfrm>
          <a:prstGeom prst="rect">
            <a:avLst/>
          </a:prstGeom>
        </p:spPr>
        <p:txBody>
          <a:bodyPr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lnSpc>
                <a:spcPts val="3862"/>
              </a:lnSpc>
              <a:spcBef>
                <a:spcPct val="0"/>
              </a:spcBef>
            </a:pPr>
            <a:r>
              <a:rPr lang="de-DE" sz="1750" dirty="0">
                <a:solidFill>
                  <a:srgbClr val="254261"/>
                </a:solidFill>
                <a:latin typeface="Neue Montreal Light"/>
                <a:ea typeface="Neue Montreal Light"/>
                <a:cs typeface="Neue Montreal Light"/>
                <a:sym typeface="Neue Montreal Light"/>
              </a:rPr>
              <a:t>Reinigen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8" name="TextBox 17">
            <a:extLst>
              <a:ext uri="{FF2B5EF4-FFF2-40B4-BE49-F238E27FC236}">
                <a16:creationId xmlns:a16="http://schemas.microsoft.com/office/drawing/2014/main" id="{70A5AC1C-966D-CBBF-B807-24CC5C98040A}"/>
              </a:ext>
            </a:extLst>
          </p:cNvPr>
          <p:cNvSpPr txBox="1"/>
          <p:nvPr/>
        </p:nvSpPr>
        <p:spPr>
          <a:xfrm>
            <a:off x="10707129" y="6035808"/>
            <a:ext cx="1297829" cy="490904"/>
          </a:xfrm>
          <a:prstGeom prst="rect">
            <a:avLst/>
          </a:prstGeom>
        </p:spPr>
        <p:txBody>
          <a:bodyPr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lnSpc>
                <a:spcPts val="3862"/>
              </a:lnSpc>
              <a:spcBef>
                <a:spcPct val="0"/>
              </a:spcBef>
            </a:pPr>
            <a:r>
              <a:rPr lang="de-DE" sz="1750" dirty="0">
                <a:solidFill>
                  <a:srgbClr val="254261"/>
                </a:solidFill>
                <a:latin typeface="Neue Montreal Light"/>
                <a:ea typeface="Neue Montreal Light"/>
                <a:cs typeface="Neue Montreal Light"/>
                <a:sym typeface="Neue Montreal Light"/>
              </a:rPr>
              <a:t>Markieren</a:t>
            </a:r>
          </a:p>
        </p:txBody>
      </p:sp>
    </p:spTree>
    <p:extLst>
      <p:ext uri="{BB962C8B-B14F-4D97-AF65-F5344CB8AC3E}">
        <p14:creationId xmlns:p14="http://schemas.microsoft.com/office/powerpoint/2010/main" val="632078581"/>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5" name="AutoShape 4">
            <a:extLst>
              <a:ext uri="{FF2B5EF4-FFF2-40B4-BE49-F238E27FC236}">
                <a16:creationId xmlns:a16="http://schemas.microsoft.com/office/drawing/2014/main" id="{9FFACE7B-6ACC-A675-8FF5-807F051D3071}"/>
              </a:ext>
            </a:extLst>
          </p:cNvPr>
          <p:cNvSpPr/>
          <p:nvPr userDrawn="1"/>
        </p:nvSpPr>
        <p:spPr>
          <a:xfrm>
            <a:off x="0" y="540000"/>
            <a:ext cx="2595793" cy="0"/>
          </a:xfrm>
          <a:prstGeom prst="line">
            <a:avLst/>
          </a:prstGeom>
          <a:ln w="38100" cap="flat">
            <a:solidFill>
              <a:srgbClr val="DF1F26"/>
            </a:solidFill>
            <a:prstDash val="solid"/>
            <a:headEnd type="none" w="sm" len="sm"/>
            <a:tailEnd type="none" w="sm" len="sm"/>
          </a:ln>
        </p:spPr>
        <p:txBody>
          <a:bodyPr/>
          <a:lstStyle/>
          <a:p>
            <a:endParaRPr lang="tr-TR" sz="1200"/>
          </a:p>
        </p:txBody>
      </p:sp>
      <p:sp>
        <p:nvSpPr>
          <p:cNvPr id="6" name="AutoShape 5">
            <a:extLst>
              <a:ext uri="{FF2B5EF4-FFF2-40B4-BE49-F238E27FC236}">
                <a16:creationId xmlns:a16="http://schemas.microsoft.com/office/drawing/2014/main" id="{797E32EC-51A3-128D-0586-98D1AB18182E}"/>
              </a:ext>
            </a:extLst>
          </p:cNvPr>
          <p:cNvSpPr/>
          <p:nvPr userDrawn="1"/>
        </p:nvSpPr>
        <p:spPr>
          <a:xfrm>
            <a:off x="0" y="6393333"/>
            <a:ext cx="12192000" cy="0"/>
          </a:xfrm>
          <a:prstGeom prst="line">
            <a:avLst/>
          </a:prstGeom>
          <a:ln w="38100" cap="flat">
            <a:solidFill>
              <a:srgbClr val="DF1F26"/>
            </a:solidFill>
            <a:prstDash val="solid"/>
            <a:headEnd type="none" w="sm" len="sm"/>
            <a:tailEnd type="none" w="sm" len="sm"/>
          </a:ln>
        </p:spPr>
        <p:txBody>
          <a:bodyPr/>
          <a:lstStyle/>
          <a:p>
            <a:endParaRPr lang="tr-TR" sz="120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TextBox 7">
            <a:extLst>
              <a:ext uri="{FF2B5EF4-FFF2-40B4-BE49-F238E27FC236}">
                <a16:creationId xmlns:a16="http://schemas.microsoft.com/office/drawing/2014/main" id="{D408C027-112C-9ED5-3E54-68C90AE32773}"/>
              </a:ext>
            </a:extLst>
          </p:cNvPr>
          <p:cNvSpPr txBox="1"/>
          <p:nvPr userDrawn="1"/>
        </p:nvSpPr>
        <p:spPr>
          <a:xfrm>
            <a:off x="457200" y="6516000"/>
            <a:ext cx="4996656" cy="169277"/>
          </a:xfrm>
          <a:prstGeom prst="rect">
            <a:avLst/>
          </a:prstGeom>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lang="de-DE" sz="1100" kern="1200" dirty="0">
                <a:solidFill>
                  <a:schemeClr val="tx2">
                    <a:lumMod val="75000"/>
                  </a:schemeClr>
                </a:solidFill>
                <a:effectLst/>
                <a:latin typeface="Tw Cen MT" panose="020B0602020104020603" pitchFamily="34" charset="0"/>
                <a:ea typeface="+mn-ea"/>
                <a:cs typeface="+mn-cs"/>
              </a:rPr>
              <a:t>© 2026 Laser ISSE. Alle Rechte vorbehalten. V2.0.1</a:t>
            </a:r>
            <a:endParaRPr lang="de-DE" sz="1100" kern="1200" dirty="0">
              <a:solidFill>
                <a:schemeClr val="tx2">
                  <a:lumMod val="75000"/>
                </a:schemeClr>
              </a:solidFill>
              <a:effectLst/>
              <a:latin typeface="Tw Cen MT" panose="020B0602020104020603" pitchFamily="34" charset="0"/>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TextBox 8">
            <a:extLst>
              <a:ext uri="{FF2B5EF4-FFF2-40B4-BE49-F238E27FC236}">
                <a16:creationId xmlns:a16="http://schemas.microsoft.com/office/drawing/2014/main" id="{31251989-41CF-842E-07A7-F0ECE82E729A}"/>
              </a:ext>
            </a:extLst>
          </p:cNvPr>
          <p:cNvSpPr txBox="1"/>
          <p:nvPr userDrawn="1"/>
        </p:nvSpPr>
        <p:spPr>
          <a:xfrm>
            <a:off x="10691912" y="6518914"/>
            <a:ext cx="1042888" cy="203004"/>
          </a:xfrm>
          <a:prstGeom prst="rect">
            <a:avLst/>
          </a:prstGeom>
        </p:spPr>
        <p:txBody>
          <a:bodyPr wrap="square" lIns="0" tIns="0" rIns="0" bIns="0" rtlCol="0" anchor="t">
            <a:spAutoFit/>
          </a:bodyPr>
          <a:lstStyle/>
          <a:p>
            <a:pPr algn="ctr">
              <a:lnSpc>
                <a:spcPts val="1596"/>
              </a:lnSpc>
              <a:spcBef>
                <a:spcPct val="0"/>
              </a:spcBef>
            </a:pPr>
            <a:r>
              <a:rPr lang="en-US" sz="1045" dirty="0">
                <a:solidFill>
                  <a:srgbClr val="254261"/>
                </a:solidFill>
                <a:latin typeface="Tw Cen MT" panose="020B0602020104020603" pitchFamily="34" charset="0"/>
                <a:ea typeface="Neue Montreal Light"/>
                <a:cs typeface="Neue Montreal Light"/>
                <a:sym typeface="Neue Montreal Light"/>
              </a:rPr>
              <a:t>laserisse.com</a:t>
            </a:r>
          </a:p>
        </p:txBody>
      </p:sp>
      <p:grpSp>
        <p:nvGrpSpPr>
          <p:cNvPr id="2" name="Grup 1">
            <a:extLst>
              <a:ext uri="{FF2B5EF4-FFF2-40B4-BE49-F238E27FC236}">
                <a16:creationId xmlns:a16="http://schemas.microsoft.com/office/drawing/2014/main" id="{2FFC920C-B453-530A-FEA6-F8D54619CF81}"/>
              </a:ext>
            </a:extLst>
          </p:cNvPr>
          <p:cNvGrpSpPr/>
          <p:nvPr userDrawn="1"/>
        </p:nvGrpSpPr>
        <p:grpSpPr>
          <a:xfrm>
            <a:off x="11096625" y="136525"/>
            <a:ext cx="782638" cy="782638"/>
            <a:chOff x="11096625" y="136525"/>
            <a:chExt cx="782638" cy="782638"/>
          </a:xfrm>
        </p:grpSpPr>
        <p:sp>
          <p:nvSpPr>
            <p:cNvPr id="3" name="Freeform 5">
              <a:extLst>
                <a:ext uri="{FF2B5EF4-FFF2-40B4-BE49-F238E27FC236}">
                  <a16:creationId xmlns:a16="http://schemas.microsoft.com/office/drawing/2014/main" id="{E2C93AFE-60DC-6195-6185-B4ECAD320723}"/>
                </a:ext>
              </a:extLst>
            </p:cNvPr>
            <p:cNvSpPr>
              <a:spLocks/>
            </p:cNvSpPr>
            <p:nvPr userDrawn="1"/>
          </p:nvSpPr>
          <p:spPr bwMode="auto">
            <a:xfrm>
              <a:off x="11350625" y="387350"/>
              <a:ext cx="276225" cy="277813"/>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4" name="Freeform 6">
              <a:extLst>
                <a:ext uri="{FF2B5EF4-FFF2-40B4-BE49-F238E27FC236}">
                  <a16:creationId xmlns:a16="http://schemas.microsoft.com/office/drawing/2014/main" id="{1BD2BCAB-41FC-0116-466B-614FD820DE3B}"/>
                </a:ext>
              </a:extLst>
            </p:cNvPr>
            <p:cNvSpPr>
              <a:spLocks/>
            </p:cNvSpPr>
            <p:nvPr userDrawn="1"/>
          </p:nvSpPr>
          <p:spPr bwMode="auto">
            <a:xfrm>
              <a:off x="11303000" y="136525"/>
              <a:ext cx="371475" cy="265113"/>
            </a:xfrm>
            <a:custGeom>
              <a:avLst/>
              <a:gdLst>
                <a:gd name="T0" fmla="*/ 61 w 283"/>
                <a:gd name="T1" fmla="*/ 202 h 202"/>
                <a:gd name="T2" fmla="*/ 221 w 283"/>
                <a:gd name="T3" fmla="*/ 202 h 202"/>
                <a:gd name="T4" fmla="*/ 283 w 283"/>
                <a:gd name="T5" fmla="*/ 141 h 202"/>
                <a:gd name="T6" fmla="*/ 141 w 283"/>
                <a:gd name="T7" fmla="*/ 0 h 202"/>
                <a:gd name="T8" fmla="*/ 0 w 283"/>
                <a:gd name="T9" fmla="*/ 141 h 202"/>
                <a:gd name="T10" fmla="*/ 61 w 283"/>
                <a:gd name="T11" fmla="*/ 202 h 202"/>
              </a:gdLst>
              <a:ahLst/>
              <a:cxnLst>
                <a:cxn ang="0">
                  <a:pos x="T0" y="T1"/>
                </a:cxn>
                <a:cxn ang="0">
                  <a:pos x="T2" y="T3"/>
                </a:cxn>
                <a:cxn ang="0">
                  <a:pos x="T4" y="T5"/>
                </a:cxn>
                <a:cxn ang="0">
                  <a:pos x="T6" y="T7"/>
                </a:cxn>
                <a:cxn ang="0">
                  <a:pos x="T8" y="T9"/>
                </a:cxn>
                <a:cxn ang="0">
                  <a:pos x="T10" y="T11"/>
                </a:cxn>
              </a:cxnLst>
              <a:rect l="0" t="0" r="r" b="b"/>
              <a:pathLst>
                <a:path w="283" h="202">
                  <a:moveTo>
                    <a:pt x="61" y="202"/>
                  </a:moveTo>
                  <a:cubicBezTo>
                    <a:pt x="107" y="163"/>
                    <a:pt x="175" y="163"/>
                    <a:pt x="221" y="202"/>
                  </a:cubicBezTo>
                  <a:cubicBezTo>
                    <a:pt x="283" y="141"/>
                    <a:pt x="283" y="141"/>
                    <a:pt x="283" y="141"/>
                  </a:cubicBezTo>
                  <a:cubicBezTo>
                    <a:pt x="141" y="0"/>
                    <a:pt x="141" y="0"/>
                    <a:pt x="141" y="0"/>
                  </a:cubicBezTo>
                  <a:cubicBezTo>
                    <a:pt x="0" y="141"/>
                    <a:pt x="0" y="141"/>
                    <a:pt x="0" y="141"/>
                  </a:cubicBezTo>
                  <a:lnTo>
                    <a:pt x="61" y="202"/>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9" name="Freeform 7">
              <a:extLst>
                <a:ext uri="{FF2B5EF4-FFF2-40B4-BE49-F238E27FC236}">
                  <a16:creationId xmlns:a16="http://schemas.microsoft.com/office/drawing/2014/main" id="{C740FAB5-F0F9-4609-6C42-8B36BF5B9E91}"/>
                </a:ext>
              </a:extLst>
            </p:cNvPr>
            <p:cNvSpPr>
              <a:spLocks/>
            </p:cNvSpPr>
            <p:nvPr userDrawn="1"/>
          </p:nvSpPr>
          <p:spPr bwMode="auto">
            <a:xfrm>
              <a:off x="11096625" y="341313"/>
              <a:ext cx="265113" cy="371475"/>
            </a:xfrm>
            <a:custGeom>
              <a:avLst/>
              <a:gdLst>
                <a:gd name="T0" fmla="*/ 202 w 203"/>
                <a:gd name="T1" fmla="*/ 61 h 283"/>
                <a:gd name="T2" fmla="*/ 203 w 203"/>
                <a:gd name="T3" fmla="*/ 222 h 283"/>
                <a:gd name="T4" fmla="*/ 141 w 203"/>
                <a:gd name="T5" fmla="*/ 283 h 283"/>
                <a:gd name="T6" fmla="*/ 0 w 203"/>
                <a:gd name="T7" fmla="*/ 142 h 283"/>
                <a:gd name="T8" fmla="*/ 142 w 203"/>
                <a:gd name="T9" fmla="*/ 0 h 283"/>
                <a:gd name="T10" fmla="*/ 202 w 203"/>
                <a:gd name="T11" fmla="*/ 61 h 283"/>
              </a:gdLst>
              <a:ahLst/>
              <a:cxnLst>
                <a:cxn ang="0">
                  <a:pos x="T0" y="T1"/>
                </a:cxn>
                <a:cxn ang="0">
                  <a:pos x="T2" y="T3"/>
                </a:cxn>
                <a:cxn ang="0">
                  <a:pos x="T4" y="T5"/>
                </a:cxn>
                <a:cxn ang="0">
                  <a:pos x="T6" y="T7"/>
                </a:cxn>
                <a:cxn ang="0">
                  <a:pos x="T8" y="T9"/>
                </a:cxn>
                <a:cxn ang="0">
                  <a:pos x="T10" y="T11"/>
                </a:cxn>
              </a:cxnLst>
              <a:rect l="0" t="0" r="r" b="b"/>
              <a:pathLst>
                <a:path w="203" h="283">
                  <a:moveTo>
                    <a:pt x="202" y="61"/>
                  </a:moveTo>
                  <a:cubicBezTo>
                    <a:pt x="164" y="108"/>
                    <a:pt x="164" y="175"/>
                    <a:pt x="203" y="222"/>
                  </a:cubicBezTo>
                  <a:cubicBezTo>
                    <a:pt x="141" y="283"/>
                    <a:pt x="141" y="283"/>
                    <a:pt x="141" y="283"/>
                  </a:cubicBezTo>
                  <a:cubicBezTo>
                    <a:pt x="0" y="142"/>
                    <a:pt x="0" y="142"/>
                    <a:pt x="0" y="142"/>
                  </a:cubicBezTo>
                  <a:cubicBezTo>
                    <a:pt x="142" y="0"/>
                    <a:pt x="142" y="0"/>
                    <a:pt x="142" y="0"/>
                  </a:cubicBezTo>
                  <a:lnTo>
                    <a:pt x="202" y="6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10" name="Freeform 8">
              <a:extLst>
                <a:ext uri="{FF2B5EF4-FFF2-40B4-BE49-F238E27FC236}">
                  <a16:creationId xmlns:a16="http://schemas.microsoft.com/office/drawing/2014/main" id="{84CF9A58-78F7-2C2B-21C7-2562D30F024D}"/>
                </a:ext>
              </a:extLst>
            </p:cNvPr>
            <p:cNvSpPr>
              <a:spLocks/>
            </p:cNvSpPr>
            <p:nvPr userDrawn="1"/>
          </p:nvSpPr>
          <p:spPr bwMode="auto">
            <a:xfrm>
              <a:off x="11303000" y="654050"/>
              <a:ext cx="371475" cy="265113"/>
            </a:xfrm>
            <a:custGeom>
              <a:avLst/>
              <a:gdLst>
                <a:gd name="T0" fmla="*/ 222 w 283"/>
                <a:gd name="T1" fmla="*/ 1 h 203"/>
                <a:gd name="T2" fmla="*/ 61 w 283"/>
                <a:gd name="T3" fmla="*/ 0 h 203"/>
                <a:gd name="T4" fmla="*/ 0 w 283"/>
                <a:gd name="T5" fmla="*/ 62 h 203"/>
                <a:gd name="T6" fmla="*/ 141 w 283"/>
                <a:gd name="T7" fmla="*/ 203 h 203"/>
                <a:gd name="T8" fmla="*/ 283 w 283"/>
                <a:gd name="T9" fmla="*/ 61 h 203"/>
                <a:gd name="T10" fmla="*/ 222 w 283"/>
                <a:gd name="T11" fmla="*/ 1 h 203"/>
              </a:gdLst>
              <a:ahLst/>
              <a:cxnLst>
                <a:cxn ang="0">
                  <a:pos x="T0" y="T1"/>
                </a:cxn>
                <a:cxn ang="0">
                  <a:pos x="T2" y="T3"/>
                </a:cxn>
                <a:cxn ang="0">
                  <a:pos x="T4" y="T5"/>
                </a:cxn>
                <a:cxn ang="0">
                  <a:pos x="T6" y="T7"/>
                </a:cxn>
                <a:cxn ang="0">
                  <a:pos x="T8" y="T9"/>
                </a:cxn>
                <a:cxn ang="0">
                  <a:pos x="T10" y="T11"/>
                </a:cxn>
              </a:cxnLst>
              <a:rect l="0" t="0" r="r" b="b"/>
              <a:pathLst>
                <a:path w="283" h="203">
                  <a:moveTo>
                    <a:pt x="222" y="1"/>
                  </a:moveTo>
                  <a:cubicBezTo>
                    <a:pt x="175" y="39"/>
                    <a:pt x="108" y="39"/>
                    <a:pt x="61" y="0"/>
                  </a:cubicBezTo>
                  <a:cubicBezTo>
                    <a:pt x="0" y="62"/>
                    <a:pt x="0" y="62"/>
                    <a:pt x="0" y="62"/>
                  </a:cubicBezTo>
                  <a:cubicBezTo>
                    <a:pt x="141" y="203"/>
                    <a:pt x="141" y="203"/>
                    <a:pt x="141" y="203"/>
                  </a:cubicBezTo>
                  <a:cubicBezTo>
                    <a:pt x="283" y="61"/>
                    <a:pt x="283" y="61"/>
                    <a:pt x="283" y="61"/>
                  </a:cubicBezTo>
                  <a:lnTo>
                    <a:pt x="222" y="1"/>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11" name="Freeform 9">
              <a:extLst>
                <a:ext uri="{FF2B5EF4-FFF2-40B4-BE49-F238E27FC236}">
                  <a16:creationId xmlns:a16="http://schemas.microsoft.com/office/drawing/2014/main" id="{2101C8F6-9E76-F84D-3414-90CB4888469C}"/>
                </a:ext>
              </a:extLst>
            </p:cNvPr>
            <p:cNvSpPr>
              <a:spLocks/>
            </p:cNvSpPr>
            <p:nvPr userDrawn="1"/>
          </p:nvSpPr>
          <p:spPr bwMode="auto">
            <a:xfrm>
              <a:off x="11614150" y="342900"/>
              <a:ext cx="265113" cy="369888"/>
            </a:xfrm>
            <a:custGeom>
              <a:avLst/>
              <a:gdLst>
                <a:gd name="T0" fmla="*/ 0 w 202"/>
                <a:gd name="T1" fmla="*/ 221 h 282"/>
                <a:gd name="T2" fmla="*/ 0 w 202"/>
                <a:gd name="T3" fmla="*/ 61 h 282"/>
                <a:gd name="T4" fmla="*/ 61 w 202"/>
                <a:gd name="T5" fmla="*/ 0 h 282"/>
                <a:gd name="T6" fmla="*/ 202 w 202"/>
                <a:gd name="T7" fmla="*/ 141 h 282"/>
                <a:gd name="T8" fmla="*/ 61 w 202"/>
                <a:gd name="T9" fmla="*/ 282 h 282"/>
                <a:gd name="T10" fmla="*/ 0 w 202"/>
                <a:gd name="T11" fmla="*/ 221 h 282"/>
              </a:gdLst>
              <a:ahLst/>
              <a:cxnLst>
                <a:cxn ang="0">
                  <a:pos x="T0" y="T1"/>
                </a:cxn>
                <a:cxn ang="0">
                  <a:pos x="T2" y="T3"/>
                </a:cxn>
                <a:cxn ang="0">
                  <a:pos x="T4" y="T5"/>
                </a:cxn>
                <a:cxn ang="0">
                  <a:pos x="T6" y="T7"/>
                </a:cxn>
                <a:cxn ang="0">
                  <a:pos x="T8" y="T9"/>
                </a:cxn>
                <a:cxn ang="0">
                  <a:pos x="T10" y="T11"/>
                </a:cxn>
              </a:cxnLst>
              <a:rect l="0" t="0" r="r" b="b"/>
              <a:pathLst>
                <a:path w="202" h="282">
                  <a:moveTo>
                    <a:pt x="0" y="221"/>
                  </a:moveTo>
                  <a:cubicBezTo>
                    <a:pt x="39" y="175"/>
                    <a:pt x="39" y="107"/>
                    <a:pt x="0" y="61"/>
                  </a:cubicBezTo>
                  <a:cubicBezTo>
                    <a:pt x="61" y="0"/>
                    <a:pt x="61" y="0"/>
                    <a:pt x="61" y="0"/>
                  </a:cubicBezTo>
                  <a:cubicBezTo>
                    <a:pt x="202" y="141"/>
                    <a:pt x="202" y="141"/>
                    <a:pt x="202" y="141"/>
                  </a:cubicBezTo>
                  <a:cubicBezTo>
                    <a:pt x="61" y="282"/>
                    <a:pt x="61" y="282"/>
                    <a:pt x="61" y="282"/>
                  </a:cubicBezTo>
                  <a:lnTo>
                    <a:pt x="0" y="22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grpSp>
    </p:spTree>
    <p:extLst>
      <p:ext uri="{BB962C8B-B14F-4D97-AF65-F5344CB8AC3E}">
        <p14:creationId xmlns:p14="http://schemas.microsoft.com/office/powerpoint/2010/main" val="4063852595"/>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Laserisse-arka-2">
    <p:spTree>
      <p:nvGrpSpPr>
        <p:cNvPr id="1" name=""/>
        <p:cNvGrpSpPr/>
        <p:nvPr/>
      </p:nvGrpSpPr>
      <p:grpSpPr>
        <a:xfrm>
          <a:off x="0" y="0"/>
          <a:ext cx="0" cy="0"/>
          <a:chOff x="0" y="0"/>
          <a:chExt cx="0" cy="0"/>
        </a:xfrm>
      </p:grpSpPr>
      <p:sp>
        <p:nvSpPr>
          <p:cNvPr id="6" name="AutoShape 5" hidden="1">
            <a:extLst>
              <a:ext uri="{FF2B5EF4-FFF2-40B4-BE49-F238E27FC236}">
                <a16:creationId xmlns:a16="http://schemas.microsoft.com/office/drawing/2014/main" id="{797E32EC-51A3-128D-0586-98D1AB18182E}"/>
              </a:ext>
            </a:extLst>
          </p:cNvPr>
          <p:cNvSpPr/>
          <p:nvPr userDrawn="1"/>
        </p:nvSpPr>
        <p:spPr>
          <a:xfrm>
            <a:off x="0" y="6393333"/>
            <a:ext cx="12192000" cy="0"/>
          </a:xfrm>
          <a:prstGeom prst="line">
            <a:avLst/>
          </a:prstGeom>
          <a:ln w="38100" cap="flat">
            <a:solidFill>
              <a:srgbClr val="DF1F26"/>
            </a:solidFill>
            <a:prstDash val="solid"/>
            <a:headEnd type="none" w="sm" len="sm"/>
            <a:tailEnd type="none" w="sm" len="sm"/>
          </a:ln>
        </p:spPr>
        <p:txBody>
          <a:bodyPr/>
          <a:lstStyle/>
          <a:p>
            <a:endParaRPr lang="tr-TR" sz="1200"/>
          </a:p>
        </p:txBody>
      </p:sp>
      <p:grpSp>
        <p:nvGrpSpPr>
          <p:cNvPr id="2" name="Grup 1" hidden="1">
            <a:extLst>
              <a:ext uri="{FF2B5EF4-FFF2-40B4-BE49-F238E27FC236}">
                <a16:creationId xmlns:a16="http://schemas.microsoft.com/office/drawing/2014/main" id="{2FFC920C-B453-530A-FEA6-F8D54619CF81}"/>
              </a:ext>
            </a:extLst>
          </p:cNvPr>
          <p:cNvGrpSpPr/>
          <p:nvPr userDrawn="1"/>
        </p:nvGrpSpPr>
        <p:grpSpPr>
          <a:xfrm>
            <a:off x="11096625" y="136525"/>
            <a:ext cx="782638" cy="782638"/>
            <a:chOff x="11096625" y="136525"/>
            <a:chExt cx="782638" cy="782638"/>
          </a:xfrm>
        </p:grpSpPr>
        <p:sp>
          <p:nvSpPr>
            <p:cNvPr id="3" name="Freeform 5">
              <a:extLst>
                <a:ext uri="{FF2B5EF4-FFF2-40B4-BE49-F238E27FC236}">
                  <a16:creationId xmlns:a16="http://schemas.microsoft.com/office/drawing/2014/main" id="{E2C93AFE-60DC-6195-6185-B4ECAD320723}"/>
                </a:ext>
              </a:extLst>
            </p:cNvPr>
            <p:cNvSpPr>
              <a:spLocks/>
            </p:cNvSpPr>
            <p:nvPr userDrawn="1"/>
          </p:nvSpPr>
          <p:spPr bwMode="auto">
            <a:xfrm>
              <a:off x="11350625" y="387350"/>
              <a:ext cx="276225" cy="277813"/>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4" name="Freeform 6">
              <a:extLst>
                <a:ext uri="{FF2B5EF4-FFF2-40B4-BE49-F238E27FC236}">
                  <a16:creationId xmlns:a16="http://schemas.microsoft.com/office/drawing/2014/main" id="{1BD2BCAB-41FC-0116-466B-614FD820DE3B}"/>
                </a:ext>
              </a:extLst>
            </p:cNvPr>
            <p:cNvSpPr>
              <a:spLocks/>
            </p:cNvSpPr>
            <p:nvPr userDrawn="1"/>
          </p:nvSpPr>
          <p:spPr bwMode="auto">
            <a:xfrm>
              <a:off x="11303000" y="136525"/>
              <a:ext cx="371475" cy="265113"/>
            </a:xfrm>
            <a:custGeom>
              <a:avLst/>
              <a:gdLst>
                <a:gd name="T0" fmla="*/ 61 w 283"/>
                <a:gd name="T1" fmla="*/ 202 h 202"/>
                <a:gd name="T2" fmla="*/ 221 w 283"/>
                <a:gd name="T3" fmla="*/ 202 h 202"/>
                <a:gd name="T4" fmla="*/ 283 w 283"/>
                <a:gd name="T5" fmla="*/ 141 h 202"/>
                <a:gd name="T6" fmla="*/ 141 w 283"/>
                <a:gd name="T7" fmla="*/ 0 h 202"/>
                <a:gd name="T8" fmla="*/ 0 w 283"/>
                <a:gd name="T9" fmla="*/ 141 h 202"/>
                <a:gd name="T10" fmla="*/ 61 w 283"/>
                <a:gd name="T11" fmla="*/ 202 h 202"/>
              </a:gdLst>
              <a:ahLst/>
              <a:cxnLst>
                <a:cxn ang="0">
                  <a:pos x="T0" y="T1"/>
                </a:cxn>
                <a:cxn ang="0">
                  <a:pos x="T2" y="T3"/>
                </a:cxn>
                <a:cxn ang="0">
                  <a:pos x="T4" y="T5"/>
                </a:cxn>
                <a:cxn ang="0">
                  <a:pos x="T6" y="T7"/>
                </a:cxn>
                <a:cxn ang="0">
                  <a:pos x="T8" y="T9"/>
                </a:cxn>
                <a:cxn ang="0">
                  <a:pos x="T10" y="T11"/>
                </a:cxn>
              </a:cxnLst>
              <a:rect l="0" t="0" r="r" b="b"/>
              <a:pathLst>
                <a:path w="283" h="202">
                  <a:moveTo>
                    <a:pt x="61" y="202"/>
                  </a:moveTo>
                  <a:cubicBezTo>
                    <a:pt x="107" y="163"/>
                    <a:pt x="175" y="163"/>
                    <a:pt x="221" y="202"/>
                  </a:cubicBezTo>
                  <a:cubicBezTo>
                    <a:pt x="283" y="141"/>
                    <a:pt x="283" y="141"/>
                    <a:pt x="283" y="141"/>
                  </a:cubicBezTo>
                  <a:cubicBezTo>
                    <a:pt x="141" y="0"/>
                    <a:pt x="141" y="0"/>
                    <a:pt x="141" y="0"/>
                  </a:cubicBezTo>
                  <a:cubicBezTo>
                    <a:pt x="0" y="141"/>
                    <a:pt x="0" y="141"/>
                    <a:pt x="0" y="141"/>
                  </a:cubicBezTo>
                  <a:lnTo>
                    <a:pt x="61" y="202"/>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9" name="Freeform 7">
              <a:extLst>
                <a:ext uri="{FF2B5EF4-FFF2-40B4-BE49-F238E27FC236}">
                  <a16:creationId xmlns:a16="http://schemas.microsoft.com/office/drawing/2014/main" id="{C740FAB5-F0F9-4609-6C42-8B36BF5B9E91}"/>
                </a:ext>
              </a:extLst>
            </p:cNvPr>
            <p:cNvSpPr>
              <a:spLocks/>
            </p:cNvSpPr>
            <p:nvPr userDrawn="1"/>
          </p:nvSpPr>
          <p:spPr bwMode="auto">
            <a:xfrm>
              <a:off x="11096625" y="341313"/>
              <a:ext cx="265113" cy="371475"/>
            </a:xfrm>
            <a:custGeom>
              <a:avLst/>
              <a:gdLst>
                <a:gd name="T0" fmla="*/ 202 w 203"/>
                <a:gd name="T1" fmla="*/ 61 h 283"/>
                <a:gd name="T2" fmla="*/ 203 w 203"/>
                <a:gd name="T3" fmla="*/ 222 h 283"/>
                <a:gd name="T4" fmla="*/ 141 w 203"/>
                <a:gd name="T5" fmla="*/ 283 h 283"/>
                <a:gd name="T6" fmla="*/ 0 w 203"/>
                <a:gd name="T7" fmla="*/ 142 h 283"/>
                <a:gd name="T8" fmla="*/ 142 w 203"/>
                <a:gd name="T9" fmla="*/ 0 h 283"/>
                <a:gd name="T10" fmla="*/ 202 w 203"/>
                <a:gd name="T11" fmla="*/ 61 h 283"/>
              </a:gdLst>
              <a:ahLst/>
              <a:cxnLst>
                <a:cxn ang="0">
                  <a:pos x="T0" y="T1"/>
                </a:cxn>
                <a:cxn ang="0">
                  <a:pos x="T2" y="T3"/>
                </a:cxn>
                <a:cxn ang="0">
                  <a:pos x="T4" y="T5"/>
                </a:cxn>
                <a:cxn ang="0">
                  <a:pos x="T6" y="T7"/>
                </a:cxn>
                <a:cxn ang="0">
                  <a:pos x="T8" y="T9"/>
                </a:cxn>
                <a:cxn ang="0">
                  <a:pos x="T10" y="T11"/>
                </a:cxn>
              </a:cxnLst>
              <a:rect l="0" t="0" r="r" b="b"/>
              <a:pathLst>
                <a:path w="203" h="283">
                  <a:moveTo>
                    <a:pt x="202" y="61"/>
                  </a:moveTo>
                  <a:cubicBezTo>
                    <a:pt x="164" y="108"/>
                    <a:pt x="164" y="175"/>
                    <a:pt x="203" y="222"/>
                  </a:cubicBezTo>
                  <a:cubicBezTo>
                    <a:pt x="141" y="283"/>
                    <a:pt x="141" y="283"/>
                    <a:pt x="141" y="283"/>
                  </a:cubicBezTo>
                  <a:cubicBezTo>
                    <a:pt x="0" y="142"/>
                    <a:pt x="0" y="142"/>
                    <a:pt x="0" y="142"/>
                  </a:cubicBezTo>
                  <a:cubicBezTo>
                    <a:pt x="142" y="0"/>
                    <a:pt x="142" y="0"/>
                    <a:pt x="142" y="0"/>
                  </a:cubicBezTo>
                  <a:lnTo>
                    <a:pt x="202" y="6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10" name="Freeform 8">
              <a:extLst>
                <a:ext uri="{FF2B5EF4-FFF2-40B4-BE49-F238E27FC236}">
                  <a16:creationId xmlns:a16="http://schemas.microsoft.com/office/drawing/2014/main" id="{84CF9A58-78F7-2C2B-21C7-2562D30F024D}"/>
                </a:ext>
              </a:extLst>
            </p:cNvPr>
            <p:cNvSpPr>
              <a:spLocks/>
            </p:cNvSpPr>
            <p:nvPr userDrawn="1"/>
          </p:nvSpPr>
          <p:spPr bwMode="auto">
            <a:xfrm>
              <a:off x="11303000" y="654050"/>
              <a:ext cx="371475" cy="265113"/>
            </a:xfrm>
            <a:custGeom>
              <a:avLst/>
              <a:gdLst>
                <a:gd name="T0" fmla="*/ 222 w 283"/>
                <a:gd name="T1" fmla="*/ 1 h 203"/>
                <a:gd name="T2" fmla="*/ 61 w 283"/>
                <a:gd name="T3" fmla="*/ 0 h 203"/>
                <a:gd name="T4" fmla="*/ 0 w 283"/>
                <a:gd name="T5" fmla="*/ 62 h 203"/>
                <a:gd name="T6" fmla="*/ 141 w 283"/>
                <a:gd name="T7" fmla="*/ 203 h 203"/>
                <a:gd name="T8" fmla="*/ 283 w 283"/>
                <a:gd name="T9" fmla="*/ 61 h 203"/>
                <a:gd name="T10" fmla="*/ 222 w 283"/>
                <a:gd name="T11" fmla="*/ 1 h 203"/>
              </a:gdLst>
              <a:ahLst/>
              <a:cxnLst>
                <a:cxn ang="0">
                  <a:pos x="T0" y="T1"/>
                </a:cxn>
                <a:cxn ang="0">
                  <a:pos x="T2" y="T3"/>
                </a:cxn>
                <a:cxn ang="0">
                  <a:pos x="T4" y="T5"/>
                </a:cxn>
                <a:cxn ang="0">
                  <a:pos x="T6" y="T7"/>
                </a:cxn>
                <a:cxn ang="0">
                  <a:pos x="T8" y="T9"/>
                </a:cxn>
                <a:cxn ang="0">
                  <a:pos x="T10" y="T11"/>
                </a:cxn>
              </a:cxnLst>
              <a:rect l="0" t="0" r="r" b="b"/>
              <a:pathLst>
                <a:path w="283" h="203">
                  <a:moveTo>
                    <a:pt x="222" y="1"/>
                  </a:moveTo>
                  <a:cubicBezTo>
                    <a:pt x="175" y="39"/>
                    <a:pt x="108" y="39"/>
                    <a:pt x="61" y="0"/>
                  </a:cubicBezTo>
                  <a:cubicBezTo>
                    <a:pt x="0" y="62"/>
                    <a:pt x="0" y="62"/>
                    <a:pt x="0" y="62"/>
                  </a:cubicBezTo>
                  <a:cubicBezTo>
                    <a:pt x="141" y="203"/>
                    <a:pt x="141" y="203"/>
                    <a:pt x="141" y="203"/>
                  </a:cubicBezTo>
                  <a:cubicBezTo>
                    <a:pt x="283" y="61"/>
                    <a:pt x="283" y="61"/>
                    <a:pt x="283" y="61"/>
                  </a:cubicBezTo>
                  <a:lnTo>
                    <a:pt x="222" y="1"/>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sp>
          <p:nvSpPr>
            <p:cNvPr id="11" name="Freeform 9">
              <a:extLst>
                <a:ext uri="{FF2B5EF4-FFF2-40B4-BE49-F238E27FC236}">
                  <a16:creationId xmlns:a16="http://schemas.microsoft.com/office/drawing/2014/main" id="{2101C8F6-9E76-F84D-3414-90CB4888469C}"/>
                </a:ext>
              </a:extLst>
            </p:cNvPr>
            <p:cNvSpPr>
              <a:spLocks/>
            </p:cNvSpPr>
            <p:nvPr userDrawn="1"/>
          </p:nvSpPr>
          <p:spPr bwMode="auto">
            <a:xfrm>
              <a:off x="11614150" y="342900"/>
              <a:ext cx="265113" cy="369888"/>
            </a:xfrm>
            <a:custGeom>
              <a:avLst/>
              <a:gdLst>
                <a:gd name="T0" fmla="*/ 0 w 202"/>
                <a:gd name="T1" fmla="*/ 221 h 282"/>
                <a:gd name="T2" fmla="*/ 0 w 202"/>
                <a:gd name="T3" fmla="*/ 61 h 282"/>
                <a:gd name="T4" fmla="*/ 61 w 202"/>
                <a:gd name="T5" fmla="*/ 0 h 282"/>
                <a:gd name="T6" fmla="*/ 202 w 202"/>
                <a:gd name="T7" fmla="*/ 141 h 282"/>
                <a:gd name="T8" fmla="*/ 61 w 202"/>
                <a:gd name="T9" fmla="*/ 282 h 282"/>
                <a:gd name="T10" fmla="*/ 0 w 202"/>
                <a:gd name="T11" fmla="*/ 221 h 282"/>
              </a:gdLst>
              <a:ahLst/>
              <a:cxnLst>
                <a:cxn ang="0">
                  <a:pos x="T0" y="T1"/>
                </a:cxn>
                <a:cxn ang="0">
                  <a:pos x="T2" y="T3"/>
                </a:cxn>
                <a:cxn ang="0">
                  <a:pos x="T4" y="T5"/>
                </a:cxn>
                <a:cxn ang="0">
                  <a:pos x="T6" y="T7"/>
                </a:cxn>
                <a:cxn ang="0">
                  <a:pos x="T8" y="T9"/>
                </a:cxn>
                <a:cxn ang="0">
                  <a:pos x="T10" y="T11"/>
                </a:cxn>
              </a:cxnLst>
              <a:rect l="0" t="0" r="r" b="b"/>
              <a:pathLst>
                <a:path w="202" h="282">
                  <a:moveTo>
                    <a:pt x="0" y="221"/>
                  </a:moveTo>
                  <a:cubicBezTo>
                    <a:pt x="39" y="175"/>
                    <a:pt x="39" y="107"/>
                    <a:pt x="0" y="61"/>
                  </a:cubicBezTo>
                  <a:cubicBezTo>
                    <a:pt x="61" y="0"/>
                    <a:pt x="61" y="0"/>
                    <a:pt x="61" y="0"/>
                  </a:cubicBezTo>
                  <a:cubicBezTo>
                    <a:pt x="202" y="141"/>
                    <a:pt x="202" y="141"/>
                    <a:pt x="202" y="141"/>
                  </a:cubicBezTo>
                  <a:cubicBezTo>
                    <a:pt x="61" y="282"/>
                    <a:pt x="61" y="282"/>
                    <a:pt x="61" y="282"/>
                  </a:cubicBezTo>
                  <a:lnTo>
                    <a:pt x="0" y="22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tr-TR"/>
            </a:p>
          </p:txBody>
        </p:sp>
      </p:grpSp>
      <p:pic>
        <p:nvPicPr>
          <p:cNvPr id="12" name="Picture 11" hidden="1">
            <a:extLst>
              <a:ext uri="{FF2B5EF4-FFF2-40B4-BE49-F238E27FC236}">
                <a16:creationId xmlns:a16="http://schemas.microsoft.com/office/drawing/2014/main" id="{E1036FE5-A0FD-959B-3E17-D1881B4113A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AutoShape 4">
            <a:extLst>
              <a:ext uri="{FF2B5EF4-FFF2-40B4-BE49-F238E27FC236}">
                <a16:creationId xmlns:a16="http://schemas.microsoft.com/office/drawing/2014/main" id="{2155C169-4FCE-7CF7-06FD-BC706EAA83E0}"/>
              </a:ext>
            </a:extLst>
          </p:cNvPr>
          <p:cNvSpPr/>
          <p:nvPr userDrawn="1"/>
        </p:nvSpPr>
        <p:spPr>
          <a:xfrm>
            <a:off x="0" y="612000"/>
            <a:ext cx="2595793" cy="0"/>
          </a:xfrm>
          <a:prstGeom prst="line">
            <a:avLst/>
          </a:prstGeom>
          <a:ln w="38100" cap="flat">
            <a:solidFill>
              <a:srgbClr val="DF1F26"/>
            </a:solidFill>
            <a:prstDash val="solid"/>
            <a:headEnd type="none" w="sm" len="sm"/>
            <a:tailEnd type="none" w="sm" len="sm"/>
          </a:ln>
        </p:spPr>
        <p:txBody>
          <a:bodyPr/>
          <a:lstStyle/>
          <a:p>
            <a:endParaRPr lang="en-US" sz="1200" noProof="0" dirty="0"/>
          </a:p>
        </p:txBody>
      </p:sp>
      <p:pic>
        <p:nvPicPr>
          <p:cNvPr id="14" name="Picture 13">
            <a:extLst>
              <a:ext uri="{FF2B5EF4-FFF2-40B4-BE49-F238E27FC236}">
                <a16:creationId xmlns:a16="http://schemas.microsoft.com/office/drawing/2014/main" id="{130EE257-DEBF-C8CF-16FE-0D879E1E7639}"/>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TextBox 7">
            <a:extLst>
              <a:ext uri="{FF2B5EF4-FFF2-40B4-BE49-F238E27FC236}">
                <a16:creationId xmlns:a16="http://schemas.microsoft.com/office/drawing/2014/main" id="{D408C027-112C-9ED5-3E54-68C90AE32773}"/>
              </a:ext>
            </a:extLst>
          </p:cNvPr>
          <p:cNvSpPr txBox="1"/>
          <p:nvPr userDrawn="1"/>
        </p:nvSpPr>
        <p:spPr>
          <a:xfrm>
            <a:off x="457200" y="6516000"/>
            <a:ext cx="4996656" cy="169277"/>
          </a:xfrm>
          <a:prstGeom prst="rect">
            <a:avLst/>
          </a:prstGeom>
        </p:spPr>
        <p:txBody>
          <a:bodyPr wrap="square" lIns="0" tIns="0" rIns="0" bIns="0" rtlCol="0" anchor="ctr">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1100" kern="1200" noProof="0" dirty="0">
                <a:solidFill>
                  <a:schemeClr val="tx2">
                    <a:lumMod val="75000"/>
                  </a:schemeClr>
                </a:solidFill>
                <a:effectLst/>
                <a:latin typeface="Tw Cen MT" panose="020B0602020104020603" pitchFamily="34" charset="0"/>
                <a:ea typeface="+mn-ea"/>
                <a:cs typeface="+mn-cs"/>
              </a:rPr>
              <a:t>© 2026 Laser ISSE. Alle Rechte vorbehalten. V2.0.1</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TextBox 8">
            <a:extLst>
              <a:ext uri="{FF2B5EF4-FFF2-40B4-BE49-F238E27FC236}">
                <a16:creationId xmlns:a16="http://schemas.microsoft.com/office/drawing/2014/main" id="{31251989-41CF-842E-07A7-F0ECE82E729A}"/>
              </a:ext>
            </a:extLst>
          </p:cNvPr>
          <p:cNvSpPr txBox="1"/>
          <p:nvPr userDrawn="1"/>
        </p:nvSpPr>
        <p:spPr>
          <a:xfrm>
            <a:off x="10691912" y="6519600"/>
            <a:ext cx="1042888" cy="203004"/>
          </a:xfrm>
          <a:prstGeom prst="rect">
            <a:avLst/>
          </a:prstGeom>
        </p:spPr>
        <p:txBody>
          <a:bodyPr wrap="square" lIns="0" tIns="0" rIns="0" bIns="0" rtlCol="0" anchor="ctr">
            <a:spAutoFit/>
          </a:bodyPr>
          <a:lstStyle/>
          <a:p>
            <a:pPr algn="r">
              <a:lnSpc>
                <a:spcPts val="1596"/>
              </a:lnSpc>
              <a:spcBef>
                <a:spcPct val="0"/>
              </a:spcBef>
            </a:pPr>
            <a:r>
              <a:rPr lang="en-US" sz="1045" noProof="0" dirty="0">
                <a:solidFill>
                  <a:srgbClr val="254261"/>
                </a:solidFill>
                <a:latin typeface="Tw Cen MT" panose="020B0602020104020603" pitchFamily="34" charset="0"/>
                <a:ea typeface="Neue Montreal Light"/>
                <a:cs typeface="Neue Montreal Light"/>
                <a:sym typeface="Neue Montreal Light"/>
              </a:rPr>
              <a:t>laserisse.com</a:t>
            </a:r>
          </a:p>
        </p:txBody>
      </p:sp>
    </p:spTree>
    <p:extLst>
      <p:ext uri="{BB962C8B-B14F-4D97-AF65-F5344CB8AC3E}">
        <p14:creationId xmlns:p14="http://schemas.microsoft.com/office/powerpoint/2010/main" val="2563620219"/>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reserve="1">
  <p:cSld name="3_Blank">
    <p:spTree>
      <p:nvGrpSpPr>
        <p:cNvPr id="1" name=""/>
        <p:cNvGrpSpPr/>
        <p:nvPr/>
      </p:nvGrpSpPr>
      <p:grpSpPr>
        <a:xfrm>
          <a:off x="0" y="0"/>
          <a:ext cx="0" cy="0"/>
          <a:chOff x="0" y="0"/>
          <a:chExt cx="0" cy="0"/>
        </a:xfrm>
      </p:grpSpPr>
      <p:pic>
        <p:nvPicPr>
          <p:cNvPr id="15" name="Resim 14" descr="ekran görüntüsü içeren bir resim&#10;&#10;Yapay zeka tarafından oluşturulmuş içerik yanlış olabilir.">
            <a:extLst>
              <a:ext uri="{FF2B5EF4-FFF2-40B4-BE49-F238E27FC236}">
                <a16:creationId xmlns:a16="http://schemas.microsoft.com/office/drawing/2014/main" id="{126571B5-7B44-01F9-3352-20340751795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6" name="AutoShape 5" hidden="1">
            <a:extLst>
              <a:ext uri="{FF2B5EF4-FFF2-40B4-BE49-F238E27FC236}">
                <a16:creationId xmlns:a16="http://schemas.microsoft.com/office/drawing/2014/main" id="{797E32EC-51A3-128D-0586-98D1AB18182E}"/>
              </a:ext>
            </a:extLst>
          </p:cNvPr>
          <p:cNvSpPr/>
          <p:nvPr userDrawn="1"/>
        </p:nvSpPr>
        <p:spPr>
          <a:xfrm>
            <a:off x="0" y="6393333"/>
            <a:ext cx="12192000" cy="0"/>
          </a:xfrm>
          <a:prstGeom prst="line">
            <a:avLst/>
          </a:prstGeom>
          <a:ln w="38100" cap="flat">
            <a:solidFill>
              <a:srgbClr val="DF1F26"/>
            </a:solidFill>
            <a:prstDash val="solid"/>
            <a:headEnd type="none" w="sm" len="sm"/>
            <a:tailEnd type="none" w="sm" len="sm"/>
          </a:ln>
        </p:spPr>
        <p:txBody>
          <a:bodyPr/>
          <a:lstStyle/>
          <a:p>
            <a:endParaRPr lang="en-US" sz="1200" noProof="0" dirty="0"/>
          </a:p>
        </p:txBody>
      </p:sp>
      <p:grpSp>
        <p:nvGrpSpPr>
          <p:cNvPr id="2" name="Grup 1" hidden="1">
            <a:extLst>
              <a:ext uri="{FF2B5EF4-FFF2-40B4-BE49-F238E27FC236}">
                <a16:creationId xmlns:a16="http://schemas.microsoft.com/office/drawing/2014/main" id="{2FFC920C-B453-530A-FEA6-F8D54619CF81}"/>
              </a:ext>
            </a:extLst>
          </p:cNvPr>
          <p:cNvGrpSpPr/>
          <p:nvPr userDrawn="1"/>
        </p:nvGrpSpPr>
        <p:grpSpPr>
          <a:xfrm>
            <a:off x="11096625" y="136525"/>
            <a:ext cx="782638" cy="782638"/>
            <a:chOff x="11096625" y="136525"/>
            <a:chExt cx="782638" cy="782638"/>
          </a:xfrm>
        </p:grpSpPr>
        <p:sp>
          <p:nvSpPr>
            <p:cNvPr id="3" name="Freeform 5">
              <a:extLst>
                <a:ext uri="{FF2B5EF4-FFF2-40B4-BE49-F238E27FC236}">
                  <a16:creationId xmlns:a16="http://schemas.microsoft.com/office/drawing/2014/main" id="{E2C93AFE-60DC-6195-6185-B4ECAD320723}"/>
                </a:ext>
              </a:extLst>
            </p:cNvPr>
            <p:cNvSpPr>
              <a:spLocks/>
            </p:cNvSpPr>
            <p:nvPr userDrawn="1"/>
          </p:nvSpPr>
          <p:spPr bwMode="auto">
            <a:xfrm>
              <a:off x="11350625" y="387350"/>
              <a:ext cx="276225" cy="277813"/>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 name="Freeform 6">
              <a:extLst>
                <a:ext uri="{FF2B5EF4-FFF2-40B4-BE49-F238E27FC236}">
                  <a16:creationId xmlns:a16="http://schemas.microsoft.com/office/drawing/2014/main" id="{1BD2BCAB-41FC-0116-466B-614FD820DE3B}"/>
                </a:ext>
              </a:extLst>
            </p:cNvPr>
            <p:cNvSpPr>
              <a:spLocks/>
            </p:cNvSpPr>
            <p:nvPr userDrawn="1"/>
          </p:nvSpPr>
          <p:spPr bwMode="auto">
            <a:xfrm>
              <a:off x="11303000" y="136525"/>
              <a:ext cx="371475" cy="265113"/>
            </a:xfrm>
            <a:custGeom>
              <a:avLst/>
              <a:gdLst>
                <a:gd name="T0" fmla="*/ 61 w 283"/>
                <a:gd name="T1" fmla="*/ 202 h 202"/>
                <a:gd name="T2" fmla="*/ 221 w 283"/>
                <a:gd name="T3" fmla="*/ 202 h 202"/>
                <a:gd name="T4" fmla="*/ 283 w 283"/>
                <a:gd name="T5" fmla="*/ 141 h 202"/>
                <a:gd name="T6" fmla="*/ 141 w 283"/>
                <a:gd name="T7" fmla="*/ 0 h 202"/>
                <a:gd name="T8" fmla="*/ 0 w 283"/>
                <a:gd name="T9" fmla="*/ 141 h 202"/>
                <a:gd name="T10" fmla="*/ 61 w 283"/>
                <a:gd name="T11" fmla="*/ 202 h 202"/>
              </a:gdLst>
              <a:ahLst/>
              <a:cxnLst>
                <a:cxn ang="0">
                  <a:pos x="T0" y="T1"/>
                </a:cxn>
                <a:cxn ang="0">
                  <a:pos x="T2" y="T3"/>
                </a:cxn>
                <a:cxn ang="0">
                  <a:pos x="T4" y="T5"/>
                </a:cxn>
                <a:cxn ang="0">
                  <a:pos x="T6" y="T7"/>
                </a:cxn>
                <a:cxn ang="0">
                  <a:pos x="T8" y="T9"/>
                </a:cxn>
                <a:cxn ang="0">
                  <a:pos x="T10" y="T11"/>
                </a:cxn>
              </a:cxnLst>
              <a:rect l="0" t="0" r="r" b="b"/>
              <a:pathLst>
                <a:path w="283" h="202">
                  <a:moveTo>
                    <a:pt x="61" y="202"/>
                  </a:moveTo>
                  <a:cubicBezTo>
                    <a:pt x="107" y="163"/>
                    <a:pt x="175" y="163"/>
                    <a:pt x="221" y="202"/>
                  </a:cubicBezTo>
                  <a:cubicBezTo>
                    <a:pt x="283" y="141"/>
                    <a:pt x="283" y="141"/>
                    <a:pt x="283" y="141"/>
                  </a:cubicBezTo>
                  <a:cubicBezTo>
                    <a:pt x="141" y="0"/>
                    <a:pt x="141" y="0"/>
                    <a:pt x="141" y="0"/>
                  </a:cubicBezTo>
                  <a:cubicBezTo>
                    <a:pt x="0" y="141"/>
                    <a:pt x="0" y="141"/>
                    <a:pt x="0" y="141"/>
                  </a:cubicBezTo>
                  <a:lnTo>
                    <a:pt x="61" y="202"/>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9" name="Freeform 7">
              <a:extLst>
                <a:ext uri="{FF2B5EF4-FFF2-40B4-BE49-F238E27FC236}">
                  <a16:creationId xmlns:a16="http://schemas.microsoft.com/office/drawing/2014/main" id="{C740FAB5-F0F9-4609-6C42-8B36BF5B9E91}"/>
                </a:ext>
              </a:extLst>
            </p:cNvPr>
            <p:cNvSpPr>
              <a:spLocks/>
            </p:cNvSpPr>
            <p:nvPr userDrawn="1"/>
          </p:nvSpPr>
          <p:spPr bwMode="auto">
            <a:xfrm>
              <a:off x="11096625" y="341313"/>
              <a:ext cx="265113" cy="371475"/>
            </a:xfrm>
            <a:custGeom>
              <a:avLst/>
              <a:gdLst>
                <a:gd name="T0" fmla="*/ 202 w 203"/>
                <a:gd name="T1" fmla="*/ 61 h 283"/>
                <a:gd name="T2" fmla="*/ 203 w 203"/>
                <a:gd name="T3" fmla="*/ 222 h 283"/>
                <a:gd name="T4" fmla="*/ 141 w 203"/>
                <a:gd name="T5" fmla="*/ 283 h 283"/>
                <a:gd name="T6" fmla="*/ 0 w 203"/>
                <a:gd name="T7" fmla="*/ 142 h 283"/>
                <a:gd name="T8" fmla="*/ 142 w 203"/>
                <a:gd name="T9" fmla="*/ 0 h 283"/>
                <a:gd name="T10" fmla="*/ 202 w 203"/>
                <a:gd name="T11" fmla="*/ 61 h 283"/>
              </a:gdLst>
              <a:ahLst/>
              <a:cxnLst>
                <a:cxn ang="0">
                  <a:pos x="T0" y="T1"/>
                </a:cxn>
                <a:cxn ang="0">
                  <a:pos x="T2" y="T3"/>
                </a:cxn>
                <a:cxn ang="0">
                  <a:pos x="T4" y="T5"/>
                </a:cxn>
                <a:cxn ang="0">
                  <a:pos x="T6" y="T7"/>
                </a:cxn>
                <a:cxn ang="0">
                  <a:pos x="T8" y="T9"/>
                </a:cxn>
                <a:cxn ang="0">
                  <a:pos x="T10" y="T11"/>
                </a:cxn>
              </a:cxnLst>
              <a:rect l="0" t="0" r="r" b="b"/>
              <a:pathLst>
                <a:path w="203" h="283">
                  <a:moveTo>
                    <a:pt x="202" y="61"/>
                  </a:moveTo>
                  <a:cubicBezTo>
                    <a:pt x="164" y="108"/>
                    <a:pt x="164" y="175"/>
                    <a:pt x="203" y="222"/>
                  </a:cubicBezTo>
                  <a:cubicBezTo>
                    <a:pt x="141" y="283"/>
                    <a:pt x="141" y="283"/>
                    <a:pt x="141" y="283"/>
                  </a:cubicBezTo>
                  <a:cubicBezTo>
                    <a:pt x="0" y="142"/>
                    <a:pt x="0" y="142"/>
                    <a:pt x="0" y="142"/>
                  </a:cubicBezTo>
                  <a:cubicBezTo>
                    <a:pt x="142" y="0"/>
                    <a:pt x="142" y="0"/>
                    <a:pt x="142" y="0"/>
                  </a:cubicBezTo>
                  <a:lnTo>
                    <a:pt x="202" y="6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0" name="Freeform 8">
              <a:extLst>
                <a:ext uri="{FF2B5EF4-FFF2-40B4-BE49-F238E27FC236}">
                  <a16:creationId xmlns:a16="http://schemas.microsoft.com/office/drawing/2014/main" id="{84CF9A58-78F7-2C2B-21C7-2562D30F024D}"/>
                </a:ext>
              </a:extLst>
            </p:cNvPr>
            <p:cNvSpPr>
              <a:spLocks/>
            </p:cNvSpPr>
            <p:nvPr userDrawn="1"/>
          </p:nvSpPr>
          <p:spPr bwMode="auto">
            <a:xfrm>
              <a:off x="11303000" y="654050"/>
              <a:ext cx="371475" cy="265113"/>
            </a:xfrm>
            <a:custGeom>
              <a:avLst/>
              <a:gdLst>
                <a:gd name="T0" fmla="*/ 222 w 283"/>
                <a:gd name="T1" fmla="*/ 1 h 203"/>
                <a:gd name="T2" fmla="*/ 61 w 283"/>
                <a:gd name="T3" fmla="*/ 0 h 203"/>
                <a:gd name="T4" fmla="*/ 0 w 283"/>
                <a:gd name="T5" fmla="*/ 62 h 203"/>
                <a:gd name="T6" fmla="*/ 141 w 283"/>
                <a:gd name="T7" fmla="*/ 203 h 203"/>
                <a:gd name="T8" fmla="*/ 283 w 283"/>
                <a:gd name="T9" fmla="*/ 61 h 203"/>
                <a:gd name="T10" fmla="*/ 222 w 283"/>
                <a:gd name="T11" fmla="*/ 1 h 203"/>
              </a:gdLst>
              <a:ahLst/>
              <a:cxnLst>
                <a:cxn ang="0">
                  <a:pos x="T0" y="T1"/>
                </a:cxn>
                <a:cxn ang="0">
                  <a:pos x="T2" y="T3"/>
                </a:cxn>
                <a:cxn ang="0">
                  <a:pos x="T4" y="T5"/>
                </a:cxn>
                <a:cxn ang="0">
                  <a:pos x="T6" y="T7"/>
                </a:cxn>
                <a:cxn ang="0">
                  <a:pos x="T8" y="T9"/>
                </a:cxn>
                <a:cxn ang="0">
                  <a:pos x="T10" y="T11"/>
                </a:cxn>
              </a:cxnLst>
              <a:rect l="0" t="0" r="r" b="b"/>
              <a:pathLst>
                <a:path w="283" h="203">
                  <a:moveTo>
                    <a:pt x="222" y="1"/>
                  </a:moveTo>
                  <a:cubicBezTo>
                    <a:pt x="175" y="39"/>
                    <a:pt x="108" y="39"/>
                    <a:pt x="61" y="0"/>
                  </a:cubicBezTo>
                  <a:cubicBezTo>
                    <a:pt x="0" y="62"/>
                    <a:pt x="0" y="62"/>
                    <a:pt x="0" y="62"/>
                  </a:cubicBezTo>
                  <a:cubicBezTo>
                    <a:pt x="141" y="203"/>
                    <a:pt x="141" y="203"/>
                    <a:pt x="141" y="203"/>
                  </a:cubicBezTo>
                  <a:cubicBezTo>
                    <a:pt x="283" y="61"/>
                    <a:pt x="283" y="61"/>
                    <a:pt x="283" y="61"/>
                  </a:cubicBezTo>
                  <a:lnTo>
                    <a:pt x="222" y="1"/>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1" name="Freeform 9">
              <a:extLst>
                <a:ext uri="{FF2B5EF4-FFF2-40B4-BE49-F238E27FC236}">
                  <a16:creationId xmlns:a16="http://schemas.microsoft.com/office/drawing/2014/main" id="{2101C8F6-9E76-F84D-3414-90CB4888469C}"/>
                </a:ext>
              </a:extLst>
            </p:cNvPr>
            <p:cNvSpPr>
              <a:spLocks/>
            </p:cNvSpPr>
            <p:nvPr userDrawn="1"/>
          </p:nvSpPr>
          <p:spPr bwMode="auto">
            <a:xfrm>
              <a:off x="11614150" y="342900"/>
              <a:ext cx="265113" cy="369888"/>
            </a:xfrm>
            <a:custGeom>
              <a:avLst/>
              <a:gdLst>
                <a:gd name="T0" fmla="*/ 0 w 202"/>
                <a:gd name="T1" fmla="*/ 221 h 282"/>
                <a:gd name="T2" fmla="*/ 0 w 202"/>
                <a:gd name="T3" fmla="*/ 61 h 282"/>
                <a:gd name="T4" fmla="*/ 61 w 202"/>
                <a:gd name="T5" fmla="*/ 0 h 282"/>
                <a:gd name="T6" fmla="*/ 202 w 202"/>
                <a:gd name="T7" fmla="*/ 141 h 282"/>
                <a:gd name="T8" fmla="*/ 61 w 202"/>
                <a:gd name="T9" fmla="*/ 282 h 282"/>
                <a:gd name="T10" fmla="*/ 0 w 202"/>
                <a:gd name="T11" fmla="*/ 221 h 282"/>
              </a:gdLst>
              <a:ahLst/>
              <a:cxnLst>
                <a:cxn ang="0">
                  <a:pos x="T0" y="T1"/>
                </a:cxn>
                <a:cxn ang="0">
                  <a:pos x="T2" y="T3"/>
                </a:cxn>
                <a:cxn ang="0">
                  <a:pos x="T4" y="T5"/>
                </a:cxn>
                <a:cxn ang="0">
                  <a:pos x="T6" y="T7"/>
                </a:cxn>
                <a:cxn ang="0">
                  <a:pos x="T8" y="T9"/>
                </a:cxn>
                <a:cxn ang="0">
                  <a:pos x="T10" y="T11"/>
                </a:cxn>
              </a:cxnLst>
              <a:rect l="0" t="0" r="r" b="b"/>
              <a:pathLst>
                <a:path w="202" h="282">
                  <a:moveTo>
                    <a:pt x="0" y="221"/>
                  </a:moveTo>
                  <a:cubicBezTo>
                    <a:pt x="39" y="175"/>
                    <a:pt x="39" y="107"/>
                    <a:pt x="0" y="61"/>
                  </a:cubicBezTo>
                  <a:cubicBezTo>
                    <a:pt x="61" y="0"/>
                    <a:pt x="61" y="0"/>
                    <a:pt x="61" y="0"/>
                  </a:cubicBezTo>
                  <a:cubicBezTo>
                    <a:pt x="202" y="141"/>
                    <a:pt x="202" y="141"/>
                    <a:pt x="202" y="141"/>
                  </a:cubicBezTo>
                  <a:cubicBezTo>
                    <a:pt x="61" y="282"/>
                    <a:pt x="61" y="282"/>
                    <a:pt x="61" y="282"/>
                  </a:cubicBezTo>
                  <a:lnTo>
                    <a:pt x="0" y="22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pic>
        <p:nvPicPr>
          <p:cNvPr id="12" name="Picture 11" hidden="1">
            <a:extLst>
              <a:ext uri="{FF2B5EF4-FFF2-40B4-BE49-F238E27FC236}">
                <a16:creationId xmlns:a16="http://schemas.microsoft.com/office/drawing/2014/main" id="{E1036FE5-A0FD-959B-3E17-D1881B4113A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TextBox 7">
            <a:extLst>
              <a:ext uri="{FF2B5EF4-FFF2-40B4-BE49-F238E27FC236}">
                <a16:creationId xmlns:a16="http://schemas.microsoft.com/office/drawing/2014/main" id="{D408C027-112C-9ED5-3E54-68C90AE32773}"/>
              </a:ext>
            </a:extLst>
          </p:cNvPr>
          <p:cNvSpPr txBox="1"/>
          <p:nvPr userDrawn="1"/>
        </p:nvSpPr>
        <p:spPr>
          <a:xfrm>
            <a:off x="457200" y="6516000"/>
            <a:ext cx="5233916" cy="169277"/>
          </a:xfrm>
          <a:prstGeom prst="rect">
            <a:avLst/>
          </a:prstGeom>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lang="de-DE" sz="1100" kern="1200" noProof="0" dirty="0">
                <a:solidFill>
                  <a:schemeClr val="tx2">
                    <a:lumMod val="75000"/>
                  </a:schemeClr>
                </a:solidFill>
                <a:effectLst/>
                <a:latin typeface="Tw Cen MT" panose="020B0602020104020603" pitchFamily="34" charset="0"/>
                <a:ea typeface="+mn-ea"/>
                <a:cs typeface="+mn-cs"/>
              </a:rPr>
              <a:t>© 2026 Laser ISSE. Alle Rechte vorbehalten. V2.0.1</a:t>
            </a:r>
            <a:endParaRPr lang="de-DE" sz="1100" kern="1200" noProof="0" dirty="0">
              <a:solidFill>
                <a:schemeClr val="tx2">
                  <a:lumMod val="75000"/>
                </a:schemeClr>
              </a:solidFill>
              <a:effectLst/>
              <a:latin typeface="Tw Cen MT" panose="020B0602020104020603" pitchFamily="34" charset="0"/>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TextBox 8">
            <a:extLst>
              <a:ext uri="{FF2B5EF4-FFF2-40B4-BE49-F238E27FC236}">
                <a16:creationId xmlns:a16="http://schemas.microsoft.com/office/drawing/2014/main" id="{31251989-41CF-842E-07A7-F0ECE82E729A}"/>
              </a:ext>
            </a:extLst>
          </p:cNvPr>
          <p:cNvSpPr txBox="1"/>
          <p:nvPr userDrawn="1"/>
        </p:nvSpPr>
        <p:spPr>
          <a:xfrm>
            <a:off x="10691912" y="6518914"/>
            <a:ext cx="1042888" cy="203004"/>
          </a:xfrm>
          <a:prstGeom prst="rect">
            <a:avLst/>
          </a:prstGeom>
        </p:spPr>
        <p:txBody>
          <a:bodyPr wrap="square" lIns="0" tIns="0" rIns="0" bIns="0" rtlCol="0" anchor="t">
            <a:spAutoFit/>
          </a:bodyPr>
          <a:lstStyle/>
          <a:p>
            <a:pPr algn="ctr">
              <a:lnSpc>
                <a:spcPts val="1596"/>
              </a:lnSpc>
              <a:spcBef>
                <a:spcPct val="0"/>
              </a:spcBef>
            </a:pPr>
            <a:r>
              <a:rPr lang="en-US" sz="1045" noProof="0" dirty="0">
                <a:solidFill>
                  <a:srgbClr val="254261"/>
                </a:solidFill>
                <a:latin typeface="Tw Cen MT" panose="020B0602020104020603" pitchFamily="34" charset="0"/>
                <a:ea typeface="Neue Montreal Light"/>
                <a:cs typeface="Neue Montreal Light"/>
                <a:sym typeface="Neue Montreal Light"/>
              </a:rPr>
              <a:t>laserisse.com</a:t>
            </a:r>
          </a:p>
        </p:txBody>
      </p:sp>
    </p:spTree>
    <p:extLst>
      <p:ext uri="{BB962C8B-B14F-4D97-AF65-F5344CB8AC3E}">
        <p14:creationId xmlns:p14="http://schemas.microsoft.com/office/powerpoint/2010/main" val="3266011299"/>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18_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AutoShape 5" hidden="1">
            <a:extLst>
              <a:ext uri="{FF2B5EF4-FFF2-40B4-BE49-F238E27FC236}">
                <a16:creationId xmlns:a16="http://schemas.microsoft.com/office/drawing/2014/main" id="{797E32EC-51A3-128D-0586-98D1AB18182E}"/>
              </a:ext>
            </a:extLst>
          </p:cNvPr>
          <p:cNvSpPr/>
          <p:nvPr userDrawn="1"/>
        </p:nvSpPr>
        <p:spPr>
          <a:xfrm>
            <a:off x="0" y="6393333"/>
            <a:ext cx="12192000"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TextBox 8">
            <a:extLst>
              <a:ext uri="{FF2B5EF4-FFF2-40B4-BE49-F238E27FC236}">
                <a16:creationId xmlns:a16="http://schemas.microsoft.com/office/drawing/2014/main" id="{31251989-41CF-842E-07A7-F0ECE82E729A}"/>
              </a:ext>
            </a:extLst>
          </p:cNvPr>
          <p:cNvSpPr txBox="1"/>
          <p:nvPr userDrawn="1"/>
        </p:nvSpPr>
        <p:spPr>
          <a:xfrm>
            <a:off x="10691912" y="6518914"/>
            <a:ext cx="1042888" cy="198581"/>
          </a:xfrm>
          <a:prstGeom prst="rect">
            <a:avLst/>
          </a:prstGeom>
        </p:spPr>
        <p:txBody>
          <a:bodyPr wrap="square" lIns="0" tIns="0" rIns="0" bIns="0" rtlCol="0" anchor="t">
            <a:spAutoFit/>
          </a:bodyPr>
          <a:lstStyle/>
          <a:p>
            <a:pPr marL="0" marR="0" lvl="0" indent="0" algn="ctr" defTabSz="914400" rtl="0" eaLnBrk="1" fontAlgn="auto" latinLnBrk="0" hangingPunct="1">
              <a:lnSpc>
                <a:spcPts val="1554"/>
              </a:lnSpc>
              <a:spcBef>
                <a:spcPct val="0"/>
              </a:spcBef>
              <a:spcAft>
                <a:spcPts val="0"/>
              </a:spcAft>
              <a:buClrTx/>
              <a:buSzTx/>
              <a:buFontTx/>
              <a:buNone/>
              <a:tabLst/>
              <a:defRPr/>
            </a:pPr>
            <a:r>
              <a:rPr kumimoji="0" lang="en-US" sz="1110" b="0" i="0" u="none" strike="noStrike" kern="1200" cap="none" spc="0" normalizeH="0" baseline="0" noProof="0">
                <a:ln>
                  <a:noFill/>
                </a:ln>
                <a:solidFill>
                  <a:srgbClr val="254261"/>
                </a:solidFill>
                <a:effectLst/>
                <a:uLnTx/>
                <a:uFillTx/>
                <a:latin typeface="Neue Montreal Light"/>
                <a:ea typeface="Neue Montreal Light"/>
                <a:cs typeface="Neue Montreal Light"/>
                <a:sym typeface="Neue Montreal Light"/>
              </a:rPr>
              <a:t>laserisse.com</a:t>
            </a:r>
          </a:p>
        </p:txBody>
      </p:sp>
      <p:grpSp>
        <p:nvGrpSpPr>
          <p:cNvPr id="2" name="Grup 1" hidden="1">
            <a:extLst>
              <a:ext uri="{FF2B5EF4-FFF2-40B4-BE49-F238E27FC236}">
                <a16:creationId xmlns:a16="http://schemas.microsoft.com/office/drawing/2014/main" id="{2FFC920C-B453-530A-FEA6-F8D54619CF81}"/>
              </a:ext>
            </a:extLst>
          </p:cNvPr>
          <p:cNvGrpSpPr/>
          <p:nvPr userDrawn="1"/>
        </p:nvGrpSpPr>
        <p:grpSpPr>
          <a:xfrm>
            <a:off x="11096625" y="136525"/>
            <a:ext cx="782638" cy="782638"/>
            <a:chOff x="11096625" y="136525"/>
            <a:chExt cx="782638" cy="782638"/>
          </a:xfrm>
        </p:grpSpPr>
        <p:sp>
          <p:nvSpPr>
            <p:cNvPr id="3" name="Freeform 5">
              <a:extLst>
                <a:ext uri="{FF2B5EF4-FFF2-40B4-BE49-F238E27FC236}">
                  <a16:creationId xmlns:a16="http://schemas.microsoft.com/office/drawing/2014/main" id="{E2C93AFE-60DC-6195-6185-B4ECAD320723}"/>
                </a:ext>
              </a:extLst>
            </p:cNvPr>
            <p:cNvSpPr>
              <a:spLocks/>
            </p:cNvSpPr>
            <p:nvPr userDrawn="1"/>
          </p:nvSpPr>
          <p:spPr bwMode="auto">
            <a:xfrm>
              <a:off x="11350625" y="387350"/>
              <a:ext cx="276225" cy="277813"/>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Freeform 6">
              <a:extLst>
                <a:ext uri="{FF2B5EF4-FFF2-40B4-BE49-F238E27FC236}">
                  <a16:creationId xmlns:a16="http://schemas.microsoft.com/office/drawing/2014/main" id="{1BD2BCAB-41FC-0116-466B-614FD820DE3B}"/>
                </a:ext>
              </a:extLst>
            </p:cNvPr>
            <p:cNvSpPr>
              <a:spLocks/>
            </p:cNvSpPr>
            <p:nvPr userDrawn="1"/>
          </p:nvSpPr>
          <p:spPr bwMode="auto">
            <a:xfrm>
              <a:off x="11303000" y="136525"/>
              <a:ext cx="371475" cy="265113"/>
            </a:xfrm>
            <a:custGeom>
              <a:avLst/>
              <a:gdLst>
                <a:gd name="T0" fmla="*/ 61 w 283"/>
                <a:gd name="T1" fmla="*/ 202 h 202"/>
                <a:gd name="T2" fmla="*/ 221 w 283"/>
                <a:gd name="T3" fmla="*/ 202 h 202"/>
                <a:gd name="T4" fmla="*/ 283 w 283"/>
                <a:gd name="T5" fmla="*/ 141 h 202"/>
                <a:gd name="T6" fmla="*/ 141 w 283"/>
                <a:gd name="T7" fmla="*/ 0 h 202"/>
                <a:gd name="T8" fmla="*/ 0 w 283"/>
                <a:gd name="T9" fmla="*/ 141 h 202"/>
                <a:gd name="T10" fmla="*/ 61 w 283"/>
                <a:gd name="T11" fmla="*/ 202 h 202"/>
              </a:gdLst>
              <a:ahLst/>
              <a:cxnLst>
                <a:cxn ang="0">
                  <a:pos x="T0" y="T1"/>
                </a:cxn>
                <a:cxn ang="0">
                  <a:pos x="T2" y="T3"/>
                </a:cxn>
                <a:cxn ang="0">
                  <a:pos x="T4" y="T5"/>
                </a:cxn>
                <a:cxn ang="0">
                  <a:pos x="T6" y="T7"/>
                </a:cxn>
                <a:cxn ang="0">
                  <a:pos x="T8" y="T9"/>
                </a:cxn>
                <a:cxn ang="0">
                  <a:pos x="T10" y="T11"/>
                </a:cxn>
              </a:cxnLst>
              <a:rect l="0" t="0" r="r" b="b"/>
              <a:pathLst>
                <a:path w="283" h="202">
                  <a:moveTo>
                    <a:pt x="61" y="202"/>
                  </a:moveTo>
                  <a:cubicBezTo>
                    <a:pt x="107" y="163"/>
                    <a:pt x="175" y="163"/>
                    <a:pt x="221" y="202"/>
                  </a:cubicBezTo>
                  <a:cubicBezTo>
                    <a:pt x="283" y="141"/>
                    <a:pt x="283" y="141"/>
                    <a:pt x="283" y="141"/>
                  </a:cubicBezTo>
                  <a:cubicBezTo>
                    <a:pt x="141" y="0"/>
                    <a:pt x="141" y="0"/>
                    <a:pt x="141" y="0"/>
                  </a:cubicBezTo>
                  <a:cubicBezTo>
                    <a:pt x="0" y="141"/>
                    <a:pt x="0" y="141"/>
                    <a:pt x="0" y="141"/>
                  </a:cubicBezTo>
                  <a:lnTo>
                    <a:pt x="61" y="202"/>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9" name="Freeform 7">
              <a:extLst>
                <a:ext uri="{FF2B5EF4-FFF2-40B4-BE49-F238E27FC236}">
                  <a16:creationId xmlns:a16="http://schemas.microsoft.com/office/drawing/2014/main" id="{C740FAB5-F0F9-4609-6C42-8B36BF5B9E91}"/>
                </a:ext>
              </a:extLst>
            </p:cNvPr>
            <p:cNvSpPr>
              <a:spLocks/>
            </p:cNvSpPr>
            <p:nvPr userDrawn="1"/>
          </p:nvSpPr>
          <p:spPr bwMode="auto">
            <a:xfrm>
              <a:off x="11096625" y="341313"/>
              <a:ext cx="265113" cy="371475"/>
            </a:xfrm>
            <a:custGeom>
              <a:avLst/>
              <a:gdLst>
                <a:gd name="T0" fmla="*/ 202 w 203"/>
                <a:gd name="T1" fmla="*/ 61 h 283"/>
                <a:gd name="T2" fmla="*/ 203 w 203"/>
                <a:gd name="T3" fmla="*/ 222 h 283"/>
                <a:gd name="T4" fmla="*/ 141 w 203"/>
                <a:gd name="T5" fmla="*/ 283 h 283"/>
                <a:gd name="T6" fmla="*/ 0 w 203"/>
                <a:gd name="T7" fmla="*/ 142 h 283"/>
                <a:gd name="T8" fmla="*/ 142 w 203"/>
                <a:gd name="T9" fmla="*/ 0 h 283"/>
                <a:gd name="T10" fmla="*/ 202 w 203"/>
                <a:gd name="T11" fmla="*/ 61 h 283"/>
              </a:gdLst>
              <a:ahLst/>
              <a:cxnLst>
                <a:cxn ang="0">
                  <a:pos x="T0" y="T1"/>
                </a:cxn>
                <a:cxn ang="0">
                  <a:pos x="T2" y="T3"/>
                </a:cxn>
                <a:cxn ang="0">
                  <a:pos x="T4" y="T5"/>
                </a:cxn>
                <a:cxn ang="0">
                  <a:pos x="T6" y="T7"/>
                </a:cxn>
                <a:cxn ang="0">
                  <a:pos x="T8" y="T9"/>
                </a:cxn>
                <a:cxn ang="0">
                  <a:pos x="T10" y="T11"/>
                </a:cxn>
              </a:cxnLst>
              <a:rect l="0" t="0" r="r" b="b"/>
              <a:pathLst>
                <a:path w="203" h="283">
                  <a:moveTo>
                    <a:pt x="202" y="61"/>
                  </a:moveTo>
                  <a:cubicBezTo>
                    <a:pt x="164" y="108"/>
                    <a:pt x="164" y="175"/>
                    <a:pt x="203" y="222"/>
                  </a:cubicBezTo>
                  <a:cubicBezTo>
                    <a:pt x="141" y="283"/>
                    <a:pt x="141" y="283"/>
                    <a:pt x="141" y="283"/>
                  </a:cubicBezTo>
                  <a:cubicBezTo>
                    <a:pt x="0" y="142"/>
                    <a:pt x="0" y="142"/>
                    <a:pt x="0" y="142"/>
                  </a:cubicBezTo>
                  <a:cubicBezTo>
                    <a:pt x="142" y="0"/>
                    <a:pt x="142" y="0"/>
                    <a:pt x="142" y="0"/>
                  </a:cubicBezTo>
                  <a:lnTo>
                    <a:pt x="202" y="6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Freeform 8">
              <a:extLst>
                <a:ext uri="{FF2B5EF4-FFF2-40B4-BE49-F238E27FC236}">
                  <a16:creationId xmlns:a16="http://schemas.microsoft.com/office/drawing/2014/main" id="{84CF9A58-78F7-2C2B-21C7-2562D30F024D}"/>
                </a:ext>
              </a:extLst>
            </p:cNvPr>
            <p:cNvSpPr>
              <a:spLocks/>
            </p:cNvSpPr>
            <p:nvPr userDrawn="1"/>
          </p:nvSpPr>
          <p:spPr bwMode="auto">
            <a:xfrm>
              <a:off x="11303000" y="654050"/>
              <a:ext cx="371475" cy="265113"/>
            </a:xfrm>
            <a:custGeom>
              <a:avLst/>
              <a:gdLst>
                <a:gd name="T0" fmla="*/ 222 w 283"/>
                <a:gd name="T1" fmla="*/ 1 h 203"/>
                <a:gd name="T2" fmla="*/ 61 w 283"/>
                <a:gd name="T3" fmla="*/ 0 h 203"/>
                <a:gd name="T4" fmla="*/ 0 w 283"/>
                <a:gd name="T5" fmla="*/ 62 h 203"/>
                <a:gd name="T6" fmla="*/ 141 w 283"/>
                <a:gd name="T7" fmla="*/ 203 h 203"/>
                <a:gd name="T8" fmla="*/ 283 w 283"/>
                <a:gd name="T9" fmla="*/ 61 h 203"/>
                <a:gd name="T10" fmla="*/ 222 w 283"/>
                <a:gd name="T11" fmla="*/ 1 h 203"/>
              </a:gdLst>
              <a:ahLst/>
              <a:cxnLst>
                <a:cxn ang="0">
                  <a:pos x="T0" y="T1"/>
                </a:cxn>
                <a:cxn ang="0">
                  <a:pos x="T2" y="T3"/>
                </a:cxn>
                <a:cxn ang="0">
                  <a:pos x="T4" y="T5"/>
                </a:cxn>
                <a:cxn ang="0">
                  <a:pos x="T6" y="T7"/>
                </a:cxn>
                <a:cxn ang="0">
                  <a:pos x="T8" y="T9"/>
                </a:cxn>
                <a:cxn ang="0">
                  <a:pos x="T10" y="T11"/>
                </a:cxn>
              </a:cxnLst>
              <a:rect l="0" t="0" r="r" b="b"/>
              <a:pathLst>
                <a:path w="283" h="203">
                  <a:moveTo>
                    <a:pt x="222" y="1"/>
                  </a:moveTo>
                  <a:cubicBezTo>
                    <a:pt x="175" y="39"/>
                    <a:pt x="108" y="39"/>
                    <a:pt x="61" y="0"/>
                  </a:cubicBezTo>
                  <a:cubicBezTo>
                    <a:pt x="0" y="62"/>
                    <a:pt x="0" y="62"/>
                    <a:pt x="0" y="62"/>
                  </a:cubicBezTo>
                  <a:cubicBezTo>
                    <a:pt x="141" y="203"/>
                    <a:pt x="141" y="203"/>
                    <a:pt x="141" y="203"/>
                  </a:cubicBezTo>
                  <a:cubicBezTo>
                    <a:pt x="283" y="61"/>
                    <a:pt x="283" y="61"/>
                    <a:pt x="283" y="61"/>
                  </a:cubicBezTo>
                  <a:lnTo>
                    <a:pt x="222" y="1"/>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2101C8F6-9E76-F84D-3414-90CB4888469C}"/>
                </a:ext>
              </a:extLst>
            </p:cNvPr>
            <p:cNvSpPr>
              <a:spLocks/>
            </p:cNvSpPr>
            <p:nvPr userDrawn="1"/>
          </p:nvSpPr>
          <p:spPr bwMode="auto">
            <a:xfrm>
              <a:off x="11614150" y="342900"/>
              <a:ext cx="265113" cy="369888"/>
            </a:xfrm>
            <a:custGeom>
              <a:avLst/>
              <a:gdLst>
                <a:gd name="T0" fmla="*/ 0 w 202"/>
                <a:gd name="T1" fmla="*/ 221 h 282"/>
                <a:gd name="T2" fmla="*/ 0 w 202"/>
                <a:gd name="T3" fmla="*/ 61 h 282"/>
                <a:gd name="T4" fmla="*/ 61 w 202"/>
                <a:gd name="T5" fmla="*/ 0 h 282"/>
                <a:gd name="T6" fmla="*/ 202 w 202"/>
                <a:gd name="T7" fmla="*/ 141 h 282"/>
                <a:gd name="T8" fmla="*/ 61 w 202"/>
                <a:gd name="T9" fmla="*/ 282 h 282"/>
                <a:gd name="T10" fmla="*/ 0 w 202"/>
                <a:gd name="T11" fmla="*/ 221 h 282"/>
              </a:gdLst>
              <a:ahLst/>
              <a:cxnLst>
                <a:cxn ang="0">
                  <a:pos x="T0" y="T1"/>
                </a:cxn>
                <a:cxn ang="0">
                  <a:pos x="T2" y="T3"/>
                </a:cxn>
                <a:cxn ang="0">
                  <a:pos x="T4" y="T5"/>
                </a:cxn>
                <a:cxn ang="0">
                  <a:pos x="T6" y="T7"/>
                </a:cxn>
                <a:cxn ang="0">
                  <a:pos x="T8" y="T9"/>
                </a:cxn>
                <a:cxn ang="0">
                  <a:pos x="T10" y="T11"/>
                </a:cxn>
              </a:cxnLst>
              <a:rect l="0" t="0" r="r" b="b"/>
              <a:pathLst>
                <a:path w="202" h="282">
                  <a:moveTo>
                    <a:pt x="0" y="221"/>
                  </a:moveTo>
                  <a:cubicBezTo>
                    <a:pt x="39" y="175"/>
                    <a:pt x="39" y="107"/>
                    <a:pt x="0" y="61"/>
                  </a:cubicBezTo>
                  <a:cubicBezTo>
                    <a:pt x="61" y="0"/>
                    <a:pt x="61" y="0"/>
                    <a:pt x="61" y="0"/>
                  </a:cubicBezTo>
                  <a:cubicBezTo>
                    <a:pt x="202" y="141"/>
                    <a:pt x="202" y="141"/>
                    <a:pt x="202" y="141"/>
                  </a:cubicBezTo>
                  <a:cubicBezTo>
                    <a:pt x="61" y="282"/>
                    <a:pt x="61" y="282"/>
                    <a:pt x="61" y="282"/>
                  </a:cubicBezTo>
                  <a:lnTo>
                    <a:pt x="0" y="22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 name="AutoShape 4" hidden="1">
            <a:extLst>
              <a:ext uri="{FF2B5EF4-FFF2-40B4-BE49-F238E27FC236}">
                <a16:creationId xmlns:a16="http://schemas.microsoft.com/office/drawing/2014/main" id="{2155C169-4FCE-7CF7-06FD-BC706EAA83E0}"/>
              </a:ext>
            </a:extLst>
          </p:cNvPr>
          <p:cNvSpPr/>
          <p:nvPr userDrawn="1"/>
        </p:nvSpPr>
        <p:spPr>
          <a:xfrm>
            <a:off x="0" y="612000"/>
            <a:ext cx="2595793"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pic>
        <p:nvPicPr>
          <p:cNvPr id="13" name="Picture 12">
            <a:extLst>
              <a:ext uri="{FF2B5EF4-FFF2-40B4-BE49-F238E27FC236}">
                <a16:creationId xmlns:a16="http://schemas.microsoft.com/office/drawing/2014/main" id="{342E5B4C-B480-DA55-5145-3782191011F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1363686" y="136525"/>
            <a:ext cx="681267" cy="682970"/>
          </a:xfrm>
          <a:prstGeom prst="rect">
            <a:avLst/>
          </a:prstGeom>
        </p:spPr>
      </p:pic>
      <p:sp>
        <p:nvSpPr>
          <p:cNvPr id="14" name="AutoShape 5">
            <a:extLst>
              <a:ext uri="{FF2B5EF4-FFF2-40B4-BE49-F238E27FC236}">
                <a16:creationId xmlns:a16="http://schemas.microsoft.com/office/drawing/2014/main" id="{660A762A-D9EE-15AB-B912-F089AD187F37}"/>
              </a:ext>
            </a:extLst>
          </p:cNvPr>
          <p:cNvSpPr/>
          <p:nvPr userDrawn="1"/>
        </p:nvSpPr>
        <p:spPr>
          <a:xfrm>
            <a:off x="0" y="6439053"/>
            <a:ext cx="12192000" cy="0"/>
          </a:xfrm>
          <a:prstGeom prst="line">
            <a:avLst/>
          </a:prstGeom>
          <a:ln w="25400" cap="flat">
            <a:solidFill>
              <a:srgbClr val="9A9999"/>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7">
            <a:extLst>
              <a:ext uri="{FF2B5EF4-FFF2-40B4-BE49-F238E27FC236}">
                <a16:creationId xmlns:a16="http://schemas.microsoft.com/office/drawing/2014/main" id="{69B82D92-914D-C867-363B-45C9458C3031}"/>
              </a:ext>
            </a:extLst>
          </p:cNvPr>
          <p:cNvSpPr txBox="1"/>
          <p:nvPr userDrawn="1"/>
        </p:nvSpPr>
        <p:spPr>
          <a:xfrm>
            <a:off x="457200" y="6516000"/>
            <a:ext cx="5233916" cy="169277"/>
          </a:xfrm>
          <a:prstGeom prst="rect">
            <a:avLst/>
          </a:prstGeom>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lang="de-DE" sz="1100" kern="1200" noProof="0" dirty="0">
                <a:solidFill>
                  <a:schemeClr val="tx2">
                    <a:lumMod val="75000"/>
                  </a:schemeClr>
                </a:solidFill>
                <a:effectLst/>
                <a:latin typeface="Tw Cen MT" panose="020B0602020104020603" pitchFamily="34" charset="0"/>
                <a:ea typeface="+mn-ea"/>
                <a:cs typeface="+mn-cs"/>
              </a:rPr>
              <a:t>© 2026 Laser ISSE. Alle Rechte vorbehalten. V2.0.1</a:t>
            </a:r>
            <a:endParaRPr lang="de-DE" sz="1100" kern="1200" noProof="0" dirty="0">
              <a:solidFill>
                <a:schemeClr val="tx2">
                  <a:lumMod val="75000"/>
                </a:schemeClr>
              </a:solidFill>
              <a:effectLst/>
              <a:latin typeface="Tw Cen MT" panose="020B0602020104020603" pitchFamily="34" charset="0"/>
              <a:ea typeface="+mn-ea"/>
              <a:cs typeface="+mn-cs"/>
            </a:endParaRPr>
          </a:p>
        </p:txBody>
      </p:sp>
    </p:spTree>
    <p:extLst>
      <p:ext uri="{BB962C8B-B14F-4D97-AF65-F5344CB8AC3E}">
        <p14:creationId xmlns:p14="http://schemas.microsoft.com/office/powerpoint/2010/main" val="358333828"/>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19_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AutoShape 5" hidden="1">
            <a:extLst>
              <a:ext uri="{FF2B5EF4-FFF2-40B4-BE49-F238E27FC236}">
                <a16:creationId xmlns:a16="http://schemas.microsoft.com/office/drawing/2014/main" id="{797E32EC-51A3-128D-0586-98D1AB18182E}"/>
              </a:ext>
            </a:extLst>
          </p:cNvPr>
          <p:cNvSpPr/>
          <p:nvPr userDrawn="1"/>
        </p:nvSpPr>
        <p:spPr>
          <a:xfrm>
            <a:off x="0" y="6393333"/>
            <a:ext cx="12192000"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TextBox 8">
            <a:extLst>
              <a:ext uri="{FF2B5EF4-FFF2-40B4-BE49-F238E27FC236}">
                <a16:creationId xmlns:a16="http://schemas.microsoft.com/office/drawing/2014/main" id="{31251989-41CF-842E-07A7-F0ECE82E729A}"/>
              </a:ext>
            </a:extLst>
          </p:cNvPr>
          <p:cNvSpPr txBox="1"/>
          <p:nvPr userDrawn="1"/>
        </p:nvSpPr>
        <p:spPr>
          <a:xfrm>
            <a:off x="10691912" y="6518914"/>
            <a:ext cx="1042888" cy="198581"/>
          </a:xfrm>
          <a:prstGeom prst="rect">
            <a:avLst/>
          </a:prstGeom>
        </p:spPr>
        <p:txBody>
          <a:bodyPr wrap="square" lIns="0" tIns="0" rIns="0" bIns="0" rtlCol="0" anchor="t">
            <a:spAutoFit/>
          </a:bodyPr>
          <a:lstStyle/>
          <a:p>
            <a:pPr marL="0" marR="0" lvl="0" indent="0" algn="ctr" defTabSz="914400" rtl="0" eaLnBrk="1" fontAlgn="auto" latinLnBrk="0" hangingPunct="1">
              <a:lnSpc>
                <a:spcPts val="1554"/>
              </a:lnSpc>
              <a:spcBef>
                <a:spcPct val="0"/>
              </a:spcBef>
              <a:spcAft>
                <a:spcPts val="0"/>
              </a:spcAft>
              <a:buClrTx/>
              <a:buSzTx/>
              <a:buFontTx/>
              <a:buNone/>
              <a:tabLst/>
              <a:defRPr/>
            </a:pPr>
            <a:r>
              <a:rPr kumimoji="0" lang="en-US" sz="1110" b="0" i="0" u="none" strike="noStrike" kern="1200" cap="none" spc="0" normalizeH="0" baseline="0" noProof="0">
                <a:ln>
                  <a:noFill/>
                </a:ln>
                <a:solidFill>
                  <a:srgbClr val="254261"/>
                </a:solidFill>
                <a:effectLst/>
                <a:uLnTx/>
                <a:uFillTx/>
                <a:latin typeface="Neue Montreal Light"/>
                <a:ea typeface="Neue Montreal Light"/>
                <a:cs typeface="Neue Montreal Light"/>
                <a:sym typeface="Neue Montreal Light"/>
              </a:rPr>
              <a:t>laserisse.com</a:t>
            </a:r>
          </a:p>
        </p:txBody>
      </p:sp>
      <p:grpSp>
        <p:nvGrpSpPr>
          <p:cNvPr id="2" name="Grup 1" hidden="1">
            <a:extLst>
              <a:ext uri="{FF2B5EF4-FFF2-40B4-BE49-F238E27FC236}">
                <a16:creationId xmlns:a16="http://schemas.microsoft.com/office/drawing/2014/main" id="{2FFC920C-B453-530A-FEA6-F8D54619CF81}"/>
              </a:ext>
            </a:extLst>
          </p:cNvPr>
          <p:cNvGrpSpPr/>
          <p:nvPr userDrawn="1"/>
        </p:nvGrpSpPr>
        <p:grpSpPr>
          <a:xfrm>
            <a:off x="11096625" y="136525"/>
            <a:ext cx="782638" cy="782638"/>
            <a:chOff x="11096625" y="136525"/>
            <a:chExt cx="782638" cy="782638"/>
          </a:xfrm>
        </p:grpSpPr>
        <p:sp>
          <p:nvSpPr>
            <p:cNvPr id="3" name="Freeform 5">
              <a:extLst>
                <a:ext uri="{FF2B5EF4-FFF2-40B4-BE49-F238E27FC236}">
                  <a16:creationId xmlns:a16="http://schemas.microsoft.com/office/drawing/2014/main" id="{E2C93AFE-60DC-6195-6185-B4ECAD320723}"/>
                </a:ext>
              </a:extLst>
            </p:cNvPr>
            <p:cNvSpPr>
              <a:spLocks/>
            </p:cNvSpPr>
            <p:nvPr userDrawn="1"/>
          </p:nvSpPr>
          <p:spPr bwMode="auto">
            <a:xfrm>
              <a:off x="11350625" y="387350"/>
              <a:ext cx="276225" cy="277813"/>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Freeform 6">
              <a:extLst>
                <a:ext uri="{FF2B5EF4-FFF2-40B4-BE49-F238E27FC236}">
                  <a16:creationId xmlns:a16="http://schemas.microsoft.com/office/drawing/2014/main" id="{1BD2BCAB-41FC-0116-466B-614FD820DE3B}"/>
                </a:ext>
              </a:extLst>
            </p:cNvPr>
            <p:cNvSpPr>
              <a:spLocks/>
            </p:cNvSpPr>
            <p:nvPr userDrawn="1"/>
          </p:nvSpPr>
          <p:spPr bwMode="auto">
            <a:xfrm>
              <a:off x="11303000" y="136525"/>
              <a:ext cx="371475" cy="265113"/>
            </a:xfrm>
            <a:custGeom>
              <a:avLst/>
              <a:gdLst>
                <a:gd name="T0" fmla="*/ 61 w 283"/>
                <a:gd name="T1" fmla="*/ 202 h 202"/>
                <a:gd name="T2" fmla="*/ 221 w 283"/>
                <a:gd name="T3" fmla="*/ 202 h 202"/>
                <a:gd name="T4" fmla="*/ 283 w 283"/>
                <a:gd name="T5" fmla="*/ 141 h 202"/>
                <a:gd name="T6" fmla="*/ 141 w 283"/>
                <a:gd name="T7" fmla="*/ 0 h 202"/>
                <a:gd name="T8" fmla="*/ 0 w 283"/>
                <a:gd name="T9" fmla="*/ 141 h 202"/>
                <a:gd name="T10" fmla="*/ 61 w 283"/>
                <a:gd name="T11" fmla="*/ 202 h 202"/>
              </a:gdLst>
              <a:ahLst/>
              <a:cxnLst>
                <a:cxn ang="0">
                  <a:pos x="T0" y="T1"/>
                </a:cxn>
                <a:cxn ang="0">
                  <a:pos x="T2" y="T3"/>
                </a:cxn>
                <a:cxn ang="0">
                  <a:pos x="T4" y="T5"/>
                </a:cxn>
                <a:cxn ang="0">
                  <a:pos x="T6" y="T7"/>
                </a:cxn>
                <a:cxn ang="0">
                  <a:pos x="T8" y="T9"/>
                </a:cxn>
                <a:cxn ang="0">
                  <a:pos x="T10" y="T11"/>
                </a:cxn>
              </a:cxnLst>
              <a:rect l="0" t="0" r="r" b="b"/>
              <a:pathLst>
                <a:path w="283" h="202">
                  <a:moveTo>
                    <a:pt x="61" y="202"/>
                  </a:moveTo>
                  <a:cubicBezTo>
                    <a:pt x="107" y="163"/>
                    <a:pt x="175" y="163"/>
                    <a:pt x="221" y="202"/>
                  </a:cubicBezTo>
                  <a:cubicBezTo>
                    <a:pt x="283" y="141"/>
                    <a:pt x="283" y="141"/>
                    <a:pt x="283" y="141"/>
                  </a:cubicBezTo>
                  <a:cubicBezTo>
                    <a:pt x="141" y="0"/>
                    <a:pt x="141" y="0"/>
                    <a:pt x="141" y="0"/>
                  </a:cubicBezTo>
                  <a:cubicBezTo>
                    <a:pt x="0" y="141"/>
                    <a:pt x="0" y="141"/>
                    <a:pt x="0" y="141"/>
                  </a:cubicBezTo>
                  <a:lnTo>
                    <a:pt x="61" y="202"/>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9" name="Freeform 7">
              <a:extLst>
                <a:ext uri="{FF2B5EF4-FFF2-40B4-BE49-F238E27FC236}">
                  <a16:creationId xmlns:a16="http://schemas.microsoft.com/office/drawing/2014/main" id="{C740FAB5-F0F9-4609-6C42-8B36BF5B9E91}"/>
                </a:ext>
              </a:extLst>
            </p:cNvPr>
            <p:cNvSpPr>
              <a:spLocks/>
            </p:cNvSpPr>
            <p:nvPr userDrawn="1"/>
          </p:nvSpPr>
          <p:spPr bwMode="auto">
            <a:xfrm>
              <a:off x="11096625" y="341313"/>
              <a:ext cx="265113" cy="371475"/>
            </a:xfrm>
            <a:custGeom>
              <a:avLst/>
              <a:gdLst>
                <a:gd name="T0" fmla="*/ 202 w 203"/>
                <a:gd name="T1" fmla="*/ 61 h 283"/>
                <a:gd name="T2" fmla="*/ 203 w 203"/>
                <a:gd name="T3" fmla="*/ 222 h 283"/>
                <a:gd name="T4" fmla="*/ 141 w 203"/>
                <a:gd name="T5" fmla="*/ 283 h 283"/>
                <a:gd name="T6" fmla="*/ 0 w 203"/>
                <a:gd name="T7" fmla="*/ 142 h 283"/>
                <a:gd name="T8" fmla="*/ 142 w 203"/>
                <a:gd name="T9" fmla="*/ 0 h 283"/>
                <a:gd name="T10" fmla="*/ 202 w 203"/>
                <a:gd name="T11" fmla="*/ 61 h 283"/>
              </a:gdLst>
              <a:ahLst/>
              <a:cxnLst>
                <a:cxn ang="0">
                  <a:pos x="T0" y="T1"/>
                </a:cxn>
                <a:cxn ang="0">
                  <a:pos x="T2" y="T3"/>
                </a:cxn>
                <a:cxn ang="0">
                  <a:pos x="T4" y="T5"/>
                </a:cxn>
                <a:cxn ang="0">
                  <a:pos x="T6" y="T7"/>
                </a:cxn>
                <a:cxn ang="0">
                  <a:pos x="T8" y="T9"/>
                </a:cxn>
                <a:cxn ang="0">
                  <a:pos x="T10" y="T11"/>
                </a:cxn>
              </a:cxnLst>
              <a:rect l="0" t="0" r="r" b="b"/>
              <a:pathLst>
                <a:path w="203" h="283">
                  <a:moveTo>
                    <a:pt x="202" y="61"/>
                  </a:moveTo>
                  <a:cubicBezTo>
                    <a:pt x="164" y="108"/>
                    <a:pt x="164" y="175"/>
                    <a:pt x="203" y="222"/>
                  </a:cubicBezTo>
                  <a:cubicBezTo>
                    <a:pt x="141" y="283"/>
                    <a:pt x="141" y="283"/>
                    <a:pt x="141" y="283"/>
                  </a:cubicBezTo>
                  <a:cubicBezTo>
                    <a:pt x="0" y="142"/>
                    <a:pt x="0" y="142"/>
                    <a:pt x="0" y="142"/>
                  </a:cubicBezTo>
                  <a:cubicBezTo>
                    <a:pt x="142" y="0"/>
                    <a:pt x="142" y="0"/>
                    <a:pt x="142" y="0"/>
                  </a:cubicBezTo>
                  <a:lnTo>
                    <a:pt x="202" y="6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Freeform 8">
              <a:extLst>
                <a:ext uri="{FF2B5EF4-FFF2-40B4-BE49-F238E27FC236}">
                  <a16:creationId xmlns:a16="http://schemas.microsoft.com/office/drawing/2014/main" id="{84CF9A58-78F7-2C2B-21C7-2562D30F024D}"/>
                </a:ext>
              </a:extLst>
            </p:cNvPr>
            <p:cNvSpPr>
              <a:spLocks/>
            </p:cNvSpPr>
            <p:nvPr userDrawn="1"/>
          </p:nvSpPr>
          <p:spPr bwMode="auto">
            <a:xfrm>
              <a:off x="11303000" y="654050"/>
              <a:ext cx="371475" cy="265113"/>
            </a:xfrm>
            <a:custGeom>
              <a:avLst/>
              <a:gdLst>
                <a:gd name="T0" fmla="*/ 222 w 283"/>
                <a:gd name="T1" fmla="*/ 1 h 203"/>
                <a:gd name="T2" fmla="*/ 61 w 283"/>
                <a:gd name="T3" fmla="*/ 0 h 203"/>
                <a:gd name="T4" fmla="*/ 0 w 283"/>
                <a:gd name="T5" fmla="*/ 62 h 203"/>
                <a:gd name="T6" fmla="*/ 141 w 283"/>
                <a:gd name="T7" fmla="*/ 203 h 203"/>
                <a:gd name="T8" fmla="*/ 283 w 283"/>
                <a:gd name="T9" fmla="*/ 61 h 203"/>
                <a:gd name="T10" fmla="*/ 222 w 283"/>
                <a:gd name="T11" fmla="*/ 1 h 203"/>
              </a:gdLst>
              <a:ahLst/>
              <a:cxnLst>
                <a:cxn ang="0">
                  <a:pos x="T0" y="T1"/>
                </a:cxn>
                <a:cxn ang="0">
                  <a:pos x="T2" y="T3"/>
                </a:cxn>
                <a:cxn ang="0">
                  <a:pos x="T4" y="T5"/>
                </a:cxn>
                <a:cxn ang="0">
                  <a:pos x="T6" y="T7"/>
                </a:cxn>
                <a:cxn ang="0">
                  <a:pos x="T8" y="T9"/>
                </a:cxn>
                <a:cxn ang="0">
                  <a:pos x="T10" y="T11"/>
                </a:cxn>
              </a:cxnLst>
              <a:rect l="0" t="0" r="r" b="b"/>
              <a:pathLst>
                <a:path w="283" h="203">
                  <a:moveTo>
                    <a:pt x="222" y="1"/>
                  </a:moveTo>
                  <a:cubicBezTo>
                    <a:pt x="175" y="39"/>
                    <a:pt x="108" y="39"/>
                    <a:pt x="61" y="0"/>
                  </a:cubicBezTo>
                  <a:cubicBezTo>
                    <a:pt x="0" y="62"/>
                    <a:pt x="0" y="62"/>
                    <a:pt x="0" y="62"/>
                  </a:cubicBezTo>
                  <a:cubicBezTo>
                    <a:pt x="141" y="203"/>
                    <a:pt x="141" y="203"/>
                    <a:pt x="141" y="203"/>
                  </a:cubicBezTo>
                  <a:cubicBezTo>
                    <a:pt x="283" y="61"/>
                    <a:pt x="283" y="61"/>
                    <a:pt x="283" y="61"/>
                  </a:cubicBezTo>
                  <a:lnTo>
                    <a:pt x="222" y="1"/>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2101C8F6-9E76-F84D-3414-90CB4888469C}"/>
                </a:ext>
              </a:extLst>
            </p:cNvPr>
            <p:cNvSpPr>
              <a:spLocks/>
            </p:cNvSpPr>
            <p:nvPr userDrawn="1"/>
          </p:nvSpPr>
          <p:spPr bwMode="auto">
            <a:xfrm>
              <a:off x="11614150" y="342900"/>
              <a:ext cx="265113" cy="369888"/>
            </a:xfrm>
            <a:custGeom>
              <a:avLst/>
              <a:gdLst>
                <a:gd name="T0" fmla="*/ 0 w 202"/>
                <a:gd name="T1" fmla="*/ 221 h 282"/>
                <a:gd name="T2" fmla="*/ 0 w 202"/>
                <a:gd name="T3" fmla="*/ 61 h 282"/>
                <a:gd name="T4" fmla="*/ 61 w 202"/>
                <a:gd name="T5" fmla="*/ 0 h 282"/>
                <a:gd name="T6" fmla="*/ 202 w 202"/>
                <a:gd name="T7" fmla="*/ 141 h 282"/>
                <a:gd name="T8" fmla="*/ 61 w 202"/>
                <a:gd name="T9" fmla="*/ 282 h 282"/>
                <a:gd name="T10" fmla="*/ 0 w 202"/>
                <a:gd name="T11" fmla="*/ 221 h 282"/>
              </a:gdLst>
              <a:ahLst/>
              <a:cxnLst>
                <a:cxn ang="0">
                  <a:pos x="T0" y="T1"/>
                </a:cxn>
                <a:cxn ang="0">
                  <a:pos x="T2" y="T3"/>
                </a:cxn>
                <a:cxn ang="0">
                  <a:pos x="T4" y="T5"/>
                </a:cxn>
                <a:cxn ang="0">
                  <a:pos x="T6" y="T7"/>
                </a:cxn>
                <a:cxn ang="0">
                  <a:pos x="T8" y="T9"/>
                </a:cxn>
                <a:cxn ang="0">
                  <a:pos x="T10" y="T11"/>
                </a:cxn>
              </a:cxnLst>
              <a:rect l="0" t="0" r="r" b="b"/>
              <a:pathLst>
                <a:path w="202" h="282">
                  <a:moveTo>
                    <a:pt x="0" y="221"/>
                  </a:moveTo>
                  <a:cubicBezTo>
                    <a:pt x="39" y="175"/>
                    <a:pt x="39" y="107"/>
                    <a:pt x="0" y="61"/>
                  </a:cubicBezTo>
                  <a:cubicBezTo>
                    <a:pt x="61" y="0"/>
                    <a:pt x="61" y="0"/>
                    <a:pt x="61" y="0"/>
                  </a:cubicBezTo>
                  <a:cubicBezTo>
                    <a:pt x="202" y="141"/>
                    <a:pt x="202" y="141"/>
                    <a:pt x="202" y="141"/>
                  </a:cubicBezTo>
                  <a:cubicBezTo>
                    <a:pt x="61" y="282"/>
                    <a:pt x="61" y="282"/>
                    <a:pt x="61" y="282"/>
                  </a:cubicBezTo>
                  <a:lnTo>
                    <a:pt x="0" y="22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 name="AutoShape 4" hidden="1">
            <a:extLst>
              <a:ext uri="{FF2B5EF4-FFF2-40B4-BE49-F238E27FC236}">
                <a16:creationId xmlns:a16="http://schemas.microsoft.com/office/drawing/2014/main" id="{2155C169-4FCE-7CF7-06FD-BC706EAA83E0}"/>
              </a:ext>
            </a:extLst>
          </p:cNvPr>
          <p:cNvSpPr/>
          <p:nvPr userDrawn="1"/>
        </p:nvSpPr>
        <p:spPr>
          <a:xfrm>
            <a:off x="0" y="612000"/>
            <a:ext cx="2595793"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pic>
        <p:nvPicPr>
          <p:cNvPr id="13" name="Picture 12">
            <a:extLst>
              <a:ext uri="{FF2B5EF4-FFF2-40B4-BE49-F238E27FC236}">
                <a16:creationId xmlns:a16="http://schemas.microsoft.com/office/drawing/2014/main" id="{342E5B4C-B480-DA55-5145-3782191011F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1363686" y="136525"/>
            <a:ext cx="681267" cy="682970"/>
          </a:xfrm>
          <a:prstGeom prst="rect">
            <a:avLst/>
          </a:prstGeom>
        </p:spPr>
      </p:pic>
      <p:sp>
        <p:nvSpPr>
          <p:cNvPr id="14" name="AutoShape 5">
            <a:extLst>
              <a:ext uri="{FF2B5EF4-FFF2-40B4-BE49-F238E27FC236}">
                <a16:creationId xmlns:a16="http://schemas.microsoft.com/office/drawing/2014/main" id="{660A762A-D9EE-15AB-B912-F089AD187F37}"/>
              </a:ext>
            </a:extLst>
          </p:cNvPr>
          <p:cNvSpPr/>
          <p:nvPr userDrawn="1"/>
        </p:nvSpPr>
        <p:spPr>
          <a:xfrm>
            <a:off x="0" y="6439053"/>
            <a:ext cx="12192000" cy="0"/>
          </a:xfrm>
          <a:prstGeom prst="line">
            <a:avLst/>
          </a:prstGeom>
          <a:ln w="25400" cap="flat">
            <a:solidFill>
              <a:srgbClr val="9A9999"/>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p:nvSpPr>
          <p:cNvPr id="15" name="AutoShape 4">
            <a:extLst>
              <a:ext uri="{FF2B5EF4-FFF2-40B4-BE49-F238E27FC236}">
                <a16:creationId xmlns:a16="http://schemas.microsoft.com/office/drawing/2014/main" id="{2D8A91DC-18D5-A5FB-CC35-67E9FE4C7289}"/>
              </a:ext>
            </a:extLst>
          </p:cNvPr>
          <p:cNvSpPr/>
          <p:nvPr userDrawn="1"/>
        </p:nvSpPr>
        <p:spPr>
          <a:xfrm>
            <a:off x="-1" y="576000"/>
            <a:ext cx="3492000" cy="0"/>
          </a:xfrm>
          <a:prstGeom prst="line">
            <a:avLst/>
          </a:prstGeom>
          <a:ln w="25400" cap="flat">
            <a:solidFill>
              <a:srgbClr val="9A9999"/>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7">
            <a:extLst>
              <a:ext uri="{FF2B5EF4-FFF2-40B4-BE49-F238E27FC236}">
                <a16:creationId xmlns:a16="http://schemas.microsoft.com/office/drawing/2014/main" id="{69B82D92-914D-C867-363B-45C9458C3031}"/>
              </a:ext>
            </a:extLst>
          </p:cNvPr>
          <p:cNvSpPr txBox="1"/>
          <p:nvPr userDrawn="1"/>
        </p:nvSpPr>
        <p:spPr>
          <a:xfrm>
            <a:off x="457200" y="6516000"/>
            <a:ext cx="5233916" cy="169277"/>
          </a:xfrm>
          <a:prstGeom prst="rect">
            <a:avLst/>
          </a:prstGeom>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lang="de-DE" sz="1100" kern="1200" noProof="0" dirty="0">
                <a:solidFill>
                  <a:schemeClr val="tx2">
                    <a:lumMod val="75000"/>
                  </a:schemeClr>
                </a:solidFill>
                <a:effectLst/>
                <a:latin typeface="Tw Cen MT" panose="020B0602020104020603" pitchFamily="34" charset="0"/>
                <a:ea typeface="+mn-ea"/>
                <a:cs typeface="+mn-cs"/>
              </a:rPr>
              <a:t>© 2026 Laser ISSE. Alle Rechte vorbehalten. V2.0.1</a:t>
            </a:r>
            <a:endParaRPr lang="de-DE" sz="1100" kern="1200" noProof="0" dirty="0">
              <a:solidFill>
                <a:schemeClr val="tx2">
                  <a:lumMod val="75000"/>
                </a:schemeClr>
              </a:solidFill>
              <a:effectLst/>
              <a:latin typeface="Tw Cen MT" panose="020B0602020104020603" pitchFamily="34" charset="0"/>
              <a:ea typeface="+mn-ea"/>
              <a:cs typeface="+mn-cs"/>
            </a:endParaRPr>
          </a:p>
        </p:txBody>
      </p:sp>
    </p:spTree>
    <p:extLst>
      <p:ext uri="{BB962C8B-B14F-4D97-AF65-F5344CB8AC3E}">
        <p14:creationId xmlns:p14="http://schemas.microsoft.com/office/powerpoint/2010/main" val="1050053054"/>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20_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AutoShape 5" hidden="1">
            <a:extLst>
              <a:ext uri="{FF2B5EF4-FFF2-40B4-BE49-F238E27FC236}">
                <a16:creationId xmlns:a16="http://schemas.microsoft.com/office/drawing/2014/main" id="{797E32EC-51A3-128D-0586-98D1AB18182E}"/>
              </a:ext>
            </a:extLst>
          </p:cNvPr>
          <p:cNvSpPr/>
          <p:nvPr userDrawn="1"/>
        </p:nvSpPr>
        <p:spPr>
          <a:xfrm>
            <a:off x="0" y="6393333"/>
            <a:ext cx="12192000"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TextBox 8">
            <a:extLst>
              <a:ext uri="{FF2B5EF4-FFF2-40B4-BE49-F238E27FC236}">
                <a16:creationId xmlns:a16="http://schemas.microsoft.com/office/drawing/2014/main" id="{31251989-41CF-842E-07A7-F0ECE82E729A}"/>
              </a:ext>
            </a:extLst>
          </p:cNvPr>
          <p:cNvSpPr txBox="1"/>
          <p:nvPr userDrawn="1"/>
        </p:nvSpPr>
        <p:spPr>
          <a:xfrm>
            <a:off x="10691912" y="6518914"/>
            <a:ext cx="1042888" cy="198581"/>
          </a:xfrm>
          <a:prstGeom prst="rect">
            <a:avLst/>
          </a:prstGeom>
        </p:spPr>
        <p:txBody>
          <a:bodyPr wrap="square" lIns="0" tIns="0" rIns="0" bIns="0" rtlCol="0" anchor="t">
            <a:spAutoFit/>
          </a:bodyPr>
          <a:lstStyle/>
          <a:p>
            <a:pPr marL="0" marR="0" lvl="0" indent="0" algn="ctr" defTabSz="914400" rtl="0" eaLnBrk="1" fontAlgn="auto" latinLnBrk="0" hangingPunct="1">
              <a:lnSpc>
                <a:spcPts val="1554"/>
              </a:lnSpc>
              <a:spcBef>
                <a:spcPct val="0"/>
              </a:spcBef>
              <a:spcAft>
                <a:spcPts val="0"/>
              </a:spcAft>
              <a:buClrTx/>
              <a:buSzTx/>
              <a:buFontTx/>
              <a:buNone/>
              <a:tabLst/>
              <a:defRPr/>
            </a:pPr>
            <a:r>
              <a:rPr kumimoji="0" lang="en-US" sz="1110" b="0" i="0" u="none" strike="noStrike" kern="1200" cap="none" spc="0" normalizeH="0" baseline="0" noProof="0">
                <a:ln>
                  <a:noFill/>
                </a:ln>
                <a:solidFill>
                  <a:srgbClr val="254261"/>
                </a:solidFill>
                <a:effectLst/>
                <a:uLnTx/>
                <a:uFillTx/>
                <a:latin typeface="Neue Montreal Light"/>
                <a:ea typeface="Neue Montreal Light"/>
                <a:cs typeface="Neue Montreal Light"/>
                <a:sym typeface="Neue Montreal Light"/>
              </a:rPr>
              <a:t>laserisse.com</a:t>
            </a:r>
          </a:p>
        </p:txBody>
      </p:sp>
      <p:grpSp>
        <p:nvGrpSpPr>
          <p:cNvPr id="2" name="Grup 1" hidden="1">
            <a:extLst>
              <a:ext uri="{FF2B5EF4-FFF2-40B4-BE49-F238E27FC236}">
                <a16:creationId xmlns:a16="http://schemas.microsoft.com/office/drawing/2014/main" id="{2FFC920C-B453-530A-FEA6-F8D54619CF81}"/>
              </a:ext>
            </a:extLst>
          </p:cNvPr>
          <p:cNvGrpSpPr/>
          <p:nvPr userDrawn="1"/>
        </p:nvGrpSpPr>
        <p:grpSpPr>
          <a:xfrm>
            <a:off x="11096625" y="136525"/>
            <a:ext cx="782638" cy="782638"/>
            <a:chOff x="11096625" y="136525"/>
            <a:chExt cx="782638" cy="782638"/>
          </a:xfrm>
        </p:grpSpPr>
        <p:sp>
          <p:nvSpPr>
            <p:cNvPr id="3" name="Freeform 5">
              <a:extLst>
                <a:ext uri="{FF2B5EF4-FFF2-40B4-BE49-F238E27FC236}">
                  <a16:creationId xmlns:a16="http://schemas.microsoft.com/office/drawing/2014/main" id="{E2C93AFE-60DC-6195-6185-B4ECAD320723}"/>
                </a:ext>
              </a:extLst>
            </p:cNvPr>
            <p:cNvSpPr>
              <a:spLocks/>
            </p:cNvSpPr>
            <p:nvPr userDrawn="1"/>
          </p:nvSpPr>
          <p:spPr bwMode="auto">
            <a:xfrm>
              <a:off x="11350625" y="387350"/>
              <a:ext cx="276225" cy="277813"/>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Freeform 6">
              <a:extLst>
                <a:ext uri="{FF2B5EF4-FFF2-40B4-BE49-F238E27FC236}">
                  <a16:creationId xmlns:a16="http://schemas.microsoft.com/office/drawing/2014/main" id="{1BD2BCAB-41FC-0116-466B-614FD820DE3B}"/>
                </a:ext>
              </a:extLst>
            </p:cNvPr>
            <p:cNvSpPr>
              <a:spLocks/>
            </p:cNvSpPr>
            <p:nvPr userDrawn="1"/>
          </p:nvSpPr>
          <p:spPr bwMode="auto">
            <a:xfrm>
              <a:off x="11303000" y="136525"/>
              <a:ext cx="371475" cy="265113"/>
            </a:xfrm>
            <a:custGeom>
              <a:avLst/>
              <a:gdLst>
                <a:gd name="T0" fmla="*/ 61 w 283"/>
                <a:gd name="T1" fmla="*/ 202 h 202"/>
                <a:gd name="T2" fmla="*/ 221 w 283"/>
                <a:gd name="T3" fmla="*/ 202 h 202"/>
                <a:gd name="T4" fmla="*/ 283 w 283"/>
                <a:gd name="T5" fmla="*/ 141 h 202"/>
                <a:gd name="T6" fmla="*/ 141 w 283"/>
                <a:gd name="T7" fmla="*/ 0 h 202"/>
                <a:gd name="T8" fmla="*/ 0 w 283"/>
                <a:gd name="T9" fmla="*/ 141 h 202"/>
                <a:gd name="T10" fmla="*/ 61 w 283"/>
                <a:gd name="T11" fmla="*/ 202 h 202"/>
              </a:gdLst>
              <a:ahLst/>
              <a:cxnLst>
                <a:cxn ang="0">
                  <a:pos x="T0" y="T1"/>
                </a:cxn>
                <a:cxn ang="0">
                  <a:pos x="T2" y="T3"/>
                </a:cxn>
                <a:cxn ang="0">
                  <a:pos x="T4" y="T5"/>
                </a:cxn>
                <a:cxn ang="0">
                  <a:pos x="T6" y="T7"/>
                </a:cxn>
                <a:cxn ang="0">
                  <a:pos x="T8" y="T9"/>
                </a:cxn>
                <a:cxn ang="0">
                  <a:pos x="T10" y="T11"/>
                </a:cxn>
              </a:cxnLst>
              <a:rect l="0" t="0" r="r" b="b"/>
              <a:pathLst>
                <a:path w="283" h="202">
                  <a:moveTo>
                    <a:pt x="61" y="202"/>
                  </a:moveTo>
                  <a:cubicBezTo>
                    <a:pt x="107" y="163"/>
                    <a:pt x="175" y="163"/>
                    <a:pt x="221" y="202"/>
                  </a:cubicBezTo>
                  <a:cubicBezTo>
                    <a:pt x="283" y="141"/>
                    <a:pt x="283" y="141"/>
                    <a:pt x="283" y="141"/>
                  </a:cubicBezTo>
                  <a:cubicBezTo>
                    <a:pt x="141" y="0"/>
                    <a:pt x="141" y="0"/>
                    <a:pt x="141" y="0"/>
                  </a:cubicBezTo>
                  <a:cubicBezTo>
                    <a:pt x="0" y="141"/>
                    <a:pt x="0" y="141"/>
                    <a:pt x="0" y="141"/>
                  </a:cubicBezTo>
                  <a:lnTo>
                    <a:pt x="61" y="202"/>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9" name="Freeform 7">
              <a:extLst>
                <a:ext uri="{FF2B5EF4-FFF2-40B4-BE49-F238E27FC236}">
                  <a16:creationId xmlns:a16="http://schemas.microsoft.com/office/drawing/2014/main" id="{C740FAB5-F0F9-4609-6C42-8B36BF5B9E91}"/>
                </a:ext>
              </a:extLst>
            </p:cNvPr>
            <p:cNvSpPr>
              <a:spLocks/>
            </p:cNvSpPr>
            <p:nvPr userDrawn="1"/>
          </p:nvSpPr>
          <p:spPr bwMode="auto">
            <a:xfrm>
              <a:off x="11096625" y="341313"/>
              <a:ext cx="265113" cy="371475"/>
            </a:xfrm>
            <a:custGeom>
              <a:avLst/>
              <a:gdLst>
                <a:gd name="T0" fmla="*/ 202 w 203"/>
                <a:gd name="T1" fmla="*/ 61 h 283"/>
                <a:gd name="T2" fmla="*/ 203 w 203"/>
                <a:gd name="T3" fmla="*/ 222 h 283"/>
                <a:gd name="T4" fmla="*/ 141 w 203"/>
                <a:gd name="T5" fmla="*/ 283 h 283"/>
                <a:gd name="T6" fmla="*/ 0 w 203"/>
                <a:gd name="T7" fmla="*/ 142 h 283"/>
                <a:gd name="T8" fmla="*/ 142 w 203"/>
                <a:gd name="T9" fmla="*/ 0 h 283"/>
                <a:gd name="T10" fmla="*/ 202 w 203"/>
                <a:gd name="T11" fmla="*/ 61 h 283"/>
              </a:gdLst>
              <a:ahLst/>
              <a:cxnLst>
                <a:cxn ang="0">
                  <a:pos x="T0" y="T1"/>
                </a:cxn>
                <a:cxn ang="0">
                  <a:pos x="T2" y="T3"/>
                </a:cxn>
                <a:cxn ang="0">
                  <a:pos x="T4" y="T5"/>
                </a:cxn>
                <a:cxn ang="0">
                  <a:pos x="T6" y="T7"/>
                </a:cxn>
                <a:cxn ang="0">
                  <a:pos x="T8" y="T9"/>
                </a:cxn>
                <a:cxn ang="0">
                  <a:pos x="T10" y="T11"/>
                </a:cxn>
              </a:cxnLst>
              <a:rect l="0" t="0" r="r" b="b"/>
              <a:pathLst>
                <a:path w="203" h="283">
                  <a:moveTo>
                    <a:pt x="202" y="61"/>
                  </a:moveTo>
                  <a:cubicBezTo>
                    <a:pt x="164" y="108"/>
                    <a:pt x="164" y="175"/>
                    <a:pt x="203" y="222"/>
                  </a:cubicBezTo>
                  <a:cubicBezTo>
                    <a:pt x="141" y="283"/>
                    <a:pt x="141" y="283"/>
                    <a:pt x="141" y="283"/>
                  </a:cubicBezTo>
                  <a:cubicBezTo>
                    <a:pt x="0" y="142"/>
                    <a:pt x="0" y="142"/>
                    <a:pt x="0" y="142"/>
                  </a:cubicBezTo>
                  <a:cubicBezTo>
                    <a:pt x="142" y="0"/>
                    <a:pt x="142" y="0"/>
                    <a:pt x="142" y="0"/>
                  </a:cubicBezTo>
                  <a:lnTo>
                    <a:pt x="202" y="6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Freeform 8">
              <a:extLst>
                <a:ext uri="{FF2B5EF4-FFF2-40B4-BE49-F238E27FC236}">
                  <a16:creationId xmlns:a16="http://schemas.microsoft.com/office/drawing/2014/main" id="{84CF9A58-78F7-2C2B-21C7-2562D30F024D}"/>
                </a:ext>
              </a:extLst>
            </p:cNvPr>
            <p:cNvSpPr>
              <a:spLocks/>
            </p:cNvSpPr>
            <p:nvPr userDrawn="1"/>
          </p:nvSpPr>
          <p:spPr bwMode="auto">
            <a:xfrm>
              <a:off x="11303000" y="654050"/>
              <a:ext cx="371475" cy="265113"/>
            </a:xfrm>
            <a:custGeom>
              <a:avLst/>
              <a:gdLst>
                <a:gd name="T0" fmla="*/ 222 w 283"/>
                <a:gd name="T1" fmla="*/ 1 h 203"/>
                <a:gd name="T2" fmla="*/ 61 w 283"/>
                <a:gd name="T3" fmla="*/ 0 h 203"/>
                <a:gd name="T4" fmla="*/ 0 w 283"/>
                <a:gd name="T5" fmla="*/ 62 h 203"/>
                <a:gd name="T6" fmla="*/ 141 w 283"/>
                <a:gd name="T7" fmla="*/ 203 h 203"/>
                <a:gd name="T8" fmla="*/ 283 w 283"/>
                <a:gd name="T9" fmla="*/ 61 h 203"/>
                <a:gd name="T10" fmla="*/ 222 w 283"/>
                <a:gd name="T11" fmla="*/ 1 h 203"/>
              </a:gdLst>
              <a:ahLst/>
              <a:cxnLst>
                <a:cxn ang="0">
                  <a:pos x="T0" y="T1"/>
                </a:cxn>
                <a:cxn ang="0">
                  <a:pos x="T2" y="T3"/>
                </a:cxn>
                <a:cxn ang="0">
                  <a:pos x="T4" y="T5"/>
                </a:cxn>
                <a:cxn ang="0">
                  <a:pos x="T6" y="T7"/>
                </a:cxn>
                <a:cxn ang="0">
                  <a:pos x="T8" y="T9"/>
                </a:cxn>
                <a:cxn ang="0">
                  <a:pos x="T10" y="T11"/>
                </a:cxn>
              </a:cxnLst>
              <a:rect l="0" t="0" r="r" b="b"/>
              <a:pathLst>
                <a:path w="283" h="203">
                  <a:moveTo>
                    <a:pt x="222" y="1"/>
                  </a:moveTo>
                  <a:cubicBezTo>
                    <a:pt x="175" y="39"/>
                    <a:pt x="108" y="39"/>
                    <a:pt x="61" y="0"/>
                  </a:cubicBezTo>
                  <a:cubicBezTo>
                    <a:pt x="0" y="62"/>
                    <a:pt x="0" y="62"/>
                    <a:pt x="0" y="62"/>
                  </a:cubicBezTo>
                  <a:cubicBezTo>
                    <a:pt x="141" y="203"/>
                    <a:pt x="141" y="203"/>
                    <a:pt x="141" y="203"/>
                  </a:cubicBezTo>
                  <a:cubicBezTo>
                    <a:pt x="283" y="61"/>
                    <a:pt x="283" y="61"/>
                    <a:pt x="283" y="61"/>
                  </a:cubicBezTo>
                  <a:lnTo>
                    <a:pt x="222" y="1"/>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2101C8F6-9E76-F84D-3414-90CB4888469C}"/>
                </a:ext>
              </a:extLst>
            </p:cNvPr>
            <p:cNvSpPr>
              <a:spLocks/>
            </p:cNvSpPr>
            <p:nvPr userDrawn="1"/>
          </p:nvSpPr>
          <p:spPr bwMode="auto">
            <a:xfrm>
              <a:off x="11614150" y="342900"/>
              <a:ext cx="265113" cy="369888"/>
            </a:xfrm>
            <a:custGeom>
              <a:avLst/>
              <a:gdLst>
                <a:gd name="T0" fmla="*/ 0 w 202"/>
                <a:gd name="T1" fmla="*/ 221 h 282"/>
                <a:gd name="T2" fmla="*/ 0 w 202"/>
                <a:gd name="T3" fmla="*/ 61 h 282"/>
                <a:gd name="T4" fmla="*/ 61 w 202"/>
                <a:gd name="T5" fmla="*/ 0 h 282"/>
                <a:gd name="T6" fmla="*/ 202 w 202"/>
                <a:gd name="T7" fmla="*/ 141 h 282"/>
                <a:gd name="T8" fmla="*/ 61 w 202"/>
                <a:gd name="T9" fmla="*/ 282 h 282"/>
                <a:gd name="T10" fmla="*/ 0 w 202"/>
                <a:gd name="T11" fmla="*/ 221 h 282"/>
              </a:gdLst>
              <a:ahLst/>
              <a:cxnLst>
                <a:cxn ang="0">
                  <a:pos x="T0" y="T1"/>
                </a:cxn>
                <a:cxn ang="0">
                  <a:pos x="T2" y="T3"/>
                </a:cxn>
                <a:cxn ang="0">
                  <a:pos x="T4" y="T5"/>
                </a:cxn>
                <a:cxn ang="0">
                  <a:pos x="T6" y="T7"/>
                </a:cxn>
                <a:cxn ang="0">
                  <a:pos x="T8" y="T9"/>
                </a:cxn>
                <a:cxn ang="0">
                  <a:pos x="T10" y="T11"/>
                </a:cxn>
              </a:cxnLst>
              <a:rect l="0" t="0" r="r" b="b"/>
              <a:pathLst>
                <a:path w="202" h="282">
                  <a:moveTo>
                    <a:pt x="0" y="221"/>
                  </a:moveTo>
                  <a:cubicBezTo>
                    <a:pt x="39" y="175"/>
                    <a:pt x="39" y="107"/>
                    <a:pt x="0" y="61"/>
                  </a:cubicBezTo>
                  <a:cubicBezTo>
                    <a:pt x="61" y="0"/>
                    <a:pt x="61" y="0"/>
                    <a:pt x="61" y="0"/>
                  </a:cubicBezTo>
                  <a:cubicBezTo>
                    <a:pt x="202" y="141"/>
                    <a:pt x="202" y="141"/>
                    <a:pt x="202" y="141"/>
                  </a:cubicBezTo>
                  <a:cubicBezTo>
                    <a:pt x="61" y="282"/>
                    <a:pt x="61" y="282"/>
                    <a:pt x="61" y="282"/>
                  </a:cubicBezTo>
                  <a:lnTo>
                    <a:pt x="0" y="22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 name="AutoShape 4" hidden="1">
            <a:extLst>
              <a:ext uri="{FF2B5EF4-FFF2-40B4-BE49-F238E27FC236}">
                <a16:creationId xmlns:a16="http://schemas.microsoft.com/office/drawing/2014/main" id="{2155C169-4FCE-7CF7-06FD-BC706EAA83E0}"/>
              </a:ext>
            </a:extLst>
          </p:cNvPr>
          <p:cNvSpPr/>
          <p:nvPr userDrawn="1"/>
        </p:nvSpPr>
        <p:spPr>
          <a:xfrm>
            <a:off x="0" y="612000"/>
            <a:ext cx="2595793"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pic>
        <p:nvPicPr>
          <p:cNvPr id="13" name="Picture 12">
            <a:extLst>
              <a:ext uri="{FF2B5EF4-FFF2-40B4-BE49-F238E27FC236}">
                <a16:creationId xmlns:a16="http://schemas.microsoft.com/office/drawing/2014/main" id="{342E5B4C-B480-DA55-5145-3782191011F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1363686" y="136525"/>
            <a:ext cx="681267" cy="682970"/>
          </a:xfrm>
          <a:prstGeom prst="rect">
            <a:avLst/>
          </a:prstGeom>
        </p:spPr>
      </p:pic>
      <p:sp>
        <p:nvSpPr>
          <p:cNvPr id="14" name="AutoShape 5">
            <a:extLst>
              <a:ext uri="{FF2B5EF4-FFF2-40B4-BE49-F238E27FC236}">
                <a16:creationId xmlns:a16="http://schemas.microsoft.com/office/drawing/2014/main" id="{660A762A-D9EE-15AB-B912-F089AD187F37}"/>
              </a:ext>
            </a:extLst>
          </p:cNvPr>
          <p:cNvSpPr/>
          <p:nvPr userDrawn="1"/>
        </p:nvSpPr>
        <p:spPr>
          <a:xfrm>
            <a:off x="0" y="6439053"/>
            <a:ext cx="12192000" cy="0"/>
          </a:xfrm>
          <a:prstGeom prst="line">
            <a:avLst/>
          </a:prstGeom>
          <a:ln w="25400" cap="flat">
            <a:solidFill>
              <a:srgbClr val="CDCDCC"/>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7">
            <a:extLst>
              <a:ext uri="{FF2B5EF4-FFF2-40B4-BE49-F238E27FC236}">
                <a16:creationId xmlns:a16="http://schemas.microsoft.com/office/drawing/2014/main" id="{69B82D92-914D-C867-363B-45C9458C3031}"/>
              </a:ext>
            </a:extLst>
          </p:cNvPr>
          <p:cNvSpPr txBox="1"/>
          <p:nvPr userDrawn="1"/>
        </p:nvSpPr>
        <p:spPr>
          <a:xfrm>
            <a:off x="457200" y="6516000"/>
            <a:ext cx="5233916" cy="169277"/>
          </a:xfrm>
          <a:prstGeom prst="rect">
            <a:avLst/>
          </a:prstGeom>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lang="de-DE" sz="1100" kern="1200" noProof="0" dirty="0">
                <a:solidFill>
                  <a:schemeClr val="tx2">
                    <a:lumMod val="75000"/>
                  </a:schemeClr>
                </a:solidFill>
                <a:effectLst/>
                <a:latin typeface="Tw Cen MT" panose="020B0602020104020603" pitchFamily="34" charset="0"/>
                <a:ea typeface="+mn-ea"/>
                <a:cs typeface="+mn-cs"/>
              </a:rPr>
              <a:t>© 2026 Laser ISSE. Alle Rechte vorbehalten. V2.0.1</a:t>
            </a:r>
            <a:endParaRPr lang="de-DE" sz="1100" kern="1200" noProof="0" dirty="0">
              <a:solidFill>
                <a:schemeClr val="tx2">
                  <a:lumMod val="75000"/>
                </a:schemeClr>
              </a:solidFill>
              <a:effectLst/>
              <a:latin typeface="Tw Cen MT" panose="020B0602020104020603" pitchFamily="34" charset="0"/>
              <a:ea typeface="+mn-ea"/>
              <a:cs typeface="+mn-cs"/>
            </a:endParaRPr>
          </a:p>
        </p:txBody>
      </p:sp>
    </p:spTree>
    <p:extLst>
      <p:ext uri="{BB962C8B-B14F-4D97-AF65-F5344CB8AC3E}">
        <p14:creationId xmlns:p14="http://schemas.microsoft.com/office/powerpoint/2010/main" val="3669419803"/>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21_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AutoShape 5" hidden="1">
            <a:extLst>
              <a:ext uri="{FF2B5EF4-FFF2-40B4-BE49-F238E27FC236}">
                <a16:creationId xmlns:a16="http://schemas.microsoft.com/office/drawing/2014/main" id="{797E32EC-51A3-128D-0586-98D1AB18182E}"/>
              </a:ext>
            </a:extLst>
          </p:cNvPr>
          <p:cNvSpPr/>
          <p:nvPr userDrawn="1"/>
        </p:nvSpPr>
        <p:spPr>
          <a:xfrm>
            <a:off x="0" y="6393333"/>
            <a:ext cx="12192000"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TextBox 8">
            <a:extLst>
              <a:ext uri="{FF2B5EF4-FFF2-40B4-BE49-F238E27FC236}">
                <a16:creationId xmlns:a16="http://schemas.microsoft.com/office/drawing/2014/main" id="{31251989-41CF-842E-07A7-F0ECE82E729A}"/>
              </a:ext>
            </a:extLst>
          </p:cNvPr>
          <p:cNvSpPr txBox="1"/>
          <p:nvPr userDrawn="1"/>
        </p:nvSpPr>
        <p:spPr>
          <a:xfrm>
            <a:off x="10691912" y="6518914"/>
            <a:ext cx="1042888" cy="198581"/>
          </a:xfrm>
          <a:prstGeom prst="rect">
            <a:avLst/>
          </a:prstGeom>
        </p:spPr>
        <p:txBody>
          <a:bodyPr wrap="square" lIns="0" tIns="0" rIns="0" bIns="0" rtlCol="0" anchor="t">
            <a:spAutoFit/>
          </a:bodyPr>
          <a:lstStyle/>
          <a:p>
            <a:pPr marL="0" marR="0" lvl="0" indent="0" algn="ctr" defTabSz="914400" rtl="0" eaLnBrk="1" fontAlgn="auto" latinLnBrk="0" hangingPunct="1">
              <a:lnSpc>
                <a:spcPts val="1554"/>
              </a:lnSpc>
              <a:spcBef>
                <a:spcPct val="0"/>
              </a:spcBef>
              <a:spcAft>
                <a:spcPts val="0"/>
              </a:spcAft>
              <a:buClrTx/>
              <a:buSzTx/>
              <a:buFontTx/>
              <a:buNone/>
              <a:tabLst/>
              <a:defRPr/>
            </a:pPr>
            <a:r>
              <a:rPr kumimoji="0" lang="en-US" sz="1110" b="0" i="0" u="none" strike="noStrike" kern="1200" cap="none" spc="0" normalizeH="0" baseline="0" noProof="0">
                <a:ln>
                  <a:noFill/>
                </a:ln>
                <a:solidFill>
                  <a:srgbClr val="254261"/>
                </a:solidFill>
                <a:effectLst/>
                <a:uLnTx/>
                <a:uFillTx/>
                <a:latin typeface="Neue Montreal Light"/>
                <a:ea typeface="Neue Montreal Light"/>
                <a:cs typeface="Neue Montreal Light"/>
                <a:sym typeface="Neue Montreal Light"/>
              </a:rPr>
              <a:t>laserisse.com</a:t>
            </a:r>
          </a:p>
        </p:txBody>
      </p:sp>
      <p:grpSp>
        <p:nvGrpSpPr>
          <p:cNvPr id="2" name="Grup 1" hidden="1">
            <a:extLst>
              <a:ext uri="{FF2B5EF4-FFF2-40B4-BE49-F238E27FC236}">
                <a16:creationId xmlns:a16="http://schemas.microsoft.com/office/drawing/2014/main" id="{2FFC920C-B453-530A-FEA6-F8D54619CF81}"/>
              </a:ext>
            </a:extLst>
          </p:cNvPr>
          <p:cNvGrpSpPr/>
          <p:nvPr userDrawn="1"/>
        </p:nvGrpSpPr>
        <p:grpSpPr>
          <a:xfrm>
            <a:off x="11096625" y="136525"/>
            <a:ext cx="782638" cy="782638"/>
            <a:chOff x="11096625" y="136525"/>
            <a:chExt cx="782638" cy="782638"/>
          </a:xfrm>
        </p:grpSpPr>
        <p:sp>
          <p:nvSpPr>
            <p:cNvPr id="3" name="Freeform 5">
              <a:extLst>
                <a:ext uri="{FF2B5EF4-FFF2-40B4-BE49-F238E27FC236}">
                  <a16:creationId xmlns:a16="http://schemas.microsoft.com/office/drawing/2014/main" id="{E2C93AFE-60DC-6195-6185-B4ECAD320723}"/>
                </a:ext>
              </a:extLst>
            </p:cNvPr>
            <p:cNvSpPr>
              <a:spLocks/>
            </p:cNvSpPr>
            <p:nvPr userDrawn="1"/>
          </p:nvSpPr>
          <p:spPr bwMode="auto">
            <a:xfrm>
              <a:off x="11350625" y="387350"/>
              <a:ext cx="276225" cy="277813"/>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Freeform 6">
              <a:extLst>
                <a:ext uri="{FF2B5EF4-FFF2-40B4-BE49-F238E27FC236}">
                  <a16:creationId xmlns:a16="http://schemas.microsoft.com/office/drawing/2014/main" id="{1BD2BCAB-41FC-0116-466B-614FD820DE3B}"/>
                </a:ext>
              </a:extLst>
            </p:cNvPr>
            <p:cNvSpPr>
              <a:spLocks/>
            </p:cNvSpPr>
            <p:nvPr userDrawn="1"/>
          </p:nvSpPr>
          <p:spPr bwMode="auto">
            <a:xfrm>
              <a:off x="11303000" y="136525"/>
              <a:ext cx="371475" cy="265113"/>
            </a:xfrm>
            <a:custGeom>
              <a:avLst/>
              <a:gdLst>
                <a:gd name="T0" fmla="*/ 61 w 283"/>
                <a:gd name="T1" fmla="*/ 202 h 202"/>
                <a:gd name="T2" fmla="*/ 221 w 283"/>
                <a:gd name="T3" fmla="*/ 202 h 202"/>
                <a:gd name="T4" fmla="*/ 283 w 283"/>
                <a:gd name="T5" fmla="*/ 141 h 202"/>
                <a:gd name="T6" fmla="*/ 141 w 283"/>
                <a:gd name="T7" fmla="*/ 0 h 202"/>
                <a:gd name="T8" fmla="*/ 0 w 283"/>
                <a:gd name="T9" fmla="*/ 141 h 202"/>
                <a:gd name="T10" fmla="*/ 61 w 283"/>
                <a:gd name="T11" fmla="*/ 202 h 202"/>
              </a:gdLst>
              <a:ahLst/>
              <a:cxnLst>
                <a:cxn ang="0">
                  <a:pos x="T0" y="T1"/>
                </a:cxn>
                <a:cxn ang="0">
                  <a:pos x="T2" y="T3"/>
                </a:cxn>
                <a:cxn ang="0">
                  <a:pos x="T4" y="T5"/>
                </a:cxn>
                <a:cxn ang="0">
                  <a:pos x="T6" y="T7"/>
                </a:cxn>
                <a:cxn ang="0">
                  <a:pos x="T8" y="T9"/>
                </a:cxn>
                <a:cxn ang="0">
                  <a:pos x="T10" y="T11"/>
                </a:cxn>
              </a:cxnLst>
              <a:rect l="0" t="0" r="r" b="b"/>
              <a:pathLst>
                <a:path w="283" h="202">
                  <a:moveTo>
                    <a:pt x="61" y="202"/>
                  </a:moveTo>
                  <a:cubicBezTo>
                    <a:pt x="107" y="163"/>
                    <a:pt x="175" y="163"/>
                    <a:pt x="221" y="202"/>
                  </a:cubicBezTo>
                  <a:cubicBezTo>
                    <a:pt x="283" y="141"/>
                    <a:pt x="283" y="141"/>
                    <a:pt x="283" y="141"/>
                  </a:cubicBezTo>
                  <a:cubicBezTo>
                    <a:pt x="141" y="0"/>
                    <a:pt x="141" y="0"/>
                    <a:pt x="141" y="0"/>
                  </a:cubicBezTo>
                  <a:cubicBezTo>
                    <a:pt x="0" y="141"/>
                    <a:pt x="0" y="141"/>
                    <a:pt x="0" y="141"/>
                  </a:cubicBezTo>
                  <a:lnTo>
                    <a:pt x="61" y="202"/>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9" name="Freeform 7">
              <a:extLst>
                <a:ext uri="{FF2B5EF4-FFF2-40B4-BE49-F238E27FC236}">
                  <a16:creationId xmlns:a16="http://schemas.microsoft.com/office/drawing/2014/main" id="{C740FAB5-F0F9-4609-6C42-8B36BF5B9E91}"/>
                </a:ext>
              </a:extLst>
            </p:cNvPr>
            <p:cNvSpPr>
              <a:spLocks/>
            </p:cNvSpPr>
            <p:nvPr userDrawn="1"/>
          </p:nvSpPr>
          <p:spPr bwMode="auto">
            <a:xfrm>
              <a:off x="11096625" y="341313"/>
              <a:ext cx="265113" cy="371475"/>
            </a:xfrm>
            <a:custGeom>
              <a:avLst/>
              <a:gdLst>
                <a:gd name="T0" fmla="*/ 202 w 203"/>
                <a:gd name="T1" fmla="*/ 61 h 283"/>
                <a:gd name="T2" fmla="*/ 203 w 203"/>
                <a:gd name="T3" fmla="*/ 222 h 283"/>
                <a:gd name="T4" fmla="*/ 141 w 203"/>
                <a:gd name="T5" fmla="*/ 283 h 283"/>
                <a:gd name="T6" fmla="*/ 0 w 203"/>
                <a:gd name="T7" fmla="*/ 142 h 283"/>
                <a:gd name="T8" fmla="*/ 142 w 203"/>
                <a:gd name="T9" fmla="*/ 0 h 283"/>
                <a:gd name="T10" fmla="*/ 202 w 203"/>
                <a:gd name="T11" fmla="*/ 61 h 283"/>
              </a:gdLst>
              <a:ahLst/>
              <a:cxnLst>
                <a:cxn ang="0">
                  <a:pos x="T0" y="T1"/>
                </a:cxn>
                <a:cxn ang="0">
                  <a:pos x="T2" y="T3"/>
                </a:cxn>
                <a:cxn ang="0">
                  <a:pos x="T4" y="T5"/>
                </a:cxn>
                <a:cxn ang="0">
                  <a:pos x="T6" y="T7"/>
                </a:cxn>
                <a:cxn ang="0">
                  <a:pos x="T8" y="T9"/>
                </a:cxn>
                <a:cxn ang="0">
                  <a:pos x="T10" y="T11"/>
                </a:cxn>
              </a:cxnLst>
              <a:rect l="0" t="0" r="r" b="b"/>
              <a:pathLst>
                <a:path w="203" h="283">
                  <a:moveTo>
                    <a:pt x="202" y="61"/>
                  </a:moveTo>
                  <a:cubicBezTo>
                    <a:pt x="164" y="108"/>
                    <a:pt x="164" y="175"/>
                    <a:pt x="203" y="222"/>
                  </a:cubicBezTo>
                  <a:cubicBezTo>
                    <a:pt x="141" y="283"/>
                    <a:pt x="141" y="283"/>
                    <a:pt x="141" y="283"/>
                  </a:cubicBezTo>
                  <a:cubicBezTo>
                    <a:pt x="0" y="142"/>
                    <a:pt x="0" y="142"/>
                    <a:pt x="0" y="142"/>
                  </a:cubicBezTo>
                  <a:cubicBezTo>
                    <a:pt x="142" y="0"/>
                    <a:pt x="142" y="0"/>
                    <a:pt x="142" y="0"/>
                  </a:cubicBezTo>
                  <a:lnTo>
                    <a:pt x="202" y="6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Freeform 8">
              <a:extLst>
                <a:ext uri="{FF2B5EF4-FFF2-40B4-BE49-F238E27FC236}">
                  <a16:creationId xmlns:a16="http://schemas.microsoft.com/office/drawing/2014/main" id="{84CF9A58-78F7-2C2B-21C7-2562D30F024D}"/>
                </a:ext>
              </a:extLst>
            </p:cNvPr>
            <p:cNvSpPr>
              <a:spLocks/>
            </p:cNvSpPr>
            <p:nvPr userDrawn="1"/>
          </p:nvSpPr>
          <p:spPr bwMode="auto">
            <a:xfrm>
              <a:off x="11303000" y="654050"/>
              <a:ext cx="371475" cy="265113"/>
            </a:xfrm>
            <a:custGeom>
              <a:avLst/>
              <a:gdLst>
                <a:gd name="T0" fmla="*/ 222 w 283"/>
                <a:gd name="T1" fmla="*/ 1 h 203"/>
                <a:gd name="T2" fmla="*/ 61 w 283"/>
                <a:gd name="T3" fmla="*/ 0 h 203"/>
                <a:gd name="T4" fmla="*/ 0 w 283"/>
                <a:gd name="T5" fmla="*/ 62 h 203"/>
                <a:gd name="T6" fmla="*/ 141 w 283"/>
                <a:gd name="T7" fmla="*/ 203 h 203"/>
                <a:gd name="T8" fmla="*/ 283 w 283"/>
                <a:gd name="T9" fmla="*/ 61 h 203"/>
                <a:gd name="T10" fmla="*/ 222 w 283"/>
                <a:gd name="T11" fmla="*/ 1 h 203"/>
              </a:gdLst>
              <a:ahLst/>
              <a:cxnLst>
                <a:cxn ang="0">
                  <a:pos x="T0" y="T1"/>
                </a:cxn>
                <a:cxn ang="0">
                  <a:pos x="T2" y="T3"/>
                </a:cxn>
                <a:cxn ang="0">
                  <a:pos x="T4" y="T5"/>
                </a:cxn>
                <a:cxn ang="0">
                  <a:pos x="T6" y="T7"/>
                </a:cxn>
                <a:cxn ang="0">
                  <a:pos x="T8" y="T9"/>
                </a:cxn>
                <a:cxn ang="0">
                  <a:pos x="T10" y="T11"/>
                </a:cxn>
              </a:cxnLst>
              <a:rect l="0" t="0" r="r" b="b"/>
              <a:pathLst>
                <a:path w="283" h="203">
                  <a:moveTo>
                    <a:pt x="222" y="1"/>
                  </a:moveTo>
                  <a:cubicBezTo>
                    <a:pt x="175" y="39"/>
                    <a:pt x="108" y="39"/>
                    <a:pt x="61" y="0"/>
                  </a:cubicBezTo>
                  <a:cubicBezTo>
                    <a:pt x="0" y="62"/>
                    <a:pt x="0" y="62"/>
                    <a:pt x="0" y="62"/>
                  </a:cubicBezTo>
                  <a:cubicBezTo>
                    <a:pt x="141" y="203"/>
                    <a:pt x="141" y="203"/>
                    <a:pt x="141" y="203"/>
                  </a:cubicBezTo>
                  <a:cubicBezTo>
                    <a:pt x="283" y="61"/>
                    <a:pt x="283" y="61"/>
                    <a:pt x="283" y="61"/>
                  </a:cubicBezTo>
                  <a:lnTo>
                    <a:pt x="222" y="1"/>
                  </a:lnTo>
                  <a:close/>
                </a:path>
              </a:pathLst>
            </a:custGeom>
            <a:solidFill>
              <a:srgbClr val="9D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2101C8F6-9E76-F84D-3414-90CB4888469C}"/>
                </a:ext>
              </a:extLst>
            </p:cNvPr>
            <p:cNvSpPr>
              <a:spLocks/>
            </p:cNvSpPr>
            <p:nvPr userDrawn="1"/>
          </p:nvSpPr>
          <p:spPr bwMode="auto">
            <a:xfrm>
              <a:off x="11614150" y="342900"/>
              <a:ext cx="265113" cy="369888"/>
            </a:xfrm>
            <a:custGeom>
              <a:avLst/>
              <a:gdLst>
                <a:gd name="T0" fmla="*/ 0 w 202"/>
                <a:gd name="T1" fmla="*/ 221 h 282"/>
                <a:gd name="T2" fmla="*/ 0 w 202"/>
                <a:gd name="T3" fmla="*/ 61 h 282"/>
                <a:gd name="T4" fmla="*/ 61 w 202"/>
                <a:gd name="T5" fmla="*/ 0 h 282"/>
                <a:gd name="T6" fmla="*/ 202 w 202"/>
                <a:gd name="T7" fmla="*/ 141 h 282"/>
                <a:gd name="T8" fmla="*/ 61 w 202"/>
                <a:gd name="T9" fmla="*/ 282 h 282"/>
                <a:gd name="T10" fmla="*/ 0 w 202"/>
                <a:gd name="T11" fmla="*/ 221 h 282"/>
              </a:gdLst>
              <a:ahLst/>
              <a:cxnLst>
                <a:cxn ang="0">
                  <a:pos x="T0" y="T1"/>
                </a:cxn>
                <a:cxn ang="0">
                  <a:pos x="T2" y="T3"/>
                </a:cxn>
                <a:cxn ang="0">
                  <a:pos x="T4" y="T5"/>
                </a:cxn>
                <a:cxn ang="0">
                  <a:pos x="T6" y="T7"/>
                </a:cxn>
                <a:cxn ang="0">
                  <a:pos x="T8" y="T9"/>
                </a:cxn>
                <a:cxn ang="0">
                  <a:pos x="T10" y="T11"/>
                </a:cxn>
              </a:cxnLst>
              <a:rect l="0" t="0" r="r" b="b"/>
              <a:pathLst>
                <a:path w="202" h="282">
                  <a:moveTo>
                    <a:pt x="0" y="221"/>
                  </a:moveTo>
                  <a:cubicBezTo>
                    <a:pt x="39" y="175"/>
                    <a:pt x="39" y="107"/>
                    <a:pt x="0" y="61"/>
                  </a:cubicBezTo>
                  <a:cubicBezTo>
                    <a:pt x="61" y="0"/>
                    <a:pt x="61" y="0"/>
                    <a:pt x="61" y="0"/>
                  </a:cubicBezTo>
                  <a:cubicBezTo>
                    <a:pt x="202" y="141"/>
                    <a:pt x="202" y="141"/>
                    <a:pt x="202" y="141"/>
                  </a:cubicBezTo>
                  <a:cubicBezTo>
                    <a:pt x="61" y="282"/>
                    <a:pt x="61" y="282"/>
                    <a:pt x="61" y="282"/>
                  </a:cubicBezTo>
                  <a:lnTo>
                    <a:pt x="0" y="221"/>
                  </a:ln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 name="AutoShape 4" hidden="1">
            <a:extLst>
              <a:ext uri="{FF2B5EF4-FFF2-40B4-BE49-F238E27FC236}">
                <a16:creationId xmlns:a16="http://schemas.microsoft.com/office/drawing/2014/main" id="{2155C169-4FCE-7CF7-06FD-BC706EAA83E0}"/>
              </a:ext>
            </a:extLst>
          </p:cNvPr>
          <p:cNvSpPr/>
          <p:nvPr userDrawn="1"/>
        </p:nvSpPr>
        <p:spPr>
          <a:xfrm>
            <a:off x="0" y="612000"/>
            <a:ext cx="2595793" cy="0"/>
          </a:xfrm>
          <a:prstGeom prst="line">
            <a:avLst/>
          </a:prstGeom>
          <a:ln w="38100" cap="flat">
            <a:solidFill>
              <a:srgbClr val="DF1F26"/>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pic>
        <p:nvPicPr>
          <p:cNvPr id="13" name="Picture 12">
            <a:extLst>
              <a:ext uri="{FF2B5EF4-FFF2-40B4-BE49-F238E27FC236}">
                <a16:creationId xmlns:a16="http://schemas.microsoft.com/office/drawing/2014/main" id="{342E5B4C-B480-DA55-5145-3782191011F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1363686" y="136525"/>
            <a:ext cx="681267" cy="682970"/>
          </a:xfrm>
          <a:prstGeom prst="rect">
            <a:avLst/>
          </a:prstGeom>
        </p:spPr>
      </p:pic>
      <p:sp>
        <p:nvSpPr>
          <p:cNvPr id="14" name="AutoShape 5">
            <a:extLst>
              <a:ext uri="{FF2B5EF4-FFF2-40B4-BE49-F238E27FC236}">
                <a16:creationId xmlns:a16="http://schemas.microsoft.com/office/drawing/2014/main" id="{660A762A-D9EE-15AB-B912-F089AD187F37}"/>
              </a:ext>
            </a:extLst>
          </p:cNvPr>
          <p:cNvSpPr/>
          <p:nvPr userDrawn="1"/>
        </p:nvSpPr>
        <p:spPr>
          <a:xfrm>
            <a:off x="0" y="6439053"/>
            <a:ext cx="12192000" cy="0"/>
          </a:xfrm>
          <a:prstGeom prst="line">
            <a:avLst/>
          </a:prstGeom>
          <a:ln w="25400" cap="flat">
            <a:solidFill>
              <a:srgbClr val="CDCDCC"/>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p:nvSpPr>
          <p:cNvPr id="15" name="AutoShape 4">
            <a:extLst>
              <a:ext uri="{FF2B5EF4-FFF2-40B4-BE49-F238E27FC236}">
                <a16:creationId xmlns:a16="http://schemas.microsoft.com/office/drawing/2014/main" id="{2D8A91DC-18D5-A5FB-CC35-67E9FE4C7289}"/>
              </a:ext>
            </a:extLst>
          </p:cNvPr>
          <p:cNvSpPr/>
          <p:nvPr userDrawn="1"/>
        </p:nvSpPr>
        <p:spPr>
          <a:xfrm>
            <a:off x="-1" y="576000"/>
            <a:ext cx="3492000" cy="0"/>
          </a:xfrm>
          <a:prstGeom prst="line">
            <a:avLst/>
          </a:prstGeom>
          <a:ln w="25400" cap="flat">
            <a:solidFill>
              <a:srgbClr val="CDCDCC"/>
            </a:solidFill>
            <a:prstDash val="solid"/>
            <a:headEnd type="none" w="sm" len="sm"/>
            <a:tailEnd type="none" w="sm" len="sm"/>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7">
            <a:extLst>
              <a:ext uri="{FF2B5EF4-FFF2-40B4-BE49-F238E27FC236}">
                <a16:creationId xmlns:a16="http://schemas.microsoft.com/office/drawing/2014/main" id="{69B82D92-914D-C867-363B-45C9458C3031}"/>
              </a:ext>
            </a:extLst>
          </p:cNvPr>
          <p:cNvSpPr txBox="1"/>
          <p:nvPr userDrawn="1"/>
        </p:nvSpPr>
        <p:spPr>
          <a:xfrm>
            <a:off x="457200" y="6516000"/>
            <a:ext cx="5233916" cy="169277"/>
          </a:xfrm>
          <a:prstGeom prst="rect">
            <a:avLst/>
          </a:prstGeom>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lang="de-DE" sz="1100" kern="1200" noProof="0" dirty="0">
                <a:solidFill>
                  <a:schemeClr val="tx2">
                    <a:lumMod val="75000"/>
                  </a:schemeClr>
                </a:solidFill>
                <a:effectLst/>
                <a:latin typeface="Tw Cen MT" panose="020B0602020104020603" pitchFamily="34" charset="0"/>
                <a:ea typeface="+mn-ea"/>
                <a:cs typeface="+mn-cs"/>
              </a:rPr>
              <a:t>© 2026 Laser ISSE. Alle Rechte vorbehalten. V2.0.1</a:t>
            </a:r>
            <a:endParaRPr lang="de-DE" sz="1100" kern="1200" noProof="0" dirty="0">
              <a:solidFill>
                <a:schemeClr val="tx2">
                  <a:lumMod val="75000"/>
                </a:schemeClr>
              </a:solidFill>
              <a:effectLst/>
              <a:latin typeface="Tw Cen MT" panose="020B0602020104020603" pitchFamily="34" charset="0"/>
              <a:ea typeface="+mn-ea"/>
              <a:cs typeface="+mn-cs"/>
            </a:endParaRPr>
          </a:p>
        </p:txBody>
      </p:sp>
    </p:spTree>
    <p:extLst>
      <p:ext uri="{BB962C8B-B14F-4D97-AF65-F5344CB8AC3E}">
        <p14:creationId xmlns:p14="http://schemas.microsoft.com/office/powerpoint/2010/main" val="763231469"/>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1_Özel Düzen">
    <p:bg>
      <p:bgPr>
        <a:gradFill>
          <a:gsLst>
            <a:gs pos="0">
              <a:srgbClr val="FFFFFF">
                <a:alpha val="100000"/>
              </a:srgbClr>
            </a:gs>
            <a:gs pos="50000">
              <a:srgbClr val="AFB1B4">
                <a:alpha val="36000"/>
              </a:srgbClr>
            </a:gs>
            <a:gs pos="100000">
              <a:srgbClr val="254261">
                <a:alpha val="36000"/>
              </a:srgbClr>
            </a:gs>
          </a:gsLst>
          <a:lin ang="5400000" scaled="0"/>
        </a:gradFill>
        <a:effectLst/>
      </p:bgPr>
    </p:bg>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11411C29-0CBA-8A49-BF96-A50BB8E25A0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361920" y="1366184"/>
            <a:ext cx="9177948" cy="4485005"/>
          </a:xfrm>
          <a:prstGeom prst="rect">
            <a:avLst/>
          </a:prstGeom>
        </p:spPr>
      </p:pic>
      <p:sp>
        <p:nvSpPr>
          <p:cNvPr id="145" name="Freeform 96">
            <a:extLst>
              <a:ext uri="{FF2B5EF4-FFF2-40B4-BE49-F238E27FC236}">
                <a16:creationId xmlns:a16="http://schemas.microsoft.com/office/drawing/2014/main" id="{3877204A-12E6-836D-C7AC-6BD7FBC75FB5}"/>
              </a:ext>
            </a:extLst>
          </p:cNvPr>
          <p:cNvSpPr/>
          <p:nvPr userDrawn="1"/>
        </p:nvSpPr>
        <p:spPr>
          <a:xfrm>
            <a:off x="2443728" y="6512910"/>
            <a:ext cx="123417" cy="80097"/>
          </a:xfrm>
          <a:custGeom>
            <a:avLst/>
            <a:gdLst/>
            <a:ahLst/>
            <a:cxnLst/>
            <a:rect l="l" t="t" r="r" b="b"/>
            <a:pathLst>
              <a:path w="112522" h="73025">
                <a:moveTo>
                  <a:pt x="102362" y="0"/>
                </a:moveTo>
                <a:lnTo>
                  <a:pt x="10160" y="0"/>
                </a:lnTo>
                <a:cubicBezTo>
                  <a:pt x="4572" y="0"/>
                  <a:pt x="0" y="4572"/>
                  <a:pt x="0" y="10160"/>
                </a:cubicBezTo>
                <a:lnTo>
                  <a:pt x="0" y="62865"/>
                </a:lnTo>
                <a:cubicBezTo>
                  <a:pt x="0" y="68453"/>
                  <a:pt x="4572" y="73025"/>
                  <a:pt x="10160" y="73025"/>
                </a:cubicBezTo>
                <a:lnTo>
                  <a:pt x="102362" y="73025"/>
                </a:lnTo>
                <a:cubicBezTo>
                  <a:pt x="107950" y="73025"/>
                  <a:pt x="112522" y="68453"/>
                  <a:pt x="112522" y="62865"/>
                </a:cubicBezTo>
                <a:lnTo>
                  <a:pt x="112522" y="10160"/>
                </a:lnTo>
                <a:cubicBezTo>
                  <a:pt x="112522" y="4572"/>
                  <a:pt x="107950" y="0"/>
                  <a:pt x="102362" y="0"/>
                </a:cubicBezTo>
                <a:moveTo>
                  <a:pt x="49911" y="45847"/>
                </a:moveTo>
                <a:lnTo>
                  <a:pt x="59055" y="49022"/>
                </a:lnTo>
                <a:lnTo>
                  <a:pt x="105156" y="8890"/>
                </a:lnTo>
                <a:cubicBezTo>
                  <a:pt x="105283" y="9271"/>
                  <a:pt x="105410" y="9652"/>
                  <a:pt x="105410" y="10033"/>
                </a:cubicBezTo>
                <a:lnTo>
                  <a:pt x="105410" y="62738"/>
                </a:lnTo>
                <a:cubicBezTo>
                  <a:pt x="105410" y="64389"/>
                  <a:pt x="104013" y="65786"/>
                  <a:pt x="102362" y="65786"/>
                </a:cubicBezTo>
                <a:lnTo>
                  <a:pt x="10160" y="65786"/>
                </a:lnTo>
                <a:cubicBezTo>
                  <a:pt x="8509" y="65786"/>
                  <a:pt x="7112" y="64516"/>
                  <a:pt x="7112" y="62738"/>
                </a:cubicBezTo>
                <a:lnTo>
                  <a:pt x="7112" y="10160"/>
                </a:lnTo>
                <a:cubicBezTo>
                  <a:pt x="7112" y="9779"/>
                  <a:pt x="7239" y="9271"/>
                  <a:pt x="7366" y="9017"/>
                </a:cubicBezTo>
                <a:close/>
                <a:moveTo>
                  <a:pt x="57658" y="41021"/>
                </a:moveTo>
                <a:lnTo>
                  <a:pt x="55753" y="41656"/>
                </a:lnTo>
                <a:lnTo>
                  <a:pt x="16129" y="7112"/>
                </a:lnTo>
                <a:lnTo>
                  <a:pt x="96520" y="7112"/>
                </a:lnTo>
                <a:close/>
              </a:path>
            </a:pathLst>
          </a:custGeom>
          <a:solidFill>
            <a:schemeClr val="bg1"/>
          </a:solid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grpSp>
        <p:nvGrpSpPr>
          <p:cNvPr id="14" name="Grup 13">
            <a:extLst>
              <a:ext uri="{FF2B5EF4-FFF2-40B4-BE49-F238E27FC236}">
                <a16:creationId xmlns:a16="http://schemas.microsoft.com/office/drawing/2014/main" id="{EDB372AD-91E8-87C9-64BE-CE68FDA34D00}"/>
              </a:ext>
            </a:extLst>
          </p:cNvPr>
          <p:cNvGrpSpPr/>
          <p:nvPr userDrawn="1"/>
        </p:nvGrpSpPr>
        <p:grpSpPr>
          <a:xfrm>
            <a:off x="2144973" y="5573712"/>
            <a:ext cx="2358594" cy="1031525"/>
            <a:chOff x="2144973" y="5573712"/>
            <a:chExt cx="2358594" cy="1031525"/>
          </a:xfrm>
        </p:grpSpPr>
        <p:grpSp>
          <p:nvGrpSpPr>
            <p:cNvPr id="144" name="Group 143">
              <a:extLst>
                <a:ext uri="{FF2B5EF4-FFF2-40B4-BE49-F238E27FC236}">
                  <a16:creationId xmlns:a16="http://schemas.microsoft.com/office/drawing/2014/main" id="{E746A920-604A-D281-4F30-80BD4D03798A}"/>
                </a:ext>
              </a:extLst>
            </p:cNvPr>
            <p:cNvGrpSpPr/>
            <p:nvPr/>
          </p:nvGrpSpPr>
          <p:grpSpPr>
            <a:xfrm>
              <a:off x="2464740" y="5920516"/>
              <a:ext cx="97229" cy="135398"/>
              <a:chOff x="5670938" y="4609551"/>
              <a:chExt cx="97229" cy="135398"/>
            </a:xfrm>
            <a:solidFill>
              <a:schemeClr val="bg1"/>
            </a:solidFill>
          </p:grpSpPr>
          <p:sp>
            <p:nvSpPr>
              <p:cNvPr id="151" name="Freeform 98">
                <a:extLst>
                  <a:ext uri="{FF2B5EF4-FFF2-40B4-BE49-F238E27FC236}">
                    <a16:creationId xmlns:a16="http://schemas.microsoft.com/office/drawing/2014/main" id="{17F68ED8-EB8B-4FCA-D30B-715EBB36FFAC}"/>
                  </a:ext>
                </a:extLst>
              </p:cNvPr>
              <p:cNvSpPr/>
              <p:nvPr/>
            </p:nvSpPr>
            <p:spPr>
              <a:xfrm>
                <a:off x="5698519" y="4637132"/>
                <a:ext cx="43878" cy="41650"/>
              </a:xfrm>
              <a:custGeom>
                <a:avLst/>
                <a:gdLst/>
                <a:ahLst/>
                <a:cxnLst/>
                <a:rect l="l" t="t" r="r" b="b"/>
                <a:pathLst>
                  <a:path w="40005" h="37973">
                    <a:moveTo>
                      <a:pt x="32385" y="5334"/>
                    </a:moveTo>
                    <a:lnTo>
                      <a:pt x="24130" y="0"/>
                    </a:lnTo>
                    <a:lnTo>
                      <a:pt x="19050" y="0"/>
                    </a:lnTo>
                    <a:lnTo>
                      <a:pt x="9017" y="2032"/>
                    </a:lnTo>
                    <a:cubicBezTo>
                      <a:pt x="1905" y="9271"/>
                      <a:pt x="0" y="14097"/>
                      <a:pt x="0" y="19050"/>
                    </a:cubicBezTo>
                    <a:cubicBezTo>
                      <a:pt x="0" y="29591"/>
                      <a:pt x="8509" y="37973"/>
                      <a:pt x="19050" y="37973"/>
                    </a:cubicBezTo>
                    <a:lnTo>
                      <a:pt x="19050" y="37973"/>
                    </a:lnTo>
                    <a:lnTo>
                      <a:pt x="29083" y="35814"/>
                    </a:lnTo>
                    <a:cubicBezTo>
                      <a:pt x="40005" y="24638"/>
                      <a:pt x="39751" y="12573"/>
                      <a:pt x="32258" y="5207"/>
                    </a:cubicBezTo>
                  </a:path>
                </a:pathLst>
              </a:custGeom>
              <a:gr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white"/>
                  </a:solidFill>
                  <a:effectLst/>
                  <a:uLnTx/>
                  <a:uFillTx/>
                  <a:latin typeface="Calibri"/>
                  <a:ea typeface="+mn-ea"/>
                  <a:cs typeface="+mn-cs"/>
                </a:endParaRPr>
              </a:p>
            </p:txBody>
          </p:sp>
          <p:sp>
            <p:nvSpPr>
              <p:cNvPr id="152" name="Freeform 99">
                <a:extLst>
                  <a:ext uri="{FF2B5EF4-FFF2-40B4-BE49-F238E27FC236}">
                    <a16:creationId xmlns:a16="http://schemas.microsoft.com/office/drawing/2014/main" id="{B1CB8008-DC04-C392-D461-B711A6D84DBC}"/>
                  </a:ext>
                </a:extLst>
              </p:cNvPr>
              <p:cNvSpPr/>
              <p:nvPr/>
            </p:nvSpPr>
            <p:spPr>
              <a:xfrm>
                <a:off x="5670938" y="4609551"/>
                <a:ext cx="97229" cy="135398"/>
              </a:xfrm>
              <a:custGeom>
                <a:avLst/>
                <a:gdLst/>
                <a:ahLst/>
                <a:cxnLst/>
                <a:rect l="l" t="t" r="r" b="b"/>
                <a:pathLst>
                  <a:path w="88646" h="123444">
                    <a:moveTo>
                      <a:pt x="85725" y="28321"/>
                    </a:moveTo>
                    <a:cubicBezTo>
                      <a:pt x="78740" y="11557"/>
                      <a:pt x="66040" y="2032"/>
                      <a:pt x="48006" y="0"/>
                    </a:cubicBezTo>
                    <a:lnTo>
                      <a:pt x="36576" y="0"/>
                    </a:lnTo>
                    <a:cubicBezTo>
                      <a:pt x="22987" y="4191"/>
                      <a:pt x="15748" y="9017"/>
                      <a:pt x="10287" y="15748"/>
                    </a:cubicBezTo>
                    <a:cubicBezTo>
                      <a:pt x="3937" y="23368"/>
                      <a:pt x="254" y="33020"/>
                      <a:pt x="0" y="42926"/>
                    </a:cubicBezTo>
                    <a:lnTo>
                      <a:pt x="635" y="53213"/>
                    </a:lnTo>
                    <a:cubicBezTo>
                      <a:pt x="3683" y="62230"/>
                      <a:pt x="5461" y="66167"/>
                      <a:pt x="7620" y="69850"/>
                    </a:cubicBezTo>
                    <a:lnTo>
                      <a:pt x="8763" y="69088"/>
                    </a:lnTo>
                    <a:lnTo>
                      <a:pt x="7620" y="69977"/>
                    </a:lnTo>
                    <a:lnTo>
                      <a:pt x="30988" y="111125"/>
                    </a:lnTo>
                    <a:cubicBezTo>
                      <a:pt x="32512" y="113792"/>
                      <a:pt x="34036" y="116459"/>
                      <a:pt x="35687" y="118999"/>
                    </a:cubicBezTo>
                    <a:lnTo>
                      <a:pt x="40513" y="123444"/>
                    </a:lnTo>
                    <a:lnTo>
                      <a:pt x="43942" y="123444"/>
                    </a:lnTo>
                    <a:lnTo>
                      <a:pt x="50546" y="121666"/>
                    </a:lnTo>
                    <a:lnTo>
                      <a:pt x="52959" y="117856"/>
                    </a:lnTo>
                    <a:lnTo>
                      <a:pt x="60833" y="103886"/>
                    </a:lnTo>
                    <a:cubicBezTo>
                      <a:pt x="68326" y="90678"/>
                      <a:pt x="75819" y="77470"/>
                      <a:pt x="83312" y="64262"/>
                    </a:cubicBezTo>
                    <a:lnTo>
                      <a:pt x="88392" y="51943"/>
                    </a:lnTo>
                    <a:cubicBezTo>
                      <a:pt x="88646" y="39370"/>
                      <a:pt x="87630" y="33528"/>
                      <a:pt x="85471" y="28067"/>
                    </a:cubicBezTo>
                    <a:moveTo>
                      <a:pt x="47498" y="112903"/>
                    </a:moveTo>
                    <a:lnTo>
                      <a:pt x="46736" y="114173"/>
                    </a:lnTo>
                    <a:lnTo>
                      <a:pt x="44958" y="116078"/>
                    </a:lnTo>
                    <a:lnTo>
                      <a:pt x="44196" y="116078"/>
                    </a:lnTo>
                    <a:lnTo>
                      <a:pt x="42545" y="115697"/>
                    </a:lnTo>
                    <a:lnTo>
                      <a:pt x="38862" y="109728"/>
                    </a:lnTo>
                    <a:lnTo>
                      <a:pt x="36322" y="105156"/>
                    </a:lnTo>
                    <a:cubicBezTo>
                      <a:pt x="28956" y="92202"/>
                      <a:pt x="21590" y="79248"/>
                      <a:pt x="14097" y="66040"/>
                    </a:cubicBezTo>
                    <a:lnTo>
                      <a:pt x="10414" y="59309"/>
                    </a:lnTo>
                    <a:lnTo>
                      <a:pt x="7239" y="47244"/>
                    </a:lnTo>
                    <a:cubicBezTo>
                      <a:pt x="7620" y="34544"/>
                      <a:pt x="10668" y="26543"/>
                      <a:pt x="15875" y="20066"/>
                    </a:cubicBezTo>
                    <a:lnTo>
                      <a:pt x="26416" y="10541"/>
                    </a:lnTo>
                    <a:cubicBezTo>
                      <a:pt x="36703" y="7366"/>
                      <a:pt x="40132" y="6731"/>
                      <a:pt x="43688" y="6731"/>
                    </a:cubicBezTo>
                    <a:lnTo>
                      <a:pt x="45974" y="6858"/>
                    </a:lnTo>
                    <a:cubicBezTo>
                      <a:pt x="62357" y="8636"/>
                      <a:pt x="73025" y="16764"/>
                      <a:pt x="78994" y="30861"/>
                    </a:cubicBezTo>
                    <a:lnTo>
                      <a:pt x="81788" y="40259"/>
                    </a:lnTo>
                    <a:cubicBezTo>
                      <a:pt x="81534" y="50673"/>
                      <a:pt x="80137" y="56007"/>
                      <a:pt x="77343" y="60833"/>
                    </a:cubicBezTo>
                    <a:lnTo>
                      <a:pt x="54864" y="100457"/>
                    </a:lnTo>
                    <a:close/>
                  </a:path>
                </a:pathLst>
              </a:custGeom>
              <a:gr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white"/>
                  </a:solidFill>
                  <a:effectLst/>
                  <a:uLnTx/>
                  <a:uFillTx/>
                  <a:latin typeface="Calibri"/>
                  <a:ea typeface="+mn-ea"/>
                  <a:cs typeface="+mn-cs"/>
                </a:endParaRPr>
              </a:p>
            </p:txBody>
          </p:sp>
        </p:grpSp>
        <p:sp>
          <p:nvSpPr>
            <p:cNvPr id="146" name="Freeform 93">
              <a:extLst>
                <a:ext uri="{FF2B5EF4-FFF2-40B4-BE49-F238E27FC236}">
                  <a16:creationId xmlns:a16="http://schemas.microsoft.com/office/drawing/2014/main" id="{6813843F-4BA4-DD86-877F-2F146526E149}"/>
                </a:ext>
              </a:extLst>
            </p:cNvPr>
            <p:cNvSpPr/>
            <p:nvPr/>
          </p:nvSpPr>
          <p:spPr>
            <a:xfrm>
              <a:off x="2443728" y="6234354"/>
              <a:ext cx="116174" cy="118962"/>
            </a:xfrm>
            <a:custGeom>
              <a:avLst/>
              <a:gdLst/>
              <a:ahLst/>
              <a:cxnLst/>
              <a:rect l="l" t="t" r="r" b="b"/>
              <a:pathLst>
                <a:path w="105918" h="108458">
                  <a:moveTo>
                    <a:pt x="101346" y="11938"/>
                  </a:moveTo>
                  <a:lnTo>
                    <a:pt x="88900" y="889"/>
                  </a:lnTo>
                  <a:cubicBezTo>
                    <a:pt x="80645" y="381"/>
                    <a:pt x="74295" y="0"/>
                    <a:pt x="72136" y="7112"/>
                  </a:cubicBezTo>
                  <a:lnTo>
                    <a:pt x="70231" y="12446"/>
                  </a:lnTo>
                  <a:lnTo>
                    <a:pt x="66929" y="20447"/>
                  </a:lnTo>
                  <a:lnTo>
                    <a:pt x="67691" y="32258"/>
                  </a:lnTo>
                  <a:lnTo>
                    <a:pt x="70485" y="35306"/>
                  </a:lnTo>
                  <a:lnTo>
                    <a:pt x="74168" y="38989"/>
                  </a:lnTo>
                  <a:cubicBezTo>
                    <a:pt x="62484" y="58166"/>
                    <a:pt x="56896" y="64135"/>
                    <a:pt x="41402" y="75184"/>
                  </a:cubicBezTo>
                  <a:lnTo>
                    <a:pt x="39116" y="76708"/>
                  </a:lnTo>
                  <a:lnTo>
                    <a:pt x="34544" y="72898"/>
                  </a:lnTo>
                  <a:lnTo>
                    <a:pt x="28321" y="67564"/>
                  </a:lnTo>
                  <a:lnTo>
                    <a:pt x="16129" y="72644"/>
                  </a:lnTo>
                  <a:lnTo>
                    <a:pt x="8890" y="76327"/>
                  </a:lnTo>
                  <a:lnTo>
                    <a:pt x="0" y="81153"/>
                  </a:lnTo>
                  <a:cubicBezTo>
                    <a:pt x="2159" y="93853"/>
                    <a:pt x="4064" y="101600"/>
                    <a:pt x="14097" y="105664"/>
                  </a:cubicBezTo>
                  <a:lnTo>
                    <a:pt x="23876" y="108458"/>
                  </a:lnTo>
                  <a:lnTo>
                    <a:pt x="35687" y="108204"/>
                  </a:lnTo>
                  <a:lnTo>
                    <a:pt x="39624" y="107442"/>
                  </a:lnTo>
                  <a:cubicBezTo>
                    <a:pt x="63500" y="100711"/>
                    <a:pt x="100203" y="61468"/>
                    <a:pt x="105156" y="37465"/>
                  </a:cubicBezTo>
                  <a:lnTo>
                    <a:pt x="105283" y="37084"/>
                  </a:lnTo>
                  <a:cubicBezTo>
                    <a:pt x="105918" y="29464"/>
                    <a:pt x="105918" y="21082"/>
                    <a:pt x="101600" y="12065"/>
                  </a:cubicBezTo>
                  <a:moveTo>
                    <a:pt x="78486" y="45085"/>
                  </a:moveTo>
                  <a:lnTo>
                    <a:pt x="80137" y="35179"/>
                  </a:lnTo>
                  <a:lnTo>
                    <a:pt x="75438" y="30353"/>
                  </a:lnTo>
                  <a:lnTo>
                    <a:pt x="72390" y="26924"/>
                  </a:lnTo>
                  <a:lnTo>
                    <a:pt x="74549" y="20574"/>
                  </a:lnTo>
                  <a:lnTo>
                    <a:pt x="78105" y="11938"/>
                  </a:lnTo>
                  <a:lnTo>
                    <a:pt x="79375" y="7239"/>
                  </a:lnTo>
                  <a:lnTo>
                    <a:pt x="92964" y="9906"/>
                  </a:lnTo>
                  <a:cubicBezTo>
                    <a:pt x="98933" y="22479"/>
                    <a:pt x="98933" y="29718"/>
                    <a:pt x="98425" y="36195"/>
                  </a:cubicBezTo>
                  <a:cubicBezTo>
                    <a:pt x="93853" y="57912"/>
                    <a:pt x="59309" y="94742"/>
                    <a:pt x="37973" y="100838"/>
                  </a:cubicBezTo>
                  <a:lnTo>
                    <a:pt x="22860" y="101727"/>
                  </a:lnTo>
                  <a:cubicBezTo>
                    <a:pt x="11303" y="97155"/>
                    <a:pt x="8890" y="93853"/>
                    <a:pt x="8255" y="87503"/>
                  </a:cubicBezTo>
                  <a:lnTo>
                    <a:pt x="8255" y="87249"/>
                  </a:lnTo>
                  <a:lnTo>
                    <a:pt x="8255" y="83820"/>
                  </a:lnTo>
                  <a:lnTo>
                    <a:pt x="13970" y="81280"/>
                  </a:lnTo>
                  <a:lnTo>
                    <a:pt x="22098" y="77216"/>
                  </a:lnTo>
                  <a:lnTo>
                    <a:pt x="26035" y="75819"/>
                  </a:lnTo>
                  <a:lnTo>
                    <a:pt x="28321" y="76454"/>
                  </a:lnTo>
                  <a:lnTo>
                    <a:pt x="30607" y="78486"/>
                  </a:lnTo>
                  <a:lnTo>
                    <a:pt x="38608" y="85217"/>
                  </a:lnTo>
                  <a:cubicBezTo>
                    <a:pt x="61468" y="69088"/>
                    <a:pt x="67691" y="62484"/>
                    <a:pt x="78105" y="44958"/>
                  </a:cubicBezTo>
                </a:path>
              </a:pathLst>
            </a:custGeom>
            <a:solidFill>
              <a:schemeClr val="bg1"/>
            </a:solid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47" name="TextBox 103">
              <a:extLst>
                <a:ext uri="{FF2B5EF4-FFF2-40B4-BE49-F238E27FC236}">
                  <a16:creationId xmlns:a16="http://schemas.microsoft.com/office/drawing/2014/main" id="{9BF40943-F3F2-027F-AD5D-61709C1C06DE}"/>
                </a:ext>
              </a:extLst>
            </p:cNvPr>
            <p:cNvSpPr txBox="1"/>
            <p:nvPr/>
          </p:nvSpPr>
          <p:spPr>
            <a:xfrm>
              <a:off x="2676709" y="6464173"/>
              <a:ext cx="1021978" cy="141064"/>
            </a:xfrm>
            <a:prstGeom prst="rect">
              <a:avLst/>
            </a:prstGeom>
            <a:effectLst/>
          </p:spPr>
          <p:txBody>
            <a:bodyPr lIns="0" tIns="0" rIns="0" bIns="0" rtlCol="0" anchor="t">
              <a:spAutoFit/>
            </a:bodyPr>
            <a:lstStyle/>
            <a:p>
              <a:pPr marL="0" marR="0" lvl="0" indent="0" algn="l" defTabSz="914400" rtl="0" eaLnBrk="1" fontAlgn="auto" latinLnBrk="0" hangingPunct="1">
                <a:lnSpc>
                  <a:spcPts val="1105"/>
                </a:lnSpc>
                <a:spcBef>
                  <a:spcPts val="0"/>
                </a:spcBef>
                <a:spcAft>
                  <a:spcPts val="0"/>
                </a:spcAft>
                <a:buClrTx/>
                <a:buSzTx/>
                <a:buFontTx/>
                <a:buNone/>
                <a:tabLst/>
                <a:defRPr/>
              </a:pPr>
              <a:r>
                <a:rPr kumimoji="0" lang="en-US" sz="789"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info@laserisse.com</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48" name="TextBox 102">
              <a:extLst>
                <a:ext uri="{FF2B5EF4-FFF2-40B4-BE49-F238E27FC236}">
                  <a16:creationId xmlns:a16="http://schemas.microsoft.com/office/drawing/2014/main" id="{9948C31E-E1BA-67B0-B31A-0FE08F776CD3}"/>
                </a:ext>
              </a:extLst>
            </p:cNvPr>
            <p:cNvSpPr txBox="1"/>
            <p:nvPr/>
          </p:nvSpPr>
          <p:spPr>
            <a:xfrm>
              <a:off x="2676709" y="6134417"/>
              <a:ext cx="1030503" cy="237244"/>
            </a:xfrm>
            <a:prstGeom prst="rect">
              <a:avLst/>
            </a:prstGeom>
            <a:effectLst/>
          </p:spPr>
          <p:txBody>
            <a:bodyPr lIns="0" tIns="0" rIns="0" bIns="0" rtlCol="0" anchor="t">
              <a:spAutoFit/>
            </a:bodyPr>
            <a:lstStyle/>
            <a:p>
              <a:pPr marL="0" marR="0" lvl="0" indent="0" algn="l" defTabSz="914400" rtl="0" eaLnBrk="1" fontAlgn="auto" latinLnBrk="0" hangingPunct="1">
                <a:lnSpc>
                  <a:spcPts val="1864"/>
                </a:lnSpc>
                <a:spcBef>
                  <a:spcPts val="0"/>
                </a:spcBef>
                <a:spcAft>
                  <a:spcPts val="0"/>
                </a:spcAft>
                <a:buClrTx/>
                <a:buSzTx/>
                <a:buFontTx/>
                <a:buNone/>
                <a:tabLst/>
                <a:defRPr/>
              </a:pPr>
              <a:r>
                <a:rPr kumimoji="0" lang="en-US" sz="745"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+49 203 31759-132</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49" name="TextBox 101">
              <a:extLst>
                <a:ext uri="{FF2B5EF4-FFF2-40B4-BE49-F238E27FC236}">
                  <a16:creationId xmlns:a16="http://schemas.microsoft.com/office/drawing/2014/main" id="{E9BBF734-1035-A1B1-536E-99819FD27749}"/>
                </a:ext>
              </a:extLst>
            </p:cNvPr>
            <p:cNvSpPr txBox="1"/>
            <p:nvPr/>
          </p:nvSpPr>
          <p:spPr>
            <a:xfrm>
              <a:off x="2676709" y="5888473"/>
              <a:ext cx="1269987" cy="272190"/>
            </a:xfrm>
            <a:prstGeom prst="rect">
              <a:avLst/>
            </a:prstGeom>
            <a:effectLst/>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ts val="1053"/>
                </a:lnSpc>
                <a:spcBef>
                  <a:spcPts val="0"/>
                </a:spcBef>
                <a:spcAft>
                  <a:spcPts val="0"/>
                </a:spcAft>
                <a:buClrTx/>
                <a:buSzTx/>
                <a:buFontTx/>
                <a:buNone/>
                <a:tabLst/>
                <a:defRPr/>
              </a:pPr>
              <a:r>
                <a:rPr kumimoji="0" lang="de-DE" sz="877"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Heerstraße 280-C, 47053 Duisburg, Deutschland</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0" name="TextBox 91">
              <a:extLst>
                <a:ext uri="{FF2B5EF4-FFF2-40B4-BE49-F238E27FC236}">
                  <a16:creationId xmlns:a16="http://schemas.microsoft.com/office/drawing/2014/main" id="{845E6F9F-E394-0EC9-6891-7A8E203E54D1}"/>
                </a:ext>
              </a:extLst>
            </p:cNvPr>
            <p:cNvSpPr txBox="1"/>
            <p:nvPr/>
          </p:nvSpPr>
          <p:spPr>
            <a:xfrm>
              <a:off x="2443728" y="5578562"/>
              <a:ext cx="2059839" cy="204030"/>
            </a:xfrm>
            <a:prstGeom prst="rect">
              <a:avLst/>
            </a:prstGeom>
            <a:effectLst>
              <a:outerShdw blurRad="50800" dist="38100" dir="5400000" algn="t" rotWithShape="0">
                <a:prstClr val="black">
                  <a:alpha val="40000"/>
                </a:prstClr>
              </a:outerShdw>
            </a:effectLst>
          </p:spPr>
          <p:txBody>
            <a:bodyPr lIns="0" tIns="0" rIns="0" bIns="0" rtlCol="0" anchor="t">
              <a:spAutoFit/>
            </a:bodyPr>
            <a:lstStyle/>
            <a:p>
              <a:pPr marL="0" marR="0" lvl="0" indent="0" algn="l" defTabSz="914400" rtl="0" eaLnBrk="1" fontAlgn="auto" latinLnBrk="0" hangingPunct="1">
                <a:lnSpc>
                  <a:spcPts val="1591"/>
                </a:lnSpc>
                <a:spcBef>
                  <a:spcPts val="0"/>
                </a:spcBef>
                <a:spcAft>
                  <a:spcPts val="0"/>
                </a:spcAft>
                <a:buClrTx/>
                <a:buSzTx/>
                <a:buFontTx/>
                <a:buNone/>
                <a:tabLst/>
                <a:defRPr/>
              </a:pPr>
              <a:r>
                <a:rPr kumimoji="0" lang="en-US" sz="1137" b="1" i="0" u="none" strike="noStrike" kern="1200" cap="none" spc="0" normalizeH="0" baseline="0" noProof="0" dirty="0">
                  <a:ln>
                    <a:noFill/>
                  </a:ln>
                  <a:solidFill>
                    <a:prstClr val="white"/>
                  </a:solidFill>
                  <a:effectLst/>
                  <a:uLnTx/>
                  <a:uFillTx/>
                  <a:latin typeface="Neue Montreal Medium"/>
                  <a:ea typeface="Neue Montreal Medium"/>
                  <a:cs typeface="Neue Montreal Medium"/>
                  <a:sym typeface="Neue Montreal Medium"/>
                </a:rPr>
                <a:t>Laser ISSE </a:t>
              </a:r>
              <a:r>
                <a:rPr kumimoji="0" lang="tr-TR" sz="1137" b="1" i="0" u="none" strike="noStrike" kern="1200" cap="none" spc="0" normalizeH="0" baseline="0" noProof="0" dirty="0">
                  <a:ln>
                    <a:noFill/>
                  </a:ln>
                  <a:solidFill>
                    <a:prstClr val="white"/>
                  </a:solidFill>
                  <a:effectLst/>
                  <a:uLnTx/>
                  <a:uFillTx/>
                  <a:latin typeface="Neue Montreal Bold"/>
                  <a:ea typeface="Neue Montreal Bold"/>
                  <a:cs typeface="Neue Montreal Bold"/>
                  <a:sym typeface="Neue Montreal Bold"/>
                </a:rPr>
                <a:t>Europe GmbH</a:t>
              </a:r>
              <a:endParaRPr kumimoji="0" lang="en-US" sz="1137" b="1" i="0" u="none" strike="noStrike" kern="1200" cap="none" spc="0" normalizeH="0" baseline="0" noProof="0" dirty="0">
                <a:ln>
                  <a:noFill/>
                </a:ln>
                <a:solidFill>
                  <a:prstClr val="white"/>
                </a:solidFill>
                <a:effectLst/>
                <a:uLnTx/>
                <a:uFillTx/>
                <a:latin typeface="Neue Montreal Bold"/>
                <a:ea typeface="Neue Montreal Bold"/>
                <a:cs typeface="Neue Montreal Bold"/>
                <a:sym typeface="Neue Montreal Bold"/>
              </a:endParaRPr>
            </a:p>
          </p:txBody>
        </p:sp>
        <p:pic>
          <p:nvPicPr>
            <p:cNvPr id="194" name="Picture 193">
              <a:extLst>
                <a:ext uri="{FF2B5EF4-FFF2-40B4-BE49-F238E27FC236}">
                  <a16:creationId xmlns:a16="http://schemas.microsoft.com/office/drawing/2014/main" id="{743FA28A-F5CB-1FA7-7550-F2B0F2D44F42}"/>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2144973" y="5573712"/>
              <a:ext cx="211676" cy="211676"/>
            </a:xfrm>
            <a:prstGeom prst="rect">
              <a:avLst/>
            </a:prstGeom>
            <a:effectLst>
              <a:outerShdw blurRad="50800" dist="38100" dir="5400000" algn="t" rotWithShape="0">
                <a:prstClr val="black">
                  <a:alpha val="40000"/>
                </a:prstClr>
              </a:outerShdw>
            </a:effectLst>
          </p:spPr>
        </p:pic>
      </p:grpSp>
      <p:grpSp>
        <p:nvGrpSpPr>
          <p:cNvPr id="109" name="Grup 108">
            <a:extLst>
              <a:ext uri="{FF2B5EF4-FFF2-40B4-BE49-F238E27FC236}">
                <a16:creationId xmlns:a16="http://schemas.microsoft.com/office/drawing/2014/main" id="{7032BACA-C8C9-758D-6AEE-26D09233C39F}"/>
              </a:ext>
            </a:extLst>
          </p:cNvPr>
          <p:cNvGrpSpPr/>
          <p:nvPr userDrawn="1"/>
        </p:nvGrpSpPr>
        <p:grpSpPr>
          <a:xfrm>
            <a:off x="7679972" y="5551665"/>
            <a:ext cx="2439615" cy="1071825"/>
            <a:chOff x="6552476" y="5551257"/>
            <a:chExt cx="2439615" cy="1071825"/>
          </a:xfrm>
        </p:grpSpPr>
        <p:grpSp>
          <p:nvGrpSpPr>
            <p:cNvPr id="140" name="Group 139">
              <a:extLst>
                <a:ext uri="{FF2B5EF4-FFF2-40B4-BE49-F238E27FC236}">
                  <a16:creationId xmlns:a16="http://schemas.microsoft.com/office/drawing/2014/main" id="{E2575BCF-4361-E094-22CF-CA18FFE667EB}"/>
                </a:ext>
              </a:extLst>
            </p:cNvPr>
            <p:cNvGrpSpPr/>
            <p:nvPr/>
          </p:nvGrpSpPr>
          <p:grpSpPr>
            <a:xfrm>
              <a:off x="6859692" y="5896492"/>
              <a:ext cx="97229" cy="135398"/>
              <a:chOff x="5670938" y="4634951"/>
              <a:chExt cx="97229" cy="135398"/>
            </a:xfrm>
            <a:solidFill>
              <a:schemeClr val="bg1"/>
            </a:solidFill>
          </p:grpSpPr>
          <p:sp>
            <p:nvSpPr>
              <p:cNvPr id="121" name="Freeform 98">
                <a:extLst>
                  <a:ext uri="{FF2B5EF4-FFF2-40B4-BE49-F238E27FC236}">
                    <a16:creationId xmlns:a16="http://schemas.microsoft.com/office/drawing/2014/main" id="{7569B8B1-6121-932E-A517-78148FD368BD}"/>
                  </a:ext>
                </a:extLst>
              </p:cNvPr>
              <p:cNvSpPr/>
              <p:nvPr/>
            </p:nvSpPr>
            <p:spPr>
              <a:xfrm>
                <a:off x="5698519" y="4662532"/>
                <a:ext cx="43878" cy="41650"/>
              </a:xfrm>
              <a:custGeom>
                <a:avLst/>
                <a:gdLst/>
                <a:ahLst/>
                <a:cxnLst/>
                <a:rect l="l" t="t" r="r" b="b"/>
                <a:pathLst>
                  <a:path w="40005" h="37973">
                    <a:moveTo>
                      <a:pt x="32385" y="5334"/>
                    </a:moveTo>
                    <a:lnTo>
                      <a:pt x="24130" y="0"/>
                    </a:lnTo>
                    <a:lnTo>
                      <a:pt x="19050" y="0"/>
                    </a:lnTo>
                    <a:lnTo>
                      <a:pt x="9017" y="2032"/>
                    </a:lnTo>
                    <a:cubicBezTo>
                      <a:pt x="1905" y="9271"/>
                      <a:pt x="0" y="14097"/>
                      <a:pt x="0" y="19050"/>
                    </a:cubicBezTo>
                    <a:cubicBezTo>
                      <a:pt x="0" y="29591"/>
                      <a:pt x="8509" y="37973"/>
                      <a:pt x="19050" y="37973"/>
                    </a:cubicBezTo>
                    <a:lnTo>
                      <a:pt x="19050" y="37973"/>
                    </a:lnTo>
                    <a:lnTo>
                      <a:pt x="29083" y="35814"/>
                    </a:lnTo>
                    <a:cubicBezTo>
                      <a:pt x="40005" y="24638"/>
                      <a:pt x="39751" y="12573"/>
                      <a:pt x="32258" y="5207"/>
                    </a:cubicBezTo>
                  </a:path>
                </a:pathLst>
              </a:custGeom>
              <a:gr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white"/>
                  </a:solidFill>
                  <a:effectLst/>
                  <a:uLnTx/>
                  <a:uFillTx/>
                  <a:latin typeface="Calibri"/>
                  <a:ea typeface="+mn-ea"/>
                  <a:cs typeface="+mn-cs"/>
                </a:endParaRPr>
              </a:p>
            </p:txBody>
          </p:sp>
          <p:sp>
            <p:nvSpPr>
              <p:cNvPr id="122" name="Freeform 99">
                <a:extLst>
                  <a:ext uri="{FF2B5EF4-FFF2-40B4-BE49-F238E27FC236}">
                    <a16:creationId xmlns:a16="http://schemas.microsoft.com/office/drawing/2014/main" id="{E79EE753-F8AF-B9CB-1491-DB79A79993E7}"/>
                  </a:ext>
                </a:extLst>
              </p:cNvPr>
              <p:cNvSpPr/>
              <p:nvPr/>
            </p:nvSpPr>
            <p:spPr>
              <a:xfrm>
                <a:off x="5670938" y="4634951"/>
                <a:ext cx="97229" cy="135398"/>
              </a:xfrm>
              <a:custGeom>
                <a:avLst/>
                <a:gdLst/>
                <a:ahLst/>
                <a:cxnLst/>
                <a:rect l="l" t="t" r="r" b="b"/>
                <a:pathLst>
                  <a:path w="88646" h="123444">
                    <a:moveTo>
                      <a:pt x="85725" y="28321"/>
                    </a:moveTo>
                    <a:cubicBezTo>
                      <a:pt x="78740" y="11557"/>
                      <a:pt x="66040" y="2032"/>
                      <a:pt x="48006" y="0"/>
                    </a:cubicBezTo>
                    <a:lnTo>
                      <a:pt x="36576" y="0"/>
                    </a:lnTo>
                    <a:cubicBezTo>
                      <a:pt x="22987" y="4191"/>
                      <a:pt x="15748" y="9017"/>
                      <a:pt x="10287" y="15748"/>
                    </a:cubicBezTo>
                    <a:cubicBezTo>
                      <a:pt x="3937" y="23368"/>
                      <a:pt x="254" y="33020"/>
                      <a:pt x="0" y="42926"/>
                    </a:cubicBezTo>
                    <a:lnTo>
                      <a:pt x="635" y="53213"/>
                    </a:lnTo>
                    <a:cubicBezTo>
                      <a:pt x="3683" y="62230"/>
                      <a:pt x="5461" y="66167"/>
                      <a:pt x="7620" y="69850"/>
                    </a:cubicBezTo>
                    <a:lnTo>
                      <a:pt x="8763" y="69088"/>
                    </a:lnTo>
                    <a:lnTo>
                      <a:pt x="7620" y="69977"/>
                    </a:lnTo>
                    <a:lnTo>
                      <a:pt x="30988" y="111125"/>
                    </a:lnTo>
                    <a:cubicBezTo>
                      <a:pt x="32512" y="113792"/>
                      <a:pt x="34036" y="116459"/>
                      <a:pt x="35687" y="118999"/>
                    </a:cubicBezTo>
                    <a:lnTo>
                      <a:pt x="40513" y="123444"/>
                    </a:lnTo>
                    <a:lnTo>
                      <a:pt x="43942" y="123444"/>
                    </a:lnTo>
                    <a:lnTo>
                      <a:pt x="50546" y="121666"/>
                    </a:lnTo>
                    <a:lnTo>
                      <a:pt x="52959" y="117856"/>
                    </a:lnTo>
                    <a:lnTo>
                      <a:pt x="60833" y="103886"/>
                    </a:lnTo>
                    <a:cubicBezTo>
                      <a:pt x="68326" y="90678"/>
                      <a:pt x="75819" y="77470"/>
                      <a:pt x="83312" y="64262"/>
                    </a:cubicBezTo>
                    <a:lnTo>
                      <a:pt x="88392" y="51943"/>
                    </a:lnTo>
                    <a:cubicBezTo>
                      <a:pt x="88646" y="39370"/>
                      <a:pt x="87630" y="33528"/>
                      <a:pt x="85471" y="28067"/>
                    </a:cubicBezTo>
                    <a:moveTo>
                      <a:pt x="47498" y="112903"/>
                    </a:moveTo>
                    <a:lnTo>
                      <a:pt x="46736" y="114173"/>
                    </a:lnTo>
                    <a:lnTo>
                      <a:pt x="44958" y="116078"/>
                    </a:lnTo>
                    <a:lnTo>
                      <a:pt x="44196" y="116078"/>
                    </a:lnTo>
                    <a:lnTo>
                      <a:pt x="42545" y="115697"/>
                    </a:lnTo>
                    <a:lnTo>
                      <a:pt x="38862" y="109728"/>
                    </a:lnTo>
                    <a:lnTo>
                      <a:pt x="36322" y="105156"/>
                    </a:lnTo>
                    <a:cubicBezTo>
                      <a:pt x="28956" y="92202"/>
                      <a:pt x="21590" y="79248"/>
                      <a:pt x="14097" y="66040"/>
                    </a:cubicBezTo>
                    <a:lnTo>
                      <a:pt x="10414" y="59309"/>
                    </a:lnTo>
                    <a:lnTo>
                      <a:pt x="7239" y="47244"/>
                    </a:lnTo>
                    <a:cubicBezTo>
                      <a:pt x="7620" y="34544"/>
                      <a:pt x="10668" y="26543"/>
                      <a:pt x="15875" y="20066"/>
                    </a:cubicBezTo>
                    <a:lnTo>
                      <a:pt x="26416" y="10541"/>
                    </a:lnTo>
                    <a:cubicBezTo>
                      <a:pt x="36703" y="7366"/>
                      <a:pt x="40132" y="6731"/>
                      <a:pt x="43688" y="6731"/>
                    </a:cubicBezTo>
                    <a:lnTo>
                      <a:pt x="45974" y="6858"/>
                    </a:lnTo>
                    <a:cubicBezTo>
                      <a:pt x="62357" y="8636"/>
                      <a:pt x="73025" y="16764"/>
                      <a:pt x="78994" y="30861"/>
                    </a:cubicBezTo>
                    <a:lnTo>
                      <a:pt x="81788" y="40259"/>
                    </a:lnTo>
                    <a:cubicBezTo>
                      <a:pt x="81534" y="50673"/>
                      <a:pt x="80137" y="56007"/>
                      <a:pt x="77343" y="60833"/>
                    </a:cubicBezTo>
                    <a:lnTo>
                      <a:pt x="54864" y="100457"/>
                    </a:lnTo>
                    <a:close/>
                  </a:path>
                </a:pathLst>
              </a:custGeom>
              <a:gr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white"/>
                  </a:solidFill>
                  <a:effectLst/>
                  <a:uLnTx/>
                  <a:uFillTx/>
                  <a:latin typeface="Calibri"/>
                  <a:ea typeface="+mn-ea"/>
                  <a:cs typeface="+mn-cs"/>
                </a:endParaRPr>
              </a:p>
            </p:txBody>
          </p:sp>
        </p:grpSp>
        <p:sp>
          <p:nvSpPr>
            <p:cNvPr id="127" name="Freeform 96">
              <a:extLst>
                <a:ext uri="{FF2B5EF4-FFF2-40B4-BE49-F238E27FC236}">
                  <a16:creationId xmlns:a16="http://schemas.microsoft.com/office/drawing/2014/main" id="{5C7D8931-C5CF-429C-C623-24F2B5C24394}"/>
                </a:ext>
              </a:extLst>
            </p:cNvPr>
            <p:cNvSpPr/>
            <p:nvPr/>
          </p:nvSpPr>
          <p:spPr>
            <a:xfrm>
              <a:off x="6838680" y="6524231"/>
              <a:ext cx="123417" cy="80097"/>
            </a:xfrm>
            <a:custGeom>
              <a:avLst/>
              <a:gdLst/>
              <a:ahLst/>
              <a:cxnLst/>
              <a:rect l="l" t="t" r="r" b="b"/>
              <a:pathLst>
                <a:path w="112522" h="73025">
                  <a:moveTo>
                    <a:pt x="102362" y="0"/>
                  </a:moveTo>
                  <a:lnTo>
                    <a:pt x="10160" y="0"/>
                  </a:lnTo>
                  <a:cubicBezTo>
                    <a:pt x="4572" y="0"/>
                    <a:pt x="0" y="4572"/>
                    <a:pt x="0" y="10160"/>
                  </a:cubicBezTo>
                  <a:lnTo>
                    <a:pt x="0" y="62865"/>
                  </a:lnTo>
                  <a:cubicBezTo>
                    <a:pt x="0" y="68453"/>
                    <a:pt x="4572" y="73025"/>
                    <a:pt x="10160" y="73025"/>
                  </a:cubicBezTo>
                  <a:lnTo>
                    <a:pt x="102362" y="73025"/>
                  </a:lnTo>
                  <a:cubicBezTo>
                    <a:pt x="107950" y="73025"/>
                    <a:pt x="112522" y="68453"/>
                    <a:pt x="112522" y="62865"/>
                  </a:cubicBezTo>
                  <a:lnTo>
                    <a:pt x="112522" y="10160"/>
                  </a:lnTo>
                  <a:cubicBezTo>
                    <a:pt x="112522" y="4572"/>
                    <a:pt x="107950" y="0"/>
                    <a:pt x="102362" y="0"/>
                  </a:cubicBezTo>
                  <a:moveTo>
                    <a:pt x="49911" y="45847"/>
                  </a:moveTo>
                  <a:lnTo>
                    <a:pt x="59055" y="49022"/>
                  </a:lnTo>
                  <a:lnTo>
                    <a:pt x="105156" y="8890"/>
                  </a:lnTo>
                  <a:cubicBezTo>
                    <a:pt x="105283" y="9271"/>
                    <a:pt x="105410" y="9652"/>
                    <a:pt x="105410" y="10033"/>
                  </a:cubicBezTo>
                  <a:lnTo>
                    <a:pt x="105410" y="62738"/>
                  </a:lnTo>
                  <a:cubicBezTo>
                    <a:pt x="105410" y="64389"/>
                    <a:pt x="104013" y="65786"/>
                    <a:pt x="102362" y="65786"/>
                  </a:cubicBezTo>
                  <a:lnTo>
                    <a:pt x="10160" y="65786"/>
                  </a:lnTo>
                  <a:cubicBezTo>
                    <a:pt x="8509" y="65786"/>
                    <a:pt x="7112" y="64516"/>
                    <a:pt x="7112" y="62738"/>
                  </a:cubicBezTo>
                  <a:lnTo>
                    <a:pt x="7112" y="10160"/>
                  </a:lnTo>
                  <a:cubicBezTo>
                    <a:pt x="7112" y="9779"/>
                    <a:pt x="7239" y="9271"/>
                    <a:pt x="7366" y="9017"/>
                  </a:cubicBezTo>
                  <a:close/>
                  <a:moveTo>
                    <a:pt x="57658" y="41021"/>
                  </a:moveTo>
                  <a:lnTo>
                    <a:pt x="55753" y="41656"/>
                  </a:lnTo>
                  <a:lnTo>
                    <a:pt x="16129" y="7112"/>
                  </a:lnTo>
                  <a:lnTo>
                    <a:pt x="96520" y="7112"/>
                  </a:lnTo>
                  <a:close/>
                </a:path>
              </a:pathLst>
            </a:custGeom>
            <a:solidFill>
              <a:schemeClr val="bg1"/>
            </a:solid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p:nvSpPr>
            <p:cNvPr id="124" name="Freeform 93">
              <a:extLst>
                <a:ext uri="{FF2B5EF4-FFF2-40B4-BE49-F238E27FC236}">
                  <a16:creationId xmlns:a16="http://schemas.microsoft.com/office/drawing/2014/main" id="{92E14F68-9C16-262B-BF14-6DABA95696E8}"/>
                </a:ext>
              </a:extLst>
            </p:cNvPr>
            <p:cNvSpPr/>
            <p:nvPr/>
          </p:nvSpPr>
          <p:spPr>
            <a:xfrm>
              <a:off x="6838680" y="6235052"/>
              <a:ext cx="116174" cy="118962"/>
            </a:xfrm>
            <a:custGeom>
              <a:avLst/>
              <a:gdLst/>
              <a:ahLst/>
              <a:cxnLst/>
              <a:rect l="l" t="t" r="r" b="b"/>
              <a:pathLst>
                <a:path w="105918" h="108458">
                  <a:moveTo>
                    <a:pt x="101346" y="11938"/>
                  </a:moveTo>
                  <a:lnTo>
                    <a:pt x="88900" y="889"/>
                  </a:lnTo>
                  <a:cubicBezTo>
                    <a:pt x="80645" y="381"/>
                    <a:pt x="74295" y="0"/>
                    <a:pt x="72136" y="7112"/>
                  </a:cubicBezTo>
                  <a:lnTo>
                    <a:pt x="70231" y="12446"/>
                  </a:lnTo>
                  <a:lnTo>
                    <a:pt x="66929" y="20447"/>
                  </a:lnTo>
                  <a:lnTo>
                    <a:pt x="67691" y="32258"/>
                  </a:lnTo>
                  <a:lnTo>
                    <a:pt x="70485" y="35306"/>
                  </a:lnTo>
                  <a:lnTo>
                    <a:pt x="74168" y="38989"/>
                  </a:lnTo>
                  <a:cubicBezTo>
                    <a:pt x="62484" y="58166"/>
                    <a:pt x="56896" y="64135"/>
                    <a:pt x="41402" y="75184"/>
                  </a:cubicBezTo>
                  <a:lnTo>
                    <a:pt x="39116" y="76708"/>
                  </a:lnTo>
                  <a:lnTo>
                    <a:pt x="34544" y="72898"/>
                  </a:lnTo>
                  <a:lnTo>
                    <a:pt x="28321" y="67564"/>
                  </a:lnTo>
                  <a:lnTo>
                    <a:pt x="16129" y="72644"/>
                  </a:lnTo>
                  <a:lnTo>
                    <a:pt x="8890" y="76327"/>
                  </a:lnTo>
                  <a:lnTo>
                    <a:pt x="0" y="81153"/>
                  </a:lnTo>
                  <a:cubicBezTo>
                    <a:pt x="2159" y="93853"/>
                    <a:pt x="4064" y="101600"/>
                    <a:pt x="14097" y="105664"/>
                  </a:cubicBezTo>
                  <a:lnTo>
                    <a:pt x="23876" y="108458"/>
                  </a:lnTo>
                  <a:lnTo>
                    <a:pt x="35687" y="108204"/>
                  </a:lnTo>
                  <a:lnTo>
                    <a:pt x="39624" y="107442"/>
                  </a:lnTo>
                  <a:cubicBezTo>
                    <a:pt x="63500" y="100711"/>
                    <a:pt x="100203" y="61468"/>
                    <a:pt x="105156" y="37465"/>
                  </a:cubicBezTo>
                  <a:lnTo>
                    <a:pt x="105283" y="37084"/>
                  </a:lnTo>
                  <a:cubicBezTo>
                    <a:pt x="105918" y="29464"/>
                    <a:pt x="105918" y="21082"/>
                    <a:pt x="101600" y="12065"/>
                  </a:cubicBezTo>
                  <a:moveTo>
                    <a:pt x="78486" y="45085"/>
                  </a:moveTo>
                  <a:lnTo>
                    <a:pt x="80137" y="35179"/>
                  </a:lnTo>
                  <a:lnTo>
                    <a:pt x="75438" y="30353"/>
                  </a:lnTo>
                  <a:lnTo>
                    <a:pt x="72390" y="26924"/>
                  </a:lnTo>
                  <a:lnTo>
                    <a:pt x="74549" y="20574"/>
                  </a:lnTo>
                  <a:lnTo>
                    <a:pt x="78105" y="11938"/>
                  </a:lnTo>
                  <a:lnTo>
                    <a:pt x="79375" y="7239"/>
                  </a:lnTo>
                  <a:lnTo>
                    <a:pt x="92964" y="9906"/>
                  </a:lnTo>
                  <a:cubicBezTo>
                    <a:pt x="98933" y="22479"/>
                    <a:pt x="98933" y="29718"/>
                    <a:pt x="98425" y="36195"/>
                  </a:cubicBezTo>
                  <a:cubicBezTo>
                    <a:pt x="93853" y="57912"/>
                    <a:pt x="59309" y="94742"/>
                    <a:pt x="37973" y="100838"/>
                  </a:cubicBezTo>
                  <a:lnTo>
                    <a:pt x="22860" y="101727"/>
                  </a:lnTo>
                  <a:cubicBezTo>
                    <a:pt x="11303" y="97155"/>
                    <a:pt x="8890" y="93853"/>
                    <a:pt x="8255" y="87503"/>
                  </a:cubicBezTo>
                  <a:lnTo>
                    <a:pt x="8255" y="87249"/>
                  </a:lnTo>
                  <a:lnTo>
                    <a:pt x="8255" y="83820"/>
                  </a:lnTo>
                  <a:lnTo>
                    <a:pt x="13970" y="81280"/>
                  </a:lnTo>
                  <a:lnTo>
                    <a:pt x="22098" y="77216"/>
                  </a:lnTo>
                  <a:lnTo>
                    <a:pt x="26035" y="75819"/>
                  </a:lnTo>
                  <a:lnTo>
                    <a:pt x="28321" y="76454"/>
                  </a:lnTo>
                  <a:lnTo>
                    <a:pt x="30607" y="78486"/>
                  </a:lnTo>
                  <a:lnTo>
                    <a:pt x="38608" y="85217"/>
                  </a:lnTo>
                  <a:cubicBezTo>
                    <a:pt x="61468" y="69088"/>
                    <a:pt x="67691" y="62484"/>
                    <a:pt x="78105" y="44958"/>
                  </a:cubicBezTo>
                </a:path>
              </a:pathLst>
            </a:custGeom>
            <a:solidFill>
              <a:schemeClr val="bg1"/>
            </a:solid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 name="TextBox 103">
              <a:extLst>
                <a:ext uri="{FF2B5EF4-FFF2-40B4-BE49-F238E27FC236}">
                  <a16:creationId xmlns:a16="http://schemas.microsoft.com/office/drawing/2014/main" id="{516EE792-2F81-F7C0-99BD-2554EAAE06DE}"/>
                </a:ext>
              </a:extLst>
            </p:cNvPr>
            <p:cNvSpPr txBox="1"/>
            <p:nvPr/>
          </p:nvSpPr>
          <p:spPr>
            <a:xfrm>
              <a:off x="7071661" y="6482018"/>
              <a:ext cx="1021978" cy="141064"/>
            </a:xfrm>
            <a:prstGeom prst="rect">
              <a:avLst/>
            </a:prstGeom>
          </p:spPr>
          <p:txBody>
            <a:bodyPr lIns="0" tIns="0" rIns="0" bIns="0" rtlCol="0" anchor="t">
              <a:spAutoFit/>
            </a:bodyPr>
            <a:lstStyle/>
            <a:p>
              <a:pPr marL="0" marR="0" lvl="0" indent="0" algn="l" defTabSz="914400" rtl="0" eaLnBrk="1" fontAlgn="auto" latinLnBrk="0" hangingPunct="1">
                <a:lnSpc>
                  <a:spcPts val="1105"/>
                </a:lnSpc>
                <a:spcBef>
                  <a:spcPts val="0"/>
                </a:spcBef>
                <a:spcAft>
                  <a:spcPts val="0"/>
                </a:spcAft>
                <a:buClrTx/>
                <a:buSzTx/>
                <a:buFontTx/>
                <a:buNone/>
                <a:tabLst/>
                <a:defRPr/>
              </a:pPr>
              <a:r>
                <a:rPr kumimoji="0" lang="en-US" sz="789"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info@laserisse.com</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3" name="TextBox 102">
              <a:extLst>
                <a:ext uri="{FF2B5EF4-FFF2-40B4-BE49-F238E27FC236}">
                  <a16:creationId xmlns:a16="http://schemas.microsoft.com/office/drawing/2014/main" id="{BA0CA8EC-6B38-B949-E12C-C4012EAC42B3}"/>
                </a:ext>
              </a:extLst>
            </p:cNvPr>
            <p:cNvSpPr txBox="1"/>
            <p:nvPr/>
          </p:nvSpPr>
          <p:spPr>
            <a:xfrm>
              <a:off x="7071661" y="6137020"/>
              <a:ext cx="1030503" cy="241285"/>
            </a:xfrm>
            <a:prstGeom prst="rect">
              <a:avLst/>
            </a:prstGeom>
          </p:spPr>
          <p:txBody>
            <a:bodyPr lIns="0" tIns="0" rIns="0" bIns="0" rtlCol="0" anchor="t">
              <a:spAutoFit/>
            </a:bodyPr>
            <a:lstStyle/>
            <a:p>
              <a:pPr marL="0" marR="0" lvl="0" indent="0" algn="l" defTabSz="914400" rtl="0" eaLnBrk="1" fontAlgn="auto" latinLnBrk="0" hangingPunct="1">
                <a:lnSpc>
                  <a:spcPts val="1919"/>
                </a:lnSpc>
                <a:spcBef>
                  <a:spcPts val="0"/>
                </a:spcBef>
                <a:spcAft>
                  <a:spcPts val="0"/>
                </a:spcAft>
                <a:buClrTx/>
                <a:buSzTx/>
                <a:buFontTx/>
                <a:buNone/>
                <a:tabLst/>
                <a:defRPr/>
              </a:pPr>
              <a:r>
                <a:rPr kumimoji="0" lang="en-US" sz="767"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+90 212 671 15 64</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2" name="TextBox 101">
              <a:extLst>
                <a:ext uri="{FF2B5EF4-FFF2-40B4-BE49-F238E27FC236}">
                  <a16:creationId xmlns:a16="http://schemas.microsoft.com/office/drawing/2014/main" id="{64AB5B99-3980-D192-C49A-CBD0323B6BF5}"/>
                </a:ext>
              </a:extLst>
            </p:cNvPr>
            <p:cNvSpPr txBox="1"/>
            <p:nvPr/>
          </p:nvSpPr>
          <p:spPr>
            <a:xfrm>
              <a:off x="7071661" y="5872324"/>
              <a:ext cx="1920430" cy="276551"/>
            </a:xfrm>
            <a:prstGeom prst="rect">
              <a:avLst/>
            </a:prstGeom>
          </p:spPr>
          <p:txBody>
            <a:bodyPr wrap="square"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ts val="1053"/>
                </a:lnSpc>
                <a:spcBef>
                  <a:spcPts val="0"/>
                </a:spcBef>
                <a:spcAft>
                  <a:spcPts val="0"/>
                </a:spcAft>
                <a:buClrTx/>
                <a:buSzTx/>
                <a:buFontTx/>
                <a:buNone/>
                <a:tabLst/>
                <a:defRPr/>
              </a:pPr>
              <a:r>
                <a:rPr kumimoji="0" lang="de-DE" sz="877"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Trakya Free Zone, Ali Rıza Efendi Cad. No:26, 34540 Çatalca / İstanbul, Türkei</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9" name="TextBox 91">
              <a:extLst>
                <a:ext uri="{FF2B5EF4-FFF2-40B4-BE49-F238E27FC236}">
                  <a16:creationId xmlns:a16="http://schemas.microsoft.com/office/drawing/2014/main" id="{F4144E8C-4A94-C17F-B733-9D34CBBCB36B}"/>
                </a:ext>
              </a:extLst>
            </p:cNvPr>
            <p:cNvSpPr txBox="1"/>
            <p:nvPr/>
          </p:nvSpPr>
          <p:spPr>
            <a:xfrm>
              <a:off x="6859692" y="5551257"/>
              <a:ext cx="2059839" cy="204030"/>
            </a:xfrm>
            <a:prstGeom prst="rect">
              <a:avLst/>
            </a:prstGeom>
            <a:effectLst>
              <a:outerShdw blurRad="50800" dist="38100" dir="5400000" algn="t" rotWithShape="0">
                <a:prstClr val="black">
                  <a:alpha val="40000"/>
                </a:prstClr>
              </a:outerShdw>
            </a:effectLst>
          </p:spPr>
          <p:txBody>
            <a:bodyPr lIns="0" tIns="0" rIns="0" bIns="0" rtlCol="0" anchor="t">
              <a:spAutoFit/>
            </a:bodyPr>
            <a:lstStyle/>
            <a:p>
              <a:pPr marL="0" marR="0" lvl="0" indent="0" algn="l" defTabSz="914400" rtl="0" eaLnBrk="1" fontAlgn="auto" latinLnBrk="0" hangingPunct="1">
                <a:lnSpc>
                  <a:spcPts val="1591"/>
                </a:lnSpc>
                <a:spcBef>
                  <a:spcPts val="0"/>
                </a:spcBef>
                <a:spcAft>
                  <a:spcPts val="0"/>
                </a:spcAft>
                <a:buClrTx/>
                <a:buSzTx/>
                <a:buFontTx/>
                <a:buNone/>
                <a:tabLst/>
                <a:defRPr/>
              </a:pPr>
              <a:r>
                <a:rPr kumimoji="0" lang="en-US" sz="1137" b="1" i="0" u="none" strike="noStrike" kern="1200" cap="none" spc="0" normalizeH="0" baseline="0" noProof="0" dirty="0">
                  <a:ln>
                    <a:noFill/>
                  </a:ln>
                  <a:solidFill>
                    <a:prstClr val="white"/>
                  </a:solidFill>
                  <a:effectLst/>
                  <a:uLnTx/>
                  <a:uFillTx/>
                  <a:latin typeface="Neue Montreal Medium"/>
                  <a:ea typeface="Neue Montreal Medium"/>
                  <a:cs typeface="Neue Montreal Medium"/>
                  <a:sym typeface="Neue Montreal Medium"/>
                </a:rPr>
                <a:t>Laser ISSE </a:t>
              </a:r>
              <a:r>
                <a:rPr kumimoji="0" lang="en-US" sz="1137" b="1" i="0" u="none" strike="noStrike" kern="1200" cap="none" spc="0" normalizeH="0" baseline="0" noProof="0" dirty="0">
                  <a:ln>
                    <a:noFill/>
                  </a:ln>
                  <a:solidFill>
                    <a:prstClr val="white"/>
                  </a:solidFill>
                  <a:effectLst/>
                  <a:uLnTx/>
                  <a:uFillTx/>
                  <a:latin typeface="Neue Montreal Bold"/>
                  <a:ea typeface="Neue Montreal Bold"/>
                  <a:cs typeface="Neue Montreal Bold"/>
                  <a:sym typeface="Neue Montreal Bold"/>
                </a:rPr>
                <a:t>Türkiye</a:t>
              </a:r>
            </a:p>
          </p:txBody>
        </p:sp>
        <p:pic>
          <p:nvPicPr>
            <p:cNvPr id="196" name="Picture 195">
              <a:extLst>
                <a:ext uri="{FF2B5EF4-FFF2-40B4-BE49-F238E27FC236}">
                  <a16:creationId xmlns:a16="http://schemas.microsoft.com/office/drawing/2014/main" id="{801F7F56-0C5F-F8BA-F1A2-78272DAC8FB0}"/>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552476" y="5556904"/>
              <a:ext cx="227835" cy="227835"/>
            </a:xfrm>
            <a:prstGeom prst="rect">
              <a:avLst/>
            </a:prstGeom>
            <a:effectLst>
              <a:outerShdw blurRad="50800" dist="38100" dir="5400000" algn="t" rotWithShape="0">
                <a:prstClr val="black">
                  <a:alpha val="40000"/>
                </a:prstClr>
              </a:outerShdw>
            </a:effectLst>
          </p:spPr>
        </p:pic>
      </p:grpSp>
      <p:grpSp>
        <p:nvGrpSpPr>
          <p:cNvPr id="110" name="Grup 109">
            <a:extLst>
              <a:ext uri="{FF2B5EF4-FFF2-40B4-BE49-F238E27FC236}">
                <a16:creationId xmlns:a16="http://schemas.microsoft.com/office/drawing/2014/main" id="{C4F0A33B-EDB0-D599-499D-6397B320F827}"/>
              </a:ext>
            </a:extLst>
          </p:cNvPr>
          <p:cNvGrpSpPr/>
          <p:nvPr userDrawn="1"/>
        </p:nvGrpSpPr>
        <p:grpSpPr>
          <a:xfrm>
            <a:off x="4889855" y="5554113"/>
            <a:ext cx="2871538" cy="1079483"/>
            <a:chOff x="3762359" y="5553705"/>
            <a:chExt cx="2871538" cy="1079483"/>
          </a:xfrm>
        </p:grpSpPr>
        <p:grpSp>
          <p:nvGrpSpPr>
            <p:cNvPr id="162" name="Group 161">
              <a:extLst>
                <a:ext uri="{FF2B5EF4-FFF2-40B4-BE49-F238E27FC236}">
                  <a16:creationId xmlns:a16="http://schemas.microsoft.com/office/drawing/2014/main" id="{01395963-9F83-D397-2ED4-CAF9B997BE1D}"/>
                </a:ext>
              </a:extLst>
            </p:cNvPr>
            <p:cNvGrpSpPr/>
            <p:nvPr userDrawn="1"/>
          </p:nvGrpSpPr>
          <p:grpSpPr>
            <a:xfrm>
              <a:off x="4127655" y="5910619"/>
              <a:ext cx="119519" cy="142882"/>
              <a:chOff x="5670938" y="4609551"/>
              <a:chExt cx="97229" cy="135398"/>
            </a:xfrm>
            <a:solidFill>
              <a:schemeClr val="bg1"/>
            </a:solidFill>
          </p:grpSpPr>
          <p:sp>
            <p:nvSpPr>
              <p:cNvPr id="169" name="Freeform 98">
                <a:extLst>
                  <a:ext uri="{FF2B5EF4-FFF2-40B4-BE49-F238E27FC236}">
                    <a16:creationId xmlns:a16="http://schemas.microsoft.com/office/drawing/2014/main" id="{6A025735-C452-7647-1AAD-000841BC2DBB}"/>
                  </a:ext>
                </a:extLst>
              </p:cNvPr>
              <p:cNvSpPr/>
              <p:nvPr/>
            </p:nvSpPr>
            <p:spPr>
              <a:xfrm>
                <a:off x="5698519" y="4637132"/>
                <a:ext cx="43878" cy="41650"/>
              </a:xfrm>
              <a:custGeom>
                <a:avLst/>
                <a:gdLst/>
                <a:ahLst/>
                <a:cxnLst/>
                <a:rect l="l" t="t" r="r" b="b"/>
                <a:pathLst>
                  <a:path w="40005" h="37973">
                    <a:moveTo>
                      <a:pt x="32385" y="5334"/>
                    </a:moveTo>
                    <a:lnTo>
                      <a:pt x="24130" y="0"/>
                    </a:lnTo>
                    <a:lnTo>
                      <a:pt x="19050" y="0"/>
                    </a:lnTo>
                    <a:lnTo>
                      <a:pt x="9017" y="2032"/>
                    </a:lnTo>
                    <a:cubicBezTo>
                      <a:pt x="1905" y="9271"/>
                      <a:pt x="0" y="14097"/>
                      <a:pt x="0" y="19050"/>
                    </a:cubicBezTo>
                    <a:cubicBezTo>
                      <a:pt x="0" y="29591"/>
                      <a:pt x="8509" y="37973"/>
                      <a:pt x="19050" y="37973"/>
                    </a:cubicBezTo>
                    <a:lnTo>
                      <a:pt x="19050" y="37973"/>
                    </a:lnTo>
                    <a:lnTo>
                      <a:pt x="29083" y="35814"/>
                    </a:lnTo>
                    <a:cubicBezTo>
                      <a:pt x="40005" y="24638"/>
                      <a:pt x="39751" y="12573"/>
                      <a:pt x="32258" y="5207"/>
                    </a:cubicBezTo>
                  </a:path>
                </a:pathLst>
              </a:custGeom>
              <a:gr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white"/>
                  </a:solidFill>
                  <a:effectLst/>
                  <a:uLnTx/>
                  <a:uFillTx/>
                  <a:latin typeface="Calibri"/>
                  <a:ea typeface="+mn-ea"/>
                  <a:cs typeface="+mn-cs"/>
                </a:endParaRPr>
              </a:p>
            </p:txBody>
          </p:sp>
          <p:sp>
            <p:nvSpPr>
              <p:cNvPr id="170" name="Freeform 99">
                <a:extLst>
                  <a:ext uri="{FF2B5EF4-FFF2-40B4-BE49-F238E27FC236}">
                    <a16:creationId xmlns:a16="http://schemas.microsoft.com/office/drawing/2014/main" id="{760DF108-CBA1-1843-8F96-59F0AB16922F}"/>
                  </a:ext>
                </a:extLst>
              </p:cNvPr>
              <p:cNvSpPr/>
              <p:nvPr/>
            </p:nvSpPr>
            <p:spPr>
              <a:xfrm>
                <a:off x="5670938" y="4609551"/>
                <a:ext cx="97229" cy="135398"/>
              </a:xfrm>
              <a:custGeom>
                <a:avLst/>
                <a:gdLst/>
                <a:ahLst/>
                <a:cxnLst/>
                <a:rect l="l" t="t" r="r" b="b"/>
                <a:pathLst>
                  <a:path w="88646" h="123444">
                    <a:moveTo>
                      <a:pt x="85725" y="28321"/>
                    </a:moveTo>
                    <a:cubicBezTo>
                      <a:pt x="78740" y="11557"/>
                      <a:pt x="66040" y="2032"/>
                      <a:pt x="48006" y="0"/>
                    </a:cubicBezTo>
                    <a:lnTo>
                      <a:pt x="36576" y="0"/>
                    </a:lnTo>
                    <a:cubicBezTo>
                      <a:pt x="22987" y="4191"/>
                      <a:pt x="15748" y="9017"/>
                      <a:pt x="10287" y="15748"/>
                    </a:cubicBezTo>
                    <a:cubicBezTo>
                      <a:pt x="3937" y="23368"/>
                      <a:pt x="254" y="33020"/>
                      <a:pt x="0" y="42926"/>
                    </a:cubicBezTo>
                    <a:lnTo>
                      <a:pt x="635" y="53213"/>
                    </a:lnTo>
                    <a:cubicBezTo>
                      <a:pt x="3683" y="62230"/>
                      <a:pt x="5461" y="66167"/>
                      <a:pt x="7620" y="69850"/>
                    </a:cubicBezTo>
                    <a:lnTo>
                      <a:pt x="8763" y="69088"/>
                    </a:lnTo>
                    <a:lnTo>
                      <a:pt x="7620" y="69977"/>
                    </a:lnTo>
                    <a:lnTo>
                      <a:pt x="30988" y="111125"/>
                    </a:lnTo>
                    <a:cubicBezTo>
                      <a:pt x="32512" y="113792"/>
                      <a:pt x="34036" y="116459"/>
                      <a:pt x="35687" y="118999"/>
                    </a:cubicBezTo>
                    <a:lnTo>
                      <a:pt x="40513" y="123444"/>
                    </a:lnTo>
                    <a:lnTo>
                      <a:pt x="43942" y="123444"/>
                    </a:lnTo>
                    <a:lnTo>
                      <a:pt x="50546" y="121666"/>
                    </a:lnTo>
                    <a:lnTo>
                      <a:pt x="52959" y="117856"/>
                    </a:lnTo>
                    <a:lnTo>
                      <a:pt x="60833" y="103886"/>
                    </a:lnTo>
                    <a:cubicBezTo>
                      <a:pt x="68326" y="90678"/>
                      <a:pt x="75819" y="77470"/>
                      <a:pt x="83312" y="64262"/>
                    </a:cubicBezTo>
                    <a:lnTo>
                      <a:pt x="88392" y="51943"/>
                    </a:lnTo>
                    <a:cubicBezTo>
                      <a:pt x="88646" y="39370"/>
                      <a:pt x="87630" y="33528"/>
                      <a:pt x="85471" y="28067"/>
                    </a:cubicBezTo>
                    <a:moveTo>
                      <a:pt x="47498" y="112903"/>
                    </a:moveTo>
                    <a:lnTo>
                      <a:pt x="46736" y="114173"/>
                    </a:lnTo>
                    <a:lnTo>
                      <a:pt x="44958" y="116078"/>
                    </a:lnTo>
                    <a:lnTo>
                      <a:pt x="44196" y="116078"/>
                    </a:lnTo>
                    <a:lnTo>
                      <a:pt x="42545" y="115697"/>
                    </a:lnTo>
                    <a:lnTo>
                      <a:pt x="38862" y="109728"/>
                    </a:lnTo>
                    <a:lnTo>
                      <a:pt x="36322" y="105156"/>
                    </a:lnTo>
                    <a:cubicBezTo>
                      <a:pt x="28956" y="92202"/>
                      <a:pt x="21590" y="79248"/>
                      <a:pt x="14097" y="66040"/>
                    </a:cubicBezTo>
                    <a:lnTo>
                      <a:pt x="10414" y="59309"/>
                    </a:lnTo>
                    <a:lnTo>
                      <a:pt x="7239" y="47244"/>
                    </a:lnTo>
                    <a:cubicBezTo>
                      <a:pt x="7620" y="34544"/>
                      <a:pt x="10668" y="26543"/>
                      <a:pt x="15875" y="20066"/>
                    </a:cubicBezTo>
                    <a:lnTo>
                      <a:pt x="26416" y="10541"/>
                    </a:lnTo>
                    <a:cubicBezTo>
                      <a:pt x="36703" y="7366"/>
                      <a:pt x="40132" y="6731"/>
                      <a:pt x="43688" y="6731"/>
                    </a:cubicBezTo>
                    <a:lnTo>
                      <a:pt x="45974" y="6858"/>
                    </a:lnTo>
                    <a:cubicBezTo>
                      <a:pt x="62357" y="8636"/>
                      <a:pt x="73025" y="16764"/>
                      <a:pt x="78994" y="30861"/>
                    </a:cubicBezTo>
                    <a:lnTo>
                      <a:pt x="81788" y="40259"/>
                    </a:lnTo>
                    <a:cubicBezTo>
                      <a:pt x="81534" y="50673"/>
                      <a:pt x="80137" y="56007"/>
                      <a:pt x="77343" y="60833"/>
                    </a:cubicBezTo>
                    <a:lnTo>
                      <a:pt x="54864" y="100457"/>
                    </a:lnTo>
                    <a:close/>
                  </a:path>
                </a:pathLst>
              </a:custGeom>
              <a:gr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white"/>
                  </a:solidFill>
                  <a:effectLst/>
                  <a:uLnTx/>
                  <a:uFillTx/>
                  <a:latin typeface="Calibri"/>
                  <a:ea typeface="+mn-ea"/>
                  <a:cs typeface="+mn-cs"/>
                </a:endParaRPr>
              </a:p>
            </p:txBody>
          </p:sp>
        </p:grpSp>
        <p:sp>
          <p:nvSpPr>
            <p:cNvPr id="163" name="Freeform 96">
              <a:extLst>
                <a:ext uri="{FF2B5EF4-FFF2-40B4-BE49-F238E27FC236}">
                  <a16:creationId xmlns:a16="http://schemas.microsoft.com/office/drawing/2014/main" id="{C1FF3DAD-5115-6ACE-62A6-1FD3FDFAD2CD}"/>
                </a:ext>
              </a:extLst>
            </p:cNvPr>
            <p:cNvSpPr/>
            <p:nvPr userDrawn="1"/>
          </p:nvSpPr>
          <p:spPr>
            <a:xfrm>
              <a:off x="4101826" y="6535758"/>
              <a:ext cx="151711" cy="84524"/>
            </a:xfrm>
            <a:custGeom>
              <a:avLst/>
              <a:gdLst/>
              <a:ahLst/>
              <a:cxnLst/>
              <a:rect l="l" t="t" r="r" b="b"/>
              <a:pathLst>
                <a:path w="112522" h="73025">
                  <a:moveTo>
                    <a:pt x="102362" y="0"/>
                  </a:moveTo>
                  <a:lnTo>
                    <a:pt x="10160" y="0"/>
                  </a:lnTo>
                  <a:cubicBezTo>
                    <a:pt x="4572" y="0"/>
                    <a:pt x="0" y="4572"/>
                    <a:pt x="0" y="10160"/>
                  </a:cubicBezTo>
                  <a:lnTo>
                    <a:pt x="0" y="62865"/>
                  </a:lnTo>
                  <a:cubicBezTo>
                    <a:pt x="0" y="68453"/>
                    <a:pt x="4572" y="73025"/>
                    <a:pt x="10160" y="73025"/>
                  </a:cubicBezTo>
                  <a:lnTo>
                    <a:pt x="102362" y="73025"/>
                  </a:lnTo>
                  <a:cubicBezTo>
                    <a:pt x="107950" y="73025"/>
                    <a:pt x="112522" y="68453"/>
                    <a:pt x="112522" y="62865"/>
                  </a:cubicBezTo>
                  <a:lnTo>
                    <a:pt x="112522" y="10160"/>
                  </a:lnTo>
                  <a:cubicBezTo>
                    <a:pt x="112522" y="4572"/>
                    <a:pt x="107950" y="0"/>
                    <a:pt x="102362" y="0"/>
                  </a:cubicBezTo>
                  <a:moveTo>
                    <a:pt x="49911" y="45847"/>
                  </a:moveTo>
                  <a:lnTo>
                    <a:pt x="59055" y="49022"/>
                  </a:lnTo>
                  <a:lnTo>
                    <a:pt x="105156" y="8890"/>
                  </a:lnTo>
                  <a:cubicBezTo>
                    <a:pt x="105283" y="9271"/>
                    <a:pt x="105410" y="9652"/>
                    <a:pt x="105410" y="10033"/>
                  </a:cubicBezTo>
                  <a:lnTo>
                    <a:pt x="105410" y="62738"/>
                  </a:lnTo>
                  <a:cubicBezTo>
                    <a:pt x="105410" y="64389"/>
                    <a:pt x="104013" y="65786"/>
                    <a:pt x="102362" y="65786"/>
                  </a:cubicBezTo>
                  <a:lnTo>
                    <a:pt x="10160" y="65786"/>
                  </a:lnTo>
                  <a:cubicBezTo>
                    <a:pt x="8509" y="65786"/>
                    <a:pt x="7112" y="64516"/>
                    <a:pt x="7112" y="62738"/>
                  </a:cubicBezTo>
                  <a:lnTo>
                    <a:pt x="7112" y="10160"/>
                  </a:lnTo>
                  <a:cubicBezTo>
                    <a:pt x="7112" y="9779"/>
                    <a:pt x="7239" y="9271"/>
                    <a:pt x="7366" y="9017"/>
                  </a:cubicBezTo>
                  <a:close/>
                  <a:moveTo>
                    <a:pt x="57658" y="41021"/>
                  </a:moveTo>
                  <a:lnTo>
                    <a:pt x="55753" y="41656"/>
                  </a:lnTo>
                  <a:lnTo>
                    <a:pt x="16129" y="7112"/>
                  </a:lnTo>
                  <a:lnTo>
                    <a:pt x="96520" y="7112"/>
                  </a:lnTo>
                  <a:close/>
                </a:path>
              </a:pathLst>
            </a:custGeom>
            <a:solidFill>
              <a:schemeClr val="bg1"/>
            </a:solid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p:nvSpPr>
            <p:cNvPr id="164" name="Freeform 93">
              <a:extLst>
                <a:ext uri="{FF2B5EF4-FFF2-40B4-BE49-F238E27FC236}">
                  <a16:creationId xmlns:a16="http://schemas.microsoft.com/office/drawing/2014/main" id="{4E1BD0FE-86ED-F359-5D60-711879047194}"/>
                </a:ext>
              </a:extLst>
            </p:cNvPr>
            <p:cNvSpPr/>
            <p:nvPr userDrawn="1"/>
          </p:nvSpPr>
          <p:spPr>
            <a:xfrm>
              <a:off x="4101826" y="6241804"/>
              <a:ext cx="142808" cy="125538"/>
            </a:xfrm>
            <a:custGeom>
              <a:avLst/>
              <a:gdLst/>
              <a:ahLst/>
              <a:cxnLst/>
              <a:rect l="l" t="t" r="r" b="b"/>
              <a:pathLst>
                <a:path w="105918" h="108458">
                  <a:moveTo>
                    <a:pt x="101346" y="11938"/>
                  </a:moveTo>
                  <a:lnTo>
                    <a:pt x="88900" y="889"/>
                  </a:lnTo>
                  <a:cubicBezTo>
                    <a:pt x="80645" y="381"/>
                    <a:pt x="74295" y="0"/>
                    <a:pt x="72136" y="7112"/>
                  </a:cubicBezTo>
                  <a:lnTo>
                    <a:pt x="70231" y="12446"/>
                  </a:lnTo>
                  <a:lnTo>
                    <a:pt x="66929" y="20447"/>
                  </a:lnTo>
                  <a:lnTo>
                    <a:pt x="67691" y="32258"/>
                  </a:lnTo>
                  <a:lnTo>
                    <a:pt x="70485" y="35306"/>
                  </a:lnTo>
                  <a:lnTo>
                    <a:pt x="74168" y="38989"/>
                  </a:lnTo>
                  <a:cubicBezTo>
                    <a:pt x="62484" y="58166"/>
                    <a:pt x="56896" y="64135"/>
                    <a:pt x="41402" y="75184"/>
                  </a:cubicBezTo>
                  <a:lnTo>
                    <a:pt x="39116" y="76708"/>
                  </a:lnTo>
                  <a:lnTo>
                    <a:pt x="34544" y="72898"/>
                  </a:lnTo>
                  <a:lnTo>
                    <a:pt x="28321" y="67564"/>
                  </a:lnTo>
                  <a:lnTo>
                    <a:pt x="16129" y="72644"/>
                  </a:lnTo>
                  <a:lnTo>
                    <a:pt x="8890" y="76327"/>
                  </a:lnTo>
                  <a:lnTo>
                    <a:pt x="0" y="81153"/>
                  </a:lnTo>
                  <a:cubicBezTo>
                    <a:pt x="2159" y="93853"/>
                    <a:pt x="4064" y="101600"/>
                    <a:pt x="14097" y="105664"/>
                  </a:cubicBezTo>
                  <a:lnTo>
                    <a:pt x="23876" y="108458"/>
                  </a:lnTo>
                  <a:lnTo>
                    <a:pt x="35687" y="108204"/>
                  </a:lnTo>
                  <a:lnTo>
                    <a:pt x="39624" y="107442"/>
                  </a:lnTo>
                  <a:cubicBezTo>
                    <a:pt x="63500" y="100711"/>
                    <a:pt x="100203" y="61468"/>
                    <a:pt x="105156" y="37465"/>
                  </a:cubicBezTo>
                  <a:lnTo>
                    <a:pt x="105283" y="37084"/>
                  </a:lnTo>
                  <a:cubicBezTo>
                    <a:pt x="105918" y="29464"/>
                    <a:pt x="105918" y="21082"/>
                    <a:pt x="101600" y="12065"/>
                  </a:cubicBezTo>
                  <a:moveTo>
                    <a:pt x="78486" y="45085"/>
                  </a:moveTo>
                  <a:lnTo>
                    <a:pt x="80137" y="35179"/>
                  </a:lnTo>
                  <a:lnTo>
                    <a:pt x="75438" y="30353"/>
                  </a:lnTo>
                  <a:lnTo>
                    <a:pt x="72390" y="26924"/>
                  </a:lnTo>
                  <a:lnTo>
                    <a:pt x="74549" y="20574"/>
                  </a:lnTo>
                  <a:lnTo>
                    <a:pt x="78105" y="11938"/>
                  </a:lnTo>
                  <a:lnTo>
                    <a:pt x="79375" y="7239"/>
                  </a:lnTo>
                  <a:lnTo>
                    <a:pt x="92964" y="9906"/>
                  </a:lnTo>
                  <a:cubicBezTo>
                    <a:pt x="98933" y="22479"/>
                    <a:pt x="98933" y="29718"/>
                    <a:pt x="98425" y="36195"/>
                  </a:cubicBezTo>
                  <a:cubicBezTo>
                    <a:pt x="93853" y="57912"/>
                    <a:pt x="59309" y="94742"/>
                    <a:pt x="37973" y="100838"/>
                  </a:cubicBezTo>
                  <a:lnTo>
                    <a:pt x="22860" y="101727"/>
                  </a:lnTo>
                  <a:cubicBezTo>
                    <a:pt x="11303" y="97155"/>
                    <a:pt x="8890" y="93853"/>
                    <a:pt x="8255" y="87503"/>
                  </a:cubicBezTo>
                  <a:lnTo>
                    <a:pt x="8255" y="87249"/>
                  </a:lnTo>
                  <a:lnTo>
                    <a:pt x="8255" y="83820"/>
                  </a:lnTo>
                  <a:lnTo>
                    <a:pt x="13970" y="81280"/>
                  </a:lnTo>
                  <a:lnTo>
                    <a:pt x="22098" y="77216"/>
                  </a:lnTo>
                  <a:lnTo>
                    <a:pt x="26035" y="75819"/>
                  </a:lnTo>
                  <a:lnTo>
                    <a:pt x="28321" y="76454"/>
                  </a:lnTo>
                  <a:lnTo>
                    <a:pt x="30607" y="78486"/>
                  </a:lnTo>
                  <a:lnTo>
                    <a:pt x="38608" y="85217"/>
                  </a:lnTo>
                  <a:cubicBezTo>
                    <a:pt x="61468" y="69088"/>
                    <a:pt x="67691" y="62484"/>
                    <a:pt x="78105" y="44958"/>
                  </a:cubicBezTo>
                </a:path>
              </a:pathLst>
            </a:custGeom>
            <a:solidFill>
              <a:schemeClr val="bg1"/>
            </a:solid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solidFill>
                <a:effectLst/>
                <a:uLnTx/>
                <a:uFillTx/>
                <a:latin typeface="Calibri"/>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5" name="TextBox 103">
              <a:extLst>
                <a:ext uri="{FF2B5EF4-FFF2-40B4-BE49-F238E27FC236}">
                  <a16:creationId xmlns:a16="http://schemas.microsoft.com/office/drawing/2014/main" id="{35AE1511-5462-C0D8-E497-5AE4AFA19C1A}"/>
                </a:ext>
              </a:extLst>
            </p:cNvPr>
            <p:cNvSpPr txBox="1"/>
            <p:nvPr userDrawn="1"/>
          </p:nvSpPr>
          <p:spPr>
            <a:xfrm>
              <a:off x="4378852" y="6484327"/>
              <a:ext cx="1256274" cy="148861"/>
            </a:xfrm>
            <a:prstGeom prst="rect">
              <a:avLst/>
            </a:prstGeom>
          </p:spPr>
          <p:txBody>
            <a:bodyPr lIns="0" tIns="0" rIns="0" bIns="0" rtlCol="0" anchor="t">
              <a:spAutoFit/>
            </a:bodyPr>
            <a:lstStyle/>
            <a:p>
              <a:pPr marL="0" marR="0" lvl="0" indent="0" algn="l" defTabSz="914400" rtl="0" eaLnBrk="1" fontAlgn="auto" latinLnBrk="0" hangingPunct="1">
                <a:lnSpc>
                  <a:spcPts val="1167"/>
                </a:lnSpc>
                <a:spcBef>
                  <a:spcPts val="0"/>
                </a:spcBef>
                <a:spcAft>
                  <a:spcPts val="0"/>
                </a:spcAft>
                <a:buClrTx/>
                <a:buSzTx/>
                <a:buFontTx/>
                <a:buNone/>
                <a:tabLst/>
                <a:defRPr/>
              </a:pPr>
              <a:r>
                <a:rPr kumimoji="0" lang="en-US" sz="833"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info@laserisse.com</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6" name="TextBox 102">
              <a:extLst>
                <a:ext uri="{FF2B5EF4-FFF2-40B4-BE49-F238E27FC236}">
                  <a16:creationId xmlns:a16="http://schemas.microsoft.com/office/drawing/2014/main" id="{F5A56CFF-25F9-DF0C-E6B4-B7954D74036E}"/>
                </a:ext>
              </a:extLst>
            </p:cNvPr>
            <p:cNvSpPr txBox="1"/>
            <p:nvPr userDrawn="1"/>
          </p:nvSpPr>
          <p:spPr>
            <a:xfrm>
              <a:off x="4378852" y="6136343"/>
              <a:ext cx="1266753" cy="250358"/>
            </a:xfrm>
            <a:prstGeom prst="rect">
              <a:avLst/>
            </a:prstGeom>
          </p:spPr>
          <p:txBody>
            <a:bodyPr lIns="0" tIns="0" rIns="0" bIns="0" rtlCol="0" anchor="t">
              <a:spAutoFit/>
            </a:bodyPr>
            <a:lstStyle/>
            <a:p>
              <a:pPr marL="0" marR="0" lvl="0" indent="0" algn="l" defTabSz="914400" rtl="0" eaLnBrk="1" fontAlgn="auto" latinLnBrk="0" hangingPunct="1">
                <a:lnSpc>
                  <a:spcPts val="1974"/>
                </a:lnSpc>
                <a:spcBef>
                  <a:spcPts val="0"/>
                </a:spcBef>
                <a:spcAft>
                  <a:spcPts val="0"/>
                </a:spcAft>
                <a:buClrTx/>
                <a:buSzTx/>
                <a:buFontTx/>
                <a:buNone/>
                <a:tabLst/>
                <a:defRPr/>
              </a:pPr>
              <a:r>
                <a:rPr kumimoji="0" lang="en-US" sz="789" b="0" i="0" u="none" strike="noStrike" kern="1200" cap="none" spc="0" normalizeH="0" baseline="0" noProof="0" dirty="0">
                  <a:ln>
                    <a:noFill/>
                  </a:ln>
                  <a:solidFill>
                    <a:prstClr val="white"/>
                  </a:solidFill>
                  <a:effectLst/>
                  <a:uLnTx/>
                  <a:uFillTx/>
                  <a:latin typeface="Neue Montreal"/>
                  <a:ea typeface="Neue Montreal"/>
                  <a:cs typeface="Neue Montreal"/>
                  <a:sym typeface="Neue Montreal"/>
                </a:rPr>
                <a:t>+1 916 530 2288</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7" name="TextBox 101">
              <a:extLst>
                <a:ext uri="{FF2B5EF4-FFF2-40B4-BE49-F238E27FC236}">
                  <a16:creationId xmlns:a16="http://schemas.microsoft.com/office/drawing/2014/main" id="{7E3EF193-A5D0-2DB2-A05D-89731D4E75FD}"/>
                </a:ext>
              </a:extLst>
            </p:cNvPr>
            <p:cNvSpPr txBox="1"/>
            <p:nvPr userDrawn="1"/>
          </p:nvSpPr>
          <p:spPr>
            <a:xfrm>
              <a:off x="4378852" y="5876805"/>
              <a:ext cx="1677682" cy="287235"/>
            </a:xfrm>
            <a:prstGeom prst="rect">
              <a:avLst/>
            </a:prstGeom>
          </p:spPr>
          <p:txBody>
            <a:bodyPr wrap="square" lIns="0" tIns="0" rIns="0" bIns="0" rtlCol="0" anchor="t">
              <a:spAutoFit/>
            </a:bodyPr>
            <a:lstStyle/>
            <a:p>
              <a:pPr marL="0" marR="0" lvl="0" indent="0" algn="l" defTabSz="914400" rtl="0" eaLnBrk="1" fontAlgn="auto" latinLnBrk="0" hangingPunct="1">
                <a:lnSpc>
                  <a:spcPts val="1053"/>
                </a:lnSpc>
                <a:spcBef>
                  <a:spcPts val="0"/>
                </a:spcBef>
                <a:spcAft>
                  <a:spcPts val="0"/>
                </a:spcAft>
                <a:buClrTx/>
                <a:buSzTx/>
                <a:buFontTx/>
                <a:buNone/>
                <a:tabLst/>
                <a:defRPr/>
              </a:pPr>
              <a:r>
                <a:rPr kumimoji="0" lang="en-US" sz="877" b="0" i="0" u="none" strike="noStrike" kern="1200" cap="none" spc="0" normalizeH="0" baseline="0" noProof="0">
                  <a:ln>
                    <a:noFill/>
                  </a:ln>
                  <a:solidFill>
                    <a:prstClr val="white"/>
                  </a:solidFill>
                  <a:effectLst/>
                  <a:uLnTx/>
                  <a:uFillTx/>
                  <a:latin typeface="Neue Montreal"/>
                  <a:ea typeface="Neue Montreal"/>
                  <a:cs typeface="Neue Montreal"/>
                  <a:sym typeface="Neue Montreal"/>
                </a:rPr>
                <a:t>8801 Washington Blvd., Ste 101 Roseville, CA 95678</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8" name="TextBox 91">
              <a:extLst>
                <a:ext uri="{FF2B5EF4-FFF2-40B4-BE49-F238E27FC236}">
                  <a16:creationId xmlns:a16="http://schemas.microsoft.com/office/drawing/2014/main" id="{6B27B78F-D60F-1B44-A6AE-8296E8ED0CB2}"/>
                </a:ext>
              </a:extLst>
            </p:cNvPr>
            <p:cNvSpPr txBox="1"/>
            <p:nvPr userDrawn="1"/>
          </p:nvSpPr>
          <p:spPr>
            <a:xfrm>
              <a:off x="4101826" y="5553705"/>
              <a:ext cx="2532071" cy="209489"/>
            </a:xfrm>
            <a:prstGeom prst="rect">
              <a:avLst/>
            </a:prstGeom>
            <a:effectLst>
              <a:outerShdw blurRad="50800" dist="38100" dir="5400000" algn="t" rotWithShape="0">
                <a:prstClr val="black">
                  <a:alpha val="40000"/>
                </a:prstClr>
              </a:outerShdw>
            </a:effectLst>
          </p:spPr>
          <p:txBody>
            <a:bodyPr lIns="0" tIns="0" rIns="0" bIns="0" rtlCol="0" anchor="t">
              <a:spAutoFit/>
            </a:bodyPr>
            <a:lstStyle/>
            <a:p>
              <a:pPr marL="0" marR="0" lvl="0" indent="0" algn="l" defTabSz="914400" rtl="0" eaLnBrk="1" fontAlgn="auto" latinLnBrk="0" hangingPunct="1">
                <a:lnSpc>
                  <a:spcPts val="1675"/>
                </a:lnSpc>
                <a:spcBef>
                  <a:spcPts val="0"/>
                </a:spcBef>
                <a:spcAft>
                  <a:spcPts val="0"/>
                </a:spcAft>
                <a:buClrTx/>
                <a:buSzTx/>
                <a:buFontTx/>
                <a:buNone/>
                <a:tabLst/>
                <a:defRPr/>
              </a:pPr>
              <a:r>
                <a:rPr kumimoji="0" lang="en-US" sz="1197" b="1" i="0" u="none" strike="noStrike" kern="1200" cap="none" spc="0" normalizeH="0" baseline="0" noProof="0" dirty="0">
                  <a:ln>
                    <a:noFill/>
                  </a:ln>
                  <a:solidFill>
                    <a:prstClr val="white"/>
                  </a:solidFill>
                  <a:effectLst/>
                  <a:uLnTx/>
                  <a:uFillTx/>
                  <a:latin typeface="Neue Montreal Medium"/>
                  <a:ea typeface="Neue Montreal Medium"/>
                  <a:cs typeface="Neue Montreal Medium"/>
                  <a:sym typeface="Neue Montreal Medium"/>
                </a:rPr>
                <a:t>Laser ISSE </a:t>
              </a:r>
              <a:r>
                <a:rPr kumimoji="0" lang="tr-TR" sz="1197" b="1" i="0" u="none" strike="noStrike" kern="1200" cap="none" spc="0" normalizeH="0" baseline="0" noProof="0" dirty="0">
                  <a:ln>
                    <a:noFill/>
                  </a:ln>
                  <a:solidFill>
                    <a:prstClr val="white"/>
                  </a:solidFill>
                  <a:effectLst/>
                  <a:uLnTx/>
                  <a:uFillTx/>
                  <a:latin typeface="Neue Montreal Bold"/>
                  <a:ea typeface="Neue Montreal Bold"/>
                  <a:cs typeface="Neue Montreal Bold"/>
                  <a:sym typeface="Neue Montreal Bold"/>
                </a:rPr>
                <a:t>USA </a:t>
              </a:r>
              <a:r>
                <a:rPr kumimoji="0" lang="tr-TR" sz="1197" b="1" i="0" u="none" strike="noStrike" kern="1200" cap="none" spc="0" normalizeH="0" baseline="0" noProof="0" dirty="0" err="1">
                  <a:ln>
                    <a:noFill/>
                  </a:ln>
                  <a:solidFill>
                    <a:prstClr val="white"/>
                  </a:solidFill>
                  <a:effectLst/>
                  <a:uLnTx/>
                  <a:uFillTx/>
                  <a:latin typeface="Neue Montreal Bold"/>
                  <a:ea typeface="Neue Montreal Bold"/>
                  <a:cs typeface="Neue Montreal Bold"/>
                  <a:sym typeface="Neue Montreal Bold"/>
                </a:rPr>
                <a:t>Inc</a:t>
              </a:r>
              <a:r>
                <a:rPr kumimoji="0" lang="tr-TR" sz="1197" b="1" i="0" u="none" strike="noStrike" kern="1200" cap="none" spc="0" normalizeH="0" baseline="0" noProof="0" dirty="0">
                  <a:ln>
                    <a:noFill/>
                  </a:ln>
                  <a:solidFill>
                    <a:prstClr val="white"/>
                  </a:solidFill>
                  <a:effectLst/>
                  <a:uLnTx/>
                  <a:uFillTx/>
                  <a:latin typeface="Neue Montreal Bold"/>
                  <a:ea typeface="Neue Montreal Bold"/>
                  <a:cs typeface="Neue Montreal Bold"/>
                  <a:sym typeface="Neue Montreal Bold"/>
                </a:rPr>
                <a:t>.</a:t>
              </a:r>
              <a:endParaRPr kumimoji="0" lang="en-US" sz="1197" b="1" i="0" u="none" strike="noStrike" kern="1200" cap="none" spc="0" normalizeH="0" baseline="0" noProof="0" dirty="0">
                <a:ln>
                  <a:noFill/>
                </a:ln>
                <a:solidFill>
                  <a:prstClr val="white"/>
                </a:solidFill>
                <a:effectLst/>
                <a:uLnTx/>
                <a:uFillTx/>
                <a:latin typeface="Neue Montreal Bold"/>
                <a:ea typeface="Neue Montreal Bold"/>
                <a:cs typeface="Neue Montreal Bold"/>
                <a:sym typeface="Neue Montreal Bold"/>
              </a:endParaRPr>
            </a:p>
          </p:txBody>
        </p:sp>
        <p:pic>
          <p:nvPicPr>
            <p:cNvPr id="198" name="Picture 197">
              <a:extLst>
                <a:ext uri="{FF2B5EF4-FFF2-40B4-BE49-F238E27FC236}">
                  <a16:creationId xmlns:a16="http://schemas.microsoft.com/office/drawing/2014/main" id="{0258EF86-378E-B4B3-A5F9-B6BA16F68C4A}"/>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762359" y="5553705"/>
              <a:ext cx="222308" cy="222308"/>
            </a:xfrm>
            <a:prstGeom prst="rect">
              <a:avLst/>
            </a:prstGeom>
            <a:effectLst>
              <a:outerShdw blurRad="50800" dist="38100" dir="5400000" algn="t" rotWithShape="0">
                <a:prstClr val="black">
                  <a:alpha val="40000"/>
                </a:prstClr>
              </a:outerShdw>
            </a:effectLst>
          </p:spPr>
        </p:pic>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0" name="TextBox 130">
            <a:extLst>
              <a:ext uri="{FF2B5EF4-FFF2-40B4-BE49-F238E27FC236}">
                <a16:creationId xmlns:a16="http://schemas.microsoft.com/office/drawing/2014/main" id="{0BC38C7D-2231-B1EF-8DE5-5CA0EE6A79EA}"/>
              </a:ext>
            </a:extLst>
          </p:cNvPr>
          <p:cNvSpPr txBox="1"/>
          <p:nvPr userDrawn="1"/>
        </p:nvSpPr>
        <p:spPr>
          <a:xfrm>
            <a:off x="10584093" y="6392673"/>
            <a:ext cx="1738025" cy="243336"/>
          </a:xfrm>
          <a:prstGeom prst="rect">
            <a:avLst/>
          </a:prstGeom>
        </p:spPr>
        <p:txBody>
          <a:bodyPr lIns="0" tIns="0" rIns="0" bIns="0" rtlCol="0" anchor="t">
            <a:spAutoFit/>
          </a:bodyPr>
          <a:lstStyle/>
          <a:p>
            <a:pPr marL="0" marR="0" lvl="0" indent="0" algn="ctr" defTabSz="914400" rtl="0" eaLnBrk="1" fontAlgn="auto" latinLnBrk="0" hangingPunct="1">
              <a:lnSpc>
                <a:spcPts val="1888"/>
              </a:lnSpc>
              <a:spcBef>
                <a:spcPts val="0"/>
              </a:spcBef>
              <a:spcAft>
                <a:spcPts val="0"/>
              </a:spcAft>
              <a:buClrTx/>
              <a:buSzTx/>
              <a:buFontTx/>
              <a:buNone/>
              <a:tabLst/>
              <a:defRPr/>
            </a:pPr>
            <a:r>
              <a:rPr kumimoji="0" lang="en-US" sz="935" b="0" i="0" u="none" strike="noStrike" kern="1200" cap="none" spc="0" normalizeH="0" baseline="0" noProof="0" dirty="0">
                <a:ln>
                  <a:noFill/>
                </a:ln>
                <a:solidFill>
                  <a:srgbClr val="254261"/>
                </a:solidFill>
                <a:effectLst/>
                <a:uLnTx/>
                <a:uFillTx/>
                <a:latin typeface="Neue Montreal"/>
                <a:ea typeface="Neue Montreal"/>
                <a:cs typeface="Neue Montreal"/>
                <a:sym typeface="Neue Montreal"/>
              </a:rPr>
              <a:t>laserisse.com</a:t>
            </a:r>
          </a:p>
        </p:txBody>
      </p:sp>
      <p:sp>
        <p:nvSpPr>
          <p:cNvPr id="78" name="Freeform 99">
            <a:extLst>
              <a:ext uri="{FF2B5EF4-FFF2-40B4-BE49-F238E27FC236}">
                <a16:creationId xmlns:a16="http://schemas.microsoft.com/office/drawing/2014/main" id="{D4BF6382-C04B-A7F4-349E-53FE96B262DD}"/>
              </a:ext>
            </a:extLst>
          </p:cNvPr>
          <p:cNvSpPr>
            <a:spLocks noEditPoints="1"/>
          </p:cNvSpPr>
          <p:nvPr userDrawn="1"/>
        </p:nvSpPr>
        <p:spPr bwMode="auto">
          <a:xfrm flipH="1">
            <a:off x="6557709" y="2519135"/>
            <a:ext cx="227108" cy="361518"/>
          </a:xfrm>
          <a:custGeom>
            <a:avLst/>
            <a:gdLst/>
            <a:ahLst/>
            <a:cxnLst>
              <a:cxn ang="0">
                <a:pos x="98" y="0"/>
              </a:cxn>
              <a:cxn ang="0">
                <a:pos x="60" y="7"/>
              </a:cxn>
              <a:cxn ang="0">
                <a:pos x="29" y="27"/>
              </a:cxn>
              <a:cxn ang="0">
                <a:pos x="7" y="59"/>
              </a:cxn>
              <a:cxn ang="0">
                <a:pos x="0" y="98"/>
              </a:cxn>
              <a:cxn ang="0">
                <a:pos x="0" y="116"/>
              </a:cxn>
              <a:cxn ang="0">
                <a:pos x="9" y="154"/>
              </a:cxn>
              <a:cxn ang="0">
                <a:pos x="31" y="208"/>
              </a:cxn>
              <a:cxn ang="0">
                <a:pos x="67" y="270"/>
              </a:cxn>
              <a:cxn ang="0">
                <a:pos x="98" y="311"/>
              </a:cxn>
              <a:cxn ang="0">
                <a:pos x="112" y="291"/>
              </a:cxn>
              <a:cxn ang="0">
                <a:pos x="147" y="241"/>
              </a:cxn>
              <a:cxn ang="0">
                <a:pos x="180" y="172"/>
              </a:cxn>
              <a:cxn ang="0">
                <a:pos x="190" y="134"/>
              </a:cxn>
              <a:cxn ang="0">
                <a:pos x="196" y="98"/>
              </a:cxn>
              <a:cxn ang="0">
                <a:pos x="194" y="78"/>
              </a:cxn>
              <a:cxn ang="0">
                <a:pos x="178" y="41"/>
              </a:cxn>
              <a:cxn ang="0">
                <a:pos x="152" y="16"/>
              </a:cxn>
              <a:cxn ang="0">
                <a:pos x="118" y="1"/>
              </a:cxn>
              <a:cxn ang="0">
                <a:pos x="98" y="0"/>
              </a:cxn>
              <a:cxn ang="0">
                <a:pos x="98" y="157"/>
              </a:cxn>
              <a:cxn ang="0">
                <a:pos x="74" y="152"/>
              </a:cxn>
              <a:cxn ang="0">
                <a:pos x="54" y="139"/>
              </a:cxn>
              <a:cxn ang="0">
                <a:pos x="42" y="119"/>
              </a:cxn>
              <a:cxn ang="0">
                <a:pos x="38" y="98"/>
              </a:cxn>
              <a:cxn ang="0">
                <a:pos x="38" y="85"/>
              </a:cxn>
              <a:cxn ang="0">
                <a:pos x="47" y="63"/>
              </a:cxn>
              <a:cxn ang="0">
                <a:pos x="64" y="47"/>
              </a:cxn>
              <a:cxn ang="0">
                <a:pos x="85" y="38"/>
              </a:cxn>
              <a:cxn ang="0">
                <a:pos x="98" y="36"/>
              </a:cxn>
              <a:cxn ang="0">
                <a:pos x="122" y="41"/>
              </a:cxn>
              <a:cxn ang="0">
                <a:pos x="140" y="54"/>
              </a:cxn>
              <a:cxn ang="0">
                <a:pos x="152" y="74"/>
              </a:cxn>
              <a:cxn ang="0">
                <a:pos x="158" y="98"/>
              </a:cxn>
              <a:cxn ang="0">
                <a:pos x="156" y="108"/>
              </a:cxn>
              <a:cxn ang="0">
                <a:pos x="147" y="130"/>
              </a:cxn>
              <a:cxn ang="0">
                <a:pos x="131" y="146"/>
              </a:cxn>
              <a:cxn ang="0">
                <a:pos x="109" y="156"/>
              </a:cxn>
              <a:cxn ang="0">
                <a:pos x="98" y="157"/>
              </a:cxn>
              <a:cxn ang="0">
                <a:pos x="60" y="98"/>
              </a:cxn>
              <a:cxn ang="0">
                <a:pos x="62" y="112"/>
              </a:cxn>
              <a:cxn ang="0">
                <a:pos x="71" y="123"/>
              </a:cxn>
              <a:cxn ang="0">
                <a:pos x="83" y="132"/>
              </a:cxn>
              <a:cxn ang="0">
                <a:pos x="98" y="134"/>
              </a:cxn>
              <a:cxn ang="0">
                <a:pos x="105" y="134"/>
              </a:cxn>
              <a:cxn ang="0">
                <a:pos x="118" y="128"/>
              </a:cxn>
              <a:cxn ang="0">
                <a:pos x="129" y="117"/>
              </a:cxn>
              <a:cxn ang="0">
                <a:pos x="134" y="105"/>
              </a:cxn>
              <a:cxn ang="0">
                <a:pos x="136" y="98"/>
              </a:cxn>
              <a:cxn ang="0">
                <a:pos x="132" y="81"/>
              </a:cxn>
              <a:cxn ang="0">
                <a:pos x="125" y="70"/>
              </a:cxn>
              <a:cxn ang="0">
                <a:pos x="112" y="61"/>
              </a:cxn>
              <a:cxn ang="0">
                <a:pos x="98" y="59"/>
              </a:cxn>
              <a:cxn ang="0">
                <a:pos x="89" y="59"/>
              </a:cxn>
              <a:cxn ang="0">
                <a:pos x="76" y="65"/>
              </a:cxn>
              <a:cxn ang="0">
                <a:pos x="65" y="76"/>
              </a:cxn>
              <a:cxn ang="0">
                <a:pos x="60" y="88"/>
              </a:cxn>
              <a:cxn ang="0">
                <a:pos x="60" y="98"/>
              </a:cxn>
            </a:cxnLst>
            <a:rect l="0" t="0" r="r" b="b"/>
            <a:pathLst>
              <a:path w="196" h="311">
                <a:moveTo>
                  <a:pt x="98" y="0"/>
                </a:moveTo>
                <a:lnTo>
                  <a:pt x="98" y="0"/>
                </a:lnTo>
                <a:lnTo>
                  <a:pt x="78" y="1"/>
                </a:lnTo>
                <a:lnTo>
                  <a:pt x="60" y="7"/>
                </a:lnTo>
                <a:lnTo>
                  <a:pt x="44" y="16"/>
                </a:lnTo>
                <a:lnTo>
                  <a:pt x="29" y="27"/>
                </a:lnTo>
                <a:lnTo>
                  <a:pt x="16" y="41"/>
                </a:lnTo>
                <a:lnTo>
                  <a:pt x="7" y="59"/>
                </a:lnTo>
                <a:lnTo>
                  <a:pt x="2" y="78"/>
                </a:lnTo>
                <a:lnTo>
                  <a:pt x="0" y="98"/>
                </a:lnTo>
                <a:lnTo>
                  <a:pt x="0" y="98"/>
                </a:lnTo>
                <a:lnTo>
                  <a:pt x="0" y="116"/>
                </a:lnTo>
                <a:lnTo>
                  <a:pt x="4" y="134"/>
                </a:lnTo>
                <a:lnTo>
                  <a:pt x="9" y="154"/>
                </a:lnTo>
                <a:lnTo>
                  <a:pt x="15" y="172"/>
                </a:lnTo>
                <a:lnTo>
                  <a:pt x="31" y="208"/>
                </a:lnTo>
                <a:lnTo>
                  <a:pt x="49" y="241"/>
                </a:lnTo>
                <a:lnTo>
                  <a:pt x="67" y="270"/>
                </a:lnTo>
                <a:lnTo>
                  <a:pt x="82" y="291"/>
                </a:lnTo>
                <a:lnTo>
                  <a:pt x="98" y="311"/>
                </a:lnTo>
                <a:lnTo>
                  <a:pt x="98" y="311"/>
                </a:lnTo>
                <a:lnTo>
                  <a:pt x="112" y="291"/>
                </a:lnTo>
                <a:lnTo>
                  <a:pt x="129" y="270"/>
                </a:lnTo>
                <a:lnTo>
                  <a:pt x="147" y="241"/>
                </a:lnTo>
                <a:lnTo>
                  <a:pt x="165" y="208"/>
                </a:lnTo>
                <a:lnTo>
                  <a:pt x="180" y="172"/>
                </a:lnTo>
                <a:lnTo>
                  <a:pt x="187" y="154"/>
                </a:lnTo>
                <a:lnTo>
                  <a:pt x="190" y="134"/>
                </a:lnTo>
                <a:lnTo>
                  <a:pt x="194" y="116"/>
                </a:lnTo>
                <a:lnTo>
                  <a:pt x="196" y="98"/>
                </a:lnTo>
                <a:lnTo>
                  <a:pt x="196" y="98"/>
                </a:lnTo>
                <a:lnTo>
                  <a:pt x="194" y="78"/>
                </a:lnTo>
                <a:lnTo>
                  <a:pt x="187" y="59"/>
                </a:lnTo>
                <a:lnTo>
                  <a:pt x="178" y="41"/>
                </a:lnTo>
                <a:lnTo>
                  <a:pt x="167" y="27"/>
                </a:lnTo>
                <a:lnTo>
                  <a:pt x="152" y="16"/>
                </a:lnTo>
                <a:lnTo>
                  <a:pt x="136" y="7"/>
                </a:lnTo>
                <a:lnTo>
                  <a:pt x="118" y="1"/>
                </a:lnTo>
                <a:lnTo>
                  <a:pt x="98" y="0"/>
                </a:lnTo>
                <a:lnTo>
                  <a:pt x="98" y="0"/>
                </a:lnTo>
                <a:close/>
                <a:moveTo>
                  <a:pt x="98" y="157"/>
                </a:moveTo>
                <a:lnTo>
                  <a:pt x="98" y="157"/>
                </a:lnTo>
                <a:lnTo>
                  <a:pt x="85" y="156"/>
                </a:lnTo>
                <a:lnTo>
                  <a:pt x="74" y="152"/>
                </a:lnTo>
                <a:lnTo>
                  <a:pt x="64" y="146"/>
                </a:lnTo>
                <a:lnTo>
                  <a:pt x="54" y="139"/>
                </a:lnTo>
                <a:lnTo>
                  <a:pt x="47" y="130"/>
                </a:lnTo>
                <a:lnTo>
                  <a:pt x="42" y="119"/>
                </a:lnTo>
                <a:lnTo>
                  <a:pt x="38" y="108"/>
                </a:lnTo>
                <a:lnTo>
                  <a:pt x="38" y="98"/>
                </a:lnTo>
                <a:lnTo>
                  <a:pt x="38" y="98"/>
                </a:lnTo>
                <a:lnTo>
                  <a:pt x="38" y="85"/>
                </a:lnTo>
                <a:lnTo>
                  <a:pt x="42" y="74"/>
                </a:lnTo>
                <a:lnTo>
                  <a:pt x="47" y="63"/>
                </a:lnTo>
                <a:lnTo>
                  <a:pt x="54" y="54"/>
                </a:lnTo>
                <a:lnTo>
                  <a:pt x="64" y="47"/>
                </a:lnTo>
                <a:lnTo>
                  <a:pt x="74" y="41"/>
                </a:lnTo>
                <a:lnTo>
                  <a:pt x="85" y="38"/>
                </a:lnTo>
                <a:lnTo>
                  <a:pt x="98" y="36"/>
                </a:lnTo>
                <a:lnTo>
                  <a:pt x="98" y="36"/>
                </a:lnTo>
                <a:lnTo>
                  <a:pt x="109" y="38"/>
                </a:lnTo>
                <a:lnTo>
                  <a:pt x="122" y="41"/>
                </a:lnTo>
                <a:lnTo>
                  <a:pt x="131" y="47"/>
                </a:lnTo>
                <a:lnTo>
                  <a:pt x="140" y="54"/>
                </a:lnTo>
                <a:lnTo>
                  <a:pt x="147" y="63"/>
                </a:lnTo>
                <a:lnTo>
                  <a:pt x="152" y="74"/>
                </a:lnTo>
                <a:lnTo>
                  <a:pt x="156" y="85"/>
                </a:lnTo>
                <a:lnTo>
                  <a:pt x="158" y="98"/>
                </a:lnTo>
                <a:lnTo>
                  <a:pt x="158" y="98"/>
                </a:lnTo>
                <a:lnTo>
                  <a:pt x="156" y="108"/>
                </a:lnTo>
                <a:lnTo>
                  <a:pt x="152" y="119"/>
                </a:lnTo>
                <a:lnTo>
                  <a:pt x="147" y="130"/>
                </a:lnTo>
                <a:lnTo>
                  <a:pt x="140" y="139"/>
                </a:lnTo>
                <a:lnTo>
                  <a:pt x="131" y="146"/>
                </a:lnTo>
                <a:lnTo>
                  <a:pt x="122" y="152"/>
                </a:lnTo>
                <a:lnTo>
                  <a:pt x="109" y="156"/>
                </a:lnTo>
                <a:lnTo>
                  <a:pt x="98" y="157"/>
                </a:lnTo>
                <a:lnTo>
                  <a:pt x="98" y="157"/>
                </a:lnTo>
                <a:close/>
                <a:moveTo>
                  <a:pt x="60" y="98"/>
                </a:moveTo>
                <a:lnTo>
                  <a:pt x="60" y="98"/>
                </a:lnTo>
                <a:lnTo>
                  <a:pt x="60" y="105"/>
                </a:lnTo>
                <a:lnTo>
                  <a:pt x="62" y="112"/>
                </a:lnTo>
                <a:lnTo>
                  <a:pt x="65" y="117"/>
                </a:lnTo>
                <a:lnTo>
                  <a:pt x="71" y="123"/>
                </a:lnTo>
                <a:lnTo>
                  <a:pt x="76" y="128"/>
                </a:lnTo>
                <a:lnTo>
                  <a:pt x="83" y="132"/>
                </a:lnTo>
                <a:lnTo>
                  <a:pt x="89" y="134"/>
                </a:lnTo>
                <a:lnTo>
                  <a:pt x="98" y="134"/>
                </a:lnTo>
                <a:lnTo>
                  <a:pt x="98" y="134"/>
                </a:lnTo>
                <a:lnTo>
                  <a:pt x="105" y="134"/>
                </a:lnTo>
                <a:lnTo>
                  <a:pt x="112" y="132"/>
                </a:lnTo>
                <a:lnTo>
                  <a:pt x="118" y="128"/>
                </a:lnTo>
                <a:lnTo>
                  <a:pt x="125" y="123"/>
                </a:lnTo>
                <a:lnTo>
                  <a:pt x="129" y="117"/>
                </a:lnTo>
                <a:lnTo>
                  <a:pt x="132" y="112"/>
                </a:lnTo>
                <a:lnTo>
                  <a:pt x="134" y="105"/>
                </a:lnTo>
                <a:lnTo>
                  <a:pt x="136" y="98"/>
                </a:lnTo>
                <a:lnTo>
                  <a:pt x="136" y="98"/>
                </a:lnTo>
                <a:lnTo>
                  <a:pt x="134" y="88"/>
                </a:lnTo>
                <a:lnTo>
                  <a:pt x="132" y="81"/>
                </a:lnTo>
                <a:lnTo>
                  <a:pt x="129" y="76"/>
                </a:lnTo>
                <a:lnTo>
                  <a:pt x="125" y="70"/>
                </a:lnTo>
                <a:lnTo>
                  <a:pt x="118" y="65"/>
                </a:lnTo>
                <a:lnTo>
                  <a:pt x="112" y="61"/>
                </a:lnTo>
                <a:lnTo>
                  <a:pt x="105" y="59"/>
                </a:lnTo>
                <a:lnTo>
                  <a:pt x="98" y="59"/>
                </a:lnTo>
                <a:lnTo>
                  <a:pt x="98" y="59"/>
                </a:lnTo>
                <a:lnTo>
                  <a:pt x="89" y="59"/>
                </a:lnTo>
                <a:lnTo>
                  <a:pt x="83" y="61"/>
                </a:lnTo>
                <a:lnTo>
                  <a:pt x="76" y="65"/>
                </a:lnTo>
                <a:lnTo>
                  <a:pt x="71" y="70"/>
                </a:lnTo>
                <a:lnTo>
                  <a:pt x="65" y="76"/>
                </a:lnTo>
                <a:lnTo>
                  <a:pt x="62" y="81"/>
                </a:lnTo>
                <a:lnTo>
                  <a:pt x="60" y="88"/>
                </a:lnTo>
                <a:lnTo>
                  <a:pt x="60" y="98"/>
                </a:lnTo>
                <a:lnTo>
                  <a:pt x="60" y="98"/>
                </a:lnTo>
                <a:close/>
              </a:path>
            </a:pathLst>
          </a:custGeom>
          <a:solidFill>
            <a:srgbClr val="DF2027"/>
          </a:solidFill>
          <a:ln w="9525">
            <a:noFill/>
            <a:round/>
            <a:headEnd/>
            <a:tailEnd/>
          </a:ln>
          <a:effectLst>
            <a:outerShdw blurRad="228600" dist="152400" dir="2700000" algn="tl" rotWithShape="0">
              <a:prstClr val="black">
                <a:alpha val="40000"/>
              </a:prstClr>
            </a:outerShdw>
          </a:effec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7" name="Freeform 99">
            <a:extLst>
              <a:ext uri="{FF2B5EF4-FFF2-40B4-BE49-F238E27FC236}">
                <a16:creationId xmlns:a16="http://schemas.microsoft.com/office/drawing/2014/main" id="{B9DA19A3-FC8E-3310-9A9E-B2B45A840475}"/>
              </a:ext>
            </a:extLst>
          </p:cNvPr>
          <p:cNvSpPr>
            <a:spLocks noEditPoints="1"/>
          </p:cNvSpPr>
          <p:nvPr userDrawn="1"/>
        </p:nvSpPr>
        <p:spPr bwMode="auto">
          <a:xfrm flipH="1">
            <a:off x="2915792" y="2618075"/>
            <a:ext cx="227108" cy="361518"/>
          </a:xfrm>
          <a:custGeom>
            <a:avLst/>
            <a:gdLst/>
            <a:ahLst/>
            <a:cxnLst>
              <a:cxn ang="0">
                <a:pos x="98" y="0"/>
              </a:cxn>
              <a:cxn ang="0">
                <a:pos x="60" y="7"/>
              </a:cxn>
              <a:cxn ang="0">
                <a:pos x="29" y="27"/>
              </a:cxn>
              <a:cxn ang="0">
                <a:pos x="7" y="59"/>
              </a:cxn>
              <a:cxn ang="0">
                <a:pos x="0" y="98"/>
              </a:cxn>
              <a:cxn ang="0">
                <a:pos x="0" y="116"/>
              </a:cxn>
              <a:cxn ang="0">
                <a:pos x="9" y="154"/>
              </a:cxn>
              <a:cxn ang="0">
                <a:pos x="31" y="208"/>
              </a:cxn>
              <a:cxn ang="0">
                <a:pos x="67" y="270"/>
              </a:cxn>
              <a:cxn ang="0">
                <a:pos x="98" y="311"/>
              </a:cxn>
              <a:cxn ang="0">
                <a:pos x="112" y="291"/>
              </a:cxn>
              <a:cxn ang="0">
                <a:pos x="147" y="241"/>
              </a:cxn>
              <a:cxn ang="0">
                <a:pos x="180" y="172"/>
              </a:cxn>
              <a:cxn ang="0">
                <a:pos x="190" y="134"/>
              </a:cxn>
              <a:cxn ang="0">
                <a:pos x="196" y="98"/>
              </a:cxn>
              <a:cxn ang="0">
                <a:pos x="194" y="78"/>
              </a:cxn>
              <a:cxn ang="0">
                <a:pos x="178" y="41"/>
              </a:cxn>
              <a:cxn ang="0">
                <a:pos x="152" y="16"/>
              </a:cxn>
              <a:cxn ang="0">
                <a:pos x="118" y="1"/>
              </a:cxn>
              <a:cxn ang="0">
                <a:pos x="98" y="0"/>
              </a:cxn>
              <a:cxn ang="0">
                <a:pos x="98" y="157"/>
              </a:cxn>
              <a:cxn ang="0">
                <a:pos x="74" y="152"/>
              </a:cxn>
              <a:cxn ang="0">
                <a:pos x="54" y="139"/>
              </a:cxn>
              <a:cxn ang="0">
                <a:pos x="42" y="119"/>
              </a:cxn>
              <a:cxn ang="0">
                <a:pos x="38" y="98"/>
              </a:cxn>
              <a:cxn ang="0">
                <a:pos x="38" y="85"/>
              </a:cxn>
              <a:cxn ang="0">
                <a:pos x="47" y="63"/>
              </a:cxn>
              <a:cxn ang="0">
                <a:pos x="64" y="47"/>
              </a:cxn>
              <a:cxn ang="0">
                <a:pos x="85" y="38"/>
              </a:cxn>
              <a:cxn ang="0">
                <a:pos x="98" y="36"/>
              </a:cxn>
              <a:cxn ang="0">
                <a:pos x="122" y="41"/>
              </a:cxn>
              <a:cxn ang="0">
                <a:pos x="140" y="54"/>
              </a:cxn>
              <a:cxn ang="0">
                <a:pos x="152" y="74"/>
              </a:cxn>
              <a:cxn ang="0">
                <a:pos x="158" y="98"/>
              </a:cxn>
              <a:cxn ang="0">
                <a:pos x="156" y="108"/>
              </a:cxn>
              <a:cxn ang="0">
                <a:pos x="147" y="130"/>
              </a:cxn>
              <a:cxn ang="0">
                <a:pos x="131" y="146"/>
              </a:cxn>
              <a:cxn ang="0">
                <a:pos x="109" y="156"/>
              </a:cxn>
              <a:cxn ang="0">
                <a:pos x="98" y="157"/>
              </a:cxn>
              <a:cxn ang="0">
                <a:pos x="60" y="98"/>
              </a:cxn>
              <a:cxn ang="0">
                <a:pos x="62" y="112"/>
              </a:cxn>
              <a:cxn ang="0">
                <a:pos x="71" y="123"/>
              </a:cxn>
              <a:cxn ang="0">
                <a:pos x="83" y="132"/>
              </a:cxn>
              <a:cxn ang="0">
                <a:pos x="98" y="134"/>
              </a:cxn>
              <a:cxn ang="0">
                <a:pos x="105" y="134"/>
              </a:cxn>
              <a:cxn ang="0">
                <a:pos x="118" y="128"/>
              </a:cxn>
              <a:cxn ang="0">
                <a:pos x="129" y="117"/>
              </a:cxn>
              <a:cxn ang="0">
                <a:pos x="134" y="105"/>
              </a:cxn>
              <a:cxn ang="0">
                <a:pos x="136" y="98"/>
              </a:cxn>
              <a:cxn ang="0">
                <a:pos x="132" y="81"/>
              </a:cxn>
              <a:cxn ang="0">
                <a:pos x="125" y="70"/>
              </a:cxn>
              <a:cxn ang="0">
                <a:pos x="112" y="61"/>
              </a:cxn>
              <a:cxn ang="0">
                <a:pos x="98" y="59"/>
              </a:cxn>
              <a:cxn ang="0">
                <a:pos x="89" y="59"/>
              </a:cxn>
              <a:cxn ang="0">
                <a:pos x="76" y="65"/>
              </a:cxn>
              <a:cxn ang="0">
                <a:pos x="65" y="76"/>
              </a:cxn>
              <a:cxn ang="0">
                <a:pos x="60" y="88"/>
              </a:cxn>
              <a:cxn ang="0">
                <a:pos x="60" y="98"/>
              </a:cxn>
            </a:cxnLst>
            <a:rect l="0" t="0" r="r" b="b"/>
            <a:pathLst>
              <a:path w="196" h="311">
                <a:moveTo>
                  <a:pt x="98" y="0"/>
                </a:moveTo>
                <a:lnTo>
                  <a:pt x="98" y="0"/>
                </a:lnTo>
                <a:lnTo>
                  <a:pt x="78" y="1"/>
                </a:lnTo>
                <a:lnTo>
                  <a:pt x="60" y="7"/>
                </a:lnTo>
                <a:lnTo>
                  <a:pt x="44" y="16"/>
                </a:lnTo>
                <a:lnTo>
                  <a:pt x="29" y="27"/>
                </a:lnTo>
                <a:lnTo>
                  <a:pt x="16" y="41"/>
                </a:lnTo>
                <a:lnTo>
                  <a:pt x="7" y="59"/>
                </a:lnTo>
                <a:lnTo>
                  <a:pt x="2" y="78"/>
                </a:lnTo>
                <a:lnTo>
                  <a:pt x="0" y="98"/>
                </a:lnTo>
                <a:lnTo>
                  <a:pt x="0" y="98"/>
                </a:lnTo>
                <a:lnTo>
                  <a:pt x="0" y="116"/>
                </a:lnTo>
                <a:lnTo>
                  <a:pt x="4" y="134"/>
                </a:lnTo>
                <a:lnTo>
                  <a:pt x="9" y="154"/>
                </a:lnTo>
                <a:lnTo>
                  <a:pt x="15" y="172"/>
                </a:lnTo>
                <a:lnTo>
                  <a:pt x="31" y="208"/>
                </a:lnTo>
                <a:lnTo>
                  <a:pt x="49" y="241"/>
                </a:lnTo>
                <a:lnTo>
                  <a:pt x="67" y="270"/>
                </a:lnTo>
                <a:lnTo>
                  <a:pt x="82" y="291"/>
                </a:lnTo>
                <a:lnTo>
                  <a:pt x="98" y="311"/>
                </a:lnTo>
                <a:lnTo>
                  <a:pt x="98" y="311"/>
                </a:lnTo>
                <a:lnTo>
                  <a:pt x="112" y="291"/>
                </a:lnTo>
                <a:lnTo>
                  <a:pt x="129" y="270"/>
                </a:lnTo>
                <a:lnTo>
                  <a:pt x="147" y="241"/>
                </a:lnTo>
                <a:lnTo>
                  <a:pt x="165" y="208"/>
                </a:lnTo>
                <a:lnTo>
                  <a:pt x="180" y="172"/>
                </a:lnTo>
                <a:lnTo>
                  <a:pt x="187" y="154"/>
                </a:lnTo>
                <a:lnTo>
                  <a:pt x="190" y="134"/>
                </a:lnTo>
                <a:lnTo>
                  <a:pt x="194" y="116"/>
                </a:lnTo>
                <a:lnTo>
                  <a:pt x="196" y="98"/>
                </a:lnTo>
                <a:lnTo>
                  <a:pt x="196" y="98"/>
                </a:lnTo>
                <a:lnTo>
                  <a:pt x="194" y="78"/>
                </a:lnTo>
                <a:lnTo>
                  <a:pt x="187" y="59"/>
                </a:lnTo>
                <a:lnTo>
                  <a:pt x="178" y="41"/>
                </a:lnTo>
                <a:lnTo>
                  <a:pt x="167" y="27"/>
                </a:lnTo>
                <a:lnTo>
                  <a:pt x="152" y="16"/>
                </a:lnTo>
                <a:lnTo>
                  <a:pt x="136" y="7"/>
                </a:lnTo>
                <a:lnTo>
                  <a:pt x="118" y="1"/>
                </a:lnTo>
                <a:lnTo>
                  <a:pt x="98" y="0"/>
                </a:lnTo>
                <a:lnTo>
                  <a:pt x="98" y="0"/>
                </a:lnTo>
                <a:close/>
                <a:moveTo>
                  <a:pt x="98" y="157"/>
                </a:moveTo>
                <a:lnTo>
                  <a:pt x="98" y="157"/>
                </a:lnTo>
                <a:lnTo>
                  <a:pt x="85" y="156"/>
                </a:lnTo>
                <a:lnTo>
                  <a:pt x="74" y="152"/>
                </a:lnTo>
                <a:lnTo>
                  <a:pt x="64" y="146"/>
                </a:lnTo>
                <a:lnTo>
                  <a:pt x="54" y="139"/>
                </a:lnTo>
                <a:lnTo>
                  <a:pt x="47" y="130"/>
                </a:lnTo>
                <a:lnTo>
                  <a:pt x="42" y="119"/>
                </a:lnTo>
                <a:lnTo>
                  <a:pt x="38" y="108"/>
                </a:lnTo>
                <a:lnTo>
                  <a:pt x="38" y="98"/>
                </a:lnTo>
                <a:lnTo>
                  <a:pt x="38" y="98"/>
                </a:lnTo>
                <a:lnTo>
                  <a:pt x="38" y="85"/>
                </a:lnTo>
                <a:lnTo>
                  <a:pt x="42" y="74"/>
                </a:lnTo>
                <a:lnTo>
                  <a:pt x="47" y="63"/>
                </a:lnTo>
                <a:lnTo>
                  <a:pt x="54" y="54"/>
                </a:lnTo>
                <a:lnTo>
                  <a:pt x="64" y="47"/>
                </a:lnTo>
                <a:lnTo>
                  <a:pt x="74" y="41"/>
                </a:lnTo>
                <a:lnTo>
                  <a:pt x="85" y="38"/>
                </a:lnTo>
                <a:lnTo>
                  <a:pt x="98" y="36"/>
                </a:lnTo>
                <a:lnTo>
                  <a:pt x="98" y="36"/>
                </a:lnTo>
                <a:lnTo>
                  <a:pt x="109" y="38"/>
                </a:lnTo>
                <a:lnTo>
                  <a:pt x="122" y="41"/>
                </a:lnTo>
                <a:lnTo>
                  <a:pt x="131" y="47"/>
                </a:lnTo>
                <a:lnTo>
                  <a:pt x="140" y="54"/>
                </a:lnTo>
                <a:lnTo>
                  <a:pt x="147" y="63"/>
                </a:lnTo>
                <a:lnTo>
                  <a:pt x="152" y="74"/>
                </a:lnTo>
                <a:lnTo>
                  <a:pt x="156" y="85"/>
                </a:lnTo>
                <a:lnTo>
                  <a:pt x="158" y="98"/>
                </a:lnTo>
                <a:lnTo>
                  <a:pt x="158" y="98"/>
                </a:lnTo>
                <a:lnTo>
                  <a:pt x="156" y="108"/>
                </a:lnTo>
                <a:lnTo>
                  <a:pt x="152" y="119"/>
                </a:lnTo>
                <a:lnTo>
                  <a:pt x="147" y="130"/>
                </a:lnTo>
                <a:lnTo>
                  <a:pt x="140" y="139"/>
                </a:lnTo>
                <a:lnTo>
                  <a:pt x="131" y="146"/>
                </a:lnTo>
                <a:lnTo>
                  <a:pt x="122" y="152"/>
                </a:lnTo>
                <a:lnTo>
                  <a:pt x="109" y="156"/>
                </a:lnTo>
                <a:lnTo>
                  <a:pt x="98" y="157"/>
                </a:lnTo>
                <a:lnTo>
                  <a:pt x="98" y="157"/>
                </a:lnTo>
                <a:close/>
                <a:moveTo>
                  <a:pt x="60" y="98"/>
                </a:moveTo>
                <a:lnTo>
                  <a:pt x="60" y="98"/>
                </a:lnTo>
                <a:lnTo>
                  <a:pt x="60" y="105"/>
                </a:lnTo>
                <a:lnTo>
                  <a:pt x="62" y="112"/>
                </a:lnTo>
                <a:lnTo>
                  <a:pt x="65" y="117"/>
                </a:lnTo>
                <a:lnTo>
                  <a:pt x="71" y="123"/>
                </a:lnTo>
                <a:lnTo>
                  <a:pt x="76" y="128"/>
                </a:lnTo>
                <a:lnTo>
                  <a:pt x="83" y="132"/>
                </a:lnTo>
                <a:lnTo>
                  <a:pt x="89" y="134"/>
                </a:lnTo>
                <a:lnTo>
                  <a:pt x="98" y="134"/>
                </a:lnTo>
                <a:lnTo>
                  <a:pt x="98" y="134"/>
                </a:lnTo>
                <a:lnTo>
                  <a:pt x="105" y="134"/>
                </a:lnTo>
                <a:lnTo>
                  <a:pt x="112" y="132"/>
                </a:lnTo>
                <a:lnTo>
                  <a:pt x="118" y="128"/>
                </a:lnTo>
                <a:lnTo>
                  <a:pt x="125" y="123"/>
                </a:lnTo>
                <a:lnTo>
                  <a:pt x="129" y="117"/>
                </a:lnTo>
                <a:lnTo>
                  <a:pt x="132" y="112"/>
                </a:lnTo>
                <a:lnTo>
                  <a:pt x="134" y="105"/>
                </a:lnTo>
                <a:lnTo>
                  <a:pt x="136" y="98"/>
                </a:lnTo>
                <a:lnTo>
                  <a:pt x="136" y="98"/>
                </a:lnTo>
                <a:lnTo>
                  <a:pt x="134" y="88"/>
                </a:lnTo>
                <a:lnTo>
                  <a:pt x="132" y="81"/>
                </a:lnTo>
                <a:lnTo>
                  <a:pt x="129" y="76"/>
                </a:lnTo>
                <a:lnTo>
                  <a:pt x="125" y="70"/>
                </a:lnTo>
                <a:lnTo>
                  <a:pt x="118" y="65"/>
                </a:lnTo>
                <a:lnTo>
                  <a:pt x="112" y="61"/>
                </a:lnTo>
                <a:lnTo>
                  <a:pt x="105" y="59"/>
                </a:lnTo>
                <a:lnTo>
                  <a:pt x="98" y="59"/>
                </a:lnTo>
                <a:lnTo>
                  <a:pt x="98" y="59"/>
                </a:lnTo>
                <a:lnTo>
                  <a:pt x="89" y="59"/>
                </a:lnTo>
                <a:lnTo>
                  <a:pt x="83" y="61"/>
                </a:lnTo>
                <a:lnTo>
                  <a:pt x="76" y="65"/>
                </a:lnTo>
                <a:lnTo>
                  <a:pt x="71" y="70"/>
                </a:lnTo>
                <a:lnTo>
                  <a:pt x="65" y="76"/>
                </a:lnTo>
                <a:lnTo>
                  <a:pt x="62" y="81"/>
                </a:lnTo>
                <a:lnTo>
                  <a:pt x="60" y="88"/>
                </a:lnTo>
                <a:lnTo>
                  <a:pt x="60" y="98"/>
                </a:lnTo>
                <a:lnTo>
                  <a:pt x="60" y="98"/>
                </a:lnTo>
                <a:close/>
              </a:path>
            </a:pathLst>
          </a:custGeom>
          <a:solidFill>
            <a:srgbClr val="DF2027"/>
          </a:solidFill>
          <a:ln w="9525">
            <a:noFill/>
            <a:round/>
            <a:headEnd/>
            <a:tailEnd/>
          </a:ln>
          <a:effectLst>
            <a:outerShdw blurRad="228600" dist="152400" dir="2700000" algn="tl" rotWithShape="0">
              <a:prstClr val="black">
                <a:alpha val="40000"/>
              </a:prstClr>
            </a:outerShdw>
          </a:effec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EE331DB3-7CA2-CAA8-7697-8D92DE37A258}"/>
              </a:ext>
            </a:extLst>
          </p:cNvPr>
          <p:cNvSpPr txBox="1"/>
          <p:nvPr userDrawn="1"/>
        </p:nvSpPr>
        <p:spPr>
          <a:xfrm>
            <a:off x="3592520" y="2230654"/>
            <a:ext cx="18473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Freeform 99">
            <a:extLst>
              <a:ext uri="{FF2B5EF4-FFF2-40B4-BE49-F238E27FC236}">
                <a16:creationId xmlns:a16="http://schemas.microsoft.com/office/drawing/2014/main" id="{CE127BA0-979F-1E34-6631-77B955D6B5FF}"/>
              </a:ext>
            </a:extLst>
          </p:cNvPr>
          <p:cNvSpPr>
            <a:spLocks noEditPoints="1"/>
          </p:cNvSpPr>
          <p:nvPr userDrawn="1"/>
        </p:nvSpPr>
        <p:spPr bwMode="auto">
          <a:xfrm flipH="1">
            <a:off x="5960221" y="2102771"/>
            <a:ext cx="227108" cy="361518"/>
          </a:xfrm>
          <a:custGeom>
            <a:avLst/>
            <a:gdLst/>
            <a:ahLst/>
            <a:cxnLst>
              <a:cxn ang="0">
                <a:pos x="98" y="0"/>
              </a:cxn>
              <a:cxn ang="0">
                <a:pos x="60" y="7"/>
              </a:cxn>
              <a:cxn ang="0">
                <a:pos x="29" y="27"/>
              </a:cxn>
              <a:cxn ang="0">
                <a:pos x="7" y="59"/>
              </a:cxn>
              <a:cxn ang="0">
                <a:pos x="0" y="98"/>
              </a:cxn>
              <a:cxn ang="0">
                <a:pos x="0" y="116"/>
              </a:cxn>
              <a:cxn ang="0">
                <a:pos x="9" y="154"/>
              </a:cxn>
              <a:cxn ang="0">
                <a:pos x="31" y="208"/>
              </a:cxn>
              <a:cxn ang="0">
                <a:pos x="67" y="270"/>
              </a:cxn>
              <a:cxn ang="0">
                <a:pos x="98" y="311"/>
              </a:cxn>
              <a:cxn ang="0">
                <a:pos x="112" y="291"/>
              </a:cxn>
              <a:cxn ang="0">
                <a:pos x="147" y="241"/>
              </a:cxn>
              <a:cxn ang="0">
                <a:pos x="180" y="172"/>
              </a:cxn>
              <a:cxn ang="0">
                <a:pos x="190" y="134"/>
              </a:cxn>
              <a:cxn ang="0">
                <a:pos x="196" y="98"/>
              </a:cxn>
              <a:cxn ang="0">
                <a:pos x="194" y="78"/>
              </a:cxn>
              <a:cxn ang="0">
                <a:pos x="178" y="41"/>
              </a:cxn>
              <a:cxn ang="0">
                <a:pos x="152" y="16"/>
              </a:cxn>
              <a:cxn ang="0">
                <a:pos x="118" y="1"/>
              </a:cxn>
              <a:cxn ang="0">
                <a:pos x="98" y="0"/>
              </a:cxn>
              <a:cxn ang="0">
                <a:pos x="98" y="157"/>
              </a:cxn>
              <a:cxn ang="0">
                <a:pos x="74" y="152"/>
              </a:cxn>
              <a:cxn ang="0">
                <a:pos x="54" y="139"/>
              </a:cxn>
              <a:cxn ang="0">
                <a:pos x="42" y="119"/>
              </a:cxn>
              <a:cxn ang="0">
                <a:pos x="38" y="98"/>
              </a:cxn>
              <a:cxn ang="0">
                <a:pos x="38" y="85"/>
              </a:cxn>
              <a:cxn ang="0">
                <a:pos x="47" y="63"/>
              </a:cxn>
              <a:cxn ang="0">
                <a:pos x="64" y="47"/>
              </a:cxn>
              <a:cxn ang="0">
                <a:pos x="85" y="38"/>
              </a:cxn>
              <a:cxn ang="0">
                <a:pos x="98" y="36"/>
              </a:cxn>
              <a:cxn ang="0">
                <a:pos x="122" y="41"/>
              </a:cxn>
              <a:cxn ang="0">
                <a:pos x="140" y="54"/>
              </a:cxn>
              <a:cxn ang="0">
                <a:pos x="152" y="74"/>
              </a:cxn>
              <a:cxn ang="0">
                <a:pos x="158" y="98"/>
              </a:cxn>
              <a:cxn ang="0">
                <a:pos x="156" y="108"/>
              </a:cxn>
              <a:cxn ang="0">
                <a:pos x="147" y="130"/>
              </a:cxn>
              <a:cxn ang="0">
                <a:pos x="131" y="146"/>
              </a:cxn>
              <a:cxn ang="0">
                <a:pos x="109" y="156"/>
              </a:cxn>
              <a:cxn ang="0">
                <a:pos x="98" y="157"/>
              </a:cxn>
              <a:cxn ang="0">
                <a:pos x="60" y="98"/>
              </a:cxn>
              <a:cxn ang="0">
                <a:pos x="62" y="112"/>
              </a:cxn>
              <a:cxn ang="0">
                <a:pos x="71" y="123"/>
              </a:cxn>
              <a:cxn ang="0">
                <a:pos x="83" y="132"/>
              </a:cxn>
              <a:cxn ang="0">
                <a:pos x="98" y="134"/>
              </a:cxn>
              <a:cxn ang="0">
                <a:pos x="105" y="134"/>
              </a:cxn>
              <a:cxn ang="0">
                <a:pos x="118" y="128"/>
              </a:cxn>
              <a:cxn ang="0">
                <a:pos x="129" y="117"/>
              </a:cxn>
              <a:cxn ang="0">
                <a:pos x="134" y="105"/>
              </a:cxn>
              <a:cxn ang="0">
                <a:pos x="136" y="98"/>
              </a:cxn>
              <a:cxn ang="0">
                <a:pos x="132" y="81"/>
              </a:cxn>
              <a:cxn ang="0">
                <a:pos x="125" y="70"/>
              </a:cxn>
              <a:cxn ang="0">
                <a:pos x="112" y="61"/>
              </a:cxn>
              <a:cxn ang="0">
                <a:pos x="98" y="59"/>
              </a:cxn>
              <a:cxn ang="0">
                <a:pos x="89" y="59"/>
              </a:cxn>
              <a:cxn ang="0">
                <a:pos x="76" y="65"/>
              </a:cxn>
              <a:cxn ang="0">
                <a:pos x="65" y="76"/>
              </a:cxn>
              <a:cxn ang="0">
                <a:pos x="60" y="88"/>
              </a:cxn>
              <a:cxn ang="0">
                <a:pos x="60" y="98"/>
              </a:cxn>
            </a:cxnLst>
            <a:rect l="0" t="0" r="r" b="b"/>
            <a:pathLst>
              <a:path w="196" h="311">
                <a:moveTo>
                  <a:pt x="98" y="0"/>
                </a:moveTo>
                <a:lnTo>
                  <a:pt x="98" y="0"/>
                </a:lnTo>
                <a:lnTo>
                  <a:pt x="78" y="1"/>
                </a:lnTo>
                <a:lnTo>
                  <a:pt x="60" y="7"/>
                </a:lnTo>
                <a:lnTo>
                  <a:pt x="44" y="16"/>
                </a:lnTo>
                <a:lnTo>
                  <a:pt x="29" y="27"/>
                </a:lnTo>
                <a:lnTo>
                  <a:pt x="16" y="41"/>
                </a:lnTo>
                <a:lnTo>
                  <a:pt x="7" y="59"/>
                </a:lnTo>
                <a:lnTo>
                  <a:pt x="2" y="78"/>
                </a:lnTo>
                <a:lnTo>
                  <a:pt x="0" y="98"/>
                </a:lnTo>
                <a:lnTo>
                  <a:pt x="0" y="98"/>
                </a:lnTo>
                <a:lnTo>
                  <a:pt x="0" y="116"/>
                </a:lnTo>
                <a:lnTo>
                  <a:pt x="4" y="134"/>
                </a:lnTo>
                <a:lnTo>
                  <a:pt x="9" y="154"/>
                </a:lnTo>
                <a:lnTo>
                  <a:pt x="15" y="172"/>
                </a:lnTo>
                <a:lnTo>
                  <a:pt x="31" y="208"/>
                </a:lnTo>
                <a:lnTo>
                  <a:pt x="49" y="241"/>
                </a:lnTo>
                <a:lnTo>
                  <a:pt x="67" y="270"/>
                </a:lnTo>
                <a:lnTo>
                  <a:pt x="82" y="291"/>
                </a:lnTo>
                <a:lnTo>
                  <a:pt x="98" y="311"/>
                </a:lnTo>
                <a:lnTo>
                  <a:pt x="98" y="311"/>
                </a:lnTo>
                <a:lnTo>
                  <a:pt x="112" y="291"/>
                </a:lnTo>
                <a:lnTo>
                  <a:pt x="129" y="270"/>
                </a:lnTo>
                <a:lnTo>
                  <a:pt x="147" y="241"/>
                </a:lnTo>
                <a:lnTo>
                  <a:pt x="165" y="208"/>
                </a:lnTo>
                <a:lnTo>
                  <a:pt x="180" y="172"/>
                </a:lnTo>
                <a:lnTo>
                  <a:pt x="187" y="154"/>
                </a:lnTo>
                <a:lnTo>
                  <a:pt x="190" y="134"/>
                </a:lnTo>
                <a:lnTo>
                  <a:pt x="194" y="116"/>
                </a:lnTo>
                <a:lnTo>
                  <a:pt x="196" y="98"/>
                </a:lnTo>
                <a:lnTo>
                  <a:pt x="196" y="98"/>
                </a:lnTo>
                <a:lnTo>
                  <a:pt x="194" y="78"/>
                </a:lnTo>
                <a:lnTo>
                  <a:pt x="187" y="59"/>
                </a:lnTo>
                <a:lnTo>
                  <a:pt x="178" y="41"/>
                </a:lnTo>
                <a:lnTo>
                  <a:pt x="167" y="27"/>
                </a:lnTo>
                <a:lnTo>
                  <a:pt x="152" y="16"/>
                </a:lnTo>
                <a:lnTo>
                  <a:pt x="136" y="7"/>
                </a:lnTo>
                <a:lnTo>
                  <a:pt x="118" y="1"/>
                </a:lnTo>
                <a:lnTo>
                  <a:pt x="98" y="0"/>
                </a:lnTo>
                <a:lnTo>
                  <a:pt x="98" y="0"/>
                </a:lnTo>
                <a:close/>
                <a:moveTo>
                  <a:pt x="98" y="157"/>
                </a:moveTo>
                <a:lnTo>
                  <a:pt x="98" y="157"/>
                </a:lnTo>
                <a:lnTo>
                  <a:pt x="85" y="156"/>
                </a:lnTo>
                <a:lnTo>
                  <a:pt x="74" y="152"/>
                </a:lnTo>
                <a:lnTo>
                  <a:pt x="64" y="146"/>
                </a:lnTo>
                <a:lnTo>
                  <a:pt x="54" y="139"/>
                </a:lnTo>
                <a:lnTo>
                  <a:pt x="47" y="130"/>
                </a:lnTo>
                <a:lnTo>
                  <a:pt x="42" y="119"/>
                </a:lnTo>
                <a:lnTo>
                  <a:pt x="38" y="108"/>
                </a:lnTo>
                <a:lnTo>
                  <a:pt x="38" y="98"/>
                </a:lnTo>
                <a:lnTo>
                  <a:pt x="38" y="98"/>
                </a:lnTo>
                <a:lnTo>
                  <a:pt x="38" y="85"/>
                </a:lnTo>
                <a:lnTo>
                  <a:pt x="42" y="74"/>
                </a:lnTo>
                <a:lnTo>
                  <a:pt x="47" y="63"/>
                </a:lnTo>
                <a:lnTo>
                  <a:pt x="54" y="54"/>
                </a:lnTo>
                <a:lnTo>
                  <a:pt x="64" y="47"/>
                </a:lnTo>
                <a:lnTo>
                  <a:pt x="74" y="41"/>
                </a:lnTo>
                <a:lnTo>
                  <a:pt x="85" y="38"/>
                </a:lnTo>
                <a:lnTo>
                  <a:pt x="98" y="36"/>
                </a:lnTo>
                <a:lnTo>
                  <a:pt x="98" y="36"/>
                </a:lnTo>
                <a:lnTo>
                  <a:pt x="109" y="38"/>
                </a:lnTo>
                <a:lnTo>
                  <a:pt x="122" y="41"/>
                </a:lnTo>
                <a:lnTo>
                  <a:pt x="131" y="47"/>
                </a:lnTo>
                <a:lnTo>
                  <a:pt x="140" y="54"/>
                </a:lnTo>
                <a:lnTo>
                  <a:pt x="147" y="63"/>
                </a:lnTo>
                <a:lnTo>
                  <a:pt x="152" y="74"/>
                </a:lnTo>
                <a:lnTo>
                  <a:pt x="156" y="85"/>
                </a:lnTo>
                <a:lnTo>
                  <a:pt x="158" y="98"/>
                </a:lnTo>
                <a:lnTo>
                  <a:pt x="158" y="98"/>
                </a:lnTo>
                <a:lnTo>
                  <a:pt x="156" y="108"/>
                </a:lnTo>
                <a:lnTo>
                  <a:pt x="152" y="119"/>
                </a:lnTo>
                <a:lnTo>
                  <a:pt x="147" y="130"/>
                </a:lnTo>
                <a:lnTo>
                  <a:pt x="140" y="139"/>
                </a:lnTo>
                <a:lnTo>
                  <a:pt x="131" y="146"/>
                </a:lnTo>
                <a:lnTo>
                  <a:pt x="122" y="152"/>
                </a:lnTo>
                <a:lnTo>
                  <a:pt x="109" y="156"/>
                </a:lnTo>
                <a:lnTo>
                  <a:pt x="98" y="157"/>
                </a:lnTo>
                <a:lnTo>
                  <a:pt x="98" y="157"/>
                </a:lnTo>
                <a:close/>
                <a:moveTo>
                  <a:pt x="60" y="98"/>
                </a:moveTo>
                <a:lnTo>
                  <a:pt x="60" y="98"/>
                </a:lnTo>
                <a:lnTo>
                  <a:pt x="60" y="105"/>
                </a:lnTo>
                <a:lnTo>
                  <a:pt x="62" y="112"/>
                </a:lnTo>
                <a:lnTo>
                  <a:pt x="65" y="117"/>
                </a:lnTo>
                <a:lnTo>
                  <a:pt x="71" y="123"/>
                </a:lnTo>
                <a:lnTo>
                  <a:pt x="76" y="128"/>
                </a:lnTo>
                <a:lnTo>
                  <a:pt x="83" y="132"/>
                </a:lnTo>
                <a:lnTo>
                  <a:pt x="89" y="134"/>
                </a:lnTo>
                <a:lnTo>
                  <a:pt x="98" y="134"/>
                </a:lnTo>
                <a:lnTo>
                  <a:pt x="98" y="134"/>
                </a:lnTo>
                <a:lnTo>
                  <a:pt x="105" y="134"/>
                </a:lnTo>
                <a:lnTo>
                  <a:pt x="112" y="132"/>
                </a:lnTo>
                <a:lnTo>
                  <a:pt x="118" y="128"/>
                </a:lnTo>
                <a:lnTo>
                  <a:pt x="125" y="123"/>
                </a:lnTo>
                <a:lnTo>
                  <a:pt x="129" y="117"/>
                </a:lnTo>
                <a:lnTo>
                  <a:pt x="132" y="112"/>
                </a:lnTo>
                <a:lnTo>
                  <a:pt x="134" y="105"/>
                </a:lnTo>
                <a:lnTo>
                  <a:pt x="136" y="98"/>
                </a:lnTo>
                <a:lnTo>
                  <a:pt x="136" y="98"/>
                </a:lnTo>
                <a:lnTo>
                  <a:pt x="134" y="88"/>
                </a:lnTo>
                <a:lnTo>
                  <a:pt x="132" y="81"/>
                </a:lnTo>
                <a:lnTo>
                  <a:pt x="129" y="76"/>
                </a:lnTo>
                <a:lnTo>
                  <a:pt x="125" y="70"/>
                </a:lnTo>
                <a:lnTo>
                  <a:pt x="118" y="65"/>
                </a:lnTo>
                <a:lnTo>
                  <a:pt x="112" y="61"/>
                </a:lnTo>
                <a:lnTo>
                  <a:pt x="105" y="59"/>
                </a:lnTo>
                <a:lnTo>
                  <a:pt x="98" y="59"/>
                </a:lnTo>
                <a:lnTo>
                  <a:pt x="98" y="59"/>
                </a:lnTo>
                <a:lnTo>
                  <a:pt x="89" y="59"/>
                </a:lnTo>
                <a:lnTo>
                  <a:pt x="83" y="61"/>
                </a:lnTo>
                <a:lnTo>
                  <a:pt x="76" y="65"/>
                </a:lnTo>
                <a:lnTo>
                  <a:pt x="71" y="70"/>
                </a:lnTo>
                <a:lnTo>
                  <a:pt x="65" y="76"/>
                </a:lnTo>
                <a:lnTo>
                  <a:pt x="62" y="81"/>
                </a:lnTo>
                <a:lnTo>
                  <a:pt x="60" y="88"/>
                </a:lnTo>
                <a:lnTo>
                  <a:pt x="60" y="98"/>
                </a:lnTo>
                <a:lnTo>
                  <a:pt x="60" y="98"/>
                </a:lnTo>
                <a:close/>
              </a:path>
            </a:pathLst>
          </a:custGeom>
          <a:solidFill>
            <a:srgbClr val="DF2027"/>
          </a:solidFill>
          <a:ln w="9525">
            <a:noFill/>
            <a:round/>
            <a:headEnd/>
            <a:tailEnd/>
          </a:ln>
          <a:effectLst>
            <a:outerShdw blurRad="228600" dist="152400" dir="2700000" algn="tl" rotWithShape="0">
              <a:prstClr val="black">
                <a:alpha val="40000"/>
              </a:prstClr>
            </a:outerShdw>
          </a:effec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pic>
        <p:nvPicPr>
          <p:cNvPr id="84" name="Resim 83">
            <a:extLst>
              <a:ext uri="{FF2B5EF4-FFF2-40B4-BE49-F238E27FC236}">
                <a16:creationId xmlns:a16="http://schemas.microsoft.com/office/drawing/2014/main" id="{7D6D2DDC-AD4D-BDE6-9498-3713C9745258}"/>
              </a:ext>
            </a:extLst>
          </p:cNvPr>
          <p:cNvPicPr>
            <a:picLocks noChangeAspect="1"/>
          </p:cNvPicPr>
          <p:nvPr userDrawn="1"/>
        </p:nvPicPr>
        <p:blipFill>
          <a:blip r:embed="rId6"/>
          <a:stretch>
            <a:fillRect/>
          </a:stretch>
        </p:blipFill>
        <p:spPr>
          <a:xfrm>
            <a:off x="7682024" y="3315672"/>
            <a:ext cx="180000" cy="180000"/>
          </a:xfrm>
          <a:prstGeom prst="rect">
            <a:avLst/>
          </a:prstGeom>
        </p:spPr>
      </p:pic>
      <p:sp>
        <p:nvSpPr>
          <p:cNvPr id="97" name="Freeform 5">
            <a:extLst>
              <a:ext uri="{FF2B5EF4-FFF2-40B4-BE49-F238E27FC236}">
                <a16:creationId xmlns:a16="http://schemas.microsoft.com/office/drawing/2014/main" id="{CAB9D776-B964-BC85-D11F-D97A79850E8F}"/>
              </a:ext>
            </a:extLst>
          </p:cNvPr>
          <p:cNvSpPr>
            <a:spLocks noChangeAspect="1"/>
          </p:cNvSpPr>
          <p:nvPr userDrawn="1"/>
        </p:nvSpPr>
        <p:spPr bwMode="auto">
          <a:xfrm>
            <a:off x="9157937" y="4905581"/>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98" name="Freeform 5">
            <a:extLst>
              <a:ext uri="{FF2B5EF4-FFF2-40B4-BE49-F238E27FC236}">
                <a16:creationId xmlns:a16="http://schemas.microsoft.com/office/drawing/2014/main" id="{1FB8BA74-8BC3-4E82-62C8-5D723DEA73CC}"/>
              </a:ext>
            </a:extLst>
          </p:cNvPr>
          <p:cNvSpPr>
            <a:spLocks noChangeAspect="1"/>
          </p:cNvSpPr>
          <p:nvPr userDrawn="1"/>
        </p:nvSpPr>
        <p:spPr bwMode="auto">
          <a:xfrm>
            <a:off x="3157249" y="2249849"/>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0" name="Freeform 5">
            <a:extLst>
              <a:ext uri="{FF2B5EF4-FFF2-40B4-BE49-F238E27FC236}">
                <a16:creationId xmlns:a16="http://schemas.microsoft.com/office/drawing/2014/main" id="{CD764DF9-9CC8-B776-B10D-606CE51F69F9}"/>
              </a:ext>
            </a:extLst>
          </p:cNvPr>
          <p:cNvSpPr>
            <a:spLocks noChangeAspect="1"/>
          </p:cNvSpPr>
          <p:nvPr userDrawn="1"/>
        </p:nvSpPr>
        <p:spPr bwMode="auto">
          <a:xfrm>
            <a:off x="5790742" y="2536904"/>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1" name="Freeform 5">
            <a:extLst>
              <a:ext uri="{FF2B5EF4-FFF2-40B4-BE49-F238E27FC236}">
                <a16:creationId xmlns:a16="http://schemas.microsoft.com/office/drawing/2014/main" id="{8AAB0FAA-7A91-E26E-67AF-2A55F24DCC4C}"/>
              </a:ext>
            </a:extLst>
          </p:cNvPr>
          <p:cNvSpPr>
            <a:spLocks noChangeAspect="1"/>
          </p:cNvSpPr>
          <p:nvPr userDrawn="1"/>
        </p:nvSpPr>
        <p:spPr bwMode="auto">
          <a:xfrm>
            <a:off x="5561197" y="2688440"/>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2" name="Freeform 5">
            <a:extLst>
              <a:ext uri="{FF2B5EF4-FFF2-40B4-BE49-F238E27FC236}">
                <a16:creationId xmlns:a16="http://schemas.microsoft.com/office/drawing/2014/main" id="{54667615-3885-35E6-34F6-C28398C8F43B}"/>
              </a:ext>
            </a:extLst>
          </p:cNvPr>
          <p:cNvSpPr>
            <a:spLocks noChangeAspect="1"/>
          </p:cNvSpPr>
          <p:nvPr userDrawn="1"/>
        </p:nvSpPr>
        <p:spPr bwMode="auto">
          <a:xfrm>
            <a:off x="6167856" y="2320383"/>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6" name="Freeform 5">
            <a:extLst>
              <a:ext uri="{FF2B5EF4-FFF2-40B4-BE49-F238E27FC236}">
                <a16:creationId xmlns:a16="http://schemas.microsoft.com/office/drawing/2014/main" id="{C5EBA6BD-6CF0-4DB2-808F-402C661A9D27}"/>
              </a:ext>
            </a:extLst>
          </p:cNvPr>
          <p:cNvSpPr>
            <a:spLocks noChangeAspect="1"/>
          </p:cNvSpPr>
          <p:nvPr userDrawn="1"/>
        </p:nvSpPr>
        <p:spPr bwMode="auto">
          <a:xfrm>
            <a:off x="6059694" y="2658860"/>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7" name="Freeform 5">
            <a:extLst>
              <a:ext uri="{FF2B5EF4-FFF2-40B4-BE49-F238E27FC236}">
                <a16:creationId xmlns:a16="http://schemas.microsoft.com/office/drawing/2014/main" id="{1C4FACAB-F30F-094E-4184-A29014639D17}"/>
              </a:ext>
            </a:extLst>
          </p:cNvPr>
          <p:cNvSpPr>
            <a:spLocks noChangeAspect="1"/>
          </p:cNvSpPr>
          <p:nvPr userDrawn="1"/>
        </p:nvSpPr>
        <p:spPr bwMode="auto">
          <a:xfrm>
            <a:off x="6303061" y="5077961"/>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8" name="Freeform 5">
            <a:extLst>
              <a:ext uri="{FF2B5EF4-FFF2-40B4-BE49-F238E27FC236}">
                <a16:creationId xmlns:a16="http://schemas.microsoft.com/office/drawing/2014/main" id="{AA2EC549-2A5C-E1FB-BEAC-98F982638028}"/>
              </a:ext>
            </a:extLst>
          </p:cNvPr>
          <p:cNvSpPr>
            <a:spLocks noChangeAspect="1"/>
          </p:cNvSpPr>
          <p:nvPr userDrawn="1"/>
        </p:nvSpPr>
        <p:spPr bwMode="auto">
          <a:xfrm>
            <a:off x="6421706" y="3122486"/>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2" name="Freeform 5">
            <a:extLst>
              <a:ext uri="{FF2B5EF4-FFF2-40B4-BE49-F238E27FC236}">
                <a16:creationId xmlns:a16="http://schemas.microsoft.com/office/drawing/2014/main" id="{6D932BFC-55F6-49E2-A192-118CA1CC6288}"/>
              </a:ext>
            </a:extLst>
          </p:cNvPr>
          <p:cNvSpPr>
            <a:spLocks noChangeAspect="1"/>
          </p:cNvSpPr>
          <p:nvPr userDrawn="1"/>
        </p:nvSpPr>
        <p:spPr bwMode="auto">
          <a:xfrm>
            <a:off x="6183028" y="1940288"/>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3" name="Freeform 5">
            <a:extLst>
              <a:ext uri="{FF2B5EF4-FFF2-40B4-BE49-F238E27FC236}">
                <a16:creationId xmlns:a16="http://schemas.microsoft.com/office/drawing/2014/main" id="{2CDD93B0-2F49-E188-F0D8-BAB0E335F4F9}"/>
              </a:ext>
            </a:extLst>
          </p:cNvPr>
          <p:cNvSpPr>
            <a:spLocks noChangeAspect="1"/>
          </p:cNvSpPr>
          <p:nvPr userDrawn="1"/>
        </p:nvSpPr>
        <p:spPr bwMode="auto">
          <a:xfrm>
            <a:off x="9975587" y="5512662"/>
            <a:ext cx="144000" cy="144829"/>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Freeform 5">
            <a:extLst>
              <a:ext uri="{FF2B5EF4-FFF2-40B4-BE49-F238E27FC236}">
                <a16:creationId xmlns:a16="http://schemas.microsoft.com/office/drawing/2014/main" id="{D04F024C-0302-946C-B86D-13FE72FE8A51}"/>
              </a:ext>
            </a:extLst>
          </p:cNvPr>
          <p:cNvSpPr>
            <a:spLocks noChangeAspect="1"/>
          </p:cNvSpPr>
          <p:nvPr userDrawn="1"/>
        </p:nvSpPr>
        <p:spPr bwMode="auto">
          <a:xfrm>
            <a:off x="5690906" y="2788016"/>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5" name="Freeform 5">
            <a:extLst>
              <a:ext uri="{FF2B5EF4-FFF2-40B4-BE49-F238E27FC236}">
                <a16:creationId xmlns:a16="http://schemas.microsoft.com/office/drawing/2014/main" id="{4A28B42F-351F-9219-FC74-2547026726E0}"/>
              </a:ext>
            </a:extLst>
          </p:cNvPr>
          <p:cNvSpPr>
            <a:spLocks noChangeAspect="1"/>
          </p:cNvSpPr>
          <p:nvPr userDrawn="1"/>
        </p:nvSpPr>
        <p:spPr bwMode="auto">
          <a:xfrm>
            <a:off x="3182649" y="3329349"/>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6" name="Freeform 5">
            <a:extLst>
              <a:ext uri="{FF2B5EF4-FFF2-40B4-BE49-F238E27FC236}">
                <a16:creationId xmlns:a16="http://schemas.microsoft.com/office/drawing/2014/main" id="{DF01E16F-B36F-D737-A25F-0F5C7FA845A8}"/>
              </a:ext>
            </a:extLst>
          </p:cNvPr>
          <p:cNvSpPr>
            <a:spLocks noChangeAspect="1"/>
          </p:cNvSpPr>
          <p:nvPr userDrawn="1"/>
        </p:nvSpPr>
        <p:spPr bwMode="auto">
          <a:xfrm>
            <a:off x="6072183" y="2435365"/>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7" name="Freeform 5">
            <a:extLst>
              <a:ext uri="{FF2B5EF4-FFF2-40B4-BE49-F238E27FC236}">
                <a16:creationId xmlns:a16="http://schemas.microsoft.com/office/drawing/2014/main" id="{91367C2E-FD13-6637-5ECF-FD1C12F08C22}"/>
              </a:ext>
            </a:extLst>
          </p:cNvPr>
          <p:cNvSpPr>
            <a:spLocks noChangeAspect="1"/>
          </p:cNvSpPr>
          <p:nvPr userDrawn="1"/>
        </p:nvSpPr>
        <p:spPr bwMode="auto">
          <a:xfrm>
            <a:off x="7099308" y="3285822"/>
            <a:ext cx="144000" cy="144829"/>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8" name="Freeform 5">
            <a:extLst>
              <a:ext uri="{FF2B5EF4-FFF2-40B4-BE49-F238E27FC236}">
                <a16:creationId xmlns:a16="http://schemas.microsoft.com/office/drawing/2014/main" id="{7F973A8B-9CCF-C949-3AF5-6B7BE790F735}"/>
              </a:ext>
            </a:extLst>
          </p:cNvPr>
          <p:cNvSpPr>
            <a:spLocks noChangeAspect="1"/>
          </p:cNvSpPr>
          <p:nvPr userDrawn="1"/>
        </p:nvSpPr>
        <p:spPr bwMode="auto">
          <a:xfrm>
            <a:off x="5892935" y="2321209"/>
            <a:ext cx="144000" cy="144829"/>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9" name="Freeform 5">
            <a:extLst>
              <a:ext uri="{FF2B5EF4-FFF2-40B4-BE49-F238E27FC236}">
                <a16:creationId xmlns:a16="http://schemas.microsoft.com/office/drawing/2014/main" id="{B53C6C3D-A307-7B09-15AB-0331A4FBCD11}"/>
              </a:ext>
            </a:extLst>
          </p:cNvPr>
          <p:cNvSpPr>
            <a:spLocks noChangeAspect="1"/>
          </p:cNvSpPr>
          <p:nvPr userDrawn="1"/>
        </p:nvSpPr>
        <p:spPr bwMode="auto">
          <a:xfrm>
            <a:off x="6382900" y="1995921"/>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Freeform 5">
            <a:extLst>
              <a:ext uri="{FF2B5EF4-FFF2-40B4-BE49-F238E27FC236}">
                <a16:creationId xmlns:a16="http://schemas.microsoft.com/office/drawing/2014/main" id="{10C9C781-15CE-101D-4C89-7F8CE5C0992D}"/>
              </a:ext>
            </a:extLst>
          </p:cNvPr>
          <p:cNvSpPr>
            <a:spLocks noChangeAspect="1"/>
          </p:cNvSpPr>
          <p:nvPr userDrawn="1"/>
        </p:nvSpPr>
        <p:spPr bwMode="auto">
          <a:xfrm>
            <a:off x="6376284" y="2658860"/>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1" name="Freeform 5">
            <a:extLst>
              <a:ext uri="{FF2B5EF4-FFF2-40B4-BE49-F238E27FC236}">
                <a16:creationId xmlns:a16="http://schemas.microsoft.com/office/drawing/2014/main" id="{BDD3DA78-24B1-992D-B4F9-DF429053BF14}"/>
              </a:ext>
            </a:extLst>
          </p:cNvPr>
          <p:cNvSpPr>
            <a:spLocks noChangeAspect="1"/>
          </p:cNvSpPr>
          <p:nvPr userDrawn="1"/>
        </p:nvSpPr>
        <p:spPr bwMode="auto">
          <a:xfrm>
            <a:off x="5809871" y="2418432"/>
            <a:ext cx="143176" cy="144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2" name="Freeform 5">
            <a:extLst>
              <a:ext uri="{FF2B5EF4-FFF2-40B4-BE49-F238E27FC236}">
                <a16:creationId xmlns:a16="http://schemas.microsoft.com/office/drawing/2014/main" id="{234C945E-B0E0-5310-6C27-0483EC1A628A}"/>
              </a:ext>
            </a:extLst>
          </p:cNvPr>
          <p:cNvSpPr>
            <a:spLocks noChangeAspect="1"/>
          </p:cNvSpPr>
          <p:nvPr userDrawn="1"/>
        </p:nvSpPr>
        <p:spPr bwMode="auto">
          <a:xfrm>
            <a:off x="6841145" y="3249000"/>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E04CA0EA-8228-1816-C78A-C8E4C8041AFB}"/>
              </a:ext>
            </a:extLst>
          </p:cNvPr>
          <p:cNvSpPr>
            <a:spLocks noChangeAspect="1"/>
          </p:cNvSpPr>
          <p:nvPr userDrawn="1"/>
        </p:nvSpPr>
        <p:spPr bwMode="auto">
          <a:xfrm>
            <a:off x="7243071" y="2662550"/>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6" name="Freeform 5">
            <a:extLst>
              <a:ext uri="{FF2B5EF4-FFF2-40B4-BE49-F238E27FC236}">
                <a16:creationId xmlns:a16="http://schemas.microsoft.com/office/drawing/2014/main" id="{2A237D6E-2D6E-28DB-21B9-23555891981D}"/>
              </a:ext>
            </a:extLst>
          </p:cNvPr>
          <p:cNvSpPr>
            <a:spLocks noChangeAspect="1"/>
          </p:cNvSpPr>
          <p:nvPr userDrawn="1"/>
        </p:nvSpPr>
        <p:spPr bwMode="auto">
          <a:xfrm>
            <a:off x="4478049" y="4327569"/>
            <a:ext cx="178970" cy="18000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AutoShape 78">
            <a:extLst>
              <a:ext uri="{FF2B5EF4-FFF2-40B4-BE49-F238E27FC236}">
                <a16:creationId xmlns:a16="http://schemas.microsoft.com/office/drawing/2014/main" id="{ADE0D171-022F-6FE1-C0B2-F449EFD77A3A}"/>
              </a:ext>
            </a:extLst>
          </p:cNvPr>
          <p:cNvSpPr/>
          <p:nvPr userDrawn="1"/>
        </p:nvSpPr>
        <p:spPr>
          <a:xfrm flipV="1">
            <a:off x="-380" y="861172"/>
            <a:ext cx="9195940" cy="0"/>
          </a:xfrm>
          <a:prstGeom prst="line">
            <a:avLst/>
          </a:prstGeom>
          <a:ln w="38100" cap="flat">
            <a:solidFill>
              <a:srgbClr val="D9222A">
                <a:alpha val="89804"/>
              </a:srgbClr>
            </a:solidFill>
            <a:prstDash val="solid"/>
            <a:headEnd type="none" w="sm" len="sm"/>
            <a:tailEnd type="none" w="sm" len="sm"/>
          </a:ln>
        </p:spPr>
        <p:txBody>
          <a:bodyPr/>
          <a:lstStyle/>
          <a:p>
            <a:endParaRPr lang="tr-TR" sz="1200"/>
          </a:p>
        </p:txBody>
      </p:sp>
      <p:sp>
        <p:nvSpPr>
          <p:cNvPr id="19" name="AutoShape 79">
            <a:extLst>
              <a:ext uri="{FF2B5EF4-FFF2-40B4-BE49-F238E27FC236}">
                <a16:creationId xmlns:a16="http://schemas.microsoft.com/office/drawing/2014/main" id="{5E0B8EED-E159-DCFB-4A29-606E708EFC80}"/>
              </a:ext>
            </a:extLst>
          </p:cNvPr>
          <p:cNvSpPr/>
          <p:nvPr userDrawn="1"/>
        </p:nvSpPr>
        <p:spPr>
          <a:xfrm>
            <a:off x="10822084" y="863156"/>
            <a:ext cx="1364585" cy="0"/>
          </a:xfrm>
          <a:prstGeom prst="line">
            <a:avLst/>
          </a:prstGeom>
          <a:ln w="38100" cap="flat">
            <a:solidFill>
              <a:srgbClr val="D9222A">
                <a:alpha val="89804"/>
              </a:srgbClr>
            </a:solidFill>
            <a:prstDash val="solid"/>
            <a:headEnd type="none" w="sm" len="sm"/>
            <a:tailEnd type="none" w="sm" len="sm"/>
          </a:ln>
        </p:spPr>
        <p:txBody>
          <a:bodyPr/>
          <a:lstStyle/>
          <a:p>
            <a:endParaRPr lang="tr-TR" sz="1200"/>
          </a:p>
        </p:txBody>
      </p:sp>
      <p:sp>
        <p:nvSpPr>
          <p:cNvPr id="20" name="Freeform 80">
            <a:extLst>
              <a:ext uri="{FF2B5EF4-FFF2-40B4-BE49-F238E27FC236}">
                <a16:creationId xmlns:a16="http://schemas.microsoft.com/office/drawing/2014/main" id="{3AE4F281-C423-5BB9-C8B1-D8588B71E7F5}"/>
              </a:ext>
            </a:extLst>
          </p:cNvPr>
          <p:cNvSpPr/>
          <p:nvPr userDrawn="1"/>
        </p:nvSpPr>
        <p:spPr>
          <a:xfrm>
            <a:off x="9425129" y="265104"/>
            <a:ext cx="1192136" cy="1192136"/>
          </a:xfrm>
          <a:custGeom>
            <a:avLst/>
            <a:gdLst/>
            <a:ahLst/>
            <a:cxnLst/>
            <a:rect l="l" t="t" r="r" b="b"/>
            <a:pathLst>
              <a:path w="1788204" h="1788204">
                <a:moveTo>
                  <a:pt x="0" y="0"/>
                </a:moveTo>
                <a:lnTo>
                  <a:pt x="1788204" y="0"/>
                </a:lnTo>
                <a:lnTo>
                  <a:pt x="1788204" y="1788204"/>
                </a:lnTo>
                <a:lnTo>
                  <a:pt x="0" y="1788204"/>
                </a:lnTo>
                <a:lnTo>
                  <a:pt x="0" y="0"/>
                </a:lnTo>
                <a:close/>
              </a:path>
            </a:pathLst>
          </a:custGeom>
          <a:blipFill>
            <a:blip r:embed="rId7"/>
            <a:stretch>
              <a:fillRect/>
            </a:stretch>
          </a:blipFill>
        </p:spPr>
        <p:txBody>
          <a:bodyPr/>
          <a:lstStyle/>
          <a:p>
            <a:endParaRPr lang="tr-TR" sz="120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1" name="TextBox 131">
            <a:extLst>
              <a:ext uri="{FF2B5EF4-FFF2-40B4-BE49-F238E27FC236}">
                <a16:creationId xmlns:a16="http://schemas.microsoft.com/office/drawing/2014/main" id="{61A411A9-B8B5-6DD0-2402-841F285ED295}"/>
              </a:ext>
            </a:extLst>
          </p:cNvPr>
          <p:cNvSpPr txBox="1"/>
          <p:nvPr userDrawn="1"/>
        </p:nvSpPr>
        <p:spPr>
          <a:xfrm>
            <a:off x="685801" y="395505"/>
            <a:ext cx="8500000" cy="433708"/>
          </a:xfrm>
          <a:prstGeom prst="rect">
            <a:avLst/>
          </a:prstGeom>
        </p:spPr>
        <p:txBody>
          <a:bodyPr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l">
              <a:lnSpc>
                <a:spcPts val="3360"/>
              </a:lnSpc>
            </a:pPr>
            <a:r>
              <a:rPr lang="de-DE" sz="2399" b="1">
                <a:solidFill>
                  <a:srgbClr val="254261"/>
                </a:solidFill>
                <a:latin typeface="Neue Montreal Bold"/>
                <a:ea typeface="Neue Montreal Bold"/>
                <a:cs typeface="Neue Montreal Bold"/>
                <a:sym typeface="Neue Montreal Bold"/>
              </a:rPr>
              <a:t>Alle Laserlösungen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2" name="TextBox 132">
            <a:extLst>
              <a:ext uri="{FF2B5EF4-FFF2-40B4-BE49-F238E27FC236}">
                <a16:creationId xmlns:a16="http://schemas.microsoft.com/office/drawing/2014/main" id="{59A12A9E-8426-9486-C7DB-12B94BECF913}"/>
              </a:ext>
            </a:extLst>
          </p:cNvPr>
          <p:cNvSpPr txBox="1"/>
          <p:nvPr userDrawn="1"/>
        </p:nvSpPr>
        <p:spPr>
          <a:xfrm>
            <a:off x="685800" y="852708"/>
            <a:ext cx="4788464" cy="433708"/>
          </a:xfrm>
          <a:prstGeom prst="rect">
            <a:avLst/>
          </a:prstGeom>
        </p:spPr>
        <p:txBody>
          <a:bodyPr lIns="0" tIns="0" rIns="0" bIns="0" rtlCol="0" anchor="t">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l">
              <a:lnSpc>
                <a:spcPts val="3360"/>
              </a:lnSpc>
            </a:pPr>
            <a:r>
              <a:rPr lang="de-DE" sz="2399" b="1">
                <a:solidFill>
                  <a:srgbClr val="254261"/>
                </a:solidFill>
                <a:latin typeface="Neue Montreal Medium"/>
                <a:ea typeface="Neue Montreal Medium"/>
                <a:cs typeface="Neue Montreal Medium"/>
                <a:sym typeface="Neue Montreal Medium"/>
              </a:rPr>
              <a:t>Unter einem Dach</a:t>
            </a:r>
          </a:p>
        </p:txBody>
      </p:sp>
    </p:spTree>
    <p:extLst>
      <p:ext uri="{BB962C8B-B14F-4D97-AF65-F5344CB8AC3E}">
        <p14:creationId xmlns:p14="http://schemas.microsoft.com/office/powerpoint/2010/main" val="491938714"/>
      </p:ext>
    </p:extLst>
  </p:cSld>
  <p:clrMapOvr>
    <a:masterClrMapping/>
  </p:clrMapOvr>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10738926"/>
      </p:ext>
    </p:extLst>
  </p:cSld>
  <p:clrMap bg1="lt1" tx1="dk1" bg2="lt2" tx2="dk2" accent1="accent1" accent2="accent2" accent3="accent3" accent4="accent4" accent5="accent5" accent6="accent6" hlink="hlink" folHlink="folHlink"/>
  <p:sldLayoutIdLst>
    <p:sldLayoutId id="2147483661" r:id="rId1"/>
    <p:sldLayoutId id="2147483656" r:id="rId2"/>
    <p:sldLayoutId id="2147483658" r:id="rId3"/>
    <p:sldLayoutId id="2147483660" r:id="rId4"/>
    <p:sldLayoutId id="2147483667" r:id="rId5"/>
    <p:sldLayoutId id="2147483670" r:id="rId6"/>
    <p:sldLayoutId id="2147483672" r:id="rId7"/>
    <p:sldLayoutId id="2147483673" r:id="rId8"/>
    <p:sldLayoutId id="2147483671" r:id="rId9"/>
  </p:sldLayoutIdLst>
  <p:txStyles>
    <p:titleStyle>
      <a:lvl1pPr algn="ctr" defTabSz="609630" rtl="0" eaLnBrk="1" latinLnBrk="0" hangingPunct="1">
        <a:spcBef>
          <a:spcPct val="0"/>
        </a:spcBef>
        <a:buNone/>
        <a:defRPr sz="2933" kern="1200">
          <a:solidFill>
            <a:schemeClr val="tx1"/>
          </a:solidFill>
          <a:latin typeface="+mj-lt"/>
          <a:ea typeface="+mj-ea"/>
          <a:cs typeface="+mj-cs"/>
        </a:defRPr>
      </a:lvl1pPr>
    </p:titleStyle>
    <p:bodyStyle>
      <a:lvl1pPr marL="228611" indent="-228611" algn="l" defTabSz="609630"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325" indent="-190510" algn="l" defTabSz="609630"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2038" indent="-152408" algn="l" defTabSz="609630"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853"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66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48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29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611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930"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630" rtl="0" eaLnBrk="1" latinLnBrk="0" hangingPunct="1">
        <a:defRPr sz="1200" kern="1200">
          <a:solidFill>
            <a:schemeClr val="tx1"/>
          </a:solidFill>
          <a:latin typeface="+mn-lt"/>
          <a:ea typeface="+mn-ea"/>
          <a:cs typeface="+mn-cs"/>
        </a:defRPr>
      </a:lvl1pPr>
      <a:lvl2pPr marL="304815" algn="l" defTabSz="609630" rtl="0" eaLnBrk="1" latinLnBrk="0" hangingPunct="1">
        <a:defRPr sz="1200" kern="1200">
          <a:solidFill>
            <a:schemeClr val="tx1"/>
          </a:solidFill>
          <a:latin typeface="+mn-lt"/>
          <a:ea typeface="+mn-ea"/>
          <a:cs typeface="+mn-cs"/>
        </a:defRPr>
      </a:lvl2pPr>
      <a:lvl3pPr marL="609630" algn="l" defTabSz="609630" rtl="0" eaLnBrk="1" latinLnBrk="0" hangingPunct="1">
        <a:defRPr sz="1200" kern="1200">
          <a:solidFill>
            <a:schemeClr val="tx1"/>
          </a:solidFill>
          <a:latin typeface="+mn-lt"/>
          <a:ea typeface="+mn-ea"/>
          <a:cs typeface="+mn-cs"/>
        </a:defRPr>
      </a:lvl3pPr>
      <a:lvl4pPr marL="914446" algn="l" defTabSz="609630" rtl="0" eaLnBrk="1" latinLnBrk="0" hangingPunct="1">
        <a:defRPr sz="1200" kern="1200">
          <a:solidFill>
            <a:schemeClr val="tx1"/>
          </a:solidFill>
          <a:latin typeface="+mn-lt"/>
          <a:ea typeface="+mn-ea"/>
          <a:cs typeface="+mn-cs"/>
        </a:defRPr>
      </a:lvl4pPr>
      <a:lvl5pPr marL="1219261" algn="l" defTabSz="609630" rtl="0" eaLnBrk="1" latinLnBrk="0" hangingPunct="1">
        <a:defRPr sz="1200" kern="1200">
          <a:solidFill>
            <a:schemeClr val="tx1"/>
          </a:solidFill>
          <a:latin typeface="+mn-lt"/>
          <a:ea typeface="+mn-ea"/>
          <a:cs typeface="+mn-cs"/>
        </a:defRPr>
      </a:lvl5pPr>
      <a:lvl6pPr marL="1524076" algn="l" defTabSz="609630" rtl="0" eaLnBrk="1" latinLnBrk="0" hangingPunct="1">
        <a:defRPr sz="1200" kern="1200">
          <a:solidFill>
            <a:schemeClr val="tx1"/>
          </a:solidFill>
          <a:latin typeface="+mn-lt"/>
          <a:ea typeface="+mn-ea"/>
          <a:cs typeface="+mn-cs"/>
        </a:defRPr>
      </a:lvl6pPr>
      <a:lvl7pPr marL="1828891" algn="l" defTabSz="609630" rtl="0" eaLnBrk="1" latinLnBrk="0" hangingPunct="1">
        <a:defRPr sz="1200" kern="1200">
          <a:solidFill>
            <a:schemeClr val="tx1"/>
          </a:solidFill>
          <a:latin typeface="+mn-lt"/>
          <a:ea typeface="+mn-ea"/>
          <a:cs typeface="+mn-cs"/>
        </a:defRPr>
      </a:lvl7pPr>
      <a:lvl8pPr marL="2133707" algn="l" defTabSz="609630" rtl="0" eaLnBrk="1" latinLnBrk="0" hangingPunct="1">
        <a:defRPr sz="1200" kern="1200">
          <a:solidFill>
            <a:schemeClr val="tx1"/>
          </a:solidFill>
          <a:latin typeface="+mn-lt"/>
          <a:ea typeface="+mn-ea"/>
          <a:cs typeface="+mn-cs"/>
        </a:defRPr>
      </a:lvl8pPr>
      <a:lvl9pPr marL="2438522" algn="l" defTabSz="609630" rtl="0" eaLnBrk="1" latinLnBrk="0" hangingPunct="1">
        <a:defRPr sz="12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240">
          <p15:clr>
            <a:srgbClr val="F26B43"/>
          </p15:clr>
        </p15:guide>
        <p15:guide id="2" pos="5760">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image" Target="../media/image17.jpeg"/><Relationship Id="rId1" Type="http://schemas.openxmlformats.org/officeDocument/2006/relationships/slideLayout" Target="../slideLayouts/slideLayout5.xml"/><Relationship Id="rId5" Type="http://schemas.openxmlformats.org/officeDocument/2006/relationships/image" Target="../media/image20.png"/><Relationship Id="rId4" Type="http://schemas.openxmlformats.org/officeDocument/2006/relationships/image" Target="../media/image19.png"/></Relationships>
</file>

<file path=ppt/slides/_rels/slide6.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image" Target="../media/image21.jpeg"/><Relationship Id="rId1" Type="http://schemas.openxmlformats.org/officeDocument/2006/relationships/slideLayout" Target="../slideLayouts/slideLayout5.xml"/><Relationship Id="rId5" Type="http://schemas.openxmlformats.org/officeDocument/2006/relationships/image" Target="../media/image24.jpeg"/><Relationship Id="rId4" Type="http://schemas.openxmlformats.org/officeDocument/2006/relationships/image" Target="../media/image23.jpeg"/></Relationships>
</file>

<file path=ppt/slides/_rels/slide7.xml.rels><?xml version="1.0" encoding="UTF-8" standalone="yes"?>
<Relationships xmlns="http://schemas.openxmlformats.org/package/2006/relationships"><Relationship Id="rId8" Type="http://schemas.openxmlformats.org/officeDocument/2006/relationships/image" Target="../media/image31.gif"/><Relationship Id="rId3" Type="http://schemas.openxmlformats.org/officeDocument/2006/relationships/image" Target="../media/image26.gif"/><Relationship Id="rId7" Type="http://schemas.openxmlformats.org/officeDocument/2006/relationships/image" Target="../media/image30.gif"/><Relationship Id="rId2" Type="http://schemas.openxmlformats.org/officeDocument/2006/relationships/image" Target="../media/image25.gif"/><Relationship Id="rId1" Type="http://schemas.openxmlformats.org/officeDocument/2006/relationships/slideLayout" Target="../slideLayouts/slideLayout6.xml"/><Relationship Id="rId6" Type="http://schemas.openxmlformats.org/officeDocument/2006/relationships/image" Target="../media/image29.gif"/><Relationship Id="rId5" Type="http://schemas.openxmlformats.org/officeDocument/2006/relationships/image" Target="../media/image28.gif"/><Relationship Id="rId4" Type="http://schemas.openxmlformats.org/officeDocument/2006/relationships/image" Target="../media/image27.gif"/><Relationship Id="rId9" Type="http://schemas.openxmlformats.org/officeDocument/2006/relationships/image" Target="../media/image32.gif"/></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2" Type="http://schemas.openxmlformats.org/officeDocument/2006/relationships/image" Target="../media/image33.xsweb.jpg"/><Relationship Id="rId1" Type="http://schemas.openxmlformats.org/officeDocument/2006/relationships/slideLayout" Target="../slideLayouts/slideLayout7.xml"/><Relationship Id="rId1001" Type="http://schemas.openxmlformats.org/officeDocument/2006/relationships/image" Target="../media/de-clean-process-33.jpg"/></Relationships>
</file>

<file path=ppt/slides/_rels/slide1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8.xml"/><Relationship Id="rId4" Type="http://schemas.openxmlformats.org/officeDocument/2006/relationships/image" Target="../media/image38.png"/></Relationships>
</file>

<file path=ppt/slides/_rels/slide1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8.xml"/><Relationship Id="rId4" Type="http://schemas.openxmlformats.org/officeDocument/2006/relationships/image" Target="../media/image41.png"/></Relationships>
</file>

<file path=ppt/slides/_rels/slide1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8" Type="http://schemas.openxmlformats.org/officeDocument/2006/relationships/hyperlink" Target="https://laserisse.com/laserappvideos/co2-marking-system/" TargetMode="External"/><Relationship Id="rId13" Type="http://schemas.openxmlformats.org/officeDocument/2006/relationships/image" Target="../media/image34.png"/><Relationship Id="rId3" Type="http://schemas.openxmlformats.org/officeDocument/2006/relationships/image" Target="../media/image45.jpeg"/><Relationship Id="rId7" Type="http://schemas.openxmlformats.org/officeDocument/2006/relationships/hyperlink" Target="https://laserisse.com/laserappvideos/uv-laser-marking-system/" TargetMode="External"/><Relationship Id="rId12" Type="http://schemas.openxmlformats.org/officeDocument/2006/relationships/hyperlink" Target="https://laserisse.com/laserappvideos/fiber-laser-marking-class-1-freestanding-system/" TargetMode="External"/><Relationship Id="rId2" Type="http://schemas.openxmlformats.org/officeDocument/2006/relationships/image" Target="../media/image44.jpeg"/><Relationship Id="rId1" Type="http://schemas.openxmlformats.org/officeDocument/2006/relationships/slideLayout" Target="../slideLayouts/slideLayout3.xml"/><Relationship Id="rId6" Type="http://schemas.openxmlformats.org/officeDocument/2006/relationships/hyperlink" Target="https://laserisse.com/laserappvideos/customized-laser-marking/" TargetMode="External"/><Relationship Id="rId11" Type="http://schemas.openxmlformats.org/officeDocument/2006/relationships/image" Target="../media/image49.jpeg"/><Relationship Id="rId5" Type="http://schemas.openxmlformats.org/officeDocument/2006/relationships/image" Target="../media/image47.jpeg"/><Relationship Id="rId10" Type="http://schemas.openxmlformats.org/officeDocument/2006/relationships/hyperlink" Target="https://laserisse.com/laserappvideos/class1-freestanding-custom-made/" TargetMode="External"/><Relationship Id="rId4" Type="http://schemas.openxmlformats.org/officeDocument/2006/relationships/image" Target="../media/image46.jpeg"/><Relationship Id="rId9" Type="http://schemas.openxmlformats.org/officeDocument/2006/relationships/image" Target="../media/image48.jpeg"/><Relationship Id="rId14" Type="http://schemas.openxmlformats.org/officeDocument/2006/relationships/hyperlink" Target="https://laserisse.com/laserappvideos/jewelry-laser-engraving/" TargetMode="External"/></Relationships>
</file>

<file path=ppt/slides/_rels/slide16.xml.rels><?xml version="1.0" encoding="UTF-8" standalone="yes"?>
<Relationships xmlns="http://schemas.openxmlformats.org/package/2006/relationships"><Relationship Id="rId2" Type="http://schemas.openxmlformats.org/officeDocument/2006/relationships/image" Target="../media/image50.xsweb.jpg"/><Relationship Id="rId1" Type="http://schemas.openxmlformats.org/officeDocument/2006/relationships/slideLayout" Target="../slideLayouts/slideLayout7.xml"/><Relationship Id="rId1001" Type="http://schemas.openxmlformats.org/officeDocument/2006/relationships/image" Target="../media/de-clean-process-50.jpg"/></Relationships>
</file>

<file path=ppt/slides/_rels/slide17.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image" Target="../media/image51.png"/><Relationship Id="rId1" Type="http://schemas.openxmlformats.org/officeDocument/2006/relationships/slideLayout" Target="../slideLayouts/slideLayout8.xml"/><Relationship Id="rId4" Type="http://schemas.openxmlformats.org/officeDocument/2006/relationships/image" Target="../media/image53.png"/></Relationships>
</file>

<file path=ppt/slides/_rels/slide18.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xsweb.jpg"/><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8.xml"/><Relationship Id="rId4" Type="http://schemas.openxmlformats.org/officeDocument/2006/relationships/image" Target="../media/image61.png"/></Relationships>
</file>

<file path=ppt/slides/_rels/slide2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63.svg"/><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8" Type="http://schemas.openxmlformats.org/officeDocument/2006/relationships/image" Target="../media/image70.jpeg"/><Relationship Id="rId13" Type="http://schemas.openxmlformats.org/officeDocument/2006/relationships/hyperlink" Target="https://laserisse.com/laserappvideos/handheld-ndyag-laser-welding/" TargetMode="External"/><Relationship Id="rId3" Type="http://schemas.openxmlformats.org/officeDocument/2006/relationships/image" Target="../media/image65.jpeg"/><Relationship Id="rId7" Type="http://schemas.openxmlformats.org/officeDocument/2006/relationships/image" Target="../media/image69.jpeg"/><Relationship Id="rId12" Type="http://schemas.openxmlformats.org/officeDocument/2006/relationships/hyperlink" Target="https://laserisse.com/laserappvideos/tailored-blank-welding-application/" TargetMode="External"/><Relationship Id="rId17" Type="http://schemas.openxmlformats.org/officeDocument/2006/relationships/hyperlink" Target="https://laserisse.com/laserappvideos/fully-automated-pipe-welding/" TargetMode="External"/><Relationship Id="rId2" Type="http://schemas.openxmlformats.org/officeDocument/2006/relationships/image" Target="../media/image64.jpeg"/><Relationship Id="rId16" Type="http://schemas.openxmlformats.org/officeDocument/2006/relationships/hyperlink" Target="https://laserisse.com/laserappvideos/laser-isse-semi-automated-twin-station-pipe-welding/" TargetMode="External"/><Relationship Id="rId1" Type="http://schemas.openxmlformats.org/officeDocument/2006/relationships/slideLayout" Target="../slideLayouts/slideLayout3.xml"/><Relationship Id="rId6" Type="http://schemas.openxmlformats.org/officeDocument/2006/relationships/image" Target="../media/image68.jpeg"/><Relationship Id="rId11" Type="http://schemas.openxmlformats.org/officeDocument/2006/relationships/hyperlink" Target="https://laserisse.com/laserappvideos/twin-station-tube-laser-welding-system/" TargetMode="External"/><Relationship Id="rId5" Type="http://schemas.openxmlformats.org/officeDocument/2006/relationships/image" Target="../media/image67.jpeg"/><Relationship Id="rId15" Type="http://schemas.openxmlformats.org/officeDocument/2006/relationships/hyperlink" Target="https://laserisse.com/laserappvideos/rotary-indexing-welding/" TargetMode="External"/><Relationship Id="rId10" Type="http://schemas.openxmlformats.org/officeDocument/2006/relationships/hyperlink" Target="https://laserisse.com/laserappvideos/customized-laser-welding/" TargetMode="External"/><Relationship Id="rId4" Type="http://schemas.openxmlformats.org/officeDocument/2006/relationships/image" Target="../media/image66.jpeg"/><Relationship Id="rId9" Type="http://schemas.openxmlformats.org/officeDocument/2006/relationships/hyperlink" Target="https://laserisse.com/laserappvideos/battery-laser-welding/" TargetMode="External"/><Relationship Id="rId14" Type="http://schemas.openxmlformats.org/officeDocument/2006/relationships/image" Target="../media/image71.png"/></Relationships>
</file>

<file path=ppt/slides/_rels/slide29.xml.rels><?xml version="1.0" encoding="UTF-8" standalone="yes"?>
<Relationships xmlns="http://schemas.openxmlformats.org/package/2006/relationships"><Relationship Id="rId2" Type="http://schemas.openxmlformats.org/officeDocument/2006/relationships/image" Target="../media/image72.jpg"/><Relationship Id="rId1" Type="http://schemas.openxmlformats.org/officeDocument/2006/relationships/slideLayout" Target="../slideLayouts/slideLayout7.xml"/><Relationship Id="rId1001" Type="http://schemas.openxmlformats.org/officeDocument/2006/relationships/image" Target="../media/de-clean-process-72.jpg"/></Relationships>
</file>

<file path=ppt/slides/_rels/slide30.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8.xml"/><Relationship Id="rId4" Type="http://schemas.openxmlformats.org/officeDocument/2006/relationships/image" Target="../media/image81.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8" Type="http://schemas.openxmlformats.org/officeDocument/2006/relationships/image" Target="../media/image86.jpeg"/><Relationship Id="rId13" Type="http://schemas.openxmlformats.org/officeDocument/2006/relationships/hyperlink" Target="https://laserisse.com/laserappvideos/plastic-trimming-automation/" TargetMode="External"/><Relationship Id="rId18" Type="http://schemas.openxmlformats.org/officeDocument/2006/relationships/image" Target="../media/image89.jpeg"/><Relationship Id="rId3" Type="http://schemas.openxmlformats.org/officeDocument/2006/relationships/image" Target="../media/image82.jpeg"/><Relationship Id="rId7" Type="http://schemas.openxmlformats.org/officeDocument/2006/relationships/image" Target="../media/image85.jpeg"/><Relationship Id="rId12" Type="http://schemas.openxmlformats.org/officeDocument/2006/relationships/hyperlink" Target="https://laserisse.com/laserappvideos/laser-isse-coil-fed-blanking-laser-cutting-line/" TargetMode="External"/><Relationship Id="rId17" Type="http://schemas.openxmlformats.org/officeDocument/2006/relationships/hyperlink" Target="https://laserisse.com/laserappvideos/laser-solutions-for-knife-manufacturing/" TargetMode="External"/><Relationship Id="rId2" Type="http://schemas.openxmlformats.org/officeDocument/2006/relationships/notesSlide" Target="../notesSlides/notesSlide2.xml"/><Relationship Id="rId16" Type="http://schemas.openxmlformats.org/officeDocument/2006/relationships/hyperlink" Target="https://laserisse.com/laserappvideos/customized-laser-cutting/" TargetMode="External"/><Relationship Id="rId1" Type="http://schemas.openxmlformats.org/officeDocument/2006/relationships/slideLayout" Target="../slideLayouts/slideLayout3.xml"/><Relationship Id="rId6" Type="http://schemas.openxmlformats.org/officeDocument/2006/relationships/image" Target="../media/image84.png"/><Relationship Id="rId11" Type="http://schemas.openxmlformats.org/officeDocument/2006/relationships/hyperlink" Target="https://laserisse.com/laserappvideos/laser-isse-coil-fed-cutting-line/" TargetMode="External"/><Relationship Id="rId5" Type="http://schemas.openxmlformats.org/officeDocument/2006/relationships/image" Target="../media/image83.jpeg"/><Relationship Id="rId15" Type="http://schemas.openxmlformats.org/officeDocument/2006/relationships/hyperlink" Target="https://laserisse.com/laserappvideos/coil-fed-laser-cutting-2/" TargetMode="External"/><Relationship Id="rId10" Type="http://schemas.openxmlformats.org/officeDocument/2006/relationships/image" Target="../media/image88.jpeg"/><Relationship Id="rId19" Type="http://schemas.openxmlformats.org/officeDocument/2006/relationships/hyperlink" Target="https://laserisse.com/laserappvideos/laser-blanking-line/" TargetMode="External"/><Relationship Id="rId4" Type="http://schemas.openxmlformats.org/officeDocument/2006/relationships/image" Target="../media/image78.png"/><Relationship Id="rId9" Type="http://schemas.openxmlformats.org/officeDocument/2006/relationships/image" Target="../media/image87.jpeg"/><Relationship Id="rId14" Type="http://schemas.openxmlformats.org/officeDocument/2006/relationships/hyperlink" Target="https://laserisse.com/laserappvideos/laser-cutting-cell/" TargetMode="External"/></Relationships>
</file>

<file path=ppt/slides/_rels/slide36.xml.rels><?xml version="1.0" encoding="UTF-8" standalone="yes"?>
<Relationships xmlns="http://schemas.openxmlformats.org/package/2006/relationships"><Relationship Id="rId2" Type="http://schemas.openxmlformats.org/officeDocument/2006/relationships/image" Target="../media/image90.jpg"/><Relationship Id="rId1" Type="http://schemas.openxmlformats.org/officeDocument/2006/relationships/slideLayout" Target="../slideLayouts/slideLayout7.xml"/><Relationship Id="rId1001" Type="http://schemas.openxmlformats.org/officeDocument/2006/relationships/image" Target="../media/de-clean-process-90.jpg"/></Relationships>
</file>

<file path=ppt/slides/_rels/slide37.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91.png"/><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image" Target="../media/image94.png"/><Relationship Id="rId1" Type="http://schemas.openxmlformats.org/officeDocument/2006/relationships/slideLayout" Target="../slideLayouts/slideLayout8.xml"/><Relationship Id="rId5" Type="http://schemas.openxmlformats.org/officeDocument/2006/relationships/image" Target="../media/image97.png"/><Relationship Id="rId4" Type="http://schemas.openxmlformats.org/officeDocument/2006/relationships/image" Target="../media/image96.png"/></Relationships>
</file>

<file path=ppt/slides/_rels/slide40.xml.rels><?xml version="1.0" encoding="UTF-8" standalone="yes"?>
<Relationships xmlns="http://schemas.openxmlformats.org/package/2006/relationships"><Relationship Id="rId3" Type="http://schemas.openxmlformats.org/officeDocument/2006/relationships/image" Target="../media/image91.png"/><Relationship Id="rId7" Type="http://schemas.openxmlformats.org/officeDocument/2006/relationships/image" Target="../media/image102.png"/><Relationship Id="rId2" Type="http://schemas.openxmlformats.org/officeDocument/2006/relationships/image" Target="../media/image98.png"/><Relationship Id="rId1" Type="http://schemas.openxmlformats.org/officeDocument/2006/relationships/slideLayout" Target="../slideLayouts/slideLayout8.xml"/><Relationship Id="rId6" Type="http://schemas.openxmlformats.org/officeDocument/2006/relationships/image" Target="../media/image101.png"/><Relationship Id="rId5" Type="http://schemas.openxmlformats.org/officeDocument/2006/relationships/image" Target="../media/image100.png"/><Relationship Id="rId4" Type="http://schemas.openxmlformats.org/officeDocument/2006/relationships/image" Target="../media/image99.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8" Type="http://schemas.openxmlformats.org/officeDocument/2006/relationships/hyperlink" Target="https://laserisse.com/laserappvideos/galvo-dual-clean-series-2/" TargetMode="External"/><Relationship Id="rId3" Type="http://schemas.openxmlformats.org/officeDocument/2006/relationships/image" Target="../media/image104.jpeg"/><Relationship Id="rId7" Type="http://schemas.openxmlformats.org/officeDocument/2006/relationships/image" Target="../media/image108.png"/><Relationship Id="rId12" Type="http://schemas.openxmlformats.org/officeDocument/2006/relationships/hyperlink" Target="https://laserisse.com/laserappvideos/customized-laser-cleaning/" TargetMode="External"/><Relationship Id="rId2" Type="http://schemas.openxmlformats.org/officeDocument/2006/relationships/image" Target="../media/image103.jpeg"/><Relationship Id="rId1" Type="http://schemas.openxmlformats.org/officeDocument/2006/relationships/slideLayout" Target="../slideLayouts/slideLayout3.xml"/><Relationship Id="rId6" Type="http://schemas.openxmlformats.org/officeDocument/2006/relationships/image" Target="../media/image107.xsweb.jpg"/><Relationship Id="rId11" Type="http://schemas.openxmlformats.org/officeDocument/2006/relationships/hyperlink" Target="https://laserisse.com/laserappvideos/laserisse-isofix-cleaning-system/" TargetMode="External"/><Relationship Id="rId5" Type="http://schemas.openxmlformats.org/officeDocument/2006/relationships/image" Target="../media/image106.xsweb.jpg"/><Relationship Id="rId10" Type="http://schemas.openxmlformats.org/officeDocument/2006/relationships/hyperlink" Target="https://laserisse.com/laserappvideos/busbar-laser-cleaning-system/" TargetMode="External"/><Relationship Id="rId4" Type="http://schemas.openxmlformats.org/officeDocument/2006/relationships/image" Target="../media/image105.jpeg"/><Relationship Id="rId9" Type="http://schemas.openxmlformats.org/officeDocument/2006/relationships/hyperlink" Target="https://laserisse.com/laserappvideos/handheld-laser-cleaning-2/" TargetMode="External"/></Relationships>
</file>

<file path=ppt/slides/_rels/slide43.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13" Type="http://schemas.openxmlformats.org/officeDocument/2006/relationships/image" Target="../media/image115.png"/><Relationship Id="rId3" Type="http://schemas.openxmlformats.org/officeDocument/2006/relationships/hyperlink" Target="https://en.wikipedia.org/wiki/Pharmaceutical_industry" TargetMode="External"/><Relationship Id="rId7" Type="http://schemas.openxmlformats.org/officeDocument/2006/relationships/image" Target="../media/image112.png"/><Relationship Id="rId17" Type="http://schemas.openxmlformats.org/officeDocument/2006/relationships/image" Target="../media/image117.png"/><Relationship Id="rId2" Type="http://schemas.openxmlformats.org/officeDocument/2006/relationships/notesSlide" Target="../notesSlides/notesSlide3.xml"/><Relationship Id="rId1" Type="http://schemas.openxmlformats.org/officeDocument/2006/relationships/slideLayout" Target="../slideLayouts/slideLayout8.xml"/><Relationship Id="rId11" Type="http://schemas.openxmlformats.org/officeDocument/2006/relationships/image" Target="../media/image114.png"/><Relationship Id="rId5" Type="http://schemas.openxmlformats.org/officeDocument/2006/relationships/image" Target="../media/image111.png"/><Relationship Id="rId15" Type="http://schemas.openxmlformats.org/officeDocument/2006/relationships/image" Target="../media/image116.png"/><Relationship Id="rId4" Type="http://schemas.openxmlformats.org/officeDocument/2006/relationships/image" Target="../media/image110.emf"/><Relationship Id="rId9" Type="http://schemas.openxmlformats.org/officeDocument/2006/relationships/image" Target="../media/image113.png"/></Relationships>
</file>

<file path=ppt/slides/_rels/slide45.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8.png"/><Relationship Id="rId1" Type="http://schemas.openxmlformats.org/officeDocument/2006/relationships/slideLayout" Target="../slideLayouts/slideLayout8.xml"/><Relationship Id="rId5" Type="http://schemas.openxmlformats.org/officeDocument/2006/relationships/image" Target="../media/image120.png"/><Relationship Id="rId4" Type="http://schemas.openxmlformats.org/officeDocument/2006/relationships/customXml" Target="../ink/ink1.xml"/></Relationships>
</file>

<file path=ppt/slides/_rels/slide46.xml.rels><?xml version="1.0" encoding="UTF-8" standalone="yes"?>
<Relationships xmlns="http://schemas.openxmlformats.org/package/2006/relationships"><Relationship Id="rId3" Type="http://schemas.openxmlformats.org/officeDocument/2006/relationships/image" Target="../media/image121.png"/><Relationship Id="rId7" Type="http://schemas.openxmlformats.org/officeDocument/2006/relationships/image" Target="../media/image123.png"/><Relationship Id="rId12" Type="http://schemas.openxmlformats.org/officeDocument/2006/relationships/image" Target="../media/image127.svg"/><Relationship Id="rId2" Type="http://schemas.openxmlformats.org/officeDocument/2006/relationships/notesSlide" Target="../notesSlides/notesSlide4.xml"/><Relationship Id="rId1" Type="http://schemas.openxmlformats.org/officeDocument/2006/relationships/slideLayout" Target="../slideLayouts/slideLayout8.xml"/><Relationship Id="rId11" Type="http://schemas.openxmlformats.org/officeDocument/2006/relationships/image" Target="../media/image126.svg"/><Relationship Id="rId5" Type="http://schemas.openxmlformats.org/officeDocument/2006/relationships/image" Target="../media/image122.png"/><Relationship Id="rId10" Type="http://schemas.openxmlformats.org/officeDocument/2006/relationships/image" Target="../media/image125.png"/><Relationship Id="rId9" Type="http://schemas.openxmlformats.org/officeDocument/2006/relationships/image" Target="../media/image124.emf"/></Relationships>
</file>

<file path=ppt/slides/_rels/slide47.xml.rels><?xml version="1.0" encoding="UTF-8" standalone="yes"?>
<Relationships xmlns="http://schemas.openxmlformats.org/package/2006/relationships"><Relationship Id="rId8" Type="http://schemas.openxmlformats.org/officeDocument/2006/relationships/image" Target="../media/image133.png"/><Relationship Id="rId3" Type="http://schemas.openxmlformats.org/officeDocument/2006/relationships/image" Target="../media/image128.emf"/><Relationship Id="rId7" Type="http://schemas.openxmlformats.org/officeDocument/2006/relationships/image" Target="../media/image132.png"/><Relationship Id="rId2" Type="http://schemas.openxmlformats.org/officeDocument/2006/relationships/oleObject" Target="../embeddings/oleObject1.bin"/><Relationship Id="rId1" Type="http://schemas.openxmlformats.org/officeDocument/2006/relationships/slideLayout" Target="../slideLayouts/slideLayout8.xml"/><Relationship Id="rId6" Type="http://schemas.openxmlformats.org/officeDocument/2006/relationships/image" Target="../media/image131.png"/><Relationship Id="rId5" Type="http://schemas.openxmlformats.org/officeDocument/2006/relationships/image" Target="../media/image130.png"/><Relationship Id="rId4" Type="http://schemas.openxmlformats.org/officeDocument/2006/relationships/image" Target="../media/image129.png"/></Relationships>
</file>

<file path=ppt/slides/_rels/slide48.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137.png"/><Relationship Id="rId5" Type="http://schemas.openxmlformats.org/officeDocument/2006/relationships/image" Target="../media/image136.png"/><Relationship Id="rId4" Type="http://schemas.openxmlformats.org/officeDocument/2006/relationships/image" Target="../media/image135.png"/></Relationships>
</file>

<file path=ppt/slides/_rels/slide49.xml.rels><?xml version="1.0" encoding="UTF-8" standalone="yes"?>
<Relationships xmlns="http://schemas.openxmlformats.org/package/2006/relationships"><Relationship Id="rId3" Type="http://schemas.openxmlformats.org/officeDocument/2006/relationships/image" Target="../media/image139.png"/><Relationship Id="rId7" Type="http://schemas.openxmlformats.org/officeDocument/2006/relationships/image" Target="../media/image143.emf"/><Relationship Id="rId2" Type="http://schemas.openxmlformats.org/officeDocument/2006/relationships/image" Target="../media/image138.svg"/><Relationship Id="rId1" Type="http://schemas.openxmlformats.org/officeDocument/2006/relationships/slideLayout" Target="../slideLayouts/slideLayout8.xml"/><Relationship Id="rId6" Type="http://schemas.openxmlformats.org/officeDocument/2006/relationships/image" Target="../media/image142.svg"/><Relationship Id="rId5" Type="http://schemas.openxmlformats.org/officeDocument/2006/relationships/image" Target="../media/image141.svg"/><Relationship Id="rId4" Type="http://schemas.openxmlformats.org/officeDocument/2006/relationships/image" Target="../media/image140.png"/></Relationships>
</file>

<file path=ppt/slides/_rels/slide50.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145.png"/><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2" Type="http://schemas.openxmlformats.org/officeDocument/2006/relationships/image" Target="../media/image145.png"/><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8" Type="http://schemas.openxmlformats.org/officeDocument/2006/relationships/image" Target="../media/image152.svg"/><Relationship Id="rId13" Type="http://schemas.openxmlformats.org/officeDocument/2006/relationships/image" Target="../media/image157.png"/><Relationship Id="rId18" Type="http://schemas.openxmlformats.org/officeDocument/2006/relationships/image" Target="../media/image162.png"/><Relationship Id="rId26" Type="http://schemas.openxmlformats.org/officeDocument/2006/relationships/image" Target="../media/image170.svg"/><Relationship Id="rId3" Type="http://schemas.openxmlformats.org/officeDocument/2006/relationships/image" Target="../media/image147.emf"/><Relationship Id="rId21" Type="http://schemas.openxmlformats.org/officeDocument/2006/relationships/image" Target="../media/image165.png"/><Relationship Id="rId7" Type="http://schemas.openxmlformats.org/officeDocument/2006/relationships/image" Target="../media/image151.svg"/><Relationship Id="rId12" Type="http://schemas.openxmlformats.org/officeDocument/2006/relationships/image" Target="../media/image156.emf"/><Relationship Id="rId17" Type="http://schemas.openxmlformats.org/officeDocument/2006/relationships/image" Target="../media/image161.png"/><Relationship Id="rId25" Type="http://schemas.openxmlformats.org/officeDocument/2006/relationships/image" Target="../media/image169.png"/><Relationship Id="rId2" Type="http://schemas.openxmlformats.org/officeDocument/2006/relationships/image" Target="../media/image146.png"/><Relationship Id="rId16" Type="http://schemas.openxmlformats.org/officeDocument/2006/relationships/image" Target="../media/image160.png"/><Relationship Id="rId20" Type="http://schemas.openxmlformats.org/officeDocument/2006/relationships/image" Target="../media/image164.png"/><Relationship Id="rId29" Type="http://schemas.openxmlformats.org/officeDocument/2006/relationships/image" Target="../media/image173.png"/><Relationship Id="rId1" Type="http://schemas.openxmlformats.org/officeDocument/2006/relationships/slideLayout" Target="../slideLayouts/slideLayout8.xml"/><Relationship Id="rId6" Type="http://schemas.openxmlformats.org/officeDocument/2006/relationships/image" Target="../media/image150.emf"/><Relationship Id="rId11" Type="http://schemas.openxmlformats.org/officeDocument/2006/relationships/image" Target="../media/image155.svg"/><Relationship Id="rId24" Type="http://schemas.openxmlformats.org/officeDocument/2006/relationships/image" Target="../media/image168.png"/><Relationship Id="rId5" Type="http://schemas.openxmlformats.org/officeDocument/2006/relationships/image" Target="../media/image149.svg"/><Relationship Id="rId15" Type="http://schemas.openxmlformats.org/officeDocument/2006/relationships/image" Target="../media/image159.png"/><Relationship Id="rId23" Type="http://schemas.openxmlformats.org/officeDocument/2006/relationships/image" Target="../media/image167.png"/><Relationship Id="rId28" Type="http://schemas.openxmlformats.org/officeDocument/2006/relationships/image" Target="../media/image172.png"/><Relationship Id="rId10" Type="http://schemas.openxmlformats.org/officeDocument/2006/relationships/image" Target="../media/image154.png"/><Relationship Id="rId19" Type="http://schemas.openxmlformats.org/officeDocument/2006/relationships/image" Target="../media/image163.png"/><Relationship Id="rId4" Type="http://schemas.openxmlformats.org/officeDocument/2006/relationships/image" Target="../media/image148.svg"/><Relationship Id="rId9" Type="http://schemas.openxmlformats.org/officeDocument/2006/relationships/image" Target="../media/image153.svg"/><Relationship Id="rId14" Type="http://schemas.openxmlformats.org/officeDocument/2006/relationships/image" Target="../media/image158.png"/><Relationship Id="rId22" Type="http://schemas.openxmlformats.org/officeDocument/2006/relationships/image" Target="../media/image166.png"/><Relationship Id="rId27" Type="http://schemas.openxmlformats.org/officeDocument/2006/relationships/image" Target="../media/image171.png"/><Relationship Id="rId30" Type="http://schemas.openxmlformats.org/officeDocument/2006/relationships/image" Target="../media/image174.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28F1E7-8094-2024-999C-1484C4070B02}"/>
            </a:ext>
          </a:extLst>
        </p:cNvPr>
        <p:cNvGrpSpPr/>
        <p:nvPr/>
      </p:nvGrpSpPr>
      <p:grpSpPr>
        <a:xfrm>
          <a:off x="0" y="0"/>
          <a:ext cx="0" cy="0"/>
          <a:chOff x="0" y="0"/>
          <a:chExt cx="0" cy="0"/>
        </a:xfrm>
      </p:grpSpPr>
    </p:spTree>
    <p:extLst>
      <p:ext uri="{BB962C8B-B14F-4D97-AF65-F5344CB8AC3E}">
        <p14:creationId xmlns:p14="http://schemas.microsoft.com/office/powerpoint/2010/main" val="1982974268"/>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Dikdörtgen 4">
            <a:extLst>
              <a:ext uri="{FF2B5EF4-FFF2-40B4-BE49-F238E27FC236}">
                <a16:creationId xmlns:a16="http://schemas.microsoft.com/office/drawing/2014/main" id="{DDB99080-7C6E-6AD3-7DA5-284041EFEFAB}"/>
              </a:ext>
            </a:extLst>
          </p:cNvPr>
          <p:cNvSpPr/>
          <p:nvPr/>
        </p:nvSpPr>
        <p:spPr>
          <a:xfrm>
            <a:off x="6078000" y="2289673"/>
            <a:ext cx="36000" cy="2134284"/>
          </a:xfrm>
          <a:prstGeom prst="rect">
            <a:avLst/>
          </a:prstGeom>
          <a:solidFill>
            <a:srgbClr val="E4062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İçerik Yer Tutucusu 5">
            <a:extLst>
              <a:ext uri="{FF2B5EF4-FFF2-40B4-BE49-F238E27FC236}">
                <a16:creationId xmlns:a16="http://schemas.microsoft.com/office/drawing/2014/main" id="{AAC69220-CE5B-3ED3-4D6B-61CC65E9CAC1}"/>
              </a:ext>
            </a:extLst>
          </p:cNvPr>
          <p:cNvSpPr txBox="1">
            <a:spLocks/>
          </p:cNvSpPr>
          <p:nvPr/>
        </p:nvSpPr>
        <p:spPr>
          <a:xfrm>
            <a:off x="6975688" y="2769463"/>
            <a:ext cx="5195114" cy="100595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3200" noProof="0" dirty="0" err="1">
                <a:latin typeface="Tw Cen MT" panose="020B0602020104020603" pitchFamily="34" charset="0"/>
              </a:rPr>
              <a:t>Seckin</a:t>
            </a:r>
            <a:r>
              <a:rPr lang="en-US" sz="3200" noProof="0" dirty="0">
                <a:latin typeface="Tw Cen MT" panose="020B0602020104020603" pitchFamily="34" charset="0"/>
              </a:rPr>
              <a:t> Birzat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indent="0">
              <a:buNone/>
            </a:pPr>
            <a:r>
              <a:rPr lang="de-DE" sz="2400" noProof="0" dirty="0">
                <a:latin typeface="Tw Cen MT" panose="020B0602020104020603" pitchFamily="34" charset="0"/>
              </a:rPr>
              <a:t>Geschäftsführer</a:t>
            </a:r>
          </a:p>
        </p:txBody>
      </p:sp>
    </p:spTree>
    <p:extLst>
      <p:ext uri="{BB962C8B-B14F-4D97-AF65-F5344CB8AC3E}">
        <p14:creationId xmlns:p14="http://schemas.microsoft.com/office/powerpoint/2010/main" val="91825650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32"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out)">
                                      <p:cBhvr>
                                        <p:cTn id="7" dur="2000"/>
                                        <p:tgtEl>
                                          <p:spTgt spid="5"/>
                                        </p:tgtEl>
                                      </p:cBhvr>
                                    </p:animEffect>
                                  </p:childTnLst>
                                </p:cTn>
                              </p:par>
                            </p:childTnLst>
                          </p:cTn>
                        </p:par>
                        <p:par>
                          <p:cTn id="8" fill="hold">
                            <p:stCondLst>
                              <p:cond delay="2000"/>
                            </p:stCondLst>
                            <p:childTnLst>
                              <p:par>
                                <p:cTn id="9" presetID="1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p:tgtEl>
                                          <p:spTgt spid="6"/>
                                        </p:tgtEl>
                                        <p:attrNameLst>
                                          <p:attrName>ppt_x</p:attrName>
                                        </p:attrNameLst>
                                      </p:cBhvr>
                                      <p:tavLst>
                                        <p:tav tm="0">
                                          <p:val>
                                            <p:strVal val="#ppt_x-#ppt_w*1.125000"/>
                                          </p:val>
                                        </p:tav>
                                        <p:tav tm="100000">
                                          <p:val>
                                            <p:strVal val="#ppt_x"/>
                                          </p:val>
                                        </p:tav>
                                      </p:tavLst>
                                    </p:anim>
                                    <p:animEffect transition="in" filter="wipe(right)">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AD15E-5221-4615-9F26-E359AA956666}"/>
            </a:ext>
          </a:extLst>
        </p:cNvPr>
        <p:cNvGrpSpPr/>
        <p:nvPr/>
      </p:nvGrpSpPr>
      <p:grpSpPr>
        <a:xfrm>
          <a:off x="0" y="0"/>
          <a:ext cx="0" cy="0"/>
          <a:chOff x="0" y="0"/>
          <a:chExt cx="0" cy="0"/>
        </a:xfrm>
      </p:grpSpPr>
      <p:sp>
        <p:nvSpPr>
          <p:cNvPr id="3" name="Dikdörtgen 2">
            <a:extLst>
              <a:ext uri="{FF2B5EF4-FFF2-40B4-BE49-F238E27FC236}">
                <a16:creationId xmlns:a16="http://schemas.microsoft.com/office/drawing/2014/main" id="{519E13A1-B127-346B-F60B-4338AE93D1C9}"/>
              </a:ext>
            </a:extLst>
          </p:cNvPr>
          <p:cNvSpPr/>
          <p:nvPr/>
        </p:nvSpPr>
        <p:spPr>
          <a:xfrm>
            <a:off x="6634480" y="1087120"/>
            <a:ext cx="4094480" cy="4704080"/>
          </a:xfrm>
          <a:prstGeom prst="rect">
            <a:avLst/>
          </a:prstGeom>
          <a:noFill/>
          <a:ln w="19050">
            <a:solidFill>
              <a:srgbClr val="E12027"/>
            </a:solid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9376449D-9D61-7206-417E-E3E82B1D13E0}"/>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chemeClr val="tx1">
                    <a:lumMod val="65000"/>
                    <a:lumOff val="35000"/>
                  </a:schemeClr>
                </a:solidFill>
              </a:rPr>
              <a:t>GRUSSWORT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 name="Dikdörtgen 1">
            <a:extLst>
              <a:ext uri="{FF2B5EF4-FFF2-40B4-BE49-F238E27FC236}">
                <a16:creationId xmlns:a16="http://schemas.microsoft.com/office/drawing/2014/main" id="{2CDC94C1-1849-4D5C-2A27-1293063CFEE7}"/>
              </a:ext>
            </a:extLst>
          </p:cNvPr>
          <p:cNvSpPr/>
          <p:nvPr/>
        </p:nvSpPr>
        <p:spPr>
          <a:xfrm>
            <a:off x="2345941" y="1856560"/>
            <a:ext cx="7500118" cy="3665191"/>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p:spPr>
        <p:txBody>
          <a:bodyPr vert="horz" wrap="square" lIns="90000" tIns="45000" rIns="90000" bIns="45000" anchor="t"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latin typeface="Tw Cen MT" panose="020B0602020104020603" pitchFamily="34" charset="0"/>
              </a:rPr>
              <a:t>Wir bei Laser ISSE sind überzeugt, dass jede Herausforderung in der Fertigung eine eigens dafür entwickelte Laserlösung verdient.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latin typeface="Tw Cen MT" panose="020B0602020104020603" pitchFamily="34" charset="0"/>
              </a:rPr>
              <a:t>Unser Fokus liegt seit jeher auf exzellenter Ingenieursarbeit, effizienten Prozessen und messbarer Leistung. Dabei haben wir den langfristigen Mehrwert für unsere Kunden stets im Blick.</a:t>
            </a:r>
          </a:p>
          <a:p>
            <a:pPr algn="r"/>
            <a:endParaRPr lang="en-US" sz="1600" noProof="0" dirty="0">
              <a:highlight>
                <a:srgbClr val="FFFFFF"/>
              </a:highlight>
              <a:latin typeface="Tw Cen MT" panose="020B0602020104020603" pitchFamily="34"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latin typeface="Tw Cen MT" panose="020B0602020104020603" pitchFamily="34" charset="0"/>
              </a:rPr>
              <a:t>Wir verstehen uns als Maschinenbauer und Technologiepartner. Vom ersten Gespräch über die Inbetriebnahme bis zum Service arbeiten unsere Teams eng mit den Kunden zusammen, um zuverlässige Ergebnisse und nachhaltigen Erfolg zu sichern.</a:t>
            </a:r>
          </a:p>
          <a:p>
            <a:pPr algn="r"/>
            <a:endParaRPr lang="en-US" sz="1600" noProof="0" dirty="0">
              <a:highlight>
                <a:srgbClr val="FFFFFF"/>
              </a:highlight>
              <a:latin typeface="Tw Cen MT" panose="020B0602020104020603" pitchFamily="34"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latin typeface="Tw Cen MT" panose="020B0602020104020603" pitchFamily="34" charset="0"/>
              </a:rPr>
              <a:t>Getragen von unseren Mitarbeitern und einer Kultur der kontinuierlichen Verbesserung unterstützen wir Hersteller weltweit mit intelligenten, leistungsstarken Laserlösungen, die ihre Unternehmen voranbringen.</a:t>
            </a:r>
          </a:p>
          <a:p>
            <a:pPr algn="r"/>
            <a:endParaRPr lang="en-US" sz="1600" noProof="0" dirty="0">
              <a:highlight>
                <a:srgbClr val="FFFFFF"/>
              </a:highlight>
              <a:latin typeface="Tw Cen MT" panose="020B0602020104020603" pitchFamily="34"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i="1" noProof="0" dirty="0">
                <a:highlight>
                  <a:srgbClr val="FFFFFF"/>
                </a:highlight>
                <a:latin typeface="Tw Cen MT" panose="020B0602020104020603" pitchFamily="34" charset="0"/>
              </a:rPr>
              <a:t>Seçkin Birzat</a:t>
            </a:r>
            <a:br>
              <a:rPr lang="de-DE" sz="1600" i="1" noProof="0" dirty="0">
                <a:highlight>
                  <a:srgbClr val="FFFFFF"/>
                </a:highlight>
                <a:latin typeface="Tw Cen MT" panose="020B0602020104020603" pitchFamily="34" charset="0"/>
              </a:rPr>
            </a:br>
            <a:r>
              <a:rPr lang="de-DE" sz="1600" i="1" noProof="0" dirty="0">
                <a:highlight>
                  <a:srgbClr val="FFFFFF"/>
                </a:highlight>
                <a:latin typeface="Tw Cen MT" panose="020B0602020104020603" pitchFamily="34" charset="0"/>
              </a:rPr>
              <a:t>Vorsitzender, Laser ISSE</a:t>
            </a:r>
            <a:endParaRPr lang="de-DE" sz="1600" noProof="0" dirty="0">
              <a:highlight>
                <a:srgbClr val="FFFFFF"/>
              </a:highlight>
              <a:latin typeface="Tw Cen MT" panose="020B0602020104020603" pitchFamily="34" charset="0"/>
            </a:endParaRPr>
          </a:p>
        </p:txBody>
      </p:sp>
    </p:spTree>
    <p:extLst>
      <p:ext uri="{BB962C8B-B14F-4D97-AF65-F5344CB8AC3E}">
        <p14:creationId xmlns:p14="http://schemas.microsoft.com/office/powerpoint/2010/main" val="1605627759"/>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19D89A-E7BC-004E-1E39-C4DBC11C4302}"/>
            </a:ext>
          </a:extLst>
        </p:cNvPr>
        <p:cNvGrpSpPr/>
        <p:nvPr/>
      </p:nvGrpSpPr>
      <p:grpSpPr>
        <a:xfrm>
          <a:off x="0" y="0"/>
          <a:ext cx="0" cy="0"/>
          <a:chOff x="0" y="0"/>
          <a:chExt cx="0" cy="0"/>
        </a:xfrm>
      </p:grpSpPr>
      <p:sp>
        <p:nvSpPr>
          <p:cNvPr id="5" name="Dikdörtgen 4">
            <a:extLst>
              <a:ext uri="{FF2B5EF4-FFF2-40B4-BE49-F238E27FC236}">
                <a16:creationId xmlns:a16="http://schemas.microsoft.com/office/drawing/2014/main" id="{FBFF9435-A6BC-D2EE-917D-4BCEEB3FDD16}"/>
              </a:ext>
            </a:extLst>
          </p:cNvPr>
          <p:cNvSpPr/>
          <p:nvPr/>
        </p:nvSpPr>
        <p:spPr>
          <a:xfrm>
            <a:off x="6634480" y="1087120"/>
            <a:ext cx="4094480" cy="4704080"/>
          </a:xfrm>
          <a:prstGeom prst="rect">
            <a:avLst/>
          </a:prstGeom>
          <a:noFill/>
          <a:ln w="12700">
            <a:solidFill>
              <a:srgbClr val="DF202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solidFill>
                <a:srgbClr val="B5DAEC"/>
              </a:solidFill>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C7A8C890-24DB-FA07-D858-E14CA783B717}"/>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chemeClr val="tx1">
                    <a:lumMod val="65000"/>
                    <a:lumOff val="35000"/>
                  </a:schemeClr>
                </a:solidFill>
              </a:rPr>
              <a:t>ÜBER UNS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 name="Dikdörtgen 1">
            <a:extLst>
              <a:ext uri="{FF2B5EF4-FFF2-40B4-BE49-F238E27FC236}">
                <a16:creationId xmlns:a16="http://schemas.microsoft.com/office/drawing/2014/main" id="{CB8315A6-FA8C-7F07-7024-D34271F51598}"/>
              </a:ext>
            </a:extLst>
          </p:cNvPr>
          <p:cNvSpPr/>
          <p:nvPr/>
        </p:nvSpPr>
        <p:spPr>
          <a:xfrm>
            <a:off x="1223914" y="2473599"/>
            <a:ext cx="8022210" cy="1910801"/>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p:spPr>
        <p:txBody>
          <a:bodyPr vert="horz" wrap="square" lIns="90000" tIns="45000" rIns="90000" bIns="45000" anchor="t"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buNone/>
            </a:pPr>
            <a:r>
              <a:rPr lang="de-DE" kern="1200" noProof="0" dirty="0">
                <a:effectLst/>
                <a:highlight>
                  <a:srgbClr val="FFFFFF"/>
                </a:highlight>
                <a:latin typeface="Tw Cen MT" panose="020B0602020104020603" pitchFamily="34" charset="0"/>
                <a:ea typeface="Times New Roman" panose="02020603050405020304" pitchFamily="18" charset="0"/>
                <a:cs typeface="Times New Roman" panose="02020603050405020304" pitchFamily="18" charset="0"/>
              </a:rPr>
              <a:t>Laser ISSE ist auf Engineering und Automatisierung spezialisiert und bietet</a:t>
            </a:r>
            <a:endParaRPr lang="de-DE" noProof="0" dirty="0">
              <a:highlight>
                <a:srgbClr val="FFFFFF"/>
              </a:highlight>
              <a:latin typeface="Aptos" panose="020B0004020202020204" pitchFamily="34" charset="0"/>
              <a:ea typeface="Times New Roman" panose="02020603050405020304" pitchFamily="18" charset="0"/>
              <a:cs typeface="Times New Roman" panose="02020603050405020304" pitchFamily="18"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buNone/>
            </a:pPr>
            <a:r>
              <a:rPr lang="de-DE" kern="1200" noProof="0" dirty="0">
                <a:effectLst/>
                <a:highlight>
                  <a:srgbClr val="FFFFFF"/>
                </a:highlight>
                <a:latin typeface="Tw Cen MT" panose="020B0602020104020603" pitchFamily="34" charset="0"/>
                <a:ea typeface="Times New Roman" panose="02020603050405020304" pitchFamily="18" charset="0"/>
                <a:cs typeface="Times New Roman" panose="02020603050405020304" pitchFamily="18" charset="0"/>
              </a:rPr>
              <a:t>hochwertige Laserlösungen nach Maß für über 20 Branchen weltweit.</a:t>
            </a:r>
            <a:endParaRPr lang="de-DE" noProof="0" dirty="0">
              <a:highlight>
                <a:srgbClr val="FFFFFF"/>
              </a:highlight>
              <a:latin typeface="Tw Cen MT" panose="020B0602020104020603" pitchFamily="34" charset="0"/>
              <a:ea typeface="Times New Roman" panose="02020603050405020304" pitchFamily="18" charset="0"/>
              <a:cs typeface="Times New Roman" panose="02020603050405020304" pitchFamily="18" charset="0"/>
            </a:endParaRPr>
          </a:p>
          <a:p>
            <a:pPr algn="r">
              <a:buNone/>
            </a:pPr>
            <a:endParaRPr lang="en-US" kern="1200" noProof="0" dirty="0">
              <a:effectLst/>
              <a:highlight>
                <a:srgbClr val="FFFFFF"/>
              </a:highlight>
              <a:latin typeface="Tw Cen MT" panose="020B0602020104020603" pitchFamily="34" charset="0"/>
              <a:ea typeface="Times New Roman" panose="02020603050405020304" pitchFamily="18" charset="0"/>
              <a:cs typeface="Times New Roman" panose="02020603050405020304" pitchFamily="18" charset="0"/>
            </a:endParaRPr>
          </a:p>
          <a:p>
            <a:pPr algn="r">
              <a:buNone/>
            </a:pPr>
            <a:endParaRPr lang="en-US" kern="1200" noProof="0" dirty="0">
              <a:effectLst/>
              <a:highlight>
                <a:srgbClr val="FFFFFF"/>
              </a:highlight>
              <a:latin typeface="Tw Cen MT" panose="020B0602020104020603" pitchFamily="34" charset="0"/>
              <a:ea typeface="Times New Roman" panose="02020603050405020304" pitchFamily="18" charset="0"/>
              <a:cs typeface="Times New Roman" panose="02020603050405020304" pitchFamily="18"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buNone/>
            </a:pPr>
            <a:r>
              <a:rPr lang="de-DE" kern="1200" noProof="0" dirty="0">
                <a:effectLst/>
                <a:highlight>
                  <a:srgbClr val="FFFFFF"/>
                </a:highlight>
                <a:latin typeface="Tw Cen MT" panose="020B0602020104020603" pitchFamily="34" charset="0"/>
                <a:ea typeface="Times New Roman" panose="02020603050405020304" pitchFamily="18" charset="0"/>
                <a:cs typeface="Times New Roman" panose="02020603050405020304" pitchFamily="18" charset="0"/>
              </a:rPr>
              <a:t>Als verlässlicher Lösungspartner verstehen wir die individuellen Herausforderungen unserer Kunden und bieten innovative, zuverlässige Lasertechnologien, die ihre Produktionsprozesse vereinfachen und optimieren.</a:t>
            </a:r>
            <a:endParaRPr lang="de-DE" noProof="0" dirty="0">
              <a:effectLst/>
              <a:highlight>
                <a:srgbClr val="FFFFFF"/>
              </a:highlight>
              <a:latin typeface="Aptos" panose="020B000402020202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919765991"/>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afik 4" hidden="1">
            <a:extLst>
              <a:ext uri="{FF2B5EF4-FFF2-40B4-BE49-F238E27FC236}">
                <a16:creationId xmlns:a16="http://schemas.microsoft.com/office/drawing/2014/main" id="{939D11D6-53E3-BEF7-FC70-469D4DE95B79}"/>
              </a:ext>
            </a:extLst>
          </p:cNvPr>
          <p:cNvGrpSpPr>
            <a:grpSpLocks noChangeAspect="1"/>
          </p:cNvGrpSpPr>
          <p:nvPr/>
        </p:nvGrpSpPr>
        <p:grpSpPr>
          <a:xfrm>
            <a:off x="1336576" y="1528296"/>
            <a:ext cx="9899818" cy="4748358"/>
            <a:chOff x="130597" y="-933124"/>
            <a:chExt cx="12141200" cy="6311900"/>
          </a:xfrm>
        </p:grpSpPr>
        <p:sp>
          <p:nvSpPr>
            <p:cNvPr id="12" name="Serbest Form 4443">
              <a:extLst>
                <a:ext uri="{FF2B5EF4-FFF2-40B4-BE49-F238E27FC236}">
                  <a16:creationId xmlns:a16="http://schemas.microsoft.com/office/drawing/2014/main" id="{BB247DF6-95BE-AF54-D267-78861DB27982}"/>
                </a:ext>
              </a:extLst>
            </p:cNvPr>
            <p:cNvSpPr/>
            <p:nvPr/>
          </p:nvSpPr>
          <p:spPr>
            <a:xfrm>
              <a:off x="186494" y="-507760"/>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308 h 793223"/>
                <a:gd name="connsiteX6" fmla="*/ 253013 w 1682627"/>
                <a:gd name="connsiteY6" fmla="*/ 696308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784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784 h 793223"/>
                <a:gd name="connsiteX470" fmla="*/ 325003 w 1682627"/>
                <a:gd name="connsiteY470" fmla="*/ 696784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308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784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308"/>
                  </a:lnTo>
                  <a:lnTo>
                    <a:pt x="253013" y="696308"/>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784"/>
                  </a:lnTo>
                  <a:lnTo>
                    <a:pt x="285866" y="704020"/>
                  </a:lnTo>
                  <a:lnTo>
                    <a:pt x="295388" y="693262"/>
                  </a:lnTo>
                  <a:lnTo>
                    <a:pt x="304911" y="700402"/>
                  </a:lnTo>
                  <a:lnTo>
                    <a:pt x="318052" y="689644"/>
                  </a:lnTo>
                  <a:lnTo>
                    <a:pt x="318052" y="696784"/>
                  </a:lnTo>
                  <a:lnTo>
                    <a:pt x="325003" y="696784"/>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308"/>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784"/>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Serbest Form 4444">
              <a:extLst>
                <a:ext uri="{FF2B5EF4-FFF2-40B4-BE49-F238E27FC236}">
                  <a16:creationId xmlns:a16="http://schemas.microsoft.com/office/drawing/2014/main" id="{B4A38E9C-1FCE-571B-955B-953BB0309AE1}"/>
                </a:ext>
              </a:extLst>
            </p:cNvPr>
            <p:cNvSpPr/>
            <p:nvPr/>
          </p:nvSpPr>
          <p:spPr>
            <a:xfrm>
              <a:off x="186494" y="-507760"/>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403 h 793223"/>
                <a:gd name="connsiteX6" fmla="*/ 253013 w 1682627"/>
                <a:gd name="connsiteY6" fmla="*/ 696403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879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879 h 793223"/>
                <a:gd name="connsiteX470" fmla="*/ 325003 w 1682627"/>
                <a:gd name="connsiteY470" fmla="*/ 696879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403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879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403"/>
                  </a:lnTo>
                  <a:lnTo>
                    <a:pt x="253013" y="696403"/>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879"/>
                  </a:lnTo>
                  <a:lnTo>
                    <a:pt x="285866" y="704020"/>
                  </a:lnTo>
                  <a:lnTo>
                    <a:pt x="295388" y="693262"/>
                  </a:lnTo>
                  <a:lnTo>
                    <a:pt x="304911" y="700402"/>
                  </a:lnTo>
                  <a:lnTo>
                    <a:pt x="318052" y="689644"/>
                  </a:lnTo>
                  <a:lnTo>
                    <a:pt x="318052" y="696879"/>
                  </a:lnTo>
                  <a:lnTo>
                    <a:pt x="325003" y="696879"/>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403"/>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879"/>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Serbest Form 4445">
              <a:extLst>
                <a:ext uri="{FF2B5EF4-FFF2-40B4-BE49-F238E27FC236}">
                  <a16:creationId xmlns:a16="http://schemas.microsoft.com/office/drawing/2014/main" id="{929536D0-CE7F-7631-A455-64C6AA1629D3}"/>
                </a:ext>
              </a:extLst>
            </p:cNvPr>
            <p:cNvSpPr/>
            <p:nvPr/>
          </p:nvSpPr>
          <p:spPr>
            <a:xfrm>
              <a:off x="6704080" y="3514052"/>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511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511 w 290151"/>
                <a:gd name="connsiteY88" fmla="*/ 78542 h 328637"/>
                <a:gd name="connsiteX89" fmla="*/ 91511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511"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511" y="78542"/>
                  </a:lnTo>
                  <a:lnTo>
                    <a:pt x="91511"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Serbest Form 4446">
              <a:extLst>
                <a:ext uri="{FF2B5EF4-FFF2-40B4-BE49-F238E27FC236}">
                  <a16:creationId xmlns:a16="http://schemas.microsoft.com/office/drawing/2014/main" id="{3605693F-3DD5-DE85-05CE-55F12224438E}"/>
                </a:ext>
              </a:extLst>
            </p:cNvPr>
            <p:cNvSpPr/>
            <p:nvPr/>
          </p:nvSpPr>
          <p:spPr>
            <a:xfrm>
              <a:off x="6704080" y="3514052"/>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416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416 w 290151"/>
                <a:gd name="connsiteY88" fmla="*/ 78542 h 328637"/>
                <a:gd name="connsiteX89" fmla="*/ 91416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416"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416" y="78542"/>
                  </a:lnTo>
                  <a:lnTo>
                    <a:pt x="91416"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Serbest Form 4447">
              <a:extLst>
                <a:ext uri="{FF2B5EF4-FFF2-40B4-BE49-F238E27FC236}">
                  <a16:creationId xmlns:a16="http://schemas.microsoft.com/office/drawing/2014/main" id="{291203B4-BE0A-B904-104F-3EB87C8B4954}"/>
                </a:ext>
              </a:extLst>
            </p:cNvPr>
            <p:cNvSpPr/>
            <p:nvPr/>
          </p:nvSpPr>
          <p:spPr>
            <a:xfrm>
              <a:off x="6568765" y="3146667"/>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98 w 464127"/>
                <a:gd name="connsiteY61" fmla="*/ 207160 h 483341"/>
                <a:gd name="connsiteX62" fmla="*/ 297198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98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98" y="207160"/>
                  </a:lnTo>
                  <a:lnTo>
                    <a:pt x="297198" y="196211"/>
                  </a:lnTo>
                  <a:lnTo>
                    <a:pt x="310530" y="196211"/>
                  </a:lnTo>
                  <a:lnTo>
                    <a:pt x="310530" y="225343"/>
                  </a:lnTo>
                  <a:lnTo>
                    <a:pt x="307196" y="247145"/>
                  </a:lnTo>
                  <a:lnTo>
                    <a:pt x="303864" y="257998"/>
                  </a:lnTo>
                  <a:lnTo>
                    <a:pt x="300530" y="257998"/>
                  </a:lnTo>
                  <a:lnTo>
                    <a:pt x="300530" y="254380"/>
                  </a:lnTo>
                  <a:lnTo>
                    <a:pt x="297198"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Serbest Form 4448">
              <a:extLst>
                <a:ext uri="{FF2B5EF4-FFF2-40B4-BE49-F238E27FC236}">
                  <a16:creationId xmlns:a16="http://schemas.microsoft.com/office/drawing/2014/main" id="{A091BD6E-8333-349D-62C5-9B353ACA9C90}"/>
                </a:ext>
              </a:extLst>
            </p:cNvPr>
            <p:cNvSpPr/>
            <p:nvPr/>
          </p:nvSpPr>
          <p:spPr>
            <a:xfrm>
              <a:off x="6568765" y="3146667"/>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02 w 464127"/>
                <a:gd name="connsiteY61" fmla="*/ 207160 h 483341"/>
                <a:gd name="connsiteX62" fmla="*/ 297102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02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02" y="207160"/>
                  </a:lnTo>
                  <a:lnTo>
                    <a:pt x="297102" y="196211"/>
                  </a:lnTo>
                  <a:lnTo>
                    <a:pt x="310530" y="196211"/>
                  </a:lnTo>
                  <a:lnTo>
                    <a:pt x="310530" y="225343"/>
                  </a:lnTo>
                  <a:lnTo>
                    <a:pt x="307196" y="247145"/>
                  </a:lnTo>
                  <a:lnTo>
                    <a:pt x="303864" y="257998"/>
                  </a:lnTo>
                  <a:lnTo>
                    <a:pt x="300530" y="257998"/>
                  </a:lnTo>
                  <a:lnTo>
                    <a:pt x="300530" y="254380"/>
                  </a:lnTo>
                  <a:lnTo>
                    <a:pt x="297102"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Serbest Form 4449">
              <a:extLst>
                <a:ext uri="{FF2B5EF4-FFF2-40B4-BE49-F238E27FC236}">
                  <a16:creationId xmlns:a16="http://schemas.microsoft.com/office/drawing/2014/main" id="{A1A5463D-B43A-D766-C820-463D4A792733}"/>
                </a:ext>
              </a:extLst>
            </p:cNvPr>
            <p:cNvSpPr/>
            <p:nvPr/>
          </p:nvSpPr>
          <p:spPr>
            <a:xfrm>
              <a:off x="7361705" y="1870482"/>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Serbest Form 4450">
              <a:extLst>
                <a:ext uri="{FF2B5EF4-FFF2-40B4-BE49-F238E27FC236}">
                  <a16:creationId xmlns:a16="http://schemas.microsoft.com/office/drawing/2014/main" id="{473F7850-3BE4-221F-3C00-C7EB3B9253EA}"/>
                </a:ext>
              </a:extLst>
            </p:cNvPr>
            <p:cNvSpPr/>
            <p:nvPr/>
          </p:nvSpPr>
          <p:spPr>
            <a:xfrm>
              <a:off x="7361705" y="1870482"/>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Serbest Form 4451">
              <a:extLst>
                <a:ext uri="{FF2B5EF4-FFF2-40B4-BE49-F238E27FC236}">
                  <a16:creationId xmlns:a16="http://schemas.microsoft.com/office/drawing/2014/main" id="{577CB904-3655-41BE-A39C-4A7F05D5CCA4}"/>
                </a:ext>
              </a:extLst>
            </p:cNvPr>
            <p:cNvSpPr/>
            <p:nvPr/>
          </p:nvSpPr>
          <p:spPr>
            <a:xfrm>
              <a:off x="5079540" y="1464445"/>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Serbest Form 4452">
              <a:extLst>
                <a:ext uri="{FF2B5EF4-FFF2-40B4-BE49-F238E27FC236}">
                  <a16:creationId xmlns:a16="http://schemas.microsoft.com/office/drawing/2014/main" id="{9DC869B8-31AC-6936-FAF0-34AFEC96AA60}"/>
                </a:ext>
              </a:extLst>
            </p:cNvPr>
            <p:cNvSpPr/>
            <p:nvPr/>
          </p:nvSpPr>
          <p:spPr>
            <a:xfrm>
              <a:off x="5079540" y="1464445"/>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erbest Form 4453">
              <a:extLst>
                <a:ext uri="{FF2B5EF4-FFF2-40B4-BE49-F238E27FC236}">
                  <a16:creationId xmlns:a16="http://schemas.microsoft.com/office/drawing/2014/main" id="{42BC7445-D0E0-1286-CA85-610C565E4A61}"/>
                </a:ext>
              </a:extLst>
            </p:cNvPr>
            <p:cNvSpPr/>
            <p:nvPr/>
          </p:nvSpPr>
          <p:spPr>
            <a:xfrm>
              <a:off x="7032893" y="1232438"/>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Serbest Form 4454">
              <a:extLst>
                <a:ext uri="{FF2B5EF4-FFF2-40B4-BE49-F238E27FC236}">
                  <a16:creationId xmlns:a16="http://schemas.microsoft.com/office/drawing/2014/main" id="{95716E51-83E6-920E-E33B-7D4E2C38093E}"/>
                </a:ext>
              </a:extLst>
            </p:cNvPr>
            <p:cNvSpPr/>
            <p:nvPr/>
          </p:nvSpPr>
          <p:spPr>
            <a:xfrm>
              <a:off x="7032893" y="1232438"/>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Serbest Form 4455">
              <a:extLst>
                <a:ext uri="{FF2B5EF4-FFF2-40B4-BE49-F238E27FC236}">
                  <a16:creationId xmlns:a16="http://schemas.microsoft.com/office/drawing/2014/main" id="{B4DBBBC1-9D04-EC1F-AF89-696E78CA508A}"/>
                </a:ext>
              </a:extLst>
            </p:cNvPr>
            <p:cNvSpPr/>
            <p:nvPr/>
          </p:nvSpPr>
          <p:spPr>
            <a:xfrm>
              <a:off x="7709752" y="613719"/>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597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597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597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597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597"/>
                  </a:lnTo>
                  <a:lnTo>
                    <a:pt x="600871" y="191642"/>
                  </a:lnTo>
                  <a:lnTo>
                    <a:pt x="594205" y="191642"/>
                  </a:lnTo>
                  <a:lnTo>
                    <a:pt x="594205" y="198592"/>
                  </a:lnTo>
                  <a:lnTo>
                    <a:pt x="574207" y="198592"/>
                  </a:lnTo>
                  <a:lnTo>
                    <a:pt x="567447" y="191642"/>
                  </a:lnTo>
                  <a:lnTo>
                    <a:pt x="550782" y="184597"/>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597"/>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597"/>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Serbest Form 4456">
              <a:extLst>
                <a:ext uri="{FF2B5EF4-FFF2-40B4-BE49-F238E27FC236}">
                  <a16:creationId xmlns:a16="http://schemas.microsoft.com/office/drawing/2014/main" id="{39D17219-C8DD-249A-8331-CABF27709E3B}"/>
                </a:ext>
              </a:extLst>
            </p:cNvPr>
            <p:cNvSpPr/>
            <p:nvPr/>
          </p:nvSpPr>
          <p:spPr>
            <a:xfrm>
              <a:off x="7709752" y="613719"/>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692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692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692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692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692"/>
                  </a:lnTo>
                  <a:lnTo>
                    <a:pt x="600871" y="191642"/>
                  </a:lnTo>
                  <a:lnTo>
                    <a:pt x="594205" y="191642"/>
                  </a:lnTo>
                  <a:lnTo>
                    <a:pt x="594205" y="198592"/>
                  </a:lnTo>
                  <a:lnTo>
                    <a:pt x="574207" y="198592"/>
                  </a:lnTo>
                  <a:lnTo>
                    <a:pt x="567447" y="191642"/>
                  </a:lnTo>
                  <a:lnTo>
                    <a:pt x="550782" y="184692"/>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692"/>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692"/>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Serbest Form 4457">
              <a:extLst>
                <a:ext uri="{FF2B5EF4-FFF2-40B4-BE49-F238E27FC236}">
                  <a16:creationId xmlns:a16="http://schemas.microsoft.com/office/drawing/2014/main" id="{94F1F657-7316-6A8B-064D-788542F1B394}"/>
                </a:ext>
              </a:extLst>
            </p:cNvPr>
            <p:cNvSpPr/>
            <p:nvPr/>
          </p:nvSpPr>
          <p:spPr>
            <a:xfrm>
              <a:off x="9624443" y="1657801"/>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7031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816 w 328812"/>
                <a:gd name="connsiteY175" fmla="*/ 398802 h 696117"/>
                <a:gd name="connsiteX176" fmla="*/ 299482 w 328812"/>
                <a:gd name="connsiteY176" fmla="*/ 391757 h 696117"/>
                <a:gd name="connsiteX177" fmla="*/ 302816 w 328812"/>
                <a:gd name="connsiteY177" fmla="*/ 388330 h 696117"/>
                <a:gd name="connsiteX178" fmla="*/ 302816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7031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137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7031"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816" y="398802"/>
                  </a:lnTo>
                  <a:lnTo>
                    <a:pt x="299482" y="391757"/>
                  </a:lnTo>
                  <a:lnTo>
                    <a:pt x="302816" y="388330"/>
                  </a:lnTo>
                  <a:lnTo>
                    <a:pt x="302816"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7031"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137" y="27989"/>
                  </a:lnTo>
                  <a:lnTo>
                    <a:pt x="35805" y="31512"/>
                  </a:lnTo>
                  <a:lnTo>
                    <a:pt x="32567" y="38462"/>
                  </a:lnTo>
                  <a:lnTo>
                    <a:pt x="29329" y="41984"/>
                  </a:lnTo>
                  <a:lnTo>
                    <a:pt x="22759" y="41984"/>
                  </a:lnTo>
                  <a:lnTo>
                    <a:pt x="9808" y="27989"/>
                  </a:lnTo>
                  <a:lnTo>
                    <a:pt x="3238" y="27989"/>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Serbest Form 4458">
              <a:extLst>
                <a:ext uri="{FF2B5EF4-FFF2-40B4-BE49-F238E27FC236}">
                  <a16:creationId xmlns:a16="http://schemas.microsoft.com/office/drawing/2014/main" id="{1BB3082B-791A-93B4-DB31-A878FCA43003}"/>
                </a:ext>
              </a:extLst>
            </p:cNvPr>
            <p:cNvSpPr/>
            <p:nvPr/>
          </p:nvSpPr>
          <p:spPr>
            <a:xfrm>
              <a:off x="9624443" y="1657801"/>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6935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721 w 328812"/>
                <a:gd name="connsiteY175" fmla="*/ 398802 h 696117"/>
                <a:gd name="connsiteX176" fmla="*/ 299482 w 328812"/>
                <a:gd name="connsiteY176" fmla="*/ 391757 h 696117"/>
                <a:gd name="connsiteX177" fmla="*/ 302721 w 328812"/>
                <a:gd name="connsiteY177" fmla="*/ 388330 h 696117"/>
                <a:gd name="connsiteX178" fmla="*/ 302721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6935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043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6935"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721" y="398802"/>
                  </a:lnTo>
                  <a:lnTo>
                    <a:pt x="299482" y="391757"/>
                  </a:lnTo>
                  <a:lnTo>
                    <a:pt x="302721" y="388330"/>
                  </a:lnTo>
                  <a:lnTo>
                    <a:pt x="302721"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6935"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043" y="27989"/>
                  </a:lnTo>
                  <a:lnTo>
                    <a:pt x="35805" y="31512"/>
                  </a:lnTo>
                  <a:lnTo>
                    <a:pt x="32567" y="38462"/>
                  </a:lnTo>
                  <a:lnTo>
                    <a:pt x="29329" y="41984"/>
                  </a:lnTo>
                  <a:lnTo>
                    <a:pt x="22759" y="41984"/>
                  </a:lnTo>
                  <a:lnTo>
                    <a:pt x="9808" y="27989"/>
                  </a:lnTo>
                  <a:lnTo>
                    <a:pt x="3238" y="2798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erbest Form 4459">
              <a:extLst>
                <a:ext uri="{FF2B5EF4-FFF2-40B4-BE49-F238E27FC236}">
                  <a16:creationId xmlns:a16="http://schemas.microsoft.com/office/drawing/2014/main" id="{9FD4F22A-D5CC-09DC-8E03-95F456AA61E2}"/>
                </a:ext>
              </a:extLst>
            </p:cNvPr>
            <p:cNvSpPr/>
            <p:nvPr/>
          </p:nvSpPr>
          <p:spPr>
            <a:xfrm>
              <a:off x="2875746" y="2199215"/>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339 w 521071"/>
                <a:gd name="connsiteY63" fmla="*/ 94060 h 541700"/>
                <a:gd name="connsiteX64" fmla="*/ 298816 w 521071"/>
                <a:gd name="connsiteY64" fmla="*/ 90537 h 541700"/>
                <a:gd name="connsiteX65" fmla="*/ 292246 w 521071"/>
                <a:gd name="connsiteY65" fmla="*/ 83587 h 541700"/>
                <a:gd name="connsiteX66" fmla="*/ 285675 w 521071"/>
                <a:gd name="connsiteY66" fmla="*/ 80065 h 541700"/>
                <a:gd name="connsiteX67" fmla="*/ 279105 w 521071"/>
                <a:gd name="connsiteY67" fmla="*/ 73115 h 541700"/>
                <a:gd name="connsiteX68" fmla="*/ 269582 w 521071"/>
                <a:gd name="connsiteY68" fmla="*/ 73115 h 541700"/>
                <a:gd name="connsiteX69" fmla="*/ 246538 w 521071"/>
                <a:gd name="connsiteY69" fmla="*/ 76543 h 541700"/>
                <a:gd name="connsiteX70" fmla="*/ 203877 w 521071"/>
                <a:gd name="connsiteY70" fmla="*/ 76543 h 541700"/>
                <a:gd name="connsiteX71" fmla="*/ 197306 w 521071"/>
                <a:gd name="connsiteY71" fmla="*/ 69593 h 541700"/>
                <a:gd name="connsiteX72" fmla="*/ 193973 w 521071"/>
                <a:gd name="connsiteY72" fmla="*/ 62548 h 541700"/>
                <a:gd name="connsiteX73" fmla="*/ 193973 w 521071"/>
                <a:gd name="connsiteY73" fmla="*/ 48648 h 541700"/>
                <a:gd name="connsiteX74" fmla="*/ 190736 w 521071"/>
                <a:gd name="connsiteY74" fmla="*/ 41604 h 541700"/>
                <a:gd name="connsiteX75" fmla="*/ 184165 w 521071"/>
                <a:gd name="connsiteY75" fmla="*/ 34654 h 541700"/>
                <a:gd name="connsiteX76" fmla="*/ 177595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339" y="94060"/>
                  </a:lnTo>
                  <a:lnTo>
                    <a:pt x="298816" y="90537"/>
                  </a:lnTo>
                  <a:lnTo>
                    <a:pt x="292246" y="83587"/>
                  </a:lnTo>
                  <a:lnTo>
                    <a:pt x="285675" y="80065"/>
                  </a:lnTo>
                  <a:lnTo>
                    <a:pt x="279105" y="73115"/>
                  </a:lnTo>
                  <a:lnTo>
                    <a:pt x="269582" y="73115"/>
                  </a:lnTo>
                  <a:lnTo>
                    <a:pt x="246538" y="76543"/>
                  </a:lnTo>
                  <a:lnTo>
                    <a:pt x="203877" y="76543"/>
                  </a:lnTo>
                  <a:lnTo>
                    <a:pt x="197306" y="69593"/>
                  </a:lnTo>
                  <a:lnTo>
                    <a:pt x="193973" y="62548"/>
                  </a:lnTo>
                  <a:lnTo>
                    <a:pt x="193973" y="48648"/>
                  </a:lnTo>
                  <a:lnTo>
                    <a:pt x="190736" y="41604"/>
                  </a:lnTo>
                  <a:lnTo>
                    <a:pt x="184165" y="34654"/>
                  </a:lnTo>
                  <a:lnTo>
                    <a:pt x="177595"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erbest Form 4460">
              <a:extLst>
                <a:ext uri="{FF2B5EF4-FFF2-40B4-BE49-F238E27FC236}">
                  <a16:creationId xmlns:a16="http://schemas.microsoft.com/office/drawing/2014/main" id="{2E9EF50F-8FFC-29C5-EDF3-239349DE48B8}"/>
                </a:ext>
              </a:extLst>
            </p:cNvPr>
            <p:cNvSpPr/>
            <p:nvPr/>
          </p:nvSpPr>
          <p:spPr>
            <a:xfrm>
              <a:off x="2875746" y="2199215"/>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244 w 521071"/>
                <a:gd name="connsiteY63" fmla="*/ 94060 h 541700"/>
                <a:gd name="connsiteX64" fmla="*/ 298721 w 521071"/>
                <a:gd name="connsiteY64" fmla="*/ 90537 h 541700"/>
                <a:gd name="connsiteX65" fmla="*/ 292151 w 521071"/>
                <a:gd name="connsiteY65" fmla="*/ 83587 h 541700"/>
                <a:gd name="connsiteX66" fmla="*/ 285580 w 521071"/>
                <a:gd name="connsiteY66" fmla="*/ 80065 h 541700"/>
                <a:gd name="connsiteX67" fmla="*/ 279009 w 521071"/>
                <a:gd name="connsiteY67" fmla="*/ 73115 h 541700"/>
                <a:gd name="connsiteX68" fmla="*/ 269487 w 521071"/>
                <a:gd name="connsiteY68" fmla="*/ 73115 h 541700"/>
                <a:gd name="connsiteX69" fmla="*/ 246443 w 521071"/>
                <a:gd name="connsiteY69" fmla="*/ 76543 h 541700"/>
                <a:gd name="connsiteX70" fmla="*/ 203782 w 521071"/>
                <a:gd name="connsiteY70" fmla="*/ 76543 h 541700"/>
                <a:gd name="connsiteX71" fmla="*/ 197211 w 521071"/>
                <a:gd name="connsiteY71" fmla="*/ 69593 h 541700"/>
                <a:gd name="connsiteX72" fmla="*/ 193878 w 521071"/>
                <a:gd name="connsiteY72" fmla="*/ 62548 h 541700"/>
                <a:gd name="connsiteX73" fmla="*/ 193878 w 521071"/>
                <a:gd name="connsiteY73" fmla="*/ 48648 h 541700"/>
                <a:gd name="connsiteX74" fmla="*/ 190641 w 521071"/>
                <a:gd name="connsiteY74" fmla="*/ 41604 h 541700"/>
                <a:gd name="connsiteX75" fmla="*/ 184070 w 521071"/>
                <a:gd name="connsiteY75" fmla="*/ 34654 h 541700"/>
                <a:gd name="connsiteX76" fmla="*/ 177500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244" y="94060"/>
                  </a:lnTo>
                  <a:lnTo>
                    <a:pt x="298721" y="90537"/>
                  </a:lnTo>
                  <a:lnTo>
                    <a:pt x="292151" y="83587"/>
                  </a:lnTo>
                  <a:lnTo>
                    <a:pt x="285580" y="80065"/>
                  </a:lnTo>
                  <a:lnTo>
                    <a:pt x="279009" y="73115"/>
                  </a:lnTo>
                  <a:lnTo>
                    <a:pt x="269487" y="73115"/>
                  </a:lnTo>
                  <a:lnTo>
                    <a:pt x="246443" y="76543"/>
                  </a:lnTo>
                  <a:lnTo>
                    <a:pt x="203782" y="76543"/>
                  </a:lnTo>
                  <a:lnTo>
                    <a:pt x="197211" y="69593"/>
                  </a:lnTo>
                  <a:lnTo>
                    <a:pt x="193878" y="62548"/>
                  </a:lnTo>
                  <a:lnTo>
                    <a:pt x="193878" y="48648"/>
                  </a:lnTo>
                  <a:lnTo>
                    <a:pt x="190641" y="41604"/>
                  </a:lnTo>
                  <a:lnTo>
                    <a:pt x="184070" y="34654"/>
                  </a:lnTo>
                  <a:lnTo>
                    <a:pt x="177500"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Serbest Form 4461">
              <a:extLst>
                <a:ext uri="{FF2B5EF4-FFF2-40B4-BE49-F238E27FC236}">
                  <a16:creationId xmlns:a16="http://schemas.microsoft.com/office/drawing/2014/main" id="{C35D8F21-313D-2646-8368-537067976659}"/>
                </a:ext>
              </a:extLst>
            </p:cNvPr>
            <p:cNvSpPr/>
            <p:nvPr/>
          </p:nvSpPr>
          <p:spPr>
            <a:xfrm>
              <a:off x="1289010" y="439595"/>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5012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382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488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203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382 h 1140616"/>
                <a:gd name="connsiteX220" fmla="*/ 1536171 w 2146564"/>
                <a:gd name="connsiteY220" fmla="*/ 123382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382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382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382 h 1140616"/>
                <a:gd name="connsiteX258" fmla="*/ 1298394 w 2146564"/>
                <a:gd name="connsiteY258" fmla="*/ 123382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4048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666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0951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046 h 1140616"/>
                <a:gd name="connsiteX644" fmla="*/ 1343531 w 2146564"/>
                <a:gd name="connsiteY644" fmla="*/ 1011046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285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5012"/>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382"/>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488"/>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203"/>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382"/>
                  </a:lnTo>
                  <a:lnTo>
                    <a:pt x="1536171" y="123382"/>
                  </a:lnTo>
                  <a:lnTo>
                    <a:pt x="1529601" y="126809"/>
                  </a:lnTo>
                  <a:lnTo>
                    <a:pt x="1499986" y="126809"/>
                  </a:lnTo>
                  <a:lnTo>
                    <a:pt x="1493415" y="130332"/>
                  </a:lnTo>
                  <a:lnTo>
                    <a:pt x="1486845" y="130332"/>
                  </a:lnTo>
                  <a:lnTo>
                    <a:pt x="1480274" y="133854"/>
                  </a:lnTo>
                  <a:lnTo>
                    <a:pt x="1470752" y="133854"/>
                  </a:lnTo>
                  <a:lnTo>
                    <a:pt x="1457515" y="126809"/>
                  </a:lnTo>
                  <a:lnTo>
                    <a:pt x="1457515" y="123382"/>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382"/>
                  </a:lnTo>
                  <a:lnTo>
                    <a:pt x="1346768" y="119859"/>
                  </a:lnTo>
                  <a:lnTo>
                    <a:pt x="1350006" y="119859"/>
                  </a:lnTo>
                  <a:lnTo>
                    <a:pt x="1356577" y="112814"/>
                  </a:lnTo>
                  <a:lnTo>
                    <a:pt x="1350006" y="112814"/>
                  </a:lnTo>
                  <a:lnTo>
                    <a:pt x="1343436" y="116337"/>
                  </a:lnTo>
                  <a:lnTo>
                    <a:pt x="1323724" y="116337"/>
                  </a:lnTo>
                  <a:lnTo>
                    <a:pt x="1317154" y="119859"/>
                  </a:lnTo>
                  <a:lnTo>
                    <a:pt x="1313821" y="123382"/>
                  </a:lnTo>
                  <a:lnTo>
                    <a:pt x="1298394" y="123382"/>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4048"/>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666"/>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0951"/>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046"/>
                  </a:lnTo>
                  <a:lnTo>
                    <a:pt x="1343531" y="1011046"/>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285"/>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Serbest Form 4462">
              <a:extLst>
                <a:ext uri="{FF2B5EF4-FFF2-40B4-BE49-F238E27FC236}">
                  <a16:creationId xmlns:a16="http://schemas.microsoft.com/office/drawing/2014/main" id="{7F0903E1-DE0A-1BA6-3854-0A779C9C5300}"/>
                </a:ext>
              </a:extLst>
            </p:cNvPr>
            <p:cNvSpPr/>
            <p:nvPr/>
          </p:nvSpPr>
          <p:spPr>
            <a:xfrm>
              <a:off x="1289010" y="439595"/>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4917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287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393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108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287 h 1140616"/>
                <a:gd name="connsiteX220" fmla="*/ 1536171 w 2146564"/>
                <a:gd name="connsiteY220" fmla="*/ 123287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287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287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287 h 1140616"/>
                <a:gd name="connsiteX258" fmla="*/ 1298394 w 2146564"/>
                <a:gd name="connsiteY258" fmla="*/ 123287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3953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761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1046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142 h 1140616"/>
                <a:gd name="connsiteX644" fmla="*/ 1343531 w 2146564"/>
                <a:gd name="connsiteY644" fmla="*/ 1011142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380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4917"/>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287"/>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393"/>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108"/>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287"/>
                  </a:lnTo>
                  <a:lnTo>
                    <a:pt x="1536171" y="123287"/>
                  </a:lnTo>
                  <a:lnTo>
                    <a:pt x="1529601" y="126809"/>
                  </a:lnTo>
                  <a:lnTo>
                    <a:pt x="1499986" y="126809"/>
                  </a:lnTo>
                  <a:lnTo>
                    <a:pt x="1493415" y="130332"/>
                  </a:lnTo>
                  <a:lnTo>
                    <a:pt x="1486845" y="130332"/>
                  </a:lnTo>
                  <a:lnTo>
                    <a:pt x="1480274" y="133854"/>
                  </a:lnTo>
                  <a:lnTo>
                    <a:pt x="1470752" y="133854"/>
                  </a:lnTo>
                  <a:lnTo>
                    <a:pt x="1457515" y="126809"/>
                  </a:lnTo>
                  <a:lnTo>
                    <a:pt x="1457515" y="123287"/>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287"/>
                  </a:lnTo>
                  <a:lnTo>
                    <a:pt x="1346768" y="119859"/>
                  </a:lnTo>
                  <a:lnTo>
                    <a:pt x="1350006" y="119859"/>
                  </a:lnTo>
                  <a:lnTo>
                    <a:pt x="1356577" y="112814"/>
                  </a:lnTo>
                  <a:lnTo>
                    <a:pt x="1350006" y="112814"/>
                  </a:lnTo>
                  <a:lnTo>
                    <a:pt x="1343436" y="116337"/>
                  </a:lnTo>
                  <a:lnTo>
                    <a:pt x="1323724" y="116337"/>
                  </a:lnTo>
                  <a:lnTo>
                    <a:pt x="1317154" y="119859"/>
                  </a:lnTo>
                  <a:lnTo>
                    <a:pt x="1313821" y="123287"/>
                  </a:lnTo>
                  <a:lnTo>
                    <a:pt x="1298394" y="123287"/>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3953"/>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761"/>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1046"/>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142"/>
                  </a:lnTo>
                  <a:lnTo>
                    <a:pt x="1343531" y="1011142"/>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380"/>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Serbest Form 4463">
              <a:extLst>
                <a:ext uri="{FF2B5EF4-FFF2-40B4-BE49-F238E27FC236}">
                  <a16:creationId xmlns:a16="http://schemas.microsoft.com/office/drawing/2014/main" id="{C829E8A8-2AFC-5BA5-DFED-44A7561F1DA3}"/>
                </a:ext>
              </a:extLst>
            </p:cNvPr>
            <p:cNvSpPr/>
            <p:nvPr/>
          </p:nvSpPr>
          <p:spPr>
            <a:xfrm>
              <a:off x="3570984" y="4190749"/>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Serbest Form 4464">
              <a:extLst>
                <a:ext uri="{FF2B5EF4-FFF2-40B4-BE49-F238E27FC236}">
                  <a16:creationId xmlns:a16="http://schemas.microsoft.com/office/drawing/2014/main" id="{F61DC339-ACA7-C1A7-5E08-A08D3EE474F7}"/>
                </a:ext>
              </a:extLst>
            </p:cNvPr>
            <p:cNvSpPr/>
            <p:nvPr/>
          </p:nvSpPr>
          <p:spPr>
            <a:xfrm>
              <a:off x="3570984" y="4190749"/>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Serbest Form 4465">
              <a:extLst>
                <a:ext uri="{FF2B5EF4-FFF2-40B4-BE49-F238E27FC236}">
                  <a16:creationId xmlns:a16="http://schemas.microsoft.com/office/drawing/2014/main" id="{B5EC5A74-E7F6-E4C7-3989-EC949C9D6103}"/>
                </a:ext>
              </a:extLst>
            </p:cNvPr>
            <p:cNvSpPr/>
            <p:nvPr/>
          </p:nvSpPr>
          <p:spPr>
            <a:xfrm>
              <a:off x="5524146" y="-63452"/>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268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268"/>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Serbest Form 4466">
              <a:extLst>
                <a:ext uri="{FF2B5EF4-FFF2-40B4-BE49-F238E27FC236}">
                  <a16:creationId xmlns:a16="http://schemas.microsoft.com/office/drawing/2014/main" id="{FCF26F97-5769-9218-70BA-13DCA7002A2C}"/>
                </a:ext>
              </a:extLst>
            </p:cNvPr>
            <p:cNvSpPr/>
            <p:nvPr/>
          </p:nvSpPr>
          <p:spPr>
            <a:xfrm>
              <a:off x="5524146" y="-63452"/>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363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363"/>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Serbest Form 4467">
              <a:extLst>
                <a:ext uri="{FF2B5EF4-FFF2-40B4-BE49-F238E27FC236}">
                  <a16:creationId xmlns:a16="http://schemas.microsoft.com/office/drawing/2014/main" id="{1CC996E8-865F-92F7-01EE-5EFD67C395EE}"/>
                </a:ext>
              </a:extLst>
            </p:cNvPr>
            <p:cNvSpPr/>
            <p:nvPr/>
          </p:nvSpPr>
          <p:spPr>
            <a:xfrm>
              <a:off x="7690422" y="1503193"/>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407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407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407"/>
                  </a:lnTo>
                  <a:lnTo>
                    <a:pt x="118174" y="189642"/>
                  </a:lnTo>
                  <a:lnTo>
                    <a:pt x="139886" y="193260"/>
                  </a:lnTo>
                  <a:lnTo>
                    <a:pt x="136743" y="186025"/>
                  </a:lnTo>
                  <a:lnTo>
                    <a:pt x="133696" y="182407"/>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Serbest Form 4468">
              <a:extLst>
                <a:ext uri="{FF2B5EF4-FFF2-40B4-BE49-F238E27FC236}">
                  <a16:creationId xmlns:a16="http://schemas.microsoft.com/office/drawing/2014/main" id="{9570FC77-23BD-C173-225D-B29DE6DE9439}"/>
                </a:ext>
              </a:extLst>
            </p:cNvPr>
            <p:cNvSpPr/>
            <p:nvPr/>
          </p:nvSpPr>
          <p:spPr>
            <a:xfrm>
              <a:off x="7690422" y="1503193"/>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312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312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312"/>
                  </a:lnTo>
                  <a:lnTo>
                    <a:pt x="118174" y="189642"/>
                  </a:lnTo>
                  <a:lnTo>
                    <a:pt x="139886" y="193260"/>
                  </a:lnTo>
                  <a:lnTo>
                    <a:pt x="136743" y="186025"/>
                  </a:lnTo>
                  <a:lnTo>
                    <a:pt x="133696" y="182312"/>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Serbest Form 4469">
              <a:extLst>
                <a:ext uri="{FF2B5EF4-FFF2-40B4-BE49-F238E27FC236}">
                  <a16:creationId xmlns:a16="http://schemas.microsoft.com/office/drawing/2014/main" id="{59CF3A42-5FC2-A453-7355-66EEE686A931}"/>
                </a:ext>
              </a:extLst>
            </p:cNvPr>
            <p:cNvSpPr/>
            <p:nvPr/>
          </p:nvSpPr>
          <p:spPr>
            <a:xfrm>
              <a:off x="6879675" y="2566600"/>
              <a:ext cx="211875" cy="271135"/>
            </a:xfrm>
            <a:custGeom>
              <a:avLst/>
              <a:gdLst>
                <a:gd name="connsiteX0" fmla="*/ 211209 w 211875"/>
                <a:gd name="connsiteY0" fmla="*/ 112529 h 271135"/>
                <a:gd name="connsiteX1" fmla="*/ 207972 w 211875"/>
                <a:gd name="connsiteY1" fmla="*/ 105484 h 271135"/>
                <a:gd name="connsiteX2" fmla="*/ 204639 w 211875"/>
                <a:gd name="connsiteY2" fmla="*/ 101962 h 271135"/>
                <a:gd name="connsiteX3" fmla="*/ 198163 w 211875"/>
                <a:gd name="connsiteY3" fmla="*/ 87872 h 271135"/>
                <a:gd name="connsiteX4" fmla="*/ 198163 w 211875"/>
                <a:gd name="connsiteY4" fmla="*/ 84349 h 271135"/>
                <a:gd name="connsiteX5" fmla="*/ 201401 w 211875"/>
                <a:gd name="connsiteY5" fmla="*/ 80827 h 271135"/>
                <a:gd name="connsiteX6" fmla="*/ 204639 w 211875"/>
                <a:gd name="connsiteY6" fmla="*/ 80827 h 271135"/>
                <a:gd name="connsiteX7" fmla="*/ 207972 w 211875"/>
                <a:gd name="connsiteY7" fmla="*/ 77304 h 271135"/>
                <a:gd name="connsiteX8" fmla="*/ 188356 w 211875"/>
                <a:gd name="connsiteY8" fmla="*/ 52742 h 271135"/>
                <a:gd name="connsiteX9" fmla="*/ 191593 w 211875"/>
                <a:gd name="connsiteY9" fmla="*/ 49220 h 271135"/>
                <a:gd name="connsiteX10" fmla="*/ 182070 w 211875"/>
                <a:gd name="connsiteY10" fmla="*/ 38652 h 271135"/>
                <a:gd name="connsiteX11" fmla="*/ 182070 w 211875"/>
                <a:gd name="connsiteY11" fmla="*/ 35130 h 271135"/>
                <a:gd name="connsiteX12" fmla="*/ 185308 w 211875"/>
                <a:gd name="connsiteY12" fmla="*/ 31607 h 271135"/>
                <a:gd name="connsiteX13" fmla="*/ 185308 w 211875"/>
                <a:gd name="connsiteY13" fmla="*/ 24562 h 271135"/>
                <a:gd name="connsiteX14" fmla="*/ 182070 w 211875"/>
                <a:gd name="connsiteY14" fmla="*/ 24562 h 271135"/>
                <a:gd name="connsiteX15" fmla="*/ 182070 w 211875"/>
                <a:gd name="connsiteY15" fmla="*/ 28085 h 271135"/>
                <a:gd name="connsiteX16" fmla="*/ 178833 w 211875"/>
                <a:gd name="connsiteY16" fmla="*/ 24562 h 271135"/>
                <a:gd name="connsiteX17" fmla="*/ 175500 w 211875"/>
                <a:gd name="connsiteY17" fmla="*/ 24562 h 271135"/>
                <a:gd name="connsiteX18" fmla="*/ 175500 w 211875"/>
                <a:gd name="connsiteY18" fmla="*/ 10568 h 271135"/>
                <a:gd name="connsiteX19" fmla="*/ 172262 w 211875"/>
                <a:gd name="connsiteY19" fmla="*/ 3523 h 271135"/>
                <a:gd name="connsiteX20" fmla="*/ 168929 w 211875"/>
                <a:gd name="connsiteY20" fmla="*/ 0 h 271135"/>
                <a:gd name="connsiteX21" fmla="*/ 162454 w 211875"/>
                <a:gd name="connsiteY21" fmla="*/ 0 h 271135"/>
                <a:gd name="connsiteX22" fmla="*/ 162454 w 211875"/>
                <a:gd name="connsiteY22" fmla="*/ 3713 h 271135"/>
                <a:gd name="connsiteX23" fmla="*/ 159121 w 211875"/>
                <a:gd name="connsiteY23" fmla="*/ 7235 h 271135"/>
                <a:gd name="connsiteX24" fmla="*/ 159121 w 211875"/>
                <a:gd name="connsiteY24" fmla="*/ 10758 h 271135"/>
                <a:gd name="connsiteX25" fmla="*/ 149599 w 211875"/>
                <a:gd name="connsiteY25" fmla="*/ 21325 h 271135"/>
                <a:gd name="connsiteX26" fmla="*/ 135696 w 211875"/>
                <a:gd name="connsiteY26" fmla="*/ 21325 h 271135"/>
                <a:gd name="connsiteX27" fmla="*/ 132363 w 211875"/>
                <a:gd name="connsiteY27" fmla="*/ 17803 h 271135"/>
                <a:gd name="connsiteX28" fmla="*/ 132363 w 211875"/>
                <a:gd name="connsiteY28" fmla="*/ 14280 h 271135"/>
                <a:gd name="connsiteX29" fmla="*/ 126173 w 211875"/>
                <a:gd name="connsiteY29" fmla="*/ 14280 h 271135"/>
                <a:gd name="connsiteX30" fmla="*/ 119603 w 211875"/>
                <a:gd name="connsiteY30" fmla="*/ 21325 h 271135"/>
                <a:gd name="connsiteX31" fmla="*/ 106462 w 211875"/>
                <a:gd name="connsiteY31" fmla="*/ 21325 h 271135"/>
                <a:gd name="connsiteX32" fmla="*/ 96939 w 211875"/>
                <a:gd name="connsiteY32" fmla="*/ 35320 h 271135"/>
                <a:gd name="connsiteX33" fmla="*/ 83893 w 211875"/>
                <a:gd name="connsiteY33" fmla="*/ 17803 h 271135"/>
                <a:gd name="connsiteX34" fmla="*/ 80561 w 211875"/>
                <a:gd name="connsiteY34" fmla="*/ 17803 h 271135"/>
                <a:gd name="connsiteX35" fmla="*/ 77323 w 211875"/>
                <a:gd name="connsiteY35" fmla="*/ 21325 h 271135"/>
                <a:gd name="connsiteX36" fmla="*/ 77323 w 211875"/>
                <a:gd name="connsiteY36" fmla="*/ 24753 h 271135"/>
                <a:gd name="connsiteX37" fmla="*/ 70752 w 211875"/>
                <a:gd name="connsiteY37" fmla="*/ 24753 h 271135"/>
                <a:gd name="connsiteX38" fmla="*/ 64277 w 211875"/>
                <a:gd name="connsiteY38" fmla="*/ 21325 h 271135"/>
                <a:gd name="connsiteX39" fmla="*/ 60944 w 211875"/>
                <a:gd name="connsiteY39" fmla="*/ 17803 h 271135"/>
                <a:gd name="connsiteX40" fmla="*/ 54374 w 211875"/>
                <a:gd name="connsiteY40" fmla="*/ 17803 h 271135"/>
                <a:gd name="connsiteX41" fmla="*/ 44851 w 211875"/>
                <a:gd name="connsiteY41" fmla="*/ 28275 h 271135"/>
                <a:gd name="connsiteX42" fmla="*/ 48184 w 211875"/>
                <a:gd name="connsiteY42" fmla="*/ 42365 h 271135"/>
                <a:gd name="connsiteX43" fmla="*/ 38661 w 211875"/>
                <a:gd name="connsiteY43" fmla="*/ 52933 h 271135"/>
                <a:gd name="connsiteX44" fmla="*/ 45137 w 211875"/>
                <a:gd name="connsiteY44" fmla="*/ 56455 h 271135"/>
                <a:gd name="connsiteX45" fmla="*/ 48470 w 211875"/>
                <a:gd name="connsiteY45" fmla="*/ 59978 h 271135"/>
                <a:gd name="connsiteX46" fmla="*/ 48470 w 211875"/>
                <a:gd name="connsiteY46" fmla="*/ 63500 h 271135"/>
                <a:gd name="connsiteX47" fmla="*/ 45137 w 211875"/>
                <a:gd name="connsiteY47" fmla="*/ 67022 h 271135"/>
                <a:gd name="connsiteX48" fmla="*/ 41899 w 211875"/>
                <a:gd name="connsiteY48" fmla="*/ 73972 h 271135"/>
                <a:gd name="connsiteX49" fmla="*/ 41899 w 211875"/>
                <a:gd name="connsiteY49" fmla="*/ 81017 h 271135"/>
                <a:gd name="connsiteX50" fmla="*/ 45137 w 211875"/>
                <a:gd name="connsiteY50" fmla="*/ 84540 h 271135"/>
                <a:gd name="connsiteX51" fmla="*/ 51707 w 211875"/>
                <a:gd name="connsiteY51" fmla="*/ 84540 h 271135"/>
                <a:gd name="connsiteX52" fmla="*/ 58278 w 211875"/>
                <a:gd name="connsiteY52" fmla="*/ 88062 h 271135"/>
                <a:gd name="connsiteX53" fmla="*/ 61516 w 211875"/>
                <a:gd name="connsiteY53" fmla="*/ 91585 h 271135"/>
                <a:gd name="connsiteX54" fmla="*/ 61516 w 211875"/>
                <a:gd name="connsiteY54" fmla="*/ 98915 h 271135"/>
                <a:gd name="connsiteX55" fmla="*/ 58278 w 211875"/>
                <a:gd name="connsiteY55" fmla="*/ 105960 h 271135"/>
                <a:gd name="connsiteX56" fmla="*/ 51707 w 211875"/>
                <a:gd name="connsiteY56" fmla="*/ 113005 h 271135"/>
                <a:gd name="connsiteX57" fmla="*/ 45137 w 211875"/>
                <a:gd name="connsiteY57" fmla="*/ 127000 h 271135"/>
                <a:gd name="connsiteX58" fmla="*/ 38661 w 211875"/>
                <a:gd name="connsiteY58" fmla="*/ 130522 h 271135"/>
                <a:gd name="connsiteX59" fmla="*/ 35329 w 211875"/>
                <a:gd name="connsiteY59" fmla="*/ 137567 h 271135"/>
                <a:gd name="connsiteX60" fmla="*/ 22283 w 211875"/>
                <a:gd name="connsiteY60" fmla="*/ 144612 h 271135"/>
                <a:gd name="connsiteX61" fmla="*/ 22283 w 211875"/>
                <a:gd name="connsiteY61" fmla="*/ 151657 h 271135"/>
                <a:gd name="connsiteX62" fmla="*/ 12760 w 211875"/>
                <a:gd name="connsiteY62" fmla="*/ 158702 h 271135"/>
                <a:gd name="connsiteX63" fmla="*/ 3238 w 211875"/>
                <a:gd name="connsiteY63" fmla="*/ 200877 h 271135"/>
                <a:gd name="connsiteX64" fmla="*/ 3238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8 w 211875"/>
                <a:gd name="connsiteY68" fmla="*/ 271136 h 271135"/>
                <a:gd name="connsiteX69" fmla="*/ 22949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39 w 211875"/>
                <a:gd name="connsiteY80" fmla="*/ 197354 h 271135"/>
                <a:gd name="connsiteX81" fmla="*/ 101510 w 211875"/>
                <a:gd name="connsiteY81" fmla="*/ 193832 h 271135"/>
                <a:gd name="connsiteX82" fmla="*/ 111032 w 211875"/>
                <a:gd name="connsiteY82" fmla="*/ 190309 h 271135"/>
                <a:gd name="connsiteX83" fmla="*/ 130649 w 211875"/>
                <a:gd name="connsiteY83" fmla="*/ 190309 h 271135"/>
                <a:gd name="connsiteX84" fmla="*/ 137219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7 w 211875"/>
                <a:gd name="connsiteY99" fmla="*/ 141090 h 271135"/>
                <a:gd name="connsiteX100" fmla="*/ 205305 w 211875"/>
                <a:gd name="connsiteY100" fmla="*/ 127000 h 271135"/>
                <a:gd name="connsiteX101" fmla="*/ 211876 w 211875"/>
                <a:gd name="connsiteY101" fmla="*/ 119955 h 271135"/>
                <a:gd name="connsiteX102" fmla="*/ 165406 w 211875"/>
                <a:gd name="connsiteY102" fmla="*/ 249620 h 271135"/>
                <a:gd name="connsiteX103" fmla="*/ 171977 w 211875"/>
                <a:gd name="connsiteY103" fmla="*/ 249620 h 271135"/>
                <a:gd name="connsiteX104" fmla="*/ 171977 w 211875"/>
                <a:gd name="connsiteY104" fmla="*/ 246098 h 271135"/>
                <a:gd name="connsiteX105" fmla="*/ 165406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209" y="112529"/>
                  </a:moveTo>
                  <a:lnTo>
                    <a:pt x="207972" y="105484"/>
                  </a:lnTo>
                  <a:lnTo>
                    <a:pt x="204639" y="101962"/>
                  </a:lnTo>
                  <a:lnTo>
                    <a:pt x="198163" y="87872"/>
                  </a:lnTo>
                  <a:lnTo>
                    <a:pt x="198163" y="84349"/>
                  </a:lnTo>
                  <a:lnTo>
                    <a:pt x="201401" y="80827"/>
                  </a:lnTo>
                  <a:lnTo>
                    <a:pt x="204639" y="80827"/>
                  </a:lnTo>
                  <a:lnTo>
                    <a:pt x="207972" y="77304"/>
                  </a:lnTo>
                  <a:lnTo>
                    <a:pt x="188356" y="52742"/>
                  </a:lnTo>
                  <a:lnTo>
                    <a:pt x="191593" y="49220"/>
                  </a:lnTo>
                  <a:lnTo>
                    <a:pt x="182070" y="38652"/>
                  </a:lnTo>
                  <a:lnTo>
                    <a:pt x="182070" y="35130"/>
                  </a:lnTo>
                  <a:lnTo>
                    <a:pt x="185308" y="31607"/>
                  </a:lnTo>
                  <a:lnTo>
                    <a:pt x="185308" y="24562"/>
                  </a:lnTo>
                  <a:lnTo>
                    <a:pt x="182070" y="24562"/>
                  </a:lnTo>
                  <a:lnTo>
                    <a:pt x="182070" y="28085"/>
                  </a:lnTo>
                  <a:lnTo>
                    <a:pt x="178833" y="24562"/>
                  </a:lnTo>
                  <a:lnTo>
                    <a:pt x="175500" y="24562"/>
                  </a:lnTo>
                  <a:lnTo>
                    <a:pt x="175500" y="10568"/>
                  </a:lnTo>
                  <a:lnTo>
                    <a:pt x="172262" y="3523"/>
                  </a:lnTo>
                  <a:lnTo>
                    <a:pt x="168929" y="0"/>
                  </a:lnTo>
                  <a:lnTo>
                    <a:pt x="162454" y="0"/>
                  </a:lnTo>
                  <a:lnTo>
                    <a:pt x="162454" y="3713"/>
                  </a:lnTo>
                  <a:lnTo>
                    <a:pt x="159121" y="7235"/>
                  </a:lnTo>
                  <a:lnTo>
                    <a:pt x="159121" y="10758"/>
                  </a:lnTo>
                  <a:lnTo>
                    <a:pt x="149599" y="21325"/>
                  </a:lnTo>
                  <a:lnTo>
                    <a:pt x="135696" y="21325"/>
                  </a:lnTo>
                  <a:lnTo>
                    <a:pt x="132363" y="17803"/>
                  </a:lnTo>
                  <a:lnTo>
                    <a:pt x="132363" y="14280"/>
                  </a:lnTo>
                  <a:lnTo>
                    <a:pt x="126173" y="14280"/>
                  </a:lnTo>
                  <a:lnTo>
                    <a:pt x="119603" y="21325"/>
                  </a:lnTo>
                  <a:lnTo>
                    <a:pt x="106462" y="21325"/>
                  </a:lnTo>
                  <a:lnTo>
                    <a:pt x="96939" y="35320"/>
                  </a:lnTo>
                  <a:lnTo>
                    <a:pt x="83893" y="17803"/>
                  </a:lnTo>
                  <a:lnTo>
                    <a:pt x="80561" y="17803"/>
                  </a:lnTo>
                  <a:lnTo>
                    <a:pt x="77323" y="21325"/>
                  </a:lnTo>
                  <a:lnTo>
                    <a:pt x="77323" y="24753"/>
                  </a:lnTo>
                  <a:lnTo>
                    <a:pt x="70752" y="24753"/>
                  </a:lnTo>
                  <a:lnTo>
                    <a:pt x="64277" y="21325"/>
                  </a:lnTo>
                  <a:lnTo>
                    <a:pt x="60944" y="17803"/>
                  </a:lnTo>
                  <a:lnTo>
                    <a:pt x="54374" y="17803"/>
                  </a:lnTo>
                  <a:lnTo>
                    <a:pt x="44851" y="28275"/>
                  </a:lnTo>
                  <a:lnTo>
                    <a:pt x="48184" y="42365"/>
                  </a:lnTo>
                  <a:lnTo>
                    <a:pt x="38661" y="52933"/>
                  </a:lnTo>
                  <a:lnTo>
                    <a:pt x="45137" y="56455"/>
                  </a:lnTo>
                  <a:lnTo>
                    <a:pt x="48470" y="59978"/>
                  </a:lnTo>
                  <a:lnTo>
                    <a:pt x="48470" y="63500"/>
                  </a:lnTo>
                  <a:lnTo>
                    <a:pt x="45137" y="67022"/>
                  </a:lnTo>
                  <a:lnTo>
                    <a:pt x="41899" y="73972"/>
                  </a:lnTo>
                  <a:lnTo>
                    <a:pt x="41899" y="81017"/>
                  </a:lnTo>
                  <a:lnTo>
                    <a:pt x="45137" y="84540"/>
                  </a:lnTo>
                  <a:lnTo>
                    <a:pt x="51707" y="84540"/>
                  </a:lnTo>
                  <a:lnTo>
                    <a:pt x="58278" y="88062"/>
                  </a:lnTo>
                  <a:lnTo>
                    <a:pt x="61516" y="91585"/>
                  </a:lnTo>
                  <a:lnTo>
                    <a:pt x="61516" y="98915"/>
                  </a:lnTo>
                  <a:lnTo>
                    <a:pt x="58278" y="105960"/>
                  </a:lnTo>
                  <a:lnTo>
                    <a:pt x="51707" y="113005"/>
                  </a:lnTo>
                  <a:lnTo>
                    <a:pt x="45137" y="127000"/>
                  </a:lnTo>
                  <a:lnTo>
                    <a:pt x="38661" y="130522"/>
                  </a:lnTo>
                  <a:lnTo>
                    <a:pt x="35329" y="137567"/>
                  </a:lnTo>
                  <a:lnTo>
                    <a:pt x="22283" y="144612"/>
                  </a:lnTo>
                  <a:lnTo>
                    <a:pt x="22283" y="151657"/>
                  </a:lnTo>
                  <a:lnTo>
                    <a:pt x="12760" y="158702"/>
                  </a:lnTo>
                  <a:lnTo>
                    <a:pt x="3238" y="200877"/>
                  </a:lnTo>
                  <a:lnTo>
                    <a:pt x="3238" y="218394"/>
                  </a:lnTo>
                  <a:lnTo>
                    <a:pt x="0" y="264186"/>
                  </a:lnTo>
                  <a:lnTo>
                    <a:pt x="6571" y="264186"/>
                  </a:lnTo>
                  <a:lnTo>
                    <a:pt x="13141" y="271136"/>
                  </a:lnTo>
                  <a:lnTo>
                    <a:pt x="16378" y="271136"/>
                  </a:lnTo>
                  <a:lnTo>
                    <a:pt x="22949"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39" y="197354"/>
                  </a:lnTo>
                  <a:lnTo>
                    <a:pt x="101510" y="193832"/>
                  </a:lnTo>
                  <a:lnTo>
                    <a:pt x="111032" y="190309"/>
                  </a:lnTo>
                  <a:lnTo>
                    <a:pt x="130649" y="190309"/>
                  </a:lnTo>
                  <a:lnTo>
                    <a:pt x="137219"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7" y="141090"/>
                  </a:lnTo>
                  <a:lnTo>
                    <a:pt x="205305" y="127000"/>
                  </a:lnTo>
                  <a:lnTo>
                    <a:pt x="211876" y="119955"/>
                  </a:lnTo>
                  <a:close/>
                  <a:moveTo>
                    <a:pt x="165406" y="249620"/>
                  </a:moveTo>
                  <a:lnTo>
                    <a:pt x="171977" y="249620"/>
                  </a:lnTo>
                  <a:lnTo>
                    <a:pt x="171977" y="246098"/>
                  </a:lnTo>
                  <a:lnTo>
                    <a:pt x="165406" y="24609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Serbest Form 4470">
              <a:extLst>
                <a:ext uri="{FF2B5EF4-FFF2-40B4-BE49-F238E27FC236}">
                  <a16:creationId xmlns:a16="http://schemas.microsoft.com/office/drawing/2014/main" id="{F7C247B1-6E02-5633-8861-9457E757172D}"/>
                </a:ext>
              </a:extLst>
            </p:cNvPr>
            <p:cNvSpPr/>
            <p:nvPr/>
          </p:nvSpPr>
          <p:spPr>
            <a:xfrm>
              <a:off x="6879580" y="2566600"/>
              <a:ext cx="211875" cy="271135"/>
            </a:xfrm>
            <a:custGeom>
              <a:avLst/>
              <a:gdLst>
                <a:gd name="connsiteX0" fmla="*/ 211305 w 211875"/>
                <a:gd name="connsiteY0" fmla="*/ 112529 h 271135"/>
                <a:gd name="connsiteX1" fmla="*/ 208067 w 211875"/>
                <a:gd name="connsiteY1" fmla="*/ 105484 h 271135"/>
                <a:gd name="connsiteX2" fmla="*/ 204734 w 211875"/>
                <a:gd name="connsiteY2" fmla="*/ 101962 h 271135"/>
                <a:gd name="connsiteX3" fmla="*/ 198259 w 211875"/>
                <a:gd name="connsiteY3" fmla="*/ 87872 h 271135"/>
                <a:gd name="connsiteX4" fmla="*/ 198259 w 211875"/>
                <a:gd name="connsiteY4" fmla="*/ 84349 h 271135"/>
                <a:gd name="connsiteX5" fmla="*/ 201497 w 211875"/>
                <a:gd name="connsiteY5" fmla="*/ 80827 h 271135"/>
                <a:gd name="connsiteX6" fmla="*/ 204734 w 211875"/>
                <a:gd name="connsiteY6" fmla="*/ 80827 h 271135"/>
                <a:gd name="connsiteX7" fmla="*/ 208067 w 211875"/>
                <a:gd name="connsiteY7" fmla="*/ 77304 h 271135"/>
                <a:gd name="connsiteX8" fmla="*/ 188451 w 211875"/>
                <a:gd name="connsiteY8" fmla="*/ 52742 h 271135"/>
                <a:gd name="connsiteX9" fmla="*/ 191688 w 211875"/>
                <a:gd name="connsiteY9" fmla="*/ 49220 h 271135"/>
                <a:gd name="connsiteX10" fmla="*/ 182166 w 211875"/>
                <a:gd name="connsiteY10" fmla="*/ 38652 h 271135"/>
                <a:gd name="connsiteX11" fmla="*/ 182166 w 211875"/>
                <a:gd name="connsiteY11" fmla="*/ 35130 h 271135"/>
                <a:gd name="connsiteX12" fmla="*/ 185404 w 211875"/>
                <a:gd name="connsiteY12" fmla="*/ 31607 h 271135"/>
                <a:gd name="connsiteX13" fmla="*/ 185404 w 211875"/>
                <a:gd name="connsiteY13" fmla="*/ 24562 h 271135"/>
                <a:gd name="connsiteX14" fmla="*/ 182166 w 211875"/>
                <a:gd name="connsiteY14" fmla="*/ 24562 h 271135"/>
                <a:gd name="connsiteX15" fmla="*/ 182166 w 211875"/>
                <a:gd name="connsiteY15" fmla="*/ 28085 h 271135"/>
                <a:gd name="connsiteX16" fmla="*/ 178928 w 211875"/>
                <a:gd name="connsiteY16" fmla="*/ 24562 h 271135"/>
                <a:gd name="connsiteX17" fmla="*/ 175595 w 211875"/>
                <a:gd name="connsiteY17" fmla="*/ 24562 h 271135"/>
                <a:gd name="connsiteX18" fmla="*/ 175595 w 211875"/>
                <a:gd name="connsiteY18" fmla="*/ 10568 h 271135"/>
                <a:gd name="connsiteX19" fmla="*/ 172358 w 211875"/>
                <a:gd name="connsiteY19" fmla="*/ 3523 h 271135"/>
                <a:gd name="connsiteX20" fmla="*/ 169025 w 211875"/>
                <a:gd name="connsiteY20" fmla="*/ 0 h 271135"/>
                <a:gd name="connsiteX21" fmla="*/ 162549 w 211875"/>
                <a:gd name="connsiteY21" fmla="*/ 0 h 271135"/>
                <a:gd name="connsiteX22" fmla="*/ 162549 w 211875"/>
                <a:gd name="connsiteY22" fmla="*/ 3713 h 271135"/>
                <a:gd name="connsiteX23" fmla="*/ 159217 w 211875"/>
                <a:gd name="connsiteY23" fmla="*/ 7235 h 271135"/>
                <a:gd name="connsiteX24" fmla="*/ 159217 w 211875"/>
                <a:gd name="connsiteY24" fmla="*/ 10758 h 271135"/>
                <a:gd name="connsiteX25" fmla="*/ 149694 w 211875"/>
                <a:gd name="connsiteY25" fmla="*/ 21325 h 271135"/>
                <a:gd name="connsiteX26" fmla="*/ 135791 w 211875"/>
                <a:gd name="connsiteY26" fmla="*/ 21325 h 271135"/>
                <a:gd name="connsiteX27" fmla="*/ 132458 w 211875"/>
                <a:gd name="connsiteY27" fmla="*/ 17803 h 271135"/>
                <a:gd name="connsiteX28" fmla="*/ 132458 w 211875"/>
                <a:gd name="connsiteY28" fmla="*/ 14280 h 271135"/>
                <a:gd name="connsiteX29" fmla="*/ 126269 w 211875"/>
                <a:gd name="connsiteY29" fmla="*/ 14280 h 271135"/>
                <a:gd name="connsiteX30" fmla="*/ 119698 w 211875"/>
                <a:gd name="connsiteY30" fmla="*/ 21325 h 271135"/>
                <a:gd name="connsiteX31" fmla="*/ 106557 w 211875"/>
                <a:gd name="connsiteY31" fmla="*/ 21325 h 271135"/>
                <a:gd name="connsiteX32" fmla="*/ 97034 w 211875"/>
                <a:gd name="connsiteY32" fmla="*/ 35320 h 271135"/>
                <a:gd name="connsiteX33" fmla="*/ 83989 w 211875"/>
                <a:gd name="connsiteY33" fmla="*/ 17803 h 271135"/>
                <a:gd name="connsiteX34" fmla="*/ 80656 w 211875"/>
                <a:gd name="connsiteY34" fmla="*/ 17803 h 271135"/>
                <a:gd name="connsiteX35" fmla="*/ 77418 w 211875"/>
                <a:gd name="connsiteY35" fmla="*/ 21325 h 271135"/>
                <a:gd name="connsiteX36" fmla="*/ 77418 w 211875"/>
                <a:gd name="connsiteY36" fmla="*/ 24753 h 271135"/>
                <a:gd name="connsiteX37" fmla="*/ 70848 w 211875"/>
                <a:gd name="connsiteY37" fmla="*/ 24753 h 271135"/>
                <a:gd name="connsiteX38" fmla="*/ 64372 w 211875"/>
                <a:gd name="connsiteY38" fmla="*/ 21325 h 271135"/>
                <a:gd name="connsiteX39" fmla="*/ 61040 w 211875"/>
                <a:gd name="connsiteY39" fmla="*/ 17803 h 271135"/>
                <a:gd name="connsiteX40" fmla="*/ 54469 w 211875"/>
                <a:gd name="connsiteY40" fmla="*/ 17803 h 271135"/>
                <a:gd name="connsiteX41" fmla="*/ 44947 w 211875"/>
                <a:gd name="connsiteY41" fmla="*/ 28275 h 271135"/>
                <a:gd name="connsiteX42" fmla="*/ 48279 w 211875"/>
                <a:gd name="connsiteY42" fmla="*/ 42365 h 271135"/>
                <a:gd name="connsiteX43" fmla="*/ 38757 w 211875"/>
                <a:gd name="connsiteY43" fmla="*/ 52933 h 271135"/>
                <a:gd name="connsiteX44" fmla="*/ 45232 w 211875"/>
                <a:gd name="connsiteY44" fmla="*/ 56455 h 271135"/>
                <a:gd name="connsiteX45" fmla="*/ 48565 w 211875"/>
                <a:gd name="connsiteY45" fmla="*/ 59978 h 271135"/>
                <a:gd name="connsiteX46" fmla="*/ 48565 w 211875"/>
                <a:gd name="connsiteY46" fmla="*/ 63500 h 271135"/>
                <a:gd name="connsiteX47" fmla="*/ 45232 w 211875"/>
                <a:gd name="connsiteY47" fmla="*/ 67022 h 271135"/>
                <a:gd name="connsiteX48" fmla="*/ 41995 w 211875"/>
                <a:gd name="connsiteY48" fmla="*/ 73972 h 271135"/>
                <a:gd name="connsiteX49" fmla="*/ 41995 w 211875"/>
                <a:gd name="connsiteY49" fmla="*/ 81017 h 271135"/>
                <a:gd name="connsiteX50" fmla="*/ 45232 w 211875"/>
                <a:gd name="connsiteY50" fmla="*/ 84540 h 271135"/>
                <a:gd name="connsiteX51" fmla="*/ 51802 w 211875"/>
                <a:gd name="connsiteY51" fmla="*/ 84540 h 271135"/>
                <a:gd name="connsiteX52" fmla="*/ 58373 w 211875"/>
                <a:gd name="connsiteY52" fmla="*/ 88062 h 271135"/>
                <a:gd name="connsiteX53" fmla="*/ 61611 w 211875"/>
                <a:gd name="connsiteY53" fmla="*/ 91585 h 271135"/>
                <a:gd name="connsiteX54" fmla="*/ 61611 w 211875"/>
                <a:gd name="connsiteY54" fmla="*/ 98915 h 271135"/>
                <a:gd name="connsiteX55" fmla="*/ 58373 w 211875"/>
                <a:gd name="connsiteY55" fmla="*/ 105960 h 271135"/>
                <a:gd name="connsiteX56" fmla="*/ 51802 w 211875"/>
                <a:gd name="connsiteY56" fmla="*/ 113005 h 271135"/>
                <a:gd name="connsiteX57" fmla="*/ 45232 w 211875"/>
                <a:gd name="connsiteY57" fmla="*/ 127000 h 271135"/>
                <a:gd name="connsiteX58" fmla="*/ 38757 w 211875"/>
                <a:gd name="connsiteY58" fmla="*/ 130522 h 271135"/>
                <a:gd name="connsiteX59" fmla="*/ 35424 w 211875"/>
                <a:gd name="connsiteY59" fmla="*/ 137567 h 271135"/>
                <a:gd name="connsiteX60" fmla="*/ 22378 w 211875"/>
                <a:gd name="connsiteY60" fmla="*/ 144612 h 271135"/>
                <a:gd name="connsiteX61" fmla="*/ 22378 w 211875"/>
                <a:gd name="connsiteY61" fmla="*/ 151657 h 271135"/>
                <a:gd name="connsiteX62" fmla="*/ 12856 w 211875"/>
                <a:gd name="connsiteY62" fmla="*/ 158702 h 271135"/>
                <a:gd name="connsiteX63" fmla="*/ 3333 w 211875"/>
                <a:gd name="connsiteY63" fmla="*/ 200877 h 271135"/>
                <a:gd name="connsiteX64" fmla="*/ 3333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9 w 211875"/>
                <a:gd name="connsiteY68" fmla="*/ 271136 h 271135"/>
                <a:gd name="connsiteX69" fmla="*/ 22950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40 w 211875"/>
                <a:gd name="connsiteY80" fmla="*/ 197354 h 271135"/>
                <a:gd name="connsiteX81" fmla="*/ 101510 w 211875"/>
                <a:gd name="connsiteY81" fmla="*/ 193832 h 271135"/>
                <a:gd name="connsiteX82" fmla="*/ 111033 w 211875"/>
                <a:gd name="connsiteY82" fmla="*/ 190309 h 271135"/>
                <a:gd name="connsiteX83" fmla="*/ 130649 w 211875"/>
                <a:gd name="connsiteY83" fmla="*/ 190309 h 271135"/>
                <a:gd name="connsiteX84" fmla="*/ 137220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8 w 211875"/>
                <a:gd name="connsiteY99" fmla="*/ 141090 h 271135"/>
                <a:gd name="connsiteX100" fmla="*/ 205305 w 211875"/>
                <a:gd name="connsiteY100" fmla="*/ 127000 h 271135"/>
                <a:gd name="connsiteX101" fmla="*/ 211876 w 211875"/>
                <a:gd name="connsiteY101" fmla="*/ 119955 h 271135"/>
                <a:gd name="connsiteX102" fmla="*/ 165501 w 211875"/>
                <a:gd name="connsiteY102" fmla="*/ 249620 h 271135"/>
                <a:gd name="connsiteX103" fmla="*/ 172072 w 211875"/>
                <a:gd name="connsiteY103" fmla="*/ 249620 h 271135"/>
                <a:gd name="connsiteX104" fmla="*/ 172072 w 211875"/>
                <a:gd name="connsiteY104" fmla="*/ 246098 h 271135"/>
                <a:gd name="connsiteX105" fmla="*/ 165501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305" y="112529"/>
                  </a:moveTo>
                  <a:lnTo>
                    <a:pt x="208067" y="105484"/>
                  </a:lnTo>
                  <a:lnTo>
                    <a:pt x="204734" y="101962"/>
                  </a:lnTo>
                  <a:lnTo>
                    <a:pt x="198259" y="87872"/>
                  </a:lnTo>
                  <a:lnTo>
                    <a:pt x="198259" y="84349"/>
                  </a:lnTo>
                  <a:lnTo>
                    <a:pt x="201497" y="80827"/>
                  </a:lnTo>
                  <a:lnTo>
                    <a:pt x="204734" y="80827"/>
                  </a:lnTo>
                  <a:lnTo>
                    <a:pt x="208067" y="77304"/>
                  </a:lnTo>
                  <a:lnTo>
                    <a:pt x="188451" y="52742"/>
                  </a:lnTo>
                  <a:lnTo>
                    <a:pt x="191688" y="49220"/>
                  </a:lnTo>
                  <a:lnTo>
                    <a:pt x="182166" y="38652"/>
                  </a:lnTo>
                  <a:lnTo>
                    <a:pt x="182166" y="35130"/>
                  </a:lnTo>
                  <a:lnTo>
                    <a:pt x="185404" y="31607"/>
                  </a:lnTo>
                  <a:lnTo>
                    <a:pt x="185404" y="24562"/>
                  </a:lnTo>
                  <a:lnTo>
                    <a:pt x="182166" y="24562"/>
                  </a:lnTo>
                  <a:lnTo>
                    <a:pt x="182166" y="28085"/>
                  </a:lnTo>
                  <a:lnTo>
                    <a:pt x="178928" y="24562"/>
                  </a:lnTo>
                  <a:lnTo>
                    <a:pt x="175595" y="24562"/>
                  </a:lnTo>
                  <a:lnTo>
                    <a:pt x="175595" y="10568"/>
                  </a:lnTo>
                  <a:lnTo>
                    <a:pt x="172358" y="3523"/>
                  </a:lnTo>
                  <a:lnTo>
                    <a:pt x="169025" y="0"/>
                  </a:lnTo>
                  <a:lnTo>
                    <a:pt x="162549" y="0"/>
                  </a:lnTo>
                  <a:lnTo>
                    <a:pt x="162549" y="3713"/>
                  </a:lnTo>
                  <a:lnTo>
                    <a:pt x="159217" y="7235"/>
                  </a:lnTo>
                  <a:lnTo>
                    <a:pt x="159217" y="10758"/>
                  </a:lnTo>
                  <a:lnTo>
                    <a:pt x="149694" y="21325"/>
                  </a:lnTo>
                  <a:lnTo>
                    <a:pt x="135791" y="21325"/>
                  </a:lnTo>
                  <a:lnTo>
                    <a:pt x="132458" y="17803"/>
                  </a:lnTo>
                  <a:lnTo>
                    <a:pt x="132458" y="14280"/>
                  </a:lnTo>
                  <a:lnTo>
                    <a:pt x="126269" y="14280"/>
                  </a:lnTo>
                  <a:lnTo>
                    <a:pt x="119698" y="21325"/>
                  </a:lnTo>
                  <a:lnTo>
                    <a:pt x="106557" y="21325"/>
                  </a:lnTo>
                  <a:lnTo>
                    <a:pt x="97034" y="35320"/>
                  </a:lnTo>
                  <a:lnTo>
                    <a:pt x="83989" y="17803"/>
                  </a:lnTo>
                  <a:lnTo>
                    <a:pt x="80656" y="17803"/>
                  </a:lnTo>
                  <a:lnTo>
                    <a:pt x="77418" y="21325"/>
                  </a:lnTo>
                  <a:lnTo>
                    <a:pt x="77418" y="24753"/>
                  </a:lnTo>
                  <a:lnTo>
                    <a:pt x="70848" y="24753"/>
                  </a:lnTo>
                  <a:lnTo>
                    <a:pt x="64372" y="21325"/>
                  </a:lnTo>
                  <a:lnTo>
                    <a:pt x="61040" y="17803"/>
                  </a:lnTo>
                  <a:lnTo>
                    <a:pt x="54469" y="17803"/>
                  </a:lnTo>
                  <a:lnTo>
                    <a:pt x="44947" y="28275"/>
                  </a:lnTo>
                  <a:lnTo>
                    <a:pt x="48279" y="42365"/>
                  </a:lnTo>
                  <a:lnTo>
                    <a:pt x="38757" y="52933"/>
                  </a:lnTo>
                  <a:lnTo>
                    <a:pt x="45232" y="56455"/>
                  </a:lnTo>
                  <a:lnTo>
                    <a:pt x="48565" y="59978"/>
                  </a:lnTo>
                  <a:lnTo>
                    <a:pt x="48565" y="63500"/>
                  </a:lnTo>
                  <a:lnTo>
                    <a:pt x="45232" y="67022"/>
                  </a:lnTo>
                  <a:lnTo>
                    <a:pt x="41995" y="73972"/>
                  </a:lnTo>
                  <a:lnTo>
                    <a:pt x="41995" y="81017"/>
                  </a:lnTo>
                  <a:lnTo>
                    <a:pt x="45232" y="84540"/>
                  </a:lnTo>
                  <a:lnTo>
                    <a:pt x="51802" y="84540"/>
                  </a:lnTo>
                  <a:lnTo>
                    <a:pt x="58373" y="88062"/>
                  </a:lnTo>
                  <a:lnTo>
                    <a:pt x="61611" y="91585"/>
                  </a:lnTo>
                  <a:lnTo>
                    <a:pt x="61611" y="98915"/>
                  </a:lnTo>
                  <a:lnTo>
                    <a:pt x="58373" y="105960"/>
                  </a:lnTo>
                  <a:lnTo>
                    <a:pt x="51802" y="113005"/>
                  </a:lnTo>
                  <a:lnTo>
                    <a:pt x="45232" y="127000"/>
                  </a:lnTo>
                  <a:lnTo>
                    <a:pt x="38757" y="130522"/>
                  </a:lnTo>
                  <a:lnTo>
                    <a:pt x="35424" y="137567"/>
                  </a:lnTo>
                  <a:lnTo>
                    <a:pt x="22378" y="144612"/>
                  </a:lnTo>
                  <a:lnTo>
                    <a:pt x="22378" y="151657"/>
                  </a:lnTo>
                  <a:lnTo>
                    <a:pt x="12856" y="158702"/>
                  </a:lnTo>
                  <a:lnTo>
                    <a:pt x="3333" y="200877"/>
                  </a:lnTo>
                  <a:lnTo>
                    <a:pt x="3333" y="218394"/>
                  </a:lnTo>
                  <a:lnTo>
                    <a:pt x="0" y="264186"/>
                  </a:lnTo>
                  <a:lnTo>
                    <a:pt x="6571" y="264186"/>
                  </a:lnTo>
                  <a:lnTo>
                    <a:pt x="13141" y="271136"/>
                  </a:lnTo>
                  <a:lnTo>
                    <a:pt x="16379" y="271136"/>
                  </a:lnTo>
                  <a:lnTo>
                    <a:pt x="22950"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40" y="197354"/>
                  </a:lnTo>
                  <a:lnTo>
                    <a:pt x="101510" y="193832"/>
                  </a:lnTo>
                  <a:lnTo>
                    <a:pt x="111033" y="190309"/>
                  </a:lnTo>
                  <a:lnTo>
                    <a:pt x="130649" y="190309"/>
                  </a:lnTo>
                  <a:lnTo>
                    <a:pt x="137220"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8" y="141090"/>
                  </a:lnTo>
                  <a:lnTo>
                    <a:pt x="205305" y="127000"/>
                  </a:lnTo>
                  <a:lnTo>
                    <a:pt x="211876" y="119955"/>
                  </a:lnTo>
                  <a:close/>
                  <a:moveTo>
                    <a:pt x="165501" y="249620"/>
                  </a:moveTo>
                  <a:lnTo>
                    <a:pt x="172072" y="249620"/>
                  </a:lnTo>
                  <a:lnTo>
                    <a:pt x="172072" y="246098"/>
                  </a:lnTo>
                  <a:lnTo>
                    <a:pt x="165501" y="24609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Serbest Form 4471">
              <a:extLst>
                <a:ext uri="{FF2B5EF4-FFF2-40B4-BE49-F238E27FC236}">
                  <a16:creationId xmlns:a16="http://schemas.microsoft.com/office/drawing/2014/main" id="{32082CFE-8169-A5CC-D92E-4095F874A3E9}"/>
                </a:ext>
              </a:extLst>
            </p:cNvPr>
            <p:cNvSpPr/>
            <p:nvPr/>
          </p:nvSpPr>
          <p:spPr>
            <a:xfrm>
              <a:off x="7613099" y="749097"/>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7019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7019"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Serbest Form 4472">
              <a:extLst>
                <a:ext uri="{FF2B5EF4-FFF2-40B4-BE49-F238E27FC236}">
                  <a16:creationId xmlns:a16="http://schemas.microsoft.com/office/drawing/2014/main" id="{60909B47-D69B-0ABB-1E00-D17F0B913ED4}"/>
                </a:ext>
              </a:extLst>
            </p:cNvPr>
            <p:cNvSpPr/>
            <p:nvPr/>
          </p:nvSpPr>
          <p:spPr>
            <a:xfrm>
              <a:off x="7613099" y="749097"/>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6924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6924"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Serbest Form 4473">
              <a:extLst>
                <a:ext uri="{FF2B5EF4-FFF2-40B4-BE49-F238E27FC236}">
                  <a16:creationId xmlns:a16="http://schemas.microsoft.com/office/drawing/2014/main" id="{744E1A93-3D14-7614-49C3-60287D88F8D3}"/>
                </a:ext>
              </a:extLst>
            </p:cNvPr>
            <p:cNvSpPr/>
            <p:nvPr/>
          </p:nvSpPr>
          <p:spPr>
            <a:xfrm>
              <a:off x="6645707" y="768233"/>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Serbest Form 4474">
              <a:extLst>
                <a:ext uri="{FF2B5EF4-FFF2-40B4-BE49-F238E27FC236}">
                  <a16:creationId xmlns:a16="http://schemas.microsoft.com/office/drawing/2014/main" id="{E3685FB7-0DD3-87D7-1189-9C3B2913A099}"/>
                </a:ext>
              </a:extLst>
            </p:cNvPr>
            <p:cNvSpPr/>
            <p:nvPr/>
          </p:nvSpPr>
          <p:spPr>
            <a:xfrm>
              <a:off x="6645707" y="768233"/>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Serbest Form 4475">
              <a:extLst>
                <a:ext uri="{FF2B5EF4-FFF2-40B4-BE49-F238E27FC236}">
                  <a16:creationId xmlns:a16="http://schemas.microsoft.com/office/drawing/2014/main" id="{D2AA43A6-CC8F-897F-2E9C-F227272FB945}"/>
                </a:ext>
              </a:extLst>
            </p:cNvPr>
            <p:cNvSpPr/>
            <p:nvPr/>
          </p:nvSpPr>
          <p:spPr>
            <a:xfrm>
              <a:off x="6027220" y="1000430"/>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Serbest Form 4476">
              <a:extLst>
                <a:ext uri="{FF2B5EF4-FFF2-40B4-BE49-F238E27FC236}">
                  <a16:creationId xmlns:a16="http://schemas.microsoft.com/office/drawing/2014/main" id="{E84E33D5-B279-B098-140E-A9D674048FC3}"/>
                </a:ext>
              </a:extLst>
            </p:cNvPr>
            <p:cNvSpPr/>
            <p:nvPr/>
          </p:nvSpPr>
          <p:spPr>
            <a:xfrm>
              <a:off x="6027220" y="1000430"/>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Serbest Form 4477">
              <a:extLst>
                <a:ext uri="{FF2B5EF4-FFF2-40B4-BE49-F238E27FC236}">
                  <a16:creationId xmlns:a16="http://schemas.microsoft.com/office/drawing/2014/main" id="{E4921316-B7EA-CFC1-1B0F-EACC11AF522C}"/>
                </a:ext>
              </a:extLst>
            </p:cNvPr>
            <p:cNvSpPr/>
            <p:nvPr/>
          </p:nvSpPr>
          <p:spPr>
            <a:xfrm>
              <a:off x="5717738" y="2237867"/>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674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674"/>
                  </a:lnTo>
                  <a:lnTo>
                    <a:pt x="70657" y="225153"/>
                  </a:lnTo>
                  <a:lnTo>
                    <a:pt x="70657" y="22134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Serbest Form 4478">
              <a:extLst>
                <a:ext uri="{FF2B5EF4-FFF2-40B4-BE49-F238E27FC236}">
                  <a16:creationId xmlns:a16="http://schemas.microsoft.com/office/drawing/2014/main" id="{05ED3ED4-306D-2119-CD19-2DB7AB7B45C7}"/>
                </a:ext>
              </a:extLst>
            </p:cNvPr>
            <p:cNvSpPr/>
            <p:nvPr/>
          </p:nvSpPr>
          <p:spPr>
            <a:xfrm>
              <a:off x="5717738" y="2237867"/>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579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579"/>
                  </a:lnTo>
                  <a:lnTo>
                    <a:pt x="70657" y="225153"/>
                  </a:lnTo>
                  <a:lnTo>
                    <a:pt x="70657" y="22134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Serbest Form 4479">
              <a:extLst>
                <a:ext uri="{FF2B5EF4-FFF2-40B4-BE49-F238E27FC236}">
                  <a16:creationId xmlns:a16="http://schemas.microsoft.com/office/drawing/2014/main" id="{E8A2CCF8-3429-54E4-6CC7-5844D73AC17A}"/>
                </a:ext>
              </a:extLst>
            </p:cNvPr>
            <p:cNvSpPr/>
            <p:nvPr/>
          </p:nvSpPr>
          <p:spPr>
            <a:xfrm>
              <a:off x="9469703" y="1793178"/>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191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191"/>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Serbest Form 4480">
              <a:extLst>
                <a:ext uri="{FF2B5EF4-FFF2-40B4-BE49-F238E27FC236}">
                  <a16:creationId xmlns:a16="http://schemas.microsoft.com/office/drawing/2014/main" id="{D827496D-1377-A58E-6A07-73E5FA024CC2}"/>
                </a:ext>
              </a:extLst>
            </p:cNvPr>
            <p:cNvSpPr/>
            <p:nvPr/>
          </p:nvSpPr>
          <p:spPr>
            <a:xfrm>
              <a:off x="9469703" y="1793178"/>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286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286"/>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Serbest Form 4481">
              <a:extLst>
                <a:ext uri="{FF2B5EF4-FFF2-40B4-BE49-F238E27FC236}">
                  <a16:creationId xmlns:a16="http://schemas.microsoft.com/office/drawing/2014/main" id="{91ED7E15-25D5-C5CC-0538-B8CE2B47CC0D}"/>
                </a:ext>
              </a:extLst>
            </p:cNvPr>
            <p:cNvSpPr/>
            <p:nvPr/>
          </p:nvSpPr>
          <p:spPr>
            <a:xfrm>
              <a:off x="6878152" y="2817743"/>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Serbest Form 4482">
              <a:extLst>
                <a:ext uri="{FF2B5EF4-FFF2-40B4-BE49-F238E27FC236}">
                  <a16:creationId xmlns:a16="http://schemas.microsoft.com/office/drawing/2014/main" id="{C3694541-9256-C9B5-4FAC-D2319C9CDF81}"/>
                </a:ext>
              </a:extLst>
            </p:cNvPr>
            <p:cNvSpPr/>
            <p:nvPr/>
          </p:nvSpPr>
          <p:spPr>
            <a:xfrm>
              <a:off x="6878152" y="2817743"/>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erbest Form 4483">
              <a:extLst>
                <a:ext uri="{FF2B5EF4-FFF2-40B4-BE49-F238E27FC236}">
                  <a16:creationId xmlns:a16="http://schemas.microsoft.com/office/drawing/2014/main" id="{C0FD647B-8607-26D3-F34D-FEC2EB211CB8}"/>
                </a:ext>
              </a:extLst>
            </p:cNvPr>
            <p:cNvSpPr/>
            <p:nvPr/>
          </p:nvSpPr>
          <p:spPr>
            <a:xfrm>
              <a:off x="8173975" y="826401"/>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Serbest Form 4484">
              <a:extLst>
                <a:ext uri="{FF2B5EF4-FFF2-40B4-BE49-F238E27FC236}">
                  <a16:creationId xmlns:a16="http://schemas.microsoft.com/office/drawing/2014/main" id="{4F5DCB7C-7994-6452-9B40-4BC5FA7BDDBF}"/>
                </a:ext>
              </a:extLst>
            </p:cNvPr>
            <p:cNvSpPr/>
            <p:nvPr/>
          </p:nvSpPr>
          <p:spPr>
            <a:xfrm>
              <a:off x="8173975" y="826401"/>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Serbest Form 4485">
              <a:extLst>
                <a:ext uri="{FF2B5EF4-FFF2-40B4-BE49-F238E27FC236}">
                  <a16:creationId xmlns:a16="http://schemas.microsoft.com/office/drawing/2014/main" id="{B1C60EBC-4373-7953-752E-DDEC0543E479}"/>
                </a:ext>
              </a:extLst>
            </p:cNvPr>
            <p:cNvSpPr/>
            <p:nvPr/>
          </p:nvSpPr>
          <p:spPr>
            <a:xfrm>
              <a:off x="10282069" y="1561171"/>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Serbest Form 4486">
              <a:extLst>
                <a:ext uri="{FF2B5EF4-FFF2-40B4-BE49-F238E27FC236}">
                  <a16:creationId xmlns:a16="http://schemas.microsoft.com/office/drawing/2014/main" id="{D64EE6CB-3618-86E2-5E43-0B65A9A30915}"/>
                </a:ext>
              </a:extLst>
            </p:cNvPr>
            <p:cNvSpPr/>
            <p:nvPr/>
          </p:nvSpPr>
          <p:spPr>
            <a:xfrm>
              <a:off x="10282069" y="1561171"/>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Serbest Form 4487">
              <a:extLst>
                <a:ext uri="{FF2B5EF4-FFF2-40B4-BE49-F238E27FC236}">
                  <a16:creationId xmlns:a16="http://schemas.microsoft.com/office/drawing/2014/main" id="{EB3A2C55-82DB-0022-436F-2E609A58A6C4}"/>
                </a:ext>
              </a:extLst>
            </p:cNvPr>
            <p:cNvSpPr/>
            <p:nvPr/>
          </p:nvSpPr>
          <p:spPr>
            <a:xfrm>
              <a:off x="7052223" y="1000430"/>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Serbest Form 4488">
              <a:extLst>
                <a:ext uri="{FF2B5EF4-FFF2-40B4-BE49-F238E27FC236}">
                  <a16:creationId xmlns:a16="http://schemas.microsoft.com/office/drawing/2014/main" id="{9E81AF33-14B2-24D9-3273-3D194EC73E96}"/>
                </a:ext>
              </a:extLst>
            </p:cNvPr>
            <p:cNvSpPr/>
            <p:nvPr/>
          </p:nvSpPr>
          <p:spPr>
            <a:xfrm>
              <a:off x="7052223" y="1000430"/>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Serbest Form 4489">
              <a:extLst>
                <a:ext uri="{FF2B5EF4-FFF2-40B4-BE49-F238E27FC236}">
                  <a16:creationId xmlns:a16="http://schemas.microsoft.com/office/drawing/2014/main" id="{7783ED9D-9C2C-84FF-6691-9A8DD89DA66C}"/>
                </a:ext>
              </a:extLst>
            </p:cNvPr>
            <p:cNvSpPr/>
            <p:nvPr/>
          </p:nvSpPr>
          <p:spPr>
            <a:xfrm>
              <a:off x="5969133" y="516994"/>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Serbest Form 4490">
              <a:extLst>
                <a:ext uri="{FF2B5EF4-FFF2-40B4-BE49-F238E27FC236}">
                  <a16:creationId xmlns:a16="http://schemas.microsoft.com/office/drawing/2014/main" id="{E23B0A90-B767-BA7E-13E3-74E511D02566}"/>
                </a:ext>
              </a:extLst>
            </p:cNvPr>
            <p:cNvSpPr/>
            <p:nvPr/>
          </p:nvSpPr>
          <p:spPr>
            <a:xfrm>
              <a:off x="5969133" y="516994"/>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Serbest Form 4491">
              <a:extLst>
                <a:ext uri="{FF2B5EF4-FFF2-40B4-BE49-F238E27FC236}">
                  <a16:creationId xmlns:a16="http://schemas.microsoft.com/office/drawing/2014/main" id="{028739A6-8591-50EE-8889-8735E629FD44}"/>
                </a:ext>
              </a:extLst>
            </p:cNvPr>
            <p:cNvSpPr/>
            <p:nvPr/>
          </p:nvSpPr>
          <p:spPr>
            <a:xfrm>
              <a:off x="6163011" y="-411035"/>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Serbest Form 4492">
              <a:extLst>
                <a:ext uri="{FF2B5EF4-FFF2-40B4-BE49-F238E27FC236}">
                  <a16:creationId xmlns:a16="http://schemas.microsoft.com/office/drawing/2014/main" id="{AF7C45E4-2620-D2A6-4D5A-ABF9D0FDA9B8}"/>
                </a:ext>
              </a:extLst>
            </p:cNvPr>
            <p:cNvSpPr/>
            <p:nvPr/>
          </p:nvSpPr>
          <p:spPr>
            <a:xfrm>
              <a:off x="6163011" y="-411035"/>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Serbest Form 4493">
              <a:extLst>
                <a:ext uri="{FF2B5EF4-FFF2-40B4-BE49-F238E27FC236}">
                  <a16:creationId xmlns:a16="http://schemas.microsoft.com/office/drawing/2014/main" id="{63568F54-2211-A5B1-61FA-C0608559AB28}"/>
                </a:ext>
              </a:extLst>
            </p:cNvPr>
            <p:cNvSpPr/>
            <p:nvPr/>
          </p:nvSpPr>
          <p:spPr>
            <a:xfrm>
              <a:off x="6897482" y="3978067"/>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Serbest Form 4494">
              <a:extLst>
                <a:ext uri="{FF2B5EF4-FFF2-40B4-BE49-F238E27FC236}">
                  <a16:creationId xmlns:a16="http://schemas.microsoft.com/office/drawing/2014/main" id="{8CD72812-0061-EE6B-4612-8979E1E0785B}"/>
                </a:ext>
              </a:extLst>
            </p:cNvPr>
            <p:cNvSpPr/>
            <p:nvPr/>
          </p:nvSpPr>
          <p:spPr>
            <a:xfrm>
              <a:off x="6897482" y="3978067"/>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Serbest Form 4495">
              <a:extLst>
                <a:ext uri="{FF2B5EF4-FFF2-40B4-BE49-F238E27FC236}">
                  <a16:creationId xmlns:a16="http://schemas.microsoft.com/office/drawing/2014/main" id="{34636D32-7218-CA25-42E9-253EBE6F03BA}"/>
                </a:ext>
              </a:extLst>
            </p:cNvPr>
            <p:cNvSpPr/>
            <p:nvPr/>
          </p:nvSpPr>
          <p:spPr>
            <a:xfrm>
              <a:off x="3474331" y="2489296"/>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erbest Form 4496">
              <a:extLst>
                <a:ext uri="{FF2B5EF4-FFF2-40B4-BE49-F238E27FC236}">
                  <a16:creationId xmlns:a16="http://schemas.microsoft.com/office/drawing/2014/main" id="{E3675C50-DD2E-B0D7-2CC8-FB69DDE14FB6}"/>
                </a:ext>
              </a:extLst>
            </p:cNvPr>
            <p:cNvSpPr/>
            <p:nvPr/>
          </p:nvSpPr>
          <p:spPr>
            <a:xfrm>
              <a:off x="3474331" y="2489296"/>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Serbest Form 4497">
              <a:extLst>
                <a:ext uri="{FF2B5EF4-FFF2-40B4-BE49-F238E27FC236}">
                  <a16:creationId xmlns:a16="http://schemas.microsoft.com/office/drawing/2014/main" id="{2777EADF-7720-54E4-0E84-5A7A70B90B54}"/>
                </a:ext>
              </a:extLst>
            </p:cNvPr>
            <p:cNvSpPr/>
            <p:nvPr/>
          </p:nvSpPr>
          <p:spPr>
            <a:xfrm>
              <a:off x="6568765" y="1677127"/>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02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053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02"/>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053"/>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Serbest Form 4498">
              <a:extLst>
                <a:ext uri="{FF2B5EF4-FFF2-40B4-BE49-F238E27FC236}">
                  <a16:creationId xmlns:a16="http://schemas.microsoft.com/office/drawing/2014/main" id="{8D89775B-7622-CF75-DCB3-02C8212D618D}"/>
                </a:ext>
              </a:extLst>
            </p:cNvPr>
            <p:cNvSpPr/>
            <p:nvPr/>
          </p:nvSpPr>
          <p:spPr>
            <a:xfrm>
              <a:off x="6568765" y="1677127"/>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97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148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97"/>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148"/>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Serbest Form 4499">
              <a:extLst>
                <a:ext uri="{FF2B5EF4-FFF2-40B4-BE49-F238E27FC236}">
                  <a16:creationId xmlns:a16="http://schemas.microsoft.com/office/drawing/2014/main" id="{F5E69F4D-F5B6-54DE-912B-20E931DFAF25}"/>
                </a:ext>
              </a:extLst>
            </p:cNvPr>
            <p:cNvSpPr/>
            <p:nvPr/>
          </p:nvSpPr>
          <p:spPr>
            <a:xfrm>
              <a:off x="8812173" y="2315267"/>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633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633"/>
                  </a:lnTo>
                  <a:lnTo>
                    <a:pt x="6666" y="78447"/>
                  </a:lnTo>
                  <a:lnTo>
                    <a:pt x="9999" y="75019"/>
                  </a:lnTo>
                  <a:lnTo>
                    <a:pt x="13332" y="68260"/>
                  </a:lnTo>
                  <a:lnTo>
                    <a:pt x="16664" y="57978"/>
                  </a:lnTo>
                  <a:lnTo>
                    <a:pt x="16664" y="44364"/>
                  </a:lnTo>
                  <a:lnTo>
                    <a:pt x="0" y="20468"/>
                  </a:lnTo>
                  <a:lnTo>
                    <a:pt x="13332" y="20468"/>
                  </a:lnTo>
                  <a:lnTo>
                    <a:pt x="13332" y="333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Serbest Form 4500">
              <a:extLst>
                <a:ext uri="{FF2B5EF4-FFF2-40B4-BE49-F238E27FC236}">
                  <a16:creationId xmlns:a16="http://schemas.microsoft.com/office/drawing/2014/main" id="{2C15988A-DD1B-FCAB-D35A-2BF966E1A95B}"/>
                </a:ext>
              </a:extLst>
            </p:cNvPr>
            <p:cNvSpPr/>
            <p:nvPr/>
          </p:nvSpPr>
          <p:spPr>
            <a:xfrm>
              <a:off x="8812173" y="2315267"/>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728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728"/>
                  </a:lnTo>
                  <a:lnTo>
                    <a:pt x="6666" y="78447"/>
                  </a:lnTo>
                  <a:lnTo>
                    <a:pt x="9999" y="75019"/>
                  </a:lnTo>
                  <a:lnTo>
                    <a:pt x="13332" y="68260"/>
                  </a:lnTo>
                  <a:lnTo>
                    <a:pt x="16664" y="57978"/>
                  </a:lnTo>
                  <a:lnTo>
                    <a:pt x="16664" y="44364"/>
                  </a:lnTo>
                  <a:lnTo>
                    <a:pt x="0" y="20468"/>
                  </a:lnTo>
                  <a:lnTo>
                    <a:pt x="13332" y="20468"/>
                  </a:lnTo>
                  <a:lnTo>
                    <a:pt x="13332" y="333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Serbest Form 4501">
              <a:extLst>
                <a:ext uri="{FF2B5EF4-FFF2-40B4-BE49-F238E27FC236}">
                  <a16:creationId xmlns:a16="http://schemas.microsoft.com/office/drawing/2014/main" id="{AF411556-F00D-0A26-B585-9AF8CB45FE91}"/>
                </a:ext>
              </a:extLst>
            </p:cNvPr>
            <p:cNvSpPr/>
            <p:nvPr/>
          </p:nvSpPr>
          <p:spPr>
            <a:xfrm>
              <a:off x="5428445" y="691309"/>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Serbest Form 4502">
              <a:extLst>
                <a:ext uri="{FF2B5EF4-FFF2-40B4-BE49-F238E27FC236}">
                  <a16:creationId xmlns:a16="http://schemas.microsoft.com/office/drawing/2014/main" id="{4C3F4F02-CCBB-4544-73F5-2C70820F289B}"/>
                </a:ext>
              </a:extLst>
            </p:cNvPr>
            <p:cNvSpPr/>
            <p:nvPr/>
          </p:nvSpPr>
          <p:spPr>
            <a:xfrm>
              <a:off x="5428445" y="691309"/>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Serbest Form 4503">
              <a:extLst>
                <a:ext uri="{FF2B5EF4-FFF2-40B4-BE49-F238E27FC236}">
                  <a16:creationId xmlns:a16="http://schemas.microsoft.com/office/drawing/2014/main" id="{0AC7B79D-68D6-C2F8-67A5-BA6E56C73D52}"/>
                </a:ext>
              </a:extLst>
            </p:cNvPr>
            <p:cNvSpPr/>
            <p:nvPr/>
          </p:nvSpPr>
          <p:spPr>
            <a:xfrm>
              <a:off x="7322948" y="2199215"/>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860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860"/>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Serbest Form 4504">
              <a:extLst>
                <a:ext uri="{FF2B5EF4-FFF2-40B4-BE49-F238E27FC236}">
                  <a16:creationId xmlns:a16="http://schemas.microsoft.com/office/drawing/2014/main" id="{88CAD3A2-54B8-88F6-A2EC-851BE8A9A530}"/>
                </a:ext>
              </a:extLst>
            </p:cNvPr>
            <p:cNvSpPr/>
            <p:nvPr/>
          </p:nvSpPr>
          <p:spPr>
            <a:xfrm>
              <a:off x="7322948" y="2199215"/>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956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956"/>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Serbest Form 4505">
              <a:extLst>
                <a:ext uri="{FF2B5EF4-FFF2-40B4-BE49-F238E27FC236}">
                  <a16:creationId xmlns:a16="http://schemas.microsoft.com/office/drawing/2014/main" id="{40A8705B-1763-5A94-95BC-7F17B8206F19}"/>
                </a:ext>
              </a:extLst>
            </p:cNvPr>
            <p:cNvSpPr/>
            <p:nvPr/>
          </p:nvSpPr>
          <p:spPr>
            <a:xfrm>
              <a:off x="11810050" y="3088689"/>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Serbest Form 4506">
              <a:extLst>
                <a:ext uri="{FF2B5EF4-FFF2-40B4-BE49-F238E27FC236}">
                  <a16:creationId xmlns:a16="http://schemas.microsoft.com/office/drawing/2014/main" id="{9E26AE1B-4208-9C44-D53E-F18FB5C65405}"/>
                </a:ext>
              </a:extLst>
            </p:cNvPr>
            <p:cNvSpPr/>
            <p:nvPr/>
          </p:nvSpPr>
          <p:spPr>
            <a:xfrm>
              <a:off x="11810050" y="3088689"/>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Serbest Form 4507">
              <a:extLst>
                <a:ext uri="{FF2B5EF4-FFF2-40B4-BE49-F238E27FC236}">
                  <a16:creationId xmlns:a16="http://schemas.microsoft.com/office/drawing/2014/main" id="{1A1FD02D-E12C-0BB0-5216-3FE4BE69A582}"/>
                </a:ext>
              </a:extLst>
            </p:cNvPr>
            <p:cNvSpPr/>
            <p:nvPr/>
          </p:nvSpPr>
          <p:spPr>
            <a:xfrm>
              <a:off x="6220622" y="555741"/>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275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275"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Serbest Form 4508">
              <a:extLst>
                <a:ext uri="{FF2B5EF4-FFF2-40B4-BE49-F238E27FC236}">
                  <a16:creationId xmlns:a16="http://schemas.microsoft.com/office/drawing/2014/main" id="{A4CF9AB3-57E2-570C-5E3B-EF50C50DBAD0}"/>
                </a:ext>
              </a:extLst>
            </p:cNvPr>
            <p:cNvSpPr/>
            <p:nvPr/>
          </p:nvSpPr>
          <p:spPr>
            <a:xfrm>
              <a:off x="6220622" y="555741"/>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180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180"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Serbest Form 4509">
              <a:extLst>
                <a:ext uri="{FF2B5EF4-FFF2-40B4-BE49-F238E27FC236}">
                  <a16:creationId xmlns:a16="http://schemas.microsoft.com/office/drawing/2014/main" id="{316F0BE6-87C8-F3CA-47B8-663ED89FF27D}"/>
                </a:ext>
              </a:extLst>
            </p:cNvPr>
            <p:cNvSpPr/>
            <p:nvPr/>
          </p:nvSpPr>
          <p:spPr>
            <a:xfrm>
              <a:off x="6336606" y="420364"/>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Serbest Form 4510">
              <a:extLst>
                <a:ext uri="{FF2B5EF4-FFF2-40B4-BE49-F238E27FC236}">
                  <a16:creationId xmlns:a16="http://schemas.microsoft.com/office/drawing/2014/main" id="{7CEC7C0F-93EB-E5DB-A3F5-9CF9C1983A5F}"/>
                </a:ext>
              </a:extLst>
            </p:cNvPr>
            <p:cNvSpPr/>
            <p:nvPr/>
          </p:nvSpPr>
          <p:spPr>
            <a:xfrm>
              <a:off x="6336606" y="420364"/>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Serbest Form 4511">
              <a:extLst>
                <a:ext uri="{FF2B5EF4-FFF2-40B4-BE49-F238E27FC236}">
                  <a16:creationId xmlns:a16="http://schemas.microsoft.com/office/drawing/2014/main" id="{5EBA61B9-98A4-155B-9EAB-70A6132E4311}"/>
                </a:ext>
              </a:extLst>
            </p:cNvPr>
            <p:cNvSpPr/>
            <p:nvPr/>
          </p:nvSpPr>
          <p:spPr>
            <a:xfrm>
              <a:off x="5214950" y="2295941"/>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Serbest Form 4512">
              <a:extLst>
                <a:ext uri="{FF2B5EF4-FFF2-40B4-BE49-F238E27FC236}">
                  <a16:creationId xmlns:a16="http://schemas.microsoft.com/office/drawing/2014/main" id="{50D54670-30D7-3AB6-DF9F-53EA7CBAC89E}"/>
                </a:ext>
              </a:extLst>
            </p:cNvPr>
            <p:cNvSpPr/>
            <p:nvPr/>
          </p:nvSpPr>
          <p:spPr>
            <a:xfrm>
              <a:off x="5214950" y="2295941"/>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Serbest Form 4513">
              <a:extLst>
                <a:ext uri="{FF2B5EF4-FFF2-40B4-BE49-F238E27FC236}">
                  <a16:creationId xmlns:a16="http://schemas.microsoft.com/office/drawing/2014/main" id="{1EDC7B40-C1B8-33DC-2C4E-59643F4882EC}"/>
                </a:ext>
              </a:extLst>
            </p:cNvPr>
            <p:cNvSpPr/>
            <p:nvPr/>
          </p:nvSpPr>
          <p:spPr>
            <a:xfrm>
              <a:off x="5098871" y="1967208"/>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Serbest Form 4514">
              <a:extLst>
                <a:ext uri="{FF2B5EF4-FFF2-40B4-BE49-F238E27FC236}">
                  <a16:creationId xmlns:a16="http://schemas.microsoft.com/office/drawing/2014/main" id="{6D7A07B7-1F32-67FC-758B-E7302AC292BF}"/>
                </a:ext>
              </a:extLst>
            </p:cNvPr>
            <p:cNvSpPr/>
            <p:nvPr/>
          </p:nvSpPr>
          <p:spPr>
            <a:xfrm>
              <a:off x="5098871" y="1967208"/>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Serbest Form 4515">
              <a:extLst>
                <a:ext uri="{FF2B5EF4-FFF2-40B4-BE49-F238E27FC236}">
                  <a16:creationId xmlns:a16="http://schemas.microsoft.com/office/drawing/2014/main" id="{9568663C-32D8-6CF4-21AB-80C10FD965A6}"/>
                </a:ext>
              </a:extLst>
            </p:cNvPr>
            <p:cNvSpPr/>
            <p:nvPr/>
          </p:nvSpPr>
          <p:spPr>
            <a:xfrm>
              <a:off x="7032893" y="1251764"/>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600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600"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Serbest Form 4516">
              <a:extLst>
                <a:ext uri="{FF2B5EF4-FFF2-40B4-BE49-F238E27FC236}">
                  <a16:creationId xmlns:a16="http://schemas.microsoft.com/office/drawing/2014/main" id="{B5A80C73-19E7-26C2-6795-34F20571EB3F}"/>
                </a:ext>
              </a:extLst>
            </p:cNvPr>
            <p:cNvSpPr/>
            <p:nvPr/>
          </p:nvSpPr>
          <p:spPr>
            <a:xfrm>
              <a:off x="7032893" y="1251764"/>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505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505"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Serbest Form 4517">
              <a:extLst>
                <a:ext uri="{FF2B5EF4-FFF2-40B4-BE49-F238E27FC236}">
                  <a16:creationId xmlns:a16="http://schemas.microsoft.com/office/drawing/2014/main" id="{89B4B356-A530-A9AF-D18B-CD0FD57357F0}"/>
                </a:ext>
              </a:extLst>
            </p:cNvPr>
            <p:cNvSpPr/>
            <p:nvPr/>
          </p:nvSpPr>
          <p:spPr>
            <a:xfrm>
              <a:off x="6839491" y="2817934"/>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Serbest Form 4518">
              <a:extLst>
                <a:ext uri="{FF2B5EF4-FFF2-40B4-BE49-F238E27FC236}">
                  <a16:creationId xmlns:a16="http://schemas.microsoft.com/office/drawing/2014/main" id="{07E194B8-011C-39FB-5FCF-97382C0B7B72}"/>
                </a:ext>
              </a:extLst>
            </p:cNvPr>
            <p:cNvSpPr/>
            <p:nvPr/>
          </p:nvSpPr>
          <p:spPr>
            <a:xfrm>
              <a:off x="6839491" y="2817934"/>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Serbest Form 4519">
              <a:extLst>
                <a:ext uri="{FF2B5EF4-FFF2-40B4-BE49-F238E27FC236}">
                  <a16:creationId xmlns:a16="http://schemas.microsoft.com/office/drawing/2014/main" id="{22E47336-D490-634B-CAEE-E10CAC1F076D}"/>
                </a:ext>
              </a:extLst>
            </p:cNvPr>
            <p:cNvSpPr/>
            <p:nvPr/>
          </p:nvSpPr>
          <p:spPr>
            <a:xfrm>
              <a:off x="10862465" y="-4617"/>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Serbest Form 4520">
              <a:extLst>
                <a:ext uri="{FF2B5EF4-FFF2-40B4-BE49-F238E27FC236}">
                  <a16:creationId xmlns:a16="http://schemas.microsoft.com/office/drawing/2014/main" id="{DACC3BE9-F180-1E24-512B-399A618BA755}"/>
                </a:ext>
              </a:extLst>
            </p:cNvPr>
            <p:cNvSpPr/>
            <p:nvPr/>
          </p:nvSpPr>
          <p:spPr>
            <a:xfrm>
              <a:off x="10862465" y="-4617"/>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Serbest Form 4521">
              <a:extLst>
                <a:ext uri="{FF2B5EF4-FFF2-40B4-BE49-F238E27FC236}">
                  <a16:creationId xmlns:a16="http://schemas.microsoft.com/office/drawing/2014/main" id="{4831AA03-9883-422C-14ED-93D64DD21D07}"/>
                </a:ext>
              </a:extLst>
            </p:cNvPr>
            <p:cNvSpPr/>
            <p:nvPr/>
          </p:nvSpPr>
          <p:spPr>
            <a:xfrm>
              <a:off x="7329423" y="-875145"/>
              <a:ext cx="32662" cy="10662"/>
            </a:xfrm>
            <a:custGeom>
              <a:avLst/>
              <a:gdLst>
                <a:gd name="connsiteX0" fmla="*/ 32662 w 32662"/>
                <a:gd name="connsiteY0" fmla="*/ 10663 h 10662"/>
                <a:gd name="connsiteX1" fmla="*/ 0 w 32662"/>
                <a:gd name="connsiteY1" fmla="*/ 0 h 10662"/>
                <a:gd name="connsiteX2" fmla="*/ 19616 w 32662"/>
                <a:gd name="connsiteY2" fmla="*/ 7140 h 10662"/>
                <a:gd name="connsiteX3" fmla="*/ 32662 w 32662"/>
                <a:gd name="connsiteY3" fmla="*/ 10663 h 10662"/>
              </a:gdLst>
              <a:ahLst/>
              <a:cxnLst>
                <a:cxn ang="0">
                  <a:pos x="connsiteX0" y="connsiteY0"/>
                </a:cxn>
                <a:cxn ang="0">
                  <a:pos x="connsiteX1" y="connsiteY1"/>
                </a:cxn>
                <a:cxn ang="0">
                  <a:pos x="connsiteX2" y="connsiteY2"/>
                </a:cxn>
                <a:cxn ang="0">
                  <a:pos x="connsiteX3" y="connsiteY3"/>
                </a:cxn>
              </a:cxnLst>
              <a:rect l="l" t="t" r="r" b="b"/>
              <a:pathLst>
                <a:path w="32662" h="10662">
                  <a:moveTo>
                    <a:pt x="32662" y="10663"/>
                  </a:moveTo>
                  <a:lnTo>
                    <a:pt x="0" y="0"/>
                  </a:lnTo>
                  <a:lnTo>
                    <a:pt x="19616" y="7140"/>
                  </a:lnTo>
                  <a:lnTo>
                    <a:pt x="32662" y="1066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Serbest Form 4522">
              <a:extLst>
                <a:ext uri="{FF2B5EF4-FFF2-40B4-BE49-F238E27FC236}">
                  <a16:creationId xmlns:a16="http://schemas.microsoft.com/office/drawing/2014/main" id="{C7E2D9D0-22FF-DF39-5D69-2A50908E817C}"/>
                </a:ext>
              </a:extLst>
            </p:cNvPr>
            <p:cNvSpPr/>
            <p:nvPr/>
          </p:nvSpPr>
          <p:spPr>
            <a:xfrm>
              <a:off x="7365419" y="-846775"/>
              <a:ext cx="39232" cy="7140"/>
            </a:xfrm>
            <a:custGeom>
              <a:avLst/>
              <a:gdLst>
                <a:gd name="connsiteX0" fmla="*/ 16378 w 39232"/>
                <a:gd name="connsiteY0" fmla="*/ 7140 h 7140"/>
                <a:gd name="connsiteX1" fmla="*/ 39233 w 39232"/>
                <a:gd name="connsiteY1" fmla="*/ 3522 h 7140"/>
                <a:gd name="connsiteX2" fmla="*/ 0 w 39232"/>
                <a:gd name="connsiteY2" fmla="*/ 0 h 7140"/>
                <a:gd name="connsiteX3" fmla="*/ 16378 w 39232"/>
                <a:gd name="connsiteY3" fmla="*/ 7140 h 7140"/>
              </a:gdLst>
              <a:ahLst/>
              <a:cxnLst>
                <a:cxn ang="0">
                  <a:pos x="connsiteX0" y="connsiteY0"/>
                </a:cxn>
                <a:cxn ang="0">
                  <a:pos x="connsiteX1" y="connsiteY1"/>
                </a:cxn>
                <a:cxn ang="0">
                  <a:pos x="connsiteX2" y="connsiteY2"/>
                </a:cxn>
                <a:cxn ang="0">
                  <a:pos x="connsiteX3" y="connsiteY3"/>
                </a:cxn>
              </a:cxnLst>
              <a:rect l="l" t="t" r="r" b="b"/>
              <a:pathLst>
                <a:path w="39232" h="7140">
                  <a:moveTo>
                    <a:pt x="16378" y="7140"/>
                  </a:moveTo>
                  <a:lnTo>
                    <a:pt x="39233" y="3522"/>
                  </a:lnTo>
                  <a:lnTo>
                    <a:pt x="0" y="0"/>
                  </a:lnTo>
                  <a:lnTo>
                    <a:pt x="16378" y="71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Serbest Form 4523">
              <a:extLst>
                <a:ext uri="{FF2B5EF4-FFF2-40B4-BE49-F238E27FC236}">
                  <a16:creationId xmlns:a16="http://schemas.microsoft.com/office/drawing/2014/main" id="{286B2AD2-AF8E-0351-6072-22F8568A9BFB}"/>
                </a:ext>
              </a:extLst>
            </p:cNvPr>
            <p:cNvSpPr/>
            <p:nvPr/>
          </p:nvSpPr>
          <p:spPr>
            <a:xfrm>
              <a:off x="7277145" y="-860484"/>
              <a:ext cx="22854" cy="3522"/>
            </a:xfrm>
            <a:custGeom>
              <a:avLst/>
              <a:gdLst>
                <a:gd name="connsiteX0" fmla="*/ 22854 w 22854"/>
                <a:gd name="connsiteY0" fmla="*/ 3522 h 3522"/>
                <a:gd name="connsiteX1" fmla="*/ 0 w 22854"/>
                <a:gd name="connsiteY1" fmla="*/ 0 h 3522"/>
              </a:gdLst>
              <a:ahLst/>
              <a:cxnLst>
                <a:cxn ang="0">
                  <a:pos x="connsiteX0" y="connsiteY0"/>
                </a:cxn>
                <a:cxn ang="0">
                  <a:pos x="connsiteX1" y="connsiteY1"/>
                </a:cxn>
              </a:cxnLst>
              <a:rect l="l" t="t" r="r" b="b"/>
              <a:pathLst>
                <a:path w="22854" h="3522">
                  <a:moveTo>
                    <a:pt x="22854" y="3522"/>
                  </a:moveTo>
                  <a:lnTo>
                    <a:pt x="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Serbest Form 4524">
              <a:extLst>
                <a:ext uri="{FF2B5EF4-FFF2-40B4-BE49-F238E27FC236}">
                  <a16:creationId xmlns:a16="http://schemas.microsoft.com/office/drawing/2014/main" id="{44EEFEDB-BA0D-657E-7D9C-FB3D543923F8}"/>
                </a:ext>
              </a:extLst>
            </p:cNvPr>
            <p:cNvSpPr/>
            <p:nvPr/>
          </p:nvSpPr>
          <p:spPr>
            <a:xfrm>
              <a:off x="8084844" y="-811265"/>
              <a:ext cx="42565" cy="10567"/>
            </a:xfrm>
            <a:custGeom>
              <a:avLst/>
              <a:gdLst>
                <a:gd name="connsiteX0" fmla="*/ 42566 w 42565"/>
                <a:gd name="connsiteY0" fmla="*/ 10567 h 10567"/>
                <a:gd name="connsiteX1" fmla="*/ 0 w 42565"/>
                <a:gd name="connsiteY1" fmla="*/ 0 h 10567"/>
              </a:gdLst>
              <a:ahLst/>
              <a:cxnLst>
                <a:cxn ang="0">
                  <a:pos x="connsiteX0" y="connsiteY0"/>
                </a:cxn>
                <a:cxn ang="0">
                  <a:pos x="connsiteX1" y="connsiteY1"/>
                </a:cxn>
              </a:cxnLst>
              <a:rect l="l" t="t" r="r" b="b"/>
              <a:pathLst>
                <a:path w="42565" h="10567">
                  <a:moveTo>
                    <a:pt x="42566" y="10567"/>
                  </a:moveTo>
                  <a:lnTo>
                    <a:pt x="0" y="0"/>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Serbest Form 4525">
              <a:extLst>
                <a:ext uri="{FF2B5EF4-FFF2-40B4-BE49-F238E27FC236}">
                  <a16:creationId xmlns:a16="http://schemas.microsoft.com/office/drawing/2014/main" id="{4BC0709F-9B93-637B-FD26-381DE9556C50}"/>
                </a:ext>
              </a:extLst>
            </p:cNvPr>
            <p:cNvSpPr/>
            <p:nvPr/>
          </p:nvSpPr>
          <p:spPr>
            <a:xfrm>
              <a:off x="7290191" y="-846775"/>
              <a:ext cx="52278" cy="10662"/>
            </a:xfrm>
            <a:custGeom>
              <a:avLst/>
              <a:gdLst>
                <a:gd name="connsiteX0" fmla="*/ 0 w 52278"/>
                <a:gd name="connsiteY0" fmla="*/ 7140 h 10662"/>
                <a:gd name="connsiteX1" fmla="*/ 26187 w 52278"/>
                <a:gd name="connsiteY1" fmla="*/ 10663 h 10662"/>
                <a:gd name="connsiteX2" fmla="*/ 52278 w 52278"/>
                <a:gd name="connsiteY2" fmla="*/ 7140 h 10662"/>
                <a:gd name="connsiteX3" fmla="*/ 29425 w 52278"/>
                <a:gd name="connsiteY3" fmla="*/ 0 h 10662"/>
                <a:gd name="connsiteX4" fmla="*/ 6571 w 52278"/>
                <a:gd name="connsiteY4" fmla="*/ 0 h 10662"/>
                <a:gd name="connsiteX5" fmla="*/ 0 w 52278"/>
                <a:gd name="connsiteY5" fmla="*/ 7140 h 1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278" h="10662">
                  <a:moveTo>
                    <a:pt x="0" y="7140"/>
                  </a:moveTo>
                  <a:lnTo>
                    <a:pt x="26187" y="10663"/>
                  </a:lnTo>
                  <a:lnTo>
                    <a:pt x="52278" y="7140"/>
                  </a:lnTo>
                  <a:lnTo>
                    <a:pt x="29425" y="0"/>
                  </a:lnTo>
                  <a:lnTo>
                    <a:pt x="6571" y="0"/>
                  </a:lnTo>
                  <a:lnTo>
                    <a:pt x="0" y="71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Serbest Form 4526">
              <a:extLst>
                <a:ext uri="{FF2B5EF4-FFF2-40B4-BE49-F238E27FC236}">
                  <a16:creationId xmlns:a16="http://schemas.microsoft.com/office/drawing/2014/main" id="{54C9DDAE-9FC9-64E3-0302-C9A040B56DB0}"/>
                </a:ext>
              </a:extLst>
            </p:cNvPr>
            <p:cNvSpPr/>
            <p:nvPr/>
          </p:nvSpPr>
          <p:spPr>
            <a:xfrm>
              <a:off x="7306570" y="-853820"/>
              <a:ext cx="32662" cy="7044"/>
            </a:xfrm>
            <a:custGeom>
              <a:avLst/>
              <a:gdLst>
                <a:gd name="connsiteX0" fmla="*/ 32662 w 32662"/>
                <a:gd name="connsiteY0" fmla="*/ 0 h 7044"/>
                <a:gd name="connsiteX1" fmla="*/ 0 w 32662"/>
                <a:gd name="connsiteY1" fmla="*/ 0 h 7044"/>
                <a:gd name="connsiteX2" fmla="*/ 26092 w 32662"/>
                <a:gd name="connsiteY2" fmla="*/ 7045 h 7044"/>
                <a:gd name="connsiteX3" fmla="*/ 32662 w 32662"/>
                <a:gd name="connsiteY3" fmla="*/ 0 h 7044"/>
              </a:gdLst>
              <a:ahLst/>
              <a:cxnLst>
                <a:cxn ang="0">
                  <a:pos x="connsiteX0" y="connsiteY0"/>
                </a:cxn>
                <a:cxn ang="0">
                  <a:pos x="connsiteX1" y="connsiteY1"/>
                </a:cxn>
                <a:cxn ang="0">
                  <a:pos x="connsiteX2" y="connsiteY2"/>
                </a:cxn>
                <a:cxn ang="0">
                  <a:pos x="connsiteX3" y="connsiteY3"/>
                </a:cxn>
              </a:cxnLst>
              <a:rect l="l" t="t" r="r" b="b"/>
              <a:pathLst>
                <a:path w="32662" h="7044">
                  <a:moveTo>
                    <a:pt x="32662" y="0"/>
                  </a:moveTo>
                  <a:lnTo>
                    <a:pt x="0" y="0"/>
                  </a:lnTo>
                  <a:lnTo>
                    <a:pt x="26092" y="7045"/>
                  </a:lnTo>
                  <a:lnTo>
                    <a:pt x="32662"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Serbest Form 4527">
              <a:extLst>
                <a:ext uri="{FF2B5EF4-FFF2-40B4-BE49-F238E27FC236}">
                  <a16:creationId xmlns:a16="http://schemas.microsoft.com/office/drawing/2014/main" id="{885AD644-619B-D14A-83C1-0BC158ACEF3A}"/>
                </a:ext>
              </a:extLst>
            </p:cNvPr>
            <p:cNvSpPr/>
            <p:nvPr/>
          </p:nvSpPr>
          <p:spPr>
            <a:xfrm>
              <a:off x="8087891" y="-868005"/>
              <a:ext cx="216446" cy="85015"/>
            </a:xfrm>
            <a:custGeom>
              <a:avLst/>
              <a:gdLst>
                <a:gd name="connsiteX0" fmla="*/ 68943 w 216446"/>
                <a:gd name="connsiteY0" fmla="*/ 63785 h 85015"/>
                <a:gd name="connsiteX1" fmla="*/ 98748 w 216446"/>
                <a:gd name="connsiteY1" fmla="*/ 74448 h 85015"/>
                <a:gd name="connsiteX2" fmla="*/ 124935 w 216446"/>
                <a:gd name="connsiteY2" fmla="*/ 77971 h 85015"/>
                <a:gd name="connsiteX3" fmla="*/ 151122 w 216446"/>
                <a:gd name="connsiteY3" fmla="*/ 74448 h 85015"/>
                <a:gd name="connsiteX4" fmla="*/ 183784 w 216446"/>
                <a:gd name="connsiteY4" fmla="*/ 85015 h 85015"/>
                <a:gd name="connsiteX5" fmla="*/ 216446 w 216446"/>
                <a:gd name="connsiteY5" fmla="*/ 85015 h 85015"/>
                <a:gd name="connsiteX6" fmla="*/ 200163 w 216446"/>
                <a:gd name="connsiteY6" fmla="*/ 53123 h 85015"/>
                <a:gd name="connsiteX7" fmla="*/ 173976 w 216446"/>
                <a:gd name="connsiteY7" fmla="*/ 49600 h 85015"/>
                <a:gd name="connsiteX8" fmla="*/ 154360 w 216446"/>
                <a:gd name="connsiteY8" fmla="*/ 60263 h 85015"/>
                <a:gd name="connsiteX9" fmla="*/ 134744 w 216446"/>
                <a:gd name="connsiteY9" fmla="*/ 46078 h 85015"/>
                <a:gd name="connsiteX10" fmla="*/ 95510 w 216446"/>
                <a:gd name="connsiteY10" fmla="*/ 53123 h 85015"/>
                <a:gd name="connsiteX11" fmla="*/ 75894 w 216446"/>
                <a:gd name="connsiteY11" fmla="*/ 60263 h 85015"/>
                <a:gd name="connsiteX12" fmla="*/ 19902 w 216446"/>
                <a:gd name="connsiteY12" fmla="*/ 49600 h 85015"/>
                <a:gd name="connsiteX13" fmla="*/ 85322 w 216446"/>
                <a:gd name="connsiteY13" fmla="*/ 49600 h 85015"/>
                <a:gd name="connsiteX14" fmla="*/ 104938 w 216446"/>
                <a:gd name="connsiteY14" fmla="*/ 46078 h 85015"/>
                <a:gd name="connsiteX15" fmla="*/ 85322 w 216446"/>
                <a:gd name="connsiteY15" fmla="*/ 17517 h 85015"/>
                <a:gd name="connsiteX16" fmla="*/ 65706 w 216446"/>
                <a:gd name="connsiteY16" fmla="*/ 11043 h 85015"/>
                <a:gd name="connsiteX17" fmla="*/ 46089 w 216446"/>
                <a:gd name="connsiteY17" fmla="*/ 3998 h 85015"/>
                <a:gd name="connsiteX18" fmla="*/ 13046 w 216446"/>
                <a:gd name="connsiteY18" fmla="*/ 0 h 85015"/>
                <a:gd name="connsiteX19" fmla="*/ 0 w 216446"/>
                <a:gd name="connsiteY19" fmla="*/ 24753 h 8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6446" h="85015">
                  <a:moveTo>
                    <a:pt x="68943" y="63785"/>
                  </a:moveTo>
                  <a:lnTo>
                    <a:pt x="98748" y="74448"/>
                  </a:lnTo>
                  <a:lnTo>
                    <a:pt x="124935" y="77971"/>
                  </a:lnTo>
                  <a:lnTo>
                    <a:pt x="151122" y="74448"/>
                  </a:lnTo>
                  <a:lnTo>
                    <a:pt x="183784" y="85015"/>
                  </a:lnTo>
                  <a:lnTo>
                    <a:pt x="216446" y="85015"/>
                  </a:lnTo>
                  <a:lnTo>
                    <a:pt x="200163" y="53123"/>
                  </a:lnTo>
                  <a:lnTo>
                    <a:pt x="173976" y="49600"/>
                  </a:lnTo>
                  <a:lnTo>
                    <a:pt x="154360" y="60263"/>
                  </a:lnTo>
                  <a:lnTo>
                    <a:pt x="134744" y="46078"/>
                  </a:lnTo>
                  <a:lnTo>
                    <a:pt x="95510" y="53123"/>
                  </a:lnTo>
                  <a:lnTo>
                    <a:pt x="75894" y="60263"/>
                  </a:lnTo>
                  <a:close/>
                  <a:moveTo>
                    <a:pt x="19902" y="49600"/>
                  </a:moveTo>
                  <a:lnTo>
                    <a:pt x="85322" y="49600"/>
                  </a:lnTo>
                  <a:lnTo>
                    <a:pt x="104938" y="46078"/>
                  </a:lnTo>
                  <a:lnTo>
                    <a:pt x="85322" y="17517"/>
                  </a:lnTo>
                  <a:lnTo>
                    <a:pt x="65706" y="11043"/>
                  </a:lnTo>
                  <a:lnTo>
                    <a:pt x="46089" y="3998"/>
                  </a:lnTo>
                  <a:lnTo>
                    <a:pt x="13046" y="0"/>
                  </a:lnTo>
                  <a:lnTo>
                    <a:pt x="0" y="2475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Serbest Form 4528">
              <a:extLst>
                <a:ext uri="{FF2B5EF4-FFF2-40B4-BE49-F238E27FC236}">
                  <a16:creationId xmlns:a16="http://schemas.microsoft.com/office/drawing/2014/main" id="{42779D78-AA52-55EC-FE1B-9737B3439892}"/>
                </a:ext>
              </a:extLst>
            </p:cNvPr>
            <p:cNvSpPr/>
            <p:nvPr/>
          </p:nvSpPr>
          <p:spPr>
            <a:xfrm>
              <a:off x="8336715" y="-807742"/>
              <a:ext cx="137314" cy="60262"/>
            </a:xfrm>
            <a:custGeom>
              <a:avLst/>
              <a:gdLst>
                <a:gd name="connsiteX0" fmla="*/ 49041 w 137314"/>
                <a:gd name="connsiteY0" fmla="*/ 49600 h 60262"/>
                <a:gd name="connsiteX1" fmla="*/ 137314 w 137314"/>
                <a:gd name="connsiteY1" fmla="*/ 46078 h 60262"/>
                <a:gd name="connsiteX2" fmla="*/ 114461 w 137314"/>
                <a:gd name="connsiteY2" fmla="*/ 31893 h 60262"/>
                <a:gd name="connsiteX3" fmla="*/ 94844 w 137314"/>
                <a:gd name="connsiteY3" fmla="*/ 21230 h 60262"/>
                <a:gd name="connsiteX4" fmla="*/ 68657 w 137314"/>
                <a:gd name="connsiteY4" fmla="*/ 14185 h 60262"/>
                <a:gd name="connsiteX5" fmla="*/ 49041 w 137314"/>
                <a:gd name="connsiteY5" fmla="*/ 17708 h 60262"/>
                <a:gd name="connsiteX6" fmla="*/ 29424 w 137314"/>
                <a:gd name="connsiteY6" fmla="*/ 0 h 60262"/>
                <a:gd name="connsiteX7" fmla="*/ 6571 w 137314"/>
                <a:gd name="connsiteY7" fmla="*/ 28370 h 60262"/>
                <a:gd name="connsiteX8" fmla="*/ 0 w 137314"/>
                <a:gd name="connsiteY8" fmla="*/ 56740 h 60262"/>
                <a:gd name="connsiteX9" fmla="*/ 22854 w 137314"/>
                <a:gd name="connsiteY9" fmla="*/ 60263 h 60262"/>
                <a:gd name="connsiteX10" fmla="*/ 49041 w 137314"/>
                <a:gd name="connsiteY10" fmla="*/ 49600 h 6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14" h="60262">
                  <a:moveTo>
                    <a:pt x="49041" y="49600"/>
                  </a:moveTo>
                  <a:lnTo>
                    <a:pt x="137314" y="46078"/>
                  </a:lnTo>
                  <a:lnTo>
                    <a:pt x="114461" y="31893"/>
                  </a:lnTo>
                  <a:lnTo>
                    <a:pt x="94844" y="21230"/>
                  </a:lnTo>
                  <a:lnTo>
                    <a:pt x="68657" y="14185"/>
                  </a:lnTo>
                  <a:lnTo>
                    <a:pt x="49041" y="17708"/>
                  </a:lnTo>
                  <a:lnTo>
                    <a:pt x="29424" y="0"/>
                  </a:lnTo>
                  <a:lnTo>
                    <a:pt x="6571" y="28370"/>
                  </a:lnTo>
                  <a:lnTo>
                    <a:pt x="0" y="56740"/>
                  </a:lnTo>
                  <a:lnTo>
                    <a:pt x="22854" y="60263"/>
                  </a:lnTo>
                  <a:lnTo>
                    <a:pt x="49041" y="496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Serbest Form 4529">
              <a:extLst>
                <a:ext uri="{FF2B5EF4-FFF2-40B4-BE49-F238E27FC236}">
                  <a16:creationId xmlns:a16="http://schemas.microsoft.com/office/drawing/2014/main" id="{D147C344-B132-108C-568E-3F95C97F90F2}"/>
                </a:ext>
              </a:extLst>
            </p:cNvPr>
            <p:cNvSpPr/>
            <p:nvPr/>
          </p:nvSpPr>
          <p:spPr>
            <a:xfrm>
              <a:off x="6436593" y="181216"/>
              <a:ext cx="91607" cy="39032"/>
            </a:xfrm>
            <a:custGeom>
              <a:avLst/>
              <a:gdLst>
                <a:gd name="connsiteX0" fmla="*/ 85037 w 91607"/>
                <a:gd name="connsiteY0" fmla="*/ 0 h 39032"/>
                <a:gd name="connsiteX1" fmla="*/ 58850 w 91607"/>
                <a:gd name="connsiteY1" fmla="*/ 3522 h 39032"/>
                <a:gd name="connsiteX2" fmla="*/ 35995 w 91607"/>
                <a:gd name="connsiteY2" fmla="*/ 7140 h 39032"/>
                <a:gd name="connsiteX3" fmla="*/ 3333 w 91607"/>
                <a:gd name="connsiteY3" fmla="*/ 7140 h 39032"/>
                <a:gd name="connsiteX4" fmla="*/ 0 w 91607"/>
                <a:gd name="connsiteY4" fmla="*/ 31893 h 39032"/>
                <a:gd name="connsiteX5" fmla="*/ 22950 w 91607"/>
                <a:gd name="connsiteY5" fmla="*/ 31893 h 39032"/>
                <a:gd name="connsiteX6" fmla="*/ 85037 w 91607"/>
                <a:gd name="connsiteY6" fmla="*/ 39033 h 39032"/>
                <a:gd name="connsiteX7" fmla="*/ 91607 w 91607"/>
                <a:gd name="connsiteY7" fmla="*/ 17803 h 39032"/>
                <a:gd name="connsiteX8" fmla="*/ 85037 w 91607"/>
                <a:gd name="connsiteY8" fmla="*/ 0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07" h="39032">
                  <a:moveTo>
                    <a:pt x="85037" y="0"/>
                  </a:moveTo>
                  <a:lnTo>
                    <a:pt x="58850" y="3522"/>
                  </a:lnTo>
                  <a:lnTo>
                    <a:pt x="35995" y="7140"/>
                  </a:lnTo>
                  <a:lnTo>
                    <a:pt x="3333" y="7140"/>
                  </a:lnTo>
                  <a:lnTo>
                    <a:pt x="0" y="31893"/>
                  </a:lnTo>
                  <a:lnTo>
                    <a:pt x="22950" y="31893"/>
                  </a:lnTo>
                  <a:lnTo>
                    <a:pt x="85037" y="39033"/>
                  </a:lnTo>
                  <a:lnTo>
                    <a:pt x="91607" y="17803"/>
                  </a:lnTo>
                  <a:lnTo>
                    <a:pt x="85037"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Serbest Form 4530">
              <a:extLst>
                <a:ext uri="{FF2B5EF4-FFF2-40B4-BE49-F238E27FC236}">
                  <a16:creationId xmlns:a16="http://schemas.microsoft.com/office/drawing/2014/main" id="{6FBD18B7-E1FE-C099-CBCA-20A323C29627}"/>
                </a:ext>
              </a:extLst>
            </p:cNvPr>
            <p:cNvSpPr/>
            <p:nvPr/>
          </p:nvSpPr>
          <p:spPr>
            <a:xfrm>
              <a:off x="6950047" y="-843253"/>
              <a:ext cx="68656" cy="10662"/>
            </a:xfrm>
            <a:custGeom>
              <a:avLst/>
              <a:gdLst>
                <a:gd name="connsiteX0" fmla="*/ 22949 w 68656"/>
                <a:gd name="connsiteY0" fmla="*/ 10663 h 10662"/>
                <a:gd name="connsiteX1" fmla="*/ 68657 w 68656"/>
                <a:gd name="connsiteY1" fmla="*/ 0 h 10662"/>
                <a:gd name="connsiteX2" fmla="*/ 26187 w 68656"/>
                <a:gd name="connsiteY2" fmla="*/ 0 h 10662"/>
                <a:gd name="connsiteX3" fmla="*/ 0 w 68656"/>
                <a:gd name="connsiteY3" fmla="*/ 0 h 10662"/>
                <a:gd name="connsiteX4" fmla="*/ 22949 w 68656"/>
                <a:gd name="connsiteY4" fmla="*/ 10663 h 10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6" h="10662">
                  <a:moveTo>
                    <a:pt x="22949" y="10663"/>
                  </a:moveTo>
                  <a:lnTo>
                    <a:pt x="68657" y="0"/>
                  </a:lnTo>
                  <a:lnTo>
                    <a:pt x="26187" y="0"/>
                  </a:lnTo>
                  <a:lnTo>
                    <a:pt x="0" y="0"/>
                  </a:lnTo>
                  <a:lnTo>
                    <a:pt x="22949" y="1066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Serbest Form 4531">
              <a:extLst>
                <a:ext uri="{FF2B5EF4-FFF2-40B4-BE49-F238E27FC236}">
                  <a16:creationId xmlns:a16="http://schemas.microsoft.com/office/drawing/2014/main" id="{21C6757F-99FF-C89E-FC36-947AAF29A8F5}"/>
                </a:ext>
              </a:extLst>
            </p:cNvPr>
            <p:cNvSpPr/>
            <p:nvPr/>
          </p:nvSpPr>
          <p:spPr>
            <a:xfrm>
              <a:off x="7035083" y="-850298"/>
              <a:ext cx="78465" cy="35415"/>
            </a:xfrm>
            <a:custGeom>
              <a:avLst/>
              <a:gdLst>
                <a:gd name="connsiteX0" fmla="*/ 39233 w 78465"/>
                <a:gd name="connsiteY0" fmla="*/ 21230 h 35415"/>
                <a:gd name="connsiteX1" fmla="*/ 78465 w 78465"/>
                <a:gd name="connsiteY1" fmla="*/ 35415 h 35415"/>
                <a:gd name="connsiteX2" fmla="*/ 58849 w 78465"/>
                <a:gd name="connsiteY2" fmla="*/ 28370 h 35415"/>
                <a:gd name="connsiteX3" fmla="*/ 9808 w 78465"/>
                <a:gd name="connsiteY3" fmla="*/ 28370 h 35415"/>
                <a:gd name="connsiteX4" fmla="*/ 32757 w 78465"/>
                <a:gd name="connsiteY4" fmla="*/ 14185 h 35415"/>
                <a:gd name="connsiteX5" fmla="*/ 62182 w 78465"/>
                <a:gd name="connsiteY5" fmla="*/ 14185 h 35415"/>
                <a:gd name="connsiteX6" fmla="*/ 42565 w 78465"/>
                <a:gd name="connsiteY6" fmla="*/ 7045 h 35415"/>
                <a:gd name="connsiteX7" fmla="*/ 19616 w 78465"/>
                <a:gd name="connsiteY7" fmla="*/ 0 h 35415"/>
                <a:gd name="connsiteX8" fmla="*/ 0 w 78465"/>
                <a:gd name="connsiteY8" fmla="*/ 17708 h 35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65" h="35415">
                  <a:moveTo>
                    <a:pt x="39233" y="21230"/>
                  </a:moveTo>
                  <a:lnTo>
                    <a:pt x="78465" y="35415"/>
                  </a:lnTo>
                  <a:lnTo>
                    <a:pt x="58849" y="28370"/>
                  </a:lnTo>
                  <a:close/>
                  <a:moveTo>
                    <a:pt x="9808" y="28370"/>
                  </a:moveTo>
                  <a:lnTo>
                    <a:pt x="32757" y="14185"/>
                  </a:lnTo>
                  <a:lnTo>
                    <a:pt x="62182" y="14185"/>
                  </a:lnTo>
                  <a:lnTo>
                    <a:pt x="42565" y="7045"/>
                  </a:lnTo>
                  <a:lnTo>
                    <a:pt x="19616" y="0"/>
                  </a:lnTo>
                  <a:lnTo>
                    <a:pt x="0" y="1770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Serbest Form 4532">
              <a:extLst>
                <a:ext uri="{FF2B5EF4-FFF2-40B4-BE49-F238E27FC236}">
                  <a16:creationId xmlns:a16="http://schemas.microsoft.com/office/drawing/2014/main" id="{8B9AC89C-D4DB-6343-487C-94F5BCBECA14}"/>
                </a:ext>
              </a:extLst>
            </p:cNvPr>
            <p:cNvSpPr/>
            <p:nvPr/>
          </p:nvSpPr>
          <p:spPr>
            <a:xfrm>
              <a:off x="7146306" y="-836113"/>
              <a:ext cx="19616" cy="10662"/>
            </a:xfrm>
            <a:custGeom>
              <a:avLst/>
              <a:gdLst>
                <a:gd name="connsiteX0" fmla="*/ 19616 w 19616"/>
                <a:gd name="connsiteY0" fmla="*/ 10663 h 10662"/>
                <a:gd name="connsiteX1" fmla="*/ 0 w 19616"/>
                <a:gd name="connsiteY1" fmla="*/ 0 h 10662"/>
              </a:gdLst>
              <a:ahLst/>
              <a:cxnLst>
                <a:cxn ang="0">
                  <a:pos x="connsiteX0" y="connsiteY0"/>
                </a:cxn>
                <a:cxn ang="0">
                  <a:pos x="connsiteX1" y="connsiteY1"/>
                </a:cxn>
              </a:cxnLst>
              <a:rect l="l" t="t" r="r" b="b"/>
              <a:pathLst>
                <a:path w="19616" h="10662">
                  <a:moveTo>
                    <a:pt x="19616" y="10663"/>
                  </a:moveTo>
                  <a:lnTo>
                    <a:pt x="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Serbest Form 4533">
              <a:extLst>
                <a:ext uri="{FF2B5EF4-FFF2-40B4-BE49-F238E27FC236}">
                  <a16:creationId xmlns:a16="http://schemas.microsoft.com/office/drawing/2014/main" id="{76A5EF76-CDC3-2C57-8ABF-FB4543C95EF5}"/>
                </a:ext>
              </a:extLst>
            </p:cNvPr>
            <p:cNvSpPr/>
            <p:nvPr/>
          </p:nvSpPr>
          <p:spPr>
            <a:xfrm>
              <a:off x="6639423" y="-740149"/>
              <a:ext cx="4725831" cy="1567883"/>
            </a:xfrm>
            <a:custGeom>
              <a:avLst/>
              <a:gdLst>
                <a:gd name="connsiteX0" fmla="*/ 4146863 w 4725831"/>
                <a:gd name="connsiteY0" fmla="*/ 258474 h 1567883"/>
                <a:gd name="connsiteX1" fmla="*/ 4173049 w 4725831"/>
                <a:gd name="connsiteY1" fmla="*/ 251429 h 1567883"/>
                <a:gd name="connsiteX2" fmla="*/ 4202474 w 4725831"/>
                <a:gd name="connsiteY2" fmla="*/ 251429 h 1567883"/>
                <a:gd name="connsiteX3" fmla="*/ 4182858 w 4725831"/>
                <a:gd name="connsiteY3" fmla="*/ 230103 h 1567883"/>
                <a:gd name="connsiteX4" fmla="*/ 4160004 w 4725831"/>
                <a:gd name="connsiteY4" fmla="*/ 223059 h 1567883"/>
                <a:gd name="connsiteX5" fmla="*/ 4137340 w 4725831"/>
                <a:gd name="connsiteY5" fmla="*/ 223059 h 1567883"/>
                <a:gd name="connsiteX6" fmla="*/ 4121057 w 4725831"/>
                <a:gd name="connsiteY6" fmla="*/ 251619 h 1567883"/>
                <a:gd name="connsiteX7" fmla="*/ 4143910 w 4725831"/>
                <a:gd name="connsiteY7" fmla="*/ 258664 h 1567883"/>
                <a:gd name="connsiteX8" fmla="*/ 3937367 w 4725831"/>
                <a:gd name="connsiteY8" fmla="*/ 304552 h 1567883"/>
                <a:gd name="connsiteX9" fmla="*/ 3888326 w 4725831"/>
                <a:gd name="connsiteY9" fmla="*/ 286844 h 1567883"/>
                <a:gd name="connsiteX10" fmla="*/ 3907943 w 4725831"/>
                <a:gd name="connsiteY10" fmla="*/ 301029 h 1567883"/>
                <a:gd name="connsiteX11" fmla="*/ 3927559 w 4725831"/>
                <a:gd name="connsiteY11" fmla="*/ 304552 h 1567883"/>
                <a:gd name="connsiteX12" fmla="*/ 4051637 w 4725831"/>
                <a:gd name="connsiteY12" fmla="*/ 1304174 h 1567883"/>
                <a:gd name="connsiteX13" fmla="*/ 4035354 w 4725831"/>
                <a:gd name="connsiteY13" fmla="*/ 1282849 h 1567883"/>
                <a:gd name="connsiteX14" fmla="*/ 4005929 w 4725831"/>
                <a:gd name="connsiteY14" fmla="*/ 1261618 h 1567883"/>
                <a:gd name="connsiteX15" fmla="*/ 3992788 w 4725831"/>
                <a:gd name="connsiteY15" fmla="*/ 1222586 h 1567883"/>
                <a:gd name="connsiteX16" fmla="*/ 3976409 w 4725831"/>
                <a:gd name="connsiteY16" fmla="*/ 1194025 h 1567883"/>
                <a:gd name="connsiteX17" fmla="*/ 4028783 w 4725831"/>
                <a:gd name="connsiteY17" fmla="*/ 1204688 h 1567883"/>
                <a:gd name="connsiteX18" fmla="*/ 4051637 w 4725831"/>
                <a:gd name="connsiteY18" fmla="*/ 1216017 h 1567883"/>
                <a:gd name="connsiteX19" fmla="*/ 4012405 w 4725831"/>
                <a:gd name="connsiteY19" fmla="*/ 1184124 h 1567883"/>
                <a:gd name="connsiteX20" fmla="*/ 3996122 w 4725831"/>
                <a:gd name="connsiteY20" fmla="*/ 1162799 h 1567883"/>
                <a:gd name="connsiteX21" fmla="*/ 3976409 w 4725831"/>
                <a:gd name="connsiteY21" fmla="*/ 1145091 h 1567883"/>
                <a:gd name="connsiteX22" fmla="*/ 3924131 w 4725831"/>
                <a:gd name="connsiteY22" fmla="*/ 1087970 h 1567883"/>
                <a:gd name="connsiteX23" fmla="*/ 3904515 w 4725831"/>
                <a:gd name="connsiteY23" fmla="*/ 1070262 h 1567883"/>
                <a:gd name="connsiteX24" fmla="*/ 3881566 w 4725831"/>
                <a:gd name="connsiteY24" fmla="*/ 1049032 h 1567883"/>
                <a:gd name="connsiteX25" fmla="*/ 3865282 w 4725831"/>
                <a:gd name="connsiteY25" fmla="*/ 1013522 h 1567883"/>
                <a:gd name="connsiteX26" fmla="*/ 3845665 w 4725831"/>
                <a:gd name="connsiteY26" fmla="*/ 999337 h 1567883"/>
                <a:gd name="connsiteX27" fmla="*/ 3822716 w 4725831"/>
                <a:gd name="connsiteY27" fmla="*/ 981629 h 1567883"/>
                <a:gd name="connsiteX28" fmla="*/ 3806433 w 4725831"/>
                <a:gd name="connsiteY28" fmla="*/ 960399 h 1567883"/>
                <a:gd name="connsiteX29" fmla="*/ 3822716 w 4725831"/>
                <a:gd name="connsiteY29" fmla="*/ 992292 h 1567883"/>
                <a:gd name="connsiteX30" fmla="*/ 3813193 w 4725831"/>
                <a:gd name="connsiteY30" fmla="*/ 1017139 h 1567883"/>
                <a:gd name="connsiteX31" fmla="*/ 3829573 w 4725831"/>
                <a:gd name="connsiteY31" fmla="*/ 1041892 h 1567883"/>
                <a:gd name="connsiteX32" fmla="*/ 3849189 w 4725831"/>
                <a:gd name="connsiteY32" fmla="*/ 1066740 h 1567883"/>
                <a:gd name="connsiteX33" fmla="*/ 3881851 w 4725831"/>
                <a:gd name="connsiteY33" fmla="*/ 1091587 h 1567883"/>
                <a:gd name="connsiteX34" fmla="*/ 3894993 w 4725831"/>
                <a:gd name="connsiteY34" fmla="*/ 1112818 h 1567883"/>
                <a:gd name="connsiteX35" fmla="*/ 3908038 w 4725831"/>
                <a:gd name="connsiteY35" fmla="*/ 1137665 h 1567883"/>
                <a:gd name="connsiteX36" fmla="*/ 3930987 w 4725831"/>
                <a:gd name="connsiteY36" fmla="*/ 1169558 h 1567883"/>
                <a:gd name="connsiteX37" fmla="*/ 3947271 w 4725831"/>
                <a:gd name="connsiteY37" fmla="*/ 1201451 h 1567883"/>
                <a:gd name="connsiteX38" fmla="*/ 3960412 w 4725831"/>
                <a:gd name="connsiteY38" fmla="*/ 1226203 h 1567883"/>
                <a:gd name="connsiteX39" fmla="*/ 3983265 w 4725831"/>
                <a:gd name="connsiteY39" fmla="*/ 1244006 h 1567883"/>
                <a:gd name="connsiteX40" fmla="*/ 3989836 w 4725831"/>
                <a:gd name="connsiteY40" fmla="*/ 1268759 h 1567883"/>
                <a:gd name="connsiteX41" fmla="*/ 4012691 w 4725831"/>
                <a:gd name="connsiteY41" fmla="*/ 1290084 h 1567883"/>
                <a:gd name="connsiteX42" fmla="*/ 4019261 w 4725831"/>
                <a:gd name="connsiteY42" fmla="*/ 1321977 h 1567883"/>
                <a:gd name="connsiteX43" fmla="*/ 4042115 w 4725831"/>
                <a:gd name="connsiteY43" fmla="*/ 1346729 h 1567883"/>
                <a:gd name="connsiteX44" fmla="*/ 4035639 w 4725831"/>
                <a:gd name="connsiteY44" fmla="*/ 1325499 h 1567883"/>
                <a:gd name="connsiteX45" fmla="*/ 4061732 w 4725831"/>
                <a:gd name="connsiteY45" fmla="*/ 1314836 h 1567883"/>
                <a:gd name="connsiteX46" fmla="*/ 4081348 w 4725831"/>
                <a:gd name="connsiteY46" fmla="*/ 1339684 h 1567883"/>
                <a:gd name="connsiteX47" fmla="*/ 4065064 w 4725831"/>
                <a:gd name="connsiteY47" fmla="*/ 1300651 h 1567883"/>
                <a:gd name="connsiteX48" fmla="*/ 3139476 w 4725831"/>
                <a:gd name="connsiteY48" fmla="*/ 106055 h 1567883"/>
                <a:gd name="connsiteX49" fmla="*/ 3119860 w 4725831"/>
                <a:gd name="connsiteY49" fmla="*/ 95488 h 1567883"/>
                <a:gd name="connsiteX50" fmla="*/ 3083960 w 4725831"/>
                <a:gd name="connsiteY50" fmla="*/ 95488 h 1567883"/>
                <a:gd name="connsiteX51" fmla="*/ 3064344 w 4725831"/>
                <a:gd name="connsiteY51" fmla="*/ 77685 h 1567883"/>
                <a:gd name="connsiteX52" fmla="*/ 3041394 w 4725831"/>
                <a:gd name="connsiteY52" fmla="*/ 81303 h 1567883"/>
                <a:gd name="connsiteX53" fmla="*/ 3015207 w 4725831"/>
                <a:gd name="connsiteY53" fmla="*/ 81303 h 1567883"/>
                <a:gd name="connsiteX54" fmla="*/ 3034824 w 4725831"/>
                <a:gd name="connsiteY54" fmla="*/ 95488 h 1567883"/>
                <a:gd name="connsiteX55" fmla="*/ 3064344 w 4725831"/>
                <a:gd name="connsiteY55" fmla="*/ 102533 h 1567883"/>
                <a:gd name="connsiteX56" fmla="*/ 3093768 w 4725831"/>
                <a:gd name="connsiteY56" fmla="*/ 109673 h 1567883"/>
                <a:gd name="connsiteX57" fmla="*/ 3119860 w 4725831"/>
                <a:gd name="connsiteY57" fmla="*/ 109673 h 1567883"/>
                <a:gd name="connsiteX58" fmla="*/ 2943312 w 4725831"/>
                <a:gd name="connsiteY58" fmla="*/ 159273 h 1567883"/>
                <a:gd name="connsiteX59" fmla="*/ 2982545 w 4725831"/>
                <a:gd name="connsiteY59" fmla="*/ 152133 h 1567883"/>
                <a:gd name="connsiteX60" fmla="*/ 3041394 w 4725831"/>
                <a:gd name="connsiteY60" fmla="*/ 162796 h 1567883"/>
                <a:gd name="connsiteX61" fmla="*/ 3011970 w 4725831"/>
                <a:gd name="connsiteY61" fmla="*/ 137948 h 1567883"/>
                <a:gd name="connsiteX62" fmla="*/ 2979308 w 4725831"/>
                <a:gd name="connsiteY62" fmla="*/ 137948 h 1567883"/>
                <a:gd name="connsiteX63" fmla="*/ 2959691 w 4725831"/>
                <a:gd name="connsiteY63" fmla="*/ 141566 h 1567883"/>
                <a:gd name="connsiteX64" fmla="*/ 2946550 w 4725831"/>
                <a:gd name="connsiteY64" fmla="*/ 88348 h 1567883"/>
                <a:gd name="connsiteX65" fmla="*/ 2975974 w 4725831"/>
                <a:gd name="connsiteY65" fmla="*/ 91870 h 1567883"/>
                <a:gd name="connsiteX66" fmla="*/ 2956549 w 4725831"/>
                <a:gd name="connsiteY66" fmla="*/ 74162 h 1567883"/>
                <a:gd name="connsiteX67" fmla="*/ 2923887 w 4725831"/>
                <a:gd name="connsiteY67" fmla="*/ 67117 h 1567883"/>
                <a:gd name="connsiteX68" fmla="*/ 2943503 w 4725831"/>
                <a:gd name="connsiteY68" fmla="*/ 88348 h 1567883"/>
                <a:gd name="connsiteX69" fmla="*/ 2913888 w 4725831"/>
                <a:gd name="connsiteY69" fmla="*/ 120240 h 1567883"/>
                <a:gd name="connsiteX70" fmla="*/ 2939980 w 4725831"/>
                <a:gd name="connsiteY70" fmla="*/ 137948 h 1567883"/>
                <a:gd name="connsiteX71" fmla="*/ 2923696 w 4725831"/>
                <a:gd name="connsiteY71" fmla="*/ 116718 h 1567883"/>
                <a:gd name="connsiteX72" fmla="*/ 2858276 w 4725831"/>
                <a:gd name="connsiteY72" fmla="*/ 113195 h 1567883"/>
                <a:gd name="connsiteX73" fmla="*/ 2930171 w 4725831"/>
                <a:gd name="connsiteY73" fmla="*/ 95488 h 1567883"/>
                <a:gd name="connsiteX74" fmla="*/ 2894272 w 4725831"/>
                <a:gd name="connsiteY74" fmla="*/ 77685 h 1567883"/>
                <a:gd name="connsiteX75" fmla="*/ 2851801 w 4725831"/>
                <a:gd name="connsiteY75" fmla="*/ 52932 h 1567883"/>
                <a:gd name="connsiteX76" fmla="*/ 2822376 w 4725831"/>
                <a:gd name="connsiteY76" fmla="*/ 59977 h 1567883"/>
                <a:gd name="connsiteX77" fmla="*/ 2799523 w 4725831"/>
                <a:gd name="connsiteY77" fmla="*/ 52932 h 1567883"/>
                <a:gd name="connsiteX78" fmla="*/ 2766765 w 4725831"/>
                <a:gd name="connsiteY78" fmla="*/ 52932 h 1567883"/>
                <a:gd name="connsiteX79" fmla="*/ 2770098 w 4725831"/>
                <a:gd name="connsiteY79" fmla="*/ 74162 h 1567883"/>
                <a:gd name="connsiteX80" fmla="*/ 2789714 w 4725831"/>
                <a:gd name="connsiteY80" fmla="*/ 84825 h 1567883"/>
                <a:gd name="connsiteX81" fmla="*/ 2812568 w 4725831"/>
                <a:gd name="connsiteY81" fmla="*/ 95488 h 1567883"/>
                <a:gd name="connsiteX82" fmla="*/ 2832185 w 4725831"/>
                <a:gd name="connsiteY82" fmla="*/ 106055 h 1567883"/>
                <a:gd name="connsiteX83" fmla="*/ 2851801 w 4725831"/>
                <a:gd name="connsiteY83" fmla="*/ 109673 h 1567883"/>
                <a:gd name="connsiteX84" fmla="*/ 2750386 w 4725831"/>
                <a:gd name="connsiteY84" fmla="*/ 74162 h 1567883"/>
                <a:gd name="connsiteX85" fmla="*/ 2720867 w 4725831"/>
                <a:gd name="connsiteY85" fmla="*/ 63500 h 1567883"/>
                <a:gd name="connsiteX86" fmla="*/ 2148564 w 4725831"/>
                <a:gd name="connsiteY86" fmla="*/ 120240 h 1567883"/>
                <a:gd name="connsiteX87" fmla="*/ 2174751 w 4725831"/>
                <a:gd name="connsiteY87" fmla="*/ 127380 h 1567883"/>
                <a:gd name="connsiteX88" fmla="*/ 2194748 w 4725831"/>
                <a:gd name="connsiteY88" fmla="*/ 120240 h 1567883"/>
                <a:gd name="connsiteX89" fmla="*/ 2171894 w 4725831"/>
                <a:gd name="connsiteY89" fmla="*/ 109673 h 1567883"/>
                <a:gd name="connsiteX90" fmla="*/ 1314678 w 4725831"/>
                <a:gd name="connsiteY90" fmla="*/ 187834 h 1567883"/>
                <a:gd name="connsiteX91" fmla="*/ 1285253 w 4725831"/>
                <a:gd name="connsiteY91" fmla="*/ 194879 h 1567883"/>
                <a:gd name="connsiteX92" fmla="*/ 1308107 w 4725831"/>
                <a:gd name="connsiteY92" fmla="*/ 202019 h 1567883"/>
                <a:gd name="connsiteX93" fmla="*/ 1092231 w 4725831"/>
                <a:gd name="connsiteY93" fmla="*/ 166508 h 1567883"/>
                <a:gd name="connsiteX94" fmla="*/ 1072615 w 4725831"/>
                <a:gd name="connsiteY94" fmla="*/ 148801 h 1567883"/>
                <a:gd name="connsiteX95" fmla="*/ 824078 w 4725831"/>
                <a:gd name="connsiteY95" fmla="*/ 276277 h 1567883"/>
                <a:gd name="connsiteX96" fmla="*/ 856835 w 4725831"/>
                <a:gd name="connsiteY96" fmla="*/ 301029 h 1567883"/>
                <a:gd name="connsiteX97" fmla="*/ 879690 w 4725831"/>
                <a:gd name="connsiteY97" fmla="*/ 301029 h 1567883"/>
                <a:gd name="connsiteX98" fmla="*/ 856835 w 4725831"/>
                <a:gd name="connsiteY98" fmla="*/ 279799 h 1567883"/>
                <a:gd name="connsiteX99" fmla="*/ 837124 w 4725831"/>
                <a:gd name="connsiteY99" fmla="*/ 276277 h 1567883"/>
                <a:gd name="connsiteX100" fmla="*/ 634390 w 4725831"/>
                <a:gd name="connsiteY100" fmla="*/ 173458 h 1567883"/>
                <a:gd name="connsiteX101" fmla="*/ 611535 w 4725831"/>
                <a:gd name="connsiteY101" fmla="*/ 176981 h 1567883"/>
                <a:gd name="connsiteX102" fmla="*/ 634390 w 4725831"/>
                <a:gd name="connsiteY102" fmla="*/ 180503 h 1567883"/>
                <a:gd name="connsiteX103" fmla="*/ 614773 w 4725831"/>
                <a:gd name="connsiteY103" fmla="*/ 198211 h 1567883"/>
                <a:gd name="connsiteX104" fmla="*/ 624296 w 4725831"/>
                <a:gd name="connsiteY104" fmla="*/ 223059 h 1567883"/>
                <a:gd name="connsiteX105" fmla="*/ 647245 w 4725831"/>
                <a:gd name="connsiteY105" fmla="*/ 223059 h 1567883"/>
                <a:gd name="connsiteX106" fmla="*/ 670099 w 4725831"/>
                <a:gd name="connsiteY106" fmla="*/ 230103 h 1567883"/>
                <a:gd name="connsiteX107" fmla="*/ 679622 w 4725831"/>
                <a:gd name="connsiteY107" fmla="*/ 251429 h 1567883"/>
                <a:gd name="connsiteX108" fmla="*/ 699238 w 4725831"/>
                <a:gd name="connsiteY108" fmla="*/ 258474 h 1567883"/>
                <a:gd name="connsiteX109" fmla="*/ 722092 w 4725831"/>
                <a:gd name="connsiteY109" fmla="*/ 262091 h 1567883"/>
                <a:gd name="connsiteX110" fmla="*/ 784274 w 4725831"/>
                <a:gd name="connsiteY110" fmla="*/ 258474 h 1567883"/>
                <a:gd name="connsiteX111" fmla="*/ 738471 w 4725831"/>
                <a:gd name="connsiteY111" fmla="*/ 244289 h 1567883"/>
                <a:gd name="connsiteX112" fmla="*/ 715616 w 4725831"/>
                <a:gd name="connsiteY112" fmla="*/ 219536 h 1567883"/>
                <a:gd name="connsiteX113" fmla="*/ 702475 w 4725831"/>
                <a:gd name="connsiteY113" fmla="*/ 198211 h 1567883"/>
                <a:gd name="connsiteX114" fmla="*/ 715616 w 4725831"/>
                <a:gd name="connsiteY114" fmla="*/ 169650 h 1567883"/>
                <a:gd name="connsiteX115" fmla="*/ 718854 w 4725831"/>
                <a:gd name="connsiteY115" fmla="*/ 148325 h 1567883"/>
                <a:gd name="connsiteX116" fmla="*/ 738471 w 4725831"/>
                <a:gd name="connsiteY116" fmla="*/ 148325 h 1567883"/>
                <a:gd name="connsiteX117" fmla="*/ 758087 w 4725831"/>
                <a:gd name="connsiteY117" fmla="*/ 127095 h 1567883"/>
                <a:gd name="connsiteX118" fmla="*/ 764657 w 4725831"/>
                <a:gd name="connsiteY118" fmla="*/ 102247 h 1567883"/>
                <a:gd name="connsiteX119" fmla="*/ 790844 w 4725831"/>
                <a:gd name="connsiteY119" fmla="*/ 105770 h 1567883"/>
                <a:gd name="connsiteX120" fmla="*/ 816936 w 4725831"/>
                <a:gd name="connsiteY120" fmla="*/ 84539 h 1567883"/>
                <a:gd name="connsiteX121" fmla="*/ 849693 w 4725831"/>
                <a:gd name="connsiteY121" fmla="*/ 81017 h 1567883"/>
                <a:gd name="connsiteX122" fmla="*/ 879118 w 4725831"/>
                <a:gd name="connsiteY122" fmla="*/ 73877 h 1567883"/>
                <a:gd name="connsiteX123" fmla="*/ 908542 w 4725831"/>
                <a:gd name="connsiteY123" fmla="*/ 70354 h 1567883"/>
                <a:gd name="connsiteX124" fmla="*/ 934729 w 4725831"/>
                <a:gd name="connsiteY124" fmla="*/ 63214 h 1567883"/>
                <a:gd name="connsiteX125" fmla="*/ 957584 w 4725831"/>
                <a:gd name="connsiteY125" fmla="*/ 56169 h 1567883"/>
                <a:gd name="connsiteX126" fmla="*/ 967106 w 4725831"/>
                <a:gd name="connsiteY126" fmla="*/ 31321 h 1567883"/>
                <a:gd name="connsiteX127" fmla="*/ 931111 w 4725831"/>
                <a:gd name="connsiteY127" fmla="*/ 24277 h 1567883"/>
                <a:gd name="connsiteX128" fmla="*/ 908257 w 4725831"/>
                <a:gd name="connsiteY128" fmla="*/ 27799 h 1567883"/>
                <a:gd name="connsiteX129" fmla="*/ 872262 w 4725831"/>
                <a:gd name="connsiteY129" fmla="*/ 41984 h 1567883"/>
                <a:gd name="connsiteX130" fmla="*/ 849407 w 4725831"/>
                <a:gd name="connsiteY130" fmla="*/ 52647 h 1567883"/>
                <a:gd name="connsiteX131" fmla="*/ 806842 w 4725831"/>
                <a:gd name="connsiteY131" fmla="*/ 52647 h 1567883"/>
                <a:gd name="connsiteX132" fmla="*/ 787226 w 4725831"/>
                <a:gd name="connsiteY132" fmla="*/ 49124 h 1567883"/>
                <a:gd name="connsiteX133" fmla="*/ 764371 w 4725831"/>
                <a:gd name="connsiteY133" fmla="*/ 52647 h 1567883"/>
                <a:gd name="connsiteX134" fmla="*/ 734947 w 4725831"/>
                <a:gd name="connsiteY134" fmla="*/ 66832 h 1567883"/>
                <a:gd name="connsiteX135" fmla="*/ 702190 w 4725831"/>
                <a:gd name="connsiteY135" fmla="*/ 81017 h 1567883"/>
                <a:gd name="connsiteX136" fmla="*/ 672765 w 4725831"/>
                <a:gd name="connsiteY136" fmla="*/ 88062 h 1567883"/>
                <a:gd name="connsiteX137" fmla="*/ 702190 w 4725831"/>
                <a:gd name="connsiteY137" fmla="*/ 98725 h 1567883"/>
                <a:gd name="connsiteX138" fmla="*/ 676098 w 4725831"/>
                <a:gd name="connsiteY138" fmla="*/ 105770 h 1567883"/>
                <a:gd name="connsiteX139" fmla="*/ 656482 w 4725831"/>
                <a:gd name="connsiteY139" fmla="*/ 127095 h 1567883"/>
                <a:gd name="connsiteX140" fmla="*/ 643341 w 4725831"/>
                <a:gd name="connsiteY140" fmla="*/ 151847 h 1567883"/>
                <a:gd name="connsiteX141" fmla="*/ 666290 w 4725831"/>
                <a:gd name="connsiteY141" fmla="*/ 141280 h 1567883"/>
                <a:gd name="connsiteX142" fmla="*/ 640960 w 4725831"/>
                <a:gd name="connsiteY142" fmla="*/ 159273 h 1567883"/>
                <a:gd name="connsiteX143" fmla="*/ 4725641 w 4725831"/>
                <a:gd name="connsiteY143" fmla="*/ 453448 h 1567883"/>
                <a:gd name="connsiteX144" fmla="*/ 4702787 w 4725831"/>
                <a:gd name="connsiteY144" fmla="*/ 439263 h 1567883"/>
                <a:gd name="connsiteX145" fmla="*/ 4666791 w 4725831"/>
                <a:gd name="connsiteY145" fmla="*/ 425077 h 1567883"/>
                <a:gd name="connsiteX146" fmla="*/ 4643937 w 4725831"/>
                <a:gd name="connsiteY146" fmla="*/ 425077 h 1567883"/>
                <a:gd name="connsiteX147" fmla="*/ 4578518 w 4725831"/>
                <a:gd name="connsiteY147" fmla="*/ 410892 h 1567883"/>
                <a:gd name="connsiteX148" fmla="*/ 4555569 w 4725831"/>
                <a:gd name="connsiteY148" fmla="*/ 400325 h 1567883"/>
                <a:gd name="connsiteX149" fmla="*/ 4535952 w 4725831"/>
                <a:gd name="connsiteY149" fmla="*/ 400325 h 1567883"/>
                <a:gd name="connsiteX150" fmla="*/ 4565376 w 4725831"/>
                <a:gd name="connsiteY150" fmla="*/ 421555 h 1567883"/>
                <a:gd name="connsiteX151" fmla="*/ 4594421 w 4725831"/>
                <a:gd name="connsiteY151" fmla="*/ 435359 h 1567883"/>
                <a:gd name="connsiteX152" fmla="*/ 4564996 w 4725831"/>
                <a:gd name="connsiteY152" fmla="*/ 438882 h 1567883"/>
                <a:gd name="connsiteX153" fmla="*/ 4522525 w 4725831"/>
                <a:gd name="connsiteY153" fmla="*/ 399944 h 1567883"/>
                <a:gd name="connsiteX154" fmla="*/ 4470151 w 4725831"/>
                <a:gd name="connsiteY154" fmla="*/ 378619 h 1567883"/>
                <a:gd name="connsiteX155" fmla="*/ 4424444 w 4725831"/>
                <a:gd name="connsiteY155" fmla="*/ 364434 h 1567883"/>
                <a:gd name="connsiteX156" fmla="*/ 4394924 w 4725831"/>
                <a:gd name="connsiteY156" fmla="*/ 357389 h 1567883"/>
                <a:gd name="connsiteX157" fmla="*/ 4356358 w 4725831"/>
                <a:gd name="connsiteY157" fmla="*/ 350629 h 1567883"/>
                <a:gd name="connsiteX158" fmla="*/ 4307031 w 4725831"/>
                <a:gd name="connsiteY158" fmla="*/ 340157 h 1567883"/>
                <a:gd name="connsiteX159" fmla="*/ 4257991 w 4725831"/>
                <a:gd name="connsiteY159" fmla="*/ 325972 h 1567883"/>
                <a:gd name="connsiteX160" fmla="*/ 4215520 w 4725831"/>
                <a:gd name="connsiteY160" fmla="*/ 315309 h 1567883"/>
                <a:gd name="connsiteX161" fmla="*/ 4182763 w 4725831"/>
                <a:gd name="connsiteY161" fmla="*/ 308264 h 1567883"/>
                <a:gd name="connsiteX162" fmla="*/ 4153338 w 4725831"/>
                <a:gd name="connsiteY162" fmla="*/ 301124 h 1567883"/>
                <a:gd name="connsiteX163" fmla="*/ 4130484 w 4725831"/>
                <a:gd name="connsiteY163" fmla="*/ 297602 h 1567883"/>
                <a:gd name="connsiteX164" fmla="*/ 4022498 w 4725831"/>
                <a:gd name="connsiteY164" fmla="*/ 297602 h 1567883"/>
                <a:gd name="connsiteX165" fmla="*/ 3989836 w 4725831"/>
                <a:gd name="connsiteY165" fmla="*/ 290462 h 1567883"/>
                <a:gd name="connsiteX166" fmla="*/ 3950604 w 4725831"/>
                <a:gd name="connsiteY166" fmla="*/ 283417 h 1567883"/>
                <a:gd name="connsiteX167" fmla="*/ 3960126 w 4725831"/>
                <a:gd name="connsiteY167" fmla="*/ 304647 h 1567883"/>
                <a:gd name="connsiteX168" fmla="*/ 3979742 w 4725831"/>
                <a:gd name="connsiteY168" fmla="*/ 311787 h 1567883"/>
                <a:gd name="connsiteX169" fmla="*/ 3999359 w 4725831"/>
                <a:gd name="connsiteY169" fmla="*/ 315309 h 1567883"/>
                <a:gd name="connsiteX170" fmla="*/ 4022213 w 4725831"/>
                <a:gd name="connsiteY170" fmla="*/ 329495 h 1567883"/>
                <a:gd name="connsiteX171" fmla="*/ 3989836 w 4725831"/>
                <a:gd name="connsiteY171" fmla="*/ 340157 h 1567883"/>
                <a:gd name="connsiteX172" fmla="*/ 3966887 w 4725831"/>
                <a:gd name="connsiteY172" fmla="*/ 322450 h 1567883"/>
                <a:gd name="connsiteX173" fmla="*/ 3927845 w 4725831"/>
                <a:gd name="connsiteY173" fmla="*/ 322450 h 1567883"/>
                <a:gd name="connsiteX174" fmla="*/ 3898421 w 4725831"/>
                <a:gd name="connsiteY174" fmla="*/ 301124 h 1567883"/>
                <a:gd name="connsiteX175" fmla="*/ 3852617 w 4725831"/>
                <a:gd name="connsiteY175" fmla="*/ 308264 h 1567883"/>
                <a:gd name="connsiteX176" fmla="*/ 3797101 w 4725831"/>
                <a:gd name="connsiteY176" fmla="*/ 304647 h 1567883"/>
                <a:gd name="connsiteX177" fmla="*/ 3725110 w 4725831"/>
                <a:gd name="connsiteY177" fmla="*/ 297602 h 1567883"/>
                <a:gd name="connsiteX178" fmla="*/ 3747964 w 4725831"/>
                <a:gd name="connsiteY178" fmla="*/ 333017 h 1567883"/>
                <a:gd name="connsiteX179" fmla="*/ 3727872 w 4725831"/>
                <a:gd name="connsiteY179" fmla="*/ 318737 h 1567883"/>
                <a:gd name="connsiteX180" fmla="*/ 3705018 w 4725831"/>
                <a:gd name="connsiteY180" fmla="*/ 304552 h 1567883"/>
                <a:gd name="connsiteX181" fmla="*/ 3665785 w 4725831"/>
                <a:gd name="connsiteY181" fmla="*/ 297507 h 1567883"/>
                <a:gd name="connsiteX182" fmla="*/ 3639598 w 4725831"/>
                <a:gd name="connsiteY182" fmla="*/ 276277 h 1567883"/>
                <a:gd name="connsiteX183" fmla="*/ 3604079 w 4725831"/>
                <a:gd name="connsiteY183" fmla="*/ 258474 h 1567883"/>
                <a:gd name="connsiteX184" fmla="*/ 3581225 w 4725831"/>
                <a:gd name="connsiteY184" fmla="*/ 254951 h 1567883"/>
                <a:gd name="connsiteX185" fmla="*/ 3561609 w 4725831"/>
                <a:gd name="connsiteY185" fmla="*/ 251429 h 1567883"/>
                <a:gd name="connsiteX186" fmla="*/ 3535423 w 4725831"/>
                <a:gd name="connsiteY186" fmla="*/ 247906 h 1567883"/>
                <a:gd name="connsiteX187" fmla="*/ 3492951 w 4725831"/>
                <a:gd name="connsiteY187" fmla="*/ 240766 h 1567883"/>
                <a:gd name="connsiteX188" fmla="*/ 3453623 w 4725831"/>
                <a:gd name="connsiteY188" fmla="*/ 244289 h 1567883"/>
                <a:gd name="connsiteX189" fmla="*/ 3417724 w 4725831"/>
                <a:gd name="connsiteY189" fmla="*/ 258474 h 1567883"/>
                <a:gd name="connsiteX190" fmla="*/ 3388299 w 4725831"/>
                <a:gd name="connsiteY190" fmla="*/ 254951 h 1567883"/>
                <a:gd name="connsiteX191" fmla="*/ 3365351 w 4725831"/>
                <a:gd name="connsiteY191" fmla="*/ 240766 h 1567883"/>
                <a:gd name="connsiteX192" fmla="*/ 3335925 w 4725831"/>
                <a:gd name="connsiteY192" fmla="*/ 233721 h 1567883"/>
                <a:gd name="connsiteX193" fmla="*/ 3303264 w 4725831"/>
                <a:gd name="connsiteY193" fmla="*/ 226581 h 1567883"/>
                <a:gd name="connsiteX194" fmla="*/ 3267268 w 4725831"/>
                <a:gd name="connsiteY194" fmla="*/ 223059 h 1567883"/>
                <a:gd name="connsiteX195" fmla="*/ 3286884 w 4725831"/>
                <a:gd name="connsiteY195" fmla="*/ 216014 h 1567883"/>
                <a:gd name="connsiteX196" fmla="*/ 3267268 w 4725831"/>
                <a:gd name="connsiteY196" fmla="*/ 201828 h 1567883"/>
                <a:gd name="connsiteX197" fmla="*/ 3241081 w 4725831"/>
                <a:gd name="connsiteY197" fmla="*/ 198211 h 1567883"/>
                <a:gd name="connsiteX198" fmla="*/ 3218227 w 4725831"/>
                <a:gd name="connsiteY198" fmla="*/ 194688 h 1567883"/>
                <a:gd name="connsiteX199" fmla="*/ 3198611 w 4725831"/>
                <a:gd name="connsiteY199" fmla="*/ 194688 h 1567883"/>
                <a:gd name="connsiteX200" fmla="*/ 3189088 w 4725831"/>
                <a:gd name="connsiteY200" fmla="*/ 216014 h 1567883"/>
                <a:gd name="connsiteX201" fmla="*/ 3169472 w 4725831"/>
                <a:gd name="connsiteY201" fmla="*/ 219536 h 1567883"/>
                <a:gd name="connsiteX202" fmla="*/ 3117098 w 4725831"/>
                <a:gd name="connsiteY202" fmla="*/ 201828 h 1567883"/>
                <a:gd name="connsiteX203" fmla="*/ 3149856 w 4725831"/>
                <a:gd name="connsiteY203" fmla="*/ 194688 h 1567883"/>
                <a:gd name="connsiteX204" fmla="*/ 3182518 w 4725831"/>
                <a:gd name="connsiteY204" fmla="*/ 212396 h 1567883"/>
                <a:gd name="connsiteX205" fmla="*/ 3153094 w 4725831"/>
                <a:gd name="connsiteY205" fmla="*/ 183835 h 1567883"/>
                <a:gd name="connsiteX206" fmla="*/ 3090911 w 4725831"/>
                <a:gd name="connsiteY206" fmla="*/ 187453 h 1567883"/>
                <a:gd name="connsiteX207" fmla="*/ 3025492 w 4725831"/>
                <a:gd name="connsiteY207" fmla="*/ 183835 h 1567883"/>
                <a:gd name="connsiteX208" fmla="*/ 2999400 w 4725831"/>
                <a:gd name="connsiteY208" fmla="*/ 173268 h 1567883"/>
                <a:gd name="connsiteX209" fmla="*/ 2975594 w 4725831"/>
                <a:gd name="connsiteY209" fmla="*/ 191166 h 1567883"/>
                <a:gd name="connsiteX210" fmla="*/ 3005019 w 4725831"/>
                <a:gd name="connsiteY210" fmla="*/ 205351 h 1567883"/>
                <a:gd name="connsiteX211" fmla="*/ 3037776 w 4725831"/>
                <a:gd name="connsiteY211" fmla="*/ 230103 h 1567883"/>
                <a:gd name="connsiteX212" fmla="*/ 3011589 w 4725831"/>
                <a:gd name="connsiteY212" fmla="*/ 230103 h 1567883"/>
                <a:gd name="connsiteX213" fmla="*/ 2988735 w 4725831"/>
                <a:gd name="connsiteY213" fmla="*/ 219536 h 1567883"/>
                <a:gd name="connsiteX214" fmla="*/ 2991972 w 4725831"/>
                <a:gd name="connsiteY214" fmla="*/ 240766 h 1567883"/>
                <a:gd name="connsiteX215" fmla="*/ 2962548 w 4725831"/>
                <a:gd name="connsiteY215" fmla="*/ 237244 h 1567883"/>
                <a:gd name="connsiteX216" fmla="*/ 2936361 w 4725831"/>
                <a:gd name="connsiteY216" fmla="*/ 230103 h 1567883"/>
                <a:gd name="connsiteX217" fmla="*/ 2913507 w 4725831"/>
                <a:gd name="connsiteY217" fmla="*/ 223059 h 1567883"/>
                <a:gd name="connsiteX218" fmla="*/ 2893891 w 4725831"/>
                <a:gd name="connsiteY218" fmla="*/ 230103 h 1567883"/>
                <a:gd name="connsiteX219" fmla="*/ 2851801 w 4725831"/>
                <a:gd name="connsiteY219" fmla="*/ 230103 h 1567883"/>
                <a:gd name="connsiteX220" fmla="*/ 2825519 w 4725831"/>
                <a:gd name="connsiteY220" fmla="*/ 216394 h 1567883"/>
                <a:gd name="connsiteX221" fmla="*/ 2822282 w 4725831"/>
                <a:gd name="connsiteY221" fmla="*/ 237624 h 1567883"/>
                <a:gd name="connsiteX222" fmla="*/ 2822282 w 4725831"/>
                <a:gd name="connsiteY222" fmla="*/ 258855 h 1567883"/>
                <a:gd name="connsiteX223" fmla="*/ 2750386 w 4725831"/>
                <a:gd name="connsiteY223" fmla="*/ 234102 h 1567883"/>
                <a:gd name="connsiteX224" fmla="*/ 2727437 w 4725831"/>
                <a:gd name="connsiteY224" fmla="*/ 216394 h 1567883"/>
                <a:gd name="connsiteX225" fmla="*/ 2694775 w 4725831"/>
                <a:gd name="connsiteY225" fmla="*/ 212777 h 1567883"/>
                <a:gd name="connsiteX226" fmla="*/ 2714391 w 4725831"/>
                <a:gd name="connsiteY226" fmla="*/ 205732 h 1567883"/>
                <a:gd name="connsiteX227" fmla="*/ 2678396 w 4725831"/>
                <a:gd name="connsiteY227" fmla="*/ 191547 h 1567883"/>
                <a:gd name="connsiteX228" fmla="*/ 2658780 w 4725831"/>
                <a:gd name="connsiteY228" fmla="*/ 177362 h 1567883"/>
                <a:gd name="connsiteX229" fmla="*/ 2639163 w 4725831"/>
                <a:gd name="connsiteY229" fmla="*/ 159273 h 1567883"/>
                <a:gd name="connsiteX230" fmla="*/ 2619547 w 4725831"/>
                <a:gd name="connsiteY230" fmla="*/ 152133 h 1567883"/>
                <a:gd name="connsiteX231" fmla="*/ 2596598 w 4725831"/>
                <a:gd name="connsiteY231" fmla="*/ 152133 h 1567883"/>
                <a:gd name="connsiteX232" fmla="*/ 2570506 w 4725831"/>
                <a:gd name="connsiteY232" fmla="*/ 155751 h 1567883"/>
                <a:gd name="connsiteX233" fmla="*/ 2541082 w 4725831"/>
                <a:gd name="connsiteY233" fmla="*/ 152133 h 1567883"/>
                <a:gd name="connsiteX234" fmla="*/ 2514895 w 4725831"/>
                <a:gd name="connsiteY234" fmla="*/ 141566 h 1567883"/>
                <a:gd name="connsiteX235" fmla="*/ 2495278 w 4725831"/>
                <a:gd name="connsiteY235" fmla="*/ 148611 h 1567883"/>
                <a:gd name="connsiteX236" fmla="*/ 2524703 w 4725831"/>
                <a:gd name="connsiteY236" fmla="*/ 177171 h 1567883"/>
                <a:gd name="connsiteX237" fmla="*/ 2498516 w 4725831"/>
                <a:gd name="connsiteY237" fmla="*/ 173649 h 1567883"/>
                <a:gd name="connsiteX238" fmla="*/ 2423288 w 4725831"/>
                <a:gd name="connsiteY238" fmla="*/ 173649 h 1567883"/>
                <a:gd name="connsiteX239" fmla="*/ 2390626 w 4725831"/>
                <a:gd name="connsiteY239" fmla="*/ 166508 h 1567883"/>
                <a:gd name="connsiteX240" fmla="*/ 2371010 w 4725831"/>
                <a:gd name="connsiteY240" fmla="*/ 162986 h 1567883"/>
                <a:gd name="connsiteX241" fmla="*/ 2312161 w 4725831"/>
                <a:gd name="connsiteY241" fmla="*/ 148801 h 1567883"/>
                <a:gd name="connsiteX242" fmla="*/ 2269595 w 4725831"/>
                <a:gd name="connsiteY242" fmla="*/ 145278 h 1567883"/>
                <a:gd name="connsiteX243" fmla="*/ 2240171 w 4725831"/>
                <a:gd name="connsiteY243" fmla="*/ 148801 h 1567883"/>
                <a:gd name="connsiteX244" fmla="*/ 2210746 w 4725831"/>
                <a:gd name="connsiteY244" fmla="*/ 134616 h 1567883"/>
                <a:gd name="connsiteX245" fmla="*/ 2177988 w 4725831"/>
                <a:gd name="connsiteY245" fmla="*/ 145278 h 1567883"/>
                <a:gd name="connsiteX246" fmla="*/ 2148564 w 4725831"/>
                <a:gd name="connsiteY246" fmla="*/ 134616 h 1567883"/>
                <a:gd name="connsiteX247" fmla="*/ 2119139 w 4725831"/>
                <a:gd name="connsiteY247" fmla="*/ 141756 h 1567883"/>
                <a:gd name="connsiteX248" fmla="*/ 2148564 w 4725831"/>
                <a:gd name="connsiteY248" fmla="*/ 145278 h 1567883"/>
                <a:gd name="connsiteX249" fmla="*/ 2122472 w 4725831"/>
                <a:gd name="connsiteY249" fmla="*/ 155941 h 1567883"/>
                <a:gd name="connsiteX250" fmla="*/ 2073336 w 4725831"/>
                <a:gd name="connsiteY250" fmla="*/ 162986 h 1567883"/>
                <a:gd name="connsiteX251" fmla="*/ 2053720 w 4725831"/>
                <a:gd name="connsiteY251" fmla="*/ 166508 h 1567883"/>
                <a:gd name="connsiteX252" fmla="*/ 2034103 w 4725831"/>
                <a:gd name="connsiteY252" fmla="*/ 177171 h 1567883"/>
                <a:gd name="connsiteX253" fmla="*/ 2047244 w 4725831"/>
                <a:gd name="connsiteY253" fmla="*/ 155941 h 1567883"/>
                <a:gd name="connsiteX254" fmla="*/ 2086477 w 4725831"/>
                <a:gd name="connsiteY254" fmla="*/ 145278 h 1567883"/>
                <a:gd name="connsiteX255" fmla="*/ 2109331 w 4725831"/>
                <a:gd name="connsiteY255" fmla="*/ 123953 h 1567883"/>
                <a:gd name="connsiteX256" fmla="*/ 2132280 w 4725831"/>
                <a:gd name="connsiteY256" fmla="*/ 106246 h 1567883"/>
                <a:gd name="connsiteX257" fmla="*/ 2155135 w 4725831"/>
                <a:gd name="connsiteY257" fmla="*/ 102723 h 1567883"/>
                <a:gd name="connsiteX258" fmla="*/ 2164657 w 4725831"/>
                <a:gd name="connsiteY258" fmla="*/ 81493 h 1567883"/>
                <a:gd name="connsiteX259" fmla="*/ 2131994 w 4725831"/>
                <a:gd name="connsiteY259" fmla="*/ 70830 h 1567883"/>
                <a:gd name="connsiteX260" fmla="*/ 2131994 w 4725831"/>
                <a:gd name="connsiteY260" fmla="*/ 49410 h 1567883"/>
                <a:gd name="connsiteX261" fmla="*/ 2112378 w 4725831"/>
                <a:gd name="connsiteY261" fmla="*/ 52932 h 1567883"/>
                <a:gd name="connsiteX262" fmla="*/ 2079621 w 4725831"/>
                <a:gd name="connsiteY262" fmla="*/ 38747 h 1567883"/>
                <a:gd name="connsiteX263" fmla="*/ 2043911 w 4725831"/>
                <a:gd name="connsiteY263" fmla="*/ 35510 h 1567883"/>
                <a:gd name="connsiteX264" fmla="*/ 1968684 w 4725831"/>
                <a:gd name="connsiteY264" fmla="*/ 31893 h 1567883"/>
                <a:gd name="connsiteX265" fmla="*/ 1932784 w 4725831"/>
                <a:gd name="connsiteY265" fmla="*/ 42555 h 1567883"/>
                <a:gd name="connsiteX266" fmla="*/ 1926213 w 4725831"/>
                <a:gd name="connsiteY266" fmla="*/ 21325 h 1567883"/>
                <a:gd name="connsiteX267" fmla="*/ 1893551 w 4725831"/>
                <a:gd name="connsiteY267" fmla="*/ 24848 h 1567883"/>
                <a:gd name="connsiteX268" fmla="*/ 1854223 w 4725831"/>
                <a:gd name="connsiteY268" fmla="*/ 21325 h 1567883"/>
                <a:gd name="connsiteX269" fmla="*/ 1877172 w 4725831"/>
                <a:gd name="connsiteY269" fmla="*/ 17708 h 1567883"/>
                <a:gd name="connsiteX270" fmla="*/ 1844415 w 4725831"/>
                <a:gd name="connsiteY270" fmla="*/ 3522 h 1567883"/>
                <a:gd name="connsiteX271" fmla="*/ 1821561 w 4725831"/>
                <a:gd name="connsiteY271" fmla="*/ 0 h 1567883"/>
                <a:gd name="connsiteX272" fmla="*/ 1801944 w 4725831"/>
                <a:gd name="connsiteY272" fmla="*/ 7140 h 1567883"/>
                <a:gd name="connsiteX273" fmla="*/ 1782328 w 4725831"/>
                <a:gd name="connsiteY273" fmla="*/ 14185 h 1567883"/>
                <a:gd name="connsiteX274" fmla="*/ 1808515 w 4725831"/>
                <a:gd name="connsiteY274" fmla="*/ 39033 h 1567883"/>
                <a:gd name="connsiteX275" fmla="*/ 1743095 w 4725831"/>
                <a:gd name="connsiteY275" fmla="*/ 39033 h 1567883"/>
                <a:gd name="connsiteX276" fmla="*/ 1772520 w 4725831"/>
                <a:gd name="connsiteY276" fmla="*/ 49695 h 1567883"/>
                <a:gd name="connsiteX277" fmla="*/ 1743095 w 4725831"/>
                <a:gd name="connsiteY277" fmla="*/ 56740 h 1567883"/>
                <a:gd name="connsiteX278" fmla="*/ 1720146 w 4725831"/>
                <a:gd name="connsiteY278" fmla="*/ 63785 h 1567883"/>
                <a:gd name="connsiteX279" fmla="*/ 1700529 w 4725831"/>
                <a:gd name="connsiteY279" fmla="*/ 67403 h 1567883"/>
                <a:gd name="connsiteX280" fmla="*/ 1658059 w 4725831"/>
                <a:gd name="connsiteY280" fmla="*/ 49695 h 1567883"/>
                <a:gd name="connsiteX281" fmla="*/ 1635110 w 4725831"/>
                <a:gd name="connsiteY281" fmla="*/ 56740 h 1567883"/>
                <a:gd name="connsiteX282" fmla="*/ 1602448 w 4725831"/>
                <a:gd name="connsiteY282" fmla="*/ 67403 h 1567883"/>
                <a:gd name="connsiteX283" fmla="*/ 1579594 w 4725831"/>
                <a:gd name="connsiteY283" fmla="*/ 67403 h 1567883"/>
                <a:gd name="connsiteX284" fmla="*/ 1556644 w 4725831"/>
                <a:gd name="connsiteY284" fmla="*/ 74448 h 1567883"/>
                <a:gd name="connsiteX285" fmla="*/ 1530458 w 4725831"/>
                <a:gd name="connsiteY285" fmla="*/ 77971 h 1567883"/>
                <a:gd name="connsiteX286" fmla="*/ 1501033 w 4725831"/>
                <a:gd name="connsiteY286" fmla="*/ 99296 h 1567883"/>
                <a:gd name="connsiteX287" fmla="*/ 1481417 w 4725831"/>
                <a:gd name="connsiteY287" fmla="*/ 106341 h 1567883"/>
                <a:gd name="connsiteX288" fmla="*/ 1501033 w 4725831"/>
                <a:gd name="connsiteY288" fmla="*/ 124048 h 1567883"/>
                <a:gd name="connsiteX289" fmla="*/ 1481417 w 4725831"/>
                <a:gd name="connsiteY289" fmla="*/ 145374 h 1567883"/>
                <a:gd name="connsiteX290" fmla="*/ 1425805 w 4725831"/>
                <a:gd name="connsiteY290" fmla="*/ 145374 h 1567883"/>
                <a:gd name="connsiteX291" fmla="*/ 1402951 w 4725831"/>
                <a:gd name="connsiteY291" fmla="*/ 141851 h 1567883"/>
                <a:gd name="connsiteX292" fmla="*/ 1363718 w 4725831"/>
                <a:gd name="connsiteY292" fmla="*/ 145374 h 1567883"/>
                <a:gd name="connsiteX293" fmla="*/ 1363718 w 4725831"/>
                <a:gd name="connsiteY293" fmla="*/ 166604 h 1567883"/>
                <a:gd name="connsiteX294" fmla="*/ 1383335 w 4725831"/>
                <a:gd name="connsiteY294" fmla="*/ 187834 h 1567883"/>
                <a:gd name="connsiteX295" fmla="*/ 1402951 w 4725831"/>
                <a:gd name="connsiteY295" fmla="*/ 194879 h 1567883"/>
                <a:gd name="connsiteX296" fmla="*/ 1425805 w 4725831"/>
                <a:gd name="connsiteY296" fmla="*/ 198401 h 1567883"/>
                <a:gd name="connsiteX297" fmla="*/ 1448754 w 4725831"/>
                <a:gd name="connsiteY297" fmla="*/ 205541 h 1567883"/>
                <a:gd name="connsiteX298" fmla="*/ 1429138 w 4725831"/>
                <a:gd name="connsiteY298" fmla="*/ 223059 h 1567883"/>
                <a:gd name="connsiteX299" fmla="*/ 1409522 w 4725831"/>
                <a:gd name="connsiteY299" fmla="*/ 212396 h 1567883"/>
                <a:gd name="connsiteX300" fmla="*/ 1389905 w 4725831"/>
                <a:gd name="connsiteY300" fmla="*/ 205351 h 1567883"/>
                <a:gd name="connsiteX301" fmla="*/ 1366956 w 4725831"/>
                <a:gd name="connsiteY301" fmla="*/ 198211 h 1567883"/>
                <a:gd name="connsiteX302" fmla="*/ 1344102 w 4725831"/>
                <a:gd name="connsiteY302" fmla="*/ 194688 h 1567883"/>
                <a:gd name="connsiteX303" fmla="*/ 1321153 w 4725831"/>
                <a:gd name="connsiteY303" fmla="*/ 194688 h 1567883"/>
                <a:gd name="connsiteX304" fmla="*/ 1330675 w 4725831"/>
                <a:gd name="connsiteY304" fmla="*/ 216014 h 1567883"/>
                <a:gd name="connsiteX305" fmla="*/ 1311059 w 4725831"/>
                <a:gd name="connsiteY305" fmla="*/ 216014 h 1567883"/>
                <a:gd name="connsiteX306" fmla="*/ 1291443 w 4725831"/>
                <a:gd name="connsiteY306" fmla="*/ 205351 h 1567883"/>
                <a:gd name="connsiteX307" fmla="*/ 1284968 w 4725831"/>
                <a:gd name="connsiteY307" fmla="*/ 226581 h 1567883"/>
                <a:gd name="connsiteX308" fmla="*/ 1320867 w 4725831"/>
                <a:gd name="connsiteY308" fmla="*/ 233721 h 1567883"/>
                <a:gd name="connsiteX309" fmla="*/ 1343817 w 4725831"/>
                <a:gd name="connsiteY309" fmla="*/ 237244 h 1567883"/>
                <a:gd name="connsiteX310" fmla="*/ 1304584 w 4725831"/>
                <a:gd name="connsiteY310" fmla="*/ 244289 h 1567883"/>
                <a:gd name="connsiteX311" fmla="*/ 1281634 w 4725831"/>
                <a:gd name="connsiteY311" fmla="*/ 240766 h 1567883"/>
                <a:gd name="connsiteX312" fmla="*/ 1262018 w 4725831"/>
                <a:gd name="connsiteY312" fmla="*/ 223059 h 1567883"/>
                <a:gd name="connsiteX313" fmla="*/ 1258781 w 4725831"/>
                <a:gd name="connsiteY313" fmla="*/ 198211 h 1567883"/>
                <a:gd name="connsiteX314" fmla="*/ 1235831 w 4725831"/>
                <a:gd name="connsiteY314" fmla="*/ 176981 h 1567883"/>
                <a:gd name="connsiteX315" fmla="*/ 1232974 w 4725831"/>
                <a:gd name="connsiteY315" fmla="*/ 201828 h 1567883"/>
                <a:gd name="connsiteX316" fmla="*/ 1213358 w 4725831"/>
                <a:gd name="connsiteY316" fmla="*/ 208873 h 1567883"/>
                <a:gd name="connsiteX317" fmla="*/ 1203836 w 4725831"/>
                <a:gd name="connsiteY317" fmla="*/ 233721 h 1567883"/>
                <a:gd name="connsiteX318" fmla="*/ 1242497 w 4725831"/>
                <a:gd name="connsiteY318" fmla="*/ 254951 h 1567883"/>
                <a:gd name="connsiteX319" fmla="*/ 1252019 w 4725831"/>
                <a:gd name="connsiteY319" fmla="*/ 276277 h 1567883"/>
                <a:gd name="connsiteX320" fmla="*/ 1252019 w 4725831"/>
                <a:gd name="connsiteY320" fmla="*/ 301029 h 1567883"/>
                <a:gd name="connsiteX321" fmla="*/ 1271636 w 4725831"/>
                <a:gd name="connsiteY321" fmla="*/ 304552 h 1567883"/>
                <a:gd name="connsiteX322" fmla="*/ 1304393 w 4725831"/>
                <a:gd name="connsiteY322" fmla="*/ 325877 h 1567883"/>
                <a:gd name="connsiteX323" fmla="*/ 1327248 w 4725831"/>
                <a:gd name="connsiteY323" fmla="*/ 318737 h 1567883"/>
                <a:gd name="connsiteX324" fmla="*/ 1347245 w 4725831"/>
                <a:gd name="connsiteY324" fmla="*/ 318737 h 1567883"/>
                <a:gd name="connsiteX325" fmla="*/ 1366861 w 4725831"/>
                <a:gd name="connsiteY325" fmla="*/ 329399 h 1567883"/>
                <a:gd name="connsiteX326" fmla="*/ 1402951 w 4725831"/>
                <a:gd name="connsiteY326" fmla="*/ 340157 h 1567883"/>
                <a:gd name="connsiteX327" fmla="*/ 1406189 w 4725831"/>
                <a:gd name="connsiteY327" fmla="*/ 361387 h 1567883"/>
                <a:gd name="connsiteX328" fmla="*/ 1415711 w 4725831"/>
                <a:gd name="connsiteY328" fmla="*/ 382713 h 1567883"/>
                <a:gd name="connsiteX329" fmla="*/ 1442470 w 4725831"/>
                <a:gd name="connsiteY329" fmla="*/ 382713 h 1567883"/>
                <a:gd name="connsiteX330" fmla="*/ 1413045 w 4725831"/>
                <a:gd name="connsiteY330" fmla="*/ 389757 h 1567883"/>
                <a:gd name="connsiteX331" fmla="*/ 1390191 w 4725831"/>
                <a:gd name="connsiteY331" fmla="*/ 357865 h 1567883"/>
                <a:gd name="connsiteX332" fmla="*/ 1370575 w 4725831"/>
                <a:gd name="connsiteY332" fmla="*/ 343680 h 1567883"/>
                <a:gd name="connsiteX333" fmla="*/ 1344388 w 4725831"/>
                <a:gd name="connsiteY333" fmla="*/ 325972 h 1567883"/>
                <a:gd name="connsiteX334" fmla="*/ 1321438 w 4725831"/>
                <a:gd name="connsiteY334" fmla="*/ 333017 h 1567883"/>
                <a:gd name="connsiteX335" fmla="*/ 1298585 w 4725831"/>
                <a:gd name="connsiteY335" fmla="*/ 343680 h 1567883"/>
                <a:gd name="connsiteX336" fmla="*/ 1321438 w 4725831"/>
                <a:gd name="connsiteY336" fmla="*/ 368527 h 1567883"/>
                <a:gd name="connsiteX337" fmla="*/ 1314963 w 4725831"/>
                <a:gd name="connsiteY337" fmla="*/ 389757 h 1567883"/>
                <a:gd name="connsiteX338" fmla="*/ 1308393 w 4725831"/>
                <a:gd name="connsiteY338" fmla="*/ 414605 h 1567883"/>
                <a:gd name="connsiteX339" fmla="*/ 1285539 w 4725831"/>
                <a:gd name="connsiteY339" fmla="*/ 425173 h 1567883"/>
                <a:gd name="connsiteX340" fmla="*/ 1262589 w 4725831"/>
                <a:gd name="connsiteY340" fmla="*/ 439358 h 1567883"/>
                <a:gd name="connsiteX341" fmla="*/ 1239736 w 4725831"/>
                <a:gd name="connsiteY341" fmla="*/ 435835 h 1567883"/>
                <a:gd name="connsiteX342" fmla="*/ 1206978 w 4725831"/>
                <a:gd name="connsiteY342" fmla="*/ 432313 h 1567883"/>
                <a:gd name="connsiteX343" fmla="*/ 1187362 w 4725831"/>
                <a:gd name="connsiteY343" fmla="*/ 425173 h 1567883"/>
                <a:gd name="connsiteX344" fmla="*/ 1210311 w 4725831"/>
                <a:gd name="connsiteY344" fmla="*/ 418128 h 1567883"/>
                <a:gd name="connsiteX345" fmla="*/ 1233165 w 4725831"/>
                <a:gd name="connsiteY345" fmla="*/ 410988 h 1567883"/>
                <a:gd name="connsiteX346" fmla="*/ 1256019 w 4725831"/>
                <a:gd name="connsiteY346" fmla="*/ 414605 h 1567883"/>
                <a:gd name="connsiteX347" fmla="*/ 1265541 w 4725831"/>
                <a:gd name="connsiteY347" fmla="*/ 393280 h 1567883"/>
                <a:gd name="connsiteX348" fmla="*/ 1278682 w 4725831"/>
                <a:gd name="connsiteY348" fmla="*/ 368718 h 1567883"/>
                <a:gd name="connsiteX349" fmla="*/ 1275445 w 4725831"/>
                <a:gd name="connsiteY349" fmla="*/ 347393 h 1567883"/>
                <a:gd name="connsiteX350" fmla="*/ 1255733 w 4725831"/>
                <a:gd name="connsiteY350" fmla="*/ 343870 h 1567883"/>
                <a:gd name="connsiteX351" fmla="*/ 1229642 w 4725831"/>
                <a:gd name="connsiteY351" fmla="*/ 329685 h 1567883"/>
                <a:gd name="connsiteX352" fmla="*/ 1229642 w 4725831"/>
                <a:gd name="connsiteY352" fmla="*/ 304552 h 1567883"/>
                <a:gd name="connsiteX353" fmla="*/ 1210025 w 4725831"/>
                <a:gd name="connsiteY353" fmla="*/ 279799 h 1567883"/>
                <a:gd name="connsiteX354" fmla="*/ 1203455 w 4725831"/>
                <a:gd name="connsiteY354" fmla="*/ 254951 h 1567883"/>
                <a:gd name="connsiteX355" fmla="*/ 1167460 w 4725831"/>
                <a:gd name="connsiteY355" fmla="*/ 233721 h 1567883"/>
                <a:gd name="connsiteX356" fmla="*/ 1180601 w 4725831"/>
                <a:gd name="connsiteY356" fmla="*/ 212396 h 1567883"/>
                <a:gd name="connsiteX357" fmla="*/ 1164222 w 4725831"/>
                <a:gd name="connsiteY357" fmla="*/ 183835 h 1567883"/>
                <a:gd name="connsiteX358" fmla="*/ 1141273 w 4725831"/>
                <a:gd name="connsiteY358" fmla="*/ 180313 h 1567883"/>
                <a:gd name="connsiteX359" fmla="*/ 1069378 w 4725831"/>
                <a:gd name="connsiteY359" fmla="*/ 173268 h 1567883"/>
                <a:gd name="connsiteX360" fmla="*/ 1072615 w 4725831"/>
                <a:gd name="connsiteY360" fmla="*/ 201828 h 1567883"/>
                <a:gd name="connsiteX361" fmla="*/ 1036620 w 4725831"/>
                <a:gd name="connsiteY361" fmla="*/ 233721 h 1567883"/>
                <a:gd name="connsiteX362" fmla="*/ 1049761 w 4725831"/>
                <a:gd name="connsiteY362" fmla="*/ 254951 h 1567883"/>
                <a:gd name="connsiteX363" fmla="*/ 1066140 w 4725831"/>
                <a:gd name="connsiteY363" fmla="*/ 283512 h 1567883"/>
                <a:gd name="connsiteX364" fmla="*/ 1075662 w 4725831"/>
                <a:gd name="connsiteY364" fmla="*/ 308360 h 1567883"/>
                <a:gd name="connsiteX365" fmla="*/ 1095279 w 4725831"/>
                <a:gd name="connsiteY365" fmla="*/ 304742 h 1567883"/>
                <a:gd name="connsiteX366" fmla="*/ 1118704 w 4725831"/>
                <a:gd name="connsiteY366" fmla="*/ 325877 h 1567883"/>
                <a:gd name="connsiteX367" fmla="*/ 1141559 w 4725831"/>
                <a:gd name="connsiteY367" fmla="*/ 325877 h 1567883"/>
                <a:gd name="connsiteX368" fmla="*/ 1137749 w 4725831"/>
                <a:gd name="connsiteY368" fmla="*/ 361292 h 1567883"/>
                <a:gd name="connsiteX369" fmla="*/ 1118704 w 4725831"/>
                <a:gd name="connsiteY369" fmla="*/ 354247 h 1567883"/>
                <a:gd name="connsiteX370" fmla="*/ 1095565 w 4725831"/>
                <a:gd name="connsiteY370" fmla="*/ 340157 h 1567883"/>
                <a:gd name="connsiteX371" fmla="*/ 1075948 w 4725831"/>
                <a:gd name="connsiteY371" fmla="*/ 333017 h 1567883"/>
                <a:gd name="connsiteX372" fmla="*/ 1030145 w 4725831"/>
                <a:gd name="connsiteY372" fmla="*/ 325972 h 1567883"/>
                <a:gd name="connsiteX373" fmla="*/ 1004434 w 4725831"/>
                <a:gd name="connsiteY373" fmla="*/ 311597 h 1567883"/>
                <a:gd name="connsiteX374" fmla="*/ 981580 w 4725831"/>
                <a:gd name="connsiteY374" fmla="*/ 304456 h 1567883"/>
                <a:gd name="connsiteX375" fmla="*/ 955393 w 4725831"/>
                <a:gd name="connsiteY375" fmla="*/ 297411 h 1567883"/>
                <a:gd name="connsiteX376" fmla="*/ 932444 w 4725831"/>
                <a:gd name="connsiteY376" fmla="*/ 300934 h 1567883"/>
                <a:gd name="connsiteX377" fmla="*/ 896544 w 4725831"/>
                <a:gd name="connsiteY377" fmla="*/ 297411 h 1567883"/>
                <a:gd name="connsiteX378" fmla="*/ 899782 w 4725831"/>
                <a:gd name="connsiteY378" fmla="*/ 318641 h 1567883"/>
                <a:gd name="connsiteX379" fmla="*/ 896544 w 4725831"/>
                <a:gd name="connsiteY379" fmla="*/ 343489 h 1567883"/>
                <a:gd name="connsiteX380" fmla="*/ 876928 w 4725831"/>
                <a:gd name="connsiteY380" fmla="*/ 350534 h 1567883"/>
                <a:gd name="connsiteX381" fmla="*/ 870357 w 4725831"/>
                <a:gd name="connsiteY381" fmla="*/ 329304 h 1567883"/>
                <a:gd name="connsiteX382" fmla="*/ 850741 w 4725831"/>
                <a:gd name="connsiteY382" fmla="*/ 329304 h 1567883"/>
                <a:gd name="connsiteX383" fmla="*/ 821317 w 4725831"/>
                <a:gd name="connsiteY383" fmla="*/ 347012 h 1567883"/>
                <a:gd name="connsiteX384" fmla="*/ 797891 w 4725831"/>
                <a:gd name="connsiteY384" fmla="*/ 340157 h 1567883"/>
                <a:gd name="connsiteX385" fmla="*/ 775037 w 4725831"/>
                <a:gd name="connsiteY385" fmla="*/ 343680 h 1567883"/>
                <a:gd name="connsiteX386" fmla="*/ 755420 w 4725831"/>
                <a:gd name="connsiteY386" fmla="*/ 354342 h 1567883"/>
                <a:gd name="connsiteX387" fmla="*/ 709617 w 4725831"/>
                <a:gd name="connsiteY387" fmla="*/ 361387 h 1567883"/>
                <a:gd name="connsiteX388" fmla="*/ 716188 w 4725831"/>
                <a:gd name="connsiteY388" fmla="*/ 325972 h 1567883"/>
                <a:gd name="connsiteX389" fmla="*/ 693239 w 4725831"/>
                <a:gd name="connsiteY389" fmla="*/ 333017 h 1567883"/>
                <a:gd name="connsiteX390" fmla="*/ 683716 w 4725831"/>
                <a:gd name="connsiteY390" fmla="*/ 354342 h 1567883"/>
                <a:gd name="connsiteX391" fmla="*/ 657625 w 4725831"/>
                <a:gd name="connsiteY391" fmla="*/ 347202 h 1567883"/>
                <a:gd name="connsiteX392" fmla="*/ 628104 w 4725831"/>
                <a:gd name="connsiteY392" fmla="*/ 350725 h 1567883"/>
                <a:gd name="connsiteX393" fmla="*/ 604965 w 4725831"/>
                <a:gd name="connsiteY393" fmla="*/ 368718 h 1567883"/>
                <a:gd name="connsiteX394" fmla="*/ 578778 w 4725831"/>
                <a:gd name="connsiteY394" fmla="*/ 372240 h 1567883"/>
                <a:gd name="connsiteX395" fmla="*/ 559162 w 4725831"/>
                <a:gd name="connsiteY395" fmla="*/ 386425 h 1567883"/>
                <a:gd name="connsiteX396" fmla="*/ 559162 w 4725831"/>
                <a:gd name="connsiteY396" fmla="*/ 411178 h 1567883"/>
                <a:gd name="connsiteX397" fmla="*/ 519929 w 4725831"/>
                <a:gd name="connsiteY397" fmla="*/ 414796 h 1567883"/>
                <a:gd name="connsiteX398" fmla="*/ 483934 w 4725831"/>
                <a:gd name="connsiteY398" fmla="*/ 404133 h 1567883"/>
                <a:gd name="connsiteX399" fmla="*/ 480696 w 4725831"/>
                <a:gd name="connsiteY399" fmla="*/ 382617 h 1567883"/>
                <a:gd name="connsiteX400" fmla="*/ 526499 w 4725831"/>
                <a:gd name="connsiteY400" fmla="*/ 375477 h 1567883"/>
                <a:gd name="connsiteX401" fmla="*/ 503550 w 4725831"/>
                <a:gd name="connsiteY401" fmla="*/ 354247 h 1567883"/>
                <a:gd name="connsiteX402" fmla="*/ 421847 w 4725831"/>
                <a:gd name="connsiteY402" fmla="*/ 343584 h 1567883"/>
                <a:gd name="connsiteX403" fmla="*/ 441463 w 4725831"/>
                <a:gd name="connsiteY403" fmla="*/ 350629 h 1567883"/>
                <a:gd name="connsiteX404" fmla="*/ 444701 w 4725831"/>
                <a:gd name="connsiteY404" fmla="*/ 375477 h 1567883"/>
                <a:gd name="connsiteX405" fmla="*/ 441463 w 4725831"/>
                <a:gd name="connsiteY405" fmla="*/ 407370 h 1567883"/>
                <a:gd name="connsiteX406" fmla="*/ 464318 w 4725831"/>
                <a:gd name="connsiteY406" fmla="*/ 410892 h 1567883"/>
                <a:gd name="connsiteX407" fmla="*/ 467650 w 4725831"/>
                <a:gd name="connsiteY407" fmla="*/ 435740 h 1567883"/>
                <a:gd name="connsiteX408" fmla="*/ 444701 w 4725831"/>
                <a:gd name="connsiteY408" fmla="*/ 453448 h 1567883"/>
                <a:gd name="connsiteX409" fmla="*/ 402231 w 4725831"/>
                <a:gd name="connsiteY409" fmla="*/ 424887 h 1567883"/>
                <a:gd name="connsiteX410" fmla="*/ 385471 w 4725831"/>
                <a:gd name="connsiteY410" fmla="*/ 446403 h 1567883"/>
                <a:gd name="connsiteX411" fmla="*/ 362617 w 4725831"/>
                <a:gd name="connsiteY411" fmla="*/ 457065 h 1567883"/>
                <a:gd name="connsiteX412" fmla="*/ 339668 w 4725831"/>
                <a:gd name="connsiteY412" fmla="*/ 467633 h 1567883"/>
                <a:gd name="connsiteX413" fmla="*/ 356903 w 4725831"/>
                <a:gd name="connsiteY413" fmla="*/ 488958 h 1567883"/>
                <a:gd name="connsiteX414" fmla="*/ 383090 w 4725831"/>
                <a:gd name="connsiteY414" fmla="*/ 517519 h 1567883"/>
                <a:gd name="connsiteX415" fmla="*/ 360141 w 4725831"/>
                <a:gd name="connsiteY415" fmla="*/ 510379 h 1567883"/>
                <a:gd name="connsiteX416" fmla="*/ 337287 w 4725831"/>
                <a:gd name="connsiteY416" fmla="*/ 510379 h 1567883"/>
                <a:gd name="connsiteX417" fmla="*/ 311100 w 4725831"/>
                <a:gd name="connsiteY417" fmla="*/ 503334 h 1567883"/>
                <a:gd name="connsiteX418" fmla="*/ 288246 w 4725831"/>
                <a:gd name="connsiteY418" fmla="*/ 485531 h 1567883"/>
                <a:gd name="connsiteX419" fmla="*/ 265297 w 4725831"/>
                <a:gd name="connsiteY419" fmla="*/ 492671 h 1567883"/>
                <a:gd name="connsiteX420" fmla="*/ 274820 w 4725831"/>
                <a:gd name="connsiteY420" fmla="*/ 517519 h 1567883"/>
                <a:gd name="connsiteX421" fmla="*/ 297769 w 4725831"/>
                <a:gd name="connsiteY421" fmla="*/ 521041 h 1567883"/>
                <a:gd name="connsiteX422" fmla="*/ 294436 w 4725831"/>
                <a:gd name="connsiteY422" fmla="*/ 542271 h 1567883"/>
                <a:gd name="connsiteX423" fmla="*/ 258536 w 4725831"/>
                <a:gd name="connsiteY423" fmla="*/ 531609 h 1567883"/>
                <a:gd name="connsiteX424" fmla="*/ 209305 w 4725831"/>
                <a:gd name="connsiteY424" fmla="*/ 521041 h 1567883"/>
                <a:gd name="connsiteX425" fmla="*/ 205972 w 4725831"/>
                <a:gd name="connsiteY425" fmla="*/ 489148 h 1567883"/>
                <a:gd name="connsiteX426" fmla="*/ 205972 w 4725831"/>
                <a:gd name="connsiteY426" fmla="*/ 467633 h 1567883"/>
                <a:gd name="connsiteX427" fmla="*/ 176547 w 4725831"/>
                <a:gd name="connsiteY427" fmla="*/ 442880 h 1567883"/>
                <a:gd name="connsiteX428" fmla="*/ 153693 w 4725831"/>
                <a:gd name="connsiteY428" fmla="*/ 435740 h 1567883"/>
                <a:gd name="connsiteX429" fmla="*/ 124269 w 4725831"/>
                <a:gd name="connsiteY429" fmla="*/ 414510 h 1567883"/>
                <a:gd name="connsiteX430" fmla="*/ 143885 w 4725831"/>
                <a:gd name="connsiteY430" fmla="*/ 410892 h 1567883"/>
                <a:gd name="connsiteX431" fmla="*/ 169977 w 4725831"/>
                <a:gd name="connsiteY431" fmla="*/ 418032 h 1567883"/>
                <a:gd name="connsiteX432" fmla="*/ 192926 w 4725831"/>
                <a:gd name="connsiteY432" fmla="*/ 421555 h 1567883"/>
                <a:gd name="connsiteX433" fmla="*/ 238729 w 4725831"/>
                <a:gd name="connsiteY433" fmla="*/ 435359 h 1567883"/>
                <a:gd name="connsiteX434" fmla="*/ 261583 w 4725831"/>
                <a:gd name="connsiteY434" fmla="*/ 438882 h 1567883"/>
                <a:gd name="connsiteX435" fmla="*/ 281199 w 4725831"/>
                <a:gd name="connsiteY435" fmla="*/ 446022 h 1567883"/>
                <a:gd name="connsiteX436" fmla="*/ 300816 w 4725831"/>
                <a:gd name="connsiteY436" fmla="*/ 449544 h 1567883"/>
                <a:gd name="connsiteX437" fmla="*/ 327003 w 4725831"/>
                <a:gd name="connsiteY437" fmla="*/ 446022 h 1567883"/>
                <a:gd name="connsiteX438" fmla="*/ 353190 w 4725831"/>
                <a:gd name="connsiteY438" fmla="*/ 438882 h 1567883"/>
                <a:gd name="connsiteX439" fmla="*/ 372806 w 4725831"/>
                <a:gd name="connsiteY439" fmla="*/ 428314 h 1567883"/>
                <a:gd name="connsiteX440" fmla="*/ 379281 w 4725831"/>
                <a:gd name="connsiteY440" fmla="*/ 403467 h 1567883"/>
                <a:gd name="connsiteX441" fmla="*/ 356903 w 4725831"/>
                <a:gd name="connsiteY441" fmla="*/ 379000 h 1567883"/>
                <a:gd name="connsiteX442" fmla="*/ 336811 w 4725831"/>
                <a:gd name="connsiteY442" fmla="*/ 368718 h 1567883"/>
                <a:gd name="connsiteX443" fmla="*/ 310624 w 4725831"/>
                <a:gd name="connsiteY443" fmla="*/ 361578 h 1567883"/>
                <a:gd name="connsiteX444" fmla="*/ 284437 w 4725831"/>
                <a:gd name="connsiteY444" fmla="*/ 350915 h 1567883"/>
                <a:gd name="connsiteX445" fmla="*/ 245205 w 4725831"/>
                <a:gd name="connsiteY445" fmla="*/ 336825 h 1567883"/>
                <a:gd name="connsiteX446" fmla="*/ 225588 w 4725831"/>
                <a:gd name="connsiteY446" fmla="*/ 326162 h 1567883"/>
                <a:gd name="connsiteX447" fmla="*/ 205972 w 4725831"/>
                <a:gd name="connsiteY447" fmla="*/ 322640 h 1567883"/>
                <a:gd name="connsiteX448" fmla="*/ 134077 w 4725831"/>
                <a:gd name="connsiteY448" fmla="*/ 322640 h 1567883"/>
                <a:gd name="connsiteX449" fmla="*/ 114460 w 4725831"/>
                <a:gd name="connsiteY449" fmla="*/ 315500 h 1567883"/>
                <a:gd name="connsiteX450" fmla="*/ 94749 w 4725831"/>
                <a:gd name="connsiteY450" fmla="*/ 304837 h 1567883"/>
                <a:gd name="connsiteX451" fmla="*/ 114460 w 4725831"/>
                <a:gd name="connsiteY451" fmla="*/ 301315 h 1567883"/>
                <a:gd name="connsiteX452" fmla="*/ 91511 w 4725831"/>
                <a:gd name="connsiteY452" fmla="*/ 287130 h 1567883"/>
                <a:gd name="connsiteX453" fmla="*/ 65324 w 4725831"/>
                <a:gd name="connsiteY453" fmla="*/ 297792 h 1567883"/>
                <a:gd name="connsiteX454" fmla="*/ 39233 w 4725831"/>
                <a:gd name="connsiteY454" fmla="*/ 304837 h 1567883"/>
                <a:gd name="connsiteX455" fmla="*/ 19616 w 4725831"/>
                <a:gd name="connsiteY455" fmla="*/ 326162 h 1567883"/>
                <a:gd name="connsiteX456" fmla="*/ 0 w 4725831"/>
                <a:gd name="connsiteY456" fmla="*/ 343870 h 1567883"/>
                <a:gd name="connsiteX457" fmla="*/ 6475 w 4725831"/>
                <a:gd name="connsiteY457" fmla="*/ 365100 h 1567883"/>
                <a:gd name="connsiteX458" fmla="*/ 49041 w 4725831"/>
                <a:gd name="connsiteY458" fmla="*/ 389948 h 1567883"/>
                <a:gd name="connsiteX459" fmla="*/ 26092 w 4725831"/>
                <a:gd name="connsiteY459" fmla="*/ 411178 h 1567883"/>
                <a:gd name="connsiteX460" fmla="*/ 42661 w 4725831"/>
                <a:gd name="connsiteY460" fmla="*/ 435359 h 1567883"/>
                <a:gd name="connsiteX461" fmla="*/ 61706 w 4725831"/>
                <a:gd name="connsiteY461" fmla="*/ 453448 h 1567883"/>
                <a:gd name="connsiteX462" fmla="*/ 48660 w 4725831"/>
                <a:gd name="connsiteY462" fmla="*/ 482008 h 1567883"/>
                <a:gd name="connsiteX463" fmla="*/ 68276 w 4725831"/>
                <a:gd name="connsiteY463" fmla="*/ 499716 h 1567883"/>
                <a:gd name="connsiteX464" fmla="*/ 77799 w 4725831"/>
                <a:gd name="connsiteY464" fmla="*/ 521041 h 1567883"/>
                <a:gd name="connsiteX465" fmla="*/ 74466 w 4725831"/>
                <a:gd name="connsiteY465" fmla="*/ 545794 h 1567883"/>
                <a:gd name="connsiteX466" fmla="*/ 110461 w 4725831"/>
                <a:gd name="connsiteY466" fmla="*/ 567119 h 1567883"/>
                <a:gd name="connsiteX467" fmla="*/ 119983 w 4725831"/>
                <a:gd name="connsiteY467" fmla="*/ 591872 h 1567883"/>
                <a:gd name="connsiteX468" fmla="*/ 93796 w 4725831"/>
                <a:gd name="connsiteY468" fmla="*/ 623859 h 1567883"/>
                <a:gd name="connsiteX469" fmla="*/ 58849 w 4725831"/>
                <a:gd name="connsiteY469" fmla="*/ 659084 h 1567883"/>
                <a:gd name="connsiteX470" fmla="*/ 26092 w 4725831"/>
                <a:gd name="connsiteY470" fmla="*/ 676792 h 1567883"/>
                <a:gd name="connsiteX471" fmla="*/ 45708 w 4725831"/>
                <a:gd name="connsiteY471" fmla="*/ 673269 h 1567883"/>
                <a:gd name="connsiteX472" fmla="*/ 61706 w 4725831"/>
                <a:gd name="connsiteY472" fmla="*/ 694499 h 1567883"/>
                <a:gd name="connsiteX473" fmla="*/ 91130 w 4725831"/>
                <a:gd name="connsiteY473" fmla="*/ 698022 h 1567883"/>
                <a:gd name="connsiteX474" fmla="*/ 68276 w 4725831"/>
                <a:gd name="connsiteY474" fmla="*/ 705162 h 1567883"/>
                <a:gd name="connsiteX475" fmla="*/ 42661 w 4725831"/>
                <a:gd name="connsiteY475" fmla="*/ 715825 h 1567883"/>
                <a:gd name="connsiteX476" fmla="*/ 29615 w 4725831"/>
                <a:gd name="connsiteY476" fmla="*/ 740577 h 1567883"/>
                <a:gd name="connsiteX477" fmla="*/ 20092 w 4725831"/>
                <a:gd name="connsiteY477" fmla="*/ 769138 h 1567883"/>
                <a:gd name="connsiteX478" fmla="*/ 29615 w 4725831"/>
                <a:gd name="connsiteY478" fmla="*/ 790463 h 1567883"/>
                <a:gd name="connsiteX479" fmla="*/ 26282 w 4725831"/>
                <a:gd name="connsiteY479" fmla="*/ 815216 h 1567883"/>
                <a:gd name="connsiteX480" fmla="*/ 45899 w 4725831"/>
                <a:gd name="connsiteY480" fmla="*/ 829401 h 1567883"/>
                <a:gd name="connsiteX481" fmla="*/ 49231 w 4725831"/>
                <a:gd name="connsiteY481" fmla="*/ 850726 h 1567883"/>
                <a:gd name="connsiteX482" fmla="*/ 58754 w 4725831"/>
                <a:gd name="connsiteY482" fmla="*/ 879287 h 1567883"/>
                <a:gd name="connsiteX483" fmla="*/ 81608 w 4725831"/>
                <a:gd name="connsiteY483" fmla="*/ 882904 h 1567883"/>
                <a:gd name="connsiteX484" fmla="*/ 101224 w 4725831"/>
                <a:gd name="connsiteY484" fmla="*/ 886427 h 1567883"/>
                <a:gd name="connsiteX485" fmla="*/ 120841 w 4725831"/>
                <a:gd name="connsiteY485" fmla="*/ 886427 h 1567883"/>
                <a:gd name="connsiteX486" fmla="*/ 147028 w 4725831"/>
                <a:gd name="connsiteY486" fmla="*/ 900612 h 1567883"/>
                <a:gd name="connsiteX487" fmla="*/ 153598 w 4725831"/>
                <a:gd name="connsiteY487" fmla="*/ 925460 h 1567883"/>
                <a:gd name="connsiteX488" fmla="*/ 169881 w 4725831"/>
                <a:gd name="connsiteY488" fmla="*/ 954020 h 1567883"/>
                <a:gd name="connsiteX489" fmla="*/ 186260 w 4725831"/>
                <a:gd name="connsiteY489" fmla="*/ 982581 h 1567883"/>
                <a:gd name="connsiteX490" fmla="*/ 205877 w 4725831"/>
                <a:gd name="connsiteY490" fmla="*/ 982581 h 1567883"/>
                <a:gd name="connsiteX491" fmla="*/ 215399 w 4725831"/>
                <a:gd name="connsiteY491" fmla="*/ 1003906 h 1567883"/>
                <a:gd name="connsiteX492" fmla="*/ 195783 w 4725831"/>
                <a:gd name="connsiteY492" fmla="*/ 1018091 h 1567883"/>
                <a:gd name="connsiteX493" fmla="*/ 176166 w 4725831"/>
                <a:gd name="connsiteY493" fmla="*/ 1010951 h 1567883"/>
                <a:gd name="connsiteX494" fmla="*/ 185689 w 4725831"/>
                <a:gd name="connsiteY494" fmla="*/ 1032276 h 1567883"/>
                <a:gd name="connsiteX495" fmla="*/ 192260 w 4725831"/>
                <a:gd name="connsiteY495" fmla="*/ 1053507 h 1567883"/>
                <a:gd name="connsiteX496" fmla="*/ 211876 w 4725831"/>
                <a:gd name="connsiteY496" fmla="*/ 1064169 h 1567883"/>
                <a:gd name="connsiteX497" fmla="*/ 231492 w 4725831"/>
                <a:gd name="connsiteY497" fmla="*/ 1053507 h 1567883"/>
                <a:gd name="connsiteX498" fmla="*/ 264154 w 4725831"/>
                <a:gd name="connsiteY498" fmla="*/ 1049984 h 1567883"/>
                <a:gd name="connsiteX499" fmla="*/ 283771 w 4725831"/>
                <a:gd name="connsiteY499" fmla="*/ 1067692 h 1567883"/>
                <a:gd name="connsiteX500" fmla="*/ 280533 w 4725831"/>
                <a:gd name="connsiteY500" fmla="*/ 1088922 h 1567883"/>
                <a:gd name="connsiteX501" fmla="*/ 300149 w 4725831"/>
                <a:gd name="connsiteY501" fmla="*/ 1099584 h 1567883"/>
                <a:gd name="connsiteX502" fmla="*/ 323099 w 4725831"/>
                <a:gd name="connsiteY502" fmla="*/ 1110247 h 1567883"/>
                <a:gd name="connsiteX503" fmla="*/ 329574 w 4725831"/>
                <a:gd name="connsiteY503" fmla="*/ 1138808 h 1567883"/>
                <a:gd name="connsiteX504" fmla="*/ 349190 w 4725831"/>
                <a:gd name="connsiteY504" fmla="*/ 1138808 h 1567883"/>
                <a:gd name="connsiteX505" fmla="*/ 385185 w 4725831"/>
                <a:gd name="connsiteY505" fmla="*/ 1142330 h 1567883"/>
                <a:gd name="connsiteX506" fmla="*/ 414610 w 4725831"/>
                <a:gd name="connsiteY506" fmla="*/ 1160038 h 1567883"/>
                <a:gd name="connsiteX507" fmla="*/ 434226 w 4725831"/>
                <a:gd name="connsiteY507" fmla="*/ 1160038 h 1567883"/>
                <a:gd name="connsiteX508" fmla="*/ 463651 w 4725831"/>
                <a:gd name="connsiteY508" fmla="*/ 1163560 h 1567883"/>
                <a:gd name="connsiteX509" fmla="*/ 489838 w 4725831"/>
                <a:gd name="connsiteY509" fmla="*/ 1177745 h 1567883"/>
                <a:gd name="connsiteX510" fmla="*/ 483267 w 4725831"/>
                <a:gd name="connsiteY510" fmla="*/ 1202593 h 1567883"/>
                <a:gd name="connsiteX511" fmla="*/ 486600 w 4725831"/>
                <a:gd name="connsiteY511" fmla="*/ 1223823 h 1567883"/>
                <a:gd name="connsiteX512" fmla="*/ 496123 w 4725831"/>
                <a:gd name="connsiteY512" fmla="*/ 1245148 h 1567883"/>
                <a:gd name="connsiteX513" fmla="*/ 476506 w 4725831"/>
                <a:gd name="connsiteY513" fmla="*/ 1255716 h 1567883"/>
                <a:gd name="connsiteX514" fmla="*/ 453557 w 4725831"/>
                <a:gd name="connsiteY514" fmla="*/ 1262856 h 1567883"/>
                <a:gd name="connsiteX515" fmla="*/ 440511 w 4725831"/>
                <a:gd name="connsiteY515" fmla="*/ 1291417 h 1567883"/>
                <a:gd name="connsiteX516" fmla="*/ 460128 w 4725831"/>
                <a:gd name="connsiteY516" fmla="*/ 1284277 h 1567883"/>
                <a:gd name="connsiteX517" fmla="*/ 463365 w 4725831"/>
                <a:gd name="connsiteY517" fmla="*/ 1305602 h 1567883"/>
                <a:gd name="connsiteX518" fmla="*/ 430703 w 4725831"/>
                <a:gd name="connsiteY518" fmla="*/ 1316169 h 1567883"/>
                <a:gd name="connsiteX519" fmla="*/ 456890 w 4725831"/>
                <a:gd name="connsiteY519" fmla="*/ 1337494 h 1567883"/>
                <a:gd name="connsiteX520" fmla="*/ 433941 w 4725831"/>
                <a:gd name="connsiteY520" fmla="*/ 1358725 h 1567883"/>
                <a:gd name="connsiteX521" fmla="*/ 414325 w 4725831"/>
                <a:gd name="connsiteY521" fmla="*/ 1372910 h 1567883"/>
                <a:gd name="connsiteX522" fmla="*/ 417562 w 4725831"/>
                <a:gd name="connsiteY522" fmla="*/ 1394235 h 1567883"/>
                <a:gd name="connsiteX523" fmla="*/ 443749 w 4725831"/>
                <a:gd name="connsiteY523" fmla="*/ 1404802 h 1567883"/>
                <a:gd name="connsiteX524" fmla="*/ 476506 w 4725831"/>
                <a:gd name="connsiteY524" fmla="*/ 1422510 h 1567883"/>
                <a:gd name="connsiteX525" fmla="*/ 496123 w 4725831"/>
                <a:gd name="connsiteY525" fmla="*/ 1443835 h 1567883"/>
                <a:gd name="connsiteX526" fmla="*/ 518977 w 4725831"/>
                <a:gd name="connsiteY526" fmla="*/ 1461543 h 1567883"/>
                <a:gd name="connsiteX527" fmla="*/ 538593 w 4725831"/>
                <a:gd name="connsiteY527" fmla="*/ 1454498 h 1567883"/>
                <a:gd name="connsiteX528" fmla="*/ 561542 w 4725831"/>
                <a:gd name="connsiteY528" fmla="*/ 1461543 h 1567883"/>
                <a:gd name="connsiteX529" fmla="*/ 604013 w 4725831"/>
                <a:gd name="connsiteY529" fmla="*/ 1472206 h 1567883"/>
                <a:gd name="connsiteX530" fmla="*/ 623629 w 4725831"/>
                <a:gd name="connsiteY530" fmla="*/ 1472206 h 1567883"/>
                <a:gd name="connsiteX531" fmla="*/ 656387 w 4725831"/>
                <a:gd name="connsiteY531" fmla="*/ 1493436 h 1567883"/>
                <a:gd name="connsiteX532" fmla="*/ 679240 w 4725831"/>
                <a:gd name="connsiteY532" fmla="*/ 1500576 h 1567883"/>
                <a:gd name="connsiteX533" fmla="*/ 705427 w 4725831"/>
                <a:gd name="connsiteY533" fmla="*/ 1493436 h 1567883"/>
                <a:gd name="connsiteX534" fmla="*/ 734852 w 4725831"/>
                <a:gd name="connsiteY534" fmla="*/ 1507621 h 1567883"/>
                <a:gd name="connsiteX535" fmla="*/ 747898 w 4725831"/>
                <a:gd name="connsiteY535" fmla="*/ 1528851 h 1567883"/>
                <a:gd name="connsiteX536" fmla="*/ 767514 w 4725831"/>
                <a:gd name="connsiteY536" fmla="*/ 1535991 h 1567883"/>
                <a:gd name="connsiteX537" fmla="*/ 793701 w 4725831"/>
                <a:gd name="connsiteY537" fmla="*/ 1553699 h 1567883"/>
                <a:gd name="connsiteX538" fmla="*/ 819888 w 4725831"/>
                <a:gd name="connsiteY538" fmla="*/ 1567884 h 1567883"/>
                <a:gd name="connsiteX539" fmla="*/ 836172 w 4725831"/>
                <a:gd name="connsiteY539" fmla="*/ 1535991 h 1567883"/>
                <a:gd name="connsiteX540" fmla="*/ 823126 w 4725831"/>
                <a:gd name="connsiteY540" fmla="*/ 1514761 h 1567883"/>
                <a:gd name="connsiteX541" fmla="*/ 804461 w 4725831"/>
                <a:gd name="connsiteY541" fmla="*/ 1502765 h 1567883"/>
                <a:gd name="connsiteX542" fmla="*/ 794939 w 4725831"/>
                <a:gd name="connsiteY542" fmla="*/ 1481440 h 1567883"/>
                <a:gd name="connsiteX543" fmla="*/ 791701 w 4725831"/>
                <a:gd name="connsiteY543" fmla="*/ 1456688 h 1567883"/>
                <a:gd name="connsiteX544" fmla="*/ 785130 w 4725831"/>
                <a:gd name="connsiteY544" fmla="*/ 1435362 h 1567883"/>
                <a:gd name="connsiteX545" fmla="*/ 762277 w 4725831"/>
                <a:gd name="connsiteY545" fmla="*/ 1417655 h 1567883"/>
                <a:gd name="connsiteX546" fmla="*/ 771799 w 4725831"/>
                <a:gd name="connsiteY546" fmla="*/ 1382240 h 1567883"/>
                <a:gd name="connsiteX547" fmla="*/ 775037 w 4725831"/>
                <a:gd name="connsiteY547" fmla="*/ 1360914 h 1567883"/>
                <a:gd name="connsiteX548" fmla="*/ 797891 w 4725831"/>
                <a:gd name="connsiteY548" fmla="*/ 1350347 h 1567883"/>
                <a:gd name="connsiteX549" fmla="*/ 817507 w 4725831"/>
                <a:gd name="connsiteY549" fmla="*/ 1346729 h 1567883"/>
                <a:gd name="connsiteX550" fmla="*/ 824078 w 4725831"/>
                <a:gd name="connsiteY550" fmla="*/ 1325499 h 1567883"/>
                <a:gd name="connsiteX551" fmla="*/ 804461 w 4725831"/>
                <a:gd name="connsiteY551" fmla="*/ 1318454 h 1567883"/>
                <a:gd name="connsiteX552" fmla="*/ 811032 w 4725831"/>
                <a:gd name="connsiteY552" fmla="*/ 1293606 h 1567883"/>
                <a:gd name="connsiteX553" fmla="*/ 781607 w 4725831"/>
                <a:gd name="connsiteY553" fmla="*/ 1258191 h 1567883"/>
                <a:gd name="connsiteX554" fmla="*/ 745612 w 4725831"/>
                <a:gd name="connsiteY554" fmla="*/ 1261714 h 1567883"/>
                <a:gd name="connsiteX555" fmla="*/ 742375 w 4725831"/>
                <a:gd name="connsiteY555" fmla="*/ 1240388 h 1567883"/>
                <a:gd name="connsiteX556" fmla="*/ 722663 w 4725831"/>
                <a:gd name="connsiteY556" fmla="*/ 1233343 h 1567883"/>
                <a:gd name="connsiteX557" fmla="*/ 725996 w 4725831"/>
                <a:gd name="connsiteY557" fmla="*/ 1201451 h 1567883"/>
                <a:gd name="connsiteX558" fmla="*/ 719426 w 4725831"/>
                <a:gd name="connsiteY558" fmla="*/ 1162418 h 1567883"/>
                <a:gd name="connsiteX559" fmla="*/ 728948 w 4725831"/>
                <a:gd name="connsiteY559" fmla="*/ 1137665 h 1567883"/>
                <a:gd name="connsiteX560" fmla="*/ 751897 w 4725831"/>
                <a:gd name="connsiteY560" fmla="*/ 1144710 h 1567883"/>
                <a:gd name="connsiteX561" fmla="*/ 774751 w 4725831"/>
                <a:gd name="connsiteY561" fmla="*/ 1158895 h 1567883"/>
                <a:gd name="connsiteX562" fmla="*/ 781322 w 4725831"/>
                <a:gd name="connsiteY562" fmla="*/ 1137665 h 1567883"/>
                <a:gd name="connsiteX563" fmla="*/ 790844 w 4725831"/>
                <a:gd name="connsiteY563" fmla="*/ 1109105 h 1567883"/>
                <a:gd name="connsiteX564" fmla="*/ 813984 w 4725831"/>
                <a:gd name="connsiteY564" fmla="*/ 1101774 h 1567883"/>
                <a:gd name="connsiteX565" fmla="*/ 817222 w 4725831"/>
                <a:gd name="connsiteY565" fmla="*/ 1080544 h 1567883"/>
                <a:gd name="connsiteX566" fmla="*/ 840171 w 4725831"/>
                <a:gd name="connsiteY566" fmla="*/ 1080544 h 1567883"/>
                <a:gd name="connsiteX567" fmla="*/ 863025 w 4725831"/>
                <a:gd name="connsiteY567" fmla="*/ 1087589 h 1567883"/>
                <a:gd name="connsiteX568" fmla="*/ 885974 w 4725831"/>
                <a:gd name="connsiteY568" fmla="*/ 1077021 h 1567883"/>
                <a:gd name="connsiteX569" fmla="*/ 925207 w 4725831"/>
                <a:gd name="connsiteY569" fmla="*/ 1087589 h 1567883"/>
                <a:gd name="connsiteX570" fmla="*/ 951394 w 4725831"/>
                <a:gd name="connsiteY570" fmla="*/ 1101774 h 1567883"/>
                <a:gd name="connsiteX571" fmla="*/ 957869 w 4725831"/>
                <a:gd name="connsiteY571" fmla="*/ 1123099 h 1567883"/>
                <a:gd name="connsiteX572" fmla="*/ 1010243 w 4725831"/>
                <a:gd name="connsiteY572" fmla="*/ 1130144 h 1567883"/>
                <a:gd name="connsiteX573" fmla="*/ 1029859 w 4725831"/>
                <a:gd name="connsiteY573" fmla="*/ 1108914 h 1567883"/>
                <a:gd name="connsiteX574" fmla="*/ 1059284 w 4725831"/>
                <a:gd name="connsiteY574" fmla="*/ 1115959 h 1567883"/>
                <a:gd name="connsiteX575" fmla="*/ 1082138 w 4725831"/>
                <a:gd name="connsiteY575" fmla="*/ 1108914 h 1567883"/>
                <a:gd name="connsiteX576" fmla="*/ 1101754 w 4725831"/>
                <a:gd name="connsiteY576" fmla="*/ 1112437 h 1567883"/>
                <a:gd name="connsiteX577" fmla="*/ 1131179 w 4725831"/>
                <a:gd name="connsiteY577" fmla="*/ 1126622 h 1567883"/>
                <a:gd name="connsiteX578" fmla="*/ 1150795 w 4725831"/>
                <a:gd name="connsiteY578" fmla="*/ 1115959 h 1567883"/>
                <a:gd name="connsiteX579" fmla="*/ 1170507 w 4725831"/>
                <a:gd name="connsiteY579" fmla="*/ 1126622 h 1567883"/>
                <a:gd name="connsiteX580" fmla="*/ 1190123 w 4725831"/>
                <a:gd name="connsiteY580" fmla="*/ 1126622 h 1567883"/>
                <a:gd name="connsiteX581" fmla="*/ 1193361 w 4725831"/>
                <a:gd name="connsiteY581" fmla="*/ 1098061 h 1567883"/>
                <a:gd name="connsiteX582" fmla="*/ 1173745 w 4725831"/>
                <a:gd name="connsiteY582" fmla="*/ 1080354 h 1567883"/>
                <a:gd name="connsiteX583" fmla="*/ 1150795 w 4725831"/>
                <a:gd name="connsiteY583" fmla="*/ 1076831 h 1567883"/>
                <a:gd name="connsiteX584" fmla="*/ 1147558 w 4725831"/>
                <a:gd name="connsiteY584" fmla="*/ 1055506 h 1567883"/>
                <a:gd name="connsiteX585" fmla="*/ 1154128 w 4725831"/>
                <a:gd name="connsiteY585" fmla="*/ 1030753 h 1567883"/>
                <a:gd name="connsiteX586" fmla="*/ 1186791 w 4725831"/>
                <a:gd name="connsiteY586" fmla="*/ 1020091 h 1567883"/>
                <a:gd name="connsiteX587" fmla="*/ 1160984 w 4725831"/>
                <a:gd name="connsiteY587" fmla="*/ 1006572 h 1567883"/>
                <a:gd name="connsiteX588" fmla="*/ 1144605 w 4725831"/>
                <a:gd name="connsiteY588" fmla="*/ 985342 h 1567883"/>
                <a:gd name="connsiteX589" fmla="*/ 1170792 w 4725831"/>
                <a:gd name="connsiteY589" fmla="*/ 971157 h 1567883"/>
                <a:gd name="connsiteX590" fmla="*/ 1203455 w 4725831"/>
                <a:gd name="connsiteY590" fmla="*/ 967539 h 1567883"/>
                <a:gd name="connsiteX591" fmla="*/ 1232974 w 4725831"/>
                <a:gd name="connsiteY591" fmla="*/ 967539 h 1567883"/>
                <a:gd name="connsiteX592" fmla="*/ 1272207 w 4725831"/>
                <a:gd name="connsiteY592" fmla="*/ 956972 h 1567883"/>
                <a:gd name="connsiteX593" fmla="*/ 1324581 w 4725831"/>
                <a:gd name="connsiteY593" fmla="*/ 942787 h 1567883"/>
                <a:gd name="connsiteX594" fmla="*/ 1354006 w 4725831"/>
                <a:gd name="connsiteY594" fmla="*/ 932124 h 1567883"/>
                <a:gd name="connsiteX595" fmla="*/ 1373622 w 4725831"/>
                <a:gd name="connsiteY595" fmla="*/ 914416 h 1567883"/>
                <a:gd name="connsiteX596" fmla="*/ 1396476 w 4725831"/>
                <a:gd name="connsiteY596" fmla="*/ 910894 h 1567883"/>
                <a:gd name="connsiteX597" fmla="*/ 1416092 w 4725831"/>
                <a:gd name="connsiteY597" fmla="*/ 914416 h 1567883"/>
                <a:gd name="connsiteX598" fmla="*/ 1435708 w 4725831"/>
                <a:gd name="connsiteY598" fmla="*/ 914416 h 1567883"/>
                <a:gd name="connsiteX599" fmla="*/ 1455325 w 4725831"/>
                <a:gd name="connsiteY599" fmla="*/ 935646 h 1567883"/>
                <a:gd name="connsiteX600" fmla="*/ 1464847 w 4725831"/>
                <a:gd name="connsiteY600" fmla="*/ 964207 h 1567883"/>
                <a:gd name="connsiteX601" fmla="*/ 1484559 w 4725831"/>
                <a:gd name="connsiteY601" fmla="*/ 964207 h 1567883"/>
                <a:gd name="connsiteX602" fmla="*/ 1513984 w 4725831"/>
                <a:gd name="connsiteY602" fmla="*/ 974870 h 1567883"/>
                <a:gd name="connsiteX603" fmla="*/ 1540075 w 4725831"/>
                <a:gd name="connsiteY603" fmla="*/ 974870 h 1567883"/>
                <a:gd name="connsiteX604" fmla="*/ 1549598 w 4725831"/>
                <a:gd name="connsiteY604" fmla="*/ 996100 h 1567883"/>
                <a:gd name="connsiteX605" fmla="*/ 1569214 w 4725831"/>
                <a:gd name="connsiteY605" fmla="*/ 992577 h 1567883"/>
                <a:gd name="connsiteX606" fmla="*/ 1592163 w 4725831"/>
                <a:gd name="connsiteY606" fmla="*/ 996100 h 1567883"/>
                <a:gd name="connsiteX607" fmla="*/ 1615017 w 4725831"/>
                <a:gd name="connsiteY607" fmla="*/ 967539 h 1567883"/>
                <a:gd name="connsiteX608" fmla="*/ 1634634 w 4725831"/>
                <a:gd name="connsiteY608" fmla="*/ 960494 h 1567883"/>
                <a:gd name="connsiteX609" fmla="*/ 1660821 w 4725831"/>
                <a:gd name="connsiteY609" fmla="*/ 981724 h 1567883"/>
                <a:gd name="connsiteX610" fmla="*/ 1693578 w 4725831"/>
                <a:gd name="connsiteY610" fmla="*/ 999432 h 1567883"/>
                <a:gd name="connsiteX611" fmla="*/ 1726240 w 4725831"/>
                <a:gd name="connsiteY611" fmla="*/ 1027992 h 1567883"/>
                <a:gd name="connsiteX612" fmla="*/ 1766235 w 4725831"/>
                <a:gd name="connsiteY612" fmla="*/ 1063693 h 1567883"/>
                <a:gd name="connsiteX613" fmla="*/ 1795660 w 4725831"/>
                <a:gd name="connsiteY613" fmla="*/ 1099108 h 1567883"/>
                <a:gd name="connsiteX614" fmla="*/ 1815276 w 4725831"/>
                <a:gd name="connsiteY614" fmla="*/ 1120338 h 1567883"/>
                <a:gd name="connsiteX615" fmla="*/ 1834892 w 4725831"/>
                <a:gd name="connsiteY615" fmla="*/ 1109771 h 1567883"/>
                <a:gd name="connsiteX616" fmla="*/ 1867650 w 4725831"/>
                <a:gd name="connsiteY616" fmla="*/ 1113294 h 1567883"/>
                <a:gd name="connsiteX617" fmla="*/ 1897074 w 4725831"/>
                <a:gd name="connsiteY617" fmla="*/ 1127479 h 1567883"/>
                <a:gd name="connsiteX618" fmla="*/ 1916691 w 4725831"/>
                <a:gd name="connsiteY618" fmla="*/ 1113294 h 1567883"/>
                <a:gd name="connsiteX619" fmla="*/ 1946115 w 4725831"/>
                <a:gd name="connsiteY619" fmla="*/ 1116816 h 1567883"/>
                <a:gd name="connsiteX620" fmla="*/ 1965732 w 4725831"/>
                <a:gd name="connsiteY620" fmla="*/ 1134524 h 1567883"/>
                <a:gd name="connsiteX621" fmla="*/ 1988585 w 4725831"/>
                <a:gd name="connsiteY621" fmla="*/ 1145186 h 1567883"/>
                <a:gd name="connsiteX622" fmla="*/ 2008297 w 4725831"/>
                <a:gd name="connsiteY622" fmla="*/ 1170034 h 1567883"/>
                <a:gd name="connsiteX623" fmla="*/ 2050768 w 4725831"/>
                <a:gd name="connsiteY623" fmla="*/ 1180601 h 1567883"/>
                <a:gd name="connsiteX624" fmla="*/ 2057338 w 4725831"/>
                <a:gd name="connsiteY624" fmla="*/ 1159371 h 1567883"/>
                <a:gd name="connsiteX625" fmla="*/ 2090000 w 4725831"/>
                <a:gd name="connsiteY625" fmla="*/ 1198404 h 1567883"/>
                <a:gd name="connsiteX626" fmla="*/ 2112949 w 4725831"/>
                <a:gd name="connsiteY626" fmla="*/ 1198404 h 1567883"/>
                <a:gd name="connsiteX627" fmla="*/ 2152183 w 4725831"/>
                <a:gd name="connsiteY627" fmla="*/ 1180601 h 1567883"/>
                <a:gd name="connsiteX628" fmla="*/ 2178274 w 4725831"/>
                <a:gd name="connsiteY628" fmla="*/ 1145186 h 1567883"/>
                <a:gd name="connsiteX629" fmla="*/ 2207794 w 4725831"/>
                <a:gd name="connsiteY629" fmla="*/ 1134524 h 1567883"/>
                <a:gd name="connsiteX630" fmla="*/ 2227410 w 4725831"/>
                <a:gd name="connsiteY630" fmla="*/ 1123956 h 1567883"/>
                <a:gd name="connsiteX631" fmla="*/ 2256835 w 4725831"/>
                <a:gd name="connsiteY631" fmla="*/ 1123956 h 1567883"/>
                <a:gd name="connsiteX632" fmla="*/ 2282927 w 4725831"/>
                <a:gd name="connsiteY632" fmla="*/ 1131001 h 1567883"/>
                <a:gd name="connsiteX633" fmla="*/ 2305876 w 4725831"/>
                <a:gd name="connsiteY633" fmla="*/ 1131001 h 1567883"/>
                <a:gd name="connsiteX634" fmla="*/ 2322255 w 4725831"/>
                <a:gd name="connsiteY634" fmla="*/ 1152326 h 1567883"/>
                <a:gd name="connsiteX635" fmla="*/ 2341871 w 4725831"/>
                <a:gd name="connsiteY635" fmla="*/ 1159371 h 1567883"/>
                <a:gd name="connsiteX636" fmla="*/ 2361487 w 4725831"/>
                <a:gd name="connsiteY636" fmla="*/ 1155849 h 1567883"/>
                <a:gd name="connsiteX637" fmla="*/ 2384341 w 4725831"/>
                <a:gd name="connsiteY637" fmla="*/ 1155849 h 1567883"/>
                <a:gd name="connsiteX638" fmla="*/ 2410528 w 4725831"/>
                <a:gd name="connsiteY638" fmla="*/ 1159371 h 1567883"/>
                <a:gd name="connsiteX639" fmla="*/ 2430144 w 4725831"/>
                <a:gd name="connsiteY639" fmla="*/ 1159371 h 1567883"/>
                <a:gd name="connsiteX640" fmla="*/ 2436715 w 4725831"/>
                <a:gd name="connsiteY640" fmla="*/ 1134524 h 1567883"/>
                <a:gd name="connsiteX641" fmla="*/ 2417098 w 4725831"/>
                <a:gd name="connsiteY641" fmla="*/ 1109771 h 1567883"/>
                <a:gd name="connsiteX642" fmla="*/ 2407576 w 4725831"/>
                <a:gd name="connsiteY642" fmla="*/ 1084923 h 1567883"/>
                <a:gd name="connsiteX643" fmla="*/ 2427288 w 4725831"/>
                <a:gd name="connsiteY643" fmla="*/ 1067216 h 1567883"/>
                <a:gd name="connsiteX644" fmla="*/ 2459950 w 4725831"/>
                <a:gd name="connsiteY644" fmla="*/ 1074261 h 1567883"/>
                <a:gd name="connsiteX645" fmla="*/ 2479566 w 4725831"/>
                <a:gd name="connsiteY645" fmla="*/ 1077878 h 1567883"/>
                <a:gd name="connsiteX646" fmla="*/ 2499182 w 4725831"/>
                <a:gd name="connsiteY646" fmla="*/ 1077878 h 1567883"/>
                <a:gd name="connsiteX647" fmla="*/ 2522132 w 4725831"/>
                <a:gd name="connsiteY647" fmla="*/ 1092063 h 1567883"/>
                <a:gd name="connsiteX648" fmla="*/ 2541748 w 4725831"/>
                <a:gd name="connsiteY648" fmla="*/ 1088446 h 1567883"/>
                <a:gd name="connsiteX649" fmla="*/ 2561365 w 4725831"/>
                <a:gd name="connsiteY649" fmla="*/ 1109771 h 1567883"/>
                <a:gd name="connsiteX650" fmla="*/ 2570887 w 4725831"/>
                <a:gd name="connsiteY650" fmla="*/ 1131001 h 1567883"/>
                <a:gd name="connsiteX651" fmla="*/ 2593741 w 4725831"/>
                <a:gd name="connsiteY651" fmla="*/ 1141664 h 1567883"/>
                <a:gd name="connsiteX652" fmla="*/ 2613358 w 4725831"/>
                <a:gd name="connsiteY652" fmla="*/ 1145186 h 1567883"/>
                <a:gd name="connsiteX653" fmla="*/ 2632974 w 4725831"/>
                <a:gd name="connsiteY653" fmla="*/ 1148709 h 1567883"/>
                <a:gd name="connsiteX654" fmla="*/ 2668969 w 4725831"/>
                <a:gd name="connsiteY654" fmla="*/ 1134524 h 1567883"/>
                <a:gd name="connsiteX655" fmla="*/ 2695156 w 4725831"/>
                <a:gd name="connsiteY655" fmla="*/ 1134524 h 1567883"/>
                <a:gd name="connsiteX656" fmla="*/ 2727818 w 4725831"/>
                <a:gd name="connsiteY656" fmla="*/ 1141664 h 1567883"/>
                <a:gd name="connsiteX657" fmla="*/ 2773621 w 4725831"/>
                <a:gd name="connsiteY657" fmla="*/ 1155849 h 1567883"/>
                <a:gd name="connsiteX658" fmla="*/ 2793238 w 4725831"/>
                <a:gd name="connsiteY658" fmla="*/ 1173556 h 1567883"/>
                <a:gd name="connsiteX659" fmla="*/ 2839041 w 4725831"/>
                <a:gd name="connsiteY659" fmla="*/ 1187742 h 1567883"/>
                <a:gd name="connsiteX660" fmla="*/ 2865228 w 4725831"/>
                <a:gd name="connsiteY660" fmla="*/ 1194787 h 1567883"/>
                <a:gd name="connsiteX661" fmla="*/ 2884844 w 4725831"/>
                <a:gd name="connsiteY661" fmla="*/ 1194787 h 1567883"/>
                <a:gd name="connsiteX662" fmla="*/ 2924077 w 4725831"/>
                <a:gd name="connsiteY662" fmla="*/ 1184219 h 1567883"/>
                <a:gd name="connsiteX663" fmla="*/ 2950264 w 4725831"/>
                <a:gd name="connsiteY663" fmla="*/ 1177079 h 1567883"/>
                <a:gd name="connsiteX664" fmla="*/ 2973118 w 4725831"/>
                <a:gd name="connsiteY664" fmla="*/ 1145186 h 1567883"/>
                <a:gd name="connsiteX665" fmla="*/ 3009113 w 4725831"/>
                <a:gd name="connsiteY665" fmla="*/ 1148709 h 1567883"/>
                <a:gd name="connsiteX666" fmla="*/ 3038537 w 4725831"/>
                <a:gd name="connsiteY666" fmla="*/ 1162894 h 1567883"/>
                <a:gd name="connsiteX667" fmla="*/ 3061392 w 4725831"/>
                <a:gd name="connsiteY667" fmla="*/ 1159371 h 1567883"/>
                <a:gd name="connsiteX668" fmla="*/ 3090816 w 4725831"/>
                <a:gd name="connsiteY668" fmla="*/ 1173556 h 1567883"/>
                <a:gd name="connsiteX669" fmla="*/ 3110432 w 4725831"/>
                <a:gd name="connsiteY669" fmla="*/ 1173556 h 1567883"/>
                <a:gd name="connsiteX670" fmla="*/ 3130049 w 4725831"/>
                <a:gd name="connsiteY670" fmla="*/ 1166416 h 1567883"/>
                <a:gd name="connsiteX671" fmla="*/ 3149760 w 4725831"/>
                <a:gd name="connsiteY671" fmla="*/ 1155849 h 1567883"/>
                <a:gd name="connsiteX672" fmla="*/ 3140238 w 4725831"/>
                <a:gd name="connsiteY672" fmla="*/ 1116816 h 1567883"/>
                <a:gd name="connsiteX673" fmla="*/ 3140238 w 4725831"/>
                <a:gd name="connsiteY673" fmla="*/ 1074261 h 1567883"/>
                <a:gd name="connsiteX674" fmla="*/ 3146808 w 4725831"/>
                <a:gd name="connsiteY674" fmla="*/ 1053031 h 1567883"/>
                <a:gd name="connsiteX675" fmla="*/ 3127192 w 4725831"/>
                <a:gd name="connsiteY675" fmla="*/ 1042368 h 1567883"/>
                <a:gd name="connsiteX676" fmla="*/ 3107576 w 4725831"/>
                <a:gd name="connsiteY676" fmla="*/ 1035323 h 1567883"/>
                <a:gd name="connsiteX677" fmla="*/ 3130430 w 4725831"/>
                <a:gd name="connsiteY677" fmla="*/ 1003430 h 1567883"/>
                <a:gd name="connsiteX678" fmla="*/ 3150142 w 4725831"/>
                <a:gd name="connsiteY678" fmla="*/ 999813 h 1567883"/>
                <a:gd name="connsiteX679" fmla="*/ 3176233 w 4725831"/>
                <a:gd name="connsiteY679" fmla="*/ 996290 h 1567883"/>
                <a:gd name="connsiteX680" fmla="*/ 3205657 w 4725831"/>
                <a:gd name="connsiteY680" fmla="*/ 989245 h 1567883"/>
                <a:gd name="connsiteX681" fmla="*/ 3225274 w 4725831"/>
                <a:gd name="connsiteY681" fmla="*/ 999813 h 1567883"/>
                <a:gd name="connsiteX682" fmla="*/ 3244891 w 4725831"/>
                <a:gd name="connsiteY682" fmla="*/ 1013998 h 1567883"/>
                <a:gd name="connsiteX683" fmla="*/ 3284219 w 4725831"/>
                <a:gd name="connsiteY683" fmla="*/ 1013998 h 1567883"/>
                <a:gd name="connsiteX684" fmla="*/ 3303834 w 4725831"/>
                <a:gd name="connsiteY684" fmla="*/ 1028183 h 1567883"/>
                <a:gd name="connsiteX685" fmla="*/ 3326689 w 4725831"/>
                <a:gd name="connsiteY685" fmla="*/ 1053031 h 1567883"/>
                <a:gd name="connsiteX686" fmla="*/ 3343067 w 4725831"/>
                <a:gd name="connsiteY686" fmla="*/ 1074261 h 1567883"/>
                <a:gd name="connsiteX687" fmla="*/ 3369254 w 4725831"/>
                <a:gd name="connsiteY687" fmla="*/ 1088446 h 1567883"/>
                <a:gd name="connsiteX688" fmla="*/ 3408487 w 4725831"/>
                <a:gd name="connsiteY688" fmla="*/ 1120338 h 1567883"/>
                <a:gd name="connsiteX689" fmla="*/ 3424771 w 4725831"/>
                <a:gd name="connsiteY689" fmla="*/ 1145186 h 1567883"/>
                <a:gd name="connsiteX690" fmla="*/ 3454195 w 4725831"/>
                <a:gd name="connsiteY690" fmla="*/ 1170034 h 1567883"/>
                <a:gd name="connsiteX691" fmla="*/ 3490191 w 4725831"/>
                <a:gd name="connsiteY691" fmla="*/ 1177079 h 1567883"/>
                <a:gd name="connsiteX692" fmla="*/ 3513139 w 4725831"/>
                <a:gd name="connsiteY692" fmla="*/ 1180601 h 1567883"/>
                <a:gd name="connsiteX693" fmla="*/ 3535993 w 4725831"/>
                <a:gd name="connsiteY693" fmla="*/ 1194787 h 1567883"/>
                <a:gd name="connsiteX694" fmla="*/ 3568751 w 4725831"/>
                <a:gd name="connsiteY694" fmla="*/ 1205449 h 1567883"/>
                <a:gd name="connsiteX695" fmla="*/ 3588367 w 4725831"/>
                <a:gd name="connsiteY695" fmla="*/ 1223157 h 1567883"/>
                <a:gd name="connsiteX696" fmla="*/ 3594843 w 4725831"/>
                <a:gd name="connsiteY696" fmla="*/ 1244482 h 1567883"/>
                <a:gd name="connsiteX697" fmla="*/ 3617791 w 4725831"/>
                <a:gd name="connsiteY697" fmla="*/ 1262190 h 1567883"/>
                <a:gd name="connsiteX698" fmla="*/ 3637408 w 4725831"/>
                <a:gd name="connsiteY698" fmla="*/ 1265712 h 1567883"/>
                <a:gd name="connsiteX699" fmla="*/ 3663500 w 4725831"/>
                <a:gd name="connsiteY699" fmla="*/ 1262190 h 1567883"/>
                <a:gd name="connsiteX700" fmla="*/ 3693019 w 4725831"/>
                <a:gd name="connsiteY700" fmla="*/ 1244482 h 1567883"/>
                <a:gd name="connsiteX701" fmla="*/ 3719111 w 4725831"/>
                <a:gd name="connsiteY701" fmla="*/ 1230297 h 1567883"/>
                <a:gd name="connsiteX702" fmla="*/ 3728633 w 4725831"/>
                <a:gd name="connsiteY702" fmla="*/ 1251527 h 1567883"/>
                <a:gd name="connsiteX703" fmla="*/ 3741775 w 4725831"/>
                <a:gd name="connsiteY703" fmla="*/ 1276375 h 1567883"/>
                <a:gd name="connsiteX704" fmla="*/ 3738442 w 4725831"/>
                <a:gd name="connsiteY704" fmla="*/ 1301127 h 1567883"/>
                <a:gd name="connsiteX705" fmla="*/ 3745013 w 4725831"/>
                <a:gd name="connsiteY705" fmla="*/ 1322453 h 1567883"/>
                <a:gd name="connsiteX706" fmla="*/ 3751583 w 4725831"/>
                <a:gd name="connsiteY706" fmla="*/ 1343683 h 1567883"/>
                <a:gd name="connsiteX707" fmla="*/ 3748250 w 4725831"/>
                <a:gd name="connsiteY707" fmla="*/ 1372243 h 1567883"/>
                <a:gd name="connsiteX708" fmla="*/ 3722159 w 4725831"/>
                <a:gd name="connsiteY708" fmla="*/ 1382906 h 1567883"/>
                <a:gd name="connsiteX709" fmla="*/ 3702542 w 4725831"/>
                <a:gd name="connsiteY709" fmla="*/ 1379383 h 1567883"/>
                <a:gd name="connsiteX710" fmla="*/ 3689401 w 4725831"/>
                <a:gd name="connsiteY710" fmla="*/ 1400614 h 1567883"/>
                <a:gd name="connsiteX711" fmla="*/ 3709018 w 4725831"/>
                <a:gd name="connsiteY711" fmla="*/ 1418321 h 1567883"/>
                <a:gd name="connsiteX712" fmla="*/ 3725396 w 4725831"/>
                <a:gd name="connsiteY712" fmla="*/ 1446882 h 1567883"/>
                <a:gd name="connsiteX713" fmla="*/ 3734919 w 4725831"/>
                <a:gd name="connsiteY713" fmla="*/ 1468112 h 1567883"/>
                <a:gd name="connsiteX714" fmla="*/ 3738156 w 4725831"/>
                <a:gd name="connsiteY714" fmla="*/ 1489437 h 1567883"/>
                <a:gd name="connsiteX715" fmla="*/ 3718540 w 4725831"/>
                <a:gd name="connsiteY715" fmla="*/ 1500100 h 1567883"/>
                <a:gd name="connsiteX716" fmla="*/ 3751297 w 4725831"/>
                <a:gd name="connsiteY716" fmla="*/ 1507145 h 1567883"/>
                <a:gd name="connsiteX717" fmla="*/ 3751297 w 4725831"/>
                <a:gd name="connsiteY717" fmla="*/ 1471730 h 1567883"/>
                <a:gd name="connsiteX718" fmla="*/ 3774151 w 4725831"/>
                <a:gd name="connsiteY718" fmla="*/ 1468112 h 1567883"/>
                <a:gd name="connsiteX719" fmla="*/ 3790530 w 4725831"/>
                <a:gd name="connsiteY719" fmla="*/ 1492960 h 1567883"/>
                <a:gd name="connsiteX720" fmla="*/ 3810147 w 4725831"/>
                <a:gd name="connsiteY720" fmla="*/ 1489437 h 1567883"/>
                <a:gd name="connsiteX721" fmla="*/ 3829762 w 4725831"/>
                <a:gd name="connsiteY721" fmla="*/ 1489437 h 1567883"/>
                <a:gd name="connsiteX722" fmla="*/ 3849379 w 4725831"/>
                <a:gd name="connsiteY722" fmla="*/ 1478775 h 1567883"/>
                <a:gd name="connsiteX723" fmla="*/ 3862425 w 4725831"/>
                <a:gd name="connsiteY723" fmla="*/ 1450214 h 1567883"/>
                <a:gd name="connsiteX724" fmla="*/ 3865758 w 4725831"/>
                <a:gd name="connsiteY724" fmla="*/ 1418321 h 1567883"/>
                <a:gd name="connsiteX725" fmla="*/ 3878804 w 4725831"/>
                <a:gd name="connsiteY725" fmla="*/ 1379383 h 1567883"/>
                <a:gd name="connsiteX726" fmla="*/ 3891945 w 4725831"/>
                <a:gd name="connsiteY726" fmla="*/ 1354536 h 1567883"/>
                <a:gd name="connsiteX727" fmla="*/ 3895182 w 4725831"/>
                <a:gd name="connsiteY727" fmla="*/ 1325975 h 1567883"/>
                <a:gd name="connsiteX728" fmla="*/ 3891945 w 4725831"/>
                <a:gd name="connsiteY728" fmla="*/ 1297414 h 1567883"/>
                <a:gd name="connsiteX729" fmla="*/ 3895182 w 4725831"/>
                <a:gd name="connsiteY729" fmla="*/ 1272662 h 1567883"/>
                <a:gd name="connsiteX730" fmla="*/ 3891945 w 4725831"/>
                <a:gd name="connsiteY730" fmla="*/ 1251337 h 1567883"/>
                <a:gd name="connsiteX731" fmla="*/ 3901467 w 4725831"/>
                <a:gd name="connsiteY731" fmla="*/ 1222776 h 1567883"/>
                <a:gd name="connsiteX732" fmla="*/ 3891945 w 4725831"/>
                <a:gd name="connsiteY732" fmla="*/ 1198023 h 1567883"/>
                <a:gd name="connsiteX733" fmla="*/ 3885375 w 4725831"/>
                <a:gd name="connsiteY733" fmla="*/ 1176698 h 1567883"/>
                <a:gd name="connsiteX734" fmla="*/ 3868995 w 4725831"/>
                <a:gd name="connsiteY734" fmla="*/ 1155468 h 1567883"/>
                <a:gd name="connsiteX735" fmla="*/ 3849379 w 4725831"/>
                <a:gd name="connsiteY735" fmla="*/ 1130620 h 1567883"/>
                <a:gd name="connsiteX736" fmla="*/ 3842808 w 4725831"/>
                <a:gd name="connsiteY736" fmla="*/ 1109390 h 1567883"/>
                <a:gd name="connsiteX737" fmla="*/ 3839571 w 4725831"/>
                <a:gd name="connsiteY737" fmla="*/ 1088065 h 1567883"/>
                <a:gd name="connsiteX738" fmla="*/ 3832620 w 4725831"/>
                <a:gd name="connsiteY738" fmla="*/ 1063693 h 1567883"/>
                <a:gd name="connsiteX739" fmla="*/ 3813003 w 4725831"/>
                <a:gd name="connsiteY739" fmla="*/ 1042368 h 1567883"/>
                <a:gd name="connsiteX740" fmla="*/ 3790150 w 4725831"/>
                <a:gd name="connsiteY740" fmla="*/ 1021138 h 1567883"/>
                <a:gd name="connsiteX741" fmla="*/ 3741109 w 4725831"/>
                <a:gd name="connsiteY741" fmla="*/ 982105 h 1567883"/>
                <a:gd name="connsiteX742" fmla="*/ 3721492 w 4725831"/>
                <a:gd name="connsiteY742" fmla="*/ 967920 h 1567883"/>
                <a:gd name="connsiteX743" fmla="*/ 3701876 w 4725831"/>
                <a:gd name="connsiteY743" fmla="*/ 960875 h 1567883"/>
                <a:gd name="connsiteX744" fmla="*/ 3672356 w 4725831"/>
                <a:gd name="connsiteY744" fmla="*/ 960875 h 1567883"/>
                <a:gd name="connsiteX745" fmla="*/ 3692067 w 4725831"/>
                <a:gd name="connsiteY745" fmla="*/ 985723 h 1567883"/>
                <a:gd name="connsiteX746" fmla="*/ 3672356 w 4725831"/>
                <a:gd name="connsiteY746" fmla="*/ 975060 h 1567883"/>
                <a:gd name="connsiteX747" fmla="*/ 3646265 w 4725831"/>
                <a:gd name="connsiteY747" fmla="*/ 992768 h 1567883"/>
                <a:gd name="connsiteX748" fmla="*/ 3616839 w 4725831"/>
                <a:gd name="connsiteY748" fmla="*/ 982105 h 1567883"/>
                <a:gd name="connsiteX749" fmla="*/ 3610269 w 4725831"/>
                <a:gd name="connsiteY749" fmla="*/ 960875 h 1567883"/>
                <a:gd name="connsiteX750" fmla="*/ 3561228 w 4725831"/>
                <a:gd name="connsiteY750" fmla="*/ 950212 h 1567883"/>
                <a:gd name="connsiteX751" fmla="*/ 3538279 w 4725831"/>
                <a:gd name="connsiteY751" fmla="*/ 939550 h 1567883"/>
                <a:gd name="connsiteX752" fmla="*/ 3547801 w 4725831"/>
                <a:gd name="connsiteY752" fmla="*/ 914797 h 1567883"/>
                <a:gd name="connsiteX753" fmla="*/ 3570751 w 4725831"/>
                <a:gd name="connsiteY753" fmla="*/ 889949 h 1567883"/>
                <a:gd name="connsiteX754" fmla="*/ 3577321 w 4725831"/>
                <a:gd name="connsiteY754" fmla="*/ 868719 h 1567883"/>
                <a:gd name="connsiteX755" fmla="*/ 3577321 w 4725831"/>
                <a:gd name="connsiteY755" fmla="*/ 847394 h 1567883"/>
                <a:gd name="connsiteX756" fmla="*/ 3594557 w 4725831"/>
                <a:gd name="connsiteY756" fmla="*/ 825688 h 1567883"/>
                <a:gd name="connsiteX757" fmla="*/ 3601127 w 4725831"/>
                <a:gd name="connsiteY757" fmla="*/ 804458 h 1567883"/>
                <a:gd name="connsiteX758" fmla="*/ 3588081 w 4725831"/>
                <a:gd name="connsiteY758" fmla="*/ 783133 h 1567883"/>
                <a:gd name="connsiteX759" fmla="*/ 3604365 w 4725831"/>
                <a:gd name="connsiteY759" fmla="*/ 751240 h 1567883"/>
                <a:gd name="connsiteX760" fmla="*/ 3627314 w 4725831"/>
                <a:gd name="connsiteY760" fmla="*/ 730010 h 1567883"/>
                <a:gd name="connsiteX761" fmla="*/ 3646931 w 4725831"/>
                <a:gd name="connsiteY761" fmla="*/ 733532 h 1567883"/>
                <a:gd name="connsiteX762" fmla="*/ 3712350 w 4725831"/>
                <a:gd name="connsiteY762" fmla="*/ 733532 h 1567883"/>
                <a:gd name="connsiteX763" fmla="*/ 3731967 w 4725831"/>
                <a:gd name="connsiteY763" fmla="*/ 740577 h 1567883"/>
                <a:gd name="connsiteX764" fmla="*/ 3767866 w 4725831"/>
                <a:gd name="connsiteY764" fmla="*/ 740577 h 1567883"/>
                <a:gd name="connsiteX765" fmla="*/ 3800624 w 4725831"/>
                <a:gd name="connsiteY765" fmla="*/ 744195 h 1567883"/>
                <a:gd name="connsiteX766" fmla="*/ 3803862 w 4725831"/>
                <a:gd name="connsiteY766" fmla="*/ 722870 h 1567883"/>
                <a:gd name="connsiteX767" fmla="*/ 3846427 w 4725831"/>
                <a:gd name="connsiteY767" fmla="*/ 722870 h 1567883"/>
                <a:gd name="connsiteX768" fmla="*/ 3869281 w 4725831"/>
                <a:gd name="connsiteY768" fmla="*/ 730010 h 1567883"/>
                <a:gd name="connsiteX769" fmla="*/ 3892231 w 4725831"/>
                <a:gd name="connsiteY769" fmla="*/ 733532 h 1567883"/>
                <a:gd name="connsiteX770" fmla="*/ 3915085 w 4725831"/>
                <a:gd name="connsiteY770" fmla="*/ 737055 h 1567883"/>
                <a:gd name="connsiteX771" fmla="*/ 3885660 w 4725831"/>
                <a:gd name="connsiteY771" fmla="*/ 744195 h 1567883"/>
                <a:gd name="connsiteX772" fmla="*/ 3905276 w 4725831"/>
                <a:gd name="connsiteY772" fmla="*/ 758285 h 1567883"/>
                <a:gd name="connsiteX773" fmla="*/ 3924892 w 4725831"/>
                <a:gd name="connsiteY773" fmla="*/ 747717 h 1567883"/>
                <a:gd name="connsiteX774" fmla="*/ 3944509 w 4725831"/>
                <a:gd name="connsiteY774" fmla="*/ 754762 h 1567883"/>
                <a:gd name="connsiteX775" fmla="*/ 3964126 w 4725831"/>
                <a:gd name="connsiteY775" fmla="*/ 747717 h 1567883"/>
                <a:gd name="connsiteX776" fmla="*/ 3983742 w 4725831"/>
                <a:gd name="connsiteY776" fmla="*/ 747717 h 1567883"/>
                <a:gd name="connsiteX777" fmla="*/ 4006691 w 4725831"/>
                <a:gd name="connsiteY777" fmla="*/ 740577 h 1567883"/>
                <a:gd name="connsiteX778" fmla="*/ 3980505 w 4725831"/>
                <a:gd name="connsiteY778" fmla="*/ 722870 h 1567883"/>
                <a:gd name="connsiteX779" fmla="*/ 3960888 w 4725831"/>
                <a:gd name="connsiteY779" fmla="*/ 719347 h 1567883"/>
                <a:gd name="connsiteX780" fmla="*/ 3951365 w 4725831"/>
                <a:gd name="connsiteY780" fmla="*/ 690787 h 1567883"/>
                <a:gd name="connsiteX781" fmla="*/ 3960888 w 4725831"/>
                <a:gd name="connsiteY781" fmla="*/ 658894 h 1567883"/>
                <a:gd name="connsiteX782" fmla="*/ 3957555 w 4725831"/>
                <a:gd name="connsiteY782" fmla="*/ 634046 h 1567883"/>
                <a:gd name="connsiteX783" fmla="*/ 3990313 w 4725831"/>
                <a:gd name="connsiteY783" fmla="*/ 627001 h 1567883"/>
                <a:gd name="connsiteX784" fmla="*/ 4016500 w 4725831"/>
                <a:gd name="connsiteY784" fmla="*/ 619861 h 1567883"/>
                <a:gd name="connsiteX785" fmla="*/ 4036116 w 4725831"/>
                <a:gd name="connsiteY785" fmla="*/ 637664 h 1567883"/>
                <a:gd name="connsiteX786" fmla="*/ 4055733 w 4725831"/>
                <a:gd name="connsiteY786" fmla="*/ 637664 h 1567883"/>
                <a:gd name="connsiteX787" fmla="*/ 4065255 w 4725831"/>
                <a:gd name="connsiteY787" fmla="*/ 658894 h 1567883"/>
                <a:gd name="connsiteX788" fmla="*/ 4088108 w 4725831"/>
                <a:gd name="connsiteY788" fmla="*/ 658894 h 1567883"/>
                <a:gd name="connsiteX789" fmla="*/ 4094679 w 4725831"/>
                <a:gd name="connsiteY789" fmla="*/ 680124 h 1567883"/>
                <a:gd name="connsiteX790" fmla="*/ 4117534 w 4725831"/>
                <a:gd name="connsiteY790" fmla="*/ 648231 h 1567883"/>
                <a:gd name="connsiteX791" fmla="*/ 4150290 w 4725831"/>
                <a:gd name="connsiteY791" fmla="*/ 641186 h 1567883"/>
                <a:gd name="connsiteX792" fmla="*/ 4130675 w 4725831"/>
                <a:gd name="connsiteY792" fmla="*/ 619861 h 1567883"/>
                <a:gd name="connsiteX793" fmla="*/ 4107725 w 4725831"/>
                <a:gd name="connsiteY793" fmla="*/ 602153 h 1567883"/>
                <a:gd name="connsiteX794" fmla="*/ 4133912 w 4725831"/>
                <a:gd name="connsiteY794" fmla="*/ 591491 h 1567883"/>
                <a:gd name="connsiteX795" fmla="*/ 4182953 w 4725831"/>
                <a:gd name="connsiteY795" fmla="*/ 595108 h 1567883"/>
                <a:gd name="connsiteX796" fmla="*/ 4150290 w 4725831"/>
                <a:gd name="connsiteY796" fmla="*/ 602153 h 1567883"/>
                <a:gd name="connsiteX797" fmla="*/ 4163336 w 4725831"/>
                <a:gd name="connsiteY797" fmla="*/ 627001 h 1567883"/>
                <a:gd name="connsiteX798" fmla="*/ 4189523 w 4725831"/>
                <a:gd name="connsiteY798" fmla="*/ 648231 h 1567883"/>
                <a:gd name="connsiteX799" fmla="*/ 4195999 w 4725831"/>
                <a:gd name="connsiteY799" fmla="*/ 669556 h 1567883"/>
                <a:gd name="connsiteX800" fmla="*/ 4176382 w 4725831"/>
                <a:gd name="connsiteY800" fmla="*/ 680124 h 1567883"/>
                <a:gd name="connsiteX801" fmla="*/ 4173145 w 4725831"/>
                <a:gd name="connsiteY801" fmla="*/ 701449 h 1567883"/>
                <a:gd name="connsiteX802" fmla="*/ 4169907 w 4725831"/>
                <a:gd name="connsiteY802" fmla="*/ 722679 h 1567883"/>
                <a:gd name="connsiteX803" fmla="*/ 4156385 w 4725831"/>
                <a:gd name="connsiteY803" fmla="*/ 744195 h 1567883"/>
                <a:gd name="connsiteX804" fmla="*/ 4165908 w 4725831"/>
                <a:gd name="connsiteY804" fmla="*/ 765425 h 1567883"/>
                <a:gd name="connsiteX805" fmla="*/ 4146291 w 4725831"/>
                <a:gd name="connsiteY805" fmla="*/ 790273 h 1567883"/>
                <a:gd name="connsiteX806" fmla="*/ 4123438 w 4725831"/>
                <a:gd name="connsiteY806" fmla="*/ 807980 h 1567883"/>
                <a:gd name="connsiteX807" fmla="*/ 4143053 w 4725831"/>
                <a:gd name="connsiteY807" fmla="*/ 829210 h 1567883"/>
                <a:gd name="connsiteX808" fmla="*/ 4137340 w 4725831"/>
                <a:gd name="connsiteY808" fmla="*/ 854249 h 1567883"/>
                <a:gd name="connsiteX809" fmla="*/ 4150481 w 4725831"/>
                <a:gd name="connsiteY809" fmla="*/ 882809 h 1567883"/>
                <a:gd name="connsiteX810" fmla="*/ 4179905 w 4725831"/>
                <a:gd name="connsiteY810" fmla="*/ 914702 h 1567883"/>
                <a:gd name="connsiteX811" fmla="*/ 4199522 w 4725831"/>
                <a:gd name="connsiteY811" fmla="*/ 932409 h 1567883"/>
                <a:gd name="connsiteX812" fmla="*/ 4232184 w 4725831"/>
                <a:gd name="connsiteY812" fmla="*/ 971442 h 1567883"/>
                <a:gd name="connsiteX813" fmla="*/ 4284558 w 4725831"/>
                <a:gd name="connsiteY813" fmla="*/ 1024565 h 1567883"/>
                <a:gd name="connsiteX814" fmla="*/ 4310745 w 4725831"/>
                <a:gd name="connsiteY814" fmla="*/ 1035228 h 1567883"/>
                <a:gd name="connsiteX815" fmla="*/ 4327029 w 4725831"/>
                <a:gd name="connsiteY815" fmla="*/ 1056458 h 1567883"/>
                <a:gd name="connsiteX816" fmla="*/ 4366262 w 4725831"/>
                <a:gd name="connsiteY816" fmla="*/ 1099013 h 1567883"/>
                <a:gd name="connsiteX817" fmla="*/ 4389210 w 4725831"/>
                <a:gd name="connsiteY817" fmla="*/ 1106153 h 1567883"/>
                <a:gd name="connsiteX818" fmla="*/ 4389210 w 4725831"/>
                <a:gd name="connsiteY818" fmla="*/ 1084828 h 1567883"/>
                <a:gd name="connsiteX819" fmla="*/ 4398733 w 4725831"/>
                <a:gd name="connsiteY819" fmla="*/ 1059980 h 1567883"/>
                <a:gd name="connsiteX820" fmla="*/ 4375784 w 4725831"/>
                <a:gd name="connsiteY820" fmla="*/ 1031420 h 1567883"/>
                <a:gd name="connsiteX821" fmla="*/ 4388925 w 4725831"/>
                <a:gd name="connsiteY821" fmla="*/ 1006572 h 1567883"/>
                <a:gd name="connsiteX822" fmla="*/ 4408541 w 4725831"/>
                <a:gd name="connsiteY822" fmla="*/ 1013617 h 1567883"/>
                <a:gd name="connsiteX823" fmla="*/ 4395400 w 4725831"/>
                <a:gd name="connsiteY823" fmla="*/ 992387 h 1567883"/>
                <a:gd name="connsiteX824" fmla="*/ 4375403 w 4725831"/>
                <a:gd name="connsiteY824" fmla="*/ 978011 h 1567883"/>
                <a:gd name="connsiteX825" fmla="*/ 4375403 w 4725831"/>
                <a:gd name="connsiteY825" fmla="*/ 956781 h 1567883"/>
                <a:gd name="connsiteX826" fmla="*/ 4395020 w 4725831"/>
                <a:gd name="connsiteY826" fmla="*/ 949641 h 1567883"/>
                <a:gd name="connsiteX827" fmla="*/ 4401590 w 4725831"/>
                <a:gd name="connsiteY827" fmla="*/ 924889 h 1567883"/>
                <a:gd name="connsiteX828" fmla="*/ 4375403 w 4725831"/>
                <a:gd name="connsiteY828" fmla="*/ 910703 h 1567883"/>
                <a:gd name="connsiteX829" fmla="*/ 4359120 w 4725831"/>
                <a:gd name="connsiteY829" fmla="*/ 878716 h 1567883"/>
                <a:gd name="connsiteX830" fmla="*/ 4381973 w 4725831"/>
                <a:gd name="connsiteY830" fmla="*/ 878716 h 1567883"/>
                <a:gd name="connsiteX831" fmla="*/ 4375403 w 4725831"/>
                <a:gd name="connsiteY831" fmla="*/ 854249 h 1567883"/>
                <a:gd name="connsiteX832" fmla="*/ 4352549 w 4725831"/>
                <a:gd name="connsiteY832" fmla="*/ 850726 h 1567883"/>
                <a:gd name="connsiteX833" fmla="*/ 4326362 w 4725831"/>
                <a:gd name="connsiteY833" fmla="*/ 825878 h 1567883"/>
                <a:gd name="connsiteX834" fmla="*/ 4323124 w 4725831"/>
                <a:gd name="connsiteY834" fmla="*/ 804648 h 1567883"/>
                <a:gd name="connsiteX835" fmla="*/ 4300175 w 4725831"/>
                <a:gd name="connsiteY835" fmla="*/ 793986 h 1567883"/>
                <a:gd name="connsiteX836" fmla="*/ 4280559 w 4725831"/>
                <a:gd name="connsiteY836" fmla="*/ 801031 h 1567883"/>
                <a:gd name="connsiteX837" fmla="*/ 4261133 w 4725831"/>
                <a:gd name="connsiteY837" fmla="*/ 786655 h 1567883"/>
                <a:gd name="connsiteX838" fmla="*/ 4261133 w 4725831"/>
                <a:gd name="connsiteY838" fmla="*/ 765425 h 1567883"/>
                <a:gd name="connsiteX839" fmla="*/ 4254657 w 4725831"/>
                <a:gd name="connsiteY839" fmla="*/ 736864 h 1567883"/>
                <a:gd name="connsiteX840" fmla="*/ 4238278 w 4725831"/>
                <a:gd name="connsiteY840" fmla="*/ 712017 h 1567883"/>
                <a:gd name="connsiteX841" fmla="*/ 4261133 w 4725831"/>
                <a:gd name="connsiteY841" fmla="*/ 701925 h 1567883"/>
                <a:gd name="connsiteX842" fmla="*/ 4280750 w 4725831"/>
                <a:gd name="connsiteY842" fmla="*/ 719633 h 1567883"/>
                <a:gd name="connsiteX843" fmla="*/ 4280750 w 4725831"/>
                <a:gd name="connsiteY843" fmla="*/ 694499 h 1567883"/>
                <a:gd name="connsiteX844" fmla="*/ 4303698 w 4725831"/>
                <a:gd name="connsiteY844" fmla="*/ 694499 h 1567883"/>
                <a:gd name="connsiteX845" fmla="*/ 4323315 w 4725831"/>
                <a:gd name="connsiteY845" fmla="*/ 719347 h 1567883"/>
                <a:gd name="connsiteX846" fmla="*/ 4329885 w 4725831"/>
                <a:gd name="connsiteY846" fmla="*/ 690787 h 1567883"/>
                <a:gd name="connsiteX847" fmla="*/ 4352739 w 4725831"/>
                <a:gd name="connsiteY847" fmla="*/ 687264 h 1567883"/>
                <a:gd name="connsiteX848" fmla="*/ 4372356 w 4725831"/>
                <a:gd name="connsiteY848" fmla="*/ 683742 h 1567883"/>
                <a:gd name="connsiteX849" fmla="*/ 4414922 w 4725831"/>
                <a:gd name="connsiteY849" fmla="*/ 697832 h 1567883"/>
                <a:gd name="connsiteX850" fmla="*/ 4444346 w 4725831"/>
                <a:gd name="connsiteY850" fmla="*/ 712017 h 1567883"/>
                <a:gd name="connsiteX851" fmla="*/ 4427967 w 4725831"/>
                <a:gd name="connsiteY851" fmla="*/ 676601 h 1567883"/>
                <a:gd name="connsiteX852" fmla="*/ 4447583 w 4725831"/>
                <a:gd name="connsiteY852" fmla="*/ 673079 h 1567883"/>
                <a:gd name="connsiteX853" fmla="*/ 4454154 w 4725831"/>
                <a:gd name="connsiteY853" fmla="*/ 651754 h 1567883"/>
                <a:gd name="connsiteX854" fmla="*/ 4460629 w 4725831"/>
                <a:gd name="connsiteY854" fmla="*/ 627001 h 1567883"/>
                <a:gd name="connsiteX855" fmla="*/ 4490054 w 4725831"/>
                <a:gd name="connsiteY855" fmla="*/ 630524 h 1567883"/>
                <a:gd name="connsiteX856" fmla="*/ 4509670 w 4725831"/>
                <a:gd name="connsiteY856" fmla="*/ 609294 h 1567883"/>
                <a:gd name="connsiteX857" fmla="*/ 4509670 w 4725831"/>
                <a:gd name="connsiteY857" fmla="*/ 584636 h 1567883"/>
                <a:gd name="connsiteX858" fmla="*/ 4529382 w 4725831"/>
                <a:gd name="connsiteY858" fmla="*/ 595299 h 1567883"/>
                <a:gd name="connsiteX859" fmla="*/ 4562044 w 4725831"/>
                <a:gd name="connsiteY859" fmla="*/ 598821 h 1567883"/>
                <a:gd name="connsiteX860" fmla="*/ 4594707 w 4725831"/>
                <a:gd name="connsiteY860" fmla="*/ 602344 h 1567883"/>
                <a:gd name="connsiteX861" fmla="*/ 4571852 w 4725831"/>
                <a:gd name="connsiteY861" fmla="*/ 584636 h 1567883"/>
                <a:gd name="connsiteX862" fmla="*/ 4542428 w 4725831"/>
                <a:gd name="connsiteY862" fmla="*/ 559788 h 1567883"/>
                <a:gd name="connsiteX863" fmla="*/ 4513003 w 4725831"/>
                <a:gd name="connsiteY863" fmla="*/ 556266 h 1567883"/>
                <a:gd name="connsiteX864" fmla="*/ 4477008 w 4725831"/>
                <a:gd name="connsiteY864" fmla="*/ 517328 h 1567883"/>
                <a:gd name="connsiteX865" fmla="*/ 4454154 w 4725831"/>
                <a:gd name="connsiteY865" fmla="*/ 524373 h 1567883"/>
                <a:gd name="connsiteX866" fmla="*/ 4431205 w 4725831"/>
                <a:gd name="connsiteY866" fmla="*/ 510188 h 1567883"/>
                <a:gd name="connsiteX867" fmla="*/ 4408350 w 4725831"/>
                <a:gd name="connsiteY867" fmla="*/ 513711 h 1567883"/>
                <a:gd name="connsiteX868" fmla="*/ 4388735 w 4725831"/>
                <a:gd name="connsiteY868" fmla="*/ 506666 h 1567883"/>
                <a:gd name="connsiteX869" fmla="*/ 4414922 w 4725831"/>
                <a:gd name="connsiteY869" fmla="*/ 499525 h 1567883"/>
                <a:gd name="connsiteX870" fmla="*/ 4434537 w 4725831"/>
                <a:gd name="connsiteY870" fmla="*/ 503143 h 1567883"/>
                <a:gd name="connsiteX871" fmla="*/ 4454154 w 4725831"/>
                <a:gd name="connsiteY871" fmla="*/ 503143 h 1567883"/>
                <a:gd name="connsiteX872" fmla="*/ 4483578 w 4725831"/>
                <a:gd name="connsiteY872" fmla="*/ 492481 h 1567883"/>
                <a:gd name="connsiteX873" fmla="*/ 4474056 w 4725831"/>
                <a:gd name="connsiteY873" fmla="*/ 471155 h 1567883"/>
                <a:gd name="connsiteX874" fmla="*/ 4438061 w 4725831"/>
                <a:gd name="connsiteY874" fmla="*/ 449925 h 1567883"/>
                <a:gd name="connsiteX875" fmla="*/ 4457677 w 4725831"/>
                <a:gd name="connsiteY875" fmla="*/ 442880 h 1567883"/>
                <a:gd name="connsiteX876" fmla="*/ 4487102 w 4725831"/>
                <a:gd name="connsiteY876" fmla="*/ 460588 h 1567883"/>
                <a:gd name="connsiteX877" fmla="*/ 4509956 w 4725831"/>
                <a:gd name="connsiteY877" fmla="*/ 474773 h 1567883"/>
                <a:gd name="connsiteX878" fmla="*/ 4529667 w 4725831"/>
                <a:gd name="connsiteY878" fmla="*/ 467633 h 1567883"/>
                <a:gd name="connsiteX879" fmla="*/ 4552521 w 4725831"/>
                <a:gd name="connsiteY879" fmla="*/ 467633 h 1567883"/>
                <a:gd name="connsiteX880" fmla="*/ 4594993 w 4725831"/>
                <a:gd name="connsiteY880" fmla="*/ 481818 h 1567883"/>
                <a:gd name="connsiteX881" fmla="*/ 4617941 w 4725831"/>
                <a:gd name="connsiteY881" fmla="*/ 492481 h 1567883"/>
                <a:gd name="connsiteX882" fmla="*/ 4637558 w 4725831"/>
                <a:gd name="connsiteY882" fmla="*/ 499525 h 1567883"/>
                <a:gd name="connsiteX883" fmla="*/ 4663745 w 4725831"/>
                <a:gd name="connsiteY883" fmla="*/ 506666 h 1567883"/>
                <a:gd name="connsiteX884" fmla="*/ 4683361 w 4725831"/>
                <a:gd name="connsiteY884" fmla="*/ 513711 h 1567883"/>
                <a:gd name="connsiteX885" fmla="*/ 4709452 w 4725831"/>
                <a:gd name="connsiteY885" fmla="*/ 524373 h 1567883"/>
                <a:gd name="connsiteX886" fmla="*/ 4706215 w 4725831"/>
                <a:gd name="connsiteY886" fmla="*/ 499525 h 1567883"/>
                <a:gd name="connsiteX887" fmla="*/ 4686599 w 4725831"/>
                <a:gd name="connsiteY887" fmla="*/ 478295 h 1567883"/>
                <a:gd name="connsiteX888" fmla="*/ 4666982 w 4725831"/>
                <a:gd name="connsiteY888" fmla="*/ 460588 h 1567883"/>
                <a:gd name="connsiteX889" fmla="*/ 4696406 w 4725831"/>
                <a:gd name="connsiteY889" fmla="*/ 467633 h 1567883"/>
                <a:gd name="connsiteX890" fmla="*/ 4725832 w 4725831"/>
                <a:gd name="connsiteY890" fmla="*/ 457065 h 156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4725831" h="1567883">
                  <a:moveTo>
                    <a:pt x="4146863" y="258474"/>
                  </a:moveTo>
                  <a:lnTo>
                    <a:pt x="4173049" y="251429"/>
                  </a:lnTo>
                  <a:lnTo>
                    <a:pt x="4202474" y="251429"/>
                  </a:lnTo>
                  <a:lnTo>
                    <a:pt x="4182858" y="230103"/>
                  </a:lnTo>
                  <a:lnTo>
                    <a:pt x="4160004" y="223059"/>
                  </a:lnTo>
                  <a:lnTo>
                    <a:pt x="4137340" y="223059"/>
                  </a:lnTo>
                  <a:lnTo>
                    <a:pt x="4121057" y="251619"/>
                  </a:lnTo>
                  <a:lnTo>
                    <a:pt x="4143910" y="258664"/>
                  </a:lnTo>
                  <a:close/>
                  <a:moveTo>
                    <a:pt x="3937367" y="304552"/>
                  </a:moveTo>
                  <a:lnTo>
                    <a:pt x="3888326" y="286844"/>
                  </a:lnTo>
                  <a:lnTo>
                    <a:pt x="3907943" y="301029"/>
                  </a:lnTo>
                  <a:lnTo>
                    <a:pt x="3927559" y="304552"/>
                  </a:lnTo>
                  <a:close/>
                  <a:moveTo>
                    <a:pt x="4051637" y="1304174"/>
                  </a:moveTo>
                  <a:lnTo>
                    <a:pt x="4035354" y="1282849"/>
                  </a:lnTo>
                  <a:lnTo>
                    <a:pt x="4005929" y="1261618"/>
                  </a:lnTo>
                  <a:lnTo>
                    <a:pt x="3992788" y="1222586"/>
                  </a:lnTo>
                  <a:lnTo>
                    <a:pt x="3976409" y="1194025"/>
                  </a:lnTo>
                  <a:lnTo>
                    <a:pt x="4028783" y="1204688"/>
                  </a:lnTo>
                  <a:lnTo>
                    <a:pt x="4051637" y="1216017"/>
                  </a:lnTo>
                  <a:lnTo>
                    <a:pt x="4012405" y="1184124"/>
                  </a:lnTo>
                  <a:lnTo>
                    <a:pt x="3996122" y="1162799"/>
                  </a:lnTo>
                  <a:lnTo>
                    <a:pt x="3976409" y="1145091"/>
                  </a:lnTo>
                  <a:lnTo>
                    <a:pt x="3924131" y="1087970"/>
                  </a:lnTo>
                  <a:lnTo>
                    <a:pt x="3904515" y="1070262"/>
                  </a:lnTo>
                  <a:lnTo>
                    <a:pt x="3881566" y="1049032"/>
                  </a:lnTo>
                  <a:lnTo>
                    <a:pt x="3865282" y="1013522"/>
                  </a:lnTo>
                  <a:lnTo>
                    <a:pt x="3845665" y="999337"/>
                  </a:lnTo>
                  <a:lnTo>
                    <a:pt x="3822716" y="981629"/>
                  </a:lnTo>
                  <a:lnTo>
                    <a:pt x="3806433" y="960399"/>
                  </a:lnTo>
                  <a:lnTo>
                    <a:pt x="3822716" y="992292"/>
                  </a:lnTo>
                  <a:lnTo>
                    <a:pt x="3813193" y="1017139"/>
                  </a:lnTo>
                  <a:lnTo>
                    <a:pt x="3829573" y="1041892"/>
                  </a:lnTo>
                  <a:lnTo>
                    <a:pt x="3849189" y="1066740"/>
                  </a:lnTo>
                  <a:lnTo>
                    <a:pt x="3881851" y="1091587"/>
                  </a:lnTo>
                  <a:lnTo>
                    <a:pt x="3894993" y="1112818"/>
                  </a:lnTo>
                  <a:lnTo>
                    <a:pt x="3908038" y="1137665"/>
                  </a:lnTo>
                  <a:lnTo>
                    <a:pt x="3930987" y="1169558"/>
                  </a:lnTo>
                  <a:lnTo>
                    <a:pt x="3947271" y="1201451"/>
                  </a:lnTo>
                  <a:lnTo>
                    <a:pt x="3960412" y="1226203"/>
                  </a:lnTo>
                  <a:lnTo>
                    <a:pt x="3983265" y="1244006"/>
                  </a:lnTo>
                  <a:lnTo>
                    <a:pt x="3989836" y="1268759"/>
                  </a:lnTo>
                  <a:lnTo>
                    <a:pt x="4012691" y="1290084"/>
                  </a:lnTo>
                  <a:lnTo>
                    <a:pt x="4019261" y="1321977"/>
                  </a:lnTo>
                  <a:lnTo>
                    <a:pt x="4042115" y="1346729"/>
                  </a:lnTo>
                  <a:lnTo>
                    <a:pt x="4035639" y="1325499"/>
                  </a:lnTo>
                  <a:lnTo>
                    <a:pt x="4061732" y="1314836"/>
                  </a:lnTo>
                  <a:lnTo>
                    <a:pt x="4081348" y="1339684"/>
                  </a:lnTo>
                  <a:lnTo>
                    <a:pt x="4065064" y="1300651"/>
                  </a:lnTo>
                  <a:close/>
                  <a:moveTo>
                    <a:pt x="3139476" y="106055"/>
                  </a:moveTo>
                  <a:lnTo>
                    <a:pt x="3119860" y="95488"/>
                  </a:lnTo>
                  <a:lnTo>
                    <a:pt x="3083960" y="95488"/>
                  </a:lnTo>
                  <a:lnTo>
                    <a:pt x="3064344" y="77685"/>
                  </a:lnTo>
                  <a:lnTo>
                    <a:pt x="3041394" y="81303"/>
                  </a:lnTo>
                  <a:lnTo>
                    <a:pt x="3015207" y="81303"/>
                  </a:lnTo>
                  <a:lnTo>
                    <a:pt x="3034824" y="95488"/>
                  </a:lnTo>
                  <a:lnTo>
                    <a:pt x="3064344" y="102533"/>
                  </a:lnTo>
                  <a:lnTo>
                    <a:pt x="3093768" y="109673"/>
                  </a:lnTo>
                  <a:lnTo>
                    <a:pt x="3119860" y="109673"/>
                  </a:lnTo>
                  <a:close/>
                  <a:moveTo>
                    <a:pt x="2943312" y="159273"/>
                  </a:moveTo>
                  <a:lnTo>
                    <a:pt x="2982545" y="152133"/>
                  </a:lnTo>
                  <a:lnTo>
                    <a:pt x="3041394" y="162796"/>
                  </a:lnTo>
                  <a:lnTo>
                    <a:pt x="3011970" y="137948"/>
                  </a:lnTo>
                  <a:lnTo>
                    <a:pt x="2979308" y="137948"/>
                  </a:lnTo>
                  <a:lnTo>
                    <a:pt x="2959691" y="141566"/>
                  </a:lnTo>
                  <a:close/>
                  <a:moveTo>
                    <a:pt x="2946550" y="88348"/>
                  </a:moveTo>
                  <a:lnTo>
                    <a:pt x="2975974" y="91870"/>
                  </a:lnTo>
                  <a:lnTo>
                    <a:pt x="2956549" y="74162"/>
                  </a:lnTo>
                  <a:lnTo>
                    <a:pt x="2923887" y="67117"/>
                  </a:lnTo>
                  <a:lnTo>
                    <a:pt x="2943503" y="88348"/>
                  </a:lnTo>
                  <a:close/>
                  <a:moveTo>
                    <a:pt x="2913888" y="120240"/>
                  </a:moveTo>
                  <a:lnTo>
                    <a:pt x="2939980" y="137948"/>
                  </a:lnTo>
                  <a:lnTo>
                    <a:pt x="2923696" y="116718"/>
                  </a:lnTo>
                  <a:close/>
                  <a:moveTo>
                    <a:pt x="2858276" y="113195"/>
                  </a:moveTo>
                  <a:lnTo>
                    <a:pt x="2930171" y="95488"/>
                  </a:lnTo>
                  <a:lnTo>
                    <a:pt x="2894272" y="77685"/>
                  </a:lnTo>
                  <a:lnTo>
                    <a:pt x="2851801" y="52932"/>
                  </a:lnTo>
                  <a:lnTo>
                    <a:pt x="2822376" y="59977"/>
                  </a:lnTo>
                  <a:lnTo>
                    <a:pt x="2799523" y="52932"/>
                  </a:lnTo>
                  <a:lnTo>
                    <a:pt x="2766765" y="52932"/>
                  </a:lnTo>
                  <a:lnTo>
                    <a:pt x="2770098" y="74162"/>
                  </a:lnTo>
                  <a:lnTo>
                    <a:pt x="2789714" y="84825"/>
                  </a:lnTo>
                  <a:lnTo>
                    <a:pt x="2812568" y="95488"/>
                  </a:lnTo>
                  <a:lnTo>
                    <a:pt x="2832185" y="106055"/>
                  </a:lnTo>
                  <a:lnTo>
                    <a:pt x="2851801" y="109673"/>
                  </a:lnTo>
                  <a:close/>
                  <a:moveTo>
                    <a:pt x="2750386" y="74162"/>
                  </a:moveTo>
                  <a:lnTo>
                    <a:pt x="2720867" y="63500"/>
                  </a:lnTo>
                  <a:close/>
                  <a:moveTo>
                    <a:pt x="2148564" y="120240"/>
                  </a:moveTo>
                  <a:lnTo>
                    <a:pt x="2174751" y="127380"/>
                  </a:lnTo>
                  <a:lnTo>
                    <a:pt x="2194748" y="120240"/>
                  </a:lnTo>
                  <a:lnTo>
                    <a:pt x="2171894" y="109673"/>
                  </a:lnTo>
                  <a:close/>
                  <a:moveTo>
                    <a:pt x="1314678" y="187834"/>
                  </a:moveTo>
                  <a:lnTo>
                    <a:pt x="1285253" y="194879"/>
                  </a:lnTo>
                  <a:lnTo>
                    <a:pt x="1308107" y="202019"/>
                  </a:lnTo>
                  <a:close/>
                  <a:moveTo>
                    <a:pt x="1092231" y="166508"/>
                  </a:moveTo>
                  <a:lnTo>
                    <a:pt x="1072615" y="148801"/>
                  </a:lnTo>
                  <a:close/>
                  <a:moveTo>
                    <a:pt x="824078" y="276277"/>
                  </a:moveTo>
                  <a:lnTo>
                    <a:pt x="856835" y="301029"/>
                  </a:lnTo>
                  <a:lnTo>
                    <a:pt x="879690" y="301029"/>
                  </a:lnTo>
                  <a:lnTo>
                    <a:pt x="856835" y="279799"/>
                  </a:lnTo>
                  <a:lnTo>
                    <a:pt x="837124" y="276277"/>
                  </a:lnTo>
                  <a:close/>
                  <a:moveTo>
                    <a:pt x="634390" y="173458"/>
                  </a:moveTo>
                  <a:lnTo>
                    <a:pt x="611535" y="176981"/>
                  </a:lnTo>
                  <a:lnTo>
                    <a:pt x="634390" y="180503"/>
                  </a:lnTo>
                  <a:lnTo>
                    <a:pt x="614773" y="198211"/>
                  </a:lnTo>
                  <a:lnTo>
                    <a:pt x="624296" y="223059"/>
                  </a:lnTo>
                  <a:lnTo>
                    <a:pt x="647245" y="223059"/>
                  </a:lnTo>
                  <a:lnTo>
                    <a:pt x="670099" y="230103"/>
                  </a:lnTo>
                  <a:lnTo>
                    <a:pt x="679622" y="251429"/>
                  </a:lnTo>
                  <a:lnTo>
                    <a:pt x="699238" y="258474"/>
                  </a:lnTo>
                  <a:lnTo>
                    <a:pt x="722092" y="262091"/>
                  </a:lnTo>
                  <a:lnTo>
                    <a:pt x="784274" y="258474"/>
                  </a:lnTo>
                  <a:lnTo>
                    <a:pt x="738471" y="244289"/>
                  </a:lnTo>
                  <a:lnTo>
                    <a:pt x="715616" y="219536"/>
                  </a:lnTo>
                  <a:lnTo>
                    <a:pt x="702475" y="198211"/>
                  </a:lnTo>
                  <a:lnTo>
                    <a:pt x="715616" y="169650"/>
                  </a:lnTo>
                  <a:lnTo>
                    <a:pt x="718854" y="148325"/>
                  </a:lnTo>
                  <a:lnTo>
                    <a:pt x="738471" y="148325"/>
                  </a:lnTo>
                  <a:lnTo>
                    <a:pt x="758087" y="127095"/>
                  </a:lnTo>
                  <a:lnTo>
                    <a:pt x="764657" y="102247"/>
                  </a:lnTo>
                  <a:lnTo>
                    <a:pt x="790844" y="105770"/>
                  </a:lnTo>
                  <a:lnTo>
                    <a:pt x="816936" y="84539"/>
                  </a:lnTo>
                  <a:lnTo>
                    <a:pt x="849693" y="81017"/>
                  </a:lnTo>
                  <a:lnTo>
                    <a:pt x="879118" y="73877"/>
                  </a:lnTo>
                  <a:lnTo>
                    <a:pt x="908542" y="70354"/>
                  </a:lnTo>
                  <a:lnTo>
                    <a:pt x="934729" y="63214"/>
                  </a:lnTo>
                  <a:lnTo>
                    <a:pt x="957584" y="56169"/>
                  </a:lnTo>
                  <a:lnTo>
                    <a:pt x="967106" y="31321"/>
                  </a:lnTo>
                  <a:lnTo>
                    <a:pt x="931111" y="24277"/>
                  </a:lnTo>
                  <a:lnTo>
                    <a:pt x="908257" y="27799"/>
                  </a:lnTo>
                  <a:lnTo>
                    <a:pt x="872262" y="41984"/>
                  </a:lnTo>
                  <a:lnTo>
                    <a:pt x="849407" y="52647"/>
                  </a:lnTo>
                  <a:lnTo>
                    <a:pt x="806842" y="52647"/>
                  </a:lnTo>
                  <a:lnTo>
                    <a:pt x="787226" y="49124"/>
                  </a:lnTo>
                  <a:lnTo>
                    <a:pt x="764371" y="52647"/>
                  </a:lnTo>
                  <a:lnTo>
                    <a:pt x="734947" y="66832"/>
                  </a:lnTo>
                  <a:lnTo>
                    <a:pt x="702190" y="81017"/>
                  </a:lnTo>
                  <a:lnTo>
                    <a:pt x="672765" y="88062"/>
                  </a:lnTo>
                  <a:lnTo>
                    <a:pt x="702190" y="98725"/>
                  </a:lnTo>
                  <a:lnTo>
                    <a:pt x="676098" y="105770"/>
                  </a:lnTo>
                  <a:lnTo>
                    <a:pt x="656482" y="127095"/>
                  </a:lnTo>
                  <a:lnTo>
                    <a:pt x="643341" y="151847"/>
                  </a:lnTo>
                  <a:lnTo>
                    <a:pt x="666290" y="141280"/>
                  </a:lnTo>
                  <a:lnTo>
                    <a:pt x="640960" y="159273"/>
                  </a:lnTo>
                  <a:close/>
                  <a:moveTo>
                    <a:pt x="4725641" y="453448"/>
                  </a:moveTo>
                  <a:lnTo>
                    <a:pt x="4702787" y="439263"/>
                  </a:lnTo>
                  <a:lnTo>
                    <a:pt x="4666791" y="425077"/>
                  </a:lnTo>
                  <a:lnTo>
                    <a:pt x="4643937" y="425077"/>
                  </a:lnTo>
                  <a:lnTo>
                    <a:pt x="4578518" y="410892"/>
                  </a:lnTo>
                  <a:lnTo>
                    <a:pt x="4555569" y="400325"/>
                  </a:lnTo>
                  <a:lnTo>
                    <a:pt x="4535952" y="400325"/>
                  </a:lnTo>
                  <a:lnTo>
                    <a:pt x="4565376" y="421555"/>
                  </a:lnTo>
                  <a:lnTo>
                    <a:pt x="4594421" y="435359"/>
                  </a:lnTo>
                  <a:lnTo>
                    <a:pt x="4564996" y="438882"/>
                  </a:lnTo>
                  <a:lnTo>
                    <a:pt x="4522525" y="399944"/>
                  </a:lnTo>
                  <a:lnTo>
                    <a:pt x="4470151" y="378619"/>
                  </a:lnTo>
                  <a:lnTo>
                    <a:pt x="4424444" y="364434"/>
                  </a:lnTo>
                  <a:lnTo>
                    <a:pt x="4394924" y="357389"/>
                  </a:lnTo>
                  <a:lnTo>
                    <a:pt x="4356358" y="350629"/>
                  </a:lnTo>
                  <a:lnTo>
                    <a:pt x="4307031" y="340157"/>
                  </a:lnTo>
                  <a:lnTo>
                    <a:pt x="4257991" y="325972"/>
                  </a:lnTo>
                  <a:lnTo>
                    <a:pt x="4215520" y="315309"/>
                  </a:lnTo>
                  <a:lnTo>
                    <a:pt x="4182763" y="308264"/>
                  </a:lnTo>
                  <a:lnTo>
                    <a:pt x="4153338" y="301124"/>
                  </a:lnTo>
                  <a:lnTo>
                    <a:pt x="4130484" y="297602"/>
                  </a:lnTo>
                  <a:lnTo>
                    <a:pt x="4022498" y="297602"/>
                  </a:lnTo>
                  <a:lnTo>
                    <a:pt x="3989836" y="290462"/>
                  </a:lnTo>
                  <a:lnTo>
                    <a:pt x="3950604" y="283417"/>
                  </a:lnTo>
                  <a:lnTo>
                    <a:pt x="3960126" y="304647"/>
                  </a:lnTo>
                  <a:lnTo>
                    <a:pt x="3979742" y="311787"/>
                  </a:lnTo>
                  <a:lnTo>
                    <a:pt x="3999359" y="315309"/>
                  </a:lnTo>
                  <a:lnTo>
                    <a:pt x="4022213" y="329495"/>
                  </a:lnTo>
                  <a:lnTo>
                    <a:pt x="3989836" y="340157"/>
                  </a:lnTo>
                  <a:lnTo>
                    <a:pt x="3966887" y="322450"/>
                  </a:lnTo>
                  <a:lnTo>
                    <a:pt x="3927845" y="322450"/>
                  </a:lnTo>
                  <a:lnTo>
                    <a:pt x="3898421" y="301124"/>
                  </a:lnTo>
                  <a:lnTo>
                    <a:pt x="3852617" y="308264"/>
                  </a:lnTo>
                  <a:lnTo>
                    <a:pt x="3797101" y="304647"/>
                  </a:lnTo>
                  <a:lnTo>
                    <a:pt x="3725110" y="297602"/>
                  </a:lnTo>
                  <a:lnTo>
                    <a:pt x="3747964" y="333017"/>
                  </a:lnTo>
                  <a:lnTo>
                    <a:pt x="3727872" y="318737"/>
                  </a:lnTo>
                  <a:lnTo>
                    <a:pt x="3705018" y="304552"/>
                  </a:lnTo>
                  <a:lnTo>
                    <a:pt x="3665785" y="297507"/>
                  </a:lnTo>
                  <a:lnTo>
                    <a:pt x="3639598" y="276277"/>
                  </a:lnTo>
                  <a:lnTo>
                    <a:pt x="3604079" y="258474"/>
                  </a:lnTo>
                  <a:lnTo>
                    <a:pt x="3581225" y="254951"/>
                  </a:lnTo>
                  <a:lnTo>
                    <a:pt x="3561609" y="251429"/>
                  </a:lnTo>
                  <a:lnTo>
                    <a:pt x="3535423" y="247906"/>
                  </a:lnTo>
                  <a:lnTo>
                    <a:pt x="3492951" y="240766"/>
                  </a:lnTo>
                  <a:lnTo>
                    <a:pt x="3453623" y="244289"/>
                  </a:lnTo>
                  <a:lnTo>
                    <a:pt x="3417724" y="258474"/>
                  </a:lnTo>
                  <a:lnTo>
                    <a:pt x="3388299" y="254951"/>
                  </a:lnTo>
                  <a:lnTo>
                    <a:pt x="3365351" y="240766"/>
                  </a:lnTo>
                  <a:lnTo>
                    <a:pt x="3335925" y="233721"/>
                  </a:lnTo>
                  <a:lnTo>
                    <a:pt x="3303264" y="226581"/>
                  </a:lnTo>
                  <a:lnTo>
                    <a:pt x="3267268" y="223059"/>
                  </a:lnTo>
                  <a:lnTo>
                    <a:pt x="3286884" y="216014"/>
                  </a:lnTo>
                  <a:lnTo>
                    <a:pt x="3267268" y="201828"/>
                  </a:lnTo>
                  <a:lnTo>
                    <a:pt x="3241081" y="198211"/>
                  </a:lnTo>
                  <a:lnTo>
                    <a:pt x="3218227" y="194688"/>
                  </a:lnTo>
                  <a:lnTo>
                    <a:pt x="3198611" y="194688"/>
                  </a:lnTo>
                  <a:lnTo>
                    <a:pt x="3189088" y="216014"/>
                  </a:lnTo>
                  <a:lnTo>
                    <a:pt x="3169472" y="219536"/>
                  </a:lnTo>
                  <a:lnTo>
                    <a:pt x="3117098" y="201828"/>
                  </a:lnTo>
                  <a:lnTo>
                    <a:pt x="3149856" y="194688"/>
                  </a:lnTo>
                  <a:lnTo>
                    <a:pt x="3182518" y="212396"/>
                  </a:lnTo>
                  <a:lnTo>
                    <a:pt x="3153094" y="183835"/>
                  </a:lnTo>
                  <a:lnTo>
                    <a:pt x="3090911" y="187453"/>
                  </a:lnTo>
                  <a:lnTo>
                    <a:pt x="3025492" y="183835"/>
                  </a:lnTo>
                  <a:lnTo>
                    <a:pt x="2999400" y="173268"/>
                  </a:lnTo>
                  <a:lnTo>
                    <a:pt x="2975594" y="191166"/>
                  </a:lnTo>
                  <a:lnTo>
                    <a:pt x="3005019" y="205351"/>
                  </a:lnTo>
                  <a:lnTo>
                    <a:pt x="3037776" y="230103"/>
                  </a:lnTo>
                  <a:lnTo>
                    <a:pt x="3011589" y="230103"/>
                  </a:lnTo>
                  <a:lnTo>
                    <a:pt x="2988735" y="219536"/>
                  </a:lnTo>
                  <a:lnTo>
                    <a:pt x="2991972" y="240766"/>
                  </a:lnTo>
                  <a:lnTo>
                    <a:pt x="2962548" y="237244"/>
                  </a:lnTo>
                  <a:lnTo>
                    <a:pt x="2936361" y="230103"/>
                  </a:lnTo>
                  <a:lnTo>
                    <a:pt x="2913507" y="223059"/>
                  </a:lnTo>
                  <a:lnTo>
                    <a:pt x="2893891" y="230103"/>
                  </a:lnTo>
                  <a:lnTo>
                    <a:pt x="2851801" y="230103"/>
                  </a:lnTo>
                  <a:lnTo>
                    <a:pt x="2825519" y="216394"/>
                  </a:lnTo>
                  <a:lnTo>
                    <a:pt x="2822282" y="237624"/>
                  </a:lnTo>
                  <a:lnTo>
                    <a:pt x="2822282" y="258855"/>
                  </a:lnTo>
                  <a:lnTo>
                    <a:pt x="2750386" y="234102"/>
                  </a:lnTo>
                  <a:lnTo>
                    <a:pt x="2727437" y="216394"/>
                  </a:lnTo>
                  <a:lnTo>
                    <a:pt x="2694775" y="212777"/>
                  </a:lnTo>
                  <a:lnTo>
                    <a:pt x="2714391" y="205732"/>
                  </a:lnTo>
                  <a:lnTo>
                    <a:pt x="2678396" y="191547"/>
                  </a:lnTo>
                  <a:lnTo>
                    <a:pt x="2658780" y="177362"/>
                  </a:lnTo>
                  <a:lnTo>
                    <a:pt x="2639163" y="159273"/>
                  </a:lnTo>
                  <a:lnTo>
                    <a:pt x="2619547" y="152133"/>
                  </a:lnTo>
                  <a:lnTo>
                    <a:pt x="2596598" y="152133"/>
                  </a:lnTo>
                  <a:lnTo>
                    <a:pt x="2570506" y="155751"/>
                  </a:lnTo>
                  <a:lnTo>
                    <a:pt x="2541082" y="152133"/>
                  </a:lnTo>
                  <a:lnTo>
                    <a:pt x="2514895" y="141566"/>
                  </a:lnTo>
                  <a:lnTo>
                    <a:pt x="2495278" y="148611"/>
                  </a:lnTo>
                  <a:lnTo>
                    <a:pt x="2524703" y="177171"/>
                  </a:lnTo>
                  <a:lnTo>
                    <a:pt x="2498516" y="173649"/>
                  </a:lnTo>
                  <a:lnTo>
                    <a:pt x="2423288" y="173649"/>
                  </a:lnTo>
                  <a:lnTo>
                    <a:pt x="2390626" y="166508"/>
                  </a:lnTo>
                  <a:lnTo>
                    <a:pt x="2371010" y="162986"/>
                  </a:lnTo>
                  <a:lnTo>
                    <a:pt x="2312161" y="148801"/>
                  </a:lnTo>
                  <a:lnTo>
                    <a:pt x="2269595" y="145278"/>
                  </a:lnTo>
                  <a:lnTo>
                    <a:pt x="2240171" y="148801"/>
                  </a:lnTo>
                  <a:lnTo>
                    <a:pt x="2210746" y="134616"/>
                  </a:lnTo>
                  <a:lnTo>
                    <a:pt x="2177988" y="145278"/>
                  </a:lnTo>
                  <a:lnTo>
                    <a:pt x="2148564" y="134616"/>
                  </a:lnTo>
                  <a:lnTo>
                    <a:pt x="2119139" y="141756"/>
                  </a:lnTo>
                  <a:lnTo>
                    <a:pt x="2148564" y="145278"/>
                  </a:lnTo>
                  <a:lnTo>
                    <a:pt x="2122472" y="155941"/>
                  </a:lnTo>
                  <a:lnTo>
                    <a:pt x="2073336" y="162986"/>
                  </a:lnTo>
                  <a:lnTo>
                    <a:pt x="2053720" y="166508"/>
                  </a:lnTo>
                  <a:lnTo>
                    <a:pt x="2034103" y="177171"/>
                  </a:lnTo>
                  <a:lnTo>
                    <a:pt x="2047244" y="155941"/>
                  </a:lnTo>
                  <a:lnTo>
                    <a:pt x="2086477" y="145278"/>
                  </a:lnTo>
                  <a:lnTo>
                    <a:pt x="2109331" y="123953"/>
                  </a:lnTo>
                  <a:lnTo>
                    <a:pt x="2132280" y="106246"/>
                  </a:lnTo>
                  <a:lnTo>
                    <a:pt x="2155135" y="102723"/>
                  </a:lnTo>
                  <a:lnTo>
                    <a:pt x="2164657" y="81493"/>
                  </a:lnTo>
                  <a:lnTo>
                    <a:pt x="2131994" y="70830"/>
                  </a:lnTo>
                  <a:lnTo>
                    <a:pt x="2131994" y="49410"/>
                  </a:lnTo>
                  <a:lnTo>
                    <a:pt x="2112378" y="52932"/>
                  </a:lnTo>
                  <a:lnTo>
                    <a:pt x="2079621" y="38747"/>
                  </a:lnTo>
                  <a:lnTo>
                    <a:pt x="2043911" y="35510"/>
                  </a:lnTo>
                  <a:lnTo>
                    <a:pt x="1968684" y="31893"/>
                  </a:lnTo>
                  <a:lnTo>
                    <a:pt x="1932784" y="42555"/>
                  </a:lnTo>
                  <a:lnTo>
                    <a:pt x="1926213" y="21325"/>
                  </a:lnTo>
                  <a:lnTo>
                    <a:pt x="1893551" y="24848"/>
                  </a:lnTo>
                  <a:lnTo>
                    <a:pt x="1854223" y="21325"/>
                  </a:lnTo>
                  <a:lnTo>
                    <a:pt x="1877172" y="17708"/>
                  </a:lnTo>
                  <a:lnTo>
                    <a:pt x="1844415" y="3522"/>
                  </a:lnTo>
                  <a:lnTo>
                    <a:pt x="1821561" y="0"/>
                  </a:lnTo>
                  <a:lnTo>
                    <a:pt x="1801944" y="7140"/>
                  </a:lnTo>
                  <a:lnTo>
                    <a:pt x="1782328" y="14185"/>
                  </a:lnTo>
                  <a:lnTo>
                    <a:pt x="1808515" y="39033"/>
                  </a:lnTo>
                  <a:lnTo>
                    <a:pt x="1743095" y="39033"/>
                  </a:lnTo>
                  <a:lnTo>
                    <a:pt x="1772520" y="49695"/>
                  </a:lnTo>
                  <a:lnTo>
                    <a:pt x="1743095" y="56740"/>
                  </a:lnTo>
                  <a:lnTo>
                    <a:pt x="1720146" y="63785"/>
                  </a:lnTo>
                  <a:lnTo>
                    <a:pt x="1700529" y="67403"/>
                  </a:lnTo>
                  <a:lnTo>
                    <a:pt x="1658059" y="49695"/>
                  </a:lnTo>
                  <a:lnTo>
                    <a:pt x="1635110" y="56740"/>
                  </a:lnTo>
                  <a:lnTo>
                    <a:pt x="1602448" y="67403"/>
                  </a:lnTo>
                  <a:lnTo>
                    <a:pt x="1579594" y="67403"/>
                  </a:lnTo>
                  <a:lnTo>
                    <a:pt x="1556644" y="74448"/>
                  </a:lnTo>
                  <a:lnTo>
                    <a:pt x="1530458" y="77971"/>
                  </a:lnTo>
                  <a:lnTo>
                    <a:pt x="1501033" y="99296"/>
                  </a:lnTo>
                  <a:lnTo>
                    <a:pt x="1481417" y="106341"/>
                  </a:lnTo>
                  <a:lnTo>
                    <a:pt x="1501033" y="124048"/>
                  </a:lnTo>
                  <a:lnTo>
                    <a:pt x="1481417" y="145374"/>
                  </a:lnTo>
                  <a:lnTo>
                    <a:pt x="1425805" y="145374"/>
                  </a:lnTo>
                  <a:lnTo>
                    <a:pt x="1402951" y="141851"/>
                  </a:lnTo>
                  <a:lnTo>
                    <a:pt x="1363718" y="145374"/>
                  </a:lnTo>
                  <a:lnTo>
                    <a:pt x="1363718" y="166604"/>
                  </a:lnTo>
                  <a:lnTo>
                    <a:pt x="1383335" y="187834"/>
                  </a:lnTo>
                  <a:lnTo>
                    <a:pt x="1402951" y="194879"/>
                  </a:lnTo>
                  <a:lnTo>
                    <a:pt x="1425805" y="198401"/>
                  </a:lnTo>
                  <a:lnTo>
                    <a:pt x="1448754" y="205541"/>
                  </a:lnTo>
                  <a:lnTo>
                    <a:pt x="1429138" y="223059"/>
                  </a:lnTo>
                  <a:lnTo>
                    <a:pt x="1409522" y="212396"/>
                  </a:lnTo>
                  <a:lnTo>
                    <a:pt x="1389905" y="205351"/>
                  </a:lnTo>
                  <a:lnTo>
                    <a:pt x="1366956" y="198211"/>
                  </a:lnTo>
                  <a:lnTo>
                    <a:pt x="1344102" y="194688"/>
                  </a:lnTo>
                  <a:lnTo>
                    <a:pt x="1321153" y="194688"/>
                  </a:lnTo>
                  <a:lnTo>
                    <a:pt x="1330675" y="216014"/>
                  </a:lnTo>
                  <a:lnTo>
                    <a:pt x="1311059" y="216014"/>
                  </a:lnTo>
                  <a:lnTo>
                    <a:pt x="1291443" y="205351"/>
                  </a:lnTo>
                  <a:lnTo>
                    <a:pt x="1284968" y="226581"/>
                  </a:lnTo>
                  <a:lnTo>
                    <a:pt x="1320867" y="233721"/>
                  </a:lnTo>
                  <a:lnTo>
                    <a:pt x="1343817" y="237244"/>
                  </a:lnTo>
                  <a:lnTo>
                    <a:pt x="1304584" y="244289"/>
                  </a:lnTo>
                  <a:lnTo>
                    <a:pt x="1281634" y="240766"/>
                  </a:lnTo>
                  <a:lnTo>
                    <a:pt x="1262018" y="223059"/>
                  </a:lnTo>
                  <a:lnTo>
                    <a:pt x="1258781" y="198211"/>
                  </a:lnTo>
                  <a:lnTo>
                    <a:pt x="1235831" y="176981"/>
                  </a:lnTo>
                  <a:lnTo>
                    <a:pt x="1232974" y="201828"/>
                  </a:lnTo>
                  <a:lnTo>
                    <a:pt x="1213358" y="208873"/>
                  </a:lnTo>
                  <a:lnTo>
                    <a:pt x="1203836" y="233721"/>
                  </a:lnTo>
                  <a:lnTo>
                    <a:pt x="1242497" y="254951"/>
                  </a:lnTo>
                  <a:lnTo>
                    <a:pt x="1252019" y="276277"/>
                  </a:lnTo>
                  <a:lnTo>
                    <a:pt x="1252019" y="301029"/>
                  </a:lnTo>
                  <a:lnTo>
                    <a:pt x="1271636" y="304552"/>
                  </a:lnTo>
                  <a:lnTo>
                    <a:pt x="1304393" y="325877"/>
                  </a:lnTo>
                  <a:lnTo>
                    <a:pt x="1327248" y="318737"/>
                  </a:lnTo>
                  <a:lnTo>
                    <a:pt x="1347245" y="318737"/>
                  </a:lnTo>
                  <a:lnTo>
                    <a:pt x="1366861" y="329399"/>
                  </a:lnTo>
                  <a:lnTo>
                    <a:pt x="1402951" y="340157"/>
                  </a:lnTo>
                  <a:lnTo>
                    <a:pt x="1406189" y="361387"/>
                  </a:lnTo>
                  <a:lnTo>
                    <a:pt x="1415711" y="382713"/>
                  </a:lnTo>
                  <a:lnTo>
                    <a:pt x="1442470" y="382713"/>
                  </a:lnTo>
                  <a:lnTo>
                    <a:pt x="1413045" y="389757"/>
                  </a:lnTo>
                  <a:lnTo>
                    <a:pt x="1390191" y="357865"/>
                  </a:lnTo>
                  <a:lnTo>
                    <a:pt x="1370575" y="343680"/>
                  </a:lnTo>
                  <a:lnTo>
                    <a:pt x="1344388" y="325972"/>
                  </a:lnTo>
                  <a:lnTo>
                    <a:pt x="1321438" y="333017"/>
                  </a:lnTo>
                  <a:lnTo>
                    <a:pt x="1298585" y="343680"/>
                  </a:lnTo>
                  <a:lnTo>
                    <a:pt x="1321438" y="368527"/>
                  </a:lnTo>
                  <a:lnTo>
                    <a:pt x="1314963" y="389757"/>
                  </a:lnTo>
                  <a:lnTo>
                    <a:pt x="1308393" y="414605"/>
                  </a:lnTo>
                  <a:lnTo>
                    <a:pt x="1285539" y="425173"/>
                  </a:lnTo>
                  <a:lnTo>
                    <a:pt x="1262589" y="439358"/>
                  </a:lnTo>
                  <a:lnTo>
                    <a:pt x="1239736" y="435835"/>
                  </a:lnTo>
                  <a:lnTo>
                    <a:pt x="1206978" y="432313"/>
                  </a:lnTo>
                  <a:lnTo>
                    <a:pt x="1187362" y="425173"/>
                  </a:lnTo>
                  <a:lnTo>
                    <a:pt x="1210311" y="418128"/>
                  </a:lnTo>
                  <a:lnTo>
                    <a:pt x="1233165" y="410988"/>
                  </a:lnTo>
                  <a:lnTo>
                    <a:pt x="1256019" y="414605"/>
                  </a:lnTo>
                  <a:lnTo>
                    <a:pt x="1265541" y="393280"/>
                  </a:lnTo>
                  <a:lnTo>
                    <a:pt x="1278682" y="368718"/>
                  </a:lnTo>
                  <a:lnTo>
                    <a:pt x="1275445" y="347393"/>
                  </a:lnTo>
                  <a:lnTo>
                    <a:pt x="1255733" y="343870"/>
                  </a:lnTo>
                  <a:lnTo>
                    <a:pt x="1229642" y="329685"/>
                  </a:lnTo>
                  <a:lnTo>
                    <a:pt x="1229642" y="304552"/>
                  </a:lnTo>
                  <a:lnTo>
                    <a:pt x="1210025" y="279799"/>
                  </a:lnTo>
                  <a:lnTo>
                    <a:pt x="1203455" y="254951"/>
                  </a:lnTo>
                  <a:lnTo>
                    <a:pt x="1167460" y="233721"/>
                  </a:lnTo>
                  <a:lnTo>
                    <a:pt x="1180601" y="212396"/>
                  </a:lnTo>
                  <a:lnTo>
                    <a:pt x="1164222" y="183835"/>
                  </a:lnTo>
                  <a:lnTo>
                    <a:pt x="1141273" y="180313"/>
                  </a:lnTo>
                  <a:lnTo>
                    <a:pt x="1069378" y="173268"/>
                  </a:lnTo>
                  <a:lnTo>
                    <a:pt x="1072615" y="201828"/>
                  </a:lnTo>
                  <a:lnTo>
                    <a:pt x="1036620" y="233721"/>
                  </a:lnTo>
                  <a:lnTo>
                    <a:pt x="1049761" y="254951"/>
                  </a:lnTo>
                  <a:lnTo>
                    <a:pt x="1066140" y="283512"/>
                  </a:lnTo>
                  <a:lnTo>
                    <a:pt x="1075662" y="308360"/>
                  </a:lnTo>
                  <a:lnTo>
                    <a:pt x="1095279" y="304742"/>
                  </a:lnTo>
                  <a:lnTo>
                    <a:pt x="1118704" y="325877"/>
                  </a:lnTo>
                  <a:lnTo>
                    <a:pt x="1141559" y="325877"/>
                  </a:lnTo>
                  <a:lnTo>
                    <a:pt x="1137749" y="361292"/>
                  </a:lnTo>
                  <a:lnTo>
                    <a:pt x="1118704" y="354247"/>
                  </a:lnTo>
                  <a:lnTo>
                    <a:pt x="1095565" y="340157"/>
                  </a:lnTo>
                  <a:lnTo>
                    <a:pt x="1075948" y="333017"/>
                  </a:lnTo>
                  <a:lnTo>
                    <a:pt x="1030145" y="325972"/>
                  </a:lnTo>
                  <a:lnTo>
                    <a:pt x="1004434" y="311597"/>
                  </a:lnTo>
                  <a:lnTo>
                    <a:pt x="981580" y="304456"/>
                  </a:lnTo>
                  <a:lnTo>
                    <a:pt x="955393" y="297411"/>
                  </a:lnTo>
                  <a:lnTo>
                    <a:pt x="932444" y="300934"/>
                  </a:lnTo>
                  <a:lnTo>
                    <a:pt x="896544" y="297411"/>
                  </a:lnTo>
                  <a:lnTo>
                    <a:pt x="899782" y="318641"/>
                  </a:lnTo>
                  <a:lnTo>
                    <a:pt x="896544" y="343489"/>
                  </a:lnTo>
                  <a:lnTo>
                    <a:pt x="876928" y="350534"/>
                  </a:lnTo>
                  <a:lnTo>
                    <a:pt x="870357" y="329304"/>
                  </a:lnTo>
                  <a:lnTo>
                    <a:pt x="850741" y="329304"/>
                  </a:lnTo>
                  <a:lnTo>
                    <a:pt x="821317" y="347012"/>
                  </a:lnTo>
                  <a:lnTo>
                    <a:pt x="797891" y="340157"/>
                  </a:lnTo>
                  <a:lnTo>
                    <a:pt x="775037" y="343680"/>
                  </a:lnTo>
                  <a:lnTo>
                    <a:pt x="755420" y="354342"/>
                  </a:lnTo>
                  <a:lnTo>
                    <a:pt x="709617" y="361387"/>
                  </a:lnTo>
                  <a:lnTo>
                    <a:pt x="716188" y="325972"/>
                  </a:lnTo>
                  <a:lnTo>
                    <a:pt x="693239" y="333017"/>
                  </a:lnTo>
                  <a:lnTo>
                    <a:pt x="683716" y="354342"/>
                  </a:lnTo>
                  <a:lnTo>
                    <a:pt x="657625" y="347202"/>
                  </a:lnTo>
                  <a:lnTo>
                    <a:pt x="628104" y="350725"/>
                  </a:lnTo>
                  <a:lnTo>
                    <a:pt x="604965" y="368718"/>
                  </a:lnTo>
                  <a:lnTo>
                    <a:pt x="578778" y="372240"/>
                  </a:lnTo>
                  <a:lnTo>
                    <a:pt x="559162" y="386425"/>
                  </a:lnTo>
                  <a:lnTo>
                    <a:pt x="559162" y="411178"/>
                  </a:lnTo>
                  <a:lnTo>
                    <a:pt x="519929" y="414796"/>
                  </a:lnTo>
                  <a:lnTo>
                    <a:pt x="483934" y="404133"/>
                  </a:lnTo>
                  <a:lnTo>
                    <a:pt x="480696" y="382617"/>
                  </a:lnTo>
                  <a:lnTo>
                    <a:pt x="526499" y="375477"/>
                  </a:lnTo>
                  <a:lnTo>
                    <a:pt x="503550" y="354247"/>
                  </a:lnTo>
                  <a:lnTo>
                    <a:pt x="421847" y="343584"/>
                  </a:lnTo>
                  <a:lnTo>
                    <a:pt x="441463" y="350629"/>
                  </a:lnTo>
                  <a:lnTo>
                    <a:pt x="444701" y="375477"/>
                  </a:lnTo>
                  <a:lnTo>
                    <a:pt x="441463" y="407370"/>
                  </a:lnTo>
                  <a:lnTo>
                    <a:pt x="464318" y="410892"/>
                  </a:lnTo>
                  <a:lnTo>
                    <a:pt x="467650" y="435740"/>
                  </a:lnTo>
                  <a:lnTo>
                    <a:pt x="444701" y="453448"/>
                  </a:lnTo>
                  <a:lnTo>
                    <a:pt x="402231" y="424887"/>
                  </a:lnTo>
                  <a:lnTo>
                    <a:pt x="385471" y="446403"/>
                  </a:lnTo>
                  <a:lnTo>
                    <a:pt x="362617" y="457065"/>
                  </a:lnTo>
                  <a:lnTo>
                    <a:pt x="339668" y="467633"/>
                  </a:lnTo>
                  <a:lnTo>
                    <a:pt x="356903" y="488958"/>
                  </a:lnTo>
                  <a:lnTo>
                    <a:pt x="383090" y="517519"/>
                  </a:lnTo>
                  <a:lnTo>
                    <a:pt x="360141" y="510379"/>
                  </a:lnTo>
                  <a:lnTo>
                    <a:pt x="337287" y="510379"/>
                  </a:lnTo>
                  <a:lnTo>
                    <a:pt x="311100" y="503334"/>
                  </a:lnTo>
                  <a:lnTo>
                    <a:pt x="288246" y="485531"/>
                  </a:lnTo>
                  <a:lnTo>
                    <a:pt x="265297" y="492671"/>
                  </a:lnTo>
                  <a:lnTo>
                    <a:pt x="274820" y="517519"/>
                  </a:lnTo>
                  <a:lnTo>
                    <a:pt x="297769" y="521041"/>
                  </a:lnTo>
                  <a:lnTo>
                    <a:pt x="294436" y="542271"/>
                  </a:lnTo>
                  <a:lnTo>
                    <a:pt x="258536" y="531609"/>
                  </a:lnTo>
                  <a:lnTo>
                    <a:pt x="209305" y="521041"/>
                  </a:lnTo>
                  <a:lnTo>
                    <a:pt x="205972" y="489148"/>
                  </a:lnTo>
                  <a:lnTo>
                    <a:pt x="205972" y="467633"/>
                  </a:lnTo>
                  <a:lnTo>
                    <a:pt x="176547" y="442880"/>
                  </a:lnTo>
                  <a:lnTo>
                    <a:pt x="153693" y="435740"/>
                  </a:lnTo>
                  <a:lnTo>
                    <a:pt x="124269" y="414510"/>
                  </a:lnTo>
                  <a:lnTo>
                    <a:pt x="143885" y="410892"/>
                  </a:lnTo>
                  <a:lnTo>
                    <a:pt x="169977" y="418032"/>
                  </a:lnTo>
                  <a:lnTo>
                    <a:pt x="192926" y="421555"/>
                  </a:lnTo>
                  <a:lnTo>
                    <a:pt x="238729" y="435359"/>
                  </a:lnTo>
                  <a:lnTo>
                    <a:pt x="261583" y="438882"/>
                  </a:lnTo>
                  <a:lnTo>
                    <a:pt x="281199" y="446022"/>
                  </a:lnTo>
                  <a:lnTo>
                    <a:pt x="300816" y="449544"/>
                  </a:lnTo>
                  <a:lnTo>
                    <a:pt x="327003" y="446022"/>
                  </a:lnTo>
                  <a:lnTo>
                    <a:pt x="353190" y="438882"/>
                  </a:lnTo>
                  <a:lnTo>
                    <a:pt x="372806" y="428314"/>
                  </a:lnTo>
                  <a:lnTo>
                    <a:pt x="379281" y="403467"/>
                  </a:lnTo>
                  <a:lnTo>
                    <a:pt x="356903" y="379000"/>
                  </a:lnTo>
                  <a:lnTo>
                    <a:pt x="336811" y="368718"/>
                  </a:lnTo>
                  <a:lnTo>
                    <a:pt x="310624" y="361578"/>
                  </a:lnTo>
                  <a:lnTo>
                    <a:pt x="284437" y="350915"/>
                  </a:lnTo>
                  <a:lnTo>
                    <a:pt x="245205" y="336825"/>
                  </a:lnTo>
                  <a:lnTo>
                    <a:pt x="225588" y="326162"/>
                  </a:lnTo>
                  <a:lnTo>
                    <a:pt x="205972" y="322640"/>
                  </a:lnTo>
                  <a:lnTo>
                    <a:pt x="134077" y="322640"/>
                  </a:lnTo>
                  <a:lnTo>
                    <a:pt x="114460" y="315500"/>
                  </a:lnTo>
                  <a:lnTo>
                    <a:pt x="94749" y="304837"/>
                  </a:lnTo>
                  <a:lnTo>
                    <a:pt x="114460" y="301315"/>
                  </a:lnTo>
                  <a:lnTo>
                    <a:pt x="91511" y="287130"/>
                  </a:lnTo>
                  <a:lnTo>
                    <a:pt x="65324" y="297792"/>
                  </a:lnTo>
                  <a:lnTo>
                    <a:pt x="39233" y="304837"/>
                  </a:lnTo>
                  <a:lnTo>
                    <a:pt x="19616" y="326162"/>
                  </a:lnTo>
                  <a:lnTo>
                    <a:pt x="0" y="343870"/>
                  </a:lnTo>
                  <a:lnTo>
                    <a:pt x="6475" y="365100"/>
                  </a:lnTo>
                  <a:lnTo>
                    <a:pt x="49041" y="389948"/>
                  </a:lnTo>
                  <a:lnTo>
                    <a:pt x="26092" y="411178"/>
                  </a:lnTo>
                  <a:lnTo>
                    <a:pt x="42661" y="435359"/>
                  </a:lnTo>
                  <a:lnTo>
                    <a:pt x="61706" y="453448"/>
                  </a:lnTo>
                  <a:lnTo>
                    <a:pt x="48660" y="482008"/>
                  </a:lnTo>
                  <a:lnTo>
                    <a:pt x="68276" y="499716"/>
                  </a:lnTo>
                  <a:lnTo>
                    <a:pt x="77799" y="521041"/>
                  </a:lnTo>
                  <a:lnTo>
                    <a:pt x="74466" y="545794"/>
                  </a:lnTo>
                  <a:lnTo>
                    <a:pt x="110461" y="567119"/>
                  </a:lnTo>
                  <a:lnTo>
                    <a:pt x="119983" y="591872"/>
                  </a:lnTo>
                  <a:lnTo>
                    <a:pt x="93796" y="623859"/>
                  </a:lnTo>
                  <a:lnTo>
                    <a:pt x="58849" y="659084"/>
                  </a:lnTo>
                  <a:lnTo>
                    <a:pt x="26092" y="676792"/>
                  </a:lnTo>
                  <a:lnTo>
                    <a:pt x="45708" y="673269"/>
                  </a:lnTo>
                  <a:lnTo>
                    <a:pt x="61706" y="694499"/>
                  </a:lnTo>
                  <a:lnTo>
                    <a:pt x="91130" y="698022"/>
                  </a:lnTo>
                  <a:lnTo>
                    <a:pt x="68276" y="705162"/>
                  </a:lnTo>
                  <a:lnTo>
                    <a:pt x="42661" y="715825"/>
                  </a:lnTo>
                  <a:lnTo>
                    <a:pt x="29615" y="740577"/>
                  </a:lnTo>
                  <a:lnTo>
                    <a:pt x="20092" y="769138"/>
                  </a:lnTo>
                  <a:lnTo>
                    <a:pt x="29615" y="790463"/>
                  </a:lnTo>
                  <a:lnTo>
                    <a:pt x="26282" y="815216"/>
                  </a:lnTo>
                  <a:lnTo>
                    <a:pt x="45899" y="829401"/>
                  </a:lnTo>
                  <a:lnTo>
                    <a:pt x="49231" y="850726"/>
                  </a:lnTo>
                  <a:lnTo>
                    <a:pt x="58754" y="879287"/>
                  </a:lnTo>
                  <a:lnTo>
                    <a:pt x="81608" y="882904"/>
                  </a:lnTo>
                  <a:lnTo>
                    <a:pt x="101224" y="886427"/>
                  </a:lnTo>
                  <a:lnTo>
                    <a:pt x="120841" y="886427"/>
                  </a:lnTo>
                  <a:lnTo>
                    <a:pt x="147028" y="900612"/>
                  </a:lnTo>
                  <a:lnTo>
                    <a:pt x="153598" y="925460"/>
                  </a:lnTo>
                  <a:lnTo>
                    <a:pt x="169881" y="954020"/>
                  </a:lnTo>
                  <a:lnTo>
                    <a:pt x="186260" y="982581"/>
                  </a:lnTo>
                  <a:lnTo>
                    <a:pt x="205877" y="982581"/>
                  </a:lnTo>
                  <a:lnTo>
                    <a:pt x="215399" y="1003906"/>
                  </a:lnTo>
                  <a:lnTo>
                    <a:pt x="195783" y="1018091"/>
                  </a:lnTo>
                  <a:lnTo>
                    <a:pt x="176166" y="1010951"/>
                  </a:lnTo>
                  <a:lnTo>
                    <a:pt x="185689" y="1032276"/>
                  </a:lnTo>
                  <a:lnTo>
                    <a:pt x="192260" y="1053507"/>
                  </a:lnTo>
                  <a:lnTo>
                    <a:pt x="211876" y="1064169"/>
                  </a:lnTo>
                  <a:lnTo>
                    <a:pt x="231492" y="1053507"/>
                  </a:lnTo>
                  <a:lnTo>
                    <a:pt x="264154" y="1049984"/>
                  </a:lnTo>
                  <a:lnTo>
                    <a:pt x="283771" y="1067692"/>
                  </a:lnTo>
                  <a:lnTo>
                    <a:pt x="280533" y="1088922"/>
                  </a:lnTo>
                  <a:lnTo>
                    <a:pt x="300149" y="1099584"/>
                  </a:lnTo>
                  <a:lnTo>
                    <a:pt x="323099" y="1110247"/>
                  </a:lnTo>
                  <a:lnTo>
                    <a:pt x="329574" y="1138808"/>
                  </a:lnTo>
                  <a:lnTo>
                    <a:pt x="349190" y="1138808"/>
                  </a:lnTo>
                  <a:lnTo>
                    <a:pt x="385185" y="1142330"/>
                  </a:lnTo>
                  <a:lnTo>
                    <a:pt x="414610" y="1160038"/>
                  </a:lnTo>
                  <a:lnTo>
                    <a:pt x="434226" y="1160038"/>
                  </a:lnTo>
                  <a:lnTo>
                    <a:pt x="463651" y="1163560"/>
                  </a:lnTo>
                  <a:lnTo>
                    <a:pt x="489838" y="1177745"/>
                  </a:lnTo>
                  <a:lnTo>
                    <a:pt x="483267" y="1202593"/>
                  </a:lnTo>
                  <a:lnTo>
                    <a:pt x="486600" y="1223823"/>
                  </a:lnTo>
                  <a:lnTo>
                    <a:pt x="496123" y="1245148"/>
                  </a:lnTo>
                  <a:lnTo>
                    <a:pt x="476506" y="1255716"/>
                  </a:lnTo>
                  <a:lnTo>
                    <a:pt x="453557" y="1262856"/>
                  </a:lnTo>
                  <a:lnTo>
                    <a:pt x="440511" y="1291417"/>
                  </a:lnTo>
                  <a:lnTo>
                    <a:pt x="460128" y="1284277"/>
                  </a:lnTo>
                  <a:lnTo>
                    <a:pt x="463365" y="1305602"/>
                  </a:lnTo>
                  <a:lnTo>
                    <a:pt x="430703" y="1316169"/>
                  </a:lnTo>
                  <a:lnTo>
                    <a:pt x="456890" y="1337494"/>
                  </a:lnTo>
                  <a:lnTo>
                    <a:pt x="433941" y="1358725"/>
                  </a:lnTo>
                  <a:lnTo>
                    <a:pt x="414325" y="1372910"/>
                  </a:lnTo>
                  <a:lnTo>
                    <a:pt x="417562" y="1394235"/>
                  </a:lnTo>
                  <a:lnTo>
                    <a:pt x="443749" y="1404802"/>
                  </a:lnTo>
                  <a:lnTo>
                    <a:pt x="476506" y="1422510"/>
                  </a:lnTo>
                  <a:lnTo>
                    <a:pt x="496123" y="1443835"/>
                  </a:lnTo>
                  <a:lnTo>
                    <a:pt x="518977" y="1461543"/>
                  </a:lnTo>
                  <a:lnTo>
                    <a:pt x="538593" y="1454498"/>
                  </a:lnTo>
                  <a:lnTo>
                    <a:pt x="561542" y="1461543"/>
                  </a:lnTo>
                  <a:lnTo>
                    <a:pt x="604013" y="1472206"/>
                  </a:lnTo>
                  <a:lnTo>
                    <a:pt x="623629" y="1472206"/>
                  </a:lnTo>
                  <a:lnTo>
                    <a:pt x="656387" y="1493436"/>
                  </a:lnTo>
                  <a:lnTo>
                    <a:pt x="679240" y="1500576"/>
                  </a:lnTo>
                  <a:lnTo>
                    <a:pt x="705427" y="1493436"/>
                  </a:lnTo>
                  <a:lnTo>
                    <a:pt x="734852" y="1507621"/>
                  </a:lnTo>
                  <a:lnTo>
                    <a:pt x="747898" y="1528851"/>
                  </a:lnTo>
                  <a:lnTo>
                    <a:pt x="767514" y="1535991"/>
                  </a:lnTo>
                  <a:lnTo>
                    <a:pt x="793701" y="1553699"/>
                  </a:lnTo>
                  <a:lnTo>
                    <a:pt x="819888" y="1567884"/>
                  </a:lnTo>
                  <a:lnTo>
                    <a:pt x="836172" y="1535991"/>
                  </a:lnTo>
                  <a:lnTo>
                    <a:pt x="823126" y="1514761"/>
                  </a:lnTo>
                  <a:lnTo>
                    <a:pt x="804461" y="1502765"/>
                  </a:lnTo>
                  <a:lnTo>
                    <a:pt x="794939" y="1481440"/>
                  </a:lnTo>
                  <a:lnTo>
                    <a:pt x="791701" y="1456688"/>
                  </a:lnTo>
                  <a:lnTo>
                    <a:pt x="785130" y="1435362"/>
                  </a:lnTo>
                  <a:lnTo>
                    <a:pt x="762277" y="1417655"/>
                  </a:lnTo>
                  <a:lnTo>
                    <a:pt x="771799" y="1382240"/>
                  </a:lnTo>
                  <a:lnTo>
                    <a:pt x="775037" y="1360914"/>
                  </a:lnTo>
                  <a:lnTo>
                    <a:pt x="797891" y="1350347"/>
                  </a:lnTo>
                  <a:lnTo>
                    <a:pt x="817507" y="1346729"/>
                  </a:lnTo>
                  <a:lnTo>
                    <a:pt x="824078" y="1325499"/>
                  </a:lnTo>
                  <a:lnTo>
                    <a:pt x="804461" y="1318454"/>
                  </a:lnTo>
                  <a:lnTo>
                    <a:pt x="811032" y="1293606"/>
                  </a:lnTo>
                  <a:lnTo>
                    <a:pt x="781607" y="1258191"/>
                  </a:lnTo>
                  <a:lnTo>
                    <a:pt x="745612" y="1261714"/>
                  </a:lnTo>
                  <a:lnTo>
                    <a:pt x="742375" y="1240388"/>
                  </a:lnTo>
                  <a:lnTo>
                    <a:pt x="722663" y="1233343"/>
                  </a:lnTo>
                  <a:lnTo>
                    <a:pt x="725996" y="1201451"/>
                  </a:lnTo>
                  <a:lnTo>
                    <a:pt x="719426" y="1162418"/>
                  </a:lnTo>
                  <a:lnTo>
                    <a:pt x="728948" y="1137665"/>
                  </a:lnTo>
                  <a:lnTo>
                    <a:pt x="751897" y="1144710"/>
                  </a:lnTo>
                  <a:lnTo>
                    <a:pt x="774751" y="1158895"/>
                  </a:lnTo>
                  <a:lnTo>
                    <a:pt x="781322" y="1137665"/>
                  </a:lnTo>
                  <a:lnTo>
                    <a:pt x="790844" y="1109105"/>
                  </a:lnTo>
                  <a:lnTo>
                    <a:pt x="813984" y="1101774"/>
                  </a:lnTo>
                  <a:lnTo>
                    <a:pt x="817222" y="1080544"/>
                  </a:lnTo>
                  <a:lnTo>
                    <a:pt x="840171" y="1080544"/>
                  </a:lnTo>
                  <a:lnTo>
                    <a:pt x="863025" y="1087589"/>
                  </a:lnTo>
                  <a:lnTo>
                    <a:pt x="885974" y="1077021"/>
                  </a:lnTo>
                  <a:lnTo>
                    <a:pt x="925207" y="1087589"/>
                  </a:lnTo>
                  <a:lnTo>
                    <a:pt x="951394" y="1101774"/>
                  </a:lnTo>
                  <a:lnTo>
                    <a:pt x="957869" y="1123099"/>
                  </a:lnTo>
                  <a:lnTo>
                    <a:pt x="1010243" y="1130144"/>
                  </a:lnTo>
                  <a:lnTo>
                    <a:pt x="1029859" y="1108914"/>
                  </a:lnTo>
                  <a:lnTo>
                    <a:pt x="1059284" y="1115959"/>
                  </a:lnTo>
                  <a:lnTo>
                    <a:pt x="1082138" y="1108914"/>
                  </a:lnTo>
                  <a:lnTo>
                    <a:pt x="1101754" y="1112437"/>
                  </a:lnTo>
                  <a:lnTo>
                    <a:pt x="1131179" y="1126622"/>
                  </a:lnTo>
                  <a:lnTo>
                    <a:pt x="1150795" y="1115959"/>
                  </a:lnTo>
                  <a:lnTo>
                    <a:pt x="1170507" y="1126622"/>
                  </a:lnTo>
                  <a:lnTo>
                    <a:pt x="1190123" y="1126622"/>
                  </a:lnTo>
                  <a:lnTo>
                    <a:pt x="1193361" y="1098061"/>
                  </a:lnTo>
                  <a:lnTo>
                    <a:pt x="1173745" y="1080354"/>
                  </a:lnTo>
                  <a:lnTo>
                    <a:pt x="1150795" y="1076831"/>
                  </a:lnTo>
                  <a:lnTo>
                    <a:pt x="1147558" y="1055506"/>
                  </a:lnTo>
                  <a:lnTo>
                    <a:pt x="1154128" y="1030753"/>
                  </a:lnTo>
                  <a:lnTo>
                    <a:pt x="1186791" y="1020091"/>
                  </a:lnTo>
                  <a:lnTo>
                    <a:pt x="1160984" y="1006572"/>
                  </a:lnTo>
                  <a:lnTo>
                    <a:pt x="1144605" y="985342"/>
                  </a:lnTo>
                  <a:lnTo>
                    <a:pt x="1170792" y="971157"/>
                  </a:lnTo>
                  <a:lnTo>
                    <a:pt x="1203455" y="967539"/>
                  </a:lnTo>
                  <a:lnTo>
                    <a:pt x="1232974" y="967539"/>
                  </a:lnTo>
                  <a:lnTo>
                    <a:pt x="1272207" y="956972"/>
                  </a:lnTo>
                  <a:lnTo>
                    <a:pt x="1324581" y="942787"/>
                  </a:lnTo>
                  <a:lnTo>
                    <a:pt x="1354006" y="932124"/>
                  </a:lnTo>
                  <a:lnTo>
                    <a:pt x="1373622" y="914416"/>
                  </a:lnTo>
                  <a:lnTo>
                    <a:pt x="1396476" y="910894"/>
                  </a:lnTo>
                  <a:lnTo>
                    <a:pt x="1416092" y="914416"/>
                  </a:lnTo>
                  <a:lnTo>
                    <a:pt x="1435708" y="914416"/>
                  </a:lnTo>
                  <a:lnTo>
                    <a:pt x="1455325" y="935646"/>
                  </a:lnTo>
                  <a:lnTo>
                    <a:pt x="1464847" y="964207"/>
                  </a:lnTo>
                  <a:lnTo>
                    <a:pt x="1484559" y="964207"/>
                  </a:lnTo>
                  <a:lnTo>
                    <a:pt x="1513984" y="974870"/>
                  </a:lnTo>
                  <a:lnTo>
                    <a:pt x="1540075" y="974870"/>
                  </a:lnTo>
                  <a:lnTo>
                    <a:pt x="1549598" y="996100"/>
                  </a:lnTo>
                  <a:lnTo>
                    <a:pt x="1569214" y="992577"/>
                  </a:lnTo>
                  <a:lnTo>
                    <a:pt x="1592163" y="996100"/>
                  </a:lnTo>
                  <a:lnTo>
                    <a:pt x="1615017" y="967539"/>
                  </a:lnTo>
                  <a:lnTo>
                    <a:pt x="1634634" y="960494"/>
                  </a:lnTo>
                  <a:lnTo>
                    <a:pt x="1660821" y="981724"/>
                  </a:lnTo>
                  <a:lnTo>
                    <a:pt x="1693578" y="999432"/>
                  </a:lnTo>
                  <a:lnTo>
                    <a:pt x="1726240" y="1027992"/>
                  </a:lnTo>
                  <a:lnTo>
                    <a:pt x="1766235" y="1063693"/>
                  </a:lnTo>
                  <a:lnTo>
                    <a:pt x="1795660" y="1099108"/>
                  </a:lnTo>
                  <a:lnTo>
                    <a:pt x="1815276" y="1120338"/>
                  </a:lnTo>
                  <a:lnTo>
                    <a:pt x="1834892" y="1109771"/>
                  </a:lnTo>
                  <a:lnTo>
                    <a:pt x="1867650" y="1113294"/>
                  </a:lnTo>
                  <a:lnTo>
                    <a:pt x="1897074" y="1127479"/>
                  </a:lnTo>
                  <a:lnTo>
                    <a:pt x="1916691" y="1113294"/>
                  </a:lnTo>
                  <a:lnTo>
                    <a:pt x="1946115" y="1116816"/>
                  </a:lnTo>
                  <a:lnTo>
                    <a:pt x="1965732" y="1134524"/>
                  </a:lnTo>
                  <a:lnTo>
                    <a:pt x="1988585" y="1145186"/>
                  </a:lnTo>
                  <a:lnTo>
                    <a:pt x="2008297" y="1170034"/>
                  </a:lnTo>
                  <a:lnTo>
                    <a:pt x="2050768" y="1180601"/>
                  </a:lnTo>
                  <a:lnTo>
                    <a:pt x="2057338" y="1159371"/>
                  </a:lnTo>
                  <a:lnTo>
                    <a:pt x="2090000" y="1198404"/>
                  </a:lnTo>
                  <a:lnTo>
                    <a:pt x="2112949" y="1198404"/>
                  </a:lnTo>
                  <a:lnTo>
                    <a:pt x="2152183" y="1180601"/>
                  </a:lnTo>
                  <a:lnTo>
                    <a:pt x="2178274" y="1145186"/>
                  </a:lnTo>
                  <a:lnTo>
                    <a:pt x="2207794" y="1134524"/>
                  </a:lnTo>
                  <a:lnTo>
                    <a:pt x="2227410" y="1123956"/>
                  </a:lnTo>
                  <a:lnTo>
                    <a:pt x="2256835" y="1123956"/>
                  </a:lnTo>
                  <a:lnTo>
                    <a:pt x="2282927" y="1131001"/>
                  </a:lnTo>
                  <a:lnTo>
                    <a:pt x="2305876" y="1131001"/>
                  </a:lnTo>
                  <a:lnTo>
                    <a:pt x="2322255" y="1152326"/>
                  </a:lnTo>
                  <a:lnTo>
                    <a:pt x="2341871" y="1159371"/>
                  </a:lnTo>
                  <a:lnTo>
                    <a:pt x="2361487" y="1155849"/>
                  </a:lnTo>
                  <a:lnTo>
                    <a:pt x="2384341" y="1155849"/>
                  </a:lnTo>
                  <a:lnTo>
                    <a:pt x="2410528" y="1159371"/>
                  </a:lnTo>
                  <a:lnTo>
                    <a:pt x="2430144" y="1159371"/>
                  </a:lnTo>
                  <a:lnTo>
                    <a:pt x="2436715" y="1134524"/>
                  </a:lnTo>
                  <a:lnTo>
                    <a:pt x="2417098" y="1109771"/>
                  </a:lnTo>
                  <a:lnTo>
                    <a:pt x="2407576" y="1084923"/>
                  </a:lnTo>
                  <a:lnTo>
                    <a:pt x="2427288" y="1067216"/>
                  </a:lnTo>
                  <a:lnTo>
                    <a:pt x="2459950" y="1074261"/>
                  </a:lnTo>
                  <a:lnTo>
                    <a:pt x="2479566" y="1077878"/>
                  </a:lnTo>
                  <a:lnTo>
                    <a:pt x="2499182" y="1077878"/>
                  </a:lnTo>
                  <a:lnTo>
                    <a:pt x="2522132" y="1092063"/>
                  </a:lnTo>
                  <a:lnTo>
                    <a:pt x="2541748" y="1088446"/>
                  </a:lnTo>
                  <a:lnTo>
                    <a:pt x="2561365" y="1109771"/>
                  </a:lnTo>
                  <a:lnTo>
                    <a:pt x="2570887" y="1131001"/>
                  </a:lnTo>
                  <a:lnTo>
                    <a:pt x="2593741" y="1141664"/>
                  </a:lnTo>
                  <a:lnTo>
                    <a:pt x="2613358" y="1145186"/>
                  </a:lnTo>
                  <a:lnTo>
                    <a:pt x="2632974" y="1148709"/>
                  </a:lnTo>
                  <a:lnTo>
                    <a:pt x="2668969" y="1134524"/>
                  </a:lnTo>
                  <a:lnTo>
                    <a:pt x="2695156" y="1134524"/>
                  </a:lnTo>
                  <a:lnTo>
                    <a:pt x="2727818" y="1141664"/>
                  </a:lnTo>
                  <a:lnTo>
                    <a:pt x="2773621" y="1155849"/>
                  </a:lnTo>
                  <a:lnTo>
                    <a:pt x="2793238" y="1173556"/>
                  </a:lnTo>
                  <a:lnTo>
                    <a:pt x="2839041" y="1187742"/>
                  </a:lnTo>
                  <a:lnTo>
                    <a:pt x="2865228" y="1194787"/>
                  </a:lnTo>
                  <a:lnTo>
                    <a:pt x="2884844" y="1194787"/>
                  </a:lnTo>
                  <a:lnTo>
                    <a:pt x="2924077" y="1184219"/>
                  </a:lnTo>
                  <a:lnTo>
                    <a:pt x="2950264" y="1177079"/>
                  </a:lnTo>
                  <a:lnTo>
                    <a:pt x="2973118" y="1145186"/>
                  </a:lnTo>
                  <a:lnTo>
                    <a:pt x="3009113" y="1148709"/>
                  </a:lnTo>
                  <a:lnTo>
                    <a:pt x="3038537" y="1162894"/>
                  </a:lnTo>
                  <a:lnTo>
                    <a:pt x="3061392" y="1159371"/>
                  </a:lnTo>
                  <a:lnTo>
                    <a:pt x="3090816" y="1173556"/>
                  </a:lnTo>
                  <a:lnTo>
                    <a:pt x="3110432" y="1173556"/>
                  </a:lnTo>
                  <a:lnTo>
                    <a:pt x="3130049" y="1166416"/>
                  </a:lnTo>
                  <a:lnTo>
                    <a:pt x="3149760" y="1155849"/>
                  </a:lnTo>
                  <a:lnTo>
                    <a:pt x="3140238" y="1116816"/>
                  </a:lnTo>
                  <a:lnTo>
                    <a:pt x="3140238" y="1074261"/>
                  </a:lnTo>
                  <a:lnTo>
                    <a:pt x="3146808" y="1053031"/>
                  </a:lnTo>
                  <a:lnTo>
                    <a:pt x="3127192" y="1042368"/>
                  </a:lnTo>
                  <a:lnTo>
                    <a:pt x="3107576" y="1035323"/>
                  </a:lnTo>
                  <a:lnTo>
                    <a:pt x="3130430" y="1003430"/>
                  </a:lnTo>
                  <a:lnTo>
                    <a:pt x="3150142" y="999813"/>
                  </a:lnTo>
                  <a:lnTo>
                    <a:pt x="3176233" y="996290"/>
                  </a:lnTo>
                  <a:lnTo>
                    <a:pt x="3205657" y="989245"/>
                  </a:lnTo>
                  <a:lnTo>
                    <a:pt x="3225274" y="999813"/>
                  </a:lnTo>
                  <a:lnTo>
                    <a:pt x="3244891" y="1013998"/>
                  </a:lnTo>
                  <a:lnTo>
                    <a:pt x="3284219" y="1013998"/>
                  </a:lnTo>
                  <a:lnTo>
                    <a:pt x="3303834" y="1028183"/>
                  </a:lnTo>
                  <a:lnTo>
                    <a:pt x="3326689" y="1053031"/>
                  </a:lnTo>
                  <a:lnTo>
                    <a:pt x="3343067" y="1074261"/>
                  </a:lnTo>
                  <a:lnTo>
                    <a:pt x="3369254" y="1088446"/>
                  </a:lnTo>
                  <a:lnTo>
                    <a:pt x="3408487" y="1120338"/>
                  </a:lnTo>
                  <a:lnTo>
                    <a:pt x="3424771" y="1145186"/>
                  </a:lnTo>
                  <a:lnTo>
                    <a:pt x="3454195" y="1170034"/>
                  </a:lnTo>
                  <a:lnTo>
                    <a:pt x="3490191" y="1177079"/>
                  </a:lnTo>
                  <a:lnTo>
                    <a:pt x="3513139" y="1180601"/>
                  </a:lnTo>
                  <a:lnTo>
                    <a:pt x="3535993" y="1194787"/>
                  </a:lnTo>
                  <a:lnTo>
                    <a:pt x="3568751" y="1205449"/>
                  </a:lnTo>
                  <a:lnTo>
                    <a:pt x="3588367" y="1223157"/>
                  </a:lnTo>
                  <a:lnTo>
                    <a:pt x="3594843" y="1244482"/>
                  </a:lnTo>
                  <a:lnTo>
                    <a:pt x="3617791" y="1262190"/>
                  </a:lnTo>
                  <a:lnTo>
                    <a:pt x="3637408" y="1265712"/>
                  </a:lnTo>
                  <a:lnTo>
                    <a:pt x="3663500" y="1262190"/>
                  </a:lnTo>
                  <a:lnTo>
                    <a:pt x="3693019" y="1244482"/>
                  </a:lnTo>
                  <a:lnTo>
                    <a:pt x="3719111" y="1230297"/>
                  </a:lnTo>
                  <a:lnTo>
                    <a:pt x="3728633" y="1251527"/>
                  </a:lnTo>
                  <a:lnTo>
                    <a:pt x="3741775" y="1276375"/>
                  </a:lnTo>
                  <a:lnTo>
                    <a:pt x="3738442" y="1301127"/>
                  </a:lnTo>
                  <a:lnTo>
                    <a:pt x="3745013" y="1322453"/>
                  </a:lnTo>
                  <a:lnTo>
                    <a:pt x="3751583" y="1343683"/>
                  </a:lnTo>
                  <a:lnTo>
                    <a:pt x="3748250" y="1372243"/>
                  </a:lnTo>
                  <a:lnTo>
                    <a:pt x="3722159" y="1382906"/>
                  </a:lnTo>
                  <a:lnTo>
                    <a:pt x="3702542" y="1379383"/>
                  </a:lnTo>
                  <a:lnTo>
                    <a:pt x="3689401" y="1400614"/>
                  </a:lnTo>
                  <a:lnTo>
                    <a:pt x="3709018" y="1418321"/>
                  </a:lnTo>
                  <a:lnTo>
                    <a:pt x="3725396" y="1446882"/>
                  </a:lnTo>
                  <a:lnTo>
                    <a:pt x="3734919" y="1468112"/>
                  </a:lnTo>
                  <a:lnTo>
                    <a:pt x="3738156" y="1489437"/>
                  </a:lnTo>
                  <a:lnTo>
                    <a:pt x="3718540" y="1500100"/>
                  </a:lnTo>
                  <a:lnTo>
                    <a:pt x="3751297" y="1507145"/>
                  </a:lnTo>
                  <a:lnTo>
                    <a:pt x="3751297" y="1471730"/>
                  </a:lnTo>
                  <a:lnTo>
                    <a:pt x="3774151" y="1468112"/>
                  </a:lnTo>
                  <a:lnTo>
                    <a:pt x="3790530" y="1492960"/>
                  </a:lnTo>
                  <a:lnTo>
                    <a:pt x="3810147" y="1489437"/>
                  </a:lnTo>
                  <a:lnTo>
                    <a:pt x="3829762" y="1489437"/>
                  </a:lnTo>
                  <a:lnTo>
                    <a:pt x="3849379" y="1478775"/>
                  </a:lnTo>
                  <a:lnTo>
                    <a:pt x="3862425" y="1450214"/>
                  </a:lnTo>
                  <a:lnTo>
                    <a:pt x="3865758" y="1418321"/>
                  </a:lnTo>
                  <a:lnTo>
                    <a:pt x="3878804" y="1379383"/>
                  </a:lnTo>
                  <a:lnTo>
                    <a:pt x="3891945" y="1354536"/>
                  </a:lnTo>
                  <a:lnTo>
                    <a:pt x="3895182" y="1325975"/>
                  </a:lnTo>
                  <a:lnTo>
                    <a:pt x="3891945" y="1297414"/>
                  </a:lnTo>
                  <a:lnTo>
                    <a:pt x="3895182" y="1272662"/>
                  </a:lnTo>
                  <a:lnTo>
                    <a:pt x="3891945" y="1251337"/>
                  </a:lnTo>
                  <a:lnTo>
                    <a:pt x="3901467" y="1222776"/>
                  </a:lnTo>
                  <a:lnTo>
                    <a:pt x="3891945" y="1198023"/>
                  </a:lnTo>
                  <a:lnTo>
                    <a:pt x="3885375" y="1176698"/>
                  </a:lnTo>
                  <a:lnTo>
                    <a:pt x="3868995" y="1155468"/>
                  </a:lnTo>
                  <a:lnTo>
                    <a:pt x="3849379" y="1130620"/>
                  </a:lnTo>
                  <a:lnTo>
                    <a:pt x="3842808" y="1109390"/>
                  </a:lnTo>
                  <a:lnTo>
                    <a:pt x="3839571" y="1088065"/>
                  </a:lnTo>
                  <a:lnTo>
                    <a:pt x="3832620" y="1063693"/>
                  </a:lnTo>
                  <a:lnTo>
                    <a:pt x="3813003" y="1042368"/>
                  </a:lnTo>
                  <a:lnTo>
                    <a:pt x="3790150" y="1021138"/>
                  </a:lnTo>
                  <a:lnTo>
                    <a:pt x="3741109" y="982105"/>
                  </a:lnTo>
                  <a:lnTo>
                    <a:pt x="3721492" y="967920"/>
                  </a:lnTo>
                  <a:lnTo>
                    <a:pt x="3701876" y="960875"/>
                  </a:lnTo>
                  <a:lnTo>
                    <a:pt x="3672356" y="960875"/>
                  </a:lnTo>
                  <a:lnTo>
                    <a:pt x="3692067" y="985723"/>
                  </a:lnTo>
                  <a:lnTo>
                    <a:pt x="3672356" y="975060"/>
                  </a:lnTo>
                  <a:lnTo>
                    <a:pt x="3646265" y="992768"/>
                  </a:lnTo>
                  <a:lnTo>
                    <a:pt x="3616839" y="982105"/>
                  </a:lnTo>
                  <a:lnTo>
                    <a:pt x="3610269" y="960875"/>
                  </a:lnTo>
                  <a:lnTo>
                    <a:pt x="3561228" y="950212"/>
                  </a:lnTo>
                  <a:lnTo>
                    <a:pt x="3538279" y="939550"/>
                  </a:lnTo>
                  <a:lnTo>
                    <a:pt x="3547801" y="914797"/>
                  </a:lnTo>
                  <a:lnTo>
                    <a:pt x="3570751" y="889949"/>
                  </a:lnTo>
                  <a:lnTo>
                    <a:pt x="3577321" y="868719"/>
                  </a:lnTo>
                  <a:lnTo>
                    <a:pt x="3577321" y="847394"/>
                  </a:lnTo>
                  <a:lnTo>
                    <a:pt x="3594557" y="825688"/>
                  </a:lnTo>
                  <a:lnTo>
                    <a:pt x="3601127" y="804458"/>
                  </a:lnTo>
                  <a:lnTo>
                    <a:pt x="3588081" y="783133"/>
                  </a:lnTo>
                  <a:lnTo>
                    <a:pt x="3604365" y="751240"/>
                  </a:lnTo>
                  <a:lnTo>
                    <a:pt x="3627314" y="730010"/>
                  </a:lnTo>
                  <a:lnTo>
                    <a:pt x="3646931" y="733532"/>
                  </a:lnTo>
                  <a:lnTo>
                    <a:pt x="3712350" y="733532"/>
                  </a:lnTo>
                  <a:lnTo>
                    <a:pt x="3731967" y="740577"/>
                  </a:lnTo>
                  <a:lnTo>
                    <a:pt x="3767866" y="740577"/>
                  </a:lnTo>
                  <a:lnTo>
                    <a:pt x="3800624" y="744195"/>
                  </a:lnTo>
                  <a:lnTo>
                    <a:pt x="3803862" y="722870"/>
                  </a:lnTo>
                  <a:lnTo>
                    <a:pt x="3846427" y="722870"/>
                  </a:lnTo>
                  <a:lnTo>
                    <a:pt x="3869281" y="730010"/>
                  </a:lnTo>
                  <a:lnTo>
                    <a:pt x="3892231" y="733532"/>
                  </a:lnTo>
                  <a:lnTo>
                    <a:pt x="3915085" y="737055"/>
                  </a:lnTo>
                  <a:lnTo>
                    <a:pt x="3885660" y="744195"/>
                  </a:lnTo>
                  <a:lnTo>
                    <a:pt x="3905276" y="758285"/>
                  </a:lnTo>
                  <a:lnTo>
                    <a:pt x="3924892" y="747717"/>
                  </a:lnTo>
                  <a:lnTo>
                    <a:pt x="3944509" y="754762"/>
                  </a:lnTo>
                  <a:lnTo>
                    <a:pt x="3964126" y="747717"/>
                  </a:lnTo>
                  <a:lnTo>
                    <a:pt x="3983742" y="747717"/>
                  </a:lnTo>
                  <a:lnTo>
                    <a:pt x="4006691" y="740577"/>
                  </a:lnTo>
                  <a:lnTo>
                    <a:pt x="3980505" y="722870"/>
                  </a:lnTo>
                  <a:lnTo>
                    <a:pt x="3960888" y="719347"/>
                  </a:lnTo>
                  <a:lnTo>
                    <a:pt x="3951365" y="690787"/>
                  </a:lnTo>
                  <a:lnTo>
                    <a:pt x="3960888" y="658894"/>
                  </a:lnTo>
                  <a:lnTo>
                    <a:pt x="3957555" y="634046"/>
                  </a:lnTo>
                  <a:lnTo>
                    <a:pt x="3990313" y="627001"/>
                  </a:lnTo>
                  <a:lnTo>
                    <a:pt x="4016500" y="619861"/>
                  </a:lnTo>
                  <a:lnTo>
                    <a:pt x="4036116" y="637664"/>
                  </a:lnTo>
                  <a:lnTo>
                    <a:pt x="4055733" y="637664"/>
                  </a:lnTo>
                  <a:lnTo>
                    <a:pt x="4065255" y="658894"/>
                  </a:lnTo>
                  <a:lnTo>
                    <a:pt x="4088108" y="658894"/>
                  </a:lnTo>
                  <a:lnTo>
                    <a:pt x="4094679" y="680124"/>
                  </a:lnTo>
                  <a:lnTo>
                    <a:pt x="4117534" y="648231"/>
                  </a:lnTo>
                  <a:lnTo>
                    <a:pt x="4150290" y="641186"/>
                  </a:lnTo>
                  <a:lnTo>
                    <a:pt x="4130675" y="619861"/>
                  </a:lnTo>
                  <a:lnTo>
                    <a:pt x="4107725" y="602153"/>
                  </a:lnTo>
                  <a:lnTo>
                    <a:pt x="4133912" y="591491"/>
                  </a:lnTo>
                  <a:lnTo>
                    <a:pt x="4182953" y="595108"/>
                  </a:lnTo>
                  <a:lnTo>
                    <a:pt x="4150290" y="602153"/>
                  </a:lnTo>
                  <a:lnTo>
                    <a:pt x="4163336" y="627001"/>
                  </a:lnTo>
                  <a:lnTo>
                    <a:pt x="4189523" y="648231"/>
                  </a:lnTo>
                  <a:lnTo>
                    <a:pt x="4195999" y="669556"/>
                  </a:lnTo>
                  <a:lnTo>
                    <a:pt x="4176382" y="680124"/>
                  </a:lnTo>
                  <a:lnTo>
                    <a:pt x="4173145" y="701449"/>
                  </a:lnTo>
                  <a:lnTo>
                    <a:pt x="4169907" y="722679"/>
                  </a:lnTo>
                  <a:lnTo>
                    <a:pt x="4156385" y="744195"/>
                  </a:lnTo>
                  <a:lnTo>
                    <a:pt x="4165908" y="765425"/>
                  </a:lnTo>
                  <a:lnTo>
                    <a:pt x="4146291" y="790273"/>
                  </a:lnTo>
                  <a:lnTo>
                    <a:pt x="4123438" y="807980"/>
                  </a:lnTo>
                  <a:lnTo>
                    <a:pt x="4143053" y="829210"/>
                  </a:lnTo>
                  <a:lnTo>
                    <a:pt x="4137340" y="854249"/>
                  </a:lnTo>
                  <a:lnTo>
                    <a:pt x="4150481" y="882809"/>
                  </a:lnTo>
                  <a:lnTo>
                    <a:pt x="4179905" y="914702"/>
                  </a:lnTo>
                  <a:lnTo>
                    <a:pt x="4199522" y="932409"/>
                  </a:lnTo>
                  <a:lnTo>
                    <a:pt x="4232184" y="971442"/>
                  </a:lnTo>
                  <a:lnTo>
                    <a:pt x="4284558" y="1024565"/>
                  </a:lnTo>
                  <a:lnTo>
                    <a:pt x="4310745" y="1035228"/>
                  </a:lnTo>
                  <a:lnTo>
                    <a:pt x="4327029" y="1056458"/>
                  </a:lnTo>
                  <a:lnTo>
                    <a:pt x="4366262" y="1099013"/>
                  </a:lnTo>
                  <a:lnTo>
                    <a:pt x="4389210" y="1106153"/>
                  </a:lnTo>
                  <a:lnTo>
                    <a:pt x="4389210" y="1084828"/>
                  </a:lnTo>
                  <a:lnTo>
                    <a:pt x="4398733" y="1059980"/>
                  </a:lnTo>
                  <a:lnTo>
                    <a:pt x="4375784" y="1031420"/>
                  </a:lnTo>
                  <a:lnTo>
                    <a:pt x="4388925" y="1006572"/>
                  </a:lnTo>
                  <a:lnTo>
                    <a:pt x="4408541" y="1013617"/>
                  </a:lnTo>
                  <a:lnTo>
                    <a:pt x="4395400" y="992387"/>
                  </a:lnTo>
                  <a:lnTo>
                    <a:pt x="4375403" y="978011"/>
                  </a:lnTo>
                  <a:lnTo>
                    <a:pt x="4375403" y="956781"/>
                  </a:lnTo>
                  <a:lnTo>
                    <a:pt x="4395020" y="949641"/>
                  </a:lnTo>
                  <a:lnTo>
                    <a:pt x="4401590" y="924889"/>
                  </a:lnTo>
                  <a:lnTo>
                    <a:pt x="4375403" y="910703"/>
                  </a:lnTo>
                  <a:lnTo>
                    <a:pt x="4359120" y="878716"/>
                  </a:lnTo>
                  <a:lnTo>
                    <a:pt x="4381973" y="878716"/>
                  </a:lnTo>
                  <a:lnTo>
                    <a:pt x="4375403" y="854249"/>
                  </a:lnTo>
                  <a:lnTo>
                    <a:pt x="4352549" y="850726"/>
                  </a:lnTo>
                  <a:lnTo>
                    <a:pt x="4326362" y="825878"/>
                  </a:lnTo>
                  <a:lnTo>
                    <a:pt x="4323124" y="804648"/>
                  </a:lnTo>
                  <a:lnTo>
                    <a:pt x="4300175" y="793986"/>
                  </a:lnTo>
                  <a:lnTo>
                    <a:pt x="4280559" y="801031"/>
                  </a:lnTo>
                  <a:lnTo>
                    <a:pt x="4261133" y="786655"/>
                  </a:lnTo>
                  <a:lnTo>
                    <a:pt x="4261133" y="765425"/>
                  </a:lnTo>
                  <a:lnTo>
                    <a:pt x="4254657" y="736864"/>
                  </a:lnTo>
                  <a:lnTo>
                    <a:pt x="4238278" y="712017"/>
                  </a:lnTo>
                  <a:lnTo>
                    <a:pt x="4261133" y="701925"/>
                  </a:lnTo>
                  <a:lnTo>
                    <a:pt x="4280750" y="719633"/>
                  </a:lnTo>
                  <a:lnTo>
                    <a:pt x="4280750" y="694499"/>
                  </a:lnTo>
                  <a:lnTo>
                    <a:pt x="4303698" y="694499"/>
                  </a:lnTo>
                  <a:lnTo>
                    <a:pt x="4323315" y="719347"/>
                  </a:lnTo>
                  <a:lnTo>
                    <a:pt x="4329885" y="690787"/>
                  </a:lnTo>
                  <a:lnTo>
                    <a:pt x="4352739" y="687264"/>
                  </a:lnTo>
                  <a:lnTo>
                    <a:pt x="4372356" y="683742"/>
                  </a:lnTo>
                  <a:lnTo>
                    <a:pt x="4414922" y="697832"/>
                  </a:lnTo>
                  <a:lnTo>
                    <a:pt x="4444346" y="712017"/>
                  </a:lnTo>
                  <a:lnTo>
                    <a:pt x="4427967" y="676601"/>
                  </a:lnTo>
                  <a:lnTo>
                    <a:pt x="4447583" y="673079"/>
                  </a:lnTo>
                  <a:lnTo>
                    <a:pt x="4454154" y="651754"/>
                  </a:lnTo>
                  <a:lnTo>
                    <a:pt x="4460629" y="627001"/>
                  </a:lnTo>
                  <a:lnTo>
                    <a:pt x="4490054" y="630524"/>
                  </a:lnTo>
                  <a:lnTo>
                    <a:pt x="4509670" y="609294"/>
                  </a:lnTo>
                  <a:lnTo>
                    <a:pt x="4509670" y="584636"/>
                  </a:lnTo>
                  <a:lnTo>
                    <a:pt x="4529382" y="595299"/>
                  </a:lnTo>
                  <a:lnTo>
                    <a:pt x="4562044" y="598821"/>
                  </a:lnTo>
                  <a:lnTo>
                    <a:pt x="4594707" y="602344"/>
                  </a:lnTo>
                  <a:lnTo>
                    <a:pt x="4571852" y="584636"/>
                  </a:lnTo>
                  <a:lnTo>
                    <a:pt x="4542428" y="559788"/>
                  </a:lnTo>
                  <a:lnTo>
                    <a:pt x="4513003" y="556266"/>
                  </a:lnTo>
                  <a:lnTo>
                    <a:pt x="4477008" y="517328"/>
                  </a:lnTo>
                  <a:lnTo>
                    <a:pt x="4454154" y="524373"/>
                  </a:lnTo>
                  <a:lnTo>
                    <a:pt x="4431205" y="510188"/>
                  </a:lnTo>
                  <a:lnTo>
                    <a:pt x="4408350" y="513711"/>
                  </a:lnTo>
                  <a:lnTo>
                    <a:pt x="4388735" y="506666"/>
                  </a:lnTo>
                  <a:lnTo>
                    <a:pt x="4414922" y="499525"/>
                  </a:lnTo>
                  <a:lnTo>
                    <a:pt x="4434537" y="503143"/>
                  </a:lnTo>
                  <a:lnTo>
                    <a:pt x="4454154" y="503143"/>
                  </a:lnTo>
                  <a:lnTo>
                    <a:pt x="4483578" y="492481"/>
                  </a:lnTo>
                  <a:lnTo>
                    <a:pt x="4474056" y="471155"/>
                  </a:lnTo>
                  <a:lnTo>
                    <a:pt x="4438061" y="449925"/>
                  </a:lnTo>
                  <a:lnTo>
                    <a:pt x="4457677" y="442880"/>
                  </a:lnTo>
                  <a:lnTo>
                    <a:pt x="4487102" y="460588"/>
                  </a:lnTo>
                  <a:lnTo>
                    <a:pt x="4509956" y="474773"/>
                  </a:lnTo>
                  <a:lnTo>
                    <a:pt x="4529667" y="467633"/>
                  </a:lnTo>
                  <a:lnTo>
                    <a:pt x="4552521" y="467633"/>
                  </a:lnTo>
                  <a:lnTo>
                    <a:pt x="4594993" y="481818"/>
                  </a:lnTo>
                  <a:lnTo>
                    <a:pt x="4617941" y="492481"/>
                  </a:lnTo>
                  <a:lnTo>
                    <a:pt x="4637558" y="499525"/>
                  </a:lnTo>
                  <a:lnTo>
                    <a:pt x="4663745" y="506666"/>
                  </a:lnTo>
                  <a:lnTo>
                    <a:pt x="4683361" y="513711"/>
                  </a:lnTo>
                  <a:lnTo>
                    <a:pt x="4709452" y="524373"/>
                  </a:lnTo>
                  <a:lnTo>
                    <a:pt x="4706215" y="499525"/>
                  </a:lnTo>
                  <a:lnTo>
                    <a:pt x="4686599" y="478295"/>
                  </a:lnTo>
                  <a:lnTo>
                    <a:pt x="4666982" y="460588"/>
                  </a:lnTo>
                  <a:lnTo>
                    <a:pt x="4696406" y="467633"/>
                  </a:lnTo>
                  <a:lnTo>
                    <a:pt x="4725832" y="45706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Serbest Form 4534">
              <a:extLst>
                <a:ext uri="{FF2B5EF4-FFF2-40B4-BE49-F238E27FC236}">
                  <a16:creationId xmlns:a16="http://schemas.microsoft.com/office/drawing/2014/main" id="{FE443C2C-F390-48FE-FE09-8E6265F88A2A}"/>
                </a:ext>
              </a:extLst>
            </p:cNvPr>
            <p:cNvSpPr/>
            <p:nvPr/>
          </p:nvSpPr>
          <p:spPr>
            <a:xfrm>
              <a:off x="7330185" y="-877430"/>
              <a:ext cx="32662" cy="15232"/>
            </a:xfrm>
            <a:custGeom>
              <a:avLst/>
              <a:gdLst>
                <a:gd name="connsiteX0" fmla="*/ 31234 w 32662"/>
                <a:gd name="connsiteY0" fmla="*/ 15232 h 15232"/>
                <a:gd name="connsiteX1" fmla="*/ 95 w 32662"/>
                <a:gd name="connsiteY1" fmla="*/ 0 h 15232"/>
                <a:gd name="connsiteX2" fmla="*/ 32662 w 32662"/>
                <a:gd name="connsiteY2" fmla="*/ 10663 h 15232"/>
                <a:gd name="connsiteX3" fmla="*/ 0 w 32662"/>
                <a:gd name="connsiteY3" fmla="*/ 0 h 15232"/>
                <a:gd name="connsiteX4" fmla="*/ 31329 w 32662"/>
                <a:gd name="connsiteY4" fmla="*/ 15232 h 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62" h="15232">
                  <a:moveTo>
                    <a:pt x="31234" y="15232"/>
                  </a:moveTo>
                  <a:lnTo>
                    <a:pt x="95" y="0"/>
                  </a:lnTo>
                  <a:close/>
                  <a:moveTo>
                    <a:pt x="32662" y="10663"/>
                  </a:moveTo>
                  <a:lnTo>
                    <a:pt x="0" y="0"/>
                  </a:lnTo>
                  <a:lnTo>
                    <a:pt x="31329" y="1523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Serbest Form 4535">
              <a:extLst>
                <a:ext uri="{FF2B5EF4-FFF2-40B4-BE49-F238E27FC236}">
                  <a16:creationId xmlns:a16="http://schemas.microsoft.com/office/drawing/2014/main" id="{A4A66B71-210B-6C4C-355E-3DBC6A1B4AC8}"/>
                </a:ext>
              </a:extLst>
            </p:cNvPr>
            <p:cNvSpPr/>
            <p:nvPr/>
          </p:nvSpPr>
          <p:spPr>
            <a:xfrm>
              <a:off x="7365609" y="-849155"/>
              <a:ext cx="39422" cy="11900"/>
            </a:xfrm>
            <a:custGeom>
              <a:avLst/>
              <a:gdLst>
                <a:gd name="connsiteX0" fmla="*/ 17140 w 39422"/>
                <a:gd name="connsiteY0" fmla="*/ 7235 h 11900"/>
                <a:gd name="connsiteX1" fmla="*/ 38851 w 39422"/>
                <a:gd name="connsiteY1" fmla="*/ 8378 h 11900"/>
                <a:gd name="connsiteX2" fmla="*/ 15807 w 39422"/>
                <a:gd name="connsiteY2" fmla="*/ 7140 h 11900"/>
                <a:gd name="connsiteX3" fmla="*/ 16474 w 39422"/>
                <a:gd name="connsiteY3" fmla="*/ 11900 h 11900"/>
                <a:gd name="connsiteX4" fmla="*/ 39423 w 39422"/>
                <a:gd name="connsiteY4" fmla="*/ 8283 h 11900"/>
                <a:gd name="connsiteX5" fmla="*/ 0 w 39422"/>
                <a:gd name="connsiteY5" fmla="*/ 0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22" h="11900">
                  <a:moveTo>
                    <a:pt x="17140" y="7235"/>
                  </a:moveTo>
                  <a:lnTo>
                    <a:pt x="38851" y="8378"/>
                  </a:lnTo>
                  <a:lnTo>
                    <a:pt x="15807" y="7140"/>
                  </a:lnTo>
                  <a:close/>
                  <a:moveTo>
                    <a:pt x="16474" y="11900"/>
                  </a:moveTo>
                  <a:lnTo>
                    <a:pt x="39423" y="8283"/>
                  </a:lnTo>
                  <a:lnTo>
                    <a:pt x="0" y="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Serbest Form 4536">
              <a:extLst>
                <a:ext uri="{FF2B5EF4-FFF2-40B4-BE49-F238E27FC236}">
                  <a16:creationId xmlns:a16="http://schemas.microsoft.com/office/drawing/2014/main" id="{6629ACA5-BF8B-1A14-8A77-6D95D7ACD29E}"/>
                </a:ext>
              </a:extLst>
            </p:cNvPr>
            <p:cNvSpPr/>
            <p:nvPr/>
          </p:nvSpPr>
          <p:spPr>
            <a:xfrm>
              <a:off x="7277431" y="-863340"/>
              <a:ext cx="22948" cy="8377"/>
            </a:xfrm>
            <a:custGeom>
              <a:avLst/>
              <a:gdLst>
                <a:gd name="connsiteX0" fmla="*/ 22187 w 22948"/>
                <a:gd name="connsiteY0" fmla="*/ 8378 h 8377"/>
                <a:gd name="connsiteX1" fmla="*/ 0 w 22948"/>
                <a:gd name="connsiteY1" fmla="*/ 0 h 8377"/>
                <a:gd name="connsiteX2" fmla="*/ 22949 w 22948"/>
                <a:gd name="connsiteY2" fmla="*/ 3522 h 8377"/>
                <a:gd name="connsiteX3" fmla="*/ 0 w 22948"/>
                <a:gd name="connsiteY3" fmla="*/ 0 h 8377"/>
                <a:gd name="connsiteX4" fmla="*/ 22187 w 22948"/>
                <a:gd name="connsiteY4" fmla="*/ 8378 h 8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8" h="8377">
                  <a:moveTo>
                    <a:pt x="22187" y="8378"/>
                  </a:moveTo>
                  <a:lnTo>
                    <a:pt x="0" y="0"/>
                  </a:lnTo>
                  <a:close/>
                  <a:moveTo>
                    <a:pt x="22949" y="3522"/>
                  </a:moveTo>
                  <a:lnTo>
                    <a:pt x="0" y="0"/>
                  </a:lnTo>
                  <a:lnTo>
                    <a:pt x="22187" y="837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Serbest Form 4537">
              <a:extLst>
                <a:ext uri="{FF2B5EF4-FFF2-40B4-BE49-F238E27FC236}">
                  <a16:creationId xmlns:a16="http://schemas.microsoft.com/office/drawing/2014/main" id="{82ECCCD8-6085-B01F-2E60-348F7F835306}"/>
                </a:ext>
              </a:extLst>
            </p:cNvPr>
            <p:cNvSpPr/>
            <p:nvPr/>
          </p:nvSpPr>
          <p:spPr>
            <a:xfrm>
              <a:off x="8085511" y="-813645"/>
              <a:ext cx="42470" cy="15327"/>
            </a:xfrm>
            <a:custGeom>
              <a:avLst/>
              <a:gdLst>
                <a:gd name="connsiteX0" fmla="*/ 41327 w 42470"/>
                <a:gd name="connsiteY0" fmla="*/ 15328 h 15327"/>
                <a:gd name="connsiteX1" fmla="*/ 0 w 42470"/>
                <a:gd name="connsiteY1" fmla="*/ 0 h 15327"/>
                <a:gd name="connsiteX2" fmla="*/ 42471 w 42470"/>
                <a:gd name="connsiteY2" fmla="*/ 10663 h 15327"/>
                <a:gd name="connsiteX3" fmla="*/ 0 w 42470"/>
                <a:gd name="connsiteY3" fmla="*/ 0 h 15327"/>
                <a:gd name="connsiteX4" fmla="*/ 41327 w 42470"/>
                <a:gd name="connsiteY4" fmla="*/ 15328 h 1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70" h="15327">
                  <a:moveTo>
                    <a:pt x="41327" y="15328"/>
                  </a:moveTo>
                  <a:lnTo>
                    <a:pt x="0" y="0"/>
                  </a:lnTo>
                  <a:close/>
                  <a:moveTo>
                    <a:pt x="42471" y="10663"/>
                  </a:moveTo>
                  <a:lnTo>
                    <a:pt x="0" y="0"/>
                  </a:lnTo>
                  <a:lnTo>
                    <a:pt x="41327" y="1532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Serbest Form 4538">
              <a:extLst>
                <a:ext uri="{FF2B5EF4-FFF2-40B4-BE49-F238E27FC236}">
                  <a16:creationId xmlns:a16="http://schemas.microsoft.com/office/drawing/2014/main" id="{4BEBB00A-D63F-B3A8-7904-5D46E925B92E}"/>
                </a:ext>
              </a:extLst>
            </p:cNvPr>
            <p:cNvSpPr/>
            <p:nvPr/>
          </p:nvSpPr>
          <p:spPr>
            <a:xfrm>
              <a:off x="7283620" y="-817263"/>
              <a:ext cx="39232" cy="4855"/>
            </a:xfrm>
            <a:custGeom>
              <a:avLst/>
              <a:gdLst>
                <a:gd name="connsiteX0" fmla="*/ 0 w 39232"/>
                <a:gd name="connsiteY0" fmla="*/ 0 h 4855"/>
                <a:gd name="connsiteX1" fmla="*/ 39233 w 39232"/>
                <a:gd name="connsiteY1" fmla="*/ 4855 h 4855"/>
                <a:gd name="connsiteX2" fmla="*/ 0 w 39232"/>
                <a:gd name="connsiteY2" fmla="*/ 4855 h 4855"/>
                <a:gd name="connsiteX3" fmla="*/ 39233 w 39232"/>
                <a:gd name="connsiteY3" fmla="*/ 4855 h 4855"/>
                <a:gd name="connsiteX4" fmla="*/ 0 w 39232"/>
                <a:gd name="connsiteY4" fmla="*/ 0 h 4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32" h="4855">
                  <a:moveTo>
                    <a:pt x="0" y="0"/>
                  </a:moveTo>
                  <a:lnTo>
                    <a:pt x="39233" y="4855"/>
                  </a:lnTo>
                  <a:close/>
                  <a:moveTo>
                    <a:pt x="0" y="4855"/>
                  </a:moveTo>
                  <a:lnTo>
                    <a:pt x="39233" y="4855"/>
                  </a:lnTo>
                  <a:lnTo>
                    <a:pt x="0" y="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Serbest Form 4539">
              <a:extLst>
                <a:ext uri="{FF2B5EF4-FFF2-40B4-BE49-F238E27FC236}">
                  <a16:creationId xmlns:a16="http://schemas.microsoft.com/office/drawing/2014/main" id="{6EB73C7D-A187-35E9-6A95-0EC81C6A8EC7}"/>
                </a:ext>
              </a:extLst>
            </p:cNvPr>
            <p:cNvSpPr/>
            <p:nvPr/>
          </p:nvSpPr>
          <p:spPr>
            <a:xfrm>
              <a:off x="7289715" y="-856295"/>
              <a:ext cx="53040" cy="22562"/>
            </a:xfrm>
            <a:custGeom>
              <a:avLst/>
              <a:gdLst>
                <a:gd name="connsiteX0" fmla="*/ 49422 w 53040"/>
                <a:gd name="connsiteY0" fmla="*/ 4855 h 22562"/>
                <a:gd name="connsiteX1" fmla="*/ 17331 w 53040"/>
                <a:gd name="connsiteY1" fmla="*/ 95 h 22562"/>
                <a:gd name="connsiteX2" fmla="*/ 49422 w 53040"/>
                <a:gd name="connsiteY2" fmla="*/ 0 h 22562"/>
                <a:gd name="connsiteX3" fmla="*/ 16760 w 53040"/>
                <a:gd name="connsiteY3" fmla="*/ 0 h 22562"/>
                <a:gd name="connsiteX4" fmla="*/ 42280 w 53040"/>
                <a:gd name="connsiteY4" fmla="*/ 11900 h 22562"/>
                <a:gd name="connsiteX5" fmla="*/ 667 w 53040"/>
                <a:gd name="connsiteY5" fmla="*/ 14185 h 22562"/>
                <a:gd name="connsiteX6" fmla="*/ 30377 w 53040"/>
                <a:gd name="connsiteY6" fmla="*/ 11995 h 22562"/>
                <a:gd name="connsiteX7" fmla="*/ 52564 w 53040"/>
                <a:gd name="connsiteY7" fmla="*/ 18945 h 22562"/>
                <a:gd name="connsiteX8" fmla="*/ 26758 w 53040"/>
                <a:gd name="connsiteY8" fmla="*/ 17803 h 22562"/>
                <a:gd name="connsiteX9" fmla="*/ 0 w 53040"/>
                <a:gd name="connsiteY9" fmla="*/ 19040 h 22562"/>
                <a:gd name="connsiteX10" fmla="*/ 26187 w 53040"/>
                <a:gd name="connsiteY10" fmla="*/ 22563 h 22562"/>
                <a:gd name="connsiteX11" fmla="*/ 53040 w 53040"/>
                <a:gd name="connsiteY11" fmla="*/ 19040 h 22562"/>
                <a:gd name="connsiteX12" fmla="*/ 30377 w 53040"/>
                <a:gd name="connsiteY12" fmla="*/ 7235 h 22562"/>
                <a:gd name="connsiteX13" fmla="*/ 6761 w 53040"/>
                <a:gd name="connsiteY13" fmla="*/ 7235 h 2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040" h="22562">
                  <a:moveTo>
                    <a:pt x="49422" y="4855"/>
                  </a:moveTo>
                  <a:lnTo>
                    <a:pt x="17331" y="95"/>
                  </a:lnTo>
                  <a:close/>
                  <a:moveTo>
                    <a:pt x="49422" y="0"/>
                  </a:moveTo>
                  <a:lnTo>
                    <a:pt x="16760" y="0"/>
                  </a:lnTo>
                  <a:lnTo>
                    <a:pt x="42280" y="11900"/>
                  </a:lnTo>
                  <a:close/>
                  <a:moveTo>
                    <a:pt x="667" y="14185"/>
                  </a:moveTo>
                  <a:lnTo>
                    <a:pt x="30377" y="11995"/>
                  </a:lnTo>
                  <a:lnTo>
                    <a:pt x="52564" y="18945"/>
                  </a:lnTo>
                  <a:lnTo>
                    <a:pt x="26758" y="17803"/>
                  </a:lnTo>
                  <a:close/>
                  <a:moveTo>
                    <a:pt x="0" y="19040"/>
                  </a:moveTo>
                  <a:lnTo>
                    <a:pt x="26187" y="22563"/>
                  </a:lnTo>
                  <a:lnTo>
                    <a:pt x="53040" y="19040"/>
                  </a:lnTo>
                  <a:lnTo>
                    <a:pt x="30377" y="7235"/>
                  </a:lnTo>
                  <a:lnTo>
                    <a:pt x="6761" y="723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Serbest Form 4540">
              <a:extLst>
                <a:ext uri="{FF2B5EF4-FFF2-40B4-BE49-F238E27FC236}">
                  <a16:creationId xmlns:a16="http://schemas.microsoft.com/office/drawing/2014/main" id="{EB8026D3-3F4A-10AB-6A0F-A058C8E893BA}"/>
                </a:ext>
              </a:extLst>
            </p:cNvPr>
            <p:cNvSpPr/>
            <p:nvPr/>
          </p:nvSpPr>
          <p:spPr>
            <a:xfrm>
              <a:off x="8085987" y="-870100"/>
              <a:ext cx="217970" cy="89299"/>
            </a:xfrm>
            <a:custGeom>
              <a:avLst/>
              <a:gdLst>
                <a:gd name="connsiteX0" fmla="*/ 72085 w 217970"/>
                <a:gd name="connsiteY0" fmla="*/ 63595 h 89299"/>
                <a:gd name="connsiteX1" fmla="*/ 98177 w 217970"/>
                <a:gd name="connsiteY1" fmla="*/ 57502 h 89299"/>
                <a:gd name="connsiteX2" fmla="*/ 137029 w 217970"/>
                <a:gd name="connsiteY2" fmla="*/ 50552 h 89299"/>
                <a:gd name="connsiteX3" fmla="*/ 157407 w 217970"/>
                <a:gd name="connsiteY3" fmla="*/ 64452 h 89299"/>
                <a:gd name="connsiteX4" fmla="*/ 176833 w 217970"/>
                <a:gd name="connsiteY4" fmla="*/ 53789 h 89299"/>
                <a:gd name="connsiteX5" fmla="*/ 201497 w 217970"/>
                <a:gd name="connsiteY5" fmla="*/ 57597 h 89299"/>
                <a:gd name="connsiteX6" fmla="*/ 216066 w 217970"/>
                <a:gd name="connsiteY6" fmla="*/ 88252 h 89299"/>
                <a:gd name="connsiteX7" fmla="*/ 185498 w 217970"/>
                <a:gd name="connsiteY7" fmla="*/ 84730 h 89299"/>
                <a:gd name="connsiteX8" fmla="*/ 153503 w 217970"/>
                <a:gd name="connsiteY8" fmla="*/ 74258 h 89299"/>
                <a:gd name="connsiteX9" fmla="*/ 126269 w 217970"/>
                <a:gd name="connsiteY9" fmla="*/ 77685 h 89299"/>
                <a:gd name="connsiteX10" fmla="*/ 100653 w 217970"/>
                <a:gd name="connsiteY10" fmla="*/ 74162 h 89299"/>
                <a:gd name="connsiteX11" fmla="*/ 70371 w 217970"/>
                <a:gd name="connsiteY11" fmla="*/ 68165 h 89299"/>
                <a:gd name="connsiteX12" fmla="*/ 99796 w 217970"/>
                <a:gd name="connsiteY12" fmla="*/ 78827 h 89299"/>
                <a:gd name="connsiteX13" fmla="*/ 126459 w 217970"/>
                <a:gd name="connsiteY13" fmla="*/ 82445 h 89299"/>
                <a:gd name="connsiteX14" fmla="*/ 153313 w 217970"/>
                <a:gd name="connsiteY14" fmla="*/ 78923 h 89299"/>
                <a:gd name="connsiteX15" fmla="*/ 184546 w 217970"/>
                <a:gd name="connsiteY15" fmla="*/ 89300 h 89299"/>
                <a:gd name="connsiteX16" fmla="*/ 217970 w 217970"/>
                <a:gd name="connsiteY16" fmla="*/ 89300 h 89299"/>
                <a:gd name="connsiteX17" fmla="*/ 203782 w 217970"/>
                <a:gd name="connsiteY17" fmla="*/ 53884 h 89299"/>
                <a:gd name="connsiteX18" fmla="*/ 175786 w 217970"/>
                <a:gd name="connsiteY18" fmla="*/ 49029 h 89299"/>
                <a:gd name="connsiteX19" fmla="*/ 154741 w 217970"/>
                <a:gd name="connsiteY19" fmla="*/ 59882 h 89299"/>
                <a:gd name="connsiteX20" fmla="*/ 96558 w 217970"/>
                <a:gd name="connsiteY20" fmla="*/ 52552 h 89299"/>
                <a:gd name="connsiteX21" fmla="*/ 76561 w 217970"/>
                <a:gd name="connsiteY21" fmla="*/ 59787 h 89299"/>
                <a:gd name="connsiteX22" fmla="*/ 22188 w 217970"/>
                <a:gd name="connsiteY22" fmla="*/ 49124 h 89299"/>
                <a:gd name="connsiteX23" fmla="*/ 4476 w 217970"/>
                <a:gd name="connsiteY23" fmla="*/ 25229 h 89299"/>
                <a:gd name="connsiteX24" fmla="*/ 17426 w 217970"/>
                <a:gd name="connsiteY24" fmla="*/ 3618 h 89299"/>
                <a:gd name="connsiteX25" fmla="*/ 47708 w 217970"/>
                <a:gd name="connsiteY25" fmla="*/ 8378 h 89299"/>
                <a:gd name="connsiteX26" fmla="*/ 86369 w 217970"/>
                <a:gd name="connsiteY26" fmla="*/ 22468 h 89299"/>
                <a:gd name="connsiteX27" fmla="*/ 104843 w 217970"/>
                <a:gd name="connsiteY27" fmla="*/ 49886 h 89299"/>
                <a:gd name="connsiteX28" fmla="*/ 22188 w 217970"/>
                <a:gd name="connsiteY28" fmla="*/ 53884 h 89299"/>
                <a:gd name="connsiteX29" fmla="*/ 87607 w 217970"/>
                <a:gd name="connsiteY29" fmla="*/ 53884 h 89299"/>
                <a:gd name="connsiteX30" fmla="*/ 107604 w 217970"/>
                <a:gd name="connsiteY30" fmla="*/ 50362 h 89299"/>
                <a:gd name="connsiteX31" fmla="*/ 89226 w 217970"/>
                <a:gd name="connsiteY31" fmla="*/ 18374 h 89299"/>
                <a:gd name="connsiteX32" fmla="*/ 68372 w 217970"/>
                <a:gd name="connsiteY32" fmla="*/ 10472 h 89299"/>
                <a:gd name="connsiteX33" fmla="*/ 48755 w 217970"/>
                <a:gd name="connsiteY33" fmla="*/ 3618 h 89299"/>
                <a:gd name="connsiteX34" fmla="*/ 15522 w 217970"/>
                <a:gd name="connsiteY34" fmla="*/ 0 h 89299"/>
                <a:gd name="connsiteX35" fmla="*/ 0 w 217970"/>
                <a:gd name="connsiteY35" fmla="*/ 26085 h 89299"/>
                <a:gd name="connsiteX36" fmla="*/ 19902 w 217970"/>
                <a:gd name="connsiteY36" fmla="*/ 53504 h 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970" h="89299">
                  <a:moveTo>
                    <a:pt x="72085" y="63595"/>
                  </a:moveTo>
                  <a:lnTo>
                    <a:pt x="98177" y="57502"/>
                  </a:lnTo>
                  <a:lnTo>
                    <a:pt x="137029" y="50552"/>
                  </a:lnTo>
                  <a:lnTo>
                    <a:pt x="157407" y="64452"/>
                  </a:lnTo>
                  <a:lnTo>
                    <a:pt x="176833" y="53789"/>
                  </a:lnTo>
                  <a:lnTo>
                    <a:pt x="201497" y="57597"/>
                  </a:lnTo>
                  <a:lnTo>
                    <a:pt x="216066" y="88252"/>
                  </a:lnTo>
                  <a:lnTo>
                    <a:pt x="185498" y="84730"/>
                  </a:lnTo>
                  <a:lnTo>
                    <a:pt x="153503" y="74258"/>
                  </a:lnTo>
                  <a:lnTo>
                    <a:pt x="126269" y="77685"/>
                  </a:lnTo>
                  <a:lnTo>
                    <a:pt x="100653" y="74162"/>
                  </a:lnTo>
                  <a:close/>
                  <a:moveTo>
                    <a:pt x="70371" y="68165"/>
                  </a:moveTo>
                  <a:lnTo>
                    <a:pt x="99796" y="78827"/>
                  </a:lnTo>
                  <a:lnTo>
                    <a:pt x="126459" y="82445"/>
                  </a:lnTo>
                  <a:lnTo>
                    <a:pt x="153313" y="78923"/>
                  </a:lnTo>
                  <a:lnTo>
                    <a:pt x="184546" y="89300"/>
                  </a:lnTo>
                  <a:lnTo>
                    <a:pt x="217970" y="89300"/>
                  </a:lnTo>
                  <a:lnTo>
                    <a:pt x="203782" y="53884"/>
                  </a:lnTo>
                  <a:lnTo>
                    <a:pt x="175786" y="49029"/>
                  </a:lnTo>
                  <a:lnTo>
                    <a:pt x="154741" y="59882"/>
                  </a:lnTo>
                  <a:lnTo>
                    <a:pt x="96558" y="52552"/>
                  </a:lnTo>
                  <a:lnTo>
                    <a:pt x="76561" y="59787"/>
                  </a:lnTo>
                  <a:close/>
                  <a:moveTo>
                    <a:pt x="22188" y="49124"/>
                  </a:moveTo>
                  <a:lnTo>
                    <a:pt x="4476" y="25229"/>
                  </a:lnTo>
                  <a:lnTo>
                    <a:pt x="17426" y="3618"/>
                  </a:lnTo>
                  <a:lnTo>
                    <a:pt x="47708" y="8378"/>
                  </a:lnTo>
                  <a:lnTo>
                    <a:pt x="86369" y="22468"/>
                  </a:lnTo>
                  <a:lnTo>
                    <a:pt x="104843" y="49886"/>
                  </a:lnTo>
                  <a:close/>
                  <a:moveTo>
                    <a:pt x="22188" y="53884"/>
                  </a:moveTo>
                  <a:lnTo>
                    <a:pt x="87607" y="53884"/>
                  </a:lnTo>
                  <a:lnTo>
                    <a:pt x="107604" y="50362"/>
                  </a:lnTo>
                  <a:lnTo>
                    <a:pt x="89226" y="18374"/>
                  </a:lnTo>
                  <a:lnTo>
                    <a:pt x="68372" y="10472"/>
                  </a:lnTo>
                  <a:lnTo>
                    <a:pt x="48755" y="3618"/>
                  </a:lnTo>
                  <a:lnTo>
                    <a:pt x="15522" y="0"/>
                  </a:lnTo>
                  <a:lnTo>
                    <a:pt x="0" y="26085"/>
                  </a:lnTo>
                  <a:lnTo>
                    <a:pt x="19902" y="5350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Serbest Form 4541">
              <a:extLst>
                <a:ext uri="{FF2B5EF4-FFF2-40B4-BE49-F238E27FC236}">
                  <a16:creationId xmlns:a16="http://schemas.microsoft.com/office/drawing/2014/main" id="{00BF5FC6-7CEE-0C41-3FE2-D7811830B766}"/>
                </a:ext>
              </a:extLst>
            </p:cNvPr>
            <p:cNvSpPr/>
            <p:nvPr/>
          </p:nvSpPr>
          <p:spPr>
            <a:xfrm>
              <a:off x="8334334" y="-809361"/>
              <a:ext cx="139790" cy="64356"/>
            </a:xfrm>
            <a:custGeom>
              <a:avLst/>
              <a:gdLst>
                <a:gd name="connsiteX0" fmla="*/ 50469 w 139790"/>
                <a:gd name="connsiteY0" fmla="*/ 49029 h 64356"/>
                <a:gd name="connsiteX1" fmla="*/ 24378 w 139790"/>
                <a:gd name="connsiteY1" fmla="*/ 59597 h 64356"/>
                <a:gd name="connsiteX2" fmla="*/ 2761 w 139790"/>
                <a:gd name="connsiteY2" fmla="*/ 55884 h 64356"/>
                <a:gd name="connsiteX3" fmla="*/ 11236 w 139790"/>
                <a:gd name="connsiteY3" fmla="*/ 30465 h 64356"/>
                <a:gd name="connsiteX4" fmla="*/ 33709 w 139790"/>
                <a:gd name="connsiteY4" fmla="*/ 3142 h 64356"/>
                <a:gd name="connsiteX5" fmla="*/ 71800 w 139790"/>
                <a:gd name="connsiteY5" fmla="*/ 18184 h 64356"/>
                <a:gd name="connsiteX6" fmla="*/ 96844 w 139790"/>
                <a:gd name="connsiteY6" fmla="*/ 25229 h 64356"/>
                <a:gd name="connsiteX7" fmla="*/ 138743 w 139790"/>
                <a:gd name="connsiteY7" fmla="*/ 49695 h 64356"/>
                <a:gd name="connsiteX8" fmla="*/ 51612 w 139790"/>
                <a:gd name="connsiteY8" fmla="*/ 48839 h 64356"/>
                <a:gd name="connsiteX9" fmla="*/ 51517 w 139790"/>
                <a:gd name="connsiteY9" fmla="*/ 53599 h 64356"/>
                <a:gd name="connsiteX10" fmla="*/ 139790 w 139790"/>
                <a:gd name="connsiteY10" fmla="*/ 50076 h 64356"/>
                <a:gd name="connsiteX11" fmla="*/ 118079 w 139790"/>
                <a:gd name="connsiteY11" fmla="*/ 31036 h 64356"/>
                <a:gd name="connsiteX12" fmla="*/ 98368 w 139790"/>
                <a:gd name="connsiteY12" fmla="*/ 20373 h 64356"/>
                <a:gd name="connsiteX13" fmla="*/ 71704 w 139790"/>
                <a:gd name="connsiteY13" fmla="*/ 13043 h 64356"/>
                <a:gd name="connsiteX14" fmla="*/ 51041 w 139790"/>
                <a:gd name="connsiteY14" fmla="*/ 16565 h 64356"/>
                <a:gd name="connsiteX15" fmla="*/ 29901 w 139790"/>
                <a:gd name="connsiteY15" fmla="*/ 0 h 64356"/>
                <a:gd name="connsiteX16" fmla="*/ 7047 w 139790"/>
                <a:gd name="connsiteY16" fmla="*/ 28561 h 64356"/>
                <a:gd name="connsiteX17" fmla="*/ 0 w 139790"/>
                <a:gd name="connsiteY17" fmla="*/ 57883 h 64356"/>
                <a:gd name="connsiteX18" fmla="*/ 24854 w 139790"/>
                <a:gd name="connsiteY18" fmla="*/ 64357 h 64356"/>
                <a:gd name="connsiteX19" fmla="*/ 52278 w 139790"/>
                <a:gd name="connsiteY19" fmla="*/ 53504 h 6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9790" h="64356">
                  <a:moveTo>
                    <a:pt x="50469" y="49029"/>
                  </a:moveTo>
                  <a:lnTo>
                    <a:pt x="24378" y="59597"/>
                  </a:lnTo>
                  <a:lnTo>
                    <a:pt x="2761" y="55884"/>
                  </a:lnTo>
                  <a:lnTo>
                    <a:pt x="11236" y="30465"/>
                  </a:lnTo>
                  <a:lnTo>
                    <a:pt x="33709" y="3142"/>
                  </a:lnTo>
                  <a:lnTo>
                    <a:pt x="71800" y="18184"/>
                  </a:lnTo>
                  <a:lnTo>
                    <a:pt x="96844" y="25229"/>
                  </a:lnTo>
                  <a:lnTo>
                    <a:pt x="138743" y="49695"/>
                  </a:lnTo>
                  <a:lnTo>
                    <a:pt x="51612" y="48839"/>
                  </a:lnTo>
                  <a:close/>
                  <a:moveTo>
                    <a:pt x="51517" y="53599"/>
                  </a:moveTo>
                  <a:lnTo>
                    <a:pt x="139790" y="50076"/>
                  </a:lnTo>
                  <a:lnTo>
                    <a:pt x="118079" y="31036"/>
                  </a:lnTo>
                  <a:lnTo>
                    <a:pt x="98368" y="20373"/>
                  </a:lnTo>
                  <a:lnTo>
                    <a:pt x="71704" y="13043"/>
                  </a:lnTo>
                  <a:lnTo>
                    <a:pt x="51041" y="16565"/>
                  </a:lnTo>
                  <a:lnTo>
                    <a:pt x="29901" y="0"/>
                  </a:lnTo>
                  <a:lnTo>
                    <a:pt x="7047" y="28561"/>
                  </a:lnTo>
                  <a:lnTo>
                    <a:pt x="0" y="57883"/>
                  </a:lnTo>
                  <a:lnTo>
                    <a:pt x="24854" y="64357"/>
                  </a:lnTo>
                  <a:lnTo>
                    <a:pt x="52278" y="5350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Serbest Form 4542">
              <a:extLst>
                <a:ext uri="{FF2B5EF4-FFF2-40B4-BE49-F238E27FC236}">
                  <a16:creationId xmlns:a16="http://schemas.microsoft.com/office/drawing/2014/main" id="{09F66B97-3693-CFC4-EB8F-EDDB55BA4C43}"/>
                </a:ext>
              </a:extLst>
            </p:cNvPr>
            <p:cNvSpPr/>
            <p:nvPr/>
          </p:nvSpPr>
          <p:spPr>
            <a:xfrm>
              <a:off x="6434212" y="178836"/>
              <a:ext cx="96653" cy="43888"/>
            </a:xfrm>
            <a:custGeom>
              <a:avLst/>
              <a:gdLst>
                <a:gd name="connsiteX0" fmla="*/ 87798 w 96653"/>
                <a:gd name="connsiteY0" fmla="*/ 4760 h 43888"/>
                <a:gd name="connsiteX1" fmla="*/ 85131 w 96653"/>
                <a:gd name="connsiteY1" fmla="*/ 40651 h 43888"/>
                <a:gd name="connsiteX2" fmla="*/ 25521 w 96653"/>
                <a:gd name="connsiteY2" fmla="*/ 31893 h 43888"/>
                <a:gd name="connsiteX3" fmla="*/ 2381 w 96653"/>
                <a:gd name="connsiteY3" fmla="*/ 31893 h 43888"/>
                <a:gd name="connsiteX4" fmla="*/ 8094 w 96653"/>
                <a:gd name="connsiteY4" fmla="*/ 9806 h 43888"/>
                <a:gd name="connsiteX5" fmla="*/ 38376 w 96653"/>
                <a:gd name="connsiteY5" fmla="*/ 11900 h 43888"/>
                <a:gd name="connsiteX6" fmla="*/ 61611 w 96653"/>
                <a:gd name="connsiteY6" fmla="*/ 8378 h 43888"/>
                <a:gd name="connsiteX7" fmla="*/ 87131 w 96653"/>
                <a:gd name="connsiteY7" fmla="*/ 0 h 43888"/>
                <a:gd name="connsiteX8" fmla="*/ 60944 w 96653"/>
                <a:gd name="connsiteY8" fmla="*/ 3522 h 43888"/>
                <a:gd name="connsiteX9" fmla="*/ 37995 w 96653"/>
                <a:gd name="connsiteY9" fmla="*/ 7140 h 43888"/>
                <a:gd name="connsiteX10" fmla="*/ 5714 w 96653"/>
                <a:gd name="connsiteY10" fmla="*/ 7140 h 43888"/>
                <a:gd name="connsiteX11" fmla="*/ 0 w 96653"/>
                <a:gd name="connsiteY11" fmla="*/ 34082 h 43888"/>
                <a:gd name="connsiteX12" fmla="*/ 25330 w 96653"/>
                <a:gd name="connsiteY12" fmla="*/ 36843 h 43888"/>
                <a:gd name="connsiteX13" fmla="*/ 87131 w 96653"/>
                <a:gd name="connsiteY13" fmla="*/ 43888 h 43888"/>
                <a:gd name="connsiteX14" fmla="*/ 96654 w 96653"/>
                <a:gd name="connsiteY14" fmla="*/ 20944 h 4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653" h="43888">
                  <a:moveTo>
                    <a:pt x="87798" y="4760"/>
                  </a:moveTo>
                  <a:lnTo>
                    <a:pt x="85131" y="40651"/>
                  </a:lnTo>
                  <a:lnTo>
                    <a:pt x="25521" y="31893"/>
                  </a:lnTo>
                  <a:lnTo>
                    <a:pt x="2381" y="31893"/>
                  </a:lnTo>
                  <a:lnTo>
                    <a:pt x="8094" y="9806"/>
                  </a:lnTo>
                  <a:lnTo>
                    <a:pt x="38376" y="11900"/>
                  </a:lnTo>
                  <a:lnTo>
                    <a:pt x="61611" y="8378"/>
                  </a:lnTo>
                  <a:close/>
                  <a:moveTo>
                    <a:pt x="87131" y="0"/>
                  </a:moveTo>
                  <a:lnTo>
                    <a:pt x="60944" y="3522"/>
                  </a:lnTo>
                  <a:lnTo>
                    <a:pt x="37995" y="7140"/>
                  </a:lnTo>
                  <a:lnTo>
                    <a:pt x="5714" y="7140"/>
                  </a:lnTo>
                  <a:lnTo>
                    <a:pt x="0" y="34082"/>
                  </a:lnTo>
                  <a:lnTo>
                    <a:pt x="25330" y="36843"/>
                  </a:lnTo>
                  <a:lnTo>
                    <a:pt x="87131" y="43888"/>
                  </a:lnTo>
                  <a:lnTo>
                    <a:pt x="96654" y="2094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Serbest Form 4543">
              <a:extLst>
                <a:ext uri="{FF2B5EF4-FFF2-40B4-BE49-F238E27FC236}">
                  <a16:creationId xmlns:a16="http://schemas.microsoft.com/office/drawing/2014/main" id="{9DDD1776-3274-CED6-B752-C32DE5849D7D}"/>
                </a:ext>
              </a:extLst>
            </p:cNvPr>
            <p:cNvSpPr/>
            <p:nvPr/>
          </p:nvSpPr>
          <p:spPr>
            <a:xfrm>
              <a:off x="6950523" y="-845633"/>
              <a:ext cx="69228" cy="15422"/>
            </a:xfrm>
            <a:custGeom>
              <a:avLst/>
              <a:gdLst>
                <a:gd name="connsiteX0" fmla="*/ 23426 w 69228"/>
                <a:gd name="connsiteY0" fmla="*/ 10853 h 15422"/>
                <a:gd name="connsiteX1" fmla="*/ 571 w 69228"/>
                <a:gd name="connsiteY1" fmla="*/ 190 h 15422"/>
                <a:gd name="connsiteX2" fmla="*/ 25711 w 69228"/>
                <a:gd name="connsiteY2" fmla="*/ 4855 h 15422"/>
                <a:gd name="connsiteX3" fmla="*/ 68181 w 69228"/>
                <a:gd name="connsiteY3" fmla="*/ 4855 h 15422"/>
                <a:gd name="connsiteX4" fmla="*/ 21902 w 69228"/>
                <a:gd name="connsiteY4" fmla="*/ 10663 h 15422"/>
                <a:gd name="connsiteX5" fmla="*/ 23426 w 69228"/>
                <a:gd name="connsiteY5" fmla="*/ 15423 h 15422"/>
                <a:gd name="connsiteX6" fmla="*/ 69229 w 69228"/>
                <a:gd name="connsiteY6" fmla="*/ 4760 h 15422"/>
                <a:gd name="connsiteX7" fmla="*/ 26187 w 69228"/>
                <a:gd name="connsiteY7" fmla="*/ 0 h 15422"/>
                <a:gd name="connsiteX8" fmla="*/ 0 w 69228"/>
                <a:gd name="connsiteY8" fmla="*/ 0 h 15422"/>
                <a:gd name="connsiteX9" fmla="*/ 21902 w 69228"/>
                <a:gd name="connsiteY9" fmla="*/ 15232 h 15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228" h="15422">
                  <a:moveTo>
                    <a:pt x="23426" y="10853"/>
                  </a:moveTo>
                  <a:lnTo>
                    <a:pt x="571" y="190"/>
                  </a:lnTo>
                  <a:lnTo>
                    <a:pt x="25711" y="4855"/>
                  </a:lnTo>
                  <a:lnTo>
                    <a:pt x="68181" y="4855"/>
                  </a:lnTo>
                  <a:lnTo>
                    <a:pt x="21902" y="10663"/>
                  </a:lnTo>
                  <a:close/>
                  <a:moveTo>
                    <a:pt x="23426" y="15423"/>
                  </a:moveTo>
                  <a:lnTo>
                    <a:pt x="69229" y="4760"/>
                  </a:lnTo>
                  <a:lnTo>
                    <a:pt x="26187" y="0"/>
                  </a:lnTo>
                  <a:lnTo>
                    <a:pt x="0" y="0"/>
                  </a:lnTo>
                  <a:lnTo>
                    <a:pt x="21902" y="1523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Serbest Form 4544">
              <a:extLst>
                <a:ext uri="{FF2B5EF4-FFF2-40B4-BE49-F238E27FC236}">
                  <a16:creationId xmlns:a16="http://schemas.microsoft.com/office/drawing/2014/main" id="{E917CB31-24BB-2983-6FB9-3FAA7B8E3DD9}"/>
                </a:ext>
              </a:extLst>
            </p:cNvPr>
            <p:cNvSpPr/>
            <p:nvPr/>
          </p:nvSpPr>
          <p:spPr>
            <a:xfrm>
              <a:off x="7033845" y="-853154"/>
              <a:ext cx="79417" cy="40841"/>
            </a:xfrm>
            <a:custGeom>
              <a:avLst/>
              <a:gdLst>
                <a:gd name="connsiteX0" fmla="*/ 41328 w 79417"/>
                <a:gd name="connsiteY0" fmla="*/ 21801 h 40841"/>
                <a:gd name="connsiteX1" fmla="*/ 79418 w 79417"/>
                <a:gd name="connsiteY1" fmla="*/ 40842 h 40841"/>
                <a:gd name="connsiteX2" fmla="*/ 39709 w 79417"/>
                <a:gd name="connsiteY2" fmla="*/ 26371 h 40841"/>
                <a:gd name="connsiteX3" fmla="*/ 78941 w 79417"/>
                <a:gd name="connsiteY3" fmla="*/ 40556 h 40841"/>
                <a:gd name="connsiteX4" fmla="*/ 40851 w 79417"/>
                <a:gd name="connsiteY4" fmla="*/ 21516 h 40841"/>
                <a:gd name="connsiteX5" fmla="*/ 9808 w 79417"/>
                <a:gd name="connsiteY5" fmla="*/ 29132 h 40841"/>
                <a:gd name="connsiteX6" fmla="*/ 22473 w 79417"/>
                <a:gd name="connsiteY6" fmla="*/ 4665 h 40841"/>
                <a:gd name="connsiteX7" fmla="*/ 43042 w 79417"/>
                <a:gd name="connsiteY7" fmla="*/ 12281 h 40841"/>
                <a:gd name="connsiteX8" fmla="*/ 62087 w 79417"/>
                <a:gd name="connsiteY8" fmla="*/ 19326 h 40841"/>
                <a:gd name="connsiteX9" fmla="*/ 33519 w 79417"/>
                <a:gd name="connsiteY9" fmla="*/ 14566 h 40841"/>
                <a:gd name="connsiteX10" fmla="*/ 12284 w 79417"/>
                <a:gd name="connsiteY10" fmla="*/ 33226 h 40841"/>
                <a:gd name="connsiteX11" fmla="*/ 35233 w 79417"/>
                <a:gd name="connsiteY11" fmla="*/ 19040 h 40841"/>
                <a:gd name="connsiteX12" fmla="*/ 63801 w 79417"/>
                <a:gd name="connsiteY12" fmla="*/ 19040 h 40841"/>
                <a:gd name="connsiteX13" fmla="*/ 21997 w 79417"/>
                <a:gd name="connsiteY13" fmla="*/ 0 h 40841"/>
                <a:gd name="connsiteX14" fmla="*/ 0 w 79417"/>
                <a:gd name="connsiteY14" fmla="*/ 18184 h 4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417" h="40841">
                  <a:moveTo>
                    <a:pt x="41328" y="21801"/>
                  </a:moveTo>
                  <a:lnTo>
                    <a:pt x="79418" y="40842"/>
                  </a:lnTo>
                  <a:close/>
                  <a:moveTo>
                    <a:pt x="39709" y="26371"/>
                  </a:moveTo>
                  <a:lnTo>
                    <a:pt x="78941" y="40556"/>
                  </a:lnTo>
                  <a:lnTo>
                    <a:pt x="40851" y="21516"/>
                  </a:lnTo>
                  <a:close/>
                  <a:moveTo>
                    <a:pt x="9808" y="29132"/>
                  </a:moveTo>
                  <a:lnTo>
                    <a:pt x="22473" y="4665"/>
                  </a:lnTo>
                  <a:lnTo>
                    <a:pt x="43042" y="12281"/>
                  </a:lnTo>
                  <a:lnTo>
                    <a:pt x="62087" y="19326"/>
                  </a:lnTo>
                  <a:lnTo>
                    <a:pt x="33519" y="14566"/>
                  </a:lnTo>
                  <a:close/>
                  <a:moveTo>
                    <a:pt x="12284" y="33226"/>
                  </a:moveTo>
                  <a:lnTo>
                    <a:pt x="35233" y="19040"/>
                  </a:lnTo>
                  <a:lnTo>
                    <a:pt x="63801" y="19040"/>
                  </a:lnTo>
                  <a:lnTo>
                    <a:pt x="21997" y="0"/>
                  </a:lnTo>
                  <a:lnTo>
                    <a:pt x="0" y="1818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Serbest Form 4545">
              <a:extLst>
                <a:ext uri="{FF2B5EF4-FFF2-40B4-BE49-F238E27FC236}">
                  <a16:creationId xmlns:a16="http://schemas.microsoft.com/office/drawing/2014/main" id="{EDCA5293-5559-A725-74C0-22A16113B1D2}"/>
                </a:ext>
              </a:extLst>
            </p:cNvPr>
            <p:cNvSpPr/>
            <p:nvPr/>
          </p:nvSpPr>
          <p:spPr>
            <a:xfrm>
              <a:off x="7144160" y="-837921"/>
              <a:ext cx="22904" cy="14565"/>
            </a:xfrm>
            <a:custGeom>
              <a:avLst/>
              <a:gdLst>
                <a:gd name="connsiteX0" fmla="*/ 22905 w 22904"/>
                <a:gd name="connsiteY0" fmla="*/ 10282 h 14565"/>
                <a:gd name="connsiteX1" fmla="*/ 3288 w 22904"/>
                <a:gd name="connsiteY1" fmla="*/ 0 h 14565"/>
                <a:gd name="connsiteX2" fmla="*/ 20619 w 22904"/>
                <a:gd name="connsiteY2" fmla="*/ 14566 h 14565"/>
                <a:gd name="connsiteX3" fmla="*/ 1003 w 22904"/>
                <a:gd name="connsiteY3" fmla="*/ 3903 h 14565"/>
              </a:gdLst>
              <a:ahLst/>
              <a:cxnLst>
                <a:cxn ang="0">
                  <a:pos x="connsiteX0" y="connsiteY0"/>
                </a:cxn>
                <a:cxn ang="0">
                  <a:pos x="connsiteX1" y="connsiteY1"/>
                </a:cxn>
                <a:cxn ang="0">
                  <a:pos x="connsiteX2" y="connsiteY2"/>
                </a:cxn>
                <a:cxn ang="0">
                  <a:pos x="connsiteX3" y="connsiteY3"/>
                </a:cxn>
              </a:cxnLst>
              <a:rect l="l" t="t" r="r" b="b"/>
              <a:pathLst>
                <a:path w="22904" h="14565">
                  <a:moveTo>
                    <a:pt x="22905" y="10282"/>
                  </a:moveTo>
                  <a:lnTo>
                    <a:pt x="3288" y="0"/>
                  </a:lnTo>
                  <a:close/>
                  <a:moveTo>
                    <a:pt x="20619" y="14566"/>
                  </a:moveTo>
                  <a:cubicBezTo>
                    <a:pt x="432" y="-1904"/>
                    <a:pt x="-1854" y="2380"/>
                    <a:pt x="1003" y="3903"/>
                  </a:cubicBez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Serbest Form 4546">
              <a:extLst>
                <a:ext uri="{FF2B5EF4-FFF2-40B4-BE49-F238E27FC236}">
                  <a16:creationId xmlns:a16="http://schemas.microsoft.com/office/drawing/2014/main" id="{9D97421E-C71C-2E5C-565C-065C4B7BA8A2}"/>
                </a:ext>
              </a:extLst>
            </p:cNvPr>
            <p:cNvSpPr/>
            <p:nvPr/>
          </p:nvSpPr>
          <p:spPr>
            <a:xfrm>
              <a:off x="6637899" y="-742719"/>
              <a:ext cx="4728498" cy="1571025"/>
            </a:xfrm>
            <a:custGeom>
              <a:avLst/>
              <a:gdLst>
                <a:gd name="connsiteX0" fmla="*/ 4148386 w 4728498"/>
                <a:gd name="connsiteY0" fmla="*/ 258664 h 1571025"/>
                <a:gd name="connsiteX1" fmla="*/ 4122961 w 4728498"/>
                <a:gd name="connsiteY1" fmla="*/ 251714 h 1571025"/>
                <a:gd name="connsiteX2" fmla="*/ 4140673 w 4728498"/>
                <a:gd name="connsiteY2" fmla="*/ 226867 h 1571025"/>
                <a:gd name="connsiteX3" fmla="*/ 4161528 w 4728498"/>
                <a:gd name="connsiteY3" fmla="*/ 228009 h 1571025"/>
                <a:gd name="connsiteX4" fmla="*/ 4183715 w 4728498"/>
                <a:gd name="connsiteY4" fmla="*/ 235054 h 1571025"/>
                <a:gd name="connsiteX5" fmla="*/ 4202760 w 4728498"/>
                <a:gd name="connsiteY5" fmla="*/ 255618 h 1571025"/>
                <a:gd name="connsiteX6" fmla="*/ 4175050 w 4728498"/>
                <a:gd name="connsiteY6" fmla="*/ 251619 h 1571025"/>
                <a:gd name="connsiteX7" fmla="*/ 4148291 w 4728498"/>
                <a:gd name="connsiteY7" fmla="*/ 258759 h 1571025"/>
                <a:gd name="connsiteX8" fmla="*/ 4149052 w 4728498"/>
                <a:gd name="connsiteY8" fmla="*/ 263424 h 1571025"/>
                <a:gd name="connsiteX9" fmla="*/ 4175239 w 4728498"/>
                <a:gd name="connsiteY9" fmla="*/ 256284 h 1571025"/>
                <a:gd name="connsiteX10" fmla="*/ 4203807 w 4728498"/>
                <a:gd name="connsiteY10" fmla="*/ 256284 h 1571025"/>
                <a:gd name="connsiteX11" fmla="*/ 4186476 w 4728498"/>
                <a:gd name="connsiteY11" fmla="*/ 231056 h 1571025"/>
                <a:gd name="connsiteX12" fmla="*/ 4162480 w 4728498"/>
                <a:gd name="connsiteY12" fmla="*/ 223344 h 1571025"/>
                <a:gd name="connsiteX13" fmla="*/ 4138864 w 4728498"/>
                <a:gd name="connsiteY13" fmla="*/ 223344 h 1571025"/>
                <a:gd name="connsiteX14" fmla="*/ 4120485 w 4728498"/>
                <a:gd name="connsiteY14" fmla="*/ 252857 h 1571025"/>
                <a:gd name="connsiteX15" fmla="*/ 4144673 w 4728498"/>
                <a:gd name="connsiteY15" fmla="*/ 263519 h 1571025"/>
                <a:gd name="connsiteX16" fmla="*/ 3939557 w 4728498"/>
                <a:gd name="connsiteY16" fmla="*/ 304932 h 1571025"/>
                <a:gd name="connsiteX17" fmla="*/ 3891279 w 4728498"/>
                <a:gd name="connsiteY17" fmla="*/ 287130 h 1571025"/>
                <a:gd name="connsiteX18" fmla="*/ 3929369 w 4728498"/>
                <a:gd name="connsiteY18" fmla="*/ 309502 h 1571025"/>
                <a:gd name="connsiteX19" fmla="*/ 3937939 w 4728498"/>
                <a:gd name="connsiteY19" fmla="*/ 309407 h 1571025"/>
                <a:gd name="connsiteX20" fmla="*/ 3909372 w 4728498"/>
                <a:gd name="connsiteY20" fmla="*/ 301219 h 1571025"/>
                <a:gd name="connsiteX21" fmla="*/ 3888517 w 4728498"/>
                <a:gd name="connsiteY21" fmla="*/ 291699 h 1571025"/>
                <a:gd name="connsiteX22" fmla="*/ 4051257 w 4728498"/>
                <a:gd name="connsiteY22" fmla="*/ 1308267 h 1571025"/>
                <a:gd name="connsiteX23" fmla="*/ 4080396 w 4728498"/>
                <a:gd name="connsiteY23" fmla="*/ 1343207 h 1571025"/>
                <a:gd name="connsiteX24" fmla="*/ 4064874 w 4728498"/>
                <a:gd name="connsiteY24" fmla="*/ 1315979 h 1571025"/>
                <a:gd name="connsiteX25" fmla="*/ 4036306 w 4728498"/>
                <a:gd name="connsiteY25" fmla="*/ 1325499 h 1571025"/>
                <a:gd name="connsiteX26" fmla="*/ 4041449 w 4728498"/>
                <a:gd name="connsiteY26" fmla="*/ 1349680 h 1571025"/>
                <a:gd name="connsiteX27" fmla="*/ 4022404 w 4728498"/>
                <a:gd name="connsiteY27" fmla="*/ 1322548 h 1571025"/>
                <a:gd name="connsiteX28" fmla="*/ 4016405 w 4728498"/>
                <a:gd name="connsiteY28" fmla="*/ 1291798 h 1571025"/>
                <a:gd name="connsiteX29" fmla="*/ 3992789 w 4728498"/>
                <a:gd name="connsiteY29" fmla="*/ 1269235 h 1571025"/>
                <a:gd name="connsiteX30" fmla="*/ 3986980 w 4728498"/>
                <a:gd name="connsiteY30" fmla="*/ 1245529 h 1571025"/>
                <a:gd name="connsiteX31" fmla="*/ 3963174 w 4728498"/>
                <a:gd name="connsiteY31" fmla="*/ 1226489 h 1571025"/>
                <a:gd name="connsiteX32" fmla="*/ 3950794 w 4728498"/>
                <a:gd name="connsiteY32" fmla="*/ 1202498 h 1571025"/>
                <a:gd name="connsiteX33" fmla="*/ 3934416 w 4728498"/>
                <a:gd name="connsiteY33" fmla="*/ 1170605 h 1571025"/>
                <a:gd name="connsiteX34" fmla="*/ 3911371 w 4728498"/>
                <a:gd name="connsiteY34" fmla="*/ 1138427 h 1571025"/>
                <a:gd name="connsiteX35" fmla="*/ 3898421 w 4728498"/>
                <a:gd name="connsiteY35" fmla="*/ 1113865 h 1571025"/>
                <a:gd name="connsiteX36" fmla="*/ 3885279 w 4728498"/>
                <a:gd name="connsiteY36" fmla="*/ 1092444 h 1571025"/>
                <a:gd name="connsiteX37" fmla="*/ 3851951 w 4728498"/>
                <a:gd name="connsiteY37" fmla="*/ 1067025 h 1571025"/>
                <a:gd name="connsiteX38" fmla="*/ 3832906 w 4728498"/>
                <a:gd name="connsiteY38" fmla="*/ 1042654 h 1571025"/>
                <a:gd name="connsiteX39" fmla="*/ 3816623 w 4728498"/>
                <a:gd name="connsiteY39" fmla="*/ 1017996 h 1571025"/>
                <a:gd name="connsiteX40" fmla="*/ 3826716 w 4728498"/>
                <a:gd name="connsiteY40" fmla="*/ 995338 h 1571025"/>
                <a:gd name="connsiteX41" fmla="*/ 3810337 w 4728498"/>
                <a:gd name="connsiteY41" fmla="*/ 961541 h 1571025"/>
                <a:gd name="connsiteX42" fmla="*/ 3822622 w 4728498"/>
                <a:gd name="connsiteY42" fmla="*/ 985437 h 1571025"/>
                <a:gd name="connsiteX43" fmla="*/ 3845951 w 4728498"/>
                <a:gd name="connsiteY43" fmla="*/ 1003621 h 1571025"/>
                <a:gd name="connsiteX44" fmla="*/ 3865664 w 4728498"/>
                <a:gd name="connsiteY44" fmla="*/ 1017806 h 1571025"/>
                <a:gd name="connsiteX45" fmla="*/ 3881184 w 4728498"/>
                <a:gd name="connsiteY45" fmla="*/ 1052269 h 1571025"/>
                <a:gd name="connsiteX46" fmla="*/ 3904706 w 4728498"/>
                <a:gd name="connsiteY46" fmla="*/ 1074356 h 1571025"/>
                <a:gd name="connsiteX47" fmla="*/ 3924322 w 4728498"/>
                <a:gd name="connsiteY47" fmla="*/ 1092064 h 1571025"/>
                <a:gd name="connsiteX48" fmla="*/ 3976505 w 4728498"/>
                <a:gd name="connsiteY48" fmla="*/ 1148613 h 1571025"/>
                <a:gd name="connsiteX49" fmla="*/ 3996217 w 4728498"/>
                <a:gd name="connsiteY49" fmla="*/ 1166512 h 1571025"/>
                <a:gd name="connsiteX50" fmla="*/ 4012309 w 4728498"/>
                <a:gd name="connsiteY50" fmla="*/ 1187456 h 1571025"/>
                <a:gd name="connsiteX51" fmla="*/ 4051923 w 4728498"/>
                <a:gd name="connsiteY51" fmla="*/ 1219729 h 1571025"/>
                <a:gd name="connsiteX52" fmla="*/ 4031640 w 4728498"/>
                <a:gd name="connsiteY52" fmla="*/ 1205068 h 1571025"/>
                <a:gd name="connsiteX53" fmla="*/ 3978790 w 4728498"/>
                <a:gd name="connsiteY53" fmla="*/ 1194215 h 1571025"/>
                <a:gd name="connsiteX54" fmla="*/ 3992503 w 4728498"/>
                <a:gd name="connsiteY54" fmla="*/ 1226203 h 1571025"/>
                <a:gd name="connsiteX55" fmla="*/ 4005358 w 4728498"/>
                <a:gd name="connsiteY55" fmla="*/ 1264284 h 1571025"/>
                <a:gd name="connsiteX56" fmla="*/ 4035736 w 4728498"/>
                <a:gd name="connsiteY56" fmla="*/ 1286752 h 1571025"/>
                <a:gd name="connsiteX57" fmla="*/ 4055065 w 4728498"/>
                <a:gd name="connsiteY57" fmla="*/ 1305316 h 1571025"/>
                <a:gd name="connsiteX58" fmla="*/ 4038782 w 4728498"/>
                <a:gd name="connsiteY58" fmla="*/ 1284086 h 1571025"/>
                <a:gd name="connsiteX59" fmla="*/ 4008786 w 4728498"/>
                <a:gd name="connsiteY59" fmla="*/ 1262285 h 1571025"/>
                <a:gd name="connsiteX60" fmla="*/ 3996598 w 4728498"/>
                <a:gd name="connsiteY60" fmla="*/ 1224204 h 1571025"/>
                <a:gd name="connsiteX61" fmla="*/ 3980028 w 4728498"/>
                <a:gd name="connsiteY61" fmla="*/ 1195643 h 1571025"/>
                <a:gd name="connsiteX62" fmla="*/ 4029832 w 4728498"/>
                <a:gd name="connsiteY62" fmla="*/ 1209829 h 1571025"/>
                <a:gd name="connsiteX63" fmla="*/ 4052209 w 4728498"/>
                <a:gd name="connsiteY63" fmla="*/ 1220301 h 1571025"/>
                <a:gd name="connsiteX64" fmla="*/ 4015453 w 4728498"/>
                <a:gd name="connsiteY64" fmla="*/ 1184314 h 1571025"/>
                <a:gd name="connsiteX65" fmla="*/ 3999550 w 4728498"/>
                <a:gd name="connsiteY65" fmla="*/ 1163465 h 1571025"/>
                <a:gd name="connsiteX66" fmla="*/ 3979553 w 4728498"/>
                <a:gd name="connsiteY66" fmla="*/ 1145377 h 1571025"/>
                <a:gd name="connsiteX67" fmla="*/ 3927465 w 4728498"/>
                <a:gd name="connsiteY67" fmla="*/ 1088827 h 1571025"/>
                <a:gd name="connsiteX68" fmla="*/ 3907657 w 4728498"/>
                <a:gd name="connsiteY68" fmla="*/ 1070929 h 1571025"/>
                <a:gd name="connsiteX69" fmla="*/ 3884803 w 4728498"/>
                <a:gd name="connsiteY69" fmla="*/ 1049698 h 1571025"/>
                <a:gd name="connsiteX70" fmla="*/ 3868996 w 4728498"/>
                <a:gd name="connsiteY70" fmla="*/ 1015045 h 1571025"/>
                <a:gd name="connsiteX71" fmla="*/ 3848618 w 4728498"/>
                <a:gd name="connsiteY71" fmla="*/ 999908 h 1571025"/>
                <a:gd name="connsiteX72" fmla="*/ 3825764 w 4728498"/>
                <a:gd name="connsiteY72" fmla="*/ 982200 h 1571025"/>
                <a:gd name="connsiteX73" fmla="*/ 3809861 w 4728498"/>
                <a:gd name="connsiteY73" fmla="*/ 961351 h 1571025"/>
                <a:gd name="connsiteX74" fmla="*/ 3822145 w 4728498"/>
                <a:gd name="connsiteY74" fmla="*/ 995909 h 1571025"/>
                <a:gd name="connsiteX75" fmla="*/ 3812623 w 4728498"/>
                <a:gd name="connsiteY75" fmla="*/ 1018663 h 1571025"/>
                <a:gd name="connsiteX76" fmla="*/ 3829192 w 4728498"/>
                <a:gd name="connsiteY76" fmla="*/ 1045700 h 1571025"/>
                <a:gd name="connsiteX77" fmla="*/ 3848904 w 4728498"/>
                <a:gd name="connsiteY77" fmla="*/ 1070738 h 1571025"/>
                <a:gd name="connsiteX78" fmla="*/ 3882042 w 4728498"/>
                <a:gd name="connsiteY78" fmla="*/ 1095967 h 1571025"/>
                <a:gd name="connsiteX79" fmla="*/ 3894516 w 4728498"/>
                <a:gd name="connsiteY79" fmla="*/ 1116530 h 1571025"/>
                <a:gd name="connsiteX80" fmla="*/ 3907562 w 4728498"/>
                <a:gd name="connsiteY80" fmla="*/ 1141188 h 1571025"/>
                <a:gd name="connsiteX81" fmla="*/ 3930607 w 4728498"/>
                <a:gd name="connsiteY81" fmla="*/ 1173461 h 1571025"/>
                <a:gd name="connsiteX82" fmla="*/ 3946794 w 4728498"/>
                <a:gd name="connsiteY82" fmla="*/ 1204973 h 1571025"/>
                <a:gd name="connsiteX83" fmla="*/ 3959840 w 4728498"/>
                <a:gd name="connsiteY83" fmla="*/ 1229821 h 1571025"/>
                <a:gd name="connsiteX84" fmla="*/ 3983457 w 4728498"/>
                <a:gd name="connsiteY84" fmla="*/ 1248385 h 1571025"/>
                <a:gd name="connsiteX85" fmla="*/ 3989075 w 4728498"/>
                <a:gd name="connsiteY85" fmla="*/ 1271900 h 1571025"/>
                <a:gd name="connsiteX86" fmla="*/ 4012691 w 4728498"/>
                <a:gd name="connsiteY86" fmla="*/ 1294273 h 1571025"/>
                <a:gd name="connsiteX87" fmla="*/ 4018499 w 4728498"/>
                <a:gd name="connsiteY87" fmla="*/ 1324928 h 1571025"/>
                <a:gd name="connsiteX88" fmla="*/ 4042020 w 4728498"/>
                <a:gd name="connsiteY88" fmla="*/ 1350918 h 1571025"/>
                <a:gd name="connsiteX89" fmla="*/ 4039544 w 4728498"/>
                <a:gd name="connsiteY89" fmla="*/ 1327308 h 1571025"/>
                <a:gd name="connsiteX90" fmla="*/ 4064303 w 4728498"/>
                <a:gd name="connsiteY90" fmla="*/ 1319597 h 1571025"/>
                <a:gd name="connsiteX91" fmla="*/ 4081157 w 4728498"/>
                <a:gd name="connsiteY91" fmla="*/ 1343683 h 1571025"/>
                <a:gd name="connsiteX92" fmla="*/ 4068874 w 4728498"/>
                <a:gd name="connsiteY92" fmla="*/ 1302270 h 1571025"/>
                <a:gd name="connsiteX93" fmla="*/ 3139858 w 4728498"/>
                <a:gd name="connsiteY93" fmla="*/ 110815 h 1571025"/>
                <a:gd name="connsiteX94" fmla="*/ 3095292 w 4728498"/>
                <a:gd name="connsiteY94" fmla="*/ 109768 h 1571025"/>
                <a:gd name="connsiteX95" fmla="*/ 3066724 w 4728498"/>
                <a:gd name="connsiteY95" fmla="*/ 102723 h 1571025"/>
                <a:gd name="connsiteX96" fmla="*/ 3037205 w 4728498"/>
                <a:gd name="connsiteY96" fmla="*/ 95678 h 1571025"/>
                <a:gd name="connsiteX97" fmla="*/ 3017017 w 4728498"/>
                <a:gd name="connsiteY97" fmla="*/ 86158 h 1571025"/>
                <a:gd name="connsiteX98" fmla="*/ 3043204 w 4728498"/>
                <a:gd name="connsiteY98" fmla="*/ 86158 h 1571025"/>
                <a:gd name="connsiteX99" fmla="*/ 3066439 w 4728498"/>
                <a:gd name="connsiteY99" fmla="*/ 82540 h 1571025"/>
                <a:gd name="connsiteX100" fmla="*/ 3121669 w 4728498"/>
                <a:gd name="connsiteY100" fmla="*/ 100343 h 1571025"/>
                <a:gd name="connsiteX101" fmla="*/ 3142238 w 4728498"/>
                <a:gd name="connsiteY101" fmla="*/ 106531 h 1571025"/>
                <a:gd name="connsiteX102" fmla="*/ 3122622 w 4728498"/>
                <a:gd name="connsiteY102" fmla="*/ 95869 h 1571025"/>
                <a:gd name="connsiteX103" fmla="*/ 3085484 w 4728498"/>
                <a:gd name="connsiteY103" fmla="*/ 95869 h 1571025"/>
                <a:gd name="connsiteX104" fmla="*/ 3065487 w 4728498"/>
                <a:gd name="connsiteY104" fmla="*/ 78161 h 1571025"/>
                <a:gd name="connsiteX105" fmla="*/ 3042537 w 4728498"/>
                <a:gd name="connsiteY105" fmla="*/ 81779 h 1571025"/>
                <a:gd name="connsiteX106" fmla="*/ 3016731 w 4728498"/>
                <a:gd name="connsiteY106" fmla="*/ 81779 h 1571025"/>
                <a:gd name="connsiteX107" fmla="*/ 3065296 w 4728498"/>
                <a:gd name="connsiteY107" fmla="*/ 107864 h 1571025"/>
                <a:gd name="connsiteX108" fmla="*/ 3094720 w 4728498"/>
                <a:gd name="connsiteY108" fmla="*/ 114909 h 1571025"/>
                <a:gd name="connsiteX109" fmla="*/ 3121384 w 4728498"/>
                <a:gd name="connsiteY109" fmla="*/ 114909 h 1571025"/>
                <a:gd name="connsiteX110" fmla="*/ 3141476 w 4728498"/>
                <a:gd name="connsiteY110" fmla="*/ 111291 h 1571025"/>
                <a:gd name="connsiteX111" fmla="*/ 2944360 w 4728498"/>
                <a:gd name="connsiteY111" fmla="*/ 159464 h 1571025"/>
                <a:gd name="connsiteX112" fmla="*/ 2981212 w 4728498"/>
                <a:gd name="connsiteY112" fmla="*/ 142803 h 1571025"/>
                <a:gd name="connsiteX113" fmla="*/ 3013494 w 4728498"/>
                <a:gd name="connsiteY113" fmla="*/ 142803 h 1571025"/>
                <a:gd name="connsiteX114" fmla="*/ 3041395 w 4728498"/>
                <a:gd name="connsiteY114" fmla="*/ 166985 h 1571025"/>
                <a:gd name="connsiteX115" fmla="*/ 2984260 w 4728498"/>
                <a:gd name="connsiteY115" fmla="*/ 152133 h 1571025"/>
                <a:gd name="connsiteX116" fmla="*/ 2945218 w 4728498"/>
                <a:gd name="connsiteY116" fmla="*/ 164224 h 1571025"/>
                <a:gd name="connsiteX117" fmla="*/ 2984450 w 4728498"/>
                <a:gd name="connsiteY117" fmla="*/ 157083 h 1571025"/>
                <a:gd name="connsiteX118" fmla="*/ 3042537 w 4728498"/>
                <a:gd name="connsiteY118" fmla="*/ 167746 h 1571025"/>
                <a:gd name="connsiteX119" fmla="*/ 3015017 w 4728498"/>
                <a:gd name="connsiteY119" fmla="*/ 139185 h 1571025"/>
                <a:gd name="connsiteX120" fmla="*/ 2980832 w 4728498"/>
                <a:gd name="connsiteY120" fmla="*/ 138614 h 1571025"/>
                <a:gd name="connsiteX121" fmla="*/ 2960739 w 4728498"/>
                <a:gd name="connsiteY121" fmla="*/ 142232 h 1571025"/>
                <a:gd name="connsiteX122" fmla="*/ 2945218 w 4728498"/>
                <a:gd name="connsiteY122" fmla="*/ 164224 h 1571025"/>
                <a:gd name="connsiteX123" fmla="*/ 2948074 w 4728498"/>
                <a:gd name="connsiteY123" fmla="*/ 88538 h 1571025"/>
                <a:gd name="connsiteX124" fmla="*/ 2926934 w 4728498"/>
                <a:gd name="connsiteY124" fmla="*/ 67974 h 1571025"/>
                <a:gd name="connsiteX125" fmla="*/ 2957406 w 4728498"/>
                <a:gd name="connsiteY125" fmla="*/ 79113 h 1571025"/>
                <a:gd name="connsiteX126" fmla="*/ 2977784 w 4728498"/>
                <a:gd name="connsiteY126" fmla="*/ 92060 h 1571025"/>
                <a:gd name="connsiteX127" fmla="*/ 2948550 w 4728498"/>
                <a:gd name="connsiteY127" fmla="*/ 88538 h 1571025"/>
                <a:gd name="connsiteX128" fmla="*/ 2948074 w 4728498"/>
                <a:gd name="connsiteY128" fmla="*/ 93298 h 1571025"/>
                <a:gd name="connsiteX129" fmla="*/ 2977498 w 4728498"/>
                <a:gd name="connsiteY129" fmla="*/ 96916 h 1571025"/>
                <a:gd name="connsiteX130" fmla="*/ 2959787 w 4728498"/>
                <a:gd name="connsiteY130" fmla="*/ 74924 h 1571025"/>
                <a:gd name="connsiteX131" fmla="*/ 2925982 w 4728498"/>
                <a:gd name="connsiteY131" fmla="*/ 67308 h 1571025"/>
                <a:gd name="connsiteX132" fmla="*/ 2943313 w 4728498"/>
                <a:gd name="connsiteY132" fmla="*/ 92536 h 1571025"/>
                <a:gd name="connsiteX133" fmla="*/ 2917031 w 4728498"/>
                <a:gd name="connsiteY133" fmla="*/ 120811 h 1571025"/>
                <a:gd name="connsiteX134" fmla="*/ 2939885 w 4728498"/>
                <a:gd name="connsiteY134" fmla="*/ 142042 h 1571025"/>
                <a:gd name="connsiteX135" fmla="*/ 2914364 w 4728498"/>
                <a:gd name="connsiteY135" fmla="*/ 124810 h 1571025"/>
                <a:gd name="connsiteX136" fmla="*/ 2940170 w 4728498"/>
                <a:gd name="connsiteY136" fmla="*/ 142803 h 1571025"/>
                <a:gd name="connsiteX137" fmla="*/ 2927125 w 4728498"/>
                <a:gd name="connsiteY137" fmla="*/ 118146 h 1571025"/>
                <a:gd name="connsiteX138" fmla="*/ 2861229 w 4728498"/>
                <a:gd name="connsiteY138" fmla="*/ 113576 h 1571025"/>
                <a:gd name="connsiteX139" fmla="*/ 2834280 w 4728498"/>
                <a:gd name="connsiteY139" fmla="*/ 106246 h 1571025"/>
                <a:gd name="connsiteX140" fmla="*/ 2792095 w 4728498"/>
                <a:gd name="connsiteY140" fmla="*/ 85682 h 1571025"/>
                <a:gd name="connsiteX141" fmla="*/ 2773050 w 4728498"/>
                <a:gd name="connsiteY141" fmla="*/ 75114 h 1571025"/>
                <a:gd name="connsiteX142" fmla="*/ 2770955 w 4728498"/>
                <a:gd name="connsiteY142" fmla="*/ 55598 h 1571025"/>
                <a:gd name="connsiteX143" fmla="*/ 2801332 w 4728498"/>
                <a:gd name="connsiteY143" fmla="*/ 58359 h 1571025"/>
                <a:gd name="connsiteX144" fmla="*/ 2823520 w 4728498"/>
                <a:gd name="connsiteY144" fmla="*/ 65309 h 1571025"/>
                <a:gd name="connsiteX145" fmla="*/ 2854182 w 4728498"/>
                <a:gd name="connsiteY145" fmla="*/ 58264 h 1571025"/>
                <a:gd name="connsiteX146" fmla="*/ 2894938 w 4728498"/>
                <a:gd name="connsiteY146" fmla="*/ 82826 h 1571025"/>
                <a:gd name="connsiteX147" fmla="*/ 2931029 w 4728498"/>
                <a:gd name="connsiteY147" fmla="*/ 100629 h 1571025"/>
                <a:gd name="connsiteX148" fmla="*/ 2859610 w 4728498"/>
                <a:gd name="connsiteY148" fmla="*/ 113862 h 1571025"/>
                <a:gd name="connsiteX149" fmla="*/ 2860658 w 4728498"/>
                <a:gd name="connsiteY149" fmla="*/ 118051 h 1571025"/>
                <a:gd name="connsiteX150" fmla="*/ 2932648 w 4728498"/>
                <a:gd name="connsiteY150" fmla="*/ 100343 h 1571025"/>
                <a:gd name="connsiteX151" fmla="*/ 2897128 w 4728498"/>
                <a:gd name="connsiteY151" fmla="*/ 78161 h 1571025"/>
                <a:gd name="connsiteX152" fmla="*/ 2854754 w 4728498"/>
                <a:gd name="connsiteY152" fmla="*/ 53408 h 1571025"/>
                <a:gd name="connsiteX153" fmla="*/ 2823520 w 4728498"/>
                <a:gd name="connsiteY153" fmla="*/ 60263 h 1571025"/>
                <a:gd name="connsiteX154" fmla="*/ 2801903 w 4728498"/>
                <a:gd name="connsiteY154" fmla="*/ 53218 h 1571025"/>
                <a:gd name="connsiteX155" fmla="*/ 2768480 w 4728498"/>
                <a:gd name="connsiteY155" fmla="*/ 53218 h 1571025"/>
                <a:gd name="connsiteX156" fmla="*/ 2769432 w 4728498"/>
                <a:gd name="connsiteY156" fmla="*/ 77304 h 1571025"/>
                <a:gd name="connsiteX157" fmla="*/ 2790286 w 4728498"/>
                <a:gd name="connsiteY157" fmla="*/ 89680 h 1571025"/>
                <a:gd name="connsiteX158" fmla="*/ 2813235 w 4728498"/>
                <a:gd name="connsiteY158" fmla="*/ 100438 h 1571025"/>
                <a:gd name="connsiteX159" fmla="*/ 2832280 w 4728498"/>
                <a:gd name="connsiteY159" fmla="*/ 111006 h 1571025"/>
                <a:gd name="connsiteX160" fmla="*/ 2853325 w 4728498"/>
                <a:gd name="connsiteY160" fmla="*/ 114243 h 1571025"/>
                <a:gd name="connsiteX161" fmla="*/ 2751339 w 4728498"/>
                <a:gd name="connsiteY161" fmla="*/ 79018 h 1571025"/>
                <a:gd name="connsiteX162" fmla="*/ 2723533 w 4728498"/>
                <a:gd name="connsiteY162" fmla="*/ 63881 h 1571025"/>
                <a:gd name="connsiteX163" fmla="*/ 2752958 w 4728498"/>
                <a:gd name="connsiteY163" fmla="*/ 74448 h 1571025"/>
                <a:gd name="connsiteX164" fmla="*/ 2723533 w 4728498"/>
                <a:gd name="connsiteY164" fmla="*/ 63881 h 1571025"/>
                <a:gd name="connsiteX165" fmla="*/ 2751339 w 4728498"/>
                <a:gd name="connsiteY165" fmla="*/ 79018 h 1571025"/>
                <a:gd name="connsiteX166" fmla="*/ 2151040 w 4728498"/>
                <a:gd name="connsiteY166" fmla="*/ 120526 h 1571025"/>
                <a:gd name="connsiteX167" fmla="*/ 2174275 w 4728498"/>
                <a:gd name="connsiteY167" fmla="*/ 114433 h 1571025"/>
                <a:gd name="connsiteX168" fmla="*/ 2195129 w 4728498"/>
                <a:gd name="connsiteY168" fmla="*/ 125000 h 1571025"/>
                <a:gd name="connsiteX169" fmla="*/ 2176084 w 4728498"/>
                <a:gd name="connsiteY169" fmla="*/ 127666 h 1571025"/>
                <a:gd name="connsiteX170" fmla="*/ 2149802 w 4728498"/>
                <a:gd name="connsiteY170" fmla="*/ 125191 h 1571025"/>
                <a:gd name="connsiteX171" fmla="*/ 2175894 w 4728498"/>
                <a:gd name="connsiteY171" fmla="*/ 132236 h 1571025"/>
                <a:gd name="connsiteX172" fmla="*/ 2197034 w 4728498"/>
                <a:gd name="connsiteY172" fmla="*/ 125096 h 1571025"/>
                <a:gd name="connsiteX173" fmla="*/ 2174275 w 4728498"/>
                <a:gd name="connsiteY173" fmla="*/ 109958 h 1571025"/>
                <a:gd name="connsiteX174" fmla="*/ 2149421 w 4728498"/>
                <a:gd name="connsiteY174" fmla="*/ 120621 h 1571025"/>
                <a:gd name="connsiteX175" fmla="*/ 1317058 w 4728498"/>
                <a:gd name="connsiteY175" fmla="*/ 192499 h 1571025"/>
                <a:gd name="connsiteX176" fmla="*/ 1287729 w 4728498"/>
                <a:gd name="connsiteY176" fmla="*/ 194974 h 1571025"/>
                <a:gd name="connsiteX177" fmla="*/ 1315916 w 4728498"/>
                <a:gd name="connsiteY177" fmla="*/ 187834 h 1571025"/>
                <a:gd name="connsiteX178" fmla="*/ 1286491 w 4728498"/>
                <a:gd name="connsiteY178" fmla="*/ 194879 h 1571025"/>
                <a:gd name="connsiteX179" fmla="*/ 1309155 w 4728498"/>
                <a:gd name="connsiteY179" fmla="*/ 206684 h 1571025"/>
                <a:gd name="connsiteX180" fmla="*/ 1315630 w 4728498"/>
                <a:gd name="connsiteY180" fmla="*/ 187834 h 1571025"/>
                <a:gd name="connsiteX181" fmla="*/ 1092423 w 4728498"/>
                <a:gd name="connsiteY181" fmla="*/ 170697 h 1571025"/>
                <a:gd name="connsiteX182" fmla="*/ 1076044 w 4728498"/>
                <a:gd name="connsiteY182" fmla="*/ 149372 h 1571025"/>
                <a:gd name="connsiteX183" fmla="*/ 1095660 w 4728498"/>
                <a:gd name="connsiteY183" fmla="*/ 167080 h 1571025"/>
                <a:gd name="connsiteX184" fmla="*/ 1076044 w 4728498"/>
                <a:gd name="connsiteY184" fmla="*/ 149372 h 1571025"/>
                <a:gd name="connsiteX185" fmla="*/ 1092423 w 4728498"/>
                <a:gd name="connsiteY185" fmla="*/ 170697 h 1571025"/>
                <a:gd name="connsiteX186" fmla="*/ 827030 w 4728498"/>
                <a:gd name="connsiteY186" fmla="*/ 276848 h 1571025"/>
                <a:gd name="connsiteX187" fmla="*/ 857883 w 4728498"/>
                <a:gd name="connsiteY187" fmla="*/ 284750 h 1571025"/>
                <a:gd name="connsiteX188" fmla="*/ 879594 w 4728498"/>
                <a:gd name="connsiteY188" fmla="*/ 305408 h 1571025"/>
                <a:gd name="connsiteX189" fmla="*/ 858359 w 4728498"/>
                <a:gd name="connsiteY189" fmla="*/ 301219 h 1571025"/>
                <a:gd name="connsiteX190" fmla="*/ 824173 w 4728498"/>
                <a:gd name="connsiteY190" fmla="*/ 280751 h 1571025"/>
                <a:gd name="connsiteX191" fmla="*/ 856836 w 4728498"/>
                <a:gd name="connsiteY191" fmla="*/ 305504 h 1571025"/>
                <a:gd name="connsiteX192" fmla="*/ 881213 w 4728498"/>
                <a:gd name="connsiteY192" fmla="*/ 306075 h 1571025"/>
                <a:gd name="connsiteX193" fmla="*/ 859978 w 4728498"/>
                <a:gd name="connsiteY193" fmla="*/ 280561 h 1571025"/>
                <a:gd name="connsiteX194" fmla="*/ 839124 w 4728498"/>
                <a:gd name="connsiteY194" fmla="*/ 276086 h 1571025"/>
                <a:gd name="connsiteX195" fmla="*/ 636294 w 4728498"/>
                <a:gd name="connsiteY195" fmla="*/ 178409 h 1571025"/>
                <a:gd name="connsiteX196" fmla="*/ 670004 w 4728498"/>
                <a:gd name="connsiteY196" fmla="*/ 146135 h 1571025"/>
                <a:gd name="connsiteX197" fmla="*/ 644769 w 4728498"/>
                <a:gd name="connsiteY197" fmla="*/ 152514 h 1571025"/>
                <a:gd name="connsiteX198" fmla="*/ 660958 w 4728498"/>
                <a:gd name="connsiteY198" fmla="*/ 131093 h 1571025"/>
                <a:gd name="connsiteX199" fmla="*/ 680003 w 4728498"/>
                <a:gd name="connsiteY199" fmla="*/ 110244 h 1571025"/>
                <a:gd name="connsiteX200" fmla="*/ 705047 w 4728498"/>
                <a:gd name="connsiteY200" fmla="*/ 103866 h 1571025"/>
                <a:gd name="connsiteX201" fmla="*/ 675813 w 4728498"/>
                <a:gd name="connsiteY201" fmla="*/ 88633 h 1571025"/>
                <a:gd name="connsiteX202" fmla="*/ 704952 w 4728498"/>
                <a:gd name="connsiteY202" fmla="*/ 86158 h 1571025"/>
                <a:gd name="connsiteX203" fmla="*/ 738090 w 4728498"/>
                <a:gd name="connsiteY203" fmla="*/ 71878 h 1571025"/>
                <a:gd name="connsiteX204" fmla="*/ 767609 w 4728498"/>
                <a:gd name="connsiteY204" fmla="*/ 57692 h 1571025"/>
                <a:gd name="connsiteX205" fmla="*/ 789797 w 4728498"/>
                <a:gd name="connsiteY205" fmla="*/ 54360 h 1571025"/>
                <a:gd name="connsiteX206" fmla="*/ 851598 w 4728498"/>
                <a:gd name="connsiteY206" fmla="*/ 57883 h 1571025"/>
                <a:gd name="connsiteX207" fmla="*/ 875500 w 4728498"/>
                <a:gd name="connsiteY207" fmla="*/ 47030 h 1571025"/>
                <a:gd name="connsiteX208" fmla="*/ 911304 w 4728498"/>
                <a:gd name="connsiteY208" fmla="*/ 32940 h 1571025"/>
                <a:gd name="connsiteX209" fmla="*/ 933682 w 4728498"/>
                <a:gd name="connsiteY209" fmla="*/ 29513 h 1571025"/>
                <a:gd name="connsiteX210" fmla="*/ 968820 w 4728498"/>
                <a:gd name="connsiteY210" fmla="*/ 36558 h 1571025"/>
                <a:gd name="connsiteX211" fmla="*/ 957298 w 4728498"/>
                <a:gd name="connsiteY211" fmla="*/ 58168 h 1571025"/>
                <a:gd name="connsiteX212" fmla="*/ 935873 w 4728498"/>
                <a:gd name="connsiteY212" fmla="*/ 63785 h 1571025"/>
                <a:gd name="connsiteX213" fmla="*/ 909781 w 4728498"/>
                <a:gd name="connsiteY213" fmla="*/ 70830 h 1571025"/>
                <a:gd name="connsiteX214" fmla="*/ 881213 w 4728498"/>
                <a:gd name="connsiteY214" fmla="*/ 74353 h 1571025"/>
                <a:gd name="connsiteX215" fmla="*/ 851503 w 4728498"/>
                <a:gd name="connsiteY215" fmla="*/ 81493 h 1571025"/>
                <a:gd name="connsiteX216" fmla="*/ 819127 w 4728498"/>
                <a:gd name="connsiteY216" fmla="*/ 85015 h 1571025"/>
                <a:gd name="connsiteX217" fmla="*/ 791702 w 4728498"/>
                <a:gd name="connsiteY217" fmla="*/ 106817 h 1571025"/>
                <a:gd name="connsiteX218" fmla="*/ 767324 w 4728498"/>
                <a:gd name="connsiteY218" fmla="*/ 102723 h 1571025"/>
                <a:gd name="connsiteX219" fmla="*/ 757802 w 4728498"/>
                <a:gd name="connsiteY219" fmla="*/ 129284 h 1571025"/>
                <a:gd name="connsiteX220" fmla="*/ 738757 w 4728498"/>
                <a:gd name="connsiteY220" fmla="*/ 149563 h 1571025"/>
                <a:gd name="connsiteX221" fmla="*/ 718474 w 4728498"/>
                <a:gd name="connsiteY221" fmla="*/ 150800 h 1571025"/>
                <a:gd name="connsiteX222" fmla="*/ 715236 w 4728498"/>
                <a:gd name="connsiteY222" fmla="*/ 172125 h 1571025"/>
                <a:gd name="connsiteX223" fmla="*/ 702380 w 4728498"/>
                <a:gd name="connsiteY223" fmla="*/ 199924 h 1571025"/>
                <a:gd name="connsiteX224" fmla="*/ 715617 w 4728498"/>
                <a:gd name="connsiteY224" fmla="*/ 223439 h 1571025"/>
                <a:gd name="connsiteX225" fmla="*/ 739328 w 4728498"/>
                <a:gd name="connsiteY225" fmla="*/ 248573 h 1571025"/>
                <a:gd name="connsiteX226" fmla="*/ 786083 w 4728498"/>
                <a:gd name="connsiteY226" fmla="*/ 263424 h 1571025"/>
                <a:gd name="connsiteX227" fmla="*/ 724568 w 4728498"/>
                <a:gd name="connsiteY227" fmla="*/ 262187 h 1571025"/>
                <a:gd name="connsiteX228" fmla="*/ 702190 w 4728498"/>
                <a:gd name="connsiteY228" fmla="*/ 258664 h 1571025"/>
                <a:gd name="connsiteX229" fmla="*/ 674575 w 4728498"/>
                <a:gd name="connsiteY229" fmla="*/ 231722 h 1571025"/>
                <a:gd name="connsiteX230" fmla="*/ 650197 w 4728498"/>
                <a:gd name="connsiteY230" fmla="*/ 223344 h 1571025"/>
                <a:gd name="connsiteX231" fmla="*/ 626581 w 4728498"/>
                <a:gd name="connsiteY231" fmla="*/ 223344 h 1571025"/>
                <a:gd name="connsiteX232" fmla="*/ 618582 w 4728498"/>
                <a:gd name="connsiteY232" fmla="*/ 199924 h 1571025"/>
                <a:gd name="connsiteX233" fmla="*/ 636294 w 4728498"/>
                <a:gd name="connsiteY233" fmla="*/ 180884 h 1571025"/>
                <a:gd name="connsiteX234" fmla="*/ 613441 w 4728498"/>
                <a:gd name="connsiteY234" fmla="*/ 177362 h 1571025"/>
                <a:gd name="connsiteX235" fmla="*/ 635532 w 4728498"/>
                <a:gd name="connsiteY235" fmla="*/ 173649 h 1571025"/>
                <a:gd name="connsiteX236" fmla="*/ 612679 w 4728498"/>
                <a:gd name="connsiteY236" fmla="*/ 177171 h 1571025"/>
                <a:gd name="connsiteX237" fmla="*/ 635532 w 4728498"/>
                <a:gd name="connsiteY237" fmla="*/ 185454 h 1571025"/>
                <a:gd name="connsiteX238" fmla="*/ 614678 w 4728498"/>
                <a:gd name="connsiteY238" fmla="*/ 199068 h 1571025"/>
                <a:gd name="connsiteX239" fmla="*/ 624200 w 4728498"/>
                <a:gd name="connsiteY239" fmla="*/ 226486 h 1571025"/>
                <a:gd name="connsiteX240" fmla="*/ 649340 w 4728498"/>
                <a:gd name="connsiteY240" fmla="*/ 228009 h 1571025"/>
                <a:gd name="connsiteX241" fmla="*/ 671432 w 4728498"/>
                <a:gd name="connsiteY241" fmla="*/ 235054 h 1571025"/>
                <a:gd name="connsiteX242" fmla="*/ 679812 w 4728498"/>
                <a:gd name="connsiteY242" fmla="*/ 255046 h 1571025"/>
                <a:gd name="connsiteX243" fmla="*/ 700762 w 4728498"/>
                <a:gd name="connsiteY243" fmla="*/ 263329 h 1571025"/>
                <a:gd name="connsiteX244" fmla="*/ 724187 w 4728498"/>
                <a:gd name="connsiteY244" fmla="*/ 267042 h 1571025"/>
                <a:gd name="connsiteX245" fmla="*/ 786750 w 4728498"/>
                <a:gd name="connsiteY245" fmla="*/ 263519 h 1571025"/>
                <a:gd name="connsiteX246" fmla="*/ 741613 w 4728498"/>
                <a:gd name="connsiteY246" fmla="*/ 244479 h 1571025"/>
                <a:gd name="connsiteX247" fmla="*/ 719711 w 4728498"/>
                <a:gd name="connsiteY247" fmla="*/ 220393 h 1571025"/>
                <a:gd name="connsiteX248" fmla="*/ 706666 w 4728498"/>
                <a:gd name="connsiteY248" fmla="*/ 199924 h 1571025"/>
                <a:gd name="connsiteX249" fmla="*/ 720283 w 4728498"/>
                <a:gd name="connsiteY249" fmla="*/ 173458 h 1571025"/>
                <a:gd name="connsiteX250" fmla="*/ 723711 w 4728498"/>
                <a:gd name="connsiteY250" fmla="*/ 151562 h 1571025"/>
                <a:gd name="connsiteX251" fmla="*/ 762372 w 4728498"/>
                <a:gd name="connsiteY251" fmla="*/ 131569 h 1571025"/>
                <a:gd name="connsiteX252" fmla="*/ 769419 w 4728498"/>
                <a:gd name="connsiteY252" fmla="*/ 105770 h 1571025"/>
                <a:gd name="connsiteX253" fmla="*/ 792940 w 4728498"/>
                <a:gd name="connsiteY253" fmla="*/ 111006 h 1571025"/>
                <a:gd name="connsiteX254" fmla="*/ 820936 w 4728498"/>
                <a:gd name="connsiteY254" fmla="*/ 89300 h 1571025"/>
                <a:gd name="connsiteX255" fmla="*/ 852455 w 4728498"/>
                <a:gd name="connsiteY255" fmla="*/ 86253 h 1571025"/>
                <a:gd name="connsiteX256" fmla="*/ 882165 w 4728498"/>
                <a:gd name="connsiteY256" fmla="*/ 79113 h 1571025"/>
                <a:gd name="connsiteX257" fmla="*/ 911304 w 4728498"/>
                <a:gd name="connsiteY257" fmla="*/ 75590 h 1571025"/>
                <a:gd name="connsiteX258" fmla="*/ 937777 w 4728498"/>
                <a:gd name="connsiteY258" fmla="*/ 68450 h 1571025"/>
                <a:gd name="connsiteX259" fmla="*/ 960822 w 4728498"/>
                <a:gd name="connsiteY259" fmla="*/ 61310 h 1571025"/>
                <a:gd name="connsiteX260" fmla="*/ 972153 w 4728498"/>
                <a:gd name="connsiteY260" fmla="*/ 35130 h 1571025"/>
                <a:gd name="connsiteX261" fmla="*/ 934063 w 4728498"/>
                <a:gd name="connsiteY261" fmla="*/ 24753 h 1571025"/>
                <a:gd name="connsiteX262" fmla="*/ 910733 w 4728498"/>
                <a:gd name="connsiteY262" fmla="*/ 28561 h 1571025"/>
                <a:gd name="connsiteX263" fmla="*/ 874262 w 4728498"/>
                <a:gd name="connsiteY263" fmla="*/ 42841 h 1571025"/>
                <a:gd name="connsiteX264" fmla="*/ 850741 w 4728498"/>
                <a:gd name="connsiteY264" fmla="*/ 53313 h 1571025"/>
                <a:gd name="connsiteX265" fmla="*/ 809223 w 4728498"/>
                <a:gd name="connsiteY265" fmla="*/ 53313 h 1571025"/>
                <a:gd name="connsiteX266" fmla="*/ 766372 w 4728498"/>
                <a:gd name="connsiteY266" fmla="*/ 53313 h 1571025"/>
                <a:gd name="connsiteX267" fmla="*/ 736281 w 4728498"/>
                <a:gd name="connsiteY267" fmla="*/ 67689 h 1571025"/>
                <a:gd name="connsiteX268" fmla="*/ 703618 w 4728498"/>
                <a:gd name="connsiteY268" fmla="*/ 81779 h 1571025"/>
                <a:gd name="connsiteX269" fmla="*/ 675051 w 4728498"/>
                <a:gd name="connsiteY269" fmla="*/ 88728 h 1571025"/>
                <a:gd name="connsiteX270" fmla="*/ 704285 w 4728498"/>
                <a:gd name="connsiteY270" fmla="*/ 104056 h 1571025"/>
                <a:gd name="connsiteX271" fmla="*/ 678289 w 4728498"/>
                <a:gd name="connsiteY271" fmla="*/ 106531 h 1571025"/>
                <a:gd name="connsiteX272" fmla="*/ 657529 w 4728498"/>
                <a:gd name="connsiteY272" fmla="*/ 128428 h 1571025"/>
                <a:gd name="connsiteX273" fmla="*/ 644103 w 4728498"/>
                <a:gd name="connsiteY273" fmla="*/ 153561 h 1571025"/>
                <a:gd name="connsiteX274" fmla="*/ 670099 w 4728498"/>
                <a:gd name="connsiteY274" fmla="*/ 146326 h 1571025"/>
                <a:gd name="connsiteX275" fmla="*/ 641531 w 4728498"/>
                <a:gd name="connsiteY275" fmla="*/ 159844 h 1571025"/>
                <a:gd name="connsiteX276" fmla="*/ 4725927 w 4728498"/>
                <a:gd name="connsiteY276" fmla="*/ 458113 h 1571025"/>
                <a:gd name="connsiteX277" fmla="*/ 4696883 w 4728498"/>
                <a:gd name="connsiteY277" fmla="*/ 467633 h 1571025"/>
                <a:gd name="connsiteX278" fmla="*/ 4668887 w 4728498"/>
                <a:gd name="connsiteY278" fmla="*/ 460493 h 1571025"/>
                <a:gd name="connsiteX279" fmla="*/ 4686313 w 4728498"/>
                <a:gd name="connsiteY279" fmla="*/ 482389 h 1571025"/>
                <a:gd name="connsiteX280" fmla="*/ 4705358 w 4728498"/>
                <a:gd name="connsiteY280" fmla="*/ 503524 h 1571025"/>
                <a:gd name="connsiteX281" fmla="*/ 4708025 w 4728498"/>
                <a:gd name="connsiteY281" fmla="*/ 526944 h 1571025"/>
                <a:gd name="connsiteX282" fmla="*/ 4685170 w 4728498"/>
                <a:gd name="connsiteY282" fmla="*/ 513806 h 1571025"/>
                <a:gd name="connsiteX283" fmla="*/ 4665459 w 4728498"/>
                <a:gd name="connsiteY283" fmla="*/ 506666 h 1571025"/>
                <a:gd name="connsiteX284" fmla="*/ 4639177 w 4728498"/>
                <a:gd name="connsiteY284" fmla="*/ 499526 h 1571025"/>
                <a:gd name="connsiteX285" fmla="*/ 4620132 w 4728498"/>
                <a:gd name="connsiteY285" fmla="*/ 492481 h 1571025"/>
                <a:gd name="connsiteX286" fmla="*/ 4597468 w 4728498"/>
                <a:gd name="connsiteY286" fmla="*/ 481913 h 1571025"/>
                <a:gd name="connsiteX287" fmla="*/ 4554712 w 4728498"/>
                <a:gd name="connsiteY287" fmla="*/ 467633 h 1571025"/>
                <a:gd name="connsiteX288" fmla="*/ 4531096 w 4728498"/>
                <a:gd name="connsiteY288" fmla="*/ 467633 h 1571025"/>
                <a:gd name="connsiteX289" fmla="*/ 4510623 w 4728498"/>
                <a:gd name="connsiteY289" fmla="*/ 474868 h 1571025"/>
                <a:gd name="connsiteX290" fmla="*/ 4489768 w 4728498"/>
                <a:gd name="connsiteY290" fmla="*/ 460873 h 1571025"/>
                <a:gd name="connsiteX291" fmla="*/ 4460344 w 4728498"/>
                <a:gd name="connsiteY291" fmla="*/ 443166 h 1571025"/>
                <a:gd name="connsiteX292" fmla="*/ 4438632 w 4728498"/>
                <a:gd name="connsiteY292" fmla="*/ 450020 h 1571025"/>
                <a:gd name="connsiteX293" fmla="*/ 4474247 w 4728498"/>
                <a:gd name="connsiteY293" fmla="*/ 475630 h 1571025"/>
                <a:gd name="connsiteX294" fmla="*/ 4483103 w 4728498"/>
                <a:gd name="connsiteY294" fmla="*/ 495813 h 1571025"/>
                <a:gd name="connsiteX295" fmla="*/ 4454535 w 4728498"/>
                <a:gd name="connsiteY295" fmla="*/ 503238 h 1571025"/>
                <a:gd name="connsiteX296" fmla="*/ 4416445 w 4728498"/>
                <a:gd name="connsiteY296" fmla="*/ 499526 h 1571025"/>
                <a:gd name="connsiteX297" fmla="*/ 4389211 w 4728498"/>
                <a:gd name="connsiteY297" fmla="*/ 506666 h 1571025"/>
                <a:gd name="connsiteX298" fmla="*/ 4408256 w 4728498"/>
                <a:gd name="connsiteY298" fmla="*/ 518375 h 1571025"/>
                <a:gd name="connsiteX299" fmla="*/ 4432347 w 4728498"/>
                <a:gd name="connsiteY299" fmla="*/ 514948 h 1571025"/>
                <a:gd name="connsiteX300" fmla="*/ 4453583 w 4728498"/>
                <a:gd name="connsiteY300" fmla="*/ 528848 h 1571025"/>
                <a:gd name="connsiteX301" fmla="*/ 4478532 w 4728498"/>
                <a:gd name="connsiteY301" fmla="*/ 521993 h 1571025"/>
                <a:gd name="connsiteX302" fmla="*/ 4511956 w 4728498"/>
                <a:gd name="connsiteY302" fmla="*/ 560074 h 1571025"/>
                <a:gd name="connsiteX303" fmla="*/ 4542905 w 4728498"/>
                <a:gd name="connsiteY303" fmla="*/ 564453 h 1571025"/>
                <a:gd name="connsiteX304" fmla="*/ 4571472 w 4728498"/>
                <a:gd name="connsiteY304" fmla="*/ 588635 h 1571025"/>
                <a:gd name="connsiteX305" fmla="*/ 4594421 w 4728498"/>
                <a:gd name="connsiteY305" fmla="*/ 606437 h 1571025"/>
                <a:gd name="connsiteX306" fmla="*/ 4563472 w 4728498"/>
                <a:gd name="connsiteY306" fmla="*/ 598631 h 1571025"/>
                <a:gd name="connsiteX307" fmla="*/ 4530716 w 4728498"/>
                <a:gd name="connsiteY307" fmla="*/ 595013 h 1571025"/>
                <a:gd name="connsiteX308" fmla="*/ 4508433 w 4728498"/>
                <a:gd name="connsiteY308" fmla="*/ 586826 h 1571025"/>
                <a:gd name="connsiteX309" fmla="*/ 4508433 w 4728498"/>
                <a:gd name="connsiteY309" fmla="*/ 611674 h 1571025"/>
                <a:gd name="connsiteX310" fmla="*/ 4489388 w 4728498"/>
                <a:gd name="connsiteY310" fmla="*/ 631285 h 1571025"/>
                <a:gd name="connsiteX311" fmla="*/ 4462629 w 4728498"/>
                <a:gd name="connsiteY311" fmla="*/ 627382 h 1571025"/>
                <a:gd name="connsiteX312" fmla="*/ 4453107 w 4728498"/>
                <a:gd name="connsiteY312" fmla="*/ 653943 h 1571025"/>
                <a:gd name="connsiteX313" fmla="*/ 4446631 w 4728498"/>
                <a:gd name="connsiteY313" fmla="*/ 675078 h 1571025"/>
                <a:gd name="connsiteX314" fmla="*/ 4427586 w 4728498"/>
                <a:gd name="connsiteY314" fmla="*/ 680410 h 1571025"/>
                <a:gd name="connsiteX315" fmla="*/ 4443966 w 4728498"/>
                <a:gd name="connsiteY315" fmla="*/ 715825 h 1571025"/>
                <a:gd name="connsiteX316" fmla="*/ 4417779 w 4728498"/>
                <a:gd name="connsiteY316" fmla="*/ 698498 h 1571025"/>
                <a:gd name="connsiteX317" fmla="*/ 4374927 w 4728498"/>
                <a:gd name="connsiteY317" fmla="*/ 684122 h 1571025"/>
                <a:gd name="connsiteX318" fmla="*/ 4354073 w 4728498"/>
                <a:gd name="connsiteY318" fmla="*/ 687645 h 1571025"/>
                <a:gd name="connsiteX319" fmla="*/ 4331314 w 4728498"/>
                <a:gd name="connsiteY319" fmla="*/ 691167 h 1571025"/>
                <a:gd name="connsiteX320" fmla="*/ 4322744 w 4728498"/>
                <a:gd name="connsiteY320" fmla="*/ 721346 h 1571025"/>
                <a:gd name="connsiteX321" fmla="*/ 4307412 w 4728498"/>
                <a:gd name="connsiteY321" fmla="*/ 695642 h 1571025"/>
                <a:gd name="connsiteX322" fmla="*/ 4282558 w 4728498"/>
                <a:gd name="connsiteY322" fmla="*/ 694690 h 1571025"/>
                <a:gd name="connsiteX323" fmla="*/ 4280178 w 4728498"/>
                <a:gd name="connsiteY323" fmla="*/ 721918 h 1571025"/>
                <a:gd name="connsiteX324" fmla="*/ 4264561 w 4728498"/>
                <a:gd name="connsiteY324" fmla="*/ 702877 h 1571025"/>
                <a:gd name="connsiteX325" fmla="*/ 4239041 w 4728498"/>
                <a:gd name="connsiteY325" fmla="*/ 713064 h 1571025"/>
                <a:gd name="connsiteX326" fmla="*/ 4254372 w 4728498"/>
                <a:gd name="connsiteY326" fmla="*/ 741624 h 1571025"/>
                <a:gd name="connsiteX327" fmla="*/ 4260657 w 4728498"/>
                <a:gd name="connsiteY327" fmla="*/ 769233 h 1571025"/>
                <a:gd name="connsiteX328" fmla="*/ 4260657 w 4728498"/>
                <a:gd name="connsiteY328" fmla="*/ 789892 h 1571025"/>
                <a:gd name="connsiteX329" fmla="*/ 4281320 w 4728498"/>
                <a:gd name="connsiteY329" fmla="*/ 806076 h 1571025"/>
                <a:gd name="connsiteX330" fmla="*/ 4303127 w 4728498"/>
                <a:gd name="connsiteY330" fmla="*/ 799317 h 1571025"/>
                <a:gd name="connsiteX331" fmla="*/ 4324172 w 4728498"/>
                <a:gd name="connsiteY331" fmla="*/ 809884 h 1571025"/>
                <a:gd name="connsiteX332" fmla="*/ 4326077 w 4728498"/>
                <a:gd name="connsiteY332" fmla="*/ 828925 h 1571025"/>
                <a:gd name="connsiteX333" fmla="*/ 4353025 w 4728498"/>
                <a:gd name="connsiteY333" fmla="*/ 855105 h 1571025"/>
                <a:gd name="connsiteX334" fmla="*/ 4377213 w 4728498"/>
                <a:gd name="connsiteY334" fmla="*/ 859294 h 1571025"/>
                <a:gd name="connsiteX335" fmla="*/ 4381783 w 4728498"/>
                <a:gd name="connsiteY335" fmla="*/ 882333 h 1571025"/>
                <a:gd name="connsiteX336" fmla="*/ 4361214 w 4728498"/>
                <a:gd name="connsiteY336" fmla="*/ 879287 h 1571025"/>
                <a:gd name="connsiteX337" fmla="*/ 4375403 w 4728498"/>
                <a:gd name="connsiteY337" fmla="*/ 914702 h 1571025"/>
                <a:gd name="connsiteX338" fmla="*/ 4402542 w 4728498"/>
                <a:gd name="connsiteY338" fmla="*/ 929934 h 1571025"/>
                <a:gd name="connsiteX339" fmla="*/ 4394829 w 4728498"/>
                <a:gd name="connsiteY339" fmla="*/ 952021 h 1571025"/>
                <a:gd name="connsiteX340" fmla="*/ 4375118 w 4728498"/>
                <a:gd name="connsiteY340" fmla="*/ 959732 h 1571025"/>
                <a:gd name="connsiteX341" fmla="*/ 4375118 w 4728498"/>
                <a:gd name="connsiteY341" fmla="*/ 980582 h 1571025"/>
                <a:gd name="connsiteX342" fmla="*/ 4395781 w 4728498"/>
                <a:gd name="connsiteY342" fmla="*/ 996766 h 1571025"/>
                <a:gd name="connsiteX343" fmla="*/ 4408161 w 4728498"/>
                <a:gd name="connsiteY343" fmla="*/ 1017330 h 1571025"/>
                <a:gd name="connsiteX344" fmla="*/ 4388449 w 4728498"/>
                <a:gd name="connsiteY344" fmla="*/ 1007810 h 1571025"/>
                <a:gd name="connsiteX345" fmla="*/ 4375403 w 4728498"/>
                <a:gd name="connsiteY345" fmla="*/ 1032657 h 1571025"/>
                <a:gd name="connsiteX346" fmla="*/ 4398543 w 4728498"/>
                <a:gd name="connsiteY346" fmla="*/ 1063598 h 1571025"/>
                <a:gd name="connsiteX347" fmla="*/ 4388353 w 4728498"/>
                <a:gd name="connsiteY347" fmla="*/ 1086066 h 1571025"/>
                <a:gd name="connsiteX348" fmla="*/ 4388353 w 4728498"/>
                <a:gd name="connsiteY348" fmla="*/ 1108248 h 1571025"/>
                <a:gd name="connsiteX349" fmla="*/ 4368642 w 4728498"/>
                <a:gd name="connsiteY349" fmla="*/ 1098728 h 1571025"/>
                <a:gd name="connsiteX350" fmla="*/ 4330552 w 4728498"/>
                <a:gd name="connsiteY350" fmla="*/ 1056839 h 1571025"/>
                <a:gd name="connsiteX351" fmla="*/ 4314364 w 4728498"/>
                <a:gd name="connsiteY351" fmla="*/ 1035704 h 1571025"/>
                <a:gd name="connsiteX352" fmla="*/ 4287129 w 4728498"/>
                <a:gd name="connsiteY352" fmla="*/ 1024375 h 1571025"/>
                <a:gd name="connsiteX353" fmla="*/ 4235613 w 4728498"/>
                <a:gd name="connsiteY353" fmla="*/ 971728 h 1571025"/>
                <a:gd name="connsiteX354" fmla="*/ 4203046 w 4728498"/>
                <a:gd name="connsiteY354" fmla="*/ 932886 h 1571025"/>
                <a:gd name="connsiteX355" fmla="*/ 4183239 w 4728498"/>
                <a:gd name="connsiteY355" fmla="*/ 914892 h 1571025"/>
                <a:gd name="connsiteX356" fmla="*/ 4153909 w 4728498"/>
                <a:gd name="connsiteY356" fmla="*/ 883095 h 1571025"/>
                <a:gd name="connsiteX357" fmla="*/ 4141245 w 4728498"/>
                <a:gd name="connsiteY357" fmla="*/ 855391 h 1571025"/>
                <a:gd name="connsiteX358" fmla="*/ 4148005 w 4728498"/>
                <a:gd name="connsiteY358" fmla="*/ 832257 h 1571025"/>
                <a:gd name="connsiteX359" fmla="*/ 4127817 w 4728498"/>
                <a:gd name="connsiteY359" fmla="*/ 808742 h 1571025"/>
                <a:gd name="connsiteX360" fmla="*/ 4150386 w 4728498"/>
                <a:gd name="connsiteY360" fmla="*/ 794557 h 1571025"/>
                <a:gd name="connsiteX361" fmla="*/ 4170384 w 4728498"/>
                <a:gd name="connsiteY361" fmla="*/ 769328 h 1571025"/>
                <a:gd name="connsiteX362" fmla="*/ 4160861 w 4728498"/>
                <a:gd name="connsiteY362" fmla="*/ 745528 h 1571025"/>
                <a:gd name="connsiteX363" fmla="*/ 4176954 w 4728498"/>
                <a:gd name="connsiteY363" fmla="*/ 704496 h 1571025"/>
                <a:gd name="connsiteX364" fmla="*/ 4180287 w 4728498"/>
                <a:gd name="connsiteY364" fmla="*/ 683170 h 1571025"/>
                <a:gd name="connsiteX365" fmla="*/ 4199808 w 4728498"/>
                <a:gd name="connsiteY365" fmla="*/ 671461 h 1571025"/>
                <a:gd name="connsiteX366" fmla="*/ 4193237 w 4728498"/>
                <a:gd name="connsiteY366" fmla="*/ 650230 h 1571025"/>
                <a:gd name="connsiteX367" fmla="*/ 4166193 w 4728498"/>
                <a:gd name="connsiteY367" fmla="*/ 628334 h 1571025"/>
                <a:gd name="connsiteX368" fmla="*/ 4153720 w 4728498"/>
                <a:gd name="connsiteY368" fmla="*/ 604248 h 1571025"/>
                <a:gd name="connsiteX369" fmla="*/ 4184762 w 4728498"/>
                <a:gd name="connsiteY369" fmla="*/ 600630 h 1571025"/>
                <a:gd name="connsiteX370" fmla="*/ 4135436 w 4728498"/>
                <a:gd name="connsiteY370" fmla="*/ 592348 h 1571025"/>
                <a:gd name="connsiteX371" fmla="*/ 4108202 w 4728498"/>
                <a:gd name="connsiteY371" fmla="*/ 603201 h 1571025"/>
                <a:gd name="connsiteX372" fmla="*/ 4130484 w 4728498"/>
                <a:gd name="connsiteY372" fmla="*/ 625002 h 1571025"/>
                <a:gd name="connsiteX373" fmla="*/ 4149529 w 4728498"/>
                <a:gd name="connsiteY373" fmla="*/ 646042 h 1571025"/>
                <a:gd name="connsiteX374" fmla="*/ 4118104 w 4728498"/>
                <a:gd name="connsiteY374" fmla="*/ 649088 h 1571025"/>
                <a:gd name="connsiteX375" fmla="*/ 4093727 w 4728498"/>
                <a:gd name="connsiteY375" fmla="*/ 682028 h 1571025"/>
                <a:gd name="connsiteX376" fmla="*/ 4091442 w 4728498"/>
                <a:gd name="connsiteY376" fmla="*/ 661369 h 1571025"/>
                <a:gd name="connsiteX377" fmla="*/ 4066302 w 4728498"/>
                <a:gd name="connsiteY377" fmla="*/ 659751 h 1571025"/>
                <a:gd name="connsiteX378" fmla="*/ 4058684 w 4728498"/>
                <a:gd name="connsiteY378" fmla="*/ 639853 h 1571025"/>
                <a:gd name="connsiteX379" fmla="*/ 4036878 w 4728498"/>
                <a:gd name="connsiteY379" fmla="*/ 638425 h 1571025"/>
                <a:gd name="connsiteX380" fmla="*/ 4016595 w 4728498"/>
                <a:gd name="connsiteY380" fmla="*/ 620813 h 1571025"/>
                <a:gd name="connsiteX381" fmla="*/ 3990408 w 4728498"/>
                <a:gd name="connsiteY381" fmla="*/ 627858 h 1571025"/>
                <a:gd name="connsiteX382" fmla="*/ 3957841 w 4728498"/>
                <a:gd name="connsiteY382" fmla="*/ 634903 h 1571025"/>
                <a:gd name="connsiteX383" fmla="*/ 3959270 w 4728498"/>
                <a:gd name="connsiteY383" fmla="*/ 662416 h 1571025"/>
                <a:gd name="connsiteX384" fmla="*/ 3949747 w 4728498"/>
                <a:gd name="connsiteY384" fmla="*/ 693357 h 1571025"/>
                <a:gd name="connsiteX385" fmla="*/ 3959270 w 4728498"/>
                <a:gd name="connsiteY385" fmla="*/ 723155 h 1571025"/>
                <a:gd name="connsiteX386" fmla="*/ 3980695 w 4728498"/>
                <a:gd name="connsiteY386" fmla="*/ 728296 h 1571025"/>
                <a:gd name="connsiteX387" fmla="*/ 4005930 w 4728498"/>
                <a:gd name="connsiteY387" fmla="*/ 745623 h 1571025"/>
                <a:gd name="connsiteX388" fmla="*/ 3983742 w 4728498"/>
                <a:gd name="connsiteY388" fmla="*/ 748479 h 1571025"/>
                <a:gd name="connsiteX389" fmla="*/ 3944319 w 4728498"/>
                <a:gd name="connsiteY389" fmla="*/ 755524 h 1571025"/>
                <a:gd name="connsiteX390" fmla="*/ 3924417 w 4728498"/>
                <a:gd name="connsiteY390" fmla="*/ 748574 h 1571025"/>
                <a:gd name="connsiteX391" fmla="*/ 3904801 w 4728498"/>
                <a:gd name="connsiteY391" fmla="*/ 759237 h 1571025"/>
                <a:gd name="connsiteX392" fmla="*/ 3916132 w 4728498"/>
                <a:gd name="connsiteY392" fmla="*/ 737721 h 1571025"/>
                <a:gd name="connsiteX393" fmla="*/ 3893183 w 4728498"/>
                <a:gd name="connsiteY393" fmla="*/ 734199 h 1571025"/>
                <a:gd name="connsiteX394" fmla="*/ 3870330 w 4728498"/>
                <a:gd name="connsiteY394" fmla="*/ 730676 h 1571025"/>
                <a:gd name="connsiteX395" fmla="*/ 3847761 w 4728498"/>
                <a:gd name="connsiteY395" fmla="*/ 723631 h 1571025"/>
                <a:gd name="connsiteX396" fmla="*/ 3804529 w 4728498"/>
                <a:gd name="connsiteY396" fmla="*/ 723631 h 1571025"/>
                <a:gd name="connsiteX397" fmla="*/ 3798911 w 4728498"/>
                <a:gd name="connsiteY397" fmla="*/ 746956 h 1571025"/>
                <a:gd name="connsiteX398" fmla="*/ 3768819 w 4728498"/>
                <a:gd name="connsiteY398" fmla="*/ 741339 h 1571025"/>
                <a:gd name="connsiteX399" fmla="*/ 3732633 w 4728498"/>
                <a:gd name="connsiteY399" fmla="*/ 741339 h 1571025"/>
                <a:gd name="connsiteX400" fmla="*/ 3647598 w 4728498"/>
                <a:gd name="connsiteY400" fmla="*/ 734199 h 1571025"/>
                <a:gd name="connsiteX401" fmla="*/ 3626268 w 4728498"/>
                <a:gd name="connsiteY401" fmla="*/ 731343 h 1571025"/>
                <a:gd name="connsiteX402" fmla="*/ 3603413 w 4728498"/>
                <a:gd name="connsiteY402" fmla="*/ 752573 h 1571025"/>
                <a:gd name="connsiteX403" fmla="*/ 3586558 w 4728498"/>
                <a:gd name="connsiteY403" fmla="*/ 785227 h 1571025"/>
                <a:gd name="connsiteX404" fmla="*/ 3599699 w 4728498"/>
                <a:gd name="connsiteY404" fmla="*/ 808837 h 1571025"/>
                <a:gd name="connsiteX405" fmla="*/ 3576941 w 4728498"/>
                <a:gd name="connsiteY405" fmla="*/ 848632 h 1571025"/>
                <a:gd name="connsiteX406" fmla="*/ 3576941 w 4728498"/>
                <a:gd name="connsiteY406" fmla="*/ 871385 h 1571025"/>
                <a:gd name="connsiteX407" fmla="*/ 3570560 w 4728498"/>
                <a:gd name="connsiteY407" fmla="*/ 891949 h 1571025"/>
                <a:gd name="connsiteX408" fmla="*/ 3548182 w 4728498"/>
                <a:gd name="connsiteY408" fmla="*/ 915844 h 1571025"/>
                <a:gd name="connsiteX409" fmla="*/ 3537898 w 4728498"/>
                <a:gd name="connsiteY409" fmla="*/ 941358 h 1571025"/>
                <a:gd name="connsiteX410" fmla="*/ 3561991 w 4728498"/>
                <a:gd name="connsiteY410" fmla="*/ 955068 h 1571025"/>
                <a:gd name="connsiteX411" fmla="*/ 3611603 w 4728498"/>
                <a:gd name="connsiteY411" fmla="*/ 965921 h 1571025"/>
                <a:gd name="connsiteX412" fmla="*/ 3616269 w 4728498"/>
                <a:gd name="connsiteY412" fmla="*/ 985532 h 1571025"/>
                <a:gd name="connsiteX413" fmla="*/ 3647217 w 4728498"/>
                <a:gd name="connsiteY413" fmla="*/ 997718 h 1571025"/>
                <a:gd name="connsiteX414" fmla="*/ 3675784 w 4728498"/>
                <a:gd name="connsiteY414" fmla="*/ 979725 h 1571025"/>
                <a:gd name="connsiteX415" fmla="*/ 3695877 w 4728498"/>
                <a:gd name="connsiteY415" fmla="*/ 986865 h 1571025"/>
                <a:gd name="connsiteX416" fmla="*/ 3676261 w 4728498"/>
                <a:gd name="connsiteY416" fmla="*/ 962017 h 1571025"/>
                <a:gd name="connsiteX417" fmla="*/ 3703875 w 4728498"/>
                <a:gd name="connsiteY417" fmla="*/ 965921 h 1571025"/>
                <a:gd name="connsiteX418" fmla="*/ 3741965 w 4728498"/>
                <a:gd name="connsiteY418" fmla="*/ 986770 h 1571025"/>
                <a:gd name="connsiteX419" fmla="*/ 3790911 w 4728498"/>
                <a:gd name="connsiteY419" fmla="*/ 1025708 h 1571025"/>
                <a:gd name="connsiteX420" fmla="*/ 3813670 w 4728498"/>
                <a:gd name="connsiteY420" fmla="*/ 1046843 h 1571025"/>
                <a:gd name="connsiteX421" fmla="*/ 3832715 w 4728498"/>
                <a:gd name="connsiteY421" fmla="*/ 1067977 h 1571025"/>
                <a:gd name="connsiteX422" fmla="*/ 3838619 w 4728498"/>
                <a:gd name="connsiteY422" fmla="*/ 1091778 h 1571025"/>
                <a:gd name="connsiteX423" fmla="*/ 3841857 w 4728498"/>
                <a:gd name="connsiteY423" fmla="*/ 1112818 h 1571025"/>
                <a:gd name="connsiteX424" fmla="*/ 3848523 w 4728498"/>
                <a:gd name="connsiteY424" fmla="*/ 1134428 h 1571025"/>
                <a:gd name="connsiteX425" fmla="*/ 3868520 w 4728498"/>
                <a:gd name="connsiteY425" fmla="*/ 1160038 h 1571025"/>
                <a:gd name="connsiteX426" fmla="*/ 3884898 w 4728498"/>
                <a:gd name="connsiteY426" fmla="*/ 1181268 h 1571025"/>
                <a:gd name="connsiteX427" fmla="*/ 3890993 w 4728498"/>
                <a:gd name="connsiteY427" fmla="*/ 1201736 h 1571025"/>
                <a:gd name="connsiteX428" fmla="*/ 3900515 w 4728498"/>
                <a:gd name="connsiteY428" fmla="*/ 1226774 h 1571025"/>
                <a:gd name="connsiteX429" fmla="*/ 3890993 w 4728498"/>
                <a:gd name="connsiteY429" fmla="*/ 1253431 h 1571025"/>
                <a:gd name="connsiteX430" fmla="*/ 3894136 w 4728498"/>
                <a:gd name="connsiteY430" fmla="*/ 1275804 h 1571025"/>
                <a:gd name="connsiteX431" fmla="*/ 3890802 w 4728498"/>
                <a:gd name="connsiteY431" fmla="*/ 1299985 h 1571025"/>
                <a:gd name="connsiteX432" fmla="*/ 3894136 w 4728498"/>
                <a:gd name="connsiteY432" fmla="*/ 1328546 h 1571025"/>
                <a:gd name="connsiteX433" fmla="*/ 3890802 w 4728498"/>
                <a:gd name="connsiteY433" fmla="*/ 1356345 h 1571025"/>
                <a:gd name="connsiteX434" fmla="*/ 3878042 w 4728498"/>
                <a:gd name="connsiteY434" fmla="*/ 1380336 h 1571025"/>
                <a:gd name="connsiteX435" fmla="*/ 3864806 w 4728498"/>
                <a:gd name="connsiteY435" fmla="*/ 1419654 h 1571025"/>
                <a:gd name="connsiteX436" fmla="*/ 3861378 w 4728498"/>
                <a:gd name="connsiteY436" fmla="*/ 1452118 h 1571025"/>
                <a:gd name="connsiteX437" fmla="*/ 3848523 w 4728498"/>
                <a:gd name="connsiteY437" fmla="*/ 1479726 h 1571025"/>
                <a:gd name="connsiteX438" fmla="*/ 3811480 w 4728498"/>
                <a:gd name="connsiteY438" fmla="*/ 1489247 h 1571025"/>
                <a:gd name="connsiteX439" fmla="*/ 3791388 w 4728498"/>
                <a:gd name="connsiteY439" fmla="*/ 1492864 h 1571025"/>
                <a:gd name="connsiteX440" fmla="*/ 3777485 w 4728498"/>
                <a:gd name="connsiteY440" fmla="*/ 1469064 h 1571025"/>
                <a:gd name="connsiteX441" fmla="*/ 3752250 w 4728498"/>
                <a:gd name="connsiteY441" fmla="*/ 1471634 h 1571025"/>
                <a:gd name="connsiteX442" fmla="*/ 3750156 w 4728498"/>
                <a:gd name="connsiteY442" fmla="*/ 1509715 h 1571025"/>
                <a:gd name="connsiteX443" fmla="*/ 3720445 w 4728498"/>
                <a:gd name="connsiteY443" fmla="*/ 1500195 h 1571025"/>
                <a:gd name="connsiteX444" fmla="*/ 3740633 w 4728498"/>
                <a:gd name="connsiteY444" fmla="*/ 1494007 h 1571025"/>
                <a:gd name="connsiteX445" fmla="*/ 3738633 w 4728498"/>
                <a:gd name="connsiteY445" fmla="*/ 1470301 h 1571025"/>
                <a:gd name="connsiteX446" fmla="*/ 3729110 w 4728498"/>
                <a:gd name="connsiteY446" fmla="*/ 1448310 h 1571025"/>
                <a:gd name="connsiteX447" fmla="*/ 3712636 w 4728498"/>
                <a:gd name="connsiteY447" fmla="*/ 1419749 h 1571025"/>
                <a:gd name="connsiteX448" fmla="*/ 3692544 w 4728498"/>
                <a:gd name="connsiteY448" fmla="*/ 1401470 h 1571025"/>
                <a:gd name="connsiteX449" fmla="*/ 3723206 w 4728498"/>
                <a:gd name="connsiteY449" fmla="*/ 1387952 h 1571025"/>
                <a:gd name="connsiteX450" fmla="*/ 3750726 w 4728498"/>
                <a:gd name="connsiteY450" fmla="*/ 1377194 h 1571025"/>
                <a:gd name="connsiteX451" fmla="*/ 3755488 w 4728498"/>
                <a:gd name="connsiteY451" fmla="*/ 1346824 h 1571025"/>
                <a:gd name="connsiteX452" fmla="*/ 3748822 w 4728498"/>
                <a:gd name="connsiteY452" fmla="*/ 1324547 h 1571025"/>
                <a:gd name="connsiteX453" fmla="*/ 3742346 w 4728498"/>
                <a:gd name="connsiteY453" fmla="*/ 1303317 h 1571025"/>
                <a:gd name="connsiteX454" fmla="*/ 3745679 w 4728498"/>
                <a:gd name="connsiteY454" fmla="*/ 1279516 h 1571025"/>
                <a:gd name="connsiteX455" fmla="*/ 3732349 w 4728498"/>
                <a:gd name="connsiteY455" fmla="*/ 1253241 h 1571025"/>
                <a:gd name="connsiteX456" fmla="*/ 3722826 w 4728498"/>
                <a:gd name="connsiteY456" fmla="*/ 1232106 h 1571025"/>
                <a:gd name="connsiteX457" fmla="*/ 3693305 w 4728498"/>
                <a:gd name="connsiteY457" fmla="*/ 1245148 h 1571025"/>
                <a:gd name="connsiteX458" fmla="*/ 3663786 w 4728498"/>
                <a:gd name="connsiteY458" fmla="*/ 1262951 h 1571025"/>
                <a:gd name="connsiteX459" fmla="*/ 3638551 w 4728498"/>
                <a:gd name="connsiteY459" fmla="*/ 1266188 h 1571025"/>
                <a:gd name="connsiteX460" fmla="*/ 3597890 w 4728498"/>
                <a:gd name="connsiteY460" fmla="*/ 1245434 h 1571025"/>
                <a:gd name="connsiteX461" fmla="*/ 3592176 w 4728498"/>
                <a:gd name="connsiteY461" fmla="*/ 1225347 h 1571025"/>
                <a:gd name="connsiteX462" fmla="*/ 3571893 w 4728498"/>
                <a:gd name="connsiteY462" fmla="*/ 1206306 h 1571025"/>
                <a:gd name="connsiteX463" fmla="*/ 3538280 w 4728498"/>
                <a:gd name="connsiteY463" fmla="*/ 1195167 h 1571025"/>
                <a:gd name="connsiteX464" fmla="*/ 3515140 w 4728498"/>
                <a:gd name="connsiteY464" fmla="*/ 1180506 h 1571025"/>
                <a:gd name="connsiteX465" fmla="*/ 3491333 w 4728498"/>
                <a:gd name="connsiteY465" fmla="*/ 1176603 h 1571025"/>
                <a:gd name="connsiteX466" fmla="*/ 3455433 w 4728498"/>
                <a:gd name="connsiteY466" fmla="*/ 1169558 h 1571025"/>
                <a:gd name="connsiteX467" fmla="*/ 3426866 w 4728498"/>
                <a:gd name="connsiteY467" fmla="*/ 1145281 h 1571025"/>
                <a:gd name="connsiteX468" fmla="*/ 3410964 w 4728498"/>
                <a:gd name="connsiteY468" fmla="*/ 1120910 h 1571025"/>
                <a:gd name="connsiteX469" fmla="*/ 3371255 w 4728498"/>
                <a:gd name="connsiteY469" fmla="*/ 1088541 h 1571025"/>
                <a:gd name="connsiteX470" fmla="*/ 3344686 w 4728498"/>
                <a:gd name="connsiteY470" fmla="*/ 1074070 h 1571025"/>
                <a:gd name="connsiteX471" fmla="*/ 3329069 w 4728498"/>
                <a:gd name="connsiteY471" fmla="*/ 1053507 h 1571025"/>
                <a:gd name="connsiteX472" fmla="*/ 3306026 w 4728498"/>
                <a:gd name="connsiteY472" fmla="*/ 1028468 h 1571025"/>
                <a:gd name="connsiteX473" fmla="*/ 3286027 w 4728498"/>
                <a:gd name="connsiteY473" fmla="*/ 1013998 h 1571025"/>
                <a:gd name="connsiteX474" fmla="*/ 3245367 w 4728498"/>
                <a:gd name="connsiteY474" fmla="*/ 1013998 h 1571025"/>
                <a:gd name="connsiteX475" fmla="*/ 3207277 w 4728498"/>
                <a:gd name="connsiteY475" fmla="*/ 989436 h 1571025"/>
                <a:gd name="connsiteX476" fmla="*/ 3176138 w 4728498"/>
                <a:gd name="connsiteY476" fmla="*/ 996385 h 1571025"/>
                <a:gd name="connsiteX477" fmla="*/ 3150237 w 4728498"/>
                <a:gd name="connsiteY477" fmla="*/ 999813 h 1571025"/>
                <a:gd name="connsiteX478" fmla="*/ 3130525 w 4728498"/>
                <a:gd name="connsiteY478" fmla="*/ 1003430 h 1571025"/>
                <a:gd name="connsiteX479" fmla="*/ 3106052 w 4728498"/>
                <a:gd name="connsiteY479" fmla="*/ 1036275 h 1571025"/>
                <a:gd name="connsiteX480" fmla="*/ 3126811 w 4728498"/>
                <a:gd name="connsiteY480" fmla="*/ 1047033 h 1571025"/>
                <a:gd name="connsiteX481" fmla="*/ 3138429 w 4728498"/>
                <a:gd name="connsiteY481" fmla="*/ 1075593 h 1571025"/>
                <a:gd name="connsiteX482" fmla="*/ 3138429 w 4728498"/>
                <a:gd name="connsiteY482" fmla="*/ 1118815 h 1571025"/>
                <a:gd name="connsiteX483" fmla="*/ 3147952 w 4728498"/>
                <a:gd name="connsiteY483" fmla="*/ 1158419 h 1571025"/>
                <a:gd name="connsiteX484" fmla="*/ 3109862 w 4728498"/>
                <a:gd name="connsiteY484" fmla="*/ 1173271 h 1571025"/>
                <a:gd name="connsiteX485" fmla="*/ 3062249 w 4728498"/>
                <a:gd name="connsiteY485" fmla="*/ 1159181 h 1571025"/>
                <a:gd name="connsiteX486" fmla="*/ 3037967 w 4728498"/>
                <a:gd name="connsiteY486" fmla="*/ 1162513 h 1571025"/>
                <a:gd name="connsiteX487" fmla="*/ 3009971 w 4728498"/>
                <a:gd name="connsiteY487" fmla="*/ 1148518 h 1571025"/>
                <a:gd name="connsiteX488" fmla="*/ 2973118 w 4728498"/>
                <a:gd name="connsiteY488" fmla="*/ 1144805 h 1571025"/>
                <a:gd name="connsiteX489" fmla="*/ 2948074 w 4728498"/>
                <a:gd name="connsiteY489" fmla="*/ 1177650 h 1571025"/>
                <a:gd name="connsiteX490" fmla="*/ 2923221 w 4728498"/>
                <a:gd name="connsiteY490" fmla="*/ 1183838 h 1571025"/>
                <a:gd name="connsiteX491" fmla="*/ 2883987 w 4728498"/>
                <a:gd name="connsiteY491" fmla="*/ 1194501 h 1571025"/>
                <a:gd name="connsiteX492" fmla="*/ 2839422 w 4728498"/>
                <a:gd name="connsiteY492" fmla="*/ 1187361 h 1571025"/>
                <a:gd name="connsiteX493" fmla="*/ 2793809 w 4728498"/>
                <a:gd name="connsiteY493" fmla="*/ 1173271 h 1571025"/>
                <a:gd name="connsiteX494" fmla="*/ 2729532 w 4728498"/>
                <a:gd name="connsiteY494" fmla="*/ 1141473 h 1571025"/>
                <a:gd name="connsiteX495" fmla="*/ 2696584 w 4728498"/>
                <a:gd name="connsiteY495" fmla="*/ 1134333 h 1571025"/>
                <a:gd name="connsiteX496" fmla="*/ 2669921 w 4728498"/>
                <a:gd name="connsiteY496" fmla="*/ 1134333 h 1571025"/>
                <a:gd name="connsiteX497" fmla="*/ 2633069 w 4728498"/>
                <a:gd name="connsiteY497" fmla="*/ 1148709 h 1571025"/>
                <a:gd name="connsiteX498" fmla="*/ 2594979 w 4728498"/>
                <a:gd name="connsiteY498" fmla="*/ 1141473 h 1571025"/>
                <a:gd name="connsiteX499" fmla="*/ 2572602 w 4728498"/>
                <a:gd name="connsiteY499" fmla="*/ 1131001 h 1571025"/>
                <a:gd name="connsiteX500" fmla="*/ 2564031 w 4728498"/>
                <a:gd name="connsiteY500" fmla="*/ 1110914 h 1571025"/>
                <a:gd name="connsiteX501" fmla="*/ 2543939 w 4728498"/>
                <a:gd name="connsiteY501" fmla="*/ 1089017 h 1571025"/>
                <a:gd name="connsiteX502" fmla="*/ 2522132 w 4728498"/>
                <a:gd name="connsiteY502" fmla="*/ 1091873 h 1571025"/>
                <a:gd name="connsiteX503" fmla="*/ 2500992 w 4728498"/>
                <a:gd name="connsiteY503" fmla="*/ 1077878 h 1571025"/>
                <a:gd name="connsiteX504" fmla="*/ 2480138 w 4728498"/>
                <a:gd name="connsiteY504" fmla="*/ 1077878 h 1571025"/>
                <a:gd name="connsiteX505" fmla="*/ 2428335 w 4728498"/>
                <a:gd name="connsiteY505" fmla="*/ 1067311 h 1571025"/>
                <a:gd name="connsiteX506" fmla="*/ 2406814 w 4728498"/>
                <a:gd name="connsiteY506" fmla="*/ 1085304 h 1571025"/>
                <a:gd name="connsiteX507" fmla="*/ 2416337 w 4728498"/>
                <a:gd name="connsiteY507" fmla="*/ 1112818 h 1571025"/>
                <a:gd name="connsiteX508" fmla="*/ 2436335 w 4728498"/>
                <a:gd name="connsiteY508" fmla="*/ 1138236 h 1571025"/>
                <a:gd name="connsiteX509" fmla="*/ 2429287 w 4728498"/>
                <a:gd name="connsiteY509" fmla="*/ 1160990 h 1571025"/>
                <a:gd name="connsiteX510" fmla="*/ 2386151 w 4728498"/>
                <a:gd name="connsiteY510" fmla="*/ 1155658 h 1571025"/>
                <a:gd name="connsiteX511" fmla="*/ 2363011 w 4728498"/>
                <a:gd name="connsiteY511" fmla="*/ 1155658 h 1571025"/>
                <a:gd name="connsiteX512" fmla="*/ 2342919 w 4728498"/>
                <a:gd name="connsiteY512" fmla="*/ 1159276 h 1571025"/>
                <a:gd name="connsiteX513" fmla="*/ 2309304 w 4728498"/>
                <a:gd name="connsiteY513" fmla="*/ 1131858 h 1571025"/>
                <a:gd name="connsiteX514" fmla="*/ 2284450 w 4728498"/>
                <a:gd name="connsiteY514" fmla="*/ 1130906 h 1571025"/>
                <a:gd name="connsiteX515" fmla="*/ 2258930 w 4728498"/>
                <a:gd name="connsiteY515" fmla="*/ 1123861 h 1571025"/>
                <a:gd name="connsiteX516" fmla="*/ 2228649 w 4728498"/>
                <a:gd name="connsiteY516" fmla="*/ 1123861 h 1571025"/>
                <a:gd name="connsiteX517" fmla="*/ 2207794 w 4728498"/>
                <a:gd name="connsiteY517" fmla="*/ 1134809 h 1571025"/>
                <a:gd name="connsiteX518" fmla="*/ 2178750 w 4728498"/>
                <a:gd name="connsiteY518" fmla="*/ 1145281 h 1571025"/>
                <a:gd name="connsiteX519" fmla="*/ 2151421 w 4728498"/>
                <a:gd name="connsiteY519" fmla="*/ 1181553 h 1571025"/>
                <a:gd name="connsiteX520" fmla="*/ 2113331 w 4728498"/>
                <a:gd name="connsiteY520" fmla="*/ 1198499 h 1571025"/>
                <a:gd name="connsiteX521" fmla="*/ 2091429 w 4728498"/>
                <a:gd name="connsiteY521" fmla="*/ 1198499 h 1571025"/>
                <a:gd name="connsiteX522" fmla="*/ 2060576 w 4728498"/>
                <a:gd name="connsiteY522" fmla="*/ 1160419 h 1571025"/>
                <a:gd name="connsiteX523" fmla="*/ 2049911 w 4728498"/>
                <a:gd name="connsiteY523" fmla="*/ 1182506 h 1571025"/>
                <a:gd name="connsiteX524" fmla="*/ 2010297 w 4728498"/>
                <a:gd name="connsiteY524" fmla="*/ 1170224 h 1571025"/>
                <a:gd name="connsiteX525" fmla="*/ 1991919 w 4728498"/>
                <a:gd name="connsiteY525" fmla="*/ 1146233 h 1571025"/>
                <a:gd name="connsiteX526" fmla="*/ 1967732 w 4728498"/>
                <a:gd name="connsiteY526" fmla="*/ 1134428 h 1571025"/>
                <a:gd name="connsiteX527" fmla="*/ 1917929 w 4728498"/>
                <a:gd name="connsiteY527" fmla="*/ 1113008 h 1571025"/>
                <a:gd name="connsiteX528" fmla="*/ 1896599 w 4728498"/>
                <a:gd name="connsiteY528" fmla="*/ 1127574 h 1571025"/>
                <a:gd name="connsiteX529" fmla="*/ 1869650 w 4728498"/>
                <a:gd name="connsiteY529" fmla="*/ 1113198 h 1571025"/>
                <a:gd name="connsiteX530" fmla="*/ 1836130 w 4728498"/>
                <a:gd name="connsiteY530" fmla="*/ 1109390 h 1571025"/>
                <a:gd name="connsiteX531" fmla="*/ 1815371 w 4728498"/>
                <a:gd name="connsiteY531" fmla="*/ 1120338 h 1571025"/>
                <a:gd name="connsiteX532" fmla="*/ 1798707 w 4728498"/>
                <a:gd name="connsiteY532" fmla="*/ 1099584 h 1571025"/>
                <a:gd name="connsiteX533" fmla="*/ 1769378 w 4728498"/>
                <a:gd name="connsiteY533" fmla="*/ 1064169 h 1571025"/>
                <a:gd name="connsiteX534" fmla="*/ 1729669 w 4728498"/>
                <a:gd name="connsiteY534" fmla="*/ 1028183 h 1571025"/>
                <a:gd name="connsiteX535" fmla="*/ 1696911 w 4728498"/>
                <a:gd name="connsiteY535" fmla="*/ 999622 h 1571025"/>
                <a:gd name="connsiteX536" fmla="*/ 1663773 w 4728498"/>
                <a:gd name="connsiteY536" fmla="*/ 981629 h 1571025"/>
                <a:gd name="connsiteX537" fmla="*/ 1638158 w 4728498"/>
                <a:gd name="connsiteY537" fmla="*/ 961541 h 1571025"/>
                <a:gd name="connsiteX538" fmla="*/ 1616256 w 4728498"/>
                <a:gd name="connsiteY538" fmla="*/ 968205 h 1571025"/>
                <a:gd name="connsiteX539" fmla="*/ 1592259 w 4728498"/>
                <a:gd name="connsiteY539" fmla="*/ 997337 h 1571025"/>
                <a:gd name="connsiteX540" fmla="*/ 1571595 w 4728498"/>
                <a:gd name="connsiteY540" fmla="*/ 992958 h 1571025"/>
                <a:gd name="connsiteX541" fmla="*/ 1551217 w 4728498"/>
                <a:gd name="connsiteY541" fmla="*/ 996481 h 1571025"/>
                <a:gd name="connsiteX542" fmla="*/ 1543980 w 4728498"/>
                <a:gd name="connsiteY542" fmla="*/ 976583 h 1571025"/>
                <a:gd name="connsiteX543" fmla="*/ 1515412 w 4728498"/>
                <a:gd name="connsiteY543" fmla="*/ 975155 h 1571025"/>
                <a:gd name="connsiteX544" fmla="*/ 1486845 w 4728498"/>
                <a:gd name="connsiteY544" fmla="*/ 964683 h 1571025"/>
                <a:gd name="connsiteX545" fmla="*/ 1466371 w 4728498"/>
                <a:gd name="connsiteY545" fmla="*/ 964683 h 1571025"/>
                <a:gd name="connsiteX546" fmla="*/ 1458849 w 4728498"/>
                <a:gd name="connsiteY546" fmla="*/ 937931 h 1571025"/>
                <a:gd name="connsiteX547" fmla="*/ 1438756 w 4728498"/>
                <a:gd name="connsiteY547" fmla="*/ 915844 h 1571025"/>
                <a:gd name="connsiteX548" fmla="*/ 1417331 w 4728498"/>
                <a:gd name="connsiteY548" fmla="*/ 914988 h 1571025"/>
                <a:gd name="connsiteX549" fmla="*/ 1374479 w 4728498"/>
                <a:gd name="connsiteY549" fmla="*/ 914988 h 1571025"/>
                <a:gd name="connsiteX550" fmla="*/ 1353816 w 4728498"/>
                <a:gd name="connsiteY550" fmla="*/ 932981 h 1571025"/>
                <a:gd name="connsiteX551" fmla="*/ 1325248 w 4728498"/>
                <a:gd name="connsiteY551" fmla="*/ 943167 h 1571025"/>
                <a:gd name="connsiteX552" fmla="*/ 1273160 w 4728498"/>
                <a:gd name="connsiteY552" fmla="*/ 957257 h 1571025"/>
                <a:gd name="connsiteX553" fmla="*/ 1233832 w 4728498"/>
                <a:gd name="connsiteY553" fmla="*/ 967920 h 1571025"/>
                <a:gd name="connsiteX554" fmla="*/ 1205264 w 4728498"/>
                <a:gd name="connsiteY554" fmla="*/ 967920 h 1571025"/>
                <a:gd name="connsiteX555" fmla="*/ 1172316 w 4728498"/>
                <a:gd name="connsiteY555" fmla="*/ 971442 h 1571025"/>
                <a:gd name="connsiteX556" fmla="*/ 1145273 w 4728498"/>
                <a:gd name="connsiteY556" fmla="*/ 985913 h 1571025"/>
                <a:gd name="connsiteX557" fmla="*/ 1160794 w 4728498"/>
                <a:gd name="connsiteY557" fmla="*/ 1010761 h 1571025"/>
                <a:gd name="connsiteX558" fmla="*/ 1187743 w 4728498"/>
                <a:gd name="connsiteY558" fmla="*/ 1025612 h 1571025"/>
                <a:gd name="connsiteX559" fmla="*/ 1155462 w 4728498"/>
                <a:gd name="connsiteY559" fmla="*/ 1031801 h 1571025"/>
                <a:gd name="connsiteX560" fmla="*/ 1147367 w 4728498"/>
                <a:gd name="connsiteY560" fmla="*/ 1058362 h 1571025"/>
                <a:gd name="connsiteX561" fmla="*/ 1150510 w 4728498"/>
                <a:gd name="connsiteY561" fmla="*/ 1080544 h 1571025"/>
                <a:gd name="connsiteX562" fmla="*/ 1175459 w 4728498"/>
                <a:gd name="connsiteY562" fmla="*/ 1086161 h 1571025"/>
                <a:gd name="connsiteX563" fmla="*/ 1189742 w 4728498"/>
                <a:gd name="connsiteY563" fmla="*/ 1129573 h 1571025"/>
                <a:gd name="connsiteX564" fmla="*/ 1154128 w 4728498"/>
                <a:gd name="connsiteY564" fmla="*/ 1117102 h 1571025"/>
                <a:gd name="connsiteX565" fmla="*/ 1132131 w 4728498"/>
                <a:gd name="connsiteY565" fmla="*/ 1127764 h 1571025"/>
                <a:gd name="connsiteX566" fmla="*/ 1104897 w 4728498"/>
                <a:gd name="connsiteY566" fmla="*/ 1113484 h 1571025"/>
                <a:gd name="connsiteX567" fmla="*/ 1084709 w 4728498"/>
                <a:gd name="connsiteY567" fmla="*/ 1109771 h 1571025"/>
                <a:gd name="connsiteX568" fmla="*/ 1060617 w 4728498"/>
                <a:gd name="connsiteY568" fmla="*/ 1116911 h 1571025"/>
                <a:gd name="connsiteX569" fmla="*/ 1032050 w 4728498"/>
                <a:gd name="connsiteY569" fmla="*/ 1109771 h 1571025"/>
                <a:gd name="connsiteX570" fmla="*/ 1010053 w 4728498"/>
                <a:gd name="connsiteY570" fmla="*/ 1131763 h 1571025"/>
                <a:gd name="connsiteX571" fmla="*/ 959869 w 4728498"/>
                <a:gd name="connsiteY571" fmla="*/ 1123956 h 1571025"/>
                <a:gd name="connsiteX572" fmla="*/ 955489 w 4728498"/>
                <a:gd name="connsiteY572" fmla="*/ 1104345 h 1571025"/>
                <a:gd name="connsiteX573" fmla="*/ 928159 w 4728498"/>
                <a:gd name="connsiteY573" fmla="*/ 1088731 h 1571025"/>
                <a:gd name="connsiteX574" fmla="*/ 888355 w 4728498"/>
                <a:gd name="connsiteY574" fmla="*/ 1077878 h 1571025"/>
                <a:gd name="connsiteX575" fmla="*/ 863882 w 4728498"/>
                <a:gd name="connsiteY575" fmla="*/ 1088636 h 1571025"/>
                <a:gd name="connsiteX576" fmla="*/ 842647 w 4728498"/>
                <a:gd name="connsiteY576" fmla="*/ 1081496 h 1571025"/>
                <a:gd name="connsiteX577" fmla="*/ 819031 w 4728498"/>
                <a:gd name="connsiteY577" fmla="*/ 1081496 h 1571025"/>
                <a:gd name="connsiteX578" fmla="*/ 813413 w 4728498"/>
                <a:gd name="connsiteY578" fmla="*/ 1104821 h 1571025"/>
                <a:gd name="connsiteX579" fmla="*/ 792178 w 4728498"/>
                <a:gd name="connsiteY579" fmla="*/ 1109961 h 1571025"/>
                <a:gd name="connsiteX580" fmla="*/ 780846 w 4728498"/>
                <a:gd name="connsiteY580" fmla="*/ 1139855 h 1571025"/>
                <a:gd name="connsiteX581" fmla="*/ 774275 w 4728498"/>
                <a:gd name="connsiteY581" fmla="*/ 1161275 h 1571025"/>
                <a:gd name="connsiteX582" fmla="*/ 731519 w 4728498"/>
                <a:gd name="connsiteY582" fmla="*/ 1138332 h 1571025"/>
                <a:gd name="connsiteX583" fmla="*/ 718759 w 4728498"/>
                <a:gd name="connsiteY583" fmla="*/ 1164608 h 1571025"/>
                <a:gd name="connsiteX584" fmla="*/ 725139 w 4728498"/>
                <a:gd name="connsiteY584" fmla="*/ 1204878 h 1571025"/>
                <a:gd name="connsiteX585" fmla="*/ 721806 w 4728498"/>
                <a:gd name="connsiteY585" fmla="*/ 1236104 h 1571025"/>
                <a:gd name="connsiteX586" fmla="*/ 743042 w 4728498"/>
                <a:gd name="connsiteY586" fmla="*/ 1245624 h 1571025"/>
                <a:gd name="connsiteX587" fmla="*/ 744756 w 4728498"/>
                <a:gd name="connsiteY587" fmla="*/ 1264665 h 1571025"/>
                <a:gd name="connsiteX588" fmla="*/ 782846 w 4728498"/>
                <a:gd name="connsiteY588" fmla="*/ 1263142 h 1571025"/>
                <a:gd name="connsiteX589" fmla="*/ 810175 w 4728498"/>
                <a:gd name="connsiteY589" fmla="*/ 1297700 h 1571025"/>
                <a:gd name="connsiteX590" fmla="*/ 803224 w 4728498"/>
                <a:gd name="connsiteY590" fmla="*/ 1320358 h 1571025"/>
                <a:gd name="connsiteX591" fmla="*/ 824268 w 4728498"/>
                <a:gd name="connsiteY591" fmla="*/ 1330354 h 1571025"/>
                <a:gd name="connsiteX592" fmla="*/ 798558 w 4728498"/>
                <a:gd name="connsiteY592" fmla="*/ 1350537 h 1571025"/>
                <a:gd name="connsiteX593" fmla="*/ 775513 w 4728498"/>
                <a:gd name="connsiteY593" fmla="*/ 1361390 h 1571025"/>
                <a:gd name="connsiteX594" fmla="*/ 770943 w 4728498"/>
                <a:gd name="connsiteY594" fmla="*/ 1384524 h 1571025"/>
                <a:gd name="connsiteX595" fmla="*/ 761420 w 4728498"/>
                <a:gd name="connsiteY595" fmla="*/ 1419654 h 1571025"/>
                <a:gd name="connsiteX596" fmla="*/ 785131 w 4728498"/>
                <a:gd name="connsiteY596" fmla="*/ 1439932 h 1571025"/>
                <a:gd name="connsiteX597" fmla="*/ 790844 w 4728498"/>
                <a:gd name="connsiteY597" fmla="*/ 1460020 h 1571025"/>
                <a:gd name="connsiteX598" fmla="*/ 794082 w 4728498"/>
                <a:gd name="connsiteY598" fmla="*/ 1484487 h 1571025"/>
                <a:gd name="connsiteX599" fmla="*/ 803605 w 4728498"/>
                <a:gd name="connsiteY599" fmla="*/ 1506383 h 1571025"/>
                <a:gd name="connsiteX600" fmla="*/ 824268 w 4728498"/>
                <a:gd name="connsiteY600" fmla="*/ 1518188 h 1571025"/>
                <a:gd name="connsiteX601" fmla="*/ 836458 w 4728498"/>
                <a:gd name="connsiteY601" fmla="*/ 1538561 h 1571025"/>
                <a:gd name="connsiteX602" fmla="*/ 819983 w 4728498"/>
                <a:gd name="connsiteY602" fmla="*/ 1568074 h 1571025"/>
                <a:gd name="connsiteX603" fmla="*/ 797130 w 4728498"/>
                <a:gd name="connsiteY603" fmla="*/ 1552937 h 1571025"/>
                <a:gd name="connsiteX604" fmla="*/ 771228 w 4728498"/>
                <a:gd name="connsiteY604" fmla="*/ 1535325 h 1571025"/>
                <a:gd name="connsiteX605" fmla="*/ 751040 w 4728498"/>
                <a:gd name="connsiteY605" fmla="*/ 1527994 h 1571025"/>
                <a:gd name="connsiteX606" fmla="*/ 739328 w 4728498"/>
                <a:gd name="connsiteY606" fmla="*/ 1507621 h 1571025"/>
                <a:gd name="connsiteX607" fmla="*/ 708951 w 4728498"/>
                <a:gd name="connsiteY607" fmla="*/ 1492484 h 1571025"/>
                <a:gd name="connsiteX608" fmla="*/ 681050 w 4728498"/>
                <a:gd name="connsiteY608" fmla="*/ 1499433 h 1571025"/>
                <a:gd name="connsiteX609" fmla="*/ 659529 w 4728498"/>
                <a:gd name="connsiteY609" fmla="*/ 1492388 h 1571025"/>
                <a:gd name="connsiteX610" fmla="*/ 627438 w 4728498"/>
                <a:gd name="connsiteY610" fmla="*/ 1471349 h 1571025"/>
                <a:gd name="connsiteX611" fmla="*/ 606489 w 4728498"/>
                <a:gd name="connsiteY611" fmla="*/ 1471349 h 1571025"/>
                <a:gd name="connsiteX612" fmla="*/ 564590 w 4728498"/>
                <a:gd name="connsiteY612" fmla="*/ 1460781 h 1571025"/>
                <a:gd name="connsiteX613" fmla="*/ 541831 w 4728498"/>
                <a:gd name="connsiteY613" fmla="*/ 1453736 h 1571025"/>
                <a:gd name="connsiteX614" fmla="*/ 520691 w 4728498"/>
                <a:gd name="connsiteY614" fmla="*/ 1460876 h 1571025"/>
                <a:gd name="connsiteX615" fmla="*/ 500027 w 4728498"/>
                <a:gd name="connsiteY615" fmla="*/ 1443550 h 1571025"/>
                <a:gd name="connsiteX616" fmla="*/ 480982 w 4728498"/>
                <a:gd name="connsiteY616" fmla="*/ 1422510 h 1571025"/>
                <a:gd name="connsiteX617" fmla="*/ 447653 w 4728498"/>
                <a:gd name="connsiteY617" fmla="*/ 1404326 h 1571025"/>
                <a:gd name="connsiteX618" fmla="*/ 421276 w 4728498"/>
                <a:gd name="connsiteY618" fmla="*/ 1393569 h 1571025"/>
                <a:gd name="connsiteX619" fmla="*/ 419466 w 4728498"/>
                <a:gd name="connsiteY619" fmla="*/ 1374528 h 1571025"/>
                <a:gd name="connsiteX620" fmla="*/ 461270 w 4728498"/>
                <a:gd name="connsiteY620" fmla="*/ 1341207 h 1571025"/>
                <a:gd name="connsiteX621" fmla="*/ 434608 w 4728498"/>
                <a:gd name="connsiteY621" fmla="*/ 1315598 h 1571025"/>
                <a:gd name="connsiteX622" fmla="*/ 466508 w 4728498"/>
                <a:gd name="connsiteY622" fmla="*/ 1309124 h 1571025"/>
                <a:gd name="connsiteX623" fmla="*/ 464889 w 4728498"/>
                <a:gd name="connsiteY623" fmla="*/ 1285133 h 1571025"/>
                <a:gd name="connsiteX624" fmla="*/ 442035 w 4728498"/>
                <a:gd name="connsiteY624" fmla="*/ 1290369 h 1571025"/>
                <a:gd name="connsiteX625" fmla="*/ 458128 w 4728498"/>
                <a:gd name="connsiteY625" fmla="*/ 1265236 h 1571025"/>
                <a:gd name="connsiteX626" fmla="*/ 479553 w 4728498"/>
                <a:gd name="connsiteY626" fmla="*/ 1259524 h 1571025"/>
                <a:gd name="connsiteX627" fmla="*/ 499646 w 4728498"/>
                <a:gd name="connsiteY627" fmla="*/ 1248671 h 1571025"/>
                <a:gd name="connsiteX628" fmla="*/ 490885 w 4728498"/>
                <a:gd name="connsiteY628" fmla="*/ 1224299 h 1571025"/>
                <a:gd name="connsiteX629" fmla="*/ 487743 w 4728498"/>
                <a:gd name="connsiteY629" fmla="*/ 1203640 h 1571025"/>
                <a:gd name="connsiteX630" fmla="*/ 494314 w 4728498"/>
                <a:gd name="connsiteY630" fmla="*/ 1179840 h 1571025"/>
                <a:gd name="connsiteX631" fmla="*/ 466889 w 4728498"/>
                <a:gd name="connsiteY631" fmla="*/ 1162894 h 1571025"/>
                <a:gd name="connsiteX632" fmla="*/ 436607 w 4728498"/>
                <a:gd name="connsiteY632" fmla="*/ 1159086 h 1571025"/>
                <a:gd name="connsiteX633" fmla="*/ 416705 w 4728498"/>
                <a:gd name="connsiteY633" fmla="*/ 1159086 h 1571025"/>
                <a:gd name="connsiteX634" fmla="*/ 388138 w 4728498"/>
                <a:gd name="connsiteY634" fmla="*/ 1141664 h 1571025"/>
                <a:gd name="connsiteX635" fmla="*/ 351190 w 4728498"/>
                <a:gd name="connsiteY635" fmla="*/ 1137760 h 1571025"/>
                <a:gd name="connsiteX636" fmla="*/ 331765 w 4728498"/>
                <a:gd name="connsiteY636" fmla="*/ 1137760 h 1571025"/>
                <a:gd name="connsiteX637" fmla="*/ 327575 w 4728498"/>
                <a:gd name="connsiteY637" fmla="*/ 1111294 h 1571025"/>
                <a:gd name="connsiteX638" fmla="*/ 303387 w 4728498"/>
                <a:gd name="connsiteY638" fmla="*/ 1099013 h 1571025"/>
                <a:gd name="connsiteX639" fmla="*/ 283866 w 4728498"/>
                <a:gd name="connsiteY639" fmla="*/ 1088446 h 1571025"/>
                <a:gd name="connsiteX640" fmla="*/ 287580 w 4728498"/>
                <a:gd name="connsiteY640" fmla="*/ 1067501 h 1571025"/>
                <a:gd name="connsiteX641" fmla="*/ 267964 w 4728498"/>
                <a:gd name="connsiteY641" fmla="*/ 1049794 h 1571025"/>
                <a:gd name="connsiteX642" fmla="*/ 233397 w 4728498"/>
                <a:gd name="connsiteY642" fmla="*/ 1052745 h 1571025"/>
                <a:gd name="connsiteX643" fmla="*/ 212923 w 4728498"/>
                <a:gd name="connsiteY643" fmla="*/ 1063598 h 1571025"/>
                <a:gd name="connsiteX644" fmla="*/ 190165 w 4728498"/>
                <a:gd name="connsiteY644" fmla="*/ 1033133 h 1571025"/>
                <a:gd name="connsiteX645" fmla="*/ 180642 w 4728498"/>
                <a:gd name="connsiteY645" fmla="*/ 1011618 h 1571025"/>
                <a:gd name="connsiteX646" fmla="*/ 218732 w 4728498"/>
                <a:gd name="connsiteY646" fmla="*/ 1007429 h 1571025"/>
                <a:gd name="connsiteX647" fmla="*/ 209210 w 4728498"/>
                <a:gd name="connsiteY647" fmla="*/ 983247 h 1571025"/>
                <a:gd name="connsiteX648" fmla="*/ 187403 w 4728498"/>
                <a:gd name="connsiteY648" fmla="*/ 981819 h 1571025"/>
                <a:gd name="connsiteX649" fmla="*/ 173119 w 4728498"/>
                <a:gd name="connsiteY649" fmla="*/ 954687 h 1571025"/>
                <a:gd name="connsiteX650" fmla="*/ 156836 w 4728498"/>
                <a:gd name="connsiteY650" fmla="*/ 926126 h 1571025"/>
                <a:gd name="connsiteX651" fmla="*/ 150551 w 4728498"/>
                <a:gd name="connsiteY651" fmla="*/ 901850 h 1571025"/>
                <a:gd name="connsiteX652" fmla="*/ 123126 w 4728498"/>
                <a:gd name="connsiteY652" fmla="*/ 886236 h 1571025"/>
                <a:gd name="connsiteX653" fmla="*/ 102367 w 4728498"/>
                <a:gd name="connsiteY653" fmla="*/ 886236 h 1571025"/>
                <a:gd name="connsiteX654" fmla="*/ 60278 w 4728498"/>
                <a:gd name="connsiteY654" fmla="*/ 879096 h 1571025"/>
                <a:gd name="connsiteX655" fmla="*/ 52374 w 4728498"/>
                <a:gd name="connsiteY655" fmla="*/ 852345 h 1571025"/>
                <a:gd name="connsiteX656" fmla="*/ 49136 w 4728498"/>
                <a:gd name="connsiteY656" fmla="*/ 831495 h 1571025"/>
                <a:gd name="connsiteX657" fmla="*/ 28568 w 4728498"/>
                <a:gd name="connsiteY657" fmla="*/ 815787 h 1571025"/>
                <a:gd name="connsiteX658" fmla="*/ 32853 w 4728498"/>
                <a:gd name="connsiteY658" fmla="*/ 793224 h 1571025"/>
                <a:gd name="connsiteX659" fmla="*/ 22854 w 4728498"/>
                <a:gd name="connsiteY659" fmla="*/ 770661 h 1571025"/>
                <a:gd name="connsiteX660" fmla="*/ 32377 w 4728498"/>
                <a:gd name="connsiteY660" fmla="*/ 744100 h 1571025"/>
                <a:gd name="connsiteX661" fmla="*/ 45232 w 4728498"/>
                <a:gd name="connsiteY661" fmla="*/ 719633 h 1571025"/>
                <a:gd name="connsiteX662" fmla="*/ 70181 w 4728498"/>
                <a:gd name="connsiteY662" fmla="*/ 710113 h 1571025"/>
                <a:gd name="connsiteX663" fmla="*/ 92940 w 4728498"/>
                <a:gd name="connsiteY663" fmla="*/ 703163 h 1571025"/>
                <a:gd name="connsiteX664" fmla="*/ 63896 w 4728498"/>
                <a:gd name="connsiteY664" fmla="*/ 694975 h 1571025"/>
                <a:gd name="connsiteX665" fmla="*/ 49136 w 4728498"/>
                <a:gd name="connsiteY665" fmla="*/ 674602 h 1571025"/>
                <a:gd name="connsiteX666" fmla="*/ 27234 w 4728498"/>
                <a:gd name="connsiteY666" fmla="*/ 677268 h 1571025"/>
                <a:gd name="connsiteX667" fmla="*/ 61516 w 4728498"/>
                <a:gd name="connsiteY667" fmla="*/ 664035 h 1571025"/>
                <a:gd name="connsiteX668" fmla="*/ 97987 w 4728498"/>
                <a:gd name="connsiteY668" fmla="*/ 628334 h 1571025"/>
                <a:gd name="connsiteX669" fmla="*/ 124364 w 4728498"/>
                <a:gd name="connsiteY669" fmla="*/ 596251 h 1571025"/>
                <a:gd name="connsiteX670" fmla="*/ 114841 w 4728498"/>
                <a:gd name="connsiteY670" fmla="*/ 568928 h 1571025"/>
                <a:gd name="connsiteX671" fmla="*/ 77799 w 4728498"/>
                <a:gd name="connsiteY671" fmla="*/ 546555 h 1571025"/>
                <a:gd name="connsiteX672" fmla="*/ 82275 w 4728498"/>
                <a:gd name="connsiteY672" fmla="*/ 523612 h 1571025"/>
                <a:gd name="connsiteX673" fmla="*/ 72752 w 4728498"/>
                <a:gd name="connsiteY673" fmla="*/ 501049 h 1571025"/>
                <a:gd name="connsiteX674" fmla="*/ 52564 w 4728498"/>
                <a:gd name="connsiteY674" fmla="*/ 482008 h 1571025"/>
                <a:gd name="connsiteX675" fmla="*/ 65801 w 4728498"/>
                <a:gd name="connsiteY675" fmla="*/ 456970 h 1571025"/>
                <a:gd name="connsiteX676" fmla="*/ 45613 w 4728498"/>
                <a:gd name="connsiteY676" fmla="*/ 436406 h 1571025"/>
                <a:gd name="connsiteX677" fmla="*/ 29615 w 4728498"/>
                <a:gd name="connsiteY677" fmla="*/ 412130 h 1571025"/>
                <a:gd name="connsiteX678" fmla="*/ 52184 w 4728498"/>
                <a:gd name="connsiteY678" fmla="*/ 393946 h 1571025"/>
                <a:gd name="connsiteX679" fmla="*/ 9237 w 4728498"/>
                <a:gd name="connsiteY679" fmla="*/ 365386 h 1571025"/>
                <a:gd name="connsiteX680" fmla="*/ 3809 w 4728498"/>
                <a:gd name="connsiteY680" fmla="*/ 345584 h 1571025"/>
                <a:gd name="connsiteX681" fmla="*/ 42471 w 4728498"/>
                <a:gd name="connsiteY681" fmla="*/ 308931 h 1571025"/>
                <a:gd name="connsiteX682" fmla="*/ 67515 w 4728498"/>
                <a:gd name="connsiteY682" fmla="*/ 302457 h 1571025"/>
                <a:gd name="connsiteX683" fmla="*/ 93987 w 4728498"/>
                <a:gd name="connsiteY683" fmla="*/ 291795 h 1571025"/>
                <a:gd name="connsiteX684" fmla="*/ 114651 w 4728498"/>
                <a:gd name="connsiteY684" fmla="*/ 305789 h 1571025"/>
                <a:gd name="connsiteX685" fmla="*/ 95606 w 4728498"/>
                <a:gd name="connsiteY685" fmla="*/ 309407 h 1571025"/>
                <a:gd name="connsiteX686" fmla="*/ 115223 w 4728498"/>
                <a:gd name="connsiteY686" fmla="*/ 319974 h 1571025"/>
                <a:gd name="connsiteX687" fmla="*/ 135220 w 4728498"/>
                <a:gd name="connsiteY687" fmla="*/ 327210 h 1571025"/>
                <a:gd name="connsiteX688" fmla="*/ 207972 w 4728498"/>
                <a:gd name="connsiteY688" fmla="*/ 327210 h 1571025"/>
                <a:gd name="connsiteX689" fmla="*/ 246062 w 4728498"/>
                <a:gd name="connsiteY689" fmla="*/ 341109 h 1571025"/>
                <a:gd name="connsiteX690" fmla="*/ 285675 w 4728498"/>
                <a:gd name="connsiteY690" fmla="*/ 355390 h 1571025"/>
                <a:gd name="connsiteX691" fmla="*/ 311767 w 4728498"/>
                <a:gd name="connsiteY691" fmla="*/ 366052 h 1571025"/>
                <a:gd name="connsiteX692" fmla="*/ 338144 w 4728498"/>
                <a:gd name="connsiteY692" fmla="*/ 373192 h 1571025"/>
                <a:gd name="connsiteX693" fmla="*/ 379567 w 4728498"/>
                <a:gd name="connsiteY693" fmla="*/ 407941 h 1571025"/>
                <a:gd name="connsiteX694" fmla="*/ 372425 w 4728498"/>
                <a:gd name="connsiteY694" fmla="*/ 430504 h 1571025"/>
                <a:gd name="connsiteX695" fmla="*/ 328337 w 4728498"/>
                <a:gd name="connsiteY695" fmla="*/ 446498 h 1571025"/>
                <a:gd name="connsiteX696" fmla="*/ 302530 w 4728498"/>
                <a:gd name="connsiteY696" fmla="*/ 450020 h 1571025"/>
                <a:gd name="connsiteX697" fmla="*/ 264440 w 4728498"/>
                <a:gd name="connsiteY697" fmla="*/ 439453 h 1571025"/>
                <a:gd name="connsiteX698" fmla="*/ 241015 w 4728498"/>
                <a:gd name="connsiteY698" fmla="*/ 435835 h 1571025"/>
                <a:gd name="connsiteX699" fmla="*/ 195593 w 4728498"/>
                <a:gd name="connsiteY699" fmla="*/ 421745 h 1571025"/>
                <a:gd name="connsiteX700" fmla="*/ 172358 w 4728498"/>
                <a:gd name="connsiteY700" fmla="*/ 418128 h 1571025"/>
                <a:gd name="connsiteX701" fmla="*/ 146456 w 4728498"/>
                <a:gd name="connsiteY701" fmla="*/ 411083 h 1571025"/>
                <a:gd name="connsiteX702" fmla="*/ 125793 w 4728498"/>
                <a:gd name="connsiteY702" fmla="*/ 414605 h 1571025"/>
                <a:gd name="connsiteX703" fmla="*/ 154360 w 4728498"/>
                <a:gd name="connsiteY703" fmla="*/ 440215 h 1571025"/>
                <a:gd name="connsiteX704" fmla="*/ 177500 w 4728498"/>
                <a:gd name="connsiteY704" fmla="*/ 447450 h 1571025"/>
                <a:gd name="connsiteX705" fmla="*/ 206067 w 4728498"/>
                <a:gd name="connsiteY705" fmla="*/ 471822 h 1571025"/>
                <a:gd name="connsiteX706" fmla="*/ 205210 w 4728498"/>
                <a:gd name="connsiteY706" fmla="*/ 490862 h 1571025"/>
                <a:gd name="connsiteX707" fmla="*/ 208448 w 4728498"/>
                <a:gd name="connsiteY707" fmla="*/ 522945 h 1571025"/>
                <a:gd name="connsiteX708" fmla="*/ 259393 w 4728498"/>
                <a:gd name="connsiteY708" fmla="*/ 535702 h 1571025"/>
                <a:gd name="connsiteX709" fmla="*/ 295198 w 4728498"/>
                <a:gd name="connsiteY709" fmla="*/ 546270 h 1571025"/>
                <a:gd name="connsiteX710" fmla="*/ 301292 w 4728498"/>
                <a:gd name="connsiteY710" fmla="*/ 523612 h 1571025"/>
                <a:gd name="connsiteX711" fmla="*/ 276343 w 4728498"/>
                <a:gd name="connsiteY711" fmla="*/ 517233 h 1571025"/>
                <a:gd name="connsiteX712" fmla="*/ 268440 w 4728498"/>
                <a:gd name="connsiteY712" fmla="*/ 494004 h 1571025"/>
                <a:gd name="connsiteX713" fmla="*/ 289770 w 4728498"/>
                <a:gd name="connsiteY713" fmla="*/ 490101 h 1571025"/>
                <a:gd name="connsiteX714" fmla="*/ 310815 w 4728498"/>
                <a:gd name="connsiteY714" fmla="*/ 507618 h 1571025"/>
                <a:gd name="connsiteX715" fmla="*/ 337764 w 4728498"/>
                <a:gd name="connsiteY715" fmla="*/ 515139 h 1571025"/>
                <a:gd name="connsiteX716" fmla="*/ 361284 w 4728498"/>
                <a:gd name="connsiteY716" fmla="*/ 515139 h 1571025"/>
                <a:gd name="connsiteX717" fmla="*/ 383472 w 4728498"/>
                <a:gd name="connsiteY717" fmla="*/ 522184 h 1571025"/>
                <a:gd name="connsiteX718" fmla="*/ 359856 w 4728498"/>
                <a:gd name="connsiteY718" fmla="*/ 489815 h 1571025"/>
                <a:gd name="connsiteX719" fmla="*/ 343572 w 4728498"/>
                <a:gd name="connsiteY719" fmla="*/ 468775 h 1571025"/>
                <a:gd name="connsiteX720" fmla="*/ 365569 w 4728498"/>
                <a:gd name="connsiteY720" fmla="*/ 461825 h 1571025"/>
                <a:gd name="connsiteX721" fmla="*/ 388518 w 4728498"/>
                <a:gd name="connsiteY721" fmla="*/ 451163 h 1571025"/>
                <a:gd name="connsiteX722" fmla="*/ 406040 w 4728498"/>
                <a:gd name="connsiteY722" fmla="*/ 429171 h 1571025"/>
                <a:gd name="connsiteX723" fmla="*/ 445273 w 4728498"/>
                <a:gd name="connsiteY723" fmla="*/ 457732 h 1571025"/>
                <a:gd name="connsiteX724" fmla="*/ 470984 w 4728498"/>
                <a:gd name="connsiteY724" fmla="*/ 439929 h 1571025"/>
                <a:gd name="connsiteX725" fmla="*/ 468603 w 4728498"/>
                <a:gd name="connsiteY725" fmla="*/ 412892 h 1571025"/>
                <a:gd name="connsiteX726" fmla="*/ 443749 w 4728498"/>
                <a:gd name="connsiteY726" fmla="*/ 407275 h 1571025"/>
                <a:gd name="connsiteX727" fmla="*/ 449082 w 4728498"/>
                <a:gd name="connsiteY727" fmla="*/ 378048 h 1571025"/>
                <a:gd name="connsiteX728" fmla="*/ 445749 w 4728498"/>
                <a:gd name="connsiteY728" fmla="*/ 352629 h 1571025"/>
                <a:gd name="connsiteX729" fmla="*/ 424514 w 4728498"/>
                <a:gd name="connsiteY729" fmla="*/ 343108 h 1571025"/>
                <a:gd name="connsiteX730" fmla="*/ 505169 w 4728498"/>
                <a:gd name="connsiteY730" fmla="*/ 358436 h 1571025"/>
                <a:gd name="connsiteX731" fmla="*/ 526785 w 4728498"/>
                <a:gd name="connsiteY731" fmla="*/ 379095 h 1571025"/>
                <a:gd name="connsiteX732" fmla="*/ 482220 w 4728498"/>
                <a:gd name="connsiteY732" fmla="*/ 381951 h 1571025"/>
                <a:gd name="connsiteX733" fmla="*/ 483458 w 4728498"/>
                <a:gd name="connsiteY733" fmla="*/ 406037 h 1571025"/>
                <a:gd name="connsiteX734" fmla="*/ 521548 w 4728498"/>
                <a:gd name="connsiteY734" fmla="*/ 418604 h 1571025"/>
                <a:gd name="connsiteX735" fmla="*/ 561733 w 4728498"/>
                <a:gd name="connsiteY735" fmla="*/ 415176 h 1571025"/>
                <a:gd name="connsiteX736" fmla="*/ 563923 w 4728498"/>
                <a:gd name="connsiteY736" fmla="*/ 387949 h 1571025"/>
                <a:gd name="connsiteX737" fmla="*/ 607536 w 4728498"/>
                <a:gd name="connsiteY737" fmla="*/ 372621 h 1571025"/>
                <a:gd name="connsiteX738" fmla="*/ 631628 w 4728498"/>
                <a:gd name="connsiteY738" fmla="*/ 354437 h 1571025"/>
                <a:gd name="connsiteX739" fmla="*/ 660196 w 4728498"/>
                <a:gd name="connsiteY739" fmla="*/ 351296 h 1571025"/>
                <a:gd name="connsiteX740" fmla="*/ 685431 w 4728498"/>
                <a:gd name="connsiteY740" fmla="*/ 358341 h 1571025"/>
                <a:gd name="connsiteX741" fmla="*/ 698000 w 4728498"/>
                <a:gd name="connsiteY741" fmla="*/ 335778 h 1571025"/>
                <a:gd name="connsiteX742" fmla="*/ 719426 w 4728498"/>
                <a:gd name="connsiteY742" fmla="*/ 329971 h 1571025"/>
                <a:gd name="connsiteX743" fmla="*/ 709903 w 4728498"/>
                <a:gd name="connsiteY743" fmla="*/ 362720 h 1571025"/>
                <a:gd name="connsiteX744" fmla="*/ 758468 w 4728498"/>
                <a:gd name="connsiteY744" fmla="*/ 358436 h 1571025"/>
                <a:gd name="connsiteX745" fmla="*/ 777418 w 4728498"/>
                <a:gd name="connsiteY745" fmla="*/ 348249 h 1571025"/>
                <a:gd name="connsiteX746" fmla="*/ 799510 w 4728498"/>
                <a:gd name="connsiteY746" fmla="*/ 345012 h 1571025"/>
                <a:gd name="connsiteX747" fmla="*/ 821317 w 4728498"/>
                <a:gd name="connsiteY747" fmla="*/ 351962 h 1571025"/>
                <a:gd name="connsiteX748" fmla="*/ 852741 w 4728498"/>
                <a:gd name="connsiteY748" fmla="*/ 334064 h 1571025"/>
                <a:gd name="connsiteX749" fmla="*/ 875310 w 4728498"/>
                <a:gd name="connsiteY749" fmla="*/ 353961 h 1571025"/>
                <a:gd name="connsiteX750" fmla="*/ 898068 w 4728498"/>
                <a:gd name="connsiteY750" fmla="*/ 348440 h 1571025"/>
                <a:gd name="connsiteX751" fmla="*/ 902924 w 4728498"/>
                <a:gd name="connsiteY751" fmla="*/ 321688 h 1571025"/>
                <a:gd name="connsiteX752" fmla="*/ 899687 w 4728498"/>
                <a:gd name="connsiteY752" fmla="*/ 299696 h 1571025"/>
                <a:gd name="connsiteX753" fmla="*/ 933016 w 4728498"/>
                <a:gd name="connsiteY753" fmla="*/ 305980 h 1571025"/>
                <a:gd name="connsiteX754" fmla="*/ 956536 w 4728498"/>
                <a:gd name="connsiteY754" fmla="*/ 302457 h 1571025"/>
                <a:gd name="connsiteX755" fmla="*/ 981676 w 4728498"/>
                <a:gd name="connsiteY755" fmla="*/ 309502 h 1571025"/>
                <a:gd name="connsiteX756" fmla="*/ 1004529 w 4728498"/>
                <a:gd name="connsiteY756" fmla="*/ 316547 h 1571025"/>
                <a:gd name="connsiteX757" fmla="*/ 1030240 w 4728498"/>
                <a:gd name="connsiteY757" fmla="*/ 330542 h 1571025"/>
                <a:gd name="connsiteX758" fmla="*/ 1076806 w 4728498"/>
                <a:gd name="connsiteY758" fmla="*/ 337872 h 1571025"/>
                <a:gd name="connsiteX759" fmla="*/ 1118419 w 4728498"/>
                <a:gd name="connsiteY759" fmla="*/ 358817 h 1571025"/>
                <a:gd name="connsiteX760" fmla="*/ 1138416 w 4728498"/>
                <a:gd name="connsiteY760" fmla="*/ 366147 h 1571025"/>
                <a:gd name="connsiteX761" fmla="*/ 1144987 w 4728498"/>
                <a:gd name="connsiteY761" fmla="*/ 328638 h 1571025"/>
                <a:gd name="connsiteX762" fmla="*/ 1120228 w 4728498"/>
                <a:gd name="connsiteY762" fmla="*/ 325972 h 1571025"/>
                <a:gd name="connsiteX763" fmla="*/ 1098993 w 4728498"/>
                <a:gd name="connsiteY763" fmla="*/ 305408 h 1571025"/>
                <a:gd name="connsiteX764" fmla="*/ 1077282 w 4728498"/>
                <a:gd name="connsiteY764" fmla="*/ 308360 h 1571025"/>
                <a:gd name="connsiteX765" fmla="*/ 1070140 w 4728498"/>
                <a:gd name="connsiteY765" fmla="*/ 285035 h 1571025"/>
                <a:gd name="connsiteX766" fmla="*/ 1053666 w 4728498"/>
                <a:gd name="connsiteY766" fmla="*/ 256474 h 1571025"/>
                <a:gd name="connsiteX767" fmla="*/ 1040525 w 4728498"/>
                <a:gd name="connsiteY767" fmla="*/ 235149 h 1571025"/>
                <a:gd name="connsiteX768" fmla="*/ 1076044 w 4728498"/>
                <a:gd name="connsiteY768" fmla="*/ 206589 h 1571025"/>
                <a:gd name="connsiteX769" fmla="*/ 1073568 w 4728498"/>
                <a:gd name="connsiteY769" fmla="*/ 176124 h 1571025"/>
                <a:gd name="connsiteX770" fmla="*/ 1142892 w 4728498"/>
                <a:gd name="connsiteY770" fmla="*/ 185644 h 1571025"/>
                <a:gd name="connsiteX771" fmla="*/ 1165651 w 4728498"/>
                <a:gd name="connsiteY771" fmla="*/ 189262 h 1571025"/>
                <a:gd name="connsiteX772" fmla="*/ 1180315 w 4728498"/>
                <a:gd name="connsiteY772" fmla="*/ 216394 h 1571025"/>
                <a:gd name="connsiteX773" fmla="*/ 1167841 w 4728498"/>
                <a:gd name="connsiteY773" fmla="*/ 238005 h 1571025"/>
                <a:gd name="connsiteX774" fmla="*/ 1203836 w 4728498"/>
                <a:gd name="connsiteY774" fmla="*/ 259235 h 1571025"/>
                <a:gd name="connsiteX775" fmla="*/ 1209263 w 4728498"/>
                <a:gd name="connsiteY775" fmla="*/ 282560 h 1571025"/>
                <a:gd name="connsiteX776" fmla="*/ 1229356 w 4728498"/>
                <a:gd name="connsiteY776" fmla="*/ 308264 h 1571025"/>
                <a:gd name="connsiteX777" fmla="*/ 1228785 w 4728498"/>
                <a:gd name="connsiteY777" fmla="*/ 331589 h 1571025"/>
                <a:gd name="connsiteX778" fmla="*/ 1256210 w 4728498"/>
                <a:gd name="connsiteY778" fmla="*/ 347869 h 1571025"/>
                <a:gd name="connsiteX779" fmla="*/ 1276588 w 4728498"/>
                <a:gd name="connsiteY779" fmla="*/ 351677 h 1571025"/>
                <a:gd name="connsiteX780" fmla="*/ 1265066 w 4728498"/>
                <a:gd name="connsiteY780" fmla="*/ 394232 h 1571025"/>
                <a:gd name="connsiteX781" fmla="*/ 1255543 w 4728498"/>
                <a:gd name="connsiteY781" fmla="*/ 415652 h 1571025"/>
                <a:gd name="connsiteX782" fmla="*/ 1234498 w 4728498"/>
                <a:gd name="connsiteY782" fmla="*/ 411083 h 1571025"/>
                <a:gd name="connsiteX783" fmla="*/ 1210501 w 4728498"/>
                <a:gd name="connsiteY783" fmla="*/ 418318 h 1571025"/>
                <a:gd name="connsiteX784" fmla="*/ 1187648 w 4728498"/>
                <a:gd name="connsiteY784" fmla="*/ 425363 h 1571025"/>
                <a:gd name="connsiteX785" fmla="*/ 1206693 w 4728498"/>
                <a:gd name="connsiteY785" fmla="*/ 437073 h 1571025"/>
                <a:gd name="connsiteX786" fmla="*/ 1239926 w 4728498"/>
                <a:gd name="connsiteY786" fmla="*/ 440691 h 1571025"/>
                <a:gd name="connsiteX787" fmla="*/ 1262685 w 4728498"/>
                <a:gd name="connsiteY787" fmla="*/ 444213 h 1571025"/>
                <a:gd name="connsiteX788" fmla="*/ 1287253 w 4728498"/>
                <a:gd name="connsiteY788" fmla="*/ 429742 h 1571025"/>
                <a:gd name="connsiteX789" fmla="*/ 1310678 w 4728498"/>
                <a:gd name="connsiteY789" fmla="*/ 418889 h 1571025"/>
                <a:gd name="connsiteX790" fmla="*/ 1318487 w 4728498"/>
                <a:gd name="connsiteY790" fmla="*/ 392518 h 1571025"/>
                <a:gd name="connsiteX791" fmla="*/ 1325058 w 4728498"/>
                <a:gd name="connsiteY791" fmla="*/ 371288 h 1571025"/>
                <a:gd name="connsiteX792" fmla="*/ 1301632 w 4728498"/>
                <a:gd name="connsiteY792" fmla="*/ 344156 h 1571025"/>
                <a:gd name="connsiteX793" fmla="*/ 1323724 w 4728498"/>
                <a:gd name="connsiteY793" fmla="*/ 337301 h 1571025"/>
                <a:gd name="connsiteX794" fmla="*/ 1346293 w 4728498"/>
                <a:gd name="connsiteY794" fmla="*/ 330351 h 1571025"/>
                <a:gd name="connsiteX795" fmla="*/ 1370385 w 4728498"/>
                <a:gd name="connsiteY795" fmla="*/ 347773 h 1571025"/>
                <a:gd name="connsiteX796" fmla="*/ 1390001 w 4728498"/>
                <a:gd name="connsiteY796" fmla="*/ 361958 h 1571025"/>
                <a:gd name="connsiteX797" fmla="*/ 1412283 w 4728498"/>
                <a:gd name="connsiteY797" fmla="*/ 393280 h 1571025"/>
                <a:gd name="connsiteX798" fmla="*/ 1443994 w 4728498"/>
                <a:gd name="connsiteY798" fmla="*/ 387473 h 1571025"/>
                <a:gd name="connsiteX799" fmla="*/ 1417235 w 4728498"/>
                <a:gd name="connsiteY799" fmla="*/ 382713 h 1571025"/>
                <a:gd name="connsiteX800" fmla="*/ 1409617 w 4728498"/>
                <a:gd name="connsiteY800" fmla="*/ 362910 h 1571025"/>
                <a:gd name="connsiteX801" fmla="*/ 1406856 w 4728498"/>
                <a:gd name="connsiteY801" fmla="*/ 342728 h 1571025"/>
                <a:gd name="connsiteX802" fmla="*/ 1368766 w 4728498"/>
                <a:gd name="connsiteY802" fmla="*/ 330161 h 1571025"/>
                <a:gd name="connsiteX803" fmla="*/ 1329723 w 4728498"/>
                <a:gd name="connsiteY803" fmla="*/ 318927 h 1571025"/>
                <a:gd name="connsiteX804" fmla="*/ 1306108 w 4728498"/>
                <a:gd name="connsiteY804" fmla="*/ 326162 h 1571025"/>
                <a:gd name="connsiteX805" fmla="*/ 1275445 w 4728498"/>
                <a:gd name="connsiteY805" fmla="*/ 305123 h 1571025"/>
                <a:gd name="connsiteX806" fmla="*/ 1254972 w 4728498"/>
                <a:gd name="connsiteY806" fmla="*/ 301219 h 1571025"/>
                <a:gd name="connsiteX807" fmla="*/ 1256971 w 4728498"/>
                <a:gd name="connsiteY807" fmla="*/ 278847 h 1571025"/>
                <a:gd name="connsiteX808" fmla="*/ 1246878 w 4728498"/>
                <a:gd name="connsiteY808" fmla="*/ 256474 h 1571025"/>
                <a:gd name="connsiteX809" fmla="*/ 1205931 w 4728498"/>
                <a:gd name="connsiteY809" fmla="*/ 234102 h 1571025"/>
                <a:gd name="connsiteX810" fmla="*/ 1216882 w 4728498"/>
                <a:gd name="connsiteY810" fmla="*/ 212301 h 1571025"/>
                <a:gd name="connsiteX811" fmla="*/ 1236593 w 4728498"/>
                <a:gd name="connsiteY811" fmla="*/ 204685 h 1571025"/>
                <a:gd name="connsiteX812" fmla="*/ 1239926 w 4728498"/>
                <a:gd name="connsiteY812" fmla="*/ 179837 h 1571025"/>
                <a:gd name="connsiteX813" fmla="*/ 1258971 w 4728498"/>
                <a:gd name="connsiteY813" fmla="*/ 202590 h 1571025"/>
                <a:gd name="connsiteX814" fmla="*/ 1261447 w 4728498"/>
                <a:gd name="connsiteY814" fmla="*/ 225915 h 1571025"/>
                <a:gd name="connsiteX815" fmla="*/ 1281825 w 4728498"/>
                <a:gd name="connsiteY815" fmla="*/ 244955 h 1571025"/>
                <a:gd name="connsiteX816" fmla="*/ 1306013 w 4728498"/>
                <a:gd name="connsiteY816" fmla="*/ 249144 h 1571025"/>
                <a:gd name="connsiteX817" fmla="*/ 1346007 w 4728498"/>
                <a:gd name="connsiteY817" fmla="*/ 242004 h 1571025"/>
                <a:gd name="connsiteX818" fmla="*/ 1323058 w 4728498"/>
                <a:gd name="connsiteY818" fmla="*/ 233721 h 1571025"/>
                <a:gd name="connsiteX819" fmla="*/ 1287158 w 4728498"/>
                <a:gd name="connsiteY819" fmla="*/ 226581 h 1571025"/>
                <a:gd name="connsiteX820" fmla="*/ 1311726 w 4728498"/>
                <a:gd name="connsiteY820" fmla="*/ 220488 h 1571025"/>
                <a:gd name="connsiteX821" fmla="*/ 1332485 w 4728498"/>
                <a:gd name="connsiteY821" fmla="*/ 220488 h 1571025"/>
                <a:gd name="connsiteX822" fmla="*/ 1324867 w 4728498"/>
                <a:gd name="connsiteY822" fmla="*/ 195831 h 1571025"/>
                <a:gd name="connsiteX823" fmla="*/ 1345626 w 4728498"/>
                <a:gd name="connsiteY823" fmla="*/ 199258 h 1571025"/>
                <a:gd name="connsiteX824" fmla="*/ 1368099 w 4728498"/>
                <a:gd name="connsiteY824" fmla="*/ 202685 h 1571025"/>
                <a:gd name="connsiteX825" fmla="*/ 1390668 w 4728498"/>
                <a:gd name="connsiteY825" fmla="*/ 209730 h 1571025"/>
                <a:gd name="connsiteX826" fmla="*/ 1410189 w 4728498"/>
                <a:gd name="connsiteY826" fmla="*/ 216775 h 1571025"/>
                <a:gd name="connsiteX827" fmla="*/ 1432281 w 4728498"/>
                <a:gd name="connsiteY827" fmla="*/ 226962 h 1571025"/>
                <a:gd name="connsiteX828" fmla="*/ 1451897 w 4728498"/>
                <a:gd name="connsiteY828" fmla="*/ 209445 h 1571025"/>
                <a:gd name="connsiteX829" fmla="*/ 1428091 w 4728498"/>
                <a:gd name="connsiteY829" fmla="*/ 198211 h 1571025"/>
                <a:gd name="connsiteX830" fmla="*/ 1404856 w 4728498"/>
                <a:gd name="connsiteY830" fmla="*/ 194593 h 1571025"/>
                <a:gd name="connsiteX831" fmla="*/ 1366766 w 4728498"/>
                <a:gd name="connsiteY831" fmla="*/ 166985 h 1571025"/>
                <a:gd name="connsiteX832" fmla="*/ 1367433 w 4728498"/>
                <a:gd name="connsiteY832" fmla="*/ 147373 h 1571025"/>
                <a:gd name="connsiteX833" fmla="*/ 1404475 w 4728498"/>
                <a:gd name="connsiteY833" fmla="*/ 146230 h 1571025"/>
                <a:gd name="connsiteX834" fmla="*/ 1426758 w 4728498"/>
                <a:gd name="connsiteY834" fmla="*/ 149753 h 1571025"/>
                <a:gd name="connsiteX835" fmla="*/ 1482750 w 4728498"/>
                <a:gd name="connsiteY835" fmla="*/ 149753 h 1571025"/>
                <a:gd name="connsiteX836" fmla="*/ 1504176 w 4728498"/>
                <a:gd name="connsiteY836" fmla="*/ 127761 h 1571025"/>
                <a:gd name="connsiteX837" fmla="*/ 1484369 w 4728498"/>
                <a:gd name="connsiteY837" fmla="*/ 106531 h 1571025"/>
                <a:gd name="connsiteX838" fmla="*/ 1533219 w 4728498"/>
                <a:gd name="connsiteY838" fmla="*/ 81969 h 1571025"/>
                <a:gd name="connsiteX839" fmla="*/ 1558359 w 4728498"/>
                <a:gd name="connsiteY839" fmla="*/ 78827 h 1571025"/>
                <a:gd name="connsiteX840" fmla="*/ 1581594 w 4728498"/>
                <a:gd name="connsiteY840" fmla="*/ 71687 h 1571025"/>
                <a:gd name="connsiteX841" fmla="*/ 1603782 w 4728498"/>
                <a:gd name="connsiteY841" fmla="*/ 71687 h 1571025"/>
                <a:gd name="connsiteX842" fmla="*/ 1637205 w 4728498"/>
                <a:gd name="connsiteY842" fmla="*/ 60929 h 1571025"/>
                <a:gd name="connsiteX843" fmla="*/ 1660059 w 4728498"/>
                <a:gd name="connsiteY843" fmla="*/ 53884 h 1571025"/>
                <a:gd name="connsiteX844" fmla="*/ 1701101 w 4728498"/>
                <a:gd name="connsiteY844" fmla="*/ 71878 h 1571025"/>
                <a:gd name="connsiteX845" fmla="*/ 1722146 w 4728498"/>
                <a:gd name="connsiteY845" fmla="*/ 68450 h 1571025"/>
                <a:gd name="connsiteX846" fmla="*/ 1745286 w 4728498"/>
                <a:gd name="connsiteY846" fmla="*/ 61310 h 1571025"/>
                <a:gd name="connsiteX847" fmla="*/ 1774615 w 4728498"/>
                <a:gd name="connsiteY847" fmla="*/ 54265 h 1571025"/>
                <a:gd name="connsiteX848" fmla="*/ 1745381 w 4728498"/>
                <a:gd name="connsiteY848" fmla="*/ 39033 h 1571025"/>
                <a:gd name="connsiteX849" fmla="*/ 1810039 w 4728498"/>
                <a:gd name="connsiteY849" fmla="*/ 43698 h 1571025"/>
                <a:gd name="connsiteX850" fmla="*/ 1785471 w 4728498"/>
                <a:gd name="connsiteY850" fmla="*/ 15137 h 1571025"/>
                <a:gd name="connsiteX851" fmla="*/ 1823561 w 4728498"/>
                <a:gd name="connsiteY851" fmla="*/ 4951 h 1571025"/>
                <a:gd name="connsiteX852" fmla="*/ 1845177 w 4728498"/>
                <a:gd name="connsiteY852" fmla="*/ 8663 h 1571025"/>
                <a:gd name="connsiteX853" fmla="*/ 1877363 w 4728498"/>
                <a:gd name="connsiteY853" fmla="*/ 22658 h 1571025"/>
                <a:gd name="connsiteX854" fmla="*/ 1855080 w 4728498"/>
                <a:gd name="connsiteY854" fmla="*/ 21611 h 1571025"/>
                <a:gd name="connsiteX855" fmla="*/ 1894408 w 4728498"/>
                <a:gd name="connsiteY855" fmla="*/ 29893 h 1571025"/>
                <a:gd name="connsiteX856" fmla="*/ 1927642 w 4728498"/>
                <a:gd name="connsiteY856" fmla="*/ 26371 h 1571025"/>
                <a:gd name="connsiteX857" fmla="*/ 1931546 w 4728498"/>
                <a:gd name="connsiteY857" fmla="*/ 45983 h 1571025"/>
                <a:gd name="connsiteX858" fmla="*/ 1970588 w 4728498"/>
                <a:gd name="connsiteY858" fmla="*/ 36938 h 1571025"/>
                <a:gd name="connsiteX859" fmla="*/ 2044959 w 4728498"/>
                <a:gd name="connsiteY859" fmla="*/ 40556 h 1571025"/>
                <a:gd name="connsiteX860" fmla="*/ 2080859 w 4728498"/>
                <a:gd name="connsiteY860" fmla="*/ 44079 h 1571025"/>
                <a:gd name="connsiteX861" fmla="*/ 2112759 w 4728498"/>
                <a:gd name="connsiteY861" fmla="*/ 58073 h 1571025"/>
                <a:gd name="connsiteX862" fmla="*/ 2133804 w 4728498"/>
                <a:gd name="connsiteY862" fmla="*/ 54646 h 1571025"/>
                <a:gd name="connsiteX863" fmla="*/ 2132662 w 4728498"/>
                <a:gd name="connsiteY863" fmla="*/ 75876 h 1571025"/>
                <a:gd name="connsiteX864" fmla="*/ 2165324 w 4728498"/>
                <a:gd name="connsiteY864" fmla="*/ 86539 h 1571025"/>
                <a:gd name="connsiteX865" fmla="*/ 2133042 w 4728498"/>
                <a:gd name="connsiteY865" fmla="*/ 106626 h 1571025"/>
                <a:gd name="connsiteX866" fmla="*/ 2109046 w 4728498"/>
                <a:gd name="connsiteY866" fmla="*/ 124810 h 1571025"/>
                <a:gd name="connsiteX867" fmla="*/ 2086001 w 4728498"/>
                <a:gd name="connsiteY867" fmla="*/ 146230 h 1571025"/>
                <a:gd name="connsiteX868" fmla="*/ 2047911 w 4728498"/>
                <a:gd name="connsiteY868" fmla="*/ 156322 h 1571025"/>
                <a:gd name="connsiteX869" fmla="*/ 2033437 w 4728498"/>
                <a:gd name="connsiteY869" fmla="*/ 178694 h 1571025"/>
                <a:gd name="connsiteX870" fmla="*/ 2056196 w 4728498"/>
                <a:gd name="connsiteY870" fmla="*/ 171459 h 1571025"/>
                <a:gd name="connsiteX871" fmla="*/ 2124091 w 4728498"/>
                <a:gd name="connsiteY871" fmla="*/ 161082 h 1571025"/>
                <a:gd name="connsiteX872" fmla="*/ 2150849 w 4728498"/>
                <a:gd name="connsiteY872" fmla="*/ 150229 h 1571025"/>
                <a:gd name="connsiteX873" fmla="*/ 2120758 w 4728498"/>
                <a:gd name="connsiteY873" fmla="*/ 142042 h 1571025"/>
                <a:gd name="connsiteX874" fmla="*/ 2150469 w 4728498"/>
                <a:gd name="connsiteY874" fmla="*/ 139757 h 1571025"/>
                <a:gd name="connsiteX875" fmla="*/ 2178560 w 4728498"/>
                <a:gd name="connsiteY875" fmla="*/ 150324 h 1571025"/>
                <a:gd name="connsiteX876" fmla="*/ 2212841 w 4728498"/>
                <a:gd name="connsiteY876" fmla="*/ 139661 h 1571025"/>
                <a:gd name="connsiteX877" fmla="*/ 2240457 w 4728498"/>
                <a:gd name="connsiteY877" fmla="*/ 153751 h 1571025"/>
                <a:gd name="connsiteX878" fmla="*/ 2271214 w 4728498"/>
                <a:gd name="connsiteY878" fmla="*/ 150419 h 1571025"/>
                <a:gd name="connsiteX879" fmla="*/ 2313209 w 4728498"/>
                <a:gd name="connsiteY879" fmla="*/ 153942 h 1571025"/>
                <a:gd name="connsiteX880" fmla="*/ 2371772 w 4728498"/>
                <a:gd name="connsiteY880" fmla="*/ 168127 h 1571025"/>
                <a:gd name="connsiteX881" fmla="*/ 2391483 w 4728498"/>
                <a:gd name="connsiteY881" fmla="*/ 171649 h 1571025"/>
                <a:gd name="connsiteX882" fmla="*/ 2424146 w 4728498"/>
                <a:gd name="connsiteY882" fmla="*/ 178790 h 1571025"/>
                <a:gd name="connsiteX883" fmla="*/ 2499850 w 4728498"/>
                <a:gd name="connsiteY883" fmla="*/ 178790 h 1571025"/>
                <a:gd name="connsiteX884" fmla="*/ 2525656 w 4728498"/>
                <a:gd name="connsiteY884" fmla="*/ 182312 h 1571025"/>
                <a:gd name="connsiteX885" fmla="*/ 2498231 w 4728498"/>
                <a:gd name="connsiteY885" fmla="*/ 149848 h 1571025"/>
                <a:gd name="connsiteX886" fmla="*/ 2541463 w 4728498"/>
                <a:gd name="connsiteY886" fmla="*/ 157369 h 1571025"/>
                <a:gd name="connsiteX887" fmla="*/ 2571554 w 4728498"/>
                <a:gd name="connsiteY887" fmla="*/ 161082 h 1571025"/>
                <a:gd name="connsiteX888" fmla="*/ 2598312 w 4728498"/>
                <a:gd name="connsiteY888" fmla="*/ 157464 h 1571025"/>
                <a:gd name="connsiteX889" fmla="*/ 2620881 w 4728498"/>
                <a:gd name="connsiteY889" fmla="*/ 157464 h 1571025"/>
                <a:gd name="connsiteX890" fmla="*/ 2658494 w 4728498"/>
                <a:gd name="connsiteY890" fmla="*/ 181646 h 1571025"/>
                <a:gd name="connsiteX891" fmla="*/ 2678301 w 4728498"/>
                <a:gd name="connsiteY891" fmla="*/ 195926 h 1571025"/>
                <a:gd name="connsiteX892" fmla="*/ 2714773 w 4728498"/>
                <a:gd name="connsiteY892" fmla="*/ 210397 h 1571025"/>
                <a:gd name="connsiteX893" fmla="*/ 2695252 w 4728498"/>
                <a:gd name="connsiteY893" fmla="*/ 212967 h 1571025"/>
                <a:gd name="connsiteX894" fmla="*/ 2728485 w 4728498"/>
                <a:gd name="connsiteY894" fmla="*/ 221250 h 1571025"/>
                <a:gd name="connsiteX895" fmla="*/ 2750387 w 4728498"/>
                <a:gd name="connsiteY895" fmla="*/ 238005 h 1571025"/>
                <a:gd name="connsiteX896" fmla="*/ 2823044 w 4728498"/>
                <a:gd name="connsiteY896" fmla="*/ 263139 h 1571025"/>
                <a:gd name="connsiteX897" fmla="*/ 2826281 w 4728498"/>
                <a:gd name="connsiteY897" fmla="*/ 239624 h 1571025"/>
                <a:gd name="connsiteX898" fmla="*/ 2829519 w 4728498"/>
                <a:gd name="connsiteY898" fmla="*/ 218679 h 1571025"/>
                <a:gd name="connsiteX899" fmla="*/ 2852087 w 4728498"/>
                <a:gd name="connsiteY899" fmla="*/ 234673 h 1571025"/>
                <a:gd name="connsiteX900" fmla="*/ 2895796 w 4728498"/>
                <a:gd name="connsiteY900" fmla="*/ 234673 h 1571025"/>
                <a:gd name="connsiteX901" fmla="*/ 2916173 w 4728498"/>
                <a:gd name="connsiteY901" fmla="*/ 227438 h 1571025"/>
                <a:gd name="connsiteX902" fmla="*/ 2937599 w 4728498"/>
                <a:gd name="connsiteY902" fmla="*/ 234578 h 1571025"/>
                <a:gd name="connsiteX903" fmla="*/ 2963786 w 4728498"/>
                <a:gd name="connsiteY903" fmla="*/ 241623 h 1571025"/>
                <a:gd name="connsiteX904" fmla="*/ 2993591 w 4728498"/>
                <a:gd name="connsiteY904" fmla="*/ 245241 h 1571025"/>
                <a:gd name="connsiteX905" fmla="*/ 2993020 w 4728498"/>
                <a:gd name="connsiteY905" fmla="*/ 221250 h 1571025"/>
                <a:gd name="connsiteX906" fmla="*/ 3012065 w 4728498"/>
                <a:gd name="connsiteY906" fmla="*/ 234483 h 1571025"/>
                <a:gd name="connsiteX907" fmla="*/ 3039300 w 4728498"/>
                <a:gd name="connsiteY907" fmla="*/ 234483 h 1571025"/>
                <a:gd name="connsiteX908" fmla="*/ 3008066 w 4728498"/>
                <a:gd name="connsiteY908" fmla="*/ 205351 h 1571025"/>
                <a:gd name="connsiteX909" fmla="*/ 2978165 w 4728498"/>
                <a:gd name="connsiteY909" fmla="*/ 190880 h 1571025"/>
                <a:gd name="connsiteX910" fmla="*/ 3001495 w 4728498"/>
                <a:gd name="connsiteY910" fmla="*/ 177266 h 1571025"/>
                <a:gd name="connsiteX911" fmla="*/ 3025302 w 4728498"/>
                <a:gd name="connsiteY911" fmla="*/ 188215 h 1571025"/>
                <a:gd name="connsiteX912" fmla="*/ 3091483 w 4728498"/>
                <a:gd name="connsiteY912" fmla="*/ 191927 h 1571025"/>
                <a:gd name="connsiteX913" fmla="*/ 3153855 w 4728498"/>
                <a:gd name="connsiteY913" fmla="*/ 188405 h 1571025"/>
                <a:gd name="connsiteX914" fmla="*/ 3181471 w 4728498"/>
                <a:gd name="connsiteY914" fmla="*/ 216109 h 1571025"/>
                <a:gd name="connsiteX915" fmla="*/ 3151665 w 4728498"/>
                <a:gd name="connsiteY915" fmla="*/ 194498 h 1571025"/>
                <a:gd name="connsiteX916" fmla="*/ 3117289 w 4728498"/>
                <a:gd name="connsiteY916" fmla="*/ 201352 h 1571025"/>
                <a:gd name="connsiteX917" fmla="*/ 3169282 w 4728498"/>
                <a:gd name="connsiteY917" fmla="*/ 223725 h 1571025"/>
                <a:gd name="connsiteX918" fmla="*/ 3190136 w 4728498"/>
                <a:gd name="connsiteY918" fmla="*/ 220298 h 1571025"/>
                <a:gd name="connsiteX919" fmla="*/ 3201754 w 4728498"/>
                <a:gd name="connsiteY919" fmla="*/ 197640 h 1571025"/>
                <a:gd name="connsiteX920" fmla="*/ 3241653 w 4728498"/>
                <a:gd name="connsiteY920" fmla="*/ 202495 h 1571025"/>
                <a:gd name="connsiteX921" fmla="*/ 3267840 w 4728498"/>
                <a:gd name="connsiteY921" fmla="*/ 206113 h 1571025"/>
                <a:gd name="connsiteX922" fmla="*/ 3267840 w 4728498"/>
                <a:gd name="connsiteY922" fmla="*/ 227343 h 1571025"/>
                <a:gd name="connsiteX923" fmla="*/ 3303836 w 4728498"/>
                <a:gd name="connsiteY923" fmla="*/ 230960 h 1571025"/>
                <a:gd name="connsiteX924" fmla="*/ 3336307 w 4728498"/>
                <a:gd name="connsiteY924" fmla="*/ 238005 h 1571025"/>
                <a:gd name="connsiteX925" fmla="*/ 3365637 w 4728498"/>
                <a:gd name="connsiteY925" fmla="*/ 245050 h 1571025"/>
                <a:gd name="connsiteX926" fmla="*/ 3387824 w 4728498"/>
                <a:gd name="connsiteY926" fmla="*/ 258950 h 1571025"/>
                <a:gd name="connsiteX927" fmla="*/ 3418295 w 4728498"/>
                <a:gd name="connsiteY927" fmla="*/ 262853 h 1571025"/>
                <a:gd name="connsiteX928" fmla="*/ 3455433 w 4728498"/>
                <a:gd name="connsiteY928" fmla="*/ 248478 h 1571025"/>
                <a:gd name="connsiteX929" fmla="*/ 3493523 w 4728498"/>
                <a:gd name="connsiteY929" fmla="*/ 245050 h 1571025"/>
                <a:gd name="connsiteX930" fmla="*/ 3535423 w 4728498"/>
                <a:gd name="connsiteY930" fmla="*/ 252190 h 1571025"/>
                <a:gd name="connsiteX931" fmla="*/ 3561609 w 4728498"/>
                <a:gd name="connsiteY931" fmla="*/ 255713 h 1571025"/>
                <a:gd name="connsiteX932" fmla="*/ 3580654 w 4728498"/>
                <a:gd name="connsiteY932" fmla="*/ 259235 h 1571025"/>
                <a:gd name="connsiteX933" fmla="*/ 3603604 w 4728498"/>
                <a:gd name="connsiteY933" fmla="*/ 262758 h 1571025"/>
                <a:gd name="connsiteX934" fmla="*/ 3638932 w 4728498"/>
                <a:gd name="connsiteY934" fmla="*/ 280275 h 1571025"/>
                <a:gd name="connsiteX935" fmla="*/ 3664642 w 4728498"/>
                <a:gd name="connsiteY935" fmla="*/ 301315 h 1571025"/>
                <a:gd name="connsiteX936" fmla="*/ 3704924 w 4728498"/>
                <a:gd name="connsiteY936" fmla="*/ 308836 h 1571025"/>
                <a:gd name="connsiteX937" fmla="*/ 3728444 w 4728498"/>
                <a:gd name="connsiteY937" fmla="*/ 323687 h 1571025"/>
                <a:gd name="connsiteX938" fmla="*/ 3747489 w 4728498"/>
                <a:gd name="connsiteY938" fmla="*/ 337777 h 1571025"/>
                <a:gd name="connsiteX939" fmla="*/ 3728444 w 4728498"/>
                <a:gd name="connsiteY939" fmla="*/ 299030 h 1571025"/>
                <a:gd name="connsiteX940" fmla="*/ 3798148 w 4728498"/>
                <a:gd name="connsiteY940" fmla="*/ 309883 h 1571025"/>
                <a:gd name="connsiteX941" fmla="*/ 3853855 w 4728498"/>
                <a:gd name="connsiteY941" fmla="*/ 313405 h 1571025"/>
                <a:gd name="connsiteX942" fmla="*/ 3900135 w 4728498"/>
                <a:gd name="connsiteY942" fmla="*/ 306265 h 1571025"/>
                <a:gd name="connsiteX943" fmla="*/ 3927749 w 4728498"/>
                <a:gd name="connsiteY943" fmla="*/ 327114 h 1571025"/>
                <a:gd name="connsiteX944" fmla="*/ 3968411 w 4728498"/>
                <a:gd name="connsiteY944" fmla="*/ 327590 h 1571025"/>
                <a:gd name="connsiteX945" fmla="*/ 3989836 w 4728498"/>
                <a:gd name="connsiteY945" fmla="*/ 344822 h 1571025"/>
                <a:gd name="connsiteX946" fmla="*/ 4024784 w 4728498"/>
                <a:gd name="connsiteY946" fmla="*/ 334540 h 1571025"/>
                <a:gd name="connsiteX947" fmla="*/ 4002407 w 4728498"/>
                <a:gd name="connsiteY947" fmla="*/ 316071 h 1571025"/>
                <a:gd name="connsiteX948" fmla="*/ 3981933 w 4728498"/>
                <a:gd name="connsiteY948" fmla="*/ 312168 h 1571025"/>
                <a:gd name="connsiteX949" fmla="*/ 3954318 w 4728498"/>
                <a:gd name="connsiteY949" fmla="*/ 285130 h 1571025"/>
                <a:gd name="connsiteX950" fmla="*/ 3990884 w 4728498"/>
                <a:gd name="connsiteY950" fmla="*/ 295603 h 1571025"/>
                <a:gd name="connsiteX951" fmla="*/ 4023546 w 4728498"/>
                <a:gd name="connsiteY951" fmla="*/ 302743 h 1571025"/>
                <a:gd name="connsiteX952" fmla="*/ 4132008 w 4728498"/>
                <a:gd name="connsiteY952" fmla="*/ 302743 h 1571025"/>
                <a:gd name="connsiteX953" fmla="*/ 4154481 w 4728498"/>
                <a:gd name="connsiteY953" fmla="*/ 306265 h 1571025"/>
                <a:gd name="connsiteX954" fmla="*/ 4183715 w 4728498"/>
                <a:gd name="connsiteY954" fmla="*/ 313310 h 1571025"/>
                <a:gd name="connsiteX955" fmla="*/ 4216473 w 4728498"/>
                <a:gd name="connsiteY955" fmla="*/ 320450 h 1571025"/>
                <a:gd name="connsiteX956" fmla="*/ 4258943 w 4728498"/>
                <a:gd name="connsiteY956" fmla="*/ 331018 h 1571025"/>
                <a:gd name="connsiteX957" fmla="*/ 4307889 w 4728498"/>
                <a:gd name="connsiteY957" fmla="*/ 345203 h 1571025"/>
                <a:gd name="connsiteX958" fmla="*/ 4357120 w 4728498"/>
                <a:gd name="connsiteY958" fmla="*/ 355866 h 1571025"/>
                <a:gd name="connsiteX959" fmla="*/ 4396448 w 4728498"/>
                <a:gd name="connsiteY959" fmla="*/ 363006 h 1571025"/>
                <a:gd name="connsiteX960" fmla="*/ 4425777 w 4728498"/>
                <a:gd name="connsiteY960" fmla="*/ 370051 h 1571025"/>
                <a:gd name="connsiteX961" fmla="*/ 4471391 w 4728498"/>
                <a:gd name="connsiteY961" fmla="*/ 384236 h 1571025"/>
                <a:gd name="connsiteX962" fmla="*/ 4523478 w 4728498"/>
                <a:gd name="connsiteY962" fmla="*/ 405371 h 1571025"/>
                <a:gd name="connsiteX963" fmla="*/ 4565282 w 4728498"/>
                <a:gd name="connsiteY963" fmla="*/ 443451 h 1571025"/>
                <a:gd name="connsiteX964" fmla="*/ 4596611 w 4728498"/>
                <a:gd name="connsiteY964" fmla="*/ 440500 h 1571025"/>
                <a:gd name="connsiteX965" fmla="*/ 4568043 w 4728498"/>
                <a:gd name="connsiteY965" fmla="*/ 421460 h 1571025"/>
                <a:gd name="connsiteX966" fmla="*/ 4539476 w 4728498"/>
                <a:gd name="connsiteY966" fmla="*/ 400420 h 1571025"/>
                <a:gd name="connsiteX967" fmla="*/ 4579566 w 4728498"/>
                <a:gd name="connsiteY967" fmla="*/ 415176 h 1571025"/>
                <a:gd name="connsiteX968" fmla="*/ 4645461 w 4728498"/>
                <a:gd name="connsiteY968" fmla="*/ 429552 h 1571025"/>
                <a:gd name="connsiteX969" fmla="*/ 4668887 w 4728498"/>
                <a:gd name="connsiteY969" fmla="*/ 429552 h 1571025"/>
                <a:gd name="connsiteX970" fmla="*/ 4703929 w 4728498"/>
                <a:gd name="connsiteY970" fmla="*/ 443547 h 1571025"/>
                <a:gd name="connsiteX971" fmla="*/ 4728498 w 4728498"/>
                <a:gd name="connsiteY971" fmla="*/ 454019 h 1571025"/>
                <a:gd name="connsiteX972" fmla="*/ 4705549 w 4728498"/>
                <a:gd name="connsiteY972" fmla="*/ 439834 h 1571025"/>
                <a:gd name="connsiteX973" fmla="*/ 4669172 w 4728498"/>
                <a:gd name="connsiteY973" fmla="*/ 425458 h 1571025"/>
                <a:gd name="connsiteX974" fmla="*/ 4645461 w 4728498"/>
                <a:gd name="connsiteY974" fmla="*/ 425458 h 1571025"/>
                <a:gd name="connsiteX975" fmla="*/ 4580518 w 4728498"/>
                <a:gd name="connsiteY975" fmla="*/ 411368 h 1571025"/>
                <a:gd name="connsiteX976" fmla="*/ 4558140 w 4728498"/>
                <a:gd name="connsiteY976" fmla="*/ 400896 h 1571025"/>
                <a:gd name="connsiteX977" fmla="*/ 4537476 w 4728498"/>
                <a:gd name="connsiteY977" fmla="*/ 400896 h 1571025"/>
                <a:gd name="connsiteX978" fmla="*/ 4565473 w 4728498"/>
                <a:gd name="connsiteY978" fmla="*/ 426601 h 1571025"/>
                <a:gd name="connsiteX979" fmla="*/ 4595278 w 4728498"/>
                <a:gd name="connsiteY979" fmla="*/ 440976 h 1571025"/>
                <a:gd name="connsiteX980" fmla="*/ 4566711 w 4728498"/>
                <a:gd name="connsiteY980" fmla="*/ 439929 h 1571025"/>
                <a:gd name="connsiteX981" fmla="*/ 4526145 w 4728498"/>
                <a:gd name="connsiteY981" fmla="*/ 401848 h 1571025"/>
                <a:gd name="connsiteX982" fmla="*/ 4473104 w 4728498"/>
                <a:gd name="connsiteY982" fmla="*/ 380142 h 1571025"/>
                <a:gd name="connsiteX983" fmla="*/ 4427111 w 4728498"/>
                <a:gd name="connsiteY983" fmla="*/ 365862 h 1571025"/>
                <a:gd name="connsiteX984" fmla="*/ 4397496 w 4728498"/>
                <a:gd name="connsiteY984" fmla="*/ 358722 h 1571025"/>
                <a:gd name="connsiteX985" fmla="*/ 4358168 w 4728498"/>
                <a:gd name="connsiteY985" fmla="*/ 351677 h 1571025"/>
                <a:gd name="connsiteX986" fmla="*/ 4309222 w 4728498"/>
                <a:gd name="connsiteY986" fmla="*/ 341014 h 1571025"/>
                <a:gd name="connsiteX987" fmla="*/ 4260276 w 4728498"/>
                <a:gd name="connsiteY987" fmla="*/ 326829 h 1571025"/>
                <a:gd name="connsiteX988" fmla="*/ 4217711 w 4728498"/>
                <a:gd name="connsiteY988" fmla="*/ 316261 h 1571025"/>
                <a:gd name="connsiteX989" fmla="*/ 4184857 w 4728498"/>
                <a:gd name="connsiteY989" fmla="*/ 309121 h 1571025"/>
                <a:gd name="connsiteX990" fmla="*/ 4155528 w 4728498"/>
                <a:gd name="connsiteY990" fmla="*/ 302076 h 1571025"/>
                <a:gd name="connsiteX991" fmla="*/ 4132483 w 4728498"/>
                <a:gd name="connsiteY991" fmla="*/ 298459 h 1571025"/>
                <a:gd name="connsiteX992" fmla="*/ 4024117 w 4728498"/>
                <a:gd name="connsiteY992" fmla="*/ 298459 h 1571025"/>
                <a:gd name="connsiteX993" fmla="*/ 3991931 w 4728498"/>
                <a:gd name="connsiteY993" fmla="*/ 291414 h 1571025"/>
                <a:gd name="connsiteX994" fmla="*/ 3952603 w 4728498"/>
                <a:gd name="connsiteY994" fmla="*/ 284274 h 1571025"/>
                <a:gd name="connsiteX995" fmla="*/ 3959840 w 4728498"/>
                <a:gd name="connsiteY995" fmla="*/ 308931 h 1571025"/>
                <a:gd name="connsiteX996" fmla="*/ 3980790 w 4728498"/>
                <a:gd name="connsiteY996" fmla="*/ 317309 h 1571025"/>
                <a:gd name="connsiteX997" fmla="*/ 4000788 w 4728498"/>
                <a:gd name="connsiteY997" fmla="*/ 320926 h 1571025"/>
                <a:gd name="connsiteX998" fmla="*/ 4022879 w 4728498"/>
                <a:gd name="connsiteY998" fmla="*/ 334826 h 1571025"/>
                <a:gd name="connsiteX999" fmla="*/ 3990693 w 4728498"/>
                <a:gd name="connsiteY999" fmla="*/ 341109 h 1571025"/>
                <a:gd name="connsiteX1000" fmla="*/ 3970030 w 4728498"/>
                <a:gd name="connsiteY1000" fmla="*/ 323782 h 1571025"/>
                <a:gd name="connsiteX1001" fmla="*/ 3929273 w 4728498"/>
                <a:gd name="connsiteY1001" fmla="*/ 323211 h 1571025"/>
                <a:gd name="connsiteX1002" fmla="*/ 3900801 w 4728498"/>
                <a:gd name="connsiteY1002" fmla="*/ 301695 h 1571025"/>
                <a:gd name="connsiteX1003" fmla="*/ 3853189 w 4728498"/>
                <a:gd name="connsiteY1003" fmla="*/ 308360 h 1571025"/>
                <a:gd name="connsiteX1004" fmla="*/ 3798053 w 4728498"/>
                <a:gd name="connsiteY1004" fmla="*/ 304742 h 1571025"/>
                <a:gd name="connsiteX1005" fmla="*/ 3726159 w 4728498"/>
                <a:gd name="connsiteY1005" fmla="*/ 297697 h 1571025"/>
                <a:gd name="connsiteX1006" fmla="*/ 3746822 w 4728498"/>
                <a:gd name="connsiteY1006" fmla="*/ 336825 h 1571025"/>
                <a:gd name="connsiteX1007" fmla="*/ 3707589 w 4728498"/>
                <a:gd name="connsiteY1007" fmla="*/ 305123 h 1571025"/>
                <a:gd name="connsiteX1008" fmla="*/ 3667500 w 4728498"/>
                <a:gd name="connsiteY1008" fmla="*/ 297697 h 1571025"/>
                <a:gd name="connsiteX1009" fmla="*/ 3642455 w 4728498"/>
                <a:gd name="connsiteY1009" fmla="*/ 276943 h 1571025"/>
                <a:gd name="connsiteX1010" fmla="*/ 3606080 w 4728498"/>
                <a:gd name="connsiteY1010" fmla="*/ 258950 h 1571025"/>
                <a:gd name="connsiteX1011" fmla="*/ 3582463 w 4728498"/>
                <a:gd name="connsiteY1011" fmla="*/ 255142 h 1571025"/>
                <a:gd name="connsiteX1012" fmla="*/ 3562847 w 4728498"/>
                <a:gd name="connsiteY1012" fmla="*/ 251619 h 1571025"/>
                <a:gd name="connsiteX1013" fmla="*/ 3536565 w 4728498"/>
                <a:gd name="connsiteY1013" fmla="*/ 248002 h 1571025"/>
                <a:gd name="connsiteX1014" fmla="*/ 3494190 w 4728498"/>
                <a:gd name="connsiteY1014" fmla="*/ 240957 h 1571025"/>
                <a:gd name="connsiteX1015" fmla="*/ 3454291 w 4728498"/>
                <a:gd name="connsiteY1015" fmla="*/ 244479 h 1571025"/>
                <a:gd name="connsiteX1016" fmla="*/ 3417629 w 4728498"/>
                <a:gd name="connsiteY1016" fmla="*/ 258855 h 1571025"/>
                <a:gd name="connsiteX1017" fmla="*/ 3389062 w 4728498"/>
                <a:gd name="connsiteY1017" fmla="*/ 255142 h 1571025"/>
                <a:gd name="connsiteX1018" fmla="*/ 3367159 w 4728498"/>
                <a:gd name="connsiteY1018" fmla="*/ 241337 h 1571025"/>
                <a:gd name="connsiteX1019" fmla="*/ 3336974 w 4728498"/>
                <a:gd name="connsiteY1019" fmla="*/ 233912 h 1571025"/>
                <a:gd name="connsiteX1020" fmla="*/ 3304216 w 4728498"/>
                <a:gd name="connsiteY1020" fmla="*/ 226771 h 1571025"/>
                <a:gd name="connsiteX1021" fmla="*/ 3267936 w 4728498"/>
                <a:gd name="connsiteY1021" fmla="*/ 223249 h 1571025"/>
                <a:gd name="connsiteX1022" fmla="*/ 3288219 w 4728498"/>
                <a:gd name="connsiteY1022" fmla="*/ 220774 h 1571025"/>
                <a:gd name="connsiteX1023" fmla="*/ 3241939 w 4728498"/>
                <a:gd name="connsiteY1023" fmla="*/ 198401 h 1571025"/>
                <a:gd name="connsiteX1024" fmla="*/ 3219084 w 4728498"/>
                <a:gd name="connsiteY1024" fmla="*/ 194879 h 1571025"/>
                <a:gd name="connsiteX1025" fmla="*/ 3199087 w 4728498"/>
                <a:gd name="connsiteY1025" fmla="*/ 194879 h 1571025"/>
                <a:gd name="connsiteX1026" fmla="*/ 3187089 w 4728498"/>
                <a:gd name="connsiteY1026" fmla="*/ 217537 h 1571025"/>
                <a:gd name="connsiteX1027" fmla="*/ 3118051 w 4728498"/>
                <a:gd name="connsiteY1027" fmla="*/ 202114 h 1571025"/>
                <a:gd name="connsiteX1028" fmla="*/ 3150523 w 4728498"/>
                <a:gd name="connsiteY1028" fmla="*/ 199639 h 1571025"/>
                <a:gd name="connsiteX1029" fmla="*/ 3181566 w 4728498"/>
                <a:gd name="connsiteY1029" fmla="*/ 217156 h 1571025"/>
                <a:gd name="connsiteX1030" fmla="*/ 3154903 w 4728498"/>
                <a:gd name="connsiteY1030" fmla="*/ 184882 h 1571025"/>
                <a:gd name="connsiteX1031" fmla="*/ 3091007 w 4728498"/>
                <a:gd name="connsiteY1031" fmla="*/ 187739 h 1571025"/>
                <a:gd name="connsiteX1032" fmla="*/ 3025873 w 4728498"/>
                <a:gd name="connsiteY1032" fmla="*/ 184216 h 1571025"/>
                <a:gd name="connsiteX1033" fmla="*/ 3000448 w 4728498"/>
                <a:gd name="connsiteY1033" fmla="*/ 173744 h 1571025"/>
                <a:gd name="connsiteX1034" fmla="*/ 2975213 w 4728498"/>
                <a:gd name="connsiteY1034" fmla="*/ 191832 h 1571025"/>
                <a:gd name="connsiteX1035" fmla="*/ 3005685 w 4728498"/>
                <a:gd name="connsiteY1035" fmla="*/ 210111 h 1571025"/>
                <a:gd name="connsiteX1036" fmla="*/ 3037967 w 4728498"/>
                <a:gd name="connsiteY1036" fmla="*/ 234673 h 1571025"/>
                <a:gd name="connsiteX1037" fmla="*/ 3013303 w 4728498"/>
                <a:gd name="connsiteY1037" fmla="*/ 230294 h 1571025"/>
                <a:gd name="connsiteX1038" fmla="*/ 2991401 w 4728498"/>
                <a:gd name="connsiteY1038" fmla="*/ 219917 h 1571025"/>
                <a:gd name="connsiteX1039" fmla="*/ 2991401 w 4728498"/>
                <a:gd name="connsiteY1039" fmla="*/ 243717 h 1571025"/>
                <a:gd name="connsiteX1040" fmla="*/ 2964643 w 4728498"/>
                <a:gd name="connsiteY1040" fmla="*/ 237434 h 1571025"/>
                <a:gd name="connsiteX1041" fmla="*/ 2939028 w 4728498"/>
                <a:gd name="connsiteY1041" fmla="*/ 230389 h 1571025"/>
                <a:gd name="connsiteX1042" fmla="*/ 2916173 w 4728498"/>
                <a:gd name="connsiteY1042" fmla="*/ 223344 h 1571025"/>
                <a:gd name="connsiteX1043" fmla="*/ 2895034 w 4728498"/>
                <a:gd name="connsiteY1043" fmla="*/ 230484 h 1571025"/>
                <a:gd name="connsiteX1044" fmla="*/ 2853325 w 4728498"/>
                <a:gd name="connsiteY1044" fmla="*/ 230484 h 1571025"/>
                <a:gd name="connsiteX1045" fmla="*/ 2828376 w 4728498"/>
                <a:gd name="connsiteY1045" fmla="*/ 216585 h 1571025"/>
                <a:gd name="connsiteX1046" fmla="*/ 2821520 w 4728498"/>
                <a:gd name="connsiteY1046" fmla="*/ 239624 h 1571025"/>
                <a:gd name="connsiteX1047" fmla="*/ 2821520 w 4728498"/>
                <a:gd name="connsiteY1047" fmla="*/ 261235 h 1571025"/>
                <a:gd name="connsiteX1048" fmla="*/ 2752767 w 4728498"/>
                <a:gd name="connsiteY1048" fmla="*/ 234197 h 1571025"/>
                <a:gd name="connsiteX1049" fmla="*/ 2730580 w 4728498"/>
                <a:gd name="connsiteY1049" fmla="*/ 216775 h 1571025"/>
                <a:gd name="connsiteX1050" fmla="*/ 2696584 w 4728498"/>
                <a:gd name="connsiteY1050" fmla="*/ 212777 h 1571025"/>
                <a:gd name="connsiteX1051" fmla="*/ 2716772 w 4728498"/>
                <a:gd name="connsiteY1051" fmla="*/ 210397 h 1571025"/>
                <a:gd name="connsiteX1052" fmla="*/ 2680873 w 4728498"/>
                <a:gd name="connsiteY1052" fmla="*/ 191356 h 1571025"/>
                <a:gd name="connsiteX1053" fmla="*/ 2642783 w 4728498"/>
                <a:gd name="connsiteY1053" fmla="*/ 159940 h 1571025"/>
                <a:gd name="connsiteX1054" fmla="*/ 2622309 w 4728498"/>
                <a:gd name="connsiteY1054" fmla="*/ 152323 h 1571025"/>
                <a:gd name="connsiteX1055" fmla="*/ 2598122 w 4728498"/>
                <a:gd name="connsiteY1055" fmla="*/ 152323 h 1571025"/>
                <a:gd name="connsiteX1056" fmla="*/ 2571649 w 4728498"/>
                <a:gd name="connsiteY1056" fmla="*/ 155846 h 1571025"/>
                <a:gd name="connsiteX1057" fmla="*/ 2543082 w 4728498"/>
                <a:gd name="connsiteY1057" fmla="*/ 152323 h 1571025"/>
                <a:gd name="connsiteX1058" fmla="*/ 2517466 w 4728498"/>
                <a:gd name="connsiteY1058" fmla="*/ 141851 h 1571025"/>
                <a:gd name="connsiteX1059" fmla="*/ 2496136 w 4728498"/>
                <a:gd name="connsiteY1059" fmla="*/ 148896 h 1571025"/>
                <a:gd name="connsiteX1060" fmla="*/ 2524703 w 4728498"/>
                <a:gd name="connsiteY1060" fmla="*/ 181265 h 1571025"/>
                <a:gd name="connsiteX1061" fmla="*/ 2500612 w 4728498"/>
                <a:gd name="connsiteY1061" fmla="*/ 173649 h 1571025"/>
                <a:gd name="connsiteX1062" fmla="*/ 2424812 w 4728498"/>
                <a:gd name="connsiteY1062" fmla="*/ 173649 h 1571025"/>
                <a:gd name="connsiteX1063" fmla="*/ 2392626 w 4728498"/>
                <a:gd name="connsiteY1063" fmla="*/ 166604 h 1571025"/>
                <a:gd name="connsiteX1064" fmla="*/ 2372914 w 4728498"/>
                <a:gd name="connsiteY1064" fmla="*/ 163081 h 1571025"/>
                <a:gd name="connsiteX1065" fmla="*/ 2314161 w 4728498"/>
                <a:gd name="connsiteY1065" fmla="*/ 148896 h 1571025"/>
                <a:gd name="connsiteX1066" fmla="*/ 2271309 w 4728498"/>
                <a:gd name="connsiteY1066" fmla="*/ 145374 h 1571025"/>
                <a:gd name="connsiteX1067" fmla="*/ 2241409 w 4728498"/>
                <a:gd name="connsiteY1067" fmla="*/ 148896 h 1571025"/>
                <a:gd name="connsiteX1068" fmla="*/ 2212841 w 4728498"/>
                <a:gd name="connsiteY1068" fmla="*/ 134901 h 1571025"/>
                <a:gd name="connsiteX1069" fmla="*/ 2178370 w 4728498"/>
                <a:gd name="connsiteY1069" fmla="*/ 145469 h 1571025"/>
                <a:gd name="connsiteX1070" fmla="*/ 2150469 w 4728498"/>
                <a:gd name="connsiteY1070" fmla="*/ 134806 h 1571025"/>
                <a:gd name="connsiteX1071" fmla="*/ 2119616 w 4728498"/>
                <a:gd name="connsiteY1071" fmla="*/ 141851 h 1571025"/>
                <a:gd name="connsiteX1072" fmla="*/ 2149326 w 4728498"/>
                <a:gd name="connsiteY1072" fmla="*/ 150134 h 1571025"/>
                <a:gd name="connsiteX1073" fmla="*/ 2122568 w 4728498"/>
                <a:gd name="connsiteY1073" fmla="*/ 156131 h 1571025"/>
                <a:gd name="connsiteX1074" fmla="*/ 2074098 w 4728498"/>
                <a:gd name="connsiteY1074" fmla="*/ 163081 h 1571025"/>
                <a:gd name="connsiteX1075" fmla="*/ 2054386 w 4728498"/>
                <a:gd name="connsiteY1075" fmla="*/ 166604 h 1571025"/>
                <a:gd name="connsiteX1076" fmla="*/ 2034389 w 4728498"/>
                <a:gd name="connsiteY1076" fmla="*/ 177457 h 1571025"/>
                <a:gd name="connsiteX1077" fmla="*/ 2088477 w 4728498"/>
                <a:gd name="connsiteY1077" fmla="*/ 149943 h 1571025"/>
                <a:gd name="connsiteX1078" fmla="*/ 2112379 w 4728498"/>
                <a:gd name="connsiteY1078" fmla="*/ 128142 h 1571025"/>
                <a:gd name="connsiteX1079" fmla="*/ 2135138 w 4728498"/>
                <a:gd name="connsiteY1079" fmla="*/ 110530 h 1571025"/>
                <a:gd name="connsiteX1080" fmla="*/ 2156944 w 4728498"/>
                <a:gd name="connsiteY1080" fmla="*/ 107483 h 1571025"/>
                <a:gd name="connsiteX1081" fmla="*/ 2168562 w 4728498"/>
                <a:gd name="connsiteY1081" fmla="*/ 84825 h 1571025"/>
                <a:gd name="connsiteX1082" fmla="*/ 2134376 w 4728498"/>
                <a:gd name="connsiteY1082" fmla="*/ 70926 h 1571025"/>
                <a:gd name="connsiteX1083" fmla="*/ 2133233 w 4728498"/>
                <a:gd name="connsiteY1083" fmla="*/ 49600 h 1571025"/>
                <a:gd name="connsiteX1084" fmla="*/ 2113617 w 4728498"/>
                <a:gd name="connsiteY1084" fmla="*/ 53123 h 1571025"/>
                <a:gd name="connsiteX1085" fmla="*/ 2082002 w 4728498"/>
                <a:gd name="connsiteY1085" fmla="*/ 39128 h 1571025"/>
                <a:gd name="connsiteX1086" fmla="*/ 2045340 w 4728498"/>
                <a:gd name="connsiteY1086" fmla="*/ 35320 h 1571025"/>
                <a:gd name="connsiteX1087" fmla="*/ 1970017 w 4728498"/>
                <a:gd name="connsiteY1087" fmla="*/ 31798 h 1571025"/>
                <a:gd name="connsiteX1088" fmla="*/ 1933165 w 4728498"/>
                <a:gd name="connsiteY1088" fmla="*/ 42555 h 1571025"/>
                <a:gd name="connsiteX1089" fmla="*/ 1929642 w 4728498"/>
                <a:gd name="connsiteY1089" fmla="*/ 22849 h 1571025"/>
                <a:gd name="connsiteX1090" fmla="*/ 1894408 w 4728498"/>
                <a:gd name="connsiteY1090" fmla="*/ 24753 h 1571025"/>
                <a:gd name="connsiteX1091" fmla="*/ 1855652 w 4728498"/>
                <a:gd name="connsiteY1091" fmla="*/ 21135 h 1571025"/>
                <a:gd name="connsiteX1092" fmla="*/ 1878696 w 4728498"/>
                <a:gd name="connsiteY1092" fmla="*/ 22373 h 1571025"/>
                <a:gd name="connsiteX1093" fmla="*/ 1846510 w 4728498"/>
                <a:gd name="connsiteY1093" fmla="*/ 3332 h 1571025"/>
                <a:gd name="connsiteX1094" fmla="*/ 1823465 w 4728498"/>
                <a:gd name="connsiteY1094" fmla="*/ 0 h 1571025"/>
                <a:gd name="connsiteX1095" fmla="*/ 1802611 w 4728498"/>
                <a:gd name="connsiteY1095" fmla="*/ 7235 h 1571025"/>
                <a:gd name="connsiteX1096" fmla="*/ 1782995 w 4728498"/>
                <a:gd name="connsiteY1096" fmla="*/ 14280 h 1571025"/>
                <a:gd name="connsiteX1097" fmla="*/ 1808325 w 4728498"/>
                <a:gd name="connsiteY1097" fmla="*/ 42841 h 1571025"/>
                <a:gd name="connsiteX1098" fmla="*/ 1744619 w 4728498"/>
                <a:gd name="connsiteY1098" fmla="*/ 38652 h 1571025"/>
                <a:gd name="connsiteX1099" fmla="*/ 1773187 w 4728498"/>
                <a:gd name="connsiteY1099" fmla="*/ 53980 h 1571025"/>
                <a:gd name="connsiteX1100" fmla="*/ 1744048 w 4728498"/>
                <a:gd name="connsiteY1100" fmla="*/ 56455 h 1571025"/>
                <a:gd name="connsiteX1101" fmla="*/ 1721004 w 4728498"/>
                <a:gd name="connsiteY1101" fmla="*/ 63595 h 1571025"/>
                <a:gd name="connsiteX1102" fmla="*/ 1660535 w 4728498"/>
                <a:gd name="connsiteY1102" fmla="*/ 49505 h 1571025"/>
                <a:gd name="connsiteX1103" fmla="*/ 1635967 w 4728498"/>
                <a:gd name="connsiteY1103" fmla="*/ 56550 h 1571025"/>
                <a:gd name="connsiteX1104" fmla="*/ 1603210 w 4728498"/>
                <a:gd name="connsiteY1104" fmla="*/ 67213 h 1571025"/>
                <a:gd name="connsiteX1105" fmla="*/ 1581118 w 4728498"/>
                <a:gd name="connsiteY1105" fmla="*/ 67213 h 1571025"/>
                <a:gd name="connsiteX1106" fmla="*/ 1557502 w 4728498"/>
                <a:gd name="connsiteY1106" fmla="*/ 74448 h 1571025"/>
                <a:gd name="connsiteX1107" fmla="*/ 1531696 w 4728498"/>
                <a:gd name="connsiteY1107" fmla="*/ 77875 h 1571025"/>
                <a:gd name="connsiteX1108" fmla="*/ 1501129 w 4728498"/>
                <a:gd name="connsiteY1108" fmla="*/ 99581 h 1571025"/>
                <a:gd name="connsiteX1109" fmla="*/ 1481322 w 4728498"/>
                <a:gd name="connsiteY1109" fmla="*/ 110434 h 1571025"/>
                <a:gd name="connsiteX1110" fmla="*/ 1501129 w 4728498"/>
                <a:gd name="connsiteY1110" fmla="*/ 128142 h 1571025"/>
                <a:gd name="connsiteX1111" fmla="*/ 1481417 w 4728498"/>
                <a:gd name="connsiteY1111" fmla="*/ 146040 h 1571025"/>
                <a:gd name="connsiteX1112" fmla="*/ 1427520 w 4728498"/>
                <a:gd name="connsiteY1112" fmla="*/ 145183 h 1571025"/>
                <a:gd name="connsiteX1113" fmla="*/ 1405046 w 4728498"/>
                <a:gd name="connsiteY1113" fmla="*/ 141756 h 1571025"/>
                <a:gd name="connsiteX1114" fmla="*/ 1365242 w 4728498"/>
                <a:gd name="connsiteY1114" fmla="*/ 145278 h 1571025"/>
                <a:gd name="connsiteX1115" fmla="*/ 1362957 w 4728498"/>
                <a:gd name="connsiteY1115" fmla="*/ 168889 h 1571025"/>
                <a:gd name="connsiteX1116" fmla="*/ 1383240 w 4728498"/>
                <a:gd name="connsiteY1116" fmla="*/ 191832 h 1571025"/>
                <a:gd name="connsiteX1117" fmla="*/ 1403809 w 4728498"/>
                <a:gd name="connsiteY1117" fmla="*/ 199544 h 1571025"/>
                <a:gd name="connsiteX1118" fmla="*/ 1427139 w 4728498"/>
                <a:gd name="connsiteY1118" fmla="*/ 203161 h 1571025"/>
                <a:gd name="connsiteX1119" fmla="*/ 1449707 w 4728498"/>
                <a:gd name="connsiteY1119" fmla="*/ 210206 h 1571025"/>
                <a:gd name="connsiteX1120" fmla="*/ 1429234 w 4728498"/>
                <a:gd name="connsiteY1120" fmla="*/ 223820 h 1571025"/>
                <a:gd name="connsiteX1121" fmla="*/ 1392382 w 4728498"/>
                <a:gd name="connsiteY1121" fmla="*/ 205637 h 1571025"/>
                <a:gd name="connsiteX1122" fmla="*/ 1369432 w 4728498"/>
                <a:gd name="connsiteY1122" fmla="*/ 198496 h 1571025"/>
                <a:gd name="connsiteX1123" fmla="*/ 1346197 w 4728498"/>
                <a:gd name="connsiteY1123" fmla="*/ 194879 h 1571025"/>
                <a:gd name="connsiteX1124" fmla="*/ 1322868 w 4728498"/>
                <a:gd name="connsiteY1124" fmla="*/ 194879 h 1571025"/>
                <a:gd name="connsiteX1125" fmla="*/ 1330485 w 4728498"/>
                <a:gd name="connsiteY1125" fmla="*/ 219536 h 1571025"/>
                <a:gd name="connsiteX1126" fmla="*/ 1294585 w 4728498"/>
                <a:gd name="connsiteY1126" fmla="*/ 205827 h 1571025"/>
                <a:gd name="connsiteX1127" fmla="*/ 1285063 w 4728498"/>
                <a:gd name="connsiteY1127" fmla="*/ 228485 h 1571025"/>
                <a:gd name="connsiteX1128" fmla="*/ 1323153 w 4728498"/>
                <a:gd name="connsiteY1128" fmla="*/ 238672 h 1571025"/>
                <a:gd name="connsiteX1129" fmla="*/ 1346197 w 4728498"/>
                <a:gd name="connsiteY1129" fmla="*/ 242194 h 1571025"/>
                <a:gd name="connsiteX1130" fmla="*/ 1306869 w 4728498"/>
                <a:gd name="connsiteY1130" fmla="*/ 244479 h 1571025"/>
                <a:gd name="connsiteX1131" fmla="*/ 1284778 w 4728498"/>
                <a:gd name="connsiteY1131" fmla="*/ 240957 h 1571025"/>
                <a:gd name="connsiteX1132" fmla="*/ 1263066 w 4728498"/>
                <a:gd name="connsiteY1132" fmla="*/ 200496 h 1571025"/>
                <a:gd name="connsiteX1133" fmla="*/ 1239450 w 4728498"/>
                <a:gd name="connsiteY1133" fmla="*/ 177742 h 1571025"/>
                <a:gd name="connsiteX1134" fmla="*/ 1232118 w 4728498"/>
                <a:gd name="connsiteY1134" fmla="*/ 204018 h 1571025"/>
                <a:gd name="connsiteX1135" fmla="*/ 1213073 w 4728498"/>
                <a:gd name="connsiteY1135" fmla="*/ 210587 h 1571025"/>
                <a:gd name="connsiteX1136" fmla="*/ 1203550 w 4728498"/>
                <a:gd name="connsiteY1136" fmla="*/ 235340 h 1571025"/>
                <a:gd name="connsiteX1137" fmla="*/ 1243926 w 4728498"/>
                <a:gd name="connsiteY1137" fmla="*/ 259616 h 1571025"/>
                <a:gd name="connsiteX1138" fmla="*/ 1252686 w 4728498"/>
                <a:gd name="connsiteY1138" fmla="*/ 279799 h 1571025"/>
                <a:gd name="connsiteX1139" fmla="*/ 1252686 w 4728498"/>
                <a:gd name="connsiteY1139" fmla="*/ 303600 h 1571025"/>
                <a:gd name="connsiteX1140" fmla="*/ 1274302 w 4728498"/>
                <a:gd name="connsiteY1140" fmla="*/ 309502 h 1571025"/>
                <a:gd name="connsiteX1141" fmla="*/ 1306108 w 4728498"/>
                <a:gd name="connsiteY1141" fmla="*/ 330447 h 1571025"/>
                <a:gd name="connsiteX1142" fmla="*/ 1329723 w 4728498"/>
                <a:gd name="connsiteY1142" fmla="*/ 323687 h 1571025"/>
                <a:gd name="connsiteX1143" fmla="*/ 1367814 w 4728498"/>
                <a:gd name="connsiteY1143" fmla="*/ 334064 h 1571025"/>
                <a:gd name="connsiteX1144" fmla="*/ 1404285 w 4728498"/>
                <a:gd name="connsiteY1144" fmla="*/ 344917 h 1571025"/>
                <a:gd name="connsiteX1145" fmla="*/ 1415426 w 4728498"/>
                <a:gd name="connsiteY1145" fmla="*/ 386140 h 1571025"/>
                <a:gd name="connsiteX1146" fmla="*/ 1443994 w 4728498"/>
                <a:gd name="connsiteY1146" fmla="*/ 387568 h 1571025"/>
                <a:gd name="connsiteX1147" fmla="*/ 1413997 w 4728498"/>
                <a:gd name="connsiteY1147" fmla="*/ 389853 h 1571025"/>
                <a:gd name="connsiteX1148" fmla="*/ 1393620 w 4728498"/>
                <a:gd name="connsiteY1148" fmla="*/ 358912 h 1571025"/>
                <a:gd name="connsiteX1149" fmla="*/ 1373432 w 4728498"/>
                <a:gd name="connsiteY1149" fmla="*/ 344156 h 1571025"/>
                <a:gd name="connsiteX1150" fmla="*/ 1347245 w 4728498"/>
                <a:gd name="connsiteY1150" fmla="*/ 326448 h 1571025"/>
                <a:gd name="connsiteX1151" fmla="*/ 1322296 w 4728498"/>
                <a:gd name="connsiteY1151" fmla="*/ 333207 h 1571025"/>
                <a:gd name="connsiteX1152" fmla="*/ 1299061 w 4728498"/>
                <a:gd name="connsiteY1152" fmla="*/ 343965 h 1571025"/>
                <a:gd name="connsiteX1153" fmla="*/ 1321248 w 4728498"/>
                <a:gd name="connsiteY1153" fmla="*/ 372526 h 1571025"/>
                <a:gd name="connsiteX1154" fmla="*/ 1307536 w 4728498"/>
                <a:gd name="connsiteY1154" fmla="*/ 416319 h 1571025"/>
                <a:gd name="connsiteX1155" fmla="*/ 1286015 w 4728498"/>
                <a:gd name="connsiteY1155" fmla="*/ 425363 h 1571025"/>
                <a:gd name="connsiteX1156" fmla="*/ 1263066 w 4728498"/>
                <a:gd name="connsiteY1156" fmla="*/ 439834 h 1571025"/>
                <a:gd name="connsiteX1157" fmla="*/ 1241831 w 4728498"/>
                <a:gd name="connsiteY1157" fmla="*/ 435930 h 1571025"/>
                <a:gd name="connsiteX1158" fmla="*/ 1208978 w 4728498"/>
                <a:gd name="connsiteY1158" fmla="*/ 432408 h 1571025"/>
                <a:gd name="connsiteX1159" fmla="*/ 1235641 w 4728498"/>
                <a:gd name="connsiteY1159" fmla="*/ 415843 h 1571025"/>
                <a:gd name="connsiteX1160" fmla="*/ 1257447 w 4728498"/>
                <a:gd name="connsiteY1160" fmla="*/ 419460 h 1571025"/>
                <a:gd name="connsiteX1161" fmla="*/ 1269827 w 4728498"/>
                <a:gd name="connsiteY1161" fmla="*/ 396802 h 1571025"/>
                <a:gd name="connsiteX1162" fmla="*/ 1282778 w 4728498"/>
                <a:gd name="connsiteY1162" fmla="*/ 372050 h 1571025"/>
                <a:gd name="connsiteX1163" fmla="*/ 1279826 w 4728498"/>
                <a:gd name="connsiteY1163" fmla="*/ 349297 h 1571025"/>
                <a:gd name="connsiteX1164" fmla="*/ 1258209 w 4728498"/>
                <a:gd name="connsiteY1164" fmla="*/ 343775 h 1571025"/>
                <a:gd name="connsiteX1165" fmla="*/ 1232784 w 4728498"/>
                <a:gd name="connsiteY1165" fmla="*/ 329875 h 1571025"/>
                <a:gd name="connsiteX1166" fmla="*/ 1234022 w 4728498"/>
                <a:gd name="connsiteY1166" fmla="*/ 307122 h 1571025"/>
                <a:gd name="connsiteX1167" fmla="*/ 1213930 w 4728498"/>
                <a:gd name="connsiteY1167" fmla="*/ 280846 h 1571025"/>
                <a:gd name="connsiteX1168" fmla="*/ 1207359 w 4728498"/>
                <a:gd name="connsiteY1168" fmla="*/ 257046 h 1571025"/>
                <a:gd name="connsiteX1169" fmla="*/ 1170221 w 4728498"/>
                <a:gd name="connsiteY1169" fmla="*/ 234292 h 1571025"/>
                <a:gd name="connsiteX1170" fmla="*/ 1184219 w 4728498"/>
                <a:gd name="connsiteY1170" fmla="*/ 213919 h 1571025"/>
                <a:gd name="connsiteX1171" fmla="*/ 1167841 w 4728498"/>
                <a:gd name="connsiteY1171" fmla="*/ 185359 h 1571025"/>
                <a:gd name="connsiteX1172" fmla="*/ 1143177 w 4728498"/>
                <a:gd name="connsiteY1172" fmla="*/ 180598 h 1571025"/>
                <a:gd name="connsiteX1173" fmla="*/ 1071092 w 4728498"/>
                <a:gd name="connsiteY1173" fmla="*/ 173458 h 1571025"/>
                <a:gd name="connsiteX1174" fmla="*/ 1071758 w 4728498"/>
                <a:gd name="connsiteY1174" fmla="*/ 204589 h 1571025"/>
                <a:gd name="connsiteX1175" fmla="*/ 1036620 w 4728498"/>
                <a:gd name="connsiteY1175" fmla="*/ 234388 h 1571025"/>
                <a:gd name="connsiteX1176" fmla="*/ 1049190 w 4728498"/>
                <a:gd name="connsiteY1176" fmla="*/ 258664 h 1571025"/>
                <a:gd name="connsiteX1177" fmla="*/ 1065569 w 4728498"/>
                <a:gd name="connsiteY1177" fmla="*/ 287225 h 1571025"/>
                <a:gd name="connsiteX1178" fmla="*/ 1075092 w 4728498"/>
                <a:gd name="connsiteY1178" fmla="*/ 311692 h 1571025"/>
                <a:gd name="connsiteX1179" fmla="*/ 1097374 w 4728498"/>
                <a:gd name="connsiteY1179" fmla="*/ 309597 h 1571025"/>
                <a:gd name="connsiteX1180" fmla="*/ 1118228 w 4728498"/>
                <a:gd name="connsiteY1180" fmla="*/ 330256 h 1571025"/>
                <a:gd name="connsiteX1181" fmla="*/ 1142701 w 4728498"/>
                <a:gd name="connsiteY1181" fmla="*/ 330923 h 1571025"/>
                <a:gd name="connsiteX1182" fmla="*/ 1137083 w 4728498"/>
                <a:gd name="connsiteY1182" fmla="*/ 363767 h 1571025"/>
                <a:gd name="connsiteX1183" fmla="*/ 1098231 w 4728498"/>
                <a:gd name="connsiteY1183" fmla="*/ 340633 h 1571025"/>
                <a:gd name="connsiteX1184" fmla="*/ 1078234 w 4728498"/>
                <a:gd name="connsiteY1184" fmla="*/ 333207 h 1571025"/>
                <a:gd name="connsiteX1185" fmla="*/ 1032050 w 4728498"/>
                <a:gd name="connsiteY1185" fmla="*/ 326067 h 1571025"/>
                <a:gd name="connsiteX1186" fmla="*/ 1006625 w 4728498"/>
                <a:gd name="connsiteY1186" fmla="*/ 312168 h 1571025"/>
                <a:gd name="connsiteX1187" fmla="*/ 983294 w 4728498"/>
                <a:gd name="connsiteY1187" fmla="*/ 304647 h 1571025"/>
                <a:gd name="connsiteX1188" fmla="*/ 957108 w 4728498"/>
                <a:gd name="connsiteY1188" fmla="*/ 297507 h 1571025"/>
                <a:gd name="connsiteX1189" fmla="*/ 933206 w 4728498"/>
                <a:gd name="connsiteY1189" fmla="*/ 301029 h 1571025"/>
                <a:gd name="connsiteX1190" fmla="*/ 897783 w 4728498"/>
                <a:gd name="connsiteY1190" fmla="*/ 297507 h 1571025"/>
                <a:gd name="connsiteX1191" fmla="*/ 898449 w 4728498"/>
                <a:gd name="connsiteY1191" fmla="*/ 321498 h 1571025"/>
                <a:gd name="connsiteX1192" fmla="*/ 895116 w 4728498"/>
                <a:gd name="connsiteY1192" fmla="*/ 345679 h 1571025"/>
                <a:gd name="connsiteX1193" fmla="*/ 873690 w 4728498"/>
                <a:gd name="connsiteY1193" fmla="*/ 331113 h 1571025"/>
                <a:gd name="connsiteX1194" fmla="*/ 851789 w 4728498"/>
                <a:gd name="connsiteY1194" fmla="*/ 329399 h 1571025"/>
                <a:gd name="connsiteX1195" fmla="*/ 821126 w 4728498"/>
                <a:gd name="connsiteY1195" fmla="*/ 347488 h 1571025"/>
                <a:gd name="connsiteX1196" fmla="*/ 800177 w 4728498"/>
                <a:gd name="connsiteY1196" fmla="*/ 340157 h 1571025"/>
                <a:gd name="connsiteX1197" fmla="*/ 776180 w 4728498"/>
                <a:gd name="connsiteY1197" fmla="*/ 343584 h 1571025"/>
                <a:gd name="connsiteX1198" fmla="*/ 755802 w 4728498"/>
                <a:gd name="connsiteY1198" fmla="*/ 354437 h 1571025"/>
                <a:gd name="connsiteX1199" fmla="*/ 710760 w 4728498"/>
                <a:gd name="connsiteY1199" fmla="*/ 361768 h 1571025"/>
                <a:gd name="connsiteX1200" fmla="*/ 720283 w 4728498"/>
                <a:gd name="connsiteY1200" fmla="*/ 329114 h 1571025"/>
                <a:gd name="connsiteX1201" fmla="*/ 694287 w 4728498"/>
                <a:gd name="connsiteY1201" fmla="*/ 333493 h 1571025"/>
                <a:gd name="connsiteX1202" fmla="*/ 682955 w 4728498"/>
                <a:gd name="connsiteY1202" fmla="*/ 356056 h 1571025"/>
                <a:gd name="connsiteX1203" fmla="*/ 659624 w 4728498"/>
                <a:gd name="connsiteY1203" fmla="*/ 347678 h 1571025"/>
                <a:gd name="connsiteX1204" fmla="*/ 629248 w 4728498"/>
                <a:gd name="connsiteY1204" fmla="*/ 351105 h 1571025"/>
                <a:gd name="connsiteX1205" fmla="*/ 605251 w 4728498"/>
                <a:gd name="connsiteY1205" fmla="*/ 369384 h 1571025"/>
                <a:gd name="connsiteX1206" fmla="*/ 580206 w 4728498"/>
                <a:gd name="connsiteY1206" fmla="*/ 372431 h 1571025"/>
                <a:gd name="connsiteX1207" fmla="*/ 559447 w 4728498"/>
                <a:gd name="connsiteY1207" fmla="*/ 386997 h 1571025"/>
                <a:gd name="connsiteX1208" fmla="*/ 558495 w 4728498"/>
                <a:gd name="connsiteY1208" fmla="*/ 413748 h 1571025"/>
                <a:gd name="connsiteX1209" fmla="*/ 521453 w 4728498"/>
                <a:gd name="connsiteY1209" fmla="*/ 414891 h 1571025"/>
                <a:gd name="connsiteX1210" fmla="*/ 486410 w 4728498"/>
                <a:gd name="connsiteY1210" fmla="*/ 404419 h 1571025"/>
                <a:gd name="connsiteX1211" fmla="*/ 528404 w 4728498"/>
                <a:gd name="connsiteY1211" fmla="*/ 380808 h 1571025"/>
                <a:gd name="connsiteX1212" fmla="*/ 506788 w 4728498"/>
                <a:gd name="connsiteY1212" fmla="*/ 355390 h 1571025"/>
                <a:gd name="connsiteX1213" fmla="*/ 423656 w 4728498"/>
                <a:gd name="connsiteY1213" fmla="*/ 344156 h 1571025"/>
                <a:gd name="connsiteX1214" fmla="*/ 444130 w 4728498"/>
                <a:gd name="connsiteY1214" fmla="*/ 378333 h 1571025"/>
                <a:gd name="connsiteX1215" fmla="*/ 440892 w 4728498"/>
                <a:gd name="connsiteY1215" fmla="*/ 409750 h 1571025"/>
                <a:gd name="connsiteX1216" fmla="*/ 465746 w 4728498"/>
                <a:gd name="connsiteY1216" fmla="*/ 415938 h 1571025"/>
                <a:gd name="connsiteX1217" fmla="*/ 466984 w 4728498"/>
                <a:gd name="connsiteY1217" fmla="*/ 438596 h 1571025"/>
                <a:gd name="connsiteX1218" fmla="*/ 445082 w 4728498"/>
                <a:gd name="connsiteY1218" fmla="*/ 454114 h 1571025"/>
                <a:gd name="connsiteX1219" fmla="*/ 405373 w 4728498"/>
                <a:gd name="connsiteY1219" fmla="*/ 425553 h 1571025"/>
                <a:gd name="connsiteX1220" fmla="*/ 385472 w 4728498"/>
                <a:gd name="connsiteY1220" fmla="*/ 447450 h 1571025"/>
                <a:gd name="connsiteX1221" fmla="*/ 363475 w 4728498"/>
                <a:gd name="connsiteY1221" fmla="*/ 456970 h 1571025"/>
                <a:gd name="connsiteX1222" fmla="*/ 340620 w 4728498"/>
                <a:gd name="connsiteY1222" fmla="*/ 467633 h 1571025"/>
                <a:gd name="connsiteX1223" fmla="*/ 356047 w 4728498"/>
                <a:gd name="connsiteY1223" fmla="*/ 492576 h 1571025"/>
                <a:gd name="connsiteX1224" fmla="*/ 382329 w 4728498"/>
                <a:gd name="connsiteY1224" fmla="*/ 521136 h 1571025"/>
                <a:gd name="connsiteX1225" fmla="*/ 361951 w 4728498"/>
                <a:gd name="connsiteY1225" fmla="*/ 510093 h 1571025"/>
                <a:gd name="connsiteX1226" fmla="*/ 338335 w 4728498"/>
                <a:gd name="connsiteY1226" fmla="*/ 510093 h 1571025"/>
                <a:gd name="connsiteX1227" fmla="*/ 312815 w 4728498"/>
                <a:gd name="connsiteY1227" fmla="*/ 503048 h 1571025"/>
                <a:gd name="connsiteX1228" fmla="*/ 290723 w 4728498"/>
                <a:gd name="connsiteY1228" fmla="*/ 485721 h 1571025"/>
                <a:gd name="connsiteX1229" fmla="*/ 265678 w 4728498"/>
                <a:gd name="connsiteY1229" fmla="*/ 492481 h 1571025"/>
                <a:gd name="connsiteX1230" fmla="*/ 273963 w 4728498"/>
                <a:gd name="connsiteY1230" fmla="*/ 520470 h 1571025"/>
                <a:gd name="connsiteX1231" fmla="*/ 298721 w 4728498"/>
                <a:gd name="connsiteY1231" fmla="*/ 525516 h 1571025"/>
                <a:gd name="connsiteX1232" fmla="*/ 260631 w 4728498"/>
                <a:gd name="connsiteY1232" fmla="*/ 531418 h 1571025"/>
                <a:gd name="connsiteX1233" fmla="*/ 211400 w 4728498"/>
                <a:gd name="connsiteY1233" fmla="*/ 520756 h 1571025"/>
                <a:gd name="connsiteX1234" fmla="*/ 209971 w 4728498"/>
                <a:gd name="connsiteY1234" fmla="*/ 490957 h 1571025"/>
                <a:gd name="connsiteX1235" fmla="*/ 209971 w 4728498"/>
                <a:gd name="connsiteY1235" fmla="*/ 470203 h 1571025"/>
                <a:gd name="connsiteX1236" fmla="*/ 179594 w 4728498"/>
                <a:gd name="connsiteY1236" fmla="*/ 443547 h 1571025"/>
                <a:gd name="connsiteX1237" fmla="*/ 155883 w 4728498"/>
                <a:gd name="connsiteY1237" fmla="*/ 436026 h 1571025"/>
                <a:gd name="connsiteX1238" fmla="*/ 127316 w 4728498"/>
                <a:gd name="connsiteY1238" fmla="*/ 415081 h 1571025"/>
                <a:gd name="connsiteX1239" fmla="*/ 171120 w 4728498"/>
                <a:gd name="connsiteY1239" fmla="*/ 422888 h 1571025"/>
                <a:gd name="connsiteX1240" fmla="*/ 194259 w 4728498"/>
                <a:gd name="connsiteY1240" fmla="*/ 426506 h 1571025"/>
                <a:gd name="connsiteX1241" fmla="*/ 239682 w 4728498"/>
                <a:gd name="connsiteY1241" fmla="*/ 440595 h 1571025"/>
                <a:gd name="connsiteX1242" fmla="*/ 262916 w 4728498"/>
                <a:gd name="connsiteY1242" fmla="*/ 444213 h 1571025"/>
                <a:gd name="connsiteX1243" fmla="*/ 302150 w 4728498"/>
                <a:gd name="connsiteY1243" fmla="*/ 454876 h 1571025"/>
                <a:gd name="connsiteX1244" fmla="*/ 329003 w 4728498"/>
                <a:gd name="connsiteY1244" fmla="*/ 451353 h 1571025"/>
                <a:gd name="connsiteX1245" fmla="*/ 355475 w 4728498"/>
                <a:gd name="connsiteY1245" fmla="*/ 444213 h 1571025"/>
                <a:gd name="connsiteX1246" fmla="*/ 375663 w 4728498"/>
                <a:gd name="connsiteY1246" fmla="*/ 433360 h 1571025"/>
                <a:gd name="connsiteX1247" fmla="*/ 383376 w 4728498"/>
                <a:gd name="connsiteY1247" fmla="*/ 406989 h 1571025"/>
                <a:gd name="connsiteX1248" fmla="*/ 359951 w 4728498"/>
                <a:gd name="connsiteY1248" fmla="*/ 379952 h 1571025"/>
                <a:gd name="connsiteX1249" fmla="*/ 339382 w 4728498"/>
                <a:gd name="connsiteY1249" fmla="*/ 368813 h 1571025"/>
                <a:gd name="connsiteX1250" fmla="*/ 312719 w 4728498"/>
                <a:gd name="connsiteY1250" fmla="*/ 361578 h 1571025"/>
                <a:gd name="connsiteX1251" fmla="*/ 286818 w 4728498"/>
                <a:gd name="connsiteY1251" fmla="*/ 351010 h 1571025"/>
                <a:gd name="connsiteX1252" fmla="*/ 247490 w 4728498"/>
                <a:gd name="connsiteY1252" fmla="*/ 336825 h 1571025"/>
                <a:gd name="connsiteX1253" fmla="*/ 207877 w 4728498"/>
                <a:gd name="connsiteY1253" fmla="*/ 322545 h 1571025"/>
                <a:gd name="connsiteX1254" fmla="*/ 135506 w 4728498"/>
                <a:gd name="connsiteY1254" fmla="*/ 322545 h 1571025"/>
                <a:gd name="connsiteX1255" fmla="*/ 97416 w 4728498"/>
                <a:gd name="connsiteY1255" fmla="*/ 305123 h 1571025"/>
                <a:gd name="connsiteX1256" fmla="*/ 117127 w 4728498"/>
                <a:gd name="connsiteY1256" fmla="*/ 301695 h 1571025"/>
                <a:gd name="connsiteX1257" fmla="*/ 94273 w 4728498"/>
                <a:gd name="connsiteY1257" fmla="*/ 287510 h 1571025"/>
                <a:gd name="connsiteX1258" fmla="*/ 65706 w 4728498"/>
                <a:gd name="connsiteY1258" fmla="*/ 297887 h 1571025"/>
                <a:gd name="connsiteX1259" fmla="*/ 39804 w 4728498"/>
                <a:gd name="connsiteY1259" fmla="*/ 304932 h 1571025"/>
                <a:gd name="connsiteX1260" fmla="*/ 19045 w 4728498"/>
                <a:gd name="connsiteY1260" fmla="*/ 326924 h 1571025"/>
                <a:gd name="connsiteX1261" fmla="*/ 0 w 4728498"/>
                <a:gd name="connsiteY1261" fmla="*/ 344441 h 1571025"/>
                <a:gd name="connsiteX1262" fmla="*/ 5904 w 4728498"/>
                <a:gd name="connsiteY1262" fmla="*/ 368242 h 1571025"/>
                <a:gd name="connsiteX1263" fmla="*/ 49517 w 4728498"/>
                <a:gd name="connsiteY1263" fmla="*/ 394422 h 1571025"/>
                <a:gd name="connsiteX1264" fmla="*/ 26187 w 4728498"/>
                <a:gd name="connsiteY1264" fmla="*/ 411844 h 1571025"/>
                <a:gd name="connsiteX1265" fmla="*/ 42185 w 4728498"/>
                <a:gd name="connsiteY1265" fmla="*/ 439739 h 1571025"/>
                <a:gd name="connsiteX1266" fmla="*/ 62182 w 4728498"/>
                <a:gd name="connsiteY1266" fmla="*/ 457922 h 1571025"/>
                <a:gd name="connsiteX1267" fmla="*/ 48565 w 4728498"/>
                <a:gd name="connsiteY1267" fmla="*/ 483532 h 1571025"/>
                <a:gd name="connsiteX1268" fmla="*/ 68753 w 4728498"/>
                <a:gd name="connsiteY1268" fmla="*/ 504000 h 1571025"/>
                <a:gd name="connsiteX1269" fmla="*/ 78275 w 4728498"/>
                <a:gd name="connsiteY1269" fmla="*/ 524468 h 1571025"/>
                <a:gd name="connsiteX1270" fmla="*/ 74752 w 4728498"/>
                <a:gd name="connsiteY1270" fmla="*/ 547983 h 1571025"/>
                <a:gd name="connsiteX1271" fmla="*/ 111889 w 4728498"/>
                <a:gd name="connsiteY1271" fmla="*/ 571689 h 1571025"/>
                <a:gd name="connsiteX1272" fmla="*/ 120745 w 4728498"/>
                <a:gd name="connsiteY1272" fmla="*/ 595299 h 1571025"/>
                <a:gd name="connsiteX1273" fmla="*/ 94940 w 4728498"/>
                <a:gd name="connsiteY1273" fmla="*/ 624716 h 1571025"/>
                <a:gd name="connsiteX1274" fmla="*/ 59135 w 4728498"/>
                <a:gd name="connsiteY1274" fmla="*/ 660036 h 1571025"/>
                <a:gd name="connsiteX1275" fmla="*/ 26949 w 4728498"/>
                <a:gd name="connsiteY1275" fmla="*/ 677363 h 1571025"/>
                <a:gd name="connsiteX1276" fmla="*/ 48184 w 4728498"/>
                <a:gd name="connsiteY1276" fmla="*/ 678315 h 1571025"/>
                <a:gd name="connsiteX1277" fmla="*/ 62182 w 4728498"/>
                <a:gd name="connsiteY1277" fmla="*/ 698688 h 1571025"/>
                <a:gd name="connsiteX1278" fmla="*/ 93226 w 4728498"/>
                <a:gd name="connsiteY1278" fmla="*/ 703163 h 1571025"/>
                <a:gd name="connsiteX1279" fmla="*/ 69895 w 4728498"/>
                <a:gd name="connsiteY1279" fmla="*/ 705543 h 1571025"/>
                <a:gd name="connsiteX1280" fmla="*/ 43518 w 4728498"/>
                <a:gd name="connsiteY1280" fmla="*/ 716206 h 1571025"/>
                <a:gd name="connsiteX1281" fmla="*/ 29234 w 4728498"/>
                <a:gd name="connsiteY1281" fmla="*/ 742100 h 1571025"/>
                <a:gd name="connsiteX1282" fmla="*/ 19712 w 4728498"/>
                <a:gd name="connsiteY1282" fmla="*/ 770661 h 1571025"/>
                <a:gd name="connsiteX1283" fmla="*/ 29234 w 4728498"/>
                <a:gd name="connsiteY1283" fmla="*/ 793700 h 1571025"/>
                <a:gd name="connsiteX1284" fmla="*/ 25711 w 4728498"/>
                <a:gd name="connsiteY1284" fmla="*/ 817215 h 1571025"/>
                <a:gd name="connsiteX1285" fmla="*/ 46279 w 4728498"/>
                <a:gd name="connsiteY1285" fmla="*/ 833685 h 1571025"/>
                <a:gd name="connsiteX1286" fmla="*/ 48660 w 4728498"/>
                <a:gd name="connsiteY1286" fmla="*/ 853297 h 1571025"/>
                <a:gd name="connsiteX1287" fmla="*/ 58182 w 4728498"/>
                <a:gd name="connsiteY1287" fmla="*/ 881857 h 1571025"/>
                <a:gd name="connsiteX1288" fmla="*/ 82941 w 4728498"/>
                <a:gd name="connsiteY1288" fmla="*/ 886998 h 1571025"/>
                <a:gd name="connsiteX1289" fmla="*/ 102558 w 4728498"/>
                <a:gd name="connsiteY1289" fmla="*/ 890521 h 1571025"/>
                <a:gd name="connsiteX1290" fmla="*/ 122555 w 4728498"/>
                <a:gd name="connsiteY1290" fmla="*/ 890521 h 1571025"/>
                <a:gd name="connsiteX1291" fmla="*/ 147599 w 4728498"/>
                <a:gd name="connsiteY1291" fmla="*/ 904420 h 1571025"/>
                <a:gd name="connsiteX1292" fmla="*/ 152931 w 4728498"/>
                <a:gd name="connsiteY1292" fmla="*/ 927745 h 1571025"/>
                <a:gd name="connsiteX1293" fmla="*/ 169501 w 4728498"/>
                <a:gd name="connsiteY1293" fmla="*/ 956305 h 1571025"/>
                <a:gd name="connsiteX1294" fmla="*/ 185880 w 4728498"/>
                <a:gd name="connsiteY1294" fmla="*/ 984866 h 1571025"/>
                <a:gd name="connsiteX1295" fmla="*/ 207591 w 4728498"/>
                <a:gd name="connsiteY1295" fmla="*/ 986104 h 1571025"/>
                <a:gd name="connsiteX1296" fmla="*/ 215209 w 4728498"/>
                <a:gd name="connsiteY1296" fmla="*/ 1005906 h 1571025"/>
                <a:gd name="connsiteX1297" fmla="*/ 179023 w 4728498"/>
                <a:gd name="connsiteY1297" fmla="*/ 1009714 h 1571025"/>
                <a:gd name="connsiteX1298" fmla="*/ 185784 w 4728498"/>
                <a:gd name="connsiteY1298" fmla="*/ 1034276 h 1571025"/>
                <a:gd name="connsiteX1299" fmla="*/ 192260 w 4728498"/>
                <a:gd name="connsiteY1299" fmla="*/ 1055220 h 1571025"/>
                <a:gd name="connsiteX1300" fmla="*/ 213019 w 4728498"/>
                <a:gd name="connsiteY1300" fmla="*/ 1067311 h 1571025"/>
                <a:gd name="connsiteX1301" fmla="*/ 234921 w 4728498"/>
                <a:gd name="connsiteY1301" fmla="*/ 1056648 h 1571025"/>
                <a:gd name="connsiteX1302" fmla="*/ 266726 w 4728498"/>
                <a:gd name="connsiteY1302" fmla="*/ 1053411 h 1571025"/>
                <a:gd name="connsiteX1303" fmla="*/ 280438 w 4728498"/>
                <a:gd name="connsiteY1303" fmla="*/ 1089588 h 1571025"/>
                <a:gd name="connsiteX1304" fmla="*/ 301292 w 4728498"/>
                <a:gd name="connsiteY1304" fmla="*/ 1102726 h 1571025"/>
                <a:gd name="connsiteX1305" fmla="*/ 324337 w 4728498"/>
                <a:gd name="connsiteY1305" fmla="*/ 1113484 h 1571025"/>
                <a:gd name="connsiteX1306" fmla="*/ 329479 w 4728498"/>
                <a:gd name="connsiteY1306" fmla="*/ 1140140 h 1571025"/>
                <a:gd name="connsiteX1307" fmla="*/ 351476 w 4728498"/>
                <a:gd name="connsiteY1307" fmla="*/ 1142045 h 1571025"/>
                <a:gd name="connsiteX1308" fmla="*/ 387281 w 4728498"/>
                <a:gd name="connsiteY1308" fmla="*/ 1145567 h 1571025"/>
                <a:gd name="connsiteX1309" fmla="*/ 415848 w 4728498"/>
                <a:gd name="connsiteY1309" fmla="*/ 1162989 h 1571025"/>
                <a:gd name="connsiteX1310" fmla="*/ 436702 w 4728498"/>
                <a:gd name="connsiteY1310" fmla="*/ 1162989 h 1571025"/>
                <a:gd name="connsiteX1311" fmla="*/ 465842 w 4728498"/>
                <a:gd name="connsiteY1311" fmla="*/ 1166512 h 1571025"/>
                <a:gd name="connsiteX1312" fmla="*/ 491171 w 4728498"/>
                <a:gd name="connsiteY1312" fmla="*/ 1180506 h 1571025"/>
                <a:gd name="connsiteX1313" fmla="*/ 483458 w 4728498"/>
                <a:gd name="connsiteY1313" fmla="*/ 1202498 h 1571025"/>
                <a:gd name="connsiteX1314" fmla="*/ 486695 w 4728498"/>
                <a:gd name="connsiteY1314" fmla="*/ 1224775 h 1571025"/>
                <a:gd name="connsiteX1315" fmla="*/ 496218 w 4728498"/>
                <a:gd name="connsiteY1315" fmla="*/ 1246672 h 1571025"/>
                <a:gd name="connsiteX1316" fmla="*/ 455176 w 4728498"/>
                <a:gd name="connsiteY1316" fmla="*/ 1261142 h 1571025"/>
                <a:gd name="connsiteX1317" fmla="*/ 440607 w 4728498"/>
                <a:gd name="connsiteY1317" fmla="*/ 1290750 h 1571025"/>
                <a:gd name="connsiteX1318" fmla="*/ 463270 w 4728498"/>
                <a:gd name="connsiteY1318" fmla="*/ 1286942 h 1571025"/>
                <a:gd name="connsiteX1319" fmla="*/ 463270 w 4728498"/>
                <a:gd name="connsiteY1319" fmla="*/ 1305983 h 1571025"/>
                <a:gd name="connsiteX1320" fmla="*/ 432227 w 4728498"/>
                <a:gd name="connsiteY1320" fmla="*/ 1313884 h 1571025"/>
                <a:gd name="connsiteX1321" fmla="*/ 457652 w 4728498"/>
                <a:gd name="connsiteY1321" fmla="*/ 1339303 h 1571025"/>
                <a:gd name="connsiteX1322" fmla="*/ 434608 w 4728498"/>
                <a:gd name="connsiteY1322" fmla="*/ 1358249 h 1571025"/>
                <a:gd name="connsiteX1323" fmla="*/ 415562 w 4728498"/>
                <a:gd name="connsiteY1323" fmla="*/ 1372243 h 1571025"/>
                <a:gd name="connsiteX1324" fmla="*/ 417848 w 4728498"/>
                <a:gd name="connsiteY1324" fmla="*/ 1395758 h 1571025"/>
                <a:gd name="connsiteX1325" fmla="*/ 445559 w 4728498"/>
                <a:gd name="connsiteY1325" fmla="*/ 1408325 h 1571025"/>
                <a:gd name="connsiteX1326" fmla="*/ 478030 w 4728498"/>
                <a:gd name="connsiteY1326" fmla="*/ 1425937 h 1571025"/>
                <a:gd name="connsiteX1327" fmla="*/ 497075 w 4728498"/>
                <a:gd name="connsiteY1327" fmla="*/ 1446691 h 1571025"/>
                <a:gd name="connsiteX1328" fmla="*/ 520310 w 4728498"/>
                <a:gd name="connsiteY1328" fmla="*/ 1464685 h 1571025"/>
                <a:gd name="connsiteX1329" fmla="*/ 542212 w 4728498"/>
                <a:gd name="connsiteY1329" fmla="*/ 1457925 h 1571025"/>
                <a:gd name="connsiteX1330" fmla="*/ 563542 w 4728498"/>
                <a:gd name="connsiteY1330" fmla="*/ 1465065 h 1571025"/>
                <a:gd name="connsiteX1331" fmla="*/ 606013 w 4728498"/>
                <a:gd name="connsiteY1331" fmla="*/ 1475633 h 1571025"/>
                <a:gd name="connsiteX1332" fmla="*/ 626200 w 4728498"/>
                <a:gd name="connsiteY1332" fmla="*/ 1475633 h 1571025"/>
                <a:gd name="connsiteX1333" fmla="*/ 657625 w 4728498"/>
                <a:gd name="connsiteY1333" fmla="*/ 1496482 h 1571025"/>
                <a:gd name="connsiteX1334" fmla="*/ 681050 w 4728498"/>
                <a:gd name="connsiteY1334" fmla="*/ 1503908 h 1571025"/>
                <a:gd name="connsiteX1335" fmla="*/ 708570 w 4728498"/>
                <a:gd name="connsiteY1335" fmla="*/ 1496863 h 1571025"/>
                <a:gd name="connsiteX1336" fmla="*/ 736376 w 4728498"/>
                <a:gd name="connsiteY1336" fmla="*/ 1510858 h 1571025"/>
                <a:gd name="connsiteX1337" fmla="*/ 748470 w 4728498"/>
                <a:gd name="connsiteY1337" fmla="*/ 1531231 h 1571025"/>
                <a:gd name="connsiteX1338" fmla="*/ 769324 w 4728498"/>
                <a:gd name="connsiteY1338" fmla="*/ 1539323 h 1571025"/>
                <a:gd name="connsiteX1339" fmla="*/ 794940 w 4728498"/>
                <a:gd name="connsiteY1339" fmla="*/ 1556745 h 1571025"/>
                <a:gd name="connsiteX1340" fmla="*/ 821317 w 4728498"/>
                <a:gd name="connsiteY1340" fmla="*/ 1571025 h 1571025"/>
                <a:gd name="connsiteX1341" fmla="*/ 840933 w 4728498"/>
                <a:gd name="connsiteY1341" fmla="*/ 1538085 h 1571025"/>
                <a:gd name="connsiteX1342" fmla="*/ 827792 w 4728498"/>
                <a:gd name="connsiteY1342" fmla="*/ 1514475 h 1571025"/>
                <a:gd name="connsiteX1343" fmla="*/ 807223 w 4728498"/>
                <a:gd name="connsiteY1343" fmla="*/ 1502956 h 1571025"/>
                <a:gd name="connsiteX1344" fmla="*/ 798463 w 4728498"/>
                <a:gd name="connsiteY1344" fmla="*/ 1482868 h 1571025"/>
                <a:gd name="connsiteX1345" fmla="*/ 795416 w 4728498"/>
                <a:gd name="connsiteY1345" fmla="*/ 1458687 h 1571025"/>
                <a:gd name="connsiteX1346" fmla="*/ 788750 w 4728498"/>
                <a:gd name="connsiteY1346" fmla="*/ 1437076 h 1571025"/>
                <a:gd name="connsiteX1347" fmla="*/ 765039 w 4728498"/>
                <a:gd name="connsiteY1347" fmla="*/ 1418035 h 1571025"/>
                <a:gd name="connsiteX1348" fmla="*/ 775704 w 4728498"/>
                <a:gd name="connsiteY1348" fmla="*/ 1385191 h 1571025"/>
                <a:gd name="connsiteX1349" fmla="*/ 779037 w 4728498"/>
                <a:gd name="connsiteY1349" fmla="*/ 1363580 h 1571025"/>
                <a:gd name="connsiteX1350" fmla="*/ 800558 w 4728498"/>
                <a:gd name="connsiteY1350" fmla="*/ 1354821 h 1571025"/>
                <a:gd name="connsiteX1351" fmla="*/ 821507 w 4728498"/>
                <a:gd name="connsiteY1351" fmla="*/ 1349776 h 1571025"/>
                <a:gd name="connsiteX1352" fmla="*/ 827982 w 4728498"/>
                <a:gd name="connsiteY1352" fmla="*/ 1328546 h 1571025"/>
                <a:gd name="connsiteX1353" fmla="*/ 806937 w 4728498"/>
                <a:gd name="connsiteY1353" fmla="*/ 1318454 h 1571025"/>
                <a:gd name="connsiteX1354" fmla="*/ 814937 w 4728498"/>
                <a:gd name="connsiteY1354" fmla="*/ 1296462 h 1571025"/>
                <a:gd name="connsiteX1355" fmla="*/ 785036 w 4728498"/>
                <a:gd name="connsiteY1355" fmla="*/ 1258382 h 1571025"/>
                <a:gd name="connsiteX1356" fmla="*/ 746946 w 4728498"/>
                <a:gd name="connsiteY1356" fmla="*/ 1261142 h 1571025"/>
                <a:gd name="connsiteX1357" fmla="*/ 744756 w 4728498"/>
                <a:gd name="connsiteY1357" fmla="*/ 1240008 h 1571025"/>
                <a:gd name="connsiteX1358" fmla="*/ 725139 w 4728498"/>
                <a:gd name="connsiteY1358" fmla="*/ 1232867 h 1571025"/>
                <a:gd name="connsiteX1359" fmla="*/ 729996 w 4728498"/>
                <a:gd name="connsiteY1359" fmla="*/ 1203450 h 1571025"/>
                <a:gd name="connsiteX1360" fmla="*/ 723425 w 4728498"/>
                <a:gd name="connsiteY1360" fmla="*/ 1163846 h 1571025"/>
                <a:gd name="connsiteX1361" fmla="*/ 732948 w 4728498"/>
                <a:gd name="connsiteY1361" fmla="*/ 1140331 h 1571025"/>
                <a:gd name="connsiteX1362" fmla="*/ 752850 w 4728498"/>
                <a:gd name="connsiteY1362" fmla="*/ 1148804 h 1571025"/>
                <a:gd name="connsiteX1363" fmla="*/ 775228 w 4728498"/>
                <a:gd name="connsiteY1363" fmla="*/ 1162799 h 1571025"/>
                <a:gd name="connsiteX1364" fmla="*/ 785322 w 4728498"/>
                <a:gd name="connsiteY1364" fmla="*/ 1140140 h 1571025"/>
                <a:gd name="connsiteX1365" fmla="*/ 794844 w 4728498"/>
                <a:gd name="connsiteY1365" fmla="*/ 1111580 h 1571025"/>
                <a:gd name="connsiteX1366" fmla="*/ 816175 w 4728498"/>
                <a:gd name="connsiteY1366" fmla="*/ 1106058 h 1571025"/>
                <a:gd name="connsiteX1367" fmla="*/ 821126 w 4728498"/>
                <a:gd name="connsiteY1367" fmla="*/ 1082829 h 1571025"/>
                <a:gd name="connsiteX1368" fmla="*/ 841599 w 4728498"/>
                <a:gd name="connsiteY1368" fmla="*/ 1084828 h 1571025"/>
                <a:gd name="connsiteX1369" fmla="*/ 863787 w 4728498"/>
                <a:gd name="connsiteY1369" fmla="*/ 1091873 h 1571025"/>
                <a:gd name="connsiteX1370" fmla="*/ 888355 w 4728498"/>
                <a:gd name="connsiteY1370" fmla="*/ 1081115 h 1571025"/>
                <a:gd name="connsiteX1371" fmla="*/ 925969 w 4728498"/>
                <a:gd name="connsiteY1371" fmla="*/ 1091873 h 1571025"/>
                <a:gd name="connsiteX1372" fmla="*/ 951584 w 4728498"/>
                <a:gd name="connsiteY1372" fmla="*/ 1105868 h 1571025"/>
                <a:gd name="connsiteX1373" fmla="*/ 957012 w 4728498"/>
                <a:gd name="connsiteY1373" fmla="*/ 1125670 h 1571025"/>
                <a:gd name="connsiteX1374" fmla="*/ 1011291 w 4728498"/>
                <a:gd name="connsiteY1374" fmla="*/ 1134428 h 1571025"/>
                <a:gd name="connsiteX1375" fmla="*/ 1033002 w 4728498"/>
                <a:gd name="connsiteY1375" fmla="*/ 1112437 h 1571025"/>
                <a:gd name="connsiteX1376" fmla="*/ 1060141 w 4728498"/>
                <a:gd name="connsiteY1376" fmla="*/ 1120243 h 1571025"/>
                <a:gd name="connsiteX1377" fmla="*/ 1084328 w 4728498"/>
                <a:gd name="connsiteY1377" fmla="*/ 1113103 h 1571025"/>
                <a:gd name="connsiteX1378" fmla="*/ 1131941 w 4728498"/>
                <a:gd name="connsiteY1378" fmla="*/ 1130716 h 1571025"/>
                <a:gd name="connsiteX1379" fmla="*/ 1153843 w 4728498"/>
                <a:gd name="connsiteY1379" fmla="*/ 1120053 h 1571025"/>
                <a:gd name="connsiteX1380" fmla="*/ 1191933 w 4728498"/>
                <a:gd name="connsiteY1380" fmla="*/ 1130906 h 1571025"/>
                <a:gd name="connsiteX1381" fmla="*/ 1197551 w 4728498"/>
                <a:gd name="connsiteY1381" fmla="*/ 1100441 h 1571025"/>
                <a:gd name="connsiteX1382" fmla="*/ 1177363 w 4728498"/>
                <a:gd name="connsiteY1382" fmla="*/ 1081686 h 1571025"/>
                <a:gd name="connsiteX1383" fmla="*/ 1153176 w 4728498"/>
                <a:gd name="connsiteY1383" fmla="*/ 1077593 h 1571025"/>
                <a:gd name="connsiteX1384" fmla="*/ 1158414 w 4728498"/>
                <a:gd name="connsiteY1384" fmla="*/ 1034466 h 1571025"/>
                <a:gd name="connsiteX1385" fmla="*/ 1189552 w 4728498"/>
                <a:gd name="connsiteY1385" fmla="*/ 1025517 h 1571025"/>
                <a:gd name="connsiteX1386" fmla="*/ 1163842 w 4728498"/>
                <a:gd name="connsiteY1386" fmla="*/ 1006477 h 1571025"/>
                <a:gd name="connsiteX1387" fmla="*/ 1148224 w 4728498"/>
                <a:gd name="connsiteY1387" fmla="*/ 985818 h 1571025"/>
                <a:gd name="connsiteX1388" fmla="*/ 1173649 w 4728498"/>
                <a:gd name="connsiteY1388" fmla="*/ 975250 h 1571025"/>
                <a:gd name="connsiteX1389" fmla="*/ 1205455 w 4728498"/>
                <a:gd name="connsiteY1389" fmla="*/ 972014 h 1571025"/>
                <a:gd name="connsiteX1390" fmla="*/ 1234498 w 4728498"/>
                <a:gd name="connsiteY1390" fmla="*/ 972014 h 1571025"/>
                <a:gd name="connsiteX1391" fmla="*/ 1274398 w 4728498"/>
                <a:gd name="connsiteY1391" fmla="*/ 961256 h 1571025"/>
                <a:gd name="connsiteX1392" fmla="*/ 1326676 w 4728498"/>
                <a:gd name="connsiteY1392" fmla="*/ 947071 h 1571025"/>
                <a:gd name="connsiteX1393" fmla="*/ 1356291 w 4728498"/>
                <a:gd name="connsiteY1393" fmla="*/ 936408 h 1571025"/>
                <a:gd name="connsiteX1394" fmla="*/ 1376765 w 4728498"/>
                <a:gd name="connsiteY1394" fmla="*/ 918224 h 1571025"/>
                <a:gd name="connsiteX1395" fmla="*/ 1398381 w 4728498"/>
                <a:gd name="connsiteY1395" fmla="*/ 915273 h 1571025"/>
                <a:gd name="connsiteX1396" fmla="*/ 1437232 w 4728498"/>
                <a:gd name="connsiteY1396" fmla="*/ 918796 h 1571025"/>
                <a:gd name="connsiteX1397" fmla="*/ 1455135 w 4728498"/>
                <a:gd name="connsiteY1397" fmla="*/ 939264 h 1571025"/>
                <a:gd name="connsiteX1398" fmla="*/ 1464657 w 4728498"/>
                <a:gd name="connsiteY1398" fmla="*/ 966778 h 1571025"/>
                <a:gd name="connsiteX1399" fmla="*/ 1486654 w 4728498"/>
                <a:gd name="connsiteY1399" fmla="*/ 968396 h 1571025"/>
                <a:gd name="connsiteX1400" fmla="*/ 1515222 w 4728498"/>
                <a:gd name="connsiteY1400" fmla="*/ 978963 h 1571025"/>
                <a:gd name="connsiteX1401" fmla="*/ 1542171 w 4728498"/>
                <a:gd name="connsiteY1401" fmla="*/ 978963 h 1571025"/>
                <a:gd name="connsiteX1402" fmla="*/ 1549789 w 4728498"/>
                <a:gd name="connsiteY1402" fmla="*/ 998861 h 1571025"/>
                <a:gd name="connsiteX1403" fmla="*/ 1572071 w 4728498"/>
                <a:gd name="connsiteY1403" fmla="*/ 996671 h 1571025"/>
                <a:gd name="connsiteX1404" fmla="*/ 1594164 w 4728498"/>
                <a:gd name="connsiteY1404" fmla="*/ 1000193 h 1571025"/>
                <a:gd name="connsiteX1405" fmla="*/ 1619303 w 4728498"/>
                <a:gd name="connsiteY1405" fmla="*/ 970966 h 1571025"/>
                <a:gd name="connsiteX1406" fmla="*/ 1661678 w 4728498"/>
                <a:gd name="connsiteY1406" fmla="*/ 985532 h 1571025"/>
                <a:gd name="connsiteX1407" fmla="*/ 1694721 w 4728498"/>
                <a:gd name="connsiteY1407" fmla="*/ 1003526 h 1571025"/>
                <a:gd name="connsiteX1408" fmla="*/ 1727002 w 4728498"/>
                <a:gd name="connsiteY1408" fmla="*/ 1031610 h 1571025"/>
                <a:gd name="connsiteX1409" fmla="*/ 1766236 w 4728498"/>
                <a:gd name="connsiteY1409" fmla="*/ 1067025 h 1571025"/>
                <a:gd name="connsiteX1410" fmla="*/ 1795469 w 4728498"/>
                <a:gd name="connsiteY1410" fmla="*/ 1102155 h 1571025"/>
                <a:gd name="connsiteX1411" fmla="*/ 1815181 w 4728498"/>
                <a:gd name="connsiteY1411" fmla="*/ 1123575 h 1571025"/>
                <a:gd name="connsiteX1412" fmla="*/ 1837273 w 4728498"/>
                <a:gd name="connsiteY1412" fmla="*/ 1113865 h 1571025"/>
                <a:gd name="connsiteX1413" fmla="*/ 1868603 w 4728498"/>
                <a:gd name="connsiteY1413" fmla="*/ 1117673 h 1571025"/>
                <a:gd name="connsiteX1414" fmla="*/ 1897170 w 4728498"/>
                <a:gd name="connsiteY1414" fmla="*/ 1131668 h 1571025"/>
                <a:gd name="connsiteX1415" fmla="*/ 1919262 w 4728498"/>
                <a:gd name="connsiteY1415" fmla="*/ 1117292 h 1571025"/>
                <a:gd name="connsiteX1416" fmla="*/ 1946973 w 4728498"/>
                <a:gd name="connsiteY1416" fmla="*/ 1121195 h 1571025"/>
                <a:gd name="connsiteX1417" fmla="*/ 1988777 w 4728498"/>
                <a:gd name="connsiteY1417" fmla="*/ 1149756 h 1571025"/>
                <a:gd name="connsiteX1418" fmla="*/ 2007822 w 4728498"/>
                <a:gd name="connsiteY1418" fmla="*/ 1173842 h 1571025"/>
                <a:gd name="connsiteX1419" fmla="*/ 2051625 w 4728498"/>
                <a:gd name="connsiteY1419" fmla="*/ 1185362 h 1571025"/>
                <a:gd name="connsiteX1420" fmla="*/ 2061147 w 4728498"/>
                <a:gd name="connsiteY1420" fmla="*/ 1162418 h 1571025"/>
                <a:gd name="connsiteX1421" fmla="*/ 2089715 w 4728498"/>
                <a:gd name="connsiteY1421" fmla="*/ 1202307 h 1571025"/>
                <a:gd name="connsiteX1422" fmla="*/ 2114473 w 4728498"/>
                <a:gd name="connsiteY1422" fmla="*/ 1203164 h 1571025"/>
                <a:gd name="connsiteX1423" fmla="*/ 2154659 w 4728498"/>
                <a:gd name="connsiteY1423" fmla="*/ 1185266 h 1571025"/>
                <a:gd name="connsiteX1424" fmla="*/ 2181798 w 4728498"/>
                <a:gd name="connsiteY1424" fmla="*/ 1148994 h 1571025"/>
                <a:gd name="connsiteX1425" fmla="*/ 2210365 w 4728498"/>
                <a:gd name="connsiteY1425" fmla="*/ 1139474 h 1571025"/>
                <a:gd name="connsiteX1426" fmla="*/ 2230363 w 4728498"/>
                <a:gd name="connsiteY1426" fmla="*/ 1128716 h 1571025"/>
                <a:gd name="connsiteX1427" fmla="*/ 2258930 w 4728498"/>
                <a:gd name="connsiteY1427" fmla="*/ 1128716 h 1571025"/>
                <a:gd name="connsiteX1428" fmla="*/ 2284450 w 4728498"/>
                <a:gd name="connsiteY1428" fmla="*/ 1135761 h 1571025"/>
                <a:gd name="connsiteX1429" fmla="*/ 2307971 w 4728498"/>
                <a:gd name="connsiteY1429" fmla="*/ 1135761 h 1571025"/>
                <a:gd name="connsiteX1430" fmla="*/ 2322350 w 4728498"/>
                <a:gd name="connsiteY1430" fmla="*/ 1156039 h 1571025"/>
                <a:gd name="connsiteX1431" fmla="*/ 2343109 w 4728498"/>
                <a:gd name="connsiteY1431" fmla="*/ 1163941 h 1571025"/>
                <a:gd name="connsiteX1432" fmla="*/ 2363963 w 4728498"/>
                <a:gd name="connsiteY1432" fmla="*/ 1160514 h 1571025"/>
                <a:gd name="connsiteX1433" fmla="*/ 2386436 w 4728498"/>
                <a:gd name="connsiteY1433" fmla="*/ 1160514 h 1571025"/>
                <a:gd name="connsiteX1434" fmla="*/ 2412242 w 4728498"/>
                <a:gd name="connsiteY1434" fmla="*/ 1164036 h 1571025"/>
                <a:gd name="connsiteX1435" fmla="*/ 2432240 w 4728498"/>
                <a:gd name="connsiteY1435" fmla="*/ 1164036 h 1571025"/>
                <a:gd name="connsiteX1436" fmla="*/ 2441096 w 4728498"/>
                <a:gd name="connsiteY1436" fmla="*/ 1137475 h 1571025"/>
                <a:gd name="connsiteX1437" fmla="*/ 2421003 w 4728498"/>
                <a:gd name="connsiteY1437" fmla="*/ 1110533 h 1571025"/>
                <a:gd name="connsiteX1438" fmla="*/ 2411480 w 4728498"/>
                <a:gd name="connsiteY1438" fmla="*/ 1086351 h 1571025"/>
                <a:gd name="connsiteX1439" fmla="*/ 2461093 w 4728498"/>
                <a:gd name="connsiteY1439" fmla="*/ 1078926 h 1571025"/>
                <a:gd name="connsiteX1440" fmla="*/ 2480805 w 4728498"/>
                <a:gd name="connsiteY1440" fmla="*/ 1082543 h 1571025"/>
                <a:gd name="connsiteX1441" fmla="*/ 2500802 w 4728498"/>
                <a:gd name="connsiteY1441" fmla="*/ 1082543 h 1571025"/>
                <a:gd name="connsiteX1442" fmla="*/ 2522418 w 4728498"/>
                <a:gd name="connsiteY1442" fmla="*/ 1096348 h 1571025"/>
                <a:gd name="connsiteX1443" fmla="*/ 2543748 w 4728498"/>
                <a:gd name="connsiteY1443" fmla="*/ 1093111 h 1571025"/>
                <a:gd name="connsiteX1444" fmla="*/ 2561175 w 4728498"/>
                <a:gd name="connsiteY1444" fmla="*/ 1113674 h 1571025"/>
                <a:gd name="connsiteX1445" fmla="*/ 2570697 w 4728498"/>
                <a:gd name="connsiteY1445" fmla="*/ 1134333 h 1571025"/>
                <a:gd name="connsiteX1446" fmla="*/ 2594694 w 4728498"/>
                <a:gd name="connsiteY1446" fmla="*/ 1146138 h 1571025"/>
                <a:gd name="connsiteX1447" fmla="*/ 2614976 w 4728498"/>
                <a:gd name="connsiteY1447" fmla="*/ 1149851 h 1571025"/>
                <a:gd name="connsiteX1448" fmla="*/ 2634593 w 4728498"/>
                <a:gd name="connsiteY1448" fmla="*/ 1153374 h 1571025"/>
                <a:gd name="connsiteX1449" fmla="*/ 2671826 w 4728498"/>
                <a:gd name="connsiteY1449" fmla="*/ 1139093 h 1571025"/>
                <a:gd name="connsiteX1450" fmla="*/ 2697156 w 4728498"/>
                <a:gd name="connsiteY1450" fmla="*/ 1139093 h 1571025"/>
                <a:gd name="connsiteX1451" fmla="*/ 2729342 w 4728498"/>
                <a:gd name="connsiteY1451" fmla="*/ 1146138 h 1571025"/>
                <a:gd name="connsiteX1452" fmla="*/ 2774860 w 4728498"/>
                <a:gd name="connsiteY1452" fmla="*/ 1160228 h 1571025"/>
                <a:gd name="connsiteX1453" fmla="*/ 2840279 w 4728498"/>
                <a:gd name="connsiteY1453" fmla="*/ 1192121 h 1571025"/>
                <a:gd name="connsiteX1454" fmla="*/ 2866562 w 4728498"/>
                <a:gd name="connsiteY1454" fmla="*/ 1199261 h 1571025"/>
                <a:gd name="connsiteX1455" fmla="*/ 2886845 w 4728498"/>
                <a:gd name="connsiteY1455" fmla="*/ 1199261 h 1571025"/>
                <a:gd name="connsiteX1456" fmla="*/ 2926649 w 4728498"/>
                <a:gd name="connsiteY1456" fmla="*/ 1188503 h 1571025"/>
                <a:gd name="connsiteX1457" fmla="*/ 2952835 w 4728498"/>
                <a:gd name="connsiteY1457" fmla="*/ 1181458 h 1571025"/>
                <a:gd name="connsiteX1458" fmla="*/ 2977118 w 4728498"/>
                <a:gd name="connsiteY1458" fmla="*/ 1148613 h 1571025"/>
                <a:gd name="connsiteX1459" fmla="*/ 3010827 w 4728498"/>
                <a:gd name="connsiteY1459" fmla="*/ 1153183 h 1571025"/>
                <a:gd name="connsiteX1460" fmla="*/ 3039395 w 4728498"/>
                <a:gd name="connsiteY1460" fmla="*/ 1167083 h 1571025"/>
                <a:gd name="connsiteX1461" fmla="*/ 3063678 w 4728498"/>
                <a:gd name="connsiteY1461" fmla="*/ 1163751 h 1571025"/>
                <a:gd name="connsiteX1462" fmla="*/ 3091674 w 4728498"/>
                <a:gd name="connsiteY1462" fmla="*/ 1177745 h 1571025"/>
                <a:gd name="connsiteX1463" fmla="*/ 3112337 w 4728498"/>
                <a:gd name="connsiteY1463" fmla="*/ 1177745 h 1571025"/>
                <a:gd name="connsiteX1464" fmla="*/ 3132811 w 4728498"/>
                <a:gd name="connsiteY1464" fmla="*/ 1170510 h 1571025"/>
                <a:gd name="connsiteX1465" fmla="*/ 3152808 w 4728498"/>
                <a:gd name="connsiteY1465" fmla="*/ 1159752 h 1571025"/>
                <a:gd name="connsiteX1466" fmla="*/ 3144142 w 4728498"/>
                <a:gd name="connsiteY1466" fmla="*/ 1118054 h 1571025"/>
                <a:gd name="connsiteX1467" fmla="*/ 3144142 w 4728498"/>
                <a:gd name="connsiteY1467" fmla="*/ 1076070 h 1571025"/>
                <a:gd name="connsiteX1468" fmla="*/ 3150523 w 4728498"/>
                <a:gd name="connsiteY1468" fmla="*/ 1055506 h 1571025"/>
                <a:gd name="connsiteX1469" fmla="*/ 3129764 w 4728498"/>
                <a:gd name="connsiteY1469" fmla="*/ 1042082 h 1571025"/>
                <a:gd name="connsiteX1470" fmla="*/ 3109862 w 4728498"/>
                <a:gd name="connsiteY1470" fmla="*/ 1034847 h 1571025"/>
                <a:gd name="connsiteX1471" fmla="*/ 3133858 w 4728498"/>
                <a:gd name="connsiteY1471" fmla="*/ 1006286 h 1571025"/>
                <a:gd name="connsiteX1472" fmla="*/ 3178042 w 4728498"/>
                <a:gd name="connsiteY1472" fmla="*/ 1000098 h 1571025"/>
                <a:gd name="connsiteX1473" fmla="*/ 3207658 w 4728498"/>
                <a:gd name="connsiteY1473" fmla="*/ 992958 h 1571025"/>
                <a:gd name="connsiteX1474" fmla="*/ 3244986 w 4728498"/>
                <a:gd name="connsiteY1474" fmla="*/ 1017425 h 1571025"/>
                <a:gd name="connsiteX1475" fmla="*/ 3285647 w 4728498"/>
                <a:gd name="connsiteY1475" fmla="*/ 1017425 h 1571025"/>
                <a:gd name="connsiteX1476" fmla="*/ 3326309 w 4728498"/>
                <a:gd name="connsiteY1476" fmla="*/ 1055506 h 1571025"/>
                <a:gd name="connsiteX1477" fmla="*/ 3342592 w 4728498"/>
                <a:gd name="connsiteY1477" fmla="*/ 1076641 h 1571025"/>
                <a:gd name="connsiteX1478" fmla="*/ 3369445 w 4728498"/>
                <a:gd name="connsiteY1478" fmla="*/ 1091492 h 1571025"/>
                <a:gd name="connsiteX1479" fmla="*/ 3408393 w 4728498"/>
                <a:gd name="connsiteY1479" fmla="*/ 1123099 h 1571025"/>
                <a:gd name="connsiteX1480" fmla="*/ 3424199 w 4728498"/>
                <a:gd name="connsiteY1480" fmla="*/ 1147376 h 1571025"/>
                <a:gd name="connsiteX1481" fmla="*/ 3454100 w 4728498"/>
                <a:gd name="connsiteY1481" fmla="*/ 1172700 h 1571025"/>
                <a:gd name="connsiteX1482" fmla="*/ 3491143 w 4728498"/>
                <a:gd name="connsiteY1482" fmla="*/ 1180316 h 1571025"/>
                <a:gd name="connsiteX1483" fmla="*/ 3514188 w 4728498"/>
                <a:gd name="connsiteY1483" fmla="*/ 1183934 h 1571025"/>
                <a:gd name="connsiteX1484" fmla="*/ 3536184 w 4728498"/>
                <a:gd name="connsiteY1484" fmla="*/ 1197738 h 1571025"/>
                <a:gd name="connsiteX1485" fmla="*/ 3569417 w 4728498"/>
                <a:gd name="connsiteY1485" fmla="*/ 1208591 h 1571025"/>
                <a:gd name="connsiteX1486" fmla="*/ 3593986 w 4728498"/>
                <a:gd name="connsiteY1486" fmla="*/ 1246005 h 1571025"/>
                <a:gd name="connsiteX1487" fmla="*/ 3617697 w 4728498"/>
                <a:gd name="connsiteY1487" fmla="*/ 1265046 h 1571025"/>
                <a:gd name="connsiteX1488" fmla="*/ 3638360 w 4728498"/>
                <a:gd name="connsiteY1488" fmla="*/ 1269044 h 1571025"/>
                <a:gd name="connsiteX1489" fmla="*/ 3665310 w 4728498"/>
                <a:gd name="connsiteY1489" fmla="*/ 1265522 h 1571025"/>
                <a:gd name="connsiteX1490" fmla="*/ 3695686 w 4728498"/>
                <a:gd name="connsiteY1490" fmla="*/ 1247433 h 1571025"/>
                <a:gd name="connsiteX1491" fmla="*/ 3721682 w 4728498"/>
                <a:gd name="connsiteY1491" fmla="*/ 1233343 h 1571025"/>
                <a:gd name="connsiteX1492" fmla="*/ 3728158 w 4728498"/>
                <a:gd name="connsiteY1492" fmla="*/ 1253526 h 1571025"/>
                <a:gd name="connsiteX1493" fmla="*/ 3741299 w 4728498"/>
                <a:gd name="connsiteY1493" fmla="*/ 1278469 h 1571025"/>
                <a:gd name="connsiteX1494" fmla="*/ 3737776 w 4728498"/>
                <a:gd name="connsiteY1494" fmla="*/ 1301794 h 1571025"/>
                <a:gd name="connsiteX1495" fmla="*/ 3744441 w 4728498"/>
                <a:gd name="connsiteY1495" fmla="*/ 1324071 h 1571025"/>
                <a:gd name="connsiteX1496" fmla="*/ 3750917 w 4728498"/>
                <a:gd name="connsiteY1496" fmla="*/ 1345396 h 1571025"/>
                <a:gd name="connsiteX1497" fmla="*/ 3747584 w 4728498"/>
                <a:gd name="connsiteY1497" fmla="*/ 1372719 h 1571025"/>
                <a:gd name="connsiteX1498" fmla="*/ 3722920 w 4728498"/>
                <a:gd name="connsiteY1498" fmla="*/ 1381383 h 1571025"/>
                <a:gd name="connsiteX1499" fmla="*/ 3702162 w 4728498"/>
                <a:gd name="connsiteY1499" fmla="*/ 1378812 h 1571025"/>
                <a:gd name="connsiteX1500" fmla="*/ 3689116 w 4728498"/>
                <a:gd name="connsiteY1500" fmla="*/ 1400138 h 1571025"/>
                <a:gd name="connsiteX1501" fmla="*/ 3709113 w 4728498"/>
                <a:gd name="connsiteY1501" fmla="*/ 1420892 h 1571025"/>
                <a:gd name="connsiteX1502" fmla="*/ 3725016 w 4728498"/>
                <a:gd name="connsiteY1502" fmla="*/ 1448691 h 1571025"/>
                <a:gd name="connsiteX1503" fmla="*/ 3734539 w 4728498"/>
                <a:gd name="connsiteY1503" fmla="*/ 1469730 h 1571025"/>
                <a:gd name="connsiteX1504" fmla="*/ 3737585 w 4728498"/>
                <a:gd name="connsiteY1504" fmla="*/ 1490389 h 1571025"/>
                <a:gd name="connsiteX1505" fmla="*/ 3719873 w 4728498"/>
                <a:gd name="connsiteY1505" fmla="*/ 1502956 h 1571025"/>
                <a:gd name="connsiteX1506" fmla="*/ 3752536 w 4728498"/>
                <a:gd name="connsiteY1506" fmla="*/ 1510096 h 1571025"/>
                <a:gd name="connsiteX1507" fmla="*/ 3755488 w 4728498"/>
                <a:gd name="connsiteY1507" fmla="*/ 1472015 h 1571025"/>
                <a:gd name="connsiteX1508" fmla="*/ 3776342 w 4728498"/>
                <a:gd name="connsiteY1508" fmla="*/ 1470873 h 1571025"/>
                <a:gd name="connsiteX1509" fmla="*/ 3790340 w 4728498"/>
                <a:gd name="connsiteY1509" fmla="*/ 1494578 h 1571025"/>
                <a:gd name="connsiteX1510" fmla="*/ 3812337 w 4728498"/>
                <a:gd name="connsiteY1510" fmla="*/ 1492103 h 1571025"/>
                <a:gd name="connsiteX1511" fmla="*/ 3852332 w 4728498"/>
                <a:gd name="connsiteY1511" fmla="*/ 1481155 h 1571025"/>
                <a:gd name="connsiteX1512" fmla="*/ 3866425 w 4728498"/>
                <a:gd name="connsiteY1512" fmla="*/ 1451737 h 1571025"/>
                <a:gd name="connsiteX1513" fmla="*/ 3869948 w 4728498"/>
                <a:gd name="connsiteY1513" fmla="*/ 1419083 h 1571025"/>
                <a:gd name="connsiteX1514" fmla="*/ 3882899 w 4728498"/>
                <a:gd name="connsiteY1514" fmla="*/ 1381002 h 1571025"/>
                <a:gd name="connsiteX1515" fmla="*/ 3895849 w 4728498"/>
                <a:gd name="connsiteY1515" fmla="*/ 1356535 h 1571025"/>
                <a:gd name="connsiteX1516" fmla="*/ 3899373 w 4728498"/>
                <a:gd name="connsiteY1516" fmla="*/ 1327308 h 1571025"/>
                <a:gd name="connsiteX1517" fmla="*/ 3896135 w 4728498"/>
                <a:gd name="connsiteY1517" fmla="*/ 1298747 h 1571025"/>
                <a:gd name="connsiteX1518" fmla="*/ 3899373 w 4728498"/>
                <a:gd name="connsiteY1518" fmla="*/ 1274566 h 1571025"/>
                <a:gd name="connsiteX1519" fmla="*/ 3896135 w 4728498"/>
                <a:gd name="connsiteY1519" fmla="*/ 1252574 h 1571025"/>
                <a:gd name="connsiteX1520" fmla="*/ 3905658 w 4728498"/>
                <a:gd name="connsiteY1520" fmla="*/ 1225442 h 1571025"/>
                <a:gd name="connsiteX1521" fmla="*/ 3896135 w 4728498"/>
                <a:gd name="connsiteY1521" fmla="*/ 1198880 h 1571025"/>
                <a:gd name="connsiteX1522" fmla="*/ 3889659 w 4728498"/>
                <a:gd name="connsiteY1522" fmla="*/ 1177841 h 1571025"/>
                <a:gd name="connsiteX1523" fmla="*/ 3872900 w 4728498"/>
                <a:gd name="connsiteY1523" fmla="*/ 1155754 h 1571025"/>
                <a:gd name="connsiteX1524" fmla="*/ 3853284 w 4728498"/>
                <a:gd name="connsiteY1524" fmla="*/ 1130906 h 1571025"/>
                <a:gd name="connsiteX1525" fmla="*/ 3847189 w 4728498"/>
                <a:gd name="connsiteY1525" fmla="*/ 1110437 h 1571025"/>
                <a:gd name="connsiteX1526" fmla="*/ 3843952 w 4728498"/>
                <a:gd name="connsiteY1526" fmla="*/ 1089493 h 1571025"/>
                <a:gd name="connsiteX1527" fmla="*/ 3837381 w 4728498"/>
                <a:gd name="connsiteY1527" fmla="*/ 1064455 h 1571025"/>
                <a:gd name="connsiteX1528" fmla="*/ 3817193 w 4728498"/>
                <a:gd name="connsiteY1528" fmla="*/ 1042178 h 1571025"/>
                <a:gd name="connsiteX1529" fmla="*/ 3794150 w 4728498"/>
                <a:gd name="connsiteY1529" fmla="*/ 1020757 h 1571025"/>
                <a:gd name="connsiteX1530" fmla="*/ 3745013 w 4728498"/>
                <a:gd name="connsiteY1530" fmla="*/ 981629 h 1571025"/>
                <a:gd name="connsiteX1531" fmla="*/ 3725301 w 4728498"/>
                <a:gd name="connsiteY1531" fmla="*/ 967444 h 1571025"/>
                <a:gd name="connsiteX1532" fmla="*/ 3705018 w 4728498"/>
                <a:gd name="connsiteY1532" fmla="*/ 960018 h 1571025"/>
                <a:gd name="connsiteX1533" fmla="*/ 3674737 w 4728498"/>
                <a:gd name="connsiteY1533" fmla="*/ 960018 h 1571025"/>
                <a:gd name="connsiteX1534" fmla="*/ 3692544 w 4728498"/>
                <a:gd name="connsiteY1534" fmla="*/ 988579 h 1571025"/>
                <a:gd name="connsiteX1535" fmla="*/ 3647312 w 4728498"/>
                <a:gd name="connsiteY1535" fmla="*/ 992196 h 1571025"/>
                <a:gd name="connsiteX1536" fmla="*/ 3619982 w 4728498"/>
                <a:gd name="connsiteY1536" fmla="*/ 981248 h 1571025"/>
                <a:gd name="connsiteX1537" fmla="*/ 3614935 w 4728498"/>
                <a:gd name="connsiteY1537" fmla="*/ 961541 h 1571025"/>
                <a:gd name="connsiteX1538" fmla="*/ 3564085 w 4728498"/>
                <a:gd name="connsiteY1538" fmla="*/ 949260 h 1571025"/>
                <a:gd name="connsiteX1539" fmla="*/ 3541708 w 4728498"/>
                <a:gd name="connsiteY1539" fmla="*/ 938788 h 1571025"/>
                <a:gd name="connsiteX1540" fmla="*/ 3552753 w 4728498"/>
                <a:gd name="connsiteY1540" fmla="*/ 917082 h 1571025"/>
                <a:gd name="connsiteX1541" fmla="*/ 3575132 w 4728498"/>
                <a:gd name="connsiteY1541" fmla="*/ 892996 h 1571025"/>
                <a:gd name="connsiteX1542" fmla="*/ 3582274 w 4728498"/>
                <a:gd name="connsiteY1542" fmla="*/ 870814 h 1571025"/>
                <a:gd name="connsiteX1543" fmla="*/ 3582274 w 4728498"/>
                <a:gd name="connsiteY1543" fmla="*/ 848822 h 1571025"/>
                <a:gd name="connsiteX1544" fmla="*/ 3598080 w 4728498"/>
                <a:gd name="connsiteY1544" fmla="*/ 829020 h 1571025"/>
                <a:gd name="connsiteX1545" fmla="*/ 3605031 w 4728498"/>
                <a:gd name="connsiteY1545" fmla="*/ 807028 h 1571025"/>
                <a:gd name="connsiteX1546" fmla="*/ 3591701 w 4728498"/>
                <a:gd name="connsiteY1546" fmla="*/ 783799 h 1571025"/>
                <a:gd name="connsiteX1547" fmla="*/ 3608175 w 4728498"/>
                <a:gd name="connsiteY1547" fmla="*/ 754286 h 1571025"/>
                <a:gd name="connsiteX1548" fmla="*/ 3630552 w 4728498"/>
                <a:gd name="connsiteY1548" fmla="*/ 733627 h 1571025"/>
                <a:gd name="connsiteX1549" fmla="*/ 3713970 w 4728498"/>
                <a:gd name="connsiteY1549" fmla="*/ 737816 h 1571025"/>
                <a:gd name="connsiteX1550" fmla="*/ 3769485 w 4728498"/>
                <a:gd name="connsiteY1550" fmla="*/ 744957 h 1571025"/>
                <a:gd name="connsiteX1551" fmla="*/ 3801957 w 4728498"/>
                <a:gd name="connsiteY1551" fmla="*/ 748479 h 1571025"/>
                <a:gd name="connsiteX1552" fmla="*/ 3807861 w 4728498"/>
                <a:gd name="connsiteY1552" fmla="*/ 725154 h 1571025"/>
                <a:gd name="connsiteX1553" fmla="*/ 3848046 w 4728498"/>
                <a:gd name="connsiteY1553" fmla="*/ 727249 h 1571025"/>
                <a:gd name="connsiteX1554" fmla="*/ 3870234 w 4728498"/>
                <a:gd name="connsiteY1554" fmla="*/ 734199 h 1571025"/>
                <a:gd name="connsiteX1555" fmla="*/ 3893469 w 4728498"/>
                <a:gd name="connsiteY1555" fmla="*/ 737816 h 1571025"/>
                <a:gd name="connsiteX1556" fmla="*/ 3916323 w 4728498"/>
                <a:gd name="connsiteY1556" fmla="*/ 741339 h 1571025"/>
                <a:gd name="connsiteX1557" fmla="*/ 3886708 w 4728498"/>
                <a:gd name="connsiteY1557" fmla="*/ 743719 h 1571025"/>
                <a:gd name="connsiteX1558" fmla="*/ 3908038 w 4728498"/>
                <a:gd name="connsiteY1558" fmla="*/ 762759 h 1571025"/>
                <a:gd name="connsiteX1559" fmla="*/ 3927654 w 4728498"/>
                <a:gd name="connsiteY1559" fmla="*/ 752097 h 1571025"/>
                <a:gd name="connsiteX1560" fmla="*/ 3966602 w 4728498"/>
                <a:gd name="connsiteY1560" fmla="*/ 752097 h 1571025"/>
                <a:gd name="connsiteX1561" fmla="*/ 4008977 w 4728498"/>
                <a:gd name="connsiteY1561" fmla="*/ 745052 h 1571025"/>
                <a:gd name="connsiteX1562" fmla="*/ 3982885 w 4728498"/>
                <a:gd name="connsiteY1562" fmla="*/ 723536 h 1571025"/>
                <a:gd name="connsiteX1563" fmla="*/ 3962316 w 4728498"/>
                <a:gd name="connsiteY1563" fmla="*/ 719633 h 1571025"/>
                <a:gd name="connsiteX1564" fmla="*/ 3954413 w 4728498"/>
                <a:gd name="connsiteY1564" fmla="*/ 692881 h 1571025"/>
                <a:gd name="connsiteX1565" fmla="*/ 3963935 w 4728498"/>
                <a:gd name="connsiteY1565" fmla="*/ 662416 h 1571025"/>
                <a:gd name="connsiteX1566" fmla="*/ 3960793 w 4728498"/>
                <a:gd name="connsiteY1566" fmla="*/ 636617 h 1571025"/>
                <a:gd name="connsiteX1567" fmla="*/ 3991551 w 4728498"/>
                <a:gd name="connsiteY1567" fmla="*/ 632237 h 1571025"/>
                <a:gd name="connsiteX1568" fmla="*/ 4017833 w 4728498"/>
                <a:gd name="connsiteY1568" fmla="*/ 625097 h 1571025"/>
                <a:gd name="connsiteX1569" fmla="*/ 4056494 w 4728498"/>
                <a:gd name="connsiteY1569" fmla="*/ 642900 h 1571025"/>
                <a:gd name="connsiteX1570" fmla="*/ 4064112 w 4728498"/>
                <a:gd name="connsiteY1570" fmla="*/ 662797 h 1571025"/>
                <a:gd name="connsiteX1571" fmla="*/ 4089157 w 4728498"/>
                <a:gd name="connsiteY1571" fmla="*/ 664130 h 1571025"/>
                <a:gd name="connsiteX1572" fmla="*/ 4093441 w 4728498"/>
                <a:gd name="connsiteY1572" fmla="*/ 683742 h 1571025"/>
                <a:gd name="connsiteX1573" fmla="*/ 4120580 w 4728498"/>
                <a:gd name="connsiteY1573" fmla="*/ 652515 h 1571025"/>
                <a:gd name="connsiteX1574" fmla="*/ 4151814 w 4728498"/>
                <a:gd name="connsiteY1574" fmla="*/ 646422 h 1571025"/>
                <a:gd name="connsiteX1575" fmla="*/ 4133437 w 4728498"/>
                <a:gd name="connsiteY1575" fmla="*/ 621099 h 1571025"/>
                <a:gd name="connsiteX1576" fmla="*/ 4110296 w 4728498"/>
                <a:gd name="connsiteY1576" fmla="*/ 603010 h 1571025"/>
                <a:gd name="connsiteX1577" fmla="*/ 4135911 w 4728498"/>
                <a:gd name="connsiteY1577" fmla="*/ 596536 h 1571025"/>
                <a:gd name="connsiteX1578" fmla="*/ 4183524 w 4728498"/>
                <a:gd name="connsiteY1578" fmla="*/ 600249 h 1571025"/>
                <a:gd name="connsiteX1579" fmla="*/ 4150481 w 4728498"/>
                <a:gd name="connsiteY1579" fmla="*/ 602534 h 1571025"/>
                <a:gd name="connsiteX1580" fmla="*/ 4162004 w 4728498"/>
                <a:gd name="connsiteY1580" fmla="*/ 631095 h 1571025"/>
                <a:gd name="connsiteX1581" fmla="*/ 4188762 w 4728498"/>
                <a:gd name="connsiteY1581" fmla="*/ 653087 h 1571025"/>
                <a:gd name="connsiteX1582" fmla="*/ 4194475 w 4728498"/>
                <a:gd name="connsiteY1582" fmla="*/ 673174 h 1571025"/>
                <a:gd name="connsiteX1583" fmla="*/ 4174764 w 4728498"/>
                <a:gd name="connsiteY1583" fmla="*/ 682694 h 1571025"/>
                <a:gd name="connsiteX1584" fmla="*/ 4171527 w 4728498"/>
                <a:gd name="connsiteY1584" fmla="*/ 704020 h 1571025"/>
                <a:gd name="connsiteX1585" fmla="*/ 4168288 w 4728498"/>
                <a:gd name="connsiteY1585" fmla="*/ 725250 h 1571025"/>
                <a:gd name="connsiteX1586" fmla="*/ 4155528 w 4728498"/>
                <a:gd name="connsiteY1586" fmla="*/ 745623 h 1571025"/>
                <a:gd name="connsiteX1587" fmla="*/ 4165051 w 4728498"/>
                <a:gd name="connsiteY1587" fmla="*/ 769233 h 1571025"/>
                <a:gd name="connsiteX1588" fmla="*/ 4146006 w 4728498"/>
                <a:gd name="connsiteY1588" fmla="*/ 791510 h 1571025"/>
                <a:gd name="connsiteX1589" fmla="*/ 4123533 w 4728498"/>
                <a:gd name="connsiteY1589" fmla="*/ 808837 h 1571025"/>
                <a:gd name="connsiteX1590" fmla="*/ 4142578 w 4728498"/>
                <a:gd name="connsiteY1590" fmla="*/ 833590 h 1571025"/>
                <a:gd name="connsiteX1591" fmla="*/ 4135531 w 4728498"/>
                <a:gd name="connsiteY1591" fmla="*/ 856153 h 1571025"/>
                <a:gd name="connsiteX1592" fmla="*/ 4148768 w 4728498"/>
                <a:gd name="connsiteY1592" fmla="*/ 886141 h 1571025"/>
                <a:gd name="connsiteX1593" fmla="*/ 4178573 w 4728498"/>
                <a:gd name="connsiteY1593" fmla="*/ 918700 h 1571025"/>
                <a:gd name="connsiteX1594" fmla="*/ 4198380 w 4728498"/>
                <a:gd name="connsiteY1594" fmla="*/ 936598 h 1571025"/>
                <a:gd name="connsiteX1595" fmla="*/ 4230852 w 4728498"/>
                <a:gd name="connsiteY1595" fmla="*/ 975346 h 1571025"/>
                <a:gd name="connsiteX1596" fmla="*/ 4283321 w 4728498"/>
                <a:gd name="connsiteY1596" fmla="*/ 1028659 h 1571025"/>
                <a:gd name="connsiteX1597" fmla="*/ 4310269 w 4728498"/>
                <a:gd name="connsiteY1597" fmla="*/ 1039798 h 1571025"/>
                <a:gd name="connsiteX1598" fmla="*/ 4325600 w 4728498"/>
                <a:gd name="connsiteY1598" fmla="*/ 1060361 h 1571025"/>
                <a:gd name="connsiteX1599" fmla="*/ 4365024 w 4728498"/>
                <a:gd name="connsiteY1599" fmla="*/ 1103012 h 1571025"/>
                <a:gd name="connsiteX1600" fmla="*/ 4388925 w 4728498"/>
                <a:gd name="connsiteY1600" fmla="*/ 1110818 h 1571025"/>
                <a:gd name="connsiteX1601" fmla="*/ 4392067 w 4728498"/>
                <a:gd name="connsiteY1601" fmla="*/ 1087208 h 1571025"/>
                <a:gd name="connsiteX1602" fmla="*/ 4401590 w 4728498"/>
                <a:gd name="connsiteY1602" fmla="*/ 1063312 h 1571025"/>
                <a:gd name="connsiteX1603" fmla="*/ 4378355 w 4728498"/>
                <a:gd name="connsiteY1603" fmla="*/ 1032562 h 1571025"/>
                <a:gd name="connsiteX1604" fmla="*/ 4391687 w 4728498"/>
                <a:gd name="connsiteY1604" fmla="*/ 1010380 h 1571025"/>
                <a:gd name="connsiteX1605" fmla="*/ 4410732 w 4728498"/>
                <a:gd name="connsiteY1605" fmla="*/ 1015045 h 1571025"/>
                <a:gd name="connsiteX1606" fmla="*/ 4397686 w 4728498"/>
                <a:gd name="connsiteY1606" fmla="*/ 993815 h 1571025"/>
                <a:gd name="connsiteX1607" fmla="*/ 4377403 w 4728498"/>
                <a:gd name="connsiteY1607" fmla="*/ 978868 h 1571025"/>
                <a:gd name="connsiteX1608" fmla="*/ 4396448 w 4728498"/>
                <a:gd name="connsiteY1608" fmla="*/ 954782 h 1571025"/>
                <a:gd name="connsiteX1609" fmla="*/ 4404542 w 4728498"/>
                <a:gd name="connsiteY1609" fmla="*/ 928316 h 1571025"/>
                <a:gd name="connsiteX1610" fmla="*/ 4377213 w 4728498"/>
                <a:gd name="connsiteY1610" fmla="*/ 911370 h 1571025"/>
                <a:gd name="connsiteX1611" fmla="*/ 4361786 w 4728498"/>
                <a:gd name="connsiteY1611" fmla="*/ 880524 h 1571025"/>
                <a:gd name="connsiteX1612" fmla="*/ 4382545 w 4728498"/>
                <a:gd name="connsiteY1612" fmla="*/ 884047 h 1571025"/>
                <a:gd name="connsiteX1613" fmla="*/ 4378355 w 4728498"/>
                <a:gd name="connsiteY1613" fmla="*/ 856153 h 1571025"/>
                <a:gd name="connsiteX1614" fmla="*/ 4353502 w 4728498"/>
                <a:gd name="connsiteY1614" fmla="*/ 850821 h 1571025"/>
                <a:gd name="connsiteX1615" fmla="*/ 4328648 w 4728498"/>
                <a:gd name="connsiteY1615" fmla="*/ 826735 h 1571025"/>
                <a:gd name="connsiteX1616" fmla="*/ 4326077 w 4728498"/>
                <a:gd name="connsiteY1616" fmla="*/ 806838 h 1571025"/>
                <a:gd name="connsiteX1617" fmla="*/ 4301794 w 4728498"/>
                <a:gd name="connsiteY1617" fmla="*/ 794366 h 1571025"/>
                <a:gd name="connsiteX1618" fmla="*/ 4280368 w 4728498"/>
                <a:gd name="connsiteY1618" fmla="*/ 801316 h 1571025"/>
                <a:gd name="connsiteX1619" fmla="*/ 4263990 w 4728498"/>
                <a:gd name="connsiteY1619" fmla="*/ 768186 h 1571025"/>
                <a:gd name="connsiteX1620" fmla="*/ 4257324 w 4728498"/>
                <a:gd name="connsiteY1620" fmla="*/ 739625 h 1571025"/>
                <a:gd name="connsiteX1621" fmla="*/ 4240659 w 4728498"/>
                <a:gd name="connsiteY1621" fmla="*/ 714016 h 1571025"/>
                <a:gd name="connsiteX1622" fmla="*/ 4262561 w 4728498"/>
                <a:gd name="connsiteY1622" fmla="*/ 706971 h 1571025"/>
                <a:gd name="connsiteX1623" fmla="*/ 4283606 w 4728498"/>
                <a:gd name="connsiteY1623" fmla="*/ 722489 h 1571025"/>
                <a:gd name="connsiteX1624" fmla="*/ 4283606 w 4728498"/>
                <a:gd name="connsiteY1624" fmla="*/ 697070 h 1571025"/>
                <a:gd name="connsiteX1625" fmla="*/ 4304079 w 4728498"/>
                <a:gd name="connsiteY1625" fmla="*/ 699545 h 1571025"/>
                <a:gd name="connsiteX1626" fmla="*/ 4321791 w 4728498"/>
                <a:gd name="connsiteY1626" fmla="*/ 723441 h 1571025"/>
                <a:gd name="connsiteX1627" fmla="*/ 4332552 w 4728498"/>
                <a:gd name="connsiteY1627" fmla="*/ 694119 h 1571025"/>
                <a:gd name="connsiteX1628" fmla="*/ 4353502 w 4728498"/>
                <a:gd name="connsiteY1628" fmla="*/ 692405 h 1571025"/>
                <a:gd name="connsiteX1629" fmla="*/ 4373213 w 4728498"/>
                <a:gd name="connsiteY1629" fmla="*/ 688883 h 1571025"/>
                <a:gd name="connsiteX1630" fmla="*/ 4414445 w 4728498"/>
                <a:gd name="connsiteY1630" fmla="*/ 702972 h 1571025"/>
                <a:gd name="connsiteX1631" fmla="*/ 4443680 w 4728498"/>
                <a:gd name="connsiteY1631" fmla="*/ 716967 h 1571025"/>
                <a:gd name="connsiteX1632" fmla="*/ 4430539 w 4728498"/>
                <a:gd name="connsiteY1632" fmla="*/ 678315 h 1571025"/>
                <a:gd name="connsiteX1633" fmla="*/ 4450250 w 4728498"/>
                <a:gd name="connsiteY1633" fmla="*/ 676506 h 1571025"/>
                <a:gd name="connsiteX1634" fmla="*/ 4456821 w 4728498"/>
                <a:gd name="connsiteY1634" fmla="*/ 655276 h 1571025"/>
                <a:gd name="connsiteX1635" fmla="*/ 4463391 w 4728498"/>
                <a:gd name="connsiteY1635" fmla="*/ 630333 h 1571025"/>
                <a:gd name="connsiteX1636" fmla="*/ 4490150 w 4728498"/>
                <a:gd name="connsiteY1636" fmla="*/ 635664 h 1571025"/>
                <a:gd name="connsiteX1637" fmla="*/ 4511861 w 4728498"/>
                <a:gd name="connsiteY1637" fmla="*/ 613673 h 1571025"/>
                <a:gd name="connsiteX1638" fmla="*/ 4512527 w 4728498"/>
                <a:gd name="connsiteY1638" fmla="*/ 587207 h 1571025"/>
                <a:gd name="connsiteX1639" fmla="*/ 4562139 w 4728498"/>
                <a:gd name="connsiteY1639" fmla="*/ 603772 h 1571025"/>
                <a:gd name="connsiteX1640" fmla="*/ 4594897 w 4728498"/>
                <a:gd name="connsiteY1640" fmla="*/ 607294 h 1571025"/>
                <a:gd name="connsiteX1641" fmla="*/ 4573757 w 4728498"/>
                <a:gd name="connsiteY1641" fmla="*/ 585303 h 1571025"/>
                <a:gd name="connsiteX1642" fmla="*/ 4544332 w 4728498"/>
                <a:gd name="connsiteY1642" fmla="*/ 560550 h 1571025"/>
                <a:gd name="connsiteX1643" fmla="*/ 4513670 w 4728498"/>
                <a:gd name="connsiteY1643" fmla="*/ 556456 h 1571025"/>
                <a:gd name="connsiteX1644" fmla="*/ 4479198 w 4728498"/>
                <a:gd name="connsiteY1644" fmla="*/ 518375 h 1571025"/>
                <a:gd name="connsiteX1645" fmla="*/ 4453773 w 4728498"/>
                <a:gd name="connsiteY1645" fmla="*/ 524849 h 1571025"/>
                <a:gd name="connsiteX1646" fmla="*/ 4434062 w 4728498"/>
                <a:gd name="connsiteY1646" fmla="*/ 510664 h 1571025"/>
                <a:gd name="connsiteX1647" fmla="*/ 4409494 w 4728498"/>
                <a:gd name="connsiteY1647" fmla="*/ 513901 h 1571025"/>
                <a:gd name="connsiteX1648" fmla="*/ 4435586 w 4728498"/>
                <a:gd name="connsiteY1648" fmla="*/ 508094 h 1571025"/>
                <a:gd name="connsiteX1649" fmla="*/ 4455678 w 4728498"/>
                <a:gd name="connsiteY1649" fmla="*/ 508094 h 1571025"/>
                <a:gd name="connsiteX1650" fmla="*/ 4485864 w 4728498"/>
                <a:gd name="connsiteY1650" fmla="*/ 497336 h 1571025"/>
                <a:gd name="connsiteX1651" fmla="*/ 4477485 w 4728498"/>
                <a:gd name="connsiteY1651" fmla="*/ 472774 h 1571025"/>
                <a:gd name="connsiteX1652" fmla="*/ 4440538 w 4728498"/>
                <a:gd name="connsiteY1652" fmla="*/ 450401 h 1571025"/>
                <a:gd name="connsiteX1653" fmla="*/ 4487102 w 4728498"/>
                <a:gd name="connsiteY1653" fmla="*/ 465253 h 1571025"/>
                <a:gd name="connsiteX1654" fmla="*/ 4509956 w 4728498"/>
                <a:gd name="connsiteY1654" fmla="*/ 479343 h 1571025"/>
                <a:gd name="connsiteX1655" fmla="*/ 4531668 w 4728498"/>
                <a:gd name="connsiteY1655" fmla="*/ 472488 h 1571025"/>
                <a:gd name="connsiteX1656" fmla="*/ 4553759 w 4728498"/>
                <a:gd name="connsiteY1656" fmla="*/ 472488 h 1571025"/>
                <a:gd name="connsiteX1657" fmla="*/ 4595468 w 4728498"/>
                <a:gd name="connsiteY1657" fmla="*/ 486483 h 1571025"/>
                <a:gd name="connsiteX1658" fmla="*/ 4618132 w 4728498"/>
                <a:gd name="connsiteY1658" fmla="*/ 497050 h 1571025"/>
                <a:gd name="connsiteX1659" fmla="*/ 4637939 w 4728498"/>
                <a:gd name="connsiteY1659" fmla="*/ 504190 h 1571025"/>
                <a:gd name="connsiteX1660" fmla="*/ 4664317 w 4728498"/>
                <a:gd name="connsiteY1660" fmla="*/ 511331 h 1571025"/>
                <a:gd name="connsiteX1661" fmla="*/ 4683362 w 4728498"/>
                <a:gd name="connsiteY1661" fmla="*/ 518375 h 1571025"/>
                <a:gd name="connsiteX1662" fmla="*/ 4709453 w 4728498"/>
                <a:gd name="connsiteY1662" fmla="*/ 529038 h 1571025"/>
                <a:gd name="connsiteX1663" fmla="*/ 4709453 w 4728498"/>
                <a:gd name="connsiteY1663" fmla="*/ 501810 h 1571025"/>
                <a:gd name="connsiteX1664" fmla="*/ 4689266 w 4728498"/>
                <a:gd name="connsiteY1664" fmla="*/ 479247 h 1571025"/>
                <a:gd name="connsiteX1665" fmla="*/ 4669458 w 4728498"/>
                <a:gd name="connsiteY1665" fmla="*/ 461349 h 1571025"/>
                <a:gd name="connsiteX1666" fmla="*/ 4696692 w 4728498"/>
                <a:gd name="connsiteY1666" fmla="*/ 472583 h 1571025"/>
                <a:gd name="connsiteX1667" fmla="*/ 4727545 w 4728498"/>
                <a:gd name="connsiteY1667" fmla="*/ 461825 h 15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Lst>
              <a:rect l="l" t="t" r="r" b="b"/>
              <a:pathLst>
                <a:path w="4728498" h="1571025">
                  <a:moveTo>
                    <a:pt x="4148386" y="258664"/>
                  </a:moveTo>
                  <a:lnTo>
                    <a:pt x="4122961" y="251714"/>
                  </a:lnTo>
                  <a:lnTo>
                    <a:pt x="4140673" y="226867"/>
                  </a:lnTo>
                  <a:lnTo>
                    <a:pt x="4161528" y="228009"/>
                  </a:lnTo>
                  <a:lnTo>
                    <a:pt x="4183715" y="235054"/>
                  </a:lnTo>
                  <a:lnTo>
                    <a:pt x="4202760" y="255618"/>
                  </a:lnTo>
                  <a:lnTo>
                    <a:pt x="4175050" y="251619"/>
                  </a:lnTo>
                  <a:lnTo>
                    <a:pt x="4148291" y="258759"/>
                  </a:lnTo>
                  <a:close/>
                  <a:moveTo>
                    <a:pt x="4149052" y="263424"/>
                  </a:moveTo>
                  <a:lnTo>
                    <a:pt x="4175239" y="256284"/>
                  </a:lnTo>
                  <a:lnTo>
                    <a:pt x="4203807" y="256284"/>
                  </a:lnTo>
                  <a:lnTo>
                    <a:pt x="4186476" y="231056"/>
                  </a:lnTo>
                  <a:lnTo>
                    <a:pt x="4162480" y="223344"/>
                  </a:lnTo>
                  <a:lnTo>
                    <a:pt x="4138864" y="223344"/>
                  </a:lnTo>
                  <a:lnTo>
                    <a:pt x="4120485" y="252857"/>
                  </a:lnTo>
                  <a:lnTo>
                    <a:pt x="4144673" y="263519"/>
                  </a:lnTo>
                  <a:close/>
                  <a:moveTo>
                    <a:pt x="3939557" y="304932"/>
                  </a:moveTo>
                  <a:lnTo>
                    <a:pt x="3891279" y="287130"/>
                  </a:lnTo>
                  <a:lnTo>
                    <a:pt x="3929369" y="309502"/>
                  </a:lnTo>
                  <a:close/>
                  <a:moveTo>
                    <a:pt x="3937939" y="309407"/>
                  </a:moveTo>
                  <a:lnTo>
                    <a:pt x="3909372" y="301219"/>
                  </a:lnTo>
                  <a:lnTo>
                    <a:pt x="3888517" y="291699"/>
                  </a:lnTo>
                  <a:close/>
                  <a:moveTo>
                    <a:pt x="4051257" y="1308267"/>
                  </a:moveTo>
                  <a:lnTo>
                    <a:pt x="4080396" y="1343207"/>
                  </a:lnTo>
                  <a:lnTo>
                    <a:pt x="4064874" y="1315979"/>
                  </a:lnTo>
                  <a:lnTo>
                    <a:pt x="4036306" y="1325499"/>
                  </a:lnTo>
                  <a:lnTo>
                    <a:pt x="4041449" y="1349680"/>
                  </a:lnTo>
                  <a:lnTo>
                    <a:pt x="4022404" y="1322548"/>
                  </a:lnTo>
                  <a:lnTo>
                    <a:pt x="4016405" y="1291798"/>
                  </a:lnTo>
                  <a:lnTo>
                    <a:pt x="3992789" y="1269235"/>
                  </a:lnTo>
                  <a:lnTo>
                    <a:pt x="3986980" y="1245529"/>
                  </a:lnTo>
                  <a:lnTo>
                    <a:pt x="3963174" y="1226489"/>
                  </a:lnTo>
                  <a:lnTo>
                    <a:pt x="3950794" y="1202498"/>
                  </a:lnTo>
                  <a:lnTo>
                    <a:pt x="3934416" y="1170605"/>
                  </a:lnTo>
                  <a:lnTo>
                    <a:pt x="3911371" y="1138427"/>
                  </a:lnTo>
                  <a:lnTo>
                    <a:pt x="3898421" y="1113865"/>
                  </a:lnTo>
                  <a:lnTo>
                    <a:pt x="3885279" y="1092444"/>
                  </a:lnTo>
                  <a:lnTo>
                    <a:pt x="3851951" y="1067025"/>
                  </a:lnTo>
                  <a:lnTo>
                    <a:pt x="3832906" y="1042654"/>
                  </a:lnTo>
                  <a:lnTo>
                    <a:pt x="3816623" y="1017996"/>
                  </a:lnTo>
                  <a:lnTo>
                    <a:pt x="3826716" y="995338"/>
                  </a:lnTo>
                  <a:lnTo>
                    <a:pt x="3810337" y="961541"/>
                  </a:lnTo>
                  <a:lnTo>
                    <a:pt x="3822622" y="985437"/>
                  </a:lnTo>
                  <a:lnTo>
                    <a:pt x="3845951" y="1003621"/>
                  </a:lnTo>
                  <a:lnTo>
                    <a:pt x="3865664" y="1017806"/>
                  </a:lnTo>
                  <a:lnTo>
                    <a:pt x="3881184" y="1052269"/>
                  </a:lnTo>
                  <a:lnTo>
                    <a:pt x="3904706" y="1074356"/>
                  </a:lnTo>
                  <a:lnTo>
                    <a:pt x="3924322" y="1092064"/>
                  </a:lnTo>
                  <a:lnTo>
                    <a:pt x="3976505" y="1148613"/>
                  </a:lnTo>
                  <a:lnTo>
                    <a:pt x="3996217" y="1166512"/>
                  </a:lnTo>
                  <a:lnTo>
                    <a:pt x="4012309" y="1187456"/>
                  </a:lnTo>
                  <a:lnTo>
                    <a:pt x="4051923" y="1219729"/>
                  </a:lnTo>
                  <a:lnTo>
                    <a:pt x="4031640" y="1205068"/>
                  </a:lnTo>
                  <a:lnTo>
                    <a:pt x="3978790" y="1194215"/>
                  </a:lnTo>
                  <a:lnTo>
                    <a:pt x="3992503" y="1226203"/>
                  </a:lnTo>
                  <a:lnTo>
                    <a:pt x="4005358" y="1264284"/>
                  </a:lnTo>
                  <a:lnTo>
                    <a:pt x="4035736" y="1286752"/>
                  </a:lnTo>
                  <a:close/>
                  <a:moveTo>
                    <a:pt x="4055065" y="1305316"/>
                  </a:moveTo>
                  <a:lnTo>
                    <a:pt x="4038782" y="1284086"/>
                  </a:lnTo>
                  <a:lnTo>
                    <a:pt x="4008786" y="1262285"/>
                  </a:lnTo>
                  <a:lnTo>
                    <a:pt x="3996598" y="1224204"/>
                  </a:lnTo>
                  <a:lnTo>
                    <a:pt x="3980028" y="1195643"/>
                  </a:lnTo>
                  <a:lnTo>
                    <a:pt x="4029832" y="1209829"/>
                  </a:lnTo>
                  <a:lnTo>
                    <a:pt x="4052209" y="1220301"/>
                  </a:lnTo>
                  <a:lnTo>
                    <a:pt x="4015453" y="1184314"/>
                  </a:lnTo>
                  <a:lnTo>
                    <a:pt x="3999550" y="1163465"/>
                  </a:lnTo>
                  <a:lnTo>
                    <a:pt x="3979553" y="1145377"/>
                  </a:lnTo>
                  <a:lnTo>
                    <a:pt x="3927465" y="1088827"/>
                  </a:lnTo>
                  <a:lnTo>
                    <a:pt x="3907657" y="1070929"/>
                  </a:lnTo>
                  <a:lnTo>
                    <a:pt x="3884803" y="1049698"/>
                  </a:lnTo>
                  <a:lnTo>
                    <a:pt x="3868996" y="1015045"/>
                  </a:lnTo>
                  <a:lnTo>
                    <a:pt x="3848618" y="999908"/>
                  </a:lnTo>
                  <a:lnTo>
                    <a:pt x="3825764" y="982200"/>
                  </a:lnTo>
                  <a:lnTo>
                    <a:pt x="3809861" y="961351"/>
                  </a:lnTo>
                  <a:lnTo>
                    <a:pt x="3822145" y="995909"/>
                  </a:lnTo>
                  <a:lnTo>
                    <a:pt x="3812623" y="1018663"/>
                  </a:lnTo>
                  <a:lnTo>
                    <a:pt x="3829192" y="1045700"/>
                  </a:lnTo>
                  <a:lnTo>
                    <a:pt x="3848904" y="1070738"/>
                  </a:lnTo>
                  <a:lnTo>
                    <a:pt x="3882042" y="1095967"/>
                  </a:lnTo>
                  <a:lnTo>
                    <a:pt x="3894516" y="1116530"/>
                  </a:lnTo>
                  <a:lnTo>
                    <a:pt x="3907562" y="1141188"/>
                  </a:lnTo>
                  <a:lnTo>
                    <a:pt x="3930607" y="1173461"/>
                  </a:lnTo>
                  <a:lnTo>
                    <a:pt x="3946794" y="1204973"/>
                  </a:lnTo>
                  <a:lnTo>
                    <a:pt x="3959840" y="1229821"/>
                  </a:lnTo>
                  <a:lnTo>
                    <a:pt x="3983457" y="1248385"/>
                  </a:lnTo>
                  <a:lnTo>
                    <a:pt x="3989075" y="1271900"/>
                  </a:lnTo>
                  <a:lnTo>
                    <a:pt x="4012691" y="1294273"/>
                  </a:lnTo>
                  <a:lnTo>
                    <a:pt x="4018499" y="1324928"/>
                  </a:lnTo>
                  <a:lnTo>
                    <a:pt x="4042020" y="1350918"/>
                  </a:lnTo>
                  <a:lnTo>
                    <a:pt x="4039544" y="1327308"/>
                  </a:lnTo>
                  <a:lnTo>
                    <a:pt x="4064303" y="1319597"/>
                  </a:lnTo>
                  <a:lnTo>
                    <a:pt x="4081157" y="1343683"/>
                  </a:lnTo>
                  <a:lnTo>
                    <a:pt x="4068874" y="1302270"/>
                  </a:lnTo>
                  <a:close/>
                  <a:moveTo>
                    <a:pt x="3139858" y="110815"/>
                  </a:moveTo>
                  <a:lnTo>
                    <a:pt x="3095292" y="109768"/>
                  </a:lnTo>
                  <a:lnTo>
                    <a:pt x="3066724" y="102723"/>
                  </a:lnTo>
                  <a:lnTo>
                    <a:pt x="3037205" y="95678"/>
                  </a:lnTo>
                  <a:lnTo>
                    <a:pt x="3017017" y="86158"/>
                  </a:lnTo>
                  <a:lnTo>
                    <a:pt x="3043204" y="86158"/>
                  </a:lnTo>
                  <a:lnTo>
                    <a:pt x="3066439" y="82540"/>
                  </a:lnTo>
                  <a:lnTo>
                    <a:pt x="3121669" y="100343"/>
                  </a:lnTo>
                  <a:close/>
                  <a:moveTo>
                    <a:pt x="3142238" y="106531"/>
                  </a:moveTo>
                  <a:lnTo>
                    <a:pt x="3122622" y="95869"/>
                  </a:lnTo>
                  <a:lnTo>
                    <a:pt x="3085484" y="95869"/>
                  </a:lnTo>
                  <a:lnTo>
                    <a:pt x="3065487" y="78161"/>
                  </a:lnTo>
                  <a:lnTo>
                    <a:pt x="3042537" y="81779"/>
                  </a:lnTo>
                  <a:lnTo>
                    <a:pt x="3016731" y="81779"/>
                  </a:lnTo>
                  <a:lnTo>
                    <a:pt x="3065296" y="107864"/>
                  </a:lnTo>
                  <a:lnTo>
                    <a:pt x="3094720" y="114909"/>
                  </a:lnTo>
                  <a:lnTo>
                    <a:pt x="3121384" y="114909"/>
                  </a:lnTo>
                  <a:lnTo>
                    <a:pt x="3141476" y="111291"/>
                  </a:lnTo>
                  <a:close/>
                  <a:moveTo>
                    <a:pt x="2944360" y="159464"/>
                  </a:moveTo>
                  <a:lnTo>
                    <a:pt x="2981212" y="142803"/>
                  </a:lnTo>
                  <a:lnTo>
                    <a:pt x="3013494" y="142803"/>
                  </a:lnTo>
                  <a:lnTo>
                    <a:pt x="3041395" y="166985"/>
                  </a:lnTo>
                  <a:lnTo>
                    <a:pt x="2984260" y="152133"/>
                  </a:lnTo>
                  <a:close/>
                  <a:moveTo>
                    <a:pt x="2945218" y="164224"/>
                  </a:moveTo>
                  <a:lnTo>
                    <a:pt x="2984450" y="157083"/>
                  </a:lnTo>
                  <a:lnTo>
                    <a:pt x="3042537" y="167746"/>
                  </a:lnTo>
                  <a:lnTo>
                    <a:pt x="3015017" y="139185"/>
                  </a:lnTo>
                  <a:lnTo>
                    <a:pt x="2980832" y="138614"/>
                  </a:lnTo>
                  <a:lnTo>
                    <a:pt x="2960739" y="142232"/>
                  </a:lnTo>
                  <a:cubicBezTo>
                    <a:pt x="2941504" y="161844"/>
                    <a:pt x="2942932" y="164604"/>
                    <a:pt x="2945218" y="164224"/>
                  </a:cubicBezTo>
                  <a:close/>
                  <a:moveTo>
                    <a:pt x="2948074" y="88538"/>
                  </a:moveTo>
                  <a:lnTo>
                    <a:pt x="2926934" y="67974"/>
                  </a:lnTo>
                  <a:lnTo>
                    <a:pt x="2957406" y="79113"/>
                  </a:lnTo>
                  <a:lnTo>
                    <a:pt x="2977784" y="92060"/>
                  </a:lnTo>
                  <a:lnTo>
                    <a:pt x="2948550" y="88538"/>
                  </a:lnTo>
                  <a:close/>
                  <a:moveTo>
                    <a:pt x="2948074" y="93298"/>
                  </a:moveTo>
                  <a:lnTo>
                    <a:pt x="2977498" y="96916"/>
                  </a:lnTo>
                  <a:lnTo>
                    <a:pt x="2959787" y="74924"/>
                  </a:lnTo>
                  <a:lnTo>
                    <a:pt x="2925982" y="67308"/>
                  </a:lnTo>
                  <a:lnTo>
                    <a:pt x="2943313" y="92536"/>
                  </a:lnTo>
                  <a:close/>
                  <a:moveTo>
                    <a:pt x="2917031" y="120811"/>
                  </a:moveTo>
                  <a:lnTo>
                    <a:pt x="2939885" y="142042"/>
                  </a:lnTo>
                  <a:close/>
                  <a:moveTo>
                    <a:pt x="2914364" y="124810"/>
                  </a:moveTo>
                  <a:lnTo>
                    <a:pt x="2940170" y="142803"/>
                  </a:lnTo>
                  <a:lnTo>
                    <a:pt x="2927125" y="118146"/>
                  </a:lnTo>
                  <a:close/>
                  <a:moveTo>
                    <a:pt x="2861229" y="113576"/>
                  </a:moveTo>
                  <a:lnTo>
                    <a:pt x="2834280" y="106246"/>
                  </a:lnTo>
                  <a:lnTo>
                    <a:pt x="2792095" y="85682"/>
                  </a:lnTo>
                  <a:lnTo>
                    <a:pt x="2773050" y="75114"/>
                  </a:lnTo>
                  <a:lnTo>
                    <a:pt x="2770955" y="55598"/>
                  </a:lnTo>
                  <a:lnTo>
                    <a:pt x="2801332" y="58359"/>
                  </a:lnTo>
                  <a:lnTo>
                    <a:pt x="2823520" y="65309"/>
                  </a:lnTo>
                  <a:lnTo>
                    <a:pt x="2854182" y="58264"/>
                  </a:lnTo>
                  <a:lnTo>
                    <a:pt x="2894938" y="82826"/>
                  </a:lnTo>
                  <a:lnTo>
                    <a:pt x="2931029" y="100629"/>
                  </a:lnTo>
                  <a:lnTo>
                    <a:pt x="2859610" y="113862"/>
                  </a:lnTo>
                  <a:close/>
                  <a:moveTo>
                    <a:pt x="2860658" y="118051"/>
                  </a:moveTo>
                  <a:lnTo>
                    <a:pt x="2932648" y="100343"/>
                  </a:lnTo>
                  <a:lnTo>
                    <a:pt x="2897128" y="78161"/>
                  </a:lnTo>
                  <a:lnTo>
                    <a:pt x="2854754" y="53408"/>
                  </a:lnTo>
                  <a:lnTo>
                    <a:pt x="2823520" y="60263"/>
                  </a:lnTo>
                  <a:lnTo>
                    <a:pt x="2801903" y="53218"/>
                  </a:lnTo>
                  <a:lnTo>
                    <a:pt x="2768480" y="53218"/>
                  </a:lnTo>
                  <a:lnTo>
                    <a:pt x="2769432" y="77304"/>
                  </a:lnTo>
                  <a:lnTo>
                    <a:pt x="2790286" y="89680"/>
                  </a:lnTo>
                  <a:lnTo>
                    <a:pt x="2813235" y="100438"/>
                  </a:lnTo>
                  <a:lnTo>
                    <a:pt x="2832280" y="111006"/>
                  </a:lnTo>
                  <a:lnTo>
                    <a:pt x="2853325" y="114243"/>
                  </a:lnTo>
                  <a:close/>
                  <a:moveTo>
                    <a:pt x="2751339" y="79018"/>
                  </a:moveTo>
                  <a:lnTo>
                    <a:pt x="2723533" y="63881"/>
                  </a:lnTo>
                  <a:close/>
                  <a:moveTo>
                    <a:pt x="2752958" y="74448"/>
                  </a:moveTo>
                  <a:lnTo>
                    <a:pt x="2723533" y="63881"/>
                  </a:lnTo>
                  <a:lnTo>
                    <a:pt x="2751339" y="79018"/>
                  </a:lnTo>
                  <a:close/>
                  <a:moveTo>
                    <a:pt x="2151040" y="120526"/>
                  </a:moveTo>
                  <a:lnTo>
                    <a:pt x="2174275" y="114433"/>
                  </a:lnTo>
                  <a:lnTo>
                    <a:pt x="2195129" y="125000"/>
                  </a:lnTo>
                  <a:lnTo>
                    <a:pt x="2176084" y="127666"/>
                  </a:lnTo>
                  <a:close/>
                  <a:moveTo>
                    <a:pt x="2149802" y="125191"/>
                  </a:moveTo>
                  <a:lnTo>
                    <a:pt x="2175894" y="132236"/>
                  </a:lnTo>
                  <a:lnTo>
                    <a:pt x="2197034" y="125096"/>
                  </a:lnTo>
                  <a:lnTo>
                    <a:pt x="2174275" y="109958"/>
                  </a:lnTo>
                  <a:lnTo>
                    <a:pt x="2149421" y="120621"/>
                  </a:lnTo>
                  <a:close/>
                  <a:moveTo>
                    <a:pt x="1317058" y="192499"/>
                  </a:moveTo>
                  <a:lnTo>
                    <a:pt x="1287729" y="194974"/>
                  </a:lnTo>
                  <a:close/>
                  <a:moveTo>
                    <a:pt x="1315916" y="187834"/>
                  </a:moveTo>
                  <a:lnTo>
                    <a:pt x="1286491" y="194879"/>
                  </a:lnTo>
                  <a:lnTo>
                    <a:pt x="1309155" y="206684"/>
                  </a:lnTo>
                  <a:cubicBezTo>
                    <a:pt x="1319249" y="189357"/>
                    <a:pt x="1317534" y="187358"/>
                    <a:pt x="1315630" y="187834"/>
                  </a:cubicBezTo>
                  <a:close/>
                  <a:moveTo>
                    <a:pt x="1092423" y="170697"/>
                  </a:moveTo>
                  <a:lnTo>
                    <a:pt x="1076044" y="149372"/>
                  </a:lnTo>
                  <a:close/>
                  <a:moveTo>
                    <a:pt x="1095660" y="167080"/>
                  </a:moveTo>
                  <a:lnTo>
                    <a:pt x="1076044" y="149372"/>
                  </a:lnTo>
                  <a:lnTo>
                    <a:pt x="1092423" y="170697"/>
                  </a:lnTo>
                  <a:close/>
                  <a:moveTo>
                    <a:pt x="827030" y="276848"/>
                  </a:moveTo>
                  <a:lnTo>
                    <a:pt x="857883" y="284750"/>
                  </a:lnTo>
                  <a:lnTo>
                    <a:pt x="879594" y="305408"/>
                  </a:lnTo>
                  <a:lnTo>
                    <a:pt x="858359" y="301219"/>
                  </a:lnTo>
                  <a:close/>
                  <a:moveTo>
                    <a:pt x="824173" y="280751"/>
                  </a:moveTo>
                  <a:lnTo>
                    <a:pt x="856836" y="305504"/>
                  </a:lnTo>
                  <a:lnTo>
                    <a:pt x="881213" y="306075"/>
                  </a:lnTo>
                  <a:lnTo>
                    <a:pt x="859978" y="280561"/>
                  </a:lnTo>
                  <a:lnTo>
                    <a:pt x="839124" y="276086"/>
                  </a:lnTo>
                  <a:close/>
                  <a:moveTo>
                    <a:pt x="636294" y="178409"/>
                  </a:moveTo>
                  <a:lnTo>
                    <a:pt x="670004" y="146135"/>
                  </a:lnTo>
                  <a:lnTo>
                    <a:pt x="644769" y="152514"/>
                  </a:lnTo>
                  <a:lnTo>
                    <a:pt x="660958" y="131093"/>
                  </a:lnTo>
                  <a:lnTo>
                    <a:pt x="680003" y="110244"/>
                  </a:lnTo>
                  <a:lnTo>
                    <a:pt x="705047" y="103866"/>
                  </a:lnTo>
                  <a:lnTo>
                    <a:pt x="675813" y="88633"/>
                  </a:lnTo>
                  <a:lnTo>
                    <a:pt x="704952" y="86158"/>
                  </a:lnTo>
                  <a:lnTo>
                    <a:pt x="738090" y="71878"/>
                  </a:lnTo>
                  <a:lnTo>
                    <a:pt x="767609" y="57692"/>
                  </a:lnTo>
                  <a:lnTo>
                    <a:pt x="789797" y="54360"/>
                  </a:lnTo>
                  <a:lnTo>
                    <a:pt x="851598" y="57883"/>
                  </a:lnTo>
                  <a:lnTo>
                    <a:pt x="875500" y="47030"/>
                  </a:lnTo>
                  <a:lnTo>
                    <a:pt x="911304" y="32940"/>
                  </a:lnTo>
                  <a:lnTo>
                    <a:pt x="933682" y="29513"/>
                  </a:lnTo>
                  <a:lnTo>
                    <a:pt x="968820" y="36558"/>
                  </a:lnTo>
                  <a:lnTo>
                    <a:pt x="957298" y="58168"/>
                  </a:lnTo>
                  <a:lnTo>
                    <a:pt x="935873" y="63785"/>
                  </a:lnTo>
                  <a:lnTo>
                    <a:pt x="909781" y="70830"/>
                  </a:lnTo>
                  <a:lnTo>
                    <a:pt x="881213" y="74353"/>
                  </a:lnTo>
                  <a:lnTo>
                    <a:pt x="851503" y="81493"/>
                  </a:lnTo>
                  <a:lnTo>
                    <a:pt x="819127" y="85015"/>
                  </a:lnTo>
                  <a:lnTo>
                    <a:pt x="791702" y="106817"/>
                  </a:lnTo>
                  <a:lnTo>
                    <a:pt x="767324" y="102723"/>
                  </a:lnTo>
                  <a:lnTo>
                    <a:pt x="757802" y="129284"/>
                  </a:lnTo>
                  <a:lnTo>
                    <a:pt x="738757" y="149563"/>
                  </a:lnTo>
                  <a:lnTo>
                    <a:pt x="718474" y="150800"/>
                  </a:lnTo>
                  <a:lnTo>
                    <a:pt x="715236" y="172125"/>
                  </a:lnTo>
                  <a:lnTo>
                    <a:pt x="702380" y="199924"/>
                  </a:lnTo>
                  <a:lnTo>
                    <a:pt x="715617" y="223439"/>
                  </a:lnTo>
                  <a:lnTo>
                    <a:pt x="739328" y="248573"/>
                  </a:lnTo>
                  <a:lnTo>
                    <a:pt x="786083" y="263424"/>
                  </a:lnTo>
                  <a:lnTo>
                    <a:pt x="724568" y="262187"/>
                  </a:lnTo>
                  <a:lnTo>
                    <a:pt x="702190" y="258664"/>
                  </a:lnTo>
                  <a:lnTo>
                    <a:pt x="674575" y="231722"/>
                  </a:lnTo>
                  <a:lnTo>
                    <a:pt x="650197" y="223344"/>
                  </a:lnTo>
                  <a:lnTo>
                    <a:pt x="626581" y="223344"/>
                  </a:lnTo>
                  <a:lnTo>
                    <a:pt x="618582" y="199924"/>
                  </a:lnTo>
                  <a:cubicBezTo>
                    <a:pt x="639056" y="183550"/>
                    <a:pt x="638294" y="180884"/>
                    <a:pt x="636294" y="180884"/>
                  </a:cubicBezTo>
                  <a:lnTo>
                    <a:pt x="613441" y="177362"/>
                  </a:lnTo>
                  <a:close/>
                  <a:moveTo>
                    <a:pt x="635532" y="173649"/>
                  </a:moveTo>
                  <a:lnTo>
                    <a:pt x="612679" y="177171"/>
                  </a:lnTo>
                  <a:lnTo>
                    <a:pt x="635532" y="185454"/>
                  </a:lnTo>
                  <a:lnTo>
                    <a:pt x="614678" y="199068"/>
                  </a:lnTo>
                  <a:lnTo>
                    <a:pt x="624200" y="226486"/>
                  </a:lnTo>
                  <a:lnTo>
                    <a:pt x="649340" y="228009"/>
                  </a:lnTo>
                  <a:lnTo>
                    <a:pt x="671432" y="235054"/>
                  </a:lnTo>
                  <a:lnTo>
                    <a:pt x="679812" y="255046"/>
                  </a:lnTo>
                  <a:lnTo>
                    <a:pt x="700762" y="263329"/>
                  </a:lnTo>
                  <a:lnTo>
                    <a:pt x="724187" y="267042"/>
                  </a:lnTo>
                  <a:lnTo>
                    <a:pt x="786750" y="263519"/>
                  </a:lnTo>
                  <a:lnTo>
                    <a:pt x="741613" y="244479"/>
                  </a:lnTo>
                  <a:lnTo>
                    <a:pt x="719711" y="220393"/>
                  </a:lnTo>
                  <a:lnTo>
                    <a:pt x="706666" y="199924"/>
                  </a:lnTo>
                  <a:lnTo>
                    <a:pt x="720283" y="173458"/>
                  </a:lnTo>
                  <a:lnTo>
                    <a:pt x="723711" y="151562"/>
                  </a:lnTo>
                  <a:lnTo>
                    <a:pt x="762372" y="131569"/>
                  </a:lnTo>
                  <a:lnTo>
                    <a:pt x="769419" y="105770"/>
                  </a:lnTo>
                  <a:lnTo>
                    <a:pt x="792940" y="111006"/>
                  </a:lnTo>
                  <a:lnTo>
                    <a:pt x="820936" y="89300"/>
                  </a:lnTo>
                  <a:lnTo>
                    <a:pt x="852455" y="86253"/>
                  </a:lnTo>
                  <a:lnTo>
                    <a:pt x="882165" y="79113"/>
                  </a:lnTo>
                  <a:lnTo>
                    <a:pt x="911304" y="75590"/>
                  </a:lnTo>
                  <a:lnTo>
                    <a:pt x="937777" y="68450"/>
                  </a:lnTo>
                  <a:lnTo>
                    <a:pt x="960822" y="61310"/>
                  </a:lnTo>
                  <a:lnTo>
                    <a:pt x="972153" y="35130"/>
                  </a:lnTo>
                  <a:lnTo>
                    <a:pt x="934063" y="24753"/>
                  </a:lnTo>
                  <a:lnTo>
                    <a:pt x="910733" y="28561"/>
                  </a:lnTo>
                  <a:lnTo>
                    <a:pt x="874262" y="42841"/>
                  </a:lnTo>
                  <a:lnTo>
                    <a:pt x="850741" y="53313"/>
                  </a:lnTo>
                  <a:lnTo>
                    <a:pt x="809223" y="53313"/>
                  </a:lnTo>
                  <a:lnTo>
                    <a:pt x="766372" y="53313"/>
                  </a:lnTo>
                  <a:lnTo>
                    <a:pt x="736281" y="67689"/>
                  </a:lnTo>
                  <a:lnTo>
                    <a:pt x="703618" y="81779"/>
                  </a:lnTo>
                  <a:lnTo>
                    <a:pt x="675051" y="88728"/>
                  </a:lnTo>
                  <a:lnTo>
                    <a:pt x="704285" y="104056"/>
                  </a:lnTo>
                  <a:lnTo>
                    <a:pt x="678289" y="106531"/>
                  </a:lnTo>
                  <a:lnTo>
                    <a:pt x="657529" y="128428"/>
                  </a:lnTo>
                  <a:lnTo>
                    <a:pt x="644103" y="153561"/>
                  </a:lnTo>
                  <a:lnTo>
                    <a:pt x="670099" y="146326"/>
                  </a:lnTo>
                  <a:lnTo>
                    <a:pt x="641531" y="159844"/>
                  </a:lnTo>
                  <a:close/>
                  <a:moveTo>
                    <a:pt x="4725927" y="458113"/>
                  </a:moveTo>
                  <a:lnTo>
                    <a:pt x="4696883" y="467633"/>
                  </a:lnTo>
                  <a:lnTo>
                    <a:pt x="4668887" y="460493"/>
                  </a:lnTo>
                  <a:lnTo>
                    <a:pt x="4686313" y="482389"/>
                  </a:lnTo>
                  <a:lnTo>
                    <a:pt x="4705358" y="503524"/>
                  </a:lnTo>
                  <a:lnTo>
                    <a:pt x="4708025" y="526944"/>
                  </a:lnTo>
                  <a:lnTo>
                    <a:pt x="4685170" y="513806"/>
                  </a:lnTo>
                  <a:lnTo>
                    <a:pt x="4665459" y="506666"/>
                  </a:lnTo>
                  <a:lnTo>
                    <a:pt x="4639177" y="499526"/>
                  </a:lnTo>
                  <a:lnTo>
                    <a:pt x="4620132" y="492481"/>
                  </a:lnTo>
                  <a:lnTo>
                    <a:pt x="4597468" y="481913"/>
                  </a:lnTo>
                  <a:lnTo>
                    <a:pt x="4554712" y="467633"/>
                  </a:lnTo>
                  <a:lnTo>
                    <a:pt x="4531096" y="467633"/>
                  </a:lnTo>
                  <a:lnTo>
                    <a:pt x="4510623" y="474868"/>
                  </a:lnTo>
                  <a:lnTo>
                    <a:pt x="4489768" y="460873"/>
                  </a:lnTo>
                  <a:lnTo>
                    <a:pt x="4460344" y="443166"/>
                  </a:lnTo>
                  <a:lnTo>
                    <a:pt x="4438632" y="450020"/>
                  </a:lnTo>
                  <a:lnTo>
                    <a:pt x="4474247" y="475630"/>
                  </a:lnTo>
                  <a:lnTo>
                    <a:pt x="4483103" y="495813"/>
                  </a:lnTo>
                  <a:lnTo>
                    <a:pt x="4454535" y="503238"/>
                  </a:lnTo>
                  <a:lnTo>
                    <a:pt x="4416445" y="499526"/>
                  </a:lnTo>
                  <a:lnTo>
                    <a:pt x="4389211" y="506666"/>
                  </a:lnTo>
                  <a:lnTo>
                    <a:pt x="4408256" y="518375"/>
                  </a:lnTo>
                  <a:lnTo>
                    <a:pt x="4432347" y="514948"/>
                  </a:lnTo>
                  <a:lnTo>
                    <a:pt x="4453583" y="528848"/>
                  </a:lnTo>
                  <a:lnTo>
                    <a:pt x="4478532" y="521993"/>
                  </a:lnTo>
                  <a:lnTo>
                    <a:pt x="4511956" y="560074"/>
                  </a:lnTo>
                  <a:lnTo>
                    <a:pt x="4542905" y="564453"/>
                  </a:lnTo>
                  <a:lnTo>
                    <a:pt x="4571472" y="588635"/>
                  </a:lnTo>
                  <a:lnTo>
                    <a:pt x="4594421" y="606437"/>
                  </a:lnTo>
                  <a:lnTo>
                    <a:pt x="4563472" y="598631"/>
                  </a:lnTo>
                  <a:lnTo>
                    <a:pt x="4530716" y="595013"/>
                  </a:lnTo>
                  <a:lnTo>
                    <a:pt x="4508433" y="586826"/>
                  </a:lnTo>
                  <a:lnTo>
                    <a:pt x="4508433" y="611674"/>
                  </a:lnTo>
                  <a:lnTo>
                    <a:pt x="4489388" y="631285"/>
                  </a:lnTo>
                  <a:lnTo>
                    <a:pt x="4462629" y="627382"/>
                  </a:lnTo>
                  <a:lnTo>
                    <a:pt x="4453107" y="653943"/>
                  </a:lnTo>
                  <a:lnTo>
                    <a:pt x="4446631" y="675078"/>
                  </a:lnTo>
                  <a:lnTo>
                    <a:pt x="4427586" y="680410"/>
                  </a:lnTo>
                  <a:lnTo>
                    <a:pt x="4443966" y="715825"/>
                  </a:lnTo>
                  <a:lnTo>
                    <a:pt x="4417779" y="698498"/>
                  </a:lnTo>
                  <a:lnTo>
                    <a:pt x="4374927" y="684122"/>
                  </a:lnTo>
                  <a:lnTo>
                    <a:pt x="4354073" y="687645"/>
                  </a:lnTo>
                  <a:lnTo>
                    <a:pt x="4331314" y="691167"/>
                  </a:lnTo>
                  <a:lnTo>
                    <a:pt x="4322744" y="721346"/>
                  </a:lnTo>
                  <a:lnTo>
                    <a:pt x="4307412" y="695642"/>
                  </a:lnTo>
                  <a:lnTo>
                    <a:pt x="4282558" y="694690"/>
                  </a:lnTo>
                  <a:lnTo>
                    <a:pt x="4280178" y="721918"/>
                  </a:lnTo>
                  <a:lnTo>
                    <a:pt x="4264561" y="702877"/>
                  </a:lnTo>
                  <a:lnTo>
                    <a:pt x="4239041" y="713064"/>
                  </a:lnTo>
                  <a:lnTo>
                    <a:pt x="4254372" y="741624"/>
                  </a:lnTo>
                  <a:lnTo>
                    <a:pt x="4260657" y="769233"/>
                  </a:lnTo>
                  <a:lnTo>
                    <a:pt x="4260657" y="789892"/>
                  </a:lnTo>
                  <a:lnTo>
                    <a:pt x="4281320" y="806076"/>
                  </a:lnTo>
                  <a:lnTo>
                    <a:pt x="4303127" y="799317"/>
                  </a:lnTo>
                  <a:lnTo>
                    <a:pt x="4324172" y="809884"/>
                  </a:lnTo>
                  <a:lnTo>
                    <a:pt x="4326077" y="828925"/>
                  </a:lnTo>
                  <a:lnTo>
                    <a:pt x="4353025" y="855105"/>
                  </a:lnTo>
                  <a:lnTo>
                    <a:pt x="4377213" y="859294"/>
                  </a:lnTo>
                  <a:lnTo>
                    <a:pt x="4381783" y="882333"/>
                  </a:lnTo>
                  <a:lnTo>
                    <a:pt x="4361214" y="879287"/>
                  </a:lnTo>
                  <a:lnTo>
                    <a:pt x="4375403" y="914702"/>
                  </a:lnTo>
                  <a:lnTo>
                    <a:pt x="4402542" y="929934"/>
                  </a:lnTo>
                  <a:lnTo>
                    <a:pt x="4394829" y="952021"/>
                  </a:lnTo>
                  <a:lnTo>
                    <a:pt x="4375118" y="959732"/>
                  </a:lnTo>
                  <a:lnTo>
                    <a:pt x="4375118" y="980582"/>
                  </a:lnTo>
                  <a:lnTo>
                    <a:pt x="4395781" y="996766"/>
                  </a:lnTo>
                  <a:lnTo>
                    <a:pt x="4408161" y="1017330"/>
                  </a:lnTo>
                  <a:lnTo>
                    <a:pt x="4388449" y="1007810"/>
                  </a:lnTo>
                  <a:lnTo>
                    <a:pt x="4375403" y="1032657"/>
                  </a:lnTo>
                  <a:lnTo>
                    <a:pt x="4398543" y="1063598"/>
                  </a:lnTo>
                  <a:lnTo>
                    <a:pt x="4388353" y="1086066"/>
                  </a:lnTo>
                  <a:lnTo>
                    <a:pt x="4388353" y="1108248"/>
                  </a:lnTo>
                  <a:lnTo>
                    <a:pt x="4368642" y="1098728"/>
                  </a:lnTo>
                  <a:lnTo>
                    <a:pt x="4330552" y="1056839"/>
                  </a:lnTo>
                  <a:lnTo>
                    <a:pt x="4314364" y="1035704"/>
                  </a:lnTo>
                  <a:lnTo>
                    <a:pt x="4287129" y="1024375"/>
                  </a:lnTo>
                  <a:lnTo>
                    <a:pt x="4235613" y="971728"/>
                  </a:lnTo>
                  <a:lnTo>
                    <a:pt x="4203046" y="932886"/>
                  </a:lnTo>
                  <a:lnTo>
                    <a:pt x="4183239" y="914892"/>
                  </a:lnTo>
                  <a:lnTo>
                    <a:pt x="4153909" y="883095"/>
                  </a:lnTo>
                  <a:lnTo>
                    <a:pt x="4141245" y="855391"/>
                  </a:lnTo>
                  <a:lnTo>
                    <a:pt x="4148005" y="832257"/>
                  </a:lnTo>
                  <a:lnTo>
                    <a:pt x="4127817" y="808742"/>
                  </a:lnTo>
                  <a:lnTo>
                    <a:pt x="4150386" y="794557"/>
                  </a:lnTo>
                  <a:lnTo>
                    <a:pt x="4170384" y="769328"/>
                  </a:lnTo>
                  <a:lnTo>
                    <a:pt x="4160861" y="745528"/>
                  </a:lnTo>
                  <a:lnTo>
                    <a:pt x="4176954" y="704496"/>
                  </a:lnTo>
                  <a:lnTo>
                    <a:pt x="4180287" y="683170"/>
                  </a:lnTo>
                  <a:lnTo>
                    <a:pt x="4199808" y="671461"/>
                  </a:lnTo>
                  <a:lnTo>
                    <a:pt x="4193237" y="650230"/>
                  </a:lnTo>
                  <a:lnTo>
                    <a:pt x="4166193" y="628334"/>
                  </a:lnTo>
                  <a:lnTo>
                    <a:pt x="4153720" y="604248"/>
                  </a:lnTo>
                  <a:lnTo>
                    <a:pt x="4184762" y="600630"/>
                  </a:lnTo>
                  <a:lnTo>
                    <a:pt x="4135436" y="592348"/>
                  </a:lnTo>
                  <a:lnTo>
                    <a:pt x="4108202" y="603201"/>
                  </a:lnTo>
                  <a:lnTo>
                    <a:pt x="4130484" y="625002"/>
                  </a:lnTo>
                  <a:lnTo>
                    <a:pt x="4149529" y="646042"/>
                  </a:lnTo>
                  <a:lnTo>
                    <a:pt x="4118104" y="649088"/>
                  </a:lnTo>
                  <a:lnTo>
                    <a:pt x="4093727" y="682028"/>
                  </a:lnTo>
                  <a:lnTo>
                    <a:pt x="4091442" y="661369"/>
                  </a:lnTo>
                  <a:lnTo>
                    <a:pt x="4066302" y="659751"/>
                  </a:lnTo>
                  <a:lnTo>
                    <a:pt x="4058684" y="639853"/>
                  </a:lnTo>
                  <a:lnTo>
                    <a:pt x="4036878" y="638425"/>
                  </a:lnTo>
                  <a:lnTo>
                    <a:pt x="4016595" y="620813"/>
                  </a:lnTo>
                  <a:lnTo>
                    <a:pt x="3990408" y="627858"/>
                  </a:lnTo>
                  <a:lnTo>
                    <a:pt x="3957841" y="634903"/>
                  </a:lnTo>
                  <a:lnTo>
                    <a:pt x="3959270" y="662416"/>
                  </a:lnTo>
                  <a:lnTo>
                    <a:pt x="3949747" y="693357"/>
                  </a:lnTo>
                  <a:lnTo>
                    <a:pt x="3959270" y="723155"/>
                  </a:lnTo>
                  <a:lnTo>
                    <a:pt x="3980695" y="728296"/>
                  </a:lnTo>
                  <a:lnTo>
                    <a:pt x="4005930" y="745623"/>
                  </a:lnTo>
                  <a:lnTo>
                    <a:pt x="3983742" y="748479"/>
                  </a:lnTo>
                  <a:lnTo>
                    <a:pt x="3944319" y="755524"/>
                  </a:lnTo>
                  <a:lnTo>
                    <a:pt x="3924417" y="748574"/>
                  </a:lnTo>
                  <a:lnTo>
                    <a:pt x="3904801" y="759237"/>
                  </a:lnTo>
                  <a:cubicBezTo>
                    <a:pt x="3918894" y="741815"/>
                    <a:pt x="3918704" y="738102"/>
                    <a:pt x="3916132" y="737721"/>
                  </a:cubicBezTo>
                  <a:lnTo>
                    <a:pt x="3893183" y="734199"/>
                  </a:lnTo>
                  <a:lnTo>
                    <a:pt x="3870330" y="730676"/>
                  </a:lnTo>
                  <a:lnTo>
                    <a:pt x="3847761" y="723631"/>
                  </a:lnTo>
                  <a:lnTo>
                    <a:pt x="3804529" y="723631"/>
                  </a:lnTo>
                  <a:lnTo>
                    <a:pt x="3798911" y="746956"/>
                  </a:lnTo>
                  <a:lnTo>
                    <a:pt x="3768819" y="741339"/>
                  </a:lnTo>
                  <a:lnTo>
                    <a:pt x="3732633" y="741339"/>
                  </a:lnTo>
                  <a:lnTo>
                    <a:pt x="3647598" y="734199"/>
                  </a:lnTo>
                  <a:lnTo>
                    <a:pt x="3626268" y="731343"/>
                  </a:lnTo>
                  <a:lnTo>
                    <a:pt x="3603413" y="752573"/>
                  </a:lnTo>
                  <a:lnTo>
                    <a:pt x="3586558" y="785227"/>
                  </a:lnTo>
                  <a:lnTo>
                    <a:pt x="3599699" y="808837"/>
                  </a:lnTo>
                  <a:lnTo>
                    <a:pt x="3576941" y="848632"/>
                  </a:lnTo>
                  <a:lnTo>
                    <a:pt x="3576941" y="871385"/>
                  </a:lnTo>
                  <a:lnTo>
                    <a:pt x="3570560" y="891949"/>
                  </a:lnTo>
                  <a:lnTo>
                    <a:pt x="3548182" y="915844"/>
                  </a:lnTo>
                  <a:lnTo>
                    <a:pt x="3537898" y="941358"/>
                  </a:lnTo>
                  <a:lnTo>
                    <a:pt x="3561991" y="955068"/>
                  </a:lnTo>
                  <a:lnTo>
                    <a:pt x="3611603" y="965921"/>
                  </a:lnTo>
                  <a:lnTo>
                    <a:pt x="3616269" y="985532"/>
                  </a:lnTo>
                  <a:lnTo>
                    <a:pt x="3647217" y="997718"/>
                  </a:lnTo>
                  <a:lnTo>
                    <a:pt x="3675784" y="979725"/>
                  </a:lnTo>
                  <a:cubicBezTo>
                    <a:pt x="3694829" y="991720"/>
                    <a:pt x="3697591" y="989245"/>
                    <a:pt x="3695877" y="986865"/>
                  </a:cubicBezTo>
                  <a:lnTo>
                    <a:pt x="3676261" y="962017"/>
                  </a:lnTo>
                  <a:lnTo>
                    <a:pt x="3703875" y="965921"/>
                  </a:lnTo>
                  <a:lnTo>
                    <a:pt x="3741965" y="986770"/>
                  </a:lnTo>
                  <a:lnTo>
                    <a:pt x="3790911" y="1025708"/>
                  </a:lnTo>
                  <a:lnTo>
                    <a:pt x="3813670" y="1046843"/>
                  </a:lnTo>
                  <a:lnTo>
                    <a:pt x="3832715" y="1067977"/>
                  </a:lnTo>
                  <a:lnTo>
                    <a:pt x="3838619" y="1091778"/>
                  </a:lnTo>
                  <a:lnTo>
                    <a:pt x="3841857" y="1112818"/>
                  </a:lnTo>
                  <a:lnTo>
                    <a:pt x="3848523" y="1134428"/>
                  </a:lnTo>
                  <a:lnTo>
                    <a:pt x="3868520" y="1160038"/>
                  </a:lnTo>
                  <a:lnTo>
                    <a:pt x="3884898" y="1181268"/>
                  </a:lnTo>
                  <a:lnTo>
                    <a:pt x="3890993" y="1201736"/>
                  </a:lnTo>
                  <a:lnTo>
                    <a:pt x="3900515" y="1226774"/>
                  </a:lnTo>
                  <a:lnTo>
                    <a:pt x="3890993" y="1253431"/>
                  </a:lnTo>
                  <a:lnTo>
                    <a:pt x="3894136" y="1275804"/>
                  </a:lnTo>
                  <a:lnTo>
                    <a:pt x="3890802" y="1299985"/>
                  </a:lnTo>
                  <a:lnTo>
                    <a:pt x="3894136" y="1328546"/>
                  </a:lnTo>
                  <a:lnTo>
                    <a:pt x="3890802" y="1356345"/>
                  </a:lnTo>
                  <a:lnTo>
                    <a:pt x="3878042" y="1380336"/>
                  </a:lnTo>
                  <a:lnTo>
                    <a:pt x="3864806" y="1419654"/>
                  </a:lnTo>
                  <a:lnTo>
                    <a:pt x="3861378" y="1452118"/>
                  </a:lnTo>
                  <a:lnTo>
                    <a:pt x="3848523" y="1479726"/>
                  </a:lnTo>
                  <a:lnTo>
                    <a:pt x="3811480" y="1489247"/>
                  </a:lnTo>
                  <a:lnTo>
                    <a:pt x="3791388" y="1492864"/>
                  </a:lnTo>
                  <a:lnTo>
                    <a:pt x="3777485" y="1469064"/>
                  </a:lnTo>
                  <a:lnTo>
                    <a:pt x="3752250" y="1471634"/>
                  </a:lnTo>
                  <a:lnTo>
                    <a:pt x="3750156" y="1509715"/>
                  </a:lnTo>
                  <a:lnTo>
                    <a:pt x="3720445" y="1500195"/>
                  </a:lnTo>
                  <a:lnTo>
                    <a:pt x="3740633" y="1494007"/>
                  </a:lnTo>
                  <a:lnTo>
                    <a:pt x="3738633" y="1470301"/>
                  </a:lnTo>
                  <a:lnTo>
                    <a:pt x="3729110" y="1448310"/>
                  </a:lnTo>
                  <a:lnTo>
                    <a:pt x="3712636" y="1419749"/>
                  </a:lnTo>
                  <a:lnTo>
                    <a:pt x="3692544" y="1401470"/>
                  </a:lnTo>
                  <a:lnTo>
                    <a:pt x="3723206" y="1387952"/>
                  </a:lnTo>
                  <a:lnTo>
                    <a:pt x="3750726" y="1377194"/>
                  </a:lnTo>
                  <a:lnTo>
                    <a:pt x="3755488" y="1346824"/>
                  </a:lnTo>
                  <a:lnTo>
                    <a:pt x="3748822" y="1324547"/>
                  </a:lnTo>
                  <a:lnTo>
                    <a:pt x="3742346" y="1303317"/>
                  </a:lnTo>
                  <a:lnTo>
                    <a:pt x="3745679" y="1279516"/>
                  </a:lnTo>
                  <a:lnTo>
                    <a:pt x="3732349" y="1253241"/>
                  </a:lnTo>
                  <a:lnTo>
                    <a:pt x="3722826" y="1232106"/>
                  </a:lnTo>
                  <a:lnTo>
                    <a:pt x="3693305" y="1245148"/>
                  </a:lnTo>
                  <a:lnTo>
                    <a:pt x="3663786" y="1262951"/>
                  </a:lnTo>
                  <a:lnTo>
                    <a:pt x="3638551" y="1266188"/>
                  </a:lnTo>
                  <a:lnTo>
                    <a:pt x="3597890" y="1245434"/>
                  </a:lnTo>
                  <a:lnTo>
                    <a:pt x="3592176" y="1225347"/>
                  </a:lnTo>
                  <a:lnTo>
                    <a:pt x="3571893" y="1206306"/>
                  </a:lnTo>
                  <a:lnTo>
                    <a:pt x="3538280" y="1195167"/>
                  </a:lnTo>
                  <a:lnTo>
                    <a:pt x="3515140" y="1180506"/>
                  </a:lnTo>
                  <a:lnTo>
                    <a:pt x="3491333" y="1176603"/>
                  </a:lnTo>
                  <a:lnTo>
                    <a:pt x="3455433" y="1169558"/>
                  </a:lnTo>
                  <a:lnTo>
                    <a:pt x="3426866" y="1145281"/>
                  </a:lnTo>
                  <a:lnTo>
                    <a:pt x="3410964" y="1120910"/>
                  </a:lnTo>
                  <a:lnTo>
                    <a:pt x="3371255" y="1088541"/>
                  </a:lnTo>
                  <a:lnTo>
                    <a:pt x="3344686" y="1074070"/>
                  </a:lnTo>
                  <a:lnTo>
                    <a:pt x="3329069" y="1053507"/>
                  </a:lnTo>
                  <a:lnTo>
                    <a:pt x="3306026" y="1028468"/>
                  </a:lnTo>
                  <a:lnTo>
                    <a:pt x="3286027" y="1013998"/>
                  </a:lnTo>
                  <a:lnTo>
                    <a:pt x="3245367" y="1013998"/>
                  </a:lnTo>
                  <a:lnTo>
                    <a:pt x="3207277" y="989436"/>
                  </a:lnTo>
                  <a:lnTo>
                    <a:pt x="3176138" y="996385"/>
                  </a:lnTo>
                  <a:lnTo>
                    <a:pt x="3150237" y="999813"/>
                  </a:lnTo>
                  <a:lnTo>
                    <a:pt x="3130525" y="1003430"/>
                  </a:lnTo>
                  <a:lnTo>
                    <a:pt x="3106052" y="1036275"/>
                  </a:lnTo>
                  <a:lnTo>
                    <a:pt x="3126811" y="1047033"/>
                  </a:lnTo>
                  <a:lnTo>
                    <a:pt x="3138429" y="1075593"/>
                  </a:lnTo>
                  <a:lnTo>
                    <a:pt x="3138429" y="1118815"/>
                  </a:lnTo>
                  <a:lnTo>
                    <a:pt x="3147952" y="1158419"/>
                  </a:lnTo>
                  <a:lnTo>
                    <a:pt x="3109862" y="1173271"/>
                  </a:lnTo>
                  <a:lnTo>
                    <a:pt x="3062249" y="1159181"/>
                  </a:lnTo>
                  <a:lnTo>
                    <a:pt x="3037967" y="1162513"/>
                  </a:lnTo>
                  <a:lnTo>
                    <a:pt x="3009971" y="1148518"/>
                  </a:lnTo>
                  <a:lnTo>
                    <a:pt x="2973118" y="1144805"/>
                  </a:lnTo>
                  <a:lnTo>
                    <a:pt x="2948074" y="1177650"/>
                  </a:lnTo>
                  <a:lnTo>
                    <a:pt x="2923221" y="1183838"/>
                  </a:lnTo>
                  <a:lnTo>
                    <a:pt x="2883987" y="1194501"/>
                  </a:lnTo>
                  <a:lnTo>
                    <a:pt x="2839422" y="1187361"/>
                  </a:lnTo>
                  <a:lnTo>
                    <a:pt x="2793809" y="1173271"/>
                  </a:lnTo>
                  <a:lnTo>
                    <a:pt x="2729532" y="1141473"/>
                  </a:lnTo>
                  <a:lnTo>
                    <a:pt x="2696584" y="1134333"/>
                  </a:lnTo>
                  <a:lnTo>
                    <a:pt x="2669921" y="1134333"/>
                  </a:lnTo>
                  <a:lnTo>
                    <a:pt x="2633069" y="1148709"/>
                  </a:lnTo>
                  <a:lnTo>
                    <a:pt x="2594979" y="1141473"/>
                  </a:lnTo>
                  <a:lnTo>
                    <a:pt x="2572602" y="1131001"/>
                  </a:lnTo>
                  <a:lnTo>
                    <a:pt x="2564031" y="1110914"/>
                  </a:lnTo>
                  <a:lnTo>
                    <a:pt x="2543939" y="1089017"/>
                  </a:lnTo>
                  <a:lnTo>
                    <a:pt x="2522132" y="1091873"/>
                  </a:lnTo>
                  <a:lnTo>
                    <a:pt x="2500992" y="1077878"/>
                  </a:lnTo>
                  <a:lnTo>
                    <a:pt x="2480138" y="1077878"/>
                  </a:lnTo>
                  <a:lnTo>
                    <a:pt x="2428335" y="1067311"/>
                  </a:lnTo>
                  <a:lnTo>
                    <a:pt x="2406814" y="1085304"/>
                  </a:lnTo>
                  <a:lnTo>
                    <a:pt x="2416337" y="1112818"/>
                  </a:lnTo>
                  <a:lnTo>
                    <a:pt x="2436335" y="1138236"/>
                  </a:lnTo>
                  <a:lnTo>
                    <a:pt x="2429287" y="1160990"/>
                  </a:lnTo>
                  <a:lnTo>
                    <a:pt x="2386151" y="1155658"/>
                  </a:lnTo>
                  <a:lnTo>
                    <a:pt x="2363011" y="1155658"/>
                  </a:lnTo>
                  <a:lnTo>
                    <a:pt x="2342919" y="1159276"/>
                  </a:lnTo>
                  <a:lnTo>
                    <a:pt x="2309304" y="1131858"/>
                  </a:lnTo>
                  <a:lnTo>
                    <a:pt x="2284450" y="1130906"/>
                  </a:lnTo>
                  <a:lnTo>
                    <a:pt x="2258930" y="1123861"/>
                  </a:lnTo>
                  <a:lnTo>
                    <a:pt x="2228649" y="1123861"/>
                  </a:lnTo>
                  <a:lnTo>
                    <a:pt x="2207794" y="1134809"/>
                  </a:lnTo>
                  <a:lnTo>
                    <a:pt x="2178750" y="1145281"/>
                  </a:lnTo>
                  <a:lnTo>
                    <a:pt x="2151421" y="1181553"/>
                  </a:lnTo>
                  <a:lnTo>
                    <a:pt x="2113331" y="1198499"/>
                  </a:lnTo>
                  <a:lnTo>
                    <a:pt x="2091429" y="1198499"/>
                  </a:lnTo>
                  <a:lnTo>
                    <a:pt x="2060576" y="1160419"/>
                  </a:lnTo>
                  <a:lnTo>
                    <a:pt x="2049911" y="1182506"/>
                  </a:lnTo>
                  <a:lnTo>
                    <a:pt x="2010297" y="1170224"/>
                  </a:lnTo>
                  <a:lnTo>
                    <a:pt x="1991919" y="1146233"/>
                  </a:lnTo>
                  <a:lnTo>
                    <a:pt x="1967732" y="1134428"/>
                  </a:lnTo>
                  <a:lnTo>
                    <a:pt x="1917929" y="1113008"/>
                  </a:lnTo>
                  <a:lnTo>
                    <a:pt x="1896599" y="1127574"/>
                  </a:lnTo>
                  <a:lnTo>
                    <a:pt x="1869650" y="1113198"/>
                  </a:lnTo>
                  <a:lnTo>
                    <a:pt x="1836130" y="1109390"/>
                  </a:lnTo>
                  <a:lnTo>
                    <a:pt x="1815371" y="1120338"/>
                  </a:lnTo>
                  <a:lnTo>
                    <a:pt x="1798707" y="1099584"/>
                  </a:lnTo>
                  <a:lnTo>
                    <a:pt x="1769378" y="1064169"/>
                  </a:lnTo>
                  <a:lnTo>
                    <a:pt x="1729669" y="1028183"/>
                  </a:lnTo>
                  <a:lnTo>
                    <a:pt x="1696911" y="999622"/>
                  </a:lnTo>
                  <a:lnTo>
                    <a:pt x="1663773" y="981629"/>
                  </a:lnTo>
                  <a:lnTo>
                    <a:pt x="1638158" y="961541"/>
                  </a:lnTo>
                  <a:lnTo>
                    <a:pt x="1616256" y="968205"/>
                  </a:lnTo>
                  <a:lnTo>
                    <a:pt x="1592259" y="997337"/>
                  </a:lnTo>
                  <a:lnTo>
                    <a:pt x="1571595" y="992958"/>
                  </a:lnTo>
                  <a:lnTo>
                    <a:pt x="1551217" y="996481"/>
                  </a:lnTo>
                  <a:lnTo>
                    <a:pt x="1543980" y="976583"/>
                  </a:lnTo>
                  <a:lnTo>
                    <a:pt x="1515412" y="975155"/>
                  </a:lnTo>
                  <a:lnTo>
                    <a:pt x="1486845" y="964683"/>
                  </a:lnTo>
                  <a:lnTo>
                    <a:pt x="1466371" y="964683"/>
                  </a:lnTo>
                  <a:lnTo>
                    <a:pt x="1458849" y="937931"/>
                  </a:lnTo>
                  <a:lnTo>
                    <a:pt x="1438756" y="915844"/>
                  </a:lnTo>
                  <a:lnTo>
                    <a:pt x="1417331" y="914988"/>
                  </a:lnTo>
                  <a:lnTo>
                    <a:pt x="1374479" y="914988"/>
                  </a:lnTo>
                  <a:lnTo>
                    <a:pt x="1353816" y="932981"/>
                  </a:lnTo>
                  <a:lnTo>
                    <a:pt x="1325248" y="943167"/>
                  </a:lnTo>
                  <a:lnTo>
                    <a:pt x="1273160" y="957257"/>
                  </a:lnTo>
                  <a:lnTo>
                    <a:pt x="1233832" y="967920"/>
                  </a:lnTo>
                  <a:lnTo>
                    <a:pt x="1205264" y="967920"/>
                  </a:lnTo>
                  <a:lnTo>
                    <a:pt x="1172316" y="971442"/>
                  </a:lnTo>
                  <a:lnTo>
                    <a:pt x="1145273" y="985913"/>
                  </a:lnTo>
                  <a:lnTo>
                    <a:pt x="1160794" y="1010761"/>
                  </a:lnTo>
                  <a:lnTo>
                    <a:pt x="1187743" y="1025612"/>
                  </a:lnTo>
                  <a:lnTo>
                    <a:pt x="1155462" y="1031801"/>
                  </a:lnTo>
                  <a:lnTo>
                    <a:pt x="1147367" y="1058362"/>
                  </a:lnTo>
                  <a:lnTo>
                    <a:pt x="1150510" y="1080544"/>
                  </a:lnTo>
                  <a:lnTo>
                    <a:pt x="1175459" y="1086161"/>
                  </a:lnTo>
                  <a:lnTo>
                    <a:pt x="1189742" y="1129573"/>
                  </a:lnTo>
                  <a:lnTo>
                    <a:pt x="1154128" y="1117102"/>
                  </a:lnTo>
                  <a:lnTo>
                    <a:pt x="1132131" y="1127764"/>
                  </a:lnTo>
                  <a:lnTo>
                    <a:pt x="1104897" y="1113484"/>
                  </a:lnTo>
                  <a:lnTo>
                    <a:pt x="1084709" y="1109771"/>
                  </a:lnTo>
                  <a:lnTo>
                    <a:pt x="1060617" y="1116911"/>
                  </a:lnTo>
                  <a:lnTo>
                    <a:pt x="1032050" y="1109771"/>
                  </a:lnTo>
                  <a:lnTo>
                    <a:pt x="1010053" y="1131763"/>
                  </a:lnTo>
                  <a:lnTo>
                    <a:pt x="959869" y="1123956"/>
                  </a:lnTo>
                  <a:lnTo>
                    <a:pt x="955489" y="1104345"/>
                  </a:lnTo>
                  <a:lnTo>
                    <a:pt x="928159" y="1088731"/>
                  </a:lnTo>
                  <a:lnTo>
                    <a:pt x="888355" y="1077878"/>
                  </a:lnTo>
                  <a:lnTo>
                    <a:pt x="863882" y="1088636"/>
                  </a:lnTo>
                  <a:lnTo>
                    <a:pt x="842647" y="1081496"/>
                  </a:lnTo>
                  <a:lnTo>
                    <a:pt x="819031" y="1081496"/>
                  </a:lnTo>
                  <a:lnTo>
                    <a:pt x="813413" y="1104821"/>
                  </a:lnTo>
                  <a:lnTo>
                    <a:pt x="792178" y="1109961"/>
                  </a:lnTo>
                  <a:lnTo>
                    <a:pt x="780846" y="1139855"/>
                  </a:lnTo>
                  <a:lnTo>
                    <a:pt x="774275" y="1161275"/>
                  </a:lnTo>
                  <a:lnTo>
                    <a:pt x="731519" y="1138332"/>
                  </a:lnTo>
                  <a:lnTo>
                    <a:pt x="718759" y="1164608"/>
                  </a:lnTo>
                  <a:lnTo>
                    <a:pt x="725139" y="1204878"/>
                  </a:lnTo>
                  <a:lnTo>
                    <a:pt x="721806" y="1236104"/>
                  </a:lnTo>
                  <a:lnTo>
                    <a:pt x="743042" y="1245624"/>
                  </a:lnTo>
                  <a:lnTo>
                    <a:pt x="744756" y="1264665"/>
                  </a:lnTo>
                  <a:lnTo>
                    <a:pt x="782846" y="1263142"/>
                  </a:lnTo>
                  <a:lnTo>
                    <a:pt x="810175" y="1297700"/>
                  </a:lnTo>
                  <a:lnTo>
                    <a:pt x="803224" y="1320358"/>
                  </a:lnTo>
                  <a:lnTo>
                    <a:pt x="824268" y="1330354"/>
                  </a:lnTo>
                  <a:lnTo>
                    <a:pt x="798558" y="1350537"/>
                  </a:lnTo>
                  <a:lnTo>
                    <a:pt x="775513" y="1361390"/>
                  </a:lnTo>
                  <a:lnTo>
                    <a:pt x="770943" y="1384524"/>
                  </a:lnTo>
                  <a:lnTo>
                    <a:pt x="761420" y="1419654"/>
                  </a:lnTo>
                  <a:lnTo>
                    <a:pt x="785131" y="1439932"/>
                  </a:lnTo>
                  <a:lnTo>
                    <a:pt x="790844" y="1460020"/>
                  </a:lnTo>
                  <a:lnTo>
                    <a:pt x="794082" y="1484487"/>
                  </a:lnTo>
                  <a:lnTo>
                    <a:pt x="803605" y="1506383"/>
                  </a:lnTo>
                  <a:lnTo>
                    <a:pt x="824268" y="1518188"/>
                  </a:lnTo>
                  <a:lnTo>
                    <a:pt x="836458" y="1538561"/>
                  </a:lnTo>
                  <a:lnTo>
                    <a:pt x="819983" y="1568074"/>
                  </a:lnTo>
                  <a:lnTo>
                    <a:pt x="797130" y="1552937"/>
                  </a:lnTo>
                  <a:lnTo>
                    <a:pt x="771228" y="1535325"/>
                  </a:lnTo>
                  <a:lnTo>
                    <a:pt x="751040" y="1527994"/>
                  </a:lnTo>
                  <a:lnTo>
                    <a:pt x="739328" y="1507621"/>
                  </a:lnTo>
                  <a:lnTo>
                    <a:pt x="708951" y="1492484"/>
                  </a:lnTo>
                  <a:lnTo>
                    <a:pt x="681050" y="1499433"/>
                  </a:lnTo>
                  <a:lnTo>
                    <a:pt x="659529" y="1492388"/>
                  </a:lnTo>
                  <a:lnTo>
                    <a:pt x="627438" y="1471349"/>
                  </a:lnTo>
                  <a:lnTo>
                    <a:pt x="606489" y="1471349"/>
                  </a:lnTo>
                  <a:lnTo>
                    <a:pt x="564590" y="1460781"/>
                  </a:lnTo>
                  <a:lnTo>
                    <a:pt x="541831" y="1453736"/>
                  </a:lnTo>
                  <a:lnTo>
                    <a:pt x="520691" y="1460876"/>
                  </a:lnTo>
                  <a:lnTo>
                    <a:pt x="500027" y="1443550"/>
                  </a:lnTo>
                  <a:lnTo>
                    <a:pt x="480982" y="1422510"/>
                  </a:lnTo>
                  <a:lnTo>
                    <a:pt x="447653" y="1404326"/>
                  </a:lnTo>
                  <a:lnTo>
                    <a:pt x="421276" y="1393569"/>
                  </a:lnTo>
                  <a:lnTo>
                    <a:pt x="419466" y="1374528"/>
                  </a:lnTo>
                  <a:lnTo>
                    <a:pt x="461270" y="1341207"/>
                  </a:lnTo>
                  <a:lnTo>
                    <a:pt x="434608" y="1315598"/>
                  </a:lnTo>
                  <a:lnTo>
                    <a:pt x="466508" y="1309124"/>
                  </a:lnTo>
                  <a:lnTo>
                    <a:pt x="464889" y="1285133"/>
                  </a:lnTo>
                  <a:lnTo>
                    <a:pt x="442035" y="1290369"/>
                  </a:lnTo>
                  <a:lnTo>
                    <a:pt x="458128" y="1265236"/>
                  </a:lnTo>
                  <a:lnTo>
                    <a:pt x="479553" y="1259524"/>
                  </a:lnTo>
                  <a:lnTo>
                    <a:pt x="499646" y="1248671"/>
                  </a:lnTo>
                  <a:lnTo>
                    <a:pt x="490885" y="1224299"/>
                  </a:lnTo>
                  <a:lnTo>
                    <a:pt x="487743" y="1203640"/>
                  </a:lnTo>
                  <a:lnTo>
                    <a:pt x="494314" y="1179840"/>
                  </a:lnTo>
                  <a:lnTo>
                    <a:pt x="466889" y="1162894"/>
                  </a:lnTo>
                  <a:lnTo>
                    <a:pt x="436607" y="1159086"/>
                  </a:lnTo>
                  <a:lnTo>
                    <a:pt x="416705" y="1159086"/>
                  </a:lnTo>
                  <a:lnTo>
                    <a:pt x="388138" y="1141664"/>
                  </a:lnTo>
                  <a:lnTo>
                    <a:pt x="351190" y="1137760"/>
                  </a:lnTo>
                  <a:lnTo>
                    <a:pt x="331765" y="1137760"/>
                  </a:lnTo>
                  <a:lnTo>
                    <a:pt x="327575" y="1111294"/>
                  </a:lnTo>
                  <a:lnTo>
                    <a:pt x="303387" y="1099013"/>
                  </a:lnTo>
                  <a:lnTo>
                    <a:pt x="283866" y="1088446"/>
                  </a:lnTo>
                  <a:lnTo>
                    <a:pt x="287580" y="1067501"/>
                  </a:lnTo>
                  <a:lnTo>
                    <a:pt x="267964" y="1049794"/>
                  </a:lnTo>
                  <a:lnTo>
                    <a:pt x="233397" y="1052745"/>
                  </a:lnTo>
                  <a:lnTo>
                    <a:pt x="212923" y="1063598"/>
                  </a:lnTo>
                  <a:lnTo>
                    <a:pt x="190165" y="1033133"/>
                  </a:lnTo>
                  <a:lnTo>
                    <a:pt x="180642" y="1011618"/>
                  </a:lnTo>
                  <a:lnTo>
                    <a:pt x="218732" y="1007429"/>
                  </a:lnTo>
                  <a:lnTo>
                    <a:pt x="209210" y="983247"/>
                  </a:lnTo>
                  <a:lnTo>
                    <a:pt x="187403" y="981819"/>
                  </a:lnTo>
                  <a:lnTo>
                    <a:pt x="173119" y="954687"/>
                  </a:lnTo>
                  <a:lnTo>
                    <a:pt x="156836" y="926126"/>
                  </a:lnTo>
                  <a:lnTo>
                    <a:pt x="150551" y="901850"/>
                  </a:lnTo>
                  <a:lnTo>
                    <a:pt x="123126" y="886236"/>
                  </a:lnTo>
                  <a:lnTo>
                    <a:pt x="102367" y="886236"/>
                  </a:lnTo>
                  <a:lnTo>
                    <a:pt x="60278" y="879096"/>
                  </a:lnTo>
                  <a:lnTo>
                    <a:pt x="52374" y="852345"/>
                  </a:lnTo>
                  <a:lnTo>
                    <a:pt x="49136" y="831495"/>
                  </a:lnTo>
                  <a:lnTo>
                    <a:pt x="28568" y="815787"/>
                  </a:lnTo>
                  <a:lnTo>
                    <a:pt x="32853" y="793224"/>
                  </a:lnTo>
                  <a:lnTo>
                    <a:pt x="22854" y="770661"/>
                  </a:lnTo>
                  <a:lnTo>
                    <a:pt x="32377" y="744100"/>
                  </a:lnTo>
                  <a:lnTo>
                    <a:pt x="45232" y="719633"/>
                  </a:lnTo>
                  <a:lnTo>
                    <a:pt x="70181" y="710113"/>
                  </a:lnTo>
                  <a:lnTo>
                    <a:pt x="92940" y="703163"/>
                  </a:lnTo>
                  <a:lnTo>
                    <a:pt x="63896" y="694975"/>
                  </a:lnTo>
                  <a:lnTo>
                    <a:pt x="49136" y="674602"/>
                  </a:lnTo>
                  <a:lnTo>
                    <a:pt x="27234" y="677268"/>
                  </a:lnTo>
                  <a:lnTo>
                    <a:pt x="61516" y="664035"/>
                  </a:lnTo>
                  <a:lnTo>
                    <a:pt x="97987" y="628334"/>
                  </a:lnTo>
                  <a:lnTo>
                    <a:pt x="124364" y="596251"/>
                  </a:lnTo>
                  <a:lnTo>
                    <a:pt x="114841" y="568928"/>
                  </a:lnTo>
                  <a:lnTo>
                    <a:pt x="77799" y="546555"/>
                  </a:lnTo>
                  <a:lnTo>
                    <a:pt x="82275" y="523612"/>
                  </a:lnTo>
                  <a:lnTo>
                    <a:pt x="72752" y="501049"/>
                  </a:lnTo>
                  <a:lnTo>
                    <a:pt x="52564" y="482008"/>
                  </a:lnTo>
                  <a:lnTo>
                    <a:pt x="65801" y="456970"/>
                  </a:lnTo>
                  <a:lnTo>
                    <a:pt x="45613" y="436406"/>
                  </a:lnTo>
                  <a:lnTo>
                    <a:pt x="29615" y="412130"/>
                  </a:lnTo>
                  <a:lnTo>
                    <a:pt x="52184" y="393946"/>
                  </a:lnTo>
                  <a:lnTo>
                    <a:pt x="9237" y="365386"/>
                  </a:lnTo>
                  <a:lnTo>
                    <a:pt x="3809" y="345584"/>
                  </a:lnTo>
                  <a:lnTo>
                    <a:pt x="42471" y="308931"/>
                  </a:lnTo>
                  <a:lnTo>
                    <a:pt x="67515" y="302457"/>
                  </a:lnTo>
                  <a:lnTo>
                    <a:pt x="93987" y="291795"/>
                  </a:lnTo>
                  <a:lnTo>
                    <a:pt x="114651" y="305789"/>
                  </a:lnTo>
                  <a:cubicBezTo>
                    <a:pt x="93606" y="305789"/>
                    <a:pt x="93130" y="308264"/>
                    <a:pt x="95606" y="309407"/>
                  </a:cubicBezTo>
                  <a:lnTo>
                    <a:pt x="115223" y="319974"/>
                  </a:lnTo>
                  <a:lnTo>
                    <a:pt x="135220" y="327210"/>
                  </a:lnTo>
                  <a:lnTo>
                    <a:pt x="207972" y="327210"/>
                  </a:lnTo>
                  <a:lnTo>
                    <a:pt x="246062" y="341109"/>
                  </a:lnTo>
                  <a:lnTo>
                    <a:pt x="285675" y="355390"/>
                  </a:lnTo>
                  <a:lnTo>
                    <a:pt x="311767" y="366052"/>
                  </a:lnTo>
                  <a:lnTo>
                    <a:pt x="338144" y="373192"/>
                  </a:lnTo>
                  <a:lnTo>
                    <a:pt x="379567" y="407941"/>
                  </a:lnTo>
                  <a:lnTo>
                    <a:pt x="372425" y="430504"/>
                  </a:lnTo>
                  <a:lnTo>
                    <a:pt x="328337" y="446498"/>
                  </a:lnTo>
                  <a:lnTo>
                    <a:pt x="302530" y="450020"/>
                  </a:lnTo>
                  <a:lnTo>
                    <a:pt x="264440" y="439453"/>
                  </a:lnTo>
                  <a:lnTo>
                    <a:pt x="241015" y="435835"/>
                  </a:lnTo>
                  <a:lnTo>
                    <a:pt x="195593" y="421745"/>
                  </a:lnTo>
                  <a:lnTo>
                    <a:pt x="172358" y="418128"/>
                  </a:lnTo>
                  <a:lnTo>
                    <a:pt x="146456" y="411083"/>
                  </a:lnTo>
                  <a:lnTo>
                    <a:pt x="125793" y="414605"/>
                  </a:lnTo>
                  <a:lnTo>
                    <a:pt x="154360" y="440215"/>
                  </a:lnTo>
                  <a:lnTo>
                    <a:pt x="177500" y="447450"/>
                  </a:lnTo>
                  <a:lnTo>
                    <a:pt x="206067" y="471822"/>
                  </a:lnTo>
                  <a:lnTo>
                    <a:pt x="205210" y="490862"/>
                  </a:lnTo>
                  <a:lnTo>
                    <a:pt x="208448" y="522945"/>
                  </a:lnTo>
                  <a:lnTo>
                    <a:pt x="259393" y="535702"/>
                  </a:lnTo>
                  <a:lnTo>
                    <a:pt x="295198" y="546270"/>
                  </a:lnTo>
                  <a:lnTo>
                    <a:pt x="301292" y="523612"/>
                  </a:lnTo>
                  <a:lnTo>
                    <a:pt x="276343" y="517233"/>
                  </a:lnTo>
                  <a:lnTo>
                    <a:pt x="268440" y="494004"/>
                  </a:lnTo>
                  <a:lnTo>
                    <a:pt x="289770" y="490101"/>
                  </a:lnTo>
                  <a:lnTo>
                    <a:pt x="310815" y="507618"/>
                  </a:lnTo>
                  <a:lnTo>
                    <a:pt x="337764" y="515139"/>
                  </a:lnTo>
                  <a:lnTo>
                    <a:pt x="361284" y="515139"/>
                  </a:lnTo>
                  <a:lnTo>
                    <a:pt x="383472" y="522184"/>
                  </a:lnTo>
                  <a:lnTo>
                    <a:pt x="359856" y="489815"/>
                  </a:lnTo>
                  <a:lnTo>
                    <a:pt x="343572" y="468775"/>
                  </a:lnTo>
                  <a:lnTo>
                    <a:pt x="365569" y="461825"/>
                  </a:lnTo>
                  <a:lnTo>
                    <a:pt x="388518" y="451163"/>
                  </a:lnTo>
                  <a:lnTo>
                    <a:pt x="406040" y="429171"/>
                  </a:lnTo>
                  <a:lnTo>
                    <a:pt x="445273" y="457732"/>
                  </a:lnTo>
                  <a:lnTo>
                    <a:pt x="470984" y="439929"/>
                  </a:lnTo>
                  <a:lnTo>
                    <a:pt x="468603" y="412892"/>
                  </a:lnTo>
                  <a:lnTo>
                    <a:pt x="443749" y="407275"/>
                  </a:lnTo>
                  <a:lnTo>
                    <a:pt x="449082" y="378048"/>
                  </a:lnTo>
                  <a:lnTo>
                    <a:pt x="445749" y="352629"/>
                  </a:lnTo>
                  <a:lnTo>
                    <a:pt x="424514" y="343108"/>
                  </a:lnTo>
                  <a:lnTo>
                    <a:pt x="505169" y="358436"/>
                  </a:lnTo>
                  <a:lnTo>
                    <a:pt x="526785" y="379095"/>
                  </a:lnTo>
                  <a:lnTo>
                    <a:pt x="482220" y="381951"/>
                  </a:lnTo>
                  <a:lnTo>
                    <a:pt x="483458" y="406037"/>
                  </a:lnTo>
                  <a:lnTo>
                    <a:pt x="521548" y="418604"/>
                  </a:lnTo>
                  <a:lnTo>
                    <a:pt x="561733" y="415176"/>
                  </a:lnTo>
                  <a:lnTo>
                    <a:pt x="563923" y="387949"/>
                  </a:lnTo>
                  <a:lnTo>
                    <a:pt x="607536" y="372621"/>
                  </a:lnTo>
                  <a:lnTo>
                    <a:pt x="631628" y="354437"/>
                  </a:lnTo>
                  <a:lnTo>
                    <a:pt x="660196" y="351296"/>
                  </a:lnTo>
                  <a:lnTo>
                    <a:pt x="685431" y="358341"/>
                  </a:lnTo>
                  <a:lnTo>
                    <a:pt x="698000" y="335778"/>
                  </a:lnTo>
                  <a:lnTo>
                    <a:pt x="719426" y="329971"/>
                  </a:lnTo>
                  <a:lnTo>
                    <a:pt x="709903" y="362720"/>
                  </a:lnTo>
                  <a:lnTo>
                    <a:pt x="758468" y="358436"/>
                  </a:lnTo>
                  <a:lnTo>
                    <a:pt x="777418" y="348249"/>
                  </a:lnTo>
                  <a:lnTo>
                    <a:pt x="799510" y="345012"/>
                  </a:lnTo>
                  <a:lnTo>
                    <a:pt x="821317" y="351962"/>
                  </a:lnTo>
                  <a:lnTo>
                    <a:pt x="852741" y="334064"/>
                  </a:lnTo>
                  <a:lnTo>
                    <a:pt x="875310" y="353961"/>
                  </a:lnTo>
                  <a:lnTo>
                    <a:pt x="898068" y="348440"/>
                  </a:lnTo>
                  <a:lnTo>
                    <a:pt x="902924" y="321688"/>
                  </a:lnTo>
                  <a:lnTo>
                    <a:pt x="899687" y="299696"/>
                  </a:lnTo>
                  <a:lnTo>
                    <a:pt x="933016" y="305980"/>
                  </a:lnTo>
                  <a:lnTo>
                    <a:pt x="956536" y="302457"/>
                  </a:lnTo>
                  <a:lnTo>
                    <a:pt x="981676" y="309502"/>
                  </a:lnTo>
                  <a:lnTo>
                    <a:pt x="1004529" y="316547"/>
                  </a:lnTo>
                  <a:lnTo>
                    <a:pt x="1030240" y="330542"/>
                  </a:lnTo>
                  <a:lnTo>
                    <a:pt x="1076806" y="337872"/>
                  </a:lnTo>
                  <a:lnTo>
                    <a:pt x="1118419" y="358817"/>
                  </a:lnTo>
                  <a:lnTo>
                    <a:pt x="1138416" y="366147"/>
                  </a:lnTo>
                  <a:lnTo>
                    <a:pt x="1144987" y="328638"/>
                  </a:lnTo>
                  <a:lnTo>
                    <a:pt x="1120228" y="325972"/>
                  </a:lnTo>
                  <a:lnTo>
                    <a:pt x="1098993" y="305408"/>
                  </a:lnTo>
                  <a:lnTo>
                    <a:pt x="1077282" y="308360"/>
                  </a:lnTo>
                  <a:lnTo>
                    <a:pt x="1070140" y="285035"/>
                  </a:lnTo>
                  <a:lnTo>
                    <a:pt x="1053666" y="256474"/>
                  </a:lnTo>
                  <a:lnTo>
                    <a:pt x="1040525" y="235149"/>
                  </a:lnTo>
                  <a:lnTo>
                    <a:pt x="1076044" y="206589"/>
                  </a:lnTo>
                  <a:lnTo>
                    <a:pt x="1073568" y="176124"/>
                  </a:lnTo>
                  <a:lnTo>
                    <a:pt x="1142892" y="185644"/>
                  </a:lnTo>
                  <a:lnTo>
                    <a:pt x="1165651" y="189262"/>
                  </a:lnTo>
                  <a:lnTo>
                    <a:pt x="1180315" y="216394"/>
                  </a:lnTo>
                  <a:lnTo>
                    <a:pt x="1167841" y="238005"/>
                  </a:lnTo>
                  <a:lnTo>
                    <a:pt x="1203836" y="259235"/>
                  </a:lnTo>
                  <a:lnTo>
                    <a:pt x="1209263" y="282560"/>
                  </a:lnTo>
                  <a:lnTo>
                    <a:pt x="1229356" y="308264"/>
                  </a:lnTo>
                  <a:lnTo>
                    <a:pt x="1228785" y="331589"/>
                  </a:lnTo>
                  <a:lnTo>
                    <a:pt x="1256210" y="347869"/>
                  </a:lnTo>
                  <a:lnTo>
                    <a:pt x="1276588" y="351677"/>
                  </a:lnTo>
                  <a:lnTo>
                    <a:pt x="1265066" y="394232"/>
                  </a:lnTo>
                  <a:lnTo>
                    <a:pt x="1255543" y="415652"/>
                  </a:lnTo>
                  <a:lnTo>
                    <a:pt x="1234498" y="411083"/>
                  </a:lnTo>
                  <a:lnTo>
                    <a:pt x="1210501" y="418318"/>
                  </a:lnTo>
                  <a:lnTo>
                    <a:pt x="1187648" y="425363"/>
                  </a:lnTo>
                  <a:lnTo>
                    <a:pt x="1206693" y="437073"/>
                  </a:lnTo>
                  <a:lnTo>
                    <a:pt x="1239926" y="440691"/>
                  </a:lnTo>
                  <a:lnTo>
                    <a:pt x="1262685" y="444213"/>
                  </a:lnTo>
                  <a:lnTo>
                    <a:pt x="1287253" y="429742"/>
                  </a:lnTo>
                  <a:lnTo>
                    <a:pt x="1310678" y="418889"/>
                  </a:lnTo>
                  <a:lnTo>
                    <a:pt x="1318487" y="392518"/>
                  </a:lnTo>
                  <a:lnTo>
                    <a:pt x="1325058" y="371288"/>
                  </a:lnTo>
                  <a:lnTo>
                    <a:pt x="1301632" y="344156"/>
                  </a:lnTo>
                  <a:lnTo>
                    <a:pt x="1323724" y="337301"/>
                  </a:lnTo>
                  <a:lnTo>
                    <a:pt x="1346293" y="330351"/>
                  </a:lnTo>
                  <a:lnTo>
                    <a:pt x="1370385" y="347773"/>
                  </a:lnTo>
                  <a:lnTo>
                    <a:pt x="1390001" y="361958"/>
                  </a:lnTo>
                  <a:lnTo>
                    <a:pt x="1412283" y="393280"/>
                  </a:lnTo>
                  <a:lnTo>
                    <a:pt x="1443994" y="387473"/>
                  </a:lnTo>
                  <a:lnTo>
                    <a:pt x="1417235" y="382713"/>
                  </a:lnTo>
                  <a:lnTo>
                    <a:pt x="1409617" y="362910"/>
                  </a:lnTo>
                  <a:lnTo>
                    <a:pt x="1406856" y="342728"/>
                  </a:lnTo>
                  <a:lnTo>
                    <a:pt x="1368766" y="330161"/>
                  </a:lnTo>
                  <a:lnTo>
                    <a:pt x="1329723" y="318927"/>
                  </a:lnTo>
                  <a:lnTo>
                    <a:pt x="1306108" y="326162"/>
                  </a:lnTo>
                  <a:lnTo>
                    <a:pt x="1275445" y="305123"/>
                  </a:lnTo>
                  <a:lnTo>
                    <a:pt x="1254972" y="301219"/>
                  </a:lnTo>
                  <a:lnTo>
                    <a:pt x="1256971" y="278847"/>
                  </a:lnTo>
                  <a:lnTo>
                    <a:pt x="1246878" y="256474"/>
                  </a:lnTo>
                  <a:lnTo>
                    <a:pt x="1205931" y="234102"/>
                  </a:lnTo>
                  <a:lnTo>
                    <a:pt x="1216882" y="212301"/>
                  </a:lnTo>
                  <a:lnTo>
                    <a:pt x="1236593" y="204685"/>
                  </a:lnTo>
                  <a:lnTo>
                    <a:pt x="1239926" y="179837"/>
                  </a:lnTo>
                  <a:lnTo>
                    <a:pt x="1258971" y="202590"/>
                  </a:lnTo>
                  <a:lnTo>
                    <a:pt x="1261447" y="225915"/>
                  </a:lnTo>
                  <a:lnTo>
                    <a:pt x="1281825" y="244955"/>
                  </a:lnTo>
                  <a:lnTo>
                    <a:pt x="1306013" y="249144"/>
                  </a:lnTo>
                  <a:lnTo>
                    <a:pt x="1346007" y="242004"/>
                  </a:lnTo>
                  <a:lnTo>
                    <a:pt x="1323058" y="233721"/>
                  </a:lnTo>
                  <a:lnTo>
                    <a:pt x="1287158" y="226581"/>
                  </a:lnTo>
                  <a:lnTo>
                    <a:pt x="1311726" y="220488"/>
                  </a:lnTo>
                  <a:lnTo>
                    <a:pt x="1332485" y="220488"/>
                  </a:lnTo>
                  <a:lnTo>
                    <a:pt x="1324867" y="195831"/>
                  </a:lnTo>
                  <a:lnTo>
                    <a:pt x="1345626" y="199258"/>
                  </a:lnTo>
                  <a:lnTo>
                    <a:pt x="1368099" y="202685"/>
                  </a:lnTo>
                  <a:lnTo>
                    <a:pt x="1390668" y="209730"/>
                  </a:lnTo>
                  <a:lnTo>
                    <a:pt x="1410189" y="216775"/>
                  </a:lnTo>
                  <a:lnTo>
                    <a:pt x="1432281" y="226962"/>
                  </a:lnTo>
                  <a:lnTo>
                    <a:pt x="1451897" y="209445"/>
                  </a:lnTo>
                  <a:lnTo>
                    <a:pt x="1428091" y="198211"/>
                  </a:lnTo>
                  <a:lnTo>
                    <a:pt x="1404856" y="194593"/>
                  </a:lnTo>
                  <a:lnTo>
                    <a:pt x="1366766" y="166985"/>
                  </a:lnTo>
                  <a:lnTo>
                    <a:pt x="1367433" y="147373"/>
                  </a:lnTo>
                  <a:lnTo>
                    <a:pt x="1404475" y="146230"/>
                  </a:lnTo>
                  <a:lnTo>
                    <a:pt x="1426758" y="149753"/>
                  </a:lnTo>
                  <a:lnTo>
                    <a:pt x="1482750" y="149753"/>
                  </a:lnTo>
                  <a:lnTo>
                    <a:pt x="1504176" y="127761"/>
                  </a:lnTo>
                  <a:lnTo>
                    <a:pt x="1484369" y="106531"/>
                  </a:lnTo>
                  <a:lnTo>
                    <a:pt x="1533219" y="81969"/>
                  </a:lnTo>
                  <a:lnTo>
                    <a:pt x="1558359" y="78827"/>
                  </a:lnTo>
                  <a:lnTo>
                    <a:pt x="1581594" y="71687"/>
                  </a:lnTo>
                  <a:lnTo>
                    <a:pt x="1603782" y="71687"/>
                  </a:lnTo>
                  <a:lnTo>
                    <a:pt x="1637205" y="60929"/>
                  </a:lnTo>
                  <a:lnTo>
                    <a:pt x="1660059" y="53884"/>
                  </a:lnTo>
                  <a:lnTo>
                    <a:pt x="1701101" y="71878"/>
                  </a:lnTo>
                  <a:lnTo>
                    <a:pt x="1722146" y="68450"/>
                  </a:lnTo>
                  <a:lnTo>
                    <a:pt x="1745286" y="61310"/>
                  </a:lnTo>
                  <a:lnTo>
                    <a:pt x="1774615" y="54265"/>
                  </a:lnTo>
                  <a:lnTo>
                    <a:pt x="1745381" y="39033"/>
                  </a:lnTo>
                  <a:lnTo>
                    <a:pt x="1810039" y="43698"/>
                  </a:lnTo>
                  <a:lnTo>
                    <a:pt x="1785471" y="15137"/>
                  </a:lnTo>
                  <a:lnTo>
                    <a:pt x="1823561" y="4951"/>
                  </a:lnTo>
                  <a:lnTo>
                    <a:pt x="1845177" y="8663"/>
                  </a:lnTo>
                  <a:lnTo>
                    <a:pt x="1877363" y="22658"/>
                  </a:lnTo>
                  <a:lnTo>
                    <a:pt x="1855080" y="21611"/>
                  </a:lnTo>
                  <a:lnTo>
                    <a:pt x="1894408" y="29893"/>
                  </a:lnTo>
                  <a:lnTo>
                    <a:pt x="1927642" y="26371"/>
                  </a:lnTo>
                  <a:lnTo>
                    <a:pt x="1931546" y="45983"/>
                  </a:lnTo>
                  <a:lnTo>
                    <a:pt x="1970588" y="36938"/>
                  </a:lnTo>
                  <a:lnTo>
                    <a:pt x="2044959" y="40556"/>
                  </a:lnTo>
                  <a:lnTo>
                    <a:pt x="2080859" y="44079"/>
                  </a:lnTo>
                  <a:lnTo>
                    <a:pt x="2112759" y="58073"/>
                  </a:lnTo>
                  <a:lnTo>
                    <a:pt x="2133804" y="54646"/>
                  </a:lnTo>
                  <a:lnTo>
                    <a:pt x="2132662" y="75876"/>
                  </a:lnTo>
                  <a:lnTo>
                    <a:pt x="2165324" y="86539"/>
                  </a:lnTo>
                  <a:lnTo>
                    <a:pt x="2133042" y="106626"/>
                  </a:lnTo>
                  <a:lnTo>
                    <a:pt x="2109046" y="124810"/>
                  </a:lnTo>
                  <a:lnTo>
                    <a:pt x="2086001" y="146230"/>
                  </a:lnTo>
                  <a:lnTo>
                    <a:pt x="2047911" y="156322"/>
                  </a:lnTo>
                  <a:lnTo>
                    <a:pt x="2033437" y="178694"/>
                  </a:lnTo>
                  <a:lnTo>
                    <a:pt x="2056196" y="171459"/>
                  </a:lnTo>
                  <a:lnTo>
                    <a:pt x="2124091" y="161082"/>
                  </a:lnTo>
                  <a:lnTo>
                    <a:pt x="2150849" y="150229"/>
                  </a:lnTo>
                  <a:lnTo>
                    <a:pt x="2120758" y="142042"/>
                  </a:lnTo>
                  <a:lnTo>
                    <a:pt x="2150469" y="139757"/>
                  </a:lnTo>
                  <a:lnTo>
                    <a:pt x="2178560" y="150324"/>
                  </a:lnTo>
                  <a:lnTo>
                    <a:pt x="2212841" y="139661"/>
                  </a:lnTo>
                  <a:lnTo>
                    <a:pt x="2240457" y="153751"/>
                  </a:lnTo>
                  <a:lnTo>
                    <a:pt x="2271214" y="150419"/>
                  </a:lnTo>
                  <a:lnTo>
                    <a:pt x="2313209" y="153942"/>
                  </a:lnTo>
                  <a:lnTo>
                    <a:pt x="2371772" y="168127"/>
                  </a:lnTo>
                  <a:lnTo>
                    <a:pt x="2391483" y="171649"/>
                  </a:lnTo>
                  <a:lnTo>
                    <a:pt x="2424146" y="178790"/>
                  </a:lnTo>
                  <a:lnTo>
                    <a:pt x="2499850" y="178790"/>
                  </a:lnTo>
                  <a:lnTo>
                    <a:pt x="2525656" y="182312"/>
                  </a:lnTo>
                  <a:lnTo>
                    <a:pt x="2498231" y="149848"/>
                  </a:lnTo>
                  <a:lnTo>
                    <a:pt x="2541463" y="157369"/>
                  </a:lnTo>
                  <a:lnTo>
                    <a:pt x="2571554" y="161082"/>
                  </a:lnTo>
                  <a:lnTo>
                    <a:pt x="2598312" y="157464"/>
                  </a:lnTo>
                  <a:lnTo>
                    <a:pt x="2620881" y="157464"/>
                  </a:lnTo>
                  <a:lnTo>
                    <a:pt x="2658494" y="181646"/>
                  </a:lnTo>
                  <a:lnTo>
                    <a:pt x="2678301" y="195926"/>
                  </a:lnTo>
                  <a:lnTo>
                    <a:pt x="2714773" y="210397"/>
                  </a:lnTo>
                  <a:lnTo>
                    <a:pt x="2695252" y="212967"/>
                  </a:lnTo>
                  <a:lnTo>
                    <a:pt x="2728485" y="221250"/>
                  </a:lnTo>
                  <a:lnTo>
                    <a:pt x="2750387" y="238005"/>
                  </a:lnTo>
                  <a:lnTo>
                    <a:pt x="2823044" y="263139"/>
                  </a:lnTo>
                  <a:lnTo>
                    <a:pt x="2826281" y="239624"/>
                  </a:lnTo>
                  <a:lnTo>
                    <a:pt x="2829519" y="218679"/>
                  </a:lnTo>
                  <a:lnTo>
                    <a:pt x="2852087" y="234673"/>
                  </a:lnTo>
                  <a:lnTo>
                    <a:pt x="2895796" y="234673"/>
                  </a:lnTo>
                  <a:lnTo>
                    <a:pt x="2916173" y="227438"/>
                  </a:lnTo>
                  <a:lnTo>
                    <a:pt x="2937599" y="234578"/>
                  </a:lnTo>
                  <a:lnTo>
                    <a:pt x="2963786" y="241623"/>
                  </a:lnTo>
                  <a:lnTo>
                    <a:pt x="2993591" y="245241"/>
                  </a:lnTo>
                  <a:lnTo>
                    <a:pt x="2993020" y="221250"/>
                  </a:lnTo>
                  <a:lnTo>
                    <a:pt x="3012065" y="234483"/>
                  </a:lnTo>
                  <a:lnTo>
                    <a:pt x="3039300" y="234483"/>
                  </a:lnTo>
                  <a:lnTo>
                    <a:pt x="3008066" y="205351"/>
                  </a:lnTo>
                  <a:lnTo>
                    <a:pt x="2978165" y="190880"/>
                  </a:lnTo>
                  <a:lnTo>
                    <a:pt x="3001495" y="177266"/>
                  </a:lnTo>
                  <a:lnTo>
                    <a:pt x="3025302" y="188215"/>
                  </a:lnTo>
                  <a:lnTo>
                    <a:pt x="3091483" y="191927"/>
                  </a:lnTo>
                  <a:lnTo>
                    <a:pt x="3153855" y="188405"/>
                  </a:lnTo>
                  <a:lnTo>
                    <a:pt x="3181471" y="216109"/>
                  </a:lnTo>
                  <a:lnTo>
                    <a:pt x="3151665" y="194498"/>
                  </a:lnTo>
                  <a:lnTo>
                    <a:pt x="3117289" y="201352"/>
                  </a:lnTo>
                  <a:lnTo>
                    <a:pt x="3169282" y="223725"/>
                  </a:lnTo>
                  <a:lnTo>
                    <a:pt x="3190136" y="220298"/>
                  </a:lnTo>
                  <a:lnTo>
                    <a:pt x="3201754" y="197640"/>
                  </a:lnTo>
                  <a:lnTo>
                    <a:pt x="3241653" y="202495"/>
                  </a:lnTo>
                  <a:lnTo>
                    <a:pt x="3267840" y="206113"/>
                  </a:lnTo>
                  <a:cubicBezTo>
                    <a:pt x="3264983" y="223535"/>
                    <a:pt x="3265364" y="227152"/>
                    <a:pt x="3267840" y="227343"/>
                  </a:cubicBezTo>
                  <a:lnTo>
                    <a:pt x="3303836" y="230960"/>
                  </a:lnTo>
                  <a:lnTo>
                    <a:pt x="3336307" y="238005"/>
                  </a:lnTo>
                  <a:lnTo>
                    <a:pt x="3365637" y="245050"/>
                  </a:lnTo>
                  <a:lnTo>
                    <a:pt x="3387824" y="258950"/>
                  </a:lnTo>
                  <a:lnTo>
                    <a:pt x="3418295" y="262853"/>
                  </a:lnTo>
                  <a:lnTo>
                    <a:pt x="3455433" y="248478"/>
                  </a:lnTo>
                  <a:lnTo>
                    <a:pt x="3493523" y="245050"/>
                  </a:lnTo>
                  <a:lnTo>
                    <a:pt x="3535423" y="252190"/>
                  </a:lnTo>
                  <a:lnTo>
                    <a:pt x="3561609" y="255713"/>
                  </a:lnTo>
                  <a:lnTo>
                    <a:pt x="3580654" y="259235"/>
                  </a:lnTo>
                  <a:lnTo>
                    <a:pt x="3603604" y="262758"/>
                  </a:lnTo>
                  <a:lnTo>
                    <a:pt x="3638932" y="280275"/>
                  </a:lnTo>
                  <a:lnTo>
                    <a:pt x="3664642" y="301315"/>
                  </a:lnTo>
                  <a:lnTo>
                    <a:pt x="3704924" y="308836"/>
                  </a:lnTo>
                  <a:lnTo>
                    <a:pt x="3728444" y="323687"/>
                  </a:lnTo>
                  <a:lnTo>
                    <a:pt x="3747489" y="337777"/>
                  </a:lnTo>
                  <a:lnTo>
                    <a:pt x="3728444" y="299030"/>
                  </a:lnTo>
                  <a:lnTo>
                    <a:pt x="3798148" y="309883"/>
                  </a:lnTo>
                  <a:lnTo>
                    <a:pt x="3853855" y="313405"/>
                  </a:lnTo>
                  <a:lnTo>
                    <a:pt x="3900135" y="306265"/>
                  </a:lnTo>
                  <a:lnTo>
                    <a:pt x="3927749" y="327114"/>
                  </a:lnTo>
                  <a:lnTo>
                    <a:pt x="3968411" y="327590"/>
                  </a:lnTo>
                  <a:lnTo>
                    <a:pt x="3989836" y="344822"/>
                  </a:lnTo>
                  <a:lnTo>
                    <a:pt x="4024784" y="334540"/>
                  </a:lnTo>
                  <a:lnTo>
                    <a:pt x="4002407" y="316071"/>
                  </a:lnTo>
                  <a:lnTo>
                    <a:pt x="3981933" y="312168"/>
                  </a:lnTo>
                  <a:lnTo>
                    <a:pt x="3954318" y="285130"/>
                  </a:lnTo>
                  <a:lnTo>
                    <a:pt x="3990884" y="295603"/>
                  </a:lnTo>
                  <a:lnTo>
                    <a:pt x="4023546" y="302743"/>
                  </a:lnTo>
                  <a:lnTo>
                    <a:pt x="4132008" y="302743"/>
                  </a:lnTo>
                  <a:lnTo>
                    <a:pt x="4154481" y="306265"/>
                  </a:lnTo>
                  <a:lnTo>
                    <a:pt x="4183715" y="313310"/>
                  </a:lnTo>
                  <a:lnTo>
                    <a:pt x="4216473" y="320450"/>
                  </a:lnTo>
                  <a:lnTo>
                    <a:pt x="4258943" y="331018"/>
                  </a:lnTo>
                  <a:lnTo>
                    <a:pt x="4307889" y="345203"/>
                  </a:lnTo>
                  <a:lnTo>
                    <a:pt x="4357120" y="355866"/>
                  </a:lnTo>
                  <a:lnTo>
                    <a:pt x="4396448" y="363006"/>
                  </a:lnTo>
                  <a:lnTo>
                    <a:pt x="4425777" y="370051"/>
                  </a:lnTo>
                  <a:lnTo>
                    <a:pt x="4471391" y="384236"/>
                  </a:lnTo>
                  <a:lnTo>
                    <a:pt x="4523478" y="405371"/>
                  </a:lnTo>
                  <a:lnTo>
                    <a:pt x="4565282" y="443451"/>
                  </a:lnTo>
                  <a:lnTo>
                    <a:pt x="4596611" y="440500"/>
                  </a:lnTo>
                  <a:lnTo>
                    <a:pt x="4568043" y="421460"/>
                  </a:lnTo>
                  <a:lnTo>
                    <a:pt x="4539476" y="400420"/>
                  </a:lnTo>
                  <a:lnTo>
                    <a:pt x="4579566" y="415176"/>
                  </a:lnTo>
                  <a:lnTo>
                    <a:pt x="4645461" y="429552"/>
                  </a:lnTo>
                  <a:lnTo>
                    <a:pt x="4668887" y="429552"/>
                  </a:lnTo>
                  <a:lnTo>
                    <a:pt x="4703929" y="443547"/>
                  </a:lnTo>
                  <a:close/>
                  <a:moveTo>
                    <a:pt x="4728498" y="454019"/>
                  </a:moveTo>
                  <a:lnTo>
                    <a:pt x="4705549" y="439834"/>
                  </a:lnTo>
                  <a:lnTo>
                    <a:pt x="4669172" y="425458"/>
                  </a:lnTo>
                  <a:lnTo>
                    <a:pt x="4645461" y="425458"/>
                  </a:lnTo>
                  <a:lnTo>
                    <a:pt x="4580518" y="411368"/>
                  </a:lnTo>
                  <a:lnTo>
                    <a:pt x="4558140" y="400896"/>
                  </a:lnTo>
                  <a:lnTo>
                    <a:pt x="4537476" y="400896"/>
                  </a:lnTo>
                  <a:lnTo>
                    <a:pt x="4565473" y="426601"/>
                  </a:lnTo>
                  <a:lnTo>
                    <a:pt x="4595278" y="440976"/>
                  </a:lnTo>
                  <a:lnTo>
                    <a:pt x="4566711" y="439929"/>
                  </a:lnTo>
                  <a:lnTo>
                    <a:pt x="4526145" y="401848"/>
                  </a:lnTo>
                  <a:lnTo>
                    <a:pt x="4473104" y="380142"/>
                  </a:lnTo>
                  <a:lnTo>
                    <a:pt x="4427111" y="365862"/>
                  </a:lnTo>
                  <a:lnTo>
                    <a:pt x="4397496" y="358722"/>
                  </a:lnTo>
                  <a:lnTo>
                    <a:pt x="4358168" y="351677"/>
                  </a:lnTo>
                  <a:lnTo>
                    <a:pt x="4309222" y="341014"/>
                  </a:lnTo>
                  <a:lnTo>
                    <a:pt x="4260276" y="326829"/>
                  </a:lnTo>
                  <a:lnTo>
                    <a:pt x="4217711" y="316261"/>
                  </a:lnTo>
                  <a:lnTo>
                    <a:pt x="4184857" y="309121"/>
                  </a:lnTo>
                  <a:lnTo>
                    <a:pt x="4155528" y="302076"/>
                  </a:lnTo>
                  <a:lnTo>
                    <a:pt x="4132483" y="298459"/>
                  </a:lnTo>
                  <a:lnTo>
                    <a:pt x="4024117" y="298459"/>
                  </a:lnTo>
                  <a:lnTo>
                    <a:pt x="3991931" y="291414"/>
                  </a:lnTo>
                  <a:lnTo>
                    <a:pt x="3952603" y="284274"/>
                  </a:lnTo>
                  <a:lnTo>
                    <a:pt x="3959840" y="308931"/>
                  </a:lnTo>
                  <a:lnTo>
                    <a:pt x="3980790" y="317309"/>
                  </a:lnTo>
                  <a:lnTo>
                    <a:pt x="4000788" y="320926"/>
                  </a:lnTo>
                  <a:lnTo>
                    <a:pt x="4022879" y="334826"/>
                  </a:lnTo>
                  <a:lnTo>
                    <a:pt x="3990693" y="341109"/>
                  </a:lnTo>
                  <a:lnTo>
                    <a:pt x="3970030" y="323782"/>
                  </a:lnTo>
                  <a:lnTo>
                    <a:pt x="3929273" y="323211"/>
                  </a:lnTo>
                  <a:lnTo>
                    <a:pt x="3900801" y="301695"/>
                  </a:lnTo>
                  <a:lnTo>
                    <a:pt x="3853189" y="308360"/>
                  </a:lnTo>
                  <a:lnTo>
                    <a:pt x="3798053" y="304742"/>
                  </a:lnTo>
                  <a:lnTo>
                    <a:pt x="3726159" y="297697"/>
                  </a:lnTo>
                  <a:lnTo>
                    <a:pt x="3746822" y="336825"/>
                  </a:lnTo>
                  <a:lnTo>
                    <a:pt x="3707589" y="305123"/>
                  </a:lnTo>
                  <a:lnTo>
                    <a:pt x="3667500" y="297697"/>
                  </a:lnTo>
                  <a:lnTo>
                    <a:pt x="3642455" y="276943"/>
                  </a:lnTo>
                  <a:lnTo>
                    <a:pt x="3606080" y="258950"/>
                  </a:lnTo>
                  <a:lnTo>
                    <a:pt x="3582463" y="255142"/>
                  </a:lnTo>
                  <a:lnTo>
                    <a:pt x="3562847" y="251619"/>
                  </a:lnTo>
                  <a:lnTo>
                    <a:pt x="3536565" y="248002"/>
                  </a:lnTo>
                  <a:lnTo>
                    <a:pt x="3494190" y="240957"/>
                  </a:lnTo>
                  <a:lnTo>
                    <a:pt x="3454291" y="244479"/>
                  </a:lnTo>
                  <a:lnTo>
                    <a:pt x="3417629" y="258855"/>
                  </a:lnTo>
                  <a:lnTo>
                    <a:pt x="3389062" y="255142"/>
                  </a:lnTo>
                  <a:lnTo>
                    <a:pt x="3367159" y="241337"/>
                  </a:lnTo>
                  <a:lnTo>
                    <a:pt x="3336974" y="233912"/>
                  </a:lnTo>
                  <a:lnTo>
                    <a:pt x="3304216" y="226771"/>
                  </a:lnTo>
                  <a:lnTo>
                    <a:pt x="3267936" y="223249"/>
                  </a:lnTo>
                  <a:lnTo>
                    <a:pt x="3288219" y="220774"/>
                  </a:lnTo>
                  <a:lnTo>
                    <a:pt x="3241939" y="198401"/>
                  </a:lnTo>
                  <a:lnTo>
                    <a:pt x="3219084" y="194879"/>
                  </a:lnTo>
                  <a:lnTo>
                    <a:pt x="3199087" y="194879"/>
                  </a:lnTo>
                  <a:lnTo>
                    <a:pt x="3187089" y="217537"/>
                  </a:lnTo>
                  <a:lnTo>
                    <a:pt x="3118051" y="202114"/>
                  </a:lnTo>
                  <a:lnTo>
                    <a:pt x="3150523" y="199639"/>
                  </a:lnTo>
                  <a:lnTo>
                    <a:pt x="3181566" y="217156"/>
                  </a:lnTo>
                  <a:lnTo>
                    <a:pt x="3154903" y="184882"/>
                  </a:lnTo>
                  <a:lnTo>
                    <a:pt x="3091007" y="187739"/>
                  </a:lnTo>
                  <a:lnTo>
                    <a:pt x="3025873" y="184216"/>
                  </a:lnTo>
                  <a:lnTo>
                    <a:pt x="3000448" y="173744"/>
                  </a:lnTo>
                  <a:lnTo>
                    <a:pt x="2975213" y="191832"/>
                  </a:lnTo>
                  <a:lnTo>
                    <a:pt x="3005685" y="210111"/>
                  </a:lnTo>
                  <a:lnTo>
                    <a:pt x="3037967" y="234673"/>
                  </a:lnTo>
                  <a:lnTo>
                    <a:pt x="3013303" y="230294"/>
                  </a:lnTo>
                  <a:lnTo>
                    <a:pt x="2991401" y="219917"/>
                  </a:lnTo>
                  <a:lnTo>
                    <a:pt x="2991401" y="243717"/>
                  </a:lnTo>
                  <a:lnTo>
                    <a:pt x="2964643" y="237434"/>
                  </a:lnTo>
                  <a:lnTo>
                    <a:pt x="2939028" y="230389"/>
                  </a:lnTo>
                  <a:lnTo>
                    <a:pt x="2916173" y="223344"/>
                  </a:lnTo>
                  <a:lnTo>
                    <a:pt x="2895034" y="230484"/>
                  </a:lnTo>
                  <a:lnTo>
                    <a:pt x="2853325" y="230484"/>
                  </a:lnTo>
                  <a:lnTo>
                    <a:pt x="2828376" y="216585"/>
                  </a:lnTo>
                  <a:lnTo>
                    <a:pt x="2821520" y="239624"/>
                  </a:lnTo>
                  <a:lnTo>
                    <a:pt x="2821520" y="261235"/>
                  </a:lnTo>
                  <a:lnTo>
                    <a:pt x="2752767" y="234197"/>
                  </a:lnTo>
                  <a:lnTo>
                    <a:pt x="2730580" y="216775"/>
                  </a:lnTo>
                  <a:lnTo>
                    <a:pt x="2696584" y="212777"/>
                  </a:lnTo>
                  <a:lnTo>
                    <a:pt x="2716772" y="210397"/>
                  </a:lnTo>
                  <a:lnTo>
                    <a:pt x="2680873" y="191356"/>
                  </a:lnTo>
                  <a:lnTo>
                    <a:pt x="2642783" y="159940"/>
                  </a:lnTo>
                  <a:lnTo>
                    <a:pt x="2622309" y="152323"/>
                  </a:lnTo>
                  <a:lnTo>
                    <a:pt x="2598122" y="152323"/>
                  </a:lnTo>
                  <a:lnTo>
                    <a:pt x="2571649" y="155846"/>
                  </a:lnTo>
                  <a:lnTo>
                    <a:pt x="2543082" y="152323"/>
                  </a:lnTo>
                  <a:lnTo>
                    <a:pt x="2517466" y="141851"/>
                  </a:lnTo>
                  <a:lnTo>
                    <a:pt x="2496136" y="148896"/>
                  </a:lnTo>
                  <a:lnTo>
                    <a:pt x="2524703" y="181265"/>
                  </a:lnTo>
                  <a:lnTo>
                    <a:pt x="2500612" y="173649"/>
                  </a:lnTo>
                  <a:lnTo>
                    <a:pt x="2424812" y="173649"/>
                  </a:lnTo>
                  <a:lnTo>
                    <a:pt x="2392626" y="166604"/>
                  </a:lnTo>
                  <a:lnTo>
                    <a:pt x="2372914" y="163081"/>
                  </a:lnTo>
                  <a:lnTo>
                    <a:pt x="2314161" y="148896"/>
                  </a:lnTo>
                  <a:lnTo>
                    <a:pt x="2271309" y="145374"/>
                  </a:lnTo>
                  <a:lnTo>
                    <a:pt x="2241409" y="148896"/>
                  </a:lnTo>
                  <a:lnTo>
                    <a:pt x="2212841" y="134901"/>
                  </a:lnTo>
                  <a:lnTo>
                    <a:pt x="2178370" y="145469"/>
                  </a:lnTo>
                  <a:lnTo>
                    <a:pt x="2150469" y="134806"/>
                  </a:lnTo>
                  <a:lnTo>
                    <a:pt x="2119616" y="141851"/>
                  </a:lnTo>
                  <a:lnTo>
                    <a:pt x="2149326" y="150134"/>
                  </a:lnTo>
                  <a:lnTo>
                    <a:pt x="2122568" y="156131"/>
                  </a:lnTo>
                  <a:lnTo>
                    <a:pt x="2074098" y="163081"/>
                  </a:lnTo>
                  <a:lnTo>
                    <a:pt x="2054386" y="166604"/>
                  </a:lnTo>
                  <a:lnTo>
                    <a:pt x="2034389" y="177457"/>
                  </a:lnTo>
                  <a:lnTo>
                    <a:pt x="2088477" y="149943"/>
                  </a:lnTo>
                  <a:lnTo>
                    <a:pt x="2112379" y="128142"/>
                  </a:lnTo>
                  <a:lnTo>
                    <a:pt x="2135138" y="110530"/>
                  </a:lnTo>
                  <a:lnTo>
                    <a:pt x="2156944" y="107483"/>
                  </a:lnTo>
                  <a:lnTo>
                    <a:pt x="2168562" y="84825"/>
                  </a:lnTo>
                  <a:lnTo>
                    <a:pt x="2134376" y="70926"/>
                  </a:lnTo>
                  <a:lnTo>
                    <a:pt x="2133233" y="49600"/>
                  </a:lnTo>
                  <a:lnTo>
                    <a:pt x="2113617" y="53123"/>
                  </a:lnTo>
                  <a:lnTo>
                    <a:pt x="2082002" y="39128"/>
                  </a:lnTo>
                  <a:lnTo>
                    <a:pt x="2045340" y="35320"/>
                  </a:lnTo>
                  <a:lnTo>
                    <a:pt x="1970017" y="31798"/>
                  </a:lnTo>
                  <a:lnTo>
                    <a:pt x="1933165" y="42555"/>
                  </a:lnTo>
                  <a:lnTo>
                    <a:pt x="1929642" y="22849"/>
                  </a:lnTo>
                  <a:lnTo>
                    <a:pt x="1894408" y="24753"/>
                  </a:lnTo>
                  <a:lnTo>
                    <a:pt x="1855652" y="21135"/>
                  </a:lnTo>
                  <a:lnTo>
                    <a:pt x="1878696" y="22373"/>
                  </a:lnTo>
                  <a:lnTo>
                    <a:pt x="1846510" y="3332"/>
                  </a:lnTo>
                  <a:lnTo>
                    <a:pt x="1823465" y="0"/>
                  </a:lnTo>
                  <a:lnTo>
                    <a:pt x="1802611" y="7235"/>
                  </a:lnTo>
                  <a:lnTo>
                    <a:pt x="1782995" y="14280"/>
                  </a:lnTo>
                  <a:lnTo>
                    <a:pt x="1808325" y="42841"/>
                  </a:lnTo>
                  <a:lnTo>
                    <a:pt x="1744619" y="38652"/>
                  </a:lnTo>
                  <a:lnTo>
                    <a:pt x="1773187" y="53980"/>
                  </a:lnTo>
                  <a:lnTo>
                    <a:pt x="1744048" y="56455"/>
                  </a:lnTo>
                  <a:lnTo>
                    <a:pt x="1721004" y="63595"/>
                  </a:lnTo>
                  <a:lnTo>
                    <a:pt x="1660535" y="49505"/>
                  </a:lnTo>
                  <a:lnTo>
                    <a:pt x="1635967" y="56550"/>
                  </a:lnTo>
                  <a:lnTo>
                    <a:pt x="1603210" y="67213"/>
                  </a:lnTo>
                  <a:lnTo>
                    <a:pt x="1581118" y="67213"/>
                  </a:lnTo>
                  <a:lnTo>
                    <a:pt x="1557502" y="74448"/>
                  </a:lnTo>
                  <a:lnTo>
                    <a:pt x="1531696" y="77875"/>
                  </a:lnTo>
                  <a:lnTo>
                    <a:pt x="1501129" y="99581"/>
                  </a:lnTo>
                  <a:lnTo>
                    <a:pt x="1481322" y="110434"/>
                  </a:lnTo>
                  <a:lnTo>
                    <a:pt x="1501129" y="128142"/>
                  </a:lnTo>
                  <a:lnTo>
                    <a:pt x="1481417" y="146040"/>
                  </a:lnTo>
                  <a:lnTo>
                    <a:pt x="1427520" y="145183"/>
                  </a:lnTo>
                  <a:lnTo>
                    <a:pt x="1405046" y="141756"/>
                  </a:lnTo>
                  <a:lnTo>
                    <a:pt x="1365242" y="145278"/>
                  </a:lnTo>
                  <a:lnTo>
                    <a:pt x="1362957" y="168889"/>
                  </a:lnTo>
                  <a:lnTo>
                    <a:pt x="1383240" y="191832"/>
                  </a:lnTo>
                  <a:lnTo>
                    <a:pt x="1403809" y="199544"/>
                  </a:lnTo>
                  <a:lnTo>
                    <a:pt x="1427139" y="203161"/>
                  </a:lnTo>
                  <a:lnTo>
                    <a:pt x="1449707" y="210206"/>
                  </a:lnTo>
                  <a:lnTo>
                    <a:pt x="1429234" y="223820"/>
                  </a:lnTo>
                  <a:lnTo>
                    <a:pt x="1392382" y="205637"/>
                  </a:lnTo>
                  <a:lnTo>
                    <a:pt x="1369432" y="198496"/>
                  </a:lnTo>
                  <a:lnTo>
                    <a:pt x="1346197" y="194879"/>
                  </a:lnTo>
                  <a:lnTo>
                    <a:pt x="1322868" y="194879"/>
                  </a:lnTo>
                  <a:lnTo>
                    <a:pt x="1330485" y="219536"/>
                  </a:lnTo>
                  <a:lnTo>
                    <a:pt x="1294585" y="205827"/>
                  </a:lnTo>
                  <a:lnTo>
                    <a:pt x="1285063" y="228485"/>
                  </a:lnTo>
                  <a:lnTo>
                    <a:pt x="1323153" y="238672"/>
                  </a:lnTo>
                  <a:lnTo>
                    <a:pt x="1346197" y="242194"/>
                  </a:lnTo>
                  <a:lnTo>
                    <a:pt x="1306869" y="244479"/>
                  </a:lnTo>
                  <a:lnTo>
                    <a:pt x="1284778" y="240957"/>
                  </a:lnTo>
                  <a:lnTo>
                    <a:pt x="1263066" y="200496"/>
                  </a:lnTo>
                  <a:lnTo>
                    <a:pt x="1239450" y="177742"/>
                  </a:lnTo>
                  <a:lnTo>
                    <a:pt x="1232118" y="204018"/>
                  </a:lnTo>
                  <a:lnTo>
                    <a:pt x="1213073" y="210587"/>
                  </a:lnTo>
                  <a:lnTo>
                    <a:pt x="1203550" y="235340"/>
                  </a:lnTo>
                  <a:lnTo>
                    <a:pt x="1243926" y="259616"/>
                  </a:lnTo>
                  <a:lnTo>
                    <a:pt x="1252686" y="279799"/>
                  </a:lnTo>
                  <a:lnTo>
                    <a:pt x="1252686" y="303600"/>
                  </a:lnTo>
                  <a:lnTo>
                    <a:pt x="1274302" y="309502"/>
                  </a:lnTo>
                  <a:lnTo>
                    <a:pt x="1306108" y="330447"/>
                  </a:lnTo>
                  <a:lnTo>
                    <a:pt x="1329723" y="323687"/>
                  </a:lnTo>
                  <a:lnTo>
                    <a:pt x="1367814" y="334064"/>
                  </a:lnTo>
                  <a:lnTo>
                    <a:pt x="1404285" y="344917"/>
                  </a:lnTo>
                  <a:lnTo>
                    <a:pt x="1415426" y="386140"/>
                  </a:lnTo>
                  <a:lnTo>
                    <a:pt x="1443994" y="387568"/>
                  </a:lnTo>
                  <a:lnTo>
                    <a:pt x="1413997" y="389853"/>
                  </a:lnTo>
                  <a:lnTo>
                    <a:pt x="1393620" y="358912"/>
                  </a:lnTo>
                  <a:lnTo>
                    <a:pt x="1373432" y="344156"/>
                  </a:lnTo>
                  <a:lnTo>
                    <a:pt x="1347245" y="326448"/>
                  </a:lnTo>
                  <a:lnTo>
                    <a:pt x="1322296" y="333207"/>
                  </a:lnTo>
                  <a:lnTo>
                    <a:pt x="1299061" y="343965"/>
                  </a:lnTo>
                  <a:lnTo>
                    <a:pt x="1321248" y="372526"/>
                  </a:lnTo>
                  <a:lnTo>
                    <a:pt x="1307536" y="416319"/>
                  </a:lnTo>
                  <a:lnTo>
                    <a:pt x="1286015" y="425363"/>
                  </a:lnTo>
                  <a:lnTo>
                    <a:pt x="1263066" y="439834"/>
                  </a:lnTo>
                  <a:lnTo>
                    <a:pt x="1241831" y="435930"/>
                  </a:lnTo>
                  <a:lnTo>
                    <a:pt x="1208978" y="432408"/>
                  </a:lnTo>
                  <a:lnTo>
                    <a:pt x="1235641" y="415843"/>
                  </a:lnTo>
                  <a:lnTo>
                    <a:pt x="1257447" y="419460"/>
                  </a:lnTo>
                  <a:lnTo>
                    <a:pt x="1269827" y="396802"/>
                  </a:lnTo>
                  <a:lnTo>
                    <a:pt x="1282778" y="372050"/>
                  </a:lnTo>
                  <a:lnTo>
                    <a:pt x="1279826" y="349297"/>
                  </a:lnTo>
                  <a:lnTo>
                    <a:pt x="1258209" y="343775"/>
                  </a:lnTo>
                  <a:lnTo>
                    <a:pt x="1232784" y="329875"/>
                  </a:lnTo>
                  <a:lnTo>
                    <a:pt x="1234022" y="307122"/>
                  </a:lnTo>
                  <a:lnTo>
                    <a:pt x="1213930" y="280846"/>
                  </a:lnTo>
                  <a:lnTo>
                    <a:pt x="1207359" y="257046"/>
                  </a:lnTo>
                  <a:lnTo>
                    <a:pt x="1170221" y="234292"/>
                  </a:lnTo>
                  <a:lnTo>
                    <a:pt x="1184219" y="213919"/>
                  </a:lnTo>
                  <a:lnTo>
                    <a:pt x="1167841" y="185359"/>
                  </a:lnTo>
                  <a:lnTo>
                    <a:pt x="1143177" y="180598"/>
                  </a:lnTo>
                  <a:lnTo>
                    <a:pt x="1071092" y="173458"/>
                  </a:lnTo>
                  <a:lnTo>
                    <a:pt x="1071758" y="204589"/>
                  </a:lnTo>
                  <a:lnTo>
                    <a:pt x="1036620" y="234388"/>
                  </a:lnTo>
                  <a:lnTo>
                    <a:pt x="1049190" y="258664"/>
                  </a:lnTo>
                  <a:lnTo>
                    <a:pt x="1065569" y="287225"/>
                  </a:lnTo>
                  <a:lnTo>
                    <a:pt x="1075092" y="311692"/>
                  </a:lnTo>
                  <a:lnTo>
                    <a:pt x="1097374" y="309597"/>
                  </a:lnTo>
                  <a:lnTo>
                    <a:pt x="1118228" y="330256"/>
                  </a:lnTo>
                  <a:lnTo>
                    <a:pt x="1142701" y="330923"/>
                  </a:lnTo>
                  <a:lnTo>
                    <a:pt x="1137083" y="363767"/>
                  </a:lnTo>
                  <a:lnTo>
                    <a:pt x="1098231" y="340633"/>
                  </a:lnTo>
                  <a:lnTo>
                    <a:pt x="1078234" y="333207"/>
                  </a:lnTo>
                  <a:lnTo>
                    <a:pt x="1032050" y="326067"/>
                  </a:lnTo>
                  <a:lnTo>
                    <a:pt x="1006625" y="312168"/>
                  </a:lnTo>
                  <a:lnTo>
                    <a:pt x="983294" y="304647"/>
                  </a:lnTo>
                  <a:lnTo>
                    <a:pt x="957108" y="297507"/>
                  </a:lnTo>
                  <a:lnTo>
                    <a:pt x="933206" y="301029"/>
                  </a:lnTo>
                  <a:lnTo>
                    <a:pt x="897783" y="297507"/>
                  </a:lnTo>
                  <a:lnTo>
                    <a:pt x="898449" y="321498"/>
                  </a:lnTo>
                  <a:lnTo>
                    <a:pt x="895116" y="345679"/>
                  </a:lnTo>
                  <a:lnTo>
                    <a:pt x="873690" y="331113"/>
                  </a:lnTo>
                  <a:lnTo>
                    <a:pt x="851789" y="329399"/>
                  </a:lnTo>
                  <a:lnTo>
                    <a:pt x="821126" y="347488"/>
                  </a:lnTo>
                  <a:lnTo>
                    <a:pt x="800177" y="340157"/>
                  </a:lnTo>
                  <a:lnTo>
                    <a:pt x="776180" y="343584"/>
                  </a:lnTo>
                  <a:lnTo>
                    <a:pt x="755802" y="354437"/>
                  </a:lnTo>
                  <a:lnTo>
                    <a:pt x="710760" y="361768"/>
                  </a:lnTo>
                  <a:lnTo>
                    <a:pt x="720283" y="329114"/>
                  </a:lnTo>
                  <a:lnTo>
                    <a:pt x="694287" y="333493"/>
                  </a:lnTo>
                  <a:lnTo>
                    <a:pt x="682955" y="356056"/>
                  </a:lnTo>
                  <a:lnTo>
                    <a:pt x="659624" y="347678"/>
                  </a:lnTo>
                  <a:lnTo>
                    <a:pt x="629248" y="351105"/>
                  </a:lnTo>
                  <a:lnTo>
                    <a:pt x="605251" y="369384"/>
                  </a:lnTo>
                  <a:lnTo>
                    <a:pt x="580206" y="372431"/>
                  </a:lnTo>
                  <a:lnTo>
                    <a:pt x="559447" y="386997"/>
                  </a:lnTo>
                  <a:lnTo>
                    <a:pt x="558495" y="413748"/>
                  </a:lnTo>
                  <a:lnTo>
                    <a:pt x="521453" y="414891"/>
                  </a:lnTo>
                  <a:lnTo>
                    <a:pt x="486410" y="404419"/>
                  </a:lnTo>
                  <a:lnTo>
                    <a:pt x="528404" y="380808"/>
                  </a:lnTo>
                  <a:lnTo>
                    <a:pt x="506788" y="355390"/>
                  </a:lnTo>
                  <a:lnTo>
                    <a:pt x="423656" y="344156"/>
                  </a:lnTo>
                  <a:lnTo>
                    <a:pt x="444130" y="378333"/>
                  </a:lnTo>
                  <a:lnTo>
                    <a:pt x="440892" y="409750"/>
                  </a:lnTo>
                  <a:lnTo>
                    <a:pt x="465746" y="415938"/>
                  </a:lnTo>
                  <a:lnTo>
                    <a:pt x="466984" y="438596"/>
                  </a:lnTo>
                  <a:lnTo>
                    <a:pt x="445082" y="454114"/>
                  </a:lnTo>
                  <a:lnTo>
                    <a:pt x="405373" y="425553"/>
                  </a:lnTo>
                  <a:lnTo>
                    <a:pt x="385472" y="447450"/>
                  </a:lnTo>
                  <a:lnTo>
                    <a:pt x="363475" y="456970"/>
                  </a:lnTo>
                  <a:lnTo>
                    <a:pt x="340620" y="467633"/>
                  </a:lnTo>
                  <a:lnTo>
                    <a:pt x="356047" y="492576"/>
                  </a:lnTo>
                  <a:lnTo>
                    <a:pt x="382329" y="521136"/>
                  </a:lnTo>
                  <a:lnTo>
                    <a:pt x="361951" y="510093"/>
                  </a:lnTo>
                  <a:lnTo>
                    <a:pt x="338335" y="510093"/>
                  </a:lnTo>
                  <a:lnTo>
                    <a:pt x="312815" y="503048"/>
                  </a:lnTo>
                  <a:lnTo>
                    <a:pt x="290723" y="485721"/>
                  </a:lnTo>
                  <a:lnTo>
                    <a:pt x="265678" y="492481"/>
                  </a:lnTo>
                  <a:lnTo>
                    <a:pt x="273963" y="520470"/>
                  </a:lnTo>
                  <a:lnTo>
                    <a:pt x="298721" y="525516"/>
                  </a:lnTo>
                  <a:lnTo>
                    <a:pt x="260631" y="531418"/>
                  </a:lnTo>
                  <a:lnTo>
                    <a:pt x="211400" y="520756"/>
                  </a:lnTo>
                  <a:lnTo>
                    <a:pt x="209971" y="490957"/>
                  </a:lnTo>
                  <a:lnTo>
                    <a:pt x="209971" y="470203"/>
                  </a:lnTo>
                  <a:lnTo>
                    <a:pt x="179594" y="443547"/>
                  </a:lnTo>
                  <a:lnTo>
                    <a:pt x="155883" y="436026"/>
                  </a:lnTo>
                  <a:lnTo>
                    <a:pt x="127316" y="415081"/>
                  </a:lnTo>
                  <a:lnTo>
                    <a:pt x="171120" y="422888"/>
                  </a:lnTo>
                  <a:lnTo>
                    <a:pt x="194259" y="426506"/>
                  </a:lnTo>
                  <a:lnTo>
                    <a:pt x="239682" y="440595"/>
                  </a:lnTo>
                  <a:lnTo>
                    <a:pt x="262916" y="444213"/>
                  </a:lnTo>
                  <a:lnTo>
                    <a:pt x="302150" y="454876"/>
                  </a:lnTo>
                  <a:lnTo>
                    <a:pt x="329003" y="451353"/>
                  </a:lnTo>
                  <a:lnTo>
                    <a:pt x="355475" y="444213"/>
                  </a:lnTo>
                  <a:lnTo>
                    <a:pt x="375663" y="433360"/>
                  </a:lnTo>
                  <a:lnTo>
                    <a:pt x="383376" y="406989"/>
                  </a:lnTo>
                  <a:lnTo>
                    <a:pt x="359951" y="379952"/>
                  </a:lnTo>
                  <a:lnTo>
                    <a:pt x="339382" y="368813"/>
                  </a:lnTo>
                  <a:lnTo>
                    <a:pt x="312719" y="361578"/>
                  </a:lnTo>
                  <a:lnTo>
                    <a:pt x="286818" y="351010"/>
                  </a:lnTo>
                  <a:lnTo>
                    <a:pt x="247490" y="336825"/>
                  </a:lnTo>
                  <a:lnTo>
                    <a:pt x="207877" y="322545"/>
                  </a:lnTo>
                  <a:lnTo>
                    <a:pt x="135506" y="322545"/>
                  </a:lnTo>
                  <a:lnTo>
                    <a:pt x="97416" y="305123"/>
                  </a:lnTo>
                  <a:cubicBezTo>
                    <a:pt x="118460" y="305694"/>
                    <a:pt x="119031" y="302838"/>
                    <a:pt x="117127" y="301695"/>
                  </a:cubicBezTo>
                  <a:lnTo>
                    <a:pt x="94273" y="287510"/>
                  </a:lnTo>
                  <a:lnTo>
                    <a:pt x="65706" y="297887"/>
                  </a:lnTo>
                  <a:lnTo>
                    <a:pt x="39804" y="304932"/>
                  </a:lnTo>
                  <a:lnTo>
                    <a:pt x="19045" y="326924"/>
                  </a:lnTo>
                  <a:lnTo>
                    <a:pt x="0" y="344441"/>
                  </a:lnTo>
                  <a:lnTo>
                    <a:pt x="5904" y="368242"/>
                  </a:lnTo>
                  <a:lnTo>
                    <a:pt x="49517" y="394422"/>
                  </a:lnTo>
                  <a:lnTo>
                    <a:pt x="26187" y="411844"/>
                  </a:lnTo>
                  <a:lnTo>
                    <a:pt x="42185" y="439739"/>
                  </a:lnTo>
                  <a:lnTo>
                    <a:pt x="62182" y="457922"/>
                  </a:lnTo>
                  <a:lnTo>
                    <a:pt x="48565" y="483532"/>
                  </a:lnTo>
                  <a:lnTo>
                    <a:pt x="68753" y="504000"/>
                  </a:lnTo>
                  <a:lnTo>
                    <a:pt x="78275" y="524468"/>
                  </a:lnTo>
                  <a:lnTo>
                    <a:pt x="74752" y="547983"/>
                  </a:lnTo>
                  <a:lnTo>
                    <a:pt x="111889" y="571689"/>
                  </a:lnTo>
                  <a:lnTo>
                    <a:pt x="120745" y="595299"/>
                  </a:lnTo>
                  <a:lnTo>
                    <a:pt x="94940" y="624716"/>
                  </a:lnTo>
                  <a:lnTo>
                    <a:pt x="59135" y="660036"/>
                  </a:lnTo>
                  <a:lnTo>
                    <a:pt x="26949" y="677363"/>
                  </a:lnTo>
                  <a:lnTo>
                    <a:pt x="48184" y="678315"/>
                  </a:lnTo>
                  <a:lnTo>
                    <a:pt x="62182" y="698688"/>
                  </a:lnTo>
                  <a:lnTo>
                    <a:pt x="93226" y="703163"/>
                  </a:lnTo>
                  <a:lnTo>
                    <a:pt x="69895" y="705543"/>
                  </a:lnTo>
                  <a:lnTo>
                    <a:pt x="43518" y="716206"/>
                  </a:lnTo>
                  <a:lnTo>
                    <a:pt x="29234" y="742100"/>
                  </a:lnTo>
                  <a:lnTo>
                    <a:pt x="19712" y="770661"/>
                  </a:lnTo>
                  <a:lnTo>
                    <a:pt x="29234" y="793700"/>
                  </a:lnTo>
                  <a:lnTo>
                    <a:pt x="25711" y="817215"/>
                  </a:lnTo>
                  <a:lnTo>
                    <a:pt x="46279" y="833685"/>
                  </a:lnTo>
                  <a:lnTo>
                    <a:pt x="48660" y="853297"/>
                  </a:lnTo>
                  <a:lnTo>
                    <a:pt x="58182" y="881857"/>
                  </a:lnTo>
                  <a:lnTo>
                    <a:pt x="82941" y="886998"/>
                  </a:lnTo>
                  <a:lnTo>
                    <a:pt x="102558" y="890521"/>
                  </a:lnTo>
                  <a:lnTo>
                    <a:pt x="122555" y="890521"/>
                  </a:lnTo>
                  <a:lnTo>
                    <a:pt x="147599" y="904420"/>
                  </a:lnTo>
                  <a:lnTo>
                    <a:pt x="152931" y="927745"/>
                  </a:lnTo>
                  <a:lnTo>
                    <a:pt x="169501" y="956305"/>
                  </a:lnTo>
                  <a:lnTo>
                    <a:pt x="185880" y="984866"/>
                  </a:lnTo>
                  <a:lnTo>
                    <a:pt x="207591" y="986104"/>
                  </a:lnTo>
                  <a:lnTo>
                    <a:pt x="215209" y="1005906"/>
                  </a:lnTo>
                  <a:lnTo>
                    <a:pt x="179023" y="1009714"/>
                  </a:lnTo>
                  <a:lnTo>
                    <a:pt x="185784" y="1034276"/>
                  </a:lnTo>
                  <a:lnTo>
                    <a:pt x="192260" y="1055220"/>
                  </a:lnTo>
                  <a:lnTo>
                    <a:pt x="213019" y="1067311"/>
                  </a:lnTo>
                  <a:lnTo>
                    <a:pt x="234921" y="1056648"/>
                  </a:lnTo>
                  <a:lnTo>
                    <a:pt x="266726" y="1053411"/>
                  </a:lnTo>
                  <a:lnTo>
                    <a:pt x="280438" y="1089588"/>
                  </a:lnTo>
                  <a:lnTo>
                    <a:pt x="301292" y="1102726"/>
                  </a:lnTo>
                  <a:lnTo>
                    <a:pt x="324337" y="1113484"/>
                  </a:lnTo>
                  <a:lnTo>
                    <a:pt x="329479" y="1140140"/>
                  </a:lnTo>
                  <a:lnTo>
                    <a:pt x="351476" y="1142045"/>
                  </a:lnTo>
                  <a:lnTo>
                    <a:pt x="387281" y="1145567"/>
                  </a:lnTo>
                  <a:lnTo>
                    <a:pt x="415848" y="1162989"/>
                  </a:lnTo>
                  <a:lnTo>
                    <a:pt x="436702" y="1162989"/>
                  </a:lnTo>
                  <a:lnTo>
                    <a:pt x="465842" y="1166512"/>
                  </a:lnTo>
                  <a:lnTo>
                    <a:pt x="491171" y="1180506"/>
                  </a:lnTo>
                  <a:lnTo>
                    <a:pt x="483458" y="1202498"/>
                  </a:lnTo>
                  <a:lnTo>
                    <a:pt x="486695" y="1224775"/>
                  </a:lnTo>
                  <a:lnTo>
                    <a:pt x="496218" y="1246672"/>
                  </a:lnTo>
                  <a:lnTo>
                    <a:pt x="455176" y="1261142"/>
                  </a:lnTo>
                  <a:lnTo>
                    <a:pt x="440607" y="1290750"/>
                  </a:lnTo>
                  <a:lnTo>
                    <a:pt x="463270" y="1286942"/>
                  </a:lnTo>
                  <a:lnTo>
                    <a:pt x="463270" y="1305983"/>
                  </a:lnTo>
                  <a:lnTo>
                    <a:pt x="432227" y="1313884"/>
                  </a:lnTo>
                  <a:lnTo>
                    <a:pt x="457652" y="1339303"/>
                  </a:lnTo>
                  <a:lnTo>
                    <a:pt x="434608" y="1358249"/>
                  </a:lnTo>
                  <a:lnTo>
                    <a:pt x="415562" y="1372243"/>
                  </a:lnTo>
                  <a:lnTo>
                    <a:pt x="417848" y="1395758"/>
                  </a:lnTo>
                  <a:lnTo>
                    <a:pt x="445559" y="1408325"/>
                  </a:lnTo>
                  <a:lnTo>
                    <a:pt x="478030" y="1425937"/>
                  </a:lnTo>
                  <a:lnTo>
                    <a:pt x="497075" y="1446691"/>
                  </a:lnTo>
                  <a:lnTo>
                    <a:pt x="520310" y="1464685"/>
                  </a:lnTo>
                  <a:lnTo>
                    <a:pt x="542212" y="1457925"/>
                  </a:lnTo>
                  <a:lnTo>
                    <a:pt x="563542" y="1465065"/>
                  </a:lnTo>
                  <a:lnTo>
                    <a:pt x="606013" y="1475633"/>
                  </a:lnTo>
                  <a:lnTo>
                    <a:pt x="626200" y="1475633"/>
                  </a:lnTo>
                  <a:lnTo>
                    <a:pt x="657625" y="1496482"/>
                  </a:lnTo>
                  <a:lnTo>
                    <a:pt x="681050" y="1503908"/>
                  </a:lnTo>
                  <a:lnTo>
                    <a:pt x="708570" y="1496863"/>
                  </a:lnTo>
                  <a:lnTo>
                    <a:pt x="736376" y="1510858"/>
                  </a:lnTo>
                  <a:lnTo>
                    <a:pt x="748470" y="1531231"/>
                  </a:lnTo>
                  <a:lnTo>
                    <a:pt x="769324" y="1539323"/>
                  </a:lnTo>
                  <a:lnTo>
                    <a:pt x="794940" y="1556745"/>
                  </a:lnTo>
                  <a:lnTo>
                    <a:pt x="821317" y="1571025"/>
                  </a:lnTo>
                  <a:lnTo>
                    <a:pt x="840933" y="1538085"/>
                  </a:lnTo>
                  <a:lnTo>
                    <a:pt x="827792" y="1514475"/>
                  </a:lnTo>
                  <a:lnTo>
                    <a:pt x="807223" y="1502956"/>
                  </a:lnTo>
                  <a:lnTo>
                    <a:pt x="798463" y="1482868"/>
                  </a:lnTo>
                  <a:lnTo>
                    <a:pt x="795416" y="1458687"/>
                  </a:lnTo>
                  <a:lnTo>
                    <a:pt x="788750" y="1437076"/>
                  </a:lnTo>
                  <a:lnTo>
                    <a:pt x="765039" y="1418035"/>
                  </a:lnTo>
                  <a:lnTo>
                    <a:pt x="775704" y="1385191"/>
                  </a:lnTo>
                  <a:lnTo>
                    <a:pt x="779037" y="1363580"/>
                  </a:lnTo>
                  <a:lnTo>
                    <a:pt x="800558" y="1354821"/>
                  </a:lnTo>
                  <a:lnTo>
                    <a:pt x="821507" y="1349776"/>
                  </a:lnTo>
                  <a:lnTo>
                    <a:pt x="827982" y="1328546"/>
                  </a:lnTo>
                  <a:lnTo>
                    <a:pt x="806937" y="1318454"/>
                  </a:lnTo>
                  <a:lnTo>
                    <a:pt x="814937" y="1296462"/>
                  </a:lnTo>
                  <a:lnTo>
                    <a:pt x="785036" y="1258382"/>
                  </a:lnTo>
                  <a:lnTo>
                    <a:pt x="746946" y="1261142"/>
                  </a:lnTo>
                  <a:lnTo>
                    <a:pt x="744756" y="1240008"/>
                  </a:lnTo>
                  <a:lnTo>
                    <a:pt x="725139" y="1232867"/>
                  </a:lnTo>
                  <a:lnTo>
                    <a:pt x="729996" y="1203450"/>
                  </a:lnTo>
                  <a:lnTo>
                    <a:pt x="723425" y="1163846"/>
                  </a:lnTo>
                  <a:lnTo>
                    <a:pt x="732948" y="1140331"/>
                  </a:lnTo>
                  <a:lnTo>
                    <a:pt x="752850" y="1148804"/>
                  </a:lnTo>
                  <a:lnTo>
                    <a:pt x="775228" y="1162799"/>
                  </a:lnTo>
                  <a:lnTo>
                    <a:pt x="785322" y="1140140"/>
                  </a:lnTo>
                  <a:lnTo>
                    <a:pt x="794844" y="1111580"/>
                  </a:lnTo>
                  <a:lnTo>
                    <a:pt x="816175" y="1106058"/>
                  </a:lnTo>
                  <a:lnTo>
                    <a:pt x="821126" y="1082829"/>
                  </a:lnTo>
                  <a:lnTo>
                    <a:pt x="841599" y="1084828"/>
                  </a:lnTo>
                  <a:lnTo>
                    <a:pt x="863787" y="1091873"/>
                  </a:lnTo>
                  <a:lnTo>
                    <a:pt x="888355" y="1081115"/>
                  </a:lnTo>
                  <a:lnTo>
                    <a:pt x="925969" y="1091873"/>
                  </a:lnTo>
                  <a:lnTo>
                    <a:pt x="951584" y="1105868"/>
                  </a:lnTo>
                  <a:lnTo>
                    <a:pt x="957012" y="1125670"/>
                  </a:lnTo>
                  <a:lnTo>
                    <a:pt x="1011291" y="1134428"/>
                  </a:lnTo>
                  <a:lnTo>
                    <a:pt x="1033002" y="1112437"/>
                  </a:lnTo>
                  <a:lnTo>
                    <a:pt x="1060141" y="1120243"/>
                  </a:lnTo>
                  <a:lnTo>
                    <a:pt x="1084328" y="1113103"/>
                  </a:lnTo>
                  <a:lnTo>
                    <a:pt x="1131941" y="1130716"/>
                  </a:lnTo>
                  <a:lnTo>
                    <a:pt x="1153843" y="1120053"/>
                  </a:lnTo>
                  <a:lnTo>
                    <a:pt x="1191933" y="1130906"/>
                  </a:lnTo>
                  <a:lnTo>
                    <a:pt x="1197551" y="1100441"/>
                  </a:lnTo>
                  <a:lnTo>
                    <a:pt x="1177363" y="1081686"/>
                  </a:lnTo>
                  <a:lnTo>
                    <a:pt x="1153176" y="1077593"/>
                  </a:lnTo>
                  <a:lnTo>
                    <a:pt x="1158414" y="1034466"/>
                  </a:lnTo>
                  <a:lnTo>
                    <a:pt x="1189552" y="1025517"/>
                  </a:lnTo>
                  <a:lnTo>
                    <a:pt x="1163842" y="1006477"/>
                  </a:lnTo>
                  <a:lnTo>
                    <a:pt x="1148224" y="985818"/>
                  </a:lnTo>
                  <a:lnTo>
                    <a:pt x="1173649" y="975250"/>
                  </a:lnTo>
                  <a:lnTo>
                    <a:pt x="1205455" y="972014"/>
                  </a:lnTo>
                  <a:lnTo>
                    <a:pt x="1234498" y="972014"/>
                  </a:lnTo>
                  <a:lnTo>
                    <a:pt x="1274398" y="961256"/>
                  </a:lnTo>
                  <a:lnTo>
                    <a:pt x="1326676" y="947071"/>
                  </a:lnTo>
                  <a:lnTo>
                    <a:pt x="1356291" y="936408"/>
                  </a:lnTo>
                  <a:lnTo>
                    <a:pt x="1376765" y="918224"/>
                  </a:lnTo>
                  <a:lnTo>
                    <a:pt x="1398381" y="915273"/>
                  </a:lnTo>
                  <a:lnTo>
                    <a:pt x="1437232" y="918796"/>
                  </a:lnTo>
                  <a:lnTo>
                    <a:pt x="1455135" y="939264"/>
                  </a:lnTo>
                  <a:lnTo>
                    <a:pt x="1464657" y="966778"/>
                  </a:lnTo>
                  <a:lnTo>
                    <a:pt x="1486654" y="968396"/>
                  </a:lnTo>
                  <a:lnTo>
                    <a:pt x="1515222" y="978963"/>
                  </a:lnTo>
                  <a:lnTo>
                    <a:pt x="1542171" y="978963"/>
                  </a:lnTo>
                  <a:lnTo>
                    <a:pt x="1549789" y="998861"/>
                  </a:lnTo>
                  <a:lnTo>
                    <a:pt x="1572071" y="996671"/>
                  </a:lnTo>
                  <a:lnTo>
                    <a:pt x="1594164" y="1000193"/>
                  </a:lnTo>
                  <a:lnTo>
                    <a:pt x="1619303" y="970966"/>
                  </a:lnTo>
                  <a:lnTo>
                    <a:pt x="1661678" y="985532"/>
                  </a:lnTo>
                  <a:lnTo>
                    <a:pt x="1694721" y="1003526"/>
                  </a:lnTo>
                  <a:lnTo>
                    <a:pt x="1727002" y="1031610"/>
                  </a:lnTo>
                  <a:lnTo>
                    <a:pt x="1766236" y="1067025"/>
                  </a:lnTo>
                  <a:lnTo>
                    <a:pt x="1795469" y="1102155"/>
                  </a:lnTo>
                  <a:lnTo>
                    <a:pt x="1815181" y="1123575"/>
                  </a:lnTo>
                  <a:lnTo>
                    <a:pt x="1837273" y="1113865"/>
                  </a:lnTo>
                  <a:lnTo>
                    <a:pt x="1868603" y="1117673"/>
                  </a:lnTo>
                  <a:lnTo>
                    <a:pt x="1897170" y="1131668"/>
                  </a:lnTo>
                  <a:lnTo>
                    <a:pt x="1919262" y="1117292"/>
                  </a:lnTo>
                  <a:lnTo>
                    <a:pt x="1946973" y="1121195"/>
                  </a:lnTo>
                  <a:lnTo>
                    <a:pt x="1988777" y="1149756"/>
                  </a:lnTo>
                  <a:lnTo>
                    <a:pt x="2007822" y="1173842"/>
                  </a:lnTo>
                  <a:lnTo>
                    <a:pt x="2051625" y="1185362"/>
                  </a:lnTo>
                  <a:lnTo>
                    <a:pt x="2061147" y="1162418"/>
                  </a:lnTo>
                  <a:lnTo>
                    <a:pt x="2089715" y="1202307"/>
                  </a:lnTo>
                  <a:lnTo>
                    <a:pt x="2114473" y="1203164"/>
                  </a:lnTo>
                  <a:lnTo>
                    <a:pt x="2154659" y="1185266"/>
                  </a:lnTo>
                  <a:lnTo>
                    <a:pt x="2181798" y="1148994"/>
                  </a:lnTo>
                  <a:lnTo>
                    <a:pt x="2210365" y="1139474"/>
                  </a:lnTo>
                  <a:lnTo>
                    <a:pt x="2230363" y="1128716"/>
                  </a:lnTo>
                  <a:lnTo>
                    <a:pt x="2258930" y="1128716"/>
                  </a:lnTo>
                  <a:lnTo>
                    <a:pt x="2284450" y="1135761"/>
                  </a:lnTo>
                  <a:lnTo>
                    <a:pt x="2307971" y="1135761"/>
                  </a:lnTo>
                  <a:lnTo>
                    <a:pt x="2322350" y="1156039"/>
                  </a:lnTo>
                  <a:lnTo>
                    <a:pt x="2343109" y="1163941"/>
                  </a:lnTo>
                  <a:lnTo>
                    <a:pt x="2363963" y="1160514"/>
                  </a:lnTo>
                  <a:lnTo>
                    <a:pt x="2386436" y="1160514"/>
                  </a:lnTo>
                  <a:lnTo>
                    <a:pt x="2412242" y="1164036"/>
                  </a:lnTo>
                  <a:lnTo>
                    <a:pt x="2432240" y="1164036"/>
                  </a:lnTo>
                  <a:lnTo>
                    <a:pt x="2441096" y="1137475"/>
                  </a:lnTo>
                  <a:lnTo>
                    <a:pt x="2421003" y="1110533"/>
                  </a:lnTo>
                  <a:lnTo>
                    <a:pt x="2411480" y="1086351"/>
                  </a:lnTo>
                  <a:lnTo>
                    <a:pt x="2461093" y="1078926"/>
                  </a:lnTo>
                  <a:lnTo>
                    <a:pt x="2480805" y="1082543"/>
                  </a:lnTo>
                  <a:lnTo>
                    <a:pt x="2500802" y="1082543"/>
                  </a:lnTo>
                  <a:lnTo>
                    <a:pt x="2522418" y="1096348"/>
                  </a:lnTo>
                  <a:lnTo>
                    <a:pt x="2543748" y="1093111"/>
                  </a:lnTo>
                  <a:lnTo>
                    <a:pt x="2561175" y="1113674"/>
                  </a:lnTo>
                  <a:lnTo>
                    <a:pt x="2570697" y="1134333"/>
                  </a:lnTo>
                  <a:lnTo>
                    <a:pt x="2594694" y="1146138"/>
                  </a:lnTo>
                  <a:lnTo>
                    <a:pt x="2614976" y="1149851"/>
                  </a:lnTo>
                  <a:lnTo>
                    <a:pt x="2634593" y="1153374"/>
                  </a:lnTo>
                  <a:lnTo>
                    <a:pt x="2671826" y="1139093"/>
                  </a:lnTo>
                  <a:lnTo>
                    <a:pt x="2697156" y="1139093"/>
                  </a:lnTo>
                  <a:lnTo>
                    <a:pt x="2729342" y="1146138"/>
                  </a:lnTo>
                  <a:lnTo>
                    <a:pt x="2774860" y="1160228"/>
                  </a:lnTo>
                  <a:lnTo>
                    <a:pt x="2840279" y="1192121"/>
                  </a:lnTo>
                  <a:lnTo>
                    <a:pt x="2866562" y="1199261"/>
                  </a:lnTo>
                  <a:lnTo>
                    <a:pt x="2886845" y="1199261"/>
                  </a:lnTo>
                  <a:lnTo>
                    <a:pt x="2926649" y="1188503"/>
                  </a:lnTo>
                  <a:lnTo>
                    <a:pt x="2952835" y="1181458"/>
                  </a:lnTo>
                  <a:lnTo>
                    <a:pt x="2977118" y="1148613"/>
                  </a:lnTo>
                  <a:lnTo>
                    <a:pt x="3010827" y="1153183"/>
                  </a:lnTo>
                  <a:lnTo>
                    <a:pt x="3039395" y="1167083"/>
                  </a:lnTo>
                  <a:lnTo>
                    <a:pt x="3063678" y="1163751"/>
                  </a:lnTo>
                  <a:lnTo>
                    <a:pt x="3091674" y="1177745"/>
                  </a:lnTo>
                  <a:lnTo>
                    <a:pt x="3112337" y="1177745"/>
                  </a:lnTo>
                  <a:lnTo>
                    <a:pt x="3132811" y="1170510"/>
                  </a:lnTo>
                  <a:lnTo>
                    <a:pt x="3152808" y="1159752"/>
                  </a:lnTo>
                  <a:lnTo>
                    <a:pt x="3144142" y="1118054"/>
                  </a:lnTo>
                  <a:lnTo>
                    <a:pt x="3144142" y="1076070"/>
                  </a:lnTo>
                  <a:lnTo>
                    <a:pt x="3150523" y="1055506"/>
                  </a:lnTo>
                  <a:lnTo>
                    <a:pt x="3129764" y="1042082"/>
                  </a:lnTo>
                  <a:lnTo>
                    <a:pt x="3109862" y="1034847"/>
                  </a:lnTo>
                  <a:lnTo>
                    <a:pt x="3133858" y="1006286"/>
                  </a:lnTo>
                  <a:lnTo>
                    <a:pt x="3178042" y="1000098"/>
                  </a:lnTo>
                  <a:lnTo>
                    <a:pt x="3207658" y="992958"/>
                  </a:lnTo>
                  <a:lnTo>
                    <a:pt x="3244986" y="1017425"/>
                  </a:lnTo>
                  <a:lnTo>
                    <a:pt x="3285647" y="1017425"/>
                  </a:lnTo>
                  <a:lnTo>
                    <a:pt x="3326309" y="1055506"/>
                  </a:lnTo>
                  <a:lnTo>
                    <a:pt x="3342592" y="1076641"/>
                  </a:lnTo>
                  <a:lnTo>
                    <a:pt x="3369445" y="1091492"/>
                  </a:lnTo>
                  <a:lnTo>
                    <a:pt x="3408393" y="1123099"/>
                  </a:lnTo>
                  <a:lnTo>
                    <a:pt x="3424199" y="1147376"/>
                  </a:lnTo>
                  <a:lnTo>
                    <a:pt x="3454100" y="1172700"/>
                  </a:lnTo>
                  <a:lnTo>
                    <a:pt x="3491143" y="1180316"/>
                  </a:lnTo>
                  <a:lnTo>
                    <a:pt x="3514188" y="1183934"/>
                  </a:lnTo>
                  <a:lnTo>
                    <a:pt x="3536184" y="1197738"/>
                  </a:lnTo>
                  <a:lnTo>
                    <a:pt x="3569417" y="1208591"/>
                  </a:lnTo>
                  <a:lnTo>
                    <a:pt x="3593986" y="1246005"/>
                  </a:lnTo>
                  <a:lnTo>
                    <a:pt x="3617697" y="1265046"/>
                  </a:lnTo>
                  <a:lnTo>
                    <a:pt x="3638360" y="1269044"/>
                  </a:lnTo>
                  <a:lnTo>
                    <a:pt x="3665310" y="1265522"/>
                  </a:lnTo>
                  <a:lnTo>
                    <a:pt x="3695686" y="1247433"/>
                  </a:lnTo>
                  <a:lnTo>
                    <a:pt x="3721682" y="1233343"/>
                  </a:lnTo>
                  <a:lnTo>
                    <a:pt x="3728158" y="1253526"/>
                  </a:lnTo>
                  <a:lnTo>
                    <a:pt x="3741299" y="1278469"/>
                  </a:lnTo>
                  <a:lnTo>
                    <a:pt x="3737776" y="1301794"/>
                  </a:lnTo>
                  <a:lnTo>
                    <a:pt x="3744441" y="1324071"/>
                  </a:lnTo>
                  <a:lnTo>
                    <a:pt x="3750917" y="1345396"/>
                  </a:lnTo>
                  <a:lnTo>
                    <a:pt x="3747584" y="1372719"/>
                  </a:lnTo>
                  <a:lnTo>
                    <a:pt x="3722920" y="1381383"/>
                  </a:lnTo>
                  <a:lnTo>
                    <a:pt x="3702162" y="1378812"/>
                  </a:lnTo>
                  <a:lnTo>
                    <a:pt x="3689116" y="1400138"/>
                  </a:lnTo>
                  <a:lnTo>
                    <a:pt x="3709113" y="1420892"/>
                  </a:lnTo>
                  <a:lnTo>
                    <a:pt x="3725016" y="1448691"/>
                  </a:lnTo>
                  <a:lnTo>
                    <a:pt x="3734539" y="1469730"/>
                  </a:lnTo>
                  <a:lnTo>
                    <a:pt x="3737585" y="1490389"/>
                  </a:lnTo>
                  <a:cubicBezTo>
                    <a:pt x="3717302" y="1499909"/>
                    <a:pt x="3717684" y="1502480"/>
                    <a:pt x="3719873" y="1502956"/>
                  </a:cubicBezTo>
                  <a:lnTo>
                    <a:pt x="3752536" y="1510096"/>
                  </a:lnTo>
                  <a:lnTo>
                    <a:pt x="3755488" y="1472015"/>
                  </a:lnTo>
                  <a:lnTo>
                    <a:pt x="3776342" y="1470873"/>
                  </a:lnTo>
                  <a:lnTo>
                    <a:pt x="3790340" y="1494578"/>
                  </a:lnTo>
                  <a:lnTo>
                    <a:pt x="3812337" y="1492103"/>
                  </a:lnTo>
                  <a:lnTo>
                    <a:pt x="3852332" y="1481155"/>
                  </a:lnTo>
                  <a:lnTo>
                    <a:pt x="3866425" y="1451737"/>
                  </a:lnTo>
                  <a:lnTo>
                    <a:pt x="3869948" y="1419083"/>
                  </a:lnTo>
                  <a:lnTo>
                    <a:pt x="3882899" y="1381002"/>
                  </a:lnTo>
                  <a:lnTo>
                    <a:pt x="3895849" y="1356535"/>
                  </a:lnTo>
                  <a:lnTo>
                    <a:pt x="3899373" y="1327308"/>
                  </a:lnTo>
                  <a:lnTo>
                    <a:pt x="3896135" y="1298747"/>
                  </a:lnTo>
                  <a:lnTo>
                    <a:pt x="3899373" y="1274566"/>
                  </a:lnTo>
                  <a:lnTo>
                    <a:pt x="3896135" y="1252574"/>
                  </a:lnTo>
                  <a:lnTo>
                    <a:pt x="3905658" y="1225442"/>
                  </a:lnTo>
                  <a:lnTo>
                    <a:pt x="3896135" y="1198880"/>
                  </a:lnTo>
                  <a:lnTo>
                    <a:pt x="3889659" y="1177841"/>
                  </a:lnTo>
                  <a:lnTo>
                    <a:pt x="3872900" y="1155754"/>
                  </a:lnTo>
                  <a:lnTo>
                    <a:pt x="3853284" y="1130906"/>
                  </a:lnTo>
                  <a:lnTo>
                    <a:pt x="3847189" y="1110437"/>
                  </a:lnTo>
                  <a:lnTo>
                    <a:pt x="3843952" y="1089493"/>
                  </a:lnTo>
                  <a:lnTo>
                    <a:pt x="3837381" y="1064455"/>
                  </a:lnTo>
                  <a:lnTo>
                    <a:pt x="3817193" y="1042178"/>
                  </a:lnTo>
                  <a:lnTo>
                    <a:pt x="3794150" y="1020757"/>
                  </a:lnTo>
                  <a:lnTo>
                    <a:pt x="3745013" y="981629"/>
                  </a:lnTo>
                  <a:lnTo>
                    <a:pt x="3725301" y="967444"/>
                  </a:lnTo>
                  <a:lnTo>
                    <a:pt x="3705018" y="960018"/>
                  </a:lnTo>
                  <a:lnTo>
                    <a:pt x="3674737" y="960018"/>
                  </a:lnTo>
                  <a:lnTo>
                    <a:pt x="3692544" y="988579"/>
                  </a:lnTo>
                  <a:lnTo>
                    <a:pt x="3647312" y="992196"/>
                  </a:lnTo>
                  <a:lnTo>
                    <a:pt x="3619982" y="981248"/>
                  </a:lnTo>
                  <a:lnTo>
                    <a:pt x="3614935" y="961541"/>
                  </a:lnTo>
                  <a:lnTo>
                    <a:pt x="3564085" y="949260"/>
                  </a:lnTo>
                  <a:lnTo>
                    <a:pt x="3541708" y="938788"/>
                  </a:lnTo>
                  <a:lnTo>
                    <a:pt x="3552753" y="917082"/>
                  </a:lnTo>
                  <a:lnTo>
                    <a:pt x="3575132" y="892996"/>
                  </a:lnTo>
                  <a:lnTo>
                    <a:pt x="3582274" y="870814"/>
                  </a:lnTo>
                  <a:lnTo>
                    <a:pt x="3582274" y="848822"/>
                  </a:lnTo>
                  <a:lnTo>
                    <a:pt x="3598080" y="829020"/>
                  </a:lnTo>
                  <a:lnTo>
                    <a:pt x="3605031" y="807028"/>
                  </a:lnTo>
                  <a:lnTo>
                    <a:pt x="3591701" y="783799"/>
                  </a:lnTo>
                  <a:lnTo>
                    <a:pt x="3608175" y="754286"/>
                  </a:lnTo>
                  <a:lnTo>
                    <a:pt x="3630552" y="733627"/>
                  </a:lnTo>
                  <a:lnTo>
                    <a:pt x="3713970" y="737816"/>
                  </a:lnTo>
                  <a:lnTo>
                    <a:pt x="3769485" y="744957"/>
                  </a:lnTo>
                  <a:lnTo>
                    <a:pt x="3801957" y="748479"/>
                  </a:lnTo>
                  <a:lnTo>
                    <a:pt x="3807861" y="725154"/>
                  </a:lnTo>
                  <a:lnTo>
                    <a:pt x="3848046" y="727249"/>
                  </a:lnTo>
                  <a:lnTo>
                    <a:pt x="3870234" y="734199"/>
                  </a:lnTo>
                  <a:lnTo>
                    <a:pt x="3893469" y="737816"/>
                  </a:lnTo>
                  <a:lnTo>
                    <a:pt x="3916323" y="741339"/>
                  </a:lnTo>
                  <a:lnTo>
                    <a:pt x="3886708" y="743719"/>
                  </a:lnTo>
                  <a:lnTo>
                    <a:pt x="3908038" y="762759"/>
                  </a:lnTo>
                  <a:lnTo>
                    <a:pt x="3927654" y="752097"/>
                  </a:lnTo>
                  <a:lnTo>
                    <a:pt x="3966602" y="752097"/>
                  </a:lnTo>
                  <a:lnTo>
                    <a:pt x="4008977" y="745052"/>
                  </a:lnTo>
                  <a:lnTo>
                    <a:pt x="3982885" y="723536"/>
                  </a:lnTo>
                  <a:lnTo>
                    <a:pt x="3962316" y="719633"/>
                  </a:lnTo>
                  <a:lnTo>
                    <a:pt x="3954413" y="692881"/>
                  </a:lnTo>
                  <a:lnTo>
                    <a:pt x="3963935" y="662416"/>
                  </a:lnTo>
                  <a:lnTo>
                    <a:pt x="3960793" y="636617"/>
                  </a:lnTo>
                  <a:lnTo>
                    <a:pt x="3991551" y="632237"/>
                  </a:lnTo>
                  <a:lnTo>
                    <a:pt x="4017833" y="625097"/>
                  </a:lnTo>
                  <a:lnTo>
                    <a:pt x="4056494" y="642900"/>
                  </a:lnTo>
                  <a:lnTo>
                    <a:pt x="4064112" y="662797"/>
                  </a:lnTo>
                  <a:lnTo>
                    <a:pt x="4089157" y="664130"/>
                  </a:lnTo>
                  <a:lnTo>
                    <a:pt x="4093441" y="683742"/>
                  </a:lnTo>
                  <a:lnTo>
                    <a:pt x="4120580" y="652515"/>
                  </a:lnTo>
                  <a:lnTo>
                    <a:pt x="4151814" y="646422"/>
                  </a:lnTo>
                  <a:lnTo>
                    <a:pt x="4133437" y="621099"/>
                  </a:lnTo>
                  <a:lnTo>
                    <a:pt x="4110296" y="603010"/>
                  </a:lnTo>
                  <a:lnTo>
                    <a:pt x="4135911" y="596536"/>
                  </a:lnTo>
                  <a:lnTo>
                    <a:pt x="4183524" y="600249"/>
                  </a:lnTo>
                  <a:lnTo>
                    <a:pt x="4150481" y="602534"/>
                  </a:lnTo>
                  <a:lnTo>
                    <a:pt x="4162004" y="631095"/>
                  </a:lnTo>
                  <a:lnTo>
                    <a:pt x="4188762" y="653087"/>
                  </a:lnTo>
                  <a:lnTo>
                    <a:pt x="4194475" y="673174"/>
                  </a:lnTo>
                  <a:lnTo>
                    <a:pt x="4174764" y="682694"/>
                  </a:lnTo>
                  <a:lnTo>
                    <a:pt x="4171527" y="704020"/>
                  </a:lnTo>
                  <a:lnTo>
                    <a:pt x="4168288" y="725250"/>
                  </a:lnTo>
                  <a:lnTo>
                    <a:pt x="4155528" y="745623"/>
                  </a:lnTo>
                  <a:lnTo>
                    <a:pt x="4165051" y="769233"/>
                  </a:lnTo>
                  <a:lnTo>
                    <a:pt x="4146006" y="791510"/>
                  </a:lnTo>
                  <a:lnTo>
                    <a:pt x="4123533" y="808837"/>
                  </a:lnTo>
                  <a:lnTo>
                    <a:pt x="4142578" y="833590"/>
                  </a:lnTo>
                  <a:lnTo>
                    <a:pt x="4135531" y="856153"/>
                  </a:lnTo>
                  <a:lnTo>
                    <a:pt x="4148768" y="886141"/>
                  </a:lnTo>
                  <a:lnTo>
                    <a:pt x="4178573" y="918700"/>
                  </a:lnTo>
                  <a:lnTo>
                    <a:pt x="4198380" y="936598"/>
                  </a:lnTo>
                  <a:lnTo>
                    <a:pt x="4230852" y="975346"/>
                  </a:lnTo>
                  <a:lnTo>
                    <a:pt x="4283321" y="1028659"/>
                  </a:lnTo>
                  <a:lnTo>
                    <a:pt x="4310269" y="1039798"/>
                  </a:lnTo>
                  <a:lnTo>
                    <a:pt x="4325600" y="1060361"/>
                  </a:lnTo>
                  <a:lnTo>
                    <a:pt x="4365024" y="1103012"/>
                  </a:lnTo>
                  <a:lnTo>
                    <a:pt x="4388925" y="1110818"/>
                  </a:lnTo>
                  <a:lnTo>
                    <a:pt x="4392067" y="1087208"/>
                  </a:lnTo>
                  <a:lnTo>
                    <a:pt x="4401590" y="1063312"/>
                  </a:lnTo>
                  <a:lnTo>
                    <a:pt x="4378355" y="1032562"/>
                  </a:lnTo>
                  <a:lnTo>
                    <a:pt x="4391687" y="1010380"/>
                  </a:lnTo>
                  <a:cubicBezTo>
                    <a:pt x="4410732" y="1019329"/>
                    <a:pt x="4412446" y="1017044"/>
                    <a:pt x="4410732" y="1015045"/>
                  </a:cubicBezTo>
                  <a:lnTo>
                    <a:pt x="4397686" y="993815"/>
                  </a:lnTo>
                  <a:lnTo>
                    <a:pt x="4377403" y="978868"/>
                  </a:lnTo>
                  <a:lnTo>
                    <a:pt x="4396448" y="954782"/>
                  </a:lnTo>
                  <a:lnTo>
                    <a:pt x="4404542" y="928316"/>
                  </a:lnTo>
                  <a:lnTo>
                    <a:pt x="4377213" y="911370"/>
                  </a:lnTo>
                  <a:lnTo>
                    <a:pt x="4361786" y="880524"/>
                  </a:lnTo>
                  <a:lnTo>
                    <a:pt x="4382545" y="884047"/>
                  </a:lnTo>
                  <a:lnTo>
                    <a:pt x="4378355" y="856153"/>
                  </a:lnTo>
                  <a:lnTo>
                    <a:pt x="4353502" y="850821"/>
                  </a:lnTo>
                  <a:lnTo>
                    <a:pt x="4328648" y="826735"/>
                  </a:lnTo>
                  <a:lnTo>
                    <a:pt x="4326077" y="806838"/>
                  </a:lnTo>
                  <a:lnTo>
                    <a:pt x="4301794" y="794366"/>
                  </a:lnTo>
                  <a:lnTo>
                    <a:pt x="4280368" y="801316"/>
                  </a:lnTo>
                  <a:lnTo>
                    <a:pt x="4263990" y="768186"/>
                  </a:lnTo>
                  <a:lnTo>
                    <a:pt x="4257324" y="739625"/>
                  </a:lnTo>
                  <a:lnTo>
                    <a:pt x="4240659" y="714016"/>
                  </a:lnTo>
                  <a:lnTo>
                    <a:pt x="4262561" y="706971"/>
                  </a:lnTo>
                  <a:cubicBezTo>
                    <a:pt x="4281606" y="726011"/>
                    <a:pt x="4283606" y="724583"/>
                    <a:pt x="4283606" y="722489"/>
                  </a:cubicBezTo>
                  <a:lnTo>
                    <a:pt x="4283606" y="697070"/>
                  </a:lnTo>
                  <a:lnTo>
                    <a:pt x="4304079" y="699545"/>
                  </a:lnTo>
                  <a:lnTo>
                    <a:pt x="4321791" y="723441"/>
                  </a:lnTo>
                  <a:lnTo>
                    <a:pt x="4332552" y="694119"/>
                  </a:lnTo>
                  <a:lnTo>
                    <a:pt x="4353502" y="692405"/>
                  </a:lnTo>
                  <a:lnTo>
                    <a:pt x="4373213" y="688883"/>
                  </a:lnTo>
                  <a:lnTo>
                    <a:pt x="4414445" y="702972"/>
                  </a:lnTo>
                  <a:lnTo>
                    <a:pt x="4443680" y="716967"/>
                  </a:lnTo>
                  <a:lnTo>
                    <a:pt x="4430539" y="678315"/>
                  </a:lnTo>
                  <a:lnTo>
                    <a:pt x="4450250" y="676506"/>
                  </a:lnTo>
                  <a:lnTo>
                    <a:pt x="4456821" y="655276"/>
                  </a:lnTo>
                  <a:lnTo>
                    <a:pt x="4463391" y="630333"/>
                  </a:lnTo>
                  <a:lnTo>
                    <a:pt x="4490150" y="635664"/>
                  </a:lnTo>
                  <a:lnTo>
                    <a:pt x="4511861" y="613673"/>
                  </a:lnTo>
                  <a:lnTo>
                    <a:pt x="4512527" y="587207"/>
                  </a:lnTo>
                  <a:lnTo>
                    <a:pt x="4562139" y="603772"/>
                  </a:lnTo>
                  <a:lnTo>
                    <a:pt x="4594897" y="607294"/>
                  </a:lnTo>
                  <a:lnTo>
                    <a:pt x="4573757" y="585303"/>
                  </a:lnTo>
                  <a:lnTo>
                    <a:pt x="4544332" y="560550"/>
                  </a:lnTo>
                  <a:lnTo>
                    <a:pt x="4513670" y="556456"/>
                  </a:lnTo>
                  <a:lnTo>
                    <a:pt x="4479198" y="518375"/>
                  </a:lnTo>
                  <a:lnTo>
                    <a:pt x="4453773" y="524849"/>
                  </a:lnTo>
                  <a:lnTo>
                    <a:pt x="4434062" y="510664"/>
                  </a:lnTo>
                  <a:lnTo>
                    <a:pt x="4409494" y="513901"/>
                  </a:lnTo>
                  <a:lnTo>
                    <a:pt x="4435586" y="508094"/>
                  </a:lnTo>
                  <a:lnTo>
                    <a:pt x="4455678" y="508094"/>
                  </a:lnTo>
                  <a:lnTo>
                    <a:pt x="4485864" y="497336"/>
                  </a:lnTo>
                  <a:lnTo>
                    <a:pt x="4477485" y="472774"/>
                  </a:lnTo>
                  <a:lnTo>
                    <a:pt x="4440538" y="450401"/>
                  </a:lnTo>
                  <a:lnTo>
                    <a:pt x="4487102" y="465253"/>
                  </a:lnTo>
                  <a:lnTo>
                    <a:pt x="4509956" y="479343"/>
                  </a:lnTo>
                  <a:lnTo>
                    <a:pt x="4531668" y="472488"/>
                  </a:lnTo>
                  <a:lnTo>
                    <a:pt x="4553759" y="472488"/>
                  </a:lnTo>
                  <a:lnTo>
                    <a:pt x="4595468" y="486483"/>
                  </a:lnTo>
                  <a:lnTo>
                    <a:pt x="4618132" y="497050"/>
                  </a:lnTo>
                  <a:lnTo>
                    <a:pt x="4637939" y="504190"/>
                  </a:lnTo>
                  <a:lnTo>
                    <a:pt x="4664317" y="511331"/>
                  </a:lnTo>
                  <a:lnTo>
                    <a:pt x="4683362" y="518375"/>
                  </a:lnTo>
                  <a:lnTo>
                    <a:pt x="4709453" y="529038"/>
                  </a:lnTo>
                  <a:lnTo>
                    <a:pt x="4709453" y="501810"/>
                  </a:lnTo>
                  <a:lnTo>
                    <a:pt x="4689266" y="479247"/>
                  </a:lnTo>
                  <a:lnTo>
                    <a:pt x="4669458" y="461349"/>
                  </a:lnTo>
                  <a:lnTo>
                    <a:pt x="4696692" y="472583"/>
                  </a:lnTo>
                  <a:lnTo>
                    <a:pt x="4727545" y="46182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Serbest Form 4547">
              <a:extLst>
                <a:ext uri="{FF2B5EF4-FFF2-40B4-BE49-F238E27FC236}">
                  <a16:creationId xmlns:a16="http://schemas.microsoft.com/office/drawing/2014/main" id="{B50E95CD-9C4B-BBC8-DA1F-6C656E5BC077}"/>
                </a:ext>
              </a:extLst>
            </p:cNvPr>
            <p:cNvSpPr/>
            <p:nvPr/>
          </p:nvSpPr>
          <p:spPr>
            <a:xfrm>
              <a:off x="7651761" y="1522519"/>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1996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1996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1996"/>
                  </a:lnTo>
                  <a:lnTo>
                    <a:pt x="28092" y="3998"/>
                  </a:lnTo>
                  <a:lnTo>
                    <a:pt x="21140" y="0"/>
                  </a:lnTo>
                  <a:lnTo>
                    <a:pt x="17616" y="0"/>
                  </a:lnTo>
                  <a:lnTo>
                    <a:pt x="14093" y="3998"/>
                  </a:lnTo>
                  <a:lnTo>
                    <a:pt x="10570" y="11996"/>
                  </a:lnTo>
                  <a:lnTo>
                    <a:pt x="7047" y="24181"/>
                  </a:lnTo>
                  <a:lnTo>
                    <a:pt x="7047" y="72449"/>
                  </a:lnTo>
                  <a:lnTo>
                    <a:pt x="0" y="80541"/>
                  </a:lnTo>
                  <a:lnTo>
                    <a:pt x="3523" y="88633"/>
                  </a:lnTo>
                  <a:lnTo>
                    <a:pt x="14093" y="8863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Serbest Form 4548">
              <a:extLst>
                <a:ext uri="{FF2B5EF4-FFF2-40B4-BE49-F238E27FC236}">
                  <a16:creationId xmlns:a16="http://schemas.microsoft.com/office/drawing/2014/main" id="{212CEA46-3AEE-5889-0D84-6A428038882F}"/>
                </a:ext>
              </a:extLst>
            </p:cNvPr>
            <p:cNvSpPr/>
            <p:nvPr/>
          </p:nvSpPr>
          <p:spPr>
            <a:xfrm>
              <a:off x="7651761" y="1522519"/>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2091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2091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2091"/>
                  </a:lnTo>
                  <a:lnTo>
                    <a:pt x="28092" y="3998"/>
                  </a:lnTo>
                  <a:lnTo>
                    <a:pt x="21140" y="0"/>
                  </a:lnTo>
                  <a:lnTo>
                    <a:pt x="17616" y="0"/>
                  </a:lnTo>
                  <a:lnTo>
                    <a:pt x="14093" y="3998"/>
                  </a:lnTo>
                  <a:lnTo>
                    <a:pt x="10570" y="12091"/>
                  </a:lnTo>
                  <a:lnTo>
                    <a:pt x="7047" y="24181"/>
                  </a:lnTo>
                  <a:lnTo>
                    <a:pt x="7047" y="72449"/>
                  </a:lnTo>
                  <a:lnTo>
                    <a:pt x="0" y="80541"/>
                  </a:lnTo>
                  <a:lnTo>
                    <a:pt x="3523" y="88633"/>
                  </a:lnTo>
                  <a:lnTo>
                    <a:pt x="14093" y="8863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Serbest Form 4549">
              <a:extLst>
                <a:ext uri="{FF2B5EF4-FFF2-40B4-BE49-F238E27FC236}">
                  <a16:creationId xmlns:a16="http://schemas.microsoft.com/office/drawing/2014/main" id="{D9602D27-1D9E-567C-D4AC-04A1FD913CD1}"/>
                </a:ext>
              </a:extLst>
            </p:cNvPr>
            <p:cNvSpPr/>
            <p:nvPr/>
          </p:nvSpPr>
          <p:spPr>
            <a:xfrm>
              <a:off x="3164849" y="1889808"/>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476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476"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Serbest Form 4550">
              <a:extLst>
                <a:ext uri="{FF2B5EF4-FFF2-40B4-BE49-F238E27FC236}">
                  <a16:creationId xmlns:a16="http://schemas.microsoft.com/office/drawing/2014/main" id="{92A87259-AC10-5560-A5D6-95C91FF489E5}"/>
                </a:ext>
              </a:extLst>
            </p:cNvPr>
            <p:cNvSpPr/>
            <p:nvPr/>
          </p:nvSpPr>
          <p:spPr>
            <a:xfrm>
              <a:off x="3164849" y="1889808"/>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571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571"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Serbest Form 4551">
              <a:extLst>
                <a:ext uri="{FF2B5EF4-FFF2-40B4-BE49-F238E27FC236}">
                  <a16:creationId xmlns:a16="http://schemas.microsoft.com/office/drawing/2014/main" id="{8A0D0708-1AB8-C43E-3319-BD382B5C221E}"/>
                </a:ext>
              </a:extLst>
            </p:cNvPr>
            <p:cNvSpPr/>
            <p:nvPr/>
          </p:nvSpPr>
          <p:spPr>
            <a:xfrm>
              <a:off x="5408352" y="768423"/>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Serbest Form 4552">
              <a:extLst>
                <a:ext uri="{FF2B5EF4-FFF2-40B4-BE49-F238E27FC236}">
                  <a16:creationId xmlns:a16="http://schemas.microsoft.com/office/drawing/2014/main" id="{6587E1CB-4DCD-2CEB-8B93-C96507E08CEC}"/>
                </a:ext>
              </a:extLst>
            </p:cNvPr>
            <p:cNvSpPr/>
            <p:nvPr/>
          </p:nvSpPr>
          <p:spPr>
            <a:xfrm>
              <a:off x="5408352" y="768423"/>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Serbest Form 4553">
              <a:extLst>
                <a:ext uri="{FF2B5EF4-FFF2-40B4-BE49-F238E27FC236}">
                  <a16:creationId xmlns:a16="http://schemas.microsoft.com/office/drawing/2014/main" id="{B216FEAF-F1C4-8867-D482-BA7226EA5200}"/>
                </a:ext>
              </a:extLst>
            </p:cNvPr>
            <p:cNvSpPr/>
            <p:nvPr/>
          </p:nvSpPr>
          <p:spPr>
            <a:xfrm>
              <a:off x="10262356" y="1889808"/>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Serbest Form 4554">
              <a:extLst>
                <a:ext uri="{FF2B5EF4-FFF2-40B4-BE49-F238E27FC236}">
                  <a16:creationId xmlns:a16="http://schemas.microsoft.com/office/drawing/2014/main" id="{DD4C8554-3853-095E-A755-0A6118AB1BB2}"/>
                </a:ext>
              </a:extLst>
            </p:cNvPr>
            <p:cNvSpPr/>
            <p:nvPr/>
          </p:nvSpPr>
          <p:spPr>
            <a:xfrm>
              <a:off x="10262356" y="1889808"/>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Serbest Form 4555">
              <a:extLst>
                <a:ext uri="{FF2B5EF4-FFF2-40B4-BE49-F238E27FC236}">
                  <a16:creationId xmlns:a16="http://schemas.microsoft.com/office/drawing/2014/main" id="{4B53B4BB-7D53-131B-AD15-DE9D101538E3}"/>
                </a:ext>
              </a:extLst>
            </p:cNvPr>
            <p:cNvSpPr/>
            <p:nvPr/>
          </p:nvSpPr>
          <p:spPr>
            <a:xfrm>
              <a:off x="2565312" y="2759956"/>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Serbest Form 4556">
              <a:extLst>
                <a:ext uri="{FF2B5EF4-FFF2-40B4-BE49-F238E27FC236}">
                  <a16:creationId xmlns:a16="http://schemas.microsoft.com/office/drawing/2014/main" id="{D2202E4C-27BA-834E-7264-E126D98FD85C}"/>
                </a:ext>
              </a:extLst>
            </p:cNvPr>
            <p:cNvSpPr/>
            <p:nvPr/>
          </p:nvSpPr>
          <p:spPr>
            <a:xfrm>
              <a:off x="2565312" y="2759956"/>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Serbest Form 4557">
              <a:extLst>
                <a:ext uri="{FF2B5EF4-FFF2-40B4-BE49-F238E27FC236}">
                  <a16:creationId xmlns:a16="http://schemas.microsoft.com/office/drawing/2014/main" id="{88826AD9-DEB0-2408-4B62-81E8761337F5}"/>
                </a:ext>
              </a:extLst>
            </p:cNvPr>
            <p:cNvSpPr/>
            <p:nvPr/>
          </p:nvSpPr>
          <p:spPr>
            <a:xfrm>
              <a:off x="3338921" y="3688081"/>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371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371"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Serbest Form 4558">
              <a:extLst>
                <a:ext uri="{FF2B5EF4-FFF2-40B4-BE49-F238E27FC236}">
                  <a16:creationId xmlns:a16="http://schemas.microsoft.com/office/drawing/2014/main" id="{C68B8190-BFCE-B278-DF93-7ACBF4E21B09}"/>
                </a:ext>
              </a:extLst>
            </p:cNvPr>
            <p:cNvSpPr/>
            <p:nvPr/>
          </p:nvSpPr>
          <p:spPr>
            <a:xfrm>
              <a:off x="3338921" y="3688081"/>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276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276"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Serbest Form 4559">
              <a:extLst>
                <a:ext uri="{FF2B5EF4-FFF2-40B4-BE49-F238E27FC236}">
                  <a16:creationId xmlns:a16="http://schemas.microsoft.com/office/drawing/2014/main" id="{4523F4C5-9778-0530-B46B-E7354B4DD4EE}"/>
                </a:ext>
              </a:extLst>
            </p:cNvPr>
            <p:cNvSpPr/>
            <p:nvPr/>
          </p:nvSpPr>
          <p:spPr>
            <a:xfrm>
              <a:off x="11170899" y="2856872"/>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345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646 w 600774"/>
                <a:gd name="connsiteY108" fmla="*/ 267042 h 425267"/>
                <a:gd name="connsiteX109" fmla="*/ 158169 w 600774"/>
                <a:gd name="connsiteY109" fmla="*/ 277609 h 425267"/>
                <a:gd name="connsiteX110" fmla="*/ 164739 w 600774"/>
                <a:gd name="connsiteY110" fmla="*/ 281132 h 425267"/>
                <a:gd name="connsiteX111" fmla="*/ 168073 w 600774"/>
                <a:gd name="connsiteY111" fmla="*/ 284654 h 425267"/>
                <a:gd name="connsiteX112" fmla="*/ 171405 w 600774"/>
                <a:gd name="connsiteY112" fmla="*/ 284654 h 425267"/>
                <a:gd name="connsiteX113" fmla="*/ 180928 w 600774"/>
                <a:gd name="connsiteY113" fmla="*/ 288081 h 425267"/>
                <a:gd name="connsiteX114" fmla="*/ 187593 w 600774"/>
                <a:gd name="connsiteY114" fmla="*/ 288081 h 425267"/>
                <a:gd name="connsiteX115" fmla="*/ 207496 w 600774"/>
                <a:gd name="connsiteY115" fmla="*/ 295127 h 425267"/>
                <a:gd name="connsiteX116" fmla="*/ 214066 w 600774"/>
                <a:gd name="connsiteY116" fmla="*/ 298649 h 425267"/>
                <a:gd name="connsiteX117" fmla="*/ 220731 w 600774"/>
                <a:gd name="connsiteY117" fmla="*/ 312739 h 425267"/>
                <a:gd name="connsiteX118" fmla="*/ 220731 w 600774"/>
                <a:gd name="connsiteY118" fmla="*/ 326829 h 425267"/>
                <a:gd name="connsiteX119" fmla="*/ 224065 w 600774"/>
                <a:gd name="connsiteY119" fmla="*/ 333874 h 425267"/>
                <a:gd name="connsiteX120" fmla="*/ 230635 w 600774"/>
                <a:gd name="connsiteY120" fmla="*/ 340823 h 425267"/>
                <a:gd name="connsiteX121" fmla="*/ 240157 w 600774"/>
                <a:gd name="connsiteY121" fmla="*/ 340823 h 425267"/>
                <a:gd name="connsiteX122" fmla="*/ 246824 w 600774"/>
                <a:gd name="connsiteY122" fmla="*/ 347869 h 425267"/>
                <a:gd name="connsiteX123" fmla="*/ 246824 w 600774"/>
                <a:gd name="connsiteY123" fmla="*/ 354913 h 425267"/>
                <a:gd name="connsiteX124" fmla="*/ 250157 w 600774"/>
                <a:gd name="connsiteY124" fmla="*/ 361958 h 425267"/>
                <a:gd name="connsiteX125" fmla="*/ 256727 w 600774"/>
                <a:gd name="connsiteY125" fmla="*/ 383093 h 425267"/>
                <a:gd name="connsiteX126" fmla="*/ 266726 w 600774"/>
                <a:gd name="connsiteY126" fmla="*/ 393566 h 425267"/>
                <a:gd name="connsiteX127" fmla="*/ 283295 w 600774"/>
                <a:gd name="connsiteY127" fmla="*/ 397088 h 425267"/>
                <a:gd name="connsiteX128" fmla="*/ 306434 w 600774"/>
                <a:gd name="connsiteY128" fmla="*/ 400610 h 425267"/>
                <a:gd name="connsiteX129" fmla="*/ 339573 w 600774"/>
                <a:gd name="connsiteY129" fmla="*/ 400610 h 425267"/>
                <a:gd name="connsiteX130" fmla="*/ 346238 w 600774"/>
                <a:gd name="connsiteY130" fmla="*/ 404133 h 425267"/>
                <a:gd name="connsiteX131" fmla="*/ 359475 w 600774"/>
                <a:gd name="connsiteY131" fmla="*/ 418223 h 425267"/>
                <a:gd name="connsiteX132" fmla="*/ 372711 w 600774"/>
                <a:gd name="connsiteY132" fmla="*/ 425268 h 425267"/>
                <a:gd name="connsiteX133" fmla="*/ 376044 w 600774"/>
                <a:gd name="connsiteY133" fmla="*/ 425268 h 425267"/>
                <a:gd name="connsiteX134" fmla="*/ 376044 w 600774"/>
                <a:gd name="connsiteY134" fmla="*/ 421745 h 425267"/>
                <a:gd name="connsiteX135" fmla="*/ 372711 w 600774"/>
                <a:gd name="connsiteY135" fmla="*/ 414700 h 425267"/>
                <a:gd name="connsiteX136" fmla="*/ 372711 w 600774"/>
                <a:gd name="connsiteY136" fmla="*/ 411178 h 425267"/>
                <a:gd name="connsiteX137" fmla="*/ 369379 w 600774"/>
                <a:gd name="connsiteY137" fmla="*/ 404133 h 425267"/>
                <a:gd name="connsiteX138" fmla="*/ 366045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937 w 600774"/>
                <a:gd name="connsiteY163" fmla="*/ 87967 h 425267"/>
                <a:gd name="connsiteX164" fmla="*/ 461175 w 600774"/>
                <a:gd name="connsiteY164" fmla="*/ 91489 h 425267"/>
                <a:gd name="connsiteX165" fmla="*/ 467841 w 600774"/>
                <a:gd name="connsiteY165" fmla="*/ 95012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937 w 600774"/>
                <a:gd name="connsiteY207" fmla="*/ 151181 h 425267"/>
                <a:gd name="connsiteX208" fmla="*/ 457937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345"/>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646" y="267042"/>
                  </a:lnTo>
                  <a:lnTo>
                    <a:pt x="158169" y="277609"/>
                  </a:lnTo>
                  <a:lnTo>
                    <a:pt x="164739" y="281132"/>
                  </a:lnTo>
                  <a:lnTo>
                    <a:pt x="168073" y="284654"/>
                  </a:lnTo>
                  <a:lnTo>
                    <a:pt x="171405" y="284654"/>
                  </a:lnTo>
                  <a:lnTo>
                    <a:pt x="180928" y="288081"/>
                  </a:lnTo>
                  <a:lnTo>
                    <a:pt x="187593" y="288081"/>
                  </a:lnTo>
                  <a:lnTo>
                    <a:pt x="207496" y="295127"/>
                  </a:lnTo>
                  <a:lnTo>
                    <a:pt x="214066" y="298649"/>
                  </a:lnTo>
                  <a:lnTo>
                    <a:pt x="220731" y="312739"/>
                  </a:lnTo>
                  <a:lnTo>
                    <a:pt x="220731" y="326829"/>
                  </a:lnTo>
                  <a:lnTo>
                    <a:pt x="224065" y="333874"/>
                  </a:lnTo>
                  <a:lnTo>
                    <a:pt x="230635" y="340823"/>
                  </a:lnTo>
                  <a:lnTo>
                    <a:pt x="240157" y="340823"/>
                  </a:lnTo>
                  <a:lnTo>
                    <a:pt x="246824" y="347869"/>
                  </a:lnTo>
                  <a:lnTo>
                    <a:pt x="246824" y="354913"/>
                  </a:lnTo>
                  <a:lnTo>
                    <a:pt x="250157" y="361958"/>
                  </a:lnTo>
                  <a:lnTo>
                    <a:pt x="256727" y="383093"/>
                  </a:lnTo>
                  <a:lnTo>
                    <a:pt x="266726" y="393566"/>
                  </a:lnTo>
                  <a:lnTo>
                    <a:pt x="283295" y="397088"/>
                  </a:lnTo>
                  <a:lnTo>
                    <a:pt x="306434" y="400610"/>
                  </a:lnTo>
                  <a:lnTo>
                    <a:pt x="339573" y="400610"/>
                  </a:lnTo>
                  <a:lnTo>
                    <a:pt x="346238" y="404133"/>
                  </a:lnTo>
                  <a:lnTo>
                    <a:pt x="359475" y="418223"/>
                  </a:lnTo>
                  <a:lnTo>
                    <a:pt x="372711" y="425268"/>
                  </a:lnTo>
                  <a:lnTo>
                    <a:pt x="376044" y="425268"/>
                  </a:lnTo>
                  <a:lnTo>
                    <a:pt x="376044" y="421745"/>
                  </a:lnTo>
                  <a:lnTo>
                    <a:pt x="372711" y="414700"/>
                  </a:lnTo>
                  <a:lnTo>
                    <a:pt x="372711" y="411178"/>
                  </a:lnTo>
                  <a:lnTo>
                    <a:pt x="369379" y="404133"/>
                  </a:lnTo>
                  <a:lnTo>
                    <a:pt x="366045"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937" y="87967"/>
                  </a:lnTo>
                  <a:lnTo>
                    <a:pt x="461175" y="91489"/>
                  </a:lnTo>
                  <a:lnTo>
                    <a:pt x="467841" y="95012"/>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937" y="151181"/>
                  </a:lnTo>
                  <a:lnTo>
                    <a:pt x="457937"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Serbest Form 4560">
              <a:extLst>
                <a:ext uri="{FF2B5EF4-FFF2-40B4-BE49-F238E27FC236}">
                  <a16:creationId xmlns:a16="http://schemas.microsoft.com/office/drawing/2014/main" id="{D4C5D005-F822-0343-2928-47DC007B1B2F}"/>
                </a:ext>
              </a:extLst>
            </p:cNvPr>
            <p:cNvSpPr/>
            <p:nvPr/>
          </p:nvSpPr>
          <p:spPr>
            <a:xfrm>
              <a:off x="11170899" y="2856872"/>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250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551 w 600774"/>
                <a:gd name="connsiteY108" fmla="*/ 267042 h 425267"/>
                <a:gd name="connsiteX109" fmla="*/ 158550 w 600774"/>
                <a:gd name="connsiteY109" fmla="*/ 277609 h 425267"/>
                <a:gd name="connsiteX110" fmla="*/ 165120 w 600774"/>
                <a:gd name="connsiteY110" fmla="*/ 281132 h 425267"/>
                <a:gd name="connsiteX111" fmla="*/ 168453 w 600774"/>
                <a:gd name="connsiteY111" fmla="*/ 284654 h 425267"/>
                <a:gd name="connsiteX112" fmla="*/ 171786 w 600774"/>
                <a:gd name="connsiteY112" fmla="*/ 284654 h 425267"/>
                <a:gd name="connsiteX113" fmla="*/ 181309 w 600774"/>
                <a:gd name="connsiteY113" fmla="*/ 288081 h 425267"/>
                <a:gd name="connsiteX114" fmla="*/ 187974 w 600774"/>
                <a:gd name="connsiteY114" fmla="*/ 288081 h 425267"/>
                <a:gd name="connsiteX115" fmla="*/ 207876 w 600774"/>
                <a:gd name="connsiteY115" fmla="*/ 295127 h 425267"/>
                <a:gd name="connsiteX116" fmla="*/ 214447 w 600774"/>
                <a:gd name="connsiteY116" fmla="*/ 298649 h 425267"/>
                <a:gd name="connsiteX117" fmla="*/ 221112 w 600774"/>
                <a:gd name="connsiteY117" fmla="*/ 312739 h 425267"/>
                <a:gd name="connsiteX118" fmla="*/ 221112 w 600774"/>
                <a:gd name="connsiteY118" fmla="*/ 326829 h 425267"/>
                <a:gd name="connsiteX119" fmla="*/ 224445 w 600774"/>
                <a:gd name="connsiteY119" fmla="*/ 333874 h 425267"/>
                <a:gd name="connsiteX120" fmla="*/ 231016 w 600774"/>
                <a:gd name="connsiteY120" fmla="*/ 340823 h 425267"/>
                <a:gd name="connsiteX121" fmla="*/ 240539 w 600774"/>
                <a:gd name="connsiteY121" fmla="*/ 340823 h 425267"/>
                <a:gd name="connsiteX122" fmla="*/ 247204 w 600774"/>
                <a:gd name="connsiteY122" fmla="*/ 347869 h 425267"/>
                <a:gd name="connsiteX123" fmla="*/ 247204 w 600774"/>
                <a:gd name="connsiteY123" fmla="*/ 354913 h 425267"/>
                <a:gd name="connsiteX124" fmla="*/ 250537 w 600774"/>
                <a:gd name="connsiteY124" fmla="*/ 361958 h 425267"/>
                <a:gd name="connsiteX125" fmla="*/ 257108 w 600774"/>
                <a:gd name="connsiteY125" fmla="*/ 383093 h 425267"/>
                <a:gd name="connsiteX126" fmla="*/ 267106 w 600774"/>
                <a:gd name="connsiteY126" fmla="*/ 393566 h 425267"/>
                <a:gd name="connsiteX127" fmla="*/ 283676 w 600774"/>
                <a:gd name="connsiteY127" fmla="*/ 397088 h 425267"/>
                <a:gd name="connsiteX128" fmla="*/ 306815 w 600774"/>
                <a:gd name="connsiteY128" fmla="*/ 400610 h 425267"/>
                <a:gd name="connsiteX129" fmla="*/ 339953 w 600774"/>
                <a:gd name="connsiteY129" fmla="*/ 400610 h 425267"/>
                <a:gd name="connsiteX130" fmla="*/ 346620 w 600774"/>
                <a:gd name="connsiteY130" fmla="*/ 404133 h 425267"/>
                <a:gd name="connsiteX131" fmla="*/ 359856 w 600774"/>
                <a:gd name="connsiteY131" fmla="*/ 418223 h 425267"/>
                <a:gd name="connsiteX132" fmla="*/ 373091 w 600774"/>
                <a:gd name="connsiteY132" fmla="*/ 425268 h 425267"/>
                <a:gd name="connsiteX133" fmla="*/ 376425 w 600774"/>
                <a:gd name="connsiteY133" fmla="*/ 425268 h 425267"/>
                <a:gd name="connsiteX134" fmla="*/ 376425 w 600774"/>
                <a:gd name="connsiteY134" fmla="*/ 421745 h 425267"/>
                <a:gd name="connsiteX135" fmla="*/ 373091 w 600774"/>
                <a:gd name="connsiteY135" fmla="*/ 414700 h 425267"/>
                <a:gd name="connsiteX136" fmla="*/ 373091 w 600774"/>
                <a:gd name="connsiteY136" fmla="*/ 411178 h 425267"/>
                <a:gd name="connsiteX137" fmla="*/ 369759 w 600774"/>
                <a:gd name="connsiteY137" fmla="*/ 404133 h 425267"/>
                <a:gd name="connsiteX138" fmla="*/ 366426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842 w 600774"/>
                <a:gd name="connsiteY163" fmla="*/ 87967 h 425267"/>
                <a:gd name="connsiteX164" fmla="*/ 461175 w 600774"/>
                <a:gd name="connsiteY164" fmla="*/ 91489 h 425267"/>
                <a:gd name="connsiteX165" fmla="*/ 467841 w 600774"/>
                <a:gd name="connsiteY165" fmla="*/ 94917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842 w 600774"/>
                <a:gd name="connsiteY207" fmla="*/ 151181 h 425267"/>
                <a:gd name="connsiteX208" fmla="*/ 457842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250"/>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551" y="267042"/>
                  </a:lnTo>
                  <a:lnTo>
                    <a:pt x="158550" y="277609"/>
                  </a:lnTo>
                  <a:lnTo>
                    <a:pt x="165120" y="281132"/>
                  </a:lnTo>
                  <a:lnTo>
                    <a:pt x="168453" y="284654"/>
                  </a:lnTo>
                  <a:lnTo>
                    <a:pt x="171786" y="284654"/>
                  </a:lnTo>
                  <a:lnTo>
                    <a:pt x="181309" y="288081"/>
                  </a:lnTo>
                  <a:lnTo>
                    <a:pt x="187974" y="288081"/>
                  </a:lnTo>
                  <a:lnTo>
                    <a:pt x="207876" y="295127"/>
                  </a:lnTo>
                  <a:lnTo>
                    <a:pt x="214447" y="298649"/>
                  </a:lnTo>
                  <a:lnTo>
                    <a:pt x="221112" y="312739"/>
                  </a:lnTo>
                  <a:lnTo>
                    <a:pt x="221112" y="326829"/>
                  </a:lnTo>
                  <a:lnTo>
                    <a:pt x="224445" y="333874"/>
                  </a:lnTo>
                  <a:lnTo>
                    <a:pt x="231016" y="340823"/>
                  </a:lnTo>
                  <a:lnTo>
                    <a:pt x="240539" y="340823"/>
                  </a:lnTo>
                  <a:lnTo>
                    <a:pt x="247204" y="347869"/>
                  </a:lnTo>
                  <a:lnTo>
                    <a:pt x="247204" y="354913"/>
                  </a:lnTo>
                  <a:lnTo>
                    <a:pt x="250537" y="361958"/>
                  </a:lnTo>
                  <a:lnTo>
                    <a:pt x="257108" y="383093"/>
                  </a:lnTo>
                  <a:lnTo>
                    <a:pt x="267106" y="393566"/>
                  </a:lnTo>
                  <a:lnTo>
                    <a:pt x="283676" y="397088"/>
                  </a:lnTo>
                  <a:lnTo>
                    <a:pt x="306815" y="400610"/>
                  </a:lnTo>
                  <a:lnTo>
                    <a:pt x="339953" y="400610"/>
                  </a:lnTo>
                  <a:lnTo>
                    <a:pt x="346620" y="404133"/>
                  </a:lnTo>
                  <a:lnTo>
                    <a:pt x="359856" y="418223"/>
                  </a:lnTo>
                  <a:lnTo>
                    <a:pt x="373091" y="425268"/>
                  </a:lnTo>
                  <a:lnTo>
                    <a:pt x="376425" y="425268"/>
                  </a:lnTo>
                  <a:lnTo>
                    <a:pt x="376425" y="421745"/>
                  </a:lnTo>
                  <a:lnTo>
                    <a:pt x="373091" y="414700"/>
                  </a:lnTo>
                  <a:lnTo>
                    <a:pt x="373091" y="411178"/>
                  </a:lnTo>
                  <a:lnTo>
                    <a:pt x="369759" y="404133"/>
                  </a:lnTo>
                  <a:lnTo>
                    <a:pt x="366426"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842" y="87967"/>
                  </a:lnTo>
                  <a:lnTo>
                    <a:pt x="461175" y="91489"/>
                  </a:lnTo>
                  <a:lnTo>
                    <a:pt x="467841" y="94917"/>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842" y="151181"/>
                  </a:lnTo>
                  <a:lnTo>
                    <a:pt x="457842"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Serbest Form 4561">
              <a:extLst>
                <a:ext uri="{FF2B5EF4-FFF2-40B4-BE49-F238E27FC236}">
                  <a16:creationId xmlns:a16="http://schemas.microsoft.com/office/drawing/2014/main" id="{6D3A22AF-542A-8315-1E1B-EFA5140375F3}"/>
                </a:ext>
              </a:extLst>
            </p:cNvPr>
            <p:cNvSpPr/>
            <p:nvPr/>
          </p:nvSpPr>
          <p:spPr>
            <a:xfrm>
              <a:off x="2507320" y="2315267"/>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Serbest Form 4562">
              <a:extLst>
                <a:ext uri="{FF2B5EF4-FFF2-40B4-BE49-F238E27FC236}">
                  <a16:creationId xmlns:a16="http://schemas.microsoft.com/office/drawing/2014/main" id="{1BF4CC9E-8DFA-FBD6-BBDF-CCD2EB3469B6}"/>
                </a:ext>
              </a:extLst>
            </p:cNvPr>
            <p:cNvSpPr/>
            <p:nvPr/>
          </p:nvSpPr>
          <p:spPr>
            <a:xfrm>
              <a:off x="2507320" y="2315267"/>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Serbest Form 4563">
              <a:extLst>
                <a:ext uri="{FF2B5EF4-FFF2-40B4-BE49-F238E27FC236}">
                  <a16:creationId xmlns:a16="http://schemas.microsoft.com/office/drawing/2014/main" id="{10B19BD5-6525-9713-50B4-2C2EA51A2205}"/>
                </a:ext>
              </a:extLst>
            </p:cNvPr>
            <p:cNvSpPr/>
            <p:nvPr/>
          </p:nvSpPr>
          <p:spPr>
            <a:xfrm>
              <a:off x="8019234" y="1019756"/>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085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263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085"/>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263"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Serbest Form 4564">
              <a:extLst>
                <a:ext uri="{FF2B5EF4-FFF2-40B4-BE49-F238E27FC236}">
                  <a16:creationId xmlns:a16="http://schemas.microsoft.com/office/drawing/2014/main" id="{6F5F526E-E532-4ECC-BB45-5F99F00A6CC0}"/>
                </a:ext>
              </a:extLst>
            </p:cNvPr>
            <p:cNvSpPr/>
            <p:nvPr/>
          </p:nvSpPr>
          <p:spPr>
            <a:xfrm>
              <a:off x="8019234" y="1019756"/>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180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167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180"/>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167"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Serbest Form 4565">
              <a:extLst>
                <a:ext uri="{FF2B5EF4-FFF2-40B4-BE49-F238E27FC236}">
                  <a16:creationId xmlns:a16="http://schemas.microsoft.com/office/drawing/2014/main" id="{9EB84A90-6269-B47F-02A6-6B77B152753C}"/>
                </a:ext>
              </a:extLst>
            </p:cNvPr>
            <p:cNvSpPr/>
            <p:nvPr/>
          </p:nvSpPr>
          <p:spPr>
            <a:xfrm>
              <a:off x="9992298" y="1947882"/>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Serbest Form 4566">
              <a:extLst>
                <a:ext uri="{FF2B5EF4-FFF2-40B4-BE49-F238E27FC236}">
                  <a16:creationId xmlns:a16="http://schemas.microsoft.com/office/drawing/2014/main" id="{F320E333-2779-F75B-5461-249B788FBFC6}"/>
                </a:ext>
              </a:extLst>
            </p:cNvPr>
            <p:cNvSpPr/>
            <p:nvPr/>
          </p:nvSpPr>
          <p:spPr>
            <a:xfrm>
              <a:off x="9992298" y="1947882"/>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Serbest Form 4567">
              <a:extLst>
                <a:ext uri="{FF2B5EF4-FFF2-40B4-BE49-F238E27FC236}">
                  <a16:creationId xmlns:a16="http://schemas.microsoft.com/office/drawing/2014/main" id="{AFD24D62-232A-336E-8E69-DEA7BEC29F33}"/>
                </a:ext>
              </a:extLst>
            </p:cNvPr>
            <p:cNvSpPr/>
            <p:nvPr/>
          </p:nvSpPr>
          <p:spPr>
            <a:xfrm>
              <a:off x="7709752" y="1580497"/>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077 w 309481"/>
                <a:gd name="connsiteY52" fmla="*/ 3618 h 406036"/>
                <a:gd name="connsiteX53" fmla="*/ 134077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077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077" y="3618"/>
                  </a:lnTo>
                  <a:lnTo>
                    <a:pt x="134077"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077"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Serbest Form 4568">
              <a:extLst>
                <a:ext uri="{FF2B5EF4-FFF2-40B4-BE49-F238E27FC236}">
                  <a16:creationId xmlns:a16="http://schemas.microsoft.com/office/drawing/2014/main" id="{B9401DA1-D27C-43B2-5475-82B572A7E58D}"/>
                </a:ext>
              </a:extLst>
            </p:cNvPr>
            <p:cNvSpPr/>
            <p:nvPr/>
          </p:nvSpPr>
          <p:spPr>
            <a:xfrm>
              <a:off x="7709752" y="1580497"/>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172 w 309481"/>
                <a:gd name="connsiteY52" fmla="*/ 3618 h 406036"/>
                <a:gd name="connsiteX53" fmla="*/ 134172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172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172" y="3618"/>
                  </a:lnTo>
                  <a:lnTo>
                    <a:pt x="134172"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172"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Serbest Form 4569">
              <a:extLst>
                <a:ext uri="{FF2B5EF4-FFF2-40B4-BE49-F238E27FC236}">
                  <a16:creationId xmlns:a16="http://schemas.microsoft.com/office/drawing/2014/main" id="{E732337A-29B6-CA0B-86F1-48F7BD4240B3}"/>
                </a:ext>
              </a:extLst>
            </p:cNvPr>
            <p:cNvSpPr/>
            <p:nvPr/>
          </p:nvSpPr>
          <p:spPr>
            <a:xfrm>
              <a:off x="5970562" y="-836779"/>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Serbest Form 4570">
              <a:extLst>
                <a:ext uri="{FF2B5EF4-FFF2-40B4-BE49-F238E27FC236}">
                  <a16:creationId xmlns:a16="http://schemas.microsoft.com/office/drawing/2014/main" id="{879D5526-2037-F605-8080-E44C805893DE}"/>
                </a:ext>
              </a:extLst>
            </p:cNvPr>
            <p:cNvSpPr/>
            <p:nvPr/>
          </p:nvSpPr>
          <p:spPr>
            <a:xfrm>
              <a:off x="5970562" y="-836779"/>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Serbest Form 4571">
              <a:extLst>
                <a:ext uri="{FF2B5EF4-FFF2-40B4-BE49-F238E27FC236}">
                  <a16:creationId xmlns:a16="http://schemas.microsoft.com/office/drawing/2014/main" id="{5C9D1518-10AA-DFF5-5466-26EF1A04DC90}"/>
                </a:ext>
              </a:extLst>
            </p:cNvPr>
            <p:cNvSpPr/>
            <p:nvPr/>
          </p:nvSpPr>
          <p:spPr>
            <a:xfrm>
              <a:off x="5833818" y="2121911"/>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347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347"/>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Serbest Form 4572">
              <a:extLst>
                <a:ext uri="{FF2B5EF4-FFF2-40B4-BE49-F238E27FC236}">
                  <a16:creationId xmlns:a16="http://schemas.microsoft.com/office/drawing/2014/main" id="{E87281CB-FBA4-0834-89B6-C925033FB1E7}"/>
                </a:ext>
              </a:extLst>
            </p:cNvPr>
            <p:cNvSpPr/>
            <p:nvPr/>
          </p:nvSpPr>
          <p:spPr>
            <a:xfrm>
              <a:off x="5833818" y="2121911"/>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252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252"/>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Serbest Form 4573">
              <a:extLst>
                <a:ext uri="{FF2B5EF4-FFF2-40B4-BE49-F238E27FC236}">
                  <a16:creationId xmlns:a16="http://schemas.microsoft.com/office/drawing/2014/main" id="{C97DAA29-A46D-ADB3-B4AF-A2F9910B793B}"/>
                </a:ext>
              </a:extLst>
            </p:cNvPr>
            <p:cNvSpPr/>
            <p:nvPr/>
          </p:nvSpPr>
          <p:spPr>
            <a:xfrm>
              <a:off x="5737069" y="1657801"/>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364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971 w 599536"/>
                <a:gd name="connsiteY39" fmla="*/ 467918 h 560740"/>
                <a:gd name="connsiteX40" fmla="*/ 213971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364"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971" y="467918"/>
                  </a:lnTo>
                  <a:lnTo>
                    <a:pt x="213971"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Serbest Form 4574">
              <a:extLst>
                <a:ext uri="{FF2B5EF4-FFF2-40B4-BE49-F238E27FC236}">
                  <a16:creationId xmlns:a16="http://schemas.microsoft.com/office/drawing/2014/main" id="{D914516D-FE21-A917-0760-FA1D2925DAC5}"/>
                </a:ext>
              </a:extLst>
            </p:cNvPr>
            <p:cNvSpPr/>
            <p:nvPr/>
          </p:nvSpPr>
          <p:spPr>
            <a:xfrm>
              <a:off x="5737069" y="1657801"/>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459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875 w 599536"/>
                <a:gd name="connsiteY39" fmla="*/ 467918 h 560740"/>
                <a:gd name="connsiteX40" fmla="*/ 213875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459"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875" y="467918"/>
                  </a:lnTo>
                  <a:lnTo>
                    <a:pt x="213875"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Serbest Form 4575">
              <a:extLst>
                <a:ext uri="{FF2B5EF4-FFF2-40B4-BE49-F238E27FC236}">
                  <a16:creationId xmlns:a16="http://schemas.microsoft.com/office/drawing/2014/main" id="{FCEEA843-14DA-4CA0-AC20-37A7510CE842}"/>
                </a:ext>
              </a:extLst>
            </p:cNvPr>
            <p:cNvSpPr/>
            <p:nvPr/>
          </p:nvSpPr>
          <p:spPr>
            <a:xfrm>
              <a:off x="2333248" y="2063838"/>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893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893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091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893"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893"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091"/>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Serbest Form 4576">
              <a:extLst>
                <a:ext uri="{FF2B5EF4-FFF2-40B4-BE49-F238E27FC236}">
                  <a16:creationId xmlns:a16="http://schemas.microsoft.com/office/drawing/2014/main" id="{DD3FB2CA-2CE2-6556-5CC9-34FDC5F4DFE5}"/>
                </a:ext>
              </a:extLst>
            </p:cNvPr>
            <p:cNvSpPr/>
            <p:nvPr/>
          </p:nvSpPr>
          <p:spPr>
            <a:xfrm>
              <a:off x="2333248" y="2063838"/>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988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988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186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988"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988"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186"/>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Serbest Form 4577">
              <a:extLst>
                <a:ext uri="{FF2B5EF4-FFF2-40B4-BE49-F238E27FC236}">
                  <a16:creationId xmlns:a16="http://schemas.microsoft.com/office/drawing/2014/main" id="{9505353A-C2A8-43D7-3869-3C56AEE2B17D}"/>
                </a:ext>
              </a:extLst>
            </p:cNvPr>
            <p:cNvSpPr/>
            <p:nvPr/>
          </p:nvSpPr>
          <p:spPr>
            <a:xfrm>
              <a:off x="11522471" y="4403716"/>
              <a:ext cx="693619" cy="560930"/>
            </a:xfrm>
            <a:custGeom>
              <a:avLst/>
              <a:gdLst>
                <a:gd name="connsiteX0" fmla="*/ 667337 w 693619"/>
                <a:gd name="connsiteY0" fmla="*/ 184882 h 560930"/>
                <a:gd name="connsiteX1" fmla="*/ 673907 w 693619"/>
                <a:gd name="connsiteY1" fmla="*/ 181455 h 560930"/>
                <a:gd name="connsiteX2" fmla="*/ 677146 w 693619"/>
                <a:gd name="connsiteY2" fmla="*/ 181455 h 560930"/>
                <a:gd name="connsiteX3" fmla="*/ 690287 w 693619"/>
                <a:gd name="connsiteY3" fmla="*/ 174600 h 560930"/>
                <a:gd name="connsiteX4" fmla="*/ 693619 w 693619"/>
                <a:gd name="connsiteY4" fmla="*/ 171173 h 560930"/>
                <a:gd name="connsiteX5" fmla="*/ 693619 w 693619"/>
                <a:gd name="connsiteY5" fmla="*/ 160891 h 560930"/>
                <a:gd name="connsiteX6" fmla="*/ 690287 w 693619"/>
                <a:gd name="connsiteY6" fmla="*/ 154132 h 560930"/>
                <a:gd name="connsiteX7" fmla="*/ 687048 w 693619"/>
                <a:gd name="connsiteY7" fmla="*/ 150705 h 560930"/>
                <a:gd name="connsiteX8" fmla="*/ 680478 w 693619"/>
                <a:gd name="connsiteY8" fmla="*/ 150705 h 560930"/>
                <a:gd name="connsiteX9" fmla="*/ 673907 w 693619"/>
                <a:gd name="connsiteY9" fmla="*/ 157464 h 560930"/>
                <a:gd name="connsiteX10" fmla="*/ 673907 w 693619"/>
                <a:gd name="connsiteY10" fmla="*/ 160891 h 560930"/>
                <a:gd name="connsiteX11" fmla="*/ 667337 w 693619"/>
                <a:gd name="connsiteY11" fmla="*/ 160891 h 560930"/>
                <a:gd name="connsiteX12" fmla="*/ 660766 w 693619"/>
                <a:gd name="connsiteY12" fmla="*/ 157464 h 560930"/>
                <a:gd name="connsiteX13" fmla="*/ 654101 w 693619"/>
                <a:gd name="connsiteY13" fmla="*/ 157464 h 560930"/>
                <a:gd name="connsiteX14" fmla="*/ 650768 w 693619"/>
                <a:gd name="connsiteY14" fmla="*/ 160891 h 560930"/>
                <a:gd name="connsiteX15" fmla="*/ 641246 w 693619"/>
                <a:gd name="connsiteY15" fmla="*/ 164319 h 560930"/>
                <a:gd name="connsiteX16" fmla="*/ 631723 w 693619"/>
                <a:gd name="connsiteY16" fmla="*/ 164319 h 560930"/>
                <a:gd name="connsiteX17" fmla="*/ 625152 w 693619"/>
                <a:gd name="connsiteY17" fmla="*/ 157464 h 560930"/>
                <a:gd name="connsiteX18" fmla="*/ 625152 w 693619"/>
                <a:gd name="connsiteY18" fmla="*/ 126714 h 560930"/>
                <a:gd name="connsiteX19" fmla="*/ 638293 w 693619"/>
                <a:gd name="connsiteY19" fmla="*/ 102818 h 560930"/>
                <a:gd name="connsiteX20" fmla="*/ 638293 w 693619"/>
                <a:gd name="connsiteY20" fmla="*/ 99200 h 560930"/>
                <a:gd name="connsiteX21" fmla="*/ 635056 w 693619"/>
                <a:gd name="connsiteY21" fmla="*/ 92346 h 560930"/>
                <a:gd name="connsiteX22" fmla="*/ 631723 w 693619"/>
                <a:gd name="connsiteY22" fmla="*/ 88918 h 560930"/>
                <a:gd name="connsiteX23" fmla="*/ 625152 w 693619"/>
                <a:gd name="connsiteY23" fmla="*/ 88918 h 560930"/>
                <a:gd name="connsiteX24" fmla="*/ 621915 w 693619"/>
                <a:gd name="connsiteY24" fmla="*/ 95773 h 560930"/>
                <a:gd name="connsiteX25" fmla="*/ 618582 w 693619"/>
                <a:gd name="connsiteY25" fmla="*/ 99200 h 560930"/>
                <a:gd name="connsiteX26" fmla="*/ 618582 w 693619"/>
                <a:gd name="connsiteY26" fmla="*/ 116241 h 560930"/>
                <a:gd name="connsiteX27" fmla="*/ 615345 w 693619"/>
                <a:gd name="connsiteY27" fmla="*/ 123096 h 560930"/>
                <a:gd name="connsiteX28" fmla="*/ 608773 w 693619"/>
                <a:gd name="connsiteY28" fmla="*/ 126523 h 560930"/>
                <a:gd name="connsiteX29" fmla="*/ 608773 w 693619"/>
                <a:gd name="connsiteY29" fmla="*/ 109482 h 560930"/>
                <a:gd name="connsiteX30" fmla="*/ 595062 w 693619"/>
                <a:gd name="connsiteY30" fmla="*/ 99200 h 560930"/>
                <a:gd name="connsiteX31" fmla="*/ 601632 w 693619"/>
                <a:gd name="connsiteY31" fmla="*/ 85491 h 560930"/>
                <a:gd name="connsiteX32" fmla="*/ 608203 w 693619"/>
                <a:gd name="connsiteY32" fmla="*/ 78637 h 560930"/>
                <a:gd name="connsiteX33" fmla="*/ 611440 w 693619"/>
                <a:gd name="connsiteY33" fmla="*/ 71877 h 560930"/>
                <a:gd name="connsiteX34" fmla="*/ 614773 w 693619"/>
                <a:gd name="connsiteY34" fmla="*/ 61595 h 560930"/>
                <a:gd name="connsiteX35" fmla="*/ 614773 w 693619"/>
                <a:gd name="connsiteY35" fmla="*/ 47886 h 560930"/>
                <a:gd name="connsiteX36" fmla="*/ 608203 w 693619"/>
                <a:gd name="connsiteY36" fmla="*/ 44459 h 560930"/>
                <a:gd name="connsiteX37" fmla="*/ 604869 w 693619"/>
                <a:gd name="connsiteY37" fmla="*/ 41032 h 560930"/>
                <a:gd name="connsiteX38" fmla="*/ 598299 w 693619"/>
                <a:gd name="connsiteY38" fmla="*/ 37605 h 560930"/>
                <a:gd name="connsiteX39" fmla="*/ 595062 w 693619"/>
                <a:gd name="connsiteY39" fmla="*/ 34273 h 560930"/>
                <a:gd name="connsiteX40" fmla="*/ 588490 w 693619"/>
                <a:gd name="connsiteY40" fmla="*/ 34273 h 560930"/>
                <a:gd name="connsiteX41" fmla="*/ 591728 w 693619"/>
                <a:gd name="connsiteY41" fmla="*/ 23991 h 560930"/>
                <a:gd name="connsiteX42" fmla="*/ 578587 w 693619"/>
                <a:gd name="connsiteY42" fmla="*/ 23991 h 560930"/>
                <a:gd name="connsiteX43" fmla="*/ 569064 w 693619"/>
                <a:gd name="connsiteY43" fmla="*/ 10281 h 560930"/>
                <a:gd name="connsiteX44" fmla="*/ 572303 w 693619"/>
                <a:gd name="connsiteY44" fmla="*/ 0 h 560930"/>
                <a:gd name="connsiteX45" fmla="*/ 555923 w 693619"/>
                <a:gd name="connsiteY45" fmla="*/ 10281 h 560930"/>
                <a:gd name="connsiteX46" fmla="*/ 569064 w 693619"/>
                <a:gd name="connsiteY46" fmla="*/ 30845 h 560930"/>
                <a:gd name="connsiteX47" fmla="*/ 562494 w 693619"/>
                <a:gd name="connsiteY47" fmla="*/ 51313 h 560930"/>
                <a:gd name="connsiteX48" fmla="*/ 575635 w 693619"/>
                <a:gd name="connsiteY48" fmla="*/ 58168 h 560930"/>
                <a:gd name="connsiteX49" fmla="*/ 569064 w 693619"/>
                <a:gd name="connsiteY49" fmla="*/ 61595 h 560930"/>
                <a:gd name="connsiteX50" fmla="*/ 569064 w 693619"/>
                <a:gd name="connsiteY50" fmla="*/ 71877 h 560930"/>
                <a:gd name="connsiteX51" fmla="*/ 582205 w 693619"/>
                <a:gd name="connsiteY51" fmla="*/ 75305 h 560930"/>
                <a:gd name="connsiteX52" fmla="*/ 569064 w 693619"/>
                <a:gd name="connsiteY52" fmla="*/ 85491 h 560930"/>
                <a:gd name="connsiteX53" fmla="*/ 578587 w 693619"/>
                <a:gd name="connsiteY53" fmla="*/ 88918 h 560930"/>
                <a:gd name="connsiteX54" fmla="*/ 578587 w 693619"/>
                <a:gd name="connsiteY54" fmla="*/ 95773 h 560930"/>
                <a:gd name="connsiteX55" fmla="*/ 575349 w 693619"/>
                <a:gd name="connsiteY55" fmla="*/ 99200 h 560930"/>
                <a:gd name="connsiteX56" fmla="*/ 575349 w 693619"/>
                <a:gd name="connsiteY56" fmla="*/ 109482 h 560930"/>
                <a:gd name="connsiteX57" fmla="*/ 581920 w 693619"/>
                <a:gd name="connsiteY57" fmla="*/ 112910 h 560930"/>
                <a:gd name="connsiteX58" fmla="*/ 585158 w 693619"/>
                <a:gd name="connsiteY58" fmla="*/ 116241 h 560930"/>
                <a:gd name="connsiteX59" fmla="*/ 575635 w 693619"/>
                <a:gd name="connsiteY59" fmla="*/ 119669 h 560930"/>
                <a:gd name="connsiteX60" fmla="*/ 569064 w 693619"/>
                <a:gd name="connsiteY60" fmla="*/ 126523 h 560930"/>
                <a:gd name="connsiteX61" fmla="*/ 578587 w 693619"/>
                <a:gd name="connsiteY61" fmla="*/ 133378 h 560930"/>
                <a:gd name="connsiteX62" fmla="*/ 565446 w 693619"/>
                <a:gd name="connsiteY62" fmla="*/ 147087 h 560930"/>
                <a:gd name="connsiteX63" fmla="*/ 562208 w 693619"/>
                <a:gd name="connsiteY63" fmla="*/ 153942 h 560930"/>
                <a:gd name="connsiteX64" fmla="*/ 558971 w 693619"/>
                <a:gd name="connsiteY64" fmla="*/ 157274 h 560930"/>
                <a:gd name="connsiteX65" fmla="*/ 558971 w 693619"/>
                <a:gd name="connsiteY65" fmla="*/ 164128 h 560930"/>
                <a:gd name="connsiteX66" fmla="*/ 565446 w 693619"/>
                <a:gd name="connsiteY66" fmla="*/ 170983 h 560930"/>
                <a:gd name="connsiteX67" fmla="*/ 558876 w 693619"/>
                <a:gd name="connsiteY67" fmla="*/ 170983 h 560930"/>
                <a:gd name="connsiteX68" fmla="*/ 552306 w 693619"/>
                <a:gd name="connsiteY68" fmla="*/ 174410 h 560930"/>
                <a:gd name="connsiteX69" fmla="*/ 545734 w 693619"/>
                <a:gd name="connsiteY69" fmla="*/ 174410 h 560930"/>
                <a:gd name="connsiteX70" fmla="*/ 532593 w 693619"/>
                <a:gd name="connsiteY70" fmla="*/ 181265 h 560930"/>
                <a:gd name="connsiteX71" fmla="*/ 516120 w 693619"/>
                <a:gd name="connsiteY71" fmla="*/ 198306 h 560930"/>
                <a:gd name="connsiteX72" fmla="*/ 506597 w 693619"/>
                <a:gd name="connsiteY72" fmla="*/ 205160 h 560930"/>
                <a:gd name="connsiteX73" fmla="*/ 486885 w 693619"/>
                <a:gd name="connsiteY73" fmla="*/ 212015 h 560930"/>
                <a:gd name="connsiteX74" fmla="*/ 473745 w 693619"/>
                <a:gd name="connsiteY74" fmla="*/ 218870 h 560930"/>
                <a:gd name="connsiteX75" fmla="*/ 467174 w 693619"/>
                <a:gd name="connsiteY75" fmla="*/ 225724 h 560930"/>
                <a:gd name="connsiteX76" fmla="*/ 467174 w 693619"/>
                <a:gd name="connsiteY76" fmla="*/ 246193 h 560930"/>
                <a:gd name="connsiteX77" fmla="*/ 470411 w 693619"/>
                <a:gd name="connsiteY77" fmla="*/ 253047 h 560930"/>
                <a:gd name="connsiteX78" fmla="*/ 473745 w 693619"/>
                <a:gd name="connsiteY78" fmla="*/ 256475 h 560930"/>
                <a:gd name="connsiteX79" fmla="*/ 473745 w 693619"/>
                <a:gd name="connsiteY79" fmla="*/ 259902 h 560930"/>
                <a:gd name="connsiteX80" fmla="*/ 503264 w 693619"/>
                <a:gd name="connsiteY80" fmla="*/ 259902 h 560930"/>
                <a:gd name="connsiteX81" fmla="*/ 503264 w 693619"/>
                <a:gd name="connsiteY81" fmla="*/ 270184 h 560930"/>
                <a:gd name="connsiteX82" fmla="*/ 500026 w 693619"/>
                <a:gd name="connsiteY82" fmla="*/ 276943 h 560930"/>
                <a:gd name="connsiteX83" fmla="*/ 500026 w 693619"/>
                <a:gd name="connsiteY83" fmla="*/ 297507 h 560930"/>
                <a:gd name="connsiteX84" fmla="*/ 486885 w 693619"/>
                <a:gd name="connsiteY84" fmla="*/ 304361 h 560930"/>
                <a:gd name="connsiteX85" fmla="*/ 480315 w 693619"/>
                <a:gd name="connsiteY85" fmla="*/ 304361 h 560930"/>
                <a:gd name="connsiteX86" fmla="*/ 470792 w 693619"/>
                <a:gd name="connsiteY86" fmla="*/ 307788 h 560930"/>
                <a:gd name="connsiteX87" fmla="*/ 464222 w 693619"/>
                <a:gd name="connsiteY87" fmla="*/ 311216 h 560930"/>
                <a:gd name="connsiteX88" fmla="*/ 464222 w 693619"/>
                <a:gd name="connsiteY88" fmla="*/ 318165 h 560930"/>
                <a:gd name="connsiteX89" fmla="*/ 457651 w 693619"/>
                <a:gd name="connsiteY89" fmla="*/ 325020 h 560930"/>
                <a:gd name="connsiteX90" fmla="*/ 464222 w 693619"/>
                <a:gd name="connsiteY90" fmla="*/ 328447 h 560930"/>
                <a:gd name="connsiteX91" fmla="*/ 467555 w 693619"/>
                <a:gd name="connsiteY91" fmla="*/ 331874 h 560930"/>
                <a:gd name="connsiteX92" fmla="*/ 477078 w 693619"/>
                <a:gd name="connsiteY92" fmla="*/ 335302 h 560930"/>
                <a:gd name="connsiteX93" fmla="*/ 483647 w 693619"/>
                <a:gd name="connsiteY93" fmla="*/ 335302 h 560930"/>
                <a:gd name="connsiteX94" fmla="*/ 496789 w 693619"/>
                <a:gd name="connsiteY94" fmla="*/ 328447 h 560930"/>
                <a:gd name="connsiteX95" fmla="*/ 503360 w 693619"/>
                <a:gd name="connsiteY95" fmla="*/ 318165 h 560930"/>
                <a:gd name="connsiteX96" fmla="*/ 529642 w 693619"/>
                <a:gd name="connsiteY96" fmla="*/ 290842 h 560930"/>
                <a:gd name="connsiteX97" fmla="*/ 542783 w 693619"/>
                <a:gd name="connsiteY97" fmla="*/ 283987 h 560930"/>
                <a:gd name="connsiteX98" fmla="*/ 552306 w 693619"/>
                <a:gd name="connsiteY98" fmla="*/ 280560 h 560930"/>
                <a:gd name="connsiteX99" fmla="*/ 558876 w 693619"/>
                <a:gd name="connsiteY99" fmla="*/ 277133 h 560930"/>
                <a:gd name="connsiteX100" fmla="*/ 562113 w 693619"/>
                <a:gd name="connsiteY100" fmla="*/ 273801 h 560930"/>
                <a:gd name="connsiteX101" fmla="*/ 565351 w 693619"/>
                <a:gd name="connsiteY101" fmla="*/ 273801 h 560930"/>
                <a:gd name="connsiteX102" fmla="*/ 568684 w 693619"/>
                <a:gd name="connsiteY102" fmla="*/ 270374 h 560930"/>
                <a:gd name="connsiteX103" fmla="*/ 571921 w 693619"/>
                <a:gd name="connsiteY103" fmla="*/ 263519 h 560930"/>
                <a:gd name="connsiteX104" fmla="*/ 575254 w 693619"/>
                <a:gd name="connsiteY104" fmla="*/ 263519 h 560930"/>
                <a:gd name="connsiteX105" fmla="*/ 578493 w 693619"/>
                <a:gd name="connsiteY105" fmla="*/ 260092 h 560930"/>
                <a:gd name="connsiteX106" fmla="*/ 585062 w 693619"/>
                <a:gd name="connsiteY106" fmla="*/ 256665 h 560930"/>
                <a:gd name="connsiteX107" fmla="*/ 588395 w 693619"/>
                <a:gd name="connsiteY107" fmla="*/ 253237 h 560930"/>
                <a:gd name="connsiteX108" fmla="*/ 588395 w 693619"/>
                <a:gd name="connsiteY108" fmla="*/ 239528 h 560930"/>
                <a:gd name="connsiteX109" fmla="*/ 585062 w 693619"/>
                <a:gd name="connsiteY109" fmla="*/ 236101 h 560930"/>
                <a:gd name="connsiteX110" fmla="*/ 588395 w 693619"/>
                <a:gd name="connsiteY110" fmla="*/ 236101 h 560930"/>
                <a:gd name="connsiteX111" fmla="*/ 591632 w 693619"/>
                <a:gd name="connsiteY111" fmla="*/ 232769 h 560930"/>
                <a:gd name="connsiteX112" fmla="*/ 604774 w 693619"/>
                <a:gd name="connsiteY112" fmla="*/ 225914 h 560930"/>
                <a:gd name="connsiteX113" fmla="*/ 621248 w 693619"/>
                <a:gd name="connsiteY113" fmla="*/ 225914 h 560930"/>
                <a:gd name="connsiteX114" fmla="*/ 627818 w 693619"/>
                <a:gd name="connsiteY114" fmla="*/ 229342 h 560930"/>
                <a:gd name="connsiteX115" fmla="*/ 634390 w 693619"/>
                <a:gd name="connsiteY115" fmla="*/ 229342 h 560930"/>
                <a:gd name="connsiteX116" fmla="*/ 640960 w 693619"/>
                <a:gd name="connsiteY116" fmla="*/ 222487 h 560930"/>
                <a:gd name="connsiteX117" fmla="*/ 640960 w 693619"/>
                <a:gd name="connsiteY117" fmla="*/ 205351 h 560930"/>
                <a:gd name="connsiteX118" fmla="*/ 654101 w 693619"/>
                <a:gd name="connsiteY118" fmla="*/ 205351 h 560930"/>
                <a:gd name="connsiteX119" fmla="*/ 660671 w 693619"/>
                <a:gd name="connsiteY119" fmla="*/ 201923 h 560930"/>
                <a:gd name="connsiteX120" fmla="*/ 663909 w 693619"/>
                <a:gd name="connsiteY120" fmla="*/ 201923 h 560930"/>
                <a:gd name="connsiteX121" fmla="*/ 667242 w 693619"/>
                <a:gd name="connsiteY121" fmla="*/ 198496 h 560930"/>
                <a:gd name="connsiteX122" fmla="*/ 407849 w 693619"/>
                <a:gd name="connsiteY122" fmla="*/ 321592 h 560930"/>
                <a:gd name="connsiteX123" fmla="*/ 401278 w 693619"/>
                <a:gd name="connsiteY123" fmla="*/ 321592 h 560930"/>
                <a:gd name="connsiteX124" fmla="*/ 404611 w 693619"/>
                <a:gd name="connsiteY124" fmla="*/ 301124 h 560930"/>
                <a:gd name="connsiteX125" fmla="*/ 391470 w 693619"/>
                <a:gd name="connsiteY125" fmla="*/ 311406 h 560930"/>
                <a:gd name="connsiteX126" fmla="*/ 394708 w 693619"/>
                <a:gd name="connsiteY126" fmla="*/ 307979 h 560930"/>
                <a:gd name="connsiteX127" fmla="*/ 394708 w 693619"/>
                <a:gd name="connsiteY127" fmla="*/ 287415 h 560930"/>
                <a:gd name="connsiteX128" fmla="*/ 385185 w 693619"/>
                <a:gd name="connsiteY128" fmla="*/ 287415 h 560930"/>
                <a:gd name="connsiteX129" fmla="*/ 381852 w 693619"/>
                <a:gd name="connsiteY129" fmla="*/ 290842 h 560930"/>
                <a:gd name="connsiteX130" fmla="*/ 378614 w 693619"/>
                <a:gd name="connsiteY130" fmla="*/ 297697 h 560930"/>
                <a:gd name="connsiteX131" fmla="*/ 375281 w 693619"/>
                <a:gd name="connsiteY131" fmla="*/ 301124 h 560930"/>
                <a:gd name="connsiteX132" fmla="*/ 365759 w 693619"/>
                <a:gd name="connsiteY132" fmla="*/ 307979 h 560930"/>
                <a:gd name="connsiteX133" fmla="*/ 359189 w 693619"/>
                <a:gd name="connsiteY133" fmla="*/ 311406 h 560930"/>
                <a:gd name="connsiteX134" fmla="*/ 355856 w 693619"/>
                <a:gd name="connsiteY134" fmla="*/ 318165 h 560930"/>
                <a:gd name="connsiteX135" fmla="*/ 349285 w 693619"/>
                <a:gd name="connsiteY135" fmla="*/ 325020 h 560930"/>
                <a:gd name="connsiteX136" fmla="*/ 342715 w 693619"/>
                <a:gd name="connsiteY136" fmla="*/ 328447 h 560930"/>
                <a:gd name="connsiteX137" fmla="*/ 336144 w 693619"/>
                <a:gd name="connsiteY137" fmla="*/ 335302 h 560930"/>
                <a:gd name="connsiteX138" fmla="*/ 329574 w 693619"/>
                <a:gd name="connsiteY138" fmla="*/ 335302 h 560930"/>
                <a:gd name="connsiteX139" fmla="*/ 320051 w 693619"/>
                <a:gd name="connsiteY139" fmla="*/ 342156 h 560930"/>
                <a:gd name="connsiteX140" fmla="*/ 313480 w 693619"/>
                <a:gd name="connsiteY140" fmla="*/ 345584 h 560930"/>
                <a:gd name="connsiteX141" fmla="*/ 297007 w 693619"/>
                <a:gd name="connsiteY141" fmla="*/ 362625 h 560930"/>
                <a:gd name="connsiteX142" fmla="*/ 293769 w 693619"/>
                <a:gd name="connsiteY142" fmla="*/ 369479 h 560930"/>
                <a:gd name="connsiteX143" fmla="*/ 290437 w 693619"/>
                <a:gd name="connsiteY143" fmla="*/ 369479 h 560930"/>
                <a:gd name="connsiteX144" fmla="*/ 287198 w 693619"/>
                <a:gd name="connsiteY144" fmla="*/ 372907 h 560930"/>
                <a:gd name="connsiteX145" fmla="*/ 277676 w 693619"/>
                <a:gd name="connsiteY145" fmla="*/ 376334 h 560930"/>
                <a:gd name="connsiteX146" fmla="*/ 271106 w 693619"/>
                <a:gd name="connsiteY146" fmla="*/ 379761 h 560930"/>
                <a:gd name="connsiteX147" fmla="*/ 251393 w 693619"/>
                <a:gd name="connsiteY147" fmla="*/ 386616 h 560930"/>
                <a:gd name="connsiteX148" fmla="*/ 238252 w 693619"/>
                <a:gd name="connsiteY148" fmla="*/ 393470 h 560930"/>
                <a:gd name="connsiteX149" fmla="*/ 231682 w 693619"/>
                <a:gd name="connsiteY149" fmla="*/ 400229 h 560930"/>
                <a:gd name="connsiteX150" fmla="*/ 225111 w 693619"/>
                <a:gd name="connsiteY150" fmla="*/ 403657 h 560930"/>
                <a:gd name="connsiteX151" fmla="*/ 221778 w 693619"/>
                <a:gd name="connsiteY151" fmla="*/ 410511 h 560930"/>
                <a:gd name="connsiteX152" fmla="*/ 215208 w 693619"/>
                <a:gd name="connsiteY152" fmla="*/ 413939 h 560930"/>
                <a:gd name="connsiteX153" fmla="*/ 205686 w 693619"/>
                <a:gd name="connsiteY153" fmla="*/ 413939 h 560930"/>
                <a:gd name="connsiteX154" fmla="*/ 199115 w 693619"/>
                <a:gd name="connsiteY154" fmla="*/ 417366 h 560930"/>
                <a:gd name="connsiteX155" fmla="*/ 169500 w 693619"/>
                <a:gd name="connsiteY155" fmla="*/ 427648 h 560930"/>
                <a:gd name="connsiteX156" fmla="*/ 156359 w 693619"/>
                <a:gd name="connsiteY156" fmla="*/ 434407 h 560930"/>
                <a:gd name="connsiteX157" fmla="*/ 146836 w 693619"/>
                <a:gd name="connsiteY157" fmla="*/ 441262 h 560930"/>
                <a:gd name="connsiteX158" fmla="*/ 133695 w 693619"/>
                <a:gd name="connsiteY158" fmla="*/ 448116 h 560930"/>
                <a:gd name="connsiteX159" fmla="*/ 120554 w 693619"/>
                <a:gd name="connsiteY159" fmla="*/ 451544 h 560930"/>
                <a:gd name="connsiteX160" fmla="*/ 107413 w 693619"/>
                <a:gd name="connsiteY160" fmla="*/ 458398 h 560930"/>
                <a:gd name="connsiteX161" fmla="*/ 97891 w 693619"/>
                <a:gd name="connsiteY161" fmla="*/ 461826 h 560930"/>
                <a:gd name="connsiteX162" fmla="*/ 94558 w 693619"/>
                <a:gd name="connsiteY162" fmla="*/ 465253 h 560930"/>
                <a:gd name="connsiteX163" fmla="*/ 91321 w 693619"/>
                <a:gd name="connsiteY163" fmla="*/ 472107 h 560930"/>
                <a:gd name="connsiteX164" fmla="*/ 91321 w 693619"/>
                <a:gd name="connsiteY164" fmla="*/ 482294 h 560930"/>
                <a:gd name="connsiteX165" fmla="*/ 84749 w 693619"/>
                <a:gd name="connsiteY165" fmla="*/ 475439 h 560930"/>
                <a:gd name="connsiteX166" fmla="*/ 81417 w 693619"/>
                <a:gd name="connsiteY166" fmla="*/ 475439 h 560930"/>
                <a:gd name="connsiteX167" fmla="*/ 78179 w 693619"/>
                <a:gd name="connsiteY167" fmla="*/ 478867 h 560930"/>
                <a:gd name="connsiteX168" fmla="*/ 65038 w 693619"/>
                <a:gd name="connsiteY168" fmla="*/ 485721 h 560930"/>
                <a:gd name="connsiteX169" fmla="*/ 58467 w 693619"/>
                <a:gd name="connsiteY169" fmla="*/ 492576 h 560930"/>
                <a:gd name="connsiteX170" fmla="*/ 38756 w 693619"/>
                <a:gd name="connsiteY170" fmla="*/ 502858 h 560930"/>
                <a:gd name="connsiteX171" fmla="*/ 35423 w 693619"/>
                <a:gd name="connsiteY171" fmla="*/ 502858 h 560930"/>
                <a:gd name="connsiteX172" fmla="*/ 28852 w 693619"/>
                <a:gd name="connsiteY172" fmla="*/ 506285 h 560930"/>
                <a:gd name="connsiteX173" fmla="*/ 19330 w 693619"/>
                <a:gd name="connsiteY173" fmla="*/ 506285 h 560930"/>
                <a:gd name="connsiteX174" fmla="*/ 9807 w 693619"/>
                <a:gd name="connsiteY174" fmla="*/ 509712 h 560930"/>
                <a:gd name="connsiteX175" fmla="*/ 6570 w 693619"/>
                <a:gd name="connsiteY175" fmla="*/ 516471 h 560930"/>
                <a:gd name="connsiteX176" fmla="*/ 0 w 693619"/>
                <a:gd name="connsiteY176" fmla="*/ 519899 h 560930"/>
                <a:gd name="connsiteX177" fmla="*/ 9523 w 693619"/>
                <a:gd name="connsiteY177" fmla="*/ 519899 h 560930"/>
                <a:gd name="connsiteX178" fmla="*/ 12855 w 693619"/>
                <a:gd name="connsiteY178" fmla="*/ 523326 h 560930"/>
                <a:gd name="connsiteX179" fmla="*/ 16092 w 693619"/>
                <a:gd name="connsiteY179" fmla="*/ 523326 h 560930"/>
                <a:gd name="connsiteX180" fmla="*/ 12855 w 693619"/>
                <a:gd name="connsiteY180" fmla="*/ 526753 h 560930"/>
                <a:gd name="connsiteX181" fmla="*/ 12855 w 693619"/>
                <a:gd name="connsiteY181" fmla="*/ 537035 h 560930"/>
                <a:gd name="connsiteX182" fmla="*/ 16092 w 693619"/>
                <a:gd name="connsiteY182" fmla="*/ 540462 h 560930"/>
                <a:gd name="connsiteX183" fmla="*/ 22662 w 693619"/>
                <a:gd name="connsiteY183" fmla="*/ 540462 h 560930"/>
                <a:gd name="connsiteX184" fmla="*/ 29234 w 693619"/>
                <a:gd name="connsiteY184" fmla="*/ 537035 h 560930"/>
                <a:gd name="connsiteX185" fmla="*/ 32566 w 693619"/>
                <a:gd name="connsiteY185" fmla="*/ 533608 h 560930"/>
                <a:gd name="connsiteX186" fmla="*/ 39137 w 693619"/>
                <a:gd name="connsiteY186" fmla="*/ 540462 h 560930"/>
                <a:gd name="connsiteX187" fmla="*/ 52278 w 693619"/>
                <a:gd name="connsiteY187" fmla="*/ 540462 h 560930"/>
                <a:gd name="connsiteX188" fmla="*/ 55516 w 693619"/>
                <a:gd name="connsiteY188" fmla="*/ 543890 h 560930"/>
                <a:gd name="connsiteX189" fmla="*/ 71990 w 693619"/>
                <a:gd name="connsiteY189" fmla="*/ 543890 h 560930"/>
                <a:gd name="connsiteX190" fmla="*/ 81512 w 693619"/>
                <a:gd name="connsiteY190" fmla="*/ 554076 h 560930"/>
                <a:gd name="connsiteX191" fmla="*/ 97986 w 693619"/>
                <a:gd name="connsiteY191" fmla="*/ 550744 h 560930"/>
                <a:gd name="connsiteX192" fmla="*/ 104557 w 693619"/>
                <a:gd name="connsiteY192" fmla="*/ 554076 h 560930"/>
                <a:gd name="connsiteX193" fmla="*/ 107794 w 693619"/>
                <a:gd name="connsiteY193" fmla="*/ 557504 h 560930"/>
                <a:gd name="connsiteX194" fmla="*/ 117317 w 693619"/>
                <a:gd name="connsiteY194" fmla="*/ 560931 h 560930"/>
                <a:gd name="connsiteX195" fmla="*/ 123887 w 693619"/>
                <a:gd name="connsiteY195" fmla="*/ 560931 h 560930"/>
                <a:gd name="connsiteX196" fmla="*/ 136933 w 693619"/>
                <a:gd name="connsiteY196" fmla="*/ 554076 h 560930"/>
                <a:gd name="connsiteX197" fmla="*/ 143504 w 693619"/>
                <a:gd name="connsiteY197" fmla="*/ 540462 h 560930"/>
                <a:gd name="connsiteX198" fmla="*/ 156645 w 693619"/>
                <a:gd name="connsiteY198" fmla="*/ 533608 h 560930"/>
                <a:gd name="connsiteX199" fmla="*/ 168453 w 693619"/>
                <a:gd name="connsiteY199" fmla="*/ 533608 h 560930"/>
                <a:gd name="connsiteX200" fmla="*/ 181594 w 693619"/>
                <a:gd name="connsiteY200" fmla="*/ 526753 h 560930"/>
                <a:gd name="connsiteX201" fmla="*/ 184926 w 693619"/>
                <a:gd name="connsiteY201" fmla="*/ 519899 h 560930"/>
                <a:gd name="connsiteX202" fmla="*/ 184926 w 693619"/>
                <a:gd name="connsiteY202" fmla="*/ 509712 h 560930"/>
                <a:gd name="connsiteX203" fmla="*/ 188164 w 693619"/>
                <a:gd name="connsiteY203" fmla="*/ 502858 h 560930"/>
                <a:gd name="connsiteX204" fmla="*/ 201305 w 693619"/>
                <a:gd name="connsiteY204" fmla="*/ 496003 h 560930"/>
                <a:gd name="connsiteX205" fmla="*/ 214446 w 693619"/>
                <a:gd name="connsiteY205" fmla="*/ 496003 h 560930"/>
                <a:gd name="connsiteX206" fmla="*/ 221017 w 693619"/>
                <a:gd name="connsiteY206" fmla="*/ 489149 h 560930"/>
                <a:gd name="connsiteX207" fmla="*/ 221017 w 693619"/>
                <a:gd name="connsiteY207" fmla="*/ 482294 h 560930"/>
                <a:gd name="connsiteX208" fmla="*/ 217780 w 693619"/>
                <a:gd name="connsiteY208" fmla="*/ 478867 h 560930"/>
                <a:gd name="connsiteX209" fmla="*/ 227302 w 693619"/>
                <a:gd name="connsiteY209" fmla="*/ 478867 h 560930"/>
                <a:gd name="connsiteX210" fmla="*/ 260154 w 693619"/>
                <a:gd name="connsiteY210" fmla="*/ 451544 h 560930"/>
                <a:gd name="connsiteX211" fmla="*/ 250632 w 693619"/>
                <a:gd name="connsiteY211" fmla="*/ 441262 h 560930"/>
                <a:gd name="connsiteX212" fmla="*/ 273200 w 693619"/>
                <a:gd name="connsiteY212" fmla="*/ 451448 h 560930"/>
                <a:gd name="connsiteX213" fmla="*/ 273200 w 693619"/>
                <a:gd name="connsiteY213" fmla="*/ 441166 h 560930"/>
                <a:gd name="connsiteX214" fmla="*/ 276533 w 693619"/>
                <a:gd name="connsiteY214" fmla="*/ 437739 h 560930"/>
                <a:gd name="connsiteX215" fmla="*/ 292911 w 693619"/>
                <a:gd name="connsiteY215" fmla="*/ 437739 h 560930"/>
                <a:gd name="connsiteX216" fmla="*/ 296150 w 693619"/>
                <a:gd name="connsiteY216" fmla="*/ 441166 h 560930"/>
                <a:gd name="connsiteX217" fmla="*/ 302720 w 693619"/>
                <a:gd name="connsiteY217" fmla="*/ 444594 h 560930"/>
                <a:gd name="connsiteX218" fmla="*/ 309291 w 693619"/>
                <a:gd name="connsiteY218" fmla="*/ 444594 h 560930"/>
                <a:gd name="connsiteX219" fmla="*/ 312624 w 693619"/>
                <a:gd name="connsiteY219" fmla="*/ 441166 h 560930"/>
                <a:gd name="connsiteX220" fmla="*/ 312624 w 693619"/>
                <a:gd name="connsiteY220" fmla="*/ 437739 h 560930"/>
                <a:gd name="connsiteX221" fmla="*/ 315861 w 693619"/>
                <a:gd name="connsiteY221" fmla="*/ 434312 h 560930"/>
                <a:gd name="connsiteX222" fmla="*/ 315861 w 693619"/>
                <a:gd name="connsiteY222" fmla="*/ 430980 h 560930"/>
                <a:gd name="connsiteX223" fmla="*/ 309291 w 693619"/>
                <a:gd name="connsiteY223" fmla="*/ 424125 h 560930"/>
                <a:gd name="connsiteX224" fmla="*/ 332335 w 693619"/>
                <a:gd name="connsiteY224" fmla="*/ 400134 h 560930"/>
                <a:gd name="connsiteX225" fmla="*/ 335573 w 693619"/>
                <a:gd name="connsiteY225" fmla="*/ 400134 h 560930"/>
                <a:gd name="connsiteX226" fmla="*/ 338906 w 693619"/>
                <a:gd name="connsiteY226" fmla="*/ 396707 h 560930"/>
                <a:gd name="connsiteX227" fmla="*/ 358617 w 693619"/>
                <a:gd name="connsiteY227" fmla="*/ 386520 h 560930"/>
                <a:gd name="connsiteX228" fmla="*/ 361855 w 693619"/>
                <a:gd name="connsiteY228" fmla="*/ 379666 h 560930"/>
                <a:gd name="connsiteX229" fmla="*/ 365188 w 693619"/>
                <a:gd name="connsiteY229" fmla="*/ 376238 h 560930"/>
                <a:gd name="connsiteX230" fmla="*/ 365188 w 693619"/>
                <a:gd name="connsiteY230" fmla="*/ 372811 h 560930"/>
                <a:gd name="connsiteX231" fmla="*/ 377948 w 693619"/>
                <a:gd name="connsiteY231" fmla="*/ 372811 h 560930"/>
                <a:gd name="connsiteX232" fmla="*/ 384518 w 693619"/>
                <a:gd name="connsiteY232" fmla="*/ 369384 h 560930"/>
                <a:gd name="connsiteX233" fmla="*/ 400897 w 693619"/>
                <a:gd name="connsiteY233" fmla="*/ 352343 h 560930"/>
                <a:gd name="connsiteX234" fmla="*/ 400897 w 693619"/>
                <a:gd name="connsiteY234" fmla="*/ 348915 h 560930"/>
                <a:gd name="connsiteX235" fmla="*/ 404230 w 693619"/>
                <a:gd name="connsiteY235" fmla="*/ 348915 h 560930"/>
                <a:gd name="connsiteX236" fmla="*/ 407467 w 693619"/>
                <a:gd name="connsiteY236" fmla="*/ 345488 h 560930"/>
                <a:gd name="connsiteX237" fmla="*/ 416990 w 693619"/>
                <a:gd name="connsiteY237" fmla="*/ 338634 h 560930"/>
                <a:gd name="connsiteX238" fmla="*/ 423561 w 693619"/>
                <a:gd name="connsiteY238" fmla="*/ 331779 h 560930"/>
                <a:gd name="connsiteX239" fmla="*/ 426894 w 693619"/>
                <a:gd name="connsiteY239" fmla="*/ 324925 h 560930"/>
                <a:gd name="connsiteX240" fmla="*/ 426894 w 693619"/>
                <a:gd name="connsiteY240" fmla="*/ 311311 h 560930"/>
                <a:gd name="connsiteX241" fmla="*/ 423561 w 693619"/>
                <a:gd name="connsiteY241" fmla="*/ 307883 h 560930"/>
                <a:gd name="connsiteX242" fmla="*/ 423561 w 693619"/>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619" h="560930">
                  <a:moveTo>
                    <a:pt x="667337" y="184882"/>
                  </a:moveTo>
                  <a:lnTo>
                    <a:pt x="673907" y="181455"/>
                  </a:lnTo>
                  <a:lnTo>
                    <a:pt x="677146" y="181455"/>
                  </a:lnTo>
                  <a:lnTo>
                    <a:pt x="690287" y="174600"/>
                  </a:lnTo>
                  <a:lnTo>
                    <a:pt x="693619" y="171173"/>
                  </a:lnTo>
                  <a:lnTo>
                    <a:pt x="693619" y="160891"/>
                  </a:lnTo>
                  <a:lnTo>
                    <a:pt x="690287" y="154132"/>
                  </a:lnTo>
                  <a:lnTo>
                    <a:pt x="687048" y="150705"/>
                  </a:lnTo>
                  <a:lnTo>
                    <a:pt x="680478" y="150705"/>
                  </a:lnTo>
                  <a:lnTo>
                    <a:pt x="673907" y="157464"/>
                  </a:lnTo>
                  <a:lnTo>
                    <a:pt x="673907" y="160891"/>
                  </a:lnTo>
                  <a:lnTo>
                    <a:pt x="667337" y="160891"/>
                  </a:lnTo>
                  <a:lnTo>
                    <a:pt x="660766" y="157464"/>
                  </a:lnTo>
                  <a:lnTo>
                    <a:pt x="654101" y="157464"/>
                  </a:lnTo>
                  <a:lnTo>
                    <a:pt x="650768" y="160891"/>
                  </a:lnTo>
                  <a:lnTo>
                    <a:pt x="641246" y="164319"/>
                  </a:lnTo>
                  <a:lnTo>
                    <a:pt x="631723" y="164319"/>
                  </a:lnTo>
                  <a:lnTo>
                    <a:pt x="625152" y="157464"/>
                  </a:lnTo>
                  <a:lnTo>
                    <a:pt x="625152" y="126714"/>
                  </a:lnTo>
                  <a:lnTo>
                    <a:pt x="638293" y="102818"/>
                  </a:lnTo>
                  <a:lnTo>
                    <a:pt x="638293" y="99200"/>
                  </a:lnTo>
                  <a:lnTo>
                    <a:pt x="635056" y="92346"/>
                  </a:lnTo>
                  <a:lnTo>
                    <a:pt x="631723" y="88918"/>
                  </a:lnTo>
                  <a:lnTo>
                    <a:pt x="625152" y="88918"/>
                  </a:lnTo>
                  <a:lnTo>
                    <a:pt x="621915" y="95773"/>
                  </a:lnTo>
                  <a:lnTo>
                    <a:pt x="618582" y="99200"/>
                  </a:lnTo>
                  <a:lnTo>
                    <a:pt x="618582" y="116241"/>
                  </a:lnTo>
                  <a:lnTo>
                    <a:pt x="615345" y="123096"/>
                  </a:lnTo>
                  <a:lnTo>
                    <a:pt x="608773" y="126523"/>
                  </a:lnTo>
                  <a:lnTo>
                    <a:pt x="608773" y="109482"/>
                  </a:lnTo>
                  <a:lnTo>
                    <a:pt x="595062" y="99200"/>
                  </a:lnTo>
                  <a:lnTo>
                    <a:pt x="601632" y="85491"/>
                  </a:lnTo>
                  <a:lnTo>
                    <a:pt x="608203" y="78637"/>
                  </a:lnTo>
                  <a:lnTo>
                    <a:pt x="611440" y="71877"/>
                  </a:lnTo>
                  <a:lnTo>
                    <a:pt x="614773" y="61595"/>
                  </a:lnTo>
                  <a:lnTo>
                    <a:pt x="614773" y="47886"/>
                  </a:lnTo>
                  <a:lnTo>
                    <a:pt x="608203" y="44459"/>
                  </a:lnTo>
                  <a:lnTo>
                    <a:pt x="604869" y="41032"/>
                  </a:lnTo>
                  <a:lnTo>
                    <a:pt x="598299" y="37605"/>
                  </a:lnTo>
                  <a:lnTo>
                    <a:pt x="595062" y="34273"/>
                  </a:lnTo>
                  <a:lnTo>
                    <a:pt x="588490" y="34273"/>
                  </a:lnTo>
                  <a:lnTo>
                    <a:pt x="591728" y="23991"/>
                  </a:lnTo>
                  <a:lnTo>
                    <a:pt x="578587" y="23991"/>
                  </a:lnTo>
                  <a:lnTo>
                    <a:pt x="569064" y="10281"/>
                  </a:lnTo>
                  <a:lnTo>
                    <a:pt x="572303" y="0"/>
                  </a:lnTo>
                  <a:lnTo>
                    <a:pt x="555923" y="10281"/>
                  </a:lnTo>
                  <a:lnTo>
                    <a:pt x="569064" y="30845"/>
                  </a:lnTo>
                  <a:lnTo>
                    <a:pt x="562494" y="51313"/>
                  </a:lnTo>
                  <a:lnTo>
                    <a:pt x="575635" y="58168"/>
                  </a:lnTo>
                  <a:lnTo>
                    <a:pt x="569064" y="61595"/>
                  </a:lnTo>
                  <a:lnTo>
                    <a:pt x="569064" y="71877"/>
                  </a:lnTo>
                  <a:lnTo>
                    <a:pt x="582205" y="75305"/>
                  </a:lnTo>
                  <a:lnTo>
                    <a:pt x="569064" y="85491"/>
                  </a:lnTo>
                  <a:lnTo>
                    <a:pt x="578587" y="88918"/>
                  </a:lnTo>
                  <a:lnTo>
                    <a:pt x="578587" y="95773"/>
                  </a:lnTo>
                  <a:lnTo>
                    <a:pt x="575349" y="99200"/>
                  </a:lnTo>
                  <a:lnTo>
                    <a:pt x="575349" y="109482"/>
                  </a:lnTo>
                  <a:lnTo>
                    <a:pt x="581920" y="112910"/>
                  </a:lnTo>
                  <a:lnTo>
                    <a:pt x="585158" y="116241"/>
                  </a:lnTo>
                  <a:lnTo>
                    <a:pt x="575635" y="119669"/>
                  </a:lnTo>
                  <a:lnTo>
                    <a:pt x="569064" y="126523"/>
                  </a:lnTo>
                  <a:lnTo>
                    <a:pt x="578587" y="133378"/>
                  </a:lnTo>
                  <a:lnTo>
                    <a:pt x="565446" y="147087"/>
                  </a:lnTo>
                  <a:lnTo>
                    <a:pt x="562208" y="153942"/>
                  </a:lnTo>
                  <a:lnTo>
                    <a:pt x="558971" y="157274"/>
                  </a:lnTo>
                  <a:lnTo>
                    <a:pt x="558971" y="164128"/>
                  </a:lnTo>
                  <a:lnTo>
                    <a:pt x="565446" y="170983"/>
                  </a:lnTo>
                  <a:lnTo>
                    <a:pt x="558876" y="170983"/>
                  </a:lnTo>
                  <a:lnTo>
                    <a:pt x="552306" y="174410"/>
                  </a:lnTo>
                  <a:lnTo>
                    <a:pt x="545734" y="174410"/>
                  </a:lnTo>
                  <a:lnTo>
                    <a:pt x="532593" y="181265"/>
                  </a:lnTo>
                  <a:lnTo>
                    <a:pt x="516120" y="198306"/>
                  </a:lnTo>
                  <a:lnTo>
                    <a:pt x="506597" y="205160"/>
                  </a:lnTo>
                  <a:lnTo>
                    <a:pt x="486885" y="212015"/>
                  </a:lnTo>
                  <a:lnTo>
                    <a:pt x="473745" y="218870"/>
                  </a:lnTo>
                  <a:lnTo>
                    <a:pt x="467174" y="225724"/>
                  </a:lnTo>
                  <a:lnTo>
                    <a:pt x="467174" y="246193"/>
                  </a:lnTo>
                  <a:lnTo>
                    <a:pt x="470411" y="253047"/>
                  </a:lnTo>
                  <a:lnTo>
                    <a:pt x="473745" y="256475"/>
                  </a:lnTo>
                  <a:lnTo>
                    <a:pt x="473745" y="259902"/>
                  </a:lnTo>
                  <a:lnTo>
                    <a:pt x="503264" y="259902"/>
                  </a:lnTo>
                  <a:lnTo>
                    <a:pt x="503264" y="270184"/>
                  </a:lnTo>
                  <a:lnTo>
                    <a:pt x="500026" y="276943"/>
                  </a:lnTo>
                  <a:lnTo>
                    <a:pt x="500026" y="297507"/>
                  </a:lnTo>
                  <a:lnTo>
                    <a:pt x="486885" y="304361"/>
                  </a:lnTo>
                  <a:lnTo>
                    <a:pt x="480315" y="304361"/>
                  </a:lnTo>
                  <a:lnTo>
                    <a:pt x="470792" y="307788"/>
                  </a:lnTo>
                  <a:lnTo>
                    <a:pt x="464222" y="311216"/>
                  </a:lnTo>
                  <a:lnTo>
                    <a:pt x="464222" y="318165"/>
                  </a:lnTo>
                  <a:lnTo>
                    <a:pt x="457651" y="325020"/>
                  </a:lnTo>
                  <a:lnTo>
                    <a:pt x="464222" y="328447"/>
                  </a:lnTo>
                  <a:lnTo>
                    <a:pt x="467555" y="331874"/>
                  </a:lnTo>
                  <a:lnTo>
                    <a:pt x="477078" y="335302"/>
                  </a:lnTo>
                  <a:lnTo>
                    <a:pt x="483647" y="335302"/>
                  </a:lnTo>
                  <a:lnTo>
                    <a:pt x="496789" y="328447"/>
                  </a:lnTo>
                  <a:lnTo>
                    <a:pt x="503360" y="318165"/>
                  </a:lnTo>
                  <a:lnTo>
                    <a:pt x="529642" y="290842"/>
                  </a:lnTo>
                  <a:lnTo>
                    <a:pt x="542783" y="283987"/>
                  </a:lnTo>
                  <a:lnTo>
                    <a:pt x="552306" y="280560"/>
                  </a:lnTo>
                  <a:lnTo>
                    <a:pt x="558876" y="277133"/>
                  </a:lnTo>
                  <a:lnTo>
                    <a:pt x="562113" y="273801"/>
                  </a:lnTo>
                  <a:lnTo>
                    <a:pt x="565351" y="273801"/>
                  </a:lnTo>
                  <a:lnTo>
                    <a:pt x="568684" y="270374"/>
                  </a:lnTo>
                  <a:lnTo>
                    <a:pt x="571921" y="263519"/>
                  </a:lnTo>
                  <a:lnTo>
                    <a:pt x="575254" y="263519"/>
                  </a:lnTo>
                  <a:lnTo>
                    <a:pt x="578493" y="260092"/>
                  </a:lnTo>
                  <a:lnTo>
                    <a:pt x="585062" y="256665"/>
                  </a:lnTo>
                  <a:lnTo>
                    <a:pt x="588395" y="253237"/>
                  </a:lnTo>
                  <a:lnTo>
                    <a:pt x="588395" y="239528"/>
                  </a:lnTo>
                  <a:lnTo>
                    <a:pt x="585062" y="236101"/>
                  </a:lnTo>
                  <a:lnTo>
                    <a:pt x="588395" y="236101"/>
                  </a:lnTo>
                  <a:lnTo>
                    <a:pt x="591632" y="232769"/>
                  </a:lnTo>
                  <a:lnTo>
                    <a:pt x="604774" y="225914"/>
                  </a:lnTo>
                  <a:lnTo>
                    <a:pt x="621248" y="225914"/>
                  </a:lnTo>
                  <a:lnTo>
                    <a:pt x="627818" y="229342"/>
                  </a:lnTo>
                  <a:lnTo>
                    <a:pt x="634390" y="229342"/>
                  </a:lnTo>
                  <a:lnTo>
                    <a:pt x="640960" y="222487"/>
                  </a:lnTo>
                  <a:lnTo>
                    <a:pt x="640960" y="205351"/>
                  </a:lnTo>
                  <a:lnTo>
                    <a:pt x="654101" y="205351"/>
                  </a:lnTo>
                  <a:lnTo>
                    <a:pt x="660671" y="201923"/>
                  </a:lnTo>
                  <a:lnTo>
                    <a:pt x="663909" y="201923"/>
                  </a:lnTo>
                  <a:lnTo>
                    <a:pt x="667242" y="198496"/>
                  </a:lnTo>
                  <a:close/>
                  <a:moveTo>
                    <a:pt x="407849" y="321592"/>
                  </a:moveTo>
                  <a:lnTo>
                    <a:pt x="401278" y="321592"/>
                  </a:lnTo>
                  <a:lnTo>
                    <a:pt x="404611" y="301124"/>
                  </a:lnTo>
                  <a:lnTo>
                    <a:pt x="391470" y="311406"/>
                  </a:lnTo>
                  <a:lnTo>
                    <a:pt x="394708" y="307979"/>
                  </a:lnTo>
                  <a:lnTo>
                    <a:pt x="394708" y="287415"/>
                  </a:lnTo>
                  <a:lnTo>
                    <a:pt x="385185" y="287415"/>
                  </a:lnTo>
                  <a:lnTo>
                    <a:pt x="381852" y="290842"/>
                  </a:lnTo>
                  <a:lnTo>
                    <a:pt x="378614" y="297697"/>
                  </a:lnTo>
                  <a:lnTo>
                    <a:pt x="375281" y="301124"/>
                  </a:lnTo>
                  <a:lnTo>
                    <a:pt x="365759" y="307979"/>
                  </a:lnTo>
                  <a:lnTo>
                    <a:pt x="359189" y="311406"/>
                  </a:lnTo>
                  <a:lnTo>
                    <a:pt x="355856" y="318165"/>
                  </a:lnTo>
                  <a:lnTo>
                    <a:pt x="349285" y="325020"/>
                  </a:lnTo>
                  <a:lnTo>
                    <a:pt x="342715" y="328447"/>
                  </a:lnTo>
                  <a:lnTo>
                    <a:pt x="336144" y="335302"/>
                  </a:lnTo>
                  <a:lnTo>
                    <a:pt x="329574" y="335302"/>
                  </a:lnTo>
                  <a:lnTo>
                    <a:pt x="320051" y="342156"/>
                  </a:lnTo>
                  <a:lnTo>
                    <a:pt x="313480" y="345584"/>
                  </a:lnTo>
                  <a:lnTo>
                    <a:pt x="297007" y="362625"/>
                  </a:lnTo>
                  <a:lnTo>
                    <a:pt x="293769" y="369479"/>
                  </a:lnTo>
                  <a:lnTo>
                    <a:pt x="290437" y="369479"/>
                  </a:lnTo>
                  <a:lnTo>
                    <a:pt x="287198" y="372907"/>
                  </a:lnTo>
                  <a:lnTo>
                    <a:pt x="277676" y="376334"/>
                  </a:lnTo>
                  <a:lnTo>
                    <a:pt x="271106" y="379761"/>
                  </a:lnTo>
                  <a:lnTo>
                    <a:pt x="251393" y="386616"/>
                  </a:lnTo>
                  <a:lnTo>
                    <a:pt x="238252" y="393470"/>
                  </a:lnTo>
                  <a:lnTo>
                    <a:pt x="231682" y="400229"/>
                  </a:lnTo>
                  <a:lnTo>
                    <a:pt x="225111" y="403657"/>
                  </a:lnTo>
                  <a:lnTo>
                    <a:pt x="221778" y="410511"/>
                  </a:lnTo>
                  <a:lnTo>
                    <a:pt x="215208" y="413939"/>
                  </a:lnTo>
                  <a:lnTo>
                    <a:pt x="205686" y="413939"/>
                  </a:lnTo>
                  <a:lnTo>
                    <a:pt x="199115" y="417366"/>
                  </a:lnTo>
                  <a:lnTo>
                    <a:pt x="169500" y="427648"/>
                  </a:lnTo>
                  <a:lnTo>
                    <a:pt x="156359" y="434407"/>
                  </a:lnTo>
                  <a:lnTo>
                    <a:pt x="146836" y="441262"/>
                  </a:lnTo>
                  <a:lnTo>
                    <a:pt x="133695" y="448116"/>
                  </a:lnTo>
                  <a:lnTo>
                    <a:pt x="120554" y="451544"/>
                  </a:lnTo>
                  <a:lnTo>
                    <a:pt x="107413" y="458398"/>
                  </a:lnTo>
                  <a:lnTo>
                    <a:pt x="97891" y="461826"/>
                  </a:lnTo>
                  <a:lnTo>
                    <a:pt x="94558" y="465253"/>
                  </a:lnTo>
                  <a:lnTo>
                    <a:pt x="91321" y="472107"/>
                  </a:lnTo>
                  <a:lnTo>
                    <a:pt x="91321" y="482294"/>
                  </a:lnTo>
                  <a:lnTo>
                    <a:pt x="84749" y="475439"/>
                  </a:lnTo>
                  <a:lnTo>
                    <a:pt x="81417" y="475439"/>
                  </a:lnTo>
                  <a:lnTo>
                    <a:pt x="78179" y="478867"/>
                  </a:lnTo>
                  <a:lnTo>
                    <a:pt x="65038" y="485721"/>
                  </a:lnTo>
                  <a:lnTo>
                    <a:pt x="58467" y="492576"/>
                  </a:lnTo>
                  <a:lnTo>
                    <a:pt x="38756" y="502858"/>
                  </a:lnTo>
                  <a:lnTo>
                    <a:pt x="35423" y="502858"/>
                  </a:lnTo>
                  <a:lnTo>
                    <a:pt x="28852" y="506285"/>
                  </a:lnTo>
                  <a:lnTo>
                    <a:pt x="19330" y="506285"/>
                  </a:lnTo>
                  <a:lnTo>
                    <a:pt x="9807" y="509712"/>
                  </a:lnTo>
                  <a:lnTo>
                    <a:pt x="6570" y="516471"/>
                  </a:lnTo>
                  <a:lnTo>
                    <a:pt x="0" y="519899"/>
                  </a:lnTo>
                  <a:lnTo>
                    <a:pt x="9523" y="519899"/>
                  </a:lnTo>
                  <a:lnTo>
                    <a:pt x="12855" y="523326"/>
                  </a:lnTo>
                  <a:lnTo>
                    <a:pt x="16092" y="523326"/>
                  </a:lnTo>
                  <a:lnTo>
                    <a:pt x="12855" y="526753"/>
                  </a:lnTo>
                  <a:lnTo>
                    <a:pt x="12855" y="537035"/>
                  </a:lnTo>
                  <a:lnTo>
                    <a:pt x="16092" y="540462"/>
                  </a:lnTo>
                  <a:lnTo>
                    <a:pt x="22662" y="540462"/>
                  </a:lnTo>
                  <a:lnTo>
                    <a:pt x="29234" y="537035"/>
                  </a:lnTo>
                  <a:lnTo>
                    <a:pt x="32566" y="533608"/>
                  </a:lnTo>
                  <a:lnTo>
                    <a:pt x="39137" y="540462"/>
                  </a:lnTo>
                  <a:lnTo>
                    <a:pt x="52278" y="540462"/>
                  </a:lnTo>
                  <a:lnTo>
                    <a:pt x="55516" y="543890"/>
                  </a:lnTo>
                  <a:lnTo>
                    <a:pt x="71990" y="543890"/>
                  </a:lnTo>
                  <a:lnTo>
                    <a:pt x="81512" y="554076"/>
                  </a:lnTo>
                  <a:lnTo>
                    <a:pt x="97986" y="550744"/>
                  </a:lnTo>
                  <a:lnTo>
                    <a:pt x="104557" y="554076"/>
                  </a:lnTo>
                  <a:lnTo>
                    <a:pt x="107794" y="557504"/>
                  </a:lnTo>
                  <a:lnTo>
                    <a:pt x="117317" y="560931"/>
                  </a:lnTo>
                  <a:lnTo>
                    <a:pt x="123887" y="560931"/>
                  </a:lnTo>
                  <a:lnTo>
                    <a:pt x="136933" y="554076"/>
                  </a:lnTo>
                  <a:lnTo>
                    <a:pt x="143504" y="540462"/>
                  </a:lnTo>
                  <a:lnTo>
                    <a:pt x="156645" y="533608"/>
                  </a:lnTo>
                  <a:lnTo>
                    <a:pt x="168453" y="533608"/>
                  </a:lnTo>
                  <a:lnTo>
                    <a:pt x="181594" y="526753"/>
                  </a:lnTo>
                  <a:lnTo>
                    <a:pt x="184926" y="519899"/>
                  </a:lnTo>
                  <a:lnTo>
                    <a:pt x="184926" y="509712"/>
                  </a:lnTo>
                  <a:lnTo>
                    <a:pt x="188164" y="502858"/>
                  </a:lnTo>
                  <a:lnTo>
                    <a:pt x="201305" y="496003"/>
                  </a:lnTo>
                  <a:lnTo>
                    <a:pt x="214446" y="496003"/>
                  </a:lnTo>
                  <a:lnTo>
                    <a:pt x="221017" y="489149"/>
                  </a:lnTo>
                  <a:lnTo>
                    <a:pt x="221017" y="482294"/>
                  </a:lnTo>
                  <a:lnTo>
                    <a:pt x="217780" y="478867"/>
                  </a:lnTo>
                  <a:lnTo>
                    <a:pt x="227302" y="478867"/>
                  </a:lnTo>
                  <a:lnTo>
                    <a:pt x="260154" y="451544"/>
                  </a:lnTo>
                  <a:lnTo>
                    <a:pt x="250632" y="441262"/>
                  </a:lnTo>
                  <a:lnTo>
                    <a:pt x="273200" y="451448"/>
                  </a:lnTo>
                  <a:lnTo>
                    <a:pt x="273200" y="441166"/>
                  </a:lnTo>
                  <a:lnTo>
                    <a:pt x="276533" y="437739"/>
                  </a:lnTo>
                  <a:lnTo>
                    <a:pt x="292911" y="437739"/>
                  </a:lnTo>
                  <a:lnTo>
                    <a:pt x="296150" y="441166"/>
                  </a:lnTo>
                  <a:lnTo>
                    <a:pt x="302720" y="444594"/>
                  </a:lnTo>
                  <a:lnTo>
                    <a:pt x="309291" y="444594"/>
                  </a:lnTo>
                  <a:lnTo>
                    <a:pt x="312624" y="441166"/>
                  </a:lnTo>
                  <a:lnTo>
                    <a:pt x="312624" y="437739"/>
                  </a:lnTo>
                  <a:lnTo>
                    <a:pt x="315861" y="434312"/>
                  </a:lnTo>
                  <a:lnTo>
                    <a:pt x="315861" y="430980"/>
                  </a:lnTo>
                  <a:lnTo>
                    <a:pt x="309291" y="424125"/>
                  </a:lnTo>
                  <a:lnTo>
                    <a:pt x="332335" y="400134"/>
                  </a:lnTo>
                  <a:lnTo>
                    <a:pt x="335573" y="400134"/>
                  </a:lnTo>
                  <a:lnTo>
                    <a:pt x="338906" y="396707"/>
                  </a:lnTo>
                  <a:lnTo>
                    <a:pt x="358617" y="386520"/>
                  </a:lnTo>
                  <a:lnTo>
                    <a:pt x="361855" y="379666"/>
                  </a:lnTo>
                  <a:lnTo>
                    <a:pt x="365188" y="376238"/>
                  </a:lnTo>
                  <a:lnTo>
                    <a:pt x="365188" y="372811"/>
                  </a:lnTo>
                  <a:lnTo>
                    <a:pt x="377948" y="372811"/>
                  </a:lnTo>
                  <a:lnTo>
                    <a:pt x="384518" y="369384"/>
                  </a:lnTo>
                  <a:lnTo>
                    <a:pt x="400897" y="352343"/>
                  </a:lnTo>
                  <a:lnTo>
                    <a:pt x="400897" y="348915"/>
                  </a:lnTo>
                  <a:lnTo>
                    <a:pt x="404230" y="348915"/>
                  </a:lnTo>
                  <a:lnTo>
                    <a:pt x="407467" y="345488"/>
                  </a:lnTo>
                  <a:lnTo>
                    <a:pt x="416990" y="338634"/>
                  </a:lnTo>
                  <a:lnTo>
                    <a:pt x="423561" y="331779"/>
                  </a:lnTo>
                  <a:lnTo>
                    <a:pt x="426894" y="324925"/>
                  </a:lnTo>
                  <a:lnTo>
                    <a:pt x="426894" y="311311"/>
                  </a:lnTo>
                  <a:lnTo>
                    <a:pt x="423561" y="307883"/>
                  </a:lnTo>
                  <a:lnTo>
                    <a:pt x="423561" y="304456"/>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Serbest Form 4578">
              <a:extLst>
                <a:ext uri="{FF2B5EF4-FFF2-40B4-BE49-F238E27FC236}">
                  <a16:creationId xmlns:a16="http://schemas.microsoft.com/office/drawing/2014/main" id="{E44F4AAC-8F3C-8BB5-DE15-DB56F33A8E78}"/>
                </a:ext>
              </a:extLst>
            </p:cNvPr>
            <p:cNvSpPr/>
            <p:nvPr/>
          </p:nvSpPr>
          <p:spPr>
            <a:xfrm>
              <a:off x="11522565" y="4403716"/>
              <a:ext cx="693525" cy="560930"/>
            </a:xfrm>
            <a:custGeom>
              <a:avLst/>
              <a:gdLst>
                <a:gd name="connsiteX0" fmla="*/ 667243 w 693525"/>
                <a:gd name="connsiteY0" fmla="*/ 184882 h 560930"/>
                <a:gd name="connsiteX1" fmla="*/ 673813 w 693525"/>
                <a:gd name="connsiteY1" fmla="*/ 181455 h 560930"/>
                <a:gd name="connsiteX2" fmla="*/ 677051 w 693525"/>
                <a:gd name="connsiteY2" fmla="*/ 181455 h 560930"/>
                <a:gd name="connsiteX3" fmla="*/ 690193 w 693525"/>
                <a:gd name="connsiteY3" fmla="*/ 174600 h 560930"/>
                <a:gd name="connsiteX4" fmla="*/ 693525 w 693525"/>
                <a:gd name="connsiteY4" fmla="*/ 171173 h 560930"/>
                <a:gd name="connsiteX5" fmla="*/ 693525 w 693525"/>
                <a:gd name="connsiteY5" fmla="*/ 160891 h 560930"/>
                <a:gd name="connsiteX6" fmla="*/ 690193 w 693525"/>
                <a:gd name="connsiteY6" fmla="*/ 154132 h 560930"/>
                <a:gd name="connsiteX7" fmla="*/ 686954 w 693525"/>
                <a:gd name="connsiteY7" fmla="*/ 150705 h 560930"/>
                <a:gd name="connsiteX8" fmla="*/ 680384 w 693525"/>
                <a:gd name="connsiteY8" fmla="*/ 150705 h 560930"/>
                <a:gd name="connsiteX9" fmla="*/ 673813 w 693525"/>
                <a:gd name="connsiteY9" fmla="*/ 157464 h 560930"/>
                <a:gd name="connsiteX10" fmla="*/ 673813 w 693525"/>
                <a:gd name="connsiteY10" fmla="*/ 160891 h 560930"/>
                <a:gd name="connsiteX11" fmla="*/ 667243 w 693525"/>
                <a:gd name="connsiteY11" fmla="*/ 160891 h 560930"/>
                <a:gd name="connsiteX12" fmla="*/ 660672 w 693525"/>
                <a:gd name="connsiteY12" fmla="*/ 157464 h 560930"/>
                <a:gd name="connsiteX13" fmla="*/ 654007 w 693525"/>
                <a:gd name="connsiteY13" fmla="*/ 157464 h 560930"/>
                <a:gd name="connsiteX14" fmla="*/ 650674 w 693525"/>
                <a:gd name="connsiteY14" fmla="*/ 160891 h 560930"/>
                <a:gd name="connsiteX15" fmla="*/ 641151 w 693525"/>
                <a:gd name="connsiteY15" fmla="*/ 164319 h 560930"/>
                <a:gd name="connsiteX16" fmla="*/ 631629 w 693525"/>
                <a:gd name="connsiteY16" fmla="*/ 164319 h 560930"/>
                <a:gd name="connsiteX17" fmla="*/ 625058 w 693525"/>
                <a:gd name="connsiteY17" fmla="*/ 157464 h 560930"/>
                <a:gd name="connsiteX18" fmla="*/ 625058 w 693525"/>
                <a:gd name="connsiteY18" fmla="*/ 126714 h 560930"/>
                <a:gd name="connsiteX19" fmla="*/ 638199 w 693525"/>
                <a:gd name="connsiteY19" fmla="*/ 102818 h 560930"/>
                <a:gd name="connsiteX20" fmla="*/ 638199 w 693525"/>
                <a:gd name="connsiteY20" fmla="*/ 99200 h 560930"/>
                <a:gd name="connsiteX21" fmla="*/ 634961 w 693525"/>
                <a:gd name="connsiteY21" fmla="*/ 92346 h 560930"/>
                <a:gd name="connsiteX22" fmla="*/ 631629 w 693525"/>
                <a:gd name="connsiteY22" fmla="*/ 88918 h 560930"/>
                <a:gd name="connsiteX23" fmla="*/ 625058 w 693525"/>
                <a:gd name="connsiteY23" fmla="*/ 88918 h 560930"/>
                <a:gd name="connsiteX24" fmla="*/ 621820 w 693525"/>
                <a:gd name="connsiteY24" fmla="*/ 95773 h 560930"/>
                <a:gd name="connsiteX25" fmla="*/ 618488 w 693525"/>
                <a:gd name="connsiteY25" fmla="*/ 99200 h 560930"/>
                <a:gd name="connsiteX26" fmla="*/ 618488 w 693525"/>
                <a:gd name="connsiteY26" fmla="*/ 116241 h 560930"/>
                <a:gd name="connsiteX27" fmla="*/ 615250 w 693525"/>
                <a:gd name="connsiteY27" fmla="*/ 123096 h 560930"/>
                <a:gd name="connsiteX28" fmla="*/ 608679 w 693525"/>
                <a:gd name="connsiteY28" fmla="*/ 126523 h 560930"/>
                <a:gd name="connsiteX29" fmla="*/ 608679 w 693525"/>
                <a:gd name="connsiteY29" fmla="*/ 109482 h 560930"/>
                <a:gd name="connsiteX30" fmla="*/ 594967 w 693525"/>
                <a:gd name="connsiteY30" fmla="*/ 99200 h 560930"/>
                <a:gd name="connsiteX31" fmla="*/ 601537 w 693525"/>
                <a:gd name="connsiteY31" fmla="*/ 85491 h 560930"/>
                <a:gd name="connsiteX32" fmla="*/ 608109 w 693525"/>
                <a:gd name="connsiteY32" fmla="*/ 78637 h 560930"/>
                <a:gd name="connsiteX33" fmla="*/ 611346 w 693525"/>
                <a:gd name="connsiteY33" fmla="*/ 71877 h 560930"/>
                <a:gd name="connsiteX34" fmla="*/ 614679 w 693525"/>
                <a:gd name="connsiteY34" fmla="*/ 61595 h 560930"/>
                <a:gd name="connsiteX35" fmla="*/ 614679 w 693525"/>
                <a:gd name="connsiteY35" fmla="*/ 47886 h 560930"/>
                <a:gd name="connsiteX36" fmla="*/ 608109 w 693525"/>
                <a:gd name="connsiteY36" fmla="*/ 44459 h 560930"/>
                <a:gd name="connsiteX37" fmla="*/ 604775 w 693525"/>
                <a:gd name="connsiteY37" fmla="*/ 41032 h 560930"/>
                <a:gd name="connsiteX38" fmla="*/ 598205 w 693525"/>
                <a:gd name="connsiteY38" fmla="*/ 37605 h 560930"/>
                <a:gd name="connsiteX39" fmla="*/ 594967 w 693525"/>
                <a:gd name="connsiteY39" fmla="*/ 34273 h 560930"/>
                <a:gd name="connsiteX40" fmla="*/ 588396 w 693525"/>
                <a:gd name="connsiteY40" fmla="*/ 34273 h 560930"/>
                <a:gd name="connsiteX41" fmla="*/ 591634 w 693525"/>
                <a:gd name="connsiteY41" fmla="*/ 23991 h 560930"/>
                <a:gd name="connsiteX42" fmla="*/ 578493 w 693525"/>
                <a:gd name="connsiteY42" fmla="*/ 23991 h 560930"/>
                <a:gd name="connsiteX43" fmla="*/ 568970 w 693525"/>
                <a:gd name="connsiteY43" fmla="*/ 10281 h 560930"/>
                <a:gd name="connsiteX44" fmla="*/ 572208 w 693525"/>
                <a:gd name="connsiteY44" fmla="*/ 0 h 560930"/>
                <a:gd name="connsiteX45" fmla="*/ 555829 w 693525"/>
                <a:gd name="connsiteY45" fmla="*/ 10281 h 560930"/>
                <a:gd name="connsiteX46" fmla="*/ 568970 w 693525"/>
                <a:gd name="connsiteY46" fmla="*/ 30845 h 560930"/>
                <a:gd name="connsiteX47" fmla="*/ 562400 w 693525"/>
                <a:gd name="connsiteY47" fmla="*/ 51313 h 560930"/>
                <a:gd name="connsiteX48" fmla="*/ 575541 w 693525"/>
                <a:gd name="connsiteY48" fmla="*/ 58168 h 560930"/>
                <a:gd name="connsiteX49" fmla="*/ 568970 w 693525"/>
                <a:gd name="connsiteY49" fmla="*/ 61595 h 560930"/>
                <a:gd name="connsiteX50" fmla="*/ 568970 w 693525"/>
                <a:gd name="connsiteY50" fmla="*/ 71877 h 560930"/>
                <a:gd name="connsiteX51" fmla="*/ 582111 w 693525"/>
                <a:gd name="connsiteY51" fmla="*/ 75305 h 560930"/>
                <a:gd name="connsiteX52" fmla="*/ 568970 w 693525"/>
                <a:gd name="connsiteY52" fmla="*/ 85491 h 560930"/>
                <a:gd name="connsiteX53" fmla="*/ 578493 w 693525"/>
                <a:gd name="connsiteY53" fmla="*/ 88918 h 560930"/>
                <a:gd name="connsiteX54" fmla="*/ 578493 w 693525"/>
                <a:gd name="connsiteY54" fmla="*/ 95773 h 560930"/>
                <a:gd name="connsiteX55" fmla="*/ 575255 w 693525"/>
                <a:gd name="connsiteY55" fmla="*/ 99200 h 560930"/>
                <a:gd name="connsiteX56" fmla="*/ 575255 w 693525"/>
                <a:gd name="connsiteY56" fmla="*/ 109482 h 560930"/>
                <a:gd name="connsiteX57" fmla="*/ 581826 w 693525"/>
                <a:gd name="connsiteY57" fmla="*/ 112910 h 560930"/>
                <a:gd name="connsiteX58" fmla="*/ 585064 w 693525"/>
                <a:gd name="connsiteY58" fmla="*/ 116241 h 560930"/>
                <a:gd name="connsiteX59" fmla="*/ 575541 w 693525"/>
                <a:gd name="connsiteY59" fmla="*/ 119669 h 560930"/>
                <a:gd name="connsiteX60" fmla="*/ 568970 w 693525"/>
                <a:gd name="connsiteY60" fmla="*/ 126523 h 560930"/>
                <a:gd name="connsiteX61" fmla="*/ 578493 w 693525"/>
                <a:gd name="connsiteY61" fmla="*/ 133378 h 560930"/>
                <a:gd name="connsiteX62" fmla="*/ 565351 w 693525"/>
                <a:gd name="connsiteY62" fmla="*/ 147087 h 560930"/>
                <a:gd name="connsiteX63" fmla="*/ 562114 w 693525"/>
                <a:gd name="connsiteY63" fmla="*/ 153942 h 560930"/>
                <a:gd name="connsiteX64" fmla="*/ 558877 w 693525"/>
                <a:gd name="connsiteY64" fmla="*/ 157274 h 560930"/>
                <a:gd name="connsiteX65" fmla="*/ 558877 w 693525"/>
                <a:gd name="connsiteY65" fmla="*/ 164128 h 560930"/>
                <a:gd name="connsiteX66" fmla="*/ 565351 w 693525"/>
                <a:gd name="connsiteY66" fmla="*/ 170983 h 560930"/>
                <a:gd name="connsiteX67" fmla="*/ 558781 w 693525"/>
                <a:gd name="connsiteY67" fmla="*/ 170983 h 560930"/>
                <a:gd name="connsiteX68" fmla="*/ 552211 w 693525"/>
                <a:gd name="connsiteY68" fmla="*/ 174410 h 560930"/>
                <a:gd name="connsiteX69" fmla="*/ 545640 w 693525"/>
                <a:gd name="connsiteY69" fmla="*/ 174410 h 560930"/>
                <a:gd name="connsiteX70" fmla="*/ 532499 w 693525"/>
                <a:gd name="connsiteY70" fmla="*/ 181265 h 560930"/>
                <a:gd name="connsiteX71" fmla="*/ 516025 w 693525"/>
                <a:gd name="connsiteY71" fmla="*/ 198306 h 560930"/>
                <a:gd name="connsiteX72" fmla="*/ 506503 w 693525"/>
                <a:gd name="connsiteY72" fmla="*/ 205160 h 560930"/>
                <a:gd name="connsiteX73" fmla="*/ 486791 w 693525"/>
                <a:gd name="connsiteY73" fmla="*/ 212015 h 560930"/>
                <a:gd name="connsiteX74" fmla="*/ 473651 w 693525"/>
                <a:gd name="connsiteY74" fmla="*/ 218870 h 560930"/>
                <a:gd name="connsiteX75" fmla="*/ 467080 w 693525"/>
                <a:gd name="connsiteY75" fmla="*/ 225724 h 560930"/>
                <a:gd name="connsiteX76" fmla="*/ 467080 w 693525"/>
                <a:gd name="connsiteY76" fmla="*/ 246193 h 560930"/>
                <a:gd name="connsiteX77" fmla="*/ 470317 w 693525"/>
                <a:gd name="connsiteY77" fmla="*/ 253047 h 560930"/>
                <a:gd name="connsiteX78" fmla="*/ 473651 w 693525"/>
                <a:gd name="connsiteY78" fmla="*/ 256475 h 560930"/>
                <a:gd name="connsiteX79" fmla="*/ 473651 w 693525"/>
                <a:gd name="connsiteY79" fmla="*/ 259902 h 560930"/>
                <a:gd name="connsiteX80" fmla="*/ 503170 w 693525"/>
                <a:gd name="connsiteY80" fmla="*/ 259902 h 560930"/>
                <a:gd name="connsiteX81" fmla="*/ 503170 w 693525"/>
                <a:gd name="connsiteY81" fmla="*/ 270184 h 560930"/>
                <a:gd name="connsiteX82" fmla="*/ 499932 w 693525"/>
                <a:gd name="connsiteY82" fmla="*/ 276943 h 560930"/>
                <a:gd name="connsiteX83" fmla="*/ 499932 w 693525"/>
                <a:gd name="connsiteY83" fmla="*/ 297507 h 560930"/>
                <a:gd name="connsiteX84" fmla="*/ 486791 w 693525"/>
                <a:gd name="connsiteY84" fmla="*/ 304361 h 560930"/>
                <a:gd name="connsiteX85" fmla="*/ 480221 w 693525"/>
                <a:gd name="connsiteY85" fmla="*/ 304361 h 560930"/>
                <a:gd name="connsiteX86" fmla="*/ 470698 w 693525"/>
                <a:gd name="connsiteY86" fmla="*/ 307788 h 560930"/>
                <a:gd name="connsiteX87" fmla="*/ 464128 w 693525"/>
                <a:gd name="connsiteY87" fmla="*/ 311216 h 560930"/>
                <a:gd name="connsiteX88" fmla="*/ 464128 w 693525"/>
                <a:gd name="connsiteY88" fmla="*/ 318165 h 560930"/>
                <a:gd name="connsiteX89" fmla="*/ 457557 w 693525"/>
                <a:gd name="connsiteY89" fmla="*/ 325020 h 560930"/>
                <a:gd name="connsiteX90" fmla="*/ 464128 w 693525"/>
                <a:gd name="connsiteY90" fmla="*/ 328447 h 560930"/>
                <a:gd name="connsiteX91" fmla="*/ 467461 w 693525"/>
                <a:gd name="connsiteY91" fmla="*/ 331874 h 560930"/>
                <a:gd name="connsiteX92" fmla="*/ 476983 w 693525"/>
                <a:gd name="connsiteY92" fmla="*/ 335302 h 560930"/>
                <a:gd name="connsiteX93" fmla="*/ 483553 w 693525"/>
                <a:gd name="connsiteY93" fmla="*/ 335302 h 560930"/>
                <a:gd name="connsiteX94" fmla="*/ 496694 w 693525"/>
                <a:gd name="connsiteY94" fmla="*/ 328447 h 560930"/>
                <a:gd name="connsiteX95" fmla="*/ 503266 w 693525"/>
                <a:gd name="connsiteY95" fmla="*/ 318165 h 560930"/>
                <a:gd name="connsiteX96" fmla="*/ 529548 w 693525"/>
                <a:gd name="connsiteY96" fmla="*/ 290842 h 560930"/>
                <a:gd name="connsiteX97" fmla="*/ 542689 w 693525"/>
                <a:gd name="connsiteY97" fmla="*/ 283987 h 560930"/>
                <a:gd name="connsiteX98" fmla="*/ 552211 w 693525"/>
                <a:gd name="connsiteY98" fmla="*/ 280560 h 560930"/>
                <a:gd name="connsiteX99" fmla="*/ 558781 w 693525"/>
                <a:gd name="connsiteY99" fmla="*/ 277133 h 560930"/>
                <a:gd name="connsiteX100" fmla="*/ 562019 w 693525"/>
                <a:gd name="connsiteY100" fmla="*/ 273801 h 560930"/>
                <a:gd name="connsiteX101" fmla="*/ 565257 w 693525"/>
                <a:gd name="connsiteY101" fmla="*/ 273801 h 560930"/>
                <a:gd name="connsiteX102" fmla="*/ 568590 w 693525"/>
                <a:gd name="connsiteY102" fmla="*/ 270374 h 560930"/>
                <a:gd name="connsiteX103" fmla="*/ 571827 w 693525"/>
                <a:gd name="connsiteY103" fmla="*/ 263519 h 560930"/>
                <a:gd name="connsiteX104" fmla="*/ 575160 w 693525"/>
                <a:gd name="connsiteY104" fmla="*/ 263519 h 560930"/>
                <a:gd name="connsiteX105" fmla="*/ 578398 w 693525"/>
                <a:gd name="connsiteY105" fmla="*/ 260092 h 560930"/>
                <a:gd name="connsiteX106" fmla="*/ 584968 w 693525"/>
                <a:gd name="connsiteY106" fmla="*/ 256665 h 560930"/>
                <a:gd name="connsiteX107" fmla="*/ 588301 w 693525"/>
                <a:gd name="connsiteY107" fmla="*/ 253237 h 560930"/>
                <a:gd name="connsiteX108" fmla="*/ 588301 w 693525"/>
                <a:gd name="connsiteY108" fmla="*/ 239528 h 560930"/>
                <a:gd name="connsiteX109" fmla="*/ 584968 w 693525"/>
                <a:gd name="connsiteY109" fmla="*/ 236101 h 560930"/>
                <a:gd name="connsiteX110" fmla="*/ 588301 w 693525"/>
                <a:gd name="connsiteY110" fmla="*/ 236101 h 560930"/>
                <a:gd name="connsiteX111" fmla="*/ 591538 w 693525"/>
                <a:gd name="connsiteY111" fmla="*/ 232769 h 560930"/>
                <a:gd name="connsiteX112" fmla="*/ 604679 w 693525"/>
                <a:gd name="connsiteY112" fmla="*/ 225914 h 560930"/>
                <a:gd name="connsiteX113" fmla="*/ 621154 w 693525"/>
                <a:gd name="connsiteY113" fmla="*/ 225914 h 560930"/>
                <a:gd name="connsiteX114" fmla="*/ 627724 w 693525"/>
                <a:gd name="connsiteY114" fmla="*/ 229342 h 560930"/>
                <a:gd name="connsiteX115" fmla="*/ 634295 w 693525"/>
                <a:gd name="connsiteY115" fmla="*/ 229342 h 560930"/>
                <a:gd name="connsiteX116" fmla="*/ 640865 w 693525"/>
                <a:gd name="connsiteY116" fmla="*/ 222487 h 560930"/>
                <a:gd name="connsiteX117" fmla="*/ 640865 w 693525"/>
                <a:gd name="connsiteY117" fmla="*/ 205351 h 560930"/>
                <a:gd name="connsiteX118" fmla="*/ 654007 w 693525"/>
                <a:gd name="connsiteY118" fmla="*/ 205351 h 560930"/>
                <a:gd name="connsiteX119" fmla="*/ 660576 w 693525"/>
                <a:gd name="connsiteY119" fmla="*/ 201923 h 560930"/>
                <a:gd name="connsiteX120" fmla="*/ 663815 w 693525"/>
                <a:gd name="connsiteY120" fmla="*/ 201923 h 560930"/>
                <a:gd name="connsiteX121" fmla="*/ 667148 w 693525"/>
                <a:gd name="connsiteY121" fmla="*/ 198496 h 560930"/>
                <a:gd name="connsiteX122" fmla="*/ 407755 w 693525"/>
                <a:gd name="connsiteY122" fmla="*/ 321592 h 560930"/>
                <a:gd name="connsiteX123" fmla="*/ 401183 w 693525"/>
                <a:gd name="connsiteY123" fmla="*/ 321592 h 560930"/>
                <a:gd name="connsiteX124" fmla="*/ 404517 w 693525"/>
                <a:gd name="connsiteY124" fmla="*/ 301124 h 560930"/>
                <a:gd name="connsiteX125" fmla="*/ 391376 w 693525"/>
                <a:gd name="connsiteY125" fmla="*/ 311406 h 560930"/>
                <a:gd name="connsiteX126" fmla="*/ 394613 w 693525"/>
                <a:gd name="connsiteY126" fmla="*/ 307979 h 560930"/>
                <a:gd name="connsiteX127" fmla="*/ 394613 w 693525"/>
                <a:gd name="connsiteY127" fmla="*/ 287415 h 560930"/>
                <a:gd name="connsiteX128" fmla="*/ 385091 w 693525"/>
                <a:gd name="connsiteY128" fmla="*/ 287415 h 560930"/>
                <a:gd name="connsiteX129" fmla="*/ 381758 w 693525"/>
                <a:gd name="connsiteY129" fmla="*/ 290842 h 560930"/>
                <a:gd name="connsiteX130" fmla="*/ 378520 w 693525"/>
                <a:gd name="connsiteY130" fmla="*/ 297697 h 560930"/>
                <a:gd name="connsiteX131" fmla="*/ 375187 w 693525"/>
                <a:gd name="connsiteY131" fmla="*/ 301124 h 560930"/>
                <a:gd name="connsiteX132" fmla="*/ 365665 w 693525"/>
                <a:gd name="connsiteY132" fmla="*/ 307979 h 560930"/>
                <a:gd name="connsiteX133" fmla="*/ 359095 w 693525"/>
                <a:gd name="connsiteY133" fmla="*/ 311406 h 560930"/>
                <a:gd name="connsiteX134" fmla="*/ 355762 w 693525"/>
                <a:gd name="connsiteY134" fmla="*/ 318165 h 560930"/>
                <a:gd name="connsiteX135" fmla="*/ 349191 w 693525"/>
                <a:gd name="connsiteY135" fmla="*/ 325020 h 560930"/>
                <a:gd name="connsiteX136" fmla="*/ 342621 w 693525"/>
                <a:gd name="connsiteY136" fmla="*/ 328447 h 560930"/>
                <a:gd name="connsiteX137" fmla="*/ 336050 w 693525"/>
                <a:gd name="connsiteY137" fmla="*/ 335302 h 560930"/>
                <a:gd name="connsiteX138" fmla="*/ 329480 w 693525"/>
                <a:gd name="connsiteY138" fmla="*/ 335302 h 560930"/>
                <a:gd name="connsiteX139" fmla="*/ 319957 w 693525"/>
                <a:gd name="connsiteY139" fmla="*/ 342156 h 560930"/>
                <a:gd name="connsiteX140" fmla="*/ 313386 w 693525"/>
                <a:gd name="connsiteY140" fmla="*/ 345584 h 560930"/>
                <a:gd name="connsiteX141" fmla="*/ 296912 w 693525"/>
                <a:gd name="connsiteY141" fmla="*/ 362625 h 560930"/>
                <a:gd name="connsiteX142" fmla="*/ 293675 w 693525"/>
                <a:gd name="connsiteY142" fmla="*/ 369479 h 560930"/>
                <a:gd name="connsiteX143" fmla="*/ 290342 w 693525"/>
                <a:gd name="connsiteY143" fmla="*/ 369479 h 560930"/>
                <a:gd name="connsiteX144" fmla="*/ 287104 w 693525"/>
                <a:gd name="connsiteY144" fmla="*/ 372907 h 560930"/>
                <a:gd name="connsiteX145" fmla="*/ 277581 w 693525"/>
                <a:gd name="connsiteY145" fmla="*/ 376334 h 560930"/>
                <a:gd name="connsiteX146" fmla="*/ 271107 w 693525"/>
                <a:gd name="connsiteY146" fmla="*/ 379761 h 560930"/>
                <a:gd name="connsiteX147" fmla="*/ 251394 w 693525"/>
                <a:gd name="connsiteY147" fmla="*/ 386616 h 560930"/>
                <a:gd name="connsiteX148" fmla="*/ 238253 w 693525"/>
                <a:gd name="connsiteY148" fmla="*/ 393470 h 560930"/>
                <a:gd name="connsiteX149" fmla="*/ 231683 w 693525"/>
                <a:gd name="connsiteY149" fmla="*/ 400229 h 560930"/>
                <a:gd name="connsiteX150" fmla="*/ 225112 w 693525"/>
                <a:gd name="connsiteY150" fmla="*/ 403657 h 560930"/>
                <a:gd name="connsiteX151" fmla="*/ 221780 w 693525"/>
                <a:gd name="connsiteY151" fmla="*/ 410511 h 560930"/>
                <a:gd name="connsiteX152" fmla="*/ 215210 w 693525"/>
                <a:gd name="connsiteY152" fmla="*/ 413939 h 560930"/>
                <a:gd name="connsiteX153" fmla="*/ 205687 w 693525"/>
                <a:gd name="connsiteY153" fmla="*/ 413939 h 560930"/>
                <a:gd name="connsiteX154" fmla="*/ 199116 w 693525"/>
                <a:gd name="connsiteY154" fmla="*/ 417366 h 560930"/>
                <a:gd name="connsiteX155" fmla="*/ 169501 w 693525"/>
                <a:gd name="connsiteY155" fmla="*/ 427648 h 560930"/>
                <a:gd name="connsiteX156" fmla="*/ 156360 w 693525"/>
                <a:gd name="connsiteY156" fmla="*/ 434407 h 560930"/>
                <a:gd name="connsiteX157" fmla="*/ 146838 w 693525"/>
                <a:gd name="connsiteY157" fmla="*/ 441262 h 560930"/>
                <a:gd name="connsiteX158" fmla="*/ 133696 w 693525"/>
                <a:gd name="connsiteY158" fmla="*/ 448116 h 560930"/>
                <a:gd name="connsiteX159" fmla="*/ 120555 w 693525"/>
                <a:gd name="connsiteY159" fmla="*/ 451544 h 560930"/>
                <a:gd name="connsiteX160" fmla="*/ 107414 w 693525"/>
                <a:gd name="connsiteY160" fmla="*/ 458398 h 560930"/>
                <a:gd name="connsiteX161" fmla="*/ 97892 w 693525"/>
                <a:gd name="connsiteY161" fmla="*/ 461826 h 560930"/>
                <a:gd name="connsiteX162" fmla="*/ 94559 w 693525"/>
                <a:gd name="connsiteY162" fmla="*/ 465253 h 560930"/>
                <a:gd name="connsiteX163" fmla="*/ 91322 w 693525"/>
                <a:gd name="connsiteY163" fmla="*/ 472107 h 560930"/>
                <a:gd name="connsiteX164" fmla="*/ 91322 w 693525"/>
                <a:gd name="connsiteY164" fmla="*/ 482294 h 560930"/>
                <a:gd name="connsiteX165" fmla="*/ 84751 w 693525"/>
                <a:gd name="connsiteY165" fmla="*/ 475439 h 560930"/>
                <a:gd name="connsiteX166" fmla="*/ 81418 w 693525"/>
                <a:gd name="connsiteY166" fmla="*/ 475439 h 560930"/>
                <a:gd name="connsiteX167" fmla="*/ 78181 w 693525"/>
                <a:gd name="connsiteY167" fmla="*/ 478867 h 560930"/>
                <a:gd name="connsiteX168" fmla="*/ 65039 w 693525"/>
                <a:gd name="connsiteY168" fmla="*/ 485721 h 560930"/>
                <a:gd name="connsiteX169" fmla="*/ 58468 w 693525"/>
                <a:gd name="connsiteY169" fmla="*/ 492576 h 560930"/>
                <a:gd name="connsiteX170" fmla="*/ 38757 w 693525"/>
                <a:gd name="connsiteY170" fmla="*/ 502858 h 560930"/>
                <a:gd name="connsiteX171" fmla="*/ 35425 w 693525"/>
                <a:gd name="connsiteY171" fmla="*/ 502858 h 560930"/>
                <a:gd name="connsiteX172" fmla="*/ 28853 w 693525"/>
                <a:gd name="connsiteY172" fmla="*/ 506285 h 560930"/>
                <a:gd name="connsiteX173" fmla="*/ 19331 w 693525"/>
                <a:gd name="connsiteY173" fmla="*/ 506285 h 560930"/>
                <a:gd name="connsiteX174" fmla="*/ 9808 w 693525"/>
                <a:gd name="connsiteY174" fmla="*/ 509712 h 560930"/>
                <a:gd name="connsiteX175" fmla="*/ 6571 w 693525"/>
                <a:gd name="connsiteY175" fmla="*/ 516471 h 560930"/>
                <a:gd name="connsiteX176" fmla="*/ 0 w 693525"/>
                <a:gd name="connsiteY176" fmla="*/ 519899 h 560930"/>
                <a:gd name="connsiteX177" fmla="*/ 9523 w 693525"/>
                <a:gd name="connsiteY177" fmla="*/ 519899 h 560930"/>
                <a:gd name="connsiteX178" fmla="*/ 12856 w 693525"/>
                <a:gd name="connsiteY178" fmla="*/ 523326 h 560930"/>
                <a:gd name="connsiteX179" fmla="*/ 16094 w 693525"/>
                <a:gd name="connsiteY179" fmla="*/ 523326 h 560930"/>
                <a:gd name="connsiteX180" fmla="*/ 12856 w 693525"/>
                <a:gd name="connsiteY180" fmla="*/ 526753 h 560930"/>
                <a:gd name="connsiteX181" fmla="*/ 12856 w 693525"/>
                <a:gd name="connsiteY181" fmla="*/ 537035 h 560930"/>
                <a:gd name="connsiteX182" fmla="*/ 16094 w 693525"/>
                <a:gd name="connsiteY182" fmla="*/ 540462 h 560930"/>
                <a:gd name="connsiteX183" fmla="*/ 22664 w 693525"/>
                <a:gd name="connsiteY183" fmla="*/ 540462 h 560930"/>
                <a:gd name="connsiteX184" fmla="*/ 29235 w 693525"/>
                <a:gd name="connsiteY184" fmla="*/ 537035 h 560930"/>
                <a:gd name="connsiteX185" fmla="*/ 32567 w 693525"/>
                <a:gd name="connsiteY185" fmla="*/ 533608 h 560930"/>
                <a:gd name="connsiteX186" fmla="*/ 39139 w 693525"/>
                <a:gd name="connsiteY186" fmla="*/ 540462 h 560930"/>
                <a:gd name="connsiteX187" fmla="*/ 52280 w 693525"/>
                <a:gd name="connsiteY187" fmla="*/ 540462 h 560930"/>
                <a:gd name="connsiteX188" fmla="*/ 55517 w 693525"/>
                <a:gd name="connsiteY188" fmla="*/ 543890 h 560930"/>
                <a:gd name="connsiteX189" fmla="*/ 71991 w 693525"/>
                <a:gd name="connsiteY189" fmla="*/ 543890 h 560930"/>
                <a:gd name="connsiteX190" fmla="*/ 81513 w 693525"/>
                <a:gd name="connsiteY190" fmla="*/ 554076 h 560930"/>
                <a:gd name="connsiteX191" fmla="*/ 97987 w 693525"/>
                <a:gd name="connsiteY191" fmla="*/ 550744 h 560930"/>
                <a:gd name="connsiteX192" fmla="*/ 104558 w 693525"/>
                <a:gd name="connsiteY192" fmla="*/ 554076 h 560930"/>
                <a:gd name="connsiteX193" fmla="*/ 107795 w 693525"/>
                <a:gd name="connsiteY193" fmla="*/ 557504 h 560930"/>
                <a:gd name="connsiteX194" fmla="*/ 117318 w 693525"/>
                <a:gd name="connsiteY194" fmla="*/ 560931 h 560930"/>
                <a:gd name="connsiteX195" fmla="*/ 123888 w 693525"/>
                <a:gd name="connsiteY195" fmla="*/ 560931 h 560930"/>
                <a:gd name="connsiteX196" fmla="*/ 136934 w 693525"/>
                <a:gd name="connsiteY196" fmla="*/ 554076 h 560930"/>
                <a:gd name="connsiteX197" fmla="*/ 143505 w 693525"/>
                <a:gd name="connsiteY197" fmla="*/ 540462 h 560930"/>
                <a:gd name="connsiteX198" fmla="*/ 156646 w 693525"/>
                <a:gd name="connsiteY198" fmla="*/ 533608 h 560930"/>
                <a:gd name="connsiteX199" fmla="*/ 168358 w 693525"/>
                <a:gd name="connsiteY199" fmla="*/ 533608 h 560930"/>
                <a:gd name="connsiteX200" fmla="*/ 181500 w 693525"/>
                <a:gd name="connsiteY200" fmla="*/ 526753 h 560930"/>
                <a:gd name="connsiteX201" fmla="*/ 184832 w 693525"/>
                <a:gd name="connsiteY201" fmla="*/ 519899 h 560930"/>
                <a:gd name="connsiteX202" fmla="*/ 184832 w 693525"/>
                <a:gd name="connsiteY202" fmla="*/ 509712 h 560930"/>
                <a:gd name="connsiteX203" fmla="*/ 188070 w 693525"/>
                <a:gd name="connsiteY203" fmla="*/ 502858 h 560930"/>
                <a:gd name="connsiteX204" fmla="*/ 201211 w 693525"/>
                <a:gd name="connsiteY204" fmla="*/ 496003 h 560930"/>
                <a:gd name="connsiteX205" fmla="*/ 214352 w 693525"/>
                <a:gd name="connsiteY205" fmla="*/ 496003 h 560930"/>
                <a:gd name="connsiteX206" fmla="*/ 220923 w 693525"/>
                <a:gd name="connsiteY206" fmla="*/ 489149 h 560930"/>
                <a:gd name="connsiteX207" fmla="*/ 220923 w 693525"/>
                <a:gd name="connsiteY207" fmla="*/ 482294 h 560930"/>
                <a:gd name="connsiteX208" fmla="*/ 217686 w 693525"/>
                <a:gd name="connsiteY208" fmla="*/ 478867 h 560930"/>
                <a:gd name="connsiteX209" fmla="*/ 227208 w 693525"/>
                <a:gd name="connsiteY209" fmla="*/ 478867 h 560930"/>
                <a:gd name="connsiteX210" fmla="*/ 260060 w 693525"/>
                <a:gd name="connsiteY210" fmla="*/ 451544 h 560930"/>
                <a:gd name="connsiteX211" fmla="*/ 250538 w 693525"/>
                <a:gd name="connsiteY211" fmla="*/ 441262 h 560930"/>
                <a:gd name="connsiteX212" fmla="*/ 273106 w 693525"/>
                <a:gd name="connsiteY212" fmla="*/ 451448 h 560930"/>
                <a:gd name="connsiteX213" fmla="*/ 273106 w 693525"/>
                <a:gd name="connsiteY213" fmla="*/ 441166 h 560930"/>
                <a:gd name="connsiteX214" fmla="*/ 276343 w 693525"/>
                <a:gd name="connsiteY214" fmla="*/ 437739 h 560930"/>
                <a:gd name="connsiteX215" fmla="*/ 292817 w 693525"/>
                <a:gd name="connsiteY215" fmla="*/ 437739 h 560930"/>
                <a:gd name="connsiteX216" fmla="*/ 296056 w 693525"/>
                <a:gd name="connsiteY216" fmla="*/ 441166 h 560930"/>
                <a:gd name="connsiteX217" fmla="*/ 302626 w 693525"/>
                <a:gd name="connsiteY217" fmla="*/ 444594 h 560930"/>
                <a:gd name="connsiteX218" fmla="*/ 309197 w 693525"/>
                <a:gd name="connsiteY218" fmla="*/ 444594 h 560930"/>
                <a:gd name="connsiteX219" fmla="*/ 312529 w 693525"/>
                <a:gd name="connsiteY219" fmla="*/ 441166 h 560930"/>
                <a:gd name="connsiteX220" fmla="*/ 312529 w 693525"/>
                <a:gd name="connsiteY220" fmla="*/ 437739 h 560930"/>
                <a:gd name="connsiteX221" fmla="*/ 315767 w 693525"/>
                <a:gd name="connsiteY221" fmla="*/ 434312 h 560930"/>
                <a:gd name="connsiteX222" fmla="*/ 315767 w 693525"/>
                <a:gd name="connsiteY222" fmla="*/ 430980 h 560930"/>
                <a:gd name="connsiteX223" fmla="*/ 309197 w 693525"/>
                <a:gd name="connsiteY223" fmla="*/ 424125 h 560930"/>
                <a:gd name="connsiteX224" fmla="*/ 332241 w 693525"/>
                <a:gd name="connsiteY224" fmla="*/ 400134 h 560930"/>
                <a:gd name="connsiteX225" fmla="*/ 335479 w 693525"/>
                <a:gd name="connsiteY225" fmla="*/ 400134 h 560930"/>
                <a:gd name="connsiteX226" fmla="*/ 338812 w 693525"/>
                <a:gd name="connsiteY226" fmla="*/ 396707 h 560930"/>
                <a:gd name="connsiteX227" fmla="*/ 358523 w 693525"/>
                <a:gd name="connsiteY227" fmla="*/ 386520 h 560930"/>
                <a:gd name="connsiteX228" fmla="*/ 361761 w 693525"/>
                <a:gd name="connsiteY228" fmla="*/ 379666 h 560930"/>
                <a:gd name="connsiteX229" fmla="*/ 365094 w 693525"/>
                <a:gd name="connsiteY229" fmla="*/ 376238 h 560930"/>
                <a:gd name="connsiteX230" fmla="*/ 365094 w 693525"/>
                <a:gd name="connsiteY230" fmla="*/ 372811 h 560930"/>
                <a:gd name="connsiteX231" fmla="*/ 377854 w 693525"/>
                <a:gd name="connsiteY231" fmla="*/ 372811 h 560930"/>
                <a:gd name="connsiteX232" fmla="*/ 384424 w 693525"/>
                <a:gd name="connsiteY232" fmla="*/ 369384 h 560930"/>
                <a:gd name="connsiteX233" fmla="*/ 400803 w 693525"/>
                <a:gd name="connsiteY233" fmla="*/ 352343 h 560930"/>
                <a:gd name="connsiteX234" fmla="*/ 400803 w 693525"/>
                <a:gd name="connsiteY234" fmla="*/ 348915 h 560930"/>
                <a:gd name="connsiteX235" fmla="*/ 404136 w 693525"/>
                <a:gd name="connsiteY235" fmla="*/ 348915 h 560930"/>
                <a:gd name="connsiteX236" fmla="*/ 407373 w 693525"/>
                <a:gd name="connsiteY236" fmla="*/ 345488 h 560930"/>
                <a:gd name="connsiteX237" fmla="*/ 416896 w 693525"/>
                <a:gd name="connsiteY237" fmla="*/ 338634 h 560930"/>
                <a:gd name="connsiteX238" fmla="*/ 423372 w 693525"/>
                <a:gd name="connsiteY238" fmla="*/ 331779 h 560930"/>
                <a:gd name="connsiteX239" fmla="*/ 426704 w 693525"/>
                <a:gd name="connsiteY239" fmla="*/ 324925 h 560930"/>
                <a:gd name="connsiteX240" fmla="*/ 426704 w 693525"/>
                <a:gd name="connsiteY240" fmla="*/ 311311 h 560930"/>
                <a:gd name="connsiteX241" fmla="*/ 423372 w 693525"/>
                <a:gd name="connsiteY241" fmla="*/ 307883 h 560930"/>
                <a:gd name="connsiteX242" fmla="*/ 423372 w 693525"/>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525" h="560930">
                  <a:moveTo>
                    <a:pt x="667243" y="184882"/>
                  </a:moveTo>
                  <a:lnTo>
                    <a:pt x="673813" y="181455"/>
                  </a:lnTo>
                  <a:lnTo>
                    <a:pt x="677051" y="181455"/>
                  </a:lnTo>
                  <a:lnTo>
                    <a:pt x="690193" y="174600"/>
                  </a:lnTo>
                  <a:lnTo>
                    <a:pt x="693525" y="171173"/>
                  </a:lnTo>
                  <a:lnTo>
                    <a:pt x="693525" y="160891"/>
                  </a:lnTo>
                  <a:lnTo>
                    <a:pt x="690193" y="154132"/>
                  </a:lnTo>
                  <a:lnTo>
                    <a:pt x="686954" y="150705"/>
                  </a:lnTo>
                  <a:lnTo>
                    <a:pt x="680384" y="150705"/>
                  </a:lnTo>
                  <a:lnTo>
                    <a:pt x="673813" y="157464"/>
                  </a:lnTo>
                  <a:lnTo>
                    <a:pt x="673813" y="160891"/>
                  </a:lnTo>
                  <a:lnTo>
                    <a:pt x="667243" y="160891"/>
                  </a:lnTo>
                  <a:lnTo>
                    <a:pt x="660672" y="157464"/>
                  </a:lnTo>
                  <a:lnTo>
                    <a:pt x="654007" y="157464"/>
                  </a:lnTo>
                  <a:lnTo>
                    <a:pt x="650674" y="160891"/>
                  </a:lnTo>
                  <a:lnTo>
                    <a:pt x="641151" y="164319"/>
                  </a:lnTo>
                  <a:lnTo>
                    <a:pt x="631629" y="164319"/>
                  </a:lnTo>
                  <a:lnTo>
                    <a:pt x="625058" y="157464"/>
                  </a:lnTo>
                  <a:lnTo>
                    <a:pt x="625058" y="126714"/>
                  </a:lnTo>
                  <a:lnTo>
                    <a:pt x="638199" y="102818"/>
                  </a:lnTo>
                  <a:lnTo>
                    <a:pt x="638199" y="99200"/>
                  </a:lnTo>
                  <a:lnTo>
                    <a:pt x="634961" y="92346"/>
                  </a:lnTo>
                  <a:lnTo>
                    <a:pt x="631629" y="88918"/>
                  </a:lnTo>
                  <a:lnTo>
                    <a:pt x="625058" y="88918"/>
                  </a:lnTo>
                  <a:lnTo>
                    <a:pt x="621820" y="95773"/>
                  </a:lnTo>
                  <a:lnTo>
                    <a:pt x="618488" y="99200"/>
                  </a:lnTo>
                  <a:lnTo>
                    <a:pt x="618488" y="116241"/>
                  </a:lnTo>
                  <a:lnTo>
                    <a:pt x="615250" y="123096"/>
                  </a:lnTo>
                  <a:lnTo>
                    <a:pt x="608679" y="126523"/>
                  </a:lnTo>
                  <a:lnTo>
                    <a:pt x="608679" y="109482"/>
                  </a:lnTo>
                  <a:lnTo>
                    <a:pt x="594967" y="99200"/>
                  </a:lnTo>
                  <a:lnTo>
                    <a:pt x="601537" y="85491"/>
                  </a:lnTo>
                  <a:lnTo>
                    <a:pt x="608109" y="78637"/>
                  </a:lnTo>
                  <a:lnTo>
                    <a:pt x="611346" y="71877"/>
                  </a:lnTo>
                  <a:lnTo>
                    <a:pt x="614679" y="61595"/>
                  </a:lnTo>
                  <a:lnTo>
                    <a:pt x="614679" y="47886"/>
                  </a:lnTo>
                  <a:lnTo>
                    <a:pt x="608109" y="44459"/>
                  </a:lnTo>
                  <a:lnTo>
                    <a:pt x="604775" y="41032"/>
                  </a:lnTo>
                  <a:lnTo>
                    <a:pt x="598205" y="37605"/>
                  </a:lnTo>
                  <a:lnTo>
                    <a:pt x="594967" y="34273"/>
                  </a:lnTo>
                  <a:lnTo>
                    <a:pt x="588396" y="34273"/>
                  </a:lnTo>
                  <a:lnTo>
                    <a:pt x="591634" y="23991"/>
                  </a:lnTo>
                  <a:lnTo>
                    <a:pt x="578493" y="23991"/>
                  </a:lnTo>
                  <a:lnTo>
                    <a:pt x="568970" y="10281"/>
                  </a:lnTo>
                  <a:lnTo>
                    <a:pt x="572208" y="0"/>
                  </a:lnTo>
                  <a:lnTo>
                    <a:pt x="555829" y="10281"/>
                  </a:lnTo>
                  <a:lnTo>
                    <a:pt x="568970" y="30845"/>
                  </a:lnTo>
                  <a:lnTo>
                    <a:pt x="562400" y="51313"/>
                  </a:lnTo>
                  <a:lnTo>
                    <a:pt x="575541" y="58168"/>
                  </a:lnTo>
                  <a:lnTo>
                    <a:pt x="568970" y="61595"/>
                  </a:lnTo>
                  <a:lnTo>
                    <a:pt x="568970" y="71877"/>
                  </a:lnTo>
                  <a:lnTo>
                    <a:pt x="582111" y="75305"/>
                  </a:lnTo>
                  <a:lnTo>
                    <a:pt x="568970" y="85491"/>
                  </a:lnTo>
                  <a:lnTo>
                    <a:pt x="578493" y="88918"/>
                  </a:lnTo>
                  <a:lnTo>
                    <a:pt x="578493" y="95773"/>
                  </a:lnTo>
                  <a:lnTo>
                    <a:pt x="575255" y="99200"/>
                  </a:lnTo>
                  <a:lnTo>
                    <a:pt x="575255" y="109482"/>
                  </a:lnTo>
                  <a:lnTo>
                    <a:pt x="581826" y="112910"/>
                  </a:lnTo>
                  <a:lnTo>
                    <a:pt x="585064" y="116241"/>
                  </a:lnTo>
                  <a:lnTo>
                    <a:pt x="575541" y="119669"/>
                  </a:lnTo>
                  <a:lnTo>
                    <a:pt x="568970" y="126523"/>
                  </a:lnTo>
                  <a:lnTo>
                    <a:pt x="578493" y="133378"/>
                  </a:lnTo>
                  <a:lnTo>
                    <a:pt x="565351" y="147087"/>
                  </a:lnTo>
                  <a:lnTo>
                    <a:pt x="562114" y="153942"/>
                  </a:lnTo>
                  <a:lnTo>
                    <a:pt x="558877" y="157274"/>
                  </a:lnTo>
                  <a:lnTo>
                    <a:pt x="558877" y="164128"/>
                  </a:lnTo>
                  <a:lnTo>
                    <a:pt x="565351" y="170983"/>
                  </a:lnTo>
                  <a:lnTo>
                    <a:pt x="558781" y="170983"/>
                  </a:lnTo>
                  <a:lnTo>
                    <a:pt x="552211" y="174410"/>
                  </a:lnTo>
                  <a:lnTo>
                    <a:pt x="545640" y="174410"/>
                  </a:lnTo>
                  <a:lnTo>
                    <a:pt x="532499" y="181265"/>
                  </a:lnTo>
                  <a:lnTo>
                    <a:pt x="516025" y="198306"/>
                  </a:lnTo>
                  <a:lnTo>
                    <a:pt x="506503" y="205160"/>
                  </a:lnTo>
                  <a:lnTo>
                    <a:pt x="486791" y="212015"/>
                  </a:lnTo>
                  <a:lnTo>
                    <a:pt x="473651" y="218870"/>
                  </a:lnTo>
                  <a:lnTo>
                    <a:pt x="467080" y="225724"/>
                  </a:lnTo>
                  <a:lnTo>
                    <a:pt x="467080" y="246193"/>
                  </a:lnTo>
                  <a:lnTo>
                    <a:pt x="470317" y="253047"/>
                  </a:lnTo>
                  <a:lnTo>
                    <a:pt x="473651" y="256475"/>
                  </a:lnTo>
                  <a:lnTo>
                    <a:pt x="473651" y="259902"/>
                  </a:lnTo>
                  <a:lnTo>
                    <a:pt x="503170" y="259902"/>
                  </a:lnTo>
                  <a:lnTo>
                    <a:pt x="503170" y="270184"/>
                  </a:lnTo>
                  <a:lnTo>
                    <a:pt x="499932" y="276943"/>
                  </a:lnTo>
                  <a:lnTo>
                    <a:pt x="499932" y="297507"/>
                  </a:lnTo>
                  <a:lnTo>
                    <a:pt x="486791" y="304361"/>
                  </a:lnTo>
                  <a:lnTo>
                    <a:pt x="480221" y="304361"/>
                  </a:lnTo>
                  <a:lnTo>
                    <a:pt x="470698" y="307788"/>
                  </a:lnTo>
                  <a:lnTo>
                    <a:pt x="464128" y="311216"/>
                  </a:lnTo>
                  <a:lnTo>
                    <a:pt x="464128" y="318165"/>
                  </a:lnTo>
                  <a:lnTo>
                    <a:pt x="457557" y="325020"/>
                  </a:lnTo>
                  <a:lnTo>
                    <a:pt x="464128" y="328447"/>
                  </a:lnTo>
                  <a:lnTo>
                    <a:pt x="467461" y="331874"/>
                  </a:lnTo>
                  <a:lnTo>
                    <a:pt x="476983" y="335302"/>
                  </a:lnTo>
                  <a:lnTo>
                    <a:pt x="483553" y="335302"/>
                  </a:lnTo>
                  <a:lnTo>
                    <a:pt x="496694" y="328447"/>
                  </a:lnTo>
                  <a:lnTo>
                    <a:pt x="503266" y="318165"/>
                  </a:lnTo>
                  <a:lnTo>
                    <a:pt x="529548" y="290842"/>
                  </a:lnTo>
                  <a:lnTo>
                    <a:pt x="542689" y="283987"/>
                  </a:lnTo>
                  <a:lnTo>
                    <a:pt x="552211" y="280560"/>
                  </a:lnTo>
                  <a:lnTo>
                    <a:pt x="558781" y="277133"/>
                  </a:lnTo>
                  <a:lnTo>
                    <a:pt x="562019" y="273801"/>
                  </a:lnTo>
                  <a:lnTo>
                    <a:pt x="565257" y="273801"/>
                  </a:lnTo>
                  <a:lnTo>
                    <a:pt x="568590" y="270374"/>
                  </a:lnTo>
                  <a:lnTo>
                    <a:pt x="571827" y="263519"/>
                  </a:lnTo>
                  <a:lnTo>
                    <a:pt x="575160" y="263519"/>
                  </a:lnTo>
                  <a:lnTo>
                    <a:pt x="578398" y="260092"/>
                  </a:lnTo>
                  <a:lnTo>
                    <a:pt x="584968" y="256665"/>
                  </a:lnTo>
                  <a:lnTo>
                    <a:pt x="588301" y="253237"/>
                  </a:lnTo>
                  <a:lnTo>
                    <a:pt x="588301" y="239528"/>
                  </a:lnTo>
                  <a:lnTo>
                    <a:pt x="584968" y="236101"/>
                  </a:lnTo>
                  <a:lnTo>
                    <a:pt x="588301" y="236101"/>
                  </a:lnTo>
                  <a:lnTo>
                    <a:pt x="591538" y="232769"/>
                  </a:lnTo>
                  <a:lnTo>
                    <a:pt x="604679" y="225914"/>
                  </a:lnTo>
                  <a:lnTo>
                    <a:pt x="621154" y="225914"/>
                  </a:lnTo>
                  <a:lnTo>
                    <a:pt x="627724" y="229342"/>
                  </a:lnTo>
                  <a:lnTo>
                    <a:pt x="634295" y="229342"/>
                  </a:lnTo>
                  <a:lnTo>
                    <a:pt x="640865" y="222487"/>
                  </a:lnTo>
                  <a:lnTo>
                    <a:pt x="640865" y="205351"/>
                  </a:lnTo>
                  <a:lnTo>
                    <a:pt x="654007" y="205351"/>
                  </a:lnTo>
                  <a:lnTo>
                    <a:pt x="660576" y="201923"/>
                  </a:lnTo>
                  <a:lnTo>
                    <a:pt x="663815" y="201923"/>
                  </a:lnTo>
                  <a:lnTo>
                    <a:pt x="667148" y="198496"/>
                  </a:lnTo>
                  <a:close/>
                  <a:moveTo>
                    <a:pt x="407755" y="321592"/>
                  </a:moveTo>
                  <a:lnTo>
                    <a:pt x="401183" y="321592"/>
                  </a:lnTo>
                  <a:lnTo>
                    <a:pt x="404517" y="301124"/>
                  </a:lnTo>
                  <a:lnTo>
                    <a:pt x="391376" y="311406"/>
                  </a:lnTo>
                  <a:lnTo>
                    <a:pt x="394613" y="307979"/>
                  </a:lnTo>
                  <a:lnTo>
                    <a:pt x="394613" y="287415"/>
                  </a:lnTo>
                  <a:lnTo>
                    <a:pt x="385091" y="287415"/>
                  </a:lnTo>
                  <a:lnTo>
                    <a:pt x="381758" y="290842"/>
                  </a:lnTo>
                  <a:lnTo>
                    <a:pt x="378520" y="297697"/>
                  </a:lnTo>
                  <a:lnTo>
                    <a:pt x="375187" y="301124"/>
                  </a:lnTo>
                  <a:lnTo>
                    <a:pt x="365665" y="307979"/>
                  </a:lnTo>
                  <a:lnTo>
                    <a:pt x="359095" y="311406"/>
                  </a:lnTo>
                  <a:lnTo>
                    <a:pt x="355762" y="318165"/>
                  </a:lnTo>
                  <a:lnTo>
                    <a:pt x="349191" y="325020"/>
                  </a:lnTo>
                  <a:lnTo>
                    <a:pt x="342621" y="328447"/>
                  </a:lnTo>
                  <a:lnTo>
                    <a:pt x="336050" y="335302"/>
                  </a:lnTo>
                  <a:lnTo>
                    <a:pt x="329480" y="335302"/>
                  </a:lnTo>
                  <a:lnTo>
                    <a:pt x="319957" y="342156"/>
                  </a:lnTo>
                  <a:lnTo>
                    <a:pt x="313386" y="345584"/>
                  </a:lnTo>
                  <a:lnTo>
                    <a:pt x="296912" y="362625"/>
                  </a:lnTo>
                  <a:lnTo>
                    <a:pt x="293675" y="369479"/>
                  </a:lnTo>
                  <a:lnTo>
                    <a:pt x="290342" y="369479"/>
                  </a:lnTo>
                  <a:lnTo>
                    <a:pt x="287104" y="372907"/>
                  </a:lnTo>
                  <a:lnTo>
                    <a:pt x="277581" y="376334"/>
                  </a:lnTo>
                  <a:lnTo>
                    <a:pt x="271107" y="379761"/>
                  </a:lnTo>
                  <a:lnTo>
                    <a:pt x="251394" y="386616"/>
                  </a:lnTo>
                  <a:lnTo>
                    <a:pt x="238253" y="393470"/>
                  </a:lnTo>
                  <a:lnTo>
                    <a:pt x="231683" y="400229"/>
                  </a:lnTo>
                  <a:lnTo>
                    <a:pt x="225112" y="403657"/>
                  </a:lnTo>
                  <a:lnTo>
                    <a:pt x="221780" y="410511"/>
                  </a:lnTo>
                  <a:lnTo>
                    <a:pt x="215210" y="413939"/>
                  </a:lnTo>
                  <a:lnTo>
                    <a:pt x="205687" y="413939"/>
                  </a:lnTo>
                  <a:lnTo>
                    <a:pt x="199116" y="417366"/>
                  </a:lnTo>
                  <a:lnTo>
                    <a:pt x="169501" y="427648"/>
                  </a:lnTo>
                  <a:lnTo>
                    <a:pt x="156360" y="434407"/>
                  </a:lnTo>
                  <a:lnTo>
                    <a:pt x="146838" y="441262"/>
                  </a:lnTo>
                  <a:lnTo>
                    <a:pt x="133696" y="448116"/>
                  </a:lnTo>
                  <a:lnTo>
                    <a:pt x="120555" y="451544"/>
                  </a:lnTo>
                  <a:lnTo>
                    <a:pt x="107414" y="458398"/>
                  </a:lnTo>
                  <a:lnTo>
                    <a:pt x="97892" y="461826"/>
                  </a:lnTo>
                  <a:lnTo>
                    <a:pt x="94559" y="465253"/>
                  </a:lnTo>
                  <a:lnTo>
                    <a:pt x="91322" y="472107"/>
                  </a:lnTo>
                  <a:lnTo>
                    <a:pt x="91322" y="482294"/>
                  </a:lnTo>
                  <a:lnTo>
                    <a:pt x="84751" y="475439"/>
                  </a:lnTo>
                  <a:lnTo>
                    <a:pt x="81418" y="475439"/>
                  </a:lnTo>
                  <a:lnTo>
                    <a:pt x="78181" y="478867"/>
                  </a:lnTo>
                  <a:lnTo>
                    <a:pt x="65039" y="485721"/>
                  </a:lnTo>
                  <a:lnTo>
                    <a:pt x="58468" y="492576"/>
                  </a:lnTo>
                  <a:lnTo>
                    <a:pt x="38757" y="502858"/>
                  </a:lnTo>
                  <a:lnTo>
                    <a:pt x="35425" y="502858"/>
                  </a:lnTo>
                  <a:lnTo>
                    <a:pt x="28853" y="506285"/>
                  </a:lnTo>
                  <a:lnTo>
                    <a:pt x="19331" y="506285"/>
                  </a:lnTo>
                  <a:lnTo>
                    <a:pt x="9808" y="509712"/>
                  </a:lnTo>
                  <a:lnTo>
                    <a:pt x="6571" y="516471"/>
                  </a:lnTo>
                  <a:lnTo>
                    <a:pt x="0" y="519899"/>
                  </a:lnTo>
                  <a:lnTo>
                    <a:pt x="9523" y="519899"/>
                  </a:lnTo>
                  <a:lnTo>
                    <a:pt x="12856" y="523326"/>
                  </a:lnTo>
                  <a:lnTo>
                    <a:pt x="16094" y="523326"/>
                  </a:lnTo>
                  <a:lnTo>
                    <a:pt x="12856" y="526753"/>
                  </a:lnTo>
                  <a:lnTo>
                    <a:pt x="12856" y="537035"/>
                  </a:lnTo>
                  <a:lnTo>
                    <a:pt x="16094" y="540462"/>
                  </a:lnTo>
                  <a:lnTo>
                    <a:pt x="22664" y="540462"/>
                  </a:lnTo>
                  <a:lnTo>
                    <a:pt x="29235" y="537035"/>
                  </a:lnTo>
                  <a:lnTo>
                    <a:pt x="32567" y="533608"/>
                  </a:lnTo>
                  <a:lnTo>
                    <a:pt x="39139" y="540462"/>
                  </a:lnTo>
                  <a:lnTo>
                    <a:pt x="52280" y="540462"/>
                  </a:lnTo>
                  <a:lnTo>
                    <a:pt x="55517" y="543890"/>
                  </a:lnTo>
                  <a:lnTo>
                    <a:pt x="71991" y="543890"/>
                  </a:lnTo>
                  <a:lnTo>
                    <a:pt x="81513" y="554076"/>
                  </a:lnTo>
                  <a:lnTo>
                    <a:pt x="97987" y="550744"/>
                  </a:lnTo>
                  <a:lnTo>
                    <a:pt x="104558" y="554076"/>
                  </a:lnTo>
                  <a:lnTo>
                    <a:pt x="107795" y="557504"/>
                  </a:lnTo>
                  <a:lnTo>
                    <a:pt x="117318" y="560931"/>
                  </a:lnTo>
                  <a:lnTo>
                    <a:pt x="123888" y="560931"/>
                  </a:lnTo>
                  <a:lnTo>
                    <a:pt x="136934" y="554076"/>
                  </a:lnTo>
                  <a:lnTo>
                    <a:pt x="143505" y="540462"/>
                  </a:lnTo>
                  <a:lnTo>
                    <a:pt x="156646" y="533608"/>
                  </a:lnTo>
                  <a:lnTo>
                    <a:pt x="168358" y="533608"/>
                  </a:lnTo>
                  <a:lnTo>
                    <a:pt x="181500" y="526753"/>
                  </a:lnTo>
                  <a:lnTo>
                    <a:pt x="184832" y="519899"/>
                  </a:lnTo>
                  <a:lnTo>
                    <a:pt x="184832" y="509712"/>
                  </a:lnTo>
                  <a:lnTo>
                    <a:pt x="188070" y="502858"/>
                  </a:lnTo>
                  <a:lnTo>
                    <a:pt x="201211" y="496003"/>
                  </a:lnTo>
                  <a:lnTo>
                    <a:pt x="214352" y="496003"/>
                  </a:lnTo>
                  <a:lnTo>
                    <a:pt x="220923" y="489149"/>
                  </a:lnTo>
                  <a:lnTo>
                    <a:pt x="220923" y="482294"/>
                  </a:lnTo>
                  <a:lnTo>
                    <a:pt x="217686" y="478867"/>
                  </a:lnTo>
                  <a:lnTo>
                    <a:pt x="227208" y="478867"/>
                  </a:lnTo>
                  <a:lnTo>
                    <a:pt x="260060" y="451544"/>
                  </a:lnTo>
                  <a:lnTo>
                    <a:pt x="250538" y="441262"/>
                  </a:lnTo>
                  <a:lnTo>
                    <a:pt x="273106" y="451448"/>
                  </a:lnTo>
                  <a:lnTo>
                    <a:pt x="273106" y="441166"/>
                  </a:lnTo>
                  <a:lnTo>
                    <a:pt x="276343" y="437739"/>
                  </a:lnTo>
                  <a:lnTo>
                    <a:pt x="292817" y="437739"/>
                  </a:lnTo>
                  <a:lnTo>
                    <a:pt x="296056" y="441166"/>
                  </a:lnTo>
                  <a:lnTo>
                    <a:pt x="302626" y="444594"/>
                  </a:lnTo>
                  <a:lnTo>
                    <a:pt x="309197" y="444594"/>
                  </a:lnTo>
                  <a:lnTo>
                    <a:pt x="312529" y="441166"/>
                  </a:lnTo>
                  <a:lnTo>
                    <a:pt x="312529" y="437739"/>
                  </a:lnTo>
                  <a:lnTo>
                    <a:pt x="315767" y="434312"/>
                  </a:lnTo>
                  <a:lnTo>
                    <a:pt x="315767" y="430980"/>
                  </a:lnTo>
                  <a:lnTo>
                    <a:pt x="309197" y="424125"/>
                  </a:lnTo>
                  <a:lnTo>
                    <a:pt x="332241" y="400134"/>
                  </a:lnTo>
                  <a:lnTo>
                    <a:pt x="335479" y="400134"/>
                  </a:lnTo>
                  <a:lnTo>
                    <a:pt x="338812" y="396707"/>
                  </a:lnTo>
                  <a:lnTo>
                    <a:pt x="358523" y="386520"/>
                  </a:lnTo>
                  <a:lnTo>
                    <a:pt x="361761" y="379666"/>
                  </a:lnTo>
                  <a:lnTo>
                    <a:pt x="365094" y="376238"/>
                  </a:lnTo>
                  <a:lnTo>
                    <a:pt x="365094" y="372811"/>
                  </a:lnTo>
                  <a:lnTo>
                    <a:pt x="377854" y="372811"/>
                  </a:lnTo>
                  <a:lnTo>
                    <a:pt x="384424" y="369384"/>
                  </a:lnTo>
                  <a:lnTo>
                    <a:pt x="400803" y="352343"/>
                  </a:lnTo>
                  <a:lnTo>
                    <a:pt x="400803" y="348915"/>
                  </a:lnTo>
                  <a:lnTo>
                    <a:pt x="404136" y="348915"/>
                  </a:lnTo>
                  <a:lnTo>
                    <a:pt x="407373" y="345488"/>
                  </a:lnTo>
                  <a:lnTo>
                    <a:pt x="416896" y="338634"/>
                  </a:lnTo>
                  <a:lnTo>
                    <a:pt x="423372" y="331779"/>
                  </a:lnTo>
                  <a:lnTo>
                    <a:pt x="426704" y="324925"/>
                  </a:lnTo>
                  <a:lnTo>
                    <a:pt x="426704" y="311311"/>
                  </a:lnTo>
                  <a:lnTo>
                    <a:pt x="423372" y="307883"/>
                  </a:lnTo>
                  <a:lnTo>
                    <a:pt x="423372" y="30445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Serbest Form 4579">
              <a:extLst>
                <a:ext uri="{FF2B5EF4-FFF2-40B4-BE49-F238E27FC236}">
                  <a16:creationId xmlns:a16="http://schemas.microsoft.com/office/drawing/2014/main" id="{1B664087-DD17-F9EE-FE2A-5BBF29200E7B}"/>
                </a:ext>
              </a:extLst>
            </p:cNvPr>
            <p:cNvSpPr/>
            <p:nvPr/>
          </p:nvSpPr>
          <p:spPr>
            <a:xfrm>
              <a:off x="3745056" y="343060"/>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173 w 232063"/>
                <a:gd name="connsiteY51" fmla="*/ 217442 h 232007"/>
                <a:gd name="connsiteX52" fmla="*/ 104652 w 232063"/>
                <a:gd name="connsiteY52" fmla="*/ 213824 h 232007"/>
                <a:gd name="connsiteX53" fmla="*/ 101319 w 232063"/>
                <a:gd name="connsiteY53" fmla="*/ 210206 h 232007"/>
                <a:gd name="connsiteX54" fmla="*/ 124173 w 232063"/>
                <a:gd name="connsiteY54" fmla="*/ 202971 h 232007"/>
                <a:gd name="connsiteX55" fmla="*/ 127506 w 232063"/>
                <a:gd name="connsiteY55" fmla="*/ 199353 h 232007"/>
                <a:gd name="connsiteX56" fmla="*/ 127506 w 232063"/>
                <a:gd name="connsiteY56" fmla="*/ 195736 h 232007"/>
                <a:gd name="connsiteX57" fmla="*/ 124173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173" y="217442"/>
                  </a:lnTo>
                  <a:lnTo>
                    <a:pt x="104652" y="213824"/>
                  </a:lnTo>
                  <a:lnTo>
                    <a:pt x="101319" y="210206"/>
                  </a:lnTo>
                  <a:lnTo>
                    <a:pt x="124173" y="202971"/>
                  </a:lnTo>
                  <a:lnTo>
                    <a:pt x="127506" y="199353"/>
                  </a:lnTo>
                  <a:lnTo>
                    <a:pt x="127506" y="195736"/>
                  </a:lnTo>
                  <a:lnTo>
                    <a:pt x="124173"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Serbest Form 4580">
              <a:extLst>
                <a:ext uri="{FF2B5EF4-FFF2-40B4-BE49-F238E27FC236}">
                  <a16:creationId xmlns:a16="http://schemas.microsoft.com/office/drawing/2014/main" id="{56F3D4B4-CA3C-598B-8C4E-D6DA14AE9DE6}"/>
                </a:ext>
              </a:extLst>
            </p:cNvPr>
            <p:cNvSpPr/>
            <p:nvPr/>
          </p:nvSpPr>
          <p:spPr>
            <a:xfrm>
              <a:off x="3745056" y="343060"/>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269 w 232063"/>
                <a:gd name="connsiteY51" fmla="*/ 217442 h 232007"/>
                <a:gd name="connsiteX52" fmla="*/ 104652 w 232063"/>
                <a:gd name="connsiteY52" fmla="*/ 213824 h 232007"/>
                <a:gd name="connsiteX53" fmla="*/ 101319 w 232063"/>
                <a:gd name="connsiteY53" fmla="*/ 210206 h 232007"/>
                <a:gd name="connsiteX54" fmla="*/ 124269 w 232063"/>
                <a:gd name="connsiteY54" fmla="*/ 202971 h 232007"/>
                <a:gd name="connsiteX55" fmla="*/ 127506 w 232063"/>
                <a:gd name="connsiteY55" fmla="*/ 199353 h 232007"/>
                <a:gd name="connsiteX56" fmla="*/ 127506 w 232063"/>
                <a:gd name="connsiteY56" fmla="*/ 195736 h 232007"/>
                <a:gd name="connsiteX57" fmla="*/ 124269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269" y="217442"/>
                  </a:lnTo>
                  <a:lnTo>
                    <a:pt x="104652" y="213824"/>
                  </a:lnTo>
                  <a:lnTo>
                    <a:pt x="101319" y="210206"/>
                  </a:lnTo>
                  <a:lnTo>
                    <a:pt x="124269" y="202971"/>
                  </a:lnTo>
                  <a:lnTo>
                    <a:pt x="127506" y="199353"/>
                  </a:lnTo>
                  <a:lnTo>
                    <a:pt x="127506" y="195736"/>
                  </a:lnTo>
                  <a:lnTo>
                    <a:pt x="124269"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Serbest Form 4581">
              <a:extLst>
                <a:ext uri="{FF2B5EF4-FFF2-40B4-BE49-F238E27FC236}">
                  <a16:creationId xmlns:a16="http://schemas.microsoft.com/office/drawing/2014/main" id="{8B4E8B80-5198-12B9-64A3-6597FC08C9B0}"/>
                </a:ext>
              </a:extLst>
            </p:cNvPr>
            <p:cNvSpPr/>
            <p:nvPr/>
          </p:nvSpPr>
          <p:spPr>
            <a:xfrm>
              <a:off x="5872479" y="246334"/>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Serbest Form 4582">
              <a:extLst>
                <a:ext uri="{FF2B5EF4-FFF2-40B4-BE49-F238E27FC236}">
                  <a16:creationId xmlns:a16="http://schemas.microsoft.com/office/drawing/2014/main" id="{1CF2E7D6-265A-7A7D-B9BA-0393E2269415}"/>
                </a:ext>
              </a:extLst>
            </p:cNvPr>
            <p:cNvSpPr/>
            <p:nvPr/>
          </p:nvSpPr>
          <p:spPr>
            <a:xfrm>
              <a:off x="5872479" y="246334"/>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Serbest Form 4583">
              <a:extLst>
                <a:ext uri="{FF2B5EF4-FFF2-40B4-BE49-F238E27FC236}">
                  <a16:creationId xmlns:a16="http://schemas.microsoft.com/office/drawing/2014/main" id="{2B440F1A-8B8A-0341-0FF4-F49EAE034A8B}"/>
                </a:ext>
              </a:extLst>
            </p:cNvPr>
            <p:cNvSpPr/>
            <p:nvPr/>
          </p:nvSpPr>
          <p:spPr>
            <a:xfrm>
              <a:off x="8734851" y="1329163"/>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798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798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798"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798"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Serbest Form 4584">
              <a:extLst>
                <a:ext uri="{FF2B5EF4-FFF2-40B4-BE49-F238E27FC236}">
                  <a16:creationId xmlns:a16="http://schemas.microsoft.com/office/drawing/2014/main" id="{84995272-30AA-98B2-66AB-F6F2CF089FEF}"/>
                </a:ext>
              </a:extLst>
            </p:cNvPr>
            <p:cNvSpPr/>
            <p:nvPr/>
          </p:nvSpPr>
          <p:spPr>
            <a:xfrm>
              <a:off x="8734851" y="1329163"/>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893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893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893"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893"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Serbest Form 4585">
              <a:extLst>
                <a:ext uri="{FF2B5EF4-FFF2-40B4-BE49-F238E27FC236}">
                  <a16:creationId xmlns:a16="http://schemas.microsoft.com/office/drawing/2014/main" id="{0E8CEBA8-478C-528F-0139-22D3EF92DC4F}"/>
                </a:ext>
              </a:extLst>
            </p:cNvPr>
            <p:cNvSpPr/>
            <p:nvPr/>
          </p:nvSpPr>
          <p:spPr>
            <a:xfrm>
              <a:off x="6181961" y="3572030"/>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Serbest Form 4586">
              <a:extLst>
                <a:ext uri="{FF2B5EF4-FFF2-40B4-BE49-F238E27FC236}">
                  <a16:creationId xmlns:a16="http://schemas.microsoft.com/office/drawing/2014/main" id="{87DA4B3F-39F1-1018-BAA5-AD6B247086F7}"/>
                </a:ext>
              </a:extLst>
            </p:cNvPr>
            <p:cNvSpPr/>
            <p:nvPr/>
          </p:nvSpPr>
          <p:spPr>
            <a:xfrm>
              <a:off x="6181961" y="3572030"/>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Serbest Form 4587">
              <a:extLst>
                <a:ext uri="{FF2B5EF4-FFF2-40B4-BE49-F238E27FC236}">
                  <a16:creationId xmlns:a16="http://schemas.microsoft.com/office/drawing/2014/main" id="{47F0CCB5-CDE7-DF9A-701D-1228014DDE2D}"/>
                </a:ext>
              </a:extLst>
            </p:cNvPr>
            <p:cNvSpPr/>
            <p:nvPr/>
          </p:nvSpPr>
          <p:spPr>
            <a:xfrm>
              <a:off x="9237639" y="1425793"/>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Serbest Form 4588">
              <a:extLst>
                <a:ext uri="{FF2B5EF4-FFF2-40B4-BE49-F238E27FC236}">
                  <a16:creationId xmlns:a16="http://schemas.microsoft.com/office/drawing/2014/main" id="{09D8068E-1CC2-FC0A-16F9-DC26C6D66879}"/>
                </a:ext>
              </a:extLst>
            </p:cNvPr>
            <p:cNvSpPr/>
            <p:nvPr/>
          </p:nvSpPr>
          <p:spPr>
            <a:xfrm>
              <a:off x="9237639" y="1425793"/>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Serbest Form 4589">
              <a:extLst>
                <a:ext uri="{FF2B5EF4-FFF2-40B4-BE49-F238E27FC236}">
                  <a16:creationId xmlns:a16="http://schemas.microsoft.com/office/drawing/2014/main" id="{56E4D8F6-6BD5-A085-6334-191EE4CC820E}"/>
                </a:ext>
              </a:extLst>
            </p:cNvPr>
            <p:cNvSpPr/>
            <p:nvPr/>
          </p:nvSpPr>
          <p:spPr>
            <a:xfrm>
              <a:off x="6878152" y="3262718"/>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630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630"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Serbest Form 4590">
              <a:extLst>
                <a:ext uri="{FF2B5EF4-FFF2-40B4-BE49-F238E27FC236}">
                  <a16:creationId xmlns:a16="http://schemas.microsoft.com/office/drawing/2014/main" id="{4AB7312B-0E9F-1632-16C9-D735F91FC88C}"/>
                </a:ext>
              </a:extLst>
            </p:cNvPr>
            <p:cNvSpPr/>
            <p:nvPr/>
          </p:nvSpPr>
          <p:spPr>
            <a:xfrm>
              <a:off x="6878152" y="3262718"/>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726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726"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Serbest Form 4591">
              <a:extLst>
                <a:ext uri="{FF2B5EF4-FFF2-40B4-BE49-F238E27FC236}">
                  <a16:creationId xmlns:a16="http://schemas.microsoft.com/office/drawing/2014/main" id="{3A4A2CA4-067B-9F9D-048B-5394E5303056}"/>
                </a:ext>
              </a:extLst>
            </p:cNvPr>
            <p:cNvSpPr/>
            <p:nvPr/>
          </p:nvSpPr>
          <p:spPr>
            <a:xfrm>
              <a:off x="5234281" y="1077735"/>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Serbest Form 4592">
              <a:extLst>
                <a:ext uri="{FF2B5EF4-FFF2-40B4-BE49-F238E27FC236}">
                  <a16:creationId xmlns:a16="http://schemas.microsoft.com/office/drawing/2014/main" id="{87DB8876-F689-09C8-D45A-FFAE7A2543BC}"/>
                </a:ext>
              </a:extLst>
            </p:cNvPr>
            <p:cNvSpPr/>
            <p:nvPr/>
          </p:nvSpPr>
          <p:spPr>
            <a:xfrm>
              <a:off x="5234281" y="1077735"/>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Serbest Form 4593">
              <a:extLst>
                <a:ext uri="{FF2B5EF4-FFF2-40B4-BE49-F238E27FC236}">
                  <a16:creationId xmlns:a16="http://schemas.microsoft.com/office/drawing/2014/main" id="{E2387CAF-ABAB-E98C-4653-448246C1CBB2}"/>
                </a:ext>
              </a:extLst>
            </p:cNvPr>
            <p:cNvSpPr/>
            <p:nvPr/>
          </p:nvSpPr>
          <p:spPr>
            <a:xfrm>
              <a:off x="6414024" y="710350"/>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881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881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881"/>
                  </a:lnTo>
                  <a:lnTo>
                    <a:pt x="30472" y="77399"/>
                  </a:lnTo>
                  <a:lnTo>
                    <a:pt x="36662" y="70640"/>
                  </a:lnTo>
                  <a:lnTo>
                    <a:pt x="33615" y="60549"/>
                  </a:lnTo>
                  <a:lnTo>
                    <a:pt x="30472" y="63881"/>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Serbest Form 4594">
              <a:extLst>
                <a:ext uri="{FF2B5EF4-FFF2-40B4-BE49-F238E27FC236}">
                  <a16:creationId xmlns:a16="http://schemas.microsoft.com/office/drawing/2014/main" id="{FE5CA0B5-2445-C398-D40A-40408FB3E148}"/>
                </a:ext>
              </a:extLst>
            </p:cNvPr>
            <p:cNvSpPr/>
            <p:nvPr/>
          </p:nvSpPr>
          <p:spPr>
            <a:xfrm>
              <a:off x="6414024" y="710350"/>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976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976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976"/>
                  </a:lnTo>
                  <a:lnTo>
                    <a:pt x="30472" y="77399"/>
                  </a:lnTo>
                  <a:lnTo>
                    <a:pt x="36662" y="70640"/>
                  </a:lnTo>
                  <a:lnTo>
                    <a:pt x="33615" y="60549"/>
                  </a:lnTo>
                  <a:lnTo>
                    <a:pt x="30472" y="63976"/>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Serbest Form 4595">
              <a:extLst>
                <a:ext uri="{FF2B5EF4-FFF2-40B4-BE49-F238E27FC236}">
                  <a16:creationId xmlns:a16="http://schemas.microsoft.com/office/drawing/2014/main" id="{FBF15A66-8D29-D027-4D4B-4418AC1B53F0}"/>
                </a:ext>
              </a:extLst>
            </p:cNvPr>
            <p:cNvSpPr/>
            <p:nvPr/>
          </p:nvSpPr>
          <p:spPr>
            <a:xfrm>
              <a:off x="8754181" y="304313"/>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Serbest Form 4596">
              <a:extLst>
                <a:ext uri="{FF2B5EF4-FFF2-40B4-BE49-F238E27FC236}">
                  <a16:creationId xmlns:a16="http://schemas.microsoft.com/office/drawing/2014/main" id="{6B683474-63AF-D0F8-F885-89C004F97402}"/>
                </a:ext>
              </a:extLst>
            </p:cNvPr>
            <p:cNvSpPr/>
            <p:nvPr/>
          </p:nvSpPr>
          <p:spPr>
            <a:xfrm>
              <a:off x="8754181" y="304313"/>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Serbest Form 4597">
              <a:extLst>
                <a:ext uri="{FF2B5EF4-FFF2-40B4-BE49-F238E27FC236}">
                  <a16:creationId xmlns:a16="http://schemas.microsoft.com/office/drawing/2014/main" id="{DE7D62FB-36A6-5ED3-200A-07E1858C168D}"/>
                </a:ext>
              </a:extLst>
            </p:cNvPr>
            <p:cNvSpPr/>
            <p:nvPr/>
          </p:nvSpPr>
          <p:spPr>
            <a:xfrm>
              <a:off x="6684750" y="478342"/>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Serbest Form 4598">
              <a:extLst>
                <a:ext uri="{FF2B5EF4-FFF2-40B4-BE49-F238E27FC236}">
                  <a16:creationId xmlns:a16="http://schemas.microsoft.com/office/drawing/2014/main" id="{0FDB0490-C91A-71FC-37C9-28B0A8BEC5A5}"/>
                </a:ext>
              </a:extLst>
            </p:cNvPr>
            <p:cNvSpPr/>
            <p:nvPr/>
          </p:nvSpPr>
          <p:spPr>
            <a:xfrm>
              <a:off x="6684750" y="478342"/>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Serbest Form 4599">
              <a:extLst>
                <a:ext uri="{FF2B5EF4-FFF2-40B4-BE49-F238E27FC236}">
                  <a16:creationId xmlns:a16="http://schemas.microsoft.com/office/drawing/2014/main" id="{DC4CA370-7F1B-B09B-FE96-9316920965F0}"/>
                </a:ext>
              </a:extLst>
            </p:cNvPr>
            <p:cNvSpPr/>
            <p:nvPr/>
          </p:nvSpPr>
          <p:spPr>
            <a:xfrm>
              <a:off x="1404899" y="1213112"/>
              <a:ext cx="1025002" cy="870051"/>
            </a:xfrm>
            <a:custGeom>
              <a:avLst/>
              <a:gdLst>
                <a:gd name="connsiteX0" fmla="*/ 783702 w 1025002"/>
                <a:gd name="connsiteY0" fmla="*/ 859389 h 870051"/>
                <a:gd name="connsiteX1" fmla="*/ 783702 w 1025002"/>
                <a:gd name="connsiteY1" fmla="*/ 823594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594"/>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Serbest Form 4600">
              <a:extLst>
                <a:ext uri="{FF2B5EF4-FFF2-40B4-BE49-F238E27FC236}">
                  <a16:creationId xmlns:a16="http://schemas.microsoft.com/office/drawing/2014/main" id="{055385A8-80CD-1BDD-537F-A7924CC8B8A5}"/>
                </a:ext>
              </a:extLst>
            </p:cNvPr>
            <p:cNvSpPr/>
            <p:nvPr/>
          </p:nvSpPr>
          <p:spPr>
            <a:xfrm>
              <a:off x="1404899" y="1213112"/>
              <a:ext cx="1025002" cy="870051"/>
            </a:xfrm>
            <a:custGeom>
              <a:avLst/>
              <a:gdLst>
                <a:gd name="connsiteX0" fmla="*/ 783702 w 1025002"/>
                <a:gd name="connsiteY0" fmla="*/ 859389 h 870051"/>
                <a:gd name="connsiteX1" fmla="*/ 783702 w 1025002"/>
                <a:gd name="connsiteY1" fmla="*/ 823498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498"/>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Serbest Form 4601">
              <a:extLst>
                <a:ext uri="{FF2B5EF4-FFF2-40B4-BE49-F238E27FC236}">
                  <a16:creationId xmlns:a16="http://schemas.microsoft.com/office/drawing/2014/main" id="{734043E2-15B4-3643-C10E-146BFB39B1B1}"/>
                </a:ext>
              </a:extLst>
            </p:cNvPr>
            <p:cNvSpPr/>
            <p:nvPr/>
          </p:nvSpPr>
          <p:spPr>
            <a:xfrm>
              <a:off x="6259284" y="1058408"/>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Serbest Form 4602">
              <a:extLst>
                <a:ext uri="{FF2B5EF4-FFF2-40B4-BE49-F238E27FC236}">
                  <a16:creationId xmlns:a16="http://schemas.microsoft.com/office/drawing/2014/main" id="{1772B0F7-15C7-67D6-6499-23F360321884}"/>
                </a:ext>
              </a:extLst>
            </p:cNvPr>
            <p:cNvSpPr/>
            <p:nvPr/>
          </p:nvSpPr>
          <p:spPr>
            <a:xfrm>
              <a:off x="6259284" y="1058408"/>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Serbest Form 4603">
              <a:extLst>
                <a:ext uri="{FF2B5EF4-FFF2-40B4-BE49-F238E27FC236}">
                  <a16:creationId xmlns:a16="http://schemas.microsoft.com/office/drawing/2014/main" id="{87CF6BE4-BC45-4803-279B-79F77650B5E6}"/>
                </a:ext>
              </a:extLst>
            </p:cNvPr>
            <p:cNvSpPr/>
            <p:nvPr/>
          </p:nvSpPr>
          <p:spPr>
            <a:xfrm>
              <a:off x="5079540" y="1483771"/>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167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279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167"/>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279"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Serbest Form 4604">
              <a:extLst>
                <a:ext uri="{FF2B5EF4-FFF2-40B4-BE49-F238E27FC236}">
                  <a16:creationId xmlns:a16="http://schemas.microsoft.com/office/drawing/2014/main" id="{41D0204E-77B1-7275-421C-CB0746A2889B}"/>
                </a:ext>
              </a:extLst>
            </p:cNvPr>
            <p:cNvSpPr/>
            <p:nvPr/>
          </p:nvSpPr>
          <p:spPr>
            <a:xfrm>
              <a:off x="5079540" y="1483771"/>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262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183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262"/>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183"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Serbest Form 4605">
              <a:extLst>
                <a:ext uri="{FF2B5EF4-FFF2-40B4-BE49-F238E27FC236}">
                  <a16:creationId xmlns:a16="http://schemas.microsoft.com/office/drawing/2014/main" id="{AB61C5F5-1013-B5F9-CC1D-A8AF27610E76}"/>
                </a:ext>
              </a:extLst>
            </p:cNvPr>
            <p:cNvSpPr/>
            <p:nvPr/>
          </p:nvSpPr>
          <p:spPr>
            <a:xfrm>
              <a:off x="5253611" y="1580497"/>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564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564"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Serbest Form 4606">
              <a:extLst>
                <a:ext uri="{FF2B5EF4-FFF2-40B4-BE49-F238E27FC236}">
                  <a16:creationId xmlns:a16="http://schemas.microsoft.com/office/drawing/2014/main" id="{E4D48352-72B6-9048-19BA-183362B7734F}"/>
                </a:ext>
              </a:extLst>
            </p:cNvPr>
            <p:cNvSpPr/>
            <p:nvPr/>
          </p:nvSpPr>
          <p:spPr>
            <a:xfrm>
              <a:off x="5253611" y="1580497"/>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660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660"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Serbest Form 4607">
              <a:extLst>
                <a:ext uri="{FF2B5EF4-FFF2-40B4-BE49-F238E27FC236}">
                  <a16:creationId xmlns:a16="http://schemas.microsoft.com/office/drawing/2014/main" id="{369A238A-8148-FC00-9E56-D1617F906697}"/>
                </a:ext>
              </a:extLst>
            </p:cNvPr>
            <p:cNvSpPr/>
            <p:nvPr/>
          </p:nvSpPr>
          <p:spPr>
            <a:xfrm>
              <a:off x="9605113" y="2450549"/>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Serbest Form 4608">
              <a:extLst>
                <a:ext uri="{FF2B5EF4-FFF2-40B4-BE49-F238E27FC236}">
                  <a16:creationId xmlns:a16="http://schemas.microsoft.com/office/drawing/2014/main" id="{3AFDB85D-079D-87B4-B793-05EFE9150533}"/>
                </a:ext>
              </a:extLst>
            </p:cNvPr>
            <p:cNvSpPr/>
            <p:nvPr/>
          </p:nvSpPr>
          <p:spPr>
            <a:xfrm>
              <a:off x="9605113" y="2450549"/>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Serbest Form 4609">
              <a:extLst>
                <a:ext uri="{FF2B5EF4-FFF2-40B4-BE49-F238E27FC236}">
                  <a16:creationId xmlns:a16="http://schemas.microsoft.com/office/drawing/2014/main" id="{8F6A822D-96A4-8E77-7706-0D81FD60DA4A}"/>
                </a:ext>
              </a:extLst>
            </p:cNvPr>
            <p:cNvSpPr/>
            <p:nvPr/>
          </p:nvSpPr>
          <p:spPr>
            <a:xfrm>
              <a:off x="9991917" y="2411897"/>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325 w 386804"/>
                <a:gd name="connsiteY7" fmla="*/ 321212 h 328733"/>
                <a:gd name="connsiteX8" fmla="*/ 80752 w 386804"/>
                <a:gd name="connsiteY8" fmla="*/ 321212 h 328733"/>
                <a:gd name="connsiteX9" fmla="*/ 97606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325" y="321212"/>
                  </a:lnTo>
                  <a:lnTo>
                    <a:pt x="80752" y="321212"/>
                  </a:lnTo>
                  <a:lnTo>
                    <a:pt x="97606"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Serbest Form 4610">
              <a:extLst>
                <a:ext uri="{FF2B5EF4-FFF2-40B4-BE49-F238E27FC236}">
                  <a16:creationId xmlns:a16="http://schemas.microsoft.com/office/drawing/2014/main" id="{AC311F83-4990-B028-ACDE-DE211ACF91E1}"/>
                </a:ext>
              </a:extLst>
            </p:cNvPr>
            <p:cNvSpPr/>
            <p:nvPr/>
          </p:nvSpPr>
          <p:spPr>
            <a:xfrm>
              <a:off x="9991917" y="2411897"/>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229 w 386804"/>
                <a:gd name="connsiteY7" fmla="*/ 321212 h 328733"/>
                <a:gd name="connsiteX8" fmla="*/ 80752 w 386804"/>
                <a:gd name="connsiteY8" fmla="*/ 321212 h 328733"/>
                <a:gd name="connsiteX9" fmla="*/ 97510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229" y="321212"/>
                  </a:lnTo>
                  <a:lnTo>
                    <a:pt x="80752" y="321212"/>
                  </a:lnTo>
                  <a:lnTo>
                    <a:pt x="97510"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Serbest Form 4611">
              <a:extLst>
                <a:ext uri="{FF2B5EF4-FFF2-40B4-BE49-F238E27FC236}">
                  <a16:creationId xmlns:a16="http://schemas.microsoft.com/office/drawing/2014/main" id="{25126537-AE3F-E2A6-F64E-31AA212D439F}"/>
                </a:ext>
              </a:extLst>
            </p:cNvPr>
            <p:cNvSpPr/>
            <p:nvPr/>
          </p:nvSpPr>
          <p:spPr>
            <a:xfrm>
              <a:off x="6994231" y="3223971"/>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Serbest Form 4612">
              <a:extLst>
                <a:ext uri="{FF2B5EF4-FFF2-40B4-BE49-F238E27FC236}">
                  <a16:creationId xmlns:a16="http://schemas.microsoft.com/office/drawing/2014/main" id="{CB40DFAD-39D9-4712-FAF4-EC1797ADF770}"/>
                </a:ext>
              </a:extLst>
            </p:cNvPr>
            <p:cNvSpPr/>
            <p:nvPr/>
          </p:nvSpPr>
          <p:spPr>
            <a:xfrm>
              <a:off x="6994231" y="3223971"/>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Serbest Form 4613">
              <a:extLst>
                <a:ext uri="{FF2B5EF4-FFF2-40B4-BE49-F238E27FC236}">
                  <a16:creationId xmlns:a16="http://schemas.microsoft.com/office/drawing/2014/main" id="{8DD2A678-1F5B-D8F0-D239-D1938D869010}"/>
                </a:ext>
              </a:extLst>
            </p:cNvPr>
            <p:cNvSpPr/>
            <p:nvPr/>
          </p:nvSpPr>
          <p:spPr>
            <a:xfrm>
              <a:off x="7361705" y="3359348"/>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Serbest Form 4614">
              <a:extLst>
                <a:ext uri="{FF2B5EF4-FFF2-40B4-BE49-F238E27FC236}">
                  <a16:creationId xmlns:a16="http://schemas.microsoft.com/office/drawing/2014/main" id="{0D33794C-80A7-2EA7-A01B-E0BE78C6F784}"/>
                </a:ext>
              </a:extLst>
            </p:cNvPr>
            <p:cNvSpPr/>
            <p:nvPr/>
          </p:nvSpPr>
          <p:spPr>
            <a:xfrm>
              <a:off x="7361705" y="3359348"/>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Serbest Form 4615">
              <a:extLst>
                <a:ext uri="{FF2B5EF4-FFF2-40B4-BE49-F238E27FC236}">
                  <a16:creationId xmlns:a16="http://schemas.microsoft.com/office/drawing/2014/main" id="{00B542B9-D539-DF62-18D5-7B4396254C71}"/>
                </a:ext>
              </a:extLst>
            </p:cNvPr>
            <p:cNvSpPr/>
            <p:nvPr/>
          </p:nvSpPr>
          <p:spPr>
            <a:xfrm>
              <a:off x="6491347" y="768423"/>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591 h 77304"/>
                <a:gd name="connsiteX19" fmla="*/ 20093 w 77418"/>
                <a:gd name="connsiteY19" fmla="*/ 77304 h 77304"/>
                <a:gd name="connsiteX20" fmla="*/ 25806 w 77418"/>
                <a:gd name="connsiteY20" fmla="*/ 73591 h 77304"/>
                <a:gd name="connsiteX21" fmla="*/ 28663 w 77418"/>
                <a:gd name="connsiteY21" fmla="*/ 73591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591"/>
                  </a:lnTo>
                  <a:lnTo>
                    <a:pt x="20093" y="77304"/>
                  </a:lnTo>
                  <a:lnTo>
                    <a:pt x="25806" y="73591"/>
                  </a:lnTo>
                  <a:lnTo>
                    <a:pt x="28663" y="73591"/>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Serbest Form 4616">
              <a:extLst>
                <a:ext uri="{FF2B5EF4-FFF2-40B4-BE49-F238E27FC236}">
                  <a16:creationId xmlns:a16="http://schemas.microsoft.com/office/drawing/2014/main" id="{42D44383-3971-6D4F-0B8E-2DFEB11B9E8A}"/>
                </a:ext>
              </a:extLst>
            </p:cNvPr>
            <p:cNvSpPr/>
            <p:nvPr/>
          </p:nvSpPr>
          <p:spPr>
            <a:xfrm>
              <a:off x="6491347" y="768423"/>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686 h 77304"/>
                <a:gd name="connsiteX19" fmla="*/ 20093 w 77418"/>
                <a:gd name="connsiteY19" fmla="*/ 77304 h 77304"/>
                <a:gd name="connsiteX20" fmla="*/ 25806 w 77418"/>
                <a:gd name="connsiteY20" fmla="*/ 73686 h 77304"/>
                <a:gd name="connsiteX21" fmla="*/ 28663 w 77418"/>
                <a:gd name="connsiteY21" fmla="*/ 73686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686"/>
                  </a:lnTo>
                  <a:lnTo>
                    <a:pt x="20093" y="77304"/>
                  </a:lnTo>
                  <a:lnTo>
                    <a:pt x="25806" y="73686"/>
                  </a:lnTo>
                  <a:lnTo>
                    <a:pt x="28663" y="73686"/>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Serbest Form 4617">
              <a:extLst>
                <a:ext uri="{FF2B5EF4-FFF2-40B4-BE49-F238E27FC236}">
                  <a16:creationId xmlns:a16="http://schemas.microsoft.com/office/drawing/2014/main" id="{59DABA37-106F-7C6F-A6F0-96B9EF8C09A2}"/>
                </a:ext>
              </a:extLst>
            </p:cNvPr>
            <p:cNvSpPr/>
            <p:nvPr/>
          </p:nvSpPr>
          <p:spPr>
            <a:xfrm>
              <a:off x="5969133" y="401038"/>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Serbest Form 4618">
              <a:extLst>
                <a:ext uri="{FF2B5EF4-FFF2-40B4-BE49-F238E27FC236}">
                  <a16:creationId xmlns:a16="http://schemas.microsoft.com/office/drawing/2014/main" id="{B98C0CD2-B6C7-3643-4951-58B3EA2CB6A2}"/>
                </a:ext>
              </a:extLst>
            </p:cNvPr>
            <p:cNvSpPr/>
            <p:nvPr/>
          </p:nvSpPr>
          <p:spPr>
            <a:xfrm>
              <a:off x="5969133" y="401038"/>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Serbest Form 4619">
              <a:extLst>
                <a:ext uri="{FF2B5EF4-FFF2-40B4-BE49-F238E27FC236}">
                  <a16:creationId xmlns:a16="http://schemas.microsoft.com/office/drawing/2014/main" id="{930FC15B-0D56-6432-BA64-B378B17C6BC7}"/>
                </a:ext>
              </a:extLst>
            </p:cNvPr>
            <p:cNvSpPr/>
            <p:nvPr/>
          </p:nvSpPr>
          <p:spPr>
            <a:xfrm>
              <a:off x="6085212" y="536320"/>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Serbest Form 4620">
              <a:extLst>
                <a:ext uri="{FF2B5EF4-FFF2-40B4-BE49-F238E27FC236}">
                  <a16:creationId xmlns:a16="http://schemas.microsoft.com/office/drawing/2014/main" id="{B6E4EFD2-A5A1-64F3-07EA-5ED3F9A7AB98}"/>
                </a:ext>
              </a:extLst>
            </p:cNvPr>
            <p:cNvSpPr/>
            <p:nvPr/>
          </p:nvSpPr>
          <p:spPr>
            <a:xfrm>
              <a:off x="6085212" y="536320"/>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Serbest Form 4621">
              <a:extLst>
                <a:ext uri="{FF2B5EF4-FFF2-40B4-BE49-F238E27FC236}">
                  <a16:creationId xmlns:a16="http://schemas.microsoft.com/office/drawing/2014/main" id="{B9C5141E-D41C-32B4-CA15-617AC0EE6DFA}"/>
                </a:ext>
              </a:extLst>
            </p:cNvPr>
            <p:cNvSpPr/>
            <p:nvPr/>
          </p:nvSpPr>
          <p:spPr>
            <a:xfrm>
              <a:off x="6085212" y="1193786"/>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Serbest Form 4622">
              <a:extLst>
                <a:ext uri="{FF2B5EF4-FFF2-40B4-BE49-F238E27FC236}">
                  <a16:creationId xmlns:a16="http://schemas.microsoft.com/office/drawing/2014/main" id="{E144BA72-FACB-2897-8E5D-AF92BC338052}"/>
                </a:ext>
              </a:extLst>
            </p:cNvPr>
            <p:cNvSpPr/>
            <p:nvPr/>
          </p:nvSpPr>
          <p:spPr>
            <a:xfrm>
              <a:off x="6085212" y="1193786"/>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Serbest Form 4623">
              <a:extLst>
                <a:ext uri="{FF2B5EF4-FFF2-40B4-BE49-F238E27FC236}">
                  <a16:creationId xmlns:a16="http://schemas.microsoft.com/office/drawing/2014/main" id="{729574BD-BE47-0C66-AC0D-3DBAC563A4D8}"/>
                </a:ext>
              </a:extLst>
            </p:cNvPr>
            <p:cNvSpPr/>
            <p:nvPr/>
          </p:nvSpPr>
          <p:spPr>
            <a:xfrm>
              <a:off x="5272942" y="2353919"/>
              <a:ext cx="154740" cy="212681"/>
            </a:xfrm>
            <a:custGeom>
              <a:avLst/>
              <a:gdLst>
                <a:gd name="connsiteX0" fmla="*/ 154741 w 154740"/>
                <a:gd name="connsiteY0" fmla="*/ 156703 h 212681"/>
                <a:gd name="connsiteX1" fmla="*/ 154741 w 154740"/>
                <a:gd name="connsiteY1" fmla="*/ 149277 h 212681"/>
                <a:gd name="connsiteX2" fmla="*/ 139886 w 154740"/>
                <a:gd name="connsiteY2" fmla="*/ 130617 h 212681"/>
                <a:gd name="connsiteX3" fmla="*/ 139886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886" y="130617"/>
                  </a:lnTo>
                  <a:lnTo>
                    <a:pt x="139886"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Serbest Form 4624">
              <a:extLst>
                <a:ext uri="{FF2B5EF4-FFF2-40B4-BE49-F238E27FC236}">
                  <a16:creationId xmlns:a16="http://schemas.microsoft.com/office/drawing/2014/main" id="{1EFEC1D2-A22F-CAF8-3EC9-5B5259B3F868}"/>
                </a:ext>
              </a:extLst>
            </p:cNvPr>
            <p:cNvSpPr/>
            <p:nvPr/>
          </p:nvSpPr>
          <p:spPr>
            <a:xfrm>
              <a:off x="5272942" y="2353919"/>
              <a:ext cx="154740" cy="212681"/>
            </a:xfrm>
            <a:custGeom>
              <a:avLst/>
              <a:gdLst>
                <a:gd name="connsiteX0" fmla="*/ 154741 w 154740"/>
                <a:gd name="connsiteY0" fmla="*/ 156703 h 212681"/>
                <a:gd name="connsiteX1" fmla="*/ 154741 w 154740"/>
                <a:gd name="connsiteY1" fmla="*/ 149277 h 212681"/>
                <a:gd name="connsiteX2" fmla="*/ 139790 w 154740"/>
                <a:gd name="connsiteY2" fmla="*/ 130617 h 212681"/>
                <a:gd name="connsiteX3" fmla="*/ 139790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790" y="130617"/>
                  </a:lnTo>
                  <a:lnTo>
                    <a:pt x="139790"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Serbest Form 4625">
              <a:extLst>
                <a:ext uri="{FF2B5EF4-FFF2-40B4-BE49-F238E27FC236}">
                  <a16:creationId xmlns:a16="http://schemas.microsoft.com/office/drawing/2014/main" id="{BC603BC8-776D-BD1F-41E3-B28EA1F72F29}"/>
                </a:ext>
              </a:extLst>
            </p:cNvPr>
            <p:cNvSpPr/>
            <p:nvPr/>
          </p:nvSpPr>
          <p:spPr>
            <a:xfrm>
              <a:off x="6742742" y="4132770"/>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Serbest Form 4626">
              <a:extLst>
                <a:ext uri="{FF2B5EF4-FFF2-40B4-BE49-F238E27FC236}">
                  <a16:creationId xmlns:a16="http://schemas.microsoft.com/office/drawing/2014/main" id="{1B71B899-F793-049A-16CE-4B91A2AC0D40}"/>
                </a:ext>
              </a:extLst>
            </p:cNvPr>
            <p:cNvSpPr/>
            <p:nvPr/>
          </p:nvSpPr>
          <p:spPr>
            <a:xfrm>
              <a:off x="6742742" y="4132770"/>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Serbest Form 4627">
              <a:extLst>
                <a:ext uri="{FF2B5EF4-FFF2-40B4-BE49-F238E27FC236}">
                  <a16:creationId xmlns:a16="http://schemas.microsoft.com/office/drawing/2014/main" id="{559B2BEA-8E77-3F33-00DB-4121E9FD41F1}"/>
                </a:ext>
              </a:extLst>
            </p:cNvPr>
            <p:cNvSpPr/>
            <p:nvPr/>
          </p:nvSpPr>
          <p:spPr>
            <a:xfrm>
              <a:off x="7032893" y="1135808"/>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Serbest Form 4628">
              <a:extLst>
                <a:ext uri="{FF2B5EF4-FFF2-40B4-BE49-F238E27FC236}">
                  <a16:creationId xmlns:a16="http://schemas.microsoft.com/office/drawing/2014/main" id="{F88AC699-8560-7D03-0EAF-56DFE3E8E651}"/>
                </a:ext>
              </a:extLst>
            </p:cNvPr>
            <p:cNvSpPr/>
            <p:nvPr/>
          </p:nvSpPr>
          <p:spPr>
            <a:xfrm>
              <a:off x="7032893" y="1135808"/>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Serbest Form 4629">
              <a:extLst>
                <a:ext uri="{FF2B5EF4-FFF2-40B4-BE49-F238E27FC236}">
                  <a16:creationId xmlns:a16="http://schemas.microsoft.com/office/drawing/2014/main" id="{B5ACF580-04AF-72DD-C4DB-79C62FDBDF82}"/>
                </a:ext>
              </a:extLst>
            </p:cNvPr>
            <p:cNvSpPr/>
            <p:nvPr/>
          </p:nvSpPr>
          <p:spPr>
            <a:xfrm>
              <a:off x="6472017" y="52979"/>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173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173"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Serbest Form 4630">
              <a:extLst>
                <a:ext uri="{FF2B5EF4-FFF2-40B4-BE49-F238E27FC236}">
                  <a16:creationId xmlns:a16="http://schemas.microsoft.com/office/drawing/2014/main" id="{FCE55E06-9CD9-1A18-0271-151CAC80675C}"/>
                </a:ext>
              </a:extLst>
            </p:cNvPr>
            <p:cNvSpPr/>
            <p:nvPr/>
          </p:nvSpPr>
          <p:spPr>
            <a:xfrm>
              <a:off x="6472017" y="52979"/>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269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269"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Serbest Form 4631">
              <a:extLst>
                <a:ext uri="{FF2B5EF4-FFF2-40B4-BE49-F238E27FC236}">
                  <a16:creationId xmlns:a16="http://schemas.microsoft.com/office/drawing/2014/main" id="{21AD7CE6-9EF5-BDE7-1458-E904F4A78727}"/>
                </a:ext>
              </a:extLst>
            </p:cNvPr>
            <p:cNvSpPr/>
            <p:nvPr/>
          </p:nvSpPr>
          <p:spPr>
            <a:xfrm>
              <a:off x="9547121" y="1696453"/>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455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370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370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455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307 w 328717"/>
                <a:gd name="connsiteY136" fmla="*/ 121097 h 425458"/>
                <a:gd name="connsiteX137" fmla="*/ 197307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455"/>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370"/>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370"/>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455"/>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307" y="121097"/>
                  </a:lnTo>
                  <a:lnTo>
                    <a:pt x="197307"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Serbest Form 4632">
              <a:extLst>
                <a:ext uri="{FF2B5EF4-FFF2-40B4-BE49-F238E27FC236}">
                  <a16:creationId xmlns:a16="http://schemas.microsoft.com/office/drawing/2014/main" id="{6A871644-B878-CE90-36E2-804A6DCC4BBC}"/>
                </a:ext>
              </a:extLst>
            </p:cNvPr>
            <p:cNvSpPr/>
            <p:nvPr/>
          </p:nvSpPr>
          <p:spPr>
            <a:xfrm>
              <a:off x="9547121" y="1696453"/>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359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465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465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359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211 w 328717"/>
                <a:gd name="connsiteY136" fmla="*/ 121097 h 425458"/>
                <a:gd name="connsiteX137" fmla="*/ 197211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359"/>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465"/>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465"/>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359"/>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211" y="121097"/>
                  </a:lnTo>
                  <a:lnTo>
                    <a:pt x="197211"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Serbest Form 4633">
              <a:extLst>
                <a:ext uri="{FF2B5EF4-FFF2-40B4-BE49-F238E27FC236}">
                  <a16:creationId xmlns:a16="http://schemas.microsoft.com/office/drawing/2014/main" id="{28C257AC-7FA6-52BC-E7CC-1E32E4A6C3B4}"/>
                </a:ext>
              </a:extLst>
            </p:cNvPr>
            <p:cNvSpPr/>
            <p:nvPr/>
          </p:nvSpPr>
          <p:spPr>
            <a:xfrm>
              <a:off x="8231967" y="729676"/>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434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434"/>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Serbest Form 4634">
              <a:extLst>
                <a:ext uri="{FF2B5EF4-FFF2-40B4-BE49-F238E27FC236}">
                  <a16:creationId xmlns:a16="http://schemas.microsoft.com/office/drawing/2014/main" id="{A10982A0-9117-A24C-9B65-C9B34DAB1A15}"/>
                </a:ext>
              </a:extLst>
            </p:cNvPr>
            <p:cNvSpPr/>
            <p:nvPr/>
          </p:nvSpPr>
          <p:spPr>
            <a:xfrm>
              <a:off x="8231967" y="729676"/>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530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530"/>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Serbest Form 4635">
              <a:extLst>
                <a:ext uri="{FF2B5EF4-FFF2-40B4-BE49-F238E27FC236}">
                  <a16:creationId xmlns:a16="http://schemas.microsoft.com/office/drawing/2014/main" id="{A150CC81-2088-539B-BEFD-7E19CBF2CEBB}"/>
                </a:ext>
              </a:extLst>
            </p:cNvPr>
            <p:cNvSpPr/>
            <p:nvPr/>
          </p:nvSpPr>
          <p:spPr>
            <a:xfrm>
              <a:off x="7477689" y="1348489"/>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Serbest Form 4636">
              <a:extLst>
                <a:ext uri="{FF2B5EF4-FFF2-40B4-BE49-F238E27FC236}">
                  <a16:creationId xmlns:a16="http://schemas.microsoft.com/office/drawing/2014/main" id="{006B1368-AE5B-CD01-F9EF-9E68EDFEFB18}"/>
                </a:ext>
              </a:extLst>
            </p:cNvPr>
            <p:cNvSpPr/>
            <p:nvPr/>
          </p:nvSpPr>
          <p:spPr>
            <a:xfrm>
              <a:off x="7477689" y="1348489"/>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Serbest Form 4637">
              <a:extLst>
                <a:ext uri="{FF2B5EF4-FFF2-40B4-BE49-F238E27FC236}">
                  <a16:creationId xmlns:a16="http://schemas.microsoft.com/office/drawing/2014/main" id="{90EDCBC9-F64F-BB6C-E02C-5C246AF4873F}"/>
                </a:ext>
              </a:extLst>
            </p:cNvPr>
            <p:cNvSpPr/>
            <p:nvPr/>
          </p:nvSpPr>
          <p:spPr>
            <a:xfrm>
              <a:off x="10340060" y="942452"/>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Serbest Form 4638">
              <a:extLst>
                <a:ext uri="{FF2B5EF4-FFF2-40B4-BE49-F238E27FC236}">
                  <a16:creationId xmlns:a16="http://schemas.microsoft.com/office/drawing/2014/main" id="{13EE0E40-D131-F1F4-6C80-5B951FD834D3}"/>
                </a:ext>
              </a:extLst>
            </p:cNvPr>
            <p:cNvSpPr/>
            <p:nvPr/>
          </p:nvSpPr>
          <p:spPr>
            <a:xfrm>
              <a:off x="10340060" y="942452"/>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Serbest Form 4639">
              <a:extLst>
                <a:ext uri="{FF2B5EF4-FFF2-40B4-BE49-F238E27FC236}">
                  <a16:creationId xmlns:a16="http://schemas.microsoft.com/office/drawing/2014/main" id="{3024A4C2-31FA-9D35-EE5A-503CCE8EBE2B}"/>
                </a:ext>
              </a:extLst>
            </p:cNvPr>
            <p:cNvSpPr/>
            <p:nvPr/>
          </p:nvSpPr>
          <p:spPr>
            <a:xfrm>
              <a:off x="10204650" y="729676"/>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512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512"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Serbest Form 4640">
              <a:extLst>
                <a:ext uri="{FF2B5EF4-FFF2-40B4-BE49-F238E27FC236}">
                  <a16:creationId xmlns:a16="http://schemas.microsoft.com/office/drawing/2014/main" id="{8BD19F8E-C3A0-0C03-6E7C-628F98E625EF}"/>
                </a:ext>
              </a:extLst>
            </p:cNvPr>
            <p:cNvSpPr/>
            <p:nvPr/>
          </p:nvSpPr>
          <p:spPr>
            <a:xfrm>
              <a:off x="10204650" y="729676"/>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417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417"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Serbest Form 4641">
              <a:extLst>
                <a:ext uri="{FF2B5EF4-FFF2-40B4-BE49-F238E27FC236}">
                  <a16:creationId xmlns:a16="http://schemas.microsoft.com/office/drawing/2014/main" id="{EF8A3548-49DC-356B-1DAF-B71ECB2306B9}"/>
                </a:ext>
              </a:extLst>
            </p:cNvPr>
            <p:cNvSpPr/>
            <p:nvPr/>
          </p:nvSpPr>
          <p:spPr>
            <a:xfrm>
              <a:off x="7052223" y="2547274"/>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807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807 w 309481"/>
                <a:gd name="connsiteY53" fmla="*/ 168032 h 444689"/>
                <a:gd name="connsiteX54" fmla="*/ 19807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807"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807" y="168032"/>
                  </a:lnTo>
                  <a:lnTo>
                    <a:pt x="19807"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Serbest Form 4642">
              <a:extLst>
                <a:ext uri="{FF2B5EF4-FFF2-40B4-BE49-F238E27FC236}">
                  <a16:creationId xmlns:a16="http://schemas.microsoft.com/office/drawing/2014/main" id="{5A3262ED-D37A-41DA-A008-F69E9F409E91}"/>
                </a:ext>
              </a:extLst>
            </p:cNvPr>
            <p:cNvSpPr/>
            <p:nvPr/>
          </p:nvSpPr>
          <p:spPr>
            <a:xfrm>
              <a:off x="7052223" y="2547274"/>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712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712 w 309481"/>
                <a:gd name="connsiteY53" fmla="*/ 168032 h 444689"/>
                <a:gd name="connsiteX54" fmla="*/ 19712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712"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712" y="168032"/>
                  </a:lnTo>
                  <a:lnTo>
                    <a:pt x="19712"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Serbest Form 4643">
              <a:extLst>
                <a:ext uri="{FF2B5EF4-FFF2-40B4-BE49-F238E27FC236}">
                  <a16:creationId xmlns:a16="http://schemas.microsoft.com/office/drawing/2014/main" id="{AB14F095-EB9C-BAEF-2039-7B61244B94C5}"/>
                </a:ext>
              </a:extLst>
            </p:cNvPr>
            <p:cNvSpPr/>
            <p:nvPr/>
          </p:nvSpPr>
          <p:spPr>
            <a:xfrm>
              <a:off x="7361991" y="169030"/>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394 w 1372860"/>
                <a:gd name="connsiteY32" fmla="*/ 425553 h 676506"/>
                <a:gd name="connsiteX33" fmla="*/ 953394 w 1372860"/>
                <a:gd name="connsiteY33" fmla="*/ 418604 h 676506"/>
                <a:gd name="connsiteX34" fmla="*/ 962916 w 1372860"/>
                <a:gd name="connsiteY34" fmla="*/ 408131 h 676506"/>
                <a:gd name="connsiteX35" fmla="*/ 969487 w 1372860"/>
                <a:gd name="connsiteY35" fmla="*/ 408131 h 676506"/>
                <a:gd name="connsiteX36" fmla="*/ 972724 w 1372860"/>
                <a:gd name="connsiteY36" fmla="*/ 404609 h 676506"/>
                <a:gd name="connsiteX37" fmla="*/ 975962 w 1372860"/>
                <a:gd name="connsiteY37" fmla="*/ 397659 h 676506"/>
                <a:gd name="connsiteX38" fmla="*/ 975962 w 1372860"/>
                <a:gd name="connsiteY38" fmla="*/ 394137 h 676506"/>
                <a:gd name="connsiteX39" fmla="*/ 982533 w 1372860"/>
                <a:gd name="connsiteY39" fmla="*/ 387187 h 676506"/>
                <a:gd name="connsiteX40" fmla="*/ 992055 w 1372860"/>
                <a:gd name="connsiteY40" fmla="*/ 387187 h 676506"/>
                <a:gd name="connsiteX41" fmla="*/ 998626 w 1372860"/>
                <a:gd name="connsiteY41" fmla="*/ 390709 h 676506"/>
                <a:gd name="connsiteX42" fmla="*/ 1008148 w 1372860"/>
                <a:gd name="connsiteY42" fmla="*/ 390709 h 676506"/>
                <a:gd name="connsiteX43" fmla="*/ 1011385 w 1372860"/>
                <a:gd name="connsiteY43" fmla="*/ 387187 h 676506"/>
                <a:gd name="connsiteX44" fmla="*/ 1034335 w 1372860"/>
                <a:gd name="connsiteY44" fmla="*/ 387187 h 676506"/>
                <a:gd name="connsiteX45" fmla="*/ 1040906 w 1372860"/>
                <a:gd name="connsiteY45" fmla="*/ 390709 h 676506"/>
                <a:gd name="connsiteX46" fmla="*/ 1044143 w 1372860"/>
                <a:gd name="connsiteY46" fmla="*/ 394137 h 676506"/>
                <a:gd name="connsiteX47" fmla="*/ 1053665 w 1372860"/>
                <a:gd name="connsiteY47" fmla="*/ 394137 h 676506"/>
                <a:gd name="connsiteX48" fmla="*/ 1060236 w 1372860"/>
                <a:gd name="connsiteY48" fmla="*/ 397659 h 676506"/>
                <a:gd name="connsiteX49" fmla="*/ 1076615 w 1372860"/>
                <a:gd name="connsiteY49" fmla="*/ 397659 h 676506"/>
                <a:gd name="connsiteX50" fmla="*/ 1083186 w 1372860"/>
                <a:gd name="connsiteY50" fmla="*/ 390709 h 676506"/>
                <a:gd name="connsiteX51" fmla="*/ 1106135 w 1372860"/>
                <a:gd name="connsiteY51" fmla="*/ 390709 h 676506"/>
                <a:gd name="connsiteX52" fmla="*/ 1109372 w 1372860"/>
                <a:gd name="connsiteY52" fmla="*/ 394137 h 676506"/>
                <a:gd name="connsiteX53" fmla="*/ 1115943 w 1372860"/>
                <a:gd name="connsiteY53" fmla="*/ 394137 h 676506"/>
                <a:gd name="connsiteX54" fmla="*/ 1119276 w 1372860"/>
                <a:gd name="connsiteY54" fmla="*/ 390709 h 676506"/>
                <a:gd name="connsiteX55" fmla="*/ 1125846 w 1372860"/>
                <a:gd name="connsiteY55" fmla="*/ 387187 h 676506"/>
                <a:gd name="connsiteX56" fmla="*/ 1138892 w 1372860"/>
                <a:gd name="connsiteY56" fmla="*/ 387187 h 676506"/>
                <a:gd name="connsiteX57" fmla="*/ 1138892 w 1372860"/>
                <a:gd name="connsiteY57" fmla="*/ 397659 h 676506"/>
                <a:gd name="connsiteX58" fmla="*/ 1135654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343 w 1372860"/>
                <a:gd name="connsiteY529" fmla="*/ 585779 h 676506"/>
                <a:gd name="connsiteX530" fmla="*/ 988722 w 1372860"/>
                <a:gd name="connsiteY530" fmla="*/ 585779 h 676506"/>
                <a:gd name="connsiteX531" fmla="*/ 998244 w 1372860"/>
                <a:gd name="connsiteY531" fmla="*/ 589301 h 676506"/>
                <a:gd name="connsiteX532" fmla="*/ 998244 w 1372860"/>
                <a:gd name="connsiteY532" fmla="*/ 582923 h 676506"/>
                <a:gd name="connsiteX533" fmla="*/ 995007 w 1372860"/>
                <a:gd name="connsiteY533" fmla="*/ 575973 h 676506"/>
                <a:gd name="connsiteX534" fmla="*/ 995007 w 1372860"/>
                <a:gd name="connsiteY534" fmla="*/ 558456 h 676506"/>
                <a:gd name="connsiteX535" fmla="*/ 998244 w 1372860"/>
                <a:gd name="connsiteY535" fmla="*/ 555028 h 676506"/>
                <a:gd name="connsiteX536" fmla="*/ 1021194 w 1372860"/>
                <a:gd name="connsiteY536" fmla="*/ 555028 h 676506"/>
                <a:gd name="connsiteX537" fmla="*/ 1027764 w 1372860"/>
                <a:gd name="connsiteY537" fmla="*/ 558456 h 676506"/>
                <a:gd name="connsiteX538" fmla="*/ 1031002 w 1372860"/>
                <a:gd name="connsiteY538" fmla="*/ 565501 h 676506"/>
                <a:gd name="connsiteX539" fmla="*/ 1044143 w 1372860"/>
                <a:gd name="connsiteY539" fmla="*/ 565501 h 676506"/>
                <a:gd name="connsiteX540" fmla="*/ 1050713 w 1372860"/>
                <a:gd name="connsiteY540" fmla="*/ 568928 h 676506"/>
                <a:gd name="connsiteX541" fmla="*/ 1060236 w 1372860"/>
                <a:gd name="connsiteY541" fmla="*/ 568928 h 676506"/>
                <a:gd name="connsiteX542" fmla="*/ 1069758 w 1372860"/>
                <a:gd name="connsiteY542" fmla="*/ 565501 h 676506"/>
                <a:gd name="connsiteX543" fmla="*/ 1135369 w 1372860"/>
                <a:gd name="connsiteY543" fmla="*/ 565501 h 676506"/>
                <a:gd name="connsiteX544" fmla="*/ 1141939 w 1372860"/>
                <a:gd name="connsiteY544" fmla="*/ 568928 h 676506"/>
                <a:gd name="connsiteX545" fmla="*/ 1148415 w 1372860"/>
                <a:gd name="connsiteY545" fmla="*/ 568928 h 676506"/>
                <a:gd name="connsiteX546" fmla="*/ 1174697 w 1372860"/>
                <a:gd name="connsiteY546" fmla="*/ 565501 h 676506"/>
                <a:gd name="connsiteX547" fmla="*/ 1181267 w 1372860"/>
                <a:gd name="connsiteY547" fmla="*/ 572450 h 676506"/>
                <a:gd name="connsiteX548" fmla="*/ 1190790 w 1372860"/>
                <a:gd name="connsiteY548" fmla="*/ 572450 h 676506"/>
                <a:gd name="connsiteX549" fmla="*/ 1203836 w 1372860"/>
                <a:gd name="connsiteY549" fmla="*/ 589872 h 676506"/>
                <a:gd name="connsiteX550" fmla="*/ 1226785 w 1372860"/>
                <a:gd name="connsiteY550" fmla="*/ 589872 h 676506"/>
                <a:gd name="connsiteX551" fmla="*/ 1236307 w 1372860"/>
                <a:gd name="connsiteY551" fmla="*/ 593395 h 676506"/>
                <a:gd name="connsiteX552" fmla="*/ 1232974 w 1372860"/>
                <a:gd name="connsiteY552" fmla="*/ 589872 h 676506"/>
                <a:gd name="connsiteX553" fmla="*/ 1232974 w 1372860"/>
                <a:gd name="connsiteY553" fmla="*/ 582923 h 676506"/>
                <a:gd name="connsiteX554" fmla="*/ 1229737 w 1372860"/>
                <a:gd name="connsiteY554" fmla="*/ 579400 h 676506"/>
                <a:gd name="connsiteX555" fmla="*/ 1229737 w 1372860"/>
                <a:gd name="connsiteY555" fmla="*/ 572450 h 676506"/>
                <a:gd name="connsiteX556" fmla="*/ 1242782 w 1372860"/>
                <a:gd name="connsiteY556" fmla="*/ 572450 h 676506"/>
                <a:gd name="connsiteX557" fmla="*/ 1233260 w 1372860"/>
                <a:gd name="connsiteY557" fmla="*/ 561978 h 676506"/>
                <a:gd name="connsiteX558" fmla="*/ 1233260 w 1372860"/>
                <a:gd name="connsiteY558" fmla="*/ 558456 h 676506"/>
                <a:gd name="connsiteX559" fmla="*/ 1236593 w 1372860"/>
                <a:gd name="connsiteY559" fmla="*/ 555028 h 676506"/>
                <a:gd name="connsiteX560" fmla="*/ 1246116 w 1372860"/>
                <a:gd name="connsiteY560" fmla="*/ 555028 h 676506"/>
                <a:gd name="connsiteX561" fmla="*/ 1246116 w 1372860"/>
                <a:gd name="connsiteY561" fmla="*/ 547983 h 676506"/>
                <a:gd name="connsiteX562" fmla="*/ 1239545 w 1372860"/>
                <a:gd name="connsiteY562" fmla="*/ 544556 h 676506"/>
                <a:gd name="connsiteX563" fmla="*/ 1236307 w 1372860"/>
                <a:gd name="connsiteY563" fmla="*/ 537511 h 676506"/>
                <a:gd name="connsiteX564" fmla="*/ 1213358 w 1372860"/>
                <a:gd name="connsiteY564" fmla="*/ 513139 h 676506"/>
                <a:gd name="connsiteX565" fmla="*/ 1206788 w 1372860"/>
                <a:gd name="connsiteY565" fmla="*/ 499145 h 676506"/>
                <a:gd name="connsiteX566" fmla="*/ 1206788 w 1372860"/>
                <a:gd name="connsiteY566" fmla="*/ 481723 h 676506"/>
                <a:gd name="connsiteX567" fmla="*/ 1197265 w 1372860"/>
                <a:gd name="connsiteY567" fmla="*/ 481723 h 676506"/>
                <a:gd name="connsiteX568" fmla="*/ 1190694 w 1372860"/>
                <a:gd name="connsiteY568" fmla="*/ 478295 h 676506"/>
                <a:gd name="connsiteX569" fmla="*/ 1187362 w 1372860"/>
                <a:gd name="connsiteY569" fmla="*/ 474773 h 676506"/>
                <a:gd name="connsiteX570" fmla="*/ 1187362 w 1372860"/>
                <a:gd name="connsiteY570" fmla="*/ 471251 h 676506"/>
                <a:gd name="connsiteX571" fmla="*/ 1190694 w 1372860"/>
                <a:gd name="connsiteY571" fmla="*/ 467823 h 676506"/>
                <a:gd name="connsiteX572" fmla="*/ 1197265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394" y="425553"/>
                  </a:lnTo>
                  <a:lnTo>
                    <a:pt x="953394" y="418604"/>
                  </a:lnTo>
                  <a:lnTo>
                    <a:pt x="962916" y="408131"/>
                  </a:lnTo>
                  <a:lnTo>
                    <a:pt x="969487" y="408131"/>
                  </a:lnTo>
                  <a:lnTo>
                    <a:pt x="972724" y="404609"/>
                  </a:lnTo>
                  <a:lnTo>
                    <a:pt x="975962" y="397659"/>
                  </a:lnTo>
                  <a:lnTo>
                    <a:pt x="975962" y="394137"/>
                  </a:lnTo>
                  <a:lnTo>
                    <a:pt x="982533" y="387187"/>
                  </a:lnTo>
                  <a:lnTo>
                    <a:pt x="992055" y="387187"/>
                  </a:lnTo>
                  <a:lnTo>
                    <a:pt x="998626" y="390709"/>
                  </a:lnTo>
                  <a:lnTo>
                    <a:pt x="1008148" y="390709"/>
                  </a:lnTo>
                  <a:lnTo>
                    <a:pt x="1011385" y="387187"/>
                  </a:lnTo>
                  <a:lnTo>
                    <a:pt x="1034335" y="387187"/>
                  </a:lnTo>
                  <a:lnTo>
                    <a:pt x="1040906" y="390709"/>
                  </a:lnTo>
                  <a:lnTo>
                    <a:pt x="1044143" y="394137"/>
                  </a:lnTo>
                  <a:lnTo>
                    <a:pt x="1053665" y="394137"/>
                  </a:lnTo>
                  <a:lnTo>
                    <a:pt x="1060236" y="397659"/>
                  </a:lnTo>
                  <a:lnTo>
                    <a:pt x="1076615" y="397659"/>
                  </a:lnTo>
                  <a:lnTo>
                    <a:pt x="1083186" y="390709"/>
                  </a:lnTo>
                  <a:lnTo>
                    <a:pt x="1106135" y="390709"/>
                  </a:lnTo>
                  <a:lnTo>
                    <a:pt x="1109372" y="394137"/>
                  </a:lnTo>
                  <a:lnTo>
                    <a:pt x="1115943" y="394137"/>
                  </a:lnTo>
                  <a:lnTo>
                    <a:pt x="1119276" y="390709"/>
                  </a:lnTo>
                  <a:lnTo>
                    <a:pt x="1125846" y="387187"/>
                  </a:lnTo>
                  <a:lnTo>
                    <a:pt x="1138892" y="387187"/>
                  </a:lnTo>
                  <a:lnTo>
                    <a:pt x="1138892" y="397659"/>
                  </a:lnTo>
                  <a:lnTo>
                    <a:pt x="1135654"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343" y="585779"/>
                  </a:lnTo>
                  <a:lnTo>
                    <a:pt x="988722" y="585779"/>
                  </a:lnTo>
                  <a:lnTo>
                    <a:pt x="998244" y="589301"/>
                  </a:lnTo>
                  <a:lnTo>
                    <a:pt x="998244" y="582923"/>
                  </a:lnTo>
                  <a:lnTo>
                    <a:pt x="995007" y="575973"/>
                  </a:lnTo>
                  <a:lnTo>
                    <a:pt x="995007" y="558456"/>
                  </a:lnTo>
                  <a:lnTo>
                    <a:pt x="998244" y="555028"/>
                  </a:lnTo>
                  <a:lnTo>
                    <a:pt x="1021194" y="555028"/>
                  </a:lnTo>
                  <a:lnTo>
                    <a:pt x="1027764" y="558456"/>
                  </a:lnTo>
                  <a:lnTo>
                    <a:pt x="1031002" y="565501"/>
                  </a:lnTo>
                  <a:lnTo>
                    <a:pt x="1044143" y="565501"/>
                  </a:lnTo>
                  <a:lnTo>
                    <a:pt x="1050713" y="568928"/>
                  </a:lnTo>
                  <a:lnTo>
                    <a:pt x="1060236" y="568928"/>
                  </a:lnTo>
                  <a:lnTo>
                    <a:pt x="1069758" y="565501"/>
                  </a:lnTo>
                  <a:lnTo>
                    <a:pt x="1135369" y="565501"/>
                  </a:lnTo>
                  <a:lnTo>
                    <a:pt x="1141939" y="568928"/>
                  </a:lnTo>
                  <a:lnTo>
                    <a:pt x="1148415" y="568928"/>
                  </a:lnTo>
                  <a:lnTo>
                    <a:pt x="1174697" y="565501"/>
                  </a:lnTo>
                  <a:lnTo>
                    <a:pt x="1181267" y="572450"/>
                  </a:lnTo>
                  <a:lnTo>
                    <a:pt x="1190790" y="572450"/>
                  </a:lnTo>
                  <a:lnTo>
                    <a:pt x="1203836" y="589872"/>
                  </a:lnTo>
                  <a:lnTo>
                    <a:pt x="1226785" y="589872"/>
                  </a:lnTo>
                  <a:lnTo>
                    <a:pt x="1236307" y="593395"/>
                  </a:lnTo>
                  <a:lnTo>
                    <a:pt x="1232974" y="589872"/>
                  </a:lnTo>
                  <a:lnTo>
                    <a:pt x="1232974" y="582923"/>
                  </a:lnTo>
                  <a:lnTo>
                    <a:pt x="1229737" y="579400"/>
                  </a:lnTo>
                  <a:lnTo>
                    <a:pt x="1229737" y="572450"/>
                  </a:lnTo>
                  <a:lnTo>
                    <a:pt x="1242782" y="572450"/>
                  </a:lnTo>
                  <a:lnTo>
                    <a:pt x="1233260" y="561978"/>
                  </a:lnTo>
                  <a:lnTo>
                    <a:pt x="1233260" y="558456"/>
                  </a:lnTo>
                  <a:lnTo>
                    <a:pt x="1236593" y="555028"/>
                  </a:lnTo>
                  <a:lnTo>
                    <a:pt x="1246116" y="555028"/>
                  </a:lnTo>
                  <a:lnTo>
                    <a:pt x="1246116" y="547983"/>
                  </a:lnTo>
                  <a:lnTo>
                    <a:pt x="1239545" y="544556"/>
                  </a:lnTo>
                  <a:lnTo>
                    <a:pt x="1236307" y="537511"/>
                  </a:lnTo>
                  <a:lnTo>
                    <a:pt x="1213358" y="513139"/>
                  </a:lnTo>
                  <a:lnTo>
                    <a:pt x="1206788" y="499145"/>
                  </a:lnTo>
                  <a:lnTo>
                    <a:pt x="1206788" y="481723"/>
                  </a:lnTo>
                  <a:lnTo>
                    <a:pt x="1197265" y="481723"/>
                  </a:lnTo>
                  <a:lnTo>
                    <a:pt x="1190694" y="478295"/>
                  </a:lnTo>
                  <a:lnTo>
                    <a:pt x="1187362" y="474773"/>
                  </a:lnTo>
                  <a:lnTo>
                    <a:pt x="1187362" y="471251"/>
                  </a:lnTo>
                  <a:lnTo>
                    <a:pt x="1190694" y="467823"/>
                  </a:lnTo>
                  <a:lnTo>
                    <a:pt x="1197265"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Serbest Form 4644">
              <a:extLst>
                <a:ext uri="{FF2B5EF4-FFF2-40B4-BE49-F238E27FC236}">
                  <a16:creationId xmlns:a16="http://schemas.microsoft.com/office/drawing/2014/main" id="{7B4A5E15-5B32-20C0-8144-42CDDB59BE29}"/>
                </a:ext>
              </a:extLst>
            </p:cNvPr>
            <p:cNvSpPr/>
            <p:nvPr/>
          </p:nvSpPr>
          <p:spPr>
            <a:xfrm>
              <a:off x="7361991" y="169030"/>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298 w 1372860"/>
                <a:gd name="connsiteY32" fmla="*/ 425553 h 676506"/>
                <a:gd name="connsiteX33" fmla="*/ 953298 w 1372860"/>
                <a:gd name="connsiteY33" fmla="*/ 418604 h 676506"/>
                <a:gd name="connsiteX34" fmla="*/ 962821 w 1372860"/>
                <a:gd name="connsiteY34" fmla="*/ 408131 h 676506"/>
                <a:gd name="connsiteX35" fmla="*/ 969391 w 1372860"/>
                <a:gd name="connsiteY35" fmla="*/ 408131 h 676506"/>
                <a:gd name="connsiteX36" fmla="*/ 972629 w 1372860"/>
                <a:gd name="connsiteY36" fmla="*/ 404609 h 676506"/>
                <a:gd name="connsiteX37" fmla="*/ 975867 w 1372860"/>
                <a:gd name="connsiteY37" fmla="*/ 397659 h 676506"/>
                <a:gd name="connsiteX38" fmla="*/ 975867 w 1372860"/>
                <a:gd name="connsiteY38" fmla="*/ 394137 h 676506"/>
                <a:gd name="connsiteX39" fmla="*/ 982437 w 1372860"/>
                <a:gd name="connsiteY39" fmla="*/ 387187 h 676506"/>
                <a:gd name="connsiteX40" fmla="*/ 991960 w 1372860"/>
                <a:gd name="connsiteY40" fmla="*/ 387187 h 676506"/>
                <a:gd name="connsiteX41" fmla="*/ 998530 w 1372860"/>
                <a:gd name="connsiteY41" fmla="*/ 390709 h 676506"/>
                <a:gd name="connsiteX42" fmla="*/ 1008053 w 1372860"/>
                <a:gd name="connsiteY42" fmla="*/ 390709 h 676506"/>
                <a:gd name="connsiteX43" fmla="*/ 1011290 w 1372860"/>
                <a:gd name="connsiteY43" fmla="*/ 387187 h 676506"/>
                <a:gd name="connsiteX44" fmla="*/ 1034240 w 1372860"/>
                <a:gd name="connsiteY44" fmla="*/ 387187 h 676506"/>
                <a:gd name="connsiteX45" fmla="*/ 1040810 w 1372860"/>
                <a:gd name="connsiteY45" fmla="*/ 390709 h 676506"/>
                <a:gd name="connsiteX46" fmla="*/ 1044048 w 1372860"/>
                <a:gd name="connsiteY46" fmla="*/ 394137 h 676506"/>
                <a:gd name="connsiteX47" fmla="*/ 1053570 w 1372860"/>
                <a:gd name="connsiteY47" fmla="*/ 394137 h 676506"/>
                <a:gd name="connsiteX48" fmla="*/ 1060141 w 1372860"/>
                <a:gd name="connsiteY48" fmla="*/ 397659 h 676506"/>
                <a:gd name="connsiteX49" fmla="*/ 1076520 w 1372860"/>
                <a:gd name="connsiteY49" fmla="*/ 397659 h 676506"/>
                <a:gd name="connsiteX50" fmla="*/ 1083090 w 1372860"/>
                <a:gd name="connsiteY50" fmla="*/ 390709 h 676506"/>
                <a:gd name="connsiteX51" fmla="*/ 1106039 w 1372860"/>
                <a:gd name="connsiteY51" fmla="*/ 390709 h 676506"/>
                <a:gd name="connsiteX52" fmla="*/ 1109277 w 1372860"/>
                <a:gd name="connsiteY52" fmla="*/ 394137 h 676506"/>
                <a:gd name="connsiteX53" fmla="*/ 1115848 w 1372860"/>
                <a:gd name="connsiteY53" fmla="*/ 394137 h 676506"/>
                <a:gd name="connsiteX54" fmla="*/ 1119180 w 1372860"/>
                <a:gd name="connsiteY54" fmla="*/ 390709 h 676506"/>
                <a:gd name="connsiteX55" fmla="*/ 1125751 w 1372860"/>
                <a:gd name="connsiteY55" fmla="*/ 387187 h 676506"/>
                <a:gd name="connsiteX56" fmla="*/ 1138797 w 1372860"/>
                <a:gd name="connsiteY56" fmla="*/ 387187 h 676506"/>
                <a:gd name="connsiteX57" fmla="*/ 1138797 w 1372860"/>
                <a:gd name="connsiteY57" fmla="*/ 397659 h 676506"/>
                <a:gd name="connsiteX58" fmla="*/ 1135559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439 w 1372860"/>
                <a:gd name="connsiteY529" fmla="*/ 585779 h 676506"/>
                <a:gd name="connsiteX530" fmla="*/ 988817 w 1372860"/>
                <a:gd name="connsiteY530" fmla="*/ 585779 h 676506"/>
                <a:gd name="connsiteX531" fmla="*/ 998340 w 1372860"/>
                <a:gd name="connsiteY531" fmla="*/ 589301 h 676506"/>
                <a:gd name="connsiteX532" fmla="*/ 998340 w 1372860"/>
                <a:gd name="connsiteY532" fmla="*/ 582923 h 676506"/>
                <a:gd name="connsiteX533" fmla="*/ 995102 w 1372860"/>
                <a:gd name="connsiteY533" fmla="*/ 575973 h 676506"/>
                <a:gd name="connsiteX534" fmla="*/ 995102 w 1372860"/>
                <a:gd name="connsiteY534" fmla="*/ 558456 h 676506"/>
                <a:gd name="connsiteX535" fmla="*/ 998340 w 1372860"/>
                <a:gd name="connsiteY535" fmla="*/ 555028 h 676506"/>
                <a:gd name="connsiteX536" fmla="*/ 1021289 w 1372860"/>
                <a:gd name="connsiteY536" fmla="*/ 555028 h 676506"/>
                <a:gd name="connsiteX537" fmla="*/ 1027860 w 1372860"/>
                <a:gd name="connsiteY537" fmla="*/ 558456 h 676506"/>
                <a:gd name="connsiteX538" fmla="*/ 1031097 w 1372860"/>
                <a:gd name="connsiteY538" fmla="*/ 565501 h 676506"/>
                <a:gd name="connsiteX539" fmla="*/ 1044238 w 1372860"/>
                <a:gd name="connsiteY539" fmla="*/ 565501 h 676506"/>
                <a:gd name="connsiteX540" fmla="*/ 1050809 w 1372860"/>
                <a:gd name="connsiteY540" fmla="*/ 568928 h 676506"/>
                <a:gd name="connsiteX541" fmla="*/ 1060331 w 1372860"/>
                <a:gd name="connsiteY541" fmla="*/ 568928 h 676506"/>
                <a:gd name="connsiteX542" fmla="*/ 1069854 w 1372860"/>
                <a:gd name="connsiteY542" fmla="*/ 565501 h 676506"/>
                <a:gd name="connsiteX543" fmla="*/ 1135464 w 1372860"/>
                <a:gd name="connsiteY543" fmla="*/ 565501 h 676506"/>
                <a:gd name="connsiteX544" fmla="*/ 1142035 w 1372860"/>
                <a:gd name="connsiteY544" fmla="*/ 568928 h 676506"/>
                <a:gd name="connsiteX545" fmla="*/ 1148510 w 1372860"/>
                <a:gd name="connsiteY545" fmla="*/ 568928 h 676506"/>
                <a:gd name="connsiteX546" fmla="*/ 1174792 w 1372860"/>
                <a:gd name="connsiteY546" fmla="*/ 565501 h 676506"/>
                <a:gd name="connsiteX547" fmla="*/ 1181363 w 1372860"/>
                <a:gd name="connsiteY547" fmla="*/ 572450 h 676506"/>
                <a:gd name="connsiteX548" fmla="*/ 1190885 w 1372860"/>
                <a:gd name="connsiteY548" fmla="*/ 572450 h 676506"/>
                <a:gd name="connsiteX549" fmla="*/ 1203931 w 1372860"/>
                <a:gd name="connsiteY549" fmla="*/ 589872 h 676506"/>
                <a:gd name="connsiteX550" fmla="*/ 1226880 w 1372860"/>
                <a:gd name="connsiteY550" fmla="*/ 589872 h 676506"/>
                <a:gd name="connsiteX551" fmla="*/ 1236402 w 1372860"/>
                <a:gd name="connsiteY551" fmla="*/ 593395 h 676506"/>
                <a:gd name="connsiteX552" fmla="*/ 1233070 w 1372860"/>
                <a:gd name="connsiteY552" fmla="*/ 589872 h 676506"/>
                <a:gd name="connsiteX553" fmla="*/ 1233070 w 1372860"/>
                <a:gd name="connsiteY553" fmla="*/ 582923 h 676506"/>
                <a:gd name="connsiteX554" fmla="*/ 1229832 w 1372860"/>
                <a:gd name="connsiteY554" fmla="*/ 579400 h 676506"/>
                <a:gd name="connsiteX555" fmla="*/ 1229832 w 1372860"/>
                <a:gd name="connsiteY555" fmla="*/ 572450 h 676506"/>
                <a:gd name="connsiteX556" fmla="*/ 1242878 w 1372860"/>
                <a:gd name="connsiteY556" fmla="*/ 572450 h 676506"/>
                <a:gd name="connsiteX557" fmla="*/ 1233355 w 1372860"/>
                <a:gd name="connsiteY557" fmla="*/ 561978 h 676506"/>
                <a:gd name="connsiteX558" fmla="*/ 1233355 w 1372860"/>
                <a:gd name="connsiteY558" fmla="*/ 558456 h 676506"/>
                <a:gd name="connsiteX559" fmla="*/ 1236688 w 1372860"/>
                <a:gd name="connsiteY559" fmla="*/ 555028 h 676506"/>
                <a:gd name="connsiteX560" fmla="*/ 1246211 w 1372860"/>
                <a:gd name="connsiteY560" fmla="*/ 555028 h 676506"/>
                <a:gd name="connsiteX561" fmla="*/ 1246211 w 1372860"/>
                <a:gd name="connsiteY561" fmla="*/ 547983 h 676506"/>
                <a:gd name="connsiteX562" fmla="*/ 1239640 w 1372860"/>
                <a:gd name="connsiteY562" fmla="*/ 544556 h 676506"/>
                <a:gd name="connsiteX563" fmla="*/ 1236402 w 1372860"/>
                <a:gd name="connsiteY563" fmla="*/ 537511 h 676506"/>
                <a:gd name="connsiteX564" fmla="*/ 1213453 w 1372860"/>
                <a:gd name="connsiteY564" fmla="*/ 513139 h 676506"/>
                <a:gd name="connsiteX565" fmla="*/ 1206883 w 1372860"/>
                <a:gd name="connsiteY565" fmla="*/ 499145 h 676506"/>
                <a:gd name="connsiteX566" fmla="*/ 1206883 w 1372860"/>
                <a:gd name="connsiteY566" fmla="*/ 481723 h 676506"/>
                <a:gd name="connsiteX567" fmla="*/ 1197360 w 1372860"/>
                <a:gd name="connsiteY567" fmla="*/ 481723 h 676506"/>
                <a:gd name="connsiteX568" fmla="*/ 1190790 w 1372860"/>
                <a:gd name="connsiteY568" fmla="*/ 478295 h 676506"/>
                <a:gd name="connsiteX569" fmla="*/ 1187457 w 1372860"/>
                <a:gd name="connsiteY569" fmla="*/ 474773 h 676506"/>
                <a:gd name="connsiteX570" fmla="*/ 1187457 w 1372860"/>
                <a:gd name="connsiteY570" fmla="*/ 471251 h 676506"/>
                <a:gd name="connsiteX571" fmla="*/ 1190790 w 1372860"/>
                <a:gd name="connsiteY571" fmla="*/ 467823 h 676506"/>
                <a:gd name="connsiteX572" fmla="*/ 1197360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298" y="425553"/>
                  </a:lnTo>
                  <a:lnTo>
                    <a:pt x="953298" y="418604"/>
                  </a:lnTo>
                  <a:lnTo>
                    <a:pt x="962821" y="408131"/>
                  </a:lnTo>
                  <a:lnTo>
                    <a:pt x="969391" y="408131"/>
                  </a:lnTo>
                  <a:lnTo>
                    <a:pt x="972629" y="404609"/>
                  </a:lnTo>
                  <a:lnTo>
                    <a:pt x="975867" y="397659"/>
                  </a:lnTo>
                  <a:lnTo>
                    <a:pt x="975867" y="394137"/>
                  </a:lnTo>
                  <a:lnTo>
                    <a:pt x="982437" y="387187"/>
                  </a:lnTo>
                  <a:lnTo>
                    <a:pt x="991960" y="387187"/>
                  </a:lnTo>
                  <a:lnTo>
                    <a:pt x="998530" y="390709"/>
                  </a:lnTo>
                  <a:lnTo>
                    <a:pt x="1008053" y="390709"/>
                  </a:lnTo>
                  <a:lnTo>
                    <a:pt x="1011290" y="387187"/>
                  </a:lnTo>
                  <a:lnTo>
                    <a:pt x="1034240" y="387187"/>
                  </a:lnTo>
                  <a:lnTo>
                    <a:pt x="1040810" y="390709"/>
                  </a:lnTo>
                  <a:lnTo>
                    <a:pt x="1044048" y="394137"/>
                  </a:lnTo>
                  <a:lnTo>
                    <a:pt x="1053570" y="394137"/>
                  </a:lnTo>
                  <a:lnTo>
                    <a:pt x="1060141" y="397659"/>
                  </a:lnTo>
                  <a:lnTo>
                    <a:pt x="1076520" y="397659"/>
                  </a:lnTo>
                  <a:lnTo>
                    <a:pt x="1083090" y="390709"/>
                  </a:lnTo>
                  <a:lnTo>
                    <a:pt x="1106039" y="390709"/>
                  </a:lnTo>
                  <a:lnTo>
                    <a:pt x="1109277" y="394137"/>
                  </a:lnTo>
                  <a:lnTo>
                    <a:pt x="1115848" y="394137"/>
                  </a:lnTo>
                  <a:lnTo>
                    <a:pt x="1119180" y="390709"/>
                  </a:lnTo>
                  <a:lnTo>
                    <a:pt x="1125751" y="387187"/>
                  </a:lnTo>
                  <a:lnTo>
                    <a:pt x="1138797" y="387187"/>
                  </a:lnTo>
                  <a:lnTo>
                    <a:pt x="1138797" y="397659"/>
                  </a:lnTo>
                  <a:lnTo>
                    <a:pt x="1135559"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439" y="585779"/>
                  </a:lnTo>
                  <a:lnTo>
                    <a:pt x="988817" y="585779"/>
                  </a:lnTo>
                  <a:lnTo>
                    <a:pt x="998340" y="589301"/>
                  </a:lnTo>
                  <a:lnTo>
                    <a:pt x="998340" y="582923"/>
                  </a:lnTo>
                  <a:lnTo>
                    <a:pt x="995102" y="575973"/>
                  </a:lnTo>
                  <a:lnTo>
                    <a:pt x="995102" y="558456"/>
                  </a:lnTo>
                  <a:lnTo>
                    <a:pt x="998340" y="555028"/>
                  </a:lnTo>
                  <a:lnTo>
                    <a:pt x="1021289" y="555028"/>
                  </a:lnTo>
                  <a:lnTo>
                    <a:pt x="1027860" y="558456"/>
                  </a:lnTo>
                  <a:lnTo>
                    <a:pt x="1031097" y="565501"/>
                  </a:lnTo>
                  <a:lnTo>
                    <a:pt x="1044238" y="565501"/>
                  </a:lnTo>
                  <a:lnTo>
                    <a:pt x="1050809" y="568928"/>
                  </a:lnTo>
                  <a:lnTo>
                    <a:pt x="1060331" y="568928"/>
                  </a:lnTo>
                  <a:lnTo>
                    <a:pt x="1069854" y="565501"/>
                  </a:lnTo>
                  <a:lnTo>
                    <a:pt x="1135464" y="565501"/>
                  </a:lnTo>
                  <a:lnTo>
                    <a:pt x="1142035" y="568928"/>
                  </a:lnTo>
                  <a:lnTo>
                    <a:pt x="1148510" y="568928"/>
                  </a:lnTo>
                  <a:lnTo>
                    <a:pt x="1174792" y="565501"/>
                  </a:lnTo>
                  <a:lnTo>
                    <a:pt x="1181363" y="572450"/>
                  </a:lnTo>
                  <a:lnTo>
                    <a:pt x="1190885" y="572450"/>
                  </a:lnTo>
                  <a:lnTo>
                    <a:pt x="1203931" y="589872"/>
                  </a:lnTo>
                  <a:lnTo>
                    <a:pt x="1226880" y="589872"/>
                  </a:lnTo>
                  <a:lnTo>
                    <a:pt x="1236402" y="593395"/>
                  </a:lnTo>
                  <a:lnTo>
                    <a:pt x="1233070" y="589872"/>
                  </a:lnTo>
                  <a:lnTo>
                    <a:pt x="1233070" y="582923"/>
                  </a:lnTo>
                  <a:lnTo>
                    <a:pt x="1229832" y="579400"/>
                  </a:lnTo>
                  <a:lnTo>
                    <a:pt x="1229832" y="572450"/>
                  </a:lnTo>
                  <a:lnTo>
                    <a:pt x="1242878" y="572450"/>
                  </a:lnTo>
                  <a:lnTo>
                    <a:pt x="1233355" y="561978"/>
                  </a:lnTo>
                  <a:lnTo>
                    <a:pt x="1233355" y="558456"/>
                  </a:lnTo>
                  <a:lnTo>
                    <a:pt x="1236688" y="555028"/>
                  </a:lnTo>
                  <a:lnTo>
                    <a:pt x="1246211" y="555028"/>
                  </a:lnTo>
                  <a:lnTo>
                    <a:pt x="1246211" y="547983"/>
                  </a:lnTo>
                  <a:lnTo>
                    <a:pt x="1239640" y="544556"/>
                  </a:lnTo>
                  <a:lnTo>
                    <a:pt x="1236402" y="537511"/>
                  </a:lnTo>
                  <a:lnTo>
                    <a:pt x="1213453" y="513139"/>
                  </a:lnTo>
                  <a:lnTo>
                    <a:pt x="1206883" y="499145"/>
                  </a:lnTo>
                  <a:lnTo>
                    <a:pt x="1206883" y="481723"/>
                  </a:lnTo>
                  <a:lnTo>
                    <a:pt x="1197360" y="481723"/>
                  </a:lnTo>
                  <a:lnTo>
                    <a:pt x="1190790" y="478295"/>
                  </a:lnTo>
                  <a:lnTo>
                    <a:pt x="1187457" y="474773"/>
                  </a:lnTo>
                  <a:lnTo>
                    <a:pt x="1187457" y="471251"/>
                  </a:lnTo>
                  <a:lnTo>
                    <a:pt x="1190790" y="467823"/>
                  </a:lnTo>
                  <a:lnTo>
                    <a:pt x="1197360"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Serbest Form 4645">
              <a:extLst>
                <a:ext uri="{FF2B5EF4-FFF2-40B4-BE49-F238E27FC236}">
                  <a16:creationId xmlns:a16="http://schemas.microsoft.com/office/drawing/2014/main" id="{53DA4BCF-F641-C1E4-9E1F-4B5FDBC41D97}"/>
                </a:ext>
              </a:extLst>
            </p:cNvPr>
            <p:cNvSpPr/>
            <p:nvPr/>
          </p:nvSpPr>
          <p:spPr>
            <a:xfrm>
              <a:off x="7052223" y="1193786"/>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807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807"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Serbest Form 4646">
              <a:extLst>
                <a:ext uri="{FF2B5EF4-FFF2-40B4-BE49-F238E27FC236}">
                  <a16:creationId xmlns:a16="http://schemas.microsoft.com/office/drawing/2014/main" id="{B45A7D0A-B288-F606-FAD5-884FF06FC4EC}"/>
                </a:ext>
              </a:extLst>
            </p:cNvPr>
            <p:cNvSpPr/>
            <p:nvPr/>
          </p:nvSpPr>
          <p:spPr>
            <a:xfrm>
              <a:off x="7052223" y="1193786"/>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712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712"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Serbest Form 4647">
              <a:extLst>
                <a:ext uri="{FF2B5EF4-FFF2-40B4-BE49-F238E27FC236}">
                  <a16:creationId xmlns:a16="http://schemas.microsoft.com/office/drawing/2014/main" id="{0E471D0A-C5BD-DD91-B822-14FA7F0B130D}"/>
                </a:ext>
              </a:extLst>
            </p:cNvPr>
            <p:cNvSpPr/>
            <p:nvPr/>
          </p:nvSpPr>
          <p:spPr>
            <a:xfrm>
              <a:off x="2720053" y="1889808"/>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Serbest Form 4648">
              <a:extLst>
                <a:ext uri="{FF2B5EF4-FFF2-40B4-BE49-F238E27FC236}">
                  <a16:creationId xmlns:a16="http://schemas.microsoft.com/office/drawing/2014/main" id="{207F5EF5-2415-9B18-EEE2-ACEE4B5EEB69}"/>
                </a:ext>
              </a:extLst>
            </p:cNvPr>
            <p:cNvSpPr/>
            <p:nvPr/>
          </p:nvSpPr>
          <p:spPr>
            <a:xfrm>
              <a:off x="2720053" y="1889808"/>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Serbest Form 4649">
              <a:extLst>
                <a:ext uri="{FF2B5EF4-FFF2-40B4-BE49-F238E27FC236}">
                  <a16:creationId xmlns:a16="http://schemas.microsoft.com/office/drawing/2014/main" id="{FA2731C2-DDAE-6161-F255-A510A11C40B3}"/>
                </a:ext>
              </a:extLst>
            </p:cNvPr>
            <p:cNvSpPr/>
            <p:nvPr/>
          </p:nvSpPr>
          <p:spPr>
            <a:xfrm>
              <a:off x="10417764" y="613339"/>
              <a:ext cx="483933" cy="1005810"/>
            </a:xfrm>
            <a:custGeom>
              <a:avLst/>
              <a:gdLst>
                <a:gd name="connsiteX0" fmla="*/ 145314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837 w 483933"/>
                <a:gd name="connsiteY7" fmla="*/ 914131 h 1005810"/>
                <a:gd name="connsiteX8" fmla="*/ 144837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02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8988 h 1005810"/>
                <a:gd name="connsiteX114" fmla="*/ 324145 w 483933"/>
                <a:gd name="connsiteY114" fmla="*/ 158988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8988 h 1005810"/>
                <a:gd name="connsiteX128" fmla="*/ 416895 w 483933"/>
                <a:gd name="connsiteY128" fmla="*/ 166128 h 1005810"/>
                <a:gd name="connsiteX129" fmla="*/ 423561 w 483933"/>
                <a:gd name="connsiteY129" fmla="*/ 166128 h 1005810"/>
                <a:gd name="connsiteX130" fmla="*/ 423561 w 483933"/>
                <a:gd name="connsiteY130" fmla="*/ 158988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075 w 483933"/>
                <a:gd name="connsiteY166" fmla="*/ 603677 h 1005810"/>
                <a:gd name="connsiteX167" fmla="*/ 136552 w 483933"/>
                <a:gd name="connsiteY167" fmla="*/ 624812 h 1005810"/>
                <a:gd name="connsiteX168" fmla="*/ 146075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408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217 w 483933"/>
                <a:gd name="connsiteY200" fmla="*/ 638901 h 1005810"/>
                <a:gd name="connsiteX201" fmla="*/ 149217 w 483933"/>
                <a:gd name="connsiteY201" fmla="*/ 649469 h 1005810"/>
                <a:gd name="connsiteX202" fmla="*/ 152550 w 483933"/>
                <a:gd name="connsiteY202" fmla="*/ 656514 h 1005810"/>
                <a:gd name="connsiteX203" fmla="*/ 155883 w 483933"/>
                <a:gd name="connsiteY203" fmla="*/ 667176 h 1005810"/>
                <a:gd name="connsiteX204" fmla="*/ 162453 w 483933"/>
                <a:gd name="connsiteY204" fmla="*/ 674221 h 1005810"/>
                <a:gd name="connsiteX205" fmla="*/ 165786 w 483933"/>
                <a:gd name="connsiteY205" fmla="*/ 674221 h 1005810"/>
                <a:gd name="connsiteX206" fmla="*/ 169120 w 483933"/>
                <a:gd name="connsiteY206" fmla="*/ 670699 h 1005810"/>
                <a:gd name="connsiteX207" fmla="*/ 169120 w 483933"/>
                <a:gd name="connsiteY207" fmla="*/ 649469 h 1005810"/>
                <a:gd name="connsiteX208" fmla="*/ 185689 w 483933"/>
                <a:gd name="connsiteY208" fmla="*/ 656514 h 1005810"/>
                <a:gd name="connsiteX209" fmla="*/ 185689 w 483933"/>
                <a:gd name="connsiteY209" fmla="*/ 670699 h 1005810"/>
                <a:gd name="connsiteX210" fmla="*/ 189022 w 483933"/>
                <a:gd name="connsiteY210" fmla="*/ 674221 h 1005810"/>
                <a:gd name="connsiteX211" fmla="*/ 189022 w 483933"/>
                <a:gd name="connsiteY211" fmla="*/ 677744 h 1005810"/>
                <a:gd name="connsiteX212" fmla="*/ 192259 w 483933"/>
                <a:gd name="connsiteY212" fmla="*/ 677744 h 1005810"/>
                <a:gd name="connsiteX213" fmla="*/ 192259 w 483933"/>
                <a:gd name="connsiteY213" fmla="*/ 670699 h 1005810"/>
                <a:gd name="connsiteX214" fmla="*/ 198924 w 483933"/>
                <a:gd name="connsiteY214" fmla="*/ 663654 h 1005810"/>
                <a:gd name="connsiteX215" fmla="*/ 202258 w 483933"/>
                <a:gd name="connsiteY215" fmla="*/ 656514 h 1005810"/>
                <a:gd name="connsiteX216" fmla="*/ 202258 w 483933"/>
                <a:gd name="connsiteY216" fmla="*/ 652706 h 1005810"/>
                <a:gd name="connsiteX217" fmla="*/ 198924 w 483933"/>
                <a:gd name="connsiteY217" fmla="*/ 649183 h 1005810"/>
                <a:gd name="connsiteX218" fmla="*/ 198924 w 483933"/>
                <a:gd name="connsiteY218" fmla="*/ 631571 h 1005810"/>
                <a:gd name="connsiteX219" fmla="*/ 195592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075 w 483933"/>
                <a:gd name="connsiteY374" fmla="*/ 522660 h 1005810"/>
                <a:gd name="connsiteX375" fmla="*/ 142838 w 483933"/>
                <a:gd name="connsiteY375" fmla="*/ 522660 h 1005810"/>
                <a:gd name="connsiteX376" fmla="*/ 142838 w 483933"/>
                <a:gd name="connsiteY376" fmla="*/ 529705 h 1005810"/>
                <a:gd name="connsiteX377" fmla="*/ 146075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314" y="878811"/>
                  </a:moveTo>
                  <a:lnTo>
                    <a:pt x="138742" y="892901"/>
                  </a:lnTo>
                  <a:lnTo>
                    <a:pt x="135410" y="903468"/>
                  </a:lnTo>
                  <a:lnTo>
                    <a:pt x="135410" y="910608"/>
                  </a:lnTo>
                  <a:lnTo>
                    <a:pt x="132077" y="914131"/>
                  </a:lnTo>
                  <a:lnTo>
                    <a:pt x="132077" y="917653"/>
                  </a:lnTo>
                  <a:lnTo>
                    <a:pt x="141600" y="921176"/>
                  </a:lnTo>
                  <a:lnTo>
                    <a:pt x="144837" y="914131"/>
                  </a:lnTo>
                  <a:lnTo>
                    <a:pt x="144837"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02"/>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8988"/>
                  </a:lnTo>
                  <a:lnTo>
                    <a:pt x="324145" y="158988"/>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8988"/>
                  </a:lnTo>
                  <a:lnTo>
                    <a:pt x="416895" y="166128"/>
                  </a:lnTo>
                  <a:lnTo>
                    <a:pt x="423561" y="166128"/>
                  </a:lnTo>
                  <a:lnTo>
                    <a:pt x="423561" y="158988"/>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075" y="603677"/>
                  </a:moveTo>
                  <a:lnTo>
                    <a:pt x="136552" y="624812"/>
                  </a:lnTo>
                  <a:lnTo>
                    <a:pt x="146075"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408" y="589491"/>
                  </a:lnTo>
                  <a:lnTo>
                    <a:pt x="148742" y="596632"/>
                  </a:lnTo>
                  <a:lnTo>
                    <a:pt x="152074" y="600154"/>
                  </a:lnTo>
                  <a:lnTo>
                    <a:pt x="155407" y="607199"/>
                  </a:lnTo>
                  <a:lnTo>
                    <a:pt x="155407" y="628334"/>
                  </a:lnTo>
                  <a:lnTo>
                    <a:pt x="145884" y="631856"/>
                  </a:lnTo>
                  <a:lnTo>
                    <a:pt x="145884" y="635379"/>
                  </a:lnTo>
                  <a:lnTo>
                    <a:pt x="149217" y="638901"/>
                  </a:lnTo>
                  <a:lnTo>
                    <a:pt x="149217" y="649469"/>
                  </a:lnTo>
                  <a:lnTo>
                    <a:pt x="152550" y="656514"/>
                  </a:lnTo>
                  <a:lnTo>
                    <a:pt x="155883" y="667176"/>
                  </a:lnTo>
                  <a:lnTo>
                    <a:pt x="162453" y="674221"/>
                  </a:lnTo>
                  <a:lnTo>
                    <a:pt x="165786" y="674221"/>
                  </a:lnTo>
                  <a:lnTo>
                    <a:pt x="169120" y="670699"/>
                  </a:lnTo>
                  <a:lnTo>
                    <a:pt x="169120" y="649469"/>
                  </a:lnTo>
                  <a:lnTo>
                    <a:pt x="185689" y="656514"/>
                  </a:lnTo>
                  <a:lnTo>
                    <a:pt x="185689" y="670699"/>
                  </a:lnTo>
                  <a:lnTo>
                    <a:pt x="189022" y="674221"/>
                  </a:lnTo>
                  <a:lnTo>
                    <a:pt x="189022" y="677744"/>
                  </a:lnTo>
                  <a:lnTo>
                    <a:pt x="192259" y="677744"/>
                  </a:lnTo>
                  <a:lnTo>
                    <a:pt x="192259" y="670699"/>
                  </a:lnTo>
                  <a:lnTo>
                    <a:pt x="198924" y="663654"/>
                  </a:lnTo>
                  <a:lnTo>
                    <a:pt x="202258" y="656514"/>
                  </a:lnTo>
                  <a:lnTo>
                    <a:pt x="202258" y="652706"/>
                  </a:lnTo>
                  <a:lnTo>
                    <a:pt x="198924" y="649183"/>
                  </a:lnTo>
                  <a:lnTo>
                    <a:pt x="198924" y="631571"/>
                  </a:lnTo>
                  <a:lnTo>
                    <a:pt x="195592"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075" y="522660"/>
                  </a:lnTo>
                  <a:lnTo>
                    <a:pt x="142838" y="522660"/>
                  </a:lnTo>
                  <a:lnTo>
                    <a:pt x="142838" y="529705"/>
                  </a:lnTo>
                  <a:lnTo>
                    <a:pt x="146075"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Serbest Form 4650">
              <a:extLst>
                <a:ext uri="{FF2B5EF4-FFF2-40B4-BE49-F238E27FC236}">
                  <a16:creationId xmlns:a16="http://schemas.microsoft.com/office/drawing/2014/main" id="{40C699CB-EF3B-B148-FD80-58875F026E16}"/>
                </a:ext>
              </a:extLst>
            </p:cNvPr>
            <p:cNvSpPr/>
            <p:nvPr/>
          </p:nvSpPr>
          <p:spPr>
            <a:xfrm>
              <a:off x="10417764" y="613339"/>
              <a:ext cx="483933" cy="1005810"/>
            </a:xfrm>
            <a:custGeom>
              <a:avLst/>
              <a:gdLst>
                <a:gd name="connsiteX0" fmla="*/ 145408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932 w 483933"/>
                <a:gd name="connsiteY7" fmla="*/ 914131 h 1005810"/>
                <a:gd name="connsiteX8" fmla="*/ 144932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97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9083 h 1005810"/>
                <a:gd name="connsiteX114" fmla="*/ 324145 w 483933"/>
                <a:gd name="connsiteY114" fmla="*/ 159083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9083 h 1005810"/>
                <a:gd name="connsiteX128" fmla="*/ 416895 w 483933"/>
                <a:gd name="connsiteY128" fmla="*/ 166128 h 1005810"/>
                <a:gd name="connsiteX129" fmla="*/ 423561 w 483933"/>
                <a:gd name="connsiteY129" fmla="*/ 166128 h 1005810"/>
                <a:gd name="connsiteX130" fmla="*/ 423561 w 483933"/>
                <a:gd name="connsiteY130" fmla="*/ 159083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170 w 483933"/>
                <a:gd name="connsiteY166" fmla="*/ 603677 h 1005810"/>
                <a:gd name="connsiteX167" fmla="*/ 136648 w 483933"/>
                <a:gd name="connsiteY167" fmla="*/ 624812 h 1005810"/>
                <a:gd name="connsiteX168" fmla="*/ 146170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503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122 w 483933"/>
                <a:gd name="connsiteY200" fmla="*/ 638901 h 1005810"/>
                <a:gd name="connsiteX201" fmla="*/ 149122 w 483933"/>
                <a:gd name="connsiteY201" fmla="*/ 649469 h 1005810"/>
                <a:gd name="connsiteX202" fmla="*/ 152455 w 483933"/>
                <a:gd name="connsiteY202" fmla="*/ 656514 h 1005810"/>
                <a:gd name="connsiteX203" fmla="*/ 155788 w 483933"/>
                <a:gd name="connsiteY203" fmla="*/ 667176 h 1005810"/>
                <a:gd name="connsiteX204" fmla="*/ 162358 w 483933"/>
                <a:gd name="connsiteY204" fmla="*/ 674221 h 1005810"/>
                <a:gd name="connsiteX205" fmla="*/ 165691 w 483933"/>
                <a:gd name="connsiteY205" fmla="*/ 674221 h 1005810"/>
                <a:gd name="connsiteX206" fmla="*/ 169025 w 483933"/>
                <a:gd name="connsiteY206" fmla="*/ 670699 h 1005810"/>
                <a:gd name="connsiteX207" fmla="*/ 169025 w 483933"/>
                <a:gd name="connsiteY207" fmla="*/ 649469 h 1005810"/>
                <a:gd name="connsiteX208" fmla="*/ 185594 w 483933"/>
                <a:gd name="connsiteY208" fmla="*/ 656514 h 1005810"/>
                <a:gd name="connsiteX209" fmla="*/ 185594 w 483933"/>
                <a:gd name="connsiteY209" fmla="*/ 670699 h 1005810"/>
                <a:gd name="connsiteX210" fmla="*/ 188926 w 483933"/>
                <a:gd name="connsiteY210" fmla="*/ 674221 h 1005810"/>
                <a:gd name="connsiteX211" fmla="*/ 188926 w 483933"/>
                <a:gd name="connsiteY211" fmla="*/ 677744 h 1005810"/>
                <a:gd name="connsiteX212" fmla="*/ 192164 w 483933"/>
                <a:gd name="connsiteY212" fmla="*/ 677744 h 1005810"/>
                <a:gd name="connsiteX213" fmla="*/ 192164 w 483933"/>
                <a:gd name="connsiteY213" fmla="*/ 670699 h 1005810"/>
                <a:gd name="connsiteX214" fmla="*/ 198830 w 483933"/>
                <a:gd name="connsiteY214" fmla="*/ 663654 h 1005810"/>
                <a:gd name="connsiteX215" fmla="*/ 202163 w 483933"/>
                <a:gd name="connsiteY215" fmla="*/ 656514 h 1005810"/>
                <a:gd name="connsiteX216" fmla="*/ 202163 w 483933"/>
                <a:gd name="connsiteY216" fmla="*/ 652706 h 1005810"/>
                <a:gd name="connsiteX217" fmla="*/ 198830 w 483933"/>
                <a:gd name="connsiteY217" fmla="*/ 649183 h 1005810"/>
                <a:gd name="connsiteX218" fmla="*/ 198830 w 483933"/>
                <a:gd name="connsiteY218" fmla="*/ 631571 h 1005810"/>
                <a:gd name="connsiteX219" fmla="*/ 195496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170 w 483933"/>
                <a:gd name="connsiteY374" fmla="*/ 522660 h 1005810"/>
                <a:gd name="connsiteX375" fmla="*/ 142838 w 483933"/>
                <a:gd name="connsiteY375" fmla="*/ 522660 h 1005810"/>
                <a:gd name="connsiteX376" fmla="*/ 142838 w 483933"/>
                <a:gd name="connsiteY376" fmla="*/ 529705 h 1005810"/>
                <a:gd name="connsiteX377" fmla="*/ 146170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408" y="878811"/>
                  </a:moveTo>
                  <a:lnTo>
                    <a:pt x="138742" y="892901"/>
                  </a:lnTo>
                  <a:lnTo>
                    <a:pt x="135410" y="903468"/>
                  </a:lnTo>
                  <a:lnTo>
                    <a:pt x="135410" y="910608"/>
                  </a:lnTo>
                  <a:lnTo>
                    <a:pt x="132077" y="914131"/>
                  </a:lnTo>
                  <a:lnTo>
                    <a:pt x="132077" y="917653"/>
                  </a:lnTo>
                  <a:lnTo>
                    <a:pt x="141600" y="921176"/>
                  </a:lnTo>
                  <a:lnTo>
                    <a:pt x="144932" y="914131"/>
                  </a:lnTo>
                  <a:lnTo>
                    <a:pt x="144932"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97"/>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9083"/>
                  </a:lnTo>
                  <a:lnTo>
                    <a:pt x="324145" y="159083"/>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9083"/>
                  </a:lnTo>
                  <a:lnTo>
                    <a:pt x="416895" y="166128"/>
                  </a:lnTo>
                  <a:lnTo>
                    <a:pt x="423561" y="166128"/>
                  </a:lnTo>
                  <a:lnTo>
                    <a:pt x="423561" y="159083"/>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170" y="603677"/>
                  </a:moveTo>
                  <a:lnTo>
                    <a:pt x="136648" y="624812"/>
                  </a:lnTo>
                  <a:lnTo>
                    <a:pt x="146170"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503" y="589491"/>
                  </a:lnTo>
                  <a:lnTo>
                    <a:pt x="148742" y="596632"/>
                  </a:lnTo>
                  <a:lnTo>
                    <a:pt x="152074" y="600154"/>
                  </a:lnTo>
                  <a:lnTo>
                    <a:pt x="155407" y="607199"/>
                  </a:lnTo>
                  <a:lnTo>
                    <a:pt x="155407" y="628334"/>
                  </a:lnTo>
                  <a:lnTo>
                    <a:pt x="145884" y="631856"/>
                  </a:lnTo>
                  <a:lnTo>
                    <a:pt x="145884" y="635379"/>
                  </a:lnTo>
                  <a:lnTo>
                    <a:pt x="149122" y="638901"/>
                  </a:lnTo>
                  <a:lnTo>
                    <a:pt x="149122" y="649469"/>
                  </a:lnTo>
                  <a:lnTo>
                    <a:pt x="152455" y="656514"/>
                  </a:lnTo>
                  <a:lnTo>
                    <a:pt x="155788" y="667176"/>
                  </a:lnTo>
                  <a:lnTo>
                    <a:pt x="162358" y="674221"/>
                  </a:lnTo>
                  <a:lnTo>
                    <a:pt x="165691" y="674221"/>
                  </a:lnTo>
                  <a:lnTo>
                    <a:pt x="169025" y="670699"/>
                  </a:lnTo>
                  <a:lnTo>
                    <a:pt x="169025" y="649469"/>
                  </a:lnTo>
                  <a:lnTo>
                    <a:pt x="185594" y="656514"/>
                  </a:lnTo>
                  <a:lnTo>
                    <a:pt x="185594" y="670699"/>
                  </a:lnTo>
                  <a:lnTo>
                    <a:pt x="188926" y="674221"/>
                  </a:lnTo>
                  <a:lnTo>
                    <a:pt x="188926" y="677744"/>
                  </a:lnTo>
                  <a:lnTo>
                    <a:pt x="192164" y="677744"/>
                  </a:lnTo>
                  <a:lnTo>
                    <a:pt x="192164" y="670699"/>
                  </a:lnTo>
                  <a:lnTo>
                    <a:pt x="198830" y="663654"/>
                  </a:lnTo>
                  <a:lnTo>
                    <a:pt x="202163" y="656514"/>
                  </a:lnTo>
                  <a:lnTo>
                    <a:pt x="202163" y="652706"/>
                  </a:lnTo>
                  <a:lnTo>
                    <a:pt x="198830" y="649183"/>
                  </a:lnTo>
                  <a:lnTo>
                    <a:pt x="198830" y="631571"/>
                  </a:lnTo>
                  <a:lnTo>
                    <a:pt x="195496"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170" y="522660"/>
                  </a:lnTo>
                  <a:lnTo>
                    <a:pt x="142838" y="522660"/>
                  </a:lnTo>
                  <a:lnTo>
                    <a:pt x="142838" y="529705"/>
                  </a:lnTo>
                  <a:lnTo>
                    <a:pt x="146170"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Serbest Form 4651">
              <a:extLst>
                <a:ext uri="{FF2B5EF4-FFF2-40B4-BE49-F238E27FC236}">
                  <a16:creationId xmlns:a16="http://schemas.microsoft.com/office/drawing/2014/main" id="{FE4BB27A-9F48-48F9-7BB7-54154DC8B24C}"/>
                </a:ext>
              </a:extLst>
            </p:cNvPr>
            <p:cNvSpPr/>
            <p:nvPr/>
          </p:nvSpPr>
          <p:spPr>
            <a:xfrm>
              <a:off x="5989987" y="536130"/>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838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838"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Serbest Form 4652">
              <a:extLst>
                <a:ext uri="{FF2B5EF4-FFF2-40B4-BE49-F238E27FC236}">
                  <a16:creationId xmlns:a16="http://schemas.microsoft.com/office/drawing/2014/main" id="{F1CE1547-F1CB-934E-0E0F-3AA04C6A9E14}"/>
                </a:ext>
              </a:extLst>
            </p:cNvPr>
            <p:cNvSpPr/>
            <p:nvPr/>
          </p:nvSpPr>
          <p:spPr>
            <a:xfrm>
              <a:off x="5989987" y="536130"/>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933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933"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Serbest Form 4653">
              <a:extLst>
                <a:ext uri="{FF2B5EF4-FFF2-40B4-BE49-F238E27FC236}">
                  <a16:creationId xmlns:a16="http://schemas.microsoft.com/office/drawing/2014/main" id="{BDC977EE-F391-3F13-6FA0-71FA289E0F28}"/>
                </a:ext>
              </a:extLst>
            </p:cNvPr>
            <p:cNvSpPr/>
            <p:nvPr/>
          </p:nvSpPr>
          <p:spPr>
            <a:xfrm>
              <a:off x="7013562" y="1193786"/>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Serbest Form 4654">
              <a:extLst>
                <a:ext uri="{FF2B5EF4-FFF2-40B4-BE49-F238E27FC236}">
                  <a16:creationId xmlns:a16="http://schemas.microsoft.com/office/drawing/2014/main" id="{B0CFB54E-DC6C-F39D-E602-C01C7E336E58}"/>
                </a:ext>
              </a:extLst>
            </p:cNvPr>
            <p:cNvSpPr/>
            <p:nvPr/>
          </p:nvSpPr>
          <p:spPr>
            <a:xfrm>
              <a:off x="7013562" y="1193786"/>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Serbest Form 4655">
              <a:extLst>
                <a:ext uri="{FF2B5EF4-FFF2-40B4-BE49-F238E27FC236}">
                  <a16:creationId xmlns:a16="http://schemas.microsoft.com/office/drawing/2014/main" id="{B667B955-0BB1-2C6D-A59B-C1853C469369}"/>
                </a:ext>
              </a:extLst>
            </p:cNvPr>
            <p:cNvSpPr/>
            <p:nvPr/>
          </p:nvSpPr>
          <p:spPr>
            <a:xfrm>
              <a:off x="5427683" y="169030"/>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Serbest Form 4656">
              <a:extLst>
                <a:ext uri="{FF2B5EF4-FFF2-40B4-BE49-F238E27FC236}">
                  <a16:creationId xmlns:a16="http://schemas.microsoft.com/office/drawing/2014/main" id="{4CC8982B-C823-B787-8D75-7B52C6505C2A}"/>
                </a:ext>
              </a:extLst>
            </p:cNvPr>
            <p:cNvSpPr/>
            <p:nvPr/>
          </p:nvSpPr>
          <p:spPr>
            <a:xfrm>
              <a:off x="5427683" y="169030"/>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Serbest Form 4657">
              <a:extLst>
                <a:ext uri="{FF2B5EF4-FFF2-40B4-BE49-F238E27FC236}">
                  <a16:creationId xmlns:a16="http://schemas.microsoft.com/office/drawing/2014/main" id="{C74C03AB-99C2-60AC-7F9B-FCD01472C221}"/>
                </a:ext>
              </a:extLst>
            </p:cNvPr>
            <p:cNvSpPr/>
            <p:nvPr/>
          </p:nvSpPr>
          <p:spPr>
            <a:xfrm>
              <a:off x="7168303" y="1000430"/>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Serbest Form 4658">
              <a:extLst>
                <a:ext uri="{FF2B5EF4-FFF2-40B4-BE49-F238E27FC236}">
                  <a16:creationId xmlns:a16="http://schemas.microsoft.com/office/drawing/2014/main" id="{B55AD0A3-2920-7581-6CA3-A53E6AB6E0BE}"/>
                </a:ext>
              </a:extLst>
            </p:cNvPr>
            <p:cNvSpPr/>
            <p:nvPr/>
          </p:nvSpPr>
          <p:spPr>
            <a:xfrm>
              <a:off x="7168303" y="1000430"/>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Serbest Form 4659">
              <a:extLst>
                <a:ext uri="{FF2B5EF4-FFF2-40B4-BE49-F238E27FC236}">
                  <a16:creationId xmlns:a16="http://schemas.microsoft.com/office/drawing/2014/main" id="{7489268A-610F-C1A6-1983-95F55FF85E1A}"/>
                </a:ext>
              </a:extLst>
            </p:cNvPr>
            <p:cNvSpPr/>
            <p:nvPr/>
          </p:nvSpPr>
          <p:spPr>
            <a:xfrm>
              <a:off x="7342374" y="884379"/>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1933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1933 h 696117"/>
                <a:gd name="connsiteX333" fmla="*/ 670384 w 773608"/>
                <a:gd name="connsiteY333" fmla="*/ 681933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1933"/>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1933"/>
                  </a:lnTo>
                  <a:lnTo>
                    <a:pt x="670384" y="681933"/>
                  </a:lnTo>
                  <a:lnTo>
                    <a:pt x="673622" y="685551"/>
                  </a:lnTo>
                  <a:lnTo>
                    <a:pt x="686477" y="692595"/>
                  </a:lnTo>
                  <a:lnTo>
                    <a:pt x="696191" y="696118"/>
                  </a:lnTo>
                  <a:lnTo>
                    <a:pt x="712284" y="696118"/>
                  </a:lnTo>
                  <a:lnTo>
                    <a:pt x="718759" y="6925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Serbest Form 4660">
              <a:extLst>
                <a:ext uri="{FF2B5EF4-FFF2-40B4-BE49-F238E27FC236}">
                  <a16:creationId xmlns:a16="http://schemas.microsoft.com/office/drawing/2014/main" id="{B8BE4E14-7830-F78B-A9A2-451373419D29}"/>
                </a:ext>
              </a:extLst>
            </p:cNvPr>
            <p:cNvSpPr/>
            <p:nvPr/>
          </p:nvSpPr>
          <p:spPr>
            <a:xfrm>
              <a:off x="7342374" y="884379"/>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2028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2028 h 696117"/>
                <a:gd name="connsiteX333" fmla="*/ 670384 w 773608"/>
                <a:gd name="connsiteY333" fmla="*/ 682028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2028"/>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2028"/>
                  </a:lnTo>
                  <a:lnTo>
                    <a:pt x="670384" y="682028"/>
                  </a:lnTo>
                  <a:lnTo>
                    <a:pt x="673622" y="685551"/>
                  </a:lnTo>
                  <a:lnTo>
                    <a:pt x="686477" y="692595"/>
                  </a:lnTo>
                  <a:lnTo>
                    <a:pt x="696191" y="696118"/>
                  </a:lnTo>
                  <a:lnTo>
                    <a:pt x="712284" y="696118"/>
                  </a:lnTo>
                  <a:lnTo>
                    <a:pt x="718759" y="69259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Serbest Form 4661">
              <a:extLst>
                <a:ext uri="{FF2B5EF4-FFF2-40B4-BE49-F238E27FC236}">
                  <a16:creationId xmlns:a16="http://schemas.microsoft.com/office/drawing/2014/main" id="{588E55AE-478C-6CBE-12B3-3617EF058FA9}"/>
                </a:ext>
              </a:extLst>
            </p:cNvPr>
            <p:cNvSpPr/>
            <p:nvPr/>
          </p:nvSpPr>
          <p:spPr>
            <a:xfrm>
              <a:off x="10397005" y="3047181"/>
              <a:ext cx="13236" cy="31321"/>
            </a:xfrm>
            <a:custGeom>
              <a:avLst/>
              <a:gdLst>
                <a:gd name="connsiteX0" fmla="*/ 0 w 13236"/>
                <a:gd name="connsiteY0" fmla="*/ 31322 h 31321"/>
                <a:gd name="connsiteX1" fmla="*/ 13236 w 13236"/>
                <a:gd name="connsiteY1" fmla="*/ 0 h 31321"/>
              </a:gdLst>
              <a:ahLst/>
              <a:cxnLst>
                <a:cxn ang="0">
                  <a:pos x="connsiteX0" y="connsiteY0"/>
                </a:cxn>
                <a:cxn ang="0">
                  <a:pos x="connsiteX1" y="connsiteY1"/>
                </a:cxn>
              </a:cxnLst>
              <a:rect l="l" t="t" r="r" b="b"/>
              <a:pathLst>
                <a:path w="13236" h="31321">
                  <a:moveTo>
                    <a:pt x="0" y="31322"/>
                  </a:moveTo>
                  <a:lnTo>
                    <a:pt x="13236"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Serbest Form 4662">
              <a:extLst>
                <a:ext uri="{FF2B5EF4-FFF2-40B4-BE49-F238E27FC236}">
                  <a16:creationId xmlns:a16="http://schemas.microsoft.com/office/drawing/2014/main" id="{323FF3D0-7A1B-8B6B-9328-671998582C9D}"/>
                </a:ext>
              </a:extLst>
            </p:cNvPr>
            <p:cNvSpPr/>
            <p:nvPr/>
          </p:nvSpPr>
          <p:spPr>
            <a:xfrm>
              <a:off x="9894406" y="2897808"/>
              <a:ext cx="19902" cy="27799"/>
            </a:xfrm>
            <a:custGeom>
              <a:avLst/>
              <a:gdLst>
                <a:gd name="connsiteX0" fmla="*/ 16569 w 19902"/>
                <a:gd name="connsiteY0" fmla="*/ 24277 h 27799"/>
                <a:gd name="connsiteX1" fmla="*/ 19903 w 19902"/>
                <a:gd name="connsiteY1" fmla="*/ 0 h 27799"/>
                <a:gd name="connsiteX2" fmla="*/ 0 w 19902"/>
                <a:gd name="connsiteY2" fmla="*/ 6950 h 27799"/>
                <a:gd name="connsiteX3" fmla="*/ 6666 w 19902"/>
                <a:gd name="connsiteY3" fmla="*/ 27799 h 27799"/>
                <a:gd name="connsiteX4" fmla="*/ 16569 w 19902"/>
                <a:gd name="connsiteY4" fmla="*/ 24277 h 27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2" h="27799">
                  <a:moveTo>
                    <a:pt x="16569" y="24277"/>
                  </a:moveTo>
                  <a:lnTo>
                    <a:pt x="19903" y="0"/>
                  </a:lnTo>
                  <a:lnTo>
                    <a:pt x="0" y="6950"/>
                  </a:lnTo>
                  <a:lnTo>
                    <a:pt x="6666" y="27799"/>
                  </a:lnTo>
                  <a:lnTo>
                    <a:pt x="16569" y="2427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Serbest Form 4663">
              <a:extLst>
                <a:ext uri="{FF2B5EF4-FFF2-40B4-BE49-F238E27FC236}">
                  <a16:creationId xmlns:a16="http://schemas.microsoft.com/office/drawing/2014/main" id="{BA2BB18D-FE72-A306-1396-1DD6938DEA97}"/>
                </a:ext>
              </a:extLst>
            </p:cNvPr>
            <p:cNvSpPr/>
            <p:nvPr/>
          </p:nvSpPr>
          <p:spPr>
            <a:xfrm>
              <a:off x="10750766" y="2863060"/>
              <a:ext cx="39708" cy="24276"/>
            </a:xfrm>
            <a:custGeom>
              <a:avLst/>
              <a:gdLst>
                <a:gd name="connsiteX0" fmla="*/ 23139 w 39708"/>
                <a:gd name="connsiteY0" fmla="*/ 24276 h 24276"/>
                <a:gd name="connsiteX1" fmla="*/ 39708 w 39708"/>
                <a:gd name="connsiteY1" fmla="*/ 3427 h 24276"/>
                <a:gd name="connsiteX2" fmla="*/ 0 w 39708"/>
                <a:gd name="connsiteY2" fmla="*/ 0 h 24276"/>
                <a:gd name="connsiteX3" fmla="*/ 9904 w 39708"/>
                <a:gd name="connsiteY3" fmla="*/ 20849 h 24276"/>
                <a:gd name="connsiteX4" fmla="*/ 23139 w 39708"/>
                <a:gd name="connsiteY4" fmla="*/ 24276 h 24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08" h="24276">
                  <a:moveTo>
                    <a:pt x="23139" y="24276"/>
                  </a:moveTo>
                  <a:lnTo>
                    <a:pt x="39708" y="3427"/>
                  </a:lnTo>
                  <a:lnTo>
                    <a:pt x="0" y="0"/>
                  </a:lnTo>
                  <a:lnTo>
                    <a:pt x="9904" y="20849"/>
                  </a:lnTo>
                  <a:lnTo>
                    <a:pt x="23139" y="2427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Serbest Form 4664">
              <a:extLst>
                <a:ext uri="{FF2B5EF4-FFF2-40B4-BE49-F238E27FC236}">
                  <a16:creationId xmlns:a16="http://schemas.microsoft.com/office/drawing/2014/main" id="{58274E35-9833-9276-08D2-93311D13CA00}"/>
                </a:ext>
              </a:extLst>
            </p:cNvPr>
            <p:cNvSpPr/>
            <p:nvPr/>
          </p:nvSpPr>
          <p:spPr>
            <a:xfrm>
              <a:off x="10681347" y="2828311"/>
              <a:ext cx="23140" cy="27798"/>
            </a:xfrm>
            <a:custGeom>
              <a:avLst/>
              <a:gdLst>
                <a:gd name="connsiteX0" fmla="*/ 23140 w 23140"/>
                <a:gd name="connsiteY0" fmla="*/ 20849 h 27798"/>
                <a:gd name="connsiteX1" fmla="*/ 3333 w 23140"/>
                <a:gd name="connsiteY1" fmla="*/ 0 h 27798"/>
                <a:gd name="connsiteX2" fmla="*/ 0 w 23140"/>
                <a:gd name="connsiteY2" fmla="*/ 27799 h 27798"/>
                <a:gd name="connsiteX3" fmla="*/ 23140 w 23140"/>
                <a:gd name="connsiteY3" fmla="*/ 27799 h 27798"/>
                <a:gd name="connsiteX4" fmla="*/ 23140 w 23140"/>
                <a:gd name="connsiteY4" fmla="*/ 20849 h 27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 h="27798">
                  <a:moveTo>
                    <a:pt x="23140" y="20849"/>
                  </a:moveTo>
                  <a:lnTo>
                    <a:pt x="3333" y="0"/>
                  </a:lnTo>
                  <a:lnTo>
                    <a:pt x="0" y="27799"/>
                  </a:lnTo>
                  <a:lnTo>
                    <a:pt x="23140" y="27799"/>
                  </a:lnTo>
                  <a:lnTo>
                    <a:pt x="23140" y="2084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Serbest Form 4665">
              <a:extLst>
                <a:ext uri="{FF2B5EF4-FFF2-40B4-BE49-F238E27FC236}">
                  <a16:creationId xmlns:a16="http://schemas.microsoft.com/office/drawing/2014/main" id="{1731E2D4-4486-B48A-14B0-740798D2CA82}"/>
                </a:ext>
              </a:extLst>
            </p:cNvPr>
            <p:cNvSpPr/>
            <p:nvPr/>
          </p:nvSpPr>
          <p:spPr>
            <a:xfrm>
              <a:off x="10671824" y="2654186"/>
              <a:ext cx="75609" cy="159844"/>
            </a:xfrm>
            <a:custGeom>
              <a:avLst/>
              <a:gdLst>
                <a:gd name="connsiteX0" fmla="*/ 65706 w 75609"/>
                <a:gd name="connsiteY0" fmla="*/ 20849 h 159844"/>
                <a:gd name="connsiteX1" fmla="*/ 62468 w 75609"/>
                <a:gd name="connsiteY1" fmla="*/ 0 h 159844"/>
                <a:gd name="connsiteX2" fmla="*/ 59134 w 75609"/>
                <a:gd name="connsiteY2" fmla="*/ 20849 h 159844"/>
                <a:gd name="connsiteX3" fmla="*/ 12855 w 75609"/>
                <a:gd name="connsiteY3" fmla="*/ 128523 h 159844"/>
                <a:gd name="connsiteX4" fmla="*/ 39328 w 75609"/>
                <a:gd name="connsiteY4" fmla="*/ 152895 h 159844"/>
                <a:gd name="connsiteX5" fmla="*/ 62468 w 75609"/>
                <a:gd name="connsiteY5" fmla="*/ 159844 h 159844"/>
                <a:gd name="connsiteX6" fmla="*/ 39328 w 75609"/>
                <a:gd name="connsiteY6" fmla="*/ 132045 h 159844"/>
                <a:gd name="connsiteX7" fmla="*/ 59134 w 75609"/>
                <a:gd name="connsiteY7" fmla="*/ 114623 h 159844"/>
                <a:gd name="connsiteX8" fmla="*/ 75609 w 75609"/>
                <a:gd name="connsiteY8" fmla="*/ 86824 h 159844"/>
                <a:gd name="connsiteX9" fmla="*/ 52469 w 75609"/>
                <a:gd name="connsiteY9" fmla="*/ 69497 h 159844"/>
                <a:gd name="connsiteX10" fmla="*/ 32663 w 75609"/>
                <a:gd name="connsiteY10" fmla="*/ 86824 h 159844"/>
                <a:gd name="connsiteX11" fmla="*/ 23140 w 75609"/>
                <a:gd name="connsiteY11" fmla="*/ 65975 h 159844"/>
                <a:gd name="connsiteX12" fmla="*/ 32663 w 75609"/>
                <a:gd name="connsiteY12" fmla="*/ 38176 h 159844"/>
                <a:gd name="connsiteX13" fmla="*/ 39328 w 75609"/>
                <a:gd name="connsiteY13" fmla="*/ 13899 h 159844"/>
                <a:gd name="connsiteX14" fmla="*/ 16094 w 75609"/>
                <a:gd name="connsiteY14" fmla="*/ 34749 h 159844"/>
                <a:gd name="connsiteX15" fmla="*/ 9523 w 75609"/>
                <a:gd name="connsiteY15" fmla="*/ 55598 h 159844"/>
                <a:gd name="connsiteX16" fmla="*/ 0 w 75609"/>
                <a:gd name="connsiteY16" fmla="*/ 90347 h 159844"/>
                <a:gd name="connsiteX17" fmla="*/ 13236 w 75609"/>
                <a:gd name="connsiteY17" fmla="*/ 111196 h 15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609" h="159844">
                  <a:moveTo>
                    <a:pt x="65706" y="20849"/>
                  </a:moveTo>
                  <a:lnTo>
                    <a:pt x="62468" y="0"/>
                  </a:lnTo>
                  <a:lnTo>
                    <a:pt x="59134" y="20849"/>
                  </a:lnTo>
                  <a:close/>
                  <a:moveTo>
                    <a:pt x="12855" y="128523"/>
                  </a:moveTo>
                  <a:lnTo>
                    <a:pt x="39328" y="152895"/>
                  </a:lnTo>
                  <a:lnTo>
                    <a:pt x="62468" y="159844"/>
                  </a:lnTo>
                  <a:lnTo>
                    <a:pt x="39328" y="132045"/>
                  </a:lnTo>
                  <a:lnTo>
                    <a:pt x="59134" y="114623"/>
                  </a:lnTo>
                  <a:lnTo>
                    <a:pt x="75609" y="86824"/>
                  </a:lnTo>
                  <a:lnTo>
                    <a:pt x="52469" y="69497"/>
                  </a:lnTo>
                  <a:lnTo>
                    <a:pt x="32663" y="86824"/>
                  </a:lnTo>
                  <a:lnTo>
                    <a:pt x="23140" y="65975"/>
                  </a:lnTo>
                  <a:lnTo>
                    <a:pt x="32663" y="38176"/>
                  </a:lnTo>
                  <a:lnTo>
                    <a:pt x="39328" y="13899"/>
                  </a:lnTo>
                  <a:lnTo>
                    <a:pt x="16094" y="34749"/>
                  </a:lnTo>
                  <a:lnTo>
                    <a:pt x="9523" y="55598"/>
                  </a:lnTo>
                  <a:lnTo>
                    <a:pt x="0" y="90347"/>
                  </a:lnTo>
                  <a:lnTo>
                    <a:pt x="13236" y="1111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Serbest Form 4666">
              <a:extLst>
                <a:ext uri="{FF2B5EF4-FFF2-40B4-BE49-F238E27FC236}">
                  <a16:creationId xmlns:a16="http://schemas.microsoft.com/office/drawing/2014/main" id="{C55F90F2-4B74-40F5-94C0-2FC5089471FB}"/>
                </a:ext>
              </a:extLst>
            </p:cNvPr>
            <p:cNvSpPr/>
            <p:nvPr/>
          </p:nvSpPr>
          <p:spPr>
            <a:xfrm>
              <a:off x="10631735" y="2918658"/>
              <a:ext cx="33042" cy="31226"/>
            </a:xfrm>
            <a:custGeom>
              <a:avLst/>
              <a:gdLst>
                <a:gd name="connsiteX0" fmla="*/ 19902 w 33042"/>
                <a:gd name="connsiteY0" fmla="*/ 0 h 31226"/>
                <a:gd name="connsiteX1" fmla="*/ 0 w 33042"/>
                <a:gd name="connsiteY1" fmla="*/ 0 h 31226"/>
                <a:gd name="connsiteX2" fmla="*/ 3333 w 33042"/>
                <a:gd name="connsiteY2" fmla="*/ 20849 h 31226"/>
                <a:gd name="connsiteX3" fmla="*/ 33043 w 33042"/>
                <a:gd name="connsiteY3" fmla="*/ 31226 h 31226"/>
                <a:gd name="connsiteX4" fmla="*/ 33043 w 33042"/>
                <a:gd name="connsiteY4" fmla="*/ 10377 h 31226"/>
                <a:gd name="connsiteX5" fmla="*/ 19902 w 33042"/>
                <a:gd name="connsiteY5" fmla="*/ 0 h 3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42" h="31226">
                  <a:moveTo>
                    <a:pt x="19902" y="0"/>
                  </a:moveTo>
                  <a:lnTo>
                    <a:pt x="0" y="0"/>
                  </a:lnTo>
                  <a:lnTo>
                    <a:pt x="3333" y="20849"/>
                  </a:lnTo>
                  <a:lnTo>
                    <a:pt x="33043" y="31226"/>
                  </a:lnTo>
                  <a:lnTo>
                    <a:pt x="33043" y="10377"/>
                  </a:lnTo>
                  <a:lnTo>
                    <a:pt x="19902"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Serbest Form 4667">
              <a:extLst>
                <a:ext uri="{FF2B5EF4-FFF2-40B4-BE49-F238E27FC236}">
                  <a16:creationId xmlns:a16="http://schemas.microsoft.com/office/drawing/2014/main" id="{93CB301A-2975-AE09-AEA6-09D34216B1A1}"/>
                </a:ext>
              </a:extLst>
            </p:cNvPr>
            <p:cNvSpPr/>
            <p:nvPr/>
          </p:nvSpPr>
          <p:spPr>
            <a:xfrm>
              <a:off x="10595358" y="3130673"/>
              <a:ext cx="43041" cy="17326"/>
            </a:xfrm>
            <a:custGeom>
              <a:avLst/>
              <a:gdLst>
                <a:gd name="connsiteX0" fmla="*/ 0 w 43041"/>
                <a:gd name="connsiteY0" fmla="*/ 17327 h 17326"/>
                <a:gd name="connsiteX1" fmla="*/ 43042 w 43041"/>
                <a:gd name="connsiteY1" fmla="*/ 10377 h 17326"/>
                <a:gd name="connsiteX2" fmla="*/ 9904 w 43041"/>
                <a:gd name="connsiteY2" fmla="*/ 0 h 17326"/>
                <a:gd name="connsiteX3" fmla="*/ 0 w 43041"/>
                <a:gd name="connsiteY3" fmla="*/ 17327 h 17326"/>
              </a:gdLst>
              <a:ahLst/>
              <a:cxnLst>
                <a:cxn ang="0">
                  <a:pos x="connsiteX0" y="connsiteY0"/>
                </a:cxn>
                <a:cxn ang="0">
                  <a:pos x="connsiteX1" y="connsiteY1"/>
                </a:cxn>
                <a:cxn ang="0">
                  <a:pos x="connsiteX2" y="connsiteY2"/>
                </a:cxn>
                <a:cxn ang="0">
                  <a:pos x="connsiteX3" y="connsiteY3"/>
                </a:cxn>
              </a:cxnLst>
              <a:rect l="l" t="t" r="r" b="b"/>
              <a:pathLst>
                <a:path w="43041" h="17326">
                  <a:moveTo>
                    <a:pt x="0" y="17327"/>
                  </a:moveTo>
                  <a:lnTo>
                    <a:pt x="43042" y="10377"/>
                  </a:lnTo>
                  <a:lnTo>
                    <a:pt x="9904" y="0"/>
                  </a:lnTo>
                  <a:lnTo>
                    <a:pt x="0" y="1732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Serbest Form 4668">
              <a:extLst>
                <a:ext uri="{FF2B5EF4-FFF2-40B4-BE49-F238E27FC236}">
                  <a16:creationId xmlns:a16="http://schemas.microsoft.com/office/drawing/2014/main" id="{B5C33FA7-B6B0-E658-2502-D353F0367802}"/>
                </a:ext>
              </a:extLst>
            </p:cNvPr>
            <p:cNvSpPr/>
            <p:nvPr/>
          </p:nvSpPr>
          <p:spPr>
            <a:xfrm>
              <a:off x="10704772" y="2779663"/>
              <a:ext cx="505455" cy="420507"/>
            </a:xfrm>
            <a:custGeom>
              <a:avLst/>
              <a:gdLst>
                <a:gd name="connsiteX0" fmla="*/ 412992 w 505455"/>
                <a:gd name="connsiteY0" fmla="*/ 347488 h 420507"/>
                <a:gd name="connsiteX1" fmla="*/ 386520 w 505455"/>
                <a:gd name="connsiteY1" fmla="*/ 343965 h 420507"/>
                <a:gd name="connsiteX2" fmla="*/ 366712 w 505455"/>
                <a:gd name="connsiteY2" fmla="*/ 378809 h 420507"/>
                <a:gd name="connsiteX3" fmla="*/ 399756 w 505455"/>
                <a:gd name="connsiteY3" fmla="*/ 382237 h 420507"/>
                <a:gd name="connsiteX4" fmla="*/ 416325 w 505455"/>
                <a:gd name="connsiteY4" fmla="*/ 361387 h 420507"/>
                <a:gd name="connsiteX5" fmla="*/ 313863 w 505455"/>
                <a:gd name="connsiteY5" fmla="*/ 86824 h 420507"/>
                <a:gd name="connsiteX6" fmla="*/ 337002 w 505455"/>
                <a:gd name="connsiteY6" fmla="*/ 83397 h 420507"/>
                <a:gd name="connsiteX7" fmla="*/ 317100 w 505455"/>
                <a:gd name="connsiteY7" fmla="*/ 69498 h 420507"/>
                <a:gd name="connsiteX8" fmla="*/ 297294 w 505455"/>
                <a:gd name="connsiteY8" fmla="*/ 76447 h 420507"/>
                <a:gd name="connsiteX9" fmla="*/ 237683 w 505455"/>
                <a:gd name="connsiteY9" fmla="*/ 274468 h 420507"/>
                <a:gd name="connsiteX10" fmla="*/ 231112 w 505455"/>
                <a:gd name="connsiteY10" fmla="*/ 316166 h 420507"/>
                <a:gd name="connsiteX11" fmla="*/ 244253 w 505455"/>
                <a:gd name="connsiteY11" fmla="*/ 291890 h 420507"/>
                <a:gd name="connsiteX12" fmla="*/ 247585 w 505455"/>
                <a:gd name="connsiteY12" fmla="*/ 271040 h 420507"/>
                <a:gd name="connsiteX13" fmla="*/ 505456 w 505455"/>
                <a:gd name="connsiteY13" fmla="*/ 121573 h 420507"/>
                <a:gd name="connsiteX14" fmla="*/ 482315 w 505455"/>
                <a:gd name="connsiteY14" fmla="*/ 104246 h 420507"/>
                <a:gd name="connsiteX15" fmla="*/ 459176 w 505455"/>
                <a:gd name="connsiteY15" fmla="*/ 107674 h 420507"/>
                <a:gd name="connsiteX16" fmla="*/ 429466 w 505455"/>
                <a:gd name="connsiteY16" fmla="*/ 93774 h 420507"/>
                <a:gd name="connsiteX17" fmla="*/ 393089 w 505455"/>
                <a:gd name="connsiteY17" fmla="*/ 72925 h 420507"/>
                <a:gd name="connsiteX18" fmla="*/ 363284 w 505455"/>
                <a:gd name="connsiteY18" fmla="*/ 72925 h 420507"/>
                <a:gd name="connsiteX19" fmla="*/ 363284 w 505455"/>
                <a:gd name="connsiteY19" fmla="*/ 93774 h 420507"/>
                <a:gd name="connsiteX20" fmla="*/ 320337 w 505455"/>
                <a:gd name="connsiteY20" fmla="*/ 100724 h 420507"/>
                <a:gd name="connsiteX21" fmla="*/ 320337 w 505455"/>
                <a:gd name="connsiteY21" fmla="*/ 121573 h 420507"/>
                <a:gd name="connsiteX22" fmla="*/ 293866 w 505455"/>
                <a:gd name="connsiteY22" fmla="*/ 145945 h 420507"/>
                <a:gd name="connsiteX23" fmla="*/ 274058 w 505455"/>
                <a:gd name="connsiteY23" fmla="*/ 149372 h 420507"/>
                <a:gd name="connsiteX24" fmla="*/ 260822 w 505455"/>
                <a:gd name="connsiteY24" fmla="*/ 121573 h 420507"/>
                <a:gd name="connsiteX25" fmla="*/ 241015 w 505455"/>
                <a:gd name="connsiteY25" fmla="*/ 111196 h 420507"/>
                <a:gd name="connsiteX26" fmla="*/ 241015 w 505455"/>
                <a:gd name="connsiteY26" fmla="*/ 62548 h 420507"/>
                <a:gd name="connsiteX27" fmla="*/ 227779 w 505455"/>
                <a:gd name="connsiteY27" fmla="*/ 31226 h 420507"/>
                <a:gd name="connsiteX28" fmla="*/ 207877 w 505455"/>
                <a:gd name="connsiteY28" fmla="*/ 31226 h 420507"/>
                <a:gd name="connsiteX29" fmla="*/ 181500 w 505455"/>
                <a:gd name="connsiteY29" fmla="*/ 10377 h 420507"/>
                <a:gd name="connsiteX30" fmla="*/ 158359 w 505455"/>
                <a:gd name="connsiteY30" fmla="*/ 17327 h 420507"/>
                <a:gd name="connsiteX31" fmla="*/ 131888 w 505455"/>
                <a:gd name="connsiteY31" fmla="*/ 34749 h 420507"/>
                <a:gd name="connsiteX32" fmla="*/ 102082 w 505455"/>
                <a:gd name="connsiteY32" fmla="*/ 38176 h 420507"/>
                <a:gd name="connsiteX33" fmla="*/ 108747 w 505455"/>
                <a:gd name="connsiteY33" fmla="*/ 59025 h 420507"/>
                <a:gd name="connsiteX34" fmla="*/ 141790 w 505455"/>
                <a:gd name="connsiteY34" fmla="*/ 65975 h 420507"/>
                <a:gd name="connsiteX35" fmla="*/ 155027 w 505455"/>
                <a:gd name="connsiteY35" fmla="*/ 86824 h 420507"/>
                <a:gd name="connsiteX36" fmla="*/ 191403 w 505455"/>
                <a:gd name="connsiteY36" fmla="*/ 100724 h 420507"/>
                <a:gd name="connsiteX37" fmla="*/ 224446 w 505455"/>
                <a:gd name="connsiteY37" fmla="*/ 97297 h 420507"/>
                <a:gd name="connsiteX38" fmla="*/ 194736 w 505455"/>
                <a:gd name="connsiteY38" fmla="*/ 111196 h 420507"/>
                <a:gd name="connsiteX39" fmla="*/ 161598 w 505455"/>
                <a:gd name="connsiteY39" fmla="*/ 121573 h 420507"/>
                <a:gd name="connsiteX40" fmla="*/ 181500 w 505455"/>
                <a:gd name="connsiteY40" fmla="*/ 149372 h 420507"/>
                <a:gd name="connsiteX41" fmla="*/ 181500 w 505455"/>
                <a:gd name="connsiteY41" fmla="*/ 170221 h 420507"/>
                <a:gd name="connsiteX42" fmla="*/ 184737 w 505455"/>
                <a:gd name="connsiteY42" fmla="*/ 191071 h 420507"/>
                <a:gd name="connsiteX43" fmla="*/ 204640 w 505455"/>
                <a:gd name="connsiteY43" fmla="*/ 170221 h 420507"/>
                <a:gd name="connsiteX44" fmla="*/ 214162 w 505455"/>
                <a:gd name="connsiteY44" fmla="*/ 145945 h 420507"/>
                <a:gd name="connsiteX45" fmla="*/ 230731 w 505455"/>
                <a:gd name="connsiteY45" fmla="*/ 166794 h 420507"/>
                <a:gd name="connsiteX46" fmla="*/ 257108 w 505455"/>
                <a:gd name="connsiteY46" fmla="*/ 180694 h 420507"/>
                <a:gd name="connsiteX47" fmla="*/ 273678 w 505455"/>
                <a:gd name="connsiteY47" fmla="*/ 204970 h 420507"/>
                <a:gd name="connsiteX48" fmla="*/ 306721 w 505455"/>
                <a:gd name="connsiteY48" fmla="*/ 204970 h 420507"/>
                <a:gd name="connsiteX49" fmla="*/ 326527 w 505455"/>
                <a:gd name="connsiteY49" fmla="*/ 218870 h 420507"/>
                <a:gd name="connsiteX50" fmla="*/ 346429 w 505455"/>
                <a:gd name="connsiteY50" fmla="*/ 229342 h 420507"/>
                <a:gd name="connsiteX51" fmla="*/ 379473 w 505455"/>
                <a:gd name="connsiteY51" fmla="*/ 246669 h 420507"/>
                <a:gd name="connsiteX52" fmla="*/ 396042 w 505455"/>
                <a:gd name="connsiteY52" fmla="*/ 291890 h 420507"/>
                <a:gd name="connsiteX53" fmla="*/ 415848 w 505455"/>
                <a:gd name="connsiteY53" fmla="*/ 309217 h 420507"/>
                <a:gd name="connsiteX54" fmla="*/ 409183 w 505455"/>
                <a:gd name="connsiteY54" fmla="*/ 333588 h 420507"/>
                <a:gd name="connsiteX55" fmla="*/ 418706 w 505455"/>
                <a:gd name="connsiteY55" fmla="*/ 361387 h 420507"/>
                <a:gd name="connsiteX56" fmla="*/ 441845 w 505455"/>
                <a:gd name="connsiteY56" fmla="*/ 371764 h 420507"/>
                <a:gd name="connsiteX57" fmla="*/ 488124 w 505455"/>
                <a:gd name="connsiteY57" fmla="*/ 420508 h 420507"/>
                <a:gd name="connsiteX58" fmla="*/ 491458 w 505455"/>
                <a:gd name="connsiteY58" fmla="*/ 392709 h 420507"/>
                <a:gd name="connsiteX59" fmla="*/ 491458 w 505455"/>
                <a:gd name="connsiteY59" fmla="*/ 371384 h 420507"/>
                <a:gd name="connsiteX60" fmla="*/ 494695 w 505455"/>
                <a:gd name="connsiteY60" fmla="*/ 343584 h 420507"/>
                <a:gd name="connsiteX61" fmla="*/ 498028 w 505455"/>
                <a:gd name="connsiteY61" fmla="*/ 319308 h 420507"/>
                <a:gd name="connsiteX62" fmla="*/ 494695 w 505455"/>
                <a:gd name="connsiteY62" fmla="*/ 298459 h 420507"/>
                <a:gd name="connsiteX63" fmla="*/ 498028 w 505455"/>
                <a:gd name="connsiteY63" fmla="*/ 228961 h 420507"/>
                <a:gd name="connsiteX64" fmla="*/ 501360 w 505455"/>
                <a:gd name="connsiteY64" fmla="*/ 138614 h 420507"/>
                <a:gd name="connsiteX65" fmla="*/ 108747 w 505455"/>
                <a:gd name="connsiteY65" fmla="*/ 163272 h 420507"/>
                <a:gd name="connsiteX66" fmla="*/ 99225 w 505455"/>
                <a:gd name="connsiteY66" fmla="*/ 142423 h 420507"/>
                <a:gd name="connsiteX67" fmla="*/ 79323 w 505455"/>
                <a:gd name="connsiteY67" fmla="*/ 125096 h 420507"/>
                <a:gd name="connsiteX68" fmla="*/ 52946 w 505455"/>
                <a:gd name="connsiteY68" fmla="*/ 114338 h 420507"/>
                <a:gd name="connsiteX69" fmla="*/ 23140 w 505455"/>
                <a:gd name="connsiteY69" fmla="*/ 124810 h 420507"/>
                <a:gd name="connsiteX70" fmla="*/ 0 w 505455"/>
                <a:gd name="connsiteY70" fmla="*/ 131760 h 420507"/>
                <a:gd name="connsiteX71" fmla="*/ 0 w 505455"/>
                <a:gd name="connsiteY71" fmla="*/ 152609 h 420507"/>
                <a:gd name="connsiteX72" fmla="*/ 23140 w 505455"/>
                <a:gd name="connsiteY72" fmla="*/ 156036 h 420507"/>
                <a:gd name="connsiteX73" fmla="*/ 46280 w 505455"/>
                <a:gd name="connsiteY73" fmla="*/ 152609 h 420507"/>
                <a:gd name="connsiteX74" fmla="*/ 69419 w 505455"/>
                <a:gd name="connsiteY74" fmla="*/ 169936 h 420507"/>
                <a:gd name="connsiteX75" fmla="*/ 105796 w 505455"/>
                <a:gd name="connsiteY75" fmla="*/ 176886 h 420507"/>
                <a:gd name="connsiteX76" fmla="*/ 125221 w 505455"/>
                <a:gd name="connsiteY76" fmla="*/ 10377 h 420507"/>
                <a:gd name="connsiteX77" fmla="*/ 95511 w 505455"/>
                <a:gd name="connsiteY77" fmla="*/ 0 h 420507"/>
                <a:gd name="connsiteX78" fmla="*/ 118651 w 505455"/>
                <a:gd name="connsiteY78" fmla="*/ 13900 h 420507"/>
                <a:gd name="connsiteX79" fmla="*/ 98844 w 505455"/>
                <a:gd name="connsiteY79" fmla="*/ 368337 h 420507"/>
                <a:gd name="connsiteX80" fmla="*/ 125221 w 505455"/>
                <a:gd name="connsiteY80" fmla="*/ 361387 h 420507"/>
                <a:gd name="connsiteX81" fmla="*/ 135220 w 505455"/>
                <a:gd name="connsiteY81" fmla="*/ 340538 h 420507"/>
                <a:gd name="connsiteX82" fmla="*/ 115319 w 505455"/>
                <a:gd name="connsiteY82" fmla="*/ 347488 h 4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455" h="420507">
                  <a:moveTo>
                    <a:pt x="412992" y="347488"/>
                  </a:moveTo>
                  <a:lnTo>
                    <a:pt x="386520" y="343965"/>
                  </a:lnTo>
                  <a:lnTo>
                    <a:pt x="366712" y="378809"/>
                  </a:lnTo>
                  <a:lnTo>
                    <a:pt x="399756" y="382237"/>
                  </a:lnTo>
                  <a:lnTo>
                    <a:pt x="416325" y="361387"/>
                  </a:lnTo>
                  <a:close/>
                  <a:moveTo>
                    <a:pt x="313863" y="86824"/>
                  </a:moveTo>
                  <a:lnTo>
                    <a:pt x="337002" y="83397"/>
                  </a:lnTo>
                  <a:lnTo>
                    <a:pt x="317100" y="69498"/>
                  </a:lnTo>
                  <a:lnTo>
                    <a:pt x="297294" y="76447"/>
                  </a:lnTo>
                  <a:close/>
                  <a:moveTo>
                    <a:pt x="237683" y="274468"/>
                  </a:moveTo>
                  <a:lnTo>
                    <a:pt x="231112" y="316166"/>
                  </a:lnTo>
                  <a:lnTo>
                    <a:pt x="244253" y="291890"/>
                  </a:lnTo>
                  <a:lnTo>
                    <a:pt x="247585" y="271040"/>
                  </a:lnTo>
                  <a:close/>
                  <a:moveTo>
                    <a:pt x="505456" y="121573"/>
                  </a:moveTo>
                  <a:lnTo>
                    <a:pt x="482315" y="104246"/>
                  </a:lnTo>
                  <a:lnTo>
                    <a:pt x="459176" y="107674"/>
                  </a:lnTo>
                  <a:lnTo>
                    <a:pt x="429466" y="93774"/>
                  </a:lnTo>
                  <a:lnTo>
                    <a:pt x="393089" y="72925"/>
                  </a:lnTo>
                  <a:lnTo>
                    <a:pt x="363284" y="72925"/>
                  </a:lnTo>
                  <a:lnTo>
                    <a:pt x="363284" y="93774"/>
                  </a:lnTo>
                  <a:lnTo>
                    <a:pt x="320337" y="100724"/>
                  </a:lnTo>
                  <a:lnTo>
                    <a:pt x="320337" y="121573"/>
                  </a:lnTo>
                  <a:lnTo>
                    <a:pt x="293866" y="145945"/>
                  </a:lnTo>
                  <a:lnTo>
                    <a:pt x="274058" y="149372"/>
                  </a:lnTo>
                  <a:lnTo>
                    <a:pt x="260822" y="121573"/>
                  </a:lnTo>
                  <a:lnTo>
                    <a:pt x="241015" y="111196"/>
                  </a:lnTo>
                  <a:lnTo>
                    <a:pt x="241015" y="62548"/>
                  </a:lnTo>
                  <a:lnTo>
                    <a:pt x="227779" y="31226"/>
                  </a:lnTo>
                  <a:lnTo>
                    <a:pt x="207877" y="31226"/>
                  </a:lnTo>
                  <a:lnTo>
                    <a:pt x="181500" y="10377"/>
                  </a:lnTo>
                  <a:lnTo>
                    <a:pt x="158359" y="17327"/>
                  </a:lnTo>
                  <a:lnTo>
                    <a:pt x="131888" y="34749"/>
                  </a:lnTo>
                  <a:lnTo>
                    <a:pt x="102082" y="38176"/>
                  </a:lnTo>
                  <a:lnTo>
                    <a:pt x="108747" y="59025"/>
                  </a:lnTo>
                  <a:lnTo>
                    <a:pt x="141790" y="65975"/>
                  </a:lnTo>
                  <a:lnTo>
                    <a:pt x="155027" y="86824"/>
                  </a:lnTo>
                  <a:lnTo>
                    <a:pt x="191403" y="100724"/>
                  </a:lnTo>
                  <a:lnTo>
                    <a:pt x="224446" y="97297"/>
                  </a:lnTo>
                  <a:lnTo>
                    <a:pt x="194736" y="111196"/>
                  </a:lnTo>
                  <a:lnTo>
                    <a:pt x="161598" y="121573"/>
                  </a:lnTo>
                  <a:lnTo>
                    <a:pt x="181500" y="149372"/>
                  </a:lnTo>
                  <a:lnTo>
                    <a:pt x="181500" y="170221"/>
                  </a:lnTo>
                  <a:lnTo>
                    <a:pt x="184737" y="191071"/>
                  </a:lnTo>
                  <a:lnTo>
                    <a:pt x="204640" y="170221"/>
                  </a:lnTo>
                  <a:lnTo>
                    <a:pt x="214162" y="145945"/>
                  </a:lnTo>
                  <a:lnTo>
                    <a:pt x="230731" y="166794"/>
                  </a:lnTo>
                  <a:lnTo>
                    <a:pt x="257108" y="180694"/>
                  </a:lnTo>
                  <a:lnTo>
                    <a:pt x="273678" y="204970"/>
                  </a:lnTo>
                  <a:lnTo>
                    <a:pt x="306721" y="204970"/>
                  </a:lnTo>
                  <a:lnTo>
                    <a:pt x="326527" y="218870"/>
                  </a:lnTo>
                  <a:lnTo>
                    <a:pt x="346429" y="229342"/>
                  </a:lnTo>
                  <a:lnTo>
                    <a:pt x="379473" y="246669"/>
                  </a:lnTo>
                  <a:lnTo>
                    <a:pt x="396042" y="291890"/>
                  </a:lnTo>
                  <a:lnTo>
                    <a:pt x="415848" y="309217"/>
                  </a:lnTo>
                  <a:lnTo>
                    <a:pt x="409183" y="333588"/>
                  </a:lnTo>
                  <a:lnTo>
                    <a:pt x="418706" y="361387"/>
                  </a:lnTo>
                  <a:lnTo>
                    <a:pt x="441845" y="371764"/>
                  </a:lnTo>
                  <a:lnTo>
                    <a:pt x="488124" y="420508"/>
                  </a:lnTo>
                  <a:lnTo>
                    <a:pt x="491458" y="392709"/>
                  </a:lnTo>
                  <a:lnTo>
                    <a:pt x="491458" y="371384"/>
                  </a:lnTo>
                  <a:lnTo>
                    <a:pt x="494695" y="343584"/>
                  </a:lnTo>
                  <a:lnTo>
                    <a:pt x="498028" y="319308"/>
                  </a:lnTo>
                  <a:lnTo>
                    <a:pt x="494695" y="298459"/>
                  </a:lnTo>
                  <a:lnTo>
                    <a:pt x="498028" y="228961"/>
                  </a:lnTo>
                  <a:lnTo>
                    <a:pt x="501360" y="138614"/>
                  </a:lnTo>
                  <a:close/>
                  <a:moveTo>
                    <a:pt x="108747" y="163272"/>
                  </a:moveTo>
                  <a:lnTo>
                    <a:pt x="99225" y="142423"/>
                  </a:lnTo>
                  <a:lnTo>
                    <a:pt x="79323" y="125096"/>
                  </a:lnTo>
                  <a:lnTo>
                    <a:pt x="52946" y="114338"/>
                  </a:lnTo>
                  <a:lnTo>
                    <a:pt x="23140" y="124810"/>
                  </a:lnTo>
                  <a:lnTo>
                    <a:pt x="0" y="131760"/>
                  </a:lnTo>
                  <a:lnTo>
                    <a:pt x="0" y="152609"/>
                  </a:lnTo>
                  <a:lnTo>
                    <a:pt x="23140" y="156036"/>
                  </a:lnTo>
                  <a:lnTo>
                    <a:pt x="46280" y="152609"/>
                  </a:lnTo>
                  <a:lnTo>
                    <a:pt x="69419" y="169936"/>
                  </a:lnTo>
                  <a:lnTo>
                    <a:pt x="105796" y="176886"/>
                  </a:lnTo>
                  <a:close/>
                  <a:moveTo>
                    <a:pt x="125221" y="10377"/>
                  </a:moveTo>
                  <a:lnTo>
                    <a:pt x="95511" y="0"/>
                  </a:lnTo>
                  <a:lnTo>
                    <a:pt x="118651" y="13900"/>
                  </a:lnTo>
                  <a:close/>
                  <a:moveTo>
                    <a:pt x="98844" y="368337"/>
                  </a:moveTo>
                  <a:lnTo>
                    <a:pt x="125221" y="361387"/>
                  </a:lnTo>
                  <a:lnTo>
                    <a:pt x="135220" y="340538"/>
                  </a:lnTo>
                  <a:lnTo>
                    <a:pt x="115319" y="34748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Serbest Form 4669">
              <a:extLst>
                <a:ext uri="{FF2B5EF4-FFF2-40B4-BE49-F238E27FC236}">
                  <a16:creationId xmlns:a16="http://schemas.microsoft.com/office/drawing/2014/main" id="{DC13CA8A-E609-6341-7EBE-BAD260DF32B8}"/>
                </a:ext>
              </a:extLst>
            </p:cNvPr>
            <p:cNvSpPr/>
            <p:nvPr/>
          </p:nvSpPr>
          <p:spPr>
            <a:xfrm>
              <a:off x="10175511" y="3154949"/>
              <a:ext cx="29710" cy="27798"/>
            </a:xfrm>
            <a:custGeom>
              <a:avLst/>
              <a:gdLst>
                <a:gd name="connsiteX0" fmla="*/ 23140 w 29710"/>
                <a:gd name="connsiteY0" fmla="*/ 0 h 27798"/>
                <a:gd name="connsiteX1" fmla="*/ 3237 w 29710"/>
                <a:gd name="connsiteY1" fmla="*/ 0 h 27798"/>
                <a:gd name="connsiteX2" fmla="*/ 0 w 29710"/>
                <a:gd name="connsiteY2" fmla="*/ 20849 h 27798"/>
                <a:gd name="connsiteX3" fmla="*/ 23140 w 29710"/>
                <a:gd name="connsiteY3" fmla="*/ 27799 h 27798"/>
                <a:gd name="connsiteX4" fmla="*/ 29710 w 29710"/>
                <a:gd name="connsiteY4" fmla="*/ 6950 h 27798"/>
                <a:gd name="connsiteX5" fmla="*/ 23140 w 29710"/>
                <a:gd name="connsiteY5" fmla="*/ 0 h 2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10" h="27798">
                  <a:moveTo>
                    <a:pt x="23140" y="0"/>
                  </a:moveTo>
                  <a:lnTo>
                    <a:pt x="3237" y="0"/>
                  </a:lnTo>
                  <a:lnTo>
                    <a:pt x="0" y="20849"/>
                  </a:lnTo>
                  <a:lnTo>
                    <a:pt x="23140" y="27799"/>
                  </a:lnTo>
                  <a:lnTo>
                    <a:pt x="29710" y="6950"/>
                  </a:lnTo>
                  <a:lnTo>
                    <a:pt x="2314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Serbest Form 4670">
              <a:extLst>
                <a:ext uri="{FF2B5EF4-FFF2-40B4-BE49-F238E27FC236}">
                  <a16:creationId xmlns:a16="http://schemas.microsoft.com/office/drawing/2014/main" id="{6697471B-3C8D-09C4-36BA-811FFC54FD03}"/>
                </a:ext>
              </a:extLst>
            </p:cNvPr>
            <p:cNvSpPr/>
            <p:nvPr/>
          </p:nvSpPr>
          <p:spPr>
            <a:xfrm>
              <a:off x="9412092" y="2511669"/>
              <a:ext cx="756754" cy="695451"/>
            </a:xfrm>
            <a:custGeom>
              <a:avLst/>
              <a:gdLst>
                <a:gd name="connsiteX0" fmla="*/ 720378 w 756754"/>
                <a:gd name="connsiteY0" fmla="*/ 598060 h 695451"/>
                <a:gd name="connsiteX1" fmla="*/ 753516 w 756754"/>
                <a:gd name="connsiteY1" fmla="*/ 577210 h 695451"/>
                <a:gd name="connsiteX2" fmla="*/ 733614 w 756754"/>
                <a:gd name="connsiteY2" fmla="*/ 573783 h 695451"/>
                <a:gd name="connsiteX3" fmla="*/ 710475 w 756754"/>
                <a:gd name="connsiteY3" fmla="*/ 580733 h 695451"/>
                <a:gd name="connsiteX4" fmla="*/ 412896 w 756754"/>
                <a:gd name="connsiteY4" fmla="*/ 358341 h 695451"/>
                <a:gd name="connsiteX5" fmla="*/ 426132 w 756754"/>
                <a:gd name="connsiteY5" fmla="*/ 393090 h 695451"/>
                <a:gd name="connsiteX6" fmla="*/ 449272 w 756754"/>
                <a:gd name="connsiteY6" fmla="*/ 403467 h 695451"/>
                <a:gd name="connsiteX7" fmla="*/ 455938 w 756754"/>
                <a:gd name="connsiteY7" fmla="*/ 379190 h 695451"/>
                <a:gd name="connsiteX8" fmla="*/ 445939 w 756754"/>
                <a:gd name="connsiteY8" fmla="*/ 354818 h 695451"/>
                <a:gd name="connsiteX9" fmla="*/ 422800 w 756754"/>
                <a:gd name="connsiteY9" fmla="*/ 333969 h 695451"/>
                <a:gd name="connsiteX10" fmla="*/ 402993 w 756754"/>
                <a:gd name="connsiteY10" fmla="*/ 330542 h 695451"/>
                <a:gd name="connsiteX11" fmla="*/ 389756 w 756754"/>
                <a:gd name="connsiteY11" fmla="*/ 351391 h 695451"/>
                <a:gd name="connsiteX12" fmla="*/ 756754 w 756754"/>
                <a:gd name="connsiteY12" fmla="*/ 650231 h 695451"/>
                <a:gd name="connsiteX13" fmla="*/ 733614 w 756754"/>
                <a:gd name="connsiteY13" fmla="*/ 632808 h 695451"/>
                <a:gd name="connsiteX14" fmla="*/ 713808 w 756754"/>
                <a:gd name="connsiteY14" fmla="*/ 636331 h 695451"/>
                <a:gd name="connsiteX15" fmla="*/ 690667 w 756754"/>
                <a:gd name="connsiteY15" fmla="*/ 636331 h 695451"/>
                <a:gd name="connsiteX16" fmla="*/ 697239 w 756754"/>
                <a:gd name="connsiteY16" fmla="*/ 615482 h 695451"/>
                <a:gd name="connsiteX17" fmla="*/ 690667 w 756754"/>
                <a:gd name="connsiteY17" fmla="*/ 594632 h 695451"/>
                <a:gd name="connsiteX18" fmla="*/ 654292 w 756754"/>
                <a:gd name="connsiteY18" fmla="*/ 591110 h 695451"/>
                <a:gd name="connsiteX19" fmla="*/ 637723 w 756754"/>
                <a:gd name="connsiteY19" fmla="*/ 566833 h 695451"/>
                <a:gd name="connsiteX20" fmla="*/ 614583 w 756754"/>
                <a:gd name="connsiteY20" fmla="*/ 566833 h 695451"/>
                <a:gd name="connsiteX21" fmla="*/ 611345 w 756754"/>
                <a:gd name="connsiteY21" fmla="*/ 591110 h 695451"/>
                <a:gd name="connsiteX22" fmla="*/ 591444 w 756754"/>
                <a:gd name="connsiteY22" fmla="*/ 587683 h 695451"/>
                <a:gd name="connsiteX23" fmla="*/ 568303 w 756754"/>
                <a:gd name="connsiteY23" fmla="*/ 580733 h 695451"/>
                <a:gd name="connsiteX24" fmla="*/ 531928 w 756754"/>
                <a:gd name="connsiteY24" fmla="*/ 580733 h 695451"/>
                <a:gd name="connsiteX25" fmla="*/ 505455 w 756754"/>
                <a:gd name="connsiteY25" fmla="*/ 549411 h 695451"/>
                <a:gd name="connsiteX26" fmla="*/ 482315 w 756754"/>
                <a:gd name="connsiteY26" fmla="*/ 549411 h 695451"/>
                <a:gd name="connsiteX27" fmla="*/ 462508 w 756754"/>
                <a:gd name="connsiteY27" fmla="*/ 539034 h 695451"/>
                <a:gd name="connsiteX28" fmla="*/ 436036 w 756754"/>
                <a:gd name="connsiteY28" fmla="*/ 535512 h 695451"/>
                <a:gd name="connsiteX29" fmla="*/ 412896 w 756754"/>
                <a:gd name="connsiteY29" fmla="*/ 535512 h 695451"/>
                <a:gd name="connsiteX30" fmla="*/ 406325 w 756754"/>
                <a:gd name="connsiteY30" fmla="*/ 556361 h 695451"/>
                <a:gd name="connsiteX31" fmla="*/ 386424 w 756754"/>
                <a:gd name="connsiteY31" fmla="*/ 577210 h 695451"/>
                <a:gd name="connsiteX32" fmla="*/ 406325 w 756754"/>
                <a:gd name="connsiteY32" fmla="*/ 580733 h 695451"/>
                <a:gd name="connsiteX33" fmla="*/ 432798 w 756754"/>
                <a:gd name="connsiteY33" fmla="*/ 580733 h 695451"/>
                <a:gd name="connsiteX34" fmla="*/ 419562 w 756754"/>
                <a:gd name="connsiteY34" fmla="*/ 601582 h 695451"/>
                <a:gd name="connsiteX35" fmla="*/ 439369 w 756754"/>
                <a:gd name="connsiteY35" fmla="*/ 601582 h 695451"/>
                <a:gd name="connsiteX36" fmla="*/ 462508 w 756754"/>
                <a:gd name="connsiteY36" fmla="*/ 598060 h 695451"/>
                <a:gd name="connsiteX37" fmla="*/ 495551 w 756754"/>
                <a:gd name="connsiteY37" fmla="*/ 615482 h 695451"/>
                <a:gd name="connsiteX38" fmla="*/ 528594 w 756754"/>
                <a:gd name="connsiteY38" fmla="*/ 625859 h 695451"/>
                <a:gd name="connsiteX39" fmla="*/ 558400 w 756754"/>
                <a:gd name="connsiteY39" fmla="*/ 629381 h 695451"/>
                <a:gd name="connsiteX40" fmla="*/ 584872 w 756754"/>
                <a:gd name="connsiteY40" fmla="*/ 629381 h 695451"/>
                <a:gd name="connsiteX41" fmla="*/ 604679 w 756754"/>
                <a:gd name="connsiteY41" fmla="*/ 650231 h 695451"/>
                <a:gd name="connsiteX42" fmla="*/ 634484 w 756754"/>
                <a:gd name="connsiteY42" fmla="*/ 664130 h 695451"/>
                <a:gd name="connsiteX43" fmla="*/ 687335 w 756754"/>
                <a:gd name="connsiteY43" fmla="*/ 667652 h 695451"/>
                <a:gd name="connsiteX44" fmla="*/ 710475 w 756754"/>
                <a:gd name="connsiteY44" fmla="*/ 681552 h 695451"/>
                <a:gd name="connsiteX45" fmla="*/ 736947 w 756754"/>
                <a:gd name="connsiteY45" fmla="*/ 695452 h 695451"/>
                <a:gd name="connsiteX46" fmla="*/ 756754 w 756754"/>
                <a:gd name="connsiteY46" fmla="*/ 695452 h 695451"/>
                <a:gd name="connsiteX47" fmla="*/ 747232 w 756754"/>
                <a:gd name="connsiteY47" fmla="*/ 671080 h 695451"/>
                <a:gd name="connsiteX48" fmla="*/ 373283 w 756754"/>
                <a:gd name="connsiteY48" fmla="*/ 281894 h 695451"/>
                <a:gd name="connsiteX49" fmla="*/ 373283 w 756754"/>
                <a:gd name="connsiteY49" fmla="*/ 281894 h 695451"/>
                <a:gd name="connsiteX50" fmla="*/ 369949 w 756754"/>
                <a:gd name="connsiteY50" fmla="*/ 264471 h 695451"/>
                <a:gd name="connsiteX51" fmla="*/ 369949 w 756754"/>
                <a:gd name="connsiteY51" fmla="*/ 264471 h 695451"/>
                <a:gd name="connsiteX52" fmla="*/ 184832 w 756754"/>
                <a:gd name="connsiteY52" fmla="*/ 382332 h 695451"/>
                <a:gd name="connsiteX53" fmla="*/ 197973 w 756754"/>
                <a:gd name="connsiteY53" fmla="*/ 406703 h 695451"/>
                <a:gd name="connsiteX54" fmla="*/ 191402 w 756754"/>
                <a:gd name="connsiteY54" fmla="*/ 385854 h 695451"/>
                <a:gd name="connsiteX55" fmla="*/ 145123 w 756754"/>
                <a:gd name="connsiteY55" fmla="*/ 306170 h 695451"/>
                <a:gd name="connsiteX56" fmla="*/ 141790 w 756754"/>
                <a:gd name="connsiteY56" fmla="*/ 337492 h 695451"/>
                <a:gd name="connsiteX57" fmla="*/ 161597 w 756754"/>
                <a:gd name="connsiteY57" fmla="*/ 347869 h 695451"/>
                <a:gd name="connsiteX58" fmla="*/ 155026 w 756754"/>
                <a:gd name="connsiteY58" fmla="*/ 320069 h 695451"/>
                <a:gd name="connsiteX59" fmla="*/ 135600 w 756754"/>
                <a:gd name="connsiteY59" fmla="*/ 250572 h 695451"/>
                <a:gd name="connsiteX60" fmla="*/ 128935 w 756754"/>
                <a:gd name="connsiteY60" fmla="*/ 281894 h 695451"/>
                <a:gd name="connsiteX61" fmla="*/ 138457 w 756754"/>
                <a:gd name="connsiteY61" fmla="*/ 261044 h 695451"/>
                <a:gd name="connsiteX62" fmla="*/ 88655 w 756754"/>
                <a:gd name="connsiteY62" fmla="*/ 188024 h 695451"/>
                <a:gd name="connsiteX63" fmla="*/ 85322 w 756754"/>
                <a:gd name="connsiteY63" fmla="*/ 208873 h 695451"/>
                <a:gd name="connsiteX64" fmla="*/ 98558 w 756754"/>
                <a:gd name="connsiteY64" fmla="*/ 229723 h 695451"/>
                <a:gd name="connsiteX65" fmla="*/ 108080 w 756754"/>
                <a:gd name="connsiteY65" fmla="*/ 208873 h 695451"/>
                <a:gd name="connsiteX66" fmla="*/ 25806 w 756754"/>
                <a:gd name="connsiteY66" fmla="*/ 125476 h 695451"/>
                <a:gd name="connsiteX67" fmla="*/ 25806 w 756754"/>
                <a:gd name="connsiteY67" fmla="*/ 146326 h 695451"/>
                <a:gd name="connsiteX68" fmla="*/ 45613 w 756754"/>
                <a:gd name="connsiteY68" fmla="*/ 156798 h 695451"/>
                <a:gd name="connsiteX69" fmla="*/ 39042 w 756754"/>
                <a:gd name="connsiteY69" fmla="*/ 132426 h 695451"/>
                <a:gd name="connsiteX70" fmla="*/ 389471 w 756754"/>
                <a:gd name="connsiteY70" fmla="*/ 535512 h 695451"/>
                <a:gd name="connsiteX71" fmla="*/ 409373 w 756754"/>
                <a:gd name="connsiteY71" fmla="*/ 532085 h 695451"/>
                <a:gd name="connsiteX72" fmla="*/ 415943 w 756754"/>
                <a:gd name="connsiteY72" fmla="*/ 507713 h 695451"/>
                <a:gd name="connsiteX73" fmla="*/ 415943 w 756754"/>
                <a:gd name="connsiteY73" fmla="*/ 483436 h 695451"/>
                <a:gd name="connsiteX74" fmla="*/ 422514 w 756754"/>
                <a:gd name="connsiteY74" fmla="*/ 455637 h 695451"/>
                <a:gd name="connsiteX75" fmla="*/ 415943 w 756754"/>
                <a:gd name="connsiteY75" fmla="*/ 431266 h 695451"/>
                <a:gd name="connsiteX76" fmla="*/ 425466 w 756754"/>
                <a:gd name="connsiteY76" fmla="*/ 410416 h 695451"/>
                <a:gd name="connsiteX77" fmla="*/ 408992 w 756754"/>
                <a:gd name="connsiteY77" fmla="*/ 375667 h 695451"/>
                <a:gd name="connsiteX78" fmla="*/ 385757 w 756754"/>
                <a:gd name="connsiteY78" fmla="*/ 375667 h 695451"/>
                <a:gd name="connsiteX79" fmla="*/ 385757 w 756754"/>
                <a:gd name="connsiteY79" fmla="*/ 354818 h 695451"/>
                <a:gd name="connsiteX80" fmla="*/ 365950 w 756754"/>
                <a:gd name="connsiteY80" fmla="*/ 354818 h 695451"/>
                <a:gd name="connsiteX81" fmla="*/ 362617 w 756754"/>
                <a:gd name="connsiteY81" fmla="*/ 313120 h 695451"/>
                <a:gd name="connsiteX82" fmla="*/ 332907 w 756754"/>
                <a:gd name="connsiteY82" fmla="*/ 313120 h 695451"/>
                <a:gd name="connsiteX83" fmla="*/ 326337 w 756754"/>
                <a:gd name="connsiteY83" fmla="*/ 288843 h 695451"/>
                <a:gd name="connsiteX84" fmla="*/ 329574 w 756754"/>
                <a:gd name="connsiteY84" fmla="*/ 267994 h 695451"/>
                <a:gd name="connsiteX85" fmla="*/ 329574 w 756754"/>
                <a:gd name="connsiteY85" fmla="*/ 243622 h 695451"/>
                <a:gd name="connsiteX86" fmla="*/ 303102 w 756754"/>
                <a:gd name="connsiteY86" fmla="*/ 250572 h 695451"/>
                <a:gd name="connsiteX87" fmla="*/ 306434 w 756754"/>
                <a:gd name="connsiteY87" fmla="*/ 229723 h 695451"/>
                <a:gd name="connsiteX88" fmla="*/ 286627 w 756754"/>
                <a:gd name="connsiteY88" fmla="*/ 222773 h 695451"/>
                <a:gd name="connsiteX89" fmla="*/ 277105 w 756754"/>
                <a:gd name="connsiteY89" fmla="*/ 201924 h 695451"/>
                <a:gd name="connsiteX90" fmla="*/ 253965 w 756754"/>
                <a:gd name="connsiteY90" fmla="*/ 188024 h 695451"/>
                <a:gd name="connsiteX91" fmla="*/ 241015 w 756754"/>
                <a:gd name="connsiteY91" fmla="*/ 163367 h 695451"/>
                <a:gd name="connsiteX92" fmla="*/ 217875 w 756754"/>
                <a:gd name="connsiteY92" fmla="*/ 166794 h 695451"/>
                <a:gd name="connsiteX93" fmla="*/ 197973 w 756754"/>
                <a:gd name="connsiteY93" fmla="*/ 145945 h 695451"/>
                <a:gd name="connsiteX94" fmla="*/ 188450 w 756754"/>
                <a:gd name="connsiteY94" fmla="*/ 125096 h 695451"/>
                <a:gd name="connsiteX95" fmla="*/ 161978 w 756754"/>
                <a:gd name="connsiteY95" fmla="*/ 104246 h 695451"/>
                <a:gd name="connsiteX96" fmla="*/ 138838 w 756754"/>
                <a:gd name="connsiteY96" fmla="*/ 83397 h 695451"/>
                <a:gd name="connsiteX97" fmla="*/ 122364 w 756754"/>
                <a:gd name="connsiteY97" fmla="*/ 55598 h 695451"/>
                <a:gd name="connsiteX98" fmla="*/ 92559 w 756754"/>
                <a:gd name="connsiteY98" fmla="*/ 20849 h 695451"/>
                <a:gd name="connsiteX99" fmla="*/ 36376 w 756754"/>
                <a:gd name="connsiteY99" fmla="*/ 17422 h 695451"/>
                <a:gd name="connsiteX100" fmla="*/ 16569 w 756754"/>
                <a:gd name="connsiteY100" fmla="*/ 0 h 695451"/>
                <a:gd name="connsiteX101" fmla="*/ 0 w 756754"/>
                <a:gd name="connsiteY101" fmla="*/ 24372 h 695451"/>
                <a:gd name="connsiteX102" fmla="*/ 36376 w 756754"/>
                <a:gd name="connsiteY102" fmla="*/ 69498 h 695451"/>
                <a:gd name="connsiteX103" fmla="*/ 69419 w 756754"/>
                <a:gd name="connsiteY103" fmla="*/ 100819 h 695451"/>
                <a:gd name="connsiteX104" fmla="*/ 89321 w 756754"/>
                <a:gd name="connsiteY104" fmla="*/ 132045 h 695451"/>
                <a:gd name="connsiteX105" fmla="*/ 102462 w 756754"/>
                <a:gd name="connsiteY105" fmla="*/ 152895 h 695451"/>
                <a:gd name="connsiteX106" fmla="*/ 125697 w 756754"/>
                <a:gd name="connsiteY106" fmla="*/ 170317 h 695451"/>
                <a:gd name="connsiteX107" fmla="*/ 145504 w 756754"/>
                <a:gd name="connsiteY107" fmla="*/ 191166 h 695451"/>
                <a:gd name="connsiteX108" fmla="*/ 152074 w 756754"/>
                <a:gd name="connsiteY108" fmla="*/ 212015 h 695451"/>
                <a:gd name="connsiteX109" fmla="*/ 155407 w 756754"/>
                <a:gd name="connsiteY109" fmla="*/ 243242 h 695451"/>
                <a:gd name="connsiteX110" fmla="*/ 178547 w 756754"/>
                <a:gd name="connsiteY110" fmla="*/ 253714 h 695451"/>
                <a:gd name="connsiteX111" fmla="*/ 185213 w 756754"/>
                <a:gd name="connsiteY111" fmla="*/ 274563 h 695451"/>
                <a:gd name="connsiteX112" fmla="*/ 208353 w 756754"/>
                <a:gd name="connsiteY112" fmla="*/ 298840 h 695451"/>
                <a:gd name="connsiteX113" fmla="*/ 224826 w 756754"/>
                <a:gd name="connsiteY113" fmla="*/ 347488 h 695451"/>
                <a:gd name="connsiteX114" fmla="*/ 224826 w 756754"/>
                <a:gd name="connsiteY114" fmla="*/ 371859 h 695451"/>
                <a:gd name="connsiteX115" fmla="*/ 241395 w 756754"/>
                <a:gd name="connsiteY115" fmla="*/ 392709 h 695451"/>
                <a:gd name="connsiteX116" fmla="*/ 254632 w 756754"/>
                <a:gd name="connsiteY116" fmla="*/ 416985 h 695451"/>
                <a:gd name="connsiteX117" fmla="*/ 274439 w 756754"/>
                <a:gd name="connsiteY117" fmla="*/ 427457 h 695451"/>
                <a:gd name="connsiteX118" fmla="*/ 281009 w 756754"/>
                <a:gd name="connsiteY118" fmla="*/ 451734 h 695451"/>
                <a:gd name="connsiteX119" fmla="*/ 310815 w 756754"/>
                <a:gd name="connsiteY119" fmla="*/ 479533 h 695451"/>
                <a:gd name="connsiteX120" fmla="*/ 330621 w 756754"/>
                <a:gd name="connsiteY120" fmla="*/ 493433 h 695451"/>
                <a:gd name="connsiteX121" fmla="*/ 347191 w 756754"/>
                <a:gd name="connsiteY121" fmla="*/ 517804 h 695451"/>
                <a:gd name="connsiteX122" fmla="*/ 360427 w 756754"/>
                <a:gd name="connsiteY122" fmla="*/ 538654 h 695451"/>
                <a:gd name="connsiteX123" fmla="*/ 383566 w 756754"/>
                <a:gd name="connsiteY123" fmla="*/ 531704 h 69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756754" h="695451">
                  <a:moveTo>
                    <a:pt x="720378" y="598060"/>
                  </a:moveTo>
                  <a:lnTo>
                    <a:pt x="753516" y="577210"/>
                  </a:lnTo>
                  <a:lnTo>
                    <a:pt x="733614" y="573783"/>
                  </a:lnTo>
                  <a:lnTo>
                    <a:pt x="710475" y="580733"/>
                  </a:lnTo>
                  <a:close/>
                  <a:moveTo>
                    <a:pt x="412896" y="358341"/>
                  </a:moveTo>
                  <a:lnTo>
                    <a:pt x="426132" y="393090"/>
                  </a:lnTo>
                  <a:lnTo>
                    <a:pt x="449272" y="403467"/>
                  </a:lnTo>
                  <a:lnTo>
                    <a:pt x="455938" y="379190"/>
                  </a:lnTo>
                  <a:lnTo>
                    <a:pt x="445939" y="354818"/>
                  </a:lnTo>
                  <a:lnTo>
                    <a:pt x="422800" y="333969"/>
                  </a:lnTo>
                  <a:lnTo>
                    <a:pt x="402993" y="330542"/>
                  </a:lnTo>
                  <a:lnTo>
                    <a:pt x="389756" y="351391"/>
                  </a:lnTo>
                  <a:close/>
                  <a:moveTo>
                    <a:pt x="756754" y="650231"/>
                  </a:moveTo>
                  <a:lnTo>
                    <a:pt x="733614" y="632808"/>
                  </a:lnTo>
                  <a:lnTo>
                    <a:pt x="713808" y="636331"/>
                  </a:lnTo>
                  <a:lnTo>
                    <a:pt x="690667" y="636331"/>
                  </a:lnTo>
                  <a:lnTo>
                    <a:pt x="697239" y="615482"/>
                  </a:lnTo>
                  <a:lnTo>
                    <a:pt x="690667" y="594632"/>
                  </a:lnTo>
                  <a:lnTo>
                    <a:pt x="654292" y="591110"/>
                  </a:lnTo>
                  <a:lnTo>
                    <a:pt x="637723" y="566833"/>
                  </a:lnTo>
                  <a:lnTo>
                    <a:pt x="614583" y="566833"/>
                  </a:lnTo>
                  <a:lnTo>
                    <a:pt x="611345" y="591110"/>
                  </a:lnTo>
                  <a:lnTo>
                    <a:pt x="591444" y="587683"/>
                  </a:lnTo>
                  <a:lnTo>
                    <a:pt x="568303" y="580733"/>
                  </a:lnTo>
                  <a:lnTo>
                    <a:pt x="531928" y="580733"/>
                  </a:lnTo>
                  <a:lnTo>
                    <a:pt x="505455" y="549411"/>
                  </a:lnTo>
                  <a:lnTo>
                    <a:pt x="482315" y="549411"/>
                  </a:lnTo>
                  <a:lnTo>
                    <a:pt x="462508" y="539034"/>
                  </a:lnTo>
                  <a:lnTo>
                    <a:pt x="436036" y="535512"/>
                  </a:lnTo>
                  <a:lnTo>
                    <a:pt x="412896" y="535512"/>
                  </a:lnTo>
                  <a:lnTo>
                    <a:pt x="406325" y="556361"/>
                  </a:lnTo>
                  <a:lnTo>
                    <a:pt x="386424" y="577210"/>
                  </a:lnTo>
                  <a:lnTo>
                    <a:pt x="406325" y="580733"/>
                  </a:lnTo>
                  <a:lnTo>
                    <a:pt x="432798" y="580733"/>
                  </a:lnTo>
                  <a:lnTo>
                    <a:pt x="419562" y="601582"/>
                  </a:lnTo>
                  <a:lnTo>
                    <a:pt x="439369" y="601582"/>
                  </a:lnTo>
                  <a:lnTo>
                    <a:pt x="462508" y="598060"/>
                  </a:lnTo>
                  <a:lnTo>
                    <a:pt x="495551" y="615482"/>
                  </a:lnTo>
                  <a:lnTo>
                    <a:pt x="528594" y="625859"/>
                  </a:lnTo>
                  <a:lnTo>
                    <a:pt x="558400" y="629381"/>
                  </a:lnTo>
                  <a:lnTo>
                    <a:pt x="584872" y="629381"/>
                  </a:lnTo>
                  <a:lnTo>
                    <a:pt x="604679" y="650231"/>
                  </a:lnTo>
                  <a:lnTo>
                    <a:pt x="634484" y="664130"/>
                  </a:lnTo>
                  <a:lnTo>
                    <a:pt x="687335" y="667652"/>
                  </a:lnTo>
                  <a:lnTo>
                    <a:pt x="710475" y="681552"/>
                  </a:lnTo>
                  <a:lnTo>
                    <a:pt x="736947" y="695452"/>
                  </a:lnTo>
                  <a:lnTo>
                    <a:pt x="756754" y="695452"/>
                  </a:lnTo>
                  <a:lnTo>
                    <a:pt x="747232" y="671080"/>
                  </a:lnTo>
                  <a:close/>
                  <a:moveTo>
                    <a:pt x="373283" y="281894"/>
                  </a:moveTo>
                  <a:lnTo>
                    <a:pt x="373283" y="281894"/>
                  </a:lnTo>
                  <a:close/>
                  <a:moveTo>
                    <a:pt x="369949" y="264471"/>
                  </a:moveTo>
                  <a:lnTo>
                    <a:pt x="369949" y="264471"/>
                  </a:lnTo>
                  <a:close/>
                  <a:moveTo>
                    <a:pt x="184832" y="382332"/>
                  </a:moveTo>
                  <a:lnTo>
                    <a:pt x="197973" y="406703"/>
                  </a:lnTo>
                  <a:lnTo>
                    <a:pt x="191402" y="385854"/>
                  </a:lnTo>
                  <a:close/>
                  <a:moveTo>
                    <a:pt x="145123" y="306170"/>
                  </a:moveTo>
                  <a:lnTo>
                    <a:pt x="141790" y="337492"/>
                  </a:lnTo>
                  <a:lnTo>
                    <a:pt x="161597" y="347869"/>
                  </a:lnTo>
                  <a:lnTo>
                    <a:pt x="155026" y="320069"/>
                  </a:lnTo>
                  <a:close/>
                  <a:moveTo>
                    <a:pt x="135600" y="250572"/>
                  </a:moveTo>
                  <a:lnTo>
                    <a:pt x="128935" y="281894"/>
                  </a:lnTo>
                  <a:lnTo>
                    <a:pt x="138457" y="261044"/>
                  </a:lnTo>
                  <a:close/>
                  <a:moveTo>
                    <a:pt x="88655" y="188024"/>
                  </a:moveTo>
                  <a:lnTo>
                    <a:pt x="85322" y="208873"/>
                  </a:lnTo>
                  <a:lnTo>
                    <a:pt x="98558" y="229723"/>
                  </a:lnTo>
                  <a:lnTo>
                    <a:pt x="108080" y="208873"/>
                  </a:lnTo>
                  <a:close/>
                  <a:moveTo>
                    <a:pt x="25806" y="125476"/>
                  </a:moveTo>
                  <a:lnTo>
                    <a:pt x="25806" y="146326"/>
                  </a:lnTo>
                  <a:lnTo>
                    <a:pt x="45613" y="156798"/>
                  </a:lnTo>
                  <a:lnTo>
                    <a:pt x="39042" y="132426"/>
                  </a:lnTo>
                  <a:close/>
                  <a:moveTo>
                    <a:pt x="389471" y="535512"/>
                  </a:moveTo>
                  <a:lnTo>
                    <a:pt x="409373" y="532085"/>
                  </a:lnTo>
                  <a:lnTo>
                    <a:pt x="415943" y="507713"/>
                  </a:lnTo>
                  <a:lnTo>
                    <a:pt x="415943" y="483436"/>
                  </a:lnTo>
                  <a:lnTo>
                    <a:pt x="422514" y="455637"/>
                  </a:lnTo>
                  <a:lnTo>
                    <a:pt x="415943" y="431266"/>
                  </a:lnTo>
                  <a:lnTo>
                    <a:pt x="425466" y="410416"/>
                  </a:lnTo>
                  <a:lnTo>
                    <a:pt x="408992" y="375667"/>
                  </a:lnTo>
                  <a:lnTo>
                    <a:pt x="385757" y="375667"/>
                  </a:lnTo>
                  <a:lnTo>
                    <a:pt x="385757" y="354818"/>
                  </a:lnTo>
                  <a:lnTo>
                    <a:pt x="365950" y="354818"/>
                  </a:lnTo>
                  <a:lnTo>
                    <a:pt x="362617" y="313120"/>
                  </a:lnTo>
                  <a:lnTo>
                    <a:pt x="332907" y="313120"/>
                  </a:lnTo>
                  <a:lnTo>
                    <a:pt x="326337" y="288843"/>
                  </a:lnTo>
                  <a:lnTo>
                    <a:pt x="329574" y="267994"/>
                  </a:lnTo>
                  <a:lnTo>
                    <a:pt x="329574" y="243622"/>
                  </a:lnTo>
                  <a:lnTo>
                    <a:pt x="303102" y="250572"/>
                  </a:lnTo>
                  <a:lnTo>
                    <a:pt x="306434" y="229723"/>
                  </a:lnTo>
                  <a:lnTo>
                    <a:pt x="286627" y="222773"/>
                  </a:lnTo>
                  <a:lnTo>
                    <a:pt x="277105" y="201924"/>
                  </a:lnTo>
                  <a:lnTo>
                    <a:pt x="253965" y="188024"/>
                  </a:lnTo>
                  <a:lnTo>
                    <a:pt x="241015" y="163367"/>
                  </a:lnTo>
                  <a:lnTo>
                    <a:pt x="217875" y="166794"/>
                  </a:lnTo>
                  <a:lnTo>
                    <a:pt x="197973" y="145945"/>
                  </a:lnTo>
                  <a:lnTo>
                    <a:pt x="188450" y="125096"/>
                  </a:lnTo>
                  <a:lnTo>
                    <a:pt x="161978" y="104246"/>
                  </a:lnTo>
                  <a:lnTo>
                    <a:pt x="138838" y="83397"/>
                  </a:lnTo>
                  <a:lnTo>
                    <a:pt x="122364" y="55598"/>
                  </a:lnTo>
                  <a:lnTo>
                    <a:pt x="92559" y="20849"/>
                  </a:lnTo>
                  <a:lnTo>
                    <a:pt x="36376" y="17422"/>
                  </a:lnTo>
                  <a:lnTo>
                    <a:pt x="16569" y="0"/>
                  </a:lnTo>
                  <a:lnTo>
                    <a:pt x="0" y="24372"/>
                  </a:lnTo>
                  <a:lnTo>
                    <a:pt x="36376" y="69498"/>
                  </a:lnTo>
                  <a:lnTo>
                    <a:pt x="69419" y="100819"/>
                  </a:lnTo>
                  <a:lnTo>
                    <a:pt x="89321" y="132045"/>
                  </a:lnTo>
                  <a:lnTo>
                    <a:pt x="102462" y="152895"/>
                  </a:lnTo>
                  <a:lnTo>
                    <a:pt x="125697" y="170317"/>
                  </a:lnTo>
                  <a:lnTo>
                    <a:pt x="145504" y="191166"/>
                  </a:lnTo>
                  <a:lnTo>
                    <a:pt x="152074" y="212015"/>
                  </a:lnTo>
                  <a:lnTo>
                    <a:pt x="155407" y="243242"/>
                  </a:lnTo>
                  <a:lnTo>
                    <a:pt x="178547" y="253714"/>
                  </a:lnTo>
                  <a:lnTo>
                    <a:pt x="185213" y="274563"/>
                  </a:lnTo>
                  <a:lnTo>
                    <a:pt x="208353" y="298840"/>
                  </a:lnTo>
                  <a:lnTo>
                    <a:pt x="224826" y="347488"/>
                  </a:lnTo>
                  <a:lnTo>
                    <a:pt x="224826" y="371859"/>
                  </a:lnTo>
                  <a:lnTo>
                    <a:pt x="241395" y="392709"/>
                  </a:lnTo>
                  <a:lnTo>
                    <a:pt x="254632" y="416985"/>
                  </a:lnTo>
                  <a:lnTo>
                    <a:pt x="274439" y="427457"/>
                  </a:lnTo>
                  <a:lnTo>
                    <a:pt x="281009" y="451734"/>
                  </a:lnTo>
                  <a:lnTo>
                    <a:pt x="310815" y="479533"/>
                  </a:lnTo>
                  <a:lnTo>
                    <a:pt x="330621" y="493433"/>
                  </a:lnTo>
                  <a:lnTo>
                    <a:pt x="347191" y="517804"/>
                  </a:lnTo>
                  <a:lnTo>
                    <a:pt x="360427" y="538654"/>
                  </a:lnTo>
                  <a:lnTo>
                    <a:pt x="383566" y="5317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Serbest Form 4671">
              <a:extLst>
                <a:ext uri="{FF2B5EF4-FFF2-40B4-BE49-F238E27FC236}">
                  <a16:creationId xmlns:a16="http://schemas.microsoft.com/office/drawing/2014/main" id="{E4EFC7DD-32CB-B4B0-A064-02F2E77AC0BE}"/>
                </a:ext>
              </a:extLst>
            </p:cNvPr>
            <p:cNvSpPr/>
            <p:nvPr/>
          </p:nvSpPr>
          <p:spPr>
            <a:xfrm>
              <a:off x="10509371" y="3200075"/>
              <a:ext cx="69513" cy="55693"/>
            </a:xfrm>
            <a:custGeom>
              <a:avLst/>
              <a:gdLst>
                <a:gd name="connsiteX0" fmla="*/ 69514 w 69513"/>
                <a:gd name="connsiteY0" fmla="*/ 0 h 55693"/>
                <a:gd name="connsiteX1" fmla="*/ 39708 w 69513"/>
                <a:gd name="connsiteY1" fmla="*/ 3522 h 55693"/>
                <a:gd name="connsiteX2" fmla="*/ 9998 w 69513"/>
                <a:gd name="connsiteY2" fmla="*/ 31322 h 55693"/>
                <a:gd name="connsiteX3" fmla="*/ 0 w 69513"/>
                <a:gd name="connsiteY3" fmla="*/ 55693 h 55693"/>
                <a:gd name="connsiteX4" fmla="*/ 33138 w 69513"/>
                <a:gd name="connsiteY4" fmla="*/ 52171 h 55693"/>
                <a:gd name="connsiteX5" fmla="*/ 62848 w 69513"/>
                <a:gd name="connsiteY5" fmla="*/ 27799 h 55693"/>
                <a:gd name="connsiteX6" fmla="*/ 66181 w 69513"/>
                <a:gd name="connsiteY6" fmla="*/ 3522 h 55693"/>
                <a:gd name="connsiteX7" fmla="*/ 69514 w 69513"/>
                <a:gd name="connsiteY7" fmla="*/ 0 h 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13" h="55693">
                  <a:moveTo>
                    <a:pt x="69514" y="0"/>
                  </a:moveTo>
                  <a:lnTo>
                    <a:pt x="39708" y="3522"/>
                  </a:lnTo>
                  <a:lnTo>
                    <a:pt x="9998" y="31322"/>
                  </a:lnTo>
                  <a:lnTo>
                    <a:pt x="0" y="55693"/>
                  </a:lnTo>
                  <a:lnTo>
                    <a:pt x="33138" y="52171"/>
                  </a:lnTo>
                  <a:lnTo>
                    <a:pt x="62848" y="27799"/>
                  </a:lnTo>
                  <a:lnTo>
                    <a:pt x="66181" y="3522"/>
                  </a:lnTo>
                  <a:lnTo>
                    <a:pt x="69514"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Serbest Form 4672">
              <a:extLst>
                <a:ext uri="{FF2B5EF4-FFF2-40B4-BE49-F238E27FC236}">
                  <a16:creationId xmlns:a16="http://schemas.microsoft.com/office/drawing/2014/main" id="{9BA50D71-9652-AAEE-8ED6-E44C8B89457C}"/>
                </a:ext>
              </a:extLst>
            </p:cNvPr>
            <p:cNvSpPr/>
            <p:nvPr/>
          </p:nvSpPr>
          <p:spPr>
            <a:xfrm>
              <a:off x="9946780" y="2571170"/>
              <a:ext cx="684954" cy="475820"/>
            </a:xfrm>
            <a:custGeom>
              <a:avLst/>
              <a:gdLst>
                <a:gd name="connsiteX0" fmla="*/ 642008 w 684954"/>
                <a:gd name="connsiteY0" fmla="*/ 284750 h 475820"/>
                <a:gd name="connsiteX1" fmla="*/ 615535 w 684954"/>
                <a:gd name="connsiteY1" fmla="*/ 277800 h 475820"/>
                <a:gd name="connsiteX2" fmla="*/ 642008 w 684954"/>
                <a:gd name="connsiteY2" fmla="*/ 295127 h 475820"/>
                <a:gd name="connsiteX3" fmla="*/ 684955 w 684954"/>
                <a:gd name="connsiteY3" fmla="*/ 288177 h 475820"/>
                <a:gd name="connsiteX4" fmla="*/ 407278 w 684954"/>
                <a:gd name="connsiteY4" fmla="*/ 256950 h 475820"/>
                <a:gd name="connsiteX5" fmla="*/ 413849 w 684954"/>
                <a:gd name="connsiteY5" fmla="*/ 281227 h 475820"/>
                <a:gd name="connsiteX6" fmla="*/ 397280 w 684954"/>
                <a:gd name="connsiteY6" fmla="*/ 302076 h 475820"/>
                <a:gd name="connsiteX7" fmla="*/ 387757 w 684954"/>
                <a:gd name="connsiteY7" fmla="*/ 329875 h 475820"/>
                <a:gd name="connsiteX8" fmla="*/ 387757 w 684954"/>
                <a:gd name="connsiteY8" fmla="*/ 354247 h 475820"/>
                <a:gd name="connsiteX9" fmla="*/ 414229 w 684954"/>
                <a:gd name="connsiteY9" fmla="*/ 357674 h 475820"/>
                <a:gd name="connsiteX10" fmla="*/ 414229 w 684954"/>
                <a:gd name="connsiteY10" fmla="*/ 378524 h 475820"/>
                <a:gd name="connsiteX11" fmla="*/ 417562 w 684954"/>
                <a:gd name="connsiteY11" fmla="*/ 427172 h 475820"/>
                <a:gd name="connsiteX12" fmla="*/ 404327 w 684954"/>
                <a:gd name="connsiteY12" fmla="*/ 451544 h 475820"/>
                <a:gd name="connsiteX13" fmla="*/ 413849 w 684954"/>
                <a:gd name="connsiteY13" fmla="*/ 472393 h 475820"/>
                <a:gd name="connsiteX14" fmla="*/ 436988 w 684954"/>
                <a:gd name="connsiteY14" fmla="*/ 475820 h 475820"/>
                <a:gd name="connsiteX15" fmla="*/ 450225 w 684954"/>
                <a:gd name="connsiteY15" fmla="*/ 437739 h 475820"/>
                <a:gd name="connsiteX16" fmla="*/ 456796 w 684954"/>
                <a:gd name="connsiteY16" fmla="*/ 413368 h 475820"/>
                <a:gd name="connsiteX17" fmla="*/ 460128 w 684954"/>
                <a:gd name="connsiteY17" fmla="*/ 385569 h 475820"/>
                <a:gd name="connsiteX18" fmla="*/ 463461 w 684954"/>
                <a:gd name="connsiteY18" fmla="*/ 357770 h 475820"/>
                <a:gd name="connsiteX19" fmla="*/ 453938 w 684954"/>
                <a:gd name="connsiteY19" fmla="*/ 333493 h 475820"/>
                <a:gd name="connsiteX20" fmla="*/ 453938 w 684954"/>
                <a:gd name="connsiteY20" fmla="*/ 305694 h 475820"/>
                <a:gd name="connsiteX21" fmla="*/ 473745 w 684954"/>
                <a:gd name="connsiteY21" fmla="*/ 323021 h 475820"/>
                <a:gd name="connsiteX22" fmla="*/ 477078 w 684954"/>
                <a:gd name="connsiteY22" fmla="*/ 343870 h 475820"/>
                <a:gd name="connsiteX23" fmla="*/ 493552 w 684954"/>
                <a:gd name="connsiteY23" fmla="*/ 364719 h 475820"/>
                <a:gd name="connsiteX24" fmla="*/ 493552 w 684954"/>
                <a:gd name="connsiteY24" fmla="*/ 396041 h 475820"/>
                <a:gd name="connsiteX25" fmla="*/ 506789 w 684954"/>
                <a:gd name="connsiteY25" fmla="*/ 434122 h 475820"/>
                <a:gd name="connsiteX26" fmla="*/ 513454 w 684954"/>
                <a:gd name="connsiteY26" fmla="*/ 475820 h 475820"/>
                <a:gd name="connsiteX27" fmla="*/ 546497 w 684954"/>
                <a:gd name="connsiteY27" fmla="*/ 475820 h 475820"/>
                <a:gd name="connsiteX28" fmla="*/ 546497 w 684954"/>
                <a:gd name="connsiteY28" fmla="*/ 441072 h 475820"/>
                <a:gd name="connsiteX29" fmla="*/ 566305 w 684954"/>
                <a:gd name="connsiteY29" fmla="*/ 444594 h 475820"/>
                <a:gd name="connsiteX30" fmla="*/ 572970 w 684954"/>
                <a:gd name="connsiteY30" fmla="*/ 416795 h 475820"/>
                <a:gd name="connsiteX31" fmla="*/ 553068 w 684954"/>
                <a:gd name="connsiteY31" fmla="*/ 395946 h 475820"/>
                <a:gd name="connsiteX32" fmla="*/ 536593 w 684954"/>
                <a:gd name="connsiteY32" fmla="*/ 375096 h 475820"/>
                <a:gd name="connsiteX33" fmla="*/ 549830 w 684954"/>
                <a:gd name="connsiteY33" fmla="*/ 354247 h 475820"/>
                <a:gd name="connsiteX34" fmla="*/ 533261 w 684954"/>
                <a:gd name="connsiteY34" fmla="*/ 333398 h 475820"/>
                <a:gd name="connsiteX35" fmla="*/ 529928 w 684954"/>
                <a:gd name="connsiteY35" fmla="*/ 309026 h 475820"/>
                <a:gd name="connsiteX36" fmla="*/ 510122 w 684954"/>
                <a:gd name="connsiteY36" fmla="*/ 281227 h 475820"/>
                <a:gd name="connsiteX37" fmla="*/ 529928 w 684954"/>
                <a:gd name="connsiteY37" fmla="*/ 267328 h 475820"/>
                <a:gd name="connsiteX38" fmla="*/ 543164 w 684954"/>
                <a:gd name="connsiteY38" fmla="*/ 243051 h 475820"/>
                <a:gd name="connsiteX39" fmla="*/ 563066 w 684954"/>
                <a:gd name="connsiteY39" fmla="*/ 243051 h 475820"/>
                <a:gd name="connsiteX40" fmla="*/ 566305 w 684954"/>
                <a:gd name="connsiteY40" fmla="*/ 218679 h 475820"/>
                <a:gd name="connsiteX41" fmla="*/ 543164 w 684954"/>
                <a:gd name="connsiteY41" fmla="*/ 229152 h 475820"/>
                <a:gd name="connsiteX42" fmla="*/ 510122 w 684954"/>
                <a:gd name="connsiteY42" fmla="*/ 229152 h 475820"/>
                <a:gd name="connsiteX43" fmla="*/ 486981 w 684954"/>
                <a:gd name="connsiteY43" fmla="*/ 256950 h 475820"/>
                <a:gd name="connsiteX44" fmla="*/ 470412 w 684954"/>
                <a:gd name="connsiteY44" fmla="*/ 236101 h 475820"/>
                <a:gd name="connsiteX45" fmla="*/ 450606 w 684954"/>
                <a:gd name="connsiteY45" fmla="*/ 225629 h 475820"/>
                <a:gd name="connsiteX46" fmla="*/ 447273 w 684954"/>
                <a:gd name="connsiteY46" fmla="*/ 201352 h 475820"/>
                <a:gd name="connsiteX47" fmla="*/ 453938 w 684954"/>
                <a:gd name="connsiteY47" fmla="*/ 180503 h 475820"/>
                <a:gd name="connsiteX48" fmla="*/ 480411 w 684954"/>
                <a:gd name="connsiteY48" fmla="*/ 176981 h 475820"/>
                <a:gd name="connsiteX49" fmla="*/ 510122 w 684954"/>
                <a:gd name="connsiteY49" fmla="*/ 176981 h 475820"/>
                <a:gd name="connsiteX50" fmla="*/ 536593 w 684954"/>
                <a:gd name="connsiteY50" fmla="*/ 170031 h 475820"/>
                <a:gd name="connsiteX51" fmla="*/ 556401 w 684954"/>
                <a:gd name="connsiteY51" fmla="*/ 180503 h 475820"/>
                <a:gd name="connsiteX52" fmla="*/ 586206 w 684954"/>
                <a:gd name="connsiteY52" fmla="*/ 190880 h 475820"/>
                <a:gd name="connsiteX53" fmla="*/ 612584 w 684954"/>
                <a:gd name="connsiteY53" fmla="*/ 180503 h 475820"/>
                <a:gd name="connsiteX54" fmla="*/ 632486 w 684954"/>
                <a:gd name="connsiteY54" fmla="*/ 156131 h 475820"/>
                <a:gd name="connsiteX55" fmla="*/ 655625 w 684954"/>
                <a:gd name="connsiteY55" fmla="*/ 142232 h 475820"/>
                <a:gd name="connsiteX56" fmla="*/ 606013 w 684954"/>
                <a:gd name="connsiteY56" fmla="*/ 145754 h 475820"/>
                <a:gd name="connsiteX57" fmla="*/ 579540 w 684954"/>
                <a:gd name="connsiteY57" fmla="*/ 149182 h 475820"/>
                <a:gd name="connsiteX58" fmla="*/ 549830 w 684954"/>
                <a:gd name="connsiteY58" fmla="*/ 159654 h 475820"/>
                <a:gd name="connsiteX59" fmla="*/ 526691 w 684954"/>
                <a:gd name="connsiteY59" fmla="*/ 156131 h 475820"/>
                <a:gd name="connsiteX60" fmla="*/ 490314 w 684954"/>
                <a:gd name="connsiteY60" fmla="*/ 149182 h 475820"/>
                <a:gd name="connsiteX61" fmla="*/ 470412 w 684954"/>
                <a:gd name="connsiteY61" fmla="*/ 135282 h 475820"/>
                <a:gd name="connsiteX62" fmla="*/ 463842 w 684954"/>
                <a:gd name="connsiteY62" fmla="*/ 156131 h 475820"/>
                <a:gd name="connsiteX63" fmla="*/ 437369 w 684954"/>
                <a:gd name="connsiteY63" fmla="*/ 163081 h 475820"/>
                <a:gd name="connsiteX64" fmla="*/ 434037 w 684954"/>
                <a:gd name="connsiteY64" fmla="*/ 183931 h 475820"/>
                <a:gd name="connsiteX65" fmla="*/ 430798 w 684954"/>
                <a:gd name="connsiteY65" fmla="*/ 225629 h 475820"/>
                <a:gd name="connsiteX66" fmla="*/ 291484 w 684954"/>
                <a:gd name="connsiteY66" fmla="*/ 357674 h 475820"/>
                <a:gd name="connsiteX67" fmla="*/ 314624 w 684954"/>
                <a:gd name="connsiteY67" fmla="*/ 333398 h 475820"/>
                <a:gd name="connsiteX68" fmla="*/ 324147 w 684954"/>
                <a:gd name="connsiteY68" fmla="*/ 309026 h 475820"/>
                <a:gd name="connsiteX69" fmla="*/ 330717 w 684954"/>
                <a:gd name="connsiteY69" fmla="*/ 288177 h 475820"/>
                <a:gd name="connsiteX70" fmla="*/ 314148 w 684954"/>
                <a:gd name="connsiteY70" fmla="*/ 263900 h 475820"/>
                <a:gd name="connsiteX71" fmla="*/ 320814 w 684954"/>
                <a:gd name="connsiteY71" fmla="*/ 236101 h 475820"/>
                <a:gd name="connsiteX72" fmla="*/ 340620 w 684954"/>
                <a:gd name="connsiteY72" fmla="*/ 225629 h 475820"/>
                <a:gd name="connsiteX73" fmla="*/ 360522 w 684954"/>
                <a:gd name="connsiteY73" fmla="*/ 225629 h 475820"/>
                <a:gd name="connsiteX74" fmla="*/ 370045 w 684954"/>
                <a:gd name="connsiteY74" fmla="*/ 194403 h 475820"/>
                <a:gd name="connsiteX75" fmla="*/ 350143 w 684954"/>
                <a:gd name="connsiteY75" fmla="*/ 197830 h 475820"/>
                <a:gd name="connsiteX76" fmla="*/ 359665 w 684954"/>
                <a:gd name="connsiteY76" fmla="*/ 173554 h 475820"/>
                <a:gd name="connsiteX77" fmla="*/ 379472 w 684954"/>
                <a:gd name="connsiteY77" fmla="*/ 166604 h 475820"/>
                <a:gd name="connsiteX78" fmla="*/ 402612 w 684954"/>
                <a:gd name="connsiteY78" fmla="*/ 170031 h 475820"/>
                <a:gd name="connsiteX79" fmla="*/ 389376 w 684954"/>
                <a:gd name="connsiteY79" fmla="*/ 138805 h 475820"/>
                <a:gd name="connsiteX80" fmla="*/ 389376 w 684954"/>
                <a:gd name="connsiteY80" fmla="*/ 118146 h 475820"/>
                <a:gd name="connsiteX81" fmla="*/ 379853 w 684954"/>
                <a:gd name="connsiteY81" fmla="*/ 93774 h 475820"/>
                <a:gd name="connsiteX82" fmla="*/ 366617 w 684954"/>
                <a:gd name="connsiteY82" fmla="*/ 69498 h 475820"/>
                <a:gd name="connsiteX83" fmla="*/ 353380 w 684954"/>
                <a:gd name="connsiteY83" fmla="*/ 48648 h 475820"/>
                <a:gd name="connsiteX84" fmla="*/ 350048 w 684954"/>
                <a:gd name="connsiteY84" fmla="*/ 20849 h 475820"/>
                <a:gd name="connsiteX85" fmla="*/ 326909 w 684954"/>
                <a:gd name="connsiteY85" fmla="*/ 0 h 475820"/>
                <a:gd name="connsiteX86" fmla="*/ 274058 w 684954"/>
                <a:gd name="connsiteY86" fmla="*/ 0 h 475820"/>
                <a:gd name="connsiteX87" fmla="*/ 267393 w 684954"/>
                <a:gd name="connsiteY87" fmla="*/ 41699 h 475820"/>
                <a:gd name="connsiteX88" fmla="*/ 260822 w 684954"/>
                <a:gd name="connsiteY88" fmla="*/ 62548 h 475820"/>
                <a:gd name="connsiteX89" fmla="*/ 251299 w 684954"/>
                <a:gd name="connsiteY89" fmla="*/ 83397 h 475820"/>
                <a:gd name="connsiteX90" fmla="*/ 234730 w 684954"/>
                <a:gd name="connsiteY90" fmla="*/ 107674 h 475820"/>
                <a:gd name="connsiteX91" fmla="*/ 221494 w 684954"/>
                <a:gd name="connsiteY91" fmla="*/ 135473 h 475820"/>
                <a:gd name="connsiteX92" fmla="*/ 198355 w 684954"/>
                <a:gd name="connsiteY92" fmla="*/ 142422 h 475820"/>
                <a:gd name="connsiteX93" fmla="*/ 171882 w 684954"/>
                <a:gd name="connsiteY93" fmla="*/ 138995 h 475820"/>
                <a:gd name="connsiteX94" fmla="*/ 142172 w 684954"/>
                <a:gd name="connsiteY94" fmla="*/ 132045 h 475820"/>
                <a:gd name="connsiteX95" fmla="*/ 122364 w 684954"/>
                <a:gd name="connsiteY95" fmla="*/ 156322 h 475820"/>
                <a:gd name="connsiteX96" fmla="*/ 99225 w 684954"/>
                <a:gd name="connsiteY96" fmla="*/ 152895 h 475820"/>
                <a:gd name="connsiteX97" fmla="*/ 76085 w 684954"/>
                <a:gd name="connsiteY97" fmla="*/ 163272 h 475820"/>
                <a:gd name="connsiteX98" fmla="*/ 56183 w 684954"/>
                <a:gd name="connsiteY98" fmla="*/ 152895 h 475820"/>
                <a:gd name="connsiteX99" fmla="*/ 39709 w 684954"/>
                <a:gd name="connsiteY99" fmla="*/ 132045 h 475820"/>
                <a:gd name="connsiteX100" fmla="*/ 19808 w 684954"/>
                <a:gd name="connsiteY100" fmla="*/ 128523 h 475820"/>
                <a:gd name="connsiteX101" fmla="*/ 3333 w 684954"/>
                <a:gd name="connsiteY101" fmla="*/ 149372 h 475820"/>
                <a:gd name="connsiteX102" fmla="*/ 0 w 684954"/>
                <a:gd name="connsiteY102" fmla="*/ 170221 h 475820"/>
                <a:gd name="connsiteX103" fmla="*/ 9523 w 684954"/>
                <a:gd name="connsiteY103" fmla="*/ 194593 h 475820"/>
                <a:gd name="connsiteX104" fmla="*/ 16189 w 684954"/>
                <a:gd name="connsiteY104" fmla="*/ 225819 h 475820"/>
                <a:gd name="connsiteX105" fmla="*/ 42567 w 684954"/>
                <a:gd name="connsiteY105" fmla="*/ 243242 h 475820"/>
                <a:gd name="connsiteX106" fmla="*/ 35995 w 684954"/>
                <a:gd name="connsiteY106" fmla="*/ 264091 h 475820"/>
                <a:gd name="connsiteX107" fmla="*/ 42567 w 684954"/>
                <a:gd name="connsiteY107" fmla="*/ 288367 h 475820"/>
                <a:gd name="connsiteX108" fmla="*/ 45899 w 684954"/>
                <a:gd name="connsiteY108" fmla="*/ 312739 h 475820"/>
                <a:gd name="connsiteX109" fmla="*/ 52469 w 684954"/>
                <a:gd name="connsiteY109" fmla="*/ 343965 h 475820"/>
                <a:gd name="connsiteX110" fmla="*/ 75705 w 684954"/>
                <a:gd name="connsiteY110" fmla="*/ 340538 h 475820"/>
                <a:gd name="connsiteX111" fmla="*/ 96749 w 684954"/>
                <a:gd name="connsiteY111" fmla="*/ 340538 h 475820"/>
                <a:gd name="connsiteX112" fmla="*/ 116555 w 684954"/>
                <a:gd name="connsiteY112" fmla="*/ 326638 h 475820"/>
                <a:gd name="connsiteX113" fmla="*/ 119889 w 684954"/>
                <a:gd name="connsiteY113" fmla="*/ 357865 h 475820"/>
                <a:gd name="connsiteX114" fmla="*/ 139696 w 684954"/>
                <a:gd name="connsiteY114" fmla="*/ 350915 h 475820"/>
                <a:gd name="connsiteX115" fmla="*/ 162835 w 684954"/>
                <a:gd name="connsiteY115" fmla="*/ 354438 h 475820"/>
                <a:gd name="connsiteX116" fmla="*/ 182452 w 684954"/>
                <a:gd name="connsiteY116" fmla="*/ 354438 h 475820"/>
                <a:gd name="connsiteX117" fmla="*/ 208829 w 684954"/>
                <a:gd name="connsiteY117" fmla="*/ 364815 h 475820"/>
                <a:gd name="connsiteX118" fmla="*/ 231968 w 684954"/>
                <a:gd name="connsiteY118" fmla="*/ 361387 h 475820"/>
                <a:gd name="connsiteX119" fmla="*/ 238635 w 684954"/>
                <a:gd name="connsiteY119" fmla="*/ 392613 h 475820"/>
                <a:gd name="connsiteX120" fmla="*/ 258441 w 684954"/>
                <a:gd name="connsiteY120" fmla="*/ 396136 h 475820"/>
                <a:gd name="connsiteX121" fmla="*/ 278343 w 684954"/>
                <a:gd name="connsiteY121" fmla="*/ 378714 h 475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84954" h="475820">
                  <a:moveTo>
                    <a:pt x="642008" y="284750"/>
                  </a:moveTo>
                  <a:lnTo>
                    <a:pt x="615535" y="277800"/>
                  </a:lnTo>
                  <a:lnTo>
                    <a:pt x="642008" y="295127"/>
                  </a:lnTo>
                  <a:lnTo>
                    <a:pt x="684955" y="288177"/>
                  </a:lnTo>
                  <a:close/>
                  <a:moveTo>
                    <a:pt x="407278" y="256950"/>
                  </a:moveTo>
                  <a:lnTo>
                    <a:pt x="413849" y="281227"/>
                  </a:lnTo>
                  <a:lnTo>
                    <a:pt x="397280" y="302076"/>
                  </a:lnTo>
                  <a:lnTo>
                    <a:pt x="387757" y="329875"/>
                  </a:lnTo>
                  <a:lnTo>
                    <a:pt x="387757" y="354247"/>
                  </a:lnTo>
                  <a:lnTo>
                    <a:pt x="414229" y="357674"/>
                  </a:lnTo>
                  <a:lnTo>
                    <a:pt x="414229" y="378524"/>
                  </a:lnTo>
                  <a:lnTo>
                    <a:pt x="417562" y="427172"/>
                  </a:lnTo>
                  <a:lnTo>
                    <a:pt x="404327" y="451544"/>
                  </a:lnTo>
                  <a:lnTo>
                    <a:pt x="413849" y="472393"/>
                  </a:lnTo>
                  <a:lnTo>
                    <a:pt x="436988" y="475820"/>
                  </a:lnTo>
                  <a:lnTo>
                    <a:pt x="450225" y="437739"/>
                  </a:lnTo>
                  <a:lnTo>
                    <a:pt x="456796" y="413368"/>
                  </a:lnTo>
                  <a:lnTo>
                    <a:pt x="460128" y="385569"/>
                  </a:lnTo>
                  <a:lnTo>
                    <a:pt x="463461" y="357770"/>
                  </a:lnTo>
                  <a:lnTo>
                    <a:pt x="453938" y="333493"/>
                  </a:lnTo>
                  <a:lnTo>
                    <a:pt x="453938" y="305694"/>
                  </a:lnTo>
                  <a:lnTo>
                    <a:pt x="473745" y="323021"/>
                  </a:lnTo>
                  <a:lnTo>
                    <a:pt x="477078" y="343870"/>
                  </a:lnTo>
                  <a:lnTo>
                    <a:pt x="493552" y="364719"/>
                  </a:lnTo>
                  <a:lnTo>
                    <a:pt x="493552" y="396041"/>
                  </a:lnTo>
                  <a:lnTo>
                    <a:pt x="506789" y="434122"/>
                  </a:lnTo>
                  <a:lnTo>
                    <a:pt x="513454" y="475820"/>
                  </a:lnTo>
                  <a:lnTo>
                    <a:pt x="546497" y="475820"/>
                  </a:lnTo>
                  <a:lnTo>
                    <a:pt x="546497" y="441072"/>
                  </a:lnTo>
                  <a:lnTo>
                    <a:pt x="566305" y="444594"/>
                  </a:lnTo>
                  <a:lnTo>
                    <a:pt x="572970" y="416795"/>
                  </a:lnTo>
                  <a:lnTo>
                    <a:pt x="553068" y="395946"/>
                  </a:lnTo>
                  <a:lnTo>
                    <a:pt x="536593" y="375096"/>
                  </a:lnTo>
                  <a:lnTo>
                    <a:pt x="549830" y="354247"/>
                  </a:lnTo>
                  <a:lnTo>
                    <a:pt x="533261" y="333398"/>
                  </a:lnTo>
                  <a:lnTo>
                    <a:pt x="529928" y="309026"/>
                  </a:lnTo>
                  <a:lnTo>
                    <a:pt x="510122" y="281227"/>
                  </a:lnTo>
                  <a:lnTo>
                    <a:pt x="529928" y="267328"/>
                  </a:lnTo>
                  <a:lnTo>
                    <a:pt x="543164" y="243051"/>
                  </a:lnTo>
                  <a:lnTo>
                    <a:pt x="563066" y="243051"/>
                  </a:lnTo>
                  <a:lnTo>
                    <a:pt x="566305" y="218679"/>
                  </a:lnTo>
                  <a:lnTo>
                    <a:pt x="543164" y="229152"/>
                  </a:lnTo>
                  <a:lnTo>
                    <a:pt x="510122" y="229152"/>
                  </a:lnTo>
                  <a:lnTo>
                    <a:pt x="486981" y="256950"/>
                  </a:lnTo>
                  <a:lnTo>
                    <a:pt x="470412" y="236101"/>
                  </a:lnTo>
                  <a:lnTo>
                    <a:pt x="450606" y="225629"/>
                  </a:lnTo>
                  <a:lnTo>
                    <a:pt x="447273" y="201352"/>
                  </a:lnTo>
                  <a:lnTo>
                    <a:pt x="453938" y="180503"/>
                  </a:lnTo>
                  <a:lnTo>
                    <a:pt x="480411" y="176981"/>
                  </a:lnTo>
                  <a:lnTo>
                    <a:pt x="510122" y="176981"/>
                  </a:lnTo>
                  <a:lnTo>
                    <a:pt x="536593" y="170031"/>
                  </a:lnTo>
                  <a:lnTo>
                    <a:pt x="556401" y="180503"/>
                  </a:lnTo>
                  <a:lnTo>
                    <a:pt x="586206" y="190880"/>
                  </a:lnTo>
                  <a:lnTo>
                    <a:pt x="612584" y="180503"/>
                  </a:lnTo>
                  <a:lnTo>
                    <a:pt x="632486" y="156131"/>
                  </a:lnTo>
                  <a:lnTo>
                    <a:pt x="655625" y="142232"/>
                  </a:lnTo>
                  <a:lnTo>
                    <a:pt x="606013" y="145754"/>
                  </a:lnTo>
                  <a:lnTo>
                    <a:pt x="579540" y="149182"/>
                  </a:lnTo>
                  <a:lnTo>
                    <a:pt x="549830" y="159654"/>
                  </a:lnTo>
                  <a:lnTo>
                    <a:pt x="526691" y="156131"/>
                  </a:lnTo>
                  <a:lnTo>
                    <a:pt x="490314" y="149182"/>
                  </a:lnTo>
                  <a:lnTo>
                    <a:pt x="470412" y="135282"/>
                  </a:lnTo>
                  <a:lnTo>
                    <a:pt x="463842" y="156131"/>
                  </a:lnTo>
                  <a:lnTo>
                    <a:pt x="437369" y="163081"/>
                  </a:lnTo>
                  <a:lnTo>
                    <a:pt x="434037" y="183931"/>
                  </a:lnTo>
                  <a:lnTo>
                    <a:pt x="430798" y="225629"/>
                  </a:lnTo>
                  <a:close/>
                  <a:moveTo>
                    <a:pt x="291484" y="357674"/>
                  </a:moveTo>
                  <a:lnTo>
                    <a:pt x="314624" y="333398"/>
                  </a:lnTo>
                  <a:lnTo>
                    <a:pt x="324147" y="309026"/>
                  </a:lnTo>
                  <a:lnTo>
                    <a:pt x="330717" y="288177"/>
                  </a:lnTo>
                  <a:lnTo>
                    <a:pt x="314148" y="263900"/>
                  </a:lnTo>
                  <a:lnTo>
                    <a:pt x="320814" y="236101"/>
                  </a:lnTo>
                  <a:lnTo>
                    <a:pt x="340620" y="225629"/>
                  </a:lnTo>
                  <a:lnTo>
                    <a:pt x="360522" y="225629"/>
                  </a:lnTo>
                  <a:lnTo>
                    <a:pt x="370045" y="194403"/>
                  </a:lnTo>
                  <a:lnTo>
                    <a:pt x="350143" y="197830"/>
                  </a:lnTo>
                  <a:lnTo>
                    <a:pt x="359665" y="173554"/>
                  </a:lnTo>
                  <a:lnTo>
                    <a:pt x="379472" y="166604"/>
                  </a:lnTo>
                  <a:lnTo>
                    <a:pt x="402612" y="170031"/>
                  </a:lnTo>
                  <a:lnTo>
                    <a:pt x="389376" y="138805"/>
                  </a:lnTo>
                  <a:lnTo>
                    <a:pt x="389376" y="118146"/>
                  </a:lnTo>
                  <a:lnTo>
                    <a:pt x="379853" y="93774"/>
                  </a:lnTo>
                  <a:lnTo>
                    <a:pt x="366617" y="69498"/>
                  </a:lnTo>
                  <a:lnTo>
                    <a:pt x="353380" y="48648"/>
                  </a:lnTo>
                  <a:lnTo>
                    <a:pt x="350048" y="20849"/>
                  </a:lnTo>
                  <a:lnTo>
                    <a:pt x="326909" y="0"/>
                  </a:lnTo>
                  <a:lnTo>
                    <a:pt x="274058" y="0"/>
                  </a:lnTo>
                  <a:lnTo>
                    <a:pt x="267393" y="41699"/>
                  </a:lnTo>
                  <a:lnTo>
                    <a:pt x="260822" y="62548"/>
                  </a:lnTo>
                  <a:lnTo>
                    <a:pt x="251299" y="83397"/>
                  </a:lnTo>
                  <a:lnTo>
                    <a:pt x="234730" y="107674"/>
                  </a:lnTo>
                  <a:lnTo>
                    <a:pt x="221494" y="135473"/>
                  </a:lnTo>
                  <a:lnTo>
                    <a:pt x="198355" y="142422"/>
                  </a:lnTo>
                  <a:lnTo>
                    <a:pt x="171882" y="138995"/>
                  </a:lnTo>
                  <a:lnTo>
                    <a:pt x="142172" y="132045"/>
                  </a:lnTo>
                  <a:lnTo>
                    <a:pt x="122364" y="156322"/>
                  </a:lnTo>
                  <a:lnTo>
                    <a:pt x="99225" y="152895"/>
                  </a:lnTo>
                  <a:lnTo>
                    <a:pt x="76085" y="163272"/>
                  </a:lnTo>
                  <a:lnTo>
                    <a:pt x="56183" y="152895"/>
                  </a:lnTo>
                  <a:lnTo>
                    <a:pt x="39709" y="132045"/>
                  </a:lnTo>
                  <a:lnTo>
                    <a:pt x="19808" y="128523"/>
                  </a:lnTo>
                  <a:lnTo>
                    <a:pt x="3333" y="149372"/>
                  </a:lnTo>
                  <a:lnTo>
                    <a:pt x="0" y="170221"/>
                  </a:lnTo>
                  <a:lnTo>
                    <a:pt x="9523" y="194593"/>
                  </a:lnTo>
                  <a:lnTo>
                    <a:pt x="16189" y="225819"/>
                  </a:lnTo>
                  <a:lnTo>
                    <a:pt x="42567" y="243242"/>
                  </a:lnTo>
                  <a:lnTo>
                    <a:pt x="35995" y="264091"/>
                  </a:lnTo>
                  <a:lnTo>
                    <a:pt x="42567" y="288367"/>
                  </a:lnTo>
                  <a:lnTo>
                    <a:pt x="45899" y="312739"/>
                  </a:lnTo>
                  <a:lnTo>
                    <a:pt x="52469" y="343965"/>
                  </a:lnTo>
                  <a:lnTo>
                    <a:pt x="75705" y="340538"/>
                  </a:lnTo>
                  <a:lnTo>
                    <a:pt x="96749" y="340538"/>
                  </a:lnTo>
                  <a:lnTo>
                    <a:pt x="116555" y="326638"/>
                  </a:lnTo>
                  <a:lnTo>
                    <a:pt x="119889" y="357865"/>
                  </a:lnTo>
                  <a:lnTo>
                    <a:pt x="139696" y="350915"/>
                  </a:lnTo>
                  <a:lnTo>
                    <a:pt x="162835" y="354438"/>
                  </a:lnTo>
                  <a:lnTo>
                    <a:pt x="182452" y="354438"/>
                  </a:lnTo>
                  <a:lnTo>
                    <a:pt x="208829" y="364815"/>
                  </a:lnTo>
                  <a:lnTo>
                    <a:pt x="231968" y="361387"/>
                  </a:lnTo>
                  <a:lnTo>
                    <a:pt x="238635" y="392613"/>
                  </a:lnTo>
                  <a:lnTo>
                    <a:pt x="258441" y="396136"/>
                  </a:lnTo>
                  <a:lnTo>
                    <a:pt x="278343" y="3787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Serbest Form 4673">
              <a:extLst>
                <a:ext uri="{FF2B5EF4-FFF2-40B4-BE49-F238E27FC236}">
                  <a16:creationId xmlns:a16="http://schemas.microsoft.com/office/drawing/2014/main" id="{28F0809A-2CFA-5E36-0752-590BE4D9B81B}"/>
                </a:ext>
              </a:extLst>
            </p:cNvPr>
            <p:cNvSpPr/>
            <p:nvPr/>
          </p:nvSpPr>
          <p:spPr>
            <a:xfrm>
              <a:off x="10337489" y="3214070"/>
              <a:ext cx="66180" cy="45125"/>
            </a:xfrm>
            <a:custGeom>
              <a:avLst/>
              <a:gdLst>
                <a:gd name="connsiteX0" fmla="*/ 19806 w 66180"/>
                <a:gd name="connsiteY0" fmla="*/ 6950 h 45125"/>
                <a:gd name="connsiteX1" fmla="*/ 0 w 66180"/>
                <a:gd name="connsiteY1" fmla="*/ 0 h 45125"/>
                <a:gd name="connsiteX2" fmla="*/ 3333 w 66180"/>
                <a:gd name="connsiteY2" fmla="*/ 20849 h 45125"/>
                <a:gd name="connsiteX3" fmla="*/ 23140 w 66180"/>
                <a:gd name="connsiteY3" fmla="*/ 24277 h 45125"/>
                <a:gd name="connsiteX4" fmla="*/ 46279 w 66180"/>
                <a:gd name="connsiteY4" fmla="*/ 45126 h 45125"/>
                <a:gd name="connsiteX5" fmla="*/ 66181 w 66180"/>
                <a:gd name="connsiteY5" fmla="*/ 41699 h 45125"/>
                <a:gd name="connsiteX6" fmla="*/ 49612 w 66180"/>
                <a:gd name="connsiteY6" fmla="*/ 10377 h 45125"/>
                <a:gd name="connsiteX7" fmla="*/ 26473 w 66180"/>
                <a:gd name="connsiteY7" fmla="*/ 3427 h 45125"/>
                <a:gd name="connsiteX8" fmla="*/ 19806 w 66180"/>
                <a:gd name="connsiteY8" fmla="*/ 6950 h 4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180" h="45125">
                  <a:moveTo>
                    <a:pt x="19806" y="6950"/>
                  </a:moveTo>
                  <a:lnTo>
                    <a:pt x="0" y="0"/>
                  </a:lnTo>
                  <a:lnTo>
                    <a:pt x="3333" y="20849"/>
                  </a:lnTo>
                  <a:lnTo>
                    <a:pt x="23140" y="24277"/>
                  </a:lnTo>
                  <a:lnTo>
                    <a:pt x="46279" y="45126"/>
                  </a:lnTo>
                  <a:lnTo>
                    <a:pt x="66181" y="41699"/>
                  </a:lnTo>
                  <a:lnTo>
                    <a:pt x="49612" y="10377"/>
                  </a:lnTo>
                  <a:lnTo>
                    <a:pt x="26473" y="3427"/>
                  </a:lnTo>
                  <a:lnTo>
                    <a:pt x="19806" y="695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Serbest Form 4674">
              <a:extLst>
                <a:ext uri="{FF2B5EF4-FFF2-40B4-BE49-F238E27FC236}">
                  <a16:creationId xmlns:a16="http://schemas.microsoft.com/office/drawing/2014/main" id="{25FC9E62-ABFD-AC29-C7B9-04D8EF896010}"/>
                </a:ext>
              </a:extLst>
            </p:cNvPr>
            <p:cNvSpPr/>
            <p:nvPr/>
          </p:nvSpPr>
          <p:spPr>
            <a:xfrm>
              <a:off x="10363962" y="3154949"/>
              <a:ext cx="145408" cy="38271"/>
            </a:xfrm>
            <a:custGeom>
              <a:avLst/>
              <a:gdLst>
                <a:gd name="connsiteX0" fmla="*/ 128934 w 145408"/>
                <a:gd name="connsiteY0" fmla="*/ 3427 h 38271"/>
                <a:gd name="connsiteX1" fmla="*/ 105795 w 145408"/>
                <a:gd name="connsiteY1" fmla="*/ 10377 h 38271"/>
                <a:gd name="connsiteX2" fmla="*/ 85893 w 145408"/>
                <a:gd name="connsiteY2" fmla="*/ 13899 h 38271"/>
                <a:gd name="connsiteX3" fmla="*/ 59516 w 145408"/>
                <a:gd name="connsiteY3" fmla="*/ 0 h 38271"/>
                <a:gd name="connsiteX4" fmla="*/ 39708 w 145408"/>
                <a:gd name="connsiteY4" fmla="*/ 6950 h 38271"/>
                <a:gd name="connsiteX5" fmla="*/ 19806 w 145408"/>
                <a:gd name="connsiteY5" fmla="*/ 27799 h 38271"/>
                <a:gd name="connsiteX6" fmla="*/ 0 w 145408"/>
                <a:gd name="connsiteY6" fmla="*/ 24276 h 38271"/>
                <a:gd name="connsiteX7" fmla="*/ 19806 w 145408"/>
                <a:gd name="connsiteY7" fmla="*/ 38271 h 38271"/>
                <a:gd name="connsiteX8" fmla="*/ 42947 w 145408"/>
                <a:gd name="connsiteY8" fmla="*/ 34749 h 38271"/>
                <a:gd name="connsiteX9" fmla="*/ 99130 w 145408"/>
                <a:gd name="connsiteY9" fmla="*/ 27799 h 38271"/>
                <a:gd name="connsiteX10" fmla="*/ 125601 w 145408"/>
                <a:gd name="connsiteY10" fmla="*/ 24276 h 38271"/>
                <a:gd name="connsiteX11" fmla="*/ 145409 w 145408"/>
                <a:gd name="connsiteY11" fmla="*/ 6950 h 38271"/>
                <a:gd name="connsiteX12" fmla="*/ 128934 w 145408"/>
                <a:gd name="connsiteY12" fmla="*/ 3427 h 3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408" h="38271">
                  <a:moveTo>
                    <a:pt x="128934" y="3427"/>
                  </a:moveTo>
                  <a:lnTo>
                    <a:pt x="105795" y="10377"/>
                  </a:lnTo>
                  <a:lnTo>
                    <a:pt x="85893" y="13899"/>
                  </a:lnTo>
                  <a:lnTo>
                    <a:pt x="59516" y="0"/>
                  </a:lnTo>
                  <a:lnTo>
                    <a:pt x="39708" y="6950"/>
                  </a:lnTo>
                  <a:lnTo>
                    <a:pt x="19806" y="27799"/>
                  </a:lnTo>
                  <a:lnTo>
                    <a:pt x="0" y="24276"/>
                  </a:lnTo>
                  <a:lnTo>
                    <a:pt x="19806" y="38271"/>
                  </a:lnTo>
                  <a:lnTo>
                    <a:pt x="42947" y="34749"/>
                  </a:lnTo>
                  <a:lnTo>
                    <a:pt x="99130" y="27799"/>
                  </a:lnTo>
                  <a:lnTo>
                    <a:pt x="125601" y="24276"/>
                  </a:lnTo>
                  <a:lnTo>
                    <a:pt x="145409" y="6950"/>
                  </a:lnTo>
                  <a:lnTo>
                    <a:pt x="128934" y="342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Serbest Form 4675">
              <a:extLst>
                <a:ext uri="{FF2B5EF4-FFF2-40B4-BE49-F238E27FC236}">
                  <a16:creationId xmlns:a16="http://schemas.microsoft.com/office/drawing/2014/main" id="{8A53D1A5-4844-CA11-9F3F-BA07C50AD579}"/>
                </a:ext>
              </a:extLst>
            </p:cNvPr>
            <p:cNvSpPr/>
            <p:nvPr/>
          </p:nvSpPr>
          <p:spPr>
            <a:xfrm>
              <a:off x="10241883" y="3147619"/>
              <a:ext cx="105128" cy="49314"/>
            </a:xfrm>
            <a:custGeom>
              <a:avLst/>
              <a:gdLst>
                <a:gd name="connsiteX0" fmla="*/ 98939 w 105128"/>
                <a:gd name="connsiteY0" fmla="*/ 3427 h 49314"/>
                <a:gd name="connsiteX1" fmla="*/ 59231 w 105128"/>
                <a:gd name="connsiteY1" fmla="*/ 0 h 49314"/>
                <a:gd name="connsiteX2" fmla="*/ 75800 w 105128"/>
                <a:gd name="connsiteY2" fmla="*/ 24372 h 49314"/>
                <a:gd name="connsiteX3" fmla="*/ 95606 w 105128"/>
                <a:gd name="connsiteY3" fmla="*/ 38271 h 49314"/>
                <a:gd name="connsiteX4" fmla="*/ 105129 w 105128"/>
                <a:gd name="connsiteY4" fmla="*/ 13899 h 49314"/>
                <a:gd name="connsiteX5" fmla="*/ 39709 w 105128"/>
                <a:gd name="connsiteY5" fmla="*/ 31988 h 49314"/>
                <a:gd name="connsiteX6" fmla="*/ 16569 w 105128"/>
                <a:gd name="connsiteY6" fmla="*/ 21515 h 49314"/>
                <a:gd name="connsiteX7" fmla="*/ 0 w 105128"/>
                <a:gd name="connsiteY7" fmla="*/ 42365 h 49314"/>
                <a:gd name="connsiteX8" fmla="*/ 26473 w 105128"/>
                <a:gd name="connsiteY8" fmla="*/ 49315 h 49314"/>
                <a:gd name="connsiteX9" fmla="*/ 46279 w 105128"/>
                <a:gd name="connsiteY9" fmla="*/ 49315 h 49314"/>
                <a:gd name="connsiteX10" fmla="*/ 76085 w 105128"/>
                <a:gd name="connsiteY10" fmla="*/ 38938 h 49314"/>
                <a:gd name="connsiteX11" fmla="*/ 49613 w 105128"/>
                <a:gd name="connsiteY11" fmla="*/ 28465 h 4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128" h="49314">
                  <a:moveTo>
                    <a:pt x="98939" y="3427"/>
                  </a:moveTo>
                  <a:lnTo>
                    <a:pt x="59231" y="0"/>
                  </a:lnTo>
                  <a:lnTo>
                    <a:pt x="75800" y="24372"/>
                  </a:lnTo>
                  <a:lnTo>
                    <a:pt x="95606" y="38271"/>
                  </a:lnTo>
                  <a:lnTo>
                    <a:pt x="105129" y="13899"/>
                  </a:lnTo>
                  <a:close/>
                  <a:moveTo>
                    <a:pt x="39709" y="31988"/>
                  </a:moveTo>
                  <a:lnTo>
                    <a:pt x="16569" y="21515"/>
                  </a:lnTo>
                  <a:lnTo>
                    <a:pt x="0" y="42365"/>
                  </a:lnTo>
                  <a:lnTo>
                    <a:pt x="26473" y="49315"/>
                  </a:lnTo>
                  <a:lnTo>
                    <a:pt x="46279" y="49315"/>
                  </a:lnTo>
                  <a:lnTo>
                    <a:pt x="76085" y="38938"/>
                  </a:lnTo>
                  <a:lnTo>
                    <a:pt x="49613" y="2846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Serbest Form 4676">
              <a:extLst>
                <a:ext uri="{FF2B5EF4-FFF2-40B4-BE49-F238E27FC236}">
                  <a16:creationId xmlns:a16="http://schemas.microsoft.com/office/drawing/2014/main" id="{2C4503BF-2277-2737-C844-FE494575C359}"/>
                </a:ext>
              </a:extLst>
            </p:cNvPr>
            <p:cNvSpPr/>
            <p:nvPr/>
          </p:nvSpPr>
          <p:spPr>
            <a:xfrm>
              <a:off x="9893645" y="2898094"/>
              <a:ext cx="23044" cy="28275"/>
            </a:xfrm>
            <a:custGeom>
              <a:avLst/>
              <a:gdLst>
                <a:gd name="connsiteX0" fmla="*/ 14950 w 23044"/>
                <a:gd name="connsiteY0" fmla="*/ 23706 h 28275"/>
                <a:gd name="connsiteX1" fmla="*/ 21426 w 23044"/>
                <a:gd name="connsiteY1" fmla="*/ 1999 h 28275"/>
                <a:gd name="connsiteX2" fmla="*/ 19711 w 23044"/>
                <a:gd name="connsiteY2" fmla="*/ 24372 h 28275"/>
                <a:gd name="connsiteX3" fmla="*/ 23045 w 23044"/>
                <a:gd name="connsiteY3" fmla="*/ 0 h 28275"/>
                <a:gd name="connsiteX4" fmla="*/ 0 w 23044"/>
                <a:gd name="connsiteY4" fmla="*/ 4380 h 28275"/>
                <a:gd name="connsiteX5" fmla="*/ 5143 w 23044"/>
                <a:gd name="connsiteY5" fmla="*/ 28275 h 2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44" h="28275">
                  <a:moveTo>
                    <a:pt x="14950" y="23706"/>
                  </a:moveTo>
                  <a:lnTo>
                    <a:pt x="21426" y="1999"/>
                  </a:lnTo>
                  <a:close/>
                  <a:moveTo>
                    <a:pt x="19711" y="24372"/>
                  </a:moveTo>
                  <a:lnTo>
                    <a:pt x="23045" y="0"/>
                  </a:lnTo>
                  <a:lnTo>
                    <a:pt x="0" y="4380"/>
                  </a:lnTo>
                  <a:lnTo>
                    <a:pt x="5143" y="2827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Serbest Form 4677">
              <a:extLst>
                <a:ext uri="{FF2B5EF4-FFF2-40B4-BE49-F238E27FC236}">
                  <a16:creationId xmlns:a16="http://schemas.microsoft.com/office/drawing/2014/main" id="{EACEE3AB-D9B1-AC72-EE2C-599C40D44401}"/>
                </a:ext>
              </a:extLst>
            </p:cNvPr>
            <p:cNvSpPr/>
            <p:nvPr/>
          </p:nvSpPr>
          <p:spPr>
            <a:xfrm>
              <a:off x="10750957" y="2860680"/>
              <a:ext cx="41422" cy="28179"/>
            </a:xfrm>
            <a:custGeom>
              <a:avLst/>
              <a:gdLst>
                <a:gd name="connsiteX0" fmla="*/ 21044 w 41422"/>
                <a:gd name="connsiteY0" fmla="*/ 25229 h 28179"/>
                <a:gd name="connsiteX1" fmla="*/ 1999 w 41422"/>
                <a:gd name="connsiteY1" fmla="*/ 1333 h 28179"/>
                <a:gd name="connsiteX2" fmla="*/ 39328 w 41422"/>
                <a:gd name="connsiteY2" fmla="*/ 8283 h 28179"/>
                <a:gd name="connsiteX3" fmla="*/ 24854 w 41422"/>
                <a:gd name="connsiteY3" fmla="*/ 28180 h 28179"/>
                <a:gd name="connsiteX4" fmla="*/ 41423 w 41422"/>
                <a:gd name="connsiteY4" fmla="*/ 7330 h 28179"/>
                <a:gd name="connsiteX5" fmla="*/ 0 w 41422"/>
                <a:gd name="connsiteY5" fmla="*/ 0 h 28179"/>
                <a:gd name="connsiteX6" fmla="*/ 7522 w 41422"/>
                <a:gd name="connsiteY6" fmla="*/ 24276 h 2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422" h="28179">
                  <a:moveTo>
                    <a:pt x="21044" y="25229"/>
                  </a:moveTo>
                  <a:lnTo>
                    <a:pt x="1999" y="1333"/>
                  </a:lnTo>
                  <a:lnTo>
                    <a:pt x="39328" y="8283"/>
                  </a:lnTo>
                  <a:close/>
                  <a:moveTo>
                    <a:pt x="24854" y="28180"/>
                  </a:moveTo>
                  <a:lnTo>
                    <a:pt x="41423" y="7330"/>
                  </a:lnTo>
                  <a:lnTo>
                    <a:pt x="0" y="0"/>
                  </a:lnTo>
                  <a:lnTo>
                    <a:pt x="7522" y="24276"/>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Serbest Form 4678">
              <a:extLst>
                <a:ext uri="{FF2B5EF4-FFF2-40B4-BE49-F238E27FC236}">
                  <a16:creationId xmlns:a16="http://schemas.microsoft.com/office/drawing/2014/main" id="{63D88FCA-3379-3F08-02DE-BA7DDC6BF857}"/>
                </a:ext>
              </a:extLst>
            </p:cNvPr>
            <p:cNvSpPr/>
            <p:nvPr/>
          </p:nvSpPr>
          <p:spPr>
            <a:xfrm>
              <a:off x="10678966" y="2826597"/>
              <a:ext cx="27234" cy="31892"/>
            </a:xfrm>
            <a:custGeom>
              <a:avLst/>
              <a:gdLst>
                <a:gd name="connsiteX0" fmla="*/ 23140 w 27234"/>
                <a:gd name="connsiteY0" fmla="*/ 22563 h 31892"/>
                <a:gd name="connsiteX1" fmla="*/ 2381 w 27234"/>
                <a:gd name="connsiteY1" fmla="*/ 27037 h 31892"/>
                <a:gd name="connsiteX2" fmla="*/ 8094 w 27234"/>
                <a:gd name="connsiteY2" fmla="*/ 1999 h 31892"/>
                <a:gd name="connsiteX3" fmla="*/ 23806 w 27234"/>
                <a:gd name="connsiteY3" fmla="*/ 24181 h 31892"/>
                <a:gd name="connsiteX4" fmla="*/ 27234 w 27234"/>
                <a:gd name="connsiteY4" fmla="*/ 20849 h 31892"/>
                <a:gd name="connsiteX5" fmla="*/ 7428 w 27234"/>
                <a:gd name="connsiteY5" fmla="*/ 0 h 31892"/>
                <a:gd name="connsiteX6" fmla="*/ 0 w 27234"/>
                <a:gd name="connsiteY6" fmla="*/ 29227 h 31892"/>
                <a:gd name="connsiteX7" fmla="*/ 25521 w 27234"/>
                <a:gd name="connsiteY7" fmla="*/ 31892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34" h="31892">
                  <a:moveTo>
                    <a:pt x="23140" y="22563"/>
                  </a:moveTo>
                  <a:lnTo>
                    <a:pt x="2381" y="27037"/>
                  </a:lnTo>
                  <a:lnTo>
                    <a:pt x="8094" y="1999"/>
                  </a:lnTo>
                  <a:lnTo>
                    <a:pt x="23806" y="24181"/>
                  </a:lnTo>
                  <a:close/>
                  <a:moveTo>
                    <a:pt x="27234" y="20849"/>
                  </a:moveTo>
                  <a:lnTo>
                    <a:pt x="7428" y="0"/>
                  </a:lnTo>
                  <a:lnTo>
                    <a:pt x="0" y="29227"/>
                  </a:lnTo>
                  <a:lnTo>
                    <a:pt x="25521" y="3189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Serbest Form 4679">
              <a:extLst>
                <a:ext uri="{FF2B5EF4-FFF2-40B4-BE49-F238E27FC236}">
                  <a16:creationId xmlns:a16="http://schemas.microsoft.com/office/drawing/2014/main" id="{488AD7FA-54C6-0593-6971-E65890CAE2F6}"/>
                </a:ext>
              </a:extLst>
            </p:cNvPr>
            <p:cNvSpPr/>
            <p:nvPr/>
          </p:nvSpPr>
          <p:spPr>
            <a:xfrm>
              <a:off x="10669539" y="2654186"/>
              <a:ext cx="79989" cy="162510"/>
            </a:xfrm>
            <a:custGeom>
              <a:avLst/>
              <a:gdLst>
                <a:gd name="connsiteX0" fmla="*/ 65610 w 79989"/>
                <a:gd name="connsiteY0" fmla="*/ 21611 h 162510"/>
                <a:gd name="connsiteX1" fmla="*/ 67134 w 79989"/>
                <a:gd name="connsiteY1" fmla="*/ 762 h 162510"/>
                <a:gd name="connsiteX2" fmla="*/ 70371 w 79989"/>
                <a:gd name="connsiteY2" fmla="*/ 20849 h 162510"/>
                <a:gd name="connsiteX3" fmla="*/ 67134 w 79989"/>
                <a:gd name="connsiteY3" fmla="*/ 0 h 162510"/>
                <a:gd name="connsiteX4" fmla="*/ 59039 w 79989"/>
                <a:gd name="connsiteY4" fmla="*/ 20849 h 162510"/>
                <a:gd name="connsiteX5" fmla="*/ 16760 w 79989"/>
                <a:gd name="connsiteY5" fmla="*/ 127190 h 162510"/>
                <a:gd name="connsiteX6" fmla="*/ 3905 w 79989"/>
                <a:gd name="connsiteY6" fmla="*/ 89109 h 162510"/>
                <a:gd name="connsiteX7" fmla="*/ 14093 w 79989"/>
                <a:gd name="connsiteY7" fmla="*/ 56360 h 162510"/>
                <a:gd name="connsiteX8" fmla="*/ 20760 w 79989"/>
                <a:gd name="connsiteY8" fmla="*/ 35510 h 162510"/>
                <a:gd name="connsiteX9" fmla="*/ 43137 w 79989"/>
                <a:gd name="connsiteY9" fmla="*/ 15804 h 162510"/>
                <a:gd name="connsiteX10" fmla="*/ 32663 w 79989"/>
                <a:gd name="connsiteY10" fmla="*/ 37700 h 162510"/>
                <a:gd name="connsiteX11" fmla="*/ 23140 w 79989"/>
                <a:gd name="connsiteY11" fmla="*/ 65309 h 162510"/>
                <a:gd name="connsiteX12" fmla="*/ 32663 w 79989"/>
                <a:gd name="connsiteY12" fmla="*/ 87967 h 162510"/>
                <a:gd name="connsiteX13" fmla="*/ 56278 w 79989"/>
                <a:gd name="connsiteY13" fmla="*/ 71402 h 162510"/>
                <a:gd name="connsiteX14" fmla="*/ 76371 w 79989"/>
                <a:gd name="connsiteY14" fmla="*/ 88919 h 162510"/>
                <a:gd name="connsiteX15" fmla="*/ 59230 w 79989"/>
                <a:gd name="connsiteY15" fmla="*/ 113481 h 162510"/>
                <a:gd name="connsiteX16" fmla="*/ 40185 w 79989"/>
                <a:gd name="connsiteY16" fmla="*/ 130332 h 162510"/>
                <a:gd name="connsiteX17" fmla="*/ 63039 w 79989"/>
                <a:gd name="connsiteY17" fmla="*/ 161463 h 162510"/>
                <a:gd name="connsiteX18" fmla="*/ 42470 w 79989"/>
                <a:gd name="connsiteY18" fmla="*/ 150705 h 162510"/>
                <a:gd name="connsiteX19" fmla="*/ 13522 w 79989"/>
                <a:gd name="connsiteY19" fmla="*/ 130713 h 162510"/>
                <a:gd name="connsiteX20" fmla="*/ 39900 w 79989"/>
                <a:gd name="connsiteY20" fmla="*/ 155084 h 162510"/>
                <a:gd name="connsiteX21" fmla="*/ 63991 w 79989"/>
                <a:gd name="connsiteY21" fmla="*/ 162510 h 162510"/>
                <a:gd name="connsiteX22" fmla="*/ 43423 w 79989"/>
                <a:gd name="connsiteY22" fmla="*/ 130903 h 162510"/>
                <a:gd name="connsiteX23" fmla="*/ 63039 w 79989"/>
                <a:gd name="connsiteY23" fmla="*/ 116813 h 162510"/>
                <a:gd name="connsiteX24" fmla="*/ 79989 w 79989"/>
                <a:gd name="connsiteY24" fmla="*/ 88252 h 162510"/>
                <a:gd name="connsiteX25" fmla="*/ 56278 w 79989"/>
                <a:gd name="connsiteY25" fmla="*/ 67689 h 162510"/>
                <a:gd name="connsiteX26" fmla="*/ 33329 w 79989"/>
                <a:gd name="connsiteY26" fmla="*/ 85206 h 162510"/>
                <a:gd name="connsiteX27" fmla="*/ 27234 w 79989"/>
                <a:gd name="connsiteY27" fmla="*/ 65118 h 162510"/>
                <a:gd name="connsiteX28" fmla="*/ 37233 w 79989"/>
                <a:gd name="connsiteY28" fmla="*/ 39223 h 162510"/>
                <a:gd name="connsiteX29" fmla="*/ 43899 w 79989"/>
                <a:gd name="connsiteY29" fmla="*/ 14661 h 162510"/>
                <a:gd name="connsiteX30" fmla="*/ 16760 w 79989"/>
                <a:gd name="connsiteY30" fmla="*/ 33130 h 162510"/>
                <a:gd name="connsiteX31" fmla="*/ 9523 w 79989"/>
                <a:gd name="connsiteY31" fmla="*/ 55027 h 162510"/>
                <a:gd name="connsiteX32" fmla="*/ 0 w 79989"/>
                <a:gd name="connsiteY32" fmla="*/ 89871 h 162510"/>
                <a:gd name="connsiteX33" fmla="*/ 13522 w 79989"/>
                <a:gd name="connsiteY33" fmla="*/ 112624 h 16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9989" h="162510">
                  <a:moveTo>
                    <a:pt x="65610" y="21611"/>
                  </a:moveTo>
                  <a:lnTo>
                    <a:pt x="67134" y="762"/>
                  </a:lnTo>
                  <a:close/>
                  <a:moveTo>
                    <a:pt x="70371" y="20849"/>
                  </a:moveTo>
                  <a:lnTo>
                    <a:pt x="67134" y="0"/>
                  </a:lnTo>
                  <a:lnTo>
                    <a:pt x="59039" y="20849"/>
                  </a:lnTo>
                  <a:close/>
                  <a:moveTo>
                    <a:pt x="16760" y="127190"/>
                  </a:moveTo>
                  <a:lnTo>
                    <a:pt x="3905" y="89109"/>
                  </a:lnTo>
                  <a:lnTo>
                    <a:pt x="14093" y="56360"/>
                  </a:lnTo>
                  <a:lnTo>
                    <a:pt x="20760" y="35510"/>
                  </a:lnTo>
                  <a:lnTo>
                    <a:pt x="43137" y="15804"/>
                  </a:lnTo>
                  <a:lnTo>
                    <a:pt x="32663" y="37700"/>
                  </a:lnTo>
                  <a:lnTo>
                    <a:pt x="23140" y="65309"/>
                  </a:lnTo>
                  <a:lnTo>
                    <a:pt x="32663" y="87967"/>
                  </a:lnTo>
                  <a:lnTo>
                    <a:pt x="56278" y="71402"/>
                  </a:lnTo>
                  <a:lnTo>
                    <a:pt x="76371" y="88919"/>
                  </a:lnTo>
                  <a:lnTo>
                    <a:pt x="59230" y="113481"/>
                  </a:lnTo>
                  <a:lnTo>
                    <a:pt x="40185" y="130332"/>
                  </a:lnTo>
                  <a:lnTo>
                    <a:pt x="63039" y="161463"/>
                  </a:lnTo>
                  <a:lnTo>
                    <a:pt x="42470" y="150705"/>
                  </a:lnTo>
                  <a:close/>
                  <a:moveTo>
                    <a:pt x="13522" y="130713"/>
                  </a:moveTo>
                  <a:lnTo>
                    <a:pt x="39900" y="155084"/>
                  </a:lnTo>
                  <a:lnTo>
                    <a:pt x="63991" y="162510"/>
                  </a:lnTo>
                  <a:lnTo>
                    <a:pt x="43423" y="130903"/>
                  </a:lnTo>
                  <a:lnTo>
                    <a:pt x="63039" y="116813"/>
                  </a:lnTo>
                  <a:lnTo>
                    <a:pt x="79989" y="88252"/>
                  </a:lnTo>
                  <a:lnTo>
                    <a:pt x="56278" y="67689"/>
                  </a:lnTo>
                  <a:lnTo>
                    <a:pt x="33329" y="85206"/>
                  </a:lnTo>
                  <a:lnTo>
                    <a:pt x="27234" y="65118"/>
                  </a:lnTo>
                  <a:lnTo>
                    <a:pt x="37233" y="39223"/>
                  </a:lnTo>
                  <a:lnTo>
                    <a:pt x="43899" y="14661"/>
                  </a:lnTo>
                  <a:lnTo>
                    <a:pt x="16760" y="33130"/>
                  </a:lnTo>
                  <a:lnTo>
                    <a:pt x="9523" y="55027"/>
                  </a:lnTo>
                  <a:lnTo>
                    <a:pt x="0" y="89871"/>
                  </a:lnTo>
                  <a:lnTo>
                    <a:pt x="13522" y="11262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Serbest Form 4680">
              <a:extLst>
                <a:ext uri="{FF2B5EF4-FFF2-40B4-BE49-F238E27FC236}">
                  <a16:creationId xmlns:a16="http://schemas.microsoft.com/office/drawing/2014/main" id="{058CD324-8F7A-F68F-0402-82A911E6CEF9}"/>
                </a:ext>
              </a:extLst>
            </p:cNvPr>
            <p:cNvSpPr/>
            <p:nvPr/>
          </p:nvSpPr>
          <p:spPr>
            <a:xfrm>
              <a:off x="10631735" y="2916182"/>
              <a:ext cx="35518" cy="35986"/>
            </a:xfrm>
            <a:custGeom>
              <a:avLst/>
              <a:gdLst>
                <a:gd name="connsiteX0" fmla="*/ 18378 w 35518"/>
                <a:gd name="connsiteY0" fmla="*/ 4380 h 35986"/>
                <a:gd name="connsiteX1" fmla="*/ 30662 w 35518"/>
                <a:gd name="connsiteY1" fmla="*/ 33702 h 35986"/>
                <a:gd name="connsiteX2" fmla="*/ 4094 w 35518"/>
                <a:gd name="connsiteY2" fmla="*/ 21040 h 35986"/>
                <a:gd name="connsiteX3" fmla="*/ 19902 w 35518"/>
                <a:gd name="connsiteY3" fmla="*/ 0 h 35986"/>
                <a:gd name="connsiteX4" fmla="*/ 0 w 35518"/>
                <a:gd name="connsiteY4" fmla="*/ 0 h 35986"/>
                <a:gd name="connsiteX5" fmla="*/ 952 w 35518"/>
                <a:gd name="connsiteY5" fmla="*/ 23706 h 35986"/>
                <a:gd name="connsiteX6" fmla="*/ 32281 w 35518"/>
                <a:gd name="connsiteY6" fmla="*/ 35986 h 35986"/>
                <a:gd name="connsiteX7" fmla="*/ 35519 w 35518"/>
                <a:gd name="connsiteY7" fmla="*/ 12852 h 3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18" h="35986">
                  <a:moveTo>
                    <a:pt x="18378" y="4380"/>
                  </a:moveTo>
                  <a:lnTo>
                    <a:pt x="30662" y="33702"/>
                  </a:lnTo>
                  <a:lnTo>
                    <a:pt x="4094" y="21040"/>
                  </a:lnTo>
                  <a:close/>
                  <a:moveTo>
                    <a:pt x="19902" y="0"/>
                  </a:moveTo>
                  <a:lnTo>
                    <a:pt x="0" y="0"/>
                  </a:lnTo>
                  <a:lnTo>
                    <a:pt x="952" y="23706"/>
                  </a:lnTo>
                  <a:lnTo>
                    <a:pt x="32281" y="35986"/>
                  </a:lnTo>
                  <a:lnTo>
                    <a:pt x="35519" y="1285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1" name="Serbest Form 4681">
              <a:extLst>
                <a:ext uri="{FF2B5EF4-FFF2-40B4-BE49-F238E27FC236}">
                  <a16:creationId xmlns:a16="http://schemas.microsoft.com/office/drawing/2014/main" id="{2BD2DB0D-F3A1-A2BA-3DDB-CFA5A950CE01}"/>
                </a:ext>
              </a:extLst>
            </p:cNvPr>
            <p:cNvSpPr/>
            <p:nvPr/>
          </p:nvSpPr>
          <p:spPr>
            <a:xfrm>
              <a:off x="10594498" y="3128293"/>
              <a:ext cx="44283" cy="22179"/>
            </a:xfrm>
            <a:custGeom>
              <a:avLst/>
              <a:gdLst>
                <a:gd name="connsiteX0" fmla="*/ 480 w 44283"/>
                <a:gd name="connsiteY0" fmla="*/ 17327 h 22179"/>
                <a:gd name="connsiteX1" fmla="*/ 43141 w 44283"/>
                <a:gd name="connsiteY1" fmla="*/ 15042 h 22179"/>
                <a:gd name="connsiteX2" fmla="*/ 1241 w 44283"/>
                <a:gd name="connsiteY2" fmla="*/ 22087 h 22179"/>
                <a:gd name="connsiteX3" fmla="*/ 44283 w 44283"/>
                <a:gd name="connsiteY3" fmla="*/ 15137 h 22179"/>
                <a:gd name="connsiteX4" fmla="*/ 11525 w 44283"/>
                <a:gd name="connsiteY4" fmla="*/ 0 h 22179"/>
                <a:gd name="connsiteX5" fmla="*/ 1337 w 44283"/>
                <a:gd name="connsiteY5" fmla="*/ 22087 h 22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83" h="22179">
                  <a:moveTo>
                    <a:pt x="480" y="17327"/>
                  </a:moveTo>
                  <a:lnTo>
                    <a:pt x="43141" y="15042"/>
                  </a:lnTo>
                  <a:close/>
                  <a:moveTo>
                    <a:pt x="1241" y="22087"/>
                  </a:moveTo>
                  <a:lnTo>
                    <a:pt x="44283" y="15137"/>
                  </a:lnTo>
                  <a:lnTo>
                    <a:pt x="11525" y="0"/>
                  </a:lnTo>
                  <a:cubicBezTo>
                    <a:pt x="-2186" y="20278"/>
                    <a:pt x="-758" y="22753"/>
                    <a:pt x="1337" y="22087"/>
                  </a:cubicBez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Serbest Form 4682">
              <a:extLst>
                <a:ext uri="{FF2B5EF4-FFF2-40B4-BE49-F238E27FC236}">
                  <a16:creationId xmlns:a16="http://schemas.microsoft.com/office/drawing/2014/main" id="{7207B161-A973-9A7F-F006-D3A89C4B79DD}"/>
                </a:ext>
              </a:extLst>
            </p:cNvPr>
            <p:cNvSpPr/>
            <p:nvPr/>
          </p:nvSpPr>
          <p:spPr>
            <a:xfrm>
              <a:off x="10702486" y="2777663"/>
              <a:ext cx="509358" cy="424506"/>
            </a:xfrm>
            <a:custGeom>
              <a:avLst/>
              <a:gdLst>
                <a:gd name="connsiteX0" fmla="*/ 414992 w 509358"/>
                <a:gd name="connsiteY0" fmla="*/ 351867 h 424506"/>
                <a:gd name="connsiteX1" fmla="*/ 400136 w 509358"/>
                <a:gd name="connsiteY1" fmla="*/ 382713 h 424506"/>
                <a:gd name="connsiteX2" fmla="*/ 369283 w 509358"/>
                <a:gd name="connsiteY2" fmla="*/ 378333 h 424506"/>
                <a:gd name="connsiteX3" fmla="*/ 390900 w 509358"/>
                <a:gd name="connsiteY3" fmla="*/ 347202 h 424506"/>
                <a:gd name="connsiteX4" fmla="*/ 415562 w 509358"/>
                <a:gd name="connsiteY4" fmla="*/ 347107 h 424506"/>
                <a:gd name="connsiteX5" fmla="*/ 389185 w 509358"/>
                <a:gd name="connsiteY5" fmla="*/ 343584 h 424506"/>
                <a:gd name="connsiteX6" fmla="*/ 366903 w 509358"/>
                <a:gd name="connsiteY6" fmla="*/ 379571 h 424506"/>
                <a:gd name="connsiteX7" fmla="*/ 401851 w 509358"/>
                <a:gd name="connsiteY7" fmla="*/ 386616 h 424506"/>
                <a:gd name="connsiteX8" fmla="*/ 420896 w 509358"/>
                <a:gd name="connsiteY8" fmla="*/ 364910 h 424506"/>
                <a:gd name="connsiteX9" fmla="*/ 317386 w 509358"/>
                <a:gd name="connsiteY9" fmla="*/ 86824 h 424506"/>
                <a:gd name="connsiteX10" fmla="*/ 337860 w 509358"/>
                <a:gd name="connsiteY10" fmla="*/ 87395 h 424506"/>
                <a:gd name="connsiteX11" fmla="*/ 315767 w 509358"/>
                <a:gd name="connsiteY11" fmla="*/ 86443 h 424506"/>
                <a:gd name="connsiteX12" fmla="*/ 316434 w 509358"/>
                <a:gd name="connsiteY12" fmla="*/ 91203 h 424506"/>
                <a:gd name="connsiteX13" fmla="*/ 339573 w 509358"/>
                <a:gd name="connsiteY13" fmla="*/ 87776 h 424506"/>
                <a:gd name="connsiteX14" fmla="*/ 318624 w 509358"/>
                <a:gd name="connsiteY14" fmla="*/ 69212 h 424506"/>
                <a:gd name="connsiteX15" fmla="*/ 298816 w 509358"/>
                <a:gd name="connsiteY15" fmla="*/ 76162 h 424506"/>
                <a:gd name="connsiteX16" fmla="*/ 242444 w 509358"/>
                <a:gd name="connsiteY16" fmla="*/ 276848 h 424506"/>
                <a:gd name="connsiteX17" fmla="*/ 231302 w 509358"/>
                <a:gd name="connsiteY17" fmla="*/ 317023 h 424506"/>
                <a:gd name="connsiteX18" fmla="*/ 237683 w 509358"/>
                <a:gd name="connsiteY18" fmla="*/ 276086 h 424506"/>
                <a:gd name="connsiteX19" fmla="*/ 231016 w 509358"/>
                <a:gd name="connsiteY19" fmla="*/ 317785 h 424506"/>
                <a:gd name="connsiteX20" fmla="*/ 248823 w 509358"/>
                <a:gd name="connsiteY20" fmla="*/ 295031 h 424506"/>
                <a:gd name="connsiteX21" fmla="*/ 252347 w 509358"/>
                <a:gd name="connsiteY21" fmla="*/ 273420 h 424506"/>
                <a:gd name="connsiteX22" fmla="*/ 506408 w 509358"/>
                <a:gd name="connsiteY22" fmla="*/ 125857 h 424506"/>
                <a:gd name="connsiteX23" fmla="*/ 498884 w 509358"/>
                <a:gd name="connsiteY23" fmla="*/ 231532 h 424506"/>
                <a:gd name="connsiteX24" fmla="*/ 495552 w 509358"/>
                <a:gd name="connsiteY24" fmla="*/ 301029 h 424506"/>
                <a:gd name="connsiteX25" fmla="*/ 498884 w 509358"/>
                <a:gd name="connsiteY25" fmla="*/ 322355 h 424506"/>
                <a:gd name="connsiteX26" fmla="*/ 495552 w 509358"/>
                <a:gd name="connsiteY26" fmla="*/ 345964 h 424506"/>
                <a:gd name="connsiteX27" fmla="*/ 492219 w 509358"/>
                <a:gd name="connsiteY27" fmla="*/ 373859 h 424506"/>
                <a:gd name="connsiteX28" fmla="*/ 492219 w 509358"/>
                <a:gd name="connsiteY28" fmla="*/ 394993 h 424506"/>
                <a:gd name="connsiteX29" fmla="*/ 488982 w 509358"/>
                <a:gd name="connsiteY29" fmla="*/ 422507 h 424506"/>
                <a:gd name="connsiteX30" fmla="*/ 446797 w 509358"/>
                <a:gd name="connsiteY30" fmla="*/ 372431 h 424506"/>
                <a:gd name="connsiteX31" fmla="*/ 422895 w 509358"/>
                <a:gd name="connsiteY31" fmla="*/ 361482 h 424506"/>
                <a:gd name="connsiteX32" fmla="*/ 414229 w 509358"/>
                <a:gd name="connsiteY32" fmla="*/ 335016 h 424506"/>
                <a:gd name="connsiteX33" fmla="*/ 420896 w 509358"/>
                <a:gd name="connsiteY33" fmla="*/ 312168 h 424506"/>
                <a:gd name="connsiteX34" fmla="*/ 400327 w 509358"/>
                <a:gd name="connsiteY34" fmla="*/ 292366 h 424506"/>
                <a:gd name="connsiteX35" fmla="*/ 384519 w 509358"/>
                <a:gd name="connsiteY35" fmla="*/ 248192 h 424506"/>
                <a:gd name="connsiteX36" fmla="*/ 350334 w 509358"/>
                <a:gd name="connsiteY36" fmla="*/ 229152 h 424506"/>
                <a:gd name="connsiteX37" fmla="*/ 330432 w 509358"/>
                <a:gd name="connsiteY37" fmla="*/ 218775 h 424506"/>
                <a:gd name="connsiteX38" fmla="*/ 310910 w 509358"/>
                <a:gd name="connsiteY38" fmla="*/ 205065 h 424506"/>
                <a:gd name="connsiteX39" fmla="*/ 276439 w 509358"/>
                <a:gd name="connsiteY39" fmla="*/ 204589 h 424506"/>
                <a:gd name="connsiteX40" fmla="*/ 261869 w 509358"/>
                <a:gd name="connsiteY40" fmla="*/ 181360 h 424506"/>
                <a:gd name="connsiteX41" fmla="*/ 234539 w 509358"/>
                <a:gd name="connsiteY41" fmla="*/ 166604 h 424506"/>
                <a:gd name="connsiteX42" fmla="*/ 218828 w 509358"/>
                <a:gd name="connsiteY42" fmla="*/ 146421 h 424506"/>
                <a:gd name="connsiteX43" fmla="*/ 204734 w 509358"/>
                <a:gd name="connsiteY43" fmla="*/ 171364 h 424506"/>
                <a:gd name="connsiteX44" fmla="*/ 185689 w 509358"/>
                <a:gd name="connsiteY44" fmla="*/ 191452 h 424506"/>
                <a:gd name="connsiteX45" fmla="*/ 186547 w 509358"/>
                <a:gd name="connsiteY45" fmla="*/ 171840 h 424506"/>
                <a:gd name="connsiteX46" fmla="*/ 186547 w 509358"/>
                <a:gd name="connsiteY46" fmla="*/ 151371 h 424506"/>
                <a:gd name="connsiteX47" fmla="*/ 166264 w 509358"/>
                <a:gd name="connsiteY47" fmla="*/ 122239 h 424506"/>
                <a:gd name="connsiteX48" fmla="*/ 198069 w 509358"/>
                <a:gd name="connsiteY48" fmla="*/ 115480 h 424506"/>
                <a:gd name="connsiteX49" fmla="*/ 228160 w 509358"/>
                <a:gd name="connsiteY49" fmla="*/ 101485 h 424506"/>
                <a:gd name="connsiteX50" fmla="*/ 193784 w 509358"/>
                <a:gd name="connsiteY50" fmla="*/ 100343 h 424506"/>
                <a:gd name="connsiteX51" fmla="*/ 158550 w 509358"/>
                <a:gd name="connsiteY51" fmla="*/ 86634 h 424506"/>
                <a:gd name="connsiteX52" fmla="*/ 146552 w 509358"/>
                <a:gd name="connsiteY52" fmla="*/ 66737 h 424506"/>
                <a:gd name="connsiteX53" fmla="*/ 111889 w 509358"/>
                <a:gd name="connsiteY53" fmla="*/ 58645 h 424506"/>
                <a:gd name="connsiteX54" fmla="*/ 134839 w 509358"/>
                <a:gd name="connsiteY54" fmla="*/ 39128 h 424506"/>
                <a:gd name="connsiteX55" fmla="*/ 162359 w 509358"/>
                <a:gd name="connsiteY55" fmla="*/ 21420 h 424506"/>
                <a:gd name="connsiteX56" fmla="*/ 184832 w 509358"/>
                <a:gd name="connsiteY56" fmla="*/ 14756 h 424506"/>
                <a:gd name="connsiteX57" fmla="*/ 209115 w 509358"/>
                <a:gd name="connsiteY57" fmla="*/ 35130 h 424506"/>
                <a:gd name="connsiteX58" fmla="*/ 230445 w 509358"/>
                <a:gd name="connsiteY58" fmla="*/ 35701 h 424506"/>
                <a:gd name="connsiteX59" fmla="*/ 241397 w 509358"/>
                <a:gd name="connsiteY59" fmla="*/ 65499 h 424506"/>
                <a:gd name="connsiteX60" fmla="*/ 241397 w 509358"/>
                <a:gd name="connsiteY60" fmla="*/ 113100 h 424506"/>
                <a:gd name="connsiteX61" fmla="*/ 262536 w 509358"/>
                <a:gd name="connsiteY61" fmla="*/ 125667 h 424506"/>
                <a:gd name="connsiteX62" fmla="*/ 274725 w 509358"/>
                <a:gd name="connsiteY62" fmla="*/ 152323 h 424506"/>
                <a:gd name="connsiteX63" fmla="*/ 297198 w 509358"/>
                <a:gd name="connsiteY63" fmla="*/ 150229 h 424506"/>
                <a:gd name="connsiteX64" fmla="*/ 324814 w 509358"/>
                <a:gd name="connsiteY64" fmla="*/ 125286 h 424506"/>
                <a:gd name="connsiteX65" fmla="*/ 325575 w 509358"/>
                <a:gd name="connsiteY65" fmla="*/ 102628 h 424506"/>
                <a:gd name="connsiteX66" fmla="*/ 366521 w 509358"/>
                <a:gd name="connsiteY66" fmla="*/ 98058 h 424506"/>
                <a:gd name="connsiteX67" fmla="*/ 368617 w 509358"/>
                <a:gd name="connsiteY67" fmla="*/ 74829 h 424506"/>
                <a:gd name="connsiteX68" fmla="*/ 395947 w 509358"/>
                <a:gd name="connsiteY68" fmla="*/ 77304 h 424506"/>
                <a:gd name="connsiteX69" fmla="*/ 431084 w 509358"/>
                <a:gd name="connsiteY69" fmla="*/ 97772 h 424506"/>
                <a:gd name="connsiteX70" fmla="*/ 461080 w 509358"/>
                <a:gd name="connsiteY70" fmla="*/ 111767 h 424506"/>
                <a:gd name="connsiteX71" fmla="*/ 485553 w 509358"/>
                <a:gd name="connsiteY71" fmla="*/ 108530 h 424506"/>
                <a:gd name="connsiteX72" fmla="*/ 509359 w 509358"/>
                <a:gd name="connsiteY72" fmla="*/ 121954 h 424506"/>
                <a:gd name="connsiteX73" fmla="*/ 486220 w 509358"/>
                <a:gd name="connsiteY73" fmla="*/ 104627 h 424506"/>
                <a:gd name="connsiteX74" fmla="*/ 461271 w 509358"/>
                <a:gd name="connsiteY74" fmla="*/ 107578 h 424506"/>
                <a:gd name="connsiteX75" fmla="*/ 432703 w 509358"/>
                <a:gd name="connsiteY75" fmla="*/ 93869 h 424506"/>
                <a:gd name="connsiteX76" fmla="*/ 396422 w 509358"/>
                <a:gd name="connsiteY76" fmla="*/ 73115 h 424506"/>
                <a:gd name="connsiteX77" fmla="*/ 365474 w 509358"/>
                <a:gd name="connsiteY77" fmla="*/ 73115 h 424506"/>
                <a:gd name="connsiteX78" fmla="*/ 363093 w 509358"/>
                <a:gd name="connsiteY78" fmla="*/ 96344 h 424506"/>
                <a:gd name="connsiteX79" fmla="*/ 322147 w 509358"/>
                <a:gd name="connsiteY79" fmla="*/ 100914 h 424506"/>
                <a:gd name="connsiteX80" fmla="*/ 320147 w 509358"/>
                <a:gd name="connsiteY80" fmla="*/ 124144 h 424506"/>
                <a:gd name="connsiteX81" fmla="*/ 294436 w 509358"/>
                <a:gd name="connsiteY81" fmla="*/ 146706 h 424506"/>
                <a:gd name="connsiteX82" fmla="*/ 265203 w 509358"/>
                <a:gd name="connsiteY82" fmla="*/ 123096 h 424506"/>
                <a:gd name="connsiteX83" fmla="*/ 244348 w 509358"/>
                <a:gd name="connsiteY83" fmla="*/ 111577 h 424506"/>
                <a:gd name="connsiteX84" fmla="*/ 245586 w 509358"/>
                <a:gd name="connsiteY84" fmla="*/ 65118 h 424506"/>
                <a:gd name="connsiteX85" fmla="*/ 232159 w 509358"/>
                <a:gd name="connsiteY85" fmla="*/ 32845 h 424506"/>
                <a:gd name="connsiteX86" fmla="*/ 210067 w 509358"/>
                <a:gd name="connsiteY86" fmla="*/ 31417 h 424506"/>
                <a:gd name="connsiteX87" fmla="*/ 185118 w 509358"/>
                <a:gd name="connsiteY87" fmla="*/ 11043 h 424506"/>
                <a:gd name="connsiteX88" fmla="*/ 159788 w 509358"/>
                <a:gd name="connsiteY88" fmla="*/ 17612 h 424506"/>
                <a:gd name="connsiteX89" fmla="*/ 132744 w 509358"/>
                <a:gd name="connsiteY89" fmla="*/ 35320 h 424506"/>
                <a:gd name="connsiteX90" fmla="*/ 104177 w 509358"/>
                <a:gd name="connsiteY90" fmla="*/ 38366 h 424506"/>
                <a:gd name="connsiteX91" fmla="*/ 108843 w 509358"/>
                <a:gd name="connsiteY91" fmla="*/ 62357 h 424506"/>
                <a:gd name="connsiteX92" fmla="*/ 143696 w 509358"/>
                <a:gd name="connsiteY92" fmla="*/ 70926 h 424506"/>
                <a:gd name="connsiteX93" fmla="*/ 155408 w 509358"/>
                <a:gd name="connsiteY93" fmla="*/ 90728 h 424506"/>
                <a:gd name="connsiteX94" fmla="*/ 192926 w 509358"/>
                <a:gd name="connsiteY94" fmla="*/ 105579 h 424506"/>
                <a:gd name="connsiteX95" fmla="*/ 227113 w 509358"/>
                <a:gd name="connsiteY95" fmla="*/ 102247 h 424506"/>
                <a:gd name="connsiteX96" fmla="*/ 196069 w 509358"/>
                <a:gd name="connsiteY96" fmla="*/ 111767 h 424506"/>
                <a:gd name="connsiteX97" fmla="*/ 163311 w 509358"/>
                <a:gd name="connsiteY97" fmla="*/ 122049 h 424506"/>
                <a:gd name="connsiteX98" fmla="*/ 182356 w 509358"/>
                <a:gd name="connsiteY98" fmla="*/ 153561 h 424506"/>
                <a:gd name="connsiteX99" fmla="*/ 182356 w 509358"/>
                <a:gd name="connsiteY99" fmla="*/ 172601 h 424506"/>
                <a:gd name="connsiteX100" fmla="*/ 185689 w 509358"/>
                <a:gd name="connsiteY100" fmla="*/ 193832 h 424506"/>
                <a:gd name="connsiteX101" fmla="*/ 209686 w 509358"/>
                <a:gd name="connsiteY101" fmla="*/ 174315 h 424506"/>
                <a:gd name="connsiteX102" fmla="*/ 220066 w 509358"/>
                <a:gd name="connsiteY102" fmla="*/ 149182 h 424506"/>
                <a:gd name="connsiteX103" fmla="*/ 232540 w 509358"/>
                <a:gd name="connsiteY103" fmla="*/ 170697 h 424506"/>
                <a:gd name="connsiteX104" fmla="*/ 259679 w 509358"/>
                <a:gd name="connsiteY104" fmla="*/ 185168 h 424506"/>
                <a:gd name="connsiteX105" fmla="*/ 275391 w 509358"/>
                <a:gd name="connsiteY105" fmla="*/ 208778 h 424506"/>
                <a:gd name="connsiteX106" fmla="*/ 310435 w 509358"/>
                <a:gd name="connsiteY106" fmla="*/ 209826 h 424506"/>
                <a:gd name="connsiteX107" fmla="*/ 348525 w 509358"/>
                <a:gd name="connsiteY107" fmla="*/ 233816 h 424506"/>
                <a:gd name="connsiteX108" fmla="*/ 381568 w 509358"/>
                <a:gd name="connsiteY108" fmla="*/ 251239 h 424506"/>
                <a:gd name="connsiteX109" fmla="*/ 396994 w 509358"/>
                <a:gd name="connsiteY109" fmla="*/ 295127 h 424506"/>
                <a:gd name="connsiteX110" fmla="*/ 417468 w 509358"/>
                <a:gd name="connsiteY110" fmla="*/ 313500 h 424506"/>
                <a:gd name="connsiteX111" fmla="*/ 410135 w 509358"/>
                <a:gd name="connsiteY111" fmla="*/ 335302 h 424506"/>
                <a:gd name="connsiteX112" fmla="*/ 419658 w 509358"/>
                <a:gd name="connsiteY112" fmla="*/ 364624 h 424506"/>
                <a:gd name="connsiteX113" fmla="*/ 444035 w 509358"/>
                <a:gd name="connsiteY113" fmla="*/ 376429 h 424506"/>
                <a:gd name="connsiteX114" fmla="*/ 489553 w 509358"/>
                <a:gd name="connsiteY114" fmla="*/ 424506 h 424506"/>
                <a:gd name="connsiteX115" fmla="*/ 497076 w 509358"/>
                <a:gd name="connsiteY115" fmla="*/ 395374 h 424506"/>
                <a:gd name="connsiteX116" fmla="*/ 497076 w 509358"/>
                <a:gd name="connsiteY116" fmla="*/ 373383 h 424506"/>
                <a:gd name="connsiteX117" fmla="*/ 500313 w 509358"/>
                <a:gd name="connsiteY117" fmla="*/ 345869 h 424506"/>
                <a:gd name="connsiteX118" fmla="*/ 503646 w 509358"/>
                <a:gd name="connsiteY118" fmla="*/ 321593 h 424506"/>
                <a:gd name="connsiteX119" fmla="*/ 500313 w 509358"/>
                <a:gd name="connsiteY119" fmla="*/ 300077 h 424506"/>
                <a:gd name="connsiteX120" fmla="*/ 503646 w 509358"/>
                <a:gd name="connsiteY120" fmla="*/ 231055 h 424506"/>
                <a:gd name="connsiteX121" fmla="*/ 506978 w 509358"/>
                <a:gd name="connsiteY121" fmla="*/ 140709 h 424506"/>
                <a:gd name="connsiteX122" fmla="*/ 108747 w 509358"/>
                <a:gd name="connsiteY122" fmla="*/ 165080 h 424506"/>
                <a:gd name="connsiteX123" fmla="*/ 71895 w 509358"/>
                <a:gd name="connsiteY123" fmla="*/ 170126 h 424506"/>
                <a:gd name="connsiteX124" fmla="*/ 49708 w 509358"/>
                <a:gd name="connsiteY124" fmla="*/ 153275 h 424506"/>
                <a:gd name="connsiteX125" fmla="*/ 24759 w 509358"/>
                <a:gd name="connsiteY125" fmla="*/ 156227 h 424506"/>
                <a:gd name="connsiteX126" fmla="*/ 2381 w 509358"/>
                <a:gd name="connsiteY126" fmla="*/ 152799 h 424506"/>
                <a:gd name="connsiteX127" fmla="*/ 25807 w 509358"/>
                <a:gd name="connsiteY127" fmla="*/ 129665 h 424506"/>
                <a:gd name="connsiteX128" fmla="*/ 55708 w 509358"/>
                <a:gd name="connsiteY128" fmla="*/ 119193 h 424506"/>
                <a:gd name="connsiteX129" fmla="*/ 80466 w 509358"/>
                <a:gd name="connsiteY129" fmla="*/ 129570 h 424506"/>
                <a:gd name="connsiteX130" fmla="*/ 109033 w 509358"/>
                <a:gd name="connsiteY130" fmla="*/ 166604 h 424506"/>
                <a:gd name="connsiteX131" fmla="*/ 113318 w 509358"/>
                <a:gd name="connsiteY131" fmla="*/ 164509 h 424506"/>
                <a:gd name="connsiteX132" fmla="*/ 103796 w 509358"/>
                <a:gd name="connsiteY132" fmla="*/ 143660 h 424506"/>
                <a:gd name="connsiteX133" fmla="*/ 83322 w 509358"/>
                <a:gd name="connsiteY133" fmla="*/ 125572 h 424506"/>
                <a:gd name="connsiteX134" fmla="*/ 56183 w 509358"/>
                <a:gd name="connsiteY134" fmla="*/ 114718 h 424506"/>
                <a:gd name="connsiteX135" fmla="*/ 24759 w 509358"/>
                <a:gd name="connsiteY135" fmla="*/ 125096 h 424506"/>
                <a:gd name="connsiteX136" fmla="*/ 1715 w 509358"/>
                <a:gd name="connsiteY136" fmla="*/ 132045 h 424506"/>
                <a:gd name="connsiteX137" fmla="*/ 0 w 509358"/>
                <a:gd name="connsiteY137" fmla="*/ 155179 h 424506"/>
                <a:gd name="connsiteX138" fmla="*/ 25140 w 509358"/>
                <a:gd name="connsiteY138" fmla="*/ 160987 h 424506"/>
                <a:gd name="connsiteX139" fmla="*/ 49041 w 509358"/>
                <a:gd name="connsiteY139" fmla="*/ 157559 h 424506"/>
                <a:gd name="connsiteX140" fmla="*/ 70371 w 509358"/>
                <a:gd name="connsiteY140" fmla="*/ 174505 h 424506"/>
                <a:gd name="connsiteX141" fmla="*/ 107700 w 509358"/>
                <a:gd name="connsiteY141" fmla="*/ 181836 h 424506"/>
                <a:gd name="connsiteX142" fmla="*/ 126840 w 509358"/>
                <a:gd name="connsiteY142" fmla="*/ 14947 h 424506"/>
                <a:gd name="connsiteX143" fmla="*/ 99130 w 509358"/>
                <a:gd name="connsiteY143" fmla="*/ 190 h 424506"/>
                <a:gd name="connsiteX144" fmla="*/ 128459 w 509358"/>
                <a:gd name="connsiteY144" fmla="*/ 10377 h 424506"/>
                <a:gd name="connsiteX145" fmla="*/ 98654 w 509358"/>
                <a:gd name="connsiteY145" fmla="*/ 0 h 424506"/>
                <a:gd name="connsiteX146" fmla="*/ 119794 w 509358"/>
                <a:gd name="connsiteY146" fmla="*/ 18279 h 424506"/>
                <a:gd name="connsiteX147" fmla="*/ 100558 w 509358"/>
                <a:gd name="connsiteY147" fmla="*/ 368242 h 424506"/>
                <a:gd name="connsiteX148" fmla="*/ 138648 w 509358"/>
                <a:gd name="connsiteY148" fmla="*/ 345108 h 424506"/>
                <a:gd name="connsiteX149" fmla="*/ 101796 w 509358"/>
                <a:gd name="connsiteY149" fmla="*/ 373002 h 424506"/>
                <a:gd name="connsiteX150" fmla="*/ 128269 w 509358"/>
                <a:gd name="connsiteY150" fmla="*/ 366052 h 424506"/>
                <a:gd name="connsiteX151" fmla="*/ 139791 w 509358"/>
                <a:gd name="connsiteY151" fmla="*/ 343870 h 424506"/>
                <a:gd name="connsiteX152" fmla="*/ 116937 w 509358"/>
                <a:gd name="connsiteY152" fmla="*/ 347488 h 424506"/>
                <a:gd name="connsiteX153" fmla="*/ 99320 w 509358"/>
                <a:gd name="connsiteY153" fmla="*/ 369098 h 42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09358" h="424506">
                  <a:moveTo>
                    <a:pt x="414992" y="351867"/>
                  </a:moveTo>
                  <a:lnTo>
                    <a:pt x="400136" y="382713"/>
                  </a:lnTo>
                  <a:lnTo>
                    <a:pt x="369283" y="378333"/>
                  </a:lnTo>
                  <a:lnTo>
                    <a:pt x="390900" y="347202"/>
                  </a:lnTo>
                  <a:close/>
                  <a:moveTo>
                    <a:pt x="415562" y="347107"/>
                  </a:moveTo>
                  <a:lnTo>
                    <a:pt x="389185" y="343584"/>
                  </a:lnTo>
                  <a:lnTo>
                    <a:pt x="366903" y="379571"/>
                  </a:lnTo>
                  <a:lnTo>
                    <a:pt x="401851" y="386616"/>
                  </a:lnTo>
                  <a:lnTo>
                    <a:pt x="420896" y="364910"/>
                  </a:lnTo>
                  <a:close/>
                  <a:moveTo>
                    <a:pt x="317386" y="86824"/>
                  </a:moveTo>
                  <a:lnTo>
                    <a:pt x="337860" y="87395"/>
                  </a:lnTo>
                  <a:lnTo>
                    <a:pt x="315767" y="86443"/>
                  </a:lnTo>
                  <a:close/>
                  <a:moveTo>
                    <a:pt x="316434" y="91203"/>
                  </a:moveTo>
                  <a:lnTo>
                    <a:pt x="339573" y="87776"/>
                  </a:lnTo>
                  <a:lnTo>
                    <a:pt x="318624" y="69212"/>
                  </a:lnTo>
                  <a:lnTo>
                    <a:pt x="298816" y="76162"/>
                  </a:lnTo>
                  <a:close/>
                  <a:moveTo>
                    <a:pt x="242444" y="276848"/>
                  </a:moveTo>
                  <a:lnTo>
                    <a:pt x="231302" y="317023"/>
                  </a:lnTo>
                  <a:close/>
                  <a:moveTo>
                    <a:pt x="237683" y="276086"/>
                  </a:moveTo>
                  <a:lnTo>
                    <a:pt x="231016" y="317785"/>
                  </a:lnTo>
                  <a:lnTo>
                    <a:pt x="248823" y="295031"/>
                  </a:lnTo>
                  <a:lnTo>
                    <a:pt x="252347" y="273420"/>
                  </a:lnTo>
                  <a:close/>
                  <a:moveTo>
                    <a:pt x="506408" y="125857"/>
                  </a:moveTo>
                  <a:lnTo>
                    <a:pt x="498884" y="231532"/>
                  </a:lnTo>
                  <a:lnTo>
                    <a:pt x="495552" y="301029"/>
                  </a:lnTo>
                  <a:lnTo>
                    <a:pt x="498884" y="322355"/>
                  </a:lnTo>
                  <a:lnTo>
                    <a:pt x="495552" y="345964"/>
                  </a:lnTo>
                  <a:lnTo>
                    <a:pt x="492219" y="373859"/>
                  </a:lnTo>
                  <a:lnTo>
                    <a:pt x="492219" y="394993"/>
                  </a:lnTo>
                  <a:lnTo>
                    <a:pt x="488982" y="422507"/>
                  </a:lnTo>
                  <a:lnTo>
                    <a:pt x="446797" y="372431"/>
                  </a:lnTo>
                  <a:lnTo>
                    <a:pt x="422895" y="361482"/>
                  </a:lnTo>
                  <a:lnTo>
                    <a:pt x="414229" y="335016"/>
                  </a:lnTo>
                  <a:lnTo>
                    <a:pt x="420896" y="312168"/>
                  </a:lnTo>
                  <a:lnTo>
                    <a:pt x="400327" y="292366"/>
                  </a:lnTo>
                  <a:lnTo>
                    <a:pt x="384519" y="248192"/>
                  </a:lnTo>
                  <a:lnTo>
                    <a:pt x="350334" y="229152"/>
                  </a:lnTo>
                  <a:lnTo>
                    <a:pt x="330432" y="218775"/>
                  </a:lnTo>
                  <a:lnTo>
                    <a:pt x="310910" y="205065"/>
                  </a:lnTo>
                  <a:lnTo>
                    <a:pt x="276439" y="204589"/>
                  </a:lnTo>
                  <a:lnTo>
                    <a:pt x="261869" y="181360"/>
                  </a:lnTo>
                  <a:lnTo>
                    <a:pt x="234539" y="166604"/>
                  </a:lnTo>
                  <a:lnTo>
                    <a:pt x="218828" y="146421"/>
                  </a:lnTo>
                  <a:lnTo>
                    <a:pt x="204734" y="171364"/>
                  </a:lnTo>
                  <a:lnTo>
                    <a:pt x="185689" y="191452"/>
                  </a:lnTo>
                  <a:lnTo>
                    <a:pt x="186547" y="171840"/>
                  </a:lnTo>
                  <a:lnTo>
                    <a:pt x="186547" y="151371"/>
                  </a:lnTo>
                  <a:lnTo>
                    <a:pt x="166264" y="122239"/>
                  </a:lnTo>
                  <a:lnTo>
                    <a:pt x="198069" y="115480"/>
                  </a:lnTo>
                  <a:lnTo>
                    <a:pt x="228160" y="101485"/>
                  </a:lnTo>
                  <a:lnTo>
                    <a:pt x="193784" y="100343"/>
                  </a:lnTo>
                  <a:lnTo>
                    <a:pt x="158550" y="86634"/>
                  </a:lnTo>
                  <a:lnTo>
                    <a:pt x="146552" y="66737"/>
                  </a:lnTo>
                  <a:lnTo>
                    <a:pt x="111889" y="58645"/>
                  </a:lnTo>
                  <a:lnTo>
                    <a:pt x="134839" y="39128"/>
                  </a:lnTo>
                  <a:lnTo>
                    <a:pt x="162359" y="21420"/>
                  </a:lnTo>
                  <a:lnTo>
                    <a:pt x="184832" y="14756"/>
                  </a:lnTo>
                  <a:lnTo>
                    <a:pt x="209115" y="35130"/>
                  </a:lnTo>
                  <a:lnTo>
                    <a:pt x="230445" y="35701"/>
                  </a:lnTo>
                  <a:lnTo>
                    <a:pt x="241397" y="65499"/>
                  </a:lnTo>
                  <a:lnTo>
                    <a:pt x="241397" y="113100"/>
                  </a:lnTo>
                  <a:lnTo>
                    <a:pt x="262536" y="125667"/>
                  </a:lnTo>
                  <a:lnTo>
                    <a:pt x="274725" y="152323"/>
                  </a:lnTo>
                  <a:lnTo>
                    <a:pt x="297198" y="150229"/>
                  </a:lnTo>
                  <a:lnTo>
                    <a:pt x="324814" y="125286"/>
                  </a:lnTo>
                  <a:lnTo>
                    <a:pt x="325575" y="102628"/>
                  </a:lnTo>
                  <a:lnTo>
                    <a:pt x="366521" y="98058"/>
                  </a:lnTo>
                  <a:lnTo>
                    <a:pt x="368617" y="74829"/>
                  </a:lnTo>
                  <a:lnTo>
                    <a:pt x="395947" y="77304"/>
                  </a:lnTo>
                  <a:lnTo>
                    <a:pt x="431084" y="97772"/>
                  </a:lnTo>
                  <a:lnTo>
                    <a:pt x="461080" y="111767"/>
                  </a:lnTo>
                  <a:lnTo>
                    <a:pt x="485553" y="108530"/>
                  </a:lnTo>
                  <a:close/>
                  <a:moveTo>
                    <a:pt x="509359" y="121954"/>
                  </a:moveTo>
                  <a:lnTo>
                    <a:pt x="486220" y="104627"/>
                  </a:lnTo>
                  <a:lnTo>
                    <a:pt x="461271" y="107578"/>
                  </a:lnTo>
                  <a:lnTo>
                    <a:pt x="432703" y="93869"/>
                  </a:lnTo>
                  <a:lnTo>
                    <a:pt x="396422" y="73115"/>
                  </a:lnTo>
                  <a:lnTo>
                    <a:pt x="365474" y="73115"/>
                  </a:lnTo>
                  <a:lnTo>
                    <a:pt x="363093" y="96344"/>
                  </a:lnTo>
                  <a:lnTo>
                    <a:pt x="322147" y="100914"/>
                  </a:lnTo>
                  <a:lnTo>
                    <a:pt x="320147" y="124144"/>
                  </a:lnTo>
                  <a:lnTo>
                    <a:pt x="294436" y="146706"/>
                  </a:lnTo>
                  <a:lnTo>
                    <a:pt x="265203" y="123096"/>
                  </a:lnTo>
                  <a:lnTo>
                    <a:pt x="244348" y="111577"/>
                  </a:lnTo>
                  <a:lnTo>
                    <a:pt x="245586" y="65118"/>
                  </a:lnTo>
                  <a:lnTo>
                    <a:pt x="232159" y="32845"/>
                  </a:lnTo>
                  <a:lnTo>
                    <a:pt x="210067" y="31417"/>
                  </a:lnTo>
                  <a:lnTo>
                    <a:pt x="185118" y="11043"/>
                  </a:lnTo>
                  <a:lnTo>
                    <a:pt x="159788" y="17612"/>
                  </a:lnTo>
                  <a:lnTo>
                    <a:pt x="132744" y="35320"/>
                  </a:lnTo>
                  <a:lnTo>
                    <a:pt x="104177" y="38366"/>
                  </a:lnTo>
                  <a:lnTo>
                    <a:pt x="108843" y="62357"/>
                  </a:lnTo>
                  <a:lnTo>
                    <a:pt x="143696" y="70926"/>
                  </a:lnTo>
                  <a:lnTo>
                    <a:pt x="155408" y="90728"/>
                  </a:lnTo>
                  <a:lnTo>
                    <a:pt x="192926" y="105579"/>
                  </a:lnTo>
                  <a:lnTo>
                    <a:pt x="227113" y="102247"/>
                  </a:lnTo>
                  <a:lnTo>
                    <a:pt x="196069" y="111767"/>
                  </a:lnTo>
                  <a:lnTo>
                    <a:pt x="163311" y="122049"/>
                  </a:lnTo>
                  <a:lnTo>
                    <a:pt x="182356" y="153561"/>
                  </a:lnTo>
                  <a:lnTo>
                    <a:pt x="182356" y="172601"/>
                  </a:lnTo>
                  <a:lnTo>
                    <a:pt x="185689" y="193832"/>
                  </a:lnTo>
                  <a:lnTo>
                    <a:pt x="209686" y="174315"/>
                  </a:lnTo>
                  <a:lnTo>
                    <a:pt x="220066" y="149182"/>
                  </a:lnTo>
                  <a:lnTo>
                    <a:pt x="232540" y="170697"/>
                  </a:lnTo>
                  <a:lnTo>
                    <a:pt x="259679" y="185168"/>
                  </a:lnTo>
                  <a:lnTo>
                    <a:pt x="275391" y="208778"/>
                  </a:lnTo>
                  <a:lnTo>
                    <a:pt x="310435" y="209826"/>
                  </a:lnTo>
                  <a:lnTo>
                    <a:pt x="348525" y="233816"/>
                  </a:lnTo>
                  <a:lnTo>
                    <a:pt x="381568" y="251239"/>
                  </a:lnTo>
                  <a:lnTo>
                    <a:pt x="396994" y="295127"/>
                  </a:lnTo>
                  <a:lnTo>
                    <a:pt x="417468" y="313500"/>
                  </a:lnTo>
                  <a:lnTo>
                    <a:pt x="410135" y="335302"/>
                  </a:lnTo>
                  <a:lnTo>
                    <a:pt x="419658" y="364624"/>
                  </a:lnTo>
                  <a:lnTo>
                    <a:pt x="444035" y="376429"/>
                  </a:lnTo>
                  <a:lnTo>
                    <a:pt x="489553" y="424506"/>
                  </a:lnTo>
                  <a:lnTo>
                    <a:pt x="497076" y="395374"/>
                  </a:lnTo>
                  <a:lnTo>
                    <a:pt x="497076" y="373383"/>
                  </a:lnTo>
                  <a:lnTo>
                    <a:pt x="500313" y="345869"/>
                  </a:lnTo>
                  <a:lnTo>
                    <a:pt x="503646" y="321593"/>
                  </a:lnTo>
                  <a:lnTo>
                    <a:pt x="500313" y="300077"/>
                  </a:lnTo>
                  <a:lnTo>
                    <a:pt x="503646" y="231055"/>
                  </a:lnTo>
                  <a:lnTo>
                    <a:pt x="506978" y="140709"/>
                  </a:lnTo>
                  <a:close/>
                  <a:moveTo>
                    <a:pt x="108747" y="165080"/>
                  </a:moveTo>
                  <a:lnTo>
                    <a:pt x="71895" y="170126"/>
                  </a:lnTo>
                  <a:lnTo>
                    <a:pt x="49708" y="153275"/>
                  </a:lnTo>
                  <a:lnTo>
                    <a:pt x="24759" y="156227"/>
                  </a:lnTo>
                  <a:lnTo>
                    <a:pt x="2381" y="152799"/>
                  </a:lnTo>
                  <a:lnTo>
                    <a:pt x="25807" y="129665"/>
                  </a:lnTo>
                  <a:lnTo>
                    <a:pt x="55708" y="119193"/>
                  </a:lnTo>
                  <a:lnTo>
                    <a:pt x="80466" y="129570"/>
                  </a:lnTo>
                  <a:lnTo>
                    <a:pt x="109033" y="166604"/>
                  </a:lnTo>
                  <a:close/>
                  <a:moveTo>
                    <a:pt x="113318" y="164509"/>
                  </a:moveTo>
                  <a:lnTo>
                    <a:pt x="103796" y="143660"/>
                  </a:lnTo>
                  <a:lnTo>
                    <a:pt x="83322" y="125572"/>
                  </a:lnTo>
                  <a:lnTo>
                    <a:pt x="56183" y="114718"/>
                  </a:lnTo>
                  <a:lnTo>
                    <a:pt x="24759" y="125096"/>
                  </a:lnTo>
                  <a:lnTo>
                    <a:pt x="1715" y="132045"/>
                  </a:lnTo>
                  <a:lnTo>
                    <a:pt x="0" y="155179"/>
                  </a:lnTo>
                  <a:lnTo>
                    <a:pt x="25140" y="160987"/>
                  </a:lnTo>
                  <a:lnTo>
                    <a:pt x="49041" y="157559"/>
                  </a:lnTo>
                  <a:lnTo>
                    <a:pt x="70371" y="174505"/>
                  </a:lnTo>
                  <a:lnTo>
                    <a:pt x="107700" y="181836"/>
                  </a:lnTo>
                  <a:close/>
                  <a:moveTo>
                    <a:pt x="126840" y="14947"/>
                  </a:moveTo>
                  <a:lnTo>
                    <a:pt x="99130" y="190"/>
                  </a:lnTo>
                  <a:close/>
                  <a:moveTo>
                    <a:pt x="128459" y="10377"/>
                  </a:moveTo>
                  <a:lnTo>
                    <a:pt x="98654" y="0"/>
                  </a:lnTo>
                  <a:lnTo>
                    <a:pt x="119794" y="18279"/>
                  </a:lnTo>
                  <a:close/>
                  <a:moveTo>
                    <a:pt x="100558" y="368242"/>
                  </a:moveTo>
                  <a:lnTo>
                    <a:pt x="138648" y="345108"/>
                  </a:lnTo>
                  <a:close/>
                  <a:moveTo>
                    <a:pt x="101796" y="373002"/>
                  </a:moveTo>
                  <a:lnTo>
                    <a:pt x="128269" y="366052"/>
                  </a:lnTo>
                  <a:lnTo>
                    <a:pt x="139791" y="343870"/>
                  </a:lnTo>
                  <a:lnTo>
                    <a:pt x="116937" y="347488"/>
                  </a:lnTo>
                  <a:lnTo>
                    <a:pt x="99320" y="36909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3" name="Serbest Form 4683">
              <a:extLst>
                <a:ext uri="{FF2B5EF4-FFF2-40B4-BE49-F238E27FC236}">
                  <a16:creationId xmlns:a16="http://schemas.microsoft.com/office/drawing/2014/main" id="{BD5A4331-B554-6FCE-D0E2-C6005BE6F21D}"/>
                </a:ext>
              </a:extLst>
            </p:cNvPr>
            <p:cNvSpPr/>
            <p:nvPr/>
          </p:nvSpPr>
          <p:spPr>
            <a:xfrm>
              <a:off x="10173130" y="3152569"/>
              <a:ext cx="34280" cy="32368"/>
            </a:xfrm>
            <a:custGeom>
              <a:avLst/>
              <a:gdLst>
                <a:gd name="connsiteX0" fmla="*/ 23711 w 34280"/>
                <a:gd name="connsiteY0" fmla="*/ 3998 h 32368"/>
                <a:gd name="connsiteX1" fmla="*/ 23711 w 34280"/>
                <a:gd name="connsiteY1" fmla="*/ 29417 h 32368"/>
                <a:gd name="connsiteX2" fmla="*/ 3523 w 34280"/>
                <a:gd name="connsiteY2" fmla="*/ 20944 h 32368"/>
                <a:gd name="connsiteX3" fmla="*/ 25996 w 34280"/>
                <a:gd name="connsiteY3" fmla="*/ 4760 h 32368"/>
                <a:gd name="connsiteX4" fmla="*/ 25521 w 34280"/>
                <a:gd name="connsiteY4" fmla="*/ 0 h 32368"/>
                <a:gd name="connsiteX5" fmla="*/ 5618 w 34280"/>
                <a:gd name="connsiteY5" fmla="*/ 0 h 32368"/>
                <a:gd name="connsiteX6" fmla="*/ 0 w 34280"/>
                <a:gd name="connsiteY6" fmla="*/ 22848 h 32368"/>
                <a:gd name="connsiteX7" fmla="*/ 24758 w 34280"/>
                <a:gd name="connsiteY7" fmla="*/ 32369 h 32368"/>
                <a:gd name="connsiteX8" fmla="*/ 34281 w 34280"/>
                <a:gd name="connsiteY8" fmla="*/ 9996 h 3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80" h="32368">
                  <a:moveTo>
                    <a:pt x="23711" y="3998"/>
                  </a:moveTo>
                  <a:lnTo>
                    <a:pt x="23711" y="29417"/>
                  </a:lnTo>
                  <a:lnTo>
                    <a:pt x="3523" y="20944"/>
                  </a:lnTo>
                  <a:lnTo>
                    <a:pt x="25996" y="4760"/>
                  </a:lnTo>
                  <a:close/>
                  <a:moveTo>
                    <a:pt x="25521" y="0"/>
                  </a:moveTo>
                  <a:lnTo>
                    <a:pt x="5618" y="0"/>
                  </a:lnTo>
                  <a:lnTo>
                    <a:pt x="0" y="22848"/>
                  </a:lnTo>
                  <a:lnTo>
                    <a:pt x="24758" y="32369"/>
                  </a:lnTo>
                  <a:lnTo>
                    <a:pt x="34281" y="9996"/>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4" name="Serbest Form 4684">
              <a:extLst>
                <a:ext uri="{FF2B5EF4-FFF2-40B4-BE49-F238E27FC236}">
                  <a16:creationId xmlns:a16="http://schemas.microsoft.com/office/drawing/2014/main" id="{663507A6-1FB2-6270-7269-1C68F16645DF}"/>
                </a:ext>
              </a:extLst>
            </p:cNvPr>
            <p:cNvSpPr/>
            <p:nvPr/>
          </p:nvSpPr>
          <p:spPr>
            <a:xfrm>
              <a:off x="9409711" y="2510336"/>
              <a:ext cx="760563" cy="698973"/>
            </a:xfrm>
            <a:custGeom>
              <a:avLst/>
              <a:gdLst>
                <a:gd name="connsiteX0" fmla="*/ 721520 w 760563"/>
                <a:gd name="connsiteY0" fmla="*/ 597393 h 698973"/>
                <a:gd name="connsiteX1" fmla="*/ 736757 w 760563"/>
                <a:gd name="connsiteY1" fmla="*/ 577401 h 698973"/>
                <a:gd name="connsiteX2" fmla="*/ 724091 w 760563"/>
                <a:gd name="connsiteY2" fmla="*/ 601487 h 698973"/>
                <a:gd name="connsiteX3" fmla="*/ 757134 w 760563"/>
                <a:gd name="connsiteY3" fmla="*/ 580638 h 698973"/>
                <a:gd name="connsiteX4" fmla="*/ 736471 w 760563"/>
                <a:gd name="connsiteY4" fmla="*/ 572736 h 698973"/>
                <a:gd name="connsiteX5" fmla="*/ 712188 w 760563"/>
                <a:gd name="connsiteY5" fmla="*/ 579781 h 698973"/>
                <a:gd name="connsiteX6" fmla="*/ 720664 w 760563"/>
                <a:gd name="connsiteY6" fmla="*/ 600630 h 698973"/>
                <a:gd name="connsiteX7" fmla="*/ 417562 w 760563"/>
                <a:gd name="connsiteY7" fmla="*/ 358817 h 698973"/>
                <a:gd name="connsiteX8" fmla="*/ 392899 w 760563"/>
                <a:gd name="connsiteY8" fmla="*/ 350439 h 698973"/>
                <a:gd name="connsiteX9" fmla="*/ 424799 w 760563"/>
                <a:gd name="connsiteY9" fmla="*/ 337682 h 698973"/>
                <a:gd name="connsiteX10" fmla="*/ 446701 w 760563"/>
                <a:gd name="connsiteY10" fmla="*/ 357960 h 698973"/>
                <a:gd name="connsiteX11" fmla="*/ 456223 w 760563"/>
                <a:gd name="connsiteY11" fmla="*/ 381380 h 698973"/>
                <a:gd name="connsiteX12" fmla="*/ 449558 w 760563"/>
                <a:gd name="connsiteY12" fmla="*/ 404228 h 698973"/>
                <a:gd name="connsiteX13" fmla="*/ 429751 w 760563"/>
                <a:gd name="connsiteY13" fmla="*/ 392233 h 698973"/>
                <a:gd name="connsiteX14" fmla="*/ 413087 w 760563"/>
                <a:gd name="connsiteY14" fmla="*/ 360530 h 698973"/>
                <a:gd name="connsiteX15" fmla="*/ 426228 w 760563"/>
                <a:gd name="connsiteY15" fmla="*/ 395279 h 698973"/>
                <a:gd name="connsiteX16" fmla="*/ 450701 w 760563"/>
                <a:gd name="connsiteY16" fmla="*/ 407084 h 698973"/>
                <a:gd name="connsiteX17" fmla="*/ 460223 w 760563"/>
                <a:gd name="connsiteY17" fmla="*/ 381189 h 698973"/>
                <a:gd name="connsiteX18" fmla="*/ 450701 w 760563"/>
                <a:gd name="connsiteY18" fmla="*/ 355294 h 698973"/>
                <a:gd name="connsiteX19" fmla="*/ 426894 w 760563"/>
                <a:gd name="connsiteY19" fmla="*/ 333493 h 698973"/>
                <a:gd name="connsiteX20" fmla="*/ 405849 w 760563"/>
                <a:gd name="connsiteY20" fmla="*/ 329494 h 698973"/>
                <a:gd name="connsiteX21" fmla="*/ 390232 w 760563"/>
                <a:gd name="connsiteY21" fmla="*/ 351391 h 698973"/>
                <a:gd name="connsiteX22" fmla="*/ 414705 w 760563"/>
                <a:gd name="connsiteY22" fmla="*/ 361958 h 698973"/>
                <a:gd name="connsiteX23" fmla="*/ 757611 w 760563"/>
                <a:gd name="connsiteY23" fmla="*/ 653467 h 698973"/>
                <a:gd name="connsiteX24" fmla="*/ 746946 w 760563"/>
                <a:gd name="connsiteY24" fmla="*/ 673364 h 698973"/>
                <a:gd name="connsiteX25" fmla="*/ 756468 w 760563"/>
                <a:gd name="connsiteY25" fmla="*/ 697641 h 698973"/>
                <a:gd name="connsiteX26" fmla="*/ 713522 w 760563"/>
                <a:gd name="connsiteY26" fmla="*/ 680695 h 698973"/>
                <a:gd name="connsiteX27" fmla="*/ 690477 w 760563"/>
                <a:gd name="connsiteY27" fmla="*/ 666891 h 698973"/>
                <a:gd name="connsiteX28" fmla="*/ 636485 w 760563"/>
                <a:gd name="connsiteY28" fmla="*/ 663083 h 698973"/>
                <a:gd name="connsiteX29" fmla="*/ 607917 w 760563"/>
                <a:gd name="connsiteY29" fmla="*/ 649374 h 698973"/>
                <a:gd name="connsiteX30" fmla="*/ 588872 w 760563"/>
                <a:gd name="connsiteY30" fmla="*/ 629000 h 698973"/>
                <a:gd name="connsiteX31" fmla="*/ 560305 w 760563"/>
                <a:gd name="connsiteY31" fmla="*/ 628334 h 698973"/>
                <a:gd name="connsiteX32" fmla="*/ 530785 w 760563"/>
                <a:gd name="connsiteY32" fmla="*/ 624811 h 698973"/>
                <a:gd name="connsiteX33" fmla="*/ 498218 w 760563"/>
                <a:gd name="connsiteY33" fmla="*/ 614530 h 698973"/>
                <a:gd name="connsiteX34" fmla="*/ 465556 w 760563"/>
                <a:gd name="connsiteY34" fmla="*/ 597298 h 698973"/>
                <a:gd name="connsiteX35" fmla="*/ 440892 w 760563"/>
                <a:gd name="connsiteY35" fmla="*/ 600535 h 698973"/>
                <a:gd name="connsiteX36" fmla="*/ 421847 w 760563"/>
                <a:gd name="connsiteY36" fmla="*/ 600535 h 698973"/>
                <a:gd name="connsiteX37" fmla="*/ 435084 w 760563"/>
                <a:gd name="connsiteY37" fmla="*/ 579686 h 698973"/>
                <a:gd name="connsiteX38" fmla="*/ 408611 w 760563"/>
                <a:gd name="connsiteY38" fmla="*/ 579686 h 698973"/>
                <a:gd name="connsiteX39" fmla="*/ 389566 w 760563"/>
                <a:gd name="connsiteY39" fmla="*/ 576163 h 698973"/>
                <a:gd name="connsiteX40" fmla="*/ 410706 w 760563"/>
                <a:gd name="connsiteY40" fmla="*/ 559407 h 698973"/>
                <a:gd name="connsiteX41" fmla="*/ 417848 w 760563"/>
                <a:gd name="connsiteY41" fmla="*/ 537606 h 698973"/>
                <a:gd name="connsiteX42" fmla="*/ 438702 w 760563"/>
                <a:gd name="connsiteY42" fmla="*/ 539320 h 698973"/>
                <a:gd name="connsiteX43" fmla="*/ 464889 w 760563"/>
                <a:gd name="connsiteY43" fmla="*/ 542747 h 698973"/>
                <a:gd name="connsiteX44" fmla="*/ 508122 w 760563"/>
                <a:gd name="connsiteY44" fmla="*/ 553219 h 698973"/>
                <a:gd name="connsiteX45" fmla="*/ 532785 w 760563"/>
                <a:gd name="connsiteY45" fmla="*/ 583589 h 698973"/>
                <a:gd name="connsiteX46" fmla="*/ 570875 w 760563"/>
                <a:gd name="connsiteY46" fmla="*/ 584446 h 698973"/>
                <a:gd name="connsiteX47" fmla="*/ 593348 w 760563"/>
                <a:gd name="connsiteY47" fmla="*/ 591300 h 698973"/>
                <a:gd name="connsiteX48" fmla="*/ 613440 w 760563"/>
                <a:gd name="connsiteY48" fmla="*/ 594823 h 698973"/>
                <a:gd name="connsiteX49" fmla="*/ 619534 w 760563"/>
                <a:gd name="connsiteY49" fmla="*/ 568452 h 698973"/>
                <a:gd name="connsiteX50" fmla="*/ 640294 w 760563"/>
                <a:gd name="connsiteY50" fmla="*/ 570546 h 698973"/>
                <a:gd name="connsiteX51" fmla="*/ 654863 w 760563"/>
                <a:gd name="connsiteY51" fmla="*/ 593871 h 698973"/>
                <a:gd name="connsiteX52" fmla="*/ 692953 w 760563"/>
                <a:gd name="connsiteY52" fmla="*/ 598345 h 698973"/>
                <a:gd name="connsiteX53" fmla="*/ 690953 w 760563"/>
                <a:gd name="connsiteY53" fmla="*/ 636902 h 698973"/>
                <a:gd name="connsiteX54" fmla="*/ 716379 w 760563"/>
                <a:gd name="connsiteY54" fmla="*/ 640044 h 698973"/>
                <a:gd name="connsiteX55" fmla="*/ 736662 w 760563"/>
                <a:gd name="connsiteY55" fmla="*/ 636521 h 698973"/>
                <a:gd name="connsiteX56" fmla="*/ 760563 w 760563"/>
                <a:gd name="connsiteY56" fmla="*/ 649659 h 698973"/>
                <a:gd name="connsiteX57" fmla="*/ 737328 w 760563"/>
                <a:gd name="connsiteY57" fmla="*/ 632237 h 698973"/>
                <a:gd name="connsiteX58" fmla="*/ 715712 w 760563"/>
                <a:gd name="connsiteY58" fmla="*/ 635284 h 698973"/>
                <a:gd name="connsiteX59" fmla="*/ 692953 w 760563"/>
                <a:gd name="connsiteY59" fmla="*/ 635284 h 698973"/>
                <a:gd name="connsiteX60" fmla="*/ 695238 w 760563"/>
                <a:gd name="connsiteY60" fmla="*/ 595204 h 698973"/>
                <a:gd name="connsiteX61" fmla="*/ 657148 w 760563"/>
                <a:gd name="connsiteY61" fmla="*/ 590063 h 698973"/>
                <a:gd name="connsiteX62" fmla="*/ 642389 w 760563"/>
                <a:gd name="connsiteY62" fmla="*/ 566833 h 698973"/>
                <a:gd name="connsiteX63" fmla="*/ 617249 w 760563"/>
                <a:gd name="connsiteY63" fmla="*/ 565786 h 698973"/>
                <a:gd name="connsiteX64" fmla="*/ 611536 w 760563"/>
                <a:gd name="connsiteY64" fmla="*/ 592157 h 698973"/>
                <a:gd name="connsiteX65" fmla="*/ 571636 w 760563"/>
                <a:gd name="connsiteY65" fmla="*/ 579781 h 698973"/>
                <a:gd name="connsiteX66" fmla="*/ 534593 w 760563"/>
                <a:gd name="connsiteY66" fmla="*/ 579781 h 698973"/>
                <a:gd name="connsiteX67" fmla="*/ 510026 w 760563"/>
                <a:gd name="connsiteY67" fmla="*/ 549316 h 698973"/>
                <a:gd name="connsiteX68" fmla="*/ 484981 w 760563"/>
                <a:gd name="connsiteY68" fmla="*/ 548459 h 698973"/>
                <a:gd name="connsiteX69" fmla="*/ 439083 w 760563"/>
                <a:gd name="connsiteY69" fmla="*/ 534560 h 698973"/>
                <a:gd name="connsiteX70" fmla="*/ 415562 w 760563"/>
                <a:gd name="connsiteY70" fmla="*/ 534560 h 698973"/>
                <a:gd name="connsiteX71" fmla="*/ 406707 w 760563"/>
                <a:gd name="connsiteY71" fmla="*/ 557123 h 698973"/>
                <a:gd name="connsiteX72" fmla="*/ 387662 w 760563"/>
                <a:gd name="connsiteY72" fmla="*/ 577020 h 698973"/>
                <a:gd name="connsiteX73" fmla="*/ 408801 w 760563"/>
                <a:gd name="connsiteY73" fmla="*/ 584541 h 698973"/>
                <a:gd name="connsiteX74" fmla="*/ 435750 w 760563"/>
                <a:gd name="connsiteY74" fmla="*/ 584541 h 698973"/>
                <a:gd name="connsiteX75" fmla="*/ 422514 w 760563"/>
                <a:gd name="connsiteY75" fmla="*/ 605390 h 698973"/>
                <a:gd name="connsiteX76" fmla="*/ 442321 w 760563"/>
                <a:gd name="connsiteY76" fmla="*/ 605390 h 698973"/>
                <a:gd name="connsiteX77" fmla="*/ 465841 w 760563"/>
                <a:gd name="connsiteY77" fmla="*/ 601963 h 698973"/>
                <a:gd name="connsiteX78" fmla="*/ 497361 w 760563"/>
                <a:gd name="connsiteY78" fmla="*/ 619004 h 698973"/>
                <a:gd name="connsiteX79" fmla="*/ 530879 w 760563"/>
                <a:gd name="connsiteY79" fmla="*/ 629667 h 698973"/>
                <a:gd name="connsiteX80" fmla="*/ 561066 w 760563"/>
                <a:gd name="connsiteY80" fmla="*/ 633189 h 698973"/>
                <a:gd name="connsiteX81" fmla="*/ 587825 w 760563"/>
                <a:gd name="connsiteY81" fmla="*/ 633189 h 698973"/>
                <a:gd name="connsiteX82" fmla="*/ 605917 w 760563"/>
                <a:gd name="connsiteY82" fmla="*/ 653372 h 698973"/>
                <a:gd name="connsiteX83" fmla="*/ 636390 w 760563"/>
                <a:gd name="connsiteY83" fmla="*/ 667747 h 698973"/>
                <a:gd name="connsiteX84" fmla="*/ 690097 w 760563"/>
                <a:gd name="connsiteY84" fmla="*/ 671461 h 698973"/>
                <a:gd name="connsiteX85" fmla="*/ 712188 w 760563"/>
                <a:gd name="connsiteY85" fmla="*/ 684979 h 698973"/>
                <a:gd name="connsiteX86" fmla="*/ 738757 w 760563"/>
                <a:gd name="connsiteY86" fmla="*/ 698974 h 698973"/>
                <a:gd name="connsiteX87" fmla="*/ 759706 w 760563"/>
                <a:gd name="connsiteY87" fmla="*/ 698974 h 698973"/>
                <a:gd name="connsiteX88" fmla="*/ 752088 w 760563"/>
                <a:gd name="connsiteY88" fmla="*/ 671270 h 698973"/>
                <a:gd name="connsiteX89" fmla="*/ 377948 w 760563"/>
                <a:gd name="connsiteY89" fmla="*/ 283226 h 698973"/>
                <a:gd name="connsiteX90" fmla="*/ 373092 w 760563"/>
                <a:gd name="connsiteY90" fmla="*/ 314453 h 698973"/>
                <a:gd name="connsiteX91" fmla="*/ 373092 w 760563"/>
                <a:gd name="connsiteY91" fmla="*/ 283226 h 698973"/>
                <a:gd name="connsiteX92" fmla="*/ 373092 w 760563"/>
                <a:gd name="connsiteY92" fmla="*/ 314453 h 698973"/>
                <a:gd name="connsiteX93" fmla="*/ 377948 w 760563"/>
                <a:gd name="connsiteY93" fmla="*/ 283226 h 698973"/>
                <a:gd name="connsiteX94" fmla="*/ 369855 w 760563"/>
                <a:gd name="connsiteY94" fmla="*/ 265804 h 698973"/>
                <a:gd name="connsiteX95" fmla="*/ 374616 w 760563"/>
                <a:gd name="connsiteY95" fmla="*/ 244955 h 698973"/>
                <a:gd name="connsiteX96" fmla="*/ 374616 w 760563"/>
                <a:gd name="connsiteY96" fmla="*/ 265804 h 698973"/>
                <a:gd name="connsiteX97" fmla="*/ 374616 w 760563"/>
                <a:gd name="connsiteY97" fmla="*/ 244955 h 698973"/>
                <a:gd name="connsiteX98" fmla="*/ 369855 w 760563"/>
                <a:gd name="connsiteY98" fmla="*/ 265804 h 698973"/>
                <a:gd name="connsiteX99" fmla="*/ 189212 w 760563"/>
                <a:gd name="connsiteY99" fmla="*/ 382808 h 698973"/>
                <a:gd name="connsiteX100" fmla="*/ 197973 w 760563"/>
                <a:gd name="connsiteY100" fmla="*/ 409084 h 698973"/>
                <a:gd name="connsiteX101" fmla="*/ 184927 w 760563"/>
                <a:gd name="connsiteY101" fmla="*/ 385092 h 698973"/>
                <a:gd name="connsiteX102" fmla="*/ 198163 w 760563"/>
                <a:gd name="connsiteY102" fmla="*/ 409464 h 698973"/>
                <a:gd name="connsiteX103" fmla="*/ 195973 w 760563"/>
                <a:gd name="connsiteY103" fmla="*/ 386711 h 698973"/>
                <a:gd name="connsiteX104" fmla="*/ 149884 w 760563"/>
                <a:gd name="connsiteY104" fmla="*/ 307503 h 698973"/>
                <a:gd name="connsiteX105" fmla="*/ 161692 w 760563"/>
                <a:gd name="connsiteY105" fmla="*/ 349487 h 698973"/>
                <a:gd name="connsiteX106" fmla="*/ 145123 w 760563"/>
                <a:gd name="connsiteY106" fmla="*/ 307503 h 698973"/>
                <a:gd name="connsiteX107" fmla="*/ 141790 w 760563"/>
                <a:gd name="connsiteY107" fmla="*/ 338729 h 698973"/>
                <a:gd name="connsiteX108" fmla="*/ 162930 w 760563"/>
                <a:gd name="connsiteY108" fmla="*/ 351581 h 698973"/>
                <a:gd name="connsiteX109" fmla="*/ 159787 w 760563"/>
                <a:gd name="connsiteY109" fmla="*/ 321022 h 698973"/>
                <a:gd name="connsiteX110" fmla="*/ 145123 w 760563"/>
                <a:gd name="connsiteY110" fmla="*/ 307503 h 698973"/>
                <a:gd name="connsiteX111" fmla="*/ 139981 w 760563"/>
                <a:gd name="connsiteY111" fmla="*/ 252666 h 698973"/>
                <a:gd name="connsiteX112" fmla="*/ 129125 w 760563"/>
                <a:gd name="connsiteY112" fmla="*/ 282179 h 698973"/>
                <a:gd name="connsiteX113" fmla="*/ 135220 w 760563"/>
                <a:gd name="connsiteY113" fmla="*/ 251619 h 698973"/>
                <a:gd name="connsiteX114" fmla="*/ 128554 w 760563"/>
                <a:gd name="connsiteY114" fmla="*/ 282941 h 698973"/>
                <a:gd name="connsiteX115" fmla="*/ 139886 w 760563"/>
                <a:gd name="connsiteY115" fmla="*/ 251429 h 698973"/>
                <a:gd name="connsiteX116" fmla="*/ 93702 w 760563"/>
                <a:gd name="connsiteY116" fmla="*/ 189928 h 698973"/>
                <a:gd name="connsiteX117" fmla="*/ 109414 w 760563"/>
                <a:gd name="connsiteY117" fmla="*/ 212110 h 698973"/>
                <a:gd name="connsiteX118" fmla="*/ 90369 w 760563"/>
                <a:gd name="connsiteY118" fmla="*/ 209159 h 698973"/>
                <a:gd name="connsiteX119" fmla="*/ 88941 w 760563"/>
                <a:gd name="connsiteY119" fmla="*/ 189167 h 698973"/>
                <a:gd name="connsiteX120" fmla="*/ 85607 w 760563"/>
                <a:gd name="connsiteY120" fmla="*/ 210016 h 698973"/>
                <a:gd name="connsiteX121" fmla="*/ 99129 w 760563"/>
                <a:gd name="connsiteY121" fmla="*/ 232579 h 698973"/>
                <a:gd name="connsiteX122" fmla="*/ 113318 w 760563"/>
                <a:gd name="connsiteY122" fmla="*/ 211444 h 698973"/>
                <a:gd name="connsiteX123" fmla="*/ 93035 w 760563"/>
                <a:gd name="connsiteY123" fmla="*/ 187929 h 698973"/>
                <a:gd name="connsiteX124" fmla="*/ 30853 w 760563"/>
                <a:gd name="connsiteY124" fmla="*/ 127000 h 698973"/>
                <a:gd name="connsiteX125" fmla="*/ 45994 w 760563"/>
                <a:gd name="connsiteY125" fmla="*/ 158892 h 698973"/>
                <a:gd name="connsiteX126" fmla="*/ 26092 w 760563"/>
                <a:gd name="connsiteY126" fmla="*/ 127000 h 698973"/>
                <a:gd name="connsiteX127" fmla="*/ 26092 w 760563"/>
                <a:gd name="connsiteY127" fmla="*/ 147849 h 698973"/>
                <a:gd name="connsiteX128" fmla="*/ 47137 w 760563"/>
                <a:gd name="connsiteY128" fmla="*/ 160415 h 698973"/>
                <a:gd name="connsiteX129" fmla="*/ 43994 w 760563"/>
                <a:gd name="connsiteY129" fmla="*/ 133378 h 698973"/>
                <a:gd name="connsiteX130" fmla="*/ 393280 w 760563"/>
                <a:gd name="connsiteY130" fmla="*/ 534941 h 698973"/>
                <a:gd name="connsiteX131" fmla="*/ 361665 w 760563"/>
                <a:gd name="connsiteY131" fmla="*/ 538273 h 698973"/>
                <a:gd name="connsiteX132" fmla="*/ 351190 w 760563"/>
                <a:gd name="connsiteY132" fmla="*/ 518375 h 698973"/>
                <a:gd name="connsiteX133" fmla="*/ 334621 w 760563"/>
                <a:gd name="connsiteY133" fmla="*/ 494004 h 698973"/>
                <a:gd name="connsiteX134" fmla="*/ 314148 w 760563"/>
                <a:gd name="connsiteY134" fmla="*/ 479533 h 698973"/>
                <a:gd name="connsiteX135" fmla="*/ 284723 w 760563"/>
                <a:gd name="connsiteY135" fmla="*/ 451924 h 698973"/>
                <a:gd name="connsiteX136" fmla="*/ 278724 w 760563"/>
                <a:gd name="connsiteY136" fmla="*/ 428695 h 698973"/>
                <a:gd name="connsiteX137" fmla="*/ 257679 w 760563"/>
                <a:gd name="connsiteY137" fmla="*/ 416795 h 698973"/>
                <a:gd name="connsiteX138" fmla="*/ 245490 w 760563"/>
                <a:gd name="connsiteY138" fmla="*/ 393470 h 698973"/>
                <a:gd name="connsiteX139" fmla="*/ 228731 w 760563"/>
                <a:gd name="connsiteY139" fmla="*/ 372240 h 698973"/>
                <a:gd name="connsiteX140" fmla="*/ 229302 w 760563"/>
                <a:gd name="connsiteY140" fmla="*/ 349392 h 698973"/>
                <a:gd name="connsiteX141" fmla="*/ 212638 w 760563"/>
                <a:gd name="connsiteY141" fmla="*/ 299982 h 698973"/>
                <a:gd name="connsiteX142" fmla="*/ 188927 w 760563"/>
                <a:gd name="connsiteY142" fmla="*/ 274753 h 698973"/>
                <a:gd name="connsiteX143" fmla="*/ 182832 w 760563"/>
                <a:gd name="connsiteY143" fmla="*/ 254856 h 698973"/>
                <a:gd name="connsiteX144" fmla="*/ 158359 w 760563"/>
                <a:gd name="connsiteY144" fmla="*/ 242956 h 698973"/>
                <a:gd name="connsiteX145" fmla="*/ 156550 w 760563"/>
                <a:gd name="connsiteY145" fmla="*/ 213634 h 698973"/>
                <a:gd name="connsiteX146" fmla="*/ 149789 w 760563"/>
                <a:gd name="connsiteY146" fmla="*/ 192308 h 698973"/>
                <a:gd name="connsiteX147" fmla="*/ 129125 w 760563"/>
                <a:gd name="connsiteY147" fmla="*/ 170316 h 698973"/>
                <a:gd name="connsiteX148" fmla="*/ 105700 w 760563"/>
                <a:gd name="connsiteY148" fmla="*/ 152704 h 698973"/>
                <a:gd name="connsiteX149" fmla="*/ 93035 w 760563"/>
                <a:gd name="connsiteY149" fmla="*/ 132521 h 698973"/>
                <a:gd name="connsiteX150" fmla="*/ 73228 w 760563"/>
                <a:gd name="connsiteY150" fmla="*/ 101200 h 698973"/>
                <a:gd name="connsiteX151" fmla="*/ 40090 w 760563"/>
                <a:gd name="connsiteY151" fmla="*/ 69497 h 698973"/>
                <a:gd name="connsiteX152" fmla="*/ 3904 w 760563"/>
                <a:gd name="connsiteY152" fmla="*/ 24562 h 698973"/>
                <a:gd name="connsiteX153" fmla="*/ 20568 w 760563"/>
                <a:gd name="connsiteY153" fmla="*/ 2856 h 698973"/>
                <a:gd name="connsiteX154" fmla="*/ 94463 w 760563"/>
                <a:gd name="connsiteY154" fmla="*/ 24848 h 698973"/>
                <a:gd name="connsiteX155" fmla="*/ 122555 w 760563"/>
                <a:gd name="connsiteY155" fmla="*/ 58740 h 698973"/>
                <a:gd name="connsiteX156" fmla="*/ 138838 w 760563"/>
                <a:gd name="connsiteY156" fmla="*/ 86158 h 698973"/>
                <a:gd name="connsiteX157" fmla="*/ 162359 w 760563"/>
                <a:gd name="connsiteY157" fmla="*/ 107578 h 698973"/>
                <a:gd name="connsiteX158" fmla="*/ 189022 w 760563"/>
                <a:gd name="connsiteY158" fmla="*/ 128523 h 698973"/>
                <a:gd name="connsiteX159" fmla="*/ 198544 w 760563"/>
                <a:gd name="connsiteY159" fmla="*/ 148515 h 698973"/>
                <a:gd name="connsiteX160" fmla="*/ 218827 w 760563"/>
                <a:gd name="connsiteY160" fmla="*/ 170031 h 698973"/>
                <a:gd name="connsiteX161" fmla="*/ 244157 w 760563"/>
                <a:gd name="connsiteY161" fmla="*/ 167270 h 698973"/>
                <a:gd name="connsiteX162" fmla="*/ 254822 w 760563"/>
                <a:gd name="connsiteY162" fmla="*/ 190309 h 698973"/>
                <a:gd name="connsiteX163" fmla="*/ 278914 w 760563"/>
                <a:gd name="connsiteY163" fmla="*/ 205160 h 698973"/>
                <a:gd name="connsiteX164" fmla="*/ 287865 w 760563"/>
                <a:gd name="connsiteY164" fmla="*/ 224962 h 698973"/>
                <a:gd name="connsiteX165" fmla="*/ 309101 w 760563"/>
                <a:gd name="connsiteY165" fmla="*/ 233150 h 698973"/>
                <a:gd name="connsiteX166" fmla="*/ 307196 w 760563"/>
                <a:gd name="connsiteY166" fmla="*/ 254094 h 698973"/>
                <a:gd name="connsiteX167" fmla="*/ 333669 w 760563"/>
                <a:gd name="connsiteY167" fmla="*/ 247145 h 698973"/>
                <a:gd name="connsiteX168" fmla="*/ 330621 w 760563"/>
                <a:gd name="connsiteY168" fmla="*/ 269136 h 698973"/>
                <a:gd name="connsiteX169" fmla="*/ 327289 w 760563"/>
                <a:gd name="connsiteY169" fmla="*/ 289605 h 698973"/>
                <a:gd name="connsiteX170" fmla="*/ 333955 w 760563"/>
                <a:gd name="connsiteY170" fmla="*/ 314928 h 698973"/>
                <a:gd name="connsiteX171" fmla="*/ 366045 w 760563"/>
                <a:gd name="connsiteY171" fmla="*/ 316737 h 698973"/>
                <a:gd name="connsiteX172" fmla="*/ 366997 w 760563"/>
                <a:gd name="connsiteY172" fmla="*/ 356151 h 698973"/>
                <a:gd name="connsiteX173" fmla="*/ 389185 w 760563"/>
                <a:gd name="connsiteY173" fmla="*/ 358436 h 698973"/>
                <a:gd name="connsiteX174" fmla="*/ 389185 w 760563"/>
                <a:gd name="connsiteY174" fmla="*/ 379285 h 698973"/>
                <a:gd name="connsiteX175" fmla="*/ 412420 w 760563"/>
                <a:gd name="connsiteY175" fmla="*/ 379285 h 698973"/>
                <a:gd name="connsiteX176" fmla="*/ 426704 w 760563"/>
                <a:gd name="connsiteY176" fmla="*/ 412606 h 698973"/>
                <a:gd name="connsiteX177" fmla="*/ 423276 w 760563"/>
                <a:gd name="connsiteY177" fmla="*/ 457446 h 698973"/>
                <a:gd name="connsiteX178" fmla="*/ 416610 w 760563"/>
                <a:gd name="connsiteY178" fmla="*/ 484008 h 698973"/>
                <a:gd name="connsiteX179" fmla="*/ 416610 w 760563"/>
                <a:gd name="connsiteY179" fmla="*/ 508855 h 698973"/>
                <a:gd name="connsiteX180" fmla="*/ 410039 w 760563"/>
                <a:gd name="connsiteY180" fmla="*/ 532561 h 698973"/>
                <a:gd name="connsiteX181" fmla="*/ 392613 w 760563"/>
                <a:gd name="connsiteY181" fmla="*/ 539415 h 698973"/>
                <a:gd name="connsiteX182" fmla="*/ 412420 w 760563"/>
                <a:gd name="connsiteY182" fmla="*/ 535988 h 698973"/>
                <a:gd name="connsiteX183" fmla="*/ 420895 w 760563"/>
                <a:gd name="connsiteY183" fmla="*/ 509903 h 698973"/>
                <a:gd name="connsiteX184" fmla="*/ 420895 w 760563"/>
                <a:gd name="connsiteY184" fmla="*/ 484960 h 698973"/>
                <a:gd name="connsiteX185" fmla="*/ 427466 w 760563"/>
                <a:gd name="connsiteY185" fmla="*/ 457732 h 698973"/>
                <a:gd name="connsiteX186" fmla="*/ 420800 w 760563"/>
                <a:gd name="connsiteY186" fmla="*/ 432218 h 698973"/>
                <a:gd name="connsiteX187" fmla="*/ 430322 w 760563"/>
                <a:gd name="connsiteY187" fmla="*/ 410892 h 698973"/>
                <a:gd name="connsiteX188" fmla="*/ 413753 w 760563"/>
                <a:gd name="connsiteY188" fmla="*/ 376143 h 698973"/>
                <a:gd name="connsiteX189" fmla="*/ 388423 w 760563"/>
                <a:gd name="connsiteY189" fmla="*/ 374811 h 698973"/>
                <a:gd name="connsiteX190" fmla="*/ 388423 w 760563"/>
                <a:gd name="connsiteY190" fmla="*/ 353961 h 698973"/>
                <a:gd name="connsiteX191" fmla="*/ 368617 w 760563"/>
                <a:gd name="connsiteY191" fmla="*/ 353961 h 698973"/>
                <a:gd name="connsiteX192" fmla="*/ 367759 w 760563"/>
                <a:gd name="connsiteY192" fmla="*/ 314453 h 698973"/>
                <a:gd name="connsiteX193" fmla="*/ 335573 w 760563"/>
                <a:gd name="connsiteY193" fmla="*/ 312263 h 698973"/>
                <a:gd name="connsiteX194" fmla="*/ 331288 w 760563"/>
                <a:gd name="connsiteY194" fmla="*/ 289700 h 698973"/>
                <a:gd name="connsiteX195" fmla="*/ 334621 w 760563"/>
                <a:gd name="connsiteY195" fmla="*/ 269898 h 698973"/>
                <a:gd name="connsiteX196" fmla="*/ 334621 w 760563"/>
                <a:gd name="connsiteY196" fmla="*/ 245145 h 698973"/>
                <a:gd name="connsiteX197" fmla="*/ 305101 w 760563"/>
                <a:gd name="connsiteY197" fmla="*/ 249810 h 698973"/>
                <a:gd name="connsiteX198" fmla="*/ 309862 w 760563"/>
                <a:gd name="connsiteY198" fmla="*/ 228961 h 698973"/>
                <a:gd name="connsiteX199" fmla="*/ 289961 w 760563"/>
                <a:gd name="connsiteY199" fmla="*/ 222011 h 698973"/>
                <a:gd name="connsiteX200" fmla="*/ 281485 w 760563"/>
                <a:gd name="connsiteY200" fmla="*/ 202399 h 698973"/>
                <a:gd name="connsiteX201" fmla="*/ 257393 w 760563"/>
                <a:gd name="connsiteY201" fmla="*/ 187548 h 698973"/>
                <a:gd name="connsiteX202" fmla="*/ 245014 w 760563"/>
                <a:gd name="connsiteY202" fmla="*/ 164128 h 698973"/>
                <a:gd name="connsiteX203" fmla="*/ 219398 w 760563"/>
                <a:gd name="connsiteY203" fmla="*/ 166318 h 698973"/>
                <a:gd name="connsiteX204" fmla="*/ 202163 w 760563"/>
                <a:gd name="connsiteY204" fmla="*/ 145659 h 698973"/>
                <a:gd name="connsiteX205" fmla="*/ 192640 w 760563"/>
                <a:gd name="connsiteY205" fmla="*/ 125381 h 698973"/>
                <a:gd name="connsiteX206" fmla="*/ 165501 w 760563"/>
                <a:gd name="connsiteY206" fmla="*/ 103675 h 698973"/>
                <a:gd name="connsiteX207" fmla="*/ 142457 w 760563"/>
                <a:gd name="connsiteY207" fmla="*/ 82921 h 698973"/>
                <a:gd name="connsiteX208" fmla="*/ 126459 w 760563"/>
                <a:gd name="connsiteY208" fmla="*/ 55693 h 698973"/>
                <a:gd name="connsiteX209" fmla="*/ 96463 w 760563"/>
                <a:gd name="connsiteY209" fmla="*/ 20659 h 698973"/>
                <a:gd name="connsiteX210" fmla="*/ 38566 w 760563"/>
                <a:gd name="connsiteY210" fmla="*/ 16279 h 698973"/>
                <a:gd name="connsiteX211" fmla="*/ 16569 w 760563"/>
                <a:gd name="connsiteY211" fmla="*/ 0 h 698973"/>
                <a:gd name="connsiteX212" fmla="*/ 0 w 760563"/>
                <a:gd name="connsiteY212" fmla="*/ 24276 h 698973"/>
                <a:gd name="connsiteX213" fmla="*/ 36471 w 760563"/>
                <a:gd name="connsiteY213" fmla="*/ 71877 h 698973"/>
                <a:gd name="connsiteX214" fmla="*/ 69800 w 760563"/>
                <a:gd name="connsiteY214" fmla="*/ 103389 h 698973"/>
                <a:gd name="connsiteX215" fmla="*/ 88845 w 760563"/>
                <a:gd name="connsiteY215" fmla="*/ 134235 h 698973"/>
                <a:gd name="connsiteX216" fmla="*/ 102081 w 760563"/>
                <a:gd name="connsiteY216" fmla="*/ 155084 h 698973"/>
                <a:gd name="connsiteX217" fmla="*/ 125793 w 760563"/>
                <a:gd name="connsiteY217" fmla="*/ 173077 h 698973"/>
                <a:gd name="connsiteX218" fmla="*/ 144838 w 760563"/>
                <a:gd name="connsiteY218" fmla="*/ 193641 h 698973"/>
                <a:gd name="connsiteX219" fmla="*/ 150932 w 760563"/>
                <a:gd name="connsiteY219" fmla="*/ 213538 h 698973"/>
                <a:gd name="connsiteX220" fmla="*/ 154169 w 760563"/>
                <a:gd name="connsiteY220" fmla="*/ 244384 h 698973"/>
                <a:gd name="connsiteX221" fmla="*/ 178738 w 760563"/>
                <a:gd name="connsiteY221" fmla="*/ 256760 h 698973"/>
                <a:gd name="connsiteX222" fmla="*/ 183975 w 760563"/>
                <a:gd name="connsiteY222" fmla="*/ 275801 h 698973"/>
                <a:gd name="connsiteX223" fmla="*/ 207686 w 760563"/>
                <a:gd name="connsiteY223" fmla="*/ 301124 h 698973"/>
                <a:gd name="connsiteX224" fmla="*/ 223684 w 760563"/>
                <a:gd name="connsiteY224" fmla="*/ 348725 h 698973"/>
                <a:gd name="connsiteX225" fmla="*/ 223684 w 760563"/>
                <a:gd name="connsiteY225" fmla="*/ 372240 h 698973"/>
                <a:gd name="connsiteX226" fmla="*/ 240729 w 760563"/>
                <a:gd name="connsiteY226" fmla="*/ 394613 h 698973"/>
                <a:gd name="connsiteX227" fmla="*/ 253680 w 760563"/>
                <a:gd name="connsiteY227" fmla="*/ 418604 h 698973"/>
                <a:gd name="connsiteX228" fmla="*/ 274534 w 760563"/>
                <a:gd name="connsiteY228" fmla="*/ 429932 h 698973"/>
                <a:gd name="connsiteX229" fmla="*/ 279962 w 760563"/>
                <a:gd name="connsiteY229" fmla="*/ 452781 h 698973"/>
                <a:gd name="connsiteX230" fmla="*/ 310434 w 760563"/>
                <a:gd name="connsiteY230" fmla="*/ 481342 h 698973"/>
                <a:gd name="connsiteX231" fmla="*/ 330527 w 760563"/>
                <a:gd name="connsiteY231" fmla="*/ 495432 h 698973"/>
                <a:gd name="connsiteX232" fmla="*/ 346429 w 760563"/>
                <a:gd name="connsiteY232" fmla="*/ 519137 h 698973"/>
                <a:gd name="connsiteX233" fmla="*/ 359570 w 760563"/>
                <a:gd name="connsiteY233" fmla="*/ 539986 h 698973"/>
                <a:gd name="connsiteX234" fmla="*/ 386233 w 760563"/>
                <a:gd name="connsiteY234" fmla="*/ 535988 h 69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760563" h="698973">
                  <a:moveTo>
                    <a:pt x="721520" y="597393"/>
                  </a:moveTo>
                  <a:lnTo>
                    <a:pt x="736757" y="577401"/>
                  </a:lnTo>
                  <a:close/>
                  <a:moveTo>
                    <a:pt x="724091" y="601487"/>
                  </a:moveTo>
                  <a:lnTo>
                    <a:pt x="757134" y="580638"/>
                  </a:lnTo>
                  <a:lnTo>
                    <a:pt x="736471" y="572736"/>
                  </a:lnTo>
                  <a:lnTo>
                    <a:pt x="712188" y="579781"/>
                  </a:lnTo>
                  <a:lnTo>
                    <a:pt x="720664" y="600630"/>
                  </a:lnTo>
                  <a:close/>
                  <a:moveTo>
                    <a:pt x="417562" y="358817"/>
                  </a:moveTo>
                  <a:lnTo>
                    <a:pt x="392899" y="350439"/>
                  </a:lnTo>
                  <a:lnTo>
                    <a:pt x="424799" y="337682"/>
                  </a:lnTo>
                  <a:lnTo>
                    <a:pt x="446701" y="357960"/>
                  </a:lnTo>
                  <a:lnTo>
                    <a:pt x="456223" y="381380"/>
                  </a:lnTo>
                  <a:lnTo>
                    <a:pt x="449558" y="404228"/>
                  </a:lnTo>
                  <a:lnTo>
                    <a:pt x="429751" y="392233"/>
                  </a:lnTo>
                  <a:close/>
                  <a:moveTo>
                    <a:pt x="413087" y="360530"/>
                  </a:moveTo>
                  <a:lnTo>
                    <a:pt x="426228" y="395279"/>
                  </a:lnTo>
                  <a:lnTo>
                    <a:pt x="450701" y="407084"/>
                  </a:lnTo>
                  <a:lnTo>
                    <a:pt x="460223" y="381189"/>
                  </a:lnTo>
                  <a:lnTo>
                    <a:pt x="450701" y="355294"/>
                  </a:lnTo>
                  <a:lnTo>
                    <a:pt x="426894" y="333493"/>
                  </a:lnTo>
                  <a:lnTo>
                    <a:pt x="405849" y="329494"/>
                  </a:lnTo>
                  <a:lnTo>
                    <a:pt x="390232" y="351391"/>
                  </a:lnTo>
                  <a:lnTo>
                    <a:pt x="414705" y="361958"/>
                  </a:lnTo>
                  <a:close/>
                  <a:moveTo>
                    <a:pt x="757611" y="653467"/>
                  </a:moveTo>
                  <a:lnTo>
                    <a:pt x="746946" y="673364"/>
                  </a:lnTo>
                  <a:lnTo>
                    <a:pt x="756468" y="697641"/>
                  </a:lnTo>
                  <a:lnTo>
                    <a:pt x="713522" y="680695"/>
                  </a:lnTo>
                  <a:lnTo>
                    <a:pt x="690477" y="666891"/>
                  </a:lnTo>
                  <a:lnTo>
                    <a:pt x="636485" y="663083"/>
                  </a:lnTo>
                  <a:lnTo>
                    <a:pt x="607917" y="649374"/>
                  </a:lnTo>
                  <a:lnTo>
                    <a:pt x="588872" y="629000"/>
                  </a:lnTo>
                  <a:lnTo>
                    <a:pt x="560305" y="628334"/>
                  </a:lnTo>
                  <a:lnTo>
                    <a:pt x="530785" y="624811"/>
                  </a:lnTo>
                  <a:lnTo>
                    <a:pt x="498218" y="614530"/>
                  </a:lnTo>
                  <a:lnTo>
                    <a:pt x="465556" y="597298"/>
                  </a:lnTo>
                  <a:lnTo>
                    <a:pt x="440892" y="600535"/>
                  </a:lnTo>
                  <a:lnTo>
                    <a:pt x="421847" y="600535"/>
                  </a:lnTo>
                  <a:lnTo>
                    <a:pt x="435084" y="579686"/>
                  </a:lnTo>
                  <a:lnTo>
                    <a:pt x="408611" y="579686"/>
                  </a:lnTo>
                  <a:lnTo>
                    <a:pt x="389566" y="576163"/>
                  </a:lnTo>
                  <a:lnTo>
                    <a:pt x="410706" y="559407"/>
                  </a:lnTo>
                  <a:lnTo>
                    <a:pt x="417848" y="537606"/>
                  </a:lnTo>
                  <a:lnTo>
                    <a:pt x="438702" y="539320"/>
                  </a:lnTo>
                  <a:lnTo>
                    <a:pt x="464889" y="542747"/>
                  </a:lnTo>
                  <a:lnTo>
                    <a:pt x="508122" y="553219"/>
                  </a:lnTo>
                  <a:lnTo>
                    <a:pt x="532785" y="583589"/>
                  </a:lnTo>
                  <a:lnTo>
                    <a:pt x="570875" y="584446"/>
                  </a:lnTo>
                  <a:lnTo>
                    <a:pt x="593348" y="591300"/>
                  </a:lnTo>
                  <a:lnTo>
                    <a:pt x="613440" y="594823"/>
                  </a:lnTo>
                  <a:lnTo>
                    <a:pt x="619534" y="568452"/>
                  </a:lnTo>
                  <a:lnTo>
                    <a:pt x="640294" y="570546"/>
                  </a:lnTo>
                  <a:lnTo>
                    <a:pt x="654863" y="593871"/>
                  </a:lnTo>
                  <a:lnTo>
                    <a:pt x="692953" y="598345"/>
                  </a:lnTo>
                  <a:lnTo>
                    <a:pt x="690953" y="636902"/>
                  </a:lnTo>
                  <a:lnTo>
                    <a:pt x="716379" y="640044"/>
                  </a:lnTo>
                  <a:lnTo>
                    <a:pt x="736662" y="636521"/>
                  </a:lnTo>
                  <a:close/>
                  <a:moveTo>
                    <a:pt x="760563" y="649659"/>
                  </a:moveTo>
                  <a:lnTo>
                    <a:pt x="737328" y="632237"/>
                  </a:lnTo>
                  <a:lnTo>
                    <a:pt x="715712" y="635284"/>
                  </a:lnTo>
                  <a:lnTo>
                    <a:pt x="692953" y="635284"/>
                  </a:lnTo>
                  <a:lnTo>
                    <a:pt x="695238" y="595204"/>
                  </a:lnTo>
                  <a:lnTo>
                    <a:pt x="657148" y="590063"/>
                  </a:lnTo>
                  <a:lnTo>
                    <a:pt x="642389" y="566833"/>
                  </a:lnTo>
                  <a:lnTo>
                    <a:pt x="617249" y="565786"/>
                  </a:lnTo>
                  <a:lnTo>
                    <a:pt x="611536" y="592157"/>
                  </a:lnTo>
                  <a:lnTo>
                    <a:pt x="571636" y="579781"/>
                  </a:lnTo>
                  <a:lnTo>
                    <a:pt x="534593" y="579781"/>
                  </a:lnTo>
                  <a:lnTo>
                    <a:pt x="510026" y="549316"/>
                  </a:lnTo>
                  <a:lnTo>
                    <a:pt x="484981" y="548459"/>
                  </a:lnTo>
                  <a:lnTo>
                    <a:pt x="439083" y="534560"/>
                  </a:lnTo>
                  <a:lnTo>
                    <a:pt x="415562" y="534560"/>
                  </a:lnTo>
                  <a:lnTo>
                    <a:pt x="406707" y="557123"/>
                  </a:lnTo>
                  <a:lnTo>
                    <a:pt x="387662" y="577020"/>
                  </a:lnTo>
                  <a:lnTo>
                    <a:pt x="408801" y="584541"/>
                  </a:lnTo>
                  <a:lnTo>
                    <a:pt x="435750" y="584541"/>
                  </a:lnTo>
                  <a:lnTo>
                    <a:pt x="422514" y="605390"/>
                  </a:lnTo>
                  <a:lnTo>
                    <a:pt x="442321" y="605390"/>
                  </a:lnTo>
                  <a:lnTo>
                    <a:pt x="465841" y="601963"/>
                  </a:lnTo>
                  <a:lnTo>
                    <a:pt x="497361" y="619004"/>
                  </a:lnTo>
                  <a:lnTo>
                    <a:pt x="530879" y="629667"/>
                  </a:lnTo>
                  <a:lnTo>
                    <a:pt x="561066" y="633189"/>
                  </a:lnTo>
                  <a:lnTo>
                    <a:pt x="587825" y="633189"/>
                  </a:lnTo>
                  <a:lnTo>
                    <a:pt x="605917" y="653372"/>
                  </a:lnTo>
                  <a:lnTo>
                    <a:pt x="636390" y="667747"/>
                  </a:lnTo>
                  <a:lnTo>
                    <a:pt x="690097" y="671461"/>
                  </a:lnTo>
                  <a:lnTo>
                    <a:pt x="712188" y="684979"/>
                  </a:lnTo>
                  <a:lnTo>
                    <a:pt x="738757" y="698974"/>
                  </a:lnTo>
                  <a:lnTo>
                    <a:pt x="759706" y="698974"/>
                  </a:lnTo>
                  <a:lnTo>
                    <a:pt x="752088" y="671270"/>
                  </a:lnTo>
                  <a:close/>
                  <a:moveTo>
                    <a:pt x="377948" y="283226"/>
                  </a:moveTo>
                  <a:lnTo>
                    <a:pt x="373092" y="314453"/>
                  </a:lnTo>
                  <a:close/>
                  <a:moveTo>
                    <a:pt x="373092" y="283226"/>
                  </a:moveTo>
                  <a:lnTo>
                    <a:pt x="373092" y="314453"/>
                  </a:lnTo>
                  <a:lnTo>
                    <a:pt x="377948" y="283226"/>
                  </a:lnTo>
                  <a:close/>
                  <a:moveTo>
                    <a:pt x="369855" y="265804"/>
                  </a:moveTo>
                  <a:lnTo>
                    <a:pt x="374616" y="244955"/>
                  </a:lnTo>
                  <a:close/>
                  <a:moveTo>
                    <a:pt x="374616" y="265804"/>
                  </a:moveTo>
                  <a:lnTo>
                    <a:pt x="374616" y="244955"/>
                  </a:lnTo>
                  <a:lnTo>
                    <a:pt x="369855" y="265804"/>
                  </a:lnTo>
                  <a:close/>
                  <a:moveTo>
                    <a:pt x="189212" y="382808"/>
                  </a:moveTo>
                  <a:lnTo>
                    <a:pt x="197973" y="409084"/>
                  </a:lnTo>
                  <a:close/>
                  <a:moveTo>
                    <a:pt x="184927" y="385092"/>
                  </a:moveTo>
                  <a:lnTo>
                    <a:pt x="198163" y="409464"/>
                  </a:lnTo>
                  <a:lnTo>
                    <a:pt x="195973" y="386711"/>
                  </a:lnTo>
                  <a:close/>
                  <a:moveTo>
                    <a:pt x="149884" y="307503"/>
                  </a:moveTo>
                  <a:lnTo>
                    <a:pt x="161692" y="349487"/>
                  </a:lnTo>
                  <a:close/>
                  <a:moveTo>
                    <a:pt x="145123" y="307503"/>
                  </a:moveTo>
                  <a:lnTo>
                    <a:pt x="141790" y="338729"/>
                  </a:lnTo>
                  <a:lnTo>
                    <a:pt x="162930" y="351581"/>
                  </a:lnTo>
                  <a:lnTo>
                    <a:pt x="159787" y="321022"/>
                  </a:lnTo>
                  <a:cubicBezTo>
                    <a:pt x="148170" y="304361"/>
                    <a:pt x="145314" y="305027"/>
                    <a:pt x="145123" y="307503"/>
                  </a:cubicBezTo>
                  <a:close/>
                  <a:moveTo>
                    <a:pt x="139981" y="252666"/>
                  </a:moveTo>
                  <a:lnTo>
                    <a:pt x="129125" y="282179"/>
                  </a:lnTo>
                  <a:close/>
                  <a:moveTo>
                    <a:pt x="135220" y="251619"/>
                  </a:moveTo>
                  <a:lnTo>
                    <a:pt x="128554" y="282941"/>
                  </a:lnTo>
                  <a:lnTo>
                    <a:pt x="139886" y="251429"/>
                  </a:lnTo>
                  <a:close/>
                  <a:moveTo>
                    <a:pt x="93702" y="189928"/>
                  </a:moveTo>
                  <a:lnTo>
                    <a:pt x="109414" y="212110"/>
                  </a:lnTo>
                  <a:lnTo>
                    <a:pt x="90369" y="209159"/>
                  </a:lnTo>
                  <a:close/>
                  <a:moveTo>
                    <a:pt x="88941" y="189167"/>
                  </a:moveTo>
                  <a:lnTo>
                    <a:pt x="85607" y="210016"/>
                  </a:lnTo>
                  <a:lnTo>
                    <a:pt x="99129" y="232579"/>
                  </a:lnTo>
                  <a:lnTo>
                    <a:pt x="113318" y="211444"/>
                  </a:lnTo>
                  <a:lnTo>
                    <a:pt x="93035" y="187929"/>
                  </a:lnTo>
                  <a:close/>
                  <a:moveTo>
                    <a:pt x="30853" y="127000"/>
                  </a:moveTo>
                  <a:lnTo>
                    <a:pt x="45994" y="158892"/>
                  </a:lnTo>
                  <a:close/>
                  <a:moveTo>
                    <a:pt x="26092" y="127000"/>
                  </a:moveTo>
                  <a:lnTo>
                    <a:pt x="26092" y="147849"/>
                  </a:lnTo>
                  <a:lnTo>
                    <a:pt x="47137" y="160415"/>
                  </a:lnTo>
                  <a:lnTo>
                    <a:pt x="43994" y="133378"/>
                  </a:lnTo>
                  <a:close/>
                  <a:moveTo>
                    <a:pt x="393280" y="534941"/>
                  </a:moveTo>
                  <a:lnTo>
                    <a:pt x="361665" y="538273"/>
                  </a:lnTo>
                  <a:lnTo>
                    <a:pt x="351190" y="518375"/>
                  </a:lnTo>
                  <a:lnTo>
                    <a:pt x="334621" y="494004"/>
                  </a:lnTo>
                  <a:lnTo>
                    <a:pt x="314148" y="479533"/>
                  </a:lnTo>
                  <a:lnTo>
                    <a:pt x="284723" y="451924"/>
                  </a:lnTo>
                  <a:lnTo>
                    <a:pt x="278724" y="428695"/>
                  </a:lnTo>
                  <a:lnTo>
                    <a:pt x="257679" y="416795"/>
                  </a:lnTo>
                  <a:lnTo>
                    <a:pt x="245490" y="393470"/>
                  </a:lnTo>
                  <a:lnTo>
                    <a:pt x="228731" y="372240"/>
                  </a:lnTo>
                  <a:lnTo>
                    <a:pt x="229302" y="349392"/>
                  </a:lnTo>
                  <a:lnTo>
                    <a:pt x="212638" y="299982"/>
                  </a:lnTo>
                  <a:lnTo>
                    <a:pt x="188927" y="274753"/>
                  </a:lnTo>
                  <a:lnTo>
                    <a:pt x="182832" y="254856"/>
                  </a:lnTo>
                  <a:lnTo>
                    <a:pt x="158359" y="242956"/>
                  </a:lnTo>
                  <a:lnTo>
                    <a:pt x="156550" y="213634"/>
                  </a:lnTo>
                  <a:lnTo>
                    <a:pt x="149789" y="192308"/>
                  </a:lnTo>
                  <a:lnTo>
                    <a:pt x="129125" y="170316"/>
                  </a:lnTo>
                  <a:lnTo>
                    <a:pt x="105700" y="152704"/>
                  </a:lnTo>
                  <a:lnTo>
                    <a:pt x="93035" y="132521"/>
                  </a:lnTo>
                  <a:lnTo>
                    <a:pt x="73228" y="101200"/>
                  </a:lnTo>
                  <a:lnTo>
                    <a:pt x="40090" y="69497"/>
                  </a:lnTo>
                  <a:lnTo>
                    <a:pt x="3904" y="24562"/>
                  </a:lnTo>
                  <a:lnTo>
                    <a:pt x="20568" y="2856"/>
                  </a:lnTo>
                  <a:lnTo>
                    <a:pt x="94463" y="24848"/>
                  </a:lnTo>
                  <a:lnTo>
                    <a:pt x="122555" y="58740"/>
                  </a:lnTo>
                  <a:lnTo>
                    <a:pt x="138838" y="86158"/>
                  </a:lnTo>
                  <a:lnTo>
                    <a:pt x="162359" y="107578"/>
                  </a:lnTo>
                  <a:lnTo>
                    <a:pt x="189022" y="128523"/>
                  </a:lnTo>
                  <a:lnTo>
                    <a:pt x="198544" y="148515"/>
                  </a:lnTo>
                  <a:lnTo>
                    <a:pt x="218827" y="170031"/>
                  </a:lnTo>
                  <a:lnTo>
                    <a:pt x="244157" y="167270"/>
                  </a:lnTo>
                  <a:lnTo>
                    <a:pt x="254822" y="190309"/>
                  </a:lnTo>
                  <a:lnTo>
                    <a:pt x="278914" y="205160"/>
                  </a:lnTo>
                  <a:lnTo>
                    <a:pt x="287865" y="224962"/>
                  </a:lnTo>
                  <a:lnTo>
                    <a:pt x="309101" y="233150"/>
                  </a:lnTo>
                  <a:lnTo>
                    <a:pt x="307196" y="254094"/>
                  </a:lnTo>
                  <a:lnTo>
                    <a:pt x="333669" y="247145"/>
                  </a:lnTo>
                  <a:lnTo>
                    <a:pt x="330621" y="269136"/>
                  </a:lnTo>
                  <a:lnTo>
                    <a:pt x="327289" y="289605"/>
                  </a:lnTo>
                  <a:lnTo>
                    <a:pt x="333955" y="314928"/>
                  </a:lnTo>
                  <a:lnTo>
                    <a:pt x="366045" y="316737"/>
                  </a:lnTo>
                  <a:lnTo>
                    <a:pt x="366997" y="356151"/>
                  </a:lnTo>
                  <a:lnTo>
                    <a:pt x="389185" y="358436"/>
                  </a:lnTo>
                  <a:lnTo>
                    <a:pt x="389185" y="379285"/>
                  </a:lnTo>
                  <a:lnTo>
                    <a:pt x="412420" y="379285"/>
                  </a:lnTo>
                  <a:lnTo>
                    <a:pt x="426704" y="412606"/>
                  </a:lnTo>
                  <a:lnTo>
                    <a:pt x="423276" y="457446"/>
                  </a:lnTo>
                  <a:lnTo>
                    <a:pt x="416610" y="484008"/>
                  </a:lnTo>
                  <a:lnTo>
                    <a:pt x="416610" y="508855"/>
                  </a:lnTo>
                  <a:lnTo>
                    <a:pt x="410039" y="532561"/>
                  </a:lnTo>
                  <a:close/>
                  <a:moveTo>
                    <a:pt x="392613" y="539415"/>
                  </a:moveTo>
                  <a:lnTo>
                    <a:pt x="412420" y="535988"/>
                  </a:lnTo>
                  <a:lnTo>
                    <a:pt x="420895" y="509903"/>
                  </a:lnTo>
                  <a:lnTo>
                    <a:pt x="420895" y="484960"/>
                  </a:lnTo>
                  <a:lnTo>
                    <a:pt x="427466" y="457732"/>
                  </a:lnTo>
                  <a:lnTo>
                    <a:pt x="420800" y="432218"/>
                  </a:lnTo>
                  <a:lnTo>
                    <a:pt x="430322" y="410892"/>
                  </a:lnTo>
                  <a:lnTo>
                    <a:pt x="413753" y="376143"/>
                  </a:lnTo>
                  <a:lnTo>
                    <a:pt x="388423" y="374811"/>
                  </a:lnTo>
                  <a:lnTo>
                    <a:pt x="388423" y="353961"/>
                  </a:lnTo>
                  <a:lnTo>
                    <a:pt x="368617" y="353961"/>
                  </a:lnTo>
                  <a:lnTo>
                    <a:pt x="367759" y="314453"/>
                  </a:lnTo>
                  <a:lnTo>
                    <a:pt x="335573" y="312263"/>
                  </a:lnTo>
                  <a:lnTo>
                    <a:pt x="331288" y="289700"/>
                  </a:lnTo>
                  <a:lnTo>
                    <a:pt x="334621" y="269898"/>
                  </a:lnTo>
                  <a:lnTo>
                    <a:pt x="334621" y="245145"/>
                  </a:lnTo>
                  <a:lnTo>
                    <a:pt x="305101" y="249810"/>
                  </a:lnTo>
                  <a:lnTo>
                    <a:pt x="309862" y="228961"/>
                  </a:lnTo>
                  <a:lnTo>
                    <a:pt x="289961" y="222011"/>
                  </a:lnTo>
                  <a:lnTo>
                    <a:pt x="281485" y="202399"/>
                  </a:lnTo>
                  <a:lnTo>
                    <a:pt x="257393" y="187548"/>
                  </a:lnTo>
                  <a:lnTo>
                    <a:pt x="245014" y="164128"/>
                  </a:lnTo>
                  <a:lnTo>
                    <a:pt x="219398" y="166318"/>
                  </a:lnTo>
                  <a:lnTo>
                    <a:pt x="202163" y="145659"/>
                  </a:lnTo>
                  <a:lnTo>
                    <a:pt x="192640" y="125381"/>
                  </a:lnTo>
                  <a:lnTo>
                    <a:pt x="165501" y="103675"/>
                  </a:lnTo>
                  <a:lnTo>
                    <a:pt x="142457" y="82921"/>
                  </a:lnTo>
                  <a:lnTo>
                    <a:pt x="126459" y="55693"/>
                  </a:lnTo>
                  <a:lnTo>
                    <a:pt x="96463" y="20659"/>
                  </a:lnTo>
                  <a:lnTo>
                    <a:pt x="38566" y="16279"/>
                  </a:lnTo>
                  <a:lnTo>
                    <a:pt x="16569" y="0"/>
                  </a:lnTo>
                  <a:lnTo>
                    <a:pt x="0" y="24276"/>
                  </a:lnTo>
                  <a:lnTo>
                    <a:pt x="36471" y="71877"/>
                  </a:lnTo>
                  <a:lnTo>
                    <a:pt x="69800" y="103389"/>
                  </a:lnTo>
                  <a:lnTo>
                    <a:pt x="88845" y="134235"/>
                  </a:lnTo>
                  <a:lnTo>
                    <a:pt x="102081" y="155084"/>
                  </a:lnTo>
                  <a:lnTo>
                    <a:pt x="125793" y="173077"/>
                  </a:lnTo>
                  <a:lnTo>
                    <a:pt x="144838" y="193641"/>
                  </a:lnTo>
                  <a:lnTo>
                    <a:pt x="150932" y="213538"/>
                  </a:lnTo>
                  <a:lnTo>
                    <a:pt x="154169" y="244384"/>
                  </a:lnTo>
                  <a:lnTo>
                    <a:pt x="178738" y="256760"/>
                  </a:lnTo>
                  <a:lnTo>
                    <a:pt x="183975" y="275801"/>
                  </a:lnTo>
                  <a:lnTo>
                    <a:pt x="207686" y="301124"/>
                  </a:lnTo>
                  <a:lnTo>
                    <a:pt x="223684" y="348725"/>
                  </a:lnTo>
                  <a:lnTo>
                    <a:pt x="223684" y="372240"/>
                  </a:lnTo>
                  <a:lnTo>
                    <a:pt x="240729" y="394613"/>
                  </a:lnTo>
                  <a:lnTo>
                    <a:pt x="253680" y="418604"/>
                  </a:lnTo>
                  <a:lnTo>
                    <a:pt x="274534" y="429932"/>
                  </a:lnTo>
                  <a:lnTo>
                    <a:pt x="279962" y="452781"/>
                  </a:lnTo>
                  <a:lnTo>
                    <a:pt x="310434" y="481342"/>
                  </a:lnTo>
                  <a:lnTo>
                    <a:pt x="330527" y="495432"/>
                  </a:lnTo>
                  <a:lnTo>
                    <a:pt x="346429" y="519137"/>
                  </a:lnTo>
                  <a:lnTo>
                    <a:pt x="359570" y="539986"/>
                  </a:lnTo>
                  <a:lnTo>
                    <a:pt x="386233" y="53598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5" name="Serbest Form 4685">
              <a:extLst>
                <a:ext uri="{FF2B5EF4-FFF2-40B4-BE49-F238E27FC236}">
                  <a16:creationId xmlns:a16="http://schemas.microsoft.com/office/drawing/2014/main" id="{AFA3737F-E62A-6221-492D-5EA2CCD5C0EF}"/>
                </a:ext>
              </a:extLst>
            </p:cNvPr>
            <p:cNvSpPr/>
            <p:nvPr/>
          </p:nvSpPr>
          <p:spPr>
            <a:xfrm>
              <a:off x="10507180" y="3197695"/>
              <a:ext cx="71990" cy="57311"/>
            </a:xfrm>
            <a:custGeom>
              <a:avLst/>
              <a:gdLst>
                <a:gd name="connsiteX0" fmla="*/ 71991 w 71990"/>
                <a:gd name="connsiteY0" fmla="*/ 4855 h 57311"/>
                <a:gd name="connsiteX1" fmla="*/ 62468 w 71990"/>
                <a:gd name="connsiteY1" fmla="*/ 29894 h 57311"/>
                <a:gd name="connsiteX2" fmla="*/ 33901 w 71990"/>
                <a:gd name="connsiteY2" fmla="*/ 52647 h 57311"/>
                <a:gd name="connsiteX3" fmla="*/ 2096 w 71990"/>
                <a:gd name="connsiteY3" fmla="*/ 55598 h 57311"/>
                <a:gd name="connsiteX4" fmla="*/ 14474 w 71990"/>
                <a:gd name="connsiteY4" fmla="*/ 34654 h 57311"/>
                <a:gd name="connsiteX5" fmla="*/ 43709 w 71990"/>
                <a:gd name="connsiteY5" fmla="*/ 7711 h 57311"/>
                <a:gd name="connsiteX6" fmla="*/ 71419 w 71990"/>
                <a:gd name="connsiteY6" fmla="*/ 0 h 57311"/>
                <a:gd name="connsiteX7" fmla="*/ 41614 w 71990"/>
                <a:gd name="connsiteY7" fmla="*/ 3522 h 57311"/>
                <a:gd name="connsiteX8" fmla="*/ 10476 w 71990"/>
                <a:gd name="connsiteY8" fmla="*/ 32083 h 57311"/>
                <a:gd name="connsiteX9" fmla="*/ 0 w 71990"/>
                <a:gd name="connsiteY9" fmla="*/ 57312 h 57311"/>
                <a:gd name="connsiteX10" fmla="*/ 35520 w 71990"/>
                <a:gd name="connsiteY10" fmla="*/ 57312 h 57311"/>
                <a:gd name="connsiteX11" fmla="*/ 66563 w 71990"/>
                <a:gd name="connsiteY11" fmla="*/ 32464 h 57311"/>
                <a:gd name="connsiteX12" fmla="*/ 70753 w 71990"/>
                <a:gd name="connsiteY12" fmla="*/ 6569 h 5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1990" h="57311">
                  <a:moveTo>
                    <a:pt x="71991" y="4855"/>
                  </a:moveTo>
                  <a:lnTo>
                    <a:pt x="62468" y="29894"/>
                  </a:lnTo>
                  <a:lnTo>
                    <a:pt x="33901" y="52647"/>
                  </a:lnTo>
                  <a:lnTo>
                    <a:pt x="2096" y="55598"/>
                  </a:lnTo>
                  <a:lnTo>
                    <a:pt x="14474" y="34654"/>
                  </a:lnTo>
                  <a:lnTo>
                    <a:pt x="43709" y="7711"/>
                  </a:lnTo>
                  <a:close/>
                  <a:moveTo>
                    <a:pt x="71419" y="0"/>
                  </a:moveTo>
                  <a:lnTo>
                    <a:pt x="41614" y="3522"/>
                  </a:lnTo>
                  <a:lnTo>
                    <a:pt x="10476" y="32083"/>
                  </a:lnTo>
                  <a:lnTo>
                    <a:pt x="0" y="57312"/>
                  </a:lnTo>
                  <a:lnTo>
                    <a:pt x="35520" y="57312"/>
                  </a:lnTo>
                  <a:lnTo>
                    <a:pt x="66563" y="32464"/>
                  </a:lnTo>
                  <a:lnTo>
                    <a:pt x="70753" y="6569"/>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6" name="Serbest Form 4686">
              <a:extLst>
                <a:ext uri="{FF2B5EF4-FFF2-40B4-BE49-F238E27FC236}">
                  <a16:creationId xmlns:a16="http://schemas.microsoft.com/office/drawing/2014/main" id="{7655173E-1B41-3E75-7EC7-D77AFA0654EA}"/>
                </a:ext>
              </a:extLst>
            </p:cNvPr>
            <p:cNvSpPr/>
            <p:nvPr/>
          </p:nvSpPr>
          <p:spPr>
            <a:xfrm>
              <a:off x="9944400" y="2568314"/>
              <a:ext cx="687716" cy="511140"/>
            </a:xfrm>
            <a:custGeom>
              <a:avLst/>
              <a:gdLst>
                <a:gd name="connsiteX0" fmla="*/ 644198 w 687716"/>
                <a:gd name="connsiteY0" fmla="*/ 290176 h 511140"/>
                <a:gd name="connsiteX1" fmla="*/ 687145 w 687716"/>
                <a:gd name="connsiteY1" fmla="*/ 293699 h 511140"/>
                <a:gd name="connsiteX2" fmla="*/ 644007 w 687716"/>
                <a:gd name="connsiteY2" fmla="*/ 295793 h 511140"/>
                <a:gd name="connsiteX3" fmla="*/ 619249 w 687716"/>
                <a:gd name="connsiteY3" fmla="*/ 278847 h 511140"/>
                <a:gd name="connsiteX4" fmla="*/ 643721 w 687716"/>
                <a:gd name="connsiteY4" fmla="*/ 290081 h 511140"/>
                <a:gd name="connsiteX5" fmla="*/ 644959 w 687716"/>
                <a:gd name="connsiteY5" fmla="*/ 285416 h 511140"/>
                <a:gd name="connsiteX6" fmla="*/ 618583 w 687716"/>
                <a:gd name="connsiteY6" fmla="*/ 278466 h 511140"/>
                <a:gd name="connsiteX7" fmla="*/ 643055 w 687716"/>
                <a:gd name="connsiteY7" fmla="*/ 300267 h 511140"/>
                <a:gd name="connsiteX8" fmla="*/ 687717 w 687716"/>
                <a:gd name="connsiteY8" fmla="*/ 293603 h 511140"/>
                <a:gd name="connsiteX9" fmla="*/ 644579 w 687716"/>
                <a:gd name="connsiteY9" fmla="*/ 285416 h 511140"/>
                <a:gd name="connsiteX10" fmla="*/ 450415 w 687716"/>
                <a:gd name="connsiteY10" fmla="*/ 509236 h 511140"/>
                <a:gd name="connsiteX11" fmla="*/ 468032 w 687716"/>
                <a:gd name="connsiteY11" fmla="*/ 479819 h 511140"/>
                <a:gd name="connsiteX12" fmla="*/ 454795 w 687716"/>
                <a:gd name="connsiteY12" fmla="*/ 511140 h 511140"/>
                <a:gd name="connsiteX13" fmla="*/ 468032 w 687716"/>
                <a:gd name="connsiteY13" fmla="*/ 479819 h 511140"/>
                <a:gd name="connsiteX14" fmla="*/ 450415 w 687716"/>
                <a:gd name="connsiteY14" fmla="*/ 509236 h 511140"/>
                <a:gd name="connsiteX15" fmla="*/ 411944 w 687716"/>
                <a:gd name="connsiteY15" fmla="*/ 259330 h 511140"/>
                <a:gd name="connsiteX16" fmla="*/ 434703 w 687716"/>
                <a:gd name="connsiteY16" fmla="*/ 230103 h 511140"/>
                <a:gd name="connsiteX17" fmla="*/ 438512 w 687716"/>
                <a:gd name="connsiteY17" fmla="*/ 187167 h 511140"/>
                <a:gd name="connsiteX18" fmla="*/ 441749 w 687716"/>
                <a:gd name="connsiteY18" fmla="*/ 166508 h 511140"/>
                <a:gd name="connsiteX19" fmla="*/ 466412 w 687716"/>
                <a:gd name="connsiteY19" fmla="*/ 161558 h 511140"/>
                <a:gd name="connsiteX20" fmla="*/ 474792 w 687716"/>
                <a:gd name="connsiteY20" fmla="*/ 139090 h 511140"/>
                <a:gd name="connsiteX21" fmla="*/ 528215 w 687716"/>
                <a:gd name="connsiteY21" fmla="*/ 161558 h 511140"/>
                <a:gd name="connsiteX22" fmla="*/ 551449 w 687716"/>
                <a:gd name="connsiteY22" fmla="*/ 165080 h 511140"/>
                <a:gd name="connsiteX23" fmla="*/ 582397 w 687716"/>
                <a:gd name="connsiteY23" fmla="*/ 154513 h 511140"/>
                <a:gd name="connsiteX24" fmla="*/ 608298 w 687716"/>
                <a:gd name="connsiteY24" fmla="*/ 151181 h 511140"/>
                <a:gd name="connsiteX25" fmla="*/ 657720 w 687716"/>
                <a:gd name="connsiteY25" fmla="*/ 147754 h 511140"/>
                <a:gd name="connsiteX26" fmla="*/ 633247 w 687716"/>
                <a:gd name="connsiteY26" fmla="*/ 157274 h 511140"/>
                <a:gd name="connsiteX27" fmla="*/ 612773 w 687716"/>
                <a:gd name="connsiteY27" fmla="*/ 182122 h 511140"/>
                <a:gd name="connsiteX28" fmla="*/ 587254 w 687716"/>
                <a:gd name="connsiteY28" fmla="*/ 191642 h 511140"/>
                <a:gd name="connsiteX29" fmla="*/ 558686 w 687716"/>
                <a:gd name="connsiteY29" fmla="*/ 181170 h 511140"/>
                <a:gd name="connsiteX30" fmla="*/ 539641 w 687716"/>
                <a:gd name="connsiteY30" fmla="*/ 170888 h 511140"/>
                <a:gd name="connsiteX31" fmla="*/ 511074 w 687716"/>
                <a:gd name="connsiteY31" fmla="*/ 177647 h 511140"/>
                <a:gd name="connsiteX32" fmla="*/ 481934 w 687716"/>
                <a:gd name="connsiteY32" fmla="*/ 177647 h 511140"/>
                <a:gd name="connsiteX33" fmla="*/ 455081 w 687716"/>
                <a:gd name="connsiteY33" fmla="*/ 181170 h 511140"/>
                <a:gd name="connsiteX34" fmla="*/ 446511 w 687716"/>
                <a:gd name="connsiteY34" fmla="*/ 203637 h 511140"/>
                <a:gd name="connsiteX35" fmla="*/ 449748 w 687716"/>
                <a:gd name="connsiteY35" fmla="*/ 229056 h 511140"/>
                <a:gd name="connsiteX36" fmla="*/ 470889 w 687716"/>
                <a:gd name="connsiteY36" fmla="*/ 241242 h 511140"/>
                <a:gd name="connsiteX37" fmla="*/ 486600 w 687716"/>
                <a:gd name="connsiteY37" fmla="*/ 261520 h 511140"/>
                <a:gd name="connsiteX38" fmla="*/ 513454 w 687716"/>
                <a:gd name="connsiteY38" fmla="*/ 233721 h 511140"/>
                <a:gd name="connsiteX39" fmla="*/ 544688 w 687716"/>
                <a:gd name="connsiteY39" fmla="*/ 234578 h 511140"/>
                <a:gd name="connsiteX40" fmla="*/ 568875 w 687716"/>
                <a:gd name="connsiteY40" fmla="*/ 223915 h 511140"/>
                <a:gd name="connsiteX41" fmla="*/ 562114 w 687716"/>
                <a:gd name="connsiteY41" fmla="*/ 245717 h 511140"/>
                <a:gd name="connsiteX42" fmla="*/ 542592 w 687716"/>
                <a:gd name="connsiteY42" fmla="*/ 244955 h 511140"/>
                <a:gd name="connsiteX43" fmla="*/ 529357 w 687716"/>
                <a:gd name="connsiteY43" fmla="*/ 269232 h 511140"/>
                <a:gd name="connsiteX44" fmla="*/ 509645 w 687716"/>
                <a:gd name="connsiteY44" fmla="*/ 285701 h 511140"/>
                <a:gd name="connsiteX45" fmla="*/ 529547 w 687716"/>
                <a:gd name="connsiteY45" fmla="*/ 313500 h 511140"/>
                <a:gd name="connsiteX46" fmla="*/ 532404 w 687716"/>
                <a:gd name="connsiteY46" fmla="*/ 336730 h 511140"/>
                <a:gd name="connsiteX47" fmla="*/ 549450 w 687716"/>
                <a:gd name="connsiteY47" fmla="*/ 358817 h 511140"/>
                <a:gd name="connsiteX48" fmla="*/ 536213 w 687716"/>
                <a:gd name="connsiteY48" fmla="*/ 379666 h 511140"/>
                <a:gd name="connsiteX49" fmla="*/ 552687 w 687716"/>
                <a:gd name="connsiteY49" fmla="*/ 400515 h 511140"/>
                <a:gd name="connsiteX50" fmla="*/ 572684 w 687716"/>
                <a:gd name="connsiteY50" fmla="*/ 421460 h 511140"/>
                <a:gd name="connsiteX51" fmla="*/ 565542 w 687716"/>
                <a:gd name="connsiteY51" fmla="*/ 447069 h 511140"/>
                <a:gd name="connsiteX52" fmla="*/ 545640 w 687716"/>
                <a:gd name="connsiteY52" fmla="*/ 444118 h 511140"/>
                <a:gd name="connsiteX53" fmla="*/ 545640 w 687716"/>
                <a:gd name="connsiteY53" fmla="*/ 478867 h 511140"/>
                <a:gd name="connsiteX54" fmla="*/ 514978 w 687716"/>
                <a:gd name="connsiteY54" fmla="*/ 476486 h 511140"/>
                <a:gd name="connsiteX55" fmla="*/ 510692 w 687716"/>
                <a:gd name="connsiteY55" fmla="*/ 436787 h 511140"/>
                <a:gd name="connsiteX56" fmla="*/ 497361 w 687716"/>
                <a:gd name="connsiteY56" fmla="*/ 398230 h 511140"/>
                <a:gd name="connsiteX57" fmla="*/ 497361 w 687716"/>
                <a:gd name="connsiteY57" fmla="*/ 367671 h 511140"/>
                <a:gd name="connsiteX58" fmla="*/ 480316 w 687716"/>
                <a:gd name="connsiteY58" fmla="*/ 345393 h 511140"/>
                <a:gd name="connsiteX59" fmla="*/ 477459 w 687716"/>
                <a:gd name="connsiteY59" fmla="*/ 325591 h 511140"/>
                <a:gd name="connsiteX60" fmla="*/ 456796 w 687716"/>
                <a:gd name="connsiteY60" fmla="*/ 306551 h 511140"/>
                <a:gd name="connsiteX61" fmla="*/ 452796 w 687716"/>
                <a:gd name="connsiteY61" fmla="*/ 336159 h 511140"/>
                <a:gd name="connsiteX62" fmla="*/ 462889 w 687716"/>
                <a:gd name="connsiteY62" fmla="*/ 361387 h 511140"/>
                <a:gd name="connsiteX63" fmla="*/ 459461 w 687716"/>
                <a:gd name="connsiteY63" fmla="*/ 387949 h 511140"/>
                <a:gd name="connsiteX64" fmla="*/ 456128 w 687716"/>
                <a:gd name="connsiteY64" fmla="*/ 415747 h 511140"/>
                <a:gd name="connsiteX65" fmla="*/ 449654 w 687716"/>
                <a:gd name="connsiteY65" fmla="*/ 439739 h 511140"/>
                <a:gd name="connsiteX66" fmla="*/ 436417 w 687716"/>
                <a:gd name="connsiteY66" fmla="*/ 477819 h 511140"/>
                <a:gd name="connsiteX67" fmla="*/ 415944 w 687716"/>
                <a:gd name="connsiteY67" fmla="*/ 472774 h 511140"/>
                <a:gd name="connsiteX68" fmla="*/ 407850 w 687716"/>
                <a:gd name="connsiteY68" fmla="*/ 453257 h 511140"/>
                <a:gd name="connsiteX69" fmla="*/ 420991 w 687716"/>
                <a:gd name="connsiteY69" fmla="*/ 431170 h 511140"/>
                <a:gd name="connsiteX70" fmla="*/ 417943 w 687716"/>
                <a:gd name="connsiteY70" fmla="*/ 381189 h 511140"/>
                <a:gd name="connsiteX71" fmla="*/ 417943 w 687716"/>
                <a:gd name="connsiteY71" fmla="*/ 360435 h 511140"/>
                <a:gd name="connsiteX72" fmla="*/ 389376 w 687716"/>
                <a:gd name="connsiteY72" fmla="*/ 354628 h 511140"/>
                <a:gd name="connsiteX73" fmla="*/ 391470 w 687716"/>
                <a:gd name="connsiteY73" fmla="*/ 332636 h 511140"/>
                <a:gd name="connsiteX74" fmla="*/ 400993 w 687716"/>
                <a:gd name="connsiteY74" fmla="*/ 305694 h 511140"/>
                <a:gd name="connsiteX75" fmla="*/ 417182 w 687716"/>
                <a:gd name="connsiteY75" fmla="*/ 285511 h 511140"/>
                <a:gd name="connsiteX76" fmla="*/ 407278 w 687716"/>
                <a:gd name="connsiteY76" fmla="*/ 260568 h 511140"/>
                <a:gd name="connsiteX77" fmla="*/ 413944 w 687716"/>
                <a:gd name="connsiteY77" fmla="*/ 284940 h 511140"/>
                <a:gd name="connsiteX78" fmla="*/ 387472 w 687716"/>
                <a:gd name="connsiteY78" fmla="*/ 332541 h 511140"/>
                <a:gd name="connsiteX79" fmla="*/ 387472 w 687716"/>
                <a:gd name="connsiteY79" fmla="*/ 357674 h 511140"/>
                <a:gd name="connsiteX80" fmla="*/ 416039 w 687716"/>
                <a:gd name="connsiteY80" fmla="*/ 363577 h 511140"/>
                <a:gd name="connsiteX81" fmla="*/ 417182 w 687716"/>
                <a:gd name="connsiteY81" fmla="*/ 430790 h 511140"/>
                <a:gd name="connsiteX82" fmla="*/ 404327 w 687716"/>
                <a:gd name="connsiteY82" fmla="*/ 453828 h 511140"/>
                <a:gd name="connsiteX83" fmla="*/ 413849 w 687716"/>
                <a:gd name="connsiteY83" fmla="*/ 476867 h 511140"/>
                <a:gd name="connsiteX84" fmla="*/ 438798 w 687716"/>
                <a:gd name="connsiteY84" fmla="*/ 481723 h 511140"/>
                <a:gd name="connsiteX85" fmla="*/ 454700 w 687716"/>
                <a:gd name="connsiteY85" fmla="*/ 441833 h 511140"/>
                <a:gd name="connsiteX86" fmla="*/ 461366 w 687716"/>
                <a:gd name="connsiteY86" fmla="*/ 417366 h 511140"/>
                <a:gd name="connsiteX87" fmla="*/ 464699 w 687716"/>
                <a:gd name="connsiteY87" fmla="*/ 388805 h 511140"/>
                <a:gd name="connsiteX88" fmla="*/ 468032 w 687716"/>
                <a:gd name="connsiteY88" fmla="*/ 361006 h 511140"/>
                <a:gd name="connsiteX89" fmla="*/ 458128 w 687716"/>
                <a:gd name="connsiteY89" fmla="*/ 335207 h 511140"/>
                <a:gd name="connsiteX90" fmla="*/ 458128 w 687716"/>
                <a:gd name="connsiteY90" fmla="*/ 308360 h 511140"/>
                <a:gd name="connsiteX91" fmla="*/ 476507 w 687716"/>
                <a:gd name="connsiteY91" fmla="*/ 346917 h 511140"/>
                <a:gd name="connsiteX92" fmla="*/ 493457 w 687716"/>
                <a:gd name="connsiteY92" fmla="*/ 368908 h 511140"/>
                <a:gd name="connsiteX93" fmla="*/ 493457 w 687716"/>
                <a:gd name="connsiteY93" fmla="*/ 398707 h 511140"/>
                <a:gd name="connsiteX94" fmla="*/ 506789 w 687716"/>
                <a:gd name="connsiteY94" fmla="*/ 437739 h 511140"/>
                <a:gd name="connsiteX95" fmla="*/ 513359 w 687716"/>
                <a:gd name="connsiteY95" fmla="*/ 478962 h 511140"/>
                <a:gd name="connsiteX96" fmla="*/ 548782 w 687716"/>
                <a:gd name="connsiteY96" fmla="*/ 481056 h 511140"/>
                <a:gd name="connsiteX97" fmla="*/ 551163 w 687716"/>
                <a:gd name="connsiteY97" fmla="*/ 443832 h 511140"/>
                <a:gd name="connsiteX98" fmla="*/ 570971 w 687716"/>
                <a:gd name="connsiteY98" fmla="*/ 447926 h 511140"/>
                <a:gd name="connsiteX99" fmla="*/ 577540 w 687716"/>
                <a:gd name="connsiteY99" fmla="*/ 420127 h 511140"/>
                <a:gd name="connsiteX100" fmla="*/ 557162 w 687716"/>
                <a:gd name="connsiteY100" fmla="*/ 396993 h 511140"/>
                <a:gd name="connsiteX101" fmla="*/ 540784 w 687716"/>
                <a:gd name="connsiteY101" fmla="*/ 376334 h 511140"/>
                <a:gd name="connsiteX102" fmla="*/ 554020 w 687716"/>
                <a:gd name="connsiteY102" fmla="*/ 355485 h 511140"/>
                <a:gd name="connsiteX103" fmla="*/ 537165 w 687716"/>
                <a:gd name="connsiteY103" fmla="*/ 335207 h 511140"/>
                <a:gd name="connsiteX104" fmla="*/ 534308 w 687716"/>
                <a:gd name="connsiteY104" fmla="*/ 312073 h 511140"/>
                <a:gd name="connsiteX105" fmla="*/ 514120 w 687716"/>
                <a:gd name="connsiteY105" fmla="*/ 283512 h 511140"/>
                <a:gd name="connsiteX106" fmla="*/ 547260 w 687716"/>
                <a:gd name="connsiteY106" fmla="*/ 247811 h 511140"/>
                <a:gd name="connsiteX107" fmla="*/ 567447 w 687716"/>
                <a:gd name="connsiteY107" fmla="*/ 246954 h 511140"/>
                <a:gd name="connsiteX108" fmla="*/ 570685 w 687716"/>
                <a:gd name="connsiteY108" fmla="*/ 222678 h 511140"/>
                <a:gd name="connsiteX109" fmla="*/ 544212 w 687716"/>
                <a:gd name="connsiteY109" fmla="*/ 230580 h 511140"/>
                <a:gd name="connsiteX110" fmla="*/ 512121 w 687716"/>
                <a:gd name="connsiteY110" fmla="*/ 230580 h 511140"/>
                <a:gd name="connsiteX111" fmla="*/ 487077 w 687716"/>
                <a:gd name="connsiteY111" fmla="*/ 259140 h 511140"/>
                <a:gd name="connsiteX112" fmla="*/ 474317 w 687716"/>
                <a:gd name="connsiteY112" fmla="*/ 238291 h 511140"/>
                <a:gd name="connsiteX113" fmla="*/ 453748 w 687716"/>
                <a:gd name="connsiteY113" fmla="*/ 227247 h 511140"/>
                <a:gd name="connsiteX114" fmla="*/ 451653 w 687716"/>
                <a:gd name="connsiteY114" fmla="*/ 204685 h 511140"/>
                <a:gd name="connsiteX115" fmla="*/ 458223 w 687716"/>
                <a:gd name="connsiteY115" fmla="*/ 184882 h 511140"/>
                <a:gd name="connsiteX116" fmla="*/ 482697 w 687716"/>
                <a:gd name="connsiteY116" fmla="*/ 183073 h 511140"/>
                <a:gd name="connsiteX117" fmla="*/ 512121 w 687716"/>
                <a:gd name="connsiteY117" fmla="*/ 183073 h 511140"/>
                <a:gd name="connsiteX118" fmla="*/ 539164 w 687716"/>
                <a:gd name="connsiteY118" fmla="*/ 176029 h 511140"/>
                <a:gd name="connsiteX119" fmla="*/ 587349 w 687716"/>
                <a:gd name="connsiteY119" fmla="*/ 196783 h 511140"/>
                <a:gd name="connsiteX120" fmla="*/ 615916 w 687716"/>
                <a:gd name="connsiteY120" fmla="*/ 186310 h 511140"/>
                <a:gd name="connsiteX121" fmla="*/ 636675 w 687716"/>
                <a:gd name="connsiteY121" fmla="*/ 161272 h 511140"/>
                <a:gd name="connsiteX122" fmla="*/ 659243 w 687716"/>
                <a:gd name="connsiteY122" fmla="*/ 147944 h 511140"/>
                <a:gd name="connsiteX123" fmla="*/ 608203 w 687716"/>
                <a:gd name="connsiteY123" fmla="*/ 146897 h 511140"/>
                <a:gd name="connsiteX124" fmla="*/ 581636 w 687716"/>
                <a:gd name="connsiteY124" fmla="*/ 150419 h 511140"/>
                <a:gd name="connsiteX125" fmla="*/ 551354 w 687716"/>
                <a:gd name="connsiteY125" fmla="*/ 160987 h 511140"/>
                <a:gd name="connsiteX126" fmla="*/ 529357 w 687716"/>
                <a:gd name="connsiteY126" fmla="*/ 157369 h 511140"/>
                <a:gd name="connsiteX127" fmla="*/ 493076 w 687716"/>
                <a:gd name="connsiteY127" fmla="*/ 150419 h 511140"/>
                <a:gd name="connsiteX128" fmla="*/ 470508 w 687716"/>
                <a:gd name="connsiteY128" fmla="*/ 138233 h 511140"/>
                <a:gd name="connsiteX129" fmla="*/ 463938 w 687716"/>
                <a:gd name="connsiteY129" fmla="*/ 159083 h 511140"/>
                <a:gd name="connsiteX130" fmla="*/ 439178 w 687716"/>
                <a:gd name="connsiteY130" fmla="*/ 164414 h 511140"/>
                <a:gd name="connsiteX131" fmla="*/ 434037 w 687716"/>
                <a:gd name="connsiteY131" fmla="*/ 187167 h 511140"/>
                <a:gd name="connsiteX132" fmla="*/ 430703 w 687716"/>
                <a:gd name="connsiteY132" fmla="*/ 229056 h 511140"/>
                <a:gd name="connsiteX133" fmla="*/ 407659 w 687716"/>
                <a:gd name="connsiteY133" fmla="*/ 259045 h 511140"/>
                <a:gd name="connsiteX134" fmla="*/ 291865 w 687716"/>
                <a:gd name="connsiteY134" fmla="*/ 359483 h 511140"/>
                <a:gd name="connsiteX135" fmla="*/ 278629 w 687716"/>
                <a:gd name="connsiteY135" fmla="*/ 380332 h 511140"/>
                <a:gd name="connsiteX136" fmla="*/ 259584 w 687716"/>
                <a:gd name="connsiteY136" fmla="*/ 397183 h 511140"/>
                <a:gd name="connsiteX137" fmla="*/ 237111 w 687716"/>
                <a:gd name="connsiteY137" fmla="*/ 363767 h 511140"/>
                <a:gd name="connsiteX138" fmla="*/ 211305 w 687716"/>
                <a:gd name="connsiteY138" fmla="*/ 365290 h 511140"/>
                <a:gd name="connsiteX139" fmla="*/ 186070 w 687716"/>
                <a:gd name="connsiteY139" fmla="*/ 355008 h 511140"/>
                <a:gd name="connsiteX140" fmla="*/ 165311 w 687716"/>
                <a:gd name="connsiteY140" fmla="*/ 355008 h 511140"/>
                <a:gd name="connsiteX141" fmla="*/ 142553 w 687716"/>
                <a:gd name="connsiteY141" fmla="*/ 351581 h 511140"/>
                <a:gd name="connsiteX142" fmla="*/ 121603 w 687716"/>
                <a:gd name="connsiteY142" fmla="*/ 358626 h 511140"/>
                <a:gd name="connsiteX143" fmla="*/ 121603 w 687716"/>
                <a:gd name="connsiteY143" fmla="*/ 329399 h 511140"/>
                <a:gd name="connsiteX144" fmla="*/ 97987 w 687716"/>
                <a:gd name="connsiteY144" fmla="*/ 341585 h 511140"/>
                <a:gd name="connsiteX145" fmla="*/ 56088 w 687716"/>
                <a:gd name="connsiteY145" fmla="*/ 344631 h 511140"/>
                <a:gd name="connsiteX146" fmla="*/ 52183 w 687716"/>
                <a:gd name="connsiteY146" fmla="*/ 315309 h 511140"/>
                <a:gd name="connsiteX147" fmla="*/ 48851 w 687716"/>
                <a:gd name="connsiteY147" fmla="*/ 291128 h 511140"/>
                <a:gd name="connsiteX148" fmla="*/ 42185 w 687716"/>
                <a:gd name="connsiteY148" fmla="*/ 266471 h 511140"/>
                <a:gd name="connsiteX149" fmla="*/ 48851 w 687716"/>
                <a:gd name="connsiteY149" fmla="*/ 246954 h 511140"/>
                <a:gd name="connsiteX150" fmla="*/ 21330 w 687716"/>
                <a:gd name="connsiteY150" fmla="*/ 226867 h 511140"/>
                <a:gd name="connsiteX151" fmla="*/ 15808 w 687716"/>
                <a:gd name="connsiteY151" fmla="*/ 197163 h 511140"/>
                <a:gd name="connsiteX152" fmla="*/ 5713 w 687716"/>
                <a:gd name="connsiteY152" fmla="*/ 172411 h 511140"/>
                <a:gd name="connsiteX153" fmla="*/ 9238 w 687716"/>
                <a:gd name="connsiteY153" fmla="*/ 152799 h 511140"/>
                <a:gd name="connsiteX154" fmla="*/ 25235 w 687716"/>
                <a:gd name="connsiteY154" fmla="*/ 133092 h 511140"/>
                <a:gd name="connsiteX155" fmla="*/ 57802 w 687716"/>
                <a:gd name="connsiteY155" fmla="*/ 157464 h 511140"/>
                <a:gd name="connsiteX156" fmla="*/ 78465 w 687716"/>
                <a:gd name="connsiteY156" fmla="*/ 168508 h 511140"/>
                <a:gd name="connsiteX157" fmla="*/ 103700 w 687716"/>
                <a:gd name="connsiteY157" fmla="*/ 158131 h 511140"/>
                <a:gd name="connsiteX158" fmla="*/ 125507 w 687716"/>
                <a:gd name="connsiteY158" fmla="*/ 161748 h 511140"/>
                <a:gd name="connsiteX159" fmla="*/ 147599 w 687716"/>
                <a:gd name="connsiteY159" fmla="*/ 136615 h 511140"/>
                <a:gd name="connsiteX160" fmla="*/ 174928 w 687716"/>
                <a:gd name="connsiteY160" fmla="*/ 144421 h 511140"/>
                <a:gd name="connsiteX161" fmla="*/ 201592 w 687716"/>
                <a:gd name="connsiteY161" fmla="*/ 147849 h 511140"/>
                <a:gd name="connsiteX162" fmla="*/ 225780 w 687716"/>
                <a:gd name="connsiteY162" fmla="*/ 140899 h 511140"/>
                <a:gd name="connsiteX163" fmla="*/ 240443 w 687716"/>
                <a:gd name="connsiteY163" fmla="*/ 111767 h 511140"/>
                <a:gd name="connsiteX164" fmla="*/ 256823 w 687716"/>
                <a:gd name="connsiteY164" fmla="*/ 87776 h 511140"/>
                <a:gd name="connsiteX165" fmla="*/ 266916 w 687716"/>
                <a:gd name="connsiteY165" fmla="*/ 66641 h 511140"/>
                <a:gd name="connsiteX166" fmla="*/ 273677 w 687716"/>
                <a:gd name="connsiteY166" fmla="*/ 45411 h 511140"/>
                <a:gd name="connsiteX167" fmla="*/ 280343 w 687716"/>
                <a:gd name="connsiteY167" fmla="*/ 3427 h 511140"/>
                <a:gd name="connsiteX168" fmla="*/ 330812 w 687716"/>
                <a:gd name="connsiteY168" fmla="*/ 5426 h 511140"/>
                <a:gd name="connsiteX169" fmla="*/ 352333 w 687716"/>
                <a:gd name="connsiteY169" fmla="*/ 25704 h 511140"/>
                <a:gd name="connsiteX170" fmla="*/ 354904 w 687716"/>
                <a:gd name="connsiteY170" fmla="*/ 51980 h 511140"/>
                <a:gd name="connsiteX171" fmla="*/ 368522 w 687716"/>
                <a:gd name="connsiteY171" fmla="*/ 73782 h 511140"/>
                <a:gd name="connsiteX172" fmla="*/ 381663 w 687716"/>
                <a:gd name="connsiteY172" fmla="*/ 97963 h 511140"/>
                <a:gd name="connsiteX173" fmla="*/ 391185 w 687716"/>
                <a:gd name="connsiteY173" fmla="*/ 122049 h 511140"/>
                <a:gd name="connsiteX174" fmla="*/ 391185 w 687716"/>
                <a:gd name="connsiteY174" fmla="*/ 142041 h 511140"/>
                <a:gd name="connsiteX175" fmla="*/ 404611 w 687716"/>
                <a:gd name="connsiteY175" fmla="*/ 174220 h 511140"/>
                <a:gd name="connsiteX176" fmla="*/ 384044 w 687716"/>
                <a:gd name="connsiteY176" fmla="*/ 167460 h 511140"/>
                <a:gd name="connsiteX177" fmla="*/ 362998 w 687716"/>
                <a:gd name="connsiteY177" fmla="*/ 174505 h 511140"/>
                <a:gd name="connsiteX178" fmla="*/ 351667 w 687716"/>
                <a:gd name="connsiteY178" fmla="*/ 200210 h 511140"/>
                <a:gd name="connsiteX179" fmla="*/ 374140 w 687716"/>
                <a:gd name="connsiteY179" fmla="*/ 200210 h 511140"/>
                <a:gd name="connsiteX180" fmla="*/ 361475 w 687716"/>
                <a:gd name="connsiteY180" fmla="*/ 228771 h 511140"/>
                <a:gd name="connsiteX181" fmla="*/ 323385 w 687716"/>
                <a:gd name="connsiteY181" fmla="*/ 237720 h 511140"/>
                <a:gd name="connsiteX182" fmla="*/ 315576 w 687716"/>
                <a:gd name="connsiteY182" fmla="*/ 267137 h 511140"/>
                <a:gd name="connsiteX183" fmla="*/ 332431 w 687716"/>
                <a:gd name="connsiteY183" fmla="*/ 293413 h 511140"/>
                <a:gd name="connsiteX184" fmla="*/ 315671 w 687716"/>
                <a:gd name="connsiteY184" fmla="*/ 336254 h 511140"/>
                <a:gd name="connsiteX185" fmla="*/ 293008 w 687716"/>
                <a:gd name="connsiteY185" fmla="*/ 359864 h 511140"/>
                <a:gd name="connsiteX186" fmla="*/ 295674 w 687716"/>
                <a:gd name="connsiteY186" fmla="*/ 362434 h 511140"/>
                <a:gd name="connsiteX187" fmla="*/ 318813 w 687716"/>
                <a:gd name="connsiteY187" fmla="*/ 338063 h 511140"/>
                <a:gd name="connsiteX188" fmla="*/ 329194 w 687716"/>
                <a:gd name="connsiteY188" fmla="*/ 313025 h 511140"/>
                <a:gd name="connsiteX189" fmla="*/ 335859 w 687716"/>
                <a:gd name="connsiteY189" fmla="*/ 291985 h 511140"/>
                <a:gd name="connsiteX190" fmla="*/ 319004 w 687716"/>
                <a:gd name="connsiteY190" fmla="*/ 265614 h 511140"/>
                <a:gd name="connsiteX191" fmla="*/ 326051 w 687716"/>
                <a:gd name="connsiteY191" fmla="*/ 239719 h 511140"/>
                <a:gd name="connsiteX192" fmla="*/ 363379 w 687716"/>
                <a:gd name="connsiteY192" fmla="*/ 231151 h 511140"/>
                <a:gd name="connsiteX193" fmla="*/ 375568 w 687716"/>
                <a:gd name="connsiteY193" fmla="*/ 198116 h 511140"/>
                <a:gd name="connsiteX194" fmla="*/ 353000 w 687716"/>
                <a:gd name="connsiteY194" fmla="*/ 198116 h 511140"/>
                <a:gd name="connsiteX195" fmla="*/ 365569 w 687716"/>
                <a:gd name="connsiteY195" fmla="*/ 177076 h 511140"/>
                <a:gd name="connsiteX196" fmla="*/ 405945 w 687716"/>
                <a:gd name="connsiteY196" fmla="*/ 175077 h 511140"/>
                <a:gd name="connsiteX197" fmla="*/ 395279 w 687716"/>
                <a:gd name="connsiteY197" fmla="*/ 140518 h 511140"/>
                <a:gd name="connsiteX198" fmla="*/ 395279 w 687716"/>
                <a:gd name="connsiteY198" fmla="*/ 120621 h 511140"/>
                <a:gd name="connsiteX199" fmla="*/ 385186 w 687716"/>
                <a:gd name="connsiteY199" fmla="*/ 95392 h 511140"/>
                <a:gd name="connsiteX200" fmla="*/ 371854 w 687716"/>
                <a:gd name="connsiteY200" fmla="*/ 70830 h 511140"/>
                <a:gd name="connsiteX201" fmla="*/ 358618 w 687716"/>
                <a:gd name="connsiteY201" fmla="*/ 49791 h 511140"/>
                <a:gd name="connsiteX202" fmla="*/ 355666 w 687716"/>
                <a:gd name="connsiteY202" fmla="*/ 23039 h 511140"/>
                <a:gd name="connsiteX203" fmla="*/ 331670 w 687716"/>
                <a:gd name="connsiteY203" fmla="*/ 666 h 511140"/>
                <a:gd name="connsiteX204" fmla="*/ 277200 w 687716"/>
                <a:gd name="connsiteY204" fmla="*/ 0 h 511140"/>
                <a:gd name="connsiteX205" fmla="*/ 267678 w 687716"/>
                <a:gd name="connsiteY205" fmla="*/ 43793 h 511140"/>
                <a:gd name="connsiteX206" fmla="*/ 261203 w 687716"/>
                <a:gd name="connsiteY206" fmla="*/ 64261 h 511140"/>
                <a:gd name="connsiteX207" fmla="*/ 251680 w 687716"/>
                <a:gd name="connsiteY207" fmla="*/ 84825 h 511140"/>
                <a:gd name="connsiteX208" fmla="*/ 235302 w 687716"/>
                <a:gd name="connsiteY208" fmla="*/ 108816 h 511140"/>
                <a:gd name="connsiteX209" fmla="*/ 221875 w 687716"/>
                <a:gd name="connsiteY209" fmla="*/ 136901 h 511140"/>
                <a:gd name="connsiteX210" fmla="*/ 200259 w 687716"/>
                <a:gd name="connsiteY210" fmla="*/ 142613 h 511140"/>
                <a:gd name="connsiteX211" fmla="*/ 174833 w 687716"/>
                <a:gd name="connsiteY211" fmla="*/ 139090 h 511140"/>
                <a:gd name="connsiteX212" fmla="*/ 145314 w 687716"/>
                <a:gd name="connsiteY212" fmla="*/ 132141 h 511140"/>
                <a:gd name="connsiteX213" fmla="*/ 123031 w 687716"/>
                <a:gd name="connsiteY213" fmla="*/ 157274 h 511140"/>
                <a:gd name="connsiteX214" fmla="*/ 102082 w 687716"/>
                <a:gd name="connsiteY214" fmla="*/ 152990 h 511140"/>
                <a:gd name="connsiteX215" fmla="*/ 77609 w 687716"/>
                <a:gd name="connsiteY215" fmla="*/ 163557 h 511140"/>
                <a:gd name="connsiteX216" fmla="*/ 44089 w 687716"/>
                <a:gd name="connsiteY216" fmla="*/ 132997 h 511140"/>
                <a:gd name="connsiteX217" fmla="*/ 22854 w 687716"/>
                <a:gd name="connsiteY217" fmla="*/ 128618 h 511140"/>
                <a:gd name="connsiteX218" fmla="*/ 3809 w 687716"/>
                <a:gd name="connsiteY218" fmla="*/ 150419 h 511140"/>
                <a:gd name="connsiteX219" fmla="*/ 0 w 687716"/>
                <a:gd name="connsiteY219" fmla="*/ 172316 h 511140"/>
                <a:gd name="connsiteX220" fmla="*/ 10094 w 687716"/>
                <a:gd name="connsiteY220" fmla="*/ 197925 h 511140"/>
                <a:gd name="connsiteX221" fmla="*/ 16569 w 687716"/>
                <a:gd name="connsiteY221" fmla="*/ 228866 h 511140"/>
                <a:gd name="connsiteX222" fmla="*/ 43994 w 687716"/>
                <a:gd name="connsiteY222" fmla="*/ 247906 h 511140"/>
                <a:gd name="connsiteX223" fmla="*/ 43042 w 687716"/>
                <a:gd name="connsiteY223" fmla="*/ 291699 h 511140"/>
                <a:gd name="connsiteX224" fmla="*/ 46279 w 687716"/>
                <a:gd name="connsiteY224" fmla="*/ 315690 h 511140"/>
                <a:gd name="connsiteX225" fmla="*/ 52946 w 687716"/>
                <a:gd name="connsiteY225" fmla="*/ 347202 h 511140"/>
                <a:gd name="connsiteX226" fmla="*/ 78751 w 687716"/>
                <a:gd name="connsiteY226" fmla="*/ 345584 h 511140"/>
                <a:gd name="connsiteX227" fmla="*/ 97796 w 687716"/>
                <a:gd name="connsiteY227" fmla="*/ 345584 h 511140"/>
                <a:gd name="connsiteX228" fmla="*/ 119031 w 687716"/>
                <a:gd name="connsiteY228" fmla="*/ 331303 h 511140"/>
                <a:gd name="connsiteX229" fmla="*/ 119031 w 687716"/>
                <a:gd name="connsiteY229" fmla="*/ 360816 h 511140"/>
                <a:gd name="connsiteX230" fmla="*/ 142076 w 687716"/>
                <a:gd name="connsiteY230" fmla="*/ 355866 h 511140"/>
                <a:gd name="connsiteX231" fmla="*/ 164073 w 687716"/>
                <a:gd name="connsiteY231" fmla="*/ 359483 h 511140"/>
                <a:gd name="connsiteX232" fmla="*/ 184832 w 687716"/>
                <a:gd name="connsiteY232" fmla="*/ 359483 h 511140"/>
                <a:gd name="connsiteX233" fmla="*/ 210353 w 687716"/>
                <a:gd name="connsiteY233" fmla="*/ 369765 h 511140"/>
                <a:gd name="connsiteX234" fmla="*/ 234730 w 687716"/>
                <a:gd name="connsiteY234" fmla="*/ 366433 h 511140"/>
                <a:gd name="connsiteX235" fmla="*/ 238635 w 687716"/>
                <a:gd name="connsiteY235" fmla="*/ 395850 h 511140"/>
                <a:gd name="connsiteX236" fmla="*/ 260440 w 687716"/>
                <a:gd name="connsiteY236" fmla="*/ 401182 h 511140"/>
                <a:gd name="connsiteX237" fmla="*/ 282247 w 687716"/>
                <a:gd name="connsiteY237" fmla="*/ 383189 h 511140"/>
                <a:gd name="connsiteX238" fmla="*/ 295960 w 687716"/>
                <a:gd name="connsiteY238" fmla="*/ 361863 h 511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687716" h="511140">
                  <a:moveTo>
                    <a:pt x="644198" y="290176"/>
                  </a:moveTo>
                  <a:lnTo>
                    <a:pt x="687145" y="293699"/>
                  </a:lnTo>
                  <a:lnTo>
                    <a:pt x="644007" y="295793"/>
                  </a:lnTo>
                  <a:lnTo>
                    <a:pt x="619249" y="278847"/>
                  </a:lnTo>
                  <a:lnTo>
                    <a:pt x="643721" y="290081"/>
                  </a:lnTo>
                  <a:close/>
                  <a:moveTo>
                    <a:pt x="644959" y="285416"/>
                  </a:moveTo>
                  <a:lnTo>
                    <a:pt x="618583" y="278466"/>
                  </a:lnTo>
                  <a:lnTo>
                    <a:pt x="643055" y="300267"/>
                  </a:lnTo>
                  <a:lnTo>
                    <a:pt x="687717" y="293603"/>
                  </a:lnTo>
                  <a:lnTo>
                    <a:pt x="644579" y="285416"/>
                  </a:lnTo>
                  <a:close/>
                  <a:moveTo>
                    <a:pt x="450415" y="509236"/>
                  </a:moveTo>
                  <a:lnTo>
                    <a:pt x="468032" y="479819"/>
                  </a:lnTo>
                  <a:close/>
                  <a:moveTo>
                    <a:pt x="454795" y="511140"/>
                  </a:moveTo>
                  <a:lnTo>
                    <a:pt x="468032" y="479819"/>
                  </a:lnTo>
                  <a:lnTo>
                    <a:pt x="450415" y="509236"/>
                  </a:lnTo>
                  <a:close/>
                  <a:moveTo>
                    <a:pt x="411944" y="259330"/>
                  </a:moveTo>
                  <a:lnTo>
                    <a:pt x="434703" y="230103"/>
                  </a:lnTo>
                  <a:lnTo>
                    <a:pt x="438512" y="187167"/>
                  </a:lnTo>
                  <a:lnTo>
                    <a:pt x="441749" y="166508"/>
                  </a:lnTo>
                  <a:lnTo>
                    <a:pt x="466412" y="161558"/>
                  </a:lnTo>
                  <a:lnTo>
                    <a:pt x="474792" y="139090"/>
                  </a:lnTo>
                  <a:lnTo>
                    <a:pt x="528215" y="161558"/>
                  </a:lnTo>
                  <a:lnTo>
                    <a:pt x="551449" y="165080"/>
                  </a:lnTo>
                  <a:lnTo>
                    <a:pt x="582397" y="154513"/>
                  </a:lnTo>
                  <a:lnTo>
                    <a:pt x="608298" y="151181"/>
                  </a:lnTo>
                  <a:lnTo>
                    <a:pt x="657720" y="147754"/>
                  </a:lnTo>
                  <a:lnTo>
                    <a:pt x="633247" y="157274"/>
                  </a:lnTo>
                  <a:lnTo>
                    <a:pt x="612773" y="182122"/>
                  </a:lnTo>
                  <a:lnTo>
                    <a:pt x="587254" y="191642"/>
                  </a:lnTo>
                  <a:lnTo>
                    <a:pt x="558686" y="181170"/>
                  </a:lnTo>
                  <a:lnTo>
                    <a:pt x="539641" y="170888"/>
                  </a:lnTo>
                  <a:lnTo>
                    <a:pt x="511074" y="177647"/>
                  </a:lnTo>
                  <a:lnTo>
                    <a:pt x="481934" y="177647"/>
                  </a:lnTo>
                  <a:lnTo>
                    <a:pt x="455081" y="181170"/>
                  </a:lnTo>
                  <a:lnTo>
                    <a:pt x="446511" y="203637"/>
                  </a:lnTo>
                  <a:lnTo>
                    <a:pt x="449748" y="229056"/>
                  </a:lnTo>
                  <a:lnTo>
                    <a:pt x="470889" y="241242"/>
                  </a:lnTo>
                  <a:lnTo>
                    <a:pt x="486600" y="261520"/>
                  </a:lnTo>
                  <a:lnTo>
                    <a:pt x="513454" y="233721"/>
                  </a:lnTo>
                  <a:lnTo>
                    <a:pt x="544688" y="234578"/>
                  </a:lnTo>
                  <a:lnTo>
                    <a:pt x="568875" y="223915"/>
                  </a:lnTo>
                  <a:lnTo>
                    <a:pt x="562114" y="245717"/>
                  </a:lnTo>
                  <a:lnTo>
                    <a:pt x="542592" y="244955"/>
                  </a:lnTo>
                  <a:lnTo>
                    <a:pt x="529357" y="269232"/>
                  </a:lnTo>
                  <a:lnTo>
                    <a:pt x="509645" y="285701"/>
                  </a:lnTo>
                  <a:lnTo>
                    <a:pt x="529547" y="313500"/>
                  </a:lnTo>
                  <a:lnTo>
                    <a:pt x="532404" y="336730"/>
                  </a:lnTo>
                  <a:lnTo>
                    <a:pt x="549450" y="358817"/>
                  </a:lnTo>
                  <a:lnTo>
                    <a:pt x="536213" y="379666"/>
                  </a:lnTo>
                  <a:lnTo>
                    <a:pt x="552687" y="400515"/>
                  </a:lnTo>
                  <a:lnTo>
                    <a:pt x="572684" y="421460"/>
                  </a:lnTo>
                  <a:lnTo>
                    <a:pt x="565542" y="447069"/>
                  </a:lnTo>
                  <a:lnTo>
                    <a:pt x="545640" y="444118"/>
                  </a:lnTo>
                  <a:lnTo>
                    <a:pt x="545640" y="478867"/>
                  </a:lnTo>
                  <a:lnTo>
                    <a:pt x="514978" y="476486"/>
                  </a:lnTo>
                  <a:lnTo>
                    <a:pt x="510692" y="436787"/>
                  </a:lnTo>
                  <a:lnTo>
                    <a:pt x="497361" y="398230"/>
                  </a:lnTo>
                  <a:lnTo>
                    <a:pt x="497361" y="367671"/>
                  </a:lnTo>
                  <a:lnTo>
                    <a:pt x="480316" y="345393"/>
                  </a:lnTo>
                  <a:lnTo>
                    <a:pt x="477459" y="325591"/>
                  </a:lnTo>
                  <a:lnTo>
                    <a:pt x="456796" y="306551"/>
                  </a:lnTo>
                  <a:lnTo>
                    <a:pt x="452796" y="336159"/>
                  </a:lnTo>
                  <a:lnTo>
                    <a:pt x="462889" y="361387"/>
                  </a:lnTo>
                  <a:lnTo>
                    <a:pt x="459461" y="387949"/>
                  </a:lnTo>
                  <a:lnTo>
                    <a:pt x="456128" y="415747"/>
                  </a:lnTo>
                  <a:lnTo>
                    <a:pt x="449654" y="439739"/>
                  </a:lnTo>
                  <a:lnTo>
                    <a:pt x="436417" y="477819"/>
                  </a:lnTo>
                  <a:lnTo>
                    <a:pt x="415944" y="472774"/>
                  </a:lnTo>
                  <a:lnTo>
                    <a:pt x="407850" y="453257"/>
                  </a:lnTo>
                  <a:lnTo>
                    <a:pt x="420991" y="431170"/>
                  </a:lnTo>
                  <a:lnTo>
                    <a:pt x="417943" y="381189"/>
                  </a:lnTo>
                  <a:lnTo>
                    <a:pt x="417943" y="360435"/>
                  </a:lnTo>
                  <a:lnTo>
                    <a:pt x="389376" y="354628"/>
                  </a:lnTo>
                  <a:lnTo>
                    <a:pt x="391470" y="332636"/>
                  </a:lnTo>
                  <a:lnTo>
                    <a:pt x="400993" y="305694"/>
                  </a:lnTo>
                  <a:lnTo>
                    <a:pt x="417182" y="285511"/>
                  </a:lnTo>
                  <a:close/>
                  <a:moveTo>
                    <a:pt x="407278" y="260568"/>
                  </a:moveTo>
                  <a:lnTo>
                    <a:pt x="413944" y="284940"/>
                  </a:lnTo>
                  <a:lnTo>
                    <a:pt x="387472" y="332541"/>
                  </a:lnTo>
                  <a:lnTo>
                    <a:pt x="387472" y="357674"/>
                  </a:lnTo>
                  <a:lnTo>
                    <a:pt x="416039" y="363577"/>
                  </a:lnTo>
                  <a:lnTo>
                    <a:pt x="417182" y="430790"/>
                  </a:lnTo>
                  <a:lnTo>
                    <a:pt x="404327" y="453828"/>
                  </a:lnTo>
                  <a:lnTo>
                    <a:pt x="413849" y="476867"/>
                  </a:lnTo>
                  <a:lnTo>
                    <a:pt x="438798" y="481723"/>
                  </a:lnTo>
                  <a:lnTo>
                    <a:pt x="454700" y="441833"/>
                  </a:lnTo>
                  <a:lnTo>
                    <a:pt x="461366" y="417366"/>
                  </a:lnTo>
                  <a:lnTo>
                    <a:pt x="464699" y="388805"/>
                  </a:lnTo>
                  <a:lnTo>
                    <a:pt x="468032" y="361006"/>
                  </a:lnTo>
                  <a:lnTo>
                    <a:pt x="458128" y="335207"/>
                  </a:lnTo>
                  <a:lnTo>
                    <a:pt x="458128" y="308360"/>
                  </a:lnTo>
                  <a:lnTo>
                    <a:pt x="476507" y="346917"/>
                  </a:lnTo>
                  <a:lnTo>
                    <a:pt x="493457" y="368908"/>
                  </a:lnTo>
                  <a:lnTo>
                    <a:pt x="493457" y="398707"/>
                  </a:lnTo>
                  <a:lnTo>
                    <a:pt x="506789" y="437739"/>
                  </a:lnTo>
                  <a:lnTo>
                    <a:pt x="513359" y="478962"/>
                  </a:lnTo>
                  <a:lnTo>
                    <a:pt x="548782" y="481056"/>
                  </a:lnTo>
                  <a:lnTo>
                    <a:pt x="551163" y="443832"/>
                  </a:lnTo>
                  <a:lnTo>
                    <a:pt x="570971" y="447926"/>
                  </a:lnTo>
                  <a:lnTo>
                    <a:pt x="577540" y="420127"/>
                  </a:lnTo>
                  <a:lnTo>
                    <a:pt x="557162" y="396993"/>
                  </a:lnTo>
                  <a:lnTo>
                    <a:pt x="540784" y="376334"/>
                  </a:lnTo>
                  <a:lnTo>
                    <a:pt x="554020" y="355485"/>
                  </a:lnTo>
                  <a:lnTo>
                    <a:pt x="537165" y="335207"/>
                  </a:lnTo>
                  <a:lnTo>
                    <a:pt x="534308" y="312073"/>
                  </a:lnTo>
                  <a:lnTo>
                    <a:pt x="514120" y="283512"/>
                  </a:lnTo>
                  <a:lnTo>
                    <a:pt x="547260" y="247811"/>
                  </a:lnTo>
                  <a:lnTo>
                    <a:pt x="567447" y="246954"/>
                  </a:lnTo>
                  <a:lnTo>
                    <a:pt x="570685" y="222678"/>
                  </a:lnTo>
                  <a:lnTo>
                    <a:pt x="544212" y="230580"/>
                  </a:lnTo>
                  <a:lnTo>
                    <a:pt x="512121" y="230580"/>
                  </a:lnTo>
                  <a:lnTo>
                    <a:pt x="487077" y="259140"/>
                  </a:lnTo>
                  <a:lnTo>
                    <a:pt x="474317" y="238291"/>
                  </a:lnTo>
                  <a:lnTo>
                    <a:pt x="453748" y="227247"/>
                  </a:lnTo>
                  <a:lnTo>
                    <a:pt x="451653" y="204685"/>
                  </a:lnTo>
                  <a:lnTo>
                    <a:pt x="458223" y="184882"/>
                  </a:lnTo>
                  <a:lnTo>
                    <a:pt x="482697" y="183073"/>
                  </a:lnTo>
                  <a:lnTo>
                    <a:pt x="512121" y="183073"/>
                  </a:lnTo>
                  <a:lnTo>
                    <a:pt x="539164" y="176029"/>
                  </a:lnTo>
                  <a:lnTo>
                    <a:pt x="587349" y="196783"/>
                  </a:lnTo>
                  <a:lnTo>
                    <a:pt x="615916" y="186310"/>
                  </a:lnTo>
                  <a:lnTo>
                    <a:pt x="636675" y="161272"/>
                  </a:lnTo>
                  <a:lnTo>
                    <a:pt x="659243" y="147944"/>
                  </a:lnTo>
                  <a:lnTo>
                    <a:pt x="608203" y="146897"/>
                  </a:lnTo>
                  <a:lnTo>
                    <a:pt x="581636" y="150419"/>
                  </a:lnTo>
                  <a:lnTo>
                    <a:pt x="551354" y="160987"/>
                  </a:lnTo>
                  <a:lnTo>
                    <a:pt x="529357" y="157369"/>
                  </a:lnTo>
                  <a:lnTo>
                    <a:pt x="493076" y="150419"/>
                  </a:lnTo>
                  <a:lnTo>
                    <a:pt x="470508" y="138233"/>
                  </a:lnTo>
                  <a:lnTo>
                    <a:pt x="463938" y="159083"/>
                  </a:lnTo>
                  <a:lnTo>
                    <a:pt x="439178" y="164414"/>
                  </a:lnTo>
                  <a:lnTo>
                    <a:pt x="434037" y="187167"/>
                  </a:lnTo>
                  <a:lnTo>
                    <a:pt x="430703" y="229056"/>
                  </a:lnTo>
                  <a:lnTo>
                    <a:pt x="407659" y="259045"/>
                  </a:lnTo>
                  <a:close/>
                  <a:moveTo>
                    <a:pt x="291865" y="359483"/>
                  </a:moveTo>
                  <a:lnTo>
                    <a:pt x="278629" y="380332"/>
                  </a:lnTo>
                  <a:lnTo>
                    <a:pt x="259584" y="397183"/>
                  </a:lnTo>
                  <a:lnTo>
                    <a:pt x="237111" y="363767"/>
                  </a:lnTo>
                  <a:lnTo>
                    <a:pt x="211305" y="365290"/>
                  </a:lnTo>
                  <a:lnTo>
                    <a:pt x="186070" y="355008"/>
                  </a:lnTo>
                  <a:lnTo>
                    <a:pt x="165311" y="355008"/>
                  </a:lnTo>
                  <a:lnTo>
                    <a:pt x="142553" y="351581"/>
                  </a:lnTo>
                  <a:lnTo>
                    <a:pt x="121603" y="358626"/>
                  </a:lnTo>
                  <a:lnTo>
                    <a:pt x="121603" y="329399"/>
                  </a:lnTo>
                  <a:lnTo>
                    <a:pt x="97987" y="341585"/>
                  </a:lnTo>
                  <a:lnTo>
                    <a:pt x="56088" y="344631"/>
                  </a:lnTo>
                  <a:lnTo>
                    <a:pt x="52183" y="315309"/>
                  </a:lnTo>
                  <a:lnTo>
                    <a:pt x="48851" y="291128"/>
                  </a:lnTo>
                  <a:lnTo>
                    <a:pt x="42185" y="266471"/>
                  </a:lnTo>
                  <a:lnTo>
                    <a:pt x="48851" y="246954"/>
                  </a:lnTo>
                  <a:lnTo>
                    <a:pt x="21330" y="226867"/>
                  </a:lnTo>
                  <a:lnTo>
                    <a:pt x="15808" y="197163"/>
                  </a:lnTo>
                  <a:lnTo>
                    <a:pt x="5713" y="172411"/>
                  </a:lnTo>
                  <a:lnTo>
                    <a:pt x="9238" y="152799"/>
                  </a:lnTo>
                  <a:lnTo>
                    <a:pt x="25235" y="133092"/>
                  </a:lnTo>
                  <a:lnTo>
                    <a:pt x="57802" y="157464"/>
                  </a:lnTo>
                  <a:lnTo>
                    <a:pt x="78465" y="168508"/>
                  </a:lnTo>
                  <a:lnTo>
                    <a:pt x="103700" y="158131"/>
                  </a:lnTo>
                  <a:lnTo>
                    <a:pt x="125507" y="161748"/>
                  </a:lnTo>
                  <a:lnTo>
                    <a:pt x="147599" y="136615"/>
                  </a:lnTo>
                  <a:lnTo>
                    <a:pt x="174928" y="144421"/>
                  </a:lnTo>
                  <a:lnTo>
                    <a:pt x="201592" y="147849"/>
                  </a:lnTo>
                  <a:lnTo>
                    <a:pt x="225780" y="140899"/>
                  </a:lnTo>
                  <a:lnTo>
                    <a:pt x="240443" y="111767"/>
                  </a:lnTo>
                  <a:lnTo>
                    <a:pt x="256823" y="87776"/>
                  </a:lnTo>
                  <a:lnTo>
                    <a:pt x="266916" y="66641"/>
                  </a:lnTo>
                  <a:lnTo>
                    <a:pt x="273677" y="45411"/>
                  </a:lnTo>
                  <a:lnTo>
                    <a:pt x="280343" y="3427"/>
                  </a:lnTo>
                  <a:lnTo>
                    <a:pt x="330812" y="5426"/>
                  </a:lnTo>
                  <a:lnTo>
                    <a:pt x="352333" y="25704"/>
                  </a:lnTo>
                  <a:lnTo>
                    <a:pt x="354904" y="51980"/>
                  </a:lnTo>
                  <a:lnTo>
                    <a:pt x="368522" y="73782"/>
                  </a:lnTo>
                  <a:lnTo>
                    <a:pt x="381663" y="97963"/>
                  </a:lnTo>
                  <a:lnTo>
                    <a:pt x="391185" y="122049"/>
                  </a:lnTo>
                  <a:lnTo>
                    <a:pt x="391185" y="142041"/>
                  </a:lnTo>
                  <a:lnTo>
                    <a:pt x="404611" y="174220"/>
                  </a:lnTo>
                  <a:lnTo>
                    <a:pt x="384044" y="167460"/>
                  </a:lnTo>
                  <a:lnTo>
                    <a:pt x="362998" y="174505"/>
                  </a:lnTo>
                  <a:lnTo>
                    <a:pt x="351667" y="200210"/>
                  </a:lnTo>
                  <a:lnTo>
                    <a:pt x="374140" y="200210"/>
                  </a:lnTo>
                  <a:lnTo>
                    <a:pt x="361475" y="228771"/>
                  </a:lnTo>
                  <a:lnTo>
                    <a:pt x="323385" y="237720"/>
                  </a:lnTo>
                  <a:lnTo>
                    <a:pt x="315576" y="267137"/>
                  </a:lnTo>
                  <a:lnTo>
                    <a:pt x="332431" y="293413"/>
                  </a:lnTo>
                  <a:lnTo>
                    <a:pt x="315671" y="336254"/>
                  </a:lnTo>
                  <a:lnTo>
                    <a:pt x="293008" y="359864"/>
                  </a:lnTo>
                  <a:close/>
                  <a:moveTo>
                    <a:pt x="295674" y="362434"/>
                  </a:moveTo>
                  <a:lnTo>
                    <a:pt x="318813" y="338063"/>
                  </a:lnTo>
                  <a:lnTo>
                    <a:pt x="329194" y="313025"/>
                  </a:lnTo>
                  <a:lnTo>
                    <a:pt x="335859" y="291985"/>
                  </a:lnTo>
                  <a:lnTo>
                    <a:pt x="319004" y="265614"/>
                  </a:lnTo>
                  <a:lnTo>
                    <a:pt x="326051" y="239719"/>
                  </a:lnTo>
                  <a:lnTo>
                    <a:pt x="363379" y="231151"/>
                  </a:lnTo>
                  <a:lnTo>
                    <a:pt x="375568" y="198116"/>
                  </a:lnTo>
                  <a:lnTo>
                    <a:pt x="353000" y="198116"/>
                  </a:lnTo>
                  <a:lnTo>
                    <a:pt x="365569" y="177076"/>
                  </a:lnTo>
                  <a:lnTo>
                    <a:pt x="405945" y="175077"/>
                  </a:lnTo>
                  <a:lnTo>
                    <a:pt x="395279" y="140518"/>
                  </a:lnTo>
                  <a:lnTo>
                    <a:pt x="395279" y="120621"/>
                  </a:lnTo>
                  <a:lnTo>
                    <a:pt x="385186" y="95392"/>
                  </a:lnTo>
                  <a:lnTo>
                    <a:pt x="371854" y="70830"/>
                  </a:lnTo>
                  <a:lnTo>
                    <a:pt x="358618" y="49791"/>
                  </a:lnTo>
                  <a:lnTo>
                    <a:pt x="355666" y="23039"/>
                  </a:lnTo>
                  <a:lnTo>
                    <a:pt x="331670" y="666"/>
                  </a:lnTo>
                  <a:lnTo>
                    <a:pt x="277200" y="0"/>
                  </a:lnTo>
                  <a:lnTo>
                    <a:pt x="267678" y="43793"/>
                  </a:lnTo>
                  <a:lnTo>
                    <a:pt x="261203" y="64261"/>
                  </a:lnTo>
                  <a:lnTo>
                    <a:pt x="251680" y="84825"/>
                  </a:lnTo>
                  <a:lnTo>
                    <a:pt x="235302" y="108816"/>
                  </a:lnTo>
                  <a:lnTo>
                    <a:pt x="221875" y="136901"/>
                  </a:lnTo>
                  <a:lnTo>
                    <a:pt x="200259" y="142613"/>
                  </a:lnTo>
                  <a:lnTo>
                    <a:pt x="174833" y="139090"/>
                  </a:lnTo>
                  <a:lnTo>
                    <a:pt x="145314" y="132141"/>
                  </a:lnTo>
                  <a:lnTo>
                    <a:pt x="123031" y="157274"/>
                  </a:lnTo>
                  <a:lnTo>
                    <a:pt x="102082" y="152990"/>
                  </a:lnTo>
                  <a:lnTo>
                    <a:pt x="77609" y="163557"/>
                  </a:lnTo>
                  <a:lnTo>
                    <a:pt x="44089" y="132997"/>
                  </a:lnTo>
                  <a:lnTo>
                    <a:pt x="22854" y="128618"/>
                  </a:lnTo>
                  <a:lnTo>
                    <a:pt x="3809" y="150419"/>
                  </a:lnTo>
                  <a:lnTo>
                    <a:pt x="0" y="172316"/>
                  </a:lnTo>
                  <a:lnTo>
                    <a:pt x="10094" y="197925"/>
                  </a:lnTo>
                  <a:lnTo>
                    <a:pt x="16569" y="228866"/>
                  </a:lnTo>
                  <a:lnTo>
                    <a:pt x="43994" y="247906"/>
                  </a:lnTo>
                  <a:lnTo>
                    <a:pt x="43042" y="291699"/>
                  </a:lnTo>
                  <a:lnTo>
                    <a:pt x="46279" y="315690"/>
                  </a:lnTo>
                  <a:lnTo>
                    <a:pt x="52946" y="347202"/>
                  </a:lnTo>
                  <a:lnTo>
                    <a:pt x="78751" y="345584"/>
                  </a:lnTo>
                  <a:lnTo>
                    <a:pt x="97796" y="345584"/>
                  </a:lnTo>
                  <a:lnTo>
                    <a:pt x="119031" y="331303"/>
                  </a:lnTo>
                  <a:lnTo>
                    <a:pt x="119031" y="360816"/>
                  </a:lnTo>
                  <a:lnTo>
                    <a:pt x="142076" y="355866"/>
                  </a:lnTo>
                  <a:lnTo>
                    <a:pt x="164073" y="359483"/>
                  </a:lnTo>
                  <a:lnTo>
                    <a:pt x="184832" y="359483"/>
                  </a:lnTo>
                  <a:lnTo>
                    <a:pt x="210353" y="369765"/>
                  </a:lnTo>
                  <a:lnTo>
                    <a:pt x="234730" y="366433"/>
                  </a:lnTo>
                  <a:lnTo>
                    <a:pt x="238635" y="395850"/>
                  </a:lnTo>
                  <a:lnTo>
                    <a:pt x="260440" y="401182"/>
                  </a:lnTo>
                  <a:lnTo>
                    <a:pt x="282247" y="383189"/>
                  </a:lnTo>
                  <a:lnTo>
                    <a:pt x="295960" y="361863"/>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7" name="Serbest Form 4687">
              <a:extLst>
                <a:ext uri="{FF2B5EF4-FFF2-40B4-BE49-F238E27FC236}">
                  <a16:creationId xmlns:a16="http://schemas.microsoft.com/office/drawing/2014/main" id="{FA3AC2AB-3957-2700-6ED6-3BF99DEA72B2}"/>
                </a:ext>
              </a:extLst>
            </p:cNvPr>
            <p:cNvSpPr/>
            <p:nvPr/>
          </p:nvSpPr>
          <p:spPr>
            <a:xfrm>
              <a:off x="10338536" y="3211785"/>
              <a:ext cx="65610" cy="49219"/>
            </a:xfrm>
            <a:custGeom>
              <a:avLst/>
              <a:gdLst>
                <a:gd name="connsiteX0" fmla="*/ 19902 w 65610"/>
                <a:gd name="connsiteY0" fmla="*/ 11329 h 49219"/>
                <a:gd name="connsiteX1" fmla="*/ 47899 w 65610"/>
                <a:gd name="connsiteY1" fmla="*/ 14947 h 49219"/>
                <a:gd name="connsiteX2" fmla="*/ 62944 w 65610"/>
                <a:gd name="connsiteY2" fmla="*/ 45030 h 49219"/>
                <a:gd name="connsiteX3" fmla="*/ 23711 w 65610"/>
                <a:gd name="connsiteY3" fmla="*/ 24753 h 49219"/>
                <a:gd name="connsiteX4" fmla="*/ 2667 w 65610"/>
                <a:gd name="connsiteY4" fmla="*/ 20754 h 49219"/>
                <a:gd name="connsiteX5" fmla="*/ 19902 w 65610"/>
                <a:gd name="connsiteY5" fmla="*/ 6950 h 49219"/>
                <a:gd name="connsiteX6" fmla="*/ 0 w 65610"/>
                <a:gd name="connsiteY6" fmla="*/ 0 h 49219"/>
                <a:gd name="connsiteX7" fmla="*/ 0 w 65610"/>
                <a:gd name="connsiteY7" fmla="*/ 23515 h 49219"/>
                <a:gd name="connsiteX8" fmla="*/ 21807 w 65610"/>
                <a:gd name="connsiteY8" fmla="*/ 28942 h 49219"/>
                <a:gd name="connsiteX9" fmla="*/ 43708 w 65610"/>
                <a:gd name="connsiteY9" fmla="*/ 49219 h 49219"/>
                <a:gd name="connsiteX10" fmla="*/ 65610 w 65610"/>
                <a:gd name="connsiteY10" fmla="*/ 46363 h 49219"/>
                <a:gd name="connsiteX11" fmla="*/ 50756 w 65610"/>
                <a:gd name="connsiteY11" fmla="*/ 11519 h 49219"/>
                <a:gd name="connsiteX12" fmla="*/ 26187 w 65610"/>
                <a:gd name="connsiteY12" fmla="*/ 3427 h 49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610" h="49219">
                  <a:moveTo>
                    <a:pt x="19902" y="11329"/>
                  </a:moveTo>
                  <a:lnTo>
                    <a:pt x="47899" y="14947"/>
                  </a:lnTo>
                  <a:lnTo>
                    <a:pt x="62944" y="45030"/>
                  </a:lnTo>
                  <a:lnTo>
                    <a:pt x="23711" y="24753"/>
                  </a:lnTo>
                  <a:lnTo>
                    <a:pt x="2667" y="20754"/>
                  </a:lnTo>
                  <a:close/>
                  <a:moveTo>
                    <a:pt x="19902" y="6950"/>
                  </a:moveTo>
                  <a:lnTo>
                    <a:pt x="0" y="0"/>
                  </a:lnTo>
                  <a:lnTo>
                    <a:pt x="0" y="23515"/>
                  </a:lnTo>
                  <a:lnTo>
                    <a:pt x="21807" y="28942"/>
                  </a:lnTo>
                  <a:lnTo>
                    <a:pt x="43708" y="49219"/>
                  </a:lnTo>
                  <a:lnTo>
                    <a:pt x="65610" y="46363"/>
                  </a:lnTo>
                  <a:lnTo>
                    <a:pt x="50756" y="11519"/>
                  </a:lnTo>
                  <a:lnTo>
                    <a:pt x="26187" y="3427"/>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8" name="Serbest Form 4688">
              <a:extLst>
                <a:ext uri="{FF2B5EF4-FFF2-40B4-BE49-F238E27FC236}">
                  <a16:creationId xmlns:a16="http://schemas.microsoft.com/office/drawing/2014/main" id="{FF895BFB-371A-7878-0D0D-DA3CB9015A78}"/>
                </a:ext>
              </a:extLst>
            </p:cNvPr>
            <p:cNvSpPr/>
            <p:nvPr/>
          </p:nvSpPr>
          <p:spPr>
            <a:xfrm>
              <a:off x="10362228" y="3152665"/>
              <a:ext cx="149427" cy="42174"/>
            </a:xfrm>
            <a:custGeom>
              <a:avLst/>
              <a:gdLst>
                <a:gd name="connsiteX0" fmla="*/ 130192 w 149427"/>
                <a:gd name="connsiteY0" fmla="*/ 7902 h 42174"/>
                <a:gd name="connsiteX1" fmla="*/ 100577 w 149427"/>
                <a:gd name="connsiteY1" fmla="*/ 27513 h 42174"/>
                <a:gd name="connsiteX2" fmla="*/ 44394 w 149427"/>
                <a:gd name="connsiteY2" fmla="*/ 34463 h 42174"/>
                <a:gd name="connsiteX3" fmla="*/ 21159 w 149427"/>
                <a:gd name="connsiteY3" fmla="*/ 37890 h 42174"/>
                <a:gd name="connsiteX4" fmla="*/ 1257 w 149427"/>
                <a:gd name="connsiteY4" fmla="*/ 28846 h 42174"/>
                <a:gd name="connsiteX5" fmla="*/ 21159 w 149427"/>
                <a:gd name="connsiteY5" fmla="*/ 32273 h 42174"/>
                <a:gd name="connsiteX6" fmla="*/ 43156 w 149427"/>
                <a:gd name="connsiteY6" fmla="*/ 10758 h 42174"/>
                <a:gd name="connsiteX7" fmla="*/ 86579 w 149427"/>
                <a:gd name="connsiteY7" fmla="*/ 18088 h 42174"/>
                <a:gd name="connsiteX8" fmla="*/ 107910 w 149427"/>
                <a:gd name="connsiteY8" fmla="*/ 14947 h 42174"/>
                <a:gd name="connsiteX9" fmla="*/ 131335 w 149427"/>
                <a:gd name="connsiteY9" fmla="*/ 7902 h 42174"/>
                <a:gd name="connsiteX10" fmla="*/ 130192 w 149427"/>
                <a:gd name="connsiteY10" fmla="*/ 3237 h 42174"/>
                <a:gd name="connsiteX11" fmla="*/ 107052 w 149427"/>
                <a:gd name="connsiteY11" fmla="*/ 10186 h 42174"/>
                <a:gd name="connsiteX12" fmla="*/ 87436 w 149427"/>
                <a:gd name="connsiteY12" fmla="*/ 13614 h 42174"/>
                <a:gd name="connsiteX13" fmla="*/ 62583 w 149427"/>
                <a:gd name="connsiteY13" fmla="*/ 0 h 42174"/>
                <a:gd name="connsiteX14" fmla="*/ 40776 w 149427"/>
                <a:gd name="connsiteY14" fmla="*/ 6759 h 42174"/>
                <a:gd name="connsiteX15" fmla="*/ 20016 w 149427"/>
                <a:gd name="connsiteY15" fmla="*/ 28275 h 42174"/>
                <a:gd name="connsiteX16" fmla="*/ 971 w 149427"/>
                <a:gd name="connsiteY16" fmla="*/ 28275 h 42174"/>
                <a:gd name="connsiteX17" fmla="*/ 20874 w 149427"/>
                <a:gd name="connsiteY17" fmla="*/ 42174 h 42174"/>
                <a:gd name="connsiteX18" fmla="*/ 45728 w 149427"/>
                <a:gd name="connsiteY18" fmla="*/ 39128 h 42174"/>
                <a:gd name="connsiteX19" fmla="*/ 101911 w 149427"/>
                <a:gd name="connsiteY19" fmla="*/ 32178 h 42174"/>
                <a:gd name="connsiteX20" fmla="*/ 128382 w 149427"/>
                <a:gd name="connsiteY20" fmla="*/ 28751 h 42174"/>
                <a:gd name="connsiteX21" fmla="*/ 149428 w 149427"/>
                <a:gd name="connsiteY21" fmla="*/ 10758 h 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427" h="42174">
                  <a:moveTo>
                    <a:pt x="130192" y="7902"/>
                  </a:moveTo>
                  <a:lnTo>
                    <a:pt x="100577" y="27513"/>
                  </a:lnTo>
                  <a:lnTo>
                    <a:pt x="44394" y="34463"/>
                  </a:lnTo>
                  <a:lnTo>
                    <a:pt x="21159" y="37890"/>
                  </a:lnTo>
                  <a:lnTo>
                    <a:pt x="1257" y="28846"/>
                  </a:lnTo>
                  <a:lnTo>
                    <a:pt x="21159" y="32273"/>
                  </a:lnTo>
                  <a:lnTo>
                    <a:pt x="43156" y="10758"/>
                  </a:lnTo>
                  <a:lnTo>
                    <a:pt x="86579" y="18088"/>
                  </a:lnTo>
                  <a:lnTo>
                    <a:pt x="107910" y="14947"/>
                  </a:lnTo>
                  <a:lnTo>
                    <a:pt x="131335" y="7902"/>
                  </a:lnTo>
                  <a:close/>
                  <a:moveTo>
                    <a:pt x="130192" y="3237"/>
                  </a:moveTo>
                  <a:lnTo>
                    <a:pt x="107052" y="10186"/>
                  </a:lnTo>
                  <a:lnTo>
                    <a:pt x="87436" y="13614"/>
                  </a:lnTo>
                  <a:lnTo>
                    <a:pt x="62583" y="0"/>
                  </a:lnTo>
                  <a:lnTo>
                    <a:pt x="40776" y="6759"/>
                  </a:lnTo>
                  <a:lnTo>
                    <a:pt x="20016" y="28275"/>
                  </a:lnTo>
                  <a:cubicBezTo>
                    <a:pt x="-267" y="23610"/>
                    <a:pt x="-1599" y="26942"/>
                    <a:pt x="971" y="28275"/>
                  </a:cubicBezTo>
                  <a:lnTo>
                    <a:pt x="20874" y="42174"/>
                  </a:lnTo>
                  <a:lnTo>
                    <a:pt x="45728" y="39128"/>
                  </a:lnTo>
                  <a:lnTo>
                    <a:pt x="101911" y="32178"/>
                  </a:lnTo>
                  <a:lnTo>
                    <a:pt x="128382" y="28751"/>
                  </a:lnTo>
                  <a:lnTo>
                    <a:pt x="149428" y="1075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9" name="Serbest Form 4689">
              <a:extLst>
                <a:ext uri="{FF2B5EF4-FFF2-40B4-BE49-F238E27FC236}">
                  <a16:creationId xmlns:a16="http://schemas.microsoft.com/office/drawing/2014/main" id="{92FAD8E7-2D6F-CDDB-E6F2-FB3E14C53197}"/>
                </a:ext>
              </a:extLst>
            </p:cNvPr>
            <p:cNvSpPr/>
            <p:nvPr/>
          </p:nvSpPr>
          <p:spPr>
            <a:xfrm>
              <a:off x="10239502" y="3145619"/>
              <a:ext cx="109794" cy="53408"/>
            </a:xfrm>
            <a:custGeom>
              <a:avLst/>
              <a:gdLst>
                <a:gd name="connsiteX0" fmla="*/ 101129 w 109794"/>
                <a:gd name="connsiteY0" fmla="*/ 8283 h 53408"/>
                <a:gd name="connsiteX1" fmla="*/ 95797 w 109794"/>
                <a:gd name="connsiteY1" fmla="*/ 39699 h 53408"/>
                <a:gd name="connsiteX2" fmla="*/ 63611 w 109794"/>
                <a:gd name="connsiteY2" fmla="*/ 1047 h 53408"/>
                <a:gd name="connsiteX3" fmla="*/ 101129 w 109794"/>
                <a:gd name="connsiteY3" fmla="*/ 3427 h 53408"/>
                <a:gd name="connsiteX4" fmla="*/ 61421 w 109794"/>
                <a:gd name="connsiteY4" fmla="*/ 0 h 53408"/>
                <a:gd name="connsiteX5" fmla="*/ 75800 w 109794"/>
                <a:gd name="connsiteY5" fmla="*/ 28085 h 53408"/>
                <a:gd name="connsiteX6" fmla="*/ 96178 w 109794"/>
                <a:gd name="connsiteY6" fmla="*/ 42555 h 53408"/>
                <a:gd name="connsiteX7" fmla="*/ 109795 w 109794"/>
                <a:gd name="connsiteY7" fmla="*/ 17232 h 53408"/>
                <a:gd name="connsiteX8" fmla="*/ 42185 w 109794"/>
                <a:gd name="connsiteY8" fmla="*/ 35891 h 53408"/>
                <a:gd name="connsiteX9" fmla="*/ 76847 w 109794"/>
                <a:gd name="connsiteY9" fmla="*/ 42841 h 53408"/>
                <a:gd name="connsiteX10" fmla="*/ 47232 w 109794"/>
                <a:gd name="connsiteY10" fmla="*/ 48743 h 53408"/>
                <a:gd name="connsiteX11" fmla="*/ 2381 w 109794"/>
                <a:gd name="connsiteY11" fmla="*/ 41699 h 53408"/>
                <a:gd name="connsiteX12" fmla="*/ 40471 w 109794"/>
                <a:gd name="connsiteY12" fmla="*/ 35891 h 53408"/>
                <a:gd name="connsiteX13" fmla="*/ 42185 w 109794"/>
                <a:gd name="connsiteY13" fmla="*/ 31417 h 53408"/>
                <a:gd name="connsiteX14" fmla="*/ 19045 w 109794"/>
                <a:gd name="connsiteY14" fmla="*/ 21040 h 53408"/>
                <a:gd name="connsiteX15" fmla="*/ 0 w 109794"/>
                <a:gd name="connsiteY15" fmla="*/ 42555 h 53408"/>
                <a:gd name="connsiteX16" fmla="*/ 27711 w 109794"/>
                <a:gd name="connsiteY16" fmla="*/ 53409 h 53408"/>
                <a:gd name="connsiteX17" fmla="*/ 48184 w 109794"/>
                <a:gd name="connsiteY17" fmla="*/ 53409 h 53408"/>
                <a:gd name="connsiteX18" fmla="*/ 78751 w 109794"/>
                <a:gd name="connsiteY18" fmla="*/ 42841 h 53408"/>
                <a:gd name="connsiteX19" fmla="*/ 52374 w 109794"/>
                <a:gd name="connsiteY19" fmla="*/ 27894 h 5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9794" h="53408">
                  <a:moveTo>
                    <a:pt x="101129" y="8283"/>
                  </a:moveTo>
                  <a:lnTo>
                    <a:pt x="95797" y="39699"/>
                  </a:lnTo>
                  <a:lnTo>
                    <a:pt x="63611" y="1047"/>
                  </a:lnTo>
                  <a:close/>
                  <a:moveTo>
                    <a:pt x="101129" y="3427"/>
                  </a:moveTo>
                  <a:lnTo>
                    <a:pt x="61421" y="0"/>
                  </a:lnTo>
                  <a:lnTo>
                    <a:pt x="75800" y="28085"/>
                  </a:lnTo>
                  <a:lnTo>
                    <a:pt x="96178" y="42555"/>
                  </a:lnTo>
                  <a:lnTo>
                    <a:pt x="109795" y="17232"/>
                  </a:lnTo>
                  <a:close/>
                  <a:moveTo>
                    <a:pt x="42185" y="35891"/>
                  </a:moveTo>
                  <a:lnTo>
                    <a:pt x="76847" y="42841"/>
                  </a:lnTo>
                  <a:lnTo>
                    <a:pt x="47232" y="48743"/>
                  </a:lnTo>
                  <a:lnTo>
                    <a:pt x="2381" y="41699"/>
                  </a:lnTo>
                  <a:lnTo>
                    <a:pt x="40471" y="35891"/>
                  </a:lnTo>
                  <a:close/>
                  <a:moveTo>
                    <a:pt x="42185" y="31417"/>
                  </a:moveTo>
                  <a:lnTo>
                    <a:pt x="19045" y="21040"/>
                  </a:lnTo>
                  <a:lnTo>
                    <a:pt x="0" y="42555"/>
                  </a:lnTo>
                  <a:lnTo>
                    <a:pt x="27711" y="53409"/>
                  </a:lnTo>
                  <a:lnTo>
                    <a:pt x="48184" y="53409"/>
                  </a:lnTo>
                  <a:lnTo>
                    <a:pt x="78751" y="42841"/>
                  </a:lnTo>
                  <a:lnTo>
                    <a:pt x="52374" y="2789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0" name="Serbest Form 4690">
              <a:extLst>
                <a:ext uri="{FF2B5EF4-FFF2-40B4-BE49-F238E27FC236}">
                  <a16:creationId xmlns:a16="http://schemas.microsoft.com/office/drawing/2014/main" id="{8ABCF0D0-6154-E92C-3CE1-160077980BA5}"/>
                </a:ext>
              </a:extLst>
            </p:cNvPr>
            <p:cNvSpPr/>
            <p:nvPr/>
          </p:nvSpPr>
          <p:spPr>
            <a:xfrm>
              <a:off x="8328906" y="1058408"/>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908 h 1392140"/>
                <a:gd name="connsiteX513" fmla="*/ 746565 w 1063473"/>
                <a:gd name="connsiteY513" fmla="*/ 495908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432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908"/>
                  </a:lnTo>
                  <a:lnTo>
                    <a:pt x="746565" y="495908"/>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432"/>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1" name="Serbest Form 4691">
              <a:extLst>
                <a:ext uri="{FF2B5EF4-FFF2-40B4-BE49-F238E27FC236}">
                  <a16:creationId xmlns:a16="http://schemas.microsoft.com/office/drawing/2014/main" id="{CFF9360D-A730-ECDC-62D5-19A509BDC8E3}"/>
                </a:ext>
              </a:extLst>
            </p:cNvPr>
            <p:cNvSpPr/>
            <p:nvPr/>
          </p:nvSpPr>
          <p:spPr>
            <a:xfrm>
              <a:off x="8328906" y="1058408"/>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812 h 1392140"/>
                <a:gd name="connsiteX513" fmla="*/ 746565 w 1063473"/>
                <a:gd name="connsiteY513" fmla="*/ 495812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337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812"/>
                  </a:lnTo>
                  <a:lnTo>
                    <a:pt x="746565" y="495812"/>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337"/>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2" name="Serbest Form 4692">
              <a:extLst>
                <a:ext uri="{FF2B5EF4-FFF2-40B4-BE49-F238E27FC236}">
                  <a16:creationId xmlns:a16="http://schemas.microsoft.com/office/drawing/2014/main" id="{6609A313-0F8D-3EF9-4C90-CD8B6456CAD0}"/>
                </a:ext>
              </a:extLst>
            </p:cNvPr>
            <p:cNvSpPr/>
            <p:nvPr/>
          </p:nvSpPr>
          <p:spPr>
            <a:xfrm>
              <a:off x="5098871" y="-314405"/>
              <a:ext cx="309481" cy="135377"/>
            </a:xfrm>
            <a:custGeom>
              <a:avLst/>
              <a:gdLst>
                <a:gd name="connsiteX0" fmla="*/ 136838 w 309481"/>
                <a:gd name="connsiteY0" fmla="*/ 135377 h 135377"/>
                <a:gd name="connsiteX1" fmla="*/ 146552 w 309481"/>
                <a:gd name="connsiteY1" fmla="*/ 131665 h 135377"/>
                <a:gd name="connsiteX2" fmla="*/ 166073 w 309481"/>
                <a:gd name="connsiteY2" fmla="*/ 131665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98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665"/>
                  </a:lnTo>
                  <a:lnTo>
                    <a:pt x="166073" y="131665"/>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98"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Serbest Form 4693">
              <a:extLst>
                <a:ext uri="{FF2B5EF4-FFF2-40B4-BE49-F238E27FC236}">
                  <a16:creationId xmlns:a16="http://schemas.microsoft.com/office/drawing/2014/main" id="{B5BB94BB-A5CF-98B7-6FCC-19E245FC727D}"/>
                </a:ext>
              </a:extLst>
            </p:cNvPr>
            <p:cNvSpPr/>
            <p:nvPr/>
          </p:nvSpPr>
          <p:spPr>
            <a:xfrm>
              <a:off x="5098871" y="-314405"/>
              <a:ext cx="309481" cy="135377"/>
            </a:xfrm>
            <a:custGeom>
              <a:avLst/>
              <a:gdLst>
                <a:gd name="connsiteX0" fmla="*/ 136838 w 309481"/>
                <a:gd name="connsiteY0" fmla="*/ 135377 h 135377"/>
                <a:gd name="connsiteX1" fmla="*/ 146552 w 309481"/>
                <a:gd name="connsiteY1" fmla="*/ 131760 h 135377"/>
                <a:gd name="connsiteX2" fmla="*/ 166073 w 309481"/>
                <a:gd name="connsiteY2" fmla="*/ 131760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03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760"/>
                  </a:lnTo>
                  <a:lnTo>
                    <a:pt x="166073" y="131760"/>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03"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Serbest Form 4694">
              <a:extLst>
                <a:ext uri="{FF2B5EF4-FFF2-40B4-BE49-F238E27FC236}">
                  <a16:creationId xmlns:a16="http://schemas.microsoft.com/office/drawing/2014/main" id="{BE20BADE-CFF8-E77D-D311-656C59A91CDD}"/>
                </a:ext>
              </a:extLst>
            </p:cNvPr>
            <p:cNvSpPr/>
            <p:nvPr/>
          </p:nvSpPr>
          <p:spPr>
            <a:xfrm>
              <a:off x="6317276" y="478342"/>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Serbest Form 4695">
              <a:extLst>
                <a:ext uri="{FF2B5EF4-FFF2-40B4-BE49-F238E27FC236}">
                  <a16:creationId xmlns:a16="http://schemas.microsoft.com/office/drawing/2014/main" id="{058811BA-C716-1463-E9B2-7D4A4BC7C09D}"/>
                </a:ext>
              </a:extLst>
            </p:cNvPr>
            <p:cNvSpPr/>
            <p:nvPr/>
          </p:nvSpPr>
          <p:spPr>
            <a:xfrm>
              <a:off x="6317276" y="478342"/>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6" name="Serbest Form 4696">
              <a:extLst>
                <a:ext uri="{FF2B5EF4-FFF2-40B4-BE49-F238E27FC236}">
                  <a16:creationId xmlns:a16="http://schemas.microsoft.com/office/drawing/2014/main" id="{97A4476A-9ACD-8B2F-71C8-4B2D85BA40F4}"/>
                </a:ext>
              </a:extLst>
            </p:cNvPr>
            <p:cNvSpPr/>
            <p:nvPr/>
          </p:nvSpPr>
          <p:spPr>
            <a:xfrm>
              <a:off x="2275256" y="2005860"/>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165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165"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Serbest Form 4697">
              <a:extLst>
                <a:ext uri="{FF2B5EF4-FFF2-40B4-BE49-F238E27FC236}">
                  <a16:creationId xmlns:a16="http://schemas.microsoft.com/office/drawing/2014/main" id="{FDAB52EF-74BD-4B45-FCAF-9C47F714CAD6}"/>
                </a:ext>
              </a:extLst>
            </p:cNvPr>
            <p:cNvSpPr/>
            <p:nvPr/>
          </p:nvSpPr>
          <p:spPr>
            <a:xfrm>
              <a:off x="2275256" y="2005860"/>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260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260"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8" name="Serbest Form 4698">
              <a:extLst>
                <a:ext uri="{FF2B5EF4-FFF2-40B4-BE49-F238E27FC236}">
                  <a16:creationId xmlns:a16="http://schemas.microsoft.com/office/drawing/2014/main" id="{9868F7FD-5166-AB90-33E9-D71830086A17}"/>
                </a:ext>
              </a:extLst>
            </p:cNvPr>
            <p:cNvSpPr/>
            <p:nvPr/>
          </p:nvSpPr>
          <p:spPr>
            <a:xfrm>
              <a:off x="2874793" y="1831830"/>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Serbest Form 4699">
              <a:extLst>
                <a:ext uri="{FF2B5EF4-FFF2-40B4-BE49-F238E27FC236}">
                  <a16:creationId xmlns:a16="http://schemas.microsoft.com/office/drawing/2014/main" id="{06D17CD7-7FF9-D8E2-3CF7-9CBA6527DD3A}"/>
                </a:ext>
              </a:extLst>
            </p:cNvPr>
            <p:cNvSpPr/>
            <p:nvPr/>
          </p:nvSpPr>
          <p:spPr>
            <a:xfrm>
              <a:off x="2874793" y="1831830"/>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Serbest Form 4700">
              <a:extLst>
                <a:ext uri="{FF2B5EF4-FFF2-40B4-BE49-F238E27FC236}">
                  <a16:creationId xmlns:a16="http://schemas.microsoft.com/office/drawing/2014/main" id="{8B306935-934A-9E66-7EC8-4DCC4FCBF84A}"/>
                </a:ext>
              </a:extLst>
            </p:cNvPr>
            <p:cNvSpPr/>
            <p:nvPr/>
          </p:nvSpPr>
          <p:spPr>
            <a:xfrm>
              <a:off x="3590315" y="2489296"/>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Serbest Form 4701">
              <a:extLst>
                <a:ext uri="{FF2B5EF4-FFF2-40B4-BE49-F238E27FC236}">
                  <a16:creationId xmlns:a16="http://schemas.microsoft.com/office/drawing/2014/main" id="{B8A62FF9-3488-7BA4-44FF-2D104825C964}"/>
                </a:ext>
              </a:extLst>
            </p:cNvPr>
            <p:cNvSpPr/>
            <p:nvPr/>
          </p:nvSpPr>
          <p:spPr>
            <a:xfrm>
              <a:off x="3590315" y="2489296"/>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Serbest Form 4702">
              <a:extLst>
                <a:ext uri="{FF2B5EF4-FFF2-40B4-BE49-F238E27FC236}">
                  <a16:creationId xmlns:a16="http://schemas.microsoft.com/office/drawing/2014/main" id="{2522CAD7-2116-8686-3AF3-F0225F4580BB}"/>
                </a:ext>
              </a:extLst>
            </p:cNvPr>
            <p:cNvSpPr/>
            <p:nvPr/>
          </p:nvSpPr>
          <p:spPr>
            <a:xfrm>
              <a:off x="3338921" y="2373245"/>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121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972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121 w 174071"/>
                <a:gd name="connsiteY90" fmla="*/ 161463 h 348058"/>
                <a:gd name="connsiteX91" fmla="*/ 161121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121 w 174071"/>
                <a:gd name="connsiteY95" fmla="*/ 129189 h 348058"/>
                <a:gd name="connsiteX96" fmla="*/ 164358 w 174071"/>
                <a:gd name="connsiteY96" fmla="*/ 121954 h 348058"/>
                <a:gd name="connsiteX97" fmla="*/ 164358 w 174071"/>
                <a:gd name="connsiteY97" fmla="*/ 114814 h 348058"/>
                <a:gd name="connsiteX98" fmla="*/ 161121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121"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972"/>
                  </a:lnTo>
                  <a:lnTo>
                    <a:pt x="132172" y="197354"/>
                  </a:lnTo>
                  <a:lnTo>
                    <a:pt x="132172" y="172221"/>
                  </a:lnTo>
                  <a:lnTo>
                    <a:pt x="135410" y="168603"/>
                  </a:lnTo>
                  <a:lnTo>
                    <a:pt x="141790" y="165081"/>
                  </a:lnTo>
                  <a:lnTo>
                    <a:pt x="157978" y="165081"/>
                  </a:lnTo>
                  <a:lnTo>
                    <a:pt x="161121" y="161463"/>
                  </a:lnTo>
                  <a:lnTo>
                    <a:pt x="161121" y="154323"/>
                  </a:lnTo>
                  <a:lnTo>
                    <a:pt x="154741" y="147087"/>
                  </a:lnTo>
                  <a:lnTo>
                    <a:pt x="154741" y="139947"/>
                  </a:lnTo>
                  <a:lnTo>
                    <a:pt x="157978" y="132807"/>
                  </a:lnTo>
                  <a:lnTo>
                    <a:pt x="161121" y="129189"/>
                  </a:lnTo>
                  <a:lnTo>
                    <a:pt x="164358" y="121954"/>
                  </a:lnTo>
                  <a:lnTo>
                    <a:pt x="164358" y="114814"/>
                  </a:lnTo>
                  <a:lnTo>
                    <a:pt x="161121"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Serbest Form 4703">
              <a:extLst>
                <a:ext uri="{FF2B5EF4-FFF2-40B4-BE49-F238E27FC236}">
                  <a16:creationId xmlns:a16="http://schemas.microsoft.com/office/drawing/2014/main" id="{0D916CA8-81F3-3FE1-9745-C6D2C6A71160}"/>
                </a:ext>
              </a:extLst>
            </p:cNvPr>
            <p:cNvSpPr/>
            <p:nvPr/>
          </p:nvSpPr>
          <p:spPr>
            <a:xfrm>
              <a:off x="3338921" y="2373245"/>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216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877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216 w 174071"/>
                <a:gd name="connsiteY90" fmla="*/ 161463 h 348058"/>
                <a:gd name="connsiteX91" fmla="*/ 161216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216 w 174071"/>
                <a:gd name="connsiteY95" fmla="*/ 129189 h 348058"/>
                <a:gd name="connsiteX96" fmla="*/ 164358 w 174071"/>
                <a:gd name="connsiteY96" fmla="*/ 121954 h 348058"/>
                <a:gd name="connsiteX97" fmla="*/ 164358 w 174071"/>
                <a:gd name="connsiteY97" fmla="*/ 114814 h 348058"/>
                <a:gd name="connsiteX98" fmla="*/ 161216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216"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877"/>
                  </a:lnTo>
                  <a:lnTo>
                    <a:pt x="132172" y="197354"/>
                  </a:lnTo>
                  <a:lnTo>
                    <a:pt x="132172" y="172221"/>
                  </a:lnTo>
                  <a:lnTo>
                    <a:pt x="135410" y="168603"/>
                  </a:lnTo>
                  <a:lnTo>
                    <a:pt x="141790" y="165081"/>
                  </a:lnTo>
                  <a:lnTo>
                    <a:pt x="157978" y="165081"/>
                  </a:lnTo>
                  <a:lnTo>
                    <a:pt x="161216" y="161463"/>
                  </a:lnTo>
                  <a:lnTo>
                    <a:pt x="161216" y="154323"/>
                  </a:lnTo>
                  <a:lnTo>
                    <a:pt x="154741" y="147087"/>
                  </a:lnTo>
                  <a:lnTo>
                    <a:pt x="154741" y="139947"/>
                  </a:lnTo>
                  <a:lnTo>
                    <a:pt x="157978" y="132807"/>
                  </a:lnTo>
                  <a:lnTo>
                    <a:pt x="161216" y="129189"/>
                  </a:lnTo>
                  <a:lnTo>
                    <a:pt x="164358" y="121954"/>
                  </a:lnTo>
                  <a:lnTo>
                    <a:pt x="164358" y="114814"/>
                  </a:lnTo>
                  <a:lnTo>
                    <a:pt x="161216"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Serbest Form 4704">
              <a:extLst>
                <a:ext uri="{FF2B5EF4-FFF2-40B4-BE49-F238E27FC236}">
                  <a16:creationId xmlns:a16="http://schemas.microsoft.com/office/drawing/2014/main" id="{7D02BFE0-B318-CAC0-E841-E7702763A94D}"/>
                </a:ext>
              </a:extLst>
            </p:cNvPr>
            <p:cNvSpPr/>
            <p:nvPr/>
          </p:nvSpPr>
          <p:spPr>
            <a:xfrm>
              <a:off x="5098871" y="2160563"/>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Serbest Form 4705">
              <a:extLst>
                <a:ext uri="{FF2B5EF4-FFF2-40B4-BE49-F238E27FC236}">
                  <a16:creationId xmlns:a16="http://schemas.microsoft.com/office/drawing/2014/main" id="{15431177-D8A9-631C-82A6-BE8DD2123376}"/>
                </a:ext>
              </a:extLst>
            </p:cNvPr>
            <p:cNvSpPr/>
            <p:nvPr/>
          </p:nvSpPr>
          <p:spPr>
            <a:xfrm>
              <a:off x="5098871" y="2160563"/>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Serbest Form 4706">
              <a:extLst>
                <a:ext uri="{FF2B5EF4-FFF2-40B4-BE49-F238E27FC236}">
                  <a16:creationId xmlns:a16="http://schemas.microsoft.com/office/drawing/2014/main" id="{AC8C7A4A-C216-DFEA-461D-3F79A311F365}"/>
                </a:ext>
              </a:extLst>
            </p:cNvPr>
            <p:cNvSpPr/>
            <p:nvPr/>
          </p:nvSpPr>
          <p:spPr>
            <a:xfrm>
              <a:off x="5137532" y="2160563"/>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70086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70086"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Serbest Form 4707">
              <a:extLst>
                <a:ext uri="{FF2B5EF4-FFF2-40B4-BE49-F238E27FC236}">
                  <a16:creationId xmlns:a16="http://schemas.microsoft.com/office/drawing/2014/main" id="{59F46C00-B033-8DCF-6838-25F89A8017E3}"/>
                </a:ext>
              </a:extLst>
            </p:cNvPr>
            <p:cNvSpPr/>
            <p:nvPr/>
          </p:nvSpPr>
          <p:spPr>
            <a:xfrm>
              <a:off x="5137532" y="2160563"/>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69991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69991"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Serbest Form 4708">
              <a:extLst>
                <a:ext uri="{FF2B5EF4-FFF2-40B4-BE49-F238E27FC236}">
                  <a16:creationId xmlns:a16="http://schemas.microsoft.com/office/drawing/2014/main" id="{49F511BB-872B-D42A-9083-236C83C52C75}"/>
                </a:ext>
              </a:extLst>
            </p:cNvPr>
            <p:cNvSpPr/>
            <p:nvPr/>
          </p:nvSpPr>
          <p:spPr>
            <a:xfrm>
              <a:off x="2178507" y="1928556"/>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Serbest Form 4709">
              <a:extLst>
                <a:ext uri="{FF2B5EF4-FFF2-40B4-BE49-F238E27FC236}">
                  <a16:creationId xmlns:a16="http://schemas.microsoft.com/office/drawing/2014/main" id="{58FC6123-4A4F-027D-E4B7-1B434774A833}"/>
                </a:ext>
              </a:extLst>
            </p:cNvPr>
            <p:cNvSpPr/>
            <p:nvPr/>
          </p:nvSpPr>
          <p:spPr>
            <a:xfrm>
              <a:off x="2178507" y="1928556"/>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Serbest Form 4710">
              <a:extLst>
                <a:ext uri="{FF2B5EF4-FFF2-40B4-BE49-F238E27FC236}">
                  <a16:creationId xmlns:a16="http://schemas.microsoft.com/office/drawing/2014/main" id="{8D10C087-D425-5299-A9A9-EC65CF7129E3}"/>
                </a:ext>
              </a:extLst>
            </p:cNvPr>
            <p:cNvSpPr/>
            <p:nvPr/>
          </p:nvSpPr>
          <p:spPr>
            <a:xfrm>
              <a:off x="4054537" y="-933124"/>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286 h 908989"/>
                <a:gd name="connsiteX3" fmla="*/ 307006 w 1527791"/>
                <a:gd name="connsiteY3" fmla="*/ 502286 h 908989"/>
                <a:gd name="connsiteX4" fmla="*/ 307006 w 1527791"/>
                <a:gd name="connsiteY4" fmla="*/ 493242 h 908989"/>
                <a:gd name="connsiteX5" fmla="*/ 313576 w 1527791"/>
                <a:gd name="connsiteY5" fmla="*/ 493242 h 908989"/>
                <a:gd name="connsiteX6" fmla="*/ 307291 w 1527791"/>
                <a:gd name="connsiteY6" fmla="*/ 486388 h 908989"/>
                <a:gd name="connsiteX7" fmla="*/ 303101 w 1527791"/>
                <a:gd name="connsiteY7" fmla="*/ 481818 h 908989"/>
                <a:gd name="connsiteX8" fmla="*/ 288437 w 1527791"/>
                <a:gd name="connsiteY8" fmla="*/ 481818 h 908989"/>
                <a:gd name="connsiteX9" fmla="*/ 282247 w 1527791"/>
                <a:gd name="connsiteY9" fmla="*/ 470394 h 908989"/>
                <a:gd name="connsiteX10" fmla="*/ 248823 w 1527791"/>
                <a:gd name="connsiteY10" fmla="*/ 470394 h 908989"/>
                <a:gd name="connsiteX11" fmla="*/ 248823 w 1527791"/>
                <a:gd name="connsiteY11" fmla="*/ 486388 h 908989"/>
                <a:gd name="connsiteX12" fmla="*/ 242538 w 1527791"/>
                <a:gd name="connsiteY12" fmla="*/ 493242 h 908989"/>
                <a:gd name="connsiteX13" fmla="*/ 238348 w 1527791"/>
                <a:gd name="connsiteY13" fmla="*/ 493242 h 908989"/>
                <a:gd name="connsiteX14" fmla="*/ 238348 w 1527791"/>
                <a:gd name="connsiteY14" fmla="*/ 497812 h 908989"/>
                <a:gd name="connsiteX15" fmla="*/ 242538 w 1527791"/>
                <a:gd name="connsiteY15" fmla="*/ 502286 h 908989"/>
                <a:gd name="connsiteX16" fmla="*/ 248823 w 1527791"/>
                <a:gd name="connsiteY16" fmla="*/ 502286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617 w 1527791"/>
                <a:gd name="connsiteY63" fmla="*/ 50648 h 908989"/>
                <a:gd name="connsiteX64" fmla="*/ 1081662 w 1527791"/>
                <a:gd name="connsiteY64" fmla="*/ 43793 h 908989"/>
                <a:gd name="connsiteX65" fmla="*/ 1175554 w 1527791"/>
                <a:gd name="connsiteY65" fmla="*/ 43793 h 908989"/>
                <a:gd name="connsiteX66" fmla="*/ 1211073 w 1527791"/>
                <a:gd name="connsiteY66" fmla="*/ 39223 h 908989"/>
                <a:gd name="connsiteX67" fmla="*/ 1304965 w 1527791"/>
                <a:gd name="connsiteY67" fmla="*/ 39223 h 908989"/>
                <a:gd name="connsiteX68" fmla="*/ 1319630 w 1527791"/>
                <a:gd name="connsiteY68" fmla="*/ 32369 h 908989"/>
                <a:gd name="connsiteX69" fmla="*/ 1311250 w 1527791"/>
                <a:gd name="connsiteY69" fmla="*/ 27799 h 908989"/>
                <a:gd name="connsiteX70" fmla="*/ 1290395 w 1527791"/>
                <a:gd name="connsiteY70" fmla="*/ 23229 h 908989"/>
                <a:gd name="connsiteX71" fmla="*/ 1240307 w 1527791"/>
                <a:gd name="connsiteY71" fmla="*/ 23229 h 908989"/>
                <a:gd name="connsiteX72" fmla="*/ 1246496 w 1527791"/>
                <a:gd name="connsiteY72" fmla="*/ 16375 h 908989"/>
                <a:gd name="connsiteX73" fmla="*/ 1240307 w 1527791"/>
                <a:gd name="connsiteY73" fmla="*/ 11805 h 908989"/>
                <a:gd name="connsiteX74" fmla="*/ 1221262 w 1527791"/>
                <a:gd name="connsiteY74" fmla="*/ 11805 h 908989"/>
                <a:gd name="connsiteX75" fmla="*/ 1215072 w 1527791"/>
                <a:gd name="connsiteY75" fmla="*/ 16375 h 908989"/>
                <a:gd name="connsiteX76" fmla="*/ 1185838 w 1527791"/>
                <a:gd name="connsiteY76" fmla="*/ 16375 h 908989"/>
                <a:gd name="connsiteX77" fmla="*/ 1181648 w 1527791"/>
                <a:gd name="connsiteY77" fmla="*/ 11805 h 908989"/>
                <a:gd name="connsiteX78" fmla="*/ 1206692 w 1527791"/>
                <a:gd name="connsiteY78" fmla="*/ 11805 h 908989"/>
                <a:gd name="connsiteX79" fmla="*/ 1206692 w 1527791"/>
                <a:gd name="connsiteY79" fmla="*/ 4570 h 908989"/>
                <a:gd name="connsiteX80" fmla="*/ 1200408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577 w 1527791"/>
                <a:gd name="connsiteY86" fmla="*/ 0 h 908989"/>
                <a:gd name="connsiteX87" fmla="*/ 997102 w 1527791"/>
                <a:gd name="connsiteY87" fmla="*/ 4570 h 908989"/>
                <a:gd name="connsiteX88" fmla="*/ 947013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758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758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2572 h 908989"/>
                <a:gd name="connsiteX310" fmla="*/ 342144 w 1527791"/>
                <a:gd name="connsiteY310" fmla="*/ 502572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518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606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851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851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851 h 908989"/>
                <a:gd name="connsiteX526" fmla="*/ 684954 w 1527791"/>
                <a:gd name="connsiteY526" fmla="*/ 645851 h 908989"/>
                <a:gd name="connsiteX527" fmla="*/ 684954 w 1527791"/>
                <a:gd name="connsiteY527" fmla="*/ 650421 h 908989"/>
                <a:gd name="connsiteX528" fmla="*/ 699619 w 1527791"/>
                <a:gd name="connsiteY528" fmla="*/ 650421 h 908989"/>
                <a:gd name="connsiteX529" fmla="*/ 714188 w 1527791"/>
                <a:gd name="connsiteY529" fmla="*/ 645851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712 w 1527791"/>
                <a:gd name="connsiteY556" fmla="*/ 520184 h 908989"/>
                <a:gd name="connsiteX557" fmla="*/ 1077282 w 1527791"/>
                <a:gd name="connsiteY557" fmla="*/ 501906 h 908989"/>
                <a:gd name="connsiteX558" fmla="*/ 1081472 w 1527791"/>
                <a:gd name="connsiteY558" fmla="*/ 501906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712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617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427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141 w 1527791"/>
                <a:gd name="connsiteY642" fmla="*/ 367861 h 908989"/>
                <a:gd name="connsiteX643" fmla="*/ 1051666 w 1527791"/>
                <a:gd name="connsiteY643" fmla="*/ 367861 h 908989"/>
                <a:gd name="connsiteX644" fmla="*/ 1062141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286"/>
                  </a:lnTo>
                  <a:lnTo>
                    <a:pt x="307006" y="502286"/>
                  </a:lnTo>
                  <a:lnTo>
                    <a:pt x="307006" y="493242"/>
                  </a:lnTo>
                  <a:lnTo>
                    <a:pt x="313576" y="493242"/>
                  </a:lnTo>
                  <a:lnTo>
                    <a:pt x="307291" y="486388"/>
                  </a:lnTo>
                  <a:lnTo>
                    <a:pt x="303101" y="481818"/>
                  </a:lnTo>
                  <a:lnTo>
                    <a:pt x="288437" y="481818"/>
                  </a:lnTo>
                  <a:lnTo>
                    <a:pt x="282247" y="470394"/>
                  </a:lnTo>
                  <a:lnTo>
                    <a:pt x="248823" y="470394"/>
                  </a:lnTo>
                  <a:lnTo>
                    <a:pt x="248823" y="486388"/>
                  </a:lnTo>
                  <a:lnTo>
                    <a:pt x="242538" y="493242"/>
                  </a:lnTo>
                  <a:lnTo>
                    <a:pt x="238348" y="493242"/>
                  </a:lnTo>
                  <a:lnTo>
                    <a:pt x="238348" y="497812"/>
                  </a:lnTo>
                  <a:lnTo>
                    <a:pt x="242538" y="502286"/>
                  </a:lnTo>
                  <a:lnTo>
                    <a:pt x="248823" y="502286"/>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617" y="50648"/>
                  </a:lnTo>
                  <a:lnTo>
                    <a:pt x="1081662" y="43793"/>
                  </a:lnTo>
                  <a:lnTo>
                    <a:pt x="1175554" y="43793"/>
                  </a:lnTo>
                  <a:lnTo>
                    <a:pt x="1211073" y="39223"/>
                  </a:lnTo>
                  <a:lnTo>
                    <a:pt x="1304965" y="39223"/>
                  </a:lnTo>
                  <a:lnTo>
                    <a:pt x="1319630" y="32369"/>
                  </a:lnTo>
                  <a:lnTo>
                    <a:pt x="1311250" y="27799"/>
                  </a:lnTo>
                  <a:lnTo>
                    <a:pt x="1290395" y="23229"/>
                  </a:lnTo>
                  <a:lnTo>
                    <a:pt x="1240307" y="23229"/>
                  </a:lnTo>
                  <a:lnTo>
                    <a:pt x="1246496" y="16375"/>
                  </a:lnTo>
                  <a:lnTo>
                    <a:pt x="1240307" y="11805"/>
                  </a:lnTo>
                  <a:lnTo>
                    <a:pt x="1221262" y="11805"/>
                  </a:lnTo>
                  <a:lnTo>
                    <a:pt x="1215072" y="16375"/>
                  </a:lnTo>
                  <a:lnTo>
                    <a:pt x="1185838" y="16375"/>
                  </a:lnTo>
                  <a:lnTo>
                    <a:pt x="1181648" y="11805"/>
                  </a:lnTo>
                  <a:lnTo>
                    <a:pt x="1206692" y="11805"/>
                  </a:lnTo>
                  <a:lnTo>
                    <a:pt x="1206692" y="4570"/>
                  </a:lnTo>
                  <a:lnTo>
                    <a:pt x="1200408" y="4570"/>
                  </a:lnTo>
                  <a:lnTo>
                    <a:pt x="1191742" y="0"/>
                  </a:lnTo>
                  <a:lnTo>
                    <a:pt x="1120800" y="0"/>
                  </a:lnTo>
                  <a:lnTo>
                    <a:pt x="1101755" y="4570"/>
                  </a:lnTo>
                  <a:lnTo>
                    <a:pt x="1080900" y="4570"/>
                  </a:lnTo>
                  <a:lnTo>
                    <a:pt x="1061855" y="0"/>
                  </a:lnTo>
                  <a:lnTo>
                    <a:pt x="1007577" y="0"/>
                  </a:lnTo>
                  <a:lnTo>
                    <a:pt x="997102" y="4570"/>
                  </a:lnTo>
                  <a:lnTo>
                    <a:pt x="947013"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758"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758"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2572"/>
                  </a:lnTo>
                  <a:lnTo>
                    <a:pt x="342144" y="502572"/>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518"/>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606"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851"/>
                  </a:lnTo>
                  <a:lnTo>
                    <a:pt x="649340" y="639092"/>
                  </a:lnTo>
                  <a:lnTo>
                    <a:pt x="655625" y="639092"/>
                  </a:lnTo>
                  <a:lnTo>
                    <a:pt x="659815" y="634522"/>
                  </a:lnTo>
                  <a:lnTo>
                    <a:pt x="665909" y="634522"/>
                  </a:lnTo>
                  <a:lnTo>
                    <a:pt x="665909" y="639092"/>
                  </a:lnTo>
                  <a:lnTo>
                    <a:pt x="659624" y="645851"/>
                  </a:lnTo>
                  <a:lnTo>
                    <a:pt x="655434" y="650421"/>
                  </a:lnTo>
                  <a:lnTo>
                    <a:pt x="649149" y="661845"/>
                  </a:lnTo>
                  <a:lnTo>
                    <a:pt x="665909" y="661845"/>
                  </a:lnTo>
                  <a:lnTo>
                    <a:pt x="665909" y="650421"/>
                  </a:lnTo>
                  <a:lnTo>
                    <a:pt x="674289" y="650421"/>
                  </a:lnTo>
                  <a:lnTo>
                    <a:pt x="680479" y="645851"/>
                  </a:lnTo>
                  <a:lnTo>
                    <a:pt x="684954" y="645851"/>
                  </a:lnTo>
                  <a:lnTo>
                    <a:pt x="684954" y="650421"/>
                  </a:lnTo>
                  <a:lnTo>
                    <a:pt x="699619" y="650421"/>
                  </a:lnTo>
                  <a:lnTo>
                    <a:pt x="714188" y="645851"/>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712" y="520184"/>
                  </a:lnTo>
                  <a:lnTo>
                    <a:pt x="1077282" y="501906"/>
                  </a:lnTo>
                  <a:lnTo>
                    <a:pt x="1081472" y="501906"/>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712"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617"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427"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141" y="367861"/>
                  </a:lnTo>
                  <a:lnTo>
                    <a:pt x="1051666" y="367861"/>
                  </a:lnTo>
                  <a:lnTo>
                    <a:pt x="1062141"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Serbest Form 4711">
              <a:extLst>
                <a:ext uri="{FF2B5EF4-FFF2-40B4-BE49-F238E27FC236}">
                  <a16:creationId xmlns:a16="http://schemas.microsoft.com/office/drawing/2014/main" id="{FE31EBAC-1AF3-8CA8-144F-22C848BE22AE}"/>
                </a:ext>
              </a:extLst>
            </p:cNvPr>
            <p:cNvSpPr/>
            <p:nvPr/>
          </p:nvSpPr>
          <p:spPr>
            <a:xfrm>
              <a:off x="4054537" y="-933124"/>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382 h 908989"/>
                <a:gd name="connsiteX3" fmla="*/ 307006 w 1527791"/>
                <a:gd name="connsiteY3" fmla="*/ 502382 h 908989"/>
                <a:gd name="connsiteX4" fmla="*/ 307006 w 1527791"/>
                <a:gd name="connsiteY4" fmla="*/ 492861 h 908989"/>
                <a:gd name="connsiteX5" fmla="*/ 313576 w 1527791"/>
                <a:gd name="connsiteY5" fmla="*/ 492861 h 908989"/>
                <a:gd name="connsiteX6" fmla="*/ 307291 w 1527791"/>
                <a:gd name="connsiteY6" fmla="*/ 486007 h 908989"/>
                <a:gd name="connsiteX7" fmla="*/ 303101 w 1527791"/>
                <a:gd name="connsiteY7" fmla="*/ 481437 h 908989"/>
                <a:gd name="connsiteX8" fmla="*/ 288437 w 1527791"/>
                <a:gd name="connsiteY8" fmla="*/ 481437 h 908989"/>
                <a:gd name="connsiteX9" fmla="*/ 282247 w 1527791"/>
                <a:gd name="connsiteY9" fmla="*/ 470013 h 908989"/>
                <a:gd name="connsiteX10" fmla="*/ 248823 w 1527791"/>
                <a:gd name="connsiteY10" fmla="*/ 470013 h 908989"/>
                <a:gd name="connsiteX11" fmla="*/ 248823 w 1527791"/>
                <a:gd name="connsiteY11" fmla="*/ 486007 h 908989"/>
                <a:gd name="connsiteX12" fmla="*/ 242538 w 1527791"/>
                <a:gd name="connsiteY12" fmla="*/ 492861 h 908989"/>
                <a:gd name="connsiteX13" fmla="*/ 238348 w 1527791"/>
                <a:gd name="connsiteY13" fmla="*/ 492861 h 908989"/>
                <a:gd name="connsiteX14" fmla="*/ 238348 w 1527791"/>
                <a:gd name="connsiteY14" fmla="*/ 497431 h 908989"/>
                <a:gd name="connsiteX15" fmla="*/ 242538 w 1527791"/>
                <a:gd name="connsiteY15" fmla="*/ 502001 h 908989"/>
                <a:gd name="connsiteX16" fmla="*/ 248823 w 1527791"/>
                <a:gd name="connsiteY16" fmla="*/ 502001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522 w 1527791"/>
                <a:gd name="connsiteY63" fmla="*/ 50648 h 908989"/>
                <a:gd name="connsiteX64" fmla="*/ 1081567 w 1527791"/>
                <a:gd name="connsiteY64" fmla="*/ 43793 h 908989"/>
                <a:gd name="connsiteX65" fmla="*/ 1175459 w 1527791"/>
                <a:gd name="connsiteY65" fmla="*/ 43793 h 908989"/>
                <a:gd name="connsiteX66" fmla="*/ 1210977 w 1527791"/>
                <a:gd name="connsiteY66" fmla="*/ 39223 h 908989"/>
                <a:gd name="connsiteX67" fmla="*/ 1304869 w 1527791"/>
                <a:gd name="connsiteY67" fmla="*/ 39223 h 908989"/>
                <a:gd name="connsiteX68" fmla="*/ 1319534 w 1527791"/>
                <a:gd name="connsiteY68" fmla="*/ 32369 h 908989"/>
                <a:gd name="connsiteX69" fmla="*/ 1311154 w 1527791"/>
                <a:gd name="connsiteY69" fmla="*/ 27799 h 908989"/>
                <a:gd name="connsiteX70" fmla="*/ 1290300 w 1527791"/>
                <a:gd name="connsiteY70" fmla="*/ 23229 h 908989"/>
                <a:gd name="connsiteX71" fmla="*/ 1240212 w 1527791"/>
                <a:gd name="connsiteY71" fmla="*/ 23229 h 908989"/>
                <a:gd name="connsiteX72" fmla="*/ 1246402 w 1527791"/>
                <a:gd name="connsiteY72" fmla="*/ 16375 h 908989"/>
                <a:gd name="connsiteX73" fmla="*/ 1240212 w 1527791"/>
                <a:gd name="connsiteY73" fmla="*/ 11805 h 908989"/>
                <a:gd name="connsiteX74" fmla="*/ 1221167 w 1527791"/>
                <a:gd name="connsiteY74" fmla="*/ 11805 h 908989"/>
                <a:gd name="connsiteX75" fmla="*/ 1214977 w 1527791"/>
                <a:gd name="connsiteY75" fmla="*/ 16375 h 908989"/>
                <a:gd name="connsiteX76" fmla="*/ 1185743 w 1527791"/>
                <a:gd name="connsiteY76" fmla="*/ 16375 h 908989"/>
                <a:gd name="connsiteX77" fmla="*/ 1181553 w 1527791"/>
                <a:gd name="connsiteY77" fmla="*/ 11805 h 908989"/>
                <a:gd name="connsiteX78" fmla="*/ 1206597 w 1527791"/>
                <a:gd name="connsiteY78" fmla="*/ 11805 h 908989"/>
                <a:gd name="connsiteX79" fmla="*/ 1206597 w 1527791"/>
                <a:gd name="connsiteY79" fmla="*/ 4570 h 908989"/>
                <a:gd name="connsiteX80" fmla="*/ 1200312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672 w 1527791"/>
                <a:gd name="connsiteY86" fmla="*/ 0 h 908989"/>
                <a:gd name="connsiteX87" fmla="*/ 997197 w 1527791"/>
                <a:gd name="connsiteY87" fmla="*/ 4570 h 908989"/>
                <a:gd name="connsiteX88" fmla="*/ 947109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853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853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3048 h 908989"/>
                <a:gd name="connsiteX310" fmla="*/ 342144 w 1527791"/>
                <a:gd name="connsiteY310" fmla="*/ 503048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613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511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946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946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946 h 908989"/>
                <a:gd name="connsiteX526" fmla="*/ 684954 w 1527791"/>
                <a:gd name="connsiteY526" fmla="*/ 645946 h 908989"/>
                <a:gd name="connsiteX527" fmla="*/ 684954 w 1527791"/>
                <a:gd name="connsiteY527" fmla="*/ 650421 h 908989"/>
                <a:gd name="connsiteX528" fmla="*/ 699619 w 1527791"/>
                <a:gd name="connsiteY528" fmla="*/ 650421 h 908989"/>
                <a:gd name="connsiteX529" fmla="*/ 714188 w 1527791"/>
                <a:gd name="connsiteY529" fmla="*/ 645946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617 w 1527791"/>
                <a:gd name="connsiteY556" fmla="*/ 520184 h 908989"/>
                <a:gd name="connsiteX557" fmla="*/ 1077282 w 1527791"/>
                <a:gd name="connsiteY557" fmla="*/ 502001 h 908989"/>
                <a:gd name="connsiteX558" fmla="*/ 1081472 w 1527791"/>
                <a:gd name="connsiteY558" fmla="*/ 502001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617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522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331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045 w 1527791"/>
                <a:gd name="connsiteY642" fmla="*/ 367861 h 908989"/>
                <a:gd name="connsiteX643" fmla="*/ 1051666 w 1527791"/>
                <a:gd name="connsiteY643" fmla="*/ 367861 h 908989"/>
                <a:gd name="connsiteX644" fmla="*/ 1062045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382"/>
                  </a:lnTo>
                  <a:lnTo>
                    <a:pt x="307006" y="502382"/>
                  </a:lnTo>
                  <a:lnTo>
                    <a:pt x="307006" y="492861"/>
                  </a:lnTo>
                  <a:lnTo>
                    <a:pt x="313576" y="492861"/>
                  </a:lnTo>
                  <a:lnTo>
                    <a:pt x="307291" y="486007"/>
                  </a:lnTo>
                  <a:lnTo>
                    <a:pt x="303101" y="481437"/>
                  </a:lnTo>
                  <a:lnTo>
                    <a:pt x="288437" y="481437"/>
                  </a:lnTo>
                  <a:lnTo>
                    <a:pt x="282247" y="470013"/>
                  </a:lnTo>
                  <a:lnTo>
                    <a:pt x="248823" y="470013"/>
                  </a:lnTo>
                  <a:lnTo>
                    <a:pt x="248823" y="486007"/>
                  </a:lnTo>
                  <a:lnTo>
                    <a:pt x="242538" y="492861"/>
                  </a:lnTo>
                  <a:lnTo>
                    <a:pt x="238348" y="492861"/>
                  </a:lnTo>
                  <a:lnTo>
                    <a:pt x="238348" y="497431"/>
                  </a:lnTo>
                  <a:lnTo>
                    <a:pt x="242538" y="502001"/>
                  </a:lnTo>
                  <a:lnTo>
                    <a:pt x="248823" y="502001"/>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522" y="50648"/>
                  </a:lnTo>
                  <a:lnTo>
                    <a:pt x="1081567" y="43793"/>
                  </a:lnTo>
                  <a:lnTo>
                    <a:pt x="1175459" y="43793"/>
                  </a:lnTo>
                  <a:lnTo>
                    <a:pt x="1210977" y="39223"/>
                  </a:lnTo>
                  <a:lnTo>
                    <a:pt x="1304869" y="39223"/>
                  </a:lnTo>
                  <a:lnTo>
                    <a:pt x="1319534" y="32369"/>
                  </a:lnTo>
                  <a:lnTo>
                    <a:pt x="1311154" y="27799"/>
                  </a:lnTo>
                  <a:lnTo>
                    <a:pt x="1290300" y="23229"/>
                  </a:lnTo>
                  <a:lnTo>
                    <a:pt x="1240212" y="23229"/>
                  </a:lnTo>
                  <a:lnTo>
                    <a:pt x="1246402" y="16375"/>
                  </a:lnTo>
                  <a:lnTo>
                    <a:pt x="1240212" y="11805"/>
                  </a:lnTo>
                  <a:lnTo>
                    <a:pt x="1221167" y="11805"/>
                  </a:lnTo>
                  <a:lnTo>
                    <a:pt x="1214977" y="16375"/>
                  </a:lnTo>
                  <a:lnTo>
                    <a:pt x="1185743" y="16375"/>
                  </a:lnTo>
                  <a:lnTo>
                    <a:pt x="1181553" y="11805"/>
                  </a:lnTo>
                  <a:lnTo>
                    <a:pt x="1206597" y="11805"/>
                  </a:lnTo>
                  <a:lnTo>
                    <a:pt x="1206597" y="4570"/>
                  </a:lnTo>
                  <a:lnTo>
                    <a:pt x="1200312" y="4570"/>
                  </a:lnTo>
                  <a:lnTo>
                    <a:pt x="1191742" y="0"/>
                  </a:lnTo>
                  <a:lnTo>
                    <a:pt x="1120800" y="0"/>
                  </a:lnTo>
                  <a:lnTo>
                    <a:pt x="1101755" y="4570"/>
                  </a:lnTo>
                  <a:lnTo>
                    <a:pt x="1080900" y="4570"/>
                  </a:lnTo>
                  <a:lnTo>
                    <a:pt x="1061855" y="0"/>
                  </a:lnTo>
                  <a:lnTo>
                    <a:pt x="1007672" y="0"/>
                  </a:lnTo>
                  <a:lnTo>
                    <a:pt x="997197" y="4570"/>
                  </a:lnTo>
                  <a:lnTo>
                    <a:pt x="947109"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853"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853"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3048"/>
                  </a:lnTo>
                  <a:lnTo>
                    <a:pt x="342144" y="503048"/>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613"/>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511"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946"/>
                  </a:lnTo>
                  <a:lnTo>
                    <a:pt x="649340" y="639092"/>
                  </a:lnTo>
                  <a:lnTo>
                    <a:pt x="655625" y="639092"/>
                  </a:lnTo>
                  <a:lnTo>
                    <a:pt x="659815" y="634522"/>
                  </a:lnTo>
                  <a:lnTo>
                    <a:pt x="665909" y="634522"/>
                  </a:lnTo>
                  <a:lnTo>
                    <a:pt x="665909" y="639092"/>
                  </a:lnTo>
                  <a:lnTo>
                    <a:pt x="659624" y="645946"/>
                  </a:lnTo>
                  <a:lnTo>
                    <a:pt x="655434" y="650421"/>
                  </a:lnTo>
                  <a:lnTo>
                    <a:pt x="649149" y="661845"/>
                  </a:lnTo>
                  <a:lnTo>
                    <a:pt x="665909" y="661845"/>
                  </a:lnTo>
                  <a:lnTo>
                    <a:pt x="665909" y="650421"/>
                  </a:lnTo>
                  <a:lnTo>
                    <a:pt x="674289" y="650421"/>
                  </a:lnTo>
                  <a:lnTo>
                    <a:pt x="680479" y="645946"/>
                  </a:lnTo>
                  <a:lnTo>
                    <a:pt x="684954" y="645946"/>
                  </a:lnTo>
                  <a:lnTo>
                    <a:pt x="684954" y="650421"/>
                  </a:lnTo>
                  <a:lnTo>
                    <a:pt x="699619" y="650421"/>
                  </a:lnTo>
                  <a:lnTo>
                    <a:pt x="714188" y="645946"/>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617" y="520184"/>
                  </a:lnTo>
                  <a:lnTo>
                    <a:pt x="1077282" y="502001"/>
                  </a:lnTo>
                  <a:lnTo>
                    <a:pt x="1081472" y="502001"/>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617"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522"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331"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045" y="367861"/>
                  </a:lnTo>
                  <a:lnTo>
                    <a:pt x="1051666" y="367861"/>
                  </a:lnTo>
                  <a:lnTo>
                    <a:pt x="1062045"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Serbest Form 4712">
              <a:extLst>
                <a:ext uri="{FF2B5EF4-FFF2-40B4-BE49-F238E27FC236}">
                  <a16:creationId xmlns:a16="http://schemas.microsoft.com/office/drawing/2014/main" id="{3FE5B8C0-D07C-7D67-0899-1D18B967C547}"/>
                </a:ext>
              </a:extLst>
            </p:cNvPr>
            <p:cNvSpPr/>
            <p:nvPr/>
          </p:nvSpPr>
          <p:spPr>
            <a:xfrm>
              <a:off x="6472017" y="787654"/>
              <a:ext cx="290627" cy="328828"/>
            </a:xfrm>
            <a:custGeom>
              <a:avLst/>
              <a:gdLst>
                <a:gd name="connsiteX0" fmla="*/ 61896 w 290627"/>
                <a:gd name="connsiteY0" fmla="*/ 164224 h 328828"/>
                <a:gd name="connsiteX1" fmla="*/ 48946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136 w 290627"/>
                <a:gd name="connsiteY6" fmla="*/ 217822 h 328828"/>
                <a:gd name="connsiteX7" fmla="*/ 49136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946" y="171364"/>
                  </a:lnTo>
                  <a:lnTo>
                    <a:pt x="45613" y="171364"/>
                  </a:lnTo>
                  <a:lnTo>
                    <a:pt x="36090" y="185644"/>
                  </a:lnTo>
                  <a:lnTo>
                    <a:pt x="52374" y="199924"/>
                  </a:lnTo>
                  <a:lnTo>
                    <a:pt x="52374" y="207160"/>
                  </a:lnTo>
                  <a:lnTo>
                    <a:pt x="49136" y="217822"/>
                  </a:lnTo>
                  <a:lnTo>
                    <a:pt x="49136"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Serbest Form 4713">
              <a:extLst>
                <a:ext uri="{FF2B5EF4-FFF2-40B4-BE49-F238E27FC236}">
                  <a16:creationId xmlns:a16="http://schemas.microsoft.com/office/drawing/2014/main" id="{CAB0FBBB-5A8A-7F7A-D91C-274B5C7729CC}"/>
                </a:ext>
              </a:extLst>
            </p:cNvPr>
            <p:cNvSpPr/>
            <p:nvPr/>
          </p:nvSpPr>
          <p:spPr>
            <a:xfrm>
              <a:off x="6472017" y="787654"/>
              <a:ext cx="290627" cy="328828"/>
            </a:xfrm>
            <a:custGeom>
              <a:avLst/>
              <a:gdLst>
                <a:gd name="connsiteX0" fmla="*/ 61896 w 290627"/>
                <a:gd name="connsiteY0" fmla="*/ 164224 h 328828"/>
                <a:gd name="connsiteX1" fmla="*/ 48851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041 w 290627"/>
                <a:gd name="connsiteY6" fmla="*/ 217822 h 328828"/>
                <a:gd name="connsiteX7" fmla="*/ 49041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851" y="171364"/>
                  </a:lnTo>
                  <a:lnTo>
                    <a:pt x="45613" y="171364"/>
                  </a:lnTo>
                  <a:lnTo>
                    <a:pt x="36090" y="185644"/>
                  </a:lnTo>
                  <a:lnTo>
                    <a:pt x="52374" y="199924"/>
                  </a:lnTo>
                  <a:lnTo>
                    <a:pt x="52374" y="207160"/>
                  </a:lnTo>
                  <a:lnTo>
                    <a:pt x="49041" y="217822"/>
                  </a:lnTo>
                  <a:lnTo>
                    <a:pt x="49041"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Serbest Form 4714">
              <a:extLst>
                <a:ext uri="{FF2B5EF4-FFF2-40B4-BE49-F238E27FC236}">
                  <a16:creationId xmlns:a16="http://schemas.microsoft.com/office/drawing/2014/main" id="{42FDFDEE-F8EA-6A28-36FF-ED0771BEF417}"/>
                </a:ext>
              </a:extLst>
            </p:cNvPr>
            <p:cNvSpPr/>
            <p:nvPr/>
          </p:nvSpPr>
          <p:spPr>
            <a:xfrm>
              <a:off x="5601754" y="2237867"/>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Serbest Form 4715">
              <a:extLst>
                <a:ext uri="{FF2B5EF4-FFF2-40B4-BE49-F238E27FC236}">
                  <a16:creationId xmlns:a16="http://schemas.microsoft.com/office/drawing/2014/main" id="{EC6ABA0D-55C9-8B4E-CB1F-DF02000B6E5C}"/>
                </a:ext>
              </a:extLst>
            </p:cNvPr>
            <p:cNvSpPr/>
            <p:nvPr/>
          </p:nvSpPr>
          <p:spPr>
            <a:xfrm>
              <a:off x="5601754" y="2237867"/>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Serbest Form 4716">
              <a:extLst>
                <a:ext uri="{FF2B5EF4-FFF2-40B4-BE49-F238E27FC236}">
                  <a16:creationId xmlns:a16="http://schemas.microsoft.com/office/drawing/2014/main" id="{7EDE47F3-159F-0DA0-625C-0AB19293BA28}"/>
                </a:ext>
              </a:extLst>
            </p:cNvPr>
            <p:cNvSpPr/>
            <p:nvPr/>
          </p:nvSpPr>
          <p:spPr>
            <a:xfrm>
              <a:off x="7168303" y="710350"/>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Serbest Form 4717">
              <a:extLst>
                <a:ext uri="{FF2B5EF4-FFF2-40B4-BE49-F238E27FC236}">
                  <a16:creationId xmlns:a16="http://schemas.microsoft.com/office/drawing/2014/main" id="{FACCABD8-ECE0-E3AB-54D7-E06580552B03}"/>
                </a:ext>
              </a:extLst>
            </p:cNvPr>
            <p:cNvSpPr/>
            <p:nvPr/>
          </p:nvSpPr>
          <p:spPr>
            <a:xfrm>
              <a:off x="7168303" y="710350"/>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Serbest Form 4718">
              <a:extLst>
                <a:ext uri="{FF2B5EF4-FFF2-40B4-BE49-F238E27FC236}">
                  <a16:creationId xmlns:a16="http://schemas.microsoft.com/office/drawing/2014/main" id="{48748E22-DF24-4D84-ADF8-AF49E49531F8}"/>
                </a:ext>
              </a:extLst>
            </p:cNvPr>
            <p:cNvSpPr/>
            <p:nvPr/>
          </p:nvSpPr>
          <p:spPr>
            <a:xfrm>
              <a:off x="5079540" y="2121911"/>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Serbest Form 4719">
              <a:extLst>
                <a:ext uri="{FF2B5EF4-FFF2-40B4-BE49-F238E27FC236}">
                  <a16:creationId xmlns:a16="http://schemas.microsoft.com/office/drawing/2014/main" id="{E607BA3A-E0AA-9FFF-B65C-96D8A1073F07}"/>
                </a:ext>
              </a:extLst>
            </p:cNvPr>
            <p:cNvSpPr/>
            <p:nvPr/>
          </p:nvSpPr>
          <p:spPr>
            <a:xfrm>
              <a:off x="5079540" y="2121911"/>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Serbest Form 4720">
              <a:extLst>
                <a:ext uri="{FF2B5EF4-FFF2-40B4-BE49-F238E27FC236}">
                  <a16:creationId xmlns:a16="http://schemas.microsoft.com/office/drawing/2014/main" id="{BC9EC15A-D434-0F46-335F-1FAA7D71DD52}"/>
                </a:ext>
              </a:extLst>
            </p:cNvPr>
            <p:cNvSpPr/>
            <p:nvPr/>
          </p:nvSpPr>
          <p:spPr>
            <a:xfrm>
              <a:off x="6065881" y="2663231"/>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4966 h 290080"/>
                <a:gd name="connsiteX82" fmla="*/ 106367 w 212733"/>
                <a:gd name="connsiteY82" fmla="*/ 214966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4966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4966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4966"/>
                  </a:lnTo>
                  <a:lnTo>
                    <a:pt x="106367" y="214966"/>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4966"/>
                  </a:lnTo>
                  <a:lnTo>
                    <a:pt x="179309" y="208207"/>
                  </a:lnTo>
                  <a:lnTo>
                    <a:pt x="182356" y="204780"/>
                  </a:lnTo>
                  <a:lnTo>
                    <a:pt x="185404" y="204780"/>
                  </a:lnTo>
                  <a:lnTo>
                    <a:pt x="185404" y="221821"/>
                  </a:lnTo>
                  <a:lnTo>
                    <a:pt x="188451" y="225248"/>
                  </a:lnTo>
                  <a:lnTo>
                    <a:pt x="194545" y="225248"/>
                  </a:lnTo>
                  <a:lnTo>
                    <a:pt x="197497" y="221821"/>
                  </a:lnTo>
                  <a:lnTo>
                    <a:pt x="200544" y="214966"/>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Serbest Form 4721">
              <a:extLst>
                <a:ext uri="{FF2B5EF4-FFF2-40B4-BE49-F238E27FC236}">
                  <a16:creationId xmlns:a16="http://schemas.microsoft.com/office/drawing/2014/main" id="{1508E0AF-0E79-E4B0-CA9D-109130202794}"/>
                </a:ext>
              </a:extLst>
            </p:cNvPr>
            <p:cNvSpPr/>
            <p:nvPr/>
          </p:nvSpPr>
          <p:spPr>
            <a:xfrm>
              <a:off x="6065881" y="2663231"/>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5062 h 290080"/>
                <a:gd name="connsiteX82" fmla="*/ 106367 w 212733"/>
                <a:gd name="connsiteY82" fmla="*/ 215062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5062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5062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5062"/>
                  </a:lnTo>
                  <a:lnTo>
                    <a:pt x="106367" y="215062"/>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5062"/>
                  </a:lnTo>
                  <a:lnTo>
                    <a:pt x="179309" y="208207"/>
                  </a:lnTo>
                  <a:lnTo>
                    <a:pt x="182356" y="204780"/>
                  </a:lnTo>
                  <a:lnTo>
                    <a:pt x="185404" y="204780"/>
                  </a:lnTo>
                  <a:lnTo>
                    <a:pt x="185404" y="221821"/>
                  </a:lnTo>
                  <a:lnTo>
                    <a:pt x="188451" y="225248"/>
                  </a:lnTo>
                  <a:lnTo>
                    <a:pt x="194545" y="225248"/>
                  </a:lnTo>
                  <a:lnTo>
                    <a:pt x="197497" y="221821"/>
                  </a:lnTo>
                  <a:lnTo>
                    <a:pt x="200544" y="215062"/>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Serbest Form 4722">
              <a:extLst>
                <a:ext uri="{FF2B5EF4-FFF2-40B4-BE49-F238E27FC236}">
                  <a16:creationId xmlns:a16="http://schemas.microsoft.com/office/drawing/2014/main" id="{39F8F56B-B384-8117-179C-9E6F22E0A40A}"/>
                </a:ext>
              </a:extLst>
            </p:cNvPr>
            <p:cNvSpPr/>
            <p:nvPr/>
          </p:nvSpPr>
          <p:spPr>
            <a:xfrm>
              <a:off x="5601850" y="362386"/>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840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111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635 h 445069"/>
                <a:gd name="connsiteX145" fmla="*/ 428608 w 502693"/>
                <a:gd name="connsiteY145" fmla="*/ 336635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840"/>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111"/>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635"/>
                  </a:lnTo>
                  <a:lnTo>
                    <a:pt x="428608" y="336635"/>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Serbest Form 4723">
              <a:extLst>
                <a:ext uri="{FF2B5EF4-FFF2-40B4-BE49-F238E27FC236}">
                  <a16:creationId xmlns:a16="http://schemas.microsoft.com/office/drawing/2014/main" id="{9B94829E-2DE5-3A10-892F-741F55B7D5FB}"/>
                </a:ext>
              </a:extLst>
            </p:cNvPr>
            <p:cNvSpPr/>
            <p:nvPr/>
          </p:nvSpPr>
          <p:spPr>
            <a:xfrm>
              <a:off x="5601850" y="362386"/>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935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206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730 h 445069"/>
                <a:gd name="connsiteX145" fmla="*/ 428608 w 502693"/>
                <a:gd name="connsiteY145" fmla="*/ 336730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935"/>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206"/>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730"/>
                  </a:lnTo>
                  <a:lnTo>
                    <a:pt x="428608" y="336730"/>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Serbest Form 4724">
              <a:extLst>
                <a:ext uri="{FF2B5EF4-FFF2-40B4-BE49-F238E27FC236}">
                  <a16:creationId xmlns:a16="http://schemas.microsoft.com/office/drawing/2014/main" id="{045D81E6-1D36-B03C-29C1-84EA7075F1E5}"/>
                </a:ext>
              </a:extLst>
            </p:cNvPr>
            <p:cNvSpPr/>
            <p:nvPr/>
          </p:nvSpPr>
          <p:spPr>
            <a:xfrm>
              <a:off x="6414024" y="-449782"/>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709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709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709 w 348048"/>
                <a:gd name="connsiteY69" fmla="*/ 307122 h 406132"/>
                <a:gd name="connsiteX70" fmla="*/ 39709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709"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709"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709" y="307122"/>
                  </a:lnTo>
                  <a:lnTo>
                    <a:pt x="39709"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Serbest Form 4725">
              <a:extLst>
                <a:ext uri="{FF2B5EF4-FFF2-40B4-BE49-F238E27FC236}">
                  <a16:creationId xmlns:a16="http://schemas.microsoft.com/office/drawing/2014/main" id="{554C7137-AC37-3A23-147E-DF5A6A7AEFAB}"/>
                </a:ext>
              </a:extLst>
            </p:cNvPr>
            <p:cNvSpPr/>
            <p:nvPr/>
          </p:nvSpPr>
          <p:spPr>
            <a:xfrm>
              <a:off x="6414024" y="-449782"/>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805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805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805 w 348048"/>
                <a:gd name="connsiteY69" fmla="*/ 307122 h 406132"/>
                <a:gd name="connsiteX70" fmla="*/ 39805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805"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805"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805" y="307122"/>
                  </a:lnTo>
                  <a:lnTo>
                    <a:pt x="39805"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Serbest Form 4726">
              <a:extLst>
                <a:ext uri="{FF2B5EF4-FFF2-40B4-BE49-F238E27FC236}">
                  <a16:creationId xmlns:a16="http://schemas.microsoft.com/office/drawing/2014/main" id="{6A29B605-E829-614D-4079-F8C6B1EF4024}"/>
                </a:ext>
              </a:extLst>
            </p:cNvPr>
            <p:cNvSpPr/>
            <p:nvPr/>
          </p:nvSpPr>
          <p:spPr>
            <a:xfrm>
              <a:off x="7013562" y="2063838"/>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564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564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091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564"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564"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091"/>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Serbest Form 4727">
              <a:extLst>
                <a:ext uri="{FF2B5EF4-FFF2-40B4-BE49-F238E27FC236}">
                  <a16:creationId xmlns:a16="http://schemas.microsoft.com/office/drawing/2014/main" id="{9CE1117E-5B43-023B-DB39-4DD7A17C5EB0}"/>
                </a:ext>
              </a:extLst>
            </p:cNvPr>
            <p:cNvSpPr/>
            <p:nvPr/>
          </p:nvSpPr>
          <p:spPr>
            <a:xfrm>
              <a:off x="7013562" y="2063838"/>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469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469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186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469"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469"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186"/>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Serbest Form 4728">
              <a:extLst>
                <a:ext uri="{FF2B5EF4-FFF2-40B4-BE49-F238E27FC236}">
                  <a16:creationId xmlns:a16="http://schemas.microsoft.com/office/drawing/2014/main" id="{96240325-19E1-0625-63E2-D51984078549}"/>
                </a:ext>
              </a:extLst>
            </p:cNvPr>
            <p:cNvSpPr/>
            <p:nvPr/>
          </p:nvSpPr>
          <p:spPr>
            <a:xfrm>
              <a:off x="6491347" y="-24324"/>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Serbest Form 4729">
              <a:extLst>
                <a:ext uri="{FF2B5EF4-FFF2-40B4-BE49-F238E27FC236}">
                  <a16:creationId xmlns:a16="http://schemas.microsoft.com/office/drawing/2014/main" id="{504306BF-C3D3-48B0-CA34-B756D22523C6}"/>
                </a:ext>
              </a:extLst>
            </p:cNvPr>
            <p:cNvSpPr/>
            <p:nvPr/>
          </p:nvSpPr>
          <p:spPr>
            <a:xfrm>
              <a:off x="6491347" y="-24324"/>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Serbest Form 4730">
              <a:extLst>
                <a:ext uri="{FF2B5EF4-FFF2-40B4-BE49-F238E27FC236}">
                  <a16:creationId xmlns:a16="http://schemas.microsoft.com/office/drawing/2014/main" id="{3EBDDC5F-7DB6-9D2E-AA91-7F69CE44AE06}"/>
                </a:ext>
              </a:extLst>
            </p:cNvPr>
            <p:cNvSpPr/>
            <p:nvPr/>
          </p:nvSpPr>
          <p:spPr>
            <a:xfrm>
              <a:off x="7129546" y="1909230"/>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Serbest Form 4731">
              <a:extLst>
                <a:ext uri="{FF2B5EF4-FFF2-40B4-BE49-F238E27FC236}">
                  <a16:creationId xmlns:a16="http://schemas.microsoft.com/office/drawing/2014/main" id="{A6EAB16A-E30E-DB27-8530-3E6747F324B0}"/>
                </a:ext>
              </a:extLst>
            </p:cNvPr>
            <p:cNvSpPr/>
            <p:nvPr/>
          </p:nvSpPr>
          <p:spPr>
            <a:xfrm>
              <a:off x="7129546" y="1909230"/>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Serbest Form 4732">
              <a:extLst>
                <a:ext uri="{FF2B5EF4-FFF2-40B4-BE49-F238E27FC236}">
                  <a16:creationId xmlns:a16="http://schemas.microsoft.com/office/drawing/2014/main" id="{C92A1F08-8A61-69DF-19CD-952253F359F8}"/>
                </a:ext>
              </a:extLst>
            </p:cNvPr>
            <p:cNvSpPr/>
            <p:nvPr/>
          </p:nvSpPr>
          <p:spPr>
            <a:xfrm>
              <a:off x="6085212" y="2663231"/>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Serbest Form 4733">
              <a:extLst>
                <a:ext uri="{FF2B5EF4-FFF2-40B4-BE49-F238E27FC236}">
                  <a16:creationId xmlns:a16="http://schemas.microsoft.com/office/drawing/2014/main" id="{57D92B5A-D46A-2BE3-97F1-3944F6B0CAF4}"/>
                </a:ext>
              </a:extLst>
            </p:cNvPr>
            <p:cNvSpPr/>
            <p:nvPr/>
          </p:nvSpPr>
          <p:spPr>
            <a:xfrm>
              <a:off x="6085212" y="2663231"/>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Serbest Form 4734">
              <a:extLst>
                <a:ext uri="{FF2B5EF4-FFF2-40B4-BE49-F238E27FC236}">
                  <a16:creationId xmlns:a16="http://schemas.microsoft.com/office/drawing/2014/main" id="{09A26F86-CAB1-7C93-EB9F-BCE4A1264B05}"/>
                </a:ext>
              </a:extLst>
            </p:cNvPr>
            <p:cNvSpPr/>
            <p:nvPr/>
          </p:nvSpPr>
          <p:spPr>
            <a:xfrm>
              <a:off x="2236499" y="2083164"/>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Serbest Form 4735">
              <a:extLst>
                <a:ext uri="{FF2B5EF4-FFF2-40B4-BE49-F238E27FC236}">
                  <a16:creationId xmlns:a16="http://schemas.microsoft.com/office/drawing/2014/main" id="{4DF8EB4C-4663-5909-699A-C8C5C6ED9F00}"/>
                </a:ext>
              </a:extLst>
            </p:cNvPr>
            <p:cNvSpPr/>
            <p:nvPr/>
          </p:nvSpPr>
          <p:spPr>
            <a:xfrm>
              <a:off x="2236499" y="2083164"/>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Serbest Form 4736">
              <a:extLst>
                <a:ext uri="{FF2B5EF4-FFF2-40B4-BE49-F238E27FC236}">
                  <a16:creationId xmlns:a16="http://schemas.microsoft.com/office/drawing/2014/main" id="{11C50EFF-1833-ECA5-AF48-B9136C22FE12}"/>
                </a:ext>
              </a:extLst>
            </p:cNvPr>
            <p:cNvSpPr/>
            <p:nvPr/>
          </p:nvSpPr>
          <p:spPr>
            <a:xfrm>
              <a:off x="6665419" y="1271090"/>
              <a:ext cx="425465" cy="464110"/>
            </a:xfrm>
            <a:custGeom>
              <a:avLst/>
              <a:gdLst>
                <a:gd name="connsiteX0" fmla="*/ 6475 w 425465"/>
                <a:gd name="connsiteY0" fmla="*/ 10377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377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377 h 464110"/>
                <a:gd name="connsiteX115" fmla="*/ 225684 w 425465"/>
                <a:gd name="connsiteY115" fmla="*/ 10377 h 464110"/>
                <a:gd name="connsiteX116" fmla="*/ 222446 w 425465"/>
                <a:gd name="connsiteY116" fmla="*/ 6950 h 464110"/>
                <a:gd name="connsiteX117" fmla="*/ 209495 w 425465"/>
                <a:gd name="connsiteY117" fmla="*/ 6950 h 464110"/>
                <a:gd name="connsiteX118" fmla="*/ 203115 w 425465"/>
                <a:gd name="connsiteY118" fmla="*/ 10377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377 h 464110"/>
                <a:gd name="connsiteX135" fmla="*/ 67705 w 425465"/>
                <a:gd name="connsiteY135" fmla="*/ 10377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377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377"/>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377"/>
                  </a:lnTo>
                  <a:lnTo>
                    <a:pt x="267582" y="6950"/>
                  </a:lnTo>
                  <a:lnTo>
                    <a:pt x="261107" y="3522"/>
                  </a:lnTo>
                  <a:lnTo>
                    <a:pt x="251394" y="3522"/>
                  </a:lnTo>
                  <a:lnTo>
                    <a:pt x="245014" y="6950"/>
                  </a:lnTo>
                  <a:lnTo>
                    <a:pt x="235301" y="6950"/>
                  </a:lnTo>
                  <a:lnTo>
                    <a:pt x="232064" y="10377"/>
                  </a:lnTo>
                  <a:lnTo>
                    <a:pt x="225684" y="10377"/>
                  </a:lnTo>
                  <a:lnTo>
                    <a:pt x="222446" y="6950"/>
                  </a:lnTo>
                  <a:lnTo>
                    <a:pt x="209495" y="6950"/>
                  </a:lnTo>
                  <a:lnTo>
                    <a:pt x="203115" y="10377"/>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377"/>
                  </a:lnTo>
                  <a:lnTo>
                    <a:pt x="67705" y="10377"/>
                  </a:lnTo>
                  <a:lnTo>
                    <a:pt x="64468" y="6950"/>
                  </a:lnTo>
                  <a:lnTo>
                    <a:pt x="51612" y="0"/>
                  </a:lnTo>
                  <a:lnTo>
                    <a:pt x="41899" y="0"/>
                  </a:lnTo>
                  <a:lnTo>
                    <a:pt x="35423" y="6950"/>
                  </a:lnTo>
                  <a:lnTo>
                    <a:pt x="29044" y="6950"/>
                  </a:lnTo>
                  <a:lnTo>
                    <a:pt x="22568" y="3522"/>
                  </a:lnTo>
                  <a:lnTo>
                    <a:pt x="19331" y="3522"/>
                  </a:lnTo>
                  <a:lnTo>
                    <a:pt x="19331" y="0"/>
                  </a:lnTo>
                  <a:lnTo>
                    <a:pt x="16093" y="0"/>
                  </a:lnTo>
                  <a:lnTo>
                    <a:pt x="6475" y="1037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Serbest Form 4737">
              <a:extLst>
                <a:ext uri="{FF2B5EF4-FFF2-40B4-BE49-F238E27FC236}">
                  <a16:creationId xmlns:a16="http://schemas.microsoft.com/office/drawing/2014/main" id="{63159D61-A798-C616-9625-1194E34F6759}"/>
                </a:ext>
              </a:extLst>
            </p:cNvPr>
            <p:cNvSpPr/>
            <p:nvPr/>
          </p:nvSpPr>
          <p:spPr>
            <a:xfrm>
              <a:off x="6665419" y="1271090"/>
              <a:ext cx="425465" cy="464110"/>
            </a:xfrm>
            <a:custGeom>
              <a:avLst/>
              <a:gdLst>
                <a:gd name="connsiteX0" fmla="*/ 6475 w 425465"/>
                <a:gd name="connsiteY0" fmla="*/ 10472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472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472 h 464110"/>
                <a:gd name="connsiteX115" fmla="*/ 225684 w 425465"/>
                <a:gd name="connsiteY115" fmla="*/ 10472 h 464110"/>
                <a:gd name="connsiteX116" fmla="*/ 222446 w 425465"/>
                <a:gd name="connsiteY116" fmla="*/ 6950 h 464110"/>
                <a:gd name="connsiteX117" fmla="*/ 209495 w 425465"/>
                <a:gd name="connsiteY117" fmla="*/ 6950 h 464110"/>
                <a:gd name="connsiteX118" fmla="*/ 203115 w 425465"/>
                <a:gd name="connsiteY118" fmla="*/ 10472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472 h 464110"/>
                <a:gd name="connsiteX135" fmla="*/ 67705 w 425465"/>
                <a:gd name="connsiteY135" fmla="*/ 10472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472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472"/>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472"/>
                  </a:lnTo>
                  <a:lnTo>
                    <a:pt x="267582" y="6950"/>
                  </a:lnTo>
                  <a:lnTo>
                    <a:pt x="261107" y="3522"/>
                  </a:lnTo>
                  <a:lnTo>
                    <a:pt x="251394" y="3522"/>
                  </a:lnTo>
                  <a:lnTo>
                    <a:pt x="245014" y="6950"/>
                  </a:lnTo>
                  <a:lnTo>
                    <a:pt x="235301" y="6950"/>
                  </a:lnTo>
                  <a:lnTo>
                    <a:pt x="232064" y="10472"/>
                  </a:lnTo>
                  <a:lnTo>
                    <a:pt x="225684" y="10472"/>
                  </a:lnTo>
                  <a:lnTo>
                    <a:pt x="222446" y="6950"/>
                  </a:lnTo>
                  <a:lnTo>
                    <a:pt x="209495" y="6950"/>
                  </a:lnTo>
                  <a:lnTo>
                    <a:pt x="203115" y="10472"/>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472"/>
                  </a:lnTo>
                  <a:lnTo>
                    <a:pt x="67705" y="10472"/>
                  </a:lnTo>
                  <a:lnTo>
                    <a:pt x="64468" y="6950"/>
                  </a:lnTo>
                  <a:lnTo>
                    <a:pt x="51612" y="0"/>
                  </a:lnTo>
                  <a:lnTo>
                    <a:pt x="41899" y="0"/>
                  </a:lnTo>
                  <a:lnTo>
                    <a:pt x="35423" y="6950"/>
                  </a:lnTo>
                  <a:lnTo>
                    <a:pt x="29044" y="6950"/>
                  </a:lnTo>
                  <a:lnTo>
                    <a:pt x="22568" y="3522"/>
                  </a:lnTo>
                  <a:lnTo>
                    <a:pt x="19331" y="3522"/>
                  </a:lnTo>
                  <a:lnTo>
                    <a:pt x="19331" y="0"/>
                  </a:lnTo>
                  <a:lnTo>
                    <a:pt x="16093" y="0"/>
                  </a:lnTo>
                  <a:lnTo>
                    <a:pt x="6475" y="1047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Serbest Form 4738">
              <a:extLst>
                <a:ext uri="{FF2B5EF4-FFF2-40B4-BE49-F238E27FC236}">
                  <a16:creationId xmlns:a16="http://schemas.microsoft.com/office/drawing/2014/main" id="{9C37D44F-DA6C-DE35-3CA0-B7D553CACE2C}"/>
                </a:ext>
              </a:extLst>
            </p:cNvPr>
            <p:cNvSpPr/>
            <p:nvPr/>
          </p:nvSpPr>
          <p:spPr>
            <a:xfrm>
              <a:off x="2565026" y="2701978"/>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620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620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620"/>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620"/>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Serbest Form 4739">
              <a:extLst>
                <a:ext uri="{FF2B5EF4-FFF2-40B4-BE49-F238E27FC236}">
                  <a16:creationId xmlns:a16="http://schemas.microsoft.com/office/drawing/2014/main" id="{69BA4801-56A8-CEE5-F5D7-B292C6ECA9F0}"/>
                </a:ext>
              </a:extLst>
            </p:cNvPr>
            <p:cNvSpPr/>
            <p:nvPr/>
          </p:nvSpPr>
          <p:spPr>
            <a:xfrm>
              <a:off x="2565026" y="2701978"/>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525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525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525"/>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525"/>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Serbest Form 4740">
              <a:extLst>
                <a:ext uri="{FF2B5EF4-FFF2-40B4-BE49-F238E27FC236}">
                  <a16:creationId xmlns:a16="http://schemas.microsoft.com/office/drawing/2014/main" id="{978DA4E1-0EC2-5554-BD79-4800D1630B6B}"/>
                </a:ext>
              </a:extLst>
            </p:cNvPr>
            <p:cNvSpPr/>
            <p:nvPr/>
          </p:nvSpPr>
          <p:spPr>
            <a:xfrm>
              <a:off x="10533462" y="3165993"/>
              <a:ext cx="135125" cy="57978"/>
            </a:xfrm>
            <a:custGeom>
              <a:avLst/>
              <a:gdLst>
                <a:gd name="connsiteX0" fmla="*/ 0 w 135125"/>
                <a:gd name="connsiteY0" fmla="*/ 43507 h 57978"/>
                <a:gd name="connsiteX1" fmla="*/ 3238 w 135125"/>
                <a:gd name="connsiteY1" fmla="*/ 49315 h 57978"/>
                <a:gd name="connsiteX2" fmla="*/ 9618 w 135125"/>
                <a:gd name="connsiteY2" fmla="*/ 46363 h 57978"/>
                <a:gd name="connsiteX3" fmla="*/ 12856 w 135125"/>
                <a:gd name="connsiteY3" fmla="*/ 43507 h 57978"/>
                <a:gd name="connsiteX4" fmla="*/ 19331 w 135125"/>
                <a:gd name="connsiteY4" fmla="*/ 43507 h 57978"/>
                <a:gd name="connsiteX5" fmla="*/ 19331 w 135125"/>
                <a:gd name="connsiteY5" fmla="*/ 40651 h 57978"/>
                <a:gd name="connsiteX6" fmla="*/ 22568 w 135125"/>
                <a:gd name="connsiteY6" fmla="*/ 34844 h 57978"/>
                <a:gd name="connsiteX7" fmla="*/ 9618 w 135125"/>
                <a:gd name="connsiteY7" fmla="*/ 34844 h 57978"/>
                <a:gd name="connsiteX8" fmla="*/ 122461 w 135125"/>
                <a:gd name="connsiteY8" fmla="*/ 0 h 57978"/>
                <a:gd name="connsiteX9" fmla="*/ 109604 w 135125"/>
                <a:gd name="connsiteY9" fmla="*/ 11615 h 57978"/>
                <a:gd name="connsiteX10" fmla="*/ 61230 w 135125"/>
                <a:gd name="connsiteY10" fmla="*/ 11615 h 57978"/>
                <a:gd name="connsiteX11" fmla="*/ 57993 w 135125"/>
                <a:gd name="connsiteY11" fmla="*/ 14471 h 57978"/>
                <a:gd name="connsiteX12" fmla="*/ 54754 w 135125"/>
                <a:gd name="connsiteY12" fmla="*/ 20278 h 57978"/>
                <a:gd name="connsiteX13" fmla="*/ 51612 w 135125"/>
                <a:gd name="connsiteY13" fmla="*/ 23229 h 57978"/>
                <a:gd name="connsiteX14" fmla="*/ 48375 w 135125"/>
                <a:gd name="connsiteY14" fmla="*/ 23229 h 57978"/>
                <a:gd name="connsiteX15" fmla="*/ 41899 w 135125"/>
                <a:gd name="connsiteY15" fmla="*/ 26085 h 57978"/>
                <a:gd name="connsiteX16" fmla="*/ 48375 w 135125"/>
                <a:gd name="connsiteY16" fmla="*/ 34844 h 57978"/>
                <a:gd name="connsiteX17" fmla="*/ 45137 w 135125"/>
                <a:gd name="connsiteY17" fmla="*/ 37700 h 57978"/>
                <a:gd name="connsiteX18" fmla="*/ 38662 w 135125"/>
                <a:gd name="connsiteY18" fmla="*/ 49315 h 57978"/>
                <a:gd name="connsiteX19" fmla="*/ 38662 w 135125"/>
                <a:gd name="connsiteY19" fmla="*/ 55122 h 57978"/>
                <a:gd name="connsiteX20" fmla="*/ 41899 w 135125"/>
                <a:gd name="connsiteY20" fmla="*/ 57978 h 57978"/>
                <a:gd name="connsiteX21" fmla="*/ 41899 w 135125"/>
                <a:gd name="connsiteY21" fmla="*/ 55122 h 57978"/>
                <a:gd name="connsiteX22" fmla="*/ 45137 w 135125"/>
                <a:gd name="connsiteY22" fmla="*/ 52171 h 57978"/>
                <a:gd name="connsiteX23" fmla="*/ 51612 w 135125"/>
                <a:gd name="connsiteY23" fmla="*/ 52171 h 57978"/>
                <a:gd name="connsiteX24" fmla="*/ 70657 w 135125"/>
                <a:gd name="connsiteY24" fmla="*/ 40651 h 57978"/>
                <a:gd name="connsiteX25" fmla="*/ 73799 w 135125"/>
                <a:gd name="connsiteY25" fmla="*/ 43507 h 57978"/>
                <a:gd name="connsiteX26" fmla="*/ 86751 w 135125"/>
                <a:gd name="connsiteY26" fmla="*/ 43507 h 57978"/>
                <a:gd name="connsiteX27" fmla="*/ 99606 w 135125"/>
                <a:gd name="connsiteY27" fmla="*/ 37700 h 57978"/>
                <a:gd name="connsiteX28" fmla="*/ 106081 w 135125"/>
                <a:gd name="connsiteY28" fmla="*/ 31893 h 57978"/>
                <a:gd name="connsiteX29" fmla="*/ 112557 w 135125"/>
                <a:gd name="connsiteY29" fmla="*/ 29037 h 57978"/>
                <a:gd name="connsiteX30" fmla="*/ 135125 w 135125"/>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125"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612"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612" y="52171"/>
                  </a:lnTo>
                  <a:lnTo>
                    <a:pt x="70657" y="40651"/>
                  </a:lnTo>
                  <a:lnTo>
                    <a:pt x="73799" y="43507"/>
                  </a:lnTo>
                  <a:lnTo>
                    <a:pt x="86751" y="43507"/>
                  </a:lnTo>
                  <a:lnTo>
                    <a:pt x="99606" y="37700"/>
                  </a:lnTo>
                  <a:lnTo>
                    <a:pt x="106081" y="31893"/>
                  </a:lnTo>
                  <a:lnTo>
                    <a:pt x="112557" y="29037"/>
                  </a:lnTo>
                  <a:lnTo>
                    <a:pt x="135125" y="866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Serbest Form 4741">
              <a:extLst>
                <a:ext uri="{FF2B5EF4-FFF2-40B4-BE49-F238E27FC236}">
                  <a16:creationId xmlns:a16="http://schemas.microsoft.com/office/drawing/2014/main" id="{3311AC32-F8E7-ADF8-2F0F-65D6025D3F32}"/>
                </a:ext>
              </a:extLst>
            </p:cNvPr>
            <p:cNvSpPr/>
            <p:nvPr/>
          </p:nvSpPr>
          <p:spPr>
            <a:xfrm>
              <a:off x="10533462" y="3165993"/>
              <a:ext cx="135029" cy="57978"/>
            </a:xfrm>
            <a:custGeom>
              <a:avLst/>
              <a:gdLst>
                <a:gd name="connsiteX0" fmla="*/ 0 w 135029"/>
                <a:gd name="connsiteY0" fmla="*/ 43507 h 57978"/>
                <a:gd name="connsiteX1" fmla="*/ 3238 w 135029"/>
                <a:gd name="connsiteY1" fmla="*/ 49315 h 57978"/>
                <a:gd name="connsiteX2" fmla="*/ 9618 w 135029"/>
                <a:gd name="connsiteY2" fmla="*/ 46363 h 57978"/>
                <a:gd name="connsiteX3" fmla="*/ 12856 w 135029"/>
                <a:gd name="connsiteY3" fmla="*/ 43507 h 57978"/>
                <a:gd name="connsiteX4" fmla="*/ 19331 w 135029"/>
                <a:gd name="connsiteY4" fmla="*/ 43507 h 57978"/>
                <a:gd name="connsiteX5" fmla="*/ 19331 w 135029"/>
                <a:gd name="connsiteY5" fmla="*/ 40651 h 57978"/>
                <a:gd name="connsiteX6" fmla="*/ 22568 w 135029"/>
                <a:gd name="connsiteY6" fmla="*/ 34844 h 57978"/>
                <a:gd name="connsiteX7" fmla="*/ 9618 w 135029"/>
                <a:gd name="connsiteY7" fmla="*/ 34844 h 57978"/>
                <a:gd name="connsiteX8" fmla="*/ 122461 w 135029"/>
                <a:gd name="connsiteY8" fmla="*/ 0 h 57978"/>
                <a:gd name="connsiteX9" fmla="*/ 109604 w 135029"/>
                <a:gd name="connsiteY9" fmla="*/ 11615 h 57978"/>
                <a:gd name="connsiteX10" fmla="*/ 61230 w 135029"/>
                <a:gd name="connsiteY10" fmla="*/ 11615 h 57978"/>
                <a:gd name="connsiteX11" fmla="*/ 57993 w 135029"/>
                <a:gd name="connsiteY11" fmla="*/ 14471 h 57978"/>
                <a:gd name="connsiteX12" fmla="*/ 54754 w 135029"/>
                <a:gd name="connsiteY12" fmla="*/ 20278 h 57978"/>
                <a:gd name="connsiteX13" fmla="*/ 51517 w 135029"/>
                <a:gd name="connsiteY13" fmla="*/ 23229 h 57978"/>
                <a:gd name="connsiteX14" fmla="*/ 48375 w 135029"/>
                <a:gd name="connsiteY14" fmla="*/ 23229 h 57978"/>
                <a:gd name="connsiteX15" fmla="*/ 41899 w 135029"/>
                <a:gd name="connsiteY15" fmla="*/ 26085 h 57978"/>
                <a:gd name="connsiteX16" fmla="*/ 48375 w 135029"/>
                <a:gd name="connsiteY16" fmla="*/ 34844 h 57978"/>
                <a:gd name="connsiteX17" fmla="*/ 45137 w 135029"/>
                <a:gd name="connsiteY17" fmla="*/ 37700 h 57978"/>
                <a:gd name="connsiteX18" fmla="*/ 38662 w 135029"/>
                <a:gd name="connsiteY18" fmla="*/ 49315 h 57978"/>
                <a:gd name="connsiteX19" fmla="*/ 38662 w 135029"/>
                <a:gd name="connsiteY19" fmla="*/ 55122 h 57978"/>
                <a:gd name="connsiteX20" fmla="*/ 41899 w 135029"/>
                <a:gd name="connsiteY20" fmla="*/ 57978 h 57978"/>
                <a:gd name="connsiteX21" fmla="*/ 41899 w 135029"/>
                <a:gd name="connsiteY21" fmla="*/ 55122 h 57978"/>
                <a:gd name="connsiteX22" fmla="*/ 45137 w 135029"/>
                <a:gd name="connsiteY22" fmla="*/ 52171 h 57978"/>
                <a:gd name="connsiteX23" fmla="*/ 51517 w 135029"/>
                <a:gd name="connsiteY23" fmla="*/ 52171 h 57978"/>
                <a:gd name="connsiteX24" fmla="*/ 70562 w 135029"/>
                <a:gd name="connsiteY24" fmla="*/ 40651 h 57978"/>
                <a:gd name="connsiteX25" fmla="*/ 73704 w 135029"/>
                <a:gd name="connsiteY25" fmla="*/ 43507 h 57978"/>
                <a:gd name="connsiteX26" fmla="*/ 86656 w 135029"/>
                <a:gd name="connsiteY26" fmla="*/ 43507 h 57978"/>
                <a:gd name="connsiteX27" fmla="*/ 99511 w 135029"/>
                <a:gd name="connsiteY27" fmla="*/ 37700 h 57978"/>
                <a:gd name="connsiteX28" fmla="*/ 105986 w 135029"/>
                <a:gd name="connsiteY28" fmla="*/ 31893 h 57978"/>
                <a:gd name="connsiteX29" fmla="*/ 112461 w 135029"/>
                <a:gd name="connsiteY29" fmla="*/ 29037 h 57978"/>
                <a:gd name="connsiteX30" fmla="*/ 135030 w 135029"/>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029"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517"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517" y="52171"/>
                  </a:lnTo>
                  <a:lnTo>
                    <a:pt x="70562" y="40651"/>
                  </a:lnTo>
                  <a:lnTo>
                    <a:pt x="73704" y="43507"/>
                  </a:lnTo>
                  <a:lnTo>
                    <a:pt x="86656" y="43507"/>
                  </a:lnTo>
                  <a:lnTo>
                    <a:pt x="99511" y="37700"/>
                  </a:lnTo>
                  <a:lnTo>
                    <a:pt x="105986" y="31893"/>
                  </a:lnTo>
                  <a:lnTo>
                    <a:pt x="112461" y="29037"/>
                  </a:lnTo>
                  <a:lnTo>
                    <a:pt x="135030" y="866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Serbest Form 4742">
              <a:extLst>
                <a:ext uri="{FF2B5EF4-FFF2-40B4-BE49-F238E27FC236}">
                  <a16:creationId xmlns:a16="http://schemas.microsoft.com/office/drawing/2014/main" id="{7E8CEF07-F04F-97DE-1D6F-CAF62702B9FB}"/>
                </a:ext>
              </a:extLst>
            </p:cNvPr>
            <p:cNvSpPr/>
            <p:nvPr/>
          </p:nvSpPr>
          <p:spPr>
            <a:xfrm>
              <a:off x="2971447" y="1831830"/>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Serbest Form 4743">
              <a:extLst>
                <a:ext uri="{FF2B5EF4-FFF2-40B4-BE49-F238E27FC236}">
                  <a16:creationId xmlns:a16="http://schemas.microsoft.com/office/drawing/2014/main" id="{A8D8D311-F231-A880-5434-DDFD1AC1E9A7}"/>
                </a:ext>
              </a:extLst>
            </p:cNvPr>
            <p:cNvSpPr/>
            <p:nvPr/>
          </p:nvSpPr>
          <p:spPr>
            <a:xfrm>
              <a:off x="2971447" y="1831830"/>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Serbest Form 4744">
              <a:extLst>
                <a:ext uri="{FF2B5EF4-FFF2-40B4-BE49-F238E27FC236}">
                  <a16:creationId xmlns:a16="http://schemas.microsoft.com/office/drawing/2014/main" id="{B21D70FA-757E-E6E5-5E74-0784ED42BADE}"/>
                </a:ext>
              </a:extLst>
            </p:cNvPr>
            <p:cNvSpPr/>
            <p:nvPr/>
          </p:nvSpPr>
          <p:spPr>
            <a:xfrm>
              <a:off x="7342374" y="2160563"/>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Serbest Form 4745">
              <a:extLst>
                <a:ext uri="{FF2B5EF4-FFF2-40B4-BE49-F238E27FC236}">
                  <a16:creationId xmlns:a16="http://schemas.microsoft.com/office/drawing/2014/main" id="{36A207E9-CD36-9EBC-B88C-95FB0D9068FC}"/>
                </a:ext>
              </a:extLst>
            </p:cNvPr>
            <p:cNvSpPr/>
            <p:nvPr/>
          </p:nvSpPr>
          <p:spPr>
            <a:xfrm>
              <a:off x="7342374" y="2160563"/>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Serbest Form 4746">
              <a:extLst>
                <a:ext uri="{FF2B5EF4-FFF2-40B4-BE49-F238E27FC236}">
                  <a16:creationId xmlns:a16="http://schemas.microsoft.com/office/drawing/2014/main" id="{70874915-385C-185B-DF19-BB4EE207FA06}"/>
                </a:ext>
              </a:extLst>
            </p:cNvPr>
            <p:cNvSpPr/>
            <p:nvPr/>
          </p:nvSpPr>
          <p:spPr>
            <a:xfrm>
              <a:off x="6046551" y="72305"/>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7" name="Serbest Form 4747">
              <a:extLst>
                <a:ext uri="{FF2B5EF4-FFF2-40B4-BE49-F238E27FC236}">
                  <a16:creationId xmlns:a16="http://schemas.microsoft.com/office/drawing/2014/main" id="{3DA4C093-1D28-0B2F-29A8-F2206D63E5CA}"/>
                </a:ext>
              </a:extLst>
            </p:cNvPr>
            <p:cNvSpPr/>
            <p:nvPr/>
          </p:nvSpPr>
          <p:spPr>
            <a:xfrm>
              <a:off x="6046551" y="72305"/>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Serbest Form 4748">
              <a:extLst>
                <a:ext uri="{FF2B5EF4-FFF2-40B4-BE49-F238E27FC236}">
                  <a16:creationId xmlns:a16="http://schemas.microsoft.com/office/drawing/2014/main" id="{5DB8A942-6250-A1E3-9CA6-807E9BCF3C1D}"/>
                </a:ext>
              </a:extLst>
            </p:cNvPr>
            <p:cNvSpPr/>
            <p:nvPr/>
          </p:nvSpPr>
          <p:spPr>
            <a:xfrm>
              <a:off x="6530009" y="304313"/>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Serbest Form 4749">
              <a:extLst>
                <a:ext uri="{FF2B5EF4-FFF2-40B4-BE49-F238E27FC236}">
                  <a16:creationId xmlns:a16="http://schemas.microsoft.com/office/drawing/2014/main" id="{F35D38C8-BAFE-0285-6DB2-BA361BBA097E}"/>
                </a:ext>
              </a:extLst>
            </p:cNvPr>
            <p:cNvSpPr/>
            <p:nvPr/>
          </p:nvSpPr>
          <p:spPr>
            <a:xfrm>
              <a:off x="6530009" y="304313"/>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Serbest Form 4750">
              <a:extLst>
                <a:ext uri="{FF2B5EF4-FFF2-40B4-BE49-F238E27FC236}">
                  <a16:creationId xmlns:a16="http://schemas.microsoft.com/office/drawing/2014/main" id="{884D3F60-66E9-3184-6DB2-A7979EFE3481}"/>
                </a:ext>
              </a:extLst>
            </p:cNvPr>
            <p:cNvSpPr/>
            <p:nvPr/>
          </p:nvSpPr>
          <p:spPr>
            <a:xfrm>
              <a:off x="6472017" y="497668"/>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883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883"/>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Serbest Form 4751">
              <a:extLst>
                <a:ext uri="{FF2B5EF4-FFF2-40B4-BE49-F238E27FC236}">
                  <a16:creationId xmlns:a16="http://schemas.microsoft.com/office/drawing/2014/main" id="{DDAFD085-36A1-98CF-C38B-D27A5956DFA8}"/>
                </a:ext>
              </a:extLst>
            </p:cNvPr>
            <p:cNvSpPr/>
            <p:nvPr/>
          </p:nvSpPr>
          <p:spPr>
            <a:xfrm>
              <a:off x="6472017" y="497668"/>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787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787"/>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Serbest Form 4752">
              <a:extLst>
                <a:ext uri="{FF2B5EF4-FFF2-40B4-BE49-F238E27FC236}">
                  <a16:creationId xmlns:a16="http://schemas.microsoft.com/office/drawing/2014/main" id="{C6228EB2-C39D-E2D3-4F88-17ADB17BC30A}"/>
                </a:ext>
              </a:extLst>
            </p:cNvPr>
            <p:cNvSpPr/>
            <p:nvPr/>
          </p:nvSpPr>
          <p:spPr>
            <a:xfrm>
              <a:off x="6239953" y="188356"/>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867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867 w 348142"/>
                <a:gd name="connsiteY48" fmla="*/ 21611 h 270659"/>
                <a:gd name="connsiteX49" fmla="*/ 277867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867"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867" y="21611"/>
                  </a:lnTo>
                  <a:lnTo>
                    <a:pt x="277867"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3" name="Serbest Form 4753">
              <a:extLst>
                <a:ext uri="{FF2B5EF4-FFF2-40B4-BE49-F238E27FC236}">
                  <a16:creationId xmlns:a16="http://schemas.microsoft.com/office/drawing/2014/main" id="{B89D7588-A02F-D828-3739-7FFA052EA0AE}"/>
                </a:ext>
              </a:extLst>
            </p:cNvPr>
            <p:cNvSpPr/>
            <p:nvPr/>
          </p:nvSpPr>
          <p:spPr>
            <a:xfrm>
              <a:off x="6239953" y="188356"/>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771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771 w 348142"/>
                <a:gd name="connsiteY48" fmla="*/ 21611 h 270659"/>
                <a:gd name="connsiteX49" fmla="*/ 277771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771"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771" y="21611"/>
                  </a:lnTo>
                  <a:lnTo>
                    <a:pt x="277771"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Serbest Form 4754">
              <a:extLst>
                <a:ext uri="{FF2B5EF4-FFF2-40B4-BE49-F238E27FC236}">
                  <a16:creationId xmlns:a16="http://schemas.microsoft.com/office/drawing/2014/main" id="{B241179B-A848-1D15-BFCB-903F6AFEBD02}"/>
                </a:ext>
              </a:extLst>
            </p:cNvPr>
            <p:cNvSpPr/>
            <p:nvPr/>
          </p:nvSpPr>
          <p:spPr>
            <a:xfrm>
              <a:off x="6472017" y="110957"/>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Serbest Form 4755">
              <a:extLst>
                <a:ext uri="{FF2B5EF4-FFF2-40B4-BE49-F238E27FC236}">
                  <a16:creationId xmlns:a16="http://schemas.microsoft.com/office/drawing/2014/main" id="{92D2D10C-B202-E793-455A-7F19C948C545}"/>
                </a:ext>
              </a:extLst>
            </p:cNvPr>
            <p:cNvSpPr/>
            <p:nvPr/>
          </p:nvSpPr>
          <p:spPr>
            <a:xfrm>
              <a:off x="6472017" y="110957"/>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Serbest Form 4756">
              <a:extLst>
                <a:ext uri="{FF2B5EF4-FFF2-40B4-BE49-F238E27FC236}">
                  <a16:creationId xmlns:a16="http://schemas.microsoft.com/office/drawing/2014/main" id="{45692D84-A52B-71A8-9722-ACE8A1E56297}"/>
                </a:ext>
              </a:extLst>
            </p:cNvPr>
            <p:cNvSpPr/>
            <p:nvPr/>
          </p:nvSpPr>
          <p:spPr>
            <a:xfrm>
              <a:off x="5969133" y="188356"/>
              <a:ext cx="309481" cy="347963"/>
            </a:xfrm>
            <a:custGeom>
              <a:avLst/>
              <a:gdLst>
                <a:gd name="connsiteX0" fmla="*/ 16474 w 309481"/>
                <a:gd name="connsiteY0" fmla="*/ 245050 h 347963"/>
                <a:gd name="connsiteX1" fmla="*/ 16474 w 309481"/>
                <a:gd name="connsiteY1" fmla="*/ 248573 h 347963"/>
                <a:gd name="connsiteX2" fmla="*/ 19807 w 309481"/>
                <a:gd name="connsiteY2" fmla="*/ 248573 h 347963"/>
                <a:gd name="connsiteX3" fmla="*/ 19807 w 309481"/>
                <a:gd name="connsiteY3" fmla="*/ 262758 h 347963"/>
                <a:gd name="connsiteX4" fmla="*/ 32948 w 309481"/>
                <a:gd name="connsiteY4" fmla="*/ 262758 h 347963"/>
                <a:gd name="connsiteX5" fmla="*/ 32948 w 309481"/>
                <a:gd name="connsiteY5" fmla="*/ 266375 h 347963"/>
                <a:gd name="connsiteX6" fmla="*/ 39519 w 309481"/>
                <a:gd name="connsiteY6" fmla="*/ 266375 h 347963"/>
                <a:gd name="connsiteX7" fmla="*/ 46089 w 309481"/>
                <a:gd name="connsiteY7" fmla="*/ 262758 h 347963"/>
                <a:gd name="connsiteX8" fmla="*/ 52754 w 309481"/>
                <a:gd name="connsiteY8" fmla="*/ 262758 h 347963"/>
                <a:gd name="connsiteX9" fmla="*/ 52754 w 309481"/>
                <a:gd name="connsiteY9" fmla="*/ 266375 h 347963"/>
                <a:gd name="connsiteX10" fmla="*/ 65896 w 309481"/>
                <a:gd name="connsiteY10" fmla="*/ 266375 h 347963"/>
                <a:gd name="connsiteX11" fmla="*/ 75799 w 309481"/>
                <a:gd name="connsiteY11" fmla="*/ 269898 h 347963"/>
                <a:gd name="connsiteX12" fmla="*/ 72466 w 309481"/>
                <a:gd name="connsiteY12" fmla="*/ 277038 h 347963"/>
                <a:gd name="connsiteX13" fmla="*/ 62563 w 309481"/>
                <a:gd name="connsiteY13" fmla="*/ 287606 h 347963"/>
                <a:gd name="connsiteX14" fmla="*/ 62563 w 309481"/>
                <a:gd name="connsiteY14" fmla="*/ 294746 h 347963"/>
                <a:gd name="connsiteX15" fmla="*/ 59325 w 309481"/>
                <a:gd name="connsiteY15" fmla="*/ 301886 h 347963"/>
                <a:gd name="connsiteX16" fmla="*/ 55992 w 309481"/>
                <a:gd name="connsiteY16" fmla="*/ 305408 h 347963"/>
                <a:gd name="connsiteX17" fmla="*/ 52754 w 309481"/>
                <a:gd name="connsiteY17" fmla="*/ 312549 h 347963"/>
                <a:gd name="connsiteX18" fmla="*/ 52754 w 309481"/>
                <a:gd name="connsiteY18" fmla="*/ 337396 h 347963"/>
                <a:gd name="connsiteX19" fmla="*/ 72466 w 309481"/>
                <a:gd name="connsiteY19" fmla="*/ 337396 h 347963"/>
                <a:gd name="connsiteX20" fmla="*/ 82370 w 309481"/>
                <a:gd name="connsiteY20" fmla="*/ 333779 h 347963"/>
                <a:gd name="connsiteX21" fmla="*/ 85607 w 309481"/>
                <a:gd name="connsiteY21" fmla="*/ 337396 h 347963"/>
                <a:gd name="connsiteX22" fmla="*/ 82370 w 309481"/>
                <a:gd name="connsiteY22" fmla="*/ 333779 h 347963"/>
                <a:gd name="connsiteX23" fmla="*/ 82370 w 309481"/>
                <a:gd name="connsiteY23" fmla="*/ 326734 h 347963"/>
                <a:gd name="connsiteX24" fmla="*/ 85607 w 309481"/>
                <a:gd name="connsiteY24" fmla="*/ 323116 h 347963"/>
                <a:gd name="connsiteX25" fmla="*/ 88940 w 309481"/>
                <a:gd name="connsiteY25" fmla="*/ 323116 h 347963"/>
                <a:gd name="connsiteX26" fmla="*/ 95510 w 309481"/>
                <a:gd name="connsiteY26" fmla="*/ 326734 h 347963"/>
                <a:gd name="connsiteX27" fmla="*/ 98844 w 309481"/>
                <a:gd name="connsiteY27" fmla="*/ 330256 h 347963"/>
                <a:gd name="connsiteX28" fmla="*/ 105414 w 309481"/>
                <a:gd name="connsiteY28" fmla="*/ 330256 h 347963"/>
                <a:gd name="connsiteX29" fmla="*/ 115222 w 309481"/>
                <a:gd name="connsiteY29" fmla="*/ 333779 h 347963"/>
                <a:gd name="connsiteX30" fmla="*/ 118555 w 309481"/>
                <a:gd name="connsiteY30" fmla="*/ 340919 h 347963"/>
                <a:gd name="connsiteX31" fmla="*/ 138267 w 309481"/>
                <a:gd name="connsiteY31" fmla="*/ 340919 h 347963"/>
                <a:gd name="connsiteX32" fmla="*/ 141600 w 309481"/>
                <a:gd name="connsiteY32" fmla="*/ 344441 h 347963"/>
                <a:gd name="connsiteX33" fmla="*/ 141600 w 309481"/>
                <a:gd name="connsiteY33" fmla="*/ 347964 h 347963"/>
                <a:gd name="connsiteX34" fmla="*/ 148170 w 309481"/>
                <a:gd name="connsiteY34" fmla="*/ 347964 h 347963"/>
                <a:gd name="connsiteX35" fmla="*/ 151503 w 309481"/>
                <a:gd name="connsiteY35" fmla="*/ 344441 h 347963"/>
                <a:gd name="connsiteX36" fmla="*/ 151503 w 309481"/>
                <a:gd name="connsiteY36" fmla="*/ 337396 h 347963"/>
                <a:gd name="connsiteX37" fmla="*/ 161311 w 309481"/>
                <a:gd name="connsiteY37" fmla="*/ 337396 h 347963"/>
                <a:gd name="connsiteX38" fmla="*/ 171215 w 309481"/>
                <a:gd name="connsiteY38" fmla="*/ 347964 h 347963"/>
                <a:gd name="connsiteX39" fmla="*/ 181118 w 309481"/>
                <a:gd name="connsiteY39" fmla="*/ 347964 h 347963"/>
                <a:gd name="connsiteX40" fmla="*/ 184356 w 309481"/>
                <a:gd name="connsiteY40" fmla="*/ 344441 h 347963"/>
                <a:gd name="connsiteX41" fmla="*/ 194259 w 309481"/>
                <a:gd name="connsiteY41" fmla="*/ 337396 h 347963"/>
                <a:gd name="connsiteX42" fmla="*/ 204163 w 309481"/>
                <a:gd name="connsiteY42" fmla="*/ 337396 h 347963"/>
                <a:gd name="connsiteX43" fmla="*/ 214066 w 309481"/>
                <a:gd name="connsiteY43" fmla="*/ 330256 h 347963"/>
                <a:gd name="connsiteX44" fmla="*/ 220636 w 309481"/>
                <a:gd name="connsiteY44" fmla="*/ 333779 h 347963"/>
                <a:gd name="connsiteX45" fmla="*/ 230445 w 309481"/>
                <a:gd name="connsiteY45" fmla="*/ 337396 h 347963"/>
                <a:gd name="connsiteX46" fmla="*/ 237015 w 309481"/>
                <a:gd name="connsiteY46" fmla="*/ 344441 h 347963"/>
                <a:gd name="connsiteX47" fmla="*/ 240348 w 309481"/>
                <a:gd name="connsiteY47" fmla="*/ 344441 h 347963"/>
                <a:gd name="connsiteX48" fmla="*/ 240348 w 309481"/>
                <a:gd name="connsiteY48" fmla="*/ 319593 h 347963"/>
                <a:gd name="connsiteX49" fmla="*/ 233778 w 309481"/>
                <a:gd name="connsiteY49" fmla="*/ 319593 h 347963"/>
                <a:gd name="connsiteX50" fmla="*/ 233778 w 309481"/>
                <a:gd name="connsiteY50" fmla="*/ 316071 h 347963"/>
                <a:gd name="connsiteX51" fmla="*/ 237015 w 309481"/>
                <a:gd name="connsiteY51" fmla="*/ 312549 h 347963"/>
                <a:gd name="connsiteX52" fmla="*/ 237015 w 309481"/>
                <a:gd name="connsiteY52" fmla="*/ 308931 h 347963"/>
                <a:gd name="connsiteX53" fmla="*/ 240348 w 309481"/>
                <a:gd name="connsiteY53" fmla="*/ 305408 h 347963"/>
                <a:gd name="connsiteX54" fmla="*/ 250251 w 309481"/>
                <a:gd name="connsiteY54" fmla="*/ 305408 h 347963"/>
                <a:gd name="connsiteX55" fmla="*/ 253489 w 309481"/>
                <a:gd name="connsiteY55" fmla="*/ 308931 h 347963"/>
                <a:gd name="connsiteX56" fmla="*/ 256822 w 309481"/>
                <a:gd name="connsiteY56" fmla="*/ 308931 h 347963"/>
                <a:gd name="connsiteX57" fmla="*/ 256822 w 309481"/>
                <a:gd name="connsiteY57" fmla="*/ 298268 h 347963"/>
                <a:gd name="connsiteX58" fmla="*/ 253489 w 309481"/>
                <a:gd name="connsiteY58" fmla="*/ 291223 h 347963"/>
                <a:gd name="connsiteX59" fmla="*/ 263392 w 309481"/>
                <a:gd name="connsiteY59" fmla="*/ 291223 h 347963"/>
                <a:gd name="connsiteX60" fmla="*/ 266726 w 309481"/>
                <a:gd name="connsiteY60" fmla="*/ 280561 h 347963"/>
                <a:gd name="connsiteX61" fmla="*/ 266726 w 309481"/>
                <a:gd name="connsiteY61" fmla="*/ 273420 h 347963"/>
                <a:gd name="connsiteX62" fmla="*/ 263392 w 309481"/>
                <a:gd name="connsiteY62" fmla="*/ 273420 h 347963"/>
                <a:gd name="connsiteX63" fmla="*/ 260155 w 309481"/>
                <a:gd name="connsiteY63" fmla="*/ 269898 h 347963"/>
                <a:gd name="connsiteX64" fmla="*/ 253489 w 309481"/>
                <a:gd name="connsiteY64" fmla="*/ 269898 h 347963"/>
                <a:gd name="connsiteX65" fmla="*/ 250251 w 309481"/>
                <a:gd name="connsiteY65" fmla="*/ 262758 h 347963"/>
                <a:gd name="connsiteX66" fmla="*/ 246919 w 309481"/>
                <a:gd name="connsiteY66" fmla="*/ 262758 h 347963"/>
                <a:gd name="connsiteX67" fmla="*/ 243681 w 309481"/>
                <a:gd name="connsiteY67" fmla="*/ 255713 h 347963"/>
                <a:gd name="connsiteX68" fmla="*/ 237015 w 309481"/>
                <a:gd name="connsiteY68" fmla="*/ 255713 h 347963"/>
                <a:gd name="connsiteX69" fmla="*/ 230445 w 309481"/>
                <a:gd name="connsiteY69" fmla="*/ 252095 h 347963"/>
                <a:gd name="connsiteX70" fmla="*/ 230445 w 309481"/>
                <a:gd name="connsiteY70" fmla="*/ 248573 h 347963"/>
                <a:gd name="connsiteX71" fmla="*/ 227207 w 309481"/>
                <a:gd name="connsiteY71" fmla="*/ 248573 h 347963"/>
                <a:gd name="connsiteX72" fmla="*/ 223874 w 309481"/>
                <a:gd name="connsiteY72" fmla="*/ 241433 h 347963"/>
                <a:gd name="connsiteX73" fmla="*/ 217304 w 309481"/>
                <a:gd name="connsiteY73" fmla="*/ 234388 h 347963"/>
                <a:gd name="connsiteX74" fmla="*/ 217304 w 309481"/>
                <a:gd name="connsiteY74" fmla="*/ 230770 h 347963"/>
                <a:gd name="connsiteX75" fmla="*/ 220636 w 309481"/>
                <a:gd name="connsiteY75" fmla="*/ 230770 h 347963"/>
                <a:gd name="connsiteX76" fmla="*/ 223874 w 309481"/>
                <a:gd name="connsiteY76" fmla="*/ 227247 h 347963"/>
                <a:gd name="connsiteX77" fmla="*/ 217304 w 309481"/>
                <a:gd name="connsiteY77" fmla="*/ 220202 h 347963"/>
                <a:gd name="connsiteX78" fmla="*/ 214066 w 309481"/>
                <a:gd name="connsiteY78" fmla="*/ 220202 h 347963"/>
                <a:gd name="connsiteX79" fmla="*/ 210733 w 309481"/>
                <a:gd name="connsiteY79" fmla="*/ 216585 h 347963"/>
                <a:gd name="connsiteX80" fmla="*/ 210733 w 309481"/>
                <a:gd name="connsiteY80" fmla="*/ 209540 h 347963"/>
                <a:gd name="connsiteX81" fmla="*/ 214066 w 309481"/>
                <a:gd name="connsiteY81" fmla="*/ 209540 h 347963"/>
                <a:gd name="connsiteX82" fmla="*/ 214066 w 309481"/>
                <a:gd name="connsiteY82" fmla="*/ 213062 h 347963"/>
                <a:gd name="connsiteX83" fmla="*/ 220636 w 309481"/>
                <a:gd name="connsiteY83" fmla="*/ 213062 h 347963"/>
                <a:gd name="connsiteX84" fmla="*/ 220636 w 309481"/>
                <a:gd name="connsiteY84" fmla="*/ 209540 h 347963"/>
                <a:gd name="connsiteX85" fmla="*/ 227207 w 309481"/>
                <a:gd name="connsiteY85" fmla="*/ 209540 h 347963"/>
                <a:gd name="connsiteX86" fmla="*/ 227207 w 309481"/>
                <a:gd name="connsiteY86" fmla="*/ 205922 h 347963"/>
                <a:gd name="connsiteX87" fmla="*/ 230445 w 309481"/>
                <a:gd name="connsiteY87" fmla="*/ 202400 h 347963"/>
                <a:gd name="connsiteX88" fmla="*/ 233778 w 309481"/>
                <a:gd name="connsiteY88" fmla="*/ 202400 h 347963"/>
                <a:gd name="connsiteX89" fmla="*/ 240348 w 309481"/>
                <a:gd name="connsiteY89" fmla="*/ 205922 h 347963"/>
                <a:gd name="connsiteX90" fmla="*/ 246919 w 309481"/>
                <a:gd name="connsiteY90" fmla="*/ 198877 h 347963"/>
                <a:gd name="connsiteX91" fmla="*/ 256822 w 309481"/>
                <a:gd name="connsiteY91" fmla="*/ 195259 h 347963"/>
                <a:gd name="connsiteX92" fmla="*/ 256822 w 309481"/>
                <a:gd name="connsiteY92" fmla="*/ 191737 h 347963"/>
                <a:gd name="connsiteX93" fmla="*/ 269963 w 309481"/>
                <a:gd name="connsiteY93" fmla="*/ 191737 h 347963"/>
                <a:gd name="connsiteX94" fmla="*/ 269963 w 309481"/>
                <a:gd name="connsiteY94" fmla="*/ 188215 h 347963"/>
                <a:gd name="connsiteX95" fmla="*/ 279867 w 309481"/>
                <a:gd name="connsiteY95" fmla="*/ 188215 h 347963"/>
                <a:gd name="connsiteX96" fmla="*/ 279867 w 309481"/>
                <a:gd name="connsiteY96" fmla="*/ 184692 h 347963"/>
                <a:gd name="connsiteX97" fmla="*/ 283199 w 309481"/>
                <a:gd name="connsiteY97" fmla="*/ 181074 h 347963"/>
                <a:gd name="connsiteX98" fmla="*/ 286437 w 309481"/>
                <a:gd name="connsiteY98" fmla="*/ 181074 h 347963"/>
                <a:gd name="connsiteX99" fmla="*/ 289770 w 309481"/>
                <a:gd name="connsiteY99" fmla="*/ 177552 h 347963"/>
                <a:gd name="connsiteX100" fmla="*/ 296340 w 309481"/>
                <a:gd name="connsiteY100" fmla="*/ 184692 h 347963"/>
                <a:gd name="connsiteX101" fmla="*/ 302911 w 309481"/>
                <a:gd name="connsiteY101" fmla="*/ 184692 h 347963"/>
                <a:gd name="connsiteX102" fmla="*/ 306149 w 309481"/>
                <a:gd name="connsiteY102" fmla="*/ 177552 h 347963"/>
                <a:gd name="connsiteX103" fmla="*/ 306149 w 309481"/>
                <a:gd name="connsiteY103" fmla="*/ 174029 h 347963"/>
                <a:gd name="connsiteX104" fmla="*/ 309482 w 309481"/>
                <a:gd name="connsiteY104" fmla="*/ 170412 h 347963"/>
                <a:gd name="connsiteX105" fmla="*/ 309482 w 309481"/>
                <a:gd name="connsiteY105" fmla="*/ 166889 h 347963"/>
                <a:gd name="connsiteX106" fmla="*/ 302911 w 309481"/>
                <a:gd name="connsiteY106" fmla="*/ 166889 h 347963"/>
                <a:gd name="connsiteX107" fmla="*/ 306149 w 309481"/>
                <a:gd name="connsiteY107" fmla="*/ 163367 h 347963"/>
                <a:gd name="connsiteX108" fmla="*/ 306149 w 309481"/>
                <a:gd name="connsiteY108" fmla="*/ 156227 h 347963"/>
                <a:gd name="connsiteX109" fmla="*/ 302911 w 309481"/>
                <a:gd name="connsiteY109" fmla="*/ 156227 h 347963"/>
                <a:gd name="connsiteX110" fmla="*/ 299578 w 309481"/>
                <a:gd name="connsiteY110" fmla="*/ 159749 h 347963"/>
                <a:gd name="connsiteX111" fmla="*/ 299578 w 309481"/>
                <a:gd name="connsiteY111" fmla="*/ 149182 h 347963"/>
                <a:gd name="connsiteX112" fmla="*/ 296340 w 309481"/>
                <a:gd name="connsiteY112" fmla="*/ 145564 h 347963"/>
                <a:gd name="connsiteX113" fmla="*/ 293008 w 309481"/>
                <a:gd name="connsiteY113" fmla="*/ 145564 h 347963"/>
                <a:gd name="connsiteX114" fmla="*/ 289770 w 309481"/>
                <a:gd name="connsiteY114" fmla="*/ 142042 h 347963"/>
                <a:gd name="connsiteX115" fmla="*/ 289770 w 309481"/>
                <a:gd name="connsiteY115" fmla="*/ 138519 h 347963"/>
                <a:gd name="connsiteX116" fmla="*/ 296340 w 309481"/>
                <a:gd name="connsiteY116" fmla="*/ 134901 h 347963"/>
                <a:gd name="connsiteX117" fmla="*/ 299578 w 309481"/>
                <a:gd name="connsiteY117" fmla="*/ 131379 h 347963"/>
                <a:gd name="connsiteX118" fmla="*/ 296340 w 309481"/>
                <a:gd name="connsiteY118" fmla="*/ 127856 h 347963"/>
                <a:gd name="connsiteX119" fmla="*/ 293008 w 309481"/>
                <a:gd name="connsiteY119" fmla="*/ 127856 h 347963"/>
                <a:gd name="connsiteX120" fmla="*/ 296340 w 309481"/>
                <a:gd name="connsiteY120" fmla="*/ 124239 h 347963"/>
                <a:gd name="connsiteX121" fmla="*/ 296340 w 309481"/>
                <a:gd name="connsiteY121" fmla="*/ 120716 h 347963"/>
                <a:gd name="connsiteX122" fmla="*/ 289770 w 309481"/>
                <a:gd name="connsiteY122" fmla="*/ 120716 h 347963"/>
                <a:gd name="connsiteX123" fmla="*/ 289770 w 309481"/>
                <a:gd name="connsiteY123" fmla="*/ 113671 h 347963"/>
                <a:gd name="connsiteX124" fmla="*/ 293008 w 309481"/>
                <a:gd name="connsiteY124" fmla="*/ 113671 h 347963"/>
                <a:gd name="connsiteX125" fmla="*/ 293008 w 309481"/>
                <a:gd name="connsiteY125" fmla="*/ 103009 h 347963"/>
                <a:gd name="connsiteX126" fmla="*/ 286437 w 309481"/>
                <a:gd name="connsiteY126" fmla="*/ 103009 h 347963"/>
                <a:gd name="connsiteX127" fmla="*/ 283199 w 309481"/>
                <a:gd name="connsiteY127" fmla="*/ 99391 h 347963"/>
                <a:gd name="connsiteX128" fmla="*/ 279867 w 309481"/>
                <a:gd name="connsiteY128" fmla="*/ 99391 h 347963"/>
                <a:gd name="connsiteX129" fmla="*/ 276533 w 309481"/>
                <a:gd name="connsiteY129" fmla="*/ 95869 h 347963"/>
                <a:gd name="connsiteX130" fmla="*/ 276533 w 309481"/>
                <a:gd name="connsiteY130" fmla="*/ 88728 h 347963"/>
                <a:gd name="connsiteX131" fmla="*/ 279867 w 309481"/>
                <a:gd name="connsiteY131" fmla="*/ 88728 h 347963"/>
                <a:gd name="connsiteX132" fmla="*/ 286437 w 309481"/>
                <a:gd name="connsiteY132" fmla="*/ 81683 h 347963"/>
                <a:gd name="connsiteX133" fmla="*/ 286437 w 309481"/>
                <a:gd name="connsiteY133" fmla="*/ 71021 h 347963"/>
                <a:gd name="connsiteX134" fmla="*/ 283199 w 309481"/>
                <a:gd name="connsiteY134" fmla="*/ 67498 h 347963"/>
                <a:gd name="connsiteX135" fmla="*/ 279867 w 309481"/>
                <a:gd name="connsiteY135" fmla="*/ 67498 h 347963"/>
                <a:gd name="connsiteX136" fmla="*/ 279867 w 309481"/>
                <a:gd name="connsiteY136" fmla="*/ 56836 h 347963"/>
                <a:gd name="connsiteX137" fmla="*/ 276533 w 309481"/>
                <a:gd name="connsiteY137" fmla="*/ 53218 h 347963"/>
                <a:gd name="connsiteX138" fmla="*/ 266726 w 309481"/>
                <a:gd name="connsiteY138" fmla="*/ 49695 h 347963"/>
                <a:gd name="connsiteX139" fmla="*/ 266726 w 309481"/>
                <a:gd name="connsiteY139" fmla="*/ 46173 h 347963"/>
                <a:gd name="connsiteX140" fmla="*/ 263392 w 309481"/>
                <a:gd name="connsiteY140" fmla="*/ 39033 h 347963"/>
                <a:gd name="connsiteX141" fmla="*/ 260155 w 309481"/>
                <a:gd name="connsiteY141" fmla="*/ 35510 h 347963"/>
                <a:gd name="connsiteX142" fmla="*/ 250251 w 309481"/>
                <a:gd name="connsiteY142" fmla="*/ 35510 h 347963"/>
                <a:gd name="connsiteX143" fmla="*/ 246919 w 309481"/>
                <a:gd name="connsiteY143" fmla="*/ 31988 h 347963"/>
                <a:gd name="connsiteX144" fmla="*/ 243681 w 309481"/>
                <a:gd name="connsiteY144" fmla="*/ 31988 h 347963"/>
                <a:gd name="connsiteX145" fmla="*/ 240348 w 309481"/>
                <a:gd name="connsiteY145" fmla="*/ 28370 h 347963"/>
                <a:gd name="connsiteX146" fmla="*/ 233778 w 309481"/>
                <a:gd name="connsiteY146" fmla="*/ 28370 h 347963"/>
                <a:gd name="connsiteX147" fmla="*/ 230445 w 309481"/>
                <a:gd name="connsiteY147" fmla="*/ 24848 h 347963"/>
                <a:gd name="connsiteX148" fmla="*/ 217304 w 309481"/>
                <a:gd name="connsiteY148" fmla="*/ 24848 h 347963"/>
                <a:gd name="connsiteX149" fmla="*/ 210733 w 309481"/>
                <a:gd name="connsiteY149" fmla="*/ 31988 h 347963"/>
                <a:gd name="connsiteX150" fmla="*/ 187689 w 309481"/>
                <a:gd name="connsiteY150" fmla="*/ 31988 h 347963"/>
                <a:gd name="connsiteX151" fmla="*/ 187689 w 309481"/>
                <a:gd name="connsiteY151" fmla="*/ 42555 h 347963"/>
                <a:gd name="connsiteX152" fmla="*/ 164644 w 309481"/>
                <a:gd name="connsiteY152" fmla="*/ 42555 h 347963"/>
                <a:gd name="connsiteX153" fmla="*/ 164644 w 309481"/>
                <a:gd name="connsiteY153" fmla="*/ 35510 h 347963"/>
                <a:gd name="connsiteX154" fmla="*/ 171215 w 309481"/>
                <a:gd name="connsiteY154" fmla="*/ 28370 h 347963"/>
                <a:gd name="connsiteX155" fmla="*/ 171215 w 309481"/>
                <a:gd name="connsiteY155" fmla="*/ 24848 h 347963"/>
                <a:gd name="connsiteX156" fmla="*/ 174548 w 309481"/>
                <a:gd name="connsiteY156" fmla="*/ 17708 h 347963"/>
                <a:gd name="connsiteX157" fmla="*/ 161311 w 309481"/>
                <a:gd name="connsiteY157" fmla="*/ 24848 h 347963"/>
                <a:gd name="connsiteX158" fmla="*/ 138267 w 309481"/>
                <a:gd name="connsiteY158" fmla="*/ 21325 h 347963"/>
                <a:gd name="connsiteX159" fmla="*/ 135029 w 309481"/>
                <a:gd name="connsiteY159" fmla="*/ 17708 h 347963"/>
                <a:gd name="connsiteX160" fmla="*/ 135029 w 309481"/>
                <a:gd name="connsiteY160" fmla="*/ 10663 h 347963"/>
                <a:gd name="connsiteX161" fmla="*/ 131696 w 309481"/>
                <a:gd name="connsiteY161" fmla="*/ 3522 h 347963"/>
                <a:gd name="connsiteX162" fmla="*/ 128459 w 309481"/>
                <a:gd name="connsiteY162" fmla="*/ 3522 h 347963"/>
                <a:gd name="connsiteX163" fmla="*/ 128459 w 309481"/>
                <a:gd name="connsiteY163" fmla="*/ 7045 h 347963"/>
                <a:gd name="connsiteX164" fmla="*/ 125126 w 309481"/>
                <a:gd name="connsiteY164" fmla="*/ 3522 h 347963"/>
                <a:gd name="connsiteX165" fmla="*/ 111985 w 309481"/>
                <a:gd name="connsiteY165" fmla="*/ 3522 h 347963"/>
                <a:gd name="connsiteX166" fmla="*/ 108652 w 309481"/>
                <a:gd name="connsiteY166" fmla="*/ 0 h 347963"/>
                <a:gd name="connsiteX167" fmla="*/ 92178 w 309481"/>
                <a:gd name="connsiteY167" fmla="*/ 0 h 347963"/>
                <a:gd name="connsiteX168" fmla="*/ 105414 w 309481"/>
                <a:gd name="connsiteY168" fmla="*/ 21325 h 347963"/>
                <a:gd name="connsiteX169" fmla="*/ 98844 w 309481"/>
                <a:gd name="connsiteY169" fmla="*/ 28370 h 347963"/>
                <a:gd name="connsiteX170" fmla="*/ 108652 w 309481"/>
                <a:gd name="connsiteY170" fmla="*/ 42555 h 347963"/>
                <a:gd name="connsiteX171" fmla="*/ 118555 w 309481"/>
                <a:gd name="connsiteY171" fmla="*/ 53218 h 347963"/>
                <a:gd name="connsiteX172" fmla="*/ 102081 w 309481"/>
                <a:gd name="connsiteY172" fmla="*/ 46173 h 347963"/>
                <a:gd name="connsiteX173" fmla="*/ 88940 w 309481"/>
                <a:gd name="connsiteY173" fmla="*/ 49695 h 347963"/>
                <a:gd name="connsiteX174" fmla="*/ 88940 w 309481"/>
                <a:gd name="connsiteY174" fmla="*/ 63881 h 347963"/>
                <a:gd name="connsiteX175" fmla="*/ 72466 w 309481"/>
                <a:gd name="connsiteY175" fmla="*/ 63881 h 347963"/>
                <a:gd name="connsiteX176" fmla="*/ 69134 w 309481"/>
                <a:gd name="connsiteY176" fmla="*/ 56836 h 347963"/>
                <a:gd name="connsiteX177" fmla="*/ 46089 w 309481"/>
                <a:gd name="connsiteY177" fmla="*/ 56836 h 347963"/>
                <a:gd name="connsiteX178" fmla="*/ 46089 w 309481"/>
                <a:gd name="connsiteY178" fmla="*/ 74543 h 347963"/>
                <a:gd name="connsiteX179" fmla="*/ 49422 w 309481"/>
                <a:gd name="connsiteY179" fmla="*/ 74543 h 347963"/>
                <a:gd name="connsiteX180" fmla="*/ 46089 w 309481"/>
                <a:gd name="connsiteY180" fmla="*/ 78066 h 347963"/>
                <a:gd name="connsiteX181" fmla="*/ 49422 w 309481"/>
                <a:gd name="connsiteY181" fmla="*/ 85206 h 347963"/>
                <a:gd name="connsiteX182" fmla="*/ 42851 w 309481"/>
                <a:gd name="connsiteY182" fmla="*/ 88728 h 347963"/>
                <a:gd name="connsiteX183" fmla="*/ 39519 w 309481"/>
                <a:gd name="connsiteY183" fmla="*/ 88728 h 347963"/>
                <a:gd name="connsiteX184" fmla="*/ 39519 w 309481"/>
                <a:gd name="connsiteY184" fmla="*/ 99391 h 347963"/>
                <a:gd name="connsiteX185" fmla="*/ 42851 w 309481"/>
                <a:gd name="connsiteY185" fmla="*/ 103009 h 347963"/>
                <a:gd name="connsiteX186" fmla="*/ 36281 w 309481"/>
                <a:gd name="connsiteY186" fmla="*/ 103009 h 347963"/>
                <a:gd name="connsiteX187" fmla="*/ 29710 w 309481"/>
                <a:gd name="connsiteY187" fmla="*/ 106531 h 347963"/>
                <a:gd name="connsiteX188" fmla="*/ 26378 w 309481"/>
                <a:gd name="connsiteY188" fmla="*/ 106531 h 347963"/>
                <a:gd name="connsiteX189" fmla="*/ 26378 w 309481"/>
                <a:gd name="connsiteY189" fmla="*/ 110054 h 347963"/>
                <a:gd name="connsiteX190" fmla="*/ 29710 w 309481"/>
                <a:gd name="connsiteY190" fmla="*/ 113671 h 347963"/>
                <a:gd name="connsiteX191" fmla="*/ 32948 w 309481"/>
                <a:gd name="connsiteY191" fmla="*/ 113671 h 347963"/>
                <a:gd name="connsiteX192" fmla="*/ 39519 w 309481"/>
                <a:gd name="connsiteY192" fmla="*/ 120716 h 347963"/>
                <a:gd name="connsiteX193" fmla="*/ 39519 w 309481"/>
                <a:gd name="connsiteY193" fmla="*/ 124239 h 347963"/>
                <a:gd name="connsiteX194" fmla="*/ 36281 w 309481"/>
                <a:gd name="connsiteY194" fmla="*/ 124239 h 347963"/>
                <a:gd name="connsiteX195" fmla="*/ 32948 w 309481"/>
                <a:gd name="connsiteY195" fmla="*/ 127856 h 347963"/>
                <a:gd name="connsiteX196" fmla="*/ 29710 w 309481"/>
                <a:gd name="connsiteY196" fmla="*/ 134901 h 347963"/>
                <a:gd name="connsiteX197" fmla="*/ 26378 w 309481"/>
                <a:gd name="connsiteY197" fmla="*/ 134901 h 347963"/>
                <a:gd name="connsiteX198" fmla="*/ 23044 w 309481"/>
                <a:gd name="connsiteY198" fmla="*/ 138519 h 347963"/>
                <a:gd name="connsiteX199" fmla="*/ 23044 w 309481"/>
                <a:gd name="connsiteY199" fmla="*/ 142042 h 347963"/>
                <a:gd name="connsiteX200" fmla="*/ 9903 w 309481"/>
                <a:gd name="connsiteY200" fmla="*/ 142042 h 347963"/>
                <a:gd name="connsiteX201" fmla="*/ 6666 w 309481"/>
                <a:gd name="connsiteY201" fmla="*/ 138519 h 347963"/>
                <a:gd name="connsiteX202" fmla="*/ 3333 w 309481"/>
                <a:gd name="connsiteY202" fmla="*/ 138519 h 347963"/>
                <a:gd name="connsiteX203" fmla="*/ 6666 w 309481"/>
                <a:gd name="connsiteY203" fmla="*/ 152704 h 347963"/>
                <a:gd name="connsiteX204" fmla="*/ 6666 w 309481"/>
                <a:gd name="connsiteY204" fmla="*/ 156227 h 347963"/>
                <a:gd name="connsiteX205" fmla="*/ 9903 w 309481"/>
                <a:gd name="connsiteY205" fmla="*/ 159749 h 347963"/>
                <a:gd name="connsiteX206" fmla="*/ 9903 w 309481"/>
                <a:gd name="connsiteY206" fmla="*/ 163367 h 347963"/>
                <a:gd name="connsiteX207" fmla="*/ 3333 w 309481"/>
                <a:gd name="connsiteY207" fmla="*/ 166889 h 347963"/>
                <a:gd name="connsiteX208" fmla="*/ 0 w 309481"/>
                <a:gd name="connsiteY208" fmla="*/ 170412 h 347963"/>
                <a:gd name="connsiteX209" fmla="*/ 3333 w 309481"/>
                <a:gd name="connsiteY209" fmla="*/ 174029 h 347963"/>
                <a:gd name="connsiteX210" fmla="*/ 3333 w 309481"/>
                <a:gd name="connsiteY210" fmla="*/ 181074 h 347963"/>
                <a:gd name="connsiteX211" fmla="*/ 0 w 309481"/>
                <a:gd name="connsiteY211" fmla="*/ 184692 h 347963"/>
                <a:gd name="connsiteX212" fmla="*/ 0 w 309481"/>
                <a:gd name="connsiteY212" fmla="*/ 191737 h 347963"/>
                <a:gd name="connsiteX213" fmla="*/ 6666 w 309481"/>
                <a:gd name="connsiteY213" fmla="*/ 191737 h 347963"/>
                <a:gd name="connsiteX214" fmla="*/ 13236 w 309481"/>
                <a:gd name="connsiteY214" fmla="*/ 198877 h 347963"/>
                <a:gd name="connsiteX215" fmla="*/ 13236 w 309481"/>
                <a:gd name="connsiteY215" fmla="*/ 209540 h 347963"/>
                <a:gd name="connsiteX216" fmla="*/ 16474 w 309481"/>
                <a:gd name="connsiteY216" fmla="*/ 213062 h 347963"/>
                <a:gd name="connsiteX217" fmla="*/ 9903 w 309481"/>
                <a:gd name="connsiteY217" fmla="*/ 213062 h 347963"/>
                <a:gd name="connsiteX218" fmla="*/ 6666 w 309481"/>
                <a:gd name="connsiteY218" fmla="*/ 216585 h 347963"/>
                <a:gd name="connsiteX219" fmla="*/ 6666 w 309481"/>
                <a:gd name="connsiteY219" fmla="*/ 227247 h 347963"/>
                <a:gd name="connsiteX220" fmla="*/ 9903 w 309481"/>
                <a:gd name="connsiteY220" fmla="*/ 230770 h 347963"/>
                <a:gd name="connsiteX221" fmla="*/ 13236 w 309481"/>
                <a:gd name="connsiteY221" fmla="*/ 230770 h 347963"/>
                <a:gd name="connsiteX222" fmla="*/ 19807 w 309481"/>
                <a:gd name="connsiteY222" fmla="*/ 234388 h 347963"/>
                <a:gd name="connsiteX223" fmla="*/ 19807 w 309481"/>
                <a:gd name="connsiteY223" fmla="*/ 241433 h 347963"/>
                <a:gd name="connsiteX224" fmla="*/ 16474 w 309481"/>
                <a:gd name="connsiteY224" fmla="*/ 245050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7963">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7964"/>
                  </a:lnTo>
                  <a:lnTo>
                    <a:pt x="148170" y="347964"/>
                  </a:lnTo>
                  <a:lnTo>
                    <a:pt x="151503" y="344441"/>
                  </a:lnTo>
                  <a:lnTo>
                    <a:pt x="151503" y="337396"/>
                  </a:lnTo>
                  <a:lnTo>
                    <a:pt x="161311" y="337396"/>
                  </a:lnTo>
                  <a:lnTo>
                    <a:pt x="171215" y="347964"/>
                  </a:lnTo>
                  <a:lnTo>
                    <a:pt x="181118" y="347964"/>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7" name="Serbest Form 4757">
              <a:extLst>
                <a:ext uri="{FF2B5EF4-FFF2-40B4-BE49-F238E27FC236}">
                  <a16:creationId xmlns:a16="http://schemas.microsoft.com/office/drawing/2014/main" id="{4554F945-ADEB-BFDC-A8E8-092D2EA1B758}"/>
                </a:ext>
              </a:extLst>
            </p:cNvPr>
            <p:cNvSpPr/>
            <p:nvPr/>
          </p:nvSpPr>
          <p:spPr>
            <a:xfrm>
              <a:off x="5969133" y="188356"/>
              <a:ext cx="309481" cy="348058"/>
            </a:xfrm>
            <a:custGeom>
              <a:avLst/>
              <a:gdLst>
                <a:gd name="connsiteX0" fmla="*/ 16474 w 309481"/>
                <a:gd name="connsiteY0" fmla="*/ 245050 h 348058"/>
                <a:gd name="connsiteX1" fmla="*/ 16474 w 309481"/>
                <a:gd name="connsiteY1" fmla="*/ 248573 h 348058"/>
                <a:gd name="connsiteX2" fmla="*/ 19807 w 309481"/>
                <a:gd name="connsiteY2" fmla="*/ 248573 h 348058"/>
                <a:gd name="connsiteX3" fmla="*/ 19807 w 309481"/>
                <a:gd name="connsiteY3" fmla="*/ 262758 h 348058"/>
                <a:gd name="connsiteX4" fmla="*/ 32948 w 309481"/>
                <a:gd name="connsiteY4" fmla="*/ 262758 h 348058"/>
                <a:gd name="connsiteX5" fmla="*/ 32948 w 309481"/>
                <a:gd name="connsiteY5" fmla="*/ 266375 h 348058"/>
                <a:gd name="connsiteX6" fmla="*/ 39519 w 309481"/>
                <a:gd name="connsiteY6" fmla="*/ 266375 h 348058"/>
                <a:gd name="connsiteX7" fmla="*/ 46089 w 309481"/>
                <a:gd name="connsiteY7" fmla="*/ 262758 h 348058"/>
                <a:gd name="connsiteX8" fmla="*/ 52754 w 309481"/>
                <a:gd name="connsiteY8" fmla="*/ 262758 h 348058"/>
                <a:gd name="connsiteX9" fmla="*/ 52754 w 309481"/>
                <a:gd name="connsiteY9" fmla="*/ 266375 h 348058"/>
                <a:gd name="connsiteX10" fmla="*/ 65896 w 309481"/>
                <a:gd name="connsiteY10" fmla="*/ 266375 h 348058"/>
                <a:gd name="connsiteX11" fmla="*/ 75799 w 309481"/>
                <a:gd name="connsiteY11" fmla="*/ 269898 h 348058"/>
                <a:gd name="connsiteX12" fmla="*/ 72466 w 309481"/>
                <a:gd name="connsiteY12" fmla="*/ 277038 h 348058"/>
                <a:gd name="connsiteX13" fmla="*/ 62563 w 309481"/>
                <a:gd name="connsiteY13" fmla="*/ 287606 h 348058"/>
                <a:gd name="connsiteX14" fmla="*/ 62563 w 309481"/>
                <a:gd name="connsiteY14" fmla="*/ 294746 h 348058"/>
                <a:gd name="connsiteX15" fmla="*/ 59325 w 309481"/>
                <a:gd name="connsiteY15" fmla="*/ 301886 h 348058"/>
                <a:gd name="connsiteX16" fmla="*/ 55992 w 309481"/>
                <a:gd name="connsiteY16" fmla="*/ 305408 h 348058"/>
                <a:gd name="connsiteX17" fmla="*/ 52754 w 309481"/>
                <a:gd name="connsiteY17" fmla="*/ 312549 h 348058"/>
                <a:gd name="connsiteX18" fmla="*/ 52754 w 309481"/>
                <a:gd name="connsiteY18" fmla="*/ 337396 h 348058"/>
                <a:gd name="connsiteX19" fmla="*/ 72466 w 309481"/>
                <a:gd name="connsiteY19" fmla="*/ 337396 h 348058"/>
                <a:gd name="connsiteX20" fmla="*/ 82370 w 309481"/>
                <a:gd name="connsiteY20" fmla="*/ 333779 h 348058"/>
                <a:gd name="connsiteX21" fmla="*/ 85607 w 309481"/>
                <a:gd name="connsiteY21" fmla="*/ 337396 h 348058"/>
                <a:gd name="connsiteX22" fmla="*/ 82370 w 309481"/>
                <a:gd name="connsiteY22" fmla="*/ 333779 h 348058"/>
                <a:gd name="connsiteX23" fmla="*/ 82370 w 309481"/>
                <a:gd name="connsiteY23" fmla="*/ 326734 h 348058"/>
                <a:gd name="connsiteX24" fmla="*/ 85607 w 309481"/>
                <a:gd name="connsiteY24" fmla="*/ 323116 h 348058"/>
                <a:gd name="connsiteX25" fmla="*/ 88940 w 309481"/>
                <a:gd name="connsiteY25" fmla="*/ 323116 h 348058"/>
                <a:gd name="connsiteX26" fmla="*/ 95510 w 309481"/>
                <a:gd name="connsiteY26" fmla="*/ 326734 h 348058"/>
                <a:gd name="connsiteX27" fmla="*/ 98844 w 309481"/>
                <a:gd name="connsiteY27" fmla="*/ 330256 h 348058"/>
                <a:gd name="connsiteX28" fmla="*/ 105414 w 309481"/>
                <a:gd name="connsiteY28" fmla="*/ 330256 h 348058"/>
                <a:gd name="connsiteX29" fmla="*/ 115222 w 309481"/>
                <a:gd name="connsiteY29" fmla="*/ 333779 h 348058"/>
                <a:gd name="connsiteX30" fmla="*/ 118555 w 309481"/>
                <a:gd name="connsiteY30" fmla="*/ 340919 h 348058"/>
                <a:gd name="connsiteX31" fmla="*/ 138267 w 309481"/>
                <a:gd name="connsiteY31" fmla="*/ 340919 h 348058"/>
                <a:gd name="connsiteX32" fmla="*/ 141600 w 309481"/>
                <a:gd name="connsiteY32" fmla="*/ 344441 h 348058"/>
                <a:gd name="connsiteX33" fmla="*/ 141600 w 309481"/>
                <a:gd name="connsiteY33" fmla="*/ 348059 h 348058"/>
                <a:gd name="connsiteX34" fmla="*/ 148170 w 309481"/>
                <a:gd name="connsiteY34" fmla="*/ 348059 h 348058"/>
                <a:gd name="connsiteX35" fmla="*/ 151503 w 309481"/>
                <a:gd name="connsiteY35" fmla="*/ 344441 h 348058"/>
                <a:gd name="connsiteX36" fmla="*/ 151503 w 309481"/>
                <a:gd name="connsiteY36" fmla="*/ 337396 h 348058"/>
                <a:gd name="connsiteX37" fmla="*/ 161311 w 309481"/>
                <a:gd name="connsiteY37" fmla="*/ 337396 h 348058"/>
                <a:gd name="connsiteX38" fmla="*/ 171215 w 309481"/>
                <a:gd name="connsiteY38" fmla="*/ 348059 h 348058"/>
                <a:gd name="connsiteX39" fmla="*/ 181118 w 309481"/>
                <a:gd name="connsiteY39" fmla="*/ 348059 h 348058"/>
                <a:gd name="connsiteX40" fmla="*/ 184356 w 309481"/>
                <a:gd name="connsiteY40" fmla="*/ 344441 h 348058"/>
                <a:gd name="connsiteX41" fmla="*/ 194259 w 309481"/>
                <a:gd name="connsiteY41" fmla="*/ 337396 h 348058"/>
                <a:gd name="connsiteX42" fmla="*/ 204163 w 309481"/>
                <a:gd name="connsiteY42" fmla="*/ 337396 h 348058"/>
                <a:gd name="connsiteX43" fmla="*/ 214066 w 309481"/>
                <a:gd name="connsiteY43" fmla="*/ 330256 h 348058"/>
                <a:gd name="connsiteX44" fmla="*/ 220636 w 309481"/>
                <a:gd name="connsiteY44" fmla="*/ 333779 h 348058"/>
                <a:gd name="connsiteX45" fmla="*/ 230445 w 309481"/>
                <a:gd name="connsiteY45" fmla="*/ 337396 h 348058"/>
                <a:gd name="connsiteX46" fmla="*/ 237015 w 309481"/>
                <a:gd name="connsiteY46" fmla="*/ 344441 h 348058"/>
                <a:gd name="connsiteX47" fmla="*/ 240348 w 309481"/>
                <a:gd name="connsiteY47" fmla="*/ 344441 h 348058"/>
                <a:gd name="connsiteX48" fmla="*/ 240348 w 309481"/>
                <a:gd name="connsiteY48" fmla="*/ 319593 h 348058"/>
                <a:gd name="connsiteX49" fmla="*/ 233778 w 309481"/>
                <a:gd name="connsiteY49" fmla="*/ 319593 h 348058"/>
                <a:gd name="connsiteX50" fmla="*/ 233778 w 309481"/>
                <a:gd name="connsiteY50" fmla="*/ 316071 h 348058"/>
                <a:gd name="connsiteX51" fmla="*/ 237015 w 309481"/>
                <a:gd name="connsiteY51" fmla="*/ 312549 h 348058"/>
                <a:gd name="connsiteX52" fmla="*/ 237015 w 309481"/>
                <a:gd name="connsiteY52" fmla="*/ 308931 h 348058"/>
                <a:gd name="connsiteX53" fmla="*/ 240348 w 309481"/>
                <a:gd name="connsiteY53" fmla="*/ 305408 h 348058"/>
                <a:gd name="connsiteX54" fmla="*/ 250251 w 309481"/>
                <a:gd name="connsiteY54" fmla="*/ 305408 h 348058"/>
                <a:gd name="connsiteX55" fmla="*/ 253489 w 309481"/>
                <a:gd name="connsiteY55" fmla="*/ 308931 h 348058"/>
                <a:gd name="connsiteX56" fmla="*/ 256822 w 309481"/>
                <a:gd name="connsiteY56" fmla="*/ 308931 h 348058"/>
                <a:gd name="connsiteX57" fmla="*/ 256822 w 309481"/>
                <a:gd name="connsiteY57" fmla="*/ 298268 h 348058"/>
                <a:gd name="connsiteX58" fmla="*/ 253489 w 309481"/>
                <a:gd name="connsiteY58" fmla="*/ 291223 h 348058"/>
                <a:gd name="connsiteX59" fmla="*/ 263392 w 309481"/>
                <a:gd name="connsiteY59" fmla="*/ 291223 h 348058"/>
                <a:gd name="connsiteX60" fmla="*/ 266726 w 309481"/>
                <a:gd name="connsiteY60" fmla="*/ 280561 h 348058"/>
                <a:gd name="connsiteX61" fmla="*/ 266726 w 309481"/>
                <a:gd name="connsiteY61" fmla="*/ 273420 h 348058"/>
                <a:gd name="connsiteX62" fmla="*/ 263392 w 309481"/>
                <a:gd name="connsiteY62" fmla="*/ 273420 h 348058"/>
                <a:gd name="connsiteX63" fmla="*/ 260155 w 309481"/>
                <a:gd name="connsiteY63" fmla="*/ 269898 h 348058"/>
                <a:gd name="connsiteX64" fmla="*/ 253489 w 309481"/>
                <a:gd name="connsiteY64" fmla="*/ 269898 h 348058"/>
                <a:gd name="connsiteX65" fmla="*/ 250251 w 309481"/>
                <a:gd name="connsiteY65" fmla="*/ 262758 h 348058"/>
                <a:gd name="connsiteX66" fmla="*/ 246919 w 309481"/>
                <a:gd name="connsiteY66" fmla="*/ 262758 h 348058"/>
                <a:gd name="connsiteX67" fmla="*/ 243681 w 309481"/>
                <a:gd name="connsiteY67" fmla="*/ 255713 h 348058"/>
                <a:gd name="connsiteX68" fmla="*/ 237015 w 309481"/>
                <a:gd name="connsiteY68" fmla="*/ 255713 h 348058"/>
                <a:gd name="connsiteX69" fmla="*/ 230445 w 309481"/>
                <a:gd name="connsiteY69" fmla="*/ 252095 h 348058"/>
                <a:gd name="connsiteX70" fmla="*/ 230445 w 309481"/>
                <a:gd name="connsiteY70" fmla="*/ 248573 h 348058"/>
                <a:gd name="connsiteX71" fmla="*/ 227207 w 309481"/>
                <a:gd name="connsiteY71" fmla="*/ 248573 h 348058"/>
                <a:gd name="connsiteX72" fmla="*/ 223874 w 309481"/>
                <a:gd name="connsiteY72" fmla="*/ 241433 h 348058"/>
                <a:gd name="connsiteX73" fmla="*/ 217304 w 309481"/>
                <a:gd name="connsiteY73" fmla="*/ 234388 h 348058"/>
                <a:gd name="connsiteX74" fmla="*/ 217304 w 309481"/>
                <a:gd name="connsiteY74" fmla="*/ 230770 h 348058"/>
                <a:gd name="connsiteX75" fmla="*/ 220636 w 309481"/>
                <a:gd name="connsiteY75" fmla="*/ 230770 h 348058"/>
                <a:gd name="connsiteX76" fmla="*/ 223874 w 309481"/>
                <a:gd name="connsiteY76" fmla="*/ 227247 h 348058"/>
                <a:gd name="connsiteX77" fmla="*/ 217304 w 309481"/>
                <a:gd name="connsiteY77" fmla="*/ 220202 h 348058"/>
                <a:gd name="connsiteX78" fmla="*/ 214066 w 309481"/>
                <a:gd name="connsiteY78" fmla="*/ 220202 h 348058"/>
                <a:gd name="connsiteX79" fmla="*/ 210733 w 309481"/>
                <a:gd name="connsiteY79" fmla="*/ 216585 h 348058"/>
                <a:gd name="connsiteX80" fmla="*/ 210733 w 309481"/>
                <a:gd name="connsiteY80" fmla="*/ 209540 h 348058"/>
                <a:gd name="connsiteX81" fmla="*/ 214066 w 309481"/>
                <a:gd name="connsiteY81" fmla="*/ 209540 h 348058"/>
                <a:gd name="connsiteX82" fmla="*/ 214066 w 309481"/>
                <a:gd name="connsiteY82" fmla="*/ 213062 h 348058"/>
                <a:gd name="connsiteX83" fmla="*/ 220636 w 309481"/>
                <a:gd name="connsiteY83" fmla="*/ 213062 h 348058"/>
                <a:gd name="connsiteX84" fmla="*/ 220636 w 309481"/>
                <a:gd name="connsiteY84" fmla="*/ 209540 h 348058"/>
                <a:gd name="connsiteX85" fmla="*/ 227207 w 309481"/>
                <a:gd name="connsiteY85" fmla="*/ 209540 h 348058"/>
                <a:gd name="connsiteX86" fmla="*/ 227207 w 309481"/>
                <a:gd name="connsiteY86" fmla="*/ 205922 h 348058"/>
                <a:gd name="connsiteX87" fmla="*/ 230445 w 309481"/>
                <a:gd name="connsiteY87" fmla="*/ 202400 h 348058"/>
                <a:gd name="connsiteX88" fmla="*/ 233778 w 309481"/>
                <a:gd name="connsiteY88" fmla="*/ 202400 h 348058"/>
                <a:gd name="connsiteX89" fmla="*/ 240348 w 309481"/>
                <a:gd name="connsiteY89" fmla="*/ 205922 h 348058"/>
                <a:gd name="connsiteX90" fmla="*/ 246919 w 309481"/>
                <a:gd name="connsiteY90" fmla="*/ 198877 h 348058"/>
                <a:gd name="connsiteX91" fmla="*/ 256822 w 309481"/>
                <a:gd name="connsiteY91" fmla="*/ 195259 h 348058"/>
                <a:gd name="connsiteX92" fmla="*/ 256822 w 309481"/>
                <a:gd name="connsiteY92" fmla="*/ 191737 h 348058"/>
                <a:gd name="connsiteX93" fmla="*/ 269963 w 309481"/>
                <a:gd name="connsiteY93" fmla="*/ 191737 h 348058"/>
                <a:gd name="connsiteX94" fmla="*/ 269963 w 309481"/>
                <a:gd name="connsiteY94" fmla="*/ 188215 h 348058"/>
                <a:gd name="connsiteX95" fmla="*/ 279867 w 309481"/>
                <a:gd name="connsiteY95" fmla="*/ 188215 h 348058"/>
                <a:gd name="connsiteX96" fmla="*/ 279867 w 309481"/>
                <a:gd name="connsiteY96" fmla="*/ 184692 h 348058"/>
                <a:gd name="connsiteX97" fmla="*/ 283199 w 309481"/>
                <a:gd name="connsiteY97" fmla="*/ 181074 h 348058"/>
                <a:gd name="connsiteX98" fmla="*/ 286437 w 309481"/>
                <a:gd name="connsiteY98" fmla="*/ 181074 h 348058"/>
                <a:gd name="connsiteX99" fmla="*/ 289770 w 309481"/>
                <a:gd name="connsiteY99" fmla="*/ 177552 h 348058"/>
                <a:gd name="connsiteX100" fmla="*/ 296340 w 309481"/>
                <a:gd name="connsiteY100" fmla="*/ 184692 h 348058"/>
                <a:gd name="connsiteX101" fmla="*/ 302911 w 309481"/>
                <a:gd name="connsiteY101" fmla="*/ 184692 h 348058"/>
                <a:gd name="connsiteX102" fmla="*/ 306149 w 309481"/>
                <a:gd name="connsiteY102" fmla="*/ 177552 h 348058"/>
                <a:gd name="connsiteX103" fmla="*/ 306149 w 309481"/>
                <a:gd name="connsiteY103" fmla="*/ 174029 h 348058"/>
                <a:gd name="connsiteX104" fmla="*/ 309482 w 309481"/>
                <a:gd name="connsiteY104" fmla="*/ 170412 h 348058"/>
                <a:gd name="connsiteX105" fmla="*/ 309482 w 309481"/>
                <a:gd name="connsiteY105" fmla="*/ 166889 h 348058"/>
                <a:gd name="connsiteX106" fmla="*/ 302911 w 309481"/>
                <a:gd name="connsiteY106" fmla="*/ 166889 h 348058"/>
                <a:gd name="connsiteX107" fmla="*/ 306149 w 309481"/>
                <a:gd name="connsiteY107" fmla="*/ 163367 h 348058"/>
                <a:gd name="connsiteX108" fmla="*/ 306149 w 309481"/>
                <a:gd name="connsiteY108" fmla="*/ 156227 h 348058"/>
                <a:gd name="connsiteX109" fmla="*/ 302911 w 309481"/>
                <a:gd name="connsiteY109" fmla="*/ 156227 h 348058"/>
                <a:gd name="connsiteX110" fmla="*/ 299578 w 309481"/>
                <a:gd name="connsiteY110" fmla="*/ 159749 h 348058"/>
                <a:gd name="connsiteX111" fmla="*/ 299578 w 309481"/>
                <a:gd name="connsiteY111" fmla="*/ 149182 h 348058"/>
                <a:gd name="connsiteX112" fmla="*/ 296340 w 309481"/>
                <a:gd name="connsiteY112" fmla="*/ 145564 h 348058"/>
                <a:gd name="connsiteX113" fmla="*/ 293008 w 309481"/>
                <a:gd name="connsiteY113" fmla="*/ 145564 h 348058"/>
                <a:gd name="connsiteX114" fmla="*/ 289770 w 309481"/>
                <a:gd name="connsiteY114" fmla="*/ 142042 h 348058"/>
                <a:gd name="connsiteX115" fmla="*/ 289770 w 309481"/>
                <a:gd name="connsiteY115" fmla="*/ 138519 h 348058"/>
                <a:gd name="connsiteX116" fmla="*/ 296340 w 309481"/>
                <a:gd name="connsiteY116" fmla="*/ 134901 h 348058"/>
                <a:gd name="connsiteX117" fmla="*/ 299578 w 309481"/>
                <a:gd name="connsiteY117" fmla="*/ 131379 h 348058"/>
                <a:gd name="connsiteX118" fmla="*/ 296340 w 309481"/>
                <a:gd name="connsiteY118" fmla="*/ 127856 h 348058"/>
                <a:gd name="connsiteX119" fmla="*/ 293008 w 309481"/>
                <a:gd name="connsiteY119" fmla="*/ 127856 h 348058"/>
                <a:gd name="connsiteX120" fmla="*/ 296340 w 309481"/>
                <a:gd name="connsiteY120" fmla="*/ 124239 h 348058"/>
                <a:gd name="connsiteX121" fmla="*/ 296340 w 309481"/>
                <a:gd name="connsiteY121" fmla="*/ 120716 h 348058"/>
                <a:gd name="connsiteX122" fmla="*/ 289770 w 309481"/>
                <a:gd name="connsiteY122" fmla="*/ 120716 h 348058"/>
                <a:gd name="connsiteX123" fmla="*/ 289770 w 309481"/>
                <a:gd name="connsiteY123" fmla="*/ 113671 h 348058"/>
                <a:gd name="connsiteX124" fmla="*/ 293008 w 309481"/>
                <a:gd name="connsiteY124" fmla="*/ 113671 h 348058"/>
                <a:gd name="connsiteX125" fmla="*/ 293008 w 309481"/>
                <a:gd name="connsiteY125" fmla="*/ 103009 h 348058"/>
                <a:gd name="connsiteX126" fmla="*/ 286437 w 309481"/>
                <a:gd name="connsiteY126" fmla="*/ 103009 h 348058"/>
                <a:gd name="connsiteX127" fmla="*/ 283199 w 309481"/>
                <a:gd name="connsiteY127" fmla="*/ 99391 h 348058"/>
                <a:gd name="connsiteX128" fmla="*/ 279867 w 309481"/>
                <a:gd name="connsiteY128" fmla="*/ 99391 h 348058"/>
                <a:gd name="connsiteX129" fmla="*/ 276533 w 309481"/>
                <a:gd name="connsiteY129" fmla="*/ 95869 h 348058"/>
                <a:gd name="connsiteX130" fmla="*/ 276533 w 309481"/>
                <a:gd name="connsiteY130" fmla="*/ 88728 h 348058"/>
                <a:gd name="connsiteX131" fmla="*/ 279867 w 309481"/>
                <a:gd name="connsiteY131" fmla="*/ 88728 h 348058"/>
                <a:gd name="connsiteX132" fmla="*/ 286437 w 309481"/>
                <a:gd name="connsiteY132" fmla="*/ 81683 h 348058"/>
                <a:gd name="connsiteX133" fmla="*/ 286437 w 309481"/>
                <a:gd name="connsiteY133" fmla="*/ 71021 h 348058"/>
                <a:gd name="connsiteX134" fmla="*/ 283199 w 309481"/>
                <a:gd name="connsiteY134" fmla="*/ 67498 h 348058"/>
                <a:gd name="connsiteX135" fmla="*/ 279867 w 309481"/>
                <a:gd name="connsiteY135" fmla="*/ 67498 h 348058"/>
                <a:gd name="connsiteX136" fmla="*/ 279867 w 309481"/>
                <a:gd name="connsiteY136" fmla="*/ 56836 h 348058"/>
                <a:gd name="connsiteX137" fmla="*/ 276533 w 309481"/>
                <a:gd name="connsiteY137" fmla="*/ 53218 h 348058"/>
                <a:gd name="connsiteX138" fmla="*/ 266726 w 309481"/>
                <a:gd name="connsiteY138" fmla="*/ 49695 h 348058"/>
                <a:gd name="connsiteX139" fmla="*/ 266726 w 309481"/>
                <a:gd name="connsiteY139" fmla="*/ 46173 h 348058"/>
                <a:gd name="connsiteX140" fmla="*/ 263392 w 309481"/>
                <a:gd name="connsiteY140" fmla="*/ 39033 h 348058"/>
                <a:gd name="connsiteX141" fmla="*/ 260155 w 309481"/>
                <a:gd name="connsiteY141" fmla="*/ 35510 h 348058"/>
                <a:gd name="connsiteX142" fmla="*/ 250251 w 309481"/>
                <a:gd name="connsiteY142" fmla="*/ 35510 h 348058"/>
                <a:gd name="connsiteX143" fmla="*/ 246919 w 309481"/>
                <a:gd name="connsiteY143" fmla="*/ 31988 h 348058"/>
                <a:gd name="connsiteX144" fmla="*/ 243681 w 309481"/>
                <a:gd name="connsiteY144" fmla="*/ 31988 h 348058"/>
                <a:gd name="connsiteX145" fmla="*/ 240348 w 309481"/>
                <a:gd name="connsiteY145" fmla="*/ 28370 h 348058"/>
                <a:gd name="connsiteX146" fmla="*/ 233778 w 309481"/>
                <a:gd name="connsiteY146" fmla="*/ 28370 h 348058"/>
                <a:gd name="connsiteX147" fmla="*/ 230445 w 309481"/>
                <a:gd name="connsiteY147" fmla="*/ 24848 h 348058"/>
                <a:gd name="connsiteX148" fmla="*/ 217304 w 309481"/>
                <a:gd name="connsiteY148" fmla="*/ 24848 h 348058"/>
                <a:gd name="connsiteX149" fmla="*/ 210733 w 309481"/>
                <a:gd name="connsiteY149" fmla="*/ 31988 h 348058"/>
                <a:gd name="connsiteX150" fmla="*/ 187689 w 309481"/>
                <a:gd name="connsiteY150" fmla="*/ 31988 h 348058"/>
                <a:gd name="connsiteX151" fmla="*/ 187689 w 309481"/>
                <a:gd name="connsiteY151" fmla="*/ 42555 h 348058"/>
                <a:gd name="connsiteX152" fmla="*/ 164644 w 309481"/>
                <a:gd name="connsiteY152" fmla="*/ 42555 h 348058"/>
                <a:gd name="connsiteX153" fmla="*/ 164644 w 309481"/>
                <a:gd name="connsiteY153" fmla="*/ 35510 h 348058"/>
                <a:gd name="connsiteX154" fmla="*/ 171215 w 309481"/>
                <a:gd name="connsiteY154" fmla="*/ 28370 h 348058"/>
                <a:gd name="connsiteX155" fmla="*/ 171215 w 309481"/>
                <a:gd name="connsiteY155" fmla="*/ 24848 h 348058"/>
                <a:gd name="connsiteX156" fmla="*/ 174548 w 309481"/>
                <a:gd name="connsiteY156" fmla="*/ 17708 h 348058"/>
                <a:gd name="connsiteX157" fmla="*/ 161311 w 309481"/>
                <a:gd name="connsiteY157" fmla="*/ 24848 h 348058"/>
                <a:gd name="connsiteX158" fmla="*/ 138267 w 309481"/>
                <a:gd name="connsiteY158" fmla="*/ 21325 h 348058"/>
                <a:gd name="connsiteX159" fmla="*/ 135029 w 309481"/>
                <a:gd name="connsiteY159" fmla="*/ 17708 h 348058"/>
                <a:gd name="connsiteX160" fmla="*/ 135029 w 309481"/>
                <a:gd name="connsiteY160" fmla="*/ 10663 h 348058"/>
                <a:gd name="connsiteX161" fmla="*/ 131696 w 309481"/>
                <a:gd name="connsiteY161" fmla="*/ 3522 h 348058"/>
                <a:gd name="connsiteX162" fmla="*/ 128459 w 309481"/>
                <a:gd name="connsiteY162" fmla="*/ 3522 h 348058"/>
                <a:gd name="connsiteX163" fmla="*/ 128459 w 309481"/>
                <a:gd name="connsiteY163" fmla="*/ 7045 h 348058"/>
                <a:gd name="connsiteX164" fmla="*/ 125126 w 309481"/>
                <a:gd name="connsiteY164" fmla="*/ 3522 h 348058"/>
                <a:gd name="connsiteX165" fmla="*/ 111985 w 309481"/>
                <a:gd name="connsiteY165" fmla="*/ 3522 h 348058"/>
                <a:gd name="connsiteX166" fmla="*/ 108652 w 309481"/>
                <a:gd name="connsiteY166" fmla="*/ 0 h 348058"/>
                <a:gd name="connsiteX167" fmla="*/ 92178 w 309481"/>
                <a:gd name="connsiteY167" fmla="*/ 0 h 348058"/>
                <a:gd name="connsiteX168" fmla="*/ 105414 w 309481"/>
                <a:gd name="connsiteY168" fmla="*/ 21325 h 348058"/>
                <a:gd name="connsiteX169" fmla="*/ 98844 w 309481"/>
                <a:gd name="connsiteY169" fmla="*/ 28370 h 348058"/>
                <a:gd name="connsiteX170" fmla="*/ 108652 w 309481"/>
                <a:gd name="connsiteY170" fmla="*/ 42555 h 348058"/>
                <a:gd name="connsiteX171" fmla="*/ 118555 w 309481"/>
                <a:gd name="connsiteY171" fmla="*/ 53218 h 348058"/>
                <a:gd name="connsiteX172" fmla="*/ 102081 w 309481"/>
                <a:gd name="connsiteY172" fmla="*/ 46173 h 348058"/>
                <a:gd name="connsiteX173" fmla="*/ 88940 w 309481"/>
                <a:gd name="connsiteY173" fmla="*/ 49695 h 348058"/>
                <a:gd name="connsiteX174" fmla="*/ 88940 w 309481"/>
                <a:gd name="connsiteY174" fmla="*/ 63881 h 348058"/>
                <a:gd name="connsiteX175" fmla="*/ 72466 w 309481"/>
                <a:gd name="connsiteY175" fmla="*/ 63881 h 348058"/>
                <a:gd name="connsiteX176" fmla="*/ 69134 w 309481"/>
                <a:gd name="connsiteY176" fmla="*/ 56836 h 348058"/>
                <a:gd name="connsiteX177" fmla="*/ 46089 w 309481"/>
                <a:gd name="connsiteY177" fmla="*/ 56836 h 348058"/>
                <a:gd name="connsiteX178" fmla="*/ 46089 w 309481"/>
                <a:gd name="connsiteY178" fmla="*/ 74543 h 348058"/>
                <a:gd name="connsiteX179" fmla="*/ 49422 w 309481"/>
                <a:gd name="connsiteY179" fmla="*/ 74543 h 348058"/>
                <a:gd name="connsiteX180" fmla="*/ 46089 w 309481"/>
                <a:gd name="connsiteY180" fmla="*/ 78066 h 348058"/>
                <a:gd name="connsiteX181" fmla="*/ 49422 w 309481"/>
                <a:gd name="connsiteY181" fmla="*/ 85206 h 348058"/>
                <a:gd name="connsiteX182" fmla="*/ 42851 w 309481"/>
                <a:gd name="connsiteY182" fmla="*/ 88728 h 348058"/>
                <a:gd name="connsiteX183" fmla="*/ 39519 w 309481"/>
                <a:gd name="connsiteY183" fmla="*/ 88728 h 348058"/>
                <a:gd name="connsiteX184" fmla="*/ 39519 w 309481"/>
                <a:gd name="connsiteY184" fmla="*/ 99391 h 348058"/>
                <a:gd name="connsiteX185" fmla="*/ 42851 w 309481"/>
                <a:gd name="connsiteY185" fmla="*/ 103009 h 348058"/>
                <a:gd name="connsiteX186" fmla="*/ 36281 w 309481"/>
                <a:gd name="connsiteY186" fmla="*/ 103009 h 348058"/>
                <a:gd name="connsiteX187" fmla="*/ 29710 w 309481"/>
                <a:gd name="connsiteY187" fmla="*/ 106531 h 348058"/>
                <a:gd name="connsiteX188" fmla="*/ 26378 w 309481"/>
                <a:gd name="connsiteY188" fmla="*/ 106531 h 348058"/>
                <a:gd name="connsiteX189" fmla="*/ 26378 w 309481"/>
                <a:gd name="connsiteY189" fmla="*/ 110054 h 348058"/>
                <a:gd name="connsiteX190" fmla="*/ 29710 w 309481"/>
                <a:gd name="connsiteY190" fmla="*/ 113671 h 348058"/>
                <a:gd name="connsiteX191" fmla="*/ 32948 w 309481"/>
                <a:gd name="connsiteY191" fmla="*/ 113671 h 348058"/>
                <a:gd name="connsiteX192" fmla="*/ 39519 w 309481"/>
                <a:gd name="connsiteY192" fmla="*/ 120716 h 348058"/>
                <a:gd name="connsiteX193" fmla="*/ 39519 w 309481"/>
                <a:gd name="connsiteY193" fmla="*/ 124239 h 348058"/>
                <a:gd name="connsiteX194" fmla="*/ 36281 w 309481"/>
                <a:gd name="connsiteY194" fmla="*/ 124239 h 348058"/>
                <a:gd name="connsiteX195" fmla="*/ 32948 w 309481"/>
                <a:gd name="connsiteY195" fmla="*/ 127856 h 348058"/>
                <a:gd name="connsiteX196" fmla="*/ 29710 w 309481"/>
                <a:gd name="connsiteY196" fmla="*/ 134901 h 348058"/>
                <a:gd name="connsiteX197" fmla="*/ 26378 w 309481"/>
                <a:gd name="connsiteY197" fmla="*/ 134901 h 348058"/>
                <a:gd name="connsiteX198" fmla="*/ 23044 w 309481"/>
                <a:gd name="connsiteY198" fmla="*/ 138519 h 348058"/>
                <a:gd name="connsiteX199" fmla="*/ 23044 w 309481"/>
                <a:gd name="connsiteY199" fmla="*/ 142042 h 348058"/>
                <a:gd name="connsiteX200" fmla="*/ 9903 w 309481"/>
                <a:gd name="connsiteY200" fmla="*/ 142042 h 348058"/>
                <a:gd name="connsiteX201" fmla="*/ 6666 w 309481"/>
                <a:gd name="connsiteY201" fmla="*/ 138519 h 348058"/>
                <a:gd name="connsiteX202" fmla="*/ 3333 w 309481"/>
                <a:gd name="connsiteY202" fmla="*/ 138519 h 348058"/>
                <a:gd name="connsiteX203" fmla="*/ 6666 w 309481"/>
                <a:gd name="connsiteY203" fmla="*/ 152704 h 348058"/>
                <a:gd name="connsiteX204" fmla="*/ 6666 w 309481"/>
                <a:gd name="connsiteY204" fmla="*/ 156227 h 348058"/>
                <a:gd name="connsiteX205" fmla="*/ 9903 w 309481"/>
                <a:gd name="connsiteY205" fmla="*/ 159749 h 348058"/>
                <a:gd name="connsiteX206" fmla="*/ 9903 w 309481"/>
                <a:gd name="connsiteY206" fmla="*/ 163367 h 348058"/>
                <a:gd name="connsiteX207" fmla="*/ 3333 w 309481"/>
                <a:gd name="connsiteY207" fmla="*/ 166889 h 348058"/>
                <a:gd name="connsiteX208" fmla="*/ 0 w 309481"/>
                <a:gd name="connsiteY208" fmla="*/ 170412 h 348058"/>
                <a:gd name="connsiteX209" fmla="*/ 3333 w 309481"/>
                <a:gd name="connsiteY209" fmla="*/ 174029 h 348058"/>
                <a:gd name="connsiteX210" fmla="*/ 3333 w 309481"/>
                <a:gd name="connsiteY210" fmla="*/ 181074 h 348058"/>
                <a:gd name="connsiteX211" fmla="*/ 0 w 309481"/>
                <a:gd name="connsiteY211" fmla="*/ 184692 h 348058"/>
                <a:gd name="connsiteX212" fmla="*/ 0 w 309481"/>
                <a:gd name="connsiteY212" fmla="*/ 191737 h 348058"/>
                <a:gd name="connsiteX213" fmla="*/ 6666 w 309481"/>
                <a:gd name="connsiteY213" fmla="*/ 191737 h 348058"/>
                <a:gd name="connsiteX214" fmla="*/ 13236 w 309481"/>
                <a:gd name="connsiteY214" fmla="*/ 198877 h 348058"/>
                <a:gd name="connsiteX215" fmla="*/ 13236 w 309481"/>
                <a:gd name="connsiteY215" fmla="*/ 209540 h 348058"/>
                <a:gd name="connsiteX216" fmla="*/ 16474 w 309481"/>
                <a:gd name="connsiteY216" fmla="*/ 213062 h 348058"/>
                <a:gd name="connsiteX217" fmla="*/ 9903 w 309481"/>
                <a:gd name="connsiteY217" fmla="*/ 213062 h 348058"/>
                <a:gd name="connsiteX218" fmla="*/ 6666 w 309481"/>
                <a:gd name="connsiteY218" fmla="*/ 216585 h 348058"/>
                <a:gd name="connsiteX219" fmla="*/ 6666 w 309481"/>
                <a:gd name="connsiteY219" fmla="*/ 227247 h 348058"/>
                <a:gd name="connsiteX220" fmla="*/ 9903 w 309481"/>
                <a:gd name="connsiteY220" fmla="*/ 230770 h 348058"/>
                <a:gd name="connsiteX221" fmla="*/ 13236 w 309481"/>
                <a:gd name="connsiteY221" fmla="*/ 230770 h 348058"/>
                <a:gd name="connsiteX222" fmla="*/ 19807 w 309481"/>
                <a:gd name="connsiteY222" fmla="*/ 234388 h 348058"/>
                <a:gd name="connsiteX223" fmla="*/ 19807 w 309481"/>
                <a:gd name="connsiteY223" fmla="*/ 241433 h 348058"/>
                <a:gd name="connsiteX224" fmla="*/ 16474 w 309481"/>
                <a:gd name="connsiteY224" fmla="*/ 245050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8058">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8059"/>
                  </a:lnTo>
                  <a:lnTo>
                    <a:pt x="148170" y="348059"/>
                  </a:lnTo>
                  <a:lnTo>
                    <a:pt x="151503" y="344441"/>
                  </a:lnTo>
                  <a:lnTo>
                    <a:pt x="151503" y="337396"/>
                  </a:lnTo>
                  <a:lnTo>
                    <a:pt x="161311" y="337396"/>
                  </a:lnTo>
                  <a:lnTo>
                    <a:pt x="171215" y="348059"/>
                  </a:lnTo>
                  <a:lnTo>
                    <a:pt x="181118" y="348059"/>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8" name="Serbest Form 4758">
              <a:extLst>
                <a:ext uri="{FF2B5EF4-FFF2-40B4-BE49-F238E27FC236}">
                  <a16:creationId xmlns:a16="http://schemas.microsoft.com/office/drawing/2014/main" id="{C5D24A04-9B8C-90D1-DAD0-2D8062B9FE04}"/>
                </a:ext>
              </a:extLst>
            </p:cNvPr>
            <p:cNvSpPr/>
            <p:nvPr/>
          </p:nvSpPr>
          <p:spPr>
            <a:xfrm>
              <a:off x="6181961" y="362386"/>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794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794 h 115956"/>
                <a:gd name="connsiteX17" fmla="*/ 152455 w 232063"/>
                <a:gd name="connsiteY17" fmla="*/ 39794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794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794"/>
                  </a:lnTo>
                  <a:lnTo>
                    <a:pt x="188927" y="36177"/>
                  </a:lnTo>
                  <a:lnTo>
                    <a:pt x="179024" y="36177"/>
                  </a:lnTo>
                  <a:lnTo>
                    <a:pt x="182356" y="32559"/>
                  </a:lnTo>
                  <a:lnTo>
                    <a:pt x="172358" y="32559"/>
                  </a:lnTo>
                  <a:lnTo>
                    <a:pt x="165692" y="36177"/>
                  </a:lnTo>
                  <a:lnTo>
                    <a:pt x="162454" y="36177"/>
                  </a:lnTo>
                  <a:lnTo>
                    <a:pt x="162454" y="39794"/>
                  </a:lnTo>
                  <a:lnTo>
                    <a:pt x="152455" y="39794"/>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794"/>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9" name="Serbest Form 4759">
              <a:extLst>
                <a:ext uri="{FF2B5EF4-FFF2-40B4-BE49-F238E27FC236}">
                  <a16:creationId xmlns:a16="http://schemas.microsoft.com/office/drawing/2014/main" id="{62339CAD-7FDE-9222-6A64-1E99B05652CF}"/>
                </a:ext>
              </a:extLst>
            </p:cNvPr>
            <p:cNvSpPr/>
            <p:nvPr/>
          </p:nvSpPr>
          <p:spPr>
            <a:xfrm>
              <a:off x="6181961" y="362386"/>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890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890 h 115956"/>
                <a:gd name="connsiteX17" fmla="*/ 152455 w 232063"/>
                <a:gd name="connsiteY17" fmla="*/ 39890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890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890"/>
                  </a:lnTo>
                  <a:lnTo>
                    <a:pt x="188927" y="36177"/>
                  </a:lnTo>
                  <a:lnTo>
                    <a:pt x="179024" y="36177"/>
                  </a:lnTo>
                  <a:lnTo>
                    <a:pt x="182356" y="32559"/>
                  </a:lnTo>
                  <a:lnTo>
                    <a:pt x="172358" y="32559"/>
                  </a:lnTo>
                  <a:lnTo>
                    <a:pt x="165692" y="36177"/>
                  </a:lnTo>
                  <a:lnTo>
                    <a:pt x="162454" y="36177"/>
                  </a:lnTo>
                  <a:lnTo>
                    <a:pt x="162454" y="39890"/>
                  </a:lnTo>
                  <a:lnTo>
                    <a:pt x="152455" y="39890"/>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890"/>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0" name="Serbest Form 4760">
              <a:extLst>
                <a:ext uri="{FF2B5EF4-FFF2-40B4-BE49-F238E27FC236}">
                  <a16:creationId xmlns:a16="http://schemas.microsoft.com/office/drawing/2014/main" id="{C5E71D80-A4AF-D17F-4745-DEA58A8FB172}"/>
                </a:ext>
              </a:extLst>
            </p:cNvPr>
            <p:cNvSpPr/>
            <p:nvPr/>
          </p:nvSpPr>
          <p:spPr>
            <a:xfrm>
              <a:off x="6916813" y="1077735"/>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1" name="Serbest Form 4761">
              <a:extLst>
                <a:ext uri="{FF2B5EF4-FFF2-40B4-BE49-F238E27FC236}">
                  <a16:creationId xmlns:a16="http://schemas.microsoft.com/office/drawing/2014/main" id="{116F3B1D-6C9F-C9F3-814E-7295C4A4E23D}"/>
                </a:ext>
              </a:extLst>
            </p:cNvPr>
            <p:cNvSpPr/>
            <p:nvPr/>
          </p:nvSpPr>
          <p:spPr>
            <a:xfrm>
              <a:off x="6916813" y="1077735"/>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2" name="Serbest Form 4762">
              <a:extLst>
                <a:ext uri="{FF2B5EF4-FFF2-40B4-BE49-F238E27FC236}">
                  <a16:creationId xmlns:a16="http://schemas.microsoft.com/office/drawing/2014/main" id="{CE0D6721-9843-46F5-0444-925D807D7FE3}"/>
                </a:ext>
              </a:extLst>
            </p:cNvPr>
            <p:cNvSpPr/>
            <p:nvPr/>
          </p:nvSpPr>
          <p:spPr>
            <a:xfrm>
              <a:off x="2488846" y="1676746"/>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2257 w 405373"/>
                <a:gd name="connsiteY85" fmla="*/ 68831 h 155084"/>
                <a:gd name="connsiteX86" fmla="*/ 218827 w 405373"/>
                <a:gd name="connsiteY86" fmla="*/ 68831 h 155084"/>
                <a:gd name="connsiteX87" fmla="*/ 212257 w 405373"/>
                <a:gd name="connsiteY87" fmla="*/ 82540 h 155084"/>
                <a:gd name="connsiteX88" fmla="*/ 245205 w 405373"/>
                <a:gd name="connsiteY88" fmla="*/ 96249 h 155084"/>
                <a:gd name="connsiteX89" fmla="*/ 258441 w 405373"/>
                <a:gd name="connsiteY89" fmla="*/ 116908 h 155084"/>
                <a:gd name="connsiteX90" fmla="*/ 261774 w 405373"/>
                <a:gd name="connsiteY90" fmla="*/ 120335 h 155084"/>
                <a:gd name="connsiteX91" fmla="*/ 268344 w 405373"/>
                <a:gd name="connsiteY91" fmla="*/ 123763 h 155084"/>
                <a:gd name="connsiteX92" fmla="*/ 271677 w 405373"/>
                <a:gd name="connsiteY92" fmla="*/ 127190 h 155084"/>
                <a:gd name="connsiteX93" fmla="*/ 27167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2257" y="68831"/>
                  </a:lnTo>
                  <a:lnTo>
                    <a:pt x="218827" y="68831"/>
                  </a:lnTo>
                  <a:lnTo>
                    <a:pt x="212257" y="82540"/>
                  </a:lnTo>
                  <a:lnTo>
                    <a:pt x="245205" y="96249"/>
                  </a:lnTo>
                  <a:lnTo>
                    <a:pt x="258441" y="116908"/>
                  </a:lnTo>
                  <a:lnTo>
                    <a:pt x="261774" y="120335"/>
                  </a:lnTo>
                  <a:lnTo>
                    <a:pt x="268344" y="123763"/>
                  </a:lnTo>
                  <a:lnTo>
                    <a:pt x="271677" y="127190"/>
                  </a:lnTo>
                  <a:lnTo>
                    <a:pt x="27167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3" name="Serbest Form 4763">
              <a:extLst>
                <a:ext uri="{FF2B5EF4-FFF2-40B4-BE49-F238E27FC236}">
                  <a16:creationId xmlns:a16="http://schemas.microsoft.com/office/drawing/2014/main" id="{0FF60E1D-E0BD-EA5A-6967-F6D3FB9FA267}"/>
                </a:ext>
              </a:extLst>
            </p:cNvPr>
            <p:cNvSpPr/>
            <p:nvPr/>
          </p:nvSpPr>
          <p:spPr>
            <a:xfrm>
              <a:off x="2488846" y="1676746"/>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1781 w 405373"/>
                <a:gd name="connsiteY85" fmla="*/ 68831 h 155084"/>
                <a:gd name="connsiteX86" fmla="*/ 218446 w 405373"/>
                <a:gd name="connsiteY86" fmla="*/ 68831 h 155084"/>
                <a:gd name="connsiteX87" fmla="*/ 211781 w 405373"/>
                <a:gd name="connsiteY87" fmla="*/ 82540 h 155084"/>
                <a:gd name="connsiteX88" fmla="*/ 244824 w 405373"/>
                <a:gd name="connsiteY88" fmla="*/ 96249 h 155084"/>
                <a:gd name="connsiteX89" fmla="*/ 258060 w 405373"/>
                <a:gd name="connsiteY89" fmla="*/ 116908 h 155084"/>
                <a:gd name="connsiteX90" fmla="*/ 261393 w 405373"/>
                <a:gd name="connsiteY90" fmla="*/ 120335 h 155084"/>
                <a:gd name="connsiteX91" fmla="*/ 267964 w 405373"/>
                <a:gd name="connsiteY91" fmla="*/ 123763 h 155084"/>
                <a:gd name="connsiteX92" fmla="*/ 271297 w 405373"/>
                <a:gd name="connsiteY92" fmla="*/ 127190 h 155084"/>
                <a:gd name="connsiteX93" fmla="*/ 27129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1781" y="68831"/>
                  </a:lnTo>
                  <a:lnTo>
                    <a:pt x="218446" y="68831"/>
                  </a:lnTo>
                  <a:lnTo>
                    <a:pt x="211781" y="82540"/>
                  </a:lnTo>
                  <a:lnTo>
                    <a:pt x="244824" y="96249"/>
                  </a:lnTo>
                  <a:lnTo>
                    <a:pt x="258060" y="116908"/>
                  </a:lnTo>
                  <a:lnTo>
                    <a:pt x="261393" y="120335"/>
                  </a:lnTo>
                  <a:lnTo>
                    <a:pt x="267964" y="123763"/>
                  </a:lnTo>
                  <a:lnTo>
                    <a:pt x="271297" y="127190"/>
                  </a:lnTo>
                  <a:lnTo>
                    <a:pt x="27129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Serbest Form 4764">
              <a:extLst>
                <a:ext uri="{FF2B5EF4-FFF2-40B4-BE49-F238E27FC236}">
                  <a16:creationId xmlns:a16="http://schemas.microsoft.com/office/drawing/2014/main" id="{074278BD-8B7D-516F-9C03-DB630DF01006}"/>
                </a:ext>
              </a:extLst>
            </p:cNvPr>
            <p:cNvSpPr/>
            <p:nvPr/>
          </p:nvSpPr>
          <p:spPr>
            <a:xfrm>
              <a:off x="6239953" y="575067"/>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380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380"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5" name="Serbest Form 4765">
              <a:extLst>
                <a:ext uri="{FF2B5EF4-FFF2-40B4-BE49-F238E27FC236}">
                  <a16:creationId xmlns:a16="http://schemas.microsoft.com/office/drawing/2014/main" id="{056E53AA-C5D6-EE8D-B551-38B000F036EB}"/>
                </a:ext>
              </a:extLst>
            </p:cNvPr>
            <p:cNvSpPr/>
            <p:nvPr/>
          </p:nvSpPr>
          <p:spPr>
            <a:xfrm>
              <a:off x="6239953" y="575067"/>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285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285"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Serbest Form 4766">
              <a:extLst>
                <a:ext uri="{FF2B5EF4-FFF2-40B4-BE49-F238E27FC236}">
                  <a16:creationId xmlns:a16="http://schemas.microsoft.com/office/drawing/2014/main" id="{37E68ACF-1177-4B07-4F88-C65302B9FF63}"/>
                </a:ext>
              </a:extLst>
            </p:cNvPr>
            <p:cNvSpPr/>
            <p:nvPr/>
          </p:nvSpPr>
          <p:spPr>
            <a:xfrm>
              <a:off x="5389022" y="2257193"/>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Serbest Form 4767">
              <a:extLst>
                <a:ext uri="{FF2B5EF4-FFF2-40B4-BE49-F238E27FC236}">
                  <a16:creationId xmlns:a16="http://schemas.microsoft.com/office/drawing/2014/main" id="{D3440C8A-A19B-D748-7B52-F3A82E76B5E9}"/>
                </a:ext>
              </a:extLst>
            </p:cNvPr>
            <p:cNvSpPr/>
            <p:nvPr/>
          </p:nvSpPr>
          <p:spPr>
            <a:xfrm>
              <a:off x="5389022" y="2257193"/>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8" name="Serbest Form 4768">
              <a:extLst>
                <a:ext uri="{FF2B5EF4-FFF2-40B4-BE49-F238E27FC236}">
                  <a16:creationId xmlns:a16="http://schemas.microsoft.com/office/drawing/2014/main" id="{EE279DC5-FAAF-F136-D0C6-03D576DE7A95}"/>
                </a:ext>
              </a:extLst>
            </p:cNvPr>
            <p:cNvSpPr/>
            <p:nvPr/>
          </p:nvSpPr>
          <p:spPr>
            <a:xfrm>
              <a:off x="2391240" y="2237867"/>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9" name="Serbest Form 4769">
              <a:extLst>
                <a:ext uri="{FF2B5EF4-FFF2-40B4-BE49-F238E27FC236}">
                  <a16:creationId xmlns:a16="http://schemas.microsoft.com/office/drawing/2014/main" id="{02935F92-CE99-CE63-62B3-61E7EA2D15B7}"/>
                </a:ext>
              </a:extLst>
            </p:cNvPr>
            <p:cNvSpPr/>
            <p:nvPr/>
          </p:nvSpPr>
          <p:spPr>
            <a:xfrm>
              <a:off x="2391240" y="2237867"/>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0" name="Serbest Form 4770">
              <a:extLst>
                <a:ext uri="{FF2B5EF4-FFF2-40B4-BE49-F238E27FC236}">
                  <a16:creationId xmlns:a16="http://schemas.microsoft.com/office/drawing/2014/main" id="{3E03A8F0-6A70-6EE7-A449-7F193A58CF0B}"/>
                </a:ext>
              </a:extLst>
            </p:cNvPr>
            <p:cNvSpPr/>
            <p:nvPr/>
          </p:nvSpPr>
          <p:spPr>
            <a:xfrm>
              <a:off x="2642634" y="2179889"/>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721 h 792748"/>
                <a:gd name="connsiteX66" fmla="*/ 346810 w 483553"/>
                <a:gd name="connsiteY66" fmla="*/ 739721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01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721"/>
                  </a:lnTo>
                  <a:lnTo>
                    <a:pt x="346810" y="739721"/>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01"/>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1" name="Serbest Form 4771">
              <a:extLst>
                <a:ext uri="{FF2B5EF4-FFF2-40B4-BE49-F238E27FC236}">
                  <a16:creationId xmlns:a16="http://schemas.microsoft.com/office/drawing/2014/main" id="{0F5C9CBF-3069-8DB1-6718-5CB437527A8C}"/>
                </a:ext>
              </a:extLst>
            </p:cNvPr>
            <p:cNvSpPr/>
            <p:nvPr/>
          </p:nvSpPr>
          <p:spPr>
            <a:xfrm>
              <a:off x="2642634" y="2179889"/>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625 h 792748"/>
                <a:gd name="connsiteX66" fmla="*/ 346810 w 483553"/>
                <a:gd name="connsiteY66" fmla="*/ 739625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96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625"/>
                  </a:lnTo>
                  <a:lnTo>
                    <a:pt x="346810" y="739625"/>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96"/>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2" name="Serbest Form 4772">
              <a:extLst>
                <a:ext uri="{FF2B5EF4-FFF2-40B4-BE49-F238E27FC236}">
                  <a16:creationId xmlns:a16="http://schemas.microsoft.com/office/drawing/2014/main" id="{955FA103-3B8F-D6F2-D2FD-4BFAA8920E87}"/>
                </a:ext>
              </a:extLst>
            </p:cNvPr>
            <p:cNvSpPr/>
            <p:nvPr/>
          </p:nvSpPr>
          <p:spPr>
            <a:xfrm>
              <a:off x="3029629" y="3611063"/>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944 w 638484"/>
                <a:gd name="connsiteY6" fmla="*/ 1669274 h 1778470"/>
                <a:gd name="connsiteX7" fmla="*/ 409944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428 w 638484"/>
                <a:gd name="connsiteY498" fmla="*/ 1683840 h 1778470"/>
                <a:gd name="connsiteX499" fmla="*/ 347857 w 638484"/>
                <a:gd name="connsiteY499" fmla="*/ 1690885 h 1778470"/>
                <a:gd name="connsiteX500" fmla="*/ 354428 w 638484"/>
                <a:gd name="connsiteY500" fmla="*/ 1694407 h 1778470"/>
                <a:gd name="connsiteX501" fmla="*/ 357761 w 638484"/>
                <a:gd name="connsiteY501" fmla="*/ 1712020 h 1778470"/>
                <a:gd name="connsiteX502" fmla="*/ 374235 w 638484"/>
                <a:gd name="connsiteY502" fmla="*/ 1701452 h 1778470"/>
                <a:gd name="connsiteX503" fmla="*/ 377567 w 638484"/>
                <a:gd name="connsiteY503" fmla="*/ 1708497 h 1778470"/>
                <a:gd name="connsiteX504" fmla="*/ 377567 w 638484"/>
                <a:gd name="connsiteY504" fmla="*/ 1712020 h 1778470"/>
                <a:gd name="connsiteX505" fmla="*/ 380900 w 638484"/>
                <a:gd name="connsiteY505" fmla="*/ 1712020 h 1778470"/>
                <a:gd name="connsiteX506" fmla="*/ 384233 w 638484"/>
                <a:gd name="connsiteY506" fmla="*/ 1708497 h 1778470"/>
                <a:gd name="connsiteX507" fmla="*/ 387471 w 638484"/>
                <a:gd name="connsiteY507" fmla="*/ 1701452 h 1778470"/>
                <a:gd name="connsiteX508" fmla="*/ 387471 w 638484"/>
                <a:gd name="connsiteY508" fmla="*/ 1697929 h 1778470"/>
                <a:gd name="connsiteX509" fmla="*/ 390804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944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420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944" y="1669274"/>
                  </a:lnTo>
                  <a:lnTo>
                    <a:pt x="409944"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428" y="1683840"/>
                  </a:lnTo>
                  <a:lnTo>
                    <a:pt x="347857" y="1690885"/>
                  </a:lnTo>
                  <a:lnTo>
                    <a:pt x="354428" y="1694407"/>
                  </a:lnTo>
                  <a:lnTo>
                    <a:pt x="357761" y="1712020"/>
                  </a:lnTo>
                  <a:lnTo>
                    <a:pt x="374235" y="1701452"/>
                  </a:lnTo>
                  <a:lnTo>
                    <a:pt x="377567" y="1708497"/>
                  </a:lnTo>
                  <a:lnTo>
                    <a:pt x="377567" y="1712020"/>
                  </a:lnTo>
                  <a:lnTo>
                    <a:pt x="380900" y="1712020"/>
                  </a:lnTo>
                  <a:lnTo>
                    <a:pt x="384233" y="1708497"/>
                  </a:lnTo>
                  <a:lnTo>
                    <a:pt x="387471" y="1701452"/>
                  </a:lnTo>
                  <a:lnTo>
                    <a:pt x="387471" y="1697929"/>
                  </a:lnTo>
                  <a:lnTo>
                    <a:pt x="390804"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944" y="1715161"/>
                  </a:lnTo>
                  <a:close/>
                  <a:moveTo>
                    <a:pt x="443463" y="1690028"/>
                  </a:moveTo>
                  <a:lnTo>
                    <a:pt x="433941" y="1700595"/>
                  </a:lnTo>
                  <a:lnTo>
                    <a:pt x="437178" y="1718208"/>
                  </a:lnTo>
                  <a:lnTo>
                    <a:pt x="450415" y="1714685"/>
                  </a:lnTo>
                  <a:close/>
                  <a:moveTo>
                    <a:pt x="443463" y="1728775"/>
                  </a:moveTo>
                  <a:lnTo>
                    <a:pt x="410420"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3" name="Serbest Form 4773">
              <a:extLst>
                <a:ext uri="{FF2B5EF4-FFF2-40B4-BE49-F238E27FC236}">
                  <a16:creationId xmlns:a16="http://schemas.microsoft.com/office/drawing/2014/main" id="{46503ECC-F696-0A60-670E-624CDCA66E88}"/>
                </a:ext>
              </a:extLst>
            </p:cNvPr>
            <p:cNvSpPr/>
            <p:nvPr/>
          </p:nvSpPr>
          <p:spPr>
            <a:xfrm>
              <a:off x="3029629" y="3611063"/>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849 w 638484"/>
                <a:gd name="connsiteY6" fmla="*/ 1669274 h 1778470"/>
                <a:gd name="connsiteX7" fmla="*/ 409849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333 w 638484"/>
                <a:gd name="connsiteY498" fmla="*/ 1683840 h 1778470"/>
                <a:gd name="connsiteX499" fmla="*/ 347762 w 638484"/>
                <a:gd name="connsiteY499" fmla="*/ 1690885 h 1778470"/>
                <a:gd name="connsiteX500" fmla="*/ 354333 w 638484"/>
                <a:gd name="connsiteY500" fmla="*/ 1694407 h 1778470"/>
                <a:gd name="connsiteX501" fmla="*/ 357665 w 638484"/>
                <a:gd name="connsiteY501" fmla="*/ 1712020 h 1778470"/>
                <a:gd name="connsiteX502" fmla="*/ 374235 w 638484"/>
                <a:gd name="connsiteY502" fmla="*/ 1701452 h 1778470"/>
                <a:gd name="connsiteX503" fmla="*/ 377472 w 638484"/>
                <a:gd name="connsiteY503" fmla="*/ 1708497 h 1778470"/>
                <a:gd name="connsiteX504" fmla="*/ 377472 w 638484"/>
                <a:gd name="connsiteY504" fmla="*/ 1712020 h 1778470"/>
                <a:gd name="connsiteX505" fmla="*/ 380805 w 638484"/>
                <a:gd name="connsiteY505" fmla="*/ 1712020 h 1778470"/>
                <a:gd name="connsiteX506" fmla="*/ 384138 w 638484"/>
                <a:gd name="connsiteY506" fmla="*/ 1708497 h 1778470"/>
                <a:gd name="connsiteX507" fmla="*/ 387376 w 638484"/>
                <a:gd name="connsiteY507" fmla="*/ 1701452 h 1778470"/>
                <a:gd name="connsiteX508" fmla="*/ 387376 w 638484"/>
                <a:gd name="connsiteY508" fmla="*/ 1697929 h 1778470"/>
                <a:gd name="connsiteX509" fmla="*/ 390709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849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325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849" y="1669274"/>
                  </a:lnTo>
                  <a:lnTo>
                    <a:pt x="409849"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333" y="1683840"/>
                  </a:lnTo>
                  <a:lnTo>
                    <a:pt x="347762" y="1690885"/>
                  </a:lnTo>
                  <a:lnTo>
                    <a:pt x="354333" y="1694407"/>
                  </a:lnTo>
                  <a:lnTo>
                    <a:pt x="357665" y="1712020"/>
                  </a:lnTo>
                  <a:lnTo>
                    <a:pt x="374235" y="1701452"/>
                  </a:lnTo>
                  <a:lnTo>
                    <a:pt x="377472" y="1708497"/>
                  </a:lnTo>
                  <a:lnTo>
                    <a:pt x="377472" y="1712020"/>
                  </a:lnTo>
                  <a:lnTo>
                    <a:pt x="380805" y="1712020"/>
                  </a:lnTo>
                  <a:lnTo>
                    <a:pt x="384138" y="1708497"/>
                  </a:lnTo>
                  <a:lnTo>
                    <a:pt x="387376" y="1701452"/>
                  </a:lnTo>
                  <a:lnTo>
                    <a:pt x="387376" y="1697929"/>
                  </a:lnTo>
                  <a:lnTo>
                    <a:pt x="390709"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849" y="1715161"/>
                  </a:lnTo>
                  <a:close/>
                  <a:moveTo>
                    <a:pt x="443463" y="1690028"/>
                  </a:moveTo>
                  <a:lnTo>
                    <a:pt x="433941" y="1700595"/>
                  </a:lnTo>
                  <a:lnTo>
                    <a:pt x="437178" y="1718208"/>
                  </a:lnTo>
                  <a:lnTo>
                    <a:pt x="450415" y="1714685"/>
                  </a:lnTo>
                  <a:close/>
                  <a:moveTo>
                    <a:pt x="443463" y="1728775"/>
                  </a:moveTo>
                  <a:lnTo>
                    <a:pt x="410325"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4" name="Serbest Form 4774">
              <a:extLst>
                <a:ext uri="{FF2B5EF4-FFF2-40B4-BE49-F238E27FC236}">
                  <a16:creationId xmlns:a16="http://schemas.microsoft.com/office/drawing/2014/main" id="{7E91B1A9-1E41-2237-C841-F7FC5B6AD6DB}"/>
                </a:ext>
              </a:extLst>
            </p:cNvPr>
            <p:cNvSpPr/>
            <p:nvPr/>
          </p:nvSpPr>
          <p:spPr>
            <a:xfrm>
              <a:off x="9882123" y="1824500"/>
              <a:ext cx="84844" cy="81207"/>
            </a:xfrm>
            <a:custGeom>
              <a:avLst/>
              <a:gdLst>
                <a:gd name="connsiteX0" fmla="*/ 81607 w 84844"/>
                <a:gd name="connsiteY0" fmla="*/ 3522 h 81207"/>
                <a:gd name="connsiteX1" fmla="*/ 32662 w 84844"/>
                <a:gd name="connsiteY1" fmla="*/ 0 h 81207"/>
                <a:gd name="connsiteX2" fmla="*/ 13046 w 84844"/>
                <a:gd name="connsiteY2" fmla="*/ 21135 h 81207"/>
                <a:gd name="connsiteX3" fmla="*/ 0 w 84844"/>
                <a:gd name="connsiteY3" fmla="*/ 45887 h 81207"/>
                <a:gd name="connsiteX4" fmla="*/ 22853 w 84844"/>
                <a:gd name="connsiteY4" fmla="*/ 81207 h 81207"/>
                <a:gd name="connsiteX5" fmla="*/ 48945 w 84844"/>
                <a:gd name="connsiteY5" fmla="*/ 81207 h 81207"/>
                <a:gd name="connsiteX6" fmla="*/ 71799 w 84844"/>
                <a:gd name="connsiteY6" fmla="*/ 74067 h 81207"/>
                <a:gd name="connsiteX7" fmla="*/ 75037 w 84844"/>
                <a:gd name="connsiteY7" fmla="*/ 42365 h 81207"/>
                <a:gd name="connsiteX8" fmla="*/ 84845 w 84844"/>
                <a:gd name="connsiteY8" fmla="*/ 10567 h 81207"/>
                <a:gd name="connsiteX9" fmla="*/ 81607 w 84844"/>
                <a:gd name="connsiteY9" fmla="*/ 3522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44" h="81207">
                  <a:moveTo>
                    <a:pt x="81607" y="3522"/>
                  </a:moveTo>
                  <a:lnTo>
                    <a:pt x="32662" y="0"/>
                  </a:lnTo>
                  <a:lnTo>
                    <a:pt x="13046" y="21135"/>
                  </a:lnTo>
                  <a:lnTo>
                    <a:pt x="0" y="45887"/>
                  </a:lnTo>
                  <a:lnTo>
                    <a:pt x="22853" y="81207"/>
                  </a:lnTo>
                  <a:lnTo>
                    <a:pt x="48945" y="81207"/>
                  </a:lnTo>
                  <a:lnTo>
                    <a:pt x="71799" y="74067"/>
                  </a:lnTo>
                  <a:lnTo>
                    <a:pt x="75037" y="42365"/>
                  </a:lnTo>
                  <a:lnTo>
                    <a:pt x="84845" y="10567"/>
                  </a:lnTo>
                  <a:lnTo>
                    <a:pt x="81607"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Serbest Form 4775">
              <a:extLst>
                <a:ext uri="{FF2B5EF4-FFF2-40B4-BE49-F238E27FC236}">
                  <a16:creationId xmlns:a16="http://schemas.microsoft.com/office/drawing/2014/main" id="{FDDF9985-D619-A645-6D6B-81FAA2B081F6}"/>
                </a:ext>
              </a:extLst>
            </p:cNvPr>
            <p:cNvSpPr/>
            <p:nvPr/>
          </p:nvSpPr>
          <p:spPr>
            <a:xfrm>
              <a:off x="8409276" y="246334"/>
              <a:ext cx="1988775" cy="1567502"/>
            </a:xfrm>
            <a:custGeom>
              <a:avLst/>
              <a:gdLst>
                <a:gd name="connsiteX0" fmla="*/ 1988776 w 1988775"/>
                <a:gd name="connsiteY0" fmla="*/ 367195 h 1567502"/>
                <a:gd name="connsiteX1" fmla="*/ 1988776 w 1988775"/>
                <a:gd name="connsiteY1" fmla="*/ 335397 h 1567502"/>
                <a:gd name="connsiteX2" fmla="*/ 1972493 w 1988775"/>
                <a:gd name="connsiteY2" fmla="*/ 310645 h 1567502"/>
                <a:gd name="connsiteX3" fmla="*/ 1965922 w 1988775"/>
                <a:gd name="connsiteY3" fmla="*/ 289510 h 1567502"/>
                <a:gd name="connsiteX4" fmla="*/ 1975730 w 1988775"/>
                <a:gd name="connsiteY4" fmla="*/ 268280 h 1567502"/>
                <a:gd name="connsiteX5" fmla="*/ 1959447 w 1988775"/>
                <a:gd name="connsiteY5" fmla="*/ 243622 h 1567502"/>
                <a:gd name="connsiteX6" fmla="*/ 1930023 w 1988775"/>
                <a:gd name="connsiteY6" fmla="*/ 240100 h 1567502"/>
                <a:gd name="connsiteX7" fmla="*/ 1910406 w 1988775"/>
                <a:gd name="connsiteY7" fmla="*/ 254190 h 1567502"/>
                <a:gd name="connsiteX8" fmla="*/ 1880982 w 1988775"/>
                <a:gd name="connsiteY8" fmla="*/ 268280 h 1567502"/>
                <a:gd name="connsiteX9" fmla="*/ 1851652 w 1988775"/>
                <a:gd name="connsiteY9" fmla="*/ 271802 h 1567502"/>
                <a:gd name="connsiteX10" fmla="*/ 1828799 w 1988775"/>
                <a:gd name="connsiteY10" fmla="*/ 254190 h 1567502"/>
                <a:gd name="connsiteX11" fmla="*/ 1822227 w 1988775"/>
                <a:gd name="connsiteY11" fmla="*/ 233055 h 1567502"/>
                <a:gd name="connsiteX12" fmla="*/ 1802612 w 1988775"/>
                <a:gd name="connsiteY12" fmla="*/ 215347 h 1567502"/>
                <a:gd name="connsiteX13" fmla="*/ 1779757 w 1988775"/>
                <a:gd name="connsiteY13" fmla="*/ 215347 h 1567502"/>
                <a:gd name="connsiteX14" fmla="*/ 1753666 w 1988775"/>
                <a:gd name="connsiteY14" fmla="*/ 190690 h 1567502"/>
                <a:gd name="connsiteX15" fmla="*/ 1734049 w 1988775"/>
                <a:gd name="connsiteY15" fmla="*/ 194212 h 1567502"/>
                <a:gd name="connsiteX16" fmla="*/ 1698149 w 1988775"/>
                <a:gd name="connsiteY16" fmla="*/ 187072 h 1567502"/>
                <a:gd name="connsiteX17" fmla="*/ 1675296 w 1988775"/>
                <a:gd name="connsiteY17" fmla="*/ 172982 h 1567502"/>
                <a:gd name="connsiteX18" fmla="*/ 1655679 w 1988775"/>
                <a:gd name="connsiteY18" fmla="*/ 148325 h 1567502"/>
                <a:gd name="connsiteX19" fmla="*/ 1616541 w 1988775"/>
                <a:gd name="connsiteY19" fmla="*/ 116527 h 1567502"/>
                <a:gd name="connsiteX20" fmla="*/ 1577309 w 1988775"/>
                <a:gd name="connsiteY20" fmla="*/ 84730 h 1567502"/>
                <a:gd name="connsiteX21" fmla="*/ 1567500 w 1988775"/>
                <a:gd name="connsiteY21" fmla="*/ 63595 h 1567502"/>
                <a:gd name="connsiteX22" fmla="*/ 1547884 w 1988775"/>
                <a:gd name="connsiteY22" fmla="*/ 52932 h 1567502"/>
                <a:gd name="connsiteX23" fmla="*/ 1528363 w 1988775"/>
                <a:gd name="connsiteY23" fmla="*/ 31798 h 1567502"/>
                <a:gd name="connsiteX24" fmla="*/ 1479322 w 1988775"/>
                <a:gd name="connsiteY24" fmla="*/ 24753 h 1567502"/>
                <a:gd name="connsiteX25" fmla="*/ 1459801 w 1988775"/>
                <a:gd name="connsiteY25" fmla="*/ 10567 h 1567502"/>
                <a:gd name="connsiteX26" fmla="*/ 1440184 w 1988775"/>
                <a:gd name="connsiteY26" fmla="*/ 0 h 1567502"/>
                <a:gd name="connsiteX27" fmla="*/ 1410760 w 1988775"/>
                <a:gd name="connsiteY27" fmla="*/ 7045 h 1567502"/>
                <a:gd name="connsiteX28" fmla="*/ 1387906 w 1988775"/>
                <a:gd name="connsiteY28" fmla="*/ 3523 h 1567502"/>
                <a:gd name="connsiteX29" fmla="*/ 1365052 w 1988775"/>
                <a:gd name="connsiteY29" fmla="*/ 14090 h 1567502"/>
                <a:gd name="connsiteX30" fmla="*/ 1342198 w 1988775"/>
                <a:gd name="connsiteY30" fmla="*/ 38842 h 1567502"/>
                <a:gd name="connsiteX31" fmla="*/ 1361814 w 1988775"/>
                <a:gd name="connsiteY31" fmla="*/ 52932 h 1567502"/>
                <a:gd name="connsiteX32" fmla="*/ 1381431 w 1988775"/>
                <a:gd name="connsiteY32" fmla="*/ 63595 h 1567502"/>
                <a:gd name="connsiteX33" fmla="*/ 1374860 w 1988775"/>
                <a:gd name="connsiteY33" fmla="*/ 84730 h 1567502"/>
                <a:gd name="connsiteX34" fmla="*/ 1374860 w 1988775"/>
                <a:gd name="connsiteY34" fmla="*/ 127095 h 1567502"/>
                <a:gd name="connsiteX35" fmla="*/ 1378097 w 1988775"/>
                <a:gd name="connsiteY35" fmla="*/ 151847 h 1567502"/>
                <a:gd name="connsiteX36" fmla="*/ 1365052 w 1988775"/>
                <a:gd name="connsiteY36" fmla="*/ 176505 h 1567502"/>
                <a:gd name="connsiteX37" fmla="*/ 1345435 w 1988775"/>
                <a:gd name="connsiteY37" fmla="*/ 183550 h 1567502"/>
                <a:gd name="connsiteX38" fmla="*/ 1325914 w 1988775"/>
                <a:gd name="connsiteY38" fmla="*/ 183550 h 1567502"/>
                <a:gd name="connsiteX39" fmla="*/ 1306298 w 1988775"/>
                <a:gd name="connsiteY39" fmla="*/ 169460 h 1567502"/>
                <a:gd name="connsiteX40" fmla="*/ 1306298 w 1988775"/>
                <a:gd name="connsiteY40" fmla="*/ 218870 h 1567502"/>
                <a:gd name="connsiteX41" fmla="*/ 1312773 w 1988775"/>
                <a:gd name="connsiteY41" fmla="*/ 240100 h 1567502"/>
                <a:gd name="connsiteX42" fmla="*/ 1316106 w 1988775"/>
                <a:gd name="connsiteY42" fmla="*/ 264757 h 1567502"/>
                <a:gd name="connsiteX43" fmla="*/ 1335627 w 1988775"/>
                <a:gd name="connsiteY43" fmla="*/ 271802 h 1567502"/>
                <a:gd name="connsiteX44" fmla="*/ 1365052 w 1988775"/>
                <a:gd name="connsiteY44" fmla="*/ 264757 h 1567502"/>
                <a:gd name="connsiteX45" fmla="*/ 1384668 w 1988775"/>
                <a:gd name="connsiteY45" fmla="*/ 271802 h 1567502"/>
                <a:gd name="connsiteX46" fmla="*/ 1420568 w 1988775"/>
                <a:gd name="connsiteY46" fmla="*/ 257712 h 1567502"/>
                <a:gd name="connsiteX47" fmla="*/ 1440184 w 1988775"/>
                <a:gd name="connsiteY47" fmla="*/ 271802 h 1567502"/>
                <a:gd name="connsiteX48" fmla="*/ 1469609 w 1988775"/>
                <a:gd name="connsiteY48" fmla="*/ 293032 h 1567502"/>
                <a:gd name="connsiteX49" fmla="*/ 1492463 w 1988775"/>
                <a:gd name="connsiteY49" fmla="*/ 314262 h 1567502"/>
                <a:gd name="connsiteX50" fmla="*/ 1469609 w 1988775"/>
                <a:gd name="connsiteY50" fmla="*/ 321307 h 1567502"/>
                <a:gd name="connsiteX51" fmla="*/ 1443422 w 1988775"/>
                <a:gd name="connsiteY51" fmla="*/ 314262 h 1567502"/>
                <a:gd name="connsiteX52" fmla="*/ 1410760 w 1988775"/>
                <a:gd name="connsiteY52" fmla="*/ 324830 h 1567502"/>
                <a:gd name="connsiteX53" fmla="*/ 1384668 w 1988775"/>
                <a:gd name="connsiteY53" fmla="*/ 345964 h 1567502"/>
                <a:gd name="connsiteX54" fmla="*/ 1378097 w 1988775"/>
                <a:gd name="connsiteY54" fmla="*/ 377762 h 1567502"/>
                <a:gd name="connsiteX55" fmla="*/ 1338960 w 1988775"/>
                <a:gd name="connsiteY55" fmla="*/ 377762 h 1567502"/>
                <a:gd name="connsiteX56" fmla="*/ 1332389 w 1988775"/>
                <a:gd name="connsiteY56" fmla="*/ 402515 h 1567502"/>
                <a:gd name="connsiteX57" fmla="*/ 1309536 w 1988775"/>
                <a:gd name="connsiteY57" fmla="*/ 409560 h 1567502"/>
                <a:gd name="connsiteX58" fmla="*/ 1289919 w 1988775"/>
                <a:gd name="connsiteY58" fmla="*/ 406037 h 1567502"/>
                <a:gd name="connsiteX59" fmla="*/ 1270398 w 1988775"/>
                <a:gd name="connsiteY59" fmla="*/ 391852 h 1567502"/>
                <a:gd name="connsiteX60" fmla="*/ 1250781 w 1988775"/>
                <a:gd name="connsiteY60" fmla="*/ 395470 h 1567502"/>
                <a:gd name="connsiteX61" fmla="*/ 1247449 w 1988775"/>
                <a:gd name="connsiteY61" fmla="*/ 416604 h 1567502"/>
                <a:gd name="connsiteX62" fmla="*/ 1267065 w 1988775"/>
                <a:gd name="connsiteY62" fmla="*/ 437835 h 1567502"/>
                <a:gd name="connsiteX63" fmla="*/ 1280111 w 1988775"/>
                <a:gd name="connsiteY63" fmla="*/ 458969 h 1567502"/>
                <a:gd name="connsiteX64" fmla="*/ 1257257 w 1988775"/>
                <a:gd name="connsiteY64" fmla="*/ 473059 h 1567502"/>
                <a:gd name="connsiteX65" fmla="*/ 1247449 w 1988775"/>
                <a:gd name="connsiteY65" fmla="*/ 501334 h 1567502"/>
                <a:gd name="connsiteX66" fmla="*/ 1227928 w 1988775"/>
                <a:gd name="connsiteY66" fmla="*/ 504857 h 1567502"/>
                <a:gd name="connsiteX67" fmla="*/ 1133179 w 1988775"/>
                <a:gd name="connsiteY67" fmla="*/ 518947 h 1567502"/>
                <a:gd name="connsiteX68" fmla="*/ 1090708 w 1988775"/>
                <a:gd name="connsiteY68" fmla="*/ 547222 h 1567502"/>
                <a:gd name="connsiteX69" fmla="*/ 1067854 w 1988775"/>
                <a:gd name="connsiteY69" fmla="*/ 557789 h 1567502"/>
                <a:gd name="connsiteX70" fmla="*/ 1045000 w 1988775"/>
                <a:gd name="connsiteY70" fmla="*/ 547222 h 1567502"/>
                <a:gd name="connsiteX71" fmla="*/ 1025479 w 1988775"/>
                <a:gd name="connsiteY71" fmla="*/ 547222 h 1567502"/>
                <a:gd name="connsiteX72" fmla="*/ 1002530 w 1988775"/>
                <a:gd name="connsiteY72" fmla="*/ 536654 h 1567502"/>
                <a:gd name="connsiteX73" fmla="*/ 976438 w 1988775"/>
                <a:gd name="connsiteY73" fmla="*/ 536654 h 1567502"/>
                <a:gd name="connsiteX74" fmla="*/ 956822 w 1988775"/>
                <a:gd name="connsiteY74" fmla="*/ 529609 h 1567502"/>
                <a:gd name="connsiteX75" fmla="*/ 937301 w 1988775"/>
                <a:gd name="connsiteY75" fmla="*/ 511902 h 1567502"/>
                <a:gd name="connsiteX76" fmla="*/ 898068 w 1988775"/>
                <a:gd name="connsiteY76" fmla="*/ 508379 h 1567502"/>
                <a:gd name="connsiteX77" fmla="*/ 878452 w 1988775"/>
                <a:gd name="connsiteY77" fmla="*/ 501334 h 1567502"/>
                <a:gd name="connsiteX78" fmla="*/ 845789 w 1988775"/>
                <a:gd name="connsiteY78" fmla="*/ 508379 h 1567502"/>
                <a:gd name="connsiteX79" fmla="*/ 819698 w 1988775"/>
                <a:gd name="connsiteY79" fmla="*/ 508379 h 1567502"/>
                <a:gd name="connsiteX80" fmla="*/ 790273 w 1988775"/>
                <a:gd name="connsiteY80" fmla="*/ 504857 h 1567502"/>
                <a:gd name="connsiteX81" fmla="*/ 757611 w 1988775"/>
                <a:gd name="connsiteY81" fmla="*/ 508379 h 1567502"/>
                <a:gd name="connsiteX82" fmla="*/ 724949 w 1988775"/>
                <a:gd name="connsiteY82" fmla="*/ 476582 h 1567502"/>
                <a:gd name="connsiteX83" fmla="*/ 698857 w 1988775"/>
                <a:gd name="connsiteY83" fmla="*/ 444879 h 1567502"/>
                <a:gd name="connsiteX84" fmla="*/ 672766 w 1988775"/>
                <a:gd name="connsiteY84" fmla="*/ 430694 h 1567502"/>
                <a:gd name="connsiteX85" fmla="*/ 649911 w 1988775"/>
                <a:gd name="connsiteY85" fmla="*/ 420127 h 1567502"/>
                <a:gd name="connsiteX86" fmla="*/ 630295 w 1988775"/>
                <a:gd name="connsiteY86" fmla="*/ 406037 h 1567502"/>
                <a:gd name="connsiteX87" fmla="*/ 561733 w 1988775"/>
                <a:gd name="connsiteY87" fmla="*/ 398897 h 1567502"/>
                <a:gd name="connsiteX88" fmla="*/ 538879 w 1988775"/>
                <a:gd name="connsiteY88" fmla="*/ 391852 h 1567502"/>
                <a:gd name="connsiteX89" fmla="*/ 516025 w 1988775"/>
                <a:gd name="connsiteY89" fmla="*/ 384807 h 1567502"/>
                <a:gd name="connsiteX90" fmla="*/ 506216 w 1988775"/>
                <a:gd name="connsiteY90" fmla="*/ 363672 h 1567502"/>
                <a:gd name="connsiteX91" fmla="*/ 509454 w 1988775"/>
                <a:gd name="connsiteY91" fmla="*/ 342442 h 1567502"/>
                <a:gd name="connsiteX92" fmla="*/ 499646 w 1988775"/>
                <a:gd name="connsiteY92" fmla="*/ 317785 h 1567502"/>
                <a:gd name="connsiteX93" fmla="*/ 480029 w 1988775"/>
                <a:gd name="connsiteY93" fmla="*/ 300077 h 1567502"/>
                <a:gd name="connsiteX94" fmla="*/ 460508 w 1988775"/>
                <a:gd name="connsiteY94" fmla="*/ 271802 h 1567502"/>
                <a:gd name="connsiteX95" fmla="*/ 437655 w 1988775"/>
                <a:gd name="connsiteY95" fmla="*/ 264757 h 1567502"/>
                <a:gd name="connsiteX96" fmla="*/ 404992 w 1988775"/>
                <a:gd name="connsiteY96" fmla="*/ 261235 h 1567502"/>
                <a:gd name="connsiteX97" fmla="*/ 388614 w 1988775"/>
                <a:gd name="connsiteY97" fmla="*/ 240100 h 1567502"/>
                <a:gd name="connsiteX98" fmla="*/ 368997 w 1988775"/>
                <a:gd name="connsiteY98" fmla="*/ 236577 h 1567502"/>
                <a:gd name="connsiteX99" fmla="*/ 349476 w 1988775"/>
                <a:gd name="connsiteY99" fmla="*/ 222392 h 1567502"/>
                <a:gd name="connsiteX100" fmla="*/ 329860 w 1988775"/>
                <a:gd name="connsiteY100" fmla="*/ 208302 h 1567502"/>
                <a:gd name="connsiteX101" fmla="*/ 310244 w 1988775"/>
                <a:gd name="connsiteY101" fmla="*/ 208302 h 1567502"/>
                <a:gd name="connsiteX102" fmla="*/ 320051 w 1988775"/>
                <a:gd name="connsiteY102" fmla="*/ 229532 h 1567502"/>
                <a:gd name="connsiteX103" fmla="*/ 293960 w 1988775"/>
                <a:gd name="connsiteY103" fmla="*/ 233055 h 1567502"/>
                <a:gd name="connsiteX104" fmla="*/ 293960 w 1988775"/>
                <a:gd name="connsiteY104" fmla="*/ 264757 h 1567502"/>
                <a:gd name="connsiteX105" fmla="*/ 307006 w 1988775"/>
                <a:gd name="connsiteY105" fmla="*/ 285987 h 1567502"/>
                <a:gd name="connsiteX106" fmla="*/ 284151 w 1988775"/>
                <a:gd name="connsiteY106" fmla="*/ 310645 h 1567502"/>
                <a:gd name="connsiteX107" fmla="*/ 251489 w 1988775"/>
                <a:gd name="connsiteY107" fmla="*/ 303600 h 1567502"/>
                <a:gd name="connsiteX108" fmla="*/ 231873 w 1988775"/>
                <a:gd name="connsiteY108" fmla="*/ 296555 h 1567502"/>
                <a:gd name="connsiteX109" fmla="*/ 218827 w 1988775"/>
                <a:gd name="connsiteY109" fmla="*/ 374239 h 1567502"/>
                <a:gd name="connsiteX110" fmla="*/ 199211 w 1988775"/>
                <a:gd name="connsiteY110" fmla="*/ 377762 h 1567502"/>
                <a:gd name="connsiteX111" fmla="*/ 173119 w 1988775"/>
                <a:gd name="connsiteY111" fmla="*/ 388329 h 1567502"/>
                <a:gd name="connsiteX112" fmla="*/ 153503 w 1988775"/>
                <a:gd name="connsiteY112" fmla="*/ 391852 h 1567502"/>
                <a:gd name="connsiteX113" fmla="*/ 163311 w 1988775"/>
                <a:gd name="connsiteY113" fmla="*/ 427172 h 1567502"/>
                <a:gd name="connsiteX114" fmla="*/ 192736 w 1988775"/>
                <a:gd name="connsiteY114" fmla="*/ 466014 h 1567502"/>
                <a:gd name="connsiteX115" fmla="*/ 189403 w 1988775"/>
                <a:gd name="connsiteY115" fmla="*/ 487244 h 1567502"/>
                <a:gd name="connsiteX116" fmla="*/ 186165 w 1988775"/>
                <a:gd name="connsiteY116" fmla="*/ 508379 h 1567502"/>
                <a:gd name="connsiteX117" fmla="*/ 199211 w 1988775"/>
                <a:gd name="connsiteY117" fmla="*/ 529609 h 1567502"/>
                <a:gd name="connsiteX118" fmla="*/ 156741 w 1988775"/>
                <a:gd name="connsiteY118" fmla="*/ 550744 h 1567502"/>
                <a:gd name="connsiteX119" fmla="*/ 140457 w 1988775"/>
                <a:gd name="connsiteY119" fmla="*/ 575497 h 1567502"/>
                <a:gd name="connsiteX120" fmla="*/ 114365 w 1988775"/>
                <a:gd name="connsiteY120" fmla="*/ 582542 h 1567502"/>
                <a:gd name="connsiteX121" fmla="*/ 88179 w 1988775"/>
                <a:gd name="connsiteY121" fmla="*/ 593109 h 1567502"/>
                <a:gd name="connsiteX122" fmla="*/ 84941 w 1988775"/>
                <a:gd name="connsiteY122" fmla="*/ 614339 h 1567502"/>
                <a:gd name="connsiteX123" fmla="*/ 65324 w 1988775"/>
                <a:gd name="connsiteY123" fmla="*/ 614339 h 1567502"/>
                <a:gd name="connsiteX124" fmla="*/ 42471 w 1988775"/>
                <a:gd name="connsiteY124" fmla="*/ 603677 h 1567502"/>
                <a:gd name="connsiteX125" fmla="*/ 22854 w 1988775"/>
                <a:gd name="connsiteY125" fmla="*/ 610817 h 1567502"/>
                <a:gd name="connsiteX126" fmla="*/ 0 w 1988775"/>
                <a:gd name="connsiteY126" fmla="*/ 631952 h 1567502"/>
                <a:gd name="connsiteX127" fmla="*/ 6571 w 1988775"/>
                <a:gd name="connsiteY127" fmla="*/ 656704 h 1567502"/>
                <a:gd name="connsiteX128" fmla="*/ 6571 w 1988775"/>
                <a:gd name="connsiteY128" fmla="*/ 677839 h 1567502"/>
                <a:gd name="connsiteX129" fmla="*/ 9808 w 1988775"/>
                <a:gd name="connsiteY129" fmla="*/ 699069 h 1567502"/>
                <a:gd name="connsiteX130" fmla="*/ 32662 w 1988775"/>
                <a:gd name="connsiteY130" fmla="*/ 695547 h 1567502"/>
                <a:gd name="connsiteX131" fmla="*/ 52278 w 1988775"/>
                <a:gd name="connsiteY131" fmla="*/ 706114 h 1567502"/>
                <a:gd name="connsiteX132" fmla="*/ 52278 w 1988775"/>
                <a:gd name="connsiteY132" fmla="*/ 730771 h 1567502"/>
                <a:gd name="connsiteX133" fmla="*/ 71895 w 1988775"/>
                <a:gd name="connsiteY133" fmla="*/ 755524 h 1567502"/>
                <a:gd name="connsiteX134" fmla="*/ 52278 w 1988775"/>
                <a:gd name="connsiteY134" fmla="*/ 759046 h 1567502"/>
                <a:gd name="connsiteX135" fmla="*/ 84941 w 1988775"/>
                <a:gd name="connsiteY135" fmla="*/ 776659 h 1567502"/>
                <a:gd name="connsiteX136" fmla="*/ 107795 w 1988775"/>
                <a:gd name="connsiteY136" fmla="*/ 794366 h 1567502"/>
                <a:gd name="connsiteX137" fmla="*/ 114365 w 1988775"/>
                <a:gd name="connsiteY137" fmla="*/ 822642 h 1567502"/>
                <a:gd name="connsiteX138" fmla="*/ 133886 w 1988775"/>
                <a:gd name="connsiteY138" fmla="*/ 829686 h 1567502"/>
                <a:gd name="connsiteX139" fmla="*/ 153503 w 1988775"/>
                <a:gd name="connsiteY139" fmla="*/ 843776 h 1567502"/>
                <a:gd name="connsiteX140" fmla="*/ 195973 w 1988775"/>
                <a:gd name="connsiteY140" fmla="*/ 843776 h 1567502"/>
                <a:gd name="connsiteX141" fmla="*/ 215590 w 1988775"/>
                <a:gd name="connsiteY141" fmla="*/ 829686 h 1567502"/>
                <a:gd name="connsiteX142" fmla="*/ 235111 w 1988775"/>
                <a:gd name="connsiteY142" fmla="*/ 822642 h 1567502"/>
                <a:gd name="connsiteX143" fmla="*/ 258060 w 1988775"/>
                <a:gd name="connsiteY143" fmla="*/ 843776 h 1567502"/>
                <a:gd name="connsiteX144" fmla="*/ 280914 w 1988775"/>
                <a:gd name="connsiteY144" fmla="*/ 843776 h 1567502"/>
                <a:gd name="connsiteX145" fmla="*/ 280914 w 1988775"/>
                <a:gd name="connsiteY145" fmla="*/ 879096 h 1567502"/>
                <a:gd name="connsiteX146" fmla="*/ 271106 w 1988775"/>
                <a:gd name="connsiteY146" fmla="*/ 903849 h 1567502"/>
                <a:gd name="connsiteX147" fmla="*/ 244919 w 1988775"/>
                <a:gd name="connsiteY147" fmla="*/ 914416 h 1567502"/>
                <a:gd name="connsiteX148" fmla="*/ 244919 w 1988775"/>
                <a:gd name="connsiteY148" fmla="*/ 946214 h 1567502"/>
                <a:gd name="connsiteX149" fmla="*/ 264535 w 1988775"/>
                <a:gd name="connsiteY149" fmla="*/ 953259 h 1567502"/>
                <a:gd name="connsiteX150" fmla="*/ 280914 w 1988775"/>
                <a:gd name="connsiteY150" fmla="*/ 974394 h 1567502"/>
                <a:gd name="connsiteX151" fmla="*/ 261298 w 1988775"/>
                <a:gd name="connsiteY151" fmla="*/ 999146 h 1567502"/>
                <a:gd name="connsiteX152" fmla="*/ 241681 w 1988775"/>
                <a:gd name="connsiteY152" fmla="*/ 984961 h 1567502"/>
                <a:gd name="connsiteX153" fmla="*/ 248252 w 1988775"/>
                <a:gd name="connsiteY153" fmla="*/ 1006191 h 1567502"/>
                <a:gd name="connsiteX154" fmla="*/ 254727 w 1988775"/>
                <a:gd name="connsiteY154" fmla="*/ 1034466 h 1567502"/>
                <a:gd name="connsiteX155" fmla="*/ 274343 w 1988775"/>
                <a:gd name="connsiteY155" fmla="*/ 1037989 h 1567502"/>
                <a:gd name="connsiteX156" fmla="*/ 297198 w 1988775"/>
                <a:gd name="connsiteY156" fmla="*/ 1055601 h 1567502"/>
                <a:gd name="connsiteX157" fmla="*/ 323289 w 1988775"/>
                <a:gd name="connsiteY157" fmla="*/ 1066169 h 1567502"/>
                <a:gd name="connsiteX158" fmla="*/ 359284 w 1988775"/>
                <a:gd name="connsiteY158" fmla="*/ 1101488 h 1567502"/>
                <a:gd name="connsiteX159" fmla="*/ 382138 w 1988775"/>
                <a:gd name="connsiteY159" fmla="*/ 1083876 h 1567502"/>
                <a:gd name="connsiteX160" fmla="*/ 401659 w 1988775"/>
                <a:gd name="connsiteY160" fmla="*/ 1094444 h 1567502"/>
                <a:gd name="connsiteX161" fmla="*/ 421276 w 1988775"/>
                <a:gd name="connsiteY161" fmla="*/ 1115674 h 1567502"/>
                <a:gd name="connsiteX162" fmla="*/ 444130 w 1988775"/>
                <a:gd name="connsiteY162" fmla="*/ 1119196 h 1567502"/>
                <a:gd name="connsiteX163" fmla="*/ 457176 w 1988775"/>
                <a:gd name="connsiteY163" fmla="*/ 1140331 h 1567502"/>
                <a:gd name="connsiteX164" fmla="*/ 476792 w 1988775"/>
                <a:gd name="connsiteY164" fmla="*/ 1133286 h 1567502"/>
                <a:gd name="connsiteX165" fmla="*/ 483363 w 1988775"/>
                <a:gd name="connsiteY165" fmla="*/ 1154516 h 1567502"/>
                <a:gd name="connsiteX166" fmla="*/ 506216 w 1988775"/>
                <a:gd name="connsiteY166" fmla="*/ 1175651 h 1567502"/>
                <a:gd name="connsiteX167" fmla="*/ 525833 w 1988775"/>
                <a:gd name="connsiteY167" fmla="*/ 1186218 h 1567502"/>
                <a:gd name="connsiteX168" fmla="*/ 545354 w 1988775"/>
                <a:gd name="connsiteY168" fmla="*/ 1186218 h 1567502"/>
                <a:gd name="connsiteX169" fmla="*/ 564971 w 1988775"/>
                <a:gd name="connsiteY169" fmla="*/ 1193263 h 1567502"/>
                <a:gd name="connsiteX170" fmla="*/ 587824 w 1988775"/>
                <a:gd name="connsiteY170" fmla="*/ 1196786 h 1567502"/>
                <a:gd name="connsiteX171" fmla="*/ 614011 w 1988775"/>
                <a:gd name="connsiteY171" fmla="*/ 1210971 h 1567502"/>
                <a:gd name="connsiteX172" fmla="*/ 636866 w 1988775"/>
                <a:gd name="connsiteY172" fmla="*/ 1200403 h 1567502"/>
                <a:gd name="connsiteX173" fmla="*/ 656387 w 1988775"/>
                <a:gd name="connsiteY173" fmla="*/ 1193263 h 1567502"/>
                <a:gd name="connsiteX174" fmla="*/ 666195 w 1988775"/>
                <a:gd name="connsiteY174" fmla="*/ 1228583 h 1567502"/>
                <a:gd name="connsiteX175" fmla="*/ 685811 w 1988775"/>
                <a:gd name="connsiteY175" fmla="*/ 1207448 h 1567502"/>
                <a:gd name="connsiteX176" fmla="*/ 698857 w 1988775"/>
                <a:gd name="connsiteY176" fmla="*/ 1186218 h 1567502"/>
                <a:gd name="connsiteX177" fmla="*/ 724949 w 1988775"/>
                <a:gd name="connsiteY177" fmla="*/ 1189741 h 1567502"/>
                <a:gd name="connsiteX178" fmla="*/ 744565 w 1988775"/>
                <a:gd name="connsiteY178" fmla="*/ 1196786 h 1567502"/>
                <a:gd name="connsiteX179" fmla="*/ 764181 w 1988775"/>
                <a:gd name="connsiteY179" fmla="*/ 1196786 h 1567502"/>
                <a:gd name="connsiteX180" fmla="*/ 803414 w 1988775"/>
                <a:gd name="connsiteY180" fmla="*/ 1214493 h 1567502"/>
                <a:gd name="connsiteX181" fmla="*/ 806652 w 1988775"/>
                <a:gd name="connsiteY181" fmla="*/ 1189741 h 1567502"/>
                <a:gd name="connsiteX182" fmla="*/ 826268 w 1988775"/>
                <a:gd name="connsiteY182" fmla="*/ 1186218 h 1567502"/>
                <a:gd name="connsiteX183" fmla="*/ 822935 w 1988775"/>
                <a:gd name="connsiteY183" fmla="*/ 1165084 h 1567502"/>
                <a:gd name="connsiteX184" fmla="*/ 842552 w 1988775"/>
                <a:gd name="connsiteY184" fmla="*/ 1165084 h 1567502"/>
                <a:gd name="connsiteX185" fmla="*/ 862168 w 1988775"/>
                <a:gd name="connsiteY185" fmla="*/ 1147376 h 1567502"/>
                <a:gd name="connsiteX186" fmla="*/ 885022 w 1988775"/>
                <a:gd name="connsiteY186" fmla="*/ 1143853 h 1567502"/>
                <a:gd name="connsiteX187" fmla="*/ 904638 w 1988775"/>
                <a:gd name="connsiteY187" fmla="*/ 1150898 h 1567502"/>
                <a:gd name="connsiteX188" fmla="*/ 911114 w 1988775"/>
                <a:gd name="connsiteY188" fmla="*/ 1129764 h 1567502"/>
                <a:gd name="connsiteX189" fmla="*/ 930730 w 1988775"/>
                <a:gd name="connsiteY189" fmla="*/ 1140331 h 1567502"/>
                <a:gd name="connsiteX190" fmla="*/ 953584 w 1988775"/>
                <a:gd name="connsiteY190" fmla="*/ 1172128 h 1567502"/>
                <a:gd name="connsiteX191" fmla="*/ 979676 w 1988775"/>
                <a:gd name="connsiteY191" fmla="*/ 1182696 h 1567502"/>
                <a:gd name="connsiteX192" fmla="*/ 999292 w 1988775"/>
                <a:gd name="connsiteY192" fmla="*/ 1186218 h 1567502"/>
                <a:gd name="connsiteX193" fmla="*/ 1015671 w 1988775"/>
                <a:gd name="connsiteY193" fmla="*/ 1210971 h 1567502"/>
                <a:gd name="connsiteX194" fmla="*/ 1038525 w 1988775"/>
                <a:gd name="connsiteY194" fmla="*/ 1218016 h 1567502"/>
                <a:gd name="connsiteX195" fmla="*/ 1041763 w 1988775"/>
                <a:gd name="connsiteY195" fmla="*/ 1239246 h 1567502"/>
                <a:gd name="connsiteX196" fmla="*/ 1054809 w 1988775"/>
                <a:gd name="connsiteY196" fmla="*/ 1288656 h 1567502"/>
                <a:gd name="connsiteX197" fmla="*/ 1045000 w 1988775"/>
                <a:gd name="connsiteY197" fmla="*/ 1313313 h 1567502"/>
                <a:gd name="connsiteX198" fmla="*/ 1031954 w 1988775"/>
                <a:gd name="connsiteY198" fmla="*/ 1334543 h 1567502"/>
                <a:gd name="connsiteX199" fmla="*/ 1025479 w 1988775"/>
                <a:gd name="connsiteY199" fmla="*/ 1355678 h 1567502"/>
                <a:gd name="connsiteX200" fmla="*/ 1028716 w 1988775"/>
                <a:gd name="connsiteY200" fmla="*/ 1376908 h 1567502"/>
                <a:gd name="connsiteX201" fmla="*/ 1077662 w 1988775"/>
                <a:gd name="connsiteY201" fmla="*/ 1383953 h 1567502"/>
                <a:gd name="connsiteX202" fmla="*/ 1074425 w 1988775"/>
                <a:gd name="connsiteY202" fmla="*/ 1408706 h 1567502"/>
                <a:gd name="connsiteX203" fmla="*/ 1080900 w 1988775"/>
                <a:gd name="connsiteY203" fmla="*/ 1433363 h 1567502"/>
                <a:gd name="connsiteX204" fmla="*/ 1103849 w 1988775"/>
                <a:gd name="connsiteY204" fmla="*/ 1436886 h 1567502"/>
                <a:gd name="connsiteX205" fmla="*/ 1100517 w 1988775"/>
                <a:gd name="connsiteY205" fmla="*/ 1458115 h 1567502"/>
                <a:gd name="connsiteX206" fmla="*/ 1094041 w 1988775"/>
                <a:gd name="connsiteY206" fmla="*/ 1479250 h 1567502"/>
                <a:gd name="connsiteX207" fmla="*/ 1123370 w 1988775"/>
                <a:gd name="connsiteY207" fmla="*/ 1482773 h 1567502"/>
                <a:gd name="connsiteX208" fmla="*/ 1136511 w 1988775"/>
                <a:gd name="connsiteY208" fmla="*/ 1511048 h 1567502"/>
                <a:gd name="connsiteX209" fmla="*/ 1159366 w 1988775"/>
                <a:gd name="connsiteY209" fmla="*/ 1511048 h 1567502"/>
                <a:gd name="connsiteX210" fmla="*/ 1178887 w 1988775"/>
                <a:gd name="connsiteY210" fmla="*/ 1500481 h 1567502"/>
                <a:gd name="connsiteX211" fmla="*/ 1178887 w 1988775"/>
                <a:gd name="connsiteY211" fmla="*/ 1525138 h 1567502"/>
                <a:gd name="connsiteX212" fmla="*/ 1201741 w 1988775"/>
                <a:gd name="connsiteY212" fmla="*/ 1525138 h 1567502"/>
                <a:gd name="connsiteX213" fmla="*/ 1201741 w 1988775"/>
                <a:gd name="connsiteY213" fmla="*/ 1504003 h 1567502"/>
                <a:gd name="connsiteX214" fmla="*/ 1188695 w 1988775"/>
                <a:gd name="connsiteY214" fmla="*/ 1465161 h 1567502"/>
                <a:gd name="connsiteX215" fmla="*/ 1211549 w 1988775"/>
                <a:gd name="connsiteY215" fmla="*/ 1465161 h 1567502"/>
                <a:gd name="connsiteX216" fmla="*/ 1234403 w 1988775"/>
                <a:gd name="connsiteY216" fmla="*/ 1461638 h 1567502"/>
                <a:gd name="connsiteX217" fmla="*/ 1260590 w 1988775"/>
                <a:gd name="connsiteY217" fmla="*/ 1458115 h 1567502"/>
                <a:gd name="connsiteX218" fmla="*/ 1283444 w 1988775"/>
                <a:gd name="connsiteY218" fmla="*/ 1461638 h 1567502"/>
                <a:gd name="connsiteX219" fmla="*/ 1303060 w 1988775"/>
                <a:gd name="connsiteY219" fmla="*/ 1447548 h 1567502"/>
                <a:gd name="connsiteX220" fmla="*/ 1309536 w 1988775"/>
                <a:gd name="connsiteY220" fmla="*/ 1426318 h 1567502"/>
                <a:gd name="connsiteX221" fmla="*/ 1338960 w 1988775"/>
                <a:gd name="connsiteY221" fmla="*/ 1440408 h 1567502"/>
                <a:gd name="connsiteX222" fmla="*/ 1361814 w 1988775"/>
                <a:gd name="connsiteY222" fmla="*/ 1443930 h 1567502"/>
                <a:gd name="connsiteX223" fmla="*/ 1381431 w 1988775"/>
                <a:gd name="connsiteY223" fmla="*/ 1447548 h 1567502"/>
                <a:gd name="connsiteX224" fmla="*/ 1374860 w 1988775"/>
                <a:gd name="connsiteY224" fmla="*/ 1472206 h 1567502"/>
                <a:gd name="connsiteX225" fmla="*/ 1394476 w 1988775"/>
                <a:gd name="connsiteY225" fmla="*/ 1489818 h 1567502"/>
                <a:gd name="connsiteX226" fmla="*/ 1420568 w 1988775"/>
                <a:gd name="connsiteY226" fmla="*/ 1500481 h 1567502"/>
                <a:gd name="connsiteX227" fmla="*/ 1453230 w 1988775"/>
                <a:gd name="connsiteY227" fmla="*/ 1486296 h 1567502"/>
                <a:gd name="connsiteX228" fmla="*/ 1476084 w 1988775"/>
                <a:gd name="connsiteY228" fmla="*/ 1493436 h 1567502"/>
                <a:gd name="connsiteX229" fmla="*/ 1498939 w 1988775"/>
                <a:gd name="connsiteY229" fmla="*/ 1500481 h 1567502"/>
                <a:gd name="connsiteX230" fmla="*/ 1502176 w 1988775"/>
                <a:gd name="connsiteY230" fmla="*/ 1532183 h 1567502"/>
                <a:gd name="connsiteX231" fmla="*/ 1511984 w 1988775"/>
                <a:gd name="connsiteY231" fmla="*/ 1553413 h 1567502"/>
                <a:gd name="connsiteX232" fmla="*/ 1534839 w 1988775"/>
                <a:gd name="connsiteY232" fmla="*/ 1567503 h 1567502"/>
                <a:gd name="connsiteX233" fmla="*/ 1534839 w 1988775"/>
                <a:gd name="connsiteY233" fmla="*/ 1546368 h 1567502"/>
                <a:gd name="connsiteX234" fmla="*/ 1534839 w 1988775"/>
                <a:gd name="connsiteY234" fmla="*/ 1521615 h 1567502"/>
                <a:gd name="connsiteX235" fmla="*/ 1551217 w 1988775"/>
                <a:gd name="connsiteY235" fmla="*/ 1500481 h 1567502"/>
                <a:gd name="connsiteX236" fmla="*/ 1574071 w 1988775"/>
                <a:gd name="connsiteY236" fmla="*/ 1496958 h 1567502"/>
                <a:gd name="connsiteX237" fmla="*/ 1596924 w 1988775"/>
                <a:gd name="connsiteY237" fmla="*/ 1493436 h 1567502"/>
                <a:gd name="connsiteX238" fmla="*/ 1619779 w 1988775"/>
                <a:gd name="connsiteY238" fmla="*/ 1486296 h 1567502"/>
                <a:gd name="connsiteX239" fmla="*/ 1629587 w 1988775"/>
                <a:gd name="connsiteY239" fmla="*/ 1451071 h 1567502"/>
                <a:gd name="connsiteX240" fmla="*/ 1649203 w 1988775"/>
                <a:gd name="connsiteY240" fmla="*/ 1461638 h 1567502"/>
                <a:gd name="connsiteX241" fmla="*/ 1668725 w 1988775"/>
                <a:gd name="connsiteY241" fmla="*/ 1451071 h 1567502"/>
                <a:gd name="connsiteX242" fmla="*/ 1691674 w 1988775"/>
                <a:gd name="connsiteY242" fmla="*/ 1443930 h 1567502"/>
                <a:gd name="connsiteX243" fmla="*/ 1711195 w 1988775"/>
                <a:gd name="connsiteY243" fmla="*/ 1436886 h 1567502"/>
                <a:gd name="connsiteX244" fmla="*/ 1730812 w 1988775"/>
                <a:gd name="connsiteY244" fmla="*/ 1440408 h 1567502"/>
                <a:gd name="connsiteX245" fmla="*/ 1756903 w 1988775"/>
                <a:gd name="connsiteY245" fmla="*/ 1426318 h 1567502"/>
                <a:gd name="connsiteX246" fmla="*/ 1786327 w 1988775"/>
                <a:gd name="connsiteY246" fmla="*/ 1394521 h 1567502"/>
                <a:gd name="connsiteX247" fmla="*/ 1789566 w 1988775"/>
                <a:gd name="connsiteY247" fmla="*/ 1373386 h 1567502"/>
                <a:gd name="connsiteX248" fmla="*/ 1799373 w 1988775"/>
                <a:gd name="connsiteY248" fmla="*/ 1345111 h 1567502"/>
                <a:gd name="connsiteX249" fmla="*/ 1818990 w 1988775"/>
                <a:gd name="connsiteY249" fmla="*/ 1323881 h 1567502"/>
                <a:gd name="connsiteX250" fmla="*/ 1825560 w 1988775"/>
                <a:gd name="connsiteY250" fmla="*/ 1299223 h 1567502"/>
                <a:gd name="connsiteX251" fmla="*/ 1838606 w 1988775"/>
                <a:gd name="connsiteY251" fmla="*/ 1277993 h 1567502"/>
                <a:gd name="connsiteX252" fmla="*/ 1835273 w 1988775"/>
                <a:gd name="connsiteY252" fmla="*/ 1256858 h 1567502"/>
                <a:gd name="connsiteX253" fmla="*/ 1851652 w 1988775"/>
                <a:gd name="connsiteY253" fmla="*/ 1232106 h 1567502"/>
                <a:gd name="connsiteX254" fmla="*/ 1848414 w 1988775"/>
                <a:gd name="connsiteY254" fmla="*/ 1210971 h 1567502"/>
                <a:gd name="connsiteX255" fmla="*/ 1851652 w 1988775"/>
                <a:gd name="connsiteY255" fmla="*/ 1186218 h 1567502"/>
                <a:gd name="connsiteX256" fmla="*/ 1877743 w 1988775"/>
                <a:gd name="connsiteY256" fmla="*/ 1172128 h 1567502"/>
                <a:gd name="connsiteX257" fmla="*/ 1877743 w 1988775"/>
                <a:gd name="connsiteY257" fmla="*/ 1150898 h 1567502"/>
                <a:gd name="connsiteX258" fmla="*/ 1897360 w 1988775"/>
                <a:gd name="connsiteY258" fmla="*/ 1136809 h 1567502"/>
                <a:gd name="connsiteX259" fmla="*/ 1894123 w 1988775"/>
                <a:gd name="connsiteY259" fmla="*/ 1115674 h 1567502"/>
                <a:gd name="connsiteX260" fmla="*/ 1903930 w 1988775"/>
                <a:gd name="connsiteY260" fmla="*/ 1090921 h 1567502"/>
                <a:gd name="connsiteX261" fmla="*/ 1867936 w 1988775"/>
                <a:gd name="connsiteY261" fmla="*/ 1087399 h 1567502"/>
                <a:gd name="connsiteX262" fmla="*/ 1845082 w 1988775"/>
                <a:gd name="connsiteY262" fmla="*/ 1090921 h 1567502"/>
                <a:gd name="connsiteX263" fmla="*/ 1822227 w 1988775"/>
                <a:gd name="connsiteY263" fmla="*/ 1097966 h 1567502"/>
                <a:gd name="connsiteX264" fmla="*/ 1838606 w 1988775"/>
                <a:gd name="connsiteY264" fmla="*/ 1073309 h 1567502"/>
                <a:gd name="connsiteX265" fmla="*/ 1864697 w 1988775"/>
                <a:gd name="connsiteY265" fmla="*/ 1066169 h 1567502"/>
                <a:gd name="connsiteX266" fmla="*/ 1854890 w 1988775"/>
                <a:gd name="connsiteY266" fmla="*/ 1045034 h 1567502"/>
                <a:gd name="connsiteX267" fmla="*/ 1835273 w 1988775"/>
                <a:gd name="connsiteY267" fmla="*/ 1037989 h 1567502"/>
                <a:gd name="connsiteX268" fmla="*/ 1815753 w 1988775"/>
                <a:gd name="connsiteY268" fmla="*/ 1027421 h 1567502"/>
                <a:gd name="connsiteX269" fmla="*/ 1789566 w 1988775"/>
                <a:gd name="connsiteY269" fmla="*/ 1016759 h 1567502"/>
                <a:gd name="connsiteX270" fmla="*/ 1763473 w 1988775"/>
                <a:gd name="connsiteY270" fmla="*/ 992101 h 1567502"/>
                <a:gd name="connsiteX271" fmla="*/ 1783090 w 1988775"/>
                <a:gd name="connsiteY271" fmla="*/ 1009714 h 1567502"/>
                <a:gd name="connsiteX272" fmla="*/ 1812419 w 1988775"/>
                <a:gd name="connsiteY272" fmla="*/ 1009714 h 1567502"/>
                <a:gd name="connsiteX273" fmla="*/ 1851652 w 1988775"/>
                <a:gd name="connsiteY273" fmla="*/ 1023803 h 1567502"/>
                <a:gd name="connsiteX274" fmla="*/ 1832036 w 1988775"/>
                <a:gd name="connsiteY274" fmla="*/ 1006191 h 1567502"/>
                <a:gd name="connsiteX275" fmla="*/ 1818990 w 1988775"/>
                <a:gd name="connsiteY275" fmla="*/ 984961 h 1567502"/>
                <a:gd name="connsiteX276" fmla="*/ 1799373 w 1988775"/>
                <a:gd name="connsiteY276" fmla="*/ 967349 h 1567502"/>
                <a:gd name="connsiteX277" fmla="*/ 1756903 w 1988775"/>
                <a:gd name="connsiteY277" fmla="*/ 900326 h 1567502"/>
                <a:gd name="connsiteX278" fmla="*/ 1737382 w 1988775"/>
                <a:gd name="connsiteY278" fmla="*/ 896709 h 1567502"/>
                <a:gd name="connsiteX279" fmla="*/ 1717766 w 1988775"/>
                <a:gd name="connsiteY279" fmla="*/ 879096 h 1567502"/>
                <a:gd name="connsiteX280" fmla="*/ 1698149 w 1988775"/>
                <a:gd name="connsiteY280" fmla="*/ 861484 h 1567502"/>
                <a:gd name="connsiteX281" fmla="*/ 1717766 w 1988775"/>
                <a:gd name="connsiteY281" fmla="*/ 840254 h 1567502"/>
                <a:gd name="connsiteX282" fmla="*/ 1717766 w 1988775"/>
                <a:gd name="connsiteY282" fmla="*/ 819119 h 1567502"/>
                <a:gd name="connsiteX283" fmla="*/ 1737382 w 1988775"/>
                <a:gd name="connsiteY283" fmla="*/ 815501 h 1567502"/>
                <a:gd name="connsiteX284" fmla="*/ 1734049 w 1988775"/>
                <a:gd name="connsiteY284" fmla="*/ 790844 h 1567502"/>
                <a:gd name="connsiteX285" fmla="*/ 1766712 w 1988775"/>
                <a:gd name="connsiteY285" fmla="*/ 776659 h 1567502"/>
                <a:gd name="connsiteX286" fmla="*/ 1789566 w 1988775"/>
                <a:gd name="connsiteY286" fmla="*/ 780277 h 1567502"/>
                <a:gd name="connsiteX287" fmla="*/ 1786327 w 1988775"/>
                <a:gd name="connsiteY287" fmla="*/ 752002 h 1567502"/>
                <a:gd name="connsiteX288" fmla="*/ 1763473 w 1988775"/>
                <a:gd name="connsiteY288" fmla="*/ 744957 h 1567502"/>
                <a:gd name="connsiteX289" fmla="*/ 1740620 w 1988775"/>
                <a:gd name="connsiteY289" fmla="*/ 752002 h 1567502"/>
                <a:gd name="connsiteX290" fmla="*/ 1711195 w 1988775"/>
                <a:gd name="connsiteY290" fmla="*/ 734389 h 1567502"/>
                <a:gd name="connsiteX291" fmla="*/ 1691674 w 1988775"/>
                <a:gd name="connsiteY291" fmla="*/ 755524 h 1567502"/>
                <a:gd name="connsiteX292" fmla="*/ 1672057 w 1988775"/>
                <a:gd name="connsiteY292" fmla="*/ 769614 h 1567502"/>
                <a:gd name="connsiteX293" fmla="*/ 1652441 w 1988775"/>
                <a:gd name="connsiteY293" fmla="*/ 752002 h 1567502"/>
                <a:gd name="connsiteX294" fmla="*/ 1645870 w 1988775"/>
                <a:gd name="connsiteY294" fmla="*/ 730771 h 1567502"/>
                <a:gd name="connsiteX295" fmla="*/ 1623016 w 1988775"/>
                <a:gd name="connsiteY295" fmla="*/ 720204 h 1567502"/>
                <a:gd name="connsiteX296" fmla="*/ 1603496 w 1988775"/>
                <a:gd name="connsiteY296" fmla="*/ 720204 h 1567502"/>
                <a:gd name="connsiteX297" fmla="*/ 1583879 w 1988775"/>
                <a:gd name="connsiteY297" fmla="*/ 702592 h 1567502"/>
                <a:gd name="connsiteX298" fmla="*/ 1580641 w 1988775"/>
                <a:gd name="connsiteY298" fmla="*/ 670794 h 1567502"/>
                <a:gd name="connsiteX299" fmla="*/ 1600163 w 1988775"/>
                <a:gd name="connsiteY299" fmla="*/ 677839 h 1567502"/>
                <a:gd name="connsiteX300" fmla="*/ 1619779 w 1988775"/>
                <a:gd name="connsiteY300" fmla="*/ 670794 h 1567502"/>
                <a:gd name="connsiteX301" fmla="*/ 1626350 w 1988775"/>
                <a:gd name="connsiteY301" fmla="*/ 638997 h 1567502"/>
                <a:gd name="connsiteX302" fmla="*/ 1649203 w 1988775"/>
                <a:gd name="connsiteY302" fmla="*/ 628429 h 1567502"/>
                <a:gd name="connsiteX303" fmla="*/ 1659011 w 1988775"/>
                <a:gd name="connsiteY303" fmla="*/ 607294 h 1567502"/>
                <a:gd name="connsiteX304" fmla="*/ 1681866 w 1988775"/>
                <a:gd name="connsiteY304" fmla="*/ 596632 h 1567502"/>
                <a:gd name="connsiteX305" fmla="*/ 1701387 w 1988775"/>
                <a:gd name="connsiteY305" fmla="*/ 596632 h 1567502"/>
                <a:gd name="connsiteX306" fmla="*/ 1714433 w 1988775"/>
                <a:gd name="connsiteY306" fmla="*/ 617862 h 1567502"/>
                <a:gd name="connsiteX307" fmla="*/ 1698149 w 1988775"/>
                <a:gd name="connsiteY307" fmla="*/ 642519 h 1567502"/>
                <a:gd name="connsiteX308" fmla="*/ 1707957 w 1988775"/>
                <a:gd name="connsiteY308" fmla="*/ 663749 h 1567502"/>
                <a:gd name="connsiteX309" fmla="*/ 1707957 w 1988775"/>
                <a:gd name="connsiteY309" fmla="*/ 688406 h 1567502"/>
                <a:gd name="connsiteX310" fmla="*/ 1727574 w 1988775"/>
                <a:gd name="connsiteY310" fmla="*/ 681362 h 1567502"/>
                <a:gd name="connsiteX311" fmla="*/ 1737382 w 1988775"/>
                <a:gd name="connsiteY311" fmla="*/ 660227 h 1567502"/>
                <a:gd name="connsiteX312" fmla="*/ 1770044 w 1988775"/>
                <a:gd name="connsiteY312" fmla="*/ 642519 h 1567502"/>
                <a:gd name="connsiteX313" fmla="*/ 1796136 w 1988775"/>
                <a:gd name="connsiteY313" fmla="*/ 638997 h 1567502"/>
                <a:gd name="connsiteX314" fmla="*/ 1805944 w 1988775"/>
                <a:gd name="connsiteY314" fmla="*/ 614339 h 1567502"/>
                <a:gd name="connsiteX315" fmla="*/ 1825560 w 1988775"/>
                <a:gd name="connsiteY315" fmla="*/ 603677 h 1567502"/>
                <a:gd name="connsiteX316" fmla="*/ 1841844 w 1988775"/>
                <a:gd name="connsiteY316" fmla="*/ 575497 h 1567502"/>
                <a:gd name="connsiteX317" fmla="*/ 1845082 w 1988775"/>
                <a:gd name="connsiteY317" fmla="*/ 554267 h 1567502"/>
                <a:gd name="connsiteX318" fmla="*/ 1864697 w 1988775"/>
                <a:gd name="connsiteY318" fmla="*/ 561312 h 1567502"/>
                <a:gd name="connsiteX319" fmla="*/ 1903930 w 1988775"/>
                <a:gd name="connsiteY319" fmla="*/ 564834 h 1567502"/>
                <a:gd name="connsiteX320" fmla="*/ 1887552 w 1988775"/>
                <a:gd name="connsiteY320" fmla="*/ 543699 h 1567502"/>
                <a:gd name="connsiteX321" fmla="*/ 1907169 w 1988775"/>
                <a:gd name="connsiteY321" fmla="*/ 536654 h 1567502"/>
                <a:gd name="connsiteX322" fmla="*/ 1933260 w 1988775"/>
                <a:gd name="connsiteY322" fmla="*/ 518947 h 1567502"/>
                <a:gd name="connsiteX323" fmla="*/ 1926784 w 1988775"/>
                <a:gd name="connsiteY323" fmla="*/ 497812 h 1567502"/>
                <a:gd name="connsiteX324" fmla="*/ 1952876 w 1988775"/>
                <a:gd name="connsiteY324" fmla="*/ 508379 h 1567502"/>
                <a:gd name="connsiteX325" fmla="*/ 1972493 w 1988775"/>
                <a:gd name="connsiteY325" fmla="*/ 497812 h 1567502"/>
                <a:gd name="connsiteX326" fmla="*/ 1969160 w 1988775"/>
                <a:gd name="connsiteY326" fmla="*/ 476582 h 1567502"/>
                <a:gd name="connsiteX327" fmla="*/ 1959447 w 1988775"/>
                <a:gd name="connsiteY327" fmla="*/ 455447 h 1567502"/>
                <a:gd name="connsiteX328" fmla="*/ 1943069 w 1988775"/>
                <a:gd name="connsiteY328" fmla="*/ 427172 h 1567502"/>
                <a:gd name="connsiteX329" fmla="*/ 1923452 w 1988775"/>
                <a:gd name="connsiteY329" fmla="*/ 409560 h 1567502"/>
                <a:gd name="connsiteX330" fmla="*/ 1936498 w 1988775"/>
                <a:gd name="connsiteY330" fmla="*/ 388329 h 1567502"/>
                <a:gd name="connsiteX331" fmla="*/ 1956114 w 1988775"/>
                <a:gd name="connsiteY331" fmla="*/ 391852 h 1567502"/>
                <a:gd name="connsiteX332" fmla="*/ 1978968 w 1988775"/>
                <a:gd name="connsiteY332" fmla="*/ 398897 h 1567502"/>
                <a:gd name="connsiteX333" fmla="*/ 1982301 w 1988775"/>
                <a:gd name="connsiteY333" fmla="*/ 370717 h 1567502"/>
                <a:gd name="connsiteX334" fmla="*/ 1988776 w 1988775"/>
                <a:gd name="connsiteY334" fmla="*/ 367195 h 156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1988775" h="1567502">
                  <a:moveTo>
                    <a:pt x="1988776" y="367195"/>
                  </a:moveTo>
                  <a:lnTo>
                    <a:pt x="1988776" y="335397"/>
                  </a:lnTo>
                  <a:lnTo>
                    <a:pt x="1972493" y="310645"/>
                  </a:lnTo>
                  <a:lnTo>
                    <a:pt x="1965922" y="289510"/>
                  </a:lnTo>
                  <a:lnTo>
                    <a:pt x="1975730" y="268280"/>
                  </a:lnTo>
                  <a:lnTo>
                    <a:pt x="1959447" y="243622"/>
                  </a:lnTo>
                  <a:lnTo>
                    <a:pt x="1930023" y="240100"/>
                  </a:lnTo>
                  <a:lnTo>
                    <a:pt x="1910406" y="254190"/>
                  </a:lnTo>
                  <a:lnTo>
                    <a:pt x="1880982" y="268280"/>
                  </a:lnTo>
                  <a:lnTo>
                    <a:pt x="1851652" y="271802"/>
                  </a:lnTo>
                  <a:lnTo>
                    <a:pt x="1828799" y="254190"/>
                  </a:lnTo>
                  <a:lnTo>
                    <a:pt x="1822227" y="233055"/>
                  </a:lnTo>
                  <a:lnTo>
                    <a:pt x="1802612" y="215347"/>
                  </a:lnTo>
                  <a:lnTo>
                    <a:pt x="1779757" y="215347"/>
                  </a:lnTo>
                  <a:lnTo>
                    <a:pt x="1753666" y="190690"/>
                  </a:lnTo>
                  <a:lnTo>
                    <a:pt x="1734049" y="194212"/>
                  </a:lnTo>
                  <a:lnTo>
                    <a:pt x="1698149" y="187072"/>
                  </a:lnTo>
                  <a:lnTo>
                    <a:pt x="1675296" y="172982"/>
                  </a:lnTo>
                  <a:lnTo>
                    <a:pt x="1655679" y="148325"/>
                  </a:lnTo>
                  <a:lnTo>
                    <a:pt x="1616541" y="116527"/>
                  </a:lnTo>
                  <a:lnTo>
                    <a:pt x="1577309" y="84730"/>
                  </a:lnTo>
                  <a:lnTo>
                    <a:pt x="1567500" y="63595"/>
                  </a:lnTo>
                  <a:lnTo>
                    <a:pt x="1547884" y="52932"/>
                  </a:lnTo>
                  <a:lnTo>
                    <a:pt x="1528363" y="31798"/>
                  </a:lnTo>
                  <a:lnTo>
                    <a:pt x="1479322" y="24753"/>
                  </a:lnTo>
                  <a:lnTo>
                    <a:pt x="1459801" y="10567"/>
                  </a:lnTo>
                  <a:lnTo>
                    <a:pt x="1440184" y="0"/>
                  </a:lnTo>
                  <a:lnTo>
                    <a:pt x="1410760" y="7045"/>
                  </a:lnTo>
                  <a:lnTo>
                    <a:pt x="1387906" y="3523"/>
                  </a:lnTo>
                  <a:lnTo>
                    <a:pt x="1365052" y="14090"/>
                  </a:lnTo>
                  <a:lnTo>
                    <a:pt x="1342198" y="38842"/>
                  </a:lnTo>
                  <a:lnTo>
                    <a:pt x="1361814" y="52932"/>
                  </a:lnTo>
                  <a:lnTo>
                    <a:pt x="1381431" y="63595"/>
                  </a:lnTo>
                  <a:lnTo>
                    <a:pt x="1374860" y="84730"/>
                  </a:lnTo>
                  <a:lnTo>
                    <a:pt x="1374860" y="127095"/>
                  </a:lnTo>
                  <a:lnTo>
                    <a:pt x="1378097" y="151847"/>
                  </a:lnTo>
                  <a:lnTo>
                    <a:pt x="1365052" y="176505"/>
                  </a:lnTo>
                  <a:lnTo>
                    <a:pt x="1345435" y="183550"/>
                  </a:lnTo>
                  <a:lnTo>
                    <a:pt x="1325914" y="183550"/>
                  </a:lnTo>
                  <a:lnTo>
                    <a:pt x="1306298" y="169460"/>
                  </a:lnTo>
                  <a:lnTo>
                    <a:pt x="1306298" y="218870"/>
                  </a:lnTo>
                  <a:lnTo>
                    <a:pt x="1312773" y="240100"/>
                  </a:lnTo>
                  <a:lnTo>
                    <a:pt x="1316106" y="264757"/>
                  </a:lnTo>
                  <a:lnTo>
                    <a:pt x="1335627" y="271802"/>
                  </a:lnTo>
                  <a:lnTo>
                    <a:pt x="1365052" y="264757"/>
                  </a:lnTo>
                  <a:lnTo>
                    <a:pt x="1384668" y="271802"/>
                  </a:lnTo>
                  <a:lnTo>
                    <a:pt x="1420568" y="257712"/>
                  </a:lnTo>
                  <a:lnTo>
                    <a:pt x="1440184" y="271802"/>
                  </a:lnTo>
                  <a:lnTo>
                    <a:pt x="1469609" y="293032"/>
                  </a:lnTo>
                  <a:lnTo>
                    <a:pt x="1492463" y="314262"/>
                  </a:lnTo>
                  <a:lnTo>
                    <a:pt x="1469609" y="321307"/>
                  </a:lnTo>
                  <a:lnTo>
                    <a:pt x="1443422" y="314262"/>
                  </a:lnTo>
                  <a:lnTo>
                    <a:pt x="1410760" y="324830"/>
                  </a:lnTo>
                  <a:lnTo>
                    <a:pt x="1384668" y="345964"/>
                  </a:lnTo>
                  <a:lnTo>
                    <a:pt x="1378097" y="377762"/>
                  </a:lnTo>
                  <a:lnTo>
                    <a:pt x="1338960" y="377762"/>
                  </a:lnTo>
                  <a:lnTo>
                    <a:pt x="1332389" y="402515"/>
                  </a:lnTo>
                  <a:lnTo>
                    <a:pt x="1309536" y="409560"/>
                  </a:lnTo>
                  <a:lnTo>
                    <a:pt x="1289919" y="406037"/>
                  </a:lnTo>
                  <a:lnTo>
                    <a:pt x="1270398" y="391852"/>
                  </a:lnTo>
                  <a:lnTo>
                    <a:pt x="1250781" y="395470"/>
                  </a:lnTo>
                  <a:lnTo>
                    <a:pt x="1247449" y="416604"/>
                  </a:lnTo>
                  <a:lnTo>
                    <a:pt x="1267065" y="437835"/>
                  </a:lnTo>
                  <a:lnTo>
                    <a:pt x="1280111" y="458969"/>
                  </a:lnTo>
                  <a:lnTo>
                    <a:pt x="1257257" y="473059"/>
                  </a:lnTo>
                  <a:lnTo>
                    <a:pt x="1247449" y="501334"/>
                  </a:lnTo>
                  <a:lnTo>
                    <a:pt x="1227928" y="504857"/>
                  </a:lnTo>
                  <a:lnTo>
                    <a:pt x="1133179" y="518947"/>
                  </a:lnTo>
                  <a:lnTo>
                    <a:pt x="1090708" y="547222"/>
                  </a:lnTo>
                  <a:lnTo>
                    <a:pt x="1067854" y="557789"/>
                  </a:lnTo>
                  <a:lnTo>
                    <a:pt x="1045000" y="547222"/>
                  </a:lnTo>
                  <a:lnTo>
                    <a:pt x="1025479" y="547222"/>
                  </a:lnTo>
                  <a:lnTo>
                    <a:pt x="1002530" y="536654"/>
                  </a:lnTo>
                  <a:lnTo>
                    <a:pt x="976438" y="536654"/>
                  </a:lnTo>
                  <a:lnTo>
                    <a:pt x="956822" y="529609"/>
                  </a:lnTo>
                  <a:lnTo>
                    <a:pt x="937301" y="511902"/>
                  </a:lnTo>
                  <a:lnTo>
                    <a:pt x="898068" y="508379"/>
                  </a:lnTo>
                  <a:lnTo>
                    <a:pt x="878452" y="501334"/>
                  </a:lnTo>
                  <a:lnTo>
                    <a:pt x="845789" y="508379"/>
                  </a:lnTo>
                  <a:lnTo>
                    <a:pt x="819698" y="508379"/>
                  </a:lnTo>
                  <a:lnTo>
                    <a:pt x="790273" y="504857"/>
                  </a:lnTo>
                  <a:lnTo>
                    <a:pt x="757611" y="508379"/>
                  </a:lnTo>
                  <a:lnTo>
                    <a:pt x="724949" y="476582"/>
                  </a:lnTo>
                  <a:lnTo>
                    <a:pt x="698857" y="444879"/>
                  </a:lnTo>
                  <a:lnTo>
                    <a:pt x="672766" y="430694"/>
                  </a:lnTo>
                  <a:lnTo>
                    <a:pt x="649911" y="420127"/>
                  </a:lnTo>
                  <a:lnTo>
                    <a:pt x="630295" y="406037"/>
                  </a:lnTo>
                  <a:lnTo>
                    <a:pt x="561733" y="398897"/>
                  </a:lnTo>
                  <a:lnTo>
                    <a:pt x="538879" y="391852"/>
                  </a:lnTo>
                  <a:lnTo>
                    <a:pt x="516025" y="384807"/>
                  </a:lnTo>
                  <a:lnTo>
                    <a:pt x="506216" y="363672"/>
                  </a:lnTo>
                  <a:lnTo>
                    <a:pt x="509454" y="342442"/>
                  </a:lnTo>
                  <a:lnTo>
                    <a:pt x="499646" y="317785"/>
                  </a:lnTo>
                  <a:lnTo>
                    <a:pt x="480029" y="300077"/>
                  </a:lnTo>
                  <a:lnTo>
                    <a:pt x="460508" y="271802"/>
                  </a:lnTo>
                  <a:lnTo>
                    <a:pt x="437655" y="264757"/>
                  </a:lnTo>
                  <a:lnTo>
                    <a:pt x="404992" y="261235"/>
                  </a:lnTo>
                  <a:lnTo>
                    <a:pt x="388614" y="240100"/>
                  </a:lnTo>
                  <a:lnTo>
                    <a:pt x="368997" y="236577"/>
                  </a:lnTo>
                  <a:lnTo>
                    <a:pt x="349476" y="222392"/>
                  </a:lnTo>
                  <a:lnTo>
                    <a:pt x="329860" y="208302"/>
                  </a:lnTo>
                  <a:lnTo>
                    <a:pt x="310244" y="208302"/>
                  </a:lnTo>
                  <a:lnTo>
                    <a:pt x="320051" y="229532"/>
                  </a:lnTo>
                  <a:lnTo>
                    <a:pt x="293960" y="233055"/>
                  </a:lnTo>
                  <a:lnTo>
                    <a:pt x="293960" y="264757"/>
                  </a:lnTo>
                  <a:lnTo>
                    <a:pt x="307006" y="285987"/>
                  </a:lnTo>
                  <a:lnTo>
                    <a:pt x="284151" y="310645"/>
                  </a:lnTo>
                  <a:lnTo>
                    <a:pt x="251489" y="303600"/>
                  </a:lnTo>
                  <a:lnTo>
                    <a:pt x="231873" y="296555"/>
                  </a:lnTo>
                  <a:lnTo>
                    <a:pt x="218827" y="374239"/>
                  </a:lnTo>
                  <a:lnTo>
                    <a:pt x="199211" y="377762"/>
                  </a:lnTo>
                  <a:lnTo>
                    <a:pt x="173119" y="388329"/>
                  </a:lnTo>
                  <a:lnTo>
                    <a:pt x="153503" y="391852"/>
                  </a:lnTo>
                  <a:lnTo>
                    <a:pt x="163311" y="427172"/>
                  </a:lnTo>
                  <a:lnTo>
                    <a:pt x="192736" y="466014"/>
                  </a:lnTo>
                  <a:lnTo>
                    <a:pt x="189403" y="487244"/>
                  </a:lnTo>
                  <a:lnTo>
                    <a:pt x="186165" y="508379"/>
                  </a:lnTo>
                  <a:lnTo>
                    <a:pt x="199211" y="529609"/>
                  </a:lnTo>
                  <a:lnTo>
                    <a:pt x="156741" y="550744"/>
                  </a:lnTo>
                  <a:lnTo>
                    <a:pt x="140457" y="575497"/>
                  </a:lnTo>
                  <a:lnTo>
                    <a:pt x="114365" y="582542"/>
                  </a:lnTo>
                  <a:lnTo>
                    <a:pt x="88179" y="593109"/>
                  </a:lnTo>
                  <a:lnTo>
                    <a:pt x="84941" y="614339"/>
                  </a:lnTo>
                  <a:lnTo>
                    <a:pt x="65324" y="614339"/>
                  </a:lnTo>
                  <a:lnTo>
                    <a:pt x="42471" y="603677"/>
                  </a:lnTo>
                  <a:lnTo>
                    <a:pt x="22854" y="610817"/>
                  </a:lnTo>
                  <a:lnTo>
                    <a:pt x="0" y="631952"/>
                  </a:lnTo>
                  <a:lnTo>
                    <a:pt x="6571" y="656704"/>
                  </a:lnTo>
                  <a:lnTo>
                    <a:pt x="6571" y="677839"/>
                  </a:lnTo>
                  <a:lnTo>
                    <a:pt x="9808" y="699069"/>
                  </a:lnTo>
                  <a:lnTo>
                    <a:pt x="32662" y="695547"/>
                  </a:lnTo>
                  <a:lnTo>
                    <a:pt x="52278" y="706114"/>
                  </a:lnTo>
                  <a:lnTo>
                    <a:pt x="52278" y="730771"/>
                  </a:lnTo>
                  <a:lnTo>
                    <a:pt x="71895" y="755524"/>
                  </a:lnTo>
                  <a:lnTo>
                    <a:pt x="52278" y="759046"/>
                  </a:lnTo>
                  <a:lnTo>
                    <a:pt x="84941" y="776659"/>
                  </a:lnTo>
                  <a:lnTo>
                    <a:pt x="107795" y="794366"/>
                  </a:lnTo>
                  <a:lnTo>
                    <a:pt x="114365" y="822642"/>
                  </a:lnTo>
                  <a:lnTo>
                    <a:pt x="133886" y="829686"/>
                  </a:lnTo>
                  <a:lnTo>
                    <a:pt x="153503" y="843776"/>
                  </a:lnTo>
                  <a:lnTo>
                    <a:pt x="195973" y="843776"/>
                  </a:lnTo>
                  <a:lnTo>
                    <a:pt x="215590" y="829686"/>
                  </a:lnTo>
                  <a:lnTo>
                    <a:pt x="235111" y="822642"/>
                  </a:lnTo>
                  <a:lnTo>
                    <a:pt x="258060" y="843776"/>
                  </a:lnTo>
                  <a:lnTo>
                    <a:pt x="280914" y="843776"/>
                  </a:lnTo>
                  <a:lnTo>
                    <a:pt x="280914" y="879096"/>
                  </a:lnTo>
                  <a:lnTo>
                    <a:pt x="271106" y="903849"/>
                  </a:lnTo>
                  <a:lnTo>
                    <a:pt x="244919" y="914416"/>
                  </a:lnTo>
                  <a:lnTo>
                    <a:pt x="244919" y="946214"/>
                  </a:lnTo>
                  <a:lnTo>
                    <a:pt x="264535" y="953259"/>
                  </a:lnTo>
                  <a:lnTo>
                    <a:pt x="280914" y="974394"/>
                  </a:lnTo>
                  <a:lnTo>
                    <a:pt x="261298" y="999146"/>
                  </a:lnTo>
                  <a:lnTo>
                    <a:pt x="241681" y="984961"/>
                  </a:lnTo>
                  <a:lnTo>
                    <a:pt x="248252" y="1006191"/>
                  </a:lnTo>
                  <a:lnTo>
                    <a:pt x="254727" y="1034466"/>
                  </a:lnTo>
                  <a:lnTo>
                    <a:pt x="274343" y="1037989"/>
                  </a:lnTo>
                  <a:lnTo>
                    <a:pt x="297198" y="1055601"/>
                  </a:lnTo>
                  <a:lnTo>
                    <a:pt x="323289" y="1066169"/>
                  </a:lnTo>
                  <a:lnTo>
                    <a:pt x="359284" y="1101488"/>
                  </a:lnTo>
                  <a:lnTo>
                    <a:pt x="382138" y="1083876"/>
                  </a:lnTo>
                  <a:lnTo>
                    <a:pt x="401659" y="1094444"/>
                  </a:lnTo>
                  <a:lnTo>
                    <a:pt x="421276" y="1115674"/>
                  </a:lnTo>
                  <a:lnTo>
                    <a:pt x="444130" y="1119196"/>
                  </a:lnTo>
                  <a:lnTo>
                    <a:pt x="457176" y="1140331"/>
                  </a:lnTo>
                  <a:lnTo>
                    <a:pt x="476792" y="1133286"/>
                  </a:lnTo>
                  <a:lnTo>
                    <a:pt x="483363" y="1154516"/>
                  </a:lnTo>
                  <a:lnTo>
                    <a:pt x="506216" y="1175651"/>
                  </a:lnTo>
                  <a:lnTo>
                    <a:pt x="525833" y="1186218"/>
                  </a:lnTo>
                  <a:lnTo>
                    <a:pt x="545354" y="1186218"/>
                  </a:lnTo>
                  <a:lnTo>
                    <a:pt x="564971" y="1193263"/>
                  </a:lnTo>
                  <a:lnTo>
                    <a:pt x="587824" y="1196786"/>
                  </a:lnTo>
                  <a:lnTo>
                    <a:pt x="614011" y="1210971"/>
                  </a:lnTo>
                  <a:lnTo>
                    <a:pt x="636866" y="1200403"/>
                  </a:lnTo>
                  <a:lnTo>
                    <a:pt x="656387" y="1193263"/>
                  </a:lnTo>
                  <a:lnTo>
                    <a:pt x="666195" y="1228583"/>
                  </a:lnTo>
                  <a:lnTo>
                    <a:pt x="685811" y="1207448"/>
                  </a:lnTo>
                  <a:lnTo>
                    <a:pt x="698857" y="1186218"/>
                  </a:lnTo>
                  <a:lnTo>
                    <a:pt x="724949" y="1189741"/>
                  </a:lnTo>
                  <a:lnTo>
                    <a:pt x="744565" y="1196786"/>
                  </a:lnTo>
                  <a:lnTo>
                    <a:pt x="764181" y="1196786"/>
                  </a:lnTo>
                  <a:lnTo>
                    <a:pt x="803414" y="1214493"/>
                  </a:lnTo>
                  <a:lnTo>
                    <a:pt x="806652" y="1189741"/>
                  </a:lnTo>
                  <a:lnTo>
                    <a:pt x="826268" y="1186218"/>
                  </a:lnTo>
                  <a:lnTo>
                    <a:pt x="822935" y="1165084"/>
                  </a:lnTo>
                  <a:lnTo>
                    <a:pt x="842552" y="1165084"/>
                  </a:lnTo>
                  <a:lnTo>
                    <a:pt x="862168" y="1147376"/>
                  </a:lnTo>
                  <a:lnTo>
                    <a:pt x="885022" y="1143853"/>
                  </a:lnTo>
                  <a:lnTo>
                    <a:pt x="904638" y="1150898"/>
                  </a:lnTo>
                  <a:lnTo>
                    <a:pt x="911114" y="1129764"/>
                  </a:lnTo>
                  <a:lnTo>
                    <a:pt x="930730" y="1140331"/>
                  </a:lnTo>
                  <a:lnTo>
                    <a:pt x="953584" y="1172128"/>
                  </a:lnTo>
                  <a:lnTo>
                    <a:pt x="979676" y="1182696"/>
                  </a:lnTo>
                  <a:lnTo>
                    <a:pt x="999292" y="1186218"/>
                  </a:lnTo>
                  <a:lnTo>
                    <a:pt x="1015671" y="1210971"/>
                  </a:lnTo>
                  <a:lnTo>
                    <a:pt x="1038525" y="1218016"/>
                  </a:lnTo>
                  <a:lnTo>
                    <a:pt x="1041763" y="1239246"/>
                  </a:lnTo>
                  <a:lnTo>
                    <a:pt x="1054809" y="1288656"/>
                  </a:lnTo>
                  <a:lnTo>
                    <a:pt x="1045000" y="1313313"/>
                  </a:lnTo>
                  <a:lnTo>
                    <a:pt x="1031954" y="1334543"/>
                  </a:lnTo>
                  <a:lnTo>
                    <a:pt x="1025479" y="1355678"/>
                  </a:lnTo>
                  <a:lnTo>
                    <a:pt x="1028716" y="1376908"/>
                  </a:lnTo>
                  <a:lnTo>
                    <a:pt x="1077662" y="1383953"/>
                  </a:lnTo>
                  <a:lnTo>
                    <a:pt x="1074425" y="1408706"/>
                  </a:lnTo>
                  <a:lnTo>
                    <a:pt x="1080900" y="1433363"/>
                  </a:lnTo>
                  <a:lnTo>
                    <a:pt x="1103849" y="1436886"/>
                  </a:lnTo>
                  <a:lnTo>
                    <a:pt x="1100517" y="1458115"/>
                  </a:lnTo>
                  <a:lnTo>
                    <a:pt x="1094041" y="1479250"/>
                  </a:lnTo>
                  <a:lnTo>
                    <a:pt x="1123370" y="1482773"/>
                  </a:lnTo>
                  <a:lnTo>
                    <a:pt x="1136511" y="1511048"/>
                  </a:lnTo>
                  <a:lnTo>
                    <a:pt x="1159366" y="1511048"/>
                  </a:lnTo>
                  <a:lnTo>
                    <a:pt x="1178887" y="1500481"/>
                  </a:lnTo>
                  <a:lnTo>
                    <a:pt x="1178887" y="1525138"/>
                  </a:lnTo>
                  <a:lnTo>
                    <a:pt x="1201741" y="1525138"/>
                  </a:lnTo>
                  <a:lnTo>
                    <a:pt x="1201741" y="1504003"/>
                  </a:lnTo>
                  <a:lnTo>
                    <a:pt x="1188695" y="1465161"/>
                  </a:lnTo>
                  <a:lnTo>
                    <a:pt x="1211549" y="1465161"/>
                  </a:lnTo>
                  <a:lnTo>
                    <a:pt x="1234403" y="1461638"/>
                  </a:lnTo>
                  <a:lnTo>
                    <a:pt x="1260590" y="1458115"/>
                  </a:lnTo>
                  <a:lnTo>
                    <a:pt x="1283444" y="1461638"/>
                  </a:lnTo>
                  <a:lnTo>
                    <a:pt x="1303060" y="1447548"/>
                  </a:lnTo>
                  <a:lnTo>
                    <a:pt x="1309536" y="1426318"/>
                  </a:lnTo>
                  <a:lnTo>
                    <a:pt x="1338960" y="1440408"/>
                  </a:lnTo>
                  <a:lnTo>
                    <a:pt x="1361814" y="1443930"/>
                  </a:lnTo>
                  <a:lnTo>
                    <a:pt x="1381431" y="1447548"/>
                  </a:lnTo>
                  <a:lnTo>
                    <a:pt x="1374860" y="1472206"/>
                  </a:lnTo>
                  <a:lnTo>
                    <a:pt x="1394476" y="1489818"/>
                  </a:lnTo>
                  <a:lnTo>
                    <a:pt x="1420568" y="1500481"/>
                  </a:lnTo>
                  <a:lnTo>
                    <a:pt x="1453230" y="1486296"/>
                  </a:lnTo>
                  <a:lnTo>
                    <a:pt x="1476084" y="1493436"/>
                  </a:lnTo>
                  <a:lnTo>
                    <a:pt x="1498939" y="1500481"/>
                  </a:lnTo>
                  <a:lnTo>
                    <a:pt x="1502176" y="1532183"/>
                  </a:lnTo>
                  <a:lnTo>
                    <a:pt x="1511984" y="1553413"/>
                  </a:lnTo>
                  <a:lnTo>
                    <a:pt x="1534839" y="1567503"/>
                  </a:lnTo>
                  <a:lnTo>
                    <a:pt x="1534839" y="1546368"/>
                  </a:lnTo>
                  <a:lnTo>
                    <a:pt x="1534839" y="1521615"/>
                  </a:lnTo>
                  <a:lnTo>
                    <a:pt x="1551217" y="1500481"/>
                  </a:lnTo>
                  <a:lnTo>
                    <a:pt x="1574071" y="1496958"/>
                  </a:lnTo>
                  <a:lnTo>
                    <a:pt x="1596924" y="1493436"/>
                  </a:lnTo>
                  <a:lnTo>
                    <a:pt x="1619779" y="1486296"/>
                  </a:lnTo>
                  <a:lnTo>
                    <a:pt x="1629587" y="1451071"/>
                  </a:lnTo>
                  <a:lnTo>
                    <a:pt x="1649203" y="1461638"/>
                  </a:lnTo>
                  <a:lnTo>
                    <a:pt x="1668725" y="1451071"/>
                  </a:lnTo>
                  <a:lnTo>
                    <a:pt x="1691674" y="1443930"/>
                  </a:lnTo>
                  <a:lnTo>
                    <a:pt x="1711195" y="1436886"/>
                  </a:lnTo>
                  <a:lnTo>
                    <a:pt x="1730812" y="1440408"/>
                  </a:lnTo>
                  <a:lnTo>
                    <a:pt x="1756903" y="1426318"/>
                  </a:lnTo>
                  <a:lnTo>
                    <a:pt x="1786327" y="1394521"/>
                  </a:lnTo>
                  <a:lnTo>
                    <a:pt x="1789566" y="1373386"/>
                  </a:lnTo>
                  <a:lnTo>
                    <a:pt x="1799373" y="1345111"/>
                  </a:lnTo>
                  <a:lnTo>
                    <a:pt x="1818990" y="1323881"/>
                  </a:lnTo>
                  <a:lnTo>
                    <a:pt x="1825560" y="1299223"/>
                  </a:lnTo>
                  <a:lnTo>
                    <a:pt x="1838606" y="1277993"/>
                  </a:lnTo>
                  <a:lnTo>
                    <a:pt x="1835273" y="1256858"/>
                  </a:lnTo>
                  <a:lnTo>
                    <a:pt x="1851652" y="1232106"/>
                  </a:lnTo>
                  <a:lnTo>
                    <a:pt x="1848414" y="1210971"/>
                  </a:lnTo>
                  <a:lnTo>
                    <a:pt x="1851652" y="1186218"/>
                  </a:lnTo>
                  <a:lnTo>
                    <a:pt x="1877743" y="1172128"/>
                  </a:lnTo>
                  <a:lnTo>
                    <a:pt x="1877743" y="1150898"/>
                  </a:lnTo>
                  <a:lnTo>
                    <a:pt x="1897360" y="1136809"/>
                  </a:lnTo>
                  <a:lnTo>
                    <a:pt x="1894123" y="1115674"/>
                  </a:lnTo>
                  <a:lnTo>
                    <a:pt x="1903930" y="1090921"/>
                  </a:lnTo>
                  <a:lnTo>
                    <a:pt x="1867936" y="1087399"/>
                  </a:lnTo>
                  <a:lnTo>
                    <a:pt x="1845082" y="1090921"/>
                  </a:lnTo>
                  <a:lnTo>
                    <a:pt x="1822227" y="1097966"/>
                  </a:lnTo>
                  <a:lnTo>
                    <a:pt x="1838606" y="1073309"/>
                  </a:lnTo>
                  <a:lnTo>
                    <a:pt x="1864697" y="1066169"/>
                  </a:lnTo>
                  <a:lnTo>
                    <a:pt x="1854890" y="1045034"/>
                  </a:lnTo>
                  <a:lnTo>
                    <a:pt x="1835273" y="1037989"/>
                  </a:lnTo>
                  <a:lnTo>
                    <a:pt x="1815753" y="1027421"/>
                  </a:lnTo>
                  <a:lnTo>
                    <a:pt x="1789566" y="1016759"/>
                  </a:lnTo>
                  <a:lnTo>
                    <a:pt x="1763473" y="992101"/>
                  </a:lnTo>
                  <a:lnTo>
                    <a:pt x="1783090" y="1009714"/>
                  </a:lnTo>
                  <a:lnTo>
                    <a:pt x="1812419" y="1009714"/>
                  </a:lnTo>
                  <a:lnTo>
                    <a:pt x="1851652" y="1023803"/>
                  </a:lnTo>
                  <a:lnTo>
                    <a:pt x="1832036" y="1006191"/>
                  </a:lnTo>
                  <a:lnTo>
                    <a:pt x="1818990" y="984961"/>
                  </a:lnTo>
                  <a:lnTo>
                    <a:pt x="1799373" y="967349"/>
                  </a:lnTo>
                  <a:lnTo>
                    <a:pt x="1756903" y="900326"/>
                  </a:lnTo>
                  <a:lnTo>
                    <a:pt x="1737382" y="896709"/>
                  </a:lnTo>
                  <a:lnTo>
                    <a:pt x="1717766" y="879096"/>
                  </a:lnTo>
                  <a:lnTo>
                    <a:pt x="1698149" y="861484"/>
                  </a:lnTo>
                  <a:lnTo>
                    <a:pt x="1717766" y="840254"/>
                  </a:lnTo>
                  <a:lnTo>
                    <a:pt x="1717766" y="819119"/>
                  </a:lnTo>
                  <a:lnTo>
                    <a:pt x="1737382" y="815501"/>
                  </a:lnTo>
                  <a:lnTo>
                    <a:pt x="1734049" y="790844"/>
                  </a:lnTo>
                  <a:lnTo>
                    <a:pt x="1766712" y="776659"/>
                  </a:lnTo>
                  <a:lnTo>
                    <a:pt x="1789566" y="780277"/>
                  </a:lnTo>
                  <a:lnTo>
                    <a:pt x="1786327" y="752002"/>
                  </a:lnTo>
                  <a:lnTo>
                    <a:pt x="1763473" y="744957"/>
                  </a:lnTo>
                  <a:lnTo>
                    <a:pt x="1740620" y="752002"/>
                  </a:lnTo>
                  <a:lnTo>
                    <a:pt x="1711195" y="734389"/>
                  </a:lnTo>
                  <a:lnTo>
                    <a:pt x="1691674" y="755524"/>
                  </a:lnTo>
                  <a:lnTo>
                    <a:pt x="1672057" y="769614"/>
                  </a:lnTo>
                  <a:lnTo>
                    <a:pt x="1652441" y="752002"/>
                  </a:lnTo>
                  <a:lnTo>
                    <a:pt x="1645870" y="730771"/>
                  </a:lnTo>
                  <a:lnTo>
                    <a:pt x="1623016" y="720204"/>
                  </a:lnTo>
                  <a:lnTo>
                    <a:pt x="1603496" y="720204"/>
                  </a:lnTo>
                  <a:lnTo>
                    <a:pt x="1583879" y="702592"/>
                  </a:lnTo>
                  <a:lnTo>
                    <a:pt x="1580641" y="670794"/>
                  </a:lnTo>
                  <a:lnTo>
                    <a:pt x="1600163" y="677839"/>
                  </a:lnTo>
                  <a:lnTo>
                    <a:pt x="1619779" y="670794"/>
                  </a:lnTo>
                  <a:lnTo>
                    <a:pt x="1626350" y="638997"/>
                  </a:lnTo>
                  <a:lnTo>
                    <a:pt x="1649203" y="628429"/>
                  </a:lnTo>
                  <a:lnTo>
                    <a:pt x="1659011" y="607294"/>
                  </a:lnTo>
                  <a:lnTo>
                    <a:pt x="1681866" y="596632"/>
                  </a:lnTo>
                  <a:lnTo>
                    <a:pt x="1701387" y="596632"/>
                  </a:lnTo>
                  <a:lnTo>
                    <a:pt x="1714433" y="617862"/>
                  </a:lnTo>
                  <a:lnTo>
                    <a:pt x="1698149" y="642519"/>
                  </a:lnTo>
                  <a:lnTo>
                    <a:pt x="1707957" y="663749"/>
                  </a:lnTo>
                  <a:lnTo>
                    <a:pt x="1707957" y="688406"/>
                  </a:lnTo>
                  <a:lnTo>
                    <a:pt x="1727574" y="681362"/>
                  </a:lnTo>
                  <a:lnTo>
                    <a:pt x="1737382" y="660227"/>
                  </a:lnTo>
                  <a:lnTo>
                    <a:pt x="1770044" y="642519"/>
                  </a:lnTo>
                  <a:lnTo>
                    <a:pt x="1796136" y="638997"/>
                  </a:lnTo>
                  <a:lnTo>
                    <a:pt x="1805944" y="614339"/>
                  </a:lnTo>
                  <a:lnTo>
                    <a:pt x="1825560" y="603677"/>
                  </a:lnTo>
                  <a:lnTo>
                    <a:pt x="1841844" y="575497"/>
                  </a:lnTo>
                  <a:lnTo>
                    <a:pt x="1845082" y="554267"/>
                  </a:lnTo>
                  <a:lnTo>
                    <a:pt x="1864697" y="561312"/>
                  </a:lnTo>
                  <a:lnTo>
                    <a:pt x="1903930" y="564834"/>
                  </a:lnTo>
                  <a:lnTo>
                    <a:pt x="1887552" y="543699"/>
                  </a:lnTo>
                  <a:lnTo>
                    <a:pt x="1907169" y="536654"/>
                  </a:lnTo>
                  <a:lnTo>
                    <a:pt x="1933260" y="518947"/>
                  </a:lnTo>
                  <a:lnTo>
                    <a:pt x="1926784" y="497812"/>
                  </a:lnTo>
                  <a:lnTo>
                    <a:pt x="1952876" y="508379"/>
                  </a:lnTo>
                  <a:lnTo>
                    <a:pt x="1972493" y="497812"/>
                  </a:lnTo>
                  <a:lnTo>
                    <a:pt x="1969160" y="476582"/>
                  </a:lnTo>
                  <a:lnTo>
                    <a:pt x="1959447" y="455447"/>
                  </a:lnTo>
                  <a:lnTo>
                    <a:pt x="1943069" y="427172"/>
                  </a:lnTo>
                  <a:lnTo>
                    <a:pt x="1923452" y="409560"/>
                  </a:lnTo>
                  <a:lnTo>
                    <a:pt x="1936498" y="388329"/>
                  </a:lnTo>
                  <a:lnTo>
                    <a:pt x="1956114" y="391852"/>
                  </a:lnTo>
                  <a:lnTo>
                    <a:pt x="1978968" y="398897"/>
                  </a:lnTo>
                  <a:lnTo>
                    <a:pt x="1982301" y="370717"/>
                  </a:lnTo>
                  <a:lnTo>
                    <a:pt x="1988776" y="3671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Serbest Form 4776">
              <a:extLst>
                <a:ext uri="{FF2B5EF4-FFF2-40B4-BE49-F238E27FC236}">
                  <a16:creationId xmlns:a16="http://schemas.microsoft.com/office/drawing/2014/main" id="{2B10EBC0-DBE1-7E71-F1FD-4DF5D2822F3C}"/>
                </a:ext>
              </a:extLst>
            </p:cNvPr>
            <p:cNvSpPr/>
            <p:nvPr/>
          </p:nvSpPr>
          <p:spPr>
            <a:xfrm>
              <a:off x="9879552" y="1822025"/>
              <a:ext cx="89701" cy="86443"/>
            </a:xfrm>
            <a:custGeom>
              <a:avLst/>
              <a:gdLst>
                <a:gd name="connsiteX0" fmla="*/ 83988 w 89701"/>
                <a:gd name="connsiteY0" fmla="*/ 8378 h 86443"/>
                <a:gd name="connsiteX1" fmla="*/ 75322 w 89701"/>
                <a:gd name="connsiteY1" fmla="*/ 44079 h 86443"/>
                <a:gd name="connsiteX2" fmla="*/ 71990 w 89701"/>
                <a:gd name="connsiteY2" fmla="*/ 76352 h 86443"/>
                <a:gd name="connsiteX3" fmla="*/ 50850 w 89701"/>
                <a:gd name="connsiteY3" fmla="*/ 81303 h 86443"/>
                <a:gd name="connsiteX4" fmla="*/ 25424 w 89701"/>
                <a:gd name="connsiteY4" fmla="*/ 81303 h 86443"/>
                <a:gd name="connsiteX5" fmla="*/ 4571 w 89701"/>
                <a:gd name="connsiteY5" fmla="*/ 47125 h 86443"/>
                <a:gd name="connsiteX6" fmla="*/ 17712 w 89701"/>
                <a:gd name="connsiteY6" fmla="*/ 24848 h 86443"/>
                <a:gd name="connsiteX7" fmla="*/ 36757 w 89701"/>
                <a:gd name="connsiteY7" fmla="*/ 4189 h 86443"/>
                <a:gd name="connsiteX8" fmla="*/ 83988 w 89701"/>
                <a:gd name="connsiteY8" fmla="*/ 3522 h 86443"/>
                <a:gd name="connsiteX9" fmla="*/ 35042 w 89701"/>
                <a:gd name="connsiteY9" fmla="*/ 0 h 86443"/>
                <a:gd name="connsiteX10" fmla="*/ 13426 w 89701"/>
                <a:gd name="connsiteY10" fmla="*/ 21992 h 86443"/>
                <a:gd name="connsiteX11" fmla="*/ 0 w 89701"/>
                <a:gd name="connsiteY11" fmla="*/ 47220 h 86443"/>
                <a:gd name="connsiteX12" fmla="*/ 23044 w 89701"/>
                <a:gd name="connsiteY12" fmla="*/ 85301 h 86443"/>
                <a:gd name="connsiteX13" fmla="*/ 51611 w 89701"/>
                <a:gd name="connsiteY13" fmla="*/ 86444 h 86443"/>
                <a:gd name="connsiteX14" fmla="*/ 75228 w 89701"/>
                <a:gd name="connsiteY14" fmla="*/ 79304 h 86443"/>
                <a:gd name="connsiteX15" fmla="*/ 80179 w 89701"/>
                <a:gd name="connsiteY15" fmla="*/ 45412 h 86443"/>
                <a:gd name="connsiteX16" fmla="*/ 89701 w 89701"/>
                <a:gd name="connsiteY16" fmla="*/ 14090 h 8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9701" h="86443">
                  <a:moveTo>
                    <a:pt x="83988" y="8378"/>
                  </a:moveTo>
                  <a:lnTo>
                    <a:pt x="75322" y="44079"/>
                  </a:lnTo>
                  <a:lnTo>
                    <a:pt x="71990" y="76352"/>
                  </a:lnTo>
                  <a:lnTo>
                    <a:pt x="50850" y="81303"/>
                  </a:lnTo>
                  <a:lnTo>
                    <a:pt x="25424" y="81303"/>
                  </a:lnTo>
                  <a:lnTo>
                    <a:pt x="4571" y="47125"/>
                  </a:lnTo>
                  <a:lnTo>
                    <a:pt x="17712" y="24848"/>
                  </a:lnTo>
                  <a:lnTo>
                    <a:pt x="36757" y="4189"/>
                  </a:lnTo>
                  <a:close/>
                  <a:moveTo>
                    <a:pt x="83988" y="3522"/>
                  </a:moveTo>
                  <a:lnTo>
                    <a:pt x="35042" y="0"/>
                  </a:lnTo>
                  <a:lnTo>
                    <a:pt x="13426" y="21992"/>
                  </a:lnTo>
                  <a:lnTo>
                    <a:pt x="0" y="47220"/>
                  </a:lnTo>
                  <a:lnTo>
                    <a:pt x="23044" y="85301"/>
                  </a:lnTo>
                  <a:lnTo>
                    <a:pt x="51611" y="86444"/>
                  </a:lnTo>
                  <a:lnTo>
                    <a:pt x="75228" y="79304"/>
                  </a:lnTo>
                  <a:lnTo>
                    <a:pt x="80179" y="45412"/>
                  </a:lnTo>
                  <a:lnTo>
                    <a:pt x="89701" y="1409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7" name="Serbest Form 4777">
              <a:extLst>
                <a:ext uri="{FF2B5EF4-FFF2-40B4-BE49-F238E27FC236}">
                  <a16:creationId xmlns:a16="http://schemas.microsoft.com/office/drawing/2014/main" id="{268972F5-5B85-F428-685F-1499CACC51D3}"/>
                </a:ext>
              </a:extLst>
            </p:cNvPr>
            <p:cNvSpPr/>
            <p:nvPr/>
          </p:nvSpPr>
          <p:spPr>
            <a:xfrm>
              <a:off x="8407657" y="244335"/>
              <a:ext cx="1993061" cy="1571596"/>
            </a:xfrm>
            <a:custGeom>
              <a:avLst/>
              <a:gdLst>
                <a:gd name="connsiteX0" fmla="*/ 1988205 w 1993061"/>
                <a:gd name="connsiteY0" fmla="*/ 369194 h 1571596"/>
                <a:gd name="connsiteX1" fmla="*/ 1978682 w 1993061"/>
                <a:gd name="connsiteY1" fmla="*/ 400706 h 1571596"/>
                <a:gd name="connsiteX2" fmla="*/ 1958971 w 1993061"/>
                <a:gd name="connsiteY2" fmla="*/ 391186 h 1571596"/>
                <a:gd name="connsiteX3" fmla="*/ 1939068 w 1993061"/>
                <a:gd name="connsiteY3" fmla="*/ 387568 h 1571596"/>
                <a:gd name="connsiteX4" fmla="*/ 1923546 w 1993061"/>
                <a:gd name="connsiteY4" fmla="*/ 409845 h 1571596"/>
                <a:gd name="connsiteX5" fmla="*/ 1943545 w 1993061"/>
                <a:gd name="connsiteY5" fmla="*/ 430599 h 1571596"/>
                <a:gd name="connsiteX6" fmla="*/ 1959447 w 1993061"/>
                <a:gd name="connsiteY6" fmla="*/ 458303 h 1571596"/>
                <a:gd name="connsiteX7" fmla="*/ 1968969 w 1993061"/>
                <a:gd name="connsiteY7" fmla="*/ 479247 h 1571596"/>
                <a:gd name="connsiteX8" fmla="*/ 1972112 w 1993061"/>
                <a:gd name="connsiteY8" fmla="*/ 499811 h 1571596"/>
                <a:gd name="connsiteX9" fmla="*/ 1929641 w 1993061"/>
                <a:gd name="connsiteY9" fmla="*/ 497145 h 1571596"/>
                <a:gd name="connsiteX10" fmla="*/ 1932974 w 1993061"/>
                <a:gd name="connsiteY10" fmla="*/ 521327 h 1571596"/>
                <a:gd name="connsiteX11" fmla="*/ 1907835 w 1993061"/>
                <a:gd name="connsiteY11" fmla="*/ 536273 h 1571596"/>
                <a:gd name="connsiteX12" fmla="*/ 1887646 w 1993061"/>
                <a:gd name="connsiteY12" fmla="*/ 546746 h 1571596"/>
                <a:gd name="connsiteX13" fmla="*/ 1903931 w 1993061"/>
                <a:gd name="connsiteY13" fmla="*/ 567976 h 1571596"/>
                <a:gd name="connsiteX14" fmla="*/ 1866888 w 1993061"/>
                <a:gd name="connsiteY14" fmla="*/ 560550 h 1571596"/>
                <a:gd name="connsiteX15" fmla="*/ 1844701 w 1993061"/>
                <a:gd name="connsiteY15" fmla="*/ 555504 h 1571596"/>
                <a:gd name="connsiteX16" fmla="*/ 1841462 w 1993061"/>
                <a:gd name="connsiteY16" fmla="*/ 576734 h 1571596"/>
                <a:gd name="connsiteX17" fmla="*/ 1825465 w 1993061"/>
                <a:gd name="connsiteY17" fmla="*/ 604153 h 1571596"/>
                <a:gd name="connsiteX18" fmla="*/ 1795850 w 1993061"/>
                <a:gd name="connsiteY18" fmla="*/ 639758 h 1571596"/>
                <a:gd name="connsiteX19" fmla="*/ 1771663 w 1993061"/>
                <a:gd name="connsiteY19" fmla="*/ 641757 h 1571596"/>
                <a:gd name="connsiteX20" fmla="*/ 1738239 w 1993061"/>
                <a:gd name="connsiteY20" fmla="*/ 659655 h 1571596"/>
                <a:gd name="connsiteX21" fmla="*/ 1727383 w 1993061"/>
                <a:gd name="connsiteY21" fmla="*/ 682028 h 1571596"/>
                <a:gd name="connsiteX22" fmla="*/ 1702339 w 1993061"/>
                <a:gd name="connsiteY22" fmla="*/ 643186 h 1571596"/>
                <a:gd name="connsiteX23" fmla="*/ 1718528 w 1993061"/>
                <a:gd name="connsiteY23" fmla="*/ 620813 h 1571596"/>
                <a:gd name="connsiteX24" fmla="*/ 1705482 w 1993061"/>
                <a:gd name="connsiteY24" fmla="*/ 597012 h 1571596"/>
                <a:gd name="connsiteX25" fmla="*/ 1683866 w 1993061"/>
                <a:gd name="connsiteY25" fmla="*/ 595870 h 1571596"/>
                <a:gd name="connsiteX26" fmla="*/ 1659964 w 1993061"/>
                <a:gd name="connsiteY26" fmla="*/ 606628 h 1571596"/>
                <a:gd name="connsiteX27" fmla="*/ 1649013 w 1993061"/>
                <a:gd name="connsiteY27" fmla="*/ 629000 h 1571596"/>
                <a:gd name="connsiteX28" fmla="*/ 1627301 w 1993061"/>
                <a:gd name="connsiteY28" fmla="*/ 638521 h 1571596"/>
                <a:gd name="connsiteX29" fmla="*/ 1619398 w 1993061"/>
                <a:gd name="connsiteY29" fmla="*/ 672032 h 1571596"/>
                <a:gd name="connsiteX30" fmla="*/ 1583403 w 1993061"/>
                <a:gd name="connsiteY30" fmla="*/ 670223 h 1571596"/>
                <a:gd name="connsiteX31" fmla="*/ 1583403 w 1993061"/>
                <a:gd name="connsiteY31" fmla="*/ 704496 h 1571596"/>
                <a:gd name="connsiteX32" fmla="*/ 1603781 w 1993061"/>
                <a:gd name="connsiteY32" fmla="*/ 723536 h 1571596"/>
                <a:gd name="connsiteX33" fmla="*/ 1624921 w 1993061"/>
                <a:gd name="connsiteY33" fmla="*/ 724202 h 1571596"/>
                <a:gd name="connsiteX34" fmla="*/ 1646823 w 1993061"/>
                <a:gd name="connsiteY34" fmla="*/ 734484 h 1571596"/>
                <a:gd name="connsiteX35" fmla="*/ 1652060 w 1993061"/>
                <a:gd name="connsiteY35" fmla="*/ 754191 h 1571596"/>
                <a:gd name="connsiteX36" fmla="*/ 1672343 w 1993061"/>
                <a:gd name="connsiteY36" fmla="*/ 773232 h 1571596"/>
                <a:gd name="connsiteX37" fmla="*/ 1694911 w 1993061"/>
                <a:gd name="connsiteY37" fmla="*/ 759332 h 1571596"/>
                <a:gd name="connsiteX38" fmla="*/ 1714909 w 1993061"/>
                <a:gd name="connsiteY38" fmla="*/ 737816 h 1571596"/>
                <a:gd name="connsiteX39" fmla="*/ 1741285 w 1993061"/>
                <a:gd name="connsiteY39" fmla="*/ 755905 h 1571596"/>
                <a:gd name="connsiteX40" fmla="*/ 1766045 w 1993061"/>
                <a:gd name="connsiteY40" fmla="*/ 749050 h 1571596"/>
                <a:gd name="connsiteX41" fmla="*/ 1787566 w 1993061"/>
                <a:gd name="connsiteY41" fmla="*/ 756095 h 1571596"/>
                <a:gd name="connsiteX42" fmla="*/ 1789089 w 1993061"/>
                <a:gd name="connsiteY42" fmla="*/ 782371 h 1571596"/>
                <a:gd name="connsiteX43" fmla="*/ 1768996 w 1993061"/>
                <a:gd name="connsiteY43" fmla="*/ 776088 h 1571596"/>
                <a:gd name="connsiteX44" fmla="*/ 1735001 w 1993061"/>
                <a:gd name="connsiteY44" fmla="*/ 790463 h 1571596"/>
                <a:gd name="connsiteX45" fmla="*/ 1736810 w 1993061"/>
                <a:gd name="connsiteY45" fmla="*/ 817691 h 1571596"/>
                <a:gd name="connsiteX46" fmla="*/ 1717194 w 1993061"/>
                <a:gd name="connsiteY46" fmla="*/ 820928 h 1571596"/>
                <a:gd name="connsiteX47" fmla="*/ 1717194 w 1993061"/>
                <a:gd name="connsiteY47" fmla="*/ 842063 h 1571596"/>
                <a:gd name="connsiteX48" fmla="*/ 1698149 w 1993061"/>
                <a:gd name="connsiteY48" fmla="*/ 861103 h 1571596"/>
                <a:gd name="connsiteX49" fmla="*/ 1717956 w 1993061"/>
                <a:gd name="connsiteY49" fmla="*/ 882238 h 1571596"/>
                <a:gd name="connsiteX50" fmla="*/ 1737573 w 1993061"/>
                <a:gd name="connsiteY50" fmla="*/ 899850 h 1571596"/>
                <a:gd name="connsiteX51" fmla="*/ 1758331 w 1993061"/>
                <a:gd name="connsiteY51" fmla="*/ 903944 h 1571596"/>
                <a:gd name="connsiteX52" fmla="*/ 1799183 w 1993061"/>
                <a:gd name="connsiteY52" fmla="*/ 970014 h 1571596"/>
                <a:gd name="connsiteX53" fmla="*/ 1819180 w 1993061"/>
                <a:gd name="connsiteY53" fmla="*/ 988103 h 1571596"/>
                <a:gd name="connsiteX54" fmla="*/ 1831749 w 1993061"/>
                <a:gd name="connsiteY54" fmla="*/ 1008762 h 1571596"/>
                <a:gd name="connsiteX55" fmla="*/ 1851843 w 1993061"/>
                <a:gd name="connsiteY55" fmla="*/ 1026945 h 1571596"/>
                <a:gd name="connsiteX56" fmla="*/ 1815085 w 1993061"/>
                <a:gd name="connsiteY56" fmla="*/ 1008762 h 1571596"/>
                <a:gd name="connsiteX57" fmla="*/ 1784899 w 1993061"/>
                <a:gd name="connsiteY57" fmla="*/ 1008762 h 1571596"/>
                <a:gd name="connsiteX58" fmla="*/ 1763569 w 1993061"/>
                <a:gd name="connsiteY58" fmla="*/ 995243 h 1571596"/>
                <a:gd name="connsiteX59" fmla="*/ 1789756 w 1993061"/>
                <a:gd name="connsiteY59" fmla="*/ 1019996 h 1571596"/>
                <a:gd name="connsiteX60" fmla="*/ 1816799 w 1993061"/>
                <a:gd name="connsiteY60" fmla="*/ 1031229 h 1571596"/>
                <a:gd name="connsiteX61" fmla="*/ 1835845 w 1993061"/>
                <a:gd name="connsiteY61" fmla="*/ 1041702 h 1571596"/>
                <a:gd name="connsiteX62" fmla="*/ 1855842 w 1993061"/>
                <a:gd name="connsiteY62" fmla="*/ 1048937 h 1571596"/>
                <a:gd name="connsiteX63" fmla="*/ 1864412 w 1993061"/>
                <a:gd name="connsiteY63" fmla="*/ 1069310 h 1571596"/>
                <a:gd name="connsiteX64" fmla="*/ 1839844 w 1993061"/>
                <a:gd name="connsiteY64" fmla="*/ 1073023 h 1571596"/>
                <a:gd name="connsiteX65" fmla="*/ 1822133 w 1993061"/>
                <a:gd name="connsiteY65" fmla="*/ 1098728 h 1571596"/>
                <a:gd name="connsiteX66" fmla="*/ 1847748 w 1993061"/>
                <a:gd name="connsiteY66" fmla="*/ 1095300 h 1571596"/>
                <a:gd name="connsiteX67" fmla="*/ 1870221 w 1993061"/>
                <a:gd name="connsiteY67" fmla="*/ 1091873 h 1571596"/>
                <a:gd name="connsiteX68" fmla="*/ 1905549 w 1993061"/>
                <a:gd name="connsiteY68" fmla="*/ 1095396 h 1571596"/>
                <a:gd name="connsiteX69" fmla="*/ 1893741 w 1993061"/>
                <a:gd name="connsiteY69" fmla="*/ 1116816 h 1571596"/>
                <a:gd name="connsiteX70" fmla="*/ 1896884 w 1993061"/>
                <a:gd name="connsiteY70" fmla="*/ 1139284 h 1571596"/>
                <a:gd name="connsiteX71" fmla="*/ 1877267 w 1993061"/>
                <a:gd name="connsiteY71" fmla="*/ 1152993 h 1571596"/>
                <a:gd name="connsiteX72" fmla="*/ 1877267 w 1993061"/>
                <a:gd name="connsiteY72" fmla="*/ 1174033 h 1571596"/>
                <a:gd name="connsiteX73" fmla="*/ 1852414 w 1993061"/>
                <a:gd name="connsiteY73" fmla="*/ 1186028 h 1571596"/>
                <a:gd name="connsiteX74" fmla="*/ 1847843 w 1993061"/>
                <a:gd name="connsiteY74" fmla="*/ 1212589 h 1571596"/>
                <a:gd name="connsiteX75" fmla="*/ 1851176 w 1993061"/>
                <a:gd name="connsiteY75" fmla="*/ 1234391 h 1571596"/>
                <a:gd name="connsiteX76" fmla="*/ 1835178 w 1993061"/>
                <a:gd name="connsiteY76" fmla="*/ 1257429 h 1571596"/>
                <a:gd name="connsiteX77" fmla="*/ 1838130 w 1993061"/>
                <a:gd name="connsiteY77" fmla="*/ 1280278 h 1571596"/>
                <a:gd name="connsiteX78" fmla="*/ 1825370 w 1993061"/>
                <a:gd name="connsiteY78" fmla="*/ 1299890 h 1571596"/>
                <a:gd name="connsiteX79" fmla="*/ 1818514 w 1993061"/>
                <a:gd name="connsiteY79" fmla="*/ 1325213 h 1571596"/>
                <a:gd name="connsiteX80" fmla="*/ 1799469 w 1993061"/>
                <a:gd name="connsiteY80" fmla="*/ 1345396 h 1571596"/>
                <a:gd name="connsiteX81" fmla="*/ 1789089 w 1993061"/>
                <a:gd name="connsiteY81" fmla="*/ 1374433 h 1571596"/>
                <a:gd name="connsiteX82" fmla="*/ 1785756 w 1993061"/>
                <a:gd name="connsiteY82" fmla="*/ 1396044 h 1571596"/>
                <a:gd name="connsiteX83" fmla="*/ 1757188 w 1993061"/>
                <a:gd name="connsiteY83" fmla="*/ 1426604 h 1571596"/>
                <a:gd name="connsiteX84" fmla="*/ 1731097 w 1993061"/>
                <a:gd name="connsiteY84" fmla="*/ 1440598 h 1571596"/>
                <a:gd name="connsiteX85" fmla="*/ 1692245 w 1993061"/>
                <a:gd name="connsiteY85" fmla="*/ 1444026 h 1571596"/>
                <a:gd name="connsiteX86" fmla="*/ 1669487 w 1993061"/>
                <a:gd name="connsiteY86" fmla="*/ 1450975 h 1571596"/>
                <a:gd name="connsiteX87" fmla="*/ 1649490 w 1993061"/>
                <a:gd name="connsiteY87" fmla="*/ 1461733 h 1571596"/>
                <a:gd name="connsiteX88" fmla="*/ 1628635 w 1993061"/>
                <a:gd name="connsiteY88" fmla="*/ 1452689 h 1571596"/>
                <a:gd name="connsiteX89" fmla="*/ 1619112 w 1993061"/>
                <a:gd name="connsiteY89" fmla="*/ 1488009 h 1571596"/>
                <a:gd name="connsiteX90" fmla="*/ 1597782 w 1993061"/>
                <a:gd name="connsiteY90" fmla="*/ 1493340 h 1571596"/>
                <a:gd name="connsiteX91" fmla="*/ 1575309 w 1993061"/>
                <a:gd name="connsiteY91" fmla="*/ 1496863 h 1571596"/>
                <a:gd name="connsiteX92" fmla="*/ 1552455 w 1993061"/>
                <a:gd name="connsiteY92" fmla="*/ 1500385 h 1571596"/>
                <a:gd name="connsiteX93" fmla="*/ 1534552 w 1993061"/>
                <a:gd name="connsiteY93" fmla="*/ 1522472 h 1571596"/>
                <a:gd name="connsiteX94" fmla="*/ 1534552 w 1993061"/>
                <a:gd name="connsiteY94" fmla="*/ 1548653 h 1571596"/>
                <a:gd name="connsiteX95" fmla="*/ 1534552 w 1993061"/>
                <a:gd name="connsiteY95" fmla="*/ 1569788 h 1571596"/>
                <a:gd name="connsiteX96" fmla="*/ 1505985 w 1993061"/>
                <a:gd name="connsiteY96" fmla="*/ 1533516 h 1571596"/>
                <a:gd name="connsiteX97" fmla="*/ 1502938 w 1993061"/>
                <a:gd name="connsiteY97" fmla="*/ 1502480 h 1571596"/>
                <a:gd name="connsiteX98" fmla="*/ 1478464 w 1993061"/>
                <a:gd name="connsiteY98" fmla="*/ 1492960 h 1571596"/>
                <a:gd name="connsiteX99" fmla="*/ 1455611 w 1993061"/>
                <a:gd name="connsiteY99" fmla="*/ 1485915 h 1571596"/>
                <a:gd name="connsiteX100" fmla="*/ 1421235 w 1993061"/>
                <a:gd name="connsiteY100" fmla="*/ 1500100 h 1571596"/>
                <a:gd name="connsiteX101" fmla="*/ 1396952 w 1993061"/>
                <a:gd name="connsiteY101" fmla="*/ 1489532 h 1571596"/>
                <a:gd name="connsiteX102" fmla="*/ 1385335 w 1993061"/>
                <a:gd name="connsiteY102" fmla="*/ 1450023 h 1571596"/>
                <a:gd name="connsiteX103" fmla="*/ 1363814 w 1993061"/>
                <a:gd name="connsiteY103" fmla="*/ 1443454 h 1571596"/>
                <a:gd name="connsiteX104" fmla="*/ 1340960 w 1993061"/>
                <a:gd name="connsiteY104" fmla="*/ 1439932 h 1571596"/>
                <a:gd name="connsiteX105" fmla="*/ 1312392 w 1993061"/>
                <a:gd name="connsiteY105" fmla="*/ 1426033 h 1571596"/>
                <a:gd name="connsiteX106" fmla="*/ 1302870 w 1993061"/>
                <a:gd name="connsiteY106" fmla="*/ 1448691 h 1571596"/>
                <a:gd name="connsiteX107" fmla="*/ 1263161 w 1993061"/>
                <a:gd name="connsiteY107" fmla="*/ 1457640 h 1571596"/>
                <a:gd name="connsiteX108" fmla="*/ 1236307 w 1993061"/>
                <a:gd name="connsiteY108" fmla="*/ 1461162 h 1571596"/>
                <a:gd name="connsiteX109" fmla="*/ 1213358 w 1993061"/>
                <a:gd name="connsiteY109" fmla="*/ 1464685 h 1571596"/>
                <a:gd name="connsiteX110" fmla="*/ 1190885 w 1993061"/>
                <a:gd name="connsiteY110" fmla="*/ 1464685 h 1571596"/>
                <a:gd name="connsiteX111" fmla="*/ 1201646 w 1993061"/>
                <a:gd name="connsiteY111" fmla="*/ 1506669 h 1571596"/>
                <a:gd name="connsiteX112" fmla="*/ 1201646 w 1993061"/>
                <a:gd name="connsiteY112" fmla="*/ 1527042 h 1571596"/>
                <a:gd name="connsiteX113" fmla="*/ 1181172 w 1993061"/>
                <a:gd name="connsiteY113" fmla="*/ 1524662 h 1571596"/>
                <a:gd name="connsiteX114" fmla="*/ 1183648 w 1993061"/>
                <a:gd name="connsiteY114" fmla="*/ 1502384 h 1571596"/>
                <a:gd name="connsiteX115" fmla="*/ 1160413 w 1993061"/>
                <a:gd name="connsiteY115" fmla="*/ 1510858 h 1571596"/>
                <a:gd name="connsiteX116" fmla="*/ 1138797 w 1993061"/>
                <a:gd name="connsiteY116" fmla="*/ 1510858 h 1571596"/>
                <a:gd name="connsiteX117" fmla="*/ 1127846 w 1993061"/>
                <a:gd name="connsiteY117" fmla="*/ 1484011 h 1571596"/>
                <a:gd name="connsiteX118" fmla="*/ 1095945 w 1993061"/>
                <a:gd name="connsiteY118" fmla="*/ 1478679 h 1571596"/>
                <a:gd name="connsiteX119" fmla="*/ 1107849 w 1993061"/>
                <a:gd name="connsiteY119" fmla="*/ 1439075 h 1571596"/>
                <a:gd name="connsiteX120" fmla="*/ 1082900 w 1993061"/>
                <a:gd name="connsiteY120" fmla="*/ 1432792 h 1571596"/>
                <a:gd name="connsiteX121" fmla="*/ 1078329 w 1993061"/>
                <a:gd name="connsiteY121" fmla="*/ 1409848 h 1571596"/>
                <a:gd name="connsiteX122" fmla="*/ 1081662 w 1993061"/>
                <a:gd name="connsiteY122" fmla="*/ 1386047 h 1571596"/>
                <a:gd name="connsiteX123" fmla="*/ 1030621 w 1993061"/>
                <a:gd name="connsiteY123" fmla="*/ 1376527 h 1571596"/>
                <a:gd name="connsiteX124" fmla="*/ 1035858 w 1993061"/>
                <a:gd name="connsiteY124" fmla="*/ 1337209 h 1571596"/>
                <a:gd name="connsiteX125" fmla="*/ 1048714 w 1993061"/>
                <a:gd name="connsiteY125" fmla="*/ 1316645 h 1571596"/>
                <a:gd name="connsiteX126" fmla="*/ 1058237 w 1993061"/>
                <a:gd name="connsiteY126" fmla="*/ 1291512 h 1571596"/>
                <a:gd name="connsiteX127" fmla="*/ 1045476 w 1993061"/>
                <a:gd name="connsiteY127" fmla="*/ 1240674 h 1571596"/>
                <a:gd name="connsiteX128" fmla="*/ 1042238 w 1993061"/>
                <a:gd name="connsiteY128" fmla="*/ 1219730 h 1571596"/>
                <a:gd name="connsiteX129" fmla="*/ 1017671 w 1993061"/>
                <a:gd name="connsiteY129" fmla="*/ 1210781 h 1571596"/>
                <a:gd name="connsiteX130" fmla="*/ 1002625 w 1993061"/>
                <a:gd name="connsiteY130" fmla="*/ 1186980 h 1571596"/>
                <a:gd name="connsiteX131" fmla="*/ 981485 w 1993061"/>
                <a:gd name="connsiteY131" fmla="*/ 1182410 h 1571596"/>
                <a:gd name="connsiteX132" fmla="*/ 955870 w 1993061"/>
                <a:gd name="connsiteY132" fmla="*/ 1171938 h 1571596"/>
                <a:gd name="connsiteX133" fmla="*/ 934063 w 1993061"/>
                <a:gd name="connsiteY133" fmla="*/ 1140997 h 1571596"/>
                <a:gd name="connsiteX134" fmla="*/ 913590 w 1993061"/>
                <a:gd name="connsiteY134" fmla="*/ 1129764 h 1571596"/>
                <a:gd name="connsiteX135" fmla="*/ 904067 w 1993061"/>
                <a:gd name="connsiteY135" fmla="*/ 1152326 h 1571596"/>
                <a:gd name="connsiteX136" fmla="*/ 863596 w 1993061"/>
                <a:gd name="connsiteY136" fmla="*/ 1147090 h 1571596"/>
                <a:gd name="connsiteX137" fmla="*/ 842742 w 1993061"/>
                <a:gd name="connsiteY137" fmla="*/ 1165369 h 1571596"/>
                <a:gd name="connsiteX138" fmla="*/ 822364 w 1993061"/>
                <a:gd name="connsiteY138" fmla="*/ 1167559 h 1571596"/>
                <a:gd name="connsiteX139" fmla="*/ 825696 w 1993061"/>
                <a:gd name="connsiteY139" fmla="*/ 1188694 h 1571596"/>
                <a:gd name="connsiteX140" fmla="*/ 806080 w 1993061"/>
                <a:gd name="connsiteY140" fmla="*/ 1191550 h 1571596"/>
                <a:gd name="connsiteX141" fmla="*/ 802747 w 1993061"/>
                <a:gd name="connsiteY141" fmla="*/ 1216302 h 1571596"/>
                <a:gd name="connsiteX142" fmla="*/ 766943 w 1993061"/>
                <a:gd name="connsiteY142" fmla="*/ 1196691 h 1571596"/>
                <a:gd name="connsiteX143" fmla="*/ 746374 w 1993061"/>
                <a:gd name="connsiteY143" fmla="*/ 1196691 h 1571596"/>
                <a:gd name="connsiteX144" fmla="*/ 701047 w 1993061"/>
                <a:gd name="connsiteY144" fmla="*/ 1186123 h 1571596"/>
                <a:gd name="connsiteX145" fmla="*/ 685525 w 1993061"/>
                <a:gd name="connsiteY145" fmla="*/ 1208400 h 1571596"/>
                <a:gd name="connsiteX146" fmla="*/ 666480 w 1993061"/>
                <a:gd name="connsiteY146" fmla="*/ 1229250 h 1571596"/>
                <a:gd name="connsiteX147" fmla="*/ 660767 w 1993061"/>
                <a:gd name="connsiteY147" fmla="*/ 1194977 h 1571596"/>
                <a:gd name="connsiteX148" fmla="*/ 638008 w 1993061"/>
                <a:gd name="connsiteY148" fmla="*/ 1200404 h 1571596"/>
                <a:gd name="connsiteX149" fmla="*/ 614963 w 1993061"/>
                <a:gd name="connsiteY149" fmla="*/ 1211066 h 1571596"/>
                <a:gd name="connsiteX150" fmla="*/ 590967 w 1993061"/>
                <a:gd name="connsiteY150" fmla="*/ 1196976 h 1571596"/>
                <a:gd name="connsiteX151" fmla="*/ 567351 w 1993061"/>
                <a:gd name="connsiteY151" fmla="*/ 1193168 h 1571596"/>
                <a:gd name="connsiteX152" fmla="*/ 527833 w 1993061"/>
                <a:gd name="connsiteY152" fmla="*/ 1186123 h 1571596"/>
                <a:gd name="connsiteX153" fmla="*/ 486600 w 1993061"/>
                <a:gd name="connsiteY153" fmla="*/ 1154992 h 1571596"/>
                <a:gd name="connsiteX154" fmla="*/ 480696 w 1993061"/>
                <a:gd name="connsiteY154" fmla="*/ 1134904 h 1571596"/>
                <a:gd name="connsiteX155" fmla="*/ 458033 w 1993061"/>
                <a:gd name="connsiteY155" fmla="*/ 1140331 h 1571596"/>
                <a:gd name="connsiteX156" fmla="*/ 447843 w 1993061"/>
                <a:gd name="connsiteY156" fmla="*/ 1120148 h 1571596"/>
                <a:gd name="connsiteX157" fmla="*/ 423275 w 1993061"/>
                <a:gd name="connsiteY157" fmla="*/ 1115578 h 1571596"/>
                <a:gd name="connsiteX158" fmla="*/ 405087 w 1993061"/>
                <a:gd name="connsiteY158" fmla="*/ 1095110 h 1571596"/>
                <a:gd name="connsiteX159" fmla="*/ 384900 w 1993061"/>
                <a:gd name="connsiteY159" fmla="*/ 1083971 h 1571596"/>
                <a:gd name="connsiteX160" fmla="*/ 359855 w 1993061"/>
                <a:gd name="connsiteY160" fmla="*/ 1101584 h 1571596"/>
                <a:gd name="connsiteX161" fmla="*/ 327098 w 1993061"/>
                <a:gd name="connsiteY161" fmla="*/ 1066454 h 1571596"/>
                <a:gd name="connsiteX162" fmla="*/ 300244 w 1993061"/>
                <a:gd name="connsiteY162" fmla="*/ 1055411 h 1571596"/>
                <a:gd name="connsiteX163" fmla="*/ 277867 w 1993061"/>
                <a:gd name="connsiteY163" fmla="*/ 1038084 h 1571596"/>
                <a:gd name="connsiteX164" fmla="*/ 257298 w 1993061"/>
                <a:gd name="connsiteY164" fmla="*/ 1034085 h 1571596"/>
                <a:gd name="connsiteX165" fmla="*/ 252632 w 1993061"/>
                <a:gd name="connsiteY165" fmla="*/ 1007619 h 1571596"/>
                <a:gd name="connsiteX166" fmla="*/ 246061 w 1993061"/>
                <a:gd name="connsiteY166" fmla="*/ 986294 h 1571596"/>
                <a:gd name="connsiteX167" fmla="*/ 284818 w 1993061"/>
                <a:gd name="connsiteY167" fmla="*/ 977916 h 1571596"/>
                <a:gd name="connsiteX168" fmla="*/ 268534 w 1993061"/>
                <a:gd name="connsiteY168" fmla="*/ 953735 h 1571596"/>
                <a:gd name="connsiteX169" fmla="*/ 247871 w 1993061"/>
                <a:gd name="connsiteY169" fmla="*/ 945928 h 1571596"/>
                <a:gd name="connsiteX170" fmla="*/ 249489 w 1993061"/>
                <a:gd name="connsiteY170" fmla="*/ 916416 h 1571596"/>
                <a:gd name="connsiteX171" fmla="*/ 274058 w 1993061"/>
                <a:gd name="connsiteY171" fmla="*/ 908038 h 1571596"/>
                <a:gd name="connsiteX172" fmla="*/ 285199 w 1993061"/>
                <a:gd name="connsiteY172" fmla="*/ 881952 h 1571596"/>
                <a:gd name="connsiteX173" fmla="*/ 285199 w 1993061"/>
                <a:gd name="connsiteY173" fmla="*/ 845776 h 1571596"/>
                <a:gd name="connsiteX174" fmla="*/ 259869 w 1993061"/>
                <a:gd name="connsiteY174" fmla="*/ 843396 h 1571596"/>
                <a:gd name="connsiteX175" fmla="*/ 238729 w 1993061"/>
                <a:gd name="connsiteY175" fmla="*/ 822832 h 1571596"/>
                <a:gd name="connsiteX176" fmla="*/ 216637 w 1993061"/>
                <a:gd name="connsiteY176" fmla="*/ 829401 h 1571596"/>
                <a:gd name="connsiteX177" fmla="*/ 196449 w 1993061"/>
                <a:gd name="connsiteY177" fmla="*/ 843872 h 1571596"/>
                <a:gd name="connsiteX178" fmla="*/ 155407 w 1993061"/>
                <a:gd name="connsiteY178" fmla="*/ 843872 h 1571596"/>
                <a:gd name="connsiteX179" fmla="*/ 117317 w 1993061"/>
                <a:gd name="connsiteY179" fmla="*/ 822832 h 1571596"/>
                <a:gd name="connsiteX180" fmla="*/ 112366 w 1993061"/>
                <a:gd name="connsiteY180" fmla="*/ 796271 h 1571596"/>
                <a:gd name="connsiteX181" fmla="*/ 88559 w 1993061"/>
                <a:gd name="connsiteY181" fmla="*/ 777230 h 1571596"/>
                <a:gd name="connsiteX182" fmla="*/ 55135 w 1993061"/>
                <a:gd name="connsiteY182" fmla="*/ 758951 h 1571596"/>
                <a:gd name="connsiteX183" fmla="*/ 75513 w 1993061"/>
                <a:gd name="connsiteY183" fmla="*/ 756000 h 1571596"/>
                <a:gd name="connsiteX184" fmla="*/ 55897 w 1993061"/>
                <a:gd name="connsiteY184" fmla="*/ 731343 h 1571596"/>
                <a:gd name="connsiteX185" fmla="*/ 55897 w 1993061"/>
                <a:gd name="connsiteY185" fmla="*/ 708113 h 1571596"/>
                <a:gd name="connsiteX186" fmla="*/ 35043 w 1993061"/>
                <a:gd name="connsiteY186" fmla="*/ 695356 h 1571596"/>
                <a:gd name="connsiteX187" fmla="*/ 10665 w 1993061"/>
                <a:gd name="connsiteY187" fmla="*/ 698688 h 1571596"/>
                <a:gd name="connsiteX188" fmla="*/ 10665 w 1993061"/>
                <a:gd name="connsiteY188" fmla="*/ 658703 h 1571596"/>
                <a:gd name="connsiteX189" fmla="*/ 4095 w 1993061"/>
                <a:gd name="connsiteY189" fmla="*/ 633380 h 1571596"/>
                <a:gd name="connsiteX190" fmla="*/ 26282 w 1993061"/>
                <a:gd name="connsiteY190" fmla="*/ 614339 h 1571596"/>
                <a:gd name="connsiteX191" fmla="*/ 65991 w 1993061"/>
                <a:gd name="connsiteY191" fmla="*/ 618338 h 1571596"/>
                <a:gd name="connsiteX192" fmla="*/ 86655 w 1993061"/>
                <a:gd name="connsiteY192" fmla="*/ 618338 h 1571596"/>
                <a:gd name="connsiteX193" fmla="*/ 92273 w 1993061"/>
                <a:gd name="connsiteY193" fmla="*/ 595108 h 1571596"/>
                <a:gd name="connsiteX194" fmla="*/ 116936 w 1993061"/>
                <a:gd name="connsiteY194" fmla="*/ 586350 h 1571596"/>
                <a:gd name="connsiteX195" fmla="*/ 142838 w 1993061"/>
                <a:gd name="connsiteY195" fmla="*/ 579400 h 1571596"/>
                <a:gd name="connsiteX196" fmla="*/ 160549 w 1993061"/>
                <a:gd name="connsiteY196" fmla="*/ 553695 h 1571596"/>
                <a:gd name="connsiteX197" fmla="*/ 202067 w 1993061"/>
                <a:gd name="connsiteY197" fmla="*/ 533322 h 1571596"/>
                <a:gd name="connsiteX198" fmla="*/ 189974 w 1993061"/>
                <a:gd name="connsiteY198" fmla="*/ 508760 h 1571596"/>
                <a:gd name="connsiteX199" fmla="*/ 193497 w 1993061"/>
                <a:gd name="connsiteY199" fmla="*/ 489720 h 1571596"/>
                <a:gd name="connsiteX200" fmla="*/ 196830 w 1993061"/>
                <a:gd name="connsiteY200" fmla="*/ 468490 h 1571596"/>
                <a:gd name="connsiteX201" fmla="*/ 166929 w 1993061"/>
                <a:gd name="connsiteY201" fmla="*/ 427838 h 1571596"/>
                <a:gd name="connsiteX202" fmla="*/ 157407 w 1993061"/>
                <a:gd name="connsiteY202" fmla="*/ 393375 h 1571596"/>
                <a:gd name="connsiteX203" fmla="*/ 201687 w 1993061"/>
                <a:gd name="connsiteY203" fmla="*/ 382141 h 1571596"/>
                <a:gd name="connsiteX204" fmla="*/ 222731 w 1993061"/>
                <a:gd name="connsiteY204" fmla="*/ 376715 h 1571596"/>
                <a:gd name="connsiteX205" fmla="*/ 235777 w 1993061"/>
                <a:gd name="connsiteY205" fmla="*/ 299030 h 1571596"/>
                <a:gd name="connsiteX206" fmla="*/ 285104 w 1993061"/>
                <a:gd name="connsiteY206" fmla="*/ 315119 h 1571596"/>
                <a:gd name="connsiteX207" fmla="*/ 310338 w 1993061"/>
                <a:gd name="connsiteY207" fmla="*/ 289700 h 1571596"/>
                <a:gd name="connsiteX208" fmla="*/ 297483 w 1993061"/>
                <a:gd name="connsiteY208" fmla="*/ 265614 h 1571596"/>
                <a:gd name="connsiteX209" fmla="*/ 297483 w 1993061"/>
                <a:gd name="connsiteY209" fmla="*/ 235149 h 1571596"/>
                <a:gd name="connsiteX210" fmla="*/ 321479 w 1993061"/>
                <a:gd name="connsiteY210" fmla="*/ 234007 h 1571596"/>
                <a:gd name="connsiteX211" fmla="*/ 313576 w 1993061"/>
                <a:gd name="connsiteY211" fmla="*/ 209349 h 1571596"/>
                <a:gd name="connsiteX212" fmla="*/ 349190 w 1993061"/>
                <a:gd name="connsiteY212" fmla="*/ 226486 h 1571596"/>
                <a:gd name="connsiteX213" fmla="*/ 368807 w 1993061"/>
                <a:gd name="connsiteY213" fmla="*/ 240576 h 1571596"/>
                <a:gd name="connsiteX214" fmla="*/ 389375 w 1993061"/>
                <a:gd name="connsiteY214" fmla="*/ 244574 h 1571596"/>
                <a:gd name="connsiteX215" fmla="*/ 404230 w 1993061"/>
                <a:gd name="connsiteY215" fmla="*/ 264852 h 1571596"/>
                <a:gd name="connsiteX216" fmla="*/ 438511 w 1993061"/>
                <a:gd name="connsiteY216" fmla="*/ 269327 h 1571596"/>
                <a:gd name="connsiteX217" fmla="*/ 460889 w 1993061"/>
                <a:gd name="connsiteY217" fmla="*/ 276277 h 1571596"/>
                <a:gd name="connsiteX218" fmla="*/ 479268 w 1993061"/>
                <a:gd name="connsiteY218" fmla="*/ 303600 h 1571596"/>
                <a:gd name="connsiteX219" fmla="*/ 499170 w 1993061"/>
                <a:gd name="connsiteY219" fmla="*/ 321593 h 1571596"/>
                <a:gd name="connsiteX220" fmla="*/ 508692 w 1993061"/>
                <a:gd name="connsiteY220" fmla="*/ 345488 h 1571596"/>
                <a:gd name="connsiteX221" fmla="*/ 505360 w 1993061"/>
                <a:gd name="connsiteY221" fmla="*/ 365386 h 1571596"/>
                <a:gd name="connsiteX222" fmla="*/ 515358 w 1993061"/>
                <a:gd name="connsiteY222" fmla="*/ 387949 h 1571596"/>
                <a:gd name="connsiteX223" fmla="*/ 539640 w 1993061"/>
                <a:gd name="connsiteY223" fmla="*/ 396326 h 1571596"/>
                <a:gd name="connsiteX224" fmla="*/ 562495 w 1993061"/>
                <a:gd name="connsiteY224" fmla="*/ 403371 h 1571596"/>
                <a:gd name="connsiteX225" fmla="*/ 631533 w 1993061"/>
                <a:gd name="connsiteY225" fmla="*/ 410512 h 1571596"/>
                <a:gd name="connsiteX226" fmla="*/ 673241 w 1993061"/>
                <a:gd name="connsiteY226" fmla="*/ 434978 h 1571596"/>
                <a:gd name="connsiteX227" fmla="*/ 699238 w 1993061"/>
                <a:gd name="connsiteY227" fmla="*/ 449068 h 1571596"/>
                <a:gd name="connsiteX228" fmla="*/ 724663 w 1993061"/>
                <a:gd name="connsiteY228" fmla="*/ 480295 h 1571596"/>
                <a:gd name="connsiteX229" fmla="*/ 757516 w 1993061"/>
                <a:gd name="connsiteY229" fmla="*/ 512187 h 1571596"/>
                <a:gd name="connsiteX230" fmla="*/ 792082 w 1993061"/>
                <a:gd name="connsiteY230" fmla="*/ 509331 h 1571596"/>
                <a:gd name="connsiteX231" fmla="*/ 820650 w 1993061"/>
                <a:gd name="connsiteY231" fmla="*/ 512854 h 1571596"/>
                <a:gd name="connsiteX232" fmla="*/ 847027 w 1993061"/>
                <a:gd name="connsiteY232" fmla="*/ 512854 h 1571596"/>
                <a:gd name="connsiteX233" fmla="*/ 880261 w 1993061"/>
                <a:gd name="connsiteY233" fmla="*/ 505714 h 1571596"/>
                <a:gd name="connsiteX234" fmla="*/ 938253 w 1993061"/>
                <a:gd name="connsiteY234" fmla="*/ 516376 h 1571596"/>
                <a:gd name="connsiteX235" fmla="*/ 976914 w 1993061"/>
                <a:gd name="connsiteY235" fmla="*/ 540938 h 1571596"/>
                <a:gd name="connsiteX236" fmla="*/ 1003768 w 1993061"/>
                <a:gd name="connsiteY236" fmla="*/ 540938 h 1571596"/>
                <a:gd name="connsiteX237" fmla="*/ 1025669 w 1993061"/>
                <a:gd name="connsiteY237" fmla="*/ 551315 h 1571596"/>
                <a:gd name="connsiteX238" fmla="*/ 1046238 w 1993061"/>
                <a:gd name="connsiteY238" fmla="*/ 551315 h 1571596"/>
                <a:gd name="connsiteX239" fmla="*/ 1068140 w 1993061"/>
                <a:gd name="connsiteY239" fmla="*/ 561692 h 1571596"/>
                <a:gd name="connsiteX240" fmla="*/ 1093089 w 1993061"/>
                <a:gd name="connsiteY240" fmla="*/ 551411 h 1571596"/>
                <a:gd name="connsiteX241" fmla="*/ 1135845 w 1993061"/>
                <a:gd name="connsiteY241" fmla="*/ 522850 h 1571596"/>
                <a:gd name="connsiteX242" fmla="*/ 1229546 w 1993061"/>
                <a:gd name="connsiteY242" fmla="*/ 509046 h 1571596"/>
                <a:gd name="connsiteX243" fmla="*/ 1249258 w 1993061"/>
                <a:gd name="connsiteY243" fmla="*/ 505523 h 1571596"/>
                <a:gd name="connsiteX244" fmla="*/ 1260875 w 1993061"/>
                <a:gd name="connsiteY244" fmla="*/ 475725 h 1571596"/>
                <a:gd name="connsiteX245" fmla="*/ 1282777 w 1993061"/>
                <a:gd name="connsiteY245" fmla="*/ 462873 h 1571596"/>
                <a:gd name="connsiteX246" fmla="*/ 1270493 w 1993061"/>
                <a:gd name="connsiteY246" fmla="*/ 438311 h 1571596"/>
                <a:gd name="connsiteX247" fmla="*/ 1250591 w 1993061"/>
                <a:gd name="connsiteY247" fmla="*/ 416795 h 1571596"/>
                <a:gd name="connsiteX248" fmla="*/ 1272112 w 1993061"/>
                <a:gd name="connsiteY248" fmla="*/ 396041 h 1571596"/>
                <a:gd name="connsiteX249" fmla="*/ 1310202 w 1993061"/>
                <a:gd name="connsiteY249" fmla="*/ 413748 h 1571596"/>
                <a:gd name="connsiteX250" fmla="*/ 1334199 w 1993061"/>
                <a:gd name="connsiteY250" fmla="*/ 406608 h 1571596"/>
                <a:gd name="connsiteX251" fmla="*/ 1342293 w 1993061"/>
                <a:gd name="connsiteY251" fmla="*/ 380237 h 1571596"/>
                <a:gd name="connsiteX252" fmla="*/ 1379145 w 1993061"/>
                <a:gd name="connsiteY252" fmla="*/ 381951 h 1571596"/>
                <a:gd name="connsiteX253" fmla="*/ 1388096 w 1993061"/>
                <a:gd name="connsiteY253" fmla="*/ 348249 h 1571596"/>
                <a:gd name="connsiteX254" fmla="*/ 1413331 w 1993061"/>
                <a:gd name="connsiteY254" fmla="*/ 328543 h 1571596"/>
                <a:gd name="connsiteX255" fmla="*/ 1445231 w 1993061"/>
                <a:gd name="connsiteY255" fmla="*/ 318356 h 1571596"/>
                <a:gd name="connsiteX256" fmla="*/ 1469990 w 1993061"/>
                <a:gd name="connsiteY256" fmla="*/ 325401 h 1571596"/>
                <a:gd name="connsiteX257" fmla="*/ 1494177 w 1993061"/>
                <a:gd name="connsiteY257" fmla="*/ 318356 h 1571596"/>
                <a:gd name="connsiteX258" fmla="*/ 1472275 w 1993061"/>
                <a:gd name="connsiteY258" fmla="*/ 293032 h 1571596"/>
                <a:gd name="connsiteX259" fmla="*/ 1442660 w 1993061"/>
                <a:gd name="connsiteY259" fmla="*/ 271707 h 1571596"/>
                <a:gd name="connsiteX260" fmla="*/ 1423044 w 1993061"/>
                <a:gd name="connsiteY260" fmla="*/ 257617 h 1571596"/>
                <a:gd name="connsiteX261" fmla="*/ 1384954 w 1993061"/>
                <a:gd name="connsiteY261" fmla="*/ 271421 h 1571596"/>
                <a:gd name="connsiteX262" fmla="*/ 1336293 w 1993061"/>
                <a:gd name="connsiteY262" fmla="*/ 271421 h 1571596"/>
                <a:gd name="connsiteX263" fmla="*/ 1316392 w 1993061"/>
                <a:gd name="connsiteY263" fmla="*/ 241623 h 1571596"/>
                <a:gd name="connsiteX264" fmla="*/ 1309726 w 1993061"/>
                <a:gd name="connsiteY264" fmla="*/ 220107 h 1571596"/>
                <a:gd name="connsiteX265" fmla="*/ 1309726 w 1993061"/>
                <a:gd name="connsiteY265" fmla="*/ 171364 h 1571596"/>
                <a:gd name="connsiteX266" fmla="*/ 1346483 w 1993061"/>
                <a:gd name="connsiteY266" fmla="*/ 187929 h 1571596"/>
                <a:gd name="connsiteX267" fmla="*/ 1366956 w 1993061"/>
                <a:gd name="connsiteY267" fmla="*/ 180694 h 1571596"/>
                <a:gd name="connsiteX268" fmla="*/ 1381335 w 1993061"/>
                <a:gd name="connsiteY268" fmla="*/ 154894 h 1571596"/>
                <a:gd name="connsiteX269" fmla="*/ 1378288 w 1993061"/>
                <a:gd name="connsiteY269" fmla="*/ 128713 h 1571596"/>
                <a:gd name="connsiteX270" fmla="*/ 1378288 w 1993061"/>
                <a:gd name="connsiteY270" fmla="*/ 86634 h 1571596"/>
                <a:gd name="connsiteX271" fmla="*/ 1384763 w 1993061"/>
                <a:gd name="connsiteY271" fmla="*/ 66166 h 1571596"/>
                <a:gd name="connsiteX272" fmla="*/ 1364004 w 1993061"/>
                <a:gd name="connsiteY272" fmla="*/ 52742 h 1571596"/>
                <a:gd name="connsiteX273" fmla="*/ 1367908 w 1993061"/>
                <a:gd name="connsiteY273" fmla="*/ 17708 h 1571596"/>
                <a:gd name="connsiteX274" fmla="*/ 1390001 w 1993061"/>
                <a:gd name="connsiteY274" fmla="*/ 7616 h 1571596"/>
                <a:gd name="connsiteX275" fmla="*/ 1411426 w 1993061"/>
                <a:gd name="connsiteY275" fmla="*/ 11329 h 1571596"/>
                <a:gd name="connsiteX276" fmla="*/ 1441803 w 1993061"/>
                <a:gd name="connsiteY276" fmla="*/ 4284 h 1571596"/>
                <a:gd name="connsiteX277" fmla="*/ 1479036 w 1993061"/>
                <a:gd name="connsiteY277" fmla="*/ 28561 h 1571596"/>
                <a:gd name="connsiteX278" fmla="*/ 1529030 w 1993061"/>
                <a:gd name="connsiteY278" fmla="*/ 36082 h 1571596"/>
                <a:gd name="connsiteX279" fmla="*/ 1547217 w 1993061"/>
                <a:gd name="connsiteY279" fmla="*/ 56550 h 1571596"/>
                <a:gd name="connsiteX280" fmla="*/ 1567406 w 1993061"/>
                <a:gd name="connsiteY280" fmla="*/ 67593 h 1571596"/>
                <a:gd name="connsiteX281" fmla="*/ 1576165 w 1993061"/>
                <a:gd name="connsiteY281" fmla="*/ 87681 h 1571596"/>
                <a:gd name="connsiteX282" fmla="*/ 1616065 w 1993061"/>
                <a:gd name="connsiteY282" fmla="*/ 120336 h 1571596"/>
                <a:gd name="connsiteX283" fmla="*/ 1655203 w 1993061"/>
                <a:gd name="connsiteY283" fmla="*/ 152038 h 1571596"/>
                <a:gd name="connsiteX284" fmla="*/ 1674248 w 1993061"/>
                <a:gd name="connsiteY284" fmla="*/ 176410 h 1571596"/>
                <a:gd name="connsiteX285" fmla="*/ 1697768 w 1993061"/>
                <a:gd name="connsiteY285" fmla="*/ 191071 h 1571596"/>
                <a:gd name="connsiteX286" fmla="*/ 1734430 w 1993061"/>
                <a:gd name="connsiteY286" fmla="*/ 198496 h 1571596"/>
                <a:gd name="connsiteX287" fmla="*/ 1754999 w 1993061"/>
                <a:gd name="connsiteY287" fmla="*/ 194974 h 1571596"/>
                <a:gd name="connsiteX288" fmla="*/ 1778995 w 1993061"/>
                <a:gd name="connsiteY288" fmla="*/ 219060 h 1571596"/>
                <a:gd name="connsiteX289" fmla="*/ 1803468 w 1993061"/>
                <a:gd name="connsiteY289" fmla="*/ 219726 h 1571596"/>
                <a:gd name="connsiteX290" fmla="*/ 1827369 w 1993061"/>
                <a:gd name="connsiteY290" fmla="*/ 256855 h 1571596"/>
                <a:gd name="connsiteX291" fmla="*/ 1850985 w 1993061"/>
                <a:gd name="connsiteY291" fmla="*/ 275896 h 1571596"/>
                <a:gd name="connsiteX292" fmla="*/ 1882219 w 1993061"/>
                <a:gd name="connsiteY292" fmla="*/ 272849 h 1571596"/>
                <a:gd name="connsiteX293" fmla="*/ 1912311 w 1993061"/>
                <a:gd name="connsiteY293" fmla="*/ 258474 h 1571596"/>
                <a:gd name="connsiteX294" fmla="*/ 1932308 w 1993061"/>
                <a:gd name="connsiteY294" fmla="*/ 244098 h 1571596"/>
                <a:gd name="connsiteX295" fmla="*/ 1960018 w 1993061"/>
                <a:gd name="connsiteY295" fmla="*/ 248097 h 1571596"/>
                <a:gd name="connsiteX296" fmla="*/ 1974587 w 1993061"/>
                <a:gd name="connsiteY296" fmla="*/ 271707 h 1571596"/>
                <a:gd name="connsiteX297" fmla="*/ 1970968 w 1993061"/>
                <a:gd name="connsiteY297" fmla="*/ 313501 h 1571596"/>
                <a:gd name="connsiteX298" fmla="*/ 1987633 w 1993061"/>
                <a:gd name="connsiteY298" fmla="*/ 338824 h 1571596"/>
                <a:gd name="connsiteX299" fmla="*/ 1993061 w 1993061"/>
                <a:gd name="connsiteY299" fmla="*/ 369194 h 1571596"/>
                <a:gd name="connsiteX300" fmla="*/ 1993061 w 1993061"/>
                <a:gd name="connsiteY300" fmla="*/ 337396 h 1571596"/>
                <a:gd name="connsiteX301" fmla="*/ 1976302 w 1993061"/>
                <a:gd name="connsiteY301" fmla="*/ 311311 h 1571596"/>
                <a:gd name="connsiteX302" fmla="*/ 1970016 w 1993061"/>
                <a:gd name="connsiteY302" fmla="*/ 290747 h 1571596"/>
                <a:gd name="connsiteX303" fmla="*/ 1979539 w 1993061"/>
                <a:gd name="connsiteY303" fmla="*/ 271707 h 1571596"/>
                <a:gd name="connsiteX304" fmla="*/ 1963065 w 1993061"/>
                <a:gd name="connsiteY304" fmla="*/ 244669 h 1571596"/>
                <a:gd name="connsiteX305" fmla="*/ 1931926 w 1993061"/>
                <a:gd name="connsiteY305" fmla="*/ 240100 h 1571596"/>
                <a:gd name="connsiteX306" fmla="*/ 1910596 w 1993061"/>
                <a:gd name="connsiteY306" fmla="*/ 254666 h 1571596"/>
                <a:gd name="connsiteX307" fmla="*/ 1882028 w 1993061"/>
                <a:gd name="connsiteY307" fmla="*/ 268565 h 1571596"/>
                <a:gd name="connsiteX308" fmla="*/ 1853461 w 1993061"/>
                <a:gd name="connsiteY308" fmla="*/ 271802 h 1571596"/>
                <a:gd name="connsiteX309" fmla="*/ 1832321 w 1993061"/>
                <a:gd name="connsiteY309" fmla="*/ 254666 h 1571596"/>
                <a:gd name="connsiteX310" fmla="*/ 1826608 w 1993061"/>
                <a:gd name="connsiteY310" fmla="*/ 234673 h 1571596"/>
                <a:gd name="connsiteX311" fmla="*/ 1806325 w 1993061"/>
                <a:gd name="connsiteY311" fmla="*/ 215633 h 1571596"/>
                <a:gd name="connsiteX312" fmla="*/ 1781851 w 1993061"/>
                <a:gd name="connsiteY312" fmla="*/ 215062 h 1571596"/>
                <a:gd name="connsiteX313" fmla="*/ 1757379 w 1993061"/>
                <a:gd name="connsiteY313" fmla="*/ 190975 h 1571596"/>
                <a:gd name="connsiteX314" fmla="*/ 1735763 w 1993061"/>
                <a:gd name="connsiteY314" fmla="*/ 193927 h 1571596"/>
                <a:gd name="connsiteX315" fmla="*/ 1700721 w 1993061"/>
                <a:gd name="connsiteY315" fmla="*/ 186882 h 1571596"/>
                <a:gd name="connsiteX316" fmla="*/ 1678628 w 1993061"/>
                <a:gd name="connsiteY316" fmla="*/ 173077 h 1571596"/>
                <a:gd name="connsiteX317" fmla="*/ 1659583 w 1993061"/>
                <a:gd name="connsiteY317" fmla="*/ 148896 h 1571596"/>
                <a:gd name="connsiteX318" fmla="*/ 1620064 w 1993061"/>
                <a:gd name="connsiteY318" fmla="*/ 116718 h 1571596"/>
                <a:gd name="connsiteX319" fmla="*/ 1580831 w 1993061"/>
                <a:gd name="connsiteY319" fmla="*/ 84920 h 1571596"/>
                <a:gd name="connsiteX320" fmla="*/ 1571309 w 1993061"/>
                <a:gd name="connsiteY320" fmla="*/ 64642 h 1571596"/>
                <a:gd name="connsiteX321" fmla="*/ 1550741 w 1993061"/>
                <a:gd name="connsiteY321" fmla="*/ 52932 h 1571596"/>
                <a:gd name="connsiteX322" fmla="*/ 1531696 w 1993061"/>
                <a:gd name="connsiteY322" fmla="*/ 32274 h 1571596"/>
                <a:gd name="connsiteX323" fmla="*/ 1481322 w 1993061"/>
                <a:gd name="connsiteY323" fmla="*/ 24467 h 1571596"/>
                <a:gd name="connsiteX324" fmla="*/ 1443232 w 1993061"/>
                <a:gd name="connsiteY324" fmla="*/ 0 h 1571596"/>
                <a:gd name="connsiteX325" fmla="*/ 1412093 w 1993061"/>
                <a:gd name="connsiteY325" fmla="*/ 6855 h 1571596"/>
                <a:gd name="connsiteX326" fmla="*/ 1390191 w 1993061"/>
                <a:gd name="connsiteY326" fmla="*/ 3237 h 1571596"/>
                <a:gd name="connsiteX327" fmla="*/ 1365909 w 1993061"/>
                <a:gd name="connsiteY327" fmla="*/ 13995 h 1571596"/>
                <a:gd name="connsiteX328" fmla="*/ 1342293 w 1993061"/>
                <a:gd name="connsiteY328" fmla="*/ 39318 h 1571596"/>
                <a:gd name="connsiteX329" fmla="*/ 1362290 w 1993061"/>
                <a:gd name="connsiteY329" fmla="*/ 57026 h 1571596"/>
                <a:gd name="connsiteX330" fmla="*/ 1382097 w 1993061"/>
                <a:gd name="connsiteY330" fmla="*/ 67784 h 1571596"/>
                <a:gd name="connsiteX331" fmla="*/ 1374383 w 1993061"/>
                <a:gd name="connsiteY331" fmla="*/ 129189 h 1571596"/>
                <a:gd name="connsiteX332" fmla="*/ 1377621 w 1993061"/>
                <a:gd name="connsiteY332" fmla="*/ 154227 h 1571596"/>
                <a:gd name="connsiteX333" fmla="*/ 1364861 w 1993061"/>
                <a:gd name="connsiteY333" fmla="*/ 177457 h 1571596"/>
                <a:gd name="connsiteX334" fmla="*/ 1327819 w 1993061"/>
                <a:gd name="connsiteY334" fmla="*/ 183264 h 1571596"/>
                <a:gd name="connsiteX335" fmla="*/ 1305727 w 1993061"/>
                <a:gd name="connsiteY335" fmla="*/ 171554 h 1571596"/>
                <a:gd name="connsiteX336" fmla="*/ 1305727 w 1993061"/>
                <a:gd name="connsiteY336" fmla="*/ 220964 h 1571596"/>
                <a:gd name="connsiteX337" fmla="*/ 1312392 w 1993061"/>
                <a:gd name="connsiteY337" fmla="*/ 242861 h 1571596"/>
                <a:gd name="connsiteX338" fmla="*/ 1315630 w 1993061"/>
                <a:gd name="connsiteY338" fmla="*/ 267232 h 1571596"/>
                <a:gd name="connsiteX339" fmla="*/ 1336770 w 1993061"/>
                <a:gd name="connsiteY339" fmla="*/ 276181 h 1571596"/>
                <a:gd name="connsiteX340" fmla="*/ 1367528 w 1993061"/>
                <a:gd name="connsiteY340" fmla="*/ 269232 h 1571596"/>
                <a:gd name="connsiteX341" fmla="*/ 1423329 w 1993061"/>
                <a:gd name="connsiteY341" fmla="*/ 262091 h 1571596"/>
                <a:gd name="connsiteX342" fmla="*/ 1470085 w 1993061"/>
                <a:gd name="connsiteY342" fmla="*/ 297126 h 1571596"/>
                <a:gd name="connsiteX343" fmla="*/ 1492653 w 1993061"/>
                <a:gd name="connsiteY343" fmla="*/ 318070 h 1571596"/>
                <a:gd name="connsiteX344" fmla="*/ 1470751 w 1993061"/>
                <a:gd name="connsiteY344" fmla="*/ 321021 h 1571596"/>
                <a:gd name="connsiteX345" fmla="*/ 1445993 w 1993061"/>
                <a:gd name="connsiteY345" fmla="*/ 313977 h 1571596"/>
                <a:gd name="connsiteX346" fmla="*/ 1411902 w 1993061"/>
                <a:gd name="connsiteY346" fmla="*/ 324639 h 1571596"/>
                <a:gd name="connsiteX347" fmla="*/ 1385049 w 1993061"/>
                <a:gd name="connsiteY347" fmla="*/ 346250 h 1571596"/>
                <a:gd name="connsiteX348" fmla="*/ 1377621 w 1993061"/>
                <a:gd name="connsiteY348" fmla="*/ 379380 h 1571596"/>
                <a:gd name="connsiteX349" fmla="*/ 1340865 w 1993061"/>
                <a:gd name="connsiteY349" fmla="*/ 377476 h 1571596"/>
                <a:gd name="connsiteX350" fmla="*/ 1332009 w 1993061"/>
                <a:gd name="connsiteY350" fmla="*/ 403943 h 1571596"/>
                <a:gd name="connsiteX351" fmla="*/ 1310773 w 1993061"/>
                <a:gd name="connsiteY351" fmla="*/ 409369 h 1571596"/>
                <a:gd name="connsiteX352" fmla="*/ 1273636 w 1993061"/>
                <a:gd name="connsiteY352" fmla="*/ 392042 h 1571596"/>
                <a:gd name="connsiteX353" fmla="*/ 1252210 w 1993061"/>
                <a:gd name="connsiteY353" fmla="*/ 395089 h 1571596"/>
                <a:gd name="connsiteX354" fmla="*/ 1246972 w 1993061"/>
                <a:gd name="connsiteY354" fmla="*/ 418318 h 1571596"/>
                <a:gd name="connsiteX355" fmla="*/ 1267255 w 1993061"/>
                <a:gd name="connsiteY355" fmla="*/ 441547 h 1571596"/>
                <a:gd name="connsiteX356" fmla="*/ 1280016 w 1993061"/>
                <a:gd name="connsiteY356" fmla="*/ 462302 h 1571596"/>
                <a:gd name="connsiteX357" fmla="*/ 1257923 w 1993061"/>
                <a:gd name="connsiteY357" fmla="*/ 473155 h 1571596"/>
                <a:gd name="connsiteX358" fmla="*/ 1247163 w 1993061"/>
                <a:gd name="connsiteY358" fmla="*/ 502667 h 1571596"/>
                <a:gd name="connsiteX359" fmla="*/ 1134702 w 1993061"/>
                <a:gd name="connsiteY359" fmla="*/ 518661 h 1571596"/>
                <a:gd name="connsiteX360" fmla="*/ 1091279 w 1993061"/>
                <a:gd name="connsiteY360" fmla="*/ 547222 h 1571596"/>
                <a:gd name="connsiteX361" fmla="*/ 1068806 w 1993061"/>
                <a:gd name="connsiteY361" fmla="*/ 557599 h 1571596"/>
                <a:gd name="connsiteX362" fmla="*/ 1047952 w 1993061"/>
                <a:gd name="connsiteY362" fmla="*/ 547031 h 1571596"/>
                <a:gd name="connsiteX363" fmla="*/ 1027383 w 1993061"/>
                <a:gd name="connsiteY363" fmla="*/ 547031 h 1571596"/>
                <a:gd name="connsiteX364" fmla="*/ 1005482 w 1993061"/>
                <a:gd name="connsiteY364" fmla="*/ 536654 h 1571596"/>
                <a:gd name="connsiteX365" fmla="*/ 978343 w 1993061"/>
                <a:gd name="connsiteY365" fmla="*/ 536654 h 1571596"/>
                <a:gd name="connsiteX366" fmla="*/ 940729 w 1993061"/>
                <a:gd name="connsiteY366" fmla="*/ 512092 h 1571596"/>
                <a:gd name="connsiteX367" fmla="*/ 900067 w 1993061"/>
                <a:gd name="connsiteY367" fmla="*/ 507998 h 1571596"/>
                <a:gd name="connsiteX368" fmla="*/ 821507 w 1993061"/>
                <a:gd name="connsiteY368" fmla="*/ 507998 h 1571596"/>
                <a:gd name="connsiteX369" fmla="*/ 792368 w 1993061"/>
                <a:gd name="connsiteY369" fmla="*/ 504476 h 1571596"/>
                <a:gd name="connsiteX370" fmla="*/ 759230 w 1993061"/>
                <a:gd name="connsiteY370" fmla="*/ 507998 h 1571596"/>
                <a:gd name="connsiteX371" fmla="*/ 728472 w 1993061"/>
                <a:gd name="connsiteY371" fmla="*/ 476867 h 1571596"/>
                <a:gd name="connsiteX372" fmla="*/ 702666 w 1993061"/>
                <a:gd name="connsiteY372" fmla="*/ 445356 h 1571596"/>
                <a:gd name="connsiteX373" fmla="*/ 675812 w 1993061"/>
                <a:gd name="connsiteY373" fmla="*/ 430599 h 1571596"/>
                <a:gd name="connsiteX374" fmla="*/ 652768 w 1993061"/>
                <a:gd name="connsiteY374" fmla="*/ 419936 h 1571596"/>
                <a:gd name="connsiteX375" fmla="*/ 563827 w 1993061"/>
                <a:gd name="connsiteY375" fmla="*/ 398516 h 1571596"/>
                <a:gd name="connsiteX376" fmla="*/ 541450 w 1993061"/>
                <a:gd name="connsiteY376" fmla="*/ 391566 h 1571596"/>
                <a:gd name="connsiteX377" fmla="*/ 518596 w 1993061"/>
                <a:gd name="connsiteY377" fmla="*/ 384521 h 1571596"/>
                <a:gd name="connsiteX378" fmla="*/ 510311 w 1993061"/>
                <a:gd name="connsiteY378" fmla="*/ 364624 h 1571596"/>
                <a:gd name="connsiteX379" fmla="*/ 513739 w 1993061"/>
                <a:gd name="connsiteY379" fmla="*/ 344822 h 1571596"/>
                <a:gd name="connsiteX380" fmla="*/ 504216 w 1993061"/>
                <a:gd name="connsiteY380" fmla="*/ 318832 h 1571596"/>
                <a:gd name="connsiteX381" fmla="*/ 483648 w 1993061"/>
                <a:gd name="connsiteY381" fmla="*/ 300267 h 1571596"/>
                <a:gd name="connsiteX382" fmla="*/ 464603 w 1993061"/>
                <a:gd name="connsiteY382" fmla="*/ 272468 h 1571596"/>
                <a:gd name="connsiteX383" fmla="*/ 440416 w 1993061"/>
                <a:gd name="connsiteY383" fmla="*/ 264472 h 1571596"/>
                <a:gd name="connsiteX384" fmla="*/ 407277 w 1993061"/>
                <a:gd name="connsiteY384" fmla="*/ 260854 h 1571596"/>
                <a:gd name="connsiteX385" fmla="*/ 392137 w 1993061"/>
                <a:gd name="connsiteY385" fmla="*/ 241052 h 1571596"/>
                <a:gd name="connsiteX386" fmla="*/ 371092 w 1993061"/>
                <a:gd name="connsiteY386" fmla="*/ 236672 h 1571596"/>
                <a:gd name="connsiteX387" fmla="*/ 333002 w 1993061"/>
                <a:gd name="connsiteY387" fmla="*/ 208778 h 1571596"/>
                <a:gd name="connsiteX388" fmla="*/ 311957 w 1993061"/>
                <a:gd name="connsiteY388" fmla="*/ 208778 h 1571596"/>
                <a:gd name="connsiteX389" fmla="*/ 319575 w 1993061"/>
                <a:gd name="connsiteY389" fmla="*/ 233340 h 1571596"/>
                <a:gd name="connsiteX390" fmla="*/ 295293 w 1993061"/>
                <a:gd name="connsiteY390" fmla="*/ 233340 h 1571596"/>
                <a:gd name="connsiteX391" fmla="*/ 293198 w 1993061"/>
                <a:gd name="connsiteY391" fmla="*/ 266756 h 1571596"/>
                <a:gd name="connsiteX392" fmla="*/ 306624 w 1993061"/>
                <a:gd name="connsiteY392" fmla="*/ 289224 h 1571596"/>
                <a:gd name="connsiteX393" fmla="*/ 283675 w 1993061"/>
                <a:gd name="connsiteY393" fmla="*/ 311025 h 1571596"/>
                <a:gd name="connsiteX394" fmla="*/ 253299 w 1993061"/>
                <a:gd name="connsiteY394" fmla="*/ 303219 h 1571596"/>
                <a:gd name="connsiteX395" fmla="*/ 230826 w 1993061"/>
                <a:gd name="connsiteY395" fmla="*/ 298173 h 1571596"/>
                <a:gd name="connsiteX396" fmla="*/ 217780 w 1993061"/>
                <a:gd name="connsiteY396" fmla="*/ 375858 h 1571596"/>
                <a:gd name="connsiteX397" fmla="*/ 173500 w 1993061"/>
                <a:gd name="connsiteY397" fmla="*/ 388139 h 1571596"/>
                <a:gd name="connsiteX398" fmla="*/ 152550 w 1993061"/>
                <a:gd name="connsiteY398" fmla="*/ 394518 h 1571596"/>
                <a:gd name="connsiteX399" fmla="*/ 162073 w 1993061"/>
                <a:gd name="connsiteY399" fmla="*/ 429838 h 1571596"/>
                <a:gd name="connsiteX400" fmla="*/ 191878 w 1993061"/>
                <a:gd name="connsiteY400" fmla="*/ 469442 h 1571596"/>
                <a:gd name="connsiteX401" fmla="*/ 188164 w 1993061"/>
                <a:gd name="connsiteY401" fmla="*/ 488482 h 1571596"/>
                <a:gd name="connsiteX402" fmla="*/ 184927 w 1993061"/>
                <a:gd name="connsiteY402" fmla="*/ 509617 h 1571596"/>
                <a:gd name="connsiteX403" fmla="*/ 198353 w 1993061"/>
                <a:gd name="connsiteY403" fmla="*/ 532465 h 1571596"/>
                <a:gd name="connsiteX404" fmla="*/ 156835 w 1993061"/>
                <a:gd name="connsiteY404" fmla="*/ 550173 h 1571596"/>
                <a:gd name="connsiteX405" fmla="*/ 139600 w 1993061"/>
                <a:gd name="connsiteY405" fmla="*/ 575782 h 1571596"/>
                <a:gd name="connsiteX406" fmla="*/ 114841 w 1993061"/>
                <a:gd name="connsiteY406" fmla="*/ 581780 h 1571596"/>
                <a:gd name="connsiteX407" fmla="*/ 88940 w 1993061"/>
                <a:gd name="connsiteY407" fmla="*/ 593300 h 1571596"/>
                <a:gd name="connsiteX408" fmla="*/ 84179 w 1993061"/>
                <a:gd name="connsiteY408" fmla="*/ 616338 h 1571596"/>
                <a:gd name="connsiteX409" fmla="*/ 45137 w 1993061"/>
                <a:gd name="connsiteY409" fmla="*/ 603867 h 1571596"/>
                <a:gd name="connsiteX410" fmla="*/ 23711 w 1993061"/>
                <a:gd name="connsiteY410" fmla="*/ 610912 h 1571596"/>
                <a:gd name="connsiteX411" fmla="*/ 0 w 1993061"/>
                <a:gd name="connsiteY411" fmla="*/ 632523 h 1571596"/>
                <a:gd name="connsiteX412" fmla="*/ 5809 w 1993061"/>
                <a:gd name="connsiteY412" fmla="*/ 659655 h 1571596"/>
                <a:gd name="connsiteX413" fmla="*/ 5809 w 1993061"/>
                <a:gd name="connsiteY413" fmla="*/ 680219 h 1571596"/>
                <a:gd name="connsiteX414" fmla="*/ 9141 w 1993061"/>
                <a:gd name="connsiteY414" fmla="*/ 701830 h 1571596"/>
                <a:gd name="connsiteX415" fmla="*/ 34757 w 1993061"/>
                <a:gd name="connsiteY415" fmla="*/ 700307 h 1571596"/>
                <a:gd name="connsiteX416" fmla="*/ 51612 w 1993061"/>
                <a:gd name="connsiteY416" fmla="*/ 733152 h 1571596"/>
                <a:gd name="connsiteX417" fmla="*/ 71704 w 1993061"/>
                <a:gd name="connsiteY417" fmla="*/ 759427 h 1571596"/>
                <a:gd name="connsiteX418" fmla="*/ 52659 w 1993061"/>
                <a:gd name="connsiteY418" fmla="*/ 763521 h 1571596"/>
                <a:gd name="connsiteX419" fmla="*/ 85321 w 1993061"/>
                <a:gd name="connsiteY419" fmla="*/ 781229 h 1571596"/>
                <a:gd name="connsiteX420" fmla="*/ 107795 w 1993061"/>
                <a:gd name="connsiteY420" fmla="*/ 798651 h 1571596"/>
                <a:gd name="connsiteX421" fmla="*/ 113508 w 1993061"/>
                <a:gd name="connsiteY421" fmla="*/ 825498 h 1571596"/>
                <a:gd name="connsiteX422" fmla="*/ 134648 w 1993061"/>
                <a:gd name="connsiteY422" fmla="*/ 834351 h 1571596"/>
                <a:gd name="connsiteX423" fmla="*/ 197497 w 1993061"/>
                <a:gd name="connsiteY423" fmla="*/ 848632 h 1571596"/>
                <a:gd name="connsiteX424" fmla="*/ 218541 w 1993061"/>
                <a:gd name="connsiteY424" fmla="*/ 833971 h 1571596"/>
                <a:gd name="connsiteX425" fmla="*/ 257869 w 1993061"/>
                <a:gd name="connsiteY425" fmla="*/ 847965 h 1571596"/>
                <a:gd name="connsiteX426" fmla="*/ 282437 w 1993061"/>
                <a:gd name="connsiteY426" fmla="*/ 848632 h 1571596"/>
                <a:gd name="connsiteX427" fmla="*/ 279961 w 1993061"/>
                <a:gd name="connsiteY427" fmla="*/ 881476 h 1571596"/>
                <a:gd name="connsiteX428" fmla="*/ 270439 w 1993061"/>
                <a:gd name="connsiteY428" fmla="*/ 905277 h 1571596"/>
                <a:gd name="connsiteX429" fmla="*/ 245681 w 1993061"/>
                <a:gd name="connsiteY429" fmla="*/ 914797 h 1571596"/>
                <a:gd name="connsiteX430" fmla="*/ 244157 w 1993061"/>
                <a:gd name="connsiteY430" fmla="*/ 948880 h 1571596"/>
                <a:gd name="connsiteX431" fmla="*/ 265297 w 1993061"/>
                <a:gd name="connsiteY431" fmla="*/ 958400 h 1571596"/>
                <a:gd name="connsiteX432" fmla="*/ 280533 w 1993061"/>
                <a:gd name="connsiteY432" fmla="*/ 978773 h 1571596"/>
                <a:gd name="connsiteX433" fmla="*/ 261488 w 1993061"/>
                <a:gd name="connsiteY433" fmla="*/ 1000479 h 1571596"/>
                <a:gd name="connsiteX434" fmla="*/ 241491 w 1993061"/>
                <a:gd name="connsiteY434" fmla="*/ 988579 h 1571596"/>
                <a:gd name="connsiteX435" fmla="*/ 247966 w 1993061"/>
                <a:gd name="connsiteY435" fmla="*/ 1009714 h 1571596"/>
                <a:gd name="connsiteX436" fmla="*/ 254441 w 1993061"/>
                <a:gd name="connsiteY436" fmla="*/ 1037798 h 1571596"/>
                <a:gd name="connsiteX437" fmla="*/ 275962 w 1993061"/>
                <a:gd name="connsiteY437" fmla="*/ 1043225 h 1571596"/>
                <a:gd name="connsiteX438" fmla="*/ 297769 w 1993061"/>
                <a:gd name="connsiteY438" fmla="*/ 1060361 h 1571596"/>
                <a:gd name="connsiteX439" fmla="*/ 324527 w 1993061"/>
                <a:gd name="connsiteY439" fmla="*/ 1071309 h 1571596"/>
                <a:gd name="connsiteX440" fmla="*/ 359665 w 1993061"/>
                <a:gd name="connsiteY440" fmla="*/ 1106058 h 1571596"/>
                <a:gd name="connsiteX441" fmla="*/ 385662 w 1993061"/>
                <a:gd name="connsiteY441" fmla="*/ 1088636 h 1571596"/>
                <a:gd name="connsiteX442" fmla="*/ 421656 w 1993061"/>
                <a:gd name="connsiteY442" fmla="*/ 1120148 h 1571596"/>
                <a:gd name="connsiteX443" fmla="*/ 445844 w 1993061"/>
                <a:gd name="connsiteY443" fmla="*/ 1124432 h 1571596"/>
                <a:gd name="connsiteX444" fmla="*/ 457271 w 1993061"/>
                <a:gd name="connsiteY444" fmla="*/ 1144425 h 1571596"/>
                <a:gd name="connsiteX445" fmla="*/ 479744 w 1993061"/>
                <a:gd name="connsiteY445" fmla="*/ 1138427 h 1571596"/>
                <a:gd name="connsiteX446" fmla="*/ 483172 w 1993061"/>
                <a:gd name="connsiteY446" fmla="*/ 1158039 h 1571596"/>
                <a:gd name="connsiteX447" fmla="*/ 506692 w 1993061"/>
                <a:gd name="connsiteY447" fmla="*/ 1180316 h 1571596"/>
                <a:gd name="connsiteX448" fmla="*/ 526690 w 1993061"/>
                <a:gd name="connsiteY448" fmla="*/ 1191264 h 1571596"/>
                <a:gd name="connsiteX449" fmla="*/ 547449 w 1993061"/>
                <a:gd name="connsiteY449" fmla="*/ 1191264 h 1571596"/>
                <a:gd name="connsiteX450" fmla="*/ 589538 w 1993061"/>
                <a:gd name="connsiteY450" fmla="*/ 1201831 h 1571596"/>
                <a:gd name="connsiteX451" fmla="*/ 614869 w 1993061"/>
                <a:gd name="connsiteY451" fmla="*/ 1215636 h 1571596"/>
                <a:gd name="connsiteX452" fmla="*/ 639912 w 1993061"/>
                <a:gd name="connsiteY452" fmla="*/ 1205164 h 1571596"/>
                <a:gd name="connsiteX453" fmla="*/ 658957 w 1993061"/>
                <a:gd name="connsiteY453" fmla="*/ 1198119 h 1571596"/>
                <a:gd name="connsiteX454" fmla="*/ 665623 w 1993061"/>
                <a:gd name="connsiteY454" fmla="*/ 1231820 h 1571596"/>
                <a:gd name="connsiteX455" fmla="*/ 689334 w 1993061"/>
                <a:gd name="connsiteY455" fmla="*/ 1211637 h 1571596"/>
                <a:gd name="connsiteX456" fmla="*/ 702666 w 1993061"/>
                <a:gd name="connsiteY456" fmla="*/ 1190122 h 1571596"/>
                <a:gd name="connsiteX457" fmla="*/ 726377 w 1993061"/>
                <a:gd name="connsiteY457" fmla="*/ 1194786 h 1571596"/>
                <a:gd name="connsiteX458" fmla="*/ 765895 w 1993061"/>
                <a:gd name="connsiteY458" fmla="*/ 1201831 h 1571596"/>
                <a:gd name="connsiteX459" fmla="*/ 803985 w 1993061"/>
                <a:gd name="connsiteY459" fmla="*/ 1219254 h 1571596"/>
                <a:gd name="connsiteX460" fmla="*/ 810651 w 1993061"/>
                <a:gd name="connsiteY460" fmla="*/ 1192692 h 1571596"/>
                <a:gd name="connsiteX461" fmla="*/ 830268 w 1993061"/>
                <a:gd name="connsiteY461" fmla="*/ 1188408 h 1571596"/>
                <a:gd name="connsiteX462" fmla="*/ 826934 w 1993061"/>
                <a:gd name="connsiteY462" fmla="*/ 1167273 h 1571596"/>
                <a:gd name="connsiteX463" fmla="*/ 865024 w 1993061"/>
                <a:gd name="connsiteY463" fmla="*/ 1151755 h 1571596"/>
                <a:gd name="connsiteX464" fmla="*/ 886641 w 1993061"/>
                <a:gd name="connsiteY464" fmla="*/ 1148804 h 1571596"/>
                <a:gd name="connsiteX465" fmla="*/ 908162 w 1993061"/>
                <a:gd name="connsiteY465" fmla="*/ 1154230 h 1571596"/>
                <a:gd name="connsiteX466" fmla="*/ 914637 w 1993061"/>
                <a:gd name="connsiteY466" fmla="*/ 1133000 h 1571596"/>
                <a:gd name="connsiteX467" fmla="*/ 952727 w 1993061"/>
                <a:gd name="connsiteY467" fmla="*/ 1176127 h 1571596"/>
                <a:gd name="connsiteX468" fmla="*/ 979961 w 1993061"/>
                <a:gd name="connsiteY468" fmla="*/ 1187551 h 1571596"/>
                <a:gd name="connsiteX469" fmla="*/ 1000054 w 1993061"/>
                <a:gd name="connsiteY469" fmla="*/ 1191169 h 1571596"/>
                <a:gd name="connsiteX470" fmla="*/ 1014719 w 1993061"/>
                <a:gd name="connsiteY470" fmla="*/ 1214874 h 1571596"/>
                <a:gd name="connsiteX471" fmla="*/ 1038906 w 1993061"/>
                <a:gd name="connsiteY471" fmla="*/ 1222871 h 1571596"/>
                <a:gd name="connsiteX472" fmla="*/ 1053665 w 1993061"/>
                <a:gd name="connsiteY472" fmla="*/ 1291797 h 1571596"/>
                <a:gd name="connsiteX473" fmla="*/ 1044143 w 1993061"/>
                <a:gd name="connsiteY473" fmla="*/ 1315027 h 1571596"/>
                <a:gd name="connsiteX474" fmla="*/ 1031288 w 1993061"/>
                <a:gd name="connsiteY474" fmla="*/ 1335781 h 1571596"/>
                <a:gd name="connsiteX475" fmla="*/ 1024431 w 1993061"/>
                <a:gd name="connsiteY475" fmla="*/ 1357582 h 1571596"/>
                <a:gd name="connsiteX476" fmla="*/ 1027669 w 1993061"/>
                <a:gd name="connsiteY476" fmla="*/ 1379859 h 1571596"/>
                <a:gd name="connsiteX477" fmla="*/ 1078710 w 1993061"/>
                <a:gd name="connsiteY477" fmla="*/ 1388904 h 1571596"/>
                <a:gd name="connsiteX478" fmla="*/ 1073377 w 1993061"/>
                <a:gd name="connsiteY478" fmla="*/ 1410895 h 1571596"/>
                <a:gd name="connsiteX479" fmla="*/ 1079948 w 1993061"/>
                <a:gd name="connsiteY479" fmla="*/ 1436600 h 1571596"/>
                <a:gd name="connsiteX480" fmla="*/ 1104801 w 1993061"/>
                <a:gd name="connsiteY480" fmla="*/ 1441836 h 1571596"/>
                <a:gd name="connsiteX481" fmla="*/ 1093089 w 1993061"/>
                <a:gd name="connsiteY481" fmla="*/ 1480583 h 1571596"/>
                <a:gd name="connsiteX482" fmla="*/ 1124513 w 1993061"/>
                <a:gd name="connsiteY482" fmla="*/ 1487247 h 1571596"/>
                <a:gd name="connsiteX483" fmla="*/ 1135654 w 1993061"/>
                <a:gd name="connsiteY483" fmla="*/ 1514094 h 1571596"/>
                <a:gd name="connsiteX484" fmla="*/ 1160794 w 1993061"/>
                <a:gd name="connsiteY484" fmla="*/ 1515427 h 1571596"/>
                <a:gd name="connsiteX485" fmla="*/ 1181458 w 1993061"/>
                <a:gd name="connsiteY485" fmla="*/ 1504574 h 1571596"/>
                <a:gd name="connsiteX486" fmla="*/ 1177934 w 1993061"/>
                <a:gd name="connsiteY486" fmla="*/ 1527137 h 1571596"/>
                <a:gd name="connsiteX487" fmla="*/ 1203169 w 1993061"/>
                <a:gd name="connsiteY487" fmla="*/ 1529612 h 1571596"/>
                <a:gd name="connsiteX488" fmla="*/ 1205645 w 1993061"/>
                <a:gd name="connsiteY488" fmla="*/ 1506002 h 1571596"/>
                <a:gd name="connsiteX489" fmla="*/ 1192408 w 1993061"/>
                <a:gd name="connsiteY489" fmla="*/ 1466398 h 1571596"/>
                <a:gd name="connsiteX490" fmla="*/ 1212977 w 1993061"/>
                <a:gd name="connsiteY490" fmla="*/ 1469540 h 1571596"/>
                <a:gd name="connsiteX491" fmla="*/ 1236212 w 1993061"/>
                <a:gd name="connsiteY491" fmla="*/ 1466018 h 1571596"/>
                <a:gd name="connsiteX492" fmla="*/ 1262304 w 1993061"/>
                <a:gd name="connsiteY492" fmla="*/ 1462495 h 1571596"/>
                <a:gd name="connsiteX493" fmla="*/ 1284491 w 1993061"/>
                <a:gd name="connsiteY493" fmla="*/ 1466018 h 1571596"/>
                <a:gd name="connsiteX494" fmla="*/ 1305822 w 1993061"/>
                <a:gd name="connsiteY494" fmla="*/ 1451452 h 1571596"/>
                <a:gd name="connsiteX495" fmla="*/ 1313249 w 1993061"/>
                <a:gd name="connsiteY495" fmla="*/ 1428984 h 1571596"/>
                <a:gd name="connsiteX496" fmla="*/ 1339341 w 1993061"/>
                <a:gd name="connsiteY496" fmla="*/ 1444597 h 1571596"/>
                <a:gd name="connsiteX497" fmla="*/ 1362862 w 1993061"/>
                <a:gd name="connsiteY497" fmla="*/ 1448310 h 1571596"/>
                <a:gd name="connsiteX498" fmla="*/ 1381907 w 1993061"/>
                <a:gd name="connsiteY498" fmla="*/ 1451832 h 1571596"/>
                <a:gd name="connsiteX499" fmla="*/ 1373431 w 1993061"/>
                <a:gd name="connsiteY499" fmla="*/ 1473634 h 1571596"/>
                <a:gd name="connsiteX500" fmla="*/ 1393810 w 1993061"/>
                <a:gd name="connsiteY500" fmla="*/ 1493626 h 1571596"/>
                <a:gd name="connsiteX501" fmla="*/ 1420663 w 1993061"/>
                <a:gd name="connsiteY501" fmla="*/ 1504670 h 1571596"/>
                <a:gd name="connsiteX502" fmla="*/ 1455135 w 1993061"/>
                <a:gd name="connsiteY502" fmla="*/ 1490580 h 1571596"/>
                <a:gd name="connsiteX503" fmla="*/ 1476370 w 1993061"/>
                <a:gd name="connsiteY503" fmla="*/ 1497720 h 1571596"/>
                <a:gd name="connsiteX504" fmla="*/ 1499224 w 1993061"/>
                <a:gd name="connsiteY504" fmla="*/ 1504765 h 1571596"/>
                <a:gd name="connsiteX505" fmla="*/ 1500748 w 1993061"/>
                <a:gd name="connsiteY505" fmla="*/ 1534468 h 1571596"/>
                <a:gd name="connsiteX506" fmla="*/ 1510270 w 1993061"/>
                <a:gd name="connsiteY506" fmla="*/ 1556460 h 1571596"/>
                <a:gd name="connsiteX507" fmla="*/ 1534077 w 1993061"/>
                <a:gd name="connsiteY507" fmla="*/ 1571597 h 1571596"/>
                <a:gd name="connsiteX508" fmla="*/ 1537789 w 1993061"/>
                <a:gd name="connsiteY508" fmla="*/ 1548367 h 1571596"/>
                <a:gd name="connsiteX509" fmla="*/ 1537789 w 1993061"/>
                <a:gd name="connsiteY509" fmla="*/ 1523615 h 1571596"/>
                <a:gd name="connsiteX510" fmla="*/ 1553597 w 1993061"/>
                <a:gd name="connsiteY510" fmla="*/ 1503908 h 1571596"/>
                <a:gd name="connsiteX511" fmla="*/ 1574928 w 1993061"/>
                <a:gd name="connsiteY511" fmla="*/ 1501337 h 1571596"/>
                <a:gd name="connsiteX512" fmla="*/ 1597782 w 1993061"/>
                <a:gd name="connsiteY512" fmla="*/ 1497815 h 1571596"/>
                <a:gd name="connsiteX513" fmla="*/ 1621016 w 1993061"/>
                <a:gd name="connsiteY513" fmla="*/ 1490675 h 1571596"/>
                <a:gd name="connsiteX514" fmla="*/ 1632349 w 1993061"/>
                <a:gd name="connsiteY514" fmla="*/ 1453641 h 1571596"/>
                <a:gd name="connsiteX515" fmla="*/ 1670439 w 1993061"/>
                <a:gd name="connsiteY515" fmla="*/ 1455164 h 1571596"/>
                <a:gd name="connsiteX516" fmla="*/ 1692912 w 1993061"/>
                <a:gd name="connsiteY516" fmla="*/ 1448310 h 1571596"/>
                <a:gd name="connsiteX517" fmla="*/ 1712624 w 1993061"/>
                <a:gd name="connsiteY517" fmla="*/ 1441170 h 1571596"/>
                <a:gd name="connsiteX518" fmla="*/ 1758617 w 1993061"/>
                <a:gd name="connsiteY518" fmla="*/ 1430412 h 1571596"/>
                <a:gd name="connsiteX519" fmla="*/ 1788709 w 1993061"/>
                <a:gd name="connsiteY519" fmla="*/ 1398138 h 1571596"/>
                <a:gd name="connsiteX520" fmla="*/ 1792517 w 1993061"/>
                <a:gd name="connsiteY520" fmla="*/ 1375766 h 1571596"/>
                <a:gd name="connsiteX521" fmla="*/ 1802039 w 1993061"/>
                <a:gd name="connsiteY521" fmla="*/ 1347872 h 1571596"/>
                <a:gd name="connsiteX522" fmla="*/ 1821084 w 1993061"/>
                <a:gd name="connsiteY522" fmla="*/ 1327594 h 1571596"/>
                <a:gd name="connsiteX523" fmla="*/ 1828131 w 1993061"/>
                <a:gd name="connsiteY523" fmla="*/ 1301794 h 1571596"/>
                <a:gd name="connsiteX524" fmla="*/ 1840892 w 1993061"/>
                <a:gd name="connsiteY524" fmla="*/ 1281325 h 1571596"/>
                <a:gd name="connsiteX525" fmla="*/ 1837939 w 1993061"/>
                <a:gd name="connsiteY525" fmla="*/ 1258477 h 1571596"/>
                <a:gd name="connsiteX526" fmla="*/ 1853938 w 1993061"/>
                <a:gd name="connsiteY526" fmla="*/ 1235438 h 1571596"/>
                <a:gd name="connsiteX527" fmla="*/ 1851080 w 1993061"/>
                <a:gd name="connsiteY527" fmla="*/ 1212589 h 1571596"/>
                <a:gd name="connsiteX528" fmla="*/ 1854318 w 1993061"/>
                <a:gd name="connsiteY528" fmla="*/ 1188598 h 1571596"/>
                <a:gd name="connsiteX529" fmla="*/ 1879172 w 1993061"/>
                <a:gd name="connsiteY529" fmla="*/ 1176222 h 1571596"/>
                <a:gd name="connsiteX530" fmla="*/ 1880505 w 1993061"/>
                <a:gd name="connsiteY530" fmla="*/ 1152898 h 1571596"/>
                <a:gd name="connsiteX531" fmla="*/ 1900026 w 1993061"/>
                <a:gd name="connsiteY531" fmla="*/ 1138427 h 1571596"/>
                <a:gd name="connsiteX532" fmla="*/ 1896789 w 1993061"/>
                <a:gd name="connsiteY532" fmla="*/ 1117292 h 1571596"/>
                <a:gd name="connsiteX533" fmla="*/ 1906311 w 1993061"/>
                <a:gd name="connsiteY533" fmla="*/ 1093777 h 1571596"/>
                <a:gd name="connsiteX534" fmla="*/ 1868221 w 1993061"/>
                <a:gd name="connsiteY534" fmla="*/ 1087018 h 1571596"/>
                <a:gd name="connsiteX535" fmla="*/ 1844701 w 1993061"/>
                <a:gd name="connsiteY535" fmla="*/ 1090540 h 1571596"/>
                <a:gd name="connsiteX536" fmla="*/ 1821561 w 1993061"/>
                <a:gd name="connsiteY536" fmla="*/ 1097680 h 1571596"/>
                <a:gd name="connsiteX537" fmla="*/ 1840606 w 1993061"/>
                <a:gd name="connsiteY537" fmla="*/ 1076641 h 1571596"/>
                <a:gd name="connsiteX538" fmla="*/ 1865364 w 1993061"/>
                <a:gd name="connsiteY538" fmla="*/ 1070548 h 1571596"/>
                <a:gd name="connsiteX539" fmla="*/ 1857080 w 1993061"/>
                <a:gd name="connsiteY539" fmla="*/ 1045986 h 1571596"/>
                <a:gd name="connsiteX540" fmla="*/ 1836130 w 1993061"/>
                <a:gd name="connsiteY540" fmla="*/ 1037703 h 1571596"/>
                <a:gd name="connsiteX541" fmla="*/ 1790517 w 1993061"/>
                <a:gd name="connsiteY541" fmla="*/ 1016568 h 1571596"/>
                <a:gd name="connsiteX542" fmla="*/ 1765092 w 1993061"/>
                <a:gd name="connsiteY542" fmla="*/ 992292 h 1571596"/>
                <a:gd name="connsiteX543" fmla="*/ 1781471 w 1993061"/>
                <a:gd name="connsiteY543" fmla="*/ 1013522 h 1571596"/>
                <a:gd name="connsiteX544" fmla="*/ 1812420 w 1993061"/>
                <a:gd name="connsiteY544" fmla="*/ 1014093 h 1571596"/>
                <a:gd name="connsiteX545" fmla="*/ 1850510 w 1993061"/>
                <a:gd name="connsiteY545" fmla="*/ 1028088 h 1571596"/>
                <a:gd name="connsiteX546" fmla="*/ 1833369 w 1993061"/>
                <a:gd name="connsiteY546" fmla="*/ 1006382 h 1571596"/>
                <a:gd name="connsiteX547" fmla="*/ 1820799 w 1993061"/>
                <a:gd name="connsiteY547" fmla="*/ 985723 h 1571596"/>
                <a:gd name="connsiteX548" fmla="*/ 1800707 w 1993061"/>
                <a:gd name="connsiteY548" fmla="*/ 967539 h 1571596"/>
                <a:gd name="connsiteX549" fmla="*/ 1758712 w 1993061"/>
                <a:gd name="connsiteY549" fmla="*/ 900898 h 1571596"/>
                <a:gd name="connsiteX550" fmla="*/ 1737477 w 1993061"/>
                <a:gd name="connsiteY550" fmla="*/ 896233 h 1571596"/>
                <a:gd name="connsiteX551" fmla="*/ 1699387 w 1993061"/>
                <a:gd name="connsiteY551" fmla="*/ 861579 h 1571596"/>
                <a:gd name="connsiteX552" fmla="*/ 1719098 w 1993061"/>
                <a:gd name="connsiteY552" fmla="*/ 843776 h 1571596"/>
                <a:gd name="connsiteX553" fmla="*/ 1719766 w 1993061"/>
                <a:gd name="connsiteY553" fmla="*/ 821023 h 1571596"/>
                <a:gd name="connsiteX554" fmla="*/ 1739381 w 1993061"/>
                <a:gd name="connsiteY554" fmla="*/ 817120 h 1571596"/>
                <a:gd name="connsiteX555" fmla="*/ 1736049 w 1993061"/>
                <a:gd name="connsiteY555" fmla="*/ 792462 h 1571596"/>
                <a:gd name="connsiteX556" fmla="*/ 1767283 w 1993061"/>
                <a:gd name="connsiteY556" fmla="*/ 780848 h 1571596"/>
                <a:gd name="connsiteX557" fmla="*/ 1788804 w 1993061"/>
                <a:gd name="connsiteY557" fmla="*/ 784561 h 1571596"/>
                <a:gd name="connsiteX558" fmla="*/ 1788804 w 1993061"/>
                <a:gd name="connsiteY558" fmla="*/ 753620 h 1571596"/>
                <a:gd name="connsiteX559" fmla="*/ 1764235 w 1993061"/>
                <a:gd name="connsiteY559" fmla="*/ 744576 h 1571596"/>
                <a:gd name="connsiteX560" fmla="*/ 1739953 w 1993061"/>
                <a:gd name="connsiteY560" fmla="*/ 751621 h 1571596"/>
                <a:gd name="connsiteX561" fmla="*/ 1712528 w 1993061"/>
                <a:gd name="connsiteY561" fmla="*/ 734199 h 1571596"/>
                <a:gd name="connsiteX562" fmla="*/ 1689960 w 1993061"/>
                <a:gd name="connsiteY562" fmla="*/ 755810 h 1571596"/>
                <a:gd name="connsiteX563" fmla="*/ 1654155 w 1993061"/>
                <a:gd name="connsiteY563" fmla="*/ 752097 h 1571596"/>
                <a:gd name="connsiteX564" fmla="*/ 1648347 w 1993061"/>
                <a:gd name="connsiteY564" fmla="*/ 732009 h 1571596"/>
                <a:gd name="connsiteX565" fmla="*/ 1624159 w 1993061"/>
                <a:gd name="connsiteY565" fmla="*/ 719918 h 1571596"/>
                <a:gd name="connsiteX566" fmla="*/ 1603590 w 1993061"/>
                <a:gd name="connsiteY566" fmla="*/ 719918 h 1571596"/>
                <a:gd name="connsiteX567" fmla="*/ 1583117 w 1993061"/>
                <a:gd name="connsiteY567" fmla="*/ 672317 h 1571596"/>
                <a:gd name="connsiteX568" fmla="*/ 1621207 w 1993061"/>
                <a:gd name="connsiteY568" fmla="*/ 674888 h 1571596"/>
                <a:gd name="connsiteX569" fmla="*/ 1629207 w 1993061"/>
                <a:gd name="connsiteY569" fmla="*/ 641281 h 1571596"/>
                <a:gd name="connsiteX570" fmla="*/ 1650727 w 1993061"/>
                <a:gd name="connsiteY570" fmla="*/ 632428 h 1571596"/>
                <a:gd name="connsiteX571" fmla="*/ 1661773 w 1993061"/>
                <a:gd name="connsiteY571" fmla="*/ 610055 h 1571596"/>
                <a:gd name="connsiteX572" fmla="*/ 1683389 w 1993061"/>
                <a:gd name="connsiteY572" fmla="*/ 600535 h 1571596"/>
                <a:gd name="connsiteX573" fmla="*/ 1713004 w 1993061"/>
                <a:gd name="connsiteY573" fmla="*/ 620813 h 1571596"/>
                <a:gd name="connsiteX574" fmla="*/ 1696721 w 1993061"/>
                <a:gd name="connsiteY574" fmla="*/ 642900 h 1571596"/>
                <a:gd name="connsiteX575" fmla="*/ 1706243 w 1993061"/>
                <a:gd name="connsiteY575" fmla="*/ 666415 h 1571596"/>
                <a:gd name="connsiteX576" fmla="*/ 1706243 w 1993061"/>
                <a:gd name="connsiteY576" fmla="*/ 690120 h 1571596"/>
                <a:gd name="connsiteX577" fmla="*/ 1729002 w 1993061"/>
                <a:gd name="connsiteY577" fmla="*/ 685360 h 1571596"/>
                <a:gd name="connsiteX578" fmla="*/ 1740238 w 1993061"/>
                <a:gd name="connsiteY578" fmla="*/ 662892 h 1571596"/>
                <a:gd name="connsiteX579" fmla="*/ 1771854 w 1993061"/>
                <a:gd name="connsiteY579" fmla="*/ 646422 h 1571596"/>
                <a:gd name="connsiteX580" fmla="*/ 1797088 w 1993061"/>
                <a:gd name="connsiteY580" fmla="*/ 643090 h 1571596"/>
                <a:gd name="connsiteX581" fmla="*/ 1808801 w 1993061"/>
                <a:gd name="connsiteY581" fmla="*/ 616910 h 1571596"/>
                <a:gd name="connsiteX582" fmla="*/ 1844606 w 1993061"/>
                <a:gd name="connsiteY582" fmla="*/ 578829 h 1571596"/>
                <a:gd name="connsiteX583" fmla="*/ 1848129 w 1993061"/>
                <a:gd name="connsiteY583" fmla="*/ 556837 h 1571596"/>
                <a:gd name="connsiteX584" fmla="*/ 1904311 w 1993061"/>
                <a:gd name="connsiteY584" fmla="*/ 569499 h 1571596"/>
                <a:gd name="connsiteX585" fmla="*/ 1890122 w 1993061"/>
                <a:gd name="connsiteY585" fmla="*/ 544366 h 1571596"/>
                <a:gd name="connsiteX586" fmla="*/ 1935259 w 1993061"/>
                <a:gd name="connsiteY586" fmla="*/ 523136 h 1571596"/>
                <a:gd name="connsiteX587" fmla="*/ 1929736 w 1993061"/>
                <a:gd name="connsiteY587" fmla="*/ 499240 h 1571596"/>
                <a:gd name="connsiteX588" fmla="*/ 1952591 w 1993061"/>
                <a:gd name="connsiteY588" fmla="*/ 512854 h 1571596"/>
                <a:gd name="connsiteX589" fmla="*/ 1974302 w 1993061"/>
                <a:gd name="connsiteY589" fmla="*/ 502096 h 1571596"/>
                <a:gd name="connsiteX590" fmla="*/ 1972302 w 1993061"/>
                <a:gd name="connsiteY590" fmla="*/ 478486 h 1571596"/>
                <a:gd name="connsiteX591" fmla="*/ 1962779 w 1993061"/>
                <a:gd name="connsiteY591" fmla="*/ 456589 h 1571596"/>
                <a:gd name="connsiteX592" fmla="*/ 1946305 w 1993061"/>
                <a:gd name="connsiteY592" fmla="*/ 428029 h 1571596"/>
                <a:gd name="connsiteX593" fmla="*/ 1926213 w 1993061"/>
                <a:gd name="connsiteY593" fmla="*/ 409750 h 1571596"/>
                <a:gd name="connsiteX594" fmla="*/ 1956875 w 1993061"/>
                <a:gd name="connsiteY594" fmla="*/ 396231 h 1571596"/>
                <a:gd name="connsiteX595" fmla="*/ 1979444 w 1993061"/>
                <a:gd name="connsiteY595" fmla="*/ 403276 h 1571596"/>
                <a:gd name="connsiteX596" fmla="*/ 1985824 w 1993061"/>
                <a:gd name="connsiteY596" fmla="*/ 373002 h 15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1993061" h="1571596">
                  <a:moveTo>
                    <a:pt x="1988205" y="369194"/>
                  </a:moveTo>
                  <a:lnTo>
                    <a:pt x="1978682" y="400706"/>
                  </a:lnTo>
                  <a:lnTo>
                    <a:pt x="1958971" y="391186"/>
                  </a:lnTo>
                  <a:lnTo>
                    <a:pt x="1939068" y="387568"/>
                  </a:lnTo>
                  <a:lnTo>
                    <a:pt x="1923546" y="409845"/>
                  </a:lnTo>
                  <a:lnTo>
                    <a:pt x="1943545" y="430599"/>
                  </a:lnTo>
                  <a:lnTo>
                    <a:pt x="1959447" y="458303"/>
                  </a:lnTo>
                  <a:lnTo>
                    <a:pt x="1968969" y="479247"/>
                  </a:lnTo>
                  <a:lnTo>
                    <a:pt x="1972112" y="499811"/>
                  </a:lnTo>
                  <a:lnTo>
                    <a:pt x="1929641" y="497145"/>
                  </a:lnTo>
                  <a:lnTo>
                    <a:pt x="1932974" y="521327"/>
                  </a:lnTo>
                  <a:lnTo>
                    <a:pt x="1907835" y="536273"/>
                  </a:lnTo>
                  <a:lnTo>
                    <a:pt x="1887646" y="546746"/>
                  </a:lnTo>
                  <a:lnTo>
                    <a:pt x="1903931" y="567976"/>
                  </a:lnTo>
                  <a:lnTo>
                    <a:pt x="1866888" y="560550"/>
                  </a:lnTo>
                  <a:lnTo>
                    <a:pt x="1844701" y="555504"/>
                  </a:lnTo>
                  <a:lnTo>
                    <a:pt x="1841462" y="576734"/>
                  </a:lnTo>
                  <a:lnTo>
                    <a:pt x="1825465" y="604153"/>
                  </a:lnTo>
                  <a:lnTo>
                    <a:pt x="1795850" y="639758"/>
                  </a:lnTo>
                  <a:lnTo>
                    <a:pt x="1771663" y="641757"/>
                  </a:lnTo>
                  <a:lnTo>
                    <a:pt x="1738239" y="659655"/>
                  </a:lnTo>
                  <a:lnTo>
                    <a:pt x="1727383" y="682028"/>
                  </a:lnTo>
                  <a:lnTo>
                    <a:pt x="1702339" y="643186"/>
                  </a:lnTo>
                  <a:lnTo>
                    <a:pt x="1718528" y="620813"/>
                  </a:lnTo>
                  <a:lnTo>
                    <a:pt x="1705482" y="597012"/>
                  </a:lnTo>
                  <a:lnTo>
                    <a:pt x="1683866" y="595870"/>
                  </a:lnTo>
                  <a:lnTo>
                    <a:pt x="1659964" y="606628"/>
                  </a:lnTo>
                  <a:lnTo>
                    <a:pt x="1649013" y="629000"/>
                  </a:lnTo>
                  <a:lnTo>
                    <a:pt x="1627301" y="638521"/>
                  </a:lnTo>
                  <a:lnTo>
                    <a:pt x="1619398" y="672032"/>
                  </a:lnTo>
                  <a:lnTo>
                    <a:pt x="1583403" y="670223"/>
                  </a:lnTo>
                  <a:lnTo>
                    <a:pt x="1583403" y="704496"/>
                  </a:lnTo>
                  <a:lnTo>
                    <a:pt x="1603781" y="723536"/>
                  </a:lnTo>
                  <a:lnTo>
                    <a:pt x="1624921" y="724202"/>
                  </a:lnTo>
                  <a:lnTo>
                    <a:pt x="1646823" y="734484"/>
                  </a:lnTo>
                  <a:lnTo>
                    <a:pt x="1652060" y="754191"/>
                  </a:lnTo>
                  <a:lnTo>
                    <a:pt x="1672343" y="773232"/>
                  </a:lnTo>
                  <a:lnTo>
                    <a:pt x="1694911" y="759332"/>
                  </a:lnTo>
                  <a:lnTo>
                    <a:pt x="1714909" y="737816"/>
                  </a:lnTo>
                  <a:lnTo>
                    <a:pt x="1741285" y="755905"/>
                  </a:lnTo>
                  <a:lnTo>
                    <a:pt x="1766045" y="749050"/>
                  </a:lnTo>
                  <a:lnTo>
                    <a:pt x="1787566" y="756095"/>
                  </a:lnTo>
                  <a:lnTo>
                    <a:pt x="1789089" y="782371"/>
                  </a:lnTo>
                  <a:lnTo>
                    <a:pt x="1768996" y="776088"/>
                  </a:lnTo>
                  <a:lnTo>
                    <a:pt x="1735001" y="790463"/>
                  </a:lnTo>
                  <a:lnTo>
                    <a:pt x="1736810" y="817691"/>
                  </a:lnTo>
                  <a:lnTo>
                    <a:pt x="1717194" y="820928"/>
                  </a:lnTo>
                  <a:lnTo>
                    <a:pt x="1717194" y="842063"/>
                  </a:lnTo>
                  <a:lnTo>
                    <a:pt x="1698149" y="861103"/>
                  </a:lnTo>
                  <a:lnTo>
                    <a:pt x="1717956" y="882238"/>
                  </a:lnTo>
                  <a:lnTo>
                    <a:pt x="1737573" y="899850"/>
                  </a:lnTo>
                  <a:lnTo>
                    <a:pt x="1758331" y="903944"/>
                  </a:lnTo>
                  <a:lnTo>
                    <a:pt x="1799183" y="970014"/>
                  </a:lnTo>
                  <a:lnTo>
                    <a:pt x="1819180" y="988103"/>
                  </a:lnTo>
                  <a:lnTo>
                    <a:pt x="1831749" y="1008762"/>
                  </a:lnTo>
                  <a:lnTo>
                    <a:pt x="1851843" y="1026945"/>
                  </a:lnTo>
                  <a:lnTo>
                    <a:pt x="1815085" y="1008762"/>
                  </a:lnTo>
                  <a:lnTo>
                    <a:pt x="1784899" y="1008762"/>
                  </a:lnTo>
                  <a:cubicBezTo>
                    <a:pt x="1764521" y="989721"/>
                    <a:pt x="1761284" y="993053"/>
                    <a:pt x="1763569" y="995243"/>
                  </a:cubicBezTo>
                  <a:lnTo>
                    <a:pt x="1789756" y="1019996"/>
                  </a:lnTo>
                  <a:lnTo>
                    <a:pt x="1816799" y="1031229"/>
                  </a:lnTo>
                  <a:lnTo>
                    <a:pt x="1835845" y="1041702"/>
                  </a:lnTo>
                  <a:lnTo>
                    <a:pt x="1855842" y="1048937"/>
                  </a:lnTo>
                  <a:lnTo>
                    <a:pt x="1864412" y="1069310"/>
                  </a:lnTo>
                  <a:lnTo>
                    <a:pt x="1839844" y="1073023"/>
                  </a:lnTo>
                  <a:lnTo>
                    <a:pt x="1822133" y="1098728"/>
                  </a:lnTo>
                  <a:lnTo>
                    <a:pt x="1847748" y="1095300"/>
                  </a:lnTo>
                  <a:lnTo>
                    <a:pt x="1870221" y="1091873"/>
                  </a:lnTo>
                  <a:lnTo>
                    <a:pt x="1905549" y="1095396"/>
                  </a:lnTo>
                  <a:lnTo>
                    <a:pt x="1893741" y="1116816"/>
                  </a:lnTo>
                  <a:lnTo>
                    <a:pt x="1896884" y="1139284"/>
                  </a:lnTo>
                  <a:lnTo>
                    <a:pt x="1877267" y="1152993"/>
                  </a:lnTo>
                  <a:lnTo>
                    <a:pt x="1877267" y="1174033"/>
                  </a:lnTo>
                  <a:lnTo>
                    <a:pt x="1852414" y="1186028"/>
                  </a:lnTo>
                  <a:lnTo>
                    <a:pt x="1847843" y="1212589"/>
                  </a:lnTo>
                  <a:lnTo>
                    <a:pt x="1851176" y="1234391"/>
                  </a:lnTo>
                  <a:lnTo>
                    <a:pt x="1835178" y="1257429"/>
                  </a:lnTo>
                  <a:lnTo>
                    <a:pt x="1838130" y="1280278"/>
                  </a:lnTo>
                  <a:lnTo>
                    <a:pt x="1825370" y="1299890"/>
                  </a:lnTo>
                  <a:lnTo>
                    <a:pt x="1818514" y="1325213"/>
                  </a:lnTo>
                  <a:lnTo>
                    <a:pt x="1799469" y="1345396"/>
                  </a:lnTo>
                  <a:lnTo>
                    <a:pt x="1789089" y="1374433"/>
                  </a:lnTo>
                  <a:lnTo>
                    <a:pt x="1785756" y="1396044"/>
                  </a:lnTo>
                  <a:lnTo>
                    <a:pt x="1757188" y="1426604"/>
                  </a:lnTo>
                  <a:lnTo>
                    <a:pt x="1731097" y="1440598"/>
                  </a:lnTo>
                  <a:lnTo>
                    <a:pt x="1692245" y="1444026"/>
                  </a:lnTo>
                  <a:lnTo>
                    <a:pt x="1669487" y="1450975"/>
                  </a:lnTo>
                  <a:lnTo>
                    <a:pt x="1649490" y="1461733"/>
                  </a:lnTo>
                  <a:lnTo>
                    <a:pt x="1628635" y="1452689"/>
                  </a:lnTo>
                  <a:lnTo>
                    <a:pt x="1619112" y="1488009"/>
                  </a:lnTo>
                  <a:lnTo>
                    <a:pt x="1597782" y="1493340"/>
                  </a:lnTo>
                  <a:lnTo>
                    <a:pt x="1575309" y="1496863"/>
                  </a:lnTo>
                  <a:lnTo>
                    <a:pt x="1552455" y="1500385"/>
                  </a:lnTo>
                  <a:lnTo>
                    <a:pt x="1534552" y="1522472"/>
                  </a:lnTo>
                  <a:lnTo>
                    <a:pt x="1534552" y="1548653"/>
                  </a:lnTo>
                  <a:lnTo>
                    <a:pt x="1534552" y="1569788"/>
                  </a:lnTo>
                  <a:lnTo>
                    <a:pt x="1505985" y="1533516"/>
                  </a:lnTo>
                  <a:lnTo>
                    <a:pt x="1502938" y="1502480"/>
                  </a:lnTo>
                  <a:lnTo>
                    <a:pt x="1478464" y="1492960"/>
                  </a:lnTo>
                  <a:lnTo>
                    <a:pt x="1455611" y="1485915"/>
                  </a:lnTo>
                  <a:lnTo>
                    <a:pt x="1421235" y="1500100"/>
                  </a:lnTo>
                  <a:lnTo>
                    <a:pt x="1396952" y="1489532"/>
                  </a:lnTo>
                  <a:lnTo>
                    <a:pt x="1385335" y="1450023"/>
                  </a:lnTo>
                  <a:lnTo>
                    <a:pt x="1363814" y="1443454"/>
                  </a:lnTo>
                  <a:lnTo>
                    <a:pt x="1340960" y="1439932"/>
                  </a:lnTo>
                  <a:lnTo>
                    <a:pt x="1312392" y="1426033"/>
                  </a:lnTo>
                  <a:lnTo>
                    <a:pt x="1302870" y="1448691"/>
                  </a:lnTo>
                  <a:lnTo>
                    <a:pt x="1263161" y="1457640"/>
                  </a:lnTo>
                  <a:lnTo>
                    <a:pt x="1236307" y="1461162"/>
                  </a:lnTo>
                  <a:lnTo>
                    <a:pt x="1213358" y="1464685"/>
                  </a:lnTo>
                  <a:lnTo>
                    <a:pt x="1190885" y="1464685"/>
                  </a:lnTo>
                  <a:lnTo>
                    <a:pt x="1201646" y="1506669"/>
                  </a:lnTo>
                  <a:lnTo>
                    <a:pt x="1201646" y="1527042"/>
                  </a:lnTo>
                  <a:lnTo>
                    <a:pt x="1181172" y="1524662"/>
                  </a:lnTo>
                  <a:lnTo>
                    <a:pt x="1183648" y="1502384"/>
                  </a:lnTo>
                  <a:lnTo>
                    <a:pt x="1160413" y="1510858"/>
                  </a:lnTo>
                  <a:lnTo>
                    <a:pt x="1138797" y="1510858"/>
                  </a:lnTo>
                  <a:lnTo>
                    <a:pt x="1127846" y="1484011"/>
                  </a:lnTo>
                  <a:lnTo>
                    <a:pt x="1095945" y="1478679"/>
                  </a:lnTo>
                  <a:lnTo>
                    <a:pt x="1107849" y="1439075"/>
                  </a:lnTo>
                  <a:lnTo>
                    <a:pt x="1082900" y="1432792"/>
                  </a:lnTo>
                  <a:lnTo>
                    <a:pt x="1078329" y="1409848"/>
                  </a:lnTo>
                  <a:lnTo>
                    <a:pt x="1081662" y="1386047"/>
                  </a:lnTo>
                  <a:lnTo>
                    <a:pt x="1030621" y="1376527"/>
                  </a:lnTo>
                  <a:lnTo>
                    <a:pt x="1035858" y="1337209"/>
                  </a:lnTo>
                  <a:lnTo>
                    <a:pt x="1048714" y="1316645"/>
                  </a:lnTo>
                  <a:lnTo>
                    <a:pt x="1058237" y="1291512"/>
                  </a:lnTo>
                  <a:lnTo>
                    <a:pt x="1045476" y="1240674"/>
                  </a:lnTo>
                  <a:lnTo>
                    <a:pt x="1042238" y="1219730"/>
                  </a:lnTo>
                  <a:lnTo>
                    <a:pt x="1017671" y="1210781"/>
                  </a:lnTo>
                  <a:lnTo>
                    <a:pt x="1002625" y="1186980"/>
                  </a:lnTo>
                  <a:lnTo>
                    <a:pt x="981485" y="1182410"/>
                  </a:lnTo>
                  <a:lnTo>
                    <a:pt x="955870" y="1171938"/>
                  </a:lnTo>
                  <a:lnTo>
                    <a:pt x="934063" y="1140997"/>
                  </a:lnTo>
                  <a:lnTo>
                    <a:pt x="913590" y="1129764"/>
                  </a:lnTo>
                  <a:lnTo>
                    <a:pt x="904067" y="1152326"/>
                  </a:lnTo>
                  <a:lnTo>
                    <a:pt x="863596" y="1147090"/>
                  </a:lnTo>
                  <a:lnTo>
                    <a:pt x="842742" y="1165369"/>
                  </a:lnTo>
                  <a:lnTo>
                    <a:pt x="822364" y="1167559"/>
                  </a:lnTo>
                  <a:lnTo>
                    <a:pt x="825696" y="1188694"/>
                  </a:lnTo>
                  <a:lnTo>
                    <a:pt x="806080" y="1191550"/>
                  </a:lnTo>
                  <a:lnTo>
                    <a:pt x="802747" y="1216302"/>
                  </a:lnTo>
                  <a:lnTo>
                    <a:pt x="766943" y="1196691"/>
                  </a:lnTo>
                  <a:lnTo>
                    <a:pt x="746374" y="1196691"/>
                  </a:lnTo>
                  <a:lnTo>
                    <a:pt x="701047" y="1186123"/>
                  </a:lnTo>
                  <a:lnTo>
                    <a:pt x="685525" y="1208400"/>
                  </a:lnTo>
                  <a:lnTo>
                    <a:pt x="666480" y="1229250"/>
                  </a:lnTo>
                  <a:lnTo>
                    <a:pt x="660767" y="1194977"/>
                  </a:lnTo>
                  <a:lnTo>
                    <a:pt x="638008" y="1200404"/>
                  </a:lnTo>
                  <a:lnTo>
                    <a:pt x="614963" y="1211066"/>
                  </a:lnTo>
                  <a:lnTo>
                    <a:pt x="590967" y="1196976"/>
                  </a:lnTo>
                  <a:lnTo>
                    <a:pt x="567351" y="1193168"/>
                  </a:lnTo>
                  <a:lnTo>
                    <a:pt x="527833" y="1186123"/>
                  </a:lnTo>
                  <a:lnTo>
                    <a:pt x="486600" y="1154992"/>
                  </a:lnTo>
                  <a:lnTo>
                    <a:pt x="480696" y="1134904"/>
                  </a:lnTo>
                  <a:lnTo>
                    <a:pt x="458033" y="1140331"/>
                  </a:lnTo>
                  <a:lnTo>
                    <a:pt x="447843" y="1120148"/>
                  </a:lnTo>
                  <a:lnTo>
                    <a:pt x="423275" y="1115578"/>
                  </a:lnTo>
                  <a:lnTo>
                    <a:pt x="405087" y="1095110"/>
                  </a:lnTo>
                  <a:lnTo>
                    <a:pt x="384900" y="1083971"/>
                  </a:lnTo>
                  <a:lnTo>
                    <a:pt x="359855" y="1101584"/>
                  </a:lnTo>
                  <a:lnTo>
                    <a:pt x="327098" y="1066454"/>
                  </a:lnTo>
                  <a:lnTo>
                    <a:pt x="300244" y="1055411"/>
                  </a:lnTo>
                  <a:lnTo>
                    <a:pt x="277867" y="1038084"/>
                  </a:lnTo>
                  <a:lnTo>
                    <a:pt x="257298" y="1034085"/>
                  </a:lnTo>
                  <a:lnTo>
                    <a:pt x="252632" y="1007619"/>
                  </a:lnTo>
                  <a:lnTo>
                    <a:pt x="246061" y="986294"/>
                  </a:lnTo>
                  <a:lnTo>
                    <a:pt x="284818" y="977916"/>
                  </a:lnTo>
                  <a:lnTo>
                    <a:pt x="268534" y="953735"/>
                  </a:lnTo>
                  <a:lnTo>
                    <a:pt x="247871" y="945928"/>
                  </a:lnTo>
                  <a:lnTo>
                    <a:pt x="249489" y="916416"/>
                  </a:lnTo>
                  <a:lnTo>
                    <a:pt x="274058" y="908038"/>
                  </a:lnTo>
                  <a:lnTo>
                    <a:pt x="285199" y="881952"/>
                  </a:lnTo>
                  <a:lnTo>
                    <a:pt x="285199" y="845776"/>
                  </a:lnTo>
                  <a:lnTo>
                    <a:pt x="259869" y="843396"/>
                  </a:lnTo>
                  <a:lnTo>
                    <a:pt x="238729" y="822832"/>
                  </a:lnTo>
                  <a:lnTo>
                    <a:pt x="216637" y="829401"/>
                  </a:lnTo>
                  <a:lnTo>
                    <a:pt x="196449" y="843872"/>
                  </a:lnTo>
                  <a:lnTo>
                    <a:pt x="155407" y="843872"/>
                  </a:lnTo>
                  <a:lnTo>
                    <a:pt x="117317" y="822832"/>
                  </a:lnTo>
                  <a:lnTo>
                    <a:pt x="112366" y="796271"/>
                  </a:lnTo>
                  <a:lnTo>
                    <a:pt x="88559" y="777230"/>
                  </a:lnTo>
                  <a:lnTo>
                    <a:pt x="55135" y="758951"/>
                  </a:lnTo>
                  <a:lnTo>
                    <a:pt x="75513" y="756000"/>
                  </a:lnTo>
                  <a:lnTo>
                    <a:pt x="55897" y="731343"/>
                  </a:lnTo>
                  <a:lnTo>
                    <a:pt x="55897" y="708113"/>
                  </a:lnTo>
                  <a:lnTo>
                    <a:pt x="35043" y="695356"/>
                  </a:lnTo>
                  <a:lnTo>
                    <a:pt x="10665" y="698688"/>
                  </a:lnTo>
                  <a:lnTo>
                    <a:pt x="10665" y="658703"/>
                  </a:lnTo>
                  <a:lnTo>
                    <a:pt x="4095" y="633380"/>
                  </a:lnTo>
                  <a:lnTo>
                    <a:pt x="26282" y="614339"/>
                  </a:lnTo>
                  <a:lnTo>
                    <a:pt x="65991" y="618338"/>
                  </a:lnTo>
                  <a:lnTo>
                    <a:pt x="86655" y="618338"/>
                  </a:lnTo>
                  <a:lnTo>
                    <a:pt x="92273" y="595108"/>
                  </a:lnTo>
                  <a:lnTo>
                    <a:pt x="116936" y="586350"/>
                  </a:lnTo>
                  <a:lnTo>
                    <a:pt x="142838" y="579400"/>
                  </a:lnTo>
                  <a:lnTo>
                    <a:pt x="160549" y="553695"/>
                  </a:lnTo>
                  <a:lnTo>
                    <a:pt x="202067" y="533322"/>
                  </a:lnTo>
                  <a:lnTo>
                    <a:pt x="189974" y="508760"/>
                  </a:lnTo>
                  <a:lnTo>
                    <a:pt x="193497" y="489720"/>
                  </a:lnTo>
                  <a:lnTo>
                    <a:pt x="196830" y="468490"/>
                  </a:lnTo>
                  <a:lnTo>
                    <a:pt x="166929" y="427838"/>
                  </a:lnTo>
                  <a:lnTo>
                    <a:pt x="157407" y="393375"/>
                  </a:lnTo>
                  <a:lnTo>
                    <a:pt x="201687" y="382141"/>
                  </a:lnTo>
                  <a:lnTo>
                    <a:pt x="222731" y="376715"/>
                  </a:lnTo>
                  <a:lnTo>
                    <a:pt x="235777" y="299030"/>
                  </a:lnTo>
                  <a:lnTo>
                    <a:pt x="285104" y="315119"/>
                  </a:lnTo>
                  <a:lnTo>
                    <a:pt x="310338" y="289700"/>
                  </a:lnTo>
                  <a:lnTo>
                    <a:pt x="297483" y="265614"/>
                  </a:lnTo>
                  <a:lnTo>
                    <a:pt x="297483" y="235149"/>
                  </a:lnTo>
                  <a:lnTo>
                    <a:pt x="321479" y="234007"/>
                  </a:lnTo>
                  <a:lnTo>
                    <a:pt x="313576" y="209349"/>
                  </a:lnTo>
                  <a:lnTo>
                    <a:pt x="349190" y="226486"/>
                  </a:lnTo>
                  <a:lnTo>
                    <a:pt x="368807" y="240576"/>
                  </a:lnTo>
                  <a:lnTo>
                    <a:pt x="389375" y="244574"/>
                  </a:lnTo>
                  <a:lnTo>
                    <a:pt x="404230" y="264852"/>
                  </a:lnTo>
                  <a:lnTo>
                    <a:pt x="438511" y="269327"/>
                  </a:lnTo>
                  <a:lnTo>
                    <a:pt x="460889" y="276277"/>
                  </a:lnTo>
                  <a:lnTo>
                    <a:pt x="479268" y="303600"/>
                  </a:lnTo>
                  <a:lnTo>
                    <a:pt x="499170" y="321593"/>
                  </a:lnTo>
                  <a:lnTo>
                    <a:pt x="508692" y="345488"/>
                  </a:lnTo>
                  <a:lnTo>
                    <a:pt x="505360" y="365386"/>
                  </a:lnTo>
                  <a:lnTo>
                    <a:pt x="515358" y="387949"/>
                  </a:lnTo>
                  <a:lnTo>
                    <a:pt x="539640" y="396326"/>
                  </a:lnTo>
                  <a:lnTo>
                    <a:pt x="562495" y="403371"/>
                  </a:lnTo>
                  <a:lnTo>
                    <a:pt x="631533" y="410512"/>
                  </a:lnTo>
                  <a:lnTo>
                    <a:pt x="673241" y="434978"/>
                  </a:lnTo>
                  <a:lnTo>
                    <a:pt x="699238" y="449068"/>
                  </a:lnTo>
                  <a:lnTo>
                    <a:pt x="724663" y="480295"/>
                  </a:lnTo>
                  <a:lnTo>
                    <a:pt x="757516" y="512187"/>
                  </a:lnTo>
                  <a:lnTo>
                    <a:pt x="792082" y="509331"/>
                  </a:lnTo>
                  <a:lnTo>
                    <a:pt x="820650" y="512854"/>
                  </a:lnTo>
                  <a:lnTo>
                    <a:pt x="847027" y="512854"/>
                  </a:lnTo>
                  <a:lnTo>
                    <a:pt x="880261" y="505714"/>
                  </a:lnTo>
                  <a:lnTo>
                    <a:pt x="938253" y="516376"/>
                  </a:lnTo>
                  <a:lnTo>
                    <a:pt x="976914" y="540938"/>
                  </a:lnTo>
                  <a:lnTo>
                    <a:pt x="1003768" y="540938"/>
                  </a:lnTo>
                  <a:lnTo>
                    <a:pt x="1025669" y="551315"/>
                  </a:lnTo>
                  <a:lnTo>
                    <a:pt x="1046238" y="551315"/>
                  </a:lnTo>
                  <a:lnTo>
                    <a:pt x="1068140" y="561692"/>
                  </a:lnTo>
                  <a:lnTo>
                    <a:pt x="1093089" y="551411"/>
                  </a:lnTo>
                  <a:lnTo>
                    <a:pt x="1135845" y="522850"/>
                  </a:lnTo>
                  <a:lnTo>
                    <a:pt x="1229546" y="509046"/>
                  </a:lnTo>
                  <a:lnTo>
                    <a:pt x="1249258" y="505523"/>
                  </a:lnTo>
                  <a:lnTo>
                    <a:pt x="1260875" y="475725"/>
                  </a:lnTo>
                  <a:lnTo>
                    <a:pt x="1282777" y="462873"/>
                  </a:lnTo>
                  <a:lnTo>
                    <a:pt x="1270493" y="438311"/>
                  </a:lnTo>
                  <a:lnTo>
                    <a:pt x="1250591" y="416795"/>
                  </a:lnTo>
                  <a:lnTo>
                    <a:pt x="1272112" y="396041"/>
                  </a:lnTo>
                  <a:lnTo>
                    <a:pt x="1310202" y="413748"/>
                  </a:lnTo>
                  <a:lnTo>
                    <a:pt x="1334199" y="406608"/>
                  </a:lnTo>
                  <a:lnTo>
                    <a:pt x="1342293" y="380237"/>
                  </a:lnTo>
                  <a:lnTo>
                    <a:pt x="1379145" y="381951"/>
                  </a:lnTo>
                  <a:lnTo>
                    <a:pt x="1388096" y="348249"/>
                  </a:lnTo>
                  <a:lnTo>
                    <a:pt x="1413331" y="328543"/>
                  </a:lnTo>
                  <a:lnTo>
                    <a:pt x="1445231" y="318356"/>
                  </a:lnTo>
                  <a:lnTo>
                    <a:pt x="1469990" y="325401"/>
                  </a:lnTo>
                  <a:lnTo>
                    <a:pt x="1494177" y="318356"/>
                  </a:lnTo>
                  <a:lnTo>
                    <a:pt x="1472275" y="293032"/>
                  </a:lnTo>
                  <a:lnTo>
                    <a:pt x="1442660" y="271707"/>
                  </a:lnTo>
                  <a:lnTo>
                    <a:pt x="1423044" y="257617"/>
                  </a:lnTo>
                  <a:lnTo>
                    <a:pt x="1384954" y="271421"/>
                  </a:lnTo>
                  <a:lnTo>
                    <a:pt x="1336293" y="271421"/>
                  </a:lnTo>
                  <a:lnTo>
                    <a:pt x="1316392" y="241623"/>
                  </a:lnTo>
                  <a:lnTo>
                    <a:pt x="1309726" y="220107"/>
                  </a:lnTo>
                  <a:lnTo>
                    <a:pt x="1309726" y="171364"/>
                  </a:lnTo>
                  <a:lnTo>
                    <a:pt x="1346483" y="187929"/>
                  </a:lnTo>
                  <a:lnTo>
                    <a:pt x="1366956" y="180694"/>
                  </a:lnTo>
                  <a:lnTo>
                    <a:pt x="1381335" y="154894"/>
                  </a:lnTo>
                  <a:lnTo>
                    <a:pt x="1378288" y="128713"/>
                  </a:lnTo>
                  <a:lnTo>
                    <a:pt x="1378288" y="86634"/>
                  </a:lnTo>
                  <a:lnTo>
                    <a:pt x="1384763" y="66166"/>
                  </a:lnTo>
                  <a:lnTo>
                    <a:pt x="1364004" y="52742"/>
                  </a:lnTo>
                  <a:lnTo>
                    <a:pt x="1367908" y="17708"/>
                  </a:lnTo>
                  <a:lnTo>
                    <a:pt x="1390001" y="7616"/>
                  </a:lnTo>
                  <a:lnTo>
                    <a:pt x="1411426" y="11329"/>
                  </a:lnTo>
                  <a:lnTo>
                    <a:pt x="1441803" y="4284"/>
                  </a:lnTo>
                  <a:lnTo>
                    <a:pt x="1479036" y="28561"/>
                  </a:lnTo>
                  <a:lnTo>
                    <a:pt x="1529030" y="36082"/>
                  </a:lnTo>
                  <a:lnTo>
                    <a:pt x="1547217" y="56550"/>
                  </a:lnTo>
                  <a:lnTo>
                    <a:pt x="1567406" y="67593"/>
                  </a:lnTo>
                  <a:lnTo>
                    <a:pt x="1576165" y="87681"/>
                  </a:lnTo>
                  <a:lnTo>
                    <a:pt x="1616065" y="120336"/>
                  </a:lnTo>
                  <a:lnTo>
                    <a:pt x="1655203" y="152038"/>
                  </a:lnTo>
                  <a:lnTo>
                    <a:pt x="1674248" y="176410"/>
                  </a:lnTo>
                  <a:lnTo>
                    <a:pt x="1697768" y="191071"/>
                  </a:lnTo>
                  <a:lnTo>
                    <a:pt x="1734430" y="198496"/>
                  </a:lnTo>
                  <a:lnTo>
                    <a:pt x="1754999" y="194974"/>
                  </a:lnTo>
                  <a:lnTo>
                    <a:pt x="1778995" y="219060"/>
                  </a:lnTo>
                  <a:lnTo>
                    <a:pt x="1803468" y="219726"/>
                  </a:lnTo>
                  <a:lnTo>
                    <a:pt x="1827369" y="256855"/>
                  </a:lnTo>
                  <a:lnTo>
                    <a:pt x="1850985" y="275896"/>
                  </a:lnTo>
                  <a:lnTo>
                    <a:pt x="1882219" y="272849"/>
                  </a:lnTo>
                  <a:lnTo>
                    <a:pt x="1912311" y="258474"/>
                  </a:lnTo>
                  <a:lnTo>
                    <a:pt x="1932308" y="244098"/>
                  </a:lnTo>
                  <a:lnTo>
                    <a:pt x="1960018" y="248097"/>
                  </a:lnTo>
                  <a:lnTo>
                    <a:pt x="1974587" y="271707"/>
                  </a:lnTo>
                  <a:lnTo>
                    <a:pt x="1970968" y="313501"/>
                  </a:lnTo>
                  <a:lnTo>
                    <a:pt x="1987633" y="338824"/>
                  </a:lnTo>
                  <a:close/>
                  <a:moveTo>
                    <a:pt x="1993061" y="369194"/>
                  </a:moveTo>
                  <a:lnTo>
                    <a:pt x="1993061" y="337396"/>
                  </a:lnTo>
                  <a:lnTo>
                    <a:pt x="1976302" y="311311"/>
                  </a:lnTo>
                  <a:lnTo>
                    <a:pt x="1970016" y="290747"/>
                  </a:lnTo>
                  <a:lnTo>
                    <a:pt x="1979539" y="271707"/>
                  </a:lnTo>
                  <a:lnTo>
                    <a:pt x="1963065" y="244669"/>
                  </a:lnTo>
                  <a:lnTo>
                    <a:pt x="1931926" y="240100"/>
                  </a:lnTo>
                  <a:lnTo>
                    <a:pt x="1910596" y="254666"/>
                  </a:lnTo>
                  <a:lnTo>
                    <a:pt x="1882028" y="268565"/>
                  </a:lnTo>
                  <a:lnTo>
                    <a:pt x="1853461" y="271802"/>
                  </a:lnTo>
                  <a:lnTo>
                    <a:pt x="1832321" y="254666"/>
                  </a:lnTo>
                  <a:lnTo>
                    <a:pt x="1826608" y="234673"/>
                  </a:lnTo>
                  <a:lnTo>
                    <a:pt x="1806325" y="215633"/>
                  </a:lnTo>
                  <a:lnTo>
                    <a:pt x="1781851" y="215062"/>
                  </a:lnTo>
                  <a:lnTo>
                    <a:pt x="1757379" y="190975"/>
                  </a:lnTo>
                  <a:lnTo>
                    <a:pt x="1735763" y="193927"/>
                  </a:lnTo>
                  <a:lnTo>
                    <a:pt x="1700721" y="186882"/>
                  </a:lnTo>
                  <a:lnTo>
                    <a:pt x="1678628" y="173077"/>
                  </a:lnTo>
                  <a:lnTo>
                    <a:pt x="1659583" y="148896"/>
                  </a:lnTo>
                  <a:lnTo>
                    <a:pt x="1620064" y="116718"/>
                  </a:lnTo>
                  <a:lnTo>
                    <a:pt x="1580831" y="84920"/>
                  </a:lnTo>
                  <a:lnTo>
                    <a:pt x="1571309" y="64642"/>
                  </a:lnTo>
                  <a:lnTo>
                    <a:pt x="1550741" y="52932"/>
                  </a:lnTo>
                  <a:lnTo>
                    <a:pt x="1531696" y="32274"/>
                  </a:lnTo>
                  <a:lnTo>
                    <a:pt x="1481322" y="24467"/>
                  </a:lnTo>
                  <a:lnTo>
                    <a:pt x="1443232" y="0"/>
                  </a:lnTo>
                  <a:lnTo>
                    <a:pt x="1412093" y="6855"/>
                  </a:lnTo>
                  <a:lnTo>
                    <a:pt x="1390191" y="3237"/>
                  </a:lnTo>
                  <a:lnTo>
                    <a:pt x="1365909" y="13995"/>
                  </a:lnTo>
                  <a:lnTo>
                    <a:pt x="1342293" y="39318"/>
                  </a:lnTo>
                  <a:lnTo>
                    <a:pt x="1362290" y="57026"/>
                  </a:lnTo>
                  <a:lnTo>
                    <a:pt x="1382097" y="67784"/>
                  </a:lnTo>
                  <a:lnTo>
                    <a:pt x="1374383" y="129189"/>
                  </a:lnTo>
                  <a:lnTo>
                    <a:pt x="1377621" y="154227"/>
                  </a:lnTo>
                  <a:lnTo>
                    <a:pt x="1364861" y="177457"/>
                  </a:lnTo>
                  <a:lnTo>
                    <a:pt x="1327819" y="183264"/>
                  </a:lnTo>
                  <a:lnTo>
                    <a:pt x="1305727" y="171554"/>
                  </a:lnTo>
                  <a:lnTo>
                    <a:pt x="1305727" y="220964"/>
                  </a:lnTo>
                  <a:lnTo>
                    <a:pt x="1312392" y="242861"/>
                  </a:lnTo>
                  <a:lnTo>
                    <a:pt x="1315630" y="267232"/>
                  </a:lnTo>
                  <a:lnTo>
                    <a:pt x="1336770" y="276181"/>
                  </a:lnTo>
                  <a:lnTo>
                    <a:pt x="1367528" y="269232"/>
                  </a:lnTo>
                  <a:lnTo>
                    <a:pt x="1423329" y="262091"/>
                  </a:lnTo>
                  <a:lnTo>
                    <a:pt x="1470085" y="297126"/>
                  </a:lnTo>
                  <a:lnTo>
                    <a:pt x="1492653" y="318070"/>
                  </a:lnTo>
                  <a:lnTo>
                    <a:pt x="1470751" y="321021"/>
                  </a:lnTo>
                  <a:lnTo>
                    <a:pt x="1445993" y="313977"/>
                  </a:lnTo>
                  <a:lnTo>
                    <a:pt x="1411902" y="324639"/>
                  </a:lnTo>
                  <a:lnTo>
                    <a:pt x="1385049" y="346250"/>
                  </a:lnTo>
                  <a:lnTo>
                    <a:pt x="1377621" y="379380"/>
                  </a:lnTo>
                  <a:lnTo>
                    <a:pt x="1340865" y="377476"/>
                  </a:lnTo>
                  <a:lnTo>
                    <a:pt x="1332009" y="403943"/>
                  </a:lnTo>
                  <a:lnTo>
                    <a:pt x="1310773" y="409369"/>
                  </a:lnTo>
                  <a:lnTo>
                    <a:pt x="1273636" y="392042"/>
                  </a:lnTo>
                  <a:lnTo>
                    <a:pt x="1252210" y="395089"/>
                  </a:lnTo>
                  <a:lnTo>
                    <a:pt x="1246972" y="418318"/>
                  </a:lnTo>
                  <a:lnTo>
                    <a:pt x="1267255" y="441547"/>
                  </a:lnTo>
                  <a:lnTo>
                    <a:pt x="1280016" y="462302"/>
                  </a:lnTo>
                  <a:lnTo>
                    <a:pt x="1257923" y="473155"/>
                  </a:lnTo>
                  <a:lnTo>
                    <a:pt x="1247163" y="502667"/>
                  </a:lnTo>
                  <a:lnTo>
                    <a:pt x="1134702" y="518661"/>
                  </a:lnTo>
                  <a:lnTo>
                    <a:pt x="1091279" y="547222"/>
                  </a:lnTo>
                  <a:lnTo>
                    <a:pt x="1068806" y="557599"/>
                  </a:lnTo>
                  <a:lnTo>
                    <a:pt x="1047952" y="547031"/>
                  </a:lnTo>
                  <a:lnTo>
                    <a:pt x="1027383" y="547031"/>
                  </a:lnTo>
                  <a:lnTo>
                    <a:pt x="1005482" y="536654"/>
                  </a:lnTo>
                  <a:lnTo>
                    <a:pt x="978343" y="536654"/>
                  </a:lnTo>
                  <a:lnTo>
                    <a:pt x="940729" y="512092"/>
                  </a:lnTo>
                  <a:lnTo>
                    <a:pt x="900067" y="507998"/>
                  </a:lnTo>
                  <a:lnTo>
                    <a:pt x="821507" y="507998"/>
                  </a:lnTo>
                  <a:lnTo>
                    <a:pt x="792368" y="504476"/>
                  </a:lnTo>
                  <a:lnTo>
                    <a:pt x="759230" y="507998"/>
                  </a:lnTo>
                  <a:lnTo>
                    <a:pt x="728472" y="476867"/>
                  </a:lnTo>
                  <a:lnTo>
                    <a:pt x="702666" y="445356"/>
                  </a:lnTo>
                  <a:lnTo>
                    <a:pt x="675812" y="430599"/>
                  </a:lnTo>
                  <a:lnTo>
                    <a:pt x="652768" y="419936"/>
                  </a:lnTo>
                  <a:lnTo>
                    <a:pt x="563827" y="398516"/>
                  </a:lnTo>
                  <a:lnTo>
                    <a:pt x="541450" y="391566"/>
                  </a:lnTo>
                  <a:lnTo>
                    <a:pt x="518596" y="384521"/>
                  </a:lnTo>
                  <a:lnTo>
                    <a:pt x="510311" y="364624"/>
                  </a:lnTo>
                  <a:lnTo>
                    <a:pt x="513739" y="344822"/>
                  </a:lnTo>
                  <a:lnTo>
                    <a:pt x="504216" y="318832"/>
                  </a:lnTo>
                  <a:lnTo>
                    <a:pt x="483648" y="300267"/>
                  </a:lnTo>
                  <a:lnTo>
                    <a:pt x="464603" y="272468"/>
                  </a:lnTo>
                  <a:lnTo>
                    <a:pt x="440416" y="264472"/>
                  </a:lnTo>
                  <a:lnTo>
                    <a:pt x="407277" y="260854"/>
                  </a:lnTo>
                  <a:lnTo>
                    <a:pt x="392137" y="241052"/>
                  </a:lnTo>
                  <a:lnTo>
                    <a:pt x="371092" y="236672"/>
                  </a:lnTo>
                  <a:lnTo>
                    <a:pt x="333002" y="208778"/>
                  </a:lnTo>
                  <a:lnTo>
                    <a:pt x="311957" y="208778"/>
                  </a:lnTo>
                  <a:lnTo>
                    <a:pt x="319575" y="233340"/>
                  </a:lnTo>
                  <a:lnTo>
                    <a:pt x="295293" y="233340"/>
                  </a:lnTo>
                  <a:lnTo>
                    <a:pt x="293198" y="266756"/>
                  </a:lnTo>
                  <a:lnTo>
                    <a:pt x="306624" y="289224"/>
                  </a:lnTo>
                  <a:lnTo>
                    <a:pt x="283675" y="311025"/>
                  </a:lnTo>
                  <a:lnTo>
                    <a:pt x="253299" y="303219"/>
                  </a:lnTo>
                  <a:lnTo>
                    <a:pt x="230826" y="298173"/>
                  </a:lnTo>
                  <a:lnTo>
                    <a:pt x="217780" y="375858"/>
                  </a:lnTo>
                  <a:lnTo>
                    <a:pt x="173500" y="388139"/>
                  </a:lnTo>
                  <a:lnTo>
                    <a:pt x="152550" y="394518"/>
                  </a:lnTo>
                  <a:lnTo>
                    <a:pt x="162073" y="429838"/>
                  </a:lnTo>
                  <a:lnTo>
                    <a:pt x="191878" y="469442"/>
                  </a:lnTo>
                  <a:lnTo>
                    <a:pt x="188164" y="488482"/>
                  </a:lnTo>
                  <a:lnTo>
                    <a:pt x="184927" y="509617"/>
                  </a:lnTo>
                  <a:lnTo>
                    <a:pt x="198353" y="532465"/>
                  </a:lnTo>
                  <a:lnTo>
                    <a:pt x="156835" y="550173"/>
                  </a:lnTo>
                  <a:lnTo>
                    <a:pt x="139600" y="575782"/>
                  </a:lnTo>
                  <a:lnTo>
                    <a:pt x="114841" y="581780"/>
                  </a:lnTo>
                  <a:lnTo>
                    <a:pt x="88940" y="593300"/>
                  </a:lnTo>
                  <a:lnTo>
                    <a:pt x="84179" y="616338"/>
                  </a:lnTo>
                  <a:lnTo>
                    <a:pt x="45137" y="603867"/>
                  </a:lnTo>
                  <a:lnTo>
                    <a:pt x="23711" y="610912"/>
                  </a:lnTo>
                  <a:lnTo>
                    <a:pt x="0" y="632523"/>
                  </a:lnTo>
                  <a:lnTo>
                    <a:pt x="5809" y="659655"/>
                  </a:lnTo>
                  <a:lnTo>
                    <a:pt x="5809" y="680219"/>
                  </a:lnTo>
                  <a:lnTo>
                    <a:pt x="9141" y="701830"/>
                  </a:lnTo>
                  <a:lnTo>
                    <a:pt x="34757" y="700307"/>
                  </a:lnTo>
                  <a:lnTo>
                    <a:pt x="51612" y="733152"/>
                  </a:lnTo>
                  <a:lnTo>
                    <a:pt x="71704" y="759427"/>
                  </a:lnTo>
                  <a:cubicBezTo>
                    <a:pt x="51326" y="759427"/>
                    <a:pt x="50850" y="762474"/>
                    <a:pt x="52659" y="763521"/>
                  </a:cubicBezTo>
                  <a:lnTo>
                    <a:pt x="85321" y="781229"/>
                  </a:lnTo>
                  <a:lnTo>
                    <a:pt x="107795" y="798651"/>
                  </a:lnTo>
                  <a:lnTo>
                    <a:pt x="113508" y="825498"/>
                  </a:lnTo>
                  <a:lnTo>
                    <a:pt x="134648" y="834351"/>
                  </a:lnTo>
                  <a:lnTo>
                    <a:pt x="197497" y="848632"/>
                  </a:lnTo>
                  <a:lnTo>
                    <a:pt x="218541" y="833971"/>
                  </a:lnTo>
                  <a:lnTo>
                    <a:pt x="257869" y="847965"/>
                  </a:lnTo>
                  <a:lnTo>
                    <a:pt x="282437" y="848632"/>
                  </a:lnTo>
                  <a:lnTo>
                    <a:pt x="279961" y="881476"/>
                  </a:lnTo>
                  <a:lnTo>
                    <a:pt x="270439" y="905277"/>
                  </a:lnTo>
                  <a:lnTo>
                    <a:pt x="245681" y="914797"/>
                  </a:lnTo>
                  <a:lnTo>
                    <a:pt x="244157" y="948880"/>
                  </a:lnTo>
                  <a:lnTo>
                    <a:pt x="265297" y="958400"/>
                  </a:lnTo>
                  <a:lnTo>
                    <a:pt x="280533" y="978773"/>
                  </a:lnTo>
                  <a:lnTo>
                    <a:pt x="261488" y="1000479"/>
                  </a:lnTo>
                  <a:cubicBezTo>
                    <a:pt x="243300" y="984580"/>
                    <a:pt x="240824" y="986389"/>
                    <a:pt x="241491" y="988579"/>
                  </a:cubicBezTo>
                  <a:lnTo>
                    <a:pt x="247966" y="1009714"/>
                  </a:lnTo>
                  <a:lnTo>
                    <a:pt x="254441" y="1037798"/>
                  </a:lnTo>
                  <a:lnTo>
                    <a:pt x="275962" y="1043225"/>
                  </a:lnTo>
                  <a:lnTo>
                    <a:pt x="297769" y="1060361"/>
                  </a:lnTo>
                  <a:lnTo>
                    <a:pt x="324527" y="1071309"/>
                  </a:lnTo>
                  <a:lnTo>
                    <a:pt x="359665" y="1106058"/>
                  </a:lnTo>
                  <a:lnTo>
                    <a:pt x="385662" y="1088636"/>
                  </a:lnTo>
                  <a:lnTo>
                    <a:pt x="421656" y="1120148"/>
                  </a:lnTo>
                  <a:lnTo>
                    <a:pt x="445844" y="1124432"/>
                  </a:lnTo>
                  <a:lnTo>
                    <a:pt x="457271" y="1144425"/>
                  </a:lnTo>
                  <a:lnTo>
                    <a:pt x="479744" y="1138427"/>
                  </a:lnTo>
                  <a:lnTo>
                    <a:pt x="483172" y="1158039"/>
                  </a:lnTo>
                  <a:lnTo>
                    <a:pt x="506692" y="1180316"/>
                  </a:lnTo>
                  <a:lnTo>
                    <a:pt x="526690" y="1191264"/>
                  </a:lnTo>
                  <a:lnTo>
                    <a:pt x="547449" y="1191264"/>
                  </a:lnTo>
                  <a:lnTo>
                    <a:pt x="589538" y="1201831"/>
                  </a:lnTo>
                  <a:lnTo>
                    <a:pt x="614869" y="1215636"/>
                  </a:lnTo>
                  <a:lnTo>
                    <a:pt x="639912" y="1205164"/>
                  </a:lnTo>
                  <a:lnTo>
                    <a:pt x="658957" y="1198119"/>
                  </a:lnTo>
                  <a:lnTo>
                    <a:pt x="665623" y="1231820"/>
                  </a:lnTo>
                  <a:lnTo>
                    <a:pt x="689334" y="1211637"/>
                  </a:lnTo>
                  <a:lnTo>
                    <a:pt x="702666" y="1190122"/>
                  </a:lnTo>
                  <a:lnTo>
                    <a:pt x="726377" y="1194786"/>
                  </a:lnTo>
                  <a:lnTo>
                    <a:pt x="765895" y="1201831"/>
                  </a:lnTo>
                  <a:lnTo>
                    <a:pt x="803985" y="1219254"/>
                  </a:lnTo>
                  <a:lnTo>
                    <a:pt x="810651" y="1192692"/>
                  </a:lnTo>
                  <a:lnTo>
                    <a:pt x="830268" y="1188408"/>
                  </a:lnTo>
                  <a:lnTo>
                    <a:pt x="826934" y="1167273"/>
                  </a:lnTo>
                  <a:lnTo>
                    <a:pt x="865024" y="1151755"/>
                  </a:lnTo>
                  <a:lnTo>
                    <a:pt x="886641" y="1148804"/>
                  </a:lnTo>
                  <a:lnTo>
                    <a:pt x="908162" y="1154230"/>
                  </a:lnTo>
                  <a:lnTo>
                    <a:pt x="914637" y="1133000"/>
                  </a:lnTo>
                  <a:lnTo>
                    <a:pt x="952727" y="1176127"/>
                  </a:lnTo>
                  <a:lnTo>
                    <a:pt x="979961" y="1187551"/>
                  </a:lnTo>
                  <a:lnTo>
                    <a:pt x="1000054" y="1191169"/>
                  </a:lnTo>
                  <a:lnTo>
                    <a:pt x="1014719" y="1214874"/>
                  </a:lnTo>
                  <a:lnTo>
                    <a:pt x="1038906" y="1222871"/>
                  </a:lnTo>
                  <a:lnTo>
                    <a:pt x="1053665" y="1291797"/>
                  </a:lnTo>
                  <a:lnTo>
                    <a:pt x="1044143" y="1315027"/>
                  </a:lnTo>
                  <a:lnTo>
                    <a:pt x="1031288" y="1335781"/>
                  </a:lnTo>
                  <a:lnTo>
                    <a:pt x="1024431" y="1357582"/>
                  </a:lnTo>
                  <a:lnTo>
                    <a:pt x="1027669" y="1379859"/>
                  </a:lnTo>
                  <a:lnTo>
                    <a:pt x="1078710" y="1388904"/>
                  </a:lnTo>
                  <a:lnTo>
                    <a:pt x="1073377" y="1410895"/>
                  </a:lnTo>
                  <a:lnTo>
                    <a:pt x="1079948" y="1436600"/>
                  </a:lnTo>
                  <a:lnTo>
                    <a:pt x="1104801" y="1441836"/>
                  </a:lnTo>
                  <a:lnTo>
                    <a:pt x="1093089" y="1480583"/>
                  </a:lnTo>
                  <a:lnTo>
                    <a:pt x="1124513" y="1487247"/>
                  </a:lnTo>
                  <a:lnTo>
                    <a:pt x="1135654" y="1514094"/>
                  </a:lnTo>
                  <a:lnTo>
                    <a:pt x="1160794" y="1515427"/>
                  </a:lnTo>
                  <a:lnTo>
                    <a:pt x="1181458" y="1504574"/>
                  </a:lnTo>
                  <a:lnTo>
                    <a:pt x="1177934" y="1527137"/>
                  </a:lnTo>
                  <a:lnTo>
                    <a:pt x="1203169" y="1529612"/>
                  </a:lnTo>
                  <a:lnTo>
                    <a:pt x="1205645" y="1506002"/>
                  </a:lnTo>
                  <a:lnTo>
                    <a:pt x="1192408" y="1466398"/>
                  </a:lnTo>
                  <a:lnTo>
                    <a:pt x="1212977" y="1469540"/>
                  </a:lnTo>
                  <a:lnTo>
                    <a:pt x="1236212" y="1466018"/>
                  </a:lnTo>
                  <a:lnTo>
                    <a:pt x="1262304" y="1462495"/>
                  </a:lnTo>
                  <a:lnTo>
                    <a:pt x="1284491" y="1466018"/>
                  </a:lnTo>
                  <a:lnTo>
                    <a:pt x="1305822" y="1451452"/>
                  </a:lnTo>
                  <a:lnTo>
                    <a:pt x="1313249" y="1428984"/>
                  </a:lnTo>
                  <a:lnTo>
                    <a:pt x="1339341" y="1444597"/>
                  </a:lnTo>
                  <a:lnTo>
                    <a:pt x="1362862" y="1448310"/>
                  </a:lnTo>
                  <a:lnTo>
                    <a:pt x="1381907" y="1451832"/>
                  </a:lnTo>
                  <a:lnTo>
                    <a:pt x="1373431" y="1473634"/>
                  </a:lnTo>
                  <a:lnTo>
                    <a:pt x="1393810" y="1493626"/>
                  </a:lnTo>
                  <a:lnTo>
                    <a:pt x="1420663" y="1504670"/>
                  </a:lnTo>
                  <a:lnTo>
                    <a:pt x="1455135" y="1490580"/>
                  </a:lnTo>
                  <a:lnTo>
                    <a:pt x="1476370" y="1497720"/>
                  </a:lnTo>
                  <a:lnTo>
                    <a:pt x="1499224" y="1504765"/>
                  </a:lnTo>
                  <a:lnTo>
                    <a:pt x="1500748" y="1534468"/>
                  </a:lnTo>
                  <a:lnTo>
                    <a:pt x="1510270" y="1556460"/>
                  </a:lnTo>
                  <a:lnTo>
                    <a:pt x="1534077" y="1571597"/>
                  </a:lnTo>
                  <a:lnTo>
                    <a:pt x="1537789" y="1548367"/>
                  </a:lnTo>
                  <a:lnTo>
                    <a:pt x="1537789" y="1523615"/>
                  </a:lnTo>
                  <a:lnTo>
                    <a:pt x="1553597" y="1503908"/>
                  </a:lnTo>
                  <a:lnTo>
                    <a:pt x="1574928" y="1501337"/>
                  </a:lnTo>
                  <a:lnTo>
                    <a:pt x="1597782" y="1497815"/>
                  </a:lnTo>
                  <a:lnTo>
                    <a:pt x="1621016" y="1490675"/>
                  </a:lnTo>
                  <a:lnTo>
                    <a:pt x="1632349" y="1453641"/>
                  </a:lnTo>
                  <a:lnTo>
                    <a:pt x="1670439" y="1455164"/>
                  </a:lnTo>
                  <a:lnTo>
                    <a:pt x="1692912" y="1448310"/>
                  </a:lnTo>
                  <a:lnTo>
                    <a:pt x="1712624" y="1441170"/>
                  </a:lnTo>
                  <a:lnTo>
                    <a:pt x="1758617" y="1430412"/>
                  </a:lnTo>
                  <a:lnTo>
                    <a:pt x="1788709" y="1398138"/>
                  </a:lnTo>
                  <a:lnTo>
                    <a:pt x="1792517" y="1375766"/>
                  </a:lnTo>
                  <a:lnTo>
                    <a:pt x="1802039" y="1347872"/>
                  </a:lnTo>
                  <a:lnTo>
                    <a:pt x="1821084" y="1327594"/>
                  </a:lnTo>
                  <a:lnTo>
                    <a:pt x="1828131" y="1301794"/>
                  </a:lnTo>
                  <a:lnTo>
                    <a:pt x="1840892" y="1281325"/>
                  </a:lnTo>
                  <a:lnTo>
                    <a:pt x="1837939" y="1258477"/>
                  </a:lnTo>
                  <a:lnTo>
                    <a:pt x="1853938" y="1235438"/>
                  </a:lnTo>
                  <a:lnTo>
                    <a:pt x="1851080" y="1212589"/>
                  </a:lnTo>
                  <a:lnTo>
                    <a:pt x="1854318" y="1188598"/>
                  </a:lnTo>
                  <a:lnTo>
                    <a:pt x="1879172" y="1176222"/>
                  </a:lnTo>
                  <a:lnTo>
                    <a:pt x="1880505" y="1152898"/>
                  </a:lnTo>
                  <a:lnTo>
                    <a:pt x="1900026" y="1138427"/>
                  </a:lnTo>
                  <a:lnTo>
                    <a:pt x="1896789" y="1117292"/>
                  </a:lnTo>
                  <a:lnTo>
                    <a:pt x="1906311" y="1093777"/>
                  </a:lnTo>
                  <a:lnTo>
                    <a:pt x="1868221" y="1087018"/>
                  </a:lnTo>
                  <a:lnTo>
                    <a:pt x="1844701" y="1090540"/>
                  </a:lnTo>
                  <a:lnTo>
                    <a:pt x="1821561" y="1097680"/>
                  </a:lnTo>
                  <a:lnTo>
                    <a:pt x="1840606" y="1076641"/>
                  </a:lnTo>
                  <a:lnTo>
                    <a:pt x="1865364" y="1070548"/>
                  </a:lnTo>
                  <a:lnTo>
                    <a:pt x="1857080" y="1045986"/>
                  </a:lnTo>
                  <a:lnTo>
                    <a:pt x="1836130" y="1037703"/>
                  </a:lnTo>
                  <a:lnTo>
                    <a:pt x="1790517" y="1016568"/>
                  </a:lnTo>
                  <a:lnTo>
                    <a:pt x="1765092" y="992292"/>
                  </a:lnTo>
                  <a:lnTo>
                    <a:pt x="1781471" y="1013522"/>
                  </a:lnTo>
                  <a:lnTo>
                    <a:pt x="1812420" y="1014093"/>
                  </a:lnTo>
                  <a:lnTo>
                    <a:pt x="1850510" y="1028088"/>
                  </a:lnTo>
                  <a:lnTo>
                    <a:pt x="1833369" y="1006382"/>
                  </a:lnTo>
                  <a:lnTo>
                    <a:pt x="1820799" y="985723"/>
                  </a:lnTo>
                  <a:lnTo>
                    <a:pt x="1800707" y="967539"/>
                  </a:lnTo>
                  <a:lnTo>
                    <a:pt x="1758712" y="900898"/>
                  </a:lnTo>
                  <a:lnTo>
                    <a:pt x="1737477" y="896233"/>
                  </a:lnTo>
                  <a:lnTo>
                    <a:pt x="1699387" y="861579"/>
                  </a:lnTo>
                  <a:lnTo>
                    <a:pt x="1719098" y="843776"/>
                  </a:lnTo>
                  <a:lnTo>
                    <a:pt x="1719766" y="821023"/>
                  </a:lnTo>
                  <a:lnTo>
                    <a:pt x="1739381" y="817120"/>
                  </a:lnTo>
                  <a:lnTo>
                    <a:pt x="1736049" y="792462"/>
                  </a:lnTo>
                  <a:lnTo>
                    <a:pt x="1767283" y="780848"/>
                  </a:lnTo>
                  <a:lnTo>
                    <a:pt x="1788804" y="784561"/>
                  </a:lnTo>
                  <a:lnTo>
                    <a:pt x="1788804" y="753620"/>
                  </a:lnTo>
                  <a:lnTo>
                    <a:pt x="1764235" y="744576"/>
                  </a:lnTo>
                  <a:lnTo>
                    <a:pt x="1739953" y="751621"/>
                  </a:lnTo>
                  <a:lnTo>
                    <a:pt x="1712528" y="734199"/>
                  </a:lnTo>
                  <a:lnTo>
                    <a:pt x="1689960" y="755810"/>
                  </a:lnTo>
                  <a:lnTo>
                    <a:pt x="1654155" y="752097"/>
                  </a:lnTo>
                  <a:lnTo>
                    <a:pt x="1648347" y="732009"/>
                  </a:lnTo>
                  <a:lnTo>
                    <a:pt x="1624159" y="719918"/>
                  </a:lnTo>
                  <a:lnTo>
                    <a:pt x="1603590" y="719918"/>
                  </a:lnTo>
                  <a:lnTo>
                    <a:pt x="1583117" y="672317"/>
                  </a:lnTo>
                  <a:lnTo>
                    <a:pt x="1621207" y="674888"/>
                  </a:lnTo>
                  <a:lnTo>
                    <a:pt x="1629207" y="641281"/>
                  </a:lnTo>
                  <a:lnTo>
                    <a:pt x="1650727" y="632428"/>
                  </a:lnTo>
                  <a:lnTo>
                    <a:pt x="1661773" y="610055"/>
                  </a:lnTo>
                  <a:lnTo>
                    <a:pt x="1683389" y="600535"/>
                  </a:lnTo>
                  <a:lnTo>
                    <a:pt x="1713004" y="620813"/>
                  </a:lnTo>
                  <a:lnTo>
                    <a:pt x="1696721" y="642900"/>
                  </a:lnTo>
                  <a:lnTo>
                    <a:pt x="1706243" y="666415"/>
                  </a:lnTo>
                  <a:lnTo>
                    <a:pt x="1706243" y="690120"/>
                  </a:lnTo>
                  <a:lnTo>
                    <a:pt x="1729002" y="685360"/>
                  </a:lnTo>
                  <a:lnTo>
                    <a:pt x="1740238" y="662892"/>
                  </a:lnTo>
                  <a:lnTo>
                    <a:pt x="1771854" y="646422"/>
                  </a:lnTo>
                  <a:lnTo>
                    <a:pt x="1797088" y="643090"/>
                  </a:lnTo>
                  <a:lnTo>
                    <a:pt x="1808801" y="616910"/>
                  </a:lnTo>
                  <a:lnTo>
                    <a:pt x="1844606" y="578829"/>
                  </a:lnTo>
                  <a:lnTo>
                    <a:pt x="1848129" y="556837"/>
                  </a:lnTo>
                  <a:lnTo>
                    <a:pt x="1904311" y="569499"/>
                  </a:lnTo>
                  <a:lnTo>
                    <a:pt x="1890122" y="544366"/>
                  </a:lnTo>
                  <a:lnTo>
                    <a:pt x="1935259" y="523136"/>
                  </a:lnTo>
                  <a:lnTo>
                    <a:pt x="1929736" y="499240"/>
                  </a:lnTo>
                  <a:lnTo>
                    <a:pt x="1952591" y="512854"/>
                  </a:lnTo>
                  <a:lnTo>
                    <a:pt x="1974302" y="502096"/>
                  </a:lnTo>
                  <a:lnTo>
                    <a:pt x="1972302" y="478486"/>
                  </a:lnTo>
                  <a:lnTo>
                    <a:pt x="1962779" y="456589"/>
                  </a:lnTo>
                  <a:lnTo>
                    <a:pt x="1946305" y="428029"/>
                  </a:lnTo>
                  <a:lnTo>
                    <a:pt x="1926213" y="409750"/>
                  </a:lnTo>
                  <a:lnTo>
                    <a:pt x="1956875" y="396231"/>
                  </a:lnTo>
                  <a:lnTo>
                    <a:pt x="1979444" y="403276"/>
                  </a:lnTo>
                  <a:lnTo>
                    <a:pt x="1985824" y="37300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Serbest Form 4778">
              <a:extLst>
                <a:ext uri="{FF2B5EF4-FFF2-40B4-BE49-F238E27FC236}">
                  <a16:creationId xmlns:a16="http://schemas.microsoft.com/office/drawing/2014/main" id="{E348A95B-95E9-3786-C667-1BD1C73BF664}"/>
                </a:ext>
              </a:extLst>
            </p:cNvPr>
            <p:cNvSpPr/>
            <p:nvPr/>
          </p:nvSpPr>
          <p:spPr>
            <a:xfrm>
              <a:off x="6239953" y="1657801"/>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119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011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011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119"/>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011"/>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011"/>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Serbest Form 4779">
              <a:extLst>
                <a:ext uri="{FF2B5EF4-FFF2-40B4-BE49-F238E27FC236}">
                  <a16:creationId xmlns:a16="http://schemas.microsoft.com/office/drawing/2014/main" id="{6A1FD48D-36AA-5991-D07D-4529CFAB0716}"/>
                </a:ext>
              </a:extLst>
            </p:cNvPr>
            <p:cNvSpPr/>
            <p:nvPr/>
          </p:nvSpPr>
          <p:spPr>
            <a:xfrm>
              <a:off x="6239953" y="1657801"/>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214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107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107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214"/>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107"/>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107"/>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0" name="Serbest Form 4780">
              <a:extLst>
                <a:ext uri="{FF2B5EF4-FFF2-40B4-BE49-F238E27FC236}">
                  <a16:creationId xmlns:a16="http://schemas.microsoft.com/office/drawing/2014/main" id="{747986B7-4ABC-B9F5-5CBA-256305DB7BAD}"/>
                </a:ext>
              </a:extLst>
            </p:cNvPr>
            <p:cNvSpPr/>
            <p:nvPr/>
          </p:nvSpPr>
          <p:spPr>
            <a:xfrm>
              <a:off x="3059435" y="-779372"/>
              <a:ext cx="72371" cy="17707"/>
            </a:xfrm>
            <a:custGeom>
              <a:avLst/>
              <a:gdLst>
                <a:gd name="connsiteX0" fmla="*/ 52564 w 72371"/>
                <a:gd name="connsiteY0" fmla="*/ 14185 h 17707"/>
                <a:gd name="connsiteX1" fmla="*/ 72371 w 72371"/>
                <a:gd name="connsiteY1" fmla="*/ 17708 h 17707"/>
                <a:gd name="connsiteX2" fmla="*/ 49327 w 72371"/>
                <a:gd name="connsiteY2" fmla="*/ 0 h 17707"/>
                <a:gd name="connsiteX3" fmla="*/ 26282 w 72371"/>
                <a:gd name="connsiteY3" fmla="*/ 3522 h 17707"/>
                <a:gd name="connsiteX4" fmla="*/ 0 w 72371"/>
                <a:gd name="connsiteY4" fmla="*/ 10663 h 17707"/>
                <a:gd name="connsiteX5" fmla="*/ 23044 w 72371"/>
                <a:gd name="connsiteY5" fmla="*/ 10663 h 17707"/>
                <a:gd name="connsiteX6" fmla="*/ 42756 w 72371"/>
                <a:gd name="connsiteY6" fmla="*/ 14185 h 17707"/>
                <a:gd name="connsiteX7" fmla="*/ 52564 w 72371"/>
                <a:gd name="connsiteY7" fmla="*/ 14185 h 1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71" h="17707">
                  <a:moveTo>
                    <a:pt x="52564" y="14185"/>
                  </a:moveTo>
                  <a:lnTo>
                    <a:pt x="72371" y="17708"/>
                  </a:lnTo>
                  <a:lnTo>
                    <a:pt x="49327" y="0"/>
                  </a:lnTo>
                  <a:lnTo>
                    <a:pt x="26282" y="3522"/>
                  </a:lnTo>
                  <a:lnTo>
                    <a:pt x="0" y="10663"/>
                  </a:lnTo>
                  <a:lnTo>
                    <a:pt x="23044" y="10663"/>
                  </a:lnTo>
                  <a:lnTo>
                    <a:pt x="42756" y="14185"/>
                  </a:lnTo>
                  <a:lnTo>
                    <a:pt x="52564" y="1418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Serbest Form 4781">
              <a:extLst>
                <a:ext uri="{FF2B5EF4-FFF2-40B4-BE49-F238E27FC236}">
                  <a16:creationId xmlns:a16="http://schemas.microsoft.com/office/drawing/2014/main" id="{97427D4E-1C94-25BE-7D6C-5225C5265E94}"/>
                </a:ext>
              </a:extLst>
            </p:cNvPr>
            <p:cNvSpPr/>
            <p:nvPr/>
          </p:nvSpPr>
          <p:spPr>
            <a:xfrm>
              <a:off x="3026487" y="-758142"/>
              <a:ext cx="98748" cy="31892"/>
            </a:xfrm>
            <a:custGeom>
              <a:avLst/>
              <a:gdLst>
                <a:gd name="connsiteX0" fmla="*/ 16474 w 98748"/>
                <a:gd name="connsiteY0" fmla="*/ 31893 h 31892"/>
                <a:gd name="connsiteX1" fmla="*/ 42756 w 98748"/>
                <a:gd name="connsiteY1" fmla="*/ 31893 h 31892"/>
                <a:gd name="connsiteX2" fmla="*/ 62563 w 98748"/>
                <a:gd name="connsiteY2" fmla="*/ 21230 h 31892"/>
                <a:gd name="connsiteX3" fmla="*/ 98749 w 98748"/>
                <a:gd name="connsiteY3" fmla="*/ 3522 h 31892"/>
                <a:gd name="connsiteX4" fmla="*/ 52660 w 98748"/>
                <a:gd name="connsiteY4" fmla="*/ 0 h 31892"/>
                <a:gd name="connsiteX5" fmla="*/ 19807 w 98748"/>
                <a:gd name="connsiteY5" fmla="*/ 3522 h 31892"/>
                <a:gd name="connsiteX6" fmla="*/ 0 w 98748"/>
                <a:gd name="connsiteY6" fmla="*/ 3522 h 31892"/>
                <a:gd name="connsiteX7" fmla="*/ 6571 w 98748"/>
                <a:gd name="connsiteY7" fmla="*/ 28275 h 31892"/>
                <a:gd name="connsiteX8" fmla="*/ 16474 w 98748"/>
                <a:gd name="connsiteY8" fmla="*/ 31893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748" h="31892">
                  <a:moveTo>
                    <a:pt x="16474" y="31893"/>
                  </a:moveTo>
                  <a:lnTo>
                    <a:pt x="42756" y="31893"/>
                  </a:lnTo>
                  <a:lnTo>
                    <a:pt x="62563" y="21230"/>
                  </a:lnTo>
                  <a:lnTo>
                    <a:pt x="98749" y="3522"/>
                  </a:lnTo>
                  <a:lnTo>
                    <a:pt x="52660" y="0"/>
                  </a:lnTo>
                  <a:lnTo>
                    <a:pt x="19807" y="3522"/>
                  </a:lnTo>
                  <a:lnTo>
                    <a:pt x="0" y="3522"/>
                  </a:lnTo>
                  <a:lnTo>
                    <a:pt x="6571" y="28275"/>
                  </a:lnTo>
                  <a:lnTo>
                    <a:pt x="16474" y="3189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Serbest Form 4782">
              <a:extLst>
                <a:ext uri="{FF2B5EF4-FFF2-40B4-BE49-F238E27FC236}">
                  <a16:creationId xmlns:a16="http://schemas.microsoft.com/office/drawing/2014/main" id="{A0DB550C-AE1A-57BC-CA05-58CF2F05BFC0}"/>
                </a:ext>
              </a:extLst>
            </p:cNvPr>
            <p:cNvSpPr/>
            <p:nvPr/>
          </p:nvSpPr>
          <p:spPr>
            <a:xfrm>
              <a:off x="2937737" y="-722727"/>
              <a:ext cx="19711" cy="10567"/>
            </a:xfrm>
            <a:custGeom>
              <a:avLst/>
              <a:gdLst>
                <a:gd name="connsiteX0" fmla="*/ 19711 w 19711"/>
                <a:gd name="connsiteY0" fmla="*/ 10567 h 10567"/>
                <a:gd name="connsiteX1" fmla="*/ 0 w 19711"/>
                <a:gd name="connsiteY1" fmla="*/ 0 h 10567"/>
              </a:gdLst>
              <a:ahLst/>
              <a:cxnLst>
                <a:cxn ang="0">
                  <a:pos x="connsiteX0" y="connsiteY0"/>
                </a:cxn>
                <a:cxn ang="0">
                  <a:pos x="connsiteX1" y="connsiteY1"/>
                </a:cxn>
              </a:cxnLst>
              <a:rect l="l" t="t" r="r" b="b"/>
              <a:pathLst>
                <a:path w="19711" h="10567">
                  <a:moveTo>
                    <a:pt x="19711" y="10567"/>
                  </a:moveTo>
                  <a:lnTo>
                    <a:pt x="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Serbest Form 4783">
              <a:extLst>
                <a:ext uri="{FF2B5EF4-FFF2-40B4-BE49-F238E27FC236}">
                  <a16:creationId xmlns:a16="http://schemas.microsoft.com/office/drawing/2014/main" id="{9EB675C9-6189-9021-8FF4-13A72AB73E91}"/>
                </a:ext>
              </a:extLst>
            </p:cNvPr>
            <p:cNvSpPr/>
            <p:nvPr/>
          </p:nvSpPr>
          <p:spPr>
            <a:xfrm>
              <a:off x="3003443" y="-602487"/>
              <a:ext cx="52659" cy="24752"/>
            </a:xfrm>
            <a:custGeom>
              <a:avLst/>
              <a:gdLst>
                <a:gd name="connsiteX0" fmla="*/ 52659 w 52659"/>
                <a:gd name="connsiteY0" fmla="*/ 21230 h 24752"/>
                <a:gd name="connsiteX1" fmla="*/ 23044 w 52659"/>
                <a:gd name="connsiteY1" fmla="*/ 7045 h 24752"/>
                <a:gd name="connsiteX2" fmla="*/ 0 w 52659"/>
                <a:gd name="connsiteY2" fmla="*/ 0 h 24752"/>
                <a:gd name="connsiteX3" fmla="*/ 6666 w 52659"/>
                <a:gd name="connsiteY3" fmla="*/ 24753 h 24752"/>
                <a:gd name="connsiteX4" fmla="*/ 52659 w 52659"/>
                <a:gd name="connsiteY4" fmla="*/ 21230 h 24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9" h="24752">
                  <a:moveTo>
                    <a:pt x="52659" y="21230"/>
                  </a:moveTo>
                  <a:lnTo>
                    <a:pt x="23044" y="7045"/>
                  </a:lnTo>
                  <a:lnTo>
                    <a:pt x="0" y="0"/>
                  </a:lnTo>
                  <a:lnTo>
                    <a:pt x="6666" y="24753"/>
                  </a:lnTo>
                  <a:lnTo>
                    <a:pt x="52659" y="2123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Serbest Form 4784">
              <a:extLst>
                <a:ext uri="{FF2B5EF4-FFF2-40B4-BE49-F238E27FC236}">
                  <a16:creationId xmlns:a16="http://schemas.microsoft.com/office/drawing/2014/main" id="{B91DD833-790C-4FD5-90D3-C70D9941EF67}"/>
                </a:ext>
              </a:extLst>
            </p:cNvPr>
            <p:cNvSpPr/>
            <p:nvPr/>
          </p:nvSpPr>
          <p:spPr>
            <a:xfrm>
              <a:off x="2753477" y="-669699"/>
              <a:ext cx="23044" cy="3522"/>
            </a:xfrm>
            <a:custGeom>
              <a:avLst/>
              <a:gdLst>
                <a:gd name="connsiteX0" fmla="*/ 0 w 23044"/>
                <a:gd name="connsiteY0" fmla="*/ 0 h 3522"/>
                <a:gd name="connsiteX1" fmla="*/ 23044 w 23044"/>
                <a:gd name="connsiteY1" fmla="*/ 3522 h 3522"/>
              </a:gdLst>
              <a:ahLst/>
              <a:cxnLst>
                <a:cxn ang="0">
                  <a:pos x="connsiteX0" y="connsiteY0"/>
                </a:cxn>
                <a:cxn ang="0">
                  <a:pos x="connsiteX1" y="connsiteY1"/>
                </a:cxn>
              </a:cxnLst>
              <a:rect l="l" t="t" r="r" b="b"/>
              <a:pathLst>
                <a:path w="23044" h="3522">
                  <a:moveTo>
                    <a:pt x="0" y="0"/>
                  </a:moveTo>
                  <a:lnTo>
                    <a:pt x="23044"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Serbest Form 4785">
              <a:extLst>
                <a:ext uri="{FF2B5EF4-FFF2-40B4-BE49-F238E27FC236}">
                  <a16:creationId xmlns:a16="http://schemas.microsoft.com/office/drawing/2014/main" id="{DDAFED12-CB21-51C6-5E47-29CEC6522D16}"/>
                </a:ext>
              </a:extLst>
            </p:cNvPr>
            <p:cNvSpPr/>
            <p:nvPr/>
          </p:nvSpPr>
          <p:spPr>
            <a:xfrm>
              <a:off x="2667964" y="-747003"/>
              <a:ext cx="466793" cy="126714"/>
            </a:xfrm>
            <a:custGeom>
              <a:avLst/>
              <a:gdLst>
                <a:gd name="connsiteX0" fmla="*/ 207210 w 466793"/>
                <a:gd name="connsiteY0" fmla="*/ 59597 h 126714"/>
                <a:gd name="connsiteX1" fmla="*/ 177690 w 466793"/>
                <a:gd name="connsiteY1" fmla="*/ 73782 h 126714"/>
                <a:gd name="connsiteX2" fmla="*/ 154646 w 466793"/>
                <a:gd name="connsiteY2" fmla="*/ 87872 h 126714"/>
                <a:gd name="connsiteX3" fmla="*/ 131601 w 466793"/>
                <a:gd name="connsiteY3" fmla="*/ 91489 h 126714"/>
                <a:gd name="connsiteX4" fmla="*/ 151313 w 466793"/>
                <a:gd name="connsiteY4" fmla="*/ 98534 h 126714"/>
                <a:gd name="connsiteX5" fmla="*/ 177690 w 466793"/>
                <a:gd name="connsiteY5" fmla="*/ 105579 h 126714"/>
                <a:gd name="connsiteX6" fmla="*/ 213780 w 466793"/>
                <a:gd name="connsiteY6" fmla="*/ 98534 h 126714"/>
                <a:gd name="connsiteX7" fmla="*/ 233587 w 466793"/>
                <a:gd name="connsiteY7" fmla="*/ 95012 h 126714"/>
                <a:gd name="connsiteX8" fmla="*/ 302625 w 466793"/>
                <a:gd name="connsiteY8" fmla="*/ 95012 h 126714"/>
                <a:gd name="connsiteX9" fmla="*/ 266440 w 466793"/>
                <a:gd name="connsiteY9" fmla="*/ 102057 h 126714"/>
                <a:gd name="connsiteX10" fmla="*/ 233682 w 466793"/>
                <a:gd name="connsiteY10" fmla="*/ 109006 h 126714"/>
                <a:gd name="connsiteX11" fmla="*/ 210638 w 466793"/>
                <a:gd name="connsiteY11" fmla="*/ 112624 h 126714"/>
                <a:gd name="connsiteX12" fmla="*/ 190927 w 466793"/>
                <a:gd name="connsiteY12" fmla="*/ 116147 h 126714"/>
                <a:gd name="connsiteX13" fmla="*/ 213876 w 466793"/>
                <a:gd name="connsiteY13" fmla="*/ 123192 h 126714"/>
                <a:gd name="connsiteX14" fmla="*/ 250061 w 466793"/>
                <a:gd name="connsiteY14" fmla="*/ 126714 h 126714"/>
                <a:gd name="connsiteX15" fmla="*/ 276438 w 466793"/>
                <a:gd name="connsiteY15" fmla="*/ 123192 h 126714"/>
                <a:gd name="connsiteX16" fmla="*/ 299483 w 466793"/>
                <a:gd name="connsiteY16" fmla="*/ 116147 h 126714"/>
                <a:gd name="connsiteX17" fmla="*/ 319385 w 466793"/>
                <a:gd name="connsiteY17" fmla="*/ 109006 h 126714"/>
                <a:gd name="connsiteX18" fmla="*/ 358808 w 466793"/>
                <a:gd name="connsiteY18" fmla="*/ 98439 h 126714"/>
                <a:gd name="connsiteX19" fmla="*/ 381853 w 466793"/>
                <a:gd name="connsiteY19" fmla="*/ 98439 h 126714"/>
                <a:gd name="connsiteX20" fmla="*/ 411468 w 466793"/>
                <a:gd name="connsiteY20" fmla="*/ 94917 h 126714"/>
                <a:gd name="connsiteX21" fmla="*/ 434512 w 466793"/>
                <a:gd name="connsiteY21" fmla="*/ 91394 h 126714"/>
                <a:gd name="connsiteX22" fmla="*/ 457271 w 466793"/>
                <a:gd name="connsiteY22" fmla="*/ 80446 h 126714"/>
                <a:gd name="connsiteX23" fmla="*/ 466794 w 466793"/>
                <a:gd name="connsiteY23" fmla="*/ 59216 h 126714"/>
                <a:gd name="connsiteX24" fmla="*/ 447082 w 466793"/>
                <a:gd name="connsiteY24" fmla="*/ 55693 h 126714"/>
                <a:gd name="connsiteX25" fmla="*/ 420800 w 466793"/>
                <a:gd name="connsiteY25" fmla="*/ 66261 h 126714"/>
                <a:gd name="connsiteX26" fmla="*/ 437464 w 466793"/>
                <a:gd name="connsiteY26" fmla="*/ 42365 h 126714"/>
                <a:gd name="connsiteX27" fmla="*/ 411182 w 466793"/>
                <a:gd name="connsiteY27" fmla="*/ 38842 h 126714"/>
                <a:gd name="connsiteX28" fmla="*/ 374996 w 466793"/>
                <a:gd name="connsiteY28" fmla="*/ 53028 h 126714"/>
                <a:gd name="connsiteX29" fmla="*/ 394708 w 466793"/>
                <a:gd name="connsiteY29" fmla="*/ 56550 h 126714"/>
                <a:gd name="connsiteX30" fmla="*/ 325670 w 466793"/>
                <a:gd name="connsiteY30" fmla="*/ 80446 h 126714"/>
                <a:gd name="connsiteX31" fmla="*/ 322337 w 466793"/>
                <a:gd name="connsiteY31" fmla="*/ 51885 h 126714"/>
                <a:gd name="connsiteX32" fmla="*/ 302625 w 466793"/>
                <a:gd name="connsiteY32" fmla="*/ 44840 h 126714"/>
                <a:gd name="connsiteX33" fmla="*/ 279581 w 466793"/>
                <a:gd name="connsiteY33" fmla="*/ 44840 h 126714"/>
                <a:gd name="connsiteX34" fmla="*/ 0 w 466793"/>
                <a:gd name="connsiteY34" fmla="*/ 52552 h 126714"/>
                <a:gd name="connsiteX35" fmla="*/ 39518 w 466793"/>
                <a:gd name="connsiteY35" fmla="*/ 49029 h 126714"/>
                <a:gd name="connsiteX36" fmla="*/ 65801 w 466793"/>
                <a:gd name="connsiteY36" fmla="*/ 63119 h 126714"/>
                <a:gd name="connsiteX37" fmla="*/ 88845 w 466793"/>
                <a:gd name="connsiteY37" fmla="*/ 63119 h 126714"/>
                <a:gd name="connsiteX38" fmla="*/ 115127 w 466793"/>
                <a:gd name="connsiteY38" fmla="*/ 59597 h 126714"/>
                <a:gd name="connsiteX39" fmla="*/ 134839 w 466793"/>
                <a:gd name="connsiteY39" fmla="*/ 42365 h 126714"/>
                <a:gd name="connsiteX40" fmla="*/ 171024 w 466793"/>
                <a:gd name="connsiteY40" fmla="*/ 31798 h 126714"/>
                <a:gd name="connsiteX41" fmla="*/ 151313 w 466793"/>
                <a:gd name="connsiteY41" fmla="*/ 49505 h 126714"/>
                <a:gd name="connsiteX42" fmla="*/ 180928 w 466793"/>
                <a:gd name="connsiteY42" fmla="*/ 56550 h 126714"/>
                <a:gd name="connsiteX43" fmla="*/ 210543 w 466793"/>
                <a:gd name="connsiteY43" fmla="*/ 42365 h 126714"/>
                <a:gd name="connsiteX44" fmla="*/ 263202 w 466793"/>
                <a:gd name="connsiteY44" fmla="*/ 17612 h 126714"/>
                <a:gd name="connsiteX45" fmla="*/ 236825 w 466793"/>
                <a:gd name="connsiteY45" fmla="*/ 10567 h 126714"/>
                <a:gd name="connsiteX46" fmla="*/ 203972 w 466793"/>
                <a:gd name="connsiteY46" fmla="*/ 3522 h 126714"/>
                <a:gd name="connsiteX47" fmla="*/ 164454 w 466793"/>
                <a:gd name="connsiteY47" fmla="*/ 0 h 126714"/>
                <a:gd name="connsiteX48" fmla="*/ 121698 w 466793"/>
                <a:gd name="connsiteY48" fmla="*/ 7045 h 126714"/>
                <a:gd name="connsiteX49" fmla="*/ 55897 w 466793"/>
                <a:gd name="connsiteY49" fmla="*/ 24753 h 126714"/>
                <a:gd name="connsiteX50" fmla="*/ 16474 w 466793"/>
                <a:gd name="connsiteY50" fmla="*/ 21135 h 12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66793" h="126714">
                  <a:moveTo>
                    <a:pt x="207210" y="59597"/>
                  </a:moveTo>
                  <a:lnTo>
                    <a:pt x="177690" y="73782"/>
                  </a:lnTo>
                  <a:lnTo>
                    <a:pt x="154646" y="87872"/>
                  </a:lnTo>
                  <a:lnTo>
                    <a:pt x="131601" y="91489"/>
                  </a:lnTo>
                  <a:lnTo>
                    <a:pt x="151313" y="98534"/>
                  </a:lnTo>
                  <a:lnTo>
                    <a:pt x="177690" y="105579"/>
                  </a:lnTo>
                  <a:lnTo>
                    <a:pt x="213780" y="98534"/>
                  </a:lnTo>
                  <a:lnTo>
                    <a:pt x="233587" y="95012"/>
                  </a:lnTo>
                  <a:lnTo>
                    <a:pt x="302625" y="95012"/>
                  </a:lnTo>
                  <a:lnTo>
                    <a:pt x="266440" y="102057"/>
                  </a:lnTo>
                  <a:lnTo>
                    <a:pt x="233682" y="109006"/>
                  </a:lnTo>
                  <a:lnTo>
                    <a:pt x="210638" y="112624"/>
                  </a:lnTo>
                  <a:lnTo>
                    <a:pt x="190927" y="116147"/>
                  </a:lnTo>
                  <a:lnTo>
                    <a:pt x="213876" y="123192"/>
                  </a:lnTo>
                  <a:lnTo>
                    <a:pt x="250061" y="126714"/>
                  </a:lnTo>
                  <a:lnTo>
                    <a:pt x="276438" y="123192"/>
                  </a:lnTo>
                  <a:lnTo>
                    <a:pt x="299483" y="116147"/>
                  </a:lnTo>
                  <a:lnTo>
                    <a:pt x="319385" y="109006"/>
                  </a:lnTo>
                  <a:lnTo>
                    <a:pt x="358808" y="98439"/>
                  </a:lnTo>
                  <a:lnTo>
                    <a:pt x="381853" y="98439"/>
                  </a:lnTo>
                  <a:lnTo>
                    <a:pt x="411468" y="94917"/>
                  </a:lnTo>
                  <a:lnTo>
                    <a:pt x="434512" y="91394"/>
                  </a:lnTo>
                  <a:lnTo>
                    <a:pt x="457271" y="80446"/>
                  </a:lnTo>
                  <a:lnTo>
                    <a:pt x="466794" y="59216"/>
                  </a:lnTo>
                  <a:lnTo>
                    <a:pt x="447082" y="55693"/>
                  </a:lnTo>
                  <a:lnTo>
                    <a:pt x="420800" y="66261"/>
                  </a:lnTo>
                  <a:lnTo>
                    <a:pt x="437464" y="42365"/>
                  </a:lnTo>
                  <a:lnTo>
                    <a:pt x="411182" y="38842"/>
                  </a:lnTo>
                  <a:lnTo>
                    <a:pt x="374996" y="53028"/>
                  </a:lnTo>
                  <a:lnTo>
                    <a:pt x="394708" y="56550"/>
                  </a:lnTo>
                  <a:lnTo>
                    <a:pt x="325670" y="80446"/>
                  </a:lnTo>
                  <a:lnTo>
                    <a:pt x="322337" y="51885"/>
                  </a:lnTo>
                  <a:lnTo>
                    <a:pt x="302625" y="44840"/>
                  </a:lnTo>
                  <a:lnTo>
                    <a:pt x="279581" y="44840"/>
                  </a:lnTo>
                  <a:close/>
                  <a:moveTo>
                    <a:pt x="0" y="52552"/>
                  </a:moveTo>
                  <a:lnTo>
                    <a:pt x="39518" y="49029"/>
                  </a:lnTo>
                  <a:lnTo>
                    <a:pt x="65801" y="63119"/>
                  </a:lnTo>
                  <a:lnTo>
                    <a:pt x="88845" y="63119"/>
                  </a:lnTo>
                  <a:lnTo>
                    <a:pt x="115127" y="59597"/>
                  </a:lnTo>
                  <a:lnTo>
                    <a:pt x="134839" y="42365"/>
                  </a:lnTo>
                  <a:lnTo>
                    <a:pt x="171024" y="31798"/>
                  </a:lnTo>
                  <a:lnTo>
                    <a:pt x="151313" y="49505"/>
                  </a:lnTo>
                  <a:lnTo>
                    <a:pt x="180928" y="56550"/>
                  </a:lnTo>
                  <a:lnTo>
                    <a:pt x="210543" y="42365"/>
                  </a:lnTo>
                  <a:lnTo>
                    <a:pt x="263202" y="17612"/>
                  </a:lnTo>
                  <a:lnTo>
                    <a:pt x="236825" y="10567"/>
                  </a:lnTo>
                  <a:lnTo>
                    <a:pt x="203972" y="3522"/>
                  </a:lnTo>
                  <a:lnTo>
                    <a:pt x="164454" y="0"/>
                  </a:lnTo>
                  <a:lnTo>
                    <a:pt x="121698" y="7045"/>
                  </a:lnTo>
                  <a:lnTo>
                    <a:pt x="55897" y="24753"/>
                  </a:lnTo>
                  <a:lnTo>
                    <a:pt x="16474" y="2113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Serbest Form 4786">
              <a:extLst>
                <a:ext uri="{FF2B5EF4-FFF2-40B4-BE49-F238E27FC236}">
                  <a16:creationId xmlns:a16="http://schemas.microsoft.com/office/drawing/2014/main" id="{B4479293-1A89-01D0-65CA-F728073D01A6}"/>
                </a:ext>
              </a:extLst>
            </p:cNvPr>
            <p:cNvSpPr/>
            <p:nvPr/>
          </p:nvSpPr>
          <p:spPr>
            <a:xfrm>
              <a:off x="1408517" y="-630762"/>
              <a:ext cx="2627736" cy="1404802"/>
            </a:xfrm>
            <a:custGeom>
              <a:avLst/>
              <a:gdLst>
                <a:gd name="connsiteX0" fmla="*/ 2289021 w 2627736"/>
                <a:gd name="connsiteY0" fmla="*/ 70735 h 1404802"/>
                <a:gd name="connsiteX1" fmla="*/ 2308733 w 2627736"/>
                <a:gd name="connsiteY1" fmla="*/ 70735 h 1404802"/>
                <a:gd name="connsiteX2" fmla="*/ 2358059 w 2627736"/>
                <a:gd name="connsiteY2" fmla="*/ 63690 h 1404802"/>
                <a:gd name="connsiteX3" fmla="*/ 2381104 w 2627736"/>
                <a:gd name="connsiteY3" fmla="*/ 67213 h 1404802"/>
                <a:gd name="connsiteX4" fmla="*/ 2377866 w 2627736"/>
                <a:gd name="connsiteY4" fmla="*/ 45983 h 1404802"/>
                <a:gd name="connsiteX5" fmla="*/ 2315303 w 2627736"/>
                <a:gd name="connsiteY5" fmla="*/ 38842 h 1404802"/>
                <a:gd name="connsiteX6" fmla="*/ 2292259 w 2627736"/>
                <a:gd name="connsiteY6" fmla="*/ 31797 h 1404802"/>
                <a:gd name="connsiteX7" fmla="*/ 2285688 w 2627736"/>
                <a:gd name="connsiteY7" fmla="*/ 56550 h 1404802"/>
                <a:gd name="connsiteX8" fmla="*/ 2450142 w 2627736"/>
                <a:gd name="connsiteY8" fmla="*/ 487816 h 1404802"/>
                <a:gd name="connsiteX9" fmla="*/ 2430430 w 2627736"/>
                <a:gd name="connsiteY9" fmla="*/ 498478 h 1404802"/>
                <a:gd name="connsiteX10" fmla="*/ 2450142 w 2627736"/>
                <a:gd name="connsiteY10" fmla="*/ 494956 h 1404802"/>
                <a:gd name="connsiteX11" fmla="*/ 2282451 w 2627736"/>
                <a:gd name="connsiteY11" fmla="*/ 268851 h 1404802"/>
                <a:gd name="connsiteX12" fmla="*/ 2318636 w 2627736"/>
                <a:gd name="connsiteY12" fmla="*/ 268851 h 1404802"/>
                <a:gd name="connsiteX13" fmla="*/ 2292259 w 2627736"/>
                <a:gd name="connsiteY13" fmla="*/ 258188 h 1404802"/>
                <a:gd name="connsiteX14" fmla="*/ 2302543 w 2627736"/>
                <a:gd name="connsiteY14" fmla="*/ 573498 h 1404802"/>
                <a:gd name="connsiteX15" fmla="*/ 2282831 w 2627736"/>
                <a:gd name="connsiteY15" fmla="*/ 573498 h 1404802"/>
                <a:gd name="connsiteX16" fmla="*/ 2302543 w 2627736"/>
                <a:gd name="connsiteY16" fmla="*/ 587207 h 1404802"/>
                <a:gd name="connsiteX17" fmla="*/ 2295972 w 2627736"/>
                <a:gd name="connsiteY17" fmla="*/ 1220872 h 1404802"/>
                <a:gd name="connsiteX18" fmla="*/ 2272928 w 2627736"/>
                <a:gd name="connsiteY18" fmla="*/ 1224394 h 1404802"/>
                <a:gd name="connsiteX19" fmla="*/ 2286069 w 2627736"/>
                <a:gd name="connsiteY19" fmla="*/ 1203164 h 1404802"/>
                <a:gd name="connsiteX20" fmla="*/ 2266358 w 2627736"/>
                <a:gd name="connsiteY20" fmla="*/ 1206687 h 1404802"/>
                <a:gd name="connsiteX21" fmla="*/ 2246646 w 2627736"/>
                <a:gd name="connsiteY21" fmla="*/ 1235247 h 1404802"/>
                <a:gd name="connsiteX22" fmla="*/ 2279498 w 2627736"/>
                <a:gd name="connsiteY22" fmla="*/ 1231630 h 1404802"/>
                <a:gd name="connsiteX23" fmla="*/ 2299305 w 2627736"/>
                <a:gd name="connsiteY23" fmla="*/ 1224585 h 1404802"/>
                <a:gd name="connsiteX24" fmla="*/ 2207128 w 2627736"/>
                <a:gd name="connsiteY24" fmla="*/ 286939 h 1404802"/>
                <a:gd name="connsiteX25" fmla="*/ 2236742 w 2627736"/>
                <a:gd name="connsiteY25" fmla="*/ 286939 h 1404802"/>
                <a:gd name="connsiteX26" fmla="*/ 2263120 w 2627736"/>
                <a:gd name="connsiteY26" fmla="*/ 272849 h 1404802"/>
                <a:gd name="connsiteX27" fmla="*/ 2256549 w 2627736"/>
                <a:gd name="connsiteY27" fmla="*/ 251619 h 1404802"/>
                <a:gd name="connsiteX28" fmla="*/ 2230172 w 2627736"/>
                <a:gd name="connsiteY28" fmla="*/ 251619 h 1404802"/>
                <a:gd name="connsiteX29" fmla="*/ 2203890 w 2627736"/>
                <a:gd name="connsiteY29" fmla="*/ 262187 h 1404802"/>
                <a:gd name="connsiteX30" fmla="*/ 2197319 w 2627736"/>
                <a:gd name="connsiteY30" fmla="*/ 283417 h 1404802"/>
                <a:gd name="connsiteX31" fmla="*/ 2243313 w 2627736"/>
                <a:gd name="connsiteY31" fmla="*/ 1061694 h 1404802"/>
                <a:gd name="connsiteX32" fmla="*/ 2217031 w 2627736"/>
                <a:gd name="connsiteY32" fmla="*/ 1058172 h 1404802"/>
                <a:gd name="connsiteX33" fmla="*/ 2187416 w 2627736"/>
                <a:gd name="connsiteY33" fmla="*/ 1054649 h 1404802"/>
                <a:gd name="connsiteX34" fmla="*/ 2207128 w 2627736"/>
                <a:gd name="connsiteY34" fmla="*/ 1065216 h 1404802"/>
                <a:gd name="connsiteX35" fmla="*/ 2233505 w 2627736"/>
                <a:gd name="connsiteY35" fmla="*/ 1079402 h 1404802"/>
                <a:gd name="connsiteX36" fmla="*/ 2259787 w 2627736"/>
                <a:gd name="connsiteY36" fmla="*/ 1082924 h 1404802"/>
                <a:gd name="connsiteX37" fmla="*/ 2279498 w 2627736"/>
                <a:gd name="connsiteY37" fmla="*/ 1082924 h 1404802"/>
                <a:gd name="connsiteX38" fmla="*/ 2259787 w 2627736"/>
                <a:gd name="connsiteY38" fmla="*/ 1065216 h 1404802"/>
                <a:gd name="connsiteX39" fmla="*/ 2197319 w 2627736"/>
                <a:gd name="connsiteY39" fmla="*/ 212682 h 1404802"/>
                <a:gd name="connsiteX40" fmla="*/ 2174275 w 2627736"/>
                <a:gd name="connsiteY40" fmla="*/ 219726 h 1404802"/>
                <a:gd name="connsiteX41" fmla="*/ 2193986 w 2627736"/>
                <a:gd name="connsiteY41" fmla="*/ 216204 h 1404802"/>
                <a:gd name="connsiteX42" fmla="*/ 2213698 w 2627736"/>
                <a:gd name="connsiteY42" fmla="*/ 212682 h 1404802"/>
                <a:gd name="connsiteX43" fmla="*/ 2180845 w 2627736"/>
                <a:gd name="connsiteY43" fmla="*/ 1210304 h 1404802"/>
                <a:gd name="connsiteX44" fmla="*/ 2161134 w 2627736"/>
                <a:gd name="connsiteY44" fmla="*/ 1203164 h 1404802"/>
                <a:gd name="connsiteX45" fmla="*/ 2187416 w 2627736"/>
                <a:gd name="connsiteY45" fmla="*/ 1220872 h 1404802"/>
                <a:gd name="connsiteX46" fmla="*/ 2210460 w 2627736"/>
                <a:gd name="connsiteY46" fmla="*/ 1213827 h 1404802"/>
                <a:gd name="connsiteX47" fmla="*/ 2605168 w 2627736"/>
                <a:gd name="connsiteY47" fmla="*/ 304647 h 1404802"/>
                <a:gd name="connsiteX48" fmla="*/ 2575554 w 2627736"/>
                <a:gd name="connsiteY48" fmla="*/ 311787 h 1404802"/>
                <a:gd name="connsiteX49" fmla="*/ 2552509 w 2627736"/>
                <a:gd name="connsiteY49" fmla="*/ 294079 h 1404802"/>
                <a:gd name="connsiteX50" fmla="*/ 2572316 w 2627736"/>
                <a:gd name="connsiteY50" fmla="*/ 286939 h 1404802"/>
                <a:gd name="connsiteX51" fmla="*/ 2545557 w 2627736"/>
                <a:gd name="connsiteY51" fmla="*/ 268851 h 1404802"/>
                <a:gd name="connsiteX52" fmla="*/ 2525846 w 2627736"/>
                <a:gd name="connsiteY52" fmla="*/ 258188 h 1404802"/>
                <a:gd name="connsiteX53" fmla="*/ 2499564 w 2627736"/>
                <a:gd name="connsiteY53" fmla="*/ 254666 h 1404802"/>
                <a:gd name="connsiteX54" fmla="*/ 2463378 w 2627736"/>
                <a:gd name="connsiteY54" fmla="*/ 229913 h 1404802"/>
                <a:gd name="connsiteX55" fmla="*/ 2499564 w 2627736"/>
                <a:gd name="connsiteY55" fmla="*/ 226391 h 1404802"/>
                <a:gd name="connsiteX56" fmla="*/ 2538987 w 2627736"/>
                <a:gd name="connsiteY56" fmla="*/ 212206 h 1404802"/>
                <a:gd name="connsiteX57" fmla="*/ 2515943 w 2627736"/>
                <a:gd name="connsiteY57" fmla="*/ 201638 h 1404802"/>
                <a:gd name="connsiteX58" fmla="*/ 2473187 w 2627736"/>
                <a:gd name="connsiteY58" fmla="*/ 198116 h 1404802"/>
                <a:gd name="connsiteX59" fmla="*/ 2529179 w 2627736"/>
                <a:gd name="connsiteY59" fmla="*/ 190975 h 1404802"/>
                <a:gd name="connsiteX60" fmla="*/ 2463378 w 2627736"/>
                <a:gd name="connsiteY60" fmla="*/ 187453 h 1404802"/>
                <a:gd name="connsiteX61" fmla="*/ 2496231 w 2627736"/>
                <a:gd name="connsiteY61" fmla="*/ 166223 h 1404802"/>
                <a:gd name="connsiteX62" fmla="*/ 2529179 w 2627736"/>
                <a:gd name="connsiteY62" fmla="*/ 166223 h 1404802"/>
                <a:gd name="connsiteX63" fmla="*/ 2509372 w 2627736"/>
                <a:gd name="connsiteY63" fmla="*/ 152038 h 1404802"/>
                <a:gd name="connsiteX64" fmla="*/ 2473187 w 2627736"/>
                <a:gd name="connsiteY64" fmla="*/ 159178 h 1404802"/>
                <a:gd name="connsiteX65" fmla="*/ 2440334 w 2627736"/>
                <a:gd name="connsiteY65" fmla="*/ 173649 h 1404802"/>
                <a:gd name="connsiteX66" fmla="*/ 2463378 w 2627736"/>
                <a:gd name="connsiteY66" fmla="*/ 156036 h 1404802"/>
                <a:gd name="connsiteX67" fmla="*/ 2472901 w 2627736"/>
                <a:gd name="connsiteY67" fmla="*/ 134806 h 1404802"/>
                <a:gd name="connsiteX68" fmla="*/ 2437001 w 2627736"/>
                <a:gd name="connsiteY68" fmla="*/ 145088 h 1404802"/>
                <a:gd name="connsiteX69" fmla="*/ 2460045 w 2627736"/>
                <a:gd name="connsiteY69" fmla="*/ 130998 h 1404802"/>
                <a:gd name="connsiteX70" fmla="*/ 2440334 w 2627736"/>
                <a:gd name="connsiteY70" fmla="*/ 120335 h 1404802"/>
                <a:gd name="connsiteX71" fmla="*/ 2420622 w 2627736"/>
                <a:gd name="connsiteY71" fmla="*/ 130998 h 1404802"/>
                <a:gd name="connsiteX72" fmla="*/ 2397768 w 2627736"/>
                <a:gd name="connsiteY72" fmla="*/ 130998 h 1404802"/>
                <a:gd name="connsiteX73" fmla="*/ 2378056 w 2627736"/>
                <a:gd name="connsiteY73" fmla="*/ 127380 h 1404802"/>
                <a:gd name="connsiteX74" fmla="*/ 2401006 w 2627736"/>
                <a:gd name="connsiteY74" fmla="*/ 106150 h 1404802"/>
                <a:gd name="connsiteX75" fmla="*/ 2374724 w 2627736"/>
                <a:gd name="connsiteY75" fmla="*/ 106150 h 1404802"/>
                <a:gd name="connsiteX76" fmla="*/ 2397768 w 2627736"/>
                <a:gd name="connsiteY76" fmla="*/ 88443 h 1404802"/>
                <a:gd name="connsiteX77" fmla="*/ 2368153 w 2627736"/>
                <a:gd name="connsiteY77" fmla="*/ 77780 h 1404802"/>
                <a:gd name="connsiteX78" fmla="*/ 2348251 w 2627736"/>
                <a:gd name="connsiteY78" fmla="*/ 77780 h 1404802"/>
                <a:gd name="connsiteX79" fmla="*/ 2318636 w 2627736"/>
                <a:gd name="connsiteY79" fmla="*/ 74258 h 1404802"/>
                <a:gd name="connsiteX80" fmla="*/ 2305495 w 2627736"/>
                <a:gd name="connsiteY80" fmla="*/ 106055 h 1404802"/>
                <a:gd name="connsiteX81" fmla="*/ 2272547 w 2627736"/>
                <a:gd name="connsiteY81" fmla="*/ 106055 h 1404802"/>
                <a:gd name="connsiteX82" fmla="*/ 2249503 w 2627736"/>
                <a:gd name="connsiteY82" fmla="*/ 95488 h 1404802"/>
                <a:gd name="connsiteX83" fmla="*/ 2229791 w 2627736"/>
                <a:gd name="connsiteY83" fmla="*/ 102533 h 1404802"/>
                <a:gd name="connsiteX84" fmla="*/ 2239313 w 2627736"/>
                <a:gd name="connsiteY84" fmla="*/ 81303 h 1404802"/>
                <a:gd name="connsiteX85" fmla="*/ 2262358 w 2627736"/>
                <a:gd name="connsiteY85" fmla="*/ 77780 h 1404802"/>
                <a:gd name="connsiteX86" fmla="*/ 2262358 w 2627736"/>
                <a:gd name="connsiteY86" fmla="*/ 53028 h 1404802"/>
                <a:gd name="connsiteX87" fmla="*/ 2216840 w 2627736"/>
                <a:gd name="connsiteY87" fmla="*/ 35320 h 1404802"/>
                <a:gd name="connsiteX88" fmla="*/ 2157610 w 2627736"/>
                <a:gd name="connsiteY88" fmla="*/ 45983 h 1404802"/>
                <a:gd name="connsiteX89" fmla="*/ 2177417 w 2627736"/>
                <a:gd name="connsiteY89" fmla="*/ 63690 h 1404802"/>
                <a:gd name="connsiteX90" fmla="*/ 2154373 w 2627736"/>
                <a:gd name="connsiteY90" fmla="*/ 56550 h 1404802"/>
                <a:gd name="connsiteX91" fmla="*/ 2131328 w 2627736"/>
                <a:gd name="connsiteY91" fmla="*/ 63690 h 1404802"/>
                <a:gd name="connsiteX92" fmla="*/ 2127996 w 2627736"/>
                <a:gd name="connsiteY92" fmla="*/ 84825 h 1404802"/>
                <a:gd name="connsiteX93" fmla="*/ 2134566 w 2627736"/>
                <a:gd name="connsiteY93" fmla="*/ 106055 h 1404802"/>
                <a:gd name="connsiteX94" fmla="*/ 2114854 w 2627736"/>
                <a:gd name="connsiteY94" fmla="*/ 95488 h 1404802"/>
                <a:gd name="connsiteX95" fmla="*/ 2095143 w 2627736"/>
                <a:gd name="connsiteY95" fmla="*/ 109673 h 1404802"/>
                <a:gd name="connsiteX96" fmla="*/ 2085620 w 2627736"/>
                <a:gd name="connsiteY96" fmla="*/ 138233 h 1404802"/>
                <a:gd name="connsiteX97" fmla="*/ 2052767 w 2627736"/>
                <a:gd name="connsiteY97" fmla="*/ 141756 h 1404802"/>
                <a:gd name="connsiteX98" fmla="*/ 2079050 w 2627736"/>
                <a:gd name="connsiteY98" fmla="*/ 131189 h 1404802"/>
                <a:gd name="connsiteX99" fmla="*/ 2072479 w 2627736"/>
                <a:gd name="connsiteY99" fmla="*/ 106341 h 1404802"/>
                <a:gd name="connsiteX100" fmla="*/ 2095524 w 2627736"/>
                <a:gd name="connsiteY100" fmla="*/ 92251 h 1404802"/>
                <a:gd name="connsiteX101" fmla="*/ 2102094 w 2627736"/>
                <a:gd name="connsiteY101" fmla="*/ 71021 h 1404802"/>
                <a:gd name="connsiteX102" fmla="*/ 2121615 w 2627736"/>
                <a:gd name="connsiteY102" fmla="*/ 56550 h 1404802"/>
                <a:gd name="connsiteX103" fmla="*/ 2144660 w 2627736"/>
                <a:gd name="connsiteY103" fmla="*/ 45983 h 1404802"/>
                <a:gd name="connsiteX104" fmla="*/ 2164371 w 2627736"/>
                <a:gd name="connsiteY104" fmla="*/ 42460 h 1404802"/>
                <a:gd name="connsiteX105" fmla="*/ 2108474 w 2627736"/>
                <a:gd name="connsiteY105" fmla="*/ 31797 h 1404802"/>
                <a:gd name="connsiteX106" fmla="*/ 2072289 w 2627736"/>
                <a:gd name="connsiteY106" fmla="*/ 45983 h 1404802"/>
                <a:gd name="connsiteX107" fmla="*/ 2049244 w 2627736"/>
                <a:gd name="connsiteY107" fmla="*/ 56550 h 1404802"/>
                <a:gd name="connsiteX108" fmla="*/ 2029532 w 2627736"/>
                <a:gd name="connsiteY108" fmla="*/ 70735 h 1404802"/>
                <a:gd name="connsiteX109" fmla="*/ 2003251 w 2627736"/>
                <a:gd name="connsiteY109" fmla="*/ 81303 h 1404802"/>
                <a:gd name="connsiteX110" fmla="*/ 1980206 w 2627736"/>
                <a:gd name="connsiteY110" fmla="*/ 95488 h 1404802"/>
                <a:gd name="connsiteX111" fmla="*/ 1959733 w 2627736"/>
                <a:gd name="connsiteY111" fmla="*/ 116527 h 1404802"/>
                <a:gd name="connsiteX112" fmla="*/ 1995918 w 2627736"/>
                <a:gd name="connsiteY112" fmla="*/ 127095 h 1404802"/>
                <a:gd name="connsiteX113" fmla="*/ 2015630 w 2627736"/>
                <a:gd name="connsiteY113" fmla="*/ 134235 h 1404802"/>
                <a:gd name="connsiteX114" fmla="*/ 1966684 w 2627736"/>
                <a:gd name="connsiteY114" fmla="*/ 145088 h 1404802"/>
                <a:gd name="connsiteX115" fmla="*/ 1986396 w 2627736"/>
                <a:gd name="connsiteY115" fmla="*/ 166318 h 1404802"/>
                <a:gd name="connsiteX116" fmla="*/ 2019248 w 2627736"/>
                <a:gd name="connsiteY116" fmla="*/ 159273 h 1404802"/>
                <a:gd name="connsiteX117" fmla="*/ 2048863 w 2627736"/>
                <a:gd name="connsiteY117" fmla="*/ 173649 h 1404802"/>
                <a:gd name="connsiteX118" fmla="*/ 2071908 w 2627736"/>
                <a:gd name="connsiteY118" fmla="*/ 177266 h 1404802"/>
                <a:gd name="connsiteX119" fmla="*/ 2098190 w 2627736"/>
                <a:gd name="connsiteY119" fmla="*/ 180789 h 1404802"/>
                <a:gd name="connsiteX120" fmla="*/ 2121234 w 2627736"/>
                <a:gd name="connsiteY120" fmla="*/ 184311 h 1404802"/>
                <a:gd name="connsiteX121" fmla="*/ 2150850 w 2627736"/>
                <a:gd name="connsiteY121" fmla="*/ 173649 h 1404802"/>
                <a:gd name="connsiteX122" fmla="*/ 2170561 w 2627736"/>
                <a:gd name="connsiteY122" fmla="*/ 173649 h 1404802"/>
                <a:gd name="connsiteX123" fmla="*/ 2190368 w 2627736"/>
                <a:gd name="connsiteY123" fmla="*/ 177266 h 1404802"/>
                <a:gd name="connsiteX124" fmla="*/ 2216650 w 2627736"/>
                <a:gd name="connsiteY124" fmla="*/ 184311 h 1404802"/>
                <a:gd name="connsiteX125" fmla="*/ 2216650 w 2627736"/>
                <a:gd name="connsiteY125" fmla="*/ 162700 h 1404802"/>
                <a:gd name="connsiteX126" fmla="*/ 2239694 w 2627736"/>
                <a:gd name="connsiteY126" fmla="*/ 152038 h 1404802"/>
                <a:gd name="connsiteX127" fmla="*/ 2249217 w 2627736"/>
                <a:gd name="connsiteY127" fmla="*/ 173268 h 1404802"/>
                <a:gd name="connsiteX128" fmla="*/ 2282165 w 2627736"/>
                <a:gd name="connsiteY128" fmla="*/ 180408 h 1404802"/>
                <a:gd name="connsiteX129" fmla="*/ 2288735 w 2627736"/>
                <a:gd name="connsiteY129" fmla="*/ 201638 h 1404802"/>
                <a:gd name="connsiteX130" fmla="*/ 2295306 w 2627736"/>
                <a:gd name="connsiteY130" fmla="*/ 222868 h 1404802"/>
                <a:gd name="connsiteX131" fmla="*/ 2315017 w 2627736"/>
                <a:gd name="connsiteY131" fmla="*/ 222868 h 1404802"/>
                <a:gd name="connsiteX132" fmla="*/ 2341395 w 2627736"/>
                <a:gd name="connsiteY132" fmla="*/ 247621 h 1404802"/>
                <a:gd name="connsiteX133" fmla="*/ 2334824 w 2627736"/>
                <a:gd name="connsiteY133" fmla="*/ 276181 h 1404802"/>
                <a:gd name="connsiteX134" fmla="*/ 2318350 w 2627736"/>
                <a:gd name="connsiteY134" fmla="*/ 300934 h 1404802"/>
                <a:gd name="connsiteX135" fmla="*/ 2288735 w 2627736"/>
                <a:gd name="connsiteY135" fmla="*/ 315119 h 1404802"/>
                <a:gd name="connsiteX136" fmla="*/ 2265691 w 2627736"/>
                <a:gd name="connsiteY136" fmla="*/ 322164 h 1404802"/>
                <a:gd name="connsiteX137" fmla="*/ 2239409 w 2627736"/>
                <a:gd name="connsiteY137" fmla="*/ 336349 h 1404802"/>
                <a:gd name="connsiteX138" fmla="*/ 2252550 w 2627736"/>
                <a:gd name="connsiteY138" fmla="*/ 357579 h 1404802"/>
                <a:gd name="connsiteX139" fmla="*/ 2232838 w 2627736"/>
                <a:gd name="connsiteY139" fmla="*/ 364624 h 1404802"/>
                <a:gd name="connsiteX140" fmla="*/ 2180179 w 2627736"/>
                <a:gd name="connsiteY140" fmla="*/ 371669 h 1404802"/>
                <a:gd name="connsiteX141" fmla="*/ 2160467 w 2627736"/>
                <a:gd name="connsiteY141" fmla="*/ 368147 h 1404802"/>
                <a:gd name="connsiteX142" fmla="*/ 2134375 w 2627736"/>
                <a:gd name="connsiteY142" fmla="*/ 364053 h 1404802"/>
                <a:gd name="connsiteX143" fmla="*/ 2111426 w 2627736"/>
                <a:gd name="connsiteY143" fmla="*/ 381760 h 1404802"/>
                <a:gd name="connsiteX144" fmla="*/ 2091619 w 2627736"/>
                <a:gd name="connsiteY144" fmla="*/ 392614 h 1404802"/>
                <a:gd name="connsiteX145" fmla="*/ 2091619 w 2627736"/>
                <a:gd name="connsiteY145" fmla="*/ 413844 h 1404802"/>
                <a:gd name="connsiteX146" fmla="*/ 2114664 w 2627736"/>
                <a:gd name="connsiteY146" fmla="*/ 417366 h 1404802"/>
                <a:gd name="connsiteX147" fmla="*/ 2137708 w 2627736"/>
                <a:gd name="connsiteY147" fmla="*/ 410321 h 1404802"/>
                <a:gd name="connsiteX148" fmla="*/ 2170561 w 2627736"/>
                <a:gd name="connsiteY148" fmla="*/ 403276 h 1404802"/>
                <a:gd name="connsiteX149" fmla="*/ 2190368 w 2627736"/>
                <a:gd name="connsiteY149" fmla="*/ 406799 h 1404802"/>
                <a:gd name="connsiteX150" fmla="*/ 2203509 w 2627736"/>
                <a:gd name="connsiteY150" fmla="*/ 382046 h 1404802"/>
                <a:gd name="connsiteX151" fmla="*/ 2236361 w 2627736"/>
                <a:gd name="connsiteY151" fmla="*/ 396136 h 1404802"/>
                <a:gd name="connsiteX152" fmla="*/ 2236361 w 2627736"/>
                <a:gd name="connsiteY152" fmla="*/ 417366 h 1404802"/>
                <a:gd name="connsiteX153" fmla="*/ 2252836 w 2627736"/>
                <a:gd name="connsiteY153" fmla="*/ 438596 h 1404802"/>
                <a:gd name="connsiteX154" fmla="*/ 2249503 w 2627736"/>
                <a:gd name="connsiteY154" fmla="*/ 459826 h 1404802"/>
                <a:gd name="connsiteX155" fmla="*/ 2269310 w 2627736"/>
                <a:gd name="connsiteY155" fmla="*/ 466871 h 1404802"/>
                <a:gd name="connsiteX156" fmla="*/ 2289021 w 2627736"/>
                <a:gd name="connsiteY156" fmla="*/ 474011 h 1404802"/>
                <a:gd name="connsiteX157" fmla="*/ 2312066 w 2627736"/>
                <a:gd name="connsiteY157" fmla="*/ 495241 h 1404802"/>
                <a:gd name="connsiteX158" fmla="*/ 2338348 w 2627736"/>
                <a:gd name="connsiteY158" fmla="*/ 495241 h 1404802"/>
                <a:gd name="connsiteX159" fmla="*/ 2381104 w 2627736"/>
                <a:gd name="connsiteY159" fmla="*/ 516376 h 1404802"/>
                <a:gd name="connsiteX160" fmla="*/ 2390626 w 2627736"/>
                <a:gd name="connsiteY160" fmla="*/ 495146 h 1404802"/>
                <a:gd name="connsiteX161" fmla="*/ 2364249 w 2627736"/>
                <a:gd name="connsiteY161" fmla="*/ 466586 h 1404802"/>
                <a:gd name="connsiteX162" fmla="*/ 2347870 w 2627736"/>
                <a:gd name="connsiteY162" fmla="*/ 441833 h 1404802"/>
                <a:gd name="connsiteX163" fmla="*/ 2367582 w 2627736"/>
                <a:gd name="connsiteY163" fmla="*/ 445451 h 1404802"/>
                <a:gd name="connsiteX164" fmla="*/ 2387293 w 2627736"/>
                <a:gd name="connsiteY164" fmla="*/ 456018 h 1404802"/>
                <a:gd name="connsiteX165" fmla="*/ 2407005 w 2627736"/>
                <a:gd name="connsiteY165" fmla="*/ 452496 h 1404802"/>
                <a:gd name="connsiteX166" fmla="*/ 2423479 w 2627736"/>
                <a:gd name="connsiteY166" fmla="*/ 477248 h 1404802"/>
                <a:gd name="connsiteX167" fmla="*/ 2443190 w 2627736"/>
                <a:gd name="connsiteY167" fmla="*/ 473726 h 1404802"/>
                <a:gd name="connsiteX168" fmla="*/ 2456427 w 2627736"/>
                <a:gd name="connsiteY168" fmla="*/ 431266 h 1404802"/>
                <a:gd name="connsiteX169" fmla="*/ 2462997 w 2627736"/>
                <a:gd name="connsiteY169" fmla="*/ 452496 h 1404802"/>
                <a:gd name="connsiteX170" fmla="*/ 2472520 w 2627736"/>
                <a:gd name="connsiteY170" fmla="*/ 427743 h 1404802"/>
                <a:gd name="connsiteX171" fmla="*/ 2462997 w 2627736"/>
                <a:gd name="connsiteY171" fmla="*/ 402991 h 1404802"/>
                <a:gd name="connsiteX172" fmla="*/ 2433382 w 2627736"/>
                <a:gd name="connsiteY172" fmla="*/ 385283 h 1404802"/>
                <a:gd name="connsiteX173" fmla="*/ 2433382 w 2627736"/>
                <a:gd name="connsiteY173" fmla="*/ 353676 h 1404802"/>
                <a:gd name="connsiteX174" fmla="*/ 2413671 w 2627736"/>
                <a:gd name="connsiteY174" fmla="*/ 353676 h 1404802"/>
                <a:gd name="connsiteX175" fmla="*/ 2433382 w 2627736"/>
                <a:gd name="connsiteY175" fmla="*/ 343108 h 1404802"/>
                <a:gd name="connsiteX176" fmla="*/ 2442905 w 2627736"/>
                <a:gd name="connsiteY176" fmla="*/ 321878 h 1404802"/>
                <a:gd name="connsiteX177" fmla="*/ 2475853 w 2627736"/>
                <a:gd name="connsiteY177" fmla="*/ 314833 h 1404802"/>
                <a:gd name="connsiteX178" fmla="*/ 2482423 w 2627736"/>
                <a:gd name="connsiteY178" fmla="*/ 336063 h 1404802"/>
                <a:gd name="connsiteX179" fmla="*/ 2505468 w 2627736"/>
                <a:gd name="connsiteY179" fmla="*/ 343108 h 1404802"/>
                <a:gd name="connsiteX180" fmla="*/ 2499564 w 2627736"/>
                <a:gd name="connsiteY180" fmla="*/ 364053 h 1404802"/>
                <a:gd name="connsiteX181" fmla="*/ 2525846 w 2627736"/>
                <a:gd name="connsiteY181" fmla="*/ 388805 h 1404802"/>
                <a:gd name="connsiteX182" fmla="*/ 2548890 w 2627736"/>
                <a:gd name="connsiteY182" fmla="*/ 357008 h 1404802"/>
                <a:gd name="connsiteX183" fmla="*/ 2568602 w 2627736"/>
                <a:gd name="connsiteY183" fmla="*/ 353390 h 1404802"/>
                <a:gd name="connsiteX184" fmla="*/ 2588218 w 2627736"/>
                <a:gd name="connsiteY184" fmla="*/ 339586 h 1404802"/>
                <a:gd name="connsiteX185" fmla="*/ 2624404 w 2627736"/>
                <a:gd name="connsiteY185" fmla="*/ 328923 h 1404802"/>
                <a:gd name="connsiteX186" fmla="*/ 2627737 w 2627736"/>
                <a:gd name="connsiteY186" fmla="*/ 307693 h 1404802"/>
                <a:gd name="connsiteX187" fmla="*/ 1877839 w 2627736"/>
                <a:gd name="connsiteY187" fmla="*/ 484579 h 1404802"/>
                <a:gd name="connsiteX188" fmla="*/ 1864508 w 2627736"/>
                <a:gd name="connsiteY188" fmla="*/ 509331 h 1404802"/>
                <a:gd name="connsiteX189" fmla="*/ 1894122 w 2627736"/>
                <a:gd name="connsiteY189" fmla="*/ 502286 h 1404802"/>
                <a:gd name="connsiteX190" fmla="*/ 1917357 w 2627736"/>
                <a:gd name="connsiteY190" fmla="*/ 487816 h 1404802"/>
                <a:gd name="connsiteX191" fmla="*/ 1923928 w 2627736"/>
                <a:gd name="connsiteY191" fmla="*/ 463063 h 1404802"/>
                <a:gd name="connsiteX192" fmla="*/ 1904121 w 2627736"/>
                <a:gd name="connsiteY192" fmla="*/ 463063 h 1404802"/>
                <a:gd name="connsiteX193" fmla="*/ 1706434 w 2627736"/>
                <a:gd name="connsiteY193" fmla="*/ 916130 h 1404802"/>
                <a:gd name="connsiteX194" fmla="*/ 1683389 w 2627736"/>
                <a:gd name="connsiteY194" fmla="*/ 909085 h 1404802"/>
                <a:gd name="connsiteX195" fmla="*/ 1798517 w 2627736"/>
                <a:gd name="connsiteY195" fmla="*/ 14090 h 1404802"/>
                <a:gd name="connsiteX196" fmla="*/ 1768901 w 2627736"/>
                <a:gd name="connsiteY196" fmla="*/ 17612 h 1404802"/>
                <a:gd name="connsiteX197" fmla="*/ 1742620 w 2627736"/>
                <a:gd name="connsiteY197" fmla="*/ 21230 h 1404802"/>
                <a:gd name="connsiteX198" fmla="*/ 1719575 w 2627736"/>
                <a:gd name="connsiteY198" fmla="*/ 28275 h 1404802"/>
                <a:gd name="connsiteX199" fmla="*/ 1726145 w 2627736"/>
                <a:gd name="connsiteY199" fmla="*/ 53028 h 1404802"/>
                <a:gd name="connsiteX200" fmla="*/ 1666915 w 2627736"/>
                <a:gd name="connsiteY200" fmla="*/ 53028 h 1404802"/>
                <a:gd name="connsiteX201" fmla="*/ 1676438 w 2627736"/>
                <a:gd name="connsiteY201" fmla="*/ 74258 h 1404802"/>
                <a:gd name="connsiteX202" fmla="*/ 1696150 w 2627736"/>
                <a:gd name="connsiteY202" fmla="*/ 84825 h 1404802"/>
                <a:gd name="connsiteX203" fmla="*/ 1709386 w 2627736"/>
                <a:gd name="connsiteY203" fmla="*/ 109673 h 1404802"/>
                <a:gd name="connsiteX204" fmla="*/ 1765283 w 2627736"/>
                <a:gd name="connsiteY204" fmla="*/ 109673 h 1404802"/>
                <a:gd name="connsiteX205" fmla="*/ 1784994 w 2627736"/>
                <a:gd name="connsiteY205" fmla="*/ 106055 h 1404802"/>
                <a:gd name="connsiteX206" fmla="*/ 1798136 w 2627736"/>
                <a:gd name="connsiteY206" fmla="*/ 84825 h 1404802"/>
                <a:gd name="connsiteX207" fmla="*/ 1804706 w 2627736"/>
                <a:gd name="connsiteY207" fmla="*/ 63690 h 1404802"/>
                <a:gd name="connsiteX208" fmla="*/ 1765283 w 2627736"/>
                <a:gd name="connsiteY208" fmla="*/ 56550 h 1404802"/>
                <a:gd name="connsiteX209" fmla="*/ 1831083 w 2627736"/>
                <a:gd name="connsiteY209" fmla="*/ 31797 h 1404802"/>
                <a:gd name="connsiteX210" fmla="*/ 1811277 w 2627736"/>
                <a:gd name="connsiteY210" fmla="*/ 17612 h 1404802"/>
                <a:gd name="connsiteX211" fmla="*/ 1624540 w 2627736"/>
                <a:gd name="connsiteY211" fmla="*/ 222868 h 1404802"/>
                <a:gd name="connsiteX212" fmla="*/ 1644347 w 2627736"/>
                <a:gd name="connsiteY212" fmla="*/ 226391 h 1404802"/>
                <a:gd name="connsiteX213" fmla="*/ 1674057 w 2627736"/>
                <a:gd name="connsiteY213" fmla="*/ 236958 h 1404802"/>
                <a:gd name="connsiteX214" fmla="*/ 1693769 w 2627736"/>
                <a:gd name="connsiteY214" fmla="*/ 236958 h 1404802"/>
                <a:gd name="connsiteX215" fmla="*/ 1716813 w 2627736"/>
                <a:gd name="connsiteY215" fmla="*/ 233436 h 1404802"/>
                <a:gd name="connsiteX216" fmla="*/ 1707291 w 2627736"/>
                <a:gd name="connsiteY216" fmla="*/ 194498 h 1404802"/>
                <a:gd name="connsiteX217" fmla="*/ 1651394 w 2627736"/>
                <a:gd name="connsiteY217" fmla="*/ 183931 h 1404802"/>
                <a:gd name="connsiteX218" fmla="*/ 1634920 w 2627736"/>
                <a:gd name="connsiteY218" fmla="*/ 205161 h 1404802"/>
                <a:gd name="connsiteX219" fmla="*/ 1615208 w 2627736"/>
                <a:gd name="connsiteY219" fmla="*/ 208683 h 1404802"/>
                <a:gd name="connsiteX220" fmla="*/ 1568643 w 2627736"/>
                <a:gd name="connsiteY220" fmla="*/ 236958 h 1404802"/>
                <a:gd name="connsiteX221" fmla="*/ 1588355 w 2627736"/>
                <a:gd name="connsiteY221" fmla="*/ 233436 h 1404802"/>
                <a:gd name="connsiteX222" fmla="*/ 1568643 w 2627736"/>
                <a:gd name="connsiteY222" fmla="*/ 229913 h 1404802"/>
                <a:gd name="connsiteX223" fmla="*/ 1585117 w 2627736"/>
                <a:gd name="connsiteY223" fmla="*/ 155655 h 1404802"/>
                <a:gd name="connsiteX224" fmla="*/ 1529220 w 2627736"/>
                <a:gd name="connsiteY224" fmla="*/ 152038 h 1404802"/>
                <a:gd name="connsiteX225" fmla="*/ 1571976 w 2627736"/>
                <a:gd name="connsiteY225" fmla="*/ 127285 h 1404802"/>
                <a:gd name="connsiteX226" fmla="*/ 1578547 w 2627736"/>
                <a:gd name="connsiteY226" fmla="*/ 102533 h 1404802"/>
                <a:gd name="connsiteX227" fmla="*/ 1585117 w 2627736"/>
                <a:gd name="connsiteY227" fmla="*/ 63690 h 1404802"/>
                <a:gd name="connsiteX228" fmla="*/ 1558835 w 2627736"/>
                <a:gd name="connsiteY228" fmla="*/ 53028 h 1404802"/>
                <a:gd name="connsiteX229" fmla="*/ 1539028 w 2627736"/>
                <a:gd name="connsiteY229" fmla="*/ 56550 h 1404802"/>
                <a:gd name="connsiteX230" fmla="*/ 1512746 w 2627736"/>
                <a:gd name="connsiteY230" fmla="*/ 77780 h 1404802"/>
                <a:gd name="connsiteX231" fmla="*/ 1496272 w 2627736"/>
                <a:gd name="connsiteY231" fmla="*/ 102533 h 1404802"/>
                <a:gd name="connsiteX232" fmla="*/ 1476561 w 2627736"/>
                <a:gd name="connsiteY232" fmla="*/ 113195 h 1404802"/>
                <a:gd name="connsiteX233" fmla="*/ 1483131 w 2627736"/>
                <a:gd name="connsiteY233" fmla="*/ 91965 h 1404802"/>
                <a:gd name="connsiteX234" fmla="*/ 1489702 w 2627736"/>
                <a:gd name="connsiteY234" fmla="*/ 70735 h 1404802"/>
                <a:gd name="connsiteX235" fmla="*/ 1463419 w 2627736"/>
                <a:gd name="connsiteY235" fmla="*/ 63690 h 1404802"/>
                <a:gd name="connsiteX236" fmla="*/ 1437137 w 2627736"/>
                <a:gd name="connsiteY236" fmla="*/ 63690 h 1404802"/>
                <a:gd name="connsiteX237" fmla="*/ 1414093 w 2627736"/>
                <a:gd name="connsiteY237" fmla="*/ 81303 h 1404802"/>
                <a:gd name="connsiteX238" fmla="*/ 1394286 w 2627736"/>
                <a:gd name="connsiteY238" fmla="*/ 84825 h 1404802"/>
                <a:gd name="connsiteX239" fmla="*/ 1371337 w 2627736"/>
                <a:gd name="connsiteY239" fmla="*/ 88443 h 1404802"/>
                <a:gd name="connsiteX240" fmla="*/ 1394286 w 2627736"/>
                <a:gd name="connsiteY240" fmla="*/ 74258 h 1404802"/>
                <a:gd name="connsiteX241" fmla="*/ 1414093 w 2627736"/>
                <a:gd name="connsiteY241" fmla="*/ 67213 h 1404802"/>
                <a:gd name="connsiteX242" fmla="*/ 1364766 w 2627736"/>
                <a:gd name="connsiteY242" fmla="*/ 67213 h 1404802"/>
                <a:gd name="connsiteX243" fmla="*/ 1344959 w 2627736"/>
                <a:gd name="connsiteY243" fmla="*/ 70735 h 1404802"/>
                <a:gd name="connsiteX244" fmla="*/ 1368004 w 2627736"/>
                <a:gd name="connsiteY244" fmla="*/ 53028 h 1404802"/>
                <a:gd name="connsiteX245" fmla="*/ 1282301 w 2627736"/>
                <a:gd name="connsiteY245" fmla="*/ 70735 h 1404802"/>
                <a:gd name="connsiteX246" fmla="*/ 1226499 w 2627736"/>
                <a:gd name="connsiteY246" fmla="*/ 84825 h 1404802"/>
                <a:gd name="connsiteX247" fmla="*/ 1196980 w 2627736"/>
                <a:gd name="connsiteY247" fmla="*/ 106055 h 1404802"/>
                <a:gd name="connsiteX248" fmla="*/ 1223262 w 2627736"/>
                <a:gd name="connsiteY248" fmla="*/ 116527 h 1404802"/>
                <a:gd name="connsiteX249" fmla="*/ 1200217 w 2627736"/>
                <a:gd name="connsiteY249" fmla="*/ 130713 h 1404802"/>
                <a:gd name="connsiteX250" fmla="*/ 1180506 w 2627736"/>
                <a:gd name="connsiteY250" fmla="*/ 141280 h 1404802"/>
                <a:gd name="connsiteX251" fmla="*/ 1200217 w 2627736"/>
                <a:gd name="connsiteY251" fmla="*/ 148325 h 1404802"/>
                <a:gd name="connsiteX252" fmla="*/ 1223262 w 2627736"/>
                <a:gd name="connsiteY252" fmla="*/ 151847 h 1404802"/>
                <a:gd name="connsiteX253" fmla="*/ 1269351 w 2627736"/>
                <a:gd name="connsiteY253" fmla="*/ 151847 h 1404802"/>
                <a:gd name="connsiteX254" fmla="*/ 1246306 w 2627736"/>
                <a:gd name="connsiteY254" fmla="*/ 166032 h 1404802"/>
                <a:gd name="connsiteX255" fmla="*/ 1187076 w 2627736"/>
                <a:gd name="connsiteY255" fmla="*/ 173077 h 1404802"/>
                <a:gd name="connsiteX256" fmla="*/ 1167365 w 2627736"/>
                <a:gd name="connsiteY256" fmla="*/ 173077 h 1404802"/>
                <a:gd name="connsiteX257" fmla="*/ 1164032 w 2627736"/>
                <a:gd name="connsiteY257" fmla="*/ 194307 h 1404802"/>
                <a:gd name="connsiteX258" fmla="*/ 1190409 w 2627736"/>
                <a:gd name="connsiteY258" fmla="*/ 201448 h 1404802"/>
                <a:gd name="connsiteX259" fmla="*/ 1177268 w 2627736"/>
                <a:gd name="connsiteY259" fmla="*/ 222678 h 1404802"/>
                <a:gd name="connsiteX260" fmla="*/ 1269351 w 2627736"/>
                <a:gd name="connsiteY260" fmla="*/ 229723 h 1404802"/>
                <a:gd name="connsiteX261" fmla="*/ 1295633 w 2627736"/>
                <a:gd name="connsiteY261" fmla="*/ 226200 h 1404802"/>
                <a:gd name="connsiteX262" fmla="*/ 1331818 w 2627736"/>
                <a:gd name="connsiteY262" fmla="*/ 222678 h 1404802"/>
                <a:gd name="connsiteX263" fmla="*/ 1371337 w 2627736"/>
                <a:gd name="connsiteY263" fmla="*/ 215538 h 1404802"/>
                <a:gd name="connsiteX264" fmla="*/ 1407522 w 2627736"/>
                <a:gd name="connsiteY264" fmla="*/ 212015 h 1404802"/>
                <a:gd name="connsiteX265" fmla="*/ 1430472 w 2627736"/>
                <a:gd name="connsiteY265" fmla="*/ 204970 h 1404802"/>
                <a:gd name="connsiteX266" fmla="*/ 1450278 w 2627736"/>
                <a:gd name="connsiteY266" fmla="*/ 204970 h 1404802"/>
                <a:gd name="connsiteX267" fmla="*/ 1496272 w 2627736"/>
                <a:gd name="connsiteY267" fmla="*/ 226200 h 1404802"/>
                <a:gd name="connsiteX268" fmla="*/ 1519317 w 2627736"/>
                <a:gd name="connsiteY268" fmla="*/ 233245 h 1404802"/>
                <a:gd name="connsiteX269" fmla="*/ 1539028 w 2627736"/>
                <a:gd name="connsiteY269" fmla="*/ 229723 h 1404802"/>
                <a:gd name="connsiteX270" fmla="*/ 1555502 w 2627736"/>
                <a:gd name="connsiteY270" fmla="*/ 208493 h 1404802"/>
                <a:gd name="connsiteX271" fmla="*/ 1512746 w 2627736"/>
                <a:gd name="connsiteY271" fmla="*/ 201448 h 1404802"/>
                <a:gd name="connsiteX272" fmla="*/ 1532458 w 2627736"/>
                <a:gd name="connsiteY272" fmla="*/ 187263 h 1404802"/>
                <a:gd name="connsiteX273" fmla="*/ 1558835 w 2627736"/>
                <a:gd name="connsiteY273" fmla="*/ 187263 h 1404802"/>
                <a:gd name="connsiteX274" fmla="*/ 1585117 w 2627736"/>
                <a:gd name="connsiteY274" fmla="*/ 183740 h 1404802"/>
                <a:gd name="connsiteX275" fmla="*/ 1585117 w 2627736"/>
                <a:gd name="connsiteY275" fmla="*/ 155179 h 1404802"/>
                <a:gd name="connsiteX276" fmla="*/ 1036049 w 2627736"/>
                <a:gd name="connsiteY276" fmla="*/ 116527 h 1404802"/>
                <a:gd name="connsiteX277" fmla="*/ 1029479 w 2627736"/>
                <a:gd name="connsiteY277" fmla="*/ 137757 h 1404802"/>
                <a:gd name="connsiteX278" fmla="*/ 1052523 w 2627736"/>
                <a:gd name="connsiteY278" fmla="*/ 134235 h 1404802"/>
                <a:gd name="connsiteX279" fmla="*/ 1082138 w 2627736"/>
                <a:gd name="connsiteY279" fmla="*/ 127095 h 1404802"/>
                <a:gd name="connsiteX280" fmla="*/ 1111753 w 2627736"/>
                <a:gd name="connsiteY280" fmla="*/ 130713 h 1404802"/>
                <a:gd name="connsiteX281" fmla="*/ 1154509 w 2627736"/>
                <a:gd name="connsiteY281" fmla="*/ 95297 h 1404802"/>
                <a:gd name="connsiteX282" fmla="*/ 1226880 w 2627736"/>
                <a:gd name="connsiteY282" fmla="*/ 70545 h 1404802"/>
                <a:gd name="connsiteX283" fmla="*/ 1295633 w 2627736"/>
                <a:gd name="connsiteY283" fmla="*/ 49886 h 1404802"/>
                <a:gd name="connsiteX284" fmla="*/ 1348292 w 2627736"/>
                <a:gd name="connsiteY284" fmla="*/ 39223 h 1404802"/>
                <a:gd name="connsiteX285" fmla="*/ 1325248 w 2627736"/>
                <a:gd name="connsiteY285" fmla="*/ 17993 h 1404802"/>
                <a:gd name="connsiteX286" fmla="*/ 1285825 w 2627736"/>
                <a:gd name="connsiteY286" fmla="*/ 7426 h 1404802"/>
                <a:gd name="connsiteX287" fmla="*/ 1236403 w 2627736"/>
                <a:gd name="connsiteY287" fmla="*/ 14471 h 1404802"/>
                <a:gd name="connsiteX288" fmla="*/ 1216977 w 2627736"/>
                <a:gd name="connsiteY288" fmla="*/ 0 h 1404802"/>
                <a:gd name="connsiteX289" fmla="*/ 1170983 w 2627736"/>
                <a:gd name="connsiteY289" fmla="*/ 3522 h 1404802"/>
                <a:gd name="connsiteX290" fmla="*/ 1144606 w 2627736"/>
                <a:gd name="connsiteY290" fmla="*/ 14090 h 1404802"/>
                <a:gd name="connsiteX291" fmla="*/ 1128227 w 2627736"/>
                <a:gd name="connsiteY291" fmla="*/ 42651 h 1404802"/>
                <a:gd name="connsiteX292" fmla="*/ 1098612 w 2627736"/>
                <a:gd name="connsiteY292" fmla="*/ 49695 h 1404802"/>
                <a:gd name="connsiteX293" fmla="*/ 1062427 w 2627736"/>
                <a:gd name="connsiteY293" fmla="*/ 63881 h 1404802"/>
                <a:gd name="connsiteX294" fmla="*/ 1006434 w 2627736"/>
                <a:gd name="connsiteY294" fmla="*/ 102723 h 1404802"/>
                <a:gd name="connsiteX295" fmla="*/ 1032812 w 2627736"/>
                <a:gd name="connsiteY295" fmla="*/ 113386 h 1404802"/>
                <a:gd name="connsiteX296" fmla="*/ 105224 w 2627736"/>
                <a:gd name="connsiteY296" fmla="*/ 877097 h 1404802"/>
                <a:gd name="connsiteX297" fmla="*/ 101891 w 2627736"/>
                <a:gd name="connsiteY297" fmla="*/ 901850 h 1404802"/>
                <a:gd name="connsiteX298" fmla="*/ 88464 w 2627736"/>
                <a:gd name="connsiteY298" fmla="*/ 916225 h 1404802"/>
                <a:gd name="connsiteX299" fmla="*/ 97987 w 2627736"/>
                <a:gd name="connsiteY299" fmla="*/ 937455 h 1404802"/>
                <a:gd name="connsiteX300" fmla="*/ 114461 w 2627736"/>
                <a:gd name="connsiteY300" fmla="*/ 912703 h 1404802"/>
                <a:gd name="connsiteX301" fmla="*/ 91416 w 2627736"/>
                <a:gd name="connsiteY301" fmla="*/ 912703 h 1404802"/>
                <a:gd name="connsiteX302" fmla="*/ 78942 w 2627736"/>
                <a:gd name="connsiteY302" fmla="*/ 884428 h 1404802"/>
                <a:gd name="connsiteX303" fmla="*/ 98653 w 2627736"/>
                <a:gd name="connsiteY303" fmla="*/ 884428 h 1404802"/>
                <a:gd name="connsiteX304" fmla="*/ 78942 w 2627736"/>
                <a:gd name="connsiteY304" fmla="*/ 880905 h 1404802"/>
                <a:gd name="connsiteX305" fmla="*/ 134839 w 2627736"/>
                <a:gd name="connsiteY305" fmla="*/ 1071881 h 1404802"/>
                <a:gd name="connsiteX306" fmla="*/ 134839 w 2627736"/>
                <a:gd name="connsiteY306" fmla="*/ 1047128 h 1404802"/>
                <a:gd name="connsiteX307" fmla="*/ 115127 w 2627736"/>
                <a:gd name="connsiteY307" fmla="*/ 1025898 h 1404802"/>
                <a:gd name="connsiteX308" fmla="*/ 92083 w 2627736"/>
                <a:gd name="connsiteY308" fmla="*/ 1015331 h 1404802"/>
                <a:gd name="connsiteX309" fmla="*/ 72276 w 2627736"/>
                <a:gd name="connsiteY309" fmla="*/ 997623 h 1404802"/>
                <a:gd name="connsiteX310" fmla="*/ 52564 w 2627736"/>
                <a:gd name="connsiteY310" fmla="*/ 1004668 h 1404802"/>
                <a:gd name="connsiteX311" fmla="*/ 75609 w 2627736"/>
                <a:gd name="connsiteY311" fmla="*/ 1018853 h 1404802"/>
                <a:gd name="connsiteX312" fmla="*/ 52564 w 2627736"/>
                <a:gd name="connsiteY312" fmla="*/ 1033038 h 1404802"/>
                <a:gd name="connsiteX313" fmla="*/ 72276 w 2627736"/>
                <a:gd name="connsiteY313" fmla="*/ 1040083 h 1404802"/>
                <a:gd name="connsiteX314" fmla="*/ 69038 w 2627736"/>
                <a:gd name="connsiteY314" fmla="*/ 1061313 h 1404802"/>
                <a:gd name="connsiteX315" fmla="*/ 88750 w 2627736"/>
                <a:gd name="connsiteY315" fmla="*/ 1057791 h 1404802"/>
                <a:gd name="connsiteX316" fmla="*/ 85512 w 2627736"/>
                <a:gd name="connsiteY316" fmla="*/ 1082543 h 1404802"/>
                <a:gd name="connsiteX317" fmla="*/ 111794 w 2627736"/>
                <a:gd name="connsiteY317" fmla="*/ 1089588 h 1404802"/>
                <a:gd name="connsiteX318" fmla="*/ 111794 w 2627736"/>
                <a:gd name="connsiteY318" fmla="*/ 1110818 h 1404802"/>
                <a:gd name="connsiteX319" fmla="*/ 131506 w 2627736"/>
                <a:gd name="connsiteY319" fmla="*/ 1117863 h 1404802"/>
                <a:gd name="connsiteX320" fmla="*/ 154550 w 2627736"/>
                <a:gd name="connsiteY320" fmla="*/ 1107296 h 1404802"/>
                <a:gd name="connsiteX321" fmla="*/ 151313 w 2627736"/>
                <a:gd name="connsiteY321" fmla="*/ 1086066 h 1404802"/>
                <a:gd name="connsiteX322" fmla="*/ 2512991 w 2627736"/>
                <a:gd name="connsiteY322" fmla="*/ 873860 h 1404802"/>
                <a:gd name="connsiteX323" fmla="*/ 2493279 w 2627736"/>
                <a:gd name="connsiteY323" fmla="*/ 880905 h 1404802"/>
                <a:gd name="connsiteX324" fmla="*/ 2499849 w 2627736"/>
                <a:gd name="connsiteY324" fmla="*/ 856153 h 1404802"/>
                <a:gd name="connsiteX325" fmla="*/ 2480043 w 2627736"/>
                <a:gd name="connsiteY325" fmla="*/ 852630 h 1404802"/>
                <a:gd name="connsiteX326" fmla="*/ 2460331 w 2627736"/>
                <a:gd name="connsiteY326" fmla="*/ 863198 h 1404802"/>
                <a:gd name="connsiteX327" fmla="*/ 2440619 w 2627736"/>
                <a:gd name="connsiteY327" fmla="*/ 873860 h 1404802"/>
                <a:gd name="connsiteX328" fmla="*/ 2417575 w 2627736"/>
                <a:gd name="connsiteY328" fmla="*/ 880905 h 1404802"/>
                <a:gd name="connsiteX329" fmla="*/ 2394531 w 2627736"/>
                <a:gd name="connsiteY329" fmla="*/ 895090 h 1404802"/>
                <a:gd name="connsiteX330" fmla="*/ 2387960 w 2627736"/>
                <a:gd name="connsiteY330" fmla="*/ 870243 h 1404802"/>
                <a:gd name="connsiteX331" fmla="*/ 2407672 w 2627736"/>
                <a:gd name="connsiteY331" fmla="*/ 877383 h 1404802"/>
                <a:gd name="connsiteX332" fmla="*/ 2430716 w 2627736"/>
                <a:gd name="connsiteY332" fmla="*/ 866720 h 1404802"/>
                <a:gd name="connsiteX333" fmla="*/ 2460331 w 2627736"/>
                <a:gd name="connsiteY333" fmla="*/ 856153 h 1404802"/>
                <a:gd name="connsiteX334" fmla="*/ 2483375 w 2627736"/>
                <a:gd name="connsiteY334" fmla="*/ 841967 h 1404802"/>
                <a:gd name="connsiteX335" fmla="*/ 2522799 w 2627736"/>
                <a:gd name="connsiteY335" fmla="*/ 841967 h 1404802"/>
                <a:gd name="connsiteX336" fmla="*/ 2506420 w 2627736"/>
                <a:gd name="connsiteY336" fmla="*/ 817215 h 1404802"/>
                <a:gd name="connsiteX337" fmla="*/ 2486613 w 2627736"/>
                <a:gd name="connsiteY337" fmla="*/ 820737 h 1404802"/>
                <a:gd name="connsiteX338" fmla="*/ 2437286 w 2627736"/>
                <a:gd name="connsiteY338" fmla="*/ 824260 h 1404802"/>
                <a:gd name="connsiteX339" fmla="*/ 2414337 w 2627736"/>
                <a:gd name="connsiteY339" fmla="*/ 813693 h 1404802"/>
                <a:gd name="connsiteX340" fmla="*/ 2430716 w 2627736"/>
                <a:gd name="connsiteY340" fmla="*/ 792462 h 1404802"/>
                <a:gd name="connsiteX341" fmla="*/ 2407291 w 2627736"/>
                <a:gd name="connsiteY341" fmla="*/ 774660 h 1404802"/>
                <a:gd name="connsiteX342" fmla="*/ 2397768 w 2627736"/>
                <a:gd name="connsiteY342" fmla="*/ 749907 h 1404802"/>
                <a:gd name="connsiteX343" fmla="*/ 2420813 w 2627736"/>
                <a:gd name="connsiteY343" fmla="*/ 732199 h 1404802"/>
                <a:gd name="connsiteX344" fmla="*/ 2407291 w 2627736"/>
                <a:gd name="connsiteY344" fmla="*/ 710969 h 1404802"/>
                <a:gd name="connsiteX345" fmla="*/ 2433668 w 2627736"/>
                <a:gd name="connsiteY345" fmla="*/ 693357 h 1404802"/>
                <a:gd name="connsiteX346" fmla="*/ 2407291 w 2627736"/>
                <a:gd name="connsiteY346" fmla="*/ 679172 h 1404802"/>
                <a:gd name="connsiteX347" fmla="*/ 2381008 w 2627736"/>
                <a:gd name="connsiteY347" fmla="*/ 682694 h 1404802"/>
                <a:gd name="connsiteX348" fmla="*/ 2410624 w 2627736"/>
                <a:gd name="connsiteY348" fmla="*/ 668509 h 1404802"/>
                <a:gd name="connsiteX349" fmla="*/ 2390912 w 2627736"/>
                <a:gd name="connsiteY349" fmla="*/ 664987 h 1404802"/>
                <a:gd name="connsiteX350" fmla="*/ 2413957 w 2627736"/>
                <a:gd name="connsiteY350" fmla="*/ 650897 h 1404802"/>
                <a:gd name="connsiteX351" fmla="*/ 2394150 w 2627736"/>
                <a:gd name="connsiteY351" fmla="*/ 636712 h 1404802"/>
                <a:gd name="connsiteX352" fmla="*/ 2394150 w 2627736"/>
                <a:gd name="connsiteY352" fmla="*/ 597774 h 1404802"/>
                <a:gd name="connsiteX353" fmla="*/ 2371105 w 2627736"/>
                <a:gd name="connsiteY353" fmla="*/ 601297 h 1404802"/>
                <a:gd name="connsiteX354" fmla="*/ 2357964 w 2627736"/>
                <a:gd name="connsiteY354" fmla="*/ 626144 h 1404802"/>
                <a:gd name="connsiteX355" fmla="*/ 2338252 w 2627736"/>
                <a:gd name="connsiteY355" fmla="*/ 636712 h 1404802"/>
                <a:gd name="connsiteX356" fmla="*/ 2315303 w 2627736"/>
                <a:gd name="connsiteY356" fmla="*/ 668700 h 1404802"/>
                <a:gd name="connsiteX357" fmla="*/ 2318636 w 2627736"/>
                <a:gd name="connsiteY357" fmla="*/ 647565 h 1404802"/>
                <a:gd name="connsiteX358" fmla="*/ 2295591 w 2627736"/>
                <a:gd name="connsiteY358" fmla="*/ 651087 h 1404802"/>
                <a:gd name="connsiteX359" fmla="*/ 2275880 w 2627736"/>
                <a:gd name="connsiteY359" fmla="*/ 665177 h 1404802"/>
                <a:gd name="connsiteX360" fmla="*/ 2252836 w 2627736"/>
                <a:gd name="connsiteY360" fmla="*/ 679362 h 1404802"/>
                <a:gd name="connsiteX361" fmla="*/ 2252836 w 2627736"/>
                <a:gd name="connsiteY361" fmla="*/ 658132 h 1404802"/>
                <a:gd name="connsiteX362" fmla="*/ 2233124 w 2627736"/>
                <a:gd name="connsiteY362" fmla="*/ 679362 h 1404802"/>
                <a:gd name="connsiteX363" fmla="*/ 2196938 w 2627736"/>
                <a:gd name="connsiteY363" fmla="*/ 686407 h 1404802"/>
                <a:gd name="connsiteX364" fmla="*/ 2229791 w 2627736"/>
                <a:gd name="connsiteY364" fmla="*/ 675840 h 1404802"/>
                <a:gd name="connsiteX365" fmla="*/ 2242932 w 2627736"/>
                <a:gd name="connsiteY365" fmla="*/ 654610 h 1404802"/>
                <a:gd name="connsiteX366" fmla="*/ 2216840 w 2627736"/>
                <a:gd name="connsiteY366" fmla="*/ 643757 h 1404802"/>
                <a:gd name="connsiteX367" fmla="*/ 2190558 w 2627736"/>
                <a:gd name="connsiteY367" fmla="*/ 650897 h 1404802"/>
                <a:gd name="connsiteX368" fmla="*/ 2216840 w 2627736"/>
                <a:gd name="connsiteY368" fmla="*/ 636712 h 1404802"/>
                <a:gd name="connsiteX369" fmla="*/ 2223411 w 2627736"/>
                <a:gd name="connsiteY369" fmla="*/ 615482 h 1404802"/>
                <a:gd name="connsiteX370" fmla="*/ 2206937 w 2627736"/>
                <a:gd name="connsiteY370" fmla="*/ 594252 h 1404802"/>
                <a:gd name="connsiteX371" fmla="*/ 2229982 w 2627736"/>
                <a:gd name="connsiteY371" fmla="*/ 590729 h 1404802"/>
                <a:gd name="connsiteX372" fmla="*/ 2243123 w 2627736"/>
                <a:gd name="connsiteY372" fmla="*/ 569499 h 1404802"/>
                <a:gd name="connsiteX373" fmla="*/ 2262929 w 2627736"/>
                <a:gd name="connsiteY373" fmla="*/ 558932 h 1404802"/>
                <a:gd name="connsiteX374" fmla="*/ 2243123 w 2627736"/>
                <a:gd name="connsiteY374" fmla="*/ 562454 h 1404802"/>
                <a:gd name="connsiteX375" fmla="*/ 2216840 w 2627736"/>
                <a:gd name="connsiteY375" fmla="*/ 548269 h 1404802"/>
                <a:gd name="connsiteX376" fmla="*/ 2210270 w 2627736"/>
                <a:gd name="connsiteY376" fmla="*/ 523516 h 1404802"/>
                <a:gd name="connsiteX377" fmla="*/ 2180655 w 2627736"/>
                <a:gd name="connsiteY377" fmla="*/ 512949 h 1404802"/>
                <a:gd name="connsiteX378" fmla="*/ 2177417 w 2627736"/>
                <a:gd name="connsiteY378" fmla="*/ 491719 h 1404802"/>
                <a:gd name="connsiteX379" fmla="*/ 2151040 w 2627736"/>
                <a:gd name="connsiteY379" fmla="*/ 491719 h 1404802"/>
                <a:gd name="connsiteX380" fmla="*/ 2131138 w 2627736"/>
                <a:gd name="connsiteY380" fmla="*/ 502286 h 1404802"/>
                <a:gd name="connsiteX381" fmla="*/ 2108093 w 2627736"/>
                <a:gd name="connsiteY381" fmla="*/ 498764 h 1404802"/>
                <a:gd name="connsiteX382" fmla="*/ 2058767 w 2627736"/>
                <a:gd name="connsiteY382" fmla="*/ 484579 h 1404802"/>
                <a:gd name="connsiteX383" fmla="*/ 2032485 w 2627736"/>
                <a:gd name="connsiteY383" fmla="*/ 491719 h 1404802"/>
                <a:gd name="connsiteX384" fmla="*/ 2016011 w 2627736"/>
                <a:gd name="connsiteY384" fmla="*/ 512949 h 1404802"/>
                <a:gd name="connsiteX385" fmla="*/ 2025533 w 2627736"/>
                <a:gd name="connsiteY385" fmla="*/ 534084 h 1404802"/>
                <a:gd name="connsiteX386" fmla="*/ 2002489 w 2627736"/>
                <a:gd name="connsiteY386" fmla="*/ 551791 h 1404802"/>
                <a:gd name="connsiteX387" fmla="*/ 1989728 w 2627736"/>
                <a:gd name="connsiteY387" fmla="*/ 573498 h 1404802"/>
                <a:gd name="connsiteX388" fmla="*/ 1992966 w 2627736"/>
                <a:gd name="connsiteY388" fmla="*/ 594728 h 1404802"/>
                <a:gd name="connsiteX389" fmla="*/ 1973255 w 2627736"/>
                <a:gd name="connsiteY389" fmla="*/ 608913 h 1404802"/>
                <a:gd name="connsiteX390" fmla="*/ 1956781 w 2627736"/>
                <a:gd name="connsiteY390" fmla="*/ 630143 h 1404802"/>
                <a:gd name="connsiteX391" fmla="*/ 1937069 w 2627736"/>
                <a:gd name="connsiteY391" fmla="*/ 637188 h 1404802"/>
                <a:gd name="connsiteX392" fmla="*/ 1917357 w 2627736"/>
                <a:gd name="connsiteY392" fmla="*/ 654895 h 1404802"/>
                <a:gd name="connsiteX393" fmla="*/ 1943640 w 2627736"/>
                <a:gd name="connsiteY393" fmla="*/ 672603 h 1404802"/>
                <a:gd name="connsiteX394" fmla="*/ 1950210 w 2627736"/>
                <a:gd name="connsiteY394" fmla="*/ 697260 h 1404802"/>
                <a:gd name="connsiteX395" fmla="*/ 1946972 w 2627736"/>
                <a:gd name="connsiteY395" fmla="*/ 718490 h 1404802"/>
                <a:gd name="connsiteX396" fmla="*/ 1937450 w 2627736"/>
                <a:gd name="connsiteY396" fmla="*/ 747051 h 1404802"/>
                <a:gd name="connsiteX397" fmla="*/ 1897932 w 2627736"/>
                <a:gd name="connsiteY397" fmla="*/ 778849 h 1404802"/>
                <a:gd name="connsiteX398" fmla="*/ 1874982 w 2627736"/>
                <a:gd name="connsiteY398" fmla="*/ 796556 h 1404802"/>
                <a:gd name="connsiteX399" fmla="*/ 1854985 w 2627736"/>
                <a:gd name="connsiteY399" fmla="*/ 810075 h 1404802"/>
                <a:gd name="connsiteX400" fmla="*/ 1825370 w 2627736"/>
                <a:gd name="connsiteY400" fmla="*/ 813597 h 1404802"/>
                <a:gd name="connsiteX401" fmla="*/ 1805658 w 2627736"/>
                <a:gd name="connsiteY401" fmla="*/ 817120 h 1404802"/>
                <a:gd name="connsiteX402" fmla="*/ 1782614 w 2627736"/>
                <a:gd name="connsiteY402" fmla="*/ 824165 h 1404802"/>
                <a:gd name="connsiteX403" fmla="*/ 1785947 w 2627736"/>
                <a:gd name="connsiteY403" fmla="*/ 845395 h 1404802"/>
                <a:gd name="connsiteX404" fmla="*/ 1789280 w 2627736"/>
                <a:gd name="connsiteY404" fmla="*/ 866625 h 1404802"/>
                <a:gd name="connsiteX405" fmla="*/ 1769282 w 2627736"/>
                <a:gd name="connsiteY405" fmla="*/ 898518 h 1404802"/>
                <a:gd name="connsiteX406" fmla="*/ 1769282 w 2627736"/>
                <a:gd name="connsiteY406" fmla="*/ 940978 h 1404802"/>
                <a:gd name="connsiteX407" fmla="*/ 1739668 w 2627736"/>
                <a:gd name="connsiteY407" fmla="*/ 958590 h 1404802"/>
                <a:gd name="connsiteX408" fmla="*/ 1739668 w 2627736"/>
                <a:gd name="connsiteY408" fmla="*/ 979820 h 1404802"/>
                <a:gd name="connsiteX409" fmla="*/ 1716718 w 2627736"/>
                <a:gd name="connsiteY409" fmla="*/ 972775 h 1404802"/>
                <a:gd name="connsiteX410" fmla="*/ 1700244 w 2627736"/>
                <a:gd name="connsiteY410" fmla="*/ 994005 h 1404802"/>
                <a:gd name="connsiteX411" fmla="*/ 1677200 w 2627736"/>
                <a:gd name="connsiteY411" fmla="*/ 990483 h 1404802"/>
                <a:gd name="connsiteX412" fmla="*/ 1657488 w 2627736"/>
                <a:gd name="connsiteY412" fmla="*/ 994005 h 1404802"/>
                <a:gd name="connsiteX413" fmla="*/ 1680533 w 2627736"/>
                <a:gd name="connsiteY413" fmla="*/ 976298 h 1404802"/>
                <a:gd name="connsiteX414" fmla="*/ 1673962 w 2627736"/>
                <a:gd name="connsiteY414" fmla="*/ 955068 h 1404802"/>
                <a:gd name="connsiteX415" fmla="*/ 1654155 w 2627736"/>
                <a:gd name="connsiteY415" fmla="*/ 944786 h 1404802"/>
                <a:gd name="connsiteX416" fmla="*/ 1657488 w 2627736"/>
                <a:gd name="connsiteY416" fmla="*/ 916225 h 1404802"/>
                <a:gd name="connsiteX417" fmla="*/ 1673962 w 2627736"/>
                <a:gd name="connsiteY417" fmla="*/ 891473 h 1404802"/>
                <a:gd name="connsiteX418" fmla="*/ 1687103 w 2627736"/>
                <a:gd name="connsiteY418" fmla="*/ 870243 h 1404802"/>
                <a:gd name="connsiteX419" fmla="*/ 1687103 w 2627736"/>
                <a:gd name="connsiteY419" fmla="*/ 845490 h 1404802"/>
                <a:gd name="connsiteX420" fmla="*/ 1713385 w 2627736"/>
                <a:gd name="connsiteY420" fmla="*/ 824260 h 1404802"/>
                <a:gd name="connsiteX421" fmla="*/ 1687103 w 2627736"/>
                <a:gd name="connsiteY421" fmla="*/ 806648 h 1404802"/>
                <a:gd name="connsiteX422" fmla="*/ 1627873 w 2627736"/>
                <a:gd name="connsiteY422" fmla="*/ 806648 h 1404802"/>
                <a:gd name="connsiteX423" fmla="*/ 1608161 w 2627736"/>
                <a:gd name="connsiteY423" fmla="*/ 813693 h 1404802"/>
                <a:gd name="connsiteX424" fmla="*/ 1617684 w 2627736"/>
                <a:gd name="connsiteY424" fmla="*/ 792462 h 1404802"/>
                <a:gd name="connsiteX425" fmla="*/ 1581499 w 2627736"/>
                <a:gd name="connsiteY425" fmla="*/ 778277 h 1404802"/>
                <a:gd name="connsiteX426" fmla="*/ 1561787 w 2627736"/>
                <a:gd name="connsiteY426" fmla="*/ 749717 h 1404802"/>
                <a:gd name="connsiteX427" fmla="*/ 1525601 w 2627736"/>
                <a:gd name="connsiteY427" fmla="*/ 732009 h 1404802"/>
                <a:gd name="connsiteX428" fmla="*/ 1505890 w 2627736"/>
                <a:gd name="connsiteY428" fmla="*/ 721442 h 1404802"/>
                <a:gd name="connsiteX429" fmla="*/ 1472942 w 2627736"/>
                <a:gd name="connsiteY429" fmla="*/ 717919 h 1404802"/>
                <a:gd name="connsiteX430" fmla="*/ 1446660 w 2627736"/>
                <a:gd name="connsiteY430" fmla="*/ 721442 h 1404802"/>
                <a:gd name="connsiteX431" fmla="*/ 1426948 w 2627736"/>
                <a:gd name="connsiteY431" fmla="*/ 728487 h 1404802"/>
                <a:gd name="connsiteX432" fmla="*/ 1446660 w 2627736"/>
                <a:gd name="connsiteY432" fmla="*/ 696689 h 1404802"/>
                <a:gd name="connsiteX433" fmla="*/ 1456182 w 2627736"/>
                <a:gd name="connsiteY433" fmla="*/ 661274 h 1404802"/>
                <a:gd name="connsiteX434" fmla="*/ 1429805 w 2627736"/>
                <a:gd name="connsiteY434" fmla="*/ 650706 h 1404802"/>
                <a:gd name="connsiteX435" fmla="*/ 1410093 w 2627736"/>
                <a:gd name="connsiteY435" fmla="*/ 664796 h 1404802"/>
                <a:gd name="connsiteX436" fmla="*/ 1416664 w 2627736"/>
                <a:gd name="connsiteY436" fmla="*/ 636236 h 1404802"/>
                <a:gd name="connsiteX437" fmla="*/ 1443041 w 2627736"/>
                <a:gd name="connsiteY437" fmla="*/ 604438 h 1404802"/>
                <a:gd name="connsiteX438" fmla="*/ 1472561 w 2627736"/>
                <a:gd name="connsiteY438" fmla="*/ 572546 h 1404802"/>
                <a:gd name="connsiteX439" fmla="*/ 1493130 w 2627736"/>
                <a:gd name="connsiteY439" fmla="*/ 558932 h 1404802"/>
                <a:gd name="connsiteX440" fmla="*/ 1512746 w 2627736"/>
                <a:gd name="connsiteY440" fmla="*/ 544937 h 1404802"/>
                <a:gd name="connsiteX441" fmla="*/ 1545599 w 2627736"/>
                <a:gd name="connsiteY441" fmla="*/ 523707 h 1404802"/>
                <a:gd name="connsiteX442" fmla="*/ 1568643 w 2627736"/>
                <a:gd name="connsiteY442" fmla="*/ 509522 h 1404802"/>
                <a:gd name="connsiteX443" fmla="*/ 1614732 w 2627736"/>
                <a:gd name="connsiteY443" fmla="*/ 474202 h 1404802"/>
                <a:gd name="connsiteX444" fmla="*/ 1644347 w 2627736"/>
                <a:gd name="connsiteY444" fmla="*/ 474202 h 1404802"/>
                <a:gd name="connsiteX445" fmla="*/ 1664059 w 2627736"/>
                <a:gd name="connsiteY445" fmla="*/ 470679 h 1404802"/>
                <a:gd name="connsiteX446" fmla="*/ 1657488 w 2627736"/>
                <a:gd name="connsiteY446" fmla="*/ 438787 h 1404802"/>
                <a:gd name="connsiteX447" fmla="*/ 1624540 w 2627736"/>
                <a:gd name="connsiteY447" fmla="*/ 442309 h 1404802"/>
                <a:gd name="connsiteX448" fmla="*/ 1601591 w 2627736"/>
                <a:gd name="connsiteY448" fmla="*/ 421174 h 1404802"/>
                <a:gd name="connsiteX449" fmla="*/ 1660726 w 2627736"/>
                <a:gd name="connsiteY449" fmla="*/ 431837 h 1404802"/>
                <a:gd name="connsiteX450" fmla="*/ 1693674 w 2627736"/>
                <a:gd name="connsiteY450" fmla="*/ 446022 h 1404802"/>
                <a:gd name="connsiteX451" fmla="*/ 1713385 w 2627736"/>
                <a:gd name="connsiteY451" fmla="*/ 421174 h 1404802"/>
                <a:gd name="connsiteX452" fmla="*/ 1739668 w 2627736"/>
                <a:gd name="connsiteY452" fmla="*/ 421174 h 1404802"/>
                <a:gd name="connsiteX453" fmla="*/ 1775853 w 2627736"/>
                <a:gd name="connsiteY453" fmla="*/ 414129 h 1404802"/>
                <a:gd name="connsiteX454" fmla="*/ 1795660 w 2627736"/>
                <a:gd name="connsiteY454" fmla="*/ 407084 h 1404802"/>
                <a:gd name="connsiteX455" fmla="*/ 1815371 w 2627736"/>
                <a:gd name="connsiteY455" fmla="*/ 396422 h 1404802"/>
                <a:gd name="connsiteX456" fmla="*/ 1838416 w 2627736"/>
                <a:gd name="connsiteY456" fmla="*/ 385854 h 1404802"/>
                <a:gd name="connsiteX457" fmla="*/ 1785756 w 2627736"/>
                <a:gd name="connsiteY457" fmla="*/ 371669 h 1404802"/>
                <a:gd name="connsiteX458" fmla="*/ 1736430 w 2627736"/>
                <a:gd name="connsiteY458" fmla="*/ 339872 h 1404802"/>
                <a:gd name="connsiteX459" fmla="*/ 1759474 w 2627736"/>
                <a:gd name="connsiteY459" fmla="*/ 336349 h 1404802"/>
                <a:gd name="connsiteX460" fmla="*/ 1778805 w 2627736"/>
                <a:gd name="connsiteY460" fmla="*/ 336349 h 1404802"/>
                <a:gd name="connsiteX461" fmla="*/ 1801850 w 2627736"/>
                <a:gd name="connsiteY461" fmla="*/ 343394 h 1404802"/>
                <a:gd name="connsiteX462" fmla="*/ 1825179 w 2627736"/>
                <a:gd name="connsiteY462" fmla="*/ 364053 h 1404802"/>
                <a:gd name="connsiteX463" fmla="*/ 1845462 w 2627736"/>
                <a:gd name="connsiteY463" fmla="*/ 364053 h 1404802"/>
                <a:gd name="connsiteX464" fmla="*/ 1864508 w 2627736"/>
                <a:gd name="connsiteY464" fmla="*/ 353676 h 1404802"/>
                <a:gd name="connsiteX465" fmla="*/ 1884219 w 2627736"/>
                <a:gd name="connsiteY465" fmla="*/ 346631 h 1404802"/>
                <a:gd name="connsiteX466" fmla="*/ 1907263 w 2627736"/>
                <a:gd name="connsiteY466" fmla="*/ 332541 h 1404802"/>
                <a:gd name="connsiteX467" fmla="*/ 1926975 w 2627736"/>
                <a:gd name="connsiteY467" fmla="*/ 314833 h 1404802"/>
                <a:gd name="connsiteX468" fmla="*/ 1953352 w 2627736"/>
                <a:gd name="connsiteY468" fmla="*/ 336063 h 1404802"/>
                <a:gd name="connsiteX469" fmla="*/ 1966494 w 2627736"/>
                <a:gd name="connsiteY469" fmla="*/ 314833 h 1404802"/>
                <a:gd name="connsiteX470" fmla="*/ 1986205 w 2627736"/>
                <a:gd name="connsiteY470" fmla="*/ 328923 h 1404802"/>
                <a:gd name="connsiteX471" fmla="*/ 2019058 w 2627736"/>
                <a:gd name="connsiteY471" fmla="*/ 321878 h 1404802"/>
                <a:gd name="connsiteX472" fmla="*/ 2042102 w 2627736"/>
                <a:gd name="connsiteY472" fmla="*/ 311311 h 1404802"/>
                <a:gd name="connsiteX473" fmla="*/ 2061909 w 2627736"/>
                <a:gd name="connsiteY473" fmla="*/ 300648 h 1404802"/>
                <a:gd name="connsiteX474" fmla="*/ 2071432 w 2627736"/>
                <a:gd name="connsiteY474" fmla="*/ 272088 h 1404802"/>
                <a:gd name="connsiteX475" fmla="*/ 2064861 w 2627736"/>
                <a:gd name="connsiteY475" fmla="*/ 247335 h 1404802"/>
                <a:gd name="connsiteX476" fmla="*/ 2091143 w 2627736"/>
                <a:gd name="connsiteY476" fmla="*/ 240195 h 1404802"/>
                <a:gd name="connsiteX477" fmla="*/ 2110950 w 2627736"/>
                <a:gd name="connsiteY477" fmla="*/ 236672 h 1404802"/>
                <a:gd name="connsiteX478" fmla="*/ 2114188 w 2627736"/>
                <a:gd name="connsiteY478" fmla="*/ 215442 h 1404802"/>
                <a:gd name="connsiteX479" fmla="*/ 2101047 w 2627736"/>
                <a:gd name="connsiteY479" fmla="*/ 190690 h 1404802"/>
                <a:gd name="connsiteX480" fmla="*/ 2071432 w 2627736"/>
                <a:gd name="connsiteY480" fmla="*/ 183645 h 1404802"/>
                <a:gd name="connsiteX481" fmla="*/ 2048387 w 2627736"/>
                <a:gd name="connsiteY481" fmla="*/ 183645 h 1404802"/>
                <a:gd name="connsiteX482" fmla="*/ 2028675 w 2627736"/>
                <a:gd name="connsiteY482" fmla="*/ 190690 h 1404802"/>
                <a:gd name="connsiteX483" fmla="*/ 2019153 w 2627736"/>
                <a:gd name="connsiteY483" fmla="*/ 211920 h 1404802"/>
                <a:gd name="connsiteX484" fmla="*/ 1992871 w 2627736"/>
                <a:gd name="connsiteY484" fmla="*/ 229628 h 1404802"/>
                <a:gd name="connsiteX485" fmla="*/ 1956685 w 2627736"/>
                <a:gd name="connsiteY485" fmla="*/ 258188 h 1404802"/>
                <a:gd name="connsiteX486" fmla="*/ 1936974 w 2627736"/>
                <a:gd name="connsiteY486" fmla="*/ 275896 h 1404802"/>
                <a:gd name="connsiteX487" fmla="*/ 1910692 w 2627736"/>
                <a:gd name="connsiteY487" fmla="*/ 286463 h 1404802"/>
                <a:gd name="connsiteX488" fmla="*/ 1890980 w 2627736"/>
                <a:gd name="connsiteY488" fmla="*/ 297411 h 1404802"/>
                <a:gd name="connsiteX489" fmla="*/ 1887742 w 2627736"/>
                <a:gd name="connsiteY489" fmla="*/ 258474 h 1404802"/>
                <a:gd name="connsiteX490" fmla="*/ 1914025 w 2627736"/>
                <a:gd name="connsiteY490" fmla="*/ 247906 h 1404802"/>
                <a:gd name="connsiteX491" fmla="*/ 1920595 w 2627736"/>
                <a:gd name="connsiteY491" fmla="*/ 219346 h 1404802"/>
                <a:gd name="connsiteX492" fmla="*/ 1887742 w 2627736"/>
                <a:gd name="connsiteY492" fmla="*/ 219346 h 1404802"/>
                <a:gd name="connsiteX493" fmla="*/ 1868031 w 2627736"/>
                <a:gd name="connsiteY493" fmla="*/ 230008 h 1404802"/>
                <a:gd name="connsiteX494" fmla="*/ 1848224 w 2627736"/>
                <a:gd name="connsiteY494" fmla="*/ 247716 h 1404802"/>
                <a:gd name="connsiteX495" fmla="*/ 1857747 w 2627736"/>
                <a:gd name="connsiteY495" fmla="*/ 222963 h 1404802"/>
                <a:gd name="connsiteX496" fmla="*/ 1880791 w 2627736"/>
                <a:gd name="connsiteY496" fmla="*/ 201733 h 1404802"/>
                <a:gd name="connsiteX497" fmla="*/ 1860984 w 2627736"/>
                <a:gd name="connsiteY497" fmla="*/ 198211 h 1404802"/>
                <a:gd name="connsiteX498" fmla="*/ 1838035 w 2627736"/>
                <a:gd name="connsiteY498" fmla="*/ 198211 h 1404802"/>
                <a:gd name="connsiteX499" fmla="*/ 1847557 w 2627736"/>
                <a:gd name="connsiteY499" fmla="*/ 173363 h 1404802"/>
                <a:gd name="connsiteX500" fmla="*/ 1870602 w 2627736"/>
                <a:gd name="connsiteY500" fmla="*/ 176981 h 1404802"/>
                <a:gd name="connsiteX501" fmla="*/ 1857461 w 2627736"/>
                <a:gd name="connsiteY501" fmla="*/ 155751 h 1404802"/>
                <a:gd name="connsiteX502" fmla="*/ 1870602 w 2627736"/>
                <a:gd name="connsiteY502" fmla="*/ 123858 h 1404802"/>
                <a:gd name="connsiteX503" fmla="*/ 1845462 w 2627736"/>
                <a:gd name="connsiteY503" fmla="*/ 99010 h 1404802"/>
                <a:gd name="connsiteX504" fmla="*/ 1825656 w 2627736"/>
                <a:gd name="connsiteY504" fmla="*/ 106055 h 1404802"/>
                <a:gd name="connsiteX505" fmla="*/ 1773091 w 2627736"/>
                <a:gd name="connsiteY505" fmla="*/ 123763 h 1404802"/>
                <a:gd name="connsiteX506" fmla="*/ 1750047 w 2627736"/>
                <a:gd name="connsiteY506" fmla="*/ 141470 h 1404802"/>
                <a:gd name="connsiteX507" fmla="*/ 1769282 w 2627736"/>
                <a:gd name="connsiteY507" fmla="*/ 152038 h 1404802"/>
                <a:gd name="connsiteX508" fmla="*/ 1739668 w 2627736"/>
                <a:gd name="connsiteY508" fmla="*/ 162700 h 1404802"/>
                <a:gd name="connsiteX509" fmla="*/ 1743000 w 2627736"/>
                <a:gd name="connsiteY509" fmla="*/ 187453 h 1404802"/>
                <a:gd name="connsiteX510" fmla="*/ 1769282 w 2627736"/>
                <a:gd name="connsiteY510" fmla="*/ 187453 h 1404802"/>
                <a:gd name="connsiteX511" fmla="*/ 1795660 w 2627736"/>
                <a:gd name="connsiteY511" fmla="*/ 201638 h 1404802"/>
                <a:gd name="connsiteX512" fmla="*/ 1775853 w 2627736"/>
                <a:gd name="connsiteY512" fmla="*/ 212206 h 1404802"/>
                <a:gd name="connsiteX513" fmla="*/ 1752904 w 2627736"/>
                <a:gd name="connsiteY513" fmla="*/ 215728 h 1404802"/>
                <a:gd name="connsiteX514" fmla="*/ 1772615 w 2627736"/>
                <a:gd name="connsiteY514" fmla="*/ 215728 h 1404802"/>
                <a:gd name="connsiteX515" fmla="*/ 1756141 w 2627736"/>
                <a:gd name="connsiteY515" fmla="*/ 236958 h 1404802"/>
                <a:gd name="connsiteX516" fmla="*/ 1733097 w 2627736"/>
                <a:gd name="connsiteY516" fmla="*/ 247621 h 1404802"/>
                <a:gd name="connsiteX517" fmla="*/ 1713385 w 2627736"/>
                <a:gd name="connsiteY517" fmla="*/ 261711 h 1404802"/>
                <a:gd name="connsiteX518" fmla="*/ 1690341 w 2627736"/>
                <a:gd name="connsiteY518" fmla="*/ 254666 h 1404802"/>
                <a:gd name="connsiteX519" fmla="*/ 1670629 w 2627736"/>
                <a:gd name="connsiteY519" fmla="*/ 275896 h 1404802"/>
                <a:gd name="connsiteX520" fmla="*/ 1650918 w 2627736"/>
                <a:gd name="connsiteY520" fmla="*/ 282941 h 1404802"/>
                <a:gd name="connsiteX521" fmla="*/ 1664535 w 2627736"/>
                <a:gd name="connsiteY521" fmla="*/ 261711 h 1404802"/>
                <a:gd name="connsiteX522" fmla="*/ 1657488 w 2627736"/>
                <a:gd name="connsiteY522" fmla="*/ 240290 h 1404802"/>
                <a:gd name="connsiteX523" fmla="*/ 1637777 w 2627736"/>
                <a:gd name="connsiteY523" fmla="*/ 236768 h 1404802"/>
                <a:gd name="connsiteX524" fmla="*/ 1611399 w 2627736"/>
                <a:gd name="connsiteY524" fmla="*/ 240290 h 1404802"/>
                <a:gd name="connsiteX525" fmla="*/ 1614732 w 2627736"/>
                <a:gd name="connsiteY525" fmla="*/ 261520 h 1404802"/>
                <a:gd name="connsiteX526" fmla="*/ 1595021 w 2627736"/>
                <a:gd name="connsiteY526" fmla="*/ 254475 h 1404802"/>
                <a:gd name="connsiteX527" fmla="*/ 1585498 w 2627736"/>
                <a:gd name="connsiteY527" fmla="*/ 275705 h 1404802"/>
                <a:gd name="connsiteX528" fmla="*/ 1565786 w 2627736"/>
                <a:gd name="connsiteY528" fmla="*/ 275705 h 1404802"/>
                <a:gd name="connsiteX529" fmla="*/ 1545979 w 2627736"/>
                <a:gd name="connsiteY529" fmla="*/ 272183 h 1404802"/>
                <a:gd name="connsiteX530" fmla="*/ 1486464 w 2627736"/>
                <a:gd name="connsiteY530" fmla="*/ 268851 h 1404802"/>
                <a:gd name="connsiteX531" fmla="*/ 1437137 w 2627736"/>
                <a:gd name="connsiteY531" fmla="*/ 258188 h 1404802"/>
                <a:gd name="connsiteX532" fmla="*/ 1414093 w 2627736"/>
                <a:gd name="connsiteY532" fmla="*/ 240290 h 1404802"/>
                <a:gd name="connsiteX533" fmla="*/ 1387715 w 2627736"/>
                <a:gd name="connsiteY533" fmla="*/ 247430 h 1404802"/>
                <a:gd name="connsiteX534" fmla="*/ 1358101 w 2627736"/>
                <a:gd name="connsiteY534" fmla="*/ 254475 h 1404802"/>
                <a:gd name="connsiteX535" fmla="*/ 1335151 w 2627736"/>
                <a:gd name="connsiteY535" fmla="*/ 250953 h 1404802"/>
                <a:gd name="connsiteX536" fmla="*/ 1322010 w 2627736"/>
                <a:gd name="connsiteY536" fmla="*/ 279513 h 1404802"/>
                <a:gd name="connsiteX537" fmla="*/ 1312488 w 2627736"/>
                <a:gd name="connsiteY537" fmla="*/ 304266 h 1404802"/>
                <a:gd name="connsiteX538" fmla="*/ 1292776 w 2627736"/>
                <a:gd name="connsiteY538" fmla="*/ 304266 h 1404802"/>
                <a:gd name="connsiteX539" fmla="*/ 1289443 w 2627736"/>
                <a:gd name="connsiteY539" fmla="*/ 272468 h 1404802"/>
                <a:gd name="connsiteX540" fmla="*/ 1266018 w 2627736"/>
                <a:gd name="connsiteY540" fmla="*/ 268851 h 1404802"/>
                <a:gd name="connsiteX541" fmla="*/ 1236022 w 2627736"/>
                <a:gd name="connsiteY541" fmla="*/ 265328 h 1404802"/>
                <a:gd name="connsiteX542" fmla="*/ 1206502 w 2627736"/>
                <a:gd name="connsiteY542" fmla="*/ 268851 h 1404802"/>
                <a:gd name="connsiteX543" fmla="*/ 1180125 w 2627736"/>
                <a:gd name="connsiteY543" fmla="*/ 272373 h 1404802"/>
                <a:gd name="connsiteX544" fmla="*/ 1153843 w 2627736"/>
                <a:gd name="connsiteY544" fmla="*/ 272373 h 1404802"/>
                <a:gd name="connsiteX545" fmla="*/ 1127941 w 2627736"/>
                <a:gd name="connsiteY545" fmla="*/ 268851 h 1404802"/>
                <a:gd name="connsiteX546" fmla="*/ 1108135 w 2627736"/>
                <a:gd name="connsiteY546" fmla="*/ 261711 h 1404802"/>
                <a:gd name="connsiteX547" fmla="*/ 1137749 w 2627736"/>
                <a:gd name="connsiteY547" fmla="*/ 258188 h 1404802"/>
                <a:gd name="connsiteX548" fmla="*/ 1157461 w 2627736"/>
                <a:gd name="connsiteY548" fmla="*/ 254666 h 1404802"/>
                <a:gd name="connsiteX549" fmla="*/ 1154224 w 2627736"/>
                <a:gd name="connsiteY549" fmla="*/ 226105 h 1404802"/>
                <a:gd name="connsiteX550" fmla="*/ 1094994 w 2627736"/>
                <a:gd name="connsiteY550" fmla="*/ 218965 h 1404802"/>
                <a:gd name="connsiteX551" fmla="*/ 1075282 w 2627736"/>
                <a:gd name="connsiteY551" fmla="*/ 211920 h 1404802"/>
                <a:gd name="connsiteX552" fmla="*/ 1042334 w 2627736"/>
                <a:gd name="connsiteY552" fmla="*/ 204875 h 1404802"/>
                <a:gd name="connsiteX553" fmla="*/ 1019385 w 2627736"/>
                <a:gd name="connsiteY553" fmla="*/ 190690 h 1404802"/>
                <a:gd name="connsiteX554" fmla="*/ 989770 w 2627736"/>
                <a:gd name="connsiteY554" fmla="*/ 180122 h 1404802"/>
                <a:gd name="connsiteX555" fmla="*/ 966725 w 2627736"/>
                <a:gd name="connsiteY555" fmla="*/ 190690 h 1404802"/>
                <a:gd name="connsiteX556" fmla="*/ 947014 w 2627736"/>
                <a:gd name="connsiteY556" fmla="*/ 204875 h 1404802"/>
                <a:gd name="connsiteX557" fmla="*/ 917399 w 2627736"/>
                <a:gd name="connsiteY557" fmla="*/ 204875 h 1404802"/>
                <a:gd name="connsiteX558" fmla="*/ 947014 w 2627736"/>
                <a:gd name="connsiteY558" fmla="*/ 169460 h 1404802"/>
                <a:gd name="connsiteX559" fmla="*/ 914066 w 2627736"/>
                <a:gd name="connsiteY559" fmla="*/ 187167 h 1404802"/>
                <a:gd name="connsiteX560" fmla="*/ 894354 w 2627736"/>
                <a:gd name="connsiteY560" fmla="*/ 204875 h 1404802"/>
                <a:gd name="connsiteX561" fmla="*/ 874643 w 2627736"/>
                <a:gd name="connsiteY561" fmla="*/ 197830 h 1404802"/>
                <a:gd name="connsiteX562" fmla="*/ 881213 w 2627736"/>
                <a:gd name="connsiteY562" fmla="*/ 172982 h 1404802"/>
                <a:gd name="connsiteX563" fmla="*/ 868072 w 2627736"/>
                <a:gd name="connsiteY563" fmla="*/ 151752 h 1404802"/>
                <a:gd name="connsiteX564" fmla="*/ 841695 w 2627736"/>
                <a:gd name="connsiteY564" fmla="*/ 169460 h 1404802"/>
                <a:gd name="connsiteX565" fmla="*/ 815413 w 2627736"/>
                <a:gd name="connsiteY565" fmla="*/ 187167 h 1404802"/>
                <a:gd name="connsiteX566" fmla="*/ 789131 w 2627736"/>
                <a:gd name="connsiteY566" fmla="*/ 187167 h 1404802"/>
                <a:gd name="connsiteX567" fmla="*/ 762753 w 2627736"/>
                <a:gd name="connsiteY567" fmla="*/ 194212 h 1404802"/>
                <a:gd name="connsiteX568" fmla="*/ 739804 w 2627736"/>
                <a:gd name="connsiteY568" fmla="*/ 201352 h 1404802"/>
                <a:gd name="connsiteX569" fmla="*/ 716759 w 2627736"/>
                <a:gd name="connsiteY569" fmla="*/ 197830 h 1404802"/>
                <a:gd name="connsiteX570" fmla="*/ 693715 w 2627736"/>
                <a:gd name="connsiteY570" fmla="*/ 211920 h 1404802"/>
                <a:gd name="connsiteX571" fmla="*/ 670670 w 2627736"/>
                <a:gd name="connsiteY571" fmla="*/ 218965 h 1404802"/>
                <a:gd name="connsiteX572" fmla="*/ 641055 w 2627736"/>
                <a:gd name="connsiteY572" fmla="*/ 226105 h 1404802"/>
                <a:gd name="connsiteX573" fmla="*/ 660862 w 2627736"/>
                <a:gd name="connsiteY573" fmla="*/ 211920 h 1404802"/>
                <a:gd name="connsiteX574" fmla="*/ 683811 w 2627736"/>
                <a:gd name="connsiteY574" fmla="*/ 204875 h 1404802"/>
                <a:gd name="connsiteX575" fmla="*/ 703618 w 2627736"/>
                <a:gd name="connsiteY575" fmla="*/ 194212 h 1404802"/>
                <a:gd name="connsiteX576" fmla="*/ 743041 w 2627736"/>
                <a:gd name="connsiteY576" fmla="*/ 194212 h 1404802"/>
                <a:gd name="connsiteX577" fmla="*/ 775989 w 2627736"/>
                <a:gd name="connsiteY577" fmla="*/ 183645 h 1404802"/>
                <a:gd name="connsiteX578" fmla="*/ 795701 w 2627736"/>
                <a:gd name="connsiteY578" fmla="*/ 176600 h 1404802"/>
                <a:gd name="connsiteX579" fmla="*/ 769419 w 2627736"/>
                <a:gd name="connsiteY579" fmla="*/ 169745 h 1404802"/>
                <a:gd name="connsiteX580" fmla="*/ 749707 w 2627736"/>
                <a:gd name="connsiteY580" fmla="*/ 180408 h 1404802"/>
                <a:gd name="connsiteX581" fmla="*/ 697143 w 2627736"/>
                <a:gd name="connsiteY581" fmla="*/ 183931 h 1404802"/>
                <a:gd name="connsiteX582" fmla="*/ 674194 w 2627736"/>
                <a:gd name="connsiteY582" fmla="*/ 198116 h 1404802"/>
                <a:gd name="connsiteX583" fmla="*/ 631438 w 2627736"/>
                <a:gd name="connsiteY583" fmla="*/ 215728 h 1404802"/>
                <a:gd name="connsiteX584" fmla="*/ 611631 w 2627736"/>
                <a:gd name="connsiteY584" fmla="*/ 229913 h 1404802"/>
                <a:gd name="connsiteX585" fmla="*/ 628105 w 2627736"/>
                <a:gd name="connsiteY585" fmla="*/ 208683 h 1404802"/>
                <a:gd name="connsiteX586" fmla="*/ 651149 w 2627736"/>
                <a:gd name="connsiteY586" fmla="*/ 198116 h 1404802"/>
                <a:gd name="connsiteX587" fmla="*/ 621534 w 2627736"/>
                <a:gd name="connsiteY587" fmla="*/ 190975 h 1404802"/>
                <a:gd name="connsiteX588" fmla="*/ 595252 w 2627736"/>
                <a:gd name="connsiteY588" fmla="*/ 205161 h 1404802"/>
                <a:gd name="connsiteX589" fmla="*/ 578778 w 2627736"/>
                <a:gd name="connsiteY589" fmla="*/ 233721 h 1404802"/>
                <a:gd name="connsiteX590" fmla="*/ 529452 w 2627736"/>
                <a:gd name="connsiteY590" fmla="*/ 219536 h 1404802"/>
                <a:gd name="connsiteX591" fmla="*/ 509740 w 2627736"/>
                <a:gd name="connsiteY591" fmla="*/ 208969 h 1404802"/>
                <a:gd name="connsiteX592" fmla="*/ 453748 w 2627736"/>
                <a:gd name="connsiteY592" fmla="*/ 191261 h 1404802"/>
                <a:gd name="connsiteX593" fmla="*/ 39138 w 2627736"/>
                <a:gd name="connsiteY593" fmla="*/ 565977 h 1404802"/>
                <a:gd name="connsiteX594" fmla="*/ 25996 w 2627736"/>
                <a:gd name="connsiteY594" fmla="*/ 587207 h 1404802"/>
                <a:gd name="connsiteX595" fmla="*/ 55231 w 2627736"/>
                <a:gd name="connsiteY595" fmla="*/ 587207 h 1404802"/>
                <a:gd name="connsiteX596" fmla="*/ 81513 w 2627736"/>
                <a:gd name="connsiteY596" fmla="*/ 580162 h 1404802"/>
                <a:gd name="connsiteX597" fmla="*/ 71990 w 2627736"/>
                <a:gd name="connsiteY597" fmla="*/ 604914 h 1404802"/>
                <a:gd name="connsiteX598" fmla="*/ 85226 w 2627736"/>
                <a:gd name="connsiteY598" fmla="*/ 626144 h 1404802"/>
                <a:gd name="connsiteX599" fmla="*/ 104938 w 2627736"/>
                <a:gd name="connsiteY599" fmla="*/ 629667 h 1404802"/>
                <a:gd name="connsiteX600" fmla="*/ 124650 w 2627736"/>
                <a:gd name="connsiteY600" fmla="*/ 622527 h 1404802"/>
                <a:gd name="connsiteX601" fmla="*/ 144361 w 2627736"/>
                <a:gd name="connsiteY601" fmla="*/ 608437 h 1404802"/>
                <a:gd name="connsiteX602" fmla="*/ 167406 w 2627736"/>
                <a:gd name="connsiteY602" fmla="*/ 604914 h 1404802"/>
                <a:gd name="connsiteX603" fmla="*/ 170739 w 2627736"/>
                <a:gd name="connsiteY603" fmla="*/ 636712 h 1404802"/>
                <a:gd name="connsiteX604" fmla="*/ 177309 w 2627736"/>
                <a:gd name="connsiteY604" fmla="*/ 661464 h 1404802"/>
                <a:gd name="connsiteX605" fmla="*/ 167787 w 2627736"/>
                <a:gd name="connsiteY605" fmla="*/ 693357 h 1404802"/>
                <a:gd name="connsiteX606" fmla="*/ 167787 w 2627736"/>
                <a:gd name="connsiteY606" fmla="*/ 718110 h 1404802"/>
                <a:gd name="connsiteX607" fmla="*/ 158264 w 2627736"/>
                <a:gd name="connsiteY607" fmla="*/ 742862 h 1404802"/>
                <a:gd name="connsiteX608" fmla="*/ 177976 w 2627736"/>
                <a:gd name="connsiteY608" fmla="*/ 760570 h 1404802"/>
                <a:gd name="connsiteX609" fmla="*/ 177976 w 2627736"/>
                <a:gd name="connsiteY609" fmla="*/ 785322 h 1404802"/>
                <a:gd name="connsiteX610" fmla="*/ 158264 w 2627736"/>
                <a:gd name="connsiteY610" fmla="*/ 813883 h 1404802"/>
                <a:gd name="connsiteX611" fmla="*/ 135220 w 2627736"/>
                <a:gd name="connsiteY611" fmla="*/ 828068 h 1404802"/>
                <a:gd name="connsiteX612" fmla="*/ 118746 w 2627736"/>
                <a:gd name="connsiteY612" fmla="*/ 852821 h 1404802"/>
                <a:gd name="connsiteX613" fmla="*/ 112175 w 2627736"/>
                <a:gd name="connsiteY613" fmla="*/ 874051 h 1404802"/>
                <a:gd name="connsiteX614" fmla="*/ 131887 w 2627736"/>
                <a:gd name="connsiteY614" fmla="*/ 877573 h 1404802"/>
                <a:gd name="connsiteX615" fmla="*/ 158264 w 2627736"/>
                <a:gd name="connsiteY615" fmla="*/ 859866 h 1404802"/>
                <a:gd name="connsiteX616" fmla="*/ 148742 w 2627736"/>
                <a:gd name="connsiteY616" fmla="*/ 881096 h 1404802"/>
                <a:gd name="connsiteX617" fmla="*/ 129030 w 2627736"/>
                <a:gd name="connsiteY617" fmla="*/ 902326 h 1404802"/>
                <a:gd name="connsiteX618" fmla="*/ 138553 w 2627736"/>
                <a:gd name="connsiteY618" fmla="*/ 923556 h 1404802"/>
                <a:gd name="connsiteX619" fmla="*/ 164930 w 2627736"/>
                <a:gd name="connsiteY619" fmla="*/ 916416 h 1404802"/>
                <a:gd name="connsiteX620" fmla="*/ 168168 w 2627736"/>
                <a:gd name="connsiteY620" fmla="*/ 941263 h 1404802"/>
                <a:gd name="connsiteX621" fmla="*/ 148456 w 2627736"/>
                <a:gd name="connsiteY621" fmla="*/ 941263 h 1404802"/>
                <a:gd name="connsiteX622" fmla="*/ 128744 w 2627736"/>
                <a:gd name="connsiteY622" fmla="*/ 951831 h 1404802"/>
                <a:gd name="connsiteX623" fmla="*/ 108938 w 2627736"/>
                <a:gd name="connsiteY623" fmla="*/ 969538 h 1404802"/>
                <a:gd name="connsiteX624" fmla="*/ 148456 w 2627736"/>
                <a:gd name="connsiteY624" fmla="*/ 962493 h 1404802"/>
                <a:gd name="connsiteX625" fmla="*/ 128744 w 2627736"/>
                <a:gd name="connsiteY625" fmla="*/ 969538 h 1404802"/>
                <a:gd name="connsiteX626" fmla="*/ 108938 w 2627736"/>
                <a:gd name="connsiteY626" fmla="*/ 983628 h 1404802"/>
                <a:gd name="connsiteX627" fmla="*/ 131982 w 2627736"/>
                <a:gd name="connsiteY627" fmla="*/ 990768 h 1404802"/>
                <a:gd name="connsiteX628" fmla="*/ 161597 w 2627736"/>
                <a:gd name="connsiteY628" fmla="*/ 994291 h 1404802"/>
                <a:gd name="connsiteX629" fmla="*/ 141885 w 2627736"/>
                <a:gd name="connsiteY629" fmla="*/ 1019043 h 1404802"/>
                <a:gd name="connsiteX630" fmla="*/ 161597 w 2627736"/>
                <a:gd name="connsiteY630" fmla="*/ 1015521 h 1404802"/>
                <a:gd name="connsiteX631" fmla="*/ 161597 w 2627736"/>
                <a:gd name="connsiteY631" fmla="*/ 1036751 h 1404802"/>
                <a:gd name="connsiteX632" fmla="*/ 184641 w 2627736"/>
                <a:gd name="connsiteY632" fmla="*/ 1036751 h 1404802"/>
                <a:gd name="connsiteX633" fmla="*/ 171501 w 2627736"/>
                <a:gd name="connsiteY633" fmla="*/ 1057981 h 1404802"/>
                <a:gd name="connsiteX634" fmla="*/ 190450 w 2627736"/>
                <a:gd name="connsiteY634" fmla="*/ 1068549 h 1404802"/>
                <a:gd name="connsiteX635" fmla="*/ 187117 w 2627736"/>
                <a:gd name="connsiteY635" fmla="*/ 1097109 h 1404802"/>
                <a:gd name="connsiteX636" fmla="*/ 1124609 w 2627736"/>
                <a:gd name="connsiteY636" fmla="*/ 1097109 h 1404802"/>
                <a:gd name="connsiteX637" fmla="*/ 1134131 w 2627736"/>
                <a:gd name="connsiteY637" fmla="*/ 1075879 h 1404802"/>
                <a:gd name="connsiteX638" fmla="*/ 1137369 w 2627736"/>
                <a:gd name="connsiteY638" fmla="*/ 1100632 h 1404802"/>
                <a:gd name="connsiteX639" fmla="*/ 1160413 w 2627736"/>
                <a:gd name="connsiteY639" fmla="*/ 1107677 h 1404802"/>
                <a:gd name="connsiteX640" fmla="*/ 1183458 w 2627736"/>
                <a:gd name="connsiteY640" fmla="*/ 1107677 h 1404802"/>
                <a:gd name="connsiteX641" fmla="*/ 1203169 w 2627736"/>
                <a:gd name="connsiteY641" fmla="*/ 1118244 h 1404802"/>
                <a:gd name="connsiteX642" fmla="*/ 1222881 w 2627736"/>
                <a:gd name="connsiteY642" fmla="*/ 1125384 h 1404802"/>
                <a:gd name="connsiteX643" fmla="*/ 1245925 w 2627736"/>
                <a:gd name="connsiteY643" fmla="*/ 1128907 h 1404802"/>
                <a:gd name="connsiteX644" fmla="*/ 1282111 w 2627736"/>
                <a:gd name="connsiteY644" fmla="*/ 1128907 h 1404802"/>
                <a:gd name="connsiteX645" fmla="*/ 1302679 w 2627736"/>
                <a:gd name="connsiteY645" fmla="*/ 1135190 h 1404802"/>
                <a:gd name="connsiteX646" fmla="*/ 1319153 w 2627736"/>
                <a:gd name="connsiteY646" fmla="*/ 1113960 h 1404802"/>
                <a:gd name="connsiteX647" fmla="*/ 1342198 w 2627736"/>
                <a:gd name="connsiteY647" fmla="*/ 1110437 h 1404802"/>
                <a:gd name="connsiteX648" fmla="*/ 1368480 w 2627736"/>
                <a:gd name="connsiteY648" fmla="*/ 1103393 h 1404802"/>
                <a:gd name="connsiteX649" fmla="*/ 1397905 w 2627736"/>
                <a:gd name="connsiteY649" fmla="*/ 1097109 h 1404802"/>
                <a:gd name="connsiteX650" fmla="*/ 1424187 w 2627736"/>
                <a:gd name="connsiteY650" fmla="*/ 1107677 h 1404802"/>
                <a:gd name="connsiteX651" fmla="*/ 1417616 w 2627736"/>
                <a:gd name="connsiteY651" fmla="*/ 1132429 h 1404802"/>
                <a:gd name="connsiteX652" fmla="*/ 1417616 w 2627736"/>
                <a:gd name="connsiteY652" fmla="*/ 1153659 h 1404802"/>
                <a:gd name="connsiteX653" fmla="*/ 1440661 w 2627736"/>
                <a:gd name="connsiteY653" fmla="*/ 1143092 h 1404802"/>
                <a:gd name="connsiteX654" fmla="*/ 1460372 w 2627736"/>
                <a:gd name="connsiteY654" fmla="*/ 1139474 h 1404802"/>
                <a:gd name="connsiteX655" fmla="*/ 1447231 w 2627736"/>
                <a:gd name="connsiteY655" fmla="*/ 1160704 h 1404802"/>
                <a:gd name="connsiteX656" fmla="*/ 1443993 w 2627736"/>
                <a:gd name="connsiteY656" fmla="*/ 1181934 h 1404802"/>
                <a:gd name="connsiteX657" fmla="*/ 1443993 w 2627736"/>
                <a:gd name="connsiteY657" fmla="*/ 1206687 h 1404802"/>
                <a:gd name="connsiteX658" fmla="*/ 1506461 w 2627736"/>
                <a:gd name="connsiteY658" fmla="*/ 1220872 h 1404802"/>
                <a:gd name="connsiteX659" fmla="*/ 1552455 w 2627736"/>
                <a:gd name="connsiteY659" fmla="*/ 1231439 h 1404802"/>
                <a:gd name="connsiteX660" fmla="*/ 1561977 w 2627736"/>
                <a:gd name="connsiteY660" fmla="*/ 1256287 h 1404802"/>
                <a:gd name="connsiteX661" fmla="*/ 1565310 w 2627736"/>
                <a:gd name="connsiteY661" fmla="*/ 1281040 h 1404802"/>
                <a:gd name="connsiteX662" fmla="*/ 1555788 w 2627736"/>
                <a:gd name="connsiteY662" fmla="*/ 1302270 h 1404802"/>
                <a:gd name="connsiteX663" fmla="*/ 1532743 w 2627736"/>
                <a:gd name="connsiteY663" fmla="*/ 1291607 h 1404802"/>
                <a:gd name="connsiteX664" fmla="*/ 1523221 w 2627736"/>
                <a:gd name="connsiteY664" fmla="*/ 1266855 h 1404802"/>
                <a:gd name="connsiteX665" fmla="*/ 1519888 w 2627736"/>
                <a:gd name="connsiteY665" fmla="*/ 1288085 h 1404802"/>
                <a:gd name="connsiteX666" fmla="*/ 1506747 w 2627736"/>
                <a:gd name="connsiteY666" fmla="*/ 1309315 h 1404802"/>
                <a:gd name="connsiteX667" fmla="*/ 1487035 w 2627736"/>
                <a:gd name="connsiteY667" fmla="*/ 1323500 h 1404802"/>
                <a:gd name="connsiteX668" fmla="*/ 1477513 w 2627736"/>
                <a:gd name="connsiteY668" fmla="*/ 1344730 h 1404802"/>
                <a:gd name="connsiteX669" fmla="*/ 1457801 w 2627736"/>
                <a:gd name="connsiteY669" fmla="*/ 1365865 h 1404802"/>
                <a:gd name="connsiteX670" fmla="*/ 1441327 w 2627736"/>
                <a:gd name="connsiteY670" fmla="*/ 1387095 h 1404802"/>
                <a:gd name="connsiteX671" fmla="*/ 1415045 w 2627736"/>
                <a:gd name="connsiteY671" fmla="*/ 1401280 h 1404802"/>
                <a:gd name="connsiteX672" fmla="*/ 1438090 w 2627736"/>
                <a:gd name="connsiteY672" fmla="*/ 1404802 h 1404802"/>
                <a:gd name="connsiteX673" fmla="*/ 1457801 w 2627736"/>
                <a:gd name="connsiteY673" fmla="*/ 1394235 h 1404802"/>
                <a:gd name="connsiteX674" fmla="*/ 1507128 w 2627736"/>
                <a:gd name="connsiteY674" fmla="*/ 1387095 h 1404802"/>
                <a:gd name="connsiteX675" fmla="*/ 1526839 w 2627736"/>
                <a:gd name="connsiteY675" fmla="*/ 1380050 h 1404802"/>
                <a:gd name="connsiteX676" fmla="*/ 1563025 w 2627736"/>
                <a:gd name="connsiteY676" fmla="*/ 1380050 h 1404802"/>
                <a:gd name="connsiteX677" fmla="*/ 1546551 w 2627736"/>
                <a:gd name="connsiteY677" fmla="*/ 1358820 h 1404802"/>
                <a:gd name="connsiteX678" fmla="*/ 1569595 w 2627736"/>
                <a:gd name="connsiteY678" fmla="*/ 1334067 h 1404802"/>
                <a:gd name="connsiteX679" fmla="*/ 1592640 w 2627736"/>
                <a:gd name="connsiteY679" fmla="*/ 1330545 h 1404802"/>
                <a:gd name="connsiteX680" fmla="*/ 1615684 w 2627736"/>
                <a:gd name="connsiteY680" fmla="*/ 1327022 h 1404802"/>
                <a:gd name="connsiteX681" fmla="*/ 1638729 w 2627736"/>
                <a:gd name="connsiteY681" fmla="*/ 1323500 h 1404802"/>
                <a:gd name="connsiteX682" fmla="*/ 1658440 w 2627736"/>
                <a:gd name="connsiteY682" fmla="*/ 1327022 h 1404802"/>
                <a:gd name="connsiteX683" fmla="*/ 1678152 w 2627736"/>
                <a:gd name="connsiteY683" fmla="*/ 1312837 h 1404802"/>
                <a:gd name="connsiteX684" fmla="*/ 1697864 w 2627736"/>
                <a:gd name="connsiteY684" fmla="*/ 1309315 h 1404802"/>
                <a:gd name="connsiteX685" fmla="*/ 1724241 w 2627736"/>
                <a:gd name="connsiteY685" fmla="*/ 1284562 h 1404802"/>
                <a:gd name="connsiteX686" fmla="*/ 1864508 w 2627736"/>
                <a:gd name="connsiteY686" fmla="*/ 1273424 h 1404802"/>
                <a:gd name="connsiteX687" fmla="*/ 1887552 w 2627736"/>
                <a:gd name="connsiteY687" fmla="*/ 1259334 h 1404802"/>
                <a:gd name="connsiteX688" fmla="*/ 1907263 w 2627736"/>
                <a:gd name="connsiteY688" fmla="*/ 1241626 h 1404802"/>
                <a:gd name="connsiteX689" fmla="*/ 1930308 w 2627736"/>
                <a:gd name="connsiteY689" fmla="*/ 1216873 h 1404802"/>
                <a:gd name="connsiteX690" fmla="*/ 1939831 w 2627736"/>
                <a:gd name="connsiteY690" fmla="*/ 1195643 h 1404802"/>
                <a:gd name="connsiteX691" fmla="*/ 1962875 w 2627736"/>
                <a:gd name="connsiteY691" fmla="*/ 1181458 h 1404802"/>
                <a:gd name="connsiteX692" fmla="*/ 1979349 w 2627736"/>
                <a:gd name="connsiteY692" fmla="*/ 1160228 h 1404802"/>
                <a:gd name="connsiteX693" fmla="*/ 1999061 w 2627736"/>
                <a:gd name="connsiteY693" fmla="*/ 1170891 h 1404802"/>
                <a:gd name="connsiteX694" fmla="*/ 2025438 w 2627736"/>
                <a:gd name="connsiteY694" fmla="*/ 1167368 h 1404802"/>
                <a:gd name="connsiteX695" fmla="*/ 2025438 w 2627736"/>
                <a:gd name="connsiteY695" fmla="*/ 1188598 h 1404802"/>
                <a:gd name="connsiteX696" fmla="*/ 2012678 w 2627736"/>
                <a:gd name="connsiteY696" fmla="*/ 1220872 h 1404802"/>
                <a:gd name="connsiteX697" fmla="*/ 2006107 w 2627736"/>
                <a:gd name="connsiteY697" fmla="*/ 1242102 h 1404802"/>
                <a:gd name="connsiteX698" fmla="*/ 2006107 w 2627736"/>
                <a:gd name="connsiteY698" fmla="*/ 1263332 h 1404802"/>
                <a:gd name="connsiteX699" fmla="*/ 2032485 w 2627736"/>
                <a:gd name="connsiteY699" fmla="*/ 1273900 h 1404802"/>
                <a:gd name="connsiteX700" fmla="*/ 2052196 w 2627736"/>
                <a:gd name="connsiteY700" fmla="*/ 1263332 h 1404802"/>
                <a:gd name="connsiteX701" fmla="*/ 2071908 w 2627736"/>
                <a:gd name="connsiteY701" fmla="*/ 1263332 h 1404802"/>
                <a:gd name="connsiteX702" fmla="*/ 2094952 w 2627736"/>
                <a:gd name="connsiteY702" fmla="*/ 1252669 h 1404802"/>
                <a:gd name="connsiteX703" fmla="*/ 2114664 w 2627736"/>
                <a:gd name="connsiteY703" fmla="*/ 1238580 h 1404802"/>
                <a:gd name="connsiteX704" fmla="*/ 2105141 w 2627736"/>
                <a:gd name="connsiteY704" fmla="*/ 1259810 h 1404802"/>
                <a:gd name="connsiteX705" fmla="*/ 2154468 w 2627736"/>
                <a:gd name="connsiteY705" fmla="*/ 1256287 h 1404802"/>
                <a:gd name="connsiteX706" fmla="*/ 2131138 w 2627736"/>
                <a:gd name="connsiteY706" fmla="*/ 1258953 h 1404802"/>
                <a:gd name="connsiteX707" fmla="*/ 2108093 w 2627736"/>
                <a:gd name="connsiteY707" fmla="*/ 1265998 h 1404802"/>
                <a:gd name="connsiteX708" fmla="*/ 2045435 w 2627736"/>
                <a:gd name="connsiteY708" fmla="*/ 1301794 h 1404802"/>
                <a:gd name="connsiteX709" fmla="*/ 2035913 w 2627736"/>
                <a:gd name="connsiteY709" fmla="*/ 1337114 h 1404802"/>
                <a:gd name="connsiteX710" fmla="*/ 2055624 w 2627736"/>
                <a:gd name="connsiteY710" fmla="*/ 1344254 h 1404802"/>
                <a:gd name="connsiteX711" fmla="*/ 2082002 w 2627736"/>
                <a:gd name="connsiteY711" fmla="*/ 1326546 h 1404802"/>
                <a:gd name="connsiteX712" fmla="*/ 2105046 w 2627736"/>
                <a:gd name="connsiteY712" fmla="*/ 1312361 h 1404802"/>
                <a:gd name="connsiteX713" fmla="*/ 2121615 w 2627736"/>
                <a:gd name="connsiteY713" fmla="*/ 1287513 h 1404802"/>
                <a:gd name="connsiteX714" fmla="*/ 2151230 w 2627736"/>
                <a:gd name="connsiteY714" fmla="*/ 1294558 h 1404802"/>
                <a:gd name="connsiteX715" fmla="*/ 2174275 w 2627736"/>
                <a:gd name="connsiteY715" fmla="*/ 1283991 h 1404802"/>
                <a:gd name="connsiteX716" fmla="*/ 2193986 w 2627736"/>
                <a:gd name="connsiteY716" fmla="*/ 1276946 h 1404802"/>
                <a:gd name="connsiteX717" fmla="*/ 2226934 w 2627736"/>
                <a:gd name="connsiteY717" fmla="*/ 1269806 h 1404802"/>
                <a:gd name="connsiteX718" fmla="*/ 2230172 w 2627736"/>
                <a:gd name="connsiteY718" fmla="*/ 1248576 h 1404802"/>
                <a:gd name="connsiteX719" fmla="*/ 2210460 w 2627736"/>
                <a:gd name="connsiteY719" fmla="*/ 1252098 h 1404802"/>
                <a:gd name="connsiteX720" fmla="*/ 2190749 w 2627736"/>
                <a:gd name="connsiteY720" fmla="*/ 1248576 h 1404802"/>
                <a:gd name="connsiteX721" fmla="*/ 2151230 w 2627736"/>
                <a:gd name="connsiteY721" fmla="*/ 1238008 h 1404802"/>
                <a:gd name="connsiteX722" fmla="*/ 2144660 w 2627736"/>
                <a:gd name="connsiteY722" fmla="*/ 1216778 h 1404802"/>
                <a:gd name="connsiteX723" fmla="*/ 2124948 w 2627736"/>
                <a:gd name="connsiteY723" fmla="*/ 1209733 h 1404802"/>
                <a:gd name="connsiteX724" fmla="*/ 2131519 w 2627736"/>
                <a:gd name="connsiteY724" fmla="*/ 1181173 h 1404802"/>
                <a:gd name="connsiteX725" fmla="*/ 2144660 w 2627736"/>
                <a:gd name="connsiteY725" fmla="*/ 1156420 h 1404802"/>
                <a:gd name="connsiteX726" fmla="*/ 2161134 w 2627736"/>
                <a:gd name="connsiteY726" fmla="*/ 1135190 h 1404802"/>
                <a:gd name="connsiteX727" fmla="*/ 2140660 w 2627736"/>
                <a:gd name="connsiteY727" fmla="*/ 1149661 h 1404802"/>
                <a:gd name="connsiteX728" fmla="*/ 2114283 w 2627736"/>
                <a:gd name="connsiteY728" fmla="*/ 1153183 h 1404802"/>
                <a:gd name="connsiteX729" fmla="*/ 2094952 w 2627736"/>
                <a:gd name="connsiteY729" fmla="*/ 1135190 h 1404802"/>
                <a:gd name="connsiteX730" fmla="*/ 2114664 w 2627736"/>
                <a:gd name="connsiteY730" fmla="*/ 1128145 h 1404802"/>
                <a:gd name="connsiteX731" fmla="*/ 2134375 w 2627736"/>
                <a:gd name="connsiteY731" fmla="*/ 1135190 h 1404802"/>
                <a:gd name="connsiteX732" fmla="*/ 2154182 w 2627736"/>
                <a:gd name="connsiteY732" fmla="*/ 1117482 h 1404802"/>
                <a:gd name="connsiteX733" fmla="*/ 2177227 w 2627736"/>
                <a:gd name="connsiteY733" fmla="*/ 1117482 h 1404802"/>
                <a:gd name="connsiteX734" fmla="*/ 2177227 w 2627736"/>
                <a:gd name="connsiteY734" fmla="*/ 1092730 h 1404802"/>
                <a:gd name="connsiteX735" fmla="*/ 2157420 w 2627736"/>
                <a:gd name="connsiteY735" fmla="*/ 1078640 h 1404802"/>
                <a:gd name="connsiteX736" fmla="*/ 2108093 w 2627736"/>
                <a:gd name="connsiteY736" fmla="*/ 1082162 h 1404802"/>
                <a:gd name="connsiteX737" fmla="*/ 2075241 w 2627736"/>
                <a:gd name="connsiteY737" fmla="*/ 1092730 h 1404802"/>
                <a:gd name="connsiteX738" fmla="*/ 2048863 w 2627736"/>
                <a:gd name="connsiteY738" fmla="*/ 1103393 h 1404802"/>
                <a:gd name="connsiteX739" fmla="*/ 2016011 w 2627736"/>
                <a:gd name="connsiteY739" fmla="*/ 1117482 h 1404802"/>
                <a:gd name="connsiteX740" fmla="*/ 1992966 w 2627736"/>
                <a:gd name="connsiteY740" fmla="*/ 1131668 h 1404802"/>
                <a:gd name="connsiteX741" fmla="*/ 1973255 w 2627736"/>
                <a:gd name="connsiteY741" fmla="*/ 1149375 h 1404802"/>
                <a:gd name="connsiteX742" fmla="*/ 1950210 w 2627736"/>
                <a:gd name="connsiteY742" fmla="*/ 1170891 h 1404802"/>
                <a:gd name="connsiteX743" fmla="*/ 1930498 w 2627736"/>
                <a:gd name="connsiteY743" fmla="*/ 1181458 h 1404802"/>
                <a:gd name="connsiteX744" fmla="*/ 1907454 w 2627736"/>
                <a:gd name="connsiteY744" fmla="*/ 1184981 h 1404802"/>
                <a:gd name="connsiteX745" fmla="*/ 1927165 w 2627736"/>
                <a:gd name="connsiteY745" fmla="*/ 1170891 h 1404802"/>
                <a:gd name="connsiteX746" fmla="*/ 1956781 w 2627736"/>
                <a:gd name="connsiteY746" fmla="*/ 1153183 h 1404802"/>
                <a:gd name="connsiteX747" fmla="*/ 1973255 w 2627736"/>
                <a:gd name="connsiteY747" fmla="*/ 1131953 h 1404802"/>
                <a:gd name="connsiteX748" fmla="*/ 1992966 w 2627736"/>
                <a:gd name="connsiteY748" fmla="*/ 1121386 h 1404802"/>
                <a:gd name="connsiteX749" fmla="*/ 2025914 w 2627736"/>
                <a:gd name="connsiteY749" fmla="*/ 1092825 h 1404802"/>
                <a:gd name="connsiteX750" fmla="*/ 2052196 w 2627736"/>
                <a:gd name="connsiteY750" fmla="*/ 1078735 h 1404802"/>
                <a:gd name="connsiteX751" fmla="*/ 2081811 w 2627736"/>
                <a:gd name="connsiteY751" fmla="*/ 1075213 h 1404802"/>
                <a:gd name="connsiteX752" fmla="*/ 2108093 w 2627736"/>
                <a:gd name="connsiteY752" fmla="*/ 1046652 h 1404802"/>
                <a:gd name="connsiteX753" fmla="*/ 2127805 w 2627736"/>
                <a:gd name="connsiteY753" fmla="*/ 1036085 h 1404802"/>
                <a:gd name="connsiteX754" fmla="*/ 2154182 w 2627736"/>
                <a:gd name="connsiteY754" fmla="*/ 1032562 h 1404802"/>
                <a:gd name="connsiteX755" fmla="*/ 2183797 w 2627736"/>
                <a:gd name="connsiteY755" fmla="*/ 1032562 h 1404802"/>
                <a:gd name="connsiteX756" fmla="*/ 2213317 w 2627736"/>
                <a:gd name="connsiteY756" fmla="*/ 1029040 h 1404802"/>
                <a:gd name="connsiteX757" fmla="*/ 2246265 w 2627736"/>
                <a:gd name="connsiteY757" fmla="*/ 1032562 h 1404802"/>
                <a:gd name="connsiteX758" fmla="*/ 2285688 w 2627736"/>
                <a:gd name="connsiteY758" fmla="*/ 1039607 h 1404802"/>
                <a:gd name="connsiteX759" fmla="*/ 2305495 w 2627736"/>
                <a:gd name="connsiteY759" fmla="*/ 1039607 h 1404802"/>
                <a:gd name="connsiteX760" fmla="*/ 2325207 w 2627736"/>
                <a:gd name="connsiteY760" fmla="*/ 1032562 h 1404802"/>
                <a:gd name="connsiteX761" fmla="*/ 2351489 w 2627736"/>
                <a:gd name="connsiteY761" fmla="*/ 1025422 h 1404802"/>
                <a:gd name="connsiteX762" fmla="*/ 2374533 w 2627736"/>
                <a:gd name="connsiteY762" fmla="*/ 1018377 h 1404802"/>
                <a:gd name="connsiteX763" fmla="*/ 2394245 w 2627736"/>
                <a:gd name="connsiteY763" fmla="*/ 997147 h 1404802"/>
                <a:gd name="connsiteX764" fmla="*/ 2414052 w 2627736"/>
                <a:gd name="connsiteY764" fmla="*/ 986580 h 1404802"/>
                <a:gd name="connsiteX765" fmla="*/ 2437001 w 2627736"/>
                <a:gd name="connsiteY765" fmla="*/ 982962 h 1404802"/>
                <a:gd name="connsiteX766" fmla="*/ 2460045 w 2627736"/>
                <a:gd name="connsiteY766" fmla="*/ 972394 h 1404802"/>
                <a:gd name="connsiteX767" fmla="*/ 2479757 w 2627736"/>
                <a:gd name="connsiteY767" fmla="*/ 972394 h 1404802"/>
                <a:gd name="connsiteX768" fmla="*/ 2515943 w 2627736"/>
                <a:gd name="connsiteY768" fmla="*/ 958209 h 1404802"/>
                <a:gd name="connsiteX769" fmla="*/ 2519275 w 2627736"/>
                <a:gd name="connsiteY769" fmla="*/ 936979 h 1404802"/>
                <a:gd name="connsiteX770" fmla="*/ 2525846 w 2627736"/>
                <a:gd name="connsiteY770" fmla="*/ 912227 h 1404802"/>
                <a:gd name="connsiteX771" fmla="*/ 2542320 w 2627736"/>
                <a:gd name="connsiteY771" fmla="*/ 890997 h 1404802"/>
                <a:gd name="connsiteX772" fmla="*/ 2522513 w 2627736"/>
                <a:gd name="connsiteY772" fmla="*/ 873384 h 1404802"/>
                <a:gd name="connsiteX773" fmla="*/ 65705 w 2627736"/>
                <a:gd name="connsiteY773" fmla="*/ 856153 h 1404802"/>
                <a:gd name="connsiteX774" fmla="*/ 42756 w 2627736"/>
                <a:gd name="connsiteY774" fmla="*/ 863198 h 1404802"/>
                <a:gd name="connsiteX775" fmla="*/ 22949 w 2627736"/>
                <a:gd name="connsiteY775" fmla="*/ 877383 h 1404802"/>
                <a:gd name="connsiteX776" fmla="*/ 42756 w 2627736"/>
                <a:gd name="connsiteY776" fmla="*/ 863198 h 1404802"/>
                <a:gd name="connsiteX777" fmla="*/ 22949 w 2627736"/>
                <a:gd name="connsiteY777" fmla="*/ 863198 h 1404802"/>
                <a:gd name="connsiteX778" fmla="*/ 0 w 2627736"/>
                <a:gd name="connsiteY778" fmla="*/ 884428 h 1404802"/>
                <a:gd name="connsiteX779" fmla="*/ 6571 w 2627736"/>
                <a:gd name="connsiteY779" fmla="*/ 905658 h 1404802"/>
                <a:gd name="connsiteX780" fmla="*/ 3238 w 2627736"/>
                <a:gd name="connsiteY780" fmla="*/ 941073 h 1404802"/>
                <a:gd name="connsiteX781" fmla="*/ 9808 w 2627736"/>
                <a:gd name="connsiteY781" fmla="*/ 919843 h 1404802"/>
                <a:gd name="connsiteX782" fmla="*/ 26282 w 2627736"/>
                <a:gd name="connsiteY782" fmla="*/ 887950 h 1404802"/>
                <a:gd name="connsiteX783" fmla="*/ 55897 w 2627736"/>
                <a:gd name="connsiteY783" fmla="*/ 863198 h 1404802"/>
                <a:gd name="connsiteX784" fmla="*/ 2029152 w 2627736"/>
                <a:gd name="connsiteY784" fmla="*/ 21325 h 1404802"/>
                <a:gd name="connsiteX785" fmla="*/ 1983158 w 2627736"/>
                <a:gd name="connsiteY785" fmla="*/ 17708 h 1404802"/>
                <a:gd name="connsiteX786" fmla="*/ 1950210 w 2627736"/>
                <a:gd name="connsiteY786" fmla="*/ 14090 h 1404802"/>
                <a:gd name="connsiteX787" fmla="*/ 1897551 w 2627736"/>
                <a:gd name="connsiteY787" fmla="*/ 14090 h 1404802"/>
                <a:gd name="connsiteX788" fmla="*/ 1874601 w 2627736"/>
                <a:gd name="connsiteY788" fmla="*/ 35320 h 1404802"/>
                <a:gd name="connsiteX789" fmla="*/ 1848224 w 2627736"/>
                <a:gd name="connsiteY789" fmla="*/ 42460 h 1404802"/>
                <a:gd name="connsiteX790" fmla="*/ 1854795 w 2627736"/>
                <a:gd name="connsiteY790" fmla="*/ 67213 h 1404802"/>
                <a:gd name="connsiteX791" fmla="*/ 1861365 w 2627736"/>
                <a:gd name="connsiteY791" fmla="*/ 91965 h 1404802"/>
                <a:gd name="connsiteX792" fmla="*/ 1904121 w 2627736"/>
                <a:gd name="connsiteY792" fmla="*/ 74258 h 1404802"/>
                <a:gd name="connsiteX793" fmla="*/ 1927165 w 2627736"/>
                <a:gd name="connsiteY793" fmla="*/ 60073 h 1404802"/>
                <a:gd name="connsiteX794" fmla="*/ 1973255 w 2627736"/>
                <a:gd name="connsiteY794" fmla="*/ 67213 h 1404802"/>
                <a:gd name="connsiteX795" fmla="*/ 1996299 w 2627736"/>
                <a:gd name="connsiteY795" fmla="*/ 49886 h 1404802"/>
                <a:gd name="connsiteX796" fmla="*/ 2019248 w 2627736"/>
                <a:gd name="connsiteY796" fmla="*/ 42841 h 1404802"/>
                <a:gd name="connsiteX797" fmla="*/ 2032485 w 2627736"/>
                <a:gd name="connsiteY797" fmla="*/ 21325 h 14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Lst>
              <a:rect l="l" t="t" r="r" b="b"/>
              <a:pathLst>
                <a:path w="2627736" h="1404802">
                  <a:moveTo>
                    <a:pt x="2289021" y="70735"/>
                  </a:moveTo>
                  <a:lnTo>
                    <a:pt x="2308733" y="70735"/>
                  </a:lnTo>
                  <a:lnTo>
                    <a:pt x="2358059" y="63690"/>
                  </a:lnTo>
                  <a:lnTo>
                    <a:pt x="2381104" y="67213"/>
                  </a:lnTo>
                  <a:lnTo>
                    <a:pt x="2377866" y="45983"/>
                  </a:lnTo>
                  <a:lnTo>
                    <a:pt x="2315303" y="38842"/>
                  </a:lnTo>
                  <a:lnTo>
                    <a:pt x="2292259" y="31797"/>
                  </a:lnTo>
                  <a:lnTo>
                    <a:pt x="2285688" y="56550"/>
                  </a:lnTo>
                  <a:close/>
                  <a:moveTo>
                    <a:pt x="2450142" y="487816"/>
                  </a:moveTo>
                  <a:lnTo>
                    <a:pt x="2430430" y="498478"/>
                  </a:lnTo>
                  <a:lnTo>
                    <a:pt x="2450142" y="494956"/>
                  </a:lnTo>
                  <a:close/>
                  <a:moveTo>
                    <a:pt x="2282451" y="268851"/>
                  </a:moveTo>
                  <a:lnTo>
                    <a:pt x="2318636" y="268851"/>
                  </a:lnTo>
                  <a:lnTo>
                    <a:pt x="2292259" y="258188"/>
                  </a:lnTo>
                  <a:close/>
                  <a:moveTo>
                    <a:pt x="2302543" y="573498"/>
                  </a:moveTo>
                  <a:lnTo>
                    <a:pt x="2282831" y="573498"/>
                  </a:lnTo>
                  <a:lnTo>
                    <a:pt x="2302543" y="587207"/>
                  </a:lnTo>
                  <a:close/>
                  <a:moveTo>
                    <a:pt x="2295972" y="1220872"/>
                  </a:moveTo>
                  <a:lnTo>
                    <a:pt x="2272928" y="1224394"/>
                  </a:lnTo>
                  <a:lnTo>
                    <a:pt x="2286069" y="1203164"/>
                  </a:lnTo>
                  <a:lnTo>
                    <a:pt x="2266358" y="1206687"/>
                  </a:lnTo>
                  <a:lnTo>
                    <a:pt x="2246646" y="1235247"/>
                  </a:lnTo>
                  <a:lnTo>
                    <a:pt x="2279498" y="1231630"/>
                  </a:lnTo>
                  <a:lnTo>
                    <a:pt x="2299305" y="1224585"/>
                  </a:lnTo>
                  <a:close/>
                  <a:moveTo>
                    <a:pt x="2207128" y="286939"/>
                  </a:moveTo>
                  <a:lnTo>
                    <a:pt x="2236742" y="286939"/>
                  </a:lnTo>
                  <a:lnTo>
                    <a:pt x="2263120" y="272849"/>
                  </a:lnTo>
                  <a:lnTo>
                    <a:pt x="2256549" y="251619"/>
                  </a:lnTo>
                  <a:lnTo>
                    <a:pt x="2230172" y="251619"/>
                  </a:lnTo>
                  <a:lnTo>
                    <a:pt x="2203890" y="262187"/>
                  </a:lnTo>
                  <a:lnTo>
                    <a:pt x="2197319" y="283417"/>
                  </a:lnTo>
                  <a:close/>
                  <a:moveTo>
                    <a:pt x="2243313" y="1061694"/>
                  </a:moveTo>
                  <a:lnTo>
                    <a:pt x="2217031" y="1058172"/>
                  </a:lnTo>
                  <a:lnTo>
                    <a:pt x="2187416" y="1054649"/>
                  </a:lnTo>
                  <a:lnTo>
                    <a:pt x="2207128" y="1065216"/>
                  </a:lnTo>
                  <a:lnTo>
                    <a:pt x="2233505" y="1079402"/>
                  </a:lnTo>
                  <a:lnTo>
                    <a:pt x="2259787" y="1082924"/>
                  </a:lnTo>
                  <a:lnTo>
                    <a:pt x="2279498" y="1082924"/>
                  </a:lnTo>
                  <a:lnTo>
                    <a:pt x="2259787" y="1065216"/>
                  </a:lnTo>
                  <a:close/>
                  <a:moveTo>
                    <a:pt x="2197319" y="212682"/>
                  </a:moveTo>
                  <a:lnTo>
                    <a:pt x="2174275" y="219726"/>
                  </a:lnTo>
                  <a:lnTo>
                    <a:pt x="2193986" y="216204"/>
                  </a:lnTo>
                  <a:lnTo>
                    <a:pt x="2213698" y="212682"/>
                  </a:lnTo>
                  <a:close/>
                  <a:moveTo>
                    <a:pt x="2180845" y="1210304"/>
                  </a:moveTo>
                  <a:lnTo>
                    <a:pt x="2161134" y="1203164"/>
                  </a:lnTo>
                  <a:lnTo>
                    <a:pt x="2187416" y="1220872"/>
                  </a:lnTo>
                  <a:lnTo>
                    <a:pt x="2210460" y="1213827"/>
                  </a:lnTo>
                  <a:close/>
                  <a:moveTo>
                    <a:pt x="2605168" y="304647"/>
                  </a:moveTo>
                  <a:lnTo>
                    <a:pt x="2575554" y="311787"/>
                  </a:lnTo>
                  <a:lnTo>
                    <a:pt x="2552509" y="294079"/>
                  </a:lnTo>
                  <a:lnTo>
                    <a:pt x="2572316" y="286939"/>
                  </a:lnTo>
                  <a:lnTo>
                    <a:pt x="2545557" y="268851"/>
                  </a:lnTo>
                  <a:lnTo>
                    <a:pt x="2525846" y="258188"/>
                  </a:lnTo>
                  <a:lnTo>
                    <a:pt x="2499564" y="254666"/>
                  </a:lnTo>
                  <a:lnTo>
                    <a:pt x="2463378" y="229913"/>
                  </a:lnTo>
                  <a:lnTo>
                    <a:pt x="2499564" y="226391"/>
                  </a:lnTo>
                  <a:lnTo>
                    <a:pt x="2538987" y="212206"/>
                  </a:lnTo>
                  <a:lnTo>
                    <a:pt x="2515943" y="201638"/>
                  </a:lnTo>
                  <a:lnTo>
                    <a:pt x="2473187" y="198116"/>
                  </a:lnTo>
                  <a:lnTo>
                    <a:pt x="2529179" y="190975"/>
                  </a:lnTo>
                  <a:lnTo>
                    <a:pt x="2463378" y="187453"/>
                  </a:lnTo>
                  <a:lnTo>
                    <a:pt x="2496231" y="166223"/>
                  </a:lnTo>
                  <a:lnTo>
                    <a:pt x="2529179" y="166223"/>
                  </a:lnTo>
                  <a:lnTo>
                    <a:pt x="2509372" y="152038"/>
                  </a:lnTo>
                  <a:lnTo>
                    <a:pt x="2473187" y="159178"/>
                  </a:lnTo>
                  <a:lnTo>
                    <a:pt x="2440334" y="173649"/>
                  </a:lnTo>
                  <a:lnTo>
                    <a:pt x="2463378" y="156036"/>
                  </a:lnTo>
                  <a:lnTo>
                    <a:pt x="2472901" y="134806"/>
                  </a:lnTo>
                  <a:lnTo>
                    <a:pt x="2437001" y="145088"/>
                  </a:lnTo>
                  <a:lnTo>
                    <a:pt x="2460045" y="130998"/>
                  </a:lnTo>
                  <a:lnTo>
                    <a:pt x="2440334" y="120335"/>
                  </a:lnTo>
                  <a:lnTo>
                    <a:pt x="2420622" y="130998"/>
                  </a:lnTo>
                  <a:lnTo>
                    <a:pt x="2397768" y="130998"/>
                  </a:lnTo>
                  <a:lnTo>
                    <a:pt x="2378056" y="127380"/>
                  </a:lnTo>
                  <a:lnTo>
                    <a:pt x="2401006" y="106150"/>
                  </a:lnTo>
                  <a:lnTo>
                    <a:pt x="2374724" y="106150"/>
                  </a:lnTo>
                  <a:lnTo>
                    <a:pt x="2397768" y="88443"/>
                  </a:lnTo>
                  <a:lnTo>
                    <a:pt x="2368153" y="77780"/>
                  </a:lnTo>
                  <a:lnTo>
                    <a:pt x="2348251" y="77780"/>
                  </a:lnTo>
                  <a:lnTo>
                    <a:pt x="2318636" y="74258"/>
                  </a:lnTo>
                  <a:lnTo>
                    <a:pt x="2305495" y="106055"/>
                  </a:lnTo>
                  <a:lnTo>
                    <a:pt x="2272547" y="106055"/>
                  </a:lnTo>
                  <a:lnTo>
                    <a:pt x="2249503" y="95488"/>
                  </a:lnTo>
                  <a:lnTo>
                    <a:pt x="2229791" y="102533"/>
                  </a:lnTo>
                  <a:lnTo>
                    <a:pt x="2239313" y="81303"/>
                  </a:lnTo>
                  <a:lnTo>
                    <a:pt x="2262358" y="77780"/>
                  </a:lnTo>
                  <a:lnTo>
                    <a:pt x="2262358" y="53028"/>
                  </a:lnTo>
                  <a:lnTo>
                    <a:pt x="2216840" y="35320"/>
                  </a:lnTo>
                  <a:lnTo>
                    <a:pt x="2157610" y="45983"/>
                  </a:lnTo>
                  <a:lnTo>
                    <a:pt x="2177417" y="63690"/>
                  </a:lnTo>
                  <a:lnTo>
                    <a:pt x="2154373" y="56550"/>
                  </a:lnTo>
                  <a:lnTo>
                    <a:pt x="2131328" y="63690"/>
                  </a:lnTo>
                  <a:lnTo>
                    <a:pt x="2127996" y="84825"/>
                  </a:lnTo>
                  <a:lnTo>
                    <a:pt x="2134566" y="106055"/>
                  </a:lnTo>
                  <a:lnTo>
                    <a:pt x="2114854" y="95488"/>
                  </a:lnTo>
                  <a:lnTo>
                    <a:pt x="2095143" y="109673"/>
                  </a:lnTo>
                  <a:lnTo>
                    <a:pt x="2085620" y="138233"/>
                  </a:lnTo>
                  <a:lnTo>
                    <a:pt x="2052767" y="141756"/>
                  </a:lnTo>
                  <a:lnTo>
                    <a:pt x="2079050" y="131189"/>
                  </a:lnTo>
                  <a:lnTo>
                    <a:pt x="2072479" y="106341"/>
                  </a:lnTo>
                  <a:lnTo>
                    <a:pt x="2095524" y="92251"/>
                  </a:lnTo>
                  <a:lnTo>
                    <a:pt x="2102094" y="71021"/>
                  </a:lnTo>
                  <a:lnTo>
                    <a:pt x="2121615" y="56550"/>
                  </a:lnTo>
                  <a:lnTo>
                    <a:pt x="2144660" y="45983"/>
                  </a:lnTo>
                  <a:lnTo>
                    <a:pt x="2164371" y="42460"/>
                  </a:lnTo>
                  <a:lnTo>
                    <a:pt x="2108474" y="31797"/>
                  </a:lnTo>
                  <a:lnTo>
                    <a:pt x="2072289" y="45983"/>
                  </a:lnTo>
                  <a:lnTo>
                    <a:pt x="2049244" y="56550"/>
                  </a:lnTo>
                  <a:lnTo>
                    <a:pt x="2029532" y="70735"/>
                  </a:lnTo>
                  <a:lnTo>
                    <a:pt x="2003251" y="81303"/>
                  </a:lnTo>
                  <a:lnTo>
                    <a:pt x="1980206" y="95488"/>
                  </a:lnTo>
                  <a:lnTo>
                    <a:pt x="1959733" y="116527"/>
                  </a:lnTo>
                  <a:lnTo>
                    <a:pt x="1995918" y="127095"/>
                  </a:lnTo>
                  <a:lnTo>
                    <a:pt x="2015630" y="134235"/>
                  </a:lnTo>
                  <a:lnTo>
                    <a:pt x="1966684" y="145088"/>
                  </a:lnTo>
                  <a:lnTo>
                    <a:pt x="1986396" y="166318"/>
                  </a:lnTo>
                  <a:lnTo>
                    <a:pt x="2019248" y="159273"/>
                  </a:lnTo>
                  <a:lnTo>
                    <a:pt x="2048863" y="173649"/>
                  </a:lnTo>
                  <a:lnTo>
                    <a:pt x="2071908" y="177266"/>
                  </a:lnTo>
                  <a:lnTo>
                    <a:pt x="2098190" y="180789"/>
                  </a:lnTo>
                  <a:lnTo>
                    <a:pt x="2121234" y="184311"/>
                  </a:lnTo>
                  <a:lnTo>
                    <a:pt x="2150850" y="173649"/>
                  </a:lnTo>
                  <a:lnTo>
                    <a:pt x="2170561" y="173649"/>
                  </a:lnTo>
                  <a:lnTo>
                    <a:pt x="2190368" y="177266"/>
                  </a:lnTo>
                  <a:lnTo>
                    <a:pt x="2216650" y="184311"/>
                  </a:lnTo>
                  <a:lnTo>
                    <a:pt x="2216650" y="162700"/>
                  </a:lnTo>
                  <a:lnTo>
                    <a:pt x="2239694" y="152038"/>
                  </a:lnTo>
                  <a:lnTo>
                    <a:pt x="2249217" y="173268"/>
                  </a:lnTo>
                  <a:lnTo>
                    <a:pt x="2282165" y="180408"/>
                  </a:lnTo>
                  <a:lnTo>
                    <a:pt x="2288735" y="201638"/>
                  </a:lnTo>
                  <a:lnTo>
                    <a:pt x="2295306" y="222868"/>
                  </a:lnTo>
                  <a:lnTo>
                    <a:pt x="2315017" y="222868"/>
                  </a:lnTo>
                  <a:lnTo>
                    <a:pt x="2341395" y="247621"/>
                  </a:lnTo>
                  <a:lnTo>
                    <a:pt x="2334824" y="276181"/>
                  </a:lnTo>
                  <a:lnTo>
                    <a:pt x="2318350" y="300934"/>
                  </a:lnTo>
                  <a:lnTo>
                    <a:pt x="2288735" y="315119"/>
                  </a:lnTo>
                  <a:lnTo>
                    <a:pt x="2265691" y="322164"/>
                  </a:lnTo>
                  <a:lnTo>
                    <a:pt x="2239409" y="336349"/>
                  </a:lnTo>
                  <a:lnTo>
                    <a:pt x="2252550" y="357579"/>
                  </a:lnTo>
                  <a:lnTo>
                    <a:pt x="2232838" y="364624"/>
                  </a:lnTo>
                  <a:lnTo>
                    <a:pt x="2180179" y="371669"/>
                  </a:lnTo>
                  <a:lnTo>
                    <a:pt x="2160467" y="368147"/>
                  </a:lnTo>
                  <a:lnTo>
                    <a:pt x="2134375" y="364053"/>
                  </a:lnTo>
                  <a:lnTo>
                    <a:pt x="2111426" y="381760"/>
                  </a:lnTo>
                  <a:lnTo>
                    <a:pt x="2091619" y="392614"/>
                  </a:lnTo>
                  <a:lnTo>
                    <a:pt x="2091619" y="413844"/>
                  </a:lnTo>
                  <a:lnTo>
                    <a:pt x="2114664" y="417366"/>
                  </a:lnTo>
                  <a:lnTo>
                    <a:pt x="2137708" y="410321"/>
                  </a:lnTo>
                  <a:lnTo>
                    <a:pt x="2170561" y="403276"/>
                  </a:lnTo>
                  <a:lnTo>
                    <a:pt x="2190368" y="406799"/>
                  </a:lnTo>
                  <a:lnTo>
                    <a:pt x="2203509" y="382046"/>
                  </a:lnTo>
                  <a:lnTo>
                    <a:pt x="2236361" y="396136"/>
                  </a:lnTo>
                  <a:lnTo>
                    <a:pt x="2236361" y="417366"/>
                  </a:lnTo>
                  <a:lnTo>
                    <a:pt x="2252836" y="438596"/>
                  </a:lnTo>
                  <a:lnTo>
                    <a:pt x="2249503" y="459826"/>
                  </a:lnTo>
                  <a:lnTo>
                    <a:pt x="2269310" y="466871"/>
                  </a:lnTo>
                  <a:lnTo>
                    <a:pt x="2289021" y="474011"/>
                  </a:lnTo>
                  <a:lnTo>
                    <a:pt x="2312066" y="495241"/>
                  </a:lnTo>
                  <a:lnTo>
                    <a:pt x="2338348" y="495241"/>
                  </a:lnTo>
                  <a:lnTo>
                    <a:pt x="2381104" y="516376"/>
                  </a:lnTo>
                  <a:lnTo>
                    <a:pt x="2390626" y="495146"/>
                  </a:lnTo>
                  <a:lnTo>
                    <a:pt x="2364249" y="466586"/>
                  </a:lnTo>
                  <a:lnTo>
                    <a:pt x="2347870" y="441833"/>
                  </a:lnTo>
                  <a:lnTo>
                    <a:pt x="2367582" y="445451"/>
                  </a:lnTo>
                  <a:lnTo>
                    <a:pt x="2387293" y="456018"/>
                  </a:lnTo>
                  <a:lnTo>
                    <a:pt x="2407005" y="452496"/>
                  </a:lnTo>
                  <a:lnTo>
                    <a:pt x="2423479" y="477248"/>
                  </a:lnTo>
                  <a:lnTo>
                    <a:pt x="2443190" y="473726"/>
                  </a:lnTo>
                  <a:lnTo>
                    <a:pt x="2456427" y="431266"/>
                  </a:lnTo>
                  <a:lnTo>
                    <a:pt x="2462997" y="452496"/>
                  </a:lnTo>
                  <a:lnTo>
                    <a:pt x="2472520" y="427743"/>
                  </a:lnTo>
                  <a:lnTo>
                    <a:pt x="2462997" y="402991"/>
                  </a:lnTo>
                  <a:lnTo>
                    <a:pt x="2433382" y="385283"/>
                  </a:lnTo>
                  <a:lnTo>
                    <a:pt x="2433382" y="353676"/>
                  </a:lnTo>
                  <a:lnTo>
                    <a:pt x="2413671" y="353676"/>
                  </a:lnTo>
                  <a:lnTo>
                    <a:pt x="2433382" y="343108"/>
                  </a:lnTo>
                  <a:lnTo>
                    <a:pt x="2442905" y="321878"/>
                  </a:lnTo>
                  <a:lnTo>
                    <a:pt x="2475853" y="314833"/>
                  </a:lnTo>
                  <a:lnTo>
                    <a:pt x="2482423" y="336063"/>
                  </a:lnTo>
                  <a:lnTo>
                    <a:pt x="2505468" y="343108"/>
                  </a:lnTo>
                  <a:lnTo>
                    <a:pt x="2499564" y="364053"/>
                  </a:lnTo>
                  <a:lnTo>
                    <a:pt x="2525846" y="388805"/>
                  </a:lnTo>
                  <a:lnTo>
                    <a:pt x="2548890" y="357008"/>
                  </a:lnTo>
                  <a:lnTo>
                    <a:pt x="2568602" y="353390"/>
                  </a:lnTo>
                  <a:lnTo>
                    <a:pt x="2588218" y="339586"/>
                  </a:lnTo>
                  <a:lnTo>
                    <a:pt x="2624404" y="328923"/>
                  </a:lnTo>
                  <a:lnTo>
                    <a:pt x="2627737" y="307693"/>
                  </a:lnTo>
                  <a:close/>
                  <a:moveTo>
                    <a:pt x="1877839" y="484579"/>
                  </a:moveTo>
                  <a:lnTo>
                    <a:pt x="1864508" y="509331"/>
                  </a:lnTo>
                  <a:lnTo>
                    <a:pt x="1894122" y="502286"/>
                  </a:lnTo>
                  <a:lnTo>
                    <a:pt x="1917357" y="487816"/>
                  </a:lnTo>
                  <a:lnTo>
                    <a:pt x="1923928" y="463063"/>
                  </a:lnTo>
                  <a:lnTo>
                    <a:pt x="1904121" y="463063"/>
                  </a:lnTo>
                  <a:close/>
                  <a:moveTo>
                    <a:pt x="1706434" y="916130"/>
                  </a:moveTo>
                  <a:lnTo>
                    <a:pt x="1683389" y="909085"/>
                  </a:lnTo>
                  <a:close/>
                  <a:moveTo>
                    <a:pt x="1798517" y="14090"/>
                  </a:moveTo>
                  <a:lnTo>
                    <a:pt x="1768901" y="17612"/>
                  </a:lnTo>
                  <a:lnTo>
                    <a:pt x="1742620" y="21230"/>
                  </a:lnTo>
                  <a:lnTo>
                    <a:pt x="1719575" y="28275"/>
                  </a:lnTo>
                  <a:lnTo>
                    <a:pt x="1726145" y="53028"/>
                  </a:lnTo>
                  <a:lnTo>
                    <a:pt x="1666915" y="53028"/>
                  </a:lnTo>
                  <a:lnTo>
                    <a:pt x="1676438" y="74258"/>
                  </a:lnTo>
                  <a:lnTo>
                    <a:pt x="1696150" y="84825"/>
                  </a:lnTo>
                  <a:lnTo>
                    <a:pt x="1709386" y="109673"/>
                  </a:lnTo>
                  <a:lnTo>
                    <a:pt x="1765283" y="109673"/>
                  </a:lnTo>
                  <a:lnTo>
                    <a:pt x="1784994" y="106055"/>
                  </a:lnTo>
                  <a:lnTo>
                    <a:pt x="1798136" y="84825"/>
                  </a:lnTo>
                  <a:lnTo>
                    <a:pt x="1804706" y="63690"/>
                  </a:lnTo>
                  <a:lnTo>
                    <a:pt x="1765283" y="56550"/>
                  </a:lnTo>
                  <a:lnTo>
                    <a:pt x="1831083" y="31797"/>
                  </a:lnTo>
                  <a:lnTo>
                    <a:pt x="1811277" y="17612"/>
                  </a:lnTo>
                  <a:close/>
                  <a:moveTo>
                    <a:pt x="1624540" y="222868"/>
                  </a:moveTo>
                  <a:lnTo>
                    <a:pt x="1644347" y="226391"/>
                  </a:lnTo>
                  <a:lnTo>
                    <a:pt x="1674057" y="236958"/>
                  </a:lnTo>
                  <a:lnTo>
                    <a:pt x="1693769" y="236958"/>
                  </a:lnTo>
                  <a:lnTo>
                    <a:pt x="1716813" y="233436"/>
                  </a:lnTo>
                  <a:lnTo>
                    <a:pt x="1707291" y="194498"/>
                  </a:lnTo>
                  <a:lnTo>
                    <a:pt x="1651394" y="183931"/>
                  </a:lnTo>
                  <a:lnTo>
                    <a:pt x="1634920" y="205161"/>
                  </a:lnTo>
                  <a:lnTo>
                    <a:pt x="1615208" y="208683"/>
                  </a:lnTo>
                  <a:close/>
                  <a:moveTo>
                    <a:pt x="1568643" y="236958"/>
                  </a:moveTo>
                  <a:lnTo>
                    <a:pt x="1588355" y="233436"/>
                  </a:lnTo>
                  <a:lnTo>
                    <a:pt x="1568643" y="229913"/>
                  </a:lnTo>
                  <a:close/>
                  <a:moveTo>
                    <a:pt x="1585117" y="155655"/>
                  </a:moveTo>
                  <a:lnTo>
                    <a:pt x="1529220" y="152038"/>
                  </a:lnTo>
                  <a:lnTo>
                    <a:pt x="1571976" y="127285"/>
                  </a:lnTo>
                  <a:lnTo>
                    <a:pt x="1578547" y="102533"/>
                  </a:lnTo>
                  <a:lnTo>
                    <a:pt x="1585117" y="63690"/>
                  </a:lnTo>
                  <a:lnTo>
                    <a:pt x="1558835" y="53028"/>
                  </a:lnTo>
                  <a:lnTo>
                    <a:pt x="1539028" y="56550"/>
                  </a:lnTo>
                  <a:lnTo>
                    <a:pt x="1512746" y="77780"/>
                  </a:lnTo>
                  <a:lnTo>
                    <a:pt x="1496272" y="102533"/>
                  </a:lnTo>
                  <a:lnTo>
                    <a:pt x="1476561" y="113195"/>
                  </a:lnTo>
                  <a:lnTo>
                    <a:pt x="1483131" y="91965"/>
                  </a:lnTo>
                  <a:lnTo>
                    <a:pt x="1489702" y="70735"/>
                  </a:lnTo>
                  <a:lnTo>
                    <a:pt x="1463419" y="63690"/>
                  </a:lnTo>
                  <a:lnTo>
                    <a:pt x="1437137" y="63690"/>
                  </a:lnTo>
                  <a:lnTo>
                    <a:pt x="1414093" y="81303"/>
                  </a:lnTo>
                  <a:lnTo>
                    <a:pt x="1394286" y="84825"/>
                  </a:lnTo>
                  <a:lnTo>
                    <a:pt x="1371337" y="88443"/>
                  </a:lnTo>
                  <a:lnTo>
                    <a:pt x="1394286" y="74258"/>
                  </a:lnTo>
                  <a:lnTo>
                    <a:pt x="1414093" y="67213"/>
                  </a:lnTo>
                  <a:lnTo>
                    <a:pt x="1364766" y="67213"/>
                  </a:lnTo>
                  <a:lnTo>
                    <a:pt x="1344959" y="70735"/>
                  </a:lnTo>
                  <a:lnTo>
                    <a:pt x="1368004" y="53028"/>
                  </a:lnTo>
                  <a:lnTo>
                    <a:pt x="1282301" y="70735"/>
                  </a:lnTo>
                  <a:lnTo>
                    <a:pt x="1226499" y="84825"/>
                  </a:lnTo>
                  <a:lnTo>
                    <a:pt x="1196980" y="106055"/>
                  </a:lnTo>
                  <a:lnTo>
                    <a:pt x="1223262" y="116527"/>
                  </a:lnTo>
                  <a:lnTo>
                    <a:pt x="1200217" y="130713"/>
                  </a:lnTo>
                  <a:lnTo>
                    <a:pt x="1180506" y="141280"/>
                  </a:lnTo>
                  <a:lnTo>
                    <a:pt x="1200217" y="148325"/>
                  </a:lnTo>
                  <a:lnTo>
                    <a:pt x="1223262" y="151847"/>
                  </a:lnTo>
                  <a:lnTo>
                    <a:pt x="1269351" y="151847"/>
                  </a:lnTo>
                  <a:lnTo>
                    <a:pt x="1246306" y="166032"/>
                  </a:lnTo>
                  <a:lnTo>
                    <a:pt x="1187076" y="173077"/>
                  </a:lnTo>
                  <a:lnTo>
                    <a:pt x="1167365" y="173077"/>
                  </a:lnTo>
                  <a:lnTo>
                    <a:pt x="1164032" y="194307"/>
                  </a:lnTo>
                  <a:lnTo>
                    <a:pt x="1190409" y="201448"/>
                  </a:lnTo>
                  <a:lnTo>
                    <a:pt x="1177268" y="222678"/>
                  </a:lnTo>
                  <a:lnTo>
                    <a:pt x="1269351" y="229723"/>
                  </a:lnTo>
                  <a:lnTo>
                    <a:pt x="1295633" y="226200"/>
                  </a:lnTo>
                  <a:lnTo>
                    <a:pt x="1331818" y="222678"/>
                  </a:lnTo>
                  <a:lnTo>
                    <a:pt x="1371337" y="215538"/>
                  </a:lnTo>
                  <a:lnTo>
                    <a:pt x="1407522" y="212015"/>
                  </a:lnTo>
                  <a:lnTo>
                    <a:pt x="1430472" y="204970"/>
                  </a:lnTo>
                  <a:lnTo>
                    <a:pt x="1450278" y="204970"/>
                  </a:lnTo>
                  <a:lnTo>
                    <a:pt x="1496272" y="226200"/>
                  </a:lnTo>
                  <a:lnTo>
                    <a:pt x="1519317" y="233245"/>
                  </a:lnTo>
                  <a:lnTo>
                    <a:pt x="1539028" y="229723"/>
                  </a:lnTo>
                  <a:lnTo>
                    <a:pt x="1555502" y="208493"/>
                  </a:lnTo>
                  <a:lnTo>
                    <a:pt x="1512746" y="201448"/>
                  </a:lnTo>
                  <a:lnTo>
                    <a:pt x="1532458" y="187263"/>
                  </a:lnTo>
                  <a:lnTo>
                    <a:pt x="1558835" y="187263"/>
                  </a:lnTo>
                  <a:lnTo>
                    <a:pt x="1585117" y="183740"/>
                  </a:lnTo>
                  <a:lnTo>
                    <a:pt x="1585117" y="155179"/>
                  </a:lnTo>
                  <a:close/>
                  <a:moveTo>
                    <a:pt x="1036049" y="116527"/>
                  </a:moveTo>
                  <a:lnTo>
                    <a:pt x="1029479" y="137757"/>
                  </a:lnTo>
                  <a:lnTo>
                    <a:pt x="1052523" y="134235"/>
                  </a:lnTo>
                  <a:lnTo>
                    <a:pt x="1082138" y="127095"/>
                  </a:lnTo>
                  <a:lnTo>
                    <a:pt x="1111753" y="130713"/>
                  </a:lnTo>
                  <a:lnTo>
                    <a:pt x="1154509" y="95297"/>
                  </a:lnTo>
                  <a:lnTo>
                    <a:pt x="1226880" y="70545"/>
                  </a:lnTo>
                  <a:lnTo>
                    <a:pt x="1295633" y="49886"/>
                  </a:lnTo>
                  <a:lnTo>
                    <a:pt x="1348292" y="39223"/>
                  </a:lnTo>
                  <a:lnTo>
                    <a:pt x="1325248" y="17993"/>
                  </a:lnTo>
                  <a:lnTo>
                    <a:pt x="1285825" y="7426"/>
                  </a:lnTo>
                  <a:lnTo>
                    <a:pt x="1236403" y="14471"/>
                  </a:lnTo>
                  <a:lnTo>
                    <a:pt x="1216977" y="0"/>
                  </a:lnTo>
                  <a:lnTo>
                    <a:pt x="1170983" y="3522"/>
                  </a:lnTo>
                  <a:lnTo>
                    <a:pt x="1144606" y="14090"/>
                  </a:lnTo>
                  <a:lnTo>
                    <a:pt x="1128227" y="42651"/>
                  </a:lnTo>
                  <a:lnTo>
                    <a:pt x="1098612" y="49695"/>
                  </a:lnTo>
                  <a:lnTo>
                    <a:pt x="1062427" y="63881"/>
                  </a:lnTo>
                  <a:lnTo>
                    <a:pt x="1006434" y="102723"/>
                  </a:lnTo>
                  <a:lnTo>
                    <a:pt x="1032812" y="113386"/>
                  </a:lnTo>
                  <a:close/>
                  <a:moveTo>
                    <a:pt x="105224" y="877097"/>
                  </a:moveTo>
                  <a:lnTo>
                    <a:pt x="101891" y="901850"/>
                  </a:lnTo>
                  <a:close/>
                  <a:moveTo>
                    <a:pt x="88464" y="916225"/>
                  </a:moveTo>
                  <a:lnTo>
                    <a:pt x="97987" y="937455"/>
                  </a:lnTo>
                  <a:lnTo>
                    <a:pt x="114461" y="912703"/>
                  </a:lnTo>
                  <a:lnTo>
                    <a:pt x="91416" y="912703"/>
                  </a:lnTo>
                  <a:close/>
                  <a:moveTo>
                    <a:pt x="78942" y="884428"/>
                  </a:moveTo>
                  <a:lnTo>
                    <a:pt x="98653" y="884428"/>
                  </a:lnTo>
                  <a:lnTo>
                    <a:pt x="78942" y="880905"/>
                  </a:lnTo>
                  <a:close/>
                  <a:moveTo>
                    <a:pt x="134839" y="1071881"/>
                  </a:moveTo>
                  <a:lnTo>
                    <a:pt x="134839" y="1047128"/>
                  </a:lnTo>
                  <a:lnTo>
                    <a:pt x="115127" y="1025898"/>
                  </a:lnTo>
                  <a:lnTo>
                    <a:pt x="92083" y="1015331"/>
                  </a:lnTo>
                  <a:lnTo>
                    <a:pt x="72276" y="997623"/>
                  </a:lnTo>
                  <a:lnTo>
                    <a:pt x="52564" y="1004668"/>
                  </a:lnTo>
                  <a:lnTo>
                    <a:pt x="75609" y="1018853"/>
                  </a:lnTo>
                  <a:lnTo>
                    <a:pt x="52564" y="1033038"/>
                  </a:lnTo>
                  <a:lnTo>
                    <a:pt x="72276" y="1040083"/>
                  </a:lnTo>
                  <a:lnTo>
                    <a:pt x="69038" y="1061313"/>
                  </a:lnTo>
                  <a:lnTo>
                    <a:pt x="88750" y="1057791"/>
                  </a:lnTo>
                  <a:lnTo>
                    <a:pt x="85512" y="1082543"/>
                  </a:lnTo>
                  <a:lnTo>
                    <a:pt x="111794" y="1089588"/>
                  </a:lnTo>
                  <a:lnTo>
                    <a:pt x="111794" y="1110818"/>
                  </a:lnTo>
                  <a:lnTo>
                    <a:pt x="131506" y="1117863"/>
                  </a:lnTo>
                  <a:lnTo>
                    <a:pt x="154550" y="1107296"/>
                  </a:lnTo>
                  <a:lnTo>
                    <a:pt x="151313" y="1086066"/>
                  </a:lnTo>
                  <a:close/>
                  <a:moveTo>
                    <a:pt x="2512991" y="873860"/>
                  </a:moveTo>
                  <a:lnTo>
                    <a:pt x="2493279" y="880905"/>
                  </a:lnTo>
                  <a:lnTo>
                    <a:pt x="2499849" y="856153"/>
                  </a:lnTo>
                  <a:lnTo>
                    <a:pt x="2480043" y="852630"/>
                  </a:lnTo>
                  <a:lnTo>
                    <a:pt x="2460331" y="863198"/>
                  </a:lnTo>
                  <a:lnTo>
                    <a:pt x="2440619" y="873860"/>
                  </a:lnTo>
                  <a:lnTo>
                    <a:pt x="2417575" y="880905"/>
                  </a:lnTo>
                  <a:lnTo>
                    <a:pt x="2394531" y="895090"/>
                  </a:lnTo>
                  <a:lnTo>
                    <a:pt x="2387960" y="870243"/>
                  </a:lnTo>
                  <a:lnTo>
                    <a:pt x="2407672" y="877383"/>
                  </a:lnTo>
                  <a:lnTo>
                    <a:pt x="2430716" y="866720"/>
                  </a:lnTo>
                  <a:lnTo>
                    <a:pt x="2460331" y="856153"/>
                  </a:lnTo>
                  <a:lnTo>
                    <a:pt x="2483375" y="841967"/>
                  </a:lnTo>
                  <a:lnTo>
                    <a:pt x="2522799" y="841967"/>
                  </a:lnTo>
                  <a:lnTo>
                    <a:pt x="2506420" y="817215"/>
                  </a:lnTo>
                  <a:lnTo>
                    <a:pt x="2486613" y="820737"/>
                  </a:lnTo>
                  <a:lnTo>
                    <a:pt x="2437286" y="824260"/>
                  </a:lnTo>
                  <a:lnTo>
                    <a:pt x="2414337" y="813693"/>
                  </a:lnTo>
                  <a:lnTo>
                    <a:pt x="2430716" y="792462"/>
                  </a:lnTo>
                  <a:lnTo>
                    <a:pt x="2407291" y="774660"/>
                  </a:lnTo>
                  <a:lnTo>
                    <a:pt x="2397768" y="749907"/>
                  </a:lnTo>
                  <a:lnTo>
                    <a:pt x="2420813" y="732199"/>
                  </a:lnTo>
                  <a:lnTo>
                    <a:pt x="2407291" y="710969"/>
                  </a:lnTo>
                  <a:lnTo>
                    <a:pt x="2433668" y="693357"/>
                  </a:lnTo>
                  <a:lnTo>
                    <a:pt x="2407291" y="679172"/>
                  </a:lnTo>
                  <a:lnTo>
                    <a:pt x="2381008" y="682694"/>
                  </a:lnTo>
                  <a:lnTo>
                    <a:pt x="2410624" y="668509"/>
                  </a:lnTo>
                  <a:lnTo>
                    <a:pt x="2390912" y="664987"/>
                  </a:lnTo>
                  <a:lnTo>
                    <a:pt x="2413957" y="650897"/>
                  </a:lnTo>
                  <a:lnTo>
                    <a:pt x="2394150" y="636712"/>
                  </a:lnTo>
                  <a:lnTo>
                    <a:pt x="2394150" y="597774"/>
                  </a:lnTo>
                  <a:lnTo>
                    <a:pt x="2371105" y="601297"/>
                  </a:lnTo>
                  <a:lnTo>
                    <a:pt x="2357964" y="626144"/>
                  </a:lnTo>
                  <a:lnTo>
                    <a:pt x="2338252" y="636712"/>
                  </a:lnTo>
                  <a:lnTo>
                    <a:pt x="2315303" y="668700"/>
                  </a:lnTo>
                  <a:lnTo>
                    <a:pt x="2318636" y="647565"/>
                  </a:lnTo>
                  <a:lnTo>
                    <a:pt x="2295591" y="651087"/>
                  </a:lnTo>
                  <a:lnTo>
                    <a:pt x="2275880" y="665177"/>
                  </a:lnTo>
                  <a:lnTo>
                    <a:pt x="2252836" y="679362"/>
                  </a:lnTo>
                  <a:lnTo>
                    <a:pt x="2252836" y="658132"/>
                  </a:lnTo>
                  <a:lnTo>
                    <a:pt x="2233124" y="679362"/>
                  </a:lnTo>
                  <a:lnTo>
                    <a:pt x="2196938" y="686407"/>
                  </a:lnTo>
                  <a:lnTo>
                    <a:pt x="2229791" y="675840"/>
                  </a:lnTo>
                  <a:lnTo>
                    <a:pt x="2242932" y="654610"/>
                  </a:lnTo>
                  <a:lnTo>
                    <a:pt x="2216840" y="643757"/>
                  </a:lnTo>
                  <a:lnTo>
                    <a:pt x="2190558" y="650897"/>
                  </a:lnTo>
                  <a:lnTo>
                    <a:pt x="2216840" y="636712"/>
                  </a:lnTo>
                  <a:lnTo>
                    <a:pt x="2223411" y="615482"/>
                  </a:lnTo>
                  <a:lnTo>
                    <a:pt x="2206937" y="594252"/>
                  </a:lnTo>
                  <a:lnTo>
                    <a:pt x="2229982" y="590729"/>
                  </a:lnTo>
                  <a:lnTo>
                    <a:pt x="2243123" y="569499"/>
                  </a:lnTo>
                  <a:lnTo>
                    <a:pt x="2262929" y="558932"/>
                  </a:lnTo>
                  <a:lnTo>
                    <a:pt x="2243123" y="562454"/>
                  </a:lnTo>
                  <a:lnTo>
                    <a:pt x="2216840" y="548269"/>
                  </a:lnTo>
                  <a:lnTo>
                    <a:pt x="2210270" y="523516"/>
                  </a:lnTo>
                  <a:lnTo>
                    <a:pt x="2180655" y="512949"/>
                  </a:lnTo>
                  <a:lnTo>
                    <a:pt x="2177417" y="491719"/>
                  </a:lnTo>
                  <a:lnTo>
                    <a:pt x="2151040" y="491719"/>
                  </a:lnTo>
                  <a:lnTo>
                    <a:pt x="2131138" y="502286"/>
                  </a:lnTo>
                  <a:lnTo>
                    <a:pt x="2108093" y="498764"/>
                  </a:lnTo>
                  <a:lnTo>
                    <a:pt x="2058767" y="484579"/>
                  </a:lnTo>
                  <a:lnTo>
                    <a:pt x="2032485" y="491719"/>
                  </a:lnTo>
                  <a:lnTo>
                    <a:pt x="2016011" y="512949"/>
                  </a:lnTo>
                  <a:lnTo>
                    <a:pt x="2025533" y="534084"/>
                  </a:lnTo>
                  <a:lnTo>
                    <a:pt x="2002489" y="551791"/>
                  </a:lnTo>
                  <a:lnTo>
                    <a:pt x="1989728" y="573498"/>
                  </a:lnTo>
                  <a:lnTo>
                    <a:pt x="1992966" y="594728"/>
                  </a:lnTo>
                  <a:lnTo>
                    <a:pt x="1973255" y="608913"/>
                  </a:lnTo>
                  <a:lnTo>
                    <a:pt x="1956781" y="630143"/>
                  </a:lnTo>
                  <a:lnTo>
                    <a:pt x="1937069" y="637188"/>
                  </a:lnTo>
                  <a:lnTo>
                    <a:pt x="1917357" y="654895"/>
                  </a:lnTo>
                  <a:lnTo>
                    <a:pt x="1943640" y="672603"/>
                  </a:lnTo>
                  <a:lnTo>
                    <a:pt x="1950210" y="697260"/>
                  </a:lnTo>
                  <a:lnTo>
                    <a:pt x="1946972" y="718490"/>
                  </a:lnTo>
                  <a:lnTo>
                    <a:pt x="1937450" y="747051"/>
                  </a:lnTo>
                  <a:lnTo>
                    <a:pt x="1897932" y="778849"/>
                  </a:lnTo>
                  <a:lnTo>
                    <a:pt x="1874982" y="796556"/>
                  </a:lnTo>
                  <a:lnTo>
                    <a:pt x="1854985" y="810075"/>
                  </a:lnTo>
                  <a:lnTo>
                    <a:pt x="1825370" y="813597"/>
                  </a:lnTo>
                  <a:lnTo>
                    <a:pt x="1805658" y="817120"/>
                  </a:lnTo>
                  <a:lnTo>
                    <a:pt x="1782614" y="824165"/>
                  </a:lnTo>
                  <a:lnTo>
                    <a:pt x="1785947" y="845395"/>
                  </a:lnTo>
                  <a:lnTo>
                    <a:pt x="1789280" y="866625"/>
                  </a:lnTo>
                  <a:lnTo>
                    <a:pt x="1769282" y="898518"/>
                  </a:lnTo>
                  <a:lnTo>
                    <a:pt x="1769282" y="940978"/>
                  </a:lnTo>
                  <a:lnTo>
                    <a:pt x="1739668" y="958590"/>
                  </a:lnTo>
                  <a:lnTo>
                    <a:pt x="1739668" y="979820"/>
                  </a:lnTo>
                  <a:lnTo>
                    <a:pt x="1716718" y="972775"/>
                  </a:lnTo>
                  <a:lnTo>
                    <a:pt x="1700244" y="994005"/>
                  </a:lnTo>
                  <a:lnTo>
                    <a:pt x="1677200" y="990483"/>
                  </a:lnTo>
                  <a:lnTo>
                    <a:pt x="1657488" y="994005"/>
                  </a:lnTo>
                  <a:lnTo>
                    <a:pt x="1680533" y="976298"/>
                  </a:lnTo>
                  <a:lnTo>
                    <a:pt x="1673962" y="955068"/>
                  </a:lnTo>
                  <a:lnTo>
                    <a:pt x="1654155" y="944786"/>
                  </a:lnTo>
                  <a:lnTo>
                    <a:pt x="1657488" y="916225"/>
                  </a:lnTo>
                  <a:lnTo>
                    <a:pt x="1673962" y="891473"/>
                  </a:lnTo>
                  <a:lnTo>
                    <a:pt x="1687103" y="870243"/>
                  </a:lnTo>
                  <a:lnTo>
                    <a:pt x="1687103" y="845490"/>
                  </a:lnTo>
                  <a:lnTo>
                    <a:pt x="1713385" y="824260"/>
                  </a:lnTo>
                  <a:lnTo>
                    <a:pt x="1687103" y="806648"/>
                  </a:lnTo>
                  <a:lnTo>
                    <a:pt x="1627873" y="806648"/>
                  </a:lnTo>
                  <a:lnTo>
                    <a:pt x="1608161" y="813693"/>
                  </a:lnTo>
                  <a:lnTo>
                    <a:pt x="1617684" y="792462"/>
                  </a:lnTo>
                  <a:lnTo>
                    <a:pt x="1581499" y="778277"/>
                  </a:lnTo>
                  <a:lnTo>
                    <a:pt x="1561787" y="749717"/>
                  </a:lnTo>
                  <a:lnTo>
                    <a:pt x="1525601" y="732009"/>
                  </a:lnTo>
                  <a:lnTo>
                    <a:pt x="1505890" y="721442"/>
                  </a:lnTo>
                  <a:lnTo>
                    <a:pt x="1472942" y="717919"/>
                  </a:lnTo>
                  <a:lnTo>
                    <a:pt x="1446660" y="721442"/>
                  </a:lnTo>
                  <a:lnTo>
                    <a:pt x="1426948" y="728487"/>
                  </a:lnTo>
                  <a:lnTo>
                    <a:pt x="1446660" y="696689"/>
                  </a:lnTo>
                  <a:lnTo>
                    <a:pt x="1456182" y="661274"/>
                  </a:lnTo>
                  <a:lnTo>
                    <a:pt x="1429805" y="650706"/>
                  </a:lnTo>
                  <a:lnTo>
                    <a:pt x="1410093" y="664796"/>
                  </a:lnTo>
                  <a:lnTo>
                    <a:pt x="1416664" y="636236"/>
                  </a:lnTo>
                  <a:lnTo>
                    <a:pt x="1443041" y="604438"/>
                  </a:lnTo>
                  <a:lnTo>
                    <a:pt x="1472561" y="572546"/>
                  </a:lnTo>
                  <a:lnTo>
                    <a:pt x="1493130" y="558932"/>
                  </a:lnTo>
                  <a:lnTo>
                    <a:pt x="1512746" y="544937"/>
                  </a:lnTo>
                  <a:lnTo>
                    <a:pt x="1545599" y="523707"/>
                  </a:lnTo>
                  <a:lnTo>
                    <a:pt x="1568643" y="509522"/>
                  </a:lnTo>
                  <a:lnTo>
                    <a:pt x="1614732" y="474202"/>
                  </a:lnTo>
                  <a:lnTo>
                    <a:pt x="1644347" y="474202"/>
                  </a:lnTo>
                  <a:lnTo>
                    <a:pt x="1664059" y="470679"/>
                  </a:lnTo>
                  <a:lnTo>
                    <a:pt x="1657488" y="438787"/>
                  </a:lnTo>
                  <a:lnTo>
                    <a:pt x="1624540" y="442309"/>
                  </a:lnTo>
                  <a:lnTo>
                    <a:pt x="1601591" y="421174"/>
                  </a:lnTo>
                  <a:lnTo>
                    <a:pt x="1660726" y="431837"/>
                  </a:lnTo>
                  <a:lnTo>
                    <a:pt x="1693674" y="446022"/>
                  </a:lnTo>
                  <a:lnTo>
                    <a:pt x="1713385" y="421174"/>
                  </a:lnTo>
                  <a:lnTo>
                    <a:pt x="1739668" y="421174"/>
                  </a:lnTo>
                  <a:lnTo>
                    <a:pt x="1775853" y="414129"/>
                  </a:lnTo>
                  <a:lnTo>
                    <a:pt x="1795660" y="407084"/>
                  </a:lnTo>
                  <a:lnTo>
                    <a:pt x="1815371" y="396422"/>
                  </a:lnTo>
                  <a:lnTo>
                    <a:pt x="1838416" y="385854"/>
                  </a:lnTo>
                  <a:lnTo>
                    <a:pt x="1785756" y="371669"/>
                  </a:lnTo>
                  <a:lnTo>
                    <a:pt x="1736430" y="339872"/>
                  </a:lnTo>
                  <a:lnTo>
                    <a:pt x="1759474" y="336349"/>
                  </a:lnTo>
                  <a:lnTo>
                    <a:pt x="1778805" y="336349"/>
                  </a:lnTo>
                  <a:lnTo>
                    <a:pt x="1801850" y="343394"/>
                  </a:lnTo>
                  <a:lnTo>
                    <a:pt x="1825179" y="364053"/>
                  </a:lnTo>
                  <a:lnTo>
                    <a:pt x="1845462" y="364053"/>
                  </a:lnTo>
                  <a:lnTo>
                    <a:pt x="1864508" y="353676"/>
                  </a:lnTo>
                  <a:lnTo>
                    <a:pt x="1884219" y="346631"/>
                  </a:lnTo>
                  <a:lnTo>
                    <a:pt x="1907263" y="332541"/>
                  </a:lnTo>
                  <a:lnTo>
                    <a:pt x="1926975" y="314833"/>
                  </a:lnTo>
                  <a:lnTo>
                    <a:pt x="1953352" y="336063"/>
                  </a:lnTo>
                  <a:lnTo>
                    <a:pt x="1966494" y="314833"/>
                  </a:lnTo>
                  <a:lnTo>
                    <a:pt x="1986205" y="328923"/>
                  </a:lnTo>
                  <a:lnTo>
                    <a:pt x="2019058" y="321878"/>
                  </a:lnTo>
                  <a:lnTo>
                    <a:pt x="2042102" y="311311"/>
                  </a:lnTo>
                  <a:lnTo>
                    <a:pt x="2061909" y="300648"/>
                  </a:lnTo>
                  <a:lnTo>
                    <a:pt x="2071432" y="272088"/>
                  </a:lnTo>
                  <a:lnTo>
                    <a:pt x="2064861" y="247335"/>
                  </a:lnTo>
                  <a:lnTo>
                    <a:pt x="2091143" y="240195"/>
                  </a:lnTo>
                  <a:lnTo>
                    <a:pt x="2110950" y="236672"/>
                  </a:lnTo>
                  <a:lnTo>
                    <a:pt x="2114188" y="215442"/>
                  </a:lnTo>
                  <a:lnTo>
                    <a:pt x="2101047" y="190690"/>
                  </a:lnTo>
                  <a:lnTo>
                    <a:pt x="2071432" y="183645"/>
                  </a:lnTo>
                  <a:lnTo>
                    <a:pt x="2048387" y="183645"/>
                  </a:lnTo>
                  <a:lnTo>
                    <a:pt x="2028675" y="190690"/>
                  </a:lnTo>
                  <a:lnTo>
                    <a:pt x="2019153" y="211920"/>
                  </a:lnTo>
                  <a:lnTo>
                    <a:pt x="1992871" y="229628"/>
                  </a:lnTo>
                  <a:lnTo>
                    <a:pt x="1956685" y="258188"/>
                  </a:lnTo>
                  <a:lnTo>
                    <a:pt x="1936974" y="275896"/>
                  </a:lnTo>
                  <a:lnTo>
                    <a:pt x="1910692" y="286463"/>
                  </a:lnTo>
                  <a:lnTo>
                    <a:pt x="1890980" y="297411"/>
                  </a:lnTo>
                  <a:lnTo>
                    <a:pt x="1887742" y="258474"/>
                  </a:lnTo>
                  <a:lnTo>
                    <a:pt x="1914025" y="247906"/>
                  </a:lnTo>
                  <a:lnTo>
                    <a:pt x="1920595" y="219346"/>
                  </a:lnTo>
                  <a:lnTo>
                    <a:pt x="1887742" y="219346"/>
                  </a:lnTo>
                  <a:lnTo>
                    <a:pt x="1868031" y="230008"/>
                  </a:lnTo>
                  <a:lnTo>
                    <a:pt x="1848224" y="247716"/>
                  </a:lnTo>
                  <a:lnTo>
                    <a:pt x="1857747" y="222963"/>
                  </a:lnTo>
                  <a:lnTo>
                    <a:pt x="1880791" y="201733"/>
                  </a:lnTo>
                  <a:lnTo>
                    <a:pt x="1860984" y="198211"/>
                  </a:lnTo>
                  <a:lnTo>
                    <a:pt x="1838035" y="198211"/>
                  </a:lnTo>
                  <a:lnTo>
                    <a:pt x="1847557" y="173363"/>
                  </a:lnTo>
                  <a:lnTo>
                    <a:pt x="1870602" y="176981"/>
                  </a:lnTo>
                  <a:lnTo>
                    <a:pt x="1857461" y="155751"/>
                  </a:lnTo>
                  <a:lnTo>
                    <a:pt x="1870602" y="123858"/>
                  </a:lnTo>
                  <a:lnTo>
                    <a:pt x="1845462" y="99010"/>
                  </a:lnTo>
                  <a:lnTo>
                    <a:pt x="1825656" y="106055"/>
                  </a:lnTo>
                  <a:lnTo>
                    <a:pt x="1773091" y="123763"/>
                  </a:lnTo>
                  <a:lnTo>
                    <a:pt x="1750047" y="141470"/>
                  </a:lnTo>
                  <a:lnTo>
                    <a:pt x="1769282" y="152038"/>
                  </a:lnTo>
                  <a:lnTo>
                    <a:pt x="1739668" y="162700"/>
                  </a:lnTo>
                  <a:lnTo>
                    <a:pt x="1743000" y="187453"/>
                  </a:lnTo>
                  <a:lnTo>
                    <a:pt x="1769282" y="187453"/>
                  </a:lnTo>
                  <a:lnTo>
                    <a:pt x="1795660" y="201638"/>
                  </a:lnTo>
                  <a:lnTo>
                    <a:pt x="1775853" y="212206"/>
                  </a:lnTo>
                  <a:lnTo>
                    <a:pt x="1752904" y="215728"/>
                  </a:lnTo>
                  <a:lnTo>
                    <a:pt x="1772615" y="215728"/>
                  </a:lnTo>
                  <a:lnTo>
                    <a:pt x="1756141" y="236958"/>
                  </a:lnTo>
                  <a:lnTo>
                    <a:pt x="1733097" y="247621"/>
                  </a:lnTo>
                  <a:lnTo>
                    <a:pt x="1713385" y="261711"/>
                  </a:lnTo>
                  <a:lnTo>
                    <a:pt x="1690341" y="254666"/>
                  </a:lnTo>
                  <a:lnTo>
                    <a:pt x="1670629" y="275896"/>
                  </a:lnTo>
                  <a:lnTo>
                    <a:pt x="1650918" y="282941"/>
                  </a:lnTo>
                  <a:lnTo>
                    <a:pt x="1664535" y="261711"/>
                  </a:lnTo>
                  <a:lnTo>
                    <a:pt x="1657488" y="240290"/>
                  </a:lnTo>
                  <a:lnTo>
                    <a:pt x="1637777" y="236768"/>
                  </a:lnTo>
                  <a:lnTo>
                    <a:pt x="1611399" y="240290"/>
                  </a:lnTo>
                  <a:lnTo>
                    <a:pt x="1614732" y="261520"/>
                  </a:lnTo>
                  <a:lnTo>
                    <a:pt x="1595021" y="254475"/>
                  </a:lnTo>
                  <a:lnTo>
                    <a:pt x="1585498" y="275705"/>
                  </a:lnTo>
                  <a:lnTo>
                    <a:pt x="1565786" y="275705"/>
                  </a:lnTo>
                  <a:lnTo>
                    <a:pt x="1545979" y="272183"/>
                  </a:lnTo>
                  <a:lnTo>
                    <a:pt x="1486464" y="268851"/>
                  </a:lnTo>
                  <a:lnTo>
                    <a:pt x="1437137" y="258188"/>
                  </a:lnTo>
                  <a:lnTo>
                    <a:pt x="1414093" y="240290"/>
                  </a:lnTo>
                  <a:lnTo>
                    <a:pt x="1387715" y="247430"/>
                  </a:lnTo>
                  <a:lnTo>
                    <a:pt x="1358101" y="254475"/>
                  </a:lnTo>
                  <a:lnTo>
                    <a:pt x="1335151" y="250953"/>
                  </a:lnTo>
                  <a:lnTo>
                    <a:pt x="1322010" y="279513"/>
                  </a:lnTo>
                  <a:lnTo>
                    <a:pt x="1312488" y="304266"/>
                  </a:lnTo>
                  <a:lnTo>
                    <a:pt x="1292776" y="304266"/>
                  </a:lnTo>
                  <a:lnTo>
                    <a:pt x="1289443" y="272468"/>
                  </a:lnTo>
                  <a:lnTo>
                    <a:pt x="1266018" y="268851"/>
                  </a:lnTo>
                  <a:lnTo>
                    <a:pt x="1236022" y="265328"/>
                  </a:lnTo>
                  <a:lnTo>
                    <a:pt x="1206502" y="268851"/>
                  </a:lnTo>
                  <a:lnTo>
                    <a:pt x="1180125" y="272373"/>
                  </a:lnTo>
                  <a:lnTo>
                    <a:pt x="1153843" y="272373"/>
                  </a:lnTo>
                  <a:lnTo>
                    <a:pt x="1127941" y="268851"/>
                  </a:lnTo>
                  <a:lnTo>
                    <a:pt x="1108135" y="261711"/>
                  </a:lnTo>
                  <a:lnTo>
                    <a:pt x="1137749" y="258188"/>
                  </a:lnTo>
                  <a:lnTo>
                    <a:pt x="1157461" y="254666"/>
                  </a:lnTo>
                  <a:lnTo>
                    <a:pt x="1154224" y="226105"/>
                  </a:lnTo>
                  <a:lnTo>
                    <a:pt x="1094994" y="218965"/>
                  </a:lnTo>
                  <a:lnTo>
                    <a:pt x="1075282" y="211920"/>
                  </a:lnTo>
                  <a:lnTo>
                    <a:pt x="1042334" y="204875"/>
                  </a:lnTo>
                  <a:lnTo>
                    <a:pt x="1019385" y="190690"/>
                  </a:lnTo>
                  <a:lnTo>
                    <a:pt x="989770" y="180122"/>
                  </a:lnTo>
                  <a:lnTo>
                    <a:pt x="966725" y="190690"/>
                  </a:lnTo>
                  <a:lnTo>
                    <a:pt x="947014" y="204875"/>
                  </a:lnTo>
                  <a:lnTo>
                    <a:pt x="917399" y="204875"/>
                  </a:lnTo>
                  <a:lnTo>
                    <a:pt x="947014" y="169460"/>
                  </a:lnTo>
                  <a:lnTo>
                    <a:pt x="914066" y="187167"/>
                  </a:lnTo>
                  <a:lnTo>
                    <a:pt x="894354" y="204875"/>
                  </a:lnTo>
                  <a:lnTo>
                    <a:pt x="874643" y="197830"/>
                  </a:lnTo>
                  <a:lnTo>
                    <a:pt x="881213" y="172982"/>
                  </a:lnTo>
                  <a:lnTo>
                    <a:pt x="868072" y="151752"/>
                  </a:lnTo>
                  <a:lnTo>
                    <a:pt x="841695" y="169460"/>
                  </a:lnTo>
                  <a:lnTo>
                    <a:pt x="815413" y="187167"/>
                  </a:lnTo>
                  <a:lnTo>
                    <a:pt x="789131" y="187167"/>
                  </a:lnTo>
                  <a:lnTo>
                    <a:pt x="762753" y="194212"/>
                  </a:lnTo>
                  <a:lnTo>
                    <a:pt x="739804" y="201352"/>
                  </a:lnTo>
                  <a:lnTo>
                    <a:pt x="716759" y="197830"/>
                  </a:lnTo>
                  <a:lnTo>
                    <a:pt x="693715" y="211920"/>
                  </a:lnTo>
                  <a:lnTo>
                    <a:pt x="670670" y="218965"/>
                  </a:lnTo>
                  <a:lnTo>
                    <a:pt x="641055" y="226105"/>
                  </a:lnTo>
                  <a:lnTo>
                    <a:pt x="660862" y="211920"/>
                  </a:lnTo>
                  <a:lnTo>
                    <a:pt x="683811" y="204875"/>
                  </a:lnTo>
                  <a:lnTo>
                    <a:pt x="703618" y="194212"/>
                  </a:lnTo>
                  <a:lnTo>
                    <a:pt x="743041" y="194212"/>
                  </a:lnTo>
                  <a:lnTo>
                    <a:pt x="775989" y="183645"/>
                  </a:lnTo>
                  <a:lnTo>
                    <a:pt x="795701" y="176600"/>
                  </a:lnTo>
                  <a:lnTo>
                    <a:pt x="769419" y="169745"/>
                  </a:lnTo>
                  <a:lnTo>
                    <a:pt x="749707" y="180408"/>
                  </a:lnTo>
                  <a:lnTo>
                    <a:pt x="697143" y="183931"/>
                  </a:lnTo>
                  <a:lnTo>
                    <a:pt x="674194" y="198116"/>
                  </a:lnTo>
                  <a:lnTo>
                    <a:pt x="631438" y="215728"/>
                  </a:lnTo>
                  <a:lnTo>
                    <a:pt x="611631" y="229913"/>
                  </a:lnTo>
                  <a:lnTo>
                    <a:pt x="628105" y="208683"/>
                  </a:lnTo>
                  <a:lnTo>
                    <a:pt x="651149" y="198116"/>
                  </a:lnTo>
                  <a:lnTo>
                    <a:pt x="621534" y="190975"/>
                  </a:lnTo>
                  <a:lnTo>
                    <a:pt x="595252" y="205161"/>
                  </a:lnTo>
                  <a:lnTo>
                    <a:pt x="578778" y="233721"/>
                  </a:lnTo>
                  <a:lnTo>
                    <a:pt x="529452" y="219536"/>
                  </a:lnTo>
                  <a:lnTo>
                    <a:pt x="509740" y="208969"/>
                  </a:lnTo>
                  <a:lnTo>
                    <a:pt x="453748" y="191261"/>
                  </a:lnTo>
                  <a:lnTo>
                    <a:pt x="39138" y="565977"/>
                  </a:lnTo>
                  <a:lnTo>
                    <a:pt x="25996" y="587207"/>
                  </a:lnTo>
                  <a:lnTo>
                    <a:pt x="55231" y="587207"/>
                  </a:lnTo>
                  <a:lnTo>
                    <a:pt x="81513" y="580162"/>
                  </a:lnTo>
                  <a:lnTo>
                    <a:pt x="71990" y="604914"/>
                  </a:lnTo>
                  <a:lnTo>
                    <a:pt x="85226" y="626144"/>
                  </a:lnTo>
                  <a:lnTo>
                    <a:pt x="104938" y="629667"/>
                  </a:lnTo>
                  <a:lnTo>
                    <a:pt x="124650" y="622527"/>
                  </a:lnTo>
                  <a:lnTo>
                    <a:pt x="144361" y="608437"/>
                  </a:lnTo>
                  <a:lnTo>
                    <a:pt x="167406" y="604914"/>
                  </a:lnTo>
                  <a:lnTo>
                    <a:pt x="170739" y="636712"/>
                  </a:lnTo>
                  <a:lnTo>
                    <a:pt x="177309" y="661464"/>
                  </a:lnTo>
                  <a:lnTo>
                    <a:pt x="167787" y="693357"/>
                  </a:lnTo>
                  <a:lnTo>
                    <a:pt x="167787" y="718110"/>
                  </a:lnTo>
                  <a:lnTo>
                    <a:pt x="158264" y="742862"/>
                  </a:lnTo>
                  <a:lnTo>
                    <a:pt x="177976" y="760570"/>
                  </a:lnTo>
                  <a:lnTo>
                    <a:pt x="177976" y="785322"/>
                  </a:lnTo>
                  <a:lnTo>
                    <a:pt x="158264" y="813883"/>
                  </a:lnTo>
                  <a:lnTo>
                    <a:pt x="135220" y="828068"/>
                  </a:lnTo>
                  <a:lnTo>
                    <a:pt x="118746" y="852821"/>
                  </a:lnTo>
                  <a:lnTo>
                    <a:pt x="112175" y="874051"/>
                  </a:lnTo>
                  <a:lnTo>
                    <a:pt x="131887" y="877573"/>
                  </a:lnTo>
                  <a:lnTo>
                    <a:pt x="158264" y="859866"/>
                  </a:lnTo>
                  <a:lnTo>
                    <a:pt x="148742" y="881096"/>
                  </a:lnTo>
                  <a:lnTo>
                    <a:pt x="129030" y="902326"/>
                  </a:lnTo>
                  <a:lnTo>
                    <a:pt x="138553" y="923556"/>
                  </a:lnTo>
                  <a:lnTo>
                    <a:pt x="164930" y="916416"/>
                  </a:lnTo>
                  <a:lnTo>
                    <a:pt x="168168" y="941263"/>
                  </a:lnTo>
                  <a:lnTo>
                    <a:pt x="148456" y="941263"/>
                  </a:lnTo>
                  <a:lnTo>
                    <a:pt x="128744" y="951831"/>
                  </a:lnTo>
                  <a:lnTo>
                    <a:pt x="108938" y="969538"/>
                  </a:lnTo>
                  <a:lnTo>
                    <a:pt x="148456" y="962493"/>
                  </a:lnTo>
                  <a:lnTo>
                    <a:pt x="128744" y="969538"/>
                  </a:lnTo>
                  <a:lnTo>
                    <a:pt x="108938" y="983628"/>
                  </a:lnTo>
                  <a:lnTo>
                    <a:pt x="131982" y="990768"/>
                  </a:lnTo>
                  <a:lnTo>
                    <a:pt x="161597" y="994291"/>
                  </a:lnTo>
                  <a:lnTo>
                    <a:pt x="141885" y="1019043"/>
                  </a:lnTo>
                  <a:lnTo>
                    <a:pt x="161597" y="1015521"/>
                  </a:lnTo>
                  <a:lnTo>
                    <a:pt x="161597" y="1036751"/>
                  </a:lnTo>
                  <a:lnTo>
                    <a:pt x="184641" y="1036751"/>
                  </a:lnTo>
                  <a:lnTo>
                    <a:pt x="171501" y="1057981"/>
                  </a:lnTo>
                  <a:lnTo>
                    <a:pt x="190450" y="1068549"/>
                  </a:lnTo>
                  <a:lnTo>
                    <a:pt x="187117" y="1097109"/>
                  </a:lnTo>
                  <a:lnTo>
                    <a:pt x="1124609" y="1097109"/>
                  </a:lnTo>
                  <a:lnTo>
                    <a:pt x="1134131" y="1075879"/>
                  </a:lnTo>
                  <a:lnTo>
                    <a:pt x="1137369" y="1100632"/>
                  </a:lnTo>
                  <a:lnTo>
                    <a:pt x="1160413" y="1107677"/>
                  </a:lnTo>
                  <a:lnTo>
                    <a:pt x="1183458" y="1107677"/>
                  </a:lnTo>
                  <a:lnTo>
                    <a:pt x="1203169" y="1118244"/>
                  </a:lnTo>
                  <a:lnTo>
                    <a:pt x="1222881" y="1125384"/>
                  </a:lnTo>
                  <a:lnTo>
                    <a:pt x="1245925" y="1128907"/>
                  </a:lnTo>
                  <a:lnTo>
                    <a:pt x="1282111" y="1128907"/>
                  </a:lnTo>
                  <a:lnTo>
                    <a:pt x="1302679" y="1135190"/>
                  </a:lnTo>
                  <a:lnTo>
                    <a:pt x="1319153" y="1113960"/>
                  </a:lnTo>
                  <a:lnTo>
                    <a:pt x="1342198" y="1110437"/>
                  </a:lnTo>
                  <a:lnTo>
                    <a:pt x="1368480" y="1103393"/>
                  </a:lnTo>
                  <a:lnTo>
                    <a:pt x="1397905" y="1097109"/>
                  </a:lnTo>
                  <a:lnTo>
                    <a:pt x="1424187" y="1107677"/>
                  </a:lnTo>
                  <a:lnTo>
                    <a:pt x="1417616" y="1132429"/>
                  </a:lnTo>
                  <a:lnTo>
                    <a:pt x="1417616" y="1153659"/>
                  </a:lnTo>
                  <a:lnTo>
                    <a:pt x="1440661" y="1143092"/>
                  </a:lnTo>
                  <a:lnTo>
                    <a:pt x="1460372" y="1139474"/>
                  </a:lnTo>
                  <a:lnTo>
                    <a:pt x="1447231" y="1160704"/>
                  </a:lnTo>
                  <a:lnTo>
                    <a:pt x="1443993" y="1181934"/>
                  </a:lnTo>
                  <a:lnTo>
                    <a:pt x="1443993" y="1206687"/>
                  </a:lnTo>
                  <a:lnTo>
                    <a:pt x="1506461" y="1220872"/>
                  </a:lnTo>
                  <a:lnTo>
                    <a:pt x="1552455" y="1231439"/>
                  </a:lnTo>
                  <a:lnTo>
                    <a:pt x="1561977" y="1256287"/>
                  </a:lnTo>
                  <a:lnTo>
                    <a:pt x="1565310" y="1281040"/>
                  </a:lnTo>
                  <a:lnTo>
                    <a:pt x="1555788" y="1302270"/>
                  </a:lnTo>
                  <a:lnTo>
                    <a:pt x="1532743" y="1291607"/>
                  </a:lnTo>
                  <a:lnTo>
                    <a:pt x="1523221" y="1266855"/>
                  </a:lnTo>
                  <a:lnTo>
                    <a:pt x="1519888" y="1288085"/>
                  </a:lnTo>
                  <a:lnTo>
                    <a:pt x="1506747" y="1309315"/>
                  </a:lnTo>
                  <a:lnTo>
                    <a:pt x="1487035" y="1323500"/>
                  </a:lnTo>
                  <a:lnTo>
                    <a:pt x="1477513" y="1344730"/>
                  </a:lnTo>
                  <a:lnTo>
                    <a:pt x="1457801" y="1365865"/>
                  </a:lnTo>
                  <a:lnTo>
                    <a:pt x="1441327" y="1387095"/>
                  </a:lnTo>
                  <a:lnTo>
                    <a:pt x="1415045" y="1401280"/>
                  </a:lnTo>
                  <a:lnTo>
                    <a:pt x="1438090" y="1404802"/>
                  </a:lnTo>
                  <a:lnTo>
                    <a:pt x="1457801" y="1394235"/>
                  </a:lnTo>
                  <a:lnTo>
                    <a:pt x="1507128" y="1387095"/>
                  </a:lnTo>
                  <a:lnTo>
                    <a:pt x="1526839" y="1380050"/>
                  </a:lnTo>
                  <a:lnTo>
                    <a:pt x="1563025" y="1380050"/>
                  </a:lnTo>
                  <a:lnTo>
                    <a:pt x="1546551" y="1358820"/>
                  </a:lnTo>
                  <a:lnTo>
                    <a:pt x="1569595" y="1334067"/>
                  </a:lnTo>
                  <a:lnTo>
                    <a:pt x="1592640" y="1330545"/>
                  </a:lnTo>
                  <a:lnTo>
                    <a:pt x="1615684" y="1327022"/>
                  </a:lnTo>
                  <a:lnTo>
                    <a:pt x="1638729" y="1323500"/>
                  </a:lnTo>
                  <a:lnTo>
                    <a:pt x="1658440" y="1327022"/>
                  </a:lnTo>
                  <a:lnTo>
                    <a:pt x="1678152" y="1312837"/>
                  </a:lnTo>
                  <a:lnTo>
                    <a:pt x="1697864" y="1309315"/>
                  </a:lnTo>
                  <a:lnTo>
                    <a:pt x="1724241" y="1284562"/>
                  </a:lnTo>
                  <a:lnTo>
                    <a:pt x="1864508" y="1273424"/>
                  </a:lnTo>
                  <a:lnTo>
                    <a:pt x="1887552" y="1259334"/>
                  </a:lnTo>
                  <a:lnTo>
                    <a:pt x="1907263" y="1241626"/>
                  </a:lnTo>
                  <a:lnTo>
                    <a:pt x="1930308" y="1216873"/>
                  </a:lnTo>
                  <a:lnTo>
                    <a:pt x="1939831" y="1195643"/>
                  </a:lnTo>
                  <a:lnTo>
                    <a:pt x="1962875" y="1181458"/>
                  </a:lnTo>
                  <a:lnTo>
                    <a:pt x="1979349" y="1160228"/>
                  </a:lnTo>
                  <a:lnTo>
                    <a:pt x="1999061" y="1170891"/>
                  </a:lnTo>
                  <a:lnTo>
                    <a:pt x="2025438" y="1167368"/>
                  </a:lnTo>
                  <a:lnTo>
                    <a:pt x="2025438" y="1188598"/>
                  </a:lnTo>
                  <a:lnTo>
                    <a:pt x="2012678" y="1220872"/>
                  </a:lnTo>
                  <a:lnTo>
                    <a:pt x="2006107" y="1242102"/>
                  </a:lnTo>
                  <a:lnTo>
                    <a:pt x="2006107" y="1263332"/>
                  </a:lnTo>
                  <a:lnTo>
                    <a:pt x="2032485" y="1273900"/>
                  </a:lnTo>
                  <a:lnTo>
                    <a:pt x="2052196" y="1263332"/>
                  </a:lnTo>
                  <a:lnTo>
                    <a:pt x="2071908" y="1263332"/>
                  </a:lnTo>
                  <a:lnTo>
                    <a:pt x="2094952" y="1252669"/>
                  </a:lnTo>
                  <a:lnTo>
                    <a:pt x="2114664" y="1238580"/>
                  </a:lnTo>
                  <a:lnTo>
                    <a:pt x="2105141" y="1259810"/>
                  </a:lnTo>
                  <a:lnTo>
                    <a:pt x="2154468" y="1256287"/>
                  </a:lnTo>
                  <a:lnTo>
                    <a:pt x="2131138" y="1258953"/>
                  </a:lnTo>
                  <a:lnTo>
                    <a:pt x="2108093" y="1265998"/>
                  </a:lnTo>
                  <a:lnTo>
                    <a:pt x="2045435" y="1301794"/>
                  </a:lnTo>
                  <a:lnTo>
                    <a:pt x="2035913" y="1337114"/>
                  </a:lnTo>
                  <a:lnTo>
                    <a:pt x="2055624" y="1344254"/>
                  </a:lnTo>
                  <a:lnTo>
                    <a:pt x="2082002" y="1326546"/>
                  </a:lnTo>
                  <a:lnTo>
                    <a:pt x="2105046" y="1312361"/>
                  </a:lnTo>
                  <a:lnTo>
                    <a:pt x="2121615" y="1287513"/>
                  </a:lnTo>
                  <a:lnTo>
                    <a:pt x="2151230" y="1294558"/>
                  </a:lnTo>
                  <a:lnTo>
                    <a:pt x="2174275" y="1283991"/>
                  </a:lnTo>
                  <a:lnTo>
                    <a:pt x="2193986" y="1276946"/>
                  </a:lnTo>
                  <a:lnTo>
                    <a:pt x="2226934" y="1269806"/>
                  </a:lnTo>
                  <a:lnTo>
                    <a:pt x="2230172" y="1248576"/>
                  </a:lnTo>
                  <a:lnTo>
                    <a:pt x="2210460" y="1252098"/>
                  </a:lnTo>
                  <a:lnTo>
                    <a:pt x="2190749" y="1248576"/>
                  </a:lnTo>
                  <a:lnTo>
                    <a:pt x="2151230" y="1238008"/>
                  </a:lnTo>
                  <a:lnTo>
                    <a:pt x="2144660" y="1216778"/>
                  </a:lnTo>
                  <a:lnTo>
                    <a:pt x="2124948" y="1209733"/>
                  </a:lnTo>
                  <a:lnTo>
                    <a:pt x="2131519" y="1181173"/>
                  </a:lnTo>
                  <a:lnTo>
                    <a:pt x="2144660" y="1156420"/>
                  </a:lnTo>
                  <a:lnTo>
                    <a:pt x="2161134" y="1135190"/>
                  </a:lnTo>
                  <a:lnTo>
                    <a:pt x="2140660" y="1149661"/>
                  </a:lnTo>
                  <a:lnTo>
                    <a:pt x="2114283" y="1153183"/>
                  </a:lnTo>
                  <a:lnTo>
                    <a:pt x="2094952" y="1135190"/>
                  </a:lnTo>
                  <a:lnTo>
                    <a:pt x="2114664" y="1128145"/>
                  </a:lnTo>
                  <a:lnTo>
                    <a:pt x="2134375" y="1135190"/>
                  </a:lnTo>
                  <a:lnTo>
                    <a:pt x="2154182" y="1117482"/>
                  </a:lnTo>
                  <a:lnTo>
                    <a:pt x="2177227" y="1117482"/>
                  </a:lnTo>
                  <a:lnTo>
                    <a:pt x="2177227" y="1092730"/>
                  </a:lnTo>
                  <a:lnTo>
                    <a:pt x="2157420" y="1078640"/>
                  </a:lnTo>
                  <a:lnTo>
                    <a:pt x="2108093" y="1082162"/>
                  </a:lnTo>
                  <a:lnTo>
                    <a:pt x="2075241" y="1092730"/>
                  </a:lnTo>
                  <a:lnTo>
                    <a:pt x="2048863" y="1103393"/>
                  </a:lnTo>
                  <a:lnTo>
                    <a:pt x="2016011" y="1117482"/>
                  </a:lnTo>
                  <a:lnTo>
                    <a:pt x="1992966" y="1131668"/>
                  </a:lnTo>
                  <a:lnTo>
                    <a:pt x="1973255" y="1149375"/>
                  </a:lnTo>
                  <a:lnTo>
                    <a:pt x="1950210" y="1170891"/>
                  </a:lnTo>
                  <a:lnTo>
                    <a:pt x="1930498" y="1181458"/>
                  </a:lnTo>
                  <a:lnTo>
                    <a:pt x="1907454" y="1184981"/>
                  </a:lnTo>
                  <a:lnTo>
                    <a:pt x="1927165" y="1170891"/>
                  </a:lnTo>
                  <a:lnTo>
                    <a:pt x="1956781" y="1153183"/>
                  </a:lnTo>
                  <a:lnTo>
                    <a:pt x="1973255" y="1131953"/>
                  </a:lnTo>
                  <a:lnTo>
                    <a:pt x="1992966" y="1121386"/>
                  </a:lnTo>
                  <a:lnTo>
                    <a:pt x="2025914" y="1092825"/>
                  </a:lnTo>
                  <a:lnTo>
                    <a:pt x="2052196" y="1078735"/>
                  </a:lnTo>
                  <a:lnTo>
                    <a:pt x="2081811" y="1075213"/>
                  </a:lnTo>
                  <a:lnTo>
                    <a:pt x="2108093" y="1046652"/>
                  </a:lnTo>
                  <a:lnTo>
                    <a:pt x="2127805" y="1036085"/>
                  </a:lnTo>
                  <a:lnTo>
                    <a:pt x="2154182" y="1032562"/>
                  </a:lnTo>
                  <a:lnTo>
                    <a:pt x="2183797" y="1032562"/>
                  </a:lnTo>
                  <a:lnTo>
                    <a:pt x="2213317" y="1029040"/>
                  </a:lnTo>
                  <a:lnTo>
                    <a:pt x="2246265" y="1032562"/>
                  </a:lnTo>
                  <a:lnTo>
                    <a:pt x="2285688" y="1039607"/>
                  </a:lnTo>
                  <a:lnTo>
                    <a:pt x="2305495" y="1039607"/>
                  </a:lnTo>
                  <a:lnTo>
                    <a:pt x="2325207" y="1032562"/>
                  </a:lnTo>
                  <a:lnTo>
                    <a:pt x="2351489" y="1025422"/>
                  </a:lnTo>
                  <a:lnTo>
                    <a:pt x="2374533" y="1018377"/>
                  </a:lnTo>
                  <a:lnTo>
                    <a:pt x="2394245" y="997147"/>
                  </a:lnTo>
                  <a:lnTo>
                    <a:pt x="2414052" y="986580"/>
                  </a:lnTo>
                  <a:lnTo>
                    <a:pt x="2437001" y="982962"/>
                  </a:lnTo>
                  <a:lnTo>
                    <a:pt x="2460045" y="972394"/>
                  </a:lnTo>
                  <a:lnTo>
                    <a:pt x="2479757" y="972394"/>
                  </a:lnTo>
                  <a:lnTo>
                    <a:pt x="2515943" y="958209"/>
                  </a:lnTo>
                  <a:lnTo>
                    <a:pt x="2519275" y="936979"/>
                  </a:lnTo>
                  <a:lnTo>
                    <a:pt x="2525846" y="912227"/>
                  </a:lnTo>
                  <a:lnTo>
                    <a:pt x="2542320" y="890997"/>
                  </a:lnTo>
                  <a:lnTo>
                    <a:pt x="2522513" y="873384"/>
                  </a:lnTo>
                  <a:close/>
                  <a:moveTo>
                    <a:pt x="65705" y="856153"/>
                  </a:moveTo>
                  <a:lnTo>
                    <a:pt x="42756" y="863198"/>
                  </a:lnTo>
                  <a:lnTo>
                    <a:pt x="22949" y="877383"/>
                  </a:lnTo>
                  <a:lnTo>
                    <a:pt x="42756" y="863198"/>
                  </a:lnTo>
                  <a:lnTo>
                    <a:pt x="22949" y="863198"/>
                  </a:lnTo>
                  <a:lnTo>
                    <a:pt x="0" y="884428"/>
                  </a:lnTo>
                  <a:lnTo>
                    <a:pt x="6571" y="905658"/>
                  </a:lnTo>
                  <a:lnTo>
                    <a:pt x="3238" y="941073"/>
                  </a:lnTo>
                  <a:lnTo>
                    <a:pt x="9808" y="919843"/>
                  </a:lnTo>
                  <a:lnTo>
                    <a:pt x="26282" y="887950"/>
                  </a:lnTo>
                  <a:lnTo>
                    <a:pt x="55897" y="863198"/>
                  </a:lnTo>
                  <a:close/>
                  <a:moveTo>
                    <a:pt x="2029152" y="21325"/>
                  </a:moveTo>
                  <a:lnTo>
                    <a:pt x="1983158" y="17708"/>
                  </a:lnTo>
                  <a:lnTo>
                    <a:pt x="1950210" y="14090"/>
                  </a:lnTo>
                  <a:lnTo>
                    <a:pt x="1897551" y="14090"/>
                  </a:lnTo>
                  <a:lnTo>
                    <a:pt x="1874601" y="35320"/>
                  </a:lnTo>
                  <a:lnTo>
                    <a:pt x="1848224" y="42460"/>
                  </a:lnTo>
                  <a:lnTo>
                    <a:pt x="1854795" y="67213"/>
                  </a:lnTo>
                  <a:lnTo>
                    <a:pt x="1861365" y="91965"/>
                  </a:lnTo>
                  <a:lnTo>
                    <a:pt x="1904121" y="74258"/>
                  </a:lnTo>
                  <a:lnTo>
                    <a:pt x="1927165" y="60073"/>
                  </a:lnTo>
                  <a:lnTo>
                    <a:pt x="1973255" y="67213"/>
                  </a:lnTo>
                  <a:lnTo>
                    <a:pt x="1996299" y="49886"/>
                  </a:lnTo>
                  <a:lnTo>
                    <a:pt x="2019248" y="42841"/>
                  </a:lnTo>
                  <a:lnTo>
                    <a:pt x="2032485" y="213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7" name="Serbest Form 4787">
              <a:extLst>
                <a:ext uri="{FF2B5EF4-FFF2-40B4-BE49-F238E27FC236}">
                  <a16:creationId xmlns:a16="http://schemas.microsoft.com/office/drawing/2014/main" id="{36E42921-D6E9-6B10-F510-1C5A3EA01A15}"/>
                </a:ext>
              </a:extLst>
            </p:cNvPr>
            <p:cNvSpPr/>
            <p:nvPr/>
          </p:nvSpPr>
          <p:spPr>
            <a:xfrm>
              <a:off x="3454143" y="-825355"/>
              <a:ext cx="29615" cy="3522"/>
            </a:xfrm>
            <a:custGeom>
              <a:avLst/>
              <a:gdLst>
                <a:gd name="connsiteX0" fmla="*/ 29615 w 29615"/>
                <a:gd name="connsiteY0" fmla="*/ 0 h 3522"/>
                <a:gd name="connsiteX1" fmla="*/ 0 w 29615"/>
                <a:gd name="connsiteY1" fmla="*/ 3522 h 3522"/>
              </a:gdLst>
              <a:ahLst/>
              <a:cxnLst>
                <a:cxn ang="0">
                  <a:pos x="connsiteX0" y="connsiteY0"/>
                </a:cxn>
                <a:cxn ang="0">
                  <a:pos x="connsiteX1" y="connsiteY1"/>
                </a:cxn>
              </a:cxnLst>
              <a:rect l="l" t="t" r="r" b="b"/>
              <a:pathLst>
                <a:path w="29615" h="3522">
                  <a:moveTo>
                    <a:pt x="29615" y="0"/>
                  </a:moveTo>
                  <a:lnTo>
                    <a:pt x="0"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8" name="Serbest Form 4788">
              <a:extLst>
                <a:ext uri="{FF2B5EF4-FFF2-40B4-BE49-F238E27FC236}">
                  <a16:creationId xmlns:a16="http://schemas.microsoft.com/office/drawing/2014/main" id="{5BA2ECBE-2BE5-374B-70D7-86DD403E1941}"/>
                </a:ext>
              </a:extLst>
            </p:cNvPr>
            <p:cNvSpPr/>
            <p:nvPr/>
          </p:nvSpPr>
          <p:spPr>
            <a:xfrm>
              <a:off x="3181418" y="-914083"/>
              <a:ext cx="1279253" cy="293888"/>
            </a:xfrm>
            <a:custGeom>
              <a:avLst/>
              <a:gdLst>
                <a:gd name="connsiteX0" fmla="*/ 1279254 w 1279253"/>
                <a:gd name="connsiteY0" fmla="*/ 21516 h 293888"/>
                <a:gd name="connsiteX1" fmla="*/ 1233165 w 1279253"/>
                <a:gd name="connsiteY1" fmla="*/ 21516 h 293888"/>
                <a:gd name="connsiteX2" fmla="*/ 1210120 w 1279253"/>
                <a:gd name="connsiteY2" fmla="*/ 10948 h 293888"/>
                <a:gd name="connsiteX3" fmla="*/ 1183839 w 1279253"/>
                <a:gd name="connsiteY3" fmla="*/ 7331 h 293888"/>
                <a:gd name="connsiteX4" fmla="*/ 1164127 w 1279253"/>
                <a:gd name="connsiteY4" fmla="*/ 10948 h 293888"/>
                <a:gd name="connsiteX5" fmla="*/ 1131179 w 1279253"/>
                <a:gd name="connsiteY5" fmla="*/ 21516 h 293888"/>
                <a:gd name="connsiteX6" fmla="*/ 1154223 w 1279253"/>
                <a:gd name="connsiteY6" fmla="*/ 7331 h 293888"/>
                <a:gd name="connsiteX7" fmla="*/ 1114800 w 1279253"/>
                <a:gd name="connsiteY7" fmla="*/ 10948 h 293888"/>
                <a:gd name="connsiteX8" fmla="*/ 1088423 w 1279253"/>
                <a:gd name="connsiteY8" fmla="*/ 0 h 293888"/>
                <a:gd name="connsiteX9" fmla="*/ 1068711 w 1279253"/>
                <a:gd name="connsiteY9" fmla="*/ 3522 h 293888"/>
                <a:gd name="connsiteX10" fmla="*/ 1025955 w 1279253"/>
                <a:gd name="connsiteY10" fmla="*/ 3522 h 293888"/>
                <a:gd name="connsiteX11" fmla="*/ 989770 w 1279253"/>
                <a:gd name="connsiteY11" fmla="*/ 7045 h 293888"/>
                <a:gd name="connsiteX12" fmla="*/ 930540 w 1279253"/>
                <a:gd name="connsiteY12" fmla="*/ 3808 h 293888"/>
                <a:gd name="connsiteX13" fmla="*/ 910542 w 1279253"/>
                <a:gd name="connsiteY13" fmla="*/ 7331 h 293888"/>
                <a:gd name="connsiteX14" fmla="*/ 877690 w 1279253"/>
                <a:gd name="connsiteY14" fmla="*/ 14471 h 293888"/>
                <a:gd name="connsiteX15" fmla="*/ 825030 w 1279253"/>
                <a:gd name="connsiteY15" fmla="*/ 10948 h 293888"/>
                <a:gd name="connsiteX16" fmla="*/ 805795 w 1279253"/>
                <a:gd name="connsiteY16" fmla="*/ 14471 h 293888"/>
                <a:gd name="connsiteX17" fmla="*/ 785988 w 1279253"/>
                <a:gd name="connsiteY17" fmla="*/ 21516 h 293888"/>
                <a:gd name="connsiteX18" fmla="*/ 835410 w 1279253"/>
                <a:gd name="connsiteY18" fmla="*/ 35701 h 293888"/>
                <a:gd name="connsiteX19" fmla="*/ 785797 w 1279253"/>
                <a:gd name="connsiteY19" fmla="*/ 28561 h 293888"/>
                <a:gd name="connsiteX20" fmla="*/ 739804 w 1279253"/>
                <a:gd name="connsiteY20" fmla="*/ 21516 h 293888"/>
                <a:gd name="connsiteX21" fmla="*/ 713426 w 1279253"/>
                <a:gd name="connsiteY21" fmla="*/ 21516 h 293888"/>
                <a:gd name="connsiteX22" fmla="*/ 680574 w 1279253"/>
                <a:gd name="connsiteY22" fmla="*/ 32178 h 293888"/>
                <a:gd name="connsiteX23" fmla="*/ 631247 w 1279253"/>
                <a:gd name="connsiteY23" fmla="*/ 32178 h 293888"/>
                <a:gd name="connsiteX24" fmla="*/ 608203 w 1279253"/>
                <a:gd name="connsiteY24" fmla="*/ 35701 h 293888"/>
                <a:gd name="connsiteX25" fmla="*/ 581920 w 1279253"/>
                <a:gd name="connsiteY25" fmla="*/ 39223 h 293888"/>
                <a:gd name="connsiteX26" fmla="*/ 558876 w 1279253"/>
                <a:gd name="connsiteY26" fmla="*/ 39223 h 293888"/>
                <a:gd name="connsiteX27" fmla="*/ 614773 w 1279253"/>
                <a:gd name="connsiteY27" fmla="*/ 49791 h 293888"/>
                <a:gd name="connsiteX28" fmla="*/ 568779 w 1279253"/>
                <a:gd name="connsiteY28" fmla="*/ 57121 h 293888"/>
                <a:gd name="connsiteX29" fmla="*/ 588491 w 1279253"/>
                <a:gd name="connsiteY29" fmla="*/ 67689 h 293888"/>
                <a:gd name="connsiteX30" fmla="*/ 611536 w 1279253"/>
                <a:gd name="connsiteY30" fmla="*/ 64166 h 293888"/>
                <a:gd name="connsiteX31" fmla="*/ 631247 w 1279253"/>
                <a:gd name="connsiteY31" fmla="*/ 64166 h 293888"/>
                <a:gd name="connsiteX32" fmla="*/ 657529 w 1279253"/>
                <a:gd name="connsiteY32" fmla="*/ 57121 h 293888"/>
                <a:gd name="connsiteX33" fmla="*/ 690477 w 1279253"/>
                <a:gd name="connsiteY33" fmla="*/ 53504 h 293888"/>
                <a:gd name="connsiteX34" fmla="*/ 710570 w 1279253"/>
                <a:gd name="connsiteY34" fmla="*/ 57121 h 293888"/>
                <a:gd name="connsiteX35" fmla="*/ 687525 w 1279253"/>
                <a:gd name="connsiteY35" fmla="*/ 60644 h 293888"/>
                <a:gd name="connsiteX36" fmla="*/ 667814 w 1279253"/>
                <a:gd name="connsiteY36" fmla="*/ 64166 h 293888"/>
                <a:gd name="connsiteX37" fmla="*/ 648102 w 1279253"/>
                <a:gd name="connsiteY37" fmla="*/ 71211 h 293888"/>
                <a:gd name="connsiteX38" fmla="*/ 684287 w 1279253"/>
                <a:gd name="connsiteY38" fmla="*/ 78351 h 293888"/>
                <a:gd name="connsiteX39" fmla="*/ 766467 w 1279253"/>
                <a:gd name="connsiteY39" fmla="*/ 71211 h 293888"/>
                <a:gd name="connsiteX40" fmla="*/ 789511 w 1279253"/>
                <a:gd name="connsiteY40" fmla="*/ 67689 h 293888"/>
                <a:gd name="connsiteX41" fmla="*/ 812175 w 1279253"/>
                <a:gd name="connsiteY41" fmla="*/ 57121 h 293888"/>
                <a:gd name="connsiteX42" fmla="*/ 838457 w 1279253"/>
                <a:gd name="connsiteY42" fmla="*/ 53504 h 293888"/>
                <a:gd name="connsiteX43" fmla="*/ 871310 w 1279253"/>
                <a:gd name="connsiteY43" fmla="*/ 49981 h 293888"/>
                <a:gd name="connsiteX44" fmla="*/ 825316 w 1279253"/>
                <a:gd name="connsiteY44" fmla="*/ 67689 h 293888"/>
                <a:gd name="connsiteX45" fmla="*/ 845027 w 1279253"/>
                <a:gd name="connsiteY45" fmla="*/ 67689 h 293888"/>
                <a:gd name="connsiteX46" fmla="*/ 818745 w 1279253"/>
                <a:gd name="connsiteY46" fmla="*/ 74734 h 293888"/>
                <a:gd name="connsiteX47" fmla="*/ 785797 w 1279253"/>
                <a:gd name="connsiteY47" fmla="*/ 78351 h 293888"/>
                <a:gd name="connsiteX48" fmla="*/ 756278 w 1279253"/>
                <a:gd name="connsiteY48" fmla="*/ 78351 h 293888"/>
                <a:gd name="connsiteX49" fmla="*/ 726663 w 1279253"/>
                <a:gd name="connsiteY49" fmla="*/ 81874 h 293888"/>
                <a:gd name="connsiteX50" fmla="*/ 703618 w 1279253"/>
                <a:gd name="connsiteY50" fmla="*/ 88919 h 293888"/>
                <a:gd name="connsiteX51" fmla="*/ 746374 w 1279253"/>
                <a:gd name="connsiteY51" fmla="*/ 103104 h 293888"/>
                <a:gd name="connsiteX52" fmla="*/ 726663 w 1279253"/>
                <a:gd name="connsiteY52" fmla="*/ 110149 h 293888"/>
                <a:gd name="connsiteX53" fmla="*/ 700285 w 1279253"/>
                <a:gd name="connsiteY53" fmla="*/ 103104 h 293888"/>
                <a:gd name="connsiteX54" fmla="*/ 677241 w 1279253"/>
                <a:gd name="connsiteY54" fmla="*/ 88919 h 293888"/>
                <a:gd name="connsiteX55" fmla="*/ 611536 w 1279253"/>
                <a:gd name="connsiteY55" fmla="*/ 85682 h 293888"/>
                <a:gd name="connsiteX56" fmla="*/ 618106 w 1279253"/>
                <a:gd name="connsiteY56" fmla="*/ 110434 h 293888"/>
                <a:gd name="connsiteX57" fmla="*/ 641150 w 1279253"/>
                <a:gd name="connsiteY57" fmla="*/ 128142 h 293888"/>
                <a:gd name="connsiteX58" fmla="*/ 667433 w 1279253"/>
                <a:gd name="connsiteY58" fmla="*/ 128142 h 293888"/>
                <a:gd name="connsiteX59" fmla="*/ 634485 w 1279253"/>
                <a:gd name="connsiteY59" fmla="*/ 135187 h 293888"/>
                <a:gd name="connsiteX60" fmla="*/ 608203 w 1279253"/>
                <a:gd name="connsiteY60" fmla="*/ 131665 h 293888"/>
                <a:gd name="connsiteX61" fmla="*/ 588491 w 1279253"/>
                <a:gd name="connsiteY61" fmla="*/ 135187 h 293888"/>
                <a:gd name="connsiteX62" fmla="*/ 565447 w 1279253"/>
                <a:gd name="connsiteY62" fmla="*/ 138709 h 293888"/>
                <a:gd name="connsiteX63" fmla="*/ 542402 w 1279253"/>
                <a:gd name="connsiteY63" fmla="*/ 138709 h 293888"/>
                <a:gd name="connsiteX64" fmla="*/ 519358 w 1279253"/>
                <a:gd name="connsiteY64" fmla="*/ 152323 h 293888"/>
                <a:gd name="connsiteX65" fmla="*/ 578588 w 1279253"/>
                <a:gd name="connsiteY65" fmla="*/ 152323 h 293888"/>
                <a:gd name="connsiteX66" fmla="*/ 539164 w 1279253"/>
                <a:gd name="connsiteY66" fmla="*/ 170126 h 293888"/>
                <a:gd name="connsiteX67" fmla="*/ 568779 w 1279253"/>
                <a:gd name="connsiteY67" fmla="*/ 177171 h 293888"/>
                <a:gd name="connsiteX68" fmla="*/ 588491 w 1279253"/>
                <a:gd name="connsiteY68" fmla="*/ 170126 h 293888"/>
                <a:gd name="connsiteX69" fmla="*/ 608203 w 1279253"/>
                <a:gd name="connsiteY69" fmla="*/ 162986 h 293888"/>
                <a:gd name="connsiteX70" fmla="*/ 555543 w 1279253"/>
                <a:gd name="connsiteY70" fmla="*/ 184216 h 293888"/>
                <a:gd name="connsiteX71" fmla="*/ 519358 w 1279253"/>
                <a:gd name="connsiteY71" fmla="*/ 184216 h 293888"/>
                <a:gd name="connsiteX72" fmla="*/ 496408 w 1279253"/>
                <a:gd name="connsiteY72" fmla="*/ 166604 h 293888"/>
                <a:gd name="connsiteX73" fmla="*/ 476602 w 1279253"/>
                <a:gd name="connsiteY73" fmla="*/ 166604 h 293888"/>
                <a:gd name="connsiteX74" fmla="*/ 476602 w 1279253"/>
                <a:gd name="connsiteY74" fmla="*/ 187739 h 293888"/>
                <a:gd name="connsiteX75" fmla="*/ 456890 w 1279253"/>
                <a:gd name="connsiteY75" fmla="*/ 194879 h 293888"/>
                <a:gd name="connsiteX76" fmla="*/ 433846 w 1279253"/>
                <a:gd name="connsiteY76" fmla="*/ 194879 h 293888"/>
                <a:gd name="connsiteX77" fmla="*/ 410896 w 1279253"/>
                <a:gd name="connsiteY77" fmla="*/ 205446 h 293888"/>
                <a:gd name="connsiteX78" fmla="*/ 381281 w 1279253"/>
                <a:gd name="connsiteY78" fmla="*/ 208969 h 293888"/>
                <a:gd name="connsiteX79" fmla="*/ 404326 w 1279253"/>
                <a:gd name="connsiteY79" fmla="*/ 216109 h 293888"/>
                <a:gd name="connsiteX80" fmla="*/ 456890 w 1279253"/>
                <a:gd name="connsiteY80" fmla="*/ 216109 h 293888"/>
                <a:gd name="connsiteX81" fmla="*/ 483267 w 1279253"/>
                <a:gd name="connsiteY81" fmla="*/ 223154 h 293888"/>
                <a:gd name="connsiteX82" fmla="*/ 506217 w 1279253"/>
                <a:gd name="connsiteY82" fmla="*/ 212586 h 293888"/>
                <a:gd name="connsiteX83" fmla="*/ 526023 w 1279253"/>
                <a:gd name="connsiteY83" fmla="*/ 208969 h 293888"/>
                <a:gd name="connsiteX84" fmla="*/ 545735 w 1279253"/>
                <a:gd name="connsiteY84" fmla="*/ 216109 h 293888"/>
                <a:gd name="connsiteX85" fmla="*/ 572017 w 1279253"/>
                <a:gd name="connsiteY85" fmla="*/ 219631 h 293888"/>
                <a:gd name="connsiteX86" fmla="*/ 601632 w 1279253"/>
                <a:gd name="connsiteY86" fmla="*/ 219631 h 293888"/>
                <a:gd name="connsiteX87" fmla="*/ 621344 w 1279253"/>
                <a:gd name="connsiteY87" fmla="*/ 230199 h 293888"/>
                <a:gd name="connsiteX88" fmla="*/ 641150 w 1279253"/>
                <a:gd name="connsiteY88" fmla="*/ 223154 h 293888"/>
                <a:gd name="connsiteX89" fmla="*/ 677241 w 1279253"/>
                <a:gd name="connsiteY89" fmla="*/ 219631 h 293888"/>
                <a:gd name="connsiteX90" fmla="*/ 703618 w 1279253"/>
                <a:gd name="connsiteY90" fmla="*/ 201924 h 293888"/>
                <a:gd name="connsiteX91" fmla="*/ 670670 w 1279253"/>
                <a:gd name="connsiteY91" fmla="*/ 201924 h 293888"/>
                <a:gd name="connsiteX92" fmla="*/ 644388 w 1279253"/>
                <a:gd name="connsiteY92" fmla="*/ 194879 h 293888"/>
                <a:gd name="connsiteX93" fmla="*/ 614773 w 1279253"/>
                <a:gd name="connsiteY93" fmla="*/ 187739 h 293888"/>
                <a:gd name="connsiteX94" fmla="*/ 657529 w 1279253"/>
                <a:gd name="connsiteY94" fmla="*/ 187739 h 293888"/>
                <a:gd name="connsiteX95" fmla="*/ 683907 w 1279253"/>
                <a:gd name="connsiteY95" fmla="*/ 184216 h 293888"/>
                <a:gd name="connsiteX96" fmla="*/ 726663 w 1279253"/>
                <a:gd name="connsiteY96" fmla="*/ 184216 h 293888"/>
                <a:gd name="connsiteX97" fmla="*/ 749612 w 1279253"/>
                <a:gd name="connsiteY97" fmla="*/ 166604 h 293888"/>
                <a:gd name="connsiteX98" fmla="*/ 779227 w 1279253"/>
                <a:gd name="connsiteY98" fmla="*/ 162986 h 293888"/>
                <a:gd name="connsiteX99" fmla="*/ 805604 w 1279253"/>
                <a:gd name="connsiteY99" fmla="*/ 159464 h 293888"/>
                <a:gd name="connsiteX100" fmla="*/ 825316 w 1279253"/>
                <a:gd name="connsiteY100" fmla="*/ 145374 h 293888"/>
                <a:gd name="connsiteX101" fmla="*/ 845027 w 1279253"/>
                <a:gd name="connsiteY101" fmla="*/ 138233 h 293888"/>
                <a:gd name="connsiteX102" fmla="*/ 825316 w 1279253"/>
                <a:gd name="connsiteY102" fmla="*/ 131189 h 293888"/>
                <a:gd name="connsiteX103" fmla="*/ 792368 w 1279253"/>
                <a:gd name="connsiteY103" fmla="*/ 127666 h 293888"/>
                <a:gd name="connsiteX104" fmla="*/ 835219 w 1279253"/>
                <a:gd name="connsiteY104" fmla="*/ 109958 h 293888"/>
                <a:gd name="connsiteX105" fmla="*/ 887783 w 1279253"/>
                <a:gd name="connsiteY105" fmla="*/ 113481 h 293888"/>
                <a:gd name="connsiteX106" fmla="*/ 910828 w 1279253"/>
                <a:gd name="connsiteY106" fmla="*/ 109958 h 293888"/>
                <a:gd name="connsiteX107" fmla="*/ 891497 w 1279253"/>
                <a:gd name="connsiteY107" fmla="*/ 102913 h 293888"/>
                <a:gd name="connsiteX108" fmla="*/ 911209 w 1279253"/>
                <a:gd name="connsiteY108" fmla="*/ 95773 h 293888"/>
                <a:gd name="connsiteX109" fmla="*/ 934253 w 1279253"/>
                <a:gd name="connsiteY109" fmla="*/ 99391 h 293888"/>
                <a:gd name="connsiteX110" fmla="*/ 957298 w 1279253"/>
                <a:gd name="connsiteY110" fmla="*/ 102913 h 293888"/>
                <a:gd name="connsiteX111" fmla="*/ 1003292 w 1279253"/>
                <a:gd name="connsiteY111" fmla="*/ 92251 h 293888"/>
                <a:gd name="connsiteX112" fmla="*/ 1026336 w 1279253"/>
                <a:gd name="connsiteY112" fmla="*/ 81683 h 293888"/>
                <a:gd name="connsiteX113" fmla="*/ 1046048 w 1279253"/>
                <a:gd name="connsiteY113" fmla="*/ 74543 h 293888"/>
                <a:gd name="connsiteX114" fmla="*/ 1078996 w 1279253"/>
                <a:gd name="connsiteY114" fmla="*/ 67498 h 293888"/>
                <a:gd name="connsiteX115" fmla="*/ 1105278 w 1279253"/>
                <a:gd name="connsiteY115" fmla="*/ 60453 h 293888"/>
                <a:gd name="connsiteX116" fmla="*/ 1127941 w 1279253"/>
                <a:gd name="connsiteY116" fmla="*/ 57121 h 293888"/>
                <a:gd name="connsiteX117" fmla="*/ 1150986 w 1279253"/>
                <a:gd name="connsiteY117" fmla="*/ 53504 h 293888"/>
                <a:gd name="connsiteX118" fmla="*/ 1094993 w 1279253"/>
                <a:gd name="connsiteY118" fmla="*/ 49981 h 293888"/>
                <a:gd name="connsiteX119" fmla="*/ 1042429 w 1279253"/>
                <a:gd name="connsiteY119" fmla="*/ 57121 h 293888"/>
                <a:gd name="connsiteX120" fmla="*/ 1088423 w 1279253"/>
                <a:gd name="connsiteY120" fmla="*/ 53504 h 293888"/>
                <a:gd name="connsiteX121" fmla="*/ 1111467 w 1279253"/>
                <a:gd name="connsiteY121" fmla="*/ 49981 h 293888"/>
                <a:gd name="connsiteX122" fmla="*/ 1160794 w 1279253"/>
                <a:gd name="connsiteY122" fmla="*/ 42936 h 293888"/>
                <a:gd name="connsiteX123" fmla="*/ 1187171 w 1279253"/>
                <a:gd name="connsiteY123" fmla="*/ 39414 h 293888"/>
                <a:gd name="connsiteX124" fmla="*/ 1213453 w 1279253"/>
                <a:gd name="connsiteY124" fmla="*/ 39414 h 293888"/>
                <a:gd name="connsiteX125" fmla="*/ 1236498 w 1279253"/>
                <a:gd name="connsiteY125" fmla="*/ 35891 h 293888"/>
                <a:gd name="connsiteX126" fmla="*/ 1256209 w 1279253"/>
                <a:gd name="connsiteY126" fmla="*/ 32369 h 293888"/>
                <a:gd name="connsiteX127" fmla="*/ 1279254 w 1279253"/>
                <a:gd name="connsiteY127" fmla="*/ 25229 h 293888"/>
                <a:gd name="connsiteX128" fmla="*/ 272534 w 1279253"/>
                <a:gd name="connsiteY128" fmla="*/ 198401 h 293888"/>
                <a:gd name="connsiteX129" fmla="*/ 236349 w 1279253"/>
                <a:gd name="connsiteY129" fmla="*/ 194879 h 293888"/>
                <a:gd name="connsiteX130" fmla="*/ 216637 w 1279253"/>
                <a:gd name="connsiteY130" fmla="*/ 198401 h 293888"/>
                <a:gd name="connsiteX131" fmla="*/ 229778 w 1279253"/>
                <a:gd name="connsiteY131" fmla="*/ 223154 h 293888"/>
                <a:gd name="connsiteX132" fmla="*/ 289008 w 1279253"/>
                <a:gd name="connsiteY132" fmla="*/ 223154 h 293888"/>
                <a:gd name="connsiteX133" fmla="*/ 256060 w 1279253"/>
                <a:gd name="connsiteY133" fmla="*/ 265614 h 293888"/>
                <a:gd name="connsiteX134" fmla="*/ 275772 w 1279253"/>
                <a:gd name="connsiteY134" fmla="*/ 279799 h 293888"/>
                <a:gd name="connsiteX135" fmla="*/ 302149 w 1279253"/>
                <a:gd name="connsiteY135" fmla="*/ 283322 h 293888"/>
                <a:gd name="connsiteX136" fmla="*/ 328431 w 1279253"/>
                <a:gd name="connsiteY136" fmla="*/ 276181 h 293888"/>
                <a:gd name="connsiteX137" fmla="*/ 374520 w 1279253"/>
                <a:gd name="connsiteY137" fmla="*/ 283322 h 293888"/>
                <a:gd name="connsiteX138" fmla="*/ 417276 w 1279253"/>
                <a:gd name="connsiteY138" fmla="*/ 293889 h 293888"/>
                <a:gd name="connsiteX139" fmla="*/ 469841 w 1279253"/>
                <a:gd name="connsiteY139" fmla="*/ 286844 h 293888"/>
                <a:gd name="connsiteX140" fmla="*/ 558686 w 1279253"/>
                <a:gd name="connsiteY140" fmla="*/ 286844 h 293888"/>
                <a:gd name="connsiteX141" fmla="*/ 601442 w 1279253"/>
                <a:gd name="connsiteY141" fmla="*/ 258283 h 293888"/>
                <a:gd name="connsiteX142" fmla="*/ 575160 w 1279253"/>
                <a:gd name="connsiteY142" fmla="*/ 244098 h 293888"/>
                <a:gd name="connsiteX143" fmla="*/ 548687 w 1279253"/>
                <a:gd name="connsiteY143" fmla="*/ 237339 h 293888"/>
                <a:gd name="connsiteX144" fmla="*/ 529642 w 1279253"/>
                <a:gd name="connsiteY144" fmla="*/ 237339 h 293888"/>
                <a:gd name="connsiteX145" fmla="*/ 506597 w 1279253"/>
                <a:gd name="connsiteY145" fmla="*/ 244384 h 293888"/>
                <a:gd name="connsiteX146" fmla="*/ 480315 w 1279253"/>
                <a:gd name="connsiteY146" fmla="*/ 247906 h 293888"/>
                <a:gd name="connsiteX147" fmla="*/ 457271 w 1279253"/>
                <a:gd name="connsiteY147" fmla="*/ 251429 h 293888"/>
                <a:gd name="connsiteX148" fmla="*/ 437559 w 1279253"/>
                <a:gd name="connsiteY148" fmla="*/ 258569 h 293888"/>
                <a:gd name="connsiteX149" fmla="*/ 414134 w 1279253"/>
                <a:gd name="connsiteY149" fmla="*/ 247525 h 293888"/>
                <a:gd name="connsiteX150" fmla="*/ 394422 w 1279253"/>
                <a:gd name="connsiteY150" fmla="*/ 251048 h 293888"/>
                <a:gd name="connsiteX151" fmla="*/ 367759 w 1279253"/>
                <a:gd name="connsiteY151" fmla="*/ 244384 h 293888"/>
                <a:gd name="connsiteX152" fmla="*/ 341382 w 1279253"/>
                <a:gd name="connsiteY152" fmla="*/ 247906 h 293888"/>
                <a:gd name="connsiteX153" fmla="*/ 318337 w 1279253"/>
                <a:gd name="connsiteY153" fmla="*/ 240861 h 293888"/>
                <a:gd name="connsiteX154" fmla="*/ 338144 w 1279253"/>
                <a:gd name="connsiteY154" fmla="*/ 233721 h 293888"/>
                <a:gd name="connsiteX155" fmla="*/ 374330 w 1279253"/>
                <a:gd name="connsiteY155" fmla="*/ 226676 h 293888"/>
                <a:gd name="connsiteX156" fmla="*/ 354523 w 1279253"/>
                <a:gd name="connsiteY156" fmla="*/ 219631 h 293888"/>
                <a:gd name="connsiteX157" fmla="*/ 328622 w 1279253"/>
                <a:gd name="connsiteY157" fmla="*/ 209445 h 293888"/>
                <a:gd name="connsiteX158" fmla="*/ 308910 w 1279253"/>
                <a:gd name="connsiteY158" fmla="*/ 213062 h 293888"/>
                <a:gd name="connsiteX159" fmla="*/ 285866 w 1279253"/>
                <a:gd name="connsiteY159" fmla="*/ 205922 h 293888"/>
                <a:gd name="connsiteX160" fmla="*/ 203401 w 1279253"/>
                <a:gd name="connsiteY160" fmla="*/ 283322 h 293888"/>
                <a:gd name="connsiteX161" fmla="*/ 226445 w 1279253"/>
                <a:gd name="connsiteY161" fmla="*/ 265614 h 293888"/>
                <a:gd name="connsiteX162" fmla="*/ 190450 w 1279253"/>
                <a:gd name="connsiteY162" fmla="*/ 247525 h 293888"/>
                <a:gd name="connsiteX163" fmla="*/ 170739 w 1279253"/>
                <a:gd name="connsiteY163" fmla="*/ 251048 h 293888"/>
                <a:gd name="connsiteX164" fmla="*/ 151027 w 1279253"/>
                <a:gd name="connsiteY164" fmla="*/ 261711 h 293888"/>
                <a:gd name="connsiteX165" fmla="*/ 197021 w 1279253"/>
                <a:gd name="connsiteY165" fmla="*/ 282941 h 293888"/>
                <a:gd name="connsiteX166" fmla="*/ 12950 w 1279253"/>
                <a:gd name="connsiteY166" fmla="*/ 247906 h 293888"/>
                <a:gd name="connsiteX167" fmla="*/ 32662 w 1279253"/>
                <a:gd name="connsiteY167" fmla="*/ 251429 h 293888"/>
                <a:gd name="connsiteX168" fmla="*/ 55707 w 1279253"/>
                <a:gd name="connsiteY168" fmla="*/ 254951 h 293888"/>
                <a:gd name="connsiteX169" fmla="*/ 108366 w 1279253"/>
                <a:gd name="connsiteY169" fmla="*/ 269136 h 293888"/>
                <a:gd name="connsiteX170" fmla="*/ 131315 w 1279253"/>
                <a:gd name="connsiteY170" fmla="*/ 251429 h 293888"/>
                <a:gd name="connsiteX171" fmla="*/ 154360 w 1279253"/>
                <a:gd name="connsiteY171" fmla="*/ 233721 h 293888"/>
                <a:gd name="connsiteX172" fmla="*/ 160930 w 1279253"/>
                <a:gd name="connsiteY172" fmla="*/ 212586 h 293888"/>
                <a:gd name="connsiteX173" fmla="*/ 137981 w 1279253"/>
                <a:gd name="connsiteY173" fmla="*/ 216109 h 293888"/>
                <a:gd name="connsiteX174" fmla="*/ 114841 w 1279253"/>
                <a:gd name="connsiteY174" fmla="*/ 209445 h 293888"/>
                <a:gd name="connsiteX175" fmla="*/ 95130 w 1279253"/>
                <a:gd name="connsiteY175" fmla="*/ 216585 h 293888"/>
                <a:gd name="connsiteX176" fmla="*/ 68753 w 1279253"/>
                <a:gd name="connsiteY176" fmla="*/ 220107 h 293888"/>
                <a:gd name="connsiteX177" fmla="*/ 49041 w 1279253"/>
                <a:gd name="connsiteY177" fmla="*/ 244860 h 293888"/>
                <a:gd name="connsiteX178" fmla="*/ 32567 w 1279253"/>
                <a:gd name="connsiteY178" fmla="*/ 216299 h 293888"/>
                <a:gd name="connsiteX179" fmla="*/ 9523 w 1279253"/>
                <a:gd name="connsiteY179" fmla="*/ 212777 h 293888"/>
                <a:gd name="connsiteX180" fmla="*/ 0 w 1279253"/>
                <a:gd name="connsiteY180" fmla="*/ 233912 h 293888"/>
                <a:gd name="connsiteX181" fmla="*/ 391185 w 1279253"/>
                <a:gd name="connsiteY181" fmla="*/ 106436 h 293888"/>
                <a:gd name="connsiteX182" fmla="*/ 361570 w 1279253"/>
                <a:gd name="connsiteY182" fmla="*/ 113481 h 293888"/>
                <a:gd name="connsiteX183" fmla="*/ 381281 w 1279253"/>
                <a:gd name="connsiteY183" fmla="*/ 123763 h 293888"/>
                <a:gd name="connsiteX184" fmla="*/ 384519 w 1279253"/>
                <a:gd name="connsiteY184" fmla="*/ 148515 h 293888"/>
                <a:gd name="connsiteX185" fmla="*/ 417467 w 1279253"/>
                <a:gd name="connsiteY185" fmla="*/ 162605 h 293888"/>
                <a:gd name="connsiteX186" fmla="*/ 440416 w 1279253"/>
                <a:gd name="connsiteY186" fmla="*/ 152323 h 293888"/>
                <a:gd name="connsiteX187" fmla="*/ 463460 w 1279253"/>
                <a:gd name="connsiteY187" fmla="*/ 152323 h 293888"/>
                <a:gd name="connsiteX188" fmla="*/ 486505 w 1279253"/>
                <a:gd name="connsiteY188" fmla="*/ 155846 h 293888"/>
                <a:gd name="connsiteX189" fmla="*/ 509550 w 1279253"/>
                <a:gd name="connsiteY189" fmla="*/ 145278 h 293888"/>
                <a:gd name="connsiteX190" fmla="*/ 535832 w 1279253"/>
                <a:gd name="connsiteY190" fmla="*/ 131093 h 293888"/>
                <a:gd name="connsiteX191" fmla="*/ 595062 w 1279253"/>
                <a:gd name="connsiteY191" fmla="*/ 124048 h 293888"/>
                <a:gd name="connsiteX192" fmla="*/ 562209 w 1279253"/>
                <a:gd name="connsiteY192" fmla="*/ 109863 h 293888"/>
                <a:gd name="connsiteX193" fmla="*/ 581920 w 1279253"/>
                <a:gd name="connsiteY193" fmla="*/ 102818 h 293888"/>
                <a:gd name="connsiteX194" fmla="*/ 581920 w 1279253"/>
                <a:gd name="connsiteY194" fmla="*/ 78066 h 293888"/>
                <a:gd name="connsiteX195" fmla="*/ 562209 w 1279253"/>
                <a:gd name="connsiteY195" fmla="*/ 81588 h 293888"/>
                <a:gd name="connsiteX196" fmla="*/ 522690 w 1279253"/>
                <a:gd name="connsiteY196" fmla="*/ 78066 h 293888"/>
                <a:gd name="connsiteX197" fmla="*/ 513168 w 1279253"/>
                <a:gd name="connsiteY197" fmla="*/ 49505 h 293888"/>
                <a:gd name="connsiteX198" fmla="*/ 493457 w 1279253"/>
                <a:gd name="connsiteY198" fmla="*/ 49505 h 293888"/>
                <a:gd name="connsiteX199" fmla="*/ 473745 w 1279253"/>
                <a:gd name="connsiteY199" fmla="*/ 60168 h 293888"/>
                <a:gd name="connsiteX200" fmla="*/ 427656 w 1279253"/>
                <a:gd name="connsiteY200" fmla="*/ 63690 h 293888"/>
                <a:gd name="connsiteX201" fmla="*/ 407944 w 1279253"/>
                <a:gd name="connsiteY201" fmla="*/ 77875 h 293888"/>
                <a:gd name="connsiteX202" fmla="*/ 381662 w 1279253"/>
                <a:gd name="connsiteY202" fmla="*/ 88443 h 293888"/>
                <a:gd name="connsiteX203" fmla="*/ 355285 w 1279253"/>
                <a:gd name="connsiteY203" fmla="*/ 99105 h 293888"/>
                <a:gd name="connsiteX204" fmla="*/ 400707 w 1279253"/>
                <a:gd name="connsiteY204" fmla="*/ 173649 h 293888"/>
                <a:gd name="connsiteX205" fmla="*/ 380996 w 1279253"/>
                <a:gd name="connsiteY205" fmla="*/ 184216 h 293888"/>
                <a:gd name="connsiteX206" fmla="*/ 400707 w 1279253"/>
                <a:gd name="connsiteY206" fmla="*/ 191356 h 29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79253" h="293888">
                  <a:moveTo>
                    <a:pt x="1279254" y="21516"/>
                  </a:moveTo>
                  <a:lnTo>
                    <a:pt x="1233165" y="21516"/>
                  </a:lnTo>
                  <a:lnTo>
                    <a:pt x="1210120" y="10948"/>
                  </a:lnTo>
                  <a:lnTo>
                    <a:pt x="1183839" y="7331"/>
                  </a:lnTo>
                  <a:lnTo>
                    <a:pt x="1164127" y="10948"/>
                  </a:lnTo>
                  <a:lnTo>
                    <a:pt x="1131179" y="21516"/>
                  </a:lnTo>
                  <a:lnTo>
                    <a:pt x="1154223" y="7331"/>
                  </a:lnTo>
                  <a:lnTo>
                    <a:pt x="1114800" y="10948"/>
                  </a:lnTo>
                  <a:lnTo>
                    <a:pt x="1088423" y="0"/>
                  </a:lnTo>
                  <a:lnTo>
                    <a:pt x="1068711" y="3522"/>
                  </a:lnTo>
                  <a:lnTo>
                    <a:pt x="1025955" y="3522"/>
                  </a:lnTo>
                  <a:lnTo>
                    <a:pt x="989770" y="7045"/>
                  </a:lnTo>
                  <a:lnTo>
                    <a:pt x="930540" y="3808"/>
                  </a:lnTo>
                  <a:lnTo>
                    <a:pt x="910542" y="7331"/>
                  </a:lnTo>
                  <a:lnTo>
                    <a:pt x="877690" y="14471"/>
                  </a:lnTo>
                  <a:lnTo>
                    <a:pt x="825030" y="10948"/>
                  </a:lnTo>
                  <a:lnTo>
                    <a:pt x="805795" y="14471"/>
                  </a:lnTo>
                  <a:lnTo>
                    <a:pt x="785988" y="21516"/>
                  </a:lnTo>
                  <a:lnTo>
                    <a:pt x="835410" y="35701"/>
                  </a:lnTo>
                  <a:lnTo>
                    <a:pt x="785797" y="28561"/>
                  </a:lnTo>
                  <a:lnTo>
                    <a:pt x="739804" y="21516"/>
                  </a:lnTo>
                  <a:lnTo>
                    <a:pt x="713426" y="21516"/>
                  </a:lnTo>
                  <a:lnTo>
                    <a:pt x="680574" y="32178"/>
                  </a:lnTo>
                  <a:lnTo>
                    <a:pt x="631247" y="32178"/>
                  </a:lnTo>
                  <a:lnTo>
                    <a:pt x="608203" y="35701"/>
                  </a:lnTo>
                  <a:lnTo>
                    <a:pt x="581920" y="39223"/>
                  </a:lnTo>
                  <a:lnTo>
                    <a:pt x="558876" y="39223"/>
                  </a:lnTo>
                  <a:lnTo>
                    <a:pt x="614773" y="49791"/>
                  </a:lnTo>
                  <a:lnTo>
                    <a:pt x="568779" y="57121"/>
                  </a:lnTo>
                  <a:lnTo>
                    <a:pt x="588491" y="67689"/>
                  </a:lnTo>
                  <a:lnTo>
                    <a:pt x="611536" y="64166"/>
                  </a:lnTo>
                  <a:lnTo>
                    <a:pt x="631247" y="64166"/>
                  </a:lnTo>
                  <a:lnTo>
                    <a:pt x="657529" y="57121"/>
                  </a:lnTo>
                  <a:lnTo>
                    <a:pt x="690477" y="53504"/>
                  </a:lnTo>
                  <a:lnTo>
                    <a:pt x="710570" y="57121"/>
                  </a:lnTo>
                  <a:lnTo>
                    <a:pt x="687525" y="60644"/>
                  </a:lnTo>
                  <a:lnTo>
                    <a:pt x="667814" y="64166"/>
                  </a:lnTo>
                  <a:lnTo>
                    <a:pt x="648102" y="71211"/>
                  </a:lnTo>
                  <a:lnTo>
                    <a:pt x="684287" y="78351"/>
                  </a:lnTo>
                  <a:lnTo>
                    <a:pt x="766467" y="71211"/>
                  </a:lnTo>
                  <a:lnTo>
                    <a:pt x="789511" y="67689"/>
                  </a:lnTo>
                  <a:lnTo>
                    <a:pt x="812175" y="57121"/>
                  </a:lnTo>
                  <a:lnTo>
                    <a:pt x="838457" y="53504"/>
                  </a:lnTo>
                  <a:lnTo>
                    <a:pt x="871310" y="49981"/>
                  </a:lnTo>
                  <a:lnTo>
                    <a:pt x="825316" y="67689"/>
                  </a:lnTo>
                  <a:lnTo>
                    <a:pt x="845027" y="67689"/>
                  </a:lnTo>
                  <a:lnTo>
                    <a:pt x="818745" y="74734"/>
                  </a:lnTo>
                  <a:lnTo>
                    <a:pt x="785797" y="78351"/>
                  </a:lnTo>
                  <a:lnTo>
                    <a:pt x="756278" y="78351"/>
                  </a:lnTo>
                  <a:lnTo>
                    <a:pt x="726663" y="81874"/>
                  </a:lnTo>
                  <a:lnTo>
                    <a:pt x="703618" y="88919"/>
                  </a:lnTo>
                  <a:lnTo>
                    <a:pt x="746374" y="103104"/>
                  </a:lnTo>
                  <a:lnTo>
                    <a:pt x="726663" y="110149"/>
                  </a:lnTo>
                  <a:lnTo>
                    <a:pt x="700285" y="103104"/>
                  </a:lnTo>
                  <a:lnTo>
                    <a:pt x="677241" y="88919"/>
                  </a:lnTo>
                  <a:lnTo>
                    <a:pt x="611536" y="85682"/>
                  </a:lnTo>
                  <a:lnTo>
                    <a:pt x="618106" y="110434"/>
                  </a:lnTo>
                  <a:lnTo>
                    <a:pt x="641150" y="128142"/>
                  </a:lnTo>
                  <a:lnTo>
                    <a:pt x="667433" y="128142"/>
                  </a:lnTo>
                  <a:lnTo>
                    <a:pt x="634485" y="135187"/>
                  </a:lnTo>
                  <a:lnTo>
                    <a:pt x="608203" y="131665"/>
                  </a:lnTo>
                  <a:lnTo>
                    <a:pt x="588491" y="135187"/>
                  </a:lnTo>
                  <a:lnTo>
                    <a:pt x="565447" y="138709"/>
                  </a:lnTo>
                  <a:lnTo>
                    <a:pt x="542402" y="138709"/>
                  </a:lnTo>
                  <a:lnTo>
                    <a:pt x="519358" y="152323"/>
                  </a:lnTo>
                  <a:lnTo>
                    <a:pt x="578588" y="152323"/>
                  </a:lnTo>
                  <a:lnTo>
                    <a:pt x="539164" y="170126"/>
                  </a:lnTo>
                  <a:lnTo>
                    <a:pt x="568779" y="177171"/>
                  </a:lnTo>
                  <a:lnTo>
                    <a:pt x="588491" y="170126"/>
                  </a:lnTo>
                  <a:lnTo>
                    <a:pt x="608203" y="162986"/>
                  </a:lnTo>
                  <a:lnTo>
                    <a:pt x="555543" y="184216"/>
                  </a:lnTo>
                  <a:lnTo>
                    <a:pt x="519358" y="184216"/>
                  </a:lnTo>
                  <a:lnTo>
                    <a:pt x="496408" y="166604"/>
                  </a:lnTo>
                  <a:lnTo>
                    <a:pt x="476602" y="166604"/>
                  </a:lnTo>
                  <a:lnTo>
                    <a:pt x="476602" y="187739"/>
                  </a:lnTo>
                  <a:lnTo>
                    <a:pt x="456890" y="194879"/>
                  </a:lnTo>
                  <a:lnTo>
                    <a:pt x="433846" y="194879"/>
                  </a:lnTo>
                  <a:lnTo>
                    <a:pt x="410896" y="205446"/>
                  </a:lnTo>
                  <a:lnTo>
                    <a:pt x="381281" y="208969"/>
                  </a:lnTo>
                  <a:lnTo>
                    <a:pt x="404326" y="216109"/>
                  </a:lnTo>
                  <a:lnTo>
                    <a:pt x="456890" y="216109"/>
                  </a:lnTo>
                  <a:lnTo>
                    <a:pt x="483267" y="223154"/>
                  </a:lnTo>
                  <a:lnTo>
                    <a:pt x="506217" y="212586"/>
                  </a:lnTo>
                  <a:lnTo>
                    <a:pt x="526023" y="208969"/>
                  </a:lnTo>
                  <a:lnTo>
                    <a:pt x="545735" y="216109"/>
                  </a:lnTo>
                  <a:lnTo>
                    <a:pt x="572017" y="219631"/>
                  </a:lnTo>
                  <a:lnTo>
                    <a:pt x="601632" y="219631"/>
                  </a:lnTo>
                  <a:lnTo>
                    <a:pt x="621344" y="230199"/>
                  </a:lnTo>
                  <a:lnTo>
                    <a:pt x="641150" y="223154"/>
                  </a:lnTo>
                  <a:lnTo>
                    <a:pt x="677241" y="219631"/>
                  </a:lnTo>
                  <a:lnTo>
                    <a:pt x="703618" y="201924"/>
                  </a:lnTo>
                  <a:lnTo>
                    <a:pt x="670670" y="201924"/>
                  </a:lnTo>
                  <a:lnTo>
                    <a:pt x="644388" y="194879"/>
                  </a:lnTo>
                  <a:lnTo>
                    <a:pt x="614773" y="187739"/>
                  </a:lnTo>
                  <a:lnTo>
                    <a:pt x="657529" y="187739"/>
                  </a:lnTo>
                  <a:lnTo>
                    <a:pt x="683907" y="184216"/>
                  </a:lnTo>
                  <a:lnTo>
                    <a:pt x="726663" y="184216"/>
                  </a:lnTo>
                  <a:lnTo>
                    <a:pt x="749612" y="166604"/>
                  </a:lnTo>
                  <a:lnTo>
                    <a:pt x="779227" y="162986"/>
                  </a:lnTo>
                  <a:lnTo>
                    <a:pt x="805604" y="159464"/>
                  </a:lnTo>
                  <a:lnTo>
                    <a:pt x="825316" y="145374"/>
                  </a:lnTo>
                  <a:lnTo>
                    <a:pt x="845027" y="138233"/>
                  </a:lnTo>
                  <a:lnTo>
                    <a:pt x="825316" y="131189"/>
                  </a:lnTo>
                  <a:lnTo>
                    <a:pt x="792368" y="127666"/>
                  </a:lnTo>
                  <a:lnTo>
                    <a:pt x="835219" y="109958"/>
                  </a:lnTo>
                  <a:lnTo>
                    <a:pt x="887783" y="113481"/>
                  </a:lnTo>
                  <a:lnTo>
                    <a:pt x="910828" y="109958"/>
                  </a:lnTo>
                  <a:lnTo>
                    <a:pt x="891497" y="102913"/>
                  </a:lnTo>
                  <a:lnTo>
                    <a:pt x="911209" y="95773"/>
                  </a:lnTo>
                  <a:lnTo>
                    <a:pt x="934253" y="99391"/>
                  </a:lnTo>
                  <a:lnTo>
                    <a:pt x="957298" y="102913"/>
                  </a:lnTo>
                  <a:lnTo>
                    <a:pt x="1003292" y="92251"/>
                  </a:lnTo>
                  <a:lnTo>
                    <a:pt x="1026336" y="81683"/>
                  </a:lnTo>
                  <a:lnTo>
                    <a:pt x="1046048" y="74543"/>
                  </a:lnTo>
                  <a:lnTo>
                    <a:pt x="1078996" y="67498"/>
                  </a:lnTo>
                  <a:lnTo>
                    <a:pt x="1105278" y="60453"/>
                  </a:lnTo>
                  <a:lnTo>
                    <a:pt x="1127941" y="57121"/>
                  </a:lnTo>
                  <a:lnTo>
                    <a:pt x="1150986" y="53504"/>
                  </a:lnTo>
                  <a:lnTo>
                    <a:pt x="1094993" y="49981"/>
                  </a:lnTo>
                  <a:lnTo>
                    <a:pt x="1042429" y="57121"/>
                  </a:lnTo>
                  <a:lnTo>
                    <a:pt x="1088423" y="53504"/>
                  </a:lnTo>
                  <a:lnTo>
                    <a:pt x="1111467" y="49981"/>
                  </a:lnTo>
                  <a:lnTo>
                    <a:pt x="1160794" y="42936"/>
                  </a:lnTo>
                  <a:lnTo>
                    <a:pt x="1187171" y="39414"/>
                  </a:lnTo>
                  <a:lnTo>
                    <a:pt x="1213453" y="39414"/>
                  </a:lnTo>
                  <a:lnTo>
                    <a:pt x="1236498" y="35891"/>
                  </a:lnTo>
                  <a:lnTo>
                    <a:pt x="1256209" y="32369"/>
                  </a:lnTo>
                  <a:lnTo>
                    <a:pt x="1279254" y="25229"/>
                  </a:lnTo>
                  <a:close/>
                  <a:moveTo>
                    <a:pt x="272534" y="198401"/>
                  </a:moveTo>
                  <a:lnTo>
                    <a:pt x="236349" y="194879"/>
                  </a:lnTo>
                  <a:lnTo>
                    <a:pt x="216637" y="198401"/>
                  </a:lnTo>
                  <a:lnTo>
                    <a:pt x="229778" y="223154"/>
                  </a:lnTo>
                  <a:lnTo>
                    <a:pt x="289008" y="223154"/>
                  </a:lnTo>
                  <a:lnTo>
                    <a:pt x="256060" y="265614"/>
                  </a:lnTo>
                  <a:lnTo>
                    <a:pt x="275772" y="279799"/>
                  </a:lnTo>
                  <a:lnTo>
                    <a:pt x="302149" y="283322"/>
                  </a:lnTo>
                  <a:lnTo>
                    <a:pt x="328431" y="276181"/>
                  </a:lnTo>
                  <a:lnTo>
                    <a:pt x="374520" y="283322"/>
                  </a:lnTo>
                  <a:lnTo>
                    <a:pt x="417276" y="293889"/>
                  </a:lnTo>
                  <a:lnTo>
                    <a:pt x="469841" y="286844"/>
                  </a:lnTo>
                  <a:lnTo>
                    <a:pt x="558686" y="286844"/>
                  </a:lnTo>
                  <a:lnTo>
                    <a:pt x="601442" y="258283"/>
                  </a:lnTo>
                  <a:lnTo>
                    <a:pt x="575160" y="244098"/>
                  </a:lnTo>
                  <a:lnTo>
                    <a:pt x="548687" y="237339"/>
                  </a:lnTo>
                  <a:lnTo>
                    <a:pt x="529642" y="237339"/>
                  </a:lnTo>
                  <a:lnTo>
                    <a:pt x="506597" y="244384"/>
                  </a:lnTo>
                  <a:lnTo>
                    <a:pt x="480315" y="247906"/>
                  </a:lnTo>
                  <a:lnTo>
                    <a:pt x="457271" y="251429"/>
                  </a:lnTo>
                  <a:lnTo>
                    <a:pt x="437559" y="258569"/>
                  </a:lnTo>
                  <a:lnTo>
                    <a:pt x="414134" y="247525"/>
                  </a:lnTo>
                  <a:lnTo>
                    <a:pt x="394422" y="251048"/>
                  </a:lnTo>
                  <a:lnTo>
                    <a:pt x="367759" y="244384"/>
                  </a:lnTo>
                  <a:lnTo>
                    <a:pt x="341382" y="247906"/>
                  </a:lnTo>
                  <a:lnTo>
                    <a:pt x="318337" y="240861"/>
                  </a:lnTo>
                  <a:lnTo>
                    <a:pt x="338144" y="233721"/>
                  </a:lnTo>
                  <a:lnTo>
                    <a:pt x="374330" y="226676"/>
                  </a:lnTo>
                  <a:lnTo>
                    <a:pt x="354523" y="219631"/>
                  </a:lnTo>
                  <a:lnTo>
                    <a:pt x="328622" y="209445"/>
                  </a:lnTo>
                  <a:lnTo>
                    <a:pt x="308910" y="213062"/>
                  </a:lnTo>
                  <a:lnTo>
                    <a:pt x="285866" y="205922"/>
                  </a:lnTo>
                  <a:close/>
                  <a:moveTo>
                    <a:pt x="203401" y="283322"/>
                  </a:moveTo>
                  <a:lnTo>
                    <a:pt x="226445" y="265614"/>
                  </a:lnTo>
                  <a:lnTo>
                    <a:pt x="190450" y="247525"/>
                  </a:lnTo>
                  <a:lnTo>
                    <a:pt x="170739" y="251048"/>
                  </a:lnTo>
                  <a:lnTo>
                    <a:pt x="151027" y="261711"/>
                  </a:lnTo>
                  <a:lnTo>
                    <a:pt x="197021" y="282941"/>
                  </a:lnTo>
                  <a:close/>
                  <a:moveTo>
                    <a:pt x="12950" y="247906"/>
                  </a:moveTo>
                  <a:lnTo>
                    <a:pt x="32662" y="251429"/>
                  </a:lnTo>
                  <a:lnTo>
                    <a:pt x="55707" y="254951"/>
                  </a:lnTo>
                  <a:lnTo>
                    <a:pt x="108366" y="269136"/>
                  </a:lnTo>
                  <a:lnTo>
                    <a:pt x="131315" y="251429"/>
                  </a:lnTo>
                  <a:lnTo>
                    <a:pt x="154360" y="233721"/>
                  </a:lnTo>
                  <a:lnTo>
                    <a:pt x="160930" y="212586"/>
                  </a:lnTo>
                  <a:lnTo>
                    <a:pt x="137981" y="216109"/>
                  </a:lnTo>
                  <a:lnTo>
                    <a:pt x="114841" y="209445"/>
                  </a:lnTo>
                  <a:lnTo>
                    <a:pt x="95130" y="216585"/>
                  </a:lnTo>
                  <a:lnTo>
                    <a:pt x="68753" y="220107"/>
                  </a:lnTo>
                  <a:lnTo>
                    <a:pt x="49041" y="244860"/>
                  </a:lnTo>
                  <a:lnTo>
                    <a:pt x="32567" y="216299"/>
                  </a:lnTo>
                  <a:lnTo>
                    <a:pt x="9523" y="212777"/>
                  </a:lnTo>
                  <a:lnTo>
                    <a:pt x="0" y="233912"/>
                  </a:lnTo>
                  <a:close/>
                  <a:moveTo>
                    <a:pt x="391185" y="106436"/>
                  </a:moveTo>
                  <a:lnTo>
                    <a:pt x="361570" y="113481"/>
                  </a:lnTo>
                  <a:lnTo>
                    <a:pt x="381281" y="123763"/>
                  </a:lnTo>
                  <a:lnTo>
                    <a:pt x="384519" y="148515"/>
                  </a:lnTo>
                  <a:lnTo>
                    <a:pt x="417467" y="162605"/>
                  </a:lnTo>
                  <a:lnTo>
                    <a:pt x="440416" y="152323"/>
                  </a:lnTo>
                  <a:lnTo>
                    <a:pt x="463460" y="152323"/>
                  </a:lnTo>
                  <a:lnTo>
                    <a:pt x="486505" y="155846"/>
                  </a:lnTo>
                  <a:lnTo>
                    <a:pt x="509550" y="145278"/>
                  </a:lnTo>
                  <a:lnTo>
                    <a:pt x="535832" y="131093"/>
                  </a:lnTo>
                  <a:lnTo>
                    <a:pt x="595062" y="124048"/>
                  </a:lnTo>
                  <a:lnTo>
                    <a:pt x="562209" y="109863"/>
                  </a:lnTo>
                  <a:lnTo>
                    <a:pt x="581920" y="102818"/>
                  </a:lnTo>
                  <a:lnTo>
                    <a:pt x="581920" y="78066"/>
                  </a:lnTo>
                  <a:lnTo>
                    <a:pt x="562209" y="81588"/>
                  </a:lnTo>
                  <a:lnTo>
                    <a:pt x="522690" y="78066"/>
                  </a:lnTo>
                  <a:lnTo>
                    <a:pt x="513168" y="49505"/>
                  </a:lnTo>
                  <a:lnTo>
                    <a:pt x="493457" y="49505"/>
                  </a:lnTo>
                  <a:lnTo>
                    <a:pt x="473745" y="60168"/>
                  </a:lnTo>
                  <a:lnTo>
                    <a:pt x="427656" y="63690"/>
                  </a:lnTo>
                  <a:lnTo>
                    <a:pt x="407944" y="77875"/>
                  </a:lnTo>
                  <a:lnTo>
                    <a:pt x="381662" y="88443"/>
                  </a:lnTo>
                  <a:lnTo>
                    <a:pt x="355285" y="99105"/>
                  </a:lnTo>
                  <a:close/>
                  <a:moveTo>
                    <a:pt x="400707" y="173649"/>
                  </a:moveTo>
                  <a:lnTo>
                    <a:pt x="380996" y="184216"/>
                  </a:lnTo>
                  <a:lnTo>
                    <a:pt x="400707" y="19135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9" name="Serbest Form 4789">
              <a:extLst>
                <a:ext uri="{FF2B5EF4-FFF2-40B4-BE49-F238E27FC236}">
                  <a16:creationId xmlns:a16="http://schemas.microsoft.com/office/drawing/2014/main" id="{B5632822-6C6C-0C9B-DDF8-E42893333538}"/>
                </a:ext>
              </a:extLst>
            </p:cNvPr>
            <p:cNvSpPr/>
            <p:nvPr/>
          </p:nvSpPr>
          <p:spPr>
            <a:xfrm>
              <a:off x="3434431" y="-779372"/>
              <a:ext cx="72370" cy="45982"/>
            </a:xfrm>
            <a:custGeom>
              <a:avLst/>
              <a:gdLst>
                <a:gd name="connsiteX0" fmla="*/ 9808 w 72370"/>
                <a:gd name="connsiteY0" fmla="*/ 35415 h 45982"/>
                <a:gd name="connsiteX1" fmla="*/ 36185 w 72370"/>
                <a:gd name="connsiteY1" fmla="*/ 45983 h 45982"/>
                <a:gd name="connsiteX2" fmla="*/ 72371 w 72370"/>
                <a:gd name="connsiteY2" fmla="*/ 42460 h 45982"/>
                <a:gd name="connsiteX3" fmla="*/ 49327 w 72370"/>
                <a:gd name="connsiteY3" fmla="*/ 31893 h 45982"/>
                <a:gd name="connsiteX4" fmla="*/ 69038 w 72370"/>
                <a:gd name="connsiteY4" fmla="*/ 17708 h 45982"/>
                <a:gd name="connsiteX5" fmla="*/ 19711 w 72370"/>
                <a:gd name="connsiteY5" fmla="*/ 0 h 45982"/>
                <a:gd name="connsiteX6" fmla="*/ 0 w 72370"/>
                <a:gd name="connsiteY6" fmla="*/ 7045 h 45982"/>
                <a:gd name="connsiteX7" fmla="*/ 0 w 72370"/>
                <a:gd name="connsiteY7" fmla="*/ 28275 h 45982"/>
                <a:gd name="connsiteX8" fmla="*/ 9808 w 72370"/>
                <a:gd name="connsiteY8" fmla="*/ 35415 h 4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370" h="45982">
                  <a:moveTo>
                    <a:pt x="9808" y="35415"/>
                  </a:moveTo>
                  <a:lnTo>
                    <a:pt x="36185" y="45983"/>
                  </a:lnTo>
                  <a:lnTo>
                    <a:pt x="72371" y="42460"/>
                  </a:lnTo>
                  <a:lnTo>
                    <a:pt x="49327" y="31893"/>
                  </a:lnTo>
                  <a:lnTo>
                    <a:pt x="69038" y="17708"/>
                  </a:lnTo>
                  <a:lnTo>
                    <a:pt x="19711" y="0"/>
                  </a:lnTo>
                  <a:lnTo>
                    <a:pt x="0" y="7045"/>
                  </a:lnTo>
                  <a:lnTo>
                    <a:pt x="0" y="28275"/>
                  </a:lnTo>
                  <a:lnTo>
                    <a:pt x="9808" y="354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0" name="Serbest Form 4790">
              <a:extLst>
                <a:ext uri="{FF2B5EF4-FFF2-40B4-BE49-F238E27FC236}">
                  <a16:creationId xmlns:a16="http://schemas.microsoft.com/office/drawing/2014/main" id="{8A469F6A-24D4-837C-AA48-565026457E62}"/>
                </a:ext>
              </a:extLst>
            </p:cNvPr>
            <p:cNvSpPr/>
            <p:nvPr/>
          </p:nvSpPr>
          <p:spPr>
            <a:xfrm>
              <a:off x="3197511" y="-740434"/>
              <a:ext cx="13236" cy="21230"/>
            </a:xfrm>
            <a:custGeom>
              <a:avLst/>
              <a:gdLst>
                <a:gd name="connsiteX0" fmla="*/ 3333 w 13236"/>
                <a:gd name="connsiteY0" fmla="*/ 21230 h 21230"/>
                <a:gd name="connsiteX1" fmla="*/ 13236 w 13236"/>
                <a:gd name="connsiteY1" fmla="*/ 0 h 21230"/>
                <a:gd name="connsiteX2" fmla="*/ 0 w 13236"/>
                <a:gd name="connsiteY2" fmla="*/ 21230 h 21230"/>
                <a:gd name="connsiteX3" fmla="*/ 3333 w 13236"/>
                <a:gd name="connsiteY3" fmla="*/ 21230 h 21230"/>
              </a:gdLst>
              <a:ahLst/>
              <a:cxnLst>
                <a:cxn ang="0">
                  <a:pos x="connsiteX0" y="connsiteY0"/>
                </a:cxn>
                <a:cxn ang="0">
                  <a:pos x="connsiteX1" y="connsiteY1"/>
                </a:cxn>
                <a:cxn ang="0">
                  <a:pos x="connsiteX2" y="connsiteY2"/>
                </a:cxn>
                <a:cxn ang="0">
                  <a:pos x="connsiteX3" y="connsiteY3"/>
                </a:cxn>
              </a:cxnLst>
              <a:rect l="l" t="t" r="r" b="b"/>
              <a:pathLst>
                <a:path w="13236" h="21230">
                  <a:moveTo>
                    <a:pt x="3333" y="21230"/>
                  </a:moveTo>
                  <a:lnTo>
                    <a:pt x="13236" y="0"/>
                  </a:lnTo>
                  <a:lnTo>
                    <a:pt x="0" y="21230"/>
                  </a:lnTo>
                  <a:lnTo>
                    <a:pt x="3333" y="2123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Serbest Form 4791">
              <a:extLst>
                <a:ext uri="{FF2B5EF4-FFF2-40B4-BE49-F238E27FC236}">
                  <a16:creationId xmlns:a16="http://schemas.microsoft.com/office/drawing/2014/main" id="{EC014557-8FC3-CC98-7C7A-4391B6FBA13B}"/>
                </a:ext>
              </a:extLst>
            </p:cNvPr>
            <p:cNvSpPr/>
            <p:nvPr/>
          </p:nvSpPr>
          <p:spPr>
            <a:xfrm>
              <a:off x="3296260" y="-797080"/>
              <a:ext cx="101985" cy="49600"/>
            </a:xfrm>
            <a:custGeom>
              <a:avLst/>
              <a:gdLst>
                <a:gd name="connsiteX0" fmla="*/ 6571 w 101985"/>
                <a:gd name="connsiteY0" fmla="*/ 17708 h 49600"/>
                <a:gd name="connsiteX1" fmla="*/ 42756 w 101985"/>
                <a:gd name="connsiteY1" fmla="*/ 35415 h 49600"/>
                <a:gd name="connsiteX2" fmla="*/ 75609 w 101985"/>
                <a:gd name="connsiteY2" fmla="*/ 49600 h 49600"/>
                <a:gd name="connsiteX3" fmla="*/ 101986 w 101985"/>
                <a:gd name="connsiteY3" fmla="*/ 28370 h 49600"/>
                <a:gd name="connsiteX4" fmla="*/ 78942 w 101985"/>
                <a:gd name="connsiteY4" fmla="*/ 7140 h 49600"/>
                <a:gd name="connsiteX5" fmla="*/ 55897 w 101985"/>
                <a:gd name="connsiteY5" fmla="*/ 10663 h 49600"/>
                <a:gd name="connsiteX6" fmla="*/ 0 w 101985"/>
                <a:gd name="connsiteY6" fmla="*/ 0 h 49600"/>
                <a:gd name="connsiteX7" fmla="*/ 6571 w 101985"/>
                <a:gd name="connsiteY7" fmla="*/ 17708 h 4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85" h="49600">
                  <a:moveTo>
                    <a:pt x="6571" y="17708"/>
                  </a:moveTo>
                  <a:lnTo>
                    <a:pt x="42756" y="35415"/>
                  </a:lnTo>
                  <a:lnTo>
                    <a:pt x="75609" y="49600"/>
                  </a:lnTo>
                  <a:lnTo>
                    <a:pt x="101986" y="28370"/>
                  </a:lnTo>
                  <a:lnTo>
                    <a:pt x="78942" y="7140"/>
                  </a:lnTo>
                  <a:lnTo>
                    <a:pt x="55897" y="10663"/>
                  </a:lnTo>
                  <a:lnTo>
                    <a:pt x="0" y="0"/>
                  </a:lnTo>
                  <a:lnTo>
                    <a:pt x="6571" y="1770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Serbest Form 4792">
              <a:extLst>
                <a:ext uri="{FF2B5EF4-FFF2-40B4-BE49-F238E27FC236}">
                  <a16:creationId xmlns:a16="http://schemas.microsoft.com/office/drawing/2014/main" id="{F4FA458B-3612-E56F-55BA-0EB1CE595CAE}"/>
                </a:ext>
              </a:extLst>
            </p:cNvPr>
            <p:cNvSpPr/>
            <p:nvPr/>
          </p:nvSpPr>
          <p:spPr>
            <a:xfrm>
              <a:off x="3026487" y="-780800"/>
              <a:ext cx="105223" cy="56930"/>
            </a:xfrm>
            <a:custGeom>
              <a:avLst/>
              <a:gdLst>
                <a:gd name="connsiteX0" fmla="*/ 85512 w 105223"/>
                <a:gd name="connsiteY0" fmla="*/ 13138 h 56930"/>
                <a:gd name="connsiteX1" fmla="*/ 56088 w 105223"/>
                <a:gd name="connsiteY1" fmla="*/ 9520 h 56930"/>
                <a:gd name="connsiteX2" fmla="*/ 32662 w 105223"/>
                <a:gd name="connsiteY2" fmla="*/ 9520 h 56930"/>
                <a:gd name="connsiteX3" fmla="*/ 59611 w 105223"/>
                <a:gd name="connsiteY3" fmla="*/ 7235 h 56930"/>
                <a:gd name="connsiteX4" fmla="*/ 82370 w 105223"/>
                <a:gd name="connsiteY4" fmla="*/ 3713 h 56930"/>
                <a:gd name="connsiteX5" fmla="*/ 103700 w 105223"/>
                <a:gd name="connsiteY5" fmla="*/ 21040 h 56930"/>
                <a:gd name="connsiteX6" fmla="*/ 85512 w 105223"/>
                <a:gd name="connsiteY6" fmla="*/ 17993 h 56930"/>
                <a:gd name="connsiteX7" fmla="*/ 105224 w 105223"/>
                <a:gd name="connsiteY7" fmla="*/ 21516 h 56930"/>
                <a:gd name="connsiteX8" fmla="*/ 83703 w 105223"/>
                <a:gd name="connsiteY8" fmla="*/ 0 h 56930"/>
                <a:gd name="connsiteX9" fmla="*/ 58849 w 105223"/>
                <a:gd name="connsiteY9" fmla="*/ 3046 h 56930"/>
                <a:gd name="connsiteX10" fmla="*/ 32281 w 105223"/>
                <a:gd name="connsiteY10" fmla="*/ 9520 h 56930"/>
                <a:gd name="connsiteX11" fmla="*/ 55992 w 105223"/>
                <a:gd name="connsiteY11" fmla="*/ 14280 h 56930"/>
                <a:gd name="connsiteX12" fmla="*/ 85512 w 105223"/>
                <a:gd name="connsiteY12" fmla="*/ 17803 h 56930"/>
                <a:gd name="connsiteX13" fmla="*/ 17712 w 105223"/>
                <a:gd name="connsiteY13" fmla="*/ 52266 h 56930"/>
                <a:gd name="connsiteX14" fmla="*/ 2762 w 105223"/>
                <a:gd name="connsiteY14" fmla="*/ 25609 h 56930"/>
                <a:gd name="connsiteX15" fmla="*/ 53326 w 105223"/>
                <a:gd name="connsiteY15" fmla="*/ 25038 h 56930"/>
                <a:gd name="connsiteX16" fmla="*/ 98939 w 105223"/>
                <a:gd name="connsiteY16" fmla="*/ 28656 h 56930"/>
                <a:gd name="connsiteX17" fmla="*/ 61801 w 105223"/>
                <a:gd name="connsiteY17" fmla="*/ 41699 h 56930"/>
                <a:gd name="connsiteX18" fmla="*/ 41994 w 105223"/>
                <a:gd name="connsiteY18" fmla="*/ 52361 h 56930"/>
                <a:gd name="connsiteX19" fmla="*/ 16855 w 105223"/>
                <a:gd name="connsiteY19" fmla="*/ 52361 h 56930"/>
                <a:gd name="connsiteX20" fmla="*/ 16855 w 105223"/>
                <a:gd name="connsiteY20" fmla="*/ 56931 h 56930"/>
                <a:gd name="connsiteX21" fmla="*/ 43137 w 105223"/>
                <a:gd name="connsiteY21" fmla="*/ 56931 h 56930"/>
                <a:gd name="connsiteX22" fmla="*/ 64087 w 105223"/>
                <a:gd name="connsiteY22" fmla="*/ 45983 h 56930"/>
                <a:gd name="connsiteX23" fmla="*/ 99796 w 105223"/>
                <a:gd name="connsiteY23" fmla="*/ 28561 h 56930"/>
                <a:gd name="connsiteX24" fmla="*/ 52850 w 105223"/>
                <a:gd name="connsiteY24" fmla="*/ 20468 h 56930"/>
                <a:gd name="connsiteX25" fmla="*/ 19521 w 105223"/>
                <a:gd name="connsiteY25" fmla="*/ 23991 h 56930"/>
                <a:gd name="connsiteX26" fmla="*/ 0 w 105223"/>
                <a:gd name="connsiteY26" fmla="*/ 23991 h 56930"/>
                <a:gd name="connsiteX27" fmla="*/ 4285 w 105223"/>
                <a:gd name="connsiteY27" fmla="*/ 51790 h 56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5223" h="56930">
                  <a:moveTo>
                    <a:pt x="85512" y="13138"/>
                  </a:moveTo>
                  <a:lnTo>
                    <a:pt x="56088" y="9520"/>
                  </a:lnTo>
                  <a:lnTo>
                    <a:pt x="32662" y="9520"/>
                  </a:lnTo>
                  <a:lnTo>
                    <a:pt x="59611" y="7235"/>
                  </a:lnTo>
                  <a:lnTo>
                    <a:pt x="82370" y="3713"/>
                  </a:lnTo>
                  <a:lnTo>
                    <a:pt x="103700" y="21040"/>
                  </a:lnTo>
                  <a:close/>
                  <a:moveTo>
                    <a:pt x="85512" y="17993"/>
                  </a:moveTo>
                  <a:lnTo>
                    <a:pt x="105224" y="21516"/>
                  </a:lnTo>
                  <a:lnTo>
                    <a:pt x="83703" y="0"/>
                  </a:lnTo>
                  <a:lnTo>
                    <a:pt x="58849" y="3046"/>
                  </a:lnTo>
                  <a:lnTo>
                    <a:pt x="32281" y="9520"/>
                  </a:lnTo>
                  <a:lnTo>
                    <a:pt x="55992" y="14280"/>
                  </a:lnTo>
                  <a:lnTo>
                    <a:pt x="85512" y="17803"/>
                  </a:lnTo>
                  <a:close/>
                  <a:moveTo>
                    <a:pt x="17712" y="52266"/>
                  </a:moveTo>
                  <a:lnTo>
                    <a:pt x="2762" y="25609"/>
                  </a:lnTo>
                  <a:lnTo>
                    <a:pt x="53326" y="25038"/>
                  </a:lnTo>
                  <a:lnTo>
                    <a:pt x="98939" y="28656"/>
                  </a:lnTo>
                  <a:lnTo>
                    <a:pt x="61801" y="41699"/>
                  </a:lnTo>
                  <a:lnTo>
                    <a:pt x="41994" y="52361"/>
                  </a:lnTo>
                  <a:lnTo>
                    <a:pt x="16855" y="52361"/>
                  </a:lnTo>
                  <a:close/>
                  <a:moveTo>
                    <a:pt x="16855" y="56931"/>
                  </a:moveTo>
                  <a:lnTo>
                    <a:pt x="43137" y="56931"/>
                  </a:lnTo>
                  <a:lnTo>
                    <a:pt x="64087" y="45983"/>
                  </a:lnTo>
                  <a:lnTo>
                    <a:pt x="99796" y="28561"/>
                  </a:lnTo>
                  <a:lnTo>
                    <a:pt x="52850" y="20468"/>
                  </a:lnTo>
                  <a:lnTo>
                    <a:pt x="19521" y="23991"/>
                  </a:lnTo>
                  <a:lnTo>
                    <a:pt x="0" y="23991"/>
                  </a:lnTo>
                  <a:lnTo>
                    <a:pt x="4285" y="5179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Serbest Form 4793">
              <a:extLst>
                <a:ext uri="{FF2B5EF4-FFF2-40B4-BE49-F238E27FC236}">
                  <a16:creationId xmlns:a16="http://schemas.microsoft.com/office/drawing/2014/main" id="{A60E1C7E-C4FC-5941-4E25-6A28B1094A40}"/>
                </a:ext>
              </a:extLst>
            </p:cNvPr>
            <p:cNvSpPr/>
            <p:nvPr/>
          </p:nvSpPr>
          <p:spPr>
            <a:xfrm>
              <a:off x="3004204" y="-604771"/>
              <a:ext cx="52945" cy="27703"/>
            </a:xfrm>
            <a:custGeom>
              <a:avLst/>
              <a:gdLst>
                <a:gd name="connsiteX0" fmla="*/ 50850 w 52945"/>
                <a:gd name="connsiteY0" fmla="*/ 25705 h 27703"/>
                <a:gd name="connsiteX1" fmla="*/ 5714 w 52945"/>
                <a:gd name="connsiteY1" fmla="*/ 24657 h 27703"/>
                <a:gd name="connsiteX2" fmla="*/ 1619 w 52945"/>
                <a:gd name="connsiteY2" fmla="*/ 1618 h 27703"/>
                <a:gd name="connsiteX3" fmla="*/ 21616 w 52945"/>
                <a:gd name="connsiteY3" fmla="*/ 11710 h 27703"/>
                <a:gd name="connsiteX4" fmla="*/ 52945 w 52945"/>
                <a:gd name="connsiteY4" fmla="*/ 21325 h 27703"/>
                <a:gd name="connsiteX5" fmla="*/ 23330 w 52945"/>
                <a:gd name="connsiteY5" fmla="*/ 7140 h 27703"/>
                <a:gd name="connsiteX6" fmla="*/ 0 w 52945"/>
                <a:gd name="connsiteY6" fmla="*/ 0 h 27703"/>
                <a:gd name="connsiteX7" fmla="*/ 3524 w 52945"/>
                <a:gd name="connsiteY7" fmla="*/ 27704 h 27703"/>
                <a:gd name="connsiteX8" fmla="*/ 52088 w 52945"/>
                <a:gd name="connsiteY8" fmla="*/ 25895 h 2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945" h="27703">
                  <a:moveTo>
                    <a:pt x="50850" y="25705"/>
                  </a:moveTo>
                  <a:lnTo>
                    <a:pt x="5714" y="24657"/>
                  </a:lnTo>
                  <a:lnTo>
                    <a:pt x="1619" y="1618"/>
                  </a:lnTo>
                  <a:lnTo>
                    <a:pt x="21616" y="11710"/>
                  </a:lnTo>
                  <a:close/>
                  <a:moveTo>
                    <a:pt x="52945" y="21325"/>
                  </a:moveTo>
                  <a:lnTo>
                    <a:pt x="23330" y="7140"/>
                  </a:lnTo>
                  <a:lnTo>
                    <a:pt x="0" y="0"/>
                  </a:lnTo>
                  <a:lnTo>
                    <a:pt x="3524" y="27704"/>
                  </a:lnTo>
                  <a:lnTo>
                    <a:pt x="52088" y="2589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Serbest Form 4794">
              <a:extLst>
                <a:ext uri="{FF2B5EF4-FFF2-40B4-BE49-F238E27FC236}">
                  <a16:creationId xmlns:a16="http://schemas.microsoft.com/office/drawing/2014/main" id="{62860D57-0D8F-831D-7172-F7F0C7238DC7}"/>
                </a:ext>
              </a:extLst>
            </p:cNvPr>
            <p:cNvSpPr/>
            <p:nvPr/>
          </p:nvSpPr>
          <p:spPr>
            <a:xfrm>
              <a:off x="2753096" y="-672079"/>
              <a:ext cx="23044" cy="8282"/>
            </a:xfrm>
            <a:custGeom>
              <a:avLst/>
              <a:gdLst>
                <a:gd name="connsiteX0" fmla="*/ 762 w 23044"/>
                <a:gd name="connsiteY0" fmla="*/ 0 h 8282"/>
                <a:gd name="connsiteX1" fmla="*/ 23045 w 23044"/>
                <a:gd name="connsiteY1" fmla="*/ 8283 h 8282"/>
                <a:gd name="connsiteX2" fmla="*/ 0 w 23044"/>
                <a:gd name="connsiteY2" fmla="*/ 4760 h 8282"/>
                <a:gd name="connsiteX3" fmla="*/ 23045 w 23044"/>
                <a:gd name="connsiteY3" fmla="*/ 8283 h 8282"/>
                <a:gd name="connsiteX4" fmla="*/ 762 w 23044"/>
                <a:gd name="connsiteY4" fmla="*/ 0 h 8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8282">
                  <a:moveTo>
                    <a:pt x="762" y="0"/>
                  </a:moveTo>
                  <a:lnTo>
                    <a:pt x="23045" y="8283"/>
                  </a:lnTo>
                  <a:close/>
                  <a:moveTo>
                    <a:pt x="0" y="4760"/>
                  </a:moveTo>
                  <a:lnTo>
                    <a:pt x="23045" y="8283"/>
                  </a:lnTo>
                  <a:lnTo>
                    <a:pt x="762" y="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Serbest Form 4795">
              <a:extLst>
                <a:ext uri="{FF2B5EF4-FFF2-40B4-BE49-F238E27FC236}">
                  <a16:creationId xmlns:a16="http://schemas.microsoft.com/office/drawing/2014/main" id="{CE0A153F-A73A-F241-AB91-DF4C0DB84F40}"/>
                </a:ext>
              </a:extLst>
            </p:cNvPr>
            <p:cNvSpPr/>
            <p:nvPr/>
          </p:nvSpPr>
          <p:spPr>
            <a:xfrm>
              <a:off x="3453857" y="-827735"/>
              <a:ext cx="30186" cy="4760"/>
            </a:xfrm>
            <a:custGeom>
              <a:avLst/>
              <a:gdLst>
                <a:gd name="connsiteX0" fmla="*/ 30186 w 30186"/>
                <a:gd name="connsiteY0" fmla="*/ 4760 h 4760"/>
                <a:gd name="connsiteX1" fmla="*/ 95 w 30186"/>
                <a:gd name="connsiteY1" fmla="*/ 3522 h 4760"/>
                <a:gd name="connsiteX2" fmla="*/ 29615 w 30186"/>
                <a:gd name="connsiteY2" fmla="*/ 0 h 4760"/>
                <a:gd name="connsiteX3" fmla="*/ 0 w 30186"/>
                <a:gd name="connsiteY3" fmla="*/ 3522 h 4760"/>
                <a:gd name="connsiteX4" fmla="*/ 30186 w 30186"/>
                <a:gd name="connsiteY4" fmla="*/ 4760 h 4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86" h="4760">
                  <a:moveTo>
                    <a:pt x="30186" y="4760"/>
                  </a:moveTo>
                  <a:lnTo>
                    <a:pt x="95" y="3522"/>
                  </a:lnTo>
                  <a:close/>
                  <a:moveTo>
                    <a:pt x="29615" y="0"/>
                  </a:moveTo>
                  <a:lnTo>
                    <a:pt x="0" y="3522"/>
                  </a:lnTo>
                  <a:lnTo>
                    <a:pt x="30186" y="476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6" name="Serbest Form 4796">
              <a:extLst>
                <a:ext uri="{FF2B5EF4-FFF2-40B4-BE49-F238E27FC236}">
                  <a16:creationId xmlns:a16="http://schemas.microsoft.com/office/drawing/2014/main" id="{B47746C3-34E5-FEED-6108-3A59EE3ABAB5}"/>
                </a:ext>
              </a:extLst>
            </p:cNvPr>
            <p:cNvSpPr/>
            <p:nvPr/>
          </p:nvSpPr>
          <p:spPr>
            <a:xfrm>
              <a:off x="1406613" y="-915987"/>
              <a:ext cx="3054726" cy="1691836"/>
            </a:xfrm>
            <a:custGeom>
              <a:avLst/>
              <a:gdLst>
                <a:gd name="connsiteX0" fmla="*/ 2176941 w 3054726"/>
                <a:gd name="connsiteY0" fmla="*/ 177647 h 1691836"/>
                <a:gd name="connsiteX1" fmla="*/ 2156849 w 3054726"/>
                <a:gd name="connsiteY1" fmla="*/ 183835 h 1691836"/>
                <a:gd name="connsiteX2" fmla="*/ 3054059 w 3054726"/>
                <a:gd name="connsiteY2" fmla="*/ 25800 h 1691836"/>
                <a:gd name="connsiteX3" fmla="*/ 3030253 w 3054726"/>
                <a:gd name="connsiteY3" fmla="*/ 31702 h 1691836"/>
                <a:gd name="connsiteX4" fmla="*/ 3011208 w 3054726"/>
                <a:gd name="connsiteY4" fmla="*/ 35225 h 1691836"/>
                <a:gd name="connsiteX5" fmla="*/ 2988259 w 3054726"/>
                <a:gd name="connsiteY5" fmla="*/ 38747 h 1691836"/>
                <a:gd name="connsiteX6" fmla="*/ 2962358 w 3054726"/>
                <a:gd name="connsiteY6" fmla="*/ 38747 h 1691836"/>
                <a:gd name="connsiteX7" fmla="*/ 2935695 w 3054726"/>
                <a:gd name="connsiteY7" fmla="*/ 42365 h 1691836"/>
                <a:gd name="connsiteX8" fmla="*/ 2885892 w 3054726"/>
                <a:gd name="connsiteY8" fmla="*/ 49505 h 1691836"/>
                <a:gd name="connsiteX9" fmla="*/ 2862848 w 3054726"/>
                <a:gd name="connsiteY9" fmla="*/ 53028 h 1691836"/>
                <a:gd name="connsiteX10" fmla="*/ 2817044 w 3054726"/>
                <a:gd name="connsiteY10" fmla="*/ 56550 h 1691836"/>
                <a:gd name="connsiteX11" fmla="*/ 2870180 w 3054726"/>
                <a:gd name="connsiteY11" fmla="*/ 54265 h 1691836"/>
                <a:gd name="connsiteX12" fmla="*/ 2925601 w 3054726"/>
                <a:gd name="connsiteY12" fmla="*/ 57883 h 1691836"/>
                <a:gd name="connsiteX13" fmla="*/ 2902366 w 3054726"/>
                <a:gd name="connsiteY13" fmla="*/ 56645 h 1691836"/>
                <a:gd name="connsiteX14" fmla="*/ 2879321 w 3054726"/>
                <a:gd name="connsiteY14" fmla="*/ 60168 h 1691836"/>
                <a:gd name="connsiteX15" fmla="*/ 2852753 w 3054726"/>
                <a:gd name="connsiteY15" fmla="*/ 67308 h 1691836"/>
                <a:gd name="connsiteX16" fmla="*/ 2819996 w 3054726"/>
                <a:gd name="connsiteY16" fmla="*/ 74353 h 1691836"/>
                <a:gd name="connsiteX17" fmla="*/ 2799904 w 3054726"/>
                <a:gd name="connsiteY17" fmla="*/ 81493 h 1691836"/>
                <a:gd name="connsiteX18" fmla="*/ 2776764 w 3054726"/>
                <a:gd name="connsiteY18" fmla="*/ 92156 h 1691836"/>
                <a:gd name="connsiteX19" fmla="*/ 2731151 w 3054726"/>
                <a:gd name="connsiteY19" fmla="*/ 102628 h 1691836"/>
                <a:gd name="connsiteX20" fmla="*/ 2709059 w 3054726"/>
                <a:gd name="connsiteY20" fmla="*/ 99010 h 1691836"/>
                <a:gd name="connsiteX21" fmla="*/ 2686015 w 3054726"/>
                <a:gd name="connsiteY21" fmla="*/ 95488 h 1691836"/>
                <a:gd name="connsiteX22" fmla="*/ 2665065 w 3054726"/>
                <a:gd name="connsiteY22" fmla="*/ 102723 h 1691836"/>
                <a:gd name="connsiteX23" fmla="*/ 2684777 w 3054726"/>
                <a:gd name="connsiteY23" fmla="*/ 114338 h 1691836"/>
                <a:gd name="connsiteX24" fmla="*/ 2662208 w 3054726"/>
                <a:gd name="connsiteY24" fmla="*/ 113195 h 1691836"/>
                <a:gd name="connsiteX25" fmla="*/ 2610120 w 3054726"/>
                <a:gd name="connsiteY25" fmla="*/ 109673 h 1691836"/>
                <a:gd name="connsiteX26" fmla="*/ 2566317 w 3054726"/>
                <a:gd name="connsiteY26" fmla="*/ 127476 h 1691836"/>
                <a:gd name="connsiteX27" fmla="*/ 2599645 w 3054726"/>
                <a:gd name="connsiteY27" fmla="*/ 135187 h 1691836"/>
                <a:gd name="connsiteX28" fmla="*/ 2578791 w 3054726"/>
                <a:gd name="connsiteY28" fmla="*/ 159178 h 1691836"/>
                <a:gd name="connsiteX29" fmla="*/ 2553556 w 3054726"/>
                <a:gd name="connsiteY29" fmla="*/ 162224 h 1691836"/>
                <a:gd name="connsiteX30" fmla="*/ 2523941 w 3054726"/>
                <a:gd name="connsiteY30" fmla="*/ 165747 h 1691836"/>
                <a:gd name="connsiteX31" fmla="*/ 2499754 w 3054726"/>
                <a:gd name="connsiteY31" fmla="*/ 183930 h 1691836"/>
                <a:gd name="connsiteX32" fmla="*/ 2458522 w 3054726"/>
                <a:gd name="connsiteY32" fmla="*/ 183930 h 1691836"/>
                <a:gd name="connsiteX33" fmla="*/ 2431859 w 3054726"/>
                <a:gd name="connsiteY33" fmla="*/ 187453 h 1691836"/>
                <a:gd name="connsiteX34" fmla="*/ 2389388 w 3054726"/>
                <a:gd name="connsiteY34" fmla="*/ 187453 h 1691836"/>
                <a:gd name="connsiteX35" fmla="*/ 2418718 w 3054726"/>
                <a:gd name="connsiteY35" fmla="*/ 199068 h 1691836"/>
                <a:gd name="connsiteX36" fmla="*/ 2445000 w 3054726"/>
                <a:gd name="connsiteY36" fmla="*/ 206208 h 1691836"/>
                <a:gd name="connsiteX37" fmla="*/ 2478519 w 3054726"/>
                <a:gd name="connsiteY37" fmla="*/ 206208 h 1691836"/>
                <a:gd name="connsiteX38" fmla="*/ 2450808 w 3054726"/>
                <a:gd name="connsiteY38" fmla="*/ 219536 h 1691836"/>
                <a:gd name="connsiteX39" fmla="*/ 2415766 w 3054726"/>
                <a:gd name="connsiteY39" fmla="*/ 222678 h 1691836"/>
                <a:gd name="connsiteX40" fmla="*/ 2395483 w 3054726"/>
                <a:gd name="connsiteY40" fmla="*/ 229818 h 1691836"/>
                <a:gd name="connsiteX41" fmla="*/ 2346918 w 3054726"/>
                <a:gd name="connsiteY41" fmla="*/ 219060 h 1691836"/>
                <a:gd name="connsiteX42" fmla="*/ 2320922 w 3054726"/>
                <a:gd name="connsiteY42" fmla="*/ 215633 h 1691836"/>
                <a:gd name="connsiteX43" fmla="*/ 2280737 w 3054726"/>
                <a:gd name="connsiteY43" fmla="*/ 212110 h 1691836"/>
                <a:gd name="connsiteX44" fmla="*/ 2256835 w 3054726"/>
                <a:gd name="connsiteY44" fmla="*/ 222868 h 1691836"/>
                <a:gd name="connsiteX45" fmla="*/ 2232172 w 3054726"/>
                <a:gd name="connsiteY45" fmla="*/ 215633 h 1691836"/>
                <a:gd name="connsiteX46" fmla="*/ 2178941 w 3054726"/>
                <a:gd name="connsiteY46" fmla="*/ 215633 h 1691836"/>
                <a:gd name="connsiteX47" fmla="*/ 2156563 w 3054726"/>
                <a:gd name="connsiteY47" fmla="*/ 208683 h 1691836"/>
                <a:gd name="connsiteX48" fmla="*/ 2185797 w 3054726"/>
                <a:gd name="connsiteY48" fmla="*/ 209825 h 1691836"/>
                <a:gd name="connsiteX49" fmla="*/ 2209508 w 3054726"/>
                <a:gd name="connsiteY49" fmla="*/ 199068 h 1691836"/>
                <a:gd name="connsiteX50" fmla="*/ 2231505 w 3054726"/>
                <a:gd name="connsiteY50" fmla="*/ 199068 h 1691836"/>
                <a:gd name="connsiteX51" fmla="*/ 2252074 w 3054726"/>
                <a:gd name="connsiteY51" fmla="*/ 191832 h 1691836"/>
                <a:gd name="connsiteX52" fmla="*/ 2253693 w 3054726"/>
                <a:gd name="connsiteY52" fmla="*/ 168413 h 1691836"/>
                <a:gd name="connsiteX53" fmla="*/ 2292544 w 3054726"/>
                <a:gd name="connsiteY53" fmla="*/ 187929 h 1691836"/>
                <a:gd name="connsiteX54" fmla="*/ 2330634 w 3054726"/>
                <a:gd name="connsiteY54" fmla="*/ 188500 h 1691836"/>
                <a:gd name="connsiteX55" fmla="*/ 2384246 w 3054726"/>
                <a:gd name="connsiteY55" fmla="*/ 167080 h 1691836"/>
                <a:gd name="connsiteX56" fmla="*/ 2362725 w 3054726"/>
                <a:gd name="connsiteY56" fmla="*/ 169650 h 1691836"/>
                <a:gd name="connsiteX57" fmla="*/ 2343014 w 3054726"/>
                <a:gd name="connsiteY57" fmla="*/ 176695 h 1691836"/>
                <a:gd name="connsiteX58" fmla="*/ 2314446 w 3054726"/>
                <a:gd name="connsiteY58" fmla="*/ 169555 h 1691836"/>
                <a:gd name="connsiteX59" fmla="*/ 2354345 w 3054726"/>
                <a:gd name="connsiteY59" fmla="*/ 156417 h 1691836"/>
                <a:gd name="connsiteX60" fmla="*/ 2320445 w 3054726"/>
                <a:gd name="connsiteY60" fmla="*/ 151752 h 1691836"/>
                <a:gd name="connsiteX61" fmla="*/ 2294068 w 3054726"/>
                <a:gd name="connsiteY61" fmla="*/ 151752 h 1691836"/>
                <a:gd name="connsiteX62" fmla="*/ 2318446 w 3054726"/>
                <a:gd name="connsiteY62" fmla="*/ 142232 h 1691836"/>
                <a:gd name="connsiteX63" fmla="*/ 2340157 w 3054726"/>
                <a:gd name="connsiteY63" fmla="*/ 142232 h 1691836"/>
                <a:gd name="connsiteX64" fmla="*/ 2363582 w 3054726"/>
                <a:gd name="connsiteY64" fmla="*/ 138614 h 1691836"/>
                <a:gd name="connsiteX65" fmla="*/ 2383484 w 3054726"/>
                <a:gd name="connsiteY65" fmla="*/ 135187 h 1691836"/>
                <a:gd name="connsiteX66" fmla="*/ 2409005 w 3054726"/>
                <a:gd name="connsiteY66" fmla="*/ 138709 h 1691836"/>
                <a:gd name="connsiteX67" fmla="*/ 2442714 w 3054726"/>
                <a:gd name="connsiteY67" fmla="*/ 131665 h 1691836"/>
                <a:gd name="connsiteX68" fmla="*/ 2415956 w 3054726"/>
                <a:gd name="connsiteY68" fmla="*/ 126809 h 1691836"/>
                <a:gd name="connsiteX69" fmla="*/ 2394340 w 3054726"/>
                <a:gd name="connsiteY69" fmla="*/ 109673 h 1691836"/>
                <a:gd name="connsiteX70" fmla="*/ 2388626 w 3054726"/>
                <a:gd name="connsiteY70" fmla="*/ 86158 h 1691836"/>
                <a:gd name="connsiteX71" fmla="*/ 2451951 w 3054726"/>
                <a:gd name="connsiteY71" fmla="*/ 92727 h 1691836"/>
                <a:gd name="connsiteX72" fmla="*/ 2473853 w 3054726"/>
                <a:gd name="connsiteY72" fmla="*/ 106531 h 1691836"/>
                <a:gd name="connsiteX73" fmla="*/ 2500802 w 3054726"/>
                <a:gd name="connsiteY73" fmla="*/ 113862 h 1691836"/>
                <a:gd name="connsiteX74" fmla="*/ 2521942 w 3054726"/>
                <a:gd name="connsiteY74" fmla="*/ 106817 h 1691836"/>
                <a:gd name="connsiteX75" fmla="*/ 2479186 w 3054726"/>
                <a:gd name="connsiteY75" fmla="*/ 87776 h 1691836"/>
                <a:gd name="connsiteX76" fmla="*/ 2502135 w 3054726"/>
                <a:gd name="connsiteY76" fmla="*/ 85301 h 1691836"/>
                <a:gd name="connsiteX77" fmla="*/ 2531369 w 3054726"/>
                <a:gd name="connsiteY77" fmla="*/ 81874 h 1691836"/>
                <a:gd name="connsiteX78" fmla="*/ 2560603 w 3054726"/>
                <a:gd name="connsiteY78" fmla="*/ 81874 h 1691836"/>
                <a:gd name="connsiteX79" fmla="*/ 2593837 w 3054726"/>
                <a:gd name="connsiteY79" fmla="*/ 78351 h 1691836"/>
                <a:gd name="connsiteX80" fmla="*/ 2620500 w 3054726"/>
                <a:gd name="connsiteY80" fmla="*/ 71211 h 1691836"/>
                <a:gd name="connsiteX81" fmla="*/ 2600121 w 3054726"/>
                <a:gd name="connsiteY81" fmla="*/ 66451 h 1691836"/>
                <a:gd name="connsiteX82" fmla="*/ 2647258 w 3054726"/>
                <a:gd name="connsiteY82" fmla="*/ 53980 h 1691836"/>
                <a:gd name="connsiteX83" fmla="*/ 2613167 w 3054726"/>
                <a:gd name="connsiteY83" fmla="*/ 52837 h 1691836"/>
                <a:gd name="connsiteX84" fmla="*/ 2586790 w 3054726"/>
                <a:gd name="connsiteY84" fmla="*/ 56360 h 1691836"/>
                <a:gd name="connsiteX85" fmla="*/ 2563079 w 3054726"/>
                <a:gd name="connsiteY85" fmla="*/ 67213 h 1691836"/>
                <a:gd name="connsiteX86" fmla="*/ 2540701 w 3054726"/>
                <a:gd name="connsiteY86" fmla="*/ 70545 h 1691836"/>
                <a:gd name="connsiteX87" fmla="*/ 2458617 w 3054726"/>
                <a:gd name="connsiteY87" fmla="*/ 77590 h 1691836"/>
                <a:gd name="connsiteX88" fmla="*/ 2423098 w 3054726"/>
                <a:gd name="connsiteY88" fmla="*/ 70545 h 1691836"/>
                <a:gd name="connsiteX89" fmla="*/ 2443000 w 3054726"/>
                <a:gd name="connsiteY89" fmla="*/ 68546 h 1691836"/>
                <a:gd name="connsiteX90" fmla="*/ 2462045 w 3054726"/>
                <a:gd name="connsiteY90" fmla="*/ 65118 h 1691836"/>
                <a:gd name="connsiteX91" fmla="*/ 2485375 w 3054726"/>
                <a:gd name="connsiteY91" fmla="*/ 61215 h 1691836"/>
                <a:gd name="connsiteX92" fmla="*/ 2465664 w 3054726"/>
                <a:gd name="connsiteY92" fmla="*/ 52837 h 1691836"/>
                <a:gd name="connsiteX93" fmla="*/ 2432144 w 3054726"/>
                <a:gd name="connsiteY93" fmla="*/ 56360 h 1691836"/>
                <a:gd name="connsiteX94" fmla="*/ 2405386 w 3054726"/>
                <a:gd name="connsiteY94" fmla="*/ 63500 h 1691836"/>
                <a:gd name="connsiteX95" fmla="*/ 2362916 w 3054726"/>
                <a:gd name="connsiteY95" fmla="*/ 67022 h 1691836"/>
                <a:gd name="connsiteX96" fmla="*/ 2390150 w 3054726"/>
                <a:gd name="connsiteY96" fmla="*/ 54075 h 1691836"/>
                <a:gd name="connsiteX97" fmla="*/ 2334348 w 3054726"/>
                <a:gd name="connsiteY97" fmla="*/ 38747 h 1691836"/>
                <a:gd name="connsiteX98" fmla="*/ 2356917 w 3054726"/>
                <a:gd name="connsiteY98" fmla="*/ 43507 h 1691836"/>
                <a:gd name="connsiteX99" fmla="*/ 2383294 w 3054726"/>
                <a:gd name="connsiteY99" fmla="*/ 39985 h 1691836"/>
                <a:gd name="connsiteX100" fmla="*/ 2406433 w 3054726"/>
                <a:gd name="connsiteY100" fmla="*/ 36462 h 1691836"/>
                <a:gd name="connsiteX101" fmla="*/ 2455379 w 3054726"/>
                <a:gd name="connsiteY101" fmla="*/ 36462 h 1691836"/>
                <a:gd name="connsiteX102" fmla="*/ 2488994 w 3054726"/>
                <a:gd name="connsiteY102" fmla="*/ 25705 h 1691836"/>
                <a:gd name="connsiteX103" fmla="*/ 2514609 w 3054726"/>
                <a:gd name="connsiteY103" fmla="*/ 25705 h 1691836"/>
                <a:gd name="connsiteX104" fmla="*/ 2560317 w 3054726"/>
                <a:gd name="connsiteY104" fmla="*/ 32750 h 1691836"/>
                <a:gd name="connsiteX105" fmla="*/ 2609644 w 3054726"/>
                <a:gd name="connsiteY105" fmla="*/ 39890 h 1691836"/>
                <a:gd name="connsiteX106" fmla="*/ 2561555 w 3054726"/>
                <a:gd name="connsiteY106" fmla="*/ 20944 h 1691836"/>
                <a:gd name="connsiteX107" fmla="*/ 2581457 w 3054726"/>
                <a:gd name="connsiteY107" fmla="*/ 18469 h 1691836"/>
                <a:gd name="connsiteX108" fmla="*/ 2600502 w 3054726"/>
                <a:gd name="connsiteY108" fmla="*/ 15042 h 1691836"/>
                <a:gd name="connsiteX109" fmla="*/ 2652590 w 3054726"/>
                <a:gd name="connsiteY109" fmla="*/ 18564 h 1691836"/>
                <a:gd name="connsiteX110" fmla="*/ 2686110 w 3054726"/>
                <a:gd name="connsiteY110" fmla="*/ 11424 h 1691836"/>
                <a:gd name="connsiteX111" fmla="*/ 2705821 w 3054726"/>
                <a:gd name="connsiteY111" fmla="*/ 7902 h 1691836"/>
                <a:gd name="connsiteX112" fmla="*/ 2764385 w 3054726"/>
                <a:gd name="connsiteY112" fmla="*/ 11424 h 1691836"/>
                <a:gd name="connsiteX113" fmla="*/ 2800951 w 3054726"/>
                <a:gd name="connsiteY113" fmla="*/ 7902 h 1691836"/>
                <a:gd name="connsiteX114" fmla="*/ 2843517 w 3054726"/>
                <a:gd name="connsiteY114" fmla="*/ 7902 h 1691836"/>
                <a:gd name="connsiteX115" fmla="*/ 2863705 w 3054726"/>
                <a:gd name="connsiteY115" fmla="*/ 4284 h 1691836"/>
                <a:gd name="connsiteX116" fmla="*/ 2888654 w 3054726"/>
                <a:gd name="connsiteY116" fmla="*/ 14756 h 1691836"/>
                <a:gd name="connsiteX117" fmla="*/ 2929219 w 3054726"/>
                <a:gd name="connsiteY117" fmla="*/ 11424 h 1691836"/>
                <a:gd name="connsiteX118" fmla="*/ 2904366 w 3054726"/>
                <a:gd name="connsiteY118" fmla="*/ 20944 h 1691836"/>
                <a:gd name="connsiteX119" fmla="*/ 2939313 w 3054726"/>
                <a:gd name="connsiteY119" fmla="*/ 14756 h 1691836"/>
                <a:gd name="connsiteX120" fmla="*/ 2958358 w 3054726"/>
                <a:gd name="connsiteY120" fmla="*/ 11234 h 1691836"/>
                <a:gd name="connsiteX121" fmla="*/ 2983974 w 3054726"/>
                <a:gd name="connsiteY121" fmla="*/ 14852 h 1691836"/>
                <a:gd name="connsiteX122" fmla="*/ 3006257 w 3054726"/>
                <a:gd name="connsiteY122" fmla="*/ 25229 h 1691836"/>
                <a:gd name="connsiteX123" fmla="*/ 3054059 w 3054726"/>
                <a:gd name="connsiteY123" fmla="*/ 21040 h 1691836"/>
                <a:gd name="connsiteX124" fmla="*/ 3007971 w 3054726"/>
                <a:gd name="connsiteY124" fmla="*/ 21040 h 1691836"/>
                <a:gd name="connsiteX125" fmla="*/ 2985974 w 3054726"/>
                <a:gd name="connsiteY125" fmla="*/ 10663 h 1691836"/>
                <a:gd name="connsiteX126" fmla="*/ 2958930 w 3054726"/>
                <a:gd name="connsiteY126" fmla="*/ 6855 h 1691836"/>
                <a:gd name="connsiteX127" fmla="*/ 2938456 w 3054726"/>
                <a:gd name="connsiteY127" fmla="*/ 10472 h 1691836"/>
                <a:gd name="connsiteX128" fmla="*/ 2905318 w 3054726"/>
                <a:gd name="connsiteY128" fmla="*/ 20944 h 1691836"/>
                <a:gd name="connsiteX129" fmla="*/ 2930267 w 3054726"/>
                <a:gd name="connsiteY129" fmla="*/ 11424 h 1691836"/>
                <a:gd name="connsiteX130" fmla="*/ 2889320 w 3054726"/>
                <a:gd name="connsiteY130" fmla="*/ 10472 h 1691836"/>
                <a:gd name="connsiteX131" fmla="*/ 2864181 w 3054726"/>
                <a:gd name="connsiteY131" fmla="*/ 0 h 1691836"/>
                <a:gd name="connsiteX132" fmla="*/ 2843136 w 3054726"/>
                <a:gd name="connsiteY132" fmla="*/ 3332 h 1691836"/>
                <a:gd name="connsiteX133" fmla="*/ 2800761 w 3054726"/>
                <a:gd name="connsiteY133" fmla="*/ 3332 h 1691836"/>
                <a:gd name="connsiteX134" fmla="*/ 2764385 w 3054726"/>
                <a:gd name="connsiteY134" fmla="*/ 6855 h 1691836"/>
                <a:gd name="connsiteX135" fmla="*/ 2705536 w 3054726"/>
                <a:gd name="connsiteY135" fmla="*/ 3332 h 1691836"/>
                <a:gd name="connsiteX136" fmla="*/ 2685348 w 3054726"/>
                <a:gd name="connsiteY136" fmla="*/ 6855 h 1691836"/>
                <a:gd name="connsiteX137" fmla="*/ 2652305 w 3054726"/>
                <a:gd name="connsiteY137" fmla="*/ 13995 h 1691836"/>
                <a:gd name="connsiteX138" fmla="*/ 2600407 w 3054726"/>
                <a:gd name="connsiteY138" fmla="*/ 10377 h 1691836"/>
                <a:gd name="connsiteX139" fmla="*/ 2580029 w 3054726"/>
                <a:gd name="connsiteY139" fmla="*/ 13995 h 1691836"/>
                <a:gd name="connsiteX140" fmla="*/ 2559841 w 3054726"/>
                <a:gd name="connsiteY140" fmla="*/ 20944 h 1691836"/>
                <a:gd name="connsiteX141" fmla="*/ 2609168 w 3054726"/>
                <a:gd name="connsiteY141" fmla="*/ 39985 h 1691836"/>
                <a:gd name="connsiteX142" fmla="*/ 2560794 w 3054726"/>
                <a:gd name="connsiteY142" fmla="*/ 28180 h 1691836"/>
                <a:gd name="connsiteX143" fmla="*/ 2514990 w 3054726"/>
                <a:gd name="connsiteY143" fmla="*/ 20944 h 1691836"/>
                <a:gd name="connsiteX144" fmla="*/ 2488232 w 3054726"/>
                <a:gd name="connsiteY144" fmla="*/ 20944 h 1691836"/>
                <a:gd name="connsiteX145" fmla="*/ 2454617 w 3054726"/>
                <a:gd name="connsiteY145" fmla="*/ 31607 h 1691836"/>
                <a:gd name="connsiteX146" fmla="*/ 2406053 w 3054726"/>
                <a:gd name="connsiteY146" fmla="*/ 31607 h 1691836"/>
                <a:gd name="connsiteX147" fmla="*/ 2382627 w 3054726"/>
                <a:gd name="connsiteY147" fmla="*/ 35225 h 1691836"/>
                <a:gd name="connsiteX148" fmla="*/ 2356345 w 3054726"/>
                <a:gd name="connsiteY148" fmla="*/ 38747 h 1691836"/>
                <a:gd name="connsiteX149" fmla="*/ 2333682 w 3054726"/>
                <a:gd name="connsiteY149" fmla="*/ 38747 h 1691836"/>
                <a:gd name="connsiteX150" fmla="*/ 2389103 w 3054726"/>
                <a:gd name="connsiteY150" fmla="*/ 54170 h 1691836"/>
                <a:gd name="connsiteX151" fmla="*/ 2343204 w 3054726"/>
                <a:gd name="connsiteY151" fmla="*/ 56550 h 1691836"/>
                <a:gd name="connsiteX152" fmla="*/ 2386722 w 3054726"/>
                <a:gd name="connsiteY152" fmla="*/ 68546 h 1691836"/>
                <a:gd name="connsiteX153" fmla="*/ 2405767 w 3054726"/>
                <a:gd name="connsiteY153" fmla="*/ 68546 h 1691836"/>
                <a:gd name="connsiteX154" fmla="*/ 2432716 w 3054726"/>
                <a:gd name="connsiteY154" fmla="*/ 61405 h 1691836"/>
                <a:gd name="connsiteX155" fmla="*/ 2465188 w 3054726"/>
                <a:gd name="connsiteY155" fmla="*/ 57978 h 1691836"/>
                <a:gd name="connsiteX156" fmla="*/ 2441477 w 3054726"/>
                <a:gd name="connsiteY156" fmla="*/ 63785 h 1691836"/>
                <a:gd name="connsiteX157" fmla="*/ 2421384 w 3054726"/>
                <a:gd name="connsiteY157" fmla="*/ 70926 h 1691836"/>
                <a:gd name="connsiteX158" fmla="*/ 2457950 w 3054726"/>
                <a:gd name="connsiteY158" fmla="*/ 82635 h 1691836"/>
                <a:gd name="connsiteX159" fmla="*/ 2540796 w 3054726"/>
                <a:gd name="connsiteY159" fmla="*/ 75686 h 1691836"/>
                <a:gd name="connsiteX160" fmla="*/ 2564031 w 3054726"/>
                <a:gd name="connsiteY160" fmla="*/ 72068 h 1691836"/>
                <a:gd name="connsiteX161" fmla="*/ 2587647 w 3054726"/>
                <a:gd name="connsiteY161" fmla="*/ 61310 h 1691836"/>
                <a:gd name="connsiteX162" fmla="*/ 2613262 w 3054726"/>
                <a:gd name="connsiteY162" fmla="*/ 57978 h 1691836"/>
                <a:gd name="connsiteX163" fmla="*/ 2646115 w 3054726"/>
                <a:gd name="connsiteY163" fmla="*/ 54456 h 1691836"/>
                <a:gd name="connsiteX164" fmla="*/ 2598503 w 3054726"/>
                <a:gd name="connsiteY164" fmla="*/ 67403 h 1691836"/>
                <a:gd name="connsiteX165" fmla="*/ 2619071 w 3054726"/>
                <a:gd name="connsiteY165" fmla="*/ 72068 h 1691836"/>
                <a:gd name="connsiteX166" fmla="*/ 2592122 w 3054726"/>
                <a:gd name="connsiteY166" fmla="*/ 74448 h 1691836"/>
                <a:gd name="connsiteX167" fmla="*/ 2559651 w 3054726"/>
                <a:gd name="connsiteY167" fmla="*/ 77875 h 1691836"/>
                <a:gd name="connsiteX168" fmla="*/ 2531083 w 3054726"/>
                <a:gd name="connsiteY168" fmla="*/ 77875 h 1691836"/>
                <a:gd name="connsiteX169" fmla="*/ 2501183 w 3054726"/>
                <a:gd name="connsiteY169" fmla="*/ 81493 h 1691836"/>
                <a:gd name="connsiteX170" fmla="*/ 2477662 w 3054726"/>
                <a:gd name="connsiteY170" fmla="*/ 88633 h 1691836"/>
                <a:gd name="connsiteX171" fmla="*/ 2520418 w 3054726"/>
                <a:gd name="connsiteY171" fmla="*/ 107674 h 1691836"/>
                <a:gd name="connsiteX172" fmla="*/ 2500611 w 3054726"/>
                <a:gd name="connsiteY172" fmla="*/ 110149 h 1691836"/>
                <a:gd name="connsiteX173" fmla="*/ 2475853 w 3054726"/>
                <a:gd name="connsiteY173" fmla="*/ 102437 h 1691836"/>
                <a:gd name="connsiteX174" fmla="*/ 2453475 w 3054726"/>
                <a:gd name="connsiteY174" fmla="*/ 88538 h 1691836"/>
                <a:gd name="connsiteX175" fmla="*/ 2386817 w 3054726"/>
                <a:gd name="connsiteY175" fmla="*/ 84730 h 1691836"/>
                <a:gd name="connsiteX176" fmla="*/ 2390912 w 3054726"/>
                <a:gd name="connsiteY176" fmla="*/ 112434 h 1691836"/>
                <a:gd name="connsiteX177" fmla="*/ 2414813 w 3054726"/>
                <a:gd name="connsiteY177" fmla="*/ 131474 h 1691836"/>
                <a:gd name="connsiteX178" fmla="*/ 2442619 w 3054726"/>
                <a:gd name="connsiteY178" fmla="*/ 131950 h 1691836"/>
                <a:gd name="connsiteX179" fmla="*/ 2409195 w 3054726"/>
                <a:gd name="connsiteY179" fmla="*/ 134235 h 1691836"/>
                <a:gd name="connsiteX180" fmla="*/ 2383675 w 3054726"/>
                <a:gd name="connsiteY180" fmla="*/ 130713 h 1691836"/>
                <a:gd name="connsiteX181" fmla="*/ 2363202 w 3054726"/>
                <a:gd name="connsiteY181" fmla="*/ 134235 h 1691836"/>
                <a:gd name="connsiteX182" fmla="*/ 2340252 w 3054726"/>
                <a:gd name="connsiteY182" fmla="*/ 137757 h 1691836"/>
                <a:gd name="connsiteX183" fmla="*/ 2317589 w 3054726"/>
                <a:gd name="connsiteY183" fmla="*/ 137757 h 1691836"/>
                <a:gd name="connsiteX184" fmla="*/ 2293306 w 3054726"/>
                <a:gd name="connsiteY184" fmla="*/ 152228 h 1691836"/>
                <a:gd name="connsiteX185" fmla="*/ 2320922 w 3054726"/>
                <a:gd name="connsiteY185" fmla="*/ 156703 h 1691836"/>
                <a:gd name="connsiteX186" fmla="*/ 2353774 w 3054726"/>
                <a:gd name="connsiteY186" fmla="*/ 156703 h 1691836"/>
                <a:gd name="connsiteX187" fmla="*/ 2313303 w 3054726"/>
                <a:gd name="connsiteY187" fmla="*/ 169745 h 1691836"/>
                <a:gd name="connsiteX188" fmla="*/ 2343395 w 3054726"/>
                <a:gd name="connsiteY188" fmla="*/ 181455 h 1691836"/>
                <a:gd name="connsiteX189" fmla="*/ 2364439 w 3054726"/>
                <a:gd name="connsiteY189" fmla="*/ 174315 h 1691836"/>
                <a:gd name="connsiteX190" fmla="*/ 2384246 w 3054726"/>
                <a:gd name="connsiteY190" fmla="*/ 167175 h 1691836"/>
                <a:gd name="connsiteX191" fmla="*/ 2329873 w 3054726"/>
                <a:gd name="connsiteY191" fmla="*/ 183930 h 1691836"/>
                <a:gd name="connsiteX192" fmla="*/ 2294544 w 3054726"/>
                <a:gd name="connsiteY192" fmla="*/ 183930 h 1691836"/>
                <a:gd name="connsiteX193" fmla="*/ 2273023 w 3054726"/>
                <a:gd name="connsiteY193" fmla="*/ 166699 h 1691836"/>
                <a:gd name="connsiteX194" fmla="*/ 2251788 w 3054726"/>
                <a:gd name="connsiteY194" fmla="*/ 166223 h 1691836"/>
                <a:gd name="connsiteX195" fmla="*/ 2249407 w 3054726"/>
                <a:gd name="connsiteY195" fmla="*/ 189833 h 1691836"/>
                <a:gd name="connsiteX196" fmla="*/ 2209032 w 3054726"/>
                <a:gd name="connsiteY196" fmla="*/ 194498 h 1691836"/>
                <a:gd name="connsiteX197" fmla="*/ 2185035 w 3054726"/>
                <a:gd name="connsiteY197" fmla="*/ 205351 h 1691836"/>
                <a:gd name="connsiteX198" fmla="*/ 2156468 w 3054726"/>
                <a:gd name="connsiteY198" fmla="*/ 208683 h 1691836"/>
                <a:gd name="connsiteX199" fmla="*/ 2179036 w 3054726"/>
                <a:gd name="connsiteY199" fmla="*/ 220488 h 1691836"/>
                <a:gd name="connsiteX200" fmla="*/ 2232362 w 3054726"/>
                <a:gd name="connsiteY200" fmla="*/ 220488 h 1691836"/>
                <a:gd name="connsiteX201" fmla="*/ 2258073 w 3054726"/>
                <a:gd name="connsiteY201" fmla="*/ 227533 h 1691836"/>
                <a:gd name="connsiteX202" fmla="*/ 2282736 w 3054726"/>
                <a:gd name="connsiteY202" fmla="*/ 216775 h 1691836"/>
                <a:gd name="connsiteX203" fmla="*/ 2320826 w 3054726"/>
                <a:gd name="connsiteY203" fmla="*/ 220393 h 1691836"/>
                <a:gd name="connsiteX204" fmla="*/ 2347680 w 3054726"/>
                <a:gd name="connsiteY204" fmla="*/ 224011 h 1691836"/>
                <a:gd name="connsiteX205" fmla="*/ 2377580 w 3054726"/>
                <a:gd name="connsiteY205" fmla="*/ 224011 h 1691836"/>
                <a:gd name="connsiteX206" fmla="*/ 2398149 w 3054726"/>
                <a:gd name="connsiteY206" fmla="*/ 234483 h 1691836"/>
                <a:gd name="connsiteX207" fmla="*/ 2417861 w 3054726"/>
                <a:gd name="connsiteY207" fmla="*/ 227438 h 1691836"/>
                <a:gd name="connsiteX208" fmla="*/ 2453475 w 3054726"/>
                <a:gd name="connsiteY208" fmla="*/ 224011 h 1691836"/>
                <a:gd name="connsiteX209" fmla="*/ 2480900 w 3054726"/>
                <a:gd name="connsiteY209" fmla="*/ 205922 h 1691836"/>
                <a:gd name="connsiteX210" fmla="*/ 2446618 w 3054726"/>
                <a:gd name="connsiteY210" fmla="*/ 201543 h 1691836"/>
                <a:gd name="connsiteX211" fmla="*/ 2421003 w 3054726"/>
                <a:gd name="connsiteY211" fmla="*/ 194498 h 1691836"/>
                <a:gd name="connsiteX212" fmla="*/ 2390150 w 3054726"/>
                <a:gd name="connsiteY212" fmla="*/ 187358 h 1691836"/>
                <a:gd name="connsiteX213" fmla="*/ 2432335 w 3054726"/>
                <a:gd name="connsiteY213" fmla="*/ 192118 h 1691836"/>
                <a:gd name="connsiteX214" fmla="*/ 2458998 w 3054726"/>
                <a:gd name="connsiteY214" fmla="*/ 188500 h 1691836"/>
                <a:gd name="connsiteX215" fmla="*/ 2501468 w 3054726"/>
                <a:gd name="connsiteY215" fmla="*/ 188500 h 1691836"/>
                <a:gd name="connsiteX216" fmla="*/ 2525941 w 3054726"/>
                <a:gd name="connsiteY216" fmla="*/ 170317 h 1691836"/>
                <a:gd name="connsiteX217" fmla="*/ 2554509 w 3054726"/>
                <a:gd name="connsiteY217" fmla="*/ 167270 h 1691836"/>
                <a:gd name="connsiteX218" fmla="*/ 2580600 w 3054726"/>
                <a:gd name="connsiteY218" fmla="*/ 163748 h 1691836"/>
                <a:gd name="connsiteX219" fmla="*/ 2601455 w 3054726"/>
                <a:gd name="connsiteY219" fmla="*/ 149182 h 1691836"/>
                <a:gd name="connsiteX220" fmla="*/ 2620500 w 3054726"/>
                <a:gd name="connsiteY220" fmla="*/ 137853 h 1691836"/>
                <a:gd name="connsiteX221" fmla="*/ 2600693 w 3054726"/>
                <a:gd name="connsiteY221" fmla="*/ 130808 h 1691836"/>
                <a:gd name="connsiteX222" fmla="*/ 2567269 w 3054726"/>
                <a:gd name="connsiteY222" fmla="*/ 127190 h 1691836"/>
                <a:gd name="connsiteX223" fmla="*/ 2610691 w 3054726"/>
                <a:gd name="connsiteY223" fmla="*/ 114052 h 1691836"/>
                <a:gd name="connsiteX224" fmla="*/ 2662303 w 3054726"/>
                <a:gd name="connsiteY224" fmla="*/ 117765 h 1691836"/>
                <a:gd name="connsiteX225" fmla="*/ 2685824 w 3054726"/>
                <a:gd name="connsiteY225" fmla="*/ 114243 h 1691836"/>
                <a:gd name="connsiteX226" fmla="*/ 2708107 w 3054726"/>
                <a:gd name="connsiteY226" fmla="*/ 103675 h 1691836"/>
                <a:gd name="connsiteX227" fmla="*/ 2731151 w 3054726"/>
                <a:gd name="connsiteY227" fmla="*/ 107198 h 1691836"/>
                <a:gd name="connsiteX228" fmla="*/ 2778097 w 3054726"/>
                <a:gd name="connsiteY228" fmla="*/ 96535 h 1691836"/>
                <a:gd name="connsiteX229" fmla="*/ 2801618 w 3054726"/>
                <a:gd name="connsiteY229" fmla="*/ 85777 h 1691836"/>
                <a:gd name="connsiteX230" fmla="*/ 2820663 w 3054726"/>
                <a:gd name="connsiteY230" fmla="*/ 78732 h 1691836"/>
                <a:gd name="connsiteX231" fmla="*/ 2853230 w 3054726"/>
                <a:gd name="connsiteY231" fmla="*/ 71782 h 1691836"/>
                <a:gd name="connsiteX232" fmla="*/ 2879702 w 3054726"/>
                <a:gd name="connsiteY232" fmla="*/ 64642 h 1691836"/>
                <a:gd name="connsiteX233" fmla="*/ 2902461 w 3054726"/>
                <a:gd name="connsiteY233" fmla="*/ 61215 h 1691836"/>
                <a:gd name="connsiteX234" fmla="*/ 2925410 w 3054726"/>
                <a:gd name="connsiteY234" fmla="*/ 57692 h 1691836"/>
                <a:gd name="connsiteX235" fmla="*/ 2869989 w 3054726"/>
                <a:gd name="connsiteY235" fmla="*/ 49505 h 1691836"/>
                <a:gd name="connsiteX236" fmla="*/ 2816854 w 3054726"/>
                <a:gd name="connsiteY236" fmla="*/ 56550 h 1691836"/>
                <a:gd name="connsiteX237" fmla="*/ 2863419 w 3054726"/>
                <a:gd name="connsiteY237" fmla="*/ 57883 h 1691836"/>
                <a:gd name="connsiteX238" fmla="*/ 2886654 w 3054726"/>
                <a:gd name="connsiteY238" fmla="*/ 54265 h 1691836"/>
                <a:gd name="connsiteX239" fmla="*/ 2935980 w 3054726"/>
                <a:gd name="connsiteY239" fmla="*/ 47220 h 1691836"/>
                <a:gd name="connsiteX240" fmla="*/ 2962262 w 3054726"/>
                <a:gd name="connsiteY240" fmla="*/ 43698 h 1691836"/>
                <a:gd name="connsiteX241" fmla="*/ 2988259 w 3054726"/>
                <a:gd name="connsiteY241" fmla="*/ 43698 h 1691836"/>
                <a:gd name="connsiteX242" fmla="*/ 3011684 w 3054726"/>
                <a:gd name="connsiteY242" fmla="*/ 39985 h 1691836"/>
                <a:gd name="connsiteX243" fmla="*/ 3031396 w 3054726"/>
                <a:gd name="connsiteY243" fmla="*/ 36462 h 1691836"/>
                <a:gd name="connsiteX244" fmla="*/ 3054726 w 3054726"/>
                <a:gd name="connsiteY244" fmla="*/ 29227 h 1691836"/>
                <a:gd name="connsiteX245" fmla="*/ 2174656 w 3054726"/>
                <a:gd name="connsiteY245" fmla="*/ 173268 h 1691836"/>
                <a:gd name="connsiteX246" fmla="*/ 2154944 w 3054726"/>
                <a:gd name="connsiteY246" fmla="*/ 183930 h 1691836"/>
                <a:gd name="connsiteX247" fmla="*/ 2174941 w 3054726"/>
                <a:gd name="connsiteY247" fmla="*/ 195450 h 1691836"/>
                <a:gd name="connsiteX248" fmla="*/ 2178179 w 3054726"/>
                <a:gd name="connsiteY248" fmla="*/ 175457 h 1691836"/>
                <a:gd name="connsiteX249" fmla="*/ 2290925 w 3054726"/>
                <a:gd name="connsiteY249" fmla="*/ 353390 h 1691836"/>
                <a:gd name="connsiteX250" fmla="*/ 2296544 w 3054726"/>
                <a:gd name="connsiteY250" fmla="*/ 317594 h 1691836"/>
                <a:gd name="connsiteX251" fmla="*/ 2316541 w 3054726"/>
                <a:gd name="connsiteY251" fmla="*/ 326353 h 1691836"/>
                <a:gd name="connsiteX252" fmla="*/ 2379485 w 3054726"/>
                <a:gd name="connsiteY252" fmla="*/ 333493 h 1691836"/>
                <a:gd name="connsiteX253" fmla="*/ 2310351 w 3054726"/>
                <a:gd name="connsiteY253" fmla="*/ 353485 h 1691836"/>
                <a:gd name="connsiteX254" fmla="*/ 2290925 w 3054726"/>
                <a:gd name="connsiteY254" fmla="*/ 358246 h 1691836"/>
                <a:gd name="connsiteX255" fmla="*/ 2310637 w 3054726"/>
                <a:gd name="connsiteY255" fmla="*/ 358246 h 1691836"/>
                <a:gd name="connsiteX256" fmla="*/ 2360345 w 3054726"/>
                <a:gd name="connsiteY256" fmla="*/ 351201 h 1691836"/>
                <a:gd name="connsiteX257" fmla="*/ 2382627 w 3054726"/>
                <a:gd name="connsiteY257" fmla="*/ 354723 h 1691836"/>
                <a:gd name="connsiteX258" fmla="*/ 2382627 w 3054726"/>
                <a:gd name="connsiteY258" fmla="*/ 330732 h 1691836"/>
                <a:gd name="connsiteX259" fmla="*/ 2317970 w 3054726"/>
                <a:gd name="connsiteY259" fmla="*/ 321212 h 1691836"/>
                <a:gd name="connsiteX260" fmla="*/ 2294925 w 3054726"/>
                <a:gd name="connsiteY260" fmla="*/ 314738 h 1691836"/>
                <a:gd name="connsiteX261" fmla="*/ 2285402 w 3054726"/>
                <a:gd name="connsiteY261" fmla="*/ 341204 h 1691836"/>
                <a:gd name="connsiteX262" fmla="*/ 2046387 w 3054726"/>
                <a:gd name="connsiteY262" fmla="*/ 202400 h 1691836"/>
                <a:gd name="connsiteX263" fmla="*/ 2082954 w 3054726"/>
                <a:gd name="connsiteY263" fmla="*/ 216775 h 1691836"/>
                <a:gd name="connsiteX264" fmla="*/ 2103903 w 3054726"/>
                <a:gd name="connsiteY264" fmla="*/ 213253 h 1691836"/>
                <a:gd name="connsiteX265" fmla="*/ 2128852 w 3054726"/>
                <a:gd name="connsiteY265" fmla="*/ 223725 h 1691836"/>
                <a:gd name="connsiteX266" fmla="*/ 2148659 w 3054726"/>
                <a:gd name="connsiteY266" fmla="*/ 230865 h 1691836"/>
                <a:gd name="connsiteX267" fmla="*/ 2112855 w 3054726"/>
                <a:gd name="connsiteY267" fmla="*/ 233340 h 1691836"/>
                <a:gd name="connsiteX268" fmla="*/ 2092762 w 3054726"/>
                <a:gd name="connsiteY268" fmla="*/ 240481 h 1691836"/>
                <a:gd name="connsiteX269" fmla="*/ 2115902 w 3054726"/>
                <a:gd name="connsiteY269" fmla="*/ 252095 h 1691836"/>
                <a:gd name="connsiteX270" fmla="*/ 2143231 w 3054726"/>
                <a:gd name="connsiteY270" fmla="*/ 248668 h 1691836"/>
                <a:gd name="connsiteX271" fmla="*/ 2168561 w 3054726"/>
                <a:gd name="connsiteY271" fmla="*/ 255713 h 1691836"/>
                <a:gd name="connsiteX272" fmla="*/ 2189416 w 3054726"/>
                <a:gd name="connsiteY272" fmla="*/ 252190 h 1691836"/>
                <a:gd name="connsiteX273" fmla="*/ 2210936 w 3054726"/>
                <a:gd name="connsiteY273" fmla="*/ 262663 h 1691836"/>
                <a:gd name="connsiteX274" fmla="*/ 2232553 w 3054726"/>
                <a:gd name="connsiteY274" fmla="*/ 255618 h 1691836"/>
                <a:gd name="connsiteX275" fmla="*/ 2255121 w 3054726"/>
                <a:gd name="connsiteY275" fmla="*/ 252190 h 1691836"/>
                <a:gd name="connsiteX276" fmla="*/ 2281403 w 3054726"/>
                <a:gd name="connsiteY276" fmla="*/ 248668 h 1691836"/>
                <a:gd name="connsiteX277" fmla="*/ 2304828 w 3054726"/>
                <a:gd name="connsiteY277" fmla="*/ 241528 h 1691836"/>
                <a:gd name="connsiteX278" fmla="*/ 2349489 w 3054726"/>
                <a:gd name="connsiteY278" fmla="*/ 248573 h 1691836"/>
                <a:gd name="connsiteX279" fmla="*/ 2375295 w 3054726"/>
                <a:gd name="connsiteY279" fmla="*/ 262567 h 1691836"/>
                <a:gd name="connsiteX280" fmla="*/ 2332348 w 3054726"/>
                <a:gd name="connsiteY280" fmla="*/ 286749 h 1691836"/>
                <a:gd name="connsiteX281" fmla="*/ 2244836 w 3054726"/>
                <a:gd name="connsiteY281" fmla="*/ 286273 h 1691836"/>
                <a:gd name="connsiteX282" fmla="*/ 2191891 w 3054726"/>
                <a:gd name="connsiteY282" fmla="*/ 293413 h 1691836"/>
                <a:gd name="connsiteX283" fmla="*/ 2150088 w 3054726"/>
                <a:gd name="connsiteY283" fmla="*/ 282845 h 1691836"/>
                <a:gd name="connsiteX284" fmla="*/ 2103808 w 3054726"/>
                <a:gd name="connsiteY284" fmla="*/ 275705 h 1691836"/>
                <a:gd name="connsiteX285" fmla="*/ 2076479 w 3054726"/>
                <a:gd name="connsiteY285" fmla="*/ 282845 h 1691836"/>
                <a:gd name="connsiteX286" fmla="*/ 2051149 w 3054726"/>
                <a:gd name="connsiteY286" fmla="*/ 279228 h 1691836"/>
                <a:gd name="connsiteX287" fmla="*/ 2066385 w 3054726"/>
                <a:gd name="connsiteY287" fmla="*/ 226581 h 1691836"/>
                <a:gd name="connsiteX288" fmla="*/ 2005250 w 3054726"/>
                <a:gd name="connsiteY288" fmla="*/ 222678 h 1691836"/>
                <a:gd name="connsiteX289" fmla="*/ 1994204 w 3054726"/>
                <a:gd name="connsiteY289" fmla="*/ 199163 h 1691836"/>
                <a:gd name="connsiteX290" fmla="*/ 2047721 w 3054726"/>
                <a:gd name="connsiteY290" fmla="*/ 202685 h 1691836"/>
                <a:gd name="connsiteX291" fmla="*/ 2047721 w 3054726"/>
                <a:gd name="connsiteY291" fmla="*/ 197925 h 1691836"/>
                <a:gd name="connsiteX292" fmla="*/ 2011535 w 3054726"/>
                <a:gd name="connsiteY292" fmla="*/ 194308 h 1691836"/>
                <a:gd name="connsiteX293" fmla="*/ 1991157 w 3054726"/>
                <a:gd name="connsiteY293" fmla="*/ 197925 h 1691836"/>
                <a:gd name="connsiteX294" fmla="*/ 2002584 w 3054726"/>
                <a:gd name="connsiteY294" fmla="*/ 226486 h 1691836"/>
                <a:gd name="connsiteX295" fmla="*/ 2064004 w 3054726"/>
                <a:gd name="connsiteY295" fmla="*/ 227723 h 1691836"/>
                <a:gd name="connsiteX296" fmla="*/ 2029152 w 3054726"/>
                <a:gd name="connsiteY296" fmla="*/ 265804 h 1691836"/>
                <a:gd name="connsiteX297" fmla="*/ 2049435 w 3054726"/>
                <a:gd name="connsiteY297" fmla="*/ 283417 h 1691836"/>
                <a:gd name="connsiteX298" fmla="*/ 2076764 w 3054726"/>
                <a:gd name="connsiteY298" fmla="*/ 287415 h 1691836"/>
                <a:gd name="connsiteX299" fmla="*/ 2104094 w 3054726"/>
                <a:gd name="connsiteY299" fmla="*/ 280275 h 1691836"/>
                <a:gd name="connsiteX300" fmla="*/ 2149135 w 3054726"/>
                <a:gd name="connsiteY300" fmla="*/ 287415 h 1691836"/>
                <a:gd name="connsiteX301" fmla="*/ 2191701 w 3054726"/>
                <a:gd name="connsiteY301" fmla="*/ 297983 h 1691836"/>
                <a:gd name="connsiteX302" fmla="*/ 2245217 w 3054726"/>
                <a:gd name="connsiteY302" fmla="*/ 290938 h 1691836"/>
                <a:gd name="connsiteX303" fmla="*/ 2333682 w 3054726"/>
                <a:gd name="connsiteY303" fmla="*/ 290938 h 1691836"/>
                <a:gd name="connsiteX304" fmla="*/ 2377771 w 3054726"/>
                <a:gd name="connsiteY304" fmla="*/ 262377 h 1691836"/>
                <a:gd name="connsiteX305" fmla="*/ 2351298 w 3054726"/>
                <a:gd name="connsiteY305" fmla="*/ 244098 h 1691836"/>
                <a:gd name="connsiteX306" fmla="*/ 2324445 w 3054726"/>
                <a:gd name="connsiteY306" fmla="*/ 236768 h 1691836"/>
                <a:gd name="connsiteX307" fmla="*/ 2304447 w 3054726"/>
                <a:gd name="connsiteY307" fmla="*/ 236768 h 1691836"/>
                <a:gd name="connsiteX308" fmla="*/ 2280737 w 3054726"/>
                <a:gd name="connsiteY308" fmla="*/ 244003 h 1691836"/>
                <a:gd name="connsiteX309" fmla="*/ 2254835 w 3054726"/>
                <a:gd name="connsiteY309" fmla="*/ 247430 h 1691836"/>
                <a:gd name="connsiteX310" fmla="*/ 2231695 w 3054726"/>
                <a:gd name="connsiteY310" fmla="*/ 250953 h 1691836"/>
                <a:gd name="connsiteX311" fmla="*/ 2211508 w 3054726"/>
                <a:gd name="connsiteY311" fmla="*/ 258188 h 1691836"/>
                <a:gd name="connsiteX312" fmla="*/ 2190177 w 3054726"/>
                <a:gd name="connsiteY312" fmla="*/ 247621 h 1691836"/>
                <a:gd name="connsiteX313" fmla="*/ 2168942 w 3054726"/>
                <a:gd name="connsiteY313" fmla="*/ 250953 h 1691836"/>
                <a:gd name="connsiteX314" fmla="*/ 2143707 w 3054726"/>
                <a:gd name="connsiteY314" fmla="*/ 243908 h 1691836"/>
                <a:gd name="connsiteX315" fmla="*/ 2116473 w 3054726"/>
                <a:gd name="connsiteY315" fmla="*/ 247430 h 1691836"/>
                <a:gd name="connsiteX316" fmla="*/ 2094476 w 3054726"/>
                <a:gd name="connsiteY316" fmla="*/ 240481 h 1691836"/>
                <a:gd name="connsiteX317" fmla="*/ 2114283 w 3054726"/>
                <a:gd name="connsiteY317" fmla="*/ 237910 h 1691836"/>
                <a:gd name="connsiteX318" fmla="*/ 2150088 w 3054726"/>
                <a:gd name="connsiteY318" fmla="*/ 230960 h 1691836"/>
                <a:gd name="connsiteX319" fmla="*/ 2131043 w 3054726"/>
                <a:gd name="connsiteY319" fmla="*/ 219250 h 1691836"/>
                <a:gd name="connsiteX320" fmla="*/ 2104475 w 3054726"/>
                <a:gd name="connsiteY320" fmla="*/ 208683 h 1691836"/>
                <a:gd name="connsiteX321" fmla="*/ 2083335 w 3054726"/>
                <a:gd name="connsiteY321" fmla="*/ 212110 h 1691836"/>
                <a:gd name="connsiteX322" fmla="*/ 2061433 w 3054726"/>
                <a:gd name="connsiteY322" fmla="*/ 205065 h 1691836"/>
                <a:gd name="connsiteX323" fmla="*/ 1552169 w 3054726"/>
                <a:gd name="connsiteY323" fmla="*/ 201828 h 1691836"/>
                <a:gd name="connsiteX324" fmla="*/ 1532457 w 3054726"/>
                <a:gd name="connsiteY324" fmla="*/ 191166 h 1691836"/>
                <a:gd name="connsiteX325" fmla="*/ 2453475 w 3054726"/>
                <a:gd name="connsiteY325" fmla="*/ 775612 h 1691836"/>
                <a:gd name="connsiteX326" fmla="*/ 2432144 w 3054726"/>
                <a:gd name="connsiteY326" fmla="*/ 781705 h 1691836"/>
                <a:gd name="connsiteX327" fmla="*/ 2451094 w 3054726"/>
                <a:gd name="connsiteY327" fmla="*/ 771328 h 1691836"/>
                <a:gd name="connsiteX328" fmla="*/ 2431382 w 3054726"/>
                <a:gd name="connsiteY328" fmla="*/ 781990 h 1691836"/>
                <a:gd name="connsiteX329" fmla="*/ 2452713 w 3054726"/>
                <a:gd name="connsiteY329" fmla="*/ 782942 h 1691836"/>
                <a:gd name="connsiteX330" fmla="*/ 2284355 w 3054726"/>
                <a:gd name="connsiteY330" fmla="*/ 551601 h 1691836"/>
                <a:gd name="connsiteX331" fmla="*/ 2319588 w 3054726"/>
                <a:gd name="connsiteY331" fmla="*/ 556266 h 1691836"/>
                <a:gd name="connsiteX332" fmla="*/ 2284355 w 3054726"/>
                <a:gd name="connsiteY332" fmla="*/ 556456 h 1691836"/>
                <a:gd name="connsiteX333" fmla="*/ 2320541 w 3054726"/>
                <a:gd name="connsiteY333" fmla="*/ 556456 h 1691836"/>
                <a:gd name="connsiteX334" fmla="*/ 2294925 w 3054726"/>
                <a:gd name="connsiteY334" fmla="*/ 541224 h 1691836"/>
                <a:gd name="connsiteX335" fmla="*/ 2304067 w 3054726"/>
                <a:gd name="connsiteY335" fmla="*/ 861103 h 1691836"/>
                <a:gd name="connsiteX336" fmla="*/ 2304067 w 3054726"/>
                <a:gd name="connsiteY336" fmla="*/ 861103 h 1691836"/>
                <a:gd name="connsiteX337" fmla="*/ 2304067 w 3054726"/>
                <a:gd name="connsiteY337" fmla="*/ 856248 h 1691836"/>
                <a:gd name="connsiteX338" fmla="*/ 2284355 w 3054726"/>
                <a:gd name="connsiteY338" fmla="*/ 856248 h 1691836"/>
                <a:gd name="connsiteX339" fmla="*/ 2306447 w 3054726"/>
                <a:gd name="connsiteY339" fmla="*/ 872813 h 1691836"/>
                <a:gd name="connsiteX340" fmla="*/ 2297877 w 3054726"/>
                <a:gd name="connsiteY340" fmla="*/ 1508382 h 1691836"/>
                <a:gd name="connsiteX341" fmla="*/ 2247884 w 3054726"/>
                <a:gd name="connsiteY341" fmla="*/ 1517903 h 1691836"/>
                <a:gd name="connsiteX342" fmla="*/ 2269881 w 3054726"/>
                <a:gd name="connsiteY342" fmla="*/ 1493436 h 1691836"/>
                <a:gd name="connsiteX343" fmla="*/ 2297115 w 3054726"/>
                <a:gd name="connsiteY343" fmla="*/ 1503622 h 1691836"/>
                <a:gd name="connsiteX344" fmla="*/ 2274071 w 3054726"/>
                <a:gd name="connsiteY344" fmla="*/ 1507145 h 1691836"/>
                <a:gd name="connsiteX345" fmla="*/ 2287212 w 3054726"/>
                <a:gd name="connsiteY345" fmla="*/ 1485915 h 1691836"/>
                <a:gd name="connsiteX346" fmla="*/ 2267500 w 3054726"/>
                <a:gd name="connsiteY346" fmla="*/ 1489437 h 1691836"/>
                <a:gd name="connsiteX347" fmla="*/ 2246170 w 3054726"/>
                <a:gd name="connsiteY347" fmla="*/ 1518759 h 1691836"/>
                <a:gd name="connsiteX348" fmla="*/ 2281308 w 3054726"/>
                <a:gd name="connsiteY348" fmla="*/ 1518759 h 1691836"/>
                <a:gd name="connsiteX349" fmla="*/ 2301591 w 3054726"/>
                <a:gd name="connsiteY349" fmla="*/ 1511524 h 1691836"/>
                <a:gd name="connsiteX350" fmla="*/ 2209222 w 3054726"/>
                <a:gd name="connsiteY350" fmla="*/ 569499 h 1691836"/>
                <a:gd name="connsiteX351" fmla="*/ 2207413 w 3054726"/>
                <a:gd name="connsiteY351" fmla="*/ 547698 h 1691836"/>
                <a:gd name="connsiteX352" fmla="*/ 2232362 w 3054726"/>
                <a:gd name="connsiteY352" fmla="*/ 538178 h 1691836"/>
                <a:gd name="connsiteX353" fmla="*/ 2257787 w 3054726"/>
                <a:gd name="connsiteY353" fmla="*/ 538178 h 1691836"/>
                <a:gd name="connsiteX354" fmla="*/ 2261977 w 3054726"/>
                <a:gd name="connsiteY354" fmla="*/ 557218 h 1691836"/>
                <a:gd name="connsiteX355" fmla="*/ 2236838 w 3054726"/>
                <a:gd name="connsiteY355" fmla="*/ 568547 h 1691836"/>
                <a:gd name="connsiteX356" fmla="*/ 2208270 w 3054726"/>
                <a:gd name="connsiteY356" fmla="*/ 568547 h 1691836"/>
                <a:gd name="connsiteX357" fmla="*/ 2208365 w 3054726"/>
                <a:gd name="connsiteY357" fmla="*/ 574164 h 1691836"/>
                <a:gd name="connsiteX358" fmla="*/ 2237980 w 3054726"/>
                <a:gd name="connsiteY358" fmla="*/ 574164 h 1691836"/>
                <a:gd name="connsiteX359" fmla="*/ 2265500 w 3054726"/>
                <a:gd name="connsiteY359" fmla="*/ 559693 h 1691836"/>
                <a:gd name="connsiteX360" fmla="*/ 2260073 w 3054726"/>
                <a:gd name="connsiteY360" fmla="*/ 535607 h 1691836"/>
                <a:gd name="connsiteX361" fmla="*/ 2231505 w 3054726"/>
                <a:gd name="connsiteY361" fmla="*/ 533893 h 1691836"/>
                <a:gd name="connsiteX362" fmla="*/ 2204461 w 3054726"/>
                <a:gd name="connsiteY362" fmla="*/ 544556 h 1691836"/>
                <a:gd name="connsiteX363" fmla="*/ 2196462 w 3054726"/>
                <a:gd name="connsiteY363" fmla="*/ 567309 h 1691836"/>
                <a:gd name="connsiteX364" fmla="*/ 2244075 w 3054726"/>
                <a:gd name="connsiteY364" fmla="*/ 1348824 h 1691836"/>
                <a:gd name="connsiteX365" fmla="*/ 2279118 w 3054726"/>
                <a:gd name="connsiteY365" fmla="*/ 1369482 h 1691836"/>
                <a:gd name="connsiteX366" fmla="*/ 2235028 w 3054726"/>
                <a:gd name="connsiteY366" fmla="*/ 1361771 h 1691836"/>
                <a:gd name="connsiteX367" fmla="*/ 2209508 w 3054726"/>
                <a:gd name="connsiteY367" fmla="*/ 1347872 h 1691836"/>
                <a:gd name="connsiteX368" fmla="*/ 2190177 w 3054726"/>
                <a:gd name="connsiteY368" fmla="*/ 1337209 h 1691836"/>
                <a:gd name="connsiteX369" fmla="*/ 2218745 w 3054726"/>
                <a:gd name="connsiteY369" fmla="*/ 1345301 h 1691836"/>
                <a:gd name="connsiteX370" fmla="*/ 2245027 w 3054726"/>
                <a:gd name="connsiteY370" fmla="*/ 1348824 h 1691836"/>
                <a:gd name="connsiteX371" fmla="*/ 2244932 w 3054726"/>
                <a:gd name="connsiteY371" fmla="*/ 1344063 h 1691836"/>
                <a:gd name="connsiteX372" fmla="*/ 2218555 w 3054726"/>
                <a:gd name="connsiteY372" fmla="*/ 1340541 h 1691836"/>
                <a:gd name="connsiteX373" fmla="*/ 2188939 w 3054726"/>
                <a:gd name="connsiteY373" fmla="*/ 1336923 h 1691836"/>
                <a:gd name="connsiteX374" fmla="*/ 2233600 w 3054726"/>
                <a:gd name="connsiteY374" fmla="*/ 1366246 h 1691836"/>
                <a:gd name="connsiteX375" fmla="*/ 2260739 w 3054726"/>
                <a:gd name="connsiteY375" fmla="*/ 1370054 h 1691836"/>
                <a:gd name="connsiteX376" fmla="*/ 2280737 w 3054726"/>
                <a:gd name="connsiteY376" fmla="*/ 1370054 h 1691836"/>
                <a:gd name="connsiteX377" fmla="*/ 2262644 w 3054726"/>
                <a:gd name="connsiteY377" fmla="*/ 1348157 h 1691836"/>
                <a:gd name="connsiteX378" fmla="*/ 2198557 w 3054726"/>
                <a:gd name="connsiteY378" fmla="*/ 499906 h 1691836"/>
                <a:gd name="connsiteX379" fmla="*/ 2175037 w 3054726"/>
                <a:gd name="connsiteY379" fmla="*/ 502096 h 1691836"/>
                <a:gd name="connsiteX380" fmla="*/ 2199224 w 3054726"/>
                <a:gd name="connsiteY380" fmla="*/ 499716 h 1691836"/>
                <a:gd name="connsiteX381" fmla="*/ 2197795 w 3054726"/>
                <a:gd name="connsiteY381" fmla="*/ 495146 h 1691836"/>
                <a:gd name="connsiteX382" fmla="*/ 2174846 w 3054726"/>
                <a:gd name="connsiteY382" fmla="*/ 502191 h 1691836"/>
                <a:gd name="connsiteX383" fmla="*/ 2195700 w 3054726"/>
                <a:gd name="connsiteY383" fmla="*/ 503334 h 1691836"/>
                <a:gd name="connsiteX384" fmla="*/ 2215412 w 3054726"/>
                <a:gd name="connsiteY384" fmla="*/ 499811 h 1691836"/>
                <a:gd name="connsiteX385" fmla="*/ 2181798 w 3054726"/>
                <a:gd name="connsiteY385" fmla="*/ 1497434 h 1691836"/>
                <a:gd name="connsiteX386" fmla="*/ 2211413 w 3054726"/>
                <a:gd name="connsiteY386" fmla="*/ 1500957 h 1691836"/>
                <a:gd name="connsiteX387" fmla="*/ 2187987 w 3054726"/>
                <a:gd name="connsiteY387" fmla="*/ 1503337 h 1691836"/>
                <a:gd name="connsiteX388" fmla="*/ 2163705 w 3054726"/>
                <a:gd name="connsiteY388" fmla="*/ 1485915 h 1691836"/>
                <a:gd name="connsiteX389" fmla="*/ 2182940 w 3054726"/>
                <a:gd name="connsiteY389" fmla="*/ 1492769 h 1691836"/>
                <a:gd name="connsiteX390" fmla="*/ 2163133 w 3054726"/>
                <a:gd name="connsiteY390" fmla="*/ 1485629 h 1691836"/>
                <a:gd name="connsiteX391" fmla="*/ 2187321 w 3054726"/>
                <a:gd name="connsiteY391" fmla="*/ 1507621 h 1691836"/>
                <a:gd name="connsiteX392" fmla="*/ 2212365 w 3054726"/>
                <a:gd name="connsiteY392" fmla="*/ 1500861 h 1691836"/>
                <a:gd name="connsiteX393" fmla="*/ 2182369 w 3054726"/>
                <a:gd name="connsiteY393" fmla="*/ 1492579 h 1691836"/>
                <a:gd name="connsiteX394" fmla="*/ 2606311 w 3054726"/>
                <a:gd name="connsiteY394" fmla="*/ 592157 h 1691836"/>
                <a:gd name="connsiteX395" fmla="*/ 2629355 w 3054726"/>
                <a:gd name="connsiteY395" fmla="*/ 595680 h 1691836"/>
                <a:gd name="connsiteX396" fmla="*/ 2589551 w 3054726"/>
                <a:gd name="connsiteY396" fmla="*/ 622812 h 1691836"/>
                <a:gd name="connsiteX397" fmla="*/ 2569078 w 3054726"/>
                <a:gd name="connsiteY397" fmla="*/ 637378 h 1691836"/>
                <a:gd name="connsiteX398" fmla="*/ 2525751 w 3054726"/>
                <a:gd name="connsiteY398" fmla="*/ 673269 h 1691836"/>
                <a:gd name="connsiteX399" fmla="*/ 2503087 w 3054726"/>
                <a:gd name="connsiteY399" fmla="*/ 648136 h 1691836"/>
                <a:gd name="connsiteX400" fmla="*/ 2508705 w 3054726"/>
                <a:gd name="connsiteY400" fmla="*/ 626430 h 1691836"/>
                <a:gd name="connsiteX401" fmla="*/ 2485375 w 3054726"/>
                <a:gd name="connsiteY401" fmla="*/ 618909 h 1691836"/>
                <a:gd name="connsiteX402" fmla="*/ 2480424 w 3054726"/>
                <a:gd name="connsiteY402" fmla="*/ 599297 h 1691836"/>
                <a:gd name="connsiteX403" fmla="*/ 2444714 w 3054726"/>
                <a:gd name="connsiteY403" fmla="*/ 604724 h 1691836"/>
                <a:gd name="connsiteX404" fmla="*/ 2433192 w 3054726"/>
                <a:gd name="connsiteY404" fmla="*/ 627287 h 1691836"/>
                <a:gd name="connsiteX405" fmla="*/ 2415670 w 3054726"/>
                <a:gd name="connsiteY405" fmla="*/ 641377 h 1691836"/>
                <a:gd name="connsiteX406" fmla="*/ 2435382 w 3054726"/>
                <a:gd name="connsiteY406" fmla="*/ 641377 h 1691836"/>
                <a:gd name="connsiteX407" fmla="*/ 2432906 w 3054726"/>
                <a:gd name="connsiteY407" fmla="*/ 670794 h 1691836"/>
                <a:gd name="connsiteX408" fmla="*/ 2463759 w 3054726"/>
                <a:gd name="connsiteY408" fmla="*/ 690501 h 1691836"/>
                <a:gd name="connsiteX409" fmla="*/ 2472615 w 3054726"/>
                <a:gd name="connsiteY409" fmla="*/ 714111 h 1691836"/>
                <a:gd name="connsiteX410" fmla="*/ 2463093 w 3054726"/>
                <a:gd name="connsiteY410" fmla="*/ 737055 h 1691836"/>
                <a:gd name="connsiteX411" fmla="*/ 2460998 w 3054726"/>
                <a:gd name="connsiteY411" fmla="*/ 715920 h 1691836"/>
                <a:gd name="connsiteX412" fmla="*/ 2443191 w 3054726"/>
                <a:gd name="connsiteY412" fmla="*/ 758380 h 1691836"/>
                <a:gd name="connsiteX413" fmla="*/ 2411385 w 3054726"/>
                <a:gd name="connsiteY413" fmla="*/ 736579 h 1691836"/>
                <a:gd name="connsiteX414" fmla="*/ 2389198 w 3054726"/>
                <a:gd name="connsiteY414" fmla="*/ 739054 h 1691836"/>
                <a:gd name="connsiteX415" fmla="*/ 2350536 w 3054726"/>
                <a:gd name="connsiteY415" fmla="*/ 725440 h 1691836"/>
                <a:gd name="connsiteX416" fmla="*/ 2364535 w 3054726"/>
                <a:gd name="connsiteY416" fmla="*/ 754001 h 1691836"/>
                <a:gd name="connsiteX417" fmla="*/ 2391102 w 3054726"/>
                <a:gd name="connsiteY417" fmla="*/ 782561 h 1691836"/>
                <a:gd name="connsiteX418" fmla="*/ 2341300 w 3054726"/>
                <a:gd name="connsiteY418" fmla="*/ 778753 h 1691836"/>
                <a:gd name="connsiteX419" fmla="*/ 2313970 w 3054726"/>
                <a:gd name="connsiteY419" fmla="*/ 778753 h 1691836"/>
                <a:gd name="connsiteX420" fmla="*/ 2292544 w 3054726"/>
                <a:gd name="connsiteY420" fmla="*/ 758190 h 1691836"/>
                <a:gd name="connsiteX421" fmla="*/ 2271976 w 3054726"/>
                <a:gd name="connsiteY421" fmla="*/ 750669 h 1691836"/>
                <a:gd name="connsiteX422" fmla="*/ 2252264 w 3054726"/>
                <a:gd name="connsiteY422" fmla="*/ 743529 h 1691836"/>
                <a:gd name="connsiteX423" fmla="*/ 2240171 w 3054726"/>
                <a:gd name="connsiteY423" fmla="*/ 701925 h 1691836"/>
                <a:gd name="connsiteX424" fmla="*/ 2240742 w 3054726"/>
                <a:gd name="connsiteY424" fmla="*/ 682123 h 1691836"/>
                <a:gd name="connsiteX425" fmla="*/ 2206366 w 3054726"/>
                <a:gd name="connsiteY425" fmla="*/ 665748 h 1691836"/>
                <a:gd name="connsiteX426" fmla="*/ 2190177 w 3054726"/>
                <a:gd name="connsiteY426" fmla="*/ 690882 h 1691836"/>
                <a:gd name="connsiteX427" fmla="*/ 2139232 w 3054726"/>
                <a:gd name="connsiteY427" fmla="*/ 693167 h 1691836"/>
                <a:gd name="connsiteX428" fmla="*/ 2115997 w 3054726"/>
                <a:gd name="connsiteY428" fmla="*/ 700307 h 1691836"/>
                <a:gd name="connsiteX429" fmla="*/ 2093905 w 3054726"/>
                <a:gd name="connsiteY429" fmla="*/ 696879 h 1691836"/>
                <a:gd name="connsiteX430" fmla="*/ 2114473 w 3054726"/>
                <a:gd name="connsiteY430" fmla="*/ 669556 h 1691836"/>
                <a:gd name="connsiteX431" fmla="*/ 2137804 w 3054726"/>
                <a:gd name="connsiteY431" fmla="*/ 651658 h 1691836"/>
                <a:gd name="connsiteX432" fmla="*/ 2162276 w 3054726"/>
                <a:gd name="connsiteY432" fmla="*/ 655657 h 1691836"/>
                <a:gd name="connsiteX433" fmla="*/ 2181988 w 3054726"/>
                <a:gd name="connsiteY433" fmla="*/ 659179 h 1691836"/>
                <a:gd name="connsiteX434" fmla="*/ 2235314 w 3054726"/>
                <a:gd name="connsiteY434" fmla="*/ 652135 h 1691836"/>
                <a:gd name="connsiteX435" fmla="*/ 2255597 w 3054726"/>
                <a:gd name="connsiteY435" fmla="*/ 644899 h 1691836"/>
                <a:gd name="connsiteX436" fmla="*/ 2243599 w 3054726"/>
                <a:gd name="connsiteY436" fmla="*/ 620147 h 1691836"/>
                <a:gd name="connsiteX437" fmla="*/ 2269024 w 3054726"/>
                <a:gd name="connsiteY437" fmla="*/ 609389 h 1691836"/>
                <a:gd name="connsiteX438" fmla="*/ 2291592 w 3054726"/>
                <a:gd name="connsiteY438" fmla="*/ 602534 h 1691836"/>
                <a:gd name="connsiteX439" fmla="*/ 2321588 w 3054726"/>
                <a:gd name="connsiteY439" fmla="*/ 588254 h 1691836"/>
                <a:gd name="connsiteX440" fmla="*/ 2339014 w 3054726"/>
                <a:gd name="connsiteY440" fmla="*/ 562645 h 1691836"/>
                <a:gd name="connsiteX441" fmla="*/ 2345870 w 3054726"/>
                <a:gd name="connsiteY441" fmla="*/ 533513 h 1691836"/>
                <a:gd name="connsiteX442" fmla="*/ 2318922 w 3054726"/>
                <a:gd name="connsiteY442" fmla="*/ 506475 h 1691836"/>
                <a:gd name="connsiteX443" fmla="*/ 2297496 w 3054726"/>
                <a:gd name="connsiteY443" fmla="*/ 505809 h 1691836"/>
                <a:gd name="connsiteX444" fmla="*/ 2293211 w 3054726"/>
                <a:gd name="connsiteY444" fmla="*/ 486768 h 1691836"/>
                <a:gd name="connsiteX445" fmla="*/ 2286640 w 3054726"/>
                <a:gd name="connsiteY445" fmla="*/ 465538 h 1691836"/>
                <a:gd name="connsiteX446" fmla="*/ 2251978 w 3054726"/>
                <a:gd name="connsiteY446" fmla="*/ 456875 h 1691836"/>
                <a:gd name="connsiteX447" fmla="*/ 2243789 w 3054726"/>
                <a:gd name="connsiteY447" fmla="*/ 436978 h 1691836"/>
                <a:gd name="connsiteX448" fmla="*/ 2217507 w 3054726"/>
                <a:gd name="connsiteY448" fmla="*/ 446498 h 1691836"/>
                <a:gd name="connsiteX449" fmla="*/ 2216174 w 3054726"/>
                <a:gd name="connsiteY449" fmla="*/ 469918 h 1691836"/>
                <a:gd name="connsiteX450" fmla="*/ 2192844 w 3054726"/>
                <a:gd name="connsiteY450" fmla="*/ 460397 h 1691836"/>
                <a:gd name="connsiteX451" fmla="*/ 2172942 w 3054726"/>
                <a:gd name="connsiteY451" fmla="*/ 456780 h 1691836"/>
                <a:gd name="connsiteX452" fmla="*/ 2152754 w 3054726"/>
                <a:gd name="connsiteY452" fmla="*/ 456780 h 1691836"/>
                <a:gd name="connsiteX453" fmla="*/ 2122377 w 3054726"/>
                <a:gd name="connsiteY453" fmla="*/ 467538 h 1691836"/>
                <a:gd name="connsiteX454" fmla="*/ 2100475 w 3054726"/>
                <a:gd name="connsiteY454" fmla="*/ 463920 h 1691836"/>
                <a:gd name="connsiteX455" fmla="*/ 2074193 w 3054726"/>
                <a:gd name="connsiteY455" fmla="*/ 460302 h 1691836"/>
                <a:gd name="connsiteX456" fmla="*/ 2051149 w 3054726"/>
                <a:gd name="connsiteY456" fmla="*/ 456780 h 1691836"/>
                <a:gd name="connsiteX457" fmla="*/ 2022581 w 3054726"/>
                <a:gd name="connsiteY457" fmla="*/ 442880 h 1691836"/>
                <a:gd name="connsiteX458" fmla="*/ 1988205 w 3054726"/>
                <a:gd name="connsiteY458" fmla="*/ 449735 h 1691836"/>
                <a:gd name="connsiteX459" fmla="*/ 1970684 w 3054726"/>
                <a:gd name="connsiteY459" fmla="*/ 429266 h 1691836"/>
                <a:gd name="connsiteX460" fmla="*/ 2018296 w 3054726"/>
                <a:gd name="connsiteY460" fmla="*/ 422697 h 1691836"/>
                <a:gd name="connsiteX461" fmla="*/ 1999251 w 3054726"/>
                <a:gd name="connsiteY461" fmla="*/ 410892 h 1691836"/>
                <a:gd name="connsiteX462" fmla="*/ 1962970 w 3054726"/>
                <a:gd name="connsiteY462" fmla="*/ 400325 h 1691836"/>
                <a:gd name="connsiteX463" fmla="*/ 1983539 w 3054726"/>
                <a:gd name="connsiteY463" fmla="*/ 382713 h 1691836"/>
                <a:gd name="connsiteX464" fmla="*/ 2006012 w 3054726"/>
                <a:gd name="connsiteY464" fmla="*/ 369003 h 1691836"/>
                <a:gd name="connsiteX465" fmla="*/ 2032009 w 3054726"/>
                <a:gd name="connsiteY465" fmla="*/ 358531 h 1691836"/>
                <a:gd name="connsiteX466" fmla="*/ 2052196 w 3054726"/>
                <a:gd name="connsiteY466" fmla="*/ 344156 h 1691836"/>
                <a:gd name="connsiteX467" fmla="*/ 2074860 w 3054726"/>
                <a:gd name="connsiteY467" fmla="*/ 333779 h 1691836"/>
                <a:gd name="connsiteX468" fmla="*/ 2110855 w 3054726"/>
                <a:gd name="connsiteY468" fmla="*/ 319689 h 1691836"/>
                <a:gd name="connsiteX469" fmla="*/ 2165514 w 3054726"/>
                <a:gd name="connsiteY469" fmla="*/ 330447 h 1691836"/>
                <a:gd name="connsiteX470" fmla="*/ 2145802 w 3054726"/>
                <a:gd name="connsiteY470" fmla="*/ 329209 h 1691836"/>
                <a:gd name="connsiteX471" fmla="*/ 2122187 w 3054726"/>
                <a:gd name="connsiteY471" fmla="*/ 339967 h 1691836"/>
                <a:gd name="connsiteX472" fmla="*/ 2101999 w 3054726"/>
                <a:gd name="connsiteY472" fmla="*/ 354152 h 1691836"/>
                <a:gd name="connsiteX473" fmla="*/ 2094952 w 3054726"/>
                <a:gd name="connsiteY473" fmla="*/ 376429 h 1691836"/>
                <a:gd name="connsiteX474" fmla="*/ 2072955 w 3054726"/>
                <a:gd name="connsiteY474" fmla="*/ 389281 h 1691836"/>
                <a:gd name="connsiteX475" fmla="*/ 2078478 w 3054726"/>
                <a:gd name="connsiteY475" fmla="*/ 416700 h 1691836"/>
                <a:gd name="connsiteX476" fmla="*/ 2053529 w 3054726"/>
                <a:gd name="connsiteY476" fmla="*/ 424411 h 1691836"/>
                <a:gd name="connsiteX477" fmla="*/ 2087620 w 3054726"/>
                <a:gd name="connsiteY477" fmla="*/ 425553 h 1691836"/>
                <a:gd name="connsiteX478" fmla="*/ 2099523 w 3054726"/>
                <a:gd name="connsiteY478" fmla="*/ 395660 h 1691836"/>
                <a:gd name="connsiteX479" fmla="*/ 2135518 w 3054726"/>
                <a:gd name="connsiteY479" fmla="*/ 393470 h 1691836"/>
                <a:gd name="connsiteX480" fmla="*/ 2132471 w 3054726"/>
                <a:gd name="connsiteY480" fmla="*/ 369384 h 1691836"/>
                <a:gd name="connsiteX481" fmla="*/ 2135804 w 3054726"/>
                <a:gd name="connsiteY481" fmla="*/ 349201 h 1691836"/>
                <a:gd name="connsiteX482" fmla="*/ 2157134 w 3054726"/>
                <a:gd name="connsiteY482" fmla="*/ 344060 h 1691836"/>
                <a:gd name="connsiteX483" fmla="*/ 2178750 w 3054726"/>
                <a:gd name="connsiteY483" fmla="*/ 351201 h 1691836"/>
                <a:gd name="connsiteX484" fmla="*/ 2161324 w 3054726"/>
                <a:gd name="connsiteY484" fmla="*/ 329399 h 1691836"/>
                <a:gd name="connsiteX485" fmla="*/ 2219316 w 3054726"/>
                <a:gd name="connsiteY485" fmla="*/ 322926 h 1691836"/>
                <a:gd name="connsiteX486" fmla="*/ 2264072 w 3054726"/>
                <a:gd name="connsiteY486" fmla="*/ 340538 h 1691836"/>
                <a:gd name="connsiteX487" fmla="*/ 2262549 w 3054726"/>
                <a:gd name="connsiteY487" fmla="*/ 363006 h 1691836"/>
                <a:gd name="connsiteX488" fmla="*/ 2241599 w 3054726"/>
                <a:gd name="connsiteY488" fmla="*/ 364148 h 1691836"/>
                <a:gd name="connsiteX489" fmla="*/ 2229886 w 3054726"/>
                <a:gd name="connsiteY489" fmla="*/ 386806 h 1691836"/>
                <a:gd name="connsiteX490" fmla="*/ 2252645 w 3054726"/>
                <a:gd name="connsiteY490" fmla="*/ 382998 h 1691836"/>
                <a:gd name="connsiteX491" fmla="*/ 2273880 w 3054726"/>
                <a:gd name="connsiteY491" fmla="*/ 393470 h 1691836"/>
                <a:gd name="connsiteX492" fmla="*/ 2307780 w 3054726"/>
                <a:gd name="connsiteY492" fmla="*/ 393470 h 1691836"/>
                <a:gd name="connsiteX493" fmla="*/ 2323112 w 3054726"/>
                <a:gd name="connsiteY493" fmla="*/ 360150 h 1691836"/>
                <a:gd name="connsiteX494" fmla="*/ 2350251 w 3054726"/>
                <a:gd name="connsiteY494" fmla="*/ 365100 h 1691836"/>
                <a:gd name="connsiteX495" fmla="*/ 2370248 w 3054726"/>
                <a:gd name="connsiteY495" fmla="*/ 365100 h 1691836"/>
                <a:gd name="connsiteX496" fmla="*/ 2398816 w 3054726"/>
                <a:gd name="connsiteY496" fmla="*/ 375572 h 1691836"/>
                <a:gd name="connsiteX497" fmla="*/ 2375200 w 3054726"/>
                <a:gd name="connsiteY497" fmla="*/ 388996 h 1691836"/>
                <a:gd name="connsiteX498" fmla="*/ 2402910 w 3054726"/>
                <a:gd name="connsiteY498" fmla="*/ 393375 h 1691836"/>
                <a:gd name="connsiteX499" fmla="*/ 2378057 w 3054726"/>
                <a:gd name="connsiteY499" fmla="*/ 411273 h 1691836"/>
                <a:gd name="connsiteX500" fmla="*/ 2399006 w 3054726"/>
                <a:gd name="connsiteY500" fmla="*/ 418985 h 1691836"/>
                <a:gd name="connsiteX501" fmla="*/ 2422527 w 3054726"/>
                <a:gd name="connsiteY501" fmla="*/ 418985 h 1691836"/>
                <a:gd name="connsiteX502" fmla="*/ 2443381 w 3054726"/>
                <a:gd name="connsiteY502" fmla="*/ 408036 h 1691836"/>
                <a:gd name="connsiteX503" fmla="*/ 2437667 w 3054726"/>
                <a:gd name="connsiteY503" fmla="*/ 428695 h 1691836"/>
                <a:gd name="connsiteX504" fmla="*/ 2475757 w 3054726"/>
                <a:gd name="connsiteY504" fmla="*/ 422412 h 1691836"/>
                <a:gd name="connsiteX505" fmla="*/ 2440715 w 3054726"/>
                <a:gd name="connsiteY505" fmla="*/ 457065 h 1691836"/>
                <a:gd name="connsiteX506" fmla="*/ 2476043 w 3054726"/>
                <a:gd name="connsiteY506" fmla="*/ 447545 h 1691836"/>
                <a:gd name="connsiteX507" fmla="*/ 2511752 w 3054726"/>
                <a:gd name="connsiteY507" fmla="*/ 440595 h 1691836"/>
                <a:gd name="connsiteX508" fmla="*/ 2464140 w 3054726"/>
                <a:gd name="connsiteY508" fmla="*/ 471631 h 1691836"/>
                <a:gd name="connsiteX509" fmla="*/ 2530797 w 3054726"/>
                <a:gd name="connsiteY509" fmla="*/ 479628 h 1691836"/>
                <a:gd name="connsiteX510" fmla="*/ 2474710 w 3054726"/>
                <a:gd name="connsiteY510" fmla="*/ 481818 h 1691836"/>
                <a:gd name="connsiteX511" fmla="*/ 2517561 w 3054726"/>
                <a:gd name="connsiteY511" fmla="*/ 490196 h 1691836"/>
                <a:gd name="connsiteX512" fmla="*/ 2539844 w 3054726"/>
                <a:gd name="connsiteY512" fmla="*/ 500573 h 1691836"/>
                <a:gd name="connsiteX513" fmla="*/ 2500516 w 3054726"/>
                <a:gd name="connsiteY513" fmla="*/ 510093 h 1691836"/>
                <a:gd name="connsiteX514" fmla="*/ 2464902 w 3054726"/>
                <a:gd name="connsiteY514" fmla="*/ 513520 h 1691836"/>
                <a:gd name="connsiteX515" fmla="*/ 2499945 w 3054726"/>
                <a:gd name="connsiteY515" fmla="*/ 542652 h 1691836"/>
                <a:gd name="connsiteX516" fmla="*/ 2527369 w 3054726"/>
                <a:gd name="connsiteY516" fmla="*/ 546555 h 1691836"/>
                <a:gd name="connsiteX517" fmla="*/ 2572316 w 3054726"/>
                <a:gd name="connsiteY517" fmla="*/ 574545 h 1691836"/>
                <a:gd name="connsiteX518" fmla="*/ 2552509 w 3054726"/>
                <a:gd name="connsiteY518" fmla="*/ 581495 h 1691836"/>
                <a:gd name="connsiteX519" fmla="*/ 2575553 w 3054726"/>
                <a:gd name="connsiteY519" fmla="*/ 599202 h 1691836"/>
                <a:gd name="connsiteX520" fmla="*/ 2607168 w 3054726"/>
                <a:gd name="connsiteY520" fmla="*/ 592538 h 1691836"/>
                <a:gd name="connsiteX521" fmla="*/ 2606311 w 3054726"/>
                <a:gd name="connsiteY521" fmla="*/ 587492 h 1691836"/>
                <a:gd name="connsiteX522" fmla="*/ 2576696 w 3054726"/>
                <a:gd name="connsiteY522" fmla="*/ 594537 h 1691836"/>
                <a:gd name="connsiteX523" fmla="*/ 2555747 w 3054726"/>
                <a:gd name="connsiteY523" fmla="*/ 577306 h 1691836"/>
                <a:gd name="connsiteX524" fmla="*/ 2575363 w 3054726"/>
                <a:gd name="connsiteY524" fmla="*/ 570070 h 1691836"/>
                <a:gd name="connsiteX525" fmla="*/ 2548985 w 3054726"/>
                <a:gd name="connsiteY525" fmla="*/ 552458 h 1691836"/>
                <a:gd name="connsiteX526" fmla="*/ 2529083 w 3054726"/>
                <a:gd name="connsiteY526" fmla="*/ 541700 h 1691836"/>
                <a:gd name="connsiteX527" fmla="*/ 2501944 w 3054726"/>
                <a:gd name="connsiteY527" fmla="*/ 537892 h 1691836"/>
                <a:gd name="connsiteX528" fmla="*/ 2466330 w 3054726"/>
                <a:gd name="connsiteY528" fmla="*/ 513139 h 1691836"/>
                <a:gd name="connsiteX529" fmla="*/ 2501373 w 3054726"/>
                <a:gd name="connsiteY529" fmla="*/ 513996 h 1691836"/>
                <a:gd name="connsiteX530" fmla="*/ 2541463 w 3054726"/>
                <a:gd name="connsiteY530" fmla="*/ 499716 h 1691836"/>
                <a:gd name="connsiteX531" fmla="*/ 2518609 w 3054726"/>
                <a:gd name="connsiteY531" fmla="*/ 484674 h 1691836"/>
                <a:gd name="connsiteX532" fmla="*/ 2474996 w 3054726"/>
                <a:gd name="connsiteY532" fmla="*/ 480866 h 1691836"/>
                <a:gd name="connsiteX533" fmla="*/ 2531083 w 3054726"/>
                <a:gd name="connsiteY533" fmla="*/ 478581 h 1691836"/>
                <a:gd name="connsiteX534" fmla="*/ 2465092 w 3054726"/>
                <a:gd name="connsiteY534" fmla="*/ 470298 h 1691836"/>
                <a:gd name="connsiteX535" fmla="*/ 2499183 w 3054726"/>
                <a:gd name="connsiteY535" fmla="*/ 453448 h 1691836"/>
                <a:gd name="connsiteX536" fmla="*/ 2530797 w 3054726"/>
                <a:gd name="connsiteY536" fmla="*/ 453448 h 1691836"/>
                <a:gd name="connsiteX537" fmla="*/ 2474329 w 3054726"/>
                <a:gd name="connsiteY537" fmla="*/ 441643 h 1691836"/>
                <a:gd name="connsiteX538" fmla="*/ 2441000 w 3054726"/>
                <a:gd name="connsiteY538" fmla="*/ 455923 h 1691836"/>
                <a:gd name="connsiteX539" fmla="*/ 2466330 w 3054726"/>
                <a:gd name="connsiteY539" fmla="*/ 442785 h 1691836"/>
                <a:gd name="connsiteX540" fmla="*/ 2477281 w 3054726"/>
                <a:gd name="connsiteY540" fmla="*/ 420793 h 1691836"/>
                <a:gd name="connsiteX541" fmla="*/ 2438239 w 3054726"/>
                <a:gd name="connsiteY541" fmla="*/ 428124 h 1691836"/>
                <a:gd name="connsiteX542" fmla="*/ 2463188 w 3054726"/>
                <a:gd name="connsiteY542" fmla="*/ 418604 h 1691836"/>
                <a:gd name="connsiteX543" fmla="*/ 2443381 w 3054726"/>
                <a:gd name="connsiteY543" fmla="*/ 403847 h 1691836"/>
                <a:gd name="connsiteX544" fmla="*/ 2421384 w 3054726"/>
                <a:gd name="connsiteY544" fmla="*/ 414415 h 1691836"/>
                <a:gd name="connsiteX545" fmla="*/ 2399482 w 3054726"/>
                <a:gd name="connsiteY545" fmla="*/ 414415 h 1691836"/>
                <a:gd name="connsiteX546" fmla="*/ 2404434 w 3054726"/>
                <a:gd name="connsiteY546" fmla="*/ 393851 h 1691836"/>
                <a:gd name="connsiteX547" fmla="*/ 2376438 w 3054726"/>
                <a:gd name="connsiteY547" fmla="*/ 389662 h 1691836"/>
                <a:gd name="connsiteX548" fmla="*/ 2400911 w 3054726"/>
                <a:gd name="connsiteY548" fmla="*/ 376334 h 1691836"/>
                <a:gd name="connsiteX549" fmla="*/ 2371105 w 3054726"/>
                <a:gd name="connsiteY549" fmla="*/ 360721 h 1691836"/>
                <a:gd name="connsiteX550" fmla="*/ 2350155 w 3054726"/>
                <a:gd name="connsiteY550" fmla="*/ 360721 h 1691836"/>
                <a:gd name="connsiteX551" fmla="*/ 2320826 w 3054726"/>
                <a:gd name="connsiteY551" fmla="*/ 357198 h 1691836"/>
                <a:gd name="connsiteX552" fmla="*/ 2305114 w 3054726"/>
                <a:gd name="connsiteY552" fmla="*/ 390519 h 1691836"/>
                <a:gd name="connsiteX553" fmla="*/ 2274452 w 3054726"/>
                <a:gd name="connsiteY553" fmla="*/ 388996 h 1691836"/>
                <a:gd name="connsiteX554" fmla="*/ 2252455 w 3054726"/>
                <a:gd name="connsiteY554" fmla="*/ 378619 h 1691836"/>
                <a:gd name="connsiteX555" fmla="*/ 2230934 w 3054726"/>
                <a:gd name="connsiteY555" fmla="*/ 385569 h 1691836"/>
                <a:gd name="connsiteX556" fmla="*/ 2264929 w 3054726"/>
                <a:gd name="connsiteY556" fmla="*/ 365481 h 1691836"/>
                <a:gd name="connsiteX557" fmla="*/ 2267024 w 3054726"/>
                <a:gd name="connsiteY557" fmla="*/ 338348 h 1691836"/>
                <a:gd name="connsiteX558" fmla="*/ 2219412 w 3054726"/>
                <a:gd name="connsiteY558" fmla="*/ 318451 h 1691836"/>
                <a:gd name="connsiteX559" fmla="*/ 2158944 w 3054726"/>
                <a:gd name="connsiteY559" fmla="*/ 328923 h 1691836"/>
                <a:gd name="connsiteX560" fmla="*/ 2177513 w 3054726"/>
                <a:gd name="connsiteY560" fmla="*/ 350725 h 1691836"/>
                <a:gd name="connsiteX561" fmla="*/ 2156753 w 3054726"/>
                <a:gd name="connsiteY561" fmla="*/ 339586 h 1691836"/>
                <a:gd name="connsiteX562" fmla="*/ 2132281 w 3054726"/>
                <a:gd name="connsiteY562" fmla="*/ 346631 h 1691836"/>
                <a:gd name="connsiteX563" fmla="*/ 2127329 w 3054726"/>
                <a:gd name="connsiteY563" fmla="*/ 369860 h 1691836"/>
                <a:gd name="connsiteX564" fmla="*/ 2133995 w 3054726"/>
                <a:gd name="connsiteY564" fmla="*/ 392138 h 1691836"/>
                <a:gd name="connsiteX565" fmla="*/ 2095428 w 3054726"/>
                <a:gd name="connsiteY565" fmla="*/ 392994 h 1691836"/>
                <a:gd name="connsiteX566" fmla="*/ 2084668 w 3054726"/>
                <a:gd name="connsiteY566" fmla="*/ 422412 h 1691836"/>
                <a:gd name="connsiteX567" fmla="*/ 2053815 w 3054726"/>
                <a:gd name="connsiteY567" fmla="*/ 424411 h 1691836"/>
                <a:gd name="connsiteX568" fmla="*/ 2081335 w 3054726"/>
                <a:gd name="connsiteY568" fmla="*/ 418413 h 1691836"/>
                <a:gd name="connsiteX569" fmla="*/ 2076193 w 3054726"/>
                <a:gd name="connsiteY569" fmla="*/ 390805 h 1691836"/>
                <a:gd name="connsiteX570" fmla="*/ 2098095 w 3054726"/>
                <a:gd name="connsiteY570" fmla="*/ 379285 h 1691836"/>
                <a:gd name="connsiteX571" fmla="*/ 2105713 w 3054726"/>
                <a:gd name="connsiteY571" fmla="*/ 356722 h 1691836"/>
                <a:gd name="connsiteX572" fmla="*/ 2147231 w 3054726"/>
                <a:gd name="connsiteY572" fmla="*/ 333493 h 1691836"/>
                <a:gd name="connsiteX573" fmla="*/ 2166276 w 3054726"/>
                <a:gd name="connsiteY573" fmla="*/ 325401 h 1691836"/>
                <a:gd name="connsiteX574" fmla="*/ 2110379 w 3054726"/>
                <a:gd name="connsiteY574" fmla="*/ 314738 h 1691836"/>
                <a:gd name="connsiteX575" fmla="*/ 2072860 w 3054726"/>
                <a:gd name="connsiteY575" fmla="*/ 329019 h 1691836"/>
                <a:gd name="connsiteX576" fmla="*/ 2049720 w 3054726"/>
                <a:gd name="connsiteY576" fmla="*/ 339681 h 1691836"/>
                <a:gd name="connsiteX577" fmla="*/ 2029628 w 3054726"/>
                <a:gd name="connsiteY577" fmla="*/ 354152 h 1691836"/>
                <a:gd name="connsiteX578" fmla="*/ 2003822 w 3054726"/>
                <a:gd name="connsiteY578" fmla="*/ 364529 h 1691836"/>
                <a:gd name="connsiteX579" fmla="*/ 1980682 w 3054726"/>
                <a:gd name="connsiteY579" fmla="*/ 378619 h 1691836"/>
                <a:gd name="connsiteX580" fmla="*/ 1960399 w 3054726"/>
                <a:gd name="connsiteY580" fmla="*/ 400325 h 1691836"/>
                <a:gd name="connsiteX581" fmla="*/ 1997727 w 3054726"/>
                <a:gd name="connsiteY581" fmla="*/ 414891 h 1691836"/>
                <a:gd name="connsiteX582" fmla="*/ 2017249 w 3054726"/>
                <a:gd name="connsiteY582" fmla="*/ 421936 h 1691836"/>
                <a:gd name="connsiteX583" fmla="*/ 1968208 w 3054726"/>
                <a:gd name="connsiteY583" fmla="*/ 427838 h 1691836"/>
                <a:gd name="connsiteX584" fmla="*/ 1986681 w 3054726"/>
                <a:gd name="connsiteY584" fmla="*/ 453067 h 1691836"/>
                <a:gd name="connsiteX585" fmla="*/ 2021914 w 3054726"/>
                <a:gd name="connsiteY585" fmla="*/ 446784 h 1691836"/>
                <a:gd name="connsiteX586" fmla="*/ 2049911 w 3054726"/>
                <a:gd name="connsiteY586" fmla="*/ 460683 h 1691836"/>
                <a:gd name="connsiteX587" fmla="*/ 2073622 w 3054726"/>
                <a:gd name="connsiteY587" fmla="*/ 464491 h 1691836"/>
                <a:gd name="connsiteX588" fmla="*/ 2099999 w 3054726"/>
                <a:gd name="connsiteY588" fmla="*/ 468014 h 1691836"/>
                <a:gd name="connsiteX589" fmla="*/ 2122948 w 3054726"/>
                <a:gd name="connsiteY589" fmla="*/ 471536 h 1691836"/>
                <a:gd name="connsiteX590" fmla="*/ 2153801 w 3054726"/>
                <a:gd name="connsiteY590" fmla="*/ 460778 h 1691836"/>
                <a:gd name="connsiteX591" fmla="*/ 2191891 w 3054726"/>
                <a:gd name="connsiteY591" fmla="*/ 464491 h 1691836"/>
                <a:gd name="connsiteX592" fmla="*/ 2217983 w 3054726"/>
                <a:gd name="connsiteY592" fmla="*/ 471441 h 1691836"/>
                <a:gd name="connsiteX593" fmla="*/ 2221030 w 3054726"/>
                <a:gd name="connsiteY593" fmla="*/ 447926 h 1691836"/>
                <a:gd name="connsiteX594" fmla="*/ 2242551 w 3054726"/>
                <a:gd name="connsiteY594" fmla="*/ 439834 h 1691836"/>
                <a:gd name="connsiteX595" fmla="*/ 2249217 w 3054726"/>
                <a:gd name="connsiteY595" fmla="*/ 459826 h 1691836"/>
                <a:gd name="connsiteX596" fmla="*/ 2283879 w 3054726"/>
                <a:gd name="connsiteY596" fmla="*/ 468299 h 1691836"/>
                <a:gd name="connsiteX597" fmla="*/ 2288640 w 3054726"/>
                <a:gd name="connsiteY597" fmla="*/ 487340 h 1691836"/>
                <a:gd name="connsiteX598" fmla="*/ 2295211 w 3054726"/>
                <a:gd name="connsiteY598" fmla="*/ 508570 h 1691836"/>
                <a:gd name="connsiteX599" fmla="*/ 2317208 w 3054726"/>
                <a:gd name="connsiteY599" fmla="*/ 510283 h 1691836"/>
                <a:gd name="connsiteX600" fmla="*/ 2341871 w 3054726"/>
                <a:gd name="connsiteY600" fmla="*/ 535036 h 1691836"/>
                <a:gd name="connsiteX601" fmla="*/ 2334634 w 3054726"/>
                <a:gd name="connsiteY601" fmla="*/ 561026 h 1691836"/>
                <a:gd name="connsiteX602" fmla="*/ 2318541 w 3054726"/>
                <a:gd name="connsiteY602" fmla="*/ 585017 h 1691836"/>
                <a:gd name="connsiteX603" fmla="*/ 2289973 w 3054726"/>
                <a:gd name="connsiteY603" fmla="*/ 598345 h 1691836"/>
                <a:gd name="connsiteX604" fmla="*/ 2267310 w 3054726"/>
                <a:gd name="connsiteY604" fmla="*/ 605295 h 1691836"/>
                <a:gd name="connsiteX605" fmla="*/ 2240552 w 3054726"/>
                <a:gd name="connsiteY605" fmla="*/ 619575 h 1691836"/>
                <a:gd name="connsiteX606" fmla="*/ 2252740 w 3054726"/>
                <a:gd name="connsiteY606" fmla="*/ 644233 h 1691836"/>
                <a:gd name="connsiteX607" fmla="*/ 2182179 w 3054726"/>
                <a:gd name="connsiteY607" fmla="*/ 654705 h 1691836"/>
                <a:gd name="connsiteX608" fmla="*/ 2136756 w 3054726"/>
                <a:gd name="connsiteY608" fmla="*/ 647660 h 1691836"/>
                <a:gd name="connsiteX609" fmla="*/ 2111902 w 3054726"/>
                <a:gd name="connsiteY609" fmla="*/ 665844 h 1691836"/>
                <a:gd name="connsiteX610" fmla="*/ 2092857 w 3054726"/>
                <a:gd name="connsiteY610" fmla="*/ 676221 h 1691836"/>
                <a:gd name="connsiteX611" fmla="*/ 2091619 w 3054726"/>
                <a:gd name="connsiteY611" fmla="*/ 699545 h 1691836"/>
                <a:gd name="connsiteX612" fmla="*/ 2116664 w 3054726"/>
                <a:gd name="connsiteY612" fmla="*/ 705448 h 1691836"/>
                <a:gd name="connsiteX613" fmla="*/ 2140756 w 3054726"/>
                <a:gd name="connsiteY613" fmla="*/ 698308 h 1691836"/>
                <a:gd name="connsiteX614" fmla="*/ 2173513 w 3054726"/>
                <a:gd name="connsiteY614" fmla="*/ 691263 h 1691836"/>
                <a:gd name="connsiteX615" fmla="*/ 2194843 w 3054726"/>
                <a:gd name="connsiteY615" fmla="*/ 693643 h 1691836"/>
                <a:gd name="connsiteX616" fmla="*/ 2207984 w 3054726"/>
                <a:gd name="connsiteY616" fmla="*/ 668890 h 1691836"/>
                <a:gd name="connsiteX617" fmla="*/ 2237790 w 3054726"/>
                <a:gd name="connsiteY617" fmla="*/ 684122 h 1691836"/>
                <a:gd name="connsiteX618" fmla="*/ 2252835 w 3054726"/>
                <a:gd name="connsiteY618" fmla="*/ 725440 h 1691836"/>
                <a:gd name="connsiteX619" fmla="*/ 2249026 w 3054726"/>
                <a:gd name="connsiteY619" fmla="*/ 744481 h 1691836"/>
                <a:gd name="connsiteX620" fmla="*/ 2270357 w 3054726"/>
                <a:gd name="connsiteY620" fmla="*/ 754001 h 1691836"/>
                <a:gd name="connsiteX621" fmla="*/ 2290068 w 3054726"/>
                <a:gd name="connsiteY621" fmla="*/ 761141 h 1691836"/>
                <a:gd name="connsiteX622" fmla="*/ 2312351 w 3054726"/>
                <a:gd name="connsiteY622" fmla="*/ 782561 h 1691836"/>
                <a:gd name="connsiteX623" fmla="*/ 2340252 w 3054726"/>
                <a:gd name="connsiteY623" fmla="*/ 783228 h 1691836"/>
                <a:gd name="connsiteX624" fmla="*/ 2381961 w 3054726"/>
                <a:gd name="connsiteY624" fmla="*/ 804172 h 1691836"/>
                <a:gd name="connsiteX625" fmla="*/ 2395102 w 3054726"/>
                <a:gd name="connsiteY625" fmla="*/ 781800 h 1691836"/>
                <a:gd name="connsiteX626" fmla="*/ 2368343 w 3054726"/>
                <a:gd name="connsiteY626" fmla="*/ 750859 h 1691836"/>
                <a:gd name="connsiteX627" fmla="*/ 2352060 w 3054726"/>
                <a:gd name="connsiteY627" fmla="*/ 726011 h 1691836"/>
                <a:gd name="connsiteX628" fmla="*/ 2388341 w 3054726"/>
                <a:gd name="connsiteY628" fmla="*/ 743624 h 1691836"/>
                <a:gd name="connsiteX629" fmla="*/ 2409671 w 3054726"/>
                <a:gd name="connsiteY629" fmla="*/ 740387 h 1691836"/>
                <a:gd name="connsiteX630" fmla="*/ 2423669 w 3054726"/>
                <a:gd name="connsiteY630" fmla="*/ 764092 h 1691836"/>
                <a:gd name="connsiteX631" fmla="*/ 2445857 w 3054726"/>
                <a:gd name="connsiteY631" fmla="*/ 761617 h 1691836"/>
                <a:gd name="connsiteX632" fmla="*/ 2460902 w 3054726"/>
                <a:gd name="connsiteY632" fmla="*/ 717443 h 1691836"/>
                <a:gd name="connsiteX633" fmla="*/ 2462807 w 3054726"/>
                <a:gd name="connsiteY633" fmla="*/ 738673 h 1691836"/>
                <a:gd name="connsiteX634" fmla="*/ 2477281 w 3054726"/>
                <a:gd name="connsiteY634" fmla="*/ 714111 h 1691836"/>
                <a:gd name="connsiteX635" fmla="*/ 2467758 w 3054726"/>
                <a:gd name="connsiteY635" fmla="*/ 687550 h 1691836"/>
                <a:gd name="connsiteX636" fmla="*/ 2437191 w 3054726"/>
                <a:gd name="connsiteY636" fmla="*/ 668509 h 1691836"/>
                <a:gd name="connsiteX637" fmla="*/ 2438334 w 3054726"/>
                <a:gd name="connsiteY637" fmla="*/ 638711 h 1691836"/>
                <a:gd name="connsiteX638" fmla="*/ 2416242 w 3054726"/>
                <a:gd name="connsiteY638" fmla="*/ 636331 h 1691836"/>
                <a:gd name="connsiteX639" fmla="*/ 2436810 w 3054726"/>
                <a:gd name="connsiteY639" fmla="*/ 630238 h 1691836"/>
                <a:gd name="connsiteX640" fmla="*/ 2447285 w 3054726"/>
                <a:gd name="connsiteY640" fmla="*/ 608151 h 1691836"/>
                <a:gd name="connsiteX641" fmla="*/ 2478519 w 3054726"/>
                <a:gd name="connsiteY641" fmla="*/ 602439 h 1691836"/>
                <a:gd name="connsiteX642" fmla="*/ 2482328 w 3054726"/>
                <a:gd name="connsiteY642" fmla="*/ 621479 h 1691836"/>
                <a:gd name="connsiteX643" fmla="*/ 2506896 w 3054726"/>
                <a:gd name="connsiteY643" fmla="*/ 630143 h 1691836"/>
                <a:gd name="connsiteX644" fmla="*/ 2499373 w 3054726"/>
                <a:gd name="connsiteY644" fmla="*/ 650802 h 1691836"/>
                <a:gd name="connsiteX645" fmla="*/ 2525751 w 3054726"/>
                <a:gd name="connsiteY645" fmla="*/ 675554 h 1691836"/>
                <a:gd name="connsiteX646" fmla="*/ 2552318 w 3054726"/>
                <a:gd name="connsiteY646" fmla="*/ 643376 h 1691836"/>
                <a:gd name="connsiteX647" fmla="*/ 2591265 w 3054726"/>
                <a:gd name="connsiteY647" fmla="*/ 626240 h 1691836"/>
                <a:gd name="connsiteX648" fmla="*/ 2626689 w 3054726"/>
                <a:gd name="connsiteY648" fmla="*/ 616053 h 1691836"/>
                <a:gd name="connsiteX649" fmla="*/ 2631736 w 3054726"/>
                <a:gd name="connsiteY649" fmla="*/ 592824 h 1691836"/>
                <a:gd name="connsiteX650" fmla="*/ 2606692 w 3054726"/>
                <a:gd name="connsiteY650" fmla="*/ 586540 h 1691836"/>
                <a:gd name="connsiteX651" fmla="*/ 1881267 w 3054726"/>
                <a:gd name="connsiteY651" fmla="*/ 771708 h 1691836"/>
                <a:gd name="connsiteX652" fmla="*/ 1907549 w 3054726"/>
                <a:gd name="connsiteY652" fmla="*/ 750478 h 1691836"/>
                <a:gd name="connsiteX653" fmla="*/ 1917072 w 3054726"/>
                <a:gd name="connsiteY653" fmla="*/ 772756 h 1691836"/>
                <a:gd name="connsiteX654" fmla="*/ 1894980 w 3054726"/>
                <a:gd name="connsiteY654" fmla="*/ 785417 h 1691836"/>
                <a:gd name="connsiteX655" fmla="*/ 1866412 w 3054726"/>
                <a:gd name="connsiteY655" fmla="*/ 792082 h 1691836"/>
                <a:gd name="connsiteX656" fmla="*/ 1882315 w 3054726"/>
                <a:gd name="connsiteY656" fmla="*/ 770756 h 1691836"/>
                <a:gd name="connsiteX657" fmla="*/ 1877648 w 3054726"/>
                <a:gd name="connsiteY657" fmla="*/ 768662 h 1691836"/>
                <a:gd name="connsiteX658" fmla="*/ 1864507 w 3054726"/>
                <a:gd name="connsiteY658" fmla="*/ 793414 h 1691836"/>
                <a:gd name="connsiteX659" fmla="*/ 1896789 w 3054726"/>
                <a:gd name="connsiteY659" fmla="*/ 789892 h 1691836"/>
                <a:gd name="connsiteX660" fmla="*/ 1920500 w 3054726"/>
                <a:gd name="connsiteY660" fmla="*/ 775421 h 1691836"/>
                <a:gd name="connsiteX661" fmla="*/ 1928118 w 3054726"/>
                <a:gd name="connsiteY661" fmla="*/ 749241 h 1691836"/>
                <a:gd name="connsiteX662" fmla="*/ 1906026 w 3054726"/>
                <a:gd name="connsiteY662" fmla="*/ 746194 h 1691836"/>
                <a:gd name="connsiteX663" fmla="*/ 1878220 w 3054726"/>
                <a:gd name="connsiteY663" fmla="*/ 767995 h 1691836"/>
                <a:gd name="connsiteX664" fmla="*/ 1708053 w 3054726"/>
                <a:gd name="connsiteY664" fmla="*/ 1203736 h 1691836"/>
                <a:gd name="connsiteX665" fmla="*/ 1686437 w 3054726"/>
                <a:gd name="connsiteY665" fmla="*/ 1191931 h 1691836"/>
                <a:gd name="connsiteX666" fmla="*/ 1709386 w 3054726"/>
                <a:gd name="connsiteY666" fmla="*/ 1199071 h 1691836"/>
                <a:gd name="connsiteX667" fmla="*/ 1686437 w 3054726"/>
                <a:gd name="connsiteY667" fmla="*/ 1191931 h 1691836"/>
                <a:gd name="connsiteX668" fmla="*/ 1708053 w 3054726"/>
                <a:gd name="connsiteY668" fmla="*/ 1203640 h 1691836"/>
                <a:gd name="connsiteX669" fmla="*/ 1800230 w 3054726"/>
                <a:gd name="connsiteY669" fmla="*/ 301696 h 1691836"/>
                <a:gd name="connsiteX670" fmla="*/ 1832322 w 3054726"/>
                <a:gd name="connsiteY670" fmla="*/ 319022 h 1691836"/>
                <a:gd name="connsiteX671" fmla="*/ 1767092 w 3054726"/>
                <a:gd name="connsiteY671" fmla="*/ 339491 h 1691836"/>
                <a:gd name="connsiteX672" fmla="*/ 1806992 w 3054726"/>
                <a:gd name="connsiteY672" fmla="*/ 351296 h 1691836"/>
                <a:gd name="connsiteX673" fmla="*/ 1785566 w 3054726"/>
                <a:gd name="connsiteY673" fmla="*/ 390043 h 1691836"/>
                <a:gd name="connsiteX674" fmla="*/ 1712052 w 3054726"/>
                <a:gd name="connsiteY674" fmla="*/ 392423 h 1691836"/>
                <a:gd name="connsiteX675" fmla="*/ 1701006 w 3054726"/>
                <a:gd name="connsiteY675" fmla="*/ 369003 h 1691836"/>
                <a:gd name="connsiteX676" fmla="*/ 1680247 w 3054726"/>
                <a:gd name="connsiteY676" fmla="*/ 357389 h 1691836"/>
                <a:gd name="connsiteX677" fmla="*/ 1671391 w 3054726"/>
                <a:gd name="connsiteY677" fmla="*/ 337206 h 1691836"/>
                <a:gd name="connsiteX678" fmla="*/ 1708719 w 3054726"/>
                <a:gd name="connsiteY678" fmla="*/ 340633 h 1691836"/>
                <a:gd name="connsiteX679" fmla="*/ 1728431 w 3054726"/>
                <a:gd name="connsiteY679" fmla="*/ 340633 h 1691836"/>
                <a:gd name="connsiteX680" fmla="*/ 1724241 w 3054726"/>
                <a:gd name="connsiteY680" fmla="*/ 312834 h 1691836"/>
                <a:gd name="connsiteX681" fmla="*/ 1745571 w 3054726"/>
                <a:gd name="connsiteY681" fmla="*/ 308740 h 1691836"/>
                <a:gd name="connsiteX682" fmla="*/ 1771568 w 3054726"/>
                <a:gd name="connsiteY682" fmla="*/ 305313 h 1691836"/>
                <a:gd name="connsiteX683" fmla="*/ 1801088 w 3054726"/>
                <a:gd name="connsiteY683" fmla="*/ 301791 h 1691836"/>
                <a:gd name="connsiteX684" fmla="*/ 1800230 w 3054726"/>
                <a:gd name="connsiteY684" fmla="*/ 296935 h 1691836"/>
                <a:gd name="connsiteX685" fmla="*/ 1770616 w 3054726"/>
                <a:gd name="connsiteY685" fmla="*/ 300458 h 1691836"/>
                <a:gd name="connsiteX686" fmla="*/ 1744333 w 3054726"/>
                <a:gd name="connsiteY686" fmla="*/ 303980 h 1691836"/>
                <a:gd name="connsiteX687" fmla="*/ 1720908 w 3054726"/>
                <a:gd name="connsiteY687" fmla="*/ 311216 h 1691836"/>
                <a:gd name="connsiteX688" fmla="*/ 1725860 w 3054726"/>
                <a:gd name="connsiteY688" fmla="*/ 338920 h 1691836"/>
                <a:gd name="connsiteX689" fmla="*/ 1668725 w 3054726"/>
                <a:gd name="connsiteY689" fmla="*/ 335873 h 1691836"/>
                <a:gd name="connsiteX690" fmla="*/ 1676438 w 3054726"/>
                <a:gd name="connsiteY690" fmla="*/ 360530 h 1691836"/>
                <a:gd name="connsiteX691" fmla="*/ 1697197 w 3054726"/>
                <a:gd name="connsiteY691" fmla="*/ 372240 h 1691836"/>
                <a:gd name="connsiteX692" fmla="*/ 1709386 w 3054726"/>
                <a:gd name="connsiteY692" fmla="*/ 395946 h 1691836"/>
                <a:gd name="connsiteX693" fmla="*/ 1767473 w 3054726"/>
                <a:gd name="connsiteY693" fmla="*/ 397278 h 1691836"/>
                <a:gd name="connsiteX694" fmla="*/ 1787566 w 3054726"/>
                <a:gd name="connsiteY694" fmla="*/ 393661 h 1691836"/>
                <a:gd name="connsiteX695" fmla="*/ 1802421 w 3054726"/>
                <a:gd name="connsiteY695" fmla="*/ 371383 h 1691836"/>
                <a:gd name="connsiteX696" fmla="*/ 1809182 w 3054726"/>
                <a:gd name="connsiteY696" fmla="*/ 349582 h 1691836"/>
                <a:gd name="connsiteX697" fmla="*/ 1767854 w 3054726"/>
                <a:gd name="connsiteY697" fmla="*/ 339396 h 1691836"/>
                <a:gd name="connsiteX698" fmla="*/ 1834512 w 3054726"/>
                <a:gd name="connsiteY698" fmla="*/ 319308 h 1691836"/>
                <a:gd name="connsiteX699" fmla="*/ 1801468 w 3054726"/>
                <a:gd name="connsiteY699" fmla="*/ 297031 h 1691836"/>
                <a:gd name="connsiteX700" fmla="*/ 1628349 w 3054726"/>
                <a:gd name="connsiteY700" fmla="*/ 506475 h 1691836"/>
                <a:gd name="connsiteX701" fmla="*/ 1654631 w 3054726"/>
                <a:gd name="connsiteY701" fmla="*/ 470394 h 1691836"/>
                <a:gd name="connsiteX702" fmla="*/ 1708148 w 3054726"/>
                <a:gd name="connsiteY702" fmla="*/ 481913 h 1691836"/>
                <a:gd name="connsiteX703" fmla="*/ 1716147 w 3054726"/>
                <a:gd name="connsiteY703" fmla="*/ 519042 h 1691836"/>
                <a:gd name="connsiteX704" fmla="*/ 1695007 w 3054726"/>
                <a:gd name="connsiteY704" fmla="*/ 519804 h 1691836"/>
                <a:gd name="connsiteX705" fmla="*/ 1675962 w 3054726"/>
                <a:gd name="connsiteY705" fmla="*/ 519804 h 1691836"/>
                <a:gd name="connsiteX706" fmla="*/ 1647394 w 3054726"/>
                <a:gd name="connsiteY706" fmla="*/ 509331 h 1691836"/>
                <a:gd name="connsiteX707" fmla="*/ 1627302 w 3054726"/>
                <a:gd name="connsiteY707" fmla="*/ 505714 h 1691836"/>
                <a:gd name="connsiteX708" fmla="*/ 1625969 w 3054726"/>
                <a:gd name="connsiteY708" fmla="*/ 510283 h 1691836"/>
                <a:gd name="connsiteX709" fmla="*/ 1645680 w 3054726"/>
                <a:gd name="connsiteY709" fmla="*/ 513806 h 1691836"/>
                <a:gd name="connsiteX710" fmla="*/ 1674914 w 3054726"/>
                <a:gd name="connsiteY710" fmla="*/ 524278 h 1691836"/>
                <a:gd name="connsiteX711" fmla="*/ 1695483 w 3054726"/>
                <a:gd name="connsiteY711" fmla="*/ 524278 h 1691836"/>
                <a:gd name="connsiteX712" fmla="*/ 1718813 w 3054726"/>
                <a:gd name="connsiteY712" fmla="*/ 520660 h 1691836"/>
                <a:gd name="connsiteX713" fmla="*/ 1711005 w 3054726"/>
                <a:gd name="connsiteY713" fmla="*/ 478771 h 1691836"/>
                <a:gd name="connsiteX714" fmla="*/ 1653108 w 3054726"/>
                <a:gd name="connsiteY714" fmla="*/ 466395 h 1691836"/>
                <a:gd name="connsiteX715" fmla="*/ 1634063 w 3054726"/>
                <a:gd name="connsiteY715" fmla="*/ 488482 h 1691836"/>
                <a:gd name="connsiteX716" fmla="*/ 1614256 w 3054726"/>
                <a:gd name="connsiteY716" fmla="*/ 494861 h 1691836"/>
                <a:gd name="connsiteX717" fmla="*/ 1571214 w 3054726"/>
                <a:gd name="connsiteY717" fmla="*/ 524564 h 1691836"/>
                <a:gd name="connsiteX718" fmla="*/ 1590926 w 3054726"/>
                <a:gd name="connsiteY718" fmla="*/ 521041 h 1691836"/>
                <a:gd name="connsiteX719" fmla="*/ 1571214 w 3054726"/>
                <a:gd name="connsiteY719" fmla="*/ 512759 h 1691836"/>
                <a:gd name="connsiteX720" fmla="*/ 1570357 w 3054726"/>
                <a:gd name="connsiteY720" fmla="*/ 519804 h 1691836"/>
                <a:gd name="connsiteX721" fmla="*/ 1590069 w 3054726"/>
                <a:gd name="connsiteY721" fmla="*/ 521041 h 1691836"/>
                <a:gd name="connsiteX722" fmla="*/ 1587022 w 3054726"/>
                <a:gd name="connsiteY722" fmla="*/ 443642 h 1691836"/>
                <a:gd name="connsiteX723" fmla="*/ 1584831 w 3054726"/>
                <a:gd name="connsiteY723" fmla="*/ 469537 h 1691836"/>
                <a:gd name="connsiteX724" fmla="*/ 1560549 w 3054726"/>
                <a:gd name="connsiteY724" fmla="*/ 470679 h 1691836"/>
                <a:gd name="connsiteX725" fmla="*/ 1534552 w 3054726"/>
                <a:gd name="connsiteY725" fmla="*/ 470679 h 1691836"/>
                <a:gd name="connsiteX726" fmla="*/ 1513412 w 3054726"/>
                <a:gd name="connsiteY726" fmla="*/ 485245 h 1691836"/>
                <a:gd name="connsiteX727" fmla="*/ 1557216 w 3054726"/>
                <a:gd name="connsiteY727" fmla="*/ 496669 h 1691836"/>
                <a:gd name="connsiteX728" fmla="*/ 1521031 w 3054726"/>
                <a:gd name="connsiteY728" fmla="*/ 516662 h 1691836"/>
                <a:gd name="connsiteX729" fmla="*/ 1499129 w 3054726"/>
                <a:gd name="connsiteY729" fmla="*/ 509617 h 1691836"/>
                <a:gd name="connsiteX730" fmla="*/ 1453325 w 3054726"/>
                <a:gd name="connsiteY730" fmla="*/ 488577 h 1691836"/>
                <a:gd name="connsiteX731" fmla="*/ 1432566 w 3054726"/>
                <a:gd name="connsiteY731" fmla="*/ 488577 h 1691836"/>
                <a:gd name="connsiteX732" fmla="*/ 1408856 w 3054726"/>
                <a:gd name="connsiteY732" fmla="*/ 495813 h 1691836"/>
                <a:gd name="connsiteX733" fmla="*/ 1373146 w 3054726"/>
                <a:gd name="connsiteY733" fmla="*/ 499240 h 1691836"/>
                <a:gd name="connsiteX734" fmla="*/ 1333532 w 3054726"/>
                <a:gd name="connsiteY734" fmla="*/ 506380 h 1691836"/>
                <a:gd name="connsiteX735" fmla="*/ 1297537 w 3054726"/>
                <a:gd name="connsiteY735" fmla="*/ 509903 h 1691836"/>
                <a:gd name="connsiteX736" fmla="*/ 1271065 w 3054726"/>
                <a:gd name="connsiteY736" fmla="*/ 513425 h 1691836"/>
                <a:gd name="connsiteX737" fmla="*/ 1179553 w 3054726"/>
                <a:gd name="connsiteY737" fmla="*/ 506285 h 1691836"/>
                <a:gd name="connsiteX738" fmla="*/ 1193075 w 3054726"/>
                <a:gd name="connsiteY738" fmla="*/ 485150 h 1691836"/>
                <a:gd name="connsiteX739" fmla="*/ 1166603 w 3054726"/>
                <a:gd name="connsiteY739" fmla="*/ 477915 h 1691836"/>
                <a:gd name="connsiteX740" fmla="*/ 1188980 w 3054726"/>
                <a:gd name="connsiteY740" fmla="*/ 461445 h 1691836"/>
                <a:gd name="connsiteX741" fmla="*/ 1248496 w 3054726"/>
                <a:gd name="connsiteY741" fmla="*/ 454304 h 1691836"/>
                <a:gd name="connsiteX742" fmla="*/ 1272493 w 3054726"/>
                <a:gd name="connsiteY742" fmla="*/ 439834 h 1691836"/>
                <a:gd name="connsiteX743" fmla="*/ 1224881 w 3054726"/>
                <a:gd name="connsiteY743" fmla="*/ 435359 h 1691836"/>
                <a:gd name="connsiteX744" fmla="*/ 1202217 w 3054726"/>
                <a:gd name="connsiteY744" fmla="*/ 431837 h 1691836"/>
                <a:gd name="connsiteX745" fmla="*/ 1226214 w 3054726"/>
                <a:gd name="connsiteY745" fmla="*/ 404514 h 1691836"/>
                <a:gd name="connsiteX746" fmla="*/ 1199836 w 3054726"/>
                <a:gd name="connsiteY746" fmla="*/ 389091 h 1691836"/>
                <a:gd name="connsiteX747" fmla="*/ 1230023 w 3054726"/>
                <a:gd name="connsiteY747" fmla="*/ 372050 h 1691836"/>
                <a:gd name="connsiteX748" fmla="*/ 1285063 w 3054726"/>
                <a:gd name="connsiteY748" fmla="*/ 358246 h 1691836"/>
                <a:gd name="connsiteX749" fmla="*/ 1370765 w 3054726"/>
                <a:gd name="connsiteY749" fmla="*/ 340633 h 1691836"/>
                <a:gd name="connsiteX750" fmla="*/ 1345436 w 3054726"/>
                <a:gd name="connsiteY750" fmla="*/ 354152 h 1691836"/>
                <a:gd name="connsiteX751" fmla="*/ 1367052 w 3054726"/>
                <a:gd name="connsiteY751" fmla="*/ 354914 h 1691836"/>
                <a:gd name="connsiteX752" fmla="*/ 1415997 w 3054726"/>
                <a:gd name="connsiteY752" fmla="*/ 354914 h 1691836"/>
                <a:gd name="connsiteX753" fmla="*/ 1395429 w 3054726"/>
                <a:gd name="connsiteY753" fmla="*/ 357294 h 1691836"/>
                <a:gd name="connsiteX754" fmla="*/ 1371908 w 3054726"/>
                <a:gd name="connsiteY754" fmla="*/ 371669 h 1691836"/>
                <a:gd name="connsiteX755" fmla="*/ 1396571 w 3054726"/>
                <a:gd name="connsiteY755" fmla="*/ 372621 h 1691836"/>
                <a:gd name="connsiteX756" fmla="*/ 1416378 w 3054726"/>
                <a:gd name="connsiteY756" fmla="*/ 369003 h 1691836"/>
                <a:gd name="connsiteX757" fmla="*/ 1440470 w 3054726"/>
                <a:gd name="connsiteY757" fmla="*/ 350915 h 1691836"/>
                <a:gd name="connsiteX758" fmla="*/ 1465324 w 3054726"/>
                <a:gd name="connsiteY758" fmla="*/ 351391 h 1691836"/>
                <a:gd name="connsiteX759" fmla="*/ 1491035 w 3054726"/>
                <a:gd name="connsiteY759" fmla="*/ 358341 h 1691836"/>
                <a:gd name="connsiteX760" fmla="*/ 1475989 w 3054726"/>
                <a:gd name="connsiteY760" fmla="*/ 397659 h 1691836"/>
                <a:gd name="connsiteX761" fmla="*/ 1499129 w 3054726"/>
                <a:gd name="connsiteY761" fmla="*/ 389948 h 1691836"/>
                <a:gd name="connsiteX762" fmla="*/ 1516460 w 3054726"/>
                <a:gd name="connsiteY762" fmla="*/ 364338 h 1691836"/>
                <a:gd name="connsiteX763" fmla="*/ 1542647 w 3054726"/>
                <a:gd name="connsiteY763" fmla="*/ 343680 h 1691836"/>
                <a:gd name="connsiteX764" fmla="*/ 1586260 w 3054726"/>
                <a:gd name="connsiteY764" fmla="*/ 351105 h 1691836"/>
                <a:gd name="connsiteX765" fmla="*/ 1578261 w 3054726"/>
                <a:gd name="connsiteY765" fmla="*/ 387377 h 1691836"/>
                <a:gd name="connsiteX766" fmla="*/ 1571214 w 3054726"/>
                <a:gd name="connsiteY766" fmla="*/ 411940 h 1691836"/>
                <a:gd name="connsiteX767" fmla="*/ 1529601 w 3054726"/>
                <a:gd name="connsiteY767" fmla="*/ 435264 h 1691836"/>
                <a:gd name="connsiteX768" fmla="*/ 1587022 w 3054726"/>
                <a:gd name="connsiteY768" fmla="*/ 438787 h 1691836"/>
                <a:gd name="connsiteX769" fmla="*/ 1531029 w 3054726"/>
                <a:gd name="connsiteY769" fmla="*/ 435264 h 1691836"/>
                <a:gd name="connsiteX770" fmla="*/ 1574833 w 3054726"/>
                <a:gd name="connsiteY770" fmla="*/ 414986 h 1691836"/>
                <a:gd name="connsiteX771" fmla="*/ 1582546 w 3054726"/>
                <a:gd name="connsiteY771" fmla="*/ 388805 h 1691836"/>
                <a:gd name="connsiteX772" fmla="*/ 1589212 w 3054726"/>
                <a:gd name="connsiteY772" fmla="*/ 349677 h 1691836"/>
                <a:gd name="connsiteX773" fmla="*/ 1561692 w 3054726"/>
                <a:gd name="connsiteY773" fmla="*/ 336063 h 1691836"/>
                <a:gd name="connsiteX774" fmla="*/ 1540647 w 3054726"/>
                <a:gd name="connsiteY774" fmla="*/ 339396 h 1691836"/>
                <a:gd name="connsiteX775" fmla="*/ 1513222 w 3054726"/>
                <a:gd name="connsiteY775" fmla="*/ 361102 h 1691836"/>
                <a:gd name="connsiteX776" fmla="*/ 1496272 w 3054726"/>
                <a:gd name="connsiteY776" fmla="*/ 386425 h 1691836"/>
                <a:gd name="connsiteX777" fmla="*/ 1493987 w 3054726"/>
                <a:gd name="connsiteY777" fmla="*/ 356627 h 1691836"/>
                <a:gd name="connsiteX778" fmla="*/ 1465991 w 3054726"/>
                <a:gd name="connsiteY778" fmla="*/ 346536 h 1691836"/>
                <a:gd name="connsiteX779" fmla="*/ 1439137 w 3054726"/>
                <a:gd name="connsiteY779" fmla="*/ 346536 h 1691836"/>
                <a:gd name="connsiteX780" fmla="*/ 1414569 w 3054726"/>
                <a:gd name="connsiteY780" fmla="*/ 364719 h 1691836"/>
                <a:gd name="connsiteX781" fmla="*/ 1372955 w 3054726"/>
                <a:gd name="connsiteY781" fmla="*/ 371383 h 1691836"/>
                <a:gd name="connsiteX782" fmla="*/ 1397619 w 3054726"/>
                <a:gd name="connsiteY782" fmla="*/ 361863 h 1691836"/>
                <a:gd name="connsiteX783" fmla="*/ 1416092 w 3054726"/>
                <a:gd name="connsiteY783" fmla="*/ 350249 h 1691836"/>
                <a:gd name="connsiteX784" fmla="*/ 1366766 w 3054726"/>
                <a:gd name="connsiteY784" fmla="*/ 350249 h 1691836"/>
                <a:gd name="connsiteX785" fmla="*/ 1346578 w 3054726"/>
                <a:gd name="connsiteY785" fmla="*/ 353866 h 1691836"/>
                <a:gd name="connsiteX786" fmla="*/ 1371241 w 3054726"/>
                <a:gd name="connsiteY786" fmla="*/ 340157 h 1691836"/>
                <a:gd name="connsiteX787" fmla="*/ 1283730 w 3054726"/>
                <a:gd name="connsiteY787" fmla="*/ 353581 h 1691836"/>
                <a:gd name="connsiteX788" fmla="*/ 1228404 w 3054726"/>
                <a:gd name="connsiteY788" fmla="*/ 367766 h 1691836"/>
                <a:gd name="connsiteX789" fmla="*/ 1197932 w 3054726"/>
                <a:gd name="connsiteY789" fmla="*/ 389377 h 1691836"/>
                <a:gd name="connsiteX790" fmla="*/ 1224785 w 3054726"/>
                <a:gd name="connsiteY790" fmla="*/ 404133 h 1691836"/>
                <a:gd name="connsiteX791" fmla="*/ 1201360 w 3054726"/>
                <a:gd name="connsiteY791" fmla="*/ 413653 h 1691836"/>
                <a:gd name="connsiteX792" fmla="*/ 1181744 w 3054726"/>
                <a:gd name="connsiteY792" fmla="*/ 424221 h 1691836"/>
                <a:gd name="connsiteX793" fmla="*/ 1201836 w 3054726"/>
                <a:gd name="connsiteY793" fmla="*/ 435645 h 1691836"/>
                <a:gd name="connsiteX794" fmla="*/ 1225262 w 3054726"/>
                <a:gd name="connsiteY794" fmla="*/ 439358 h 1691836"/>
                <a:gd name="connsiteX795" fmla="*/ 1271731 w 3054726"/>
                <a:gd name="connsiteY795" fmla="*/ 439358 h 1691836"/>
                <a:gd name="connsiteX796" fmla="*/ 1247449 w 3054726"/>
                <a:gd name="connsiteY796" fmla="*/ 449354 h 1691836"/>
                <a:gd name="connsiteX797" fmla="*/ 1189171 w 3054726"/>
                <a:gd name="connsiteY797" fmla="*/ 456113 h 1691836"/>
                <a:gd name="connsiteX798" fmla="*/ 1170126 w 3054726"/>
                <a:gd name="connsiteY798" fmla="*/ 456113 h 1691836"/>
                <a:gd name="connsiteX799" fmla="*/ 1164413 w 3054726"/>
                <a:gd name="connsiteY799" fmla="*/ 479343 h 1691836"/>
                <a:gd name="connsiteX800" fmla="*/ 1192504 w 3054726"/>
                <a:gd name="connsiteY800" fmla="*/ 488863 h 1691836"/>
                <a:gd name="connsiteX801" fmla="*/ 1179839 w 3054726"/>
                <a:gd name="connsiteY801" fmla="*/ 510188 h 1691836"/>
                <a:gd name="connsiteX802" fmla="*/ 1271922 w 3054726"/>
                <a:gd name="connsiteY802" fmla="*/ 517233 h 1691836"/>
                <a:gd name="connsiteX803" fmla="*/ 1298775 w 3054726"/>
                <a:gd name="connsiteY803" fmla="*/ 513711 h 1691836"/>
                <a:gd name="connsiteX804" fmla="*/ 1334865 w 3054726"/>
                <a:gd name="connsiteY804" fmla="*/ 510188 h 1691836"/>
                <a:gd name="connsiteX805" fmla="*/ 1374479 w 3054726"/>
                <a:gd name="connsiteY805" fmla="*/ 503048 h 1691836"/>
                <a:gd name="connsiteX806" fmla="*/ 1409332 w 3054726"/>
                <a:gd name="connsiteY806" fmla="*/ 499811 h 1691836"/>
                <a:gd name="connsiteX807" fmla="*/ 1432852 w 3054726"/>
                <a:gd name="connsiteY807" fmla="*/ 492671 h 1691836"/>
                <a:gd name="connsiteX808" fmla="*/ 1496939 w 3054726"/>
                <a:gd name="connsiteY808" fmla="*/ 513806 h 1691836"/>
                <a:gd name="connsiteX809" fmla="*/ 1520269 w 3054726"/>
                <a:gd name="connsiteY809" fmla="*/ 520946 h 1691836"/>
                <a:gd name="connsiteX810" fmla="*/ 1541123 w 3054726"/>
                <a:gd name="connsiteY810" fmla="*/ 517519 h 1691836"/>
                <a:gd name="connsiteX811" fmla="*/ 1559025 w 3054726"/>
                <a:gd name="connsiteY811" fmla="*/ 495432 h 1691836"/>
                <a:gd name="connsiteX812" fmla="*/ 1514746 w 3054726"/>
                <a:gd name="connsiteY812" fmla="*/ 484484 h 1691836"/>
                <a:gd name="connsiteX813" fmla="*/ 1535505 w 3054726"/>
                <a:gd name="connsiteY813" fmla="*/ 474963 h 1691836"/>
                <a:gd name="connsiteX814" fmla="*/ 1560454 w 3054726"/>
                <a:gd name="connsiteY814" fmla="*/ 474963 h 1691836"/>
                <a:gd name="connsiteX815" fmla="*/ 1587022 w 3054726"/>
                <a:gd name="connsiteY815" fmla="*/ 471441 h 1691836"/>
                <a:gd name="connsiteX816" fmla="*/ 1589117 w 3054726"/>
                <a:gd name="connsiteY816" fmla="*/ 444308 h 1691836"/>
                <a:gd name="connsiteX817" fmla="*/ 1039858 w 3054726"/>
                <a:gd name="connsiteY817" fmla="*/ 402991 h 1691836"/>
                <a:gd name="connsiteX818" fmla="*/ 1009386 w 3054726"/>
                <a:gd name="connsiteY818" fmla="*/ 385569 h 1691836"/>
                <a:gd name="connsiteX819" fmla="*/ 1065759 w 3054726"/>
                <a:gd name="connsiteY819" fmla="*/ 350820 h 1691836"/>
                <a:gd name="connsiteX820" fmla="*/ 1101469 w 3054726"/>
                <a:gd name="connsiteY820" fmla="*/ 337015 h 1691836"/>
                <a:gd name="connsiteX821" fmla="*/ 1130703 w 3054726"/>
                <a:gd name="connsiteY821" fmla="*/ 329971 h 1691836"/>
                <a:gd name="connsiteX822" fmla="*/ 1148700 w 3054726"/>
                <a:gd name="connsiteY822" fmla="*/ 300553 h 1691836"/>
                <a:gd name="connsiteX823" fmla="*/ 1173840 w 3054726"/>
                <a:gd name="connsiteY823" fmla="*/ 291033 h 1691836"/>
                <a:gd name="connsiteX824" fmla="*/ 1218881 w 3054726"/>
                <a:gd name="connsiteY824" fmla="*/ 287510 h 1691836"/>
                <a:gd name="connsiteX825" fmla="*/ 1288110 w 3054726"/>
                <a:gd name="connsiteY825" fmla="*/ 294555 h 1691836"/>
                <a:gd name="connsiteX826" fmla="*/ 1326200 w 3054726"/>
                <a:gd name="connsiteY826" fmla="*/ 305123 h 1691836"/>
                <a:gd name="connsiteX827" fmla="*/ 1348578 w 3054726"/>
                <a:gd name="connsiteY827" fmla="*/ 325591 h 1691836"/>
                <a:gd name="connsiteX828" fmla="*/ 1297061 w 3054726"/>
                <a:gd name="connsiteY828" fmla="*/ 332065 h 1691836"/>
                <a:gd name="connsiteX829" fmla="*/ 1227737 w 3054726"/>
                <a:gd name="connsiteY829" fmla="*/ 354152 h 1691836"/>
                <a:gd name="connsiteX830" fmla="*/ 1155366 w 3054726"/>
                <a:gd name="connsiteY830" fmla="*/ 378904 h 1691836"/>
                <a:gd name="connsiteX831" fmla="*/ 1111848 w 3054726"/>
                <a:gd name="connsiteY831" fmla="*/ 414700 h 1691836"/>
                <a:gd name="connsiteX832" fmla="*/ 1084043 w 3054726"/>
                <a:gd name="connsiteY832" fmla="*/ 410607 h 1691836"/>
                <a:gd name="connsiteX833" fmla="*/ 1053571 w 3054726"/>
                <a:gd name="connsiteY833" fmla="*/ 417747 h 1691836"/>
                <a:gd name="connsiteX834" fmla="*/ 1030717 w 3054726"/>
                <a:gd name="connsiteY834" fmla="*/ 421269 h 1691836"/>
                <a:gd name="connsiteX835" fmla="*/ 1035192 w 3054726"/>
                <a:gd name="connsiteY835" fmla="*/ 401563 h 1691836"/>
                <a:gd name="connsiteX836" fmla="*/ 1028431 w 3054726"/>
                <a:gd name="connsiteY836" fmla="*/ 422412 h 1691836"/>
                <a:gd name="connsiteX837" fmla="*/ 1054142 w 3054726"/>
                <a:gd name="connsiteY837" fmla="*/ 422412 h 1691836"/>
                <a:gd name="connsiteX838" fmla="*/ 1083947 w 3054726"/>
                <a:gd name="connsiteY838" fmla="*/ 415272 h 1691836"/>
                <a:gd name="connsiteX839" fmla="*/ 1112515 w 3054726"/>
                <a:gd name="connsiteY839" fmla="*/ 418889 h 1691836"/>
                <a:gd name="connsiteX840" fmla="*/ 1157652 w 3054726"/>
                <a:gd name="connsiteY840" fmla="*/ 382713 h 1691836"/>
                <a:gd name="connsiteX841" fmla="*/ 1229261 w 3054726"/>
                <a:gd name="connsiteY841" fmla="*/ 358341 h 1691836"/>
                <a:gd name="connsiteX842" fmla="*/ 1298299 w 3054726"/>
                <a:gd name="connsiteY842" fmla="*/ 337111 h 1691836"/>
                <a:gd name="connsiteX843" fmla="*/ 1350673 w 3054726"/>
                <a:gd name="connsiteY843" fmla="*/ 326543 h 1691836"/>
                <a:gd name="connsiteX844" fmla="*/ 1328771 w 3054726"/>
                <a:gd name="connsiteY844" fmla="*/ 301219 h 1691836"/>
                <a:gd name="connsiteX845" fmla="*/ 1288300 w 3054726"/>
                <a:gd name="connsiteY845" fmla="*/ 290081 h 1691836"/>
                <a:gd name="connsiteX846" fmla="*/ 1237926 w 3054726"/>
                <a:gd name="connsiteY846" fmla="*/ 297031 h 1691836"/>
                <a:gd name="connsiteX847" fmla="*/ 1172316 w 3054726"/>
                <a:gd name="connsiteY847" fmla="*/ 286463 h 1691836"/>
                <a:gd name="connsiteX848" fmla="*/ 1145368 w 3054726"/>
                <a:gd name="connsiteY848" fmla="*/ 297031 h 1691836"/>
                <a:gd name="connsiteX849" fmla="*/ 1127751 w 3054726"/>
                <a:gd name="connsiteY849" fmla="*/ 326353 h 1691836"/>
                <a:gd name="connsiteX850" fmla="*/ 1099183 w 3054726"/>
                <a:gd name="connsiteY850" fmla="*/ 332255 h 1691836"/>
                <a:gd name="connsiteX851" fmla="*/ 1062617 w 3054726"/>
                <a:gd name="connsiteY851" fmla="*/ 346536 h 1691836"/>
                <a:gd name="connsiteX852" fmla="*/ 1006244 w 3054726"/>
                <a:gd name="connsiteY852" fmla="*/ 385664 h 1691836"/>
                <a:gd name="connsiteX853" fmla="*/ 1033002 w 3054726"/>
                <a:gd name="connsiteY853" fmla="*/ 400515 h 1691836"/>
                <a:gd name="connsiteX854" fmla="*/ 109033 w 3054726"/>
                <a:gd name="connsiteY854" fmla="*/ 1163179 h 1691836"/>
                <a:gd name="connsiteX855" fmla="*/ 100939 w 3054726"/>
                <a:gd name="connsiteY855" fmla="*/ 1187361 h 1691836"/>
                <a:gd name="connsiteX856" fmla="*/ 104271 w 3054726"/>
                <a:gd name="connsiteY856" fmla="*/ 1162513 h 1691836"/>
                <a:gd name="connsiteX857" fmla="*/ 100939 w 3054726"/>
                <a:gd name="connsiteY857" fmla="*/ 1187361 h 1691836"/>
                <a:gd name="connsiteX858" fmla="*/ 109033 w 3054726"/>
                <a:gd name="connsiteY858" fmla="*/ 1163179 h 1691836"/>
                <a:gd name="connsiteX859" fmla="*/ 92368 w 3054726"/>
                <a:gd name="connsiteY859" fmla="*/ 1200594 h 1691836"/>
                <a:gd name="connsiteX860" fmla="*/ 116556 w 3054726"/>
                <a:gd name="connsiteY860" fmla="*/ 1200594 h 1691836"/>
                <a:gd name="connsiteX861" fmla="*/ 98082 w 3054726"/>
                <a:gd name="connsiteY861" fmla="*/ 1221538 h 1691836"/>
                <a:gd name="connsiteX862" fmla="*/ 87988 w 3054726"/>
                <a:gd name="connsiteY862" fmla="*/ 1202593 h 1691836"/>
                <a:gd name="connsiteX863" fmla="*/ 97511 w 3054726"/>
                <a:gd name="connsiteY863" fmla="*/ 1223823 h 1691836"/>
                <a:gd name="connsiteX864" fmla="*/ 118174 w 3054726"/>
                <a:gd name="connsiteY864" fmla="*/ 1199356 h 1691836"/>
                <a:gd name="connsiteX865" fmla="*/ 93130 w 3054726"/>
                <a:gd name="connsiteY865" fmla="*/ 1195643 h 1691836"/>
                <a:gd name="connsiteX866" fmla="*/ 80370 w 3054726"/>
                <a:gd name="connsiteY866" fmla="*/ 1167368 h 1691836"/>
                <a:gd name="connsiteX867" fmla="*/ 80370 w 3054726"/>
                <a:gd name="connsiteY867" fmla="*/ 1167368 h 1691836"/>
                <a:gd name="connsiteX868" fmla="*/ 80370 w 3054726"/>
                <a:gd name="connsiteY868" fmla="*/ 1172128 h 1691836"/>
                <a:gd name="connsiteX869" fmla="*/ 100082 w 3054726"/>
                <a:gd name="connsiteY869" fmla="*/ 1172128 h 1691836"/>
                <a:gd name="connsiteX870" fmla="*/ 77894 w 3054726"/>
                <a:gd name="connsiteY870" fmla="*/ 1166226 h 1691836"/>
                <a:gd name="connsiteX871" fmla="*/ 133791 w 3054726"/>
                <a:gd name="connsiteY871" fmla="*/ 1357201 h 1691836"/>
                <a:gd name="connsiteX872" fmla="*/ 153598 w 3054726"/>
                <a:gd name="connsiteY872" fmla="*/ 1392997 h 1691836"/>
                <a:gd name="connsiteX873" fmla="*/ 131982 w 3054726"/>
                <a:gd name="connsiteY873" fmla="*/ 1400994 h 1691836"/>
                <a:gd name="connsiteX874" fmla="*/ 115603 w 3054726"/>
                <a:gd name="connsiteY874" fmla="*/ 1374909 h 1691836"/>
                <a:gd name="connsiteX875" fmla="*/ 87512 w 3054726"/>
                <a:gd name="connsiteY875" fmla="*/ 1365389 h 1691836"/>
                <a:gd name="connsiteX876" fmla="*/ 92559 w 3054726"/>
                <a:gd name="connsiteY876" fmla="*/ 1343302 h 1691836"/>
                <a:gd name="connsiteX877" fmla="*/ 69991 w 3054726"/>
                <a:gd name="connsiteY877" fmla="*/ 1344159 h 1691836"/>
                <a:gd name="connsiteX878" fmla="*/ 74561 w 3054726"/>
                <a:gd name="connsiteY878" fmla="*/ 1323024 h 1691836"/>
                <a:gd name="connsiteX879" fmla="*/ 54850 w 3054726"/>
                <a:gd name="connsiteY879" fmla="*/ 1315979 h 1691836"/>
                <a:gd name="connsiteX880" fmla="*/ 78275 w 3054726"/>
                <a:gd name="connsiteY880" fmla="*/ 1306459 h 1691836"/>
                <a:gd name="connsiteX881" fmla="*/ 55326 w 3054726"/>
                <a:gd name="connsiteY881" fmla="*/ 1288180 h 1691836"/>
                <a:gd name="connsiteX882" fmla="*/ 91892 w 3054726"/>
                <a:gd name="connsiteY882" fmla="*/ 1302651 h 1691836"/>
                <a:gd name="connsiteX883" fmla="*/ 115508 w 3054726"/>
                <a:gd name="connsiteY883" fmla="*/ 1313599 h 1691836"/>
                <a:gd name="connsiteX884" fmla="*/ 134553 w 3054726"/>
                <a:gd name="connsiteY884" fmla="*/ 1334353 h 1691836"/>
                <a:gd name="connsiteX885" fmla="*/ 138648 w 3054726"/>
                <a:gd name="connsiteY885" fmla="*/ 1357201 h 1691836"/>
                <a:gd name="connsiteX886" fmla="*/ 138648 w 3054726"/>
                <a:gd name="connsiteY886" fmla="*/ 1332449 h 1691836"/>
                <a:gd name="connsiteX887" fmla="*/ 118270 w 3054726"/>
                <a:gd name="connsiteY887" fmla="*/ 1309600 h 1691836"/>
                <a:gd name="connsiteX888" fmla="*/ 94463 w 3054726"/>
                <a:gd name="connsiteY888" fmla="*/ 1298462 h 1691836"/>
                <a:gd name="connsiteX889" fmla="*/ 72942 w 3054726"/>
                <a:gd name="connsiteY889" fmla="*/ 1280659 h 1691836"/>
                <a:gd name="connsiteX890" fmla="*/ 53231 w 3054726"/>
                <a:gd name="connsiteY890" fmla="*/ 1287799 h 1691836"/>
                <a:gd name="connsiteX891" fmla="*/ 76180 w 3054726"/>
                <a:gd name="connsiteY891" fmla="*/ 1306173 h 1691836"/>
                <a:gd name="connsiteX892" fmla="*/ 53136 w 3054726"/>
                <a:gd name="connsiteY892" fmla="*/ 1315693 h 1691836"/>
                <a:gd name="connsiteX893" fmla="*/ 73323 w 3054726"/>
                <a:gd name="connsiteY893" fmla="*/ 1327117 h 1691836"/>
                <a:gd name="connsiteX894" fmla="*/ 71228 w 3054726"/>
                <a:gd name="connsiteY894" fmla="*/ 1348443 h 1691836"/>
                <a:gd name="connsiteX895" fmla="*/ 91035 w 3054726"/>
                <a:gd name="connsiteY895" fmla="*/ 1344920 h 1691836"/>
                <a:gd name="connsiteX896" fmla="*/ 84846 w 3054726"/>
                <a:gd name="connsiteY896" fmla="*/ 1367007 h 1691836"/>
                <a:gd name="connsiteX897" fmla="*/ 113413 w 3054726"/>
                <a:gd name="connsiteY897" fmla="*/ 1376527 h 1691836"/>
                <a:gd name="connsiteX898" fmla="*/ 113413 w 3054726"/>
                <a:gd name="connsiteY898" fmla="*/ 1397662 h 1691836"/>
                <a:gd name="connsiteX899" fmla="*/ 133220 w 3054726"/>
                <a:gd name="connsiteY899" fmla="*/ 1404707 h 1691836"/>
                <a:gd name="connsiteX900" fmla="*/ 158074 w 3054726"/>
                <a:gd name="connsiteY900" fmla="*/ 1394045 h 1691836"/>
                <a:gd name="connsiteX901" fmla="*/ 156169 w 3054726"/>
                <a:gd name="connsiteY901" fmla="*/ 1370244 h 1691836"/>
                <a:gd name="connsiteX902" fmla="*/ 2514419 w 3054726"/>
                <a:gd name="connsiteY902" fmla="*/ 1161561 h 1691836"/>
                <a:gd name="connsiteX903" fmla="*/ 2542415 w 3054726"/>
                <a:gd name="connsiteY903" fmla="*/ 1178602 h 1691836"/>
                <a:gd name="connsiteX904" fmla="*/ 2518609 w 3054726"/>
                <a:gd name="connsiteY904" fmla="*/ 1222205 h 1691836"/>
                <a:gd name="connsiteX905" fmla="*/ 2515276 w 3054726"/>
                <a:gd name="connsiteY905" fmla="*/ 1243625 h 1691836"/>
                <a:gd name="connsiteX906" fmla="*/ 2480614 w 3054726"/>
                <a:gd name="connsiteY906" fmla="*/ 1255906 h 1691836"/>
                <a:gd name="connsiteX907" fmla="*/ 2437763 w 3054726"/>
                <a:gd name="connsiteY907" fmla="*/ 1266569 h 1691836"/>
                <a:gd name="connsiteX908" fmla="*/ 2415385 w 3054726"/>
                <a:gd name="connsiteY908" fmla="*/ 1269996 h 1691836"/>
                <a:gd name="connsiteX909" fmla="*/ 2394816 w 3054726"/>
                <a:gd name="connsiteY909" fmla="*/ 1280849 h 1691836"/>
                <a:gd name="connsiteX910" fmla="*/ 2374438 w 3054726"/>
                <a:gd name="connsiteY910" fmla="*/ 1302555 h 1691836"/>
                <a:gd name="connsiteX911" fmla="*/ 2352536 w 3054726"/>
                <a:gd name="connsiteY911" fmla="*/ 1308934 h 1691836"/>
                <a:gd name="connsiteX912" fmla="*/ 2326254 w 3054726"/>
                <a:gd name="connsiteY912" fmla="*/ 1315979 h 1691836"/>
                <a:gd name="connsiteX913" fmla="*/ 2306352 w 3054726"/>
                <a:gd name="connsiteY913" fmla="*/ 1323119 h 1691836"/>
                <a:gd name="connsiteX914" fmla="*/ 2248360 w 3054726"/>
                <a:gd name="connsiteY914" fmla="*/ 1315979 h 1691836"/>
                <a:gd name="connsiteX915" fmla="*/ 2215317 w 3054726"/>
                <a:gd name="connsiteY915" fmla="*/ 1312361 h 1691836"/>
                <a:gd name="connsiteX916" fmla="*/ 2185226 w 3054726"/>
                <a:gd name="connsiteY916" fmla="*/ 1315884 h 1691836"/>
                <a:gd name="connsiteX917" fmla="*/ 2155896 w 3054726"/>
                <a:gd name="connsiteY917" fmla="*/ 1315884 h 1691836"/>
                <a:gd name="connsiteX918" fmla="*/ 2129233 w 3054726"/>
                <a:gd name="connsiteY918" fmla="*/ 1319501 h 1691836"/>
                <a:gd name="connsiteX919" fmla="*/ 2108665 w 3054726"/>
                <a:gd name="connsiteY919" fmla="*/ 1330354 h 1691836"/>
                <a:gd name="connsiteX920" fmla="*/ 2081716 w 3054726"/>
                <a:gd name="connsiteY920" fmla="*/ 1358915 h 1691836"/>
                <a:gd name="connsiteX921" fmla="*/ 2053625 w 3054726"/>
                <a:gd name="connsiteY921" fmla="*/ 1361771 h 1691836"/>
                <a:gd name="connsiteX922" fmla="*/ 2026485 w 3054726"/>
                <a:gd name="connsiteY922" fmla="*/ 1376147 h 1691836"/>
                <a:gd name="connsiteX923" fmla="*/ 1993157 w 3054726"/>
                <a:gd name="connsiteY923" fmla="*/ 1404707 h 1691836"/>
                <a:gd name="connsiteX924" fmla="*/ 1956590 w 3054726"/>
                <a:gd name="connsiteY924" fmla="*/ 1436885 h 1691836"/>
                <a:gd name="connsiteX925" fmla="*/ 1928023 w 3054726"/>
                <a:gd name="connsiteY925" fmla="*/ 1454022 h 1691836"/>
                <a:gd name="connsiteX926" fmla="*/ 1908121 w 3054726"/>
                <a:gd name="connsiteY926" fmla="*/ 1468302 h 1691836"/>
                <a:gd name="connsiteX927" fmla="*/ 1932974 w 3054726"/>
                <a:gd name="connsiteY927" fmla="*/ 1469064 h 1691836"/>
                <a:gd name="connsiteX928" fmla="*/ 1953448 w 3054726"/>
                <a:gd name="connsiteY928" fmla="*/ 1458211 h 1691836"/>
                <a:gd name="connsiteX929" fmla="*/ 1976968 w 3054726"/>
                <a:gd name="connsiteY929" fmla="*/ 1436695 h 1691836"/>
                <a:gd name="connsiteX930" fmla="*/ 1996680 w 3054726"/>
                <a:gd name="connsiteY930" fmla="*/ 1418988 h 1691836"/>
                <a:gd name="connsiteX931" fmla="*/ 2019343 w 3054726"/>
                <a:gd name="connsiteY931" fmla="*/ 1405088 h 1691836"/>
                <a:gd name="connsiteX932" fmla="*/ 2051911 w 3054726"/>
                <a:gd name="connsiteY932" fmla="*/ 1391093 h 1691836"/>
                <a:gd name="connsiteX933" fmla="*/ 2078193 w 3054726"/>
                <a:gd name="connsiteY933" fmla="*/ 1380526 h 1691836"/>
                <a:gd name="connsiteX934" fmla="*/ 2110950 w 3054726"/>
                <a:gd name="connsiteY934" fmla="*/ 1369958 h 1691836"/>
                <a:gd name="connsiteX935" fmla="*/ 2159705 w 3054726"/>
                <a:gd name="connsiteY935" fmla="*/ 1366531 h 1691836"/>
                <a:gd name="connsiteX936" fmla="*/ 2176846 w 3054726"/>
                <a:gd name="connsiteY936" fmla="*/ 1402994 h 1691836"/>
                <a:gd name="connsiteX937" fmla="*/ 2156277 w 3054726"/>
                <a:gd name="connsiteY937" fmla="*/ 1400614 h 1691836"/>
                <a:gd name="connsiteX938" fmla="*/ 2134852 w 3054726"/>
                <a:gd name="connsiteY938" fmla="*/ 1418892 h 1691836"/>
                <a:gd name="connsiteX939" fmla="*/ 2096190 w 3054726"/>
                <a:gd name="connsiteY939" fmla="*/ 1418416 h 1691836"/>
                <a:gd name="connsiteX940" fmla="*/ 2115235 w 3054726"/>
                <a:gd name="connsiteY940" fmla="*/ 1440218 h 1691836"/>
                <a:gd name="connsiteX941" fmla="*/ 2143803 w 3054726"/>
                <a:gd name="connsiteY941" fmla="*/ 1437266 h 1691836"/>
                <a:gd name="connsiteX942" fmla="*/ 2164657 w 3054726"/>
                <a:gd name="connsiteY942" fmla="*/ 1422700 h 1691836"/>
                <a:gd name="connsiteX943" fmla="*/ 2144850 w 3054726"/>
                <a:gd name="connsiteY943" fmla="*/ 1440503 h 1691836"/>
                <a:gd name="connsiteX944" fmla="*/ 2131423 w 3054726"/>
                <a:gd name="connsiteY944" fmla="*/ 1465541 h 1691836"/>
                <a:gd name="connsiteX945" fmla="*/ 2124662 w 3054726"/>
                <a:gd name="connsiteY945" fmla="*/ 1494102 h 1691836"/>
                <a:gd name="connsiteX946" fmla="*/ 2145993 w 3054726"/>
                <a:gd name="connsiteY946" fmla="*/ 1503622 h 1691836"/>
                <a:gd name="connsiteX947" fmla="*/ 2151040 w 3054726"/>
                <a:gd name="connsiteY947" fmla="*/ 1523234 h 1691836"/>
                <a:gd name="connsiteX948" fmla="*/ 2192177 w 3054726"/>
                <a:gd name="connsiteY948" fmla="*/ 1535515 h 1691836"/>
                <a:gd name="connsiteX949" fmla="*/ 2212079 w 3054726"/>
                <a:gd name="connsiteY949" fmla="*/ 1539037 h 1691836"/>
                <a:gd name="connsiteX950" fmla="*/ 2232743 w 3054726"/>
                <a:gd name="connsiteY950" fmla="*/ 1535515 h 1691836"/>
                <a:gd name="connsiteX951" fmla="*/ 2195605 w 3054726"/>
                <a:gd name="connsiteY951" fmla="*/ 1559125 h 1691836"/>
                <a:gd name="connsiteX952" fmla="*/ 2175513 w 3054726"/>
                <a:gd name="connsiteY952" fmla="*/ 1566265 h 1691836"/>
                <a:gd name="connsiteX953" fmla="*/ 2152087 w 3054726"/>
                <a:gd name="connsiteY953" fmla="*/ 1577689 h 1691836"/>
                <a:gd name="connsiteX954" fmla="*/ 2123520 w 3054726"/>
                <a:gd name="connsiteY954" fmla="*/ 1570454 h 1691836"/>
                <a:gd name="connsiteX955" fmla="*/ 2104475 w 3054726"/>
                <a:gd name="connsiteY955" fmla="*/ 1596254 h 1691836"/>
                <a:gd name="connsiteX956" fmla="*/ 2082192 w 3054726"/>
                <a:gd name="connsiteY956" fmla="*/ 1609677 h 1691836"/>
                <a:gd name="connsiteX957" fmla="*/ 2055815 w 3054726"/>
                <a:gd name="connsiteY957" fmla="*/ 1627385 h 1691836"/>
                <a:gd name="connsiteX958" fmla="*/ 2049625 w 3054726"/>
                <a:gd name="connsiteY958" fmla="*/ 1587590 h 1691836"/>
                <a:gd name="connsiteX959" fmla="*/ 2111045 w 3054726"/>
                <a:gd name="connsiteY959" fmla="*/ 1553699 h 1691836"/>
                <a:gd name="connsiteX960" fmla="*/ 2133518 w 3054726"/>
                <a:gd name="connsiteY960" fmla="*/ 1546844 h 1691836"/>
                <a:gd name="connsiteX961" fmla="*/ 2156277 w 3054726"/>
                <a:gd name="connsiteY961" fmla="*/ 1543417 h 1691836"/>
                <a:gd name="connsiteX962" fmla="*/ 2106379 w 3054726"/>
                <a:gd name="connsiteY962" fmla="*/ 1542084 h 1691836"/>
                <a:gd name="connsiteX963" fmla="*/ 2114950 w 3054726"/>
                <a:gd name="connsiteY963" fmla="*/ 1521330 h 1691836"/>
                <a:gd name="connsiteX964" fmla="*/ 2095238 w 3054726"/>
                <a:gd name="connsiteY964" fmla="*/ 1535515 h 1691836"/>
                <a:gd name="connsiteX965" fmla="*/ 2072670 w 3054726"/>
                <a:gd name="connsiteY965" fmla="*/ 1545892 h 1691836"/>
                <a:gd name="connsiteX966" fmla="*/ 2033056 w 3054726"/>
                <a:gd name="connsiteY966" fmla="*/ 1556555 h 1691836"/>
                <a:gd name="connsiteX967" fmla="*/ 2009250 w 3054726"/>
                <a:gd name="connsiteY967" fmla="*/ 1545797 h 1691836"/>
                <a:gd name="connsiteX968" fmla="*/ 2017249 w 3054726"/>
                <a:gd name="connsiteY968" fmla="*/ 1506383 h 1691836"/>
                <a:gd name="connsiteX969" fmla="*/ 2030294 w 3054726"/>
                <a:gd name="connsiteY969" fmla="*/ 1474681 h 1691836"/>
                <a:gd name="connsiteX970" fmla="*/ 2030294 w 3054726"/>
                <a:gd name="connsiteY970" fmla="*/ 1452594 h 1691836"/>
                <a:gd name="connsiteX971" fmla="*/ 2001251 w 3054726"/>
                <a:gd name="connsiteY971" fmla="*/ 1453736 h 1691836"/>
                <a:gd name="connsiteX972" fmla="*/ 1979920 w 3054726"/>
                <a:gd name="connsiteY972" fmla="*/ 1444216 h 1691836"/>
                <a:gd name="connsiteX973" fmla="*/ 1963446 w 3054726"/>
                <a:gd name="connsiteY973" fmla="*/ 1465446 h 1691836"/>
                <a:gd name="connsiteX974" fmla="*/ 1941068 w 3054726"/>
                <a:gd name="connsiteY974" fmla="*/ 1478965 h 1691836"/>
                <a:gd name="connsiteX975" fmla="*/ 1930308 w 3054726"/>
                <a:gd name="connsiteY975" fmla="*/ 1501242 h 1691836"/>
                <a:gd name="connsiteX976" fmla="*/ 1907549 w 3054726"/>
                <a:gd name="connsiteY976" fmla="*/ 1525138 h 1691836"/>
                <a:gd name="connsiteX977" fmla="*/ 1888028 w 3054726"/>
                <a:gd name="connsiteY977" fmla="*/ 1542655 h 1691836"/>
                <a:gd name="connsiteX978" fmla="*/ 1865365 w 3054726"/>
                <a:gd name="connsiteY978" fmla="*/ 1556555 h 1691836"/>
                <a:gd name="connsiteX979" fmla="*/ 1725003 w 3054726"/>
                <a:gd name="connsiteY979" fmla="*/ 1566836 h 1691836"/>
                <a:gd name="connsiteX980" fmla="*/ 1697197 w 3054726"/>
                <a:gd name="connsiteY980" fmla="*/ 1592160 h 1691836"/>
                <a:gd name="connsiteX981" fmla="*/ 1657964 w 3054726"/>
                <a:gd name="connsiteY981" fmla="*/ 1609677 h 1691836"/>
                <a:gd name="connsiteX982" fmla="*/ 1616256 w 3054726"/>
                <a:gd name="connsiteY982" fmla="*/ 1609677 h 1691836"/>
                <a:gd name="connsiteX983" fmla="*/ 1593211 w 3054726"/>
                <a:gd name="connsiteY983" fmla="*/ 1613200 h 1691836"/>
                <a:gd name="connsiteX984" fmla="*/ 1570167 w 3054726"/>
                <a:gd name="connsiteY984" fmla="*/ 1616722 h 1691836"/>
                <a:gd name="connsiteX985" fmla="*/ 1545789 w 3054726"/>
                <a:gd name="connsiteY985" fmla="*/ 1642237 h 1691836"/>
                <a:gd name="connsiteX986" fmla="*/ 1562073 w 3054726"/>
                <a:gd name="connsiteY986" fmla="*/ 1666608 h 1691836"/>
                <a:gd name="connsiteX987" fmla="*/ 1527792 w 3054726"/>
                <a:gd name="connsiteY987" fmla="*/ 1662705 h 1691836"/>
                <a:gd name="connsiteX988" fmla="*/ 1507223 w 3054726"/>
                <a:gd name="connsiteY988" fmla="*/ 1669940 h 1691836"/>
                <a:gd name="connsiteX989" fmla="*/ 1458372 w 3054726"/>
                <a:gd name="connsiteY989" fmla="*/ 1676890 h 1691836"/>
                <a:gd name="connsiteX990" fmla="*/ 1437899 w 3054726"/>
                <a:gd name="connsiteY990" fmla="*/ 1687458 h 1691836"/>
                <a:gd name="connsiteX991" fmla="*/ 1416473 w 3054726"/>
                <a:gd name="connsiteY991" fmla="*/ 1683649 h 1691836"/>
                <a:gd name="connsiteX992" fmla="*/ 1443517 w 3054726"/>
                <a:gd name="connsiteY992" fmla="*/ 1674129 h 1691836"/>
                <a:gd name="connsiteX993" fmla="*/ 1460753 w 3054726"/>
                <a:gd name="connsiteY993" fmla="*/ 1652233 h 1691836"/>
                <a:gd name="connsiteX994" fmla="*/ 1480369 w 3054726"/>
                <a:gd name="connsiteY994" fmla="*/ 1631193 h 1691836"/>
                <a:gd name="connsiteX995" fmla="*/ 1490654 w 3054726"/>
                <a:gd name="connsiteY995" fmla="*/ 1609297 h 1691836"/>
                <a:gd name="connsiteX996" fmla="*/ 1523411 w 3054726"/>
                <a:gd name="connsiteY996" fmla="*/ 1574167 h 1691836"/>
                <a:gd name="connsiteX997" fmla="*/ 1527030 w 3054726"/>
                <a:gd name="connsiteY997" fmla="*/ 1552080 h 1691836"/>
                <a:gd name="connsiteX998" fmla="*/ 1532267 w 3054726"/>
                <a:gd name="connsiteY998" fmla="*/ 1577404 h 1691836"/>
                <a:gd name="connsiteX999" fmla="*/ 1556454 w 3054726"/>
                <a:gd name="connsiteY999" fmla="*/ 1589304 h 1691836"/>
                <a:gd name="connsiteX1000" fmla="*/ 1569595 w 3054726"/>
                <a:gd name="connsiteY1000" fmla="*/ 1566836 h 1691836"/>
                <a:gd name="connsiteX1001" fmla="*/ 1566453 w 3054726"/>
                <a:gd name="connsiteY1001" fmla="*/ 1540751 h 1691836"/>
                <a:gd name="connsiteX1002" fmla="*/ 1556359 w 3054726"/>
                <a:gd name="connsiteY1002" fmla="*/ 1515618 h 1691836"/>
                <a:gd name="connsiteX1003" fmla="*/ 1508747 w 3054726"/>
                <a:gd name="connsiteY1003" fmla="*/ 1503527 h 1691836"/>
                <a:gd name="connsiteX1004" fmla="*/ 1446184 w 3054726"/>
                <a:gd name="connsiteY1004" fmla="*/ 1489437 h 1691836"/>
                <a:gd name="connsiteX1005" fmla="*/ 1448088 w 3054726"/>
                <a:gd name="connsiteY1005" fmla="*/ 1466969 h 1691836"/>
                <a:gd name="connsiteX1006" fmla="*/ 1451326 w 3054726"/>
                <a:gd name="connsiteY1006" fmla="*/ 1446120 h 1691836"/>
                <a:gd name="connsiteX1007" fmla="*/ 1464181 w 3054726"/>
                <a:gd name="connsiteY1007" fmla="*/ 1425842 h 1691836"/>
                <a:gd name="connsiteX1008" fmla="*/ 1441994 w 3054726"/>
                <a:gd name="connsiteY1008" fmla="*/ 1425842 h 1691836"/>
                <a:gd name="connsiteX1009" fmla="*/ 1418378 w 3054726"/>
                <a:gd name="connsiteY1009" fmla="*/ 1436600 h 1691836"/>
                <a:gd name="connsiteX1010" fmla="*/ 1427901 w 3054726"/>
                <a:gd name="connsiteY1010" fmla="*/ 1393378 h 1691836"/>
                <a:gd name="connsiteX1011" fmla="*/ 1400190 w 3054726"/>
                <a:gd name="connsiteY1011" fmla="*/ 1379955 h 1691836"/>
                <a:gd name="connsiteX1012" fmla="*/ 1369051 w 3054726"/>
                <a:gd name="connsiteY1012" fmla="*/ 1386904 h 1691836"/>
                <a:gd name="connsiteX1013" fmla="*/ 1342674 w 3054726"/>
                <a:gd name="connsiteY1013" fmla="*/ 1394045 h 1691836"/>
                <a:gd name="connsiteX1014" fmla="*/ 1319915 w 3054726"/>
                <a:gd name="connsiteY1014" fmla="*/ 1397472 h 1691836"/>
                <a:gd name="connsiteX1015" fmla="*/ 1301918 w 3054726"/>
                <a:gd name="connsiteY1015" fmla="*/ 1419654 h 1691836"/>
                <a:gd name="connsiteX1016" fmla="*/ 1247925 w 3054726"/>
                <a:gd name="connsiteY1016" fmla="*/ 1411657 h 1691836"/>
                <a:gd name="connsiteX1017" fmla="*/ 1225262 w 3054726"/>
                <a:gd name="connsiteY1017" fmla="*/ 1408135 h 1691836"/>
                <a:gd name="connsiteX1018" fmla="*/ 1186600 w 3054726"/>
                <a:gd name="connsiteY1018" fmla="*/ 1390713 h 1691836"/>
                <a:gd name="connsiteX1019" fmla="*/ 1162413 w 3054726"/>
                <a:gd name="connsiteY1019" fmla="*/ 1390713 h 1691836"/>
                <a:gd name="connsiteX1020" fmla="*/ 1140130 w 3054726"/>
                <a:gd name="connsiteY1020" fmla="*/ 1383668 h 1691836"/>
                <a:gd name="connsiteX1021" fmla="*/ 1138511 w 3054726"/>
                <a:gd name="connsiteY1021" fmla="*/ 1360914 h 1691836"/>
                <a:gd name="connsiteX1022" fmla="*/ 1124037 w 3054726"/>
                <a:gd name="connsiteY1022" fmla="*/ 1381478 h 1691836"/>
                <a:gd name="connsiteX1023" fmla="*/ 188736 w 3054726"/>
                <a:gd name="connsiteY1023" fmla="*/ 1380050 h 1691836"/>
                <a:gd name="connsiteX1024" fmla="*/ 194450 w 3054726"/>
                <a:gd name="connsiteY1024" fmla="*/ 1354441 h 1691836"/>
                <a:gd name="connsiteX1025" fmla="*/ 173500 w 3054726"/>
                <a:gd name="connsiteY1025" fmla="*/ 1341398 h 1691836"/>
                <a:gd name="connsiteX1026" fmla="*/ 185498 w 3054726"/>
                <a:gd name="connsiteY1026" fmla="*/ 1319882 h 1691836"/>
                <a:gd name="connsiteX1027" fmla="*/ 162454 w 3054726"/>
                <a:gd name="connsiteY1027" fmla="*/ 1319882 h 1691836"/>
                <a:gd name="connsiteX1028" fmla="*/ 162454 w 3054726"/>
                <a:gd name="connsiteY1028" fmla="*/ 1298747 h 1691836"/>
                <a:gd name="connsiteX1029" fmla="*/ 142647 w 3054726"/>
                <a:gd name="connsiteY1029" fmla="*/ 1302270 h 1691836"/>
                <a:gd name="connsiteX1030" fmla="*/ 164739 w 3054726"/>
                <a:gd name="connsiteY1030" fmla="*/ 1281420 h 1691836"/>
                <a:gd name="connsiteX1031" fmla="*/ 133506 w 3054726"/>
                <a:gd name="connsiteY1031" fmla="*/ 1273995 h 1691836"/>
                <a:gd name="connsiteX1032" fmla="*/ 110937 w 3054726"/>
                <a:gd name="connsiteY1032" fmla="*/ 1266950 h 1691836"/>
                <a:gd name="connsiteX1033" fmla="*/ 131411 w 3054726"/>
                <a:gd name="connsiteY1033" fmla="*/ 1257430 h 1691836"/>
                <a:gd name="connsiteX1034" fmla="*/ 149218 w 3054726"/>
                <a:gd name="connsiteY1034" fmla="*/ 1246101 h 1691836"/>
                <a:gd name="connsiteX1035" fmla="*/ 109795 w 3054726"/>
                <a:gd name="connsiteY1035" fmla="*/ 1253145 h 1691836"/>
                <a:gd name="connsiteX1036" fmla="*/ 131601 w 3054726"/>
                <a:gd name="connsiteY1036" fmla="*/ 1239627 h 1691836"/>
                <a:gd name="connsiteX1037" fmla="*/ 169691 w 3054726"/>
                <a:gd name="connsiteY1037" fmla="*/ 1229631 h 1691836"/>
                <a:gd name="connsiteX1038" fmla="*/ 168834 w 3054726"/>
                <a:gd name="connsiteY1038" fmla="*/ 1202117 h 1691836"/>
                <a:gd name="connsiteX1039" fmla="*/ 139505 w 3054726"/>
                <a:gd name="connsiteY1039" fmla="*/ 1207163 h 1691836"/>
                <a:gd name="connsiteX1040" fmla="*/ 132458 w 3054726"/>
                <a:gd name="connsiteY1040" fmla="*/ 1187266 h 1691836"/>
                <a:gd name="connsiteX1041" fmla="*/ 162073 w 3054726"/>
                <a:gd name="connsiteY1041" fmla="*/ 1146900 h 1691836"/>
                <a:gd name="connsiteX1042" fmla="*/ 132172 w 3054726"/>
                <a:gd name="connsiteY1042" fmla="*/ 1161561 h 1691836"/>
                <a:gd name="connsiteX1043" fmla="*/ 122650 w 3054726"/>
                <a:gd name="connsiteY1043" fmla="*/ 1139474 h 1691836"/>
                <a:gd name="connsiteX1044" fmla="*/ 138838 w 3054726"/>
                <a:gd name="connsiteY1044" fmla="*/ 1115388 h 1691836"/>
                <a:gd name="connsiteX1045" fmla="*/ 161121 w 3054726"/>
                <a:gd name="connsiteY1045" fmla="*/ 1101965 h 1691836"/>
                <a:gd name="connsiteX1046" fmla="*/ 181594 w 3054726"/>
                <a:gd name="connsiteY1046" fmla="*/ 1073404 h 1691836"/>
                <a:gd name="connsiteX1047" fmla="*/ 181594 w 3054726"/>
                <a:gd name="connsiteY1047" fmla="*/ 1047318 h 1691836"/>
                <a:gd name="connsiteX1048" fmla="*/ 161121 w 3054726"/>
                <a:gd name="connsiteY1048" fmla="*/ 1027802 h 1691836"/>
                <a:gd name="connsiteX1049" fmla="*/ 171596 w 3054726"/>
                <a:gd name="connsiteY1049" fmla="*/ 1005715 h 1691836"/>
                <a:gd name="connsiteX1050" fmla="*/ 171596 w 3054726"/>
                <a:gd name="connsiteY1050" fmla="*/ 980106 h 1691836"/>
                <a:gd name="connsiteX1051" fmla="*/ 181118 w 3054726"/>
                <a:gd name="connsiteY1051" fmla="*/ 948975 h 1691836"/>
                <a:gd name="connsiteX1052" fmla="*/ 174548 w 3054726"/>
                <a:gd name="connsiteY1052" fmla="*/ 922889 h 1691836"/>
                <a:gd name="connsiteX1053" fmla="*/ 171405 w 3054726"/>
                <a:gd name="connsiteY1053" fmla="*/ 889854 h 1691836"/>
                <a:gd name="connsiteX1054" fmla="*/ 145694 w 3054726"/>
                <a:gd name="connsiteY1054" fmla="*/ 891282 h 1691836"/>
                <a:gd name="connsiteX1055" fmla="*/ 125126 w 3054726"/>
                <a:gd name="connsiteY1055" fmla="*/ 906324 h 1691836"/>
                <a:gd name="connsiteX1056" fmla="*/ 87512 w 3054726"/>
                <a:gd name="connsiteY1056" fmla="*/ 909466 h 1691836"/>
                <a:gd name="connsiteX1057" fmla="*/ 76180 w 3054726"/>
                <a:gd name="connsiteY1057" fmla="*/ 888807 h 1691836"/>
                <a:gd name="connsiteX1058" fmla="*/ 85703 w 3054726"/>
                <a:gd name="connsiteY1058" fmla="*/ 866244 h 1691836"/>
                <a:gd name="connsiteX1059" fmla="*/ 56468 w 3054726"/>
                <a:gd name="connsiteY1059" fmla="*/ 870052 h 1691836"/>
                <a:gd name="connsiteX1060" fmla="*/ 27901 w 3054726"/>
                <a:gd name="connsiteY1060" fmla="*/ 870052 h 1691836"/>
                <a:gd name="connsiteX1061" fmla="*/ 457080 w 3054726"/>
                <a:gd name="connsiteY1061" fmla="*/ 477915 h 1691836"/>
                <a:gd name="connsiteX1062" fmla="*/ 510692 w 3054726"/>
                <a:gd name="connsiteY1062" fmla="*/ 496098 h 1691836"/>
                <a:gd name="connsiteX1063" fmla="*/ 579826 w 3054726"/>
                <a:gd name="connsiteY1063" fmla="*/ 520851 h 1691836"/>
                <a:gd name="connsiteX1064" fmla="*/ 598871 w 3054726"/>
                <a:gd name="connsiteY1064" fmla="*/ 491529 h 1691836"/>
                <a:gd name="connsiteX1065" fmla="*/ 624201 w 3054726"/>
                <a:gd name="connsiteY1065" fmla="*/ 478295 h 1691836"/>
                <a:gd name="connsiteX1066" fmla="*/ 652101 w 3054726"/>
                <a:gd name="connsiteY1066" fmla="*/ 485531 h 1691836"/>
                <a:gd name="connsiteX1067" fmla="*/ 628581 w 3054726"/>
                <a:gd name="connsiteY1067" fmla="*/ 491624 h 1691836"/>
                <a:gd name="connsiteX1068" fmla="*/ 611250 w 3054726"/>
                <a:gd name="connsiteY1068" fmla="*/ 513520 h 1691836"/>
                <a:gd name="connsiteX1069" fmla="*/ 634294 w 3054726"/>
                <a:gd name="connsiteY1069" fmla="*/ 502858 h 1691836"/>
                <a:gd name="connsiteX1070" fmla="*/ 676574 w 3054726"/>
                <a:gd name="connsiteY1070" fmla="*/ 485436 h 1691836"/>
                <a:gd name="connsiteX1071" fmla="*/ 700000 w 3054726"/>
                <a:gd name="connsiteY1071" fmla="*/ 471155 h 1691836"/>
                <a:gd name="connsiteX1072" fmla="*/ 751516 w 3054726"/>
                <a:gd name="connsiteY1072" fmla="*/ 467918 h 1691836"/>
                <a:gd name="connsiteX1073" fmla="*/ 772180 w 3054726"/>
                <a:gd name="connsiteY1073" fmla="*/ 457065 h 1691836"/>
                <a:gd name="connsiteX1074" fmla="*/ 796748 w 3054726"/>
                <a:gd name="connsiteY1074" fmla="*/ 464301 h 1691836"/>
                <a:gd name="connsiteX1075" fmla="*/ 776846 w 3054726"/>
                <a:gd name="connsiteY1075" fmla="*/ 466776 h 1691836"/>
                <a:gd name="connsiteX1076" fmla="*/ 744184 w 3054726"/>
                <a:gd name="connsiteY1076" fmla="*/ 477915 h 1691836"/>
                <a:gd name="connsiteX1077" fmla="*/ 705523 w 3054726"/>
                <a:gd name="connsiteY1077" fmla="*/ 477915 h 1691836"/>
                <a:gd name="connsiteX1078" fmla="*/ 684573 w 3054726"/>
                <a:gd name="connsiteY1078" fmla="*/ 488768 h 1691836"/>
                <a:gd name="connsiteX1079" fmla="*/ 662005 w 3054726"/>
                <a:gd name="connsiteY1079" fmla="*/ 495717 h 1691836"/>
                <a:gd name="connsiteX1080" fmla="*/ 641531 w 3054726"/>
                <a:gd name="connsiteY1080" fmla="*/ 510188 h 1691836"/>
                <a:gd name="connsiteX1081" fmla="*/ 673146 w 3054726"/>
                <a:gd name="connsiteY1081" fmla="*/ 507427 h 1691836"/>
                <a:gd name="connsiteX1082" fmla="*/ 696286 w 3054726"/>
                <a:gd name="connsiteY1082" fmla="*/ 500287 h 1691836"/>
                <a:gd name="connsiteX1083" fmla="*/ 719902 w 3054726"/>
                <a:gd name="connsiteY1083" fmla="*/ 485912 h 1691836"/>
                <a:gd name="connsiteX1084" fmla="*/ 741327 w 3054726"/>
                <a:gd name="connsiteY1084" fmla="*/ 489815 h 1691836"/>
                <a:gd name="connsiteX1085" fmla="*/ 765419 w 3054726"/>
                <a:gd name="connsiteY1085" fmla="*/ 482675 h 1691836"/>
                <a:gd name="connsiteX1086" fmla="*/ 791606 w 3054726"/>
                <a:gd name="connsiteY1086" fmla="*/ 475630 h 1691836"/>
                <a:gd name="connsiteX1087" fmla="*/ 817317 w 3054726"/>
                <a:gd name="connsiteY1087" fmla="*/ 475630 h 1691836"/>
                <a:gd name="connsiteX1088" fmla="*/ 845028 w 3054726"/>
                <a:gd name="connsiteY1088" fmla="*/ 457541 h 1691836"/>
                <a:gd name="connsiteX1089" fmla="*/ 871310 w 3054726"/>
                <a:gd name="connsiteY1089" fmla="*/ 439834 h 1691836"/>
                <a:gd name="connsiteX1090" fmla="*/ 880832 w 3054726"/>
                <a:gd name="connsiteY1090" fmla="*/ 460302 h 1691836"/>
                <a:gd name="connsiteX1091" fmla="*/ 873976 w 3054726"/>
                <a:gd name="connsiteY1091" fmla="*/ 483151 h 1691836"/>
                <a:gd name="connsiteX1092" fmla="*/ 895211 w 3054726"/>
                <a:gd name="connsiteY1092" fmla="*/ 492671 h 1691836"/>
                <a:gd name="connsiteX1093" fmla="*/ 917399 w 3054726"/>
                <a:gd name="connsiteY1093" fmla="*/ 474487 h 1691836"/>
                <a:gd name="connsiteX1094" fmla="*/ 949870 w 3054726"/>
                <a:gd name="connsiteY1094" fmla="*/ 457161 h 1691836"/>
                <a:gd name="connsiteX1095" fmla="*/ 917208 w 3054726"/>
                <a:gd name="connsiteY1095" fmla="*/ 488863 h 1691836"/>
                <a:gd name="connsiteX1096" fmla="*/ 948728 w 3054726"/>
                <a:gd name="connsiteY1096" fmla="*/ 492766 h 1691836"/>
                <a:gd name="connsiteX1097" fmla="*/ 970058 w 3054726"/>
                <a:gd name="connsiteY1097" fmla="*/ 477915 h 1691836"/>
                <a:gd name="connsiteX1098" fmla="*/ 992627 w 3054726"/>
                <a:gd name="connsiteY1098" fmla="*/ 467538 h 1691836"/>
                <a:gd name="connsiteX1099" fmla="*/ 1020432 w 3054726"/>
                <a:gd name="connsiteY1099" fmla="*/ 478200 h 1691836"/>
                <a:gd name="connsiteX1100" fmla="*/ 1043001 w 3054726"/>
                <a:gd name="connsiteY1100" fmla="*/ 492100 h 1691836"/>
                <a:gd name="connsiteX1101" fmla="*/ 1076710 w 3054726"/>
                <a:gd name="connsiteY1101" fmla="*/ 499526 h 1691836"/>
                <a:gd name="connsiteX1102" fmla="*/ 1095755 w 3054726"/>
                <a:gd name="connsiteY1102" fmla="*/ 506475 h 1691836"/>
                <a:gd name="connsiteX1103" fmla="*/ 1155461 w 3054726"/>
                <a:gd name="connsiteY1103" fmla="*/ 513711 h 1691836"/>
                <a:gd name="connsiteX1104" fmla="*/ 1156604 w 3054726"/>
                <a:gd name="connsiteY1104" fmla="*/ 539891 h 1691836"/>
                <a:gd name="connsiteX1105" fmla="*/ 1108992 w 3054726"/>
                <a:gd name="connsiteY1105" fmla="*/ 544271 h 1691836"/>
                <a:gd name="connsiteX1106" fmla="*/ 1154985 w 3054726"/>
                <a:gd name="connsiteY1106" fmla="*/ 559693 h 1691836"/>
                <a:gd name="connsiteX1107" fmla="*/ 1181648 w 3054726"/>
                <a:gd name="connsiteY1107" fmla="*/ 559693 h 1691836"/>
                <a:gd name="connsiteX1108" fmla="*/ 1208311 w 3054726"/>
                <a:gd name="connsiteY1108" fmla="*/ 556171 h 1691836"/>
                <a:gd name="connsiteX1109" fmla="*/ 1237831 w 3054726"/>
                <a:gd name="connsiteY1109" fmla="*/ 552648 h 1691836"/>
                <a:gd name="connsiteX1110" fmla="*/ 1266875 w 3054726"/>
                <a:gd name="connsiteY1110" fmla="*/ 556171 h 1691836"/>
                <a:gd name="connsiteX1111" fmla="*/ 1289824 w 3054726"/>
                <a:gd name="connsiteY1111" fmla="*/ 559693 h 1691836"/>
                <a:gd name="connsiteX1112" fmla="*/ 1291062 w 3054726"/>
                <a:gd name="connsiteY1112" fmla="*/ 589396 h 1691836"/>
                <a:gd name="connsiteX1113" fmla="*/ 1314106 w 3054726"/>
                <a:gd name="connsiteY1113" fmla="*/ 592157 h 1691836"/>
                <a:gd name="connsiteX1114" fmla="*/ 1326200 w 3054726"/>
                <a:gd name="connsiteY1114" fmla="*/ 565881 h 1691836"/>
                <a:gd name="connsiteX1115" fmla="*/ 1339341 w 3054726"/>
                <a:gd name="connsiteY1115" fmla="*/ 537321 h 1691836"/>
                <a:gd name="connsiteX1116" fmla="*/ 1359814 w 3054726"/>
                <a:gd name="connsiteY1116" fmla="*/ 542176 h 1691836"/>
                <a:gd name="connsiteX1117" fmla="*/ 1390286 w 3054726"/>
                <a:gd name="connsiteY1117" fmla="*/ 535036 h 1691836"/>
                <a:gd name="connsiteX1118" fmla="*/ 1416664 w 3054726"/>
                <a:gd name="connsiteY1118" fmla="*/ 527991 h 1691836"/>
                <a:gd name="connsiteX1119" fmla="*/ 1437613 w 3054726"/>
                <a:gd name="connsiteY1119" fmla="*/ 545223 h 1691836"/>
                <a:gd name="connsiteX1120" fmla="*/ 1487892 w 3054726"/>
                <a:gd name="connsiteY1120" fmla="*/ 556266 h 1691836"/>
                <a:gd name="connsiteX1121" fmla="*/ 1547503 w 3054726"/>
                <a:gd name="connsiteY1121" fmla="*/ 559884 h 1691836"/>
                <a:gd name="connsiteX1122" fmla="*/ 1566548 w 3054726"/>
                <a:gd name="connsiteY1122" fmla="*/ 563406 h 1691836"/>
                <a:gd name="connsiteX1123" fmla="*/ 1586736 w 3054726"/>
                <a:gd name="connsiteY1123" fmla="*/ 563406 h 1691836"/>
                <a:gd name="connsiteX1124" fmla="*/ 1598829 w 3054726"/>
                <a:gd name="connsiteY1124" fmla="*/ 540843 h 1691836"/>
                <a:gd name="connsiteX1125" fmla="*/ 1618731 w 3054726"/>
                <a:gd name="connsiteY1125" fmla="*/ 546460 h 1691836"/>
                <a:gd name="connsiteX1126" fmla="*/ 1615684 w 3054726"/>
                <a:gd name="connsiteY1126" fmla="*/ 525516 h 1691836"/>
                <a:gd name="connsiteX1127" fmla="*/ 1639967 w 3054726"/>
                <a:gd name="connsiteY1127" fmla="*/ 524659 h 1691836"/>
                <a:gd name="connsiteX1128" fmla="*/ 1663678 w 3054726"/>
                <a:gd name="connsiteY1128" fmla="*/ 547793 h 1691836"/>
                <a:gd name="connsiteX1129" fmla="*/ 1653584 w 3054726"/>
                <a:gd name="connsiteY1129" fmla="*/ 570546 h 1691836"/>
                <a:gd name="connsiteX1130" fmla="*/ 1673391 w 3054726"/>
                <a:gd name="connsiteY1130" fmla="*/ 563501 h 1691836"/>
                <a:gd name="connsiteX1131" fmla="*/ 1694054 w 3054726"/>
                <a:gd name="connsiteY1131" fmla="*/ 541605 h 1691836"/>
                <a:gd name="connsiteX1132" fmla="*/ 1714623 w 3054726"/>
                <a:gd name="connsiteY1132" fmla="*/ 549411 h 1691836"/>
                <a:gd name="connsiteX1133" fmla="*/ 1736430 w 3054726"/>
                <a:gd name="connsiteY1133" fmla="*/ 535036 h 1691836"/>
                <a:gd name="connsiteX1134" fmla="*/ 1759093 w 3054726"/>
                <a:gd name="connsiteY1134" fmla="*/ 524659 h 1691836"/>
                <a:gd name="connsiteX1135" fmla="*/ 1776424 w 3054726"/>
                <a:gd name="connsiteY1135" fmla="*/ 502762 h 1691836"/>
                <a:gd name="connsiteX1136" fmla="*/ 1754808 w 3054726"/>
                <a:gd name="connsiteY1136" fmla="*/ 498859 h 1691836"/>
                <a:gd name="connsiteX1137" fmla="*/ 1778138 w 3054726"/>
                <a:gd name="connsiteY1137" fmla="*/ 500097 h 1691836"/>
                <a:gd name="connsiteX1138" fmla="*/ 1798707 w 3054726"/>
                <a:gd name="connsiteY1138" fmla="*/ 489244 h 1691836"/>
                <a:gd name="connsiteX1139" fmla="*/ 1772330 w 3054726"/>
                <a:gd name="connsiteY1139" fmla="*/ 470870 h 1691836"/>
                <a:gd name="connsiteX1140" fmla="*/ 1744905 w 3054726"/>
                <a:gd name="connsiteY1140" fmla="*/ 470870 h 1691836"/>
                <a:gd name="connsiteX1141" fmla="*/ 1744048 w 3054726"/>
                <a:gd name="connsiteY1141" fmla="*/ 448212 h 1691836"/>
                <a:gd name="connsiteX1142" fmla="*/ 1772044 w 3054726"/>
                <a:gd name="connsiteY1142" fmla="*/ 440119 h 1691836"/>
                <a:gd name="connsiteX1143" fmla="*/ 1752999 w 3054726"/>
                <a:gd name="connsiteY1143" fmla="*/ 425173 h 1691836"/>
                <a:gd name="connsiteX1144" fmla="*/ 1775948 w 3054726"/>
                <a:gd name="connsiteY1144" fmla="*/ 411273 h 1691836"/>
                <a:gd name="connsiteX1145" fmla="*/ 1828322 w 3054726"/>
                <a:gd name="connsiteY1145" fmla="*/ 393566 h 1691836"/>
                <a:gd name="connsiteX1146" fmla="*/ 1847367 w 3054726"/>
                <a:gd name="connsiteY1146" fmla="*/ 386521 h 1691836"/>
                <a:gd name="connsiteX1147" fmla="*/ 1871554 w 3054726"/>
                <a:gd name="connsiteY1147" fmla="*/ 411273 h 1691836"/>
                <a:gd name="connsiteX1148" fmla="*/ 1857746 w 3054726"/>
                <a:gd name="connsiteY1148" fmla="*/ 439834 h 1691836"/>
                <a:gd name="connsiteX1149" fmla="*/ 1871078 w 3054726"/>
                <a:gd name="connsiteY1149" fmla="*/ 463253 h 1691836"/>
                <a:gd name="connsiteX1150" fmla="*/ 1850509 w 3054726"/>
                <a:gd name="connsiteY1150" fmla="*/ 456018 h 1691836"/>
                <a:gd name="connsiteX1151" fmla="*/ 1837844 w 3054726"/>
                <a:gd name="connsiteY1151" fmla="*/ 482389 h 1691836"/>
                <a:gd name="connsiteX1152" fmla="*/ 1863079 w 3054726"/>
                <a:gd name="connsiteY1152" fmla="*/ 485721 h 1691836"/>
                <a:gd name="connsiteX1153" fmla="*/ 1858413 w 3054726"/>
                <a:gd name="connsiteY1153" fmla="*/ 506475 h 1691836"/>
                <a:gd name="connsiteX1154" fmla="*/ 1847938 w 3054726"/>
                <a:gd name="connsiteY1154" fmla="*/ 532085 h 1691836"/>
                <a:gd name="connsiteX1155" fmla="*/ 1871459 w 3054726"/>
                <a:gd name="connsiteY1155" fmla="*/ 517138 h 1691836"/>
                <a:gd name="connsiteX1156" fmla="*/ 1922500 w 3054726"/>
                <a:gd name="connsiteY1156" fmla="*/ 507142 h 1691836"/>
                <a:gd name="connsiteX1157" fmla="*/ 1914025 w 3054726"/>
                <a:gd name="connsiteY1157" fmla="*/ 532275 h 1691836"/>
                <a:gd name="connsiteX1158" fmla="*/ 1889171 w 3054726"/>
                <a:gd name="connsiteY1158" fmla="*/ 541224 h 1691836"/>
                <a:gd name="connsiteX1159" fmla="*/ 1890980 w 3054726"/>
                <a:gd name="connsiteY1159" fmla="*/ 582542 h 1691836"/>
                <a:gd name="connsiteX1160" fmla="*/ 1914310 w 3054726"/>
                <a:gd name="connsiteY1160" fmla="*/ 573878 h 1691836"/>
                <a:gd name="connsiteX1161" fmla="*/ 1940307 w 3054726"/>
                <a:gd name="connsiteY1161" fmla="*/ 563406 h 1691836"/>
                <a:gd name="connsiteX1162" fmla="*/ 1960780 w 3054726"/>
                <a:gd name="connsiteY1162" fmla="*/ 545223 h 1691836"/>
                <a:gd name="connsiteX1163" fmla="*/ 1996870 w 3054726"/>
                <a:gd name="connsiteY1163" fmla="*/ 516662 h 1691836"/>
                <a:gd name="connsiteX1164" fmla="*/ 2023057 w 3054726"/>
                <a:gd name="connsiteY1164" fmla="*/ 499049 h 1691836"/>
                <a:gd name="connsiteX1165" fmla="*/ 2033723 w 3054726"/>
                <a:gd name="connsiteY1165" fmla="*/ 476867 h 1691836"/>
                <a:gd name="connsiteX1166" fmla="*/ 2074288 w 3054726"/>
                <a:gd name="connsiteY1166" fmla="*/ 471155 h 1691836"/>
                <a:gd name="connsiteX1167" fmla="*/ 2103332 w 3054726"/>
                <a:gd name="connsiteY1167" fmla="*/ 478200 h 1691836"/>
                <a:gd name="connsiteX1168" fmla="*/ 2114950 w 3054726"/>
                <a:gd name="connsiteY1168" fmla="*/ 501715 h 1691836"/>
                <a:gd name="connsiteX1169" fmla="*/ 2111426 w 3054726"/>
                <a:gd name="connsiteY1169" fmla="*/ 521422 h 1691836"/>
                <a:gd name="connsiteX1170" fmla="*/ 2067051 w 3054726"/>
                <a:gd name="connsiteY1170" fmla="*/ 530085 h 1691836"/>
                <a:gd name="connsiteX1171" fmla="*/ 2072003 w 3054726"/>
                <a:gd name="connsiteY1171" fmla="*/ 557789 h 1691836"/>
                <a:gd name="connsiteX1172" fmla="*/ 2062480 w 3054726"/>
                <a:gd name="connsiteY1172" fmla="*/ 584731 h 1691836"/>
                <a:gd name="connsiteX1173" fmla="*/ 2020962 w 3054726"/>
                <a:gd name="connsiteY1173" fmla="*/ 604533 h 1691836"/>
                <a:gd name="connsiteX1174" fmla="*/ 1988586 w 3054726"/>
                <a:gd name="connsiteY1174" fmla="*/ 611483 h 1691836"/>
                <a:gd name="connsiteX1175" fmla="*/ 1967255 w 3054726"/>
                <a:gd name="connsiteY1175" fmla="*/ 598345 h 1691836"/>
                <a:gd name="connsiteX1176" fmla="*/ 1954114 w 3054726"/>
                <a:gd name="connsiteY1176" fmla="*/ 619575 h 1691836"/>
                <a:gd name="connsiteX1177" fmla="*/ 1931356 w 3054726"/>
                <a:gd name="connsiteY1177" fmla="*/ 597774 h 1691836"/>
                <a:gd name="connsiteX1178" fmla="*/ 1908502 w 3054726"/>
                <a:gd name="connsiteY1178" fmla="*/ 615577 h 1691836"/>
                <a:gd name="connsiteX1179" fmla="*/ 1885457 w 3054726"/>
                <a:gd name="connsiteY1179" fmla="*/ 630238 h 1691836"/>
                <a:gd name="connsiteX1180" fmla="*/ 1846129 w 3054726"/>
                <a:gd name="connsiteY1180" fmla="*/ 647850 h 1691836"/>
                <a:gd name="connsiteX1181" fmla="*/ 1806135 w 3054726"/>
                <a:gd name="connsiteY1181" fmla="*/ 626906 h 1691836"/>
                <a:gd name="connsiteX1182" fmla="*/ 1782138 w 3054726"/>
                <a:gd name="connsiteY1182" fmla="*/ 619290 h 1691836"/>
                <a:gd name="connsiteX1183" fmla="*/ 1761664 w 3054726"/>
                <a:gd name="connsiteY1183" fmla="*/ 619290 h 1691836"/>
                <a:gd name="connsiteX1184" fmla="*/ 1738239 w 3054726"/>
                <a:gd name="connsiteY1184" fmla="*/ 622907 h 1691836"/>
                <a:gd name="connsiteX1185" fmla="*/ 1786328 w 3054726"/>
                <a:gd name="connsiteY1185" fmla="*/ 658799 h 1691836"/>
                <a:gd name="connsiteX1186" fmla="*/ 1839654 w 3054726"/>
                <a:gd name="connsiteY1186" fmla="*/ 673174 h 1691836"/>
                <a:gd name="connsiteX1187" fmla="*/ 1816228 w 3054726"/>
                <a:gd name="connsiteY1187" fmla="*/ 679267 h 1691836"/>
                <a:gd name="connsiteX1188" fmla="*/ 1796421 w 3054726"/>
                <a:gd name="connsiteY1188" fmla="*/ 689930 h 1691836"/>
                <a:gd name="connsiteX1189" fmla="*/ 1777376 w 3054726"/>
                <a:gd name="connsiteY1189" fmla="*/ 696879 h 1691836"/>
                <a:gd name="connsiteX1190" fmla="*/ 1741572 w 3054726"/>
                <a:gd name="connsiteY1190" fmla="*/ 703924 h 1691836"/>
                <a:gd name="connsiteX1191" fmla="*/ 1715671 w 3054726"/>
                <a:gd name="connsiteY1191" fmla="*/ 703924 h 1691836"/>
                <a:gd name="connsiteX1192" fmla="*/ 1694054 w 3054726"/>
                <a:gd name="connsiteY1192" fmla="*/ 729629 h 1691836"/>
                <a:gd name="connsiteX1193" fmla="*/ 1663963 w 3054726"/>
                <a:gd name="connsiteY1193" fmla="*/ 714777 h 1691836"/>
                <a:gd name="connsiteX1194" fmla="*/ 1604257 w 3054726"/>
                <a:gd name="connsiteY1194" fmla="*/ 703924 h 1691836"/>
                <a:gd name="connsiteX1195" fmla="*/ 1625207 w 3054726"/>
                <a:gd name="connsiteY1195" fmla="*/ 729343 h 1691836"/>
                <a:gd name="connsiteX1196" fmla="*/ 1660059 w 3054726"/>
                <a:gd name="connsiteY1196" fmla="*/ 726392 h 1691836"/>
                <a:gd name="connsiteX1197" fmla="*/ 1663963 w 3054726"/>
                <a:gd name="connsiteY1197" fmla="*/ 756381 h 1691836"/>
                <a:gd name="connsiteX1198" fmla="*/ 1617017 w 3054726"/>
                <a:gd name="connsiteY1198" fmla="*/ 756952 h 1691836"/>
                <a:gd name="connsiteX1199" fmla="*/ 1569405 w 3054726"/>
                <a:gd name="connsiteY1199" fmla="*/ 792843 h 1691836"/>
                <a:gd name="connsiteX1200" fmla="*/ 1546551 w 3054726"/>
                <a:gd name="connsiteY1200" fmla="*/ 806838 h 1691836"/>
                <a:gd name="connsiteX1201" fmla="*/ 1513603 w 3054726"/>
                <a:gd name="connsiteY1201" fmla="*/ 828163 h 1691836"/>
                <a:gd name="connsiteX1202" fmla="*/ 1493796 w 3054726"/>
                <a:gd name="connsiteY1202" fmla="*/ 842348 h 1691836"/>
                <a:gd name="connsiteX1203" fmla="*/ 1474084 w 3054726"/>
                <a:gd name="connsiteY1203" fmla="*/ 856533 h 1691836"/>
                <a:gd name="connsiteX1204" fmla="*/ 1444089 w 3054726"/>
                <a:gd name="connsiteY1204" fmla="*/ 888617 h 1691836"/>
                <a:gd name="connsiteX1205" fmla="*/ 1417711 w 3054726"/>
                <a:gd name="connsiteY1205" fmla="*/ 920604 h 1691836"/>
                <a:gd name="connsiteX1206" fmla="*/ 1410569 w 3054726"/>
                <a:gd name="connsiteY1206" fmla="*/ 949927 h 1691836"/>
                <a:gd name="connsiteX1207" fmla="*/ 1434090 w 3054726"/>
                <a:gd name="connsiteY1207" fmla="*/ 938217 h 1691836"/>
                <a:gd name="connsiteX1208" fmla="*/ 1458087 w 3054726"/>
                <a:gd name="connsiteY1208" fmla="*/ 949165 h 1691836"/>
                <a:gd name="connsiteX1209" fmla="*/ 1446850 w 3054726"/>
                <a:gd name="connsiteY1209" fmla="*/ 981629 h 1691836"/>
                <a:gd name="connsiteX1210" fmla="*/ 1427329 w 3054726"/>
                <a:gd name="connsiteY1210" fmla="*/ 1012855 h 1691836"/>
                <a:gd name="connsiteX1211" fmla="*/ 1449993 w 3054726"/>
                <a:gd name="connsiteY1211" fmla="*/ 1009333 h 1691836"/>
                <a:gd name="connsiteX1212" fmla="*/ 1475799 w 3054726"/>
                <a:gd name="connsiteY1212" fmla="*/ 1005906 h 1691836"/>
                <a:gd name="connsiteX1213" fmla="*/ 1508080 w 3054726"/>
                <a:gd name="connsiteY1213" fmla="*/ 1009428 h 1691836"/>
                <a:gd name="connsiteX1214" fmla="*/ 1563215 w 3054726"/>
                <a:gd name="connsiteY1214" fmla="*/ 1037989 h 1691836"/>
                <a:gd name="connsiteX1215" fmla="*/ 1582260 w 3054726"/>
                <a:gd name="connsiteY1215" fmla="*/ 1065502 h 1691836"/>
                <a:gd name="connsiteX1216" fmla="*/ 1619493 w 3054726"/>
                <a:gd name="connsiteY1216" fmla="*/ 1080544 h 1691836"/>
                <a:gd name="connsiteX1217" fmla="*/ 1611304 w 3054726"/>
                <a:gd name="connsiteY1217" fmla="*/ 1101774 h 1691836"/>
                <a:gd name="connsiteX1218" fmla="*/ 1631111 w 3054726"/>
                <a:gd name="connsiteY1218" fmla="*/ 1094634 h 1691836"/>
                <a:gd name="connsiteX1219" fmla="*/ 1689484 w 3054726"/>
                <a:gd name="connsiteY1219" fmla="*/ 1094634 h 1691836"/>
                <a:gd name="connsiteX1220" fmla="*/ 1714433 w 3054726"/>
                <a:gd name="connsiteY1220" fmla="*/ 1111865 h 1691836"/>
                <a:gd name="connsiteX1221" fmla="*/ 1687960 w 3054726"/>
                <a:gd name="connsiteY1221" fmla="*/ 1129287 h 1691836"/>
                <a:gd name="connsiteX1222" fmla="*/ 1687008 w 3054726"/>
                <a:gd name="connsiteY1222" fmla="*/ 1155849 h 1691836"/>
                <a:gd name="connsiteX1223" fmla="*/ 1674248 w 3054726"/>
                <a:gd name="connsiteY1223" fmla="*/ 1175841 h 1691836"/>
                <a:gd name="connsiteX1224" fmla="*/ 1657869 w 3054726"/>
                <a:gd name="connsiteY1224" fmla="*/ 1200499 h 1691836"/>
                <a:gd name="connsiteX1225" fmla="*/ 1654155 w 3054726"/>
                <a:gd name="connsiteY1225" fmla="*/ 1229916 h 1691836"/>
                <a:gd name="connsiteX1226" fmla="*/ 1675200 w 3054726"/>
                <a:gd name="connsiteY1226" fmla="*/ 1242959 h 1691836"/>
                <a:gd name="connsiteX1227" fmla="*/ 1680533 w 3054726"/>
                <a:gd name="connsiteY1227" fmla="*/ 1262761 h 1691836"/>
                <a:gd name="connsiteX1228" fmla="*/ 1657869 w 3054726"/>
                <a:gd name="connsiteY1228" fmla="*/ 1277612 h 1691836"/>
                <a:gd name="connsiteX1229" fmla="*/ 1679580 w 3054726"/>
                <a:gd name="connsiteY1229" fmla="*/ 1278374 h 1691836"/>
                <a:gd name="connsiteX1230" fmla="*/ 1701768 w 3054726"/>
                <a:gd name="connsiteY1230" fmla="*/ 1281896 h 1691836"/>
                <a:gd name="connsiteX1231" fmla="*/ 1720813 w 3054726"/>
                <a:gd name="connsiteY1231" fmla="*/ 1259810 h 1691836"/>
                <a:gd name="connsiteX1232" fmla="*/ 1741191 w 3054726"/>
                <a:gd name="connsiteY1232" fmla="*/ 1267711 h 1691836"/>
                <a:gd name="connsiteX1233" fmla="*/ 1744333 w 3054726"/>
                <a:gd name="connsiteY1233" fmla="*/ 1244101 h 1691836"/>
                <a:gd name="connsiteX1234" fmla="*/ 1772901 w 3054726"/>
                <a:gd name="connsiteY1234" fmla="*/ 1228488 h 1691836"/>
                <a:gd name="connsiteX1235" fmla="*/ 1774139 w 3054726"/>
                <a:gd name="connsiteY1235" fmla="*/ 1184029 h 1691836"/>
                <a:gd name="connsiteX1236" fmla="*/ 1793184 w 3054726"/>
                <a:gd name="connsiteY1236" fmla="*/ 1153469 h 1691836"/>
                <a:gd name="connsiteX1237" fmla="*/ 1790232 w 3054726"/>
                <a:gd name="connsiteY1237" fmla="*/ 1130525 h 1691836"/>
                <a:gd name="connsiteX1238" fmla="*/ 1786994 w 3054726"/>
                <a:gd name="connsiteY1238" fmla="*/ 1109295 h 1691836"/>
                <a:gd name="connsiteX1239" fmla="*/ 1808325 w 3054726"/>
                <a:gd name="connsiteY1239" fmla="*/ 1104916 h 1691836"/>
                <a:gd name="connsiteX1240" fmla="*/ 1827370 w 3054726"/>
                <a:gd name="connsiteY1240" fmla="*/ 1101488 h 1691836"/>
                <a:gd name="connsiteX1241" fmla="*/ 1856794 w 3054726"/>
                <a:gd name="connsiteY1241" fmla="*/ 1097966 h 1691836"/>
                <a:gd name="connsiteX1242" fmla="*/ 1877648 w 3054726"/>
                <a:gd name="connsiteY1242" fmla="*/ 1083400 h 1691836"/>
                <a:gd name="connsiteX1243" fmla="*/ 1900788 w 3054726"/>
                <a:gd name="connsiteY1243" fmla="*/ 1065597 h 1691836"/>
                <a:gd name="connsiteX1244" fmla="*/ 1940307 w 3054726"/>
                <a:gd name="connsiteY1244" fmla="*/ 1033800 h 1691836"/>
                <a:gd name="connsiteX1245" fmla="*/ 1950972 w 3054726"/>
                <a:gd name="connsiteY1245" fmla="*/ 1004382 h 1691836"/>
                <a:gd name="connsiteX1246" fmla="*/ 1954305 w 3054726"/>
                <a:gd name="connsiteY1246" fmla="*/ 982771 h 1691836"/>
                <a:gd name="connsiteX1247" fmla="*/ 1947734 w 3054726"/>
                <a:gd name="connsiteY1247" fmla="*/ 956972 h 1691836"/>
                <a:gd name="connsiteX1248" fmla="*/ 1920405 w 3054726"/>
                <a:gd name="connsiteY1248" fmla="*/ 937931 h 1691836"/>
                <a:gd name="connsiteX1249" fmla="*/ 1940402 w 3054726"/>
                <a:gd name="connsiteY1249" fmla="*/ 924032 h 1691836"/>
                <a:gd name="connsiteX1250" fmla="*/ 1976873 w 3054726"/>
                <a:gd name="connsiteY1250" fmla="*/ 895471 h 1691836"/>
                <a:gd name="connsiteX1251" fmla="*/ 1997061 w 3054726"/>
                <a:gd name="connsiteY1251" fmla="*/ 879477 h 1691836"/>
                <a:gd name="connsiteX1252" fmla="*/ 1993823 w 3054726"/>
                <a:gd name="connsiteY1252" fmla="*/ 858247 h 1691836"/>
                <a:gd name="connsiteX1253" fmla="*/ 2006583 w 3054726"/>
                <a:gd name="connsiteY1253" fmla="*/ 839207 h 1691836"/>
                <a:gd name="connsiteX1254" fmla="*/ 2029056 w 3054726"/>
                <a:gd name="connsiteY1254" fmla="*/ 822166 h 1691836"/>
                <a:gd name="connsiteX1255" fmla="*/ 2019534 w 3054726"/>
                <a:gd name="connsiteY1255" fmla="*/ 797984 h 1691836"/>
                <a:gd name="connsiteX1256" fmla="*/ 2060766 w 3054726"/>
                <a:gd name="connsiteY1256" fmla="*/ 773041 h 1691836"/>
                <a:gd name="connsiteX1257" fmla="*/ 2108379 w 3054726"/>
                <a:gd name="connsiteY1257" fmla="*/ 787131 h 1691836"/>
                <a:gd name="connsiteX1258" fmla="*/ 2131709 w 3054726"/>
                <a:gd name="connsiteY1258" fmla="*/ 790749 h 1691836"/>
                <a:gd name="connsiteX1259" fmla="*/ 2152944 w 3054726"/>
                <a:gd name="connsiteY1259" fmla="*/ 779896 h 1691836"/>
                <a:gd name="connsiteX1260" fmla="*/ 2178179 w 3054726"/>
                <a:gd name="connsiteY1260" fmla="*/ 779896 h 1691836"/>
                <a:gd name="connsiteX1261" fmla="*/ 2180560 w 3054726"/>
                <a:gd name="connsiteY1261" fmla="*/ 800935 h 1691836"/>
                <a:gd name="connsiteX1262" fmla="*/ 2211127 w 3054726"/>
                <a:gd name="connsiteY1262" fmla="*/ 811122 h 1691836"/>
                <a:gd name="connsiteX1263" fmla="*/ 2216174 w 3054726"/>
                <a:gd name="connsiteY1263" fmla="*/ 834256 h 1691836"/>
                <a:gd name="connsiteX1264" fmla="*/ 2243694 w 3054726"/>
                <a:gd name="connsiteY1264" fmla="*/ 849869 h 1691836"/>
                <a:gd name="connsiteX1265" fmla="*/ 2265024 w 3054726"/>
                <a:gd name="connsiteY1265" fmla="*/ 846632 h 1691836"/>
                <a:gd name="connsiteX1266" fmla="*/ 2243694 w 3054726"/>
                <a:gd name="connsiteY1266" fmla="*/ 852725 h 1691836"/>
                <a:gd name="connsiteX1267" fmla="*/ 2229696 w 3054726"/>
                <a:gd name="connsiteY1267" fmla="*/ 874812 h 1691836"/>
                <a:gd name="connsiteX1268" fmla="*/ 2208365 w 3054726"/>
                <a:gd name="connsiteY1268" fmla="*/ 877192 h 1691836"/>
                <a:gd name="connsiteX1269" fmla="*/ 2223221 w 3054726"/>
                <a:gd name="connsiteY1269" fmla="*/ 902326 h 1691836"/>
                <a:gd name="connsiteX1270" fmla="*/ 2191130 w 3054726"/>
                <a:gd name="connsiteY1270" fmla="*/ 933933 h 1691836"/>
                <a:gd name="connsiteX1271" fmla="*/ 2219221 w 3054726"/>
                <a:gd name="connsiteY1271" fmla="*/ 931362 h 1691836"/>
                <a:gd name="connsiteX1272" fmla="*/ 2243980 w 3054726"/>
                <a:gd name="connsiteY1272" fmla="*/ 941835 h 1691836"/>
                <a:gd name="connsiteX1273" fmla="*/ 2198081 w 3054726"/>
                <a:gd name="connsiteY1273" fmla="*/ 969158 h 1691836"/>
                <a:gd name="connsiteX1274" fmla="*/ 2235505 w 3054726"/>
                <a:gd name="connsiteY1274" fmla="*/ 966777 h 1691836"/>
                <a:gd name="connsiteX1275" fmla="*/ 2256835 w 3054726"/>
                <a:gd name="connsiteY1275" fmla="*/ 944405 h 1691836"/>
                <a:gd name="connsiteX1276" fmla="*/ 2252645 w 3054726"/>
                <a:gd name="connsiteY1276" fmla="*/ 964017 h 1691836"/>
                <a:gd name="connsiteX1277" fmla="*/ 2279308 w 3054726"/>
                <a:gd name="connsiteY1277" fmla="*/ 951926 h 1691836"/>
                <a:gd name="connsiteX1278" fmla="*/ 2299210 w 3054726"/>
                <a:gd name="connsiteY1278" fmla="*/ 937646 h 1691836"/>
                <a:gd name="connsiteX1279" fmla="*/ 2321207 w 3054726"/>
                <a:gd name="connsiteY1279" fmla="*/ 934599 h 1691836"/>
                <a:gd name="connsiteX1280" fmla="*/ 2319493 w 3054726"/>
                <a:gd name="connsiteY1280" fmla="*/ 954782 h 1691836"/>
                <a:gd name="connsiteX1281" fmla="*/ 2342538 w 3054726"/>
                <a:gd name="connsiteY1281" fmla="*/ 923365 h 1691836"/>
                <a:gd name="connsiteX1282" fmla="*/ 2375295 w 3054726"/>
                <a:gd name="connsiteY1282" fmla="*/ 887284 h 1691836"/>
                <a:gd name="connsiteX1283" fmla="*/ 2396530 w 3054726"/>
                <a:gd name="connsiteY1283" fmla="*/ 884999 h 1691836"/>
                <a:gd name="connsiteX1284" fmla="*/ 2393769 w 3054726"/>
                <a:gd name="connsiteY1284" fmla="*/ 921556 h 1691836"/>
                <a:gd name="connsiteX1285" fmla="*/ 2414528 w 3054726"/>
                <a:gd name="connsiteY1285" fmla="*/ 937646 h 1691836"/>
                <a:gd name="connsiteX1286" fmla="*/ 2391578 w 3054726"/>
                <a:gd name="connsiteY1286" fmla="*/ 947832 h 1691836"/>
                <a:gd name="connsiteX1287" fmla="*/ 2412242 w 3054726"/>
                <a:gd name="connsiteY1287" fmla="*/ 955734 h 1691836"/>
                <a:gd name="connsiteX1288" fmla="*/ 2381961 w 3054726"/>
                <a:gd name="connsiteY1288" fmla="*/ 965254 h 1691836"/>
                <a:gd name="connsiteX1289" fmla="*/ 2409671 w 3054726"/>
                <a:gd name="connsiteY1289" fmla="*/ 966301 h 1691836"/>
                <a:gd name="connsiteX1290" fmla="*/ 2434525 w 3054726"/>
                <a:gd name="connsiteY1290" fmla="*/ 980201 h 1691836"/>
                <a:gd name="connsiteX1291" fmla="*/ 2407957 w 3054726"/>
                <a:gd name="connsiteY1291" fmla="*/ 993720 h 1691836"/>
                <a:gd name="connsiteX1292" fmla="*/ 2420432 w 3054726"/>
                <a:gd name="connsiteY1292" fmla="*/ 1018282 h 1691836"/>
                <a:gd name="connsiteX1293" fmla="*/ 2397959 w 3054726"/>
                <a:gd name="connsiteY1293" fmla="*/ 1032753 h 1691836"/>
                <a:gd name="connsiteX1294" fmla="*/ 2407481 w 3054726"/>
                <a:gd name="connsiteY1294" fmla="*/ 1060361 h 1691836"/>
                <a:gd name="connsiteX1295" fmla="*/ 2431287 w 3054726"/>
                <a:gd name="connsiteY1295" fmla="*/ 1079402 h 1691836"/>
                <a:gd name="connsiteX1296" fmla="*/ 2415290 w 3054726"/>
                <a:gd name="connsiteY1296" fmla="*/ 1100917 h 1691836"/>
                <a:gd name="connsiteX1297" fmla="*/ 2438334 w 3054726"/>
                <a:gd name="connsiteY1297" fmla="*/ 1111485 h 1691836"/>
                <a:gd name="connsiteX1298" fmla="*/ 2488803 w 3054726"/>
                <a:gd name="connsiteY1298" fmla="*/ 1108248 h 1691836"/>
                <a:gd name="connsiteX1299" fmla="*/ 2508800 w 3054726"/>
                <a:gd name="connsiteY1299" fmla="*/ 1104630 h 1691836"/>
                <a:gd name="connsiteX1300" fmla="*/ 2522799 w 3054726"/>
                <a:gd name="connsiteY1300" fmla="*/ 1128335 h 1691836"/>
                <a:gd name="connsiteX1301" fmla="*/ 2485375 w 3054726"/>
                <a:gd name="connsiteY1301" fmla="*/ 1124623 h 1691836"/>
                <a:gd name="connsiteX1302" fmla="*/ 2461093 w 3054726"/>
                <a:gd name="connsiteY1302" fmla="*/ 1139093 h 1691836"/>
                <a:gd name="connsiteX1303" fmla="*/ 2431954 w 3054726"/>
                <a:gd name="connsiteY1303" fmla="*/ 1149470 h 1691836"/>
                <a:gd name="connsiteX1304" fmla="*/ 2408719 w 3054726"/>
                <a:gd name="connsiteY1304" fmla="*/ 1160228 h 1691836"/>
                <a:gd name="connsiteX1305" fmla="*/ 2387674 w 3054726"/>
                <a:gd name="connsiteY1305" fmla="*/ 1155944 h 1691836"/>
                <a:gd name="connsiteX1306" fmla="*/ 2394245 w 3054726"/>
                <a:gd name="connsiteY1306" fmla="*/ 1180697 h 1691836"/>
                <a:gd name="connsiteX1307" fmla="*/ 2420813 w 3054726"/>
                <a:gd name="connsiteY1307" fmla="*/ 1168035 h 1691836"/>
                <a:gd name="connsiteX1308" fmla="*/ 2443286 w 3054726"/>
                <a:gd name="connsiteY1308" fmla="*/ 1161180 h 1691836"/>
                <a:gd name="connsiteX1309" fmla="*/ 2463474 w 3054726"/>
                <a:gd name="connsiteY1309" fmla="*/ 1150327 h 1691836"/>
                <a:gd name="connsiteX1310" fmla="*/ 2483185 w 3054726"/>
                <a:gd name="connsiteY1310" fmla="*/ 1139760 h 1691836"/>
                <a:gd name="connsiteX1311" fmla="*/ 2492707 w 3054726"/>
                <a:gd name="connsiteY1311" fmla="*/ 1165274 h 1691836"/>
                <a:gd name="connsiteX1312" fmla="*/ 2515562 w 3054726"/>
                <a:gd name="connsiteY1312" fmla="*/ 1161085 h 1691836"/>
                <a:gd name="connsiteX1313" fmla="*/ 2513562 w 3054726"/>
                <a:gd name="connsiteY1313" fmla="*/ 1156896 h 1691836"/>
                <a:gd name="connsiteX1314" fmla="*/ 2493850 w 3054726"/>
                <a:gd name="connsiteY1314" fmla="*/ 1163941 h 1691836"/>
                <a:gd name="connsiteX1315" fmla="*/ 2503373 w 3054726"/>
                <a:gd name="connsiteY1315" fmla="*/ 1142045 h 1691836"/>
                <a:gd name="connsiteX1316" fmla="*/ 2481757 w 3054726"/>
                <a:gd name="connsiteY1316" fmla="*/ 1135571 h 1691836"/>
                <a:gd name="connsiteX1317" fmla="*/ 2460426 w 3054726"/>
                <a:gd name="connsiteY1317" fmla="*/ 1146424 h 1691836"/>
                <a:gd name="connsiteX1318" fmla="*/ 2440715 w 3054726"/>
                <a:gd name="connsiteY1318" fmla="*/ 1156991 h 1691836"/>
                <a:gd name="connsiteX1319" fmla="*/ 2418718 w 3054726"/>
                <a:gd name="connsiteY1319" fmla="*/ 1163370 h 1691836"/>
                <a:gd name="connsiteX1320" fmla="*/ 2395102 w 3054726"/>
                <a:gd name="connsiteY1320" fmla="*/ 1177745 h 1691836"/>
                <a:gd name="connsiteX1321" fmla="*/ 2392150 w 3054726"/>
                <a:gd name="connsiteY1321" fmla="*/ 1154421 h 1691836"/>
                <a:gd name="connsiteX1322" fmla="*/ 2433573 w 3054726"/>
                <a:gd name="connsiteY1322" fmla="*/ 1153659 h 1691836"/>
                <a:gd name="connsiteX1323" fmla="*/ 2462997 w 3054726"/>
                <a:gd name="connsiteY1323" fmla="*/ 1143187 h 1691836"/>
                <a:gd name="connsiteX1324" fmla="*/ 2486423 w 3054726"/>
                <a:gd name="connsiteY1324" fmla="*/ 1128812 h 1691836"/>
                <a:gd name="connsiteX1325" fmla="*/ 2524513 w 3054726"/>
                <a:gd name="connsiteY1325" fmla="*/ 1128812 h 1691836"/>
                <a:gd name="connsiteX1326" fmla="*/ 2510134 w 3054726"/>
                <a:gd name="connsiteY1326" fmla="*/ 1100251 h 1691836"/>
                <a:gd name="connsiteX1327" fmla="*/ 2487946 w 3054726"/>
                <a:gd name="connsiteY1327" fmla="*/ 1102726 h 1691836"/>
                <a:gd name="connsiteX1328" fmla="*/ 2438905 w 3054726"/>
                <a:gd name="connsiteY1328" fmla="*/ 1106249 h 1691836"/>
                <a:gd name="connsiteX1329" fmla="*/ 2417004 w 3054726"/>
                <a:gd name="connsiteY1329" fmla="*/ 1095872 h 1691836"/>
                <a:gd name="connsiteX1330" fmla="*/ 2433954 w 3054726"/>
                <a:gd name="connsiteY1330" fmla="*/ 1074927 h 1691836"/>
                <a:gd name="connsiteX1331" fmla="*/ 2410909 w 3054726"/>
                <a:gd name="connsiteY1331" fmla="*/ 1057219 h 1691836"/>
                <a:gd name="connsiteX1332" fmla="*/ 2401387 w 3054726"/>
                <a:gd name="connsiteY1332" fmla="*/ 1033514 h 1691836"/>
                <a:gd name="connsiteX1333" fmla="*/ 2423669 w 3054726"/>
                <a:gd name="connsiteY1333" fmla="*/ 1018567 h 1691836"/>
                <a:gd name="connsiteX1334" fmla="*/ 2411100 w 3054726"/>
                <a:gd name="connsiteY1334" fmla="*/ 994196 h 1691836"/>
                <a:gd name="connsiteX1335" fmla="*/ 2436715 w 3054726"/>
                <a:gd name="connsiteY1335" fmla="*/ 979820 h 1691836"/>
                <a:gd name="connsiteX1336" fmla="*/ 2410147 w 3054726"/>
                <a:gd name="connsiteY1336" fmla="*/ 961541 h 1691836"/>
                <a:gd name="connsiteX1337" fmla="*/ 2382437 w 3054726"/>
                <a:gd name="connsiteY1337" fmla="*/ 964778 h 1691836"/>
                <a:gd name="connsiteX1338" fmla="*/ 2413385 w 3054726"/>
                <a:gd name="connsiteY1338" fmla="*/ 955258 h 1691836"/>
                <a:gd name="connsiteX1339" fmla="*/ 2393007 w 3054726"/>
                <a:gd name="connsiteY1339" fmla="*/ 947166 h 1691836"/>
                <a:gd name="connsiteX1340" fmla="*/ 2416908 w 3054726"/>
                <a:gd name="connsiteY1340" fmla="*/ 937646 h 1691836"/>
                <a:gd name="connsiteX1341" fmla="*/ 2397292 w 3054726"/>
                <a:gd name="connsiteY1341" fmla="*/ 919462 h 1691836"/>
                <a:gd name="connsiteX1342" fmla="*/ 2398339 w 3054726"/>
                <a:gd name="connsiteY1342" fmla="*/ 882524 h 1691836"/>
                <a:gd name="connsiteX1343" fmla="*/ 2372533 w 3054726"/>
                <a:gd name="connsiteY1343" fmla="*/ 883666 h 1691836"/>
                <a:gd name="connsiteX1344" fmla="*/ 2357583 w 3054726"/>
                <a:gd name="connsiteY1344" fmla="*/ 909751 h 1691836"/>
                <a:gd name="connsiteX1345" fmla="*/ 2315017 w 3054726"/>
                <a:gd name="connsiteY1345" fmla="*/ 951926 h 1691836"/>
                <a:gd name="connsiteX1346" fmla="*/ 2322636 w 3054726"/>
                <a:gd name="connsiteY1346" fmla="*/ 932886 h 1691836"/>
                <a:gd name="connsiteX1347" fmla="*/ 2296830 w 3054726"/>
                <a:gd name="connsiteY1347" fmla="*/ 933742 h 1691836"/>
                <a:gd name="connsiteX1348" fmla="*/ 2276070 w 3054726"/>
                <a:gd name="connsiteY1348" fmla="*/ 948308 h 1691836"/>
                <a:gd name="connsiteX1349" fmla="*/ 2253216 w 3054726"/>
                <a:gd name="connsiteY1349" fmla="*/ 962303 h 1691836"/>
                <a:gd name="connsiteX1350" fmla="*/ 2252645 w 3054726"/>
                <a:gd name="connsiteY1350" fmla="*/ 941549 h 1691836"/>
                <a:gd name="connsiteX1351" fmla="*/ 2232933 w 3054726"/>
                <a:gd name="connsiteY1351" fmla="*/ 962779 h 1691836"/>
                <a:gd name="connsiteX1352" fmla="*/ 2198081 w 3054726"/>
                <a:gd name="connsiteY1352" fmla="*/ 969062 h 1691836"/>
                <a:gd name="connsiteX1353" fmla="*/ 2232172 w 3054726"/>
                <a:gd name="connsiteY1353" fmla="*/ 963160 h 1691836"/>
                <a:gd name="connsiteX1354" fmla="*/ 2246646 w 3054726"/>
                <a:gd name="connsiteY1354" fmla="*/ 940882 h 1691836"/>
                <a:gd name="connsiteX1355" fmla="*/ 2219126 w 3054726"/>
                <a:gd name="connsiteY1355" fmla="*/ 926793 h 1691836"/>
                <a:gd name="connsiteX1356" fmla="*/ 2191320 w 3054726"/>
                <a:gd name="connsiteY1356" fmla="*/ 933742 h 1691836"/>
                <a:gd name="connsiteX1357" fmla="*/ 2219888 w 3054726"/>
                <a:gd name="connsiteY1357" fmla="*/ 924222 h 1691836"/>
                <a:gd name="connsiteX1358" fmla="*/ 2227601 w 3054726"/>
                <a:gd name="connsiteY1358" fmla="*/ 901659 h 1691836"/>
                <a:gd name="connsiteX1359" fmla="*/ 2210556 w 3054726"/>
                <a:gd name="connsiteY1359" fmla="*/ 877764 h 1691836"/>
                <a:gd name="connsiteX1360" fmla="*/ 2232076 w 3054726"/>
                <a:gd name="connsiteY1360" fmla="*/ 877764 h 1691836"/>
                <a:gd name="connsiteX1361" fmla="*/ 2247312 w 3054726"/>
                <a:gd name="connsiteY1361" fmla="*/ 855962 h 1691836"/>
                <a:gd name="connsiteX1362" fmla="*/ 2264548 w 3054726"/>
                <a:gd name="connsiteY1362" fmla="*/ 841777 h 1691836"/>
                <a:gd name="connsiteX1363" fmla="*/ 2244836 w 3054726"/>
                <a:gd name="connsiteY1363" fmla="*/ 845300 h 1691836"/>
                <a:gd name="connsiteX1364" fmla="*/ 2220078 w 3054726"/>
                <a:gd name="connsiteY1364" fmla="*/ 831400 h 1691836"/>
                <a:gd name="connsiteX1365" fmla="*/ 2214650 w 3054726"/>
                <a:gd name="connsiteY1365" fmla="*/ 808076 h 1691836"/>
                <a:gd name="connsiteX1366" fmla="*/ 2183607 w 3054726"/>
                <a:gd name="connsiteY1366" fmla="*/ 795890 h 1691836"/>
                <a:gd name="connsiteX1367" fmla="*/ 2179512 w 3054726"/>
                <a:gd name="connsiteY1367" fmla="*/ 774469 h 1691836"/>
                <a:gd name="connsiteX1368" fmla="*/ 2153135 w 3054726"/>
                <a:gd name="connsiteY1368" fmla="*/ 774469 h 1691836"/>
                <a:gd name="connsiteX1369" fmla="*/ 2132281 w 3054726"/>
                <a:gd name="connsiteY1369" fmla="*/ 785417 h 1691836"/>
                <a:gd name="connsiteX1370" fmla="*/ 2110760 w 3054726"/>
                <a:gd name="connsiteY1370" fmla="*/ 781609 h 1691836"/>
                <a:gd name="connsiteX1371" fmla="*/ 2061719 w 3054726"/>
                <a:gd name="connsiteY1371" fmla="*/ 767519 h 1691836"/>
                <a:gd name="connsiteX1372" fmla="*/ 2034103 w 3054726"/>
                <a:gd name="connsiteY1372" fmla="*/ 774564 h 1691836"/>
                <a:gd name="connsiteX1373" fmla="*/ 2016392 w 3054726"/>
                <a:gd name="connsiteY1373" fmla="*/ 796651 h 1691836"/>
                <a:gd name="connsiteX1374" fmla="*/ 2025914 w 3054726"/>
                <a:gd name="connsiteY1374" fmla="*/ 820357 h 1691836"/>
                <a:gd name="connsiteX1375" fmla="*/ 2003536 w 3054726"/>
                <a:gd name="connsiteY1375" fmla="*/ 835113 h 1691836"/>
                <a:gd name="connsiteX1376" fmla="*/ 1989824 w 3054726"/>
                <a:gd name="connsiteY1376" fmla="*/ 857009 h 1691836"/>
                <a:gd name="connsiteX1377" fmla="*/ 1992776 w 3054726"/>
                <a:gd name="connsiteY1377" fmla="*/ 879858 h 1691836"/>
                <a:gd name="connsiteX1378" fmla="*/ 1957066 w 3054726"/>
                <a:gd name="connsiteY1378" fmla="*/ 913369 h 1691836"/>
                <a:gd name="connsiteX1379" fmla="*/ 1917929 w 3054726"/>
                <a:gd name="connsiteY1379" fmla="*/ 937836 h 1691836"/>
                <a:gd name="connsiteX1380" fmla="*/ 1944497 w 3054726"/>
                <a:gd name="connsiteY1380" fmla="*/ 959352 h 1691836"/>
                <a:gd name="connsiteX1381" fmla="*/ 1950115 w 3054726"/>
                <a:gd name="connsiteY1381" fmla="*/ 982676 h 1691836"/>
                <a:gd name="connsiteX1382" fmla="*/ 1946687 w 3054726"/>
                <a:gd name="connsiteY1382" fmla="*/ 1002954 h 1691836"/>
                <a:gd name="connsiteX1383" fmla="*/ 1937164 w 3054726"/>
                <a:gd name="connsiteY1383" fmla="*/ 1030849 h 1691836"/>
                <a:gd name="connsiteX1384" fmla="*/ 1898407 w 3054726"/>
                <a:gd name="connsiteY1384" fmla="*/ 1061599 h 1691836"/>
                <a:gd name="connsiteX1385" fmla="*/ 1875458 w 3054726"/>
                <a:gd name="connsiteY1385" fmla="*/ 1079211 h 1691836"/>
                <a:gd name="connsiteX1386" fmla="*/ 1855842 w 3054726"/>
                <a:gd name="connsiteY1386" fmla="*/ 1093301 h 1691836"/>
                <a:gd name="connsiteX1387" fmla="*/ 1827275 w 3054726"/>
                <a:gd name="connsiteY1387" fmla="*/ 1096443 h 1691836"/>
                <a:gd name="connsiteX1388" fmla="*/ 1807468 w 3054726"/>
                <a:gd name="connsiteY1388" fmla="*/ 1099965 h 1691836"/>
                <a:gd name="connsiteX1389" fmla="*/ 1784137 w 3054726"/>
                <a:gd name="connsiteY1389" fmla="*/ 1107105 h 1691836"/>
                <a:gd name="connsiteX1390" fmla="*/ 1785756 w 3054726"/>
                <a:gd name="connsiteY1390" fmla="*/ 1131001 h 1691836"/>
                <a:gd name="connsiteX1391" fmla="*/ 1788994 w 3054726"/>
                <a:gd name="connsiteY1391" fmla="*/ 1152231 h 1691836"/>
                <a:gd name="connsiteX1392" fmla="*/ 1769949 w 3054726"/>
                <a:gd name="connsiteY1392" fmla="*/ 1182410 h 1691836"/>
                <a:gd name="connsiteX1393" fmla="*/ 1769949 w 3054726"/>
                <a:gd name="connsiteY1393" fmla="*/ 1226203 h 1691836"/>
                <a:gd name="connsiteX1394" fmla="*/ 1741381 w 3054726"/>
                <a:gd name="connsiteY1394" fmla="*/ 1241816 h 1691836"/>
                <a:gd name="connsiteX1395" fmla="*/ 1740239 w 3054726"/>
                <a:gd name="connsiteY1395" fmla="*/ 1265046 h 1691836"/>
                <a:gd name="connsiteX1396" fmla="*/ 1720337 w 3054726"/>
                <a:gd name="connsiteY1396" fmla="*/ 1255525 h 1691836"/>
                <a:gd name="connsiteX1397" fmla="*/ 1701292 w 3054726"/>
                <a:gd name="connsiteY1397" fmla="*/ 1277517 h 1691836"/>
                <a:gd name="connsiteX1398" fmla="*/ 1680533 w 3054726"/>
                <a:gd name="connsiteY1398" fmla="*/ 1273138 h 1691836"/>
                <a:gd name="connsiteX1399" fmla="*/ 1659964 w 3054726"/>
                <a:gd name="connsiteY1399" fmla="*/ 1276660 h 1691836"/>
                <a:gd name="connsiteX1400" fmla="*/ 1684913 w 3054726"/>
                <a:gd name="connsiteY1400" fmla="*/ 1263237 h 1691836"/>
                <a:gd name="connsiteX1401" fmla="*/ 1679199 w 3054726"/>
                <a:gd name="connsiteY1401" fmla="*/ 1239436 h 1691836"/>
                <a:gd name="connsiteX1402" fmla="*/ 1658250 w 3054726"/>
                <a:gd name="connsiteY1402" fmla="*/ 1227346 h 1691836"/>
                <a:gd name="connsiteX1403" fmla="*/ 1662821 w 3054726"/>
                <a:gd name="connsiteY1403" fmla="*/ 1201451 h 1691836"/>
                <a:gd name="connsiteX1404" fmla="*/ 1678914 w 3054726"/>
                <a:gd name="connsiteY1404" fmla="*/ 1177745 h 1691836"/>
                <a:gd name="connsiteX1405" fmla="*/ 1692055 w 3054726"/>
                <a:gd name="connsiteY1405" fmla="*/ 1156515 h 1691836"/>
                <a:gd name="connsiteX1406" fmla="*/ 1692055 w 3054726"/>
                <a:gd name="connsiteY1406" fmla="*/ 1130430 h 1691836"/>
                <a:gd name="connsiteX1407" fmla="*/ 1717480 w 3054726"/>
                <a:gd name="connsiteY1407" fmla="*/ 1111390 h 1691836"/>
                <a:gd name="connsiteX1408" fmla="*/ 1691007 w 3054726"/>
                <a:gd name="connsiteY1408" fmla="*/ 1089874 h 1691836"/>
                <a:gd name="connsiteX1409" fmla="*/ 1630444 w 3054726"/>
                <a:gd name="connsiteY1409" fmla="*/ 1089874 h 1691836"/>
                <a:gd name="connsiteX1410" fmla="*/ 1609304 w 3054726"/>
                <a:gd name="connsiteY1410" fmla="*/ 1096728 h 1691836"/>
                <a:gd name="connsiteX1411" fmla="*/ 1620922 w 3054726"/>
                <a:gd name="connsiteY1411" fmla="*/ 1075498 h 1691836"/>
                <a:gd name="connsiteX1412" fmla="*/ 1584736 w 3054726"/>
                <a:gd name="connsiteY1412" fmla="*/ 1061408 h 1691836"/>
                <a:gd name="connsiteX1413" fmla="*/ 1565691 w 3054726"/>
                <a:gd name="connsiteY1413" fmla="*/ 1033990 h 1691836"/>
                <a:gd name="connsiteX1414" fmla="*/ 1528553 w 3054726"/>
                <a:gd name="connsiteY1414" fmla="*/ 1014950 h 1691836"/>
                <a:gd name="connsiteX1415" fmla="*/ 1508937 w 3054726"/>
                <a:gd name="connsiteY1415" fmla="*/ 1004382 h 1691836"/>
                <a:gd name="connsiteX1416" fmla="*/ 1475132 w 3054726"/>
                <a:gd name="connsiteY1416" fmla="*/ 1000574 h 1691836"/>
                <a:gd name="connsiteX1417" fmla="*/ 1448279 w 3054726"/>
                <a:gd name="connsiteY1417" fmla="*/ 1004192 h 1691836"/>
                <a:gd name="connsiteX1418" fmla="*/ 1427996 w 3054726"/>
                <a:gd name="connsiteY1418" fmla="*/ 1011332 h 1691836"/>
                <a:gd name="connsiteX1419" fmla="*/ 1450659 w 3054726"/>
                <a:gd name="connsiteY1419" fmla="*/ 982771 h 1691836"/>
                <a:gd name="connsiteX1420" fmla="*/ 1460753 w 3054726"/>
                <a:gd name="connsiteY1420" fmla="*/ 946785 h 1691836"/>
                <a:gd name="connsiteX1421" fmla="*/ 1433042 w 3054726"/>
                <a:gd name="connsiteY1421" fmla="*/ 933266 h 1691836"/>
                <a:gd name="connsiteX1422" fmla="*/ 1410950 w 3054726"/>
                <a:gd name="connsiteY1422" fmla="*/ 947737 h 1691836"/>
                <a:gd name="connsiteX1423" fmla="*/ 1421330 w 3054726"/>
                <a:gd name="connsiteY1423" fmla="*/ 921937 h 1691836"/>
                <a:gd name="connsiteX1424" fmla="*/ 1447422 w 3054726"/>
                <a:gd name="connsiteY1424" fmla="*/ 891663 h 1691836"/>
                <a:gd name="connsiteX1425" fmla="*/ 1476941 w 3054726"/>
                <a:gd name="connsiteY1425" fmla="*/ 859866 h 1691836"/>
                <a:gd name="connsiteX1426" fmla="*/ 1495986 w 3054726"/>
                <a:gd name="connsiteY1426" fmla="*/ 846061 h 1691836"/>
                <a:gd name="connsiteX1427" fmla="*/ 1515698 w 3054726"/>
                <a:gd name="connsiteY1427" fmla="*/ 831971 h 1691836"/>
                <a:gd name="connsiteX1428" fmla="*/ 1548836 w 3054726"/>
                <a:gd name="connsiteY1428" fmla="*/ 811122 h 1691836"/>
                <a:gd name="connsiteX1429" fmla="*/ 1571786 w 3054726"/>
                <a:gd name="connsiteY1429" fmla="*/ 797032 h 1691836"/>
                <a:gd name="connsiteX1430" fmla="*/ 1618065 w 3054726"/>
                <a:gd name="connsiteY1430" fmla="*/ 761522 h 1691836"/>
                <a:gd name="connsiteX1431" fmla="*/ 1646633 w 3054726"/>
                <a:gd name="connsiteY1431" fmla="*/ 761522 h 1691836"/>
                <a:gd name="connsiteX1432" fmla="*/ 1666725 w 3054726"/>
                <a:gd name="connsiteY1432" fmla="*/ 757999 h 1691836"/>
                <a:gd name="connsiteX1433" fmla="*/ 1662154 w 3054726"/>
                <a:gd name="connsiteY1433" fmla="*/ 723250 h 1691836"/>
                <a:gd name="connsiteX1434" fmla="*/ 1626635 w 3054726"/>
                <a:gd name="connsiteY1434" fmla="*/ 724869 h 1691836"/>
                <a:gd name="connsiteX1435" fmla="*/ 1605495 w 3054726"/>
                <a:gd name="connsiteY1435" fmla="*/ 704305 h 1691836"/>
                <a:gd name="connsiteX1436" fmla="*/ 1662630 w 3054726"/>
                <a:gd name="connsiteY1436" fmla="*/ 719062 h 1691836"/>
                <a:gd name="connsiteX1437" fmla="*/ 1695007 w 3054726"/>
                <a:gd name="connsiteY1437" fmla="*/ 733056 h 1691836"/>
                <a:gd name="connsiteX1438" fmla="*/ 1717575 w 3054726"/>
                <a:gd name="connsiteY1438" fmla="*/ 707542 h 1691836"/>
                <a:gd name="connsiteX1439" fmla="*/ 1741953 w 3054726"/>
                <a:gd name="connsiteY1439" fmla="*/ 708494 h 1691836"/>
                <a:gd name="connsiteX1440" fmla="*/ 1778614 w 3054726"/>
                <a:gd name="connsiteY1440" fmla="*/ 701354 h 1691836"/>
                <a:gd name="connsiteX1441" fmla="*/ 1798707 w 3054726"/>
                <a:gd name="connsiteY1441" fmla="*/ 694214 h 1691836"/>
                <a:gd name="connsiteX1442" fmla="*/ 1818799 w 3054726"/>
                <a:gd name="connsiteY1442" fmla="*/ 683551 h 1691836"/>
                <a:gd name="connsiteX1443" fmla="*/ 1841653 w 3054726"/>
                <a:gd name="connsiteY1443" fmla="*/ 672984 h 1691836"/>
                <a:gd name="connsiteX1444" fmla="*/ 1788708 w 3054726"/>
                <a:gd name="connsiteY1444" fmla="*/ 653943 h 1691836"/>
                <a:gd name="connsiteX1445" fmla="*/ 1740048 w 3054726"/>
                <a:gd name="connsiteY1445" fmla="*/ 622336 h 1691836"/>
                <a:gd name="connsiteX1446" fmla="*/ 1762045 w 3054726"/>
                <a:gd name="connsiteY1446" fmla="*/ 623288 h 1691836"/>
                <a:gd name="connsiteX1447" fmla="*/ 1781090 w 3054726"/>
                <a:gd name="connsiteY1447" fmla="*/ 623288 h 1691836"/>
                <a:gd name="connsiteX1448" fmla="*/ 1803373 w 3054726"/>
                <a:gd name="connsiteY1448" fmla="*/ 630238 h 1691836"/>
                <a:gd name="connsiteX1449" fmla="*/ 1825465 w 3054726"/>
                <a:gd name="connsiteY1449" fmla="*/ 650992 h 1691836"/>
                <a:gd name="connsiteX1450" fmla="*/ 1846891 w 3054726"/>
                <a:gd name="connsiteY1450" fmla="*/ 651563 h 1691836"/>
                <a:gd name="connsiteX1451" fmla="*/ 1867745 w 3054726"/>
                <a:gd name="connsiteY1451" fmla="*/ 640710 h 1691836"/>
                <a:gd name="connsiteX1452" fmla="*/ 1886790 w 3054726"/>
                <a:gd name="connsiteY1452" fmla="*/ 633761 h 1691836"/>
                <a:gd name="connsiteX1453" fmla="*/ 1910216 w 3054726"/>
                <a:gd name="connsiteY1453" fmla="*/ 619385 h 1691836"/>
                <a:gd name="connsiteX1454" fmla="*/ 1930689 w 3054726"/>
                <a:gd name="connsiteY1454" fmla="*/ 601677 h 1691836"/>
                <a:gd name="connsiteX1455" fmla="*/ 1953924 w 3054726"/>
                <a:gd name="connsiteY1455" fmla="*/ 622907 h 1691836"/>
                <a:gd name="connsiteX1456" fmla="*/ 1970588 w 3054726"/>
                <a:gd name="connsiteY1456" fmla="*/ 601677 h 1691836"/>
                <a:gd name="connsiteX1457" fmla="*/ 2021724 w 3054726"/>
                <a:gd name="connsiteY1457" fmla="*/ 609865 h 1691836"/>
                <a:gd name="connsiteX1458" fmla="*/ 2045245 w 3054726"/>
                <a:gd name="connsiteY1458" fmla="*/ 599107 h 1691836"/>
                <a:gd name="connsiteX1459" fmla="*/ 2065147 w 3054726"/>
                <a:gd name="connsiteY1459" fmla="*/ 588349 h 1691836"/>
                <a:gd name="connsiteX1460" fmla="*/ 2075907 w 3054726"/>
                <a:gd name="connsiteY1460" fmla="*/ 558360 h 1691836"/>
                <a:gd name="connsiteX1461" fmla="*/ 2069432 w 3054726"/>
                <a:gd name="connsiteY1461" fmla="*/ 532180 h 1691836"/>
                <a:gd name="connsiteX1462" fmla="*/ 2094000 w 3054726"/>
                <a:gd name="connsiteY1462" fmla="*/ 528086 h 1691836"/>
                <a:gd name="connsiteX1463" fmla="*/ 2113997 w 3054726"/>
                <a:gd name="connsiteY1463" fmla="*/ 524564 h 1691836"/>
                <a:gd name="connsiteX1464" fmla="*/ 2119235 w 3054726"/>
                <a:gd name="connsiteY1464" fmla="*/ 501334 h 1691836"/>
                <a:gd name="connsiteX1465" fmla="*/ 2105808 w 3054726"/>
                <a:gd name="connsiteY1465" fmla="*/ 475059 h 1691836"/>
                <a:gd name="connsiteX1466" fmla="*/ 2074669 w 3054726"/>
                <a:gd name="connsiteY1466" fmla="*/ 466776 h 1691836"/>
                <a:gd name="connsiteX1467" fmla="*/ 2051054 w 3054726"/>
                <a:gd name="connsiteY1467" fmla="*/ 466776 h 1691836"/>
                <a:gd name="connsiteX1468" fmla="*/ 2030580 w 3054726"/>
                <a:gd name="connsiteY1468" fmla="*/ 474011 h 1691836"/>
                <a:gd name="connsiteX1469" fmla="*/ 2018772 w 3054726"/>
                <a:gd name="connsiteY1469" fmla="*/ 496384 h 1691836"/>
                <a:gd name="connsiteX1470" fmla="*/ 1993347 w 3054726"/>
                <a:gd name="connsiteY1470" fmla="*/ 513139 h 1691836"/>
                <a:gd name="connsiteX1471" fmla="*/ 1957066 w 3054726"/>
                <a:gd name="connsiteY1471" fmla="*/ 541700 h 1691836"/>
                <a:gd name="connsiteX1472" fmla="*/ 1937164 w 3054726"/>
                <a:gd name="connsiteY1472" fmla="*/ 559503 h 1691836"/>
                <a:gd name="connsiteX1473" fmla="*/ 1911549 w 3054726"/>
                <a:gd name="connsiteY1473" fmla="*/ 569689 h 1691836"/>
                <a:gd name="connsiteX1474" fmla="*/ 1891552 w 3054726"/>
                <a:gd name="connsiteY1474" fmla="*/ 580447 h 1691836"/>
                <a:gd name="connsiteX1475" fmla="*/ 1891552 w 3054726"/>
                <a:gd name="connsiteY1475" fmla="*/ 543414 h 1691836"/>
                <a:gd name="connsiteX1476" fmla="*/ 1916881 w 3054726"/>
                <a:gd name="connsiteY1476" fmla="*/ 535036 h 1691836"/>
                <a:gd name="connsiteX1477" fmla="*/ 1924880 w 3054726"/>
                <a:gd name="connsiteY1477" fmla="*/ 505047 h 1691836"/>
                <a:gd name="connsiteX1478" fmla="*/ 1889647 w 3054726"/>
                <a:gd name="connsiteY1478" fmla="*/ 502096 h 1691836"/>
                <a:gd name="connsiteX1479" fmla="*/ 1868793 w 3054726"/>
                <a:gd name="connsiteY1479" fmla="*/ 513044 h 1691836"/>
                <a:gd name="connsiteX1480" fmla="*/ 1848510 w 3054726"/>
                <a:gd name="connsiteY1480" fmla="*/ 531037 h 1691836"/>
                <a:gd name="connsiteX1481" fmla="*/ 1862222 w 3054726"/>
                <a:gd name="connsiteY1481" fmla="*/ 508950 h 1691836"/>
                <a:gd name="connsiteX1482" fmla="*/ 1884695 w 3054726"/>
                <a:gd name="connsiteY1482" fmla="*/ 488577 h 1691836"/>
                <a:gd name="connsiteX1483" fmla="*/ 1863746 w 3054726"/>
                <a:gd name="connsiteY1483" fmla="*/ 480961 h 1691836"/>
                <a:gd name="connsiteX1484" fmla="*/ 1840320 w 3054726"/>
                <a:gd name="connsiteY1484" fmla="*/ 480961 h 1691836"/>
                <a:gd name="connsiteX1485" fmla="*/ 1852414 w 3054726"/>
                <a:gd name="connsiteY1485" fmla="*/ 459541 h 1691836"/>
                <a:gd name="connsiteX1486" fmla="*/ 1872792 w 3054726"/>
                <a:gd name="connsiteY1486" fmla="*/ 464586 h 1691836"/>
                <a:gd name="connsiteX1487" fmla="*/ 1862032 w 3054726"/>
                <a:gd name="connsiteY1487" fmla="*/ 439834 h 1691836"/>
                <a:gd name="connsiteX1488" fmla="*/ 1875934 w 3054726"/>
                <a:gd name="connsiteY1488" fmla="*/ 409940 h 1691836"/>
                <a:gd name="connsiteX1489" fmla="*/ 1848510 w 3054726"/>
                <a:gd name="connsiteY1489" fmla="*/ 382713 h 1691836"/>
                <a:gd name="connsiteX1490" fmla="*/ 1826322 w 3054726"/>
                <a:gd name="connsiteY1490" fmla="*/ 389281 h 1691836"/>
                <a:gd name="connsiteX1491" fmla="*/ 1773758 w 3054726"/>
                <a:gd name="connsiteY1491" fmla="*/ 406894 h 1691836"/>
                <a:gd name="connsiteX1492" fmla="*/ 1750047 w 3054726"/>
                <a:gd name="connsiteY1492" fmla="*/ 424982 h 1691836"/>
                <a:gd name="connsiteX1493" fmla="*/ 1770044 w 3054726"/>
                <a:gd name="connsiteY1493" fmla="*/ 439643 h 1691836"/>
                <a:gd name="connsiteX1494" fmla="*/ 1740810 w 3054726"/>
                <a:gd name="connsiteY1494" fmla="*/ 445832 h 1691836"/>
                <a:gd name="connsiteX1495" fmla="*/ 1742524 w 3054726"/>
                <a:gd name="connsiteY1495" fmla="*/ 473155 h 1691836"/>
                <a:gd name="connsiteX1496" fmla="*/ 1771092 w 3054726"/>
                <a:gd name="connsiteY1496" fmla="*/ 475249 h 1691836"/>
                <a:gd name="connsiteX1497" fmla="*/ 1796326 w 3054726"/>
                <a:gd name="connsiteY1497" fmla="*/ 489148 h 1691836"/>
                <a:gd name="connsiteX1498" fmla="*/ 1776519 w 3054726"/>
                <a:gd name="connsiteY1498" fmla="*/ 495527 h 1691836"/>
                <a:gd name="connsiteX1499" fmla="*/ 1754332 w 3054726"/>
                <a:gd name="connsiteY1499" fmla="*/ 498764 h 1691836"/>
                <a:gd name="connsiteX1500" fmla="*/ 1774425 w 3054726"/>
                <a:gd name="connsiteY1500" fmla="*/ 503619 h 1691836"/>
                <a:gd name="connsiteX1501" fmla="*/ 1733954 w 3054726"/>
                <a:gd name="connsiteY1501" fmla="*/ 530847 h 1691836"/>
                <a:gd name="connsiteX1502" fmla="*/ 1714052 w 3054726"/>
                <a:gd name="connsiteY1502" fmla="*/ 545032 h 1691836"/>
                <a:gd name="connsiteX1503" fmla="*/ 1693198 w 3054726"/>
                <a:gd name="connsiteY1503" fmla="*/ 537606 h 1691836"/>
                <a:gd name="connsiteX1504" fmla="*/ 1670915 w 3054726"/>
                <a:gd name="connsiteY1504" fmla="*/ 559503 h 1691836"/>
                <a:gd name="connsiteX1505" fmla="*/ 1661678 w 3054726"/>
                <a:gd name="connsiteY1505" fmla="*/ 525516 h 1691836"/>
                <a:gd name="connsiteX1506" fmla="*/ 1640062 w 3054726"/>
                <a:gd name="connsiteY1506" fmla="*/ 520280 h 1691836"/>
                <a:gd name="connsiteX1507" fmla="*/ 1613018 w 3054726"/>
                <a:gd name="connsiteY1507" fmla="*/ 523802 h 1691836"/>
                <a:gd name="connsiteX1508" fmla="*/ 1614256 w 3054726"/>
                <a:gd name="connsiteY1508" fmla="*/ 547793 h 1691836"/>
                <a:gd name="connsiteX1509" fmla="*/ 1595211 w 3054726"/>
                <a:gd name="connsiteY1509" fmla="*/ 539320 h 1691836"/>
                <a:gd name="connsiteX1510" fmla="*/ 1585688 w 3054726"/>
                <a:gd name="connsiteY1510" fmla="*/ 560550 h 1691836"/>
                <a:gd name="connsiteX1511" fmla="*/ 1548836 w 3054726"/>
                <a:gd name="connsiteY1511" fmla="*/ 555695 h 1691836"/>
                <a:gd name="connsiteX1512" fmla="*/ 1489321 w 3054726"/>
                <a:gd name="connsiteY1512" fmla="*/ 552077 h 1691836"/>
                <a:gd name="connsiteX1513" fmla="*/ 1440375 w 3054726"/>
                <a:gd name="connsiteY1513" fmla="*/ 541510 h 1691836"/>
                <a:gd name="connsiteX1514" fmla="*/ 1418283 w 3054726"/>
                <a:gd name="connsiteY1514" fmla="*/ 524278 h 1691836"/>
                <a:gd name="connsiteX1515" fmla="*/ 1389715 w 3054726"/>
                <a:gd name="connsiteY1515" fmla="*/ 530942 h 1691836"/>
                <a:gd name="connsiteX1516" fmla="*/ 1360195 w 3054726"/>
                <a:gd name="connsiteY1516" fmla="*/ 537987 h 1691836"/>
                <a:gd name="connsiteX1517" fmla="*/ 1338103 w 3054726"/>
                <a:gd name="connsiteY1517" fmla="*/ 534465 h 1691836"/>
                <a:gd name="connsiteX1518" fmla="*/ 1321724 w 3054726"/>
                <a:gd name="connsiteY1518" fmla="*/ 563597 h 1691836"/>
                <a:gd name="connsiteX1519" fmla="*/ 1311726 w 3054726"/>
                <a:gd name="connsiteY1519" fmla="*/ 588539 h 1691836"/>
                <a:gd name="connsiteX1520" fmla="*/ 1293347 w 3054726"/>
                <a:gd name="connsiteY1520" fmla="*/ 557313 h 1691836"/>
                <a:gd name="connsiteX1521" fmla="*/ 1268303 w 3054726"/>
                <a:gd name="connsiteY1521" fmla="*/ 551696 h 1691836"/>
                <a:gd name="connsiteX1522" fmla="*/ 1238593 w 3054726"/>
                <a:gd name="connsiteY1522" fmla="*/ 548079 h 1691836"/>
                <a:gd name="connsiteX1523" fmla="*/ 1208502 w 3054726"/>
                <a:gd name="connsiteY1523" fmla="*/ 551601 h 1691836"/>
                <a:gd name="connsiteX1524" fmla="*/ 1182125 w 3054726"/>
                <a:gd name="connsiteY1524" fmla="*/ 555219 h 1691836"/>
                <a:gd name="connsiteX1525" fmla="*/ 1156128 w 3054726"/>
                <a:gd name="connsiteY1525" fmla="*/ 555219 h 1691836"/>
                <a:gd name="connsiteX1526" fmla="*/ 1130131 w 3054726"/>
                <a:gd name="connsiteY1526" fmla="*/ 551791 h 1691836"/>
                <a:gd name="connsiteX1527" fmla="*/ 1110325 w 3054726"/>
                <a:gd name="connsiteY1527" fmla="*/ 549507 h 1691836"/>
                <a:gd name="connsiteX1528" fmla="*/ 1139940 w 3054726"/>
                <a:gd name="connsiteY1528" fmla="*/ 545889 h 1691836"/>
                <a:gd name="connsiteX1529" fmla="*/ 1159842 w 3054726"/>
                <a:gd name="connsiteY1529" fmla="*/ 542366 h 1691836"/>
                <a:gd name="connsiteX1530" fmla="*/ 1158509 w 3054726"/>
                <a:gd name="connsiteY1530" fmla="*/ 511426 h 1691836"/>
                <a:gd name="connsiteX1531" fmla="*/ 1097184 w 3054726"/>
                <a:gd name="connsiteY1531" fmla="*/ 501906 h 1691836"/>
                <a:gd name="connsiteX1532" fmla="*/ 1044810 w 3054726"/>
                <a:gd name="connsiteY1532" fmla="*/ 487816 h 1691836"/>
                <a:gd name="connsiteX1533" fmla="*/ 1022527 w 3054726"/>
                <a:gd name="connsiteY1533" fmla="*/ 474011 h 1691836"/>
                <a:gd name="connsiteX1534" fmla="*/ 992436 w 3054726"/>
                <a:gd name="connsiteY1534" fmla="*/ 463158 h 1691836"/>
                <a:gd name="connsiteX1535" fmla="*/ 967582 w 3054726"/>
                <a:gd name="connsiteY1535" fmla="*/ 473821 h 1691836"/>
                <a:gd name="connsiteX1536" fmla="*/ 947490 w 3054726"/>
                <a:gd name="connsiteY1536" fmla="*/ 488387 h 1691836"/>
                <a:gd name="connsiteX1537" fmla="*/ 918922 w 3054726"/>
                <a:gd name="connsiteY1537" fmla="*/ 487911 h 1691836"/>
                <a:gd name="connsiteX1538" fmla="*/ 950347 w 3054726"/>
                <a:gd name="connsiteY1538" fmla="*/ 456589 h 1691836"/>
                <a:gd name="connsiteX1539" fmla="*/ 914447 w 3054726"/>
                <a:gd name="connsiteY1539" fmla="*/ 470584 h 1691836"/>
                <a:gd name="connsiteX1540" fmla="*/ 895116 w 3054726"/>
                <a:gd name="connsiteY1540" fmla="*/ 488577 h 1691836"/>
                <a:gd name="connsiteX1541" fmla="*/ 885593 w 3054726"/>
                <a:gd name="connsiteY1541" fmla="*/ 458874 h 1691836"/>
                <a:gd name="connsiteX1542" fmla="*/ 872167 w 3054726"/>
                <a:gd name="connsiteY1542" fmla="*/ 435740 h 1691836"/>
                <a:gd name="connsiteX1543" fmla="*/ 842456 w 3054726"/>
                <a:gd name="connsiteY1543" fmla="*/ 452686 h 1691836"/>
                <a:gd name="connsiteX1544" fmla="*/ 816174 w 3054726"/>
                <a:gd name="connsiteY1544" fmla="*/ 470394 h 1691836"/>
                <a:gd name="connsiteX1545" fmla="*/ 791225 w 3054726"/>
                <a:gd name="connsiteY1545" fmla="*/ 470394 h 1691836"/>
                <a:gd name="connsiteX1546" fmla="*/ 764277 w 3054726"/>
                <a:gd name="connsiteY1546" fmla="*/ 477534 h 1691836"/>
                <a:gd name="connsiteX1547" fmla="*/ 741137 w 3054726"/>
                <a:gd name="connsiteY1547" fmla="*/ 484579 h 1691836"/>
                <a:gd name="connsiteX1548" fmla="*/ 719235 w 3054726"/>
                <a:gd name="connsiteY1548" fmla="*/ 480961 h 1691836"/>
                <a:gd name="connsiteX1549" fmla="*/ 694572 w 3054726"/>
                <a:gd name="connsiteY1549" fmla="*/ 495527 h 1691836"/>
                <a:gd name="connsiteX1550" fmla="*/ 672099 w 3054726"/>
                <a:gd name="connsiteY1550" fmla="*/ 502286 h 1691836"/>
                <a:gd name="connsiteX1551" fmla="*/ 642579 w 3054726"/>
                <a:gd name="connsiteY1551" fmla="*/ 509331 h 1691836"/>
                <a:gd name="connsiteX1552" fmla="*/ 664290 w 3054726"/>
                <a:gd name="connsiteY1552" fmla="*/ 499811 h 1691836"/>
                <a:gd name="connsiteX1553" fmla="*/ 686668 w 3054726"/>
                <a:gd name="connsiteY1553" fmla="*/ 493052 h 1691836"/>
                <a:gd name="connsiteX1554" fmla="*/ 706856 w 3054726"/>
                <a:gd name="connsiteY1554" fmla="*/ 482294 h 1691836"/>
                <a:gd name="connsiteX1555" fmla="*/ 744946 w 3054726"/>
                <a:gd name="connsiteY1555" fmla="*/ 482294 h 1691836"/>
                <a:gd name="connsiteX1556" fmla="*/ 778560 w 3054726"/>
                <a:gd name="connsiteY1556" fmla="*/ 471536 h 1691836"/>
                <a:gd name="connsiteX1557" fmla="*/ 798367 w 3054726"/>
                <a:gd name="connsiteY1557" fmla="*/ 464396 h 1691836"/>
                <a:gd name="connsiteX1558" fmla="*/ 771895 w 3054726"/>
                <a:gd name="connsiteY1558" fmla="*/ 452781 h 1691836"/>
                <a:gd name="connsiteX1559" fmla="*/ 750374 w 3054726"/>
                <a:gd name="connsiteY1559" fmla="*/ 463539 h 1691836"/>
                <a:gd name="connsiteX1560" fmla="*/ 698762 w 3054726"/>
                <a:gd name="connsiteY1560" fmla="*/ 466871 h 1691836"/>
                <a:gd name="connsiteX1561" fmla="*/ 674575 w 3054726"/>
                <a:gd name="connsiteY1561" fmla="*/ 481342 h 1691836"/>
                <a:gd name="connsiteX1562" fmla="*/ 632199 w 3054726"/>
                <a:gd name="connsiteY1562" fmla="*/ 498859 h 1691836"/>
                <a:gd name="connsiteX1563" fmla="*/ 612012 w 3054726"/>
                <a:gd name="connsiteY1563" fmla="*/ 513235 h 1691836"/>
                <a:gd name="connsiteX1564" fmla="*/ 631723 w 3054726"/>
                <a:gd name="connsiteY1564" fmla="*/ 495527 h 1691836"/>
                <a:gd name="connsiteX1565" fmla="*/ 653911 w 3054726"/>
                <a:gd name="connsiteY1565" fmla="*/ 486007 h 1691836"/>
                <a:gd name="connsiteX1566" fmla="*/ 623820 w 3054726"/>
                <a:gd name="connsiteY1566" fmla="*/ 474392 h 1691836"/>
                <a:gd name="connsiteX1567" fmla="*/ 595824 w 3054726"/>
                <a:gd name="connsiteY1567" fmla="*/ 488672 h 1691836"/>
                <a:gd name="connsiteX1568" fmla="*/ 578397 w 3054726"/>
                <a:gd name="connsiteY1568" fmla="*/ 517900 h 1691836"/>
                <a:gd name="connsiteX1569" fmla="*/ 531832 w 3054726"/>
                <a:gd name="connsiteY1569" fmla="*/ 502667 h 1691836"/>
                <a:gd name="connsiteX1570" fmla="*/ 456223 w 3054726"/>
                <a:gd name="connsiteY1570" fmla="*/ 474107 h 1691836"/>
                <a:gd name="connsiteX1571" fmla="*/ 39423 w 3054726"/>
                <a:gd name="connsiteY1571" fmla="*/ 849203 h 1691836"/>
                <a:gd name="connsiteX1572" fmla="*/ 25806 w 3054726"/>
                <a:gd name="connsiteY1572" fmla="*/ 870909 h 1691836"/>
                <a:gd name="connsiteX1573" fmla="*/ 57516 w 3054726"/>
                <a:gd name="connsiteY1573" fmla="*/ 874622 h 1691836"/>
                <a:gd name="connsiteX1574" fmla="*/ 84465 w 3054726"/>
                <a:gd name="connsiteY1574" fmla="*/ 867482 h 1691836"/>
                <a:gd name="connsiteX1575" fmla="*/ 71704 w 3054726"/>
                <a:gd name="connsiteY1575" fmla="*/ 888997 h 1691836"/>
                <a:gd name="connsiteX1576" fmla="*/ 85036 w 3054726"/>
                <a:gd name="connsiteY1576" fmla="*/ 912417 h 1691836"/>
                <a:gd name="connsiteX1577" fmla="*/ 106366 w 3054726"/>
                <a:gd name="connsiteY1577" fmla="*/ 917082 h 1691836"/>
                <a:gd name="connsiteX1578" fmla="*/ 127411 w 3054726"/>
                <a:gd name="connsiteY1578" fmla="*/ 909847 h 1691836"/>
                <a:gd name="connsiteX1579" fmla="*/ 147694 w 3054726"/>
                <a:gd name="connsiteY1579" fmla="*/ 895376 h 1691836"/>
                <a:gd name="connsiteX1580" fmla="*/ 169691 w 3054726"/>
                <a:gd name="connsiteY1580" fmla="*/ 892329 h 1691836"/>
                <a:gd name="connsiteX1581" fmla="*/ 170263 w 3054726"/>
                <a:gd name="connsiteY1581" fmla="*/ 922032 h 1691836"/>
                <a:gd name="connsiteX1582" fmla="*/ 176833 w 3054726"/>
                <a:gd name="connsiteY1582" fmla="*/ 947166 h 1691836"/>
                <a:gd name="connsiteX1583" fmla="*/ 167311 w 3054726"/>
                <a:gd name="connsiteY1583" fmla="*/ 977630 h 1691836"/>
                <a:gd name="connsiteX1584" fmla="*/ 167311 w 3054726"/>
                <a:gd name="connsiteY1584" fmla="*/ 1003145 h 1691836"/>
                <a:gd name="connsiteX1585" fmla="*/ 157788 w 3054726"/>
                <a:gd name="connsiteY1585" fmla="*/ 1026945 h 1691836"/>
                <a:gd name="connsiteX1586" fmla="*/ 178166 w 3054726"/>
                <a:gd name="connsiteY1586" fmla="*/ 1047318 h 1691836"/>
                <a:gd name="connsiteX1587" fmla="*/ 177309 w 3054726"/>
                <a:gd name="connsiteY1587" fmla="*/ 1070357 h 1691836"/>
                <a:gd name="connsiteX1588" fmla="*/ 158264 w 3054726"/>
                <a:gd name="connsiteY1588" fmla="*/ 1097204 h 1691836"/>
                <a:gd name="connsiteX1589" fmla="*/ 135981 w 3054726"/>
                <a:gd name="connsiteY1589" fmla="*/ 1110723 h 1691836"/>
                <a:gd name="connsiteX1590" fmla="*/ 118746 w 3054726"/>
                <a:gd name="connsiteY1590" fmla="*/ 1136237 h 1691836"/>
                <a:gd name="connsiteX1591" fmla="*/ 111889 w 3054726"/>
                <a:gd name="connsiteY1591" fmla="*/ 1158039 h 1691836"/>
                <a:gd name="connsiteX1592" fmla="*/ 133506 w 3054726"/>
                <a:gd name="connsiteY1592" fmla="*/ 1164703 h 1691836"/>
                <a:gd name="connsiteX1593" fmla="*/ 161597 w 3054726"/>
                <a:gd name="connsiteY1593" fmla="*/ 1146614 h 1691836"/>
                <a:gd name="connsiteX1594" fmla="*/ 128840 w 3054726"/>
                <a:gd name="connsiteY1594" fmla="*/ 1185457 h 1691836"/>
                <a:gd name="connsiteX1595" fmla="*/ 138362 w 3054726"/>
                <a:gd name="connsiteY1595" fmla="*/ 1209257 h 1691836"/>
                <a:gd name="connsiteX1596" fmla="*/ 167501 w 3054726"/>
                <a:gd name="connsiteY1596" fmla="*/ 1203545 h 1691836"/>
                <a:gd name="connsiteX1597" fmla="*/ 167501 w 3054726"/>
                <a:gd name="connsiteY1597" fmla="*/ 1226298 h 1691836"/>
                <a:gd name="connsiteX1598" fmla="*/ 129411 w 3054726"/>
                <a:gd name="connsiteY1598" fmla="*/ 1234486 h 1691836"/>
                <a:gd name="connsiteX1599" fmla="*/ 109223 w 3054726"/>
                <a:gd name="connsiteY1599" fmla="*/ 1252479 h 1691836"/>
                <a:gd name="connsiteX1600" fmla="*/ 150646 w 3054726"/>
                <a:gd name="connsiteY1600" fmla="*/ 1249623 h 1691836"/>
                <a:gd name="connsiteX1601" fmla="*/ 129697 w 3054726"/>
                <a:gd name="connsiteY1601" fmla="*/ 1252003 h 1691836"/>
                <a:gd name="connsiteX1602" fmla="*/ 109414 w 3054726"/>
                <a:gd name="connsiteY1602" fmla="*/ 1266474 h 1691836"/>
                <a:gd name="connsiteX1603" fmla="*/ 133125 w 3054726"/>
                <a:gd name="connsiteY1603" fmla="*/ 1277803 h 1691836"/>
                <a:gd name="connsiteX1604" fmla="*/ 163121 w 3054726"/>
                <a:gd name="connsiteY1604" fmla="*/ 1281420 h 1691836"/>
                <a:gd name="connsiteX1605" fmla="*/ 141790 w 3054726"/>
                <a:gd name="connsiteY1605" fmla="*/ 1302270 h 1691836"/>
                <a:gd name="connsiteX1606" fmla="*/ 163882 w 3054726"/>
                <a:gd name="connsiteY1606" fmla="*/ 1302270 h 1691836"/>
                <a:gd name="connsiteX1607" fmla="*/ 163882 w 3054726"/>
                <a:gd name="connsiteY1607" fmla="*/ 1323500 h 1691836"/>
                <a:gd name="connsiteX1608" fmla="*/ 186927 w 3054726"/>
                <a:gd name="connsiteY1608" fmla="*/ 1323500 h 1691836"/>
                <a:gd name="connsiteX1609" fmla="*/ 172643 w 3054726"/>
                <a:gd name="connsiteY1609" fmla="*/ 1344444 h 1691836"/>
                <a:gd name="connsiteX1610" fmla="*/ 192355 w 3054726"/>
                <a:gd name="connsiteY1610" fmla="*/ 1355107 h 1691836"/>
                <a:gd name="connsiteX1611" fmla="*/ 187784 w 3054726"/>
                <a:gd name="connsiteY1611" fmla="*/ 1381002 h 1691836"/>
                <a:gd name="connsiteX1612" fmla="*/ 1127656 w 3054726"/>
                <a:gd name="connsiteY1612" fmla="*/ 1383668 h 1691836"/>
                <a:gd name="connsiteX1613" fmla="*/ 1139749 w 3054726"/>
                <a:gd name="connsiteY1613" fmla="*/ 1361009 h 1691836"/>
                <a:gd name="connsiteX1614" fmla="*/ 1138416 w 3054726"/>
                <a:gd name="connsiteY1614" fmla="*/ 1385096 h 1691836"/>
                <a:gd name="connsiteX1615" fmla="*/ 1163175 w 3054726"/>
                <a:gd name="connsiteY1615" fmla="*/ 1394616 h 1691836"/>
                <a:gd name="connsiteX1616" fmla="*/ 1186886 w 3054726"/>
                <a:gd name="connsiteY1616" fmla="*/ 1394616 h 1691836"/>
                <a:gd name="connsiteX1617" fmla="*/ 1225547 w 3054726"/>
                <a:gd name="connsiteY1617" fmla="*/ 1412228 h 1691836"/>
                <a:gd name="connsiteX1618" fmla="*/ 1248972 w 3054726"/>
                <a:gd name="connsiteY1618" fmla="*/ 1415846 h 1691836"/>
                <a:gd name="connsiteX1619" fmla="*/ 1285539 w 3054726"/>
                <a:gd name="connsiteY1619" fmla="*/ 1415846 h 1691836"/>
                <a:gd name="connsiteX1620" fmla="*/ 1307155 w 3054726"/>
                <a:gd name="connsiteY1620" fmla="*/ 1422034 h 1691836"/>
                <a:gd name="connsiteX1621" fmla="*/ 1323629 w 3054726"/>
                <a:gd name="connsiteY1621" fmla="*/ 1400804 h 1691836"/>
                <a:gd name="connsiteX1622" fmla="*/ 1345150 w 3054726"/>
                <a:gd name="connsiteY1622" fmla="*/ 1398138 h 1691836"/>
                <a:gd name="connsiteX1623" fmla="*/ 1371717 w 3054726"/>
                <a:gd name="connsiteY1623" fmla="*/ 1390998 h 1691836"/>
                <a:gd name="connsiteX1624" fmla="*/ 1401237 w 3054726"/>
                <a:gd name="connsiteY1624" fmla="*/ 1383953 h 1691836"/>
                <a:gd name="connsiteX1625" fmla="*/ 1426091 w 3054726"/>
                <a:gd name="connsiteY1625" fmla="*/ 1394521 h 1691836"/>
                <a:gd name="connsiteX1626" fmla="*/ 1418092 w 3054726"/>
                <a:gd name="connsiteY1626" fmla="*/ 1416417 h 1691836"/>
                <a:gd name="connsiteX1627" fmla="*/ 1418092 w 3054726"/>
                <a:gd name="connsiteY1627" fmla="*/ 1438218 h 1691836"/>
                <a:gd name="connsiteX1628" fmla="*/ 1444565 w 3054726"/>
                <a:gd name="connsiteY1628" fmla="*/ 1429841 h 1691836"/>
                <a:gd name="connsiteX1629" fmla="*/ 1444565 w 3054726"/>
                <a:gd name="connsiteY1629" fmla="*/ 1466113 h 1691836"/>
                <a:gd name="connsiteX1630" fmla="*/ 1444565 w 3054726"/>
                <a:gd name="connsiteY1630" fmla="*/ 1491246 h 1691836"/>
                <a:gd name="connsiteX1631" fmla="*/ 1508937 w 3054726"/>
                <a:gd name="connsiteY1631" fmla="*/ 1507811 h 1691836"/>
                <a:gd name="connsiteX1632" fmla="*/ 1555026 w 3054726"/>
                <a:gd name="connsiteY1632" fmla="*/ 1518378 h 1691836"/>
                <a:gd name="connsiteX1633" fmla="*/ 1563215 w 3054726"/>
                <a:gd name="connsiteY1633" fmla="*/ 1541703 h 1691836"/>
                <a:gd name="connsiteX1634" fmla="*/ 1566263 w 3054726"/>
                <a:gd name="connsiteY1634" fmla="*/ 1565884 h 1691836"/>
                <a:gd name="connsiteX1635" fmla="*/ 1556740 w 3054726"/>
                <a:gd name="connsiteY1635" fmla="*/ 1585782 h 1691836"/>
                <a:gd name="connsiteX1636" fmla="*/ 1536933 w 3054726"/>
                <a:gd name="connsiteY1636" fmla="*/ 1573977 h 1691836"/>
                <a:gd name="connsiteX1637" fmla="*/ 1528268 w 3054726"/>
                <a:gd name="connsiteY1637" fmla="*/ 1550557 h 1691836"/>
                <a:gd name="connsiteX1638" fmla="*/ 1518840 w 3054726"/>
                <a:gd name="connsiteY1638" fmla="*/ 1572739 h 1691836"/>
                <a:gd name="connsiteX1639" fmla="*/ 1505985 w 3054726"/>
                <a:gd name="connsiteY1639" fmla="*/ 1593112 h 1691836"/>
                <a:gd name="connsiteX1640" fmla="*/ 1475989 w 3054726"/>
                <a:gd name="connsiteY1640" fmla="*/ 1628432 h 1691836"/>
                <a:gd name="connsiteX1641" fmla="*/ 1456944 w 3054726"/>
                <a:gd name="connsiteY1641" fmla="*/ 1648901 h 1691836"/>
                <a:gd name="connsiteX1642" fmla="*/ 1440375 w 3054726"/>
                <a:gd name="connsiteY1642" fmla="*/ 1670321 h 1691836"/>
                <a:gd name="connsiteX1643" fmla="*/ 1414854 w 3054726"/>
                <a:gd name="connsiteY1643" fmla="*/ 1683840 h 1691836"/>
                <a:gd name="connsiteX1644" fmla="*/ 1438661 w 3054726"/>
                <a:gd name="connsiteY1644" fmla="*/ 1691837 h 1691836"/>
                <a:gd name="connsiteX1645" fmla="*/ 1459896 w 3054726"/>
                <a:gd name="connsiteY1645" fmla="*/ 1680984 h 1691836"/>
                <a:gd name="connsiteX1646" fmla="*/ 1508366 w 3054726"/>
                <a:gd name="connsiteY1646" fmla="*/ 1674224 h 1691836"/>
                <a:gd name="connsiteX1647" fmla="*/ 1528649 w 3054726"/>
                <a:gd name="connsiteY1647" fmla="*/ 1666989 h 1691836"/>
                <a:gd name="connsiteX1648" fmla="*/ 1563977 w 3054726"/>
                <a:gd name="connsiteY1648" fmla="*/ 1666989 h 1691836"/>
                <a:gd name="connsiteX1649" fmla="*/ 1549408 w 3054726"/>
                <a:gd name="connsiteY1649" fmla="*/ 1641951 h 1691836"/>
                <a:gd name="connsiteX1650" fmla="*/ 1572357 w 3054726"/>
                <a:gd name="connsiteY1650" fmla="*/ 1620245 h 1691836"/>
                <a:gd name="connsiteX1651" fmla="*/ 1593973 w 3054726"/>
                <a:gd name="connsiteY1651" fmla="*/ 1617484 h 1691836"/>
                <a:gd name="connsiteX1652" fmla="*/ 1617017 w 3054726"/>
                <a:gd name="connsiteY1652" fmla="*/ 1613961 h 1691836"/>
                <a:gd name="connsiteX1653" fmla="*/ 1639967 w 3054726"/>
                <a:gd name="connsiteY1653" fmla="*/ 1610439 h 1691836"/>
                <a:gd name="connsiteX1654" fmla="*/ 1680533 w 3054726"/>
                <a:gd name="connsiteY1654" fmla="*/ 1599396 h 1691836"/>
                <a:gd name="connsiteX1655" fmla="*/ 1726812 w 3054726"/>
                <a:gd name="connsiteY1655" fmla="*/ 1570835 h 1691836"/>
                <a:gd name="connsiteX1656" fmla="*/ 1866793 w 3054726"/>
                <a:gd name="connsiteY1656" fmla="*/ 1561315 h 1691836"/>
                <a:gd name="connsiteX1657" fmla="*/ 1890885 w 3054726"/>
                <a:gd name="connsiteY1657" fmla="*/ 1546749 h 1691836"/>
                <a:gd name="connsiteX1658" fmla="*/ 1910977 w 3054726"/>
                <a:gd name="connsiteY1658" fmla="*/ 1528851 h 1691836"/>
                <a:gd name="connsiteX1659" fmla="*/ 1934117 w 3054726"/>
                <a:gd name="connsiteY1659" fmla="*/ 1503908 h 1691836"/>
                <a:gd name="connsiteX1660" fmla="*/ 1944401 w 3054726"/>
                <a:gd name="connsiteY1660" fmla="*/ 1482106 h 1691836"/>
                <a:gd name="connsiteX1661" fmla="*/ 1966589 w 3054726"/>
                <a:gd name="connsiteY1661" fmla="*/ 1468969 h 1691836"/>
                <a:gd name="connsiteX1662" fmla="*/ 1983634 w 3054726"/>
                <a:gd name="connsiteY1662" fmla="*/ 1447167 h 1691836"/>
                <a:gd name="connsiteX1663" fmla="*/ 2028104 w 3054726"/>
                <a:gd name="connsiteY1663" fmla="*/ 1455164 h 1691836"/>
                <a:gd name="connsiteX1664" fmla="*/ 2012392 w 3054726"/>
                <a:gd name="connsiteY1664" fmla="*/ 1504860 h 1691836"/>
                <a:gd name="connsiteX1665" fmla="*/ 2005726 w 3054726"/>
                <a:gd name="connsiteY1665" fmla="*/ 1526280 h 1691836"/>
                <a:gd name="connsiteX1666" fmla="*/ 2005726 w 3054726"/>
                <a:gd name="connsiteY1666" fmla="*/ 1548272 h 1691836"/>
                <a:gd name="connsiteX1667" fmla="*/ 2033532 w 3054726"/>
                <a:gd name="connsiteY1667" fmla="*/ 1561124 h 1691836"/>
                <a:gd name="connsiteX1668" fmla="*/ 2055339 w 3054726"/>
                <a:gd name="connsiteY1668" fmla="*/ 1550366 h 1691836"/>
                <a:gd name="connsiteX1669" fmla="*/ 2098000 w 3054726"/>
                <a:gd name="connsiteY1669" fmla="*/ 1539894 h 1691836"/>
                <a:gd name="connsiteX1670" fmla="*/ 2118092 w 3054726"/>
                <a:gd name="connsiteY1670" fmla="*/ 1525423 h 1691836"/>
                <a:gd name="connsiteX1671" fmla="*/ 2106951 w 3054726"/>
                <a:gd name="connsiteY1671" fmla="*/ 1547130 h 1691836"/>
                <a:gd name="connsiteX1672" fmla="*/ 2156373 w 3054726"/>
                <a:gd name="connsiteY1672" fmla="*/ 1543607 h 1691836"/>
                <a:gd name="connsiteX1673" fmla="*/ 2132757 w 3054726"/>
                <a:gd name="connsiteY1673" fmla="*/ 1542369 h 1691836"/>
                <a:gd name="connsiteX1674" fmla="*/ 2109426 w 3054726"/>
                <a:gd name="connsiteY1674" fmla="*/ 1549510 h 1691836"/>
                <a:gd name="connsiteX1675" fmla="*/ 2046387 w 3054726"/>
                <a:gd name="connsiteY1675" fmla="*/ 1585115 h 1691836"/>
                <a:gd name="connsiteX1676" fmla="*/ 2035437 w 3054726"/>
                <a:gd name="connsiteY1676" fmla="*/ 1621863 h 1691836"/>
                <a:gd name="connsiteX1677" fmla="*/ 2056672 w 3054726"/>
                <a:gd name="connsiteY1677" fmla="*/ 1631860 h 1691836"/>
                <a:gd name="connsiteX1678" fmla="*/ 2085239 w 3054726"/>
                <a:gd name="connsiteY1678" fmla="*/ 1613961 h 1691836"/>
                <a:gd name="connsiteX1679" fmla="*/ 2108189 w 3054726"/>
                <a:gd name="connsiteY1679" fmla="*/ 1599872 h 1691836"/>
                <a:gd name="connsiteX1680" fmla="*/ 2125329 w 3054726"/>
                <a:gd name="connsiteY1680" fmla="*/ 1574357 h 1691836"/>
                <a:gd name="connsiteX1681" fmla="*/ 2152087 w 3054726"/>
                <a:gd name="connsiteY1681" fmla="*/ 1582259 h 1691836"/>
                <a:gd name="connsiteX1682" fmla="*/ 2176751 w 3054726"/>
                <a:gd name="connsiteY1682" fmla="*/ 1571501 h 1691836"/>
                <a:gd name="connsiteX1683" fmla="*/ 2195796 w 3054726"/>
                <a:gd name="connsiteY1683" fmla="*/ 1564456 h 1691836"/>
                <a:gd name="connsiteX1684" fmla="*/ 2228363 w 3054726"/>
                <a:gd name="connsiteY1684" fmla="*/ 1557507 h 1691836"/>
                <a:gd name="connsiteX1685" fmla="*/ 2233505 w 3054726"/>
                <a:gd name="connsiteY1685" fmla="*/ 1534277 h 1691836"/>
                <a:gd name="connsiteX1686" fmla="*/ 2210936 w 3054726"/>
                <a:gd name="connsiteY1686" fmla="*/ 1535039 h 1691836"/>
                <a:gd name="connsiteX1687" fmla="*/ 2152849 w 3054726"/>
                <a:gd name="connsiteY1687" fmla="*/ 1520949 h 1691836"/>
                <a:gd name="connsiteX1688" fmla="*/ 2147897 w 3054726"/>
                <a:gd name="connsiteY1688" fmla="*/ 1501337 h 1691836"/>
                <a:gd name="connsiteX1689" fmla="*/ 2126662 w 3054726"/>
                <a:gd name="connsiteY1689" fmla="*/ 1492769 h 1691836"/>
                <a:gd name="connsiteX1690" fmla="*/ 2134852 w 3054726"/>
                <a:gd name="connsiteY1690" fmla="*/ 1467255 h 1691836"/>
                <a:gd name="connsiteX1691" fmla="*/ 2147707 w 3054726"/>
                <a:gd name="connsiteY1691" fmla="*/ 1443074 h 1691836"/>
                <a:gd name="connsiteX1692" fmla="*/ 2163990 w 3054726"/>
                <a:gd name="connsiteY1692" fmla="*/ 1422224 h 1691836"/>
                <a:gd name="connsiteX1693" fmla="*/ 2140946 w 3054726"/>
                <a:gd name="connsiteY1693" fmla="*/ 1432887 h 1691836"/>
                <a:gd name="connsiteX1694" fmla="*/ 2115711 w 3054726"/>
                <a:gd name="connsiteY1694" fmla="*/ 1436029 h 1691836"/>
                <a:gd name="connsiteX1695" fmla="*/ 2116854 w 3054726"/>
                <a:gd name="connsiteY1695" fmla="*/ 1415941 h 1691836"/>
                <a:gd name="connsiteX1696" fmla="*/ 2137328 w 3054726"/>
                <a:gd name="connsiteY1696" fmla="*/ 1422510 h 1691836"/>
                <a:gd name="connsiteX1697" fmla="*/ 2157134 w 3054726"/>
                <a:gd name="connsiteY1697" fmla="*/ 1404802 h 1691836"/>
                <a:gd name="connsiteX1698" fmla="*/ 2178560 w 3054726"/>
                <a:gd name="connsiteY1698" fmla="*/ 1405469 h 1691836"/>
                <a:gd name="connsiteX1699" fmla="*/ 2180941 w 3054726"/>
                <a:gd name="connsiteY1699" fmla="*/ 1378241 h 1691836"/>
                <a:gd name="connsiteX1700" fmla="*/ 2160182 w 3054726"/>
                <a:gd name="connsiteY1700" fmla="*/ 1362152 h 1691836"/>
                <a:gd name="connsiteX1701" fmla="*/ 2109236 w 3054726"/>
                <a:gd name="connsiteY1701" fmla="*/ 1365294 h 1691836"/>
                <a:gd name="connsiteX1702" fmla="*/ 2075812 w 3054726"/>
                <a:gd name="connsiteY1702" fmla="*/ 1375956 h 1691836"/>
                <a:gd name="connsiteX1703" fmla="*/ 2049339 w 3054726"/>
                <a:gd name="connsiteY1703" fmla="*/ 1386619 h 1691836"/>
                <a:gd name="connsiteX1704" fmla="*/ 2016392 w 3054726"/>
                <a:gd name="connsiteY1704" fmla="*/ 1400804 h 1691836"/>
                <a:gd name="connsiteX1705" fmla="*/ 1993061 w 3054726"/>
                <a:gd name="connsiteY1705" fmla="*/ 1415084 h 1691836"/>
                <a:gd name="connsiteX1706" fmla="*/ 1972969 w 3054726"/>
                <a:gd name="connsiteY1706" fmla="*/ 1433077 h 1691836"/>
                <a:gd name="connsiteX1707" fmla="*/ 1949924 w 3054726"/>
                <a:gd name="connsiteY1707" fmla="*/ 1454307 h 1691836"/>
                <a:gd name="connsiteX1708" fmla="*/ 1908978 w 3054726"/>
                <a:gd name="connsiteY1708" fmla="*/ 1468017 h 1691836"/>
                <a:gd name="connsiteX1709" fmla="*/ 1930499 w 3054726"/>
                <a:gd name="connsiteY1709" fmla="*/ 1458496 h 1691836"/>
                <a:gd name="connsiteX1710" fmla="*/ 1959923 w 3054726"/>
                <a:gd name="connsiteY1710" fmla="*/ 1440979 h 1691836"/>
                <a:gd name="connsiteX1711" fmla="*/ 1977064 w 3054726"/>
                <a:gd name="connsiteY1711" fmla="*/ 1419178 h 1691836"/>
                <a:gd name="connsiteX1712" fmla="*/ 2029342 w 3054726"/>
                <a:gd name="connsiteY1712" fmla="*/ 1381097 h 1691836"/>
                <a:gd name="connsiteX1713" fmla="*/ 2055243 w 3054726"/>
                <a:gd name="connsiteY1713" fmla="*/ 1367198 h 1691836"/>
                <a:gd name="connsiteX1714" fmla="*/ 2083811 w 3054726"/>
                <a:gd name="connsiteY1714" fmla="*/ 1363961 h 1691836"/>
                <a:gd name="connsiteX1715" fmla="*/ 2111617 w 3054726"/>
                <a:gd name="connsiteY1715" fmla="*/ 1334924 h 1691836"/>
                <a:gd name="connsiteX1716" fmla="*/ 2156182 w 3054726"/>
                <a:gd name="connsiteY1716" fmla="*/ 1321501 h 1691836"/>
                <a:gd name="connsiteX1717" fmla="*/ 2185511 w 3054726"/>
                <a:gd name="connsiteY1717" fmla="*/ 1321501 h 1691836"/>
                <a:gd name="connsiteX1718" fmla="*/ 2215317 w 3054726"/>
                <a:gd name="connsiteY1718" fmla="*/ 1317978 h 1691836"/>
                <a:gd name="connsiteX1719" fmla="*/ 2247693 w 3054726"/>
                <a:gd name="connsiteY1719" fmla="*/ 1321501 h 1691836"/>
                <a:gd name="connsiteX1720" fmla="*/ 2287021 w 3054726"/>
                <a:gd name="connsiteY1720" fmla="*/ 1328546 h 1691836"/>
                <a:gd name="connsiteX1721" fmla="*/ 2307209 w 3054726"/>
                <a:gd name="connsiteY1721" fmla="*/ 1328546 h 1691836"/>
                <a:gd name="connsiteX1722" fmla="*/ 2327682 w 3054726"/>
                <a:gd name="connsiteY1722" fmla="*/ 1321405 h 1691836"/>
                <a:gd name="connsiteX1723" fmla="*/ 2353869 w 3054726"/>
                <a:gd name="connsiteY1723" fmla="*/ 1314360 h 1691836"/>
                <a:gd name="connsiteX1724" fmla="*/ 2376914 w 3054726"/>
                <a:gd name="connsiteY1724" fmla="*/ 1307220 h 1691836"/>
                <a:gd name="connsiteX1725" fmla="*/ 2397768 w 3054726"/>
                <a:gd name="connsiteY1725" fmla="*/ 1285324 h 1691836"/>
                <a:gd name="connsiteX1726" fmla="*/ 2439096 w 3054726"/>
                <a:gd name="connsiteY1726" fmla="*/ 1271996 h 1691836"/>
                <a:gd name="connsiteX1727" fmla="*/ 2462807 w 3054726"/>
                <a:gd name="connsiteY1727" fmla="*/ 1261142 h 1691836"/>
                <a:gd name="connsiteX1728" fmla="*/ 2518609 w 3054726"/>
                <a:gd name="connsiteY1728" fmla="*/ 1247052 h 1691836"/>
                <a:gd name="connsiteX1729" fmla="*/ 2523370 w 3054726"/>
                <a:gd name="connsiteY1729" fmla="*/ 1223918 h 1691836"/>
                <a:gd name="connsiteX1730" fmla="*/ 2529940 w 3054726"/>
                <a:gd name="connsiteY1730" fmla="*/ 1199451 h 1691836"/>
                <a:gd name="connsiteX1731" fmla="*/ 2545938 w 3054726"/>
                <a:gd name="connsiteY1731" fmla="*/ 1179078 h 1691836"/>
                <a:gd name="connsiteX1732" fmla="*/ 2525846 w 3054726"/>
                <a:gd name="connsiteY1732" fmla="*/ 1158134 h 1691836"/>
                <a:gd name="connsiteX1733" fmla="*/ 67896 w 3054726"/>
                <a:gd name="connsiteY1733" fmla="*/ 1143758 h 1691836"/>
                <a:gd name="connsiteX1734" fmla="*/ 26187 w 3054726"/>
                <a:gd name="connsiteY1734" fmla="*/ 1171462 h 1691836"/>
                <a:gd name="connsiteX1735" fmla="*/ 9523 w 3054726"/>
                <a:gd name="connsiteY1735" fmla="*/ 1203831 h 1691836"/>
                <a:gd name="connsiteX1736" fmla="*/ 2761 w 3054726"/>
                <a:gd name="connsiteY1736" fmla="*/ 1225442 h 1691836"/>
                <a:gd name="connsiteX1737" fmla="*/ 10760 w 3054726"/>
                <a:gd name="connsiteY1737" fmla="*/ 1190978 h 1691836"/>
                <a:gd name="connsiteX1738" fmla="*/ 4095 w 3054726"/>
                <a:gd name="connsiteY1738" fmla="*/ 1168892 h 1691836"/>
                <a:gd name="connsiteX1739" fmla="*/ 26473 w 3054726"/>
                <a:gd name="connsiteY1739" fmla="*/ 1149851 h 1691836"/>
                <a:gd name="connsiteX1740" fmla="*/ 45518 w 3054726"/>
                <a:gd name="connsiteY1740" fmla="*/ 1149851 h 1691836"/>
                <a:gd name="connsiteX1741" fmla="*/ 66467 w 3054726"/>
                <a:gd name="connsiteY1741" fmla="*/ 1139189 h 1691836"/>
                <a:gd name="connsiteX1742" fmla="*/ 43423 w 3054726"/>
                <a:gd name="connsiteY1742" fmla="*/ 1146233 h 1691836"/>
                <a:gd name="connsiteX1743" fmla="*/ 23044 w 3054726"/>
                <a:gd name="connsiteY1743" fmla="*/ 1160704 h 1691836"/>
                <a:gd name="connsiteX1744" fmla="*/ 45518 w 3054726"/>
                <a:gd name="connsiteY1744" fmla="*/ 1150518 h 1691836"/>
                <a:gd name="connsiteX1745" fmla="*/ 24378 w 3054726"/>
                <a:gd name="connsiteY1745" fmla="*/ 1146138 h 1691836"/>
                <a:gd name="connsiteX1746" fmla="*/ 0 w 3054726"/>
                <a:gd name="connsiteY1746" fmla="*/ 1167749 h 1691836"/>
                <a:gd name="connsiteX1747" fmla="*/ 5904 w 3054726"/>
                <a:gd name="connsiteY1747" fmla="*/ 1191550 h 1691836"/>
                <a:gd name="connsiteX1748" fmla="*/ 2571 w 3054726"/>
                <a:gd name="connsiteY1748" fmla="*/ 1225918 h 1691836"/>
                <a:gd name="connsiteX1749" fmla="*/ 13808 w 3054726"/>
                <a:gd name="connsiteY1749" fmla="*/ 1205640 h 1691836"/>
                <a:gd name="connsiteX1750" fmla="*/ 30091 w 3054726"/>
                <a:gd name="connsiteY1750" fmla="*/ 1174223 h 1691836"/>
                <a:gd name="connsiteX1751" fmla="*/ 58659 w 3054726"/>
                <a:gd name="connsiteY1751" fmla="*/ 1150232 h 1691836"/>
                <a:gd name="connsiteX1752" fmla="*/ 1549503 w 3054726"/>
                <a:gd name="connsiteY1752" fmla="*/ 206208 h 1691836"/>
                <a:gd name="connsiteX1753" fmla="*/ 1529791 w 3054726"/>
                <a:gd name="connsiteY1753" fmla="*/ 195640 h 1691836"/>
                <a:gd name="connsiteX1754" fmla="*/ 1468847 w 3054726"/>
                <a:gd name="connsiteY1754" fmla="*/ 231246 h 1691836"/>
                <a:gd name="connsiteX1755" fmla="*/ 1541218 w 3054726"/>
                <a:gd name="connsiteY1755" fmla="*/ 217061 h 1691836"/>
                <a:gd name="connsiteX1756" fmla="*/ 1563787 w 3054726"/>
                <a:gd name="connsiteY1756" fmla="*/ 217061 h 1691836"/>
                <a:gd name="connsiteX1757" fmla="*/ 1584451 w 3054726"/>
                <a:gd name="connsiteY1757" fmla="*/ 250286 h 1691836"/>
                <a:gd name="connsiteX1758" fmla="*/ 1656917 w 3054726"/>
                <a:gd name="connsiteY1758" fmla="*/ 227343 h 1691836"/>
                <a:gd name="connsiteX1759" fmla="*/ 1636824 w 3054726"/>
                <a:gd name="connsiteY1759" fmla="*/ 219155 h 1691836"/>
                <a:gd name="connsiteX1760" fmla="*/ 1673391 w 3054726"/>
                <a:gd name="connsiteY1760" fmla="*/ 209635 h 1691836"/>
                <a:gd name="connsiteX1761" fmla="*/ 1698530 w 3054726"/>
                <a:gd name="connsiteY1761" fmla="*/ 213348 h 1691836"/>
                <a:gd name="connsiteX1762" fmla="*/ 1680342 w 3054726"/>
                <a:gd name="connsiteY1762" fmla="*/ 234292 h 1691836"/>
                <a:gd name="connsiteX1763" fmla="*/ 1709576 w 3054726"/>
                <a:gd name="connsiteY1763" fmla="*/ 227343 h 1691836"/>
                <a:gd name="connsiteX1764" fmla="*/ 1716432 w 3054726"/>
                <a:gd name="connsiteY1764" fmla="*/ 248763 h 1691836"/>
                <a:gd name="connsiteX1765" fmla="*/ 1694531 w 3054726"/>
                <a:gd name="connsiteY1765" fmla="*/ 258283 h 1691836"/>
                <a:gd name="connsiteX1766" fmla="*/ 1672153 w 3054726"/>
                <a:gd name="connsiteY1766" fmla="*/ 261615 h 1691836"/>
                <a:gd name="connsiteX1767" fmla="*/ 1642633 w 3054726"/>
                <a:gd name="connsiteY1767" fmla="*/ 265138 h 1691836"/>
                <a:gd name="connsiteX1768" fmla="*/ 1619874 w 3054726"/>
                <a:gd name="connsiteY1768" fmla="*/ 265138 h 1691836"/>
                <a:gd name="connsiteX1769" fmla="*/ 1579784 w 3054726"/>
                <a:gd name="connsiteY1769" fmla="*/ 275801 h 1691836"/>
                <a:gd name="connsiteX1770" fmla="*/ 1559882 w 3054726"/>
                <a:gd name="connsiteY1770" fmla="*/ 282941 h 1691836"/>
                <a:gd name="connsiteX1771" fmla="*/ 1536933 w 3054726"/>
                <a:gd name="connsiteY1771" fmla="*/ 289986 h 1691836"/>
                <a:gd name="connsiteX1772" fmla="*/ 1511032 w 3054726"/>
                <a:gd name="connsiteY1772" fmla="*/ 293413 h 1691836"/>
                <a:gd name="connsiteX1773" fmla="*/ 1475418 w 3054726"/>
                <a:gd name="connsiteY1773" fmla="*/ 289890 h 1691836"/>
                <a:gd name="connsiteX1774" fmla="*/ 1452849 w 3054726"/>
                <a:gd name="connsiteY1774" fmla="*/ 282845 h 1691836"/>
                <a:gd name="connsiteX1775" fmla="*/ 1471894 w 3054726"/>
                <a:gd name="connsiteY1775" fmla="*/ 284083 h 1691836"/>
                <a:gd name="connsiteX1776" fmla="*/ 1494939 w 3054726"/>
                <a:gd name="connsiteY1776" fmla="*/ 280465 h 1691836"/>
                <a:gd name="connsiteX1777" fmla="*/ 1527887 w 3054726"/>
                <a:gd name="connsiteY1777" fmla="*/ 273420 h 1691836"/>
                <a:gd name="connsiteX1778" fmla="*/ 1564072 w 3054726"/>
                <a:gd name="connsiteY1778" fmla="*/ 266376 h 1691836"/>
                <a:gd name="connsiteX1779" fmla="*/ 1530744 w 3054726"/>
                <a:gd name="connsiteY1779" fmla="*/ 261520 h 1691836"/>
                <a:gd name="connsiteX1780" fmla="*/ 1495034 w 3054726"/>
                <a:gd name="connsiteY1780" fmla="*/ 261520 h 1691836"/>
                <a:gd name="connsiteX1781" fmla="*/ 1474846 w 3054726"/>
                <a:gd name="connsiteY1781" fmla="*/ 265138 h 1691836"/>
                <a:gd name="connsiteX1782" fmla="*/ 1438661 w 3054726"/>
                <a:gd name="connsiteY1782" fmla="*/ 272183 h 1691836"/>
                <a:gd name="connsiteX1783" fmla="*/ 1413426 w 3054726"/>
                <a:gd name="connsiteY1783" fmla="*/ 265138 h 1691836"/>
                <a:gd name="connsiteX1784" fmla="*/ 1393810 w 3054726"/>
                <a:gd name="connsiteY1784" fmla="*/ 258188 h 1691836"/>
                <a:gd name="connsiteX1785" fmla="*/ 1416473 w 3054726"/>
                <a:gd name="connsiteY1785" fmla="*/ 259331 h 1691836"/>
                <a:gd name="connsiteX1786" fmla="*/ 1440375 w 3054726"/>
                <a:gd name="connsiteY1786" fmla="*/ 244765 h 1691836"/>
                <a:gd name="connsiteX1787" fmla="*/ 1469609 w 3054726"/>
                <a:gd name="connsiteY1787" fmla="*/ 230389 h 1691836"/>
                <a:gd name="connsiteX1788" fmla="*/ 1467324 w 3054726"/>
                <a:gd name="connsiteY1788" fmla="*/ 226676 h 1691836"/>
                <a:gd name="connsiteX1789" fmla="*/ 1437899 w 3054726"/>
                <a:gd name="connsiteY1789" fmla="*/ 240576 h 1691836"/>
                <a:gd name="connsiteX1790" fmla="*/ 1414569 w 3054726"/>
                <a:gd name="connsiteY1790" fmla="*/ 254856 h 1691836"/>
                <a:gd name="connsiteX1791" fmla="*/ 1392477 w 3054726"/>
                <a:gd name="connsiteY1791" fmla="*/ 258093 h 1691836"/>
                <a:gd name="connsiteX1792" fmla="*/ 1438280 w 3054726"/>
                <a:gd name="connsiteY1792" fmla="*/ 277133 h 1691836"/>
                <a:gd name="connsiteX1793" fmla="*/ 1475513 w 3054726"/>
                <a:gd name="connsiteY1793" fmla="*/ 270088 h 1691836"/>
                <a:gd name="connsiteX1794" fmla="*/ 1495224 w 3054726"/>
                <a:gd name="connsiteY1794" fmla="*/ 266566 h 1691836"/>
                <a:gd name="connsiteX1795" fmla="*/ 1563882 w 3054726"/>
                <a:gd name="connsiteY1795" fmla="*/ 266566 h 1691836"/>
                <a:gd name="connsiteX1796" fmla="*/ 1527220 w 3054726"/>
                <a:gd name="connsiteY1796" fmla="*/ 268851 h 1691836"/>
                <a:gd name="connsiteX1797" fmla="*/ 1494272 w 3054726"/>
                <a:gd name="connsiteY1797" fmla="*/ 275991 h 1691836"/>
                <a:gd name="connsiteX1798" fmla="*/ 1471418 w 3054726"/>
                <a:gd name="connsiteY1798" fmla="*/ 279418 h 1691836"/>
                <a:gd name="connsiteX1799" fmla="*/ 1451611 w 3054726"/>
                <a:gd name="connsiteY1799" fmla="*/ 283036 h 1691836"/>
                <a:gd name="connsiteX1800" fmla="*/ 1474370 w 3054726"/>
                <a:gd name="connsiteY1800" fmla="*/ 294746 h 1691836"/>
                <a:gd name="connsiteX1801" fmla="*/ 1511032 w 3054726"/>
                <a:gd name="connsiteY1801" fmla="*/ 298363 h 1691836"/>
                <a:gd name="connsiteX1802" fmla="*/ 1537885 w 3054726"/>
                <a:gd name="connsiteY1802" fmla="*/ 294841 h 1691836"/>
                <a:gd name="connsiteX1803" fmla="*/ 1561692 w 3054726"/>
                <a:gd name="connsiteY1803" fmla="*/ 287510 h 1691836"/>
                <a:gd name="connsiteX1804" fmla="*/ 1581498 w 3054726"/>
                <a:gd name="connsiteY1804" fmla="*/ 280370 h 1691836"/>
                <a:gd name="connsiteX1805" fmla="*/ 1620826 w 3054726"/>
                <a:gd name="connsiteY1805" fmla="*/ 269803 h 1691836"/>
                <a:gd name="connsiteX1806" fmla="*/ 1643204 w 3054726"/>
                <a:gd name="connsiteY1806" fmla="*/ 269803 h 1691836"/>
                <a:gd name="connsiteX1807" fmla="*/ 1673105 w 3054726"/>
                <a:gd name="connsiteY1807" fmla="*/ 266280 h 1691836"/>
                <a:gd name="connsiteX1808" fmla="*/ 1696245 w 3054726"/>
                <a:gd name="connsiteY1808" fmla="*/ 262758 h 1691836"/>
                <a:gd name="connsiteX1809" fmla="*/ 1719860 w 3054726"/>
                <a:gd name="connsiteY1809" fmla="*/ 251905 h 1691836"/>
                <a:gd name="connsiteX1810" fmla="*/ 1730907 w 3054726"/>
                <a:gd name="connsiteY1810" fmla="*/ 229532 h 1691836"/>
                <a:gd name="connsiteX1811" fmla="*/ 1709386 w 3054726"/>
                <a:gd name="connsiteY1811" fmla="*/ 222583 h 1691836"/>
                <a:gd name="connsiteX1812" fmla="*/ 1681770 w 3054726"/>
                <a:gd name="connsiteY1812" fmla="*/ 233340 h 1691836"/>
                <a:gd name="connsiteX1813" fmla="*/ 1700815 w 3054726"/>
                <a:gd name="connsiteY1813" fmla="*/ 212110 h 1691836"/>
                <a:gd name="connsiteX1814" fmla="*/ 1672819 w 3054726"/>
                <a:gd name="connsiteY1814" fmla="*/ 204875 h 1691836"/>
                <a:gd name="connsiteX1815" fmla="*/ 1635491 w 3054726"/>
                <a:gd name="connsiteY1815" fmla="*/ 219155 h 1691836"/>
                <a:gd name="connsiteX1816" fmla="*/ 1655679 w 3054726"/>
                <a:gd name="connsiteY1816" fmla="*/ 227343 h 1691836"/>
                <a:gd name="connsiteX1817" fmla="*/ 1586165 w 3054726"/>
                <a:gd name="connsiteY1817" fmla="*/ 247430 h 1691836"/>
                <a:gd name="connsiteX1818" fmla="*/ 1586165 w 3054726"/>
                <a:gd name="connsiteY1818" fmla="*/ 220869 h 1691836"/>
                <a:gd name="connsiteX1819" fmla="*/ 1564834 w 3054726"/>
                <a:gd name="connsiteY1819" fmla="*/ 211825 h 1691836"/>
                <a:gd name="connsiteX1820" fmla="*/ 1540933 w 3054726"/>
                <a:gd name="connsiteY1820" fmla="*/ 211825 h 1691836"/>
                <a:gd name="connsiteX1821" fmla="*/ 1468181 w 3054726"/>
                <a:gd name="connsiteY1821" fmla="*/ 226010 h 1691836"/>
                <a:gd name="connsiteX1822" fmla="*/ 1260971 w 3054726"/>
                <a:gd name="connsiteY1822" fmla="*/ 219441 h 1691836"/>
                <a:gd name="connsiteX1823" fmla="*/ 1280016 w 3054726"/>
                <a:gd name="connsiteY1823" fmla="*/ 190880 h 1691836"/>
                <a:gd name="connsiteX1824" fmla="*/ 1317154 w 3054726"/>
                <a:gd name="connsiteY1824" fmla="*/ 195736 h 1691836"/>
                <a:gd name="connsiteX1825" fmla="*/ 1383811 w 3054726"/>
                <a:gd name="connsiteY1825" fmla="*/ 177933 h 1691836"/>
                <a:gd name="connsiteX1826" fmla="*/ 1426282 w 3054726"/>
                <a:gd name="connsiteY1826" fmla="*/ 170983 h 1691836"/>
                <a:gd name="connsiteX1827" fmla="*/ 1465229 w 3054726"/>
                <a:gd name="connsiteY1827" fmla="*/ 174505 h 1691836"/>
                <a:gd name="connsiteX1828" fmla="*/ 1497796 w 3054726"/>
                <a:gd name="connsiteY1828" fmla="*/ 181550 h 1691836"/>
                <a:gd name="connsiteX1829" fmla="*/ 1523983 w 3054726"/>
                <a:gd name="connsiteY1829" fmla="*/ 188595 h 1691836"/>
                <a:gd name="connsiteX1830" fmla="*/ 1470942 w 3054726"/>
                <a:gd name="connsiteY1830" fmla="*/ 208778 h 1691836"/>
                <a:gd name="connsiteX1831" fmla="*/ 1441327 w 3054726"/>
                <a:gd name="connsiteY1831" fmla="*/ 222963 h 1691836"/>
                <a:gd name="connsiteX1832" fmla="*/ 1413331 w 3054726"/>
                <a:gd name="connsiteY1832" fmla="*/ 215728 h 1691836"/>
                <a:gd name="connsiteX1833" fmla="*/ 1433995 w 3054726"/>
                <a:gd name="connsiteY1833" fmla="*/ 201828 h 1691836"/>
                <a:gd name="connsiteX1834" fmla="*/ 1395905 w 3054726"/>
                <a:gd name="connsiteY1834" fmla="*/ 208302 h 1691836"/>
                <a:gd name="connsiteX1835" fmla="*/ 1375241 w 3054726"/>
                <a:gd name="connsiteY1835" fmla="*/ 226486 h 1691836"/>
                <a:gd name="connsiteX1836" fmla="*/ 1350197 w 3054726"/>
                <a:gd name="connsiteY1836" fmla="*/ 229437 h 1691836"/>
                <a:gd name="connsiteX1837" fmla="*/ 1327533 w 3054726"/>
                <a:gd name="connsiteY1837" fmla="*/ 229437 h 1691836"/>
                <a:gd name="connsiteX1838" fmla="*/ 1302394 w 3054726"/>
                <a:gd name="connsiteY1838" fmla="*/ 215538 h 1691836"/>
                <a:gd name="connsiteX1839" fmla="*/ 1260971 w 3054726"/>
                <a:gd name="connsiteY1839" fmla="*/ 224201 h 1691836"/>
                <a:gd name="connsiteX1840" fmla="*/ 1300489 w 3054726"/>
                <a:gd name="connsiteY1840" fmla="*/ 220678 h 1691836"/>
                <a:gd name="connsiteX1841" fmla="*/ 1325438 w 3054726"/>
                <a:gd name="connsiteY1841" fmla="*/ 234578 h 1691836"/>
                <a:gd name="connsiteX1842" fmla="*/ 1349625 w 3054726"/>
                <a:gd name="connsiteY1842" fmla="*/ 234578 h 1691836"/>
                <a:gd name="connsiteX1843" fmla="*/ 1376288 w 3054726"/>
                <a:gd name="connsiteY1843" fmla="*/ 230960 h 1691836"/>
                <a:gd name="connsiteX1844" fmla="*/ 1397238 w 3054726"/>
                <a:gd name="connsiteY1844" fmla="*/ 212682 h 1691836"/>
                <a:gd name="connsiteX1845" fmla="*/ 1432566 w 3054726"/>
                <a:gd name="connsiteY1845" fmla="*/ 202590 h 1691836"/>
                <a:gd name="connsiteX1846" fmla="*/ 1410474 w 3054726"/>
                <a:gd name="connsiteY1846" fmla="*/ 216204 h 1691836"/>
                <a:gd name="connsiteX1847" fmla="*/ 1441137 w 3054726"/>
                <a:gd name="connsiteY1847" fmla="*/ 227438 h 1691836"/>
                <a:gd name="connsiteX1848" fmla="*/ 1472370 w 3054726"/>
                <a:gd name="connsiteY1848" fmla="*/ 213062 h 1691836"/>
                <a:gd name="connsiteX1849" fmla="*/ 1524935 w 3054726"/>
                <a:gd name="connsiteY1849" fmla="*/ 188310 h 1691836"/>
                <a:gd name="connsiteX1850" fmla="*/ 1498272 w 3054726"/>
                <a:gd name="connsiteY1850" fmla="*/ 176695 h 1691836"/>
                <a:gd name="connsiteX1851" fmla="*/ 1465229 w 3054726"/>
                <a:gd name="connsiteY1851" fmla="*/ 169650 h 1691836"/>
                <a:gd name="connsiteX1852" fmla="*/ 1425520 w 3054726"/>
                <a:gd name="connsiteY1852" fmla="*/ 166032 h 1691836"/>
                <a:gd name="connsiteX1853" fmla="*/ 1382669 w 3054726"/>
                <a:gd name="connsiteY1853" fmla="*/ 173268 h 1691836"/>
                <a:gd name="connsiteX1854" fmla="*/ 1316677 w 3054726"/>
                <a:gd name="connsiteY1854" fmla="*/ 190975 h 1691836"/>
                <a:gd name="connsiteX1855" fmla="*/ 1278016 w 3054726"/>
                <a:gd name="connsiteY1855" fmla="*/ 187358 h 1691836"/>
                <a:gd name="connsiteX1856" fmla="*/ 1258971 w 3054726"/>
                <a:gd name="connsiteY1856" fmla="*/ 220488 h 1691836"/>
                <a:gd name="connsiteX1857" fmla="*/ 2030485 w 3054726"/>
                <a:gd name="connsiteY1857" fmla="*/ 309121 h 1691836"/>
                <a:gd name="connsiteX1858" fmla="*/ 1996870 w 3054726"/>
                <a:gd name="connsiteY1858" fmla="*/ 332731 h 1691836"/>
                <a:gd name="connsiteX1859" fmla="*/ 1973064 w 3054726"/>
                <a:gd name="connsiteY1859" fmla="*/ 350820 h 1691836"/>
                <a:gd name="connsiteX1860" fmla="*/ 1928880 w 3054726"/>
                <a:gd name="connsiteY1860" fmla="*/ 343204 h 1691836"/>
                <a:gd name="connsiteX1861" fmla="*/ 1904502 w 3054726"/>
                <a:gd name="connsiteY1861" fmla="*/ 357389 h 1691836"/>
                <a:gd name="connsiteX1862" fmla="*/ 1862127 w 3054726"/>
                <a:gd name="connsiteY1862" fmla="*/ 374906 h 1691836"/>
                <a:gd name="connsiteX1863" fmla="*/ 1858794 w 3054726"/>
                <a:gd name="connsiteY1863" fmla="*/ 351772 h 1691836"/>
                <a:gd name="connsiteX1864" fmla="*/ 1852224 w 3054726"/>
                <a:gd name="connsiteY1864" fmla="*/ 327019 h 1691836"/>
                <a:gd name="connsiteX1865" fmla="*/ 1876791 w 3054726"/>
                <a:gd name="connsiteY1865" fmla="*/ 322926 h 1691836"/>
                <a:gd name="connsiteX1866" fmla="*/ 1900883 w 3054726"/>
                <a:gd name="connsiteY1866" fmla="*/ 301124 h 1691836"/>
                <a:gd name="connsiteX1867" fmla="*/ 1951829 w 3054726"/>
                <a:gd name="connsiteY1867" fmla="*/ 301791 h 1691836"/>
                <a:gd name="connsiteX1868" fmla="*/ 1984491 w 3054726"/>
                <a:gd name="connsiteY1868" fmla="*/ 305313 h 1691836"/>
                <a:gd name="connsiteX1869" fmla="*/ 2030580 w 3054726"/>
                <a:gd name="connsiteY1869" fmla="*/ 308836 h 1691836"/>
                <a:gd name="connsiteX1870" fmla="*/ 2030485 w 3054726"/>
                <a:gd name="connsiteY1870" fmla="*/ 304266 h 1691836"/>
                <a:gd name="connsiteX1871" fmla="*/ 1984396 w 3054726"/>
                <a:gd name="connsiteY1871" fmla="*/ 300743 h 1691836"/>
                <a:gd name="connsiteX1872" fmla="*/ 1952115 w 3054726"/>
                <a:gd name="connsiteY1872" fmla="*/ 297031 h 1691836"/>
                <a:gd name="connsiteX1873" fmla="*/ 1899169 w 3054726"/>
                <a:gd name="connsiteY1873" fmla="*/ 297031 h 1691836"/>
                <a:gd name="connsiteX1874" fmla="*/ 1874506 w 3054726"/>
                <a:gd name="connsiteY1874" fmla="*/ 318927 h 1691836"/>
                <a:gd name="connsiteX1875" fmla="*/ 1849272 w 3054726"/>
                <a:gd name="connsiteY1875" fmla="*/ 325401 h 1691836"/>
                <a:gd name="connsiteX1876" fmla="*/ 1854128 w 3054726"/>
                <a:gd name="connsiteY1876" fmla="*/ 353105 h 1691836"/>
                <a:gd name="connsiteX1877" fmla="*/ 1860698 w 3054726"/>
                <a:gd name="connsiteY1877" fmla="*/ 377857 h 1691836"/>
                <a:gd name="connsiteX1878" fmla="*/ 1906692 w 3054726"/>
                <a:gd name="connsiteY1878" fmla="*/ 361768 h 1691836"/>
                <a:gd name="connsiteX1879" fmla="*/ 1930118 w 3054726"/>
                <a:gd name="connsiteY1879" fmla="*/ 347488 h 1691836"/>
                <a:gd name="connsiteX1880" fmla="*/ 1974493 w 3054726"/>
                <a:gd name="connsiteY1880" fmla="*/ 354914 h 1691836"/>
                <a:gd name="connsiteX1881" fmla="*/ 1999727 w 3054726"/>
                <a:gd name="connsiteY1881" fmla="*/ 336635 h 1691836"/>
                <a:gd name="connsiteX1882" fmla="*/ 2022010 w 3054726"/>
                <a:gd name="connsiteY1882" fmla="*/ 329971 h 1691836"/>
                <a:gd name="connsiteX1883" fmla="*/ 2036484 w 3054726"/>
                <a:gd name="connsiteY1883" fmla="*/ 307693 h 1691836"/>
                <a:gd name="connsiteX1884" fmla="*/ 1977635 w 3054726"/>
                <a:gd name="connsiteY1884" fmla="*/ 283036 h 1691836"/>
                <a:gd name="connsiteX1885" fmla="*/ 1926023 w 3054726"/>
                <a:gd name="connsiteY1885" fmla="*/ 262091 h 1691836"/>
                <a:gd name="connsiteX1886" fmla="*/ 1945925 w 3054726"/>
                <a:gd name="connsiteY1886" fmla="*/ 255808 h 1691836"/>
                <a:gd name="connsiteX1887" fmla="*/ 1999632 w 3054726"/>
                <a:gd name="connsiteY1887" fmla="*/ 269993 h 1691836"/>
                <a:gd name="connsiteX1888" fmla="*/ 1976207 w 3054726"/>
                <a:gd name="connsiteY1888" fmla="*/ 283607 h 1691836"/>
                <a:gd name="connsiteX1889" fmla="*/ 1979158 w 3054726"/>
                <a:gd name="connsiteY1889" fmla="*/ 287415 h 1691836"/>
                <a:gd name="connsiteX1890" fmla="*/ 2002203 w 3054726"/>
                <a:gd name="connsiteY1890" fmla="*/ 269708 h 1691836"/>
                <a:gd name="connsiteX1891" fmla="*/ 1965541 w 3054726"/>
                <a:gd name="connsiteY1891" fmla="*/ 247906 h 1691836"/>
                <a:gd name="connsiteX1892" fmla="*/ 1944401 w 3054726"/>
                <a:gd name="connsiteY1892" fmla="*/ 251238 h 1691836"/>
                <a:gd name="connsiteX1893" fmla="*/ 1923928 w 3054726"/>
                <a:gd name="connsiteY1893" fmla="*/ 262091 h 1691836"/>
                <a:gd name="connsiteX1894" fmla="*/ 1971160 w 3054726"/>
                <a:gd name="connsiteY1894" fmla="*/ 287510 h 1691836"/>
                <a:gd name="connsiteX1895" fmla="*/ 1788708 w 3054726"/>
                <a:gd name="connsiteY1895" fmla="*/ 248478 h 1691836"/>
                <a:gd name="connsiteX1896" fmla="*/ 1785756 w 3054726"/>
                <a:gd name="connsiteY1896" fmla="*/ 215728 h 1691836"/>
                <a:gd name="connsiteX1897" fmla="*/ 1806230 w 3054726"/>
                <a:gd name="connsiteY1897" fmla="*/ 220678 h 1691836"/>
                <a:gd name="connsiteX1898" fmla="*/ 1820990 w 3054726"/>
                <a:gd name="connsiteY1898" fmla="*/ 247811 h 1691836"/>
                <a:gd name="connsiteX1899" fmla="*/ 1844701 w 3054726"/>
                <a:gd name="connsiteY1899" fmla="*/ 223344 h 1691836"/>
                <a:gd name="connsiteX1900" fmla="*/ 1869459 w 3054726"/>
                <a:gd name="connsiteY1900" fmla="*/ 220678 h 1691836"/>
                <a:gd name="connsiteX1901" fmla="*/ 1889647 w 3054726"/>
                <a:gd name="connsiteY1901" fmla="*/ 213443 h 1691836"/>
                <a:gd name="connsiteX1902" fmla="*/ 1911168 w 3054726"/>
                <a:gd name="connsiteY1902" fmla="*/ 220583 h 1691836"/>
                <a:gd name="connsiteX1903" fmla="*/ 1935260 w 3054726"/>
                <a:gd name="connsiteY1903" fmla="*/ 217156 h 1691836"/>
                <a:gd name="connsiteX1904" fmla="*/ 1904502 w 3054726"/>
                <a:gd name="connsiteY1904" fmla="*/ 251429 h 1691836"/>
                <a:gd name="connsiteX1905" fmla="*/ 1881457 w 3054726"/>
                <a:gd name="connsiteY1905" fmla="*/ 269136 h 1691836"/>
                <a:gd name="connsiteX1906" fmla="*/ 1830988 w 3054726"/>
                <a:gd name="connsiteY1906" fmla="*/ 254570 h 1691836"/>
                <a:gd name="connsiteX1907" fmla="*/ 1807658 w 3054726"/>
                <a:gd name="connsiteY1907" fmla="*/ 250953 h 1691836"/>
                <a:gd name="connsiteX1908" fmla="*/ 1787947 w 3054726"/>
                <a:gd name="connsiteY1908" fmla="*/ 247430 h 1691836"/>
                <a:gd name="connsiteX1909" fmla="*/ 1786423 w 3054726"/>
                <a:gd name="connsiteY1909" fmla="*/ 252476 h 1691836"/>
                <a:gd name="connsiteX1910" fmla="*/ 1806230 w 3054726"/>
                <a:gd name="connsiteY1910" fmla="*/ 255998 h 1691836"/>
                <a:gd name="connsiteX1911" fmla="*/ 1829274 w 3054726"/>
                <a:gd name="connsiteY1911" fmla="*/ 259616 h 1691836"/>
                <a:gd name="connsiteX1912" fmla="*/ 1881648 w 3054726"/>
                <a:gd name="connsiteY1912" fmla="*/ 273706 h 1691836"/>
                <a:gd name="connsiteX1913" fmla="*/ 1906787 w 3054726"/>
                <a:gd name="connsiteY1913" fmla="*/ 255522 h 1691836"/>
                <a:gd name="connsiteX1914" fmla="*/ 1929832 w 3054726"/>
                <a:gd name="connsiteY1914" fmla="*/ 237910 h 1691836"/>
                <a:gd name="connsiteX1915" fmla="*/ 1937259 w 3054726"/>
                <a:gd name="connsiteY1915" fmla="*/ 215442 h 1691836"/>
                <a:gd name="connsiteX1916" fmla="*/ 1911549 w 3054726"/>
                <a:gd name="connsiteY1916" fmla="*/ 215918 h 1691836"/>
                <a:gd name="connsiteX1917" fmla="*/ 1889552 w 3054726"/>
                <a:gd name="connsiteY1917" fmla="*/ 208873 h 1691836"/>
                <a:gd name="connsiteX1918" fmla="*/ 1868317 w 3054726"/>
                <a:gd name="connsiteY1918" fmla="*/ 216014 h 1691836"/>
                <a:gd name="connsiteX1919" fmla="*/ 1842510 w 3054726"/>
                <a:gd name="connsiteY1919" fmla="*/ 219441 h 1691836"/>
                <a:gd name="connsiteX1920" fmla="*/ 1821180 w 3054726"/>
                <a:gd name="connsiteY1920" fmla="*/ 245050 h 1691836"/>
                <a:gd name="connsiteX1921" fmla="*/ 1809277 w 3054726"/>
                <a:gd name="connsiteY1921" fmla="*/ 216775 h 1691836"/>
                <a:gd name="connsiteX1922" fmla="*/ 1784518 w 3054726"/>
                <a:gd name="connsiteY1922" fmla="*/ 212015 h 1691836"/>
                <a:gd name="connsiteX1923" fmla="*/ 1772139 w 3054726"/>
                <a:gd name="connsiteY1923" fmla="*/ 234673 h 1691836"/>
                <a:gd name="connsiteX1924" fmla="*/ 2165704 w 3054726"/>
                <a:gd name="connsiteY1924" fmla="*/ 111006 h 1691836"/>
                <a:gd name="connsiteX1925" fmla="*/ 2129424 w 3054726"/>
                <a:gd name="connsiteY1925" fmla="*/ 99201 h 1691836"/>
                <a:gd name="connsiteX1926" fmla="*/ 2156182 w 3054726"/>
                <a:gd name="connsiteY1926" fmla="*/ 93203 h 1691836"/>
                <a:gd name="connsiteX1927" fmla="*/ 2182559 w 3054726"/>
                <a:gd name="connsiteY1927" fmla="*/ 82540 h 1691836"/>
                <a:gd name="connsiteX1928" fmla="*/ 2202747 w 3054726"/>
                <a:gd name="connsiteY1928" fmla="*/ 68165 h 1691836"/>
                <a:gd name="connsiteX1929" fmla="*/ 2247598 w 3054726"/>
                <a:gd name="connsiteY1929" fmla="*/ 65023 h 1691836"/>
                <a:gd name="connsiteX1930" fmla="*/ 2268262 w 3054726"/>
                <a:gd name="connsiteY1930" fmla="*/ 54170 h 1691836"/>
                <a:gd name="connsiteX1931" fmla="*/ 2294925 w 3054726"/>
                <a:gd name="connsiteY1931" fmla="*/ 80827 h 1691836"/>
                <a:gd name="connsiteX1932" fmla="*/ 2336443 w 3054726"/>
                <a:gd name="connsiteY1932" fmla="*/ 85968 h 1691836"/>
                <a:gd name="connsiteX1933" fmla="*/ 2356821 w 3054726"/>
                <a:gd name="connsiteY1933" fmla="*/ 82445 h 1691836"/>
                <a:gd name="connsiteX1934" fmla="*/ 2353965 w 3054726"/>
                <a:gd name="connsiteY1934" fmla="*/ 104818 h 1691836"/>
                <a:gd name="connsiteX1935" fmla="*/ 2335681 w 3054726"/>
                <a:gd name="connsiteY1935" fmla="*/ 114338 h 1691836"/>
                <a:gd name="connsiteX1936" fmla="*/ 2368629 w 3054726"/>
                <a:gd name="connsiteY1936" fmla="*/ 128523 h 1691836"/>
                <a:gd name="connsiteX1937" fmla="*/ 2310066 w 3054726"/>
                <a:gd name="connsiteY1937" fmla="*/ 130998 h 1691836"/>
                <a:gd name="connsiteX1938" fmla="*/ 2283212 w 3054726"/>
                <a:gd name="connsiteY1938" fmla="*/ 144707 h 1691836"/>
                <a:gd name="connsiteX1939" fmla="*/ 2260263 w 3054726"/>
                <a:gd name="connsiteY1939" fmla="*/ 155275 h 1691836"/>
                <a:gd name="connsiteX1940" fmla="*/ 2238647 w 3054726"/>
                <a:gd name="connsiteY1940" fmla="*/ 151562 h 1691836"/>
                <a:gd name="connsiteX1941" fmla="*/ 2215222 w 3054726"/>
                <a:gd name="connsiteY1941" fmla="*/ 151562 h 1691836"/>
                <a:gd name="connsiteX1942" fmla="*/ 2191225 w 3054726"/>
                <a:gd name="connsiteY1942" fmla="*/ 162415 h 1691836"/>
                <a:gd name="connsiteX1943" fmla="*/ 2160277 w 3054726"/>
                <a:gd name="connsiteY1943" fmla="*/ 148230 h 1691836"/>
                <a:gd name="connsiteX1944" fmla="*/ 2158468 w 3054726"/>
                <a:gd name="connsiteY1944" fmla="*/ 125381 h 1691836"/>
                <a:gd name="connsiteX1945" fmla="*/ 2137423 w 3054726"/>
                <a:gd name="connsiteY1945" fmla="*/ 113005 h 1691836"/>
                <a:gd name="connsiteX1946" fmla="*/ 2164562 w 3054726"/>
                <a:gd name="connsiteY1946" fmla="*/ 106246 h 1691836"/>
                <a:gd name="connsiteX1947" fmla="*/ 2135042 w 3054726"/>
                <a:gd name="connsiteY1947" fmla="*/ 113291 h 1691836"/>
                <a:gd name="connsiteX1948" fmla="*/ 2156182 w 3054726"/>
                <a:gd name="connsiteY1948" fmla="*/ 151371 h 1691836"/>
                <a:gd name="connsiteX1949" fmla="*/ 2190558 w 3054726"/>
                <a:gd name="connsiteY1949" fmla="*/ 167461 h 1691836"/>
                <a:gd name="connsiteX1950" fmla="*/ 2215507 w 3054726"/>
                <a:gd name="connsiteY1950" fmla="*/ 156798 h 1691836"/>
                <a:gd name="connsiteX1951" fmla="*/ 2237504 w 3054726"/>
                <a:gd name="connsiteY1951" fmla="*/ 156798 h 1691836"/>
                <a:gd name="connsiteX1952" fmla="*/ 2260168 w 3054726"/>
                <a:gd name="connsiteY1952" fmla="*/ 160320 h 1691836"/>
                <a:gd name="connsiteX1953" fmla="*/ 2285402 w 3054726"/>
                <a:gd name="connsiteY1953" fmla="*/ 149467 h 1691836"/>
                <a:gd name="connsiteX1954" fmla="*/ 2311875 w 3054726"/>
                <a:gd name="connsiteY1954" fmla="*/ 135187 h 1691836"/>
                <a:gd name="connsiteX1955" fmla="*/ 2370248 w 3054726"/>
                <a:gd name="connsiteY1955" fmla="*/ 128428 h 1691836"/>
                <a:gd name="connsiteX1956" fmla="*/ 2338062 w 3054726"/>
                <a:gd name="connsiteY1956" fmla="*/ 109387 h 1691836"/>
                <a:gd name="connsiteX1957" fmla="*/ 2357583 w 3054726"/>
                <a:gd name="connsiteY1957" fmla="*/ 106817 h 1691836"/>
                <a:gd name="connsiteX1958" fmla="*/ 2359202 w 3054726"/>
                <a:gd name="connsiteY1958" fmla="*/ 79779 h 1691836"/>
                <a:gd name="connsiteX1959" fmla="*/ 2336634 w 3054726"/>
                <a:gd name="connsiteY1959" fmla="*/ 80922 h 1691836"/>
                <a:gd name="connsiteX1960" fmla="*/ 2297687 w 3054726"/>
                <a:gd name="connsiteY1960" fmla="*/ 78066 h 1691836"/>
                <a:gd name="connsiteX1961" fmla="*/ 2289878 w 3054726"/>
                <a:gd name="connsiteY1961" fmla="*/ 51409 h 1691836"/>
                <a:gd name="connsiteX1962" fmla="*/ 2267881 w 3054726"/>
                <a:gd name="connsiteY1962" fmla="*/ 49505 h 1691836"/>
                <a:gd name="connsiteX1963" fmla="*/ 2247312 w 3054726"/>
                <a:gd name="connsiteY1963" fmla="*/ 60168 h 1691836"/>
                <a:gd name="connsiteX1964" fmla="*/ 2202176 w 3054726"/>
                <a:gd name="connsiteY1964" fmla="*/ 63500 h 1691836"/>
                <a:gd name="connsiteX1965" fmla="*/ 2180655 w 3054726"/>
                <a:gd name="connsiteY1965" fmla="*/ 78066 h 1691836"/>
                <a:gd name="connsiteX1966" fmla="*/ 2154849 w 3054726"/>
                <a:gd name="connsiteY1966" fmla="*/ 88348 h 1691836"/>
                <a:gd name="connsiteX1967" fmla="*/ 2128567 w 3054726"/>
                <a:gd name="connsiteY1967" fmla="*/ 99010 h 1691836"/>
                <a:gd name="connsiteX1968" fmla="*/ 2165133 w 3054726"/>
                <a:gd name="connsiteY1968" fmla="*/ 110720 h 169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Lst>
              <a:rect l="l" t="t" r="r" b="b"/>
              <a:pathLst>
                <a:path w="3054726" h="1691836">
                  <a:moveTo>
                    <a:pt x="2176941" y="177647"/>
                  </a:moveTo>
                  <a:lnTo>
                    <a:pt x="2156849" y="183835"/>
                  </a:lnTo>
                  <a:close/>
                  <a:moveTo>
                    <a:pt x="3054059" y="25800"/>
                  </a:moveTo>
                  <a:lnTo>
                    <a:pt x="3030253" y="31702"/>
                  </a:lnTo>
                  <a:lnTo>
                    <a:pt x="3011208" y="35225"/>
                  </a:lnTo>
                  <a:lnTo>
                    <a:pt x="2988259" y="38747"/>
                  </a:lnTo>
                  <a:lnTo>
                    <a:pt x="2962358" y="38747"/>
                  </a:lnTo>
                  <a:lnTo>
                    <a:pt x="2935695" y="42365"/>
                  </a:lnTo>
                  <a:lnTo>
                    <a:pt x="2885892" y="49505"/>
                  </a:lnTo>
                  <a:lnTo>
                    <a:pt x="2862848" y="53028"/>
                  </a:lnTo>
                  <a:lnTo>
                    <a:pt x="2817044" y="56550"/>
                  </a:lnTo>
                  <a:lnTo>
                    <a:pt x="2870180" y="54265"/>
                  </a:lnTo>
                  <a:lnTo>
                    <a:pt x="2925601" y="57883"/>
                  </a:lnTo>
                  <a:lnTo>
                    <a:pt x="2902366" y="56645"/>
                  </a:lnTo>
                  <a:lnTo>
                    <a:pt x="2879321" y="60168"/>
                  </a:lnTo>
                  <a:lnTo>
                    <a:pt x="2852753" y="67308"/>
                  </a:lnTo>
                  <a:lnTo>
                    <a:pt x="2819996" y="74353"/>
                  </a:lnTo>
                  <a:lnTo>
                    <a:pt x="2799904" y="81493"/>
                  </a:lnTo>
                  <a:lnTo>
                    <a:pt x="2776764" y="92156"/>
                  </a:lnTo>
                  <a:lnTo>
                    <a:pt x="2731151" y="102628"/>
                  </a:lnTo>
                  <a:lnTo>
                    <a:pt x="2709059" y="99010"/>
                  </a:lnTo>
                  <a:lnTo>
                    <a:pt x="2686015" y="95488"/>
                  </a:lnTo>
                  <a:lnTo>
                    <a:pt x="2665065" y="102723"/>
                  </a:lnTo>
                  <a:lnTo>
                    <a:pt x="2684777" y="114338"/>
                  </a:lnTo>
                  <a:lnTo>
                    <a:pt x="2662208" y="113195"/>
                  </a:lnTo>
                  <a:lnTo>
                    <a:pt x="2610120" y="109673"/>
                  </a:lnTo>
                  <a:lnTo>
                    <a:pt x="2566317" y="127476"/>
                  </a:lnTo>
                  <a:lnTo>
                    <a:pt x="2599645" y="135187"/>
                  </a:lnTo>
                  <a:lnTo>
                    <a:pt x="2578791" y="159178"/>
                  </a:lnTo>
                  <a:lnTo>
                    <a:pt x="2553556" y="162224"/>
                  </a:lnTo>
                  <a:lnTo>
                    <a:pt x="2523941" y="165747"/>
                  </a:lnTo>
                  <a:lnTo>
                    <a:pt x="2499754" y="183930"/>
                  </a:lnTo>
                  <a:lnTo>
                    <a:pt x="2458522" y="183930"/>
                  </a:lnTo>
                  <a:lnTo>
                    <a:pt x="2431859" y="187453"/>
                  </a:lnTo>
                  <a:lnTo>
                    <a:pt x="2389388" y="187453"/>
                  </a:lnTo>
                  <a:lnTo>
                    <a:pt x="2418718" y="199068"/>
                  </a:lnTo>
                  <a:lnTo>
                    <a:pt x="2445000" y="206208"/>
                  </a:lnTo>
                  <a:lnTo>
                    <a:pt x="2478519" y="206208"/>
                  </a:lnTo>
                  <a:lnTo>
                    <a:pt x="2450808" y="219536"/>
                  </a:lnTo>
                  <a:lnTo>
                    <a:pt x="2415766" y="222678"/>
                  </a:lnTo>
                  <a:lnTo>
                    <a:pt x="2395483" y="229818"/>
                  </a:lnTo>
                  <a:lnTo>
                    <a:pt x="2346918" y="219060"/>
                  </a:lnTo>
                  <a:lnTo>
                    <a:pt x="2320922" y="215633"/>
                  </a:lnTo>
                  <a:lnTo>
                    <a:pt x="2280737" y="212110"/>
                  </a:lnTo>
                  <a:lnTo>
                    <a:pt x="2256835" y="222868"/>
                  </a:lnTo>
                  <a:lnTo>
                    <a:pt x="2232172" y="215633"/>
                  </a:lnTo>
                  <a:lnTo>
                    <a:pt x="2178941" y="215633"/>
                  </a:lnTo>
                  <a:lnTo>
                    <a:pt x="2156563" y="208683"/>
                  </a:lnTo>
                  <a:lnTo>
                    <a:pt x="2185797" y="209825"/>
                  </a:lnTo>
                  <a:lnTo>
                    <a:pt x="2209508" y="199068"/>
                  </a:lnTo>
                  <a:lnTo>
                    <a:pt x="2231505" y="199068"/>
                  </a:lnTo>
                  <a:lnTo>
                    <a:pt x="2252074" y="191832"/>
                  </a:lnTo>
                  <a:lnTo>
                    <a:pt x="2253693" y="168413"/>
                  </a:lnTo>
                  <a:lnTo>
                    <a:pt x="2292544" y="187929"/>
                  </a:lnTo>
                  <a:lnTo>
                    <a:pt x="2330634" y="188500"/>
                  </a:lnTo>
                  <a:lnTo>
                    <a:pt x="2384246" y="167080"/>
                  </a:lnTo>
                  <a:lnTo>
                    <a:pt x="2362725" y="169650"/>
                  </a:lnTo>
                  <a:lnTo>
                    <a:pt x="2343014" y="176695"/>
                  </a:lnTo>
                  <a:lnTo>
                    <a:pt x="2314446" y="169555"/>
                  </a:lnTo>
                  <a:lnTo>
                    <a:pt x="2354345" y="156417"/>
                  </a:lnTo>
                  <a:lnTo>
                    <a:pt x="2320445" y="151752"/>
                  </a:lnTo>
                  <a:lnTo>
                    <a:pt x="2294068" y="151752"/>
                  </a:lnTo>
                  <a:lnTo>
                    <a:pt x="2318446" y="142232"/>
                  </a:lnTo>
                  <a:lnTo>
                    <a:pt x="2340157" y="142232"/>
                  </a:lnTo>
                  <a:lnTo>
                    <a:pt x="2363582" y="138614"/>
                  </a:lnTo>
                  <a:lnTo>
                    <a:pt x="2383484" y="135187"/>
                  </a:lnTo>
                  <a:lnTo>
                    <a:pt x="2409005" y="138709"/>
                  </a:lnTo>
                  <a:lnTo>
                    <a:pt x="2442714" y="131665"/>
                  </a:lnTo>
                  <a:lnTo>
                    <a:pt x="2415956" y="126809"/>
                  </a:lnTo>
                  <a:lnTo>
                    <a:pt x="2394340" y="109673"/>
                  </a:lnTo>
                  <a:lnTo>
                    <a:pt x="2388626" y="86158"/>
                  </a:lnTo>
                  <a:lnTo>
                    <a:pt x="2451951" y="92727"/>
                  </a:lnTo>
                  <a:lnTo>
                    <a:pt x="2473853" y="106531"/>
                  </a:lnTo>
                  <a:lnTo>
                    <a:pt x="2500802" y="113862"/>
                  </a:lnTo>
                  <a:lnTo>
                    <a:pt x="2521942" y="106817"/>
                  </a:lnTo>
                  <a:lnTo>
                    <a:pt x="2479186" y="87776"/>
                  </a:lnTo>
                  <a:lnTo>
                    <a:pt x="2502135" y="85301"/>
                  </a:lnTo>
                  <a:lnTo>
                    <a:pt x="2531369" y="81874"/>
                  </a:lnTo>
                  <a:lnTo>
                    <a:pt x="2560603" y="81874"/>
                  </a:lnTo>
                  <a:lnTo>
                    <a:pt x="2593837" y="78351"/>
                  </a:lnTo>
                  <a:lnTo>
                    <a:pt x="2620500" y="71211"/>
                  </a:lnTo>
                  <a:lnTo>
                    <a:pt x="2600121" y="66451"/>
                  </a:lnTo>
                  <a:lnTo>
                    <a:pt x="2647258" y="53980"/>
                  </a:lnTo>
                  <a:lnTo>
                    <a:pt x="2613167" y="52837"/>
                  </a:lnTo>
                  <a:lnTo>
                    <a:pt x="2586790" y="56360"/>
                  </a:lnTo>
                  <a:lnTo>
                    <a:pt x="2563079" y="67213"/>
                  </a:lnTo>
                  <a:lnTo>
                    <a:pt x="2540701" y="70545"/>
                  </a:lnTo>
                  <a:lnTo>
                    <a:pt x="2458617" y="77590"/>
                  </a:lnTo>
                  <a:lnTo>
                    <a:pt x="2423098" y="70545"/>
                  </a:lnTo>
                  <a:lnTo>
                    <a:pt x="2443000" y="68546"/>
                  </a:lnTo>
                  <a:lnTo>
                    <a:pt x="2462045" y="65118"/>
                  </a:lnTo>
                  <a:lnTo>
                    <a:pt x="2485375" y="61215"/>
                  </a:lnTo>
                  <a:lnTo>
                    <a:pt x="2465664" y="52837"/>
                  </a:lnTo>
                  <a:lnTo>
                    <a:pt x="2432144" y="56360"/>
                  </a:lnTo>
                  <a:lnTo>
                    <a:pt x="2405386" y="63500"/>
                  </a:lnTo>
                  <a:lnTo>
                    <a:pt x="2362916" y="67022"/>
                  </a:lnTo>
                  <a:lnTo>
                    <a:pt x="2390150" y="54075"/>
                  </a:lnTo>
                  <a:lnTo>
                    <a:pt x="2334348" y="38747"/>
                  </a:lnTo>
                  <a:lnTo>
                    <a:pt x="2356917" y="43507"/>
                  </a:lnTo>
                  <a:lnTo>
                    <a:pt x="2383294" y="39985"/>
                  </a:lnTo>
                  <a:lnTo>
                    <a:pt x="2406433" y="36462"/>
                  </a:lnTo>
                  <a:lnTo>
                    <a:pt x="2455379" y="36462"/>
                  </a:lnTo>
                  <a:lnTo>
                    <a:pt x="2488994" y="25705"/>
                  </a:lnTo>
                  <a:lnTo>
                    <a:pt x="2514609" y="25705"/>
                  </a:lnTo>
                  <a:lnTo>
                    <a:pt x="2560317" y="32750"/>
                  </a:lnTo>
                  <a:lnTo>
                    <a:pt x="2609644" y="39890"/>
                  </a:lnTo>
                  <a:lnTo>
                    <a:pt x="2561555" y="20944"/>
                  </a:lnTo>
                  <a:lnTo>
                    <a:pt x="2581457" y="18469"/>
                  </a:lnTo>
                  <a:lnTo>
                    <a:pt x="2600502" y="15042"/>
                  </a:lnTo>
                  <a:lnTo>
                    <a:pt x="2652590" y="18564"/>
                  </a:lnTo>
                  <a:lnTo>
                    <a:pt x="2686110" y="11424"/>
                  </a:lnTo>
                  <a:lnTo>
                    <a:pt x="2705821" y="7902"/>
                  </a:lnTo>
                  <a:lnTo>
                    <a:pt x="2764385" y="11424"/>
                  </a:lnTo>
                  <a:lnTo>
                    <a:pt x="2800951" y="7902"/>
                  </a:lnTo>
                  <a:lnTo>
                    <a:pt x="2843517" y="7902"/>
                  </a:lnTo>
                  <a:lnTo>
                    <a:pt x="2863705" y="4284"/>
                  </a:lnTo>
                  <a:lnTo>
                    <a:pt x="2888654" y="14756"/>
                  </a:lnTo>
                  <a:lnTo>
                    <a:pt x="2929219" y="11424"/>
                  </a:lnTo>
                  <a:lnTo>
                    <a:pt x="2904366" y="20944"/>
                  </a:lnTo>
                  <a:lnTo>
                    <a:pt x="2939313" y="14756"/>
                  </a:lnTo>
                  <a:lnTo>
                    <a:pt x="2958358" y="11234"/>
                  </a:lnTo>
                  <a:lnTo>
                    <a:pt x="2983974" y="14852"/>
                  </a:lnTo>
                  <a:lnTo>
                    <a:pt x="3006257" y="25229"/>
                  </a:lnTo>
                  <a:close/>
                  <a:moveTo>
                    <a:pt x="3054059" y="21040"/>
                  </a:moveTo>
                  <a:lnTo>
                    <a:pt x="3007971" y="21040"/>
                  </a:lnTo>
                  <a:lnTo>
                    <a:pt x="2985974" y="10663"/>
                  </a:lnTo>
                  <a:lnTo>
                    <a:pt x="2958930" y="6855"/>
                  </a:lnTo>
                  <a:lnTo>
                    <a:pt x="2938456" y="10472"/>
                  </a:lnTo>
                  <a:lnTo>
                    <a:pt x="2905318" y="20944"/>
                  </a:lnTo>
                  <a:lnTo>
                    <a:pt x="2930267" y="11424"/>
                  </a:lnTo>
                  <a:lnTo>
                    <a:pt x="2889320" y="10472"/>
                  </a:lnTo>
                  <a:lnTo>
                    <a:pt x="2864181" y="0"/>
                  </a:lnTo>
                  <a:lnTo>
                    <a:pt x="2843136" y="3332"/>
                  </a:lnTo>
                  <a:lnTo>
                    <a:pt x="2800761" y="3332"/>
                  </a:lnTo>
                  <a:lnTo>
                    <a:pt x="2764385" y="6855"/>
                  </a:lnTo>
                  <a:lnTo>
                    <a:pt x="2705536" y="3332"/>
                  </a:lnTo>
                  <a:lnTo>
                    <a:pt x="2685348" y="6855"/>
                  </a:lnTo>
                  <a:lnTo>
                    <a:pt x="2652305" y="13995"/>
                  </a:lnTo>
                  <a:lnTo>
                    <a:pt x="2600407" y="10377"/>
                  </a:lnTo>
                  <a:lnTo>
                    <a:pt x="2580029" y="13995"/>
                  </a:lnTo>
                  <a:lnTo>
                    <a:pt x="2559841" y="20944"/>
                  </a:lnTo>
                  <a:lnTo>
                    <a:pt x="2609168" y="39985"/>
                  </a:lnTo>
                  <a:lnTo>
                    <a:pt x="2560794" y="28180"/>
                  </a:lnTo>
                  <a:lnTo>
                    <a:pt x="2514990" y="20944"/>
                  </a:lnTo>
                  <a:lnTo>
                    <a:pt x="2488232" y="20944"/>
                  </a:lnTo>
                  <a:lnTo>
                    <a:pt x="2454617" y="31607"/>
                  </a:lnTo>
                  <a:lnTo>
                    <a:pt x="2406053" y="31607"/>
                  </a:lnTo>
                  <a:lnTo>
                    <a:pt x="2382627" y="35225"/>
                  </a:lnTo>
                  <a:lnTo>
                    <a:pt x="2356345" y="38747"/>
                  </a:lnTo>
                  <a:lnTo>
                    <a:pt x="2333682" y="38747"/>
                  </a:lnTo>
                  <a:lnTo>
                    <a:pt x="2389103" y="54170"/>
                  </a:lnTo>
                  <a:lnTo>
                    <a:pt x="2343204" y="56550"/>
                  </a:lnTo>
                  <a:lnTo>
                    <a:pt x="2386722" y="68546"/>
                  </a:lnTo>
                  <a:lnTo>
                    <a:pt x="2405767" y="68546"/>
                  </a:lnTo>
                  <a:lnTo>
                    <a:pt x="2432716" y="61405"/>
                  </a:lnTo>
                  <a:lnTo>
                    <a:pt x="2465188" y="57978"/>
                  </a:lnTo>
                  <a:lnTo>
                    <a:pt x="2441477" y="63785"/>
                  </a:lnTo>
                  <a:lnTo>
                    <a:pt x="2421384" y="70926"/>
                  </a:lnTo>
                  <a:lnTo>
                    <a:pt x="2457950" y="82635"/>
                  </a:lnTo>
                  <a:lnTo>
                    <a:pt x="2540796" y="75686"/>
                  </a:lnTo>
                  <a:lnTo>
                    <a:pt x="2564031" y="72068"/>
                  </a:lnTo>
                  <a:lnTo>
                    <a:pt x="2587647" y="61310"/>
                  </a:lnTo>
                  <a:lnTo>
                    <a:pt x="2613262" y="57978"/>
                  </a:lnTo>
                  <a:lnTo>
                    <a:pt x="2646115" y="54456"/>
                  </a:lnTo>
                  <a:lnTo>
                    <a:pt x="2598503" y="67403"/>
                  </a:lnTo>
                  <a:lnTo>
                    <a:pt x="2619071" y="72068"/>
                  </a:lnTo>
                  <a:lnTo>
                    <a:pt x="2592122" y="74448"/>
                  </a:lnTo>
                  <a:lnTo>
                    <a:pt x="2559651" y="77875"/>
                  </a:lnTo>
                  <a:lnTo>
                    <a:pt x="2531083" y="77875"/>
                  </a:lnTo>
                  <a:lnTo>
                    <a:pt x="2501183" y="81493"/>
                  </a:lnTo>
                  <a:lnTo>
                    <a:pt x="2477662" y="88633"/>
                  </a:lnTo>
                  <a:lnTo>
                    <a:pt x="2520418" y="107674"/>
                  </a:lnTo>
                  <a:lnTo>
                    <a:pt x="2500611" y="110149"/>
                  </a:lnTo>
                  <a:lnTo>
                    <a:pt x="2475853" y="102437"/>
                  </a:lnTo>
                  <a:lnTo>
                    <a:pt x="2453475" y="88538"/>
                  </a:lnTo>
                  <a:lnTo>
                    <a:pt x="2386817" y="84730"/>
                  </a:lnTo>
                  <a:lnTo>
                    <a:pt x="2390912" y="112434"/>
                  </a:lnTo>
                  <a:lnTo>
                    <a:pt x="2414813" y="131474"/>
                  </a:lnTo>
                  <a:lnTo>
                    <a:pt x="2442619" y="131950"/>
                  </a:lnTo>
                  <a:lnTo>
                    <a:pt x="2409195" y="134235"/>
                  </a:lnTo>
                  <a:lnTo>
                    <a:pt x="2383675" y="130713"/>
                  </a:lnTo>
                  <a:lnTo>
                    <a:pt x="2363202" y="134235"/>
                  </a:lnTo>
                  <a:lnTo>
                    <a:pt x="2340252" y="137757"/>
                  </a:lnTo>
                  <a:lnTo>
                    <a:pt x="2317589" y="137757"/>
                  </a:lnTo>
                  <a:lnTo>
                    <a:pt x="2293306" y="152228"/>
                  </a:lnTo>
                  <a:lnTo>
                    <a:pt x="2320922" y="156703"/>
                  </a:lnTo>
                  <a:lnTo>
                    <a:pt x="2353774" y="156703"/>
                  </a:lnTo>
                  <a:lnTo>
                    <a:pt x="2313303" y="169745"/>
                  </a:lnTo>
                  <a:lnTo>
                    <a:pt x="2343395" y="181455"/>
                  </a:lnTo>
                  <a:lnTo>
                    <a:pt x="2364439" y="174315"/>
                  </a:lnTo>
                  <a:lnTo>
                    <a:pt x="2384246" y="167175"/>
                  </a:lnTo>
                  <a:lnTo>
                    <a:pt x="2329873" y="183930"/>
                  </a:lnTo>
                  <a:lnTo>
                    <a:pt x="2294544" y="183930"/>
                  </a:lnTo>
                  <a:lnTo>
                    <a:pt x="2273023" y="166699"/>
                  </a:lnTo>
                  <a:lnTo>
                    <a:pt x="2251788" y="166223"/>
                  </a:lnTo>
                  <a:lnTo>
                    <a:pt x="2249407" y="189833"/>
                  </a:lnTo>
                  <a:lnTo>
                    <a:pt x="2209032" y="194498"/>
                  </a:lnTo>
                  <a:lnTo>
                    <a:pt x="2185035" y="205351"/>
                  </a:lnTo>
                  <a:lnTo>
                    <a:pt x="2156468" y="208683"/>
                  </a:lnTo>
                  <a:lnTo>
                    <a:pt x="2179036" y="220488"/>
                  </a:lnTo>
                  <a:lnTo>
                    <a:pt x="2232362" y="220488"/>
                  </a:lnTo>
                  <a:lnTo>
                    <a:pt x="2258073" y="227533"/>
                  </a:lnTo>
                  <a:lnTo>
                    <a:pt x="2282736" y="216775"/>
                  </a:lnTo>
                  <a:lnTo>
                    <a:pt x="2320826" y="220393"/>
                  </a:lnTo>
                  <a:lnTo>
                    <a:pt x="2347680" y="224011"/>
                  </a:lnTo>
                  <a:lnTo>
                    <a:pt x="2377580" y="224011"/>
                  </a:lnTo>
                  <a:lnTo>
                    <a:pt x="2398149" y="234483"/>
                  </a:lnTo>
                  <a:lnTo>
                    <a:pt x="2417861" y="227438"/>
                  </a:lnTo>
                  <a:lnTo>
                    <a:pt x="2453475" y="224011"/>
                  </a:lnTo>
                  <a:lnTo>
                    <a:pt x="2480900" y="205922"/>
                  </a:lnTo>
                  <a:lnTo>
                    <a:pt x="2446618" y="201543"/>
                  </a:lnTo>
                  <a:lnTo>
                    <a:pt x="2421003" y="194498"/>
                  </a:lnTo>
                  <a:lnTo>
                    <a:pt x="2390150" y="187358"/>
                  </a:lnTo>
                  <a:lnTo>
                    <a:pt x="2432335" y="192118"/>
                  </a:lnTo>
                  <a:lnTo>
                    <a:pt x="2458998" y="188500"/>
                  </a:lnTo>
                  <a:lnTo>
                    <a:pt x="2501468" y="188500"/>
                  </a:lnTo>
                  <a:lnTo>
                    <a:pt x="2525941" y="170317"/>
                  </a:lnTo>
                  <a:lnTo>
                    <a:pt x="2554509" y="167270"/>
                  </a:lnTo>
                  <a:lnTo>
                    <a:pt x="2580600" y="163748"/>
                  </a:lnTo>
                  <a:lnTo>
                    <a:pt x="2601455" y="149182"/>
                  </a:lnTo>
                  <a:cubicBezTo>
                    <a:pt x="2622690" y="141661"/>
                    <a:pt x="2622690" y="138614"/>
                    <a:pt x="2620500" y="137853"/>
                  </a:cubicBezTo>
                  <a:lnTo>
                    <a:pt x="2600693" y="130808"/>
                  </a:lnTo>
                  <a:lnTo>
                    <a:pt x="2567269" y="127190"/>
                  </a:lnTo>
                  <a:lnTo>
                    <a:pt x="2610691" y="114052"/>
                  </a:lnTo>
                  <a:lnTo>
                    <a:pt x="2662303" y="117765"/>
                  </a:lnTo>
                  <a:lnTo>
                    <a:pt x="2685824" y="114243"/>
                  </a:lnTo>
                  <a:lnTo>
                    <a:pt x="2708107" y="103675"/>
                  </a:lnTo>
                  <a:lnTo>
                    <a:pt x="2731151" y="107198"/>
                  </a:lnTo>
                  <a:lnTo>
                    <a:pt x="2778097" y="96535"/>
                  </a:lnTo>
                  <a:lnTo>
                    <a:pt x="2801618" y="85777"/>
                  </a:lnTo>
                  <a:lnTo>
                    <a:pt x="2820663" y="78732"/>
                  </a:lnTo>
                  <a:lnTo>
                    <a:pt x="2853230" y="71782"/>
                  </a:lnTo>
                  <a:lnTo>
                    <a:pt x="2879702" y="64642"/>
                  </a:lnTo>
                  <a:lnTo>
                    <a:pt x="2902461" y="61215"/>
                  </a:lnTo>
                  <a:lnTo>
                    <a:pt x="2925410" y="57692"/>
                  </a:lnTo>
                  <a:lnTo>
                    <a:pt x="2869989" y="49505"/>
                  </a:lnTo>
                  <a:lnTo>
                    <a:pt x="2816854" y="56550"/>
                  </a:lnTo>
                  <a:lnTo>
                    <a:pt x="2863419" y="57883"/>
                  </a:lnTo>
                  <a:lnTo>
                    <a:pt x="2886654" y="54265"/>
                  </a:lnTo>
                  <a:lnTo>
                    <a:pt x="2935980" y="47220"/>
                  </a:lnTo>
                  <a:lnTo>
                    <a:pt x="2962262" y="43698"/>
                  </a:lnTo>
                  <a:lnTo>
                    <a:pt x="2988259" y="43698"/>
                  </a:lnTo>
                  <a:lnTo>
                    <a:pt x="3011684" y="39985"/>
                  </a:lnTo>
                  <a:lnTo>
                    <a:pt x="3031396" y="36462"/>
                  </a:lnTo>
                  <a:lnTo>
                    <a:pt x="3054726" y="29227"/>
                  </a:lnTo>
                  <a:close/>
                  <a:moveTo>
                    <a:pt x="2174656" y="173268"/>
                  </a:moveTo>
                  <a:lnTo>
                    <a:pt x="2154944" y="183930"/>
                  </a:lnTo>
                  <a:lnTo>
                    <a:pt x="2174941" y="195450"/>
                  </a:lnTo>
                  <a:lnTo>
                    <a:pt x="2178179" y="175457"/>
                  </a:lnTo>
                  <a:close/>
                  <a:moveTo>
                    <a:pt x="2290925" y="353390"/>
                  </a:moveTo>
                  <a:lnTo>
                    <a:pt x="2296544" y="317594"/>
                  </a:lnTo>
                  <a:lnTo>
                    <a:pt x="2316541" y="326353"/>
                  </a:lnTo>
                  <a:lnTo>
                    <a:pt x="2379485" y="333493"/>
                  </a:lnTo>
                  <a:lnTo>
                    <a:pt x="2310351" y="353485"/>
                  </a:lnTo>
                  <a:close/>
                  <a:moveTo>
                    <a:pt x="2290925" y="358246"/>
                  </a:moveTo>
                  <a:lnTo>
                    <a:pt x="2310637" y="358246"/>
                  </a:lnTo>
                  <a:lnTo>
                    <a:pt x="2360345" y="351201"/>
                  </a:lnTo>
                  <a:lnTo>
                    <a:pt x="2382627" y="354723"/>
                  </a:lnTo>
                  <a:lnTo>
                    <a:pt x="2382627" y="330732"/>
                  </a:lnTo>
                  <a:lnTo>
                    <a:pt x="2317970" y="321212"/>
                  </a:lnTo>
                  <a:lnTo>
                    <a:pt x="2294925" y="314738"/>
                  </a:lnTo>
                  <a:lnTo>
                    <a:pt x="2285402" y="341204"/>
                  </a:lnTo>
                  <a:close/>
                  <a:moveTo>
                    <a:pt x="2046387" y="202400"/>
                  </a:moveTo>
                  <a:lnTo>
                    <a:pt x="2082954" y="216775"/>
                  </a:lnTo>
                  <a:lnTo>
                    <a:pt x="2103903" y="213253"/>
                  </a:lnTo>
                  <a:lnTo>
                    <a:pt x="2128852" y="223725"/>
                  </a:lnTo>
                  <a:lnTo>
                    <a:pt x="2148659" y="230865"/>
                  </a:lnTo>
                  <a:lnTo>
                    <a:pt x="2112855" y="233340"/>
                  </a:lnTo>
                  <a:lnTo>
                    <a:pt x="2092762" y="240481"/>
                  </a:lnTo>
                  <a:lnTo>
                    <a:pt x="2115902" y="252095"/>
                  </a:lnTo>
                  <a:lnTo>
                    <a:pt x="2143231" y="248668"/>
                  </a:lnTo>
                  <a:lnTo>
                    <a:pt x="2168561" y="255713"/>
                  </a:lnTo>
                  <a:lnTo>
                    <a:pt x="2189416" y="252190"/>
                  </a:lnTo>
                  <a:lnTo>
                    <a:pt x="2210936" y="262663"/>
                  </a:lnTo>
                  <a:lnTo>
                    <a:pt x="2232553" y="255618"/>
                  </a:lnTo>
                  <a:lnTo>
                    <a:pt x="2255121" y="252190"/>
                  </a:lnTo>
                  <a:lnTo>
                    <a:pt x="2281403" y="248668"/>
                  </a:lnTo>
                  <a:lnTo>
                    <a:pt x="2304828" y="241528"/>
                  </a:lnTo>
                  <a:lnTo>
                    <a:pt x="2349489" y="248573"/>
                  </a:lnTo>
                  <a:lnTo>
                    <a:pt x="2375295" y="262567"/>
                  </a:lnTo>
                  <a:lnTo>
                    <a:pt x="2332348" y="286749"/>
                  </a:lnTo>
                  <a:lnTo>
                    <a:pt x="2244836" y="286273"/>
                  </a:lnTo>
                  <a:lnTo>
                    <a:pt x="2191891" y="293413"/>
                  </a:lnTo>
                  <a:lnTo>
                    <a:pt x="2150088" y="282845"/>
                  </a:lnTo>
                  <a:lnTo>
                    <a:pt x="2103808" y="275705"/>
                  </a:lnTo>
                  <a:lnTo>
                    <a:pt x="2076479" y="282845"/>
                  </a:lnTo>
                  <a:lnTo>
                    <a:pt x="2051149" y="279228"/>
                  </a:lnTo>
                  <a:lnTo>
                    <a:pt x="2066385" y="226581"/>
                  </a:lnTo>
                  <a:lnTo>
                    <a:pt x="2005250" y="222678"/>
                  </a:lnTo>
                  <a:lnTo>
                    <a:pt x="1994204" y="199163"/>
                  </a:lnTo>
                  <a:lnTo>
                    <a:pt x="2047721" y="202685"/>
                  </a:lnTo>
                  <a:close/>
                  <a:moveTo>
                    <a:pt x="2047721" y="197925"/>
                  </a:moveTo>
                  <a:lnTo>
                    <a:pt x="2011535" y="194308"/>
                  </a:lnTo>
                  <a:lnTo>
                    <a:pt x="1991157" y="197925"/>
                  </a:lnTo>
                  <a:lnTo>
                    <a:pt x="2002584" y="226486"/>
                  </a:lnTo>
                  <a:lnTo>
                    <a:pt x="2064004" y="227723"/>
                  </a:lnTo>
                  <a:lnTo>
                    <a:pt x="2029152" y="265804"/>
                  </a:lnTo>
                  <a:lnTo>
                    <a:pt x="2049435" y="283417"/>
                  </a:lnTo>
                  <a:lnTo>
                    <a:pt x="2076764" y="287415"/>
                  </a:lnTo>
                  <a:lnTo>
                    <a:pt x="2104094" y="280275"/>
                  </a:lnTo>
                  <a:lnTo>
                    <a:pt x="2149135" y="287415"/>
                  </a:lnTo>
                  <a:lnTo>
                    <a:pt x="2191701" y="297983"/>
                  </a:lnTo>
                  <a:lnTo>
                    <a:pt x="2245217" y="290938"/>
                  </a:lnTo>
                  <a:lnTo>
                    <a:pt x="2333682" y="290938"/>
                  </a:lnTo>
                  <a:lnTo>
                    <a:pt x="2377771" y="262377"/>
                  </a:lnTo>
                  <a:lnTo>
                    <a:pt x="2351298" y="244098"/>
                  </a:lnTo>
                  <a:lnTo>
                    <a:pt x="2324445" y="236768"/>
                  </a:lnTo>
                  <a:lnTo>
                    <a:pt x="2304447" y="236768"/>
                  </a:lnTo>
                  <a:lnTo>
                    <a:pt x="2280737" y="244003"/>
                  </a:lnTo>
                  <a:lnTo>
                    <a:pt x="2254835" y="247430"/>
                  </a:lnTo>
                  <a:lnTo>
                    <a:pt x="2231695" y="250953"/>
                  </a:lnTo>
                  <a:lnTo>
                    <a:pt x="2211508" y="258188"/>
                  </a:lnTo>
                  <a:lnTo>
                    <a:pt x="2190177" y="247621"/>
                  </a:lnTo>
                  <a:lnTo>
                    <a:pt x="2168942" y="250953"/>
                  </a:lnTo>
                  <a:lnTo>
                    <a:pt x="2143707" y="243908"/>
                  </a:lnTo>
                  <a:lnTo>
                    <a:pt x="2116473" y="247430"/>
                  </a:lnTo>
                  <a:lnTo>
                    <a:pt x="2094476" y="240481"/>
                  </a:lnTo>
                  <a:lnTo>
                    <a:pt x="2114283" y="237910"/>
                  </a:lnTo>
                  <a:lnTo>
                    <a:pt x="2150088" y="230960"/>
                  </a:lnTo>
                  <a:lnTo>
                    <a:pt x="2131043" y="219250"/>
                  </a:lnTo>
                  <a:lnTo>
                    <a:pt x="2104475" y="208683"/>
                  </a:lnTo>
                  <a:lnTo>
                    <a:pt x="2083335" y="212110"/>
                  </a:lnTo>
                  <a:lnTo>
                    <a:pt x="2061433" y="205065"/>
                  </a:lnTo>
                  <a:close/>
                  <a:moveTo>
                    <a:pt x="1552169" y="201828"/>
                  </a:moveTo>
                  <a:lnTo>
                    <a:pt x="1532457" y="191166"/>
                  </a:lnTo>
                  <a:close/>
                  <a:moveTo>
                    <a:pt x="2453475" y="775612"/>
                  </a:moveTo>
                  <a:lnTo>
                    <a:pt x="2432144" y="781705"/>
                  </a:lnTo>
                  <a:close/>
                  <a:moveTo>
                    <a:pt x="2451094" y="771328"/>
                  </a:moveTo>
                  <a:lnTo>
                    <a:pt x="2431382" y="781990"/>
                  </a:lnTo>
                  <a:lnTo>
                    <a:pt x="2452713" y="782942"/>
                  </a:lnTo>
                  <a:close/>
                  <a:moveTo>
                    <a:pt x="2284355" y="551601"/>
                  </a:moveTo>
                  <a:lnTo>
                    <a:pt x="2319588" y="556266"/>
                  </a:lnTo>
                  <a:close/>
                  <a:moveTo>
                    <a:pt x="2284355" y="556456"/>
                  </a:moveTo>
                  <a:lnTo>
                    <a:pt x="2320541" y="556456"/>
                  </a:lnTo>
                  <a:lnTo>
                    <a:pt x="2294925" y="541224"/>
                  </a:lnTo>
                  <a:close/>
                  <a:moveTo>
                    <a:pt x="2304067" y="861103"/>
                  </a:moveTo>
                  <a:lnTo>
                    <a:pt x="2304067" y="861103"/>
                  </a:lnTo>
                  <a:close/>
                  <a:moveTo>
                    <a:pt x="2304067" y="856248"/>
                  </a:moveTo>
                  <a:lnTo>
                    <a:pt x="2284355" y="856248"/>
                  </a:lnTo>
                  <a:lnTo>
                    <a:pt x="2306447" y="872813"/>
                  </a:lnTo>
                  <a:close/>
                  <a:moveTo>
                    <a:pt x="2297877" y="1508382"/>
                  </a:moveTo>
                  <a:lnTo>
                    <a:pt x="2247884" y="1517903"/>
                  </a:lnTo>
                  <a:lnTo>
                    <a:pt x="2269881" y="1493436"/>
                  </a:lnTo>
                  <a:close/>
                  <a:moveTo>
                    <a:pt x="2297115" y="1503622"/>
                  </a:moveTo>
                  <a:lnTo>
                    <a:pt x="2274071" y="1507145"/>
                  </a:lnTo>
                  <a:cubicBezTo>
                    <a:pt x="2290830" y="1488104"/>
                    <a:pt x="2289307" y="1485534"/>
                    <a:pt x="2287212" y="1485915"/>
                  </a:cubicBezTo>
                  <a:lnTo>
                    <a:pt x="2267500" y="1489437"/>
                  </a:lnTo>
                  <a:lnTo>
                    <a:pt x="2246170" y="1518759"/>
                  </a:lnTo>
                  <a:lnTo>
                    <a:pt x="2281308" y="1518759"/>
                  </a:lnTo>
                  <a:lnTo>
                    <a:pt x="2301591" y="1511524"/>
                  </a:lnTo>
                  <a:close/>
                  <a:moveTo>
                    <a:pt x="2209222" y="569499"/>
                  </a:moveTo>
                  <a:lnTo>
                    <a:pt x="2207413" y="547698"/>
                  </a:lnTo>
                  <a:lnTo>
                    <a:pt x="2232362" y="538178"/>
                  </a:lnTo>
                  <a:lnTo>
                    <a:pt x="2257787" y="538178"/>
                  </a:lnTo>
                  <a:lnTo>
                    <a:pt x="2261977" y="557218"/>
                  </a:lnTo>
                  <a:lnTo>
                    <a:pt x="2236838" y="568547"/>
                  </a:lnTo>
                  <a:lnTo>
                    <a:pt x="2208270" y="568547"/>
                  </a:lnTo>
                  <a:close/>
                  <a:moveTo>
                    <a:pt x="2208365" y="574164"/>
                  </a:moveTo>
                  <a:lnTo>
                    <a:pt x="2237980" y="574164"/>
                  </a:lnTo>
                  <a:lnTo>
                    <a:pt x="2265500" y="559693"/>
                  </a:lnTo>
                  <a:lnTo>
                    <a:pt x="2260073" y="535607"/>
                  </a:lnTo>
                  <a:lnTo>
                    <a:pt x="2231505" y="533893"/>
                  </a:lnTo>
                  <a:lnTo>
                    <a:pt x="2204461" y="544556"/>
                  </a:lnTo>
                  <a:lnTo>
                    <a:pt x="2196462" y="567309"/>
                  </a:lnTo>
                  <a:close/>
                  <a:moveTo>
                    <a:pt x="2244075" y="1348824"/>
                  </a:moveTo>
                  <a:lnTo>
                    <a:pt x="2279118" y="1369482"/>
                  </a:lnTo>
                  <a:lnTo>
                    <a:pt x="2235028" y="1361771"/>
                  </a:lnTo>
                  <a:lnTo>
                    <a:pt x="2209508" y="1347872"/>
                  </a:lnTo>
                  <a:lnTo>
                    <a:pt x="2190177" y="1337209"/>
                  </a:lnTo>
                  <a:lnTo>
                    <a:pt x="2218745" y="1345301"/>
                  </a:lnTo>
                  <a:lnTo>
                    <a:pt x="2245027" y="1348824"/>
                  </a:lnTo>
                  <a:close/>
                  <a:moveTo>
                    <a:pt x="2244932" y="1344063"/>
                  </a:moveTo>
                  <a:lnTo>
                    <a:pt x="2218555" y="1340541"/>
                  </a:lnTo>
                  <a:lnTo>
                    <a:pt x="2188939" y="1336923"/>
                  </a:lnTo>
                  <a:lnTo>
                    <a:pt x="2233600" y="1366246"/>
                  </a:lnTo>
                  <a:lnTo>
                    <a:pt x="2260739" y="1370054"/>
                  </a:lnTo>
                  <a:lnTo>
                    <a:pt x="2280737" y="1370054"/>
                  </a:lnTo>
                  <a:lnTo>
                    <a:pt x="2262644" y="1348157"/>
                  </a:lnTo>
                  <a:close/>
                  <a:moveTo>
                    <a:pt x="2198557" y="499906"/>
                  </a:moveTo>
                  <a:lnTo>
                    <a:pt x="2175037" y="502096"/>
                  </a:lnTo>
                  <a:lnTo>
                    <a:pt x="2199224" y="499716"/>
                  </a:lnTo>
                  <a:close/>
                  <a:moveTo>
                    <a:pt x="2197795" y="495146"/>
                  </a:moveTo>
                  <a:lnTo>
                    <a:pt x="2174846" y="502191"/>
                  </a:lnTo>
                  <a:lnTo>
                    <a:pt x="2195700" y="503334"/>
                  </a:lnTo>
                  <a:lnTo>
                    <a:pt x="2215412" y="499811"/>
                  </a:lnTo>
                  <a:close/>
                  <a:moveTo>
                    <a:pt x="2181798" y="1497434"/>
                  </a:moveTo>
                  <a:lnTo>
                    <a:pt x="2211413" y="1500957"/>
                  </a:lnTo>
                  <a:lnTo>
                    <a:pt x="2187987" y="1503337"/>
                  </a:lnTo>
                  <a:lnTo>
                    <a:pt x="2163705" y="1485915"/>
                  </a:lnTo>
                  <a:close/>
                  <a:moveTo>
                    <a:pt x="2182940" y="1492769"/>
                  </a:moveTo>
                  <a:lnTo>
                    <a:pt x="2163133" y="1485629"/>
                  </a:lnTo>
                  <a:lnTo>
                    <a:pt x="2187321" y="1507621"/>
                  </a:lnTo>
                  <a:lnTo>
                    <a:pt x="2212365" y="1500861"/>
                  </a:lnTo>
                  <a:lnTo>
                    <a:pt x="2182369" y="1492579"/>
                  </a:lnTo>
                  <a:close/>
                  <a:moveTo>
                    <a:pt x="2606311" y="592157"/>
                  </a:moveTo>
                  <a:lnTo>
                    <a:pt x="2629355" y="595680"/>
                  </a:lnTo>
                  <a:lnTo>
                    <a:pt x="2589551" y="622812"/>
                  </a:lnTo>
                  <a:lnTo>
                    <a:pt x="2569078" y="637378"/>
                  </a:lnTo>
                  <a:lnTo>
                    <a:pt x="2525751" y="673269"/>
                  </a:lnTo>
                  <a:lnTo>
                    <a:pt x="2503087" y="648136"/>
                  </a:lnTo>
                  <a:lnTo>
                    <a:pt x="2508705" y="626430"/>
                  </a:lnTo>
                  <a:lnTo>
                    <a:pt x="2485375" y="618909"/>
                  </a:lnTo>
                  <a:lnTo>
                    <a:pt x="2480424" y="599297"/>
                  </a:lnTo>
                  <a:lnTo>
                    <a:pt x="2444714" y="604724"/>
                  </a:lnTo>
                  <a:lnTo>
                    <a:pt x="2433192" y="627287"/>
                  </a:lnTo>
                  <a:cubicBezTo>
                    <a:pt x="2412242" y="638045"/>
                    <a:pt x="2413099" y="641377"/>
                    <a:pt x="2415670" y="641377"/>
                  </a:cubicBezTo>
                  <a:lnTo>
                    <a:pt x="2435382" y="641377"/>
                  </a:lnTo>
                  <a:lnTo>
                    <a:pt x="2432906" y="670794"/>
                  </a:lnTo>
                  <a:lnTo>
                    <a:pt x="2463759" y="690501"/>
                  </a:lnTo>
                  <a:lnTo>
                    <a:pt x="2472615" y="714111"/>
                  </a:lnTo>
                  <a:lnTo>
                    <a:pt x="2463093" y="737055"/>
                  </a:lnTo>
                  <a:lnTo>
                    <a:pt x="2460998" y="715920"/>
                  </a:lnTo>
                  <a:lnTo>
                    <a:pt x="2443191" y="758380"/>
                  </a:lnTo>
                  <a:lnTo>
                    <a:pt x="2411385" y="736579"/>
                  </a:lnTo>
                  <a:lnTo>
                    <a:pt x="2389198" y="739054"/>
                  </a:lnTo>
                  <a:lnTo>
                    <a:pt x="2350536" y="725440"/>
                  </a:lnTo>
                  <a:lnTo>
                    <a:pt x="2364535" y="754001"/>
                  </a:lnTo>
                  <a:lnTo>
                    <a:pt x="2391102" y="782561"/>
                  </a:lnTo>
                  <a:lnTo>
                    <a:pt x="2341300" y="778753"/>
                  </a:lnTo>
                  <a:lnTo>
                    <a:pt x="2313970" y="778753"/>
                  </a:lnTo>
                  <a:lnTo>
                    <a:pt x="2292544" y="758190"/>
                  </a:lnTo>
                  <a:lnTo>
                    <a:pt x="2271976" y="750669"/>
                  </a:lnTo>
                  <a:lnTo>
                    <a:pt x="2252264" y="743529"/>
                  </a:lnTo>
                  <a:lnTo>
                    <a:pt x="2240171" y="701925"/>
                  </a:lnTo>
                  <a:lnTo>
                    <a:pt x="2240742" y="682123"/>
                  </a:lnTo>
                  <a:lnTo>
                    <a:pt x="2206366" y="665748"/>
                  </a:lnTo>
                  <a:lnTo>
                    <a:pt x="2190177" y="690882"/>
                  </a:lnTo>
                  <a:lnTo>
                    <a:pt x="2139232" y="693167"/>
                  </a:lnTo>
                  <a:lnTo>
                    <a:pt x="2115997" y="700307"/>
                  </a:lnTo>
                  <a:lnTo>
                    <a:pt x="2093905" y="696879"/>
                  </a:lnTo>
                  <a:lnTo>
                    <a:pt x="2114473" y="669556"/>
                  </a:lnTo>
                  <a:lnTo>
                    <a:pt x="2137804" y="651658"/>
                  </a:lnTo>
                  <a:lnTo>
                    <a:pt x="2162276" y="655657"/>
                  </a:lnTo>
                  <a:lnTo>
                    <a:pt x="2181988" y="659179"/>
                  </a:lnTo>
                  <a:lnTo>
                    <a:pt x="2235314" y="652135"/>
                  </a:lnTo>
                  <a:lnTo>
                    <a:pt x="2255597" y="644899"/>
                  </a:lnTo>
                  <a:lnTo>
                    <a:pt x="2243599" y="620147"/>
                  </a:lnTo>
                  <a:lnTo>
                    <a:pt x="2269024" y="609389"/>
                  </a:lnTo>
                  <a:lnTo>
                    <a:pt x="2291592" y="602534"/>
                  </a:lnTo>
                  <a:lnTo>
                    <a:pt x="2321588" y="588254"/>
                  </a:lnTo>
                  <a:lnTo>
                    <a:pt x="2339014" y="562645"/>
                  </a:lnTo>
                  <a:lnTo>
                    <a:pt x="2345870" y="533513"/>
                  </a:lnTo>
                  <a:lnTo>
                    <a:pt x="2318922" y="506475"/>
                  </a:lnTo>
                  <a:lnTo>
                    <a:pt x="2297496" y="505809"/>
                  </a:lnTo>
                  <a:lnTo>
                    <a:pt x="2293211" y="486768"/>
                  </a:lnTo>
                  <a:lnTo>
                    <a:pt x="2286640" y="465538"/>
                  </a:lnTo>
                  <a:lnTo>
                    <a:pt x="2251978" y="456875"/>
                  </a:lnTo>
                  <a:lnTo>
                    <a:pt x="2243789" y="436978"/>
                  </a:lnTo>
                  <a:lnTo>
                    <a:pt x="2217507" y="446498"/>
                  </a:lnTo>
                  <a:lnTo>
                    <a:pt x="2216174" y="469918"/>
                  </a:lnTo>
                  <a:lnTo>
                    <a:pt x="2192844" y="460397"/>
                  </a:lnTo>
                  <a:lnTo>
                    <a:pt x="2172942" y="456780"/>
                  </a:lnTo>
                  <a:lnTo>
                    <a:pt x="2152754" y="456780"/>
                  </a:lnTo>
                  <a:lnTo>
                    <a:pt x="2122377" y="467538"/>
                  </a:lnTo>
                  <a:lnTo>
                    <a:pt x="2100475" y="463920"/>
                  </a:lnTo>
                  <a:lnTo>
                    <a:pt x="2074193" y="460302"/>
                  </a:lnTo>
                  <a:lnTo>
                    <a:pt x="2051149" y="456780"/>
                  </a:lnTo>
                  <a:lnTo>
                    <a:pt x="2022581" y="442880"/>
                  </a:lnTo>
                  <a:lnTo>
                    <a:pt x="1988205" y="449735"/>
                  </a:lnTo>
                  <a:lnTo>
                    <a:pt x="1970684" y="429266"/>
                  </a:lnTo>
                  <a:lnTo>
                    <a:pt x="2018296" y="422697"/>
                  </a:lnTo>
                  <a:lnTo>
                    <a:pt x="1999251" y="410892"/>
                  </a:lnTo>
                  <a:lnTo>
                    <a:pt x="1962970" y="400325"/>
                  </a:lnTo>
                  <a:lnTo>
                    <a:pt x="1983539" y="382713"/>
                  </a:lnTo>
                  <a:lnTo>
                    <a:pt x="2006012" y="369003"/>
                  </a:lnTo>
                  <a:lnTo>
                    <a:pt x="2032009" y="358531"/>
                  </a:lnTo>
                  <a:lnTo>
                    <a:pt x="2052196" y="344156"/>
                  </a:lnTo>
                  <a:lnTo>
                    <a:pt x="2074860" y="333779"/>
                  </a:lnTo>
                  <a:lnTo>
                    <a:pt x="2110855" y="319689"/>
                  </a:lnTo>
                  <a:lnTo>
                    <a:pt x="2165514" y="330447"/>
                  </a:lnTo>
                  <a:lnTo>
                    <a:pt x="2145802" y="329209"/>
                  </a:lnTo>
                  <a:lnTo>
                    <a:pt x="2122187" y="339967"/>
                  </a:lnTo>
                  <a:lnTo>
                    <a:pt x="2101999" y="354152"/>
                  </a:lnTo>
                  <a:lnTo>
                    <a:pt x="2094952" y="376429"/>
                  </a:lnTo>
                  <a:lnTo>
                    <a:pt x="2072955" y="389281"/>
                  </a:lnTo>
                  <a:lnTo>
                    <a:pt x="2078478" y="416700"/>
                  </a:lnTo>
                  <a:lnTo>
                    <a:pt x="2053529" y="424411"/>
                  </a:lnTo>
                  <a:lnTo>
                    <a:pt x="2087620" y="425553"/>
                  </a:lnTo>
                  <a:lnTo>
                    <a:pt x="2099523" y="395660"/>
                  </a:lnTo>
                  <a:lnTo>
                    <a:pt x="2135518" y="393470"/>
                  </a:lnTo>
                  <a:lnTo>
                    <a:pt x="2132471" y="369384"/>
                  </a:lnTo>
                  <a:lnTo>
                    <a:pt x="2135804" y="349201"/>
                  </a:lnTo>
                  <a:lnTo>
                    <a:pt x="2157134" y="344060"/>
                  </a:lnTo>
                  <a:lnTo>
                    <a:pt x="2178750" y="351201"/>
                  </a:lnTo>
                  <a:lnTo>
                    <a:pt x="2161324" y="329399"/>
                  </a:lnTo>
                  <a:lnTo>
                    <a:pt x="2219316" y="322926"/>
                  </a:lnTo>
                  <a:lnTo>
                    <a:pt x="2264072" y="340538"/>
                  </a:lnTo>
                  <a:lnTo>
                    <a:pt x="2262549" y="363006"/>
                  </a:lnTo>
                  <a:lnTo>
                    <a:pt x="2241599" y="364148"/>
                  </a:lnTo>
                  <a:lnTo>
                    <a:pt x="2229886" y="386806"/>
                  </a:lnTo>
                  <a:lnTo>
                    <a:pt x="2252645" y="382998"/>
                  </a:lnTo>
                  <a:lnTo>
                    <a:pt x="2273880" y="393470"/>
                  </a:lnTo>
                  <a:lnTo>
                    <a:pt x="2307780" y="393470"/>
                  </a:lnTo>
                  <a:lnTo>
                    <a:pt x="2323112" y="360150"/>
                  </a:lnTo>
                  <a:lnTo>
                    <a:pt x="2350251" y="365100"/>
                  </a:lnTo>
                  <a:lnTo>
                    <a:pt x="2370248" y="365100"/>
                  </a:lnTo>
                  <a:lnTo>
                    <a:pt x="2398816" y="375572"/>
                  </a:lnTo>
                  <a:lnTo>
                    <a:pt x="2375200" y="388996"/>
                  </a:lnTo>
                  <a:lnTo>
                    <a:pt x="2402910" y="393375"/>
                  </a:lnTo>
                  <a:lnTo>
                    <a:pt x="2378057" y="411273"/>
                  </a:lnTo>
                  <a:lnTo>
                    <a:pt x="2399006" y="418985"/>
                  </a:lnTo>
                  <a:lnTo>
                    <a:pt x="2422527" y="418985"/>
                  </a:lnTo>
                  <a:lnTo>
                    <a:pt x="2443381" y="408036"/>
                  </a:lnTo>
                  <a:lnTo>
                    <a:pt x="2437667" y="428695"/>
                  </a:lnTo>
                  <a:lnTo>
                    <a:pt x="2475757" y="422412"/>
                  </a:lnTo>
                  <a:lnTo>
                    <a:pt x="2440715" y="457065"/>
                  </a:lnTo>
                  <a:lnTo>
                    <a:pt x="2476043" y="447545"/>
                  </a:lnTo>
                  <a:lnTo>
                    <a:pt x="2511752" y="440595"/>
                  </a:lnTo>
                  <a:lnTo>
                    <a:pt x="2464140" y="471631"/>
                  </a:lnTo>
                  <a:lnTo>
                    <a:pt x="2530797" y="479628"/>
                  </a:lnTo>
                  <a:lnTo>
                    <a:pt x="2474710" y="481818"/>
                  </a:lnTo>
                  <a:lnTo>
                    <a:pt x="2517561" y="490196"/>
                  </a:lnTo>
                  <a:lnTo>
                    <a:pt x="2539844" y="500573"/>
                  </a:lnTo>
                  <a:lnTo>
                    <a:pt x="2500516" y="510093"/>
                  </a:lnTo>
                  <a:lnTo>
                    <a:pt x="2464902" y="513520"/>
                  </a:lnTo>
                  <a:lnTo>
                    <a:pt x="2499945" y="542652"/>
                  </a:lnTo>
                  <a:lnTo>
                    <a:pt x="2527369" y="546555"/>
                  </a:lnTo>
                  <a:lnTo>
                    <a:pt x="2572316" y="574545"/>
                  </a:lnTo>
                  <a:lnTo>
                    <a:pt x="2552509" y="581495"/>
                  </a:lnTo>
                  <a:lnTo>
                    <a:pt x="2575553" y="599202"/>
                  </a:lnTo>
                  <a:lnTo>
                    <a:pt x="2607168" y="592538"/>
                  </a:lnTo>
                  <a:close/>
                  <a:moveTo>
                    <a:pt x="2606311" y="587492"/>
                  </a:moveTo>
                  <a:lnTo>
                    <a:pt x="2576696" y="594537"/>
                  </a:lnTo>
                  <a:lnTo>
                    <a:pt x="2555747" y="577306"/>
                  </a:lnTo>
                  <a:lnTo>
                    <a:pt x="2575363" y="570070"/>
                  </a:lnTo>
                  <a:lnTo>
                    <a:pt x="2548985" y="552458"/>
                  </a:lnTo>
                  <a:lnTo>
                    <a:pt x="2529083" y="541700"/>
                  </a:lnTo>
                  <a:lnTo>
                    <a:pt x="2501944" y="537892"/>
                  </a:lnTo>
                  <a:lnTo>
                    <a:pt x="2466330" y="513139"/>
                  </a:lnTo>
                  <a:lnTo>
                    <a:pt x="2501373" y="513996"/>
                  </a:lnTo>
                  <a:lnTo>
                    <a:pt x="2541463" y="499716"/>
                  </a:lnTo>
                  <a:lnTo>
                    <a:pt x="2518609" y="484674"/>
                  </a:lnTo>
                  <a:lnTo>
                    <a:pt x="2474996" y="480866"/>
                  </a:lnTo>
                  <a:lnTo>
                    <a:pt x="2531083" y="478581"/>
                  </a:lnTo>
                  <a:lnTo>
                    <a:pt x="2465092" y="470298"/>
                  </a:lnTo>
                  <a:lnTo>
                    <a:pt x="2499183" y="453448"/>
                  </a:lnTo>
                  <a:lnTo>
                    <a:pt x="2530797" y="453448"/>
                  </a:lnTo>
                  <a:lnTo>
                    <a:pt x="2474329" y="441643"/>
                  </a:lnTo>
                  <a:lnTo>
                    <a:pt x="2441000" y="455923"/>
                  </a:lnTo>
                  <a:lnTo>
                    <a:pt x="2466330" y="442785"/>
                  </a:lnTo>
                  <a:lnTo>
                    <a:pt x="2477281" y="420793"/>
                  </a:lnTo>
                  <a:lnTo>
                    <a:pt x="2438239" y="428124"/>
                  </a:lnTo>
                  <a:lnTo>
                    <a:pt x="2463188" y="418604"/>
                  </a:lnTo>
                  <a:lnTo>
                    <a:pt x="2443381" y="403847"/>
                  </a:lnTo>
                  <a:lnTo>
                    <a:pt x="2421384" y="414415"/>
                  </a:lnTo>
                  <a:lnTo>
                    <a:pt x="2399482" y="414415"/>
                  </a:lnTo>
                  <a:lnTo>
                    <a:pt x="2404434" y="393851"/>
                  </a:lnTo>
                  <a:lnTo>
                    <a:pt x="2376438" y="389662"/>
                  </a:lnTo>
                  <a:lnTo>
                    <a:pt x="2400911" y="376334"/>
                  </a:lnTo>
                  <a:lnTo>
                    <a:pt x="2371105" y="360721"/>
                  </a:lnTo>
                  <a:lnTo>
                    <a:pt x="2350155" y="360721"/>
                  </a:lnTo>
                  <a:lnTo>
                    <a:pt x="2320826" y="357198"/>
                  </a:lnTo>
                  <a:lnTo>
                    <a:pt x="2305114" y="390519"/>
                  </a:lnTo>
                  <a:lnTo>
                    <a:pt x="2274452" y="388996"/>
                  </a:lnTo>
                  <a:lnTo>
                    <a:pt x="2252455" y="378619"/>
                  </a:lnTo>
                  <a:lnTo>
                    <a:pt x="2230934" y="385569"/>
                  </a:lnTo>
                  <a:lnTo>
                    <a:pt x="2264929" y="365481"/>
                  </a:lnTo>
                  <a:lnTo>
                    <a:pt x="2267024" y="338348"/>
                  </a:lnTo>
                  <a:lnTo>
                    <a:pt x="2219412" y="318451"/>
                  </a:lnTo>
                  <a:lnTo>
                    <a:pt x="2158944" y="328923"/>
                  </a:lnTo>
                  <a:lnTo>
                    <a:pt x="2177513" y="350725"/>
                  </a:lnTo>
                  <a:lnTo>
                    <a:pt x="2156753" y="339586"/>
                  </a:lnTo>
                  <a:lnTo>
                    <a:pt x="2132281" y="346631"/>
                  </a:lnTo>
                  <a:lnTo>
                    <a:pt x="2127329" y="369860"/>
                  </a:lnTo>
                  <a:lnTo>
                    <a:pt x="2133995" y="392138"/>
                  </a:lnTo>
                  <a:lnTo>
                    <a:pt x="2095428" y="392994"/>
                  </a:lnTo>
                  <a:lnTo>
                    <a:pt x="2084668" y="422412"/>
                  </a:lnTo>
                  <a:lnTo>
                    <a:pt x="2053815" y="424411"/>
                  </a:lnTo>
                  <a:lnTo>
                    <a:pt x="2081335" y="418413"/>
                  </a:lnTo>
                  <a:lnTo>
                    <a:pt x="2076193" y="390805"/>
                  </a:lnTo>
                  <a:lnTo>
                    <a:pt x="2098095" y="379285"/>
                  </a:lnTo>
                  <a:lnTo>
                    <a:pt x="2105713" y="356722"/>
                  </a:lnTo>
                  <a:lnTo>
                    <a:pt x="2147231" y="333493"/>
                  </a:lnTo>
                  <a:cubicBezTo>
                    <a:pt x="2169037" y="329685"/>
                    <a:pt x="2169037" y="325877"/>
                    <a:pt x="2166276" y="325401"/>
                  </a:cubicBezTo>
                  <a:lnTo>
                    <a:pt x="2110379" y="314738"/>
                  </a:lnTo>
                  <a:lnTo>
                    <a:pt x="2072860" y="329019"/>
                  </a:lnTo>
                  <a:lnTo>
                    <a:pt x="2049720" y="339681"/>
                  </a:lnTo>
                  <a:lnTo>
                    <a:pt x="2029628" y="354152"/>
                  </a:lnTo>
                  <a:lnTo>
                    <a:pt x="2003822" y="364529"/>
                  </a:lnTo>
                  <a:lnTo>
                    <a:pt x="1980682" y="378619"/>
                  </a:lnTo>
                  <a:lnTo>
                    <a:pt x="1960399" y="400325"/>
                  </a:lnTo>
                  <a:lnTo>
                    <a:pt x="1997727" y="414891"/>
                  </a:lnTo>
                  <a:lnTo>
                    <a:pt x="2017249" y="421936"/>
                  </a:lnTo>
                  <a:lnTo>
                    <a:pt x="1968208" y="427838"/>
                  </a:lnTo>
                  <a:lnTo>
                    <a:pt x="1986681" y="453067"/>
                  </a:lnTo>
                  <a:lnTo>
                    <a:pt x="2021914" y="446784"/>
                  </a:lnTo>
                  <a:lnTo>
                    <a:pt x="2049911" y="460683"/>
                  </a:lnTo>
                  <a:lnTo>
                    <a:pt x="2073622" y="464491"/>
                  </a:lnTo>
                  <a:lnTo>
                    <a:pt x="2099999" y="468014"/>
                  </a:lnTo>
                  <a:lnTo>
                    <a:pt x="2122948" y="471536"/>
                  </a:lnTo>
                  <a:lnTo>
                    <a:pt x="2153801" y="460778"/>
                  </a:lnTo>
                  <a:lnTo>
                    <a:pt x="2191891" y="464491"/>
                  </a:lnTo>
                  <a:lnTo>
                    <a:pt x="2217983" y="471441"/>
                  </a:lnTo>
                  <a:lnTo>
                    <a:pt x="2221030" y="447926"/>
                  </a:lnTo>
                  <a:lnTo>
                    <a:pt x="2242551" y="439834"/>
                  </a:lnTo>
                  <a:lnTo>
                    <a:pt x="2249217" y="459826"/>
                  </a:lnTo>
                  <a:lnTo>
                    <a:pt x="2283879" y="468299"/>
                  </a:lnTo>
                  <a:lnTo>
                    <a:pt x="2288640" y="487340"/>
                  </a:lnTo>
                  <a:lnTo>
                    <a:pt x="2295211" y="508570"/>
                  </a:lnTo>
                  <a:lnTo>
                    <a:pt x="2317208" y="510283"/>
                  </a:lnTo>
                  <a:lnTo>
                    <a:pt x="2341871" y="535036"/>
                  </a:lnTo>
                  <a:lnTo>
                    <a:pt x="2334634" y="561026"/>
                  </a:lnTo>
                  <a:lnTo>
                    <a:pt x="2318541" y="585017"/>
                  </a:lnTo>
                  <a:lnTo>
                    <a:pt x="2289973" y="598345"/>
                  </a:lnTo>
                  <a:lnTo>
                    <a:pt x="2267310" y="605295"/>
                  </a:lnTo>
                  <a:lnTo>
                    <a:pt x="2240552" y="619575"/>
                  </a:lnTo>
                  <a:lnTo>
                    <a:pt x="2252740" y="644233"/>
                  </a:lnTo>
                  <a:lnTo>
                    <a:pt x="2182179" y="654705"/>
                  </a:lnTo>
                  <a:lnTo>
                    <a:pt x="2136756" y="647660"/>
                  </a:lnTo>
                  <a:lnTo>
                    <a:pt x="2111902" y="665844"/>
                  </a:lnTo>
                  <a:lnTo>
                    <a:pt x="2092857" y="676221"/>
                  </a:lnTo>
                  <a:lnTo>
                    <a:pt x="2091619" y="699545"/>
                  </a:lnTo>
                  <a:lnTo>
                    <a:pt x="2116664" y="705448"/>
                  </a:lnTo>
                  <a:lnTo>
                    <a:pt x="2140756" y="698308"/>
                  </a:lnTo>
                  <a:lnTo>
                    <a:pt x="2173513" y="691263"/>
                  </a:lnTo>
                  <a:lnTo>
                    <a:pt x="2194843" y="693643"/>
                  </a:lnTo>
                  <a:lnTo>
                    <a:pt x="2207984" y="668890"/>
                  </a:lnTo>
                  <a:lnTo>
                    <a:pt x="2237790" y="684122"/>
                  </a:lnTo>
                  <a:lnTo>
                    <a:pt x="2252835" y="725440"/>
                  </a:lnTo>
                  <a:lnTo>
                    <a:pt x="2249026" y="744481"/>
                  </a:lnTo>
                  <a:lnTo>
                    <a:pt x="2270357" y="754001"/>
                  </a:lnTo>
                  <a:lnTo>
                    <a:pt x="2290068" y="761141"/>
                  </a:lnTo>
                  <a:lnTo>
                    <a:pt x="2312351" y="782561"/>
                  </a:lnTo>
                  <a:lnTo>
                    <a:pt x="2340252" y="783228"/>
                  </a:lnTo>
                  <a:lnTo>
                    <a:pt x="2381961" y="804172"/>
                  </a:lnTo>
                  <a:lnTo>
                    <a:pt x="2395102" y="781800"/>
                  </a:lnTo>
                  <a:lnTo>
                    <a:pt x="2368343" y="750859"/>
                  </a:lnTo>
                  <a:lnTo>
                    <a:pt x="2352060" y="726011"/>
                  </a:lnTo>
                  <a:lnTo>
                    <a:pt x="2388341" y="743624"/>
                  </a:lnTo>
                  <a:lnTo>
                    <a:pt x="2409671" y="740387"/>
                  </a:lnTo>
                  <a:lnTo>
                    <a:pt x="2423669" y="764092"/>
                  </a:lnTo>
                  <a:lnTo>
                    <a:pt x="2445857" y="761617"/>
                  </a:lnTo>
                  <a:lnTo>
                    <a:pt x="2460902" y="717443"/>
                  </a:lnTo>
                  <a:lnTo>
                    <a:pt x="2462807" y="738673"/>
                  </a:lnTo>
                  <a:lnTo>
                    <a:pt x="2477281" y="714111"/>
                  </a:lnTo>
                  <a:lnTo>
                    <a:pt x="2467758" y="687550"/>
                  </a:lnTo>
                  <a:lnTo>
                    <a:pt x="2437191" y="668509"/>
                  </a:lnTo>
                  <a:lnTo>
                    <a:pt x="2438334" y="638711"/>
                  </a:lnTo>
                  <a:lnTo>
                    <a:pt x="2416242" y="636331"/>
                  </a:lnTo>
                  <a:lnTo>
                    <a:pt x="2436810" y="630238"/>
                  </a:lnTo>
                  <a:lnTo>
                    <a:pt x="2447285" y="608151"/>
                  </a:lnTo>
                  <a:lnTo>
                    <a:pt x="2478519" y="602439"/>
                  </a:lnTo>
                  <a:lnTo>
                    <a:pt x="2482328" y="621479"/>
                  </a:lnTo>
                  <a:lnTo>
                    <a:pt x="2506896" y="630143"/>
                  </a:lnTo>
                  <a:lnTo>
                    <a:pt x="2499373" y="650802"/>
                  </a:lnTo>
                  <a:lnTo>
                    <a:pt x="2525751" y="675554"/>
                  </a:lnTo>
                  <a:lnTo>
                    <a:pt x="2552318" y="643376"/>
                  </a:lnTo>
                  <a:lnTo>
                    <a:pt x="2591265" y="626240"/>
                  </a:lnTo>
                  <a:lnTo>
                    <a:pt x="2626689" y="616053"/>
                  </a:lnTo>
                  <a:lnTo>
                    <a:pt x="2631736" y="592824"/>
                  </a:lnTo>
                  <a:lnTo>
                    <a:pt x="2606692" y="586540"/>
                  </a:lnTo>
                  <a:close/>
                  <a:moveTo>
                    <a:pt x="1881267" y="771708"/>
                  </a:moveTo>
                  <a:lnTo>
                    <a:pt x="1907549" y="750478"/>
                  </a:lnTo>
                  <a:lnTo>
                    <a:pt x="1917072" y="772756"/>
                  </a:lnTo>
                  <a:lnTo>
                    <a:pt x="1894980" y="785417"/>
                  </a:lnTo>
                  <a:lnTo>
                    <a:pt x="1866412" y="792082"/>
                  </a:lnTo>
                  <a:lnTo>
                    <a:pt x="1882315" y="770756"/>
                  </a:lnTo>
                  <a:close/>
                  <a:moveTo>
                    <a:pt x="1877648" y="768662"/>
                  </a:moveTo>
                  <a:lnTo>
                    <a:pt x="1864507" y="793414"/>
                  </a:lnTo>
                  <a:lnTo>
                    <a:pt x="1896789" y="789892"/>
                  </a:lnTo>
                  <a:lnTo>
                    <a:pt x="1920500" y="775421"/>
                  </a:lnTo>
                  <a:lnTo>
                    <a:pt x="1928118" y="749241"/>
                  </a:lnTo>
                  <a:lnTo>
                    <a:pt x="1906026" y="746194"/>
                  </a:lnTo>
                  <a:lnTo>
                    <a:pt x="1878220" y="767995"/>
                  </a:lnTo>
                  <a:close/>
                  <a:moveTo>
                    <a:pt x="1708053" y="1203736"/>
                  </a:moveTo>
                  <a:lnTo>
                    <a:pt x="1686437" y="1191931"/>
                  </a:lnTo>
                  <a:close/>
                  <a:moveTo>
                    <a:pt x="1709386" y="1199071"/>
                  </a:moveTo>
                  <a:lnTo>
                    <a:pt x="1686437" y="1191931"/>
                  </a:lnTo>
                  <a:lnTo>
                    <a:pt x="1708053" y="1203640"/>
                  </a:lnTo>
                  <a:close/>
                  <a:moveTo>
                    <a:pt x="1800230" y="301696"/>
                  </a:moveTo>
                  <a:lnTo>
                    <a:pt x="1832322" y="319022"/>
                  </a:lnTo>
                  <a:lnTo>
                    <a:pt x="1767092" y="339491"/>
                  </a:lnTo>
                  <a:lnTo>
                    <a:pt x="1806992" y="351296"/>
                  </a:lnTo>
                  <a:lnTo>
                    <a:pt x="1785566" y="390043"/>
                  </a:lnTo>
                  <a:lnTo>
                    <a:pt x="1712052" y="392423"/>
                  </a:lnTo>
                  <a:lnTo>
                    <a:pt x="1701006" y="369003"/>
                  </a:lnTo>
                  <a:lnTo>
                    <a:pt x="1680247" y="357389"/>
                  </a:lnTo>
                  <a:lnTo>
                    <a:pt x="1671391" y="337206"/>
                  </a:lnTo>
                  <a:lnTo>
                    <a:pt x="1708719" y="340633"/>
                  </a:lnTo>
                  <a:lnTo>
                    <a:pt x="1728431" y="340633"/>
                  </a:lnTo>
                  <a:lnTo>
                    <a:pt x="1724241" y="312834"/>
                  </a:lnTo>
                  <a:lnTo>
                    <a:pt x="1745571" y="308740"/>
                  </a:lnTo>
                  <a:lnTo>
                    <a:pt x="1771568" y="305313"/>
                  </a:lnTo>
                  <a:lnTo>
                    <a:pt x="1801088" y="301791"/>
                  </a:lnTo>
                  <a:close/>
                  <a:moveTo>
                    <a:pt x="1800230" y="296935"/>
                  </a:moveTo>
                  <a:lnTo>
                    <a:pt x="1770616" y="300458"/>
                  </a:lnTo>
                  <a:lnTo>
                    <a:pt x="1744333" y="303980"/>
                  </a:lnTo>
                  <a:lnTo>
                    <a:pt x="1720908" y="311216"/>
                  </a:lnTo>
                  <a:lnTo>
                    <a:pt x="1725860" y="338920"/>
                  </a:lnTo>
                  <a:lnTo>
                    <a:pt x="1668725" y="335873"/>
                  </a:lnTo>
                  <a:lnTo>
                    <a:pt x="1676438" y="360530"/>
                  </a:lnTo>
                  <a:lnTo>
                    <a:pt x="1697197" y="372240"/>
                  </a:lnTo>
                  <a:lnTo>
                    <a:pt x="1709386" y="395946"/>
                  </a:lnTo>
                  <a:lnTo>
                    <a:pt x="1767473" y="397278"/>
                  </a:lnTo>
                  <a:lnTo>
                    <a:pt x="1787566" y="393661"/>
                  </a:lnTo>
                  <a:lnTo>
                    <a:pt x="1802421" y="371383"/>
                  </a:lnTo>
                  <a:lnTo>
                    <a:pt x="1809182" y="349582"/>
                  </a:lnTo>
                  <a:lnTo>
                    <a:pt x="1767854" y="339396"/>
                  </a:lnTo>
                  <a:lnTo>
                    <a:pt x="1834512" y="319308"/>
                  </a:lnTo>
                  <a:lnTo>
                    <a:pt x="1801468" y="297031"/>
                  </a:lnTo>
                  <a:close/>
                  <a:moveTo>
                    <a:pt x="1628349" y="506475"/>
                  </a:moveTo>
                  <a:lnTo>
                    <a:pt x="1654631" y="470394"/>
                  </a:lnTo>
                  <a:lnTo>
                    <a:pt x="1708148" y="481913"/>
                  </a:lnTo>
                  <a:lnTo>
                    <a:pt x="1716147" y="519042"/>
                  </a:lnTo>
                  <a:lnTo>
                    <a:pt x="1695007" y="519804"/>
                  </a:lnTo>
                  <a:lnTo>
                    <a:pt x="1675962" y="519804"/>
                  </a:lnTo>
                  <a:lnTo>
                    <a:pt x="1647394" y="509331"/>
                  </a:lnTo>
                  <a:lnTo>
                    <a:pt x="1627302" y="505714"/>
                  </a:lnTo>
                  <a:close/>
                  <a:moveTo>
                    <a:pt x="1625969" y="510283"/>
                  </a:moveTo>
                  <a:lnTo>
                    <a:pt x="1645680" y="513806"/>
                  </a:lnTo>
                  <a:lnTo>
                    <a:pt x="1674914" y="524278"/>
                  </a:lnTo>
                  <a:lnTo>
                    <a:pt x="1695483" y="524278"/>
                  </a:lnTo>
                  <a:lnTo>
                    <a:pt x="1718813" y="520660"/>
                  </a:lnTo>
                  <a:lnTo>
                    <a:pt x="1711005" y="478771"/>
                  </a:lnTo>
                  <a:lnTo>
                    <a:pt x="1653108" y="466395"/>
                  </a:lnTo>
                  <a:lnTo>
                    <a:pt x="1634063" y="488482"/>
                  </a:lnTo>
                  <a:lnTo>
                    <a:pt x="1614256" y="494861"/>
                  </a:lnTo>
                  <a:close/>
                  <a:moveTo>
                    <a:pt x="1571214" y="524564"/>
                  </a:moveTo>
                  <a:lnTo>
                    <a:pt x="1590926" y="521041"/>
                  </a:lnTo>
                  <a:lnTo>
                    <a:pt x="1571214" y="512759"/>
                  </a:lnTo>
                  <a:close/>
                  <a:moveTo>
                    <a:pt x="1570357" y="519804"/>
                  </a:moveTo>
                  <a:lnTo>
                    <a:pt x="1590069" y="521041"/>
                  </a:lnTo>
                  <a:close/>
                  <a:moveTo>
                    <a:pt x="1587022" y="443642"/>
                  </a:moveTo>
                  <a:lnTo>
                    <a:pt x="1584831" y="469537"/>
                  </a:lnTo>
                  <a:lnTo>
                    <a:pt x="1560549" y="470679"/>
                  </a:lnTo>
                  <a:lnTo>
                    <a:pt x="1534552" y="470679"/>
                  </a:lnTo>
                  <a:lnTo>
                    <a:pt x="1513412" y="485245"/>
                  </a:lnTo>
                  <a:lnTo>
                    <a:pt x="1557216" y="496669"/>
                  </a:lnTo>
                  <a:lnTo>
                    <a:pt x="1521031" y="516662"/>
                  </a:lnTo>
                  <a:lnTo>
                    <a:pt x="1499129" y="509617"/>
                  </a:lnTo>
                  <a:lnTo>
                    <a:pt x="1453325" y="488577"/>
                  </a:lnTo>
                  <a:lnTo>
                    <a:pt x="1432566" y="488577"/>
                  </a:lnTo>
                  <a:lnTo>
                    <a:pt x="1408856" y="495813"/>
                  </a:lnTo>
                  <a:lnTo>
                    <a:pt x="1373146" y="499240"/>
                  </a:lnTo>
                  <a:lnTo>
                    <a:pt x="1333532" y="506380"/>
                  </a:lnTo>
                  <a:lnTo>
                    <a:pt x="1297537" y="509903"/>
                  </a:lnTo>
                  <a:lnTo>
                    <a:pt x="1271065" y="513425"/>
                  </a:lnTo>
                  <a:lnTo>
                    <a:pt x="1179553" y="506285"/>
                  </a:lnTo>
                  <a:lnTo>
                    <a:pt x="1193075" y="485150"/>
                  </a:lnTo>
                  <a:lnTo>
                    <a:pt x="1166603" y="477915"/>
                  </a:lnTo>
                  <a:lnTo>
                    <a:pt x="1188980" y="461445"/>
                  </a:lnTo>
                  <a:lnTo>
                    <a:pt x="1248496" y="454304"/>
                  </a:lnTo>
                  <a:lnTo>
                    <a:pt x="1272493" y="439834"/>
                  </a:lnTo>
                  <a:lnTo>
                    <a:pt x="1224881" y="435359"/>
                  </a:lnTo>
                  <a:lnTo>
                    <a:pt x="1202217" y="431837"/>
                  </a:lnTo>
                  <a:lnTo>
                    <a:pt x="1226214" y="404514"/>
                  </a:lnTo>
                  <a:lnTo>
                    <a:pt x="1199836" y="389091"/>
                  </a:lnTo>
                  <a:lnTo>
                    <a:pt x="1230023" y="372050"/>
                  </a:lnTo>
                  <a:lnTo>
                    <a:pt x="1285063" y="358246"/>
                  </a:lnTo>
                  <a:lnTo>
                    <a:pt x="1370765" y="340633"/>
                  </a:lnTo>
                  <a:lnTo>
                    <a:pt x="1345436" y="354152"/>
                  </a:lnTo>
                  <a:lnTo>
                    <a:pt x="1367052" y="354914"/>
                  </a:lnTo>
                  <a:lnTo>
                    <a:pt x="1415997" y="354914"/>
                  </a:lnTo>
                  <a:lnTo>
                    <a:pt x="1395429" y="357294"/>
                  </a:lnTo>
                  <a:lnTo>
                    <a:pt x="1371908" y="371669"/>
                  </a:lnTo>
                  <a:lnTo>
                    <a:pt x="1396571" y="372621"/>
                  </a:lnTo>
                  <a:lnTo>
                    <a:pt x="1416378" y="369003"/>
                  </a:lnTo>
                  <a:lnTo>
                    <a:pt x="1440470" y="350915"/>
                  </a:lnTo>
                  <a:lnTo>
                    <a:pt x="1465324" y="351391"/>
                  </a:lnTo>
                  <a:lnTo>
                    <a:pt x="1491035" y="358341"/>
                  </a:lnTo>
                  <a:lnTo>
                    <a:pt x="1475989" y="397659"/>
                  </a:lnTo>
                  <a:lnTo>
                    <a:pt x="1499129" y="389948"/>
                  </a:lnTo>
                  <a:lnTo>
                    <a:pt x="1516460" y="364338"/>
                  </a:lnTo>
                  <a:lnTo>
                    <a:pt x="1542647" y="343680"/>
                  </a:lnTo>
                  <a:lnTo>
                    <a:pt x="1586260" y="351105"/>
                  </a:lnTo>
                  <a:lnTo>
                    <a:pt x="1578261" y="387377"/>
                  </a:lnTo>
                  <a:lnTo>
                    <a:pt x="1571214" y="411940"/>
                  </a:lnTo>
                  <a:lnTo>
                    <a:pt x="1529601" y="435264"/>
                  </a:lnTo>
                  <a:close/>
                  <a:moveTo>
                    <a:pt x="1587022" y="438787"/>
                  </a:moveTo>
                  <a:lnTo>
                    <a:pt x="1531029" y="435264"/>
                  </a:lnTo>
                  <a:lnTo>
                    <a:pt x="1574833" y="414986"/>
                  </a:lnTo>
                  <a:lnTo>
                    <a:pt x="1582546" y="388805"/>
                  </a:lnTo>
                  <a:lnTo>
                    <a:pt x="1589212" y="349677"/>
                  </a:lnTo>
                  <a:lnTo>
                    <a:pt x="1561692" y="336063"/>
                  </a:lnTo>
                  <a:lnTo>
                    <a:pt x="1540647" y="339396"/>
                  </a:lnTo>
                  <a:lnTo>
                    <a:pt x="1513222" y="361102"/>
                  </a:lnTo>
                  <a:lnTo>
                    <a:pt x="1496272" y="386425"/>
                  </a:lnTo>
                  <a:lnTo>
                    <a:pt x="1493987" y="356627"/>
                  </a:lnTo>
                  <a:lnTo>
                    <a:pt x="1465991" y="346536"/>
                  </a:lnTo>
                  <a:lnTo>
                    <a:pt x="1439137" y="346536"/>
                  </a:lnTo>
                  <a:lnTo>
                    <a:pt x="1414569" y="364719"/>
                  </a:lnTo>
                  <a:lnTo>
                    <a:pt x="1372955" y="371383"/>
                  </a:lnTo>
                  <a:lnTo>
                    <a:pt x="1397619" y="361863"/>
                  </a:lnTo>
                  <a:cubicBezTo>
                    <a:pt x="1419425" y="354057"/>
                    <a:pt x="1418759" y="350249"/>
                    <a:pt x="1416092" y="350249"/>
                  </a:cubicBezTo>
                  <a:lnTo>
                    <a:pt x="1366766" y="350249"/>
                  </a:lnTo>
                  <a:lnTo>
                    <a:pt x="1346578" y="353866"/>
                  </a:lnTo>
                  <a:lnTo>
                    <a:pt x="1371241" y="340157"/>
                  </a:lnTo>
                  <a:lnTo>
                    <a:pt x="1283730" y="353581"/>
                  </a:lnTo>
                  <a:lnTo>
                    <a:pt x="1228404" y="367766"/>
                  </a:lnTo>
                  <a:lnTo>
                    <a:pt x="1197932" y="389377"/>
                  </a:lnTo>
                  <a:lnTo>
                    <a:pt x="1224785" y="404133"/>
                  </a:lnTo>
                  <a:lnTo>
                    <a:pt x="1201360" y="413653"/>
                  </a:lnTo>
                  <a:lnTo>
                    <a:pt x="1181744" y="424221"/>
                  </a:lnTo>
                  <a:lnTo>
                    <a:pt x="1201836" y="435645"/>
                  </a:lnTo>
                  <a:lnTo>
                    <a:pt x="1225262" y="439358"/>
                  </a:lnTo>
                  <a:lnTo>
                    <a:pt x="1271731" y="439358"/>
                  </a:lnTo>
                  <a:lnTo>
                    <a:pt x="1247449" y="449354"/>
                  </a:lnTo>
                  <a:lnTo>
                    <a:pt x="1189171" y="456113"/>
                  </a:lnTo>
                  <a:lnTo>
                    <a:pt x="1170126" y="456113"/>
                  </a:lnTo>
                  <a:lnTo>
                    <a:pt x="1164413" y="479343"/>
                  </a:lnTo>
                  <a:lnTo>
                    <a:pt x="1192504" y="488863"/>
                  </a:lnTo>
                  <a:lnTo>
                    <a:pt x="1179839" y="510188"/>
                  </a:lnTo>
                  <a:lnTo>
                    <a:pt x="1271922" y="517233"/>
                  </a:lnTo>
                  <a:lnTo>
                    <a:pt x="1298775" y="513711"/>
                  </a:lnTo>
                  <a:lnTo>
                    <a:pt x="1334865" y="510188"/>
                  </a:lnTo>
                  <a:lnTo>
                    <a:pt x="1374479" y="503048"/>
                  </a:lnTo>
                  <a:lnTo>
                    <a:pt x="1409332" y="499811"/>
                  </a:lnTo>
                  <a:lnTo>
                    <a:pt x="1432852" y="492671"/>
                  </a:lnTo>
                  <a:lnTo>
                    <a:pt x="1496939" y="513806"/>
                  </a:lnTo>
                  <a:lnTo>
                    <a:pt x="1520269" y="520946"/>
                  </a:lnTo>
                  <a:lnTo>
                    <a:pt x="1541123" y="517519"/>
                  </a:lnTo>
                  <a:lnTo>
                    <a:pt x="1559025" y="495432"/>
                  </a:lnTo>
                  <a:lnTo>
                    <a:pt x="1514746" y="484484"/>
                  </a:lnTo>
                  <a:lnTo>
                    <a:pt x="1535505" y="474963"/>
                  </a:lnTo>
                  <a:lnTo>
                    <a:pt x="1560454" y="474963"/>
                  </a:lnTo>
                  <a:lnTo>
                    <a:pt x="1587022" y="471441"/>
                  </a:lnTo>
                  <a:lnTo>
                    <a:pt x="1589117" y="444308"/>
                  </a:lnTo>
                  <a:close/>
                  <a:moveTo>
                    <a:pt x="1039858" y="402991"/>
                  </a:moveTo>
                  <a:lnTo>
                    <a:pt x="1009386" y="385569"/>
                  </a:lnTo>
                  <a:lnTo>
                    <a:pt x="1065759" y="350820"/>
                  </a:lnTo>
                  <a:lnTo>
                    <a:pt x="1101469" y="337015"/>
                  </a:lnTo>
                  <a:lnTo>
                    <a:pt x="1130703" y="329971"/>
                  </a:lnTo>
                  <a:lnTo>
                    <a:pt x="1148700" y="300553"/>
                  </a:lnTo>
                  <a:lnTo>
                    <a:pt x="1173840" y="291033"/>
                  </a:lnTo>
                  <a:lnTo>
                    <a:pt x="1218881" y="287510"/>
                  </a:lnTo>
                  <a:lnTo>
                    <a:pt x="1288110" y="294555"/>
                  </a:lnTo>
                  <a:lnTo>
                    <a:pt x="1326200" y="305123"/>
                  </a:lnTo>
                  <a:lnTo>
                    <a:pt x="1348578" y="325591"/>
                  </a:lnTo>
                  <a:lnTo>
                    <a:pt x="1297061" y="332065"/>
                  </a:lnTo>
                  <a:lnTo>
                    <a:pt x="1227737" y="354152"/>
                  </a:lnTo>
                  <a:lnTo>
                    <a:pt x="1155366" y="378904"/>
                  </a:lnTo>
                  <a:lnTo>
                    <a:pt x="1111848" y="414700"/>
                  </a:lnTo>
                  <a:lnTo>
                    <a:pt x="1084043" y="410607"/>
                  </a:lnTo>
                  <a:lnTo>
                    <a:pt x="1053571" y="417747"/>
                  </a:lnTo>
                  <a:lnTo>
                    <a:pt x="1030717" y="421269"/>
                  </a:lnTo>
                  <a:close/>
                  <a:moveTo>
                    <a:pt x="1035192" y="401563"/>
                  </a:moveTo>
                  <a:lnTo>
                    <a:pt x="1028431" y="422412"/>
                  </a:lnTo>
                  <a:lnTo>
                    <a:pt x="1054142" y="422412"/>
                  </a:lnTo>
                  <a:lnTo>
                    <a:pt x="1083947" y="415272"/>
                  </a:lnTo>
                  <a:lnTo>
                    <a:pt x="1112515" y="418889"/>
                  </a:lnTo>
                  <a:lnTo>
                    <a:pt x="1157652" y="382713"/>
                  </a:lnTo>
                  <a:lnTo>
                    <a:pt x="1229261" y="358341"/>
                  </a:lnTo>
                  <a:lnTo>
                    <a:pt x="1298299" y="337111"/>
                  </a:lnTo>
                  <a:lnTo>
                    <a:pt x="1350673" y="326543"/>
                  </a:lnTo>
                  <a:lnTo>
                    <a:pt x="1328771" y="301219"/>
                  </a:lnTo>
                  <a:lnTo>
                    <a:pt x="1288300" y="290081"/>
                  </a:lnTo>
                  <a:lnTo>
                    <a:pt x="1237926" y="297031"/>
                  </a:lnTo>
                  <a:lnTo>
                    <a:pt x="1172316" y="286463"/>
                  </a:lnTo>
                  <a:lnTo>
                    <a:pt x="1145368" y="297031"/>
                  </a:lnTo>
                  <a:lnTo>
                    <a:pt x="1127751" y="326353"/>
                  </a:lnTo>
                  <a:lnTo>
                    <a:pt x="1099183" y="332255"/>
                  </a:lnTo>
                  <a:lnTo>
                    <a:pt x="1062617" y="346536"/>
                  </a:lnTo>
                  <a:lnTo>
                    <a:pt x="1006244" y="385664"/>
                  </a:lnTo>
                  <a:lnTo>
                    <a:pt x="1033002" y="400515"/>
                  </a:lnTo>
                  <a:close/>
                  <a:moveTo>
                    <a:pt x="109033" y="1163179"/>
                  </a:moveTo>
                  <a:lnTo>
                    <a:pt x="100939" y="1187361"/>
                  </a:lnTo>
                  <a:close/>
                  <a:moveTo>
                    <a:pt x="104271" y="1162513"/>
                  </a:moveTo>
                  <a:lnTo>
                    <a:pt x="100939" y="1187361"/>
                  </a:lnTo>
                  <a:lnTo>
                    <a:pt x="109033" y="1163179"/>
                  </a:lnTo>
                  <a:close/>
                  <a:moveTo>
                    <a:pt x="92368" y="1200594"/>
                  </a:moveTo>
                  <a:lnTo>
                    <a:pt x="116556" y="1200594"/>
                  </a:lnTo>
                  <a:lnTo>
                    <a:pt x="98082" y="1221538"/>
                  </a:lnTo>
                  <a:close/>
                  <a:moveTo>
                    <a:pt x="87988" y="1202593"/>
                  </a:moveTo>
                  <a:lnTo>
                    <a:pt x="97511" y="1223823"/>
                  </a:lnTo>
                  <a:lnTo>
                    <a:pt x="118174" y="1199356"/>
                  </a:lnTo>
                  <a:lnTo>
                    <a:pt x="93130" y="1195643"/>
                  </a:lnTo>
                  <a:close/>
                  <a:moveTo>
                    <a:pt x="80370" y="1167368"/>
                  </a:moveTo>
                  <a:lnTo>
                    <a:pt x="80370" y="1167368"/>
                  </a:lnTo>
                  <a:close/>
                  <a:moveTo>
                    <a:pt x="80370" y="1172128"/>
                  </a:moveTo>
                  <a:lnTo>
                    <a:pt x="100082" y="1172128"/>
                  </a:lnTo>
                  <a:lnTo>
                    <a:pt x="77894" y="1166226"/>
                  </a:lnTo>
                  <a:close/>
                  <a:moveTo>
                    <a:pt x="133791" y="1357201"/>
                  </a:moveTo>
                  <a:lnTo>
                    <a:pt x="153598" y="1392997"/>
                  </a:lnTo>
                  <a:lnTo>
                    <a:pt x="131982" y="1400994"/>
                  </a:lnTo>
                  <a:lnTo>
                    <a:pt x="115603" y="1374909"/>
                  </a:lnTo>
                  <a:lnTo>
                    <a:pt x="87512" y="1365389"/>
                  </a:lnTo>
                  <a:lnTo>
                    <a:pt x="92559" y="1343302"/>
                  </a:lnTo>
                  <a:lnTo>
                    <a:pt x="69991" y="1344159"/>
                  </a:lnTo>
                  <a:lnTo>
                    <a:pt x="74561" y="1323024"/>
                  </a:lnTo>
                  <a:lnTo>
                    <a:pt x="54850" y="1315979"/>
                  </a:lnTo>
                  <a:lnTo>
                    <a:pt x="78275" y="1306459"/>
                  </a:lnTo>
                  <a:lnTo>
                    <a:pt x="55326" y="1288180"/>
                  </a:lnTo>
                  <a:lnTo>
                    <a:pt x="91892" y="1302651"/>
                  </a:lnTo>
                  <a:lnTo>
                    <a:pt x="115508" y="1313599"/>
                  </a:lnTo>
                  <a:lnTo>
                    <a:pt x="134553" y="1334353"/>
                  </a:lnTo>
                  <a:close/>
                  <a:moveTo>
                    <a:pt x="138648" y="1357201"/>
                  </a:moveTo>
                  <a:lnTo>
                    <a:pt x="138648" y="1332449"/>
                  </a:lnTo>
                  <a:lnTo>
                    <a:pt x="118270" y="1309600"/>
                  </a:lnTo>
                  <a:lnTo>
                    <a:pt x="94463" y="1298462"/>
                  </a:lnTo>
                  <a:lnTo>
                    <a:pt x="72942" y="1280659"/>
                  </a:lnTo>
                  <a:lnTo>
                    <a:pt x="53231" y="1287799"/>
                  </a:lnTo>
                  <a:lnTo>
                    <a:pt x="76180" y="1306173"/>
                  </a:lnTo>
                  <a:lnTo>
                    <a:pt x="53136" y="1315693"/>
                  </a:lnTo>
                  <a:lnTo>
                    <a:pt x="73323" y="1327117"/>
                  </a:lnTo>
                  <a:lnTo>
                    <a:pt x="71228" y="1348443"/>
                  </a:lnTo>
                  <a:lnTo>
                    <a:pt x="91035" y="1344920"/>
                  </a:lnTo>
                  <a:lnTo>
                    <a:pt x="84846" y="1367007"/>
                  </a:lnTo>
                  <a:lnTo>
                    <a:pt x="113413" y="1376527"/>
                  </a:lnTo>
                  <a:lnTo>
                    <a:pt x="113413" y="1397662"/>
                  </a:lnTo>
                  <a:lnTo>
                    <a:pt x="133220" y="1404707"/>
                  </a:lnTo>
                  <a:lnTo>
                    <a:pt x="158074" y="1394045"/>
                  </a:lnTo>
                  <a:lnTo>
                    <a:pt x="156169" y="1370244"/>
                  </a:lnTo>
                  <a:close/>
                  <a:moveTo>
                    <a:pt x="2514419" y="1161561"/>
                  </a:moveTo>
                  <a:lnTo>
                    <a:pt x="2542415" y="1178602"/>
                  </a:lnTo>
                  <a:lnTo>
                    <a:pt x="2518609" y="1222205"/>
                  </a:lnTo>
                  <a:lnTo>
                    <a:pt x="2515276" y="1243625"/>
                  </a:lnTo>
                  <a:lnTo>
                    <a:pt x="2480614" y="1255906"/>
                  </a:lnTo>
                  <a:lnTo>
                    <a:pt x="2437763" y="1266569"/>
                  </a:lnTo>
                  <a:lnTo>
                    <a:pt x="2415385" y="1269996"/>
                  </a:lnTo>
                  <a:lnTo>
                    <a:pt x="2394816" y="1280849"/>
                  </a:lnTo>
                  <a:lnTo>
                    <a:pt x="2374438" y="1302555"/>
                  </a:lnTo>
                  <a:lnTo>
                    <a:pt x="2352536" y="1308934"/>
                  </a:lnTo>
                  <a:lnTo>
                    <a:pt x="2326254" y="1315979"/>
                  </a:lnTo>
                  <a:lnTo>
                    <a:pt x="2306352" y="1323119"/>
                  </a:lnTo>
                  <a:lnTo>
                    <a:pt x="2248360" y="1315979"/>
                  </a:lnTo>
                  <a:lnTo>
                    <a:pt x="2215317" y="1312361"/>
                  </a:lnTo>
                  <a:lnTo>
                    <a:pt x="2185226" y="1315884"/>
                  </a:lnTo>
                  <a:lnTo>
                    <a:pt x="2155896" y="1315884"/>
                  </a:lnTo>
                  <a:lnTo>
                    <a:pt x="2129233" y="1319501"/>
                  </a:lnTo>
                  <a:lnTo>
                    <a:pt x="2108665" y="1330354"/>
                  </a:lnTo>
                  <a:lnTo>
                    <a:pt x="2081716" y="1358915"/>
                  </a:lnTo>
                  <a:lnTo>
                    <a:pt x="2053625" y="1361771"/>
                  </a:lnTo>
                  <a:lnTo>
                    <a:pt x="2026485" y="1376147"/>
                  </a:lnTo>
                  <a:lnTo>
                    <a:pt x="1993157" y="1404707"/>
                  </a:lnTo>
                  <a:lnTo>
                    <a:pt x="1956590" y="1436885"/>
                  </a:lnTo>
                  <a:lnTo>
                    <a:pt x="1928023" y="1454022"/>
                  </a:lnTo>
                  <a:lnTo>
                    <a:pt x="1908121" y="1468302"/>
                  </a:lnTo>
                  <a:lnTo>
                    <a:pt x="1932974" y="1469064"/>
                  </a:lnTo>
                  <a:lnTo>
                    <a:pt x="1953448" y="1458211"/>
                  </a:lnTo>
                  <a:lnTo>
                    <a:pt x="1976968" y="1436695"/>
                  </a:lnTo>
                  <a:lnTo>
                    <a:pt x="1996680" y="1418988"/>
                  </a:lnTo>
                  <a:lnTo>
                    <a:pt x="2019343" y="1405088"/>
                  </a:lnTo>
                  <a:lnTo>
                    <a:pt x="2051911" y="1391093"/>
                  </a:lnTo>
                  <a:lnTo>
                    <a:pt x="2078193" y="1380526"/>
                  </a:lnTo>
                  <a:lnTo>
                    <a:pt x="2110950" y="1369958"/>
                  </a:lnTo>
                  <a:lnTo>
                    <a:pt x="2159705" y="1366531"/>
                  </a:lnTo>
                  <a:lnTo>
                    <a:pt x="2176846" y="1402994"/>
                  </a:lnTo>
                  <a:lnTo>
                    <a:pt x="2156277" y="1400614"/>
                  </a:lnTo>
                  <a:lnTo>
                    <a:pt x="2134852" y="1418892"/>
                  </a:lnTo>
                  <a:lnTo>
                    <a:pt x="2096190" y="1418416"/>
                  </a:lnTo>
                  <a:lnTo>
                    <a:pt x="2115235" y="1440218"/>
                  </a:lnTo>
                  <a:lnTo>
                    <a:pt x="2143803" y="1437266"/>
                  </a:lnTo>
                  <a:lnTo>
                    <a:pt x="2164657" y="1422700"/>
                  </a:lnTo>
                  <a:lnTo>
                    <a:pt x="2144850" y="1440503"/>
                  </a:lnTo>
                  <a:lnTo>
                    <a:pt x="2131423" y="1465541"/>
                  </a:lnTo>
                  <a:lnTo>
                    <a:pt x="2124662" y="1494102"/>
                  </a:lnTo>
                  <a:lnTo>
                    <a:pt x="2145993" y="1503622"/>
                  </a:lnTo>
                  <a:lnTo>
                    <a:pt x="2151040" y="1523234"/>
                  </a:lnTo>
                  <a:lnTo>
                    <a:pt x="2192177" y="1535515"/>
                  </a:lnTo>
                  <a:lnTo>
                    <a:pt x="2212079" y="1539037"/>
                  </a:lnTo>
                  <a:lnTo>
                    <a:pt x="2232743" y="1535515"/>
                  </a:lnTo>
                  <a:lnTo>
                    <a:pt x="2195605" y="1559125"/>
                  </a:lnTo>
                  <a:lnTo>
                    <a:pt x="2175513" y="1566265"/>
                  </a:lnTo>
                  <a:lnTo>
                    <a:pt x="2152087" y="1577689"/>
                  </a:lnTo>
                  <a:lnTo>
                    <a:pt x="2123520" y="1570454"/>
                  </a:lnTo>
                  <a:lnTo>
                    <a:pt x="2104475" y="1596254"/>
                  </a:lnTo>
                  <a:lnTo>
                    <a:pt x="2082192" y="1609677"/>
                  </a:lnTo>
                  <a:lnTo>
                    <a:pt x="2055815" y="1627385"/>
                  </a:lnTo>
                  <a:lnTo>
                    <a:pt x="2049625" y="1587590"/>
                  </a:lnTo>
                  <a:lnTo>
                    <a:pt x="2111045" y="1553699"/>
                  </a:lnTo>
                  <a:lnTo>
                    <a:pt x="2133518" y="1546844"/>
                  </a:lnTo>
                  <a:lnTo>
                    <a:pt x="2156277" y="1543417"/>
                  </a:lnTo>
                  <a:lnTo>
                    <a:pt x="2106379" y="1542084"/>
                  </a:lnTo>
                  <a:cubicBezTo>
                    <a:pt x="2119616" y="1522091"/>
                    <a:pt x="2117045" y="1519902"/>
                    <a:pt x="2114950" y="1521330"/>
                  </a:cubicBezTo>
                  <a:lnTo>
                    <a:pt x="2095238" y="1535515"/>
                  </a:lnTo>
                  <a:lnTo>
                    <a:pt x="2072670" y="1545892"/>
                  </a:lnTo>
                  <a:lnTo>
                    <a:pt x="2033056" y="1556555"/>
                  </a:lnTo>
                  <a:lnTo>
                    <a:pt x="2009250" y="1545797"/>
                  </a:lnTo>
                  <a:lnTo>
                    <a:pt x="2017249" y="1506383"/>
                  </a:lnTo>
                  <a:lnTo>
                    <a:pt x="2030294" y="1474681"/>
                  </a:lnTo>
                  <a:lnTo>
                    <a:pt x="2030294" y="1452594"/>
                  </a:lnTo>
                  <a:lnTo>
                    <a:pt x="2001251" y="1453736"/>
                  </a:lnTo>
                  <a:lnTo>
                    <a:pt x="1979920" y="1444216"/>
                  </a:lnTo>
                  <a:lnTo>
                    <a:pt x="1963446" y="1465446"/>
                  </a:lnTo>
                  <a:lnTo>
                    <a:pt x="1941068" y="1478965"/>
                  </a:lnTo>
                  <a:lnTo>
                    <a:pt x="1930308" y="1501242"/>
                  </a:lnTo>
                  <a:lnTo>
                    <a:pt x="1907549" y="1525138"/>
                  </a:lnTo>
                  <a:lnTo>
                    <a:pt x="1888028" y="1542655"/>
                  </a:lnTo>
                  <a:lnTo>
                    <a:pt x="1865365" y="1556555"/>
                  </a:lnTo>
                  <a:lnTo>
                    <a:pt x="1725003" y="1566836"/>
                  </a:lnTo>
                  <a:lnTo>
                    <a:pt x="1697197" y="1592160"/>
                  </a:lnTo>
                  <a:lnTo>
                    <a:pt x="1657964" y="1609677"/>
                  </a:lnTo>
                  <a:lnTo>
                    <a:pt x="1616256" y="1609677"/>
                  </a:lnTo>
                  <a:lnTo>
                    <a:pt x="1593211" y="1613200"/>
                  </a:lnTo>
                  <a:lnTo>
                    <a:pt x="1570167" y="1616722"/>
                  </a:lnTo>
                  <a:lnTo>
                    <a:pt x="1545789" y="1642237"/>
                  </a:lnTo>
                  <a:lnTo>
                    <a:pt x="1562073" y="1666608"/>
                  </a:lnTo>
                  <a:lnTo>
                    <a:pt x="1527792" y="1662705"/>
                  </a:lnTo>
                  <a:lnTo>
                    <a:pt x="1507223" y="1669940"/>
                  </a:lnTo>
                  <a:lnTo>
                    <a:pt x="1458372" y="1676890"/>
                  </a:lnTo>
                  <a:lnTo>
                    <a:pt x="1437899" y="1687458"/>
                  </a:lnTo>
                  <a:lnTo>
                    <a:pt x="1416473" y="1683649"/>
                  </a:lnTo>
                  <a:lnTo>
                    <a:pt x="1443517" y="1674129"/>
                  </a:lnTo>
                  <a:lnTo>
                    <a:pt x="1460753" y="1652233"/>
                  </a:lnTo>
                  <a:lnTo>
                    <a:pt x="1480369" y="1631193"/>
                  </a:lnTo>
                  <a:lnTo>
                    <a:pt x="1490654" y="1609297"/>
                  </a:lnTo>
                  <a:lnTo>
                    <a:pt x="1523411" y="1574167"/>
                  </a:lnTo>
                  <a:lnTo>
                    <a:pt x="1527030" y="1552080"/>
                  </a:lnTo>
                  <a:lnTo>
                    <a:pt x="1532267" y="1577404"/>
                  </a:lnTo>
                  <a:lnTo>
                    <a:pt x="1556454" y="1589304"/>
                  </a:lnTo>
                  <a:lnTo>
                    <a:pt x="1569595" y="1566836"/>
                  </a:lnTo>
                  <a:lnTo>
                    <a:pt x="1566453" y="1540751"/>
                  </a:lnTo>
                  <a:lnTo>
                    <a:pt x="1556359" y="1515618"/>
                  </a:lnTo>
                  <a:lnTo>
                    <a:pt x="1508747" y="1503527"/>
                  </a:lnTo>
                  <a:lnTo>
                    <a:pt x="1446184" y="1489437"/>
                  </a:lnTo>
                  <a:lnTo>
                    <a:pt x="1448088" y="1466969"/>
                  </a:lnTo>
                  <a:lnTo>
                    <a:pt x="1451326" y="1446120"/>
                  </a:lnTo>
                  <a:lnTo>
                    <a:pt x="1464181" y="1425842"/>
                  </a:lnTo>
                  <a:lnTo>
                    <a:pt x="1441994" y="1425842"/>
                  </a:lnTo>
                  <a:lnTo>
                    <a:pt x="1418378" y="1436600"/>
                  </a:lnTo>
                  <a:lnTo>
                    <a:pt x="1427901" y="1393378"/>
                  </a:lnTo>
                  <a:lnTo>
                    <a:pt x="1400190" y="1379955"/>
                  </a:lnTo>
                  <a:lnTo>
                    <a:pt x="1369051" y="1386904"/>
                  </a:lnTo>
                  <a:lnTo>
                    <a:pt x="1342674" y="1394045"/>
                  </a:lnTo>
                  <a:lnTo>
                    <a:pt x="1319915" y="1397472"/>
                  </a:lnTo>
                  <a:lnTo>
                    <a:pt x="1301918" y="1419654"/>
                  </a:lnTo>
                  <a:lnTo>
                    <a:pt x="1247925" y="1411657"/>
                  </a:lnTo>
                  <a:lnTo>
                    <a:pt x="1225262" y="1408135"/>
                  </a:lnTo>
                  <a:lnTo>
                    <a:pt x="1186600" y="1390713"/>
                  </a:lnTo>
                  <a:lnTo>
                    <a:pt x="1162413" y="1390713"/>
                  </a:lnTo>
                  <a:lnTo>
                    <a:pt x="1140130" y="1383668"/>
                  </a:lnTo>
                  <a:lnTo>
                    <a:pt x="1138511" y="1360914"/>
                  </a:lnTo>
                  <a:lnTo>
                    <a:pt x="1124037" y="1381478"/>
                  </a:lnTo>
                  <a:lnTo>
                    <a:pt x="188736" y="1380050"/>
                  </a:lnTo>
                  <a:lnTo>
                    <a:pt x="194450" y="1354441"/>
                  </a:lnTo>
                  <a:lnTo>
                    <a:pt x="173500" y="1341398"/>
                  </a:lnTo>
                  <a:lnTo>
                    <a:pt x="185498" y="1319882"/>
                  </a:lnTo>
                  <a:lnTo>
                    <a:pt x="162454" y="1319882"/>
                  </a:lnTo>
                  <a:lnTo>
                    <a:pt x="162454" y="1298747"/>
                  </a:lnTo>
                  <a:lnTo>
                    <a:pt x="142647" y="1302270"/>
                  </a:lnTo>
                  <a:lnTo>
                    <a:pt x="164739" y="1281420"/>
                  </a:lnTo>
                  <a:lnTo>
                    <a:pt x="133506" y="1273995"/>
                  </a:lnTo>
                  <a:lnTo>
                    <a:pt x="110937" y="1266950"/>
                  </a:lnTo>
                  <a:lnTo>
                    <a:pt x="131411" y="1257430"/>
                  </a:lnTo>
                  <a:cubicBezTo>
                    <a:pt x="153312" y="1249718"/>
                    <a:pt x="152170" y="1245529"/>
                    <a:pt x="149218" y="1246101"/>
                  </a:cubicBezTo>
                  <a:lnTo>
                    <a:pt x="109795" y="1253145"/>
                  </a:lnTo>
                  <a:lnTo>
                    <a:pt x="131601" y="1239627"/>
                  </a:lnTo>
                  <a:lnTo>
                    <a:pt x="169691" y="1229631"/>
                  </a:lnTo>
                  <a:lnTo>
                    <a:pt x="168834" y="1202117"/>
                  </a:lnTo>
                  <a:lnTo>
                    <a:pt x="139505" y="1207163"/>
                  </a:lnTo>
                  <a:lnTo>
                    <a:pt x="132458" y="1187266"/>
                  </a:lnTo>
                  <a:lnTo>
                    <a:pt x="162073" y="1146900"/>
                  </a:lnTo>
                  <a:lnTo>
                    <a:pt x="132172" y="1161561"/>
                  </a:lnTo>
                  <a:lnTo>
                    <a:pt x="122650" y="1139474"/>
                  </a:lnTo>
                  <a:lnTo>
                    <a:pt x="138838" y="1115388"/>
                  </a:lnTo>
                  <a:lnTo>
                    <a:pt x="161121" y="1101965"/>
                  </a:lnTo>
                  <a:lnTo>
                    <a:pt x="181594" y="1073404"/>
                  </a:lnTo>
                  <a:lnTo>
                    <a:pt x="181594" y="1047318"/>
                  </a:lnTo>
                  <a:lnTo>
                    <a:pt x="161121" y="1027802"/>
                  </a:lnTo>
                  <a:lnTo>
                    <a:pt x="171596" y="1005715"/>
                  </a:lnTo>
                  <a:lnTo>
                    <a:pt x="171596" y="980106"/>
                  </a:lnTo>
                  <a:lnTo>
                    <a:pt x="181118" y="948975"/>
                  </a:lnTo>
                  <a:lnTo>
                    <a:pt x="174548" y="922889"/>
                  </a:lnTo>
                  <a:lnTo>
                    <a:pt x="171405" y="889854"/>
                  </a:lnTo>
                  <a:lnTo>
                    <a:pt x="145694" y="891282"/>
                  </a:lnTo>
                  <a:lnTo>
                    <a:pt x="125126" y="906324"/>
                  </a:lnTo>
                  <a:lnTo>
                    <a:pt x="87512" y="909466"/>
                  </a:lnTo>
                  <a:lnTo>
                    <a:pt x="76180" y="888807"/>
                  </a:lnTo>
                  <a:lnTo>
                    <a:pt x="85703" y="866244"/>
                  </a:lnTo>
                  <a:lnTo>
                    <a:pt x="56468" y="870052"/>
                  </a:lnTo>
                  <a:lnTo>
                    <a:pt x="27901" y="870052"/>
                  </a:lnTo>
                  <a:lnTo>
                    <a:pt x="457080" y="477915"/>
                  </a:lnTo>
                  <a:lnTo>
                    <a:pt x="510692" y="496098"/>
                  </a:lnTo>
                  <a:lnTo>
                    <a:pt x="579826" y="520851"/>
                  </a:lnTo>
                  <a:lnTo>
                    <a:pt x="598871" y="491529"/>
                  </a:lnTo>
                  <a:lnTo>
                    <a:pt x="624201" y="478295"/>
                  </a:lnTo>
                  <a:lnTo>
                    <a:pt x="652101" y="485531"/>
                  </a:lnTo>
                  <a:lnTo>
                    <a:pt x="628581" y="491624"/>
                  </a:lnTo>
                  <a:lnTo>
                    <a:pt x="611250" y="513520"/>
                  </a:lnTo>
                  <a:lnTo>
                    <a:pt x="634294" y="502858"/>
                  </a:lnTo>
                  <a:lnTo>
                    <a:pt x="676574" y="485436"/>
                  </a:lnTo>
                  <a:lnTo>
                    <a:pt x="700000" y="471155"/>
                  </a:lnTo>
                  <a:lnTo>
                    <a:pt x="751516" y="467918"/>
                  </a:lnTo>
                  <a:lnTo>
                    <a:pt x="772180" y="457065"/>
                  </a:lnTo>
                  <a:lnTo>
                    <a:pt x="796748" y="464301"/>
                  </a:lnTo>
                  <a:lnTo>
                    <a:pt x="776846" y="466776"/>
                  </a:lnTo>
                  <a:lnTo>
                    <a:pt x="744184" y="477915"/>
                  </a:lnTo>
                  <a:lnTo>
                    <a:pt x="705523" y="477915"/>
                  </a:lnTo>
                  <a:lnTo>
                    <a:pt x="684573" y="488768"/>
                  </a:lnTo>
                  <a:lnTo>
                    <a:pt x="662005" y="495717"/>
                  </a:lnTo>
                  <a:lnTo>
                    <a:pt x="641531" y="510188"/>
                  </a:lnTo>
                  <a:lnTo>
                    <a:pt x="673146" y="507427"/>
                  </a:lnTo>
                  <a:lnTo>
                    <a:pt x="696286" y="500287"/>
                  </a:lnTo>
                  <a:lnTo>
                    <a:pt x="719902" y="485912"/>
                  </a:lnTo>
                  <a:lnTo>
                    <a:pt x="741327" y="489815"/>
                  </a:lnTo>
                  <a:lnTo>
                    <a:pt x="765419" y="482675"/>
                  </a:lnTo>
                  <a:lnTo>
                    <a:pt x="791606" y="475630"/>
                  </a:lnTo>
                  <a:lnTo>
                    <a:pt x="817317" y="475630"/>
                  </a:lnTo>
                  <a:lnTo>
                    <a:pt x="845028" y="457541"/>
                  </a:lnTo>
                  <a:lnTo>
                    <a:pt x="871310" y="439834"/>
                  </a:lnTo>
                  <a:lnTo>
                    <a:pt x="880832" y="460302"/>
                  </a:lnTo>
                  <a:lnTo>
                    <a:pt x="873976" y="483151"/>
                  </a:lnTo>
                  <a:lnTo>
                    <a:pt x="895211" y="492671"/>
                  </a:lnTo>
                  <a:lnTo>
                    <a:pt x="917399" y="474487"/>
                  </a:lnTo>
                  <a:lnTo>
                    <a:pt x="949870" y="457161"/>
                  </a:lnTo>
                  <a:lnTo>
                    <a:pt x="917208" y="488863"/>
                  </a:lnTo>
                  <a:lnTo>
                    <a:pt x="948728" y="492766"/>
                  </a:lnTo>
                  <a:lnTo>
                    <a:pt x="970058" y="477915"/>
                  </a:lnTo>
                  <a:lnTo>
                    <a:pt x="992627" y="467538"/>
                  </a:lnTo>
                  <a:lnTo>
                    <a:pt x="1020432" y="478200"/>
                  </a:lnTo>
                  <a:lnTo>
                    <a:pt x="1043001" y="492100"/>
                  </a:lnTo>
                  <a:lnTo>
                    <a:pt x="1076710" y="499526"/>
                  </a:lnTo>
                  <a:lnTo>
                    <a:pt x="1095755" y="506475"/>
                  </a:lnTo>
                  <a:lnTo>
                    <a:pt x="1155461" y="513711"/>
                  </a:lnTo>
                  <a:lnTo>
                    <a:pt x="1156604" y="539891"/>
                  </a:lnTo>
                  <a:lnTo>
                    <a:pt x="1108992" y="544271"/>
                  </a:lnTo>
                  <a:lnTo>
                    <a:pt x="1154985" y="559693"/>
                  </a:lnTo>
                  <a:lnTo>
                    <a:pt x="1181648" y="559693"/>
                  </a:lnTo>
                  <a:lnTo>
                    <a:pt x="1208311" y="556171"/>
                  </a:lnTo>
                  <a:lnTo>
                    <a:pt x="1237831" y="552648"/>
                  </a:lnTo>
                  <a:lnTo>
                    <a:pt x="1266875" y="556171"/>
                  </a:lnTo>
                  <a:lnTo>
                    <a:pt x="1289824" y="559693"/>
                  </a:lnTo>
                  <a:lnTo>
                    <a:pt x="1291062" y="589396"/>
                  </a:lnTo>
                  <a:lnTo>
                    <a:pt x="1314106" y="592157"/>
                  </a:lnTo>
                  <a:lnTo>
                    <a:pt x="1326200" y="565881"/>
                  </a:lnTo>
                  <a:lnTo>
                    <a:pt x="1339341" y="537321"/>
                  </a:lnTo>
                  <a:lnTo>
                    <a:pt x="1359814" y="542176"/>
                  </a:lnTo>
                  <a:lnTo>
                    <a:pt x="1390286" y="535036"/>
                  </a:lnTo>
                  <a:lnTo>
                    <a:pt x="1416664" y="527991"/>
                  </a:lnTo>
                  <a:lnTo>
                    <a:pt x="1437613" y="545223"/>
                  </a:lnTo>
                  <a:lnTo>
                    <a:pt x="1487892" y="556266"/>
                  </a:lnTo>
                  <a:lnTo>
                    <a:pt x="1547503" y="559884"/>
                  </a:lnTo>
                  <a:lnTo>
                    <a:pt x="1566548" y="563406"/>
                  </a:lnTo>
                  <a:lnTo>
                    <a:pt x="1586736" y="563406"/>
                  </a:lnTo>
                  <a:lnTo>
                    <a:pt x="1598829" y="540843"/>
                  </a:lnTo>
                  <a:lnTo>
                    <a:pt x="1618731" y="546460"/>
                  </a:lnTo>
                  <a:lnTo>
                    <a:pt x="1615684" y="525516"/>
                  </a:lnTo>
                  <a:lnTo>
                    <a:pt x="1639967" y="524659"/>
                  </a:lnTo>
                  <a:lnTo>
                    <a:pt x="1663678" y="547793"/>
                  </a:lnTo>
                  <a:cubicBezTo>
                    <a:pt x="1649585" y="568928"/>
                    <a:pt x="1651489" y="571308"/>
                    <a:pt x="1653584" y="570546"/>
                  </a:cubicBezTo>
                  <a:lnTo>
                    <a:pt x="1673391" y="563501"/>
                  </a:lnTo>
                  <a:lnTo>
                    <a:pt x="1694054" y="541605"/>
                  </a:lnTo>
                  <a:lnTo>
                    <a:pt x="1714623" y="549411"/>
                  </a:lnTo>
                  <a:lnTo>
                    <a:pt x="1736430" y="535036"/>
                  </a:lnTo>
                  <a:lnTo>
                    <a:pt x="1759093" y="524659"/>
                  </a:lnTo>
                  <a:lnTo>
                    <a:pt x="1776424" y="502762"/>
                  </a:lnTo>
                  <a:lnTo>
                    <a:pt x="1754808" y="498859"/>
                  </a:lnTo>
                  <a:lnTo>
                    <a:pt x="1778138" y="500097"/>
                  </a:lnTo>
                  <a:lnTo>
                    <a:pt x="1798707" y="489244"/>
                  </a:lnTo>
                  <a:lnTo>
                    <a:pt x="1772330" y="470870"/>
                  </a:lnTo>
                  <a:lnTo>
                    <a:pt x="1744905" y="470870"/>
                  </a:lnTo>
                  <a:lnTo>
                    <a:pt x="1744048" y="448212"/>
                  </a:lnTo>
                  <a:lnTo>
                    <a:pt x="1772044" y="440119"/>
                  </a:lnTo>
                  <a:lnTo>
                    <a:pt x="1752999" y="425173"/>
                  </a:lnTo>
                  <a:lnTo>
                    <a:pt x="1775948" y="411273"/>
                  </a:lnTo>
                  <a:lnTo>
                    <a:pt x="1828322" y="393566"/>
                  </a:lnTo>
                  <a:lnTo>
                    <a:pt x="1847367" y="386521"/>
                  </a:lnTo>
                  <a:lnTo>
                    <a:pt x="1871554" y="411273"/>
                  </a:lnTo>
                  <a:lnTo>
                    <a:pt x="1857746" y="439834"/>
                  </a:lnTo>
                  <a:lnTo>
                    <a:pt x="1871078" y="463253"/>
                  </a:lnTo>
                  <a:lnTo>
                    <a:pt x="1850509" y="456018"/>
                  </a:lnTo>
                  <a:lnTo>
                    <a:pt x="1837844" y="482389"/>
                  </a:lnTo>
                  <a:lnTo>
                    <a:pt x="1863079" y="485721"/>
                  </a:lnTo>
                  <a:lnTo>
                    <a:pt x="1858413" y="506475"/>
                  </a:lnTo>
                  <a:lnTo>
                    <a:pt x="1847938" y="532085"/>
                  </a:lnTo>
                  <a:lnTo>
                    <a:pt x="1871459" y="517138"/>
                  </a:lnTo>
                  <a:lnTo>
                    <a:pt x="1922500" y="507142"/>
                  </a:lnTo>
                  <a:lnTo>
                    <a:pt x="1914025" y="532275"/>
                  </a:lnTo>
                  <a:lnTo>
                    <a:pt x="1889171" y="541224"/>
                  </a:lnTo>
                  <a:lnTo>
                    <a:pt x="1890980" y="582542"/>
                  </a:lnTo>
                  <a:lnTo>
                    <a:pt x="1914310" y="573878"/>
                  </a:lnTo>
                  <a:lnTo>
                    <a:pt x="1940307" y="563406"/>
                  </a:lnTo>
                  <a:lnTo>
                    <a:pt x="1960780" y="545223"/>
                  </a:lnTo>
                  <a:lnTo>
                    <a:pt x="1996870" y="516662"/>
                  </a:lnTo>
                  <a:lnTo>
                    <a:pt x="2023057" y="499049"/>
                  </a:lnTo>
                  <a:lnTo>
                    <a:pt x="2033723" y="476867"/>
                  </a:lnTo>
                  <a:lnTo>
                    <a:pt x="2074288" y="471155"/>
                  </a:lnTo>
                  <a:lnTo>
                    <a:pt x="2103332" y="478200"/>
                  </a:lnTo>
                  <a:lnTo>
                    <a:pt x="2114950" y="501715"/>
                  </a:lnTo>
                  <a:lnTo>
                    <a:pt x="2111426" y="521422"/>
                  </a:lnTo>
                  <a:lnTo>
                    <a:pt x="2067051" y="530085"/>
                  </a:lnTo>
                  <a:lnTo>
                    <a:pt x="2072003" y="557789"/>
                  </a:lnTo>
                  <a:lnTo>
                    <a:pt x="2062480" y="584731"/>
                  </a:lnTo>
                  <a:lnTo>
                    <a:pt x="2020962" y="604533"/>
                  </a:lnTo>
                  <a:lnTo>
                    <a:pt x="1988586" y="611483"/>
                  </a:lnTo>
                  <a:lnTo>
                    <a:pt x="1967255" y="598345"/>
                  </a:lnTo>
                  <a:lnTo>
                    <a:pt x="1954114" y="619575"/>
                  </a:lnTo>
                  <a:lnTo>
                    <a:pt x="1931356" y="597774"/>
                  </a:lnTo>
                  <a:lnTo>
                    <a:pt x="1908502" y="615577"/>
                  </a:lnTo>
                  <a:lnTo>
                    <a:pt x="1885457" y="630238"/>
                  </a:lnTo>
                  <a:lnTo>
                    <a:pt x="1846129" y="647850"/>
                  </a:lnTo>
                  <a:lnTo>
                    <a:pt x="1806135" y="626906"/>
                  </a:lnTo>
                  <a:lnTo>
                    <a:pt x="1782138" y="619290"/>
                  </a:lnTo>
                  <a:lnTo>
                    <a:pt x="1761664" y="619290"/>
                  </a:lnTo>
                  <a:lnTo>
                    <a:pt x="1738239" y="622907"/>
                  </a:lnTo>
                  <a:lnTo>
                    <a:pt x="1786328" y="658799"/>
                  </a:lnTo>
                  <a:lnTo>
                    <a:pt x="1839654" y="673174"/>
                  </a:lnTo>
                  <a:lnTo>
                    <a:pt x="1816228" y="679267"/>
                  </a:lnTo>
                  <a:lnTo>
                    <a:pt x="1796421" y="689930"/>
                  </a:lnTo>
                  <a:lnTo>
                    <a:pt x="1777376" y="696879"/>
                  </a:lnTo>
                  <a:lnTo>
                    <a:pt x="1741572" y="703924"/>
                  </a:lnTo>
                  <a:lnTo>
                    <a:pt x="1715671" y="703924"/>
                  </a:lnTo>
                  <a:lnTo>
                    <a:pt x="1694054" y="729629"/>
                  </a:lnTo>
                  <a:lnTo>
                    <a:pt x="1663963" y="714777"/>
                  </a:lnTo>
                  <a:lnTo>
                    <a:pt x="1604257" y="703924"/>
                  </a:lnTo>
                  <a:lnTo>
                    <a:pt x="1625207" y="729343"/>
                  </a:lnTo>
                  <a:lnTo>
                    <a:pt x="1660059" y="726392"/>
                  </a:lnTo>
                  <a:lnTo>
                    <a:pt x="1663963" y="756381"/>
                  </a:lnTo>
                  <a:lnTo>
                    <a:pt x="1617017" y="756952"/>
                  </a:lnTo>
                  <a:lnTo>
                    <a:pt x="1569405" y="792843"/>
                  </a:lnTo>
                  <a:lnTo>
                    <a:pt x="1546551" y="806838"/>
                  </a:lnTo>
                  <a:lnTo>
                    <a:pt x="1513603" y="828163"/>
                  </a:lnTo>
                  <a:lnTo>
                    <a:pt x="1493796" y="842348"/>
                  </a:lnTo>
                  <a:lnTo>
                    <a:pt x="1474084" y="856533"/>
                  </a:lnTo>
                  <a:lnTo>
                    <a:pt x="1444089" y="888617"/>
                  </a:lnTo>
                  <a:lnTo>
                    <a:pt x="1417711" y="920604"/>
                  </a:lnTo>
                  <a:lnTo>
                    <a:pt x="1410569" y="949927"/>
                  </a:lnTo>
                  <a:lnTo>
                    <a:pt x="1434090" y="938217"/>
                  </a:lnTo>
                  <a:lnTo>
                    <a:pt x="1458087" y="949165"/>
                  </a:lnTo>
                  <a:lnTo>
                    <a:pt x="1446850" y="981629"/>
                  </a:lnTo>
                  <a:lnTo>
                    <a:pt x="1427329" y="1012855"/>
                  </a:lnTo>
                  <a:lnTo>
                    <a:pt x="1449993" y="1009333"/>
                  </a:lnTo>
                  <a:lnTo>
                    <a:pt x="1475799" y="1005906"/>
                  </a:lnTo>
                  <a:lnTo>
                    <a:pt x="1508080" y="1009428"/>
                  </a:lnTo>
                  <a:lnTo>
                    <a:pt x="1563215" y="1037989"/>
                  </a:lnTo>
                  <a:lnTo>
                    <a:pt x="1582260" y="1065502"/>
                  </a:lnTo>
                  <a:lnTo>
                    <a:pt x="1619493" y="1080544"/>
                  </a:lnTo>
                  <a:cubicBezTo>
                    <a:pt x="1607400" y="1100441"/>
                    <a:pt x="1609304" y="1102441"/>
                    <a:pt x="1611304" y="1101774"/>
                  </a:cubicBezTo>
                  <a:lnTo>
                    <a:pt x="1631111" y="1094634"/>
                  </a:lnTo>
                  <a:lnTo>
                    <a:pt x="1689484" y="1094634"/>
                  </a:lnTo>
                  <a:lnTo>
                    <a:pt x="1714433" y="1111865"/>
                  </a:lnTo>
                  <a:lnTo>
                    <a:pt x="1687960" y="1129287"/>
                  </a:lnTo>
                  <a:lnTo>
                    <a:pt x="1687008" y="1155849"/>
                  </a:lnTo>
                  <a:lnTo>
                    <a:pt x="1674248" y="1175841"/>
                  </a:lnTo>
                  <a:lnTo>
                    <a:pt x="1657869" y="1200499"/>
                  </a:lnTo>
                  <a:lnTo>
                    <a:pt x="1654155" y="1229916"/>
                  </a:lnTo>
                  <a:lnTo>
                    <a:pt x="1675200" y="1242959"/>
                  </a:lnTo>
                  <a:lnTo>
                    <a:pt x="1680533" y="1262761"/>
                  </a:lnTo>
                  <a:lnTo>
                    <a:pt x="1657869" y="1277612"/>
                  </a:lnTo>
                  <a:lnTo>
                    <a:pt x="1679580" y="1278374"/>
                  </a:lnTo>
                  <a:lnTo>
                    <a:pt x="1701768" y="1281896"/>
                  </a:lnTo>
                  <a:lnTo>
                    <a:pt x="1720813" y="1259810"/>
                  </a:lnTo>
                  <a:lnTo>
                    <a:pt x="1741191" y="1267711"/>
                  </a:lnTo>
                  <a:lnTo>
                    <a:pt x="1744333" y="1244101"/>
                  </a:lnTo>
                  <a:lnTo>
                    <a:pt x="1772901" y="1228488"/>
                  </a:lnTo>
                  <a:lnTo>
                    <a:pt x="1774139" y="1184029"/>
                  </a:lnTo>
                  <a:lnTo>
                    <a:pt x="1793184" y="1153469"/>
                  </a:lnTo>
                  <a:lnTo>
                    <a:pt x="1790232" y="1130525"/>
                  </a:lnTo>
                  <a:lnTo>
                    <a:pt x="1786994" y="1109295"/>
                  </a:lnTo>
                  <a:lnTo>
                    <a:pt x="1808325" y="1104916"/>
                  </a:lnTo>
                  <a:lnTo>
                    <a:pt x="1827370" y="1101488"/>
                  </a:lnTo>
                  <a:lnTo>
                    <a:pt x="1856794" y="1097966"/>
                  </a:lnTo>
                  <a:lnTo>
                    <a:pt x="1877648" y="1083400"/>
                  </a:lnTo>
                  <a:lnTo>
                    <a:pt x="1900788" y="1065597"/>
                  </a:lnTo>
                  <a:lnTo>
                    <a:pt x="1940307" y="1033800"/>
                  </a:lnTo>
                  <a:lnTo>
                    <a:pt x="1950972" y="1004382"/>
                  </a:lnTo>
                  <a:lnTo>
                    <a:pt x="1954305" y="982771"/>
                  </a:lnTo>
                  <a:lnTo>
                    <a:pt x="1947734" y="956972"/>
                  </a:lnTo>
                  <a:lnTo>
                    <a:pt x="1920405" y="937931"/>
                  </a:lnTo>
                  <a:lnTo>
                    <a:pt x="1940402" y="924032"/>
                  </a:lnTo>
                  <a:lnTo>
                    <a:pt x="1976873" y="895471"/>
                  </a:lnTo>
                  <a:lnTo>
                    <a:pt x="1997061" y="879477"/>
                  </a:lnTo>
                  <a:lnTo>
                    <a:pt x="1993823" y="858247"/>
                  </a:lnTo>
                  <a:lnTo>
                    <a:pt x="2006583" y="839207"/>
                  </a:lnTo>
                  <a:lnTo>
                    <a:pt x="2029056" y="822166"/>
                  </a:lnTo>
                  <a:lnTo>
                    <a:pt x="2019534" y="797984"/>
                  </a:lnTo>
                  <a:lnTo>
                    <a:pt x="2060766" y="773041"/>
                  </a:lnTo>
                  <a:lnTo>
                    <a:pt x="2108379" y="787131"/>
                  </a:lnTo>
                  <a:lnTo>
                    <a:pt x="2131709" y="790749"/>
                  </a:lnTo>
                  <a:lnTo>
                    <a:pt x="2152944" y="779896"/>
                  </a:lnTo>
                  <a:lnTo>
                    <a:pt x="2178179" y="779896"/>
                  </a:lnTo>
                  <a:lnTo>
                    <a:pt x="2180560" y="800935"/>
                  </a:lnTo>
                  <a:lnTo>
                    <a:pt x="2211127" y="811122"/>
                  </a:lnTo>
                  <a:lnTo>
                    <a:pt x="2216174" y="834256"/>
                  </a:lnTo>
                  <a:lnTo>
                    <a:pt x="2243694" y="849869"/>
                  </a:lnTo>
                  <a:lnTo>
                    <a:pt x="2265024" y="846632"/>
                  </a:lnTo>
                  <a:lnTo>
                    <a:pt x="2243694" y="852725"/>
                  </a:lnTo>
                  <a:lnTo>
                    <a:pt x="2229696" y="874812"/>
                  </a:lnTo>
                  <a:lnTo>
                    <a:pt x="2208365" y="877192"/>
                  </a:lnTo>
                  <a:lnTo>
                    <a:pt x="2223221" y="902326"/>
                  </a:lnTo>
                  <a:lnTo>
                    <a:pt x="2191130" y="933933"/>
                  </a:lnTo>
                  <a:lnTo>
                    <a:pt x="2219221" y="931362"/>
                  </a:lnTo>
                  <a:lnTo>
                    <a:pt x="2243980" y="941835"/>
                  </a:lnTo>
                  <a:lnTo>
                    <a:pt x="2198081" y="969158"/>
                  </a:lnTo>
                  <a:lnTo>
                    <a:pt x="2235505" y="966777"/>
                  </a:lnTo>
                  <a:lnTo>
                    <a:pt x="2256835" y="944405"/>
                  </a:lnTo>
                  <a:lnTo>
                    <a:pt x="2252645" y="964017"/>
                  </a:lnTo>
                  <a:lnTo>
                    <a:pt x="2279308" y="951926"/>
                  </a:lnTo>
                  <a:lnTo>
                    <a:pt x="2299210" y="937646"/>
                  </a:lnTo>
                  <a:lnTo>
                    <a:pt x="2321207" y="934599"/>
                  </a:lnTo>
                  <a:cubicBezTo>
                    <a:pt x="2314732" y="955544"/>
                    <a:pt x="2317970" y="956876"/>
                    <a:pt x="2319493" y="954782"/>
                  </a:cubicBezTo>
                  <a:lnTo>
                    <a:pt x="2342538" y="923365"/>
                  </a:lnTo>
                  <a:lnTo>
                    <a:pt x="2375295" y="887284"/>
                  </a:lnTo>
                  <a:lnTo>
                    <a:pt x="2396530" y="884999"/>
                  </a:lnTo>
                  <a:lnTo>
                    <a:pt x="2393769" y="921556"/>
                  </a:lnTo>
                  <a:lnTo>
                    <a:pt x="2414528" y="937646"/>
                  </a:lnTo>
                  <a:lnTo>
                    <a:pt x="2391578" y="947832"/>
                  </a:lnTo>
                  <a:lnTo>
                    <a:pt x="2412242" y="955734"/>
                  </a:lnTo>
                  <a:lnTo>
                    <a:pt x="2381961" y="965254"/>
                  </a:lnTo>
                  <a:lnTo>
                    <a:pt x="2409671" y="966301"/>
                  </a:lnTo>
                  <a:lnTo>
                    <a:pt x="2434525" y="980201"/>
                  </a:lnTo>
                  <a:lnTo>
                    <a:pt x="2407957" y="993720"/>
                  </a:lnTo>
                  <a:lnTo>
                    <a:pt x="2420432" y="1018282"/>
                  </a:lnTo>
                  <a:lnTo>
                    <a:pt x="2397959" y="1032753"/>
                  </a:lnTo>
                  <a:lnTo>
                    <a:pt x="2407481" y="1060361"/>
                  </a:lnTo>
                  <a:lnTo>
                    <a:pt x="2431287" y="1079402"/>
                  </a:lnTo>
                  <a:lnTo>
                    <a:pt x="2415290" y="1100917"/>
                  </a:lnTo>
                  <a:lnTo>
                    <a:pt x="2438334" y="1111485"/>
                  </a:lnTo>
                  <a:lnTo>
                    <a:pt x="2488803" y="1108248"/>
                  </a:lnTo>
                  <a:lnTo>
                    <a:pt x="2508800" y="1104630"/>
                  </a:lnTo>
                  <a:lnTo>
                    <a:pt x="2522799" y="1128335"/>
                  </a:lnTo>
                  <a:lnTo>
                    <a:pt x="2485375" y="1124623"/>
                  </a:lnTo>
                  <a:lnTo>
                    <a:pt x="2461093" y="1139093"/>
                  </a:lnTo>
                  <a:lnTo>
                    <a:pt x="2431954" y="1149470"/>
                  </a:lnTo>
                  <a:lnTo>
                    <a:pt x="2408719" y="1160228"/>
                  </a:lnTo>
                  <a:lnTo>
                    <a:pt x="2387674" y="1155944"/>
                  </a:lnTo>
                  <a:lnTo>
                    <a:pt x="2394245" y="1180697"/>
                  </a:lnTo>
                  <a:lnTo>
                    <a:pt x="2420813" y="1168035"/>
                  </a:lnTo>
                  <a:lnTo>
                    <a:pt x="2443286" y="1161180"/>
                  </a:lnTo>
                  <a:lnTo>
                    <a:pt x="2463474" y="1150327"/>
                  </a:lnTo>
                  <a:lnTo>
                    <a:pt x="2483185" y="1139760"/>
                  </a:lnTo>
                  <a:lnTo>
                    <a:pt x="2492707" y="1165274"/>
                  </a:lnTo>
                  <a:lnTo>
                    <a:pt x="2515562" y="1161085"/>
                  </a:lnTo>
                  <a:close/>
                  <a:moveTo>
                    <a:pt x="2513562" y="1156896"/>
                  </a:moveTo>
                  <a:lnTo>
                    <a:pt x="2493850" y="1163941"/>
                  </a:lnTo>
                  <a:lnTo>
                    <a:pt x="2503373" y="1142045"/>
                  </a:lnTo>
                  <a:lnTo>
                    <a:pt x="2481757" y="1135571"/>
                  </a:lnTo>
                  <a:lnTo>
                    <a:pt x="2460426" y="1146424"/>
                  </a:lnTo>
                  <a:lnTo>
                    <a:pt x="2440715" y="1156991"/>
                  </a:lnTo>
                  <a:lnTo>
                    <a:pt x="2418718" y="1163370"/>
                  </a:lnTo>
                  <a:lnTo>
                    <a:pt x="2395102" y="1177745"/>
                  </a:lnTo>
                  <a:lnTo>
                    <a:pt x="2392150" y="1154421"/>
                  </a:lnTo>
                  <a:lnTo>
                    <a:pt x="2433573" y="1153659"/>
                  </a:lnTo>
                  <a:lnTo>
                    <a:pt x="2462997" y="1143187"/>
                  </a:lnTo>
                  <a:lnTo>
                    <a:pt x="2486423" y="1128812"/>
                  </a:lnTo>
                  <a:lnTo>
                    <a:pt x="2524513" y="1128812"/>
                  </a:lnTo>
                  <a:lnTo>
                    <a:pt x="2510134" y="1100251"/>
                  </a:lnTo>
                  <a:lnTo>
                    <a:pt x="2487946" y="1102726"/>
                  </a:lnTo>
                  <a:lnTo>
                    <a:pt x="2438905" y="1106249"/>
                  </a:lnTo>
                  <a:lnTo>
                    <a:pt x="2417004" y="1095872"/>
                  </a:lnTo>
                  <a:lnTo>
                    <a:pt x="2433954" y="1074927"/>
                  </a:lnTo>
                  <a:lnTo>
                    <a:pt x="2410909" y="1057219"/>
                  </a:lnTo>
                  <a:lnTo>
                    <a:pt x="2401387" y="1033514"/>
                  </a:lnTo>
                  <a:lnTo>
                    <a:pt x="2423669" y="1018567"/>
                  </a:lnTo>
                  <a:lnTo>
                    <a:pt x="2411100" y="994196"/>
                  </a:lnTo>
                  <a:lnTo>
                    <a:pt x="2436715" y="979820"/>
                  </a:lnTo>
                  <a:lnTo>
                    <a:pt x="2410147" y="961541"/>
                  </a:lnTo>
                  <a:lnTo>
                    <a:pt x="2382437" y="964778"/>
                  </a:lnTo>
                  <a:lnTo>
                    <a:pt x="2413385" y="955258"/>
                  </a:lnTo>
                  <a:lnTo>
                    <a:pt x="2393007" y="947166"/>
                  </a:lnTo>
                  <a:lnTo>
                    <a:pt x="2416908" y="937646"/>
                  </a:lnTo>
                  <a:lnTo>
                    <a:pt x="2397292" y="919462"/>
                  </a:lnTo>
                  <a:lnTo>
                    <a:pt x="2398339" y="882524"/>
                  </a:lnTo>
                  <a:lnTo>
                    <a:pt x="2372533" y="883666"/>
                  </a:lnTo>
                  <a:lnTo>
                    <a:pt x="2357583" y="909751"/>
                  </a:lnTo>
                  <a:lnTo>
                    <a:pt x="2315017" y="951926"/>
                  </a:lnTo>
                  <a:lnTo>
                    <a:pt x="2322636" y="932886"/>
                  </a:lnTo>
                  <a:lnTo>
                    <a:pt x="2296830" y="933742"/>
                  </a:lnTo>
                  <a:lnTo>
                    <a:pt x="2276070" y="948308"/>
                  </a:lnTo>
                  <a:lnTo>
                    <a:pt x="2253216" y="962303"/>
                  </a:lnTo>
                  <a:cubicBezTo>
                    <a:pt x="2256835" y="940978"/>
                    <a:pt x="2254169" y="939930"/>
                    <a:pt x="2252645" y="941549"/>
                  </a:cubicBezTo>
                  <a:lnTo>
                    <a:pt x="2232933" y="962779"/>
                  </a:lnTo>
                  <a:lnTo>
                    <a:pt x="2198081" y="969062"/>
                  </a:lnTo>
                  <a:lnTo>
                    <a:pt x="2232172" y="963160"/>
                  </a:lnTo>
                  <a:lnTo>
                    <a:pt x="2246646" y="940882"/>
                  </a:lnTo>
                  <a:lnTo>
                    <a:pt x="2219126" y="926793"/>
                  </a:lnTo>
                  <a:lnTo>
                    <a:pt x="2191320" y="933742"/>
                  </a:lnTo>
                  <a:lnTo>
                    <a:pt x="2219888" y="924222"/>
                  </a:lnTo>
                  <a:lnTo>
                    <a:pt x="2227601" y="901659"/>
                  </a:lnTo>
                  <a:lnTo>
                    <a:pt x="2210556" y="877764"/>
                  </a:lnTo>
                  <a:lnTo>
                    <a:pt x="2232076" y="877764"/>
                  </a:lnTo>
                  <a:lnTo>
                    <a:pt x="2247312" y="855962"/>
                  </a:lnTo>
                  <a:cubicBezTo>
                    <a:pt x="2268548" y="844919"/>
                    <a:pt x="2267310" y="841206"/>
                    <a:pt x="2264548" y="841777"/>
                  </a:cubicBezTo>
                  <a:lnTo>
                    <a:pt x="2244836" y="845300"/>
                  </a:lnTo>
                  <a:lnTo>
                    <a:pt x="2220078" y="831400"/>
                  </a:lnTo>
                  <a:lnTo>
                    <a:pt x="2214650" y="808076"/>
                  </a:lnTo>
                  <a:lnTo>
                    <a:pt x="2183607" y="795890"/>
                  </a:lnTo>
                  <a:lnTo>
                    <a:pt x="2179512" y="774469"/>
                  </a:lnTo>
                  <a:lnTo>
                    <a:pt x="2153135" y="774469"/>
                  </a:lnTo>
                  <a:lnTo>
                    <a:pt x="2132281" y="785417"/>
                  </a:lnTo>
                  <a:lnTo>
                    <a:pt x="2110760" y="781609"/>
                  </a:lnTo>
                  <a:lnTo>
                    <a:pt x="2061719" y="767519"/>
                  </a:lnTo>
                  <a:lnTo>
                    <a:pt x="2034103" y="774564"/>
                  </a:lnTo>
                  <a:lnTo>
                    <a:pt x="2016392" y="796651"/>
                  </a:lnTo>
                  <a:lnTo>
                    <a:pt x="2025914" y="820357"/>
                  </a:lnTo>
                  <a:lnTo>
                    <a:pt x="2003536" y="835113"/>
                  </a:lnTo>
                  <a:lnTo>
                    <a:pt x="1989824" y="857009"/>
                  </a:lnTo>
                  <a:lnTo>
                    <a:pt x="1992776" y="879858"/>
                  </a:lnTo>
                  <a:lnTo>
                    <a:pt x="1957066" y="913369"/>
                  </a:lnTo>
                  <a:lnTo>
                    <a:pt x="1917929" y="937836"/>
                  </a:lnTo>
                  <a:lnTo>
                    <a:pt x="1944497" y="959352"/>
                  </a:lnTo>
                  <a:lnTo>
                    <a:pt x="1950115" y="982676"/>
                  </a:lnTo>
                  <a:lnTo>
                    <a:pt x="1946687" y="1002954"/>
                  </a:lnTo>
                  <a:lnTo>
                    <a:pt x="1937164" y="1030849"/>
                  </a:lnTo>
                  <a:lnTo>
                    <a:pt x="1898407" y="1061599"/>
                  </a:lnTo>
                  <a:lnTo>
                    <a:pt x="1875458" y="1079211"/>
                  </a:lnTo>
                  <a:lnTo>
                    <a:pt x="1855842" y="1093301"/>
                  </a:lnTo>
                  <a:lnTo>
                    <a:pt x="1827275" y="1096443"/>
                  </a:lnTo>
                  <a:lnTo>
                    <a:pt x="1807468" y="1099965"/>
                  </a:lnTo>
                  <a:lnTo>
                    <a:pt x="1784137" y="1107105"/>
                  </a:lnTo>
                  <a:lnTo>
                    <a:pt x="1785756" y="1131001"/>
                  </a:lnTo>
                  <a:lnTo>
                    <a:pt x="1788994" y="1152231"/>
                  </a:lnTo>
                  <a:lnTo>
                    <a:pt x="1769949" y="1182410"/>
                  </a:lnTo>
                  <a:lnTo>
                    <a:pt x="1769949" y="1226203"/>
                  </a:lnTo>
                  <a:lnTo>
                    <a:pt x="1741381" y="1241816"/>
                  </a:lnTo>
                  <a:lnTo>
                    <a:pt x="1740239" y="1265046"/>
                  </a:lnTo>
                  <a:lnTo>
                    <a:pt x="1720337" y="1255525"/>
                  </a:lnTo>
                  <a:lnTo>
                    <a:pt x="1701292" y="1277517"/>
                  </a:lnTo>
                  <a:lnTo>
                    <a:pt x="1680533" y="1273138"/>
                  </a:lnTo>
                  <a:lnTo>
                    <a:pt x="1659964" y="1276660"/>
                  </a:lnTo>
                  <a:lnTo>
                    <a:pt x="1684913" y="1263237"/>
                  </a:lnTo>
                  <a:lnTo>
                    <a:pt x="1679199" y="1239436"/>
                  </a:lnTo>
                  <a:lnTo>
                    <a:pt x="1658250" y="1227346"/>
                  </a:lnTo>
                  <a:lnTo>
                    <a:pt x="1662821" y="1201451"/>
                  </a:lnTo>
                  <a:lnTo>
                    <a:pt x="1678914" y="1177745"/>
                  </a:lnTo>
                  <a:lnTo>
                    <a:pt x="1692055" y="1156515"/>
                  </a:lnTo>
                  <a:lnTo>
                    <a:pt x="1692055" y="1130430"/>
                  </a:lnTo>
                  <a:lnTo>
                    <a:pt x="1717480" y="1111390"/>
                  </a:lnTo>
                  <a:lnTo>
                    <a:pt x="1691007" y="1089874"/>
                  </a:lnTo>
                  <a:lnTo>
                    <a:pt x="1630444" y="1089874"/>
                  </a:lnTo>
                  <a:lnTo>
                    <a:pt x="1609304" y="1096728"/>
                  </a:lnTo>
                  <a:lnTo>
                    <a:pt x="1620922" y="1075498"/>
                  </a:lnTo>
                  <a:lnTo>
                    <a:pt x="1584736" y="1061408"/>
                  </a:lnTo>
                  <a:lnTo>
                    <a:pt x="1565691" y="1033990"/>
                  </a:lnTo>
                  <a:lnTo>
                    <a:pt x="1528553" y="1014950"/>
                  </a:lnTo>
                  <a:lnTo>
                    <a:pt x="1508937" y="1004382"/>
                  </a:lnTo>
                  <a:lnTo>
                    <a:pt x="1475132" y="1000574"/>
                  </a:lnTo>
                  <a:lnTo>
                    <a:pt x="1448279" y="1004192"/>
                  </a:lnTo>
                  <a:lnTo>
                    <a:pt x="1427996" y="1011332"/>
                  </a:lnTo>
                  <a:lnTo>
                    <a:pt x="1450659" y="982771"/>
                  </a:lnTo>
                  <a:lnTo>
                    <a:pt x="1460753" y="946785"/>
                  </a:lnTo>
                  <a:lnTo>
                    <a:pt x="1433042" y="933266"/>
                  </a:lnTo>
                  <a:lnTo>
                    <a:pt x="1410950" y="947737"/>
                  </a:lnTo>
                  <a:lnTo>
                    <a:pt x="1421330" y="921937"/>
                  </a:lnTo>
                  <a:lnTo>
                    <a:pt x="1447422" y="891663"/>
                  </a:lnTo>
                  <a:lnTo>
                    <a:pt x="1476941" y="859866"/>
                  </a:lnTo>
                  <a:lnTo>
                    <a:pt x="1495986" y="846061"/>
                  </a:lnTo>
                  <a:lnTo>
                    <a:pt x="1515698" y="831971"/>
                  </a:lnTo>
                  <a:lnTo>
                    <a:pt x="1548836" y="811122"/>
                  </a:lnTo>
                  <a:lnTo>
                    <a:pt x="1571786" y="797032"/>
                  </a:lnTo>
                  <a:lnTo>
                    <a:pt x="1618065" y="761522"/>
                  </a:lnTo>
                  <a:lnTo>
                    <a:pt x="1646633" y="761522"/>
                  </a:lnTo>
                  <a:lnTo>
                    <a:pt x="1666725" y="757999"/>
                  </a:lnTo>
                  <a:lnTo>
                    <a:pt x="1662154" y="723250"/>
                  </a:lnTo>
                  <a:lnTo>
                    <a:pt x="1626635" y="724869"/>
                  </a:lnTo>
                  <a:lnTo>
                    <a:pt x="1605495" y="704305"/>
                  </a:lnTo>
                  <a:lnTo>
                    <a:pt x="1662630" y="719062"/>
                  </a:lnTo>
                  <a:lnTo>
                    <a:pt x="1695007" y="733056"/>
                  </a:lnTo>
                  <a:lnTo>
                    <a:pt x="1717575" y="707542"/>
                  </a:lnTo>
                  <a:lnTo>
                    <a:pt x="1741953" y="708494"/>
                  </a:lnTo>
                  <a:lnTo>
                    <a:pt x="1778614" y="701354"/>
                  </a:lnTo>
                  <a:lnTo>
                    <a:pt x="1798707" y="694214"/>
                  </a:lnTo>
                  <a:lnTo>
                    <a:pt x="1818799" y="683551"/>
                  </a:lnTo>
                  <a:lnTo>
                    <a:pt x="1841653" y="672984"/>
                  </a:lnTo>
                  <a:lnTo>
                    <a:pt x="1788708" y="653943"/>
                  </a:lnTo>
                  <a:lnTo>
                    <a:pt x="1740048" y="622336"/>
                  </a:lnTo>
                  <a:lnTo>
                    <a:pt x="1762045" y="623288"/>
                  </a:lnTo>
                  <a:lnTo>
                    <a:pt x="1781090" y="623288"/>
                  </a:lnTo>
                  <a:lnTo>
                    <a:pt x="1803373" y="630238"/>
                  </a:lnTo>
                  <a:lnTo>
                    <a:pt x="1825465" y="650992"/>
                  </a:lnTo>
                  <a:lnTo>
                    <a:pt x="1846891" y="651563"/>
                  </a:lnTo>
                  <a:lnTo>
                    <a:pt x="1867745" y="640710"/>
                  </a:lnTo>
                  <a:lnTo>
                    <a:pt x="1886790" y="633761"/>
                  </a:lnTo>
                  <a:lnTo>
                    <a:pt x="1910216" y="619385"/>
                  </a:lnTo>
                  <a:lnTo>
                    <a:pt x="1930689" y="601677"/>
                  </a:lnTo>
                  <a:lnTo>
                    <a:pt x="1953924" y="622907"/>
                  </a:lnTo>
                  <a:lnTo>
                    <a:pt x="1970588" y="601677"/>
                  </a:lnTo>
                  <a:lnTo>
                    <a:pt x="2021724" y="609865"/>
                  </a:lnTo>
                  <a:lnTo>
                    <a:pt x="2045245" y="599107"/>
                  </a:lnTo>
                  <a:lnTo>
                    <a:pt x="2065147" y="588349"/>
                  </a:lnTo>
                  <a:lnTo>
                    <a:pt x="2075907" y="558360"/>
                  </a:lnTo>
                  <a:lnTo>
                    <a:pt x="2069432" y="532180"/>
                  </a:lnTo>
                  <a:lnTo>
                    <a:pt x="2094000" y="528086"/>
                  </a:lnTo>
                  <a:lnTo>
                    <a:pt x="2113997" y="524564"/>
                  </a:lnTo>
                  <a:lnTo>
                    <a:pt x="2119235" y="501334"/>
                  </a:lnTo>
                  <a:lnTo>
                    <a:pt x="2105808" y="475059"/>
                  </a:lnTo>
                  <a:lnTo>
                    <a:pt x="2074669" y="466776"/>
                  </a:lnTo>
                  <a:lnTo>
                    <a:pt x="2051054" y="466776"/>
                  </a:lnTo>
                  <a:lnTo>
                    <a:pt x="2030580" y="474011"/>
                  </a:lnTo>
                  <a:lnTo>
                    <a:pt x="2018772" y="496384"/>
                  </a:lnTo>
                  <a:lnTo>
                    <a:pt x="1993347" y="513139"/>
                  </a:lnTo>
                  <a:lnTo>
                    <a:pt x="1957066" y="541700"/>
                  </a:lnTo>
                  <a:lnTo>
                    <a:pt x="1937164" y="559503"/>
                  </a:lnTo>
                  <a:lnTo>
                    <a:pt x="1911549" y="569689"/>
                  </a:lnTo>
                  <a:lnTo>
                    <a:pt x="1891552" y="580447"/>
                  </a:lnTo>
                  <a:lnTo>
                    <a:pt x="1891552" y="543414"/>
                  </a:lnTo>
                  <a:lnTo>
                    <a:pt x="1916881" y="535036"/>
                  </a:lnTo>
                  <a:lnTo>
                    <a:pt x="1924880" y="505047"/>
                  </a:lnTo>
                  <a:lnTo>
                    <a:pt x="1889647" y="502096"/>
                  </a:lnTo>
                  <a:lnTo>
                    <a:pt x="1868793" y="513044"/>
                  </a:lnTo>
                  <a:lnTo>
                    <a:pt x="1848510" y="531037"/>
                  </a:lnTo>
                  <a:lnTo>
                    <a:pt x="1862222" y="508950"/>
                  </a:lnTo>
                  <a:lnTo>
                    <a:pt x="1884695" y="488577"/>
                  </a:lnTo>
                  <a:lnTo>
                    <a:pt x="1863746" y="480961"/>
                  </a:lnTo>
                  <a:lnTo>
                    <a:pt x="1840320" y="480961"/>
                  </a:lnTo>
                  <a:lnTo>
                    <a:pt x="1852414" y="459541"/>
                  </a:lnTo>
                  <a:lnTo>
                    <a:pt x="1872792" y="464586"/>
                  </a:lnTo>
                  <a:lnTo>
                    <a:pt x="1862032" y="439834"/>
                  </a:lnTo>
                  <a:lnTo>
                    <a:pt x="1875934" y="409940"/>
                  </a:lnTo>
                  <a:lnTo>
                    <a:pt x="1848510" y="382713"/>
                  </a:lnTo>
                  <a:lnTo>
                    <a:pt x="1826322" y="389281"/>
                  </a:lnTo>
                  <a:lnTo>
                    <a:pt x="1773758" y="406894"/>
                  </a:lnTo>
                  <a:lnTo>
                    <a:pt x="1750047" y="424982"/>
                  </a:lnTo>
                  <a:lnTo>
                    <a:pt x="1770044" y="439643"/>
                  </a:lnTo>
                  <a:lnTo>
                    <a:pt x="1740810" y="445832"/>
                  </a:lnTo>
                  <a:lnTo>
                    <a:pt x="1742524" y="473155"/>
                  </a:lnTo>
                  <a:lnTo>
                    <a:pt x="1771092" y="475249"/>
                  </a:lnTo>
                  <a:lnTo>
                    <a:pt x="1796326" y="489148"/>
                  </a:lnTo>
                  <a:lnTo>
                    <a:pt x="1776519" y="495527"/>
                  </a:lnTo>
                  <a:lnTo>
                    <a:pt x="1754332" y="498764"/>
                  </a:lnTo>
                  <a:lnTo>
                    <a:pt x="1774425" y="503619"/>
                  </a:lnTo>
                  <a:lnTo>
                    <a:pt x="1733954" y="530847"/>
                  </a:lnTo>
                  <a:lnTo>
                    <a:pt x="1714052" y="545032"/>
                  </a:lnTo>
                  <a:lnTo>
                    <a:pt x="1693198" y="537606"/>
                  </a:lnTo>
                  <a:lnTo>
                    <a:pt x="1670915" y="559503"/>
                  </a:lnTo>
                  <a:lnTo>
                    <a:pt x="1661678" y="525516"/>
                  </a:lnTo>
                  <a:lnTo>
                    <a:pt x="1640062" y="520280"/>
                  </a:lnTo>
                  <a:lnTo>
                    <a:pt x="1613018" y="523802"/>
                  </a:lnTo>
                  <a:lnTo>
                    <a:pt x="1614256" y="547793"/>
                  </a:lnTo>
                  <a:lnTo>
                    <a:pt x="1595211" y="539320"/>
                  </a:lnTo>
                  <a:lnTo>
                    <a:pt x="1585688" y="560550"/>
                  </a:lnTo>
                  <a:lnTo>
                    <a:pt x="1548836" y="555695"/>
                  </a:lnTo>
                  <a:lnTo>
                    <a:pt x="1489321" y="552077"/>
                  </a:lnTo>
                  <a:lnTo>
                    <a:pt x="1440375" y="541510"/>
                  </a:lnTo>
                  <a:lnTo>
                    <a:pt x="1418283" y="524278"/>
                  </a:lnTo>
                  <a:lnTo>
                    <a:pt x="1389715" y="530942"/>
                  </a:lnTo>
                  <a:lnTo>
                    <a:pt x="1360195" y="537987"/>
                  </a:lnTo>
                  <a:lnTo>
                    <a:pt x="1338103" y="534465"/>
                  </a:lnTo>
                  <a:lnTo>
                    <a:pt x="1321724" y="563597"/>
                  </a:lnTo>
                  <a:lnTo>
                    <a:pt x="1311726" y="588539"/>
                  </a:lnTo>
                  <a:lnTo>
                    <a:pt x="1293347" y="557313"/>
                  </a:lnTo>
                  <a:lnTo>
                    <a:pt x="1268303" y="551696"/>
                  </a:lnTo>
                  <a:lnTo>
                    <a:pt x="1238593" y="548079"/>
                  </a:lnTo>
                  <a:lnTo>
                    <a:pt x="1208502" y="551601"/>
                  </a:lnTo>
                  <a:lnTo>
                    <a:pt x="1182125" y="555219"/>
                  </a:lnTo>
                  <a:lnTo>
                    <a:pt x="1156128" y="555219"/>
                  </a:lnTo>
                  <a:lnTo>
                    <a:pt x="1130131" y="551791"/>
                  </a:lnTo>
                  <a:lnTo>
                    <a:pt x="1110325" y="549507"/>
                  </a:lnTo>
                  <a:lnTo>
                    <a:pt x="1139940" y="545889"/>
                  </a:lnTo>
                  <a:lnTo>
                    <a:pt x="1159842" y="542366"/>
                  </a:lnTo>
                  <a:lnTo>
                    <a:pt x="1158509" y="511426"/>
                  </a:lnTo>
                  <a:lnTo>
                    <a:pt x="1097184" y="501906"/>
                  </a:lnTo>
                  <a:lnTo>
                    <a:pt x="1044810" y="487816"/>
                  </a:lnTo>
                  <a:lnTo>
                    <a:pt x="1022527" y="474011"/>
                  </a:lnTo>
                  <a:lnTo>
                    <a:pt x="992436" y="463158"/>
                  </a:lnTo>
                  <a:lnTo>
                    <a:pt x="967582" y="473821"/>
                  </a:lnTo>
                  <a:lnTo>
                    <a:pt x="947490" y="488387"/>
                  </a:lnTo>
                  <a:lnTo>
                    <a:pt x="918922" y="487911"/>
                  </a:lnTo>
                  <a:lnTo>
                    <a:pt x="950347" y="456589"/>
                  </a:lnTo>
                  <a:lnTo>
                    <a:pt x="914447" y="470584"/>
                  </a:lnTo>
                  <a:lnTo>
                    <a:pt x="895116" y="488577"/>
                  </a:lnTo>
                  <a:lnTo>
                    <a:pt x="885593" y="458874"/>
                  </a:lnTo>
                  <a:lnTo>
                    <a:pt x="872167" y="435740"/>
                  </a:lnTo>
                  <a:lnTo>
                    <a:pt x="842456" y="452686"/>
                  </a:lnTo>
                  <a:lnTo>
                    <a:pt x="816174" y="470394"/>
                  </a:lnTo>
                  <a:lnTo>
                    <a:pt x="791225" y="470394"/>
                  </a:lnTo>
                  <a:lnTo>
                    <a:pt x="764277" y="477534"/>
                  </a:lnTo>
                  <a:lnTo>
                    <a:pt x="741137" y="484579"/>
                  </a:lnTo>
                  <a:lnTo>
                    <a:pt x="719235" y="480961"/>
                  </a:lnTo>
                  <a:lnTo>
                    <a:pt x="694572" y="495527"/>
                  </a:lnTo>
                  <a:lnTo>
                    <a:pt x="672099" y="502286"/>
                  </a:lnTo>
                  <a:lnTo>
                    <a:pt x="642579" y="509331"/>
                  </a:lnTo>
                  <a:lnTo>
                    <a:pt x="664290" y="499811"/>
                  </a:lnTo>
                  <a:lnTo>
                    <a:pt x="686668" y="493052"/>
                  </a:lnTo>
                  <a:lnTo>
                    <a:pt x="706856" y="482294"/>
                  </a:lnTo>
                  <a:lnTo>
                    <a:pt x="744946" y="482294"/>
                  </a:lnTo>
                  <a:lnTo>
                    <a:pt x="778560" y="471536"/>
                  </a:lnTo>
                  <a:lnTo>
                    <a:pt x="798367" y="464396"/>
                  </a:lnTo>
                  <a:lnTo>
                    <a:pt x="771895" y="452781"/>
                  </a:lnTo>
                  <a:lnTo>
                    <a:pt x="750374" y="463539"/>
                  </a:lnTo>
                  <a:lnTo>
                    <a:pt x="698762" y="466871"/>
                  </a:lnTo>
                  <a:lnTo>
                    <a:pt x="674575" y="481342"/>
                  </a:lnTo>
                  <a:lnTo>
                    <a:pt x="632199" y="498859"/>
                  </a:lnTo>
                  <a:lnTo>
                    <a:pt x="612012" y="513235"/>
                  </a:lnTo>
                  <a:lnTo>
                    <a:pt x="631723" y="495527"/>
                  </a:lnTo>
                  <a:lnTo>
                    <a:pt x="653911" y="486007"/>
                  </a:lnTo>
                  <a:lnTo>
                    <a:pt x="623820" y="474392"/>
                  </a:lnTo>
                  <a:lnTo>
                    <a:pt x="595824" y="488672"/>
                  </a:lnTo>
                  <a:lnTo>
                    <a:pt x="578397" y="517900"/>
                  </a:lnTo>
                  <a:lnTo>
                    <a:pt x="531832" y="502667"/>
                  </a:lnTo>
                  <a:lnTo>
                    <a:pt x="456223" y="474107"/>
                  </a:lnTo>
                  <a:lnTo>
                    <a:pt x="39423" y="849203"/>
                  </a:lnTo>
                  <a:lnTo>
                    <a:pt x="25806" y="870909"/>
                  </a:lnTo>
                  <a:lnTo>
                    <a:pt x="57516" y="874622"/>
                  </a:lnTo>
                  <a:lnTo>
                    <a:pt x="84465" y="867482"/>
                  </a:lnTo>
                  <a:lnTo>
                    <a:pt x="71704" y="888997"/>
                  </a:lnTo>
                  <a:lnTo>
                    <a:pt x="85036" y="912417"/>
                  </a:lnTo>
                  <a:lnTo>
                    <a:pt x="106366" y="917082"/>
                  </a:lnTo>
                  <a:lnTo>
                    <a:pt x="127411" y="909847"/>
                  </a:lnTo>
                  <a:lnTo>
                    <a:pt x="147694" y="895376"/>
                  </a:lnTo>
                  <a:lnTo>
                    <a:pt x="169691" y="892329"/>
                  </a:lnTo>
                  <a:lnTo>
                    <a:pt x="170263" y="922032"/>
                  </a:lnTo>
                  <a:lnTo>
                    <a:pt x="176833" y="947166"/>
                  </a:lnTo>
                  <a:lnTo>
                    <a:pt x="167311" y="977630"/>
                  </a:lnTo>
                  <a:lnTo>
                    <a:pt x="167311" y="1003145"/>
                  </a:lnTo>
                  <a:lnTo>
                    <a:pt x="157788" y="1026945"/>
                  </a:lnTo>
                  <a:lnTo>
                    <a:pt x="178166" y="1047318"/>
                  </a:lnTo>
                  <a:lnTo>
                    <a:pt x="177309" y="1070357"/>
                  </a:lnTo>
                  <a:lnTo>
                    <a:pt x="158264" y="1097204"/>
                  </a:lnTo>
                  <a:lnTo>
                    <a:pt x="135981" y="1110723"/>
                  </a:lnTo>
                  <a:lnTo>
                    <a:pt x="118746" y="1136237"/>
                  </a:lnTo>
                  <a:lnTo>
                    <a:pt x="111889" y="1158039"/>
                  </a:lnTo>
                  <a:lnTo>
                    <a:pt x="133506" y="1164703"/>
                  </a:lnTo>
                  <a:lnTo>
                    <a:pt x="161597" y="1146614"/>
                  </a:lnTo>
                  <a:lnTo>
                    <a:pt x="128840" y="1185457"/>
                  </a:lnTo>
                  <a:lnTo>
                    <a:pt x="138362" y="1209257"/>
                  </a:lnTo>
                  <a:lnTo>
                    <a:pt x="167501" y="1203545"/>
                  </a:lnTo>
                  <a:lnTo>
                    <a:pt x="167501" y="1226298"/>
                  </a:lnTo>
                  <a:lnTo>
                    <a:pt x="129411" y="1234486"/>
                  </a:lnTo>
                  <a:lnTo>
                    <a:pt x="109223" y="1252479"/>
                  </a:lnTo>
                  <a:lnTo>
                    <a:pt x="150646" y="1249623"/>
                  </a:lnTo>
                  <a:lnTo>
                    <a:pt x="129697" y="1252003"/>
                  </a:lnTo>
                  <a:lnTo>
                    <a:pt x="109414" y="1266474"/>
                  </a:lnTo>
                  <a:lnTo>
                    <a:pt x="133125" y="1277803"/>
                  </a:lnTo>
                  <a:lnTo>
                    <a:pt x="163121" y="1281420"/>
                  </a:lnTo>
                  <a:lnTo>
                    <a:pt x="141790" y="1302270"/>
                  </a:lnTo>
                  <a:lnTo>
                    <a:pt x="163882" y="1302270"/>
                  </a:lnTo>
                  <a:lnTo>
                    <a:pt x="163882" y="1323500"/>
                  </a:lnTo>
                  <a:lnTo>
                    <a:pt x="186927" y="1323500"/>
                  </a:lnTo>
                  <a:lnTo>
                    <a:pt x="172643" y="1344444"/>
                  </a:lnTo>
                  <a:lnTo>
                    <a:pt x="192355" y="1355107"/>
                  </a:lnTo>
                  <a:lnTo>
                    <a:pt x="187784" y="1381002"/>
                  </a:lnTo>
                  <a:lnTo>
                    <a:pt x="1127656" y="1383668"/>
                  </a:lnTo>
                  <a:lnTo>
                    <a:pt x="1139749" y="1361009"/>
                  </a:lnTo>
                  <a:lnTo>
                    <a:pt x="1138416" y="1385096"/>
                  </a:lnTo>
                  <a:lnTo>
                    <a:pt x="1163175" y="1394616"/>
                  </a:lnTo>
                  <a:lnTo>
                    <a:pt x="1186886" y="1394616"/>
                  </a:lnTo>
                  <a:lnTo>
                    <a:pt x="1225547" y="1412228"/>
                  </a:lnTo>
                  <a:lnTo>
                    <a:pt x="1248972" y="1415846"/>
                  </a:lnTo>
                  <a:lnTo>
                    <a:pt x="1285539" y="1415846"/>
                  </a:lnTo>
                  <a:lnTo>
                    <a:pt x="1307155" y="1422034"/>
                  </a:lnTo>
                  <a:lnTo>
                    <a:pt x="1323629" y="1400804"/>
                  </a:lnTo>
                  <a:lnTo>
                    <a:pt x="1345150" y="1398138"/>
                  </a:lnTo>
                  <a:lnTo>
                    <a:pt x="1371717" y="1390998"/>
                  </a:lnTo>
                  <a:lnTo>
                    <a:pt x="1401237" y="1383953"/>
                  </a:lnTo>
                  <a:lnTo>
                    <a:pt x="1426091" y="1394521"/>
                  </a:lnTo>
                  <a:lnTo>
                    <a:pt x="1418092" y="1416417"/>
                  </a:lnTo>
                  <a:lnTo>
                    <a:pt x="1418092" y="1438218"/>
                  </a:lnTo>
                  <a:lnTo>
                    <a:pt x="1444565" y="1429841"/>
                  </a:lnTo>
                  <a:lnTo>
                    <a:pt x="1444565" y="1466113"/>
                  </a:lnTo>
                  <a:lnTo>
                    <a:pt x="1444565" y="1491246"/>
                  </a:lnTo>
                  <a:lnTo>
                    <a:pt x="1508937" y="1507811"/>
                  </a:lnTo>
                  <a:lnTo>
                    <a:pt x="1555026" y="1518378"/>
                  </a:lnTo>
                  <a:lnTo>
                    <a:pt x="1563215" y="1541703"/>
                  </a:lnTo>
                  <a:lnTo>
                    <a:pt x="1566263" y="1565884"/>
                  </a:lnTo>
                  <a:lnTo>
                    <a:pt x="1556740" y="1585782"/>
                  </a:lnTo>
                  <a:lnTo>
                    <a:pt x="1536933" y="1573977"/>
                  </a:lnTo>
                  <a:lnTo>
                    <a:pt x="1528268" y="1550557"/>
                  </a:lnTo>
                  <a:lnTo>
                    <a:pt x="1518840" y="1572739"/>
                  </a:lnTo>
                  <a:lnTo>
                    <a:pt x="1505985" y="1593112"/>
                  </a:lnTo>
                  <a:lnTo>
                    <a:pt x="1475989" y="1628432"/>
                  </a:lnTo>
                  <a:lnTo>
                    <a:pt x="1456944" y="1648901"/>
                  </a:lnTo>
                  <a:lnTo>
                    <a:pt x="1440375" y="1670321"/>
                  </a:lnTo>
                  <a:lnTo>
                    <a:pt x="1414854" y="1683840"/>
                  </a:lnTo>
                  <a:lnTo>
                    <a:pt x="1438661" y="1691837"/>
                  </a:lnTo>
                  <a:lnTo>
                    <a:pt x="1459896" y="1680984"/>
                  </a:lnTo>
                  <a:lnTo>
                    <a:pt x="1508366" y="1674224"/>
                  </a:lnTo>
                  <a:lnTo>
                    <a:pt x="1528649" y="1666989"/>
                  </a:lnTo>
                  <a:lnTo>
                    <a:pt x="1563977" y="1666989"/>
                  </a:lnTo>
                  <a:lnTo>
                    <a:pt x="1549408" y="1641951"/>
                  </a:lnTo>
                  <a:lnTo>
                    <a:pt x="1572357" y="1620245"/>
                  </a:lnTo>
                  <a:lnTo>
                    <a:pt x="1593973" y="1617484"/>
                  </a:lnTo>
                  <a:lnTo>
                    <a:pt x="1617017" y="1613961"/>
                  </a:lnTo>
                  <a:lnTo>
                    <a:pt x="1639967" y="1610439"/>
                  </a:lnTo>
                  <a:lnTo>
                    <a:pt x="1680533" y="1599396"/>
                  </a:lnTo>
                  <a:lnTo>
                    <a:pt x="1726812" y="1570835"/>
                  </a:lnTo>
                  <a:lnTo>
                    <a:pt x="1866793" y="1561315"/>
                  </a:lnTo>
                  <a:lnTo>
                    <a:pt x="1890885" y="1546749"/>
                  </a:lnTo>
                  <a:lnTo>
                    <a:pt x="1910977" y="1528851"/>
                  </a:lnTo>
                  <a:lnTo>
                    <a:pt x="1934117" y="1503908"/>
                  </a:lnTo>
                  <a:lnTo>
                    <a:pt x="1944401" y="1482106"/>
                  </a:lnTo>
                  <a:lnTo>
                    <a:pt x="1966589" y="1468969"/>
                  </a:lnTo>
                  <a:lnTo>
                    <a:pt x="1983634" y="1447167"/>
                  </a:lnTo>
                  <a:lnTo>
                    <a:pt x="2028104" y="1455164"/>
                  </a:lnTo>
                  <a:lnTo>
                    <a:pt x="2012392" y="1504860"/>
                  </a:lnTo>
                  <a:lnTo>
                    <a:pt x="2005726" y="1526280"/>
                  </a:lnTo>
                  <a:lnTo>
                    <a:pt x="2005726" y="1548272"/>
                  </a:lnTo>
                  <a:lnTo>
                    <a:pt x="2033532" y="1561124"/>
                  </a:lnTo>
                  <a:lnTo>
                    <a:pt x="2055339" y="1550366"/>
                  </a:lnTo>
                  <a:lnTo>
                    <a:pt x="2098000" y="1539894"/>
                  </a:lnTo>
                  <a:lnTo>
                    <a:pt x="2118092" y="1525423"/>
                  </a:lnTo>
                  <a:lnTo>
                    <a:pt x="2106951" y="1547130"/>
                  </a:lnTo>
                  <a:lnTo>
                    <a:pt x="2156373" y="1543607"/>
                  </a:lnTo>
                  <a:lnTo>
                    <a:pt x="2132757" y="1542369"/>
                  </a:lnTo>
                  <a:lnTo>
                    <a:pt x="2109426" y="1549510"/>
                  </a:lnTo>
                  <a:lnTo>
                    <a:pt x="2046387" y="1585115"/>
                  </a:lnTo>
                  <a:lnTo>
                    <a:pt x="2035437" y="1621863"/>
                  </a:lnTo>
                  <a:lnTo>
                    <a:pt x="2056672" y="1631860"/>
                  </a:lnTo>
                  <a:lnTo>
                    <a:pt x="2085239" y="1613961"/>
                  </a:lnTo>
                  <a:lnTo>
                    <a:pt x="2108189" y="1599872"/>
                  </a:lnTo>
                  <a:lnTo>
                    <a:pt x="2125329" y="1574357"/>
                  </a:lnTo>
                  <a:lnTo>
                    <a:pt x="2152087" y="1582259"/>
                  </a:lnTo>
                  <a:lnTo>
                    <a:pt x="2176751" y="1571501"/>
                  </a:lnTo>
                  <a:lnTo>
                    <a:pt x="2195796" y="1564456"/>
                  </a:lnTo>
                  <a:lnTo>
                    <a:pt x="2228363" y="1557507"/>
                  </a:lnTo>
                  <a:lnTo>
                    <a:pt x="2233505" y="1534277"/>
                  </a:lnTo>
                  <a:lnTo>
                    <a:pt x="2210936" y="1535039"/>
                  </a:lnTo>
                  <a:lnTo>
                    <a:pt x="2152849" y="1520949"/>
                  </a:lnTo>
                  <a:lnTo>
                    <a:pt x="2147897" y="1501337"/>
                  </a:lnTo>
                  <a:lnTo>
                    <a:pt x="2126662" y="1492769"/>
                  </a:lnTo>
                  <a:lnTo>
                    <a:pt x="2134852" y="1467255"/>
                  </a:lnTo>
                  <a:lnTo>
                    <a:pt x="2147707" y="1443074"/>
                  </a:lnTo>
                  <a:lnTo>
                    <a:pt x="2163990" y="1422224"/>
                  </a:lnTo>
                  <a:lnTo>
                    <a:pt x="2140946" y="1432887"/>
                  </a:lnTo>
                  <a:lnTo>
                    <a:pt x="2115711" y="1436029"/>
                  </a:lnTo>
                  <a:lnTo>
                    <a:pt x="2116854" y="1415941"/>
                  </a:lnTo>
                  <a:lnTo>
                    <a:pt x="2137328" y="1422510"/>
                  </a:lnTo>
                  <a:lnTo>
                    <a:pt x="2157134" y="1404802"/>
                  </a:lnTo>
                  <a:lnTo>
                    <a:pt x="2178560" y="1405469"/>
                  </a:lnTo>
                  <a:lnTo>
                    <a:pt x="2180941" y="1378241"/>
                  </a:lnTo>
                  <a:lnTo>
                    <a:pt x="2160182" y="1362152"/>
                  </a:lnTo>
                  <a:lnTo>
                    <a:pt x="2109236" y="1365294"/>
                  </a:lnTo>
                  <a:lnTo>
                    <a:pt x="2075812" y="1375956"/>
                  </a:lnTo>
                  <a:lnTo>
                    <a:pt x="2049339" y="1386619"/>
                  </a:lnTo>
                  <a:lnTo>
                    <a:pt x="2016392" y="1400804"/>
                  </a:lnTo>
                  <a:lnTo>
                    <a:pt x="1993061" y="1415084"/>
                  </a:lnTo>
                  <a:lnTo>
                    <a:pt x="1972969" y="1433077"/>
                  </a:lnTo>
                  <a:lnTo>
                    <a:pt x="1949924" y="1454307"/>
                  </a:lnTo>
                  <a:lnTo>
                    <a:pt x="1908978" y="1468017"/>
                  </a:lnTo>
                  <a:lnTo>
                    <a:pt x="1930499" y="1458496"/>
                  </a:lnTo>
                  <a:lnTo>
                    <a:pt x="1959923" y="1440979"/>
                  </a:lnTo>
                  <a:lnTo>
                    <a:pt x="1977064" y="1419178"/>
                  </a:lnTo>
                  <a:lnTo>
                    <a:pt x="2029342" y="1381097"/>
                  </a:lnTo>
                  <a:lnTo>
                    <a:pt x="2055243" y="1367198"/>
                  </a:lnTo>
                  <a:lnTo>
                    <a:pt x="2083811" y="1363961"/>
                  </a:lnTo>
                  <a:lnTo>
                    <a:pt x="2111617" y="1334924"/>
                  </a:lnTo>
                  <a:lnTo>
                    <a:pt x="2156182" y="1321501"/>
                  </a:lnTo>
                  <a:lnTo>
                    <a:pt x="2185511" y="1321501"/>
                  </a:lnTo>
                  <a:lnTo>
                    <a:pt x="2215317" y="1317978"/>
                  </a:lnTo>
                  <a:lnTo>
                    <a:pt x="2247693" y="1321501"/>
                  </a:lnTo>
                  <a:lnTo>
                    <a:pt x="2287021" y="1328546"/>
                  </a:lnTo>
                  <a:lnTo>
                    <a:pt x="2307209" y="1328546"/>
                  </a:lnTo>
                  <a:lnTo>
                    <a:pt x="2327682" y="1321405"/>
                  </a:lnTo>
                  <a:lnTo>
                    <a:pt x="2353869" y="1314360"/>
                  </a:lnTo>
                  <a:lnTo>
                    <a:pt x="2376914" y="1307220"/>
                  </a:lnTo>
                  <a:lnTo>
                    <a:pt x="2397768" y="1285324"/>
                  </a:lnTo>
                  <a:lnTo>
                    <a:pt x="2439096" y="1271996"/>
                  </a:lnTo>
                  <a:lnTo>
                    <a:pt x="2462807" y="1261142"/>
                  </a:lnTo>
                  <a:lnTo>
                    <a:pt x="2518609" y="1247052"/>
                  </a:lnTo>
                  <a:lnTo>
                    <a:pt x="2523370" y="1223918"/>
                  </a:lnTo>
                  <a:lnTo>
                    <a:pt x="2529940" y="1199451"/>
                  </a:lnTo>
                  <a:lnTo>
                    <a:pt x="2545938" y="1179078"/>
                  </a:lnTo>
                  <a:lnTo>
                    <a:pt x="2525846" y="1158134"/>
                  </a:lnTo>
                  <a:close/>
                  <a:moveTo>
                    <a:pt x="67896" y="1143758"/>
                  </a:moveTo>
                  <a:lnTo>
                    <a:pt x="26187" y="1171462"/>
                  </a:lnTo>
                  <a:lnTo>
                    <a:pt x="9523" y="1203831"/>
                  </a:lnTo>
                  <a:lnTo>
                    <a:pt x="2761" y="1225442"/>
                  </a:lnTo>
                  <a:lnTo>
                    <a:pt x="10760" y="1190978"/>
                  </a:lnTo>
                  <a:lnTo>
                    <a:pt x="4095" y="1168892"/>
                  </a:lnTo>
                  <a:lnTo>
                    <a:pt x="26473" y="1149851"/>
                  </a:lnTo>
                  <a:lnTo>
                    <a:pt x="45518" y="1149851"/>
                  </a:lnTo>
                  <a:close/>
                  <a:moveTo>
                    <a:pt x="66467" y="1139189"/>
                  </a:moveTo>
                  <a:lnTo>
                    <a:pt x="43423" y="1146233"/>
                  </a:lnTo>
                  <a:lnTo>
                    <a:pt x="23044" y="1160704"/>
                  </a:lnTo>
                  <a:lnTo>
                    <a:pt x="45518" y="1150518"/>
                  </a:lnTo>
                  <a:lnTo>
                    <a:pt x="24378" y="1146138"/>
                  </a:lnTo>
                  <a:lnTo>
                    <a:pt x="0" y="1167749"/>
                  </a:lnTo>
                  <a:lnTo>
                    <a:pt x="5904" y="1191550"/>
                  </a:lnTo>
                  <a:lnTo>
                    <a:pt x="2571" y="1225918"/>
                  </a:lnTo>
                  <a:lnTo>
                    <a:pt x="13808" y="1205640"/>
                  </a:lnTo>
                  <a:lnTo>
                    <a:pt x="30091" y="1174223"/>
                  </a:lnTo>
                  <a:lnTo>
                    <a:pt x="58659" y="1150232"/>
                  </a:lnTo>
                  <a:close/>
                  <a:moveTo>
                    <a:pt x="1549503" y="206208"/>
                  </a:moveTo>
                  <a:cubicBezTo>
                    <a:pt x="1529220" y="189833"/>
                    <a:pt x="1526935" y="194117"/>
                    <a:pt x="1529791" y="195640"/>
                  </a:cubicBezTo>
                  <a:close/>
                  <a:moveTo>
                    <a:pt x="1468847" y="231246"/>
                  </a:moveTo>
                  <a:lnTo>
                    <a:pt x="1541218" y="217061"/>
                  </a:lnTo>
                  <a:lnTo>
                    <a:pt x="1563787" y="217061"/>
                  </a:lnTo>
                  <a:lnTo>
                    <a:pt x="1584451" y="250286"/>
                  </a:lnTo>
                  <a:lnTo>
                    <a:pt x="1656917" y="227343"/>
                  </a:lnTo>
                  <a:lnTo>
                    <a:pt x="1636824" y="219155"/>
                  </a:lnTo>
                  <a:lnTo>
                    <a:pt x="1673391" y="209635"/>
                  </a:lnTo>
                  <a:lnTo>
                    <a:pt x="1698530" y="213348"/>
                  </a:lnTo>
                  <a:lnTo>
                    <a:pt x="1680342" y="234292"/>
                  </a:lnTo>
                  <a:lnTo>
                    <a:pt x="1709576" y="227343"/>
                  </a:lnTo>
                  <a:lnTo>
                    <a:pt x="1716432" y="248763"/>
                  </a:lnTo>
                  <a:lnTo>
                    <a:pt x="1694531" y="258283"/>
                  </a:lnTo>
                  <a:lnTo>
                    <a:pt x="1672153" y="261615"/>
                  </a:lnTo>
                  <a:lnTo>
                    <a:pt x="1642633" y="265138"/>
                  </a:lnTo>
                  <a:lnTo>
                    <a:pt x="1619874" y="265138"/>
                  </a:lnTo>
                  <a:lnTo>
                    <a:pt x="1579784" y="275801"/>
                  </a:lnTo>
                  <a:lnTo>
                    <a:pt x="1559882" y="282941"/>
                  </a:lnTo>
                  <a:lnTo>
                    <a:pt x="1536933" y="289986"/>
                  </a:lnTo>
                  <a:lnTo>
                    <a:pt x="1511032" y="293413"/>
                  </a:lnTo>
                  <a:lnTo>
                    <a:pt x="1475418" y="289890"/>
                  </a:lnTo>
                  <a:lnTo>
                    <a:pt x="1452849" y="282845"/>
                  </a:lnTo>
                  <a:lnTo>
                    <a:pt x="1471894" y="284083"/>
                  </a:lnTo>
                  <a:lnTo>
                    <a:pt x="1494939" y="280465"/>
                  </a:lnTo>
                  <a:lnTo>
                    <a:pt x="1527887" y="273420"/>
                  </a:lnTo>
                  <a:lnTo>
                    <a:pt x="1564072" y="266376"/>
                  </a:lnTo>
                  <a:lnTo>
                    <a:pt x="1530744" y="261520"/>
                  </a:lnTo>
                  <a:lnTo>
                    <a:pt x="1495034" y="261520"/>
                  </a:lnTo>
                  <a:lnTo>
                    <a:pt x="1474846" y="265138"/>
                  </a:lnTo>
                  <a:lnTo>
                    <a:pt x="1438661" y="272183"/>
                  </a:lnTo>
                  <a:lnTo>
                    <a:pt x="1413426" y="265138"/>
                  </a:lnTo>
                  <a:lnTo>
                    <a:pt x="1393810" y="258188"/>
                  </a:lnTo>
                  <a:lnTo>
                    <a:pt x="1416473" y="259331"/>
                  </a:lnTo>
                  <a:lnTo>
                    <a:pt x="1440375" y="244765"/>
                  </a:lnTo>
                  <a:lnTo>
                    <a:pt x="1469609" y="230389"/>
                  </a:lnTo>
                  <a:close/>
                  <a:moveTo>
                    <a:pt x="1467324" y="226676"/>
                  </a:moveTo>
                  <a:lnTo>
                    <a:pt x="1437899" y="240576"/>
                  </a:lnTo>
                  <a:lnTo>
                    <a:pt x="1414569" y="254856"/>
                  </a:lnTo>
                  <a:lnTo>
                    <a:pt x="1392477" y="258093"/>
                  </a:lnTo>
                  <a:lnTo>
                    <a:pt x="1438280" y="277133"/>
                  </a:lnTo>
                  <a:lnTo>
                    <a:pt x="1475513" y="270088"/>
                  </a:lnTo>
                  <a:lnTo>
                    <a:pt x="1495224" y="266566"/>
                  </a:lnTo>
                  <a:lnTo>
                    <a:pt x="1563882" y="266566"/>
                  </a:lnTo>
                  <a:lnTo>
                    <a:pt x="1527220" y="268851"/>
                  </a:lnTo>
                  <a:lnTo>
                    <a:pt x="1494272" y="275991"/>
                  </a:lnTo>
                  <a:lnTo>
                    <a:pt x="1471418" y="279418"/>
                  </a:lnTo>
                  <a:lnTo>
                    <a:pt x="1451611" y="283036"/>
                  </a:lnTo>
                  <a:lnTo>
                    <a:pt x="1474370" y="294746"/>
                  </a:lnTo>
                  <a:lnTo>
                    <a:pt x="1511032" y="298363"/>
                  </a:lnTo>
                  <a:lnTo>
                    <a:pt x="1537885" y="294841"/>
                  </a:lnTo>
                  <a:lnTo>
                    <a:pt x="1561692" y="287510"/>
                  </a:lnTo>
                  <a:lnTo>
                    <a:pt x="1581498" y="280370"/>
                  </a:lnTo>
                  <a:lnTo>
                    <a:pt x="1620826" y="269803"/>
                  </a:lnTo>
                  <a:lnTo>
                    <a:pt x="1643204" y="269803"/>
                  </a:lnTo>
                  <a:lnTo>
                    <a:pt x="1673105" y="266280"/>
                  </a:lnTo>
                  <a:lnTo>
                    <a:pt x="1696245" y="262758"/>
                  </a:lnTo>
                  <a:lnTo>
                    <a:pt x="1719860" y="251905"/>
                  </a:lnTo>
                  <a:lnTo>
                    <a:pt x="1730907" y="229532"/>
                  </a:lnTo>
                  <a:lnTo>
                    <a:pt x="1709386" y="222583"/>
                  </a:lnTo>
                  <a:lnTo>
                    <a:pt x="1681770" y="233340"/>
                  </a:lnTo>
                  <a:lnTo>
                    <a:pt x="1700815" y="212110"/>
                  </a:lnTo>
                  <a:lnTo>
                    <a:pt x="1672819" y="204875"/>
                  </a:lnTo>
                  <a:lnTo>
                    <a:pt x="1635491" y="219155"/>
                  </a:lnTo>
                  <a:lnTo>
                    <a:pt x="1655679" y="227343"/>
                  </a:lnTo>
                  <a:lnTo>
                    <a:pt x="1586165" y="247430"/>
                  </a:lnTo>
                  <a:lnTo>
                    <a:pt x="1586165" y="220869"/>
                  </a:lnTo>
                  <a:lnTo>
                    <a:pt x="1564834" y="211825"/>
                  </a:lnTo>
                  <a:lnTo>
                    <a:pt x="1540933" y="211825"/>
                  </a:lnTo>
                  <a:lnTo>
                    <a:pt x="1468181" y="226010"/>
                  </a:lnTo>
                  <a:close/>
                  <a:moveTo>
                    <a:pt x="1260971" y="219441"/>
                  </a:moveTo>
                  <a:lnTo>
                    <a:pt x="1280016" y="190880"/>
                  </a:lnTo>
                  <a:lnTo>
                    <a:pt x="1317154" y="195736"/>
                  </a:lnTo>
                  <a:lnTo>
                    <a:pt x="1383811" y="177933"/>
                  </a:lnTo>
                  <a:lnTo>
                    <a:pt x="1426282" y="170983"/>
                  </a:lnTo>
                  <a:lnTo>
                    <a:pt x="1465229" y="174505"/>
                  </a:lnTo>
                  <a:lnTo>
                    <a:pt x="1497796" y="181550"/>
                  </a:lnTo>
                  <a:lnTo>
                    <a:pt x="1523983" y="188595"/>
                  </a:lnTo>
                  <a:lnTo>
                    <a:pt x="1470942" y="208778"/>
                  </a:lnTo>
                  <a:lnTo>
                    <a:pt x="1441327" y="222963"/>
                  </a:lnTo>
                  <a:lnTo>
                    <a:pt x="1413331" y="215728"/>
                  </a:lnTo>
                  <a:lnTo>
                    <a:pt x="1433995" y="201828"/>
                  </a:lnTo>
                  <a:lnTo>
                    <a:pt x="1395905" y="208302"/>
                  </a:lnTo>
                  <a:lnTo>
                    <a:pt x="1375241" y="226486"/>
                  </a:lnTo>
                  <a:lnTo>
                    <a:pt x="1350197" y="229437"/>
                  </a:lnTo>
                  <a:lnTo>
                    <a:pt x="1327533" y="229437"/>
                  </a:lnTo>
                  <a:lnTo>
                    <a:pt x="1302394" y="215538"/>
                  </a:lnTo>
                  <a:close/>
                  <a:moveTo>
                    <a:pt x="1260971" y="224201"/>
                  </a:moveTo>
                  <a:lnTo>
                    <a:pt x="1300489" y="220678"/>
                  </a:lnTo>
                  <a:lnTo>
                    <a:pt x="1325438" y="234578"/>
                  </a:lnTo>
                  <a:lnTo>
                    <a:pt x="1349625" y="234578"/>
                  </a:lnTo>
                  <a:lnTo>
                    <a:pt x="1376288" y="230960"/>
                  </a:lnTo>
                  <a:lnTo>
                    <a:pt x="1397238" y="212682"/>
                  </a:lnTo>
                  <a:lnTo>
                    <a:pt x="1432566" y="202590"/>
                  </a:lnTo>
                  <a:lnTo>
                    <a:pt x="1410474" y="216204"/>
                  </a:lnTo>
                  <a:lnTo>
                    <a:pt x="1441137" y="227438"/>
                  </a:lnTo>
                  <a:lnTo>
                    <a:pt x="1472370" y="213062"/>
                  </a:lnTo>
                  <a:lnTo>
                    <a:pt x="1524935" y="188310"/>
                  </a:lnTo>
                  <a:lnTo>
                    <a:pt x="1498272" y="176695"/>
                  </a:lnTo>
                  <a:lnTo>
                    <a:pt x="1465229" y="169650"/>
                  </a:lnTo>
                  <a:lnTo>
                    <a:pt x="1425520" y="166032"/>
                  </a:lnTo>
                  <a:lnTo>
                    <a:pt x="1382669" y="173268"/>
                  </a:lnTo>
                  <a:lnTo>
                    <a:pt x="1316677" y="190975"/>
                  </a:lnTo>
                  <a:lnTo>
                    <a:pt x="1278016" y="187358"/>
                  </a:lnTo>
                  <a:lnTo>
                    <a:pt x="1258971" y="220488"/>
                  </a:lnTo>
                  <a:close/>
                  <a:moveTo>
                    <a:pt x="2030485" y="309121"/>
                  </a:moveTo>
                  <a:lnTo>
                    <a:pt x="1996870" y="332731"/>
                  </a:lnTo>
                  <a:lnTo>
                    <a:pt x="1973064" y="350820"/>
                  </a:lnTo>
                  <a:lnTo>
                    <a:pt x="1928880" y="343204"/>
                  </a:lnTo>
                  <a:lnTo>
                    <a:pt x="1904502" y="357389"/>
                  </a:lnTo>
                  <a:lnTo>
                    <a:pt x="1862127" y="374906"/>
                  </a:lnTo>
                  <a:lnTo>
                    <a:pt x="1858794" y="351772"/>
                  </a:lnTo>
                  <a:lnTo>
                    <a:pt x="1852224" y="327019"/>
                  </a:lnTo>
                  <a:lnTo>
                    <a:pt x="1876791" y="322926"/>
                  </a:lnTo>
                  <a:lnTo>
                    <a:pt x="1900883" y="301124"/>
                  </a:lnTo>
                  <a:lnTo>
                    <a:pt x="1951829" y="301791"/>
                  </a:lnTo>
                  <a:lnTo>
                    <a:pt x="1984491" y="305313"/>
                  </a:lnTo>
                  <a:lnTo>
                    <a:pt x="2030580" y="308836"/>
                  </a:lnTo>
                  <a:close/>
                  <a:moveTo>
                    <a:pt x="2030485" y="304266"/>
                  </a:moveTo>
                  <a:lnTo>
                    <a:pt x="1984396" y="300743"/>
                  </a:lnTo>
                  <a:lnTo>
                    <a:pt x="1952115" y="297031"/>
                  </a:lnTo>
                  <a:lnTo>
                    <a:pt x="1899169" y="297031"/>
                  </a:lnTo>
                  <a:lnTo>
                    <a:pt x="1874506" y="318927"/>
                  </a:lnTo>
                  <a:lnTo>
                    <a:pt x="1849272" y="325401"/>
                  </a:lnTo>
                  <a:lnTo>
                    <a:pt x="1854128" y="353105"/>
                  </a:lnTo>
                  <a:lnTo>
                    <a:pt x="1860698" y="377857"/>
                  </a:lnTo>
                  <a:lnTo>
                    <a:pt x="1906692" y="361768"/>
                  </a:lnTo>
                  <a:lnTo>
                    <a:pt x="1930118" y="347488"/>
                  </a:lnTo>
                  <a:lnTo>
                    <a:pt x="1974493" y="354914"/>
                  </a:lnTo>
                  <a:lnTo>
                    <a:pt x="1999727" y="336635"/>
                  </a:lnTo>
                  <a:lnTo>
                    <a:pt x="2022010" y="329971"/>
                  </a:lnTo>
                  <a:lnTo>
                    <a:pt x="2036484" y="307693"/>
                  </a:lnTo>
                  <a:close/>
                  <a:moveTo>
                    <a:pt x="1977635" y="283036"/>
                  </a:moveTo>
                  <a:lnTo>
                    <a:pt x="1926023" y="262091"/>
                  </a:lnTo>
                  <a:lnTo>
                    <a:pt x="1945925" y="255808"/>
                  </a:lnTo>
                  <a:lnTo>
                    <a:pt x="1999632" y="269993"/>
                  </a:lnTo>
                  <a:lnTo>
                    <a:pt x="1976207" y="283607"/>
                  </a:lnTo>
                  <a:close/>
                  <a:moveTo>
                    <a:pt x="1979158" y="287415"/>
                  </a:moveTo>
                  <a:lnTo>
                    <a:pt x="2002203" y="269708"/>
                  </a:lnTo>
                  <a:lnTo>
                    <a:pt x="1965541" y="247906"/>
                  </a:lnTo>
                  <a:lnTo>
                    <a:pt x="1944401" y="251238"/>
                  </a:lnTo>
                  <a:lnTo>
                    <a:pt x="1923928" y="262091"/>
                  </a:lnTo>
                  <a:lnTo>
                    <a:pt x="1971160" y="287510"/>
                  </a:lnTo>
                  <a:close/>
                  <a:moveTo>
                    <a:pt x="1788708" y="248478"/>
                  </a:moveTo>
                  <a:lnTo>
                    <a:pt x="1785756" y="215728"/>
                  </a:lnTo>
                  <a:lnTo>
                    <a:pt x="1806230" y="220678"/>
                  </a:lnTo>
                  <a:lnTo>
                    <a:pt x="1820990" y="247811"/>
                  </a:lnTo>
                  <a:lnTo>
                    <a:pt x="1844701" y="223344"/>
                  </a:lnTo>
                  <a:lnTo>
                    <a:pt x="1869459" y="220678"/>
                  </a:lnTo>
                  <a:lnTo>
                    <a:pt x="1889647" y="213443"/>
                  </a:lnTo>
                  <a:lnTo>
                    <a:pt x="1911168" y="220583"/>
                  </a:lnTo>
                  <a:lnTo>
                    <a:pt x="1935260" y="217156"/>
                  </a:lnTo>
                  <a:lnTo>
                    <a:pt x="1904502" y="251429"/>
                  </a:lnTo>
                  <a:lnTo>
                    <a:pt x="1881457" y="269136"/>
                  </a:lnTo>
                  <a:lnTo>
                    <a:pt x="1830988" y="254570"/>
                  </a:lnTo>
                  <a:lnTo>
                    <a:pt x="1807658" y="250953"/>
                  </a:lnTo>
                  <a:lnTo>
                    <a:pt x="1787947" y="247430"/>
                  </a:lnTo>
                  <a:close/>
                  <a:moveTo>
                    <a:pt x="1786423" y="252476"/>
                  </a:moveTo>
                  <a:lnTo>
                    <a:pt x="1806230" y="255998"/>
                  </a:lnTo>
                  <a:lnTo>
                    <a:pt x="1829274" y="259616"/>
                  </a:lnTo>
                  <a:lnTo>
                    <a:pt x="1881648" y="273706"/>
                  </a:lnTo>
                  <a:lnTo>
                    <a:pt x="1906787" y="255522"/>
                  </a:lnTo>
                  <a:lnTo>
                    <a:pt x="1929832" y="237910"/>
                  </a:lnTo>
                  <a:lnTo>
                    <a:pt x="1937259" y="215442"/>
                  </a:lnTo>
                  <a:lnTo>
                    <a:pt x="1911549" y="215918"/>
                  </a:lnTo>
                  <a:lnTo>
                    <a:pt x="1889552" y="208873"/>
                  </a:lnTo>
                  <a:lnTo>
                    <a:pt x="1868317" y="216014"/>
                  </a:lnTo>
                  <a:lnTo>
                    <a:pt x="1842510" y="219441"/>
                  </a:lnTo>
                  <a:lnTo>
                    <a:pt x="1821180" y="245050"/>
                  </a:lnTo>
                  <a:lnTo>
                    <a:pt x="1809277" y="216775"/>
                  </a:lnTo>
                  <a:lnTo>
                    <a:pt x="1784518" y="212015"/>
                  </a:lnTo>
                  <a:lnTo>
                    <a:pt x="1772139" y="234673"/>
                  </a:lnTo>
                  <a:close/>
                  <a:moveTo>
                    <a:pt x="2165704" y="111006"/>
                  </a:moveTo>
                  <a:lnTo>
                    <a:pt x="2129424" y="99201"/>
                  </a:lnTo>
                  <a:lnTo>
                    <a:pt x="2156182" y="93203"/>
                  </a:lnTo>
                  <a:lnTo>
                    <a:pt x="2182559" y="82540"/>
                  </a:lnTo>
                  <a:lnTo>
                    <a:pt x="2202747" y="68165"/>
                  </a:lnTo>
                  <a:lnTo>
                    <a:pt x="2247598" y="65023"/>
                  </a:lnTo>
                  <a:lnTo>
                    <a:pt x="2268262" y="54170"/>
                  </a:lnTo>
                  <a:lnTo>
                    <a:pt x="2294925" y="80827"/>
                  </a:lnTo>
                  <a:lnTo>
                    <a:pt x="2336443" y="85968"/>
                  </a:lnTo>
                  <a:lnTo>
                    <a:pt x="2356821" y="82445"/>
                  </a:lnTo>
                  <a:lnTo>
                    <a:pt x="2353965" y="104818"/>
                  </a:lnTo>
                  <a:cubicBezTo>
                    <a:pt x="2333777" y="110339"/>
                    <a:pt x="2333682" y="113195"/>
                    <a:pt x="2335681" y="114338"/>
                  </a:cubicBezTo>
                  <a:lnTo>
                    <a:pt x="2368629" y="128523"/>
                  </a:lnTo>
                  <a:lnTo>
                    <a:pt x="2310066" y="130998"/>
                  </a:lnTo>
                  <a:lnTo>
                    <a:pt x="2283212" y="144707"/>
                  </a:lnTo>
                  <a:lnTo>
                    <a:pt x="2260263" y="155275"/>
                  </a:lnTo>
                  <a:lnTo>
                    <a:pt x="2238647" y="151562"/>
                  </a:lnTo>
                  <a:lnTo>
                    <a:pt x="2215222" y="151562"/>
                  </a:lnTo>
                  <a:lnTo>
                    <a:pt x="2191225" y="162415"/>
                  </a:lnTo>
                  <a:lnTo>
                    <a:pt x="2160277" y="148230"/>
                  </a:lnTo>
                  <a:lnTo>
                    <a:pt x="2158468" y="125381"/>
                  </a:lnTo>
                  <a:lnTo>
                    <a:pt x="2137423" y="113005"/>
                  </a:lnTo>
                  <a:close/>
                  <a:moveTo>
                    <a:pt x="2164562" y="106246"/>
                  </a:moveTo>
                  <a:lnTo>
                    <a:pt x="2135042" y="113291"/>
                  </a:lnTo>
                  <a:lnTo>
                    <a:pt x="2156182" y="151371"/>
                  </a:lnTo>
                  <a:lnTo>
                    <a:pt x="2190558" y="167461"/>
                  </a:lnTo>
                  <a:lnTo>
                    <a:pt x="2215507" y="156798"/>
                  </a:lnTo>
                  <a:lnTo>
                    <a:pt x="2237504" y="156798"/>
                  </a:lnTo>
                  <a:lnTo>
                    <a:pt x="2260168" y="160320"/>
                  </a:lnTo>
                  <a:lnTo>
                    <a:pt x="2285402" y="149467"/>
                  </a:lnTo>
                  <a:lnTo>
                    <a:pt x="2311875" y="135187"/>
                  </a:lnTo>
                  <a:lnTo>
                    <a:pt x="2370248" y="128428"/>
                  </a:lnTo>
                  <a:lnTo>
                    <a:pt x="2338062" y="109387"/>
                  </a:lnTo>
                  <a:lnTo>
                    <a:pt x="2357583" y="106817"/>
                  </a:lnTo>
                  <a:lnTo>
                    <a:pt x="2359202" y="79779"/>
                  </a:lnTo>
                  <a:lnTo>
                    <a:pt x="2336634" y="80922"/>
                  </a:lnTo>
                  <a:lnTo>
                    <a:pt x="2297687" y="78066"/>
                  </a:lnTo>
                  <a:lnTo>
                    <a:pt x="2289878" y="51409"/>
                  </a:lnTo>
                  <a:lnTo>
                    <a:pt x="2267881" y="49505"/>
                  </a:lnTo>
                  <a:lnTo>
                    <a:pt x="2247312" y="60168"/>
                  </a:lnTo>
                  <a:lnTo>
                    <a:pt x="2202176" y="63500"/>
                  </a:lnTo>
                  <a:lnTo>
                    <a:pt x="2180655" y="78066"/>
                  </a:lnTo>
                  <a:lnTo>
                    <a:pt x="2154849" y="88348"/>
                  </a:lnTo>
                  <a:lnTo>
                    <a:pt x="2128567" y="99010"/>
                  </a:lnTo>
                  <a:lnTo>
                    <a:pt x="2165133" y="11072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7" name="Serbest Form 4797">
              <a:extLst>
                <a:ext uri="{FF2B5EF4-FFF2-40B4-BE49-F238E27FC236}">
                  <a16:creationId xmlns:a16="http://schemas.microsoft.com/office/drawing/2014/main" id="{3EBE290A-C285-E4A6-E0A9-78086F363945}"/>
                </a:ext>
              </a:extLst>
            </p:cNvPr>
            <p:cNvSpPr/>
            <p:nvPr/>
          </p:nvSpPr>
          <p:spPr>
            <a:xfrm>
              <a:off x="3431955" y="-781657"/>
              <a:ext cx="75037" cy="50552"/>
            </a:xfrm>
            <a:custGeom>
              <a:avLst/>
              <a:gdLst>
                <a:gd name="connsiteX0" fmla="*/ 13712 w 75037"/>
                <a:gd name="connsiteY0" fmla="*/ 35701 h 50552"/>
                <a:gd name="connsiteX1" fmla="*/ 4857 w 75037"/>
                <a:gd name="connsiteY1" fmla="*/ 9330 h 50552"/>
                <a:gd name="connsiteX2" fmla="*/ 70657 w 75037"/>
                <a:gd name="connsiteY2" fmla="*/ 22277 h 50552"/>
                <a:gd name="connsiteX3" fmla="*/ 50374 w 75037"/>
                <a:gd name="connsiteY3" fmla="*/ 31798 h 50552"/>
                <a:gd name="connsiteX4" fmla="*/ 73799 w 75037"/>
                <a:gd name="connsiteY4" fmla="*/ 46554 h 50552"/>
                <a:gd name="connsiteX5" fmla="*/ 38376 w 75037"/>
                <a:gd name="connsiteY5" fmla="*/ 45507 h 50552"/>
                <a:gd name="connsiteX6" fmla="*/ 13236 w 75037"/>
                <a:gd name="connsiteY6" fmla="*/ 35034 h 50552"/>
                <a:gd name="connsiteX7" fmla="*/ 11427 w 75037"/>
                <a:gd name="connsiteY7" fmla="*/ 39890 h 50552"/>
                <a:gd name="connsiteX8" fmla="*/ 37709 w 75037"/>
                <a:gd name="connsiteY8" fmla="*/ 50552 h 50552"/>
                <a:gd name="connsiteX9" fmla="*/ 75037 w 75037"/>
                <a:gd name="connsiteY9" fmla="*/ 47125 h 50552"/>
                <a:gd name="connsiteX10" fmla="*/ 52755 w 75037"/>
                <a:gd name="connsiteY10" fmla="*/ 31893 h 50552"/>
                <a:gd name="connsiteX11" fmla="*/ 72942 w 75037"/>
                <a:gd name="connsiteY11" fmla="*/ 21896 h 50552"/>
                <a:gd name="connsiteX12" fmla="*/ 22949 w 75037"/>
                <a:gd name="connsiteY12" fmla="*/ 0 h 50552"/>
                <a:gd name="connsiteX13" fmla="*/ 1619 w 75037"/>
                <a:gd name="connsiteY13" fmla="*/ 7045 h 50552"/>
                <a:gd name="connsiteX14" fmla="*/ 0 w 75037"/>
                <a:gd name="connsiteY14" fmla="*/ 30560 h 5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037" h="50552">
                  <a:moveTo>
                    <a:pt x="13712" y="35701"/>
                  </a:moveTo>
                  <a:lnTo>
                    <a:pt x="4857" y="9330"/>
                  </a:lnTo>
                  <a:lnTo>
                    <a:pt x="70657" y="22277"/>
                  </a:lnTo>
                  <a:lnTo>
                    <a:pt x="50374" y="31798"/>
                  </a:lnTo>
                  <a:lnTo>
                    <a:pt x="73799" y="46554"/>
                  </a:lnTo>
                  <a:lnTo>
                    <a:pt x="38376" y="45507"/>
                  </a:lnTo>
                  <a:lnTo>
                    <a:pt x="13236" y="35034"/>
                  </a:lnTo>
                  <a:close/>
                  <a:moveTo>
                    <a:pt x="11427" y="39890"/>
                  </a:moveTo>
                  <a:lnTo>
                    <a:pt x="37709" y="50552"/>
                  </a:lnTo>
                  <a:lnTo>
                    <a:pt x="75037" y="47125"/>
                  </a:lnTo>
                  <a:lnTo>
                    <a:pt x="52755" y="31893"/>
                  </a:lnTo>
                  <a:lnTo>
                    <a:pt x="72942" y="21896"/>
                  </a:lnTo>
                  <a:lnTo>
                    <a:pt x="22949" y="0"/>
                  </a:lnTo>
                  <a:lnTo>
                    <a:pt x="1619" y="7045"/>
                  </a:lnTo>
                  <a:lnTo>
                    <a:pt x="0" y="3056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Serbest Form 4798">
              <a:extLst>
                <a:ext uri="{FF2B5EF4-FFF2-40B4-BE49-F238E27FC236}">
                  <a16:creationId xmlns:a16="http://schemas.microsoft.com/office/drawing/2014/main" id="{AEF94614-E695-C6B0-3788-63511DAB3D3A}"/>
                </a:ext>
              </a:extLst>
            </p:cNvPr>
            <p:cNvSpPr/>
            <p:nvPr/>
          </p:nvSpPr>
          <p:spPr>
            <a:xfrm>
              <a:off x="3197226" y="-741482"/>
              <a:ext cx="15331" cy="24657"/>
            </a:xfrm>
            <a:custGeom>
              <a:avLst/>
              <a:gdLst>
                <a:gd name="connsiteX0" fmla="*/ 1428 w 15331"/>
                <a:gd name="connsiteY0" fmla="*/ 21230 h 24657"/>
                <a:gd name="connsiteX1" fmla="*/ 10951 w 15331"/>
                <a:gd name="connsiteY1" fmla="*/ 0 h 24657"/>
                <a:gd name="connsiteX2" fmla="*/ 5809 w 15331"/>
                <a:gd name="connsiteY2" fmla="*/ 23229 h 24657"/>
                <a:gd name="connsiteX3" fmla="*/ 15331 w 15331"/>
                <a:gd name="connsiteY3" fmla="*/ 2094 h 24657"/>
                <a:gd name="connsiteX4" fmla="*/ 0 w 15331"/>
                <a:gd name="connsiteY4" fmla="*/ 24657 h 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1" h="24657">
                  <a:moveTo>
                    <a:pt x="1428" y="21230"/>
                  </a:moveTo>
                  <a:lnTo>
                    <a:pt x="10951" y="0"/>
                  </a:lnTo>
                  <a:close/>
                  <a:moveTo>
                    <a:pt x="5809" y="23229"/>
                  </a:moveTo>
                  <a:lnTo>
                    <a:pt x="15331" y="2094"/>
                  </a:lnTo>
                  <a:lnTo>
                    <a:pt x="0" y="2465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Serbest Form 4799">
              <a:extLst>
                <a:ext uri="{FF2B5EF4-FFF2-40B4-BE49-F238E27FC236}">
                  <a16:creationId xmlns:a16="http://schemas.microsoft.com/office/drawing/2014/main" id="{30D637B4-D61E-8721-CEAB-A54296195ADD}"/>
                </a:ext>
              </a:extLst>
            </p:cNvPr>
            <p:cNvSpPr/>
            <p:nvPr/>
          </p:nvSpPr>
          <p:spPr>
            <a:xfrm>
              <a:off x="3296736" y="-799841"/>
              <a:ext cx="102747" cy="54550"/>
            </a:xfrm>
            <a:custGeom>
              <a:avLst/>
              <a:gdLst>
                <a:gd name="connsiteX0" fmla="*/ 8380 w 102747"/>
                <a:gd name="connsiteY0" fmla="*/ 19612 h 54550"/>
                <a:gd name="connsiteX1" fmla="*/ 54945 w 102747"/>
                <a:gd name="connsiteY1" fmla="*/ 15804 h 54550"/>
                <a:gd name="connsiteX2" fmla="*/ 78846 w 102747"/>
                <a:gd name="connsiteY2" fmla="*/ 12281 h 54550"/>
                <a:gd name="connsiteX3" fmla="*/ 99796 w 102747"/>
                <a:gd name="connsiteY3" fmla="*/ 32845 h 54550"/>
                <a:gd name="connsiteX4" fmla="*/ 73609 w 102747"/>
                <a:gd name="connsiteY4" fmla="*/ 50457 h 54550"/>
                <a:gd name="connsiteX5" fmla="*/ 42947 w 102747"/>
                <a:gd name="connsiteY5" fmla="*/ 35986 h 54550"/>
                <a:gd name="connsiteX6" fmla="*/ 6856 w 102747"/>
                <a:gd name="connsiteY6" fmla="*/ 18279 h 54550"/>
                <a:gd name="connsiteX7" fmla="*/ 5047 w 102747"/>
                <a:gd name="connsiteY7" fmla="*/ 22658 h 54550"/>
                <a:gd name="connsiteX8" fmla="*/ 41233 w 102747"/>
                <a:gd name="connsiteY8" fmla="*/ 40366 h 54550"/>
                <a:gd name="connsiteX9" fmla="*/ 74180 w 102747"/>
                <a:gd name="connsiteY9" fmla="*/ 54551 h 54550"/>
                <a:gd name="connsiteX10" fmla="*/ 102748 w 102747"/>
                <a:gd name="connsiteY10" fmla="*/ 32940 h 54550"/>
                <a:gd name="connsiteX11" fmla="*/ 79799 w 102747"/>
                <a:gd name="connsiteY11" fmla="*/ 8092 h 54550"/>
                <a:gd name="connsiteX12" fmla="*/ 54754 w 102747"/>
                <a:gd name="connsiteY12" fmla="*/ 11043 h 54550"/>
                <a:gd name="connsiteX13" fmla="*/ 0 w 102747"/>
                <a:gd name="connsiteY13" fmla="*/ 0 h 54550"/>
                <a:gd name="connsiteX14" fmla="*/ 3809 w 102747"/>
                <a:gd name="connsiteY14" fmla="*/ 20944 h 5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747" h="54550">
                  <a:moveTo>
                    <a:pt x="8380" y="19612"/>
                  </a:moveTo>
                  <a:lnTo>
                    <a:pt x="54945" y="15804"/>
                  </a:lnTo>
                  <a:lnTo>
                    <a:pt x="78846" y="12281"/>
                  </a:lnTo>
                  <a:lnTo>
                    <a:pt x="99796" y="32845"/>
                  </a:lnTo>
                  <a:lnTo>
                    <a:pt x="73609" y="50457"/>
                  </a:lnTo>
                  <a:lnTo>
                    <a:pt x="42947" y="35986"/>
                  </a:lnTo>
                  <a:lnTo>
                    <a:pt x="6856" y="18279"/>
                  </a:lnTo>
                  <a:close/>
                  <a:moveTo>
                    <a:pt x="5047" y="22658"/>
                  </a:moveTo>
                  <a:lnTo>
                    <a:pt x="41233" y="40366"/>
                  </a:lnTo>
                  <a:lnTo>
                    <a:pt x="74180" y="54551"/>
                  </a:lnTo>
                  <a:lnTo>
                    <a:pt x="102748" y="32940"/>
                  </a:lnTo>
                  <a:lnTo>
                    <a:pt x="79799" y="8092"/>
                  </a:lnTo>
                  <a:lnTo>
                    <a:pt x="54754" y="11043"/>
                  </a:lnTo>
                  <a:lnTo>
                    <a:pt x="0" y="0"/>
                  </a:lnTo>
                  <a:lnTo>
                    <a:pt x="3809" y="2094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Serbest Form 4800">
              <a:extLst>
                <a:ext uri="{FF2B5EF4-FFF2-40B4-BE49-F238E27FC236}">
                  <a16:creationId xmlns:a16="http://schemas.microsoft.com/office/drawing/2014/main" id="{ED000FA5-5246-075C-2F25-68C558B176E6}"/>
                </a:ext>
              </a:extLst>
            </p:cNvPr>
            <p:cNvSpPr/>
            <p:nvPr/>
          </p:nvSpPr>
          <p:spPr>
            <a:xfrm>
              <a:off x="6201292" y="2508622"/>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181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279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181"/>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279"/>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Serbest Form 4801">
              <a:extLst>
                <a:ext uri="{FF2B5EF4-FFF2-40B4-BE49-F238E27FC236}">
                  <a16:creationId xmlns:a16="http://schemas.microsoft.com/office/drawing/2014/main" id="{F8AE58FA-8749-A2AB-4AAB-30B588A0CBDC}"/>
                </a:ext>
              </a:extLst>
            </p:cNvPr>
            <p:cNvSpPr/>
            <p:nvPr/>
          </p:nvSpPr>
          <p:spPr>
            <a:xfrm>
              <a:off x="6201292" y="2508622"/>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086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183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086"/>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183"/>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Serbest Form 4802">
              <a:extLst>
                <a:ext uri="{FF2B5EF4-FFF2-40B4-BE49-F238E27FC236}">
                  <a16:creationId xmlns:a16="http://schemas.microsoft.com/office/drawing/2014/main" id="{C9A49FDD-4639-96D0-CE4A-B088BAA9B39F}"/>
                </a:ext>
              </a:extLst>
            </p:cNvPr>
            <p:cNvSpPr/>
            <p:nvPr/>
          </p:nvSpPr>
          <p:spPr>
            <a:xfrm>
              <a:off x="6162630" y="2585926"/>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Serbest Form 4803">
              <a:extLst>
                <a:ext uri="{FF2B5EF4-FFF2-40B4-BE49-F238E27FC236}">
                  <a16:creationId xmlns:a16="http://schemas.microsoft.com/office/drawing/2014/main" id="{F3EED76F-1FC7-1684-F765-9E493035E44B}"/>
                </a:ext>
              </a:extLst>
            </p:cNvPr>
            <p:cNvSpPr/>
            <p:nvPr/>
          </p:nvSpPr>
          <p:spPr>
            <a:xfrm>
              <a:off x="6162630" y="2585926"/>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Serbest Form 4804">
              <a:extLst>
                <a:ext uri="{FF2B5EF4-FFF2-40B4-BE49-F238E27FC236}">
                  <a16:creationId xmlns:a16="http://schemas.microsoft.com/office/drawing/2014/main" id="{DD609C2E-D325-1C0B-BB1B-360C48B07E3F}"/>
                </a:ext>
              </a:extLst>
            </p:cNvPr>
            <p:cNvSpPr/>
            <p:nvPr/>
          </p:nvSpPr>
          <p:spPr>
            <a:xfrm>
              <a:off x="6278615" y="2257193"/>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850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850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850"/>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850"/>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Serbest Form 4805">
              <a:extLst>
                <a:ext uri="{FF2B5EF4-FFF2-40B4-BE49-F238E27FC236}">
                  <a16:creationId xmlns:a16="http://schemas.microsoft.com/office/drawing/2014/main" id="{68F5726D-695D-4D4C-EA21-ED3DEA30715C}"/>
                </a:ext>
              </a:extLst>
            </p:cNvPr>
            <p:cNvSpPr/>
            <p:nvPr/>
          </p:nvSpPr>
          <p:spPr>
            <a:xfrm>
              <a:off x="6278615" y="2257193"/>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755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755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755"/>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755"/>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Serbest Form 4806">
              <a:extLst>
                <a:ext uri="{FF2B5EF4-FFF2-40B4-BE49-F238E27FC236}">
                  <a16:creationId xmlns:a16="http://schemas.microsoft.com/office/drawing/2014/main" id="{93B0E07B-18D6-D6F4-9620-D7AF9E24101C}"/>
                </a:ext>
              </a:extLst>
            </p:cNvPr>
            <p:cNvSpPr/>
            <p:nvPr/>
          </p:nvSpPr>
          <p:spPr>
            <a:xfrm>
              <a:off x="6046551" y="2141237"/>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692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692"/>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Serbest Form 4807">
              <a:extLst>
                <a:ext uri="{FF2B5EF4-FFF2-40B4-BE49-F238E27FC236}">
                  <a16:creationId xmlns:a16="http://schemas.microsoft.com/office/drawing/2014/main" id="{99AD5313-9930-0DE9-8CCA-7C117680C8F0}"/>
                </a:ext>
              </a:extLst>
            </p:cNvPr>
            <p:cNvSpPr/>
            <p:nvPr/>
          </p:nvSpPr>
          <p:spPr>
            <a:xfrm>
              <a:off x="6046551" y="2141237"/>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787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787"/>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Serbest Form 4808">
              <a:extLst>
                <a:ext uri="{FF2B5EF4-FFF2-40B4-BE49-F238E27FC236}">
                  <a16:creationId xmlns:a16="http://schemas.microsoft.com/office/drawing/2014/main" id="{DFFF32A6-0793-63FE-B73E-2940D8D1F3F8}"/>
                </a:ext>
              </a:extLst>
            </p:cNvPr>
            <p:cNvSpPr/>
            <p:nvPr/>
          </p:nvSpPr>
          <p:spPr>
            <a:xfrm>
              <a:off x="9682531" y="2083164"/>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Serbest Form 4809">
              <a:extLst>
                <a:ext uri="{FF2B5EF4-FFF2-40B4-BE49-F238E27FC236}">
                  <a16:creationId xmlns:a16="http://schemas.microsoft.com/office/drawing/2014/main" id="{0C843D89-CD39-469B-FA6D-2835567FE98F}"/>
                </a:ext>
              </a:extLst>
            </p:cNvPr>
            <p:cNvSpPr/>
            <p:nvPr/>
          </p:nvSpPr>
          <p:spPr>
            <a:xfrm>
              <a:off x="9682531" y="2083164"/>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Serbest Form 4810">
              <a:extLst>
                <a:ext uri="{FF2B5EF4-FFF2-40B4-BE49-F238E27FC236}">
                  <a16:creationId xmlns:a16="http://schemas.microsoft.com/office/drawing/2014/main" id="{123F905D-FBB4-7914-BD78-19B99D6DFFB3}"/>
                </a:ext>
              </a:extLst>
            </p:cNvPr>
            <p:cNvSpPr/>
            <p:nvPr/>
          </p:nvSpPr>
          <p:spPr>
            <a:xfrm>
              <a:off x="6839491" y="2876007"/>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Serbest Form 4811">
              <a:extLst>
                <a:ext uri="{FF2B5EF4-FFF2-40B4-BE49-F238E27FC236}">
                  <a16:creationId xmlns:a16="http://schemas.microsoft.com/office/drawing/2014/main" id="{83760D68-B9DB-20E0-D8B0-9E364E0652F6}"/>
                </a:ext>
              </a:extLst>
            </p:cNvPr>
            <p:cNvSpPr/>
            <p:nvPr/>
          </p:nvSpPr>
          <p:spPr>
            <a:xfrm>
              <a:off x="6839491" y="2876007"/>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Serbest Form 4812">
              <a:extLst>
                <a:ext uri="{FF2B5EF4-FFF2-40B4-BE49-F238E27FC236}">
                  <a16:creationId xmlns:a16="http://schemas.microsoft.com/office/drawing/2014/main" id="{A521EDE6-2A7C-F9AD-7F15-4AD5B264B52C}"/>
                </a:ext>
              </a:extLst>
            </p:cNvPr>
            <p:cNvSpPr/>
            <p:nvPr/>
          </p:nvSpPr>
          <p:spPr>
            <a:xfrm>
              <a:off x="5505006" y="2063838"/>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Serbest Form 4813">
              <a:extLst>
                <a:ext uri="{FF2B5EF4-FFF2-40B4-BE49-F238E27FC236}">
                  <a16:creationId xmlns:a16="http://schemas.microsoft.com/office/drawing/2014/main" id="{B9A53DF0-15E4-2609-8522-93408A4BDCE2}"/>
                </a:ext>
              </a:extLst>
            </p:cNvPr>
            <p:cNvSpPr/>
            <p:nvPr/>
          </p:nvSpPr>
          <p:spPr>
            <a:xfrm>
              <a:off x="5505006" y="2063838"/>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Serbest Form 4814">
              <a:extLst>
                <a:ext uri="{FF2B5EF4-FFF2-40B4-BE49-F238E27FC236}">
                  <a16:creationId xmlns:a16="http://schemas.microsoft.com/office/drawing/2014/main" id="{075033BC-BD61-DE3F-1324-883B640E4D92}"/>
                </a:ext>
              </a:extLst>
            </p:cNvPr>
            <p:cNvSpPr/>
            <p:nvPr/>
          </p:nvSpPr>
          <p:spPr>
            <a:xfrm>
              <a:off x="6549339" y="671698"/>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Serbest Form 4815">
              <a:extLst>
                <a:ext uri="{FF2B5EF4-FFF2-40B4-BE49-F238E27FC236}">
                  <a16:creationId xmlns:a16="http://schemas.microsoft.com/office/drawing/2014/main" id="{AF320310-698D-0840-27B4-86DBBCCBB037}"/>
                </a:ext>
              </a:extLst>
            </p:cNvPr>
            <p:cNvSpPr/>
            <p:nvPr/>
          </p:nvSpPr>
          <p:spPr>
            <a:xfrm>
              <a:off x="6549339" y="671698"/>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Serbest Form 4816">
              <a:extLst>
                <a:ext uri="{FF2B5EF4-FFF2-40B4-BE49-F238E27FC236}">
                  <a16:creationId xmlns:a16="http://schemas.microsoft.com/office/drawing/2014/main" id="{4C280075-0F9B-E504-A461-F533904CCE65}"/>
                </a:ext>
              </a:extLst>
            </p:cNvPr>
            <p:cNvSpPr/>
            <p:nvPr/>
          </p:nvSpPr>
          <p:spPr>
            <a:xfrm>
              <a:off x="2855558" y="2508622"/>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620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472 w 1507603"/>
                <a:gd name="connsiteY598" fmla="*/ 1669274 h 1855774"/>
                <a:gd name="connsiteX599" fmla="*/ 730472 w 1507603"/>
                <a:gd name="connsiteY599" fmla="*/ 1676319 h 1855774"/>
                <a:gd name="connsiteX600" fmla="*/ 727234 w 1507603"/>
                <a:gd name="connsiteY600" fmla="*/ 1683364 h 1855774"/>
                <a:gd name="connsiteX601" fmla="*/ 727234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620"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472" y="1669274"/>
                  </a:lnTo>
                  <a:lnTo>
                    <a:pt x="730472" y="1676319"/>
                  </a:lnTo>
                  <a:lnTo>
                    <a:pt x="727234" y="1683364"/>
                  </a:lnTo>
                  <a:lnTo>
                    <a:pt x="727234"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Serbest Form 4817">
              <a:extLst>
                <a:ext uri="{FF2B5EF4-FFF2-40B4-BE49-F238E27FC236}">
                  <a16:creationId xmlns:a16="http://schemas.microsoft.com/office/drawing/2014/main" id="{6756BDB4-E454-94C2-177D-4238CAC1B2E5}"/>
                </a:ext>
              </a:extLst>
            </p:cNvPr>
            <p:cNvSpPr/>
            <p:nvPr/>
          </p:nvSpPr>
          <p:spPr>
            <a:xfrm>
              <a:off x="2855558" y="2508622"/>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524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567 w 1507603"/>
                <a:gd name="connsiteY598" fmla="*/ 1669274 h 1855774"/>
                <a:gd name="connsiteX599" fmla="*/ 730567 w 1507603"/>
                <a:gd name="connsiteY599" fmla="*/ 1676319 h 1855774"/>
                <a:gd name="connsiteX600" fmla="*/ 727329 w 1507603"/>
                <a:gd name="connsiteY600" fmla="*/ 1683364 h 1855774"/>
                <a:gd name="connsiteX601" fmla="*/ 727329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524"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567" y="1669274"/>
                  </a:lnTo>
                  <a:lnTo>
                    <a:pt x="730567" y="1676319"/>
                  </a:lnTo>
                  <a:lnTo>
                    <a:pt x="727329" y="1683364"/>
                  </a:lnTo>
                  <a:lnTo>
                    <a:pt x="727329"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8" name="Serbest Form 4818">
              <a:extLst>
                <a:ext uri="{FF2B5EF4-FFF2-40B4-BE49-F238E27FC236}">
                  <a16:creationId xmlns:a16="http://schemas.microsoft.com/office/drawing/2014/main" id="{4FC5F130-AD43-79F4-533D-6ED032940A86}"/>
                </a:ext>
              </a:extLst>
            </p:cNvPr>
            <p:cNvSpPr/>
            <p:nvPr/>
          </p:nvSpPr>
          <p:spPr>
            <a:xfrm>
              <a:off x="6491347" y="3610682"/>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9" name="Serbest Form 4819">
              <a:extLst>
                <a:ext uri="{FF2B5EF4-FFF2-40B4-BE49-F238E27FC236}">
                  <a16:creationId xmlns:a16="http://schemas.microsoft.com/office/drawing/2014/main" id="{899B47E5-EDBF-C218-7C3B-0B12788BEFF1}"/>
                </a:ext>
              </a:extLst>
            </p:cNvPr>
            <p:cNvSpPr/>
            <p:nvPr/>
          </p:nvSpPr>
          <p:spPr>
            <a:xfrm>
              <a:off x="6491347" y="3610682"/>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0" name="Serbest Form 4820">
              <a:extLst>
                <a:ext uri="{FF2B5EF4-FFF2-40B4-BE49-F238E27FC236}">
                  <a16:creationId xmlns:a16="http://schemas.microsoft.com/office/drawing/2014/main" id="{3F03C376-4142-2777-F198-049DFD606D6F}"/>
                </a:ext>
              </a:extLst>
            </p:cNvPr>
            <p:cNvSpPr/>
            <p:nvPr/>
          </p:nvSpPr>
          <p:spPr>
            <a:xfrm>
              <a:off x="6297945" y="633045"/>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Serbest Form 4821">
              <a:extLst>
                <a:ext uri="{FF2B5EF4-FFF2-40B4-BE49-F238E27FC236}">
                  <a16:creationId xmlns:a16="http://schemas.microsoft.com/office/drawing/2014/main" id="{1DB88D26-9E7F-B129-05D8-D58339401AEB}"/>
                </a:ext>
              </a:extLst>
            </p:cNvPr>
            <p:cNvSpPr/>
            <p:nvPr/>
          </p:nvSpPr>
          <p:spPr>
            <a:xfrm>
              <a:off x="6297945" y="633045"/>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Serbest Form 4822">
              <a:extLst>
                <a:ext uri="{FF2B5EF4-FFF2-40B4-BE49-F238E27FC236}">
                  <a16:creationId xmlns:a16="http://schemas.microsoft.com/office/drawing/2014/main" id="{F7F136C7-5F58-CB34-1A8A-06CFEC3AE287}"/>
                </a:ext>
              </a:extLst>
            </p:cNvPr>
            <p:cNvSpPr/>
            <p:nvPr/>
          </p:nvSpPr>
          <p:spPr>
            <a:xfrm>
              <a:off x="3029439" y="3223971"/>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1977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1977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418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602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602 w 483553"/>
                <a:gd name="connsiteY200" fmla="*/ 489434 h 638139"/>
                <a:gd name="connsiteX201" fmla="*/ 470602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1977"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1977"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418" y="464110"/>
                  </a:lnTo>
                  <a:lnTo>
                    <a:pt x="457556" y="489434"/>
                  </a:lnTo>
                  <a:lnTo>
                    <a:pt x="467365" y="511235"/>
                  </a:lnTo>
                  <a:lnTo>
                    <a:pt x="467365" y="507618"/>
                  </a:lnTo>
                  <a:lnTo>
                    <a:pt x="470602" y="504000"/>
                  </a:lnTo>
                  <a:lnTo>
                    <a:pt x="477078" y="500287"/>
                  </a:lnTo>
                  <a:lnTo>
                    <a:pt x="480315" y="496669"/>
                  </a:lnTo>
                  <a:lnTo>
                    <a:pt x="473840" y="493052"/>
                  </a:lnTo>
                  <a:lnTo>
                    <a:pt x="470602" y="489434"/>
                  </a:lnTo>
                  <a:lnTo>
                    <a:pt x="470602" y="474963"/>
                  </a:lnTo>
                  <a:lnTo>
                    <a:pt x="473840" y="467728"/>
                  </a:lnTo>
                  <a:lnTo>
                    <a:pt x="477078" y="464110"/>
                  </a:lnTo>
                  <a:lnTo>
                    <a:pt x="480315" y="456875"/>
                  </a:lnTo>
                  <a:lnTo>
                    <a:pt x="477078" y="44954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Serbest Form 4823">
              <a:extLst>
                <a:ext uri="{FF2B5EF4-FFF2-40B4-BE49-F238E27FC236}">
                  <a16:creationId xmlns:a16="http://schemas.microsoft.com/office/drawing/2014/main" id="{9F117751-0944-0ABE-264F-F0553F7EE711}"/>
                </a:ext>
              </a:extLst>
            </p:cNvPr>
            <p:cNvSpPr/>
            <p:nvPr/>
          </p:nvSpPr>
          <p:spPr>
            <a:xfrm>
              <a:off x="3029439" y="3223971"/>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2072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2072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322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507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507 w 483553"/>
                <a:gd name="connsiteY200" fmla="*/ 489434 h 638139"/>
                <a:gd name="connsiteX201" fmla="*/ 470507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2072"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2072"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322" y="464110"/>
                  </a:lnTo>
                  <a:lnTo>
                    <a:pt x="457556" y="489434"/>
                  </a:lnTo>
                  <a:lnTo>
                    <a:pt x="467365" y="511235"/>
                  </a:lnTo>
                  <a:lnTo>
                    <a:pt x="467365" y="507618"/>
                  </a:lnTo>
                  <a:lnTo>
                    <a:pt x="470507" y="504000"/>
                  </a:lnTo>
                  <a:lnTo>
                    <a:pt x="477078" y="500287"/>
                  </a:lnTo>
                  <a:lnTo>
                    <a:pt x="480315" y="496669"/>
                  </a:lnTo>
                  <a:lnTo>
                    <a:pt x="473840" y="493052"/>
                  </a:lnTo>
                  <a:lnTo>
                    <a:pt x="470507" y="489434"/>
                  </a:lnTo>
                  <a:lnTo>
                    <a:pt x="470507" y="474963"/>
                  </a:lnTo>
                  <a:lnTo>
                    <a:pt x="473840" y="467728"/>
                  </a:lnTo>
                  <a:lnTo>
                    <a:pt x="477078" y="464110"/>
                  </a:lnTo>
                  <a:lnTo>
                    <a:pt x="480315" y="456875"/>
                  </a:lnTo>
                  <a:lnTo>
                    <a:pt x="477078" y="44954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Serbest Form 4824">
              <a:extLst>
                <a:ext uri="{FF2B5EF4-FFF2-40B4-BE49-F238E27FC236}">
                  <a16:creationId xmlns:a16="http://schemas.microsoft.com/office/drawing/2014/main" id="{019EF693-6D68-9934-B492-6B886F72DEEA}"/>
                </a:ext>
              </a:extLst>
            </p:cNvPr>
            <p:cNvSpPr/>
            <p:nvPr/>
          </p:nvSpPr>
          <p:spPr>
            <a:xfrm>
              <a:off x="9082994" y="1425793"/>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Serbest Form 4825">
              <a:extLst>
                <a:ext uri="{FF2B5EF4-FFF2-40B4-BE49-F238E27FC236}">
                  <a16:creationId xmlns:a16="http://schemas.microsoft.com/office/drawing/2014/main" id="{124B1023-938B-30CF-5D6E-B3B3DD9E8D34}"/>
                </a:ext>
              </a:extLst>
            </p:cNvPr>
            <p:cNvSpPr/>
            <p:nvPr/>
          </p:nvSpPr>
          <p:spPr>
            <a:xfrm>
              <a:off x="9082994" y="1425793"/>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Serbest Form 4826">
              <a:extLst>
                <a:ext uri="{FF2B5EF4-FFF2-40B4-BE49-F238E27FC236}">
                  <a16:creationId xmlns:a16="http://schemas.microsoft.com/office/drawing/2014/main" id="{A1122DA1-6A4F-ADEF-7EF4-239075C5E330}"/>
                </a:ext>
              </a:extLst>
            </p:cNvPr>
            <p:cNvSpPr/>
            <p:nvPr/>
          </p:nvSpPr>
          <p:spPr>
            <a:xfrm>
              <a:off x="5756400" y="2179889"/>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Serbest Form 4827">
              <a:extLst>
                <a:ext uri="{FF2B5EF4-FFF2-40B4-BE49-F238E27FC236}">
                  <a16:creationId xmlns:a16="http://schemas.microsoft.com/office/drawing/2014/main" id="{F8A26CE7-4084-4254-3756-CF574162BA25}"/>
                </a:ext>
              </a:extLst>
            </p:cNvPr>
            <p:cNvSpPr/>
            <p:nvPr/>
          </p:nvSpPr>
          <p:spPr>
            <a:xfrm>
              <a:off x="5756400" y="2179889"/>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Serbest Form 4828">
              <a:extLst>
                <a:ext uri="{FF2B5EF4-FFF2-40B4-BE49-F238E27FC236}">
                  <a16:creationId xmlns:a16="http://schemas.microsoft.com/office/drawing/2014/main" id="{2A3E4CC8-F40D-D43B-99D2-B51682CCBF52}"/>
                </a:ext>
              </a:extLst>
            </p:cNvPr>
            <p:cNvSpPr/>
            <p:nvPr/>
          </p:nvSpPr>
          <p:spPr>
            <a:xfrm>
              <a:off x="2294587" y="1889808"/>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Serbest Form 4829">
              <a:extLst>
                <a:ext uri="{FF2B5EF4-FFF2-40B4-BE49-F238E27FC236}">
                  <a16:creationId xmlns:a16="http://schemas.microsoft.com/office/drawing/2014/main" id="{36FC992A-92FE-6996-23E6-4E4786015DB3}"/>
                </a:ext>
              </a:extLst>
            </p:cNvPr>
            <p:cNvSpPr/>
            <p:nvPr/>
          </p:nvSpPr>
          <p:spPr>
            <a:xfrm>
              <a:off x="2294587" y="1889808"/>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Serbest Form 4830">
              <a:extLst>
                <a:ext uri="{FF2B5EF4-FFF2-40B4-BE49-F238E27FC236}">
                  <a16:creationId xmlns:a16="http://schemas.microsoft.com/office/drawing/2014/main" id="{BE75F3EB-8315-2AE7-D3A7-E2873EC97C1F}"/>
                </a:ext>
              </a:extLst>
            </p:cNvPr>
            <p:cNvSpPr/>
            <p:nvPr/>
          </p:nvSpPr>
          <p:spPr>
            <a:xfrm>
              <a:off x="5872479" y="343060"/>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Serbest Form 4831">
              <a:extLst>
                <a:ext uri="{FF2B5EF4-FFF2-40B4-BE49-F238E27FC236}">
                  <a16:creationId xmlns:a16="http://schemas.microsoft.com/office/drawing/2014/main" id="{E9B02D70-DF45-F8C0-1870-AD337922DF26}"/>
                </a:ext>
              </a:extLst>
            </p:cNvPr>
            <p:cNvSpPr/>
            <p:nvPr/>
          </p:nvSpPr>
          <p:spPr>
            <a:xfrm>
              <a:off x="5872479" y="343060"/>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Serbest Form 4832">
              <a:extLst>
                <a:ext uri="{FF2B5EF4-FFF2-40B4-BE49-F238E27FC236}">
                  <a16:creationId xmlns:a16="http://schemas.microsoft.com/office/drawing/2014/main" id="{0FC7DDC9-A06B-F454-BE4A-F3BF671EDD1D}"/>
                </a:ext>
              </a:extLst>
            </p:cNvPr>
            <p:cNvSpPr/>
            <p:nvPr/>
          </p:nvSpPr>
          <p:spPr>
            <a:xfrm>
              <a:off x="9063568" y="1503193"/>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Serbest Form 4833">
              <a:extLst>
                <a:ext uri="{FF2B5EF4-FFF2-40B4-BE49-F238E27FC236}">
                  <a16:creationId xmlns:a16="http://schemas.microsoft.com/office/drawing/2014/main" id="{7F264978-5381-89AB-D510-6F952F14A143}"/>
                </a:ext>
              </a:extLst>
            </p:cNvPr>
            <p:cNvSpPr/>
            <p:nvPr/>
          </p:nvSpPr>
          <p:spPr>
            <a:xfrm>
              <a:off x="9063568" y="1503193"/>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Serbest Form 4834">
              <a:extLst>
                <a:ext uri="{FF2B5EF4-FFF2-40B4-BE49-F238E27FC236}">
                  <a16:creationId xmlns:a16="http://schemas.microsoft.com/office/drawing/2014/main" id="{0DA633FA-CE8D-F094-8692-FB190E79DE77}"/>
                </a:ext>
              </a:extLst>
            </p:cNvPr>
            <p:cNvSpPr/>
            <p:nvPr/>
          </p:nvSpPr>
          <p:spPr>
            <a:xfrm>
              <a:off x="7653728" y="1522519"/>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Serbest Form 4835">
              <a:extLst>
                <a:ext uri="{FF2B5EF4-FFF2-40B4-BE49-F238E27FC236}">
                  <a16:creationId xmlns:a16="http://schemas.microsoft.com/office/drawing/2014/main" id="{9649E088-E13C-C610-2224-9308D2E6DB51}"/>
                </a:ext>
              </a:extLst>
            </p:cNvPr>
            <p:cNvSpPr/>
            <p:nvPr/>
          </p:nvSpPr>
          <p:spPr>
            <a:xfrm>
              <a:off x="7653728" y="1522519"/>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6" name="Serbest Form 4836">
              <a:extLst>
                <a:ext uri="{FF2B5EF4-FFF2-40B4-BE49-F238E27FC236}">
                  <a16:creationId xmlns:a16="http://schemas.microsoft.com/office/drawing/2014/main" id="{351B6745-B71D-03A3-2190-670B6CEE1355}"/>
                </a:ext>
              </a:extLst>
            </p:cNvPr>
            <p:cNvSpPr/>
            <p:nvPr/>
          </p:nvSpPr>
          <p:spPr>
            <a:xfrm>
              <a:off x="6549339" y="130283"/>
              <a:ext cx="309481" cy="212776"/>
            </a:xfrm>
            <a:custGeom>
              <a:avLst/>
              <a:gdLst>
                <a:gd name="connsiteX0" fmla="*/ 13046 w 309481"/>
                <a:gd name="connsiteY0" fmla="*/ 178409 h 212776"/>
                <a:gd name="connsiteX1" fmla="*/ 13046 w 309481"/>
                <a:gd name="connsiteY1" fmla="*/ 195545 h 212776"/>
                <a:gd name="connsiteX2" fmla="*/ 16284 w 309481"/>
                <a:gd name="connsiteY2" fmla="*/ 202400 h 212776"/>
                <a:gd name="connsiteX3" fmla="*/ 19616 w 309481"/>
                <a:gd name="connsiteY3" fmla="*/ 205827 h 212776"/>
                <a:gd name="connsiteX4" fmla="*/ 26092 w 309481"/>
                <a:gd name="connsiteY4" fmla="*/ 205827 h 212776"/>
                <a:gd name="connsiteX5" fmla="*/ 32662 w 309481"/>
                <a:gd name="connsiteY5" fmla="*/ 202400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00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00 h 212776"/>
                <a:gd name="connsiteX22" fmla="*/ 175976 w 309481"/>
                <a:gd name="connsiteY22" fmla="*/ 205827 h 212776"/>
                <a:gd name="connsiteX23" fmla="*/ 182451 w 309481"/>
                <a:gd name="connsiteY23" fmla="*/ 202400 h 212776"/>
                <a:gd name="connsiteX24" fmla="*/ 188927 w 309481"/>
                <a:gd name="connsiteY24" fmla="*/ 209350 h 212776"/>
                <a:gd name="connsiteX25" fmla="*/ 188927 w 309481"/>
                <a:gd name="connsiteY25" fmla="*/ 205827 h 212776"/>
                <a:gd name="connsiteX26" fmla="*/ 192260 w 309481"/>
                <a:gd name="connsiteY26" fmla="*/ 202400 h 212776"/>
                <a:gd name="connsiteX27" fmla="*/ 201973 w 309481"/>
                <a:gd name="connsiteY27" fmla="*/ 202400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00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00"/>
                  </a:lnTo>
                  <a:lnTo>
                    <a:pt x="19616" y="205827"/>
                  </a:lnTo>
                  <a:lnTo>
                    <a:pt x="26092" y="205827"/>
                  </a:lnTo>
                  <a:lnTo>
                    <a:pt x="32662" y="202400"/>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00"/>
                  </a:lnTo>
                  <a:lnTo>
                    <a:pt x="143409" y="198973"/>
                  </a:lnTo>
                  <a:lnTo>
                    <a:pt x="153122" y="205827"/>
                  </a:lnTo>
                  <a:lnTo>
                    <a:pt x="159693" y="198973"/>
                  </a:lnTo>
                  <a:lnTo>
                    <a:pt x="162930" y="205827"/>
                  </a:lnTo>
                  <a:lnTo>
                    <a:pt x="172643" y="202400"/>
                  </a:lnTo>
                  <a:lnTo>
                    <a:pt x="175976" y="205827"/>
                  </a:lnTo>
                  <a:lnTo>
                    <a:pt x="182451" y="202400"/>
                  </a:lnTo>
                  <a:lnTo>
                    <a:pt x="188927" y="209350"/>
                  </a:lnTo>
                  <a:lnTo>
                    <a:pt x="188927" y="205827"/>
                  </a:lnTo>
                  <a:lnTo>
                    <a:pt x="192260" y="202400"/>
                  </a:lnTo>
                  <a:lnTo>
                    <a:pt x="201973" y="202400"/>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00"/>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7" name="Serbest Form 4837">
              <a:extLst>
                <a:ext uri="{FF2B5EF4-FFF2-40B4-BE49-F238E27FC236}">
                  <a16:creationId xmlns:a16="http://schemas.microsoft.com/office/drawing/2014/main" id="{7AE0354F-81D9-0C32-610F-00ADC2FB2330}"/>
                </a:ext>
              </a:extLst>
            </p:cNvPr>
            <p:cNvSpPr/>
            <p:nvPr/>
          </p:nvSpPr>
          <p:spPr>
            <a:xfrm>
              <a:off x="6549339" y="130283"/>
              <a:ext cx="309481" cy="212776"/>
            </a:xfrm>
            <a:custGeom>
              <a:avLst/>
              <a:gdLst>
                <a:gd name="connsiteX0" fmla="*/ 13046 w 309481"/>
                <a:gd name="connsiteY0" fmla="*/ 178409 h 212776"/>
                <a:gd name="connsiteX1" fmla="*/ 13046 w 309481"/>
                <a:gd name="connsiteY1" fmla="*/ 195545 h 212776"/>
                <a:gd name="connsiteX2" fmla="*/ 16284 w 309481"/>
                <a:gd name="connsiteY2" fmla="*/ 202495 h 212776"/>
                <a:gd name="connsiteX3" fmla="*/ 19616 w 309481"/>
                <a:gd name="connsiteY3" fmla="*/ 205827 h 212776"/>
                <a:gd name="connsiteX4" fmla="*/ 26092 w 309481"/>
                <a:gd name="connsiteY4" fmla="*/ 205827 h 212776"/>
                <a:gd name="connsiteX5" fmla="*/ 32662 w 309481"/>
                <a:gd name="connsiteY5" fmla="*/ 202495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95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95 h 212776"/>
                <a:gd name="connsiteX22" fmla="*/ 175976 w 309481"/>
                <a:gd name="connsiteY22" fmla="*/ 205827 h 212776"/>
                <a:gd name="connsiteX23" fmla="*/ 182451 w 309481"/>
                <a:gd name="connsiteY23" fmla="*/ 202495 h 212776"/>
                <a:gd name="connsiteX24" fmla="*/ 188927 w 309481"/>
                <a:gd name="connsiteY24" fmla="*/ 209350 h 212776"/>
                <a:gd name="connsiteX25" fmla="*/ 188927 w 309481"/>
                <a:gd name="connsiteY25" fmla="*/ 205827 h 212776"/>
                <a:gd name="connsiteX26" fmla="*/ 192260 w 309481"/>
                <a:gd name="connsiteY26" fmla="*/ 202495 h 212776"/>
                <a:gd name="connsiteX27" fmla="*/ 201973 w 309481"/>
                <a:gd name="connsiteY27" fmla="*/ 202495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95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95"/>
                  </a:lnTo>
                  <a:lnTo>
                    <a:pt x="19616" y="205827"/>
                  </a:lnTo>
                  <a:lnTo>
                    <a:pt x="26092" y="205827"/>
                  </a:lnTo>
                  <a:lnTo>
                    <a:pt x="32662" y="202495"/>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95"/>
                  </a:lnTo>
                  <a:lnTo>
                    <a:pt x="143409" y="198973"/>
                  </a:lnTo>
                  <a:lnTo>
                    <a:pt x="153122" y="205827"/>
                  </a:lnTo>
                  <a:lnTo>
                    <a:pt x="159693" y="198973"/>
                  </a:lnTo>
                  <a:lnTo>
                    <a:pt x="162930" y="205827"/>
                  </a:lnTo>
                  <a:lnTo>
                    <a:pt x="172643" y="202495"/>
                  </a:lnTo>
                  <a:lnTo>
                    <a:pt x="175976" y="205827"/>
                  </a:lnTo>
                  <a:lnTo>
                    <a:pt x="182451" y="202495"/>
                  </a:lnTo>
                  <a:lnTo>
                    <a:pt x="188927" y="209350"/>
                  </a:lnTo>
                  <a:lnTo>
                    <a:pt x="188927" y="205827"/>
                  </a:lnTo>
                  <a:lnTo>
                    <a:pt x="192260" y="202495"/>
                  </a:lnTo>
                  <a:lnTo>
                    <a:pt x="201973" y="202495"/>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95"/>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Serbest Form 4838">
              <a:extLst>
                <a:ext uri="{FF2B5EF4-FFF2-40B4-BE49-F238E27FC236}">
                  <a16:creationId xmlns:a16="http://schemas.microsoft.com/office/drawing/2014/main" id="{BCF59DDD-2B1B-D30F-9204-AD07898F2B91}"/>
                </a:ext>
              </a:extLst>
            </p:cNvPr>
            <p:cNvSpPr/>
            <p:nvPr/>
          </p:nvSpPr>
          <p:spPr>
            <a:xfrm>
              <a:off x="7361324" y="787749"/>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Serbest Form 4839">
              <a:extLst>
                <a:ext uri="{FF2B5EF4-FFF2-40B4-BE49-F238E27FC236}">
                  <a16:creationId xmlns:a16="http://schemas.microsoft.com/office/drawing/2014/main" id="{BDA48FF3-6E7C-51B9-AED4-19C1E0F5FA9C}"/>
                </a:ext>
              </a:extLst>
            </p:cNvPr>
            <p:cNvSpPr/>
            <p:nvPr/>
          </p:nvSpPr>
          <p:spPr>
            <a:xfrm>
              <a:off x="7361324" y="787749"/>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Serbest Form 4840">
              <a:extLst>
                <a:ext uri="{FF2B5EF4-FFF2-40B4-BE49-F238E27FC236}">
                  <a16:creationId xmlns:a16="http://schemas.microsoft.com/office/drawing/2014/main" id="{D9E2C20D-A34C-18E7-9401-20370392F9B9}"/>
                </a:ext>
              </a:extLst>
            </p:cNvPr>
            <p:cNvSpPr/>
            <p:nvPr/>
          </p:nvSpPr>
          <p:spPr>
            <a:xfrm>
              <a:off x="6104543" y="459016"/>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Serbest Form 4841">
              <a:extLst>
                <a:ext uri="{FF2B5EF4-FFF2-40B4-BE49-F238E27FC236}">
                  <a16:creationId xmlns:a16="http://schemas.microsoft.com/office/drawing/2014/main" id="{3A550C84-A3B6-8FEA-41F9-4AB5F35FBE65}"/>
                </a:ext>
              </a:extLst>
            </p:cNvPr>
            <p:cNvSpPr/>
            <p:nvPr/>
          </p:nvSpPr>
          <p:spPr>
            <a:xfrm>
              <a:off x="6104543" y="459016"/>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Serbest Form 4842">
              <a:extLst>
                <a:ext uri="{FF2B5EF4-FFF2-40B4-BE49-F238E27FC236}">
                  <a16:creationId xmlns:a16="http://schemas.microsoft.com/office/drawing/2014/main" id="{79B65B6B-0039-B8A0-A339-96547490E3FE}"/>
                </a:ext>
              </a:extLst>
            </p:cNvPr>
            <p:cNvSpPr/>
            <p:nvPr/>
          </p:nvSpPr>
          <p:spPr>
            <a:xfrm>
              <a:off x="9954017" y="3282044"/>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478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763 w 1542360"/>
                <a:gd name="connsiteY29" fmla="*/ 1457259 h 1566645"/>
                <a:gd name="connsiteX30" fmla="*/ 1030241 w 1542360"/>
                <a:gd name="connsiteY30" fmla="*/ 1446691 h 1566645"/>
                <a:gd name="connsiteX31" fmla="*/ 1010624 w 1542360"/>
                <a:gd name="connsiteY31" fmla="*/ 1446691 h 1566645"/>
                <a:gd name="connsiteX32" fmla="*/ 997578 w 1542360"/>
                <a:gd name="connsiteY32" fmla="*/ 1429079 h 1566645"/>
                <a:gd name="connsiteX33" fmla="*/ 994341 w 1542360"/>
                <a:gd name="connsiteY33" fmla="*/ 1432601 h 1566645"/>
                <a:gd name="connsiteX34" fmla="*/ 991008 w 1542360"/>
                <a:gd name="connsiteY34" fmla="*/ 1432601 h 1566645"/>
                <a:gd name="connsiteX35" fmla="*/ 987770 w 1542360"/>
                <a:gd name="connsiteY35" fmla="*/ 1436124 h 1566645"/>
                <a:gd name="connsiteX36" fmla="*/ 984532 w 1542360"/>
                <a:gd name="connsiteY36" fmla="*/ 1436124 h 1566645"/>
                <a:gd name="connsiteX37" fmla="*/ 968154 w 1542360"/>
                <a:gd name="connsiteY37" fmla="*/ 1418512 h 1566645"/>
                <a:gd name="connsiteX38" fmla="*/ 968154 w 1542360"/>
                <a:gd name="connsiteY38" fmla="*/ 1425556 h 1566645"/>
                <a:gd name="connsiteX39" fmla="*/ 971391 w 1542360"/>
                <a:gd name="connsiteY39" fmla="*/ 1439646 h 1566645"/>
                <a:gd name="connsiteX40" fmla="*/ 971391 w 1542360"/>
                <a:gd name="connsiteY40" fmla="*/ 1453736 h 1566645"/>
                <a:gd name="connsiteX41" fmla="*/ 968154 w 1542360"/>
                <a:gd name="connsiteY41" fmla="*/ 1457259 h 1566645"/>
                <a:gd name="connsiteX42" fmla="*/ 968154 w 1542360"/>
                <a:gd name="connsiteY42" fmla="*/ 1460781 h 1566645"/>
                <a:gd name="connsiteX43" fmla="*/ 964821 w 1542360"/>
                <a:gd name="connsiteY43" fmla="*/ 1464304 h 1566645"/>
                <a:gd name="connsiteX44" fmla="*/ 964821 w 1542360"/>
                <a:gd name="connsiteY44" fmla="*/ 1471349 h 1566645"/>
                <a:gd name="connsiteX45" fmla="*/ 968154 w 1542360"/>
                <a:gd name="connsiteY45" fmla="*/ 1478393 h 1566645"/>
                <a:gd name="connsiteX46" fmla="*/ 968154 w 1542360"/>
                <a:gd name="connsiteY46" fmla="*/ 1489056 h 1566645"/>
                <a:gd name="connsiteX47" fmla="*/ 961583 w 1542360"/>
                <a:gd name="connsiteY47" fmla="*/ 1492578 h 1566645"/>
                <a:gd name="connsiteX48" fmla="*/ 958346 w 1542360"/>
                <a:gd name="connsiteY48" fmla="*/ 1496101 h 1566645"/>
                <a:gd name="connsiteX49" fmla="*/ 955013 w 1542360"/>
                <a:gd name="connsiteY49" fmla="*/ 1496101 h 1566645"/>
                <a:gd name="connsiteX50" fmla="*/ 948537 w 1542360"/>
                <a:gd name="connsiteY50" fmla="*/ 1489056 h 1566645"/>
                <a:gd name="connsiteX51" fmla="*/ 948537 w 1542360"/>
                <a:gd name="connsiteY51" fmla="*/ 1492578 h 1566645"/>
                <a:gd name="connsiteX52" fmla="*/ 945204 w 1542360"/>
                <a:gd name="connsiteY52" fmla="*/ 1496101 h 1566645"/>
                <a:gd name="connsiteX53" fmla="*/ 945204 w 1542360"/>
                <a:gd name="connsiteY53" fmla="*/ 1503146 h 1566645"/>
                <a:gd name="connsiteX54" fmla="*/ 941967 w 1542360"/>
                <a:gd name="connsiteY54" fmla="*/ 1513714 h 1566645"/>
                <a:gd name="connsiteX55" fmla="*/ 941967 w 1542360"/>
                <a:gd name="connsiteY55" fmla="*/ 1520759 h 1566645"/>
                <a:gd name="connsiteX56" fmla="*/ 948537 w 1542360"/>
                <a:gd name="connsiteY56" fmla="*/ 1534848 h 1566645"/>
                <a:gd name="connsiteX57" fmla="*/ 948537 w 1542360"/>
                <a:gd name="connsiteY57" fmla="*/ 1538371 h 1566645"/>
                <a:gd name="connsiteX58" fmla="*/ 951776 w 1542360"/>
                <a:gd name="connsiteY58" fmla="*/ 1545416 h 1566645"/>
                <a:gd name="connsiteX59" fmla="*/ 964821 w 1542360"/>
                <a:gd name="connsiteY59" fmla="*/ 1545416 h 1566645"/>
                <a:gd name="connsiteX60" fmla="*/ 955299 w 1542360"/>
                <a:gd name="connsiteY60" fmla="*/ 1552461 h 1566645"/>
                <a:gd name="connsiteX61" fmla="*/ 958632 w 1542360"/>
                <a:gd name="connsiteY61" fmla="*/ 1566646 h 1566645"/>
                <a:gd name="connsiteX62" fmla="*/ 965106 w 1542360"/>
                <a:gd name="connsiteY62" fmla="*/ 1563124 h 1566645"/>
                <a:gd name="connsiteX63" fmla="*/ 968440 w 1542360"/>
                <a:gd name="connsiteY63" fmla="*/ 1563124 h 1566645"/>
                <a:gd name="connsiteX64" fmla="*/ 971677 w 1542360"/>
                <a:gd name="connsiteY64" fmla="*/ 1559601 h 1566645"/>
                <a:gd name="connsiteX65" fmla="*/ 978247 w 1542360"/>
                <a:gd name="connsiteY65" fmla="*/ 1559601 h 1566645"/>
                <a:gd name="connsiteX66" fmla="*/ 981486 w 1542360"/>
                <a:gd name="connsiteY66" fmla="*/ 1563124 h 1566645"/>
                <a:gd name="connsiteX67" fmla="*/ 991008 w 1542360"/>
                <a:gd name="connsiteY67" fmla="*/ 1563124 h 1566645"/>
                <a:gd name="connsiteX68" fmla="*/ 997578 w 1542360"/>
                <a:gd name="connsiteY68" fmla="*/ 1559601 h 1566645"/>
                <a:gd name="connsiteX69" fmla="*/ 1000816 w 1542360"/>
                <a:gd name="connsiteY69" fmla="*/ 1556079 h 1566645"/>
                <a:gd name="connsiteX70" fmla="*/ 1004149 w 1542360"/>
                <a:gd name="connsiteY70" fmla="*/ 1548939 h 1566645"/>
                <a:gd name="connsiteX71" fmla="*/ 1010624 w 1542360"/>
                <a:gd name="connsiteY71" fmla="*/ 1548939 h 1566645"/>
                <a:gd name="connsiteX72" fmla="*/ 1013957 w 1542360"/>
                <a:gd name="connsiteY72" fmla="*/ 1552461 h 1566645"/>
                <a:gd name="connsiteX73" fmla="*/ 1013957 w 1542360"/>
                <a:gd name="connsiteY73" fmla="*/ 1556079 h 1566645"/>
                <a:gd name="connsiteX74" fmla="*/ 1007387 w 1542360"/>
                <a:gd name="connsiteY74" fmla="*/ 1563124 h 1566645"/>
                <a:gd name="connsiteX75" fmla="*/ 1016909 w 1542360"/>
                <a:gd name="connsiteY75" fmla="*/ 1566646 h 1566645"/>
                <a:gd name="connsiteX76" fmla="*/ 1026432 w 1542360"/>
                <a:gd name="connsiteY76" fmla="*/ 1556079 h 1566645"/>
                <a:gd name="connsiteX77" fmla="*/ 1029669 w 1542360"/>
                <a:gd name="connsiteY77" fmla="*/ 1548939 h 1566645"/>
                <a:gd name="connsiteX78" fmla="*/ 1036240 w 1542360"/>
                <a:gd name="connsiteY78" fmla="*/ 1545416 h 1566645"/>
                <a:gd name="connsiteX79" fmla="*/ 1039573 w 1542360"/>
                <a:gd name="connsiteY79" fmla="*/ 1538371 h 1566645"/>
                <a:gd name="connsiteX80" fmla="*/ 1046048 w 1542360"/>
                <a:gd name="connsiteY80" fmla="*/ 1531326 h 1566645"/>
                <a:gd name="connsiteX81" fmla="*/ 1042810 w 1542360"/>
                <a:gd name="connsiteY81" fmla="*/ 1531326 h 1566645"/>
                <a:gd name="connsiteX82" fmla="*/ 1036240 w 1542360"/>
                <a:gd name="connsiteY82" fmla="*/ 1524281 h 1566645"/>
                <a:gd name="connsiteX83" fmla="*/ 1045763 w 1542360"/>
                <a:gd name="connsiteY83" fmla="*/ 1506669 h 1566645"/>
                <a:gd name="connsiteX84" fmla="*/ 1062141 w 1542360"/>
                <a:gd name="connsiteY84" fmla="*/ 1506669 h 1566645"/>
                <a:gd name="connsiteX85" fmla="*/ 1068711 w 1542360"/>
                <a:gd name="connsiteY85" fmla="*/ 1492578 h 1566645"/>
                <a:gd name="connsiteX86" fmla="*/ 1068711 w 1542360"/>
                <a:gd name="connsiteY86" fmla="*/ 1477918 h 1566645"/>
                <a:gd name="connsiteX87" fmla="*/ 1071950 w 1542360"/>
                <a:gd name="connsiteY87" fmla="*/ 1470873 h 1566645"/>
                <a:gd name="connsiteX88" fmla="*/ 1078520 w 1542360"/>
                <a:gd name="connsiteY88" fmla="*/ 1467350 h 1566645"/>
                <a:gd name="connsiteX89" fmla="*/ 1081757 w 1542360"/>
                <a:gd name="connsiteY89" fmla="*/ 1460305 h 1566645"/>
                <a:gd name="connsiteX90" fmla="*/ 1084995 w 1542360"/>
                <a:gd name="connsiteY90" fmla="*/ 1456783 h 1566645"/>
                <a:gd name="connsiteX91" fmla="*/ 1088328 w 1542360"/>
                <a:gd name="connsiteY91" fmla="*/ 1449738 h 1566645"/>
                <a:gd name="connsiteX92" fmla="*/ 1088328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967 w 1542360"/>
                <a:gd name="connsiteY184" fmla="*/ 28180 h 1566645"/>
                <a:gd name="connsiteX185" fmla="*/ 1292967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478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906 w 1542360"/>
                <a:gd name="connsiteY254" fmla="*/ 118812 h 1566645"/>
                <a:gd name="connsiteX255" fmla="*/ 1038906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478" y="145088"/>
                  </a:lnTo>
                  <a:close/>
                  <a:moveTo>
                    <a:pt x="1085186" y="1443169"/>
                  </a:moveTo>
                  <a:lnTo>
                    <a:pt x="1075664" y="1443169"/>
                  </a:lnTo>
                  <a:lnTo>
                    <a:pt x="1069188" y="1450214"/>
                  </a:lnTo>
                  <a:lnTo>
                    <a:pt x="1069188" y="1446691"/>
                  </a:lnTo>
                  <a:lnTo>
                    <a:pt x="1056047" y="1446691"/>
                  </a:lnTo>
                  <a:lnTo>
                    <a:pt x="1049571" y="1450214"/>
                  </a:lnTo>
                  <a:lnTo>
                    <a:pt x="1043001" y="1450214"/>
                  </a:lnTo>
                  <a:lnTo>
                    <a:pt x="1039763" y="1457259"/>
                  </a:lnTo>
                  <a:lnTo>
                    <a:pt x="1030241" y="1446691"/>
                  </a:lnTo>
                  <a:lnTo>
                    <a:pt x="1010624" y="1446691"/>
                  </a:lnTo>
                  <a:lnTo>
                    <a:pt x="997578" y="1429079"/>
                  </a:lnTo>
                  <a:lnTo>
                    <a:pt x="994341" y="1432601"/>
                  </a:lnTo>
                  <a:lnTo>
                    <a:pt x="991008" y="1432601"/>
                  </a:lnTo>
                  <a:lnTo>
                    <a:pt x="987770" y="1436124"/>
                  </a:lnTo>
                  <a:lnTo>
                    <a:pt x="984532" y="1436124"/>
                  </a:lnTo>
                  <a:lnTo>
                    <a:pt x="968154" y="1418512"/>
                  </a:lnTo>
                  <a:lnTo>
                    <a:pt x="968154" y="1425556"/>
                  </a:lnTo>
                  <a:lnTo>
                    <a:pt x="971391" y="1439646"/>
                  </a:lnTo>
                  <a:lnTo>
                    <a:pt x="971391" y="1453736"/>
                  </a:lnTo>
                  <a:lnTo>
                    <a:pt x="968154" y="1457259"/>
                  </a:lnTo>
                  <a:lnTo>
                    <a:pt x="968154" y="1460781"/>
                  </a:lnTo>
                  <a:lnTo>
                    <a:pt x="964821" y="1464304"/>
                  </a:lnTo>
                  <a:lnTo>
                    <a:pt x="964821" y="1471349"/>
                  </a:lnTo>
                  <a:lnTo>
                    <a:pt x="968154" y="1478393"/>
                  </a:lnTo>
                  <a:lnTo>
                    <a:pt x="968154" y="1489056"/>
                  </a:lnTo>
                  <a:lnTo>
                    <a:pt x="961583" y="1492578"/>
                  </a:lnTo>
                  <a:lnTo>
                    <a:pt x="958346" y="1496101"/>
                  </a:lnTo>
                  <a:lnTo>
                    <a:pt x="955013" y="1496101"/>
                  </a:lnTo>
                  <a:lnTo>
                    <a:pt x="948537" y="1489056"/>
                  </a:lnTo>
                  <a:lnTo>
                    <a:pt x="948537" y="1492578"/>
                  </a:lnTo>
                  <a:lnTo>
                    <a:pt x="945204" y="1496101"/>
                  </a:lnTo>
                  <a:lnTo>
                    <a:pt x="945204" y="1503146"/>
                  </a:lnTo>
                  <a:lnTo>
                    <a:pt x="941967" y="1513714"/>
                  </a:lnTo>
                  <a:lnTo>
                    <a:pt x="941967" y="1520759"/>
                  </a:lnTo>
                  <a:lnTo>
                    <a:pt x="948537" y="1534848"/>
                  </a:lnTo>
                  <a:lnTo>
                    <a:pt x="948537" y="1538371"/>
                  </a:lnTo>
                  <a:lnTo>
                    <a:pt x="951776" y="1545416"/>
                  </a:lnTo>
                  <a:lnTo>
                    <a:pt x="964821" y="1545416"/>
                  </a:lnTo>
                  <a:lnTo>
                    <a:pt x="955299" y="1552461"/>
                  </a:lnTo>
                  <a:lnTo>
                    <a:pt x="958632" y="1566646"/>
                  </a:lnTo>
                  <a:lnTo>
                    <a:pt x="965106" y="1563124"/>
                  </a:lnTo>
                  <a:lnTo>
                    <a:pt x="968440" y="1563124"/>
                  </a:lnTo>
                  <a:lnTo>
                    <a:pt x="971677" y="1559601"/>
                  </a:lnTo>
                  <a:lnTo>
                    <a:pt x="978247" y="1559601"/>
                  </a:lnTo>
                  <a:lnTo>
                    <a:pt x="981486" y="1563124"/>
                  </a:lnTo>
                  <a:lnTo>
                    <a:pt x="991008" y="1563124"/>
                  </a:lnTo>
                  <a:lnTo>
                    <a:pt x="997578" y="1559601"/>
                  </a:lnTo>
                  <a:lnTo>
                    <a:pt x="1000816" y="1556079"/>
                  </a:lnTo>
                  <a:lnTo>
                    <a:pt x="1004149" y="1548939"/>
                  </a:lnTo>
                  <a:lnTo>
                    <a:pt x="1010624" y="1548939"/>
                  </a:lnTo>
                  <a:lnTo>
                    <a:pt x="1013957" y="1552461"/>
                  </a:lnTo>
                  <a:lnTo>
                    <a:pt x="1013957" y="1556079"/>
                  </a:lnTo>
                  <a:lnTo>
                    <a:pt x="1007387" y="1563124"/>
                  </a:lnTo>
                  <a:lnTo>
                    <a:pt x="1016909" y="1566646"/>
                  </a:lnTo>
                  <a:lnTo>
                    <a:pt x="1026432" y="1556079"/>
                  </a:lnTo>
                  <a:lnTo>
                    <a:pt x="1029669" y="1548939"/>
                  </a:lnTo>
                  <a:lnTo>
                    <a:pt x="1036240" y="1545416"/>
                  </a:lnTo>
                  <a:lnTo>
                    <a:pt x="1039573" y="1538371"/>
                  </a:lnTo>
                  <a:lnTo>
                    <a:pt x="1046048" y="1531326"/>
                  </a:lnTo>
                  <a:lnTo>
                    <a:pt x="1042810" y="1531326"/>
                  </a:lnTo>
                  <a:lnTo>
                    <a:pt x="1036240" y="1524281"/>
                  </a:lnTo>
                  <a:lnTo>
                    <a:pt x="1045763" y="1506669"/>
                  </a:lnTo>
                  <a:lnTo>
                    <a:pt x="1062141" y="1506669"/>
                  </a:lnTo>
                  <a:lnTo>
                    <a:pt x="1068711" y="1492578"/>
                  </a:lnTo>
                  <a:lnTo>
                    <a:pt x="1068711" y="1477918"/>
                  </a:lnTo>
                  <a:lnTo>
                    <a:pt x="1071950" y="1470873"/>
                  </a:lnTo>
                  <a:lnTo>
                    <a:pt x="1078520" y="1467350"/>
                  </a:lnTo>
                  <a:lnTo>
                    <a:pt x="1081757" y="1460305"/>
                  </a:lnTo>
                  <a:lnTo>
                    <a:pt x="1084995" y="1456783"/>
                  </a:lnTo>
                  <a:lnTo>
                    <a:pt x="1088328" y="1449738"/>
                  </a:lnTo>
                  <a:lnTo>
                    <a:pt x="1088328"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967" y="28180"/>
                  </a:lnTo>
                  <a:lnTo>
                    <a:pt x="1292967"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478"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906" y="118812"/>
                  </a:lnTo>
                  <a:lnTo>
                    <a:pt x="1038906"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Serbest Form 4843">
              <a:extLst>
                <a:ext uri="{FF2B5EF4-FFF2-40B4-BE49-F238E27FC236}">
                  <a16:creationId xmlns:a16="http://schemas.microsoft.com/office/drawing/2014/main" id="{1F955F2D-83D3-F8FD-55E3-5E8728D629B7}"/>
                </a:ext>
              </a:extLst>
            </p:cNvPr>
            <p:cNvSpPr/>
            <p:nvPr/>
          </p:nvSpPr>
          <p:spPr>
            <a:xfrm>
              <a:off x="9954017" y="3282044"/>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382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668 w 1542360"/>
                <a:gd name="connsiteY29" fmla="*/ 1457259 h 1566645"/>
                <a:gd name="connsiteX30" fmla="*/ 1030146 w 1542360"/>
                <a:gd name="connsiteY30" fmla="*/ 1446691 h 1566645"/>
                <a:gd name="connsiteX31" fmla="*/ 1010529 w 1542360"/>
                <a:gd name="connsiteY31" fmla="*/ 1446691 h 1566645"/>
                <a:gd name="connsiteX32" fmla="*/ 997483 w 1542360"/>
                <a:gd name="connsiteY32" fmla="*/ 1429079 h 1566645"/>
                <a:gd name="connsiteX33" fmla="*/ 994246 w 1542360"/>
                <a:gd name="connsiteY33" fmla="*/ 1432601 h 1566645"/>
                <a:gd name="connsiteX34" fmla="*/ 990913 w 1542360"/>
                <a:gd name="connsiteY34" fmla="*/ 1432601 h 1566645"/>
                <a:gd name="connsiteX35" fmla="*/ 987674 w 1542360"/>
                <a:gd name="connsiteY35" fmla="*/ 1436124 h 1566645"/>
                <a:gd name="connsiteX36" fmla="*/ 984437 w 1542360"/>
                <a:gd name="connsiteY36" fmla="*/ 1436124 h 1566645"/>
                <a:gd name="connsiteX37" fmla="*/ 968059 w 1542360"/>
                <a:gd name="connsiteY37" fmla="*/ 1418512 h 1566645"/>
                <a:gd name="connsiteX38" fmla="*/ 968059 w 1542360"/>
                <a:gd name="connsiteY38" fmla="*/ 1425556 h 1566645"/>
                <a:gd name="connsiteX39" fmla="*/ 971296 w 1542360"/>
                <a:gd name="connsiteY39" fmla="*/ 1439646 h 1566645"/>
                <a:gd name="connsiteX40" fmla="*/ 971296 w 1542360"/>
                <a:gd name="connsiteY40" fmla="*/ 1453736 h 1566645"/>
                <a:gd name="connsiteX41" fmla="*/ 968059 w 1542360"/>
                <a:gd name="connsiteY41" fmla="*/ 1457259 h 1566645"/>
                <a:gd name="connsiteX42" fmla="*/ 968059 w 1542360"/>
                <a:gd name="connsiteY42" fmla="*/ 1460781 h 1566645"/>
                <a:gd name="connsiteX43" fmla="*/ 964726 w 1542360"/>
                <a:gd name="connsiteY43" fmla="*/ 1464304 h 1566645"/>
                <a:gd name="connsiteX44" fmla="*/ 964726 w 1542360"/>
                <a:gd name="connsiteY44" fmla="*/ 1471349 h 1566645"/>
                <a:gd name="connsiteX45" fmla="*/ 968059 w 1542360"/>
                <a:gd name="connsiteY45" fmla="*/ 1478393 h 1566645"/>
                <a:gd name="connsiteX46" fmla="*/ 968059 w 1542360"/>
                <a:gd name="connsiteY46" fmla="*/ 1489056 h 1566645"/>
                <a:gd name="connsiteX47" fmla="*/ 961488 w 1542360"/>
                <a:gd name="connsiteY47" fmla="*/ 1492578 h 1566645"/>
                <a:gd name="connsiteX48" fmla="*/ 958250 w 1542360"/>
                <a:gd name="connsiteY48" fmla="*/ 1496101 h 1566645"/>
                <a:gd name="connsiteX49" fmla="*/ 954918 w 1542360"/>
                <a:gd name="connsiteY49" fmla="*/ 1496101 h 1566645"/>
                <a:gd name="connsiteX50" fmla="*/ 948442 w 1542360"/>
                <a:gd name="connsiteY50" fmla="*/ 1489056 h 1566645"/>
                <a:gd name="connsiteX51" fmla="*/ 948442 w 1542360"/>
                <a:gd name="connsiteY51" fmla="*/ 1492578 h 1566645"/>
                <a:gd name="connsiteX52" fmla="*/ 945109 w 1542360"/>
                <a:gd name="connsiteY52" fmla="*/ 1496101 h 1566645"/>
                <a:gd name="connsiteX53" fmla="*/ 945109 w 1542360"/>
                <a:gd name="connsiteY53" fmla="*/ 1503146 h 1566645"/>
                <a:gd name="connsiteX54" fmla="*/ 941872 w 1542360"/>
                <a:gd name="connsiteY54" fmla="*/ 1513714 h 1566645"/>
                <a:gd name="connsiteX55" fmla="*/ 941872 w 1542360"/>
                <a:gd name="connsiteY55" fmla="*/ 1520759 h 1566645"/>
                <a:gd name="connsiteX56" fmla="*/ 948442 w 1542360"/>
                <a:gd name="connsiteY56" fmla="*/ 1534848 h 1566645"/>
                <a:gd name="connsiteX57" fmla="*/ 948442 w 1542360"/>
                <a:gd name="connsiteY57" fmla="*/ 1538371 h 1566645"/>
                <a:gd name="connsiteX58" fmla="*/ 951680 w 1542360"/>
                <a:gd name="connsiteY58" fmla="*/ 1545416 h 1566645"/>
                <a:gd name="connsiteX59" fmla="*/ 964726 w 1542360"/>
                <a:gd name="connsiteY59" fmla="*/ 1545416 h 1566645"/>
                <a:gd name="connsiteX60" fmla="*/ 955204 w 1542360"/>
                <a:gd name="connsiteY60" fmla="*/ 1552461 h 1566645"/>
                <a:gd name="connsiteX61" fmla="*/ 958536 w 1542360"/>
                <a:gd name="connsiteY61" fmla="*/ 1566646 h 1566645"/>
                <a:gd name="connsiteX62" fmla="*/ 965011 w 1542360"/>
                <a:gd name="connsiteY62" fmla="*/ 1563124 h 1566645"/>
                <a:gd name="connsiteX63" fmla="*/ 968345 w 1542360"/>
                <a:gd name="connsiteY63" fmla="*/ 1563124 h 1566645"/>
                <a:gd name="connsiteX64" fmla="*/ 971582 w 1542360"/>
                <a:gd name="connsiteY64" fmla="*/ 1559601 h 1566645"/>
                <a:gd name="connsiteX65" fmla="*/ 978152 w 1542360"/>
                <a:gd name="connsiteY65" fmla="*/ 1559601 h 1566645"/>
                <a:gd name="connsiteX66" fmla="*/ 981390 w 1542360"/>
                <a:gd name="connsiteY66" fmla="*/ 1563124 h 1566645"/>
                <a:gd name="connsiteX67" fmla="*/ 990913 w 1542360"/>
                <a:gd name="connsiteY67" fmla="*/ 1563124 h 1566645"/>
                <a:gd name="connsiteX68" fmla="*/ 997483 w 1542360"/>
                <a:gd name="connsiteY68" fmla="*/ 1559601 h 1566645"/>
                <a:gd name="connsiteX69" fmla="*/ 1000720 w 1542360"/>
                <a:gd name="connsiteY69" fmla="*/ 1556079 h 1566645"/>
                <a:gd name="connsiteX70" fmla="*/ 1004054 w 1542360"/>
                <a:gd name="connsiteY70" fmla="*/ 1548939 h 1566645"/>
                <a:gd name="connsiteX71" fmla="*/ 1010529 w 1542360"/>
                <a:gd name="connsiteY71" fmla="*/ 1548939 h 1566645"/>
                <a:gd name="connsiteX72" fmla="*/ 1013861 w 1542360"/>
                <a:gd name="connsiteY72" fmla="*/ 1552461 h 1566645"/>
                <a:gd name="connsiteX73" fmla="*/ 1013861 w 1542360"/>
                <a:gd name="connsiteY73" fmla="*/ 1556079 h 1566645"/>
                <a:gd name="connsiteX74" fmla="*/ 1007291 w 1542360"/>
                <a:gd name="connsiteY74" fmla="*/ 1563124 h 1566645"/>
                <a:gd name="connsiteX75" fmla="*/ 1016814 w 1542360"/>
                <a:gd name="connsiteY75" fmla="*/ 1566646 h 1566645"/>
                <a:gd name="connsiteX76" fmla="*/ 1026336 w 1542360"/>
                <a:gd name="connsiteY76" fmla="*/ 1556079 h 1566645"/>
                <a:gd name="connsiteX77" fmla="*/ 1029574 w 1542360"/>
                <a:gd name="connsiteY77" fmla="*/ 1548939 h 1566645"/>
                <a:gd name="connsiteX78" fmla="*/ 1036145 w 1542360"/>
                <a:gd name="connsiteY78" fmla="*/ 1545416 h 1566645"/>
                <a:gd name="connsiteX79" fmla="*/ 1039382 w 1542360"/>
                <a:gd name="connsiteY79" fmla="*/ 1538371 h 1566645"/>
                <a:gd name="connsiteX80" fmla="*/ 1045952 w 1542360"/>
                <a:gd name="connsiteY80" fmla="*/ 1531326 h 1566645"/>
                <a:gd name="connsiteX81" fmla="*/ 1042715 w 1542360"/>
                <a:gd name="connsiteY81" fmla="*/ 1531326 h 1566645"/>
                <a:gd name="connsiteX82" fmla="*/ 1036145 w 1542360"/>
                <a:gd name="connsiteY82" fmla="*/ 1524281 h 1566645"/>
                <a:gd name="connsiteX83" fmla="*/ 1045667 w 1542360"/>
                <a:gd name="connsiteY83" fmla="*/ 1506669 h 1566645"/>
                <a:gd name="connsiteX84" fmla="*/ 1062046 w 1542360"/>
                <a:gd name="connsiteY84" fmla="*/ 1506669 h 1566645"/>
                <a:gd name="connsiteX85" fmla="*/ 1068616 w 1542360"/>
                <a:gd name="connsiteY85" fmla="*/ 1492578 h 1566645"/>
                <a:gd name="connsiteX86" fmla="*/ 1068616 w 1542360"/>
                <a:gd name="connsiteY86" fmla="*/ 1477918 h 1566645"/>
                <a:gd name="connsiteX87" fmla="*/ 1071854 w 1542360"/>
                <a:gd name="connsiteY87" fmla="*/ 1470873 h 1566645"/>
                <a:gd name="connsiteX88" fmla="*/ 1078424 w 1542360"/>
                <a:gd name="connsiteY88" fmla="*/ 1467350 h 1566645"/>
                <a:gd name="connsiteX89" fmla="*/ 1081662 w 1542360"/>
                <a:gd name="connsiteY89" fmla="*/ 1460305 h 1566645"/>
                <a:gd name="connsiteX90" fmla="*/ 1084900 w 1542360"/>
                <a:gd name="connsiteY90" fmla="*/ 1456783 h 1566645"/>
                <a:gd name="connsiteX91" fmla="*/ 1088233 w 1542360"/>
                <a:gd name="connsiteY91" fmla="*/ 1449738 h 1566645"/>
                <a:gd name="connsiteX92" fmla="*/ 1088233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871 w 1542360"/>
                <a:gd name="connsiteY184" fmla="*/ 28180 h 1566645"/>
                <a:gd name="connsiteX185" fmla="*/ 1292871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382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810 w 1542360"/>
                <a:gd name="connsiteY254" fmla="*/ 118812 h 1566645"/>
                <a:gd name="connsiteX255" fmla="*/ 1038810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382" y="145088"/>
                  </a:lnTo>
                  <a:close/>
                  <a:moveTo>
                    <a:pt x="1085186" y="1443169"/>
                  </a:moveTo>
                  <a:lnTo>
                    <a:pt x="1075664" y="1443169"/>
                  </a:lnTo>
                  <a:lnTo>
                    <a:pt x="1069188" y="1450214"/>
                  </a:lnTo>
                  <a:lnTo>
                    <a:pt x="1069188" y="1446691"/>
                  </a:lnTo>
                  <a:lnTo>
                    <a:pt x="1056047" y="1446691"/>
                  </a:lnTo>
                  <a:lnTo>
                    <a:pt x="1049571" y="1450214"/>
                  </a:lnTo>
                  <a:lnTo>
                    <a:pt x="1043001" y="1450214"/>
                  </a:lnTo>
                  <a:lnTo>
                    <a:pt x="1039668" y="1457259"/>
                  </a:lnTo>
                  <a:lnTo>
                    <a:pt x="1030146" y="1446691"/>
                  </a:lnTo>
                  <a:lnTo>
                    <a:pt x="1010529" y="1446691"/>
                  </a:lnTo>
                  <a:lnTo>
                    <a:pt x="997483" y="1429079"/>
                  </a:lnTo>
                  <a:lnTo>
                    <a:pt x="994246" y="1432601"/>
                  </a:lnTo>
                  <a:lnTo>
                    <a:pt x="990913" y="1432601"/>
                  </a:lnTo>
                  <a:lnTo>
                    <a:pt x="987674" y="1436124"/>
                  </a:lnTo>
                  <a:lnTo>
                    <a:pt x="984437" y="1436124"/>
                  </a:lnTo>
                  <a:lnTo>
                    <a:pt x="968059" y="1418512"/>
                  </a:lnTo>
                  <a:lnTo>
                    <a:pt x="968059" y="1425556"/>
                  </a:lnTo>
                  <a:lnTo>
                    <a:pt x="971296" y="1439646"/>
                  </a:lnTo>
                  <a:lnTo>
                    <a:pt x="971296" y="1453736"/>
                  </a:lnTo>
                  <a:lnTo>
                    <a:pt x="968059" y="1457259"/>
                  </a:lnTo>
                  <a:lnTo>
                    <a:pt x="968059" y="1460781"/>
                  </a:lnTo>
                  <a:lnTo>
                    <a:pt x="964726" y="1464304"/>
                  </a:lnTo>
                  <a:lnTo>
                    <a:pt x="964726" y="1471349"/>
                  </a:lnTo>
                  <a:lnTo>
                    <a:pt x="968059" y="1478393"/>
                  </a:lnTo>
                  <a:lnTo>
                    <a:pt x="968059" y="1489056"/>
                  </a:lnTo>
                  <a:lnTo>
                    <a:pt x="961488" y="1492578"/>
                  </a:lnTo>
                  <a:lnTo>
                    <a:pt x="958250" y="1496101"/>
                  </a:lnTo>
                  <a:lnTo>
                    <a:pt x="954918" y="1496101"/>
                  </a:lnTo>
                  <a:lnTo>
                    <a:pt x="948442" y="1489056"/>
                  </a:lnTo>
                  <a:lnTo>
                    <a:pt x="948442" y="1492578"/>
                  </a:lnTo>
                  <a:lnTo>
                    <a:pt x="945109" y="1496101"/>
                  </a:lnTo>
                  <a:lnTo>
                    <a:pt x="945109" y="1503146"/>
                  </a:lnTo>
                  <a:lnTo>
                    <a:pt x="941872" y="1513714"/>
                  </a:lnTo>
                  <a:lnTo>
                    <a:pt x="941872" y="1520759"/>
                  </a:lnTo>
                  <a:lnTo>
                    <a:pt x="948442" y="1534848"/>
                  </a:lnTo>
                  <a:lnTo>
                    <a:pt x="948442" y="1538371"/>
                  </a:lnTo>
                  <a:lnTo>
                    <a:pt x="951680" y="1545416"/>
                  </a:lnTo>
                  <a:lnTo>
                    <a:pt x="964726" y="1545416"/>
                  </a:lnTo>
                  <a:lnTo>
                    <a:pt x="955204" y="1552461"/>
                  </a:lnTo>
                  <a:lnTo>
                    <a:pt x="958536" y="1566646"/>
                  </a:lnTo>
                  <a:lnTo>
                    <a:pt x="965011" y="1563124"/>
                  </a:lnTo>
                  <a:lnTo>
                    <a:pt x="968345" y="1563124"/>
                  </a:lnTo>
                  <a:lnTo>
                    <a:pt x="971582" y="1559601"/>
                  </a:lnTo>
                  <a:lnTo>
                    <a:pt x="978152" y="1559601"/>
                  </a:lnTo>
                  <a:lnTo>
                    <a:pt x="981390" y="1563124"/>
                  </a:lnTo>
                  <a:lnTo>
                    <a:pt x="990913" y="1563124"/>
                  </a:lnTo>
                  <a:lnTo>
                    <a:pt x="997483" y="1559601"/>
                  </a:lnTo>
                  <a:lnTo>
                    <a:pt x="1000720" y="1556079"/>
                  </a:lnTo>
                  <a:lnTo>
                    <a:pt x="1004054" y="1548939"/>
                  </a:lnTo>
                  <a:lnTo>
                    <a:pt x="1010529" y="1548939"/>
                  </a:lnTo>
                  <a:lnTo>
                    <a:pt x="1013861" y="1552461"/>
                  </a:lnTo>
                  <a:lnTo>
                    <a:pt x="1013861" y="1556079"/>
                  </a:lnTo>
                  <a:lnTo>
                    <a:pt x="1007291" y="1563124"/>
                  </a:lnTo>
                  <a:lnTo>
                    <a:pt x="1016814" y="1566646"/>
                  </a:lnTo>
                  <a:lnTo>
                    <a:pt x="1026336" y="1556079"/>
                  </a:lnTo>
                  <a:lnTo>
                    <a:pt x="1029574" y="1548939"/>
                  </a:lnTo>
                  <a:lnTo>
                    <a:pt x="1036145" y="1545416"/>
                  </a:lnTo>
                  <a:lnTo>
                    <a:pt x="1039382" y="1538371"/>
                  </a:lnTo>
                  <a:lnTo>
                    <a:pt x="1045952" y="1531326"/>
                  </a:lnTo>
                  <a:lnTo>
                    <a:pt x="1042715" y="1531326"/>
                  </a:lnTo>
                  <a:lnTo>
                    <a:pt x="1036145" y="1524281"/>
                  </a:lnTo>
                  <a:lnTo>
                    <a:pt x="1045667" y="1506669"/>
                  </a:lnTo>
                  <a:lnTo>
                    <a:pt x="1062046" y="1506669"/>
                  </a:lnTo>
                  <a:lnTo>
                    <a:pt x="1068616" y="1492578"/>
                  </a:lnTo>
                  <a:lnTo>
                    <a:pt x="1068616" y="1477918"/>
                  </a:lnTo>
                  <a:lnTo>
                    <a:pt x="1071854" y="1470873"/>
                  </a:lnTo>
                  <a:lnTo>
                    <a:pt x="1078424" y="1467350"/>
                  </a:lnTo>
                  <a:lnTo>
                    <a:pt x="1081662" y="1460305"/>
                  </a:lnTo>
                  <a:lnTo>
                    <a:pt x="1084900" y="1456783"/>
                  </a:lnTo>
                  <a:lnTo>
                    <a:pt x="1088233" y="1449738"/>
                  </a:lnTo>
                  <a:lnTo>
                    <a:pt x="1088233"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871" y="28180"/>
                  </a:lnTo>
                  <a:lnTo>
                    <a:pt x="1292871"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382"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810" y="118812"/>
                  </a:lnTo>
                  <a:lnTo>
                    <a:pt x="1038810"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Serbest Form 4844">
              <a:extLst>
                <a:ext uri="{FF2B5EF4-FFF2-40B4-BE49-F238E27FC236}">
                  <a16:creationId xmlns:a16="http://schemas.microsoft.com/office/drawing/2014/main" id="{DFBCA130-9772-B5C4-40E2-A9BA0836D964}"/>
                </a:ext>
              </a:extLst>
            </p:cNvPr>
            <p:cNvSpPr/>
            <p:nvPr/>
          </p:nvSpPr>
          <p:spPr>
            <a:xfrm>
              <a:off x="7303618" y="807075"/>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Serbest Form 4845">
              <a:extLst>
                <a:ext uri="{FF2B5EF4-FFF2-40B4-BE49-F238E27FC236}">
                  <a16:creationId xmlns:a16="http://schemas.microsoft.com/office/drawing/2014/main" id="{BAE91584-9594-49EB-C43A-53AA1D56A53F}"/>
                </a:ext>
              </a:extLst>
            </p:cNvPr>
            <p:cNvSpPr/>
            <p:nvPr/>
          </p:nvSpPr>
          <p:spPr>
            <a:xfrm>
              <a:off x="7303618" y="807075"/>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Serbest Form 4846">
              <a:extLst>
                <a:ext uri="{FF2B5EF4-FFF2-40B4-BE49-F238E27FC236}">
                  <a16:creationId xmlns:a16="http://schemas.microsoft.com/office/drawing/2014/main" id="{85617C5D-2F22-2B9C-1B98-C119ACEF7BC5}"/>
                </a:ext>
              </a:extLst>
            </p:cNvPr>
            <p:cNvSpPr/>
            <p:nvPr/>
          </p:nvSpPr>
          <p:spPr>
            <a:xfrm>
              <a:off x="3107523" y="3804514"/>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7" name="Serbest Form 4847">
              <a:extLst>
                <a:ext uri="{FF2B5EF4-FFF2-40B4-BE49-F238E27FC236}">
                  <a16:creationId xmlns:a16="http://schemas.microsoft.com/office/drawing/2014/main" id="{D3A6183B-FE38-1CAC-F9BA-FDEF9135F328}"/>
                </a:ext>
              </a:extLst>
            </p:cNvPr>
            <p:cNvSpPr/>
            <p:nvPr/>
          </p:nvSpPr>
          <p:spPr>
            <a:xfrm>
              <a:off x="3107523" y="3804514"/>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8" name="Serbest Form 4848">
              <a:extLst>
                <a:ext uri="{FF2B5EF4-FFF2-40B4-BE49-F238E27FC236}">
                  <a16:creationId xmlns:a16="http://schemas.microsoft.com/office/drawing/2014/main" id="{61009521-6D66-3C0B-D79F-CABC22494EDF}"/>
                </a:ext>
              </a:extLst>
            </p:cNvPr>
            <p:cNvSpPr/>
            <p:nvPr/>
          </p:nvSpPr>
          <p:spPr>
            <a:xfrm>
              <a:off x="6182532" y="2972542"/>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650 h 657465"/>
                <a:gd name="connsiteX158" fmla="*/ 469174 w 481934"/>
                <a:gd name="connsiteY158" fmla="*/ 421650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650"/>
                  </a:lnTo>
                  <a:lnTo>
                    <a:pt x="469174" y="421650"/>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Serbest Form 4849">
              <a:extLst>
                <a:ext uri="{FF2B5EF4-FFF2-40B4-BE49-F238E27FC236}">
                  <a16:creationId xmlns:a16="http://schemas.microsoft.com/office/drawing/2014/main" id="{37CD3CF4-16A1-07E7-4D53-241CE52AD2CB}"/>
                </a:ext>
              </a:extLst>
            </p:cNvPr>
            <p:cNvSpPr/>
            <p:nvPr/>
          </p:nvSpPr>
          <p:spPr>
            <a:xfrm>
              <a:off x="6182532" y="2972542"/>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745 h 657465"/>
                <a:gd name="connsiteX158" fmla="*/ 469174 w 481934"/>
                <a:gd name="connsiteY158" fmla="*/ 421745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745"/>
                  </a:lnTo>
                  <a:lnTo>
                    <a:pt x="469174" y="421745"/>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Serbest Form 4850">
              <a:extLst>
                <a:ext uri="{FF2B5EF4-FFF2-40B4-BE49-F238E27FC236}">
                  <a16:creationId xmlns:a16="http://schemas.microsoft.com/office/drawing/2014/main" id="{9A90E8E6-B07A-E0BD-057E-BCFAD7A93431}"/>
                </a:ext>
              </a:extLst>
            </p:cNvPr>
            <p:cNvSpPr/>
            <p:nvPr/>
          </p:nvSpPr>
          <p:spPr>
            <a:xfrm>
              <a:off x="5814488" y="749097"/>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Serbest Form 4851">
              <a:extLst>
                <a:ext uri="{FF2B5EF4-FFF2-40B4-BE49-F238E27FC236}">
                  <a16:creationId xmlns:a16="http://schemas.microsoft.com/office/drawing/2014/main" id="{4659FCF0-EC5F-9F0E-977F-DED589CF5EFB}"/>
                </a:ext>
              </a:extLst>
            </p:cNvPr>
            <p:cNvSpPr/>
            <p:nvPr/>
          </p:nvSpPr>
          <p:spPr>
            <a:xfrm>
              <a:off x="5814488" y="749097"/>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Serbest Form 4852">
              <a:extLst>
                <a:ext uri="{FF2B5EF4-FFF2-40B4-BE49-F238E27FC236}">
                  <a16:creationId xmlns:a16="http://schemas.microsoft.com/office/drawing/2014/main" id="{2F6A75C4-1C46-A822-B8CE-BCC470E7D7AD}"/>
                </a:ext>
              </a:extLst>
            </p:cNvPr>
            <p:cNvSpPr/>
            <p:nvPr/>
          </p:nvSpPr>
          <p:spPr>
            <a:xfrm>
              <a:off x="5389022" y="1000430"/>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845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845"/>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Serbest Form 4853">
              <a:extLst>
                <a:ext uri="{FF2B5EF4-FFF2-40B4-BE49-F238E27FC236}">
                  <a16:creationId xmlns:a16="http://schemas.microsoft.com/office/drawing/2014/main" id="{267F820A-5AAF-D91D-00E4-B9633364E281}"/>
                </a:ext>
              </a:extLst>
            </p:cNvPr>
            <p:cNvSpPr/>
            <p:nvPr/>
          </p:nvSpPr>
          <p:spPr>
            <a:xfrm>
              <a:off x="5389022" y="1000430"/>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941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941"/>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4" name="Serbest Form 4854">
              <a:extLst>
                <a:ext uri="{FF2B5EF4-FFF2-40B4-BE49-F238E27FC236}">
                  <a16:creationId xmlns:a16="http://schemas.microsoft.com/office/drawing/2014/main" id="{1A6F91CC-FDFC-3139-BDF6-92F508AE2CE1}"/>
                </a:ext>
              </a:extLst>
            </p:cNvPr>
            <p:cNvSpPr/>
            <p:nvPr/>
          </p:nvSpPr>
          <p:spPr>
            <a:xfrm>
              <a:off x="6433355" y="749097"/>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742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742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742"/>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742"/>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Serbest Form 4855">
              <a:extLst>
                <a:ext uri="{FF2B5EF4-FFF2-40B4-BE49-F238E27FC236}">
                  <a16:creationId xmlns:a16="http://schemas.microsoft.com/office/drawing/2014/main" id="{2865C399-FF2B-F0AE-D3BD-2C9023F8F1DF}"/>
                </a:ext>
              </a:extLst>
            </p:cNvPr>
            <p:cNvSpPr/>
            <p:nvPr/>
          </p:nvSpPr>
          <p:spPr>
            <a:xfrm>
              <a:off x="6433355" y="749097"/>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837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837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837"/>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837"/>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Serbest Form 4856">
              <a:extLst>
                <a:ext uri="{FF2B5EF4-FFF2-40B4-BE49-F238E27FC236}">
                  <a16:creationId xmlns:a16="http://schemas.microsoft.com/office/drawing/2014/main" id="{66E575E6-1FED-21E0-33A5-F43E5F247FDD}"/>
                </a:ext>
              </a:extLst>
            </p:cNvPr>
            <p:cNvSpPr/>
            <p:nvPr/>
          </p:nvSpPr>
          <p:spPr>
            <a:xfrm>
              <a:off x="6356509" y="3823078"/>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845 w 617249"/>
                <a:gd name="connsiteY5" fmla="*/ 381094 h 599868"/>
                <a:gd name="connsiteX6" fmla="*/ 438511 w 617249"/>
                <a:gd name="connsiteY6" fmla="*/ 384616 h 599868"/>
                <a:gd name="connsiteX7" fmla="*/ 435274 w 617249"/>
                <a:gd name="connsiteY7" fmla="*/ 391661 h 599868"/>
                <a:gd name="connsiteX8" fmla="*/ 432036 w 617249"/>
                <a:gd name="connsiteY8" fmla="*/ 395184 h 599868"/>
                <a:gd name="connsiteX9" fmla="*/ 432036 w 617249"/>
                <a:gd name="connsiteY9" fmla="*/ 402324 h 599868"/>
                <a:gd name="connsiteX10" fmla="*/ 422514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510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845" y="381094"/>
                  </a:lnTo>
                  <a:lnTo>
                    <a:pt x="438511" y="384616"/>
                  </a:lnTo>
                  <a:lnTo>
                    <a:pt x="435274" y="391661"/>
                  </a:lnTo>
                  <a:lnTo>
                    <a:pt x="432036" y="395184"/>
                  </a:lnTo>
                  <a:lnTo>
                    <a:pt x="432036" y="402324"/>
                  </a:lnTo>
                  <a:lnTo>
                    <a:pt x="422514"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510"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Serbest Form 4857">
              <a:extLst>
                <a:ext uri="{FF2B5EF4-FFF2-40B4-BE49-F238E27FC236}">
                  <a16:creationId xmlns:a16="http://schemas.microsoft.com/office/drawing/2014/main" id="{FD3958F2-A1AF-E0D5-AF81-9C68972068B8}"/>
                </a:ext>
              </a:extLst>
            </p:cNvPr>
            <p:cNvSpPr/>
            <p:nvPr/>
          </p:nvSpPr>
          <p:spPr>
            <a:xfrm>
              <a:off x="6356509" y="3823078"/>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939 w 617249"/>
                <a:gd name="connsiteY5" fmla="*/ 381094 h 599868"/>
                <a:gd name="connsiteX6" fmla="*/ 438607 w 617249"/>
                <a:gd name="connsiteY6" fmla="*/ 384616 h 599868"/>
                <a:gd name="connsiteX7" fmla="*/ 435369 w 617249"/>
                <a:gd name="connsiteY7" fmla="*/ 391661 h 599868"/>
                <a:gd name="connsiteX8" fmla="*/ 432132 w 617249"/>
                <a:gd name="connsiteY8" fmla="*/ 395184 h 599868"/>
                <a:gd name="connsiteX9" fmla="*/ 432132 w 617249"/>
                <a:gd name="connsiteY9" fmla="*/ 402324 h 599868"/>
                <a:gd name="connsiteX10" fmla="*/ 422609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415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939" y="381094"/>
                  </a:lnTo>
                  <a:lnTo>
                    <a:pt x="438607" y="384616"/>
                  </a:lnTo>
                  <a:lnTo>
                    <a:pt x="435369" y="391661"/>
                  </a:lnTo>
                  <a:lnTo>
                    <a:pt x="432132" y="395184"/>
                  </a:lnTo>
                  <a:lnTo>
                    <a:pt x="432132" y="402324"/>
                  </a:lnTo>
                  <a:lnTo>
                    <a:pt x="422609"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415"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Serbest Form 4858">
              <a:extLst>
                <a:ext uri="{FF2B5EF4-FFF2-40B4-BE49-F238E27FC236}">
                  <a16:creationId xmlns:a16="http://schemas.microsoft.com/office/drawing/2014/main" id="{4285FE97-E1A5-D163-3D74-F7452633B1F6}"/>
                </a:ext>
              </a:extLst>
            </p:cNvPr>
            <p:cNvSpPr/>
            <p:nvPr/>
          </p:nvSpPr>
          <p:spPr>
            <a:xfrm>
              <a:off x="7961242" y="942452"/>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Serbest Form 4859">
              <a:extLst>
                <a:ext uri="{FF2B5EF4-FFF2-40B4-BE49-F238E27FC236}">
                  <a16:creationId xmlns:a16="http://schemas.microsoft.com/office/drawing/2014/main" id="{FD56039D-775A-C5B9-D213-CD49C98631E3}"/>
                </a:ext>
              </a:extLst>
            </p:cNvPr>
            <p:cNvSpPr/>
            <p:nvPr/>
          </p:nvSpPr>
          <p:spPr>
            <a:xfrm>
              <a:off x="7961242" y="942452"/>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Serbest Form 4860">
              <a:extLst>
                <a:ext uri="{FF2B5EF4-FFF2-40B4-BE49-F238E27FC236}">
                  <a16:creationId xmlns:a16="http://schemas.microsoft.com/office/drawing/2014/main" id="{1DC9FF41-29F9-4B2C-7239-1A5A43DAF4F2}"/>
                </a:ext>
              </a:extLst>
            </p:cNvPr>
            <p:cNvSpPr/>
            <p:nvPr/>
          </p:nvSpPr>
          <p:spPr>
            <a:xfrm>
              <a:off x="6414024" y="575067"/>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833 h 192403"/>
                <a:gd name="connsiteX154" fmla="*/ 116651 w 154169"/>
                <a:gd name="connsiteY154" fmla="*/ 192404 h 192403"/>
                <a:gd name="connsiteX155" fmla="*/ 134172 w 154169"/>
                <a:gd name="connsiteY155" fmla="*/ 189833 h 192403"/>
                <a:gd name="connsiteX156" fmla="*/ 140743 w 154169"/>
                <a:gd name="connsiteY156" fmla="*/ 189833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833"/>
                  </a:lnTo>
                  <a:lnTo>
                    <a:pt x="116651" y="192404"/>
                  </a:lnTo>
                  <a:lnTo>
                    <a:pt x="134172" y="189833"/>
                  </a:lnTo>
                  <a:lnTo>
                    <a:pt x="140743" y="189833"/>
                  </a:lnTo>
                  <a:lnTo>
                    <a:pt x="140743" y="174505"/>
                  </a:lnTo>
                  <a:lnTo>
                    <a:pt x="137315" y="170602"/>
                  </a:lnTo>
                  <a:lnTo>
                    <a:pt x="137315" y="167365"/>
                  </a:lnTo>
                  <a:lnTo>
                    <a:pt x="151027" y="167365"/>
                  </a:lnTo>
                  <a:lnTo>
                    <a:pt x="154169" y="163748"/>
                  </a:lnTo>
                  <a:lnTo>
                    <a:pt x="154169" y="1483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1" name="Serbest Form 4861">
              <a:extLst>
                <a:ext uri="{FF2B5EF4-FFF2-40B4-BE49-F238E27FC236}">
                  <a16:creationId xmlns:a16="http://schemas.microsoft.com/office/drawing/2014/main" id="{71983E4E-28D9-331E-BEDD-9D079BEAB716}"/>
                </a:ext>
              </a:extLst>
            </p:cNvPr>
            <p:cNvSpPr/>
            <p:nvPr/>
          </p:nvSpPr>
          <p:spPr>
            <a:xfrm>
              <a:off x="6414024" y="575067"/>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928 h 192403"/>
                <a:gd name="connsiteX154" fmla="*/ 116651 w 154169"/>
                <a:gd name="connsiteY154" fmla="*/ 192404 h 192403"/>
                <a:gd name="connsiteX155" fmla="*/ 134172 w 154169"/>
                <a:gd name="connsiteY155" fmla="*/ 189928 h 192403"/>
                <a:gd name="connsiteX156" fmla="*/ 140743 w 154169"/>
                <a:gd name="connsiteY156" fmla="*/ 189928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928"/>
                  </a:lnTo>
                  <a:lnTo>
                    <a:pt x="116651" y="192404"/>
                  </a:lnTo>
                  <a:lnTo>
                    <a:pt x="134172" y="189928"/>
                  </a:lnTo>
                  <a:lnTo>
                    <a:pt x="140743" y="189928"/>
                  </a:lnTo>
                  <a:lnTo>
                    <a:pt x="140743" y="174505"/>
                  </a:lnTo>
                  <a:lnTo>
                    <a:pt x="137315" y="170602"/>
                  </a:lnTo>
                  <a:lnTo>
                    <a:pt x="137315" y="167365"/>
                  </a:lnTo>
                  <a:lnTo>
                    <a:pt x="151027" y="167365"/>
                  </a:lnTo>
                  <a:lnTo>
                    <a:pt x="154169" y="163748"/>
                  </a:lnTo>
                  <a:lnTo>
                    <a:pt x="154169" y="1483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2" name="Serbest Form 4862">
              <a:extLst>
                <a:ext uri="{FF2B5EF4-FFF2-40B4-BE49-F238E27FC236}">
                  <a16:creationId xmlns:a16="http://schemas.microsoft.com/office/drawing/2014/main" id="{F34954BB-DE1A-012A-C081-4E00A4E2BDB2}"/>
                </a:ext>
              </a:extLst>
            </p:cNvPr>
            <p:cNvSpPr/>
            <p:nvPr/>
          </p:nvSpPr>
          <p:spPr>
            <a:xfrm>
              <a:off x="6471921" y="712158"/>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462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082 h 75780"/>
                <a:gd name="connsiteX12" fmla="*/ 46565 w 59230"/>
                <a:gd name="connsiteY12" fmla="*/ 34082 h 75780"/>
                <a:gd name="connsiteX13" fmla="*/ 46565 w 59230"/>
                <a:gd name="connsiteY13" fmla="*/ 34082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712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462"/>
                  </a:lnTo>
                  <a:lnTo>
                    <a:pt x="51517" y="35129"/>
                  </a:lnTo>
                  <a:lnTo>
                    <a:pt x="50565" y="35129"/>
                  </a:lnTo>
                  <a:lnTo>
                    <a:pt x="49231" y="34463"/>
                  </a:lnTo>
                  <a:lnTo>
                    <a:pt x="48755" y="35129"/>
                  </a:lnTo>
                  <a:lnTo>
                    <a:pt x="47517" y="34082"/>
                  </a:lnTo>
                  <a:lnTo>
                    <a:pt x="46565" y="34082"/>
                  </a:lnTo>
                  <a:lnTo>
                    <a:pt x="46565" y="34082"/>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712"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3" name="Serbest Form 4863">
              <a:extLst>
                <a:ext uri="{FF2B5EF4-FFF2-40B4-BE49-F238E27FC236}">
                  <a16:creationId xmlns:a16="http://schemas.microsoft.com/office/drawing/2014/main" id="{5E227010-4054-A805-F07A-DEE5461B1508}"/>
                </a:ext>
              </a:extLst>
            </p:cNvPr>
            <p:cNvSpPr/>
            <p:nvPr/>
          </p:nvSpPr>
          <p:spPr>
            <a:xfrm>
              <a:off x="6471921" y="712158"/>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367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178 h 75780"/>
                <a:gd name="connsiteX12" fmla="*/ 46565 w 59230"/>
                <a:gd name="connsiteY12" fmla="*/ 34178 h 75780"/>
                <a:gd name="connsiteX13" fmla="*/ 46565 w 59230"/>
                <a:gd name="connsiteY13" fmla="*/ 34178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617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367"/>
                  </a:lnTo>
                  <a:lnTo>
                    <a:pt x="51517" y="35129"/>
                  </a:lnTo>
                  <a:lnTo>
                    <a:pt x="50565" y="35129"/>
                  </a:lnTo>
                  <a:lnTo>
                    <a:pt x="49231" y="34463"/>
                  </a:lnTo>
                  <a:lnTo>
                    <a:pt x="48755" y="35129"/>
                  </a:lnTo>
                  <a:lnTo>
                    <a:pt x="47517" y="34178"/>
                  </a:lnTo>
                  <a:lnTo>
                    <a:pt x="46565" y="34178"/>
                  </a:lnTo>
                  <a:lnTo>
                    <a:pt x="46565" y="34178"/>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617"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Serbest Form 4864">
              <a:extLst>
                <a:ext uri="{FF2B5EF4-FFF2-40B4-BE49-F238E27FC236}">
                  <a16:creationId xmlns:a16="http://schemas.microsoft.com/office/drawing/2014/main" id="{72D3A4AD-213F-0B48-4BF0-CED67D703B46}"/>
                </a:ext>
              </a:extLst>
            </p:cNvPr>
            <p:cNvSpPr/>
            <p:nvPr/>
          </p:nvSpPr>
          <p:spPr>
            <a:xfrm>
              <a:off x="1993485" y="603057"/>
              <a:ext cx="262345" cy="408036"/>
            </a:xfrm>
            <a:custGeom>
              <a:avLst/>
              <a:gdLst>
                <a:gd name="connsiteX0" fmla="*/ 131220 w 262345"/>
                <a:gd name="connsiteY0" fmla="*/ 0 h 408036"/>
                <a:gd name="connsiteX1" fmla="*/ 0 w 262345"/>
                <a:gd name="connsiteY1" fmla="*/ 128808 h 408036"/>
                <a:gd name="connsiteX2" fmla="*/ 131220 w 262345"/>
                <a:gd name="connsiteY2" fmla="*/ 408036 h 408036"/>
                <a:gd name="connsiteX3" fmla="*/ 262345 w 262345"/>
                <a:gd name="connsiteY3" fmla="*/ 128808 h 408036"/>
                <a:gd name="connsiteX4" fmla="*/ 131220 w 262345"/>
                <a:gd name="connsiteY4" fmla="*/ 0 h 408036"/>
                <a:gd name="connsiteX5" fmla="*/ 131220 w 262345"/>
                <a:gd name="connsiteY5" fmla="*/ 193260 h 408036"/>
                <a:gd name="connsiteX6" fmla="*/ 55040 w 262345"/>
                <a:gd name="connsiteY6" fmla="*/ 128808 h 408036"/>
                <a:gd name="connsiteX7" fmla="*/ 131220 w 262345"/>
                <a:gd name="connsiteY7" fmla="*/ 64452 h 408036"/>
                <a:gd name="connsiteX8" fmla="*/ 196830 w 262345"/>
                <a:gd name="connsiteY8" fmla="*/ 128808 h 408036"/>
                <a:gd name="connsiteX9" fmla="*/ 131220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220" y="0"/>
                  </a:moveTo>
                  <a:cubicBezTo>
                    <a:pt x="59792" y="295"/>
                    <a:pt x="1600" y="57416"/>
                    <a:pt x="0" y="128808"/>
                  </a:cubicBezTo>
                  <a:cubicBezTo>
                    <a:pt x="0" y="246954"/>
                    <a:pt x="131220" y="408036"/>
                    <a:pt x="131220" y="408036"/>
                  </a:cubicBezTo>
                  <a:cubicBezTo>
                    <a:pt x="131220" y="408036"/>
                    <a:pt x="262345" y="246954"/>
                    <a:pt x="262345" y="128808"/>
                  </a:cubicBezTo>
                  <a:cubicBezTo>
                    <a:pt x="262345" y="64452"/>
                    <a:pt x="196830" y="0"/>
                    <a:pt x="131220" y="0"/>
                  </a:cubicBezTo>
                  <a:close/>
                  <a:moveTo>
                    <a:pt x="131220" y="193260"/>
                  </a:moveTo>
                  <a:cubicBezTo>
                    <a:pt x="87417" y="193260"/>
                    <a:pt x="55040" y="171840"/>
                    <a:pt x="55040" y="128808"/>
                  </a:cubicBezTo>
                  <a:cubicBezTo>
                    <a:pt x="55040" y="96630"/>
                    <a:pt x="87798" y="64452"/>
                    <a:pt x="131220" y="64452"/>
                  </a:cubicBezTo>
                  <a:cubicBezTo>
                    <a:pt x="163978" y="64452"/>
                    <a:pt x="196830" y="96630"/>
                    <a:pt x="196830" y="128808"/>
                  </a:cubicBezTo>
                  <a:cubicBezTo>
                    <a:pt x="196830" y="171840"/>
                    <a:pt x="163978" y="193260"/>
                    <a:pt x="131220" y="193260"/>
                  </a:cubicBezTo>
                  <a:close/>
                </a:path>
              </a:pathLst>
            </a:custGeom>
            <a:solidFill>
              <a:srgbClr val="020201"/>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Serbest Form 4865">
              <a:extLst>
                <a:ext uri="{FF2B5EF4-FFF2-40B4-BE49-F238E27FC236}">
                  <a16:creationId xmlns:a16="http://schemas.microsoft.com/office/drawing/2014/main" id="{5A73CAB6-8387-E0FB-3747-AC5E505BFC99}"/>
                </a:ext>
              </a:extLst>
            </p:cNvPr>
            <p:cNvSpPr/>
            <p:nvPr/>
          </p:nvSpPr>
          <p:spPr>
            <a:xfrm>
              <a:off x="6785688" y="525753"/>
              <a:ext cx="262345" cy="407940"/>
            </a:xfrm>
            <a:custGeom>
              <a:avLst/>
              <a:gdLst>
                <a:gd name="connsiteX0" fmla="*/ 131125 w 262345"/>
                <a:gd name="connsiteY0" fmla="*/ 0 h 407940"/>
                <a:gd name="connsiteX1" fmla="*/ 0 w 262345"/>
                <a:gd name="connsiteY1" fmla="*/ 128808 h 407940"/>
                <a:gd name="connsiteX2" fmla="*/ 131125 w 262345"/>
                <a:gd name="connsiteY2" fmla="*/ 407941 h 407940"/>
                <a:gd name="connsiteX3" fmla="*/ 262345 w 262345"/>
                <a:gd name="connsiteY3" fmla="*/ 128808 h 407940"/>
                <a:gd name="connsiteX4" fmla="*/ 131125 w 262345"/>
                <a:gd name="connsiteY4" fmla="*/ 0 h 407940"/>
                <a:gd name="connsiteX5" fmla="*/ 131125 w 262345"/>
                <a:gd name="connsiteY5" fmla="*/ 193260 h 407940"/>
                <a:gd name="connsiteX6" fmla="*/ 54945 w 262345"/>
                <a:gd name="connsiteY6" fmla="*/ 128808 h 407940"/>
                <a:gd name="connsiteX7" fmla="*/ 131125 w 262345"/>
                <a:gd name="connsiteY7" fmla="*/ 64357 h 407940"/>
                <a:gd name="connsiteX8" fmla="*/ 196735 w 262345"/>
                <a:gd name="connsiteY8" fmla="*/ 128808 h 407940"/>
                <a:gd name="connsiteX9" fmla="*/ 131125 w 262345"/>
                <a:gd name="connsiteY9" fmla="*/ 193260 h 40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7940">
                  <a:moveTo>
                    <a:pt x="131125" y="0"/>
                  </a:moveTo>
                  <a:cubicBezTo>
                    <a:pt x="59716" y="295"/>
                    <a:pt x="1552" y="57435"/>
                    <a:pt x="0" y="128808"/>
                  </a:cubicBezTo>
                  <a:cubicBezTo>
                    <a:pt x="0" y="246954"/>
                    <a:pt x="131125" y="407941"/>
                    <a:pt x="131125" y="407941"/>
                  </a:cubicBezTo>
                  <a:cubicBezTo>
                    <a:pt x="131125" y="407941"/>
                    <a:pt x="262345" y="246954"/>
                    <a:pt x="262345" y="128808"/>
                  </a:cubicBezTo>
                  <a:cubicBezTo>
                    <a:pt x="262345" y="64357"/>
                    <a:pt x="196735" y="0"/>
                    <a:pt x="131125" y="0"/>
                  </a:cubicBezTo>
                  <a:close/>
                  <a:moveTo>
                    <a:pt x="131125" y="193260"/>
                  </a:moveTo>
                  <a:cubicBezTo>
                    <a:pt x="87417" y="193260"/>
                    <a:pt x="54945" y="171745"/>
                    <a:pt x="54945" y="128808"/>
                  </a:cubicBezTo>
                  <a:cubicBezTo>
                    <a:pt x="54945" y="96630"/>
                    <a:pt x="87703" y="64357"/>
                    <a:pt x="131125" y="64357"/>
                  </a:cubicBezTo>
                  <a:cubicBezTo>
                    <a:pt x="163977" y="64357"/>
                    <a:pt x="196735" y="96630"/>
                    <a:pt x="196735" y="128808"/>
                  </a:cubicBezTo>
                  <a:cubicBezTo>
                    <a:pt x="196735" y="171745"/>
                    <a:pt x="163977" y="193260"/>
                    <a:pt x="131125" y="193260"/>
                  </a:cubicBezTo>
                  <a:close/>
                </a:path>
              </a:pathLst>
            </a:custGeom>
            <a:solidFill>
              <a:srgbClr val="020201"/>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Serbest Form 4866">
              <a:extLst>
                <a:ext uri="{FF2B5EF4-FFF2-40B4-BE49-F238E27FC236}">
                  <a16:creationId xmlns:a16="http://schemas.microsoft.com/office/drawing/2014/main" id="{077C089A-EE8C-ABC8-E554-5D5F608834B0}"/>
                </a:ext>
              </a:extLst>
            </p:cNvPr>
            <p:cNvSpPr/>
            <p:nvPr/>
          </p:nvSpPr>
          <p:spPr>
            <a:xfrm>
              <a:off x="5998653" y="-17184"/>
              <a:ext cx="262345" cy="408036"/>
            </a:xfrm>
            <a:custGeom>
              <a:avLst/>
              <a:gdLst>
                <a:gd name="connsiteX0" fmla="*/ 131125 w 262345"/>
                <a:gd name="connsiteY0" fmla="*/ 0 h 408036"/>
                <a:gd name="connsiteX1" fmla="*/ 0 w 262345"/>
                <a:gd name="connsiteY1" fmla="*/ 128808 h 408036"/>
                <a:gd name="connsiteX2" fmla="*/ 131125 w 262345"/>
                <a:gd name="connsiteY2" fmla="*/ 408036 h 408036"/>
                <a:gd name="connsiteX3" fmla="*/ 262346 w 262345"/>
                <a:gd name="connsiteY3" fmla="*/ 128808 h 408036"/>
                <a:gd name="connsiteX4" fmla="*/ 131125 w 262345"/>
                <a:gd name="connsiteY4" fmla="*/ 0 h 408036"/>
                <a:gd name="connsiteX5" fmla="*/ 131125 w 262345"/>
                <a:gd name="connsiteY5" fmla="*/ 193260 h 408036"/>
                <a:gd name="connsiteX6" fmla="*/ 54945 w 262345"/>
                <a:gd name="connsiteY6" fmla="*/ 128808 h 408036"/>
                <a:gd name="connsiteX7" fmla="*/ 131125 w 262345"/>
                <a:gd name="connsiteY7" fmla="*/ 64452 h 408036"/>
                <a:gd name="connsiteX8" fmla="*/ 196735 w 262345"/>
                <a:gd name="connsiteY8" fmla="*/ 128808 h 408036"/>
                <a:gd name="connsiteX9" fmla="*/ 131125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125" y="0"/>
                  </a:moveTo>
                  <a:cubicBezTo>
                    <a:pt x="59716" y="293"/>
                    <a:pt x="1552" y="57435"/>
                    <a:pt x="0" y="128808"/>
                  </a:cubicBezTo>
                  <a:cubicBezTo>
                    <a:pt x="0" y="246954"/>
                    <a:pt x="131125" y="408036"/>
                    <a:pt x="131125" y="408036"/>
                  </a:cubicBezTo>
                  <a:cubicBezTo>
                    <a:pt x="131125" y="408036"/>
                    <a:pt x="262346" y="246954"/>
                    <a:pt x="262346" y="128808"/>
                  </a:cubicBezTo>
                  <a:cubicBezTo>
                    <a:pt x="262346" y="64452"/>
                    <a:pt x="196735" y="0"/>
                    <a:pt x="131125" y="0"/>
                  </a:cubicBezTo>
                  <a:close/>
                  <a:moveTo>
                    <a:pt x="131125" y="193260"/>
                  </a:moveTo>
                  <a:cubicBezTo>
                    <a:pt x="87417" y="193260"/>
                    <a:pt x="54945" y="171840"/>
                    <a:pt x="54945" y="128808"/>
                  </a:cubicBezTo>
                  <a:cubicBezTo>
                    <a:pt x="54945" y="96630"/>
                    <a:pt x="87703" y="64452"/>
                    <a:pt x="131125" y="64452"/>
                  </a:cubicBezTo>
                  <a:cubicBezTo>
                    <a:pt x="163978" y="64452"/>
                    <a:pt x="196735" y="96630"/>
                    <a:pt x="196735" y="128808"/>
                  </a:cubicBezTo>
                  <a:cubicBezTo>
                    <a:pt x="196735" y="171840"/>
                    <a:pt x="163978" y="193260"/>
                    <a:pt x="131125" y="193260"/>
                  </a:cubicBezTo>
                  <a:close/>
                </a:path>
              </a:pathLst>
            </a:custGeom>
            <a:solidFill>
              <a:srgbClr val="020201"/>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 name="Freeform 36">
            <a:extLst>
              <a:ext uri="{FF2B5EF4-FFF2-40B4-BE49-F238E27FC236}">
                <a16:creationId xmlns:a16="http://schemas.microsoft.com/office/drawing/2014/main" id="{613D930D-0827-4092-9C54-E6D3DCA8C317}"/>
              </a:ext>
            </a:extLst>
          </p:cNvPr>
          <p:cNvSpPr>
            <a:spLocks noChangeAspect="1" noEditPoints="1"/>
          </p:cNvSpPr>
          <p:nvPr/>
        </p:nvSpPr>
        <p:spPr bwMode="auto">
          <a:xfrm>
            <a:off x="1276231" y="1226845"/>
            <a:ext cx="9639298" cy="4967186"/>
          </a:xfrm>
          <a:custGeom>
            <a:avLst/>
            <a:gdLst>
              <a:gd name="T0" fmla="*/ 2147483647 w 13744"/>
              <a:gd name="T1" fmla="*/ 2147483647 h 7946"/>
              <a:gd name="T2" fmla="*/ 2147483647 w 13744"/>
              <a:gd name="T3" fmla="*/ 2147483647 h 7946"/>
              <a:gd name="T4" fmla="*/ 2147483647 w 13744"/>
              <a:gd name="T5" fmla="*/ 2147483647 h 7946"/>
              <a:gd name="T6" fmla="*/ 2147483647 w 13744"/>
              <a:gd name="T7" fmla="*/ 2147483647 h 7946"/>
              <a:gd name="T8" fmla="*/ 2147483647 w 13744"/>
              <a:gd name="T9" fmla="*/ 2147483647 h 7946"/>
              <a:gd name="T10" fmla="*/ 2147483647 w 13744"/>
              <a:gd name="T11" fmla="*/ 2147483647 h 7946"/>
              <a:gd name="T12" fmla="*/ 2147483647 w 13744"/>
              <a:gd name="T13" fmla="*/ 2147483647 h 7946"/>
              <a:gd name="T14" fmla="*/ 2147483647 w 13744"/>
              <a:gd name="T15" fmla="*/ 2147483647 h 7946"/>
              <a:gd name="T16" fmla="*/ 2147483647 w 13744"/>
              <a:gd name="T17" fmla="*/ 2147483647 h 7946"/>
              <a:gd name="T18" fmla="*/ 2147483647 w 13744"/>
              <a:gd name="T19" fmla="*/ 2147483647 h 7946"/>
              <a:gd name="T20" fmla="*/ 2147483647 w 13744"/>
              <a:gd name="T21" fmla="*/ 2147483647 h 7946"/>
              <a:gd name="T22" fmla="*/ 2147483647 w 13744"/>
              <a:gd name="T23" fmla="*/ 2147483647 h 7946"/>
              <a:gd name="T24" fmla="*/ 2147483647 w 13744"/>
              <a:gd name="T25" fmla="*/ 2147483647 h 7946"/>
              <a:gd name="T26" fmla="*/ 2147483647 w 13744"/>
              <a:gd name="T27" fmla="*/ 2147483647 h 7946"/>
              <a:gd name="T28" fmla="*/ 2147483647 w 13744"/>
              <a:gd name="T29" fmla="*/ 2147483647 h 7946"/>
              <a:gd name="T30" fmla="*/ 2147483647 w 13744"/>
              <a:gd name="T31" fmla="*/ 2147483647 h 7946"/>
              <a:gd name="T32" fmla="*/ 2147483647 w 13744"/>
              <a:gd name="T33" fmla="*/ 2147483647 h 7946"/>
              <a:gd name="T34" fmla="*/ 2147483647 w 13744"/>
              <a:gd name="T35" fmla="*/ 2147483647 h 7946"/>
              <a:gd name="T36" fmla="*/ 2147483647 w 13744"/>
              <a:gd name="T37" fmla="*/ 2147483647 h 7946"/>
              <a:gd name="T38" fmla="*/ 2147483647 w 13744"/>
              <a:gd name="T39" fmla="*/ 2147483647 h 7946"/>
              <a:gd name="T40" fmla="*/ 2147483647 w 13744"/>
              <a:gd name="T41" fmla="*/ 2147483647 h 7946"/>
              <a:gd name="T42" fmla="*/ 2147483647 w 13744"/>
              <a:gd name="T43" fmla="*/ 2147483647 h 7946"/>
              <a:gd name="T44" fmla="*/ 2147483647 w 13744"/>
              <a:gd name="T45" fmla="*/ 2147483647 h 7946"/>
              <a:gd name="T46" fmla="*/ 2147483647 w 13744"/>
              <a:gd name="T47" fmla="*/ 2147483647 h 7946"/>
              <a:gd name="T48" fmla="*/ 2147483647 w 13744"/>
              <a:gd name="T49" fmla="*/ 2147483647 h 7946"/>
              <a:gd name="T50" fmla="*/ 2147483647 w 13744"/>
              <a:gd name="T51" fmla="*/ 2147483647 h 7946"/>
              <a:gd name="T52" fmla="*/ 2147483647 w 13744"/>
              <a:gd name="T53" fmla="*/ 2147483647 h 7946"/>
              <a:gd name="T54" fmla="*/ 2147483647 w 13744"/>
              <a:gd name="T55" fmla="*/ 2147483647 h 7946"/>
              <a:gd name="T56" fmla="*/ 2147483647 w 13744"/>
              <a:gd name="T57" fmla="*/ 2147483647 h 7946"/>
              <a:gd name="T58" fmla="*/ 2147483647 w 13744"/>
              <a:gd name="T59" fmla="*/ 2147483647 h 7946"/>
              <a:gd name="T60" fmla="*/ 2147483647 w 13744"/>
              <a:gd name="T61" fmla="*/ 2147483647 h 7946"/>
              <a:gd name="T62" fmla="*/ 2147483647 w 13744"/>
              <a:gd name="T63" fmla="*/ 2147483647 h 7946"/>
              <a:gd name="T64" fmla="*/ 2147483647 w 13744"/>
              <a:gd name="T65" fmla="*/ 2147483647 h 7946"/>
              <a:gd name="T66" fmla="*/ 2147483647 w 13744"/>
              <a:gd name="T67" fmla="*/ 2147483647 h 7946"/>
              <a:gd name="T68" fmla="*/ 2147483647 w 13744"/>
              <a:gd name="T69" fmla="*/ 2147483647 h 7946"/>
              <a:gd name="T70" fmla="*/ 2147483647 w 13744"/>
              <a:gd name="T71" fmla="*/ 2147483647 h 7946"/>
              <a:gd name="T72" fmla="*/ 2147483647 w 13744"/>
              <a:gd name="T73" fmla="*/ 2147483647 h 7946"/>
              <a:gd name="T74" fmla="*/ 2147483647 w 13744"/>
              <a:gd name="T75" fmla="*/ 2147483647 h 7946"/>
              <a:gd name="T76" fmla="*/ 2147483647 w 13744"/>
              <a:gd name="T77" fmla="*/ 2147483647 h 7946"/>
              <a:gd name="T78" fmla="*/ 2147483647 w 13744"/>
              <a:gd name="T79" fmla="*/ 2147483647 h 7946"/>
              <a:gd name="T80" fmla="*/ 2147483647 w 13744"/>
              <a:gd name="T81" fmla="*/ 2147483647 h 7946"/>
              <a:gd name="T82" fmla="*/ 2147483647 w 13744"/>
              <a:gd name="T83" fmla="*/ 2147483647 h 7946"/>
              <a:gd name="T84" fmla="*/ 2147483647 w 13744"/>
              <a:gd name="T85" fmla="*/ 2147483647 h 7946"/>
              <a:gd name="T86" fmla="*/ 2147483647 w 13744"/>
              <a:gd name="T87" fmla="*/ 2147483647 h 7946"/>
              <a:gd name="T88" fmla="*/ 2147483647 w 13744"/>
              <a:gd name="T89" fmla="*/ 2147483647 h 7946"/>
              <a:gd name="T90" fmla="*/ 2147483647 w 13744"/>
              <a:gd name="T91" fmla="*/ 2147483647 h 7946"/>
              <a:gd name="T92" fmla="*/ 2147483647 w 13744"/>
              <a:gd name="T93" fmla="*/ 2147483647 h 7946"/>
              <a:gd name="T94" fmla="*/ 2147483647 w 13744"/>
              <a:gd name="T95" fmla="*/ 2147483647 h 7946"/>
              <a:gd name="T96" fmla="*/ 2147483647 w 13744"/>
              <a:gd name="T97" fmla="*/ 2147483647 h 7946"/>
              <a:gd name="T98" fmla="*/ 2147483647 w 13744"/>
              <a:gd name="T99" fmla="*/ 2147483647 h 7946"/>
              <a:gd name="T100" fmla="*/ 2147483647 w 13744"/>
              <a:gd name="T101" fmla="*/ 2147483647 h 7946"/>
              <a:gd name="T102" fmla="*/ 2147483647 w 13744"/>
              <a:gd name="T103" fmla="*/ 2147483647 h 7946"/>
              <a:gd name="T104" fmla="*/ 2147483647 w 13744"/>
              <a:gd name="T105" fmla="*/ 2147483647 h 7946"/>
              <a:gd name="T106" fmla="*/ 2147483647 w 13744"/>
              <a:gd name="T107" fmla="*/ 2147483647 h 7946"/>
              <a:gd name="T108" fmla="*/ 2147483647 w 13744"/>
              <a:gd name="T109" fmla="*/ 2147483647 h 7946"/>
              <a:gd name="T110" fmla="*/ 2147483647 w 13744"/>
              <a:gd name="T111" fmla="*/ 2147483647 h 7946"/>
              <a:gd name="T112" fmla="*/ 2147483647 w 13744"/>
              <a:gd name="T113" fmla="*/ 2147483647 h 7946"/>
              <a:gd name="T114" fmla="*/ 2147483647 w 13744"/>
              <a:gd name="T115" fmla="*/ 2147483647 h 7946"/>
              <a:gd name="T116" fmla="*/ 2147483647 w 13744"/>
              <a:gd name="T117" fmla="*/ 2147483647 h 7946"/>
              <a:gd name="T118" fmla="*/ 2147483647 w 13744"/>
              <a:gd name="T119" fmla="*/ 2147483647 h 7946"/>
              <a:gd name="T120" fmla="*/ 2147483647 w 13744"/>
              <a:gd name="T121" fmla="*/ 2147483647 h 7946"/>
              <a:gd name="T122" fmla="*/ 2147483647 w 13744"/>
              <a:gd name="T123" fmla="*/ 2147483647 h 7946"/>
              <a:gd name="T124" fmla="*/ 2147483647 w 13744"/>
              <a:gd name="T125" fmla="*/ 2147483647 h 79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744"/>
              <a:gd name="T190" fmla="*/ 0 h 7946"/>
              <a:gd name="T191" fmla="*/ 13744 w 13744"/>
              <a:gd name="T192" fmla="*/ 7946 h 79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744" h="7946">
                <a:moveTo>
                  <a:pt x="3858" y="2900"/>
                </a:moveTo>
                <a:lnTo>
                  <a:pt x="3858" y="2900"/>
                </a:lnTo>
                <a:lnTo>
                  <a:pt x="3862" y="2896"/>
                </a:lnTo>
                <a:lnTo>
                  <a:pt x="3862" y="2894"/>
                </a:lnTo>
                <a:lnTo>
                  <a:pt x="3856" y="2896"/>
                </a:lnTo>
                <a:lnTo>
                  <a:pt x="3850" y="2902"/>
                </a:lnTo>
                <a:lnTo>
                  <a:pt x="3842" y="2906"/>
                </a:lnTo>
                <a:lnTo>
                  <a:pt x="3834" y="2906"/>
                </a:lnTo>
                <a:lnTo>
                  <a:pt x="3828" y="2906"/>
                </a:lnTo>
                <a:lnTo>
                  <a:pt x="3824" y="2908"/>
                </a:lnTo>
                <a:lnTo>
                  <a:pt x="3820" y="2908"/>
                </a:lnTo>
                <a:lnTo>
                  <a:pt x="3818" y="2908"/>
                </a:lnTo>
                <a:lnTo>
                  <a:pt x="3814" y="2908"/>
                </a:lnTo>
                <a:lnTo>
                  <a:pt x="3808" y="2908"/>
                </a:lnTo>
                <a:lnTo>
                  <a:pt x="3804" y="2910"/>
                </a:lnTo>
                <a:lnTo>
                  <a:pt x="3802" y="2910"/>
                </a:lnTo>
                <a:lnTo>
                  <a:pt x="3802" y="2912"/>
                </a:lnTo>
                <a:lnTo>
                  <a:pt x="3796" y="2916"/>
                </a:lnTo>
                <a:lnTo>
                  <a:pt x="3790" y="2920"/>
                </a:lnTo>
                <a:lnTo>
                  <a:pt x="3788" y="2924"/>
                </a:lnTo>
                <a:lnTo>
                  <a:pt x="3790" y="2926"/>
                </a:lnTo>
                <a:lnTo>
                  <a:pt x="3794" y="2926"/>
                </a:lnTo>
                <a:lnTo>
                  <a:pt x="3796" y="2926"/>
                </a:lnTo>
                <a:lnTo>
                  <a:pt x="3794" y="2928"/>
                </a:lnTo>
                <a:lnTo>
                  <a:pt x="3794" y="2930"/>
                </a:lnTo>
                <a:lnTo>
                  <a:pt x="3796" y="2930"/>
                </a:lnTo>
                <a:lnTo>
                  <a:pt x="3800" y="2930"/>
                </a:lnTo>
                <a:lnTo>
                  <a:pt x="3804" y="2928"/>
                </a:lnTo>
                <a:lnTo>
                  <a:pt x="3806" y="2926"/>
                </a:lnTo>
                <a:lnTo>
                  <a:pt x="3808" y="2926"/>
                </a:lnTo>
                <a:lnTo>
                  <a:pt x="3810" y="2924"/>
                </a:lnTo>
                <a:lnTo>
                  <a:pt x="3816" y="2922"/>
                </a:lnTo>
                <a:lnTo>
                  <a:pt x="3822" y="2920"/>
                </a:lnTo>
                <a:lnTo>
                  <a:pt x="3832" y="2920"/>
                </a:lnTo>
                <a:lnTo>
                  <a:pt x="3840" y="2916"/>
                </a:lnTo>
                <a:lnTo>
                  <a:pt x="3856" y="2912"/>
                </a:lnTo>
                <a:lnTo>
                  <a:pt x="3870" y="2904"/>
                </a:lnTo>
                <a:lnTo>
                  <a:pt x="3874" y="2902"/>
                </a:lnTo>
                <a:lnTo>
                  <a:pt x="3876" y="2900"/>
                </a:lnTo>
                <a:lnTo>
                  <a:pt x="3872" y="2900"/>
                </a:lnTo>
                <a:lnTo>
                  <a:pt x="3870" y="2902"/>
                </a:lnTo>
                <a:lnTo>
                  <a:pt x="3866" y="2902"/>
                </a:lnTo>
                <a:lnTo>
                  <a:pt x="3862" y="2902"/>
                </a:lnTo>
                <a:lnTo>
                  <a:pt x="3860" y="2904"/>
                </a:lnTo>
                <a:lnTo>
                  <a:pt x="3854" y="2906"/>
                </a:lnTo>
                <a:lnTo>
                  <a:pt x="3850" y="2908"/>
                </a:lnTo>
                <a:lnTo>
                  <a:pt x="3852" y="2904"/>
                </a:lnTo>
                <a:lnTo>
                  <a:pt x="3858" y="2900"/>
                </a:lnTo>
                <a:close/>
                <a:moveTo>
                  <a:pt x="6188" y="1470"/>
                </a:moveTo>
                <a:lnTo>
                  <a:pt x="6188" y="1470"/>
                </a:lnTo>
                <a:lnTo>
                  <a:pt x="6198" y="1458"/>
                </a:lnTo>
                <a:lnTo>
                  <a:pt x="6206" y="1454"/>
                </a:lnTo>
                <a:lnTo>
                  <a:pt x="6212" y="1450"/>
                </a:lnTo>
                <a:lnTo>
                  <a:pt x="6218" y="1444"/>
                </a:lnTo>
                <a:lnTo>
                  <a:pt x="6224" y="1430"/>
                </a:lnTo>
                <a:lnTo>
                  <a:pt x="6226" y="1422"/>
                </a:lnTo>
                <a:lnTo>
                  <a:pt x="6226" y="1414"/>
                </a:lnTo>
                <a:lnTo>
                  <a:pt x="6226" y="1408"/>
                </a:lnTo>
                <a:lnTo>
                  <a:pt x="6222" y="1402"/>
                </a:lnTo>
                <a:lnTo>
                  <a:pt x="6218" y="1398"/>
                </a:lnTo>
                <a:lnTo>
                  <a:pt x="6210" y="1396"/>
                </a:lnTo>
                <a:lnTo>
                  <a:pt x="6204" y="1396"/>
                </a:lnTo>
                <a:lnTo>
                  <a:pt x="6198" y="1394"/>
                </a:lnTo>
                <a:lnTo>
                  <a:pt x="6194" y="1388"/>
                </a:lnTo>
                <a:lnTo>
                  <a:pt x="6190" y="1384"/>
                </a:lnTo>
                <a:lnTo>
                  <a:pt x="6186" y="1384"/>
                </a:lnTo>
                <a:lnTo>
                  <a:pt x="6180" y="1384"/>
                </a:lnTo>
                <a:lnTo>
                  <a:pt x="6178" y="1384"/>
                </a:lnTo>
                <a:lnTo>
                  <a:pt x="6178" y="1382"/>
                </a:lnTo>
                <a:lnTo>
                  <a:pt x="6182" y="1376"/>
                </a:lnTo>
                <a:lnTo>
                  <a:pt x="6184" y="1370"/>
                </a:lnTo>
                <a:lnTo>
                  <a:pt x="6184" y="1366"/>
                </a:lnTo>
                <a:lnTo>
                  <a:pt x="6180" y="1364"/>
                </a:lnTo>
                <a:lnTo>
                  <a:pt x="6176" y="1364"/>
                </a:lnTo>
                <a:lnTo>
                  <a:pt x="6170" y="1362"/>
                </a:lnTo>
                <a:lnTo>
                  <a:pt x="6168" y="1360"/>
                </a:lnTo>
                <a:lnTo>
                  <a:pt x="6168" y="1358"/>
                </a:lnTo>
                <a:lnTo>
                  <a:pt x="6174" y="1354"/>
                </a:lnTo>
                <a:lnTo>
                  <a:pt x="6184" y="1344"/>
                </a:lnTo>
                <a:lnTo>
                  <a:pt x="6186" y="1342"/>
                </a:lnTo>
                <a:lnTo>
                  <a:pt x="6184" y="1340"/>
                </a:lnTo>
                <a:lnTo>
                  <a:pt x="6178" y="1340"/>
                </a:lnTo>
                <a:lnTo>
                  <a:pt x="6168" y="1342"/>
                </a:lnTo>
                <a:lnTo>
                  <a:pt x="6158" y="1348"/>
                </a:lnTo>
                <a:lnTo>
                  <a:pt x="6150" y="1352"/>
                </a:lnTo>
                <a:lnTo>
                  <a:pt x="6148" y="1354"/>
                </a:lnTo>
                <a:lnTo>
                  <a:pt x="6144" y="1350"/>
                </a:lnTo>
                <a:lnTo>
                  <a:pt x="6140" y="1346"/>
                </a:lnTo>
                <a:lnTo>
                  <a:pt x="6136" y="1338"/>
                </a:lnTo>
                <a:lnTo>
                  <a:pt x="6132" y="1332"/>
                </a:lnTo>
                <a:lnTo>
                  <a:pt x="6126" y="1330"/>
                </a:lnTo>
                <a:lnTo>
                  <a:pt x="6120" y="1328"/>
                </a:lnTo>
                <a:lnTo>
                  <a:pt x="6114" y="1330"/>
                </a:lnTo>
                <a:lnTo>
                  <a:pt x="6108" y="1332"/>
                </a:lnTo>
                <a:lnTo>
                  <a:pt x="6104" y="1334"/>
                </a:lnTo>
                <a:lnTo>
                  <a:pt x="6104" y="1338"/>
                </a:lnTo>
                <a:lnTo>
                  <a:pt x="6104" y="1342"/>
                </a:lnTo>
                <a:lnTo>
                  <a:pt x="6108" y="1352"/>
                </a:lnTo>
                <a:lnTo>
                  <a:pt x="6108" y="1354"/>
                </a:lnTo>
                <a:lnTo>
                  <a:pt x="6108" y="1358"/>
                </a:lnTo>
                <a:lnTo>
                  <a:pt x="6106" y="1358"/>
                </a:lnTo>
                <a:lnTo>
                  <a:pt x="6102" y="1358"/>
                </a:lnTo>
                <a:lnTo>
                  <a:pt x="6092" y="1356"/>
                </a:lnTo>
                <a:lnTo>
                  <a:pt x="6086" y="1354"/>
                </a:lnTo>
                <a:lnTo>
                  <a:pt x="6082" y="1356"/>
                </a:lnTo>
                <a:lnTo>
                  <a:pt x="6074" y="1362"/>
                </a:lnTo>
                <a:lnTo>
                  <a:pt x="6070" y="1366"/>
                </a:lnTo>
                <a:lnTo>
                  <a:pt x="6068" y="1368"/>
                </a:lnTo>
                <a:lnTo>
                  <a:pt x="6062" y="1368"/>
                </a:lnTo>
                <a:lnTo>
                  <a:pt x="6058" y="1364"/>
                </a:lnTo>
                <a:lnTo>
                  <a:pt x="6048" y="1356"/>
                </a:lnTo>
                <a:lnTo>
                  <a:pt x="6044" y="1354"/>
                </a:lnTo>
                <a:lnTo>
                  <a:pt x="6040" y="1354"/>
                </a:lnTo>
                <a:lnTo>
                  <a:pt x="6038" y="1356"/>
                </a:lnTo>
                <a:lnTo>
                  <a:pt x="6036" y="1358"/>
                </a:lnTo>
                <a:lnTo>
                  <a:pt x="6036" y="1368"/>
                </a:lnTo>
                <a:lnTo>
                  <a:pt x="6036" y="1374"/>
                </a:lnTo>
                <a:lnTo>
                  <a:pt x="6036" y="1376"/>
                </a:lnTo>
                <a:lnTo>
                  <a:pt x="6034" y="1378"/>
                </a:lnTo>
                <a:lnTo>
                  <a:pt x="6032" y="1376"/>
                </a:lnTo>
                <a:lnTo>
                  <a:pt x="6026" y="1370"/>
                </a:lnTo>
                <a:lnTo>
                  <a:pt x="6022" y="1360"/>
                </a:lnTo>
                <a:lnTo>
                  <a:pt x="6020" y="1354"/>
                </a:lnTo>
                <a:lnTo>
                  <a:pt x="6016" y="1352"/>
                </a:lnTo>
                <a:lnTo>
                  <a:pt x="6010" y="1354"/>
                </a:lnTo>
                <a:lnTo>
                  <a:pt x="6004" y="1356"/>
                </a:lnTo>
                <a:lnTo>
                  <a:pt x="5998" y="1360"/>
                </a:lnTo>
                <a:lnTo>
                  <a:pt x="5994" y="1366"/>
                </a:lnTo>
                <a:lnTo>
                  <a:pt x="5990" y="1372"/>
                </a:lnTo>
                <a:lnTo>
                  <a:pt x="5990" y="1378"/>
                </a:lnTo>
                <a:lnTo>
                  <a:pt x="5990" y="1388"/>
                </a:lnTo>
                <a:lnTo>
                  <a:pt x="5988" y="1388"/>
                </a:lnTo>
                <a:lnTo>
                  <a:pt x="5986" y="1388"/>
                </a:lnTo>
                <a:lnTo>
                  <a:pt x="5978" y="1382"/>
                </a:lnTo>
                <a:lnTo>
                  <a:pt x="5970" y="1370"/>
                </a:lnTo>
                <a:lnTo>
                  <a:pt x="5964" y="1362"/>
                </a:lnTo>
                <a:lnTo>
                  <a:pt x="5960" y="1358"/>
                </a:lnTo>
                <a:lnTo>
                  <a:pt x="5956" y="1358"/>
                </a:lnTo>
                <a:lnTo>
                  <a:pt x="5954" y="1360"/>
                </a:lnTo>
                <a:lnTo>
                  <a:pt x="5950" y="1364"/>
                </a:lnTo>
                <a:lnTo>
                  <a:pt x="5950" y="1368"/>
                </a:lnTo>
                <a:lnTo>
                  <a:pt x="5950" y="1374"/>
                </a:lnTo>
                <a:lnTo>
                  <a:pt x="5952" y="1380"/>
                </a:lnTo>
                <a:lnTo>
                  <a:pt x="5956" y="1390"/>
                </a:lnTo>
                <a:lnTo>
                  <a:pt x="5954" y="1394"/>
                </a:lnTo>
                <a:lnTo>
                  <a:pt x="5954" y="1398"/>
                </a:lnTo>
                <a:lnTo>
                  <a:pt x="5952" y="1400"/>
                </a:lnTo>
                <a:lnTo>
                  <a:pt x="5948" y="1400"/>
                </a:lnTo>
                <a:lnTo>
                  <a:pt x="5944" y="1396"/>
                </a:lnTo>
                <a:lnTo>
                  <a:pt x="5940" y="1392"/>
                </a:lnTo>
                <a:lnTo>
                  <a:pt x="5936" y="1388"/>
                </a:lnTo>
                <a:lnTo>
                  <a:pt x="5932" y="1390"/>
                </a:lnTo>
                <a:lnTo>
                  <a:pt x="5930" y="1394"/>
                </a:lnTo>
                <a:lnTo>
                  <a:pt x="5926" y="1400"/>
                </a:lnTo>
                <a:lnTo>
                  <a:pt x="5924" y="1404"/>
                </a:lnTo>
                <a:lnTo>
                  <a:pt x="5920" y="1408"/>
                </a:lnTo>
                <a:lnTo>
                  <a:pt x="5918" y="1408"/>
                </a:lnTo>
                <a:lnTo>
                  <a:pt x="5914" y="1402"/>
                </a:lnTo>
                <a:lnTo>
                  <a:pt x="5910" y="1394"/>
                </a:lnTo>
                <a:lnTo>
                  <a:pt x="5910" y="1388"/>
                </a:lnTo>
                <a:lnTo>
                  <a:pt x="5912" y="1378"/>
                </a:lnTo>
                <a:lnTo>
                  <a:pt x="5912" y="1374"/>
                </a:lnTo>
                <a:lnTo>
                  <a:pt x="5912" y="1372"/>
                </a:lnTo>
                <a:lnTo>
                  <a:pt x="5908" y="1368"/>
                </a:lnTo>
                <a:lnTo>
                  <a:pt x="5902" y="1362"/>
                </a:lnTo>
                <a:lnTo>
                  <a:pt x="5890" y="1354"/>
                </a:lnTo>
                <a:lnTo>
                  <a:pt x="5884" y="1348"/>
                </a:lnTo>
                <a:lnTo>
                  <a:pt x="5880" y="1344"/>
                </a:lnTo>
                <a:lnTo>
                  <a:pt x="5868" y="1338"/>
                </a:lnTo>
                <a:lnTo>
                  <a:pt x="5860" y="1336"/>
                </a:lnTo>
                <a:lnTo>
                  <a:pt x="5852" y="1336"/>
                </a:lnTo>
                <a:lnTo>
                  <a:pt x="5846" y="1336"/>
                </a:lnTo>
                <a:lnTo>
                  <a:pt x="5842" y="1338"/>
                </a:lnTo>
                <a:lnTo>
                  <a:pt x="5838" y="1340"/>
                </a:lnTo>
                <a:lnTo>
                  <a:pt x="5836" y="1344"/>
                </a:lnTo>
                <a:lnTo>
                  <a:pt x="5836" y="1346"/>
                </a:lnTo>
                <a:lnTo>
                  <a:pt x="5838" y="1350"/>
                </a:lnTo>
                <a:lnTo>
                  <a:pt x="5846" y="1354"/>
                </a:lnTo>
                <a:lnTo>
                  <a:pt x="5856" y="1360"/>
                </a:lnTo>
                <a:lnTo>
                  <a:pt x="5864" y="1364"/>
                </a:lnTo>
                <a:lnTo>
                  <a:pt x="5872" y="1372"/>
                </a:lnTo>
                <a:lnTo>
                  <a:pt x="5872" y="1374"/>
                </a:lnTo>
                <a:lnTo>
                  <a:pt x="5870" y="1376"/>
                </a:lnTo>
                <a:lnTo>
                  <a:pt x="5862" y="1372"/>
                </a:lnTo>
                <a:lnTo>
                  <a:pt x="5850" y="1366"/>
                </a:lnTo>
                <a:lnTo>
                  <a:pt x="5838" y="1358"/>
                </a:lnTo>
                <a:lnTo>
                  <a:pt x="5832" y="1354"/>
                </a:lnTo>
                <a:lnTo>
                  <a:pt x="5828" y="1354"/>
                </a:lnTo>
                <a:lnTo>
                  <a:pt x="5824" y="1354"/>
                </a:lnTo>
                <a:lnTo>
                  <a:pt x="5820" y="1356"/>
                </a:lnTo>
                <a:lnTo>
                  <a:pt x="5814" y="1364"/>
                </a:lnTo>
                <a:lnTo>
                  <a:pt x="5812" y="1376"/>
                </a:lnTo>
                <a:lnTo>
                  <a:pt x="5812" y="1380"/>
                </a:lnTo>
                <a:lnTo>
                  <a:pt x="5810" y="1384"/>
                </a:lnTo>
                <a:lnTo>
                  <a:pt x="5806" y="1384"/>
                </a:lnTo>
                <a:lnTo>
                  <a:pt x="5802" y="1386"/>
                </a:lnTo>
                <a:lnTo>
                  <a:pt x="5800" y="1388"/>
                </a:lnTo>
                <a:lnTo>
                  <a:pt x="5800" y="1392"/>
                </a:lnTo>
                <a:lnTo>
                  <a:pt x="5800" y="1396"/>
                </a:lnTo>
                <a:lnTo>
                  <a:pt x="5796" y="1396"/>
                </a:lnTo>
                <a:lnTo>
                  <a:pt x="5790" y="1396"/>
                </a:lnTo>
                <a:lnTo>
                  <a:pt x="5786" y="1396"/>
                </a:lnTo>
                <a:lnTo>
                  <a:pt x="5782" y="1396"/>
                </a:lnTo>
                <a:lnTo>
                  <a:pt x="5780" y="1398"/>
                </a:lnTo>
                <a:lnTo>
                  <a:pt x="5782" y="1402"/>
                </a:lnTo>
                <a:lnTo>
                  <a:pt x="5784" y="1404"/>
                </a:lnTo>
                <a:lnTo>
                  <a:pt x="5790" y="1406"/>
                </a:lnTo>
                <a:lnTo>
                  <a:pt x="5802" y="1410"/>
                </a:lnTo>
                <a:lnTo>
                  <a:pt x="5810" y="1410"/>
                </a:lnTo>
                <a:lnTo>
                  <a:pt x="5818" y="1408"/>
                </a:lnTo>
                <a:lnTo>
                  <a:pt x="5832" y="1404"/>
                </a:lnTo>
                <a:lnTo>
                  <a:pt x="5842" y="1402"/>
                </a:lnTo>
                <a:lnTo>
                  <a:pt x="5874" y="1404"/>
                </a:lnTo>
                <a:lnTo>
                  <a:pt x="5884" y="1406"/>
                </a:lnTo>
                <a:lnTo>
                  <a:pt x="5888" y="1408"/>
                </a:lnTo>
                <a:lnTo>
                  <a:pt x="5886" y="1410"/>
                </a:lnTo>
                <a:lnTo>
                  <a:pt x="5882" y="1412"/>
                </a:lnTo>
                <a:lnTo>
                  <a:pt x="5870" y="1418"/>
                </a:lnTo>
                <a:lnTo>
                  <a:pt x="5866" y="1422"/>
                </a:lnTo>
                <a:lnTo>
                  <a:pt x="5864" y="1424"/>
                </a:lnTo>
                <a:lnTo>
                  <a:pt x="5866" y="1428"/>
                </a:lnTo>
                <a:lnTo>
                  <a:pt x="5870" y="1430"/>
                </a:lnTo>
                <a:lnTo>
                  <a:pt x="5882" y="1430"/>
                </a:lnTo>
                <a:lnTo>
                  <a:pt x="5888" y="1430"/>
                </a:lnTo>
                <a:lnTo>
                  <a:pt x="5888" y="1432"/>
                </a:lnTo>
                <a:lnTo>
                  <a:pt x="5882" y="1436"/>
                </a:lnTo>
                <a:lnTo>
                  <a:pt x="5874" y="1438"/>
                </a:lnTo>
                <a:lnTo>
                  <a:pt x="5868" y="1438"/>
                </a:lnTo>
                <a:lnTo>
                  <a:pt x="5858" y="1436"/>
                </a:lnTo>
                <a:lnTo>
                  <a:pt x="5850" y="1434"/>
                </a:lnTo>
                <a:lnTo>
                  <a:pt x="5846" y="1434"/>
                </a:lnTo>
                <a:lnTo>
                  <a:pt x="5840" y="1436"/>
                </a:lnTo>
                <a:lnTo>
                  <a:pt x="5836" y="1440"/>
                </a:lnTo>
                <a:lnTo>
                  <a:pt x="5828" y="1440"/>
                </a:lnTo>
                <a:lnTo>
                  <a:pt x="5816" y="1442"/>
                </a:lnTo>
                <a:lnTo>
                  <a:pt x="5806" y="1444"/>
                </a:lnTo>
                <a:lnTo>
                  <a:pt x="5804" y="1446"/>
                </a:lnTo>
                <a:lnTo>
                  <a:pt x="5804" y="1450"/>
                </a:lnTo>
                <a:lnTo>
                  <a:pt x="5806" y="1454"/>
                </a:lnTo>
                <a:lnTo>
                  <a:pt x="5808" y="1454"/>
                </a:lnTo>
                <a:lnTo>
                  <a:pt x="5820" y="1454"/>
                </a:lnTo>
                <a:lnTo>
                  <a:pt x="5836" y="1452"/>
                </a:lnTo>
                <a:lnTo>
                  <a:pt x="5846" y="1452"/>
                </a:lnTo>
                <a:lnTo>
                  <a:pt x="5858" y="1454"/>
                </a:lnTo>
                <a:lnTo>
                  <a:pt x="5864" y="1454"/>
                </a:lnTo>
                <a:lnTo>
                  <a:pt x="5868" y="1456"/>
                </a:lnTo>
                <a:lnTo>
                  <a:pt x="5870" y="1460"/>
                </a:lnTo>
                <a:lnTo>
                  <a:pt x="5870" y="1462"/>
                </a:lnTo>
                <a:lnTo>
                  <a:pt x="5870" y="1468"/>
                </a:lnTo>
                <a:lnTo>
                  <a:pt x="5872" y="1470"/>
                </a:lnTo>
                <a:lnTo>
                  <a:pt x="5876" y="1472"/>
                </a:lnTo>
                <a:lnTo>
                  <a:pt x="5882" y="1476"/>
                </a:lnTo>
                <a:lnTo>
                  <a:pt x="5886" y="1484"/>
                </a:lnTo>
                <a:lnTo>
                  <a:pt x="5888" y="1492"/>
                </a:lnTo>
                <a:lnTo>
                  <a:pt x="5884" y="1500"/>
                </a:lnTo>
                <a:lnTo>
                  <a:pt x="5880" y="1504"/>
                </a:lnTo>
                <a:lnTo>
                  <a:pt x="5874" y="1504"/>
                </a:lnTo>
                <a:lnTo>
                  <a:pt x="5866" y="1502"/>
                </a:lnTo>
                <a:lnTo>
                  <a:pt x="5858" y="1500"/>
                </a:lnTo>
                <a:lnTo>
                  <a:pt x="5856" y="1502"/>
                </a:lnTo>
                <a:lnTo>
                  <a:pt x="5854" y="1508"/>
                </a:lnTo>
                <a:lnTo>
                  <a:pt x="5856" y="1512"/>
                </a:lnTo>
                <a:lnTo>
                  <a:pt x="5858" y="1516"/>
                </a:lnTo>
                <a:lnTo>
                  <a:pt x="5862" y="1518"/>
                </a:lnTo>
                <a:lnTo>
                  <a:pt x="5866" y="1518"/>
                </a:lnTo>
                <a:lnTo>
                  <a:pt x="5880" y="1518"/>
                </a:lnTo>
                <a:lnTo>
                  <a:pt x="5904" y="1516"/>
                </a:lnTo>
                <a:lnTo>
                  <a:pt x="5916" y="1518"/>
                </a:lnTo>
                <a:lnTo>
                  <a:pt x="5928" y="1520"/>
                </a:lnTo>
                <a:lnTo>
                  <a:pt x="5936" y="1522"/>
                </a:lnTo>
                <a:lnTo>
                  <a:pt x="5944" y="1526"/>
                </a:lnTo>
                <a:lnTo>
                  <a:pt x="5958" y="1534"/>
                </a:lnTo>
                <a:lnTo>
                  <a:pt x="5966" y="1536"/>
                </a:lnTo>
                <a:lnTo>
                  <a:pt x="5976" y="1538"/>
                </a:lnTo>
                <a:lnTo>
                  <a:pt x="5986" y="1538"/>
                </a:lnTo>
                <a:lnTo>
                  <a:pt x="5992" y="1540"/>
                </a:lnTo>
                <a:lnTo>
                  <a:pt x="6002" y="1546"/>
                </a:lnTo>
                <a:lnTo>
                  <a:pt x="6008" y="1548"/>
                </a:lnTo>
                <a:lnTo>
                  <a:pt x="6014" y="1550"/>
                </a:lnTo>
                <a:lnTo>
                  <a:pt x="6020" y="1550"/>
                </a:lnTo>
                <a:lnTo>
                  <a:pt x="6030" y="1546"/>
                </a:lnTo>
                <a:lnTo>
                  <a:pt x="6040" y="1544"/>
                </a:lnTo>
                <a:lnTo>
                  <a:pt x="6046" y="1538"/>
                </a:lnTo>
                <a:lnTo>
                  <a:pt x="6052" y="1530"/>
                </a:lnTo>
                <a:lnTo>
                  <a:pt x="6056" y="1528"/>
                </a:lnTo>
                <a:lnTo>
                  <a:pt x="6058" y="1524"/>
                </a:lnTo>
                <a:lnTo>
                  <a:pt x="6064" y="1522"/>
                </a:lnTo>
                <a:lnTo>
                  <a:pt x="6072" y="1522"/>
                </a:lnTo>
                <a:lnTo>
                  <a:pt x="6080" y="1522"/>
                </a:lnTo>
                <a:lnTo>
                  <a:pt x="6088" y="1520"/>
                </a:lnTo>
                <a:lnTo>
                  <a:pt x="6104" y="1514"/>
                </a:lnTo>
                <a:lnTo>
                  <a:pt x="6136" y="1494"/>
                </a:lnTo>
                <a:lnTo>
                  <a:pt x="6146" y="1490"/>
                </a:lnTo>
                <a:lnTo>
                  <a:pt x="6154" y="1486"/>
                </a:lnTo>
                <a:lnTo>
                  <a:pt x="6168" y="1484"/>
                </a:lnTo>
                <a:lnTo>
                  <a:pt x="6174" y="1484"/>
                </a:lnTo>
                <a:lnTo>
                  <a:pt x="6178" y="1482"/>
                </a:lnTo>
                <a:lnTo>
                  <a:pt x="6184" y="1478"/>
                </a:lnTo>
                <a:lnTo>
                  <a:pt x="6188" y="1470"/>
                </a:lnTo>
                <a:close/>
                <a:moveTo>
                  <a:pt x="4306" y="176"/>
                </a:moveTo>
                <a:lnTo>
                  <a:pt x="4306" y="176"/>
                </a:lnTo>
                <a:lnTo>
                  <a:pt x="4312" y="186"/>
                </a:lnTo>
                <a:lnTo>
                  <a:pt x="4316" y="194"/>
                </a:lnTo>
                <a:lnTo>
                  <a:pt x="4316" y="202"/>
                </a:lnTo>
                <a:lnTo>
                  <a:pt x="4314" y="210"/>
                </a:lnTo>
                <a:lnTo>
                  <a:pt x="4310" y="214"/>
                </a:lnTo>
                <a:lnTo>
                  <a:pt x="4302" y="218"/>
                </a:lnTo>
                <a:lnTo>
                  <a:pt x="4294" y="220"/>
                </a:lnTo>
                <a:lnTo>
                  <a:pt x="4282" y="216"/>
                </a:lnTo>
                <a:lnTo>
                  <a:pt x="4262" y="212"/>
                </a:lnTo>
                <a:lnTo>
                  <a:pt x="4242" y="210"/>
                </a:lnTo>
                <a:lnTo>
                  <a:pt x="4222" y="210"/>
                </a:lnTo>
                <a:lnTo>
                  <a:pt x="4204" y="212"/>
                </a:lnTo>
                <a:lnTo>
                  <a:pt x="4186" y="216"/>
                </a:lnTo>
                <a:lnTo>
                  <a:pt x="4170" y="222"/>
                </a:lnTo>
                <a:lnTo>
                  <a:pt x="4156" y="230"/>
                </a:lnTo>
                <a:lnTo>
                  <a:pt x="4140" y="238"/>
                </a:lnTo>
                <a:lnTo>
                  <a:pt x="4110" y="254"/>
                </a:lnTo>
                <a:lnTo>
                  <a:pt x="4080" y="270"/>
                </a:lnTo>
                <a:lnTo>
                  <a:pt x="4068" y="276"/>
                </a:lnTo>
                <a:lnTo>
                  <a:pt x="4058" y="282"/>
                </a:lnTo>
                <a:lnTo>
                  <a:pt x="4054" y="290"/>
                </a:lnTo>
                <a:lnTo>
                  <a:pt x="4054" y="292"/>
                </a:lnTo>
                <a:lnTo>
                  <a:pt x="4056" y="296"/>
                </a:lnTo>
                <a:lnTo>
                  <a:pt x="4062" y="300"/>
                </a:lnTo>
                <a:lnTo>
                  <a:pt x="4070" y="304"/>
                </a:lnTo>
                <a:lnTo>
                  <a:pt x="4080" y="306"/>
                </a:lnTo>
                <a:lnTo>
                  <a:pt x="4092" y="308"/>
                </a:lnTo>
                <a:lnTo>
                  <a:pt x="4116" y="308"/>
                </a:lnTo>
                <a:lnTo>
                  <a:pt x="4138" y="306"/>
                </a:lnTo>
                <a:lnTo>
                  <a:pt x="4146" y="306"/>
                </a:lnTo>
                <a:lnTo>
                  <a:pt x="4152" y="310"/>
                </a:lnTo>
                <a:lnTo>
                  <a:pt x="4154" y="316"/>
                </a:lnTo>
                <a:lnTo>
                  <a:pt x="4156" y="326"/>
                </a:lnTo>
                <a:lnTo>
                  <a:pt x="4154" y="336"/>
                </a:lnTo>
                <a:lnTo>
                  <a:pt x="4152" y="348"/>
                </a:lnTo>
                <a:lnTo>
                  <a:pt x="4146" y="360"/>
                </a:lnTo>
                <a:lnTo>
                  <a:pt x="4136" y="370"/>
                </a:lnTo>
                <a:lnTo>
                  <a:pt x="4126" y="378"/>
                </a:lnTo>
                <a:lnTo>
                  <a:pt x="4116" y="384"/>
                </a:lnTo>
                <a:lnTo>
                  <a:pt x="4104" y="384"/>
                </a:lnTo>
                <a:lnTo>
                  <a:pt x="4090" y="384"/>
                </a:lnTo>
                <a:lnTo>
                  <a:pt x="4060" y="382"/>
                </a:lnTo>
                <a:lnTo>
                  <a:pt x="4042" y="382"/>
                </a:lnTo>
                <a:lnTo>
                  <a:pt x="4024" y="384"/>
                </a:lnTo>
                <a:lnTo>
                  <a:pt x="4008" y="386"/>
                </a:lnTo>
                <a:lnTo>
                  <a:pt x="3998" y="390"/>
                </a:lnTo>
                <a:lnTo>
                  <a:pt x="3992" y="394"/>
                </a:lnTo>
                <a:lnTo>
                  <a:pt x="3986" y="398"/>
                </a:lnTo>
                <a:lnTo>
                  <a:pt x="3978" y="402"/>
                </a:lnTo>
                <a:lnTo>
                  <a:pt x="3966" y="408"/>
                </a:lnTo>
                <a:lnTo>
                  <a:pt x="3948" y="412"/>
                </a:lnTo>
                <a:lnTo>
                  <a:pt x="3920" y="416"/>
                </a:lnTo>
                <a:lnTo>
                  <a:pt x="3892" y="422"/>
                </a:lnTo>
                <a:lnTo>
                  <a:pt x="3868" y="428"/>
                </a:lnTo>
                <a:lnTo>
                  <a:pt x="3852" y="434"/>
                </a:lnTo>
                <a:lnTo>
                  <a:pt x="3842" y="440"/>
                </a:lnTo>
                <a:lnTo>
                  <a:pt x="3836" y="448"/>
                </a:lnTo>
                <a:lnTo>
                  <a:pt x="3836" y="456"/>
                </a:lnTo>
                <a:lnTo>
                  <a:pt x="3840" y="462"/>
                </a:lnTo>
                <a:lnTo>
                  <a:pt x="3848" y="470"/>
                </a:lnTo>
                <a:lnTo>
                  <a:pt x="3856" y="478"/>
                </a:lnTo>
                <a:lnTo>
                  <a:pt x="3864" y="480"/>
                </a:lnTo>
                <a:lnTo>
                  <a:pt x="3874" y="482"/>
                </a:lnTo>
                <a:lnTo>
                  <a:pt x="3884" y="484"/>
                </a:lnTo>
                <a:lnTo>
                  <a:pt x="3888" y="486"/>
                </a:lnTo>
                <a:lnTo>
                  <a:pt x="3894" y="490"/>
                </a:lnTo>
                <a:lnTo>
                  <a:pt x="3898" y="494"/>
                </a:lnTo>
                <a:lnTo>
                  <a:pt x="3904" y="496"/>
                </a:lnTo>
                <a:lnTo>
                  <a:pt x="3914" y="494"/>
                </a:lnTo>
                <a:lnTo>
                  <a:pt x="3924" y="494"/>
                </a:lnTo>
                <a:lnTo>
                  <a:pt x="3928" y="496"/>
                </a:lnTo>
                <a:lnTo>
                  <a:pt x="3934" y="500"/>
                </a:lnTo>
                <a:lnTo>
                  <a:pt x="3938" y="506"/>
                </a:lnTo>
                <a:lnTo>
                  <a:pt x="3944" y="510"/>
                </a:lnTo>
                <a:lnTo>
                  <a:pt x="3952" y="512"/>
                </a:lnTo>
                <a:lnTo>
                  <a:pt x="3960" y="514"/>
                </a:lnTo>
                <a:lnTo>
                  <a:pt x="3982" y="516"/>
                </a:lnTo>
                <a:lnTo>
                  <a:pt x="4012" y="516"/>
                </a:lnTo>
                <a:lnTo>
                  <a:pt x="4028" y="516"/>
                </a:lnTo>
                <a:lnTo>
                  <a:pt x="4046" y="512"/>
                </a:lnTo>
                <a:lnTo>
                  <a:pt x="4074" y="508"/>
                </a:lnTo>
                <a:lnTo>
                  <a:pt x="4086" y="506"/>
                </a:lnTo>
                <a:lnTo>
                  <a:pt x="4096" y="504"/>
                </a:lnTo>
                <a:lnTo>
                  <a:pt x="4104" y="506"/>
                </a:lnTo>
                <a:lnTo>
                  <a:pt x="4108" y="510"/>
                </a:lnTo>
                <a:lnTo>
                  <a:pt x="4110" y="516"/>
                </a:lnTo>
                <a:lnTo>
                  <a:pt x="4106" y="520"/>
                </a:lnTo>
                <a:lnTo>
                  <a:pt x="4098" y="522"/>
                </a:lnTo>
                <a:lnTo>
                  <a:pt x="4086" y="524"/>
                </a:lnTo>
                <a:lnTo>
                  <a:pt x="4010" y="528"/>
                </a:lnTo>
                <a:lnTo>
                  <a:pt x="3964" y="532"/>
                </a:lnTo>
                <a:lnTo>
                  <a:pt x="3942" y="536"/>
                </a:lnTo>
                <a:lnTo>
                  <a:pt x="3922" y="542"/>
                </a:lnTo>
                <a:lnTo>
                  <a:pt x="3908" y="546"/>
                </a:lnTo>
                <a:lnTo>
                  <a:pt x="3898" y="552"/>
                </a:lnTo>
                <a:lnTo>
                  <a:pt x="3898" y="554"/>
                </a:lnTo>
                <a:lnTo>
                  <a:pt x="3898" y="558"/>
                </a:lnTo>
                <a:lnTo>
                  <a:pt x="3900" y="560"/>
                </a:lnTo>
                <a:lnTo>
                  <a:pt x="3906" y="564"/>
                </a:lnTo>
                <a:lnTo>
                  <a:pt x="3920" y="570"/>
                </a:lnTo>
                <a:lnTo>
                  <a:pt x="3938" y="574"/>
                </a:lnTo>
                <a:lnTo>
                  <a:pt x="3976" y="580"/>
                </a:lnTo>
                <a:lnTo>
                  <a:pt x="3990" y="582"/>
                </a:lnTo>
                <a:lnTo>
                  <a:pt x="3998" y="586"/>
                </a:lnTo>
                <a:lnTo>
                  <a:pt x="3996" y="588"/>
                </a:lnTo>
                <a:lnTo>
                  <a:pt x="3984" y="594"/>
                </a:lnTo>
                <a:lnTo>
                  <a:pt x="3972" y="598"/>
                </a:lnTo>
                <a:lnTo>
                  <a:pt x="3968" y="600"/>
                </a:lnTo>
                <a:lnTo>
                  <a:pt x="3968" y="604"/>
                </a:lnTo>
                <a:lnTo>
                  <a:pt x="3970" y="606"/>
                </a:lnTo>
                <a:lnTo>
                  <a:pt x="3972" y="608"/>
                </a:lnTo>
                <a:lnTo>
                  <a:pt x="3982" y="614"/>
                </a:lnTo>
                <a:lnTo>
                  <a:pt x="4018" y="624"/>
                </a:lnTo>
                <a:lnTo>
                  <a:pt x="4062" y="636"/>
                </a:lnTo>
                <a:lnTo>
                  <a:pt x="4078" y="640"/>
                </a:lnTo>
                <a:lnTo>
                  <a:pt x="4084" y="642"/>
                </a:lnTo>
                <a:lnTo>
                  <a:pt x="4084" y="640"/>
                </a:lnTo>
                <a:lnTo>
                  <a:pt x="4084" y="638"/>
                </a:lnTo>
                <a:lnTo>
                  <a:pt x="4078" y="634"/>
                </a:lnTo>
                <a:lnTo>
                  <a:pt x="4066" y="622"/>
                </a:lnTo>
                <a:lnTo>
                  <a:pt x="4064" y="616"/>
                </a:lnTo>
                <a:lnTo>
                  <a:pt x="4064" y="614"/>
                </a:lnTo>
                <a:lnTo>
                  <a:pt x="4068" y="614"/>
                </a:lnTo>
                <a:lnTo>
                  <a:pt x="4074" y="612"/>
                </a:lnTo>
                <a:lnTo>
                  <a:pt x="4078" y="614"/>
                </a:lnTo>
                <a:lnTo>
                  <a:pt x="4084" y="618"/>
                </a:lnTo>
                <a:lnTo>
                  <a:pt x="4086" y="620"/>
                </a:lnTo>
                <a:lnTo>
                  <a:pt x="4090" y="622"/>
                </a:lnTo>
                <a:lnTo>
                  <a:pt x="4098" y="622"/>
                </a:lnTo>
                <a:lnTo>
                  <a:pt x="4108" y="618"/>
                </a:lnTo>
                <a:lnTo>
                  <a:pt x="4118" y="614"/>
                </a:lnTo>
                <a:lnTo>
                  <a:pt x="4122" y="614"/>
                </a:lnTo>
                <a:lnTo>
                  <a:pt x="4124" y="614"/>
                </a:lnTo>
                <a:lnTo>
                  <a:pt x="4122" y="618"/>
                </a:lnTo>
                <a:lnTo>
                  <a:pt x="4120" y="622"/>
                </a:lnTo>
                <a:lnTo>
                  <a:pt x="4122" y="626"/>
                </a:lnTo>
                <a:lnTo>
                  <a:pt x="4126" y="628"/>
                </a:lnTo>
                <a:lnTo>
                  <a:pt x="4136" y="630"/>
                </a:lnTo>
                <a:lnTo>
                  <a:pt x="4148" y="630"/>
                </a:lnTo>
                <a:lnTo>
                  <a:pt x="4156" y="626"/>
                </a:lnTo>
                <a:lnTo>
                  <a:pt x="4162" y="622"/>
                </a:lnTo>
                <a:lnTo>
                  <a:pt x="4166" y="618"/>
                </a:lnTo>
                <a:lnTo>
                  <a:pt x="4170" y="614"/>
                </a:lnTo>
                <a:lnTo>
                  <a:pt x="4174" y="612"/>
                </a:lnTo>
                <a:lnTo>
                  <a:pt x="4180" y="614"/>
                </a:lnTo>
                <a:lnTo>
                  <a:pt x="4188" y="620"/>
                </a:lnTo>
                <a:lnTo>
                  <a:pt x="4194" y="624"/>
                </a:lnTo>
                <a:lnTo>
                  <a:pt x="4200" y="624"/>
                </a:lnTo>
                <a:lnTo>
                  <a:pt x="4204" y="622"/>
                </a:lnTo>
                <a:lnTo>
                  <a:pt x="4208" y="618"/>
                </a:lnTo>
                <a:lnTo>
                  <a:pt x="4210" y="614"/>
                </a:lnTo>
                <a:lnTo>
                  <a:pt x="4216" y="610"/>
                </a:lnTo>
                <a:lnTo>
                  <a:pt x="4224" y="608"/>
                </a:lnTo>
                <a:lnTo>
                  <a:pt x="4232" y="612"/>
                </a:lnTo>
                <a:lnTo>
                  <a:pt x="4244" y="614"/>
                </a:lnTo>
                <a:lnTo>
                  <a:pt x="4258" y="616"/>
                </a:lnTo>
                <a:lnTo>
                  <a:pt x="4282" y="618"/>
                </a:lnTo>
                <a:lnTo>
                  <a:pt x="4304" y="620"/>
                </a:lnTo>
                <a:lnTo>
                  <a:pt x="4312" y="622"/>
                </a:lnTo>
                <a:lnTo>
                  <a:pt x="4320" y="626"/>
                </a:lnTo>
                <a:lnTo>
                  <a:pt x="4326" y="632"/>
                </a:lnTo>
                <a:lnTo>
                  <a:pt x="4330" y="634"/>
                </a:lnTo>
                <a:lnTo>
                  <a:pt x="4336" y="634"/>
                </a:lnTo>
                <a:lnTo>
                  <a:pt x="4342" y="632"/>
                </a:lnTo>
                <a:lnTo>
                  <a:pt x="4348" y="634"/>
                </a:lnTo>
                <a:lnTo>
                  <a:pt x="4358" y="636"/>
                </a:lnTo>
                <a:lnTo>
                  <a:pt x="4370" y="642"/>
                </a:lnTo>
                <a:lnTo>
                  <a:pt x="4396" y="654"/>
                </a:lnTo>
                <a:lnTo>
                  <a:pt x="4414" y="662"/>
                </a:lnTo>
                <a:lnTo>
                  <a:pt x="4420" y="666"/>
                </a:lnTo>
                <a:lnTo>
                  <a:pt x="4422" y="670"/>
                </a:lnTo>
                <a:lnTo>
                  <a:pt x="4420" y="674"/>
                </a:lnTo>
                <a:lnTo>
                  <a:pt x="4414" y="680"/>
                </a:lnTo>
                <a:lnTo>
                  <a:pt x="4412" y="682"/>
                </a:lnTo>
                <a:lnTo>
                  <a:pt x="4412" y="686"/>
                </a:lnTo>
                <a:lnTo>
                  <a:pt x="4414" y="690"/>
                </a:lnTo>
                <a:lnTo>
                  <a:pt x="4418" y="694"/>
                </a:lnTo>
                <a:lnTo>
                  <a:pt x="4432" y="704"/>
                </a:lnTo>
                <a:lnTo>
                  <a:pt x="4448" y="714"/>
                </a:lnTo>
                <a:lnTo>
                  <a:pt x="4480" y="734"/>
                </a:lnTo>
                <a:lnTo>
                  <a:pt x="4488" y="742"/>
                </a:lnTo>
                <a:lnTo>
                  <a:pt x="4490" y="746"/>
                </a:lnTo>
                <a:lnTo>
                  <a:pt x="4490" y="750"/>
                </a:lnTo>
                <a:lnTo>
                  <a:pt x="4486" y="756"/>
                </a:lnTo>
                <a:lnTo>
                  <a:pt x="4480" y="762"/>
                </a:lnTo>
                <a:lnTo>
                  <a:pt x="4468" y="776"/>
                </a:lnTo>
                <a:lnTo>
                  <a:pt x="4464" y="780"/>
                </a:lnTo>
                <a:lnTo>
                  <a:pt x="4464" y="782"/>
                </a:lnTo>
                <a:lnTo>
                  <a:pt x="4468" y="782"/>
                </a:lnTo>
                <a:lnTo>
                  <a:pt x="4478" y="780"/>
                </a:lnTo>
                <a:lnTo>
                  <a:pt x="4498" y="774"/>
                </a:lnTo>
                <a:lnTo>
                  <a:pt x="4502" y="774"/>
                </a:lnTo>
                <a:lnTo>
                  <a:pt x="4504" y="776"/>
                </a:lnTo>
                <a:lnTo>
                  <a:pt x="4508" y="782"/>
                </a:lnTo>
                <a:lnTo>
                  <a:pt x="4510" y="786"/>
                </a:lnTo>
                <a:lnTo>
                  <a:pt x="4516" y="790"/>
                </a:lnTo>
                <a:lnTo>
                  <a:pt x="4522" y="794"/>
                </a:lnTo>
                <a:lnTo>
                  <a:pt x="4522" y="798"/>
                </a:lnTo>
                <a:lnTo>
                  <a:pt x="4520" y="802"/>
                </a:lnTo>
                <a:lnTo>
                  <a:pt x="4518" y="806"/>
                </a:lnTo>
                <a:lnTo>
                  <a:pt x="4516" y="808"/>
                </a:lnTo>
                <a:lnTo>
                  <a:pt x="4516" y="812"/>
                </a:lnTo>
                <a:lnTo>
                  <a:pt x="4522" y="818"/>
                </a:lnTo>
                <a:lnTo>
                  <a:pt x="4534" y="822"/>
                </a:lnTo>
                <a:lnTo>
                  <a:pt x="4542" y="828"/>
                </a:lnTo>
                <a:lnTo>
                  <a:pt x="4544" y="832"/>
                </a:lnTo>
                <a:lnTo>
                  <a:pt x="4542" y="838"/>
                </a:lnTo>
                <a:lnTo>
                  <a:pt x="4538" y="844"/>
                </a:lnTo>
                <a:lnTo>
                  <a:pt x="4536" y="848"/>
                </a:lnTo>
                <a:lnTo>
                  <a:pt x="4534" y="854"/>
                </a:lnTo>
                <a:lnTo>
                  <a:pt x="4538" y="858"/>
                </a:lnTo>
                <a:lnTo>
                  <a:pt x="4546" y="860"/>
                </a:lnTo>
                <a:lnTo>
                  <a:pt x="4556" y="864"/>
                </a:lnTo>
                <a:lnTo>
                  <a:pt x="4564" y="870"/>
                </a:lnTo>
                <a:lnTo>
                  <a:pt x="4566" y="876"/>
                </a:lnTo>
                <a:lnTo>
                  <a:pt x="4566" y="882"/>
                </a:lnTo>
                <a:lnTo>
                  <a:pt x="4564" y="888"/>
                </a:lnTo>
                <a:lnTo>
                  <a:pt x="4560" y="894"/>
                </a:lnTo>
                <a:lnTo>
                  <a:pt x="4552" y="898"/>
                </a:lnTo>
                <a:lnTo>
                  <a:pt x="4544" y="900"/>
                </a:lnTo>
                <a:lnTo>
                  <a:pt x="4536" y="902"/>
                </a:lnTo>
                <a:lnTo>
                  <a:pt x="4530" y="906"/>
                </a:lnTo>
                <a:lnTo>
                  <a:pt x="4526" y="910"/>
                </a:lnTo>
                <a:lnTo>
                  <a:pt x="4526" y="916"/>
                </a:lnTo>
                <a:lnTo>
                  <a:pt x="4528" y="922"/>
                </a:lnTo>
                <a:lnTo>
                  <a:pt x="4530" y="928"/>
                </a:lnTo>
                <a:lnTo>
                  <a:pt x="4542" y="942"/>
                </a:lnTo>
                <a:lnTo>
                  <a:pt x="4544" y="948"/>
                </a:lnTo>
                <a:lnTo>
                  <a:pt x="4544" y="952"/>
                </a:lnTo>
                <a:lnTo>
                  <a:pt x="4540" y="954"/>
                </a:lnTo>
                <a:lnTo>
                  <a:pt x="4534" y="956"/>
                </a:lnTo>
                <a:lnTo>
                  <a:pt x="4522" y="958"/>
                </a:lnTo>
                <a:lnTo>
                  <a:pt x="4518" y="960"/>
                </a:lnTo>
                <a:lnTo>
                  <a:pt x="4520" y="962"/>
                </a:lnTo>
                <a:lnTo>
                  <a:pt x="4526" y="970"/>
                </a:lnTo>
                <a:lnTo>
                  <a:pt x="4532" y="980"/>
                </a:lnTo>
                <a:lnTo>
                  <a:pt x="4534" y="982"/>
                </a:lnTo>
                <a:lnTo>
                  <a:pt x="4538" y="986"/>
                </a:lnTo>
                <a:lnTo>
                  <a:pt x="4542" y="986"/>
                </a:lnTo>
                <a:lnTo>
                  <a:pt x="4546" y="984"/>
                </a:lnTo>
                <a:lnTo>
                  <a:pt x="4552" y="982"/>
                </a:lnTo>
                <a:lnTo>
                  <a:pt x="4560" y="984"/>
                </a:lnTo>
                <a:lnTo>
                  <a:pt x="4574" y="988"/>
                </a:lnTo>
                <a:lnTo>
                  <a:pt x="4580" y="988"/>
                </a:lnTo>
                <a:lnTo>
                  <a:pt x="4588" y="988"/>
                </a:lnTo>
                <a:lnTo>
                  <a:pt x="4594" y="984"/>
                </a:lnTo>
                <a:lnTo>
                  <a:pt x="4600" y="974"/>
                </a:lnTo>
                <a:lnTo>
                  <a:pt x="4604" y="970"/>
                </a:lnTo>
                <a:lnTo>
                  <a:pt x="4608" y="966"/>
                </a:lnTo>
                <a:lnTo>
                  <a:pt x="4616" y="960"/>
                </a:lnTo>
                <a:lnTo>
                  <a:pt x="4626" y="958"/>
                </a:lnTo>
                <a:lnTo>
                  <a:pt x="4636" y="960"/>
                </a:lnTo>
                <a:lnTo>
                  <a:pt x="4646" y="962"/>
                </a:lnTo>
                <a:lnTo>
                  <a:pt x="4652" y="966"/>
                </a:lnTo>
                <a:lnTo>
                  <a:pt x="4654" y="968"/>
                </a:lnTo>
                <a:lnTo>
                  <a:pt x="4654" y="970"/>
                </a:lnTo>
                <a:lnTo>
                  <a:pt x="4654" y="972"/>
                </a:lnTo>
                <a:lnTo>
                  <a:pt x="4648" y="976"/>
                </a:lnTo>
                <a:lnTo>
                  <a:pt x="4646" y="980"/>
                </a:lnTo>
                <a:lnTo>
                  <a:pt x="4650" y="982"/>
                </a:lnTo>
                <a:lnTo>
                  <a:pt x="4654" y="982"/>
                </a:lnTo>
                <a:lnTo>
                  <a:pt x="4660" y="984"/>
                </a:lnTo>
                <a:lnTo>
                  <a:pt x="4664" y="986"/>
                </a:lnTo>
                <a:lnTo>
                  <a:pt x="4666" y="988"/>
                </a:lnTo>
                <a:lnTo>
                  <a:pt x="4662" y="994"/>
                </a:lnTo>
                <a:lnTo>
                  <a:pt x="4660" y="996"/>
                </a:lnTo>
                <a:lnTo>
                  <a:pt x="4660" y="1000"/>
                </a:lnTo>
                <a:lnTo>
                  <a:pt x="4666" y="1006"/>
                </a:lnTo>
                <a:lnTo>
                  <a:pt x="4674" y="1010"/>
                </a:lnTo>
                <a:lnTo>
                  <a:pt x="4684" y="1014"/>
                </a:lnTo>
                <a:lnTo>
                  <a:pt x="4702" y="1020"/>
                </a:lnTo>
                <a:lnTo>
                  <a:pt x="4710" y="1022"/>
                </a:lnTo>
                <a:lnTo>
                  <a:pt x="4710" y="1024"/>
                </a:lnTo>
                <a:lnTo>
                  <a:pt x="4704" y="1032"/>
                </a:lnTo>
                <a:lnTo>
                  <a:pt x="4702" y="1038"/>
                </a:lnTo>
                <a:lnTo>
                  <a:pt x="4706" y="1044"/>
                </a:lnTo>
                <a:lnTo>
                  <a:pt x="4710" y="1050"/>
                </a:lnTo>
                <a:lnTo>
                  <a:pt x="4712" y="1052"/>
                </a:lnTo>
                <a:lnTo>
                  <a:pt x="4710" y="1054"/>
                </a:lnTo>
                <a:lnTo>
                  <a:pt x="4700" y="1052"/>
                </a:lnTo>
                <a:lnTo>
                  <a:pt x="4684" y="1048"/>
                </a:lnTo>
                <a:lnTo>
                  <a:pt x="4668" y="1040"/>
                </a:lnTo>
                <a:lnTo>
                  <a:pt x="4658" y="1034"/>
                </a:lnTo>
                <a:lnTo>
                  <a:pt x="4646" y="1032"/>
                </a:lnTo>
                <a:lnTo>
                  <a:pt x="4620" y="1028"/>
                </a:lnTo>
                <a:lnTo>
                  <a:pt x="4594" y="1028"/>
                </a:lnTo>
                <a:lnTo>
                  <a:pt x="4584" y="1030"/>
                </a:lnTo>
                <a:lnTo>
                  <a:pt x="4578" y="1032"/>
                </a:lnTo>
                <a:lnTo>
                  <a:pt x="4576" y="1036"/>
                </a:lnTo>
                <a:lnTo>
                  <a:pt x="4576" y="1040"/>
                </a:lnTo>
                <a:lnTo>
                  <a:pt x="4580" y="1044"/>
                </a:lnTo>
                <a:lnTo>
                  <a:pt x="4586" y="1048"/>
                </a:lnTo>
                <a:lnTo>
                  <a:pt x="4602" y="1056"/>
                </a:lnTo>
                <a:lnTo>
                  <a:pt x="4618" y="1058"/>
                </a:lnTo>
                <a:lnTo>
                  <a:pt x="4632" y="1060"/>
                </a:lnTo>
                <a:lnTo>
                  <a:pt x="4640" y="1064"/>
                </a:lnTo>
                <a:lnTo>
                  <a:pt x="4648" y="1068"/>
                </a:lnTo>
                <a:lnTo>
                  <a:pt x="4652" y="1072"/>
                </a:lnTo>
                <a:lnTo>
                  <a:pt x="4656" y="1076"/>
                </a:lnTo>
                <a:lnTo>
                  <a:pt x="4660" y="1082"/>
                </a:lnTo>
                <a:lnTo>
                  <a:pt x="4668" y="1084"/>
                </a:lnTo>
                <a:lnTo>
                  <a:pt x="4680" y="1086"/>
                </a:lnTo>
                <a:lnTo>
                  <a:pt x="4694" y="1088"/>
                </a:lnTo>
                <a:lnTo>
                  <a:pt x="4702" y="1092"/>
                </a:lnTo>
                <a:lnTo>
                  <a:pt x="4704" y="1094"/>
                </a:lnTo>
                <a:lnTo>
                  <a:pt x="4706" y="1098"/>
                </a:lnTo>
                <a:lnTo>
                  <a:pt x="4704" y="1106"/>
                </a:lnTo>
                <a:lnTo>
                  <a:pt x="4702" y="1112"/>
                </a:lnTo>
                <a:lnTo>
                  <a:pt x="4706" y="1118"/>
                </a:lnTo>
                <a:lnTo>
                  <a:pt x="4710" y="1120"/>
                </a:lnTo>
                <a:lnTo>
                  <a:pt x="4712" y="1120"/>
                </a:lnTo>
                <a:lnTo>
                  <a:pt x="4716" y="1116"/>
                </a:lnTo>
                <a:lnTo>
                  <a:pt x="4718" y="1112"/>
                </a:lnTo>
                <a:lnTo>
                  <a:pt x="4724" y="1106"/>
                </a:lnTo>
                <a:lnTo>
                  <a:pt x="4726" y="1108"/>
                </a:lnTo>
                <a:lnTo>
                  <a:pt x="4726" y="1114"/>
                </a:lnTo>
                <a:lnTo>
                  <a:pt x="4724" y="1120"/>
                </a:lnTo>
                <a:lnTo>
                  <a:pt x="4718" y="1134"/>
                </a:lnTo>
                <a:lnTo>
                  <a:pt x="4712" y="1148"/>
                </a:lnTo>
                <a:lnTo>
                  <a:pt x="4708" y="1162"/>
                </a:lnTo>
                <a:lnTo>
                  <a:pt x="4708" y="1170"/>
                </a:lnTo>
                <a:lnTo>
                  <a:pt x="4708" y="1174"/>
                </a:lnTo>
                <a:lnTo>
                  <a:pt x="4712" y="1182"/>
                </a:lnTo>
                <a:lnTo>
                  <a:pt x="4712" y="1184"/>
                </a:lnTo>
                <a:lnTo>
                  <a:pt x="4712" y="1186"/>
                </a:lnTo>
                <a:lnTo>
                  <a:pt x="4702" y="1192"/>
                </a:lnTo>
                <a:lnTo>
                  <a:pt x="4694" y="1194"/>
                </a:lnTo>
                <a:lnTo>
                  <a:pt x="4686" y="1194"/>
                </a:lnTo>
                <a:lnTo>
                  <a:pt x="4674" y="1192"/>
                </a:lnTo>
                <a:lnTo>
                  <a:pt x="4664" y="1190"/>
                </a:lnTo>
                <a:lnTo>
                  <a:pt x="4658" y="1190"/>
                </a:lnTo>
                <a:lnTo>
                  <a:pt x="4654" y="1192"/>
                </a:lnTo>
                <a:lnTo>
                  <a:pt x="4650" y="1196"/>
                </a:lnTo>
                <a:lnTo>
                  <a:pt x="4644" y="1198"/>
                </a:lnTo>
                <a:lnTo>
                  <a:pt x="4632" y="1200"/>
                </a:lnTo>
                <a:lnTo>
                  <a:pt x="4624" y="1204"/>
                </a:lnTo>
                <a:lnTo>
                  <a:pt x="4622" y="1206"/>
                </a:lnTo>
                <a:lnTo>
                  <a:pt x="4624" y="1208"/>
                </a:lnTo>
                <a:lnTo>
                  <a:pt x="4624" y="1212"/>
                </a:lnTo>
                <a:lnTo>
                  <a:pt x="4622" y="1214"/>
                </a:lnTo>
                <a:lnTo>
                  <a:pt x="4620" y="1214"/>
                </a:lnTo>
                <a:lnTo>
                  <a:pt x="4620" y="1216"/>
                </a:lnTo>
                <a:lnTo>
                  <a:pt x="4628" y="1220"/>
                </a:lnTo>
                <a:lnTo>
                  <a:pt x="4632" y="1224"/>
                </a:lnTo>
                <a:lnTo>
                  <a:pt x="4632" y="1228"/>
                </a:lnTo>
                <a:lnTo>
                  <a:pt x="4628" y="1232"/>
                </a:lnTo>
                <a:lnTo>
                  <a:pt x="4624" y="1234"/>
                </a:lnTo>
                <a:lnTo>
                  <a:pt x="4614" y="1240"/>
                </a:lnTo>
                <a:lnTo>
                  <a:pt x="4610" y="1242"/>
                </a:lnTo>
                <a:lnTo>
                  <a:pt x="4610" y="1246"/>
                </a:lnTo>
                <a:lnTo>
                  <a:pt x="4610" y="1252"/>
                </a:lnTo>
                <a:lnTo>
                  <a:pt x="4608" y="1260"/>
                </a:lnTo>
                <a:lnTo>
                  <a:pt x="4600" y="1284"/>
                </a:lnTo>
                <a:lnTo>
                  <a:pt x="4598" y="1290"/>
                </a:lnTo>
                <a:lnTo>
                  <a:pt x="4598" y="1296"/>
                </a:lnTo>
                <a:lnTo>
                  <a:pt x="4602" y="1300"/>
                </a:lnTo>
                <a:lnTo>
                  <a:pt x="4608" y="1302"/>
                </a:lnTo>
                <a:lnTo>
                  <a:pt x="4624" y="1304"/>
                </a:lnTo>
                <a:lnTo>
                  <a:pt x="4648" y="1304"/>
                </a:lnTo>
                <a:lnTo>
                  <a:pt x="4636" y="1312"/>
                </a:lnTo>
                <a:lnTo>
                  <a:pt x="4626" y="1320"/>
                </a:lnTo>
                <a:lnTo>
                  <a:pt x="4618" y="1328"/>
                </a:lnTo>
                <a:lnTo>
                  <a:pt x="4612" y="1336"/>
                </a:lnTo>
                <a:lnTo>
                  <a:pt x="4608" y="1346"/>
                </a:lnTo>
                <a:lnTo>
                  <a:pt x="4608" y="1354"/>
                </a:lnTo>
                <a:lnTo>
                  <a:pt x="4610" y="1360"/>
                </a:lnTo>
                <a:lnTo>
                  <a:pt x="4616" y="1368"/>
                </a:lnTo>
                <a:lnTo>
                  <a:pt x="4622" y="1372"/>
                </a:lnTo>
                <a:lnTo>
                  <a:pt x="4626" y="1376"/>
                </a:lnTo>
                <a:lnTo>
                  <a:pt x="4628" y="1384"/>
                </a:lnTo>
                <a:lnTo>
                  <a:pt x="4628" y="1388"/>
                </a:lnTo>
                <a:lnTo>
                  <a:pt x="4630" y="1390"/>
                </a:lnTo>
                <a:lnTo>
                  <a:pt x="4632" y="1392"/>
                </a:lnTo>
                <a:lnTo>
                  <a:pt x="4642" y="1394"/>
                </a:lnTo>
                <a:lnTo>
                  <a:pt x="4650" y="1398"/>
                </a:lnTo>
                <a:lnTo>
                  <a:pt x="4654" y="1404"/>
                </a:lnTo>
                <a:lnTo>
                  <a:pt x="4656" y="1410"/>
                </a:lnTo>
                <a:lnTo>
                  <a:pt x="4654" y="1414"/>
                </a:lnTo>
                <a:lnTo>
                  <a:pt x="4654" y="1418"/>
                </a:lnTo>
                <a:lnTo>
                  <a:pt x="4656" y="1422"/>
                </a:lnTo>
                <a:lnTo>
                  <a:pt x="4660" y="1424"/>
                </a:lnTo>
                <a:lnTo>
                  <a:pt x="4664" y="1430"/>
                </a:lnTo>
                <a:lnTo>
                  <a:pt x="4666" y="1434"/>
                </a:lnTo>
                <a:lnTo>
                  <a:pt x="4666" y="1440"/>
                </a:lnTo>
                <a:lnTo>
                  <a:pt x="4668" y="1448"/>
                </a:lnTo>
                <a:lnTo>
                  <a:pt x="4670" y="1450"/>
                </a:lnTo>
                <a:lnTo>
                  <a:pt x="4672" y="1452"/>
                </a:lnTo>
                <a:lnTo>
                  <a:pt x="4672" y="1462"/>
                </a:lnTo>
                <a:lnTo>
                  <a:pt x="4672" y="1476"/>
                </a:lnTo>
                <a:lnTo>
                  <a:pt x="4674" y="1482"/>
                </a:lnTo>
                <a:lnTo>
                  <a:pt x="4676" y="1486"/>
                </a:lnTo>
                <a:lnTo>
                  <a:pt x="4678" y="1488"/>
                </a:lnTo>
                <a:lnTo>
                  <a:pt x="4684" y="1486"/>
                </a:lnTo>
                <a:lnTo>
                  <a:pt x="4690" y="1480"/>
                </a:lnTo>
                <a:lnTo>
                  <a:pt x="4696" y="1470"/>
                </a:lnTo>
                <a:lnTo>
                  <a:pt x="4706" y="1454"/>
                </a:lnTo>
                <a:lnTo>
                  <a:pt x="4708" y="1454"/>
                </a:lnTo>
                <a:lnTo>
                  <a:pt x="4710" y="1456"/>
                </a:lnTo>
                <a:lnTo>
                  <a:pt x="4712" y="1462"/>
                </a:lnTo>
                <a:lnTo>
                  <a:pt x="4714" y="1462"/>
                </a:lnTo>
                <a:lnTo>
                  <a:pt x="4720" y="1460"/>
                </a:lnTo>
                <a:lnTo>
                  <a:pt x="4726" y="1456"/>
                </a:lnTo>
                <a:lnTo>
                  <a:pt x="4732" y="1454"/>
                </a:lnTo>
                <a:lnTo>
                  <a:pt x="4738" y="1452"/>
                </a:lnTo>
                <a:lnTo>
                  <a:pt x="4742" y="1452"/>
                </a:lnTo>
                <a:lnTo>
                  <a:pt x="4748" y="1454"/>
                </a:lnTo>
                <a:lnTo>
                  <a:pt x="4752" y="1458"/>
                </a:lnTo>
                <a:lnTo>
                  <a:pt x="4756" y="1462"/>
                </a:lnTo>
                <a:lnTo>
                  <a:pt x="4758" y="1468"/>
                </a:lnTo>
                <a:lnTo>
                  <a:pt x="4758" y="1474"/>
                </a:lnTo>
                <a:lnTo>
                  <a:pt x="4756" y="1474"/>
                </a:lnTo>
                <a:lnTo>
                  <a:pt x="4748" y="1470"/>
                </a:lnTo>
                <a:lnTo>
                  <a:pt x="4738" y="1462"/>
                </a:lnTo>
                <a:lnTo>
                  <a:pt x="4732" y="1462"/>
                </a:lnTo>
                <a:lnTo>
                  <a:pt x="4728" y="1462"/>
                </a:lnTo>
                <a:lnTo>
                  <a:pt x="4724" y="1466"/>
                </a:lnTo>
                <a:lnTo>
                  <a:pt x="4724" y="1468"/>
                </a:lnTo>
                <a:lnTo>
                  <a:pt x="4732" y="1472"/>
                </a:lnTo>
                <a:lnTo>
                  <a:pt x="4734" y="1474"/>
                </a:lnTo>
                <a:lnTo>
                  <a:pt x="4736" y="1476"/>
                </a:lnTo>
                <a:lnTo>
                  <a:pt x="4734" y="1476"/>
                </a:lnTo>
                <a:lnTo>
                  <a:pt x="4726" y="1478"/>
                </a:lnTo>
                <a:lnTo>
                  <a:pt x="4720" y="1478"/>
                </a:lnTo>
                <a:lnTo>
                  <a:pt x="4716" y="1480"/>
                </a:lnTo>
                <a:lnTo>
                  <a:pt x="4716" y="1482"/>
                </a:lnTo>
                <a:lnTo>
                  <a:pt x="4716" y="1484"/>
                </a:lnTo>
                <a:lnTo>
                  <a:pt x="4718" y="1486"/>
                </a:lnTo>
                <a:lnTo>
                  <a:pt x="4716" y="1488"/>
                </a:lnTo>
                <a:lnTo>
                  <a:pt x="4712" y="1490"/>
                </a:lnTo>
                <a:lnTo>
                  <a:pt x="4704" y="1492"/>
                </a:lnTo>
                <a:lnTo>
                  <a:pt x="4692" y="1494"/>
                </a:lnTo>
                <a:lnTo>
                  <a:pt x="4694" y="1496"/>
                </a:lnTo>
                <a:lnTo>
                  <a:pt x="4696" y="1500"/>
                </a:lnTo>
                <a:lnTo>
                  <a:pt x="4696" y="1502"/>
                </a:lnTo>
                <a:lnTo>
                  <a:pt x="4694" y="1502"/>
                </a:lnTo>
                <a:lnTo>
                  <a:pt x="4692" y="1504"/>
                </a:lnTo>
                <a:lnTo>
                  <a:pt x="4690" y="1506"/>
                </a:lnTo>
                <a:lnTo>
                  <a:pt x="4694" y="1510"/>
                </a:lnTo>
                <a:lnTo>
                  <a:pt x="4696" y="1512"/>
                </a:lnTo>
                <a:lnTo>
                  <a:pt x="4698" y="1516"/>
                </a:lnTo>
                <a:lnTo>
                  <a:pt x="4696" y="1518"/>
                </a:lnTo>
                <a:lnTo>
                  <a:pt x="4696" y="1522"/>
                </a:lnTo>
                <a:lnTo>
                  <a:pt x="4696" y="1524"/>
                </a:lnTo>
                <a:lnTo>
                  <a:pt x="4698" y="1532"/>
                </a:lnTo>
                <a:lnTo>
                  <a:pt x="4710" y="1552"/>
                </a:lnTo>
                <a:lnTo>
                  <a:pt x="4714" y="1556"/>
                </a:lnTo>
                <a:lnTo>
                  <a:pt x="4718" y="1560"/>
                </a:lnTo>
                <a:lnTo>
                  <a:pt x="4728" y="1562"/>
                </a:lnTo>
                <a:lnTo>
                  <a:pt x="4734" y="1562"/>
                </a:lnTo>
                <a:lnTo>
                  <a:pt x="4734" y="1564"/>
                </a:lnTo>
                <a:lnTo>
                  <a:pt x="4734" y="1568"/>
                </a:lnTo>
                <a:lnTo>
                  <a:pt x="4734" y="1572"/>
                </a:lnTo>
                <a:lnTo>
                  <a:pt x="4734" y="1574"/>
                </a:lnTo>
                <a:lnTo>
                  <a:pt x="4738" y="1582"/>
                </a:lnTo>
                <a:lnTo>
                  <a:pt x="4742" y="1588"/>
                </a:lnTo>
                <a:lnTo>
                  <a:pt x="4744" y="1592"/>
                </a:lnTo>
                <a:lnTo>
                  <a:pt x="4744" y="1596"/>
                </a:lnTo>
                <a:lnTo>
                  <a:pt x="4744" y="1604"/>
                </a:lnTo>
                <a:lnTo>
                  <a:pt x="4746" y="1610"/>
                </a:lnTo>
                <a:lnTo>
                  <a:pt x="4752" y="1614"/>
                </a:lnTo>
                <a:lnTo>
                  <a:pt x="4762" y="1618"/>
                </a:lnTo>
                <a:lnTo>
                  <a:pt x="4768" y="1622"/>
                </a:lnTo>
                <a:lnTo>
                  <a:pt x="4770" y="1626"/>
                </a:lnTo>
                <a:lnTo>
                  <a:pt x="4772" y="1630"/>
                </a:lnTo>
                <a:lnTo>
                  <a:pt x="4770" y="1634"/>
                </a:lnTo>
                <a:lnTo>
                  <a:pt x="4770" y="1638"/>
                </a:lnTo>
                <a:lnTo>
                  <a:pt x="4770" y="1640"/>
                </a:lnTo>
                <a:lnTo>
                  <a:pt x="4774" y="1638"/>
                </a:lnTo>
                <a:lnTo>
                  <a:pt x="4778" y="1638"/>
                </a:lnTo>
                <a:lnTo>
                  <a:pt x="4780" y="1640"/>
                </a:lnTo>
                <a:lnTo>
                  <a:pt x="4782" y="1646"/>
                </a:lnTo>
                <a:lnTo>
                  <a:pt x="4782" y="1654"/>
                </a:lnTo>
                <a:lnTo>
                  <a:pt x="4784" y="1656"/>
                </a:lnTo>
                <a:lnTo>
                  <a:pt x="4786" y="1656"/>
                </a:lnTo>
                <a:lnTo>
                  <a:pt x="4792" y="1654"/>
                </a:lnTo>
                <a:lnTo>
                  <a:pt x="4794" y="1656"/>
                </a:lnTo>
                <a:lnTo>
                  <a:pt x="4794" y="1662"/>
                </a:lnTo>
                <a:lnTo>
                  <a:pt x="4790" y="1670"/>
                </a:lnTo>
                <a:lnTo>
                  <a:pt x="4790" y="1676"/>
                </a:lnTo>
                <a:lnTo>
                  <a:pt x="4792" y="1678"/>
                </a:lnTo>
                <a:lnTo>
                  <a:pt x="4802" y="1678"/>
                </a:lnTo>
                <a:lnTo>
                  <a:pt x="4814" y="1678"/>
                </a:lnTo>
                <a:lnTo>
                  <a:pt x="4816" y="1680"/>
                </a:lnTo>
                <a:lnTo>
                  <a:pt x="4816" y="1684"/>
                </a:lnTo>
                <a:lnTo>
                  <a:pt x="4814" y="1688"/>
                </a:lnTo>
                <a:lnTo>
                  <a:pt x="4814" y="1692"/>
                </a:lnTo>
                <a:lnTo>
                  <a:pt x="4816" y="1694"/>
                </a:lnTo>
                <a:lnTo>
                  <a:pt x="4820" y="1694"/>
                </a:lnTo>
                <a:lnTo>
                  <a:pt x="4826" y="1694"/>
                </a:lnTo>
                <a:lnTo>
                  <a:pt x="4830" y="1696"/>
                </a:lnTo>
                <a:lnTo>
                  <a:pt x="4832" y="1698"/>
                </a:lnTo>
                <a:lnTo>
                  <a:pt x="4834" y="1700"/>
                </a:lnTo>
                <a:lnTo>
                  <a:pt x="4832" y="1702"/>
                </a:lnTo>
                <a:lnTo>
                  <a:pt x="4830" y="1702"/>
                </a:lnTo>
                <a:lnTo>
                  <a:pt x="4826" y="1704"/>
                </a:lnTo>
                <a:lnTo>
                  <a:pt x="4826" y="1708"/>
                </a:lnTo>
                <a:lnTo>
                  <a:pt x="4826" y="1712"/>
                </a:lnTo>
                <a:lnTo>
                  <a:pt x="4830" y="1720"/>
                </a:lnTo>
                <a:lnTo>
                  <a:pt x="4832" y="1724"/>
                </a:lnTo>
                <a:lnTo>
                  <a:pt x="4836" y="1726"/>
                </a:lnTo>
                <a:lnTo>
                  <a:pt x="4840" y="1726"/>
                </a:lnTo>
                <a:lnTo>
                  <a:pt x="4846" y="1726"/>
                </a:lnTo>
                <a:lnTo>
                  <a:pt x="4852" y="1722"/>
                </a:lnTo>
                <a:lnTo>
                  <a:pt x="4860" y="1716"/>
                </a:lnTo>
                <a:lnTo>
                  <a:pt x="4868" y="1712"/>
                </a:lnTo>
                <a:lnTo>
                  <a:pt x="4874" y="1710"/>
                </a:lnTo>
                <a:lnTo>
                  <a:pt x="4878" y="1712"/>
                </a:lnTo>
                <a:lnTo>
                  <a:pt x="4880" y="1712"/>
                </a:lnTo>
                <a:lnTo>
                  <a:pt x="4884" y="1716"/>
                </a:lnTo>
                <a:lnTo>
                  <a:pt x="4886" y="1716"/>
                </a:lnTo>
                <a:lnTo>
                  <a:pt x="4890" y="1712"/>
                </a:lnTo>
                <a:lnTo>
                  <a:pt x="4900" y="1706"/>
                </a:lnTo>
                <a:lnTo>
                  <a:pt x="4910" y="1702"/>
                </a:lnTo>
                <a:lnTo>
                  <a:pt x="4916" y="1698"/>
                </a:lnTo>
                <a:lnTo>
                  <a:pt x="4918" y="1696"/>
                </a:lnTo>
                <a:lnTo>
                  <a:pt x="4918" y="1692"/>
                </a:lnTo>
                <a:lnTo>
                  <a:pt x="4918" y="1688"/>
                </a:lnTo>
                <a:lnTo>
                  <a:pt x="4918" y="1686"/>
                </a:lnTo>
                <a:lnTo>
                  <a:pt x="4920" y="1686"/>
                </a:lnTo>
                <a:lnTo>
                  <a:pt x="4924" y="1690"/>
                </a:lnTo>
                <a:lnTo>
                  <a:pt x="4926" y="1694"/>
                </a:lnTo>
                <a:lnTo>
                  <a:pt x="4926" y="1698"/>
                </a:lnTo>
                <a:lnTo>
                  <a:pt x="4926" y="1704"/>
                </a:lnTo>
                <a:lnTo>
                  <a:pt x="4922" y="1708"/>
                </a:lnTo>
                <a:lnTo>
                  <a:pt x="4914" y="1718"/>
                </a:lnTo>
                <a:lnTo>
                  <a:pt x="4912" y="1724"/>
                </a:lnTo>
                <a:lnTo>
                  <a:pt x="4912" y="1728"/>
                </a:lnTo>
                <a:lnTo>
                  <a:pt x="4916" y="1730"/>
                </a:lnTo>
                <a:lnTo>
                  <a:pt x="4926" y="1736"/>
                </a:lnTo>
                <a:lnTo>
                  <a:pt x="4936" y="1738"/>
                </a:lnTo>
                <a:lnTo>
                  <a:pt x="4944" y="1738"/>
                </a:lnTo>
                <a:lnTo>
                  <a:pt x="4956" y="1738"/>
                </a:lnTo>
                <a:lnTo>
                  <a:pt x="4962" y="1738"/>
                </a:lnTo>
                <a:lnTo>
                  <a:pt x="4962" y="1740"/>
                </a:lnTo>
                <a:lnTo>
                  <a:pt x="4962" y="1744"/>
                </a:lnTo>
                <a:lnTo>
                  <a:pt x="4956" y="1752"/>
                </a:lnTo>
                <a:lnTo>
                  <a:pt x="4954" y="1758"/>
                </a:lnTo>
                <a:lnTo>
                  <a:pt x="4952" y="1762"/>
                </a:lnTo>
                <a:lnTo>
                  <a:pt x="4954" y="1766"/>
                </a:lnTo>
                <a:lnTo>
                  <a:pt x="4958" y="1768"/>
                </a:lnTo>
                <a:lnTo>
                  <a:pt x="4964" y="1770"/>
                </a:lnTo>
                <a:lnTo>
                  <a:pt x="4968" y="1770"/>
                </a:lnTo>
                <a:lnTo>
                  <a:pt x="4974" y="1768"/>
                </a:lnTo>
                <a:lnTo>
                  <a:pt x="4978" y="1766"/>
                </a:lnTo>
                <a:lnTo>
                  <a:pt x="4988" y="1758"/>
                </a:lnTo>
                <a:lnTo>
                  <a:pt x="4990" y="1758"/>
                </a:lnTo>
                <a:lnTo>
                  <a:pt x="4992" y="1758"/>
                </a:lnTo>
                <a:lnTo>
                  <a:pt x="4998" y="1762"/>
                </a:lnTo>
                <a:lnTo>
                  <a:pt x="5006" y="1770"/>
                </a:lnTo>
                <a:lnTo>
                  <a:pt x="5018" y="1776"/>
                </a:lnTo>
                <a:lnTo>
                  <a:pt x="5022" y="1776"/>
                </a:lnTo>
                <a:lnTo>
                  <a:pt x="5026" y="1774"/>
                </a:lnTo>
                <a:lnTo>
                  <a:pt x="5030" y="1772"/>
                </a:lnTo>
                <a:lnTo>
                  <a:pt x="5034" y="1768"/>
                </a:lnTo>
                <a:lnTo>
                  <a:pt x="5036" y="1762"/>
                </a:lnTo>
                <a:lnTo>
                  <a:pt x="5036" y="1756"/>
                </a:lnTo>
                <a:lnTo>
                  <a:pt x="5036" y="1748"/>
                </a:lnTo>
                <a:lnTo>
                  <a:pt x="5034" y="1746"/>
                </a:lnTo>
                <a:lnTo>
                  <a:pt x="5030" y="1744"/>
                </a:lnTo>
                <a:lnTo>
                  <a:pt x="5028" y="1744"/>
                </a:lnTo>
                <a:lnTo>
                  <a:pt x="5022" y="1746"/>
                </a:lnTo>
                <a:lnTo>
                  <a:pt x="5024" y="1742"/>
                </a:lnTo>
                <a:lnTo>
                  <a:pt x="5026" y="1740"/>
                </a:lnTo>
                <a:lnTo>
                  <a:pt x="5030" y="1736"/>
                </a:lnTo>
                <a:lnTo>
                  <a:pt x="5040" y="1732"/>
                </a:lnTo>
                <a:lnTo>
                  <a:pt x="5044" y="1730"/>
                </a:lnTo>
                <a:lnTo>
                  <a:pt x="5048" y="1728"/>
                </a:lnTo>
                <a:lnTo>
                  <a:pt x="5048" y="1724"/>
                </a:lnTo>
                <a:lnTo>
                  <a:pt x="5048" y="1718"/>
                </a:lnTo>
                <a:lnTo>
                  <a:pt x="5048" y="1710"/>
                </a:lnTo>
                <a:lnTo>
                  <a:pt x="5050" y="1700"/>
                </a:lnTo>
                <a:lnTo>
                  <a:pt x="5060" y="1676"/>
                </a:lnTo>
                <a:lnTo>
                  <a:pt x="5070" y="1650"/>
                </a:lnTo>
                <a:lnTo>
                  <a:pt x="5072" y="1640"/>
                </a:lnTo>
                <a:lnTo>
                  <a:pt x="5072" y="1630"/>
                </a:lnTo>
                <a:lnTo>
                  <a:pt x="5070" y="1624"/>
                </a:lnTo>
                <a:lnTo>
                  <a:pt x="5068" y="1622"/>
                </a:lnTo>
                <a:lnTo>
                  <a:pt x="5066" y="1620"/>
                </a:lnTo>
                <a:lnTo>
                  <a:pt x="5064" y="1622"/>
                </a:lnTo>
                <a:lnTo>
                  <a:pt x="5062" y="1622"/>
                </a:lnTo>
                <a:lnTo>
                  <a:pt x="5060" y="1622"/>
                </a:lnTo>
                <a:lnTo>
                  <a:pt x="5056" y="1620"/>
                </a:lnTo>
                <a:lnTo>
                  <a:pt x="5050" y="1614"/>
                </a:lnTo>
                <a:lnTo>
                  <a:pt x="5048" y="1610"/>
                </a:lnTo>
                <a:lnTo>
                  <a:pt x="5048" y="1608"/>
                </a:lnTo>
                <a:lnTo>
                  <a:pt x="5058" y="1612"/>
                </a:lnTo>
                <a:lnTo>
                  <a:pt x="5068" y="1614"/>
                </a:lnTo>
                <a:lnTo>
                  <a:pt x="5072" y="1614"/>
                </a:lnTo>
                <a:lnTo>
                  <a:pt x="5072" y="1610"/>
                </a:lnTo>
                <a:lnTo>
                  <a:pt x="5070" y="1604"/>
                </a:lnTo>
                <a:lnTo>
                  <a:pt x="5068" y="1602"/>
                </a:lnTo>
                <a:lnTo>
                  <a:pt x="5062" y="1598"/>
                </a:lnTo>
                <a:lnTo>
                  <a:pt x="5056" y="1596"/>
                </a:lnTo>
                <a:lnTo>
                  <a:pt x="5056" y="1594"/>
                </a:lnTo>
                <a:lnTo>
                  <a:pt x="5058" y="1592"/>
                </a:lnTo>
                <a:lnTo>
                  <a:pt x="5062" y="1588"/>
                </a:lnTo>
                <a:lnTo>
                  <a:pt x="5066" y="1586"/>
                </a:lnTo>
                <a:lnTo>
                  <a:pt x="5080" y="1584"/>
                </a:lnTo>
                <a:lnTo>
                  <a:pt x="5086" y="1582"/>
                </a:lnTo>
                <a:lnTo>
                  <a:pt x="5092" y="1578"/>
                </a:lnTo>
                <a:lnTo>
                  <a:pt x="5096" y="1574"/>
                </a:lnTo>
                <a:lnTo>
                  <a:pt x="5098" y="1566"/>
                </a:lnTo>
                <a:lnTo>
                  <a:pt x="5100" y="1560"/>
                </a:lnTo>
                <a:lnTo>
                  <a:pt x="5102" y="1556"/>
                </a:lnTo>
                <a:lnTo>
                  <a:pt x="5106" y="1556"/>
                </a:lnTo>
                <a:lnTo>
                  <a:pt x="5108" y="1558"/>
                </a:lnTo>
                <a:lnTo>
                  <a:pt x="5114" y="1562"/>
                </a:lnTo>
                <a:lnTo>
                  <a:pt x="5116" y="1560"/>
                </a:lnTo>
                <a:lnTo>
                  <a:pt x="5116" y="1556"/>
                </a:lnTo>
                <a:lnTo>
                  <a:pt x="5118" y="1550"/>
                </a:lnTo>
                <a:lnTo>
                  <a:pt x="5122" y="1544"/>
                </a:lnTo>
                <a:lnTo>
                  <a:pt x="5130" y="1538"/>
                </a:lnTo>
                <a:lnTo>
                  <a:pt x="5136" y="1530"/>
                </a:lnTo>
                <a:lnTo>
                  <a:pt x="5138" y="1526"/>
                </a:lnTo>
                <a:lnTo>
                  <a:pt x="5138" y="1520"/>
                </a:lnTo>
                <a:lnTo>
                  <a:pt x="5136" y="1508"/>
                </a:lnTo>
                <a:lnTo>
                  <a:pt x="5138" y="1502"/>
                </a:lnTo>
                <a:lnTo>
                  <a:pt x="5136" y="1500"/>
                </a:lnTo>
                <a:lnTo>
                  <a:pt x="5134" y="1498"/>
                </a:lnTo>
                <a:lnTo>
                  <a:pt x="5122" y="1498"/>
                </a:lnTo>
                <a:lnTo>
                  <a:pt x="5114" y="1496"/>
                </a:lnTo>
                <a:lnTo>
                  <a:pt x="5106" y="1494"/>
                </a:lnTo>
                <a:lnTo>
                  <a:pt x="5102" y="1492"/>
                </a:lnTo>
                <a:lnTo>
                  <a:pt x="5098" y="1488"/>
                </a:lnTo>
                <a:lnTo>
                  <a:pt x="5098" y="1486"/>
                </a:lnTo>
                <a:lnTo>
                  <a:pt x="5098" y="1484"/>
                </a:lnTo>
                <a:lnTo>
                  <a:pt x="5100" y="1484"/>
                </a:lnTo>
                <a:lnTo>
                  <a:pt x="5106" y="1484"/>
                </a:lnTo>
                <a:lnTo>
                  <a:pt x="5112" y="1486"/>
                </a:lnTo>
                <a:lnTo>
                  <a:pt x="5116" y="1486"/>
                </a:lnTo>
                <a:lnTo>
                  <a:pt x="5124" y="1484"/>
                </a:lnTo>
                <a:lnTo>
                  <a:pt x="5130" y="1482"/>
                </a:lnTo>
                <a:lnTo>
                  <a:pt x="5136" y="1482"/>
                </a:lnTo>
                <a:lnTo>
                  <a:pt x="5144" y="1482"/>
                </a:lnTo>
                <a:lnTo>
                  <a:pt x="5144" y="1480"/>
                </a:lnTo>
                <a:lnTo>
                  <a:pt x="5144" y="1478"/>
                </a:lnTo>
                <a:lnTo>
                  <a:pt x="5140" y="1468"/>
                </a:lnTo>
                <a:lnTo>
                  <a:pt x="5126" y="1454"/>
                </a:lnTo>
                <a:lnTo>
                  <a:pt x="5120" y="1446"/>
                </a:lnTo>
                <a:lnTo>
                  <a:pt x="5116" y="1440"/>
                </a:lnTo>
                <a:lnTo>
                  <a:pt x="5118" y="1436"/>
                </a:lnTo>
                <a:lnTo>
                  <a:pt x="5120" y="1434"/>
                </a:lnTo>
                <a:lnTo>
                  <a:pt x="5126" y="1434"/>
                </a:lnTo>
                <a:lnTo>
                  <a:pt x="5132" y="1434"/>
                </a:lnTo>
                <a:lnTo>
                  <a:pt x="5146" y="1436"/>
                </a:lnTo>
                <a:lnTo>
                  <a:pt x="5152" y="1438"/>
                </a:lnTo>
                <a:lnTo>
                  <a:pt x="5158" y="1436"/>
                </a:lnTo>
                <a:lnTo>
                  <a:pt x="5160" y="1432"/>
                </a:lnTo>
                <a:lnTo>
                  <a:pt x="5164" y="1428"/>
                </a:lnTo>
                <a:lnTo>
                  <a:pt x="5168" y="1420"/>
                </a:lnTo>
                <a:lnTo>
                  <a:pt x="5170" y="1418"/>
                </a:lnTo>
                <a:lnTo>
                  <a:pt x="5174" y="1418"/>
                </a:lnTo>
                <a:lnTo>
                  <a:pt x="5180" y="1418"/>
                </a:lnTo>
                <a:lnTo>
                  <a:pt x="5184" y="1418"/>
                </a:lnTo>
                <a:lnTo>
                  <a:pt x="5180" y="1414"/>
                </a:lnTo>
                <a:lnTo>
                  <a:pt x="5170" y="1408"/>
                </a:lnTo>
                <a:lnTo>
                  <a:pt x="5162" y="1404"/>
                </a:lnTo>
                <a:lnTo>
                  <a:pt x="5162" y="1402"/>
                </a:lnTo>
                <a:lnTo>
                  <a:pt x="5168" y="1402"/>
                </a:lnTo>
                <a:lnTo>
                  <a:pt x="5174" y="1398"/>
                </a:lnTo>
                <a:lnTo>
                  <a:pt x="5180" y="1396"/>
                </a:lnTo>
                <a:lnTo>
                  <a:pt x="5188" y="1398"/>
                </a:lnTo>
                <a:lnTo>
                  <a:pt x="5196" y="1398"/>
                </a:lnTo>
                <a:lnTo>
                  <a:pt x="5208" y="1398"/>
                </a:lnTo>
                <a:lnTo>
                  <a:pt x="5218" y="1396"/>
                </a:lnTo>
                <a:lnTo>
                  <a:pt x="5224" y="1396"/>
                </a:lnTo>
                <a:lnTo>
                  <a:pt x="5230" y="1394"/>
                </a:lnTo>
                <a:lnTo>
                  <a:pt x="5234" y="1390"/>
                </a:lnTo>
                <a:lnTo>
                  <a:pt x="5236" y="1386"/>
                </a:lnTo>
                <a:lnTo>
                  <a:pt x="5234" y="1382"/>
                </a:lnTo>
                <a:lnTo>
                  <a:pt x="5234" y="1380"/>
                </a:lnTo>
                <a:lnTo>
                  <a:pt x="5238" y="1376"/>
                </a:lnTo>
                <a:lnTo>
                  <a:pt x="5242" y="1370"/>
                </a:lnTo>
                <a:lnTo>
                  <a:pt x="5240" y="1368"/>
                </a:lnTo>
                <a:lnTo>
                  <a:pt x="5240" y="1364"/>
                </a:lnTo>
                <a:lnTo>
                  <a:pt x="5248" y="1358"/>
                </a:lnTo>
                <a:lnTo>
                  <a:pt x="5250" y="1356"/>
                </a:lnTo>
                <a:lnTo>
                  <a:pt x="5252" y="1354"/>
                </a:lnTo>
                <a:lnTo>
                  <a:pt x="5250" y="1350"/>
                </a:lnTo>
                <a:lnTo>
                  <a:pt x="5248" y="1348"/>
                </a:lnTo>
                <a:lnTo>
                  <a:pt x="5242" y="1346"/>
                </a:lnTo>
                <a:lnTo>
                  <a:pt x="5242" y="1344"/>
                </a:lnTo>
                <a:lnTo>
                  <a:pt x="5242" y="1342"/>
                </a:lnTo>
                <a:lnTo>
                  <a:pt x="5246" y="1342"/>
                </a:lnTo>
                <a:lnTo>
                  <a:pt x="5250" y="1342"/>
                </a:lnTo>
                <a:lnTo>
                  <a:pt x="5256" y="1344"/>
                </a:lnTo>
                <a:lnTo>
                  <a:pt x="5266" y="1344"/>
                </a:lnTo>
                <a:lnTo>
                  <a:pt x="5272" y="1344"/>
                </a:lnTo>
                <a:lnTo>
                  <a:pt x="5270" y="1346"/>
                </a:lnTo>
                <a:lnTo>
                  <a:pt x="5264" y="1352"/>
                </a:lnTo>
                <a:lnTo>
                  <a:pt x="5260" y="1356"/>
                </a:lnTo>
                <a:lnTo>
                  <a:pt x="5258" y="1360"/>
                </a:lnTo>
                <a:lnTo>
                  <a:pt x="5254" y="1364"/>
                </a:lnTo>
                <a:lnTo>
                  <a:pt x="5250" y="1366"/>
                </a:lnTo>
                <a:lnTo>
                  <a:pt x="5248" y="1372"/>
                </a:lnTo>
                <a:lnTo>
                  <a:pt x="5248" y="1378"/>
                </a:lnTo>
                <a:lnTo>
                  <a:pt x="5244" y="1386"/>
                </a:lnTo>
                <a:lnTo>
                  <a:pt x="5242" y="1392"/>
                </a:lnTo>
                <a:lnTo>
                  <a:pt x="5242" y="1394"/>
                </a:lnTo>
                <a:lnTo>
                  <a:pt x="5244" y="1396"/>
                </a:lnTo>
                <a:lnTo>
                  <a:pt x="5250" y="1398"/>
                </a:lnTo>
                <a:lnTo>
                  <a:pt x="5256" y="1398"/>
                </a:lnTo>
                <a:lnTo>
                  <a:pt x="5262" y="1396"/>
                </a:lnTo>
                <a:lnTo>
                  <a:pt x="5268" y="1390"/>
                </a:lnTo>
                <a:lnTo>
                  <a:pt x="5276" y="1380"/>
                </a:lnTo>
                <a:lnTo>
                  <a:pt x="5280" y="1380"/>
                </a:lnTo>
                <a:lnTo>
                  <a:pt x="5284" y="1382"/>
                </a:lnTo>
                <a:lnTo>
                  <a:pt x="5290" y="1386"/>
                </a:lnTo>
                <a:lnTo>
                  <a:pt x="5292" y="1384"/>
                </a:lnTo>
                <a:lnTo>
                  <a:pt x="5292" y="1380"/>
                </a:lnTo>
                <a:lnTo>
                  <a:pt x="5290" y="1378"/>
                </a:lnTo>
                <a:lnTo>
                  <a:pt x="5288" y="1376"/>
                </a:lnTo>
                <a:lnTo>
                  <a:pt x="5290" y="1374"/>
                </a:lnTo>
                <a:lnTo>
                  <a:pt x="5294" y="1370"/>
                </a:lnTo>
                <a:lnTo>
                  <a:pt x="5300" y="1370"/>
                </a:lnTo>
                <a:lnTo>
                  <a:pt x="5302" y="1370"/>
                </a:lnTo>
                <a:lnTo>
                  <a:pt x="5306" y="1370"/>
                </a:lnTo>
                <a:lnTo>
                  <a:pt x="5308" y="1372"/>
                </a:lnTo>
                <a:lnTo>
                  <a:pt x="5312" y="1372"/>
                </a:lnTo>
                <a:lnTo>
                  <a:pt x="5320" y="1370"/>
                </a:lnTo>
                <a:lnTo>
                  <a:pt x="5336" y="1362"/>
                </a:lnTo>
                <a:lnTo>
                  <a:pt x="5338" y="1358"/>
                </a:lnTo>
                <a:lnTo>
                  <a:pt x="5338" y="1354"/>
                </a:lnTo>
                <a:lnTo>
                  <a:pt x="5338" y="1350"/>
                </a:lnTo>
                <a:lnTo>
                  <a:pt x="5340" y="1350"/>
                </a:lnTo>
                <a:lnTo>
                  <a:pt x="5340" y="1348"/>
                </a:lnTo>
                <a:lnTo>
                  <a:pt x="5344" y="1350"/>
                </a:lnTo>
                <a:lnTo>
                  <a:pt x="5346" y="1350"/>
                </a:lnTo>
                <a:lnTo>
                  <a:pt x="5346" y="1352"/>
                </a:lnTo>
                <a:lnTo>
                  <a:pt x="5348" y="1354"/>
                </a:lnTo>
                <a:lnTo>
                  <a:pt x="5358" y="1350"/>
                </a:lnTo>
                <a:lnTo>
                  <a:pt x="5368" y="1344"/>
                </a:lnTo>
                <a:lnTo>
                  <a:pt x="5394" y="1324"/>
                </a:lnTo>
                <a:lnTo>
                  <a:pt x="5406" y="1312"/>
                </a:lnTo>
                <a:lnTo>
                  <a:pt x="5416" y="1300"/>
                </a:lnTo>
                <a:lnTo>
                  <a:pt x="5424" y="1290"/>
                </a:lnTo>
                <a:lnTo>
                  <a:pt x="5428" y="1280"/>
                </a:lnTo>
                <a:lnTo>
                  <a:pt x="5436" y="1264"/>
                </a:lnTo>
                <a:lnTo>
                  <a:pt x="5446" y="1250"/>
                </a:lnTo>
                <a:lnTo>
                  <a:pt x="5458" y="1240"/>
                </a:lnTo>
                <a:lnTo>
                  <a:pt x="5464" y="1238"/>
                </a:lnTo>
                <a:lnTo>
                  <a:pt x="5470" y="1238"/>
                </a:lnTo>
                <a:lnTo>
                  <a:pt x="5480" y="1236"/>
                </a:lnTo>
                <a:lnTo>
                  <a:pt x="5482" y="1234"/>
                </a:lnTo>
                <a:lnTo>
                  <a:pt x="5484" y="1230"/>
                </a:lnTo>
                <a:lnTo>
                  <a:pt x="5484" y="1226"/>
                </a:lnTo>
                <a:lnTo>
                  <a:pt x="5482" y="1220"/>
                </a:lnTo>
                <a:lnTo>
                  <a:pt x="5476" y="1214"/>
                </a:lnTo>
                <a:lnTo>
                  <a:pt x="5468" y="1204"/>
                </a:lnTo>
                <a:lnTo>
                  <a:pt x="5462" y="1196"/>
                </a:lnTo>
                <a:lnTo>
                  <a:pt x="5462" y="1194"/>
                </a:lnTo>
                <a:lnTo>
                  <a:pt x="5472" y="1200"/>
                </a:lnTo>
                <a:lnTo>
                  <a:pt x="5506" y="1222"/>
                </a:lnTo>
                <a:lnTo>
                  <a:pt x="5522" y="1226"/>
                </a:lnTo>
                <a:lnTo>
                  <a:pt x="5530" y="1228"/>
                </a:lnTo>
                <a:lnTo>
                  <a:pt x="5538" y="1228"/>
                </a:lnTo>
                <a:lnTo>
                  <a:pt x="5546" y="1226"/>
                </a:lnTo>
                <a:lnTo>
                  <a:pt x="5554" y="1222"/>
                </a:lnTo>
                <a:lnTo>
                  <a:pt x="5560" y="1218"/>
                </a:lnTo>
                <a:lnTo>
                  <a:pt x="5566" y="1212"/>
                </a:lnTo>
                <a:lnTo>
                  <a:pt x="5568" y="1206"/>
                </a:lnTo>
                <a:lnTo>
                  <a:pt x="5572" y="1204"/>
                </a:lnTo>
                <a:lnTo>
                  <a:pt x="5574" y="1204"/>
                </a:lnTo>
                <a:lnTo>
                  <a:pt x="5578" y="1206"/>
                </a:lnTo>
                <a:lnTo>
                  <a:pt x="5584" y="1208"/>
                </a:lnTo>
                <a:lnTo>
                  <a:pt x="5592" y="1208"/>
                </a:lnTo>
                <a:lnTo>
                  <a:pt x="5602" y="1206"/>
                </a:lnTo>
                <a:lnTo>
                  <a:pt x="5618" y="1202"/>
                </a:lnTo>
                <a:lnTo>
                  <a:pt x="5636" y="1196"/>
                </a:lnTo>
                <a:lnTo>
                  <a:pt x="5656" y="1190"/>
                </a:lnTo>
                <a:lnTo>
                  <a:pt x="5692" y="1184"/>
                </a:lnTo>
                <a:lnTo>
                  <a:pt x="5722" y="1176"/>
                </a:lnTo>
                <a:lnTo>
                  <a:pt x="5734" y="1172"/>
                </a:lnTo>
                <a:lnTo>
                  <a:pt x="5742" y="1166"/>
                </a:lnTo>
                <a:lnTo>
                  <a:pt x="5756" y="1152"/>
                </a:lnTo>
                <a:lnTo>
                  <a:pt x="5770" y="1140"/>
                </a:lnTo>
                <a:lnTo>
                  <a:pt x="5786" y="1132"/>
                </a:lnTo>
                <a:lnTo>
                  <a:pt x="5796" y="1128"/>
                </a:lnTo>
                <a:lnTo>
                  <a:pt x="5806" y="1126"/>
                </a:lnTo>
                <a:lnTo>
                  <a:pt x="5814" y="1124"/>
                </a:lnTo>
                <a:lnTo>
                  <a:pt x="5818" y="1122"/>
                </a:lnTo>
                <a:lnTo>
                  <a:pt x="5818" y="1118"/>
                </a:lnTo>
                <a:lnTo>
                  <a:pt x="5818" y="1114"/>
                </a:lnTo>
                <a:lnTo>
                  <a:pt x="5818" y="1112"/>
                </a:lnTo>
                <a:lnTo>
                  <a:pt x="5818" y="1108"/>
                </a:lnTo>
                <a:lnTo>
                  <a:pt x="5822" y="1106"/>
                </a:lnTo>
                <a:lnTo>
                  <a:pt x="5832" y="1104"/>
                </a:lnTo>
                <a:lnTo>
                  <a:pt x="5846" y="1104"/>
                </a:lnTo>
                <a:lnTo>
                  <a:pt x="5848" y="1102"/>
                </a:lnTo>
                <a:lnTo>
                  <a:pt x="5850" y="1100"/>
                </a:lnTo>
                <a:lnTo>
                  <a:pt x="5854" y="1094"/>
                </a:lnTo>
                <a:lnTo>
                  <a:pt x="5858" y="1092"/>
                </a:lnTo>
                <a:lnTo>
                  <a:pt x="5868" y="1086"/>
                </a:lnTo>
                <a:lnTo>
                  <a:pt x="5882" y="1078"/>
                </a:lnTo>
                <a:lnTo>
                  <a:pt x="5882" y="1076"/>
                </a:lnTo>
                <a:lnTo>
                  <a:pt x="5880" y="1076"/>
                </a:lnTo>
                <a:lnTo>
                  <a:pt x="5864" y="1076"/>
                </a:lnTo>
                <a:lnTo>
                  <a:pt x="5836" y="1078"/>
                </a:lnTo>
                <a:lnTo>
                  <a:pt x="5820" y="1078"/>
                </a:lnTo>
                <a:lnTo>
                  <a:pt x="5806" y="1076"/>
                </a:lnTo>
                <a:lnTo>
                  <a:pt x="5794" y="1070"/>
                </a:lnTo>
                <a:lnTo>
                  <a:pt x="5780" y="1064"/>
                </a:lnTo>
                <a:lnTo>
                  <a:pt x="5768" y="1058"/>
                </a:lnTo>
                <a:lnTo>
                  <a:pt x="5756" y="1056"/>
                </a:lnTo>
                <a:lnTo>
                  <a:pt x="5750" y="1056"/>
                </a:lnTo>
                <a:lnTo>
                  <a:pt x="5742" y="1056"/>
                </a:lnTo>
                <a:lnTo>
                  <a:pt x="5736" y="1060"/>
                </a:lnTo>
                <a:lnTo>
                  <a:pt x="5728" y="1064"/>
                </a:lnTo>
                <a:lnTo>
                  <a:pt x="5722" y="1068"/>
                </a:lnTo>
                <a:lnTo>
                  <a:pt x="5714" y="1070"/>
                </a:lnTo>
                <a:lnTo>
                  <a:pt x="5702" y="1070"/>
                </a:lnTo>
                <a:lnTo>
                  <a:pt x="5696" y="1070"/>
                </a:lnTo>
                <a:lnTo>
                  <a:pt x="5690" y="1070"/>
                </a:lnTo>
                <a:lnTo>
                  <a:pt x="5684" y="1074"/>
                </a:lnTo>
                <a:lnTo>
                  <a:pt x="5676" y="1082"/>
                </a:lnTo>
                <a:lnTo>
                  <a:pt x="5670" y="1086"/>
                </a:lnTo>
                <a:lnTo>
                  <a:pt x="5664" y="1088"/>
                </a:lnTo>
                <a:lnTo>
                  <a:pt x="5660" y="1090"/>
                </a:lnTo>
                <a:lnTo>
                  <a:pt x="5656" y="1090"/>
                </a:lnTo>
                <a:lnTo>
                  <a:pt x="5656" y="1086"/>
                </a:lnTo>
                <a:lnTo>
                  <a:pt x="5656" y="1082"/>
                </a:lnTo>
                <a:lnTo>
                  <a:pt x="5660" y="1078"/>
                </a:lnTo>
                <a:lnTo>
                  <a:pt x="5668" y="1070"/>
                </a:lnTo>
                <a:lnTo>
                  <a:pt x="5678" y="1064"/>
                </a:lnTo>
                <a:lnTo>
                  <a:pt x="5684" y="1062"/>
                </a:lnTo>
                <a:lnTo>
                  <a:pt x="5690" y="1060"/>
                </a:lnTo>
                <a:lnTo>
                  <a:pt x="5694" y="1060"/>
                </a:lnTo>
                <a:lnTo>
                  <a:pt x="5700" y="1064"/>
                </a:lnTo>
                <a:lnTo>
                  <a:pt x="5702" y="1064"/>
                </a:lnTo>
                <a:lnTo>
                  <a:pt x="5706" y="1062"/>
                </a:lnTo>
                <a:lnTo>
                  <a:pt x="5714" y="1056"/>
                </a:lnTo>
                <a:lnTo>
                  <a:pt x="5714" y="1054"/>
                </a:lnTo>
                <a:lnTo>
                  <a:pt x="5714" y="1052"/>
                </a:lnTo>
                <a:lnTo>
                  <a:pt x="5710" y="1052"/>
                </a:lnTo>
                <a:lnTo>
                  <a:pt x="5704" y="1050"/>
                </a:lnTo>
                <a:lnTo>
                  <a:pt x="5680" y="1052"/>
                </a:lnTo>
                <a:lnTo>
                  <a:pt x="5652" y="1056"/>
                </a:lnTo>
                <a:lnTo>
                  <a:pt x="5638" y="1058"/>
                </a:lnTo>
                <a:lnTo>
                  <a:pt x="5634" y="1056"/>
                </a:lnTo>
                <a:lnTo>
                  <a:pt x="5632" y="1052"/>
                </a:lnTo>
                <a:lnTo>
                  <a:pt x="5636" y="1046"/>
                </a:lnTo>
                <a:lnTo>
                  <a:pt x="5640" y="1038"/>
                </a:lnTo>
                <a:lnTo>
                  <a:pt x="5650" y="1022"/>
                </a:lnTo>
                <a:lnTo>
                  <a:pt x="5656" y="1012"/>
                </a:lnTo>
                <a:lnTo>
                  <a:pt x="5658" y="1010"/>
                </a:lnTo>
                <a:lnTo>
                  <a:pt x="5664" y="1016"/>
                </a:lnTo>
                <a:lnTo>
                  <a:pt x="5672" y="1022"/>
                </a:lnTo>
                <a:lnTo>
                  <a:pt x="5676" y="1022"/>
                </a:lnTo>
                <a:lnTo>
                  <a:pt x="5680" y="1022"/>
                </a:lnTo>
                <a:lnTo>
                  <a:pt x="5718" y="1010"/>
                </a:lnTo>
                <a:lnTo>
                  <a:pt x="5732" y="1004"/>
                </a:lnTo>
                <a:lnTo>
                  <a:pt x="5742" y="1000"/>
                </a:lnTo>
                <a:lnTo>
                  <a:pt x="5746" y="996"/>
                </a:lnTo>
                <a:lnTo>
                  <a:pt x="5746" y="990"/>
                </a:lnTo>
                <a:lnTo>
                  <a:pt x="5742" y="986"/>
                </a:lnTo>
                <a:lnTo>
                  <a:pt x="5734" y="982"/>
                </a:lnTo>
                <a:lnTo>
                  <a:pt x="5724" y="980"/>
                </a:lnTo>
                <a:lnTo>
                  <a:pt x="5710" y="976"/>
                </a:lnTo>
                <a:lnTo>
                  <a:pt x="5688" y="972"/>
                </a:lnTo>
                <a:lnTo>
                  <a:pt x="5682" y="970"/>
                </a:lnTo>
                <a:lnTo>
                  <a:pt x="5680" y="968"/>
                </a:lnTo>
                <a:lnTo>
                  <a:pt x="5680" y="966"/>
                </a:lnTo>
                <a:lnTo>
                  <a:pt x="5686" y="966"/>
                </a:lnTo>
                <a:lnTo>
                  <a:pt x="5706" y="966"/>
                </a:lnTo>
                <a:lnTo>
                  <a:pt x="5728" y="970"/>
                </a:lnTo>
                <a:lnTo>
                  <a:pt x="5742" y="974"/>
                </a:lnTo>
                <a:lnTo>
                  <a:pt x="5754" y="980"/>
                </a:lnTo>
                <a:lnTo>
                  <a:pt x="5768" y="986"/>
                </a:lnTo>
                <a:lnTo>
                  <a:pt x="5782" y="990"/>
                </a:lnTo>
                <a:lnTo>
                  <a:pt x="5790" y="996"/>
                </a:lnTo>
                <a:lnTo>
                  <a:pt x="5794" y="1006"/>
                </a:lnTo>
                <a:lnTo>
                  <a:pt x="5796" y="1022"/>
                </a:lnTo>
                <a:lnTo>
                  <a:pt x="5800" y="1030"/>
                </a:lnTo>
                <a:lnTo>
                  <a:pt x="5806" y="1038"/>
                </a:lnTo>
                <a:lnTo>
                  <a:pt x="5814" y="1044"/>
                </a:lnTo>
                <a:lnTo>
                  <a:pt x="5824" y="1048"/>
                </a:lnTo>
                <a:lnTo>
                  <a:pt x="5834" y="1052"/>
                </a:lnTo>
                <a:lnTo>
                  <a:pt x="5844" y="1054"/>
                </a:lnTo>
                <a:lnTo>
                  <a:pt x="5852" y="1054"/>
                </a:lnTo>
                <a:lnTo>
                  <a:pt x="5858" y="1052"/>
                </a:lnTo>
                <a:lnTo>
                  <a:pt x="5866" y="1048"/>
                </a:lnTo>
                <a:lnTo>
                  <a:pt x="5872" y="1048"/>
                </a:lnTo>
                <a:lnTo>
                  <a:pt x="5882" y="1052"/>
                </a:lnTo>
                <a:lnTo>
                  <a:pt x="5896" y="1054"/>
                </a:lnTo>
                <a:lnTo>
                  <a:pt x="5904" y="1054"/>
                </a:lnTo>
                <a:lnTo>
                  <a:pt x="5908" y="1048"/>
                </a:lnTo>
                <a:lnTo>
                  <a:pt x="5908" y="1042"/>
                </a:lnTo>
                <a:lnTo>
                  <a:pt x="5906" y="1032"/>
                </a:lnTo>
                <a:lnTo>
                  <a:pt x="5902" y="1008"/>
                </a:lnTo>
                <a:lnTo>
                  <a:pt x="5900" y="996"/>
                </a:lnTo>
                <a:lnTo>
                  <a:pt x="5900" y="984"/>
                </a:lnTo>
                <a:lnTo>
                  <a:pt x="5900" y="976"/>
                </a:lnTo>
                <a:lnTo>
                  <a:pt x="5898" y="974"/>
                </a:lnTo>
                <a:lnTo>
                  <a:pt x="5896" y="974"/>
                </a:lnTo>
                <a:lnTo>
                  <a:pt x="5892" y="976"/>
                </a:lnTo>
                <a:lnTo>
                  <a:pt x="5886" y="980"/>
                </a:lnTo>
                <a:lnTo>
                  <a:pt x="5880" y="984"/>
                </a:lnTo>
                <a:lnTo>
                  <a:pt x="5874" y="988"/>
                </a:lnTo>
                <a:lnTo>
                  <a:pt x="5868" y="990"/>
                </a:lnTo>
                <a:lnTo>
                  <a:pt x="5868" y="988"/>
                </a:lnTo>
                <a:lnTo>
                  <a:pt x="5866" y="984"/>
                </a:lnTo>
                <a:lnTo>
                  <a:pt x="5864" y="976"/>
                </a:lnTo>
                <a:lnTo>
                  <a:pt x="5866" y="974"/>
                </a:lnTo>
                <a:lnTo>
                  <a:pt x="5868" y="972"/>
                </a:lnTo>
                <a:lnTo>
                  <a:pt x="5876" y="970"/>
                </a:lnTo>
                <a:lnTo>
                  <a:pt x="5880" y="968"/>
                </a:lnTo>
                <a:lnTo>
                  <a:pt x="5886" y="960"/>
                </a:lnTo>
                <a:lnTo>
                  <a:pt x="5890" y="956"/>
                </a:lnTo>
                <a:lnTo>
                  <a:pt x="5892" y="954"/>
                </a:lnTo>
                <a:lnTo>
                  <a:pt x="5890" y="954"/>
                </a:lnTo>
                <a:lnTo>
                  <a:pt x="5880" y="958"/>
                </a:lnTo>
                <a:lnTo>
                  <a:pt x="5870" y="960"/>
                </a:lnTo>
                <a:lnTo>
                  <a:pt x="5866" y="960"/>
                </a:lnTo>
                <a:lnTo>
                  <a:pt x="5866" y="954"/>
                </a:lnTo>
                <a:lnTo>
                  <a:pt x="5868" y="948"/>
                </a:lnTo>
                <a:lnTo>
                  <a:pt x="5866" y="944"/>
                </a:lnTo>
                <a:lnTo>
                  <a:pt x="5862" y="940"/>
                </a:lnTo>
                <a:lnTo>
                  <a:pt x="5856" y="936"/>
                </a:lnTo>
                <a:lnTo>
                  <a:pt x="5838" y="932"/>
                </a:lnTo>
                <a:lnTo>
                  <a:pt x="5816" y="924"/>
                </a:lnTo>
                <a:lnTo>
                  <a:pt x="5796" y="918"/>
                </a:lnTo>
                <a:lnTo>
                  <a:pt x="5786" y="912"/>
                </a:lnTo>
                <a:lnTo>
                  <a:pt x="5780" y="906"/>
                </a:lnTo>
                <a:lnTo>
                  <a:pt x="5780" y="902"/>
                </a:lnTo>
                <a:lnTo>
                  <a:pt x="5780" y="900"/>
                </a:lnTo>
                <a:lnTo>
                  <a:pt x="5780" y="896"/>
                </a:lnTo>
                <a:lnTo>
                  <a:pt x="5778" y="890"/>
                </a:lnTo>
                <a:lnTo>
                  <a:pt x="5770" y="884"/>
                </a:lnTo>
                <a:lnTo>
                  <a:pt x="5762" y="880"/>
                </a:lnTo>
                <a:lnTo>
                  <a:pt x="5758" y="874"/>
                </a:lnTo>
                <a:lnTo>
                  <a:pt x="5760" y="870"/>
                </a:lnTo>
                <a:lnTo>
                  <a:pt x="5760" y="866"/>
                </a:lnTo>
                <a:lnTo>
                  <a:pt x="5758" y="862"/>
                </a:lnTo>
                <a:lnTo>
                  <a:pt x="5752" y="856"/>
                </a:lnTo>
                <a:lnTo>
                  <a:pt x="5738" y="852"/>
                </a:lnTo>
                <a:lnTo>
                  <a:pt x="5714" y="844"/>
                </a:lnTo>
                <a:lnTo>
                  <a:pt x="5724" y="846"/>
                </a:lnTo>
                <a:lnTo>
                  <a:pt x="5732" y="844"/>
                </a:lnTo>
                <a:lnTo>
                  <a:pt x="5740" y="840"/>
                </a:lnTo>
                <a:lnTo>
                  <a:pt x="5748" y="836"/>
                </a:lnTo>
                <a:lnTo>
                  <a:pt x="5764" y="828"/>
                </a:lnTo>
                <a:lnTo>
                  <a:pt x="5784" y="816"/>
                </a:lnTo>
                <a:lnTo>
                  <a:pt x="5790" y="816"/>
                </a:lnTo>
                <a:lnTo>
                  <a:pt x="5796" y="814"/>
                </a:lnTo>
                <a:lnTo>
                  <a:pt x="5810" y="818"/>
                </a:lnTo>
                <a:lnTo>
                  <a:pt x="5824" y="824"/>
                </a:lnTo>
                <a:lnTo>
                  <a:pt x="5838" y="832"/>
                </a:lnTo>
                <a:lnTo>
                  <a:pt x="5852" y="838"/>
                </a:lnTo>
                <a:lnTo>
                  <a:pt x="5866" y="842"/>
                </a:lnTo>
                <a:lnTo>
                  <a:pt x="5874" y="842"/>
                </a:lnTo>
                <a:lnTo>
                  <a:pt x="5880" y="842"/>
                </a:lnTo>
                <a:lnTo>
                  <a:pt x="5888" y="840"/>
                </a:lnTo>
                <a:lnTo>
                  <a:pt x="5894" y="836"/>
                </a:lnTo>
                <a:lnTo>
                  <a:pt x="5906" y="828"/>
                </a:lnTo>
                <a:lnTo>
                  <a:pt x="5916" y="826"/>
                </a:lnTo>
                <a:lnTo>
                  <a:pt x="5922" y="826"/>
                </a:lnTo>
                <a:lnTo>
                  <a:pt x="5928" y="828"/>
                </a:lnTo>
                <a:lnTo>
                  <a:pt x="5932" y="828"/>
                </a:lnTo>
                <a:lnTo>
                  <a:pt x="5936" y="828"/>
                </a:lnTo>
                <a:lnTo>
                  <a:pt x="5942" y="826"/>
                </a:lnTo>
                <a:lnTo>
                  <a:pt x="5948" y="818"/>
                </a:lnTo>
                <a:lnTo>
                  <a:pt x="5954" y="808"/>
                </a:lnTo>
                <a:lnTo>
                  <a:pt x="5954" y="804"/>
                </a:lnTo>
                <a:lnTo>
                  <a:pt x="5952" y="802"/>
                </a:lnTo>
                <a:lnTo>
                  <a:pt x="5948" y="796"/>
                </a:lnTo>
                <a:lnTo>
                  <a:pt x="5940" y="792"/>
                </a:lnTo>
                <a:lnTo>
                  <a:pt x="5930" y="788"/>
                </a:lnTo>
                <a:lnTo>
                  <a:pt x="5916" y="788"/>
                </a:lnTo>
                <a:lnTo>
                  <a:pt x="5890" y="786"/>
                </a:lnTo>
                <a:lnTo>
                  <a:pt x="5880" y="784"/>
                </a:lnTo>
                <a:lnTo>
                  <a:pt x="5876" y="782"/>
                </a:lnTo>
                <a:lnTo>
                  <a:pt x="5876" y="780"/>
                </a:lnTo>
                <a:lnTo>
                  <a:pt x="5876" y="774"/>
                </a:lnTo>
                <a:lnTo>
                  <a:pt x="5882" y="768"/>
                </a:lnTo>
                <a:lnTo>
                  <a:pt x="5890" y="762"/>
                </a:lnTo>
                <a:lnTo>
                  <a:pt x="5902" y="756"/>
                </a:lnTo>
                <a:lnTo>
                  <a:pt x="5914" y="752"/>
                </a:lnTo>
                <a:lnTo>
                  <a:pt x="5928" y="752"/>
                </a:lnTo>
                <a:lnTo>
                  <a:pt x="5940" y="754"/>
                </a:lnTo>
                <a:lnTo>
                  <a:pt x="5948" y="756"/>
                </a:lnTo>
                <a:lnTo>
                  <a:pt x="5958" y="764"/>
                </a:lnTo>
                <a:lnTo>
                  <a:pt x="5964" y="768"/>
                </a:lnTo>
                <a:lnTo>
                  <a:pt x="5970" y="768"/>
                </a:lnTo>
                <a:lnTo>
                  <a:pt x="5978" y="768"/>
                </a:lnTo>
                <a:lnTo>
                  <a:pt x="5990" y="764"/>
                </a:lnTo>
                <a:lnTo>
                  <a:pt x="5998" y="760"/>
                </a:lnTo>
                <a:lnTo>
                  <a:pt x="6002" y="756"/>
                </a:lnTo>
                <a:lnTo>
                  <a:pt x="6002" y="752"/>
                </a:lnTo>
                <a:lnTo>
                  <a:pt x="5998" y="748"/>
                </a:lnTo>
                <a:lnTo>
                  <a:pt x="5992" y="744"/>
                </a:lnTo>
                <a:lnTo>
                  <a:pt x="5982" y="742"/>
                </a:lnTo>
                <a:lnTo>
                  <a:pt x="5970" y="740"/>
                </a:lnTo>
                <a:lnTo>
                  <a:pt x="5956" y="738"/>
                </a:lnTo>
                <a:lnTo>
                  <a:pt x="5948" y="736"/>
                </a:lnTo>
                <a:lnTo>
                  <a:pt x="5944" y="734"/>
                </a:lnTo>
                <a:lnTo>
                  <a:pt x="5940" y="732"/>
                </a:lnTo>
                <a:lnTo>
                  <a:pt x="5938" y="728"/>
                </a:lnTo>
                <a:lnTo>
                  <a:pt x="5936" y="718"/>
                </a:lnTo>
                <a:lnTo>
                  <a:pt x="5940" y="708"/>
                </a:lnTo>
                <a:lnTo>
                  <a:pt x="5944" y="700"/>
                </a:lnTo>
                <a:lnTo>
                  <a:pt x="5950" y="692"/>
                </a:lnTo>
                <a:lnTo>
                  <a:pt x="5954" y="692"/>
                </a:lnTo>
                <a:lnTo>
                  <a:pt x="5958" y="690"/>
                </a:lnTo>
                <a:lnTo>
                  <a:pt x="5960" y="692"/>
                </a:lnTo>
                <a:lnTo>
                  <a:pt x="5964" y="694"/>
                </a:lnTo>
                <a:lnTo>
                  <a:pt x="5970" y="700"/>
                </a:lnTo>
                <a:lnTo>
                  <a:pt x="5976" y="702"/>
                </a:lnTo>
                <a:lnTo>
                  <a:pt x="5984" y="702"/>
                </a:lnTo>
                <a:lnTo>
                  <a:pt x="5990" y="698"/>
                </a:lnTo>
                <a:lnTo>
                  <a:pt x="5996" y="692"/>
                </a:lnTo>
                <a:lnTo>
                  <a:pt x="5998" y="686"/>
                </a:lnTo>
                <a:lnTo>
                  <a:pt x="5996" y="678"/>
                </a:lnTo>
                <a:lnTo>
                  <a:pt x="5992" y="668"/>
                </a:lnTo>
                <a:lnTo>
                  <a:pt x="5988" y="662"/>
                </a:lnTo>
                <a:lnTo>
                  <a:pt x="5986" y="658"/>
                </a:lnTo>
                <a:lnTo>
                  <a:pt x="5990" y="656"/>
                </a:lnTo>
                <a:lnTo>
                  <a:pt x="5994" y="656"/>
                </a:lnTo>
                <a:lnTo>
                  <a:pt x="5996" y="654"/>
                </a:lnTo>
                <a:lnTo>
                  <a:pt x="5980" y="646"/>
                </a:lnTo>
                <a:lnTo>
                  <a:pt x="5968" y="640"/>
                </a:lnTo>
                <a:lnTo>
                  <a:pt x="5964" y="636"/>
                </a:lnTo>
                <a:lnTo>
                  <a:pt x="5964" y="632"/>
                </a:lnTo>
                <a:lnTo>
                  <a:pt x="5968" y="632"/>
                </a:lnTo>
                <a:lnTo>
                  <a:pt x="5976" y="628"/>
                </a:lnTo>
                <a:lnTo>
                  <a:pt x="5980" y="624"/>
                </a:lnTo>
                <a:lnTo>
                  <a:pt x="5978" y="618"/>
                </a:lnTo>
                <a:lnTo>
                  <a:pt x="5976" y="616"/>
                </a:lnTo>
                <a:lnTo>
                  <a:pt x="5972" y="614"/>
                </a:lnTo>
                <a:lnTo>
                  <a:pt x="5962" y="612"/>
                </a:lnTo>
                <a:lnTo>
                  <a:pt x="5934" y="612"/>
                </a:lnTo>
                <a:lnTo>
                  <a:pt x="5922" y="612"/>
                </a:lnTo>
                <a:lnTo>
                  <a:pt x="5910" y="610"/>
                </a:lnTo>
                <a:lnTo>
                  <a:pt x="5902" y="608"/>
                </a:lnTo>
                <a:lnTo>
                  <a:pt x="5900" y="604"/>
                </a:lnTo>
                <a:lnTo>
                  <a:pt x="5898" y="600"/>
                </a:lnTo>
                <a:lnTo>
                  <a:pt x="5898" y="596"/>
                </a:lnTo>
                <a:lnTo>
                  <a:pt x="5898" y="594"/>
                </a:lnTo>
                <a:lnTo>
                  <a:pt x="5892" y="588"/>
                </a:lnTo>
                <a:lnTo>
                  <a:pt x="5884" y="584"/>
                </a:lnTo>
                <a:lnTo>
                  <a:pt x="5876" y="582"/>
                </a:lnTo>
                <a:lnTo>
                  <a:pt x="5868" y="580"/>
                </a:lnTo>
                <a:lnTo>
                  <a:pt x="5864" y="576"/>
                </a:lnTo>
                <a:lnTo>
                  <a:pt x="5864" y="574"/>
                </a:lnTo>
                <a:lnTo>
                  <a:pt x="5864" y="572"/>
                </a:lnTo>
                <a:lnTo>
                  <a:pt x="5868" y="568"/>
                </a:lnTo>
                <a:lnTo>
                  <a:pt x="5876" y="564"/>
                </a:lnTo>
                <a:lnTo>
                  <a:pt x="5882" y="566"/>
                </a:lnTo>
                <a:lnTo>
                  <a:pt x="5886" y="570"/>
                </a:lnTo>
                <a:lnTo>
                  <a:pt x="5890" y="574"/>
                </a:lnTo>
                <a:lnTo>
                  <a:pt x="5894" y="578"/>
                </a:lnTo>
                <a:lnTo>
                  <a:pt x="5900" y="580"/>
                </a:lnTo>
                <a:lnTo>
                  <a:pt x="5908" y="580"/>
                </a:lnTo>
                <a:lnTo>
                  <a:pt x="5918" y="572"/>
                </a:lnTo>
                <a:lnTo>
                  <a:pt x="5930" y="566"/>
                </a:lnTo>
                <a:lnTo>
                  <a:pt x="5944" y="560"/>
                </a:lnTo>
                <a:lnTo>
                  <a:pt x="5956" y="558"/>
                </a:lnTo>
                <a:lnTo>
                  <a:pt x="5968" y="558"/>
                </a:lnTo>
                <a:lnTo>
                  <a:pt x="5980" y="560"/>
                </a:lnTo>
                <a:lnTo>
                  <a:pt x="5992" y="564"/>
                </a:lnTo>
                <a:lnTo>
                  <a:pt x="6014" y="572"/>
                </a:lnTo>
                <a:lnTo>
                  <a:pt x="6024" y="576"/>
                </a:lnTo>
                <a:lnTo>
                  <a:pt x="6032" y="574"/>
                </a:lnTo>
                <a:lnTo>
                  <a:pt x="6038" y="570"/>
                </a:lnTo>
                <a:lnTo>
                  <a:pt x="6042" y="562"/>
                </a:lnTo>
                <a:lnTo>
                  <a:pt x="6044" y="554"/>
                </a:lnTo>
                <a:lnTo>
                  <a:pt x="6044" y="546"/>
                </a:lnTo>
                <a:lnTo>
                  <a:pt x="6038" y="536"/>
                </a:lnTo>
                <a:lnTo>
                  <a:pt x="6032" y="528"/>
                </a:lnTo>
                <a:lnTo>
                  <a:pt x="6022" y="522"/>
                </a:lnTo>
                <a:lnTo>
                  <a:pt x="6018" y="522"/>
                </a:lnTo>
                <a:lnTo>
                  <a:pt x="6012" y="524"/>
                </a:lnTo>
                <a:lnTo>
                  <a:pt x="6008" y="528"/>
                </a:lnTo>
                <a:lnTo>
                  <a:pt x="6002" y="532"/>
                </a:lnTo>
                <a:lnTo>
                  <a:pt x="5994" y="532"/>
                </a:lnTo>
                <a:lnTo>
                  <a:pt x="5984" y="530"/>
                </a:lnTo>
                <a:lnTo>
                  <a:pt x="5968" y="522"/>
                </a:lnTo>
                <a:lnTo>
                  <a:pt x="5942" y="506"/>
                </a:lnTo>
                <a:lnTo>
                  <a:pt x="5938" y="500"/>
                </a:lnTo>
                <a:lnTo>
                  <a:pt x="5938" y="498"/>
                </a:lnTo>
                <a:lnTo>
                  <a:pt x="5944" y="496"/>
                </a:lnTo>
                <a:lnTo>
                  <a:pt x="5952" y="498"/>
                </a:lnTo>
                <a:lnTo>
                  <a:pt x="5982" y="504"/>
                </a:lnTo>
                <a:lnTo>
                  <a:pt x="6006" y="508"/>
                </a:lnTo>
                <a:lnTo>
                  <a:pt x="6010" y="506"/>
                </a:lnTo>
                <a:lnTo>
                  <a:pt x="6010" y="504"/>
                </a:lnTo>
                <a:lnTo>
                  <a:pt x="6004" y="500"/>
                </a:lnTo>
                <a:lnTo>
                  <a:pt x="5992" y="496"/>
                </a:lnTo>
                <a:lnTo>
                  <a:pt x="5956" y="480"/>
                </a:lnTo>
                <a:lnTo>
                  <a:pt x="5936" y="474"/>
                </a:lnTo>
                <a:lnTo>
                  <a:pt x="5922" y="472"/>
                </a:lnTo>
                <a:lnTo>
                  <a:pt x="5914" y="476"/>
                </a:lnTo>
                <a:lnTo>
                  <a:pt x="5910" y="480"/>
                </a:lnTo>
                <a:lnTo>
                  <a:pt x="5906" y="494"/>
                </a:lnTo>
                <a:lnTo>
                  <a:pt x="5902" y="500"/>
                </a:lnTo>
                <a:lnTo>
                  <a:pt x="5896" y="502"/>
                </a:lnTo>
                <a:lnTo>
                  <a:pt x="5892" y="502"/>
                </a:lnTo>
                <a:lnTo>
                  <a:pt x="5890" y="502"/>
                </a:lnTo>
                <a:lnTo>
                  <a:pt x="5888" y="500"/>
                </a:lnTo>
                <a:lnTo>
                  <a:pt x="5888" y="496"/>
                </a:lnTo>
                <a:lnTo>
                  <a:pt x="5890" y="488"/>
                </a:lnTo>
                <a:lnTo>
                  <a:pt x="5896" y="478"/>
                </a:lnTo>
                <a:lnTo>
                  <a:pt x="5910" y="452"/>
                </a:lnTo>
                <a:lnTo>
                  <a:pt x="5916" y="438"/>
                </a:lnTo>
                <a:lnTo>
                  <a:pt x="5922" y="424"/>
                </a:lnTo>
                <a:lnTo>
                  <a:pt x="5926" y="414"/>
                </a:lnTo>
                <a:lnTo>
                  <a:pt x="5934" y="406"/>
                </a:lnTo>
                <a:lnTo>
                  <a:pt x="5940" y="404"/>
                </a:lnTo>
                <a:lnTo>
                  <a:pt x="5948" y="402"/>
                </a:lnTo>
                <a:lnTo>
                  <a:pt x="5960" y="404"/>
                </a:lnTo>
                <a:lnTo>
                  <a:pt x="5966" y="402"/>
                </a:lnTo>
                <a:lnTo>
                  <a:pt x="5970" y="400"/>
                </a:lnTo>
                <a:lnTo>
                  <a:pt x="5982" y="392"/>
                </a:lnTo>
                <a:lnTo>
                  <a:pt x="5996" y="380"/>
                </a:lnTo>
                <a:lnTo>
                  <a:pt x="6002" y="376"/>
                </a:lnTo>
                <a:lnTo>
                  <a:pt x="6004" y="370"/>
                </a:lnTo>
                <a:lnTo>
                  <a:pt x="6004" y="368"/>
                </a:lnTo>
                <a:lnTo>
                  <a:pt x="5996" y="364"/>
                </a:lnTo>
                <a:lnTo>
                  <a:pt x="5988" y="362"/>
                </a:lnTo>
                <a:lnTo>
                  <a:pt x="5984" y="358"/>
                </a:lnTo>
                <a:lnTo>
                  <a:pt x="5980" y="354"/>
                </a:lnTo>
                <a:lnTo>
                  <a:pt x="5980" y="348"/>
                </a:lnTo>
                <a:lnTo>
                  <a:pt x="5982" y="342"/>
                </a:lnTo>
                <a:lnTo>
                  <a:pt x="5986" y="338"/>
                </a:lnTo>
                <a:lnTo>
                  <a:pt x="5994" y="336"/>
                </a:lnTo>
                <a:lnTo>
                  <a:pt x="6006" y="334"/>
                </a:lnTo>
                <a:lnTo>
                  <a:pt x="6026" y="332"/>
                </a:lnTo>
                <a:lnTo>
                  <a:pt x="6040" y="328"/>
                </a:lnTo>
                <a:lnTo>
                  <a:pt x="6052" y="322"/>
                </a:lnTo>
                <a:lnTo>
                  <a:pt x="6064" y="310"/>
                </a:lnTo>
                <a:lnTo>
                  <a:pt x="6066" y="306"/>
                </a:lnTo>
                <a:lnTo>
                  <a:pt x="6066" y="304"/>
                </a:lnTo>
                <a:lnTo>
                  <a:pt x="6066" y="302"/>
                </a:lnTo>
                <a:lnTo>
                  <a:pt x="6062" y="300"/>
                </a:lnTo>
                <a:lnTo>
                  <a:pt x="6052" y="298"/>
                </a:lnTo>
                <a:lnTo>
                  <a:pt x="6036" y="300"/>
                </a:lnTo>
                <a:lnTo>
                  <a:pt x="5998" y="306"/>
                </a:lnTo>
                <a:lnTo>
                  <a:pt x="5980" y="312"/>
                </a:lnTo>
                <a:lnTo>
                  <a:pt x="5962" y="318"/>
                </a:lnTo>
                <a:lnTo>
                  <a:pt x="5948" y="320"/>
                </a:lnTo>
                <a:lnTo>
                  <a:pt x="5946" y="320"/>
                </a:lnTo>
                <a:lnTo>
                  <a:pt x="5944" y="318"/>
                </a:lnTo>
                <a:lnTo>
                  <a:pt x="5944" y="316"/>
                </a:lnTo>
                <a:lnTo>
                  <a:pt x="5944" y="312"/>
                </a:lnTo>
                <a:lnTo>
                  <a:pt x="5950" y="306"/>
                </a:lnTo>
                <a:lnTo>
                  <a:pt x="5960" y="298"/>
                </a:lnTo>
                <a:lnTo>
                  <a:pt x="5974" y="290"/>
                </a:lnTo>
                <a:lnTo>
                  <a:pt x="5988" y="286"/>
                </a:lnTo>
                <a:lnTo>
                  <a:pt x="5996" y="286"/>
                </a:lnTo>
                <a:lnTo>
                  <a:pt x="6004" y="288"/>
                </a:lnTo>
                <a:lnTo>
                  <a:pt x="6018" y="290"/>
                </a:lnTo>
                <a:lnTo>
                  <a:pt x="6034" y="292"/>
                </a:lnTo>
                <a:lnTo>
                  <a:pt x="6050" y="292"/>
                </a:lnTo>
                <a:lnTo>
                  <a:pt x="6064" y="290"/>
                </a:lnTo>
                <a:lnTo>
                  <a:pt x="6092" y="284"/>
                </a:lnTo>
                <a:lnTo>
                  <a:pt x="6116" y="274"/>
                </a:lnTo>
                <a:lnTo>
                  <a:pt x="6122" y="270"/>
                </a:lnTo>
                <a:lnTo>
                  <a:pt x="6122" y="268"/>
                </a:lnTo>
                <a:lnTo>
                  <a:pt x="6122" y="266"/>
                </a:lnTo>
                <a:lnTo>
                  <a:pt x="6116" y="264"/>
                </a:lnTo>
                <a:lnTo>
                  <a:pt x="6106" y="262"/>
                </a:lnTo>
                <a:lnTo>
                  <a:pt x="6082" y="260"/>
                </a:lnTo>
                <a:lnTo>
                  <a:pt x="6068" y="260"/>
                </a:lnTo>
                <a:lnTo>
                  <a:pt x="6056" y="262"/>
                </a:lnTo>
                <a:lnTo>
                  <a:pt x="6042" y="262"/>
                </a:lnTo>
                <a:lnTo>
                  <a:pt x="6026" y="262"/>
                </a:lnTo>
                <a:lnTo>
                  <a:pt x="5990" y="260"/>
                </a:lnTo>
                <a:lnTo>
                  <a:pt x="5970" y="258"/>
                </a:lnTo>
                <a:lnTo>
                  <a:pt x="5988" y="258"/>
                </a:lnTo>
                <a:lnTo>
                  <a:pt x="6004" y="258"/>
                </a:lnTo>
                <a:lnTo>
                  <a:pt x="6018" y="258"/>
                </a:lnTo>
                <a:lnTo>
                  <a:pt x="6028" y="254"/>
                </a:lnTo>
                <a:lnTo>
                  <a:pt x="6036" y="252"/>
                </a:lnTo>
                <a:lnTo>
                  <a:pt x="6050" y="246"/>
                </a:lnTo>
                <a:lnTo>
                  <a:pt x="6058" y="246"/>
                </a:lnTo>
                <a:lnTo>
                  <a:pt x="6068" y="248"/>
                </a:lnTo>
                <a:lnTo>
                  <a:pt x="6080" y="248"/>
                </a:lnTo>
                <a:lnTo>
                  <a:pt x="6090" y="250"/>
                </a:lnTo>
                <a:lnTo>
                  <a:pt x="6112" y="248"/>
                </a:lnTo>
                <a:lnTo>
                  <a:pt x="6136" y="244"/>
                </a:lnTo>
                <a:lnTo>
                  <a:pt x="6166" y="242"/>
                </a:lnTo>
                <a:lnTo>
                  <a:pt x="6178" y="240"/>
                </a:lnTo>
                <a:lnTo>
                  <a:pt x="6180" y="238"/>
                </a:lnTo>
                <a:lnTo>
                  <a:pt x="6180" y="236"/>
                </a:lnTo>
                <a:lnTo>
                  <a:pt x="6178" y="232"/>
                </a:lnTo>
                <a:lnTo>
                  <a:pt x="6172" y="228"/>
                </a:lnTo>
                <a:lnTo>
                  <a:pt x="6166" y="224"/>
                </a:lnTo>
                <a:lnTo>
                  <a:pt x="6166" y="220"/>
                </a:lnTo>
                <a:lnTo>
                  <a:pt x="6166" y="218"/>
                </a:lnTo>
                <a:lnTo>
                  <a:pt x="6170" y="218"/>
                </a:lnTo>
                <a:lnTo>
                  <a:pt x="6184" y="216"/>
                </a:lnTo>
                <a:lnTo>
                  <a:pt x="6196" y="216"/>
                </a:lnTo>
                <a:lnTo>
                  <a:pt x="6208" y="214"/>
                </a:lnTo>
                <a:lnTo>
                  <a:pt x="6218" y="210"/>
                </a:lnTo>
                <a:lnTo>
                  <a:pt x="6228" y="206"/>
                </a:lnTo>
                <a:lnTo>
                  <a:pt x="6248" y="194"/>
                </a:lnTo>
                <a:lnTo>
                  <a:pt x="6272" y="182"/>
                </a:lnTo>
                <a:lnTo>
                  <a:pt x="6278" y="180"/>
                </a:lnTo>
                <a:lnTo>
                  <a:pt x="6278" y="176"/>
                </a:lnTo>
                <a:lnTo>
                  <a:pt x="6276" y="172"/>
                </a:lnTo>
                <a:lnTo>
                  <a:pt x="6270" y="170"/>
                </a:lnTo>
                <a:lnTo>
                  <a:pt x="6250" y="164"/>
                </a:lnTo>
                <a:lnTo>
                  <a:pt x="6224" y="158"/>
                </a:lnTo>
                <a:lnTo>
                  <a:pt x="6192" y="154"/>
                </a:lnTo>
                <a:lnTo>
                  <a:pt x="6160" y="150"/>
                </a:lnTo>
                <a:lnTo>
                  <a:pt x="6128" y="148"/>
                </a:lnTo>
                <a:lnTo>
                  <a:pt x="6100" y="148"/>
                </a:lnTo>
                <a:lnTo>
                  <a:pt x="6080" y="152"/>
                </a:lnTo>
                <a:lnTo>
                  <a:pt x="6066" y="156"/>
                </a:lnTo>
                <a:lnTo>
                  <a:pt x="6056" y="164"/>
                </a:lnTo>
                <a:lnTo>
                  <a:pt x="6050" y="172"/>
                </a:lnTo>
                <a:lnTo>
                  <a:pt x="6046" y="178"/>
                </a:lnTo>
                <a:lnTo>
                  <a:pt x="6040" y="184"/>
                </a:lnTo>
                <a:lnTo>
                  <a:pt x="6034" y="186"/>
                </a:lnTo>
                <a:lnTo>
                  <a:pt x="6024" y="186"/>
                </a:lnTo>
                <a:lnTo>
                  <a:pt x="6012" y="182"/>
                </a:lnTo>
                <a:lnTo>
                  <a:pt x="6000" y="182"/>
                </a:lnTo>
                <a:lnTo>
                  <a:pt x="5976" y="182"/>
                </a:lnTo>
                <a:lnTo>
                  <a:pt x="5964" y="182"/>
                </a:lnTo>
                <a:lnTo>
                  <a:pt x="5962" y="182"/>
                </a:lnTo>
                <a:lnTo>
                  <a:pt x="5962" y="180"/>
                </a:lnTo>
                <a:lnTo>
                  <a:pt x="5966" y="176"/>
                </a:lnTo>
                <a:lnTo>
                  <a:pt x="5970" y="172"/>
                </a:lnTo>
                <a:lnTo>
                  <a:pt x="5970" y="170"/>
                </a:lnTo>
                <a:lnTo>
                  <a:pt x="5966" y="170"/>
                </a:lnTo>
                <a:lnTo>
                  <a:pt x="5956" y="172"/>
                </a:lnTo>
                <a:lnTo>
                  <a:pt x="5944" y="176"/>
                </a:lnTo>
                <a:lnTo>
                  <a:pt x="5928" y="184"/>
                </a:lnTo>
                <a:lnTo>
                  <a:pt x="5910" y="194"/>
                </a:lnTo>
                <a:lnTo>
                  <a:pt x="5888" y="210"/>
                </a:lnTo>
                <a:lnTo>
                  <a:pt x="5866" y="224"/>
                </a:lnTo>
                <a:lnTo>
                  <a:pt x="5846" y="234"/>
                </a:lnTo>
                <a:lnTo>
                  <a:pt x="5832" y="240"/>
                </a:lnTo>
                <a:lnTo>
                  <a:pt x="5822" y="244"/>
                </a:lnTo>
                <a:lnTo>
                  <a:pt x="5820" y="244"/>
                </a:lnTo>
                <a:lnTo>
                  <a:pt x="5818" y="242"/>
                </a:lnTo>
                <a:lnTo>
                  <a:pt x="5820" y="238"/>
                </a:lnTo>
                <a:lnTo>
                  <a:pt x="5828" y="228"/>
                </a:lnTo>
                <a:lnTo>
                  <a:pt x="5844" y="216"/>
                </a:lnTo>
                <a:lnTo>
                  <a:pt x="5862" y="200"/>
                </a:lnTo>
                <a:lnTo>
                  <a:pt x="5876" y="186"/>
                </a:lnTo>
                <a:lnTo>
                  <a:pt x="5886" y="172"/>
                </a:lnTo>
                <a:lnTo>
                  <a:pt x="5888" y="166"/>
                </a:lnTo>
                <a:lnTo>
                  <a:pt x="5890" y="160"/>
                </a:lnTo>
                <a:lnTo>
                  <a:pt x="5890" y="154"/>
                </a:lnTo>
                <a:lnTo>
                  <a:pt x="5888" y="150"/>
                </a:lnTo>
                <a:lnTo>
                  <a:pt x="5884" y="146"/>
                </a:lnTo>
                <a:lnTo>
                  <a:pt x="5878" y="142"/>
                </a:lnTo>
                <a:lnTo>
                  <a:pt x="5872" y="140"/>
                </a:lnTo>
                <a:lnTo>
                  <a:pt x="5864" y="138"/>
                </a:lnTo>
                <a:lnTo>
                  <a:pt x="5842" y="136"/>
                </a:lnTo>
                <a:lnTo>
                  <a:pt x="5820" y="138"/>
                </a:lnTo>
                <a:lnTo>
                  <a:pt x="5808" y="142"/>
                </a:lnTo>
                <a:lnTo>
                  <a:pt x="5802" y="146"/>
                </a:lnTo>
                <a:lnTo>
                  <a:pt x="5798" y="150"/>
                </a:lnTo>
                <a:lnTo>
                  <a:pt x="5798" y="156"/>
                </a:lnTo>
                <a:lnTo>
                  <a:pt x="5794" y="162"/>
                </a:lnTo>
                <a:lnTo>
                  <a:pt x="5788" y="166"/>
                </a:lnTo>
                <a:lnTo>
                  <a:pt x="5776" y="172"/>
                </a:lnTo>
                <a:lnTo>
                  <a:pt x="5746" y="178"/>
                </a:lnTo>
                <a:lnTo>
                  <a:pt x="5722" y="182"/>
                </a:lnTo>
                <a:lnTo>
                  <a:pt x="5714" y="180"/>
                </a:lnTo>
                <a:lnTo>
                  <a:pt x="5712" y="180"/>
                </a:lnTo>
                <a:lnTo>
                  <a:pt x="5716" y="176"/>
                </a:lnTo>
                <a:lnTo>
                  <a:pt x="5728" y="170"/>
                </a:lnTo>
                <a:lnTo>
                  <a:pt x="5752" y="160"/>
                </a:lnTo>
                <a:lnTo>
                  <a:pt x="5760" y="154"/>
                </a:lnTo>
                <a:lnTo>
                  <a:pt x="5760" y="152"/>
                </a:lnTo>
                <a:lnTo>
                  <a:pt x="5762" y="150"/>
                </a:lnTo>
                <a:lnTo>
                  <a:pt x="5760" y="148"/>
                </a:lnTo>
                <a:lnTo>
                  <a:pt x="5756" y="146"/>
                </a:lnTo>
                <a:lnTo>
                  <a:pt x="5744" y="144"/>
                </a:lnTo>
                <a:lnTo>
                  <a:pt x="5722" y="142"/>
                </a:lnTo>
                <a:lnTo>
                  <a:pt x="5688" y="140"/>
                </a:lnTo>
                <a:lnTo>
                  <a:pt x="5648" y="140"/>
                </a:lnTo>
                <a:lnTo>
                  <a:pt x="5606" y="144"/>
                </a:lnTo>
                <a:lnTo>
                  <a:pt x="5566" y="152"/>
                </a:lnTo>
                <a:lnTo>
                  <a:pt x="5530" y="158"/>
                </a:lnTo>
                <a:lnTo>
                  <a:pt x="5472" y="170"/>
                </a:lnTo>
                <a:lnTo>
                  <a:pt x="5454" y="174"/>
                </a:lnTo>
                <a:lnTo>
                  <a:pt x="5448" y="174"/>
                </a:lnTo>
                <a:lnTo>
                  <a:pt x="5444" y="174"/>
                </a:lnTo>
                <a:lnTo>
                  <a:pt x="5440" y="170"/>
                </a:lnTo>
                <a:lnTo>
                  <a:pt x="5438" y="168"/>
                </a:lnTo>
                <a:lnTo>
                  <a:pt x="5440" y="164"/>
                </a:lnTo>
                <a:lnTo>
                  <a:pt x="5442" y="162"/>
                </a:lnTo>
                <a:lnTo>
                  <a:pt x="5454" y="156"/>
                </a:lnTo>
                <a:lnTo>
                  <a:pt x="5472" y="150"/>
                </a:lnTo>
                <a:lnTo>
                  <a:pt x="5522" y="142"/>
                </a:lnTo>
                <a:lnTo>
                  <a:pt x="5580" y="134"/>
                </a:lnTo>
                <a:lnTo>
                  <a:pt x="5608" y="130"/>
                </a:lnTo>
                <a:lnTo>
                  <a:pt x="5638" y="128"/>
                </a:lnTo>
                <a:lnTo>
                  <a:pt x="5700" y="130"/>
                </a:lnTo>
                <a:lnTo>
                  <a:pt x="5762" y="128"/>
                </a:lnTo>
                <a:lnTo>
                  <a:pt x="5792" y="126"/>
                </a:lnTo>
                <a:lnTo>
                  <a:pt x="5820" y="122"/>
                </a:lnTo>
                <a:lnTo>
                  <a:pt x="5856" y="114"/>
                </a:lnTo>
                <a:lnTo>
                  <a:pt x="5890" y="102"/>
                </a:lnTo>
                <a:lnTo>
                  <a:pt x="5902" y="96"/>
                </a:lnTo>
                <a:lnTo>
                  <a:pt x="5908" y="92"/>
                </a:lnTo>
                <a:lnTo>
                  <a:pt x="5908" y="90"/>
                </a:lnTo>
                <a:lnTo>
                  <a:pt x="5906" y="88"/>
                </a:lnTo>
                <a:lnTo>
                  <a:pt x="5898" y="84"/>
                </a:lnTo>
                <a:lnTo>
                  <a:pt x="5870" y="78"/>
                </a:lnTo>
                <a:lnTo>
                  <a:pt x="5840" y="70"/>
                </a:lnTo>
                <a:lnTo>
                  <a:pt x="5824" y="68"/>
                </a:lnTo>
                <a:lnTo>
                  <a:pt x="5806" y="68"/>
                </a:lnTo>
                <a:lnTo>
                  <a:pt x="5788" y="68"/>
                </a:lnTo>
                <a:lnTo>
                  <a:pt x="5770" y="72"/>
                </a:lnTo>
                <a:lnTo>
                  <a:pt x="5750" y="74"/>
                </a:lnTo>
                <a:lnTo>
                  <a:pt x="5752" y="72"/>
                </a:lnTo>
                <a:lnTo>
                  <a:pt x="5758" y="68"/>
                </a:lnTo>
                <a:lnTo>
                  <a:pt x="5766" y="64"/>
                </a:lnTo>
                <a:lnTo>
                  <a:pt x="5772" y="58"/>
                </a:lnTo>
                <a:lnTo>
                  <a:pt x="5774" y="54"/>
                </a:lnTo>
                <a:lnTo>
                  <a:pt x="5774" y="52"/>
                </a:lnTo>
                <a:lnTo>
                  <a:pt x="5772" y="48"/>
                </a:lnTo>
                <a:lnTo>
                  <a:pt x="5768" y="46"/>
                </a:lnTo>
                <a:lnTo>
                  <a:pt x="5758" y="42"/>
                </a:lnTo>
                <a:lnTo>
                  <a:pt x="5748" y="40"/>
                </a:lnTo>
                <a:lnTo>
                  <a:pt x="5736" y="42"/>
                </a:lnTo>
                <a:lnTo>
                  <a:pt x="5720" y="44"/>
                </a:lnTo>
                <a:lnTo>
                  <a:pt x="5704" y="48"/>
                </a:lnTo>
                <a:lnTo>
                  <a:pt x="5682" y="50"/>
                </a:lnTo>
                <a:lnTo>
                  <a:pt x="5658" y="50"/>
                </a:lnTo>
                <a:lnTo>
                  <a:pt x="5630" y="50"/>
                </a:lnTo>
                <a:lnTo>
                  <a:pt x="5602" y="48"/>
                </a:lnTo>
                <a:lnTo>
                  <a:pt x="5580" y="48"/>
                </a:lnTo>
                <a:lnTo>
                  <a:pt x="5560" y="50"/>
                </a:lnTo>
                <a:lnTo>
                  <a:pt x="5544" y="54"/>
                </a:lnTo>
                <a:lnTo>
                  <a:pt x="5514" y="60"/>
                </a:lnTo>
                <a:lnTo>
                  <a:pt x="5496" y="60"/>
                </a:lnTo>
                <a:lnTo>
                  <a:pt x="5476" y="60"/>
                </a:lnTo>
                <a:lnTo>
                  <a:pt x="5458" y="58"/>
                </a:lnTo>
                <a:lnTo>
                  <a:pt x="5452" y="56"/>
                </a:lnTo>
                <a:lnTo>
                  <a:pt x="5454" y="54"/>
                </a:lnTo>
                <a:lnTo>
                  <a:pt x="5464" y="52"/>
                </a:lnTo>
                <a:lnTo>
                  <a:pt x="5528" y="46"/>
                </a:lnTo>
                <a:lnTo>
                  <a:pt x="5572" y="44"/>
                </a:lnTo>
                <a:lnTo>
                  <a:pt x="5630" y="40"/>
                </a:lnTo>
                <a:lnTo>
                  <a:pt x="5690" y="38"/>
                </a:lnTo>
                <a:lnTo>
                  <a:pt x="5732" y="34"/>
                </a:lnTo>
                <a:lnTo>
                  <a:pt x="5736" y="32"/>
                </a:lnTo>
                <a:lnTo>
                  <a:pt x="5738" y="30"/>
                </a:lnTo>
                <a:lnTo>
                  <a:pt x="5738" y="28"/>
                </a:lnTo>
                <a:lnTo>
                  <a:pt x="5734" y="28"/>
                </a:lnTo>
                <a:lnTo>
                  <a:pt x="5718" y="24"/>
                </a:lnTo>
                <a:lnTo>
                  <a:pt x="5694" y="20"/>
                </a:lnTo>
                <a:lnTo>
                  <a:pt x="5634" y="12"/>
                </a:lnTo>
                <a:lnTo>
                  <a:pt x="5568" y="6"/>
                </a:lnTo>
                <a:lnTo>
                  <a:pt x="5522" y="2"/>
                </a:lnTo>
                <a:lnTo>
                  <a:pt x="5484" y="0"/>
                </a:lnTo>
                <a:lnTo>
                  <a:pt x="5454" y="0"/>
                </a:lnTo>
                <a:lnTo>
                  <a:pt x="5430" y="2"/>
                </a:lnTo>
                <a:lnTo>
                  <a:pt x="5388" y="6"/>
                </a:lnTo>
                <a:lnTo>
                  <a:pt x="5366" y="6"/>
                </a:lnTo>
                <a:lnTo>
                  <a:pt x="5340" y="6"/>
                </a:lnTo>
                <a:lnTo>
                  <a:pt x="5316" y="6"/>
                </a:lnTo>
                <a:lnTo>
                  <a:pt x="5304" y="8"/>
                </a:lnTo>
                <a:lnTo>
                  <a:pt x="5298" y="10"/>
                </a:lnTo>
                <a:lnTo>
                  <a:pt x="5294" y="14"/>
                </a:lnTo>
                <a:lnTo>
                  <a:pt x="5294" y="16"/>
                </a:lnTo>
                <a:lnTo>
                  <a:pt x="5294" y="18"/>
                </a:lnTo>
                <a:lnTo>
                  <a:pt x="5288" y="18"/>
                </a:lnTo>
                <a:lnTo>
                  <a:pt x="5278" y="16"/>
                </a:lnTo>
                <a:lnTo>
                  <a:pt x="5258" y="12"/>
                </a:lnTo>
                <a:lnTo>
                  <a:pt x="5246" y="12"/>
                </a:lnTo>
                <a:lnTo>
                  <a:pt x="5236" y="16"/>
                </a:lnTo>
                <a:lnTo>
                  <a:pt x="5220" y="16"/>
                </a:lnTo>
                <a:lnTo>
                  <a:pt x="5210" y="16"/>
                </a:lnTo>
                <a:lnTo>
                  <a:pt x="5204" y="20"/>
                </a:lnTo>
                <a:lnTo>
                  <a:pt x="5202" y="22"/>
                </a:lnTo>
                <a:lnTo>
                  <a:pt x="5202" y="26"/>
                </a:lnTo>
                <a:lnTo>
                  <a:pt x="5206" y="32"/>
                </a:lnTo>
                <a:lnTo>
                  <a:pt x="5214" y="36"/>
                </a:lnTo>
                <a:lnTo>
                  <a:pt x="5224" y="40"/>
                </a:lnTo>
                <a:lnTo>
                  <a:pt x="5238" y="42"/>
                </a:lnTo>
                <a:lnTo>
                  <a:pt x="5248" y="44"/>
                </a:lnTo>
                <a:lnTo>
                  <a:pt x="5252" y="46"/>
                </a:lnTo>
                <a:lnTo>
                  <a:pt x="5248" y="48"/>
                </a:lnTo>
                <a:lnTo>
                  <a:pt x="5242" y="48"/>
                </a:lnTo>
                <a:lnTo>
                  <a:pt x="5224" y="52"/>
                </a:lnTo>
                <a:lnTo>
                  <a:pt x="5214" y="54"/>
                </a:lnTo>
                <a:lnTo>
                  <a:pt x="5208" y="56"/>
                </a:lnTo>
                <a:lnTo>
                  <a:pt x="5192" y="60"/>
                </a:lnTo>
                <a:lnTo>
                  <a:pt x="5168" y="64"/>
                </a:lnTo>
                <a:lnTo>
                  <a:pt x="5154" y="64"/>
                </a:lnTo>
                <a:lnTo>
                  <a:pt x="5140" y="64"/>
                </a:lnTo>
                <a:lnTo>
                  <a:pt x="5126" y="60"/>
                </a:lnTo>
                <a:lnTo>
                  <a:pt x="5114" y="56"/>
                </a:lnTo>
                <a:lnTo>
                  <a:pt x="5092" y="46"/>
                </a:lnTo>
                <a:lnTo>
                  <a:pt x="5078" y="40"/>
                </a:lnTo>
                <a:lnTo>
                  <a:pt x="5064" y="38"/>
                </a:lnTo>
                <a:lnTo>
                  <a:pt x="5048" y="34"/>
                </a:lnTo>
                <a:lnTo>
                  <a:pt x="5030" y="34"/>
                </a:lnTo>
                <a:lnTo>
                  <a:pt x="5012" y="36"/>
                </a:lnTo>
                <a:lnTo>
                  <a:pt x="4992" y="38"/>
                </a:lnTo>
                <a:lnTo>
                  <a:pt x="4950" y="44"/>
                </a:lnTo>
                <a:lnTo>
                  <a:pt x="4914" y="48"/>
                </a:lnTo>
                <a:lnTo>
                  <a:pt x="4900" y="50"/>
                </a:lnTo>
                <a:lnTo>
                  <a:pt x="4890" y="52"/>
                </a:lnTo>
                <a:lnTo>
                  <a:pt x="4886" y="56"/>
                </a:lnTo>
                <a:lnTo>
                  <a:pt x="4884" y="58"/>
                </a:lnTo>
                <a:lnTo>
                  <a:pt x="4884" y="60"/>
                </a:lnTo>
                <a:lnTo>
                  <a:pt x="4890" y="64"/>
                </a:lnTo>
                <a:lnTo>
                  <a:pt x="4900" y="66"/>
                </a:lnTo>
                <a:lnTo>
                  <a:pt x="4928" y="66"/>
                </a:lnTo>
                <a:lnTo>
                  <a:pt x="4966" y="66"/>
                </a:lnTo>
                <a:lnTo>
                  <a:pt x="5006" y="66"/>
                </a:lnTo>
                <a:lnTo>
                  <a:pt x="5046" y="68"/>
                </a:lnTo>
                <a:lnTo>
                  <a:pt x="5082" y="72"/>
                </a:lnTo>
                <a:lnTo>
                  <a:pt x="5116" y="76"/>
                </a:lnTo>
                <a:lnTo>
                  <a:pt x="5150" y="82"/>
                </a:lnTo>
                <a:lnTo>
                  <a:pt x="5162" y="84"/>
                </a:lnTo>
                <a:lnTo>
                  <a:pt x="5168" y="88"/>
                </a:lnTo>
                <a:lnTo>
                  <a:pt x="5168" y="90"/>
                </a:lnTo>
                <a:lnTo>
                  <a:pt x="5162" y="92"/>
                </a:lnTo>
                <a:lnTo>
                  <a:pt x="5144" y="92"/>
                </a:lnTo>
                <a:lnTo>
                  <a:pt x="5132" y="90"/>
                </a:lnTo>
                <a:lnTo>
                  <a:pt x="5118" y="88"/>
                </a:lnTo>
                <a:lnTo>
                  <a:pt x="5104" y="84"/>
                </a:lnTo>
                <a:lnTo>
                  <a:pt x="5088" y="82"/>
                </a:lnTo>
                <a:lnTo>
                  <a:pt x="5050" y="78"/>
                </a:lnTo>
                <a:lnTo>
                  <a:pt x="4946" y="74"/>
                </a:lnTo>
                <a:lnTo>
                  <a:pt x="4928" y="74"/>
                </a:lnTo>
                <a:lnTo>
                  <a:pt x="4926" y="76"/>
                </a:lnTo>
                <a:lnTo>
                  <a:pt x="4928" y="78"/>
                </a:lnTo>
                <a:lnTo>
                  <a:pt x="4942" y="84"/>
                </a:lnTo>
                <a:lnTo>
                  <a:pt x="4964" y="92"/>
                </a:lnTo>
                <a:lnTo>
                  <a:pt x="4984" y="100"/>
                </a:lnTo>
                <a:lnTo>
                  <a:pt x="5000" y="106"/>
                </a:lnTo>
                <a:lnTo>
                  <a:pt x="5004" y="110"/>
                </a:lnTo>
                <a:lnTo>
                  <a:pt x="5004" y="112"/>
                </a:lnTo>
                <a:lnTo>
                  <a:pt x="5000" y="114"/>
                </a:lnTo>
                <a:lnTo>
                  <a:pt x="4990" y="116"/>
                </a:lnTo>
                <a:lnTo>
                  <a:pt x="4984" y="118"/>
                </a:lnTo>
                <a:lnTo>
                  <a:pt x="4978" y="118"/>
                </a:lnTo>
                <a:lnTo>
                  <a:pt x="4976" y="122"/>
                </a:lnTo>
                <a:lnTo>
                  <a:pt x="4974" y="124"/>
                </a:lnTo>
                <a:lnTo>
                  <a:pt x="4972" y="132"/>
                </a:lnTo>
                <a:lnTo>
                  <a:pt x="4976" y="140"/>
                </a:lnTo>
                <a:lnTo>
                  <a:pt x="4978" y="148"/>
                </a:lnTo>
                <a:lnTo>
                  <a:pt x="4978" y="154"/>
                </a:lnTo>
                <a:lnTo>
                  <a:pt x="4978" y="158"/>
                </a:lnTo>
                <a:lnTo>
                  <a:pt x="4976" y="160"/>
                </a:lnTo>
                <a:lnTo>
                  <a:pt x="4974" y="162"/>
                </a:lnTo>
                <a:lnTo>
                  <a:pt x="4968" y="162"/>
                </a:lnTo>
                <a:lnTo>
                  <a:pt x="4958" y="162"/>
                </a:lnTo>
                <a:lnTo>
                  <a:pt x="4950" y="160"/>
                </a:lnTo>
                <a:lnTo>
                  <a:pt x="4944" y="156"/>
                </a:lnTo>
                <a:lnTo>
                  <a:pt x="4938" y="152"/>
                </a:lnTo>
                <a:lnTo>
                  <a:pt x="4930" y="146"/>
                </a:lnTo>
                <a:lnTo>
                  <a:pt x="4920" y="140"/>
                </a:lnTo>
                <a:lnTo>
                  <a:pt x="4906" y="136"/>
                </a:lnTo>
                <a:lnTo>
                  <a:pt x="4888" y="132"/>
                </a:lnTo>
                <a:lnTo>
                  <a:pt x="4870" y="128"/>
                </a:lnTo>
                <a:lnTo>
                  <a:pt x="4852" y="124"/>
                </a:lnTo>
                <a:lnTo>
                  <a:pt x="4822" y="112"/>
                </a:lnTo>
                <a:lnTo>
                  <a:pt x="4790" y="104"/>
                </a:lnTo>
                <a:lnTo>
                  <a:pt x="4772" y="100"/>
                </a:lnTo>
                <a:lnTo>
                  <a:pt x="4752" y="98"/>
                </a:lnTo>
                <a:lnTo>
                  <a:pt x="4732" y="98"/>
                </a:lnTo>
                <a:lnTo>
                  <a:pt x="4720" y="98"/>
                </a:lnTo>
                <a:lnTo>
                  <a:pt x="4712" y="102"/>
                </a:lnTo>
                <a:lnTo>
                  <a:pt x="4710" y="104"/>
                </a:lnTo>
                <a:lnTo>
                  <a:pt x="4710" y="106"/>
                </a:lnTo>
                <a:lnTo>
                  <a:pt x="4714" y="110"/>
                </a:lnTo>
                <a:lnTo>
                  <a:pt x="4722" y="118"/>
                </a:lnTo>
                <a:lnTo>
                  <a:pt x="4750" y="138"/>
                </a:lnTo>
                <a:lnTo>
                  <a:pt x="4764" y="146"/>
                </a:lnTo>
                <a:lnTo>
                  <a:pt x="4766" y="148"/>
                </a:lnTo>
                <a:lnTo>
                  <a:pt x="4764" y="150"/>
                </a:lnTo>
                <a:lnTo>
                  <a:pt x="4758" y="150"/>
                </a:lnTo>
                <a:lnTo>
                  <a:pt x="4748" y="148"/>
                </a:lnTo>
                <a:lnTo>
                  <a:pt x="4736" y="146"/>
                </a:lnTo>
                <a:lnTo>
                  <a:pt x="4724" y="146"/>
                </a:lnTo>
                <a:lnTo>
                  <a:pt x="4722" y="148"/>
                </a:lnTo>
                <a:lnTo>
                  <a:pt x="4720" y="150"/>
                </a:lnTo>
                <a:lnTo>
                  <a:pt x="4718" y="154"/>
                </a:lnTo>
                <a:lnTo>
                  <a:pt x="4722" y="158"/>
                </a:lnTo>
                <a:lnTo>
                  <a:pt x="4722" y="160"/>
                </a:lnTo>
                <a:lnTo>
                  <a:pt x="4714" y="158"/>
                </a:lnTo>
                <a:lnTo>
                  <a:pt x="4704" y="154"/>
                </a:lnTo>
                <a:lnTo>
                  <a:pt x="4688" y="150"/>
                </a:lnTo>
                <a:lnTo>
                  <a:pt x="4670" y="146"/>
                </a:lnTo>
                <a:lnTo>
                  <a:pt x="4660" y="146"/>
                </a:lnTo>
                <a:lnTo>
                  <a:pt x="4650" y="148"/>
                </a:lnTo>
                <a:lnTo>
                  <a:pt x="4642" y="150"/>
                </a:lnTo>
                <a:lnTo>
                  <a:pt x="4634" y="156"/>
                </a:lnTo>
                <a:lnTo>
                  <a:pt x="4626" y="162"/>
                </a:lnTo>
                <a:lnTo>
                  <a:pt x="4618" y="172"/>
                </a:lnTo>
                <a:lnTo>
                  <a:pt x="4606" y="190"/>
                </a:lnTo>
                <a:lnTo>
                  <a:pt x="4610" y="180"/>
                </a:lnTo>
                <a:lnTo>
                  <a:pt x="4612" y="168"/>
                </a:lnTo>
                <a:lnTo>
                  <a:pt x="4614" y="154"/>
                </a:lnTo>
                <a:lnTo>
                  <a:pt x="4610" y="138"/>
                </a:lnTo>
                <a:lnTo>
                  <a:pt x="4608" y="130"/>
                </a:lnTo>
                <a:lnTo>
                  <a:pt x="4604" y="124"/>
                </a:lnTo>
                <a:lnTo>
                  <a:pt x="4592" y="114"/>
                </a:lnTo>
                <a:lnTo>
                  <a:pt x="4582" y="108"/>
                </a:lnTo>
                <a:lnTo>
                  <a:pt x="4568" y="106"/>
                </a:lnTo>
                <a:lnTo>
                  <a:pt x="4554" y="108"/>
                </a:lnTo>
                <a:lnTo>
                  <a:pt x="4508" y="118"/>
                </a:lnTo>
                <a:lnTo>
                  <a:pt x="4476" y="124"/>
                </a:lnTo>
                <a:lnTo>
                  <a:pt x="4436" y="130"/>
                </a:lnTo>
                <a:lnTo>
                  <a:pt x="4394" y="134"/>
                </a:lnTo>
                <a:lnTo>
                  <a:pt x="4362" y="140"/>
                </a:lnTo>
                <a:lnTo>
                  <a:pt x="4338" y="144"/>
                </a:lnTo>
                <a:lnTo>
                  <a:pt x="4320" y="150"/>
                </a:lnTo>
                <a:lnTo>
                  <a:pt x="4308" y="156"/>
                </a:lnTo>
                <a:lnTo>
                  <a:pt x="4302" y="162"/>
                </a:lnTo>
                <a:lnTo>
                  <a:pt x="4302" y="166"/>
                </a:lnTo>
                <a:lnTo>
                  <a:pt x="4302" y="170"/>
                </a:lnTo>
                <a:lnTo>
                  <a:pt x="4306" y="176"/>
                </a:lnTo>
                <a:close/>
                <a:moveTo>
                  <a:pt x="5340" y="5242"/>
                </a:moveTo>
                <a:lnTo>
                  <a:pt x="5340" y="5242"/>
                </a:lnTo>
                <a:lnTo>
                  <a:pt x="5332" y="5236"/>
                </a:lnTo>
                <a:lnTo>
                  <a:pt x="5326" y="5232"/>
                </a:lnTo>
                <a:lnTo>
                  <a:pt x="5320" y="5232"/>
                </a:lnTo>
                <a:lnTo>
                  <a:pt x="5314" y="5234"/>
                </a:lnTo>
                <a:lnTo>
                  <a:pt x="5306" y="5234"/>
                </a:lnTo>
                <a:lnTo>
                  <a:pt x="5298" y="5234"/>
                </a:lnTo>
                <a:lnTo>
                  <a:pt x="5286" y="5230"/>
                </a:lnTo>
                <a:lnTo>
                  <a:pt x="5270" y="5222"/>
                </a:lnTo>
                <a:lnTo>
                  <a:pt x="5256" y="5212"/>
                </a:lnTo>
                <a:lnTo>
                  <a:pt x="5246" y="5204"/>
                </a:lnTo>
                <a:lnTo>
                  <a:pt x="5240" y="5198"/>
                </a:lnTo>
                <a:lnTo>
                  <a:pt x="5236" y="5192"/>
                </a:lnTo>
                <a:lnTo>
                  <a:pt x="5230" y="5178"/>
                </a:lnTo>
                <a:lnTo>
                  <a:pt x="5224" y="5172"/>
                </a:lnTo>
                <a:lnTo>
                  <a:pt x="5214" y="5162"/>
                </a:lnTo>
                <a:lnTo>
                  <a:pt x="5194" y="5144"/>
                </a:lnTo>
                <a:lnTo>
                  <a:pt x="5186" y="5136"/>
                </a:lnTo>
                <a:lnTo>
                  <a:pt x="5176" y="5130"/>
                </a:lnTo>
                <a:lnTo>
                  <a:pt x="5166" y="5126"/>
                </a:lnTo>
                <a:lnTo>
                  <a:pt x="5156" y="5124"/>
                </a:lnTo>
                <a:lnTo>
                  <a:pt x="5144" y="5122"/>
                </a:lnTo>
                <a:lnTo>
                  <a:pt x="5128" y="5124"/>
                </a:lnTo>
                <a:lnTo>
                  <a:pt x="5114" y="5126"/>
                </a:lnTo>
                <a:lnTo>
                  <a:pt x="5100" y="5126"/>
                </a:lnTo>
                <a:lnTo>
                  <a:pt x="5086" y="5124"/>
                </a:lnTo>
                <a:lnTo>
                  <a:pt x="5074" y="5122"/>
                </a:lnTo>
                <a:lnTo>
                  <a:pt x="5052" y="5114"/>
                </a:lnTo>
                <a:lnTo>
                  <a:pt x="5032" y="5106"/>
                </a:lnTo>
                <a:lnTo>
                  <a:pt x="5026" y="5104"/>
                </a:lnTo>
                <a:lnTo>
                  <a:pt x="5022" y="5104"/>
                </a:lnTo>
                <a:lnTo>
                  <a:pt x="5014" y="5108"/>
                </a:lnTo>
                <a:lnTo>
                  <a:pt x="5004" y="5114"/>
                </a:lnTo>
                <a:lnTo>
                  <a:pt x="4996" y="5120"/>
                </a:lnTo>
                <a:lnTo>
                  <a:pt x="4984" y="5134"/>
                </a:lnTo>
                <a:lnTo>
                  <a:pt x="4980" y="5136"/>
                </a:lnTo>
                <a:lnTo>
                  <a:pt x="4978" y="5136"/>
                </a:lnTo>
                <a:lnTo>
                  <a:pt x="4976" y="5136"/>
                </a:lnTo>
                <a:lnTo>
                  <a:pt x="4974" y="5130"/>
                </a:lnTo>
                <a:lnTo>
                  <a:pt x="4976" y="5126"/>
                </a:lnTo>
                <a:lnTo>
                  <a:pt x="4980" y="5112"/>
                </a:lnTo>
                <a:lnTo>
                  <a:pt x="4984" y="5100"/>
                </a:lnTo>
                <a:lnTo>
                  <a:pt x="4984" y="5094"/>
                </a:lnTo>
                <a:lnTo>
                  <a:pt x="4982" y="5092"/>
                </a:lnTo>
                <a:lnTo>
                  <a:pt x="4980" y="5086"/>
                </a:lnTo>
                <a:lnTo>
                  <a:pt x="4978" y="5082"/>
                </a:lnTo>
                <a:lnTo>
                  <a:pt x="4974" y="5072"/>
                </a:lnTo>
                <a:lnTo>
                  <a:pt x="4972" y="5068"/>
                </a:lnTo>
                <a:lnTo>
                  <a:pt x="4968" y="5064"/>
                </a:lnTo>
                <a:lnTo>
                  <a:pt x="4960" y="5060"/>
                </a:lnTo>
                <a:lnTo>
                  <a:pt x="4952" y="5058"/>
                </a:lnTo>
                <a:lnTo>
                  <a:pt x="4942" y="5054"/>
                </a:lnTo>
                <a:lnTo>
                  <a:pt x="4934" y="5050"/>
                </a:lnTo>
                <a:lnTo>
                  <a:pt x="4924" y="5042"/>
                </a:lnTo>
                <a:lnTo>
                  <a:pt x="4916" y="5036"/>
                </a:lnTo>
                <a:lnTo>
                  <a:pt x="4912" y="5034"/>
                </a:lnTo>
                <a:lnTo>
                  <a:pt x="4906" y="5032"/>
                </a:lnTo>
                <a:lnTo>
                  <a:pt x="4896" y="5032"/>
                </a:lnTo>
                <a:lnTo>
                  <a:pt x="4888" y="5028"/>
                </a:lnTo>
                <a:lnTo>
                  <a:pt x="4878" y="5024"/>
                </a:lnTo>
                <a:lnTo>
                  <a:pt x="4858" y="5020"/>
                </a:lnTo>
                <a:lnTo>
                  <a:pt x="4852" y="5022"/>
                </a:lnTo>
                <a:lnTo>
                  <a:pt x="4846" y="5022"/>
                </a:lnTo>
                <a:lnTo>
                  <a:pt x="4836" y="5028"/>
                </a:lnTo>
                <a:lnTo>
                  <a:pt x="4828" y="5036"/>
                </a:lnTo>
                <a:lnTo>
                  <a:pt x="4822" y="5046"/>
                </a:lnTo>
                <a:lnTo>
                  <a:pt x="4814" y="5060"/>
                </a:lnTo>
                <a:lnTo>
                  <a:pt x="4810" y="5060"/>
                </a:lnTo>
                <a:lnTo>
                  <a:pt x="4808" y="5056"/>
                </a:lnTo>
                <a:lnTo>
                  <a:pt x="4806" y="5048"/>
                </a:lnTo>
                <a:lnTo>
                  <a:pt x="4810" y="5040"/>
                </a:lnTo>
                <a:lnTo>
                  <a:pt x="4818" y="5026"/>
                </a:lnTo>
                <a:lnTo>
                  <a:pt x="4822" y="5018"/>
                </a:lnTo>
                <a:lnTo>
                  <a:pt x="4822" y="5012"/>
                </a:lnTo>
                <a:lnTo>
                  <a:pt x="4822" y="5008"/>
                </a:lnTo>
                <a:lnTo>
                  <a:pt x="4820" y="5006"/>
                </a:lnTo>
                <a:lnTo>
                  <a:pt x="4810" y="5000"/>
                </a:lnTo>
                <a:lnTo>
                  <a:pt x="4792" y="4996"/>
                </a:lnTo>
                <a:lnTo>
                  <a:pt x="4784" y="4998"/>
                </a:lnTo>
                <a:lnTo>
                  <a:pt x="4774" y="4998"/>
                </a:lnTo>
                <a:lnTo>
                  <a:pt x="4752" y="4996"/>
                </a:lnTo>
                <a:lnTo>
                  <a:pt x="4742" y="4994"/>
                </a:lnTo>
                <a:lnTo>
                  <a:pt x="4736" y="4998"/>
                </a:lnTo>
                <a:lnTo>
                  <a:pt x="4730" y="5002"/>
                </a:lnTo>
                <a:lnTo>
                  <a:pt x="4728" y="5010"/>
                </a:lnTo>
                <a:lnTo>
                  <a:pt x="4726" y="5018"/>
                </a:lnTo>
                <a:lnTo>
                  <a:pt x="4724" y="5026"/>
                </a:lnTo>
                <a:lnTo>
                  <a:pt x="4726" y="5040"/>
                </a:lnTo>
                <a:lnTo>
                  <a:pt x="4722" y="5036"/>
                </a:lnTo>
                <a:lnTo>
                  <a:pt x="4720" y="5036"/>
                </a:lnTo>
                <a:lnTo>
                  <a:pt x="4712" y="5042"/>
                </a:lnTo>
                <a:lnTo>
                  <a:pt x="4710" y="5044"/>
                </a:lnTo>
                <a:lnTo>
                  <a:pt x="4708" y="5044"/>
                </a:lnTo>
                <a:lnTo>
                  <a:pt x="4708" y="5042"/>
                </a:lnTo>
                <a:lnTo>
                  <a:pt x="4710" y="5034"/>
                </a:lnTo>
                <a:lnTo>
                  <a:pt x="4712" y="5026"/>
                </a:lnTo>
                <a:lnTo>
                  <a:pt x="4710" y="5020"/>
                </a:lnTo>
                <a:lnTo>
                  <a:pt x="4706" y="5020"/>
                </a:lnTo>
                <a:lnTo>
                  <a:pt x="4702" y="5020"/>
                </a:lnTo>
                <a:lnTo>
                  <a:pt x="4694" y="5024"/>
                </a:lnTo>
                <a:lnTo>
                  <a:pt x="4696" y="5020"/>
                </a:lnTo>
                <a:lnTo>
                  <a:pt x="4698" y="5014"/>
                </a:lnTo>
                <a:lnTo>
                  <a:pt x="4698" y="5010"/>
                </a:lnTo>
                <a:lnTo>
                  <a:pt x="4700" y="5004"/>
                </a:lnTo>
                <a:lnTo>
                  <a:pt x="4700" y="5000"/>
                </a:lnTo>
                <a:lnTo>
                  <a:pt x="4702" y="4996"/>
                </a:lnTo>
                <a:lnTo>
                  <a:pt x="4706" y="4994"/>
                </a:lnTo>
                <a:lnTo>
                  <a:pt x="4714" y="4990"/>
                </a:lnTo>
                <a:lnTo>
                  <a:pt x="4720" y="4986"/>
                </a:lnTo>
                <a:lnTo>
                  <a:pt x="4726" y="4980"/>
                </a:lnTo>
                <a:lnTo>
                  <a:pt x="4736" y="4964"/>
                </a:lnTo>
                <a:lnTo>
                  <a:pt x="4746" y="4950"/>
                </a:lnTo>
                <a:lnTo>
                  <a:pt x="4750" y="4944"/>
                </a:lnTo>
                <a:lnTo>
                  <a:pt x="4756" y="4940"/>
                </a:lnTo>
                <a:lnTo>
                  <a:pt x="4760" y="4938"/>
                </a:lnTo>
                <a:lnTo>
                  <a:pt x="4762" y="4932"/>
                </a:lnTo>
                <a:lnTo>
                  <a:pt x="4762" y="4926"/>
                </a:lnTo>
                <a:lnTo>
                  <a:pt x="4762" y="4918"/>
                </a:lnTo>
                <a:lnTo>
                  <a:pt x="4760" y="4912"/>
                </a:lnTo>
                <a:lnTo>
                  <a:pt x="4756" y="4906"/>
                </a:lnTo>
                <a:lnTo>
                  <a:pt x="4752" y="4902"/>
                </a:lnTo>
                <a:lnTo>
                  <a:pt x="4748" y="4902"/>
                </a:lnTo>
                <a:lnTo>
                  <a:pt x="4740" y="4902"/>
                </a:lnTo>
                <a:lnTo>
                  <a:pt x="4736" y="4900"/>
                </a:lnTo>
                <a:lnTo>
                  <a:pt x="4736" y="4896"/>
                </a:lnTo>
                <a:lnTo>
                  <a:pt x="4734" y="4892"/>
                </a:lnTo>
                <a:lnTo>
                  <a:pt x="4732" y="4886"/>
                </a:lnTo>
                <a:lnTo>
                  <a:pt x="4730" y="4884"/>
                </a:lnTo>
                <a:lnTo>
                  <a:pt x="4730" y="4882"/>
                </a:lnTo>
                <a:lnTo>
                  <a:pt x="4730" y="4878"/>
                </a:lnTo>
                <a:lnTo>
                  <a:pt x="4728" y="4874"/>
                </a:lnTo>
                <a:lnTo>
                  <a:pt x="4726" y="4870"/>
                </a:lnTo>
                <a:lnTo>
                  <a:pt x="4724" y="4868"/>
                </a:lnTo>
                <a:lnTo>
                  <a:pt x="4722" y="4864"/>
                </a:lnTo>
                <a:lnTo>
                  <a:pt x="4722" y="4860"/>
                </a:lnTo>
                <a:lnTo>
                  <a:pt x="4722" y="4854"/>
                </a:lnTo>
                <a:lnTo>
                  <a:pt x="4718" y="4848"/>
                </a:lnTo>
                <a:lnTo>
                  <a:pt x="4716" y="4828"/>
                </a:lnTo>
                <a:lnTo>
                  <a:pt x="4714" y="4806"/>
                </a:lnTo>
                <a:lnTo>
                  <a:pt x="4714" y="4800"/>
                </a:lnTo>
                <a:lnTo>
                  <a:pt x="4712" y="4800"/>
                </a:lnTo>
                <a:lnTo>
                  <a:pt x="4710" y="4798"/>
                </a:lnTo>
                <a:lnTo>
                  <a:pt x="4708" y="4794"/>
                </a:lnTo>
                <a:lnTo>
                  <a:pt x="4702" y="4780"/>
                </a:lnTo>
                <a:lnTo>
                  <a:pt x="4698" y="4776"/>
                </a:lnTo>
                <a:lnTo>
                  <a:pt x="4696" y="4776"/>
                </a:lnTo>
                <a:lnTo>
                  <a:pt x="4694" y="4778"/>
                </a:lnTo>
                <a:lnTo>
                  <a:pt x="4694" y="4780"/>
                </a:lnTo>
                <a:lnTo>
                  <a:pt x="4694" y="4784"/>
                </a:lnTo>
                <a:lnTo>
                  <a:pt x="4690" y="4792"/>
                </a:lnTo>
                <a:lnTo>
                  <a:pt x="4688" y="4790"/>
                </a:lnTo>
                <a:lnTo>
                  <a:pt x="4688" y="4786"/>
                </a:lnTo>
                <a:lnTo>
                  <a:pt x="4688" y="4782"/>
                </a:lnTo>
                <a:lnTo>
                  <a:pt x="4688" y="4778"/>
                </a:lnTo>
                <a:lnTo>
                  <a:pt x="4684" y="4764"/>
                </a:lnTo>
                <a:lnTo>
                  <a:pt x="4684" y="4762"/>
                </a:lnTo>
                <a:lnTo>
                  <a:pt x="4682" y="4764"/>
                </a:lnTo>
                <a:lnTo>
                  <a:pt x="4680" y="4766"/>
                </a:lnTo>
                <a:lnTo>
                  <a:pt x="4676" y="4764"/>
                </a:lnTo>
                <a:lnTo>
                  <a:pt x="4674" y="4758"/>
                </a:lnTo>
                <a:lnTo>
                  <a:pt x="4672" y="4754"/>
                </a:lnTo>
                <a:lnTo>
                  <a:pt x="4668" y="4752"/>
                </a:lnTo>
                <a:lnTo>
                  <a:pt x="4662" y="4748"/>
                </a:lnTo>
                <a:lnTo>
                  <a:pt x="4654" y="4744"/>
                </a:lnTo>
                <a:lnTo>
                  <a:pt x="4650" y="4740"/>
                </a:lnTo>
                <a:lnTo>
                  <a:pt x="4648" y="4734"/>
                </a:lnTo>
                <a:lnTo>
                  <a:pt x="4644" y="4730"/>
                </a:lnTo>
                <a:lnTo>
                  <a:pt x="4640" y="4726"/>
                </a:lnTo>
                <a:lnTo>
                  <a:pt x="4632" y="4722"/>
                </a:lnTo>
                <a:lnTo>
                  <a:pt x="4622" y="4718"/>
                </a:lnTo>
                <a:lnTo>
                  <a:pt x="4610" y="4712"/>
                </a:lnTo>
                <a:lnTo>
                  <a:pt x="4598" y="4708"/>
                </a:lnTo>
                <a:lnTo>
                  <a:pt x="4568" y="4698"/>
                </a:lnTo>
                <a:lnTo>
                  <a:pt x="4558" y="4696"/>
                </a:lnTo>
                <a:lnTo>
                  <a:pt x="4552" y="4696"/>
                </a:lnTo>
                <a:lnTo>
                  <a:pt x="4550" y="4700"/>
                </a:lnTo>
                <a:lnTo>
                  <a:pt x="4546" y="4700"/>
                </a:lnTo>
                <a:lnTo>
                  <a:pt x="4536" y="4698"/>
                </a:lnTo>
                <a:lnTo>
                  <a:pt x="4524" y="4698"/>
                </a:lnTo>
                <a:lnTo>
                  <a:pt x="4520" y="4700"/>
                </a:lnTo>
                <a:lnTo>
                  <a:pt x="4518" y="4702"/>
                </a:lnTo>
                <a:lnTo>
                  <a:pt x="4518" y="4704"/>
                </a:lnTo>
                <a:lnTo>
                  <a:pt x="4514" y="4706"/>
                </a:lnTo>
                <a:lnTo>
                  <a:pt x="4502" y="4702"/>
                </a:lnTo>
                <a:lnTo>
                  <a:pt x="4494" y="4700"/>
                </a:lnTo>
                <a:lnTo>
                  <a:pt x="4486" y="4698"/>
                </a:lnTo>
                <a:lnTo>
                  <a:pt x="4478" y="4698"/>
                </a:lnTo>
                <a:lnTo>
                  <a:pt x="4472" y="4702"/>
                </a:lnTo>
                <a:lnTo>
                  <a:pt x="4470" y="4700"/>
                </a:lnTo>
                <a:lnTo>
                  <a:pt x="4468" y="4698"/>
                </a:lnTo>
                <a:lnTo>
                  <a:pt x="4466" y="4692"/>
                </a:lnTo>
                <a:lnTo>
                  <a:pt x="4462" y="4684"/>
                </a:lnTo>
                <a:lnTo>
                  <a:pt x="4460" y="4682"/>
                </a:lnTo>
                <a:lnTo>
                  <a:pt x="4458" y="4682"/>
                </a:lnTo>
                <a:lnTo>
                  <a:pt x="4454" y="4680"/>
                </a:lnTo>
                <a:lnTo>
                  <a:pt x="4452" y="4678"/>
                </a:lnTo>
                <a:lnTo>
                  <a:pt x="4450" y="4670"/>
                </a:lnTo>
                <a:lnTo>
                  <a:pt x="4448" y="4666"/>
                </a:lnTo>
                <a:lnTo>
                  <a:pt x="4444" y="4664"/>
                </a:lnTo>
                <a:lnTo>
                  <a:pt x="4440" y="4660"/>
                </a:lnTo>
                <a:lnTo>
                  <a:pt x="4430" y="4656"/>
                </a:lnTo>
                <a:lnTo>
                  <a:pt x="4418" y="4654"/>
                </a:lnTo>
                <a:lnTo>
                  <a:pt x="4412" y="4650"/>
                </a:lnTo>
                <a:lnTo>
                  <a:pt x="4412" y="4646"/>
                </a:lnTo>
                <a:lnTo>
                  <a:pt x="4416" y="4638"/>
                </a:lnTo>
                <a:lnTo>
                  <a:pt x="4416" y="4630"/>
                </a:lnTo>
                <a:lnTo>
                  <a:pt x="4414" y="4624"/>
                </a:lnTo>
                <a:lnTo>
                  <a:pt x="4410" y="4618"/>
                </a:lnTo>
                <a:lnTo>
                  <a:pt x="4404" y="4612"/>
                </a:lnTo>
                <a:lnTo>
                  <a:pt x="4388" y="4598"/>
                </a:lnTo>
                <a:lnTo>
                  <a:pt x="4364" y="4582"/>
                </a:lnTo>
                <a:lnTo>
                  <a:pt x="4358" y="4576"/>
                </a:lnTo>
                <a:lnTo>
                  <a:pt x="4348" y="4572"/>
                </a:lnTo>
                <a:lnTo>
                  <a:pt x="4338" y="4570"/>
                </a:lnTo>
                <a:lnTo>
                  <a:pt x="4326" y="4572"/>
                </a:lnTo>
                <a:lnTo>
                  <a:pt x="4316" y="4574"/>
                </a:lnTo>
                <a:lnTo>
                  <a:pt x="4300" y="4576"/>
                </a:lnTo>
                <a:lnTo>
                  <a:pt x="4298" y="4576"/>
                </a:lnTo>
                <a:lnTo>
                  <a:pt x="4300" y="4572"/>
                </a:lnTo>
                <a:lnTo>
                  <a:pt x="4304" y="4568"/>
                </a:lnTo>
                <a:lnTo>
                  <a:pt x="4306" y="4564"/>
                </a:lnTo>
                <a:lnTo>
                  <a:pt x="4308" y="4554"/>
                </a:lnTo>
                <a:lnTo>
                  <a:pt x="4310" y="4546"/>
                </a:lnTo>
                <a:lnTo>
                  <a:pt x="4314" y="4544"/>
                </a:lnTo>
                <a:lnTo>
                  <a:pt x="4318" y="4540"/>
                </a:lnTo>
                <a:lnTo>
                  <a:pt x="4322" y="4536"/>
                </a:lnTo>
                <a:lnTo>
                  <a:pt x="4322" y="4534"/>
                </a:lnTo>
                <a:lnTo>
                  <a:pt x="4322" y="4532"/>
                </a:lnTo>
                <a:lnTo>
                  <a:pt x="4320" y="4530"/>
                </a:lnTo>
                <a:lnTo>
                  <a:pt x="4312" y="4526"/>
                </a:lnTo>
                <a:lnTo>
                  <a:pt x="4308" y="4522"/>
                </a:lnTo>
                <a:lnTo>
                  <a:pt x="4304" y="4518"/>
                </a:lnTo>
                <a:lnTo>
                  <a:pt x="4300" y="4514"/>
                </a:lnTo>
                <a:lnTo>
                  <a:pt x="4296" y="4512"/>
                </a:lnTo>
                <a:lnTo>
                  <a:pt x="4288" y="4510"/>
                </a:lnTo>
                <a:lnTo>
                  <a:pt x="4280" y="4510"/>
                </a:lnTo>
                <a:lnTo>
                  <a:pt x="4278" y="4508"/>
                </a:lnTo>
                <a:lnTo>
                  <a:pt x="4274" y="4504"/>
                </a:lnTo>
                <a:lnTo>
                  <a:pt x="4270" y="4500"/>
                </a:lnTo>
                <a:lnTo>
                  <a:pt x="4262" y="4496"/>
                </a:lnTo>
                <a:lnTo>
                  <a:pt x="4248" y="4488"/>
                </a:lnTo>
                <a:lnTo>
                  <a:pt x="4244" y="4484"/>
                </a:lnTo>
                <a:lnTo>
                  <a:pt x="4242" y="4480"/>
                </a:lnTo>
                <a:lnTo>
                  <a:pt x="4244" y="4478"/>
                </a:lnTo>
                <a:lnTo>
                  <a:pt x="4252" y="4476"/>
                </a:lnTo>
                <a:lnTo>
                  <a:pt x="4270" y="4472"/>
                </a:lnTo>
                <a:lnTo>
                  <a:pt x="4278" y="4468"/>
                </a:lnTo>
                <a:lnTo>
                  <a:pt x="4278" y="4466"/>
                </a:lnTo>
                <a:lnTo>
                  <a:pt x="4274" y="4464"/>
                </a:lnTo>
                <a:lnTo>
                  <a:pt x="4258" y="4460"/>
                </a:lnTo>
                <a:lnTo>
                  <a:pt x="4242" y="4460"/>
                </a:lnTo>
                <a:lnTo>
                  <a:pt x="4232" y="4464"/>
                </a:lnTo>
                <a:lnTo>
                  <a:pt x="4222" y="4466"/>
                </a:lnTo>
                <a:lnTo>
                  <a:pt x="4202" y="4468"/>
                </a:lnTo>
                <a:lnTo>
                  <a:pt x="4192" y="4468"/>
                </a:lnTo>
                <a:lnTo>
                  <a:pt x="4184" y="4470"/>
                </a:lnTo>
                <a:lnTo>
                  <a:pt x="4180" y="4472"/>
                </a:lnTo>
                <a:lnTo>
                  <a:pt x="4178" y="4474"/>
                </a:lnTo>
                <a:lnTo>
                  <a:pt x="4176" y="4480"/>
                </a:lnTo>
                <a:lnTo>
                  <a:pt x="4176" y="4484"/>
                </a:lnTo>
                <a:lnTo>
                  <a:pt x="4172" y="4486"/>
                </a:lnTo>
                <a:lnTo>
                  <a:pt x="4158" y="4492"/>
                </a:lnTo>
                <a:lnTo>
                  <a:pt x="4152" y="4494"/>
                </a:lnTo>
                <a:lnTo>
                  <a:pt x="4144" y="4496"/>
                </a:lnTo>
                <a:lnTo>
                  <a:pt x="4136" y="4494"/>
                </a:lnTo>
                <a:lnTo>
                  <a:pt x="4126" y="4492"/>
                </a:lnTo>
                <a:lnTo>
                  <a:pt x="4120" y="4486"/>
                </a:lnTo>
                <a:lnTo>
                  <a:pt x="4112" y="4476"/>
                </a:lnTo>
                <a:lnTo>
                  <a:pt x="4108" y="4472"/>
                </a:lnTo>
                <a:lnTo>
                  <a:pt x="4104" y="4470"/>
                </a:lnTo>
                <a:lnTo>
                  <a:pt x="4098" y="4468"/>
                </a:lnTo>
                <a:lnTo>
                  <a:pt x="4090" y="4468"/>
                </a:lnTo>
                <a:lnTo>
                  <a:pt x="4076" y="4470"/>
                </a:lnTo>
                <a:lnTo>
                  <a:pt x="4060" y="4474"/>
                </a:lnTo>
                <a:lnTo>
                  <a:pt x="4044" y="4476"/>
                </a:lnTo>
                <a:lnTo>
                  <a:pt x="4032" y="4478"/>
                </a:lnTo>
                <a:lnTo>
                  <a:pt x="4026" y="4476"/>
                </a:lnTo>
                <a:lnTo>
                  <a:pt x="4022" y="4472"/>
                </a:lnTo>
                <a:lnTo>
                  <a:pt x="4020" y="4468"/>
                </a:lnTo>
                <a:lnTo>
                  <a:pt x="4020" y="4460"/>
                </a:lnTo>
                <a:lnTo>
                  <a:pt x="4018" y="4448"/>
                </a:lnTo>
                <a:lnTo>
                  <a:pt x="4012" y="4438"/>
                </a:lnTo>
                <a:lnTo>
                  <a:pt x="4004" y="4434"/>
                </a:lnTo>
                <a:lnTo>
                  <a:pt x="3996" y="4430"/>
                </a:lnTo>
                <a:lnTo>
                  <a:pt x="3986" y="4426"/>
                </a:lnTo>
                <a:lnTo>
                  <a:pt x="3978" y="4422"/>
                </a:lnTo>
                <a:lnTo>
                  <a:pt x="3970" y="4416"/>
                </a:lnTo>
                <a:lnTo>
                  <a:pt x="3964" y="4406"/>
                </a:lnTo>
                <a:lnTo>
                  <a:pt x="3960" y="4396"/>
                </a:lnTo>
                <a:lnTo>
                  <a:pt x="3956" y="4390"/>
                </a:lnTo>
                <a:lnTo>
                  <a:pt x="3950" y="4390"/>
                </a:lnTo>
                <a:lnTo>
                  <a:pt x="3946" y="4394"/>
                </a:lnTo>
                <a:lnTo>
                  <a:pt x="3944" y="4398"/>
                </a:lnTo>
                <a:lnTo>
                  <a:pt x="3940" y="4406"/>
                </a:lnTo>
                <a:lnTo>
                  <a:pt x="3940" y="4412"/>
                </a:lnTo>
                <a:lnTo>
                  <a:pt x="3940" y="4416"/>
                </a:lnTo>
                <a:lnTo>
                  <a:pt x="3946" y="4424"/>
                </a:lnTo>
                <a:lnTo>
                  <a:pt x="3948" y="4430"/>
                </a:lnTo>
                <a:lnTo>
                  <a:pt x="3948" y="4434"/>
                </a:lnTo>
                <a:lnTo>
                  <a:pt x="3944" y="4436"/>
                </a:lnTo>
                <a:lnTo>
                  <a:pt x="3928" y="4440"/>
                </a:lnTo>
                <a:lnTo>
                  <a:pt x="3916" y="4444"/>
                </a:lnTo>
                <a:lnTo>
                  <a:pt x="3906" y="4448"/>
                </a:lnTo>
                <a:lnTo>
                  <a:pt x="3900" y="4452"/>
                </a:lnTo>
                <a:lnTo>
                  <a:pt x="3894" y="4458"/>
                </a:lnTo>
                <a:lnTo>
                  <a:pt x="3888" y="4464"/>
                </a:lnTo>
                <a:lnTo>
                  <a:pt x="3886" y="4462"/>
                </a:lnTo>
                <a:lnTo>
                  <a:pt x="3886" y="4456"/>
                </a:lnTo>
                <a:lnTo>
                  <a:pt x="3882" y="4448"/>
                </a:lnTo>
                <a:lnTo>
                  <a:pt x="3878" y="4440"/>
                </a:lnTo>
                <a:lnTo>
                  <a:pt x="3874" y="4434"/>
                </a:lnTo>
                <a:lnTo>
                  <a:pt x="3872" y="4430"/>
                </a:lnTo>
                <a:lnTo>
                  <a:pt x="3874" y="4426"/>
                </a:lnTo>
                <a:lnTo>
                  <a:pt x="3878" y="4422"/>
                </a:lnTo>
                <a:lnTo>
                  <a:pt x="3888" y="4416"/>
                </a:lnTo>
                <a:lnTo>
                  <a:pt x="3898" y="4410"/>
                </a:lnTo>
                <a:lnTo>
                  <a:pt x="3900" y="4410"/>
                </a:lnTo>
                <a:lnTo>
                  <a:pt x="3902" y="4406"/>
                </a:lnTo>
                <a:lnTo>
                  <a:pt x="3906" y="4402"/>
                </a:lnTo>
                <a:lnTo>
                  <a:pt x="3908" y="4398"/>
                </a:lnTo>
                <a:lnTo>
                  <a:pt x="3906" y="4394"/>
                </a:lnTo>
                <a:lnTo>
                  <a:pt x="3904" y="4390"/>
                </a:lnTo>
                <a:lnTo>
                  <a:pt x="3902" y="4386"/>
                </a:lnTo>
                <a:lnTo>
                  <a:pt x="3894" y="4384"/>
                </a:lnTo>
                <a:lnTo>
                  <a:pt x="3886" y="4384"/>
                </a:lnTo>
                <a:lnTo>
                  <a:pt x="3874" y="4386"/>
                </a:lnTo>
                <a:lnTo>
                  <a:pt x="3870" y="4390"/>
                </a:lnTo>
                <a:lnTo>
                  <a:pt x="3866" y="4392"/>
                </a:lnTo>
                <a:lnTo>
                  <a:pt x="3858" y="4402"/>
                </a:lnTo>
                <a:lnTo>
                  <a:pt x="3852" y="4410"/>
                </a:lnTo>
                <a:lnTo>
                  <a:pt x="3840" y="4418"/>
                </a:lnTo>
                <a:lnTo>
                  <a:pt x="3824" y="4428"/>
                </a:lnTo>
                <a:lnTo>
                  <a:pt x="3812" y="4434"/>
                </a:lnTo>
                <a:lnTo>
                  <a:pt x="3802" y="4436"/>
                </a:lnTo>
                <a:lnTo>
                  <a:pt x="3794" y="4434"/>
                </a:lnTo>
                <a:lnTo>
                  <a:pt x="3790" y="4432"/>
                </a:lnTo>
                <a:lnTo>
                  <a:pt x="3786" y="4432"/>
                </a:lnTo>
                <a:lnTo>
                  <a:pt x="3782" y="4434"/>
                </a:lnTo>
                <a:lnTo>
                  <a:pt x="3780" y="4442"/>
                </a:lnTo>
                <a:lnTo>
                  <a:pt x="3776" y="4448"/>
                </a:lnTo>
                <a:lnTo>
                  <a:pt x="3772" y="4452"/>
                </a:lnTo>
                <a:lnTo>
                  <a:pt x="3768" y="4450"/>
                </a:lnTo>
                <a:lnTo>
                  <a:pt x="3762" y="4450"/>
                </a:lnTo>
                <a:lnTo>
                  <a:pt x="3752" y="4446"/>
                </a:lnTo>
                <a:lnTo>
                  <a:pt x="3748" y="4446"/>
                </a:lnTo>
                <a:lnTo>
                  <a:pt x="3746" y="4450"/>
                </a:lnTo>
                <a:lnTo>
                  <a:pt x="3744" y="4456"/>
                </a:lnTo>
                <a:lnTo>
                  <a:pt x="3742" y="4460"/>
                </a:lnTo>
                <a:lnTo>
                  <a:pt x="3734" y="4470"/>
                </a:lnTo>
                <a:lnTo>
                  <a:pt x="3730" y="4476"/>
                </a:lnTo>
                <a:lnTo>
                  <a:pt x="3728" y="4484"/>
                </a:lnTo>
                <a:lnTo>
                  <a:pt x="3726" y="4492"/>
                </a:lnTo>
                <a:lnTo>
                  <a:pt x="3726" y="4506"/>
                </a:lnTo>
                <a:lnTo>
                  <a:pt x="3726" y="4518"/>
                </a:lnTo>
                <a:lnTo>
                  <a:pt x="3724" y="4524"/>
                </a:lnTo>
                <a:lnTo>
                  <a:pt x="3720" y="4528"/>
                </a:lnTo>
                <a:lnTo>
                  <a:pt x="3716" y="4530"/>
                </a:lnTo>
                <a:lnTo>
                  <a:pt x="3712" y="4530"/>
                </a:lnTo>
                <a:lnTo>
                  <a:pt x="3708" y="4530"/>
                </a:lnTo>
                <a:lnTo>
                  <a:pt x="3704" y="4534"/>
                </a:lnTo>
                <a:lnTo>
                  <a:pt x="3702" y="4540"/>
                </a:lnTo>
                <a:lnTo>
                  <a:pt x="3700" y="4548"/>
                </a:lnTo>
                <a:lnTo>
                  <a:pt x="3696" y="4554"/>
                </a:lnTo>
                <a:lnTo>
                  <a:pt x="3684" y="4560"/>
                </a:lnTo>
                <a:lnTo>
                  <a:pt x="3680" y="4562"/>
                </a:lnTo>
                <a:lnTo>
                  <a:pt x="3676" y="4566"/>
                </a:lnTo>
                <a:lnTo>
                  <a:pt x="3674" y="4572"/>
                </a:lnTo>
                <a:lnTo>
                  <a:pt x="3676" y="4580"/>
                </a:lnTo>
                <a:lnTo>
                  <a:pt x="3678" y="4592"/>
                </a:lnTo>
                <a:lnTo>
                  <a:pt x="3678" y="4598"/>
                </a:lnTo>
                <a:lnTo>
                  <a:pt x="3674" y="4596"/>
                </a:lnTo>
                <a:lnTo>
                  <a:pt x="3654" y="4566"/>
                </a:lnTo>
                <a:lnTo>
                  <a:pt x="3642" y="4552"/>
                </a:lnTo>
                <a:lnTo>
                  <a:pt x="3630" y="4540"/>
                </a:lnTo>
                <a:lnTo>
                  <a:pt x="3622" y="4534"/>
                </a:lnTo>
                <a:lnTo>
                  <a:pt x="3614" y="4530"/>
                </a:lnTo>
                <a:lnTo>
                  <a:pt x="3606" y="4528"/>
                </a:lnTo>
                <a:lnTo>
                  <a:pt x="3598" y="4528"/>
                </a:lnTo>
                <a:lnTo>
                  <a:pt x="3588" y="4528"/>
                </a:lnTo>
                <a:lnTo>
                  <a:pt x="3588" y="4526"/>
                </a:lnTo>
                <a:lnTo>
                  <a:pt x="3586" y="4524"/>
                </a:lnTo>
                <a:lnTo>
                  <a:pt x="3576" y="4520"/>
                </a:lnTo>
                <a:lnTo>
                  <a:pt x="3562" y="4520"/>
                </a:lnTo>
                <a:lnTo>
                  <a:pt x="3560" y="4522"/>
                </a:lnTo>
                <a:lnTo>
                  <a:pt x="3560" y="4524"/>
                </a:lnTo>
                <a:lnTo>
                  <a:pt x="3556" y="4530"/>
                </a:lnTo>
                <a:lnTo>
                  <a:pt x="3554" y="4534"/>
                </a:lnTo>
                <a:lnTo>
                  <a:pt x="3546" y="4536"/>
                </a:lnTo>
                <a:lnTo>
                  <a:pt x="3524" y="4546"/>
                </a:lnTo>
                <a:lnTo>
                  <a:pt x="3518" y="4552"/>
                </a:lnTo>
                <a:lnTo>
                  <a:pt x="3514" y="4556"/>
                </a:lnTo>
                <a:lnTo>
                  <a:pt x="3498" y="4562"/>
                </a:lnTo>
                <a:lnTo>
                  <a:pt x="3492" y="4562"/>
                </a:lnTo>
                <a:lnTo>
                  <a:pt x="3488" y="4560"/>
                </a:lnTo>
                <a:lnTo>
                  <a:pt x="3480" y="4552"/>
                </a:lnTo>
                <a:lnTo>
                  <a:pt x="3476" y="4546"/>
                </a:lnTo>
                <a:lnTo>
                  <a:pt x="3474" y="4544"/>
                </a:lnTo>
                <a:lnTo>
                  <a:pt x="3472" y="4542"/>
                </a:lnTo>
                <a:lnTo>
                  <a:pt x="3470" y="4542"/>
                </a:lnTo>
                <a:lnTo>
                  <a:pt x="3470" y="4544"/>
                </a:lnTo>
                <a:lnTo>
                  <a:pt x="3470" y="4548"/>
                </a:lnTo>
                <a:lnTo>
                  <a:pt x="3470" y="4550"/>
                </a:lnTo>
                <a:lnTo>
                  <a:pt x="3468" y="4552"/>
                </a:lnTo>
                <a:lnTo>
                  <a:pt x="3464" y="4552"/>
                </a:lnTo>
                <a:lnTo>
                  <a:pt x="3460" y="4550"/>
                </a:lnTo>
                <a:lnTo>
                  <a:pt x="3456" y="4546"/>
                </a:lnTo>
                <a:lnTo>
                  <a:pt x="3458" y="4544"/>
                </a:lnTo>
                <a:lnTo>
                  <a:pt x="3460" y="4542"/>
                </a:lnTo>
                <a:lnTo>
                  <a:pt x="3460" y="4540"/>
                </a:lnTo>
                <a:lnTo>
                  <a:pt x="3458" y="4538"/>
                </a:lnTo>
                <a:lnTo>
                  <a:pt x="3456" y="4540"/>
                </a:lnTo>
                <a:lnTo>
                  <a:pt x="3454" y="4538"/>
                </a:lnTo>
                <a:lnTo>
                  <a:pt x="3452" y="4534"/>
                </a:lnTo>
                <a:lnTo>
                  <a:pt x="3452" y="4530"/>
                </a:lnTo>
                <a:lnTo>
                  <a:pt x="3450" y="4528"/>
                </a:lnTo>
                <a:lnTo>
                  <a:pt x="3444" y="4524"/>
                </a:lnTo>
                <a:lnTo>
                  <a:pt x="3440" y="4516"/>
                </a:lnTo>
                <a:lnTo>
                  <a:pt x="3432" y="4508"/>
                </a:lnTo>
                <a:lnTo>
                  <a:pt x="3422" y="4498"/>
                </a:lnTo>
                <a:lnTo>
                  <a:pt x="3412" y="4484"/>
                </a:lnTo>
                <a:lnTo>
                  <a:pt x="3408" y="4474"/>
                </a:lnTo>
                <a:lnTo>
                  <a:pt x="3406" y="4466"/>
                </a:lnTo>
                <a:lnTo>
                  <a:pt x="3404" y="4460"/>
                </a:lnTo>
                <a:lnTo>
                  <a:pt x="3400" y="4456"/>
                </a:lnTo>
                <a:lnTo>
                  <a:pt x="3398" y="4452"/>
                </a:lnTo>
                <a:lnTo>
                  <a:pt x="3394" y="4444"/>
                </a:lnTo>
                <a:lnTo>
                  <a:pt x="3392" y="4436"/>
                </a:lnTo>
                <a:lnTo>
                  <a:pt x="3394" y="4430"/>
                </a:lnTo>
                <a:lnTo>
                  <a:pt x="3396" y="4426"/>
                </a:lnTo>
                <a:lnTo>
                  <a:pt x="3398" y="4424"/>
                </a:lnTo>
                <a:lnTo>
                  <a:pt x="3400" y="4422"/>
                </a:lnTo>
                <a:lnTo>
                  <a:pt x="3400" y="4416"/>
                </a:lnTo>
                <a:lnTo>
                  <a:pt x="3400" y="4412"/>
                </a:lnTo>
                <a:lnTo>
                  <a:pt x="3398" y="4410"/>
                </a:lnTo>
                <a:lnTo>
                  <a:pt x="3396" y="4410"/>
                </a:lnTo>
                <a:lnTo>
                  <a:pt x="3396" y="4408"/>
                </a:lnTo>
                <a:lnTo>
                  <a:pt x="3396" y="4404"/>
                </a:lnTo>
                <a:lnTo>
                  <a:pt x="3400" y="4390"/>
                </a:lnTo>
                <a:lnTo>
                  <a:pt x="3402" y="4384"/>
                </a:lnTo>
                <a:lnTo>
                  <a:pt x="3404" y="4384"/>
                </a:lnTo>
                <a:lnTo>
                  <a:pt x="3408" y="4384"/>
                </a:lnTo>
                <a:lnTo>
                  <a:pt x="3408" y="4378"/>
                </a:lnTo>
                <a:lnTo>
                  <a:pt x="3406" y="4364"/>
                </a:lnTo>
                <a:lnTo>
                  <a:pt x="3404" y="4344"/>
                </a:lnTo>
                <a:lnTo>
                  <a:pt x="3404" y="4334"/>
                </a:lnTo>
                <a:lnTo>
                  <a:pt x="3404" y="4330"/>
                </a:lnTo>
                <a:lnTo>
                  <a:pt x="3406" y="4326"/>
                </a:lnTo>
                <a:lnTo>
                  <a:pt x="3408" y="4318"/>
                </a:lnTo>
                <a:lnTo>
                  <a:pt x="3410" y="4306"/>
                </a:lnTo>
                <a:lnTo>
                  <a:pt x="3414" y="4296"/>
                </a:lnTo>
                <a:lnTo>
                  <a:pt x="3418" y="4288"/>
                </a:lnTo>
                <a:lnTo>
                  <a:pt x="3420" y="4284"/>
                </a:lnTo>
                <a:lnTo>
                  <a:pt x="3418" y="4280"/>
                </a:lnTo>
                <a:lnTo>
                  <a:pt x="3416" y="4274"/>
                </a:lnTo>
                <a:lnTo>
                  <a:pt x="3416" y="4268"/>
                </a:lnTo>
                <a:lnTo>
                  <a:pt x="3418" y="4262"/>
                </a:lnTo>
                <a:lnTo>
                  <a:pt x="3422" y="4256"/>
                </a:lnTo>
                <a:lnTo>
                  <a:pt x="3420" y="4254"/>
                </a:lnTo>
                <a:lnTo>
                  <a:pt x="3418" y="4250"/>
                </a:lnTo>
                <a:lnTo>
                  <a:pt x="3414" y="4244"/>
                </a:lnTo>
                <a:lnTo>
                  <a:pt x="3406" y="4238"/>
                </a:lnTo>
                <a:lnTo>
                  <a:pt x="3390" y="4230"/>
                </a:lnTo>
                <a:lnTo>
                  <a:pt x="3380" y="4220"/>
                </a:lnTo>
                <a:lnTo>
                  <a:pt x="3372" y="4214"/>
                </a:lnTo>
                <a:lnTo>
                  <a:pt x="3360" y="4210"/>
                </a:lnTo>
                <a:lnTo>
                  <a:pt x="3350" y="4206"/>
                </a:lnTo>
                <a:lnTo>
                  <a:pt x="3344" y="4208"/>
                </a:lnTo>
                <a:lnTo>
                  <a:pt x="3340" y="4210"/>
                </a:lnTo>
                <a:lnTo>
                  <a:pt x="3334" y="4210"/>
                </a:lnTo>
                <a:lnTo>
                  <a:pt x="3328" y="4210"/>
                </a:lnTo>
                <a:lnTo>
                  <a:pt x="3320" y="4206"/>
                </a:lnTo>
                <a:lnTo>
                  <a:pt x="3308" y="4204"/>
                </a:lnTo>
                <a:lnTo>
                  <a:pt x="3306" y="4204"/>
                </a:lnTo>
                <a:lnTo>
                  <a:pt x="3308" y="4206"/>
                </a:lnTo>
                <a:lnTo>
                  <a:pt x="3308" y="4208"/>
                </a:lnTo>
                <a:lnTo>
                  <a:pt x="3304" y="4212"/>
                </a:lnTo>
                <a:lnTo>
                  <a:pt x="3294" y="4216"/>
                </a:lnTo>
                <a:lnTo>
                  <a:pt x="3278" y="4216"/>
                </a:lnTo>
                <a:lnTo>
                  <a:pt x="3268" y="4214"/>
                </a:lnTo>
                <a:lnTo>
                  <a:pt x="3258" y="4214"/>
                </a:lnTo>
                <a:lnTo>
                  <a:pt x="3248" y="4214"/>
                </a:lnTo>
                <a:lnTo>
                  <a:pt x="3244" y="4214"/>
                </a:lnTo>
                <a:lnTo>
                  <a:pt x="3242" y="4214"/>
                </a:lnTo>
                <a:lnTo>
                  <a:pt x="3242" y="4210"/>
                </a:lnTo>
                <a:lnTo>
                  <a:pt x="3240" y="4208"/>
                </a:lnTo>
                <a:lnTo>
                  <a:pt x="3236" y="4208"/>
                </a:lnTo>
                <a:lnTo>
                  <a:pt x="3232" y="4210"/>
                </a:lnTo>
                <a:lnTo>
                  <a:pt x="3228" y="4216"/>
                </a:lnTo>
                <a:lnTo>
                  <a:pt x="3222" y="4220"/>
                </a:lnTo>
                <a:lnTo>
                  <a:pt x="3220" y="4222"/>
                </a:lnTo>
                <a:lnTo>
                  <a:pt x="3216" y="4220"/>
                </a:lnTo>
                <a:lnTo>
                  <a:pt x="3206" y="4210"/>
                </a:lnTo>
                <a:lnTo>
                  <a:pt x="3202" y="4208"/>
                </a:lnTo>
                <a:lnTo>
                  <a:pt x="3200" y="4208"/>
                </a:lnTo>
                <a:lnTo>
                  <a:pt x="3202" y="4210"/>
                </a:lnTo>
                <a:lnTo>
                  <a:pt x="3204" y="4214"/>
                </a:lnTo>
                <a:lnTo>
                  <a:pt x="3202" y="4218"/>
                </a:lnTo>
                <a:lnTo>
                  <a:pt x="3200" y="4220"/>
                </a:lnTo>
                <a:lnTo>
                  <a:pt x="3198" y="4218"/>
                </a:lnTo>
                <a:lnTo>
                  <a:pt x="3194" y="4214"/>
                </a:lnTo>
                <a:lnTo>
                  <a:pt x="3188" y="4210"/>
                </a:lnTo>
                <a:lnTo>
                  <a:pt x="3188" y="4206"/>
                </a:lnTo>
                <a:lnTo>
                  <a:pt x="3190" y="4202"/>
                </a:lnTo>
                <a:lnTo>
                  <a:pt x="3196" y="4196"/>
                </a:lnTo>
                <a:lnTo>
                  <a:pt x="3202" y="4188"/>
                </a:lnTo>
                <a:lnTo>
                  <a:pt x="3210" y="4182"/>
                </a:lnTo>
                <a:lnTo>
                  <a:pt x="3212" y="4176"/>
                </a:lnTo>
                <a:lnTo>
                  <a:pt x="3214" y="4166"/>
                </a:lnTo>
                <a:lnTo>
                  <a:pt x="3216" y="4144"/>
                </a:lnTo>
                <a:lnTo>
                  <a:pt x="3218" y="4120"/>
                </a:lnTo>
                <a:lnTo>
                  <a:pt x="3222" y="4098"/>
                </a:lnTo>
                <a:lnTo>
                  <a:pt x="3222" y="4092"/>
                </a:lnTo>
                <a:lnTo>
                  <a:pt x="3222" y="4090"/>
                </a:lnTo>
                <a:lnTo>
                  <a:pt x="3220" y="4088"/>
                </a:lnTo>
                <a:lnTo>
                  <a:pt x="3218" y="4088"/>
                </a:lnTo>
                <a:lnTo>
                  <a:pt x="3214" y="4090"/>
                </a:lnTo>
                <a:lnTo>
                  <a:pt x="3212" y="4090"/>
                </a:lnTo>
                <a:lnTo>
                  <a:pt x="3212" y="4084"/>
                </a:lnTo>
                <a:lnTo>
                  <a:pt x="3220" y="4066"/>
                </a:lnTo>
                <a:lnTo>
                  <a:pt x="3224" y="4064"/>
                </a:lnTo>
                <a:lnTo>
                  <a:pt x="3226" y="4068"/>
                </a:lnTo>
                <a:lnTo>
                  <a:pt x="3224" y="4074"/>
                </a:lnTo>
                <a:lnTo>
                  <a:pt x="3222" y="4078"/>
                </a:lnTo>
                <a:lnTo>
                  <a:pt x="3224" y="4082"/>
                </a:lnTo>
                <a:lnTo>
                  <a:pt x="3228" y="4086"/>
                </a:lnTo>
                <a:lnTo>
                  <a:pt x="3230" y="4094"/>
                </a:lnTo>
                <a:lnTo>
                  <a:pt x="3232" y="4094"/>
                </a:lnTo>
                <a:lnTo>
                  <a:pt x="3234" y="4092"/>
                </a:lnTo>
                <a:lnTo>
                  <a:pt x="3238" y="4076"/>
                </a:lnTo>
                <a:lnTo>
                  <a:pt x="3242" y="4058"/>
                </a:lnTo>
                <a:lnTo>
                  <a:pt x="3246" y="4044"/>
                </a:lnTo>
                <a:lnTo>
                  <a:pt x="3246" y="4042"/>
                </a:lnTo>
                <a:lnTo>
                  <a:pt x="3244" y="4040"/>
                </a:lnTo>
                <a:lnTo>
                  <a:pt x="3240" y="4042"/>
                </a:lnTo>
                <a:lnTo>
                  <a:pt x="3238" y="4042"/>
                </a:lnTo>
                <a:lnTo>
                  <a:pt x="3242" y="4036"/>
                </a:lnTo>
                <a:lnTo>
                  <a:pt x="3250" y="4028"/>
                </a:lnTo>
                <a:lnTo>
                  <a:pt x="3250" y="4026"/>
                </a:lnTo>
                <a:lnTo>
                  <a:pt x="3244" y="4028"/>
                </a:lnTo>
                <a:lnTo>
                  <a:pt x="3238" y="4028"/>
                </a:lnTo>
                <a:lnTo>
                  <a:pt x="3236" y="4026"/>
                </a:lnTo>
                <a:lnTo>
                  <a:pt x="3238" y="4022"/>
                </a:lnTo>
                <a:lnTo>
                  <a:pt x="3242" y="4018"/>
                </a:lnTo>
                <a:lnTo>
                  <a:pt x="3246" y="4016"/>
                </a:lnTo>
                <a:lnTo>
                  <a:pt x="3248" y="4012"/>
                </a:lnTo>
                <a:lnTo>
                  <a:pt x="3248" y="4002"/>
                </a:lnTo>
                <a:lnTo>
                  <a:pt x="3252" y="3988"/>
                </a:lnTo>
                <a:lnTo>
                  <a:pt x="3256" y="3980"/>
                </a:lnTo>
                <a:lnTo>
                  <a:pt x="3264" y="3970"/>
                </a:lnTo>
                <a:lnTo>
                  <a:pt x="3274" y="3956"/>
                </a:lnTo>
                <a:lnTo>
                  <a:pt x="3276" y="3950"/>
                </a:lnTo>
                <a:lnTo>
                  <a:pt x="3274" y="3946"/>
                </a:lnTo>
                <a:lnTo>
                  <a:pt x="3274" y="3940"/>
                </a:lnTo>
                <a:lnTo>
                  <a:pt x="3274" y="3936"/>
                </a:lnTo>
                <a:lnTo>
                  <a:pt x="3272" y="3934"/>
                </a:lnTo>
                <a:lnTo>
                  <a:pt x="3270" y="3932"/>
                </a:lnTo>
                <a:lnTo>
                  <a:pt x="3266" y="3928"/>
                </a:lnTo>
                <a:lnTo>
                  <a:pt x="3264" y="3926"/>
                </a:lnTo>
                <a:lnTo>
                  <a:pt x="3262" y="3924"/>
                </a:lnTo>
                <a:lnTo>
                  <a:pt x="3256" y="3926"/>
                </a:lnTo>
                <a:lnTo>
                  <a:pt x="3252" y="3928"/>
                </a:lnTo>
                <a:lnTo>
                  <a:pt x="3254" y="3928"/>
                </a:lnTo>
                <a:lnTo>
                  <a:pt x="3260" y="3930"/>
                </a:lnTo>
                <a:lnTo>
                  <a:pt x="3260" y="3932"/>
                </a:lnTo>
                <a:lnTo>
                  <a:pt x="3256" y="3934"/>
                </a:lnTo>
                <a:lnTo>
                  <a:pt x="3254" y="3934"/>
                </a:lnTo>
                <a:lnTo>
                  <a:pt x="3250" y="3934"/>
                </a:lnTo>
                <a:lnTo>
                  <a:pt x="3242" y="3930"/>
                </a:lnTo>
                <a:lnTo>
                  <a:pt x="3230" y="3926"/>
                </a:lnTo>
                <a:lnTo>
                  <a:pt x="3222" y="3926"/>
                </a:lnTo>
                <a:lnTo>
                  <a:pt x="3214" y="3926"/>
                </a:lnTo>
                <a:lnTo>
                  <a:pt x="3202" y="3928"/>
                </a:lnTo>
                <a:lnTo>
                  <a:pt x="3196" y="3932"/>
                </a:lnTo>
                <a:lnTo>
                  <a:pt x="3192" y="3934"/>
                </a:lnTo>
                <a:lnTo>
                  <a:pt x="3180" y="3936"/>
                </a:lnTo>
                <a:lnTo>
                  <a:pt x="3162" y="3940"/>
                </a:lnTo>
                <a:lnTo>
                  <a:pt x="3146" y="3944"/>
                </a:lnTo>
                <a:lnTo>
                  <a:pt x="3140" y="3948"/>
                </a:lnTo>
                <a:lnTo>
                  <a:pt x="3134" y="3950"/>
                </a:lnTo>
                <a:lnTo>
                  <a:pt x="3132" y="3954"/>
                </a:lnTo>
                <a:lnTo>
                  <a:pt x="3130" y="3960"/>
                </a:lnTo>
                <a:lnTo>
                  <a:pt x="3130" y="3966"/>
                </a:lnTo>
                <a:lnTo>
                  <a:pt x="3126" y="3972"/>
                </a:lnTo>
                <a:lnTo>
                  <a:pt x="3124" y="3980"/>
                </a:lnTo>
                <a:lnTo>
                  <a:pt x="3126" y="3994"/>
                </a:lnTo>
                <a:lnTo>
                  <a:pt x="3126" y="4006"/>
                </a:lnTo>
                <a:lnTo>
                  <a:pt x="3124" y="4010"/>
                </a:lnTo>
                <a:lnTo>
                  <a:pt x="3122" y="4010"/>
                </a:lnTo>
                <a:lnTo>
                  <a:pt x="3118" y="4016"/>
                </a:lnTo>
                <a:lnTo>
                  <a:pt x="3118" y="4020"/>
                </a:lnTo>
                <a:lnTo>
                  <a:pt x="3116" y="4026"/>
                </a:lnTo>
                <a:lnTo>
                  <a:pt x="3114" y="4034"/>
                </a:lnTo>
                <a:lnTo>
                  <a:pt x="3112" y="4042"/>
                </a:lnTo>
                <a:lnTo>
                  <a:pt x="3108" y="4046"/>
                </a:lnTo>
                <a:lnTo>
                  <a:pt x="3104" y="4050"/>
                </a:lnTo>
                <a:lnTo>
                  <a:pt x="3094" y="4058"/>
                </a:lnTo>
                <a:lnTo>
                  <a:pt x="3086" y="4062"/>
                </a:lnTo>
                <a:lnTo>
                  <a:pt x="3084" y="4064"/>
                </a:lnTo>
                <a:lnTo>
                  <a:pt x="3084" y="4066"/>
                </a:lnTo>
                <a:lnTo>
                  <a:pt x="3088" y="4068"/>
                </a:lnTo>
                <a:lnTo>
                  <a:pt x="3092" y="4070"/>
                </a:lnTo>
                <a:lnTo>
                  <a:pt x="3092" y="4074"/>
                </a:lnTo>
                <a:lnTo>
                  <a:pt x="3092" y="4076"/>
                </a:lnTo>
                <a:lnTo>
                  <a:pt x="3086" y="4082"/>
                </a:lnTo>
                <a:lnTo>
                  <a:pt x="3080" y="4084"/>
                </a:lnTo>
                <a:lnTo>
                  <a:pt x="3072" y="4084"/>
                </a:lnTo>
                <a:lnTo>
                  <a:pt x="3070" y="4082"/>
                </a:lnTo>
                <a:lnTo>
                  <a:pt x="3070" y="4080"/>
                </a:lnTo>
                <a:lnTo>
                  <a:pt x="3068" y="4074"/>
                </a:lnTo>
                <a:lnTo>
                  <a:pt x="3066" y="4072"/>
                </a:lnTo>
                <a:lnTo>
                  <a:pt x="3058" y="4070"/>
                </a:lnTo>
                <a:lnTo>
                  <a:pt x="3046" y="4072"/>
                </a:lnTo>
                <a:lnTo>
                  <a:pt x="3038" y="4074"/>
                </a:lnTo>
                <a:lnTo>
                  <a:pt x="3034" y="4076"/>
                </a:lnTo>
                <a:lnTo>
                  <a:pt x="3028" y="4080"/>
                </a:lnTo>
                <a:lnTo>
                  <a:pt x="3012" y="4084"/>
                </a:lnTo>
                <a:lnTo>
                  <a:pt x="2996" y="4086"/>
                </a:lnTo>
                <a:lnTo>
                  <a:pt x="2986" y="4090"/>
                </a:lnTo>
                <a:lnTo>
                  <a:pt x="2978" y="4096"/>
                </a:lnTo>
                <a:lnTo>
                  <a:pt x="2968" y="4098"/>
                </a:lnTo>
                <a:lnTo>
                  <a:pt x="2964" y="4098"/>
                </a:lnTo>
                <a:lnTo>
                  <a:pt x="2962" y="4096"/>
                </a:lnTo>
                <a:lnTo>
                  <a:pt x="2956" y="4088"/>
                </a:lnTo>
                <a:lnTo>
                  <a:pt x="2954" y="4082"/>
                </a:lnTo>
                <a:lnTo>
                  <a:pt x="2948" y="4078"/>
                </a:lnTo>
                <a:lnTo>
                  <a:pt x="2938" y="4072"/>
                </a:lnTo>
                <a:lnTo>
                  <a:pt x="2924" y="4070"/>
                </a:lnTo>
                <a:lnTo>
                  <a:pt x="2912" y="4066"/>
                </a:lnTo>
                <a:lnTo>
                  <a:pt x="2904" y="4060"/>
                </a:lnTo>
                <a:lnTo>
                  <a:pt x="2900" y="4052"/>
                </a:lnTo>
                <a:lnTo>
                  <a:pt x="2894" y="4042"/>
                </a:lnTo>
                <a:lnTo>
                  <a:pt x="2884" y="4016"/>
                </a:lnTo>
                <a:lnTo>
                  <a:pt x="2876" y="4000"/>
                </a:lnTo>
                <a:lnTo>
                  <a:pt x="2866" y="3986"/>
                </a:lnTo>
                <a:lnTo>
                  <a:pt x="2858" y="3976"/>
                </a:lnTo>
                <a:lnTo>
                  <a:pt x="2854" y="3966"/>
                </a:lnTo>
                <a:lnTo>
                  <a:pt x="2848" y="3950"/>
                </a:lnTo>
                <a:lnTo>
                  <a:pt x="2846" y="3936"/>
                </a:lnTo>
                <a:lnTo>
                  <a:pt x="2844" y="3932"/>
                </a:lnTo>
                <a:lnTo>
                  <a:pt x="2842" y="3932"/>
                </a:lnTo>
                <a:lnTo>
                  <a:pt x="2840" y="3930"/>
                </a:lnTo>
                <a:lnTo>
                  <a:pt x="2838" y="3926"/>
                </a:lnTo>
                <a:lnTo>
                  <a:pt x="2834" y="3916"/>
                </a:lnTo>
                <a:lnTo>
                  <a:pt x="2832" y="3886"/>
                </a:lnTo>
                <a:lnTo>
                  <a:pt x="2830" y="3876"/>
                </a:lnTo>
                <a:lnTo>
                  <a:pt x="2828" y="3874"/>
                </a:lnTo>
                <a:lnTo>
                  <a:pt x="2828" y="3872"/>
                </a:lnTo>
                <a:lnTo>
                  <a:pt x="2830" y="3866"/>
                </a:lnTo>
                <a:lnTo>
                  <a:pt x="2832" y="3856"/>
                </a:lnTo>
                <a:lnTo>
                  <a:pt x="2832" y="3846"/>
                </a:lnTo>
                <a:lnTo>
                  <a:pt x="2832" y="3826"/>
                </a:lnTo>
                <a:lnTo>
                  <a:pt x="2834" y="3792"/>
                </a:lnTo>
                <a:lnTo>
                  <a:pt x="2840" y="3760"/>
                </a:lnTo>
                <a:lnTo>
                  <a:pt x="2846" y="3738"/>
                </a:lnTo>
                <a:lnTo>
                  <a:pt x="2852" y="3724"/>
                </a:lnTo>
                <a:lnTo>
                  <a:pt x="2856" y="3706"/>
                </a:lnTo>
                <a:lnTo>
                  <a:pt x="2854" y="3688"/>
                </a:lnTo>
                <a:lnTo>
                  <a:pt x="2850" y="3668"/>
                </a:lnTo>
                <a:lnTo>
                  <a:pt x="2848" y="3650"/>
                </a:lnTo>
                <a:lnTo>
                  <a:pt x="2846" y="3636"/>
                </a:lnTo>
                <a:lnTo>
                  <a:pt x="2850" y="3626"/>
                </a:lnTo>
                <a:lnTo>
                  <a:pt x="2854" y="3618"/>
                </a:lnTo>
                <a:lnTo>
                  <a:pt x="2860" y="3610"/>
                </a:lnTo>
                <a:lnTo>
                  <a:pt x="2864" y="3602"/>
                </a:lnTo>
                <a:lnTo>
                  <a:pt x="2866" y="3596"/>
                </a:lnTo>
                <a:lnTo>
                  <a:pt x="2870" y="3592"/>
                </a:lnTo>
                <a:lnTo>
                  <a:pt x="2880" y="3586"/>
                </a:lnTo>
                <a:lnTo>
                  <a:pt x="2886" y="3582"/>
                </a:lnTo>
                <a:lnTo>
                  <a:pt x="2888" y="3578"/>
                </a:lnTo>
                <a:lnTo>
                  <a:pt x="2888" y="3576"/>
                </a:lnTo>
                <a:lnTo>
                  <a:pt x="2880" y="3568"/>
                </a:lnTo>
                <a:lnTo>
                  <a:pt x="2878" y="3566"/>
                </a:lnTo>
                <a:lnTo>
                  <a:pt x="2882" y="3566"/>
                </a:lnTo>
                <a:lnTo>
                  <a:pt x="2888" y="3568"/>
                </a:lnTo>
                <a:lnTo>
                  <a:pt x="2890" y="3566"/>
                </a:lnTo>
                <a:lnTo>
                  <a:pt x="2892" y="3566"/>
                </a:lnTo>
                <a:lnTo>
                  <a:pt x="2894" y="3566"/>
                </a:lnTo>
                <a:lnTo>
                  <a:pt x="2898" y="3568"/>
                </a:lnTo>
                <a:lnTo>
                  <a:pt x="2902" y="3568"/>
                </a:lnTo>
                <a:lnTo>
                  <a:pt x="2914" y="3564"/>
                </a:lnTo>
                <a:lnTo>
                  <a:pt x="2926" y="3556"/>
                </a:lnTo>
                <a:lnTo>
                  <a:pt x="2936" y="3546"/>
                </a:lnTo>
                <a:lnTo>
                  <a:pt x="2942" y="3538"/>
                </a:lnTo>
                <a:lnTo>
                  <a:pt x="2948" y="3534"/>
                </a:lnTo>
                <a:lnTo>
                  <a:pt x="2966" y="3522"/>
                </a:lnTo>
                <a:lnTo>
                  <a:pt x="2982" y="3512"/>
                </a:lnTo>
                <a:lnTo>
                  <a:pt x="2990" y="3508"/>
                </a:lnTo>
                <a:lnTo>
                  <a:pt x="3006" y="3508"/>
                </a:lnTo>
                <a:lnTo>
                  <a:pt x="3014" y="3508"/>
                </a:lnTo>
                <a:lnTo>
                  <a:pt x="3022" y="3510"/>
                </a:lnTo>
                <a:lnTo>
                  <a:pt x="3032" y="3514"/>
                </a:lnTo>
                <a:lnTo>
                  <a:pt x="3042" y="3518"/>
                </a:lnTo>
                <a:lnTo>
                  <a:pt x="3046" y="3520"/>
                </a:lnTo>
                <a:lnTo>
                  <a:pt x="3052" y="3520"/>
                </a:lnTo>
                <a:lnTo>
                  <a:pt x="3060" y="3518"/>
                </a:lnTo>
                <a:lnTo>
                  <a:pt x="3066" y="3520"/>
                </a:lnTo>
                <a:lnTo>
                  <a:pt x="3068" y="3522"/>
                </a:lnTo>
                <a:lnTo>
                  <a:pt x="3074" y="3520"/>
                </a:lnTo>
                <a:lnTo>
                  <a:pt x="3074" y="3518"/>
                </a:lnTo>
                <a:lnTo>
                  <a:pt x="3072" y="3516"/>
                </a:lnTo>
                <a:lnTo>
                  <a:pt x="3066" y="3514"/>
                </a:lnTo>
                <a:lnTo>
                  <a:pt x="3060" y="3512"/>
                </a:lnTo>
                <a:lnTo>
                  <a:pt x="3058" y="3510"/>
                </a:lnTo>
                <a:lnTo>
                  <a:pt x="3062" y="3508"/>
                </a:lnTo>
                <a:lnTo>
                  <a:pt x="3070" y="3506"/>
                </a:lnTo>
                <a:lnTo>
                  <a:pt x="3076" y="3506"/>
                </a:lnTo>
                <a:lnTo>
                  <a:pt x="3080" y="3512"/>
                </a:lnTo>
                <a:lnTo>
                  <a:pt x="3082" y="3516"/>
                </a:lnTo>
                <a:lnTo>
                  <a:pt x="3084" y="3520"/>
                </a:lnTo>
                <a:lnTo>
                  <a:pt x="3086" y="3520"/>
                </a:lnTo>
                <a:lnTo>
                  <a:pt x="3092" y="3522"/>
                </a:lnTo>
                <a:lnTo>
                  <a:pt x="3096" y="3526"/>
                </a:lnTo>
                <a:lnTo>
                  <a:pt x="3096" y="3528"/>
                </a:lnTo>
                <a:lnTo>
                  <a:pt x="3094" y="3530"/>
                </a:lnTo>
                <a:lnTo>
                  <a:pt x="3092" y="3532"/>
                </a:lnTo>
                <a:lnTo>
                  <a:pt x="3094" y="3534"/>
                </a:lnTo>
                <a:lnTo>
                  <a:pt x="3102" y="3538"/>
                </a:lnTo>
                <a:lnTo>
                  <a:pt x="3112" y="3540"/>
                </a:lnTo>
                <a:lnTo>
                  <a:pt x="3118" y="3540"/>
                </a:lnTo>
                <a:lnTo>
                  <a:pt x="3122" y="3536"/>
                </a:lnTo>
                <a:lnTo>
                  <a:pt x="3126" y="3534"/>
                </a:lnTo>
                <a:lnTo>
                  <a:pt x="3130" y="3534"/>
                </a:lnTo>
                <a:lnTo>
                  <a:pt x="3134" y="3540"/>
                </a:lnTo>
                <a:lnTo>
                  <a:pt x="3136" y="3542"/>
                </a:lnTo>
                <a:lnTo>
                  <a:pt x="3138" y="3542"/>
                </a:lnTo>
                <a:lnTo>
                  <a:pt x="3142" y="3540"/>
                </a:lnTo>
                <a:lnTo>
                  <a:pt x="3144" y="3534"/>
                </a:lnTo>
                <a:lnTo>
                  <a:pt x="3144" y="3532"/>
                </a:lnTo>
                <a:lnTo>
                  <a:pt x="3144" y="3528"/>
                </a:lnTo>
                <a:lnTo>
                  <a:pt x="3142" y="3522"/>
                </a:lnTo>
                <a:lnTo>
                  <a:pt x="3146" y="3522"/>
                </a:lnTo>
                <a:lnTo>
                  <a:pt x="3152" y="3526"/>
                </a:lnTo>
                <a:lnTo>
                  <a:pt x="3160" y="3532"/>
                </a:lnTo>
                <a:lnTo>
                  <a:pt x="3166" y="3542"/>
                </a:lnTo>
                <a:lnTo>
                  <a:pt x="3168" y="3548"/>
                </a:lnTo>
                <a:lnTo>
                  <a:pt x="3168" y="3550"/>
                </a:lnTo>
                <a:lnTo>
                  <a:pt x="3170" y="3550"/>
                </a:lnTo>
                <a:lnTo>
                  <a:pt x="3178" y="3546"/>
                </a:lnTo>
                <a:lnTo>
                  <a:pt x="3182" y="3542"/>
                </a:lnTo>
                <a:lnTo>
                  <a:pt x="3182" y="3538"/>
                </a:lnTo>
                <a:lnTo>
                  <a:pt x="3182" y="3536"/>
                </a:lnTo>
                <a:lnTo>
                  <a:pt x="3182" y="3534"/>
                </a:lnTo>
                <a:lnTo>
                  <a:pt x="3174" y="3528"/>
                </a:lnTo>
                <a:lnTo>
                  <a:pt x="3164" y="3522"/>
                </a:lnTo>
                <a:lnTo>
                  <a:pt x="3160" y="3520"/>
                </a:lnTo>
                <a:lnTo>
                  <a:pt x="3158" y="3516"/>
                </a:lnTo>
                <a:lnTo>
                  <a:pt x="3160" y="3514"/>
                </a:lnTo>
                <a:lnTo>
                  <a:pt x="3164" y="3512"/>
                </a:lnTo>
                <a:lnTo>
                  <a:pt x="3170" y="3508"/>
                </a:lnTo>
                <a:lnTo>
                  <a:pt x="3172" y="3504"/>
                </a:lnTo>
                <a:lnTo>
                  <a:pt x="3172" y="3500"/>
                </a:lnTo>
                <a:lnTo>
                  <a:pt x="3170" y="3496"/>
                </a:lnTo>
                <a:lnTo>
                  <a:pt x="3168" y="3494"/>
                </a:lnTo>
                <a:lnTo>
                  <a:pt x="3166" y="3496"/>
                </a:lnTo>
                <a:lnTo>
                  <a:pt x="3162" y="3500"/>
                </a:lnTo>
                <a:lnTo>
                  <a:pt x="3160" y="3502"/>
                </a:lnTo>
                <a:lnTo>
                  <a:pt x="3156" y="3500"/>
                </a:lnTo>
                <a:lnTo>
                  <a:pt x="3154" y="3498"/>
                </a:lnTo>
                <a:lnTo>
                  <a:pt x="3158" y="3494"/>
                </a:lnTo>
                <a:lnTo>
                  <a:pt x="3158" y="3492"/>
                </a:lnTo>
                <a:lnTo>
                  <a:pt x="3154" y="3490"/>
                </a:lnTo>
                <a:lnTo>
                  <a:pt x="3148" y="3490"/>
                </a:lnTo>
                <a:lnTo>
                  <a:pt x="3146" y="3492"/>
                </a:lnTo>
                <a:lnTo>
                  <a:pt x="3142" y="3494"/>
                </a:lnTo>
                <a:lnTo>
                  <a:pt x="3134" y="3492"/>
                </a:lnTo>
                <a:lnTo>
                  <a:pt x="3130" y="3490"/>
                </a:lnTo>
                <a:lnTo>
                  <a:pt x="3128" y="3486"/>
                </a:lnTo>
                <a:lnTo>
                  <a:pt x="3128" y="3484"/>
                </a:lnTo>
                <a:lnTo>
                  <a:pt x="3130" y="3480"/>
                </a:lnTo>
                <a:lnTo>
                  <a:pt x="3132" y="3478"/>
                </a:lnTo>
                <a:lnTo>
                  <a:pt x="3138" y="3476"/>
                </a:lnTo>
                <a:lnTo>
                  <a:pt x="3142" y="3476"/>
                </a:lnTo>
                <a:lnTo>
                  <a:pt x="3148" y="3478"/>
                </a:lnTo>
                <a:lnTo>
                  <a:pt x="3158" y="3482"/>
                </a:lnTo>
                <a:lnTo>
                  <a:pt x="3164" y="3484"/>
                </a:lnTo>
                <a:lnTo>
                  <a:pt x="3170" y="3482"/>
                </a:lnTo>
                <a:lnTo>
                  <a:pt x="3178" y="3478"/>
                </a:lnTo>
                <a:lnTo>
                  <a:pt x="3184" y="3476"/>
                </a:lnTo>
                <a:lnTo>
                  <a:pt x="3190" y="3474"/>
                </a:lnTo>
                <a:lnTo>
                  <a:pt x="3204" y="3476"/>
                </a:lnTo>
                <a:lnTo>
                  <a:pt x="3216" y="3478"/>
                </a:lnTo>
                <a:lnTo>
                  <a:pt x="3220" y="3476"/>
                </a:lnTo>
                <a:lnTo>
                  <a:pt x="3222" y="3474"/>
                </a:lnTo>
                <a:lnTo>
                  <a:pt x="3224" y="3460"/>
                </a:lnTo>
                <a:lnTo>
                  <a:pt x="3226" y="3462"/>
                </a:lnTo>
                <a:lnTo>
                  <a:pt x="3232" y="3472"/>
                </a:lnTo>
                <a:lnTo>
                  <a:pt x="3232" y="3476"/>
                </a:lnTo>
                <a:lnTo>
                  <a:pt x="3232" y="3480"/>
                </a:lnTo>
                <a:lnTo>
                  <a:pt x="3226" y="3484"/>
                </a:lnTo>
                <a:lnTo>
                  <a:pt x="3226" y="3486"/>
                </a:lnTo>
                <a:lnTo>
                  <a:pt x="3234" y="3482"/>
                </a:lnTo>
                <a:lnTo>
                  <a:pt x="3268" y="3476"/>
                </a:lnTo>
                <a:lnTo>
                  <a:pt x="3284" y="3476"/>
                </a:lnTo>
                <a:lnTo>
                  <a:pt x="3296" y="3478"/>
                </a:lnTo>
                <a:lnTo>
                  <a:pt x="3314" y="3484"/>
                </a:lnTo>
                <a:lnTo>
                  <a:pt x="3318" y="3486"/>
                </a:lnTo>
                <a:lnTo>
                  <a:pt x="3320" y="3490"/>
                </a:lnTo>
                <a:lnTo>
                  <a:pt x="3324" y="3494"/>
                </a:lnTo>
                <a:lnTo>
                  <a:pt x="3326" y="3496"/>
                </a:lnTo>
                <a:lnTo>
                  <a:pt x="3330" y="3498"/>
                </a:lnTo>
                <a:lnTo>
                  <a:pt x="3332" y="3506"/>
                </a:lnTo>
                <a:lnTo>
                  <a:pt x="3332" y="3510"/>
                </a:lnTo>
                <a:lnTo>
                  <a:pt x="3336" y="3510"/>
                </a:lnTo>
                <a:lnTo>
                  <a:pt x="3342" y="3510"/>
                </a:lnTo>
                <a:lnTo>
                  <a:pt x="3348" y="3508"/>
                </a:lnTo>
                <a:lnTo>
                  <a:pt x="3360" y="3504"/>
                </a:lnTo>
                <a:lnTo>
                  <a:pt x="3368" y="3500"/>
                </a:lnTo>
                <a:lnTo>
                  <a:pt x="3372" y="3500"/>
                </a:lnTo>
                <a:lnTo>
                  <a:pt x="3372" y="3498"/>
                </a:lnTo>
                <a:lnTo>
                  <a:pt x="3374" y="3496"/>
                </a:lnTo>
                <a:lnTo>
                  <a:pt x="3376" y="3492"/>
                </a:lnTo>
                <a:lnTo>
                  <a:pt x="3382" y="3490"/>
                </a:lnTo>
                <a:lnTo>
                  <a:pt x="3388" y="3492"/>
                </a:lnTo>
                <a:lnTo>
                  <a:pt x="3394" y="3498"/>
                </a:lnTo>
                <a:lnTo>
                  <a:pt x="3408" y="3514"/>
                </a:lnTo>
                <a:lnTo>
                  <a:pt x="3420" y="3530"/>
                </a:lnTo>
                <a:lnTo>
                  <a:pt x="3424" y="3536"/>
                </a:lnTo>
                <a:lnTo>
                  <a:pt x="3428" y="3538"/>
                </a:lnTo>
                <a:lnTo>
                  <a:pt x="3432" y="3540"/>
                </a:lnTo>
                <a:lnTo>
                  <a:pt x="3436" y="3542"/>
                </a:lnTo>
                <a:lnTo>
                  <a:pt x="3440" y="3554"/>
                </a:lnTo>
                <a:lnTo>
                  <a:pt x="3440" y="3570"/>
                </a:lnTo>
                <a:lnTo>
                  <a:pt x="3438" y="3584"/>
                </a:lnTo>
                <a:lnTo>
                  <a:pt x="3434" y="3598"/>
                </a:lnTo>
                <a:lnTo>
                  <a:pt x="3434" y="3610"/>
                </a:lnTo>
                <a:lnTo>
                  <a:pt x="3438" y="3616"/>
                </a:lnTo>
                <a:lnTo>
                  <a:pt x="3440" y="3616"/>
                </a:lnTo>
                <a:lnTo>
                  <a:pt x="3442" y="3616"/>
                </a:lnTo>
                <a:lnTo>
                  <a:pt x="3446" y="3610"/>
                </a:lnTo>
                <a:lnTo>
                  <a:pt x="3450" y="3610"/>
                </a:lnTo>
                <a:lnTo>
                  <a:pt x="3452" y="3610"/>
                </a:lnTo>
                <a:lnTo>
                  <a:pt x="3452" y="3612"/>
                </a:lnTo>
                <a:lnTo>
                  <a:pt x="3448" y="3618"/>
                </a:lnTo>
                <a:lnTo>
                  <a:pt x="3446" y="3622"/>
                </a:lnTo>
                <a:lnTo>
                  <a:pt x="3444" y="3626"/>
                </a:lnTo>
                <a:lnTo>
                  <a:pt x="3446" y="3638"/>
                </a:lnTo>
                <a:lnTo>
                  <a:pt x="3450" y="3648"/>
                </a:lnTo>
                <a:lnTo>
                  <a:pt x="3456" y="3658"/>
                </a:lnTo>
                <a:lnTo>
                  <a:pt x="3458" y="3660"/>
                </a:lnTo>
                <a:lnTo>
                  <a:pt x="3460" y="3660"/>
                </a:lnTo>
                <a:lnTo>
                  <a:pt x="3462" y="3658"/>
                </a:lnTo>
                <a:lnTo>
                  <a:pt x="3464" y="3666"/>
                </a:lnTo>
                <a:lnTo>
                  <a:pt x="3466" y="3674"/>
                </a:lnTo>
                <a:lnTo>
                  <a:pt x="3470" y="3678"/>
                </a:lnTo>
                <a:lnTo>
                  <a:pt x="3474" y="3682"/>
                </a:lnTo>
                <a:lnTo>
                  <a:pt x="3476" y="3694"/>
                </a:lnTo>
                <a:lnTo>
                  <a:pt x="3478" y="3700"/>
                </a:lnTo>
                <a:lnTo>
                  <a:pt x="3480" y="3704"/>
                </a:lnTo>
                <a:lnTo>
                  <a:pt x="3484" y="3706"/>
                </a:lnTo>
                <a:lnTo>
                  <a:pt x="3486" y="3708"/>
                </a:lnTo>
                <a:lnTo>
                  <a:pt x="3494" y="3712"/>
                </a:lnTo>
                <a:lnTo>
                  <a:pt x="3496" y="3714"/>
                </a:lnTo>
                <a:lnTo>
                  <a:pt x="3498" y="3720"/>
                </a:lnTo>
                <a:lnTo>
                  <a:pt x="3502" y="3732"/>
                </a:lnTo>
                <a:lnTo>
                  <a:pt x="3504" y="3734"/>
                </a:lnTo>
                <a:lnTo>
                  <a:pt x="3506" y="3736"/>
                </a:lnTo>
                <a:lnTo>
                  <a:pt x="3504" y="3738"/>
                </a:lnTo>
                <a:lnTo>
                  <a:pt x="3502" y="3744"/>
                </a:lnTo>
                <a:lnTo>
                  <a:pt x="3504" y="3748"/>
                </a:lnTo>
                <a:lnTo>
                  <a:pt x="3508" y="3748"/>
                </a:lnTo>
                <a:lnTo>
                  <a:pt x="3518" y="3746"/>
                </a:lnTo>
                <a:lnTo>
                  <a:pt x="3522" y="3744"/>
                </a:lnTo>
                <a:lnTo>
                  <a:pt x="3524" y="3746"/>
                </a:lnTo>
                <a:lnTo>
                  <a:pt x="3526" y="3748"/>
                </a:lnTo>
                <a:lnTo>
                  <a:pt x="3526" y="3750"/>
                </a:lnTo>
                <a:lnTo>
                  <a:pt x="3530" y="3744"/>
                </a:lnTo>
                <a:lnTo>
                  <a:pt x="3536" y="3734"/>
                </a:lnTo>
                <a:lnTo>
                  <a:pt x="3536" y="3730"/>
                </a:lnTo>
                <a:lnTo>
                  <a:pt x="3536" y="3726"/>
                </a:lnTo>
                <a:lnTo>
                  <a:pt x="3540" y="3718"/>
                </a:lnTo>
                <a:lnTo>
                  <a:pt x="3544" y="3708"/>
                </a:lnTo>
                <a:lnTo>
                  <a:pt x="3544" y="3698"/>
                </a:lnTo>
                <a:lnTo>
                  <a:pt x="3546" y="3686"/>
                </a:lnTo>
                <a:lnTo>
                  <a:pt x="3546" y="3670"/>
                </a:lnTo>
                <a:lnTo>
                  <a:pt x="3546" y="3662"/>
                </a:lnTo>
                <a:lnTo>
                  <a:pt x="3544" y="3650"/>
                </a:lnTo>
                <a:lnTo>
                  <a:pt x="3536" y="3626"/>
                </a:lnTo>
                <a:lnTo>
                  <a:pt x="3528" y="3602"/>
                </a:lnTo>
                <a:lnTo>
                  <a:pt x="3526" y="3590"/>
                </a:lnTo>
                <a:lnTo>
                  <a:pt x="3526" y="3580"/>
                </a:lnTo>
                <a:lnTo>
                  <a:pt x="3526" y="3576"/>
                </a:lnTo>
                <a:lnTo>
                  <a:pt x="3524" y="3568"/>
                </a:lnTo>
                <a:lnTo>
                  <a:pt x="3514" y="3550"/>
                </a:lnTo>
                <a:lnTo>
                  <a:pt x="3508" y="3536"/>
                </a:lnTo>
                <a:lnTo>
                  <a:pt x="3502" y="3522"/>
                </a:lnTo>
                <a:lnTo>
                  <a:pt x="3496" y="3504"/>
                </a:lnTo>
                <a:lnTo>
                  <a:pt x="3492" y="3482"/>
                </a:lnTo>
                <a:lnTo>
                  <a:pt x="3490" y="3460"/>
                </a:lnTo>
                <a:lnTo>
                  <a:pt x="3492" y="3440"/>
                </a:lnTo>
                <a:lnTo>
                  <a:pt x="3496" y="3422"/>
                </a:lnTo>
                <a:lnTo>
                  <a:pt x="3502" y="3408"/>
                </a:lnTo>
                <a:lnTo>
                  <a:pt x="3508" y="3396"/>
                </a:lnTo>
                <a:lnTo>
                  <a:pt x="3514" y="3388"/>
                </a:lnTo>
                <a:lnTo>
                  <a:pt x="3526" y="3376"/>
                </a:lnTo>
                <a:lnTo>
                  <a:pt x="3528" y="3374"/>
                </a:lnTo>
                <a:lnTo>
                  <a:pt x="3530" y="3370"/>
                </a:lnTo>
                <a:lnTo>
                  <a:pt x="3528" y="3368"/>
                </a:lnTo>
                <a:lnTo>
                  <a:pt x="3528" y="3366"/>
                </a:lnTo>
                <a:lnTo>
                  <a:pt x="3536" y="3364"/>
                </a:lnTo>
                <a:lnTo>
                  <a:pt x="3542" y="3362"/>
                </a:lnTo>
                <a:lnTo>
                  <a:pt x="3548" y="3360"/>
                </a:lnTo>
                <a:lnTo>
                  <a:pt x="3556" y="3352"/>
                </a:lnTo>
                <a:lnTo>
                  <a:pt x="3564" y="3342"/>
                </a:lnTo>
                <a:lnTo>
                  <a:pt x="3568" y="3340"/>
                </a:lnTo>
                <a:lnTo>
                  <a:pt x="3572" y="3338"/>
                </a:lnTo>
                <a:lnTo>
                  <a:pt x="3574" y="3336"/>
                </a:lnTo>
                <a:lnTo>
                  <a:pt x="3576" y="3334"/>
                </a:lnTo>
                <a:lnTo>
                  <a:pt x="3582" y="3322"/>
                </a:lnTo>
                <a:lnTo>
                  <a:pt x="3588" y="3308"/>
                </a:lnTo>
                <a:lnTo>
                  <a:pt x="3592" y="3302"/>
                </a:lnTo>
                <a:lnTo>
                  <a:pt x="3600" y="3296"/>
                </a:lnTo>
                <a:lnTo>
                  <a:pt x="3606" y="3292"/>
                </a:lnTo>
                <a:lnTo>
                  <a:pt x="3614" y="3290"/>
                </a:lnTo>
                <a:lnTo>
                  <a:pt x="3624" y="3290"/>
                </a:lnTo>
                <a:lnTo>
                  <a:pt x="3628" y="3290"/>
                </a:lnTo>
                <a:lnTo>
                  <a:pt x="3632" y="3288"/>
                </a:lnTo>
                <a:lnTo>
                  <a:pt x="3634" y="3286"/>
                </a:lnTo>
                <a:lnTo>
                  <a:pt x="3636" y="3280"/>
                </a:lnTo>
                <a:lnTo>
                  <a:pt x="3638" y="3274"/>
                </a:lnTo>
                <a:lnTo>
                  <a:pt x="3642" y="3268"/>
                </a:lnTo>
                <a:lnTo>
                  <a:pt x="3654" y="3256"/>
                </a:lnTo>
                <a:lnTo>
                  <a:pt x="3666" y="3250"/>
                </a:lnTo>
                <a:lnTo>
                  <a:pt x="3680" y="3246"/>
                </a:lnTo>
                <a:lnTo>
                  <a:pt x="3690" y="3244"/>
                </a:lnTo>
                <a:lnTo>
                  <a:pt x="3698" y="3238"/>
                </a:lnTo>
                <a:lnTo>
                  <a:pt x="3700" y="3234"/>
                </a:lnTo>
                <a:lnTo>
                  <a:pt x="3698" y="3232"/>
                </a:lnTo>
                <a:lnTo>
                  <a:pt x="3696" y="3230"/>
                </a:lnTo>
                <a:lnTo>
                  <a:pt x="3694" y="3228"/>
                </a:lnTo>
                <a:lnTo>
                  <a:pt x="3692" y="3230"/>
                </a:lnTo>
                <a:lnTo>
                  <a:pt x="3686" y="3232"/>
                </a:lnTo>
                <a:lnTo>
                  <a:pt x="3680" y="3236"/>
                </a:lnTo>
                <a:lnTo>
                  <a:pt x="3678" y="3236"/>
                </a:lnTo>
                <a:lnTo>
                  <a:pt x="3674" y="3234"/>
                </a:lnTo>
                <a:lnTo>
                  <a:pt x="3672" y="3232"/>
                </a:lnTo>
                <a:lnTo>
                  <a:pt x="3674" y="3232"/>
                </a:lnTo>
                <a:lnTo>
                  <a:pt x="3680" y="3230"/>
                </a:lnTo>
                <a:lnTo>
                  <a:pt x="3682" y="3228"/>
                </a:lnTo>
                <a:lnTo>
                  <a:pt x="3686" y="3224"/>
                </a:lnTo>
                <a:lnTo>
                  <a:pt x="3686" y="3220"/>
                </a:lnTo>
                <a:lnTo>
                  <a:pt x="3684" y="3216"/>
                </a:lnTo>
                <a:lnTo>
                  <a:pt x="3680" y="3210"/>
                </a:lnTo>
                <a:lnTo>
                  <a:pt x="3676" y="3208"/>
                </a:lnTo>
                <a:lnTo>
                  <a:pt x="3682" y="3208"/>
                </a:lnTo>
                <a:lnTo>
                  <a:pt x="3692" y="3210"/>
                </a:lnTo>
                <a:lnTo>
                  <a:pt x="3698" y="3214"/>
                </a:lnTo>
                <a:lnTo>
                  <a:pt x="3700" y="3214"/>
                </a:lnTo>
                <a:lnTo>
                  <a:pt x="3702" y="3214"/>
                </a:lnTo>
                <a:lnTo>
                  <a:pt x="3706" y="3208"/>
                </a:lnTo>
                <a:lnTo>
                  <a:pt x="3712" y="3202"/>
                </a:lnTo>
                <a:lnTo>
                  <a:pt x="3714" y="3202"/>
                </a:lnTo>
                <a:lnTo>
                  <a:pt x="3716" y="3200"/>
                </a:lnTo>
                <a:lnTo>
                  <a:pt x="3718" y="3194"/>
                </a:lnTo>
                <a:lnTo>
                  <a:pt x="3720" y="3186"/>
                </a:lnTo>
                <a:lnTo>
                  <a:pt x="3718" y="3182"/>
                </a:lnTo>
                <a:lnTo>
                  <a:pt x="3716" y="3180"/>
                </a:lnTo>
                <a:lnTo>
                  <a:pt x="3712" y="3182"/>
                </a:lnTo>
                <a:lnTo>
                  <a:pt x="3710" y="3184"/>
                </a:lnTo>
                <a:lnTo>
                  <a:pt x="3708" y="3182"/>
                </a:lnTo>
                <a:lnTo>
                  <a:pt x="3704" y="3180"/>
                </a:lnTo>
                <a:lnTo>
                  <a:pt x="3696" y="3180"/>
                </a:lnTo>
                <a:lnTo>
                  <a:pt x="3684" y="3182"/>
                </a:lnTo>
                <a:lnTo>
                  <a:pt x="3680" y="3180"/>
                </a:lnTo>
                <a:lnTo>
                  <a:pt x="3678" y="3176"/>
                </a:lnTo>
                <a:lnTo>
                  <a:pt x="3678" y="3170"/>
                </a:lnTo>
                <a:lnTo>
                  <a:pt x="3678" y="3168"/>
                </a:lnTo>
                <a:lnTo>
                  <a:pt x="3682" y="3172"/>
                </a:lnTo>
                <a:lnTo>
                  <a:pt x="3684" y="3174"/>
                </a:lnTo>
                <a:lnTo>
                  <a:pt x="3686" y="3176"/>
                </a:lnTo>
                <a:lnTo>
                  <a:pt x="3692" y="3176"/>
                </a:lnTo>
                <a:lnTo>
                  <a:pt x="3696" y="3172"/>
                </a:lnTo>
                <a:lnTo>
                  <a:pt x="3704" y="3170"/>
                </a:lnTo>
                <a:lnTo>
                  <a:pt x="3710" y="3170"/>
                </a:lnTo>
                <a:lnTo>
                  <a:pt x="3714" y="3172"/>
                </a:lnTo>
                <a:lnTo>
                  <a:pt x="3718" y="3176"/>
                </a:lnTo>
                <a:lnTo>
                  <a:pt x="3724" y="3184"/>
                </a:lnTo>
                <a:lnTo>
                  <a:pt x="3726" y="3186"/>
                </a:lnTo>
                <a:lnTo>
                  <a:pt x="3728" y="3188"/>
                </a:lnTo>
                <a:lnTo>
                  <a:pt x="3728" y="3186"/>
                </a:lnTo>
                <a:lnTo>
                  <a:pt x="3728" y="3184"/>
                </a:lnTo>
                <a:lnTo>
                  <a:pt x="3724" y="3176"/>
                </a:lnTo>
                <a:lnTo>
                  <a:pt x="3718" y="3160"/>
                </a:lnTo>
                <a:lnTo>
                  <a:pt x="3712" y="3136"/>
                </a:lnTo>
                <a:lnTo>
                  <a:pt x="3708" y="3128"/>
                </a:lnTo>
                <a:lnTo>
                  <a:pt x="3706" y="3126"/>
                </a:lnTo>
                <a:lnTo>
                  <a:pt x="3704" y="3126"/>
                </a:lnTo>
                <a:lnTo>
                  <a:pt x="3700" y="3126"/>
                </a:lnTo>
                <a:lnTo>
                  <a:pt x="3694" y="3130"/>
                </a:lnTo>
                <a:lnTo>
                  <a:pt x="3692" y="3130"/>
                </a:lnTo>
                <a:lnTo>
                  <a:pt x="3696" y="3126"/>
                </a:lnTo>
                <a:lnTo>
                  <a:pt x="3698" y="3120"/>
                </a:lnTo>
                <a:lnTo>
                  <a:pt x="3698" y="3116"/>
                </a:lnTo>
                <a:lnTo>
                  <a:pt x="3694" y="3112"/>
                </a:lnTo>
                <a:lnTo>
                  <a:pt x="3690" y="3110"/>
                </a:lnTo>
                <a:lnTo>
                  <a:pt x="3694" y="3108"/>
                </a:lnTo>
                <a:lnTo>
                  <a:pt x="3696" y="3108"/>
                </a:lnTo>
                <a:lnTo>
                  <a:pt x="3698" y="3106"/>
                </a:lnTo>
                <a:lnTo>
                  <a:pt x="3698" y="3102"/>
                </a:lnTo>
                <a:lnTo>
                  <a:pt x="3698" y="3096"/>
                </a:lnTo>
                <a:lnTo>
                  <a:pt x="3696" y="3084"/>
                </a:lnTo>
                <a:lnTo>
                  <a:pt x="3698" y="3078"/>
                </a:lnTo>
                <a:lnTo>
                  <a:pt x="3696" y="3076"/>
                </a:lnTo>
                <a:lnTo>
                  <a:pt x="3692" y="3070"/>
                </a:lnTo>
                <a:lnTo>
                  <a:pt x="3678" y="3058"/>
                </a:lnTo>
                <a:lnTo>
                  <a:pt x="3678" y="3056"/>
                </a:lnTo>
                <a:lnTo>
                  <a:pt x="3680" y="3056"/>
                </a:lnTo>
                <a:lnTo>
                  <a:pt x="3686" y="3060"/>
                </a:lnTo>
                <a:lnTo>
                  <a:pt x="3694" y="3064"/>
                </a:lnTo>
                <a:lnTo>
                  <a:pt x="3696" y="3064"/>
                </a:lnTo>
                <a:lnTo>
                  <a:pt x="3696" y="3062"/>
                </a:lnTo>
                <a:lnTo>
                  <a:pt x="3692" y="3048"/>
                </a:lnTo>
                <a:lnTo>
                  <a:pt x="3688" y="3032"/>
                </a:lnTo>
                <a:lnTo>
                  <a:pt x="3690" y="3016"/>
                </a:lnTo>
                <a:lnTo>
                  <a:pt x="3694" y="3002"/>
                </a:lnTo>
                <a:lnTo>
                  <a:pt x="3696" y="2998"/>
                </a:lnTo>
                <a:lnTo>
                  <a:pt x="3702" y="2992"/>
                </a:lnTo>
                <a:lnTo>
                  <a:pt x="3706" y="2990"/>
                </a:lnTo>
                <a:lnTo>
                  <a:pt x="3704" y="2992"/>
                </a:lnTo>
                <a:lnTo>
                  <a:pt x="3700" y="2998"/>
                </a:lnTo>
                <a:lnTo>
                  <a:pt x="3698" y="3004"/>
                </a:lnTo>
                <a:lnTo>
                  <a:pt x="3694" y="3016"/>
                </a:lnTo>
                <a:lnTo>
                  <a:pt x="3694" y="3020"/>
                </a:lnTo>
                <a:lnTo>
                  <a:pt x="3696" y="3024"/>
                </a:lnTo>
                <a:lnTo>
                  <a:pt x="3696" y="3028"/>
                </a:lnTo>
                <a:lnTo>
                  <a:pt x="3696" y="3030"/>
                </a:lnTo>
                <a:lnTo>
                  <a:pt x="3694" y="3034"/>
                </a:lnTo>
                <a:lnTo>
                  <a:pt x="3696" y="3038"/>
                </a:lnTo>
                <a:lnTo>
                  <a:pt x="3698" y="3042"/>
                </a:lnTo>
                <a:lnTo>
                  <a:pt x="3696" y="3046"/>
                </a:lnTo>
                <a:lnTo>
                  <a:pt x="3696" y="3048"/>
                </a:lnTo>
                <a:lnTo>
                  <a:pt x="3700" y="3052"/>
                </a:lnTo>
                <a:lnTo>
                  <a:pt x="3706" y="3056"/>
                </a:lnTo>
                <a:lnTo>
                  <a:pt x="3708" y="3054"/>
                </a:lnTo>
                <a:lnTo>
                  <a:pt x="3710" y="3054"/>
                </a:lnTo>
                <a:lnTo>
                  <a:pt x="3712" y="3058"/>
                </a:lnTo>
                <a:lnTo>
                  <a:pt x="3714" y="3066"/>
                </a:lnTo>
                <a:lnTo>
                  <a:pt x="3712" y="3070"/>
                </a:lnTo>
                <a:lnTo>
                  <a:pt x="3712" y="3072"/>
                </a:lnTo>
                <a:lnTo>
                  <a:pt x="3716" y="3074"/>
                </a:lnTo>
                <a:lnTo>
                  <a:pt x="3718" y="3076"/>
                </a:lnTo>
                <a:lnTo>
                  <a:pt x="3716" y="3080"/>
                </a:lnTo>
                <a:lnTo>
                  <a:pt x="3712" y="3092"/>
                </a:lnTo>
                <a:lnTo>
                  <a:pt x="3706" y="3106"/>
                </a:lnTo>
                <a:lnTo>
                  <a:pt x="3706" y="3112"/>
                </a:lnTo>
                <a:lnTo>
                  <a:pt x="3710" y="3116"/>
                </a:lnTo>
                <a:lnTo>
                  <a:pt x="3712" y="3114"/>
                </a:lnTo>
                <a:lnTo>
                  <a:pt x="3714" y="3110"/>
                </a:lnTo>
                <a:lnTo>
                  <a:pt x="3720" y="3096"/>
                </a:lnTo>
                <a:lnTo>
                  <a:pt x="3728" y="3078"/>
                </a:lnTo>
                <a:lnTo>
                  <a:pt x="3738" y="3060"/>
                </a:lnTo>
                <a:lnTo>
                  <a:pt x="3744" y="3054"/>
                </a:lnTo>
                <a:lnTo>
                  <a:pt x="3746" y="3046"/>
                </a:lnTo>
                <a:lnTo>
                  <a:pt x="3748" y="3040"/>
                </a:lnTo>
                <a:lnTo>
                  <a:pt x="3748" y="3036"/>
                </a:lnTo>
                <a:lnTo>
                  <a:pt x="3748" y="3030"/>
                </a:lnTo>
                <a:lnTo>
                  <a:pt x="3746" y="3028"/>
                </a:lnTo>
                <a:lnTo>
                  <a:pt x="3744" y="3026"/>
                </a:lnTo>
                <a:lnTo>
                  <a:pt x="3740" y="3024"/>
                </a:lnTo>
                <a:lnTo>
                  <a:pt x="3738" y="3024"/>
                </a:lnTo>
                <a:lnTo>
                  <a:pt x="3736" y="3022"/>
                </a:lnTo>
                <a:lnTo>
                  <a:pt x="3732" y="3014"/>
                </a:lnTo>
                <a:lnTo>
                  <a:pt x="3726" y="2992"/>
                </a:lnTo>
                <a:lnTo>
                  <a:pt x="3724" y="2984"/>
                </a:lnTo>
                <a:lnTo>
                  <a:pt x="3726" y="2976"/>
                </a:lnTo>
                <a:lnTo>
                  <a:pt x="3730" y="2970"/>
                </a:lnTo>
                <a:lnTo>
                  <a:pt x="3738" y="2964"/>
                </a:lnTo>
                <a:lnTo>
                  <a:pt x="3742" y="2964"/>
                </a:lnTo>
                <a:lnTo>
                  <a:pt x="3736" y="2968"/>
                </a:lnTo>
                <a:lnTo>
                  <a:pt x="3732" y="2972"/>
                </a:lnTo>
                <a:lnTo>
                  <a:pt x="3730" y="2978"/>
                </a:lnTo>
                <a:lnTo>
                  <a:pt x="3730" y="2986"/>
                </a:lnTo>
                <a:lnTo>
                  <a:pt x="3732" y="2992"/>
                </a:lnTo>
                <a:lnTo>
                  <a:pt x="3738" y="2998"/>
                </a:lnTo>
                <a:lnTo>
                  <a:pt x="3742" y="3002"/>
                </a:lnTo>
                <a:lnTo>
                  <a:pt x="3748" y="3004"/>
                </a:lnTo>
                <a:lnTo>
                  <a:pt x="3752" y="3004"/>
                </a:lnTo>
                <a:lnTo>
                  <a:pt x="3752" y="3012"/>
                </a:lnTo>
                <a:lnTo>
                  <a:pt x="3752" y="3016"/>
                </a:lnTo>
                <a:lnTo>
                  <a:pt x="3752" y="3018"/>
                </a:lnTo>
                <a:lnTo>
                  <a:pt x="3754" y="3016"/>
                </a:lnTo>
                <a:lnTo>
                  <a:pt x="3758" y="3014"/>
                </a:lnTo>
                <a:lnTo>
                  <a:pt x="3766" y="3002"/>
                </a:lnTo>
                <a:lnTo>
                  <a:pt x="3776" y="2986"/>
                </a:lnTo>
                <a:lnTo>
                  <a:pt x="3784" y="2970"/>
                </a:lnTo>
                <a:lnTo>
                  <a:pt x="3790" y="2954"/>
                </a:lnTo>
                <a:lnTo>
                  <a:pt x="3792" y="2948"/>
                </a:lnTo>
                <a:lnTo>
                  <a:pt x="3792" y="2942"/>
                </a:lnTo>
                <a:lnTo>
                  <a:pt x="3790" y="2938"/>
                </a:lnTo>
                <a:lnTo>
                  <a:pt x="3786" y="2938"/>
                </a:lnTo>
                <a:lnTo>
                  <a:pt x="3778" y="2936"/>
                </a:lnTo>
                <a:lnTo>
                  <a:pt x="3778" y="2934"/>
                </a:lnTo>
                <a:lnTo>
                  <a:pt x="3776" y="2932"/>
                </a:lnTo>
                <a:lnTo>
                  <a:pt x="3778" y="2926"/>
                </a:lnTo>
                <a:lnTo>
                  <a:pt x="3786" y="2918"/>
                </a:lnTo>
                <a:lnTo>
                  <a:pt x="3796" y="2910"/>
                </a:lnTo>
                <a:lnTo>
                  <a:pt x="3810" y="2902"/>
                </a:lnTo>
                <a:lnTo>
                  <a:pt x="3824" y="2894"/>
                </a:lnTo>
                <a:lnTo>
                  <a:pt x="3838" y="2890"/>
                </a:lnTo>
                <a:lnTo>
                  <a:pt x="3854" y="2888"/>
                </a:lnTo>
                <a:lnTo>
                  <a:pt x="3872" y="2886"/>
                </a:lnTo>
                <a:lnTo>
                  <a:pt x="3886" y="2884"/>
                </a:lnTo>
                <a:lnTo>
                  <a:pt x="3890" y="2882"/>
                </a:lnTo>
                <a:lnTo>
                  <a:pt x="3892" y="2880"/>
                </a:lnTo>
                <a:lnTo>
                  <a:pt x="3894" y="2866"/>
                </a:lnTo>
                <a:lnTo>
                  <a:pt x="3896" y="2862"/>
                </a:lnTo>
                <a:lnTo>
                  <a:pt x="3898" y="2868"/>
                </a:lnTo>
                <a:lnTo>
                  <a:pt x="3902" y="2876"/>
                </a:lnTo>
                <a:lnTo>
                  <a:pt x="3904" y="2880"/>
                </a:lnTo>
                <a:lnTo>
                  <a:pt x="3906" y="2880"/>
                </a:lnTo>
                <a:lnTo>
                  <a:pt x="3908" y="2878"/>
                </a:lnTo>
                <a:lnTo>
                  <a:pt x="3916" y="2872"/>
                </a:lnTo>
                <a:lnTo>
                  <a:pt x="3920" y="2868"/>
                </a:lnTo>
                <a:lnTo>
                  <a:pt x="3922" y="2866"/>
                </a:lnTo>
                <a:lnTo>
                  <a:pt x="3924" y="2868"/>
                </a:lnTo>
                <a:lnTo>
                  <a:pt x="3924" y="2870"/>
                </a:lnTo>
                <a:lnTo>
                  <a:pt x="3924" y="2876"/>
                </a:lnTo>
                <a:lnTo>
                  <a:pt x="3926" y="2876"/>
                </a:lnTo>
                <a:lnTo>
                  <a:pt x="3928" y="2874"/>
                </a:lnTo>
                <a:lnTo>
                  <a:pt x="3932" y="2872"/>
                </a:lnTo>
                <a:lnTo>
                  <a:pt x="3938" y="2870"/>
                </a:lnTo>
                <a:lnTo>
                  <a:pt x="3946" y="2868"/>
                </a:lnTo>
                <a:lnTo>
                  <a:pt x="3952" y="2866"/>
                </a:lnTo>
                <a:lnTo>
                  <a:pt x="3952" y="2864"/>
                </a:lnTo>
                <a:lnTo>
                  <a:pt x="3952" y="2860"/>
                </a:lnTo>
                <a:lnTo>
                  <a:pt x="3948" y="2846"/>
                </a:lnTo>
                <a:lnTo>
                  <a:pt x="3946" y="2844"/>
                </a:lnTo>
                <a:lnTo>
                  <a:pt x="3942" y="2842"/>
                </a:lnTo>
                <a:lnTo>
                  <a:pt x="3940" y="2844"/>
                </a:lnTo>
                <a:lnTo>
                  <a:pt x="3942" y="2846"/>
                </a:lnTo>
                <a:lnTo>
                  <a:pt x="3946" y="2848"/>
                </a:lnTo>
                <a:lnTo>
                  <a:pt x="3948" y="2854"/>
                </a:lnTo>
                <a:lnTo>
                  <a:pt x="3946" y="2860"/>
                </a:lnTo>
                <a:lnTo>
                  <a:pt x="3940" y="2864"/>
                </a:lnTo>
                <a:lnTo>
                  <a:pt x="3936" y="2866"/>
                </a:lnTo>
                <a:lnTo>
                  <a:pt x="3934" y="2864"/>
                </a:lnTo>
                <a:lnTo>
                  <a:pt x="3930" y="2862"/>
                </a:lnTo>
                <a:lnTo>
                  <a:pt x="3928" y="2858"/>
                </a:lnTo>
                <a:lnTo>
                  <a:pt x="3926" y="2848"/>
                </a:lnTo>
                <a:lnTo>
                  <a:pt x="3924" y="2840"/>
                </a:lnTo>
                <a:lnTo>
                  <a:pt x="3920" y="2836"/>
                </a:lnTo>
                <a:lnTo>
                  <a:pt x="3914" y="2834"/>
                </a:lnTo>
                <a:lnTo>
                  <a:pt x="3910" y="2832"/>
                </a:lnTo>
                <a:lnTo>
                  <a:pt x="3910" y="2830"/>
                </a:lnTo>
                <a:lnTo>
                  <a:pt x="3918" y="2824"/>
                </a:lnTo>
                <a:lnTo>
                  <a:pt x="3926" y="2816"/>
                </a:lnTo>
                <a:lnTo>
                  <a:pt x="3926" y="2812"/>
                </a:lnTo>
                <a:lnTo>
                  <a:pt x="3924" y="2810"/>
                </a:lnTo>
                <a:lnTo>
                  <a:pt x="3922" y="2808"/>
                </a:lnTo>
                <a:lnTo>
                  <a:pt x="3920" y="2804"/>
                </a:lnTo>
                <a:lnTo>
                  <a:pt x="3922" y="2790"/>
                </a:lnTo>
                <a:lnTo>
                  <a:pt x="3928" y="2776"/>
                </a:lnTo>
                <a:lnTo>
                  <a:pt x="3936" y="2766"/>
                </a:lnTo>
                <a:lnTo>
                  <a:pt x="3940" y="2760"/>
                </a:lnTo>
                <a:lnTo>
                  <a:pt x="3940" y="2756"/>
                </a:lnTo>
                <a:lnTo>
                  <a:pt x="3940" y="2752"/>
                </a:lnTo>
                <a:lnTo>
                  <a:pt x="3942" y="2748"/>
                </a:lnTo>
                <a:lnTo>
                  <a:pt x="3944" y="2748"/>
                </a:lnTo>
                <a:lnTo>
                  <a:pt x="3946" y="2748"/>
                </a:lnTo>
                <a:lnTo>
                  <a:pt x="3948" y="2750"/>
                </a:lnTo>
                <a:lnTo>
                  <a:pt x="3952" y="2752"/>
                </a:lnTo>
                <a:lnTo>
                  <a:pt x="3954" y="2752"/>
                </a:lnTo>
                <a:lnTo>
                  <a:pt x="3960" y="2750"/>
                </a:lnTo>
                <a:lnTo>
                  <a:pt x="3966" y="2746"/>
                </a:lnTo>
                <a:lnTo>
                  <a:pt x="3970" y="2742"/>
                </a:lnTo>
                <a:lnTo>
                  <a:pt x="3974" y="2740"/>
                </a:lnTo>
                <a:lnTo>
                  <a:pt x="3978" y="2738"/>
                </a:lnTo>
                <a:lnTo>
                  <a:pt x="3982" y="2738"/>
                </a:lnTo>
                <a:lnTo>
                  <a:pt x="3986" y="2734"/>
                </a:lnTo>
                <a:lnTo>
                  <a:pt x="3988" y="2726"/>
                </a:lnTo>
                <a:lnTo>
                  <a:pt x="3992" y="2718"/>
                </a:lnTo>
                <a:lnTo>
                  <a:pt x="3996" y="2716"/>
                </a:lnTo>
                <a:lnTo>
                  <a:pt x="4000" y="2718"/>
                </a:lnTo>
                <a:lnTo>
                  <a:pt x="4008" y="2720"/>
                </a:lnTo>
                <a:lnTo>
                  <a:pt x="4010" y="2720"/>
                </a:lnTo>
                <a:lnTo>
                  <a:pt x="4012" y="2716"/>
                </a:lnTo>
                <a:lnTo>
                  <a:pt x="4016" y="2712"/>
                </a:lnTo>
                <a:lnTo>
                  <a:pt x="4022" y="2712"/>
                </a:lnTo>
                <a:lnTo>
                  <a:pt x="4026" y="2714"/>
                </a:lnTo>
                <a:lnTo>
                  <a:pt x="4028" y="2714"/>
                </a:lnTo>
                <a:lnTo>
                  <a:pt x="4036" y="2712"/>
                </a:lnTo>
                <a:lnTo>
                  <a:pt x="4044" y="2706"/>
                </a:lnTo>
                <a:lnTo>
                  <a:pt x="4054" y="2704"/>
                </a:lnTo>
                <a:lnTo>
                  <a:pt x="4060" y="2702"/>
                </a:lnTo>
                <a:lnTo>
                  <a:pt x="4066" y="2696"/>
                </a:lnTo>
                <a:lnTo>
                  <a:pt x="4070" y="2690"/>
                </a:lnTo>
                <a:lnTo>
                  <a:pt x="4070" y="2688"/>
                </a:lnTo>
                <a:lnTo>
                  <a:pt x="4068" y="2686"/>
                </a:lnTo>
                <a:lnTo>
                  <a:pt x="4066" y="2682"/>
                </a:lnTo>
                <a:lnTo>
                  <a:pt x="4064" y="2676"/>
                </a:lnTo>
                <a:lnTo>
                  <a:pt x="4062" y="2674"/>
                </a:lnTo>
                <a:lnTo>
                  <a:pt x="4054" y="2670"/>
                </a:lnTo>
                <a:lnTo>
                  <a:pt x="4052" y="2666"/>
                </a:lnTo>
                <a:lnTo>
                  <a:pt x="4050" y="2658"/>
                </a:lnTo>
                <a:lnTo>
                  <a:pt x="4052" y="2642"/>
                </a:lnTo>
                <a:lnTo>
                  <a:pt x="4054" y="2644"/>
                </a:lnTo>
                <a:lnTo>
                  <a:pt x="4054" y="2648"/>
                </a:lnTo>
                <a:lnTo>
                  <a:pt x="4054" y="2656"/>
                </a:lnTo>
                <a:lnTo>
                  <a:pt x="4054" y="2660"/>
                </a:lnTo>
                <a:lnTo>
                  <a:pt x="4056" y="2664"/>
                </a:lnTo>
                <a:lnTo>
                  <a:pt x="4060" y="2666"/>
                </a:lnTo>
                <a:lnTo>
                  <a:pt x="4066" y="2670"/>
                </a:lnTo>
                <a:lnTo>
                  <a:pt x="4078" y="2672"/>
                </a:lnTo>
                <a:lnTo>
                  <a:pt x="4088" y="2674"/>
                </a:lnTo>
                <a:lnTo>
                  <a:pt x="4096" y="2674"/>
                </a:lnTo>
                <a:lnTo>
                  <a:pt x="4106" y="2672"/>
                </a:lnTo>
                <a:lnTo>
                  <a:pt x="4124" y="2664"/>
                </a:lnTo>
                <a:lnTo>
                  <a:pt x="4144" y="2652"/>
                </a:lnTo>
                <a:lnTo>
                  <a:pt x="4152" y="2648"/>
                </a:lnTo>
                <a:lnTo>
                  <a:pt x="4156" y="2648"/>
                </a:lnTo>
                <a:lnTo>
                  <a:pt x="4158" y="2648"/>
                </a:lnTo>
                <a:lnTo>
                  <a:pt x="4158" y="2650"/>
                </a:lnTo>
                <a:lnTo>
                  <a:pt x="4160" y="2654"/>
                </a:lnTo>
                <a:lnTo>
                  <a:pt x="4164" y="2656"/>
                </a:lnTo>
                <a:lnTo>
                  <a:pt x="4174" y="2658"/>
                </a:lnTo>
                <a:lnTo>
                  <a:pt x="4190" y="2656"/>
                </a:lnTo>
                <a:lnTo>
                  <a:pt x="4204" y="2654"/>
                </a:lnTo>
                <a:lnTo>
                  <a:pt x="4194" y="2660"/>
                </a:lnTo>
                <a:lnTo>
                  <a:pt x="4172" y="2668"/>
                </a:lnTo>
                <a:lnTo>
                  <a:pt x="4148" y="2678"/>
                </a:lnTo>
                <a:lnTo>
                  <a:pt x="4136" y="2686"/>
                </a:lnTo>
                <a:lnTo>
                  <a:pt x="4126" y="2692"/>
                </a:lnTo>
                <a:lnTo>
                  <a:pt x="4118" y="2700"/>
                </a:lnTo>
                <a:lnTo>
                  <a:pt x="4110" y="2710"/>
                </a:lnTo>
                <a:lnTo>
                  <a:pt x="4106" y="2720"/>
                </a:lnTo>
                <a:lnTo>
                  <a:pt x="4104" y="2730"/>
                </a:lnTo>
                <a:lnTo>
                  <a:pt x="4106" y="2740"/>
                </a:lnTo>
                <a:lnTo>
                  <a:pt x="4110" y="2752"/>
                </a:lnTo>
                <a:lnTo>
                  <a:pt x="4118" y="2762"/>
                </a:lnTo>
                <a:lnTo>
                  <a:pt x="4124" y="2766"/>
                </a:lnTo>
                <a:lnTo>
                  <a:pt x="4132" y="2766"/>
                </a:lnTo>
                <a:lnTo>
                  <a:pt x="4138" y="2764"/>
                </a:lnTo>
                <a:lnTo>
                  <a:pt x="4146" y="2758"/>
                </a:lnTo>
                <a:lnTo>
                  <a:pt x="4156" y="2748"/>
                </a:lnTo>
                <a:lnTo>
                  <a:pt x="4174" y="2726"/>
                </a:lnTo>
                <a:lnTo>
                  <a:pt x="4182" y="2714"/>
                </a:lnTo>
                <a:lnTo>
                  <a:pt x="4190" y="2708"/>
                </a:lnTo>
                <a:lnTo>
                  <a:pt x="4196" y="2706"/>
                </a:lnTo>
                <a:lnTo>
                  <a:pt x="4202" y="2706"/>
                </a:lnTo>
                <a:lnTo>
                  <a:pt x="4208" y="2706"/>
                </a:lnTo>
                <a:lnTo>
                  <a:pt x="4216" y="2706"/>
                </a:lnTo>
                <a:lnTo>
                  <a:pt x="4226" y="2702"/>
                </a:lnTo>
                <a:lnTo>
                  <a:pt x="4238" y="2696"/>
                </a:lnTo>
                <a:lnTo>
                  <a:pt x="4252" y="2688"/>
                </a:lnTo>
                <a:lnTo>
                  <a:pt x="4266" y="2680"/>
                </a:lnTo>
                <a:lnTo>
                  <a:pt x="4292" y="2672"/>
                </a:lnTo>
                <a:lnTo>
                  <a:pt x="4300" y="2670"/>
                </a:lnTo>
                <a:lnTo>
                  <a:pt x="4306" y="2668"/>
                </a:lnTo>
                <a:lnTo>
                  <a:pt x="4308" y="2664"/>
                </a:lnTo>
                <a:lnTo>
                  <a:pt x="4306" y="2660"/>
                </a:lnTo>
                <a:lnTo>
                  <a:pt x="4286" y="2640"/>
                </a:lnTo>
                <a:lnTo>
                  <a:pt x="4280" y="2636"/>
                </a:lnTo>
                <a:lnTo>
                  <a:pt x="4276" y="2634"/>
                </a:lnTo>
                <a:lnTo>
                  <a:pt x="4270" y="2634"/>
                </a:lnTo>
                <a:lnTo>
                  <a:pt x="4264" y="2638"/>
                </a:lnTo>
                <a:lnTo>
                  <a:pt x="4258" y="2640"/>
                </a:lnTo>
                <a:lnTo>
                  <a:pt x="4248" y="2640"/>
                </a:lnTo>
                <a:lnTo>
                  <a:pt x="4236" y="2638"/>
                </a:lnTo>
                <a:lnTo>
                  <a:pt x="4224" y="2636"/>
                </a:lnTo>
                <a:lnTo>
                  <a:pt x="4212" y="2632"/>
                </a:lnTo>
                <a:lnTo>
                  <a:pt x="4204" y="2628"/>
                </a:lnTo>
                <a:lnTo>
                  <a:pt x="4198" y="2624"/>
                </a:lnTo>
                <a:lnTo>
                  <a:pt x="4196" y="2622"/>
                </a:lnTo>
                <a:lnTo>
                  <a:pt x="4198" y="2620"/>
                </a:lnTo>
                <a:lnTo>
                  <a:pt x="4198" y="2616"/>
                </a:lnTo>
                <a:lnTo>
                  <a:pt x="4196" y="2614"/>
                </a:lnTo>
                <a:lnTo>
                  <a:pt x="4186" y="2612"/>
                </a:lnTo>
                <a:lnTo>
                  <a:pt x="4180" y="2608"/>
                </a:lnTo>
                <a:lnTo>
                  <a:pt x="4172" y="2602"/>
                </a:lnTo>
                <a:lnTo>
                  <a:pt x="4166" y="2594"/>
                </a:lnTo>
                <a:lnTo>
                  <a:pt x="4160" y="2580"/>
                </a:lnTo>
                <a:lnTo>
                  <a:pt x="4156" y="2564"/>
                </a:lnTo>
                <a:lnTo>
                  <a:pt x="4156" y="2550"/>
                </a:lnTo>
                <a:lnTo>
                  <a:pt x="4158" y="2538"/>
                </a:lnTo>
                <a:lnTo>
                  <a:pt x="4162" y="2528"/>
                </a:lnTo>
                <a:lnTo>
                  <a:pt x="4162" y="2520"/>
                </a:lnTo>
                <a:lnTo>
                  <a:pt x="4162" y="2516"/>
                </a:lnTo>
                <a:lnTo>
                  <a:pt x="4158" y="2514"/>
                </a:lnTo>
                <a:lnTo>
                  <a:pt x="4148" y="2514"/>
                </a:lnTo>
                <a:lnTo>
                  <a:pt x="4134" y="2518"/>
                </a:lnTo>
                <a:lnTo>
                  <a:pt x="4126" y="2518"/>
                </a:lnTo>
                <a:lnTo>
                  <a:pt x="4124" y="2518"/>
                </a:lnTo>
                <a:lnTo>
                  <a:pt x="4126" y="2514"/>
                </a:lnTo>
                <a:lnTo>
                  <a:pt x="4142" y="2504"/>
                </a:lnTo>
                <a:lnTo>
                  <a:pt x="4164" y="2488"/>
                </a:lnTo>
                <a:lnTo>
                  <a:pt x="4180" y="2478"/>
                </a:lnTo>
                <a:lnTo>
                  <a:pt x="4184" y="2472"/>
                </a:lnTo>
                <a:lnTo>
                  <a:pt x="4184" y="2466"/>
                </a:lnTo>
                <a:lnTo>
                  <a:pt x="4184" y="2460"/>
                </a:lnTo>
                <a:lnTo>
                  <a:pt x="4180" y="2454"/>
                </a:lnTo>
                <a:lnTo>
                  <a:pt x="4174" y="2448"/>
                </a:lnTo>
                <a:lnTo>
                  <a:pt x="4166" y="2440"/>
                </a:lnTo>
                <a:lnTo>
                  <a:pt x="4160" y="2438"/>
                </a:lnTo>
                <a:lnTo>
                  <a:pt x="4152" y="2436"/>
                </a:lnTo>
                <a:lnTo>
                  <a:pt x="4142" y="2434"/>
                </a:lnTo>
                <a:lnTo>
                  <a:pt x="4130" y="2436"/>
                </a:lnTo>
                <a:lnTo>
                  <a:pt x="4104" y="2440"/>
                </a:lnTo>
                <a:lnTo>
                  <a:pt x="4074" y="2448"/>
                </a:lnTo>
                <a:lnTo>
                  <a:pt x="4046" y="2458"/>
                </a:lnTo>
                <a:lnTo>
                  <a:pt x="4018" y="2470"/>
                </a:lnTo>
                <a:lnTo>
                  <a:pt x="3996" y="2486"/>
                </a:lnTo>
                <a:lnTo>
                  <a:pt x="3988" y="2492"/>
                </a:lnTo>
                <a:lnTo>
                  <a:pt x="3982" y="2500"/>
                </a:lnTo>
                <a:lnTo>
                  <a:pt x="3964" y="2522"/>
                </a:lnTo>
                <a:lnTo>
                  <a:pt x="3948" y="2542"/>
                </a:lnTo>
                <a:lnTo>
                  <a:pt x="3934" y="2556"/>
                </a:lnTo>
                <a:lnTo>
                  <a:pt x="3922" y="2566"/>
                </a:lnTo>
                <a:lnTo>
                  <a:pt x="3914" y="2572"/>
                </a:lnTo>
                <a:lnTo>
                  <a:pt x="3908" y="2576"/>
                </a:lnTo>
                <a:lnTo>
                  <a:pt x="3908" y="2574"/>
                </a:lnTo>
                <a:lnTo>
                  <a:pt x="3914" y="2568"/>
                </a:lnTo>
                <a:lnTo>
                  <a:pt x="3926" y="2554"/>
                </a:lnTo>
                <a:lnTo>
                  <a:pt x="3936" y="2538"/>
                </a:lnTo>
                <a:lnTo>
                  <a:pt x="3964" y="2500"/>
                </a:lnTo>
                <a:lnTo>
                  <a:pt x="3978" y="2480"/>
                </a:lnTo>
                <a:lnTo>
                  <a:pt x="3994" y="2462"/>
                </a:lnTo>
                <a:lnTo>
                  <a:pt x="4012" y="2448"/>
                </a:lnTo>
                <a:lnTo>
                  <a:pt x="4020" y="2444"/>
                </a:lnTo>
                <a:lnTo>
                  <a:pt x="4030" y="2440"/>
                </a:lnTo>
                <a:lnTo>
                  <a:pt x="4042" y="2434"/>
                </a:lnTo>
                <a:lnTo>
                  <a:pt x="4050" y="2430"/>
                </a:lnTo>
                <a:lnTo>
                  <a:pt x="4056" y="2426"/>
                </a:lnTo>
                <a:lnTo>
                  <a:pt x="4060" y="2422"/>
                </a:lnTo>
                <a:lnTo>
                  <a:pt x="4066" y="2412"/>
                </a:lnTo>
                <a:lnTo>
                  <a:pt x="4068" y="2404"/>
                </a:lnTo>
                <a:lnTo>
                  <a:pt x="4072" y="2394"/>
                </a:lnTo>
                <a:lnTo>
                  <a:pt x="4076" y="2390"/>
                </a:lnTo>
                <a:lnTo>
                  <a:pt x="4082" y="2386"/>
                </a:lnTo>
                <a:lnTo>
                  <a:pt x="4092" y="2382"/>
                </a:lnTo>
                <a:lnTo>
                  <a:pt x="4102" y="2378"/>
                </a:lnTo>
                <a:lnTo>
                  <a:pt x="4136" y="2372"/>
                </a:lnTo>
                <a:lnTo>
                  <a:pt x="4160" y="2370"/>
                </a:lnTo>
                <a:lnTo>
                  <a:pt x="4182" y="2368"/>
                </a:lnTo>
                <a:lnTo>
                  <a:pt x="4202" y="2368"/>
                </a:lnTo>
                <a:lnTo>
                  <a:pt x="4220" y="2370"/>
                </a:lnTo>
                <a:lnTo>
                  <a:pt x="4252" y="2376"/>
                </a:lnTo>
                <a:lnTo>
                  <a:pt x="4280" y="2382"/>
                </a:lnTo>
                <a:lnTo>
                  <a:pt x="4304" y="2384"/>
                </a:lnTo>
                <a:lnTo>
                  <a:pt x="4316" y="2384"/>
                </a:lnTo>
                <a:lnTo>
                  <a:pt x="4330" y="2382"/>
                </a:lnTo>
                <a:lnTo>
                  <a:pt x="4342" y="2376"/>
                </a:lnTo>
                <a:lnTo>
                  <a:pt x="4356" y="2370"/>
                </a:lnTo>
                <a:lnTo>
                  <a:pt x="4370" y="2358"/>
                </a:lnTo>
                <a:lnTo>
                  <a:pt x="4386" y="2346"/>
                </a:lnTo>
                <a:lnTo>
                  <a:pt x="4414" y="2320"/>
                </a:lnTo>
                <a:lnTo>
                  <a:pt x="4434" y="2308"/>
                </a:lnTo>
                <a:lnTo>
                  <a:pt x="4448" y="2302"/>
                </a:lnTo>
                <a:lnTo>
                  <a:pt x="4458" y="2302"/>
                </a:lnTo>
                <a:lnTo>
                  <a:pt x="4470" y="2306"/>
                </a:lnTo>
                <a:lnTo>
                  <a:pt x="4476" y="2306"/>
                </a:lnTo>
                <a:lnTo>
                  <a:pt x="4484" y="2298"/>
                </a:lnTo>
                <a:lnTo>
                  <a:pt x="4492" y="2288"/>
                </a:lnTo>
                <a:lnTo>
                  <a:pt x="4502" y="2280"/>
                </a:lnTo>
                <a:lnTo>
                  <a:pt x="4518" y="2268"/>
                </a:lnTo>
                <a:lnTo>
                  <a:pt x="4524" y="2262"/>
                </a:lnTo>
                <a:lnTo>
                  <a:pt x="4528" y="2256"/>
                </a:lnTo>
                <a:lnTo>
                  <a:pt x="4528" y="2246"/>
                </a:lnTo>
                <a:lnTo>
                  <a:pt x="4522" y="2234"/>
                </a:lnTo>
                <a:lnTo>
                  <a:pt x="4518" y="2224"/>
                </a:lnTo>
                <a:lnTo>
                  <a:pt x="4518" y="2216"/>
                </a:lnTo>
                <a:lnTo>
                  <a:pt x="4520" y="2212"/>
                </a:lnTo>
                <a:lnTo>
                  <a:pt x="4522" y="2210"/>
                </a:lnTo>
                <a:lnTo>
                  <a:pt x="4524" y="2208"/>
                </a:lnTo>
                <a:lnTo>
                  <a:pt x="4526" y="2204"/>
                </a:lnTo>
                <a:lnTo>
                  <a:pt x="4526" y="2198"/>
                </a:lnTo>
                <a:lnTo>
                  <a:pt x="4522" y="2188"/>
                </a:lnTo>
                <a:lnTo>
                  <a:pt x="4516" y="2178"/>
                </a:lnTo>
                <a:lnTo>
                  <a:pt x="4510" y="2172"/>
                </a:lnTo>
                <a:lnTo>
                  <a:pt x="4502" y="2170"/>
                </a:lnTo>
                <a:lnTo>
                  <a:pt x="4496" y="2170"/>
                </a:lnTo>
                <a:lnTo>
                  <a:pt x="4488" y="2170"/>
                </a:lnTo>
                <a:lnTo>
                  <a:pt x="4480" y="2168"/>
                </a:lnTo>
                <a:lnTo>
                  <a:pt x="4472" y="2162"/>
                </a:lnTo>
                <a:lnTo>
                  <a:pt x="4464" y="2154"/>
                </a:lnTo>
                <a:lnTo>
                  <a:pt x="4454" y="2144"/>
                </a:lnTo>
                <a:lnTo>
                  <a:pt x="4446" y="2138"/>
                </a:lnTo>
                <a:lnTo>
                  <a:pt x="4436" y="2136"/>
                </a:lnTo>
                <a:lnTo>
                  <a:pt x="4428" y="2140"/>
                </a:lnTo>
                <a:lnTo>
                  <a:pt x="4418" y="2144"/>
                </a:lnTo>
                <a:lnTo>
                  <a:pt x="4406" y="2152"/>
                </a:lnTo>
                <a:lnTo>
                  <a:pt x="4378" y="2172"/>
                </a:lnTo>
                <a:lnTo>
                  <a:pt x="4364" y="2182"/>
                </a:lnTo>
                <a:lnTo>
                  <a:pt x="4352" y="2186"/>
                </a:lnTo>
                <a:lnTo>
                  <a:pt x="4346" y="2184"/>
                </a:lnTo>
                <a:lnTo>
                  <a:pt x="4342" y="2182"/>
                </a:lnTo>
                <a:lnTo>
                  <a:pt x="4342" y="2176"/>
                </a:lnTo>
                <a:lnTo>
                  <a:pt x="4346" y="2170"/>
                </a:lnTo>
                <a:lnTo>
                  <a:pt x="4354" y="2164"/>
                </a:lnTo>
                <a:lnTo>
                  <a:pt x="4366" y="2160"/>
                </a:lnTo>
                <a:lnTo>
                  <a:pt x="4378" y="2156"/>
                </a:lnTo>
                <a:lnTo>
                  <a:pt x="4386" y="2152"/>
                </a:lnTo>
                <a:lnTo>
                  <a:pt x="4400" y="2144"/>
                </a:lnTo>
                <a:lnTo>
                  <a:pt x="4416" y="2136"/>
                </a:lnTo>
                <a:lnTo>
                  <a:pt x="4424" y="2132"/>
                </a:lnTo>
                <a:lnTo>
                  <a:pt x="4438" y="2128"/>
                </a:lnTo>
                <a:lnTo>
                  <a:pt x="4450" y="2126"/>
                </a:lnTo>
                <a:lnTo>
                  <a:pt x="4456" y="2122"/>
                </a:lnTo>
                <a:lnTo>
                  <a:pt x="4458" y="2118"/>
                </a:lnTo>
                <a:lnTo>
                  <a:pt x="4456" y="2114"/>
                </a:lnTo>
                <a:lnTo>
                  <a:pt x="4452" y="2108"/>
                </a:lnTo>
                <a:lnTo>
                  <a:pt x="4442" y="2104"/>
                </a:lnTo>
                <a:lnTo>
                  <a:pt x="4432" y="2102"/>
                </a:lnTo>
                <a:lnTo>
                  <a:pt x="4418" y="2098"/>
                </a:lnTo>
                <a:lnTo>
                  <a:pt x="4408" y="2096"/>
                </a:lnTo>
                <a:lnTo>
                  <a:pt x="4400" y="2094"/>
                </a:lnTo>
                <a:lnTo>
                  <a:pt x="4398" y="2090"/>
                </a:lnTo>
                <a:lnTo>
                  <a:pt x="4396" y="2086"/>
                </a:lnTo>
                <a:lnTo>
                  <a:pt x="4392" y="2082"/>
                </a:lnTo>
                <a:lnTo>
                  <a:pt x="4388" y="2078"/>
                </a:lnTo>
                <a:lnTo>
                  <a:pt x="4380" y="2074"/>
                </a:lnTo>
                <a:lnTo>
                  <a:pt x="4364" y="2072"/>
                </a:lnTo>
                <a:lnTo>
                  <a:pt x="4350" y="2068"/>
                </a:lnTo>
                <a:lnTo>
                  <a:pt x="4342" y="2066"/>
                </a:lnTo>
                <a:lnTo>
                  <a:pt x="4340" y="2062"/>
                </a:lnTo>
                <a:lnTo>
                  <a:pt x="4340" y="2056"/>
                </a:lnTo>
                <a:lnTo>
                  <a:pt x="4340" y="2052"/>
                </a:lnTo>
                <a:lnTo>
                  <a:pt x="4338" y="2046"/>
                </a:lnTo>
                <a:lnTo>
                  <a:pt x="4334" y="2040"/>
                </a:lnTo>
                <a:lnTo>
                  <a:pt x="4326" y="2036"/>
                </a:lnTo>
                <a:lnTo>
                  <a:pt x="4314" y="2030"/>
                </a:lnTo>
                <a:lnTo>
                  <a:pt x="4304" y="2024"/>
                </a:lnTo>
                <a:lnTo>
                  <a:pt x="4296" y="2018"/>
                </a:lnTo>
                <a:lnTo>
                  <a:pt x="4290" y="2010"/>
                </a:lnTo>
                <a:lnTo>
                  <a:pt x="4288" y="2002"/>
                </a:lnTo>
                <a:lnTo>
                  <a:pt x="4286" y="1992"/>
                </a:lnTo>
                <a:lnTo>
                  <a:pt x="4290" y="1982"/>
                </a:lnTo>
                <a:lnTo>
                  <a:pt x="4294" y="1970"/>
                </a:lnTo>
                <a:lnTo>
                  <a:pt x="4298" y="1964"/>
                </a:lnTo>
                <a:lnTo>
                  <a:pt x="4298" y="1958"/>
                </a:lnTo>
                <a:lnTo>
                  <a:pt x="4298" y="1954"/>
                </a:lnTo>
                <a:lnTo>
                  <a:pt x="4296" y="1952"/>
                </a:lnTo>
                <a:lnTo>
                  <a:pt x="4290" y="1946"/>
                </a:lnTo>
                <a:lnTo>
                  <a:pt x="4282" y="1944"/>
                </a:lnTo>
                <a:lnTo>
                  <a:pt x="4274" y="1942"/>
                </a:lnTo>
                <a:lnTo>
                  <a:pt x="4268" y="1938"/>
                </a:lnTo>
                <a:lnTo>
                  <a:pt x="4266" y="1936"/>
                </a:lnTo>
                <a:lnTo>
                  <a:pt x="4266" y="1932"/>
                </a:lnTo>
                <a:lnTo>
                  <a:pt x="4268" y="1930"/>
                </a:lnTo>
                <a:lnTo>
                  <a:pt x="4270" y="1924"/>
                </a:lnTo>
                <a:lnTo>
                  <a:pt x="4274" y="1916"/>
                </a:lnTo>
                <a:lnTo>
                  <a:pt x="4274" y="1910"/>
                </a:lnTo>
                <a:lnTo>
                  <a:pt x="4270" y="1904"/>
                </a:lnTo>
                <a:lnTo>
                  <a:pt x="4266" y="1900"/>
                </a:lnTo>
                <a:lnTo>
                  <a:pt x="4258" y="1894"/>
                </a:lnTo>
                <a:lnTo>
                  <a:pt x="4252" y="1888"/>
                </a:lnTo>
                <a:lnTo>
                  <a:pt x="4248" y="1878"/>
                </a:lnTo>
                <a:lnTo>
                  <a:pt x="4244" y="1868"/>
                </a:lnTo>
                <a:lnTo>
                  <a:pt x="4240" y="1850"/>
                </a:lnTo>
                <a:lnTo>
                  <a:pt x="4238" y="1846"/>
                </a:lnTo>
                <a:lnTo>
                  <a:pt x="4236" y="1846"/>
                </a:lnTo>
                <a:lnTo>
                  <a:pt x="4230" y="1842"/>
                </a:lnTo>
                <a:lnTo>
                  <a:pt x="4228" y="1838"/>
                </a:lnTo>
                <a:lnTo>
                  <a:pt x="4226" y="1830"/>
                </a:lnTo>
                <a:lnTo>
                  <a:pt x="4222" y="1822"/>
                </a:lnTo>
                <a:lnTo>
                  <a:pt x="4220" y="1818"/>
                </a:lnTo>
                <a:lnTo>
                  <a:pt x="4212" y="1810"/>
                </a:lnTo>
                <a:lnTo>
                  <a:pt x="4206" y="1806"/>
                </a:lnTo>
                <a:lnTo>
                  <a:pt x="4200" y="1800"/>
                </a:lnTo>
                <a:lnTo>
                  <a:pt x="4194" y="1792"/>
                </a:lnTo>
                <a:lnTo>
                  <a:pt x="4188" y="1778"/>
                </a:lnTo>
                <a:lnTo>
                  <a:pt x="4180" y="1764"/>
                </a:lnTo>
                <a:lnTo>
                  <a:pt x="4174" y="1756"/>
                </a:lnTo>
                <a:lnTo>
                  <a:pt x="4168" y="1752"/>
                </a:lnTo>
                <a:lnTo>
                  <a:pt x="4164" y="1752"/>
                </a:lnTo>
                <a:lnTo>
                  <a:pt x="4158" y="1754"/>
                </a:lnTo>
                <a:lnTo>
                  <a:pt x="4154" y="1760"/>
                </a:lnTo>
                <a:lnTo>
                  <a:pt x="4140" y="1776"/>
                </a:lnTo>
                <a:lnTo>
                  <a:pt x="4132" y="1786"/>
                </a:lnTo>
                <a:lnTo>
                  <a:pt x="4128" y="1800"/>
                </a:lnTo>
                <a:lnTo>
                  <a:pt x="4124" y="1824"/>
                </a:lnTo>
                <a:lnTo>
                  <a:pt x="4122" y="1834"/>
                </a:lnTo>
                <a:lnTo>
                  <a:pt x="4116" y="1842"/>
                </a:lnTo>
                <a:lnTo>
                  <a:pt x="4114" y="1844"/>
                </a:lnTo>
                <a:lnTo>
                  <a:pt x="4110" y="1846"/>
                </a:lnTo>
                <a:lnTo>
                  <a:pt x="4106" y="1846"/>
                </a:lnTo>
                <a:lnTo>
                  <a:pt x="4100" y="1846"/>
                </a:lnTo>
                <a:lnTo>
                  <a:pt x="4090" y="1844"/>
                </a:lnTo>
                <a:lnTo>
                  <a:pt x="4086" y="1844"/>
                </a:lnTo>
                <a:lnTo>
                  <a:pt x="4084" y="1846"/>
                </a:lnTo>
                <a:lnTo>
                  <a:pt x="4084" y="1852"/>
                </a:lnTo>
                <a:lnTo>
                  <a:pt x="4084" y="1856"/>
                </a:lnTo>
                <a:lnTo>
                  <a:pt x="4080" y="1862"/>
                </a:lnTo>
                <a:lnTo>
                  <a:pt x="4074" y="1868"/>
                </a:lnTo>
                <a:lnTo>
                  <a:pt x="4062" y="1874"/>
                </a:lnTo>
                <a:lnTo>
                  <a:pt x="4048" y="1876"/>
                </a:lnTo>
                <a:lnTo>
                  <a:pt x="4038" y="1874"/>
                </a:lnTo>
                <a:lnTo>
                  <a:pt x="4030" y="1868"/>
                </a:lnTo>
                <a:lnTo>
                  <a:pt x="4024" y="1862"/>
                </a:lnTo>
                <a:lnTo>
                  <a:pt x="4018" y="1854"/>
                </a:lnTo>
                <a:lnTo>
                  <a:pt x="4012" y="1846"/>
                </a:lnTo>
                <a:lnTo>
                  <a:pt x="4002" y="1842"/>
                </a:lnTo>
                <a:lnTo>
                  <a:pt x="3988" y="1840"/>
                </a:lnTo>
                <a:lnTo>
                  <a:pt x="3978" y="1840"/>
                </a:lnTo>
                <a:lnTo>
                  <a:pt x="3972" y="1838"/>
                </a:lnTo>
                <a:lnTo>
                  <a:pt x="3970" y="1836"/>
                </a:lnTo>
                <a:lnTo>
                  <a:pt x="3972" y="1832"/>
                </a:lnTo>
                <a:lnTo>
                  <a:pt x="3974" y="1828"/>
                </a:lnTo>
                <a:lnTo>
                  <a:pt x="3976" y="1824"/>
                </a:lnTo>
                <a:lnTo>
                  <a:pt x="3974" y="1818"/>
                </a:lnTo>
                <a:lnTo>
                  <a:pt x="3970" y="1814"/>
                </a:lnTo>
                <a:lnTo>
                  <a:pt x="3964" y="1810"/>
                </a:lnTo>
                <a:lnTo>
                  <a:pt x="3960" y="1806"/>
                </a:lnTo>
                <a:lnTo>
                  <a:pt x="3962" y="1802"/>
                </a:lnTo>
                <a:lnTo>
                  <a:pt x="3964" y="1798"/>
                </a:lnTo>
                <a:lnTo>
                  <a:pt x="3966" y="1794"/>
                </a:lnTo>
                <a:lnTo>
                  <a:pt x="3968" y="1790"/>
                </a:lnTo>
                <a:lnTo>
                  <a:pt x="3968" y="1782"/>
                </a:lnTo>
                <a:lnTo>
                  <a:pt x="3964" y="1774"/>
                </a:lnTo>
                <a:lnTo>
                  <a:pt x="3960" y="1764"/>
                </a:lnTo>
                <a:lnTo>
                  <a:pt x="3960" y="1752"/>
                </a:lnTo>
                <a:lnTo>
                  <a:pt x="3962" y="1742"/>
                </a:lnTo>
                <a:lnTo>
                  <a:pt x="3966" y="1732"/>
                </a:lnTo>
                <a:lnTo>
                  <a:pt x="3974" y="1716"/>
                </a:lnTo>
                <a:lnTo>
                  <a:pt x="3976" y="1708"/>
                </a:lnTo>
                <a:lnTo>
                  <a:pt x="3974" y="1702"/>
                </a:lnTo>
                <a:lnTo>
                  <a:pt x="3968" y="1698"/>
                </a:lnTo>
                <a:lnTo>
                  <a:pt x="3964" y="1698"/>
                </a:lnTo>
                <a:lnTo>
                  <a:pt x="3962" y="1700"/>
                </a:lnTo>
                <a:lnTo>
                  <a:pt x="3958" y="1702"/>
                </a:lnTo>
                <a:lnTo>
                  <a:pt x="3954" y="1710"/>
                </a:lnTo>
                <a:lnTo>
                  <a:pt x="3952" y="1712"/>
                </a:lnTo>
                <a:lnTo>
                  <a:pt x="3950" y="1708"/>
                </a:lnTo>
                <a:lnTo>
                  <a:pt x="3946" y="1704"/>
                </a:lnTo>
                <a:lnTo>
                  <a:pt x="3936" y="1702"/>
                </a:lnTo>
                <a:lnTo>
                  <a:pt x="3914" y="1696"/>
                </a:lnTo>
                <a:lnTo>
                  <a:pt x="3904" y="1692"/>
                </a:lnTo>
                <a:lnTo>
                  <a:pt x="3894" y="1688"/>
                </a:lnTo>
                <a:lnTo>
                  <a:pt x="3888" y="1682"/>
                </a:lnTo>
                <a:lnTo>
                  <a:pt x="3886" y="1680"/>
                </a:lnTo>
                <a:lnTo>
                  <a:pt x="3886" y="1676"/>
                </a:lnTo>
                <a:lnTo>
                  <a:pt x="3886" y="1668"/>
                </a:lnTo>
                <a:lnTo>
                  <a:pt x="3884" y="1662"/>
                </a:lnTo>
                <a:lnTo>
                  <a:pt x="3878" y="1656"/>
                </a:lnTo>
                <a:lnTo>
                  <a:pt x="3870" y="1650"/>
                </a:lnTo>
                <a:lnTo>
                  <a:pt x="3826" y="1620"/>
                </a:lnTo>
                <a:lnTo>
                  <a:pt x="3808" y="1608"/>
                </a:lnTo>
                <a:lnTo>
                  <a:pt x="3800" y="1606"/>
                </a:lnTo>
                <a:lnTo>
                  <a:pt x="3796" y="1606"/>
                </a:lnTo>
                <a:lnTo>
                  <a:pt x="3792" y="1608"/>
                </a:lnTo>
                <a:lnTo>
                  <a:pt x="3788" y="1610"/>
                </a:lnTo>
                <a:lnTo>
                  <a:pt x="3780" y="1616"/>
                </a:lnTo>
                <a:lnTo>
                  <a:pt x="3776" y="1620"/>
                </a:lnTo>
                <a:lnTo>
                  <a:pt x="3768" y="1622"/>
                </a:lnTo>
                <a:lnTo>
                  <a:pt x="3760" y="1624"/>
                </a:lnTo>
                <a:lnTo>
                  <a:pt x="3750" y="1624"/>
                </a:lnTo>
                <a:lnTo>
                  <a:pt x="3736" y="1624"/>
                </a:lnTo>
                <a:lnTo>
                  <a:pt x="3720" y="1620"/>
                </a:lnTo>
                <a:lnTo>
                  <a:pt x="3700" y="1614"/>
                </a:lnTo>
                <a:lnTo>
                  <a:pt x="3676" y="1604"/>
                </a:lnTo>
                <a:lnTo>
                  <a:pt x="3666" y="1600"/>
                </a:lnTo>
                <a:lnTo>
                  <a:pt x="3656" y="1600"/>
                </a:lnTo>
                <a:lnTo>
                  <a:pt x="3648" y="1600"/>
                </a:lnTo>
                <a:lnTo>
                  <a:pt x="3642" y="1600"/>
                </a:lnTo>
                <a:lnTo>
                  <a:pt x="3636" y="1604"/>
                </a:lnTo>
                <a:lnTo>
                  <a:pt x="3632" y="1606"/>
                </a:lnTo>
                <a:lnTo>
                  <a:pt x="3626" y="1616"/>
                </a:lnTo>
                <a:lnTo>
                  <a:pt x="3622" y="1628"/>
                </a:lnTo>
                <a:lnTo>
                  <a:pt x="3624" y="1640"/>
                </a:lnTo>
                <a:lnTo>
                  <a:pt x="3626" y="1652"/>
                </a:lnTo>
                <a:lnTo>
                  <a:pt x="3630" y="1658"/>
                </a:lnTo>
                <a:lnTo>
                  <a:pt x="3634" y="1664"/>
                </a:lnTo>
                <a:lnTo>
                  <a:pt x="3636" y="1672"/>
                </a:lnTo>
                <a:lnTo>
                  <a:pt x="3638" y="1678"/>
                </a:lnTo>
                <a:lnTo>
                  <a:pt x="3638" y="1686"/>
                </a:lnTo>
                <a:lnTo>
                  <a:pt x="3634" y="1700"/>
                </a:lnTo>
                <a:lnTo>
                  <a:pt x="3626" y="1712"/>
                </a:lnTo>
                <a:lnTo>
                  <a:pt x="3624" y="1716"/>
                </a:lnTo>
                <a:lnTo>
                  <a:pt x="3622" y="1718"/>
                </a:lnTo>
                <a:lnTo>
                  <a:pt x="3624" y="1722"/>
                </a:lnTo>
                <a:lnTo>
                  <a:pt x="3626" y="1724"/>
                </a:lnTo>
                <a:lnTo>
                  <a:pt x="3634" y="1734"/>
                </a:lnTo>
                <a:lnTo>
                  <a:pt x="3640" y="1742"/>
                </a:lnTo>
                <a:lnTo>
                  <a:pt x="3644" y="1752"/>
                </a:lnTo>
                <a:lnTo>
                  <a:pt x="3648" y="1764"/>
                </a:lnTo>
                <a:lnTo>
                  <a:pt x="3650" y="1772"/>
                </a:lnTo>
                <a:lnTo>
                  <a:pt x="3650" y="1778"/>
                </a:lnTo>
                <a:lnTo>
                  <a:pt x="3648" y="1784"/>
                </a:lnTo>
                <a:lnTo>
                  <a:pt x="3642" y="1794"/>
                </a:lnTo>
                <a:lnTo>
                  <a:pt x="3636" y="1808"/>
                </a:lnTo>
                <a:lnTo>
                  <a:pt x="3634" y="1816"/>
                </a:lnTo>
                <a:lnTo>
                  <a:pt x="3630" y="1822"/>
                </a:lnTo>
                <a:lnTo>
                  <a:pt x="3620" y="1828"/>
                </a:lnTo>
                <a:lnTo>
                  <a:pt x="3616" y="1830"/>
                </a:lnTo>
                <a:lnTo>
                  <a:pt x="3612" y="1834"/>
                </a:lnTo>
                <a:lnTo>
                  <a:pt x="3610" y="1840"/>
                </a:lnTo>
                <a:lnTo>
                  <a:pt x="3608" y="1850"/>
                </a:lnTo>
                <a:lnTo>
                  <a:pt x="3608" y="1854"/>
                </a:lnTo>
                <a:lnTo>
                  <a:pt x="3608" y="1858"/>
                </a:lnTo>
                <a:lnTo>
                  <a:pt x="3614" y="1866"/>
                </a:lnTo>
                <a:lnTo>
                  <a:pt x="3624" y="1872"/>
                </a:lnTo>
                <a:lnTo>
                  <a:pt x="3634" y="1880"/>
                </a:lnTo>
                <a:lnTo>
                  <a:pt x="3648" y="1890"/>
                </a:lnTo>
                <a:lnTo>
                  <a:pt x="3660" y="1902"/>
                </a:lnTo>
                <a:lnTo>
                  <a:pt x="3668" y="1912"/>
                </a:lnTo>
                <a:lnTo>
                  <a:pt x="3674" y="1922"/>
                </a:lnTo>
                <a:lnTo>
                  <a:pt x="3678" y="1934"/>
                </a:lnTo>
                <a:lnTo>
                  <a:pt x="3684" y="1950"/>
                </a:lnTo>
                <a:lnTo>
                  <a:pt x="3686" y="1964"/>
                </a:lnTo>
                <a:lnTo>
                  <a:pt x="3688" y="1978"/>
                </a:lnTo>
                <a:lnTo>
                  <a:pt x="3688" y="1992"/>
                </a:lnTo>
                <a:lnTo>
                  <a:pt x="3684" y="2004"/>
                </a:lnTo>
                <a:lnTo>
                  <a:pt x="3680" y="2016"/>
                </a:lnTo>
                <a:lnTo>
                  <a:pt x="3676" y="2028"/>
                </a:lnTo>
                <a:lnTo>
                  <a:pt x="3668" y="2038"/>
                </a:lnTo>
                <a:lnTo>
                  <a:pt x="3660" y="2048"/>
                </a:lnTo>
                <a:lnTo>
                  <a:pt x="3644" y="2064"/>
                </a:lnTo>
                <a:lnTo>
                  <a:pt x="3624" y="2078"/>
                </a:lnTo>
                <a:lnTo>
                  <a:pt x="3604" y="2090"/>
                </a:lnTo>
                <a:lnTo>
                  <a:pt x="3584" y="2098"/>
                </a:lnTo>
                <a:lnTo>
                  <a:pt x="3570" y="2104"/>
                </a:lnTo>
                <a:lnTo>
                  <a:pt x="3564" y="2110"/>
                </a:lnTo>
                <a:lnTo>
                  <a:pt x="3562" y="2114"/>
                </a:lnTo>
                <a:lnTo>
                  <a:pt x="3562" y="2116"/>
                </a:lnTo>
                <a:lnTo>
                  <a:pt x="3566" y="2122"/>
                </a:lnTo>
                <a:lnTo>
                  <a:pt x="3572" y="2130"/>
                </a:lnTo>
                <a:lnTo>
                  <a:pt x="3578" y="2140"/>
                </a:lnTo>
                <a:lnTo>
                  <a:pt x="3584" y="2152"/>
                </a:lnTo>
                <a:lnTo>
                  <a:pt x="3584" y="2160"/>
                </a:lnTo>
                <a:lnTo>
                  <a:pt x="3584" y="2168"/>
                </a:lnTo>
                <a:lnTo>
                  <a:pt x="3586" y="2184"/>
                </a:lnTo>
                <a:lnTo>
                  <a:pt x="3590" y="2198"/>
                </a:lnTo>
                <a:lnTo>
                  <a:pt x="3600" y="2228"/>
                </a:lnTo>
                <a:lnTo>
                  <a:pt x="3604" y="2242"/>
                </a:lnTo>
                <a:lnTo>
                  <a:pt x="3604" y="2254"/>
                </a:lnTo>
                <a:lnTo>
                  <a:pt x="3604" y="2264"/>
                </a:lnTo>
                <a:lnTo>
                  <a:pt x="3602" y="2266"/>
                </a:lnTo>
                <a:lnTo>
                  <a:pt x="3598" y="2270"/>
                </a:lnTo>
                <a:lnTo>
                  <a:pt x="3594" y="2272"/>
                </a:lnTo>
                <a:lnTo>
                  <a:pt x="3592" y="2276"/>
                </a:lnTo>
                <a:lnTo>
                  <a:pt x="3590" y="2282"/>
                </a:lnTo>
                <a:lnTo>
                  <a:pt x="3592" y="2290"/>
                </a:lnTo>
                <a:lnTo>
                  <a:pt x="3594" y="2298"/>
                </a:lnTo>
                <a:lnTo>
                  <a:pt x="3596" y="2302"/>
                </a:lnTo>
                <a:lnTo>
                  <a:pt x="3596" y="2304"/>
                </a:lnTo>
                <a:lnTo>
                  <a:pt x="3590" y="2304"/>
                </a:lnTo>
                <a:lnTo>
                  <a:pt x="3582" y="2298"/>
                </a:lnTo>
                <a:lnTo>
                  <a:pt x="3570" y="2294"/>
                </a:lnTo>
                <a:lnTo>
                  <a:pt x="3568" y="2294"/>
                </a:lnTo>
                <a:lnTo>
                  <a:pt x="3566" y="2296"/>
                </a:lnTo>
                <a:lnTo>
                  <a:pt x="3564" y="2302"/>
                </a:lnTo>
                <a:lnTo>
                  <a:pt x="3562" y="2308"/>
                </a:lnTo>
                <a:lnTo>
                  <a:pt x="3562" y="2316"/>
                </a:lnTo>
                <a:lnTo>
                  <a:pt x="3560" y="2322"/>
                </a:lnTo>
                <a:lnTo>
                  <a:pt x="3558" y="2322"/>
                </a:lnTo>
                <a:lnTo>
                  <a:pt x="3554" y="2324"/>
                </a:lnTo>
                <a:lnTo>
                  <a:pt x="3546" y="2318"/>
                </a:lnTo>
                <a:lnTo>
                  <a:pt x="3536" y="2312"/>
                </a:lnTo>
                <a:lnTo>
                  <a:pt x="3530" y="2306"/>
                </a:lnTo>
                <a:lnTo>
                  <a:pt x="3522" y="2292"/>
                </a:lnTo>
                <a:lnTo>
                  <a:pt x="3516" y="2282"/>
                </a:lnTo>
                <a:lnTo>
                  <a:pt x="3508" y="2270"/>
                </a:lnTo>
                <a:lnTo>
                  <a:pt x="3494" y="2256"/>
                </a:lnTo>
                <a:lnTo>
                  <a:pt x="3474" y="2238"/>
                </a:lnTo>
                <a:lnTo>
                  <a:pt x="3464" y="2226"/>
                </a:lnTo>
                <a:lnTo>
                  <a:pt x="3458" y="2216"/>
                </a:lnTo>
                <a:lnTo>
                  <a:pt x="3456" y="2204"/>
                </a:lnTo>
                <a:lnTo>
                  <a:pt x="3456" y="2194"/>
                </a:lnTo>
                <a:lnTo>
                  <a:pt x="3458" y="2172"/>
                </a:lnTo>
                <a:lnTo>
                  <a:pt x="3456" y="2160"/>
                </a:lnTo>
                <a:lnTo>
                  <a:pt x="3454" y="2148"/>
                </a:lnTo>
                <a:lnTo>
                  <a:pt x="3450" y="2134"/>
                </a:lnTo>
                <a:lnTo>
                  <a:pt x="3452" y="2122"/>
                </a:lnTo>
                <a:lnTo>
                  <a:pt x="3454" y="2110"/>
                </a:lnTo>
                <a:lnTo>
                  <a:pt x="3456" y="2102"/>
                </a:lnTo>
                <a:lnTo>
                  <a:pt x="3458" y="2094"/>
                </a:lnTo>
                <a:lnTo>
                  <a:pt x="3456" y="2088"/>
                </a:lnTo>
                <a:lnTo>
                  <a:pt x="3452" y="2082"/>
                </a:lnTo>
                <a:lnTo>
                  <a:pt x="3440" y="2078"/>
                </a:lnTo>
                <a:lnTo>
                  <a:pt x="3414" y="2072"/>
                </a:lnTo>
                <a:lnTo>
                  <a:pt x="3394" y="2070"/>
                </a:lnTo>
                <a:lnTo>
                  <a:pt x="3378" y="2070"/>
                </a:lnTo>
                <a:lnTo>
                  <a:pt x="3368" y="2070"/>
                </a:lnTo>
                <a:lnTo>
                  <a:pt x="3354" y="2072"/>
                </a:lnTo>
                <a:lnTo>
                  <a:pt x="3348" y="2072"/>
                </a:lnTo>
                <a:lnTo>
                  <a:pt x="3340" y="2070"/>
                </a:lnTo>
                <a:lnTo>
                  <a:pt x="3334" y="2068"/>
                </a:lnTo>
                <a:lnTo>
                  <a:pt x="3330" y="2064"/>
                </a:lnTo>
                <a:lnTo>
                  <a:pt x="3322" y="2054"/>
                </a:lnTo>
                <a:lnTo>
                  <a:pt x="3316" y="2050"/>
                </a:lnTo>
                <a:lnTo>
                  <a:pt x="3306" y="2044"/>
                </a:lnTo>
                <a:lnTo>
                  <a:pt x="3290" y="2038"/>
                </a:lnTo>
                <a:lnTo>
                  <a:pt x="3268" y="2030"/>
                </a:lnTo>
                <a:lnTo>
                  <a:pt x="3248" y="2024"/>
                </a:lnTo>
                <a:lnTo>
                  <a:pt x="3236" y="2018"/>
                </a:lnTo>
                <a:lnTo>
                  <a:pt x="3232" y="2012"/>
                </a:lnTo>
                <a:lnTo>
                  <a:pt x="3230" y="2004"/>
                </a:lnTo>
                <a:lnTo>
                  <a:pt x="3226" y="1996"/>
                </a:lnTo>
                <a:lnTo>
                  <a:pt x="3216" y="1988"/>
                </a:lnTo>
                <a:lnTo>
                  <a:pt x="3198" y="1976"/>
                </a:lnTo>
                <a:lnTo>
                  <a:pt x="3166" y="1962"/>
                </a:lnTo>
                <a:lnTo>
                  <a:pt x="3146" y="1956"/>
                </a:lnTo>
                <a:lnTo>
                  <a:pt x="3130" y="1952"/>
                </a:lnTo>
                <a:lnTo>
                  <a:pt x="3114" y="1950"/>
                </a:lnTo>
                <a:lnTo>
                  <a:pt x="3102" y="1950"/>
                </a:lnTo>
                <a:lnTo>
                  <a:pt x="3090" y="1950"/>
                </a:lnTo>
                <a:lnTo>
                  <a:pt x="3080" y="1952"/>
                </a:lnTo>
                <a:lnTo>
                  <a:pt x="3064" y="1958"/>
                </a:lnTo>
                <a:lnTo>
                  <a:pt x="3052" y="1964"/>
                </a:lnTo>
                <a:lnTo>
                  <a:pt x="3046" y="1966"/>
                </a:lnTo>
                <a:lnTo>
                  <a:pt x="3044" y="1966"/>
                </a:lnTo>
                <a:lnTo>
                  <a:pt x="3042" y="1962"/>
                </a:lnTo>
                <a:lnTo>
                  <a:pt x="3040" y="1948"/>
                </a:lnTo>
                <a:lnTo>
                  <a:pt x="3040" y="1930"/>
                </a:lnTo>
                <a:lnTo>
                  <a:pt x="3038" y="1918"/>
                </a:lnTo>
                <a:lnTo>
                  <a:pt x="3032" y="1902"/>
                </a:lnTo>
                <a:lnTo>
                  <a:pt x="3026" y="1888"/>
                </a:lnTo>
                <a:lnTo>
                  <a:pt x="3024" y="1878"/>
                </a:lnTo>
                <a:lnTo>
                  <a:pt x="3020" y="1866"/>
                </a:lnTo>
                <a:lnTo>
                  <a:pt x="3020" y="1860"/>
                </a:lnTo>
                <a:lnTo>
                  <a:pt x="3016" y="1856"/>
                </a:lnTo>
                <a:lnTo>
                  <a:pt x="3012" y="1854"/>
                </a:lnTo>
                <a:lnTo>
                  <a:pt x="3008" y="1852"/>
                </a:lnTo>
                <a:lnTo>
                  <a:pt x="2998" y="1852"/>
                </a:lnTo>
                <a:lnTo>
                  <a:pt x="2986" y="1852"/>
                </a:lnTo>
                <a:lnTo>
                  <a:pt x="2974" y="1850"/>
                </a:lnTo>
                <a:lnTo>
                  <a:pt x="2968" y="1846"/>
                </a:lnTo>
                <a:lnTo>
                  <a:pt x="2964" y="1844"/>
                </a:lnTo>
                <a:lnTo>
                  <a:pt x="2958" y="1838"/>
                </a:lnTo>
                <a:lnTo>
                  <a:pt x="2954" y="1830"/>
                </a:lnTo>
                <a:lnTo>
                  <a:pt x="2952" y="1820"/>
                </a:lnTo>
                <a:lnTo>
                  <a:pt x="2948" y="1808"/>
                </a:lnTo>
                <a:lnTo>
                  <a:pt x="2948" y="1794"/>
                </a:lnTo>
                <a:lnTo>
                  <a:pt x="2950" y="1778"/>
                </a:lnTo>
                <a:lnTo>
                  <a:pt x="2952" y="1764"/>
                </a:lnTo>
                <a:lnTo>
                  <a:pt x="2956" y="1748"/>
                </a:lnTo>
                <a:lnTo>
                  <a:pt x="2968" y="1718"/>
                </a:lnTo>
                <a:lnTo>
                  <a:pt x="2982" y="1688"/>
                </a:lnTo>
                <a:lnTo>
                  <a:pt x="2998" y="1664"/>
                </a:lnTo>
                <a:lnTo>
                  <a:pt x="3014" y="1644"/>
                </a:lnTo>
                <a:lnTo>
                  <a:pt x="3026" y="1632"/>
                </a:lnTo>
                <a:lnTo>
                  <a:pt x="3032" y="1630"/>
                </a:lnTo>
                <a:lnTo>
                  <a:pt x="3034" y="1628"/>
                </a:lnTo>
                <a:lnTo>
                  <a:pt x="3040" y="1628"/>
                </a:lnTo>
                <a:lnTo>
                  <a:pt x="3042" y="1624"/>
                </a:lnTo>
                <a:lnTo>
                  <a:pt x="3046" y="1610"/>
                </a:lnTo>
                <a:lnTo>
                  <a:pt x="3048" y="1602"/>
                </a:lnTo>
                <a:lnTo>
                  <a:pt x="3052" y="1594"/>
                </a:lnTo>
                <a:lnTo>
                  <a:pt x="3060" y="1588"/>
                </a:lnTo>
                <a:lnTo>
                  <a:pt x="3072" y="1586"/>
                </a:lnTo>
                <a:lnTo>
                  <a:pt x="3096" y="1582"/>
                </a:lnTo>
                <a:lnTo>
                  <a:pt x="3108" y="1580"/>
                </a:lnTo>
                <a:lnTo>
                  <a:pt x="3116" y="1576"/>
                </a:lnTo>
                <a:lnTo>
                  <a:pt x="3120" y="1570"/>
                </a:lnTo>
                <a:lnTo>
                  <a:pt x="3122" y="1562"/>
                </a:lnTo>
                <a:lnTo>
                  <a:pt x="3116" y="1554"/>
                </a:lnTo>
                <a:lnTo>
                  <a:pt x="3106" y="1544"/>
                </a:lnTo>
                <a:lnTo>
                  <a:pt x="3098" y="1536"/>
                </a:lnTo>
                <a:lnTo>
                  <a:pt x="3098" y="1532"/>
                </a:lnTo>
                <a:lnTo>
                  <a:pt x="3104" y="1530"/>
                </a:lnTo>
                <a:lnTo>
                  <a:pt x="3114" y="1530"/>
                </a:lnTo>
                <a:lnTo>
                  <a:pt x="3124" y="1528"/>
                </a:lnTo>
                <a:lnTo>
                  <a:pt x="3136" y="1526"/>
                </a:lnTo>
                <a:lnTo>
                  <a:pt x="3142" y="1524"/>
                </a:lnTo>
                <a:lnTo>
                  <a:pt x="3146" y="1520"/>
                </a:lnTo>
                <a:lnTo>
                  <a:pt x="3148" y="1514"/>
                </a:lnTo>
                <a:lnTo>
                  <a:pt x="3150" y="1508"/>
                </a:lnTo>
                <a:lnTo>
                  <a:pt x="3152" y="1502"/>
                </a:lnTo>
                <a:lnTo>
                  <a:pt x="3154" y="1498"/>
                </a:lnTo>
                <a:lnTo>
                  <a:pt x="3156" y="1496"/>
                </a:lnTo>
                <a:lnTo>
                  <a:pt x="3160" y="1496"/>
                </a:lnTo>
                <a:lnTo>
                  <a:pt x="3168" y="1500"/>
                </a:lnTo>
                <a:lnTo>
                  <a:pt x="3176" y="1506"/>
                </a:lnTo>
                <a:lnTo>
                  <a:pt x="3188" y="1510"/>
                </a:lnTo>
                <a:lnTo>
                  <a:pt x="3194" y="1510"/>
                </a:lnTo>
                <a:lnTo>
                  <a:pt x="3200" y="1510"/>
                </a:lnTo>
                <a:lnTo>
                  <a:pt x="3206" y="1506"/>
                </a:lnTo>
                <a:lnTo>
                  <a:pt x="3214" y="1502"/>
                </a:lnTo>
                <a:lnTo>
                  <a:pt x="3222" y="1494"/>
                </a:lnTo>
                <a:lnTo>
                  <a:pt x="3228" y="1482"/>
                </a:lnTo>
                <a:lnTo>
                  <a:pt x="3242" y="1460"/>
                </a:lnTo>
                <a:lnTo>
                  <a:pt x="3252" y="1446"/>
                </a:lnTo>
                <a:lnTo>
                  <a:pt x="3258" y="1436"/>
                </a:lnTo>
                <a:lnTo>
                  <a:pt x="3260" y="1430"/>
                </a:lnTo>
                <a:lnTo>
                  <a:pt x="3258" y="1428"/>
                </a:lnTo>
                <a:lnTo>
                  <a:pt x="3256" y="1428"/>
                </a:lnTo>
                <a:lnTo>
                  <a:pt x="3246" y="1426"/>
                </a:lnTo>
                <a:lnTo>
                  <a:pt x="3228" y="1422"/>
                </a:lnTo>
                <a:lnTo>
                  <a:pt x="3204" y="1418"/>
                </a:lnTo>
                <a:lnTo>
                  <a:pt x="3188" y="1414"/>
                </a:lnTo>
                <a:lnTo>
                  <a:pt x="3176" y="1408"/>
                </a:lnTo>
                <a:lnTo>
                  <a:pt x="3170" y="1404"/>
                </a:lnTo>
                <a:lnTo>
                  <a:pt x="3164" y="1400"/>
                </a:lnTo>
                <a:lnTo>
                  <a:pt x="3154" y="1390"/>
                </a:lnTo>
                <a:lnTo>
                  <a:pt x="3146" y="1384"/>
                </a:lnTo>
                <a:lnTo>
                  <a:pt x="3132" y="1378"/>
                </a:lnTo>
                <a:lnTo>
                  <a:pt x="3140" y="1376"/>
                </a:lnTo>
                <a:lnTo>
                  <a:pt x="3150" y="1376"/>
                </a:lnTo>
                <a:lnTo>
                  <a:pt x="3158" y="1378"/>
                </a:lnTo>
                <a:lnTo>
                  <a:pt x="3168" y="1382"/>
                </a:lnTo>
                <a:lnTo>
                  <a:pt x="3186" y="1392"/>
                </a:lnTo>
                <a:lnTo>
                  <a:pt x="3204" y="1400"/>
                </a:lnTo>
                <a:lnTo>
                  <a:pt x="3220" y="1410"/>
                </a:lnTo>
                <a:lnTo>
                  <a:pt x="3230" y="1412"/>
                </a:lnTo>
                <a:lnTo>
                  <a:pt x="3238" y="1414"/>
                </a:lnTo>
                <a:lnTo>
                  <a:pt x="3246" y="1412"/>
                </a:lnTo>
                <a:lnTo>
                  <a:pt x="3256" y="1410"/>
                </a:lnTo>
                <a:lnTo>
                  <a:pt x="3264" y="1406"/>
                </a:lnTo>
                <a:lnTo>
                  <a:pt x="3272" y="1398"/>
                </a:lnTo>
                <a:lnTo>
                  <a:pt x="3296" y="1372"/>
                </a:lnTo>
                <a:lnTo>
                  <a:pt x="3302" y="1366"/>
                </a:lnTo>
                <a:lnTo>
                  <a:pt x="3304" y="1360"/>
                </a:lnTo>
                <a:lnTo>
                  <a:pt x="3304" y="1356"/>
                </a:lnTo>
                <a:lnTo>
                  <a:pt x="3300" y="1352"/>
                </a:lnTo>
                <a:lnTo>
                  <a:pt x="3280" y="1340"/>
                </a:lnTo>
                <a:lnTo>
                  <a:pt x="3270" y="1334"/>
                </a:lnTo>
                <a:lnTo>
                  <a:pt x="3270" y="1332"/>
                </a:lnTo>
                <a:lnTo>
                  <a:pt x="3270" y="1330"/>
                </a:lnTo>
                <a:lnTo>
                  <a:pt x="3278" y="1326"/>
                </a:lnTo>
                <a:lnTo>
                  <a:pt x="3290" y="1326"/>
                </a:lnTo>
                <a:lnTo>
                  <a:pt x="3302" y="1328"/>
                </a:lnTo>
                <a:lnTo>
                  <a:pt x="3316" y="1330"/>
                </a:lnTo>
                <a:lnTo>
                  <a:pt x="3328" y="1334"/>
                </a:lnTo>
                <a:lnTo>
                  <a:pt x="3336" y="1340"/>
                </a:lnTo>
                <a:lnTo>
                  <a:pt x="3346" y="1348"/>
                </a:lnTo>
                <a:lnTo>
                  <a:pt x="3356" y="1358"/>
                </a:lnTo>
                <a:lnTo>
                  <a:pt x="3366" y="1366"/>
                </a:lnTo>
                <a:lnTo>
                  <a:pt x="3374" y="1376"/>
                </a:lnTo>
                <a:lnTo>
                  <a:pt x="3382" y="1386"/>
                </a:lnTo>
                <a:lnTo>
                  <a:pt x="3388" y="1392"/>
                </a:lnTo>
                <a:lnTo>
                  <a:pt x="3398" y="1394"/>
                </a:lnTo>
                <a:lnTo>
                  <a:pt x="3410" y="1390"/>
                </a:lnTo>
                <a:lnTo>
                  <a:pt x="3412" y="1390"/>
                </a:lnTo>
                <a:lnTo>
                  <a:pt x="3414" y="1388"/>
                </a:lnTo>
                <a:lnTo>
                  <a:pt x="3412" y="1384"/>
                </a:lnTo>
                <a:lnTo>
                  <a:pt x="3400" y="1376"/>
                </a:lnTo>
                <a:lnTo>
                  <a:pt x="3392" y="1370"/>
                </a:lnTo>
                <a:lnTo>
                  <a:pt x="3386" y="1366"/>
                </a:lnTo>
                <a:lnTo>
                  <a:pt x="3386" y="1362"/>
                </a:lnTo>
                <a:lnTo>
                  <a:pt x="3386" y="1360"/>
                </a:lnTo>
                <a:lnTo>
                  <a:pt x="3386" y="1358"/>
                </a:lnTo>
                <a:lnTo>
                  <a:pt x="3390" y="1356"/>
                </a:lnTo>
                <a:lnTo>
                  <a:pt x="3398" y="1352"/>
                </a:lnTo>
                <a:lnTo>
                  <a:pt x="3404" y="1346"/>
                </a:lnTo>
                <a:lnTo>
                  <a:pt x="3416" y="1336"/>
                </a:lnTo>
                <a:lnTo>
                  <a:pt x="3426" y="1328"/>
                </a:lnTo>
                <a:lnTo>
                  <a:pt x="3432" y="1326"/>
                </a:lnTo>
                <a:lnTo>
                  <a:pt x="3438" y="1326"/>
                </a:lnTo>
                <a:lnTo>
                  <a:pt x="3446" y="1326"/>
                </a:lnTo>
                <a:lnTo>
                  <a:pt x="3450" y="1322"/>
                </a:lnTo>
                <a:lnTo>
                  <a:pt x="3456" y="1318"/>
                </a:lnTo>
                <a:lnTo>
                  <a:pt x="3460" y="1314"/>
                </a:lnTo>
                <a:lnTo>
                  <a:pt x="3468" y="1304"/>
                </a:lnTo>
                <a:lnTo>
                  <a:pt x="3474" y="1300"/>
                </a:lnTo>
                <a:lnTo>
                  <a:pt x="3480" y="1298"/>
                </a:lnTo>
                <a:lnTo>
                  <a:pt x="3486" y="1296"/>
                </a:lnTo>
                <a:lnTo>
                  <a:pt x="3490" y="1294"/>
                </a:lnTo>
                <a:lnTo>
                  <a:pt x="3492" y="1288"/>
                </a:lnTo>
                <a:lnTo>
                  <a:pt x="3494" y="1280"/>
                </a:lnTo>
                <a:lnTo>
                  <a:pt x="3494" y="1274"/>
                </a:lnTo>
                <a:lnTo>
                  <a:pt x="3490" y="1264"/>
                </a:lnTo>
                <a:lnTo>
                  <a:pt x="3482" y="1254"/>
                </a:lnTo>
                <a:lnTo>
                  <a:pt x="3472" y="1246"/>
                </a:lnTo>
                <a:lnTo>
                  <a:pt x="3464" y="1238"/>
                </a:lnTo>
                <a:lnTo>
                  <a:pt x="3460" y="1232"/>
                </a:lnTo>
                <a:lnTo>
                  <a:pt x="3460" y="1226"/>
                </a:lnTo>
                <a:lnTo>
                  <a:pt x="3462" y="1224"/>
                </a:lnTo>
                <a:lnTo>
                  <a:pt x="3466" y="1220"/>
                </a:lnTo>
                <a:lnTo>
                  <a:pt x="3466" y="1216"/>
                </a:lnTo>
                <a:lnTo>
                  <a:pt x="3464" y="1212"/>
                </a:lnTo>
                <a:lnTo>
                  <a:pt x="3458" y="1206"/>
                </a:lnTo>
                <a:lnTo>
                  <a:pt x="3452" y="1200"/>
                </a:lnTo>
                <a:lnTo>
                  <a:pt x="3452" y="1198"/>
                </a:lnTo>
                <a:lnTo>
                  <a:pt x="3454" y="1196"/>
                </a:lnTo>
                <a:lnTo>
                  <a:pt x="3458" y="1196"/>
                </a:lnTo>
                <a:lnTo>
                  <a:pt x="3466" y="1196"/>
                </a:lnTo>
                <a:lnTo>
                  <a:pt x="3476" y="1196"/>
                </a:lnTo>
                <a:lnTo>
                  <a:pt x="3484" y="1194"/>
                </a:lnTo>
                <a:lnTo>
                  <a:pt x="3492" y="1190"/>
                </a:lnTo>
                <a:lnTo>
                  <a:pt x="3496" y="1186"/>
                </a:lnTo>
                <a:lnTo>
                  <a:pt x="3496" y="1182"/>
                </a:lnTo>
                <a:lnTo>
                  <a:pt x="3498" y="1174"/>
                </a:lnTo>
                <a:lnTo>
                  <a:pt x="3496" y="1170"/>
                </a:lnTo>
                <a:lnTo>
                  <a:pt x="3492" y="1166"/>
                </a:lnTo>
                <a:lnTo>
                  <a:pt x="3490" y="1164"/>
                </a:lnTo>
                <a:lnTo>
                  <a:pt x="3486" y="1164"/>
                </a:lnTo>
                <a:lnTo>
                  <a:pt x="3484" y="1162"/>
                </a:lnTo>
                <a:lnTo>
                  <a:pt x="3486" y="1158"/>
                </a:lnTo>
                <a:lnTo>
                  <a:pt x="3490" y="1152"/>
                </a:lnTo>
                <a:lnTo>
                  <a:pt x="3494" y="1146"/>
                </a:lnTo>
                <a:lnTo>
                  <a:pt x="3492" y="1142"/>
                </a:lnTo>
                <a:lnTo>
                  <a:pt x="3488" y="1140"/>
                </a:lnTo>
                <a:lnTo>
                  <a:pt x="3480" y="1140"/>
                </a:lnTo>
                <a:lnTo>
                  <a:pt x="3472" y="1138"/>
                </a:lnTo>
                <a:lnTo>
                  <a:pt x="3466" y="1136"/>
                </a:lnTo>
                <a:lnTo>
                  <a:pt x="3458" y="1130"/>
                </a:lnTo>
                <a:lnTo>
                  <a:pt x="3456" y="1122"/>
                </a:lnTo>
                <a:lnTo>
                  <a:pt x="3452" y="1114"/>
                </a:lnTo>
                <a:lnTo>
                  <a:pt x="3446" y="1110"/>
                </a:lnTo>
                <a:lnTo>
                  <a:pt x="3438" y="1108"/>
                </a:lnTo>
                <a:lnTo>
                  <a:pt x="3428" y="1106"/>
                </a:lnTo>
                <a:lnTo>
                  <a:pt x="3406" y="1106"/>
                </a:lnTo>
                <a:lnTo>
                  <a:pt x="3392" y="1104"/>
                </a:lnTo>
                <a:lnTo>
                  <a:pt x="3378" y="1098"/>
                </a:lnTo>
                <a:lnTo>
                  <a:pt x="3362" y="1090"/>
                </a:lnTo>
                <a:lnTo>
                  <a:pt x="3358" y="1090"/>
                </a:lnTo>
                <a:lnTo>
                  <a:pt x="3354" y="1092"/>
                </a:lnTo>
                <a:lnTo>
                  <a:pt x="3348" y="1096"/>
                </a:lnTo>
                <a:lnTo>
                  <a:pt x="3344" y="1096"/>
                </a:lnTo>
                <a:lnTo>
                  <a:pt x="3334" y="1098"/>
                </a:lnTo>
                <a:lnTo>
                  <a:pt x="3326" y="1098"/>
                </a:lnTo>
                <a:lnTo>
                  <a:pt x="3320" y="1104"/>
                </a:lnTo>
                <a:lnTo>
                  <a:pt x="3318" y="1112"/>
                </a:lnTo>
                <a:lnTo>
                  <a:pt x="3318" y="1120"/>
                </a:lnTo>
                <a:lnTo>
                  <a:pt x="3322" y="1130"/>
                </a:lnTo>
                <a:lnTo>
                  <a:pt x="3326" y="1138"/>
                </a:lnTo>
                <a:lnTo>
                  <a:pt x="3332" y="1144"/>
                </a:lnTo>
                <a:lnTo>
                  <a:pt x="3338" y="1150"/>
                </a:lnTo>
                <a:lnTo>
                  <a:pt x="3344" y="1152"/>
                </a:lnTo>
                <a:lnTo>
                  <a:pt x="3346" y="1156"/>
                </a:lnTo>
                <a:lnTo>
                  <a:pt x="3346" y="1160"/>
                </a:lnTo>
                <a:lnTo>
                  <a:pt x="3346" y="1166"/>
                </a:lnTo>
                <a:lnTo>
                  <a:pt x="3342" y="1170"/>
                </a:lnTo>
                <a:lnTo>
                  <a:pt x="3338" y="1172"/>
                </a:lnTo>
                <a:lnTo>
                  <a:pt x="3334" y="1174"/>
                </a:lnTo>
                <a:lnTo>
                  <a:pt x="3328" y="1174"/>
                </a:lnTo>
                <a:lnTo>
                  <a:pt x="3322" y="1174"/>
                </a:lnTo>
                <a:lnTo>
                  <a:pt x="3320" y="1180"/>
                </a:lnTo>
                <a:lnTo>
                  <a:pt x="3320" y="1196"/>
                </a:lnTo>
                <a:lnTo>
                  <a:pt x="3318" y="1206"/>
                </a:lnTo>
                <a:lnTo>
                  <a:pt x="3316" y="1216"/>
                </a:lnTo>
                <a:lnTo>
                  <a:pt x="3310" y="1226"/>
                </a:lnTo>
                <a:lnTo>
                  <a:pt x="3302" y="1234"/>
                </a:lnTo>
                <a:lnTo>
                  <a:pt x="3292" y="1242"/>
                </a:lnTo>
                <a:lnTo>
                  <a:pt x="3286" y="1248"/>
                </a:lnTo>
                <a:lnTo>
                  <a:pt x="3284" y="1256"/>
                </a:lnTo>
                <a:lnTo>
                  <a:pt x="3282" y="1262"/>
                </a:lnTo>
                <a:lnTo>
                  <a:pt x="3282" y="1268"/>
                </a:lnTo>
                <a:lnTo>
                  <a:pt x="3278" y="1272"/>
                </a:lnTo>
                <a:lnTo>
                  <a:pt x="3274" y="1276"/>
                </a:lnTo>
                <a:lnTo>
                  <a:pt x="3264" y="1280"/>
                </a:lnTo>
                <a:lnTo>
                  <a:pt x="3250" y="1284"/>
                </a:lnTo>
                <a:lnTo>
                  <a:pt x="3246" y="1282"/>
                </a:lnTo>
                <a:lnTo>
                  <a:pt x="3244" y="1280"/>
                </a:lnTo>
                <a:lnTo>
                  <a:pt x="3238" y="1268"/>
                </a:lnTo>
                <a:lnTo>
                  <a:pt x="3232" y="1262"/>
                </a:lnTo>
                <a:lnTo>
                  <a:pt x="3222" y="1252"/>
                </a:lnTo>
                <a:lnTo>
                  <a:pt x="3214" y="1242"/>
                </a:lnTo>
                <a:lnTo>
                  <a:pt x="3212" y="1236"/>
                </a:lnTo>
                <a:lnTo>
                  <a:pt x="3212" y="1232"/>
                </a:lnTo>
                <a:lnTo>
                  <a:pt x="3216" y="1228"/>
                </a:lnTo>
                <a:lnTo>
                  <a:pt x="3228" y="1220"/>
                </a:lnTo>
                <a:lnTo>
                  <a:pt x="3232" y="1216"/>
                </a:lnTo>
                <a:lnTo>
                  <a:pt x="3234" y="1210"/>
                </a:lnTo>
                <a:lnTo>
                  <a:pt x="3232" y="1200"/>
                </a:lnTo>
                <a:lnTo>
                  <a:pt x="3228" y="1188"/>
                </a:lnTo>
                <a:lnTo>
                  <a:pt x="3220" y="1174"/>
                </a:lnTo>
                <a:lnTo>
                  <a:pt x="3212" y="1160"/>
                </a:lnTo>
                <a:lnTo>
                  <a:pt x="3200" y="1148"/>
                </a:lnTo>
                <a:lnTo>
                  <a:pt x="3190" y="1142"/>
                </a:lnTo>
                <a:lnTo>
                  <a:pt x="3184" y="1140"/>
                </a:lnTo>
                <a:lnTo>
                  <a:pt x="3178" y="1140"/>
                </a:lnTo>
                <a:lnTo>
                  <a:pt x="3172" y="1142"/>
                </a:lnTo>
                <a:lnTo>
                  <a:pt x="3168" y="1144"/>
                </a:lnTo>
                <a:lnTo>
                  <a:pt x="3160" y="1156"/>
                </a:lnTo>
                <a:lnTo>
                  <a:pt x="3154" y="1168"/>
                </a:lnTo>
                <a:lnTo>
                  <a:pt x="3148" y="1192"/>
                </a:lnTo>
                <a:lnTo>
                  <a:pt x="3146" y="1202"/>
                </a:lnTo>
                <a:lnTo>
                  <a:pt x="3142" y="1208"/>
                </a:lnTo>
                <a:lnTo>
                  <a:pt x="3140" y="1208"/>
                </a:lnTo>
                <a:lnTo>
                  <a:pt x="3138" y="1208"/>
                </a:lnTo>
                <a:lnTo>
                  <a:pt x="3130" y="1200"/>
                </a:lnTo>
                <a:lnTo>
                  <a:pt x="3124" y="1192"/>
                </a:lnTo>
                <a:lnTo>
                  <a:pt x="3122" y="1186"/>
                </a:lnTo>
                <a:lnTo>
                  <a:pt x="3122" y="1182"/>
                </a:lnTo>
                <a:lnTo>
                  <a:pt x="3126" y="1178"/>
                </a:lnTo>
                <a:lnTo>
                  <a:pt x="3128" y="1174"/>
                </a:lnTo>
                <a:lnTo>
                  <a:pt x="3128" y="1170"/>
                </a:lnTo>
                <a:lnTo>
                  <a:pt x="3126" y="1164"/>
                </a:lnTo>
                <a:lnTo>
                  <a:pt x="3118" y="1156"/>
                </a:lnTo>
                <a:lnTo>
                  <a:pt x="3112" y="1146"/>
                </a:lnTo>
                <a:lnTo>
                  <a:pt x="3110" y="1144"/>
                </a:lnTo>
                <a:lnTo>
                  <a:pt x="3112" y="1140"/>
                </a:lnTo>
                <a:lnTo>
                  <a:pt x="3116" y="1136"/>
                </a:lnTo>
                <a:lnTo>
                  <a:pt x="3120" y="1134"/>
                </a:lnTo>
                <a:lnTo>
                  <a:pt x="3126" y="1132"/>
                </a:lnTo>
                <a:lnTo>
                  <a:pt x="3128" y="1130"/>
                </a:lnTo>
                <a:lnTo>
                  <a:pt x="3126" y="1126"/>
                </a:lnTo>
                <a:lnTo>
                  <a:pt x="3116" y="1120"/>
                </a:lnTo>
                <a:lnTo>
                  <a:pt x="3104" y="1114"/>
                </a:lnTo>
                <a:lnTo>
                  <a:pt x="3094" y="1112"/>
                </a:lnTo>
                <a:lnTo>
                  <a:pt x="3088" y="1112"/>
                </a:lnTo>
                <a:lnTo>
                  <a:pt x="3082" y="1114"/>
                </a:lnTo>
                <a:lnTo>
                  <a:pt x="3076" y="1116"/>
                </a:lnTo>
                <a:lnTo>
                  <a:pt x="3072" y="1116"/>
                </a:lnTo>
                <a:lnTo>
                  <a:pt x="3064" y="1116"/>
                </a:lnTo>
                <a:lnTo>
                  <a:pt x="3054" y="1112"/>
                </a:lnTo>
                <a:lnTo>
                  <a:pt x="3050" y="1110"/>
                </a:lnTo>
                <a:lnTo>
                  <a:pt x="3048" y="1106"/>
                </a:lnTo>
                <a:lnTo>
                  <a:pt x="3048" y="1104"/>
                </a:lnTo>
                <a:lnTo>
                  <a:pt x="3048" y="1100"/>
                </a:lnTo>
                <a:lnTo>
                  <a:pt x="3054" y="1094"/>
                </a:lnTo>
                <a:lnTo>
                  <a:pt x="3062" y="1088"/>
                </a:lnTo>
                <a:lnTo>
                  <a:pt x="3078" y="1074"/>
                </a:lnTo>
                <a:lnTo>
                  <a:pt x="3080" y="1068"/>
                </a:lnTo>
                <a:lnTo>
                  <a:pt x="3080" y="1066"/>
                </a:lnTo>
                <a:lnTo>
                  <a:pt x="3078" y="1064"/>
                </a:lnTo>
                <a:lnTo>
                  <a:pt x="3064" y="1054"/>
                </a:lnTo>
                <a:lnTo>
                  <a:pt x="3046" y="1042"/>
                </a:lnTo>
                <a:lnTo>
                  <a:pt x="3038" y="1034"/>
                </a:lnTo>
                <a:lnTo>
                  <a:pt x="3032" y="1026"/>
                </a:lnTo>
                <a:lnTo>
                  <a:pt x="3028" y="1016"/>
                </a:lnTo>
                <a:lnTo>
                  <a:pt x="3028" y="1006"/>
                </a:lnTo>
                <a:lnTo>
                  <a:pt x="3028" y="1000"/>
                </a:lnTo>
                <a:lnTo>
                  <a:pt x="3026" y="994"/>
                </a:lnTo>
                <a:lnTo>
                  <a:pt x="3020" y="984"/>
                </a:lnTo>
                <a:lnTo>
                  <a:pt x="3010" y="972"/>
                </a:lnTo>
                <a:lnTo>
                  <a:pt x="3000" y="962"/>
                </a:lnTo>
                <a:lnTo>
                  <a:pt x="2986" y="954"/>
                </a:lnTo>
                <a:lnTo>
                  <a:pt x="2972" y="948"/>
                </a:lnTo>
                <a:lnTo>
                  <a:pt x="2960" y="942"/>
                </a:lnTo>
                <a:lnTo>
                  <a:pt x="2948" y="940"/>
                </a:lnTo>
                <a:lnTo>
                  <a:pt x="2940" y="940"/>
                </a:lnTo>
                <a:lnTo>
                  <a:pt x="2936" y="942"/>
                </a:lnTo>
                <a:lnTo>
                  <a:pt x="2934" y="944"/>
                </a:lnTo>
                <a:lnTo>
                  <a:pt x="2932" y="948"/>
                </a:lnTo>
                <a:lnTo>
                  <a:pt x="2932" y="952"/>
                </a:lnTo>
                <a:lnTo>
                  <a:pt x="2930" y="956"/>
                </a:lnTo>
                <a:lnTo>
                  <a:pt x="2924" y="960"/>
                </a:lnTo>
                <a:lnTo>
                  <a:pt x="2916" y="962"/>
                </a:lnTo>
                <a:lnTo>
                  <a:pt x="2908" y="964"/>
                </a:lnTo>
                <a:lnTo>
                  <a:pt x="2904" y="968"/>
                </a:lnTo>
                <a:lnTo>
                  <a:pt x="2902" y="970"/>
                </a:lnTo>
                <a:lnTo>
                  <a:pt x="2902" y="974"/>
                </a:lnTo>
                <a:lnTo>
                  <a:pt x="2902" y="978"/>
                </a:lnTo>
                <a:lnTo>
                  <a:pt x="2900" y="980"/>
                </a:lnTo>
                <a:lnTo>
                  <a:pt x="2896" y="986"/>
                </a:lnTo>
                <a:lnTo>
                  <a:pt x="2886" y="990"/>
                </a:lnTo>
                <a:lnTo>
                  <a:pt x="2878" y="994"/>
                </a:lnTo>
                <a:lnTo>
                  <a:pt x="2876" y="1002"/>
                </a:lnTo>
                <a:lnTo>
                  <a:pt x="2876" y="1010"/>
                </a:lnTo>
                <a:lnTo>
                  <a:pt x="2878" y="1018"/>
                </a:lnTo>
                <a:lnTo>
                  <a:pt x="2886" y="1036"/>
                </a:lnTo>
                <a:lnTo>
                  <a:pt x="2888" y="1046"/>
                </a:lnTo>
                <a:lnTo>
                  <a:pt x="2888" y="1052"/>
                </a:lnTo>
                <a:lnTo>
                  <a:pt x="2884" y="1068"/>
                </a:lnTo>
                <a:lnTo>
                  <a:pt x="2884" y="1074"/>
                </a:lnTo>
                <a:lnTo>
                  <a:pt x="2886" y="1082"/>
                </a:lnTo>
                <a:lnTo>
                  <a:pt x="2890" y="1088"/>
                </a:lnTo>
                <a:lnTo>
                  <a:pt x="2898" y="1096"/>
                </a:lnTo>
                <a:lnTo>
                  <a:pt x="2910" y="1102"/>
                </a:lnTo>
                <a:lnTo>
                  <a:pt x="2926" y="1106"/>
                </a:lnTo>
                <a:lnTo>
                  <a:pt x="2942" y="1112"/>
                </a:lnTo>
                <a:lnTo>
                  <a:pt x="2954" y="1118"/>
                </a:lnTo>
                <a:lnTo>
                  <a:pt x="2964" y="1126"/>
                </a:lnTo>
                <a:lnTo>
                  <a:pt x="2972" y="1134"/>
                </a:lnTo>
                <a:lnTo>
                  <a:pt x="2974" y="1140"/>
                </a:lnTo>
                <a:lnTo>
                  <a:pt x="2976" y="1148"/>
                </a:lnTo>
                <a:lnTo>
                  <a:pt x="2972" y="1152"/>
                </a:lnTo>
                <a:lnTo>
                  <a:pt x="2966" y="1158"/>
                </a:lnTo>
                <a:lnTo>
                  <a:pt x="2958" y="1162"/>
                </a:lnTo>
                <a:lnTo>
                  <a:pt x="2956" y="1166"/>
                </a:lnTo>
                <a:lnTo>
                  <a:pt x="2954" y="1170"/>
                </a:lnTo>
                <a:lnTo>
                  <a:pt x="2956" y="1174"/>
                </a:lnTo>
                <a:lnTo>
                  <a:pt x="2960" y="1176"/>
                </a:lnTo>
                <a:lnTo>
                  <a:pt x="2966" y="1178"/>
                </a:lnTo>
                <a:lnTo>
                  <a:pt x="2972" y="1176"/>
                </a:lnTo>
                <a:lnTo>
                  <a:pt x="2980" y="1172"/>
                </a:lnTo>
                <a:lnTo>
                  <a:pt x="2988" y="1170"/>
                </a:lnTo>
                <a:lnTo>
                  <a:pt x="2992" y="1170"/>
                </a:lnTo>
                <a:lnTo>
                  <a:pt x="2996" y="1172"/>
                </a:lnTo>
                <a:lnTo>
                  <a:pt x="2996" y="1178"/>
                </a:lnTo>
                <a:lnTo>
                  <a:pt x="2994" y="1184"/>
                </a:lnTo>
                <a:lnTo>
                  <a:pt x="2990" y="1192"/>
                </a:lnTo>
                <a:lnTo>
                  <a:pt x="2980" y="1202"/>
                </a:lnTo>
                <a:lnTo>
                  <a:pt x="2968" y="1212"/>
                </a:lnTo>
                <a:lnTo>
                  <a:pt x="2956" y="1218"/>
                </a:lnTo>
                <a:lnTo>
                  <a:pt x="2946" y="1222"/>
                </a:lnTo>
                <a:lnTo>
                  <a:pt x="2940" y="1222"/>
                </a:lnTo>
                <a:lnTo>
                  <a:pt x="2934" y="1222"/>
                </a:lnTo>
                <a:lnTo>
                  <a:pt x="2932" y="1220"/>
                </a:lnTo>
                <a:lnTo>
                  <a:pt x="2928" y="1220"/>
                </a:lnTo>
                <a:lnTo>
                  <a:pt x="2926" y="1224"/>
                </a:lnTo>
                <a:lnTo>
                  <a:pt x="2922" y="1230"/>
                </a:lnTo>
                <a:lnTo>
                  <a:pt x="2922" y="1240"/>
                </a:lnTo>
                <a:lnTo>
                  <a:pt x="2924" y="1252"/>
                </a:lnTo>
                <a:lnTo>
                  <a:pt x="2932" y="1274"/>
                </a:lnTo>
                <a:lnTo>
                  <a:pt x="2934" y="1282"/>
                </a:lnTo>
                <a:lnTo>
                  <a:pt x="2934" y="1288"/>
                </a:lnTo>
                <a:lnTo>
                  <a:pt x="2932" y="1288"/>
                </a:lnTo>
                <a:lnTo>
                  <a:pt x="2922" y="1284"/>
                </a:lnTo>
                <a:lnTo>
                  <a:pt x="2902" y="1270"/>
                </a:lnTo>
                <a:lnTo>
                  <a:pt x="2896" y="1264"/>
                </a:lnTo>
                <a:lnTo>
                  <a:pt x="2892" y="1260"/>
                </a:lnTo>
                <a:lnTo>
                  <a:pt x="2892" y="1256"/>
                </a:lnTo>
                <a:lnTo>
                  <a:pt x="2892" y="1250"/>
                </a:lnTo>
                <a:lnTo>
                  <a:pt x="2896" y="1238"/>
                </a:lnTo>
                <a:lnTo>
                  <a:pt x="2902" y="1226"/>
                </a:lnTo>
                <a:lnTo>
                  <a:pt x="2902" y="1220"/>
                </a:lnTo>
                <a:lnTo>
                  <a:pt x="2900" y="1216"/>
                </a:lnTo>
                <a:lnTo>
                  <a:pt x="2898" y="1212"/>
                </a:lnTo>
                <a:lnTo>
                  <a:pt x="2894" y="1210"/>
                </a:lnTo>
                <a:lnTo>
                  <a:pt x="2886" y="1208"/>
                </a:lnTo>
                <a:lnTo>
                  <a:pt x="2876" y="1210"/>
                </a:lnTo>
                <a:lnTo>
                  <a:pt x="2866" y="1208"/>
                </a:lnTo>
                <a:lnTo>
                  <a:pt x="2858" y="1206"/>
                </a:lnTo>
                <a:lnTo>
                  <a:pt x="2844" y="1198"/>
                </a:lnTo>
                <a:lnTo>
                  <a:pt x="2838" y="1196"/>
                </a:lnTo>
                <a:lnTo>
                  <a:pt x="2830" y="1194"/>
                </a:lnTo>
                <a:lnTo>
                  <a:pt x="2822" y="1194"/>
                </a:lnTo>
                <a:lnTo>
                  <a:pt x="2810" y="1198"/>
                </a:lnTo>
                <a:lnTo>
                  <a:pt x="2800" y="1204"/>
                </a:lnTo>
                <a:lnTo>
                  <a:pt x="2796" y="1210"/>
                </a:lnTo>
                <a:lnTo>
                  <a:pt x="2796" y="1218"/>
                </a:lnTo>
                <a:lnTo>
                  <a:pt x="2796" y="1226"/>
                </a:lnTo>
                <a:lnTo>
                  <a:pt x="2798" y="1232"/>
                </a:lnTo>
                <a:lnTo>
                  <a:pt x="2798" y="1238"/>
                </a:lnTo>
                <a:lnTo>
                  <a:pt x="2794" y="1244"/>
                </a:lnTo>
                <a:lnTo>
                  <a:pt x="2788" y="1246"/>
                </a:lnTo>
                <a:lnTo>
                  <a:pt x="2778" y="1248"/>
                </a:lnTo>
                <a:lnTo>
                  <a:pt x="2772" y="1248"/>
                </a:lnTo>
                <a:lnTo>
                  <a:pt x="2760" y="1242"/>
                </a:lnTo>
                <a:lnTo>
                  <a:pt x="2752" y="1240"/>
                </a:lnTo>
                <a:lnTo>
                  <a:pt x="2742" y="1238"/>
                </a:lnTo>
                <a:lnTo>
                  <a:pt x="2728" y="1238"/>
                </a:lnTo>
                <a:lnTo>
                  <a:pt x="2708" y="1242"/>
                </a:lnTo>
                <a:lnTo>
                  <a:pt x="2680" y="1246"/>
                </a:lnTo>
                <a:lnTo>
                  <a:pt x="2658" y="1246"/>
                </a:lnTo>
                <a:lnTo>
                  <a:pt x="2640" y="1242"/>
                </a:lnTo>
                <a:lnTo>
                  <a:pt x="2628" y="1236"/>
                </a:lnTo>
                <a:lnTo>
                  <a:pt x="2606" y="1226"/>
                </a:lnTo>
                <a:lnTo>
                  <a:pt x="2598" y="1224"/>
                </a:lnTo>
                <a:lnTo>
                  <a:pt x="2590" y="1224"/>
                </a:lnTo>
                <a:lnTo>
                  <a:pt x="2582" y="1226"/>
                </a:lnTo>
                <a:lnTo>
                  <a:pt x="2572" y="1226"/>
                </a:lnTo>
                <a:lnTo>
                  <a:pt x="2564" y="1226"/>
                </a:lnTo>
                <a:lnTo>
                  <a:pt x="2556" y="1222"/>
                </a:lnTo>
                <a:lnTo>
                  <a:pt x="2544" y="1212"/>
                </a:lnTo>
                <a:lnTo>
                  <a:pt x="2532" y="1198"/>
                </a:lnTo>
                <a:lnTo>
                  <a:pt x="2520" y="1186"/>
                </a:lnTo>
                <a:lnTo>
                  <a:pt x="2510" y="1174"/>
                </a:lnTo>
                <a:lnTo>
                  <a:pt x="2504" y="1168"/>
                </a:lnTo>
                <a:lnTo>
                  <a:pt x="2498" y="1166"/>
                </a:lnTo>
                <a:lnTo>
                  <a:pt x="2494" y="1164"/>
                </a:lnTo>
                <a:lnTo>
                  <a:pt x="2486" y="1164"/>
                </a:lnTo>
                <a:lnTo>
                  <a:pt x="2456" y="1170"/>
                </a:lnTo>
                <a:lnTo>
                  <a:pt x="2438" y="1174"/>
                </a:lnTo>
                <a:lnTo>
                  <a:pt x="2422" y="1178"/>
                </a:lnTo>
                <a:lnTo>
                  <a:pt x="2408" y="1186"/>
                </a:lnTo>
                <a:lnTo>
                  <a:pt x="2398" y="1192"/>
                </a:lnTo>
                <a:lnTo>
                  <a:pt x="2394" y="1196"/>
                </a:lnTo>
                <a:lnTo>
                  <a:pt x="2392" y="1200"/>
                </a:lnTo>
                <a:lnTo>
                  <a:pt x="2392" y="1206"/>
                </a:lnTo>
                <a:lnTo>
                  <a:pt x="2394" y="1210"/>
                </a:lnTo>
                <a:lnTo>
                  <a:pt x="2398" y="1214"/>
                </a:lnTo>
                <a:lnTo>
                  <a:pt x="2402" y="1216"/>
                </a:lnTo>
                <a:lnTo>
                  <a:pt x="2406" y="1218"/>
                </a:lnTo>
                <a:lnTo>
                  <a:pt x="2410" y="1218"/>
                </a:lnTo>
                <a:lnTo>
                  <a:pt x="2422" y="1216"/>
                </a:lnTo>
                <a:lnTo>
                  <a:pt x="2432" y="1212"/>
                </a:lnTo>
                <a:lnTo>
                  <a:pt x="2456" y="1204"/>
                </a:lnTo>
                <a:lnTo>
                  <a:pt x="2466" y="1202"/>
                </a:lnTo>
                <a:lnTo>
                  <a:pt x="2470" y="1202"/>
                </a:lnTo>
                <a:lnTo>
                  <a:pt x="2472" y="1204"/>
                </a:lnTo>
                <a:lnTo>
                  <a:pt x="2474" y="1206"/>
                </a:lnTo>
                <a:lnTo>
                  <a:pt x="2476" y="1208"/>
                </a:lnTo>
                <a:lnTo>
                  <a:pt x="2472" y="1212"/>
                </a:lnTo>
                <a:lnTo>
                  <a:pt x="2456" y="1218"/>
                </a:lnTo>
                <a:lnTo>
                  <a:pt x="2436" y="1226"/>
                </a:lnTo>
                <a:lnTo>
                  <a:pt x="2428" y="1232"/>
                </a:lnTo>
                <a:lnTo>
                  <a:pt x="2422" y="1238"/>
                </a:lnTo>
                <a:lnTo>
                  <a:pt x="2422" y="1242"/>
                </a:lnTo>
                <a:lnTo>
                  <a:pt x="2424" y="1248"/>
                </a:lnTo>
                <a:lnTo>
                  <a:pt x="2428" y="1260"/>
                </a:lnTo>
                <a:lnTo>
                  <a:pt x="2442" y="1282"/>
                </a:lnTo>
                <a:lnTo>
                  <a:pt x="2446" y="1290"/>
                </a:lnTo>
                <a:lnTo>
                  <a:pt x="2446" y="1292"/>
                </a:lnTo>
                <a:lnTo>
                  <a:pt x="2444" y="1292"/>
                </a:lnTo>
                <a:lnTo>
                  <a:pt x="2436" y="1290"/>
                </a:lnTo>
                <a:lnTo>
                  <a:pt x="2418" y="1278"/>
                </a:lnTo>
                <a:lnTo>
                  <a:pt x="2398" y="1266"/>
                </a:lnTo>
                <a:lnTo>
                  <a:pt x="2382" y="1258"/>
                </a:lnTo>
                <a:lnTo>
                  <a:pt x="2364" y="1250"/>
                </a:lnTo>
                <a:lnTo>
                  <a:pt x="2354" y="1246"/>
                </a:lnTo>
                <a:lnTo>
                  <a:pt x="2348" y="1242"/>
                </a:lnTo>
                <a:lnTo>
                  <a:pt x="2340" y="1234"/>
                </a:lnTo>
                <a:lnTo>
                  <a:pt x="2334" y="1228"/>
                </a:lnTo>
                <a:lnTo>
                  <a:pt x="2330" y="1226"/>
                </a:lnTo>
                <a:lnTo>
                  <a:pt x="2326" y="1226"/>
                </a:lnTo>
                <a:lnTo>
                  <a:pt x="2322" y="1230"/>
                </a:lnTo>
                <a:lnTo>
                  <a:pt x="2314" y="1234"/>
                </a:lnTo>
                <a:lnTo>
                  <a:pt x="2304" y="1240"/>
                </a:lnTo>
                <a:lnTo>
                  <a:pt x="2286" y="1244"/>
                </a:lnTo>
                <a:lnTo>
                  <a:pt x="2264" y="1246"/>
                </a:lnTo>
                <a:lnTo>
                  <a:pt x="2206" y="1248"/>
                </a:lnTo>
                <a:lnTo>
                  <a:pt x="2180" y="1246"/>
                </a:lnTo>
                <a:lnTo>
                  <a:pt x="2158" y="1244"/>
                </a:lnTo>
                <a:lnTo>
                  <a:pt x="2140" y="1242"/>
                </a:lnTo>
                <a:lnTo>
                  <a:pt x="2128" y="1238"/>
                </a:lnTo>
                <a:lnTo>
                  <a:pt x="2126" y="1234"/>
                </a:lnTo>
                <a:lnTo>
                  <a:pt x="2124" y="1232"/>
                </a:lnTo>
                <a:lnTo>
                  <a:pt x="2126" y="1228"/>
                </a:lnTo>
                <a:lnTo>
                  <a:pt x="2132" y="1224"/>
                </a:lnTo>
                <a:lnTo>
                  <a:pt x="2144" y="1216"/>
                </a:lnTo>
                <a:lnTo>
                  <a:pt x="2154" y="1214"/>
                </a:lnTo>
                <a:lnTo>
                  <a:pt x="2172" y="1210"/>
                </a:lnTo>
                <a:lnTo>
                  <a:pt x="2178" y="1210"/>
                </a:lnTo>
                <a:lnTo>
                  <a:pt x="2180" y="1208"/>
                </a:lnTo>
                <a:lnTo>
                  <a:pt x="2178" y="1204"/>
                </a:lnTo>
                <a:lnTo>
                  <a:pt x="2172" y="1196"/>
                </a:lnTo>
                <a:lnTo>
                  <a:pt x="2154" y="1180"/>
                </a:lnTo>
                <a:lnTo>
                  <a:pt x="2144" y="1172"/>
                </a:lnTo>
                <a:lnTo>
                  <a:pt x="2134" y="1166"/>
                </a:lnTo>
                <a:lnTo>
                  <a:pt x="2124" y="1162"/>
                </a:lnTo>
                <a:lnTo>
                  <a:pt x="2112" y="1160"/>
                </a:lnTo>
                <a:lnTo>
                  <a:pt x="2098" y="1158"/>
                </a:lnTo>
                <a:lnTo>
                  <a:pt x="2080" y="1160"/>
                </a:lnTo>
                <a:lnTo>
                  <a:pt x="2064" y="1160"/>
                </a:lnTo>
                <a:lnTo>
                  <a:pt x="2046" y="1160"/>
                </a:lnTo>
                <a:lnTo>
                  <a:pt x="2030" y="1156"/>
                </a:lnTo>
                <a:lnTo>
                  <a:pt x="2014" y="1152"/>
                </a:lnTo>
                <a:lnTo>
                  <a:pt x="1982" y="1142"/>
                </a:lnTo>
                <a:lnTo>
                  <a:pt x="1950" y="1134"/>
                </a:lnTo>
                <a:lnTo>
                  <a:pt x="1934" y="1130"/>
                </a:lnTo>
                <a:lnTo>
                  <a:pt x="1918" y="1124"/>
                </a:lnTo>
                <a:lnTo>
                  <a:pt x="1890" y="1110"/>
                </a:lnTo>
                <a:lnTo>
                  <a:pt x="1876" y="1104"/>
                </a:lnTo>
                <a:lnTo>
                  <a:pt x="1862" y="1100"/>
                </a:lnTo>
                <a:lnTo>
                  <a:pt x="1848" y="1098"/>
                </a:lnTo>
                <a:lnTo>
                  <a:pt x="1832" y="1096"/>
                </a:lnTo>
                <a:lnTo>
                  <a:pt x="1820" y="1100"/>
                </a:lnTo>
                <a:lnTo>
                  <a:pt x="1812" y="1104"/>
                </a:lnTo>
                <a:lnTo>
                  <a:pt x="1808" y="1110"/>
                </a:lnTo>
                <a:lnTo>
                  <a:pt x="1806" y="1116"/>
                </a:lnTo>
                <a:lnTo>
                  <a:pt x="1804" y="1122"/>
                </a:lnTo>
                <a:lnTo>
                  <a:pt x="1800" y="1126"/>
                </a:lnTo>
                <a:lnTo>
                  <a:pt x="1794" y="1128"/>
                </a:lnTo>
                <a:lnTo>
                  <a:pt x="1780" y="1128"/>
                </a:lnTo>
                <a:lnTo>
                  <a:pt x="1774" y="1126"/>
                </a:lnTo>
                <a:lnTo>
                  <a:pt x="1768" y="1122"/>
                </a:lnTo>
                <a:lnTo>
                  <a:pt x="1764" y="1120"/>
                </a:lnTo>
                <a:lnTo>
                  <a:pt x="1762" y="1114"/>
                </a:lnTo>
                <a:lnTo>
                  <a:pt x="1760" y="1104"/>
                </a:lnTo>
                <a:lnTo>
                  <a:pt x="1762" y="1094"/>
                </a:lnTo>
                <a:lnTo>
                  <a:pt x="1762" y="1084"/>
                </a:lnTo>
                <a:lnTo>
                  <a:pt x="1758" y="1076"/>
                </a:lnTo>
                <a:lnTo>
                  <a:pt x="1756" y="1074"/>
                </a:lnTo>
                <a:lnTo>
                  <a:pt x="1752" y="1072"/>
                </a:lnTo>
                <a:lnTo>
                  <a:pt x="1746" y="1072"/>
                </a:lnTo>
                <a:lnTo>
                  <a:pt x="1738" y="1074"/>
                </a:lnTo>
                <a:lnTo>
                  <a:pt x="1732" y="1076"/>
                </a:lnTo>
                <a:lnTo>
                  <a:pt x="1730" y="1078"/>
                </a:lnTo>
                <a:lnTo>
                  <a:pt x="1726" y="1088"/>
                </a:lnTo>
                <a:lnTo>
                  <a:pt x="1724" y="1112"/>
                </a:lnTo>
                <a:lnTo>
                  <a:pt x="1722" y="1122"/>
                </a:lnTo>
                <a:lnTo>
                  <a:pt x="1720" y="1126"/>
                </a:lnTo>
                <a:lnTo>
                  <a:pt x="1716" y="1128"/>
                </a:lnTo>
                <a:lnTo>
                  <a:pt x="1712" y="1130"/>
                </a:lnTo>
                <a:lnTo>
                  <a:pt x="1706" y="1130"/>
                </a:lnTo>
                <a:lnTo>
                  <a:pt x="1698" y="1128"/>
                </a:lnTo>
                <a:lnTo>
                  <a:pt x="1690" y="1124"/>
                </a:lnTo>
                <a:lnTo>
                  <a:pt x="1684" y="1120"/>
                </a:lnTo>
                <a:lnTo>
                  <a:pt x="1678" y="1116"/>
                </a:lnTo>
                <a:lnTo>
                  <a:pt x="1668" y="1102"/>
                </a:lnTo>
                <a:lnTo>
                  <a:pt x="1650" y="1070"/>
                </a:lnTo>
                <a:lnTo>
                  <a:pt x="1640" y="1056"/>
                </a:lnTo>
                <a:lnTo>
                  <a:pt x="1630" y="1046"/>
                </a:lnTo>
                <a:lnTo>
                  <a:pt x="1626" y="1042"/>
                </a:lnTo>
                <a:lnTo>
                  <a:pt x="1620" y="1042"/>
                </a:lnTo>
                <a:lnTo>
                  <a:pt x="1614" y="1042"/>
                </a:lnTo>
                <a:lnTo>
                  <a:pt x="1610" y="1044"/>
                </a:lnTo>
                <a:lnTo>
                  <a:pt x="1600" y="1052"/>
                </a:lnTo>
                <a:lnTo>
                  <a:pt x="1600" y="1054"/>
                </a:lnTo>
                <a:lnTo>
                  <a:pt x="1600" y="1056"/>
                </a:lnTo>
                <a:lnTo>
                  <a:pt x="1604" y="1060"/>
                </a:lnTo>
                <a:lnTo>
                  <a:pt x="1610" y="1062"/>
                </a:lnTo>
                <a:lnTo>
                  <a:pt x="1616" y="1064"/>
                </a:lnTo>
                <a:lnTo>
                  <a:pt x="1618" y="1066"/>
                </a:lnTo>
                <a:lnTo>
                  <a:pt x="1618" y="1068"/>
                </a:lnTo>
                <a:lnTo>
                  <a:pt x="1610" y="1076"/>
                </a:lnTo>
                <a:lnTo>
                  <a:pt x="1592" y="1090"/>
                </a:lnTo>
                <a:lnTo>
                  <a:pt x="1574" y="1100"/>
                </a:lnTo>
                <a:lnTo>
                  <a:pt x="1572" y="1098"/>
                </a:lnTo>
                <a:lnTo>
                  <a:pt x="1568" y="1096"/>
                </a:lnTo>
                <a:lnTo>
                  <a:pt x="1560" y="1096"/>
                </a:lnTo>
                <a:lnTo>
                  <a:pt x="1546" y="1098"/>
                </a:lnTo>
                <a:lnTo>
                  <a:pt x="1522" y="1106"/>
                </a:lnTo>
                <a:lnTo>
                  <a:pt x="1482" y="1120"/>
                </a:lnTo>
                <a:lnTo>
                  <a:pt x="1476" y="1120"/>
                </a:lnTo>
                <a:lnTo>
                  <a:pt x="1476" y="1118"/>
                </a:lnTo>
                <a:lnTo>
                  <a:pt x="1494" y="1108"/>
                </a:lnTo>
                <a:lnTo>
                  <a:pt x="1526" y="1092"/>
                </a:lnTo>
                <a:lnTo>
                  <a:pt x="1552" y="1078"/>
                </a:lnTo>
                <a:lnTo>
                  <a:pt x="1558" y="1074"/>
                </a:lnTo>
                <a:lnTo>
                  <a:pt x="1560" y="1072"/>
                </a:lnTo>
                <a:lnTo>
                  <a:pt x="1560" y="1070"/>
                </a:lnTo>
                <a:lnTo>
                  <a:pt x="1556" y="1070"/>
                </a:lnTo>
                <a:lnTo>
                  <a:pt x="1538" y="1074"/>
                </a:lnTo>
                <a:lnTo>
                  <a:pt x="1530" y="1074"/>
                </a:lnTo>
                <a:lnTo>
                  <a:pt x="1522" y="1074"/>
                </a:lnTo>
                <a:lnTo>
                  <a:pt x="1512" y="1072"/>
                </a:lnTo>
                <a:lnTo>
                  <a:pt x="1506" y="1072"/>
                </a:lnTo>
                <a:lnTo>
                  <a:pt x="1498" y="1074"/>
                </a:lnTo>
                <a:lnTo>
                  <a:pt x="1488" y="1080"/>
                </a:lnTo>
                <a:lnTo>
                  <a:pt x="1476" y="1088"/>
                </a:lnTo>
                <a:lnTo>
                  <a:pt x="1462" y="1096"/>
                </a:lnTo>
                <a:lnTo>
                  <a:pt x="1454" y="1100"/>
                </a:lnTo>
                <a:lnTo>
                  <a:pt x="1448" y="1100"/>
                </a:lnTo>
                <a:lnTo>
                  <a:pt x="1444" y="1100"/>
                </a:lnTo>
                <a:lnTo>
                  <a:pt x="1438" y="1100"/>
                </a:lnTo>
                <a:lnTo>
                  <a:pt x="1432" y="1102"/>
                </a:lnTo>
                <a:lnTo>
                  <a:pt x="1422" y="1108"/>
                </a:lnTo>
                <a:lnTo>
                  <a:pt x="1408" y="1118"/>
                </a:lnTo>
                <a:lnTo>
                  <a:pt x="1378" y="1138"/>
                </a:lnTo>
                <a:lnTo>
                  <a:pt x="1358" y="1148"/>
                </a:lnTo>
                <a:lnTo>
                  <a:pt x="1352" y="1154"/>
                </a:lnTo>
                <a:lnTo>
                  <a:pt x="1350" y="1158"/>
                </a:lnTo>
                <a:lnTo>
                  <a:pt x="1350" y="1162"/>
                </a:lnTo>
                <a:lnTo>
                  <a:pt x="1352" y="1168"/>
                </a:lnTo>
                <a:lnTo>
                  <a:pt x="1354" y="1174"/>
                </a:lnTo>
                <a:lnTo>
                  <a:pt x="1352" y="1174"/>
                </a:lnTo>
                <a:lnTo>
                  <a:pt x="1342" y="1172"/>
                </a:lnTo>
                <a:lnTo>
                  <a:pt x="1334" y="1170"/>
                </a:lnTo>
                <a:lnTo>
                  <a:pt x="1324" y="1168"/>
                </a:lnTo>
                <a:lnTo>
                  <a:pt x="1316" y="1168"/>
                </a:lnTo>
                <a:lnTo>
                  <a:pt x="1308" y="1172"/>
                </a:lnTo>
                <a:lnTo>
                  <a:pt x="1302" y="1176"/>
                </a:lnTo>
                <a:lnTo>
                  <a:pt x="1298" y="1176"/>
                </a:lnTo>
                <a:lnTo>
                  <a:pt x="1294" y="1174"/>
                </a:lnTo>
                <a:lnTo>
                  <a:pt x="1290" y="1172"/>
                </a:lnTo>
                <a:lnTo>
                  <a:pt x="1286" y="1168"/>
                </a:lnTo>
                <a:lnTo>
                  <a:pt x="1280" y="1164"/>
                </a:lnTo>
                <a:lnTo>
                  <a:pt x="1272" y="1162"/>
                </a:lnTo>
                <a:lnTo>
                  <a:pt x="1258" y="1162"/>
                </a:lnTo>
                <a:lnTo>
                  <a:pt x="1236" y="1160"/>
                </a:lnTo>
                <a:lnTo>
                  <a:pt x="1218" y="1154"/>
                </a:lnTo>
                <a:lnTo>
                  <a:pt x="1198" y="1144"/>
                </a:lnTo>
                <a:lnTo>
                  <a:pt x="1180" y="1134"/>
                </a:lnTo>
                <a:lnTo>
                  <a:pt x="1160" y="1126"/>
                </a:lnTo>
                <a:lnTo>
                  <a:pt x="1138" y="1118"/>
                </a:lnTo>
                <a:lnTo>
                  <a:pt x="1116" y="1112"/>
                </a:lnTo>
                <a:lnTo>
                  <a:pt x="1102" y="1110"/>
                </a:lnTo>
                <a:lnTo>
                  <a:pt x="1090" y="1110"/>
                </a:lnTo>
                <a:lnTo>
                  <a:pt x="1074" y="1110"/>
                </a:lnTo>
                <a:lnTo>
                  <a:pt x="1062" y="1106"/>
                </a:lnTo>
                <a:lnTo>
                  <a:pt x="1054" y="1102"/>
                </a:lnTo>
                <a:lnTo>
                  <a:pt x="1044" y="1096"/>
                </a:lnTo>
                <a:lnTo>
                  <a:pt x="1036" y="1092"/>
                </a:lnTo>
                <a:lnTo>
                  <a:pt x="1026" y="1086"/>
                </a:lnTo>
                <a:lnTo>
                  <a:pt x="1014" y="1082"/>
                </a:lnTo>
                <a:lnTo>
                  <a:pt x="998" y="1078"/>
                </a:lnTo>
                <a:lnTo>
                  <a:pt x="982" y="1078"/>
                </a:lnTo>
                <a:lnTo>
                  <a:pt x="970" y="1078"/>
                </a:lnTo>
                <a:lnTo>
                  <a:pt x="950" y="1084"/>
                </a:lnTo>
                <a:lnTo>
                  <a:pt x="940" y="1084"/>
                </a:lnTo>
                <a:lnTo>
                  <a:pt x="932" y="1086"/>
                </a:lnTo>
                <a:lnTo>
                  <a:pt x="922" y="1084"/>
                </a:lnTo>
                <a:lnTo>
                  <a:pt x="912" y="1080"/>
                </a:lnTo>
                <a:lnTo>
                  <a:pt x="898" y="1076"/>
                </a:lnTo>
                <a:lnTo>
                  <a:pt x="884" y="1074"/>
                </a:lnTo>
                <a:lnTo>
                  <a:pt x="854" y="1072"/>
                </a:lnTo>
                <a:lnTo>
                  <a:pt x="816" y="1066"/>
                </a:lnTo>
                <a:lnTo>
                  <a:pt x="798" y="1062"/>
                </a:lnTo>
                <a:lnTo>
                  <a:pt x="778" y="1054"/>
                </a:lnTo>
                <a:lnTo>
                  <a:pt x="760" y="1048"/>
                </a:lnTo>
                <a:lnTo>
                  <a:pt x="744" y="1046"/>
                </a:lnTo>
                <a:lnTo>
                  <a:pt x="732" y="1048"/>
                </a:lnTo>
                <a:lnTo>
                  <a:pt x="722" y="1050"/>
                </a:lnTo>
                <a:lnTo>
                  <a:pt x="710" y="1052"/>
                </a:lnTo>
                <a:lnTo>
                  <a:pt x="698" y="1054"/>
                </a:lnTo>
                <a:lnTo>
                  <a:pt x="682" y="1054"/>
                </a:lnTo>
                <a:lnTo>
                  <a:pt x="664" y="1050"/>
                </a:lnTo>
                <a:lnTo>
                  <a:pt x="648" y="1044"/>
                </a:lnTo>
                <a:lnTo>
                  <a:pt x="640" y="1038"/>
                </a:lnTo>
                <a:lnTo>
                  <a:pt x="636" y="1034"/>
                </a:lnTo>
                <a:lnTo>
                  <a:pt x="636" y="1028"/>
                </a:lnTo>
                <a:lnTo>
                  <a:pt x="634" y="1024"/>
                </a:lnTo>
                <a:lnTo>
                  <a:pt x="632" y="1022"/>
                </a:lnTo>
                <a:lnTo>
                  <a:pt x="622" y="1020"/>
                </a:lnTo>
                <a:lnTo>
                  <a:pt x="606" y="1020"/>
                </a:lnTo>
                <a:lnTo>
                  <a:pt x="572" y="1020"/>
                </a:lnTo>
                <a:lnTo>
                  <a:pt x="558" y="1022"/>
                </a:lnTo>
                <a:lnTo>
                  <a:pt x="552" y="1020"/>
                </a:lnTo>
                <a:lnTo>
                  <a:pt x="550" y="1018"/>
                </a:lnTo>
                <a:lnTo>
                  <a:pt x="540" y="1010"/>
                </a:lnTo>
                <a:lnTo>
                  <a:pt x="534" y="1006"/>
                </a:lnTo>
                <a:lnTo>
                  <a:pt x="528" y="1004"/>
                </a:lnTo>
                <a:lnTo>
                  <a:pt x="524" y="1006"/>
                </a:lnTo>
                <a:lnTo>
                  <a:pt x="520" y="1006"/>
                </a:lnTo>
                <a:lnTo>
                  <a:pt x="510" y="1010"/>
                </a:lnTo>
                <a:lnTo>
                  <a:pt x="506" y="1010"/>
                </a:lnTo>
                <a:lnTo>
                  <a:pt x="500" y="1006"/>
                </a:lnTo>
                <a:lnTo>
                  <a:pt x="488" y="996"/>
                </a:lnTo>
                <a:lnTo>
                  <a:pt x="482" y="992"/>
                </a:lnTo>
                <a:lnTo>
                  <a:pt x="474" y="990"/>
                </a:lnTo>
                <a:lnTo>
                  <a:pt x="466" y="988"/>
                </a:lnTo>
                <a:lnTo>
                  <a:pt x="456" y="990"/>
                </a:lnTo>
                <a:lnTo>
                  <a:pt x="446" y="996"/>
                </a:lnTo>
                <a:lnTo>
                  <a:pt x="432" y="1008"/>
                </a:lnTo>
                <a:lnTo>
                  <a:pt x="418" y="1018"/>
                </a:lnTo>
                <a:lnTo>
                  <a:pt x="404" y="1022"/>
                </a:lnTo>
                <a:lnTo>
                  <a:pt x="392" y="1022"/>
                </a:lnTo>
                <a:lnTo>
                  <a:pt x="378" y="1022"/>
                </a:lnTo>
                <a:lnTo>
                  <a:pt x="364" y="1024"/>
                </a:lnTo>
                <a:lnTo>
                  <a:pt x="348" y="1026"/>
                </a:lnTo>
                <a:lnTo>
                  <a:pt x="332" y="1032"/>
                </a:lnTo>
                <a:lnTo>
                  <a:pt x="310" y="1046"/>
                </a:lnTo>
                <a:lnTo>
                  <a:pt x="300" y="1054"/>
                </a:lnTo>
                <a:lnTo>
                  <a:pt x="290" y="1058"/>
                </a:lnTo>
                <a:lnTo>
                  <a:pt x="282" y="1062"/>
                </a:lnTo>
                <a:lnTo>
                  <a:pt x="274" y="1064"/>
                </a:lnTo>
                <a:lnTo>
                  <a:pt x="262" y="1064"/>
                </a:lnTo>
                <a:lnTo>
                  <a:pt x="250" y="1064"/>
                </a:lnTo>
                <a:lnTo>
                  <a:pt x="240" y="1062"/>
                </a:lnTo>
                <a:lnTo>
                  <a:pt x="236" y="1064"/>
                </a:lnTo>
                <a:lnTo>
                  <a:pt x="232" y="1066"/>
                </a:lnTo>
                <a:lnTo>
                  <a:pt x="226" y="1068"/>
                </a:lnTo>
                <a:lnTo>
                  <a:pt x="222" y="1074"/>
                </a:lnTo>
                <a:lnTo>
                  <a:pt x="212" y="1090"/>
                </a:lnTo>
                <a:lnTo>
                  <a:pt x="202" y="1110"/>
                </a:lnTo>
                <a:lnTo>
                  <a:pt x="192" y="1128"/>
                </a:lnTo>
                <a:lnTo>
                  <a:pt x="182" y="1140"/>
                </a:lnTo>
                <a:lnTo>
                  <a:pt x="172" y="1152"/>
                </a:lnTo>
                <a:lnTo>
                  <a:pt x="158" y="1158"/>
                </a:lnTo>
                <a:lnTo>
                  <a:pt x="142" y="1164"/>
                </a:lnTo>
                <a:lnTo>
                  <a:pt x="122" y="1166"/>
                </a:lnTo>
                <a:lnTo>
                  <a:pt x="96" y="1168"/>
                </a:lnTo>
                <a:lnTo>
                  <a:pt x="84" y="1168"/>
                </a:lnTo>
                <a:lnTo>
                  <a:pt x="78" y="1170"/>
                </a:lnTo>
                <a:lnTo>
                  <a:pt x="76" y="1174"/>
                </a:lnTo>
                <a:lnTo>
                  <a:pt x="74" y="1178"/>
                </a:lnTo>
                <a:lnTo>
                  <a:pt x="74" y="1184"/>
                </a:lnTo>
                <a:lnTo>
                  <a:pt x="72" y="1188"/>
                </a:lnTo>
                <a:lnTo>
                  <a:pt x="68" y="1194"/>
                </a:lnTo>
                <a:lnTo>
                  <a:pt x="58" y="1198"/>
                </a:lnTo>
                <a:lnTo>
                  <a:pt x="54" y="1200"/>
                </a:lnTo>
                <a:lnTo>
                  <a:pt x="54" y="1202"/>
                </a:lnTo>
                <a:lnTo>
                  <a:pt x="54" y="1204"/>
                </a:lnTo>
                <a:lnTo>
                  <a:pt x="58" y="1208"/>
                </a:lnTo>
                <a:lnTo>
                  <a:pt x="74" y="1214"/>
                </a:lnTo>
                <a:lnTo>
                  <a:pt x="94" y="1222"/>
                </a:lnTo>
                <a:lnTo>
                  <a:pt x="116" y="1232"/>
                </a:lnTo>
                <a:lnTo>
                  <a:pt x="138" y="1244"/>
                </a:lnTo>
                <a:lnTo>
                  <a:pt x="156" y="1258"/>
                </a:lnTo>
                <a:lnTo>
                  <a:pt x="164" y="1264"/>
                </a:lnTo>
                <a:lnTo>
                  <a:pt x="168" y="1272"/>
                </a:lnTo>
                <a:lnTo>
                  <a:pt x="172" y="1280"/>
                </a:lnTo>
                <a:lnTo>
                  <a:pt x="178" y="1286"/>
                </a:lnTo>
                <a:lnTo>
                  <a:pt x="186" y="1294"/>
                </a:lnTo>
                <a:lnTo>
                  <a:pt x="196" y="1296"/>
                </a:lnTo>
                <a:lnTo>
                  <a:pt x="206" y="1296"/>
                </a:lnTo>
                <a:lnTo>
                  <a:pt x="214" y="1294"/>
                </a:lnTo>
                <a:lnTo>
                  <a:pt x="218" y="1294"/>
                </a:lnTo>
                <a:lnTo>
                  <a:pt x="220" y="1296"/>
                </a:lnTo>
                <a:lnTo>
                  <a:pt x="222" y="1296"/>
                </a:lnTo>
                <a:lnTo>
                  <a:pt x="222" y="1304"/>
                </a:lnTo>
                <a:lnTo>
                  <a:pt x="220" y="1312"/>
                </a:lnTo>
                <a:lnTo>
                  <a:pt x="222" y="1316"/>
                </a:lnTo>
                <a:lnTo>
                  <a:pt x="224" y="1318"/>
                </a:lnTo>
                <a:lnTo>
                  <a:pt x="228" y="1318"/>
                </a:lnTo>
                <a:lnTo>
                  <a:pt x="232" y="1320"/>
                </a:lnTo>
                <a:lnTo>
                  <a:pt x="236" y="1322"/>
                </a:lnTo>
                <a:lnTo>
                  <a:pt x="240" y="1326"/>
                </a:lnTo>
                <a:lnTo>
                  <a:pt x="242" y="1332"/>
                </a:lnTo>
                <a:lnTo>
                  <a:pt x="244" y="1338"/>
                </a:lnTo>
                <a:lnTo>
                  <a:pt x="248" y="1342"/>
                </a:lnTo>
                <a:lnTo>
                  <a:pt x="254" y="1342"/>
                </a:lnTo>
                <a:lnTo>
                  <a:pt x="260" y="1342"/>
                </a:lnTo>
                <a:lnTo>
                  <a:pt x="266" y="1342"/>
                </a:lnTo>
                <a:lnTo>
                  <a:pt x="272" y="1342"/>
                </a:lnTo>
                <a:lnTo>
                  <a:pt x="274" y="1344"/>
                </a:lnTo>
                <a:lnTo>
                  <a:pt x="276" y="1350"/>
                </a:lnTo>
                <a:lnTo>
                  <a:pt x="274" y="1358"/>
                </a:lnTo>
                <a:lnTo>
                  <a:pt x="272" y="1358"/>
                </a:lnTo>
                <a:lnTo>
                  <a:pt x="270" y="1356"/>
                </a:lnTo>
                <a:lnTo>
                  <a:pt x="268" y="1356"/>
                </a:lnTo>
                <a:lnTo>
                  <a:pt x="264" y="1356"/>
                </a:lnTo>
                <a:lnTo>
                  <a:pt x="258" y="1358"/>
                </a:lnTo>
                <a:lnTo>
                  <a:pt x="252" y="1362"/>
                </a:lnTo>
                <a:lnTo>
                  <a:pt x="250" y="1364"/>
                </a:lnTo>
                <a:lnTo>
                  <a:pt x="248" y="1364"/>
                </a:lnTo>
                <a:lnTo>
                  <a:pt x="240" y="1362"/>
                </a:lnTo>
                <a:lnTo>
                  <a:pt x="234" y="1360"/>
                </a:lnTo>
                <a:lnTo>
                  <a:pt x="224" y="1358"/>
                </a:lnTo>
                <a:lnTo>
                  <a:pt x="212" y="1358"/>
                </a:lnTo>
                <a:lnTo>
                  <a:pt x="194" y="1360"/>
                </a:lnTo>
                <a:lnTo>
                  <a:pt x="186" y="1362"/>
                </a:lnTo>
                <a:lnTo>
                  <a:pt x="180" y="1360"/>
                </a:lnTo>
                <a:lnTo>
                  <a:pt x="176" y="1358"/>
                </a:lnTo>
                <a:lnTo>
                  <a:pt x="174" y="1356"/>
                </a:lnTo>
                <a:lnTo>
                  <a:pt x="174" y="1348"/>
                </a:lnTo>
                <a:lnTo>
                  <a:pt x="176" y="1338"/>
                </a:lnTo>
                <a:lnTo>
                  <a:pt x="176" y="1330"/>
                </a:lnTo>
                <a:lnTo>
                  <a:pt x="176" y="1326"/>
                </a:lnTo>
                <a:lnTo>
                  <a:pt x="172" y="1324"/>
                </a:lnTo>
                <a:lnTo>
                  <a:pt x="168" y="1322"/>
                </a:lnTo>
                <a:lnTo>
                  <a:pt x="162" y="1322"/>
                </a:lnTo>
                <a:lnTo>
                  <a:pt x="142" y="1328"/>
                </a:lnTo>
                <a:lnTo>
                  <a:pt x="116" y="1336"/>
                </a:lnTo>
                <a:lnTo>
                  <a:pt x="94" y="1346"/>
                </a:lnTo>
                <a:lnTo>
                  <a:pt x="56" y="1364"/>
                </a:lnTo>
                <a:lnTo>
                  <a:pt x="30" y="1378"/>
                </a:lnTo>
                <a:lnTo>
                  <a:pt x="18" y="1384"/>
                </a:lnTo>
                <a:lnTo>
                  <a:pt x="10" y="1386"/>
                </a:lnTo>
                <a:lnTo>
                  <a:pt x="4" y="1388"/>
                </a:lnTo>
                <a:lnTo>
                  <a:pt x="0" y="1392"/>
                </a:lnTo>
                <a:lnTo>
                  <a:pt x="0" y="1396"/>
                </a:lnTo>
                <a:lnTo>
                  <a:pt x="2" y="1400"/>
                </a:lnTo>
                <a:lnTo>
                  <a:pt x="8" y="1404"/>
                </a:lnTo>
                <a:lnTo>
                  <a:pt x="18" y="1408"/>
                </a:lnTo>
                <a:lnTo>
                  <a:pt x="28" y="1412"/>
                </a:lnTo>
                <a:lnTo>
                  <a:pt x="44" y="1414"/>
                </a:lnTo>
                <a:lnTo>
                  <a:pt x="54" y="1414"/>
                </a:lnTo>
                <a:lnTo>
                  <a:pt x="60" y="1416"/>
                </a:lnTo>
                <a:lnTo>
                  <a:pt x="60" y="1420"/>
                </a:lnTo>
                <a:lnTo>
                  <a:pt x="56" y="1424"/>
                </a:lnTo>
                <a:lnTo>
                  <a:pt x="52" y="1428"/>
                </a:lnTo>
                <a:lnTo>
                  <a:pt x="50" y="1432"/>
                </a:lnTo>
                <a:lnTo>
                  <a:pt x="50" y="1436"/>
                </a:lnTo>
                <a:lnTo>
                  <a:pt x="56" y="1442"/>
                </a:lnTo>
                <a:lnTo>
                  <a:pt x="64" y="1446"/>
                </a:lnTo>
                <a:lnTo>
                  <a:pt x="68" y="1450"/>
                </a:lnTo>
                <a:lnTo>
                  <a:pt x="68" y="1460"/>
                </a:lnTo>
                <a:lnTo>
                  <a:pt x="70" y="1464"/>
                </a:lnTo>
                <a:lnTo>
                  <a:pt x="74" y="1468"/>
                </a:lnTo>
                <a:lnTo>
                  <a:pt x="82" y="1470"/>
                </a:lnTo>
                <a:lnTo>
                  <a:pt x="94" y="1474"/>
                </a:lnTo>
                <a:lnTo>
                  <a:pt x="110" y="1474"/>
                </a:lnTo>
                <a:lnTo>
                  <a:pt x="122" y="1472"/>
                </a:lnTo>
                <a:lnTo>
                  <a:pt x="144" y="1466"/>
                </a:lnTo>
                <a:lnTo>
                  <a:pt x="156" y="1464"/>
                </a:lnTo>
                <a:lnTo>
                  <a:pt x="166" y="1464"/>
                </a:lnTo>
                <a:lnTo>
                  <a:pt x="178" y="1466"/>
                </a:lnTo>
                <a:lnTo>
                  <a:pt x="190" y="1474"/>
                </a:lnTo>
                <a:lnTo>
                  <a:pt x="198" y="1476"/>
                </a:lnTo>
                <a:lnTo>
                  <a:pt x="204" y="1478"/>
                </a:lnTo>
                <a:lnTo>
                  <a:pt x="212" y="1478"/>
                </a:lnTo>
                <a:lnTo>
                  <a:pt x="218" y="1476"/>
                </a:lnTo>
                <a:lnTo>
                  <a:pt x="230" y="1470"/>
                </a:lnTo>
                <a:lnTo>
                  <a:pt x="242" y="1460"/>
                </a:lnTo>
                <a:lnTo>
                  <a:pt x="254" y="1452"/>
                </a:lnTo>
                <a:lnTo>
                  <a:pt x="266" y="1446"/>
                </a:lnTo>
                <a:lnTo>
                  <a:pt x="272" y="1444"/>
                </a:lnTo>
                <a:lnTo>
                  <a:pt x="276" y="1444"/>
                </a:lnTo>
                <a:lnTo>
                  <a:pt x="282" y="1446"/>
                </a:lnTo>
                <a:lnTo>
                  <a:pt x="286" y="1450"/>
                </a:lnTo>
                <a:lnTo>
                  <a:pt x="290" y="1454"/>
                </a:lnTo>
                <a:lnTo>
                  <a:pt x="292" y="1458"/>
                </a:lnTo>
                <a:lnTo>
                  <a:pt x="290" y="1460"/>
                </a:lnTo>
                <a:lnTo>
                  <a:pt x="288" y="1464"/>
                </a:lnTo>
                <a:lnTo>
                  <a:pt x="282" y="1466"/>
                </a:lnTo>
                <a:lnTo>
                  <a:pt x="274" y="1468"/>
                </a:lnTo>
                <a:lnTo>
                  <a:pt x="266" y="1470"/>
                </a:lnTo>
                <a:lnTo>
                  <a:pt x="262" y="1472"/>
                </a:lnTo>
                <a:lnTo>
                  <a:pt x="262" y="1474"/>
                </a:lnTo>
                <a:lnTo>
                  <a:pt x="262" y="1478"/>
                </a:lnTo>
                <a:lnTo>
                  <a:pt x="274" y="1484"/>
                </a:lnTo>
                <a:lnTo>
                  <a:pt x="282" y="1488"/>
                </a:lnTo>
                <a:lnTo>
                  <a:pt x="286" y="1494"/>
                </a:lnTo>
                <a:lnTo>
                  <a:pt x="290" y="1498"/>
                </a:lnTo>
                <a:lnTo>
                  <a:pt x="292" y="1504"/>
                </a:lnTo>
                <a:lnTo>
                  <a:pt x="294" y="1508"/>
                </a:lnTo>
                <a:lnTo>
                  <a:pt x="292" y="1514"/>
                </a:lnTo>
                <a:lnTo>
                  <a:pt x="288" y="1522"/>
                </a:lnTo>
                <a:lnTo>
                  <a:pt x="280" y="1530"/>
                </a:lnTo>
                <a:lnTo>
                  <a:pt x="270" y="1536"/>
                </a:lnTo>
                <a:lnTo>
                  <a:pt x="258" y="1540"/>
                </a:lnTo>
                <a:lnTo>
                  <a:pt x="246" y="1538"/>
                </a:lnTo>
                <a:lnTo>
                  <a:pt x="240" y="1538"/>
                </a:lnTo>
                <a:lnTo>
                  <a:pt x="234" y="1538"/>
                </a:lnTo>
                <a:lnTo>
                  <a:pt x="226" y="1542"/>
                </a:lnTo>
                <a:lnTo>
                  <a:pt x="220" y="1548"/>
                </a:lnTo>
                <a:lnTo>
                  <a:pt x="216" y="1556"/>
                </a:lnTo>
                <a:lnTo>
                  <a:pt x="210" y="1564"/>
                </a:lnTo>
                <a:lnTo>
                  <a:pt x="202" y="1568"/>
                </a:lnTo>
                <a:lnTo>
                  <a:pt x="198" y="1570"/>
                </a:lnTo>
                <a:lnTo>
                  <a:pt x="192" y="1568"/>
                </a:lnTo>
                <a:lnTo>
                  <a:pt x="186" y="1566"/>
                </a:lnTo>
                <a:lnTo>
                  <a:pt x="180" y="1562"/>
                </a:lnTo>
                <a:lnTo>
                  <a:pt x="172" y="1558"/>
                </a:lnTo>
                <a:lnTo>
                  <a:pt x="166" y="1558"/>
                </a:lnTo>
                <a:lnTo>
                  <a:pt x="160" y="1558"/>
                </a:lnTo>
                <a:lnTo>
                  <a:pt x="154" y="1558"/>
                </a:lnTo>
                <a:lnTo>
                  <a:pt x="144" y="1564"/>
                </a:lnTo>
                <a:lnTo>
                  <a:pt x="138" y="1574"/>
                </a:lnTo>
                <a:lnTo>
                  <a:pt x="124" y="1596"/>
                </a:lnTo>
                <a:lnTo>
                  <a:pt x="118" y="1606"/>
                </a:lnTo>
                <a:lnTo>
                  <a:pt x="112" y="1610"/>
                </a:lnTo>
                <a:lnTo>
                  <a:pt x="106" y="1614"/>
                </a:lnTo>
                <a:lnTo>
                  <a:pt x="102" y="1618"/>
                </a:lnTo>
                <a:lnTo>
                  <a:pt x="96" y="1628"/>
                </a:lnTo>
                <a:lnTo>
                  <a:pt x="92" y="1640"/>
                </a:lnTo>
                <a:lnTo>
                  <a:pt x="88" y="1646"/>
                </a:lnTo>
                <a:lnTo>
                  <a:pt x="82" y="1652"/>
                </a:lnTo>
                <a:lnTo>
                  <a:pt x="76" y="1656"/>
                </a:lnTo>
                <a:lnTo>
                  <a:pt x="74" y="1660"/>
                </a:lnTo>
                <a:lnTo>
                  <a:pt x="74" y="1664"/>
                </a:lnTo>
                <a:lnTo>
                  <a:pt x="76" y="1670"/>
                </a:lnTo>
                <a:lnTo>
                  <a:pt x="88" y="1680"/>
                </a:lnTo>
                <a:lnTo>
                  <a:pt x="108" y="1696"/>
                </a:lnTo>
                <a:lnTo>
                  <a:pt x="116" y="1704"/>
                </a:lnTo>
                <a:lnTo>
                  <a:pt x="120" y="1712"/>
                </a:lnTo>
                <a:lnTo>
                  <a:pt x="118" y="1718"/>
                </a:lnTo>
                <a:lnTo>
                  <a:pt x="116" y="1724"/>
                </a:lnTo>
                <a:lnTo>
                  <a:pt x="114" y="1728"/>
                </a:lnTo>
                <a:lnTo>
                  <a:pt x="112" y="1734"/>
                </a:lnTo>
                <a:lnTo>
                  <a:pt x="112" y="1738"/>
                </a:lnTo>
                <a:lnTo>
                  <a:pt x="118" y="1744"/>
                </a:lnTo>
                <a:lnTo>
                  <a:pt x="132" y="1758"/>
                </a:lnTo>
                <a:lnTo>
                  <a:pt x="148" y="1772"/>
                </a:lnTo>
                <a:lnTo>
                  <a:pt x="158" y="1778"/>
                </a:lnTo>
                <a:lnTo>
                  <a:pt x="168" y="1782"/>
                </a:lnTo>
                <a:lnTo>
                  <a:pt x="180" y="1784"/>
                </a:lnTo>
                <a:lnTo>
                  <a:pt x="194" y="1780"/>
                </a:lnTo>
                <a:lnTo>
                  <a:pt x="208" y="1776"/>
                </a:lnTo>
                <a:lnTo>
                  <a:pt x="220" y="1774"/>
                </a:lnTo>
                <a:lnTo>
                  <a:pt x="228" y="1774"/>
                </a:lnTo>
                <a:lnTo>
                  <a:pt x="236" y="1776"/>
                </a:lnTo>
                <a:lnTo>
                  <a:pt x="240" y="1782"/>
                </a:lnTo>
                <a:lnTo>
                  <a:pt x="242" y="1788"/>
                </a:lnTo>
                <a:lnTo>
                  <a:pt x="242" y="1798"/>
                </a:lnTo>
                <a:lnTo>
                  <a:pt x="240" y="1808"/>
                </a:lnTo>
                <a:lnTo>
                  <a:pt x="236" y="1818"/>
                </a:lnTo>
                <a:lnTo>
                  <a:pt x="236" y="1824"/>
                </a:lnTo>
                <a:lnTo>
                  <a:pt x="238" y="1828"/>
                </a:lnTo>
                <a:lnTo>
                  <a:pt x="242" y="1830"/>
                </a:lnTo>
                <a:lnTo>
                  <a:pt x="244" y="1832"/>
                </a:lnTo>
                <a:lnTo>
                  <a:pt x="246" y="1834"/>
                </a:lnTo>
                <a:lnTo>
                  <a:pt x="246" y="1840"/>
                </a:lnTo>
                <a:lnTo>
                  <a:pt x="244" y="1848"/>
                </a:lnTo>
                <a:lnTo>
                  <a:pt x="242" y="1856"/>
                </a:lnTo>
                <a:lnTo>
                  <a:pt x="244" y="1862"/>
                </a:lnTo>
                <a:lnTo>
                  <a:pt x="248" y="1864"/>
                </a:lnTo>
                <a:lnTo>
                  <a:pt x="254" y="1862"/>
                </a:lnTo>
                <a:lnTo>
                  <a:pt x="262" y="1860"/>
                </a:lnTo>
                <a:lnTo>
                  <a:pt x="270" y="1856"/>
                </a:lnTo>
                <a:lnTo>
                  <a:pt x="284" y="1844"/>
                </a:lnTo>
                <a:lnTo>
                  <a:pt x="292" y="1840"/>
                </a:lnTo>
                <a:lnTo>
                  <a:pt x="300" y="1838"/>
                </a:lnTo>
                <a:lnTo>
                  <a:pt x="308" y="1838"/>
                </a:lnTo>
                <a:lnTo>
                  <a:pt x="318" y="1842"/>
                </a:lnTo>
                <a:lnTo>
                  <a:pt x="326" y="1846"/>
                </a:lnTo>
                <a:lnTo>
                  <a:pt x="336" y="1852"/>
                </a:lnTo>
                <a:lnTo>
                  <a:pt x="352" y="1866"/>
                </a:lnTo>
                <a:lnTo>
                  <a:pt x="358" y="1870"/>
                </a:lnTo>
                <a:lnTo>
                  <a:pt x="364" y="1870"/>
                </a:lnTo>
                <a:lnTo>
                  <a:pt x="368" y="1868"/>
                </a:lnTo>
                <a:lnTo>
                  <a:pt x="370" y="1864"/>
                </a:lnTo>
                <a:lnTo>
                  <a:pt x="376" y="1858"/>
                </a:lnTo>
                <a:lnTo>
                  <a:pt x="380" y="1856"/>
                </a:lnTo>
                <a:lnTo>
                  <a:pt x="386" y="1858"/>
                </a:lnTo>
                <a:lnTo>
                  <a:pt x="392" y="1860"/>
                </a:lnTo>
                <a:lnTo>
                  <a:pt x="402" y="1858"/>
                </a:lnTo>
                <a:lnTo>
                  <a:pt x="420" y="1852"/>
                </a:lnTo>
                <a:lnTo>
                  <a:pt x="432" y="1846"/>
                </a:lnTo>
                <a:lnTo>
                  <a:pt x="434" y="1848"/>
                </a:lnTo>
                <a:lnTo>
                  <a:pt x="430" y="1854"/>
                </a:lnTo>
                <a:lnTo>
                  <a:pt x="420" y="1872"/>
                </a:lnTo>
                <a:lnTo>
                  <a:pt x="414" y="1886"/>
                </a:lnTo>
                <a:lnTo>
                  <a:pt x="410" y="1900"/>
                </a:lnTo>
                <a:lnTo>
                  <a:pt x="410" y="1918"/>
                </a:lnTo>
                <a:lnTo>
                  <a:pt x="410" y="1924"/>
                </a:lnTo>
                <a:lnTo>
                  <a:pt x="406" y="1930"/>
                </a:lnTo>
                <a:lnTo>
                  <a:pt x="402" y="1932"/>
                </a:lnTo>
                <a:lnTo>
                  <a:pt x="398" y="1934"/>
                </a:lnTo>
                <a:lnTo>
                  <a:pt x="392" y="1936"/>
                </a:lnTo>
                <a:lnTo>
                  <a:pt x="386" y="1940"/>
                </a:lnTo>
                <a:lnTo>
                  <a:pt x="380" y="1946"/>
                </a:lnTo>
                <a:lnTo>
                  <a:pt x="374" y="1958"/>
                </a:lnTo>
                <a:lnTo>
                  <a:pt x="368" y="1968"/>
                </a:lnTo>
                <a:lnTo>
                  <a:pt x="360" y="1974"/>
                </a:lnTo>
                <a:lnTo>
                  <a:pt x="352" y="1980"/>
                </a:lnTo>
                <a:lnTo>
                  <a:pt x="342" y="1984"/>
                </a:lnTo>
                <a:lnTo>
                  <a:pt x="334" y="1988"/>
                </a:lnTo>
                <a:lnTo>
                  <a:pt x="324" y="1992"/>
                </a:lnTo>
                <a:lnTo>
                  <a:pt x="314" y="2000"/>
                </a:lnTo>
                <a:lnTo>
                  <a:pt x="306" y="2012"/>
                </a:lnTo>
                <a:lnTo>
                  <a:pt x="300" y="2022"/>
                </a:lnTo>
                <a:lnTo>
                  <a:pt x="296" y="2026"/>
                </a:lnTo>
                <a:lnTo>
                  <a:pt x="292" y="2028"/>
                </a:lnTo>
                <a:lnTo>
                  <a:pt x="288" y="2028"/>
                </a:lnTo>
                <a:lnTo>
                  <a:pt x="276" y="2026"/>
                </a:lnTo>
                <a:lnTo>
                  <a:pt x="268" y="2026"/>
                </a:lnTo>
                <a:lnTo>
                  <a:pt x="256" y="2030"/>
                </a:lnTo>
                <a:lnTo>
                  <a:pt x="244" y="2034"/>
                </a:lnTo>
                <a:lnTo>
                  <a:pt x="236" y="2040"/>
                </a:lnTo>
                <a:lnTo>
                  <a:pt x="232" y="2044"/>
                </a:lnTo>
                <a:lnTo>
                  <a:pt x="228" y="2048"/>
                </a:lnTo>
                <a:lnTo>
                  <a:pt x="224" y="2058"/>
                </a:lnTo>
                <a:lnTo>
                  <a:pt x="218" y="2062"/>
                </a:lnTo>
                <a:lnTo>
                  <a:pt x="210" y="2066"/>
                </a:lnTo>
                <a:lnTo>
                  <a:pt x="200" y="2072"/>
                </a:lnTo>
                <a:lnTo>
                  <a:pt x="194" y="2078"/>
                </a:lnTo>
                <a:lnTo>
                  <a:pt x="190" y="2082"/>
                </a:lnTo>
                <a:lnTo>
                  <a:pt x="188" y="2088"/>
                </a:lnTo>
                <a:lnTo>
                  <a:pt x="188" y="2092"/>
                </a:lnTo>
                <a:lnTo>
                  <a:pt x="192" y="2092"/>
                </a:lnTo>
                <a:lnTo>
                  <a:pt x="200" y="2092"/>
                </a:lnTo>
                <a:lnTo>
                  <a:pt x="212" y="2088"/>
                </a:lnTo>
                <a:lnTo>
                  <a:pt x="226" y="2084"/>
                </a:lnTo>
                <a:lnTo>
                  <a:pt x="236" y="2076"/>
                </a:lnTo>
                <a:lnTo>
                  <a:pt x="248" y="2064"/>
                </a:lnTo>
                <a:lnTo>
                  <a:pt x="256" y="2056"/>
                </a:lnTo>
                <a:lnTo>
                  <a:pt x="258" y="2056"/>
                </a:lnTo>
                <a:lnTo>
                  <a:pt x="262" y="2060"/>
                </a:lnTo>
                <a:lnTo>
                  <a:pt x="266" y="2064"/>
                </a:lnTo>
                <a:lnTo>
                  <a:pt x="270" y="2064"/>
                </a:lnTo>
                <a:lnTo>
                  <a:pt x="278" y="2062"/>
                </a:lnTo>
                <a:lnTo>
                  <a:pt x="282" y="2060"/>
                </a:lnTo>
                <a:lnTo>
                  <a:pt x="286" y="2060"/>
                </a:lnTo>
                <a:lnTo>
                  <a:pt x="288" y="2062"/>
                </a:lnTo>
                <a:lnTo>
                  <a:pt x="290" y="2068"/>
                </a:lnTo>
                <a:lnTo>
                  <a:pt x="292" y="2074"/>
                </a:lnTo>
                <a:lnTo>
                  <a:pt x="296" y="2078"/>
                </a:lnTo>
                <a:lnTo>
                  <a:pt x="300" y="2078"/>
                </a:lnTo>
                <a:lnTo>
                  <a:pt x="302" y="2078"/>
                </a:lnTo>
                <a:lnTo>
                  <a:pt x="306" y="2074"/>
                </a:lnTo>
                <a:lnTo>
                  <a:pt x="308" y="2070"/>
                </a:lnTo>
                <a:lnTo>
                  <a:pt x="308" y="2066"/>
                </a:lnTo>
                <a:lnTo>
                  <a:pt x="308" y="2060"/>
                </a:lnTo>
                <a:lnTo>
                  <a:pt x="306" y="2054"/>
                </a:lnTo>
                <a:lnTo>
                  <a:pt x="308" y="2050"/>
                </a:lnTo>
                <a:lnTo>
                  <a:pt x="312" y="2044"/>
                </a:lnTo>
                <a:lnTo>
                  <a:pt x="318" y="2042"/>
                </a:lnTo>
                <a:lnTo>
                  <a:pt x="322" y="2040"/>
                </a:lnTo>
                <a:lnTo>
                  <a:pt x="328" y="2040"/>
                </a:lnTo>
                <a:lnTo>
                  <a:pt x="332" y="2042"/>
                </a:lnTo>
                <a:lnTo>
                  <a:pt x="334" y="2046"/>
                </a:lnTo>
                <a:lnTo>
                  <a:pt x="334" y="2048"/>
                </a:lnTo>
                <a:lnTo>
                  <a:pt x="336" y="2050"/>
                </a:lnTo>
                <a:lnTo>
                  <a:pt x="340" y="2048"/>
                </a:lnTo>
                <a:lnTo>
                  <a:pt x="354" y="2040"/>
                </a:lnTo>
                <a:lnTo>
                  <a:pt x="372" y="2028"/>
                </a:lnTo>
                <a:lnTo>
                  <a:pt x="380" y="2022"/>
                </a:lnTo>
                <a:lnTo>
                  <a:pt x="390" y="2022"/>
                </a:lnTo>
                <a:lnTo>
                  <a:pt x="394" y="2020"/>
                </a:lnTo>
                <a:lnTo>
                  <a:pt x="396" y="2020"/>
                </a:lnTo>
                <a:lnTo>
                  <a:pt x="394" y="2012"/>
                </a:lnTo>
                <a:lnTo>
                  <a:pt x="396" y="2008"/>
                </a:lnTo>
                <a:lnTo>
                  <a:pt x="400" y="2000"/>
                </a:lnTo>
                <a:lnTo>
                  <a:pt x="408" y="1992"/>
                </a:lnTo>
                <a:lnTo>
                  <a:pt x="424" y="1982"/>
                </a:lnTo>
                <a:lnTo>
                  <a:pt x="440" y="1972"/>
                </a:lnTo>
                <a:lnTo>
                  <a:pt x="454" y="1964"/>
                </a:lnTo>
                <a:lnTo>
                  <a:pt x="462" y="1956"/>
                </a:lnTo>
                <a:lnTo>
                  <a:pt x="468" y="1950"/>
                </a:lnTo>
                <a:lnTo>
                  <a:pt x="478" y="1938"/>
                </a:lnTo>
                <a:lnTo>
                  <a:pt x="484" y="1932"/>
                </a:lnTo>
                <a:lnTo>
                  <a:pt x="494" y="1926"/>
                </a:lnTo>
                <a:lnTo>
                  <a:pt x="516" y="1916"/>
                </a:lnTo>
                <a:lnTo>
                  <a:pt x="538" y="1902"/>
                </a:lnTo>
                <a:lnTo>
                  <a:pt x="548" y="1896"/>
                </a:lnTo>
                <a:lnTo>
                  <a:pt x="556" y="1888"/>
                </a:lnTo>
                <a:lnTo>
                  <a:pt x="562" y="1882"/>
                </a:lnTo>
                <a:lnTo>
                  <a:pt x="566" y="1874"/>
                </a:lnTo>
                <a:lnTo>
                  <a:pt x="568" y="1866"/>
                </a:lnTo>
                <a:lnTo>
                  <a:pt x="572" y="1862"/>
                </a:lnTo>
                <a:lnTo>
                  <a:pt x="580" y="1856"/>
                </a:lnTo>
                <a:lnTo>
                  <a:pt x="588" y="1850"/>
                </a:lnTo>
                <a:lnTo>
                  <a:pt x="592" y="1846"/>
                </a:lnTo>
                <a:lnTo>
                  <a:pt x="592" y="1840"/>
                </a:lnTo>
                <a:lnTo>
                  <a:pt x="592" y="1836"/>
                </a:lnTo>
                <a:lnTo>
                  <a:pt x="590" y="1834"/>
                </a:lnTo>
                <a:lnTo>
                  <a:pt x="584" y="1832"/>
                </a:lnTo>
                <a:lnTo>
                  <a:pt x="564" y="1832"/>
                </a:lnTo>
                <a:lnTo>
                  <a:pt x="556" y="1830"/>
                </a:lnTo>
                <a:lnTo>
                  <a:pt x="554" y="1828"/>
                </a:lnTo>
                <a:lnTo>
                  <a:pt x="554" y="1824"/>
                </a:lnTo>
                <a:lnTo>
                  <a:pt x="558" y="1820"/>
                </a:lnTo>
                <a:lnTo>
                  <a:pt x="570" y="1810"/>
                </a:lnTo>
                <a:lnTo>
                  <a:pt x="598" y="1786"/>
                </a:lnTo>
                <a:lnTo>
                  <a:pt x="618" y="1766"/>
                </a:lnTo>
                <a:lnTo>
                  <a:pt x="632" y="1748"/>
                </a:lnTo>
                <a:lnTo>
                  <a:pt x="646" y="1726"/>
                </a:lnTo>
                <a:lnTo>
                  <a:pt x="654" y="1714"/>
                </a:lnTo>
                <a:lnTo>
                  <a:pt x="666" y="1704"/>
                </a:lnTo>
                <a:lnTo>
                  <a:pt x="680" y="1696"/>
                </a:lnTo>
                <a:lnTo>
                  <a:pt x="694" y="1690"/>
                </a:lnTo>
                <a:lnTo>
                  <a:pt x="710" y="1688"/>
                </a:lnTo>
                <a:lnTo>
                  <a:pt x="726" y="1692"/>
                </a:lnTo>
                <a:lnTo>
                  <a:pt x="744" y="1698"/>
                </a:lnTo>
                <a:lnTo>
                  <a:pt x="752" y="1704"/>
                </a:lnTo>
                <a:lnTo>
                  <a:pt x="758" y="1710"/>
                </a:lnTo>
                <a:lnTo>
                  <a:pt x="770" y="1720"/>
                </a:lnTo>
                <a:lnTo>
                  <a:pt x="770" y="1722"/>
                </a:lnTo>
                <a:lnTo>
                  <a:pt x="770" y="1724"/>
                </a:lnTo>
                <a:lnTo>
                  <a:pt x="752" y="1714"/>
                </a:lnTo>
                <a:lnTo>
                  <a:pt x="738" y="1708"/>
                </a:lnTo>
                <a:lnTo>
                  <a:pt x="722" y="1702"/>
                </a:lnTo>
                <a:lnTo>
                  <a:pt x="712" y="1702"/>
                </a:lnTo>
                <a:lnTo>
                  <a:pt x="704" y="1702"/>
                </a:lnTo>
                <a:lnTo>
                  <a:pt x="696" y="1704"/>
                </a:lnTo>
                <a:lnTo>
                  <a:pt x="690" y="1706"/>
                </a:lnTo>
                <a:lnTo>
                  <a:pt x="680" y="1716"/>
                </a:lnTo>
                <a:lnTo>
                  <a:pt x="674" y="1722"/>
                </a:lnTo>
                <a:lnTo>
                  <a:pt x="672" y="1728"/>
                </a:lnTo>
                <a:lnTo>
                  <a:pt x="672" y="1734"/>
                </a:lnTo>
                <a:lnTo>
                  <a:pt x="672" y="1742"/>
                </a:lnTo>
                <a:lnTo>
                  <a:pt x="670" y="1748"/>
                </a:lnTo>
                <a:lnTo>
                  <a:pt x="668" y="1756"/>
                </a:lnTo>
                <a:lnTo>
                  <a:pt x="658" y="1766"/>
                </a:lnTo>
                <a:lnTo>
                  <a:pt x="652" y="1776"/>
                </a:lnTo>
                <a:lnTo>
                  <a:pt x="650" y="1782"/>
                </a:lnTo>
                <a:lnTo>
                  <a:pt x="652" y="1788"/>
                </a:lnTo>
                <a:lnTo>
                  <a:pt x="656" y="1792"/>
                </a:lnTo>
                <a:lnTo>
                  <a:pt x="660" y="1794"/>
                </a:lnTo>
                <a:lnTo>
                  <a:pt x="662" y="1798"/>
                </a:lnTo>
                <a:lnTo>
                  <a:pt x="662" y="1800"/>
                </a:lnTo>
                <a:lnTo>
                  <a:pt x="656" y="1806"/>
                </a:lnTo>
                <a:lnTo>
                  <a:pt x="646" y="1812"/>
                </a:lnTo>
                <a:lnTo>
                  <a:pt x="644" y="1816"/>
                </a:lnTo>
                <a:lnTo>
                  <a:pt x="644" y="1818"/>
                </a:lnTo>
                <a:lnTo>
                  <a:pt x="646" y="1820"/>
                </a:lnTo>
                <a:lnTo>
                  <a:pt x="650" y="1822"/>
                </a:lnTo>
                <a:lnTo>
                  <a:pt x="658" y="1824"/>
                </a:lnTo>
                <a:lnTo>
                  <a:pt x="670" y="1824"/>
                </a:lnTo>
                <a:lnTo>
                  <a:pt x="684" y="1820"/>
                </a:lnTo>
                <a:lnTo>
                  <a:pt x="700" y="1814"/>
                </a:lnTo>
                <a:lnTo>
                  <a:pt x="712" y="1806"/>
                </a:lnTo>
                <a:lnTo>
                  <a:pt x="732" y="1788"/>
                </a:lnTo>
                <a:lnTo>
                  <a:pt x="748" y="1778"/>
                </a:lnTo>
                <a:lnTo>
                  <a:pt x="762" y="1774"/>
                </a:lnTo>
                <a:lnTo>
                  <a:pt x="778" y="1772"/>
                </a:lnTo>
                <a:lnTo>
                  <a:pt x="786" y="1772"/>
                </a:lnTo>
                <a:lnTo>
                  <a:pt x="790" y="1770"/>
                </a:lnTo>
                <a:lnTo>
                  <a:pt x="790" y="1768"/>
                </a:lnTo>
                <a:lnTo>
                  <a:pt x="790" y="1764"/>
                </a:lnTo>
                <a:lnTo>
                  <a:pt x="790" y="1760"/>
                </a:lnTo>
                <a:lnTo>
                  <a:pt x="790" y="1756"/>
                </a:lnTo>
                <a:lnTo>
                  <a:pt x="794" y="1754"/>
                </a:lnTo>
                <a:lnTo>
                  <a:pt x="800" y="1750"/>
                </a:lnTo>
                <a:lnTo>
                  <a:pt x="806" y="1746"/>
                </a:lnTo>
                <a:lnTo>
                  <a:pt x="806" y="1742"/>
                </a:lnTo>
                <a:lnTo>
                  <a:pt x="804" y="1736"/>
                </a:lnTo>
                <a:lnTo>
                  <a:pt x="802" y="1730"/>
                </a:lnTo>
                <a:lnTo>
                  <a:pt x="800" y="1724"/>
                </a:lnTo>
                <a:lnTo>
                  <a:pt x="800" y="1720"/>
                </a:lnTo>
                <a:lnTo>
                  <a:pt x="804" y="1716"/>
                </a:lnTo>
                <a:lnTo>
                  <a:pt x="812" y="1714"/>
                </a:lnTo>
                <a:lnTo>
                  <a:pt x="824" y="1712"/>
                </a:lnTo>
                <a:lnTo>
                  <a:pt x="834" y="1710"/>
                </a:lnTo>
                <a:lnTo>
                  <a:pt x="850" y="1704"/>
                </a:lnTo>
                <a:lnTo>
                  <a:pt x="856" y="1702"/>
                </a:lnTo>
                <a:lnTo>
                  <a:pt x="860" y="1704"/>
                </a:lnTo>
                <a:lnTo>
                  <a:pt x="862" y="1706"/>
                </a:lnTo>
                <a:lnTo>
                  <a:pt x="862" y="1712"/>
                </a:lnTo>
                <a:lnTo>
                  <a:pt x="864" y="1720"/>
                </a:lnTo>
                <a:lnTo>
                  <a:pt x="866" y="1724"/>
                </a:lnTo>
                <a:lnTo>
                  <a:pt x="870" y="1728"/>
                </a:lnTo>
                <a:lnTo>
                  <a:pt x="874" y="1730"/>
                </a:lnTo>
                <a:lnTo>
                  <a:pt x="888" y="1734"/>
                </a:lnTo>
                <a:lnTo>
                  <a:pt x="896" y="1738"/>
                </a:lnTo>
                <a:lnTo>
                  <a:pt x="906" y="1742"/>
                </a:lnTo>
                <a:lnTo>
                  <a:pt x="914" y="1746"/>
                </a:lnTo>
                <a:lnTo>
                  <a:pt x="918" y="1746"/>
                </a:lnTo>
                <a:lnTo>
                  <a:pt x="922" y="1744"/>
                </a:lnTo>
                <a:lnTo>
                  <a:pt x="924" y="1742"/>
                </a:lnTo>
                <a:lnTo>
                  <a:pt x="928" y="1740"/>
                </a:lnTo>
                <a:lnTo>
                  <a:pt x="930" y="1740"/>
                </a:lnTo>
                <a:lnTo>
                  <a:pt x="934" y="1742"/>
                </a:lnTo>
                <a:lnTo>
                  <a:pt x="940" y="1750"/>
                </a:lnTo>
                <a:lnTo>
                  <a:pt x="948" y="1758"/>
                </a:lnTo>
                <a:lnTo>
                  <a:pt x="958" y="1764"/>
                </a:lnTo>
                <a:lnTo>
                  <a:pt x="968" y="1766"/>
                </a:lnTo>
                <a:lnTo>
                  <a:pt x="978" y="1768"/>
                </a:lnTo>
                <a:lnTo>
                  <a:pt x="1002" y="1766"/>
                </a:lnTo>
                <a:lnTo>
                  <a:pt x="1026" y="1764"/>
                </a:lnTo>
                <a:lnTo>
                  <a:pt x="1036" y="1764"/>
                </a:lnTo>
                <a:lnTo>
                  <a:pt x="1050" y="1768"/>
                </a:lnTo>
                <a:lnTo>
                  <a:pt x="1078" y="1780"/>
                </a:lnTo>
                <a:lnTo>
                  <a:pt x="1090" y="1786"/>
                </a:lnTo>
                <a:lnTo>
                  <a:pt x="1104" y="1788"/>
                </a:lnTo>
                <a:lnTo>
                  <a:pt x="1116" y="1788"/>
                </a:lnTo>
                <a:lnTo>
                  <a:pt x="1122" y="1788"/>
                </a:lnTo>
                <a:lnTo>
                  <a:pt x="1126" y="1786"/>
                </a:lnTo>
                <a:lnTo>
                  <a:pt x="1136" y="1780"/>
                </a:lnTo>
                <a:lnTo>
                  <a:pt x="1142" y="1778"/>
                </a:lnTo>
                <a:lnTo>
                  <a:pt x="1148" y="1780"/>
                </a:lnTo>
                <a:lnTo>
                  <a:pt x="1150" y="1782"/>
                </a:lnTo>
                <a:lnTo>
                  <a:pt x="1150" y="1786"/>
                </a:lnTo>
                <a:lnTo>
                  <a:pt x="1150" y="1790"/>
                </a:lnTo>
                <a:lnTo>
                  <a:pt x="1146" y="1794"/>
                </a:lnTo>
                <a:lnTo>
                  <a:pt x="1142" y="1796"/>
                </a:lnTo>
                <a:lnTo>
                  <a:pt x="1138" y="1800"/>
                </a:lnTo>
                <a:lnTo>
                  <a:pt x="1140" y="1804"/>
                </a:lnTo>
                <a:lnTo>
                  <a:pt x="1146" y="1808"/>
                </a:lnTo>
                <a:lnTo>
                  <a:pt x="1154" y="1812"/>
                </a:lnTo>
                <a:lnTo>
                  <a:pt x="1174" y="1822"/>
                </a:lnTo>
                <a:lnTo>
                  <a:pt x="1192" y="1830"/>
                </a:lnTo>
                <a:lnTo>
                  <a:pt x="1206" y="1840"/>
                </a:lnTo>
                <a:lnTo>
                  <a:pt x="1216" y="1852"/>
                </a:lnTo>
                <a:lnTo>
                  <a:pt x="1228" y="1862"/>
                </a:lnTo>
                <a:lnTo>
                  <a:pt x="1246" y="1874"/>
                </a:lnTo>
                <a:lnTo>
                  <a:pt x="1254" y="1878"/>
                </a:lnTo>
                <a:lnTo>
                  <a:pt x="1264" y="1880"/>
                </a:lnTo>
                <a:lnTo>
                  <a:pt x="1272" y="1880"/>
                </a:lnTo>
                <a:lnTo>
                  <a:pt x="1278" y="1880"/>
                </a:lnTo>
                <a:lnTo>
                  <a:pt x="1282" y="1878"/>
                </a:lnTo>
                <a:lnTo>
                  <a:pt x="1284" y="1874"/>
                </a:lnTo>
                <a:lnTo>
                  <a:pt x="1284" y="1868"/>
                </a:lnTo>
                <a:lnTo>
                  <a:pt x="1280" y="1864"/>
                </a:lnTo>
                <a:lnTo>
                  <a:pt x="1272" y="1852"/>
                </a:lnTo>
                <a:lnTo>
                  <a:pt x="1268" y="1844"/>
                </a:lnTo>
                <a:lnTo>
                  <a:pt x="1268" y="1842"/>
                </a:lnTo>
                <a:lnTo>
                  <a:pt x="1270" y="1842"/>
                </a:lnTo>
                <a:lnTo>
                  <a:pt x="1282" y="1852"/>
                </a:lnTo>
                <a:lnTo>
                  <a:pt x="1298" y="1866"/>
                </a:lnTo>
                <a:lnTo>
                  <a:pt x="1314" y="1878"/>
                </a:lnTo>
                <a:lnTo>
                  <a:pt x="1320" y="1880"/>
                </a:lnTo>
                <a:lnTo>
                  <a:pt x="1324" y="1880"/>
                </a:lnTo>
                <a:lnTo>
                  <a:pt x="1326" y="1876"/>
                </a:lnTo>
                <a:lnTo>
                  <a:pt x="1326" y="1870"/>
                </a:lnTo>
                <a:lnTo>
                  <a:pt x="1322" y="1854"/>
                </a:lnTo>
                <a:lnTo>
                  <a:pt x="1322" y="1846"/>
                </a:lnTo>
                <a:lnTo>
                  <a:pt x="1324" y="1848"/>
                </a:lnTo>
                <a:lnTo>
                  <a:pt x="1334" y="1862"/>
                </a:lnTo>
                <a:lnTo>
                  <a:pt x="1338" y="1870"/>
                </a:lnTo>
                <a:lnTo>
                  <a:pt x="1344" y="1874"/>
                </a:lnTo>
                <a:lnTo>
                  <a:pt x="1350" y="1876"/>
                </a:lnTo>
                <a:lnTo>
                  <a:pt x="1354" y="1876"/>
                </a:lnTo>
                <a:lnTo>
                  <a:pt x="1358" y="1878"/>
                </a:lnTo>
                <a:lnTo>
                  <a:pt x="1364" y="1878"/>
                </a:lnTo>
                <a:lnTo>
                  <a:pt x="1368" y="1882"/>
                </a:lnTo>
                <a:lnTo>
                  <a:pt x="1372" y="1890"/>
                </a:lnTo>
                <a:lnTo>
                  <a:pt x="1378" y="1904"/>
                </a:lnTo>
                <a:lnTo>
                  <a:pt x="1382" y="1914"/>
                </a:lnTo>
                <a:lnTo>
                  <a:pt x="1386" y="1922"/>
                </a:lnTo>
                <a:lnTo>
                  <a:pt x="1392" y="1928"/>
                </a:lnTo>
                <a:lnTo>
                  <a:pt x="1394" y="1932"/>
                </a:lnTo>
                <a:lnTo>
                  <a:pt x="1394" y="1934"/>
                </a:lnTo>
                <a:lnTo>
                  <a:pt x="1390" y="1942"/>
                </a:lnTo>
                <a:lnTo>
                  <a:pt x="1388" y="1944"/>
                </a:lnTo>
                <a:lnTo>
                  <a:pt x="1390" y="1948"/>
                </a:lnTo>
                <a:lnTo>
                  <a:pt x="1392" y="1950"/>
                </a:lnTo>
                <a:lnTo>
                  <a:pt x="1400" y="1954"/>
                </a:lnTo>
                <a:lnTo>
                  <a:pt x="1412" y="1960"/>
                </a:lnTo>
                <a:lnTo>
                  <a:pt x="1414" y="1962"/>
                </a:lnTo>
                <a:lnTo>
                  <a:pt x="1416" y="1966"/>
                </a:lnTo>
                <a:lnTo>
                  <a:pt x="1422" y="1976"/>
                </a:lnTo>
                <a:lnTo>
                  <a:pt x="1426" y="1982"/>
                </a:lnTo>
                <a:lnTo>
                  <a:pt x="1434" y="1990"/>
                </a:lnTo>
                <a:lnTo>
                  <a:pt x="1452" y="2004"/>
                </a:lnTo>
                <a:lnTo>
                  <a:pt x="1464" y="2010"/>
                </a:lnTo>
                <a:lnTo>
                  <a:pt x="1468" y="2012"/>
                </a:lnTo>
                <a:lnTo>
                  <a:pt x="1460" y="2016"/>
                </a:lnTo>
                <a:lnTo>
                  <a:pt x="1452" y="2020"/>
                </a:lnTo>
                <a:lnTo>
                  <a:pt x="1450" y="2026"/>
                </a:lnTo>
                <a:lnTo>
                  <a:pt x="1448" y="2032"/>
                </a:lnTo>
                <a:lnTo>
                  <a:pt x="1442" y="2038"/>
                </a:lnTo>
                <a:lnTo>
                  <a:pt x="1440" y="2042"/>
                </a:lnTo>
                <a:lnTo>
                  <a:pt x="1440" y="2046"/>
                </a:lnTo>
                <a:lnTo>
                  <a:pt x="1440" y="2050"/>
                </a:lnTo>
                <a:lnTo>
                  <a:pt x="1444" y="2054"/>
                </a:lnTo>
                <a:lnTo>
                  <a:pt x="1446" y="2054"/>
                </a:lnTo>
                <a:lnTo>
                  <a:pt x="1450" y="2054"/>
                </a:lnTo>
                <a:lnTo>
                  <a:pt x="1452" y="2050"/>
                </a:lnTo>
                <a:lnTo>
                  <a:pt x="1456" y="2044"/>
                </a:lnTo>
                <a:lnTo>
                  <a:pt x="1462" y="2032"/>
                </a:lnTo>
                <a:lnTo>
                  <a:pt x="1466" y="2026"/>
                </a:lnTo>
                <a:lnTo>
                  <a:pt x="1470" y="2024"/>
                </a:lnTo>
                <a:lnTo>
                  <a:pt x="1474" y="2022"/>
                </a:lnTo>
                <a:lnTo>
                  <a:pt x="1480" y="2024"/>
                </a:lnTo>
                <a:lnTo>
                  <a:pt x="1484" y="2028"/>
                </a:lnTo>
                <a:lnTo>
                  <a:pt x="1488" y="2034"/>
                </a:lnTo>
                <a:lnTo>
                  <a:pt x="1492" y="2044"/>
                </a:lnTo>
                <a:lnTo>
                  <a:pt x="1494" y="2052"/>
                </a:lnTo>
                <a:lnTo>
                  <a:pt x="1494" y="2058"/>
                </a:lnTo>
                <a:lnTo>
                  <a:pt x="1492" y="2064"/>
                </a:lnTo>
                <a:lnTo>
                  <a:pt x="1488" y="2074"/>
                </a:lnTo>
                <a:lnTo>
                  <a:pt x="1488" y="2078"/>
                </a:lnTo>
                <a:lnTo>
                  <a:pt x="1488" y="2082"/>
                </a:lnTo>
                <a:lnTo>
                  <a:pt x="1492" y="2092"/>
                </a:lnTo>
                <a:lnTo>
                  <a:pt x="1494" y="2100"/>
                </a:lnTo>
                <a:lnTo>
                  <a:pt x="1496" y="2102"/>
                </a:lnTo>
                <a:lnTo>
                  <a:pt x="1500" y="2104"/>
                </a:lnTo>
                <a:lnTo>
                  <a:pt x="1504" y="2102"/>
                </a:lnTo>
                <a:lnTo>
                  <a:pt x="1508" y="2098"/>
                </a:lnTo>
                <a:lnTo>
                  <a:pt x="1518" y="2088"/>
                </a:lnTo>
                <a:lnTo>
                  <a:pt x="1524" y="2080"/>
                </a:lnTo>
                <a:lnTo>
                  <a:pt x="1526" y="2076"/>
                </a:lnTo>
                <a:lnTo>
                  <a:pt x="1526" y="2072"/>
                </a:lnTo>
                <a:lnTo>
                  <a:pt x="1524" y="2058"/>
                </a:lnTo>
                <a:lnTo>
                  <a:pt x="1522" y="2044"/>
                </a:lnTo>
                <a:lnTo>
                  <a:pt x="1524" y="2038"/>
                </a:lnTo>
                <a:lnTo>
                  <a:pt x="1528" y="2034"/>
                </a:lnTo>
                <a:lnTo>
                  <a:pt x="1530" y="2030"/>
                </a:lnTo>
                <a:lnTo>
                  <a:pt x="1530" y="2038"/>
                </a:lnTo>
                <a:lnTo>
                  <a:pt x="1530" y="2044"/>
                </a:lnTo>
                <a:lnTo>
                  <a:pt x="1532" y="2058"/>
                </a:lnTo>
                <a:lnTo>
                  <a:pt x="1534" y="2070"/>
                </a:lnTo>
                <a:lnTo>
                  <a:pt x="1534" y="2074"/>
                </a:lnTo>
                <a:lnTo>
                  <a:pt x="1530" y="2078"/>
                </a:lnTo>
                <a:lnTo>
                  <a:pt x="1526" y="2082"/>
                </a:lnTo>
                <a:lnTo>
                  <a:pt x="1526" y="2084"/>
                </a:lnTo>
                <a:lnTo>
                  <a:pt x="1526" y="2092"/>
                </a:lnTo>
                <a:lnTo>
                  <a:pt x="1526" y="2098"/>
                </a:lnTo>
                <a:lnTo>
                  <a:pt x="1524" y="2102"/>
                </a:lnTo>
                <a:lnTo>
                  <a:pt x="1522" y="2106"/>
                </a:lnTo>
                <a:lnTo>
                  <a:pt x="1516" y="2112"/>
                </a:lnTo>
                <a:lnTo>
                  <a:pt x="1512" y="2118"/>
                </a:lnTo>
                <a:lnTo>
                  <a:pt x="1512" y="2122"/>
                </a:lnTo>
                <a:lnTo>
                  <a:pt x="1514" y="2124"/>
                </a:lnTo>
                <a:lnTo>
                  <a:pt x="1518" y="2130"/>
                </a:lnTo>
                <a:lnTo>
                  <a:pt x="1522" y="2134"/>
                </a:lnTo>
                <a:lnTo>
                  <a:pt x="1524" y="2138"/>
                </a:lnTo>
                <a:lnTo>
                  <a:pt x="1528" y="2148"/>
                </a:lnTo>
                <a:lnTo>
                  <a:pt x="1534" y="2160"/>
                </a:lnTo>
                <a:lnTo>
                  <a:pt x="1544" y="2172"/>
                </a:lnTo>
                <a:lnTo>
                  <a:pt x="1554" y="2182"/>
                </a:lnTo>
                <a:lnTo>
                  <a:pt x="1558" y="2186"/>
                </a:lnTo>
                <a:lnTo>
                  <a:pt x="1560" y="2184"/>
                </a:lnTo>
                <a:lnTo>
                  <a:pt x="1562" y="2176"/>
                </a:lnTo>
                <a:lnTo>
                  <a:pt x="1564" y="2168"/>
                </a:lnTo>
                <a:lnTo>
                  <a:pt x="1568" y="2162"/>
                </a:lnTo>
                <a:lnTo>
                  <a:pt x="1574" y="2158"/>
                </a:lnTo>
                <a:lnTo>
                  <a:pt x="1584" y="2156"/>
                </a:lnTo>
                <a:lnTo>
                  <a:pt x="1592" y="2154"/>
                </a:lnTo>
                <a:lnTo>
                  <a:pt x="1594" y="2156"/>
                </a:lnTo>
                <a:lnTo>
                  <a:pt x="1588" y="2162"/>
                </a:lnTo>
                <a:lnTo>
                  <a:pt x="1582" y="2166"/>
                </a:lnTo>
                <a:lnTo>
                  <a:pt x="1578" y="2172"/>
                </a:lnTo>
                <a:lnTo>
                  <a:pt x="1576" y="2180"/>
                </a:lnTo>
                <a:lnTo>
                  <a:pt x="1576" y="2188"/>
                </a:lnTo>
                <a:lnTo>
                  <a:pt x="1582" y="2196"/>
                </a:lnTo>
                <a:lnTo>
                  <a:pt x="1586" y="2200"/>
                </a:lnTo>
                <a:lnTo>
                  <a:pt x="1588" y="2202"/>
                </a:lnTo>
                <a:lnTo>
                  <a:pt x="1590" y="2212"/>
                </a:lnTo>
                <a:lnTo>
                  <a:pt x="1592" y="2218"/>
                </a:lnTo>
                <a:lnTo>
                  <a:pt x="1596" y="2220"/>
                </a:lnTo>
                <a:lnTo>
                  <a:pt x="1600" y="2220"/>
                </a:lnTo>
                <a:lnTo>
                  <a:pt x="1604" y="2218"/>
                </a:lnTo>
                <a:lnTo>
                  <a:pt x="1608" y="2216"/>
                </a:lnTo>
                <a:lnTo>
                  <a:pt x="1610" y="2216"/>
                </a:lnTo>
                <a:lnTo>
                  <a:pt x="1610" y="2220"/>
                </a:lnTo>
                <a:lnTo>
                  <a:pt x="1606" y="2228"/>
                </a:lnTo>
                <a:lnTo>
                  <a:pt x="1600" y="2246"/>
                </a:lnTo>
                <a:lnTo>
                  <a:pt x="1596" y="2256"/>
                </a:lnTo>
                <a:lnTo>
                  <a:pt x="1598" y="2262"/>
                </a:lnTo>
                <a:lnTo>
                  <a:pt x="1600" y="2262"/>
                </a:lnTo>
                <a:lnTo>
                  <a:pt x="1602" y="2262"/>
                </a:lnTo>
                <a:lnTo>
                  <a:pt x="1602" y="2268"/>
                </a:lnTo>
                <a:lnTo>
                  <a:pt x="1604" y="2276"/>
                </a:lnTo>
                <a:lnTo>
                  <a:pt x="1606" y="2278"/>
                </a:lnTo>
                <a:lnTo>
                  <a:pt x="1608" y="2280"/>
                </a:lnTo>
                <a:lnTo>
                  <a:pt x="1612" y="2280"/>
                </a:lnTo>
                <a:lnTo>
                  <a:pt x="1614" y="2278"/>
                </a:lnTo>
                <a:lnTo>
                  <a:pt x="1614" y="2270"/>
                </a:lnTo>
                <a:lnTo>
                  <a:pt x="1616" y="2260"/>
                </a:lnTo>
                <a:lnTo>
                  <a:pt x="1618" y="2256"/>
                </a:lnTo>
                <a:lnTo>
                  <a:pt x="1622" y="2254"/>
                </a:lnTo>
                <a:lnTo>
                  <a:pt x="1632" y="2248"/>
                </a:lnTo>
                <a:lnTo>
                  <a:pt x="1638" y="2242"/>
                </a:lnTo>
                <a:lnTo>
                  <a:pt x="1642" y="2240"/>
                </a:lnTo>
                <a:lnTo>
                  <a:pt x="1644" y="2240"/>
                </a:lnTo>
                <a:lnTo>
                  <a:pt x="1644" y="2242"/>
                </a:lnTo>
                <a:lnTo>
                  <a:pt x="1646" y="2246"/>
                </a:lnTo>
                <a:lnTo>
                  <a:pt x="1648" y="2246"/>
                </a:lnTo>
                <a:lnTo>
                  <a:pt x="1654" y="2246"/>
                </a:lnTo>
                <a:lnTo>
                  <a:pt x="1660" y="2248"/>
                </a:lnTo>
                <a:lnTo>
                  <a:pt x="1660" y="2250"/>
                </a:lnTo>
                <a:lnTo>
                  <a:pt x="1660" y="2254"/>
                </a:lnTo>
                <a:lnTo>
                  <a:pt x="1660" y="2258"/>
                </a:lnTo>
                <a:lnTo>
                  <a:pt x="1656" y="2254"/>
                </a:lnTo>
                <a:lnTo>
                  <a:pt x="1652" y="2252"/>
                </a:lnTo>
                <a:lnTo>
                  <a:pt x="1648" y="2252"/>
                </a:lnTo>
                <a:lnTo>
                  <a:pt x="1642" y="2254"/>
                </a:lnTo>
                <a:lnTo>
                  <a:pt x="1636" y="2258"/>
                </a:lnTo>
                <a:lnTo>
                  <a:pt x="1624" y="2268"/>
                </a:lnTo>
                <a:lnTo>
                  <a:pt x="1618" y="2276"/>
                </a:lnTo>
                <a:lnTo>
                  <a:pt x="1618" y="2282"/>
                </a:lnTo>
                <a:lnTo>
                  <a:pt x="1618" y="2290"/>
                </a:lnTo>
                <a:lnTo>
                  <a:pt x="1620" y="2294"/>
                </a:lnTo>
                <a:lnTo>
                  <a:pt x="1622" y="2298"/>
                </a:lnTo>
                <a:lnTo>
                  <a:pt x="1626" y="2300"/>
                </a:lnTo>
                <a:lnTo>
                  <a:pt x="1628" y="2302"/>
                </a:lnTo>
                <a:lnTo>
                  <a:pt x="1626" y="2306"/>
                </a:lnTo>
                <a:lnTo>
                  <a:pt x="1622" y="2308"/>
                </a:lnTo>
                <a:lnTo>
                  <a:pt x="1622" y="2310"/>
                </a:lnTo>
                <a:lnTo>
                  <a:pt x="1624" y="2312"/>
                </a:lnTo>
                <a:lnTo>
                  <a:pt x="1626" y="2312"/>
                </a:lnTo>
                <a:lnTo>
                  <a:pt x="1624" y="2316"/>
                </a:lnTo>
                <a:lnTo>
                  <a:pt x="1620" y="2318"/>
                </a:lnTo>
                <a:lnTo>
                  <a:pt x="1620" y="2320"/>
                </a:lnTo>
                <a:lnTo>
                  <a:pt x="1622" y="2324"/>
                </a:lnTo>
                <a:lnTo>
                  <a:pt x="1624" y="2326"/>
                </a:lnTo>
                <a:lnTo>
                  <a:pt x="1632" y="2332"/>
                </a:lnTo>
                <a:lnTo>
                  <a:pt x="1642" y="2336"/>
                </a:lnTo>
                <a:lnTo>
                  <a:pt x="1650" y="2338"/>
                </a:lnTo>
                <a:lnTo>
                  <a:pt x="1656" y="2336"/>
                </a:lnTo>
                <a:lnTo>
                  <a:pt x="1662" y="2334"/>
                </a:lnTo>
                <a:lnTo>
                  <a:pt x="1670" y="2332"/>
                </a:lnTo>
                <a:lnTo>
                  <a:pt x="1676" y="2334"/>
                </a:lnTo>
                <a:lnTo>
                  <a:pt x="1676" y="2338"/>
                </a:lnTo>
                <a:lnTo>
                  <a:pt x="1676" y="2340"/>
                </a:lnTo>
                <a:lnTo>
                  <a:pt x="1682" y="2340"/>
                </a:lnTo>
                <a:lnTo>
                  <a:pt x="1688" y="2340"/>
                </a:lnTo>
                <a:lnTo>
                  <a:pt x="1688" y="2344"/>
                </a:lnTo>
                <a:lnTo>
                  <a:pt x="1686" y="2352"/>
                </a:lnTo>
                <a:lnTo>
                  <a:pt x="1686" y="2356"/>
                </a:lnTo>
                <a:lnTo>
                  <a:pt x="1686" y="2358"/>
                </a:lnTo>
                <a:lnTo>
                  <a:pt x="1688" y="2360"/>
                </a:lnTo>
                <a:lnTo>
                  <a:pt x="1694" y="2360"/>
                </a:lnTo>
                <a:lnTo>
                  <a:pt x="1700" y="2360"/>
                </a:lnTo>
                <a:lnTo>
                  <a:pt x="1704" y="2362"/>
                </a:lnTo>
                <a:lnTo>
                  <a:pt x="1706" y="2364"/>
                </a:lnTo>
                <a:lnTo>
                  <a:pt x="1714" y="2362"/>
                </a:lnTo>
                <a:lnTo>
                  <a:pt x="1718" y="2360"/>
                </a:lnTo>
                <a:lnTo>
                  <a:pt x="1724" y="2362"/>
                </a:lnTo>
                <a:lnTo>
                  <a:pt x="1730" y="2364"/>
                </a:lnTo>
                <a:lnTo>
                  <a:pt x="1736" y="2368"/>
                </a:lnTo>
                <a:lnTo>
                  <a:pt x="1738" y="2370"/>
                </a:lnTo>
                <a:lnTo>
                  <a:pt x="1742" y="2368"/>
                </a:lnTo>
                <a:lnTo>
                  <a:pt x="1746" y="2368"/>
                </a:lnTo>
                <a:lnTo>
                  <a:pt x="1748" y="2368"/>
                </a:lnTo>
                <a:lnTo>
                  <a:pt x="1750" y="2374"/>
                </a:lnTo>
                <a:lnTo>
                  <a:pt x="1750" y="2382"/>
                </a:lnTo>
                <a:lnTo>
                  <a:pt x="1748" y="2384"/>
                </a:lnTo>
                <a:lnTo>
                  <a:pt x="1744" y="2386"/>
                </a:lnTo>
                <a:lnTo>
                  <a:pt x="1742" y="2388"/>
                </a:lnTo>
                <a:lnTo>
                  <a:pt x="1742" y="2390"/>
                </a:lnTo>
                <a:lnTo>
                  <a:pt x="1748" y="2398"/>
                </a:lnTo>
                <a:lnTo>
                  <a:pt x="1758" y="2402"/>
                </a:lnTo>
                <a:lnTo>
                  <a:pt x="1764" y="2404"/>
                </a:lnTo>
                <a:lnTo>
                  <a:pt x="1768" y="2402"/>
                </a:lnTo>
                <a:lnTo>
                  <a:pt x="1776" y="2398"/>
                </a:lnTo>
                <a:lnTo>
                  <a:pt x="1778" y="2392"/>
                </a:lnTo>
                <a:lnTo>
                  <a:pt x="1780" y="2392"/>
                </a:lnTo>
                <a:lnTo>
                  <a:pt x="1780" y="2398"/>
                </a:lnTo>
                <a:lnTo>
                  <a:pt x="1780" y="2406"/>
                </a:lnTo>
                <a:lnTo>
                  <a:pt x="1784" y="2408"/>
                </a:lnTo>
                <a:lnTo>
                  <a:pt x="1786" y="2410"/>
                </a:lnTo>
                <a:lnTo>
                  <a:pt x="1786" y="2414"/>
                </a:lnTo>
                <a:lnTo>
                  <a:pt x="1784" y="2416"/>
                </a:lnTo>
                <a:lnTo>
                  <a:pt x="1780" y="2412"/>
                </a:lnTo>
                <a:lnTo>
                  <a:pt x="1776" y="2408"/>
                </a:lnTo>
                <a:lnTo>
                  <a:pt x="1774" y="2408"/>
                </a:lnTo>
                <a:lnTo>
                  <a:pt x="1772" y="2408"/>
                </a:lnTo>
                <a:lnTo>
                  <a:pt x="1772" y="2412"/>
                </a:lnTo>
                <a:lnTo>
                  <a:pt x="1774" y="2416"/>
                </a:lnTo>
                <a:lnTo>
                  <a:pt x="1782" y="2422"/>
                </a:lnTo>
                <a:lnTo>
                  <a:pt x="1790" y="2426"/>
                </a:lnTo>
                <a:lnTo>
                  <a:pt x="1794" y="2426"/>
                </a:lnTo>
                <a:lnTo>
                  <a:pt x="1796" y="2424"/>
                </a:lnTo>
                <a:lnTo>
                  <a:pt x="1798" y="2418"/>
                </a:lnTo>
                <a:lnTo>
                  <a:pt x="1800" y="2414"/>
                </a:lnTo>
                <a:lnTo>
                  <a:pt x="1804" y="2414"/>
                </a:lnTo>
                <a:lnTo>
                  <a:pt x="1804" y="2418"/>
                </a:lnTo>
                <a:lnTo>
                  <a:pt x="1804" y="2424"/>
                </a:lnTo>
                <a:lnTo>
                  <a:pt x="1806" y="2432"/>
                </a:lnTo>
                <a:lnTo>
                  <a:pt x="1810" y="2438"/>
                </a:lnTo>
                <a:lnTo>
                  <a:pt x="1810" y="2444"/>
                </a:lnTo>
                <a:lnTo>
                  <a:pt x="1808" y="2450"/>
                </a:lnTo>
                <a:lnTo>
                  <a:pt x="1810" y="2450"/>
                </a:lnTo>
                <a:lnTo>
                  <a:pt x="1814" y="2450"/>
                </a:lnTo>
                <a:lnTo>
                  <a:pt x="1816" y="2446"/>
                </a:lnTo>
                <a:lnTo>
                  <a:pt x="1818" y="2444"/>
                </a:lnTo>
                <a:lnTo>
                  <a:pt x="1820" y="2444"/>
                </a:lnTo>
                <a:lnTo>
                  <a:pt x="1824" y="2448"/>
                </a:lnTo>
                <a:lnTo>
                  <a:pt x="1824" y="2454"/>
                </a:lnTo>
                <a:lnTo>
                  <a:pt x="1824" y="2460"/>
                </a:lnTo>
                <a:lnTo>
                  <a:pt x="1828" y="2464"/>
                </a:lnTo>
                <a:lnTo>
                  <a:pt x="1832" y="2468"/>
                </a:lnTo>
                <a:lnTo>
                  <a:pt x="1832" y="2470"/>
                </a:lnTo>
                <a:lnTo>
                  <a:pt x="1834" y="2474"/>
                </a:lnTo>
                <a:lnTo>
                  <a:pt x="1832" y="2476"/>
                </a:lnTo>
                <a:lnTo>
                  <a:pt x="1830" y="2478"/>
                </a:lnTo>
                <a:lnTo>
                  <a:pt x="1826" y="2478"/>
                </a:lnTo>
                <a:lnTo>
                  <a:pt x="1826" y="2480"/>
                </a:lnTo>
                <a:lnTo>
                  <a:pt x="1830" y="2490"/>
                </a:lnTo>
                <a:lnTo>
                  <a:pt x="1838" y="2500"/>
                </a:lnTo>
                <a:lnTo>
                  <a:pt x="1840" y="2510"/>
                </a:lnTo>
                <a:lnTo>
                  <a:pt x="1842" y="2520"/>
                </a:lnTo>
                <a:lnTo>
                  <a:pt x="1840" y="2538"/>
                </a:lnTo>
                <a:lnTo>
                  <a:pt x="1838" y="2546"/>
                </a:lnTo>
                <a:lnTo>
                  <a:pt x="1836" y="2550"/>
                </a:lnTo>
                <a:lnTo>
                  <a:pt x="1836" y="2548"/>
                </a:lnTo>
                <a:lnTo>
                  <a:pt x="1834" y="2544"/>
                </a:lnTo>
                <a:lnTo>
                  <a:pt x="1828" y="2510"/>
                </a:lnTo>
                <a:lnTo>
                  <a:pt x="1824" y="2504"/>
                </a:lnTo>
                <a:lnTo>
                  <a:pt x="1818" y="2500"/>
                </a:lnTo>
                <a:lnTo>
                  <a:pt x="1808" y="2496"/>
                </a:lnTo>
                <a:lnTo>
                  <a:pt x="1798" y="2496"/>
                </a:lnTo>
                <a:lnTo>
                  <a:pt x="1776" y="2494"/>
                </a:lnTo>
                <a:lnTo>
                  <a:pt x="1766" y="2492"/>
                </a:lnTo>
                <a:lnTo>
                  <a:pt x="1758" y="2488"/>
                </a:lnTo>
                <a:lnTo>
                  <a:pt x="1752" y="2484"/>
                </a:lnTo>
                <a:lnTo>
                  <a:pt x="1748" y="2484"/>
                </a:lnTo>
                <a:lnTo>
                  <a:pt x="1744" y="2486"/>
                </a:lnTo>
                <a:lnTo>
                  <a:pt x="1744" y="2490"/>
                </a:lnTo>
                <a:lnTo>
                  <a:pt x="1744" y="2496"/>
                </a:lnTo>
                <a:lnTo>
                  <a:pt x="1746" y="2502"/>
                </a:lnTo>
                <a:lnTo>
                  <a:pt x="1754" y="2516"/>
                </a:lnTo>
                <a:lnTo>
                  <a:pt x="1760" y="2526"/>
                </a:lnTo>
                <a:lnTo>
                  <a:pt x="1764" y="2536"/>
                </a:lnTo>
                <a:lnTo>
                  <a:pt x="1770" y="2564"/>
                </a:lnTo>
                <a:lnTo>
                  <a:pt x="1774" y="2596"/>
                </a:lnTo>
                <a:lnTo>
                  <a:pt x="1774" y="2628"/>
                </a:lnTo>
                <a:lnTo>
                  <a:pt x="1774" y="2666"/>
                </a:lnTo>
                <a:lnTo>
                  <a:pt x="1770" y="2708"/>
                </a:lnTo>
                <a:lnTo>
                  <a:pt x="1766" y="2750"/>
                </a:lnTo>
                <a:lnTo>
                  <a:pt x="1762" y="2766"/>
                </a:lnTo>
                <a:lnTo>
                  <a:pt x="1758" y="2780"/>
                </a:lnTo>
                <a:lnTo>
                  <a:pt x="1754" y="2794"/>
                </a:lnTo>
                <a:lnTo>
                  <a:pt x="1754" y="2810"/>
                </a:lnTo>
                <a:lnTo>
                  <a:pt x="1756" y="2826"/>
                </a:lnTo>
                <a:lnTo>
                  <a:pt x="1760" y="2842"/>
                </a:lnTo>
                <a:lnTo>
                  <a:pt x="1764" y="2860"/>
                </a:lnTo>
                <a:lnTo>
                  <a:pt x="1766" y="2878"/>
                </a:lnTo>
                <a:lnTo>
                  <a:pt x="1766" y="2894"/>
                </a:lnTo>
                <a:lnTo>
                  <a:pt x="1764" y="2912"/>
                </a:lnTo>
                <a:lnTo>
                  <a:pt x="1760" y="2924"/>
                </a:lnTo>
                <a:lnTo>
                  <a:pt x="1760" y="2936"/>
                </a:lnTo>
                <a:lnTo>
                  <a:pt x="1762" y="2944"/>
                </a:lnTo>
                <a:lnTo>
                  <a:pt x="1766" y="2952"/>
                </a:lnTo>
                <a:lnTo>
                  <a:pt x="1774" y="2970"/>
                </a:lnTo>
                <a:lnTo>
                  <a:pt x="1778" y="2980"/>
                </a:lnTo>
                <a:lnTo>
                  <a:pt x="1782" y="2996"/>
                </a:lnTo>
                <a:lnTo>
                  <a:pt x="1784" y="3010"/>
                </a:lnTo>
                <a:lnTo>
                  <a:pt x="1788" y="3022"/>
                </a:lnTo>
                <a:lnTo>
                  <a:pt x="1792" y="3028"/>
                </a:lnTo>
                <a:lnTo>
                  <a:pt x="1798" y="3034"/>
                </a:lnTo>
                <a:lnTo>
                  <a:pt x="1808" y="3044"/>
                </a:lnTo>
                <a:lnTo>
                  <a:pt x="1812" y="3050"/>
                </a:lnTo>
                <a:lnTo>
                  <a:pt x="1814" y="3056"/>
                </a:lnTo>
                <a:lnTo>
                  <a:pt x="1816" y="3064"/>
                </a:lnTo>
                <a:lnTo>
                  <a:pt x="1818" y="3068"/>
                </a:lnTo>
                <a:lnTo>
                  <a:pt x="1826" y="3072"/>
                </a:lnTo>
                <a:lnTo>
                  <a:pt x="1828" y="3074"/>
                </a:lnTo>
                <a:lnTo>
                  <a:pt x="1832" y="3078"/>
                </a:lnTo>
                <a:lnTo>
                  <a:pt x="1834" y="3086"/>
                </a:lnTo>
                <a:lnTo>
                  <a:pt x="1836" y="3098"/>
                </a:lnTo>
                <a:lnTo>
                  <a:pt x="1838" y="3110"/>
                </a:lnTo>
                <a:lnTo>
                  <a:pt x="1842" y="3118"/>
                </a:lnTo>
                <a:lnTo>
                  <a:pt x="1848" y="3122"/>
                </a:lnTo>
                <a:lnTo>
                  <a:pt x="1852" y="3124"/>
                </a:lnTo>
                <a:lnTo>
                  <a:pt x="1856" y="3128"/>
                </a:lnTo>
                <a:lnTo>
                  <a:pt x="1860" y="3130"/>
                </a:lnTo>
                <a:lnTo>
                  <a:pt x="1862" y="3134"/>
                </a:lnTo>
                <a:lnTo>
                  <a:pt x="1860" y="3140"/>
                </a:lnTo>
                <a:lnTo>
                  <a:pt x="1858" y="3146"/>
                </a:lnTo>
                <a:lnTo>
                  <a:pt x="1858" y="3152"/>
                </a:lnTo>
                <a:lnTo>
                  <a:pt x="1860" y="3158"/>
                </a:lnTo>
                <a:lnTo>
                  <a:pt x="1862" y="3164"/>
                </a:lnTo>
                <a:lnTo>
                  <a:pt x="1874" y="3178"/>
                </a:lnTo>
                <a:lnTo>
                  <a:pt x="1890" y="3200"/>
                </a:lnTo>
                <a:lnTo>
                  <a:pt x="1900" y="3212"/>
                </a:lnTo>
                <a:lnTo>
                  <a:pt x="1904" y="3222"/>
                </a:lnTo>
                <a:lnTo>
                  <a:pt x="1908" y="3230"/>
                </a:lnTo>
                <a:lnTo>
                  <a:pt x="1910" y="3238"/>
                </a:lnTo>
                <a:lnTo>
                  <a:pt x="1910" y="3250"/>
                </a:lnTo>
                <a:lnTo>
                  <a:pt x="1912" y="3254"/>
                </a:lnTo>
                <a:lnTo>
                  <a:pt x="1916" y="3258"/>
                </a:lnTo>
                <a:lnTo>
                  <a:pt x="1920" y="3260"/>
                </a:lnTo>
                <a:lnTo>
                  <a:pt x="1926" y="3262"/>
                </a:lnTo>
                <a:lnTo>
                  <a:pt x="1940" y="3264"/>
                </a:lnTo>
                <a:lnTo>
                  <a:pt x="1950" y="3266"/>
                </a:lnTo>
                <a:lnTo>
                  <a:pt x="1958" y="3270"/>
                </a:lnTo>
                <a:lnTo>
                  <a:pt x="1968" y="3276"/>
                </a:lnTo>
                <a:lnTo>
                  <a:pt x="1978" y="3284"/>
                </a:lnTo>
                <a:lnTo>
                  <a:pt x="1988" y="3292"/>
                </a:lnTo>
                <a:lnTo>
                  <a:pt x="1994" y="3296"/>
                </a:lnTo>
                <a:lnTo>
                  <a:pt x="2006" y="3300"/>
                </a:lnTo>
                <a:lnTo>
                  <a:pt x="2016" y="3302"/>
                </a:lnTo>
                <a:lnTo>
                  <a:pt x="2022" y="3306"/>
                </a:lnTo>
                <a:lnTo>
                  <a:pt x="2030" y="3312"/>
                </a:lnTo>
                <a:lnTo>
                  <a:pt x="2036" y="3320"/>
                </a:lnTo>
                <a:lnTo>
                  <a:pt x="2042" y="3326"/>
                </a:lnTo>
                <a:lnTo>
                  <a:pt x="2046" y="3338"/>
                </a:lnTo>
                <a:lnTo>
                  <a:pt x="2048" y="3350"/>
                </a:lnTo>
                <a:lnTo>
                  <a:pt x="2052" y="3362"/>
                </a:lnTo>
                <a:lnTo>
                  <a:pt x="2068" y="3394"/>
                </a:lnTo>
                <a:lnTo>
                  <a:pt x="2078" y="3420"/>
                </a:lnTo>
                <a:lnTo>
                  <a:pt x="2092" y="3460"/>
                </a:lnTo>
                <a:lnTo>
                  <a:pt x="2100" y="3488"/>
                </a:lnTo>
                <a:lnTo>
                  <a:pt x="2106" y="3498"/>
                </a:lnTo>
                <a:lnTo>
                  <a:pt x="2112" y="3508"/>
                </a:lnTo>
                <a:lnTo>
                  <a:pt x="2120" y="3518"/>
                </a:lnTo>
                <a:lnTo>
                  <a:pt x="2130" y="3526"/>
                </a:lnTo>
                <a:lnTo>
                  <a:pt x="2150" y="3544"/>
                </a:lnTo>
                <a:lnTo>
                  <a:pt x="2160" y="3552"/>
                </a:lnTo>
                <a:lnTo>
                  <a:pt x="2166" y="3564"/>
                </a:lnTo>
                <a:lnTo>
                  <a:pt x="2170" y="3576"/>
                </a:lnTo>
                <a:lnTo>
                  <a:pt x="2170" y="3590"/>
                </a:lnTo>
                <a:lnTo>
                  <a:pt x="2170" y="3596"/>
                </a:lnTo>
                <a:lnTo>
                  <a:pt x="2168" y="3600"/>
                </a:lnTo>
                <a:lnTo>
                  <a:pt x="2164" y="3604"/>
                </a:lnTo>
                <a:lnTo>
                  <a:pt x="2162" y="3606"/>
                </a:lnTo>
                <a:lnTo>
                  <a:pt x="2154" y="3608"/>
                </a:lnTo>
                <a:lnTo>
                  <a:pt x="2148" y="3608"/>
                </a:lnTo>
                <a:lnTo>
                  <a:pt x="2142" y="3608"/>
                </a:lnTo>
                <a:lnTo>
                  <a:pt x="2140" y="3608"/>
                </a:lnTo>
                <a:lnTo>
                  <a:pt x="2140" y="3612"/>
                </a:lnTo>
                <a:lnTo>
                  <a:pt x="2146" y="3620"/>
                </a:lnTo>
                <a:lnTo>
                  <a:pt x="2156" y="3632"/>
                </a:lnTo>
                <a:lnTo>
                  <a:pt x="2166" y="3640"/>
                </a:lnTo>
                <a:lnTo>
                  <a:pt x="2188" y="3654"/>
                </a:lnTo>
                <a:lnTo>
                  <a:pt x="2214" y="3668"/>
                </a:lnTo>
                <a:lnTo>
                  <a:pt x="2226" y="3676"/>
                </a:lnTo>
                <a:lnTo>
                  <a:pt x="2240" y="3686"/>
                </a:lnTo>
                <a:lnTo>
                  <a:pt x="2244" y="3692"/>
                </a:lnTo>
                <a:lnTo>
                  <a:pt x="2248" y="3698"/>
                </a:lnTo>
                <a:lnTo>
                  <a:pt x="2250" y="3704"/>
                </a:lnTo>
                <a:lnTo>
                  <a:pt x="2252" y="3710"/>
                </a:lnTo>
                <a:lnTo>
                  <a:pt x="2252" y="3722"/>
                </a:lnTo>
                <a:lnTo>
                  <a:pt x="2250" y="3734"/>
                </a:lnTo>
                <a:lnTo>
                  <a:pt x="2248" y="3746"/>
                </a:lnTo>
                <a:lnTo>
                  <a:pt x="2250" y="3754"/>
                </a:lnTo>
                <a:lnTo>
                  <a:pt x="2252" y="3760"/>
                </a:lnTo>
                <a:lnTo>
                  <a:pt x="2256" y="3768"/>
                </a:lnTo>
                <a:lnTo>
                  <a:pt x="2262" y="3774"/>
                </a:lnTo>
                <a:lnTo>
                  <a:pt x="2270" y="3782"/>
                </a:lnTo>
                <a:lnTo>
                  <a:pt x="2280" y="3790"/>
                </a:lnTo>
                <a:lnTo>
                  <a:pt x="2302" y="3806"/>
                </a:lnTo>
                <a:lnTo>
                  <a:pt x="2316" y="3820"/>
                </a:lnTo>
                <a:lnTo>
                  <a:pt x="2326" y="3834"/>
                </a:lnTo>
                <a:lnTo>
                  <a:pt x="2332" y="3844"/>
                </a:lnTo>
                <a:lnTo>
                  <a:pt x="2336" y="3852"/>
                </a:lnTo>
                <a:lnTo>
                  <a:pt x="2340" y="3858"/>
                </a:lnTo>
                <a:lnTo>
                  <a:pt x="2344" y="3858"/>
                </a:lnTo>
                <a:lnTo>
                  <a:pt x="2352" y="3856"/>
                </a:lnTo>
                <a:lnTo>
                  <a:pt x="2358" y="3850"/>
                </a:lnTo>
                <a:lnTo>
                  <a:pt x="2362" y="3844"/>
                </a:lnTo>
                <a:lnTo>
                  <a:pt x="2364" y="3840"/>
                </a:lnTo>
                <a:lnTo>
                  <a:pt x="2364" y="3836"/>
                </a:lnTo>
                <a:lnTo>
                  <a:pt x="2358" y="3822"/>
                </a:lnTo>
                <a:lnTo>
                  <a:pt x="2346" y="3804"/>
                </a:lnTo>
                <a:lnTo>
                  <a:pt x="2342" y="3794"/>
                </a:lnTo>
                <a:lnTo>
                  <a:pt x="2336" y="3790"/>
                </a:lnTo>
                <a:lnTo>
                  <a:pt x="2332" y="3788"/>
                </a:lnTo>
                <a:lnTo>
                  <a:pt x="2330" y="3790"/>
                </a:lnTo>
                <a:lnTo>
                  <a:pt x="2324" y="3792"/>
                </a:lnTo>
                <a:lnTo>
                  <a:pt x="2320" y="3792"/>
                </a:lnTo>
                <a:lnTo>
                  <a:pt x="2316" y="3790"/>
                </a:lnTo>
                <a:lnTo>
                  <a:pt x="2312" y="3784"/>
                </a:lnTo>
                <a:lnTo>
                  <a:pt x="2312" y="3780"/>
                </a:lnTo>
                <a:lnTo>
                  <a:pt x="2312" y="3772"/>
                </a:lnTo>
                <a:lnTo>
                  <a:pt x="2310" y="3766"/>
                </a:lnTo>
                <a:lnTo>
                  <a:pt x="2310" y="3758"/>
                </a:lnTo>
                <a:lnTo>
                  <a:pt x="2306" y="3750"/>
                </a:lnTo>
                <a:lnTo>
                  <a:pt x="2300" y="3736"/>
                </a:lnTo>
                <a:lnTo>
                  <a:pt x="2290" y="3716"/>
                </a:lnTo>
                <a:lnTo>
                  <a:pt x="2286" y="3702"/>
                </a:lnTo>
                <a:lnTo>
                  <a:pt x="2282" y="3688"/>
                </a:lnTo>
                <a:lnTo>
                  <a:pt x="2276" y="3668"/>
                </a:lnTo>
                <a:lnTo>
                  <a:pt x="2270" y="3656"/>
                </a:lnTo>
                <a:lnTo>
                  <a:pt x="2264" y="3646"/>
                </a:lnTo>
                <a:lnTo>
                  <a:pt x="2250" y="3630"/>
                </a:lnTo>
                <a:lnTo>
                  <a:pt x="2236" y="3612"/>
                </a:lnTo>
                <a:lnTo>
                  <a:pt x="2230" y="3600"/>
                </a:lnTo>
                <a:lnTo>
                  <a:pt x="2226" y="3588"/>
                </a:lnTo>
                <a:lnTo>
                  <a:pt x="2220" y="3576"/>
                </a:lnTo>
                <a:lnTo>
                  <a:pt x="2214" y="3564"/>
                </a:lnTo>
                <a:lnTo>
                  <a:pt x="2200" y="3544"/>
                </a:lnTo>
                <a:lnTo>
                  <a:pt x="2182" y="3524"/>
                </a:lnTo>
                <a:lnTo>
                  <a:pt x="2168" y="3504"/>
                </a:lnTo>
                <a:lnTo>
                  <a:pt x="2160" y="3490"/>
                </a:lnTo>
                <a:lnTo>
                  <a:pt x="2154" y="3474"/>
                </a:lnTo>
                <a:lnTo>
                  <a:pt x="2148" y="3456"/>
                </a:lnTo>
                <a:lnTo>
                  <a:pt x="2144" y="3438"/>
                </a:lnTo>
                <a:lnTo>
                  <a:pt x="2142" y="3422"/>
                </a:lnTo>
                <a:lnTo>
                  <a:pt x="2142" y="3410"/>
                </a:lnTo>
                <a:lnTo>
                  <a:pt x="2144" y="3406"/>
                </a:lnTo>
                <a:lnTo>
                  <a:pt x="2146" y="3404"/>
                </a:lnTo>
                <a:lnTo>
                  <a:pt x="2150" y="3404"/>
                </a:lnTo>
                <a:lnTo>
                  <a:pt x="2154" y="3406"/>
                </a:lnTo>
                <a:lnTo>
                  <a:pt x="2168" y="3414"/>
                </a:lnTo>
                <a:lnTo>
                  <a:pt x="2174" y="3414"/>
                </a:lnTo>
                <a:lnTo>
                  <a:pt x="2178" y="3414"/>
                </a:lnTo>
                <a:lnTo>
                  <a:pt x="2188" y="3418"/>
                </a:lnTo>
                <a:lnTo>
                  <a:pt x="2198" y="3424"/>
                </a:lnTo>
                <a:lnTo>
                  <a:pt x="2204" y="3426"/>
                </a:lnTo>
                <a:lnTo>
                  <a:pt x="2208" y="3432"/>
                </a:lnTo>
                <a:lnTo>
                  <a:pt x="2214" y="3448"/>
                </a:lnTo>
                <a:lnTo>
                  <a:pt x="2224" y="3476"/>
                </a:lnTo>
                <a:lnTo>
                  <a:pt x="2230" y="3494"/>
                </a:lnTo>
                <a:lnTo>
                  <a:pt x="2236" y="3514"/>
                </a:lnTo>
                <a:lnTo>
                  <a:pt x="2246" y="3532"/>
                </a:lnTo>
                <a:lnTo>
                  <a:pt x="2254" y="3550"/>
                </a:lnTo>
                <a:lnTo>
                  <a:pt x="2266" y="3568"/>
                </a:lnTo>
                <a:lnTo>
                  <a:pt x="2276" y="3582"/>
                </a:lnTo>
                <a:lnTo>
                  <a:pt x="2288" y="3594"/>
                </a:lnTo>
                <a:lnTo>
                  <a:pt x="2300" y="3604"/>
                </a:lnTo>
                <a:lnTo>
                  <a:pt x="2310" y="3612"/>
                </a:lnTo>
                <a:lnTo>
                  <a:pt x="2314" y="3618"/>
                </a:lnTo>
                <a:lnTo>
                  <a:pt x="2320" y="3632"/>
                </a:lnTo>
                <a:lnTo>
                  <a:pt x="2324" y="3640"/>
                </a:lnTo>
                <a:lnTo>
                  <a:pt x="2328" y="3646"/>
                </a:lnTo>
                <a:lnTo>
                  <a:pt x="2338" y="3654"/>
                </a:lnTo>
                <a:lnTo>
                  <a:pt x="2352" y="3660"/>
                </a:lnTo>
                <a:lnTo>
                  <a:pt x="2360" y="3664"/>
                </a:lnTo>
                <a:lnTo>
                  <a:pt x="2364" y="3668"/>
                </a:lnTo>
                <a:lnTo>
                  <a:pt x="2368" y="3672"/>
                </a:lnTo>
                <a:lnTo>
                  <a:pt x="2370" y="3676"/>
                </a:lnTo>
                <a:lnTo>
                  <a:pt x="2370" y="3684"/>
                </a:lnTo>
                <a:lnTo>
                  <a:pt x="2366" y="3694"/>
                </a:lnTo>
                <a:lnTo>
                  <a:pt x="2364" y="3702"/>
                </a:lnTo>
                <a:lnTo>
                  <a:pt x="2364" y="3712"/>
                </a:lnTo>
                <a:lnTo>
                  <a:pt x="2364" y="3716"/>
                </a:lnTo>
                <a:lnTo>
                  <a:pt x="2368" y="3720"/>
                </a:lnTo>
                <a:lnTo>
                  <a:pt x="2372" y="3726"/>
                </a:lnTo>
                <a:lnTo>
                  <a:pt x="2380" y="3730"/>
                </a:lnTo>
                <a:lnTo>
                  <a:pt x="2394" y="3738"/>
                </a:lnTo>
                <a:lnTo>
                  <a:pt x="2402" y="3744"/>
                </a:lnTo>
                <a:lnTo>
                  <a:pt x="2408" y="3750"/>
                </a:lnTo>
                <a:lnTo>
                  <a:pt x="2412" y="3756"/>
                </a:lnTo>
                <a:lnTo>
                  <a:pt x="2422" y="3774"/>
                </a:lnTo>
                <a:lnTo>
                  <a:pt x="2434" y="3786"/>
                </a:lnTo>
                <a:lnTo>
                  <a:pt x="2450" y="3804"/>
                </a:lnTo>
                <a:lnTo>
                  <a:pt x="2476" y="3830"/>
                </a:lnTo>
                <a:lnTo>
                  <a:pt x="2494" y="3850"/>
                </a:lnTo>
                <a:lnTo>
                  <a:pt x="2506" y="3868"/>
                </a:lnTo>
                <a:lnTo>
                  <a:pt x="2512" y="3882"/>
                </a:lnTo>
                <a:lnTo>
                  <a:pt x="2516" y="3894"/>
                </a:lnTo>
                <a:lnTo>
                  <a:pt x="2518" y="3904"/>
                </a:lnTo>
                <a:lnTo>
                  <a:pt x="2522" y="3914"/>
                </a:lnTo>
                <a:lnTo>
                  <a:pt x="2526" y="3926"/>
                </a:lnTo>
                <a:lnTo>
                  <a:pt x="2532" y="3938"/>
                </a:lnTo>
                <a:lnTo>
                  <a:pt x="2532" y="3948"/>
                </a:lnTo>
                <a:lnTo>
                  <a:pt x="2528" y="3958"/>
                </a:lnTo>
                <a:lnTo>
                  <a:pt x="2524" y="3968"/>
                </a:lnTo>
                <a:lnTo>
                  <a:pt x="2520" y="3978"/>
                </a:lnTo>
                <a:lnTo>
                  <a:pt x="2516" y="3988"/>
                </a:lnTo>
                <a:lnTo>
                  <a:pt x="2516" y="4000"/>
                </a:lnTo>
                <a:lnTo>
                  <a:pt x="2520" y="4012"/>
                </a:lnTo>
                <a:lnTo>
                  <a:pt x="2528" y="4024"/>
                </a:lnTo>
                <a:lnTo>
                  <a:pt x="2536" y="4032"/>
                </a:lnTo>
                <a:lnTo>
                  <a:pt x="2552" y="4046"/>
                </a:lnTo>
                <a:lnTo>
                  <a:pt x="2570" y="4060"/>
                </a:lnTo>
                <a:lnTo>
                  <a:pt x="2582" y="4068"/>
                </a:lnTo>
                <a:lnTo>
                  <a:pt x="2594" y="4080"/>
                </a:lnTo>
                <a:lnTo>
                  <a:pt x="2606" y="4090"/>
                </a:lnTo>
                <a:lnTo>
                  <a:pt x="2618" y="4098"/>
                </a:lnTo>
                <a:lnTo>
                  <a:pt x="2628" y="4102"/>
                </a:lnTo>
                <a:lnTo>
                  <a:pt x="2638" y="4104"/>
                </a:lnTo>
                <a:lnTo>
                  <a:pt x="2648" y="4106"/>
                </a:lnTo>
                <a:lnTo>
                  <a:pt x="2658" y="4110"/>
                </a:lnTo>
                <a:lnTo>
                  <a:pt x="2668" y="4116"/>
                </a:lnTo>
                <a:lnTo>
                  <a:pt x="2680" y="4126"/>
                </a:lnTo>
                <a:lnTo>
                  <a:pt x="2694" y="4138"/>
                </a:lnTo>
                <a:lnTo>
                  <a:pt x="2714" y="4150"/>
                </a:lnTo>
                <a:lnTo>
                  <a:pt x="2736" y="4162"/>
                </a:lnTo>
                <a:lnTo>
                  <a:pt x="2762" y="4176"/>
                </a:lnTo>
                <a:lnTo>
                  <a:pt x="2814" y="4198"/>
                </a:lnTo>
                <a:lnTo>
                  <a:pt x="2862" y="4218"/>
                </a:lnTo>
                <a:lnTo>
                  <a:pt x="2880" y="4222"/>
                </a:lnTo>
                <a:lnTo>
                  <a:pt x="2894" y="4222"/>
                </a:lnTo>
                <a:lnTo>
                  <a:pt x="2906" y="4218"/>
                </a:lnTo>
                <a:lnTo>
                  <a:pt x="2916" y="4212"/>
                </a:lnTo>
                <a:lnTo>
                  <a:pt x="2926" y="4206"/>
                </a:lnTo>
                <a:lnTo>
                  <a:pt x="2938" y="4200"/>
                </a:lnTo>
                <a:lnTo>
                  <a:pt x="2952" y="4198"/>
                </a:lnTo>
                <a:lnTo>
                  <a:pt x="2968" y="4198"/>
                </a:lnTo>
                <a:lnTo>
                  <a:pt x="2984" y="4204"/>
                </a:lnTo>
                <a:lnTo>
                  <a:pt x="2996" y="4210"/>
                </a:lnTo>
                <a:lnTo>
                  <a:pt x="3006" y="4220"/>
                </a:lnTo>
                <a:lnTo>
                  <a:pt x="3016" y="4230"/>
                </a:lnTo>
                <a:lnTo>
                  <a:pt x="3032" y="4252"/>
                </a:lnTo>
                <a:lnTo>
                  <a:pt x="3042" y="4264"/>
                </a:lnTo>
                <a:lnTo>
                  <a:pt x="3054" y="4278"/>
                </a:lnTo>
                <a:lnTo>
                  <a:pt x="3074" y="4294"/>
                </a:lnTo>
                <a:lnTo>
                  <a:pt x="3086" y="4304"/>
                </a:lnTo>
                <a:lnTo>
                  <a:pt x="3096" y="4306"/>
                </a:lnTo>
                <a:lnTo>
                  <a:pt x="3104" y="4306"/>
                </a:lnTo>
                <a:lnTo>
                  <a:pt x="3116" y="4306"/>
                </a:lnTo>
                <a:lnTo>
                  <a:pt x="3124" y="4310"/>
                </a:lnTo>
                <a:lnTo>
                  <a:pt x="3140" y="4316"/>
                </a:lnTo>
                <a:lnTo>
                  <a:pt x="3146" y="4322"/>
                </a:lnTo>
                <a:lnTo>
                  <a:pt x="3150" y="4326"/>
                </a:lnTo>
                <a:lnTo>
                  <a:pt x="3154" y="4328"/>
                </a:lnTo>
                <a:lnTo>
                  <a:pt x="3162" y="4328"/>
                </a:lnTo>
                <a:lnTo>
                  <a:pt x="3174" y="4332"/>
                </a:lnTo>
                <a:lnTo>
                  <a:pt x="3186" y="4338"/>
                </a:lnTo>
                <a:lnTo>
                  <a:pt x="3196" y="4342"/>
                </a:lnTo>
                <a:lnTo>
                  <a:pt x="3204" y="4346"/>
                </a:lnTo>
                <a:lnTo>
                  <a:pt x="3206" y="4346"/>
                </a:lnTo>
                <a:lnTo>
                  <a:pt x="3206" y="4344"/>
                </a:lnTo>
                <a:lnTo>
                  <a:pt x="3204" y="4342"/>
                </a:lnTo>
                <a:lnTo>
                  <a:pt x="3202" y="4340"/>
                </a:lnTo>
                <a:lnTo>
                  <a:pt x="3210" y="4344"/>
                </a:lnTo>
                <a:lnTo>
                  <a:pt x="3214" y="4346"/>
                </a:lnTo>
                <a:lnTo>
                  <a:pt x="3218" y="4346"/>
                </a:lnTo>
                <a:lnTo>
                  <a:pt x="3228" y="4344"/>
                </a:lnTo>
                <a:lnTo>
                  <a:pt x="3234" y="4342"/>
                </a:lnTo>
                <a:lnTo>
                  <a:pt x="3236" y="4340"/>
                </a:lnTo>
                <a:lnTo>
                  <a:pt x="3234" y="4340"/>
                </a:lnTo>
                <a:lnTo>
                  <a:pt x="3232" y="4338"/>
                </a:lnTo>
                <a:lnTo>
                  <a:pt x="3230" y="4336"/>
                </a:lnTo>
                <a:lnTo>
                  <a:pt x="3230" y="4334"/>
                </a:lnTo>
                <a:lnTo>
                  <a:pt x="3234" y="4334"/>
                </a:lnTo>
                <a:lnTo>
                  <a:pt x="3236" y="4334"/>
                </a:lnTo>
                <a:lnTo>
                  <a:pt x="3238" y="4334"/>
                </a:lnTo>
                <a:lnTo>
                  <a:pt x="3240" y="4332"/>
                </a:lnTo>
                <a:lnTo>
                  <a:pt x="3240" y="4330"/>
                </a:lnTo>
                <a:lnTo>
                  <a:pt x="3244" y="4336"/>
                </a:lnTo>
                <a:lnTo>
                  <a:pt x="3248" y="4344"/>
                </a:lnTo>
                <a:lnTo>
                  <a:pt x="3252" y="4348"/>
                </a:lnTo>
                <a:lnTo>
                  <a:pt x="3254" y="4352"/>
                </a:lnTo>
                <a:lnTo>
                  <a:pt x="3252" y="4354"/>
                </a:lnTo>
                <a:lnTo>
                  <a:pt x="3252" y="4358"/>
                </a:lnTo>
                <a:lnTo>
                  <a:pt x="3250" y="4358"/>
                </a:lnTo>
                <a:lnTo>
                  <a:pt x="3246" y="4354"/>
                </a:lnTo>
                <a:lnTo>
                  <a:pt x="3244" y="4352"/>
                </a:lnTo>
                <a:lnTo>
                  <a:pt x="3242" y="4352"/>
                </a:lnTo>
                <a:lnTo>
                  <a:pt x="3240" y="4354"/>
                </a:lnTo>
                <a:lnTo>
                  <a:pt x="3238" y="4358"/>
                </a:lnTo>
                <a:lnTo>
                  <a:pt x="3242" y="4362"/>
                </a:lnTo>
                <a:lnTo>
                  <a:pt x="3248" y="4366"/>
                </a:lnTo>
                <a:lnTo>
                  <a:pt x="3252" y="4374"/>
                </a:lnTo>
                <a:lnTo>
                  <a:pt x="3260" y="4382"/>
                </a:lnTo>
                <a:lnTo>
                  <a:pt x="3266" y="4388"/>
                </a:lnTo>
                <a:lnTo>
                  <a:pt x="3274" y="4394"/>
                </a:lnTo>
                <a:lnTo>
                  <a:pt x="3278" y="4398"/>
                </a:lnTo>
                <a:lnTo>
                  <a:pt x="3282" y="4406"/>
                </a:lnTo>
                <a:lnTo>
                  <a:pt x="3288" y="4418"/>
                </a:lnTo>
                <a:lnTo>
                  <a:pt x="3296" y="4426"/>
                </a:lnTo>
                <a:lnTo>
                  <a:pt x="3304" y="4434"/>
                </a:lnTo>
                <a:lnTo>
                  <a:pt x="3316" y="4446"/>
                </a:lnTo>
                <a:lnTo>
                  <a:pt x="3318" y="4450"/>
                </a:lnTo>
                <a:lnTo>
                  <a:pt x="3318" y="4452"/>
                </a:lnTo>
                <a:lnTo>
                  <a:pt x="3314" y="4454"/>
                </a:lnTo>
                <a:lnTo>
                  <a:pt x="3310" y="4456"/>
                </a:lnTo>
                <a:lnTo>
                  <a:pt x="3310" y="4458"/>
                </a:lnTo>
                <a:lnTo>
                  <a:pt x="3316" y="4460"/>
                </a:lnTo>
                <a:lnTo>
                  <a:pt x="3318" y="4460"/>
                </a:lnTo>
                <a:lnTo>
                  <a:pt x="3320" y="4462"/>
                </a:lnTo>
                <a:lnTo>
                  <a:pt x="3320" y="4468"/>
                </a:lnTo>
                <a:lnTo>
                  <a:pt x="3318" y="4474"/>
                </a:lnTo>
                <a:lnTo>
                  <a:pt x="3316" y="4474"/>
                </a:lnTo>
                <a:lnTo>
                  <a:pt x="3314" y="4474"/>
                </a:lnTo>
                <a:lnTo>
                  <a:pt x="3312" y="4480"/>
                </a:lnTo>
                <a:lnTo>
                  <a:pt x="3312" y="4490"/>
                </a:lnTo>
                <a:lnTo>
                  <a:pt x="3314" y="4498"/>
                </a:lnTo>
                <a:lnTo>
                  <a:pt x="3318" y="4504"/>
                </a:lnTo>
                <a:lnTo>
                  <a:pt x="3322" y="4506"/>
                </a:lnTo>
                <a:lnTo>
                  <a:pt x="3330" y="4510"/>
                </a:lnTo>
                <a:lnTo>
                  <a:pt x="3336" y="4514"/>
                </a:lnTo>
                <a:lnTo>
                  <a:pt x="3338" y="4518"/>
                </a:lnTo>
                <a:lnTo>
                  <a:pt x="3340" y="4520"/>
                </a:lnTo>
                <a:lnTo>
                  <a:pt x="3342" y="4520"/>
                </a:lnTo>
                <a:lnTo>
                  <a:pt x="3348" y="4512"/>
                </a:lnTo>
                <a:lnTo>
                  <a:pt x="3350" y="4510"/>
                </a:lnTo>
                <a:lnTo>
                  <a:pt x="3352" y="4508"/>
                </a:lnTo>
                <a:lnTo>
                  <a:pt x="3348" y="4506"/>
                </a:lnTo>
                <a:lnTo>
                  <a:pt x="3338" y="4498"/>
                </a:lnTo>
                <a:lnTo>
                  <a:pt x="3336" y="4494"/>
                </a:lnTo>
                <a:lnTo>
                  <a:pt x="3336" y="4492"/>
                </a:lnTo>
                <a:lnTo>
                  <a:pt x="3336" y="4490"/>
                </a:lnTo>
                <a:lnTo>
                  <a:pt x="3338" y="4492"/>
                </a:lnTo>
                <a:lnTo>
                  <a:pt x="3342" y="4494"/>
                </a:lnTo>
                <a:lnTo>
                  <a:pt x="3348" y="4496"/>
                </a:lnTo>
                <a:lnTo>
                  <a:pt x="3354" y="4500"/>
                </a:lnTo>
                <a:lnTo>
                  <a:pt x="3358" y="4506"/>
                </a:lnTo>
                <a:lnTo>
                  <a:pt x="3360" y="4514"/>
                </a:lnTo>
                <a:lnTo>
                  <a:pt x="3360" y="4518"/>
                </a:lnTo>
                <a:lnTo>
                  <a:pt x="3362" y="4522"/>
                </a:lnTo>
                <a:lnTo>
                  <a:pt x="3366" y="4524"/>
                </a:lnTo>
                <a:lnTo>
                  <a:pt x="3370" y="4524"/>
                </a:lnTo>
                <a:lnTo>
                  <a:pt x="3374" y="4526"/>
                </a:lnTo>
                <a:lnTo>
                  <a:pt x="3384" y="4532"/>
                </a:lnTo>
                <a:lnTo>
                  <a:pt x="3400" y="4544"/>
                </a:lnTo>
                <a:lnTo>
                  <a:pt x="3402" y="4548"/>
                </a:lnTo>
                <a:lnTo>
                  <a:pt x="3402" y="4552"/>
                </a:lnTo>
                <a:lnTo>
                  <a:pt x="3402" y="4558"/>
                </a:lnTo>
                <a:lnTo>
                  <a:pt x="3402" y="4562"/>
                </a:lnTo>
                <a:lnTo>
                  <a:pt x="3398" y="4566"/>
                </a:lnTo>
                <a:lnTo>
                  <a:pt x="3398" y="4568"/>
                </a:lnTo>
                <a:lnTo>
                  <a:pt x="3400" y="4572"/>
                </a:lnTo>
                <a:lnTo>
                  <a:pt x="3404" y="4576"/>
                </a:lnTo>
                <a:lnTo>
                  <a:pt x="3408" y="4578"/>
                </a:lnTo>
                <a:lnTo>
                  <a:pt x="3412" y="4578"/>
                </a:lnTo>
                <a:lnTo>
                  <a:pt x="3414" y="4580"/>
                </a:lnTo>
                <a:lnTo>
                  <a:pt x="3416" y="4580"/>
                </a:lnTo>
                <a:lnTo>
                  <a:pt x="3416" y="4576"/>
                </a:lnTo>
                <a:lnTo>
                  <a:pt x="3414" y="4574"/>
                </a:lnTo>
                <a:lnTo>
                  <a:pt x="3410" y="4570"/>
                </a:lnTo>
                <a:lnTo>
                  <a:pt x="3408" y="4566"/>
                </a:lnTo>
                <a:lnTo>
                  <a:pt x="3408" y="4564"/>
                </a:lnTo>
                <a:lnTo>
                  <a:pt x="3410" y="4562"/>
                </a:lnTo>
                <a:lnTo>
                  <a:pt x="3414" y="4562"/>
                </a:lnTo>
                <a:lnTo>
                  <a:pt x="3414" y="4564"/>
                </a:lnTo>
                <a:lnTo>
                  <a:pt x="3416" y="4566"/>
                </a:lnTo>
                <a:lnTo>
                  <a:pt x="3418" y="4568"/>
                </a:lnTo>
                <a:lnTo>
                  <a:pt x="3420" y="4570"/>
                </a:lnTo>
                <a:lnTo>
                  <a:pt x="3422" y="4572"/>
                </a:lnTo>
                <a:lnTo>
                  <a:pt x="3422" y="4576"/>
                </a:lnTo>
                <a:lnTo>
                  <a:pt x="3422" y="4582"/>
                </a:lnTo>
                <a:lnTo>
                  <a:pt x="3422" y="4586"/>
                </a:lnTo>
                <a:lnTo>
                  <a:pt x="3428" y="4592"/>
                </a:lnTo>
                <a:lnTo>
                  <a:pt x="3430" y="4596"/>
                </a:lnTo>
                <a:lnTo>
                  <a:pt x="3432" y="4594"/>
                </a:lnTo>
                <a:lnTo>
                  <a:pt x="3434" y="4588"/>
                </a:lnTo>
                <a:lnTo>
                  <a:pt x="3436" y="4584"/>
                </a:lnTo>
                <a:lnTo>
                  <a:pt x="3440" y="4584"/>
                </a:lnTo>
                <a:lnTo>
                  <a:pt x="3454" y="4586"/>
                </a:lnTo>
                <a:lnTo>
                  <a:pt x="3464" y="4590"/>
                </a:lnTo>
                <a:lnTo>
                  <a:pt x="3472" y="4592"/>
                </a:lnTo>
                <a:lnTo>
                  <a:pt x="3478" y="4592"/>
                </a:lnTo>
                <a:lnTo>
                  <a:pt x="3480" y="4594"/>
                </a:lnTo>
                <a:lnTo>
                  <a:pt x="3482" y="4602"/>
                </a:lnTo>
                <a:lnTo>
                  <a:pt x="3484" y="4606"/>
                </a:lnTo>
                <a:lnTo>
                  <a:pt x="3484" y="4608"/>
                </a:lnTo>
                <a:lnTo>
                  <a:pt x="3486" y="4612"/>
                </a:lnTo>
                <a:lnTo>
                  <a:pt x="3490" y="4614"/>
                </a:lnTo>
                <a:lnTo>
                  <a:pt x="3498" y="4618"/>
                </a:lnTo>
                <a:lnTo>
                  <a:pt x="3498" y="4616"/>
                </a:lnTo>
                <a:lnTo>
                  <a:pt x="3498" y="4612"/>
                </a:lnTo>
                <a:lnTo>
                  <a:pt x="3500" y="4608"/>
                </a:lnTo>
                <a:lnTo>
                  <a:pt x="3502" y="4606"/>
                </a:lnTo>
                <a:lnTo>
                  <a:pt x="3504" y="4606"/>
                </a:lnTo>
                <a:lnTo>
                  <a:pt x="3506" y="4608"/>
                </a:lnTo>
                <a:lnTo>
                  <a:pt x="3506" y="4612"/>
                </a:lnTo>
                <a:lnTo>
                  <a:pt x="3508" y="4618"/>
                </a:lnTo>
                <a:lnTo>
                  <a:pt x="3510" y="4626"/>
                </a:lnTo>
                <a:lnTo>
                  <a:pt x="3510" y="4634"/>
                </a:lnTo>
                <a:lnTo>
                  <a:pt x="3510" y="4636"/>
                </a:lnTo>
                <a:lnTo>
                  <a:pt x="3512" y="4638"/>
                </a:lnTo>
                <a:lnTo>
                  <a:pt x="3516" y="4638"/>
                </a:lnTo>
                <a:lnTo>
                  <a:pt x="3528" y="4636"/>
                </a:lnTo>
                <a:lnTo>
                  <a:pt x="3530" y="4636"/>
                </a:lnTo>
                <a:lnTo>
                  <a:pt x="3532" y="4634"/>
                </a:lnTo>
                <a:lnTo>
                  <a:pt x="3532" y="4632"/>
                </a:lnTo>
                <a:lnTo>
                  <a:pt x="3534" y="4628"/>
                </a:lnTo>
                <a:lnTo>
                  <a:pt x="3538" y="4628"/>
                </a:lnTo>
                <a:lnTo>
                  <a:pt x="3544" y="4626"/>
                </a:lnTo>
                <a:lnTo>
                  <a:pt x="3548" y="4624"/>
                </a:lnTo>
                <a:lnTo>
                  <a:pt x="3548" y="4622"/>
                </a:lnTo>
                <a:lnTo>
                  <a:pt x="3548" y="4620"/>
                </a:lnTo>
                <a:lnTo>
                  <a:pt x="3542" y="4612"/>
                </a:lnTo>
                <a:lnTo>
                  <a:pt x="3536" y="4604"/>
                </a:lnTo>
                <a:lnTo>
                  <a:pt x="3534" y="4600"/>
                </a:lnTo>
                <a:lnTo>
                  <a:pt x="3534" y="4598"/>
                </a:lnTo>
                <a:lnTo>
                  <a:pt x="3532" y="4598"/>
                </a:lnTo>
                <a:lnTo>
                  <a:pt x="3530" y="4598"/>
                </a:lnTo>
                <a:lnTo>
                  <a:pt x="3528" y="4596"/>
                </a:lnTo>
                <a:lnTo>
                  <a:pt x="3526" y="4592"/>
                </a:lnTo>
                <a:lnTo>
                  <a:pt x="3528" y="4586"/>
                </a:lnTo>
                <a:lnTo>
                  <a:pt x="3530" y="4586"/>
                </a:lnTo>
                <a:lnTo>
                  <a:pt x="3534" y="4584"/>
                </a:lnTo>
                <a:lnTo>
                  <a:pt x="3538" y="4584"/>
                </a:lnTo>
                <a:lnTo>
                  <a:pt x="3544" y="4582"/>
                </a:lnTo>
                <a:lnTo>
                  <a:pt x="3550" y="4576"/>
                </a:lnTo>
                <a:lnTo>
                  <a:pt x="3558" y="4566"/>
                </a:lnTo>
                <a:lnTo>
                  <a:pt x="3558" y="4564"/>
                </a:lnTo>
                <a:lnTo>
                  <a:pt x="3558" y="4562"/>
                </a:lnTo>
                <a:lnTo>
                  <a:pt x="3558" y="4558"/>
                </a:lnTo>
                <a:lnTo>
                  <a:pt x="3562" y="4556"/>
                </a:lnTo>
                <a:lnTo>
                  <a:pt x="3568" y="4554"/>
                </a:lnTo>
                <a:lnTo>
                  <a:pt x="3568" y="4552"/>
                </a:lnTo>
                <a:lnTo>
                  <a:pt x="3572" y="4550"/>
                </a:lnTo>
                <a:lnTo>
                  <a:pt x="3578" y="4548"/>
                </a:lnTo>
                <a:lnTo>
                  <a:pt x="3588" y="4552"/>
                </a:lnTo>
                <a:lnTo>
                  <a:pt x="3598" y="4558"/>
                </a:lnTo>
                <a:lnTo>
                  <a:pt x="3606" y="4566"/>
                </a:lnTo>
                <a:lnTo>
                  <a:pt x="3608" y="4568"/>
                </a:lnTo>
                <a:lnTo>
                  <a:pt x="3608" y="4570"/>
                </a:lnTo>
                <a:lnTo>
                  <a:pt x="3608" y="4574"/>
                </a:lnTo>
                <a:lnTo>
                  <a:pt x="3608" y="4578"/>
                </a:lnTo>
                <a:lnTo>
                  <a:pt x="3610" y="4580"/>
                </a:lnTo>
                <a:lnTo>
                  <a:pt x="3612" y="4580"/>
                </a:lnTo>
                <a:lnTo>
                  <a:pt x="3616" y="4576"/>
                </a:lnTo>
                <a:lnTo>
                  <a:pt x="3616" y="4578"/>
                </a:lnTo>
                <a:lnTo>
                  <a:pt x="3618" y="4578"/>
                </a:lnTo>
                <a:lnTo>
                  <a:pt x="3620" y="4578"/>
                </a:lnTo>
                <a:lnTo>
                  <a:pt x="3622" y="4576"/>
                </a:lnTo>
                <a:lnTo>
                  <a:pt x="3620" y="4578"/>
                </a:lnTo>
                <a:lnTo>
                  <a:pt x="3618" y="4586"/>
                </a:lnTo>
                <a:lnTo>
                  <a:pt x="3614" y="4596"/>
                </a:lnTo>
                <a:lnTo>
                  <a:pt x="3614" y="4600"/>
                </a:lnTo>
                <a:lnTo>
                  <a:pt x="3614" y="4604"/>
                </a:lnTo>
                <a:lnTo>
                  <a:pt x="3622" y="4620"/>
                </a:lnTo>
                <a:lnTo>
                  <a:pt x="3628" y="4628"/>
                </a:lnTo>
                <a:lnTo>
                  <a:pt x="3634" y="4636"/>
                </a:lnTo>
                <a:lnTo>
                  <a:pt x="3636" y="4640"/>
                </a:lnTo>
                <a:lnTo>
                  <a:pt x="3638" y="4642"/>
                </a:lnTo>
                <a:lnTo>
                  <a:pt x="3640" y="4644"/>
                </a:lnTo>
                <a:lnTo>
                  <a:pt x="3642" y="4648"/>
                </a:lnTo>
                <a:lnTo>
                  <a:pt x="3642" y="4658"/>
                </a:lnTo>
                <a:lnTo>
                  <a:pt x="3644" y="4660"/>
                </a:lnTo>
                <a:lnTo>
                  <a:pt x="3648" y="4664"/>
                </a:lnTo>
                <a:lnTo>
                  <a:pt x="3652" y="4666"/>
                </a:lnTo>
                <a:lnTo>
                  <a:pt x="3654" y="4670"/>
                </a:lnTo>
                <a:lnTo>
                  <a:pt x="3654" y="4674"/>
                </a:lnTo>
                <a:lnTo>
                  <a:pt x="3652" y="4678"/>
                </a:lnTo>
                <a:lnTo>
                  <a:pt x="3650" y="4688"/>
                </a:lnTo>
                <a:lnTo>
                  <a:pt x="3650" y="4692"/>
                </a:lnTo>
                <a:lnTo>
                  <a:pt x="3652" y="4698"/>
                </a:lnTo>
                <a:lnTo>
                  <a:pt x="3658" y="4704"/>
                </a:lnTo>
                <a:lnTo>
                  <a:pt x="3658" y="4708"/>
                </a:lnTo>
                <a:lnTo>
                  <a:pt x="3656" y="4710"/>
                </a:lnTo>
                <a:lnTo>
                  <a:pt x="3654" y="4714"/>
                </a:lnTo>
                <a:lnTo>
                  <a:pt x="3650" y="4716"/>
                </a:lnTo>
                <a:lnTo>
                  <a:pt x="3648" y="4722"/>
                </a:lnTo>
                <a:lnTo>
                  <a:pt x="3646" y="4730"/>
                </a:lnTo>
                <a:lnTo>
                  <a:pt x="3648" y="4744"/>
                </a:lnTo>
                <a:lnTo>
                  <a:pt x="3650" y="4758"/>
                </a:lnTo>
                <a:lnTo>
                  <a:pt x="3650" y="4770"/>
                </a:lnTo>
                <a:lnTo>
                  <a:pt x="3648" y="4790"/>
                </a:lnTo>
                <a:lnTo>
                  <a:pt x="3648" y="4802"/>
                </a:lnTo>
                <a:lnTo>
                  <a:pt x="3650" y="4806"/>
                </a:lnTo>
                <a:lnTo>
                  <a:pt x="3652" y="4808"/>
                </a:lnTo>
                <a:lnTo>
                  <a:pt x="3654" y="4812"/>
                </a:lnTo>
                <a:lnTo>
                  <a:pt x="3656" y="4818"/>
                </a:lnTo>
                <a:lnTo>
                  <a:pt x="3654" y="4826"/>
                </a:lnTo>
                <a:lnTo>
                  <a:pt x="3650" y="4836"/>
                </a:lnTo>
                <a:lnTo>
                  <a:pt x="3646" y="4846"/>
                </a:lnTo>
                <a:lnTo>
                  <a:pt x="3640" y="4856"/>
                </a:lnTo>
                <a:lnTo>
                  <a:pt x="3634" y="4862"/>
                </a:lnTo>
                <a:lnTo>
                  <a:pt x="3628" y="4864"/>
                </a:lnTo>
                <a:lnTo>
                  <a:pt x="3616" y="4866"/>
                </a:lnTo>
                <a:lnTo>
                  <a:pt x="3606" y="4870"/>
                </a:lnTo>
                <a:lnTo>
                  <a:pt x="3602" y="4872"/>
                </a:lnTo>
                <a:lnTo>
                  <a:pt x="3600" y="4876"/>
                </a:lnTo>
                <a:lnTo>
                  <a:pt x="3600" y="4882"/>
                </a:lnTo>
                <a:lnTo>
                  <a:pt x="3600" y="4888"/>
                </a:lnTo>
                <a:lnTo>
                  <a:pt x="3602" y="4892"/>
                </a:lnTo>
                <a:lnTo>
                  <a:pt x="3600" y="4896"/>
                </a:lnTo>
                <a:lnTo>
                  <a:pt x="3592" y="4898"/>
                </a:lnTo>
                <a:lnTo>
                  <a:pt x="3590" y="4900"/>
                </a:lnTo>
                <a:lnTo>
                  <a:pt x="3588" y="4904"/>
                </a:lnTo>
                <a:lnTo>
                  <a:pt x="3590" y="4910"/>
                </a:lnTo>
                <a:lnTo>
                  <a:pt x="3594" y="4918"/>
                </a:lnTo>
                <a:lnTo>
                  <a:pt x="3594" y="4922"/>
                </a:lnTo>
                <a:lnTo>
                  <a:pt x="3594" y="4926"/>
                </a:lnTo>
                <a:lnTo>
                  <a:pt x="3588" y="4932"/>
                </a:lnTo>
                <a:lnTo>
                  <a:pt x="3580" y="4934"/>
                </a:lnTo>
                <a:lnTo>
                  <a:pt x="3570" y="4938"/>
                </a:lnTo>
                <a:lnTo>
                  <a:pt x="3560" y="4942"/>
                </a:lnTo>
                <a:lnTo>
                  <a:pt x="3552" y="4946"/>
                </a:lnTo>
                <a:lnTo>
                  <a:pt x="3546" y="4952"/>
                </a:lnTo>
                <a:lnTo>
                  <a:pt x="3546" y="4956"/>
                </a:lnTo>
                <a:lnTo>
                  <a:pt x="3546" y="4962"/>
                </a:lnTo>
                <a:lnTo>
                  <a:pt x="3546" y="4974"/>
                </a:lnTo>
                <a:lnTo>
                  <a:pt x="3546" y="4984"/>
                </a:lnTo>
                <a:lnTo>
                  <a:pt x="3542" y="4990"/>
                </a:lnTo>
                <a:lnTo>
                  <a:pt x="3540" y="4994"/>
                </a:lnTo>
                <a:lnTo>
                  <a:pt x="3532" y="5002"/>
                </a:lnTo>
                <a:lnTo>
                  <a:pt x="3530" y="5008"/>
                </a:lnTo>
                <a:lnTo>
                  <a:pt x="3530" y="5016"/>
                </a:lnTo>
                <a:lnTo>
                  <a:pt x="3530" y="5024"/>
                </a:lnTo>
                <a:lnTo>
                  <a:pt x="3528" y="5030"/>
                </a:lnTo>
                <a:lnTo>
                  <a:pt x="3524" y="5032"/>
                </a:lnTo>
                <a:lnTo>
                  <a:pt x="3520" y="5032"/>
                </a:lnTo>
                <a:lnTo>
                  <a:pt x="3516" y="5034"/>
                </a:lnTo>
                <a:lnTo>
                  <a:pt x="3512" y="5038"/>
                </a:lnTo>
                <a:lnTo>
                  <a:pt x="3510" y="5044"/>
                </a:lnTo>
                <a:lnTo>
                  <a:pt x="3512" y="5054"/>
                </a:lnTo>
                <a:lnTo>
                  <a:pt x="3516" y="5070"/>
                </a:lnTo>
                <a:lnTo>
                  <a:pt x="3516" y="5082"/>
                </a:lnTo>
                <a:lnTo>
                  <a:pt x="3516" y="5090"/>
                </a:lnTo>
                <a:lnTo>
                  <a:pt x="3514" y="5094"/>
                </a:lnTo>
                <a:lnTo>
                  <a:pt x="3514" y="5098"/>
                </a:lnTo>
                <a:lnTo>
                  <a:pt x="3514" y="5100"/>
                </a:lnTo>
                <a:lnTo>
                  <a:pt x="3524" y="5112"/>
                </a:lnTo>
                <a:lnTo>
                  <a:pt x="3532" y="5118"/>
                </a:lnTo>
                <a:lnTo>
                  <a:pt x="3538" y="5120"/>
                </a:lnTo>
                <a:lnTo>
                  <a:pt x="3542" y="5118"/>
                </a:lnTo>
                <a:lnTo>
                  <a:pt x="3546" y="5116"/>
                </a:lnTo>
                <a:lnTo>
                  <a:pt x="3550" y="5110"/>
                </a:lnTo>
                <a:lnTo>
                  <a:pt x="3552" y="5110"/>
                </a:lnTo>
                <a:lnTo>
                  <a:pt x="3552" y="5114"/>
                </a:lnTo>
                <a:lnTo>
                  <a:pt x="3552" y="5128"/>
                </a:lnTo>
                <a:lnTo>
                  <a:pt x="3550" y="5140"/>
                </a:lnTo>
                <a:lnTo>
                  <a:pt x="3548" y="5144"/>
                </a:lnTo>
                <a:lnTo>
                  <a:pt x="3544" y="5148"/>
                </a:lnTo>
                <a:lnTo>
                  <a:pt x="3540" y="5152"/>
                </a:lnTo>
                <a:lnTo>
                  <a:pt x="3534" y="5154"/>
                </a:lnTo>
                <a:lnTo>
                  <a:pt x="3520" y="5170"/>
                </a:lnTo>
                <a:lnTo>
                  <a:pt x="3508" y="5184"/>
                </a:lnTo>
                <a:lnTo>
                  <a:pt x="3502" y="5196"/>
                </a:lnTo>
                <a:lnTo>
                  <a:pt x="3498" y="5208"/>
                </a:lnTo>
                <a:lnTo>
                  <a:pt x="3496" y="5218"/>
                </a:lnTo>
                <a:lnTo>
                  <a:pt x="3496" y="5228"/>
                </a:lnTo>
                <a:lnTo>
                  <a:pt x="3498" y="5244"/>
                </a:lnTo>
                <a:lnTo>
                  <a:pt x="3502" y="5250"/>
                </a:lnTo>
                <a:lnTo>
                  <a:pt x="3504" y="5254"/>
                </a:lnTo>
                <a:lnTo>
                  <a:pt x="3512" y="5260"/>
                </a:lnTo>
                <a:lnTo>
                  <a:pt x="3514" y="5262"/>
                </a:lnTo>
                <a:lnTo>
                  <a:pt x="3516" y="5264"/>
                </a:lnTo>
                <a:lnTo>
                  <a:pt x="3514" y="5268"/>
                </a:lnTo>
                <a:lnTo>
                  <a:pt x="3508" y="5272"/>
                </a:lnTo>
                <a:lnTo>
                  <a:pt x="3504" y="5276"/>
                </a:lnTo>
                <a:lnTo>
                  <a:pt x="3502" y="5280"/>
                </a:lnTo>
                <a:lnTo>
                  <a:pt x="3502" y="5282"/>
                </a:lnTo>
                <a:lnTo>
                  <a:pt x="3504" y="5286"/>
                </a:lnTo>
                <a:lnTo>
                  <a:pt x="3510" y="5292"/>
                </a:lnTo>
                <a:lnTo>
                  <a:pt x="3518" y="5298"/>
                </a:lnTo>
                <a:lnTo>
                  <a:pt x="3540" y="5310"/>
                </a:lnTo>
                <a:lnTo>
                  <a:pt x="3550" y="5318"/>
                </a:lnTo>
                <a:lnTo>
                  <a:pt x="3552" y="5322"/>
                </a:lnTo>
                <a:lnTo>
                  <a:pt x="3554" y="5328"/>
                </a:lnTo>
                <a:lnTo>
                  <a:pt x="3558" y="5342"/>
                </a:lnTo>
                <a:lnTo>
                  <a:pt x="3564" y="5354"/>
                </a:lnTo>
                <a:lnTo>
                  <a:pt x="3570" y="5364"/>
                </a:lnTo>
                <a:lnTo>
                  <a:pt x="3576" y="5372"/>
                </a:lnTo>
                <a:lnTo>
                  <a:pt x="3588" y="5388"/>
                </a:lnTo>
                <a:lnTo>
                  <a:pt x="3592" y="5398"/>
                </a:lnTo>
                <a:lnTo>
                  <a:pt x="3596" y="5410"/>
                </a:lnTo>
                <a:lnTo>
                  <a:pt x="3600" y="5424"/>
                </a:lnTo>
                <a:lnTo>
                  <a:pt x="3606" y="5438"/>
                </a:lnTo>
                <a:lnTo>
                  <a:pt x="3618" y="5468"/>
                </a:lnTo>
                <a:lnTo>
                  <a:pt x="3632" y="5498"/>
                </a:lnTo>
                <a:lnTo>
                  <a:pt x="3638" y="5512"/>
                </a:lnTo>
                <a:lnTo>
                  <a:pt x="3642" y="5526"/>
                </a:lnTo>
                <a:lnTo>
                  <a:pt x="3644" y="5536"/>
                </a:lnTo>
                <a:lnTo>
                  <a:pt x="3648" y="5544"/>
                </a:lnTo>
                <a:lnTo>
                  <a:pt x="3654" y="5554"/>
                </a:lnTo>
                <a:lnTo>
                  <a:pt x="3660" y="5564"/>
                </a:lnTo>
                <a:lnTo>
                  <a:pt x="3660" y="5570"/>
                </a:lnTo>
                <a:lnTo>
                  <a:pt x="3662" y="5576"/>
                </a:lnTo>
                <a:lnTo>
                  <a:pt x="3664" y="5584"/>
                </a:lnTo>
                <a:lnTo>
                  <a:pt x="3668" y="5594"/>
                </a:lnTo>
                <a:lnTo>
                  <a:pt x="3682" y="5612"/>
                </a:lnTo>
                <a:lnTo>
                  <a:pt x="3688" y="5622"/>
                </a:lnTo>
                <a:lnTo>
                  <a:pt x="3694" y="5632"/>
                </a:lnTo>
                <a:lnTo>
                  <a:pt x="3698" y="5644"/>
                </a:lnTo>
                <a:lnTo>
                  <a:pt x="3698" y="5656"/>
                </a:lnTo>
                <a:lnTo>
                  <a:pt x="3698" y="5670"/>
                </a:lnTo>
                <a:lnTo>
                  <a:pt x="3700" y="5680"/>
                </a:lnTo>
                <a:lnTo>
                  <a:pt x="3704" y="5690"/>
                </a:lnTo>
                <a:lnTo>
                  <a:pt x="3712" y="5700"/>
                </a:lnTo>
                <a:lnTo>
                  <a:pt x="3724" y="5714"/>
                </a:lnTo>
                <a:lnTo>
                  <a:pt x="3730" y="5720"/>
                </a:lnTo>
                <a:lnTo>
                  <a:pt x="3734" y="5728"/>
                </a:lnTo>
                <a:lnTo>
                  <a:pt x="3742" y="5738"/>
                </a:lnTo>
                <a:lnTo>
                  <a:pt x="3752" y="5750"/>
                </a:lnTo>
                <a:lnTo>
                  <a:pt x="3776" y="5766"/>
                </a:lnTo>
                <a:lnTo>
                  <a:pt x="3814" y="5790"/>
                </a:lnTo>
                <a:lnTo>
                  <a:pt x="3854" y="5812"/>
                </a:lnTo>
                <a:lnTo>
                  <a:pt x="3878" y="5826"/>
                </a:lnTo>
                <a:lnTo>
                  <a:pt x="3884" y="5832"/>
                </a:lnTo>
                <a:lnTo>
                  <a:pt x="3888" y="5836"/>
                </a:lnTo>
                <a:lnTo>
                  <a:pt x="3892" y="5844"/>
                </a:lnTo>
                <a:lnTo>
                  <a:pt x="3894" y="5850"/>
                </a:lnTo>
                <a:lnTo>
                  <a:pt x="3896" y="5858"/>
                </a:lnTo>
                <a:lnTo>
                  <a:pt x="3900" y="5864"/>
                </a:lnTo>
                <a:lnTo>
                  <a:pt x="3906" y="5868"/>
                </a:lnTo>
                <a:lnTo>
                  <a:pt x="3910" y="5872"/>
                </a:lnTo>
                <a:lnTo>
                  <a:pt x="3924" y="5880"/>
                </a:lnTo>
                <a:lnTo>
                  <a:pt x="3930" y="5884"/>
                </a:lnTo>
                <a:lnTo>
                  <a:pt x="3936" y="5890"/>
                </a:lnTo>
                <a:lnTo>
                  <a:pt x="3936" y="5916"/>
                </a:lnTo>
                <a:lnTo>
                  <a:pt x="3938" y="5926"/>
                </a:lnTo>
                <a:lnTo>
                  <a:pt x="3940" y="5928"/>
                </a:lnTo>
                <a:lnTo>
                  <a:pt x="3940" y="5936"/>
                </a:lnTo>
                <a:lnTo>
                  <a:pt x="3940" y="5948"/>
                </a:lnTo>
                <a:lnTo>
                  <a:pt x="3942" y="5956"/>
                </a:lnTo>
                <a:lnTo>
                  <a:pt x="3944" y="5968"/>
                </a:lnTo>
                <a:lnTo>
                  <a:pt x="3944" y="5976"/>
                </a:lnTo>
                <a:lnTo>
                  <a:pt x="3944" y="5988"/>
                </a:lnTo>
                <a:lnTo>
                  <a:pt x="3942" y="5998"/>
                </a:lnTo>
                <a:lnTo>
                  <a:pt x="3942" y="6006"/>
                </a:lnTo>
                <a:lnTo>
                  <a:pt x="3946" y="6022"/>
                </a:lnTo>
                <a:lnTo>
                  <a:pt x="3948" y="6042"/>
                </a:lnTo>
                <a:lnTo>
                  <a:pt x="3948" y="6054"/>
                </a:lnTo>
                <a:lnTo>
                  <a:pt x="3946" y="6070"/>
                </a:lnTo>
                <a:lnTo>
                  <a:pt x="3940" y="6098"/>
                </a:lnTo>
                <a:lnTo>
                  <a:pt x="3938" y="6116"/>
                </a:lnTo>
                <a:lnTo>
                  <a:pt x="3936" y="6126"/>
                </a:lnTo>
                <a:lnTo>
                  <a:pt x="3934" y="6126"/>
                </a:lnTo>
                <a:lnTo>
                  <a:pt x="3932" y="6126"/>
                </a:lnTo>
                <a:lnTo>
                  <a:pt x="3930" y="6128"/>
                </a:lnTo>
                <a:lnTo>
                  <a:pt x="3926" y="6136"/>
                </a:lnTo>
                <a:lnTo>
                  <a:pt x="3926" y="6142"/>
                </a:lnTo>
                <a:lnTo>
                  <a:pt x="3926" y="6146"/>
                </a:lnTo>
                <a:lnTo>
                  <a:pt x="3930" y="6148"/>
                </a:lnTo>
                <a:lnTo>
                  <a:pt x="3932" y="6150"/>
                </a:lnTo>
                <a:lnTo>
                  <a:pt x="3932" y="6156"/>
                </a:lnTo>
                <a:lnTo>
                  <a:pt x="3930" y="6170"/>
                </a:lnTo>
                <a:lnTo>
                  <a:pt x="3928" y="6192"/>
                </a:lnTo>
                <a:lnTo>
                  <a:pt x="3928" y="6204"/>
                </a:lnTo>
                <a:lnTo>
                  <a:pt x="3930" y="6216"/>
                </a:lnTo>
                <a:lnTo>
                  <a:pt x="3932" y="6228"/>
                </a:lnTo>
                <a:lnTo>
                  <a:pt x="3932" y="6238"/>
                </a:lnTo>
                <a:lnTo>
                  <a:pt x="3932" y="6246"/>
                </a:lnTo>
                <a:lnTo>
                  <a:pt x="3928" y="6254"/>
                </a:lnTo>
                <a:lnTo>
                  <a:pt x="3924" y="6266"/>
                </a:lnTo>
                <a:lnTo>
                  <a:pt x="3924" y="6270"/>
                </a:lnTo>
                <a:lnTo>
                  <a:pt x="3926" y="6276"/>
                </a:lnTo>
                <a:lnTo>
                  <a:pt x="3928" y="6284"/>
                </a:lnTo>
                <a:lnTo>
                  <a:pt x="3926" y="6292"/>
                </a:lnTo>
                <a:lnTo>
                  <a:pt x="3922" y="6310"/>
                </a:lnTo>
                <a:lnTo>
                  <a:pt x="3914" y="6330"/>
                </a:lnTo>
                <a:lnTo>
                  <a:pt x="3912" y="6340"/>
                </a:lnTo>
                <a:lnTo>
                  <a:pt x="3912" y="6348"/>
                </a:lnTo>
                <a:lnTo>
                  <a:pt x="3914" y="6358"/>
                </a:lnTo>
                <a:lnTo>
                  <a:pt x="3910" y="6362"/>
                </a:lnTo>
                <a:lnTo>
                  <a:pt x="3908" y="6368"/>
                </a:lnTo>
                <a:lnTo>
                  <a:pt x="3904" y="6388"/>
                </a:lnTo>
                <a:lnTo>
                  <a:pt x="3904" y="6400"/>
                </a:lnTo>
                <a:lnTo>
                  <a:pt x="3900" y="6408"/>
                </a:lnTo>
                <a:lnTo>
                  <a:pt x="3898" y="6414"/>
                </a:lnTo>
                <a:lnTo>
                  <a:pt x="3894" y="6418"/>
                </a:lnTo>
                <a:lnTo>
                  <a:pt x="3890" y="6422"/>
                </a:lnTo>
                <a:lnTo>
                  <a:pt x="3888" y="6426"/>
                </a:lnTo>
                <a:lnTo>
                  <a:pt x="3888" y="6432"/>
                </a:lnTo>
                <a:lnTo>
                  <a:pt x="3890" y="6438"/>
                </a:lnTo>
                <a:lnTo>
                  <a:pt x="3896" y="6454"/>
                </a:lnTo>
                <a:lnTo>
                  <a:pt x="3900" y="6470"/>
                </a:lnTo>
                <a:lnTo>
                  <a:pt x="3898" y="6482"/>
                </a:lnTo>
                <a:lnTo>
                  <a:pt x="3896" y="6486"/>
                </a:lnTo>
                <a:lnTo>
                  <a:pt x="3894" y="6492"/>
                </a:lnTo>
                <a:lnTo>
                  <a:pt x="3888" y="6498"/>
                </a:lnTo>
                <a:lnTo>
                  <a:pt x="3882" y="6508"/>
                </a:lnTo>
                <a:lnTo>
                  <a:pt x="3882" y="6514"/>
                </a:lnTo>
                <a:lnTo>
                  <a:pt x="3880" y="6522"/>
                </a:lnTo>
                <a:lnTo>
                  <a:pt x="3884" y="6546"/>
                </a:lnTo>
                <a:lnTo>
                  <a:pt x="3888" y="6568"/>
                </a:lnTo>
                <a:lnTo>
                  <a:pt x="3888" y="6584"/>
                </a:lnTo>
                <a:lnTo>
                  <a:pt x="3890" y="6596"/>
                </a:lnTo>
                <a:lnTo>
                  <a:pt x="3894" y="6608"/>
                </a:lnTo>
                <a:lnTo>
                  <a:pt x="3896" y="6614"/>
                </a:lnTo>
                <a:lnTo>
                  <a:pt x="3894" y="6620"/>
                </a:lnTo>
                <a:lnTo>
                  <a:pt x="3890" y="6632"/>
                </a:lnTo>
                <a:lnTo>
                  <a:pt x="3884" y="6646"/>
                </a:lnTo>
                <a:lnTo>
                  <a:pt x="3882" y="6654"/>
                </a:lnTo>
                <a:lnTo>
                  <a:pt x="3882" y="6662"/>
                </a:lnTo>
                <a:lnTo>
                  <a:pt x="3884" y="6670"/>
                </a:lnTo>
                <a:lnTo>
                  <a:pt x="3884" y="6676"/>
                </a:lnTo>
                <a:lnTo>
                  <a:pt x="3882" y="6678"/>
                </a:lnTo>
                <a:lnTo>
                  <a:pt x="3880" y="6680"/>
                </a:lnTo>
                <a:lnTo>
                  <a:pt x="3878" y="6684"/>
                </a:lnTo>
                <a:lnTo>
                  <a:pt x="3874" y="6690"/>
                </a:lnTo>
                <a:lnTo>
                  <a:pt x="3872" y="6698"/>
                </a:lnTo>
                <a:lnTo>
                  <a:pt x="3870" y="6710"/>
                </a:lnTo>
                <a:lnTo>
                  <a:pt x="3868" y="6726"/>
                </a:lnTo>
                <a:lnTo>
                  <a:pt x="3866" y="6738"/>
                </a:lnTo>
                <a:lnTo>
                  <a:pt x="3858" y="6758"/>
                </a:lnTo>
                <a:lnTo>
                  <a:pt x="3850" y="6774"/>
                </a:lnTo>
                <a:lnTo>
                  <a:pt x="3846" y="6786"/>
                </a:lnTo>
                <a:lnTo>
                  <a:pt x="3844" y="6794"/>
                </a:lnTo>
                <a:lnTo>
                  <a:pt x="3840" y="6798"/>
                </a:lnTo>
                <a:lnTo>
                  <a:pt x="3838" y="6802"/>
                </a:lnTo>
                <a:lnTo>
                  <a:pt x="3834" y="6818"/>
                </a:lnTo>
                <a:lnTo>
                  <a:pt x="3834" y="6830"/>
                </a:lnTo>
                <a:lnTo>
                  <a:pt x="3832" y="6836"/>
                </a:lnTo>
                <a:lnTo>
                  <a:pt x="3830" y="6838"/>
                </a:lnTo>
                <a:lnTo>
                  <a:pt x="3828" y="6836"/>
                </a:lnTo>
                <a:lnTo>
                  <a:pt x="3826" y="6836"/>
                </a:lnTo>
                <a:lnTo>
                  <a:pt x="3826" y="6834"/>
                </a:lnTo>
                <a:lnTo>
                  <a:pt x="3824" y="6846"/>
                </a:lnTo>
                <a:lnTo>
                  <a:pt x="3822" y="6858"/>
                </a:lnTo>
                <a:lnTo>
                  <a:pt x="3820" y="6864"/>
                </a:lnTo>
                <a:lnTo>
                  <a:pt x="3818" y="6866"/>
                </a:lnTo>
                <a:lnTo>
                  <a:pt x="3814" y="6866"/>
                </a:lnTo>
                <a:lnTo>
                  <a:pt x="3806" y="6864"/>
                </a:lnTo>
                <a:lnTo>
                  <a:pt x="3804" y="6864"/>
                </a:lnTo>
                <a:lnTo>
                  <a:pt x="3804" y="6870"/>
                </a:lnTo>
                <a:lnTo>
                  <a:pt x="3802" y="6882"/>
                </a:lnTo>
                <a:lnTo>
                  <a:pt x="3804" y="6890"/>
                </a:lnTo>
                <a:lnTo>
                  <a:pt x="3806" y="6898"/>
                </a:lnTo>
                <a:lnTo>
                  <a:pt x="3810" y="6906"/>
                </a:lnTo>
                <a:lnTo>
                  <a:pt x="3810" y="6914"/>
                </a:lnTo>
                <a:lnTo>
                  <a:pt x="3810" y="6924"/>
                </a:lnTo>
                <a:lnTo>
                  <a:pt x="3808" y="6936"/>
                </a:lnTo>
                <a:lnTo>
                  <a:pt x="3810" y="6944"/>
                </a:lnTo>
                <a:lnTo>
                  <a:pt x="3814" y="6954"/>
                </a:lnTo>
                <a:lnTo>
                  <a:pt x="3818" y="6960"/>
                </a:lnTo>
                <a:lnTo>
                  <a:pt x="3820" y="6968"/>
                </a:lnTo>
                <a:lnTo>
                  <a:pt x="3820" y="6976"/>
                </a:lnTo>
                <a:lnTo>
                  <a:pt x="3818" y="6990"/>
                </a:lnTo>
                <a:lnTo>
                  <a:pt x="3816" y="7002"/>
                </a:lnTo>
                <a:lnTo>
                  <a:pt x="3812" y="7008"/>
                </a:lnTo>
                <a:lnTo>
                  <a:pt x="3810" y="7010"/>
                </a:lnTo>
                <a:lnTo>
                  <a:pt x="3808" y="7010"/>
                </a:lnTo>
                <a:lnTo>
                  <a:pt x="3804" y="7010"/>
                </a:lnTo>
                <a:lnTo>
                  <a:pt x="3802" y="7012"/>
                </a:lnTo>
                <a:lnTo>
                  <a:pt x="3800" y="7016"/>
                </a:lnTo>
                <a:lnTo>
                  <a:pt x="3800" y="7026"/>
                </a:lnTo>
                <a:lnTo>
                  <a:pt x="3798" y="7042"/>
                </a:lnTo>
                <a:lnTo>
                  <a:pt x="3796" y="7054"/>
                </a:lnTo>
                <a:lnTo>
                  <a:pt x="3790" y="7068"/>
                </a:lnTo>
                <a:lnTo>
                  <a:pt x="3790" y="7074"/>
                </a:lnTo>
                <a:lnTo>
                  <a:pt x="3790" y="7080"/>
                </a:lnTo>
                <a:lnTo>
                  <a:pt x="3790" y="7086"/>
                </a:lnTo>
                <a:lnTo>
                  <a:pt x="3794" y="7096"/>
                </a:lnTo>
                <a:lnTo>
                  <a:pt x="3798" y="7104"/>
                </a:lnTo>
                <a:lnTo>
                  <a:pt x="3804" y="7112"/>
                </a:lnTo>
                <a:lnTo>
                  <a:pt x="3808" y="7116"/>
                </a:lnTo>
                <a:lnTo>
                  <a:pt x="3814" y="7118"/>
                </a:lnTo>
                <a:lnTo>
                  <a:pt x="3818" y="7116"/>
                </a:lnTo>
                <a:lnTo>
                  <a:pt x="3820" y="7116"/>
                </a:lnTo>
                <a:lnTo>
                  <a:pt x="3824" y="7112"/>
                </a:lnTo>
                <a:lnTo>
                  <a:pt x="3826" y="7108"/>
                </a:lnTo>
                <a:lnTo>
                  <a:pt x="3830" y="7100"/>
                </a:lnTo>
                <a:lnTo>
                  <a:pt x="3832" y="7100"/>
                </a:lnTo>
                <a:lnTo>
                  <a:pt x="3834" y="7100"/>
                </a:lnTo>
                <a:lnTo>
                  <a:pt x="3838" y="7106"/>
                </a:lnTo>
                <a:lnTo>
                  <a:pt x="3842" y="7110"/>
                </a:lnTo>
                <a:lnTo>
                  <a:pt x="3846" y="7112"/>
                </a:lnTo>
                <a:lnTo>
                  <a:pt x="3848" y="7112"/>
                </a:lnTo>
                <a:lnTo>
                  <a:pt x="3846" y="7116"/>
                </a:lnTo>
                <a:lnTo>
                  <a:pt x="3840" y="7122"/>
                </a:lnTo>
                <a:lnTo>
                  <a:pt x="3836" y="7126"/>
                </a:lnTo>
                <a:lnTo>
                  <a:pt x="3836" y="7128"/>
                </a:lnTo>
                <a:lnTo>
                  <a:pt x="3842" y="7130"/>
                </a:lnTo>
                <a:lnTo>
                  <a:pt x="3846" y="7132"/>
                </a:lnTo>
                <a:lnTo>
                  <a:pt x="3850" y="7134"/>
                </a:lnTo>
                <a:lnTo>
                  <a:pt x="3852" y="7138"/>
                </a:lnTo>
                <a:lnTo>
                  <a:pt x="3854" y="7142"/>
                </a:lnTo>
                <a:lnTo>
                  <a:pt x="3852" y="7148"/>
                </a:lnTo>
                <a:lnTo>
                  <a:pt x="3850" y="7150"/>
                </a:lnTo>
                <a:lnTo>
                  <a:pt x="3848" y="7148"/>
                </a:lnTo>
                <a:lnTo>
                  <a:pt x="3844" y="7142"/>
                </a:lnTo>
                <a:lnTo>
                  <a:pt x="3840" y="7140"/>
                </a:lnTo>
                <a:lnTo>
                  <a:pt x="3838" y="7144"/>
                </a:lnTo>
                <a:lnTo>
                  <a:pt x="3838" y="7150"/>
                </a:lnTo>
                <a:lnTo>
                  <a:pt x="3840" y="7156"/>
                </a:lnTo>
                <a:lnTo>
                  <a:pt x="3838" y="7160"/>
                </a:lnTo>
                <a:lnTo>
                  <a:pt x="3836" y="7166"/>
                </a:lnTo>
                <a:lnTo>
                  <a:pt x="3838" y="7176"/>
                </a:lnTo>
                <a:lnTo>
                  <a:pt x="3840" y="7182"/>
                </a:lnTo>
                <a:lnTo>
                  <a:pt x="3838" y="7188"/>
                </a:lnTo>
                <a:lnTo>
                  <a:pt x="3832" y="7196"/>
                </a:lnTo>
                <a:lnTo>
                  <a:pt x="3826" y="7202"/>
                </a:lnTo>
                <a:lnTo>
                  <a:pt x="3826" y="7208"/>
                </a:lnTo>
                <a:lnTo>
                  <a:pt x="3826" y="7212"/>
                </a:lnTo>
                <a:lnTo>
                  <a:pt x="3830" y="7224"/>
                </a:lnTo>
                <a:lnTo>
                  <a:pt x="3830" y="7234"/>
                </a:lnTo>
                <a:lnTo>
                  <a:pt x="3826" y="7242"/>
                </a:lnTo>
                <a:lnTo>
                  <a:pt x="3822" y="7248"/>
                </a:lnTo>
                <a:lnTo>
                  <a:pt x="3820" y="7250"/>
                </a:lnTo>
                <a:lnTo>
                  <a:pt x="3822" y="7254"/>
                </a:lnTo>
                <a:lnTo>
                  <a:pt x="3826" y="7256"/>
                </a:lnTo>
                <a:lnTo>
                  <a:pt x="3832" y="7258"/>
                </a:lnTo>
                <a:lnTo>
                  <a:pt x="3840" y="7262"/>
                </a:lnTo>
                <a:lnTo>
                  <a:pt x="3844" y="7266"/>
                </a:lnTo>
                <a:lnTo>
                  <a:pt x="3844" y="7272"/>
                </a:lnTo>
                <a:lnTo>
                  <a:pt x="3842" y="7280"/>
                </a:lnTo>
                <a:lnTo>
                  <a:pt x="3838" y="7286"/>
                </a:lnTo>
                <a:lnTo>
                  <a:pt x="3834" y="7292"/>
                </a:lnTo>
                <a:lnTo>
                  <a:pt x="3828" y="7296"/>
                </a:lnTo>
                <a:lnTo>
                  <a:pt x="3822" y="7298"/>
                </a:lnTo>
                <a:lnTo>
                  <a:pt x="3816" y="7302"/>
                </a:lnTo>
                <a:lnTo>
                  <a:pt x="3814" y="7304"/>
                </a:lnTo>
                <a:lnTo>
                  <a:pt x="3816" y="7308"/>
                </a:lnTo>
                <a:lnTo>
                  <a:pt x="3818" y="7312"/>
                </a:lnTo>
                <a:lnTo>
                  <a:pt x="3820" y="7314"/>
                </a:lnTo>
                <a:lnTo>
                  <a:pt x="3820" y="7316"/>
                </a:lnTo>
                <a:lnTo>
                  <a:pt x="3816" y="7318"/>
                </a:lnTo>
                <a:lnTo>
                  <a:pt x="3812" y="7322"/>
                </a:lnTo>
                <a:lnTo>
                  <a:pt x="3808" y="7330"/>
                </a:lnTo>
                <a:lnTo>
                  <a:pt x="3808" y="7336"/>
                </a:lnTo>
                <a:lnTo>
                  <a:pt x="3808" y="7340"/>
                </a:lnTo>
                <a:lnTo>
                  <a:pt x="3808" y="7346"/>
                </a:lnTo>
                <a:lnTo>
                  <a:pt x="3806" y="7356"/>
                </a:lnTo>
                <a:lnTo>
                  <a:pt x="3804" y="7370"/>
                </a:lnTo>
                <a:lnTo>
                  <a:pt x="3804" y="7378"/>
                </a:lnTo>
                <a:lnTo>
                  <a:pt x="3802" y="7384"/>
                </a:lnTo>
                <a:lnTo>
                  <a:pt x="3798" y="7388"/>
                </a:lnTo>
                <a:lnTo>
                  <a:pt x="3794" y="7390"/>
                </a:lnTo>
                <a:lnTo>
                  <a:pt x="3796" y="7382"/>
                </a:lnTo>
                <a:lnTo>
                  <a:pt x="3796" y="7372"/>
                </a:lnTo>
                <a:lnTo>
                  <a:pt x="3796" y="7366"/>
                </a:lnTo>
                <a:lnTo>
                  <a:pt x="3792" y="7364"/>
                </a:lnTo>
                <a:lnTo>
                  <a:pt x="3788" y="7360"/>
                </a:lnTo>
                <a:lnTo>
                  <a:pt x="3786" y="7358"/>
                </a:lnTo>
                <a:lnTo>
                  <a:pt x="3786" y="7352"/>
                </a:lnTo>
                <a:lnTo>
                  <a:pt x="3786" y="7346"/>
                </a:lnTo>
                <a:lnTo>
                  <a:pt x="3784" y="7346"/>
                </a:lnTo>
                <a:lnTo>
                  <a:pt x="3780" y="7346"/>
                </a:lnTo>
                <a:lnTo>
                  <a:pt x="3772" y="7346"/>
                </a:lnTo>
                <a:lnTo>
                  <a:pt x="3772" y="7348"/>
                </a:lnTo>
                <a:lnTo>
                  <a:pt x="3770" y="7350"/>
                </a:lnTo>
                <a:lnTo>
                  <a:pt x="3766" y="7348"/>
                </a:lnTo>
                <a:lnTo>
                  <a:pt x="3764" y="7346"/>
                </a:lnTo>
                <a:lnTo>
                  <a:pt x="3762" y="7346"/>
                </a:lnTo>
                <a:lnTo>
                  <a:pt x="3762" y="7352"/>
                </a:lnTo>
                <a:lnTo>
                  <a:pt x="3762" y="7354"/>
                </a:lnTo>
                <a:lnTo>
                  <a:pt x="3760" y="7360"/>
                </a:lnTo>
                <a:lnTo>
                  <a:pt x="3756" y="7364"/>
                </a:lnTo>
                <a:lnTo>
                  <a:pt x="3750" y="7368"/>
                </a:lnTo>
                <a:lnTo>
                  <a:pt x="3736" y="7378"/>
                </a:lnTo>
                <a:lnTo>
                  <a:pt x="3724" y="7386"/>
                </a:lnTo>
                <a:lnTo>
                  <a:pt x="3722" y="7390"/>
                </a:lnTo>
                <a:lnTo>
                  <a:pt x="3720" y="7394"/>
                </a:lnTo>
                <a:lnTo>
                  <a:pt x="3720" y="7398"/>
                </a:lnTo>
                <a:lnTo>
                  <a:pt x="3722" y="7402"/>
                </a:lnTo>
                <a:lnTo>
                  <a:pt x="3728" y="7408"/>
                </a:lnTo>
                <a:lnTo>
                  <a:pt x="3732" y="7410"/>
                </a:lnTo>
                <a:lnTo>
                  <a:pt x="3734" y="7406"/>
                </a:lnTo>
                <a:lnTo>
                  <a:pt x="3734" y="7400"/>
                </a:lnTo>
                <a:lnTo>
                  <a:pt x="3736" y="7392"/>
                </a:lnTo>
                <a:lnTo>
                  <a:pt x="3738" y="7390"/>
                </a:lnTo>
                <a:lnTo>
                  <a:pt x="3742" y="7388"/>
                </a:lnTo>
                <a:lnTo>
                  <a:pt x="3744" y="7390"/>
                </a:lnTo>
                <a:lnTo>
                  <a:pt x="3748" y="7396"/>
                </a:lnTo>
                <a:lnTo>
                  <a:pt x="3752" y="7402"/>
                </a:lnTo>
                <a:lnTo>
                  <a:pt x="3760" y="7406"/>
                </a:lnTo>
                <a:lnTo>
                  <a:pt x="3768" y="7408"/>
                </a:lnTo>
                <a:lnTo>
                  <a:pt x="3770" y="7406"/>
                </a:lnTo>
                <a:lnTo>
                  <a:pt x="3772" y="7404"/>
                </a:lnTo>
                <a:lnTo>
                  <a:pt x="3772" y="7400"/>
                </a:lnTo>
                <a:lnTo>
                  <a:pt x="3776" y="7400"/>
                </a:lnTo>
                <a:lnTo>
                  <a:pt x="3778" y="7402"/>
                </a:lnTo>
                <a:lnTo>
                  <a:pt x="3782" y="7406"/>
                </a:lnTo>
                <a:lnTo>
                  <a:pt x="3786" y="7410"/>
                </a:lnTo>
                <a:lnTo>
                  <a:pt x="3790" y="7412"/>
                </a:lnTo>
                <a:lnTo>
                  <a:pt x="3792" y="7414"/>
                </a:lnTo>
                <a:lnTo>
                  <a:pt x="3792" y="7420"/>
                </a:lnTo>
                <a:lnTo>
                  <a:pt x="3790" y="7422"/>
                </a:lnTo>
                <a:lnTo>
                  <a:pt x="3788" y="7424"/>
                </a:lnTo>
                <a:lnTo>
                  <a:pt x="3784" y="7426"/>
                </a:lnTo>
                <a:lnTo>
                  <a:pt x="3778" y="7426"/>
                </a:lnTo>
                <a:lnTo>
                  <a:pt x="3774" y="7428"/>
                </a:lnTo>
                <a:lnTo>
                  <a:pt x="3772" y="7432"/>
                </a:lnTo>
                <a:lnTo>
                  <a:pt x="3770" y="7436"/>
                </a:lnTo>
                <a:lnTo>
                  <a:pt x="3772" y="7440"/>
                </a:lnTo>
                <a:lnTo>
                  <a:pt x="3776" y="7444"/>
                </a:lnTo>
                <a:lnTo>
                  <a:pt x="3780" y="7446"/>
                </a:lnTo>
                <a:lnTo>
                  <a:pt x="3778" y="7446"/>
                </a:lnTo>
                <a:lnTo>
                  <a:pt x="3770" y="7446"/>
                </a:lnTo>
                <a:lnTo>
                  <a:pt x="3766" y="7446"/>
                </a:lnTo>
                <a:lnTo>
                  <a:pt x="3764" y="7450"/>
                </a:lnTo>
                <a:lnTo>
                  <a:pt x="3762" y="7454"/>
                </a:lnTo>
                <a:lnTo>
                  <a:pt x="3764" y="7458"/>
                </a:lnTo>
                <a:lnTo>
                  <a:pt x="3770" y="7458"/>
                </a:lnTo>
                <a:lnTo>
                  <a:pt x="3778" y="7458"/>
                </a:lnTo>
                <a:lnTo>
                  <a:pt x="3786" y="7458"/>
                </a:lnTo>
                <a:lnTo>
                  <a:pt x="3794" y="7460"/>
                </a:lnTo>
                <a:lnTo>
                  <a:pt x="3796" y="7460"/>
                </a:lnTo>
                <a:lnTo>
                  <a:pt x="3798" y="7460"/>
                </a:lnTo>
                <a:lnTo>
                  <a:pt x="3800" y="7458"/>
                </a:lnTo>
                <a:lnTo>
                  <a:pt x="3800" y="7456"/>
                </a:lnTo>
                <a:lnTo>
                  <a:pt x="3802" y="7456"/>
                </a:lnTo>
                <a:lnTo>
                  <a:pt x="3806" y="7458"/>
                </a:lnTo>
                <a:lnTo>
                  <a:pt x="3808" y="7464"/>
                </a:lnTo>
                <a:lnTo>
                  <a:pt x="3808" y="7466"/>
                </a:lnTo>
                <a:lnTo>
                  <a:pt x="3806" y="7466"/>
                </a:lnTo>
                <a:lnTo>
                  <a:pt x="3806" y="7468"/>
                </a:lnTo>
                <a:lnTo>
                  <a:pt x="3806" y="7472"/>
                </a:lnTo>
                <a:lnTo>
                  <a:pt x="3810" y="7478"/>
                </a:lnTo>
                <a:lnTo>
                  <a:pt x="3814" y="7484"/>
                </a:lnTo>
                <a:lnTo>
                  <a:pt x="3810" y="7484"/>
                </a:lnTo>
                <a:lnTo>
                  <a:pt x="3796" y="7474"/>
                </a:lnTo>
                <a:lnTo>
                  <a:pt x="3790" y="7472"/>
                </a:lnTo>
                <a:lnTo>
                  <a:pt x="3784" y="7470"/>
                </a:lnTo>
                <a:lnTo>
                  <a:pt x="3768" y="7470"/>
                </a:lnTo>
                <a:lnTo>
                  <a:pt x="3764" y="7472"/>
                </a:lnTo>
                <a:lnTo>
                  <a:pt x="3762" y="7472"/>
                </a:lnTo>
                <a:lnTo>
                  <a:pt x="3764" y="7474"/>
                </a:lnTo>
                <a:lnTo>
                  <a:pt x="3766" y="7476"/>
                </a:lnTo>
                <a:lnTo>
                  <a:pt x="3768" y="7476"/>
                </a:lnTo>
                <a:lnTo>
                  <a:pt x="3770" y="7476"/>
                </a:lnTo>
                <a:lnTo>
                  <a:pt x="3772" y="7478"/>
                </a:lnTo>
                <a:lnTo>
                  <a:pt x="3774" y="7484"/>
                </a:lnTo>
                <a:lnTo>
                  <a:pt x="3778" y="7488"/>
                </a:lnTo>
                <a:lnTo>
                  <a:pt x="3788" y="7494"/>
                </a:lnTo>
                <a:lnTo>
                  <a:pt x="3792" y="7496"/>
                </a:lnTo>
                <a:lnTo>
                  <a:pt x="3790" y="7500"/>
                </a:lnTo>
                <a:lnTo>
                  <a:pt x="3790" y="7502"/>
                </a:lnTo>
                <a:lnTo>
                  <a:pt x="3790" y="7504"/>
                </a:lnTo>
                <a:lnTo>
                  <a:pt x="3784" y="7500"/>
                </a:lnTo>
                <a:lnTo>
                  <a:pt x="3780" y="7500"/>
                </a:lnTo>
                <a:lnTo>
                  <a:pt x="3778" y="7500"/>
                </a:lnTo>
                <a:lnTo>
                  <a:pt x="3776" y="7504"/>
                </a:lnTo>
                <a:lnTo>
                  <a:pt x="3772" y="7516"/>
                </a:lnTo>
                <a:lnTo>
                  <a:pt x="3772" y="7522"/>
                </a:lnTo>
                <a:lnTo>
                  <a:pt x="3772" y="7530"/>
                </a:lnTo>
                <a:lnTo>
                  <a:pt x="3774" y="7550"/>
                </a:lnTo>
                <a:lnTo>
                  <a:pt x="3776" y="7558"/>
                </a:lnTo>
                <a:lnTo>
                  <a:pt x="3778" y="7560"/>
                </a:lnTo>
                <a:lnTo>
                  <a:pt x="3780" y="7560"/>
                </a:lnTo>
                <a:lnTo>
                  <a:pt x="3780" y="7558"/>
                </a:lnTo>
                <a:lnTo>
                  <a:pt x="3782" y="7552"/>
                </a:lnTo>
                <a:lnTo>
                  <a:pt x="3784" y="7544"/>
                </a:lnTo>
                <a:lnTo>
                  <a:pt x="3786" y="7538"/>
                </a:lnTo>
                <a:lnTo>
                  <a:pt x="3788" y="7538"/>
                </a:lnTo>
                <a:lnTo>
                  <a:pt x="3788" y="7542"/>
                </a:lnTo>
                <a:lnTo>
                  <a:pt x="3788" y="7546"/>
                </a:lnTo>
                <a:lnTo>
                  <a:pt x="3788" y="7554"/>
                </a:lnTo>
                <a:lnTo>
                  <a:pt x="3790" y="7560"/>
                </a:lnTo>
                <a:lnTo>
                  <a:pt x="3794" y="7566"/>
                </a:lnTo>
                <a:lnTo>
                  <a:pt x="3796" y="7568"/>
                </a:lnTo>
                <a:lnTo>
                  <a:pt x="3792" y="7566"/>
                </a:lnTo>
                <a:lnTo>
                  <a:pt x="3786" y="7564"/>
                </a:lnTo>
                <a:lnTo>
                  <a:pt x="3780" y="7564"/>
                </a:lnTo>
                <a:lnTo>
                  <a:pt x="3778" y="7568"/>
                </a:lnTo>
                <a:lnTo>
                  <a:pt x="3778" y="7570"/>
                </a:lnTo>
                <a:lnTo>
                  <a:pt x="3780" y="7574"/>
                </a:lnTo>
                <a:lnTo>
                  <a:pt x="3778" y="7576"/>
                </a:lnTo>
                <a:lnTo>
                  <a:pt x="3776" y="7578"/>
                </a:lnTo>
                <a:lnTo>
                  <a:pt x="3780" y="7582"/>
                </a:lnTo>
                <a:lnTo>
                  <a:pt x="3792" y="7588"/>
                </a:lnTo>
                <a:lnTo>
                  <a:pt x="3792" y="7590"/>
                </a:lnTo>
                <a:lnTo>
                  <a:pt x="3784" y="7588"/>
                </a:lnTo>
                <a:lnTo>
                  <a:pt x="3776" y="7588"/>
                </a:lnTo>
                <a:lnTo>
                  <a:pt x="3776" y="7590"/>
                </a:lnTo>
                <a:lnTo>
                  <a:pt x="3784" y="7600"/>
                </a:lnTo>
                <a:lnTo>
                  <a:pt x="3788" y="7604"/>
                </a:lnTo>
                <a:lnTo>
                  <a:pt x="3786" y="7604"/>
                </a:lnTo>
                <a:lnTo>
                  <a:pt x="3776" y="7598"/>
                </a:lnTo>
                <a:lnTo>
                  <a:pt x="3770" y="7596"/>
                </a:lnTo>
                <a:lnTo>
                  <a:pt x="3764" y="7596"/>
                </a:lnTo>
                <a:lnTo>
                  <a:pt x="3760" y="7598"/>
                </a:lnTo>
                <a:lnTo>
                  <a:pt x="3762" y="7600"/>
                </a:lnTo>
                <a:lnTo>
                  <a:pt x="3764" y="7600"/>
                </a:lnTo>
                <a:lnTo>
                  <a:pt x="3768" y="7604"/>
                </a:lnTo>
                <a:lnTo>
                  <a:pt x="3770" y="7606"/>
                </a:lnTo>
                <a:lnTo>
                  <a:pt x="3772" y="7610"/>
                </a:lnTo>
                <a:lnTo>
                  <a:pt x="3774" y="7612"/>
                </a:lnTo>
                <a:lnTo>
                  <a:pt x="3778" y="7614"/>
                </a:lnTo>
                <a:lnTo>
                  <a:pt x="3782" y="7612"/>
                </a:lnTo>
                <a:lnTo>
                  <a:pt x="3784" y="7614"/>
                </a:lnTo>
                <a:lnTo>
                  <a:pt x="3788" y="7616"/>
                </a:lnTo>
                <a:lnTo>
                  <a:pt x="3792" y="7620"/>
                </a:lnTo>
                <a:lnTo>
                  <a:pt x="3792" y="7622"/>
                </a:lnTo>
                <a:lnTo>
                  <a:pt x="3784" y="7620"/>
                </a:lnTo>
                <a:lnTo>
                  <a:pt x="3782" y="7620"/>
                </a:lnTo>
                <a:lnTo>
                  <a:pt x="3780" y="7620"/>
                </a:lnTo>
                <a:lnTo>
                  <a:pt x="3784" y="7630"/>
                </a:lnTo>
                <a:lnTo>
                  <a:pt x="3788" y="7636"/>
                </a:lnTo>
                <a:lnTo>
                  <a:pt x="3790" y="7636"/>
                </a:lnTo>
                <a:lnTo>
                  <a:pt x="3794" y="7632"/>
                </a:lnTo>
                <a:lnTo>
                  <a:pt x="3798" y="7624"/>
                </a:lnTo>
                <a:lnTo>
                  <a:pt x="3802" y="7616"/>
                </a:lnTo>
                <a:lnTo>
                  <a:pt x="3804" y="7614"/>
                </a:lnTo>
                <a:lnTo>
                  <a:pt x="3804" y="7618"/>
                </a:lnTo>
                <a:lnTo>
                  <a:pt x="3802" y="7626"/>
                </a:lnTo>
                <a:lnTo>
                  <a:pt x="3796" y="7638"/>
                </a:lnTo>
                <a:lnTo>
                  <a:pt x="3794" y="7640"/>
                </a:lnTo>
                <a:lnTo>
                  <a:pt x="3790" y="7642"/>
                </a:lnTo>
                <a:lnTo>
                  <a:pt x="3784" y="7640"/>
                </a:lnTo>
                <a:lnTo>
                  <a:pt x="3782" y="7642"/>
                </a:lnTo>
                <a:lnTo>
                  <a:pt x="3782" y="7644"/>
                </a:lnTo>
                <a:lnTo>
                  <a:pt x="3782" y="7648"/>
                </a:lnTo>
                <a:lnTo>
                  <a:pt x="3782" y="7650"/>
                </a:lnTo>
                <a:lnTo>
                  <a:pt x="3784" y="7650"/>
                </a:lnTo>
                <a:lnTo>
                  <a:pt x="3784" y="7654"/>
                </a:lnTo>
                <a:lnTo>
                  <a:pt x="3784" y="7660"/>
                </a:lnTo>
                <a:lnTo>
                  <a:pt x="3786" y="7660"/>
                </a:lnTo>
                <a:lnTo>
                  <a:pt x="3788" y="7658"/>
                </a:lnTo>
                <a:lnTo>
                  <a:pt x="3792" y="7660"/>
                </a:lnTo>
                <a:lnTo>
                  <a:pt x="3798" y="7662"/>
                </a:lnTo>
                <a:lnTo>
                  <a:pt x="3802" y="7670"/>
                </a:lnTo>
                <a:lnTo>
                  <a:pt x="3804" y="7676"/>
                </a:lnTo>
                <a:lnTo>
                  <a:pt x="3804" y="7680"/>
                </a:lnTo>
                <a:lnTo>
                  <a:pt x="3802" y="7680"/>
                </a:lnTo>
                <a:lnTo>
                  <a:pt x="3798" y="7676"/>
                </a:lnTo>
                <a:lnTo>
                  <a:pt x="3796" y="7672"/>
                </a:lnTo>
                <a:lnTo>
                  <a:pt x="3792" y="7672"/>
                </a:lnTo>
                <a:lnTo>
                  <a:pt x="3792" y="7674"/>
                </a:lnTo>
                <a:lnTo>
                  <a:pt x="3794" y="7678"/>
                </a:lnTo>
                <a:lnTo>
                  <a:pt x="3794" y="7682"/>
                </a:lnTo>
                <a:lnTo>
                  <a:pt x="3794" y="7684"/>
                </a:lnTo>
                <a:lnTo>
                  <a:pt x="3794" y="7688"/>
                </a:lnTo>
                <a:lnTo>
                  <a:pt x="3796" y="7692"/>
                </a:lnTo>
                <a:lnTo>
                  <a:pt x="3798" y="7694"/>
                </a:lnTo>
                <a:lnTo>
                  <a:pt x="3800" y="7694"/>
                </a:lnTo>
                <a:lnTo>
                  <a:pt x="3802" y="7692"/>
                </a:lnTo>
                <a:lnTo>
                  <a:pt x="3806" y="7690"/>
                </a:lnTo>
                <a:lnTo>
                  <a:pt x="3808" y="7692"/>
                </a:lnTo>
                <a:lnTo>
                  <a:pt x="3810" y="7700"/>
                </a:lnTo>
                <a:lnTo>
                  <a:pt x="3806" y="7700"/>
                </a:lnTo>
                <a:lnTo>
                  <a:pt x="3804" y="7700"/>
                </a:lnTo>
                <a:lnTo>
                  <a:pt x="3806" y="7702"/>
                </a:lnTo>
                <a:lnTo>
                  <a:pt x="3810" y="7708"/>
                </a:lnTo>
                <a:lnTo>
                  <a:pt x="3816" y="7714"/>
                </a:lnTo>
                <a:lnTo>
                  <a:pt x="3818" y="7716"/>
                </a:lnTo>
                <a:lnTo>
                  <a:pt x="3820" y="7714"/>
                </a:lnTo>
                <a:lnTo>
                  <a:pt x="3824" y="7706"/>
                </a:lnTo>
                <a:lnTo>
                  <a:pt x="3826" y="7702"/>
                </a:lnTo>
                <a:lnTo>
                  <a:pt x="3828" y="7700"/>
                </a:lnTo>
                <a:lnTo>
                  <a:pt x="3830" y="7698"/>
                </a:lnTo>
                <a:lnTo>
                  <a:pt x="3830" y="7696"/>
                </a:lnTo>
                <a:lnTo>
                  <a:pt x="3832" y="7694"/>
                </a:lnTo>
                <a:lnTo>
                  <a:pt x="3838" y="7696"/>
                </a:lnTo>
                <a:lnTo>
                  <a:pt x="3846" y="7696"/>
                </a:lnTo>
                <a:lnTo>
                  <a:pt x="3846" y="7694"/>
                </a:lnTo>
                <a:lnTo>
                  <a:pt x="3846" y="7692"/>
                </a:lnTo>
                <a:lnTo>
                  <a:pt x="3840" y="7688"/>
                </a:lnTo>
                <a:lnTo>
                  <a:pt x="3832" y="7682"/>
                </a:lnTo>
                <a:lnTo>
                  <a:pt x="3822" y="7678"/>
                </a:lnTo>
                <a:lnTo>
                  <a:pt x="3820" y="7674"/>
                </a:lnTo>
                <a:lnTo>
                  <a:pt x="3824" y="7674"/>
                </a:lnTo>
                <a:lnTo>
                  <a:pt x="3832" y="7678"/>
                </a:lnTo>
                <a:lnTo>
                  <a:pt x="3846" y="7686"/>
                </a:lnTo>
                <a:lnTo>
                  <a:pt x="3850" y="7690"/>
                </a:lnTo>
                <a:lnTo>
                  <a:pt x="3852" y="7698"/>
                </a:lnTo>
                <a:lnTo>
                  <a:pt x="3850" y="7704"/>
                </a:lnTo>
                <a:lnTo>
                  <a:pt x="3846" y="7706"/>
                </a:lnTo>
                <a:lnTo>
                  <a:pt x="3844" y="7708"/>
                </a:lnTo>
                <a:lnTo>
                  <a:pt x="3846" y="7714"/>
                </a:lnTo>
                <a:lnTo>
                  <a:pt x="3848" y="7716"/>
                </a:lnTo>
                <a:lnTo>
                  <a:pt x="3844" y="7710"/>
                </a:lnTo>
                <a:lnTo>
                  <a:pt x="3838" y="7706"/>
                </a:lnTo>
                <a:lnTo>
                  <a:pt x="3836" y="7706"/>
                </a:lnTo>
                <a:lnTo>
                  <a:pt x="3834" y="7708"/>
                </a:lnTo>
                <a:lnTo>
                  <a:pt x="3832" y="7720"/>
                </a:lnTo>
                <a:lnTo>
                  <a:pt x="3830" y="7720"/>
                </a:lnTo>
                <a:lnTo>
                  <a:pt x="3830" y="7718"/>
                </a:lnTo>
                <a:lnTo>
                  <a:pt x="3828" y="7714"/>
                </a:lnTo>
                <a:lnTo>
                  <a:pt x="3826" y="7714"/>
                </a:lnTo>
                <a:lnTo>
                  <a:pt x="3820" y="7722"/>
                </a:lnTo>
                <a:lnTo>
                  <a:pt x="3818" y="7724"/>
                </a:lnTo>
                <a:lnTo>
                  <a:pt x="3816" y="7722"/>
                </a:lnTo>
                <a:lnTo>
                  <a:pt x="3812" y="7718"/>
                </a:lnTo>
                <a:lnTo>
                  <a:pt x="3808" y="7714"/>
                </a:lnTo>
                <a:lnTo>
                  <a:pt x="3802" y="7710"/>
                </a:lnTo>
                <a:lnTo>
                  <a:pt x="3800" y="7710"/>
                </a:lnTo>
                <a:lnTo>
                  <a:pt x="3800" y="7712"/>
                </a:lnTo>
                <a:lnTo>
                  <a:pt x="3802" y="7714"/>
                </a:lnTo>
                <a:lnTo>
                  <a:pt x="3806" y="7720"/>
                </a:lnTo>
                <a:lnTo>
                  <a:pt x="3806" y="7724"/>
                </a:lnTo>
                <a:lnTo>
                  <a:pt x="3806" y="7726"/>
                </a:lnTo>
                <a:lnTo>
                  <a:pt x="3802" y="7732"/>
                </a:lnTo>
                <a:lnTo>
                  <a:pt x="3806" y="7734"/>
                </a:lnTo>
                <a:lnTo>
                  <a:pt x="3808" y="7736"/>
                </a:lnTo>
                <a:lnTo>
                  <a:pt x="3806" y="7740"/>
                </a:lnTo>
                <a:lnTo>
                  <a:pt x="3802" y="7746"/>
                </a:lnTo>
                <a:lnTo>
                  <a:pt x="3802" y="7752"/>
                </a:lnTo>
                <a:lnTo>
                  <a:pt x="3804" y="7752"/>
                </a:lnTo>
                <a:lnTo>
                  <a:pt x="3810" y="7748"/>
                </a:lnTo>
                <a:lnTo>
                  <a:pt x="3812" y="7746"/>
                </a:lnTo>
                <a:lnTo>
                  <a:pt x="3816" y="7746"/>
                </a:lnTo>
                <a:lnTo>
                  <a:pt x="3820" y="7750"/>
                </a:lnTo>
                <a:lnTo>
                  <a:pt x="3820" y="7754"/>
                </a:lnTo>
                <a:lnTo>
                  <a:pt x="3818" y="7756"/>
                </a:lnTo>
                <a:lnTo>
                  <a:pt x="3816" y="7756"/>
                </a:lnTo>
                <a:lnTo>
                  <a:pt x="3812" y="7756"/>
                </a:lnTo>
                <a:lnTo>
                  <a:pt x="3812" y="7758"/>
                </a:lnTo>
                <a:lnTo>
                  <a:pt x="3818" y="7762"/>
                </a:lnTo>
                <a:lnTo>
                  <a:pt x="3818" y="7764"/>
                </a:lnTo>
                <a:lnTo>
                  <a:pt x="3818" y="7766"/>
                </a:lnTo>
                <a:lnTo>
                  <a:pt x="3814" y="7768"/>
                </a:lnTo>
                <a:lnTo>
                  <a:pt x="3812" y="7770"/>
                </a:lnTo>
                <a:lnTo>
                  <a:pt x="3816" y="7772"/>
                </a:lnTo>
                <a:lnTo>
                  <a:pt x="3824" y="7774"/>
                </a:lnTo>
                <a:lnTo>
                  <a:pt x="3828" y="7772"/>
                </a:lnTo>
                <a:lnTo>
                  <a:pt x="3830" y="7768"/>
                </a:lnTo>
                <a:lnTo>
                  <a:pt x="3830" y="7762"/>
                </a:lnTo>
                <a:lnTo>
                  <a:pt x="3830" y="7760"/>
                </a:lnTo>
                <a:lnTo>
                  <a:pt x="3832" y="7756"/>
                </a:lnTo>
                <a:lnTo>
                  <a:pt x="3836" y="7754"/>
                </a:lnTo>
                <a:lnTo>
                  <a:pt x="3840" y="7752"/>
                </a:lnTo>
                <a:lnTo>
                  <a:pt x="3842" y="7750"/>
                </a:lnTo>
                <a:lnTo>
                  <a:pt x="3842" y="7748"/>
                </a:lnTo>
                <a:lnTo>
                  <a:pt x="3840" y="7744"/>
                </a:lnTo>
                <a:lnTo>
                  <a:pt x="3836" y="7742"/>
                </a:lnTo>
                <a:lnTo>
                  <a:pt x="3840" y="7740"/>
                </a:lnTo>
                <a:lnTo>
                  <a:pt x="3848" y="7742"/>
                </a:lnTo>
                <a:lnTo>
                  <a:pt x="3850" y="7744"/>
                </a:lnTo>
                <a:lnTo>
                  <a:pt x="3852" y="7746"/>
                </a:lnTo>
                <a:lnTo>
                  <a:pt x="3856" y="7744"/>
                </a:lnTo>
                <a:lnTo>
                  <a:pt x="3860" y="7740"/>
                </a:lnTo>
                <a:lnTo>
                  <a:pt x="3864" y="7740"/>
                </a:lnTo>
                <a:lnTo>
                  <a:pt x="3878" y="7740"/>
                </a:lnTo>
                <a:lnTo>
                  <a:pt x="3888" y="7742"/>
                </a:lnTo>
                <a:lnTo>
                  <a:pt x="3892" y="7744"/>
                </a:lnTo>
                <a:lnTo>
                  <a:pt x="3892" y="7746"/>
                </a:lnTo>
                <a:lnTo>
                  <a:pt x="3888" y="7750"/>
                </a:lnTo>
                <a:lnTo>
                  <a:pt x="3884" y="7750"/>
                </a:lnTo>
                <a:lnTo>
                  <a:pt x="3876" y="7750"/>
                </a:lnTo>
                <a:lnTo>
                  <a:pt x="3868" y="7748"/>
                </a:lnTo>
                <a:lnTo>
                  <a:pt x="3864" y="7748"/>
                </a:lnTo>
                <a:lnTo>
                  <a:pt x="3862" y="7748"/>
                </a:lnTo>
                <a:lnTo>
                  <a:pt x="3858" y="7754"/>
                </a:lnTo>
                <a:lnTo>
                  <a:pt x="3854" y="7760"/>
                </a:lnTo>
                <a:lnTo>
                  <a:pt x="3852" y="7760"/>
                </a:lnTo>
                <a:lnTo>
                  <a:pt x="3850" y="7758"/>
                </a:lnTo>
                <a:lnTo>
                  <a:pt x="3844" y="7756"/>
                </a:lnTo>
                <a:lnTo>
                  <a:pt x="3838" y="7756"/>
                </a:lnTo>
                <a:lnTo>
                  <a:pt x="3834" y="7762"/>
                </a:lnTo>
                <a:lnTo>
                  <a:pt x="3834" y="7766"/>
                </a:lnTo>
                <a:lnTo>
                  <a:pt x="3836" y="7772"/>
                </a:lnTo>
                <a:lnTo>
                  <a:pt x="3834" y="7774"/>
                </a:lnTo>
                <a:lnTo>
                  <a:pt x="3834" y="7776"/>
                </a:lnTo>
                <a:lnTo>
                  <a:pt x="3836" y="7778"/>
                </a:lnTo>
                <a:lnTo>
                  <a:pt x="3838" y="7782"/>
                </a:lnTo>
                <a:lnTo>
                  <a:pt x="3836" y="7782"/>
                </a:lnTo>
                <a:lnTo>
                  <a:pt x="3830" y="7780"/>
                </a:lnTo>
                <a:lnTo>
                  <a:pt x="3824" y="7780"/>
                </a:lnTo>
                <a:lnTo>
                  <a:pt x="3820" y="7780"/>
                </a:lnTo>
                <a:lnTo>
                  <a:pt x="3824" y="7784"/>
                </a:lnTo>
                <a:lnTo>
                  <a:pt x="3838" y="7794"/>
                </a:lnTo>
                <a:lnTo>
                  <a:pt x="3850" y="7802"/>
                </a:lnTo>
                <a:lnTo>
                  <a:pt x="3852" y="7800"/>
                </a:lnTo>
                <a:lnTo>
                  <a:pt x="3850" y="7796"/>
                </a:lnTo>
                <a:lnTo>
                  <a:pt x="3848" y="7790"/>
                </a:lnTo>
                <a:lnTo>
                  <a:pt x="3850" y="7786"/>
                </a:lnTo>
                <a:lnTo>
                  <a:pt x="3854" y="7782"/>
                </a:lnTo>
                <a:lnTo>
                  <a:pt x="3860" y="7780"/>
                </a:lnTo>
                <a:lnTo>
                  <a:pt x="3860" y="7778"/>
                </a:lnTo>
                <a:lnTo>
                  <a:pt x="3856" y="7774"/>
                </a:lnTo>
                <a:lnTo>
                  <a:pt x="3852" y="7772"/>
                </a:lnTo>
                <a:lnTo>
                  <a:pt x="3858" y="7772"/>
                </a:lnTo>
                <a:lnTo>
                  <a:pt x="3868" y="7774"/>
                </a:lnTo>
                <a:lnTo>
                  <a:pt x="3872" y="7774"/>
                </a:lnTo>
                <a:lnTo>
                  <a:pt x="3874" y="7770"/>
                </a:lnTo>
                <a:lnTo>
                  <a:pt x="3880" y="7766"/>
                </a:lnTo>
                <a:lnTo>
                  <a:pt x="3888" y="7762"/>
                </a:lnTo>
                <a:lnTo>
                  <a:pt x="3894" y="7758"/>
                </a:lnTo>
                <a:lnTo>
                  <a:pt x="3898" y="7756"/>
                </a:lnTo>
                <a:lnTo>
                  <a:pt x="3902" y="7756"/>
                </a:lnTo>
                <a:lnTo>
                  <a:pt x="3904" y="7758"/>
                </a:lnTo>
                <a:lnTo>
                  <a:pt x="3904" y="7762"/>
                </a:lnTo>
                <a:lnTo>
                  <a:pt x="3902" y="7768"/>
                </a:lnTo>
                <a:lnTo>
                  <a:pt x="3896" y="7774"/>
                </a:lnTo>
                <a:lnTo>
                  <a:pt x="3888" y="7780"/>
                </a:lnTo>
                <a:lnTo>
                  <a:pt x="3882" y="7782"/>
                </a:lnTo>
                <a:lnTo>
                  <a:pt x="3880" y="7786"/>
                </a:lnTo>
                <a:lnTo>
                  <a:pt x="3878" y="7788"/>
                </a:lnTo>
                <a:lnTo>
                  <a:pt x="3876" y="7786"/>
                </a:lnTo>
                <a:lnTo>
                  <a:pt x="3872" y="7784"/>
                </a:lnTo>
                <a:lnTo>
                  <a:pt x="3872" y="7786"/>
                </a:lnTo>
                <a:lnTo>
                  <a:pt x="3870" y="7788"/>
                </a:lnTo>
                <a:lnTo>
                  <a:pt x="3866" y="7786"/>
                </a:lnTo>
                <a:lnTo>
                  <a:pt x="3860" y="7786"/>
                </a:lnTo>
                <a:lnTo>
                  <a:pt x="3854" y="7788"/>
                </a:lnTo>
                <a:lnTo>
                  <a:pt x="3854" y="7792"/>
                </a:lnTo>
                <a:lnTo>
                  <a:pt x="3856" y="7796"/>
                </a:lnTo>
                <a:lnTo>
                  <a:pt x="3862" y="7804"/>
                </a:lnTo>
                <a:lnTo>
                  <a:pt x="3868" y="7810"/>
                </a:lnTo>
                <a:lnTo>
                  <a:pt x="3874" y="7814"/>
                </a:lnTo>
                <a:lnTo>
                  <a:pt x="3878" y="7814"/>
                </a:lnTo>
                <a:lnTo>
                  <a:pt x="3882" y="7818"/>
                </a:lnTo>
                <a:lnTo>
                  <a:pt x="3888" y="7820"/>
                </a:lnTo>
                <a:lnTo>
                  <a:pt x="3898" y="7822"/>
                </a:lnTo>
                <a:lnTo>
                  <a:pt x="3906" y="7820"/>
                </a:lnTo>
                <a:lnTo>
                  <a:pt x="3910" y="7818"/>
                </a:lnTo>
                <a:lnTo>
                  <a:pt x="3912" y="7810"/>
                </a:lnTo>
                <a:lnTo>
                  <a:pt x="3912" y="7796"/>
                </a:lnTo>
                <a:lnTo>
                  <a:pt x="3914" y="7782"/>
                </a:lnTo>
                <a:lnTo>
                  <a:pt x="3916" y="7776"/>
                </a:lnTo>
                <a:lnTo>
                  <a:pt x="3918" y="7772"/>
                </a:lnTo>
                <a:lnTo>
                  <a:pt x="3920" y="7762"/>
                </a:lnTo>
                <a:lnTo>
                  <a:pt x="3920" y="7756"/>
                </a:lnTo>
                <a:lnTo>
                  <a:pt x="3922" y="7752"/>
                </a:lnTo>
                <a:lnTo>
                  <a:pt x="3924" y="7750"/>
                </a:lnTo>
                <a:lnTo>
                  <a:pt x="3928" y="7748"/>
                </a:lnTo>
                <a:lnTo>
                  <a:pt x="3936" y="7746"/>
                </a:lnTo>
                <a:lnTo>
                  <a:pt x="3942" y="7746"/>
                </a:lnTo>
                <a:lnTo>
                  <a:pt x="3946" y="7742"/>
                </a:lnTo>
                <a:lnTo>
                  <a:pt x="3950" y="7738"/>
                </a:lnTo>
                <a:lnTo>
                  <a:pt x="3954" y="7738"/>
                </a:lnTo>
                <a:lnTo>
                  <a:pt x="3958" y="7738"/>
                </a:lnTo>
                <a:lnTo>
                  <a:pt x="3962" y="7738"/>
                </a:lnTo>
                <a:lnTo>
                  <a:pt x="3968" y="7734"/>
                </a:lnTo>
                <a:lnTo>
                  <a:pt x="3972" y="7726"/>
                </a:lnTo>
                <a:lnTo>
                  <a:pt x="3978" y="7724"/>
                </a:lnTo>
                <a:lnTo>
                  <a:pt x="3984" y="7724"/>
                </a:lnTo>
                <a:lnTo>
                  <a:pt x="3992" y="7724"/>
                </a:lnTo>
                <a:lnTo>
                  <a:pt x="4006" y="7728"/>
                </a:lnTo>
                <a:lnTo>
                  <a:pt x="4014" y="7732"/>
                </a:lnTo>
                <a:lnTo>
                  <a:pt x="4016" y="7730"/>
                </a:lnTo>
                <a:lnTo>
                  <a:pt x="4014" y="7724"/>
                </a:lnTo>
                <a:lnTo>
                  <a:pt x="4008" y="7712"/>
                </a:lnTo>
                <a:lnTo>
                  <a:pt x="3996" y="7692"/>
                </a:lnTo>
                <a:lnTo>
                  <a:pt x="3992" y="7680"/>
                </a:lnTo>
                <a:lnTo>
                  <a:pt x="3988" y="7666"/>
                </a:lnTo>
                <a:lnTo>
                  <a:pt x="3986" y="7648"/>
                </a:lnTo>
                <a:lnTo>
                  <a:pt x="3986" y="7640"/>
                </a:lnTo>
                <a:lnTo>
                  <a:pt x="3986" y="7630"/>
                </a:lnTo>
                <a:lnTo>
                  <a:pt x="3990" y="7620"/>
                </a:lnTo>
                <a:lnTo>
                  <a:pt x="3996" y="7612"/>
                </a:lnTo>
                <a:lnTo>
                  <a:pt x="4002" y="7606"/>
                </a:lnTo>
                <a:lnTo>
                  <a:pt x="4014" y="7600"/>
                </a:lnTo>
                <a:lnTo>
                  <a:pt x="4024" y="7596"/>
                </a:lnTo>
                <a:lnTo>
                  <a:pt x="4032" y="7592"/>
                </a:lnTo>
                <a:lnTo>
                  <a:pt x="4038" y="7586"/>
                </a:lnTo>
                <a:lnTo>
                  <a:pt x="4042" y="7580"/>
                </a:lnTo>
                <a:lnTo>
                  <a:pt x="4046" y="7564"/>
                </a:lnTo>
                <a:lnTo>
                  <a:pt x="4050" y="7540"/>
                </a:lnTo>
                <a:lnTo>
                  <a:pt x="4054" y="7528"/>
                </a:lnTo>
                <a:lnTo>
                  <a:pt x="4060" y="7518"/>
                </a:lnTo>
                <a:lnTo>
                  <a:pt x="4068" y="7510"/>
                </a:lnTo>
                <a:lnTo>
                  <a:pt x="4076" y="7504"/>
                </a:lnTo>
                <a:lnTo>
                  <a:pt x="4092" y="7496"/>
                </a:lnTo>
                <a:lnTo>
                  <a:pt x="4098" y="7492"/>
                </a:lnTo>
                <a:lnTo>
                  <a:pt x="4102" y="7488"/>
                </a:lnTo>
                <a:lnTo>
                  <a:pt x="4104" y="7484"/>
                </a:lnTo>
                <a:lnTo>
                  <a:pt x="4106" y="7480"/>
                </a:lnTo>
                <a:lnTo>
                  <a:pt x="4114" y="7474"/>
                </a:lnTo>
                <a:lnTo>
                  <a:pt x="4118" y="7470"/>
                </a:lnTo>
                <a:lnTo>
                  <a:pt x="4120" y="7466"/>
                </a:lnTo>
                <a:lnTo>
                  <a:pt x="4118" y="7462"/>
                </a:lnTo>
                <a:lnTo>
                  <a:pt x="4118" y="7458"/>
                </a:lnTo>
                <a:lnTo>
                  <a:pt x="4118" y="7454"/>
                </a:lnTo>
                <a:lnTo>
                  <a:pt x="4120" y="7450"/>
                </a:lnTo>
                <a:lnTo>
                  <a:pt x="4122" y="7442"/>
                </a:lnTo>
                <a:lnTo>
                  <a:pt x="4124" y="7436"/>
                </a:lnTo>
                <a:lnTo>
                  <a:pt x="4122" y="7428"/>
                </a:lnTo>
                <a:lnTo>
                  <a:pt x="4120" y="7422"/>
                </a:lnTo>
                <a:lnTo>
                  <a:pt x="4116" y="7420"/>
                </a:lnTo>
                <a:lnTo>
                  <a:pt x="4104" y="7418"/>
                </a:lnTo>
                <a:lnTo>
                  <a:pt x="4096" y="7418"/>
                </a:lnTo>
                <a:lnTo>
                  <a:pt x="4086" y="7414"/>
                </a:lnTo>
                <a:lnTo>
                  <a:pt x="4076" y="7408"/>
                </a:lnTo>
                <a:lnTo>
                  <a:pt x="4066" y="7398"/>
                </a:lnTo>
                <a:lnTo>
                  <a:pt x="4050" y="7378"/>
                </a:lnTo>
                <a:lnTo>
                  <a:pt x="4046" y="7372"/>
                </a:lnTo>
                <a:lnTo>
                  <a:pt x="4046" y="7366"/>
                </a:lnTo>
                <a:lnTo>
                  <a:pt x="4046" y="7360"/>
                </a:lnTo>
                <a:lnTo>
                  <a:pt x="4050" y="7352"/>
                </a:lnTo>
                <a:lnTo>
                  <a:pt x="4060" y="7332"/>
                </a:lnTo>
                <a:lnTo>
                  <a:pt x="4068" y="7320"/>
                </a:lnTo>
                <a:lnTo>
                  <a:pt x="4072" y="7314"/>
                </a:lnTo>
                <a:lnTo>
                  <a:pt x="4078" y="7310"/>
                </a:lnTo>
                <a:lnTo>
                  <a:pt x="4082" y="7310"/>
                </a:lnTo>
                <a:lnTo>
                  <a:pt x="4088" y="7310"/>
                </a:lnTo>
                <a:lnTo>
                  <a:pt x="4092" y="7308"/>
                </a:lnTo>
                <a:lnTo>
                  <a:pt x="4094" y="7306"/>
                </a:lnTo>
                <a:lnTo>
                  <a:pt x="4098" y="7302"/>
                </a:lnTo>
                <a:lnTo>
                  <a:pt x="4104" y="7300"/>
                </a:lnTo>
                <a:lnTo>
                  <a:pt x="4118" y="7300"/>
                </a:lnTo>
                <a:lnTo>
                  <a:pt x="4124" y="7298"/>
                </a:lnTo>
                <a:lnTo>
                  <a:pt x="4128" y="7298"/>
                </a:lnTo>
                <a:lnTo>
                  <a:pt x="4130" y="7296"/>
                </a:lnTo>
                <a:lnTo>
                  <a:pt x="4128" y="7290"/>
                </a:lnTo>
                <a:lnTo>
                  <a:pt x="4124" y="7286"/>
                </a:lnTo>
                <a:lnTo>
                  <a:pt x="4126" y="7282"/>
                </a:lnTo>
                <a:lnTo>
                  <a:pt x="4134" y="7274"/>
                </a:lnTo>
                <a:lnTo>
                  <a:pt x="4140" y="7268"/>
                </a:lnTo>
                <a:lnTo>
                  <a:pt x="4142" y="7262"/>
                </a:lnTo>
                <a:lnTo>
                  <a:pt x="4144" y="7252"/>
                </a:lnTo>
                <a:lnTo>
                  <a:pt x="4140" y="7240"/>
                </a:lnTo>
                <a:lnTo>
                  <a:pt x="4140" y="7234"/>
                </a:lnTo>
                <a:lnTo>
                  <a:pt x="4140" y="7228"/>
                </a:lnTo>
                <a:lnTo>
                  <a:pt x="4142" y="7220"/>
                </a:lnTo>
                <a:lnTo>
                  <a:pt x="4144" y="7212"/>
                </a:lnTo>
                <a:lnTo>
                  <a:pt x="4150" y="7206"/>
                </a:lnTo>
                <a:lnTo>
                  <a:pt x="4156" y="7200"/>
                </a:lnTo>
                <a:lnTo>
                  <a:pt x="4164" y="7194"/>
                </a:lnTo>
                <a:lnTo>
                  <a:pt x="4174" y="7188"/>
                </a:lnTo>
                <a:lnTo>
                  <a:pt x="4180" y="7186"/>
                </a:lnTo>
                <a:lnTo>
                  <a:pt x="4178" y="7184"/>
                </a:lnTo>
                <a:lnTo>
                  <a:pt x="4170" y="7182"/>
                </a:lnTo>
                <a:lnTo>
                  <a:pt x="4160" y="7178"/>
                </a:lnTo>
                <a:lnTo>
                  <a:pt x="4154" y="7172"/>
                </a:lnTo>
                <a:lnTo>
                  <a:pt x="4154" y="7168"/>
                </a:lnTo>
                <a:lnTo>
                  <a:pt x="4156" y="7166"/>
                </a:lnTo>
                <a:lnTo>
                  <a:pt x="4160" y="7164"/>
                </a:lnTo>
                <a:lnTo>
                  <a:pt x="4166" y="7162"/>
                </a:lnTo>
                <a:lnTo>
                  <a:pt x="4172" y="7164"/>
                </a:lnTo>
                <a:lnTo>
                  <a:pt x="4178" y="7166"/>
                </a:lnTo>
                <a:lnTo>
                  <a:pt x="4182" y="7170"/>
                </a:lnTo>
                <a:lnTo>
                  <a:pt x="4186" y="7176"/>
                </a:lnTo>
                <a:lnTo>
                  <a:pt x="4188" y="7180"/>
                </a:lnTo>
                <a:lnTo>
                  <a:pt x="4192" y="7180"/>
                </a:lnTo>
                <a:lnTo>
                  <a:pt x="4196" y="7182"/>
                </a:lnTo>
                <a:lnTo>
                  <a:pt x="4200" y="7180"/>
                </a:lnTo>
                <a:lnTo>
                  <a:pt x="4204" y="7176"/>
                </a:lnTo>
                <a:lnTo>
                  <a:pt x="4208" y="7170"/>
                </a:lnTo>
                <a:lnTo>
                  <a:pt x="4212" y="7162"/>
                </a:lnTo>
                <a:lnTo>
                  <a:pt x="4212" y="7154"/>
                </a:lnTo>
                <a:lnTo>
                  <a:pt x="4210" y="7144"/>
                </a:lnTo>
                <a:lnTo>
                  <a:pt x="4206" y="7136"/>
                </a:lnTo>
                <a:lnTo>
                  <a:pt x="4202" y="7134"/>
                </a:lnTo>
                <a:lnTo>
                  <a:pt x="4198" y="7134"/>
                </a:lnTo>
                <a:lnTo>
                  <a:pt x="4174" y="7142"/>
                </a:lnTo>
                <a:lnTo>
                  <a:pt x="4166" y="7142"/>
                </a:lnTo>
                <a:lnTo>
                  <a:pt x="4160" y="7142"/>
                </a:lnTo>
                <a:lnTo>
                  <a:pt x="4154" y="7140"/>
                </a:lnTo>
                <a:lnTo>
                  <a:pt x="4152" y="7134"/>
                </a:lnTo>
                <a:lnTo>
                  <a:pt x="4150" y="7128"/>
                </a:lnTo>
                <a:lnTo>
                  <a:pt x="4152" y="7118"/>
                </a:lnTo>
                <a:lnTo>
                  <a:pt x="4152" y="7108"/>
                </a:lnTo>
                <a:lnTo>
                  <a:pt x="4152" y="7100"/>
                </a:lnTo>
                <a:lnTo>
                  <a:pt x="4146" y="7084"/>
                </a:lnTo>
                <a:lnTo>
                  <a:pt x="4144" y="7078"/>
                </a:lnTo>
                <a:lnTo>
                  <a:pt x="4142" y="7072"/>
                </a:lnTo>
                <a:lnTo>
                  <a:pt x="4144" y="7068"/>
                </a:lnTo>
                <a:lnTo>
                  <a:pt x="4150" y="7064"/>
                </a:lnTo>
                <a:lnTo>
                  <a:pt x="4158" y="7064"/>
                </a:lnTo>
                <a:lnTo>
                  <a:pt x="4166" y="7064"/>
                </a:lnTo>
                <a:lnTo>
                  <a:pt x="4180" y="7072"/>
                </a:lnTo>
                <a:lnTo>
                  <a:pt x="4196" y="7080"/>
                </a:lnTo>
                <a:lnTo>
                  <a:pt x="4204" y="7082"/>
                </a:lnTo>
                <a:lnTo>
                  <a:pt x="4212" y="7082"/>
                </a:lnTo>
                <a:lnTo>
                  <a:pt x="4222" y="7084"/>
                </a:lnTo>
                <a:lnTo>
                  <a:pt x="4226" y="7084"/>
                </a:lnTo>
                <a:lnTo>
                  <a:pt x="4230" y="7082"/>
                </a:lnTo>
                <a:lnTo>
                  <a:pt x="4244" y="7076"/>
                </a:lnTo>
                <a:lnTo>
                  <a:pt x="4258" y="7068"/>
                </a:lnTo>
                <a:lnTo>
                  <a:pt x="4264" y="7064"/>
                </a:lnTo>
                <a:lnTo>
                  <a:pt x="4266" y="7060"/>
                </a:lnTo>
                <a:lnTo>
                  <a:pt x="4268" y="7056"/>
                </a:lnTo>
                <a:lnTo>
                  <a:pt x="4266" y="7052"/>
                </a:lnTo>
                <a:lnTo>
                  <a:pt x="4262" y="7046"/>
                </a:lnTo>
                <a:lnTo>
                  <a:pt x="4258" y="7044"/>
                </a:lnTo>
                <a:lnTo>
                  <a:pt x="4256" y="7040"/>
                </a:lnTo>
                <a:lnTo>
                  <a:pt x="4256" y="7034"/>
                </a:lnTo>
                <a:lnTo>
                  <a:pt x="4258" y="7024"/>
                </a:lnTo>
                <a:lnTo>
                  <a:pt x="4266" y="7016"/>
                </a:lnTo>
                <a:lnTo>
                  <a:pt x="4272" y="7006"/>
                </a:lnTo>
                <a:lnTo>
                  <a:pt x="4274" y="6996"/>
                </a:lnTo>
                <a:lnTo>
                  <a:pt x="4272" y="6986"/>
                </a:lnTo>
                <a:lnTo>
                  <a:pt x="4270" y="6982"/>
                </a:lnTo>
                <a:lnTo>
                  <a:pt x="4266" y="6978"/>
                </a:lnTo>
                <a:lnTo>
                  <a:pt x="4262" y="6976"/>
                </a:lnTo>
                <a:lnTo>
                  <a:pt x="4260" y="6972"/>
                </a:lnTo>
                <a:lnTo>
                  <a:pt x="4256" y="6962"/>
                </a:lnTo>
                <a:lnTo>
                  <a:pt x="4256" y="6958"/>
                </a:lnTo>
                <a:lnTo>
                  <a:pt x="4260" y="6956"/>
                </a:lnTo>
                <a:lnTo>
                  <a:pt x="4264" y="6956"/>
                </a:lnTo>
                <a:lnTo>
                  <a:pt x="4270" y="6958"/>
                </a:lnTo>
                <a:lnTo>
                  <a:pt x="4280" y="6964"/>
                </a:lnTo>
                <a:lnTo>
                  <a:pt x="4288" y="6966"/>
                </a:lnTo>
                <a:lnTo>
                  <a:pt x="4320" y="6962"/>
                </a:lnTo>
                <a:lnTo>
                  <a:pt x="4352" y="6958"/>
                </a:lnTo>
                <a:lnTo>
                  <a:pt x="4386" y="6950"/>
                </a:lnTo>
                <a:lnTo>
                  <a:pt x="4416" y="6940"/>
                </a:lnTo>
                <a:lnTo>
                  <a:pt x="4430" y="6934"/>
                </a:lnTo>
                <a:lnTo>
                  <a:pt x="4440" y="6928"/>
                </a:lnTo>
                <a:lnTo>
                  <a:pt x="4448" y="6922"/>
                </a:lnTo>
                <a:lnTo>
                  <a:pt x="4452" y="6916"/>
                </a:lnTo>
                <a:lnTo>
                  <a:pt x="4456" y="6912"/>
                </a:lnTo>
                <a:lnTo>
                  <a:pt x="4456" y="6908"/>
                </a:lnTo>
                <a:lnTo>
                  <a:pt x="4458" y="6898"/>
                </a:lnTo>
                <a:lnTo>
                  <a:pt x="4462" y="6894"/>
                </a:lnTo>
                <a:lnTo>
                  <a:pt x="4466" y="6888"/>
                </a:lnTo>
                <a:lnTo>
                  <a:pt x="4478" y="6876"/>
                </a:lnTo>
                <a:lnTo>
                  <a:pt x="4484" y="6862"/>
                </a:lnTo>
                <a:lnTo>
                  <a:pt x="4486" y="6846"/>
                </a:lnTo>
                <a:lnTo>
                  <a:pt x="4488" y="6828"/>
                </a:lnTo>
                <a:lnTo>
                  <a:pt x="4486" y="6820"/>
                </a:lnTo>
                <a:lnTo>
                  <a:pt x="4486" y="6816"/>
                </a:lnTo>
                <a:lnTo>
                  <a:pt x="4484" y="6816"/>
                </a:lnTo>
                <a:lnTo>
                  <a:pt x="4480" y="6816"/>
                </a:lnTo>
                <a:lnTo>
                  <a:pt x="4476" y="6816"/>
                </a:lnTo>
                <a:lnTo>
                  <a:pt x="4472" y="6814"/>
                </a:lnTo>
                <a:lnTo>
                  <a:pt x="4466" y="6810"/>
                </a:lnTo>
                <a:lnTo>
                  <a:pt x="4462" y="6802"/>
                </a:lnTo>
                <a:lnTo>
                  <a:pt x="4458" y="6794"/>
                </a:lnTo>
                <a:lnTo>
                  <a:pt x="4458" y="6788"/>
                </a:lnTo>
                <a:lnTo>
                  <a:pt x="4460" y="6784"/>
                </a:lnTo>
                <a:lnTo>
                  <a:pt x="4464" y="6780"/>
                </a:lnTo>
                <a:lnTo>
                  <a:pt x="4466" y="6776"/>
                </a:lnTo>
                <a:lnTo>
                  <a:pt x="4468" y="6770"/>
                </a:lnTo>
                <a:lnTo>
                  <a:pt x="4464" y="6762"/>
                </a:lnTo>
                <a:lnTo>
                  <a:pt x="4458" y="6750"/>
                </a:lnTo>
                <a:lnTo>
                  <a:pt x="4450" y="6744"/>
                </a:lnTo>
                <a:lnTo>
                  <a:pt x="4442" y="6738"/>
                </a:lnTo>
                <a:lnTo>
                  <a:pt x="4424" y="6728"/>
                </a:lnTo>
                <a:lnTo>
                  <a:pt x="4418" y="6722"/>
                </a:lnTo>
                <a:lnTo>
                  <a:pt x="4416" y="6716"/>
                </a:lnTo>
                <a:lnTo>
                  <a:pt x="4416" y="6712"/>
                </a:lnTo>
                <a:lnTo>
                  <a:pt x="4416" y="6708"/>
                </a:lnTo>
                <a:lnTo>
                  <a:pt x="4424" y="6700"/>
                </a:lnTo>
                <a:lnTo>
                  <a:pt x="4426" y="6702"/>
                </a:lnTo>
                <a:lnTo>
                  <a:pt x="4432" y="6710"/>
                </a:lnTo>
                <a:lnTo>
                  <a:pt x="4442" y="6716"/>
                </a:lnTo>
                <a:lnTo>
                  <a:pt x="4448" y="6718"/>
                </a:lnTo>
                <a:lnTo>
                  <a:pt x="4456" y="6718"/>
                </a:lnTo>
                <a:lnTo>
                  <a:pt x="4464" y="6718"/>
                </a:lnTo>
                <a:lnTo>
                  <a:pt x="4472" y="6722"/>
                </a:lnTo>
                <a:lnTo>
                  <a:pt x="4490" y="6732"/>
                </a:lnTo>
                <a:lnTo>
                  <a:pt x="4498" y="6736"/>
                </a:lnTo>
                <a:lnTo>
                  <a:pt x="4506" y="6740"/>
                </a:lnTo>
                <a:lnTo>
                  <a:pt x="4514" y="6740"/>
                </a:lnTo>
                <a:lnTo>
                  <a:pt x="4522" y="6738"/>
                </a:lnTo>
                <a:lnTo>
                  <a:pt x="4528" y="6736"/>
                </a:lnTo>
                <a:lnTo>
                  <a:pt x="4534" y="6736"/>
                </a:lnTo>
                <a:lnTo>
                  <a:pt x="4546" y="6740"/>
                </a:lnTo>
                <a:lnTo>
                  <a:pt x="4552" y="6742"/>
                </a:lnTo>
                <a:lnTo>
                  <a:pt x="4558" y="6742"/>
                </a:lnTo>
                <a:lnTo>
                  <a:pt x="4564" y="6740"/>
                </a:lnTo>
                <a:lnTo>
                  <a:pt x="4572" y="6738"/>
                </a:lnTo>
                <a:lnTo>
                  <a:pt x="4586" y="6728"/>
                </a:lnTo>
                <a:lnTo>
                  <a:pt x="4596" y="6718"/>
                </a:lnTo>
                <a:lnTo>
                  <a:pt x="4608" y="6704"/>
                </a:lnTo>
                <a:lnTo>
                  <a:pt x="4618" y="6682"/>
                </a:lnTo>
                <a:lnTo>
                  <a:pt x="4616" y="6676"/>
                </a:lnTo>
                <a:lnTo>
                  <a:pt x="4620" y="6670"/>
                </a:lnTo>
                <a:lnTo>
                  <a:pt x="4626" y="6666"/>
                </a:lnTo>
                <a:lnTo>
                  <a:pt x="4638" y="6660"/>
                </a:lnTo>
                <a:lnTo>
                  <a:pt x="4648" y="6652"/>
                </a:lnTo>
                <a:lnTo>
                  <a:pt x="4652" y="6648"/>
                </a:lnTo>
                <a:lnTo>
                  <a:pt x="4654" y="6640"/>
                </a:lnTo>
                <a:lnTo>
                  <a:pt x="4662" y="6616"/>
                </a:lnTo>
                <a:lnTo>
                  <a:pt x="4666" y="6608"/>
                </a:lnTo>
                <a:lnTo>
                  <a:pt x="4670" y="6600"/>
                </a:lnTo>
                <a:lnTo>
                  <a:pt x="4684" y="6586"/>
                </a:lnTo>
                <a:lnTo>
                  <a:pt x="4708" y="6568"/>
                </a:lnTo>
                <a:lnTo>
                  <a:pt x="4716" y="6558"/>
                </a:lnTo>
                <a:lnTo>
                  <a:pt x="4724" y="6548"/>
                </a:lnTo>
                <a:lnTo>
                  <a:pt x="4738" y="6522"/>
                </a:lnTo>
                <a:lnTo>
                  <a:pt x="4750" y="6494"/>
                </a:lnTo>
                <a:lnTo>
                  <a:pt x="4766" y="6458"/>
                </a:lnTo>
                <a:lnTo>
                  <a:pt x="4774" y="6442"/>
                </a:lnTo>
                <a:lnTo>
                  <a:pt x="4780" y="6432"/>
                </a:lnTo>
                <a:lnTo>
                  <a:pt x="4786" y="6426"/>
                </a:lnTo>
                <a:lnTo>
                  <a:pt x="4792" y="6420"/>
                </a:lnTo>
                <a:lnTo>
                  <a:pt x="4800" y="6412"/>
                </a:lnTo>
                <a:lnTo>
                  <a:pt x="4804" y="6406"/>
                </a:lnTo>
                <a:lnTo>
                  <a:pt x="4810" y="6396"/>
                </a:lnTo>
                <a:lnTo>
                  <a:pt x="4816" y="6382"/>
                </a:lnTo>
                <a:lnTo>
                  <a:pt x="4818" y="6368"/>
                </a:lnTo>
                <a:lnTo>
                  <a:pt x="4820" y="6354"/>
                </a:lnTo>
                <a:lnTo>
                  <a:pt x="4820" y="6340"/>
                </a:lnTo>
                <a:lnTo>
                  <a:pt x="4818" y="6310"/>
                </a:lnTo>
                <a:lnTo>
                  <a:pt x="4818" y="6294"/>
                </a:lnTo>
                <a:lnTo>
                  <a:pt x="4818" y="6278"/>
                </a:lnTo>
                <a:lnTo>
                  <a:pt x="4822" y="6260"/>
                </a:lnTo>
                <a:lnTo>
                  <a:pt x="4828" y="6246"/>
                </a:lnTo>
                <a:lnTo>
                  <a:pt x="4836" y="6232"/>
                </a:lnTo>
                <a:lnTo>
                  <a:pt x="4848" y="6220"/>
                </a:lnTo>
                <a:lnTo>
                  <a:pt x="4860" y="6208"/>
                </a:lnTo>
                <a:lnTo>
                  <a:pt x="4872" y="6198"/>
                </a:lnTo>
                <a:lnTo>
                  <a:pt x="4884" y="6190"/>
                </a:lnTo>
                <a:lnTo>
                  <a:pt x="4894" y="6186"/>
                </a:lnTo>
                <a:lnTo>
                  <a:pt x="4918" y="6174"/>
                </a:lnTo>
                <a:lnTo>
                  <a:pt x="4936" y="6164"/>
                </a:lnTo>
                <a:lnTo>
                  <a:pt x="4948" y="6156"/>
                </a:lnTo>
                <a:lnTo>
                  <a:pt x="4958" y="6146"/>
                </a:lnTo>
                <a:lnTo>
                  <a:pt x="4972" y="6132"/>
                </a:lnTo>
                <a:lnTo>
                  <a:pt x="4978" y="6128"/>
                </a:lnTo>
                <a:lnTo>
                  <a:pt x="4986" y="6124"/>
                </a:lnTo>
                <a:lnTo>
                  <a:pt x="4994" y="6122"/>
                </a:lnTo>
                <a:lnTo>
                  <a:pt x="4998" y="6122"/>
                </a:lnTo>
                <a:lnTo>
                  <a:pt x="5002" y="6124"/>
                </a:lnTo>
                <a:lnTo>
                  <a:pt x="5006" y="6126"/>
                </a:lnTo>
                <a:lnTo>
                  <a:pt x="5010" y="6126"/>
                </a:lnTo>
                <a:lnTo>
                  <a:pt x="5016" y="6126"/>
                </a:lnTo>
                <a:lnTo>
                  <a:pt x="5028" y="6124"/>
                </a:lnTo>
                <a:lnTo>
                  <a:pt x="5040" y="6122"/>
                </a:lnTo>
                <a:lnTo>
                  <a:pt x="5052" y="6122"/>
                </a:lnTo>
                <a:lnTo>
                  <a:pt x="5072" y="6122"/>
                </a:lnTo>
                <a:lnTo>
                  <a:pt x="5080" y="6120"/>
                </a:lnTo>
                <a:lnTo>
                  <a:pt x="5086" y="6120"/>
                </a:lnTo>
                <a:lnTo>
                  <a:pt x="5088" y="6116"/>
                </a:lnTo>
                <a:lnTo>
                  <a:pt x="5086" y="6110"/>
                </a:lnTo>
                <a:lnTo>
                  <a:pt x="5086" y="6108"/>
                </a:lnTo>
                <a:lnTo>
                  <a:pt x="5086" y="6104"/>
                </a:lnTo>
                <a:lnTo>
                  <a:pt x="5090" y="6098"/>
                </a:lnTo>
                <a:lnTo>
                  <a:pt x="5104" y="6086"/>
                </a:lnTo>
                <a:lnTo>
                  <a:pt x="5112" y="6080"/>
                </a:lnTo>
                <a:lnTo>
                  <a:pt x="5118" y="6072"/>
                </a:lnTo>
                <a:lnTo>
                  <a:pt x="5122" y="6064"/>
                </a:lnTo>
                <a:lnTo>
                  <a:pt x="5122" y="6060"/>
                </a:lnTo>
                <a:lnTo>
                  <a:pt x="5120" y="6056"/>
                </a:lnTo>
                <a:lnTo>
                  <a:pt x="5120" y="6046"/>
                </a:lnTo>
                <a:lnTo>
                  <a:pt x="5120" y="6036"/>
                </a:lnTo>
                <a:lnTo>
                  <a:pt x="5124" y="6028"/>
                </a:lnTo>
                <a:lnTo>
                  <a:pt x="5130" y="6018"/>
                </a:lnTo>
                <a:lnTo>
                  <a:pt x="5146" y="5994"/>
                </a:lnTo>
                <a:lnTo>
                  <a:pt x="5164" y="5964"/>
                </a:lnTo>
                <a:lnTo>
                  <a:pt x="5170" y="5948"/>
                </a:lnTo>
                <a:lnTo>
                  <a:pt x="5174" y="5932"/>
                </a:lnTo>
                <a:lnTo>
                  <a:pt x="5176" y="5920"/>
                </a:lnTo>
                <a:lnTo>
                  <a:pt x="5176" y="5908"/>
                </a:lnTo>
                <a:lnTo>
                  <a:pt x="5176" y="5898"/>
                </a:lnTo>
                <a:lnTo>
                  <a:pt x="5176" y="5888"/>
                </a:lnTo>
                <a:lnTo>
                  <a:pt x="5178" y="5882"/>
                </a:lnTo>
                <a:lnTo>
                  <a:pt x="5184" y="5878"/>
                </a:lnTo>
                <a:lnTo>
                  <a:pt x="5190" y="5872"/>
                </a:lnTo>
                <a:lnTo>
                  <a:pt x="5194" y="5864"/>
                </a:lnTo>
                <a:lnTo>
                  <a:pt x="5196" y="5854"/>
                </a:lnTo>
                <a:lnTo>
                  <a:pt x="5196" y="5842"/>
                </a:lnTo>
                <a:lnTo>
                  <a:pt x="5196" y="5816"/>
                </a:lnTo>
                <a:lnTo>
                  <a:pt x="5198" y="5802"/>
                </a:lnTo>
                <a:lnTo>
                  <a:pt x="5202" y="5786"/>
                </a:lnTo>
                <a:lnTo>
                  <a:pt x="5204" y="5772"/>
                </a:lnTo>
                <a:lnTo>
                  <a:pt x="5206" y="5762"/>
                </a:lnTo>
                <a:lnTo>
                  <a:pt x="5204" y="5752"/>
                </a:lnTo>
                <a:lnTo>
                  <a:pt x="5202" y="5742"/>
                </a:lnTo>
                <a:lnTo>
                  <a:pt x="5198" y="5726"/>
                </a:lnTo>
                <a:lnTo>
                  <a:pt x="5198" y="5716"/>
                </a:lnTo>
                <a:lnTo>
                  <a:pt x="5198" y="5706"/>
                </a:lnTo>
                <a:lnTo>
                  <a:pt x="5202" y="5634"/>
                </a:lnTo>
                <a:lnTo>
                  <a:pt x="5204" y="5618"/>
                </a:lnTo>
                <a:lnTo>
                  <a:pt x="5208" y="5606"/>
                </a:lnTo>
                <a:lnTo>
                  <a:pt x="5208" y="5604"/>
                </a:lnTo>
                <a:lnTo>
                  <a:pt x="5212" y="5602"/>
                </a:lnTo>
                <a:lnTo>
                  <a:pt x="5214" y="5604"/>
                </a:lnTo>
                <a:lnTo>
                  <a:pt x="5216" y="5608"/>
                </a:lnTo>
                <a:lnTo>
                  <a:pt x="5222" y="5618"/>
                </a:lnTo>
                <a:lnTo>
                  <a:pt x="5228" y="5622"/>
                </a:lnTo>
                <a:lnTo>
                  <a:pt x="5232" y="5622"/>
                </a:lnTo>
                <a:lnTo>
                  <a:pt x="5238" y="5616"/>
                </a:lnTo>
                <a:lnTo>
                  <a:pt x="5242" y="5608"/>
                </a:lnTo>
                <a:lnTo>
                  <a:pt x="5248" y="5594"/>
                </a:lnTo>
                <a:lnTo>
                  <a:pt x="5262" y="5558"/>
                </a:lnTo>
                <a:lnTo>
                  <a:pt x="5270" y="5540"/>
                </a:lnTo>
                <a:lnTo>
                  <a:pt x="5278" y="5528"/>
                </a:lnTo>
                <a:lnTo>
                  <a:pt x="5284" y="5520"/>
                </a:lnTo>
                <a:lnTo>
                  <a:pt x="5290" y="5512"/>
                </a:lnTo>
                <a:lnTo>
                  <a:pt x="5306" y="5496"/>
                </a:lnTo>
                <a:lnTo>
                  <a:pt x="5316" y="5484"/>
                </a:lnTo>
                <a:lnTo>
                  <a:pt x="5328" y="5466"/>
                </a:lnTo>
                <a:lnTo>
                  <a:pt x="5348" y="5428"/>
                </a:lnTo>
                <a:lnTo>
                  <a:pt x="5356" y="5412"/>
                </a:lnTo>
                <a:lnTo>
                  <a:pt x="5364" y="5398"/>
                </a:lnTo>
                <a:lnTo>
                  <a:pt x="5368" y="5384"/>
                </a:lnTo>
                <a:lnTo>
                  <a:pt x="5370" y="5370"/>
                </a:lnTo>
                <a:lnTo>
                  <a:pt x="5370" y="5356"/>
                </a:lnTo>
                <a:lnTo>
                  <a:pt x="5370" y="5340"/>
                </a:lnTo>
                <a:lnTo>
                  <a:pt x="5366" y="5308"/>
                </a:lnTo>
                <a:lnTo>
                  <a:pt x="5362" y="5282"/>
                </a:lnTo>
                <a:lnTo>
                  <a:pt x="5358" y="5270"/>
                </a:lnTo>
                <a:lnTo>
                  <a:pt x="5354" y="5260"/>
                </a:lnTo>
                <a:lnTo>
                  <a:pt x="5348" y="5250"/>
                </a:lnTo>
                <a:lnTo>
                  <a:pt x="5340" y="5242"/>
                </a:lnTo>
                <a:close/>
                <a:moveTo>
                  <a:pt x="3590" y="2808"/>
                </a:moveTo>
                <a:lnTo>
                  <a:pt x="3590" y="2808"/>
                </a:lnTo>
                <a:lnTo>
                  <a:pt x="3570" y="2824"/>
                </a:lnTo>
                <a:lnTo>
                  <a:pt x="3558" y="2834"/>
                </a:lnTo>
                <a:lnTo>
                  <a:pt x="3548" y="2840"/>
                </a:lnTo>
                <a:lnTo>
                  <a:pt x="3538" y="2844"/>
                </a:lnTo>
                <a:lnTo>
                  <a:pt x="3526" y="2850"/>
                </a:lnTo>
                <a:lnTo>
                  <a:pt x="3510" y="2860"/>
                </a:lnTo>
                <a:lnTo>
                  <a:pt x="3488" y="2870"/>
                </a:lnTo>
                <a:lnTo>
                  <a:pt x="3468" y="2878"/>
                </a:lnTo>
                <a:lnTo>
                  <a:pt x="3448" y="2882"/>
                </a:lnTo>
                <a:lnTo>
                  <a:pt x="3434" y="2882"/>
                </a:lnTo>
                <a:lnTo>
                  <a:pt x="3426" y="2880"/>
                </a:lnTo>
                <a:lnTo>
                  <a:pt x="3424" y="2878"/>
                </a:lnTo>
                <a:lnTo>
                  <a:pt x="3426" y="2878"/>
                </a:lnTo>
                <a:lnTo>
                  <a:pt x="3430" y="2876"/>
                </a:lnTo>
                <a:lnTo>
                  <a:pt x="3434" y="2874"/>
                </a:lnTo>
                <a:lnTo>
                  <a:pt x="3436" y="2874"/>
                </a:lnTo>
                <a:lnTo>
                  <a:pt x="3434" y="2872"/>
                </a:lnTo>
                <a:lnTo>
                  <a:pt x="3428" y="2870"/>
                </a:lnTo>
                <a:lnTo>
                  <a:pt x="3418" y="2870"/>
                </a:lnTo>
                <a:lnTo>
                  <a:pt x="3410" y="2868"/>
                </a:lnTo>
                <a:lnTo>
                  <a:pt x="3408" y="2868"/>
                </a:lnTo>
                <a:lnTo>
                  <a:pt x="3406" y="2866"/>
                </a:lnTo>
                <a:lnTo>
                  <a:pt x="3408" y="2860"/>
                </a:lnTo>
                <a:lnTo>
                  <a:pt x="3410" y="2856"/>
                </a:lnTo>
                <a:lnTo>
                  <a:pt x="3414" y="2850"/>
                </a:lnTo>
                <a:lnTo>
                  <a:pt x="3416" y="2840"/>
                </a:lnTo>
                <a:lnTo>
                  <a:pt x="3420" y="2832"/>
                </a:lnTo>
                <a:lnTo>
                  <a:pt x="3424" y="2828"/>
                </a:lnTo>
                <a:lnTo>
                  <a:pt x="3426" y="2826"/>
                </a:lnTo>
                <a:lnTo>
                  <a:pt x="3430" y="2818"/>
                </a:lnTo>
                <a:lnTo>
                  <a:pt x="3434" y="2812"/>
                </a:lnTo>
                <a:lnTo>
                  <a:pt x="3436" y="2810"/>
                </a:lnTo>
                <a:lnTo>
                  <a:pt x="3440" y="2812"/>
                </a:lnTo>
                <a:lnTo>
                  <a:pt x="3440" y="2818"/>
                </a:lnTo>
                <a:lnTo>
                  <a:pt x="3446" y="2820"/>
                </a:lnTo>
                <a:lnTo>
                  <a:pt x="3448" y="2822"/>
                </a:lnTo>
                <a:lnTo>
                  <a:pt x="3450" y="2826"/>
                </a:lnTo>
                <a:lnTo>
                  <a:pt x="3448" y="2828"/>
                </a:lnTo>
                <a:lnTo>
                  <a:pt x="3442" y="2832"/>
                </a:lnTo>
                <a:lnTo>
                  <a:pt x="3432" y="2832"/>
                </a:lnTo>
                <a:lnTo>
                  <a:pt x="3426" y="2834"/>
                </a:lnTo>
                <a:lnTo>
                  <a:pt x="3424" y="2834"/>
                </a:lnTo>
                <a:lnTo>
                  <a:pt x="3422" y="2838"/>
                </a:lnTo>
                <a:lnTo>
                  <a:pt x="3422" y="2840"/>
                </a:lnTo>
                <a:lnTo>
                  <a:pt x="3422" y="2844"/>
                </a:lnTo>
                <a:lnTo>
                  <a:pt x="3426" y="2846"/>
                </a:lnTo>
                <a:lnTo>
                  <a:pt x="3428" y="2848"/>
                </a:lnTo>
                <a:lnTo>
                  <a:pt x="3432" y="2848"/>
                </a:lnTo>
                <a:lnTo>
                  <a:pt x="3440" y="2848"/>
                </a:lnTo>
                <a:lnTo>
                  <a:pt x="3442" y="2850"/>
                </a:lnTo>
                <a:lnTo>
                  <a:pt x="3444" y="2850"/>
                </a:lnTo>
                <a:lnTo>
                  <a:pt x="3446" y="2848"/>
                </a:lnTo>
                <a:lnTo>
                  <a:pt x="3450" y="2844"/>
                </a:lnTo>
                <a:lnTo>
                  <a:pt x="3456" y="2840"/>
                </a:lnTo>
                <a:lnTo>
                  <a:pt x="3468" y="2836"/>
                </a:lnTo>
                <a:lnTo>
                  <a:pt x="3472" y="2832"/>
                </a:lnTo>
                <a:lnTo>
                  <a:pt x="3474" y="2828"/>
                </a:lnTo>
                <a:lnTo>
                  <a:pt x="3482" y="2820"/>
                </a:lnTo>
                <a:lnTo>
                  <a:pt x="3488" y="2816"/>
                </a:lnTo>
                <a:lnTo>
                  <a:pt x="3496" y="2814"/>
                </a:lnTo>
                <a:lnTo>
                  <a:pt x="3506" y="2812"/>
                </a:lnTo>
                <a:lnTo>
                  <a:pt x="3518" y="2814"/>
                </a:lnTo>
                <a:lnTo>
                  <a:pt x="3536" y="2818"/>
                </a:lnTo>
                <a:lnTo>
                  <a:pt x="3538" y="2818"/>
                </a:lnTo>
                <a:lnTo>
                  <a:pt x="3534" y="2814"/>
                </a:lnTo>
                <a:lnTo>
                  <a:pt x="3532" y="2812"/>
                </a:lnTo>
                <a:lnTo>
                  <a:pt x="3532" y="2810"/>
                </a:lnTo>
                <a:lnTo>
                  <a:pt x="3536" y="2806"/>
                </a:lnTo>
                <a:lnTo>
                  <a:pt x="3542" y="2804"/>
                </a:lnTo>
                <a:lnTo>
                  <a:pt x="3560" y="2800"/>
                </a:lnTo>
                <a:lnTo>
                  <a:pt x="3580" y="2800"/>
                </a:lnTo>
                <a:lnTo>
                  <a:pt x="3584" y="2800"/>
                </a:lnTo>
                <a:lnTo>
                  <a:pt x="3586" y="2796"/>
                </a:lnTo>
                <a:lnTo>
                  <a:pt x="3586" y="2794"/>
                </a:lnTo>
                <a:lnTo>
                  <a:pt x="3586" y="2790"/>
                </a:lnTo>
                <a:lnTo>
                  <a:pt x="3588" y="2790"/>
                </a:lnTo>
                <a:lnTo>
                  <a:pt x="3590" y="2790"/>
                </a:lnTo>
                <a:lnTo>
                  <a:pt x="3592" y="2792"/>
                </a:lnTo>
                <a:lnTo>
                  <a:pt x="3594" y="2798"/>
                </a:lnTo>
                <a:lnTo>
                  <a:pt x="3592" y="2804"/>
                </a:lnTo>
                <a:lnTo>
                  <a:pt x="3590" y="2808"/>
                </a:lnTo>
                <a:close/>
                <a:moveTo>
                  <a:pt x="3578" y="2752"/>
                </a:moveTo>
                <a:lnTo>
                  <a:pt x="3578" y="2752"/>
                </a:lnTo>
                <a:lnTo>
                  <a:pt x="3586" y="2746"/>
                </a:lnTo>
                <a:lnTo>
                  <a:pt x="3596" y="2742"/>
                </a:lnTo>
                <a:lnTo>
                  <a:pt x="3626" y="2738"/>
                </a:lnTo>
                <a:lnTo>
                  <a:pt x="3638" y="2734"/>
                </a:lnTo>
                <a:lnTo>
                  <a:pt x="3642" y="2734"/>
                </a:lnTo>
                <a:lnTo>
                  <a:pt x="3656" y="2742"/>
                </a:lnTo>
                <a:lnTo>
                  <a:pt x="3662" y="2744"/>
                </a:lnTo>
                <a:lnTo>
                  <a:pt x="3666" y="2744"/>
                </a:lnTo>
                <a:lnTo>
                  <a:pt x="3668" y="2742"/>
                </a:lnTo>
                <a:lnTo>
                  <a:pt x="3670" y="2740"/>
                </a:lnTo>
                <a:lnTo>
                  <a:pt x="3672" y="2734"/>
                </a:lnTo>
                <a:lnTo>
                  <a:pt x="3674" y="2730"/>
                </a:lnTo>
                <a:lnTo>
                  <a:pt x="3678" y="2726"/>
                </a:lnTo>
                <a:lnTo>
                  <a:pt x="3686" y="2722"/>
                </a:lnTo>
                <a:lnTo>
                  <a:pt x="3696" y="2718"/>
                </a:lnTo>
                <a:lnTo>
                  <a:pt x="3706" y="2714"/>
                </a:lnTo>
                <a:lnTo>
                  <a:pt x="3716" y="2710"/>
                </a:lnTo>
                <a:lnTo>
                  <a:pt x="3716" y="2714"/>
                </a:lnTo>
                <a:lnTo>
                  <a:pt x="3712" y="2718"/>
                </a:lnTo>
                <a:lnTo>
                  <a:pt x="3708" y="2720"/>
                </a:lnTo>
                <a:lnTo>
                  <a:pt x="3702" y="2724"/>
                </a:lnTo>
                <a:lnTo>
                  <a:pt x="3698" y="2726"/>
                </a:lnTo>
                <a:lnTo>
                  <a:pt x="3696" y="2730"/>
                </a:lnTo>
                <a:lnTo>
                  <a:pt x="3696" y="2732"/>
                </a:lnTo>
                <a:lnTo>
                  <a:pt x="3700" y="2736"/>
                </a:lnTo>
                <a:lnTo>
                  <a:pt x="3702" y="2740"/>
                </a:lnTo>
                <a:lnTo>
                  <a:pt x="3702" y="2742"/>
                </a:lnTo>
                <a:lnTo>
                  <a:pt x="3700" y="2746"/>
                </a:lnTo>
                <a:lnTo>
                  <a:pt x="3700" y="2752"/>
                </a:lnTo>
                <a:lnTo>
                  <a:pt x="3700" y="2758"/>
                </a:lnTo>
                <a:lnTo>
                  <a:pt x="3696" y="2762"/>
                </a:lnTo>
                <a:lnTo>
                  <a:pt x="3690" y="2764"/>
                </a:lnTo>
                <a:lnTo>
                  <a:pt x="3684" y="2770"/>
                </a:lnTo>
                <a:lnTo>
                  <a:pt x="3680" y="2774"/>
                </a:lnTo>
                <a:lnTo>
                  <a:pt x="3676" y="2776"/>
                </a:lnTo>
                <a:lnTo>
                  <a:pt x="3662" y="2778"/>
                </a:lnTo>
                <a:lnTo>
                  <a:pt x="3650" y="2776"/>
                </a:lnTo>
                <a:lnTo>
                  <a:pt x="3638" y="2774"/>
                </a:lnTo>
                <a:lnTo>
                  <a:pt x="3628" y="2772"/>
                </a:lnTo>
                <a:lnTo>
                  <a:pt x="3616" y="2770"/>
                </a:lnTo>
                <a:lnTo>
                  <a:pt x="3604" y="2770"/>
                </a:lnTo>
                <a:lnTo>
                  <a:pt x="3596" y="2774"/>
                </a:lnTo>
                <a:lnTo>
                  <a:pt x="3588" y="2778"/>
                </a:lnTo>
                <a:lnTo>
                  <a:pt x="3582" y="2780"/>
                </a:lnTo>
                <a:lnTo>
                  <a:pt x="3574" y="2782"/>
                </a:lnTo>
                <a:lnTo>
                  <a:pt x="3568" y="2782"/>
                </a:lnTo>
                <a:lnTo>
                  <a:pt x="3562" y="2780"/>
                </a:lnTo>
                <a:lnTo>
                  <a:pt x="3560" y="2780"/>
                </a:lnTo>
                <a:lnTo>
                  <a:pt x="3558" y="2776"/>
                </a:lnTo>
                <a:lnTo>
                  <a:pt x="3558" y="2772"/>
                </a:lnTo>
                <a:lnTo>
                  <a:pt x="3560" y="2768"/>
                </a:lnTo>
                <a:lnTo>
                  <a:pt x="3566" y="2760"/>
                </a:lnTo>
                <a:lnTo>
                  <a:pt x="3570" y="2756"/>
                </a:lnTo>
                <a:lnTo>
                  <a:pt x="3574" y="2756"/>
                </a:lnTo>
                <a:lnTo>
                  <a:pt x="3578" y="2752"/>
                </a:lnTo>
                <a:close/>
                <a:moveTo>
                  <a:pt x="3092" y="2546"/>
                </a:moveTo>
                <a:lnTo>
                  <a:pt x="3092" y="2546"/>
                </a:lnTo>
                <a:lnTo>
                  <a:pt x="3106" y="2534"/>
                </a:lnTo>
                <a:lnTo>
                  <a:pt x="3118" y="2526"/>
                </a:lnTo>
                <a:lnTo>
                  <a:pt x="3160" y="2506"/>
                </a:lnTo>
                <a:lnTo>
                  <a:pt x="3164" y="2504"/>
                </a:lnTo>
                <a:lnTo>
                  <a:pt x="3168" y="2500"/>
                </a:lnTo>
                <a:lnTo>
                  <a:pt x="3172" y="2496"/>
                </a:lnTo>
                <a:lnTo>
                  <a:pt x="3176" y="2484"/>
                </a:lnTo>
                <a:lnTo>
                  <a:pt x="3180" y="2478"/>
                </a:lnTo>
                <a:lnTo>
                  <a:pt x="3186" y="2474"/>
                </a:lnTo>
                <a:lnTo>
                  <a:pt x="3188" y="2474"/>
                </a:lnTo>
                <a:lnTo>
                  <a:pt x="3190" y="2474"/>
                </a:lnTo>
                <a:lnTo>
                  <a:pt x="3190" y="2478"/>
                </a:lnTo>
                <a:lnTo>
                  <a:pt x="3190" y="2482"/>
                </a:lnTo>
                <a:lnTo>
                  <a:pt x="3188" y="2486"/>
                </a:lnTo>
                <a:lnTo>
                  <a:pt x="3192" y="2484"/>
                </a:lnTo>
                <a:lnTo>
                  <a:pt x="3196" y="2476"/>
                </a:lnTo>
                <a:lnTo>
                  <a:pt x="3202" y="2464"/>
                </a:lnTo>
                <a:lnTo>
                  <a:pt x="3206" y="2456"/>
                </a:lnTo>
                <a:lnTo>
                  <a:pt x="3208" y="2456"/>
                </a:lnTo>
                <a:lnTo>
                  <a:pt x="3210" y="2462"/>
                </a:lnTo>
                <a:lnTo>
                  <a:pt x="3206" y="2470"/>
                </a:lnTo>
                <a:lnTo>
                  <a:pt x="3204" y="2478"/>
                </a:lnTo>
                <a:lnTo>
                  <a:pt x="3216" y="2472"/>
                </a:lnTo>
                <a:lnTo>
                  <a:pt x="3220" y="2468"/>
                </a:lnTo>
                <a:lnTo>
                  <a:pt x="3220" y="2466"/>
                </a:lnTo>
                <a:lnTo>
                  <a:pt x="3218" y="2458"/>
                </a:lnTo>
                <a:lnTo>
                  <a:pt x="3216" y="2452"/>
                </a:lnTo>
                <a:lnTo>
                  <a:pt x="3216" y="2450"/>
                </a:lnTo>
                <a:lnTo>
                  <a:pt x="3218" y="2448"/>
                </a:lnTo>
                <a:lnTo>
                  <a:pt x="3220" y="2448"/>
                </a:lnTo>
                <a:lnTo>
                  <a:pt x="3224" y="2448"/>
                </a:lnTo>
                <a:lnTo>
                  <a:pt x="3236" y="2454"/>
                </a:lnTo>
                <a:lnTo>
                  <a:pt x="3248" y="2458"/>
                </a:lnTo>
                <a:lnTo>
                  <a:pt x="3254" y="2460"/>
                </a:lnTo>
                <a:lnTo>
                  <a:pt x="3260" y="2460"/>
                </a:lnTo>
                <a:lnTo>
                  <a:pt x="3268" y="2460"/>
                </a:lnTo>
                <a:lnTo>
                  <a:pt x="3272" y="2462"/>
                </a:lnTo>
                <a:lnTo>
                  <a:pt x="3276" y="2462"/>
                </a:lnTo>
                <a:lnTo>
                  <a:pt x="3284" y="2462"/>
                </a:lnTo>
                <a:lnTo>
                  <a:pt x="3288" y="2462"/>
                </a:lnTo>
                <a:lnTo>
                  <a:pt x="3292" y="2466"/>
                </a:lnTo>
                <a:lnTo>
                  <a:pt x="3296" y="2482"/>
                </a:lnTo>
                <a:lnTo>
                  <a:pt x="3300" y="2490"/>
                </a:lnTo>
                <a:lnTo>
                  <a:pt x="3302" y="2498"/>
                </a:lnTo>
                <a:lnTo>
                  <a:pt x="3308" y="2504"/>
                </a:lnTo>
                <a:lnTo>
                  <a:pt x="3316" y="2510"/>
                </a:lnTo>
                <a:lnTo>
                  <a:pt x="3322" y="2510"/>
                </a:lnTo>
                <a:lnTo>
                  <a:pt x="3328" y="2510"/>
                </a:lnTo>
                <a:lnTo>
                  <a:pt x="3340" y="2508"/>
                </a:lnTo>
                <a:lnTo>
                  <a:pt x="3344" y="2508"/>
                </a:lnTo>
                <a:lnTo>
                  <a:pt x="3348" y="2510"/>
                </a:lnTo>
                <a:lnTo>
                  <a:pt x="3350" y="2514"/>
                </a:lnTo>
                <a:lnTo>
                  <a:pt x="3348" y="2520"/>
                </a:lnTo>
                <a:lnTo>
                  <a:pt x="3344" y="2528"/>
                </a:lnTo>
                <a:lnTo>
                  <a:pt x="3346" y="2532"/>
                </a:lnTo>
                <a:lnTo>
                  <a:pt x="3358" y="2542"/>
                </a:lnTo>
                <a:lnTo>
                  <a:pt x="3360" y="2546"/>
                </a:lnTo>
                <a:lnTo>
                  <a:pt x="3360" y="2550"/>
                </a:lnTo>
                <a:lnTo>
                  <a:pt x="3358" y="2556"/>
                </a:lnTo>
                <a:lnTo>
                  <a:pt x="3356" y="2564"/>
                </a:lnTo>
                <a:lnTo>
                  <a:pt x="3356" y="2566"/>
                </a:lnTo>
                <a:lnTo>
                  <a:pt x="3358" y="2568"/>
                </a:lnTo>
                <a:lnTo>
                  <a:pt x="3362" y="2570"/>
                </a:lnTo>
                <a:lnTo>
                  <a:pt x="3364" y="2570"/>
                </a:lnTo>
                <a:lnTo>
                  <a:pt x="3366" y="2570"/>
                </a:lnTo>
                <a:lnTo>
                  <a:pt x="3368" y="2572"/>
                </a:lnTo>
                <a:lnTo>
                  <a:pt x="3370" y="2574"/>
                </a:lnTo>
                <a:lnTo>
                  <a:pt x="3368" y="2576"/>
                </a:lnTo>
                <a:lnTo>
                  <a:pt x="3364" y="2578"/>
                </a:lnTo>
                <a:lnTo>
                  <a:pt x="3364" y="2582"/>
                </a:lnTo>
                <a:lnTo>
                  <a:pt x="3362" y="2586"/>
                </a:lnTo>
                <a:lnTo>
                  <a:pt x="3362" y="2590"/>
                </a:lnTo>
                <a:lnTo>
                  <a:pt x="3366" y="2592"/>
                </a:lnTo>
                <a:lnTo>
                  <a:pt x="3372" y="2592"/>
                </a:lnTo>
                <a:lnTo>
                  <a:pt x="3380" y="2590"/>
                </a:lnTo>
                <a:lnTo>
                  <a:pt x="3382" y="2592"/>
                </a:lnTo>
                <a:lnTo>
                  <a:pt x="3382" y="2596"/>
                </a:lnTo>
                <a:lnTo>
                  <a:pt x="3382" y="2602"/>
                </a:lnTo>
                <a:lnTo>
                  <a:pt x="3386" y="2604"/>
                </a:lnTo>
                <a:lnTo>
                  <a:pt x="3392" y="2604"/>
                </a:lnTo>
                <a:lnTo>
                  <a:pt x="3402" y="2608"/>
                </a:lnTo>
                <a:lnTo>
                  <a:pt x="3416" y="2612"/>
                </a:lnTo>
                <a:lnTo>
                  <a:pt x="3432" y="2612"/>
                </a:lnTo>
                <a:lnTo>
                  <a:pt x="3446" y="2614"/>
                </a:lnTo>
                <a:lnTo>
                  <a:pt x="3460" y="2616"/>
                </a:lnTo>
                <a:lnTo>
                  <a:pt x="3470" y="2616"/>
                </a:lnTo>
                <a:lnTo>
                  <a:pt x="3478" y="2616"/>
                </a:lnTo>
                <a:lnTo>
                  <a:pt x="3484" y="2616"/>
                </a:lnTo>
                <a:lnTo>
                  <a:pt x="3484" y="2618"/>
                </a:lnTo>
                <a:lnTo>
                  <a:pt x="3484" y="2620"/>
                </a:lnTo>
                <a:lnTo>
                  <a:pt x="3484" y="2622"/>
                </a:lnTo>
                <a:lnTo>
                  <a:pt x="3484" y="2624"/>
                </a:lnTo>
                <a:lnTo>
                  <a:pt x="3490" y="2626"/>
                </a:lnTo>
                <a:lnTo>
                  <a:pt x="3508" y="2626"/>
                </a:lnTo>
                <a:lnTo>
                  <a:pt x="3514" y="2626"/>
                </a:lnTo>
                <a:lnTo>
                  <a:pt x="3518" y="2630"/>
                </a:lnTo>
                <a:lnTo>
                  <a:pt x="3526" y="2644"/>
                </a:lnTo>
                <a:lnTo>
                  <a:pt x="3532" y="2654"/>
                </a:lnTo>
                <a:lnTo>
                  <a:pt x="3536" y="2658"/>
                </a:lnTo>
                <a:lnTo>
                  <a:pt x="3538" y="2658"/>
                </a:lnTo>
                <a:lnTo>
                  <a:pt x="3540" y="2656"/>
                </a:lnTo>
                <a:lnTo>
                  <a:pt x="3542" y="2656"/>
                </a:lnTo>
                <a:lnTo>
                  <a:pt x="3544" y="2660"/>
                </a:lnTo>
                <a:lnTo>
                  <a:pt x="3544" y="2666"/>
                </a:lnTo>
                <a:lnTo>
                  <a:pt x="3544" y="2670"/>
                </a:lnTo>
                <a:lnTo>
                  <a:pt x="3546" y="2674"/>
                </a:lnTo>
                <a:lnTo>
                  <a:pt x="3552" y="2682"/>
                </a:lnTo>
                <a:lnTo>
                  <a:pt x="3558" y="2688"/>
                </a:lnTo>
                <a:lnTo>
                  <a:pt x="3560" y="2694"/>
                </a:lnTo>
                <a:lnTo>
                  <a:pt x="3560" y="2696"/>
                </a:lnTo>
                <a:lnTo>
                  <a:pt x="3558" y="2696"/>
                </a:lnTo>
                <a:lnTo>
                  <a:pt x="3554" y="2694"/>
                </a:lnTo>
                <a:lnTo>
                  <a:pt x="3548" y="2690"/>
                </a:lnTo>
                <a:lnTo>
                  <a:pt x="3546" y="2688"/>
                </a:lnTo>
                <a:lnTo>
                  <a:pt x="3544" y="2690"/>
                </a:lnTo>
                <a:lnTo>
                  <a:pt x="3544" y="2692"/>
                </a:lnTo>
                <a:lnTo>
                  <a:pt x="3544" y="2694"/>
                </a:lnTo>
                <a:lnTo>
                  <a:pt x="3546" y="2700"/>
                </a:lnTo>
                <a:lnTo>
                  <a:pt x="3548" y="2704"/>
                </a:lnTo>
                <a:lnTo>
                  <a:pt x="3548" y="2708"/>
                </a:lnTo>
                <a:lnTo>
                  <a:pt x="3546" y="2710"/>
                </a:lnTo>
                <a:lnTo>
                  <a:pt x="3542" y="2710"/>
                </a:lnTo>
                <a:lnTo>
                  <a:pt x="3538" y="2710"/>
                </a:lnTo>
                <a:lnTo>
                  <a:pt x="3530" y="2704"/>
                </a:lnTo>
                <a:lnTo>
                  <a:pt x="3520" y="2698"/>
                </a:lnTo>
                <a:lnTo>
                  <a:pt x="3516" y="2698"/>
                </a:lnTo>
                <a:lnTo>
                  <a:pt x="3514" y="2700"/>
                </a:lnTo>
                <a:lnTo>
                  <a:pt x="3510" y="2702"/>
                </a:lnTo>
                <a:lnTo>
                  <a:pt x="3510" y="2698"/>
                </a:lnTo>
                <a:lnTo>
                  <a:pt x="3508" y="2694"/>
                </a:lnTo>
                <a:lnTo>
                  <a:pt x="3508" y="2692"/>
                </a:lnTo>
                <a:lnTo>
                  <a:pt x="3506" y="2694"/>
                </a:lnTo>
                <a:lnTo>
                  <a:pt x="3502" y="2694"/>
                </a:lnTo>
                <a:lnTo>
                  <a:pt x="3502" y="2692"/>
                </a:lnTo>
                <a:lnTo>
                  <a:pt x="3504" y="2688"/>
                </a:lnTo>
                <a:lnTo>
                  <a:pt x="3506" y="2684"/>
                </a:lnTo>
                <a:lnTo>
                  <a:pt x="3502" y="2682"/>
                </a:lnTo>
                <a:lnTo>
                  <a:pt x="3498" y="2682"/>
                </a:lnTo>
                <a:lnTo>
                  <a:pt x="3496" y="2678"/>
                </a:lnTo>
                <a:lnTo>
                  <a:pt x="3496" y="2674"/>
                </a:lnTo>
                <a:lnTo>
                  <a:pt x="3494" y="2668"/>
                </a:lnTo>
                <a:lnTo>
                  <a:pt x="3494" y="2666"/>
                </a:lnTo>
                <a:lnTo>
                  <a:pt x="3492" y="2666"/>
                </a:lnTo>
                <a:lnTo>
                  <a:pt x="3486" y="2666"/>
                </a:lnTo>
                <a:lnTo>
                  <a:pt x="3482" y="2664"/>
                </a:lnTo>
                <a:lnTo>
                  <a:pt x="3480" y="2664"/>
                </a:lnTo>
                <a:lnTo>
                  <a:pt x="3478" y="2664"/>
                </a:lnTo>
                <a:lnTo>
                  <a:pt x="3480" y="2668"/>
                </a:lnTo>
                <a:lnTo>
                  <a:pt x="3486" y="2674"/>
                </a:lnTo>
                <a:lnTo>
                  <a:pt x="3492" y="2684"/>
                </a:lnTo>
                <a:lnTo>
                  <a:pt x="3496" y="2694"/>
                </a:lnTo>
                <a:lnTo>
                  <a:pt x="3496" y="2700"/>
                </a:lnTo>
                <a:lnTo>
                  <a:pt x="3494" y="2706"/>
                </a:lnTo>
                <a:lnTo>
                  <a:pt x="3486" y="2714"/>
                </a:lnTo>
                <a:lnTo>
                  <a:pt x="3482" y="2720"/>
                </a:lnTo>
                <a:lnTo>
                  <a:pt x="3480" y="2728"/>
                </a:lnTo>
                <a:lnTo>
                  <a:pt x="3478" y="2736"/>
                </a:lnTo>
                <a:lnTo>
                  <a:pt x="3478" y="2746"/>
                </a:lnTo>
                <a:lnTo>
                  <a:pt x="3478" y="2764"/>
                </a:lnTo>
                <a:lnTo>
                  <a:pt x="3476" y="2772"/>
                </a:lnTo>
                <a:lnTo>
                  <a:pt x="3474" y="2776"/>
                </a:lnTo>
                <a:lnTo>
                  <a:pt x="3470" y="2780"/>
                </a:lnTo>
                <a:lnTo>
                  <a:pt x="3464" y="2784"/>
                </a:lnTo>
                <a:lnTo>
                  <a:pt x="3450" y="2792"/>
                </a:lnTo>
                <a:lnTo>
                  <a:pt x="3444" y="2778"/>
                </a:lnTo>
                <a:lnTo>
                  <a:pt x="3440" y="2758"/>
                </a:lnTo>
                <a:lnTo>
                  <a:pt x="3438" y="2748"/>
                </a:lnTo>
                <a:lnTo>
                  <a:pt x="3434" y="2740"/>
                </a:lnTo>
                <a:lnTo>
                  <a:pt x="3430" y="2736"/>
                </a:lnTo>
                <a:lnTo>
                  <a:pt x="3424" y="2734"/>
                </a:lnTo>
                <a:lnTo>
                  <a:pt x="3418" y="2736"/>
                </a:lnTo>
                <a:lnTo>
                  <a:pt x="3414" y="2740"/>
                </a:lnTo>
                <a:lnTo>
                  <a:pt x="3408" y="2748"/>
                </a:lnTo>
                <a:lnTo>
                  <a:pt x="3404" y="2754"/>
                </a:lnTo>
                <a:lnTo>
                  <a:pt x="3402" y="2758"/>
                </a:lnTo>
                <a:lnTo>
                  <a:pt x="3398" y="2758"/>
                </a:lnTo>
                <a:lnTo>
                  <a:pt x="3394" y="2758"/>
                </a:lnTo>
                <a:lnTo>
                  <a:pt x="3392" y="2756"/>
                </a:lnTo>
                <a:lnTo>
                  <a:pt x="3388" y="2750"/>
                </a:lnTo>
                <a:lnTo>
                  <a:pt x="3390" y="2742"/>
                </a:lnTo>
                <a:lnTo>
                  <a:pt x="3392" y="2738"/>
                </a:lnTo>
                <a:lnTo>
                  <a:pt x="3394" y="2734"/>
                </a:lnTo>
                <a:lnTo>
                  <a:pt x="3402" y="2730"/>
                </a:lnTo>
                <a:lnTo>
                  <a:pt x="3406" y="2724"/>
                </a:lnTo>
                <a:lnTo>
                  <a:pt x="3410" y="2716"/>
                </a:lnTo>
                <a:lnTo>
                  <a:pt x="3412" y="2704"/>
                </a:lnTo>
                <a:lnTo>
                  <a:pt x="3414" y="2698"/>
                </a:lnTo>
                <a:lnTo>
                  <a:pt x="3412" y="2692"/>
                </a:lnTo>
                <a:lnTo>
                  <a:pt x="3410" y="2684"/>
                </a:lnTo>
                <a:lnTo>
                  <a:pt x="3408" y="2680"/>
                </a:lnTo>
                <a:lnTo>
                  <a:pt x="3408" y="2678"/>
                </a:lnTo>
                <a:lnTo>
                  <a:pt x="3412" y="2676"/>
                </a:lnTo>
                <a:lnTo>
                  <a:pt x="3414" y="2676"/>
                </a:lnTo>
                <a:lnTo>
                  <a:pt x="3414" y="2672"/>
                </a:lnTo>
                <a:lnTo>
                  <a:pt x="3412" y="2666"/>
                </a:lnTo>
                <a:lnTo>
                  <a:pt x="3402" y="2660"/>
                </a:lnTo>
                <a:lnTo>
                  <a:pt x="3392" y="2656"/>
                </a:lnTo>
                <a:lnTo>
                  <a:pt x="3384" y="2652"/>
                </a:lnTo>
                <a:lnTo>
                  <a:pt x="3380" y="2648"/>
                </a:lnTo>
                <a:lnTo>
                  <a:pt x="3378" y="2644"/>
                </a:lnTo>
                <a:lnTo>
                  <a:pt x="3374" y="2644"/>
                </a:lnTo>
                <a:lnTo>
                  <a:pt x="3366" y="2642"/>
                </a:lnTo>
                <a:lnTo>
                  <a:pt x="3362" y="2638"/>
                </a:lnTo>
                <a:lnTo>
                  <a:pt x="3358" y="2636"/>
                </a:lnTo>
                <a:lnTo>
                  <a:pt x="3356" y="2636"/>
                </a:lnTo>
                <a:lnTo>
                  <a:pt x="3352" y="2638"/>
                </a:lnTo>
                <a:lnTo>
                  <a:pt x="3346" y="2642"/>
                </a:lnTo>
                <a:lnTo>
                  <a:pt x="3342" y="2646"/>
                </a:lnTo>
                <a:lnTo>
                  <a:pt x="3342" y="2648"/>
                </a:lnTo>
                <a:lnTo>
                  <a:pt x="3342" y="2652"/>
                </a:lnTo>
                <a:lnTo>
                  <a:pt x="3344" y="2654"/>
                </a:lnTo>
                <a:lnTo>
                  <a:pt x="3346" y="2656"/>
                </a:lnTo>
                <a:lnTo>
                  <a:pt x="3340" y="2658"/>
                </a:lnTo>
                <a:lnTo>
                  <a:pt x="3334" y="2662"/>
                </a:lnTo>
                <a:lnTo>
                  <a:pt x="3330" y="2666"/>
                </a:lnTo>
                <a:lnTo>
                  <a:pt x="3328" y="2670"/>
                </a:lnTo>
                <a:lnTo>
                  <a:pt x="3328" y="2676"/>
                </a:lnTo>
                <a:lnTo>
                  <a:pt x="3326" y="2686"/>
                </a:lnTo>
                <a:lnTo>
                  <a:pt x="3324" y="2690"/>
                </a:lnTo>
                <a:lnTo>
                  <a:pt x="3322" y="2692"/>
                </a:lnTo>
                <a:lnTo>
                  <a:pt x="3320" y="2690"/>
                </a:lnTo>
                <a:lnTo>
                  <a:pt x="3318" y="2686"/>
                </a:lnTo>
                <a:lnTo>
                  <a:pt x="3318" y="2678"/>
                </a:lnTo>
                <a:lnTo>
                  <a:pt x="3318" y="2674"/>
                </a:lnTo>
                <a:lnTo>
                  <a:pt x="3318" y="2672"/>
                </a:lnTo>
                <a:lnTo>
                  <a:pt x="3314" y="2676"/>
                </a:lnTo>
                <a:lnTo>
                  <a:pt x="3308" y="2682"/>
                </a:lnTo>
                <a:lnTo>
                  <a:pt x="3300" y="2692"/>
                </a:lnTo>
                <a:lnTo>
                  <a:pt x="3296" y="2694"/>
                </a:lnTo>
                <a:lnTo>
                  <a:pt x="3294" y="2696"/>
                </a:lnTo>
                <a:lnTo>
                  <a:pt x="3296" y="2704"/>
                </a:lnTo>
                <a:lnTo>
                  <a:pt x="3296" y="2712"/>
                </a:lnTo>
                <a:lnTo>
                  <a:pt x="3294" y="2716"/>
                </a:lnTo>
                <a:lnTo>
                  <a:pt x="3290" y="2724"/>
                </a:lnTo>
                <a:lnTo>
                  <a:pt x="3288" y="2732"/>
                </a:lnTo>
                <a:lnTo>
                  <a:pt x="3286" y="2736"/>
                </a:lnTo>
                <a:lnTo>
                  <a:pt x="3288" y="2740"/>
                </a:lnTo>
                <a:lnTo>
                  <a:pt x="3288" y="2748"/>
                </a:lnTo>
                <a:lnTo>
                  <a:pt x="3286" y="2752"/>
                </a:lnTo>
                <a:lnTo>
                  <a:pt x="3284" y="2756"/>
                </a:lnTo>
                <a:lnTo>
                  <a:pt x="3288" y="2768"/>
                </a:lnTo>
                <a:lnTo>
                  <a:pt x="3292" y="2780"/>
                </a:lnTo>
                <a:lnTo>
                  <a:pt x="3294" y="2792"/>
                </a:lnTo>
                <a:lnTo>
                  <a:pt x="3296" y="2802"/>
                </a:lnTo>
                <a:lnTo>
                  <a:pt x="3296" y="2812"/>
                </a:lnTo>
                <a:lnTo>
                  <a:pt x="3294" y="2820"/>
                </a:lnTo>
                <a:lnTo>
                  <a:pt x="3290" y="2830"/>
                </a:lnTo>
                <a:lnTo>
                  <a:pt x="3282" y="2848"/>
                </a:lnTo>
                <a:lnTo>
                  <a:pt x="3276" y="2856"/>
                </a:lnTo>
                <a:lnTo>
                  <a:pt x="3272" y="2862"/>
                </a:lnTo>
                <a:lnTo>
                  <a:pt x="3266" y="2866"/>
                </a:lnTo>
                <a:lnTo>
                  <a:pt x="3260" y="2868"/>
                </a:lnTo>
                <a:lnTo>
                  <a:pt x="3254" y="2868"/>
                </a:lnTo>
                <a:lnTo>
                  <a:pt x="3248" y="2866"/>
                </a:lnTo>
                <a:lnTo>
                  <a:pt x="3242" y="2860"/>
                </a:lnTo>
                <a:lnTo>
                  <a:pt x="3236" y="2852"/>
                </a:lnTo>
                <a:lnTo>
                  <a:pt x="3232" y="2844"/>
                </a:lnTo>
                <a:lnTo>
                  <a:pt x="3230" y="2836"/>
                </a:lnTo>
                <a:lnTo>
                  <a:pt x="3230" y="2824"/>
                </a:lnTo>
                <a:lnTo>
                  <a:pt x="3230" y="2810"/>
                </a:lnTo>
                <a:lnTo>
                  <a:pt x="3230" y="2804"/>
                </a:lnTo>
                <a:lnTo>
                  <a:pt x="3230" y="2796"/>
                </a:lnTo>
                <a:lnTo>
                  <a:pt x="3228" y="2782"/>
                </a:lnTo>
                <a:lnTo>
                  <a:pt x="3230" y="2774"/>
                </a:lnTo>
                <a:lnTo>
                  <a:pt x="3232" y="2764"/>
                </a:lnTo>
                <a:lnTo>
                  <a:pt x="3234" y="2748"/>
                </a:lnTo>
                <a:lnTo>
                  <a:pt x="3234" y="2740"/>
                </a:lnTo>
                <a:lnTo>
                  <a:pt x="3236" y="2736"/>
                </a:lnTo>
                <a:lnTo>
                  <a:pt x="3238" y="2732"/>
                </a:lnTo>
                <a:lnTo>
                  <a:pt x="3240" y="2730"/>
                </a:lnTo>
                <a:lnTo>
                  <a:pt x="3244" y="2728"/>
                </a:lnTo>
                <a:lnTo>
                  <a:pt x="3242" y="2724"/>
                </a:lnTo>
                <a:lnTo>
                  <a:pt x="3242" y="2720"/>
                </a:lnTo>
                <a:lnTo>
                  <a:pt x="3242" y="2714"/>
                </a:lnTo>
                <a:lnTo>
                  <a:pt x="3246" y="2704"/>
                </a:lnTo>
                <a:lnTo>
                  <a:pt x="3250" y="2694"/>
                </a:lnTo>
                <a:lnTo>
                  <a:pt x="3248" y="2690"/>
                </a:lnTo>
                <a:lnTo>
                  <a:pt x="3246" y="2688"/>
                </a:lnTo>
                <a:lnTo>
                  <a:pt x="3240" y="2688"/>
                </a:lnTo>
                <a:lnTo>
                  <a:pt x="3238" y="2690"/>
                </a:lnTo>
                <a:lnTo>
                  <a:pt x="3234" y="2696"/>
                </a:lnTo>
                <a:lnTo>
                  <a:pt x="3230" y="2704"/>
                </a:lnTo>
                <a:lnTo>
                  <a:pt x="3226" y="2706"/>
                </a:lnTo>
                <a:lnTo>
                  <a:pt x="3224" y="2706"/>
                </a:lnTo>
                <a:lnTo>
                  <a:pt x="3224" y="2698"/>
                </a:lnTo>
                <a:lnTo>
                  <a:pt x="3228" y="2688"/>
                </a:lnTo>
                <a:lnTo>
                  <a:pt x="3230" y="2684"/>
                </a:lnTo>
                <a:lnTo>
                  <a:pt x="3234" y="2682"/>
                </a:lnTo>
                <a:lnTo>
                  <a:pt x="3238" y="2678"/>
                </a:lnTo>
                <a:lnTo>
                  <a:pt x="3238" y="2676"/>
                </a:lnTo>
                <a:lnTo>
                  <a:pt x="3240" y="2672"/>
                </a:lnTo>
                <a:lnTo>
                  <a:pt x="3244" y="2666"/>
                </a:lnTo>
                <a:lnTo>
                  <a:pt x="3252" y="2654"/>
                </a:lnTo>
                <a:lnTo>
                  <a:pt x="3258" y="2640"/>
                </a:lnTo>
                <a:lnTo>
                  <a:pt x="3264" y="2630"/>
                </a:lnTo>
                <a:lnTo>
                  <a:pt x="3266" y="2630"/>
                </a:lnTo>
                <a:lnTo>
                  <a:pt x="3266" y="2632"/>
                </a:lnTo>
                <a:lnTo>
                  <a:pt x="3268" y="2634"/>
                </a:lnTo>
                <a:lnTo>
                  <a:pt x="3270" y="2636"/>
                </a:lnTo>
                <a:lnTo>
                  <a:pt x="3274" y="2632"/>
                </a:lnTo>
                <a:lnTo>
                  <a:pt x="3278" y="2630"/>
                </a:lnTo>
                <a:lnTo>
                  <a:pt x="3280" y="2632"/>
                </a:lnTo>
                <a:lnTo>
                  <a:pt x="3280" y="2636"/>
                </a:lnTo>
                <a:lnTo>
                  <a:pt x="3278" y="2640"/>
                </a:lnTo>
                <a:lnTo>
                  <a:pt x="3280" y="2642"/>
                </a:lnTo>
                <a:lnTo>
                  <a:pt x="3284" y="2636"/>
                </a:lnTo>
                <a:lnTo>
                  <a:pt x="3292" y="2628"/>
                </a:lnTo>
                <a:lnTo>
                  <a:pt x="3296" y="2624"/>
                </a:lnTo>
                <a:lnTo>
                  <a:pt x="3302" y="2624"/>
                </a:lnTo>
                <a:lnTo>
                  <a:pt x="3310" y="2624"/>
                </a:lnTo>
                <a:lnTo>
                  <a:pt x="3316" y="2622"/>
                </a:lnTo>
                <a:lnTo>
                  <a:pt x="3322" y="2618"/>
                </a:lnTo>
                <a:lnTo>
                  <a:pt x="3324" y="2616"/>
                </a:lnTo>
                <a:lnTo>
                  <a:pt x="3328" y="2616"/>
                </a:lnTo>
                <a:lnTo>
                  <a:pt x="3336" y="2620"/>
                </a:lnTo>
                <a:lnTo>
                  <a:pt x="3346" y="2626"/>
                </a:lnTo>
                <a:lnTo>
                  <a:pt x="3352" y="2628"/>
                </a:lnTo>
                <a:lnTo>
                  <a:pt x="3356" y="2628"/>
                </a:lnTo>
                <a:lnTo>
                  <a:pt x="3358" y="2628"/>
                </a:lnTo>
                <a:lnTo>
                  <a:pt x="3358" y="2626"/>
                </a:lnTo>
                <a:lnTo>
                  <a:pt x="3358" y="2620"/>
                </a:lnTo>
                <a:lnTo>
                  <a:pt x="3360" y="2620"/>
                </a:lnTo>
                <a:lnTo>
                  <a:pt x="3362" y="2620"/>
                </a:lnTo>
                <a:lnTo>
                  <a:pt x="3370" y="2624"/>
                </a:lnTo>
                <a:lnTo>
                  <a:pt x="3380" y="2624"/>
                </a:lnTo>
                <a:lnTo>
                  <a:pt x="3386" y="2624"/>
                </a:lnTo>
                <a:lnTo>
                  <a:pt x="3388" y="2622"/>
                </a:lnTo>
                <a:lnTo>
                  <a:pt x="3388" y="2618"/>
                </a:lnTo>
                <a:lnTo>
                  <a:pt x="3384" y="2614"/>
                </a:lnTo>
                <a:lnTo>
                  <a:pt x="3380" y="2612"/>
                </a:lnTo>
                <a:lnTo>
                  <a:pt x="3378" y="2610"/>
                </a:lnTo>
                <a:lnTo>
                  <a:pt x="3376" y="2602"/>
                </a:lnTo>
                <a:lnTo>
                  <a:pt x="3374" y="2598"/>
                </a:lnTo>
                <a:lnTo>
                  <a:pt x="3374" y="2596"/>
                </a:lnTo>
                <a:lnTo>
                  <a:pt x="3368" y="2596"/>
                </a:lnTo>
                <a:lnTo>
                  <a:pt x="3360" y="2596"/>
                </a:lnTo>
                <a:lnTo>
                  <a:pt x="3348" y="2594"/>
                </a:lnTo>
                <a:lnTo>
                  <a:pt x="3346" y="2592"/>
                </a:lnTo>
                <a:lnTo>
                  <a:pt x="3344" y="2590"/>
                </a:lnTo>
                <a:lnTo>
                  <a:pt x="3346" y="2582"/>
                </a:lnTo>
                <a:lnTo>
                  <a:pt x="3346" y="2578"/>
                </a:lnTo>
                <a:lnTo>
                  <a:pt x="3344" y="2578"/>
                </a:lnTo>
                <a:lnTo>
                  <a:pt x="3342" y="2578"/>
                </a:lnTo>
                <a:lnTo>
                  <a:pt x="3330" y="2582"/>
                </a:lnTo>
                <a:lnTo>
                  <a:pt x="3314" y="2584"/>
                </a:lnTo>
                <a:lnTo>
                  <a:pt x="3300" y="2586"/>
                </a:lnTo>
                <a:lnTo>
                  <a:pt x="3294" y="2588"/>
                </a:lnTo>
                <a:lnTo>
                  <a:pt x="3288" y="2590"/>
                </a:lnTo>
                <a:lnTo>
                  <a:pt x="3282" y="2596"/>
                </a:lnTo>
                <a:lnTo>
                  <a:pt x="3274" y="2596"/>
                </a:lnTo>
                <a:lnTo>
                  <a:pt x="3268" y="2594"/>
                </a:lnTo>
                <a:lnTo>
                  <a:pt x="3258" y="2594"/>
                </a:lnTo>
                <a:lnTo>
                  <a:pt x="3254" y="2594"/>
                </a:lnTo>
                <a:lnTo>
                  <a:pt x="3250" y="2592"/>
                </a:lnTo>
                <a:lnTo>
                  <a:pt x="3244" y="2584"/>
                </a:lnTo>
                <a:lnTo>
                  <a:pt x="3238" y="2576"/>
                </a:lnTo>
                <a:lnTo>
                  <a:pt x="3234" y="2572"/>
                </a:lnTo>
                <a:lnTo>
                  <a:pt x="3228" y="2568"/>
                </a:lnTo>
                <a:lnTo>
                  <a:pt x="3222" y="2568"/>
                </a:lnTo>
                <a:lnTo>
                  <a:pt x="3218" y="2568"/>
                </a:lnTo>
                <a:lnTo>
                  <a:pt x="3212" y="2572"/>
                </a:lnTo>
                <a:lnTo>
                  <a:pt x="3208" y="2574"/>
                </a:lnTo>
                <a:lnTo>
                  <a:pt x="3206" y="2574"/>
                </a:lnTo>
                <a:lnTo>
                  <a:pt x="3206" y="2572"/>
                </a:lnTo>
                <a:lnTo>
                  <a:pt x="3204" y="2566"/>
                </a:lnTo>
                <a:lnTo>
                  <a:pt x="3202" y="2558"/>
                </a:lnTo>
                <a:lnTo>
                  <a:pt x="3200" y="2554"/>
                </a:lnTo>
                <a:lnTo>
                  <a:pt x="3198" y="2554"/>
                </a:lnTo>
                <a:lnTo>
                  <a:pt x="3192" y="2558"/>
                </a:lnTo>
                <a:lnTo>
                  <a:pt x="3180" y="2566"/>
                </a:lnTo>
                <a:lnTo>
                  <a:pt x="3176" y="2570"/>
                </a:lnTo>
                <a:lnTo>
                  <a:pt x="3172" y="2574"/>
                </a:lnTo>
                <a:lnTo>
                  <a:pt x="3164" y="2574"/>
                </a:lnTo>
                <a:lnTo>
                  <a:pt x="3156" y="2576"/>
                </a:lnTo>
                <a:lnTo>
                  <a:pt x="3152" y="2578"/>
                </a:lnTo>
                <a:lnTo>
                  <a:pt x="3146" y="2582"/>
                </a:lnTo>
                <a:lnTo>
                  <a:pt x="3134" y="2588"/>
                </a:lnTo>
                <a:lnTo>
                  <a:pt x="3126" y="2588"/>
                </a:lnTo>
                <a:lnTo>
                  <a:pt x="3120" y="2588"/>
                </a:lnTo>
                <a:lnTo>
                  <a:pt x="3110" y="2588"/>
                </a:lnTo>
                <a:lnTo>
                  <a:pt x="3106" y="2588"/>
                </a:lnTo>
                <a:lnTo>
                  <a:pt x="3106" y="2586"/>
                </a:lnTo>
                <a:lnTo>
                  <a:pt x="3108" y="2580"/>
                </a:lnTo>
                <a:lnTo>
                  <a:pt x="3112" y="2572"/>
                </a:lnTo>
                <a:lnTo>
                  <a:pt x="3112" y="2570"/>
                </a:lnTo>
                <a:lnTo>
                  <a:pt x="3108" y="2568"/>
                </a:lnTo>
                <a:lnTo>
                  <a:pt x="3104" y="2568"/>
                </a:lnTo>
                <a:lnTo>
                  <a:pt x="3098" y="2570"/>
                </a:lnTo>
                <a:lnTo>
                  <a:pt x="3088" y="2576"/>
                </a:lnTo>
                <a:lnTo>
                  <a:pt x="3076" y="2580"/>
                </a:lnTo>
                <a:lnTo>
                  <a:pt x="3070" y="2582"/>
                </a:lnTo>
                <a:lnTo>
                  <a:pt x="3064" y="2582"/>
                </a:lnTo>
                <a:lnTo>
                  <a:pt x="3060" y="2580"/>
                </a:lnTo>
                <a:lnTo>
                  <a:pt x="3058" y="2578"/>
                </a:lnTo>
                <a:lnTo>
                  <a:pt x="3060" y="2574"/>
                </a:lnTo>
                <a:lnTo>
                  <a:pt x="3064" y="2570"/>
                </a:lnTo>
                <a:lnTo>
                  <a:pt x="3076" y="2560"/>
                </a:lnTo>
                <a:lnTo>
                  <a:pt x="3092" y="2546"/>
                </a:lnTo>
                <a:close/>
                <a:moveTo>
                  <a:pt x="4624" y="6618"/>
                </a:moveTo>
                <a:lnTo>
                  <a:pt x="4624" y="6618"/>
                </a:lnTo>
                <a:lnTo>
                  <a:pt x="4628" y="6626"/>
                </a:lnTo>
                <a:lnTo>
                  <a:pt x="4624" y="6618"/>
                </a:lnTo>
                <a:close/>
                <a:moveTo>
                  <a:pt x="3752" y="4008"/>
                </a:moveTo>
                <a:lnTo>
                  <a:pt x="3752" y="4008"/>
                </a:lnTo>
                <a:lnTo>
                  <a:pt x="3760" y="4004"/>
                </a:lnTo>
                <a:lnTo>
                  <a:pt x="3768" y="4002"/>
                </a:lnTo>
                <a:lnTo>
                  <a:pt x="3776" y="4002"/>
                </a:lnTo>
                <a:lnTo>
                  <a:pt x="3782" y="4002"/>
                </a:lnTo>
                <a:lnTo>
                  <a:pt x="3786" y="3998"/>
                </a:lnTo>
                <a:lnTo>
                  <a:pt x="3788" y="3994"/>
                </a:lnTo>
                <a:lnTo>
                  <a:pt x="3790" y="3992"/>
                </a:lnTo>
                <a:lnTo>
                  <a:pt x="3786" y="3990"/>
                </a:lnTo>
                <a:lnTo>
                  <a:pt x="3778" y="3990"/>
                </a:lnTo>
                <a:lnTo>
                  <a:pt x="3774" y="3988"/>
                </a:lnTo>
                <a:lnTo>
                  <a:pt x="3770" y="3984"/>
                </a:lnTo>
                <a:lnTo>
                  <a:pt x="3766" y="3978"/>
                </a:lnTo>
                <a:lnTo>
                  <a:pt x="3760" y="3974"/>
                </a:lnTo>
                <a:lnTo>
                  <a:pt x="3752" y="3970"/>
                </a:lnTo>
                <a:lnTo>
                  <a:pt x="3736" y="3968"/>
                </a:lnTo>
                <a:lnTo>
                  <a:pt x="3722" y="3966"/>
                </a:lnTo>
                <a:lnTo>
                  <a:pt x="3722" y="3964"/>
                </a:lnTo>
                <a:lnTo>
                  <a:pt x="3726" y="3960"/>
                </a:lnTo>
                <a:lnTo>
                  <a:pt x="3726" y="3958"/>
                </a:lnTo>
                <a:lnTo>
                  <a:pt x="3728" y="3954"/>
                </a:lnTo>
                <a:lnTo>
                  <a:pt x="3726" y="3950"/>
                </a:lnTo>
                <a:lnTo>
                  <a:pt x="3724" y="3948"/>
                </a:lnTo>
                <a:lnTo>
                  <a:pt x="3720" y="3948"/>
                </a:lnTo>
                <a:lnTo>
                  <a:pt x="3712" y="3948"/>
                </a:lnTo>
                <a:lnTo>
                  <a:pt x="3708" y="3948"/>
                </a:lnTo>
                <a:lnTo>
                  <a:pt x="3706" y="3944"/>
                </a:lnTo>
                <a:lnTo>
                  <a:pt x="3702" y="3942"/>
                </a:lnTo>
                <a:lnTo>
                  <a:pt x="3700" y="3942"/>
                </a:lnTo>
                <a:lnTo>
                  <a:pt x="3696" y="3942"/>
                </a:lnTo>
                <a:lnTo>
                  <a:pt x="3692" y="3944"/>
                </a:lnTo>
                <a:lnTo>
                  <a:pt x="3690" y="3944"/>
                </a:lnTo>
                <a:lnTo>
                  <a:pt x="3688" y="3940"/>
                </a:lnTo>
                <a:lnTo>
                  <a:pt x="3684" y="3936"/>
                </a:lnTo>
                <a:lnTo>
                  <a:pt x="3682" y="3936"/>
                </a:lnTo>
                <a:lnTo>
                  <a:pt x="3678" y="3934"/>
                </a:lnTo>
                <a:lnTo>
                  <a:pt x="3670" y="3928"/>
                </a:lnTo>
                <a:lnTo>
                  <a:pt x="3656" y="3912"/>
                </a:lnTo>
                <a:lnTo>
                  <a:pt x="3650" y="3910"/>
                </a:lnTo>
                <a:lnTo>
                  <a:pt x="3650" y="3914"/>
                </a:lnTo>
                <a:lnTo>
                  <a:pt x="3650" y="3916"/>
                </a:lnTo>
                <a:lnTo>
                  <a:pt x="3650" y="3918"/>
                </a:lnTo>
                <a:lnTo>
                  <a:pt x="3646" y="3916"/>
                </a:lnTo>
                <a:lnTo>
                  <a:pt x="3644" y="3912"/>
                </a:lnTo>
                <a:lnTo>
                  <a:pt x="3644" y="3906"/>
                </a:lnTo>
                <a:lnTo>
                  <a:pt x="3644" y="3902"/>
                </a:lnTo>
                <a:lnTo>
                  <a:pt x="3642" y="3902"/>
                </a:lnTo>
                <a:lnTo>
                  <a:pt x="3636" y="3900"/>
                </a:lnTo>
                <a:lnTo>
                  <a:pt x="3626" y="3898"/>
                </a:lnTo>
                <a:lnTo>
                  <a:pt x="3618" y="3894"/>
                </a:lnTo>
                <a:lnTo>
                  <a:pt x="3610" y="3890"/>
                </a:lnTo>
                <a:lnTo>
                  <a:pt x="3602" y="3884"/>
                </a:lnTo>
                <a:lnTo>
                  <a:pt x="3594" y="3882"/>
                </a:lnTo>
                <a:lnTo>
                  <a:pt x="3584" y="3882"/>
                </a:lnTo>
                <a:lnTo>
                  <a:pt x="3580" y="3880"/>
                </a:lnTo>
                <a:lnTo>
                  <a:pt x="3576" y="3880"/>
                </a:lnTo>
                <a:lnTo>
                  <a:pt x="3572" y="3876"/>
                </a:lnTo>
                <a:lnTo>
                  <a:pt x="3566" y="3868"/>
                </a:lnTo>
                <a:lnTo>
                  <a:pt x="3560" y="3862"/>
                </a:lnTo>
                <a:lnTo>
                  <a:pt x="3554" y="3858"/>
                </a:lnTo>
                <a:lnTo>
                  <a:pt x="3550" y="3856"/>
                </a:lnTo>
                <a:lnTo>
                  <a:pt x="3544" y="3856"/>
                </a:lnTo>
                <a:lnTo>
                  <a:pt x="3536" y="3854"/>
                </a:lnTo>
                <a:lnTo>
                  <a:pt x="3534" y="3854"/>
                </a:lnTo>
                <a:lnTo>
                  <a:pt x="3530" y="3850"/>
                </a:lnTo>
                <a:lnTo>
                  <a:pt x="3526" y="3846"/>
                </a:lnTo>
                <a:lnTo>
                  <a:pt x="3524" y="3846"/>
                </a:lnTo>
                <a:lnTo>
                  <a:pt x="3520" y="3846"/>
                </a:lnTo>
                <a:lnTo>
                  <a:pt x="3514" y="3848"/>
                </a:lnTo>
                <a:lnTo>
                  <a:pt x="3510" y="3848"/>
                </a:lnTo>
                <a:lnTo>
                  <a:pt x="3506" y="3844"/>
                </a:lnTo>
                <a:lnTo>
                  <a:pt x="3502" y="3840"/>
                </a:lnTo>
                <a:lnTo>
                  <a:pt x="3498" y="3842"/>
                </a:lnTo>
                <a:lnTo>
                  <a:pt x="3496" y="3844"/>
                </a:lnTo>
                <a:lnTo>
                  <a:pt x="3492" y="3846"/>
                </a:lnTo>
                <a:lnTo>
                  <a:pt x="3486" y="3846"/>
                </a:lnTo>
                <a:lnTo>
                  <a:pt x="3478" y="3844"/>
                </a:lnTo>
                <a:lnTo>
                  <a:pt x="3468" y="3842"/>
                </a:lnTo>
                <a:lnTo>
                  <a:pt x="3462" y="3842"/>
                </a:lnTo>
                <a:lnTo>
                  <a:pt x="3458" y="3842"/>
                </a:lnTo>
                <a:lnTo>
                  <a:pt x="3456" y="3844"/>
                </a:lnTo>
                <a:lnTo>
                  <a:pt x="3448" y="3850"/>
                </a:lnTo>
                <a:lnTo>
                  <a:pt x="3444" y="3850"/>
                </a:lnTo>
                <a:lnTo>
                  <a:pt x="3436" y="3852"/>
                </a:lnTo>
                <a:lnTo>
                  <a:pt x="3420" y="3854"/>
                </a:lnTo>
                <a:lnTo>
                  <a:pt x="3406" y="3858"/>
                </a:lnTo>
                <a:lnTo>
                  <a:pt x="3394" y="3864"/>
                </a:lnTo>
                <a:lnTo>
                  <a:pt x="3386" y="3870"/>
                </a:lnTo>
                <a:lnTo>
                  <a:pt x="3380" y="3876"/>
                </a:lnTo>
                <a:lnTo>
                  <a:pt x="3376" y="3882"/>
                </a:lnTo>
                <a:lnTo>
                  <a:pt x="3374" y="3888"/>
                </a:lnTo>
                <a:lnTo>
                  <a:pt x="3374" y="3894"/>
                </a:lnTo>
                <a:lnTo>
                  <a:pt x="3374" y="3898"/>
                </a:lnTo>
                <a:lnTo>
                  <a:pt x="3372" y="3902"/>
                </a:lnTo>
                <a:lnTo>
                  <a:pt x="3364" y="3904"/>
                </a:lnTo>
                <a:lnTo>
                  <a:pt x="3354" y="3904"/>
                </a:lnTo>
                <a:lnTo>
                  <a:pt x="3352" y="3906"/>
                </a:lnTo>
                <a:lnTo>
                  <a:pt x="3352" y="3910"/>
                </a:lnTo>
                <a:lnTo>
                  <a:pt x="3352" y="3912"/>
                </a:lnTo>
                <a:lnTo>
                  <a:pt x="3354" y="3912"/>
                </a:lnTo>
                <a:lnTo>
                  <a:pt x="3360" y="3914"/>
                </a:lnTo>
                <a:lnTo>
                  <a:pt x="3364" y="3912"/>
                </a:lnTo>
                <a:lnTo>
                  <a:pt x="3366" y="3912"/>
                </a:lnTo>
                <a:lnTo>
                  <a:pt x="3368" y="3914"/>
                </a:lnTo>
                <a:lnTo>
                  <a:pt x="3370" y="3916"/>
                </a:lnTo>
                <a:lnTo>
                  <a:pt x="3374" y="3914"/>
                </a:lnTo>
                <a:lnTo>
                  <a:pt x="3380" y="3910"/>
                </a:lnTo>
                <a:lnTo>
                  <a:pt x="3390" y="3908"/>
                </a:lnTo>
                <a:lnTo>
                  <a:pt x="3390" y="3904"/>
                </a:lnTo>
                <a:lnTo>
                  <a:pt x="3394" y="3900"/>
                </a:lnTo>
                <a:lnTo>
                  <a:pt x="3402" y="3894"/>
                </a:lnTo>
                <a:lnTo>
                  <a:pt x="3414" y="3890"/>
                </a:lnTo>
                <a:lnTo>
                  <a:pt x="3420" y="3886"/>
                </a:lnTo>
                <a:lnTo>
                  <a:pt x="3426" y="3880"/>
                </a:lnTo>
                <a:lnTo>
                  <a:pt x="3434" y="3876"/>
                </a:lnTo>
                <a:lnTo>
                  <a:pt x="3442" y="3872"/>
                </a:lnTo>
                <a:lnTo>
                  <a:pt x="3450" y="3870"/>
                </a:lnTo>
                <a:lnTo>
                  <a:pt x="3460" y="3868"/>
                </a:lnTo>
                <a:lnTo>
                  <a:pt x="3474" y="3870"/>
                </a:lnTo>
                <a:lnTo>
                  <a:pt x="3482" y="3874"/>
                </a:lnTo>
                <a:lnTo>
                  <a:pt x="3484" y="3876"/>
                </a:lnTo>
                <a:lnTo>
                  <a:pt x="3482" y="3876"/>
                </a:lnTo>
                <a:lnTo>
                  <a:pt x="3474" y="3880"/>
                </a:lnTo>
                <a:lnTo>
                  <a:pt x="3466" y="3884"/>
                </a:lnTo>
                <a:lnTo>
                  <a:pt x="3466" y="3886"/>
                </a:lnTo>
                <a:lnTo>
                  <a:pt x="3468" y="3888"/>
                </a:lnTo>
                <a:lnTo>
                  <a:pt x="3478" y="3894"/>
                </a:lnTo>
                <a:lnTo>
                  <a:pt x="3486" y="3898"/>
                </a:lnTo>
                <a:lnTo>
                  <a:pt x="3496" y="3900"/>
                </a:lnTo>
                <a:lnTo>
                  <a:pt x="3514" y="3900"/>
                </a:lnTo>
                <a:lnTo>
                  <a:pt x="3524" y="3900"/>
                </a:lnTo>
                <a:lnTo>
                  <a:pt x="3532" y="3902"/>
                </a:lnTo>
                <a:lnTo>
                  <a:pt x="3536" y="3904"/>
                </a:lnTo>
                <a:lnTo>
                  <a:pt x="3540" y="3908"/>
                </a:lnTo>
                <a:lnTo>
                  <a:pt x="3550" y="3914"/>
                </a:lnTo>
                <a:lnTo>
                  <a:pt x="3556" y="3918"/>
                </a:lnTo>
                <a:lnTo>
                  <a:pt x="3564" y="3922"/>
                </a:lnTo>
                <a:lnTo>
                  <a:pt x="3574" y="3924"/>
                </a:lnTo>
                <a:lnTo>
                  <a:pt x="3580" y="3926"/>
                </a:lnTo>
                <a:lnTo>
                  <a:pt x="3592" y="3926"/>
                </a:lnTo>
                <a:lnTo>
                  <a:pt x="3596" y="3926"/>
                </a:lnTo>
                <a:lnTo>
                  <a:pt x="3600" y="3926"/>
                </a:lnTo>
                <a:lnTo>
                  <a:pt x="3604" y="3930"/>
                </a:lnTo>
                <a:lnTo>
                  <a:pt x="3606" y="3934"/>
                </a:lnTo>
                <a:lnTo>
                  <a:pt x="3610" y="3946"/>
                </a:lnTo>
                <a:lnTo>
                  <a:pt x="3616" y="3958"/>
                </a:lnTo>
                <a:lnTo>
                  <a:pt x="3620" y="3962"/>
                </a:lnTo>
                <a:lnTo>
                  <a:pt x="3624" y="3966"/>
                </a:lnTo>
                <a:lnTo>
                  <a:pt x="3630" y="3968"/>
                </a:lnTo>
                <a:lnTo>
                  <a:pt x="3638" y="3968"/>
                </a:lnTo>
                <a:lnTo>
                  <a:pt x="3654" y="3970"/>
                </a:lnTo>
                <a:lnTo>
                  <a:pt x="3662" y="3972"/>
                </a:lnTo>
                <a:lnTo>
                  <a:pt x="3666" y="3974"/>
                </a:lnTo>
                <a:lnTo>
                  <a:pt x="3668" y="3978"/>
                </a:lnTo>
                <a:lnTo>
                  <a:pt x="3668" y="3982"/>
                </a:lnTo>
                <a:lnTo>
                  <a:pt x="3666" y="3986"/>
                </a:lnTo>
                <a:lnTo>
                  <a:pt x="3662" y="3990"/>
                </a:lnTo>
                <a:lnTo>
                  <a:pt x="3648" y="4000"/>
                </a:lnTo>
                <a:lnTo>
                  <a:pt x="3642" y="4004"/>
                </a:lnTo>
                <a:lnTo>
                  <a:pt x="3640" y="4008"/>
                </a:lnTo>
                <a:lnTo>
                  <a:pt x="3642" y="4010"/>
                </a:lnTo>
                <a:lnTo>
                  <a:pt x="3648" y="4010"/>
                </a:lnTo>
                <a:lnTo>
                  <a:pt x="3678" y="4008"/>
                </a:lnTo>
                <a:lnTo>
                  <a:pt x="3698" y="4006"/>
                </a:lnTo>
                <a:lnTo>
                  <a:pt x="3712" y="4006"/>
                </a:lnTo>
                <a:lnTo>
                  <a:pt x="3720" y="4008"/>
                </a:lnTo>
                <a:lnTo>
                  <a:pt x="3728" y="4010"/>
                </a:lnTo>
                <a:lnTo>
                  <a:pt x="3732" y="4012"/>
                </a:lnTo>
                <a:lnTo>
                  <a:pt x="3736" y="4012"/>
                </a:lnTo>
                <a:lnTo>
                  <a:pt x="3742" y="4012"/>
                </a:lnTo>
                <a:lnTo>
                  <a:pt x="3752" y="4008"/>
                </a:lnTo>
                <a:close/>
                <a:moveTo>
                  <a:pt x="3664" y="4082"/>
                </a:moveTo>
                <a:lnTo>
                  <a:pt x="3664" y="4082"/>
                </a:lnTo>
                <a:lnTo>
                  <a:pt x="3646" y="4080"/>
                </a:lnTo>
                <a:lnTo>
                  <a:pt x="3634" y="4078"/>
                </a:lnTo>
                <a:lnTo>
                  <a:pt x="3624" y="4082"/>
                </a:lnTo>
                <a:lnTo>
                  <a:pt x="3618" y="4088"/>
                </a:lnTo>
                <a:lnTo>
                  <a:pt x="3616" y="4092"/>
                </a:lnTo>
                <a:lnTo>
                  <a:pt x="3614" y="4094"/>
                </a:lnTo>
                <a:lnTo>
                  <a:pt x="3626" y="4098"/>
                </a:lnTo>
                <a:lnTo>
                  <a:pt x="3632" y="4102"/>
                </a:lnTo>
                <a:lnTo>
                  <a:pt x="3634" y="4106"/>
                </a:lnTo>
                <a:lnTo>
                  <a:pt x="3638" y="4110"/>
                </a:lnTo>
                <a:lnTo>
                  <a:pt x="3652" y="4116"/>
                </a:lnTo>
                <a:lnTo>
                  <a:pt x="3664" y="4118"/>
                </a:lnTo>
                <a:lnTo>
                  <a:pt x="3668" y="4116"/>
                </a:lnTo>
                <a:lnTo>
                  <a:pt x="3670" y="4112"/>
                </a:lnTo>
                <a:lnTo>
                  <a:pt x="3672" y="4110"/>
                </a:lnTo>
                <a:lnTo>
                  <a:pt x="3676" y="4110"/>
                </a:lnTo>
                <a:lnTo>
                  <a:pt x="3688" y="4110"/>
                </a:lnTo>
                <a:lnTo>
                  <a:pt x="3696" y="4112"/>
                </a:lnTo>
                <a:lnTo>
                  <a:pt x="3702" y="4112"/>
                </a:lnTo>
                <a:lnTo>
                  <a:pt x="3702" y="4110"/>
                </a:lnTo>
                <a:lnTo>
                  <a:pt x="3702" y="4106"/>
                </a:lnTo>
                <a:lnTo>
                  <a:pt x="3698" y="4100"/>
                </a:lnTo>
                <a:lnTo>
                  <a:pt x="3692" y="4092"/>
                </a:lnTo>
                <a:lnTo>
                  <a:pt x="3680" y="4088"/>
                </a:lnTo>
                <a:lnTo>
                  <a:pt x="3664" y="4082"/>
                </a:lnTo>
                <a:close/>
                <a:moveTo>
                  <a:pt x="4016" y="4068"/>
                </a:moveTo>
                <a:lnTo>
                  <a:pt x="4016" y="4068"/>
                </a:lnTo>
                <a:lnTo>
                  <a:pt x="4004" y="4058"/>
                </a:lnTo>
                <a:lnTo>
                  <a:pt x="4000" y="4054"/>
                </a:lnTo>
                <a:lnTo>
                  <a:pt x="3992" y="4054"/>
                </a:lnTo>
                <a:lnTo>
                  <a:pt x="3982" y="4054"/>
                </a:lnTo>
                <a:lnTo>
                  <a:pt x="3976" y="4052"/>
                </a:lnTo>
                <a:lnTo>
                  <a:pt x="3974" y="4050"/>
                </a:lnTo>
                <a:lnTo>
                  <a:pt x="3974" y="4048"/>
                </a:lnTo>
                <a:lnTo>
                  <a:pt x="3976" y="4046"/>
                </a:lnTo>
                <a:lnTo>
                  <a:pt x="3980" y="4046"/>
                </a:lnTo>
                <a:lnTo>
                  <a:pt x="3988" y="4042"/>
                </a:lnTo>
                <a:lnTo>
                  <a:pt x="3988" y="4040"/>
                </a:lnTo>
                <a:lnTo>
                  <a:pt x="3982" y="4038"/>
                </a:lnTo>
                <a:lnTo>
                  <a:pt x="3970" y="4040"/>
                </a:lnTo>
                <a:lnTo>
                  <a:pt x="3964" y="4040"/>
                </a:lnTo>
                <a:lnTo>
                  <a:pt x="3960" y="4038"/>
                </a:lnTo>
                <a:lnTo>
                  <a:pt x="3958" y="4034"/>
                </a:lnTo>
                <a:lnTo>
                  <a:pt x="3956" y="4030"/>
                </a:lnTo>
                <a:lnTo>
                  <a:pt x="3954" y="4024"/>
                </a:lnTo>
                <a:lnTo>
                  <a:pt x="3952" y="4022"/>
                </a:lnTo>
                <a:lnTo>
                  <a:pt x="3948" y="4022"/>
                </a:lnTo>
                <a:lnTo>
                  <a:pt x="3944" y="4022"/>
                </a:lnTo>
                <a:lnTo>
                  <a:pt x="3938" y="4022"/>
                </a:lnTo>
                <a:lnTo>
                  <a:pt x="3928" y="4016"/>
                </a:lnTo>
                <a:lnTo>
                  <a:pt x="3918" y="4010"/>
                </a:lnTo>
                <a:lnTo>
                  <a:pt x="3914" y="4008"/>
                </a:lnTo>
                <a:lnTo>
                  <a:pt x="3910" y="4010"/>
                </a:lnTo>
                <a:lnTo>
                  <a:pt x="3906" y="4012"/>
                </a:lnTo>
                <a:lnTo>
                  <a:pt x="3902" y="4012"/>
                </a:lnTo>
                <a:lnTo>
                  <a:pt x="3894" y="4010"/>
                </a:lnTo>
                <a:lnTo>
                  <a:pt x="3888" y="4012"/>
                </a:lnTo>
                <a:lnTo>
                  <a:pt x="3886" y="4014"/>
                </a:lnTo>
                <a:lnTo>
                  <a:pt x="3882" y="4018"/>
                </a:lnTo>
                <a:lnTo>
                  <a:pt x="3874" y="4016"/>
                </a:lnTo>
                <a:lnTo>
                  <a:pt x="3868" y="4018"/>
                </a:lnTo>
                <a:lnTo>
                  <a:pt x="3862" y="4016"/>
                </a:lnTo>
                <a:lnTo>
                  <a:pt x="3856" y="4014"/>
                </a:lnTo>
                <a:lnTo>
                  <a:pt x="3844" y="4008"/>
                </a:lnTo>
                <a:lnTo>
                  <a:pt x="3830" y="4008"/>
                </a:lnTo>
                <a:lnTo>
                  <a:pt x="3818" y="4010"/>
                </a:lnTo>
                <a:lnTo>
                  <a:pt x="3814" y="4012"/>
                </a:lnTo>
                <a:lnTo>
                  <a:pt x="3812" y="4016"/>
                </a:lnTo>
                <a:lnTo>
                  <a:pt x="3814" y="4022"/>
                </a:lnTo>
                <a:lnTo>
                  <a:pt x="3818" y="4024"/>
                </a:lnTo>
                <a:lnTo>
                  <a:pt x="3826" y="4024"/>
                </a:lnTo>
                <a:lnTo>
                  <a:pt x="3838" y="4028"/>
                </a:lnTo>
                <a:lnTo>
                  <a:pt x="3842" y="4032"/>
                </a:lnTo>
                <a:lnTo>
                  <a:pt x="3844" y="4034"/>
                </a:lnTo>
                <a:lnTo>
                  <a:pt x="3842" y="4040"/>
                </a:lnTo>
                <a:lnTo>
                  <a:pt x="3840" y="4044"/>
                </a:lnTo>
                <a:lnTo>
                  <a:pt x="3842" y="4050"/>
                </a:lnTo>
                <a:lnTo>
                  <a:pt x="3844" y="4056"/>
                </a:lnTo>
                <a:lnTo>
                  <a:pt x="3852" y="4064"/>
                </a:lnTo>
                <a:lnTo>
                  <a:pt x="3860" y="4074"/>
                </a:lnTo>
                <a:lnTo>
                  <a:pt x="3860" y="4076"/>
                </a:lnTo>
                <a:lnTo>
                  <a:pt x="3854" y="4076"/>
                </a:lnTo>
                <a:lnTo>
                  <a:pt x="3846" y="4078"/>
                </a:lnTo>
                <a:lnTo>
                  <a:pt x="3838" y="4080"/>
                </a:lnTo>
                <a:lnTo>
                  <a:pt x="3828" y="4080"/>
                </a:lnTo>
                <a:lnTo>
                  <a:pt x="3804" y="4076"/>
                </a:lnTo>
                <a:lnTo>
                  <a:pt x="3794" y="4074"/>
                </a:lnTo>
                <a:lnTo>
                  <a:pt x="3784" y="4072"/>
                </a:lnTo>
                <a:lnTo>
                  <a:pt x="3776" y="4074"/>
                </a:lnTo>
                <a:lnTo>
                  <a:pt x="3774" y="4074"/>
                </a:lnTo>
                <a:lnTo>
                  <a:pt x="3772" y="4078"/>
                </a:lnTo>
                <a:lnTo>
                  <a:pt x="3770" y="4082"/>
                </a:lnTo>
                <a:lnTo>
                  <a:pt x="3770" y="4086"/>
                </a:lnTo>
                <a:lnTo>
                  <a:pt x="3772" y="4088"/>
                </a:lnTo>
                <a:lnTo>
                  <a:pt x="3776" y="4090"/>
                </a:lnTo>
                <a:lnTo>
                  <a:pt x="3784" y="4092"/>
                </a:lnTo>
                <a:lnTo>
                  <a:pt x="3788" y="4094"/>
                </a:lnTo>
                <a:lnTo>
                  <a:pt x="3794" y="4100"/>
                </a:lnTo>
                <a:lnTo>
                  <a:pt x="3798" y="4102"/>
                </a:lnTo>
                <a:lnTo>
                  <a:pt x="3800" y="4102"/>
                </a:lnTo>
                <a:lnTo>
                  <a:pt x="3802" y="4098"/>
                </a:lnTo>
                <a:lnTo>
                  <a:pt x="3804" y="4094"/>
                </a:lnTo>
                <a:lnTo>
                  <a:pt x="3808" y="4094"/>
                </a:lnTo>
                <a:lnTo>
                  <a:pt x="3816" y="4094"/>
                </a:lnTo>
                <a:lnTo>
                  <a:pt x="3828" y="4098"/>
                </a:lnTo>
                <a:lnTo>
                  <a:pt x="3836" y="4100"/>
                </a:lnTo>
                <a:lnTo>
                  <a:pt x="3842" y="4098"/>
                </a:lnTo>
                <a:lnTo>
                  <a:pt x="3852" y="4096"/>
                </a:lnTo>
                <a:lnTo>
                  <a:pt x="3858" y="4096"/>
                </a:lnTo>
                <a:lnTo>
                  <a:pt x="3864" y="4096"/>
                </a:lnTo>
                <a:lnTo>
                  <a:pt x="3872" y="4098"/>
                </a:lnTo>
                <a:lnTo>
                  <a:pt x="3882" y="4102"/>
                </a:lnTo>
                <a:lnTo>
                  <a:pt x="3886" y="4110"/>
                </a:lnTo>
                <a:lnTo>
                  <a:pt x="3890" y="4114"/>
                </a:lnTo>
                <a:lnTo>
                  <a:pt x="3894" y="4118"/>
                </a:lnTo>
                <a:lnTo>
                  <a:pt x="3896" y="4118"/>
                </a:lnTo>
                <a:lnTo>
                  <a:pt x="3900" y="4116"/>
                </a:lnTo>
                <a:lnTo>
                  <a:pt x="3902" y="4112"/>
                </a:lnTo>
                <a:lnTo>
                  <a:pt x="3908" y="4104"/>
                </a:lnTo>
                <a:lnTo>
                  <a:pt x="3914" y="4094"/>
                </a:lnTo>
                <a:lnTo>
                  <a:pt x="3920" y="4086"/>
                </a:lnTo>
                <a:lnTo>
                  <a:pt x="3926" y="4084"/>
                </a:lnTo>
                <a:lnTo>
                  <a:pt x="3928" y="4086"/>
                </a:lnTo>
                <a:lnTo>
                  <a:pt x="3930" y="4088"/>
                </a:lnTo>
                <a:lnTo>
                  <a:pt x="3932" y="4094"/>
                </a:lnTo>
                <a:lnTo>
                  <a:pt x="3936" y="4096"/>
                </a:lnTo>
                <a:lnTo>
                  <a:pt x="3942" y="4092"/>
                </a:lnTo>
                <a:lnTo>
                  <a:pt x="3952" y="4086"/>
                </a:lnTo>
                <a:lnTo>
                  <a:pt x="3956" y="4084"/>
                </a:lnTo>
                <a:lnTo>
                  <a:pt x="3964" y="4082"/>
                </a:lnTo>
                <a:lnTo>
                  <a:pt x="3978" y="4082"/>
                </a:lnTo>
                <a:lnTo>
                  <a:pt x="3992" y="4084"/>
                </a:lnTo>
                <a:lnTo>
                  <a:pt x="4002" y="4090"/>
                </a:lnTo>
                <a:lnTo>
                  <a:pt x="4004" y="4090"/>
                </a:lnTo>
                <a:lnTo>
                  <a:pt x="4008" y="4090"/>
                </a:lnTo>
                <a:lnTo>
                  <a:pt x="4012" y="4088"/>
                </a:lnTo>
                <a:lnTo>
                  <a:pt x="4016" y="4086"/>
                </a:lnTo>
                <a:lnTo>
                  <a:pt x="4018" y="4082"/>
                </a:lnTo>
                <a:lnTo>
                  <a:pt x="4018" y="4078"/>
                </a:lnTo>
                <a:lnTo>
                  <a:pt x="4018" y="4072"/>
                </a:lnTo>
                <a:lnTo>
                  <a:pt x="4016" y="4068"/>
                </a:lnTo>
                <a:close/>
                <a:moveTo>
                  <a:pt x="4132" y="7870"/>
                </a:moveTo>
                <a:lnTo>
                  <a:pt x="4132" y="7870"/>
                </a:lnTo>
                <a:lnTo>
                  <a:pt x="4124" y="7870"/>
                </a:lnTo>
                <a:lnTo>
                  <a:pt x="4118" y="7870"/>
                </a:lnTo>
                <a:lnTo>
                  <a:pt x="4112" y="7866"/>
                </a:lnTo>
                <a:lnTo>
                  <a:pt x="4106" y="7864"/>
                </a:lnTo>
                <a:lnTo>
                  <a:pt x="4098" y="7860"/>
                </a:lnTo>
                <a:lnTo>
                  <a:pt x="4090" y="7854"/>
                </a:lnTo>
                <a:lnTo>
                  <a:pt x="4080" y="7846"/>
                </a:lnTo>
                <a:lnTo>
                  <a:pt x="4070" y="7840"/>
                </a:lnTo>
                <a:lnTo>
                  <a:pt x="4058" y="7832"/>
                </a:lnTo>
                <a:lnTo>
                  <a:pt x="4046" y="7820"/>
                </a:lnTo>
                <a:lnTo>
                  <a:pt x="4034" y="7808"/>
                </a:lnTo>
                <a:lnTo>
                  <a:pt x="4028" y="7798"/>
                </a:lnTo>
                <a:lnTo>
                  <a:pt x="4026" y="7788"/>
                </a:lnTo>
                <a:lnTo>
                  <a:pt x="4024" y="7786"/>
                </a:lnTo>
                <a:lnTo>
                  <a:pt x="4020" y="7786"/>
                </a:lnTo>
                <a:lnTo>
                  <a:pt x="4012" y="7784"/>
                </a:lnTo>
                <a:lnTo>
                  <a:pt x="4010" y="7782"/>
                </a:lnTo>
                <a:lnTo>
                  <a:pt x="4010" y="7778"/>
                </a:lnTo>
                <a:lnTo>
                  <a:pt x="4012" y="7774"/>
                </a:lnTo>
                <a:lnTo>
                  <a:pt x="4018" y="7768"/>
                </a:lnTo>
                <a:lnTo>
                  <a:pt x="4018" y="7770"/>
                </a:lnTo>
                <a:lnTo>
                  <a:pt x="4020" y="7772"/>
                </a:lnTo>
                <a:lnTo>
                  <a:pt x="4022" y="7776"/>
                </a:lnTo>
                <a:lnTo>
                  <a:pt x="4024" y="7776"/>
                </a:lnTo>
                <a:lnTo>
                  <a:pt x="4024" y="7772"/>
                </a:lnTo>
                <a:lnTo>
                  <a:pt x="4020" y="7762"/>
                </a:lnTo>
                <a:lnTo>
                  <a:pt x="4006" y="7748"/>
                </a:lnTo>
                <a:lnTo>
                  <a:pt x="4006" y="7884"/>
                </a:lnTo>
                <a:lnTo>
                  <a:pt x="4014" y="7882"/>
                </a:lnTo>
                <a:lnTo>
                  <a:pt x="4016" y="7880"/>
                </a:lnTo>
                <a:lnTo>
                  <a:pt x="4020" y="7878"/>
                </a:lnTo>
                <a:lnTo>
                  <a:pt x="4026" y="7880"/>
                </a:lnTo>
                <a:lnTo>
                  <a:pt x="4040" y="7884"/>
                </a:lnTo>
                <a:lnTo>
                  <a:pt x="4056" y="7886"/>
                </a:lnTo>
                <a:lnTo>
                  <a:pt x="4074" y="7888"/>
                </a:lnTo>
                <a:lnTo>
                  <a:pt x="4080" y="7888"/>
                </a:lnTo>
                <a:lnTo>
                  <a:pt x="4084" y="7890"/>
                </a:lnTo>
                <a:lnTo>
                  <a:pt x="4092" y="7894"/>
                </a:lnTo>
                <a:lnTo>
                  <a:pt x="4096" y="7894"/>
                </a:lnTo>
                <a:lnTo>
                  <a:pt x="4098" y="7892"/>
                </a:lnTo>
                <a:lnTo>
                  <a:pt x="4104" y="7890"/>
                </a:lnTo>
                <a:lnTo>
                  <a:pt x="4110" y="7888"/>
                </a:lnTo>
                <a:lnTo>
                  <a:pt x="4116" y="7886"/>
                </a:lnTo>
                <a:lnTo>
                  <a:pt x="4120" y="7884"/>
                </a:lnTo>
                <a:lnTo>
                  <a:pt x="4122" y="7886"/>
                </a:lnTo>
                <a:lnTo>
                  <a:pt x="4126" y="7890"/>
                </a:lnTo>
                <a:lnTo>
                  <a:pt x="4128" y="7888"/>
                </a:lnTo>
                <a:lnTo>
                  <a:pt x="4130" y="7886"/>
                </a:lnTo>
                <a:lnTo>
                  <a:pt x="4134" y="7886"/>
                </a:lnTo>
                <a:lnTo>
                  <a:pt x="4136" y="7886"/>
                </a:lnTo>
                <a:lnTo>
                  <a:pt x="4138" y="7886"/>
                </a:lnTo>
                <a:lnTo>
                  <a:pt x="4144" y="7878"/>
                </a:lnTo>
                <a:lnTo>
                  <a:pt x="4146" y="7872"/>
                </a:lnTo>
                <a:lnTo>
                  <a:pt x="4144" y="7868"/>
                </a:lnTo>
                <a:lnTo>
                  <a:pt x="4140" y="7868"/>
                </a:lnTo>
                <a:lnTo>
                  <a:pt x="4132" y="7870"/>
                </a:lnTo>
                <a:close/>
                <a:moveTo>
                  <a:pt x="3988" y="7750"/>
                </a:moveTo>
                <a:lnTo>
                  <a:pt x="3988" y="7750"/>
                </a:lnTo>
                <a:lnTo>
                  <a:pt x="3984" y="7750"/>
                </a:lnTo>
                <a:lnTo>
                  <a:pt x="3982" y="7748"/>
                </a:lnTo>
                <a:lnTo>
                  <a:pt x="3980" y="7742"/>
                </a:lnTo>
                <a:lnTo>
                  <a:pt x="3976" y="7738"/>
                </a:lnTo>
                <a:lnTo>
                  <a:pt x="3974" y="7736"/>
                </a:lnTo>
                <a:lnTo>
                  <a:pt x="3972" y="7736"/>
                </a:lnTo>
                <a:lnTo>
                  <a:pt x="3968" y="7740"/>
                </a:lnTo>
                <a:lnTo>
                  <a:pt x="3964" y="7746"/>
                </a:lnTo>
                <a:lnTo>
                  <a:pt x="3960" y="7754"/>
                </a:lnTo>
                <a:lnTo>
                  <a:pt x="3956" y="7758"/>
                </a:lnTo>
                <a:lnTo>
                  <a:pt x="3952" y="7758"/>
                </a:lnTo>
                <a:lnTo>
                  <a:pt x="3946" y="7754"/>
                </a:lnTo>
                <a:lnTo>
                  <a:pt x="3942" y="7752"/>
                </a:lnTo>
                <a:lnTo>
                  <a:pt x="3936" y="7752"/>
                </a:lnTo>
                <a:lnTo>
                  <a:pt x="3934" y="7754"/>
                </a:lnTo>
                <a:lnTo>
                  <a:pt x="3936" y="7756"/>
                </a:lnTo>
                <a:lnTo>
                  <a:pt x="3938" y="7756"/>
                </a:lnTo>
                <a:lnTo>
                  <a:pt x="3940" y="7760"/>
                </a:lnTo>
                <a:lnTo>
                  <a:pt x="3940" y="7762"/>
                </a:lnTo>
                <a:lnTo>
                  <a:pt x="3944" y="7762"/>
                </a:lnTo>
                <a:lnTo>
                  <a:pt x="3946" y="7764"/>
                </a:lnTo>
                <a:lnTo>
                  <a:pt x="3946" y="7768"/>
                </a:lnTo>
                <a:lnTo>
                  <a:pt x="3942" y="7772"/>
                </a:lnTo>
                <a:lnTo>
                  <a:pt x="3940" y="7772"/>
                </a:lnTo>
                <a:lnTo>
                  <a:pt x="3936" y="7766"/>
                </a:lnTo>
                <a:lnTo>
                  <a:pt x="3934" y="7766"/>
                </a:lnTo>
                <a:lnTo>
                  <a:pt x="3932" y="7772"/>
                </a:lnTo>
                <a:lnTo>
                  <a:pt x="3932" y="7782"/>
                </a:lnTo>
                <a:lnTo>
                  <a:pt x="3936" y="7792"/>
                </a:lnTo>
                <a:lnTo>
                  <a:pt x="3940" y="7796"/>
                </a:lnTo>
                <a:lnTo>
                  <a:pt x="3944" y="7796"/>
                </a:lnTo>
                <a:lnTo>
                  <a:pt x="3958" y="7792"/>
                </a:lnTo>
                <a:lnTo>
                  <a:pt x="3970" y="7788"/>
                </a:lnTo>
                <a:lnTo>
                  <a:pt x="3974" y="7788"/>
                </a:lnTo>
                <a:lnTo>
                  <a:pt x="3978" y="7792"/>
                </a:lnTo>
                <a:lnTo>
                  <a:pt x="3978" y="7798"/>
                </a:lnTo>
                <a:lnTo>
                  <a:pt x="3974" y="7802"/>
                </a:lnTo>
                <a:lnTo>
                  <a:pt x="3968" y="7804"/>
                </a:lnTo>
                <a:lnTo>
                  <a:pt x="3962" y="7806"/>
                </a:lnTo>
                <a:lnTo>
                  <a:pt x="3948" y="7812"/>
                </a:lnTo>
                <a:lnTo>
                  <a:pt x="3944" y="7816"/>
                </a:lnTo>
                <a:lnTo>
                  <a:pt x="3944" y="7822"/>
                </a:lnTo>
                <a:lnTo>
                  <a:pt x="3948" y="7830"/>
                </a:lnTo>
                <a:lnTo>
                  <a:pt x="3954" y="7836"/>
                </a:lnTo>
                <a:lnTo>
                  <a:pt x="3962" y="7842"/>
                </a:lnTo>
                <a:lnTo>
                  <a:pt x="3970" y="7846"/>
                </a:lnTo>
                <a:lnTo>
                  <a:pt x="3984" y="7852"/>
                </a:lnTo>
                <a:lnTo>
                  <a:pt x="3990" y="7856"/>
                </a:lnTo>
                <a:lnTo>
                  <a:pt x="3992" y="7858"/>
                </a:lnTo>
                <a:lnTo>
                  <a:pt x="3978" y="7856"/>
                </a:lnTo>
                <a:lnTo>
                  <a:pt x="3972" y="7852"/>
                </a:lnTo>
                <a:lnTo>
                  <a:pt x="3970" y="7850"/>
                </a:lnTo>
                <a:lnTo>
                  <a:pt x="3968" y="7852"/>
                </a:lnTo>
                <a:lnTo>
                  <a:pt x="3966" y="7854"/>
                </a:lnTo>
                <a:lnTo>
                  <a:pt x="3964" y="7852"/>
                </a:lnTo>
                <a:lnTo>
                  <a:pt x="3958" y="7850"/>
                </a:lnTo>
                <a:lnTo>
                  <a:pt x="3952" y="7846"/>
                </a:lnTo>
                <a:lnTo>
                  <a:pt x="3950" y="7846"/>
                </a:lnTo>
                <a:lnTo>
                  <a:pt x="3946" y="7848"/>
                </a:lnTo>
                <a:lnTo>
                  <a:pt x="3944" y="7850"/>
                </a:lnTo>
                <a:lnTo>
                  <a:pt x="3944" y="7852"/>
                </a:lnTo>
                <a:lnTo>
                  <a:pt x="3946" y="7854"/>
                </a:lnTo>
                <a:lnTo>
                  <a:pt x="3946" y="7856"/>
                </a:lnTo>
                <a:lnTo>
                  <a:pt x="3944" y="7856"/>
                </a:lnTo>
                <a:lnTo>
                  <a:pt x="3938" y="7852"/>
                </a:lnTo>
                <a:lnTo>
                  <a:pt x="3918" y="7838"/>
                </a:lnTo>
                <a:lnTo>
                  <a:pt x="3914" y="7836"/>
                </a:lnTo>
                <a:lnTo>
                  <a:pt x="3912" y="7838"/>
                </a:lnTo>
                <a:lnTo>
                  <a:pt x="3914" y="7840"/>
                </a:lnTo>
                <a:lnTo>
                  <a:pt x="3920" y="7846"/>
                </a:lnTo>
                <a:lnTo>
                  <a:pt x="3924" y="7848"/>
                </a:lnTo>
                <a:lnTo>
                  <a:pt x="3926" y="7850"/>
                </a:lnTo>
                <a:lnTo>
                  <a:pt x="3922" y="7850"/>
                </a:lnTo>
                <a:lnTo>
                  <a:pt x="3918" y="7850"/>
                </a:lnTo>
                <a:lnTo>
                  <a:pt x="3914" y="7852"/>
                </a:lnTo>
                <a:lnTo>
                  <a:pt x="3912" y="7856"/>
                </a:lnTo>
                <a:lnTo>
                  <a:pt x="3910" y="7858"/>
                </a:lnTo>
                <a:lnTo>
                  <a:pt x="3904" y="7858"/>
                </a:lnTo>
                <a:lnTo>
                  <a:pt x="3896" y="7852"/>
                </a:lnTo>
                <a:lnTo>
                  <a:pt x="3894" y="7854"/>
                </a:lnTo>
                <a:lnTo>
                  <a:pt x="3894" y="7856"/>
                </a:lnTo>
                <a:lnTo>
                  <a:pt x="3892" y="7856"/>
                </a:lnTo>
                <a:lnTo>
                  <a:pt x="3888" y="7856"/>
                </a:lnTo>
                <a:lnTo>
                  <a:pt x="3878" y="7854"/>
                </a:lnTo>
                <a:lnTo>
                  <a:pt x="3876" y="7854"/>
                </a:lnTo>
                <a:lnTo>
                  <a:pt x="3876" y="7856"/>
                </a:lnTo>
                <a:lnTo>
                  <a:pt x="3880" y="7858"/>
                </a:lnTo>
                <a:lnTo>
                  <a:pt x="3882" y="7862"/>
                </a:lnTo>
                <a:lnTo>
                  <a:pt x="3882" y="7864"/>
                </a:lnTo>
                <a:lnTo>
                  <a:pt x="3878" y="7862"/>
                </a:lnTo>
                <a:lnTo>
                  <a:pt x="3874" y="7860"/>
                </a:lnTo>
                <a:lnTo>
                  <a:pt x="3870" y="7858"/>
                </a:lnTo>
                <a:lnTo>
                  <a:pt x="3870" y="7860"/>
                </a:lnTo>
                <a:lnTo>
                  <a:pt x="3872" y="7864"/>
                </a:lnTo>
                <a:lnTo>
                  <a:pt x="3872" y="7868"/>
                </a:lnTo>
                <a:lnTo>
                  <a:pt x="3872" y="7870"/>
                </a:lnTo>
                <a:lnTo>
                  <a:pt x="3876" y="7870"/>
                </a:lnTo>
                <a:lnTo>
                  <a:pt x="3880" y="7870"/>
                </a:lnTo>
                <a:lnTo>
                  <a:pt x="3886" y="7870"/>
                </a:lnTo>
                <a:lnTo>
                  <a:pt x="3890" y="7870"/>
                </a:lnTo>
                <a:lnTo>
                  <a:pt x="3890" y="7872"/>
                </a:lnTo>
                <a:lnTo>
                  <a:pt x="3892" y="7872"/>
                </a:lnTo>
                <a:lnTo>
                  <a:pt x="3894" y="7868"/>
                </a:lnTo>
                <a:lnTo>
                  <a:pt x="3896" y="7864"/>
                </a:lnTo>
                <a:lnTo>
                  <a:pt x="3898" y="7862"/>
                </a:lnTo>
                <a:lnTo>
                  <a:pt x="3900" y="7864"/>
                </a:lnTo>
                <a:lnTo>
                  <a:pt x="3900" y="7866"/>
                </a:lnTo>
                <a:lnTo>
                  <a:pt x="3898" y="7870"/>
                </a:lnTo>
                <a:lnTo>
                  <a:pt x="3900" y="7872"/>
                </a:lnTo>
                <a:lnTo>
                  <a:pt x="3904" y="7872"/>
                </a:lnTo>
                <a:lnTo>
                  <a:pt x="3908" y="7870"/>
                </a:lnTo>
                <a:lnTo>
                  <a:pt x="3912" y="7868"/>
                </a:lnTo>
                <a:lnTo>
                  <a:pt x="3910" y="7872"/>
                </a:lnTo>
                <a:lnTo>
                  <a:pt x="3908" y="7876"/>
                </a:lnTo>
                <a:lnTo>
                  <a:pt x="3910" y="7876"/>
                </a:lnTo>
                <a:lnTo>
                  <a:pt x="3912" y="7876"/>
                </a:lnTo>
                <a:lnTo>
                  <a:pt x="3916" y="7876"/>
                </a:lnTo>
                <a:lnTo>
                  <a:pt x="3918" y="7880"/>
                </a:lnTo>
                <a:lnTo>
                  <a:pt x="3920" y="7882"/>
                </a:lnTo>
                <a:lnTo>
                  <a:pt x="3924" y="7880"/>
                </a:lnTo>
                <a:lnTo>
                  <a:pt x="3928" y="7880"/>
                </a:lnTo>
                <a:lnTo>
                  <a:pt x="3934" y="7880"/>
                </a:lnTo>
                <a:lnTo>
                  <a:pt x="3938" y="7882"/>
                </a:lnTo>
                <a:lnTo>
                  <a:pt x="3942" y="7880"/>
                </a:lnTo>
                <a:lnTo>
                  <a:pt x="3946" y="7880"/>
                </a:lnTo>
                <a:lnTo>
                  <a:pt x="3948" y="7880"/>
                </a:lnTo>
                <a:lnTo>
                  <a:pt x="3950" y="7882"/>
                </a:lnTo>
                <a:lnTo>
                  <a:pt x="3952" y="7882"/>
                </a:lnTo>
                <a:lnTo>
                  <a:pt x="3954" y="7880"/>
                </a:lnTo>
                <a:lnTo>
                  <a:pt x="3958" y="7880"/>
                </a:lnTo>
                <a:lnTo>
                  <a:pt x="3960" y="7880"/>
                </a:lnTo>
                <a:lnTo>
                  <a:pt x="3962" y="7876"/>
                </a:lnTo>
                <a:lnTo>
                  <a:pt x="3962" y="7874"/>
                </a:lnTo>
                <a:lnTo>
                  <a:pt x="3964" y="7876"/>
                </a:lnTo>
                <a:lnTo>
                  <a:pt x="3966" y="7880"/>
                </a:lnTo>
                <a:lnTo>
                  <a:pt x="3974" y="7884"/>
                </a:lnTo>
                <a:lnTo>
                  <a:pt x="3994" y="7888"/>
                </a:lnTo>
                <a:lnTo>
                  <a:pt x="3998" y="7888"/>
                </a:lnTo>
                <a:lnTo>
                  <a:pt x="4000" y="7886"/>
                </a:lnTo>
                <a:lnTo>
                  <a:pt x="4000" y="7882"/>
                </a:lnTo>
                <a:lnTo>
                  <a:pt x="4002" y="7882"/>
                </a:lnTo>
                <a:lnTo>
                  <a:pt x="4006" y="7884"/>
                </a:lnTo>
                <a:lnTo>
                  <a:pt x="4006" y="7748"/>
                </a:lnTo>
                <a:lnTo>
                  <a:pt x="4004" y="7744"/>
                </a:lnTo>
                <a:lnTo>
                  <a:pt x="4000" y="7744"/>
                </a:lnTo>
                <a:lnTo>
                  <a:pt x="3996" y="7744"/>
                </a:lnTo>
                <a:lnTo>
                  <a:pt x="3992" y="7748"/>
                </a:lnTo>
                <a:lnTo>
                  <a:pt x="3988" y="7750"/>
                </a:lnTo>
                <a:close/>
                <a:moveTo>
                  <a:pt x="3812" y="7278"/>
                </a:moveTo>
                <a:lnTo>
                  <a:pt x="3812" y="7278"/>
                </a:lnTo>
                <a:lnTo>
                  <a:pt x="3812" y="7282"/>
                </a:lnTo>
                <a:lnTo>
                  <a:pt x="3814" y="7286"/>
                </a:lnTo>
                <a:lnTo>
                  <a:pt x="3814" y="7288"/>
                </a:lnTo>
                <a:lnTo>
                  <a:pt x="3814" y="7290"/>
                </a:lnTo>
                <a:lnTo>
                  <a:pt x="3816" y="7292"/>
                </a:lnTo>
                <a:lnTo>
                  <a:pt x="3820" y="7294"/>
                </a:lnTo>
                <a:lnTo>
                  <a:pt x="3826" y="7292"/>
                </a:lnTo>
                <a:lnTo>
                  <a:pt x="3834" y="7286"/>
                </a:lnTo>
                <a:lnTo>
                  <a:pt x="3836" y="7282"/>
                </a:lnTo>
                <a:lnTo>
                  <a:pt x="3834" y="7280"/>
                </a:lnTo>
                <a:lnTo>
                  <a:pt x="3834" y="7278"/>
                </a:lnTo>
                <a:lnTo>
                  <a:pt x="3838" y="7278"/>
                </a:lnTo>
                <a:lnTo>
                  <a:pt x="3840" y="7274"/>
                </a:lnTo>
                <a:lnTo>
                  <a:pt x="3840" y="7270"/>
                </a:lnTo>
                <a:lnTo>
                  <a:pt x="3834" y="7264"/>
                </a:lnTo>
                <a:lnTo>
                  <a:pt x="3830" y="7262"/>
                </a:lnTo>
                <a:lnTo>
                  <a:pt x="3826" y="7264"/>
                </a:lnTo>
                <a:lnTo>
                  <a:pt x="3826" y="7266"/>
                </a:lnTo>
                <a:lnTo>
                  <a:pt x="3824" y="7266"/>
                </a:lnTo>
                <a:lnTo>
                  <a:pt x="3822" y="7266"/>
                </a:lnTo>
                <a:lnTo>
                  <a:pt x="3820" y="7266"/>
                </a:lnTo>
                <a:lnTo>
                  <a:pt x="3820" y="7268"/>
                </a:lnTo>
                <a:lnTo>
                  <a:pt x="3820" y="7272"/>
                </a:lnTo>
                <a:lnTo>
                  <a:pt x="3818" y="7276"/>
                </a:lnTo>
                <a:lnTo>
                  <a:pt x="3816" y="7276"/>
                </a:lnTo>
                <a:lnTo>
                  <a:pt x="3814" y="7276"/>
                </a:lnTo>
                <a:lnTo>
                  <a:pt x="3812" y="7278"/>
                </a:lnTo>
                <a:close/>
                <a:moveTo>
                  <a:pt x="3916" y="7824"/>
                </a:moveTo>
                <a:lnTo>
                  <a:pt x="3916" y="7824"/>
                </a:lnTo>
                <a:lnTo>
                  <a:pt x="3916" y="7830"/>
                </a:lnTo>
                <a:lnTo>
                  <a:pt x="3920" y="7834"/>
                </a:lnTo>
                <a:lnTo>
                  <a:pt x="3938" y="7846"/>
                </a:lnTo>
                <a:lnTo>
                  <a:pt x="3940" y="7846"/>
                </a:lnTo>
                <a:lnTo>
                  <a:pt x="3940" y="7844"/>
                </a:lnTo>
                <a:lnTo>
                  <a:pt x="3938" y="7840"/>
                </a:lnTo>
                <a:lnTo>
                  <a:pt x="3934" y="7836"/>
                </a:lnTo>
                <a:lnTo>
                  <a:pt x="3926" y="7830"/>
                </a:lnTo>
                <a:lnTo>
                  <a:pt x="3928" y="7828"/>
                </a:lnTo>
                <a:lnTo>
                  <a:pt x="3930" y="7830"/>
                </a:lnTo>
                <a:lnTo>
                  <a:pt x="3936" y="7834"/>
                </a:lnTo>
                <a:lnTo>
                  <a:pt x="3938" y="7834"/>
                </a:lnTo>
                <a:lnTo>
                  <a:pt x="3938" y="7830"/>
                </a:lnTo>
                <a:lnTo>
                  <a:pt x="3936" y="7826"/>
                </a:lnTo>
                <a:lnTo>
                  <a:pt x="3932" y="7822"/>
                </a:lnTo>
                <a:lnTo>
                  <a:pt x="3932" y="7816"/>
                </a:lnTo>
                <a:lnTo>
                  <a:pt x="3932" y="7804"/>
                </a:lnTo>
                <a:lnTo>
                  <a:pt x="3930" y="7802"/>
                </a:lnTo>
                <a:lnTo>
                  <a:pt x="3926" y="7806"/>
                </a:lnTo>
                <a:lnTo>
                  <a:pt x="3924" y="7810"/>
                </a:lnTo>
                <a:lnTo>
                  <a:pt x="3922" y="7816"/>
                </a:lnTo>
                <a:lnTo>
                  <a:pt x="3924" y="7820"/>
                </a:lnTo>
                <a:lnTo>
                  <a:pt x="3922" y="7820"/>
                </a:lnTo>
                <a:lnTo>
                  <a:pt x="3918" y="7820"/>
                </a:lnTo>
                <a:lnTo>
                  <a:pt x="3916" y="7824"/>
                </a:lnTo>
                <a:close/>
                <a:moveTo>
                  <a:pt x="3886" y="7846"/>
                </a:moveTo>
                <a:lnTo>
                  <a:pt x="3886" y="7846"/>
                </a:lnTo>
                <a:lnTo>
                  <a:pt x="3890" y="7846"/>
                </a:lnTo>
                <a:lnTo>
                  <a:pt x="3890" y="7844"/>
                </a:lnTo>
                <a:lnTo>
                  <a:pt x="3892" y="7842"/>
                </a:lnTo>
                <a:lnTo>
                  <a:pt x="3896" y="7842"/>
                </a:lnTo>
                <a:lnTo>
                  <a:pt x="3898" y="7846"/>
                </a:lnTo>
                <a:lnTo>
                  <a:pt x="3898" y="7848"/>
                </a:lnTo>
                <a:lnTo>
                  <a:pt x="3898" y="7850"/>
                </a:lnTo>
                <a:lnTo>
                  <a:pt x="3904" y="7852"/>
                </a:lnTo>
                <a:lnTo>
                  <a:pt x="3906" y="7852"/>
                </a:lnTo>
                <a:lnTo>
                  <a:pt x="3908" y="7848"/>
                </a:lnTo>
                <a:lnTo>
                  <a:pt x="3908" y="7838"/>
                </a:lnTo>
                <a:lnTo>
                  <a:pt x="3908" y="7834"/>
                </a:lnTo>
                <a:lnTo>
                  <a:pt x="3904" y="7834"/>
                </a:lnTo>
                <a:lnTo>
                  <a:pt x="3902" y="7834"/>
                </a:lnTo>
                <a:lnTo>
                  <a:pt x="3900" y="7830"/>
                </a:lnTo>
                <a:lnTo>
                  <a:pt x="3896" y="7828"/>
                </a:lnTo>
                <a:lnTo>
                  <a:pt x="3890" y="7826"/>
                </a:lnTo>
                <a:lnTo>
                  <a:pt x="3886" y="7828"/>
                </a:lnTo>
                <a:lnTo>
                  <a:pt x="3884" y="7828"/>
                </a:lnTo>
                <a:lnTo>
                  <a:pt x="3886" y="7832"/>
                </a:lnTo>
                <a:lnTo>
                  <a:pt x="3886" y="7836"/>
                </a:lnTo>
                <a:lnTo>
                  <a:pt x="3884" y="7840"/>
                </a:lnTo>
                <a:lnTo>
                  <a:pt x="3884" y="7842"/>
                </a:lnTo>
                <a:lnTo>
                  <a:pt x="3886" y="7846"/>
                </a:lnTo>
                <a:close/>
                <a:moveTo>
                  <a:pt x="3794" y="7210"/>
                </a:moveTo>
                <a:lnTo>
                  <a:pt x="3794" y="7210"/>
                </a:lnTo>
                <a:lnTo>
                  <a:pt x="3800" y="7210"/>
                </a:lnTo>
                <a:lnTo>
                  <a:pt x="3802" y="7208"/>
                </a:lnTo>
                <a:lnTo>
                  <a:pt x="3802" y="7206"/>
                </a:lnTo>
                <a:lnTo>
                  <a:pt x="3802" y="7204"/>
                </a:lnTo>
                <a:lnTo>
                  <a:pt x="3800" y="7198"/>
                </a:lnTo>
                <a:lnTo>
                  <a:pt x="3800" y="7196"/>
                </a:lnTo>
                <a:lnTo>
                  <a:pt x="3804" y="7194"/>
                </a:lnTo>
                <a:lnTo>
                  <a:pt x="3808" y="7194"/>
                </a:lnTo>
                <a:lnTo>
                  <a:pt x="3808" y="7188"/>
                </a:lnTo>
                <a:lnTo>
                  <a:pt x="3804" y="7184"/>
                </a:lnTo>
                <a:lnTo>
                  <a:pt x="3804" y="7182"/>
                </a:lnTo>
                <a:lnTo>
                  <a:pt x="3806" y="7182"/>
                </a:lnTo>
                <a:lnTo>
                  <a:pt x="3810" y="7180"/>
                </a:lnTo>
                <a:lnTo>
                  <a:pt x="3810" y="7178"/>
                </a:lnTo>
                <a:lnTo>
                  <a:pt x="3802" y="7168"/>
                </a:lnTo>
                <a:lnTo>
                  <a:pt x="3798" y="7162"/>
                </a:lnTo>
                <a:lnTo>
                  <a:pt x="3800" y="7160"/>
                </a:lnTo>
                <a:lnTo>
                  <a:pt x="3802" y="7160"/>
                </a:lnTo>
                <a:lnTo>
                  <a:pt x="3804" y="7158"/>
                </a:lnTo>
                <a:lnTo>
                  <a:pt x="3802" y="7156"/>
                </a:lnTo>
                <a:lnTo>
                  <a:pt x="3802" y="7152"/>
                </a:lnTo>
                <a:lnTo>
                  <a:pt x="3802" y="7150"/>
                </a:lnTo>
                <a:lnTo>
                  <a:pt x="3812" y="7148"/>
                </a:lnTo>
                <a:lnTo>
                  <a:pt x="3814" y="7148"/>
                </a:lnTo>
                <a:lnTo>
                  <a:pt x="3816" y="7146"/>
                </a:lnTo>
                <a:lnTo>
                  <a:pt x="3816" y="7142"/>
                </a:lnTo>
                <a:lnTo>
                  <a:pt x="3810" y="7130"/>
                </a:lnTo>
                <a:lnTo>
                  <a:pt x="3808" y="7122"/>
                </a:lnTo>
                <a:lnTo>
                  <a:pt x="3804" y="7122"/>
                </a:lnTo>
                <a:lnTo>
                  <a:pt x="3800" y="7122"/>
                </a:lnTo>
                <a:lnTo>
                  <a:pt x="3794" y="7122"/>
                </a:lnTo>
                <a:lnTo>
                  <a:pt x="3794" y="7120"/>
                </a:lnTo>
                <a:lnTo>
                  <a:pt x="3792" y="7118"/>
                </a:lnTo>
                <a:lnTo>
                  <a:pt x="3790" y="7118"/>
                </a:lnTo>
                <a:lnTo>
                  <a:pt x="3786" y="7120"/>
                </a:lnTo>
                <a:lnTo>
                  <a:pt x="3786" y="7122"/>
                </a:lnTo>
                <a:lnTo>
                  <a:pt x="3786" y="7128"/>
                </a:lnTo>
                <a:lnTo>
                  <a:pt x="3788" y="7134"/>
                </a:lnTo>
                <a:lnTo>
                  <a:pt x="3786" y="7140"/>
                </a:lnTo>
                <a:lnTo>
                  <a:pt x="3782" y="7146"/>
                </a:lnTo>
                <a:lnTo>
                  <a:pt x="3780" y="7152"/>
                </a:lnTo>
                <a:lnTo>
                  <a:pt x="3780" y="7160"/>
                </a:lnTo>
                <a:lnTo>
                  <a:pt x="3782" y="7166"/>
                </a:lnTo>
                <a:lnTo>
                  <a:pt x="3782" y="7172"/>
                </a:lnTo>
                <a:lnTo>
                  <a:pt x="3778" y="7186"/>
                </a:lnTo>
                <a:lnTo>
                  <a:pt x="3774" y="7198"/>
                </a:lnTo>
                <a:lnTo>
                  <a:pt x="3776" y="7202"/>
                </a:lnTo>
                <a:lnTo>
                  <a:pt x="3776" y="7204"/>
                </a:lnTo>
                <a:lnTo>
                  <a:pt x="3784" y="7208"/>
                </a:lnTo>
                <a:lnTo>
                  <a:pt x="3794" y="7210"/>
                </a:lnTo>
                <a:close/>
                <a:moveTo>
                  <a:pt x="3820" y="7234"/>
                </a:moveTo>
                <a:lnTo>
                  <a:pt x="3820" y="7234"/>
                </a:lnTo>
                <a:lnTo>
                  <a:pt x="3818" y="7238"/>
                </a:lnTo>
                <a:lnTo>
                  <a:pt x="3818" y="7240"/>
                </a:lnTo>
                <a:lnTo>
                  <a:pt x="3820" y="7242"/>
                </a:lnTo>
                <a:lnTo>
                  <a:pt x="3822" y="7242"/>
                </a:lnTo>
                <a:lnTo>
                  <a:pt x="3822" y="7238"/>
                </a:lnTo>
                <a:lnTo>
                  <a:pt x="3822" y="7234"/>
                </a:lnTo>
                <a:lnTo>
                  <a:pt x="3820" y="7234"/>
                </a:lnTo>
                <a:close/>
                <a:moveTo>
                  <a:pt x="3798" y="7230"/>
                </a:moveTo>
                <a:lnTo>
                  <a:pt x="3798" y="7230"/>
                </a:lnTo>
                <a:lnTo>
                  <a:pt x="3796" y="7228"/>
                </a:lnTo>
                <a:lnTo>
                  <a:pt x="3794" y="7228"/>
                </a:lnTo>
                <a:lnTo>
                  <a:pt x="3792" y="7230"/>
                </a:lnTo>
                <a:lnTo>
                  <a:pt x="3788" y="7230"/>
                </a:lnTo>
                <a:lnTo>
                  <a:pt x="3784" y="7230"/>
                </a:lnTo>
                <a:lnTo>
                  <a:pt x="3782" y="7232"/>
                </a:lnTo>
                <a:lnTo>
                  <a:pt x="3784" y="7234"/>
                </a:lnTo>
                <a:lnTo>
                  <a:pt x="3788" y="7238"/>
                </a:lnTo>
                <a:lnTo>
                  <a:pt x="3790" y="7238"/>
                </a:lnTo>
                <a:lnTo>
                  <a:pt x="3792" y="7236"/>
                </a:lnTo>
                <a:lnTo>
                  <a:pt x="3798" y="7236"/>
                </a:lnTo>
                <a:lnTo>
                  <a:pt x="3798" y="7234"/>
                </a:lnTo>
                <a:lnTo>
                  <a:pt x="3798" y="7230"/>
                </a:lnTo>
                <a:close/>
                <a:moveTo>
                  <a:pt x="3790" y="7312"/>
                </a:moveTo>
                <a:lnTo>
                  <a:pt x="3790" y="7312"/>
                </a:lnTo>
                <a:lnTo>
                  <a:pt x="3792" y="7312"/>
                </a:lnTo>
                <a:lnTo>
                  <a:pt x="3796" y="7312"/>
                </a:lnTo>
                <a:lnTo>
                  <a:pt x="3798" y="7314"/>
                </a:lnTo>
                <a:lnTo>
                  <a:pt x="3802" y="7314"/>
                </a:lnTo>
                <a:lnTo>
                  <a:pt x="3802" y="7312"/>
                </a:lnTo>
                <a:lnTo>
                  <a:pt x="3798" y="7302"/>
                </a:lnTo>
                <a:lnTo>
                  <a:pt x="3796" y="7300"/>
                </a:lnTo>
                <a:lnTo>
                  <a:pt x="3794" y="7300"/>
                </a:lnTo>
                <a:lnTo>
                  <a:pt x="3790" y="7302"/>
                </a:lnTo>
                <a:lnTo>
                  <a:pt x="3786" y="7302"/>
                </a:lnTo>
                <a:lnTo>
                  <a:pt x="3782" y="7302"/>
                </a:lnTo>
                <a:lnTo>
                  <a:pt x="3780" y="7304"/>
                </a:lnTo>
                <a:lnTo>
                  <a:pt x="3782" y="7306"/>
                </a:lnTo>
                <a:lnTo>
                  <a:pt x="3784" y="7308"/>
                </a:lnTo>
                <a:lnTo>
                  <a:pt x="3788" y="7308"/>
                </a:lnTo>
                <a:lnTo>
                  <a:pt x="3790" y="7312"/>
                </a:lnTo>
                <a:close/>
                <a:moveTo>
                  <a:pt x="3774" y="7298"/>
                </a:moveTo>
                <a:lnTo>
                  <a:pt x="3774" y="7298"/>
                </a:lnTo>
                <a:lnTo>
                  <a:pt x="3774" y="7300"/>
                </a:lnTo>
                <a:lnTo>
                  <a:pt x="3778" y="7298"/>
                </a:lnTo>
                <a:lnTo>
                  <a:pt x="3782" y="7298"/>
                </a:lnTo>
                <a:lnTo>
                  <a:pt x="3790" y="7296"/>
                </a:lnTo>
                <a:lnTo>
                  <a:pt x="3792" y="7296"/>
                </a:lnTo>
                <a:lnTo>
                  <a:pt x="3790" y="7296"/>
                </a:lnTo>
                <a:lnTo>
                  <a:pt x="3786" y="7292"/>
                </a:lnTo>
                <a:lnTo>
                  <a:pt x="3782" y="7290"/>
                </a:lnTo>
                <a:lnTo>
                  <a:pt x="3778" y="7292"/>
                </a:lnTo>
                <a:lnTo>
                  <a:pt x="3774" y="7298"/>
                </a:lnTo>
                <a:close/>
                <a:moveTo>
                  <a:pt x="3778" y="7284"/>
                </a:moveTo>
                <a:lnTo>
                  <a:pt x="3778" y="7284"/>
                </a:lnTo>
                <a:lnTo>
                  <a:pt x="3782" y="7284"/>
                </a:lnTo>
                <a:lnTo>
                  <a:pt x="3786" y="7284"/>
                </a:lnTo>
                <a:lnTo>
                  <a:pt x="3792" y="7282"/>
                </a:lnTo>
                <a:lnTo>
                  <a:pt x="3794" y="7280"/>
                </a:lnTo>
                <a:lnTo>
                  <a:pt x="3794" y="7278"/>
                </a:lnTo>
                <a:lnTo>
                  <a:pt x="3792" y="7278"/>
                </a:lnTo>
                <a:lnTo>
                  <a:pt x="3788" y="7276"/>
                </a:lnTo>
                <a:lnTo>
                  <a:pt x="3778" y="7276"/>
                </a:lnTo>
                <a:lnTo>
                  <a:pt x="3774" y="7278"/>
                </a:lnTo>
                <a:lnTo>
                  <a:pt x="3772" y="7280"/>
                </a:lnTo>
                <a:lnTo>
                  <a:pt x="3774" y="7282"/>
                </a:lnTo>
                <a:lnTo>
                  <a:pt x="3778" y="7284"/>
                </a:lnTo>
                <a:close/>
                <a:moveTo>
                  <a:pt x="3800" y="7272"/>
                </a:moveTo>
                <a:lnTo>
                  <a:pt x="3800" y="7272"/>
                </a:lnTo>
                <a:lnTo>
                  <a:pt x="3796" y="7274"/>
                </a:lnTo>
                <a:lnTo>
                  <a:pt x="3796" y="7276"/>
                </a:lnTo>
                <a:lnTo>
                  <a:pt x="3798" y="7282"/>
                </a:lnTo>
                <a:lnTo>
                  <a:pt x="3800" y="7284"/>
                </a:lnTo>
                <a:lnTo>
                  <a:pt x="3804" y="7282"/>
                </a:lnTo>
                <a:lnTo>
                  <a:pt x="3806" y="7280"/>
                </a:lnTo>
                <a:lnTo>
                  <a:pt x="3806" y="7276"/>
                </a:lnTo>
                <a:lnTo>
                  <a:pt x="3802" y="7274"/>
                </a:lnTo>
                <a:lnTo>
                  <a:pt x="3800" y="7272"/>
                </a:lnTo>
                <a:close/>
                <a:moveTo>
                  <a:pt x="3804" y="7324"/>
                </a:moveTo>
                <a:lnTo>
                  <a:pt x="3804" y="7324"/>
                </a:lnTo>
                <a:lnTo>
                  <a:pt x="3800" y="7326"/>
                </a:lnTo>
                <a:lnTo>
                  <a:pt x="3798" y="7330"/>
                </a:lnTo>
                <a:lnTo>
                  <a:pt x="3798" y="7336"/>
                </a:lnTo>
                <a:lnTo>
                  <a:pt x="3800" y="7340"/>
                </a:lnTo>
                <a:lnTo>
                  <a:pt x="3802" y="7342"/>
                </a:lnTo>
                <a:lnTo>
                  <a:pt x="3804" y="7340"/>
                </a:lnTo>
                <a:lnTo>
                  <a:pt x="3804" y="7334"/>
                </a:lnTo>
                <a:lnTo>
                  <a:pt x="3806" y="7328"/>
                </a:lnTo>
                <a:lnTo>
                  <a:pt x="3806" y="7326"/>
                </a:lnTo>
                <a:lnTo>
                  <a:pt x="3804" y="7324"/>
                </a:lnTo>
                <a:close/>
                <a:moveTo>
                  <a:pt x="3774" y="7342"/>
                </a:moveTo>
                <a:lnTo>
                  <a:pt x="3774" y="7342"/>
                </a:lnTo>
                <a:lnTo>
                  <a:pt x="3776" y="7340"/>
                </a:lnTo>
                <a:lnTo>
                  <a:pt x="3780" y="7334"/>
                </a:lnTo>
                <a:lnTo>
                  <a:pt x="3782" y="7332"/>
                </a:lnTo>
                <a:lnTo>
                  <a:pt x="3780" y="7330"/>
                </a:lnTo>
                <a:lnTo>
                  <a:pt x="3776" y="7326"/>
                </a:lnTo>
                <a:lnTo>
                  <a:pt x="3772" y="7326"/>
                </a:lnTo>
                <a:lnTo>
                  <a:pt x="3770" y="7328"/>
                </a:lnTo>
                <a:lnTo>
                  <a:pt x="3770" y="7330"/>
                </a:lnTo>
                <a:lnTo>
                  <a:pt x="3770" y="7332"/>
                </a:lnTo>
                <a:lnTo>
                  <a:pt x="3772" y="7336"/>
                </a:lnTo>
                <a:lnTo>
                  <a:pt x="3772" y="7340"/>
                </a:lnTo>
                <a:lnTo>
                  <a:pt x="3772" y="7342"/>
                </a:lnTo>
                <a:lnTo>
                  <a:pt x="3774" y="7342"/>
                </a:lnTo>
                <a:close/>
                <a:moveTo>
                  <a:pt x="3792" y="7332"/>
                </a:moveTo>
                <a:lnTo>
                  <a:pt x="3792" y="7332"/>
                </a:lnTo>
                <a:lnTo>
                  <a:pt x="3790" y="7332"/>
                </a:lnTo>
                <a:lnTo>
                  <a:pt x="3786" y="7332"/>
                </a:lnTo>
                <a:lnTo>
                  <a:pt x="3786" y="7336"/>
                </a:lnTo>
                <a:lnTo>
                  <a:pt x="3786" y="7338"/>
                </a:lnTo>
                <a:lnTo>
                  <a:pt x="3788" y="7340"/>
                </a:lnTo>
                <a:lnTo>
                  <a:pt x="3792" y="7338"/>
                </a:lnTo>
                <a:lnTo>
                  <a:pt x="3792" y="7336"/>
                </a:lnTo>
                <a:lnTo>
                  <a:pt x="3792" y="7332"/>
                </a:lnTo>
                <a:close/>
                <a:moveTo>
                  <a:pt x="3796" y="7352"/>
                </a:moveTo>
                <a:lnTo>
                  <a:pt x="3796" y="7352"/>
                </a:lnTo>
                <a:lnTo>
                  <a:pt x="3800" y="7348"/>
                </a:lnTo>
                <a:lnTo>
                  <a:pt x="3802" y="7346"/>
                </a:lnTo>
                <a:lnTo>
                  <a:pt x="3800" y="7344"/>
                </a:lnTo>
                <a:lnTo>
                  <a:pt x="3796" y="7344"/>
                </a:lnTo>
                <a:lnTo>
                  <a:pt x="3794" y="7346"/>
                </a:lnTo>
                <a:lnTo>
                  <a:pt x="3792" y="7350"/>
                </a:lnTo>
                <a:lnTo>
                  <a:pt x="3792" y="7354"/>
                </a:lnTo>
                <a:lnTo>
                  <a:pt x="3796" y="7352"/>
                </a:lnTo>
                <a:close/>
                <a:moveTo>
                  <a:pt x="3746" y="7354"/>
                </a:moveTo>
                <a:lnTo>
                  <a:pt x="3746" y="7354"/>
                </a:lnTo>
                <a:lnTo>
                  <a:pt x="3746" y="7356"/>
                </a:lnTo>
                <a:lnTo>
                  <a:pt x="3746" y="7358"/>
                </a:lnTo>
                <a:lnTo>
                  <a:pt x="3744" y="7358"/>
                </a:lnTo>
                <a:lnTo>
                  <a:pt x="3746" y="7360"/>
                </a:lnTo>
                <a:lnTo>
                  <a:pt x="3748" y="7362"/>
                </a:lnTo>
                <a:lnTo>
                  <a:pt x="3750" y="7362"/>
                </a:lnTo>
                <a:lnTo>
                  <a:pt x="3756" y="7358"/>
                </a:lnTo>
                <a:lnTo>
                  <a:pt x="3758" y="7354"/>
                </a:lnTo>
                <a:lnTo>
                  <a:pt x="3758" y="7350"/>
                </a:lnTo>
                <a:lnTo>
                  <a:pt x="3758" y="7348"/>
                </a:lnTo>
                <a:lnTo>
                  <a:pt x="3758" y="7346"/>
                </a:lnTo>
                <a:lnTo>
                  <a:pt x="3754" y="7346"/>
                </a:lnTo>
                <a:lnTo>
                  <a:pt x="3746" y="7348"/>
                </a:lnTo>
                <a:lnTo>
                  <a:pt x="3744" y="7350"/>
                </a:lnTo>
                <a:lnTo>
                  <a:pt x="3746" y="7354"/>
                </a:lnTo>
                <a:close/>
                <a:moveTo>
                  <a:pt x="3772" y="7272"/>
                </a:moveTo>
                <a:lnTo>
                  <a:pt x="3772" y="7272"/>
                </a:lnTo>
                <a:lnTo>
                  <a:pt x="3776" y="7270"/>
                </a:lnTo>
                <a:lnTo>
                  <a:pt x="3778" y="7268"/>
                </a:lnTo>
                <a:lnTo>
                  <a:pt x="3780" y="7266"/>
                </a:lnTo>
                <a:lnTo>
                  <a:pt x="3778" y="7264"/>
                </a:lnTo>
                <a:lnTo>
                  <a:pt x="3776" y="7264"/>
                </a:lnTo>
                <a:lnTo>
                  <a:pt x="3770" y="7266"/>
                </a:lnTo>
                <a:lnTo>
                  <a:pt x="3768" y="7268"/>
                </a:lnTo>
                <a:lnTo>
                  <a:pt x="3768" y="7270"/>
                </a:lnTo>
                <a:lnTo>
                  <a:pt x="3768" y="7272"/>
                </a:lnTo>
                <a:lnTo>
                  <a:pt x="3772" y="7272"/>
                </a:lnTo>
                <a:close/>
                <a:moveTo>
                  <a:pt x="3786" y="7272"/>
                </a:moveTo>
                <a:lnTo>
                  <a:pt x="3786" y="7272"/>
                </a:lnTo>
                <a:lnTo>
                  <a:pt x="3792" y="7272"/>
                </a:lnTo>
                <a:lnTo>
                  <a:pt x="3792" y="7268"/>
                </a:lnTo>
                <a:lnTo>
                  <a:pt x="3790" y="7268"/>
                </a:lnTo>
                <a:lnTo>
                  <a:pt x="3786" y="7268"/>
                </a:lnTo>
                <a:lnTo>
                  <a:pt x="3778" y="7272"/>
                </a:lnTo>
                <a:lnTo>
                  <a:pt x="3786" y="7272"/>
                </a:lnTo>
                <a:close/>
                <a:moveTo>
                  <a:pt x="3786" y="7256"/>
                </a:moveTo>
                <a:lnTo>
                  <a:pt x="3786" y="7256"/>
                </a:lnTo>
                <a:lnTo>
                  <a:pt x="3788" y="7260"/>
                </a:lnTo>
                <a:lnTo>
                  <a:pt x="3790" y="7258"/>
                </a:lnTo>
                <a:lnTo>
                  <a:pt x="3792" y="7256"/>
                </a:lnTo>
                <a:lnTo>
                  <a:pt x="3790" y="7252"/>
                </a:lnTo>
                <a:lnTo>
                  <a:pt x="3786" y="7252"/>
                </a:lnTo>
                <a:lnTo>
                  <a:pt x="3786" y="7256"/>
                </a:lnTo>
                <a:close/>
                <a:moveTo>
                  <a:pt x="3800" y="7238"/>
                </a:moveTo>
                <a:lnTo>
                  <a:pt x="3800" y="7238"/>
                </a:lnTo>
                <a:lnTo>
                  <a:pt x="3800" y="7242"/>
                </a:lnTo>
                <a:lnTo>
                  <a:pt x="3800" y="7244"/>
                </a:lnTo>
                <a:lnTo>
                  <a:pt x="3802" y="7248"/>
                </a:lnTo>
                <a:lnTo>
                  <a:pt x="3804" y="7248"/>
                </a:lnTo>
                <a:lnTo>
                  <a:pt x="3806" y="7246"/>
                </a:lnTo>
                <a:lnTo>
                  <a:pt x="3804" y="7242"/>
                </a:lnTo>
                <a:lnTo>
                  <a:pt x="3802" y="7240"/>
                </a:lnTo>
                <a:lnTo>
                  <a:pt x="3800" y="7238"/>
                </a:lnTo>
                <a:close/>
                <a:moveTo>
                  <a:pt x="3756" y="7220"/>
                </a:moveTo>
                <a:lnTo>
                  <a:pt x="3756" y="7220"/>
                </a:lnTo>
                <a:lnTo>
                  <a:pt x="3758" y="7222"/>
                </a:lnTo>
                <a:lnTo>
                  <a:pt x="3762" y="7220"/>
                </a:lnTo>
                <a:lnTo>
                  <a:pt x="3764" y="7220"/>
                </a:lnTo>
                <a:lnTo>
                  <a:pt x="3762" y="7216"/>
                </a:lnTo>
                <a:lnTo>
                  <a:pt x="3760" y="7216"/>
                </a:lnTo>
                <a:lnTo>
                  <a:pt x="3756" y="7216"/>
                </a:lnTo>
                <a:lnTo>
                  <a:pt x="3754" y="7218"/>
                </a:lnTo>
                <a:lnTo>
                  <a:pt x="3756" y="7220"/>
                </a:lnTo>
                <a:close/>
                <a:moveTo>
                  <a:pt x="3762" y="7342"/>
                </a:moveTo>
                <a:lnTo>
                  <a:pt x="3762" y="7342"/>
                </a:lnTo>
                <a:lnTo>
                  <a:pt x="3766" y="7340"/>
                </a:lnTo>
                <a:lnTo>
                  <a:pt x="3766" y="7338"/>
                </a:lnTo>
                <a:lnTo>
                  <a:pt x="3766" y="7334"/>
                </a:lnTo>
                <a:lnTo>
                  <a:pt x="3764" y="7332"/>
                </a:lnTo>
                <a:lnTo>
                  <a:pt x="3762" y="7334"/>
                </a:lnTo>
                <a:lnTo>
                  <a:pt x="3760" y="7338"/>
                </a:lnTo>
                <a:lnTo>
                  <a:pt x="3760" y="7340"/>
                </a:lnTo>
                <a:lnTo>
                  <a:pt x="3762" y="7342"/>
                </a:lnTo>
                <a:close/>
                <a:moveTo>
                  <a:pt x="3790" y="7328"/>
                </a:moveTo>
                <a:lnTo>
                  <a:pt x="3790" y="7328"/>
                </a:lnTo>
                <a:lnTo>
                  <a:pt x="3792" y="7328"/>
                </a:lnTo>
                <a:lnTo>
                  <a:pt x="3794" y="7326"/>
                </a:lnTo>
                <a:lnTo>
                  <a:pt x="3796" y="7324"/>
                </a:lnTo>
                <a:lnTo>
                  <a:pt x="3794" y="7324"/>
                </a:lnTo>
                <a:lnTo>
                  <a:pt x="3790" y="7322"/>
                </a:lnTo>
                <a:lnTo>
                  <a:pt x="3788" y="7322"/>
                </a:lnTo>
                <a:lnTo>
                  <a:pt x="3786" y="7324"/>
                </a:lnTo>
                <a:lnTo>
                  <a:pt x="3786" y="7328"/>
                </a:lnTo>
                <a:lnTo>
                  <a:pt x="3790" y="7328"/>
                </a:lnTo>
                <a:close/>
                <a:moveTo>
                  <a:pt x="3800" y="7296"/>
                </a:moveTo>
                <a:lnTo>
                  <a:pt x="3800" y="7296"/>
                </a:lnTo>
                <a:lnTo>
                  <a:pt x="3800" y="7294"/>
                </a:lnTo>
                <a:lnTo>
                  <a:pt x="3798" y="7290"/>
                </a:lnTo>
                <a:lnTo>
                  <a:pt x="3796" y="7286"/>
                </a:lnTo>
                <a:lnTo>
                  <a:pt x="3794" y="7286"/>
                </a:lnTo>
                <a:lnTo>
                  <a:pt x="3792" y="7290"/>
                </a:lnTo>
                <a:lnTo>
                  <a:pt x="3794" y="7292"/>
                </a:lnTo>
                <a:lnTo>
                  <a:pt x="3796" y="7296"/>
                </a:lnTo>
                <a:lnTo>
                  <a:pt x="3800" y="7296"/>
                </a:lnTo>
                <a:close/>
                <a:moveTo>
                  <a:pt x="4018" y="7914"/>
                </a:moveTo>
                <a:lnTo>
                  <a:pt x="4018" y="7914"/>
                </a:lnTo>
                <a:lnTo>
                  <a:pt x="4014" y="7912"/>
                </a:lnTo>
                <a:lnTo>
                  <a:pt x="4016" y="7910"/>
                </a:lnTo>
                <a:lnTo>
                  <a:pt x="4020" y="7910"/>
                </a:lnTo>
                <a:lnTo>
                  <a:pt x="4022" y="7908"/>
                </a:lnTo>
                <a:lnTo>
                  <a:pt x="4020" y="7908"/>
                </a:lnTo>
                <a:lnTo>
                  <a:pt x="4016" y="7904"/>
                </a:lnTo>
                <a:lnTo>
                  <a:pt x="4006" y="7904"/>
                </a:lnTo>
                <a:lnTo>
                  <a:pt x="4002" y="7902"/>
                </a:lnTo>
                <a:lnTo>
                  <a:pt x="4010" y="7900"/>
                </a:lnTo>
                <a:lnTo>
                  <a:pt x="4016" y="7898"/>
                </a:lnTo>
                <a:lnTo>
                  <a:pt x="4018" y="7896"/>
                </a:lnTo>
                <a:lnTo>
                  <a:pt x="4016" y="7892"/>
                </a:lnTo>
                <a:lnTo>
                  <a:pt x="4014" y="7890"/>
                </a:lnTo>
                <a:lnTo>
                  <a:pt x="4008" y="7890"/>
                </a:lnTo>
                <a:lnTo>
                  <a:pt x="4002" y="7890"/>
                </a:lnTo>
                <a:lnTo>
                  <a:pt x="3994" y="7892"/>
                </a:lnTo>
                <a:lnTo>
                  <a:pt x="3988" y="7892"/>
                </a:lnTo>
                <a:lnTo>
                  <a:pt x="3982" y="7892"/>
                </a:lnTo>
                <a:lnTo>
                  <a:pt x="3976" y="7894"/>
                </a:lnTo>
                <a:lnTo>
                  <a:pt x="3958" y="7898"/>
                </a:lnTo>
                <a:lnTo>
                  <a:pt x="3952" y="7900"/>
                </a:lnTo>
                <a:lnTo>
                  <a:pt x="3950" y="7900"/>
                </a:lnTo>
                <a:lnTo>
                  <a:pt x="3950" y="7902"/>
                </a:lnTo>
                <a:lnTo>
                  <a:pt x="3960" y="7908"/>
                </a:lnTo>
                <a:lnTo>
                  <a:pt x="3962" y="7908"/>
                </a:lnTo>
                <a:lnTo>
                  <a:pt x="3962" y="7910"/>
                </a:lnTo>
                <a:lnTo>
                  <a:pt x="3960" y="7910"/>
                </a:lnTo>
                <a:lnTo>
                  <a:pt x="3958" y="7912"/>
                </a:lnTo>
                <a:lnTo>
                  <a:pt x="3966" y="7916"/>
                </a:lnTo>
                <a:lnTo>
                  <a:pt x="3972" y="7918"/>
                </a:lnTo>
                <a:lnTo>
                  <a:pt x="3976" y="7920"/>
                </a:lnTo>
                <a:lnTo>
                  <a:pt x="3982" y="7924"/>
                </a:lnTo>
                <a:lnTo>
                  <a:pt x="3986" y="7924"/>
                </a:lnTo>
                <a:lnTo>
                  <a:pt x="3986" y="7922"/>
                </a:lnTo>
                <a:lnTo>
                  <a:pt x="3978" y="7912"/>
                </a:lnTo>
                <a:lnTo>
                  <a:pt x="3976" y="7908"/>
                </a:lnTo>
                <a:lnTo>
                  <a:pt x="3978" y="7906"/>
                </a:lnTo>
                <a:lnTo>
                  <a:pt x="3982" y="7906"/>
                </a:lnTo>
                <a:lnTo>
                  <a:pt x="3986" y="7908"/>
                </a:lnTo>
                <a:lnTo>
                  <a:pt x="3990" y="7908"/>
                </a:lnTo>
                <a:lnTo>
                  <a:pt x="3994" y="7908"/>
                </a:lnTo>
                <a:lnTo>
                  <a:pt x="3996" y="7906"/>
                </a:lnTo>
                <a:lnTo>
                  <a:pt x="3996" y="7908"/>
                </a:lnTo>
                <a:lnTo>
                  <a:pt x="3994" y="7916"/>
                </a:lnTo>
                <a:lnTo>
                  <a:pt x="3994" y="7920"/>
                </a:lnTo>
                <a:lnTo>
                  <a:pt x="3996" y="7922"/>
                </a:lnTo>
                <a:lnTo>
                  <a:pt x="3998" y="7924"/>
                </a:lnTo>
                <a:lnTo>
                  <a:pt x="4000" y="7924"/>
                </a:lnTo>
                <a:lnTo>
                  <a:pt x="4002" y="7922"/>
                </a:lnTo>
                <a:lnTo>
                  <a:pt x="4006" y="7920"/>
                </a:lnTo>
                <a:lnTo>
                  <a:pt x="4008" y="7920"/>
                </a:lnTo>
                <a:lnTo>
                  <a:pt x="4008" y="7922"/>
                </a:lnTo>
                <a:lnTo>
                  <a:pt x="4012" y="7924"/>
                </a:lnTo>
                <a:lnTo>
                  <a:pt x="4014" y="7924"/>
                </a:lnTo>
                <a:lnTo>
                  <a:pt x="4018" y="7924"/>
                </a:lnTo>
                <a:lnTo>
                  <a:pt x="4020" y="7928"/>
                </a:lnTo>
                <a:lnTo>
                  <a:pt x="4020" y="7930"/>
                </a:lnTo>
                <a:lnTo>
                  <a:pt x="4022" y="7930"/>
                </a:lnTo>
                <a:lnTo>
                  <a:pt x="4026" y="7934"/>
                </a:lnTo>
                <a:lnTo>
                  <a:pt x="4028" y="7936"/>
                </a:lnTo>
                <a:lnTo>
                  <a:pt x="4030" y="7934"/>
                </a:lnTo>
                <a:lnTo>
                  <a:pt x="4032" y="7930"/>
                </a:lnTo>
                <a:lnTo>
                  <a:pt x="4030" y="7926"/>
                </a:lnTo>
                <a:lnTo>
                  <a:pt x="4028" y="7924"/>
                </a:lnTo>
                <a:lnTo>
                  <a:pt x="4028" y="7922"/>
                </a:lnTo>
                <a:lnTo>
                  <a:pt x="4026" y="7918"/>
                </a:lnTo>
                <a:lnTo>
                  <a:pt x="4018" y="7914"/>
                </a:lnTo>
                <a:close/>
                <a:moveTo>
                  <a:pt x="3972" y="7890"/>
                </a:moveTo>
                <a:lnTo>
                  <a:pt x="3972" y="7890"/>
                </a:lnTo>
                <a:lnTo>
                  <a:pt x="3980" y="7888"/>
                </a:lnTo>
                <a:lnTo>
                  <a:pt x="3968" y="7886"/>
                </a:lnTo>
                <a:lnTo>
                  <a:pt x="3962" y="7884"/>
                </a:lnTo>
                <a:lnTo>
                  <a:pt x="3956" y="7886"/>
                </a:lnTo>
                <a:lnTo>
                  <a:pt x="3946" y="7888"/>
                </a:lnTo>
                <a:lnTo>
                  <a:pt x="3944" y="7890"/>
                </a:lnTo>
                <a:lnTo>
                  <a:pt x="3944" y="7892"/>
                </a:lnTo>
                <a:lnTo>
                  <a:pt x="3952" y="7894"/>
                </a:lnTo>
                <a:lnTo>
                  <a:pt x="3958" y="7894"/>
                </a:lnTo>
                <a:lnTo>
                  <a:pt x="3972" y="7890"/>
                </a:lnTo>
                <a:close/>
                <a:moveTo>
                  <a:pt x="3932" y="7886"/>
                </a:moveTo>
                <a:lnTo>
                  <a:pt x="3932" y="7886"/>
                </a:lnTo>
                <a:lnTo>
                  <a:pt x="3924" y="7888"/>
                </a:lnTo>
                <a:lnTo>
                  <a:pt x="3922" y="7890"/>
                </a:lnTo>
                <a:lnTo>
                  <a:pt x="3918" y="7890"/>
                </a:lnTo>
                <a:lnTo>
                  <a:pt x="3910" y="7890"/>
                </a:lnTo>
                <a:lnTo>
                  <a:pt x="3910" y="7892"/>
                </a:lnTo>
                <a:lnTo>
                  <a:pt x="3910" y="7894"/>
                </a:lnTo>
                <a:lnTo>
                  <a:pt x="3912" y="7896"/>
                </a:lnTo>
                <a:lnTo>
                  <a:pt x="3914" y="7898"/>
                </a:lnTo>
                <a:lnTo>
                  <a:pt x="3924" y="7898"/>
                </a:lnTo>
                <a:lnTo>
                  <a:pt x="3928" y="7900"/>
                </a:lnTo>
                <a:lnTo>
                  <a:pt x="3928" y="7904"/>
                </a:lnTo>
                <a:lnTo>
                  <a:pt x="3928" y="7906"/>
                </a:lnTo>
                <a:lnTo>
                  <a:pt x="3934" y="7904"/>
                </a:lnTo>
                <a:lnTo>
                  <a:pt x="3938" y="7902"/>
                </a:lnTo>
                <a:lnTo>
                  <a:pt x="3938" y="7898"/>
                </a:lnTo>
                <a:lnTo>
                  <a:pt x="3938" y="7896"/>
                </a:lnTo>
                <a:lnTo>
                  <a:pt x="3934" y="7894"/>
                </a:lnTo>
                <a:lnTo>
                  <a:pt x="3928" y="7894"/>
                </a:lnTo>
                <a:lnTo>
                  <a:pt x="3930" y="7892"/>
                </a:lnTo>
                <a:lnTo>
                  <a:pt x="3934" y="7892"/>
                </a:lnTo>
                <a:lnTo>
                  <a:pt x="3940" y="7890"/>
                </a:lnTo>
                <a:lnTo>
                  <a:pt x="3940" y="7888"/>
                </a:lnTo>
                <a:lnTo>
                  <a:pt x="3938" y="7886"/>
                </a:lnTo>
                <a:lnTo>
                  <a:pt x="3932" y="7886"/>
                </a:lnTo>
                <a:close/>
                <a:moveTo>
                  <a:pt x="3908" y="7882"/>
                </a:moveTo>
                <a:lnTo>
                  <a:pt x="3908" y="7882"/>
                </a:lnTo>
                <a:lnTo>
                  <a:pt x="3902" y="7880"/>
                </a:lnTo>
                <a:lnTo>
                  <a:pt x="3898" y="7880"/>
                </a:lnTo>
                <a:lnTo>
                  <a:pt x="3894" y="7882"/>
                </a:lnTo>
                <a:lnTo>
                  <a:pt x="3892" y="7884"/>
                </a:lnTo>
                <a:lnTo>
                  <a:pt x="3892" y="7886"/>
                </a:lnTo>
                <a:lnTo>
                  <a:pt x="3894" y="7886"/>
                </a:lnTo>
                <a:lnTo>
                  <a:pt x="3898" y="7886"/>
                </a:lnTo>
                <a:lnTo>
                  <a:pt x="3902" y="7884"/>
                </a:lnTo>
                <a:lnTo>
                  <a:pt x="3904" y="7884"/>
                </a:lnTo>
                <a:lnTo>
                  <a:pt x="3906" y="7886"/>
                </a:lnTo>
                <a:lnTo>
                  <a:pt x="3910" y="7886"/>
                </a:lnTo>
                <a:lnTo>
                  <a:pt x="3912" y="7886"/>
                </a:lnTo>
                <a:lnTo>
                  <a:pt x="3912" y="7884"/>
                </a:lnTo>
                <a:lnTo>
                  <a:pt x="3910" y="7882"/>
                </a:lnTo>
                <a:lnTo>
                  <a:pt x="3908" y="7882"/>
                </a:lnTo>
                <a:close/>
                <a:moveTo>
                  <a:pt x="4038" y="7944"/>
                </a:moveTo>
                <a:lnTo>
                  <a:pt x="4038" y="7944"/>
                </a:lnTo>
                <a:lnTo>
                  <a:pt x="4040" y="7946"/>
                </a:lnTo>
                <a:lnTo>
                  <a:pt x="4046" y="7946"/>
                </a:lnTo>
                <a:lnTo>
                  <a:pt x="4050" y="7944"/>
                </a:lnTo>
                <a:lnTo>
                  <a:pt x="4052" y="7942"/>
                </a:lnTo>
                <a:lnTo>
                  <a:pt x="4048" y="7940"/>
                </a:lnTo>
                <a:lnTo>
                  <a:pt x="4044" y="7940"/>
                </a:lnTo>
                <a:lnTo>
                  <a:pt x="4038" y="7942"/>
                </a:lnTo>
                <a:lnTo>
                  <a:pt x="4038" y="7944"/>
                </a:lnTo>
                <a:close/>
                <a:moveTo>
                  <a:pt x="4056" y="7930"/>
                </a:moveTo>
                <a:lnTo>
                  <a:pt x="4056" y="7930"/>
                </a:lnTo>
                <a:lnTo>
                  <a:pt x="4054" y="7932"/>
                </a:lnTo>
                <a:lnTo>
                  <a:pt x="4052" y="7932"/>
                </a:lnTo>
                <a:lnTo>
                  <a:pt x="4050" y="7934"/>
                </a:lnTo>
                <a:lnTo>
                  <a:pt x="4050" y="7936"/>
                </a:lnTo>
                <a:lnTo>
                  <a:pt x="4056" y="7940"/>
                </a:lnTo>
                <a:lnTo>
                  <a:pt x="4060" y="7940"/>
                </a:lnTo>
                <a:lnTo>
                  <a:pt x="4060" y="7938"/>
                </a:lnTo>
                <a:lnTo>
                  <a:pt x="4058" y="7932"/>
                </a:lnTo>
                <a:lnTo>
                  <a:pt x="4056" y="7928"/>
                </a:lnTo>
                <a:lnTo>
                  <a:pt x="4056" y="7930"/>
                </a:lnTo>
                <a:close/>
                <a:moveTo>
                  <a:pt x="3872" y="7846"/>
                </a:moveTo>
                <a:lnTo>
                  <a:pt x="3872" y="7846"/>
                </a:lnTo>
                <a:lnTo>
                  <a:pt x="3872" y="7850"/>
                </a:lnTo>
                <a:lnTo>
                  <a:pt x="3874" y="7850"/>
                </a:lnTo>
                <a:lnTo>
                  <a:pt x="3876" y="7850"/>
                </a:lnTo>
                <a:lnTo>
                  <a:pt x="3876" y="7848"/>
                </a:lnTo>
                <a:lnTo>
                  <a:pt x="3876" y="7846"/>
                </a:lnTo>
                <a:lnTo>
                  <a:pt x="3878" y="7844"/>
                </a:lnTo>
                <a:lnTo>
                  <a:pt x="3880" y="7844"/>
                </a:lnTo>
                <a:lnTo>
                  <a:pt x="3880" y="7840"/>
                </a:lnTo>
                <a:lnTo>
                  <a:pt x="3882" y="7838"/>
                </a:lnTo>
                <a:lnTo>
                  <a:pt x="3882" y="7836"/>
                </a:lnTo>
                <a:lnTo>
                  <a:pt x="3882" y="7834"/>
                </a:lnTo>
                <a:lnTo>
                  <a:pt x="3882" y="7832"/>
                </a:lnTo>
                <a:lnTo>
                  <a:pt x="3882" y="7828"/>
                </a:lnTo>
                <a:lnTo>
                  <a:pt x="3884" y="7826"/>
                </a:lnTo>
                <a:lnTo>
                  <a:pt x="3880" y="7824"/>
                </a:lnTo>
                <a:lnTo>
                  <a:pt x="3874" y="7822"/>
                </a:lnTo>
                <a:lnTo>
                  <a:pt x="3872" y="7822"/>
                </a:lnTo>
                <a:lnTo>
                  <a:pt x="3870" y="7824"/>
                </a:lnTo>
                <a:lnTo>
                  <a:pt x="3868" y="7826"/>
                </a:lnTo>
                <a:lnTo>
                  <a:pt x="3866" y="7826"/>
                </a:lnTo>
                <a:lnTo>
                  <a:pt x="3864" y="7824"/>
                </a:lnTo>
                <a:lnTo>
                  <a:pt x="3860" y="7824"/>
                </a:lnTo>
                <a:lnTo>
                  <a:pt x="3860" y="7826"/>
                </a:lnTo>
                <a:lnTo>
                  <a:pt x="3860" y="7828"/>
                </a:lnTo>
                <a:lnTo>
                  <a:pt x="3864" y="7836"/>
                </a:lnTo>
                <a:lnTo>
                  <a:pt x="3872" y="7840"/>
                </a:lnTo>
                <a:lnTo>
                  <a:pt x="3874" y="7842"/>
                </a:lnTo>
                <a:lnTo>
                  <a:pt x="3872" y="7846"/>
                </a:lnTo>
                <a:close/>
                <a:moveTo>
                  <a:pt x="3834" y="7700"/>
                </a:moveTo>
                <a:lnTo>
                  <a:pt x="3834" y="7700"/>
                </a:lnTo>
                <a:lnTo>
                  <a:pt x="3828" y="7706"/>
                </a:lnTo>
                <a:lnTo>
                  <a:pt x="3826" y="7708"/>
                </a:lnTo>
                <a:lnTo>
                  <a:pt x="3826" y="7710"/>
                </a:lnTo>
                <a:lnTo>
                  <a:pt x="3828" y="7710"/>
                </a:lnTo>
                <a:lnTo>
                  <a:pt x="3830" y="7710"/>
                </a:lnTo>
                <a:lnTo>
                  <a:pt x="3834" y="7706"/>
                </a:lnTo>
                <a:lnTo>
                  <a:pt x="3836" y="7702"/>
                </a:lnTo>
                <a:lnTo>
                  <a:pt x="3834" y="7700"/>
                </a:lnTo>
                <a:close/>
                <a:moveTo>
                  <a:pt x="3852" y="7832"/>
                </a:moveTo>
                <a:lnTo>
                  <a:pt x="3852" y="7832"/>
                </a:lnTo>
                <a:lnTo>
                  <a:pt x="3854" y="7834"/>
                </a:lnTo>
                <a:lnTo>
                  <a:pt x="3856" y="7834"/>
                </a:lnTo>
                <a:lnTo>
                  <a:pt x="3854" y="7828"/>
                </a:lnTo>
                <a:lnTo>
                  <a:pt x="3854" y="7826"/>
                </a:lnTo>
                <a:lnTo>
                  <a:pt x="3856" y="7824"/>
                </a:lnTo>
                <a:lnTo>
                  <a:pt x="3858" y="7822"/>
                </a:lnTo>
                <a:lnTo>
                  <a:pt x="3862" y="7820"/>
                </a:lnTo>
                <a:lnTo>
                  <a:pt x="3864" y="7818"/>
                </a:lnTo>
                <a:lnTo>
                  <a:pt x="3862" y="7816"/>
                </a:lnTo>
                <a:lnTo>
                  <a:pt x="3860" y="7814"/>
                </a:lnTo>
                <a:lnTo>
                  <a:pt x="3856" y="7812"/>
                </a:lnTo>
                <a:lnTo>
                  <a:pt x="3854" y="7812"/>
                </a:lnTo>
                <a:lnTo>
                  <a:pt x="3852" y="7808"/>
                </a:lnTo>
                <a:lnTo>
                  <a:pt x="3852" y="7806"/>
                </a:lnTo>
                <a:lnTo>
                  <a:pt x="3848" y="7804"/>
                </a:lnTo>
                <a:lnTo>
                  <a:pt x="3846" y="7802"/>
                </a:lnTo>
                <a:lnTo>
                  <a:pt x="3842" y="7802"/>
                </a:lnTo>
                <a:lnTo>
                  <a:pt x="3840" y="7804"/>
                </a:lnTo>
                <a:lnTo>
                  <a:pt x="3840" y="7802"/>
                </a:lnTo>
                <a:lnTo>
                  <a:pt x="3838" y="7800"/>
                </a:lnTo>
                <a:lnTo>
                  <a:pt x="3836" y="7802"/>
                </a:lnTo>
                <a:lnTo>
                  <a:pt x="3834" y="7804"/>
                </a:lnTo>
                <a:lnTo>
                  <a:pt x="3834" y="7802"/>
                </a:lnTo>
                <a:lnTo>
                  <a:pt x="3834" y="7798"/>
                </a:lnTo>
                <a:lnTo>
                  <a:pt x="3830" y="7794"/>
                </a:lnTo>
                <a:lnTo>
                  <a:pt x="3826" y="7792"/>
                </a:lnTo>
                <a:lnTo>
                  <a:pt x="3824" y="7796"/>
                </a:lnTo>
                <a:lnTo>
                  <a:pt x="3824" y="7798"/>
                </a:lnTo>
                <a:lnTo>
                  <a:pt x="3818" y="7798"/>
                </a:lnTo>
                <a:lnTo>
                  <a:pt x="3816" y="7796"/>
                </a:lnTo>
                <a:lnTo>
                  <a:pt x="3814" y="7798"/>
                </a:lnTo>
                <a:lnTo>
                  <a:pt x="3816" y="7802"/>
                </a:lnTo>
                <a:lnTo>
                  <a:pt x="3818" y="7804"/>
                </a:lnTo>
                <a:lnTo>
                  <a:pt x="3818" y="7806"/>
                </a:lnTo>
                <a:lnTo>
                  <a:pt x="3816" y="7806"/>
                </a:lnTo>
                <a:lnTo>
                  <a:pt x="3810" y="7804"/>
                </a:lnTo>
                <a:lnTo>
                  <a:pt x="3808" y="7804"/>
                </a:lnTo>
                <a:lnTo>
                  <a:pt x="3804" y="7808"/>
                </a:lnTo>
                <a:lnTo>
                  <a:pt x="3804" y="7810"/>
                </a:lnTo>
                <a:lnTo>
                  <a:pt x="3806" y="7810"/>
                </a:lnTo>
                <a:lnTo>
                  <a:pt x="3808" y="7812"/>
                </a:lnTo>
                <a:lnTo>
                  <a:pt x="3808" y="7814"/>
                </a:lnTo>
                <a:lnTo>
                  <a:pt x="3808" y="7816"/>
                </a:lnTo>
                <a:lnTo>
                  <a:pt x="3812" y="7814"/>
                </a:lnTo>
                <a:lnTo>
                  <a:pt x="3816" y="7814"/>
                </a:lnTo>
                <a:lnTo>
                  <a:pt x="3818" y="7814"/>
                </a:lnTo>
                <a:lnTo>
                  <a:pt x="3818" y="7818"/>
                </a:lnTo>
                <a:lnTo>
                  <a:pt x="3818" y="7824"/>
                </a:lnTo>
                <a:lnTo>
                  <a:pt x="3820" y="7828"/>
                </a:lnTo>
                <a:lnTo>
                  <a:pt x="3824" y="7830"/>
                </a:lnTo>
                <a:lnTo>
                  <a:pt x="3826" y="7832"/>
                </a:lnTo>
                <a:lnTo>
                  <a:pt x="3828" y="7830"/>
                </a:lnTo>
                <a:lnTo>
                  <a:pt x="3828" y="7826"/>
                </a:lnTo>
                <a:lnTo>
                  <a:pt x="3828" y="7822"/>
                </a:lnTo>
                <a:lnTo>
                  <a:pt x="3828" y="7820"/>
                </a:lnTo>
                <a:lnTo>
                  <a:pt x="3830" y="7822"/>
                </a:lnTo>
                <a:lnTo>
                  <a:pt x="3834" y="7822"/>
                </a:lnTo>
                <a:lnTo>
                  <a:pt x="3836" y="7822"/>
                </a:lnTo>
                <a:lnTo>
                  <a:pt x="3838" y="7822"/>
                </a:lnTo>
                <a:lnTo>
                  <a:pt x="3838" y="7826"/>
                </a:lnTo>
                <a:lnTo>
                  <a:pt x="3836" y="7830"/>
                </a:lnTo>
                <a:lnTo>
                  <a:pt x="3832" y="7834"/>
                </a:lnTo>
                <a:lnTo>
                  <a:pt x="3830" y="7836"/>
                </a:lnTo>
                <a:lnTo>
                  <a:pt x="3834" y="7838"/>
                </a:lnTo>
                <a:lnTo>
                  <a:pt x="3838" y="7838"/>
                </a:lnTo>
                <a:lnTo>
                  <a:pt x="3842" y="7836"/>
                </a:lnTo>
                <a:lnTo>
                  <a:pt x="3844" y="7834"/>
                </a:lnTo>
                <a:lnTo>
                  <a:pt x="3846" y="7834"/>
                </a:lnTo>
                <a:lnTo>
                  <a:pt x="3848" y="7834"/>
                </a:lnTo>
                <a:lnTo>
                  <a:pt x="3848" y="7832"/>
                </a:lnTo>
                <a:lnTo>
                  <a:pt x="3850" y="7832"/>
                </a:lnTo>
                <a:lnTo>
                  <a:pt x="3852" y="7832"/>
                </a:lnTo>
                <a:close/>
                <a:moveTo>
                  <a:pt x="3856" y="7838"/>
                </a:moveTo>
                <a:lnTo>
                  <a:pt x="3856" y="7838"/>
                </a:lnTo>
                <a:lnTo>
                  <a:pt x="3854" y="7840"/>
                </a:lnTo>
                <a:lnTo>
                  <a:pt x="3850" y="7842"/>
                </a:lnTo>
                <a:lnTo>
                  <a:pt x="3850" y="7846"/>
                </a:lnTo>
                <a:lnTo>
                  <a:pt x="3852" y="7846"/>
                </a:lnTo>
                <a:lnTo>
                  <a:pt x="3854" y="7846"/>
                </a:lnTo>
                <a:lnTo>
                  <a:pt x="3860" y="7842"/>
                </a:lnTo>
                <a:lnTo>
                  <a:pt x="3860" y="7838"/>
                </a:lnTo>
                <a:lnTo>
                  <a:pt x="3860" y="7836"/>
                </a:lnTo>
                <a:lnTo>
                  <a:pt x="3858" y="7836"/>
                </a:lnTo>
                <a:lnTo>
                  <a:pt x="3856" y="7838"/>
                </a:lnTo>
                <a:close/>
                <a:moveTo>
                  <a:pt x="3780" y="7788"/>
                </a:moveTo>
                <a:lnTo>
                  <a:pt x="3780" y="7788"/>
                </a:lnTo>
                <a:lnTo>
                  <a:pt x="3782" y="7788"/>
                </a:lnTo>
                <a:lnTo>
                  <a:pt x="3786" y="7788"/>
                </a:lnTo>
                <a:lnTo>
                  <a:pt x="3786" y="7784"/>
                </a:lnTo>
                <a:lnTo>
                  <a:pt x="3786" y="7782"/>
                </a:lnTo>
                <a:lnTo>
                  <a:pt x="3784" y="7782"/>
                </a:lnTo>
                <a:lnTo>
                  <a:pt x="3782" y="7784"/>
                </a:lnTo>
                <a:lnTo>
                  <a:pt x="3780" y="7786"/>
                </a:lnTo>
                <a:lnTo>
                  <a:pt x="3780" y="7788"/>
                </a:lnTo>
                <a:close/>
                <a:moveTo>
                  <a:pt x="3800" y="7744"/>
                </a:moveTo>
                <a:lnTo>
                  <a:pt x="3800" y="7744"/>
                </a:lnTo>
                <a:lnTo>
                  <a:pt x="3800" y="7742"/>
                </a:lnTo>
                <a:lnTo>
                  <a:pt x="3802" y="7740"/>
                </a:lnTo>
                <a:lnTo>
                  <a:pt x="3802" y="7738"/>
                </a:lnTo>
                <a:lnTo>
                  <a:pt x="3802" y="7734"/>
                </a:lnTo>
                <a:lnTo>
                  <a:pt x="3800" y="7732"/>
                </a:lnTo>
                <a:lnTo>
                  <a:pt x="3798" y="7732"/>
                </a:lnTo>
                <a:lnTo>
                  <a:pt x="3790" y="7740"/>
                </a:lnTo>
                <a:lnTo>
                  <a:pt x="3788" y="7742"/>
                </a:lnTo>
                <a:lnTo>
                  <a:pt x="3788" y="7744"/>
                </a:lnTo>
                <a:lnTo>
                  <a:pt x="3792" y="7752"/>
                </a:lnTo>
                <a:lnTo>
                  <a:pt x="3794" y="7752"/>
                </a:lnTo>
                <a:lnTo>
                  <a:pt x="3796" y="7752"/>
                </a:lnTo>
                <a:lnTo>
                  <a:pt x="3798" y="7748"/>
                </a:lnTo>
                <a:lnTo>
                  <a:pt x="3800" y="7744"/>
                </a:lnTo>
                <a:close/>
                <a:moveTo>
                  <a:pt x="3808" y="7788"/>
                </a:moveTo>
                <a:lnTo>
                  <a:pt x="3808" y="7788"/>
                </a:lnTo>
                <a:lnTo>
                  <a:pt x="3810" y="7790"/>
                </a:lnTo>
                <a:lnTo>
                  <a:pt x="3812" y="7788"/>
                </a:lnTo>
                <a:lnTo>
                  <a:pt x="3814" y="7788"/>
                </a:lnTo>
                <a:lnTo>
                  <a:pt x="3818" y="7790"/>
                </a:lnTo>
                <a:lnTo>
                  <a:pt x="3822" y="7792"/>
                </a:lnTo>
                <a:lnTo>
                  <a:pt x="3824" y="7790"/>
                </a:lnTo>
                <a:lnTo>
                  <a:pt x="3820" y="7786"/>
                </a:lnTo>
                <a:lnTo>
                  <a:pt x="3814" y="7780"/>
                </a:lnTo>
                <a:lnTo>
                  <a:pt x="3812" y="7778"/>
                </a:lnTo>
                <a:lnTo>
                  <a:pt x="3810" y="7778"/>
                </a:lnTo>
                <a:lnTo>
                  <a:pt x="3808" y="7776"/>
                </a:lnTo>
                <a:lnTo>
                  <a:pt x="3806" y="7774"/>
                </a:lnTo>
                <a:lnTo>
                  <a:pt x="3804" y="7772"/>
                </a:lnTo>
                <a:lnTo>
                  <a:pt x="3804" y="7774"/>
                </a:lnTo>
                <a:lnTo>
                  <a:pt x="3802" y="7774"/>
                </a:lnTo>
                <a:lnTo>
                  <a:pt x="3800" y="7774"/>
                </a:lnTo>
                <a:lnTo>
                  <a:pt x="3792" y="7768"/>
                </a:lnTo>
                <a:lnTo>
                  <a:pt x="3780" y="7764"/>
                </a:lnTo>
                <a:lnTo>
                  <a:pt x="3776" y="7762"/>
                </a:lnTo>
                <a:lnTo>
                  <a:pt x="3770" y="7758"/>
                </a:lnTo>
                <a:lnTo>
                  <a:pt x="3764" y="7754"/>
                </a:lnTo>
                <a:lnTo>
                  <a:pt x="3760" y="7752"/>
                </a:lnTo>
                <a:lnTo>
                  <a:pt x="3762" y="7756"/>
                </a:lnTo>
                <a:lnTo>
                  <a:pt x="3766" y="7760"/>
                </a:lnTo>
                <a:lnTo>
                  <a:pt x="3766" y="7762"/>
                </a:lnTo>
                <a:lnTo>
                  <a:pt x="3766" y="7764"/>
                </a:lnTo>
                <a:lnTo>
                  <a:pt x="3768" y="7766"/>
                </a:lnTo>
                <a:lnTo>
                  <a:pt x="3772" y="7768"/>
                </a:lnTo>
                <a:lnTo>
                  <a:pt x="3774" y="7770"/>
                </a:lnTo>
                <a:lnTo>
                  <a:pt x="3778" y="7772"/>
                </a:lnTo>
                <a:lnTo>
                  <a:pt x="3784" y="7774"/>
                </a:lnTo>
                <a:lnTo>
                  <a:pt x="3790" y="7776"/>
                </a:lnTo>
                <a:lnTo>
                  <a:pt x="3792" y="7778"/>
                </a:lnTo>
                <a:lnTo>
                  <a:pt x="3796" y="7780"/>
                </a:lnTo>
                <a:lnTo>
                  <a:pt x="3798" y="7782"/>
                </a:lnTo>
                <a:lnTo>
                  <a:pt x="3800" y="7782"/>
                </a:lnTo>
                <a:lnTo>
                  <a:pt x="3800" y="7780"/>
                </a:lnTo>
                <a:lnTo>
                  <a:pt x="3804" y="7782"/>
                </a:lnTo>
                <a:lnTo>
                  <a:pt x="3806" y="7784"/>
                </a:lnTo>
                <a:lnTo>
                  <a:pt x="3806" y="7786"/>
                </a:lnTo>
                <a:lnTo>
                  <a:pt x="3806" y="7788"/>
                </a:lnTo>
                <a:lnTo>
                  <a:pt x="3808" y="7788"/>
                </a:lnTo>
                <a:close/>
                <a:moveTo>
                  <a:pt x="3790" y="7696"/>
                </a:moveTo>
                <a:lnTo>
                  <a:pt x="3790" y="7696"/>
                </a:lnTo>
                <a:lnTo>
                  <a:pt x="3790" y="7694"/>
                </a:lnTo>
                <a:lnTo>
                  <a:pt x="3790" y="7690"/>
                </a:lnTo>
                <a:lnTo>
                  <a:pt x="3786" y="7680"/>
                </a:lnTo>
                <a:lnTo>
                  <a:pt x="3784" y="7682"/>
                </a:lnTo>
                <a:lnTo>
                  <a:pt x="3784" y="7686"/>
                </a:lnTo>
                <a:lnTo>
                  <a:pt x="3782" y="7688"/>
                </a:lnTo>
                <a:lnTo>
                  <a:pt x="3780" y="7692"/>
                </a:lnTo>
                <a:lnTo>
                  <a:pt x="3784" y="7694"/>
                </a:lnTo>
                <a:lnTo>
                  <a:pt x="3786" y="7696"/>
                </a:lnTo>
                <a:lnTo>
                  <a:pt x="3790" y="7696"/>
                </a:lnTo>
                <a:close/>
                <a:moveTo>
                  <a:pt x="3758" y="7690"/>
                </a:moveTo>
                <a:lnTo>
                  <a:pt x="3758" y="7690"/>
                </a:lnTo>
                <a:lnTo>
                  <a:pt x="3756" y="7686"/>
                </a:lnTo>
                <a:lnTo>
                  <a:pt x="3754" y="7688"/>
                </a:lnTo>
                <a:lnTo>
                  <a:pt x="3754" y="7692"/>
                </a:lnTo>
                <a:lnTo>
                  <a:pt x="3754" y="7696"/>
                </a:lnTo>
                <a:lnTo>
                  <a:pt x="3750" y="7692"/>
                </a:lnTo>
                <a:lnTo>
                  <a:pt x="3750" y="7690"/>
                </a:lnTo>
                <a:lnTo>
                  <a:pt x="3748" y="7690"/>
                </a:lnTo>
                <a:lnTo>
                  <a:pt x="3746" y="7694"/>
                </a:lnTo>
                <a:lnTo>
                  <a:pt x="3746" y="7698"/>
                </a:lnTo>
                <a:lnTo>
                  <a:pt x="3746" y="7702"/>
                </a:lnTo>
                <a:lnTo>
                  <a:pt x="3748" y="7704"/>
                </a:lnTo>
                <a:lnTo>
                  <a:pt x="3748" y="7706"/>
                </a:lnTo>
                <a:lnTo>
                  <a:pt x="3746" y="7708"/>
                </a:lnTo>
                <a:lnTo>
                  <a:pt x="3748" y="7712"/>
                </a:lnTo>
                <a:lnTo>
                  <a:pt x="3750" y="7714"/>
                </a:lnTo>
                <a:lnTo>
                  <a:pt x="3750" y="7716"/>
                </a:lnTo>
                <a:lnTo>
                  <a:pt x="3754" y="7708"/>
                </a:lnTo>
                <a:lnTo>
                  <a:pt x="3758" y="7698"/>
                </a:lnTo>
                <a:lnTo>
                  <a:pt x="3758" y="7694"/>
                </a:lnTo>
                <a:lnTo>
                  <a:pt x="3758" y="7690"/>
                </a:lnTo>
                <a:close/>
                <a:moveTo>
                  <a:pt x="3778" y="7704"/>
                </a:moveTo>
                <a:lnTo>
                  <a:pt x="3778" y="7704"/>
                </a:lnTo>
                <a:lnTo>
                  <a:pt x="3782" y="7704"/>
                </a:lnTo>
                <a:lnTo>
                  <a:pt x="3782" y="7702"/>
                </a:lnTo>
                <a:lnTo>
                  <a:pt x="3782" y="7700"/>
                </a:lnTo>
                <a:lnTo>
                  <a:pt x="3778" y="7694"/>
                </a:lnTo>
                <a:lnTo>
                  <a:pt x="3774" y="7692"/>
                </a:lnTo>
                <a:lnTo>
                  <a:pt x="3772" y="7690"/>
                </a:lnTo>
                <a:lnTo>
                  <a:pt x="3770" y="7692"/>
                </a:lnTo>
                <a:lnTo>
                  <a:pt x="3772" y="7694"/>
                </a:lnTo>
                <a:lnTo>
                  <a:pt x="3772" y="7696"/>
                </a:lnTo>
                <a:lnTo>
                  <a:pt x="3772" y="7698"/>
                </a:lnTo>
                <a:lnTo>
                  <a:pt x="3774" y="7700"/>
                </a:lnTo>
                <a:lnTo>
                  <a:pt x="3778" y="7704"/>
                </a:lnTo>
                <a:close/>
                <a:moveTo>
                  <a:pt x="3786" y="7706"/>
                </a:moveTo>
                <a:lnTo>
                  <a:pt x="3786" y="7706"/>
                </a:lnTo>
                <a:lnTo>
                  <a:pt x="3786" y="7708"/>
                </a:lnTo>
                <a:lnTo>
                  <a:pt x="3788" y="7710"/>
                </a:lnTo>
                <a:lnTo>
                  <a:pt x="3796" y="7716"/>
                </a:lnTo>
                <a:lnTo>
                  <a:pt x="3800" y="7722"/>
                </a:lnTo>
                <a:lnTo>
                  <a:pt x="3802" y="7720"/>
                </a:lnTo>
                <a:lnTo>
                  <a:pt x="3798" y="7714"/>
                </a:lnTo>
                <a:lnTo>
                  <a:pt x="3792" y="7706"/>
                </a:lnTo>
                <a:lnTo>
                  <a:pt x="3788" y="7704"/>
                </a:lnTo>
                <a:lnTo>
                  <a:pt x="3786" y="7706"/>
                </a:lnTo>
                <a:close/>
                <a:moveTo>
                  <a:pt x="3782" y="7732"/>
                </a:moveTo>
                <a:lnTo>
                  <a:pt x="3782" y="7732"/>
                </a:lnTo>
                <a:lnTo>
                  <a:pt x="3784" y="7732"/>
                </a:lnTo>
                <a:lnTo>
                  <a:pt x="3786" y="7732"/>
                </a:lnTo>
                <a:lnTo>
                  <a:pt x="3792" y="7728"/>
                </a:lnTo>
                <a:lnTo>
                  <a:pt x="3794" y="7726"/>
                </a:lnTo>
                <a:lnTo>
                  <a:pt x="3792" y="7724"/>
                </a:lnTo>
                <a:lnTo>
                  <a:pt x="3782" y="7718"/>
                </a:lnTo>
                <a:lnTo>
                  <a:pt x="3778" y="7714"/>
                </a:lnTo>
                <a:lnTo>
                  <a:pt x="3774" y="7714"/>
                </a:lnTo>
                <a:lnTo>
                  <a:pt x="3772" y="7714"/>
                </a:lnTo>
                <a:lnTo>
                  <a:pt x="3774" y="7718"/>
                </a:lnTo>
                <a:lnTo>
                  <a:pt x="3776" y="7718"/>
                </a:lnTo>
                <a:lnTo>
                  <a:pt x="3778" y="7718"/>
                </a:lnTo>
                <a:lnTo>
                  <a:pt x="3780" y="7720"/>
                </a:lnTo>
                <a:lnTo>
                  <a:pt x="3782" y="7722"/>
                </a:lnTo>
                <a:lnTo>
                  <a:pt x="3780" y="7724"/>
                </a:lnTo>
                <a:lnTo>
                  <a:pt x="3780" y="7726"/>
                </a:lnTo>
                <a:lnTo>
                  <a:pt x="3782" y="7732"/>
                </a:lnTo>
                <a:close/>
                <a:moveTo>
                  <a:pt x="3760" y="7702"/>
                </a:moveTo>
                <a:lnTo>
                  <a:pt x="3760" y="7702"/>
                </a:lnTo>
                <a:lnTo>
                  <a:pt x="3756" y="7712"/>
                </a:lnTo>
                <a:lnTo>
                  <a:pt x="3756" y="7716"/>
                </a:lnTo>
                <a:lnTo>
                  <a:pt x="3758" y="7714"/>
                </a:lnTo>
                <a:lnTo>
                  <a:pt x="3760" y="7710"/>
                </a:lnTo>
                <a:lnTo>
                  <a:pt x="3764" y="7704"/>
                </a:lnTo>
                <a:lnTo>
                  <a:pt x="3764" y="7700"/>
                </a:lnTo>
                <a:lnTo>
                  <a:pt x="3764" y="7698"/>
                </a:lnTo>
                <a:lnTo>
                  <a:pt x="3762" y="7698"/>
                </a:lnTo>
                <a:lnTo>
                  <a:pt x="3760" y="7702"/>
                </a:lnTo>
                <a:close/>
                <a:moveTo>
                  <a:pt x="3764" y="7720"/>
                </a:moveTo>
                <a:lnTo>
                  <a:pt x="3764" y="7720"/>
                </a:lnTo>
                <a:lnTo>
                  <a:pt x="3756" y="7720"/>
                </a:lnTo>
                <a:lnTo>
                  <a:pt x="3754" y="7720"/>
                </a:lnTo>
                <a:lnTo>
                  <a:pt x="3752" y="7722"/>
                </a:lnTo>
                <a:lnTo>
                  <a:pt x="3754" y="7724"/>
                </a:lnTo>
                <a:lnTo>
                  <a:pt x="3758" y="7726"/>
                </a:lnTo>
                <a:lnTo>
                  <a:pt x="3762" y="7726"/>
                </a:lnTo>
                <a:lnTo>
                  <a:pt x="3764" y="7724"/>
                </a:lnTo>
                <a:lnTo>
                  <a:pt x="3766" y="7722"/>
                </a:lnTo>
                <a:lnTo>
                  <a:pt x="3764" y="7720"/>
                </a:lnTo>
                <a:close/>
                <a:moveTo>
                  <a:pt x="3744" y="7666"/>
                </a:moveTo>
                <a:lnTo>
                  <a:pt x="3744" y="7666"/>
                </a:lnTo>
                <a:lnTo>
                  <a:pt x="3742" y="7666"/>
                </a:lnTo>
                <a:lnTo>
                  <a:pt x="3740" y="7668"/>
                </a:lnTo>
                <a:lnTo>
                  <a:pt x="3740" y="7676"/>
                </a:lnTo>
                <a:lnTo>
                  <a:pt x="3736" y="7682"/>
                </a:lnTo>
                <a:lnTo>
                  <a:pt x="3736" y="7686"/>
                </a:lnTo>
                <a:lnTo>
                  <a:pt x="3740" y="7686"/>
                </a:lnTo>
                <a:lnTo>
                  <a:pt x="3742" y="7684"/>
                </a:lnTo>
                <a:lnTo>
                  <a:pt x="3744" y="7682"/>
                </a:lnTo>
                <a:lnTo>
                  <a:pt x="3744" y="7678"/>
                </a:lnTo>
                <a:lnTo>
                  <a:pt x="3746" y="7674"/>
                </a:lnTo>
                <a:lnTo>
                  <a:pt x="3748" y="7670"/>
                </a:lnTo>
                <a:lnTo>
                  <a:pt x="3744" y="7666"/>
                </a:lnTo>
                <a:close/>
                <a:moveTo>
                  <a:pt x="3780" y="7668"/>
                </a:moveTo>
                <a:lnTo>
                  <a:pt x="3780" y="7668"/>
                </a:lnTo>
                <a:lnTo>
                  <a:pt x="3778" y="7668"/>
                </a:lnTo>
                <a:lnTo>
                  <a:pt x="3778" y="7670"/>
                </a:lnTo>
                <a:lnTo>
                  <a:pt x="3778" y="7672"/>
                </a:lnTo>
                <a:lnTo>
                  <a:pt x="3782" y="7674"/>
                </a:lnTo>
                <a:lnTo>
                  <a:pt x="3784" y="7674"/>
                </a:lnTo>
                <a:lnTo>
                  <a:pt x="3784" y="7672"/>
                </a:lnTo>
                <a:lnTo>
                  <a:pt x="3782" y="7668"/>
                </a:lnTo>
                <a:lnTo>
                  <a:pt x="3780" y="7668"/>
                </a:lnTo>
                <a:close/>
                <a:moveTo>
                  <a:pt x="3792" y="7664"/>
                </a:moveTo>
                <a:lnTo>
                  <a:pt x="3792" y="7664"/>
                </a:lnTo>
                <a:lnTo>
                  <a:pt x="3790" y="7662"/>
                </a:lnTo>
                <a:lnTo>
                  <a:pt x="3788" y="7662"/>
                </a:lnTo>
                <a:lnTo>
                  <a:pt x="3784" y="7664"/>
                </a:lnTo>
                <a:lnTo>
                  <a:pt x="3784" y="7668"/>
                </a:lnTo>
                <a:lnTo>
                  <a:pt x="3786" y="7670"/>
                </a:lnTo>
                <a:lnTo>
                  <a:pt x="3788" y="7670"/>
                </a:lnTo>
                <a:lnTo>
                  <a:pt x="3790" y="7668"/>
                </a:lnTo>
                <a:lnTo>
                  <a:pt x="3792" y="7664"/>
                </a:lnTo>
                <a:close/>
                <a:moveTo>
                  <a:pt x="3766" y="7668"/>
                </a:moveTo>
                <a:lnTo>
                  <a:pt x="3766" y="7668"/>
                </a:lnTo>
                <a:lnTo>
                  <a:pt x="3766" y="7664"/>
                </a:lnTo>
                <a:lnTo>
                  <a:pt x="3766" y="7662"/>
                </a:lnTo>
                <a:lnTo>
                  <a:pt x="3762" y="7662"/>
                </a:lnTo>
                <a:lnTo>
                  <a:pt x="3758" y="7662"/>
                </a:lnTo>
                <a:lnTo>
                  <a:pt x="3756" y="7664"/>
                </a:lnTo>
                <a:lnTo>
                  <a:pt x="3752" y="7670"/>
                </a:lnTo>
                <a:lnTo>
                  <a:pt x="3748" y="7674"/>
                </a:lnTo>
                <a:lnTo>
                  <a:pt x="3750" y="7676"/>
                </a:lnTo>
                <a:lnTo>
                  <a:pt x="3756" y="7674"/>
                </a:lnTo>
                <a:lnTo>
                  <a:pt x="3758" y="7674"/>
                </a:lnTo>
                <a:lnTo>
                  <a:pt x="3760" y="7670"/>
                </a:lnTo>
                <a:lnTo>
                  <a:pt x="3760" y="7668"/>
                </a:lnTo>
                <a:lnTo>
                  <a:pt x="3762" y="7670"/>
                </a:lnTo>
                <a:lnTo>
                  <a:pt x="3764" y="7672"/>
                </a:lnTo>
                <a:lnTo>
                  <a:pt x="3766" y="7672"/>
                </a:lnTo>
                <a:lnTo>
                  <a:pt x="3766" y="7670"/>
                </a:lnTo>
                <a:lnTo>
                  <a:pt x="3766" y="7668"/>
                </a:lnTo>
                <a:close/>
                <a:moveTo>
                  <a:pt x="3780" y="7662"/>
                </a:moveTo>
                <a:lnTo>
                  <a:pt x="3780" y="7662"/>
                </a:lnTo>
                <a:lnTo>
                  <a:pt x="3780" y="7660"/>
                </a:lnTo>
                <a:lnTo>
                  <a:pt x="3780" y="7652"/>
                </a:lnTo>
                <a:lnTo>
                  <a:pt x="3778" y="7646"/>
                </a:lnTo>
                <a:lnTo>
                  <a:pt x="3776" y="7644"/>
                </a:lnTo>
                <a:lnTo>
                  <a:pt x="3774" y="7648"/>
                </a:lnTo>
                <a:lnTo>
                  <a:pt x="3776" y="7654"/>
                </a:lnTo>
                <a:lnTo>
                  <a:pt x="3776" y="7660"/>
                </a:lnTo>
                <a:lnTo>
                  <a:pt x="3778" y="7662"/>
                </a:lnTo>
                <a:lnTo>
                  <a:pt x="3780" y="7662"/>
                </a:lnTo>
                <a:close/>
                <a:moveTo>
                  <a:pt x="3770" y="7568"/>
                </a:moveTo>
                <a:lnTo>
                  <a:pt x="3770" y="7568"/>
                </a:lnTo>
                <a:lnTo>
                  <a:pt x="3768" y="7570"/>
                </a:lnTo>
                <a:lnTo>
                  <a:pt x="3766" y="7568"/>
                </a:lnTo>
                <a:lnTo>
                  <a:pt x="3768" y="7562"/>
                </a:lnTo>
                <a:lnTo>
                  <a:pt x="3770" y="7558"/>
                </a:lnTo>
                <a:lnTo>
                  <a:pt x="3770" y="7552"/>
                </a:lnTo>
                <a:lnTo>
                  <a:pt x="3770" y="7534"/>
                </a:lnTo>
                <a:lnTo>
                  <a:pt x="3770" y="7520"/>
                </a:lnTo>
                <a:lnTo>
                  <a:pt x="3768" y="7516"/>
                </a:lnTo>
                <a:lnTo>
                  <a:pt x="3766" y="7514"/>
                </a:lnTo>
                <a:lnTo>
                  <a:pt x="3762" y="7514"/>
                </a:lnTo>
                <a:lnTo>
                  <a:pt x="3760" y="7514"/>
                </a:lnTo>
                <a:lnTo>
                  <a:pt x="3758" y="7512"/>
                </a:lnTo>
                <a:lnTo>
                  <a:pt x="3756" y="7514"/>
                </a:lnTo>
                <a:lnTo>
                  <a:pt x="3748" y="7520"/>
                </a:lnTo>
                <a:lnTo>
                  <a:pt x="3746" y="7522"/>
                </a:lnTo>
                <a:lnTo>
                  <a:pt x="3748" y="7524"/>
                </a:lnTo>
                <a:lnTo>
                  <a:pt x="3750" y="7526"/>
                </a:lnTo>
                <a:lnTo>
                  <a:pt x="3750" y="7528"/>
                </a:lnTo>
                <a:lnTo>
                  <a:pt x="3752" y="7530"/>
                </a:lnTo>
                <a:lnTo>
                  <a:pt x="3756" y="7534"/>
                </a:lnTo>
                <a:lnTo>
                  <a:pt x="3756" y="7538"/>
                </a:lnTo>
                <a:lnTo>
                  <a:pt x="3754" y="7548"/>
                </a:lnTo>
                <a:lnTo>
                  <a:pt x="3752" y="7550"/>
                </a:lnTo>
                <a:lnTo>
                  <a:pt x="3748" y="7548"/>
                </a:lnTo>
                <a:lnTo>
                  <a:pt x="3746" y="7546"/>
                </a:lnTo>
                <a:lnTo>
                  <a:pt x="3742" y="7546"/>
                </a:lnTo>
                <a:lnTo>
                  <a:pt x="3740" y="7548"/>
                </a:lnTo>
                <a:lnTo>
                  <a:pt x="3740" y="7546"/>
                </a:lnTo>
                <a:lnTo>
                  <a:pt x="3738" y="7546"/>
                </a:lnTo>
                <a:lnTo>
                  <a:pt x="3734" y="7546"/>
                </a:lnTo>
                <a:lnTo>
                  <a:pt x="3732" y="7548"/>
                </a:lnTo>
                <a:lnTo>
                  <a:pt x="3730" y="7550"/>
                </a:lnTo>
                <a:lnTo>
                  <a:pt x="3732" y="7556"/>
                </a:lnTo>
                <a:lnTo>
                  <a:pt x="3736" y="7560"/>
                </a:lnTo>
                <a:lnTo>
                  <a:pt x="3738" y="7568"/>
                </a:lnTo>
                <a:lnTo>
                  <a:pt x="3740" y="7572"/>
                </a:lnTo>
                <a:lnTo>
                  <a:pt x="3742" y="7578"/>
                </a:lnTo>
                <a:lnTo>
                  <a:pt x="3746" y="7582"/>
                </a:lnTo>
                <a:lnTo>
                  <a:pt x="3748" y="7584"/>
                </a:lnTo>
                <a:lnTo>
                  <a:pt x="3750" y="7580"/>
                </a:lnTo>
                <a:lnTo>
                  <a:pt x="3750" y="7572"/>
                </a:lnTo>
                <a:lnTo>
                  <a:pt x="3748" y="7568"/>
                </a:lnTo>
                <a:lnTo>
                  <a:pt x="3748" y="7564"/>
                </a:lnTo>
                <a:lnTo>
                  <a:pt x="3748" y="7562"/>
                </a:lnTo>
                <a:lnTo>
                  <a:pt x="3750" y="7562"/>
                </a:lnTo>
                <a:lnTo>
                  <a:pt x="3754" y="7564"/>
                </a:lnTo>
                <a:lnTo>
                  <a:pt x="3758" y="7568"/>
                </a:lnTo>
                <a:lnTo>
                  <a:pt x="3756" y="7570"/>
                </a:lnTo>
                <a:lnTo>
                  <a:pt x="3754" y="7572"/>
                </a:lnTo>
                <a:lnTo>
                  <a:pt x="3754" y="7576"/>
                </a:lnTo>
                <a:lnTo>
                  <a:pt x="3756" y="7578"/>
                </a:lnTo>
                <a:lnTo>
                  <a:pt x="3754" y="7580"/>
                </a:lnTo>
                <a:lnTo>
                  <a:pt x="3754" y="7586"/>
                </a:lnTo>
                <a:lnTo>
                  <a:pt x="3754" y="7588"/>
                </a:lnTo>
                <a:lnTo>
                  <a:pt x="3756" y="7590"/>
                </a:lnTo>
                <a:lnTo>
                  <a:pt x="3762" y="7592"/>
                </a:lnTo>
                <a:lnTo>
                  <a:pt x="3766" y="7590"/>
                </a:lnTo>
                <a:lnTo>
                  <a:pt x="3768" y="7588"/>
                </a:lnTo>
                <a:lnTo>
                  <a:pt x="3770" y="7584"/>
                </a:lnTo>
                <a:lnTo>
                  <a:pt x="3770" y="7578"/>
                </a:lnTo>
                <a:lnTo>
                  <a:pt x="3772" y="7574"/>
                </a:lnTo>
                <a:lnTo>
                  <a:pt x="3774" y="7572"/>
                </a:lnTo>
                <a:lnTo>
                  <a:pt x="3774" y="7570"/>
                </a:lnTo>
                <a:lnTo>
                  <a:pt x="3772" y="7568"/>
                </a:lnTo>
                <a:lnTo>
                  <a:pt x="3770" y="7568"/>
                </a:lnTo>
                <a:close/>
                <a:moveTo>
                  <a:pt x="3742" y="7626"/>
                </a:moveTo>
                <a:lnTo>
                  <a:pt x="3742" y="7626"/>
                </a:lnTo>
                <a:lnTo>
                  <a:pt x="3744" y="7622"/>
                </a:lnTo>
                <a:lnTo>
                  <a:pt x="3746" y="7620"/>
                </a:lnTo>
                <a:lnTo>
                  <a:pt x="3742" y="7618"/>
                </a:lnTo>
                <a:lnTo>
                  <a:pt x="3736" y="7618"/>
                </a:lnTo>
                <a:lnTo>
                  <a:pt x="3730" y="7618"/>
                </a:lnTo>
                <a:lnTo>
                  <a:pt x="3730" y="7620"/>
                </a:lnTo>
                <a:lnTo>
                  <a:pt x="3732" y="7624"/>
                </a:lnTo>
                <a:lnTo>
                  <a:pt x="3732" y="7626"/>
                </a:lnTo>
                <a:lnTo>
                  <a:pt x="3728" y="7632"/>
                </a:lnTo>
                <a:lnTo>
                  <a:pt x="3730" y="7634"/>
                </a:lnTo>
                <a:lnTo>
                  <a:pt x="3734" y="7636"/>
                </a:lnTo>
                <a:lnTo>
                  <a:pt x="3738" y="7636"/>
                </a:lnTo>
                <a:lnTo>
                  <a:pt x="3738" y="7634"/>
                </a:lnTo>
                <a:lnTo>
                  <a:pt x="3738" y="7630"/>
                </a:lnTo>
                <a:lnTo>
                  <a:pt x="3742" y="7626"/>
                </a:lnTo>
                <a:close/>
                <a:moveTo>
                  <a:pt x="3778" y="7630"/>
                </a:moveTo>
                <a:lnTo>
                  <a:pt x="3778" y="7630"/>
                </a:lnTo>
                <a:lnTo>
                  <a:pt x="3776" y="7626"/>
                </a:lnTo>
                <a:lnTo>
                  <a:pt x="3776" y="7622"/>
                </a:lnTo>
                <a:lnTo>
                  <a:pt x="3774" y="7620"/>
                </a:lnTo>
                <a:lnTo>
                  <a:pt x="3772" y="7616"/>
                </a:lnTo>
                <a:lnTo>
                  <a:pt x="3768" y="7616"/>
                </a:lnTo>
                <a:lnTo>
                  <a:pt x="3766" y="7616"/>
                </a:lnTo>
                <a:lnTo>
                  <a:pt x="3766" y="7618"/>
                </a:lnTo>
                <a:lnTo>
                  <a:pt x="3770" y="7622"/>
                </a:lnTo>
                <a:lnTo>
                  <a:pt x="3770" y="7624"/>
                </a:lnTo>
                <a:lnTo>
                  <a:pt x="3768" y="7624"/>
                </a:lnTo>
                <a:lnTo>
                  <a:pt x="3768" y="7628"/>
                </a:lnTo>
                <a:lnTo>
                  <a:pt x="3772" y="7636"/>
                </a:lnTo>
                <a:lnTo>
                  <a:pt x="3776" y="7638"/>
                </a:lnTo>
                <a:lnTo>
                  <a:pt x="3780" y="7638"/>
                </a:lnTo>
                <a:lnTo>
                  <a:pt x="3782" y="7638"/>
                </a:lnTo>
                <a:lnTo>
                  <a:pt x="3784" y="7636"/>
                </a:lnTo>
                <a:lnTo>
                  <a:pt x="3778" y="7630"/>
                </a:lnTo>
                <a:close/>
                <a:moveTo>
                  <a:pt x="3736" y="7582"/>
                </a:moveTo>
                <a:lnTo>
                  <a:pt x="3736" y="7582"/>
                </a:lnTo>
                <a:lnTo>
                  <a:pt x="3738" y="7584"/>
                </a:lnTo>
                <a:lnTo>
                  <a:pt x="3740" y="7584"/>
                </a:lnTo>
                <a:lnTo>
                  <a:pt x="3738" y="7576"/>
                </a:lnTo>
                <a:lnTo>
                  <a:pt x="3736" y="7568"/>
                </a:lnTo>
                <a:lnTo>
                  <a:pt x="3734" y="7566"/>
                </a:lnTo>
                <a:lnTo>
                  <a:pt x="3730" y="7566"/>
                </a:lnTo>
                <a:lnTo>
                  <a:pt x="3728" y="7566"/>
                </a:lnTo>
                <a:lnTo>
                  <a:pt x="3726" y="7568"/>
                </a:lnTo>
                <a:lnTo>
                  <a:pt x="3726" y="7578"/>
                </a:lnTo>
                <a:lnTo>
                  <a:pt x="3726" y="7580"/>
                </a:lnTo>
                <a:lnTo>
                  <a:pt x="3728" y="7580"/>
                </a:lnTo>
                <a:lnTo>
                  <a:pt x="3732" y="7576"/>
                </a:lnTo>
                <a:lnTo>
                  <a:pt x="3734" y="7576"/>
                </a:lnTo>
                <a:lnTo>
                  <a:pt x="3734" y="7578"/>
                </a:lnTo>
                <a:lnTo>
                  <a:pt x="3734" y="7580"/>
                </a:lnTo>
                <a:lnTo>
                  <a:pt x="3736" y="7582"/>
                </a:lnTo>
                <a:close/>
                <a:moveTo>
                  <a:pt x="3742" y="7612"/>
                </a:moveTo>
                <a:lnTo>
                  <a:pt x="3742" y="7612"/>
                </a:lnTo>
                <a:lnTo>
                  <a:pt x="3746" y="7610"/>
                </a:lnTo>
                <a:lnTo>
                  <a:pt x="3746" y="7612"/>
                </a:lnTo>
                <a:lnTo>
                  <a:pt x="3748" y="7612"/>
                </a:lnTo>
                <a:lnTo>
                  <a:pt x="3752" y="7610"/>
                </a:lnTo>
                <a:lnTo>
                  <a:pt x="3754" y="7608"/>
                </a:lnTo>
                <a:lnTo>
                  <a:pt x="3752" y="7606"/>
                </a:lnTo>
                <a:lnTo>
                  <a:pt x="3752" y="7604"/>
                </a:lnTo>
                <a:lnTo>
                  <a:pt x="3754" y="7602"/>
                </a:lnTo>
                <a:lnTo>
                  <a:pt x="3758" y="7600"/>
                </a:lnTo>
                <a:lnTo>
                  <a:pt x="3758" y="7598"/>
                </a:lnTo>
                <a:lnTo>
                  <a:pt x="3756" y="7598"/>
                </a:lnTo>
                <a:lnTo>
                  <a:pt x="3752" y="7598"/>
                </a:lnTo>
                <a:lnTo>
                  <a:pt x="3750" y="7600"/>
                </a:lnTo>
                <a:lnTo>
                  <a:pt x="3750" y="7598"/>
                </a:lnTo>
                <a:lnTo>
                  <a:pt x="3750" y="7596"/>
                </a:lnTo>
                <a:lnTo>
                  <a:pt x="3748" y="7594"/>
                </a:lnTo>
                <a:lnTo>
                  <a:pt x="3746" y="7594"/>
                </a:lnTo>
                <a:lnTo>
                  <a:pt x="3742" y="7592"/>
                </a:lnTo>
                <a:lnTo>
                  <a:pt x="3740" y="7590"/>
                </a:lnTo>
                <a:lnTo>
                  <a:pt x="3734" y="7590"/>
                </a:lnTo>
                <a:lnTo>
                  <a:pt x="3732" y="7592"/>
                </a:lnTo>
                <a:lnTo>
                  <a:pt x="3736" y="7596"/>
                </a:lnTo>
                <a:lnTo>
                  <a:pt x="3740" y="7598"/>
                </a:lnTo>
                <a:lnTo>
                  <a:pt x="3742" y="7600"/>
                </a:lnTo>
                <a:lnTo>
                  <a:pt x="3742" y="7602"/>
                </a:lnTo>
                <a:lnTo>
                  <a:pt x="3738" y="7602"/>
                </a:lnTo>
                <a:lnTo>
                  <a:pt x="3736" y="7600"/>
                </a:lnTo>
                <a:lnTo>
                  <a:pt x="3732" y="7600"/>
                </a:lnTo>
                <a:lnTo>
                  <a:pt x="3730" y="7606"/>
                </a:lnTo>
                <a:lnTo>
                  <a:pt x="3730" y="7608"/>
                </a:lnTo>
                <a:lnTo>
                  <a:pt x="3730" y="7610"/>
                </a:lnTo>
                <a:lnTo>
                  <a:pt x="3734" y="7610"/>
                </a:lnTo>
                <a:lnTo>
                  <a:pt x="3738" y="7608"/>
                </a:lnTo>
                <a:lnTo>
                  <a:pt x="3738" y="7610"/>
                </a:lnTo>
                <a:lnTo>
                  <a:pt x="3736" y="7612"/>
                </a:lnTo>
                <a:lnTo>
                  <a:pt x="3738" y="7614"/>
                </a:lnTo>
                <a:lnTo>
                  <a:pt x="3740" y="7614"/>
                </a:lnTo>
                <a:lnTo>
                  <a:pt x="3742" y="7612"/>
                </a:lnTo>
                <a:close/>
                <a:moveTo>
                  <a:pt x="3758" y="7644"/>
                </a:moveTo>
                <a:lnTo>
                  <a:pt x="3758" y="7644"/>
                </a:lnTo>
                <a:lnTo>
                  <a:pt x="3754" y="7644"/>
                </a:lnTo>
                <a:lnTo>
                  <a:pt x="3750" y="7644"/>
                </a:lnTo>
                <a:lnTo>
                  <a:pt x="3750" y="7646"/>
                </a:lnTo>
                <a:lnTo>
                  <a:pt x="3752" y="7646"/>
                </a:lnTo>
                <a:lnTo>
                  <a:pt x="3756" y="7648"/>
                </a:lnTo>
                <a:lnTo>
                  <a:pt x="3756" y="7650"/>
                </a:lnTo>
                <a:lnTo>
                  <a:pt x="3756" y="7652"/>
                </a:lnTo>
                <a:lnTo>
                  <a:pt x="3760" y="7654"/>
                </a:lnTo>
                <a:lnTo>
                  <a:pt x="3762" y="7654"/>
                </a:lnTo>
                <a:lnTo>
                  <a:pt x="3764" y="7652"/>
                </a:lnTo>
                <a:lnTo>
                  <a:pt x="3768" y="7650"/>
                </a:lnTo>
                <a:lnTo>
                  <a:pt x="3770" y="7650"/>
                </a:lnTo>
                <a:lnTo>
                  <a:pt x="3772" y="7650"/>
                </a:lnTo>
                <a:lnTo>
                  <a:pt x="3772" y="7648"/>
                </a:lnTo>
                <a:lnTo>
                  <a:pt x="3772" y="7642"/>
                </a:lnTo>
                <a:lnTo>
                  <a:pt x="3770" y="7638"/>
                </a:lnTo>
                <a:lnTo>
                  <a:pt x="3766" y="7634"/>
                </a:lnTo>
                <a:lnTo>
                  <a:pt x="3764" y="7634"/>
                </a:lnTo>
                <a:lnTo>
                  <a:pt x="3762" y="7636"/>
                </a:lnTo>
                <a:lnTo>
                  <a:pt x="3764" y="7642"/>
                </a:lnTo>
                <a:lnTo>
                  <a:pt x="3764" y="7644"/>
                </a:lnTo>
                <a:lnTo>
                  <a:pt x="3758" y="7644"/>
                </a:lnTo>
                <a:close/>
                <a:moveTo>
                  <a:pt x="3752" y="7630"/>
                </a:moveTo>
                <a:lnTo>
                  <a:pt x="3752" y="7630"/>
                </a:lnTo>
                <a:lnTo>
                  <a:pt x="3750" y="7634"/>
                </a:lnTo>
                <a:lnTo>
                  <a:pt x="3752" y="7636"/>
                </a:lnTo>
                <a:lnTo>
                  <a:pt x="3754" y="7640"/>
                </a:lnTo>
                <a:lnTo>
                  <a:pt x="3758" y="7640"/>
                </a:lnTo>
                <a:lnTo>
                  <a:pt x="3760" y="7640"/>
                </a:lnTo>
                <a:lnTo>
                  <a:pt x="3760" y="7636"/>
                </a:lnTo>
                <a:lnTo>
                  <a:pt x="3756" y="7632"/>
                </a:lnTo>
                <a:lnTo>
                  <a:pt x="3754" y="7630"/>
                </a:lnTo>
                <a:lnTo>
                  <a:pt x="3752" y="7630"/>
                </a:lnTo>
                <a:close/>
                <a:moveTo>
                  <a:pt x="3770" y="7654"/>
                </a:moveTo>
                <a:lnTo>
                  <a:pt x="3770" y="7654"/>
                </a:lnTo>
                <a:lnTo>
                  <a:pt x="3768" y="7654"/>
                </a:lnTo>
                <a:lnTo>
                  <a:pt x="3766" y="7654"/>
                </a:lnTo>
                <a:lnTo>
                  <a:pt x="3766" y="7656"/>
                </a:lnTo>
                <a:lnTo>
                  <a:pt x="3770" y="7660"/>
                </a:lnTo>
                <a:lnTo>
                  <a:pt x="3772" y="7660"/>
                </a:lnTo>
                <a:lnTo>
                  <a:pt x="3772" y="7658"/>
                </a:lnTo>
                <a:lnTo>
                  <a:pt x="3772" y="7656"/>
                </a:lnTo>
                <a:lnTo>
                  <a:pt x="3770" y="7654"/>
                </a:lnTo>
                <a:close/>
                <a:moveTo>
                  <a:pt x="3750" y="7544"/>
                </a:moveTo>
                <a:lnTo>
                  <a:pt x="3750" y="7544"/>
                </a:lnTo>
                <a:lnTo>
                  <a:pt x="3752" y="7542"/>
                </a:lnTo>
                <a:lnTo>
                  <a:pt x="3752" y="7536"/>
                </a:lnTo>
                <a:lnTo>
                  <a:pt x="3750" y="7534"/>
                </a:lnTo>
                <a:lnTo>
                  <a:pt x="3746" y="7534"/>
                </a:lnTo>
                <a:lnTo>
                  <a:pt x="3742" y="7534"/>
                </a:lnTo>
                <a:lnTo>
                  <a:pt x="3740" y="7538"/>
                </a:lnTo>
                <a:lnTo>
                  <a:pt x="3740" y="7540"/>
                </a:lnTo>
                <a:lnTo>
                  <a:pt x="3742" y="7540"/>
                </a:lnTo>
                <a:lnTo>
                  <a:pt x="3746" y="7540"/>
                </a:lnTo>
                <a:lnTo>
                  <a:pt x="3750" y="7544"/>
                </a:lnTo>
                <a:close/>
                <a:moveTo>
                  <a:pt x="3750" y="7500"/>
                </a:moveTo>
                <a:lnTo>
                  <a:pt x="3750" y="7500"/>
                </a:lnTo>
                <a:lnTo>
                  <a:pt x="3748" y="7504"/>
                </a:lnTo>
                <a:lnTo>
                  <a:pt x="3750" y="7506"/>
                </a:lnTo>
                <a:lnTo>
                  <a:pt x="3762" y="7510"/>
                </a:lnTo>
                <a:lnTo>
                  <a:pt x="3768" y="7512"/>
                </a:lnTo>
                <a:lnTo>
                  <a:pt x="3770" y="7508"/>
                </a:lnTo>
                <a:lnTo>
                  <a:pt x="3772" y="7506"/>
                </a:lnTo>
                <a:lnTo>
                  <a:pt x="3770" y="7506"/>
                </a:lnTo>
                <a:lnTo>
                  <a:pt x="3768" y="7506"/>
                </a:lnTo>
                <a:lnTo>
                  <a:pt x="3766" y="7504"/>
                </a:lnTo>
                <a:lnTo>
                  <a:pt x="3766" y="7502"/>
                </a:lnTo>
                <a:lnTo>
                  <a:pt x="3766" y="7500"/>
                </a:lnTo>
                <a:lnTo>
                  <a:pt x="3766" y="7496"/>
                </a:lnTo>
                <a:lnTo>
                  <a:pt x="3766" y="7492"/>
                </a:lnTo>
                <a:lnTo>
                  <a:pt x="3762" y="7482"/>
                </a:lnTo>
                <a:lnTo>
                  <a:pt x="3760" y="7482"/>
                </a:lnTo>
                <a:lnTo>
                  <a:pt x="3758" y="7484"/>
                </a:lnTo>
                <a:lnTo>
                  <a:pt x="3758" y="7490"/>
                </a:lnTo>
                <a:lnTo>
                  <a:pt x="3758" y="7492"/>
                </a:lnTo>
                <a:lnTo>
                  <a:pt x="3760" y="7498"/>
                </a:lnTo>
                <a:lnTo>
                  <a:pt x="3758" y="7500"/>
                </a:lnTo>
                <a:lnTo>
                  <a:pt x="3756" y="7498"/>
                </a:lnTo>
                <a:lnTo>
                  <a:pt x="3754" y="7498"/>
                </a:lnTo>
                <a:lnTo>
                  <a:pt x="3750" y="7500"/>
                </a:lnTo>
                <a:close/>
                <a:moveTo>
                  <a:pt x="3790" y="7468"/>
                </a:moveTo>
                <a:lnTo>
                  <a:pt x="3790" y="7468"/>
                </a:lnTo>
                <a:lnTo>
                  <a:pt x="3794" y="7470"/>
                </a:lnTo>
                <a:lnTo>
                  <a:pt x="3796" y="7466"/>
                </a:lnTo>
                <a:lnTo>
                  <a:pt x="3794" y="7464"/>
                </a:lnTo>
                <a:lnTo>
                  <a:pt x="3788" y="7462"/>
                </a:lnTo>
                <a:lnTo>
                  <a:pt x="3784" y="7462"/>
                </a:lnTo>
                <a:lnTo>
                  <a:pt x="3778" y="7462"/>
                </a:lnTo>
                <a:lnTo>
                  <a:pt x="3772" y="7462"/>
                </a:lnTo>
                <a:lnTo>
                  <a:pt x="3770" y="7464"/>
                </a:lnTo>
                <a:lnTo>
                  <a:pt x="3770" y="7466"/>
                </a:lnTo>
                <a:lnTo>
                  <a:pt x="3772" y="7468"/>
                </a:lnTo>
                <a:lnTo>
                  <a:pt x="3778" y="7468"/>
                </a:lnTo>
                <a:lnTo>
                  <a:pt x="3784" y="7466"/>
                </a:lnTo>
                <a:lnTo>
                  <a:pt x="3790" y="7468"/>
                </a:lnTo>
                <a:close/>
                <a:moveTo>
                  <a:pt x="3742" y="7476"/>
                </a:moveTo>
                <a:lnTo>
                  <a:pt x="3742" y="7476"/>
                </a:lnTo>
                <a:lnTo>
                  <a:pt x="3740" y="7476"/>
                </a:lnTo>
                <a:lnTo>
                  <a:pt x="3738" y="7478"/>
                </a:lnTo>
                <a:lnTo>
                  <a:pt x="3740" y="7482"/>
                </a:lnTo>
                <a:lnTo>
                  <a:pt x="3746" y="7496"/>
                </a:lnTo>
                <a:lnTo>
                  <a:pt x="3748" y="7496"/>
                </a:lnTo>
                <a:lnTo>
                  <a:pt x="3750" y="7496"/>
                </a:lnTo>
                <a:lnTo>
                  <a:pt x="3754" y="7494"/>
                </a:lnTo>
                <a:lnTo>
                  <a:pt x="3754" y="7492"/>
                </a:lnTo>
                <a:lnTo>
                  <a:pt x="3754" y="7490"/>
                </a:lnTo>
                <a:lnTo>
                  <a:pt x="3756" y="7484"/>
                </a:lnTo>
                <a:lnTo>
                  <a:pt x="3754" y="7482"/>
                </a:lnTo>
                <a:lnTo>
                  <a:pt x="3752" y="7480"/>
                </a:lnTo>
                <a:lnTo>
                  <a:pt x="3742" y="7476"/>
                </a:lnTo>
                <a:close/>
                <a:moveTo>
                  <a:pt x="3730" y="7544"/>
                </a:moveTo>
                <a:lnTo>
                  <a:pt x="3730" y="7544"/>
                </a:lnTo>
                <a:lnTo>
                  <a:pt x="3730" y="7542"/>
                </a:lnTo>
                <a:lnTo>
                  <a:pt x="3732" y="7540"/>
                </a:lnTo>
                <a:lnTo>
                  <a:pt x="3734" y="7538"/>
                </a:lnTo>
                <a:lnTo>
                  <a:pt x="3734" y="7534"/>
                </a:lnTo>
                <a:lnTo>
                  <a:pt x="3734" y="7532"/>
                </a:lnTo>
                <a:lnTo>
                  <a:pt x="3732" y="7534"/>
                </a:lnTo>
                <a:lnTo>
                  <a:pt x="3730" y="7536"/>
                </a:lnTo>
                <a:lnTo>
                  <a:pt x="3726" y="7538"/>
                </a:lnTo>
                <a:lnTo>
                  <a:pt x="3724" y="7538"/>
                </a:lnTo>
                <a:lnTo>
                  <a:pt x="3722" y="7540"/>
                </a:lnTo>
                <a:lnTo>
                  <a:pt x="3722" y="7542"/>
                </a:lnTo>
                <a:lnTo>
                  <a:pt x="3724" y="7546"/>
                </a:lnTo>
                <a:lnTo>
                  <a:pt x="3728" y="7548"/>
                </a:lnTo>
                <a:lnTo>
                  <a:pt x="3730" y="7544"/>
                </a:lnTo>
                <a:close/>
                <a:moveTo>
                  <a:pt x="3742" y="7474"/>
                </a:moveTo>
                <a:lnTo>
                  <a:pt x="3742" y="7474"/>
                </a:lnTo>
                <a:lnTo>
                  <a:pt x="3746" y="7472"/>
                </a:lnTo>
                <a:lnTo>
                  <a:pt x="3748" y="7474"/>
                </a:lnTo>
                <a:lnTo>
                  <a:pt x="3750" y="7476"/>
                </a:lnTo>
                <a:lnTo>
                  <a:pt x="3754" y="7476"/>
                </a:lnTo>
                <a:lnTo>
                  <a:pt x="3756" y="7474"/>
                </a:lnTo>
                <a:lnTo>
                  <a:pt x="3758" y="7468"/>
                </a:lnTo>
                <a:lnTo>
                  <a:pt x="3756" y="7462"/>
                </a:lnTo>
                <a:lnTo>
                  <a:pt x="3756" y="7460"/>
                </a:lnTo>
                <a:lnTo>
                  <a:pt x="3754" y="7460"/>
                </a:lnTo>
                <a:lnTo>
                  <a:pt x="3752" y="7464"/>
                </a:lnTo>
                <a:lnTo>
                  <a:pt x="3750" y="7466"/>
                </a:lnTo>
                <a:lnTo>
                  <a:pt x="3744" y="7468"/>
                </a:lnTo>
                <a:lnTo>
                  <a:pt x="3740" y="7470"/>
                </a:lnTo>
                <a:lnTo>
                  <a:pt x="3738" y="7472"/>
                </a:lnTo>
                <a:lnTo>
                  <a:pt x="3738" y="7474"/>
                </a:lnTo>
                <a:lnTo>
                  <a:pt x="3742" y="7474"/>
                </a:lnTo>
                <a:close/>
                <a:moveTo>
                  <a:pt x="3732" y="7494"/>
                </a:moveTo>
                <a:lnTo>
                  <a:pt x="3732" y="7494"/>
                </a:lnTo>
                <a:lnTo>
                  <a:pt x="3734" y="7494"/>
                </a:lnTo>
                <a:lnTo>
                  <a:pt x="3736" y="7494"/>
                </a:lnTo>
                <a:lnTo>
                  <a:pt x="3736" y="7502"/>
                </a:lnTo>
                <a:lnTo>
                  <a:pt x="3738" y="7510"/>
                </a:lnTo>
                <a:lnTo>
                  <a:pt x="3738" y="7512"/>
                </a:lnTo>
                <a:lnTo>
                  <a:pt x="3740" y="7512"/>
                </a:lnTo>
                <a:lnTo>
                  <a:pt x="3744" y="7508"/>
                </a:lnTo>
                <a:lnTo>
                  <a:pt x="3746" y="7504"/>
                </a:lnTo>
                <a:lnTo>
                  <a:pt x="3740" y="7492"/>
                </a:lnTo>
                <a:lnTo>
                  <a:pt x="3738" y="7486"/>
                </a:lnTo>
                <a:lnTo>
                  <a:pt x="3736" y="7480"/>
                </a:lnTo>
                <a:lnTo>
                  <a:pt x="3734" y="7472"/>
                </a:lnTo>
                <a:lnTo>
                  <a:pt x="3732" y="7472"/>
                </a:lnTo>
                <a:lnTo>
                  <a:pt x="3728" y="7474"/>
                </a:lnTo>
                <a:lnTo>
                  <a:pt x="3726" y="7478"/>
                </a:lnTo>
                <a:lnTo>
                  <a:pt x="3726" y="7480"/>
                </a:lnTo>
                <a:lnTo>
                  <a:pt x="3728" y="7484"/>
                </a:lnTo>
                <a:lnTo>
                  <a:pt x="3728" y="7488"/>
                </a:lnTo>
                <a:lnTo>
                  <a:pt x="3726" y="7490"/>
                </a:lnTo>
                <a:lnTo>
                  <a:pt x="3726" y="7494"/>
                </a:lnTo>
                <a:lnTo>
                  <a:pt x="3728" y="7494"/>
                </a:lnTo>
                <a:lnTo>
                  <a:pt x="3732" y="7494"/>
                </a:lnTo>
                <a:close/>
                <a:moveTo>
                  <a:pt x="3722" y="7504"/>
                </a:moveTo>
                <a:lnTo>
                  <a:pt x="3722" y="7504"/>
                </a:lnTo>
                <a:lnTo>
                  <a:pt x="3722" y="7508"/>
                </a:lnTo>
                <a:lnTo>
                  <a:pt x="3724" y="7510"/>
                </a:lnTo>
                <a:lnTo>
                  <a:pt x="3728" y="7510"/>
                </a:lnTo>
                <a:lnTo>
                  <a:pt x="3732" y="7510"/>
                </a:lnTo>
                <a:lnTo>
                  <a:pt x="3734" y="7506"/>
                </a:lnTo>
                <a:lnTo>
                  <a:pt x="3734" y="7502"/>
                </a:lnTo>
                <a:lnTo>
                  <a:pt x="3732" y="7498"/>
                </a:lnTo>
                <a:lnTo>
                  <a:pt x="3730" y="7498"/>
                </a:lnTo>
                <a:lnTo>
                  <a:pt x="3728" y="7500"/>
                </a:lnTo>
                <a:lnTo>
                  <a:pt x="3724" y="7498"/>
                </a:lnTo>
                <a:lnTo>
                  <a:pt x="3722" y="7500"/>
                </a:lnTo>
                <a:lnTo>
                  <a:pt x="3722" y="7504"/>
                </a:lnTo>
                <a:close/>
                <a:moveTo>
                  <a:pt x="3732" y="7530"/>
                </a:moveTo>
                <a:lnTo>
                  <a:pt x="3732" y="7530"/>
                </a:lnTo>
                <a:lnTo>
                  <a:pt x="3734" y="7530"/>
                </a:lnTo>
                <a:lnTo>
                  <a:pt x="3736" y="7530"/>
                </a:lnTo>
                <a:lnTo>
                  <a:pt x="3738" y="7532"/>
                </a:lnTo>
                <a:lnTo>
                  <a:pt x="3738" y="7530"/>
                </a:lnTo>
                <a:lnTo>
                  <a:pt x="3738" y="7524"/>
                </a:lnTo>
                <a:lnTo>
                  <a:pt x="3732" y="7522"/>
                </a:lnTo>
                <a:lnTo>
                  <a:pt x="3728" y="7522"/>
                </a:lnTo>
                <a:lnTo>
                  <a:pt x="3724" y="7522"/>
                </a:lnTo>
                <a:lnTo>
                  <a:pt x="3722" y="7524"/>
                </a:lnTo>
                <a:lnTo>
                  <a:pt x="3722" y="7528"/>
                </a:lnTo>
                <a:lnTo>
                  <a:pt x="3722" y="7530"/>
                </a:lnTo>
                <a:lnTo>
                  <a:pt x="3726" y="7530"/>
                </a:lnTo>
                <a:lnTo>
                  <a:pt x="3732" y="7530"/>
                </a:lnTo>
                <a:close/>
                <a:moveTo>
                  <a:pt x="3746" y="7456"/>
                </a:moveTo>
                <a:lnTo>
                  <a:pt x="3746" y="7456"/>
                </a:lnTo>
                <a:lnTo>
                  <a:pt x="3742" y="7454"/>
                </a:lnTo>
                <a:lnTo>
                  <a:pt x="3740" y="7456"/>
                </a:lnTo>
                <a:lnTo>
                  <a:pt x="3738" y="7458"/>
                </a:lnTo>
                <a:lnTo>
                  <a:pt x="3740" y="7462"/>
                </a:lnTo>
                <a:lnTo>
                  <a:pt x="3742" y="7462"/>
                </a:lnTo>
                <a:lnTo>
                  <a:pt x="3744" y="7462"/>
                </a:lnTo>
                <a:lnTo>
                  <a:pt x="3746" y="7460"/>
                </a:lnTo>
                <a:lnTo>
                  <a:pt x="3746" y="7456"/>
                </a:lnTo>
                <a:close/>
                <a:moveTo>
                  <a:pt x="3788" y="7418"/>
                </a:moveTo>
                <a:lnTo>
                  <a:pt x="3788" y="7418"/>
                </a:lnTo>
                <a:lnTo>
                  <a:pt x="3788" y="7414"/>
                </a:lnTo>
                <a:lnTo>
                  <a:pt x="3784" y="7414"/>
                </a:lnTo>
                <a:lnTo>
                  <a:pt x="3780" y="7414"/>
                </a:lnTo>
                <a:lnTo>
                  <a:pt x="3780" y="7416"/>
                </a:lnTo>
                <a:lnTo>
                  <a:pt x="3780" y="7420"/>
                </a:lnTo>
                <a:lnTo>
                  <a:pt x="3782" y="7420"/>
                </a:lnTo>
                <a:lnTo>
                  <a:pt x="3786" y="7420"/>
                </a:lnTo>
                <a:lnTo>
                  <a:pt x="3788" y="7418"/>
                </a:lnTo>
                <a:close/>
                <a:moveTo>
                  <a:pt x="3732" y="7512"/>
                </a:moveTo>
                <a:lnTo>
                  <a:pt x="3732" y="7512"/>
                </a:lnTo>
                <a:lnTo>
                  <a:pt x="3724" y="7514"/>
                </a:lnTo>
                <a:lnTo>
                  <a:pt x="3722" y="7518"/>
                </a:lnTo>
                <a:lnTo>
                  <a:pt x="3724" y="7518"/>
                </a:lnTo>
                <a:lnTo>
                  <a:pt x="3732" y="7516"/>
                </a:lnTo>
                <a:lnTo>
                  <a:pt x="3736" y="7514"/>
                </a:lnTo>
                <a:lnTo>
                  <a:pt x="3736" y="7512"/>
                </a:lnTo>
                <a:lnTo>
                  <a:pt x="3734" y="7512"/>
                </a:lnTo>
                <a:lnTo>
                  <a:pt x="3732" y="7512"/>
                </a:lnTo>
                <a:close/>
                <a:moveTo>
                  <a:pt x="3746" y="7528"/>
                </a:moveTo>
                <a:lnTo>
                  <a:pt x="3746" y="7528"/>
                </a:lnTo>
                <a:lnTo>
                  <a:pt x="3746" y="7526"/>
                </a:lnTo>
                <a:lnTo>
                  <a:pt x="3740" y="7520"/>
                </a:lnTo>
                <a:lnTo>
                  <a:pt x="3738" y="7518"/>
                </a:lnTo>
                <a:lnTo>
                  <a:pt x="3738" y="7520"/>
                </a:lnTo>
                <a:lnTo>
                  <a:pt x="3740" y="7524"/>
                </a:lnTo>
                <a:lnTo>
                  <a:pt x="3742" y="7528"/>
                </a:lnTo>
                <a:lnTo>
                  <a:pt x="3744" y="7530"/>
                </a:lnTo>
                <a:lnTo>
                  <a:pt x="3746" y="7528"/>
                </a:lnTo>
                <a:close/>
                <a:moveTo>
                  <a:pt x="3772" y="7494"/>
                </a:moveTo>
                <a:lnTo>
                  <a:pt x="3772" y="7494"/>
                </a:lnTo>
                <a:lnTo>
                  <a:pt x="3782" y="7496"/>
                </a:lnTo>
                <a:lnTo>
                  <a:pt x="3786" y="7496"/>
                </a:lnTo>
                <a:lnTo>
                  <a:pt x="3780" y="7492"/>
                </a:lnTo>
                <a:lnTo>
                  <a:pt x="3772" y="7486"/>
                </a:lnTo>
                <a:lnTo>
                  <a:pt x="3768" y="7480"/>
                </a:lnTo>
                <a:lnTo>
                  <a:pt x="3766" y="7482"/>
                </a:lnTo>
                <a:lnTo>
                  <a:pt x="3766" y="7486"/>
                </a:lnTo>
                <a:lnTo>
                  <a:pt x="3768" y="7492"/>
                </a:lnTo>
                <a:lnTo>
                  <a:pt x="3772" y="7494"/>
                </a:lnTo>
                <a:close/>
                <a:moveTo>
                  <a:pt x="4194" y="7874"/>
                </a:moveTo>
                <a:lnTo>
                  <a:pt x="4194" y="7874"/>
                </a:lnTo>
                <a:lnTo>
                  <a:pt x="4188" y="7874"/>
                </a:lnTo>
                <a:lnTo>
                  <a:pt x="4184" y="7874"/>
                </a:lnTo>
                <a:lnTo>
                  <a:pt x="4180" y="7874"/>
                </a:lnTo>
                <a:lnTo>
                  <a:pt x="4176" y="7876"/>
                </a:lnTo>
                <a:lnTo>
                  <a:pt x="4166" y="7878"/>
                </a:lnTo>
                <a:lnTo>
                  <a:pt x="4164" y="7880"/>
                </a:lnTo>
                <a:lnTo>
                  <a:pt x="4166" y="7884"/>
                </a:lnTo>
                <a:lnTo>
                  <a:pt x="4170" y="7884"/>
                </a:lnTo>
                <a:lnTo>
                  <a:pt x="4174" y="7880"/>
                </a:lnTo>
                <a:lnTo>
                  <a:pt x="4178" y="7878"/>
                </a:lnTo>
                <a:lnTo>
                  <a:pt x="4180" y="7878"/>
                </a:lnTo>
                <a:lnTo>
                  <a:pt x="4182" y="7880"/>
                </a:lnTo>
                <a:lnTo>
                  <a:pt x="4186" y="7880"/>
                </a:lnTo>
                <a:lnTo>
                  <a:pt x="4190" y="7878"/>
                </a:lnTo>
                <a:lnTo>
                  <a:pt x="4192" y="7880"/>
                </a:lnTo>
                <a:lnTo>
                  <a:pt x="4196" y="7880"/>
                </a:lnTo>
                <a:lnTo>
                  <a:pt x="4200" y="7878"/>
                </a:lnTo>
                <a:lnTo>
                  <a:pt x="4200" y="7876"/>
                </a:lnTo>
                <a:lnTo>
                  <a:pt x="4198" y="7874"/>
                </a:lnTo>
                <a:lnTo>
                  <a:pt x="4194" y="7874"/>
                </a:lnTo>
                <a:close/>
                <a:moveTo>
                  <a:pt x="4054" y="7888"/>
                </a:moveTo>
                <a:lnTo>
                  <a:pt x="4054" y="7888"/>
                </a:lnTo>
                <a:lnTo>
                  <a:pt x="4026" y="7886"/>
                </a:lnTo>
                <a:lnTo>
                  <a:pt x="4018" y="7888"/>
                </a:lnTo>
                <a:lnTo>
                  <a:pt x="4020" y="7890"/>
                </a:lnTo>
                <a:lnTo>
                  <a:pt x="4022" y="7892"/>
                </a:lnTo>
                <a:lnTo>
                  <a:pt x="4024" y="7894"/>
                </a:lnTo>
                <a:lnTo>
                  <a:pt x="4024" y="7896"/>
                </a:lnTo>
                <a:lnTo>
                  <a:pt x="4024" y="7898"/>
                </a:lnTo>
                <a:lnTo>
                  <a:pt x="4026" y="7906"/>
                </a:lnTo>
                <a:lnTo>
                  <a:pt x="4028" y="7906"/>
                </a:lnTo>
                <a:lnTo>
                  <a:pt x="4032" y="7908"/>
                </a:lnTo>
                <a:lnTo>
                  <a:pt x="4042" y="7908"/>
                </a:lnTo>
                <a:lnTo>
                  <a:pt x="4046" y="7906"/>
                </a:lnTo>
                <a:lnTo>
                  <a:pt x="4046" y="7904"/>
                </a:lnTo>
                <a:lnTo>
                  <a:pt x="4046" y="7902"/>
                </a:lnTo>
                <a:lnTo>
                  <a:pt x="4050" y="7902"/>
                </a:lnTo>
                <a:lnTo>
                  <a:pt x="4054" y="7904"/>
                </a:lnTo>
                <a:lnTo>
                  <a:pt x="4054" y="7906"/>
                </a:lnTo>
                <a:lnTo>
                  <a:pt x="4054" y="7910"/>
                </a:lnTo>
                <a:lnTo>
                  <a:pt x="4058" y="7910"/>
                </a:lnTo>
                <a:lnTo>
                  <a:pt x="4062" y="7910"/>
                </a:lnTo>
                <a:lnTo>
                  <a:pt x="4066" y="7908"/>
                </a:lnTo>
                <a:lnTo>
                  <a:pt x="4068" y="7898"/>
                </a:lnTo>
                <a:lnTo>
                  <a:pt x="4070" y="7894"/>
                </a:lnTo>
                <a:lnTo>
                  <a:pt x="4068" y="7892"/>
                </a:lnTo>
                <a:lnTo>
                  <a:pt x="4064" y="7890"/>
                </a:lnTo>
                <a:lnTo>
                  <a:pt x="4060" y="7888"/>
                </a:lnTo>
                <a:lnTo>
                  <a:pt x="4054" y="7888"/>
                </a:lnTo>
                <a:close/>
                <a:moveTo>
                  <a:pt x="4070" y="7910"/>
                </a:moveTo>
                <a:lnTo>
                  <a:pt x="4070" y="7910"/>
                </a:lnTo>
                <a:lnTo>
                  <a:pt x="4070" y="7912"/>
                </a:lnTo>
                <a:lnTo>
                  <a:pt x="4074" y="7912"/>
                </a:lnTo>
                <a:lnTo>
                  <a:pt x="4076" y="7910"/>
                </a:lnTo>
                <a:lnTo>
                  <a:pt x="4078" y="7908"/>
                </a:lnTo>
                <a:lnTo>
                  <a:pt x="4076" y="7904"/>
                </a:lnTo>
                <a:lnTo>
                  <a:pt x="4074" y="7906"/>
                </a:lnTo>
                <a:lnTo>
                  <a:pt x="4070" y="7908"/>
                </a:lnTo>
                <a:lnTo>
                  <a:pt x="4070" y="7910"/>
                </a:lnTo>
                <a:close/>
                <a:moveTo>
                  <a:pt x="4088" y="7908"/>
                </a:moveTo>
                <a:lnTo>
                  <a:pt x="4088" y="7908"/>
                </a:lnTo>
                <a:lnTo>
                  <a:pt x="4092" y="7908"/>
                </a:lnTo>
                <a:lnTo>
                  <a:pt x="4094" y="7906"/>
                </a:lnTo>
                <a:lnTo>
                  <a:pt x="4094" y="7904"/>
                </a:lnTo>
                <a:lnTo>
                  <a:pt x="4092" y="7902"/>
                </a:lnTo>
                <a:lnTo>
                  <a:pt x="4090" y="7902"/>
                </a:lnTo>
                <a:lnTo>
                  <a:pt x="4088" y="7904"/>
                </a:lnTo>
                <a:lnTo>
                  <a:pt x="4086" y="7906"/>
                </a:lnTo>
                <a:lnTo>
                  <a:pt x="4088" y="7908"/>
                </a:lnTo>
                <a:close/>
                <a:moveTo>
                  <a:pt x="1488" y="2116"/>
                </a:moveTo>
                <a:lnTo>
                  <a:pt x="1488" y="2116"/>
                </a:lnTo>
                <a:lnTo>
                  <a:pt x="1490" y="2118"/>
                </a:lnTo>
                <a:lnTo>
                  <a:pt x="1492" y="2118"/>
                </a:lnTo>
                <a:lnTo>
                  <a:pt x="1494" y="2118"/>
                </a:lnTo>
                <a:lnTo>
                  <a:pt x="1498" y="2114"/>
                </a:lnTo>
                <a:lnTo>
                  <a:pt x="1498" y="2110"/>
                </a:lnTo>
                <a:lnTo>
                  <a:pt x="1496" y="2108"/>
                </a:lnTo>
                <a:lnTo>
                  <a:pt x="1492" y="2110"/>
                </a:lnTo>
                <a:lnTo>
                  <a:pt x="1490" y="2112"/>
                </a:lnTo>
                <a:lnTo>
                  <a:pt x="1488" y="2116"/>
                </a:lnTo>
                <a:close/>
                <a:moveTo>
                  <a:pt x="1514" y="2102"/>
                </a:moveTo>
                <a:lnTo>
                  <a:pt x="1514" y="2102"/>
                </a:lnTo>
                <a:lnTo>
                  <a:pt x="1518" y="2098"/>
                </a:lnTo>
                <a:lnTo>
                  <a:pt x="1522" y="2092"/>
                </a:lnTo>
                <a:lnTo>
                  <a:pt x="1524" y="2088"/>
                </a:lnTo>
                <a:lnTo>
                  <a:pt x="1522" y="2088"/>
                </a:lnTo>
                <a:lnTo>
                  <a:pt x="1516" y="2094"/>
                </a:lnTo>
                <a:lnTo>
                  <a:pt x="1508" y="2100"/>
                </a:lnTo>
                <a:lnTo>
                  <a:pt x="1506" y="2102"/>
                </a:lnTo>
                <a:lnTo>
                  <a:pt x="1508" y="2106"/>
                </a:lnTo>
                <a:lnTo>
                  <a:pt x="1510" y="2106"/>
                </a:lnTo>
                <a:lnTo>
                  <a:pt x="1514" y="2102"/>
                </a:lnTo>
                <a:close/>
                <a:moveTo>
                  <a:pt x="1474" y="2094"/>
                </a:moveTo>
                <a:lnTo>
                  <a:pt x="1474" y="2094"/>
                </a:lnTo>
                <a:lnTo>
                  <a:pt x="1476" y="2096"/>
                </a:lnTo>
                <a:lnTo>
                  <a:pt x="1480" y="2092"/>
                </a:lnTo>
                <a:lnTo>
                  <a:pt x="1478" y="2088"/>
                </a:lnTo>
                <a:lnTo>
                  <a:pt x="1474" y="2088"/>
                </a:lnTo>
                <a:lnTo>
                  <a:pt x="1470" y="2090"/>
                </a:lnTo>
                <a:lnTo>
                  <a:pt x="1470" y="2092"/>
                </a:lnTo>
                <a:lnTo>
                  <a:pt x="1474" y="2094"/>
                </a:lnTo>
                <a:close/>
                <a:moveTo>
                  <a:pt x="1420" y="2104"/>
                </a:moveTo>
                <a:lnTo>
                  <a:pt x="1420" y="2104"/>
                </a:lnTo>
                <a:lnTo>
                  <a:pt x="1418" y="2100"/>
                </a:lnTo>
                <a:lnTo>
                  <a:pt x="1416" y="2096"/>
                </a:lnTo>
                <a:lnTo>
                  <a:pt x="1408" y="2088"/>
                </a:lnTo>
                <a:lnTo>
                  <a:pt x="1406" y="2084"/>
                </a:lnTo>
                <a:lnTo>
                  <a:pt x="1406" y="2082"/>
                </a:lnTo>
                <a:lnTo>
                  <a:pt x="1408" y="2080"/>
                </a:lnTo>
                <a:lnTo>
                  <a:pt x="1406" y="2078"/>
                </a:lnTo>
                <a:lnTo>
                  <a:pt x="1404" y="2072"/>
                </a:lnTo>
                <a:lnTo>
                  <a:pt x="1402" y="2074"/>
                </a:lnTo>
                <a:lnTo>
                  <a:pt x="1400" y="2076"/>
                </a:lnTo>
                <a:lnTo>
                  <a:pt x="1398" y="2080"/>
                </a:lnTo>
                <a:lnTo>
                  <a:pt x="1402" y="2088"/>
                </a:lnTo>
                <a:lnTo>
                  <a:pt x="1410" y="2100"/>
                </a:lnTo>
                <a:lnTo>
                  <a:pt x="1414" y="2106"/>
                </a:lnTo>
                <a:lnTo>
                  <a:pt x="1418" y="2108"/>
                </a:lnTo>
                <a:lnTo>
                  <a:pt x="1420" y="2108"/>
                </a:lnTo>
                <a:lnTo>
                  <a:pt x="1420" y="2104"/>
                </a:lnTo>
                <a:close/>
                <a:moveTo>
                  <a:pt x="628" y="1922"/>
                </a:moveTo>
                <a:lnTo>
                  <a:pt x="628" y="1922"/>
                </a:lnTo>
                <a:lnTo>
                  <a:pt x="624" y="1918"/>
                </a:lnTo>
                <a:lnTo>
                  <a:pt x="624" y="1916"/>
                </a:lnTo>
                <a:lnTo>
                  <a:pt x="624" y="1912"/>
                </a:lnTo>
                <a:lnTo>
                  <a:pt x="622" y="1908"/>
                </a:lnTo>
                <a:lnTo>
                  <a:pt x="618" y="1906"/>
                </a:lnTo>
                <a:lnTo>
                  <a:pt x="616" y="1906"/>
                </a:lnTo>
                <a:lnTo>
                  <a:pt x="612" y="1908"/>
                </a:lnTo>
                <a:lnTo>
                  <a:pt x="608" y="1906"/>
                </a:lnTo>
                <a:lnTo>
                  <a:pt x="602" y="1902"/>
                </a:lnTo>
                <a:lnTo>
                  <a:pt x="596" y="1900"/>
                </a:lnTo>
                <a:lnTo>
                  <a:pt x="592" y="1900"/>
                </a:lnTo>
                <a:lnTo>
                  <a:pt x="592" y="1902"/>
                </a:lnTo>
                <a:lnTo>
                  <a:pt x="592" y="1904"/>
                </a:lnTo>
                <a:lnTo>
                  <a:pt x="594" y="1908"/>
                </a:lnTo>
                <a:lnTo>
                  <a:pt x="592" y="1910"/>
                </a:lnTo>
                <a:lnTo>
                  <a:pt x="588" y="1914"/>
                </a:lnTo>
                <a:lnTo>
                  <a:pt x="580" y="1914"/>
                </a:lnTo>
                <a:lnTo>
                  <a:pt x="578" y="1912"/>
                </a:lnTo>
                <a:lnTo>
                  <a:pt x="574" y="1908"/>
                </a:lnTo>
                <a:lnTo>
                  <a:pt x="570" y="1904"/>
                </a:lnTo>
                <a:lnTo>
                  <a:pt x="568" y="1906"/>
                </a:lnTo>
                <a:lnTo>
                  <a:pt x="566" y="1912"/>
                </a:lnTo>
                <a:lnTo>
                  <a:pt x="564" y="1918"/>
                </a:lnTo>
                <a:lnTo>
                  <a:pt x="564" y="1922"/>
                </a:lnTo>
                <a:lnTo>
                  <a:pt x="562" y="1924"/>
                </a:lnTo>
                <a:lnTo>
                  <a:pt x="558" y="1922"/>
                </a:lnTo>
                <a:lnTo>
                  <a:pt x="550" y="1922"/>
                </a:lnTo>
                <a:lnTo>
                  <a:pt x="544" y="1924"/>
                </a:lnTo>
                <a:lnTo>
                  <a:pt x="538" y="1926"/>
                </a:lnTo>
                <a:lnTo>
                  <a:pt x="534" y="1932"/>
                </a:lnTo>
                <a:lnTo>
                  <a:pt x="530" y="1936"/>
                </a:lnTo>
                <a:lnTo>
                  <a:pt x="530" y="1940"/>
                </a:lnTo>
                <a:lnTo>
                  <a:pt x="530" y="1944"/>
                </a:lnTo>
                <a:lnTo>
                  <a:pt x="534" y="1952"/>
                </a:lnTo>
                <a:lnTo>
                  <a:pt x="538" y="1962"/>
                </a:lnTo>
                <a:lnTo>
                  <a:pt x="542" y="1968"/>
                </a:lnTo>
                <a:lnTo>
                  <a:pt x="544" y="1970"/>
                </a:lnTo>
                <a:lnTo>
                  <a:pt x="548" y="1970"/>
                </a:lnTo>
                <a:lnTo>
                  <a:pt x="550" y="1968"/>
                </a:lnTo>
                <a:lnTo>
                  <a:pt x="556" y="1964"/>
                </a:lnTo>
                <a:lnTo>
                  <a:pt x="560" y="1964"/>
                </a:lnTo>
                <a:lnTo>
                  <a:pt x="562" y="1964"/>
                </a:lnTo>
                <a:lnTo>
                  <a:pt x="564" y="1966"/>
                </a:lnTo>
                <a:lnTo>
                  <a:pt x="562" y="1968"/>
                </a:lnTo>
                <a:lnTo>
                  <a:pt x="560" y="1972"/>
                </a:lnTo>
                <a:lnTo>
                  <a:pt x="556" y="1978"/>
                </a:lnTo>
                <a:lnTo>
                  <a:pt x="556" y="1980"/>
                </a:lnTo>
                <a:lnTo>
                  <a:pt x="560" y="1980"/>
                </a:lnTo>
                <a:lnTo>
                  <a:pt x="566" y="1976"/>
                </a:lnTo>
                <a:lnTo>
                  <a:pt x="574" y="1970"/>
                </a:lnTo>
                <a:lnTo>
                  <a:pt x="576" y="1966"/>
                </a:lnTo>
                <a:lnTo>
                  <a:pt x="576" y="1962"/>
                </a:lnTo>
                <a:lnTo>
                  <a:pt x="578" y="1956"/>
                </a:lnTo>
                <a:lnTo>
                  <a:pt x="580" y="1954"/>
                </a:lnTo>
                <a:lnTo>
                  <a:pt x="586" y="1950"/>
                </a:lnTo>
                <a:lnTo>
                  <a:pt x="596" y="1948"/>
                </a:lnTo>
                <a:lnTo>
                  <a:pt x="610" y="1946"/>
                </a:lnTo>
                <a:lnTo>
                  <a:pt x="620" y="1940"/>
                </a:lnTo>
                <a:lnTo>
                  <a:pt x="628" y="1936"/>
                </a:lnTo>
                <a:lnTo>
                  <a:pt x="632" y="1930"/>
                </a:lnTo>
                <a:lnTo>
                  <a:pt x="632" y="1924"/>
                </a:lnTo>
                <a:lnTo>
                  <a:pt x="632" y="1922"/>
                </a:lnTo>
                <a:lnTo>
                  <a:pt x="628" y="1922"/>
                </a:lnTo>
                <a:close/>
                <a:moveTo>
                  <a:pt x="620" y="1874"/>
                </a:moveTo>
                <a:lnTo>
                  <a:pt x="620" y="1874"/>
                </a:lnTo>
                <a:lnTo>
                  <a:pt x="616" y="1870"/>
                </a:lnTo>
                <a:lnTo>
                  <a:pt x="612" y="1868"/>
                </a:lnTo>
                <a:lnTo>
                  <a:pt x="608" y="1870"/>
                </a:lnTo>
                <a:lnTo>
                  <a:pt x="608" y="1876"/>
                </a:lnTo>
                <a:lnTo>
                  <a:pt x="608" y="1880"/>
                </a:lnTo>
                <a:lnTo>
                  <a:pt x="606" y="1880"/>
                </a:lnTo>
                <a:lnTo>
                  <a:pt x="602" y="1880"/>
                </a:lnTo>
                <a:lnTo>
                  <a:pt x="596" y="1882"/>
                </a:lnTo>
                <a:lnTo>
                  <a:pt x="592" y="1886"/>
                </a:lnTo>
                <a:lnTo>
                  <a:pt x="592" y="1890"/>
                </a:lnTo>
                <a:lnTo>
                  <a:pt x="594" y="1894"/>
                </a:lnTo>
                <a:lnTo>
                  <a:pt x="600" y="1898"/>
                </a:lnTo>
                <a:lnTo>
                  <a:pt x="606" y="1900"/>
                </a:lnTo>
                <a:lnTo>
                  <a:pt x="610" y="1898"/>
                </a:lnTo>
                <a:lnTo>
                  <a:pt x="614" y="1894"/>
                </a:lnTo>
                <a:lnTo>
                  <a:pt x="618" y="1890"/>
                </a:lnTo>
                <a:lnTo>
                  <a:pt x="622" y="1890"/>
                </a:lnTo>
                <a:lnTo>
                  <a:pt x="632" y="1888"/>
                </a:lnTo>
                <a:lnTo>
                  <a:pt x="636" y="1886"/>
                </a:lnTo>
                <a:lnTo>
                  <a:pt x="640" y="1884"/>
                </a:lnTo>
                <a:lnTo>
                  <a:pt x="640" y="1880"/>
                </a:lnTo>
                <a:lnTo>
                  <a:pt x="636" y="1874"/>
                </a:lnTo>
                <a:lnTo>
                  <a:pt x="634" y="1872"/>
                </a:lnTo>
                <a:lnTo>
                  <a:pt x="632" y="1872"/>
                </a:lnTo>
                <a:lnTo>
                  <a:pt x="628" y="1874"/>
                </a:lnTo>
                <a:lnTo>
                  <a:pt x="624" y="1876"/>
                </a:lnTo>
                <a:lnTo>
                  <a:pt x="622" y="1876"/>
                </a:lnTo>
                <a:lnTo>
                  <a:pt x="620" y="1874"/>
                </a:lnTo>
                <a:close/>
                <a:moveTo>
                  <a:pt x="830" y="1754"/>
                </a:moveTo>
                <a:lnTo>
                  <a:pt x="830" y="1754"/>
                </a:lnTo>
                <a:lnTo>
                  <a:pt x="820" y="1766"/>
                </a:lnTo>
                <a:lnTo>
                  <a:pt x="804" y="1784"/>
                </a:lnTo>
                <a:lnTo>
                  <a:pt x="802" y="1786"/>
                </a:lnTo>
                <a:lnTo>
                  <a:pt x="806" y="1786"/>
                </a:lnTo>
                <a:lnTo>
                  <a:pt x="818" y="1782"/>
                </a:lnTo>
                <a:lnTo>
                  <a:pt x="822" y="1780"/>
                </a:lnTo>
                <a:lnTo>
                  <a:pt x="826" y="1776"/>
                </a:lnTo>
                <a:lnTo>
                  <a:pt x="828" y="1772"/>
                </a:lnTo>
                <a:lnTo>
                  <a:pt x="834" y="1764"/>
                </a:lnTo>
                <a:lnTo>
                  <a:pt x="840" y="1756"/>
                </a:lnTo>
                <a:lnTo>
                  <a:pt x="840" y="1752"/>
                </a:lnTo>
                <a:lnTo>
                  <a:pt x="838" y="1752"/>
                </a:lnTo>
                <a:lnTo>
                  <a:pt x="836" y="1750"/>
                </a:lnTo>
                <a:lnTo>
                  <a:pt x="830" y="1754"/>
                </a:lnTo>
                <a:close/>
                <a:moveTo>
                  <a:pt x="864" y="1744"/>
                </a:moveTo>
                <a:lnTo>
                  <a:pt x="864" y="1744"/>
                </a:lnTo>
                <a:lnTo>
                  <a:pt x="856" y="1742"/>
                </a:lnTo>
                <a:lnTo>
                  <a:pt x="852" y="1744"/>
                </a:lnTo>
                <a:lnTo>
                  <a:pt x="852" y="1748"/>
                </a:lnTo>
                <a:lnTo>
                  <a:pt x="852" y="1756"/>
                </a:lnTo>
                <a:lnTo>
                  <a:pt x="856" y="1758"/>
                </a:lnTo>
                <a:lnTo>
                  <a:pt x="860" y="1756"/>
                </a:lnTo>
                <a:lnTo>
                  <a:pt x="870" y="1752"/>
                </a:lnTo>
                <a:lnTo>
                  <a:pt x="874" y="1750"/>
                </a:lnTo>
                <a:lnTo>
                  <a:pt x="874" y="1748"/>
                </a:lnTo>
                <a:lnTo>
                  <a:pt x="872" y="1746"/>
                </a:lnTo>
                <a:lnTo>
                  <a:pt x="864" y="1744"/>
                </a:lnTo>
                <a:close/>
                <a:moveTo>
                  <a:pt x="1368" y="1942"/>
                </a:moveTo>
                <a:lnTo>
                  <a:pt x="1368" y="1942"/>
                </a:lnTo>
                <a:lnTo>
                  <a:pt x="1372" y="1942"/>
                </a:lnTo>
                <a:lnTo>
                  <a:pt x="1372" y="1940"/>
                </a:lnTo>
                <a:lnTo>
                  <a:pt x="1372" y="1934"/>
                </a:lnTo>
                <a:lnTo>
                  <a:pt x="1370" y="1928"/>
                </a:lnTo>
                <a:lnTo>
                  <a:pt x="1370" y="1924"/>
                </a:lnTo>
                <a:lnTo>
                  <a:pt x="1372" y="1922"/>
                </a:lnTo>
                <a:lnTo>
                  <a:pt x="1372" y="1920"/>
                </a:lnTo>
                <a:lnTo>
                  <a:pt x="1370" y="1912"/>
                </a:lnTo>
                <a:lnTo>
                  <a:pt x="1360" y="1892"/>
                </a:lnTo>
                <a:lnTo>
                  <a:pt x="1358" y="1888"/>
                </a:lnTo>
                <a:lnTo>
                  <a:pt x="1356" y="1886"/>
                </a:lnTo>
                <a:lnTo>
                  <a:pt x="1350" y="1886"/>
                </a:lnTo>
                <a:lnTo>
                  <a:pt x="1344" y="1884"/>
                </a:lnTo>
                <a:lnTo>
                  <a:pt x="1342" y="1884"/>
                </a:lnTo>
                <a:lnTo>
                  <a:pt x="1338" y="1880"/>
                </a:lnTo>
                <a:lnTo>
                  <a:pt x="1332" y="1876"/>
                </a:lnTo>
                <a:lnTo>
                  <a:pt x="1332" y="1878"/>
                </a:lnTo>
                <a:lnTo>
                  <a:pt x="1334" y="1894"/>
                </a:lnTo>
                <a:lnTo>
                  <a:pt x="1338" y="1912"/>
                </a:lnTo>
                <a:lnTo>
                  <a:pt x="1340" y="1922"/>
                </a:lnTo>
                <a:lnTo>
                  <a:pt x="1344" y="1932"/>
                </a:lnTo>
                <a:lnTo>
                  <a:pt x="1348" y="1940"/>
                </a:lnTo>
                <a:lnTo>
                  <a:pt x="1346" y="1942"/>
                </a:lnTo>
                <a:lnTo>
                  <a:pt x="1342" y="1946"/>
                </a:lnTo>
                <a:lnTo>
                  <a:pt x="1342" y="1950"/>
                </a:lnTo>
                <a:lnTo>
                  <a:pt x="1342" y="1956"/>
                </a:lnTo>
                <a:lnTo>
                  <a:pt x="1342" y="1960"/>
                </a:lnTo>
                <a:lnTo>
                  <a:pt x="1346" y="1960"/>
                </a:lnTo>
                <a:lnTo>
                  <a:pt x="1358" y="1954"/>
                </a:lnTo>
                <a:lnTo>
                  <a:pt x="1360" y="1952"/>
                </a:lnTo>
                <a:lnTo>
                  <a:pt x="1362" y="1950"/>
                </a:lnTo>
                <a:lnTo>
                  <a:pt x="1362" y="1946"/>
                </a:lnTo>
                <a:lnTo>
                  <a:pt x="1362" y="1944"/>
                </a:lnTo>
                <a:lnTo>
                  <a:pt x="1368" y="1942"/>
                </a:lnTo>
                <a:close/>
                <a:moveTo>
                  <a:pt x="1338" y="1970"/>
                </a:moveTo>
                <a:lnTo>
                  <a:pt x="1338" y="1970"/>
                </a:lnTo>
                <a:lnTo>
                  <a:pt x="1334" y="1956"/>
                </a:lnTo>
                <a:lnTo>
                  <a:pt x="1332" y="1946"/>
                </a:lnTo>
                <a:lnTo>
                  <a:pt x="1326" y="1938"/>
                </a:lnTo>
                <a:lnTo>
                  <a:pt x="1316" y="1932"/>
                </a:lnTo>
                <a:lnTo>
                  <a:pt x="1312" y="1930"/>
                </a:lnTo>
                <a:lnTo>
                  <a:pt x="1308" y="1930"/>
                </a:lnTo>
                <a:lnTo>
                  <a:pt x="1304" y="1932"/>
                </a:lnTo>
                <a:lnTo>
                  <a:pt x="1302" y="1934"/>
                </a:lnTo>
                <a:lnTo>
                  <a:pt x="1302" y="1942"/>
                </a:lnTo>
                <a:lnTo>
                  <a:pt x="1302" y="1946"/>
                </a:lnTo>
                <a:lnTo>
                  <a:pt x="1310" y="1952"/>
                </a:lnTo>
                <a:lnTo>
                  <a:pt x="1312" y="1958"/>
                </a:lnTo>
                <a:lnTo>
                  <a:pt x="1312" y="1966"/>
                </a:lnTo>
                <a:lnTo>
                  <a:pt x="1312" y="1970"/>
                </a:lnTo>
                <a:lnTo>
                  <a:pt x="1312" y="1972"/>
                </a:lnTo>
                <a:lnTo>
                  <a:pt x="1316" y="1976"/>
                </a:lnTo>
                <a:lnTo>
                  <a:pt x="1320" y="1978"/>
                </a:lnTo>
                <a:lnTo>
                  <a:pt x="1320" y="1980"/>
                </a:lnTo>
                <a:lnTo>
                  <a:pt x="1320" y="1984"/>
                </a:lnTo>
                <a:lnTo>
                  <a:pt x="1322" y="1988"/>
                </a:lnTo>
                <a:lnTo>
                  <a:pt x="1324" y="1988"/>
                </a:lnTo>
                <a:lnTo>
                  <a:pt x="1326" y="1988"/>
                </a:lnTo>
                <a:lnTo>
                  <a:pt x="1326" y="1992"/>
                </a:lnTo>
                <a:lnTo>
                  <a:pt x="1326" y="1998"/>
                </a:lnTo>
                <a:lnTo>
                  <a:pt x="1326" y="2002"/>
                </a:lnTo>
                <a:lnTo>
                  <a:pt x="1332" y="2006"/>
                </a:lnTo>
                <a:lnTo>
                  <a:pt x="1338" y="2016"/>
                </a:lnTo>
                <a:lnTo>
                  <a:pt x="1340" y="2016"/>
                </a:lnTo>
                <a:lnTo>
                  <a:pt x="1342" y="2014"/>
                </a:lnTo>
                <a:lnTo>
                  <a:pt x="1342" y="2008"/>
                </a:lnTo>
                <a:lnTo>
                  <a:pt x="1340" y="1998"/>
                </a:lnTo>
                <a:lnTo>
                  <a:pt x="1340" y="1992"/>
                </a:lnTo>
                <a:lnTo>
                  <a:pt x="1340" y="1990"/>
                </a:lnTo>
                <a:lnTo>
                  <a:pt x="1342" y="1984"/>
                </a:lnTo>
                <a:lnTo>
                  <a:pt x="1338" y="1970"/>
                </a:lnTo>
                <a:close/>
                <a:moveTo>
                  <a:pt x="1294" y="1940"/>
                </a:moveTo>
                <a:lnTo>
                  <a:pt x="1294" y="1940"/>
                </a:lnTo>
                <a:lnTo>
                  <a:pt x="1292" y="1942"/>
                </a:lnTo>
                <a:lnTo>
                  <a:pt x="1292" y="1946"/>
                </a:lnTo>
                <a:lnTo>
                  <a:pt x="1292" y="1954"/>
                </a:lnTo>
                <a:lnTo>
                  <a:pt x="1292" y="1962"/>
                </a:lnTo>
                <a:lnTo>
                  <a:pt x="1294" y="1962"/>
                </a:lnTo>
                <a:lnTo>
                  <a:pt x="1298" y="1962"/>
                </a:lnTo>
                <a:lnTo>
                  <a:pt x="1300" y="1960"/>
                </a:lnTo>
                <a:lnTo>
                  <a:pt x="1300" y="1956"/>
                </a:lnTo>
                <a:lnTo>
                  <a:pt x="1300" y="1948"/>
                </a:lnTo>
                <a:lnTo>
                  <a:pt x="1296" y="1942"/>
                </a:lnTo>
                <a:lnTo>
                  <a:pt x="1294" y="1940"/>
                </a:lnTo>
                <a:close/>
                <a:moveTo>
                  <a:pt x="1300" y="1922"/>
                </a:moveTo>
                <a:lnTo>
                  <a:pt x="1300" y="1922"/>
                </a:lnTo>
                <a:lnTo>
                  <a:pt x="1298" y="1916"/>
                </a:lnTo>
                <a:lnTo>
                  <a:pt x="1300" y="1914"/>
                </a:lnTo>
                <a:lnTo>
                  <a:pt x="1304" y="1916"/>
                </a:lnTo>
                <a:lnTo>
                  <a:pt x="1314" y="1922"/>
                </a:lnTo>
                <a:lnTo>
                  <a:pt x="1324" y="1928"/>
                </a:lnTo>
                <a:lnTo>
                  <a:pt x="1330" y="1930"/>
                </a:lnTo>
                <a:lnTo>
                  <a:pt x="1332" y="1930"/>
                </a:lnTo>
                <a:lnTo>
                  <a:pt x="1334" y="1928"/>
                </a:lnTo>
                <a:lnTo>
                  <a:pt x="1332" y="1920"/>
                </a:lnTo>
                <a:lnTo>
                  <a:pt x="1328" y="1910"/>
                </a:lnTo>
                <a:lnTo>
                  <a:pt x="1328" y="1908"/>
                </a:lnTo>
                <a:lnTo>
                  <a:pt x="1330" y="1902"/>
                </a:lnTo>
                <a:lnTo>
                  <a:pt x="1330" y="1900"/>
                </a:lnTo>
                <a:lnTo>
                  <a:pt x="1328" y="1896"/>
                </a:lnTo>
                <a:lnTo>
                  <a:pt x="1320" y="1890"/>
                </a:lnTo>
                <a:lnTo>
                  <a:pt x="1302" y="1882"/>
                </a:lnTo>
                <a:lnTo>
                  <a:pt x="1294" y="1880"/>
                </a:lnTo>
                <a:lnTo>
                  <a:pt x="1288" y="1882"/>
                </a:lnTo>
                <a:lnTo>
                  <a:pt x="1284" y="1884"/>
                </a:lnTo>
                <a:lnTo>
                  <a:pt x="1278" y="1884"/>
                </a:lnTo>
                <a:lnTo>
                  <a:pt x="1274" y="1884"/>
                </a:lnTo>
                <a:lnTo>
                  <a:pt x="1272" y="1886"/>
                </a:lnTo>
                <a:lnTo>
                  <a:pt x="1268" y="1892"/>
                </a:lnTo>
                <a:lnTo>
                  <a:pt x="1266" y="1898"/>
                </a:lnTo>
                <a:lnTo>
                  <a:pt x="1266" y="1902"/>
                </a:lnTo>
                <a:lnTo>
                  <a:pt x="1268" y="1906"/>
                </a:lnTo>
                <a:lnTo>
                  <a:pt x="1276" y="1910"/>
                </a:lnTo>
                <a:lnTo>
                  <a:pt x="1278" y="1912"/>
                </a:lnTo>
                <a:lnTo>
                  <a:pt x="1280" y="1914"/>
                </a:lnTo>
                <a:lnTo>
                  <a:pt x="1280" y="1918"/>
                </a:lnTo>
                <a:lnTo>
                  <a:pt x="1280" y="1924"/>
                </a:lnTo>
                <a:lnTo>
                  <a:pt x="1284" y="1928"/>
                </a:lnTo>
                <a:lnTo>
                  <a:pt x="1288" y="1932"/>
                </a:lnTo>
                <a:lnTo>
                  <a:pt x="1294" y="1934"/>
                </a:lnTo>
                <a:lnTo>
                  <a:pt x="1298" y="1932"/>
                </a:lnTo>
                <a:lnTo>
                  <a:pt x="1302" y="1926"/>
                </a:lnTo>
                <a:lnTo>
                  <a:pt x="1302" y="1924"/>
                </a:lnTo>
                <a:lnTo>
                  <a:pt x="1300" y="1922"/>
                </a:lnTo>
                <a:close/>
                <a:moveTo>
                  <a:pt x="1404" y="1984"/>
                </a:moveTo>
                <a:lnTo>
                  <a:pt x="1404" y="1984"/>
                </a:lnTo>
                <a:lnTo>
                  <a:pt x="1406" y="1982"/>
                </a:lnTo>
                <a:lnTo>
                  <a:pt x="1408" y="1976"/>
                </a:lnTo>
                <a:lnTo>
                  <a:pt x="1410" y="1970"/>
                </a:lnTo>
                <a:lnTo>
                  <a:pt x="1408" y="1964"/>
                </a:lnTo>
                <a:lnTo>
                  <a:pt x="1404" y="1962"/>
                </a:lnTo>
                <a:lnTo>
                  <a:pt x="1400" y="1962"/>
                </a:lnTo>
                <a:lnTo>
                  <a:pt x="1394" y="1962"/>
                </a:lnTo>
                <a:lnTo>
                  <a:pt x="1388" y="1960"/>
                </a:lnTo>
                <a:lnTo>
                  <a:pt x="1382" y="1956"/>
                </a:lnTo>
                <a:lnTo>
                  <a:pt x="1374" y="1956"/>
                </a:lnTo>
                <a:lnTo>
                  <a:pt x="1370" y="1958"/>
                </a:lnTo>
                <a:lnTo>
                  <a:pt x="1370" y="1962"/>
                </a:lnTo>
                <a:lnTo>
                  <a:pt x="1370" y="1966"/>
                </a:lnTo>
                <a:lnTo>
                  <a:pt x="1370" y="1970"/>
                </a:lnTo>
                <a:lnTo>
                  <a:pt x="1372" y="1970"/>
                </a:lnTo>
                <a:lnTo>
                  <a:pt x="1378" y="1970"/>
                </a:lnTo>
                <a:lnTo>
                  <a:pt x="1380" y="1970"/>
                </a:lnTo>
                <a:lnTo>
                  <a:pt x="1382" y="1972"/>
                </a:lnTo>
                <a:lnTo>
                  <a:pt x="1382" y="1976"/>
                </a:lnTo>
                <a:lnTo>
                  <a:pt x="1382" y="1982"/>
                </a:lnTo>
                <a:lnTo>
                  <a:pt x="1382" y="1992"/>
                </a:lnTo>
                <a:lnTo>
                  <a:pt x="1384" y="1994"/>
                </a:lnTo>
                <a:lnTo>
                  <a:pt x="1386" y="1996"/>
                </a:lnTo>
                <a:lnTo>
                  <a:pt x="1390" y="1996"/>
                </a:lnTo>
                <a:lnTo>
                  <a:pt x="1398" y="1996"/>
                </a:lnTo>
                <a:lnTo>
                  <a:pt x="1402" y="1996"/>
                </a:lnTo>
                <a:lnTo>
                  <a:pt x="1404" y="1996"/>
                </a:lnTo>
                <a:lnTo>
                  <a:pt x="1404" y="1992"/>
                </a:lnTo>
                <a:lnTo>
                  <a:pt x="1404" y="1988"/>
                </a:lnTo>
                <a:lnTo>
                  <a:pt x="1404" y="1986"/>
                </a:lnTo>
                <a:lnTo>
                  <a:pt x="1404" y="1984"/>
                </a:lnTo>
                <a:close/>
                <a:moveTo>
                  <a:pt x="1376" y="1988"/>
                </a:moveTo>
                <a:lnTo>
                  <a:pt x="1376" y="1988"/>
                </a:lnTo>
                <a:lnTo>
                  <a:pt x="1378" y="1980"/>
                </a:lnTo>
                <a:lnTo>
                  <a:pt x="1376" y="1978"/>
                </a:lnTo>
                <a:lnTo>
                  <a:pt x="1374" y="1976"/>
                </a:lnTo>
                <a:lnTo>
                  <a:pt x="1370" y="1974"/>
                </a:lnTo>
                <a:lnTo>
                  <a:pt x="1366" y="1970"/>
                </a:lnTo>
                <a:lnTo>
                  <a:pt x="1364" y="1966"/>
                </a:lnTo>
                <a:lnTo>
                  <a:pt x="1360" y="1966"/>
                </a:lnTo>
                <a:lnTo>
                  <a:pt x="1356" y="1968"/>
                </a:lnTo>
                <a:lnTo>
                  <a:pt x="1352" y="1972"/>
                </a:lnTo>
                <a:lnTo>
                  <a:pt x="1350" y="1974"/>
                </a:lnTo>
                <a:lnTo>
                  <a:pt x="1350" y="1978"/>
                </a:lnTo>
                <a:lnTo>
                  <a:pt x="1354" y="1984"/>
                </a:lnTo>
                <a:lnTo>
                  <a:pt x="1364" y="1996"/>
                </a:lnTo>
                <a:lnTo>
                  <a:pt x="1366" y="2000"/>
                </a:lnTo>
                <a:lnTo>
                  <a:pt x="1364" y="2000"/>
                </a:lnTo>
                <a:lnTo>
                  <a:pt x="1362" y="2000"/>
                </a:lnTo>
                <a:lnTo>
                  <a:pt x="1358" y="2000"/>
                </a:lnTo>
                <a:lnTo>
                  <a:pt x="1356" y="2004"/>
                </a:lnTo>
                <a:lnTo>
                  <a:pt x="1356" y="2010"/>
                </a:lnTo>
                <a:lnTo>
                  <a:pt x="1358" y="2020"/>
                </a:lnTo>
                <a:lnTo>
                  <a:pt x="1360" y="2022"/>
                </a:lnTo>
                <a:lnTo>
                  <a:pt x="1362" y="2022"/>
                </a:lnTo>
                <a:lnTo>
                  <a:pt x="1362" y="2018"/>
                </a:lnTo>
                <a:lnTo>
                  <a:pt x="1364" y="2014"/>
                </a:lnTo>
                <a:lnTo>
                  <a:pt x="1364" y="2012"/>
                </a:lnTo>
                <a:lnTo>
                  <a:pt x="1366" y="2014"/>
                </a:lnTo>
                <a:lnTo>
                  <a:pt x="1368" y="2020"/>
                </a:lnTo>
                <a:lnTo>
                  <a:pt x="1370" y="2020"/>
                </a:lnTo>
                <a:lnTo>
                  <a:pt x="1372" y="2012"/>
                </a:lnTo>
                <a:lnTo>
                  <a:pt x="1374" y="2008"/>
                </a:lnTo>
                <a:lnTo>
                  <a:pt x="1374" y="2002"/>
                </a:lnTo>
                <a:lnTo>
                  <a:pt x="1374" y="1996"/>
                </a:lnTo>
                <a:lnTo>
                  <a:pt x="1376" y="1988"/>
                </a:lnTo>
                <a:close/>
                <a:moveTo>
                  <a:pt x="1392" y="2016"/>
                </a:moveTo>
                <a:lnTo>
                  <a:pt x="1392" y="2016"/>
                </a:lnTo>
                <a:lnTo>
                  <a:pt x="1384" y="2016"/>
                </a:lnTo>
                <a:lnTo>
                  <a:pt x="1382" y="2016"/>
                </a:lnTo>
                <a:lnTo>
                  <a:pt x="1384" y="2018"/>
                </a:lnTo>
                <a:lnTo>
                  <a:pt x="1384" y="2020"/>
                </a:lnTo>
                <a:lnTo>
                  <a:pt x="1382" y="2020"/>
                </a:lnTo>
                <a:lnTo>
                  <a:pt x="1378" y="2022"/>
                </a:lnTo>
                <a:lnTo>
                  <a:pt x="1376" y="2024"/>
                </a:lnTo>
                <a:lnTo>
                  <a:pt x="1376" y="2028"/>
                </a:lnTo>
                <a:lnTo>
                  <a:pt x="1376" y="2030"/>
                </a:lnTo>
                <a:lnTo>
                  <a:pt x="1378" y="2030"/>
                </a:lnTo>
                <a:lnTo>
                  <a:pt x="1384" y="2028"/>
                </a:lnTo>
                <a:lnTo>
                  <a:pt x="1386" y="2026"/>
                </a:lnTo>
                <a:lnTo>
                  <a:pt x="1392" y="2026"/>
                </a:lnTo>
                <a:lnTo>
                  <a:pt x="1396" y="2024"/>
                </a:lnTo>
                <a:lnTo>
                  <a:pt x="1396" y="2022"/>
                </a:lnTo>
                <a:lnTo>
                  <a:pt x="1396" y="2018"/>
                </a:lnTo>
                <a:lnTo>
                  <a:pt x="1392" y="2016"/>
                </a:lnTo>
                <a:close/>
                <a:moveTo>
                  <a:pt x="1406" y="2070"/>
                </a:moveTo>
                <a:lnTo>
                  <a:pt x="1406" y="2070"/>
                </a:lnTo>
                <a:lnTo>
                  <a:pt x="1410" y="2070"/>
                </a:lnTo>
                <a:lnTo>
                  <a:pt x="1410" y="2072"/>
                </a:lnTo>
                <a:lnTo>
                  <a:pt x="1412" y="2074"/>
                </a:lnTo>
                <a:lnTo>
                  <a:pt x="1416" y="2072"/>
                </a:lnTo>
                <a:lnTo>
                  <a:pt x="1418" y="2074"/>
                </a:lnTo>
                <a:lnTo>
                  <a:pt x="1424" y="2080"/>
                </a:lnTo>
                <a:lnTo>
                  <a:pt x="1426" y="2084"/>
                </a:lnTo>
                <a:lnTo>
                  <a:pt x="1426" y="2086"/>
                </a:lnTo>
                <a:lnTo>
                  <a:pt x="1426" y="2088"/>
                </a:lnTo>
                <a:lnTo>
                  <a:pt x="1428" y="2090"/>
                </a:lnTo>
                <a:lnTo>
                  <a:pt x="1430" y="2092"/>
                </a:lnTo>
                <a:lnTo>
                  <a:pt x="1432" y="2090"/>
                </a:lnTo>
                <a:lnTo>
                  <a:pt x="1434" y="2090"/>
                </a:lnTo>
                <a:lnTo>
                  <a:pt x="1434" y="2094"/>
                </a:lnTo>
                <a:lnTo>
                  <a:pt x="1436" y="2102"/>
                </a:lnTo>
                <a:lnTo>
                  <a:pt x="1440" y="2106"/>
                </a:lnTo>
                <a:lnTo>
                  <a:pt x="1444" y="2106"/>
                </a:lnTo>
                <a:lnTo>
                  <a:pt x="1448" y="2104"/>
                </a:lnTo>
                <a:lnTo>
                  <a:pt x="1450" y="2100"/>
                </a:lnTo>
                <a:lnTo>
                  <a:pt x="1450" y="2096"/>
                </a:lnTo>
                <a:lnTo>
                  <a:pt x="1450" y="2092"/>
                </a:lnTo>
                <a:lnTo>
                  <a:pt x="1450" y="2088"/>
                </a:lnTo>
                <a:lnTo>
                  <a:pt x="1450" y="2084"/>
                </a:lnTo>
                <a:lnTo>
                  <a:pt x="1448" y="2084"/>
                </a:lnTo>
                <a:lnTo>
                  <a:pt x="1448" y="2082"/>
                </a:lnTo>
                <a:lnTo>
                  <a:pt x="1448" y="2076"/>
                </a:lnTo>
                <a:lnTo>
                  <a:pt x="1450" y="2070"/>
                </a:lnTo>
                <a:lnTo>
                  <a:pt x="1448" y="2070"/>
                </a:lnTo>
                <a:lnTo>
                  <a:pt x="1446" y="2070"/>
                </a:lnTo>
                <a:lnTo>
                  <a:pt x="1444" y="2068"/>
                </a:lnTo>
                <a:lnTo>
                  <a:pt x="1444" y="2066"/>
                </a:lnTo>
                <a:lnTo>
                  <a:pt x="1442" y="2062"/>
                </a:lnTo>
                <a:lnTo>
                  <a:pt x="1440" y="2062"/>
                </a:lnTo>
                <a:lnTo>
                  <a:pt x="1438" y="2062"/>
                </a:lnTo>
                <a:lnTo>
                  <a:pt x="1434" y="2060"/>
                </a:lnTo>
                <a:lnTo>
                  <a:pt x="1432" y="2058"/>
                </a:lnTo>
                <a:lnTo>
                  <a:pt x="1428" y="2058"/>
                </a:lnTo>
                <a:lnTo>
                  <a:pt x="1424" y="2060"/>
                </a:lnTo>
                <a:lnTo>
                  <a:pt x="1422" y="2058"/>
                </a:lnTo>
                <a:lnTo>
                  <a:pt x="1422" y="2056"/>
                </a:lnTo>
                <a:lnTo>
                  <a:pt x="1424" y="2052"/>
                </a:lnTo>
                <a:lnTo>
                  <a:pt x="1430" y="2052"/>
                </a:lnTo>
                <a:lnTo>
                  <a:pt x="1436" y="2056"/>
                </a:lnTo>
                <a:lnTo>
                  <a:pt x="1440" y="2058"/>
                </a:lnTo>
                <a:lnTo>
                  <a:pt x="1442" y="2058"/>
                </a:lnTo>
                <a:lnTo>
                  <a:pt x="1434" y="2050"/>
                </a:lnTo>
                <a:lnTo>
                  <a:pt x="1430" y="2044"/>
                </a:lnTo>
                <a:lnTo>
                  <a:pt x="1428" y="2038"/>
                </a:lnTo>
                <a:lnTo>
                  <a:pt x="1426" y="2032"/>
                </a:lnTo>
                <a:lnTo>
                  <a:pt x="1422" y="2026"/>
                </a:lnTo>
                <a:lnTo>
                  <a:pt x="1416" y="2022"/>
                </a:lnTo>
                <a:lnTo>
                  <a:pt x="1410" y="2022"/>
                </a:lnTo>
                <a:lnTo>
                  <a:pt x="1406" y="2022"/>
                </a:lnTo>
                <a:lnTo>
                  <a:pt x="1404" y="2020"/>
                </a:lnTo>
                <a:lnTo>
                  <a:pt x="1404" y="2018"/>
                </a:lnTo>
                <a:lnTo>
                  <a:pt x="1404" y="2014"/>
                </a:lnTo>
                <a:lnTo>
                  <a:pt x="1404" y="2008"/>
                </a:lnTo>
                <a:lnTo>
                  <a:pt x="1402" y="2004"/>
                </a:lnTo>
                <a:lnTo>
                  <a:pt x="1400" y="2002"/>
                </a:lnTo>
                <a:lnTo>
                  <a:pt x="1398" y="2002"/>
                </a:lnTo>
                <a:lnTo>
                  <a:pt x="1396" y="2004"/>
                </a:lnTo>
                <a:lnTo>
                  <a:pt x="1390" y="2004"/>
                </a:lnTo>
                <a:lnTo>
                  <a:pt x="1386" y="2002"/>
                </a:lnTo>
                <a:lnTo>
                  <a:pt x="1386" y="2004"/>
                </a:lnTo>
                <a:lnTo>
                  <a:pt x="1384" y="2006"/>
                </a:lnTo>
                <a:lnTo>
                  <a:pt x="1382" y="2008"/>
                </a:lnTo>
                <a:lnTo>
                  <a:pt x="1382" y="2010"/>
                </a:lnTo>
                <a:lnTo>
                  <a:pt x="1390" y="2012"/>
                </a:lnTo>
                <a:lnTo>
                  <a:pt x="1396" y="2014"/>
                </a:lnTo>
                <a:lnTo>
                  <a:pt x="1398" y="2018"/>
                </a:lnTo>
                <a:lnTo>
                  <a:pt x="1398" y="2022"/>
                </a:lnTo>
                <a:lnTo>
                  <a:pt x="1398" y="2028"/>
                </a:lnTo>
                <a:lnTo>
                  <a:pt x="1400" y="2030"/>
                </a:lnTo>
                <a:lnTo>
                  <a:pt x="1402" y="2034"/>
                </a:lnTo>
                <a:lnTo>
                  <a:pt x="1402" y="2038"/>
                </a:lnTo>
                <a:lnTo>
                  <a:pt x="1400" y="2040"/>
                </a:lnTo>
                <a:lnTo>
                  <a:pt x="1398" y="2040"/>
                </a:lnTo>
                <a:lnTo>
                  <a:pt x="1396" y="2040"/>
                </a:lnTo>
                <a:lnTo>
                  <a:pt x="1394" y="2042"/>
                </a:lnTo>
                <a:lnTo>
                  <a:pt x="1392" y="2046"/>
                </a:lnTo>
                <a:lnTo>
                  <a:pt x="1394" y="2048"/>
                </a:lnTo>
                <a:lnTo>
                  <a:pt x="1402" y="2050"/>
                </a:lnTo>
                <a:lnTo>
                  <a:pt x="1406" y="2050"/>
                </a:lnTo>
                <a:lnTo>
                  <a:pt x="1404" y="2052"/>
                </a:lnTo>
                <a:lnTo>
                  <a:pt x="1404" y="2056"/>
                </a:lnTo>
                <a:lnTo>
                  <a:pt x="1406" y="2060"/>
                </a:lnTo>
                <a:lnTo>
                  <a:pt x="1408" y="2062"/>
                </a:lnTo>
                <a:lnTo>
                  <a:pt x="1406" y="2064"/>
                </a:lnTo>
                <a:lnTo>
                  <a:pt x="1404" y="2064"/>
                </a:lnTo>
                <a:lnTo>
                  <a:pt x="1398" y="2064"/>
                </a:lnTo>
                <a:lnTo>
                  <a:pt x="1398" y="2066"/>
                </a:lnTo>
                <a:lnTo>
                  <a:pt x="1398" y="2068"/>
                </a:lnTo>
                <a:lnTo>
                  <a:pt x="1400" y="2070"/>
                </a:lnTo>
                <a:lnTo>
                  <a:pt x="1406" y="2070"/>
                </a:lnTo>
                <a:close/>
                <a:moveTo>
                  <a:pt x="3826" y="3942"/>
                </a:moveTo>
                <a:lnTo>
                  <a:pt x="3826" y="3942"/>
                </a:lnTo>
                <a:lnTo>
                  <a:pt x="3824" y="3946"/>
                </a:lnTo>
                <a:lnTo>
                  <a:pt x="3822" y="3946"/>
                </a:lnTo>
                <a:lnTo>
                  <a:pt x="3818" y="3946"/>
                </a:lnTo>
                <a:lnTo>
                  <a:pt x="3812" y="3946"/>
                </a:lnTo>
                <a:lnTo>
                  <a:pt x="3808" y="3948"/>
                </a:lnTo>
                <a:lnTo>
                  <a:pt x="3804" y="3952"/>
                </a:lnTo>
                <a:lnTo>
                  <a:pt x="3802" y="3956"/>
                </a:lnTo>
                <a:lnTo>
                  <a:pt x="3802" y="3960"/>
                </a:lnTo>
                <a:lnTo>
                  <a:pt x="3806" y="3960"/>
                </a:lnTo>
                <a:lnTo>
                  <a:pt x="3818" y="3958"/>
                </a:lnTo>
                <a:lnTo>
                  <a:pt x="3824" y="3956"/>
                </a:lnTo>
                <a:lnTo>
                  <a:pt x="3828" y="3952"/>
                </a:lnTo>
                <a:lnTo>
                  <a:pt x="3830" y="3948"/>
                </a:lnTo>
                <a:lnTo>
                  <a:pt x="3830" y="3944"/>
                </a:lnTo>
                <a:lnTo>
                  <a:pt x="3830" y="3940"/>
                </a:lnTo>
                <a:lnTo>
                  <a:pt x="3828" y="3940"/>
                </a:lnTo>
                <a:lnTo>
                  <a:pt x="3826" y="3942"/>
                </a:lnTo>
                <a:close/>
                <a:moveTo>
                  <a:pt x="3640" y="3780"/>
                </a:moveTo>
                <a:lnTo>
                  <a:pt x="3640" y="3780"/>
                </a:lnTo>
                <a:lnTo>
                  <a:pt x="3642" y="3776"/>
                </a:lnTo>
                <a:lnTo>
                  <a:pt x="3644" y="3772"/>
                </a:lnTo>
                <a:lnTo>
                  <a:pt x="3642" y="3766"/>
                </a:lnTo>
                <a:lnTo>
                  <a:pt x="3636" y="3760"/>
                </a:lnTo>
                <a:lnTo>
                  <a:pt x="3632" y="3754"/>
                </a:lnTo>
                <a:lnTo>
                  <a:pt x="3630" y="3748"/>
                </a:lnTo>
                <a:lnTo>
                  <a:pt x="3630" y="3744"/>
                </a:lnTo>
                <a:lnTo>
                  <a:pt x="3626" y="3742"/>
                </a:lnTo>
                <a:lnTo>
                  <a:pt x="3622" y="3744"/>
                </a:lnTo>
                <a:lnTo>
                  <a:pt x="3622" y="3748"/>
                </a:lnTo>
                <a:lnTo>
                  <a:pt x="3622" y="3754"/>
                </a:lnTo>
                <a:lnTo>
                  <a:pt x="3620" y="3764"/>
                </a:lnTo>
                <a:lnTo>
                  <a:pt x="3616" y="3772"/>
                </a:lnTo>
                <a:lnTo>
                  <a:pt x="3618" y="3776"/>
                </a:lnTo>
                <a:lnTo>
                  <a:pt x="3622" y="3780"/>
                </a:lnTo>
                <a:lnTo>
                  <a:pt x="3628" y="3786"/>
                </a:lnTo>
                <a:lnTo>
                  <a:pt x="3632" y="3788"/>
                </a:lnTo>
                <a:lnTo>
                  <a:pt x="3634" y="3786"/>
                </a:lnTo>
                <a:lnTo>
                  <a:pt x="3640" y="3780"/>
                </a:lnTo>
                <a:close/>
                <a:moveTo>
                  <a:pt x="3646" y="3816"/>
                </a:moveTo>
                <a:lnTo>
                  <a:pt x="3646" y="3816"/>
                </a:lnTo>
                <a:lnTo>
                  <a:pt x="3650" y="3814"/>
                </a:lnTo>
                <a:lnTo>
                  <a:pt x="3652" y="3810"/>
                </a:lnTo>
                <a:lnTo>
                  <a:pt x="3652" y="3804"/>
                </a:lnTo>
                <a:lnTo>
                  <a:pt x="3650" y="3796"/>
                </a:lnTo>
                <a:lnTo>
                  <a:pt x="3646" y="3790"/>
                </a:lnTo>
                <a:lnTo>
                  <a:pt x="3644" y="3792"/>
                </a:lnTo>
                <a:lnTo>
                  <a:pt x="3642" y="3792"/>
                </a:lnTo>
                <a:lnTo>
                  <a:pt x="3640" y="3792"/>
                </a:lnTo>
                <a:lnTo>
                  <a:pt x="3638" y="3790"/>
                </a:lnTo>
                <a:lnTo>
                  <a:pt x="3636" y="3790"/>
                </a:lnTo>
                <a:lnTo>
                  <a:pt x="3634" y="3794"/>
                </a:lnTo>
                <a:lnTo>
                  <a:pt x="3634" y="3802"/>
                </a:lnTo>
                <a:lnTo>
                  <a:pt x="3640" y="3808"/>
                </a:lnTo>
                <a:lnTo>
                  <a:pt x="3642" y="3814"/>
                </a:lnTo>
                <a:lnTo>
                  <a:pt x="3644" y="3816"/>
                </a:lnTo>
                <a:lnTo>
                  <a:pt x="3646" y="3816"/>
                </a:lnTo>
                <a:close/>
                <a:moveTo>
                  <a:pt x="3596" y="3668"/>
                </a:moveTo>
                <a:lnTo>
                  <a:pt x="3596" y="3668"/>
                </a:lnTo>
                <a:lnTo>
                  <a:pt x="3590" y="3666"/>
                </a:lnTo>
                <a:lnTo>
                  <a:pt x="3590" y="3670"/>
                </a:lnTo>
                <a:lnTo>
                  <a:pt x="3596" y="3674"/>
                </a:lnTo>
                <a:lnTo>
                  <a:pt x="3598" y="3676"/>
                </a:lnTo>
                <a:lnTo>
                  <a:pt x="3602" y="3676"/>
                </a:lnTo>
                <a:lnTo>
                  <a:pt x="3616" y="3670"/>
                </a:lnTo>
                <a:lnTo>
                  <a:pt x="3624" y="3668"/>
                </a:lnTo>
                <a:lnTo>
                  <a:pt x="3630" y="3668"/>
                </a:lnTo>
                <a:lnTo>
                  <a:pt x="3632" y="3668"/>
                </a:lnTo>
                <a:lnTo>
                  <a:pt x="3634" y="3666"/>
                </a:lnTo>
                <a:lnTo>
                  <a:pt x="3634" y="3664"/>
                </a:lnTo>
                <a:lnTo>
                  <a:pt x="3632" y="3662"/>
                </a:lnTo>
                <a:lnTo>
                  <a:pt x="3626" y="3662"/>
                </a:lnTo>
                <a:lnTo>
                  <a:pt x="3618" y="3664"/>
                </a:lnTo>
                <a:lnTo>
                  <a:pt x="3608" y="3662"/>
                </a:lnTo>
                <a:lnTo>
                  <a:pt x="3604" y="3660"/>
                </a:lnTo>
                <a:lnTo>
                  <a:pt x="3602" y="3660"/>
                </a:lnTo>
                <a:lnTo>
                  <a:pt x="3602" y="3664"/>
                </a:lnTo>
                <a:lnTo>
                  <a:pt x="3602" y="3668"/>
                </a:lnTo>
                <a:lnTo>
                  <a:pt x="3600" y="3670"/>
                </a:lnTo>
                <a:lnTo>
                  <a:pt x="3596" y="3668"/>
                </a:lnTo>
                <a:close/>
                <a:moveTo>
                  <a:pt x="3666" y="3688"/>
                </a:moveTo>
                <a:lnTo>
                  <a:pt x="3666" y="3688"/>
                </a:lnTo>
                <a:lnTo>
                  <a:pt x="3668" y="3686"/>
                </a:lnTo>
                <a:lnTo>
                  <a:pt x="3668" y="3680"/>
                </a:lnTo>
                <a:lnTo>
                  <a:pt x="3668" y="3674"/>
                </a:lnTo>
                <a:lnTo>
                  <a:pt x="3664" y="3670"/>
                </a:lnTo>
                <a:lnTo>
                  <a:pt x="3658" y="3666"/>
                </a:lnTo>
                <a:lnTo>
                  <a:pt x="3654" y="3660"/>
                </a:lnTo>
                <a:lnTo>
                  <a:pt x="3648" y="3656"/>
                </a:lnTo>
                <a:lnTo>
                  <a:pt x="3640" y="3654"/>
                </a:lnTo>
                <a:lnTo>
                  <a:pt x="3634" y="3654"/>
                </a:lnTo>
                <a:lnTo>
                  <a:pt x="3644" y="3658"/>
                </a:lnTo>
                <a:lnTo>
                  <a:pt x="3648" y="3660"/>
                </a:lnTo>
                <a:lnTo>
                  <a:pt x="3650" y="3662"/>
                </a:lnTo>
                <a:lnTo>
                  <a:pt x="3654" y="3666"/>
                </a:lnTo>
                <a:lnTo>
                  <a:pt x="3658" y="3672"/>
                </a:lnTo>
                <a:lnTo>
                  <a:pt x="3662" y="3676"/>
                </a:lnTo>
                <a:lnTo>
                  <a:pt x="3662" y="3678"/>
                </a:lnTo>
                <a:lnTo>
                  <a:pt x="3660" y="3682"/>
                </a:lnTo>
                <a:lnTo>
                  <a:pt x="3658" y="3690"/>
                </a:lnTo>
                <a:lnTo>
                  <a:pt x="3658" y="3694"/>
                </a:lnTo>
                <a:lnTo>
                  <a:pt x="3656" y="3696"/>
                </a:lnTo>
                <a:lnTo>
                  <a:pt x="3654" y="3698"/>
                </a:lnTo>
                <a:lnTo>
                  <a:pt x="3652" y="3700"/>
                </a:lnTo>
                <a:lnTo>
                  <a:pt x="3658" y="3706"/>
                </a:lnTo>
                <a:lnTo>
                  <a:pt x="3660" y="3708"/>
                </a:lnTo>
                <a:lnTo>
                  <a:pt x="3660" y="3706"/>
                </a:lnTo>
                <a:lnTo>
                  <a:pt x="3662" y="3700"/>
                </a:lnTo>
                <a:lnTo>
                  <a:pt x="3664" y="3694"/>
                </a:lnTo>
                <a:lnTo>
                  <a:pt x="3666" y="3688"/>
                </a:lnTo>
                <a:close/>
                <a:moveTo>
                  <a:pt x="3840" y="3888"/>
                </a:moveTo>
                <a:lnTo>
                  <a:pt x="3840" y="3888"/>
                </a:lnTo>
                <a:lnTo>
                  <a:pt x="3838" y="3886"/>
                </a:lnTo>
                <a:lnTo>
                  <a:pt x="3834" y="3884"/>
                </a:lnTo>
                <a:lnTo>
                  <a:pt x="3828" y="3882"/>
                </a:lnTo>
                <a:lnTo>
                  <a:pt x="3824" y="3884"/>
                </a:lnTo>
                <a:lnTo>
                  <a:pt x="3824" y="3886"/>
                </a:lnTo>
                <a:lnTo>
                  <a:pt x="3826" y="3888"/>
                </a:lnTo>
                <a:lnTo>
                  <a:pt x="3830" y="3888"/>
                </a:lnTo>
                <a:lnTo>
                  <a:pt x="3834" y="3890"/>
                </a:lnTo>
                <a:lnTo>
                  <a:pt x="3838" y="3890"/>
                </a:lnTo>
                <a:lnTo>
                  <a:pt x="3840" y="3890"/>
                </a:lnTo>
                <a:lnTo>
                  <a:pt x="3840" y="3888"/>
                </a:lnTo>
                <a:close/>
                <a:moveTo>
                  <a:pt x="3700" y="3740"/>
                </a:moveTo>
                <a:lnTo>
                  <a:pt x="3700" y="3740"/>
                </a:lnTo>
                <a:lnTo>
                  <a:pt x="3686" y="3726"/>
                </a:lnTo>
                <a:lnTo>
                  <a:pt x="3680" y="3724"/>
                </a:lnTo>
                <a:lnTo>
                  <a:pt x="3678" y="3726"/>
                </a:lnTo>
                <a:lnTo>
                  <a:pt x="3682" y="3730"/>
                </a:lnTo>
                <a:lnTo>
                  <a:pt x="3686" y="3734"/>
                </a:lnTo>
                <a:lnTo>
                  <a:pt x="3694" y="3740"/>
                </a:lnTo>
                <a:lnTo>
                  <a:pt x="3700" y="3746"/>
                </a:lnTo>
                <a:lnTo>
                  <a:pt x="3702" y="3750"/>
                </a:lnTo>
                <a:lnTo>
                  <a:pt x="3702" y="3752"/>
                </a:lnTo>
                <a:lnTo>
                  <a:pt x="3698" y="3756"/>
                </a:lnTo>
                <a:lnTo>
                  <a:pt x="3694" y="3760"/>
                </a:lnTo>
                <a:lnTo>
                  <a:pt x="3694" y="3762"/>
                </a:lnTo>
                <a:lnTo>
                  <a:pt x="3696" y="3764"/>
                </a:lnTo>
                <a:lnTo>
                  <a:pt x="3702" y="3774"/>
                </a:lnTo>
                <a:lnTo>
                  <a:pt x="3702" y="3776"/>
                </a:lnTo>
                <a:lnTo>
                  <a:pt x="3704" y="3776"/>
                </a:lnTo>
                <a:lnTo>
                  <a:pt x="3702" y="3766"/>
                </a:lnTo>
                <a:lnTo>
                  <a:pt x="3704" y="3758"/>
                </a:lnTo>
                <a:lnTo>
                  <a:pt x="3706" y="3752"/>
                </a:lnTo>
                <a:lnTo>
                  <a:pt x="3704" y="3746"/>
                </a:lnTo>
                <a:lnTo>
                  <a:pt x="3700" y="3740"/>
                </a:lnTo>
                <a:close/>
                <a:moveTo>
                  <a:pt x="3780" y="3864"/>
                </a:moveTo>
                <a:lnTo>
                  <a:pt x="3780" y="3864"/>
                </a:lnTo>
                <a:lnTo>
                  <a:pt x="3776" y="3862"/>
                </a:lnTo>
                <a:lnTo>
                  <a:pt x="3774" y="3864"/>
                </a:lnTo>
                <a:lnTo>
                  <a:pt x="3776" y="3868"/>
                </a:lnTo>
                <a:lnTo>
                  <a:pt x="3780" y="3872"/>
                </a:lnTo>
                <a:lnTo>
                  <a:pt x="3782" y="3872"/>
                </a:lnTo>
                <a:lnTo>
                  <a:pt x="3786" y="3872"/>
                </a:lnTo>
                <a:lnTo>
                  <a:pt x="3788" y="3874"/>
                </a:lnTo>
                <a:lnTo>
                  <a:pt x="3790" y="3876"/>
                </a:lnTo>
                <a:lnTo>
                  <a:pt x="3790" y="3880"/>
                </a:lnTo>
                <a:lnTo>
                  <a:pt x="3786" y="3886"/>
                </a:lnTo>
                <a:lnTo>
                  <a:pt x="3782" y="3890"/>
                </a:lnTo>
                <a:lnTo>
                  <a:pt x="3780" y="3894"/>
                </a:lnTo>
                <a:lnTo>
                  <a:pt x="3780" y="3896"/>
                </a:lnTo>
                <a:lnTo>
                  <a:pt x="3786" y="3892"/>
                </a:lnTo>
                <a:lnTo>
                  <a:pt x="3792" y="3886"/>
                </a:lnTo>
                <a:lnTo>
                  <a:pt x="3796" y="3882"/>
                </a:lnTo>
                <a:lnTo>
                  <a:pt x="3796" y="3876"/>
                </a:lnTo>
                <a:lnTo>
                  <a:pt x="3796" y="3870"/>
                </a:lnTo>
                <a:lnTo>
                  <a:pt x="3794" y="3866"/>
                </a:lnTo>
                <a:lnTo>
                  <a:pt x="3792" y="3866"/>
                </a:lnTo>
                <a:lnTo>
                  <a:pt x="3788" y="3866"/>
                </a:lnTo>
                <a:lnTo>
                  <a:pt x="3780" y="3864"/>
                </a:lnTo>
                <a:close/>
                <a:moveTo>
                  <a:pt x="3708" y="3820"/>
                </a:moveTo>
                <a:lnTo>
                  <a:pt x="3708" y="3820"/>
                </a:lnTo>
                <a:lnTo>
                  <a:pt x="3708" y="3824"/>
                </a:lnTo>
                <a:lnTo>
                  <a:pt x="3714" y="3828"/>
                </a:lnTo>
                <a:lnTo>
                  <a:pt x="3718" y="3832"/>
                </a:lnTo>
                <a:lnTo>
                  <a:pt x="3720" y="3832"/>
                </a:lnTo>
                <a:lnTo>
                  <a:pt x="3720" y="3830"/>
                </a:lnTo>
                <a:lnTo>
                  <a:pt x="3718" y="3828"/>
                </a:lnTo>
                <a:lnTo>
                  <a:pt x="3712" y="3820"/>
                </a:lnTo>
                <a:lnTo>
                  <a:pt x="3710" y="3818"/>
                </a:lnTo>
                <a:lnTo>
                  <a:pt x="3708" y="3820"/>
                </a:lnTo>
                <a:close/>
                <a:moveTo>
                  <a:pt x="3724" y="3770"/>
                </a:moveTo>
                <a:lnTo>
                  <a:pt x="3724" y="3770"/>
                </a:lnTo>
                <a:lnTo>
                  <a:pt x="3720" y="3768"/>
                </a:lnTo>
                <a:lnTo>
                  <a:pt x="3720" y="3770"/>
                </a:lnTo>
                <a:lnTo>
                  <a:pt x="3722" y="3772"/>
                </a:lnTo>
                <a:lnTo>
                  <a:pt x="3724" y="3778"/>
                </a:lnTo>
                <a:lnTo>
                  <a:pt x="3730" y="3788"/>
                </a:lnTo>
                <a:lnTo>
                  <a:pt x="3732" y="3794"/>
                </a:lnTo>
                <a:lnTo>
                  <a:pt x="3730" y="3798"/>
                </a:lnTo>
                <a:lnTo>
                  <a:pt x="3730" y="3800"/>
                </a:lnTo>
                <a:lnTo>
                  <a:pt x="3734" y="3798"/>
                </a:lnTo>
                <a:lnTo>
                  <a:pt x="3736" y="3796"/>
                </a:lnTo>
                <a:lnTo>
                  <a:pt x="3736" y="3794"/>
                </a:lnTo>
                <a:lnTo>
                  <a:pt x="3732" y="3788"/>
                </a:lnTo>
                <a:lnTo>
                  <a:pt x="3730" y="3780"/>
                </a:lnTo>
                <a:lnTo>
                  <a:pt x="3724" y="3770"/>
                </a:lnTo>
                <a:close/>
                <a:moveTo>
                  <a:pt x="3748" y="3850"/>
                </a:moveTo>
                <a:lnTo>
                  <a:pt x="3748" y="3850"/>
                </a:lnTo>
                <a:lnTo>
                  <a:pt x="3754" y="3858"/>
                </a:lnTo>
                <a:lnTo>
                  <a:pt x="3756" y="3862"/>
                </a:lnTo>
                <a:lnTo>
                  <a:pt x="3756" y="3856"/>
                </a:lnTo>
                <a:lnTo>
                  <a:pt x="3750" y="3848"/>
                </a:lnTo>
                <a:lnTo>
                  <a:pt x="3748" y="3844"/>
                </a:lnTo>
                <a:lnTo>
                  <a:pt x="3748" y="3842"/>
                </a:lnTo>
                <a:lnTo>
                  <a:pt x="3744" y="3832"/>
                </a:lnTo>
                <a:lnTo>
                  <a:pt x="3740" y="3826"/>
                </a:lnTo>
                <a:lnTo>
                  <a:pt x="3736" y="3820"/>
                </a:lnTo>
                <a:lnTo>
                  <a:pt x="3734" y="3820"/>
                </a:lnTo>
                <a:lnTo>
                  <a:pt x="3736" y="3824"/>
                </a:lnTo>
                <a:lnTo>
                  <a:pt x="3742" y="3838"/>
                </a:lnTo>
                <a:lnTo>
                  <a:pt x="3744" y="3844"/>
                </a:lnTo>
                <a:lnTo>
                  <a:pt x="3742" y="3844"/>
                </a:lnTo>
                <a:lnTo>
                  <a:pt x="3742" y="3846"/>
                </a:lnTo>
                <a:lnTo>
                  <a:pt x="3748" y="3850"/>
                </a:lnTo>
                <a:close/>
                <a:moveTo>
                  <a:pt x="3494" y="4042"/>
                </a:moveTo>
                <a:lnTo>
                  <a:pt x="3494" y="4042"/>
                </a:lnTo>
                <a:lnTo>
                  <a:pt x="3502" y="4042"/>
                </a:lnTo>
                <a:lnTo>
                  <a:pt x="3506" y="4040"/>
                </a:lnTo>
                <a:lnTo>
                  <a:pt x="3506" y="4038"/>
                </a:lnTo>
                <a:lnTo>
                  <a:pt x="3504" y="4036"/>
                </a:lnTo>
                <a:lnTo>
                  <a:pt x="3500" y="4036"/>
                </a:lnTo>
                <a:lnTo>
                  <a:pt x="3496" y="4038"/>
                </a:lnTo>
                <a:lnTo>
                  <a:pt x="3494" y="4040"/>
                </a:lnTo>
                <a:lnTo>
                  <a:pt x="3494" y="4042"/>
                </a:lnTo>
                <a:close/>
                <a:moveTo>
                  <a:pt x="3432" y="3908"/>
                </a:moveTo>
                <a:lnTo>
                  <a:pt x="3432" y="3908"/>
                </a:lnTo>
                <a:lnTo>
                  <a:pt x="3428" y="3908"/>
                </a:lnTo>
                <a:lnTo>
                  <a:pt x="3426" y="3912"/>
                </a:lnTo>
                <a:lnTo>
                  <a:pt x="3426" y="3916"/>
                </a:lnTo>
                <a:lnTo>
                  <a:pt x="3426" y="3920"/>
                </a:lnTo>
                <a:lnTo>
                  <a:pt x="3428" y="3926"/>
                </a:lnTo>
                <a:lnTo>
                  <a:pt x="3432" y="3928"/>
                </a:lnTo>
                <a:lnTo>
                  <a:pt x="3438" y="3930"/>
                </a:lnTo>
                <a:lnTo>
                  <a:pt x="3444" y="3930"/>
                </a:lnTo>
                <a:lnTo>
                  <a:pt x="3448" y="3928"/>
                </a:lnTo>
                <a:lnTo>
                  <a:pt x="3448" y="3926"/>
                </a:lnTo>
                <a:lnTo>
                  <a:pt x="3446" y="3918"/>
                </a:lnTo>
                <a:lnTo>
                  <a:pt x="3440" y="3910"/>
                </a:lnTo>
                <a:lnTo>
                  <a:pt x="3436" y="3908"/>
                </a:lnTo>
                <a:lnTo>
                  <a:pt x="3432" y="3908"/>
                </a:lnTo>
                <a:close/>
                <a:moveTo>
                  <a:pt x="4328" y="4390"/>
                </a:moveTo>
                <a:lnTo>
                  <a:pt x="4328" y="4390"/>
                </a:lnTo>
                <a:lnTo>
                  <a:pt x="4326" y="4392"/>
                </a:lnTo>
                <a:lnTo>
                  <a:pt x="4324" y="4394"/>
                </a:lnTo>
                <a:lnTo>
                  <a:pt x="4324" y="4402"/>
                </a:lnTo>
                <a:lnTo>
                  <a:pt x="4326" y="4406"/>
                </a:lnTo>
                <a:lnTo>
                  <a:pt x="4328" y="4408"/>
                </a:lnTo>
                <a:lnTo>
                  <a:pt x="4332" y="4410"/>
                </a:lnTo>
                <a:lnTo>
                  <a:pt x="4338" y="4410"/>
                </a:lnTo>
                <a:lnTo>
                  <a:pt x="4340" y="4408"/>
                </a:lnTo>
                <a:lnTo>
                  <a:pt x="4340" y="4406"/>
                </a:lnTo>
                <a:lnTo>
                  <a:pt x="4338" y="4400"/>
                </a:lnTo>
                <a:lnTo>
                  <a:pt x="4334" y="4392"/>
                </a:lnTo>
                <a:lnTo>
                  <a:pt x="4330" y="4390"/>
                </a:lnTo>
                <a:lnTo>
                  <a:pt x="4328" y="4390"/>
                </a:lnTo>
                <a:close/>
                <a:moveTo>
                  <a:pt x="3606" y="3880"/>
                </a:moveTo>
                <a:lnTo>
                  <a:pt x="3606" y="3880"/>
                </a:lnTo>
                <a:lnTo>
                  <a:pt x="3610" y="3882"/>
                </a:lnTo>
                <a:lnTo>
                  <a:pt x="3614" y="3882"/>
                </a:lnTo>
                <a:lnTo>
                  <a:pt x="3616" y="3880"/>
                </a:lnTo>
                <a:lnTo>
                  <a:pt x="3614" y="3878"/>
                </a:lnTo>
                <a:lnTo>
                  <a:pt x="3604" y="3876"/>
                </a:lnTo>
                <a:lnTo>
                  <a:pt x="3602" y="3878"/>
                </a:lnTo>
                <a:lnTo>
                  <a:pt x="3606" y="3880"/>
                </a:lnTo>
                <a:close/>
                <a:moveTo>
                  <a:pt x="3620" y="3884"/>
                </a:moveTo>
                <a:lnTo>
                  <a:pt x="3620" y="3884"/>
                </a:lnTo>
                <a:lnTo>
                  <a:pt x="3618" y="3886"/>
                </a:lnTo>
                <a:lnTo>
                  <a:pt x="3620" y="3888"/>
                </a:lnTo>
                <a:lnTo>
                  <a:pt x="3630" y="3892"/>
                </a:lnTo>
                <a:lnTo>
                  <a:pt x="3632" y="3892"/>
                </a:lnTo>
                <a:lnTo>
                  <a:pt x="3628" y="3888"/>
                </a:lnTo>
                <a:lnTo>
                  <a:pt x="3624" y="3884"/>
                </a:lnTo>
                <a:lnTo>
                  <a:pt x="3620" y="3884"/>
                </a:lnTo>
                <a:close/>
                <a:moveTo>
                  <a:pt x="3838" y="4066"/>
                </a:moveTo>
                <a:lnTo>
                  <a:pt x="3838" y="4066"/>
                </a:lnTo>
                <a:lnTo>
                  <a:pt x="3838" y="4064"/>
                </a:lnTo>
                <a:lnTo>
                  <a:pt x="3836" y="4062"/>
                </a:lnTo>
                <a:lnTo>
                  <a:pt x="3828" y="4058"/>
                </a:lnTo>
                <a:lnTo>
                  <a:pt x="3822" y="4056"/>
                </a:lnTo>
                <a:lnTo>
                  <a:pt x="3818" y="4058"/>
                </a:lnTo>
                <a:lnTo>
                  <a:pt x="3818" y="4060"/>
                </a:lnTo>
                <a:lnTo>
                  <a:pt x="3820" y="4064"/>
                </a:lnTo>
                <a:lnTo>
                  <a:pt x="3826" y="4066"/>
                </a:lnTo>
                <a:lnTo>
                  <a:pt x="3834" y="4068"/>
                </a:lnTo>
                <a:lnTo>
                  <a:pt x="3836" y="4068"/>
                </a:lnTo>
                <a:lnTo>
                  <a:pt x="3838" y="4066"/>
                </a:lnTo>
                <a:close/>
                <a:moveTo>
                  <a:pt x="3986" y="4384"/>
                </a:moveTo>
                <a:lnTo>
                  <a:pt x="3986" y="4384"/>
                </a:lnTo>
                <a:lnTo>
                  <a:pt x="3982" y="4384"/>
                </a:lnTo>
                <a:lnTo>
                  <a:pt x="3984" y="4386"/>
                </a:lnTo>
                <a:lnTo>
                  <a:pt x="3986" y="4392"/>
                </a:lnTo>
                <a:lnTo>
                  <a:pt x="3992" y="4396"/>
                </a:lnTo>
                <a:lnTo>
                  <a:pt x="4000" y="4402"/>
                </a:lnTo>
                <a:lnTo>
                  <a:pt x="4000" y="4400"/>
                </a:lnTo>
                <a:lnTo>
                  <a:pt x="3998" y="4396"/>
                </a:lnTo>
                <a:lnTo>
                  <a:pt x="3994" y="4392"/>
                </a:lnTo>
                <a:lnTo>
                  <a:pt x="3992" y="4390"/>
                </a:lnTo>
                <a:lnTo>
                  <a:pt x="3990" y="4388"/>
                </a:lnTo>
                <a:lnTo>
                  <a:pt x="3988" y="4386"/>
                </a:lnTo>
                <a:lnTo>
                  <a:pt x="3986" y="4384"/>
                </a:lnTo>
                <a:close/>
                <a:moveTo>
                  <a:pt x="4018" y="4394"/>
                </a:moveTo>
                <a:lnTo>
                  <a:pt x="4018" y="4394"/>
                </a:lnTo>
                <a:lnTo>
                  <a:pt x="4018" y="4396"/>
                </a:lnTo>
                <a:lnTo>
                  <a:pt x="4020" y="4402"/>
                </a:lnTo>
                <a:lnTo>
                  <a:pt x="4020" y="4404"/>
                </a:lnTo>
                <a:lnTo>
                  <a:pt x="4022" y="4402"/>
                </a:lnTo>
                <a:lnTo>
                  <a:pt x="4024" y="4398"/>
                </a:lnTo>
                <a:lnTo>
                  <a:pt x="4024" y="4392"/>
                </a:lnTo>
                <a:lnTo>
                  <a:pt x="4022" y="4390"/>
                </a:lnTo>
                <a:lnTo>
                  <a:pt x="4020" y="4388"/>
                </a:lnTo>
                <a:lnTo>
                  <a:pt x="4016" y="4388"/>
                </a:lnTo>
                <a:lnTo>
                  <a:pt x="4014" y="4388"/>
                </a:lnTo>
                <a:lnTo>
                  <a:pt x="4014" y="4392"/>
                </a:lnTo>
                <a:lnTo>
                  <a:pt x="4018" y="4394"/>
                </a:lnTo>
                <a:close/>
                <a:moveTo>
                  <a:pt x="4194" y="4446"/>
                </a:moveTo>
                <a:lnTo>
                  <a:pt x="4194" y="4446"/>
                </a:lnTo>
                <a:lnTo>
                  <a:pt x="4192" y="4448"/>
                </a:lnTo>
                <a:lnTo>
                  <a:pt x="4190" y="4448"/>
                </a:lnTo>
                <a:lnTo>
                  <a:pt x="4186" y="4446"/>
                </a:lnTo>
                <a:lnTo>
                  <a:pt x="4182" y="4446"/>
                </a:lnTo>
                <a:lnTo>
                  <a:pt x="4180" y="4446"/>
                </a:lnTo>
                <a:lnTo>
                  <a:pt x="4178" y="4450"/>
                </a:lnTo>
                <a:lnTo>
                  <a:pt x="4178" y="4452"/>
                </a:lnTo>
                <a:lnTo>
                  <a:pt x="4180" y="4454"/>
                </a:lnTo>
                <a:lnTo>
                  <a:pt x="4186" y="4454"/>
                </a:lnTo>
                <a:lnTo>
                  <a:pt x="4194" y="4456"/>
                </a:lnTo>
                <a:lnTo>
                  <a:pt x="4198" y="4456"/>
                </a:lnTo>
                <a:lnTo>
                  <a:pt x="4202" y="4454"/>
                </a:lnTo>
                <a:lnTo>
                  <a:pt x="4204" y="4448"/>
                </a:lnTo>
                <a:lnTo>
                  <a:pt x="4202" y="4444"/>
                </a:lnTo>
                <a:lnTo>
                  <a:pt x="4198" y="4444"/>
                </a:lnTo>
                <a:lnTo>
                  <a:pt x="4194" y="4446"/>
                </a:lnTo>
                <a:close/>
                <a:moveTo>
                  <a:pt x="4316" y="4544"/>
                </a:moveTo>
                <a:lnTo>
                  <a:pt x="4316" y="4544"/>
                </a:lnTo>
                <a:lnTo>
                  <a:pt x="4316" y="4546"/>
                </a:lnTo>
                <a:lnTo>
                  <a:pt x="4318" y="4546"/>
                </a:lnTo>
                <a:lnTo>
                  <a:pt x="4320" y="4542"/>
                </a:lnTo>
                <a:lnTo>
                  <a:pt x="4320" y="4540"/>
                </a:lnTo>
                <a:lnTo>
                  <a:pt x="4318" y="4540"/>
                </a:lnTo>
                <a:lnTo>
                  <a:pt x="4316" y="4544"/>
                </a:lnTo>
                <a:close/>
                <a:moveTo>
                  <a:pt x="4310" y="4554"/>
                </a:moveTo>
                <a:lnTo>
                  <a:pt x="4310" y="4554"/>
                </a:lnTo>
                <a:lnTo>
                  <a:pt x="4312" y="4556"/>
                </a:lnTo>
                <a:lnTo>
                  <a:pt x="4316" y="4552"/>
                </a:lnTo>
                <a:lnTo>
                  <a:pt x="4318" y="4548"/>
                </a:lnTo>
                <a:lnTo>
                  <a:pt x="4318" y="4546"/>
                </a:lnTo>
                <a:lnTo>
                  <a:pt x="4316" y="4548"/>
                </a:lnTo>
                <a:lnTo>
                  <a:pt x="4314" y="4550"/>
                </a:lnTo>
                <a:lnTo>
                  <a:pt x="4310" y="4554"/>
                </a:lnTo>
                <a:close/>
                <a:moveTo>
                  <a:pt x="4316" y="4558"/>
                </a:moveTo>
                <a:lnTo>
                  <a:pt x="4316" y="4558"/>
                </a:lnTo>
                <a:lnTo>
                  <a:pt x="4312" y="4558"/>
                </a:lnTo>
                <a:lnTo>
                  <a:pt x="4310" y="4562"/>
                </a:lnTo>
                <a:lnTo>
                  <a:pt x="4308" y="4564"/>
                </a:lnTo>
                <a:lnTo>
                  <a:pt x="4308" y="4566"/>
                </a:lnTo>
                <a:lnTo>
                  <a:pt x="4314" y="4568"/>
                </a:lnTo>
                <a:lnTo>
                  <a:pt x="4316" y="4566"/>
                </a:lnTo>
                <a:lnTo>
                  <a:pt x="4318" y="4562"/>
                </a:lnTo>
                <a:lnTo>
                  <a:pt x="4318" y="4560"/>
                </a:lnTo>
                <a:lnTo>
                  <a:pt x="4316" y="4558"/>
                </a:lnTo>
                <a:close/>
                <a:moveTo>
                  <a:pt x="4306" y="4570"/>
                </a:moveTo>
                <a:lnTo>
                  <a:pt x="4306" y="4570"/>
                </a:lnTo>
                <a:lnTo>
                  <a:pt x="4304" y="4572"/>
                </a:lnTo>
                <a:lnTo>
                  <a:pt x="4306" y="4572"/>
                </a:lnTo>
                <a:lnTo>
                  <a:pt x="4310" y="4574"/>
                </a:lnTo>
                <a:lnTo>
                  <a:pt x="4312" y="4572"/>
                </a:lnTo>
                <a:lnTo>
                  <a:pt x="4314" y="4570"/>
                </a:lnTo>
                <a:lnTo>
                  <a:pt x="4312" y="4570"/>
                </a:lnTo>
                <a:lnTo>
                  <a:pt x="4306" y="4570"/>
                </a:lnTo>
                <a:close/>
                <a:moveTo>
                  <a:pt x="4322" y="4564"/>
                </a:moveTo>
                <a:lnTo>
                  <a:pt x="4322" y="4564"/>
                </a:lnTo>
                <a:lnTo>
                  <a:pt x="4320" y="4564"/>
                </a:lnTo>
                <a:lnTo>
                  <a:pt x="4318" y="4566"/>
                </a:lnTo>
                <a:lnTo>
                  <a:pt x="4318" y="4568"/>
                </a:lnTo>
                <a:lnTo>
                  <a:pt x="4322" y="4566"/>
                </a:lnTo>
                <a:lnTo>
                  <a:pt x="4322" y="4564"/>
                </a:lnTo>
                <a:close/>
                <a:moveTo>
                  <a:pt x="4320" y="4550"/>
                </a:moveTo>
                <a:lnTo>
                  <a:pt x="4320" y="4550"/>
                </a:lnTo>
                <a:lnTo>
                  <a:pt x="4316" y="4550"/>
                </a:lnTo>
                <a:lnTo>
                  <a:pt x="4316" y="4552"/>
                </a:lnTo>
                <a:lnTo>
                  <a:pt x="4316" y="4556"/>
                </a:lnTo>
                <a:lnTo>
                  <a:pt x="4320" y="4554"/>
                </a:lnTo>
                <a:lnTo>
                  <a:pt x="4320" y="4552"/>
                </a:lnTo>
                <a:lnTo>
                  <a:pt x="4320" y="4550"/>
                </a:lnTo>
                <a:close/>
                <a:moveTo>
                  <a:pt x="4334" y="4434"/>
                </a:moveTo>
                <a:lnTo>
                  <a:pt x="4334" y="4434"/>
                </a:lnTo>
                <a:lnTo>
                  <a:pt x="4334" y="4432"/>
                </a:lnTo>
                <a:lnTo>
                  <a:pt x="4330" y="4432"/>
                </a:lnTo>
                <a:lnTo>
                  <a:pt x="4324" y="4436"/>
                </a:lnTo>
                <a:lnTo>
                  <a:pt x="4322" y="4442"/>
                </a:lnTo>
                <a:lnTo>
                  <a:pt x="4326" y="4442"/>
                </a:lnTo>
                <a:lnTo>
                  <a:pt x="4332" y="4438"/>
                </a:lnTo>
                <a:lnTo>
                  <a:pt x="4334" y="4434"/>
                </a:lnTo>
                <a:close/>
                <a:moveTo>
                  <a:pt x="4296" y="4460"/>
                </a:moveTo>
                <a:lnTo>
                  <a:pt x="4296" y="4460"/>
                </a:lnTo>
                <a:lnTo>
                  <a:pt x="4288" y="4462"/>
                </a:lnTo>
                <a:lnTo>
                  <a:pt x="4288" y="4464"/>
                </a:lnTo>
                <a:lnTo>
                  <a:pt x="4290" y="4466"/>
                </a:lnTo>
                <a:lnTo>
                  <a:pt x="4294" y="4470"/>
                </a:lnTo>
                <a:lnTo>
                  <a:pt x="4296" y="4472"/>
                </a:lnTo>
                <a:lnTo>
                  <a:pt x="4296" y="4476"/>
                </a:lnTo>
                <a:lnTo>
                  <a:pt x="4296" y="4482"/>
                </a:lnTo>
                <a:lnTo>
                  <a:pt x="4294" y="4486"/>
                </a:lnTo>
                <a:lnTo>
                  <a:pt x="4282" y="4492"/>
                </a:lnTo>
                <a:lnTo>
                  <a:pt x="4278" y="4496"/>
                </a:lnTo>
                <a:lnTo>
                  <a:pt x="4280" y="4498"/>
                </a:lnTo>
                <a:lnTo>
                  <a:pt x="4300" y="4496"/>
                </a:lnTo>
                <a:lnTo>
                  <a:pt x="4308" y="4496"/>
                </a:lnTo>
                <a:lnTo>
                  <a:pt x="4314" y="4492"/>
                </a:lnTo>
                <a:lnTo>
                  <a:pt x="4316" y="4488"/>
                </a:lnTo>
                <a:lnTo>
                  <a:pt x="4316" y="4482"/>
                </a:lnTo>
                <a:lnTo>
                  <a:pt x="4314" y="4472"/>
                </a:lnTo>
                <a:lnTo>
                  <a:pt x="4314" y="4468"/>
                </a:lnTo>
                <a:lnTo>
                  <a:pt x="4316" y="4464"/>
                </a:lnTo>
                <a:lnTo>
                  <a:pt x="4320" y="4460"/>
                </a:lnTo>
                <a:lnTo>
                  <a:pt x="4316" y="4458"/>
                </a:lnTo>
                <a:lnTo>
                  <a:pt x="4296" y="4460"/>
                </a:lnTo>
                <a:close/>
                <a:moveTo>
                  <a:pt x="4290" y="4390"/>
                </a:moveTo>
                <a:lnTo>
                  <a:pt x="4290" y="4390"/>
                </a:lnTo>
                <a:lnTo>
                  <a:pt x="4286" y="4392"/>
                </a:lnTo>
                <a:lnTo>
                  <a:pt x="4284" y="4396"/>
                </a:lnTo>
                <a:lnTo>
                  <a:pt x="4284" y="4400"/>
                </a:lnTo>
                <a:lnTo>
                  <a:pt x="4288" y="4400"/>
                </a:lnTo>
                <a:lnTo>
                  <a:pt x="4290" y="4398"/>
                </a:lnTo>
                <a:lnTo>
                  <a:pt x="4292" y="4394"/>
                </a:lnTo>
                <a:lnTo>
                  <a:pt x="4292" y="4390"/>
                </a:lnTo>
                <a:lnTo>
                  <a:pt x="4290" y="4390"/>
                </a:lnTo>
                <a:close/>
                <a:moveTo>
                  <a:pt x="4308" y="4332"/>
                </a:moveTo>
                <a:lnTo>
                  <a:pt x="4308" y="4332"/>
                </a:lnTo>
                <a:lnTo>
                  <a:pt x="4306" y="4332"/>
                </a:lnTo>
                <a:lnTo>
                  <a:pt x="4304" y="4336"/>
                </a:lnTo>
                <a:lnTo>
                  <a:pt x="4304" y="4340"/>
                </a:lnTo>
                <a:lnTo>
                  <a:pt x="4306" y="4344"/>
                </a:lnTo>
                <a:lnTo>
                  <a:pt x="4308" y="4344"/>
                </a:lnTo>
                <a:lnTo>
                  <a:pt x="4310" y="4340"/>
                </a:lnTo>
                <a:lnTo>
                  <a:pt x="4310" y="4336"/>
                </a:lnTo>
                <a:lnTo>
                  <a:pt x="4308" y="4332"/>
                </a:lnTo>
                <a:close/>
                <a:moveTo>
                  <a:pt x="4316" y="4300"/>
                </a:moveTo>
                <a:lnTo>
                  <a:pt x="4316" y="4300"/>
                </a:lnTo>
                <a:lnTo>
                  <a:pt x="4314" y="4302"/>
                </a:lnTo>
                <a:lnTo>
                  <a:pt x="4312" y="4306"/>
                </a:lnTo>
                <a:lnTo>
                  <a:pt x="4312" y="4312"/>
                </a:lnTo>
                <a:lnTo>
                  <a:pt x="4314" y="4316"/>
                </a:lnTo>
                <a:lnTo>
                  <a:pt x="4318" y="4316"/>
                </a:lnTo>
                <a:lnTo>
                  <a:pt x="4320" y="4314"/>
                </a:lnTo>
                <a:lnTo>
                  <a:pt x="4322" y="4308"/>
                </a:lnTo>
                <a:lnTo>
                  <a:pt x="4322" y="4304"/>
                </a:lnTo>
                <a:lnTo>
                  <a:pt x="4320" y="4300"/>
                </a:lnTo>
                <a:lnTo>
                  <a:pt x="4320" y="4298"/>
                </a:lnTo>
                <a:lnTo>
                  <a:pt x="4316" y="4300"/>
                </a:lnTo>
                <a:close/>
                <a:moveTo>
                  <a:pt x="4296" y="4230"/>
                </a:moveTo>
                <a:lnTo>
                  <a:pt x="4296" y="4230"/>
                </a:lnTo>
                <a:lnTo>
                  <a:pt x="4298" y="4236"/>
                </a:lnTo>
                <a:lnTo>
                  <a:pt x="4300" y="4240"/>
                </a:lnTo>
                <a:lnTo>
                  <a:pt x="4300" y="4242"/>
                </a:lnTo>
                <a:lnTo>
                  <a:pt x="4304" y="4242"/>
                </a:lnTo>
                <a:lnTo>
                  <a:pt x="4304" y="4238"/>
                </a:lnTo>
                <a:lnTo>
                  <a:pt x="4304" y="4232"/>
                </a:lnTo>
                <a:lnTo>
                  <a:pt x="4304" y="4226"/>
                </a:lnTo>
                <a:lnTo>
                  <a:pt x="4300" y="4222"/>
                </a:lnTo>
                <a:lnTo>
                  <a:pt x="4296" y="4222"/>
                </a:lnTo>
                <a:lnTo>
                  <a:pt x="4296" y="4224"/>
                </a:lnTo>
                <a:lnTo>
                  <a:pt x="4296" y="4228"/>
                </a:lnTo>
                <a:lnTo>
                  <a:pt x="4296" y="4230"/>
                </a:lnTo>
                <a:close/>
                <a:moveTo>
                  <a:pt x="4370" y="4338"/>
                </a:moveTo>
                <a:lnTo>
                  <a:pt x="4370" y="4338"/>
                </a:lnTo>
                <a:lnTo>
                  <a:pt x="4370" y="4344"/>
                </a:lnTo>
                <a:lnTo>
                  <a:pt x="4372" y="4348"/>
                </a:lnTo>
                <a:lnTo>
                  <a:pt x="4374" y="4350"/>
                </a:lnTo>
                <a:lnTo>
                  <a:pt x="4378" y="4348"/>
                </a:lnTo>
                <a:lnTo>
                  <a:pt x="4378" y="4344"/>
                </a:lnTo>
                <a:lnTo>
                  <a:pt x="4378" y="4342"/>
                </a:lnTo>
                <a:lnTo>
                  <a:pt x="4374" y="4338"/>
                </a:lnTo>
                <a:lnTo>
                  <a:pt x="4372" y="4334"/>
                </a:lnTo>
                <a:lnTo>
                  <a:pt x="4370" y="4336"/>
                </a:lnTo>
                <a:lnTo>
                  <a:pt x="4370" y="4338"/>
                </a:lnTo>
                <a:close/>
                <a:moveTo>
                  <a:pt x="4316" y="4280"/>
                </a:moveTo>
                <a:lnTo>
                  <a:pt x="4316" y="4280"/>
                </a:lnTo>
                <a:lnTo>
                  <a:pt x="4320" y="4280"/>
                </a:lnTo>
                <a:lnTo>
                  <a:pt x="4320" y="4282"/>
                </a:lnTo>
                <a:lnTo>
                  <a:pt x="4320" y="4284"/>
                </a:lnTo>
                <a:lnTo>
                  <a:pt x="4322" y="4284"/>
                </a:lnTo>
                <a:lnTo>
                  <a:pt x="4324" y="4280"/>
                </a:lnTo>
                <a:lnTo>
                  <a:pt x="4324" y="4276"/>
                </a:lnTo>
                <a:lnTo>
                  <a:pt x="4322" y="4270"/>
                </a:lnTo>
                <a:lnTo>
                  <a:pt x="4316" y="4264"/>
                </a:lnTo>
                <a:lnTo>
                  <a:pt x="4312" y="4260"/>
                </a:lnTo>
                <a:lnTo>
                  <a:pt x="4308" y="4258"/>
                </a:lnTo>
                <a:lnTo>
                  <a:pt x="4306" y="4262"/>
                </a:lnTo>
                <a:lnTo>
                  <a:pt x="4308" y="4266"/>
                </a:lnTo>
                <a:lnTo>
                  <a:pt x="4310" y="4270"/>
                </a:lnTo>
                <a:lnTo>
                  <a:pt x="4310" y="4274"/>
                </a:lnTo>
                <a:lnTo>
                  <a:pt x="4312" y="4278"/>
                </a:lnTo>
                <a:lnTo>
                  <a:pt x="4316" y="4280"/>
                </a:lnTo>
                <a:close/>
                <a:moveTo>
                  <a:pt x="4284" y="4188"/>
                </a:moveTo>
                <a:lnTo>
                  <a:pt x="4284" y="4188"/>
                </a:lnTo>
                <a:lnTo>
                  <a:pt x="4284" y="4196"/>
                </a:lnTo>
                <a:lnTo>
                  <a:pt x="4284" y="4200"/>
                </a:lnTo>
                <a:lnTo>
                  <a:pt x="4288" y="4204"/>
                </a:lnTo>
                <a:lnTo>
                  <a:pt x="4292" y="4204"/>
                </a:lnTo>
                <a:lnTo>
                  <a:pt x="4292" y="4202"/>
                </a:lnTo>
                <a:lnTo>
                  <a:pt x="4292" y="4200"/>
                </a:lnTo>
                <a:lnTo>
                  <a:pt x="4292" y="4194"/>
                </a:lnTo>
                <a:lnTo>
                  <a:pt x="4290" y="4190"/>
                </a:lnTo>
                <a:lnTo>
                  <a:pt x="4288" y="4186"/>
                </a:lnTo>
                <a:lnTo>
                  <a:pt x="4286" y="4186"/>
                </a:lnTo>
                <a:lnTo>
                  <a:pt x="4284" y="4186"/>
                </a:lnTo>
                <a:lnTo>
                  <a:pt x="4284" y="4188"/>
                </a:lnTo>
                <a:close/>
                <a:moveTo>
                  <a:pt x="4294" y="4192"/>
                </a:moveTo>
                <a:lnTo>
                  <a:pt x="4294" y="4192"/>
                </a:lnTo>
                <a:lnTo>
                  <a:pt x="4296" y="4194"/>
                </a:lnTo>
                <a:lnTo>
                  <a:pt x="4300" y="4192"/>
                </a:lnTo>
                <a:lnTo>
                  <a:pt x="4304" y="4192"/>
                </a:lnTo>
                <a:lnTo>
                  <a:pt x="4306" y="4192"/>
                </a:lnTo>
                <a:lnTo>
                  <a:pt x="4308" y="4192"/>
                </a:lnTo>
                <a:lnTo>
                  <a:pt x="4308" y="4190"/>
                </a:lnTo>
                <a:lnTo>
                  <a:pt x="4306" y="4188"/>
                </a:lnTo>
                <a:lnTo>
                  <a:pt x="4304" y="4188"/>
                </a:lnTo>
                <a:lnTo>
                  <a:pt x="4302" y="4186"/>
                </a:lnTo>
                <a:lnTo>
                  <a:pt x="4300" y="4184"/>
                </a:lnTo>
                <a:lnTo>
                  <a:pt x="4298" y="4180"/>
                </a:lnTo>
                <a:lnTo>
                  <a:pt x="4296" y="4178"/>
                </a:lnTo>
                <a:lnTo>
                  <a:pt x="4294" y="4180"/>
                </a:lnTo>
                <a:lnTo>
                  <a:pt x="4294" y="4182"/>
                </a:lnTo>
                <a:lnTo>
                  <a:pt x="4294" y="4186"/>
                </a:lnTo>
                <a:lnTo>
                  <a:pt x="4294" y="4188"/>
                </a:lnTo>
                <a:lnTo>
                  <a:pt x="4292" y="4188"/>
                </a:lnTo>
                <a:lnTo>
                  <a:pt x="4294" y="4192"/>
                </a:lnTo>
                <a:close/>
                <a:moveTo>
                  <a:pt x="4306" y="4210"/>
                </a:moveTo>
                <a:lnTo>
                  <a:pt x="4306" y="4210"/>
                </a:lnTo>
                <a:lnTo>
                  <a:pt x="4306" y="4208"/>
                </a:lnTo>
                <a:lnTo>
                  <a:pt x="4306" y="4206"/>
                </a:lnTo>
                <a:lnTo>
                  <a:pt x="4306" y="4204"/>
                </a:lnTo>
                <a:lnTo>
                  <a:pt x="4304" y="4204"/>
                </a:lnTo>
                <a:lnTo>
                  <a:pt x="4302" y="4206"/>
                </a:lnTo>
                <a:lnTo>
                  <a:pt x="4302" y="4208"/>
                </a:lnTo>
                <a:lnTo>
                  <a:pt x="4304" y="4208"/>
                </a:lnTo>
                <a:lnTo>
                  <a:pt x="4306" y="4210"/>
                </a:lnTo>
                <a:close/>
                <a:moveTo>
                  <a:pt x="4108" y="4082"/>
                </a:moveTo>
                <a:lnTo>
                  <a:pt x="4108" y="4082"/>
                </a:lnTo>
                <a:lnTo>
                  <a:pt x="4088" y="4080"/>
                </a:lnTo>
                <a:lnTo>
                  <a:pt x="4074" y="4080"/>
                </a:lnTo>
                <a:lnTo>
                  <a:pt x="4070" y="4082"/>
                </a:lnTo>
                <a:lnTo>
                  <a:pt x="4066" y="4086"/>
                </a:lnTo>
                <a:lnTo>
                  <a:pt x="4066" y="4090"/>
                </a:lnTo>
                <a:lnTo>
                  <a:pt x="4066" y="4098"/>
                </a:lnTo>
                <a:lnTo>
                  <a:pt x="4066" y="4104"/>
                </a:lnTo>
                <a:lnTo>
                  <a:pt x="4068" y="4106"/>
                </a:lnTo>
                <a:lnTo>
                  <a:pt x="4072" y="4108"/>
                </a:lnTo>
                <a:lnTo>
                  <a:pt x="4082" y="4106"/>
                </a:lnTo>
                <a:lnTo>
                  <a:pt x="4094" y="4106"/>
                </a:lnTo>
                <a:lnTo>
                  <a:pt x="4098" y="4106"/>
                </a:lnTo>
                <a:lnTo>
                  <a:pt x="4104" y="4108"/>
                </a:lnTo>
                <a:lnTo>
                  <a:pt x="4114" y="4106"/>
                </a:lnTo>
                <a:lnTo>
                  <a:pt x="4124" y="4100"/>
                </a:lnTo>
                <a:lnTo>
                  <a:pt x="4128" y="4096"/>
                </a:lnTo>
                <a:lnTo>
                  <a:pt x="4130" y="4092"/>
                </a:lnTo>
                <a:lnTo>
                  <a:pt x="4128" y="4088"/>
                </a:lnTo>
                <a:lnTo>
                  <a:pt x="4124" y="4086"/>
                </a:lnTo>
                <a:lnTo>
                  <a:pt x="4118" y="4084"/>
                </a:lnTo>
                <a:lnTo>
                  <a:pt x="4108" y="4082"/>
                </a:lnTo>
                <a:close/>
                <a:moveTo>
                  <a:pt x="4132" y="4100"/>
                </a:moveTo>
                <a:lnTo>
                  <a:pt x="4132" y="4100"/>
                </a:lnTo>
                <a:lnTo>
                  <a:pt x="4134" y="4100"/>
                </a:lnTo>
                <a:lnTo>
                  <a:pt x="4138" y="4100"/>
                </a:lnTo>
                <a:lnTo>
                  <a:pt x="4142" y="4098"/>
                </a:lnTo>
                <a:lnTo>
                  <a:pt x="4142" y="4096"/>
                </a:lnTo>
                <a:lnTo>
                  <a:pt x="4140" y="4096"/>
                </a:lnTo>
                <a:lnTo>
                  <a:pt x="4136" y="4096"/>
                </a:lnTo>
                <a:lnTo>
                  <a:pt x="4132" y="4098"/>
                </a:lnTo>
                <a:lnTo>
                  <a:pt x="4132" y="4100"/>
                </a:lnTo>
                <a:close/>
                <a:moveTo>
                  <a:pt x="4158" y="4118"/>
                </a:moveTo>
                <a:lnTo>
                  <a:pt x="4158" y="4118"/>
                </a:lnTo>
                <a:lnTo>
                  <a:pt x="4158" y="4120"/>
                </a:lnTo>
                <a:lnTo>
                  <a:pt x="4160" y="4120"/>
                </a:lnTo>
                <a:lnTo>
                  <a:pt x="4166" y="4118"/>
                </a:lnTo>
                <a:lnTo>
                  <a:pt x="4170" y="4116"/>
                </a:lnTo>
                <a:lnTo>
                  <a:pt x="4170" y="4114"/>
                </a:lnTo>
                <a:lnTo>
                  <a:pt x="4162" y="4114"/>
                </a:lnTo>
                <a:lnTo>
                  <a:pt x="4158" y="4116"/>
                </a:lnTo>
                <a:lnTo>
                  <a:pt x="4158" y="4118"/>
                </a:lnTo>
                <a:close/>
                <a:moveTo>
                  <a:pt x="4228" y="4096"/>
                </a:moveTo>
                <a:lnTo>
                  <a:pt x="4228" y="4096"/>
                </a:lnTo>
                <a:lnTo>
                  <a:pt x="4230" y="4096"/>
                </a:lnTo>
                <a:lnTo>
                  <a:pt x="4232" y="4096"/>
                </a:lnTo>
                <a:lnTo>
                  <a:pt x="4234" y="4094"/>
                </a:lnTo>
                <a:lnTo>
                  <a:pt x="4236" y="4090"/>
                </a:lnTo>
                <a:lnTo>
                  <a:pt x="4234" y="4090"/>
                </a:lnTo>
                <a:lnTo>
                  <a:pt x="4232" y="4090"/>
                </a:lnTo>
                <a:lnTo>
                  <a:pt x="4228" y="4094"/>
                </a:lnTo>
                <a:lnTo>
                  <a:pt x="4228" y="4096"/>
                </a:lnTo>
                <a:close/>
                <a:moveTo>
                  <a:pt x="4232" y="4104"/>
                </a:moveTo>
                <a:lnTo>
                  <a:pt x="4232" y="4104"/>
                </a:lnTo>
                <a:lnTo>
                  <a:pt x="4234" y="4104"/>
                </a:lnTo>
                <a:lnTo>
                  <a:pt x="4234" y="4102"/>
                </a:lnTo>
                <a:lnTo>
                  <a:pt x="4234" y="4100"/>
                </a:lnTo>
                <a:lnTo>
                  <a:pt x="4234" y="4098"/>
                </a:lnTo>
                <a:lnTo>
                  <a:pt x="4232" y="4098"/>
                </a:lnTo>
                <a:lnTo>
                  <a:pt x="4230" y="4100"/>
                </a:lnTo>
                <a:lnTo>
                  <a:pt x="4230" y="4102"/>
                </a:lnTo>
                <a:lnTo>
                  <a:pt x="4232" y="4104"/>
                </a:lnTo>
                <a:close/>
                <a:moveTo>
                  <a:pt x="4266" y="4164"/>
                </a:moveTo>
                <a:lnTo>
                  <a:pt x="4266" y="4164"/>
                </a:lnTo>
                <a:lnTo>
                  <a:pt x="4266" y="4166"/>
                </a:lnTo>
                <a:lnTo>
                  <a:pt x="4264" y="4168"/>
                </a:lnTo>
                <a:lnTo>
                  <a:pt x="4266" y="4170"/>
                </a:lnTo>
                <a:lnTo>
                  <a:pt x="4268" y="4170"/>
                </a:lnTo>
                <a:lnTo>
                  <a:pt x="4268" y="4166"/>
                </a:lnTo>
                <a:lnTo>
                  <a:pt x="4268" y="4164"/>
                </a:lnTo>
                <a:lnTo>
                  <a:pt x="4266" y="4164"/>
                </a:lnTo>
                <a:close/>
                <a:moveTo>
                  <a:pt x="4250" y="4144"/>
                </a:moveTo>
                <a:lnTo>
                  <a:pt x="4250" y="4144"/>
                </a:lnTo>
                <a:lnTo>
                  <a:pt x="4250" y="4148"/>
                </a:lnTo>
                <a:lnTo>
                  <a:pt x="4252" y="4148"/>
                </a:lnTo>
                <a:lnTo>
                  <a:pt x="4254" y="4148"/>
                </a:lnTo>
                <a:lnTo>
                  <a:pt x="4254" y="4146"/>
                </a:lnTo>
                <a:lnTo>
                  <a:pt x="4254" y="4144"/>
                </a:lnTo>
                <a:lnTo>
                  <a:pt x="4252" y="4144"/>
                </a:lnTo>
                <a:lnTo>
                  <a:pt x="4250" y="4144"/>
                </a:lnTo>
                <a:close/>
                <a:moveTo>
                  <a:pt x="4242" y="4134"/>
                </a:moveTo>
                <a:lnTo>
                  <a:pt x="4242" y="4134"/>
                </a:lnTo>
                <a:lnTo>
                  <a:pt x="4242" y="4138"/>
                </a:lnTo>
                <a:lnTo>
                  <a:pt x="4244" y="4140"/>
                </a:lnTo>
                <a:lnTo>
                  <a:pt x="4246" y="4142"/>
                </a:lnTo>
                <a:lnTo>
                  <a:pt x="4248" y="4140"/>
                </a:lnTo>
                <a:lnTo>
                  <a:pt x="4248" y="4138"/>
                </a:lnTo>
                <a:lnTo>
                  <a:pt x="4246" y="4134"/>
                </a:lnTo>
                <a:lnTo>
                  <a:pt x="4242" y="4134"/>
                </a:lnTo>
                <a:close/>
                <a:moveTo>
                  <a:pt x="4282" y="4154"/>
                </a:moveTo>
                <a:lnTo>
                  <a:pt x="4282" y="4154"/>
                </a:lnTo>
                <a:lnTo>
                  <a:pt x="4286" y="4154"/>
                </a:lnTo>
                <a:lnTo>
                  <a:pt x="4288" y="4152"/>
                </a:lnTo>
                <a:lnTo>
                  <a:pt x="4288" y="4150"/>
                </a:lnTo>
                <a:lnTo>
                  <a:pt x="4286" y="4146"/>
                </a:lnTo>
                <a:lnTo>
                  <a:pt x="4282" y="4146"/>
                </a:lnTo>
                <a:lnTo>
                  <a:pt x="4280" y="4148"/>
                </a:lnTo>
                <a:lnTo>
                  <a:pt x="4280" y="4152"/>
                </a:lnTo>
                <a:lnTo>
                  <a:pt x="4282" y="4154"/>
                </a:lnTo>
                <a:close/>
                <a:moveTo>
                  <a:pt x="4284" y="4126"/>
                </a:moveTo>
                <a:lnTo>
                  <a:pt x="4284" y="4126"/>
                </a:lnTo>
                <a:lnTo>
                  <a:pt x="4286" y="4124"/>
                </a:lnTo>
                <a:lnTo>
                  <a:pt x="4286" y="4122"/>
                </a:lnTo>
                <a:lnTo>
                  <a:pt x="4284" y="4118"/>
                </a:lnTo>
                <a:lnTo>
                  <a:pt x="4282" y="4118"/>
                </a:lnTo>
                <a:lnTo>
                  <a:pt x="4280" y="4120"/>
                </a:lnTo>
                <a:lnTo>
                  <a:pt x="4280" y="4124"/>
                </a:lnTo>
                <a:lnTo>
                  <a:pt x="4284" y="4126"/>
                </a:lnTo>
                <a:close/>
                <a:moveTo>
                  <a:pt x="1780" y="2486"/>
                </a:moveTo>
                <a:lnTo>
                  <a:pt x="1780" y="2486"/>
                </a:lnTo>
                <a:lnTo>
                  <a:pt x="1790" y="2488"/>
                </a:lnTo>
                <a:lnTo>
                  <a:pt x="1794" y="2486"/>
                </a:lnTo>
                <a:lnTo>
                  <a:pt x="1796" y="2484"/>
                </a:lnTo>
                <a:lnTo>
                  <a:pt x="1800" y="2484"/>
                </a:lnTo>
                <a:lnTo>
                  <a:pt x="1802" y="2484"/>
                </a:lnTo>
                <a:lnTo>
                  <a:pt x="1802" y="2480"/>
                </a:lnTo>
                <a:lnTo>
                  <a:pt x="1800" y="2474"/>
                </a:lnTo>
                <a:lnTo>
                  <a:pt x="1796" y="2470"/>
                </a:lnTo>
                <a:lnTo>
                  <a:pt x="1794" y="2466"/>
                </a:lnTo>
                <a:lnTo>
                  <a:pt x="1794" y="2464"/>
                </a:lnTo>
                <a:lnTo>
                  <a:pt x="1792" y="2460"/>
                </a:lnTo>
                <a:lnTo>
                  <a:pt x="1788" y="2456"/>
                </a:lnTo>
                <a:lnTo>
                  <a:pt x="1782" y="2448"/>
                </a:lnTo>
                <a:lnTo>
                  <a:pt x="1778" y="2440"/>
                </a:lnTo>
                <a:lnTo>
                  <a:pt x="1774" y="2434"/>
                </a:lnTo>
                <a:lnTo>
                  <a:pt x="1770" y="2430"/>
                </a:lnTo>
                <a:lnTo>
                  <a:pt x="1766" y="2428"/>
                </a:lnTo>
                <a:lnTo>
                  <a:pt x="1754" y="2426"/>
                </a:lnTo>
                <a:lnTo>
                  <a:pt x="1744" y="2420"/>
                </a:lnTo>
                <a:lnTo>
                  <a:pt x="1738" y="2414"/>
                </a:lnTo>
                <a:lnTo>
                  <a:pt x="1738" y="2412"/>
                </a:lnTo>
                <a:lnTo>
                  <a:pt x="1738" y="2408"/>
                </a:lnTo>
                <a:lnTo>
                  <a:pt x="1740" y="2406"/>
                </a:lnTo>
                <a:lnTo>
                  <a:pt x="1738" y="2404"/>
                </a:lnTo>
                <a:lnTo>
                  <a:pt x="1732" y="2398"/>
                </a:lnTo>
                <a:lnTo>
                  <a:pt x="1724" y="2390"/>
                </a:lnTo>
                <a:lnTo>
                  <a:pt x="1720" y="2384"/>
                </a:lnTo>
                <a:lnTo>
                  <a:pt x="1716" y="2376"/>
                </a:lnTo>
                <a:lnTo>
                  <a:pt x="1712" y="2372"/>
                </a:lnTo>
                <a:lnTo>
                  <a:pt x="1704" y="2368"/>
                </a:lnTo>
                <a:lnTo>
                  <a:pt x="1680" y="2362"/>
                </a:lnTo>
                <a:lnTo>
                  <a:pt x="1656" y="2356"/>
                </a:lnTo>
                <a:lnTo>
                  <a:pt x="1646" y="2354"/>
                </a:lnTo>
                <a:lnTo>
                  <a:pt x="1640" y="2350"/>
                </a:lnTo>
                <a:lnTo>
                  <a:pt x="1632" y="2344"/>
                </a:lnTo>
                <a:lnTo>
                  <a:pt x="1620" y="2340"/>
                </a:lnTo>
                <a:lnTo>
                  <a:pt x="1608" y="2340"/>
                </a:lnTo>
                <a:lnTo>
                  <a:pt x="1602" y="2340"/>
                </a:lnTo>
                <a:lnTo>
                  <a:pt x="1596" y="2342"/>
                </a:lnTo>
                <a:lnTo>
                  <a:pt x="1596" y="2344"/>
                </a:lnTo>
                <a:lnTo>
                  <a:pt x="1596" y="2346"/>
                </a:lnTo>
                <a:lnTo>
                  <a:pt x="1600" y="2354"/>
                </a:lnTo>
                <a:lnTo>
                  <a:pt x="1608" y="2358"/>
                </a:lnTo>
                <a:lnTo>
                  <a:pt x="1612" y="2360"/>
                </a:lnTo>
                <a:lnTo>
                  <a:pt x="1618" y="2358"/>
                </a:lnTo>
                <a:lnTo>
                  <a:pt x="1626" y="2358"/>
                </a:lnTo>
                <a:lnTo>
                  <a:pt x="1632" y="2358"/>
                </a:lnTo>
                <a:lnTo>
                  <a:pt x="1634" y="2360"/>
                </a:lnTo>
                <a:lnTo>
                  <a:pt x="1630" y="2360"/>
                </a:lnTo>
                <a:lnTo>
                  <a:pt x="1624" y="2362"/>
                </a:lnTo>
                <a:lnTo>
                  <a:pt x="1618" y="2364"/>
                </a:lnTo>
                <a:lnTo>
                  <a:pt x="1616" y="2366"/>
                </a:lnTo>
                <a:lnTo>
                  <a:pt x="1616" y="2368"/>
                </a:lnTo>
                <a:lnTo>
                  <a:pt x="1618" y="2372"/>
                </a:lnTo>
                <a:lnTo>
                  <a:pt x="1622" y="2374"/>
                </a:lnTo>
                <a:lnTo>
                  <a:pt x="1622" y="2376"/>
                </a:lnTo>
                <a:lnTo>
                  <a:pt x="1620" y="2378"/>
                </a:lnTo>
                <a:lnTo>
                  <a:pt x="1616" y="2380"/>
                </a:lnTo>
                <a:lnTo>
                  <a:pt x="1614" y="2382"/>
                </a:lnTo>
                <a:lnTo>
                  <a:pt x="1616" y="2384"/>
                </a:lnTo>
                <a:lnTo>
                  <a:pt x="1618" y="2384"/>
                </a:lnTo>
                <a:lnTo>
                  <a:pt x="1620" y="2384"/>
                </a:lnTo>
                <a:lnTo>
                  <a:pt x="1624" y="2382"/>
                </a:lnTo>
                <a:lnTo>
                  <a:pt x="1630" y="2380"/>
                </a:lnTo>
                <a:lnTo>
                  <a:pt x="1632" y="2382"/>
                </a:lnTo>
                <a:lnTo>
                  <a:pt x="1634" y="2384"/>
                </a:lnTo>
                <a:lnTo>
                  <a:pt x="1636" y="2388"/>
                </a:lnTo>
                <a:lnTo>
                  <a:pt x="1638" y="2386"/>
                </a:lnTo>
                <a:lnTo>
                  <a:pt x="1642" y="2382"/>
                </a:lnTo>
                <a:lnTo>
                  <a:pt x="1644" y="2382"/>
                </a:lnTo>
                <a:lnTo>
                  <a:pt x="1646" y="2382"/>
                </a:lnTo>
                <a:lnTo>
                  <a:pt x="1648" y="2384"/>
                </a:lnTo>
                <a:lnTo>
                  <a:pt x="1646" y="2388"/>
                </a:lnTo>
                <a:lnTo>
                  <a:pt x="1644" y="2392"/>
                </a:lnTo>
                <a:lnTo>
                  <a:pt x="1644" y="2396"/>
                </a:lnTo>
                <a:lnTo>
                  <a:pt x="1646" y="2398"/>
                </a:lnTo>
                <a:lnTo>
                  <a:pt x="1648" y="2398"/>
                </a:lnTo>
                <a:lnTo>
                  <a:pt x="1652" y="2398"/>
                </a:lnTo>
                <a:lnTo>
                  <a:pt x="1656" y="2394"/>
                </a:lnTo>
                <a:lnTo>
                  <a:pt x="1662" y="2392"/>
                </a:lnTo>
                <a:lnTo>
                  <a:pt x="1664" y="2394"/>
                </a:lnTo>
                <a:lnTo>
                  <a:pt x="1666" y="2398"/>
                </a:lnTo>
                <a:lnTo>
                  <a:pt x="1668" y="2402"/>
                </a:lnTo>
                <a:lnTo>
                  <a:pt x="1670" y="2404"/>
                </a:lnTo>
                <a:lnTo>
                  <a:pt x="1676" y="2408"/>
                </a:lnTo>
                <a:lnTo>
                  <a:pt x="1678" y="2410"/>
                </a:lnTo>
                <a:lnTo>
                  <a:pt x="1674" y="2412"/>
                </a:lnTo>
                <a:lnTo>
                  <a:pt x="1670" y="2416"/>
                </a:lnTo>
                <a:lnTo>
                  <a:pt x="1668" y="2420"/>
                </a:lnTo>
                <a:lnTo>
                  <a:pt x="1670" y="2424"/>
                </a:lnTo>
                <a:lnTo>
                  <a:pt x="1676" y="2424"/>
                </a:lnTo>
                <a:lnTo>
                  <a:pt x="1688" y="2422"/>
                </a:lnTo>
                <a:lnTo>
                  <a:pt x="1692" y="2424"/>
                </a:lnTo>
                <a:lnTo>
                  <a:pt x="1694" y="2428"/>
                </a:lnTo>
                <a:lnTo>
                  <a:pt x="1696" y="2432"/>
                </a:lnTo>
                <a:lnTo>
                  <a:pt x="1700" y="2434"/>
                </a:lnTo>
                <a:lnTo>
                  <a:pt x="1702" y="2434"/>
                </a:lnTo>
                <a:lnTo>
                  <a:pt x="1702" y="2438"/>
                </a:lnTo>
                <a:lnTo>
                  <a:pt x="1702" y="2444"/>
                </a:lnTo>
                <a:lnTo>
                  <a:pt x="1706" y="2448"/>
                </a:lnTo>
                <a:lnTo>
                  <a:pt x="1710" y="2452"/>
                </a:lnTo>
                <a:lnTo>
                  <a:pt x="1716" y="2452"/>
                </a:lnTo>
                <a:lnTo>
                  <a:pt x="1722" y="2450"/>
                </a:lnTo>
                <a:lnTo>
                  <a:pt x="1728" y="2450"/>
                </a:lnTo>
                <a:lnTo>
                  <a:pt x="1730" y="2452"/>
                </a:lnTo>
                <a:lnTo>
                  <a:pt x="1728" y="2456"/>
                </a:lnTo>
                <a:lnTo>
                  <a:pt x="1728" y="2458"/>
                </a:lnTo>
                <a:lnTo>
                  <a:pt x="1728" y="2460"/>
                </a:lnTo>
                <a:lnTo>
                  <a:pt x="1730" y="2466"/>
                </a:lnTo>
                <a:lnTo>
                  <a:pt x="1738" y="2472"/>
                </a:lnTo>
                <a:lnTo>
                  <a:pt x="1750" y="2474"/>
                </a:lnTo>
                <a:lnTo>
                  <a:pt x="1758" y="2476"/>
                </a:lnTo>
                <a:lnTo>
                  <a:pt x="1764" y="2480"/>
                </a:lnTo>
                <a:lnTo>
                  <a:pt x="1770" y="2482"/>
                </a:lnTo>
                <a:lnTo>
                  <a:pt x="1780" y="2486"/>
                </a:lnTo>
                <a:close/>
                <a:moveTo>
                  <a:pt x="1446" y="2194"/>
                </a:moveTo>
                <a:lnTo>
                  <a:pt x="1446" y="2194"/>
                </a:lnTo>
                <a:lnTo>
                  <a:pt x="1450" y="2192"/>
                </a:lnTo>
                <a:lnTo>
                  <a:pt x="1452" y="2188"/>
                </a:lnTo>
                <a:lnTo>
                  <a:pt x="1454" y="2178"/>
                </a:lnTo>
                <a:lnTo>
                  <a:pt x="1452" y="2168"/>
                </a:lnTo>
                <a:lnTo>
                  <a:pt x="1454" y="2162"/>
                </a:lnTo>
                <a:lnTo>
                  <a:pt x="1454" y="2158"/>
                </a:lnTo>
                <a:lnTo>
                  <a:pt x="1460" y="2144"/>
                </a:lnTo>
                <a:lnTo>
                  <a:pt x="1460" y="2140"/>
                </a:lnTo>
                <a:lnTo>
                  <a:pt x="1458" y="2140"/>
                </a:lnTo>
                <a:lnTo>
                  <a:pt x="1452" y="2144"/>
                </a:lnTo>
                <a:lnTo>
                  <a:pt x="1446" y="2144"/>
                </a:lnTo>
                <a:lnTo>
                  <a:pt x="1442" y="2146"/>
                </a:lnTo>
                <a:lnTo>
                  <a:pt x="1444" y="2148"/>
                </a:lnTo>
                <a:lnTo>
                  <a:pt x="1446" y="2154"/>
                </a:lnTo>
                <a:lnTo>
                  <a:pt x="1446" y="2160"/>
                </a:lnTo>
                <a:lnTo>
                  <a:pt x="1442" y="2166"/>
                </a:lnTo>
                <a:lnTo>
                  <a:pt x="1434" y="2168"/>
                </a:lnTo>
                <a:lnTo>
                  <a:pt x="1428" y="2170"/>
                </a:lnTo>
                <a:lnTo>
                  <a:pt x="1422" y="2168"/>
                </a:lnTo>
                <a:lnTo>
                  <a:pt x="1422" y="2166"/>
                </a:lnTo>
                <a:lnTo>
                  <a:pt x="1428" y="2164"/>
                </a:lnTo>
                <a:lnTo>
                  <a:pt x="1436" y="2162"/>
                </a:lnTo>
                <a:lnTo>
                  <a:pt x="1440" y="2156"/>
                </a:lnTo>
                <a:lnTo>
                  <a:pt x="1440" y="2152"/>
                </a:lnTo>
                <a:lnTo>
                  <a:pt x="1436" y="2144"/>
                </a:lnTo>
                <a:lnTo>
                  <a:pt x="1432" y="2142"/>
                </a:lnTo>
                <a:lnTo>
                  <a:pt x="1430" y="2142"/>
                </a:lnTo>
                <a:lnTo>
                  <a:pt x="1428" y="2142"/>
                </a:lnTo>
                <a:lnTo>
                  <a:pt x="1426" y="2140"/>
                </a:lnTo>
                <a:lnTo>
                  <a:pt x="1422" y="2138"/>
                </a:lnTo>
                <a:lnTo>
                  <a:pt x="1420" y="2140"/>
                </a:lnTo>
                <a:lnTo>
                  <a:pt x="1418" y="2140"/>
                </a:lnTo>
                <a:lnTo>
                  <a:pt x="1414" y="2138"/>
                </a:lnTo>
                <a:lnTo>
                  <a:pt x="1410" y="2136"/>
                </a:lnTo>
                <a:lnTo>
                  <a:pt x="1406" y="2136"/>
                </a:lnTo>
                <a:lnTo>
                  <a:pt x="1404" y="2138"/>
                </a:lnTo>
                <a:lnTo>
                  <a:pt x="1406" y="2142"/>
                </a:lnTo>
                <a:lnTo>
                  <a:pt x="1404" y="2146"/>
                </a:lnTo>
                <a:lnTo>
                  <a:pt x="1404" y="2152"/>
                </a:lnTo>
                <a:lnTo>
                  <a:pt x="1404" y="2156"/>
                </a:lnTo>
                <a:lnTo>
                  <a:pt x="1406" y="2164"/>
                </a:lnTo>
                <a:lnTo>
                  <a:pt x="1410" y="2170"/>
                </a:lnTo>
                <a:lnTo>
                  <a:pt x="1408" y="2172"/>
                </a:lnTo>
                <a:lnTo>
                  <a:pt x="1410" y="2178"/>
                </a:lnTo>
                <a:lnTo>
                  <a:pt x="1414" y="2180"/>
                </a:lnTo>
                <a:lnTo>
                  <a:pt x="1418" y="2180"/>
                </a:lnTo>
                <a:lnTo>
                  <a:pt x="1422" y="2180"/>
                </a:lnTo>
                <a:lnTo>
                  <a:pt x="1426" y="2184"/>
                </a:lnTo>
                <a:lnTo>
                  <a:pt x="1428" y="2186"/>
                </a:lnTo>
                <a:lnTo>
                  <a:pt x="1426" y="2186"/>
                </a:lnTo>
                <a:lnTo>
                  <a:pt x="1422" y="2186"/>
                </a:lnTo>
                <a:lnTo>
                  <a:pt x="1418" y="2186"/>
                </a:lnTo>
                <a:lnTo>
                  <a:pt x="1418" y="2188"/>
                </a:lnTo>
                <a:lnTo>
                  <a:pt x="1422" y="2192"/>
                </a:lnTo>
                <a:lnTo>
                  <a:pt x="1426" y="2196"/>
                </a:lnTo>
                <a:lnTo>
                  <a:pt x="1426" y="2198"/>
                </a:lnTo>
                <a:lnTo>
                  <a:pt x="1428" y="2198"/>
                </a:lnTo>
                <a:lnTo>
                  <a:pt x="1434" y="2200"/>
                </a:lnTo>
                <a:lnTo>
                  <a:pt x="1438" y="2198"/>
                </a:lnTo>
                <a:lnTo>
                  <a:pt x="1440" y="2198"/>
                </a:lnTo>
                <a:lnTo>
                  <a:pt x="1442" y="2196"/>
                </a:lnTo>
                <a:lnTo>
                  <a:pt x="1446" y="2194"/>
                </a:lnTo>
                <a:close/>
                <a:moveTo>
                  <a:pt x="1478" y="2250"/>
                </a:moveTo>
                <a:lnTo>
                  <a:pt x="1478" y="2250"/>
                </a:lnTo>
                <a:lnTo>
                  <a:pt x="1480" y="2246"/>
                </a:lnTo>
                <a:lnTo>
                  <a:pt x="1480" y="2244"/>
                </a:lnTo>
                <a:lnTo>
                  <a:pt x="1478" y="2244"/>
                </a:lnTo>
                <a:lnTo>
                  <a:pt x="1476" y="2244"/>
                </a:lnTo>
                <a:lnTo>
                  <a:pt x="1472" y="2246"/>
                </a:lnTo>
                <a:lnTo>
                  <a:pt x="1472" y="2244"/>
                </a:lnTo>
                <a:lnTo>
                  <a:pt x="1470" y="2242"/>
                </a:lnTo>
                <a:lnTo>
                  <a:pt x="1468" y="2240"/>
                </a:lnTo>
                <a:lnTo>
                  <a:pt x="1464" y="2238"/>
                </a:lnTo>
                <a:lnTo>
                  <a:pt x="1460" y="2234"/>
                </a:lnTo>
                <a:lnTo>
                  <a:pt x="1458" y="2230"/>
                </a:lnTo>
                <a:lnTo>
                  <a:pt x="1460" y="2224"/>
                </a:lnTo>
                <a:lnTo>
                  <a:pt x="1460" y="2222"/>
                </a:lnTo>
                <a:lnTo>
                  <a:pt x="1458" y="2222"/>
                </a:lnTo>
                <a:lnTo>
                  <a:pt x="1454" y="2220"/>
                </a:lnTo>
                <a:lnTo>
                  <a:pt x="1452" y="2216"/>
                </a:lnTo>
                <a:lnTo>
                  <a:pt x="1456" y="2216"/>
                </a:lnTo>
                <a:lnTo>
                  <a:pt x="1460" y="2216"/>
                </a:lnTo>
                <a:lnTo>
                  <a:pt x="1464" y="2214"/>
                </a:lnTo>
                <a:lnTo>
                  <a:pt x="1464" y="2212"/>
                </a:lnTo>
                <a:lnTo>
                  <a:pt x="1464" y="2210"/>
                </a:lnTo>
                <a:lnTo>
                  <a:pt x="1462" y="2210"/>
                </a:lnTo>
                <a:lnTo>
                  <a:pt x="1464" y="2206"/>
                </a:lnTo>
                <a:lnTo>
                  <a:pt x="1464" y="2204"/>
                </a:lnTo>
                <a:lnTo>
                  <a:pt x="1462" y="2202"/>
                </a:lnTo>
                <a:lnTo>
                  <a:pt x="1460" y="2200"/>
                </a:lnTo>
                <a:lnTo>
                  <a:pt x="1458" y="2198"/>
                </a:lnTo>
                <a:lnTo>
                  <a:pt x="1458" y="2196"/>
                </a:lnTo>
                <a:lnTo>
                  <a:pt x="1456" y="2194"/>
                </a:lnTo>
                <a:lnTo>
                  <a:pt x="1454" y="2194"/>
                </a:lnTo>
                <a:lnTo>
                  <a:pt x="1448" y="2198"/>
                </a:lnTo>
                <a:lnTo>
                  <a:pt x="1446" y="2200"/>
                </a:lnTo>
                <a:lnTo>
                  <a:pt x="1442" y="2202"/>
                </a:lnTo>
                <a:lnTo>
                  <a:pt x="1434" y="2204"/>
                </a:lnTo>
                <a:lnTo>
                  <a:pt x="1428" y="2204"/>
                </a:lnTo>
                <a:lnTo>
                  <a:pt x="1426" y="2204"/>
                </a:lnTo>
                <a:lnTo>
                  <a:pt x="1428" y="2206"/>
                </a:lnTo>
                <a:lnTo>
                  <a:pt x="1430" y="2208"/>
                </a:lnTo>
                <a:lnTo>
                  <a:pt x="1436" y="2208"/>
                </a:lnTo>
                <a:lnTo>
                  <a:pt x="1440" y="2208"/>
                </a:lnTo>
                <a:lnTo>
                  <a:pt x="1442" y="2210"/>
                </a:lnTo>
                <a:lnTo>
                  <a:pt x="1442" y="2212"/>
                </a:lnTo>
                <a:lnTo>
                  <a:pt x="1438" y="2212"/>
                </a:lnTo>
                <a:lnTo>
                  <a:pt x="1436" y="2214"/>
                </a:lnTo>
                <a:lnTo>
                  <a:pt x="1436" y="2218"/>
                </a:lnTo>
                <a:lnTo>
                  <a:pt x="1440" y="2222"/>
                </a:lnTo>
                <a:lnTo>
                  <a:pt x="1444" y="2222"/>
                </a:lnTo>
                <a:lnTo>
                  <a:pt x="1448" y="2222"/>
                </a:lnTo>
                <a:lnTo>
                  <a:pt x="1448" y="2224"/>
                </a:lnTo>
                <a:lnTo>
                  <a:pt x="1446" y="2226"/>
                </a:lnTo>
                <a:lnTo>
                  <a:pt x="1446" y="2228"/>
                </a:lnTo>
                <a:lnTo>
                  <a:pt x="1450" y="2232"/>
                </a:lnTo>
                <a:lnTo>
                  <a:pt x="1460" y="2242"/>
                </a:lnTo>
                <a:lnTo>
                  <a:pt x="1466" y="2246"/>
                </a:lnTo>
                <a:lnTo>
                  <a:pt x="1466" y="2248"/>
                </a:lnTo>
                <a:lnTo>
                  <a:pt x="1466" y="2250"/>
                </a:lnTo>
                <a:lnTo>
                  <a:pt x="1468" y="2252"/>
                </a:lnTo>
                <a:lnTo>
                  <a:pt x="1470" y="2256"/>
                </a:lnTo>
                <a:lnTo>
                  <a:pt x="1472" y="2258"/>
                </a:lnTo>
                <a:lnTo>
                  <a:pt x="1476" y="2260"/>
                </a:lnTo>
                <a:lnTo>
                  <a:pt x="1480" y="2262"/>
                </a:lnTo>
                <a:lnTo>
                  <a:pt x="1486" y="2262"/>
                </a:lnTo>
                <a:lnTo>
                  <a:pt x="1488" y="2260"/>
                </a:lnTo>
                <a:lnTo>
                  <a:pt x="1488" y="2258"/>
                </a:lnTo>
                <a:lnTo>
                  <a:pt x="1486" y="2254"/>
                </a:lnTo>
                <a:lnTo>
                  <a:pt x="1482" y="2252"/>
                </a:lnTo>
                <a:lnTo>
                  <a:pt x="1480" y="2252"/>
                </a:lnTo>
                <a:lnTo>
                  <a:pt x="1478" y="2252"/>
                </a:lnTo>
                <a:lnTo>
                  <a:pt x="1478" y="2250"/>
                </a:lnTo>
                <a:close/>
                <a:moveTo>
                  <a:pt x="1658" y="2400"/>
                </a:moveTo>
                <a:lnTo>
                  <a:pt x="1658" y="2400"/>
                </a:lnTo>
                <a:lnTo>
                  <a:pt x="1656" y="2402"/>
                </a:lnTo>
                <a:lnTo>
                  <a:pt x="1656" y="2406"/>
                </a:lnTo>
                <a:lnTo>
                  <a:pt x="1660" y="2410"/>
                </a:lnTo>
                <a:lnTo>
                  <a:pt x="1664" y="2412"/>
                </a:lnTo>
                <a:lnTo>
                  <a:pt x="1668" y="2412"/>
                </a:lnTo>
                <a:lnTo>
                  <a:pt x="1668" y="2408"/>
                </a:lnTo>
                <a:lnTo>
                  <a:pt x="1666" y="2402"/>
                </a:lnTo>
                <a:lnTo>
                  <a:pt x="1662" y="2400"/>
                </a:lnTo>
                <a:lnTo>
                  <a:pt x="1660" y="2398"/>
                </a:lnTo>
                <a:lnTo>
                  <a:pt x="1658" y="2400"/>
                </a:lnTo>
                <a:close/>
                <a:moveTo>
                  <a:pt x="1514" y="2172"/>
                </a:moveTo>
                <a:lnTo>
                  <a:pt x="1514" y="2172"/>
                </a:lnTo>
                <a:lnTo>
                  <a:pt x="1508" y="2170"/>
                </a:lnTo>
                <a:lnTo>
                  <a:pt x="1508" y="2172"/>
                </a:lnTo>
                <a:lnTo>
                  <a:pt x="1512" y="2182"/>
                </a:lnTo>
                <a:lnTo>
                  <a:pt x="1516" y="2184"/>
                </a:lnTo>
                <a:lnTo>
                  <a:pt x="1520" y="2186"/>
                </a:lnTo>
                <a:lnTo>
                  <a:pt x="1524" y="2190"/>
                </a:lnTo>
                <a:lnTo>
                  <a:pt x="1528" y="2196"/>
                </a:lnTo>
                <a:lnTo>
                  <a:pt x="1532" y="2200"/>
                </a:lnTo>
                <a:lnTo>
                  <a:pt x="1534" y="2200"/>
                </a:lnTo>
                <a:lnTo>
                  <a:pt x="1536" y="2196"/>
                </a:lnTo>
                <a:lnTo>
                  <a:pt x="1536" y="2190"/>
                </a:lnTo>
                <a:lnTo>
                  <a:pt x="1532" y="2186"/>
                </a:lnTo>
                <a:lnTo>
                  <a:pt x="1528" y="2180"/>
                </a:lnTo>
                <a:lnTo>
                  <a:pt x="1514" y="2172"/>
                </a:lnTo>
                <a:close/>
                <a:moveTo>
                  <a:pt x="1548" y="2182"/>
                </a:moveTo>
                <a:lnTo>
                  <a:pt x="1548" y="2182"/>
                </a:lnTo>
                <a:lnTo>
                  <a:pt x="1538" y="2170"/>
                </a:lnTo>
                <a:lnTo>
                  <a:pt x="1526" y="2158"/>
                </a:lnTo>
                <a:lnTo>
                  <a:pt x="1520" y="2156"/>
                </a:lnTo>
                <a:lnTo>
                  <a:pt x="1518" y="2156"/>
                </a:lnTo>
                <a:lnTo>
                  <a:pt x="1518" y="2160"/>
                </a:lnTo>
                <a:lnTo>
                  <a:pt x="1520" y="2164"/>
                </a:lnTo>
                <a:lnTo>
                  <a:pt x="1524" y="2172"/>
                </a:lnTo>
                <a:lnTo>
                  <a:pt x="1526" y="2174"/>
                </a:lnTo>
                <a:lnTo>
                  <a:pt x="1530" y="2176"/>
                </a:lnTo>
                <a:lnTo>
                  <a:pt x="1532" y="2176"/>
                </a:lnTo>
                <a:lnTo>
                  <a:pt x="1536" y="2180"/>
                </a:lnTo>
                <a:lnTo>
                  <a:pt x="1542" y="2194"/>
                </a:lnTo>
                <a:lnTo>
                  <a:pt x="1544" y="2196"/>
                </a:lnTo>
                <a:lnTo>
                  <a:pt x="1548" y="2196"/>
                </a:lnTo>
                <a:lnTo>
                  <a:pt x="1550" y="2196"/>
                </a:lnTo>
                <a:lnTo>
                  <a:pt x="1550" y="2194"/>
                </a:lnTo>
                <a:lnTo>
                  <a:pt x="1548" y="2192"/>
                </a:lnTo>
                <a:lnTo>
                  <a:pt x="1550" y="2190"/>
                </a:lnTo>
                <a:lnTo>
                  <a:pt x="1550" y="2186"/>
                </a:lnTo>
                <a:lnTo>
                  <a:pt x="1548" y="2182"/>
                </a:lnTo>
                <a:close/>
                <a:moveTo>
                  <a:pt x="1518" y="2154"/>
                </a:moveTo>
                <a:lnTo>
                  <a:pt x="1518" y="2154"/>
                </a:lnTo>
                <a:lnTo>
                  <a:pt x="1520" y="2152"/>
                </a:lnTo>
                <a:lnTo>
                  <a:pt x="1518" y="2148"/>
                </a:lnTo>
                <a:lnTo>
                  <a:pt x="1516" y="2144"/>
                </a:lnTo>
                <a:lnTo>
                  <a:pt x="1510" y="2144"/>
                </a:lnTo>
                <a:lnTo>
                  <a:pt x="1506" y="2144"/>
                </a:lnTo>
                <a:lnTo>
                  <a:pt x="1502" y="2146"/>
                </a:lnTo>
                <a:lnTo>
                  <a:pt x="1500" y="2150"/>
                </a:lnTo>
                <a:lnTo>
                  <a:pt x="1500" y="2156"/>
                </a:lnTo>
                <a:lnTo>
                  <a:pt x="1500" y="2158"/>
                </a:lnTo>
                <a:lnTo>
                  <a:pt x="1502" y="2156"/>
                </a:lnTo>
                <a:lnTo>
                  <a:pt x="1504" y="2154"/>
                </a:lnTo>
                <a:lnTo>
                  <a:pt x="1508" y="2154"/>
                </a:lnTo>
                <a:lnTo>
                  <a:pt x="1512" y="2158"/>
                </a:lnTo>
                <a:lnTo>
                  <a:pt x="1514" y="2158"/>
                </a:lnTo>
                <a:lnTo>
                  <a:pt x="1518" y="2154"/>
                </a:lnTo>
                <a:close/>
                <a:moveTo>
                  <a:pt x="1568" y="2192"/>
                </a:moveTo>
                <a:lnTo>
                  <a:pt x="1568" y="2192"/>
                </a:lnTo>
                <a:lnTo>
                  <a:pt x="1566" y="2192"/>
                </a:lnTo>
                <a:lnTo>
                  <a:pt x="1566" y="2194"/>
                </a:lnTo>
                <a:lnTo>
                  <a:pt x="1566" y="2198"/>
                </a:lnTo>
                <a:lnTo>
                  <a:pt x="1566" y="2204"/>
                </a:lnTo>
                <a:lnTo>
                  <a:pt x="1564" y="2206"/>
                </a:lnTo>
                <a:lnTo>
                  <a:pt x="1562" y="2208"/>
                </a:lnTo>
                <a:lnTo>
                  <a:pt x="1560" y="2212"/>
                </a:lnTo>
                <a:lnTo>
                  <a:pt x="1560" y="2216"/>
                </a:lnTo>
                <a:lnTo>
                  <a:pt x="1562" y="2216"/>
                </a:lnTo>
                <a:lnTo>
                  <a:pt x="1566" y="2216"/>
                </a:lnTo>
                <a:lnTo>
                  <a:pt x="1570" y="2212"/>
                </a:lnTo>
                <a:lnTo>
                  <a:pt x="1572" y="2208"/>
                </a:lnTo>
                <a:lnTo>
                  <a:pt x="1574" y="2206"/>
                </a:lnTo>
                <a:lnTo>
                  <a:pt x="1576" y="2208"/>
                </a:lnTo>
                <a:lnTo>
                  <a:pt x="1576" y="2210"/>
                </a:lnTo>
                <a:lnTo>
                  <a:pt x="1576" y="2212"/>
                </a:lnTo>
                <a:lnTo>
                  <a:pt x="1572" y="2216"/>
                </a:lnTo>
                <a:lnTo>
                  <a:pt x="1566" y="2220"/>
                </a:lnTo>
                <a:lnTo>
                  <a:pt x="1566" y="2222"/>
                </a:lnTo>
                <a:lnTo>
                  <a:pt x="1568" y="2226"/>
                </a:lnTo>
                <a:lnTo>
                  <a:pt x="1572" y="2228"/>
                </a:lnTo>
                <a:lnTo>
                  <a:pt x="1576" y="2228"/>
                </a:lnTo>
                <a:lnTo>
                  <a:pt x="1578" y="2224"/>
                </a:lnTo>
                <a:lnTo>
                  <a:pt x="1580" y="2222"/>
                </a:lnTo>
                <a:lnTo>
                  <a:pt x="1580" y="2224"/>
                </a:lnTo>
                <a:lnTo>
                  <a:pt x="1580" y="2230"/>
                </a:lnTo>
                <a:lnTo>
                  <a:pt x="1580" y="2232"/>
                </a:lnTo>
                <a:lnTo>
                  <a:pt x="1582" y="2234"/>
                </a:lnTo>
                <a:lnTo>
                  <a:pt x="1586" y="2232"/>
                </a:lnTo>
                <a:lnTo>
                  <a:pt x="1586" y="2230"/>
                </a:lnTo>
                <a:lnTo>
                  <a:pt x="1588" y="2214"/>
                </a:lnTo>
                <a:lnTo>
                  <a:pt x="1586" y="2210"/>
                </a:lnTo>
                <a:lnTo>
                  <a:pt x="1584" y="2206"/>
                </a:lnTo>
                <a:lnTo>
                  <a:pt x="1578" y="2198"/>
                </a:lnTo>
                <a:lnTo>
                  <a:pt x="1572" y="2194"/>
                </a:lnTo>
                <a:lnTo>
                  <a:pt x="1568" y="2192"/>
                </a:lnTo>
                <a:close/>
                <a:moveTo>
                  <a:pt x="1560" y="2224"/>
                </a:moveTo>
                <a:lnTo>
                  <a:pt x="1560" y="2224"/>
                </a:lnTo>
                <a:lnTo>
                  <a:pt x="1562" y="2232"/>
                </a:lnTo>
                <a:lnTo>
                  <a:pt x="1570" y="2242"/>
                </a:lnTo>
                <a:lnTo>
                  <a:pt x="1572" y="2242"/>
                </a:lnTo>
                <a:lnTo>
                  <a:pt x="1572" y="2240"/>
                </a:lnTo>
                <a:lnTo>
                  <a:pt x="1572" y="2236"/>
                </a:lnTo>
                <a:lnTo>
                  <a:pt x="1568" y="2230"/>
                </a:lnTo>
                <a:lnTo>
                  <a:pt x="1562" y="2224"/>
                </a:lnTo>
                <a:lnTo>
                  <a:pt x="1560" y="2224"/>
                </a:lnTo>
                <a:close/>
                <a:moveTo>
                  <a:pt x="1582" y="2244"/>
                </a:moveTo>
                <a:lnTo>
                  <a:pt x="1582" y="2244"/>
                </a:lnTo>
                <a:lnTo>
                  <a:pt x="1580" y="2244"/>
                </a:lnTo>
                <a:lnTo>
                  <a:pt x="1580" y="2248"/>
                </a:lnTo>
                <a:lnTo>
                  <a:pt x="1582" y="2252"/>
                </a:lnTo>
                <a:lnTo>
                  <a:pt x="1584" y="2254"/>
                </a:lnTo>
                <a:lnTo>
                  <a:pt x="1586" y="2252"/>
                </a:lnTo>
                <a:lnTo>
                  <a:pt x="1586" y="2248"/>
                </a:lnTo>
                <a:lnTo>
                  <a:pt x="1586" y="2244"/>
                </a:lnTo>
                <a:lnTo>
                  <a:pt x="1582" y="2244"/>
                </a:lnTo>
                <a:close/>
                <a:moveTo>
                  <a:pt x="4140" y="1656"/>
                </a:moveTo>
                <a:lnTo>
                  <a:pt x="4140" y="1656"/>
                </a:lnTo>
                <a:lnTo>
                  <a:pt x="4136" y="1658"/>
                </a:lnTo>
                <a:lnTo>
                  <a:pt x="4134" y="1662"/>
                </a:lnTo>
                <a:lnTo>
                  <a:pt x="4136" y="1668"/>
                </a:lnTo>
                <a:lnTo>
                  <a:pt x="4142" y="1674"/>
                </a:lnTo>
                <a:lnTo>
                  <a:pt x="4148" y="1678"/>
                </a:lnTo>
                <a:lnTo>
                  <a:pt x="4154" y="1680"/>
                </a:lnTo>
                <a:lnTo>
                  <a:pt x="4160" y="1680"/>
                </a:lnTo>
                <a:lnTo>
                  <a:pt x="4164" y="1678"/>
                </a:lnTo>
                <a:lnTo>
                  <a:pt x="4166" y="1672"/>
                </a:lnTo>
                <a:lnTo>
                  <a:pt x="4168" y="1668"/>
                </a:lnTo>
                <a:lnTo>
                  <a:pt x="4166" y="1664"/>
                </a:lnTo>
                <a:lnTo>
                  <a:pt x="4164" y="1660"/>
                </a:lnTo>
                <a:lnTo>
                  <a:pt x="4160" y="1658"/>
                </a:lnTo>
                <a:lnTo>
                  <a:pt x="4154" y="1656"/>
                </a:lnTo>
                <a:lnTo>
                  <a:pt x="4148" y="1654"/>
                </a:lnTo>
                <a:lnTo>
                  <a:pt x="4140" y="1656"/>
                </a:lnTo>
                <a:close/>
                <a:moveTo>
                  <a:pt x="4268" y="2596"/>
                </a:moveTo>
                <a:lnTo>
                  <a:pt x="4268" y="2596"/>
                </a:lnTo>
                <a:lnTo>
                  <a:pt x="4260" y="2594"/>
                </a:lnTo>
                <a:lnTo>
                  <a:pt x="4244" y="2596"/>
                </a:lnTo>
                <a:lnTo>
                  <a:pt x="4226" y="2596"/>
                </a:lnTo>
                <a:lnTo>
                  <a:pt x="4216" y="2594"/>
                </a:lnTo>
                <a:lnTo>
                  <a:pt x="4206" y="2592"/>
                </a:lnTo>
                <a:lnTo>
                  <a:pt x="4198" y="2588"/>
                </a:lnTo>
                <a:lnTo>
                  <a:pt x="4194" y="2584"/>
                </a:lnTo>
                <a:lnTo>
                  <a:pt x="4192" y="2578"/>
                </a:lnTo>
                <a:lnTo>
                  <a:pt x="4190" y="2572"/>
                </a:lnTo>
                <a:lnTo>
                  <a:pt x="4190" y="2568"/>
                </a:lnTo>
                <a:lnTo>
                  <a:pt x="4188" y="2566"/>
                </a:lnTo>
                <a:lnTo>
                  <a:pt x="4186" y="2568"/>
                </a:lnTo>
                <a:lnTo>
                  <a:pt x="4180" y="2574"/>
                </a:lnTo>
                <a:lnTo>
                  <a:pt x="4174" y="2586"/>
                </a:lnTo>
                <a:lnTo>
                  <a:pt x="4174" y="2588"/>
                </a:lnTo>
                <a:lnTo>
                  <a:pt x="4176" y="2588"/>
                </a:lnTo>
                <a:lnTo>
                  <a:pt x="4180" y="2590"/>
                </a:lnTo>
                <a:lnTo>
                  <a:pt x="4182" y="2592"/>
                </a:lnTo>
                <a:lnTo>
                  <a:pt x="4184" y="2596"/>
                </a:lnTo>
                <a:lnTo>
                  <a:pt x="4184" y="2600"/>
                </a:lnTo>
                <a:lnTo>
                  <a:pt x="4184" y="2602"/>
                </a:lnTo>
                <a:lnTo>
                  <a:pt x="4190" y="2602"/>
                </a:lnTo>
                <a:lnTo>
                  <a:pt x="4196" y="2602"/>
                </a:lnTo>
                <a:lnTo>
                  <a:pt x="4198" y="2604"/>
                </a:lnTo>
                <a:lnTo>
                  <a:pt x="4202" y="2606"/>
                </a:lnTo>
                <a:lnTo>
                  <a:pt x="4208" y="2612"/>
                </a:lnTo>
                <a:lnTo>
                  <a:pt x="4214" y="2614"/>
                </a:lnTo>
                <a:lnTo>
                  <a:pt x="4226" y="2616"/>
                </a:lnTo>
                <a:lnTo>
                  <a:pt x="4248" y="2624"/>
                </a:lnTo>
                <a:lnTo>
                  <a:pt x="4252" y="2626"/>
                </a:lnTo>
                <a:lnTo>
                  <a:pt x="4256" y="2626"/>
                </a:lnTo>
                <a:lnTo>
                  <a:pt x="4256" y="2620"/>
                </a:lnTo>
                <a:lnTo>
                  <a:pt x="4256" y="2612"/>
                </a:lnTo>
                <a:lnTo>
                  <a:pt x="4256" y="2608"/>
                </a:lnTo>
                <a:lnTo>
                  <a:pt x="4258" y="2604"/>
                </a:lnTo>
                <a:lnTo>
                  <a:pt x="4264" y="2600"/>
                </a:lnTo>
                <a:lnTo>
                  <a:pt x="4268" y="2598"/>
                </a:lnTo>
                <a:lnTo>
                  <a:pt x="4270" y="2596"/>
                </a:lnTo>
                <a:lnTo>
                  <a:pt x="4268" y="2596"/>
                </a:lnTo>
                <a:close/>
                <a:moveTo>
                  <a:pt x="4356" y="2612"/>
                </a:moveTo>
                <a:lnTo>
                  <a:pt x="4356" y="2612"/>
                </a:lnTo>
                <a:lnTo>
                  <a:pt x="4346" y="2608"/>
                </a:lnTo>
                <a:lnTo>
                  <a:pt x="4342" y="2606"/>
                </a:lnTo>
                <a:lnTo>
                  <a:pt x="4340" y="2604"/>
                </a:lnTo>
                <a:lnTo>
                  <a:pt x="4338" y="2596"/>
                </a:lnTo>
                <a:lnTo>
                  <a:pt x="4340" y="2582"/>
                </a:lnTo>
                <a:lnTo>
                  <a:pt x="4340" y="2568"/>
                </a:lnTo>
                <a:lnTo>
                  <a:pt x="4338" y="2566"/>
                </a:lnTo>
                <a:lnTo>
                  <a:pt x="4336" y="2564"/>
                </a:lnTo>
                <a:lnTo>
                  <a:pt x="4334" y="2564"/>
                </a:lnTo>
                <a:lnTo>
                  <a:pt x="4330" y="2568"/>
                </a:lnTo>
                <a:lnTo>
                  <a:pt x="4318" y="2582"/>
                </a:lnTo>
                <a:lnTo>
                  <a:pt x="4306" y="2598"/>
                </a:lnTo>
                <a:lnTo>
                  <a:pt x="4298" y="2612"/>
                </a:lnTo>
                <a:lnTo>
                  <a:pt x="4296" y="2620"/>
                </a:lnTo>
                <a:lnTo>
                  <a:pt x="4294" y="2628"/>
                </a:lnTo>
                <a:lnTo>
                  <a:pt x="4296" y="2636"/>
                </a:lnTo>
                <a:lnTo>
                  <a:pt x="4298" y="2646"/>
                </a:lnTo>
                <a:lnTo>
                  <a:pt x="4302" y="2652"/>
                </a:lnTo>
                <a:lnTo>
                  <a:pt x="4304" y="2652"/>
                </a:lnTo>
                <a:lnTo>
                  <a:pt x="4306" y="2652"/>
                </a:lnTo>
                <a:lnTo>
                  <a:pt x="4312" y="2644"/>
                </a:lnTo>
                <a:lnTo>
                  <a:pt x="4314" y="2632"/>
                </a:lnTo>
                <a:lnTo>
                  <a:pt x="4320" y="2622"/>
                </a:lnTo>
                <a:lnTo>
                  <a:pt x="4322" y="2620"/>
                </a:lnTo>
                <a:lnTo>
                  <a:pt x="4324" y="2618"/>
                </a:lnTo>
                <a:lnTo>
                  <a:pt x="4326" y="2620"/>
                </a:lnTo>
                <a:lnTo>
                  <a:pt x="4326" y="2622"/>
                </a:lnTo>
                <a:lnTo>
                  <a:pt x="4324" y="2634"/>
                </a:lnTo>
                <a:lnTo>
                  <a:pt x="4324" y="2646"/>
                </a:lnTo>
                <a:lnTo>
                  <a:pt x="4324" y="2648"/>
                </a:lnTo>
                <a:lnTo>
                  <a:pt x="4326" y="2650"/>
                </a:lnTo>
                <a:lnTo>
                  <a:pt x="4334" y="2646"/>
                </a:lnTo>
                <a:lnTo>
                  <a:pt x="4344" y="2640"/>
                </a:lnTo>
                <a:lnTo>
                  <a:pt x="4354" y="2632"/>
                </a:lnTo>
                <a:lnTo>
                  <a:pt x="4362" y="2622"/>
                </a:lnTo>
                <a:lnTo>
                  <a:pt x="4364" y="2620"/>
                </a:lnTo>
                <a:lnTo>
                  <a:pt x="4364" y="2616"/>
                </a:lnTo>
                <a:lnTo>
                  <a:pt x="4360" y="2614"/>
                </a:lnTo>
                <a:lnTo>
                  <a:pt x="4356" y="2612"/>
                </a:lnTo>
                <a:close/>
                <a:moveTo>
                  <a:pt x="4284" y="2440"/>
                </a:moveTo>
                <a:lnTo>
                  <a:pt x="4284" y="2440"/>
                </a:lnTo>
                <a:lnTo>
                  <a:pt x="4286" y="2438"/>
                </a:lnTo>
                <a:lnTo>
                  <a:pt x="4284" y="2436"/>
                </a:lnTo>
                <a:lnTo>
                  <a:pt x="4280" y="2430"/>
                </a:lnTo>
                <a:lnTo>
                  <a:pt x="4272" y="2424"/>
                </a:lnTo>
                <a:lnTo>
                  <a:pt x="4260" y="2416"/>
                </a:lnTo>
                <a:lnTo>
                  <a:pt x="4246" y="2410"/>
                </a:lnTo>
                <a:lnTo>
                  <a:pt x="4230" y="2404"/>
                </a:lnTo>
                <a:lnTo>
                  <a:pt x="4212" y="2398"/>
                </a:lnTo>
                <a:lnTo>
                  <a:pt x="4194" y="2396"/>
                </a:lnTo>
                <a:lnTo>
                  <a:pt x="4178" y="2394"/>
                </a:lnTo>
                <a:lnTo>
                  <a:pt x="4170" y="2394"/>
                </a:lnTo>
                <a:lnTo>
                  <a:pt x="4168" y="2396"/>
                </a:lnTo>
                <a:lnTo>
                  <a:pt x="4172" y="2398"/>
                </a:lnTo>
                <a:lnTo>
                  <a:pt x="4186" y="2408"/>
                </a:lnTo>
                <a:lnTo>
                  <a:pt x="4202" y="2418"/>
                </a:lnTo>
                <a:lnTo>
                  <a:pt x="4220" y="2430"/>
                </a:lnTo>
                <a:lnTo>
                  <a:pt x="4246" y="2442"/>
                </a:lnTo>
                <a:lnTo>
                  <a:pt x="4258" y="2446"/>
                </a:lnTo>
                <a:lnTo>
                  <a:pt x="4270" y="2446"/>
                </a:lnTo>
                <a:lnTo>
                  <a:pt x="4278" y="2446"/>
                </a:lnTo>
                <a:lnTo>
                  <a:pt x="4282" y="2444"/>
                </a:lnTo>
                <a:lnTo>
                  <a:pt x="4284" y="2440"/>
                </a:lnTo>
                <a:close/>
                <a:moveTo>
                  <a:pt x="4640" y="2510"/>
                </a:moveTo>
                <a:lnTo>
                  <a:pt x="4640" y="2510"/>
                </a:lnTo>
                <a:lnTo>
                  <a:pt x="4646" y="2502"/>
                </a:lnTo>
                <a:lnTo>
                  <a:pt x="4646" y="2496"/>
                </a:lnTo>
                <a:lnTo>
                  <a:pt x="4644" y="2496"/>
                </a:lnTo>
                <a:lnTo>
                  <a:pt x="4640" y="2496"/>
                </a:lnTo>
                <a:lnTo>
                  <a:pt x="4628" y="2506"/>
                </a:lnTo>
                <a:lnTo>
                  <a:pt x="4622" y="2514"/>
                </a:lnTo>
                <a:lnTo>
                  <a:pt x="4616" y="2522"/>
                </a:lnTo>
                <a:lnTo>
                  <a:pt x="4612" y="2528"/>
                </a:lnTo>
                <a:lnTo>
                  <a:pt x="4608" y="2528"/>
                </a:lnTo>
                <a:lnTo>
                  <a:pt x="4608" y="2526"/>
                </a:lnTo>
                <a:lnTo>
                  <a:pt x="4608" y="2520"/>
                </a:lnTo>
                <a:lnTo>
                  <a:pt x="4608" y="2512"/>
                </a:lnTo>
                <a:lnTo>
                  <a:pt x="4612" y="2504"/>
                </a:lnTo>
                <a:lnTo>
                  <a:pt x="4616" y="2498"/>
                </a:lnTo>
                <a:lnTo>
                  <a:pt x="4622" y="2492"/>
                </a:lnTo>
                <a:lnTo>
                  <a:pt x="4630" y="2488"/>
                </a:lnTo>
                <a:lnTo>
                  <a:pt x="4634" y="2484"/>
                </a:lnTo>
                <a:lnTo>
                  <a:pt x="4636" y="2480"/>
                </a:lnTo>
                <a:lnTo>
                  <a:pt x="4638" y="2476"/>
                </a:lnTo>
                <a:lnTo>
                  <a:pt x="4636" y="2474"/>
                </a:lnTo>
                <a:lnTo>
                  <a:pt x="4634" y="2472"/>
                </a:lnTo>
                <a:lnTo>
                  <a:pt x="4630" y="2472"/>
                </a:lnTo>
                <a:lnTo>
                  <a:pt x="4626" y="2474"/>
                </a:lnTo>
                <a:lnTo>
                  <a:pt x="4620" y="2476"/>
                </a:lnTo>
                <a:lnTo>
                  <a:pt x="4614" y="2476"/>
                </a:lnTo>
                <a:lnTo>
                  <a:pt x="4608" y="2474"/>
                </a:lnTo>
                <a:lnTo>
                  <a:pt x="4602" y="2470"/>
                </a:lnTo>
                <a:lnTo>
                  <a:pt x="4600" y="2466"/>
                </a:lnTo>
                <a:lnTo>
                  <a:pt x="4600" y="2460"/>
                </a:lnTo>
                <a:lnTo>
                  <a:pt x="4602" y="2456"/>
                </a:lnTo>
                <a:lnTo>
                  <a:pt x="4610" y="2448"/>
                </a:lnTo>
                <a:lnTo>
                  <a:pt x="4616" y="2442"/>
                </a:lnTo>
                <a:lnTo>
                  <a:pt x="4618" y="2436"/>
                </a:lnTo>
                <a:lnTo>
                  <a:pt x="4614" y="2430"/>
                </a:lnTo>
                <a:lnTo>
                  <a:pt x="4610" y="2426"/>
                </a:lnTo>
                <a:lnTo>
                  <a:pt x="4602" y="2424"/>
                </a:lnTo>
                <a:lnTo>
                  <a:pt x="4590" y="2422"/>
                </a:lnTo>
                <a:lnTo>
                  <a:pt x="4578" y="2422"/>
                </a:lnTo>
                <a:lnTo>
                  <a:pt x="4566" y="2426"/>
                </a:lnTo>
                <a:lnTo>
                  <a:pt x="4554" y="2428"/>
                </a:lnTo>
                <a:lnTo>
                  <a:pt x="4548" y="2428"/>
                </a:lnTo>
                <a:lnTo>
                  <a:pt x="4546" y="2428"/>
                </a:lnTo>
                <a:lnTo>
                  <a:pt x="4546" y="2426"/>
                </a:lnTo>
                <a:lnTo>
                  <a:pt x="4546" y="2422"/>
                </a:lnTo>
                <a:lnTo>
                  <a:pt x="4542" y="2420"/>
                </a:lnTo>
                <a:lnTo>
                  <a:pt x="4536" y="2422"/>
                </a:lnTo>
                <a:lnTo>
                  <a:pt x="4528" y="2422"/>
                </a:lnTo>
                <a:lnTo>
                  <a:pt x="4524" y="2420"/>
                </a:lnTo>
                <a:lnTo>
                  <a:pt x="4520" y="2418"/>
                </a:lnTo>
                <a:lnTo>
                  <a:pt x="4518" y="2414"/>
                </a:lnTo>
                <a:lnTo>
                  <a:pt x="4518" y="2408"/>
                </a:lnTo>
                <a:lnTo>
                  <a:pt x="4520" y="2404"/>
                </a:lnTo>
                <a:lnTo>
                  <a:pt x="4524" y="2400"/>
                </a:lnTo>
                <a:lnTo>
                  <a:pt x="4528" y="2398"/>
                </a:lnTo>
                <a:lnTo>
                  <a:pt x="4532" y="2396"/>
                </a:lnTo>
                <a:lnTo>
                  <a:pt x="4532" y="2392"/>
                </a:lnTo>
                <a:lnTo>
                  <a:pt x="4530" y="2388"/>
                </a:lnTo>
                <a:lnTo>
                  <a:pt x="4526" y="2386"/>
                </a:lnTo>
                <a:lnTo>
                  <a:pt x="4522" y="2384"/>
                </a:lnTo>
                <a:lnTo>
                  <a:pt x="4514" y="2384"/>
                </a:lnTo>
                <a:lnTo>
                  <a:pt x="4506" y="2388"/>
                </a:lnTo>
                <a:lnTo>
                  <a:pt x="4496" y="2394"/>
                </a:lnTo>
                <a:lnTo>
                  <a:pt x="4490" y="2400"/>
                </a:lnTo>
                <a:lnTo>
                  <a:pt x="4486" y="2402"/>
                </a:lnTo>
                <a:lnTo>
                  <a:pt x="4484" y="2400"/>
                </a:lnTo>
                <a:lnTo>
                  <a:pt x="4486" y="2394"/>
                </a:lnTo>
                <a:lnTo>
                  <a:pt x="4496" y="2374"/>
                </a:lnTo>
                <a:lnTo>
                  <a:pt x="4508" y="2354"/>
                </a:lnTo>
                <a:lnTo>
                  <a:pt x="4518" y="2336"/>
                </a:lnTo>
                <a:lnTo>
                  <a:pt x="4526" y="2322"/>
                </a:lnTo>
                <a:lnTo>
                  <a:pt x="4536" y="2308"/>
                </a:lnTo>
                <a:lnTo>
                  <a:pt x="4538" y="2304"/>
                </a:lnTo>
                <a:lnTo>
                  <a:pt x="4540" y="2298"/>
                </a:lnTo>
                <a:lnTo>
                  <a:pt x="4538" y="2294"/>
                </a:lnTo>
                <a:lnTo>
                  <a:pt x="4536" y="2292"/>
                </a:lnTo>
                <a:lnTo>
                  <a:pt x="4530" y="2290"/>
                </a:lnTo>
                <a:lnTo>
                  <a:pt x="4524" y="2292"/>
                </a:lnTo>
                <a:lnTo>
                  <a:pt x="4514" y="2294"/>
                </a:lnTo>
                <a:lnTo>
                  <a:pt x="4504" y="2298"/>
                </a:lnTo>
                <a:lnTo>
                  <a:pt x="4494" y="2304"/>
                </a:lnTo>
                <a:lnTo>
                  <a:pt x="4488" y="2310"/>
                </a:lnTo>
                <a:lnTo>
                  <a:pt x="4484" y="2316"/>
                </a:lnTo>
                <a:lnTo>
                  <a:pt x="4482" y="2320"/>
                </a:lnTo>
                <a:lnTo>
                  <a:pt x="4480" y="2328"/>
                </a:lnTo>
                <a:lnTo>
                  <a:pt x="4478" y="2332"/>
                </a:lnTo>
                <a:lnTo>
                  <a:pt x="4472" y="2336"/>
                </a:lnTo>
                <a:lnTo>
                  <a:pt x="4466" y="2342"/>
                </a:lnTo>
                <a:lnTo>
                  <a:pt x="4460" y="2350"/>
                </a:lnTo>
                <a:lnTo>
                  <a:pt x="4448" y="2376"/>
                </a:lnTo>
                <a:lnTo>
                  <a:pt x="4434" y="2408"/>
                </a:lnTo>
                <a:lnTo>
                  <a:pt x="4420" y="2440"/>
                </a:lnTo>
                <a:lnTo>
                  <a:pt x="4410" y="2460"/>
                </a:lnTo>
                <a:lnTo>
                  <a:pt x="4408" y="2464"/>
                </a:lnTo>
                <a:lnTo>
                  <a:pt x="4406" y="2462"/>
                </a:lnTo>
                <a:lnTo>
                  <a:pt x="4406" y="2460"/>
                </a:lnTo>
                <a:lnTo>
                  <a:pt x="4402" y="2462"/>
                </a:lnTo>
                <a:lnTo>
                  <a:pt x="4396" y="2464"/>
                </a:lnTo>
                <a:lnTo>
                  <a:pt x="4386" y="2474"/>
                </a:lnTo>
                <a:lnTo>
                  <a:pt x="4384" y="2476"/>
                </a:lnTo>
                <a:lnTo>
                  <a:pt x="4384" y="2478"/>
                </a:lnTo>
                <a:lnTo>
                  <a:pt x="4384" y="2480"/>
                </a:lnTo>
                <a:lnTo>
                  <a:pt x="4388" y="2482"/>
                </a:lnTo>
                <a:lnTo>
                  <a:pt x="4402" y="2484"/>
                </a:lnTo>
                <a:lnTo>
                  <a:pt x="4406" y="2486"/>
                </a:lnTo>
                <a:lnTo>
                  <a:pt x="4406" y="2488"/>
                </a:lnTo>
                <a:lnTo>
                  <a:pt x="4394" y="2498"/>
                </a:lnTo>
                <a:lnTo>
                  <a:pt x="4386" y="2504"/>
                </a:lnTo>
                <a:lnTo>
                  <a:pt x="4380" y="2510"/>
                </a:lnTo>
                <a:lnTo>
                  <a:pt x="4378" y="2514"/>
                </a:lnTo>
                <a:lnTo>
                  <a:pt x="4378" y="2516"/>
                </a:lnTo>
                <a:lnTo>
                  <a:pt x="4378" y="2520"/>
                </a:lnTo>
                <a:lnTo>
                  <a:pt x="4382" y="2524"/>
                </a:lnTo>
                <a:lnTo>
                  <a:pt x="4384" y="2528"/>
                </a:lnTo>
                <a:lnTo>
                  <a:pt x="4390" y="2530"/>
                </a:lnTo>
                <a:lnTo>
                  <a:pt x="4398" y="2530"/>
                </a:lnTo>
                <a:lnTo>
                  <a:pt x="4416" y="2526"/>
                </a:lnTo>
                <a:lnTo>
                  <a:pt x="4426" y="2524"/>
                </a:lnTo>
                <a:lnTo>
                  <a:pt x="4434" y="2524"/>
                </a:lnTo>
                <a:lnTo>
                  <a:pt x="4446" y="2528"/>
                </a:lnTo>
                <a:lnTo>
                  <a:pt x="4452" y="2530"/>
                </a:lnTo>
                <a:lnTo>
                  <a:pt x="4462" y="2532"/>
                </a:lnTo>
                <a:lnTo>
                  <a:pt x="4474" y="2532"/>
                </a:lnTo>
                <a:lnTo>
                  <a:pt x="4490" y="2530"/>
                </a:lnTo>
                <a:lnTo>
                  <a:pt x="4504" y="2528"/>
                </a:lnTo>
                <a:lnTo>
                  <a:pt x="4512" y="2528"/>
                </a:lnTo>
                <a:lnTo>
                  <a:pt x="4514" y="2530"/>
                </a:lnTo>
                <a:lnTo>
                  <a:pt x="4512" y="2532"/>
                </a:lnTo>
                <a:lnTo>
                  <a:pt x="4512" y="2534"/>
                </a:lnTo>
                <a:lnTo>
                  <a:pt x="4514" y="2536"/>
                </a:lnTo>
                <a:lnTo>
                  <a:pt x="4520" y="2538"/>
                </a:lnTo>
                <a:lnTo>
                  <a:pt x="4532" y="2536"/>
                </a:lnTo>
                <a:lnTo>
                  <a:pt x="4544" y="2536"/>
                </a:lnTo>
                <a:lnTo>
                  <a:pt x="4548" y="2538"/>
                </a:lnTo>
                <a:lnTo>
                  <a:pt x="4546" y="2542"/>
                </a:lnTo>
                <a:lnTo>
                  <a:pt x="4540" y="2548"/>
                </a:lnTo>
                <a:lnTo>
                  <a:pt x="4522" y="2560"/>
                </a:lnTo>
                <a:lnTo>
                  <a:pt x="4516" y="2564"/>
                </a:lnTo>
                <a:lnTo>
                  <a:pt x="4514" y="2570"/>
                </a:lnTo>
                <a:lnTo>
                  <a:pt x="4514" y="2574"/>
                </a:lnTo>
                <a:lnTo>
                  <a:pt x="4518" y="2576"/>
                </a:lnTo>
                <a:lnTo>
                  <a:pt x="4522" y="2578"/>
                </a:lnTo>
                <a:lnTo>
                  <a:pt x="4526" y="2578"/>
                </a:lnTo>
                <a:lnTo>
                  <a:pt x="4532" y="2576"/>
                </a:lnTo>
                <a:lnTo>
                  <a:pt x="4540" y="2572"/>
                </a:lnTo>
                <a:lnTo>
                  <a:pt x="4546" y="2566"/>
                </a:lnTo>
                <a:lnTo>
                  <a:pt x="4552" y="2558"/>
                </a:lnTo>
                <a:lnTo>
                  <a:pt x="4558" y="2550"/>
                </a:lnTo>
                <a:lnTo>
                  <a:pt x="4564" y="2546"/>
                </a:lnTo>
                <a:lnTo>
                  <a:pt x="4566" y="2544"/>
                </a:lnTo>
                <a:lnTo>
                  <a:pt x="4570" y="2544"/>
                </a:lnTo>
                <a:lnTo>
                  <a:pt x="4572" y="2542"/>
                </a:lnTo>
                <a:lnTo>
                  <a:pt x="4576" y="2540"/>
                </a:lnTo>
                <a:lnTo>
                  <a:pt x="4578" y="2538"/>
                </a:lnTo>
                <a:lnTo>
                  <a:pt x="4582" y="2530"/>
                </a:lnTo>
                <a:lnTo>
                  <a:pt x="4586" y="2524"/>
                </a:lnTo>
                <a:lnTo>
                  <a:pt x="4590" y="2520"/>
                </a:lnTo>
                <a:lnTo>
                  <a:pt x="4594" y="2518"/>
                </a:lnTo>
                <a:lnTo>
                  <a:pt x="4596" y="2520"/>
                </a:lnTo>
                <a:lnTo>
                  <a:pt x="4598" y="2524"/>
                </a:lnTo>
                <a:lnTo>
                  <a:pt x="4598" y="2530"/>
                </a:lnTo>
                <a:lnTo>
                  <a:pt x="4598" y="2538"/>
                </a:lnTo>
                <a:lnTo>
                  <a:pt x="4594" y="2548"/>
                </a:lnTo>
                <a:lnTo>
                  <a:pt x="4590" y="2564"/>
                </a:lnTo>
                <a:lnTo>
                  <a:pt x="4588" y="2574"/>
                </a:lnTo>
                <a:lnTo>
                  <a:pt x="4588" y="2576"/>
                </a:lnTo>
                <a:lnTo>
                  <a:pt x="4592" y="2576"/>
                </a:lnTo>
                <a:lnTo>
                  <a:pt x="4600" y="2570"/>
                </a:lnTo>
                <a:lnTo>
                  <a:pt x="4606" y="2566"/>
                </a:lnTo>
                <a:lnTo>
                  <a:pt x="4608" y="2566"/>
                </a:lnTo>
                <a:lnTo>
                  <a:pt x="4610" y="2568"/>
                </a:lnTo>
                <a:lnTo>
                  <a:pt x="4612" y="2572"/>
                </a:lnTo>
                <a:lnTo>
                  <a:pt x="4614" y="2576"/>
                </a:lnTo>
                <a:lnTo>
                  <a:pt x="4618" y="2580"/>
                </a:lnTo>
                <a:lnTo>
                  <a:pt x="4624" y="2584"/>
                </a:lnTo>
                <a:lnTo>
                  <a:pt x="4630" y="2586"/>
                </a:lnTo>
                <a:lnTo>
                  <a:pt x="4638" y="2584"/>
                </a:lnTo>
                <a:lnTo>
                  <a:pt x="4642" y="2582"/>
                </a:lnTo>
                <a:lnTo>
                  <a:pt x="4644" y="2580"/>
                </a:lnTo>
                <a:lnTo>
                  <a:pt x="4644" y="2574"/>
                </a:lnTo>
                <a:lnTo>
                  <a:pt x="4644" y="2560"/>
                </a:lnTo>
                <a:lnTo>
                  <a:pt x="4644" y="2550"/>
                </a:lnTo>
                <a:lnTo>
                  <a:pt x="4648" y="2536"/>
                </a:lnTo>
                <a:lnTo>
                  <a:pt x="4650" y="2526"/>
                </a:lnTo>
                <a:lnTo>
                  <a:pt x="4650" y="2522"/>
                </a:lnTo>
                <a:lnTo>
                  <a:pt x="4648" y="2520"/>
                </a:lnTo>
                <a:lnTo>
                  <a:pt x="4644" y="2520"/>
                </a:lnTo>
                <a:lnTo>
                  <a:pt x="4640" y="2522"/>
                </a:lnTo>
                <a:lnTo>
                  <a:pt x="4636" y="2520"/>
                </a:lnTo>
                <a:lnTo>
                  <a:pt x="4636" y="2518"/>
                </a:lnTo>
                <a:lnTo>
                  <a:pt x="4640" y="2510"/>
                </a:lnTo>
                <a:close/>
                <a:moveTo>
                  <a:pt x="3266" y="1234"/>
                </a:moveTo>
                <a:lnTo>
                  <a:pt x="3266" y="1234"/>
                </a:lnTo>
                <a:lnTo>
                  <a:pt x="3276" y="1242"/>
                </a:lnTo>
                <a:lnTo>
                  <a:pt x="3278" y="1244"/>
                </a:lnTo>
                <a:lnTo>
                  <a:pt x="3280" y="1244"/>
                </a:lnTo>
                <a:lnTo>
                  <a:pt x="3284" y="1240"/>
                </a:lnTo>
                <a:lnTo>
                  <a:pt x="3286" y="1234"/>
                </a:lnTo>
                <a:lnTo>
                  <a:pt x="3286" y="1218"/>
                </a:lnTo>
                <a:lnTo>
                  <a:pt x="3282" y="1206"/>
                </a:lnTo>
                <a:lnTo>
                  <a:pt x="3280" y="1204"/>
                </a:lnTo>
                <a:lnTo>
                  <a:pt x="3276" y="1206"/>
                </a:lnTo>
                <a:lnTo>
                  <a:pt x="3272" y="1208"/>
                </a:lnTo>
                <a:lnTo>
                  <a:pt x="3268" y="1210"/>
                </a:lnTo>
                <a:lnTo>
                  <a:pt x="3264" y="1216"/>
                </a:lnTo>
                <a:lnTo>
                  <a:pt x="3262" y="1220"/>
                </a:lnTo>
                <a:lnTo>
                  <a:pt x="3264" y="1228"/>
                </a:lnTo>
                <a:lnTo>
                  <a:pt x="3266" y="1234"/>
                </a:lnTo>
                <a:close/>
                <a:moveTo>
                  <a:pt x="1702" y="940"/>
                </a:moveTo>
                <a:lnTo>
                  <a:pt x="1702" y="940"/>
                </a:lnTo>
                <a:lnTo>
                  <a:pt x="1718" y="944"/>
                </a:lnTo>
                <a:lnTo>
                  <a:pt x="1736" y="950"/>
                </a:lnTo>
                <a:lnTo>
                  <a:pt x="1766" y="960"/>
                </a:lnTo>
                <a:lnTo>
                  <a:pt x="1776" y="966"/>
                </a:lnTo>
                <a:lnTo>
                  <a:pt x="1784" y="972"/>
                </a:lnTo>
                <a:lnTo>
                  <a:pt x="1790" y="978"/>
                </a:lnTo>
                <a:lnTo>
                  <a:pt x="1794" y="984"/>
                </a:lnTo>
                <a:lnTo>
                  <a:pt x="1800" y="996"/>
                </a:lnTo>
                <a:lnTo>
                  <a:pt x="1804" y="1002"/>
                </a:lnTo>
                <a:lnTo>
                  <a:pt x="1808" y="1004"/>
                </a:lnTo>
                <a:lnTo>
                  <a:pt x="1814" y="1006"/>
                </a:lnTo>
                <a:lnTo>
                  <a:pt x="1820" y="1006"/>
                </a:lnTo>
                <a:lnTo>
                  <a:pt x="1832" y="1002"/>
                </a:lnTo>
                <a:lnTo>
                  <a:pt x="1846" y="994"/>
                </a:lnTo>
                <a:lnTo>
                  <a:pt x="1860" y="984"/>
                </a:lnTo>
                <a:lnTo>
                  <a:pt x="1866" y="982"/>
                </a:lnTo>
                <a:lnTo>
                  <a:pt x="1870" y="980"/>
                </a:lnTo>
                <a:lnTo>
                  <a:pt x="1878" y="982"/>
                </a:lnTo>
                <a:lnTo>
                  <a:pt x="1882" y="982"/>
                </a:lnTo>
                <a:lnTo>
                  <a:pt x="1888" y="984"/>
                </a:lnTo>
                <a:lnTo>
                  <a:pt x="1896" y="982"/>
                </a:lnTo>
                <a:lnTo>
                  <a:pt x="1906" y="978"/>
                </a:lnTo>
                <a:lnTo>
                  <a:pt x="1912" y="976"/>
                </a:lnTo>
                <a:lnTo>
                  <a:pt x="1914" y="972"/>
                </a:lnTo>
                <a:lnTo>
                  <a:pt x="1920" y="964"/>
                </a:lnTo>
                <a:lnTo>
                  <a:pt x="1922" y="954"/>
                </a:lnTo>
                <a:lnTo>
                  <a:pt x="1922" y="946"/>
                </a:lnTo>
                <a:lnTo>
                  <a:pt x="1922" y="936"/>
                </a:lnTo>
                <a:lnTo>
                  <a:pt x="1926" y="930"/>
                </a:lnTo>
                <a:lnTo>
                  <a:pt x="1932" y="924"/>
                </a:lnTo>
                <a:lnTo>
                  <a:pt x="1942" y="920"/>
                </a:lnTo>
                <a:lnTo>
                  <a:pt x="1952" y="918"/>
                </a:lnTo>
                <a:lnTo>
                  <a:pt x="1958" y="914"/>
                </a:lnTo>
                <a:lnTo>
                  <a:pt x="1962" y="910"/>
                </a:lnTo>
                <a:lnTo>
                  <a:pt x="1964" y="904"/>
                </a:lnTo>
                <a:lnTo>
                  <a:pt x="1966" y="898"/>
                </a:lnTo>
                <a:lnTo>
                  <a:pt x="1970" y="892"/>
                </a:lnTo>
                <a:lnTo>
                  <a:pt x="1978" y="886"/>
                </a:lnTo>
                <a:lnTo>
                  <a:pt x="1992" y="880"/>
                </a:lnTo>
                <a:lnTo>
                  <a:pt x="2020" y="868"/>
                </a:lnTo>
                <a:lnTo>
                  <a:pt x="2046" y="856"/>
                </a:lnTo>
                <a:lnTo>
                  <a:pt x="2070" y="846"/>
                </a:lnTo>
                <a:lnTo>
                  <a:pt x="2090" y="840"/>
                </a:lnTo>
                <a:lnTo>
                  <a:pt x="2106" y="836"/>
                </a:lnTo>
                <a:lnTo>
                  <a:pt x="2116" y="832"/>
                </a:lnTo>
                <a:lnTo>
                  <a:pt x="2122" y="826"/>
                </a:lnTo>
                <a:lnTo>
                  <a:pt x="2124" y="822"/>
                </a:lnTo>
                <a:lnTo>
                  <a:pt x="2122" y="818"/>
                </a:lnTo>
                <a:lnTo>
                  <a:pt x="2118" y="814"/>
                </a:lnTo>
                <a:lnTo>
                  <a:pt x="2106" y="810"/>
                </a:lnTo>
                <a:lnTo>
                  <a:pt x="2096" y="806"/>
                </a:lnTo>
                <a:lnTo>
                  <a:pt x="2088" y="800"/>
                </a:lnTo>
                <a:lnTo>
                  <a:pt x="2068" y="786"/>
                </a:lnTo>
                <a:lnTo>
                  <a:pt x="2058" y="778"/>
                </a:lnTo>
                <a:lnTo>
                  <a:pt x="2046" y="772"/>
                </a:lnTo>
                <a:lnTo>
                  <a:pt x="2032" y="768"/>
                </a:lnTo>
                <a:lnTo>
                  <a:pt x="2016" y="766"/>
                </a:lnTo>
                <a:lnTo>
                  <a:pt x="2002" y="768"/>
                </a:lnTo>
                <a:lnTo>
                  <a:pt x="1992" y="770"/>
                </a:lnTo>
                <a:lnTo>
                  <a:pt x="1986" y="772"/>
                </a:lnTo>
                <a:lnTo>
                  <a:pt x="1982" y="776"/>
                </a:lnTo>
                <a:lnTo>
                  <a:pt x="1980" y="782"/>
                </a:lnTo>
                <a:lnTo>
                  <a:pt x="1978" y="784"/>
                </a:lnTo>
                <a:lnTo>
                  <a:pt x="1974" y="786"/>
                </a:lnTo>
                <a:lnTo>
                  <a:pt x="1970" y="786"/>
                </a:lnTo>
                <a:lnTo>
                  <a:pt x="1972" y="782"/>
                </a:lnTo>
                <a:lnTo>
                  <a:pt x="1972" y="776"/>
                </a:lnTo>
                <a:lnTo>
                  <a:pt x="1970" y="774"/>
                </a:lnTo>
                <a:lnTo>
                  <a:pt x="1968" y="772"/>
                </a:lnTo>
                <a:lnTo>
                  <a:pt x="1964" y="770"/>
                </a:lnTo>
                <a:lnTo>
                  <a:pt x="1958" y="770"/>
                </a:lnTo>
                <a:lnTo>
                  <a:pt x="1948" y="770"/>
                </a:lnTo>
                <a:lnTo>
                  <a:pt x="1932" y="766"/>
                </a:lnTo>
                <a:lnTo>
                  <a:pt x="1918" y="762"/>
                </a:lnTo>
                <a:lnTo>
                  <a:pt x="1906" y="756"/>
                </a:lnTo>
                <a:lnTo>
                  <a:pt x="1890" y="748"/>
                </a:lnTo>
                <a:lnTo>
                  <a:pt x="1884" y="746"/>
                </a:lnTo>
                <a:lnTo>
                  <a:pt x="1876" y="744"/>
                </a:lnTo>
                <a:lnTo>
                  <a:pt x="1866" y="744"/>
                </a:lnTo>
                <a:lnTo>
                  <a:pt x="1854" y="748"/>
                </a:lnTo>
                <a:lnTo>
                  <a:pt x="1836" y="752"/>
                </a:lnTo>
                <a:lnTo>
                  <a:pt x="1818" y="754"/>
                </a:lnTo>
                <a:lnTo>
                  <a:pt x="1780" y="758"/>
                </a:lnTo>
                <a:lnTo>
                  <a:pt x="1754" y="760"/>
                </a:lnTo>
                <a:lnTo>
                  <a:pt x="1748" y="762"/>
                </a:lnTo>
                <a:lnTo>
                  <a:pt x="1746" y="764"/>
                </a:lnTo>
                <a:lnTo>
                  <a:pt x="1748" y="766"/>
                </a:lnTo>
                <a:lnTo>
                  <a:pt x="1752" y="770"/>
                </a:lnTo>
                <a:lnTo>
                  <a:pt x="1754" y="774"/>
                </a:lnTo>
                <a:lnTo>
                  <a:pt x="1758" y="782"/>
                </a:lnTo>
                <a:lnTo>
                  <a:pt x="1760" y="786"/>
                </a:lnTo>
                <a:lnTo>
                  <a:pt x="1762" y="790"/>
                </a:lnTo>
                <a:lnTo>
                  <a:pt x="1768" y="794"/>
                </a:lnTo>
                <a:lnTo>
                  <a:pt x="1774" y="798"/>
                </a:lnTo>
                <a:lnTo>
                  <a:pt x="1782" y="800"/>
                </a:lnTo>
                <a:lnTo>
                  <a:pt x="1784" y="804"/>
                </a:lnTo>
                <a:lnTo>
                  <a:pt x="1784" y="806"/>
                </a:lnTo>
                <a:lnTo>
                  <a:pt x="1782" y="808"/>
                </a:lnTo>
                <a:lnTo>
                  <a:pt x="1774" y="814"/>
                </a:lnTo>
                <a:lnTo>
                  <a:pt x="1772" y="818"/>
                </a:lnTo>
                <a:lnTo>
                  <a:pt x="1772" y="822"/>
                </a:lnTo>
                <a:lnTo>
                  <a:pt x="1770" y="824"/>
                </a:lnTo>
                <a:lnTo>
                  <a:pt x="1768" y="826"/>
                </a:lnTo>
                <a:lnTo>
                  <a:pt x="1764" y="828"/>
                </a:lnTo>
                <a:lnTo>
                  <a:pt x="1758" y="828"/>
                </a:lnTo>
                <a:lnTo>
                  <a:pt x="1756" y="832"/>
                </a:lnTo>
                <a:lnTo>
                  <a:pt x="1754" y="836"/>
                </a:lnTo>
                <a:lnTo>
                  <a:pt x="1754" y="840"/>
                </a:lnTo>
                <a:lnTo>
                  <a:pt x="1752" y="844"/>
                </a:lnTo>
                <a:lnTo>
                  <a:pt x="1746" y="850"/>
                </a:lnTo>
                <a:lnTo>
                  <a:pt x="1742" y="856"/>
                </a:lnTo>
                <a:lnTo>
                  <a:pt x="1742" y="858"/>
                </a:lnTo>
                <a:lnTo>
                  <a:pt x="1744" y="860"/>
                </a:lnTo>
                <a:lnTo>
                  <a:pt x="1752" y="864"/>
                </a:lnTo>
                <a:lnTo>
                  <a:pt x="1754" y="868"/>
                </a:lnTo>
                <a:lnTo>
                  <a:pt x="1752" y="870"/>
                </a:lnTo>
                <a:lnTo>
                  <a:pt x="1742" y="872"/>
                </a:lnTo>
                <a:lnTo>
                  <a:pt x="1732" y="874"/>
                </a:lnTo>
                <a:lnTo>
                  <a:pt x="1728" y="876"/>
                </a:lnTo>
                <a:lnTo>
                  <a:pt x="1728" y="880"/>
                </a:lnTo>
                <a:lnTo>
                  <a:pt x="1732" y="886"/>
                </a:lnTo>
                <a:lnTo>
                  <a:pt x="1732" y="890"/>
                </a:lnTo>
                <a:lnTo>
                  <a:pt x="1730" y="894"/>
                </a:lnTo>
                <a:lnTo>
                  <a:pt x="1720" y="906"/>
                </a:lnTo>
                <a:lnTo>
                  <a:pt x="1710" y="918"/>
                </a:lnTo>
                <a:lnTo>
                  <a:pt x="1706" y="922"/>
                </a:lnTo>
                <a:lnTo>
                  <a:pt x="1704" y="928"/>
                </a:lnTo>
                <a:lnTo>
                  <a:pt x="1702" y="934"/>
                </a:lnTo>
                <a:lnTo>
                  <a:pt x="1700" y="936"/>
                </a:lnTo>
                <a:lnTo>
                  <a:pt x="1698" y="938"/>
                </a:lnTo>
                <a:lnTo>
                  <a:pt x="1702" y="940"/>
                </a:lnTo>
                <a:close/>
                <a:moveTo>
                  <a:pt x="2646" y="1098"/>
                </a:moveTo>
                <a:lnTo>
                  <a:pt x="2646" y="1098"/>
                </a:lnTo>
                <a:lnTo>
                  <a:pt x="2652" y="1096"/>
                </a:lnTo>
                <a:lnTo>
                  <a:pt x="2656" y="1096"/>
                </a:lnTo>
                <a:lnTo>
                  <a:pt x="2660" y="1100"/>
                </a:lnTo>
                <a:lnTo>
                  <a:pt x="2664" y="1102"/>
                </a:lnTo>
                <a:lnTo>
                  <a:pt x="2670" y="1108"/>
                </a:lnTo>
                <a:lnTo>
                  <a:pt x="2672" y="1108"/>
                </a:lnTo>
                <a:lnTo>
                  <a:pt x="2676" y="1106"/>
                </a:lnTo>
                <a:lnTo>
                  <a:pt x="2680" y="1102"/>
                </a:lnTo>
                <a:lnTo>
                  <a:pt x="2684" y="1104"/>
                </a:lnTo>
                <a:lnTo>
                  <a:pt x="2688" y="1108"/>
                </a:lnTo>
                <a:lnTo>
                  <a:pt x="2692" y="1108"/>
                </a:lnTo>
                <a:lnTo>
                  <a:pt x="2696" y="1110"/>
                </a:lnTo>
                <a:lnTo>
                  <a:pt x="2700" y="1108"/>
                </a:lnTo>
                <a:lnTo>
                  <a:pt x="2704" y="1106"/>
                </a:lnTo>
                <a:lnTo>
                  <a:pt x="2706" y="1104"/>
                </a:lnTo>
                <a:lnTo>
                  <a:pt x="2706" y="1100"/>
                </a:lnTo>
                <a:lnTo>
                  <a:pt x="2706" y="1090"/>
                </a:lnTo>
                <a:lnTo>
                  <a:pt x="2704" y="1078"/>
                </a:lnTo>
                <a:lnTo>
                  <a:pt x="2702" y="1074"/>
                </a:lnTo>
                <a:lnTo>
                  <a:pt x="2698" y="1072"/>
                </a:lnTo>
                <a:lnTo>
                  <a:pt x="2690" y="1074"/>
                </a:lnTo>
                <a:lnTo>
                  <a:pt x="2682" y="1074"/>
                </a:lnTo>
                <a:lnTo>
                  <a:pt x="2678" y="1072"/>
                </a:lnTo>
                <a:lnTo>
                  <a:pt x="2678" y="1070"/>
                </a:lnTo>
                <a:lnTo>
                  <a:pt x="2676" y="1066"/>
                </a:lnTo>
                <a:lnTo>
                  <a:pt x="2676" y="1064"/>
                </a:lnTo>
                <a:lnTo>
                  <a:pt x="2668" y="1064"/>
                </a:lnTo>
                <a:lnTo>
                  <a:pt x="2662" y="1062"/>
                </a:lnTo>
                <a:lnTo>
                  <a:pt x="2654" y="1060"/>
                </a:lnTo>
                <a:lnTo>
                  <a:pt x="2644" y="1054"/>
                </a:lnTo>
                <a:lnTo>
                  <a:pt x="2630" y="1044"/>
                </a:lnTo>
                <a:lnTo>
                  <a:pt x="2624" y="1038"/>
                </a:lnTo>
                <a:lnTo>
                  <a:pt x="2618" y="1036"/>
                </a:lnTo>
                <a:lnTo>
                  <a:pt x="2616" y="1036"/>
                </a:lnTo>
                <a:lnTo>
                  <a:pt x="2616" y="1042"/>
                </a:lnTo>
                <a:lnTo>
                  <a:pt x="2616" y="1044"/>
                </a:lnTo>
                <a:lnTo>
                  <a:pt x="2612" y="1046"/>
                </a:lnTo>
                <a:lnTo>
                  <a:pt x="2602" y="1042"/>
                </a:lnTo>
                <a:lnTo>
                  <a:pt x="2588" y="1036"/>
                </a:lnTo>
                <a:lnTo>
                  <a:pt x="2582" y="1030"/>
                </a:lnTo>
                <a:lnTo>
                  <a:pt x="2578" y="1026"/>
                </a:lnTo>
                <a:lnTo>
                  <a:pt x="2574" y="1020"/>
                </a:lnTo>
                <a:lnTo>
                  <a:pt x="2568" y="1016"/>
                </a:lnTo>
                <a:lnTo>
                  <a:pt x="2560" y="1010"/>
                </a:lnTo>
                <a:lnTo>
                  <a:pt x="2556" y="1006"/>
                </a:lnTo>
                <a:lnTo>
                  <a:pt x="2556" y="1004"/>
                </a:lnTo>
                <a:lnTo>
                  <a:pt x="2556" y="1002"/>
                </a:lnTo>
                <a:lnTo>
                  <a:pt x="2558" y="998"/>
                </a:lnTo>
                <a:lnTo>
                  <a:pt x="2564" y="988"/>
                </a:lnTo>
                <a:lnTo>
                  <a:pt x="2566" y="982"/>
                </a:lnTo>
                <a:lnTo>
                  <a:pt x="2566" y="976"/>
                </a:lnTo>
                <a:lnTo>
                  <a:pt x="2566" y="970"/>
                </a:lnTo>
                <a:lnTo>
                  <a:pt x="2562" y="964"/>
                </a:lnTo>
                <a:lnTo>
                  <a:pt x="2558" y="958"/>
                </a:lnTo>
                <a:lnTo>
                  <a:pt x="2552" y="952"/>
                </a:lnTo>
                <a:lnTo>
                  <a:pt x="2546" y="946"/>
                </a:lnTo>
                <a:lnTo>
                  <a:pt x="2542" y="938"/>
                </a:lnTo>
                <a:lnTo>
                  <a:pt x="2536" y="916"/>
                </a:lnTo>
                <a:lnTo>
                  <a:pt x="2530" y="894"/>
                </a:lnTo>
                <a:lnTo>
                  <a:pt x="2526" y="882"/>
                </a:lnTo>
                <a:lnTo>
                  <a:pt x="2520" y="874"/>
                </a:lnTo>
                <a:lnTo>
                  <a:pt x="2510" y="864"/>
                </a:lnTo>
                <a:lnTo>
                  <a:pt x="2502" y="860"/>
                </a:lnTo>
                <a:lnTo>
                  <a:pt x="2494" y="856"/>
                </a:lnTo>
                <a:lnTo>
                  <a:pt x="2476" y="846"/>
                </a:lnTo>
                <a:lnTo>
                  <a:pt x="2468" y="840"/>
                </a:lnTo>
                <a:lnTo>
                  <a:pt x="2464" y="838"/>
                </a:lnTo>
                <a:lnTo>
                  <a:pt x="2460" y="840"/>
                </a:lnTo>
                <a:lnTo>
                  <a:pt x="2460" y="842"/>
                </a:lnTo>
                <a:lnTo>
                  <a:pt x="2456" y="844"/>
                </a:lnTo>
                <a:lnTo>
                  <a:pt x="2454" y="846"/>
                </a:lnTo>
                <a:lnTo>
                  <a:pt x="2446" y="844"/>
                </a:lnTo>
                <a:lnTo>
                  <a:pt x="2434" y="840"/>
                </a:lnTo>
                <a:lnTo>
                  <a:pt x="2422" y="838"/>
                </a:lnTo>
                <a:lnTo>
                  <a:pt x="2416" y="838"/>
                </a:lnTo>
                <a:lnTo>
                  <a:pt x="2412" y="840"/>
                </a:lnTo>
                <a:lnTo>
                  <a:pt x="2408" y="844"/>
                </a:lnTo>
                <a:lnTo>
                  <a:pt x="2406" y="848"/>
                </a:lnTo>
                <a:lnTo>
                  <a:pt x="2408" y="854"/>
                </a:lnTo>
                <a:lnTo>
                  <a:pt x="2410" y="864"/>
                </a:lnTo>
                <a:lnTo>
                  <a:pt x="2414" y="872"/>
                </a:lnTo>
                <a:lnTo>
                  <a:pt x="2416" y="882"/>
                </a:lnTo>
                <a:lnTo>
                  <a:pt x="2422" y="904"/>
                </a:lnTo>
                <a:lnTo>
                  <a:pt x="2424" y="914"/>
                </a:lnTo>
                <a:lnTo>
                  <a:pt x="2428" y="924"/>
                </a:lnTo>
                <a:lnTo>
                  <a:pt x="2434" y="934"/>
                </a:lnTo>
                <a:lnTo>
                  <a:pt x="2444" y="942"/>
                </a:lnTo>
                <a:lnTo>
                  <a:pt x="2448" y="946"/>
                </a:lnTo>
                <a:lnTo>
                  <a:pt x="2448" y="950"/>
                </a:lnTo>
                <a:lnTo>
                  <a:pt x="2448" y="952"/>
                </a:lnTo>
                <a:lnTo>
                  <a:pt x="2446" y="954"/>
                </a:lnTo>
                <a:lnTo>
                  <a:pt x="2438" y="958"/>
                </a:lnTo>
                <a:lnTo>
                  <a:pt x="2432" y="962"/>
                </a:lnTo>
                <a:lnTo>
                  <a:pt x="2428" y="966"/>
                </a:lnTo>
                <a:lnTo>
                  <a:pt x="2426" y="966"/>
                </a:lnTo>
                <a:lnTo>
                  <a:pt x="2424" y="964"/>
                </a:lnTo>
                <a:lnTo>
                  <a:pt x="2416" y="956"/>
                </a:lnTo>
                <a:lnTo>
                  <a:pt x="2404" y="940"/>
                </a:lnTo>
                <a:lnTo>
                  <a:pt x="2400" y="928"/>
                </a:lnTo>
                <a:lnTo>
                  <a:pt x="2396" y="918"/>
                </a:lnTo>
                <a:lnTo>
                  <a:pt x="2392" y="902"/>
                </a:lnTo>
                <a:lnTo>
                  <a:pt x="2388" y="896"/>
                </a:lnTo>
                <a:lnTo>
                  <a:pt x="2384" y="890"/>
                </a:lnTo>
                <a:lnTo>
                  <a:pt x="2376" y="886"/>
                </a:lnTo>
                <a:lnTo>
                  <a:pt x="2366" y="882"/>
                </a:lnTo>
                <a:lnTo>
                  <a:pt x="2354" y="876"/>
                </a:lnTo>
                <a:lnTo>
                  <a:pt x="2352" y="874"/>
                </a:lnTo>
                <a:lnTo>
                  <a:pt x="2354" y="874"/>
                </a:lnTo>
                <a:lnTo>
                  <a:pt x="2354" y="872"/>
                </a:lnTo>
                <a:lnTo>
                  <a:pt x="2354" y="870"/>
                </a:lnTo>
                <a:lnTo>
                  <a:pt x="2350" y="868"/>
                </a:lnTo>
                <a:lnTo>
                  <a:pt x="2344" y="866"/>
                </a:lnTo>
                <a:lnTo>
                  <a:pt x="2324" y="860"/>
                </a:lnTo>
                <a:lnTo>
                  <a:pt x="2312" y="862"/>
                </a:lnTo>
                <a:lnTo>
                  <a:pt x="2308" y="862"/>
                </a:lnTo>
                <a:lnTo>
                  <a:pt x="2308" y="864"/>
                </a:lnTo>
                <a:lnTo>
                  <a:pt x="2310" y="868"/>
                </a:lnTo>
                <a:lnTo>
                  <a:pt x="2316" y="872"/>
                </a:lnTo>
                <a:lnTo>
                  <a:pt x="2324" y="876"/>
                </a:lnTo>
                <a:lnTo>
                  <a:pt x="2326" y="878"/>
                </a:lnTo>
                <a:lnTo>
                  <a:pt x="2328" y="882"/>
                </a:lnTo>
                <a:lnTo>
                  <a:pt x="2328" y="884"/>
                </a:lnTo>
                <a:lnTo>
                  <a:pt x="2326" y="886"/>
                </a:lnTo>
                <a:lnTo>
                  <a:pt x="2332" y="888"/>
                </a:lnTo>
                <a:lnTo>
                  <a:pt x="2342" y="892"/>
                </a:lnTo>
                <a:lnTo>
                  <a:pt x="2346" y="896"/>
                </a:lnTo>
                <a:lnTo>
                  <a:pt x="2346" y="898"/>
                </a:lnTo>
                <a:lnTo>
                  <a:pt x="2342" y="900"/>
                </a:lnTo>
                <a:lnTo>
                  <a:pt x="2326" y="896"/>
                </a:lnTo>
                <a:lnTo>
                  <a:pt x="2314" y="894"/>
                </a:lnTo>
                <a:lnTo>
                  <a:pt x="2306" y="896"/>
                </a:lnTo>
                <a:lnTo>
                  <a:pt x="2302" y="900"/>
                </a:lnTo>
                <a:lnTo>
                  <a:pt x="2300" y="906"/>
                </a:lnTo>
                <a:lnTo>
                  <a:pt x="2298" y="910"/>
                </a:lnTo>
                <a:lnTo>
                  <a:pt x="2296" y="914"/>
                </a:lnTo>
                <a:lnTo>
                  <a:pt x="2292" y="914"/>
                </a:lnTo>
                <a:lnTo>
                  <a:pt x="2288" y="910"/>
                </a:lnTo>
                <a:lnTo>
                  <a:pt x="2284" y="904"/>
                </a:lnTo>
                <a:lnTo>
                  <a:pt x="2284" y="900"/>
                </a:lnTo>
                <a:lnTo>
                  <a:pt x="2288" y="892"/>
                </a:lnTo>
                <a:lnTo>
                  <a:pt x="2290" y="888"/>
                </a:lnTo>
                <a:lnTo>
                  <a:pt x="2288" y="884"/>
                </a:lnTo>
                <a:lnTo>
                  <a:pt x="2280" y="880"/>
                </a:lnTo>
                <a:lnTo>
                  <a:pt x="2266" y="876"/>
                </a:lnTo>
                <a:lnTo>
                  <a:pt x="2240" y="868"/>
                </a:lnTo>
                <a:lnTo>
                  <a:pt x="2222" y="866"/>
                </a:lnTo>
                <a:lnTo>
                  <a:pt x="2210" y="866"/>
                </a:lnTo>
                <a:lnTo>
                  <a:pt x="2200" y="870"/>
                </a:lnTo>
                <a:lnTo>
                  <a:pt x="2196" y="874"/>
                </a:lnTo>
                <a:lnTo>
                  <a:pt x="2194" y="876"/>
                </a:lnTo>
                <a:lnTo>
                  <a:pt x="2196" y="880"/>
                </a:lnTo>
                <a:lnTo>
                  <a:pt x="2196" y="884"/>
                </a:lnTo>
                <a:lnTo>
                  <a:pt x="2192" y="886"/>
                </a:lnTo>
                <a:lnTo>
                  <a:pt x="2168" y="894"/>
                </a:lnTo>
                <a:lnTo>
                  <a:pt x="2160" y="894"/>
                </a:lnTo>
                <a:lnTo>
                  <a:pt x="2158" y="894"/>
                </a:lnTo>
                <a:lnTo>
                  <a:pt x="2162" y="890"/>
                </a:lnTo>
                <a:lnTo>
                  <a:pt x="2174" y="880"/>
                </a:lnTo>
                <a:lnTo>
                  <a:pt x="2176" y="876"/>
                </a:lnTo>
                <a:lnTo>
                  <a:pt x="2178" y="872"/>
                </a:lnTo>
                <a:lnTo>
                  <a:pt x="2176" y="868"/>
                </a:lnTo>
                <a:lnTo>
                  <a:pt x="2178" y="864"/>
                </a:lnTo>
                <a:lnTo>
                  <a:pt x="2180" y="856"/>
                </a:lnTo>
                <a:lnTo>
                  <a:pt x="2180" y="852"/>
                </a:lnTo>
                <a:lnTo>
                  <a:pt x="2178" y="848"/>
                </a:lnTo>
                <a:lnTo>
                  <a:pt x="2174" y="842"/>
                </a:lnTo>
                <a:lnTo>
                  <a:pt x="2166" y="838"/>
                </a:lnTo>
                <a:lnTo>
                  <a:pt x="2158" y="836"/>
                </a:lnTo>
                <a:lnTo>
                  <a:pt x="2146" y="836"/>
                </a:lnTo>
                <a:lnTo>
                  <a:pt x="2134" y="838"/>
                </a:lnTo>
                <a:lnTo>
                  <a:pt x="2120" y="842"/>
                </a:lnTo>
                <a:lnTo>
                  <a:pt x="2094" y="854"/>
                </a:lnTo>
                <a:lnTo>
                  <a:pt x="2070" y="862"/>
                </a:lnTo>
                <a:lnTo>
                  <a:pt x="2052" y="868"/>
                </a:lnTo>
                <a:lnTo>
                  <a:pt x="2036" y="876"/>
                </a:lnTo>
                <a:lnTo>
                  <a:pt x="2004" y="896"/>
                </a:lnTo>
                <a:lnTo>
                  <a:pt x="1996" y="900"/>
                </a:lnTo>
                <a:lnTo>
                  <a:pt x="1992" y="904"/>
                </a:lnTo>
                <a:lnTo>
                  <a:pt x="1992" y="908"/>
                </a:lnTo>
                <a:lnTo>
                  <a:pt x="1996" y="910"/>
                </a:lnTo>
                <a:lnTo>
                  <a:pt x="2006" y="914"/>
                </a:lnTo>
                <a:lnTo>
                  <a:pt x="2010" y="916"/>
                </a:lnTo>
                <a:lnTo>
                  <a:pt x="2012" y="918"/>
                </a:lnTo>
                <a:lnTo>
                  <a:pt x="2012" y="920"/>
                </a:lnTo>
                <a:lnTo>
                  <a:pt x="2010" y="922"/>
                </a:lnTo>
                <a:lnTo>
                  <a:pt x="2002" y="924"/>
                </a:lnTo>
                <a:lnTo>
                  <a:pt x="1992" y="928"/>
                </a:lnTo>
                <a:lnTo>
                  <a:pt x="1986" y="932"/>
                </a:lnTo>
                <a:lnTo>
                  <a:pt x="1980" y="938"/>
                </a:lnTo>
                <a:lnTo>
                  <a:pt x="1976" y="946"/>
                </a:lnTo>
                <a:lnTo>
                  <a:pt x="1972" y="952"/>
                </a:lnTo>
                <a:lnTo>
                  <a:pt x="1972" y="958"/>
                </a:lnTo>
                <a:lnTo>
                  <a:pt x="1972" y="962"/>
                </a:lnTo>
                <a:lnTo>
                  <a:pt x="1972" y="966"/>
                </a:lnTo>
                <a:lnTo>
                  <a:pt x="1976" y="966"/>
                </a:lnTo>
                <a:lnTo>
                  <a:pt x="1980" y="966"/>
                </a:lnTo>
                <a:lnTo>
                  <a:pt x="1986" y="964"/>
                </a:lnTo>
                <a:lnTo>
                  <a:pt x="1990" y="962"/>
                </a:lnTo>
                <a:lnTo>
                  <a:pt x="1994" y="962"/>
                </a:lnTo>
                <a:lnTo>
                  <a:pt x="1996" y="964"/>
                </a:lnTo>
                <a:lnTo>
                  <a:pt x="1998" y="966"/>
                </a:lnTo>
                <a:lnTo>
                  <a:pt x="2000" y="974"/>
                </a:lnTo>
                <a:lnTo>
                  <a:pt x="2004" y="982"/>
                </a:lnTo>
                <a:lnTo>
                  <a:pt x="2008" y="984"/>
                </a:lnTo>
                <a:lnTo>
                  <a:pt x="2016" y="986"/>
                </a:lnTo>
                <a:lnTo>
                  <a:pt x="2036" y="984"/>
                </a:lnTo>
                <a:lnTo>
                  <a:pt x="2058" y="980"/>
                </a:lnTo>
                <a:lnTo>
                  <a:pt x="2074" y="976"/>
                </a:lnTo>
                <a:lnTo>
                  <a:pt x="2086" y="976"/>
                </a:lnTo>
                <a:lnTo>
                  <a:pt x="2090" y="976"/>
                </a:lnTo>
                <a:lnTo>
                  <a:pt x="2092" y="978"/>
                </a:lnTo>
                <a:lnTo>
                  <a:pt x="2092" y="982"/>
                </a:lnTo>
                <a:lnTo>
                  <a:pt x="2084" y="986"/>
                </a:lnTo>
                <a:lnTo>
                  <a:pt x="2070" y="990"/>
                </a:lnTo>
                <a:lnTo>
                  <a:pt x="2046" y="996"/>
                </a:lnTo>
                <a:lnTo>
                  <a:pt x="2016" y="1002"/>
                </a:lnTo>
                <a:lnTo>
                  <a:pt x="2008" y="1006"/>
                </a:lnTo>
                <a:lnTo>
                  <a:pt x="2004" y="1010"/>
                </a:lnTo>
                <a:lnTo>
                  <a:pt x="2002" y="1014"/>
                </a:lnTo>
                <a:lnTo>
                  <a:pt x="2004" y="1018"/>
                </a:lnTo>
                <a:lnTo>
                  <a:pt x="2008" y="1022"/>
                </a:lnTo>
                <a:lnTo>
                  <a:pt x="2014" y="1028"/>
                </a:lnTo>
                <a:lnTo>
                  <a:pt x="2028" y="1036"/>
                </a:lnTo>
                <a:lnTo>
                  <a:pt x="2036" y="1040"/>
                </a:lnTo>
                <a:lnTo>
                  <a:pt x="2048" y="1042"/>
                </a:lnTo>
                <a:lnTo>
                  <a:pt x="2066" y="1040"/>
                </a:lnTo>
                <a:lnTo>
                  <a:pt x="2082" y="1038"/>
                </a:lnTo>
                <a:lnTo>
                  <a:pt x="2090" y="1040"/>
                </a:lnTo>
                <a:lnTo>
                  <a:pt x="2102" y="1042"/>
                </a:lnTo>
                <a:lnTo>
                  <a:pt x="2124" y="1044"/>
                </a:lnTo>
                <a:lnTo>
                  <a:pt x="2148" y="1042"/>
                </a:lnTo>
                <a:lnTo>
                  <a:pt x="2164" y="1038"/>
                </a:lnTo>
                <a:lnTo>
                  <a:pt x="2180" y="1036"/>
                </a:lnTo>
                <a:lnTo>
                  <a:pt x="2190" y="1038"/>
                </a:lnTo>
                <a:lnTo>
                  <a:pt x="2202" y="1040"/>
                </a:lnTo>
                <a:lnTo>
                  <a:pt x="2220" y="1044"/>
                </a:lnTo>
                <a:lnTo>
                  <a:pt x="2232" y="1044"/>
                </a:lnTo>
                <a:lnTo>
                  <a:pt x="2238" y="1044"/>
                </a:lnTo>
                <a:lnTo>
                  <a:pt x="2248" y="1050"/>
                </a:lnTo>
                <a:lnTo>
                  <a:pt x="2260" y="1056"/>
                </a:lnTo>
                <a:lnTo>
                  <a:pt x="2272" y="1062"/>
                </a:lnTo>
                <a:lnTo>
                  <a:pt x="2276" y="1064"/>
                </a:lnTo>
                <a:lnTo>
                  <a:pt x="2276" y="1066"/>
                </a:lnTo>
                <a:lnTo>
                  <a:pt x="2264" y="1066"/>
                </a:lnTo>
                <a:lnTo>
                  <a:pt x="2252" y="1066"/>
                </a:lnTo>
                <a:lnTo>
                  <a:pt x="2246" y="1066"/>
                </a:lnTo>
                <a:lnTo>
                  <a:pt x="2238" y="1068"/>
                </a:lnTo>
                <a:lnTo>
                  <a:pt x="2218" y="1066"/>
                </a:lnTo>
                <a:lnTo>
                  <a:pt x="2180" y="1064"/>
                </a:lnTo>
                <a:lnTo>
                  <a:pt x="2138" y="1066"/>
                </a:lnTo>
                <a:lnTo>
                  <a:pt x="2096" y="1070"/>
                </a:lnTo>
                <a:lnTo>
                  <a:pt x="2060" y="1076"/>
                </a:lnTo>
                <a:lnTo>
                  <a:pt x="2048" y="1080"/>
                </a:lnTo>
                <a:lnTo>
                  <a:pt x="2042" y="1084"/>
                </a:lnTo>
                <a:lnTo>
                  <a:pt x="2040" y="1088"/>
                </a:lnTo>
                <a:lnTo>
                  <a:pt x="2040" y="1090"/>
                </a:lnTo>
                <a:lnTo>
                  <a:pt x="2044" y="1096"/>
                </a:lnTo>
                <a:lnTo>
                  <a:pt x="2048" y="1104"/>
                </a:lnTo>
                <a:lnTo>
                  <a:pt x="2056" y="1110"/>
                </a:lnTo>
                <a:lnTo>
                  <a:pt x="2072" y="1124"/>
                </a:lnTo>
                <a:lnTo>
                  <a:pt x="2080" y="1130"/>
                </a:lnTo>
                <a:lnTo>
                  <a:pt x="2092" y="1134"/>
                </a:lnTo>
                <a:lnTo>
                  <a:pt x="2108" y="1138"/>
                </a:lnTo>
                <a:lnTo>
                  <a:pt x="2126" y="1138"/>
                </a:lnTo>
                <a:lnTo>
                  <a:pt x="2160" y="1140"/>
                </a:lnTo>
                <a:lnTo>
                  <a:pt x="2184" y="1140"/>
                </a:lnTo>
                <a:lnTo>
                  <a:pt x="2190" y="1140"/>
                </a:lnTo>
                <a:lnTo>
                  <a:pt x="2194" y="1144"/>
                </a:lnTo>
                <a:lnTo>
                  <a:pt x="2194" y="1150"/>
                </a:lnTo>
                <a:lnTo>
                  <a:pt x="2194" y="1154"/>
                </a:lnTo>
                <a:lnTo>
                  <a:pt x="2192" y="1166"/>
                </a:lnTo>
                <a:lnTo>
                  <a:pt x="2192" y="1172"/>
                </a:lnTo>
                <a:lnTo>
                  <a:pt x="2196" y="1178"/>
                </a:lnTo>
                <a:lnTo>
                  <a:pt x="2202" y="1184"/>
                </a:lnTo>
                <a:lnTo>
                  <a:pt x="2208" y="1190"/>
                </a:lnTo>
                <a:lnTo>
                  <a:pt x="2216" y="1194"/>
                </a:lnTo>
                <a:lnTo>
                  <a:pt x="2230" y="1194"/>
                </a:lnTo>
                <a:lnTo>
                  <a:pt x="2254" y="1192"/>
                </a:lnTo>
                <a:lnTo>
                  <a:pt x="2270" y="1192"/>
                </a:lnTo>
                <a:lnTo>
                  <a:pt x="2284" y="1194"/>
                </a:lnTo>
                <a:lnTo>
                  <a:pt x="2294" y="1192"/>
                </a:lnTo>
                <a:lnTo>
                  <a:pt x="2312" y="1188"/>
                </a:lnTo>
                <a:lnTo>
                  <a:pt x="2340" y="1182"/>
                </a:lnTo>
                <a:lnTo>
                  <a:pt x="2370" y="1176"/>
                </a:lnTo>
                <a:lnTo>
                  <a:pt x="2382" y="1172"/>
                </a:lnTo>
                <a:lnTo>
                  <a:pt x="2392" y="1168"/>
                </a:lnTo>
                <a:lnTo>
                  <a:pt x="2398" y="1164"/>
                </a:lnTo>
                <a:lnTo>
                  <a:pt x="2406" y="1162"/>
                </a:lnTo>
                <a:lnTo>
                  <a:pt x="2420" y="1160"/>
                </a:lnTo>
                <a:lnTo>
                  <a:pt x="2434" y="1158"/>
                </a:lnTo>
                <a:lnTo>
                  <a:pt x="2440" y="1156"/>
                </a:lnTo>
                <a:lnTo>
                  <a:pt x="2450" y="1152"/>
                </a:lnTo>
                <a:lnTo>
                  <a:pt x="2456" y="1148"/>
                </a:lnTo>
                <a:lnTo>
                  <a:pt x="2460" y="1144"/>
                </a:lnTo>
                <a:lnTo>
                  <a:pt x="2460" y="1140"/>
                </a:lnTo>
                <a:lnTo>
                  <a:pt x="2460" y="1138"/>
                </a:lnTo>
                <a:lnTo>
                  <a:pt x="2460" y="1134"/>
                </a:lnTo>
                <a:lnTo>
                  <a:pt x="2460" y="1132"/>
                </a:lnTo>
                <a:lnTo>
                  <a:pt x="2464" y="1128"/>
                </a:lnTo>
                <a:lnTo>
                  <a:pt x="2470" y="1126"/>
                </a:lnTo>
                <a:lnTo>
                  <a:pt x="2478" y="1124"/>
                </a:lnTo>
                <a:lnTo>
                  <a:pt x="2482" y="1124"/>
                </a:lnTo>
                <a:lnTo>
                  <a:pt x="2484" y="1126"/>
                </a:lnTo>
                <a:lnTo>
                  <a:pt x="2486" y="1130"/>
                </a:lnTo>
                <a:lnTo>
                  <a:pt x="2484" y="1140"/>
                </a:lnTo>
                <a:lnTo>
                  <a:pt x="2484" y="1146"/>
                </a:lnTo>
                <a:lnTo>
                  <a:pt x="2486" y="1146"/>
                </a:lnTo>
                <a:lnTo>
                  <a:pt x="2488" y="1146"/>
                </a:lnTo>
                <a:lnTo>
                  <a:pt x="2500" y="1146"/>
                </a:lnTo>
                <a:lnTo>
                  <a:pt x="2510" y="1146"/>
                </a:lnTo>
                <a:lnTo>
                  <a:pt x="2524" y="1150"/>
                </a:lnTo>
                <a:lnTo>
                  <a:pt x="2534" y="1152"/>
                </a:lnTo>
                <a:lnTo>
                  <a:pt x="2540" y="1156"/>
                </a:lnTo>
                <a:lnTo>
                  <a:pt x="2538" y="1156"/>
                </a:lnTo>
                <a:lnTo>
                  <a:pt x="2536" y="1158"/>
                </a:lnTo>
                <a:lnTo>
                  <a:pt x="2532" y="1160"/>
                </a:lnTo>
                <a:lnTo>
                  <a:pt x="2532" y="1162"/>
                </a:lnTo>
                <a:lnTo>
                  <a:pt x="2540" y="1164"/>
                </a:lnTo>
                <a:lnTo>
                  <a:pt x="2548" y="1166"/>
                </a:lnTo>
                <a:lnTo>
                  <a:pt x="2552" y="1168"/>
                </a:lnTo>
                <a:lnTo>
                  <a:pt x="2558" y="1166"/>
                </a:lnTo>
                <a:lnTo>
                  <a:pt x="2562" y="1164"/>
                </a:lnTo>
                <a:lnTo>
                  <a:pt x="2566" y="1164"/>
                </a:lnTo>
                <a:lnTo>
                  <a:pt x="2572" y="1164"/>
                </a:lnTo>
                <a:lnTo>
                  <a:pt x="2582" y="1166"/>
                </a:lnTo>
                <a:lnTo>
                  <a:pt x="2600" y="1170"/>
                </a:lnTo>
                <a:lnTo>
                  <a:pt x="2606" y="1170"/>
                </a:lnTo>
                <a:lnTo>
                  <a:pt x="2610" y="1170"/>
                </a:lnTo>
                <a:lnTo>
                  <a:pt x="2618" y="1172"/>
                </a:lnTo>
                <a:lnTo>
                  <a:pt x="2624" y="1172"/>
                </a:lnTo>
                <a:lnTo>
                  <a:pt x="2630" y="1172"/>
                </a:lnTo>
                <a:lnTo>
                  <a:pt x="2638" y="1166"/>
                </a:lnTo>
                <a:lnTo>
                  <a:pt x="2646" y="1160"/>
                </a:lnTo>
                <a:lnTo>
                  <a:pt x="2650" y="1158"/>
                </a:lnTo>
                <a:lnTo>
                  <a:pt x="2656" y="1158"/>
                </a:lnTo>
                <a:lnTo>
                  <a:pt x="2664" y="1156"/>
                </a:lnTo>
                <a:lnTo>
                  <a:pt x="2670" y="1152"/>
                </a:lnTo>
                <a:lnTo>
                  <a:pt x="2672" y="1148"/>
                </a:lnTo>
                <a:lnTo>
                  <a:pt x="2672" y="1146"/>
                </a:lnTo>
                <a:lnTo>
                  <a:pt x="2670" y="1142"/>
                </a:lnTo>
                <a:lnTo>
                  <a:pt x="2666" y="1138"/>
                </a:lnTo>
                <a:lnTo>
                  <a:pt x="2662" y="1136"/>
                </a:lnTo>
                <a:lnTo>
                  <a:pt x="2660" y="1134"/>
                </a:lnTo>
                <a:lnTo>
                  <a:pt x="2662" y="1128"/>
                </a:lnTo>
                <a:lnTo>
                  <a:pt x="2664" y="1126"/>
                </a:lnTo>
                <a:lnTo>
                  <a:pt x="2662" y="1124"/>
                </a:lnTo>
                <a:lnTo>
                  <a:pt x="2658" y="1122"/>
                </a:lnTo>
                <a:lnTo>
                  <a:pt x="2652" y="1122"/>
                </a:lnTo>
                <a:lnTo>
                  <a:pt x="2644" y="1124"/>
                </a:lnTo>
                <a:lnTo>
                  <a:pt x="2630" y="1132"/>
                </a:lnTo>
                <a:lnTo>
                  <a:pt x="2620" y="1136"/>
                </a:lnTo>
                <a:lnTo>
                  <a:pt x="2618" y="1136"/>
                </a:lnTo>
                <a:lnTo>
                  <a:pt x="2620" y="1132"/>
                </a:lnTo>
                <a:lnTo>
                  <a:pt x="2622" y="1126"/>
                </a:lnTo>
                <a:lnTo>
                  <a:pt x="2620" y="1122"/>
                </a:lnTo>
                <a:lnTo>
                  <a:pt x="2616" y="1118"/>
                </a:lnTo>
                <a:lnTo>
                  <a:pt x="2612" y="1116"/>
                </a:lnTo>
                <a:lnTo>
                  <a:pt x="2604" y="1112"/>
                </a:lnTo>
                <a:lnTo>
                  <a:pt x="2600" y="1110"/>
                </a:lnTo>
                <a:lnTo>
                  <a:pt x="2602" y="1108"/>
                </a:lnTo>
                <a:lnTo>
                  <a:pt x="2604" y="1108"/>
                </a:lnTo>
                <a:lnTo>
                  <a:pt x="2608" y="1108"/>
                </a:lnTo>
                <a:lnTo>
                  <a:pt x="2620" y="1112"/>
                </a:lnTo>
                <a:lnTo>
                  <a:pt x="2632" y="1116"/>
                </a:lnTo>
                <a:lnTo>
                  <a:pt x="2636" y="1118"/>
                </a:lnTo>
                <a:lnTo>
                  <a:pt x="2640" y="1116"/>
                </a:lnTo>
                <a:lnTo>
                  <a:pt x="2644" y="1112"/>
                </a:lnTo>
                <a:lnTo>
                  <a:pt x="2640" y="1108"/>
                </a:lnTo>
                <a:lnTo>
                  <a:pt x="2638" y="1106"/>
                </a:lnTo>
                <a:lnTo>
                  <a:pt x="2638" y="1104"/>
                </a:lnTo>
                <a:lnTo>
                  <a:pt x="2640" y="1102"/>
                </a:lnTo>
                <a:lnTo>
                  <a:pt x="2646" y="1098"/>
                </a:lnTo>
                <a:close/>
                <a:moveTo>
                  <a:pt x="2506" y="806"/>
                </a:moveTo>
                <a:lnTo>
                  <a:pt x="2506" y="806"/>
                </a:lnTo>
                <a:lnTo>
                  <a:pt x="2492" y="808"/>
                </a:lnTo>
                <a:lnTo>
                  <a:pt x="2480" y="812"/>
                </a:lnTo>
                <a:lnTo>
                  <a:pt x="2470" y="814"/>
                </a:lnTo>
                <a:lnTo>
                  <a:pt x="2464" y="818"/>
                </a:lnTo>
                <a:lnTo>
                  <a:pt x="2460" y="822"/>
                </a:lnTo>
                <a:lnTo>
                  <a:pt x="2460" y="824"/>
                </a:lnTo>
                <a:lnTo>
                  <a:pt x="2462" y="828"/>
                </a:lnTo>
                <a:lnTo>
                  <a:pt x="2468" y="830"/>
                </a:lnTo>
                <a:lnTo>
                  <a:pt x="2480" y="834"/>
                </a:lnTo>
                <a:lnTo>
                  <a:pt x="2488" y="836"/>
                </a:lnTo>
                <a:lnTo>
                  <a:pt x="2492" y="840"/>
                </a:lnTo>
                <a:lnTo>
                  <a:pt x="2494" y="846"/>
                </a:lnTo>
                <a:lnTo>
                  <a:pt x="2498" y="850"/>
                </a:lnTo>
                <a:lnTo>
                  <a:pt x="2504" y="856"/>
                </a:lnTo>
                <a:lnTo>
                  <a:pt x="2514" y="862"/>
                </a:lnTo>
                <a:lnTo>
                  <a:pt x="2524" y="872"/>
                </a:lnTo>
                <a:lnTo>
                  <a:pt x="2530" y="874"/>
                </a:lnTo>
                <a:lnTo>
                  <a:pt x="2530" y="870"/>
                </a:lnTo>
                <a:lnTo>
                  <a:pt x="2532" y="868"/>
                </a:lnTo>
                <a:lnTo>
                  <a:pt x="2534" y="866"/>
                </a:lnTo>
                <a:lnTo>
                  <a:pt x="2540" y="862"/>
                </a:lnTo>
                <a:lnTo>
                  <a:pt x="2546" y="852"/>
                </a:lnTo>
                <a:lnTo>
                  <a:pt x="2560" y="830"/>
                </a:lnTo>
                <a:lnTo>
                  <a:pt x="2562" y="826"/>
                </a:lnTo>
                <a:lnTo>
                  <a:pt x="2562" y="822"/>
                </a:lnTo>
                <a:lnTo>
                  <a:pt x="2560" y="818"/>
                </a:lnTo>
                <a:lnTo>
                  <a:pt x="2554" y="816"/>
                </a:lnTo>
                <a:lnTo>
                  <a:pt x="2546" y="812"/>
                </a:lnTo>
                <a:lnTo>
                  <a:pt x="2540" y="808"/>
                </a:lnTo>
                <a:lnTo>
                  <a:pt x="2530" y="806"/>
                </a:lnTo>
                <a:lnTo>
                  <a:pt x="2506" y="806"/>
                </a:lnTo>
                <a:close/>
                <a:moveTo>
                  <a:pt x="4290" y="1312"/>
                </a:moveTo>
                <a:lnTo>
                  <a:pt x="4290" y="1312"/>
                </a:lnTo>
                <a:lnTo>
                  <a:pt x="4284" y="1304"/>
                </a:lnTo>
                <a:lnTo>
                  <a:pt x="4280" y="1300"/>
                </a:lnTo>
                <a:lnTo>
                  <a:pt x="4274" y="1296"/>
                </a:lnTo>
                <a:lnTo>
                  <a:pt x="4268" y="1296"/>
                </a:lnTo>
                <a:lnTo>
                  <a:pt x="4256" y="1296"/>
                </a:lnTo>
                <a:lnTo>
                  <a:pt x="4246" y="1300"/>
                </a:lnTo>
                <a:lnTo>
                  <a:pt x="4236" y="1304"/>
                </a:lnTo>
                <a:lnTo>
                  <a:pt x="4230" y="1304"/>
                </a:lnTo>
                <a:lnTo>
                  <a:pt x="4228" y="1304"/>
                </a:lnTo>
                <a:lnTo>
                  <a:pt x="4228" y="1302"/>
                </a:lnTo>
                <a:lnTo>
                  <a:pt x="4230" y="1292"/>
                </a:lnTo>
                <a:lnTo>
                  <a:pt x="4232" y="1282"/>
                </a:lnTo>
                <a:lnTo>
                  <a:pt x="4232" y="1280"/>
                </a:lnTo>
                <a:lnTo>
                  <a:pt x="4230" y="1278"/>
                </a:lnTo>
                <a:lnTo>
                  <a:pt x="4224" y="1278"/>
                </a:lnTo>
                <a:lnTo>
                  <a:pt x="4216" y="1280"/>
                </a:lnTo>
                <a:lnTo>
                  <a:pt x="4202" y="1284"/>
                </a:lnTo>
                <a:lnTo>
                  <a:pt x="4200" y="1284"/>
                </a:lnTo>
                <a:lnTo>
                  <a:pt x="4198" y="1282"/>
                </a:lnTo>
                <a:lnTo>
                  <a:pt x="4200" y="1276"/>
                </a:lnTo>
                <a:lnTo>
                  <a:pt x="4202" y="1268"/>
                </a:lnTo>
                <a:lnTo>
                  <a:pt x="4202" y="1264"/>
                </a:lnTo>
                <a:lnTo>
                  <a:pt x="4200" y="1258"/>
                </a:lnTo>
                <a:lnTo>
                  <a:pt x="4196" y="1254"/>
                </a:lnTo>
                <a:lnTo>
                  <a:pt x="4182" y="1248"/>
                </a:lnTo>
                <a:lnTo>
                  <a:pt x="4162" y="1234"/>
                </a:lnTo>
                <a:lnTo>
                  <a:pt x="4150" y="1228"/>
                </a:lnTo>
                <a:lnTo>
                  <a:pt x="4136" y="1224"/>
                </a:lnTo>
                <a:lnTo>
                  <a:pt x="4124" y="1224"/>
                </a:lnTo>
                <a:lnTo>
                  <a:pt x="4112" y="1224"/>
                </a:lnTo>
                <a:lnTo>
                  <a:pt x="4100" y="1224"/>
                </a:lnTo>
                <a:lnTo>
                  <a:pt x="4090" y="1222"/>
                </a:lnTo>
                <a:lnTo>
                  <a:pt x="4084" y="1216"/>
                </a:lnTo>
                <a:lnTo>
                  <a:pt x="4082" y="1214"/>
                </a:lnTo>
                <a:lnTo>
                  <a:pt x="4080" y="1208"/>
                </a:lnTo>
                <a:lnTo>
                  <a:pt x="4080" y="1204"/>
                </a:lnTo>
                <a:lnTo>
                  <a:pt x="4076" y="1200"/>
                </a:lnTo>
                <a:lnTo>
                  <a:pt x="4072" y="1196"/>
                </a:lnTo>
                <a:lnTo>
                  <a:pt x="4066" y="1194"/>
                </a:lnTo>
                <a:lnTo>
                  <a:pt x="4054" y="1192"/>
                </a:lnTo>
                <a:lnTo>
                  <a:pt x="4040" y="1192"/>
                </a:lnTo>
                <a:lnTo>
                  <a:pt x="4030" y="1192"/>
                </a:lnTo>
                <a:lnTo>
                  <a:pt x="4024" y="1192"/>
                </a:lnTo>
                <a:lnTo>
                  <a:pt x="4022" y="1190"/>
                </a:lnTo>
                <a:lnTo>
                  <a:pt x="4022" y="1188"/>
                </a:lnTo>
                <a:lnTo>
                  <a:pt x="4032" y="1182"/>
                </a:lnTo>
                <a:lnTo>
                  <a:pt x="4038" y="1178"/>
                </a:lnTo>
                <a:lnTo>
                  <a:pt x="4040" y="1172"/>
                </a:lnTo>
                <a:lnTo>
                  <a:pt x="4042" y="1168"/>
                </a:lnTo>
                <a:lnTo>
                  <a:pt x="4042" y="1164"/>
                </a:lnTo>
                <a:lnTo>
                  <a:pt x="4040" y="1156"/>
                </a:lnTo>
                <a:lnTo>
                  <a:pt x="4036" y="1150"/>
                </a:lnTo>
                <a:lnTo>
                  <a:pt x="4030" y="1144"/>
                </a:lnTo>
                <a:lnTo>
                  <a:pt x="4028" y="1142"/>
                </a:lnTo>
                <a:lnTo>
                  <a:pt x="4032" y="1140"/>
                </a:lnTo>
                <a:lnTo>
                  <a:pt x="4042" y="1142"/>
                </a:lnTo>
                <a:lnTo>
                  <a:pt x="4056" y="1144"/>
                </a:lnTo>
                <a:lnTo>
                  <a:pt x="4068" y="1144"/>
                </a:lnTo>
                <a:lnTo>
                  <a:pt x="4078" y="1142"/>
                </a:lnTo>
                <a:lnTo>
                  <a:pt x="4084" y="1140"/>
                </a:lnTo>
                <a:lnTo>
                  <a:pt x="4084" y="1138"/>
                </a:lnTo>
                <a:lnTo>
                  <a:pt x="4084" y="1136"/>
                </a:lnTo>
                <a:lnTo>
                  <a:pt x="4078" y="1130"/>
                </a:lnTo>
                <a:lnTo>
                  <a:pt x="4066" y="1126"/>
                </a:lnTo>
                <a:lnTo>
                  <a:pt x="4046" y="1122"/>
                </a:lnTo>
                <a:lnTo>
                  <a:pt x="4018" y="1116"/>
                </a:lnTo>
                <a:lnTo>
                  <a:pt x="4016" y="1116"/>
                </a:lnTo>
                <a:lnTo>
                  <a:pt x="4016" y="1114"/>
                </a:lnTo>
                <a:lnTo>
                  <a:pt x="4020" y="1112"/>
                </a:lnTo>
                <a:lnTo>
                  <a:pt x="4040" y="1110"/>
                </a:lnTo>
                <a:lnTo>
                  <a:pt x="4052" y="1106"/>
                </a:lnTo>
                <a:lnTo>
                  <a:pt x="4062" y="1102"/>
                </a:lnTo>
                <a:lnTo>
                  <a:pt x="4064" y="1098"/>
                </a:lnTo>
                <a:lnTo>
                  <a:pt x="4066" y="1094"/>
                </a:lnTo>
                <a:lnTo>
                  <a:pt x="4066" y="1092"/>
                </a:lnTo>
                <a:lnTo>
                  <a:pt x="4066" y="1088"/>
                </a:lnTo>
                <a:lnTo>
                  <a:pt x="4062" y="1082"/>
                </a:lnTo>
                <a:lnTo>
                  <a:pt x="4054" y="1074"/>
                </a:lnTo>
                <a:lnTo>
                  <a:pt x="4044" y="1070"/>
                </a:lnTo>
                <a:lnTo>
                  <a:pt x="4036" y="1066"/>
                </a:lnTo>
                <a:lnTo>
                  <a:pt x="4026" y="1066"/>
                </a:lnTo>
                <a:lnTo>
                  <a:pt x="4020" y="1068"/>
                </a:lnTo>
                <a:lnTo>
                  <a:pt x="4014" y="1070"/>
                </a:lnTo>
                <a:lnTo>
                  <a:pt x="4004" y="1074"/>
                </a:lnTo>
                <a:lnTo>
                  <a:pt x="3988" y="1074"/>
                </a:lnTo>
                <a:lnTo>
                  <a:pt x="3982" y="1072"/>
                </a:lnTo>
                <a:lnTo>
                  <a:pt x="3980" y="1070"/>
                </a:lnTo>
                <a:lnTo>
                  <a:pt x="3982" y="1066"/>
                </a:lnTo>
                <a:lnTo>
                  <a:pt x="3994" y="1062"/>
                </a:lnTo>
                <a:lnTo>
                  <a:pt x="4014" y="1054"/>
                </a:lnTo>
                <a:lnTo>
                  <a:pt x="4020" y="1052"/>
                </a:lnTo>
                <a:lnTo>
                  <a:pt x="4022" y="1050"/>
                </a:lnTo>
                <a:lnTo>
                  <a:pt x="4018" y="1046"/>
                </a:lnTo>
                <a:lnTo>
                  <a:pt x="4012" y="1042"/>
                </a:lnTo>
                <a:lnTo>
                  <a:pt x="3984" y="1030"/>
                </a:lnTo>
                <a:lnTo>
                  <a:pt x="3966" y="1024"/>
                </a:lnTo>
                <a:lnTo>
                  <a:pt x="3952" y="1022"/>
                </a:lnTo>
                <a:lnTo>
                  <a:pt x="3942" y="1024"/>
                </a:lnTo>
                <a:lnTo>
                  <a:pt x="3934" y="1028"/>
                </a:lnTo>
                <a:lnTo>
                  <a:pt x="3930" y="1030"/>
                </a:lnTo>
                <a:lnTo>
                  <a:pt x="3926" y="1030"/>
                </a:lnTo>
                <a:lnTo>
                  <a:pt x="3926" y="1026"/>
                </a:lnTo>
                <a:lnTo>
                  <a:pt x="3928" y="1018"/>
                </a:lnTo>
                <a:lnTo>
                  <a:pt x="3928" y="1008"/>
                </a:lnTo>
                <a:lnTo>
                  <a:pt x="3926" y="1004"/>
                </a:lnTo>
                <a:lnTo>
                  <a:pt x="3922" y="1002"/>
                </a:lnTo>
                <a:lnTo>
                  <a:pt x="3916" y="1002"/>
                </a:lnTo>
                <a:lnTo>
                  <a:pt x="3908" y="1004"/>
                </a:lnTo>
                <a:lnTo>
                  <a:pt x="3904" y="1002"/>
                </a:lnTo>
                <a:lnTo>
                  <a:pt x="3904" y="996"/>
                </a:lnTo>
                <a:lnTo>
                  <a:pt x="3902" y="988"/>
                </a:lnTo>
                <a:lnTo>
                  <a:pt x="3896" y="982"/>
                </a:lnTo>
                <a:lnTo>
                  <a:pt x="3888" y="974"/>
                </a:lnTo>
                <a:lnTo>
                  <a:pt x="3880" y="970"/>
                </a:lnTo>
                <a:lnTo>
                  <a:pt x="3868" y="968"/>
                </a:lnTo>
                <a:lnTo>
                  <a:pt x="3858" y="968"/>
                </a:lnTo>
                <a:lnTo>
                  <a:pt x="3846" y="972"/>
                </a:lnTo>
                <a:lnTo>
                  <a:pt x="3836" y="980"/>
                </a:lnTo>
                <a:lnTo>
                  <a:pt x="3826" y="986"/>
                </a:lnTo>
                <a:lnTo>
                  <a:pt x="3820" y="988"/>
                </a:lnTo>
                <a:lnTo>
                  <a:pt x="3814" y="988"/>
                </a:lnTo>
                <a:lnTo>
                  <a:pt x="3810" y="982"/>
                </a:lnTo>
                <a:lnTo>
                  <a:pt x="3806" y="976"/>
                </a:lnTo>
                <a:lnTo>
                  <a:pt x="3802" y="966"/>
                </a:lnTo>
                <a:lnTo>
                  <a:pt x="3792" y="944"/>
                </a:lnTo>
                <a:lnTo>
                  <a:pt x="3788" y="936"/>
                </a:lnTo>
                <a:lnTo>
                  <a:pt x="3784" y="932"/>
                </a:lnTo>
                <a:lnTo>
                  <a:pt x="3778" y="930"/>
                </a:lnTo>
                <a:lnTo>
                  <a:pt x="3774" y="932"/>
                </a:lnTo>
                <a:lnTo>
                  <a:pt x="3768" y="932"/>
                </a:lnTo>
                <a:lnTo>
                  <a:pt x="3762" y="930"/>
                </a:lnTo>
                <a:lnTo>
                  <a:pt x="3758" y="926"/>
                </a:lnTo>
                <a:lnTo>
                  <a:pt x="3750" y="918"/>
                </a:lnTo>
                <a:lnTo>
                  <a:pt x="3744" y="908"/>
                </a:lnTo>
                <a:lnTo>
                  <a:pt x="3736" y="902"/>
                </a:lnTo>
                <a:lnTo>
                  <a:pt x="3726" y="898"/>
                </a:lnTo>
                <a:lnTo>
                  <a:pt x="3718" y="896"/>
                </a:lnTo>
                <a:lnTo>
                  <a:pt x="3700" y="896"/>
                </a:lnTo>
                <a:lnTo>
                  <a:pt x="3692" y="894"/>
                </a:lnTo>
                <a:lnTo>
                  <a:pt x="3686" y="892"/>
                </a:lnTo>
                <a:lnTo>
                  <a:pt x="3668" y="884"/>
                </a:lnTo>
                <a:lnTo>
                  <a:pt x="3658" y="882"/>
                </a:lnTo>
                <a:lnTo>
                  <a:pt x="3646" y="880"/>
                </a:lnTo>
                <a:lnTo>
                  <a:pt x="3636" y="882"/>
                </a:lnTo>
                <a:lnTo>
                  <a:pt x="3624" y="884"/>
                </a:lnTo>
                <a:lnTo>
                  <a:pt x="3614" y="892"/>
                </a:lnTo>
                <a:lnTo>
                  <a:pt x="3606" y="904"/>
                </a:lnTo>
                <a:lnTo>
                  <a:pt x="3604" y="908"/>
                </a:lnTo>
                <a:lnTo>
                  <a:pt x="3600" y="912"/>
                </a:lnTo>
                <a:lnTo>
                  <a:pt x="3596" y="914"/>
                </a:lnTo>
                <a:lnTo>
                  <a:pt x="3592" y="916"/>
                </a:lnTo>
                <a:lnTo>
                  <a:pt x="3584" y="914"/>
                </a:lnTo>
                <a:lnTo>
                  <a:pt x="3578" y="908"/>
                </a:lnTo>
                <a:lnTo>
                  <a:pt x="3570" y="904"/>
                </a:lnTo>
                <a:lnTo>
                  <a:pt x="3560" y="900"/>
                </a:lnTo>
                <a:lnTo>
                  <a:pt x="3556" y="900"/>
                </a:lnTo>
                <a:lnTo>
                  <a:pt x="3552" y="900"/>
                </a:lnTo>
                <a:lnTo>
                  <a:pt x="3548" y="902"/>
                </a:lnTo>
                <a:lnTo>
                  <a:pt x="3544" y="906"/>
                </a:lnTo>
                <a:lnTo>
                  <a:pt x="3536" y="916"/>
                </a:lnTo>
                <a:lnTo>
                  <a:pt x="3528" y="922"/>
                </a:lnTo>
                <a:lnTo>
                  <a:pt x="3520" y="926"/>
                </a:lnTo>
                <a:lnTo>
                  <a:pt x="3516" y="928"/>
                </a:lnTo>
                <a:lnTo>
                  <a:pt x="3512" y="930"/>
                </a:lnTo>
                <a:lnTo>
                  <a:pt x="3510" y="928"/>
                </a:lnTo>
                <a:lnTo>
                  <a:pt x="3512" y="922"/>
                </a:lnTo>
                <a:lnTo>
                  <a:pt x="3518" y="916"/>
                </a:lnTo>
                <a:lnTo>
                  <a:pt x="3522" y="908"/>
                </a:lnTo>
                <a:lnTo>
                  <a:pt x="3526" y="898"/>
                </a:lnTo>
                <a:lnTo>
                  <a:pt x="3528" y="888"/>
                </a:lnTo>
                <a:lnTo>
                  <a:pt x="3528" y="878"/>
                </a:lnTo>
                <a:lnTo>
                  <a:pt x="3526" y="870"/>
                </a:lnTo>
                <a:lnTo>
                  <a:pt x="3522" y="862"/>
                </a:lnTo>
                <a:lnTo>
                  <a:pt x="3516" y="856"/>
                </a:lnTo>
                <a:lnTo>
                  <a:pt x="3508" y="850"/>
                </a:lnTo>
                <a:lnTo>
                  <a:pt x="3500" y="848"/>
                </a:lnTo>
                <a:lnTo>
                  <a:pt x="3498" y="842"/>
                </a:lnTo>
                <a:lnTo>
                  <a:pt x="3496" y="836"/>
                </a:lnTo>
                <a:lnTo>
                  <a:pt x="3494" y="828"/>
                </a:lnTo>
                <a:lnTo>
                  <a:pt x="3494" y="822"/>
                </a:lnTo>
                <a:lnTo>
                  <a:pt x="3492" y="816"/>
                </a:lnTo>
                <a:lnTo>
                  <a:pt x="3488" y="812"/>
                </a:lnTo>
                <a:lnTo>
                  <a:pt x="3480" y="808"/>
                </a:lnTo>
                <a:lnTo>
                  <a:pt x="3466" y="808"/>
                </a:lnTo>
                <a:lnTo>
                  <a:pt x="3446" y="808"/>
                </a:lnTo>
                <a:lnTo>
                  <a:pt x="3424" y="810"/>
                </a:lnTo>
                <a:lnTo>
                  <a:pt x="3400" y="816"/>
                </a:lnTo>
                <a:lnTo>
                  <a:pt x="3376" y="822"/>
                </a:lnTo>
                <a:lnTo>
                  <a:pt x="3358" y="830"/>
                </a:lnTo>
                <a:lnTo>
                  <a:pt x="3350" y="834"/>
                </a:lnTo>
                <a:lnTo>
                  <a:pt x="3344" y="840"/>
                </a:lnTo>
                <a:lnTo>
                  <a:pt x="3340" y="846"/>
                </a:lnTo>
                <a:lnTo>
                  <a:pt x="3340" y="854"/>
                </a:lnTo>
                <a:lnTo>
                  <a:pt x="3338" y="858"/>
                </a:lnTo>
                <a:lnTo>
                  <a:pt x="3336" y="864"/>
                </a:lnTo>
                <a:lnTo>
                  <a:pt x="3334" y="866"/>
                </a:lnTo>
                <a:lnTo>
                  <a:pt x="3332" y="868"/>
                </a:lnTo>
                <a:lnTo>
                  <a:pt x="3326" y="868"/>
                </a:lnTo>
                <a:lnTo>
                  <a:pt x="3320" y="868"/>
                </a:lnTo>
                <a:lnTo>
                  <a:pt x="3314" y="868"/>
                </a:lnTo>
                <a:lnTo>
                  <a:pt x="3312" y="870"/>
                </a:lnTo>
                <a:lnTo>
                  <a:pt x="3312" y="872"/>
                </a:lnTo>
                <a:lnTo>
                  <a:pt x="3314" y="880"/>
                </a:lnTo>
                <a:lnTo>
                  <a:pt x="3322" y="898"/>
                </a:lnTo>
                <a:lnTo>
                  <a:pt x="3328" y="914"/>
                </a:lnTo>
                <a:lnTo>
                  <a:pt x="3330" y="920"/>
                </a:lnTo>
                <a:lnTo>
                  <a:pt x="3330" y="924"/>
                </a:lnTo>
                <a:lnTo>
                  <a:pt x="3328" y="926"/>
                </a:lnTo>
                <a:lnTo>
                  <a:pt x="3326" y="928"/>
                </a:lnTo>
                <a:lnTo>
                  <a:pt x="3320" y="930"/>
                </a:lnTo>
                <a:lnTo>
                  <a:pt x="3314" y="930"/>
                </a:lnTo>
                <a:lnTo>
                  <a:pt x="3310" y="932"/>
                </a:lnTo>
                <a:lnTo>
                  <a:pt x="3308" y="934"/>
                </a:lnTo>
                <a:lnTo>
                  <a:pt x="3310" y="936"/>
                </a:lnTo>
                <a:lnTo>
                  <a:pt x="3316" y="946"/>
                </a:lnTo>
                <a:lnTo>
                  <a:pt x="3324" y="956"/>
                </a:lnTo>
                <a:lnTo>
                  <a:pt x="3334" y="960"/>
                </a:lnTo>
                <a:lnTo>
                  <a:pt x="3340" y="962"/>
                </a:lnTo>
                <a:lnTo>
                  <a:pt x="3348" y="962"/>
                </a:lnTo>
                <a:lnTo>
                  <a:pt x="3354" y="962"/>
                </a:lnTo>
                <a:lnTo>
                  <a:pt x="3358" y="962"/>
                </a:lnTo>
                <a:lnTo>
                  <a:pt x="3362" y="966"/>
                </a:lnTo>
                <a:lnTo>
                  <a:pt x="3364" y="974"/>
                </a:lnTo>
                <a:lnTo>
                  <a:pt x="3362" y="978"/>
                </a:lnTo>
                <a:lnTo>
                  <a:pt x="3360" y="980"/>
                </a:lnTo>
                <a:lnTo>
                  <a:pt x="3356" y="982"/>
                </a:lnTo>
                <a:lnTo>
                  <a:pt x="3350" y="982"/>
                </a:lnTo>
                <a:lnTo>
                  <a:pt x="3336" y="978"/>
                </a:lnTo>
                <a:lnTo>
                  <a:pt x="3320" y="970"/>
                </a:lnTo>
                <a:lnTo>
                  <a:pt x="3304" y="960"/>
                </a:lnTo>
                <a:lnTo>
                  <a:pt x="3294" y="948"/>
                </a:lnTo>
                <a:lnTo>
                  <a:pt x="3290" y="940"/>
                </a:lnTo>
                <a:lnTo>
                  <a:pt x="3288" y="934"/>
                </a:lnTo>
                <a:lnTo>
                  <a:pt x="3288" y="926"/>
                </a:lnTo>
                <a:lnTo>
                  <a:pt x="3290" y="920"/>
                </a:lnTo>
                <a:lnTo>
                  <a:pt x="3294" y="908"/>
                </a:lnTo>
                <a:lnTo>
                  <a:pt x="3294" y="900"/>
                </a:lnTo>
                <a:lnTo>
                  <a:pt x="3290" y="894"/>
                </a:lnTo>
                <a:lnTo>
                  <a:pt x="3286" y="890"/>
                </a:lnTo>
                <a:lnTo>
                  <a:pt x="3282" y="886"/>
                </a:lnTo>
                <a:lnTo>
                  <a:pt x="3280" y="880"/>
                </a:lnTo>
                <a:lnTo>
                  <a:pt x="3284" y="872"/>
                </a:lnTo>
                <a:lnTo>
                  <a:pt x="3294" y="856"/>
                </a:lnTo>
                <a:lnTo>
                  <a:pt x="3308" y="842"/>
                </a:lnTo>
                <a:lnTo>
                  <a:pt x="3320" y="832"/>
                </a:lnTo>
                <a:lnTo>
                  <a:pt x="3330" y="824"/>
                </a:lnTo>
                <a:lnTo>
                  <a:pt x="3338" y="820"/>
                </a:lnTo>
                <a:lnTo>
                  <a:pt x="3348" y="814"/>
                </a:lnTo>
                <a:lnTo>
                  <a:pt x="3352" y="812"/>
                </a:lnTo>
                <a:lnTo>
                  <a:pt x="3354" y="808"/>
                </a:lnTo>
                <a:lnTo>
                  <a:pt x="3352" y="804"/>
                </a:lnTo>
                <a:lnTo>
                  <a:pt x="3350" y="802"/>
                </a:lnTo>
                <a:lnTo>
                  <a:pt x="3340" y="800"/>
                </a:lnTo>
                <a:lnTo>
                  <a:pt x="3324" y="798"/>
                </a:lnTo>
                <a:lnTo>
                  <a:pt x="3304" y="798"/>
                </a:lnTo>
                <a:lnTo>
                  <a:pt x="3280" y="800"/>
                </a:lnTo>
                <a:lnTo>
                  <a:pt x="3256" y="806"/>
                </a:lnTo>
                <a:lnTo>
                  <a:pt x="3232" y="814"/>
                </a:lnTo>
                <a:lnTo>
                  <a:pt x="3210" y="824"/>
                </a:lnTo>
                <a:lnTo>
                  <a:pt x="3192" y="836"/>
                </a:lnTo>
                <a:lnTo>
                  <a:pt x="3182" y="846"/>
                </a:lnTo>
                <a:lnTo>
                  <a:pt x="3176" y="852"/>
                </a:lnTo>
                <a:lnTo>
                  <a:pt x="3172" y="858"/>
                </a:lnTo>
                <a:lnTo>
                  <a:pt x="3172" y="868"/>
                </a:lnTo>
                <a:lnTo>
                  <a:pt x="3170" y="874"/>
                </a:lnTo>
                <a:lnTo>
                  <a:pt x="3164" y="880"/>
                </a:lnTo>
                <a:lnTo>
                  <a:pt x="3158" y="886"/>
                </a:lnTo>
                <a:lnTo>
                  <a:pt x="3154" y="894"/>
                </a:lnTo>
                <a:lnTo>
                  <a:pt x="3148" y="910"/>
                </a:lnTo>
                <a:lnTo>
                  <a:pt x="3146" y="928"/>
                </a:lnTo>
                <a:lnTo>
                  <a:pt x="3142" y="954"/>
                </a:lnTo>
                <a:lnTo>
                  <a:pt x="3140" y="966"/>
                </a:lnTo>
                <a:lnTo>
                  <a:pt x="3140" y="976"/>
                </a:lnTo>
                <a:lnTo>
                  <a:pt x="3142" y="982"/>
                </a:lnTo>
                <a:lnTo>
                  <a:pt x="3148" y="986"/>
                </a:lnTo>
                <a:lnTo>
                  <a:pt x="3156" y="990"/>
                </a:lnTo>
                <a:lnTo>
                  <a:pt x="3166" y="992"/>
                </a:lnTo>
                <a:lnTo>
                  <a:pt x="3198" y="994"/>
                </a:lnTo>
                <a:lnTo>
                  <a:pt x="3216" y="996"/>
                </a:lnTo>
                <a:lnTo>
                  <a:pt x="3230" y="1000"/>
                </a:lnTo>
                <a:lnTo>
                  <a:pt x="3240" y="1004"/>
                </a:lnTo>
                <a:lnTo>
                  <a:pt x="3246" y="1008"/>
                </a:lnTo>
                <a:lnTo>
                  <a:pt x="3246" y="1012"/>
                </a:lnTo>
                <a:lnTo>
                  <a:pt x="3244" y="1016"/>
                </a:lnTo>
                <a:lnTo>
                  <a:pt x="3234" y="1016"/>
                </a:lnTo>
                <a:lnTo>
                  <a:pt x="3220" y="1016"/>
                </a:lnTo>
                <a:lnTo>
                  <a:pt x="3190" y="1014"/>
                </a:lnTo>
                <a:lnTo>
                  <a:pt x="3180" y="1014"/>
                </a:lnTo>
                <a:lnTo>
                  <a:pt x="3174" y="1016"/>
                </a:lnTo>
                <a:lnTo>
                  <a:pt x="3172" y="1018"/>
                </a:lnTo>
                <a:lnTo>
                  <a:pt x="3172" y="1020"/>
                </a:lnTo>
                <a:lnTo>
                  <a:pt x="3174" y="1026"/>
                </a:lnTo>
                <a:lnTo>
                  <a:pt x="3180" y="1036"/>
                </a:lnTo>
                <a:lnTo>
                  <a:pt x="3192" y="1048"/>
                </a:lnTo>
                <a:lnTo>
                  <a:pt x="3208" y="1060"/>
                </a:lnTo>
                <a:lnTo>
                  <a:pt x="3222" y="1066"/>
                </a:lnTo>
                <a:lnTo>
                  <a:pt x="3234" y="1068"/>
                </a:lnTo>
                <a:lnTo>
                  <a:pt x="3248" y="1068"/>
                </a:lnTo>
                <a:lnTo>
                  <a:pt x="3260" y="1066"/>
                </a:lnTo>
                <a:lnTo>
                  <a:pt x="3270" y="1066"/>
                </a:lnTo>
                <a:lnTo>
                  <a:pt x="3282" y="1068"/>
                </a:lnTo>
                <a:lnTo>
                  <a:pt x="3292" y="1074"/>
                </a:lnTo>
                <a:lnTo>
                  <a:pt x="3304" y="1082"/>
                </a:lnTo>
                <a:lnTo>
                  <a:pt x="3314" y="1086"/>
                </a:lnTo>
                <a:lnTo>
                  <a:pt x="3324" y="1086"/>
                </a:lnTo>
                <a:lnTo>
                  <a:pt x="3334" y="1086"/>
                </a:lnTo>
                <a:lnTo>
                  <a:pt x="3350" y="1084"/>
                </a:lnTo>
                <a:lnTo>
                  <a:pt x="3360" y="1082"/>
                </a:lnTo>
                <a:lnTo>
                  <a:pt x="3374" y="1086"/>
                </a:lnTo>
                <a:lnTo>
                  <a:pt x="3386" y="1088"/>
                </a:lnTo>
                <a:lnTo>
                  <a:pt x="3400" y="1088"/>
                </a:lnTo>
                <a:lnTo>
                  <a:pt x="3408" y="1086"/>
                </a:lnTo>
                <a:lnTo>
                  <a:pt x="3416" y="1088"/>
                </a:lnTo>
                <a:lnTo>
                  <a:pt x="3428" y="1090"/>
                </a:lnTo>
                <a:lnTo>
                  <a:pt x="3444" y="1094"/>
                </a:lnTo>
                <a:lnTo>
                  <a:pt x="3456" y="1096"/>
                </a:lnTo>
                <a:lnTo>
                  <a:pt x="3464" y="1096"/>
                </a:lnTo>
                <a:lnTo>
                  <a:pt x="3470" y="1094"/>
                </a:lnTo>
                <a:lnTo>
                  <a:pt x="3472" y="1090"/>
                </a:lnTo>
                <a:lnTo>
                  <a:pt x="3476" y="1088"/>
                </a:lnTo>
                <a:lnTo>
                  <a:pt x="3480" y="1086"/>
                </a:lnTo>
                <a:lnTo>
                  <a:pt x="3486" y="1088"/>
                </a:lnTo>
                <a:lnTo>
                  <a:pt x="3496" y="1096"/>
                </a:lnTo>
                <a:lnTo>
                  <a:pt x="3514" y="1108"/>
                </a:lnTo>
                <a:lnTo>
                  <a:pt x="3518" y="1110"/>
                </a:lnTo>
                <a:lnTo>
                  <a:pt x="3520" y="1110"/>
                </a:lnTo>
                <a:lnTo>
                  <a:pt x="3520" y="1108"/>
                </a:lnTo>
                <a:lnTo>
                  <a:pt x="3516" y="1102"/>
                </a:lnTo>
                <a:lnTo>
                  <a:pt x="3504" y="1088"/>
                </a:lnTo>
                <a:lnTo>
                  <a:pt x="3498" y="1082"/>
                </a:lnTo>
                <a:lnTo>
                  <a:pt x="3498" y="1080"/>
                </a:lnTo>
                <a:lnTo>
                  <a:pt x="3500" y="1080"/>
                </a:lnTo>
                <a:lnTo>
                  <a:pt x="3508" y="1078"/>
                </a:lnTo>
                <a:lnTo>
                  <a:pt x="3520" y="1080"/>
                </a:lnTo>
                <a:lnTo>
                  <a:pt x="3550" y="1088"/>
                </a:lnTo>
                <a:lnTo>
                  <a:pt x="3584" y="1094"/>
                </a:lnTo>
                <a:lnTo>
                  <a:pt x="3590" y="1094"/>
                </a:lnTo>
                <a:lnTo>
                  <a:pt x="3596" y="1094"/>
                </a:lnTo>
                <a:lnTo>
                  <a:pt x="3598" y="1092"/>
                </a:lnTo>
                <a:lnTo>
                  <a:pt x="3600" y="1088"/>
                </a:lnTo>
                <a:lnTo>
                  <a:pt x="3602" y="1080"/>
                </a:lnTo>
                <a:lnTo>
                  <a:pt x="3600" y="1072"/>
                </a:lnTo>
                <a:lnTo>
                  <a:pt x="3596" y="1058"/>
                </a:lnTo>
                <a:lnTo>
                  <a:pt x="3596" y="1056"/>
                </a:lnTo>
                <a:lnTo>
                  <a:pt x="3598" y="1056"/>
                </a:lnTo>
                <a:lnTo>
                  <a:pt x="3604" y="1062"/>
                </a:lnTo>
                <a:lnTo>
                  <a:pt x="3612" y="1068"/>
                </a:lnTo>
                <a:lnTo>
                  <a:pt x="3618" y="1070"/>
                </a:lnTo>
                <a:lnTo>
                  <a:pt x="3626" y="1070"/>
                </a:lnTo>
                <a:lnTo>
                  <a:pt x="3630" y="1070"/>
                </a:lnTo>
                <a:lnTo>
                  <a:pt x="3636" y="1070"/>
                </a:lnTo>
                <a:lnTo>
                  <a:pt x="3638" y="1070"/>
                </a:lnTo>
                <a:lnTo>
                  <a:pt x="3640" y="1074"/>
                </a:lnTo>
                <a:lnTo>
                  <a:pt x="3642" y="1082"/>
                </a:lnTo>
                <a:lnTo>
                  <a:pt x="3642" y="1092"/>
                </a:lnTo>
                <a:lnTo>
                  <a:pt x="3644" y="1100"/>
                </a:lnTo>
                <a:lnTo>
                  <a:pt x="3648" y="1104"/>
                </a:lnTo>
                <a:lnTo>
                  <a:pt x="3652" y="1108"/>
                </a:lnTo>
                <a:lnTo>
                  <a:pt x="3670" y="1114"/>
                </a:lnTo>
                <a:lnTo>
                  <a:pt x="3696" y="1124"/>
                </a:lnTo>
                <a:lnTo>
                  <a:pt x="3710" y="1130"/>
                </a:lnTo>
                <a:lnTo>
                  <a:pt x="3720" y="1136"/>
                </a:lnTo>
                <a:lnTo>
                  <a:pt x="3724" y="1142"/>
                </a:lnTo>
                <a:lnTo>
                  <a:pt x="3724" y="1146"/>
                </a:lnTo>
                <a:lnTo>
                  <a:pt x="3722" y="1150"/>
                </a:lnTo>
                <a:lnTo>
                  <a:pt x="3716" y="1152"/>
                </a:lnTo>
                <a:lnTo>
                  <a:pt x="3708" y="1154"/>
                </a:lnTo>
                <a:lnTo>
                  <a:pt x="3698" y="1154"/>
                </a:lnTo>
                <a:lnTo>
                  <a:pt x="3690" y="1156"/>
                </a:lnTo>
                <a:lnTo>
                  <a:pt x="3684" y="1158"/>
                </a:lnTo>
                <a:lnTo>
                  <a:pt x="3680" y="1162"/>
                </a:lnTo>
                <a:lnTo>
                  <a:pt x="3678" y="1168"/>
                </a:lnTo>
                <a:lnTo>
                  <a:pt x="3678" y="1172"/>
                </a:lnTo>
                <a:lnTo>
                  <a:pt x="3684" y="1176"/>
                </a:lnTo>
                <a:lnTo>
                  <a:pt x="3692" y="1176"/>
                </a:lnTo>
                <a:lnTo>
                  <a:pt x="3704" y="1174"/>
                </a:lnTo>
                <a:lnTo>
                  <a:pt x="3718" y="1172"/>
                </a:lnTo>
                <a:lnTo>
                  <a:pt x="3732" y="1172"/>
                </a:lnTo>
                <a:lnTo>
                  <a:pt x="3746" y="1174"/>
                </a:lnTo>
                <a:lnTo>
                  <a:pt x="3760" y="1176"/>
                </a:lnTo>
                <a:lnTo>
                  <a:pt x="3772" y="1182"/>
                </a:lnTo>
                <a:lnTo>
                  <a:pt x="3782" y="1186"/>
                </a:lnTo>
                <a:lnTo>
                  <a:pt x="3788" y="1192"/>
                </a:lnTo>
                <a:lnTo>
                  <a:pt x="3794" y="1198"/>
                </a:lnTo>
                <a:lnTo>
                  <a:pt x="3798" y="1202"/>
                </a:lnTo>
                <a:lnTo>
                  <a:pt x="3802" y="1206"/>
                </a:lnTo>
                <a:lnTo>
                  <a:pt x="3816" y="1210"/>
                </a:lnTo>
                <a:lnTo>
                  <a:pt x="3822" y="1214"/>
                </a:lnTo>
                <a:lnTo>
                  <a:pt x="3828" y="1218"/>
                </a:lnTo>
                <a:lnTo>
                  <a:pt x="3832" y="1226"/>
                </a:lnTo>
                <a:lnTo>
                  <a:pt x="3836" y="1236"/>
                </a:lnTo>
                <a:lnTo>
                  <a:pt x="3838" y="1248"/>
                </a:lnTo>
                <a:lnTo>
                  <a:pt x="3844" y="1256"/>
                </a:lnTo>
                <a:lnTo>
                  <a:pt x="3852" y="1272"/>
                </a:lnTo>
                <a:lnTo>
                  <a:pt x="3856" y="1278"/>
                </a:lnTo>
                <a:lnTo>
                  <a:pt x="3858" y="1282"/>
                </a:lnTo>
                <a:lnTo>
                  <a:pt x="3856" y="1288"/>
                </a:lnTo>
                <a:lnTo>
                  <a:pt x="3850" y="1292"/>
                </a:lnTo>
                <a:lnTo>
                  <a:pt x="3836" y="1302"/>
                </a:lnTo>
                <a:lnTo>
                  <a:pt x="3824" y="1314"/>
                </a:lnTo>
                <a:lnTo>
                  <a:pt x="3808" y="1330"/>
                </a:lnTo>
                <a:lnTo>
                  <a:pt x="3788" y="1346"/>
                </a:lnTo>
                <a:lnTo>
                  <a:pt x="3784" y="1350"/>
                </a:lnTo>
                <a:lnTo>
                  <a:pt x="3782" y="1356"/>
                </a:lnTo>
                <a:lnTo>
                  <a:pt x="3780" y="1362"/>
                </a:lnTo>
                <a:lnTo>
                  <a:pt x="3782" y="1366"/>
                </a:lnTo>
                <a:lnTo>
                  <a:pt x="3786" y="1378"/>
                </a:lnTo>
                <a:lnTo>
                  <a:pt x="3794" y="1388"/>
                </a:lnTo>
                <a:lnTo>
                  <a:pt x="3806" y="1402"/>
                </a:lnTo>
                <a:lnTo>
                  <a:pt x="3806" y="1404"/>
                </a:lnTo>
                <a:lnTo>
                  <a:pt x="3798" y="1402"/>
                </a:lnTo>
                <a:lnTo>
                  <a:pt x="3786" y="1400"/>
                </a:lnTo>
                <a:lnTo>
                  <a:pt x="3776" y="1402"/>
                </a:lnTo>
                <a:lnTo>
                  <a:pt x="3768" y="1406"/>
                </a:lnTo>
                <a:lnTo>
                  <a:pt x="3760" y="1410"/>
                </a:lnTo>
                <a:lnTo>
                  <a:pt x="3750" y="1414"/>
                </a:lnTo>
                <a:lnTo>
                  <a:pt x="3736" y="1416"/>
                </a:lnTo>
                <a:lnTo>
                  <a:pt x="3716" y="1416"/>
                </a:lnTo>
                <a:lnTo>
                  <a:pt x="3692" y="1412"/>
                </a:lnTo>
                <a:lnTo>
                  <a:pt x="3670" y="1408"/>
                </a:lnTo>
                <a:lnTo>
                  <a:pt x="3656" y="1406"/>
                </a:lnTo>
                <a:lnTo>
                  <a:pt x="3650" y="1406"/>
                </a:lnTo>
                <a:lnTo>
                  <a:pt x="3650" y="1410"/>
                </a:lnTo>
                <a:lnTo>
                  <a:pt x="3650" y="1414"/>
                </a:lnTo>
                <a:lnTo>
                  <a:pt x="3650" y="1420"/>
                </a:lnTo>
                <a:lnTo>
                  <a:pt x="3646" y="1428"/>
                </a:lnTo>
                <a:lnTo>
                  <a:pt x="3634" y="1436"/>
                </a:lnTo>
                <a:lnTo>
                  <a:pt x="3628" y="1440"/>
                </a:lnTo>
                <a:lnTo>
                  <a:pt x="3624" y="1444"/>
                </a:lnTo>
                <a:lnTo>
                  <a:pt x="3622" y="1450"/>
                </a:lnTo>
                <a:lnTo>
                  <a:pt x="3622" y="1456"/>
                </a:lnTo>
                <a:lnTo>
                  <a:pt x="3622" y="1460"/>
                </a:lnTo>
                <a:lnTo>
                  <a:pt x="3624" y="1466"/>
                </a:lnTo>
                <a:lnTo>
                  <a:pt x="3634" y="1476"/>
                </a:lnTo>
                <a:lnTo>
                  <a:pt x="3646" y="1484"/>
                </a:lnTo>
                <a:lnTo>
                  <a:pt x="3654" y="1486"/>
                </a:lnTo>
                <a:lnTo>
                  <a:pt x="3664" y="1488"/>
                </a:lnTo>
                <a:lnTo>
                  <a:pt x="3672" y="1488"/>
                </a:lnTo>
                <a:lnTo>
                  <a:pt x="3682" y="1486"/>
                </a:lnTo>
                <a:lnTo>
                  <a:pt x="3692" y="1484"/>
                </a:lnTo>
                <a:lnTo>
                  <a:pt x="3702" y="1480"/>
                </a:lnTo>
                <a:lnTo>
                  <a:pt x="3720" y="1472"/>
                </a:lnTo>
                <a:lnTo>
                  <a:pt x="3732" y="1472"/>
                </a:lnTo>
                <a:lnTo>
                  <a:pt x="3742" y="1474"/>
                </a:lnTo>
                <a:lnTo>
                  <a:pt x="3748" y="1478"/>
                </a:lnTo>
                <a:lnTo>
                  <a:pt x="3752" y="1482"/>
                </a:lnTo>
                <a:lnTo>
                  <a:pt x="3758" y="1484"/>
                </a:lnTo>
                <a:lnTo>
                  <a:pt x="3762" y="1484"/>
                </a:lnTo>
                <a:lnTo>
                  <a:pt x="3768" y="1478"/>
                </a:lnTo>
                <a:lnTo>
                  <a:pt x="3776" y="1472"/>
                </a:lnTo>
                <a:lnTo>
                  <a:pt x="3780" y="1470"/>
                </a:lnTo>
                <a:lnTo>
                  <a:pt x="3782" y="1474"/>
                </a:lnTo>
                <a:lnTo>
                  <a:pt x="3784" y="1478"/>
                </a:lnTo>
                <a:lnTo>
                  <a:pt x="3786" y="1486"/>
                </a:lnTo>
                <a:lnTo>
                  <a:pt x="3788" y="1486"/>
                </a:lnTo>
                <a:lnTo>
                  <a:pt x="3792" y="1482"/>
                </a:lnTo>
                <a:lnTo>
                  <a:pt x="3796" y="1472"/>
                </a:lnTo>
                <a:lnTo>
                  <a:pt x="3798" y="1470"/>
                </a:lnTo>
                <a:lnTo>
                  <a:pt x="3802" y="1468"/>
                </a:lnTo>
                <a:lnTo>
                  <a:pt x="3806" y="1470"/>
                </a:lnTo>
                <a:lnTo>
                  <a:pt x="3812" y="1476"/>
                </a:lnTo>
                <a:lnTo>
                  <a:pt x="3836" y="1502"/>
                </a:lnTo>
                <a:lnTo>
                  <a:pt x="3848" y="1516"/>
                </a:lnTo>
                <a:lnTo>
                  <a:pt x="3858" y="1524"/>
                </a:lnTo>
                <a:lnTo>
                  <a:pt x="3864" y="1526"/>
                </a:lnTo>
                <a:lnTo>
                  <a:pt x="3868" y="1524"/>
                </a:lnTo>
                <a:lnTo>
                  <a:pt x="3872" y="1522"/>
                </a:lnTo>
                <a:lnTo>
                  <a:pt x="3876" y="1522"/>
                </a:lnTo>
                <a:lnTo>
                  <a:pt x="3882" y="1524"/>
                </a:lnTo>
                <a:lnTo>
                  <a:pt x="3890" y="1530"/>
                </a:lnTo>
                <a:lnTo>
                  <a:pt x="3896" y="1536"/>
                </a:lnTo>
                <a:lnTo>
                  <a:pt x="3896" y="1538"/>
                </a:lnTo>
                <a:lnTo>
                  <a:pt x="3896" y="1540"/>
                </a:lnTo>
                <a:lnTo>
                  <a:pt x="3890" y="1540"/>
                </a:lnTo>
                <a:lnTo>
                  <a:pt x="3882" y="1542"/>
                </a:lnTo>
                <a:lnTo>
                  <a:pt x="3876" y="1542"/>
                </a:lnTo>
                <a:lnTo>
                  <a:pt x="3872" y="1544"/>
                </a:lnTo>
                <a:lnTo>
                  <a:pt x="3872" y="1546"/>
                </a:lnTo>
                <a:lnTo>
                  <a:pt x="3872" y="1550"/>
                </a:lnTo>
                <a:lnTo>
                  <a:pt x="3874" y="1554"/>
                </a:lnTo>
                <a:lnTo>
                  <a:pt x="3884" y="1566"/>
                </a:lnTo>
                <a:lnTo>
                  <a:pt x="3896" y="1572"/>
                </a:lnTo>
                <a:lnTo>
                  <a:pt x="3908" y="1578"/>
                </a:lnTo>
                <a:lnTo>
                  <a:pt x="3934" y="1584"/>
                </a:lnTo>
                <a:lnTo>
                  <a:pt x="3956" y="1590"/>
                </a:lnTo>
                <a:lnTo>
                  <a:pt x="3966" y="1596"/>
                </a:lnTo>
                <a:lnTo>
                  <a:pt x="3974" y="1602"/>
                </a:lnTo>
                <a:lnTo>
                  <a:pt x="3982" y="1610"/>
                </a:lnTo>
                <a:lnTo>
                  <a:pt x="3994" y="1616"/>
                </a:lnTo>
                <a:lnTo>
                  <a:pt x="4008" y="1620"/>
                </a:lnTo>
                <a:lnTo>
                  <a:pt x="4024" y="1626"/>
                </a:lnTo>
                <a:lnTo>
                  <a:pt x="4058" y="1634"/>
                </a:lnTo>
                <a:lnTo>
                  <a:pt x="4090" y="1644"/>
                </a:lnTo>
                <a:lnTo>
                  <a:pt x="4102" y="1648"/>
                </a:lnTo>
                <a:lnTo>
                  <a:pt x="4110" y="1648"/>
                </a:lnTo>
                <a:lnTo>
                  <a:pt x="4112" y="1646"/>
                </a:lnTo>
                <a:lnTo>
                  <a:pt x="4114" y="1644"/>
                </a:lnTo>
                <a:lnTo>
                  <a:pt x="4114" y="1638"/>
                </a:lnTo>
                <a:lnTo>
                  <a:pt x="4112" y="1630"/>
                </a:lnTo>
                <a:lnTo>
                  <a:pt x="4106" y="1620"/>
                </a:lnTo>
                <a:lnTo>
                  <a:pt x="4098" y="1610"/>
                </a:lnTo>
                <a:lnTo>
                  <a:pt x="4088" y="1600"/>
                </a:lnTo>
                <a:lnTo>
                  <a:pt x="4076" y="1588"/>
                </a:lnTo>
                <a:lnTo>
                  <a:pt x="4060" y="1578"/>
                </a:lnTo>
                <a:lnTo>
                  <a:pt x="4028" y="1556"/>
                </a:lnTo>
                <a:lnTo>
                  <a:pt x="4014" y="1546"/>
                </a:lnTo>
                <a:lnTo>
                  <a:pt x="4002" y="1536"/>
                </a:lnTo>
                <a:lnTo>
                  <a:pt x="3994" y="1528"/>
                </a:lnTo>
                <a:lnTo>
                  <a:pt x="3994" y="1526"/>
                </a:lnTo>
                <a:lnTo>
                  <a:pt x="3994" y="1522"/>
                </a:lnTo>
                <a:lnTo>
                  <a:pt x="3996" y="1520"/>
                </a:lnTo>
                <a:lnTo>
                  <a:pt x="3998" y="1520"/>
                </a:lnTo>
                <a:lnTo>
                  <a:pt x="4004" y="1522"/>
                </a:lnTo>
                <a:lnTo>
                  <a:pt x="4020" y="1534"/>
                </a:lnTo>
                <a:lnTo>
                  <a:pt x="4036" y="1544"/>
                </a:lnTo>
                <a:lnTo>
                  <a:pt x="4040" y="1546"/>
                </a:lnTo>
                <a:lnTo>
                  <a:pt x="4042" y="1544"/>
                </a:lnTo>
                <a:lnTo>
                  <a:pt x="4042" y="1542"/>
                </a:lnTo>
                <a:lnTo>
                  <a:pt x="4044" y="1540"/>
                </a:lnTo>
                <a:lnTo>
                  <a:pt x="4048" y="1540"/>
                </a:lnTo>
                <a:lnTo>
                  <a:pt x="4064" y="1552"/>
                </a:lnTo>
                <a:lnTo>
                  <a:pt x="4074" y="1560"/>
                </a:lnTo>
                <a:lnTo>
                  <a:pt x="4084" y="1568"/>
                </a:lnTo>
                <a:lnTo>
                  <a:pt x="4096" y="1574"/>
                </a:lnTo>
                <a:lnTo>
                  <a:pt x="4108" y="1576"/>
                </a:lnTo>
                <a:lnTo>
                  <a:pt x="4120" y="1580"/>
                </a:lnTo>
                <a:lnTo>
                  <a:pt x="4130" y="1586"/>
                </a:lnTo>
                <a:lnTo>
                  <a:pt x="4138" y="1594"/>
                </a:lnTo>
                <a:lnTo>
                  <a:pt x="4146" y="1602"/>
                </a:lnTo>
                <a:lnTo>
                  <a:pt x="4150" y="1610"/>
                </a:lnTo>
                <a:lnTo>
                  <a:pt x="4154" y="1612"/>
                </a:lnTo>
                <a:lnTo>
                  <a:pt x="4154" y="1610"/>
                </a:lnTo>
                <a:lnTo>
                  <a:pt x="4154" y="1600"/>
                </a:lnTo>
                <a:lnTo>
                  <a:pt x="4152" y="1590"/>
                </a:lnTo>
                <a:lnTo>
                  <a:pt x="4152" y="1586"/>
                </a:lnTo>
                <a:lnTo>
                  <a:pt x="4154" y="1584"/>
                </a:lnTo>
                <a:lnTo>
                  <a:pt x="4156" y="1586"/>
                </a:lnTo>
                <a:lnTo>
                  <a:pt x="4158" y="1586"/>
                </a:lnTo>
                <a:lnTo>
                  <a:pt x="4160" y="1584"/>
                </a:lnTo>
                <a:lnTo>
                  <a:pt x="4160" y="1576"/>
                </a:lnTo>
                <a:lnTo>
                  <a:pt x="4158" y="1564"/>
                </a:lnTo>
                <a:lnTo>
                  <a:pt x="4158" y="1548"/>
                </a:lnTo>
                <a:lnTo>
                  <a:pt x="4160" y="1552"/>
                </a:lnTo>
                <a:lnTo>
                  <a:pt x="4162" y="1556"/>
                </a:lnTo>
                <a:lnTo>
                  <a:pt x="4166" y="1556"/>
                </a:lnTo>
                <a:lnTo>
                  <a:pt x="4168" y="1554"/>
                </a:lnTo>
                <a:lnTo>
                  <a:pt x="4172" y="1544"/>
                </a:lnTo>
                <a:lnTo>
                  <a:pt x="4172" y="1532"/>
                </a:lnTo>
                <a:lnTo>
                  <a:pt x="4170" y="1524"/>
                </a:lnTo>
                <a:lnTo>
                  <a:pt x="4166" y="1522"/>
                </a:lnTo>
                <a:lnTo>
                  <a:pt x="4162" y="1520"/>
                </a:lnTo>
                <a:lnTo>
                  <a:pt x="4158" y="1520"/>
                </a:lnTo>
                <a:lnTo>
                  <a:pt x="4154" y="1520"/>
                </a:lnTo>
                <a:lnTo>
                  <a:pt x="4156" y="1516"/>
                </a:lnTo>
                <a:lnTo>
                  <a:pt x="4158" y="1510"/>
                </a:lnTo>
                <a:lnTo>
                  <a:pt x="4162" y="1504"/>
                </a:lnTo>
                <a:lnTo>
                  <a:pt x="4162" y="1500"/>
                </a:lnTo>
                <a:lnTo>
                  <a:pt x="4158" y="1498"/>
                </a:lnTo>
                <a:lnTo>
                  <a:pt x="4152" y="1498"/>
                </a:lnTo>
                <a:lnTo>
                  <a:pt x="4146" y="1496"/>
                </a:lnTo>
                <a:lnTo>
                  <a:pt x="4142" y="1494"/>
                </a:lnTo>
                <a:lnTo>
                  <a:pt x="4140" y="1492"/>
                </a:lnTo>
                <a:lnTo>
                  <a:pt x="4142" y="1486"/>
                </a:lnTo>
                <a:lnTo>
                  <a:pt x="4148" y="1478"/>
                </a:lnTo>
                <a:lnTo>
                  <a:pt x="4150" y="1474"/>
                </a:lnTo>
                <a:lnTo>
                  <a:pt x="4150" y="1468"/>
                </a:lnTo>
                <a:lnTo>
                  <a:pt x="4146" y="1464"/>
                </a:lnTo>
                <a:lnTo>
                  <a:pt x="4140" y="1460"/>
                </a:lnTo>
                <a:lnTo>
                  <a:pt x="4132" y="1456"/>
                </a:lnTo>
                <a:lnTo>
                  <a:pt x="4106" y="1446"/>
                </a:lnTo>
                <a:lnTo>
                  <a:pt x="4092" y="1438"/>
                </a:lnTo>
                <a:lnTo>
                  <a:pt x="4082" y="1430"/>
                </a:lnTo>
                <a:lnTo>
                  <a:pt x="4076" y="1420"/>
                </a:lnTo>
                <a:lnTo>
                  <a:pt x="4072" y="1408"/>
                </a:lnTo>
                <a:lnTo>
                  <a:pt x="4068" y="1400"/>
                </a:lnTo>
                <a:lnTo>
                  <a:pt x="4064" y="1394"/>
                </a:lnTo>
                <a:lnTo>
                  <a:pt x="4060" y="1390"/>
                </a:lnTo>
                <a:lnTo>
                  <a:pt x="4052" y="1390"/>
                </a:lnTo>
                <a:lnTo>
                  <a:pt x="4044" y="1392"/>
                </a:lnTo>
                <a:lnTo>
                  <a:pt x="4038" y="1392"/>
                </a:lnTo>
                <a:lnTo>
                  <a:pt x="4032" y="1390"/>
                </a:lnTo>
                <a:lnTo>
                  <a:pt x="4030" y="1388"/>
                </a:lnTo>
                <a:lnTo>
                  <a:pt x="4030" y="1384"/>
                </a:lnTo>
                <a:lnTo>
                  <a:pt x="4034" y="1380"/>
                </a:lnTo>
                <a:lnTo>
                  <a:pt x="4040" y="1378"/>
                </a:lnTo>
                <a:lnTo>
                  <a:pt x="4048" y="1376"/>
                </a:lnTo>
                <a:lnTo>
                  <a:pt x="4054" y="1374"/>
                </a:lnTo>
                <a:lnTo>
                  <a:pt x="4056" y="1372"/>
                </a:lnTo>
                <a:lnTo>
                  <a:pt x="4058" y="1370"/>
                </a:lnTo>
                <a:lnTo>
                  <a:pt x="4058" y="1368"/>
                </a:lnTo>
                <a:lnTo>
                  <a:pt x="4054" y="1360"/>
                </a:lnTo>
                <a:lnTo>
                  <a:pt x="4050" y="1354"/>
                </a:lnTo>
                <a:lnTo>
                  <a:pt x="4042" y="1344"/>
                </a:lnTo>
                <a:lnTo>
                  <a:pt x="4042" y="1342"/>
                </a:lnTo>
                <a:lnTo>
                  <a:pt x="4044" y="1342"/>
                </a:lnTo>
                <a:lnTo>
                  <a:pt x="4050" y="1344"/>
                </a:lnTo>
                <a:lnTo>
                  <a:pt x="4058" y="1344"/>
                </a:lnTo>
                <a:lnTo>
                  <a:pt x="4064" y="1342"/>
                </a:lnTo>
                <a:lnTo>
                  <a:pt x="4068" y="1340"/>
                </a:lnTo>
                <a:lnTo>
                  <a:pt x="4070" y="1336"/>
                </a:lnTo>
                <a:lnTo>
                  <a:pt x="4072" y="1332"/>
                </a:lnTo>
                <a:lnTo>
                  <a:pt x="4074" y="1332"/>
                </a:lnTo>
                <a:lnTo>
                  <a:pt x="4078" y="1334"/>
                </a:lnTo>
                <a:lnTo>
                  <a:pt x="4084" y="1342"/>
                </a:lnTo>
                <a:lnTo>
                  <a:pt x="4090" y="1350"/>
                </a:lnTo>
                <a:lnTo>
                  <a:pt x="4094" y="1354"/>
                </a:lnTo>
                <a:lnTo>
                  <a:pt x="4100" y="1356"/>
                </a:lnTo>
                <a:lnTo>
                  <a:pt x="4104" y="1356"/>
                </a:lnTo>
                <a:lnTo>
                  <a:pt x="4110" y="1356"/>
                </a:lnTo>
                <a:lnTo>
                  <a:pt x="4112" y="1360"/>
                </a:lnTo>
                <a:lnTo>
                  <a:pt x="4114" y="1364"/>
                </a:lnTo>
                <a:lnTo>
                  <a:pt x="4116" y="1370"/>
                </a:lnTo>
                <a:lnTo>
                  <a:pt x="4120" y="1374"/>
                </a:lnTo>
                <a:lnTo>
                  <a:pt x="4126" y="1376"/>
                </a:lnTo>
                <a:lnTo>
                  <a:pt x="4130" y="1378"/>
                </a:lnTo>
                <a:lnTo>
                  <a:pt x="4132" y="1380"/>
                </a:lnTo>
                <a:lnTo>
                  <a:pt x="4134" y="1384"/>
                </a:lnTo>
                <a:lnTo>
                  <a:pt x="4134" y="1388"/>
                </a:lnTo>
                <a:lnTo>
                  <a:pt x="4134" y="1394"/>
                </a:lnTo>
                <a:lnTo>
                  <a:pt x="4138" y="1398"/>
                </a:lnTo>
                <a:lnTo>
                  <a:pt x="4148" y="1410"/>
                </a:lnTo>
                <a:lnTo>
                  <a:pt x="4162" y="1424"/>
                </a:lnTo>
                <a:lnTo>
                  <a:pt x="4180" y="1434"/>
                </a:lnTo>
                <a:lnTo>
                  <a:pt x="4196" y="1442"/>
                </a:lnTo>
                <a:lnTo>
                  <a:pt x="4204" y="1444"/>
                </a:lnTo>
                <a:lnTo>
                  <a:pt x="4210" y="1446"/>
                </a:lnTo>
                <a:lnTo>
                  <a:pt x="4216" y="1444"/>
                </a:lnTo>
                <a:lnTo>
                  <a:pt x="4218" y="1440"/>
                </a:lnTo>
                <a:lnTo>
                  <a:pt x="4220" y="1434"/>
                </a:lnTo>
                <a:lnTo>
                  <a:pt x="4220" y="1426"/>
                </a:lnTo>
                <a:lnTo>
                  <a:pt x="4218" y="1416"/>
                </a:lnTo>
                <a:lnTo>
                  <a:pt x="4218" y="1408"/>
                </a:lnTo>
                <a:lnTo>
                  <a:pt x="4220" y="1404"/>
                </a:lnTo>
                <a:lnTo>
                  <a:pt x="4224" y="1400"/>
                </a:lnTo>
                <a:lnTo>
                  <a:pt x="4228" y="1396"/>
                </a:lnTo>
                <a:lnTo>
                  <a:pt x="4232" y="1396"/>
                </a:lnTo>
                <a:lnTo>
                  <a:pt x="4242" y="1394"/>
                </a:lnTo>
                <a:lnTo>
                  <a:pt x="4260" y="1394"/>
                </a:lnTo>
                <a:lnTo>
                  <a:pt x="4262" y="1394"/>
                </a:lnTo>
                <a:lnTo>
                  <a:pt x="4264" y="1392"/>
                </a:lnTo>
                <a:lnTo>
                  <a:pt x="4264" y="1390"/>
                </a:lnTo>
                <a:lnTo>
                  <a:pt x="4262" y="1386"/>
                </a:lnTo>
                <a:lnTo>
                  <a:pt x="4258" y="1378"/>
                </a:lnTo>
                <a:lnTo>
                  <a:pt x="4258" y="1374"/>
                </a:lnTo>
                <a:lnTo>
                  <a:pt x="4260" y="1372"/>
                </a:lnTo>
                <a:lnTo>
                  <a:pt x="4262" y="1370"/>
                </a:lnTo>
                <a:lnTo>
                  <a:pt x="4268" y="1368"/>
                </a:lnTo>
                <a:lnTo>
                  <a:pt x="4270" y="1366"/>
                </a:lnTo>
                <a:lnTo>
                  <a:pt x="4268" y="1360"/>
                </a:lnTo>
                <a:lnTo>
                  <a:pt x="4266" y="1358"/>
                </a:lnTo>
                <a:lnTo>
                  <a:pt x="4266" y="1356"/>
                </a:lnTo>
                <a:lnTo>
                  <a:pt x="4270" y="1352"/>
                </a:lnTo>
                <a:lnTo>
                  <a:pt x="4284" y="1346"/>
                </a:lnTo>
                <a:lnTo>
                  <a:pt x="4290" y="1340"/>
                </a:lnTo>
                <a:lnTo>
                  <a:pt x="4294" y="1334"/>
                </a:lnTo>
                <a:lnTo>
                  <a:pt x="4296" y="1330"/>
                </a:lnTo>
                <a:lnTo>
                  <a:pt x="4296" y="1324"/>
                </a:lnTo>
                <a:lnTo>
                  <a:pt x="4290" y="1312"/>
                </a:lnTo>
                <a:close/>
                <a:moveTo>
                  <a:pt x="3666" y="1230"/>
                </a:moveTo>
                <a:lnTo>
                  <a:pt x="3666" y="1230"/>
                </a:lnTo>
                <a:lnTo>
                  <a:pt x="3660" y="1240"/>
                </a:lnTo>
                <a:lnTo>
                  <a:pt x="3656" y="1250"/>
                </a:lnTo>
                <a:lnTo>
                  <a:pt x="3656" y="1258"/>
                </a:lnTo>
                <a:lnTo>
                  <a:pt x="3658" y="1266"/>
                </a:lnTo>
                <a:lnTo>
                  <a:pt x="3664" y="1272"/>
                </a:lnTo>
                <a:lnTo>
                  <a:pt x="3674" y="1278"/>
                </a:lnTo>
                <a:lnTo>
                  <a:pt x="3690" y="1280"/>
                </a:lnTo>
                <a:lnTo>
                  <a:pt x="3710" y="1280"/>
                </a:lnTo>
                <a:lnTo>
                  <a:pt x="3730" y="1278"/>
                </a:lnTo>
                <a:lnTo>
                  <a:pt x="3742" y="1274"/>
                </a:lnTo>
                <a:lnTo>
                  <a:pt x="3748" y="1268"/>
                </a:lnTo>
                <a:lnTo>
                  <a:pt x="3750" y="1262"/>
                </a:lnTo>
                <a:lnTo>
                  <a:pt x="3750" y="1252"/>
                </a:lnTo>
                <a:lnTo>
                  <a:pt x="3748" y="1244"/>
                </a:lnTo>
                <a:lnTo>
                  <a:pt x="3746" y="1234"/>
                </a:lnTo>
                <a:lnTo>
                  <a:pt x="3748" y="1226"/>
                </a:lnTo>
                <a:lnTo>
                  <a:pt x="3748" y="1220"/>
                </a:lnTo>
                <a:lnTo>
                  <a:pt x="3746" y="1216"/>
                </a:lnTo>
                <a:lnTo>
                  <a:pt x="3744" y="1212"/>
                </a:lnTo>
                <a:lnTo>
                  <a:pt x="3740" y="1210"/>
                </a:lnTo>
                <a:lnTo>
                  <a:pt x="3730" y="1206"/>
                </a:lnTo>
                <a:lnTo>
                  <a:pt x="3716" y="1204"/>
                </a:lnTo>
                <a:lnTo>
                  <a:pt x="3702" y="1204"/>
                </a:lnTo>
                <a:lnTo>
                  <a:pt x="3688" y="1208"/>
                </a:lnTo>
                <a:lnTo>
                  <a:pt x="3676" y="1218"/>
                </a:lnTo>
                <a:lnTo>
                  <a:pt x="3670" y="1222"/>
                </a:lnTo>
                <a:lnTo>
                  <a:pt x="3666" y="1230"/>
                </a:lnTo>
                <a:close/>
                <a:moveTo>
                  <a:pt x="3526" y="1508"/>
                </a:moveTo>
                <a:lnTo>
                  <a:pt x="3526" y="1508"/>
                </a:lnTo>
                <a:lnTo>
                  <a:pt x="3516" y="1498"/>
                </a:lnTo>
                <a:lnTo>
                  <a:pt x="3512" y="1496"/>
                </a:lnTo>
                <a:lnTo>
                  <a:pt x="3510" y="1498"/>
                </a:lnTo>
                <a:lnTo>
                  <a:pt x="3504" y="1500"/>
                </a:lnTo>
                <a:lnTo>
                  <a:pt x="3498" y="1502"/>
                </a:lnTo>
                <a:lnTo>
                  <a:pt x="3490" y="1500"/>
                </a:lnTo>
                <a:lnTo>
                  <a:pt x="3484" y="1496"/>
                </a:lnTo>
                <a:lnTo>
                  <a:pt x="3478" y="1490"/>
                </a:lnTo>
                <a:lnTo>
                  <a:pt x="3474" y="1478"/>
                </a:lnTo>
                <a:lnTo>
                  <a:pt x="3472" y="1470"/>
                </a:lnTo>
                <a:lnTo>
                  <a:pt x="3466" y="1464"/>
                </a:lnTo>
                <a:lnTo>
                  <a:pt x="3458" y="1458"/>
                </a:lnTo>
                <a:lnTo>
                  <a:pt x="3446" y="1452"/>
                </a:lnTo>
                <a:lnTo>
                  <a:pt x="3432" y="1446"/>
                </a:lnTo>
                <a:lnTo>
                  <a:pt x="3418" y="1438"/>
                </a:lnTo>
                <a:lnTo>
                  <a:pt x="3396" y="1420"/>
                </a:lnTo>
                <a:lnTo>
                  <a:pt x="3386" y="1414"/>
                </a:lnTo>
                <a:lnTo>
                  <a:pt x="3376" y="1408"/>
                </a:lnTo>
                <a:lnTo>
                  <a:pt x="3368" y="1408"/>
                </a:lnTo>
                <a:lnTo>
                  <a:pt x="3364" y="1408"/>
                </a:lnTo>
                <a:lnTo>
                  <a:pt x="3362" y="1412"/>
                </a:lnTo>
                <a:lnTo>
                  <a:pt x="3358" y="1414"/>
                </a:lnTo>
                <a:lnTo>
                  <a:pt x="3356" y="1416"/>
                </a:lnTo>
                <a:lnTo>
                  <a:pt x="3352" y="1414"/>
                </a:lnTo>
                <a:lnTo>
                  <a:pt x="3350" y="1414"/>
                </a:lnTo>
                <a:lnTo>
                  <a:pt x="3346" y="1408"/>
                </a:lnTo>
                <a:lnTo>
                  <a:pt x="3340" y="1400"/>
                </a:lnTo>
                <a:lnTo>
                  <a:pt x="3336" y="1390"/>
                </a:lnTo>
                <a:lnTo>
                  <a:pt x="3330" y="1382"/>
                </a:lnTo>
                <a:lnTo>
                  <a:pt x="3324" y="1378"/>
                </a:lnTo>
                <a:lnTo>
                  <a:pt x="3320" y="1376"/>
                </a:lnTo>
                <a:lnTo>
                  <a:pt x="3316" y="1376"/>
                </a:lnTo>
                <a:lnTo>
                  <a:pt x="3312" y="1378"/>
                </a:lnTo>
                <a:lnTo>
                  <a:pt x="3308" y="1380"/>
                </a:lnTo>
                <a:lnTo>
                  <a:pt x="3302" y="1390"/>
                </a:lnTo>
                <a:lnTo>
                  <a:pt x="3296" y="1402"/>
                </a:lnTo>
                <a:lnTo>
                  <a:pt x="3292" y="1416"/>
                </a:lnTo>
                <a:lnTo>
                  <a:pt x="3290" y="1434"/>
                </a:lnTo>
                <a:lnTo>
                  <a:pt x="3288" y="1450"/>
                </a:lnTo>
                <a:lnTo>
                  <a:pt x="3290" y="1466"/>
                </a:lnTo>
                <a:lnTo>
                  <a:pt x="3292" y="1480"/>
                </a:lnTo>
                <a:lnTo>
                  <a:pt x="3292" y="1488"/>
                </a:lnTo>
                <a:lnTo>
                  <a:pt x="3292" y="1492"/>
                </a:lnTo>
                <a:lnTo>
                  <a:pt x="3290" y="1496"/>
                </a:lnTo>
                <a:lnTo>
                  <a:pt x="3288" y="1500"/>
                </a:lnTo>
                <a:lnTo>
                  <a:pt x="3282" y="1506"/>
                </a:lnTo>
                <a:lnTo>
                  <a:pt x="3272" y="1510"/>
                </a:lnTo>
                <a:lnTo>
                  <a:pt x="3264" y="1514"/>
                </a:lnTo>
                <a:lnTo>
                  <a:pt x="3258" y="1518"/>
                </a:lnTo>
                <a:lnTo>
                  <a:pt x="3256" y="1522"/>
                </a:lnTo>
                <a:lnTo>
                  <a:pt x="3256" y="1524"/>
                </a:lnTo>
                <a:lnTo>
                  <a:pt x="3256" y="1528"/>
                </a:lnTo>
                <a:lnTo>
                  <a:pt x="3258" y="1534"/>
                </a:lnTo>
                <a:lnTo>
                  <a:pt x="3260" y="1536"/>
                </a:lnTo>
                <a:lnTo>
                  <a:pt x="3262" y="1536"/>
                </a:lnTo>
                <a:lnTo>
                  <a:pt x="3270" y="1536"/>
                </a:lnTo>
                <a:lnTo>
                  <a:pt x="3294" y="1532"/>
                </a:lnTo>
                <a:lnTo>
                  <a:pt x="3304" y="1530"/>
                </a:lnTo>
                <a:lnTo>
                  <a:pt x="3314" y="1530"/>
                </a:lnTo>
                <a:lnTo>
                  <a:pt x="3318" y="1532"/>
                </a:lnTo>
                <a:lnTo>
                  <a:pt x="3320" y="1534"/>
                </a:lnTo>
                <a:lnTo>
                  <a:pt x="3322" y="1536"/>
                </a:lnTo>
                <a:lnTo>
                  <a:pt x="3322" y="1542"/>
                </a:lnTo>
                <a:lnTo>
                  <a:pt x="3322" y="1550"/>
                </a:lnTo>
                <a:lnTo>
                  <a:pt x="3324" y="1558"/>
                </a:lnTo>
                <a:lnTo>
                  <a:pt x="3330" y="1562"/>
                </a:lnTo>
                <a:lnTo>
                  <a:pt x="3336" y="1566"/>
                </a:lnTo>
                <a:lnTo>
                  <a:pt x="3344" y="1566"/>
                </a:lnTo>
                <a:lnTo>
                  <a:pt x="3350" y="1564"/>
                </a:lnTo>
                <a:lnTo>
                  <a:pt x="3358" y="1560"/>
                </a:lnTo>
                <a:lnTo>
                  <a:pt x="3364" y="1550"/>
                </a:lnTo>
                <a:lnTo>
                  <a:pt x="3368" y="1542"/>
                </a:lnTo>
                <a:lnTo>
                  <a:pt x="3374" y="1538"/>
                </a:lnTo>
                <a:lnTo>
                  <a:pt x="3378" y="1534"/>
                </a:lnTo>
                <a:lnTo>
                  <a:pt x="3384" y="1534"/>
                </a:lnTo>
                <a:lnTo>
                  <a:pt x="3388" y="1534"/>
                </a:lnTo>
                <a:lnTo>
                  <a:pt x="3392" y="1530"/>
                </a:lnTo>
                <a:lnTo>
                  <a:pt x="3396" y="1526"/>
                </a:lnTo>
                <a:lnTo>
                  <a:pt x="3400" y="1518"/>
                </a:lnTo>
                <a:lnTo>
                  <a:pt x="3404" y="1508"/>
                </a:lnTo>
                <a:lnTo>
                  <a:pt x="3410" y="1502"/>
                </a:lnTo>
                <a:lnTo>
                  <a:pt x="3416" y="1500"/>
                </a:lnTo>
                <a:lnTo>
                  <a:pt x="3424" y="1500"/>
                </a:lnTo>
                <a:lnTo>
                  <a:pt x="3432" y="1502"/>
                </a:lnTo>
                <a:lnTo>
                  <a:pt x="3438" y="1506"/>
                </a:lnTo>
                <a:lnTo>
                  <a:pt x="3444" y="1512"/>
                </a:lnTo>
                <a:lnTo>
                  <a:pt x="3446" y="1518"/>
                </a:lnTo>
                <a:lnTo>
                  <a:pt x="3448" y="1524"/>
                </a:lnTo>
                <a:lnTo>
                  <a:pt x="3450" y="1528"/>
                </a:lnTo>
                <a:lnTo>
                  <a:pt x="3452" y="1530"/>
                </a:lnTo>
                <a:lnTo>
                  <a:pt x="3456" y="1530"/>
                </a:lnTo>
                <a:lnTo>
                  <a:pt x="3468" y="1532"/>
                </a:lnTo>
                <a:lnTo>
                  <a:pt x="3488" y="1534"/>
                </a:lnTo>
                <a:lnTo>
                  <a:pt x="3498" y="1536"/>
                </a:lnTo>
                <a:lnTo>
                  <a:pt x="3508" y="1538"/>
                </a:lnTo>
                <a:lnTo>
                  <a:pt x="3518" y="1536"/>
                </a:lnTo>
                <a:lnTo>
                  <a:pt x="3526" y="1534"/>
                </a:lnTo>
                <a:lnTo>
                  <a:pt x="3532" y="1528"/>
                </a:lnTo>
                <a:lnTo>
                  <a:pt x="3534" y="1522"/>
                </a:lnTo>
                <a:lnTo>
                  <a:pt x="3532" y="1516"/>
                </a:lnTo>
                <a:lnTo>
                  <a:pt x="3526" y="1508"/>
                </a:lnTo>
                <a:close/>
                <a:moveTo>
                  <a:pt x="3466" y="1576"/>
                </a:moveTo>
                <a:lnTo>
                  <a:pt x="3466" y="1576"/>
                </a:lnTo>
                <a:lnTo>
                  <a:pt x="3462" y="1574"/>
                </a:lnTo>
                <a:lnTo>
                  <a:pt x="3456" y="1572"/>
                </a:lnTo>
                <a:lnTo>
                  <a:pt x="3442" y="1574"/>
                </a:lnTo>
                <a:lnTo>
                  <a:pt x="3428" y="1578"/>
                </a:lnTo>
                <a:lnTo>
                  <a:pt x="3412" y="1584"/>
                </a:lnTo>
                <a:lnTo>
                  <a:pt x="3400" y="1594"/>
                </a:lnTo>
                <a:lnTo>
                  <a:pt x="3392" y="1604"/>
                </a:lnTo>
                <a:lnTo>
                  <a:pt x="3390" y="1608"/>
                </a:lnTo>
                <a:lnTo>
                  <a:pt x="3388" y="1614"/>
                </a:lnTo>
                <a:lnTo>
                  <a:pt x="3390" y="1620"/>
                </a:lnTo>
                <a:lnTo>
                  <a:pt x="3394" y="1624"/>
                </a:lnTo>
                <a:lnTo>
                  <a:pt x="3398" y="1628"/>
                </a:lnTo>
                <a:lnTo>
                  <a:pt x="3404" y="1630"/>
                </a:lnTo>
                <a:lnTo>
                  <a:pt x="3410" y="1630"/>
                </a:lnTo>
                <a:lnTo>
                  <a:pt x="3416" y="1628"/>
                </a:lnTo>
                <a:lnTo>
                  <a:pt x="3432" y="1622"/>
                </a:lnTo>
                <a:lnTo>
                  <a:pt x="3446" y="1614"/>
                </a:lnTo>
                <a:lnTo>
                  <a:pt x="3458" y="1602"/>
                </a:lnTo>
                <a:lnTo>
                  <a:pt x="3466" y="1592"/>
                </a:lnTo>
                <a:lnTo>
                  <a:pt x="3468" y="1586"/>
                </a:lnTo>
                <a:lnTo>
                  <a:pt x="3470" y="1582"/>
                </a:lnTo>
                <a:lnTo>
                  <a:pt x="3468" y="1578"/>
                </a:lnTo>
                <a:lnTo>
                  <a:pt x="3466" y="1576"/>
                </a:lnTo>
                <a:close/>
                <a:moveTo>
                  <a:pt x="3512" y="820"/>
                </a:moveTo>
                <a:lnTo>
                  <a:pt x="3512" y="820"/>
                </a:lnTo>
                <a:lnTo>
                  <a:pt x="3510" y="830"/>
                </a:lnTo>
                <a:lnTo>
                  <a:pt x="3512" y="836"/>
                </a:lnTo>
                <a:lnTo>
                  <a:pt x="3516" y="840"/>
                </a:lnTo>
                <a:lnTo>
                  <a:pt x="3528" y="844"/>
                </a:lnTo>
                <a:lnTo>
                  <a:pt x="3534" y="848"/>
                </a:lnTo>
                <a:lnTo>
                  <a:pt x="3536" y="850"/>
                </a:lnTo>
                <a:lnTo>
                  <a:pt x="3538" y="858"/>
                </a:lnTo>
                <a:lnTo>
                  <a:pt x="3538" y="862"/>
                </a:lnTo>
                <a:lnTo>
                  <a:pt x="3542" y="866"/>
                </a:lnTo>
                <a:lnTo>
                  <a:pt x="3546" y="872"/>
                </a:lnTo>
                <a:lnTo>
                  <a:pt x="3556" y="878"/>
                </a:lnTo>
                <a:lnTo>
                  <a:pt x="3568" y="882"/>
                </a:lnTo>
                <a:lnTo>
                  <a:pt x="3576" y="882"/>
                </a:lnTo>
                <a:lnTo>
                  <a:pt x="3582" y="880"/>
                </a:lnTo>
                <a:lnTo>
                  <a:pt x="3590" y="878"/>
                </a:lnTo>
                <a:lnTo>
                  <a:pt x="3604" y="872"/>
                </a:lnTo>
                <a:lnTo>
                  <a:pt x="3614" y="872"/>
                </a:lnTo>
                <a:lnTo>
                  <a:pt x="3628" y="872"/>
                </a:lnTo>
                <a:lnTo>
                  <a:pt x="3658" y="876"/>
                </a:lnTo>
                <a:lnTo>
                  <a:pt x="3686" y="876"/>
                </a:lnTo>
                <a:lnTo>
                  <a:pt x="3696" y="876"/>
                </a:lnTo>
                <a:lnTo>
                  <a:pt x="3702" y="872"/>
                </a:lnTo>
                <a:lnTo>
                  <a:pt x="3704" y="870"/>
                </a:lnTo>
                <a:lnTo>
                  <a:pt x="3704" y="868"/>
                </a:lnTo>
                <a:lnTo>
                  <a:pt x="3698" y="862"/>
                </a:lnTo>
                <a:lnTo>
                  <a:pt x="3684" y="846"/>
                </a:lnTo>
                <a:lnTo>
                  <a:pt x="3676" y="838"/>
                </a:lnTo>
                <a:lnTo>
                  <a:pt x="3666" y="830"/>
                </a:lnTo>
                <a:lnTo>
                  <a:pt x="3654" y="824"/>
                </a:lnTo>
                <a:lnTo>
                  <a:pt x="3642" y="818"/>
                </a:lnTo>
                <a:lnTo>
                  <a:pt x="3626" y="814"/>
                </a:lnTo>
                <a:lnTo>
                  <a:pt x="3606" y="814"/>
                </a:lnTo>
                <a:lnTo>
                  <a:pt x="3586" y="814"/>
                </a:lnTo>
                <a:lnTo>
                  <a:pt x="3568" y="812"/>
                </a:lnTo>
                <a:lnTo>
                  <a:pt x="3540" y="806"/>
                </a:lnTo>
                <a:lnTo>
                  <a:pt x="3528" y="806"/>
                </a:lnTo>
                <a:lnTo>
                  <a:pt x="3520" y="808"/>
                </a:lnTo>
                <a:lnTo>
                  <a:pt x="3518" y="808"/>
                </a:lnTo>
                <a:lnTo>
                  <a:pt x="3516" y="812"/>
                </a:lnTo>
                <a:lnTo>
                  <a:pt x="3512" y="820"/>
                </a:lnTo>
                <a:close/>
                <a:moveTo>
                  <a:pt x="3202" y="736"/>
                </a:moveTo>
                <a:lnTo>
                  <a:pt x="3202" y="736"/>
                </a:lnTo>
                <a:lnTo>
                  <a:pt x="3202" y="744"/>
                </a:lnTo>
                <a:lnTo>
                  <a:pt x="3202" y="748"/>
                </a:lnTo>
                <a:lnTo>
                  <a:pt x="3204" y="750"/>
                </a:lnTo>
                <a:lnTo>
                  <a:pt x="3212" y="752"/>
                </a:lnTo>
                <a:lnTo>
                  <a:pt x="3224" y="752"/>
                </a:lnTo>
                <a:lnTo>
                  <a:pt x="3266" y="752"/>
                </a:lnTo>
                <a:lnTo>
                  <a:pt x="3332" y="752"/>
                </a:lnTo>
                <a:lnTo>
                  <a:pt x="3366" y="750"/>
                </a:lnTo>
                <a:lnTo>
                  <a:pt x="3390" y="746"/>
                </a:lnTo>
                <a:lnTo>
                  <a:pt x="3406" y="740"/>
                </a:lnTo>
                <a:lnTo>
                  <a:pt x="3414" y="734"/>
                </a:lnTo>
                <a:lnTo>
                  <a:pt x="3420" y="730"/>
                </a:lnTo>
                <a:lnTo>
                  <a:pt x="3420" y="726"/>
                </a:lnTo>
                <a:lnTo>
                  <a:pt x="3422" y="726"/>
                </a:lnTo>
                <a:lnTo>
                  <a:pt x="3424" y="732"/>
                </a:lnTo>
                <a:lnTo>
                  <a:pt x="3426" y="736"/>
                </a:lnTo>
                <a:lnTo>
                  <a:pt x="3430" y="740"/>
                </a:lnTo>
                <a:lnTo>
                  <a:pt x="3444" y="746"/>
                </a:lnTo>
                <a:lnTo>
                  <a:pt x="3464" y="748"/>
                </a:lnTo>
                <a:lnTo>
                  <a:pt x="3486" y="750"/>
                </a:lnTo>
                <a:lnTo>
                  <a:pt x="3506" y="750"/>
                </a:lnTo>
                <a:lnTo>
                  <a:pt x="3524" y="746"/>
                </a:lnTo>
                <a:lnTo>
                  <a:pt x="3536" y="742"/>
                </a:lnTo>
                <a:lnTo>
                  <a:pt x="3540" y="738"/>
                </a:lnTo>
                <a:lnTo>
                  <a:pt x="3542" y="734"/>
                </a:lnTo>
                <a:lnTo>
                  <a:pt x="3544" y="728"/>
                </a:lnTo>
                <a:lnTo>
                  <a:pt x="3548" y="724"/>
                </a:lnTo>
                <a:lnTo>
                  <a:pt x="3554" y="722"/>
                </a:lnTo>
                <a:lnTo>
                  <a:pt x="3562" y="720"/>
                </a:lnTo>
                <a:lnTo>
                  <a:pt x="3566" y="718"/>
                </a:lnTo>
                <a:lnTo>
                  <a:pt x="3570" y="716"/>
                </a:lnTo>
                <a:lnTo>
                  <a:pt x="3568" y="714"/>
                </a:lnTo>
                <a:lnTo>
                  <a:pt x="3560" y="710"/>
                </a:lnTo>
                <a:lnTo>
                  <a:pt x="3554" y="706"/>
                </a:lnTo>
                <a:lnTo>
                  <a:pt x="3552" y="704"/>
                </a:lnTo>
                <a:lnTo>
                  <a:pt x="3552" y="700"/>
                </a:lnTo>
                <a:lnTo>
                  <a:pt x="3556" y="698"/>
                </a:lnTo>
                <a:lnTo>
                  <a:pt x="3560" y="694"/>
                </a:lnTo>
                <a:lnTo>
                  <a:pt x="3562" y="688"/>
                </a:lnTo>
                <a:lnTo>
                  <a:pt x="3564" y="682"/>
                </a:lnTo>
                <a:lnTo>
                  <a:pt x="3560" y="674"/>
                </a:lnTo>
                <a:lnTo>
                  <a:pt x="3554" y="668"/>
                </a:lnTo>
                <a:lnTo>
                  <a:pt x="3548" y="664"/>
                </a:lnTo>
                <a:lnTo>
                  <a:pt x="3540" y="660"/>
                </a:lnTo>
                <a:lnTo>
                  <a:pt x="3532" y="660"/>
                </a:lnTo>
                <a:lnTo>
                  <a:pt x="3516" y="658"/>
                </a:lnTo>
                <a:lnTo>
                  <a:pt x="3508" y="656"/>
                </a:lnTo>
                <a:lnTo>
                  <a:pt x="3502" y="652"/>
                </a:lnTo>
                <a:lnTo>
                  <a:pt x="3496" y="648"/>
                </a:lnTo>
                <a:lnTo>
                  <a:pt x="3486" y="646"/>
                </a:lnTo>
                <a:lnTo>
                  <a:pt x="3474" y="644"/>
                </a:lnTo>
                <a:lnTo>
                  <a:pt x="3460" y="644"/>
                </a:lnTo>
                <a:lnTo>
                  <a:pt x="3420" y="648"/>
                </a:lnTo>
                <a:lnTo>
                  <a:pt x="3366" y="654"/>
                </a:lnTo>
                <a:lnTo>
                  <a:pt x="3340" y="658"/>
                </a:lnTo>
                <a:lnTo>
                  <a:pt x="3324" y="664"/>
                </a:lnTo>
                <a:lnTo>
                  <a:pt x="3314" y="668"/>
                </a:lnTo>
                <a:lnTo>
                  <a:pt x="3308" y="672"/>
                </a:lnTo>
                <a:lnTo>
                  <a:pt x="3302" y="676"/>
                </a:lnTo>
                <a:lnTo>
                  <a:pt x="3298" y="678"/>
                </a:lnTo>
                <a:lnTo>
                  <a:pt x="3290" y="676"/>
                </a:lnTo>
                <a:lnTo>
                  <a:pt x="3276" y="672"/>
                </a:lnTo>
                <a:lnTo>
                  <a:pt x="3262" y="668"/>
                </a:lnTo>
                <a:lnTo>
                  <a:pt x="3250" y="666"/>
                </a:lnTo>
                <a:lnTo>
                  <a:pt x="3242" y="668"/>
                </a:lnTo>
                <a:lnTo>
                  <a:pt x="3236" y="670"/>
                </a:lnTo>
                <a:lnTo>
                  <a:pt x="3228" y="672"/>
                </a:lnTo>
                <a:lnTo>
                  <a:pt x="3222" y="672"/>
                </a:lnTo>
                <a:lnTo>
                  <a:pt x="3216" y="670"/>
                </a:lnTo>
                <a:lnTo>
                  <a:pt x="3206" y="664"/>
                </a:lnTo>
                <a:lnTo>
                  <a:pt x="3198" y="658"/>
                </a:lnTo>
                <a:lnTo>
                  <a:pt x="3194" y="658"/>
                </a:lnTo>
                <a:lnTo>
                  <a:pt x="3190" y="660"/>
                </a:lnTo>
                <a:lnTo>
                  <a:pt x="3190" y="664"/>
                </a:lnTo>
                <a:lnTo>
                  <a:pt x="3188" y="668"/>
                </a:lnTo>
                <a:lnTo>
                  <a:pt x="3186" y="672"/>
                </a:lnTo>
                <a:lnTo>
                  <a:pt x="3184" y="674"/>
                </a:lnTo>
                <a:lnTo>
                  <a:pt x="3178" y="672"/>
                </a:lnTo>
                <a:lnTo>
                  <a:pt x="3172" y="668"/>
                </a:lnTo>
                <a:lnTo>
                  <a:pt x="3170" y="664"/>
                </a:lnTo>
                <a:lnTo>
                  <a:pt x="3170" y="662"/>
                </a:lnTo>
                <a:lnTo>
                  <a:pt x="3170" y="658"/>
                </a:lnTo>
                <a:lnTo>
                  <a:pt x="3172" y="654"/>
                </a:lnTo>
                <a:lnTo>
                  <a:pt x="3170" y="650"/>
                </a:lnTo>
                <a:lnTo>
                  <a:pt x="3168" y="646"/>
                </a:lnTo>
                <a:lnTo>
                  <a:pt x="3162" y="638"/>
                </a:lnTo>
                <a:lnTo>
                  <a:pt x="3154" y="634"/>
                </a:lnTo>
                <a:lnTo>
                  <a:pt x="3146" y="630"/>
                </a:lnTo>
                <a:lnTo>
                  <a:pt x="3142" y="630"/>
                </a:lnTo>
                <a:lnTo>
                  <a:pt x="3136" y="632"/>
                </a:lnTo>
                <a:lnTo>
                  <a:pt x="3128" y="634"/>
                </a:lnTo>
                <a:lnTo>
                  <a:pt x="3126" y="632"/>
                </a:lnTo>
                <a:lnTo>
                  <a:pt x="3124" y="628"/>
                </a:lnTo>
                <a:lnTo>
                  <a:pt x="3124" y="624"/>
                </a:lnTo>
                <a:lnTo>
                  <a:pt x="3124" y="622"/>
                </a:lnTo>
                <a:lnTo>
                  <a:pt x="3130" y="620"/>
                </a:lnTo>
                <a:lnTo>
                  <a:pt x="3150" y="622"/>
                </a:lnTo>
                <a:lnTo>
                  <a:pt x="3170" y="622"/>
                </a:lnTo>
                <a:lnTo>
                  <a:pt x="3176" y="620"/>
                </a:lnTo>
                <a:lnTo>
                  <a:pt x="3176" y="618"/>
                </a:lnTo>
                <a:lnTo>
                  <a:pt x="3176" y="616"/>
                </a:lnTo>
                <a:lnTo>
                  <a:pt x="3174" y="610"/>
                </a:lnTo>
                <a:lnTo>
                  <a:pt x="3170" y="608"/>
                </a:lnTo>
                <a:lnTo>
                  <a:pt x="3156" y="604"/>
                </a:lnTo>
                <a:lnTo>
                  <a:pt x="3138" y="602"/>
                </a:lnTo>
                <a:lnTo>
                  <a:pt x="3130" y="598"/>
                </a:lnTo>
                <a:lnTo>
                  <a:pt x="3120" y="594"/>
                </a:lnTo>
                <a:lnTo>
                  <a:pt x="3100" y="584"/>
                </a:lnTo>
                <a:lnTo>
                  <a:pt x="3092" y="582"/>
                </a:lnTo>
                <a:lnTo>
                  <a:pt x="3084" y="580"/>
                </a:lnTo>
                <a:lnTo>
                  <a:pt x="3066" y="580"/>
                </a:lnTo>
                <a:lnTo>
                  <a:pt x="3042" y="584"/>
                </a:lnTo>
                <a:lnTo>
                  <a:pt x="3030" y="586"/>
                </a:lnTo>
                <a:lnTo>
                  <a:pt x="3022" y="582"/>
                </a:lnTo>
                <a:lnTo>
                  <a:pt x="3014" y="578"/>
                </a:lnTo>
                <a:lnTo>
                  <a:pt x="3008" y="574"/>
                </a:lnTo>
                <a:lnTo>
                  <a:pt x="2996" y="562"/>
                </a:lnTo>
                <a:lnTo>
                  <a:pt x="2990" y="560"/>
                </a:lnTo>
                <a:lnTo>
                  <a:pt x="2984" y="558"/>
                </a:lnTo>
                <a:lnTo>
                  <a:pt x="2974" y="560"/>
                </a:lnTo>
                <a:lnTo>
                  <a:pt x="2964" y="558"/>
                </a:lnTo>
                <a:lnTo>
                  <a:pt x="2938" y="556"/>
                </a:lnTo>
                <a:lnTo>
                  <a:pt x="2908" y="552"/>
                </a:lnTo>
                <a:lnTo>
                  <a:pt x="2876" y="550"/>
                </a:lnTo>
                <a:lnTo>
                  <a:pt x="2870" y="550"/>
                </a:lnTo>
                <a:lnTo>
                  <a:pt x="2866" y="552"/>
                </a:lnTo>
                <a:lnTo>
                  <a:pt x="2862" y="554"/>
                </a:lnTo>
                <a:lnTo>
                  <a:pt x="2860" y="558"/>
                </a:lnTo>
                <a:lnTo>
                  <a:pt x="2862" y="562"/>
                </a:lnTo>
                <a:lnTo>
                  <a:pt x="2864" y="568"/>
                </a:lnTo>
                <a:lnTo>
                  <a:pt x="2870" y="574"/>
                </a:lnTo>
                <a:lnTo>
                  <a:pt x="2878" y="582"/>
                </a:lnTo>
                <a:lnTo>
                  <a:pt x="2888" y="588"/>
                </a:lnTo>
                <a:lnTo>
                  <a:pt x="2896" y="592"/>
                </a:lnTo>
                <a:lnTo>
                  <a:pt x="2910" y="598"/>
                </a:lnTo>
                <a:lnTo>
                  <a:pt x="2920" y="602"/>
                </a:lnTo>
                <a:lnTo>
                  <a:pt x="2922" y="604"/>
                </a:lnTo>
                <a:lnTo>
                  <a:pt x="2924" y="610"/>
                </a:lnTo>
                <a:lnTo>
                  <a:pt x="2926" y="614"/>
                </a:lnTo>
                <a:lnTo>
                  <a:pt x="2930" y="618"/>
                </a:lnTo>
                <a:lnTo>
                  <a:pt x="2938" y="620"/>
                </a:lnTo>
                <a:lnTo>
                  <a:pt x="2948" y="620"/>
                </a:lnTo>
                <a:lnTo>
                  <a:pt x="2972" y="616"/>
                </a:lnTo>
                <a:lnTo>
                  <a:pt x="3000" y="610"/>
                </a:lnTo>
                <a:lnTo>
                  <a:pt x="3012" y="608"/>
                </a:lnTo>
                <a:lnTo>
                  <a:pt x="3020" y="610"/>
                </a:lnTo>
                <a:lnTo>
                  <a:pt x="3026" y="612"/>
                </a:lnTo>
                <a:lnTo>
                  <a:pt x="3030" y="616"/>
                </a:lnTo>
                <a:lnTo>
                  <a:pt x="3040" y="626"/>
                </a:lnTo>
                <a:lnTo>
                  <a:pt x="3046" y="634"/>
                </a:lnTo>
                <a:lnTo>
                  <a:pt x="3054" y="640"/>
                </a:lnTo>
                <a:lnTo>
                  <a:pt x="3060" y="644"/>
                </a:lnTo>
                <a:lnTo>
                  <a:pt x="3062" y="648"/>
                </a:lnTo>
                <a:lnTo>
                  <a:pt x="3064" y="650"/>
                </a:lnTo>
                <a:lnTo>
                  <a:pt x="3064" y="654"/>
                </a:lnTo>
                <a:lnTo>
                  <a:pt x="3060" y="662"/>
                </a:lnTo>
                <a:lnTo>
                  <a:pt x="3056" y="670"/>
                </a:lnTo>
                <a:lnTo>
                  <a:pt x="3050" y="678"/>
                </a:lnTo>
                <a:lnTo>
                  <a:pt x="3046" y="684"/>
                </a:lnTo>
                <a:lnTo>
                  <a:pt x="3046" y="690"/>
                </a:lnTo>
                <a:lnTo>
                  <a:pt x="3046" y="692"/>
                </a:lnTo>
                <a:lnTo>
                  <a:pt x="3050" y="694"/>
                </a:lnTo>
                <a:lnTo>
                  <a:pt x="3056" y="698"/>
                </a:lnTo>
                <a:lnTo>
                  <a:pt x="3058" y="704"/>
                </a:lnTo>
                <a:lnTo>
                  <a:pt x="3060" y="714"/>
                </a:lnTo>
                <a:lnTo>
                  <a:pt x="3060" y="720"/>
                </a:lnTo>
                <a:lnTo>
                  <a:pt x="3062" y="724"/>
                </a:lnTo>
                <a:lnTo>
                  <a:pt x="3068" y="730"/>
                </a:lnTo>
                <a:lnTo>
                  <a:pt x="3076" y="736"/>
                </a:lnTo>
                <a:lnTo>
                  <a:pt x="3086" y="740"/>
                </a:lnTo>
                <a:lnTo>
                  <a:pt x="3092" y="740"/>
                </a:lnTo>
                <a:lnTo>
                  <a:pt x="3096" y="740"/>
                </a:lnTo>
                <a:lnTo>
                  <a:pt x="3100" y="738"/>
                </a:lnTo>
                <a:lnTo>
                  <a:pt x="3104" y="736"/>
                </a:lnTo>
                <a:lnTo>
                  <a:pt x="3110" y="736"/>
                </a:lnTo>
                <a:lnTo>
                  <a:pt x="3120" y="738"/>
                </a:lnTo>
                <a:lnTo>
                  <a:pt x="3134" y="744"/>
                </a:lnTo>
                <a:lnTo>
                  <a:pt x="3142" y="746"/>
                </a:lnTo>
                <a:lnTo>
                  <a:pt x="3150" y="748"/>
                </a:lnTo>
                <a:lnTo>
                  <a:pt x="3164" y="748"/>
                </a:lnTo>
                <a:lnTo>
                  <a:pt x="3176" y="744"/>
                </a:lnTo>
                <a:lnTo>
                  <a:pt x="3186" y="738"/>
                </a:lnTo>
                <a:lnTo>
                  <a:pt x="3200" y="730"/>
                </a:lnTo>
                <a:lnTo>
                  <a:pt x="3202" y="730"/>
                </a:lnTo>
                <a:lnTo>
                  <a:pt x="3202" y="736"/>
                </a:lnTo>
                <a:close/>
                <a:moveTo>
                  <a:pt x="2978" y="738"/>
                </a:moveTo>
                <a:lnTo>
                  <a:pt x="2978" y="738"/>
                </a:lnTo>
                <a:lnTo>
                  <a:pt x="2992" y="738"/>
                </a:lnTo>
                <a:lnTo>
                  <a:pt x="3004" y="734"/>
                </a:lnTo>
                <a:lnTo>
                  <a:pt x="3008" y="728"/>
                </a:lnTo>
                <a:lnTo>
                  <a:pt x="3010" y="720"/>
                </a:lnTo>
                <a:lnTo>
                  <a:pt x="3008" y="710"/>
                </a:lnTo>
                <a:lnTo>
                  <a:pt x="3004" y="700"/>
                </a:lnTo>
                <a:lnTo>
                  <a:pt x="2996" y="688"/>
                </a:lnTo>
                <a:lnTo>
                  <a:pt x="2986" y="678"/>
                </a:lnTo>
                <a:lnTo>
                  <a:pt x="2974" y="668"/>
                </a:lnTo>
                <a:lnTo>
                  <a:pt x="2964" y="664"/>
                </a:lnTo>
                <a:lnTo>
                  <a:pt x="2952" y="660"/>
                </a:lnTo>
                <a:lnTo>
                  <a:pt x="2940" y="662"/>
                </a:lnTo>
                <a:lnTo>
                  <a:pt x="2928" y="664"/>
                </a:lnTo>
                <a:lnTo>
                  <a:pt x="2918" y="670"/>
                </a:lnTo>
                <a:lnTo>
                  <a:pt x="2908" y="676"/>
                </a:lnTo>
                <a:lnTo>
                  <a:pt x="2898" y="684"/>
                </a:lnTo>
                <a:lnTo>
                  <a:pt x="2888" y="698"/>
                </a:lnTo>
                <a:lnTo>
                  <a:pt x="2884" y="704"/>
                </a:lnTo>
                <a:lnTo>
                  <a:pt x="2882" y="708"/>
                </a:lnTo>
                <a:lnTo>
                  <a:pt x="2884" y="714"/>
                </a:lnTo>
                <a:lnTo>
                  <a:pt x="2886" y="718"/>
                </a:lnTo>
                <a:lnTo>
                  <a:pt x="2894" y="720"/>
                </a:lnTo>
                <a:lnTo>
                  <a:pt x="2904" y="722"/>
                </a:lnTo>
                <a:lnTo>
                  <a:pt x="2914" y="724"/>
                </a:lnTo>
                <a:lnTo>
                  <a:pt x="2924" y="726"/>
                </a:lnTo>
                <a:lnTo>
                  <a:pt x="2936" y="732"/>
                </a:lnTo>
                <a:lnTo>
                  <a:pt x="2950" y="736"/>
                </a:lnTo>
                <a:lnTo>
                  <a:pt x="2962" y="738"/>
                </a:lnTo>
                <a:lnTo>
                  <a:pt x="2978" y="738"/>
                </a:lnTo>
                <a:close/>
                <a:moveTo>
                  <a:pt x="3076" y="866"/>
                </a:moveTo>
                <a:lnTo>
                  <a:pt x="3076" y="866"/>
                </a:lnTo>
                <a:lnTo>
                  <a:pt x="3086" y="852"/>
                </a:lnTo>
                <a:lnTo>
                  <a:pt x="3098" y="840"/>
                </a:lnTo>
                <a:lnTo>
                  <a:pt x="3118" y="818"/>
                </a:lnTo>
                <a:lnTo>
                  <a:pt x="3126" y="810"/>
                </a:lnTo>
                <a:lnTo>
                  <a:pt x="3128" y="806"/>
                </a:lnTo>
                <a:lnTo>
                  <a:pt x="3128" y="802"/>
                </a:lnTo>
                <a:lnTo>
                  <a:pt x="3128" y="798"/>
                </a:lnTo>
                <a:lnTo>
                  <a:pt x="3126" y="794"/>
                </a:lnTo>
                <a:lnTo>
                  <a:pt x="3122" y="792"/>
                </a:lnTo>
                <a:lnTo>
                  <a:pt x="3114" y="790"/>
                </a:lnTo>
                <a:lnTo>
                  <a:pt x="3102" y="786"/>
                </a:lnTo>
                <a:lnTo>
                  <a:pt x="3090" y="784"/>
                </a:lnTo>
                <a:lnTo>
                  <a:pt x="3084" y="786"/>
                </a:lnTo>
                <a:lnTo>
                  <a:pt x="3076" y="788"/>
                </a:lnTo>
                <a:lnTo>
                  <a:pt x="3066" y="790"/>
                </a:lnTo>
                <a:lnTo>
                  <a:pt x="3058" y="790"/>
                </a:lnTo>
                <a:lnTo>
                  <a:pt x="3050" y="786"/>
                </a:lnTo>
                <a:lnTo>
                  <a:pt x="3034" y="778"/>
                </a:lnTo>
                <a:lnTo>
                  <a:pt x="3026" y="776"/>
                </a:lnTo>
                <a:lnTo>
                  <a:pt x="3016" y="774"/>
                </a:lnTo>
                <a:lnTo>
                  <a:pt x="3006" y="772"/>
                </a:lnTo>
                <a:lnTo>
                  <a:pt x="2994" y="774"/>
                </a:lnTo>
                <a:lnTo>
                  <a:pt x="2958" y="780"/>
                </a:lnTo>
                <a:lnTo>
                  <a:pt x="2940" y="784"/>
                </a:lnTo>
                <a:lnTo>
                  <a:pt x="2932" y="788"/>
                </a:lnTo>
                <a:lnTo>
                  <a:pt x="2928" y="792"/>
                </a:lnTo>
                <a:lnTo>
                  <a:pt x="2928" y="796"/>
                </a:lnTo>
                <a:lnTo>
                  <a:pt x="2932" y="802"/>
                </a:lnTo>
                <a:lnTo>
                  <a:pt x="2932" y="804"/>
                </a:lnTo>
                <a:lnTo>
                  <a:pt x="2928" y="804"/>
                </a:lnTo>
                <a:lnTo>
                  <a:pt x="2918" y="804"/>
                </a:lnTo>
                <a:lnTo>
                  <a:pt x="2916" y="806"/>
                </a:lnTo>
                <a:lnTo>
                  <a:pt x="2914" y="808"/>
                </a:lnTo>
                <a:lnTo>
                  <a:pt x="2910" y="822"/>
                </a:lnTo>
                <a:lnTo>
                  <a:pt x="2910" y="846"/>
                </a:lnTo>
                <a:lnTo>
                  <a:pt x="2910" y="860"/>
                </a:lnTo>
                <a:lnTo>
                  <a:pt x="2912" y="872"/>
                </a:lnTo>
                <a:lnTo>
                  <a:pt x="2916" y="880"/>
                </a:lnTo>
                <a:lnTo>
                  <a:pt x="2920" y="888"/>
                </a:lnTo>
                <a:lnTo>
                  <a:pt x="2928" y="900"/>
                </a:lnTo>
                <a:lnTo>
                  <a:pt x="2930" y="906"/>
                </a:lnTo>
                <a:lnTo>
                  <a:pt x="2930" y="916"/>
                </a:lnTo>
                <a:lnTo>
                  <a:pt x="2930" y="924"/>
                </a:lnTo>
                <a:lnTo>
                  <a:pt x="2932" y="928"/>
                </a:lnTo>
                <a:lnTo>
                  <a:pt x="2936" y="930"/>
                </a:lnTo>
                <a:lnTo>
                  <a:pt x="2942" y="930"/>
                </a:lnTo>
                <a:lnTo>
                  <a:pt x="2956" y="928"/>
                </a:lnTo>
                <a:lnTo>
                  <a:pt x="2964" y="930"/>
                </a:lnTo>
                <a:lnTo>
                  <a:pt x="2974" y="934"/>
                </a:lnTo>
                <a:lnTo>
                  <a:pt x="2978" y="936"/>
                </a:lnTo>
                <a:lnTo>
                  <a:pt x="2980" y="934"/>
                </a:lnTo>
                <a:lnTo>
                  <a:pt x="2986" y="918"/>
                </a:lnTo>
                <a:lnTo>
                  <a:pt x="2988" y="914"/>
                </a:lnTo>
                <a:lnTo>
                  <a:pt x="2992" y="910"/>
                </a:lnTo>
                <a:lnTo>
                  <a:pt x="2998" y="908"/>
                </a:lnTo>
                <a:lnTo>
                  <a:pt x="3000" y="906"/>
                </a:lnTo>
                <a:lnTo>
                  <a:pt x="3002" y="902"/>
                </a:lnTo>
                <a:lnTo>
                  <a:pt x="3000" y="896"/>
                </a:lnTo>
                <a:lnTo>
                  <a:pt x="2996" y="888"/>
                </a:lnTo>
                <a:lnTo>
                  <a:pt x="2994" y="882"/>
                </a:lnTo>
                <a:lnTo>
                  <a:pt x="2994" y="880"/>
                </a:lnTo>
                <a:lnTo>
                  <a:pt x="2996" y="878"/>
                </a:lnTo>
                <a:lnTo>
                  <a:pt x="2998" y="876"/>
                </a:lnTo>
                <a:lnTo>
                  <a:pt x="3010" y="878"/>
                </a:lnTo>
                <a:lnTo>
                  <a:pt x="3022" y="880"/>
                </a:lnTo>
                <a:lnTo>
                  <a:pt x="3038" y="880"/>
                </a:lnTo>
                <a:lnTo>
                  <a:pt x="3052" y="880"/>
                </a:lnTo>
                <a:lnTo>
                  <a:pt x="3060" y="878"/>
                </a:lnTo>
                <a:lnTo>
                  <a:pt x="3066" y="876"/>
                </a:lnTo>
                <a:lnTo>
                  <a:pt x="3072" y="872"/>
                </a:lnTo>
                <a:lnTo>
                  <a:pt x="3076" y="866"/>
                </a:lnTo>
                <a:close/>
                <a:moveTo>
                  <a:pt x="2888" y="892"/>
                </a:moveTo>
                <a:lnTo>
                  <a:pt x="2888" y="892"/>
                </a:lnTo>
                <a:lnTo>
                  <a:pt x="2884" y="884"/>
                </a:lnTo>
                <a:lnTo>
                  <a:pt x="2880" y="882"/>
                </a:lnTo>
                <a:lnTo>
                  <a:pt x="2876" y="882"/>
                </a:lnTo>
                <a:lnTo>
                  <a:pt x="2872" y="884"/>
                </a:lnTo>
                <a:lnTo>
                  <a:pt x="2868" y="886"/>
                </a:lnTo>
                <a:lnTo>
                  <a:pt x="2864" y="888"/>
                </a:lnTo>
                <a:lnTo>
                  <a:pt x="2858" y="884"/>
                </a:lnTo>
                <a:lnTo>
                  <a:pt x="2852" y="876"/>
                </a:lnTo>
                <a:lnTo>
                  <a:pt x="2846" y="868"/>
                </a:lnTo>
                <a:lnTo>
                  <a:pt x="2838" y="862"/>
                </a:lnTo>
                <a:lnTo>
                  <a:pt x="2824" y="854"/>
                </a:lnTo>
                <a:lnTo>
                  <a:pt x="2820" y="850"/>
                </a:lnTo>
                <a:lnTo>
                  <a:pt x="2820" y="848"/>
                </a:lnTo>
                <a:lnTo>
                  <a:pt x="2826" y="846"/>
                </a:lnTo>
                <a:lnTo>
                  <a:pt x="2838" y="842"/>
                </a:lnTo>
                <a:lnTo>
                  <a:pt x="2850" y="838"/>
                </a:lnTo>
                <a:lnTo>
                  <a:pt x="2856" y="836"/>
                </a:lnTo>
                <a:lnTo>
                  <a:pt x="2856" y="832"/>
                </a:lnTo>
                <a:lnTo>
                  <a:pt x="2852" y="830"/>
                </a:lnTo>
                <a:lnTo>
                  <a:pt x="2848" y="828"/>
                </a:lnTo>
                <a:lnTo>
                  <a:pt x="2846" y="826"/>
                </a:lnTo>
                <a:lnTo>
                  <a:pt x="2846" y="822"/>
                </a:lnTo>
                <a:lnTo>
                  <a:pt x="2852" y="818"/>
                </a:lnTo>
                <a:lnTo>
                  <a:pt x="2860" y="814"/>
                </a:lnTo>
                <a:lnTo>
                  <a:pt x="2862" y="808"/>
                </a:lnTo>
                <a:lnTo>
                  <a:pt x="2862" y="804"/>
                </a:lnTo>
                <a:lnTo>
                  <a:pt x="2856" y="800"/>
                </a:lnTo>
                <a:lnTo>
                  <a:pt x="2848" y="798"/>
                </a:lnTo>
                <a:lnTo>
                  <a:pt x="2838" y="796"/>
                </a:lnTo>
                <a:lnTo>
                  <a:pt x="2824" y="798"/>
                </a:lnTo>
                <a:lnTo>
                  <a:pt x="2810" y="802"/>
                </a:lnTo>
                <a:lnTo>
                  <a:pt x="2796" y="806"/>
                </a:lnTo>
                <a:lnTo>
                  <a:pt x="2782" y="806"/>
                </a:lnTo>
                <a:lnTo>
                  <a:pt x="2770" y="804"/>
                </a:lnTo>
                <a:lnTo>
                  <a:pt x="2760" y="800"/>
                </a:lnTo>
                <a:lnTo>
                  <a:pt x="2750" y="796"/>
                </a:lnTo>
                <a:lnTo>
                  <a:pt x="2740" y="794"/>
                </a:lnTo>
                <a:lnTo>
                  <a:pt x="2728" y="794"/>
                </a:lnTo>
                <a:lnTo>
                  <a:pt x="2718" y="798"/>
                </a:lnTo>
                <a:lnTo>
                  <a:pt x="2694" y="808"/>
                </a:lnTo>
                <a:lnTo>
                  <a:pt x="2686" y="812"/>
                </a:lnTo>
                <a:lnTo>
                  <a:pt x="2680" y="818"/>
                </a:lnTo>
                <a:lnTo>
                  <a:pt x="2676" y="822"/>
                </a:lnTo>
                <a:lnTo>
                  <a:pt x="2678" y="826"/>
                </a:lnTo>
                <a:lnTo>
                  <a:pt x="2682" y="832"/>
                </a:lnTo>
                <a:lnTo>
                  <a:pt x="2694" y="838"/>
                </a:lnTo>
                <a:lnTo>
                  <a:pt x="2702" y="840"/>
                </a:lnTo>
                <a:lnTo>
                  <a:pt x="2712" y="846"/>
                </a:lnTo>
                <a:lnTo>
                  <a:pt x="2718" y="850"/>
                </a:lnTo>
                <a:lnTo>
                  <a:pt x="2724" y="856"/>
                </a:lnTo>
                <a:lnTo>
                  <a:pt x="2726" y="862"/>
                </a:lnTo>
                <a:lnTo>
                  <a:pt x="2724" y="866"/>
                </a:lnTo>
                <a:lnTo>
                  <a:pt x="2722" y="872"/>
                </a:lnTo>
                <a:lnTo>
                  <a:pt x="2716" y="876"/>
                </a:lnTo>
                <a:lnTo>
                  <a:pt x="2710" y="880"/>
                </a:lnTo>
                <a:lnTo>
                  <a:pt x="2704" y="882"/>
                </a:lnTo>
                <a:lnTo>
                  <a:pt x="2698" y="882"/>
                </a:lnTo>
                <a:lnTo>
                  <a:pt x="2688" y="880"/>
                </a:lnTo>
                <a:lnTo>
                  <a:pt x="2678" y="874"/>
                </a:lnTo>
                <a:lnTo>
                  <a:pt x="2668" y="866"/>
                </a:lnTo>
                <a:lnTo>
                  <a:pt x="2660" y="860"/>
                </a:lnTo>
                <a:lnTo>
                  <a:pt x="2650" y="856"/>
                </a:lnTo>
                <a:lnTo>
                  <a:pt x="2646" y="856"/>
                </a:lnTo>
                <a:lnTo>
                  <a:pt x="2642" y="858"/>
                </a:lnTo>
                <a:lnTo>
                  <a:pt x="2636" y="860"/>
                </a:lnTo>
                <a:lnTo>
                  <a:pt x="2632" y="864"/>
                </a:lnTo>
                <a:lnTo>
                  <a:pt x="2630" y="872"/>
                </a:lnTo>
                <a:lnTo>
                  <a:pt x="2632" y="880"/>
                </a:lnTo>
                <a:lnTo>
                  <a:pt x="2636" y="888"/>
                </a:lnTo>
                <a:lnTo>
                  <a:pt x="2646" y="896"/>
                </a:lnTo>
                <a:lnTo>
                  <a:pt x="2656" y="904"/>
                </a:lnTo>
                <a:lnTo>
                  <a:pt x="2672" y="912"/>
                </a:lnTo>
                <a:lnTo>
                  <a:pt x="2688" y="918"/>
                </a:lnTo>
                <a:lnTo>
                  <a:pt x="2704" y="924"/>
                </a:lnTo>
                <a:lnTo>
                  <a:pt x="2722" y="932"/>
                </a:lnTo>
                <a:lnTo>
                  <a:pt x="2734" y="940"/>
                </a:lnTo>
                <a:lnTo>
                  <a:pt x="2746" y="952"/>
                </a:lnTo>
                <a:lnTo>
                  <a:pt x="2756" y="962"/>
                </a:lnTo>
                <a:lnTo>
                  <a:pt x="2772" y="982"/>
                </a:lnTo>
                <a:lnTo>
                  <a:pt x="2782" y="988"/>
                </a:lnTo>
                <a:lnTo>
                  <a:pt x="2792" y="992"/>
                </a:lnTo>
                <a:lnTo>
                  <a:pt x="2800" y="992"/>
                </a:lnTo>
                <a:lnTo>
                  <a:pt x="2806" y="988"/>
                </a:lnTo>
                <a:lnTo>
                  <a:pt x="2810" y="984"/>
                </a:lnTo>
                <a:lnTo>
                  <a:pt x="2810" y="978"/>
                </a:lnTo>
                <a:lnTo>
                  <a:pt x="2812" y="972"/>
                </a:lnTo>
                <a:lnTo>
                  <a:pt x="2814" y="966"/>
                </a:lnTo>
                <a:lnTo>
                  <a:pt x="2816" y="964"/>
                </a:lnTo>
                <a:lnTo>
                  <a:pt x="2822" y="964"/>
                </a:lnTo>
                <a:lnTo>
                  <a:pt x="2830" y="966"/>
                </a:lnTo>
                <a:lnTo>
                  <a:pt x="2840" y="966"/>
                </a:lnTo>
                <a:lnTo>
                  <a:pt x="2850" y="964"/>
                </a:lnTo>
                <a:lnTo>
                  <a:pt x="2860" y="960"/>
                </a:lnTo>
                <a:lnTo>
                  <a:pt x="2868" y="956"/>
                </a:lnTo>
                <a:lnTo>
                  <a:pt x="2876" y="948"/>
                </a:lnTo>
                <a:lnTo>
                  <a:pt x="2880" y="940"/>
                </a:lnTo>
                <a:lnTo>
                  <a:pt x="2882" y="932"/>
                </a:lnTo>
                <a:lnTo>
                  <a:pt x="2882" y="922"/>
                </a:lnTo>
                <a:lnTo>
                  <a:pt x="2884" y="918"/>
                </a:lnTo>
                <a:lnTo>
                  <a:pt x="2888" y="910"/>
                </a:lnTo>
                <a:lnTo>
                  <a:pt x="2888" y="908"/>
                </a:lnTo>
                <a:lnTo>
                  <a:pt x="2890" y="904"/>
                </a:lnTo>
                <a:lnTo>
                  <a:pt x="2890" y="900"/>
                </a:lnTo>
                <a:lnTo>
                  <a:pt x="2888" y="892"/>
                </a:lnTo>
                <a:close/>
                <a:moveTo>
                  <a:pt x="2794" y="1126"/>
                </a:moveTo>
                <a:lnTo>
                  <a:pt x="2794" y="1126"/>
                </a:lnTo>
                <a:lnTo>
                  <a:pt x="2784" y="1136"/>
                </a:lnTo>
                <a:lnTo>
                  <a:pt x="2776" y="1142"/>
                </a:lnTo>
                <a:lnTo>
                  <a:pt x="2768" y="1146"/>
                </a:lnTo>
                <a:lnTo>
                  <a:pt x="2760" y="1148"/>
                </a:lnTo>
                <a:lnTo>
                  <a:pt x="2756" y="1150"/>
                </a:lnTo>
                <a:lnTo>
                  <a:pt x="2754" y="1152"/>
                </a:lnTo>
                <a:lnTo>
                  <a:pt x="2756" y="1154"/>
                </a:lnTo>
                <a:lnTo>
                  <a:pt x="2762" y="1162"/>
                </a:lnTo>
                <a:lnTo>
                  <a:pt x="2772" y="1168"/>
                </a:lnTo>
                <a:lnTo>
                  <a:pt x="2786" y="1172"/>
                </a:lnTo>
                <a:lnTo>
                  <a:pt x="2826" y="1180"/>
                </a:lnTo>
                <a:lnTo>
                  <a:pt x="2836" y="1182"/>
                </a:lnTo>
                <a:lnTo>
                  <a:pt x="2848" y="1186"/>
                </a:lnTo>
                <a:lnTo>
                  <a:pt x="2864" y="1194"/>
                </a:lnTo>
                <a:lnTo>
                  <a:pt x="2872" y="1196"/>
                </a:lnTo>
                <a:lnTo>
                  <a:pt x="2880" y="1196"/>
                </a:lnTo>
                <a:lnTo>
                  <a:pt x="2888" y="1194"/>
                </a:lnTo>
                <a:lnTo>
                  <a:pt x="2896" y="1190"/>
                </a:lnTo>
                <a:lnTo>
                  <a:pt x="2902" y="1184"/>
                </a:lnTo>
                <a:lnTo>
                  <a:pt x="2908" y="1182"/>
                </a:lnTo>
                <a:lnTo>
                  <a:pt x="2916" y="1180"/>
                </a:lnTo>
                <a:lnTo>
                  <a:pt x="2924" y="1180"/>
                </a:lnTo>
                <a:lnTo>
                  <a:pt x="2926" y="1176"/>
                </a:lnTo>
                <a:lnTo>
                  <a:pt x="2930" y="1172"/>
                </a:lnTo>
                <a:lnTo>
                  <a:pt x="2932" y="1166"/>
                </a:lnTo>
                <a:lnTo>
                  <a:pt x="2932" y="1164"/>
                </a:lnTo>
                <a:lnTo>
                  <a:pt x="2928" y="1164"/>
                </a:lnTo>
                <a:lnTo>
                  <a:pt x="2922" y="1164"/>
                </a:lnTo>
                <a:lnTo>
                  <a:pt x="2916" y="1162"/>
                </a:lnTo>
                <a:lnTo>
                  <a:pt x="2910" y="1158"/>
                </a:lnTo>
                <a:lnTo>
                  <a:pt x="2904" y="1150"/>
                </a:lnTo>
                <a:lnTo>
                  <a:pt x="2900" y="1142"/>
                </a:lnTo>
                <a:lnTo>
                  <a:pt x="2896" y="1138"/>
                </a:lnTo>
                <a:lnTo>
                  <a:pt x="2892" y="1136"/>
                </a:lnTo>
                <a:lnTo>
                  <a:pt x="2888" y="1134"/>
                </a:lnTo>
                <a:lnTo>
                  <a:pt x="2876" y="1130"/>
                </a:lnTo>
                <a:lnTo>
                  <a:pt x="2868" y="1124"/>
                </a:lnTo>
                <a:lnTo>
                  <a:pt x="2858" y="1114"/>
                </a:lnTo>
                <a:lnTo>
                  <a:pt x="2848" y="1102"/>
                </a:lnTo>
                <a:lnTo>
                  <a:pt x="2838" y="1096"/>
                </a:lnTo>
                <a:lnTo>
                  <a:pt x="2830" y="1094"/>
                </a:lnTo>
                <a:lnTo>
                  <a:pt x="2822" y="1094"/>
                </a:lnTo>
                <a:lnTo>
                  <a:pt x="2816" y="1098"/>
                </a:lnTo>
                <a:lnTo>
                  <a:pt x="2808" y="1104"/>
                </a:lnTo>
                <a:lnTo>
                  <a:pt x="2794" y="1126"/>
                </a:lnTo>
                <a:close/>
                <a:moveTo>
                  <a:pt x="2544" y="400"/>
                </a:moveTo>
                <a:lnTo>
                  <a:pt x="2544" y="400"/>
                </a:lnTo>
                <a:lnTo>
                  <a:pt x="2544" y="408"/>
                </a:lnTo>
                <a:lnTo>
                  <a:pt x="2546" y="410"/>
                </a:lnTo>
                <a:lnTo>
                  <a:pt x="2550" y="408"/>
                </a:lnTo>
                <a:lnTo>
                  <a:pt x="2554" y="406"/>
                </a:lnTo>
                <a:lnTo>
                  <a:pt x="2560" y="404"/>
                </a:lnTo>
                <a:lnTo>
                  <a:pt x="2566" y="402"/>
                </a:lnTo>
                <a:lnTo>
                  <a:pt x="2572" y="406"/>
                </a:lnTo>
                <a:lnTo>
                  <a:pt x="2580" y="412"/>
                </a:lnTo>
                <a:lnTo>
                  <a:pt x="2586" y="422"/>
                </a:lnTo>
                <a:lnTo>
                  <a:pt x="2586" y="426"/>
                </a:lnTo>
                <a:lnTo>
                  <a:pt x="2582" y="428"/>
                </a:lnTo>
                <a:lnTo>
                  <a:pt x="2576" y="428"/>
                </a:lnTo>
                <a:lnTo>
                  <a:pt x="2558" y="428"/>
                </a:lnTo>
                <a:lnTo>
                  <a:pt x="2548" y="428"/>
                </a:lnTo>
                <a:lnTo>
                  <a:pt x="2540" y="430"/>
                </a:lnTo>
                <a:lnTo>
                  <a:pt x="2538" y="432"/>
                </a:lnTo>
                <a:lnTo>
                  <a:pt x="2538" y="436"/>
                </a:lnTo>
                <a:lnTo>
                  <a:pt x="2538" y="442"/>
                </a:lnTo>
                <a:lnTo>
                  <a:pt x="2542" y="446"/>
                </a:lnTo>
                <a:lnTo>
                  <a:pt x="2550" y="450"/>
                </a:lnTo>
                <a:lnTo>
                  <a:pt x="2560" y="452"/>
                </a:lnTo>
                <a:lnTo>
                  <a:pt x="2574" y="450"/>
                </a:lnTo>
                <a:lnTo>
                  <a:pt x="2592" y="446"/>
                </a:lnTo>
                <a:lnTo>
                  <a:pt x="2612" y="442"/>
                </a:lnTo>
                <a:lnTo>
                  <a:pt x="2622" y="440"/>
                </a:lnTo>
                <a:lnTo>
                  <a:pt x="2628" y="442"/>
                </a:lnTo>
                <a:lnTo>
                  <a:pt x="2628" y="444"/>
                </a:lnTo>
                <a:lnTo>
                  <a:pt x="2630" y="448"/>
                </a:lnTo>
                <a:lnTo>
                  <a:pt x="2634" y="450"/>
                </a:lnTo>
                <a:lnTo>
                  <a:pt x="2644" y="452"/>
                </a:lnTo>
                <a:lnTo>
                  <a:pt x="2660" y="450"/>
                </a:lnTo>
                <a:lnTo>
                  <a:pt x="2670" y="450"/>
                </a:lnTo>
                <a:lnTo>
                  <a:pt x="2678" y="450"/>
                </a:lnTo>
                <a:lnTo>
                  <a:pt x="2684" y="452"/>
                </a:lnTo>
                <a:lnTo>
                  <a:pt x="2688" y="454"/>
                </a:lnTo>
                <a:lnTo>
                  <a:pt x="2696" y="462"/>
                </a:lnTo>
                <a:lnTo>
                  <a:pt x="2700" y="470"/>
                </a:lnTo>
                <a:lnTo>
                  <a:pt x="2708" y="478"/>
                </a:lnTo>
                <a:lnTo>
                  <a:pt x="2712" y="482"/>
                </a:lnTo>
                <a:lnTo>
                  <a:pt x="2718" y="486"/>
                </a:lnTo>
                <a:lnTo>
                  <a:pt x="2724" y="488"/>
                </a:lnTo>
                <a:lnTo>
                  <a:pt x="2734" y="490"/>
                </a:lnTo>
                <a:lnTo>
                  <a:pt x="2746" y="490"/>
                </a:lnTo>
                <a:lnTo>
                  <a:pt x="2758" y="488"/>
                </a:lnTo>
                <a:lnTo>
                  <a:pt x="2768" y="486"/>
                </a:lnTo>
                <a:lnTo>
                  <a:pt x="2776" y="484"/>
                </a:lnTo>
                <a:lnTo>
                  <a:pt x="2780" y="480"/>
                </a:lnTo>
                <a:lnTo>
                  <a:pt x="2782" y="478"/>
                </a:lnTo>
                <a:lnTo>
                  <a:pt x="2780" y="474"/>
                </a:lnTo>
                <a:lnTo>
                  <a:pt x="2778" y="470"/>
                </a:lnTo>
                <a:lnTo>
                  <a:pt x="2772" y="462"/>
                </a:lnTo>
                <a:lnTo>
                  <a:pt x="2754" y="446"/>
                </a:lnTo>
                <a:lnTo>
                  <a:pt x="2750" y="442"/>
                </a:lnTo>
                <a:lnTo>
                  <a:pt x="2750" y="440"/>
                </a:lnTo>
                <a:lnTo>
                  <a:pt x="2752" y="438"/>
                </a:lnTo>
                <a:lnTo>
                  <a:pt x="2758" y="436"/>
                </a:lnTo>
                <a:lnTo>
                  <a:pt x="2762" y="432"/>
                </a:lnTo>
                <a:lnTo>
                  <a:pt x="2762" y="428"/>
                </a:lnTo>
                <a:lnTo>
                  <a:pt x="2762" y="422"/>
                </a:lnTo>
                <a:lnTo>
                  <a:pt x="2756" y="418"/>
                </a:lnTo>
                <a:lnTo>
                  <a:pt x="2750" y="414"/>
                </a:lnTo>
                <a:lnTo>
                  <a:pt x="2738" y="410"/>
                </a:lnTo>
                <a:lnTo>
                  <a:pt x="2724" y="408"/>
                </a:lnTo>
                <a:lnTo>
                  <a:pt x="2704" y="404"/>
                </a:lnTo>
                <a:lnTo>
                  <a:pt x="2702" y="402"/>
                </a:lnTo>
                <a:lnTo>
                  <a:pt x="2700" y="400"/>
                </a:lnTo>
                <a:lnTo>
                  <a:pt x="2698" y="398"/>
                </a:lnTo>
                <a:lnTo>
                  <a:pt x="2696" y="396"/>
                </a:lnTo>
                <a:lnTo>
                  <a:pt x="2690" y="392"/>
                </a:lnTo>
                <a:lnTo>
                  <a:pt x="2678" y="388"/>
                </a:lnTo>
                <a:lnTo>
                  <a:pt x="2664" y="384"/>
                </a:lnTo>
                <a:lnTo>
                  <a:pt x="2656" y="384"/>
                </a:lnTo>
                <a:lnTo>
                  <a:pt x="2648" y="388"/>
                </a:lnTo>
                <a:lnTo>
                  <a:pt x="2644" y="392"/>
                </a:lnTo>
                <a:lnTo>
                  <a:pt x="2642" y="394"/>
                </a:lnTo>
                <a:lnTo>
                  <a:pt x="2638" y="396"/>
                </a:lnTo>
                <a:lnTo>
                  <a:pt x="2636" y="394"/>
                </a:lnTo>
                <a:lnTo>
                  <a:pt x="2632" y="386"/>
                </a:lnTo>
                <a:lnTo>
                  <a:pt x="2630" y="382"/>
                </a:lnTo>
                <a:lnTo>
                  <a:pt x="2624" y="378"/>
                </a:lnTo>
                <a:lnTo>
                  <a:pt x="2610" y="370"/>
                </a:lnTo>
                <a:lnTo>
                  <a:pt x="2592" y="364"/>
                </a:lnTo>
                <a:lnTo>
                  <a:pt x="2574" y="360"/>
                </a:lnTo>
                <a:lnTo>
                  <a:pt x="2554" y="358"/>
                </a:lnTo>
                <a:lnTo>
                  <a:pt x="2536" y="360"/>
                </a:lnTo>
                <a:lnTo>
                  <a:pt x="2530" y="364"/>
                </a:lnTo>
                <a:lnTo>
                  <a:pt x="2524" y="366"/>
                </a:lnTo>
                <a:lnTo>
                  <a:pt x="2520" y="372"/>
                </a:lnTo>
                <a:lnTo>
                  <a:pt x="2516" y="378"/>
                </a:lnTo>
                <a:lnTo>
                  <a:pt x="2516" y="388"/>
                </a:lnTo>
                <a:lnTo>
                  <a:pt x="2516" y="390"/>
                </a:lnTo>
                <a:lnTo>
                  <a:pt x="2518" y="392"/>
                </a:lnTo>
                <a:lnTo>
                  <a:pt x="2522" y="392"/>
                </a:lnTo>
                <a:lnTo>
                  <a:pt x="2528" y="392"/>
                </a:lnTo>
                <a:lnTo>
                  <a:pt x="2534" y="390"/>
                </a:lnTo>
                <a:lnTo>
                  <a:pt x="2540" y="390"/>
                </a:lnTo>
                <a:lnTo>
                  <a:pt x="2544" y="392"/>
                </a:lnTo>
                <a:lnTo>
                  <a:pt x="2544" y="400"/>
                </a:lnTo>
                <a:close/>
                <a:moveTo>
                  <a:pt x="3116" y="190"/>
                </a:moveTo>
                <a:lnTo>
                  <a:pt x="3116" y="190"/>
                </a:lnTo>
                <a:lnTo>
                  <a:pt x="3124" y="194"/>
                </a:lnTo>
                <a:lnTo>
                  <a:pt x="3132" y="196"/>
                </a:lnTo>
                <a:lnTo>
                  <a:pt x="3146" y="194"/>
                </a:lnTo>
                <a:lnTo>
                  <a:pt x="3154" y="194"/>
                </a:lnTo>
                <a:lnTo>
                  <a:pt x="3152" y="196"/>
                </a:lnTo>
                <a:lnTo>
                  <a:pt x="3146" y="200"/>
                </a:lnTo>
                <a:lnTo>
                  <a:pt x="3140" y="206"/>
                </a:lnTo>
                <a:lnTo>
                  <a:pt x="3136" y="210"/>
                </a:lnTo>
                <a:lnTo>
                  <a:pt x="3134" y="216"/>
                </a:lnTo>
                <a:lnTo>
                  <a:pt x="3134" y="220"/>
                </a:lnTo>
                <a:lnTo>
                  <a:pt x="3138" y="226"/>
                </a:lnTo>
                <a:lnTo>
                  <a:pt x="3144" y="230"/>
                </a:lnTo>
                <a:lnTo>
                  <a:pt x="3154" y="234"/>
                </a:lnTo>
                <a:lnTo>
                  <a:pt x="3168" y="238"/>
                </a:lnTo>
                <a:lnTo>
                  <a:pt x="3182" y="242"/>
                </a:lnTo>
                <a:lnTo>
                  <a:pt x="3194" y="248"/>
                </a:lnTo>
                <a:lnTo>
                  <a:pt x="3216" y="256"/>
                </a:lnTo>
                <a:lnTo>
                  <a:pt x="3228" y="258"/>
                </a:lnTo>
                <a:lnTo>
                  <a:pt x="3240" y="258"/>
                </a:lnTo>
                <a:lnTo>
                  <a:pt x="3252" y="254"/>
                </a:lnTo>
                <a:lnTo>
                  <a:pt x="3264" y="246"/>
                </a:lnTo>
                <a:lnTo>
                  <a:pt x="3280" y="238"/>
                </a:lnTo>
                <a:lnTo>
                  <a:pt x="3294" y="232"/>
                </a:lnTo>
                <a:lnTo>
                  <a:pt x="3306" y="228"/>
                </a:lnTo>
                <a:lnTo>
                  <a:pt x="3318" y="226"/>
                </a:lnTo>
                <a:lnTo>
                  <a:pt x="3326" y="226"/>
                </a:lnTo>
                <a:lnTo>
                  <a:pt x="3330" y="226"/>
                </a:lnTo>
                <a:lnTo>
                  <a:pt x="3328" y="228"/>
                </a:lnTo>
                <a:lnTo>
                  <a:pt x="3322" y="230"/>
                </a:lnTo>
                <a:lnTo>
                  <a:pt x="3296" y="238"/>
                </a:lnTo>
                <a:lnTo>
                  <a:pt x="3286" y="244"/>
                </a:lnTo>
                <a:lnTo>
                  <a:pt x="3278" y="248"/>
                </a:lnTo>
                <a:lnTo>
                  <a:pt x="3276" y="252"/>
                </a:lnTo>
                <a:lnTo>
                  <a:pt x="3276" y="254"/>
                </a:lnTo>
                <a:lnTo>
                  <a:pt x="3276" y="256"/>
                </a:lnTo>
                <a:lnTo>
                  <a:pt x="3280" y="260"/>
                </a:lnTo>
                <a:lnTo>
                  <a:pt x="3296" y="264"/>
                </a:lnTo>
                <a:lnTo>
                  <a:pt x="3326" y="268"/>
                </a:lnTo>
                <a:lnTo>
                  <a:pt x="3356" y="268"/>
                </a:lnTo>
                <a:lnTo>
                  <a:pt x="3376" y="266"/>
                </a:lnTo>
                <a:lnTo>
                  <a:pt x="3390" y="264"/>
                </a:lnTo>
                <a:lnTo>
                  <a:pt x="3398" y="260"/>
                </a:lnTo>
                <a:lnTo>
                  <a:pt x="3406" y="254"/>
                </a:lnTo>
                <a:lnTo>
                  <a:pt x="3410" y="254"/>
                </a:lnTo>
                <a:lnTo>
                  <a:pt x="3418" y="256"/>
                </a:lnTo>
                <a:lnTo>
                  <a:pt x="3430" y="260"/>
                </a:lnTo>
                <a:lnTo>
                  <a:pt x="3446" y="262"/>
                </a:lnTo>
                <a:lnTo>
                  <a:pt x="3468" y="260"/>
                </a:lnTo>
                <a:lnTo>
                  <a:pt x="3490" y="256"/>
                </a:lnTo>
                <a:lnTo>
                  <a:pt x="3514" y="248"/>
                </a:lnTo>
                <a:lnTo>
                  <a:pt x="3540" y="240"/>
                </a:lnTo>
                <a:lnTo>
                  <a:pt x="3568" y="230"/>
                </a:lnTo>
                <a:lnTo>
                  <a:pt x="3592" y="216"/>
                </a:lnTo>
                <a:lnTo>
                  <a:pt x="3618" y="204"/>
                </a:lnTo>
                <a:lnTo>
                  <a:pt x="3618" y="206"/>
                </a:lnTo>
                <a:lnTo>
                  <a:pt x="3612" y="212"/>
                </a:lnTo>
                <a:lnTo>
                  <a:pt x="3608" y="220"/>
                </a:lnTo>
                <a:lnTo>
                  <a:pt x="3606" y="224"/>
                </a:lnTo>
                <a:lnTo>
                  <a:pt x="3606" y="226"/>
                </a:lnTo>
                <a:lnTo>
                  <a:pt x="3608" y="230"/>
                </a:lnTo>
                <a:lnTo>
                  <a:pt x="3612" y="232"/>
                </a:lnTo>
                <a:lnTo>
                  <a:pt x="3620" y="234"/>
                </a:lnTo>
                <a:lnTo>
                  <a:pt x="3630" y="236"/>
                </a:lnTo>
                <a:lnTo>
                  <a:pt x="3648" y="238"/>
                </a:lnTo>
                <a:lnTo>
                  <a:pt x="3656" y="238"/>
                </a:lnTo>
                <a:lnTo>
                  <a:pt x="3656" y="240"/>
                </a:lnTo>
                <a:lnTo>
                  <a:pt x="3654" y="240"/>
                </a:lnTo>
                <a:lnTo>
                  <a:pt x="3642" y="244"/>
                </a:lnTo>
                <a:lnTo>
                  <a:pt x="3596" y="252"/>
                </a:lnTo>
                <a:lnTo>
                  <a:pt x="3524" y="266"/>
                </a:lnTo>
                <a:lnTo>
                  <a:pt x="3460" y="278"/>
                </a:lnTo>
                <a:lnTo>
                  <a:pt x="3442" y="282"/>
                </a:lnTo>
                <a:lnTo>
                  <a:pt x="3434" y="284"/>
                </a:lnTo>
                <a:lnTo>
                  <a:pt x="3432" y="286"/>
                </a:lnTo>
                <a:lnTo>
                  <a:pt x="3430" y="288"/>
                </a:lnTo>
                <a:lnTo>
                  <a:pt x="3436" y="292"/>
                </a:lnTo>
                <a:lnTo>
                  <a:pt x="3458" y="308"/>
                </a:lnTo>
                <a:lnTo>
                  <a:pt x="3474" y="318"/>
                </a:lnTo>
                <a:lnTo>
                  <a:pt x="3490" y="326"/>
                </a:lnTo>
                <a:lnTo>
                  <a:pt x="3514" y="336"/>
                </a:lnTo>
                <a:lnTo>
                  <a:pt x="3522" y="340"/>
                </a:lnTo>
                <a:lnTo>
                  <a:pt x="3524" y="342"/>
                </a:lnTo>
                <a:lnTo>
                  <a:pt x="3520" y="344"/>
                </a:lnTo>
                <a:lnTo>
                  <a:pt x="3508" y="346"/>
                </a:lnTo>
                <a:lnTo>
                  <a:pt x="3494" y="348"/>
                </a:lnTo>
                <a:lnTo>
                  <a:pt x="3484" y="346"/>
                </a:lnTo>
                <a:lnTo>
                  <a:pt x="3474" y="342"/>
                </a:lnTo>
                <a:lnTo>
                  <a:pt x="3466" y="334"/>
                </a:lnTo>
                <a:lnTo>
                  <a:pt x="3452" y="318"/>
                </a:lnTo>
                <a:lnTo>
                  <a:pt x="3440" y="310"/>
                </a:lnTo>
                <a:lnTo>
                  <a:pt x="3428" y="304"/>
                </a:lnTo>
                <a:lnTo>
                  <a:pt x="3410" y="298"/>
                </a:lnTo>
                <a:lnTo>
                  <a:pt x="3388" y="292"/>
                </a:lnTo>
                <a:lnTo>
                  <a:pt x="3364" y="288"/>
                </a:lnTo>
                <a:lnTo>
                  <a:pt x="3340" y="284"/>
                </a:lnTo>
                <a:lnTo>
                  <a:pt x="3318" y="284"/>
                </a:lnTo>
                <a:lnTo>
                  <a:pt x="3300" y="286"/>
                </a:lnTo>
                <a:lnTo>
                  <a:pt x="3294" y="288"/>
                </a:lnTo>
                <a:lnTo>
                  <a:pt x="3288" y="290"/>
                </a:lnTo>
                <a:lnTo>
                  <a:pt x="3284" y="294"/>
                </a:lnTo>
                <a:lnTo>
                  <a:pt x="3282" y="298"/>
                </a:lnTo>
                <a:lnTo>
                  <a:pt x="3282" y="312"/>
                </a:lnTo>
                <a:lnTo>
                  <a:pt x="3284" y="316"/>
                </a:lnTo>
                <a:lnTo>
                  <a:pt x="3286" y="320"/>
                </a:lnTo>
                <a:lnTo>
                  <a:pt x="3300" y="326"/>
                </a:lnTo>
                <a:lnTo>
                  <a:pt x="3322" y="336"/>
                </a:lnTo>
                <a:lnTo>
                  <a:pt x="3336" y="342"/>
                </a:lnTo>
                <a:lnTo>
                  <a:pt x="3348" y="348"/>
                </a:lnTo>
                <a:lnTo>
                  <a:pt x="3366" y="362"/>
                </a:lnTo>
                <a:lnTo>
                  <a:pt x="3372" y="368"/>
                </a:lnTo>
                <a:lnTo>
                  <a:pt x="3376" y="374"/>
                </a:lnTo>
                <a:lnTo>
                  <a:pt x="3374" y="378"/>
                </a:lnTo>
                <a:lnTo>
                  <a:pt x="3370" y="380"/>
                </a:lnTo>
                <a:lnTo>
                  <a:pt x="3362" y="382"/>
                </a:lnTo>
                <a:lnTo>
                  <a:pt x="3358" y="384"/>
                </a:lnTo>
                <a:lnTo>
                  <a:pt x="3356" y="386"/>
                </a:lnTo>
                <a:lnTo>
                  <a:pt x="3358" y="390"/>
                </a:lnTo>
                <a:lnTo>
                  <a:pt x="3362" y="392"/>
                </a:lnTo>
                <a:lnTo>
                  <a:pt x="3370" y="394"/>
                </a:lnTo>
                <a:lnTo>
                  <a:pt x="3380" y="396"/>
                </a:lnTo>
                <a:lnTo>
                  <a:pt x="3394" y="398"/>
                </a:lnTo>
                <a:lnTo>
                  <a:pt x="3408" y="400"/>
                </a:lnTo>
                <a:lnTo>
                  <a:pt x="3420" y="402"/>
                </a:lnTo>
                <a:lnTo>
                  <a:pt x="3430" y="406"/>
                </a:lnTo>
                <a:lnTo>
                  <a:pt x="3434" y="408"/>
                </a:lnTo>
                <a:lnTo>
                  <a:pt x="3436" y="410"/>
                </a:lnTo>
                <a:lnTo>
                  <a:pt x="3434" y="412"/>
                </a:lnTo>
                <a:lnTo>
                  <a:pt x="3424" y="412"/>
                </a:lnTo>
                <a:lnTo>
                  <a:pt x="3412" y="410"/>
                </a:lnTo>
                <a:lnTo>
                  <a:pt x="3392" y="408"/>
                </a:lnTo>
                <a:lnTo>
                  <a:pt x="3370" y="408"/>
                </a:lnTo>
                <a:lnTo>
                  <a:pt x="3322" y="410"/>
                </a:lnTo>
                <a:lnTo>
                  <a:pt x="3300" y="412"/>
                </a:lnTo>
                <a:lnTo>
                  <a:pt x="3280" y="414"/>
                </a:lnTo>
                <a:lnTo>
                  <a:pt x="3264" y="420"/>
                </a:lnTo>
                <a:lnTo>
                  <a:pt x="3254" y="424"/>
                </a:lnTo>
                <a:lnTo>
                  <a:pt x="3250" y="430"/>
                </a:lnTo>
                <a:lnTo>
                  <a:pt x="3244" y="438"/>
                </a:lnTo>
                <a:lnTo>
                  <a:pt x="3242" y="446"/>
                </a:lnTo>
                <a:lnTo>
                  <a:pt x="3240" y="452"/>
                </a:lnTo>
                <a:lnTo>
                  <a:pt x="3242" y="458"/>
                </a:lnTo>
                <a:lnTo>
                  <a:pt x="3248" y="462"/>
                </a:lnTo>
                <a:lnTo>
                  <a:pt x="3256" y="464"/>
                </a:lnTo>
                <a:lnTo>
                  <a:pt x="3268" y="464"/>
                </a:lnTo>
                <a:lnTo>
                  <a:pt x="3280" y="460"/>
                </a:lnTo>
                <a:lnTo>
                  <a:pt x="3288" y="460"/>
                </a:lnTo>
                <a:lnTo>
                  <a:pt x="3294" y="462"/>
                </a:lnTo>
                <a:lnTo>
                  <a:pt x="3296" y="464"/>
                </a:lnTo>
                <a:lnTo>
                  <a:pt x="3298" y="466"/>
                </a:lnTo>
                <a:lnTo>
                  <a:pt x="3302" y="468"/>
                </a:lnTo>
                <a:lnTo>
                  <a:pt x="3308" y="468"/>
                </a:lnTo>
                <a:lnTo>
                  <a:pt x="3318" y="466"/>
                </a:lnTo>
                <a:lnTo>
                  <a:pt x="3328" y="464"/>
                </a:lnTo>
                <a:lnTo>
                  <a:pt x="3332" y="464"/>
                </a:lnTo>
                <a:lnTo>
                  <a:pt x="3332" y="468"/>
                </a:lnTo>
                <a:lnTo>
                  <a:pt x="3332" y="472"/>
                </a:lnTo>
                <a:lnTo>
                  <a:pt x="3330" y="476"/>
                </a:lnTo>
                <a:lnTo>
                  <a:pt x="3330" y="484"/>
                </a:lnTo>
                <a:lnTo>
                  <a:pt x="3332" y="494"/>
                </a:lnTo>
                <a:lnTo>
                  <a:pt x="3338" y="504"/>
                </a:lnTo>
                <a:lnTo>
                  <a:pt x="3342" y="508"/>
                </a:lnTo>
                <a:lnTo>
                  <a:pt x="3348" y="512"/>
                </a:lnTo>
                <a:lnTo>
                  <a:pt x="3354" y="514"/>
                </a:lnTo>
                <a:lnTo>
                  <a:pt x="3360" y="514"/>
                </a:lnTo>
                <a:lnTo>
                  <a:pt x="3374" y="514"/>
                </a:lnTo>
                <a:lnTo>
                  <a:pt x="3388" y="510"/>
                </a:lnTo>
                <a:lnTo>
                  <a:pt x="3402" y="502"/>
                </a:lnTo>
                <a:lnTo>
                  <a:pt x="3416" y="494"/>
                </a:lnTo>
                <a:lnTo>
                  <a:pt x="3428" y="484"/>
                </a:lnTo>
                <a:lnTo>
                  <a:pt x="3438" y="474"/>
                </a:lnTo>
                <a:lnTo>
                  <a:pt x="3444" y="470"/>
                </a:lnTo>
                <a:lnTo>
                  <a:pt x="3444" y="474"/>
                </a:lnTo>
                <a:lnTo>
                  <a:pt x="3438" y="482"/>
                </a:lnTo>
                <a:lnTo>
                  <a:pt x="3428" y="494"/>
                </a:lnTo>
                <a:lnTo>
                  <a:pt x="3414" y="508"/>
                </a:lnTo>
                <a:lnTo>
                  <a:pt x="3398" y="520"/>
                </a:lnTo>
                <a:lnTo>
                  <a:pt x="3388" y="524"/>
                </a:lnTo>
                <a:lnTo>
                  <a:pt x="3380" y="528"/>
                </a:lnTo>
                <a:lnTo>
                  <a:pt x="3370" y="530"/>
                </a:lnTo>
                <a:lnTo>
                  <a:pt x="3358" y="530"/>
                </a:lnTo>
                <a:lnTo>
                  <a:pt x="3342" y="526"/>
                </a:lnTo>
                <a:lnTo>
                  <a:pt x="3330" y="520"/>
                </a:lnTo>
                <a:lnTo>
                  <a:pt x="3318" y="512"/>
                </a:lnTo>
                <a:lnTo>
                  <a:pt x="3310" y="504"/>
                </a:lnTo>
                <a:lnTo>
                  <a:pt x="3300" y="496"/>
                </a:lnTo>
                <a:lnTo>
                  <a:pt x="3290" y="488"/>
                </a:lnTo>
                <a:lnTo>
                  <a:pt x="3278" y="484"/>
                </a:lnTo>
                <a:lnTo>
                  <a:pt x="3262" y="482"/>
                </a:lnTo>
                <a:lnTo>
                  <a:pt x="3234" y="482"/>
                </a:lnTo>
                <a:lnTo>
                  <a:pt x="3224" y="484"/>
                </a:lnTo>
                <a:lnTo>
                  <a:pt x="3216" y="486"/>
                </a:lnTo>
                <a:lnTo>
                  <a:pt x="3212" y="490"/>
                </a:lnTo>
                <a:lnTo>
                  <a:pt x="3212" y="494"/>
                </a:lnTo>
                <a:lnTo>
                  <a:pt x="3216" y="500"/>
                </a:lnTo>
                <a:lnTo>
                  <a:pt x="3222" y="506"/>
                </a:lnTo>
                <a:lnTo>
                  <a:pt x="3240" y="520"/>
                </a:lnTo>
                <a:lnTo>
                  <a:pt x="3254" y="532"/>
                </a:lnTo>
                <a:lnTo>
                  <a:pt x="3256" y="538"/>
                </a:lnTo>
                <a:lnTo>
                  <a:pt x="3256" y="540"/>
                </a:lnTo>
                <a:lnTo>
                  <a:pt x="3254" y="542"/>
                </a:lnTo>
                <a:lnTo>
                  <a:pt x="3246" y="544"/>
                </a:lnTo>
                <a:lnTo>
                  <a:pt x="3232" y="544"/>
                </a:lnTo>
                <a:lnTo>
                  <a:pt x="3214" y="546"/>
                </a:lnTo>
                <a:lnTo>
                  <a:pt x="3198" y="550"/>
                </a:lnTo>
                <a:lnTo>
                  <a:pt x="3182" y="556"/>
                </a:lnTo>
                <a:lnTo>
                  <a:pt x="3172" y="562"/>
                </a:lnTo>
                <a:lnTo>
                  <a:pt x="3164" y="570"/>
                </a:lnTo>
                <a:lnTo>
                  <a:pt x="3160" y="578"/>
                </a:lnTo>
                <a:lnTo>
                  <a:pt x="3160" y="582"/>
                </a:lnTo>
                <a:lnTo>
                  <a:pt x="3162" y="586"/>
                </a:lnTo>
                <a:lnTo>
                  <a:pt x="3164" y="590"/>
                </a:lnTo>
                <a:lnTo>
                  <a:pt x="3168" y="594"/>
                </a:lnTo>
                <a:lnTo>
                  <a:pt x="3172" y="596"/>
                </a:lnTo>
                <a:lnTo>
                  <a:pt x="3178" y="596"/>
                </a:lnTo>
                <a:lnTo>
                  <a:pt x="3186" y="596"/>
                </a:lnTo>
                <a:lnTo>
                  <a:pt x="3198" y="596"/>
                </a:lnTo>
                <a:lnTo>
                  <a:pt x="3204" y="598"/>
                </a:lnTo>
                <a:lnTo>
                  <a:pt x="3210" y="602"/>
                </a:lnTo>
                <a:lnTo>
                  <a:pt x="3218" y="606"/>
                </a:lnTo>
                <a:lnTo>
                  <a:pt x="3226" y="608"/>
                </a:lnTo>
                <a:lnTo>
                  <a:pt x="3234" y="608"/>
                </a:lnTo>
                <a:lnTo>
                  <a:pt x="3242" y="608"/>
                </a:lnTo>
                <a:lnTo>
                  <a:pt x="3258" y="602"/>
                </a:lnTo>
                <a:lnTo>
                  <a:pt x="3272" y="596"/>
                </a:lnTo>
                <a:lnTo>
                  <a:pt x="3278" y="594"/>
                </a:lnTo>
                <a:lnTo>
                  <a:pt x="3284" y="596"/>
                </a:lnTo>
                <a:lnTo>
                  <a:pt x="3298" y="600"/>
                </a:lnTo>
                <a:lnTo>
                  <a:pt x="3316" y="606"/>
                </a:lnTo>
                <a:lnTo>
                  <a:pt x="3328" y="608"/>
                </a:lnTo>
                <a:lnTo>
                  <a:pt x="3344" y="610"/>
                </a:lnTo>
                <a:lnTo>
                  <a:pt x="3358" y="610"/>
                </a:lnTo>
                <a:lnTo>
                  <a:pt x="3366" y="606"/>
                </a:lnTo>
                <a:lnTo>
                  <a:pt x="3372" y="604"/>
                </a:lnTo>
                <a:lnTo>
                  <a:pt x="3374" y="600"/>
                </a:lnTo>
                <a:lnTo>
                  <a:pt x="3378" y="596"/>
                </a:lnTo>
                <a:lnTo>
                  <a:pt x="3384" y="596"/>
                </a:lnTo>
                <a:lnTo>
                  <a:pt x="3394" y="596"/>
                </a:lnTo>
                <a:lnTo>
                  <a:pt x="3410" y="600"/>
                </a:lnTo>
                <a:lnTo>
                  <a:pt x="3418" y="602"/>
                </a:lnTo>
                <a:lnTo>
                  <a:pt x="3428" y="604"/>
                </a:lnTo>
                <a:lnTo>
                  <a:pt x="3448" y="604"/>
                </a:lnTo>
                <a:lnTo>
                  <a:pt x="3466" y="600"/>
                </a:lnTo>
                <a:lnTo>
                  <a:pt x="3484" y="596"/>
                </a:lnTo>
                <a:lnTo>
                  <a:pt x="3498" y="592"/>
                </a:lnTo>
                <a:lnTo>
                  <a:pt x="3508" y="590"/>
                </a:lnTo>
                <a:lnTo>
                  <a:pt x="3510" y="592"/>
                </a:lnTo>
                <a:lnTo>
                  <a:pt x="3512" y="594"/>
                </a:lnTo>
                <a:lnTo>
                  <a:pt x="3514" y="598"/>
                </a:lnTo>
                <a:lnTo>
                  <a:pt x="3512" y="602"/>
                </a:lnTo>
                <a:lnTo>
                  <a:pt x="3512" y="608"/>
                </a:lnTo>
                <a:lnTo>
                  <a:pt x="3512" y="612"/>
                </a:lnTo>
                <a:lnTo>
                  <a:pt x="3512" y="616"/>
                </a:lnTo>
                <a:lnTo>
                  <a:pt x="3516" y="618"/>
                </a:lnTo>
                <a:lnTo>
                  <a:pt x="3522" y="620"/>
                </a:lnTo>
                <a:lnTo>
                  <a:pt x="3534" y="620"/>
                </a:lnTo>
                <a:lnTo>
                  <a:pt x="3546" y="618"/>
                </a:lnTo>
                <a:lnTo>
                  <a:pt x="3558" y="612"/>
                </a:lnTo>
                <a:lnTo>
                  <a:pt x="3582" y="600"/>
                </a:lnTo>
                <a:lnTo>
                  <a:pt x="3592" y="596"/>
                </a:lnTo>
                <a:lnTo>
                  <a:pt x="3600" y="594"/>
                </a:lnTo>
                <a:lnTo>
                  <a:pt x="3616" y="594"/>
                </a:lnTo>
                <a:lnTo>
                  <a:pt x="3622" y="592"/>
                </a:lnTo>
                <a:lnTo>
                  <a:pt x="3628" y="588"/>
                </a:lnTo>
                <a:lnTo>
                  <a:pt x="3632" y="582"/>
                </a:lnTo>
                <a:lnTo>
                  <a:pt x="3634" y="570"/>
                </a:lnTo>
                <a:lnTo>
                  <a:pt x="3634" y="564"/>
                </a:lnTo>
                <a:lnTo>
                  <a:pt x="3634" y="560"/>
                </a:lnTo>
                <a:lnTo>
                  <a:pt x="3630" y="558"/>
                </a:lnTo>
                <a:lnTo>
                  <a:pt x="3628" y="556"/>
                </a:lnTo>
                <a:lnTo>
                  <a:pt x="3620" y="556"/>
                </a:lnTo>
                <a:lnTo>
                  <a:pt x="3610" y="556"/>
                </a:lnTo>
                <a:lnTo>
                  <a:pt x="3598" y="558"/>
                </a:lnTo>
                <a:lnTo>
                  <a:pt x="3590" y="558"/>
                </a:lnTo>
                <a:lnTo>
                  <a:pt x="3584" y="556"/>
                </a:lnTo>
                <a:lnTo>
                  <a:pt x="3582" y="552"/>
                </a:lnTo>
                <a:lnTo>
                  <a:pt x="3582" y="550"/>
                </a:lnTo>
                <a:lnTo>
                  <a:pt x="3582" y="542"/>
                </a:lnTo>
                <a:lnTo>
                  <a:pt x="3584" y="538"/>
                </a:lnTo>
                <a:lnTo>
                  <a:pt x="3588" y="534"/>
                </a:lnTo>
                <a:lnTo>
                  <a:pt x="3592" y="530"/>
                </a:lnTo>
                <a:lnTo>
                  <a:pt x="3604" y="524"/>
                </a:lnTo>
                <a:lnTo>
                  <a:pt x="3622" y="514"/>
                </a:lnTo>
                <a:lnTo>
                  <a:pt x="3626" y="512"/>
                </a:lnTo>
                <a:lnTo>
                  <a:pt x="3628" y="508"/>
                </a:lnTo>
                <a:lnTo>
                  <a:pt x="3630" y="504"/>
                </a:lnTo>
                <a:lnTo>
                  <a:pt x="3628" y="500"/>
                </a:lnTo>
                <a:lnTo>
                  <a:pt x="3626" y="492"/>
                </a:lnTo>
                <a:lnTo>
                  <a:pt x="3620" y="484"/>
                </a:lnTo>
                <a:lnTo>
                  <a:pt x="3618" y="478"/>
                </a:lnTo>
                <a:lnTo>
                  <a:pt x="3620" y="476"/>
                </a:lnTo>
                <a:lnTo>
                  <a:pt x="3622" y="474"/>
                </a:lnTo>
                <a:lnTo>
                  <a:pt x="3632" y="474"/>
                </a:lnTo>
                <a:lnTo>
                  <a:pt x="3654" y="476"/>
                </a:lnTo>
                <a:lnTo>
                  <a:pt x="3674" y="478"/>
                </a:lnTo>
                <a:lnTo>
                  <a:pt x="3692" y="476"/>
                </a:lnTo>
                <a:lnTo>
                  <a:pt x="3708" y="474"/>
                </a:lnTo>
                <a:lnTo>
                  <a:pt x="3722" y="468"/>
                </a:lnTo>
                <a:lnTo>
                  <a:pt x="3732" y="460"/>
                </a:lnTo>
                <a:lnTo>
                  <a:pt x="3738" y="454"/>
                </a:lnTo>
                <a:lnTo>
                  <a:pt x="3740" y="446"/>
                </a:lnTo>
                <a:lnTo>
                  <a:pt x="3740" y="442"/>
                </a:lnTo>
                <a:lnTo>
                  <a:pt x="3738" y="440"/>
                </a:lnTo>
                <a:lnTo>
                  <a:pt x="3736" y="436"/>
                </a:lnTo>
                <a:lnTo>
                  <a:pt x="3736" y="434"/>
                </a:lnTo>
                <a:lnTo>
                  <a:pt x="3740" y="430"/>
                </a:lnTo>
                <a:lnTo>
                  <a:pt x="3752" y="424"/>
                </a:lnTo>
                <a:lnTo>
                  <a:pt x="3756" y="420"/>
                </a:lnTo>
                <a:lnTo>
                  <a:pt x="3756" y="418"/>
                </a:lnTo>
                <a:lnTo>
                  <a:pt x="3756" y="416"/>
                </a:lnTo>
                <a:lnTo>
                  <a:pt x="3750" y="410"/>
                </a:lnTo>
                <a:lnTo>
                  <a:pt x="3734" y="400"/>
                </a:lnTo>
                <a:lnTo>
                  <a:pt x="3720" y="392"/>
                </a:lnTo>
                <a:lnTo>
                  <a:pt x="3718" y="390"/>
                </a:lnTo>
                <a:lnTo>
                  <a:pt x="3722" y="390"/>
                </a:lnTo>
                <a:lnTo>
                  <a:pt x="3734" y="390"/>
                </a:lnTo>
                <a:lnTo>
                  <a:pt x="3746" y="392"/>
                </a:lnTo>
                <a:lnTo>
                  <a:pt x="3758" y="392"/>
                </a:lnTo>
                <a:lnTo>
                  <a:pt x="3764" y="392"/>
                </a:lnTo>
                <a:lnTo>
                  <a:pt x="3766" y="390"/>
                </a:lnTo>
                <a:lnTo>
                  <a:pt x="3768" y="386"/>
                </a:lnTo>
                <a:lnTo>
                  <a:pt x="3766" y="384"/>
                </a:lnTo>
                <a:lnTo>
                  <a:pt x="3762" y="376"/>
                </a:lnTo>
                <a:lnTo>
                  <a:pt x="3758" y="370"/>
                </a:lnTo>
                <a:lnTo>
                  <a:pt x="3752" y="368"/>
                </a:lnTo>
                <a:lnTo>
                  <a:pt x="3746" y="368"/>
                </a:lnTo>
                <a:lnTo>
                  <a:pt x="3732" y="368"/>
                </a:lnTo>
                <a:lnTo>
                  <a:pt x="3712" y="372"/>
                </a:lnTo>
                <a:lnTo>
                  <a:pt x="3688" y="372"/>
                </a:lnTo>
                <a:lnTo>
                  <a:pt x="3666" y="372"/>
                </a:lnTo>
                <a:lnTo>
                  <a:pt x="3656" y="372"/>
                </a:lnTo>
                <a:lnTo>
                  <a:pt x="3650" y="370"/>
                </a:lnTo>
                <a:lnTo>
                  <a:pt x="3650" y="368"/>
                </a:lnTo>
                <a:lnTo>
                  <a:pt x="3652" y="364"/>
                </a:lnTo>
                <a:lnTo>
                  <a:pt x="3660" y="360"/>
                </a:lnTo>
                <a:lnTo>
                  <a:pt x="3676" y="358"/>
                </a:lnTo>
                <a:lnTo>
                  <a:pt x="3718" y="354"/>
                </a:lnTo>
                <a:lnTo>
                  <a:pt x="3764" y="352"/>
                </a:lnTo>
                <a:lnTo>
                  <a:pt x="3804" y="350"/>
                </a:lnTo>
                <a:lnTo>
                  <a:pt x="3816" y="348"/>
                </a:lnTo>
                <a:lnTo>
                  <a:pt x="3822" y="344"/>
                </a:lnTo>
                <a:lnTo>
                  <a:pt x="3824" y="338"/>
                </a:lnTo>
                <a:lnTo>
                  <a:pt x="3826" y="334"/>
                </a:lnTo>
                <a:lnTo>
                  <a:pt x="3824" y="328"/>
                </a:lnTo>
                <a:lnTo>
                  <a:pt x="3828" y="328"/>
                </a:lnTo>
                <a:lnTo>
                  <a:pt x="3834" y="330"/>
                </a:lnTo>
                <a:lnTo>
                  <a:pt x="3842" y="334"/>
                </a:lnTo>
                <a:lnTo>
                  <a:pt x="3852" y="336"/>
                </a:lnTo>
                <a:lnTo>
                  <a:pt x="3862" y="336"/>
                </a:lnTo>
                <a:lnTo>
                  <a:pt x="3872" y="336"/>
                </a:lnTo>
                <a:lnTo>
                  <a:pt x="3884" y="334"/>
                </a:lnTo>
                <a:lnTo>
                  <a:pt x="3894" y="330"/>
                </a:lnTo>
                <a:lnTo>
                  <a:pt x="3904" y="322"/>
                </a:lnTo>
                <a:lnTo>
                  <a:pt x="3914" y="312"/>
                </a:lnTo>
                <a:lnTo>
                  <a:pt x="3924" y="302"/>
                </a:lnTo>
                <a:lnTo>
                  <a:pt x="3938" y="292"/>
                </a:lnTo>
                <a:lnTo>
                  <a:pt x="3954" y="282"/>
                </a:lnTo>
                <a:lnTo>
                  <a:pt x="3974" y="272"/>
                </a:lnTo>
                <a:lnTo>
                  <a:pt x="4026" y="248"/>
                </a:lnTo>
                <a:lnTo>
                  <a:pt x="4092" y="222"/>
                </a:lnTo>
                <a:lnTo>
                  <a:pt x="4150" y="198"/>
                </a:lnTo>
                <a:lnTo>
                  <a:pt x="4164" y="190"/>
                </a:lnTo>
                <a:lnTo>
                  <a:pt x="4170" y="186"/>
                </a:lnTo>
                <a:lnTo>
                  <a:pt x="4170" y="184"/>
                </a:lnTo>
                <a:lnTo>
                  <a:pt x="4168" y="182"/>
                </a:lnTo>
                <a:lnTo>
                  <a:pt x="4156" y="182"/>
                </a:lnTo>
                <a:lnTo>
                  <a:pt x="4110" y="186"/>
                </a:lnTo>
                <a:lnTo>
                  <a:pt x="4086" y="188"/>
                </a:lnTo>
                <a:lnTo>
                  <a:pt x="4074" y="186"/>
                </a:lnTo>
                <a:lnTo>
                  <a:pt x="4072" y="186"/>
                </a:lnTo>
                <a:lnTo>
                  <a:pt x="4072" y="184"/>
                </a:lnTo>
                <a:lnTo>
                  <a:pt x="4078" y="182"/>
                </a:lnTo>
                <a:lnTo>
                  <a:pt x="4106" y="172"/>
                </a:lnTo>
                <a:lnTo>
                  <a:pt x="4144" y="164"/>
                </a:lnTo>
                <a:lnTo>
                  <a:pt x="4190" y="156"/>
                </a:lnTo>
                <a:lnTo>
                  <a:pt x="4244" y="144"/>
                </a:lnTo>
                <a:lnTo>
                  <a:pt x="4270" y="136"/>
                </a:lnTo>
                <a:lnTo>
                  <a:pt x="4290" y="128"/>
                </a:lnTo>
                <a:lnTo>
                  <a:pt x="4304" y="120"/>
                </a:lnTo>
                <a:lnTo>
                  <a:pt x="4308" y="116"/>
                </a:lnTo>
                <a:lnTo>
                  <a:pt x="4310" y="112"/>
                </a:lnTo>
                <a:lnTo>
                  <a:pt x="4308" y="108"/>
                </a:lnTo>
                <a:lnTo>
                  <a:pt x="4306" y="106"/>
                </a:lnTo>
                <a:lnTo>
                  <a:pt x="4296" y="102"/>
                </a:lnTo>
                <a:lnTo>
                  <a:pt x="4284" y="100"/>
                </a:lnTo>
                <a:lnTo>
                  <a:pt x="4268" y="100"/>
                </a:lnTo>
                <a:lnTo>
                  <a:pt x="4254" y="100"/>
                </a:lnTo>
                <a:lnTo>
                  <a:pt x="4240" y="98"/>
                </a:lnTo>
                <a:lnTo>
                  <a:pt x="4232" y="94"/>
                </a:lnTo>
                <a:lnTo>
                  <a:pt x="4230" y="90"/>
                </a:lnTo>
                <a:lnTo>
                  <a:pt x="4228" y="88"/>
                </a:lnTo>
                <a:lnTo>
                  <a:pt x="4228" y="84"/>
                </a:lnTo>
                <a:lnTo>
                  <a:pt x="4226" y="80"/>
                </a:lnTo>
                <a:lnTo>
                  <a:pt x="4218" y="74"/>
                </a:lnTo>
                <a:lnTo>
                  <a:pt x="4208" y="70"/>
                </a:lnTo>
                <a:lnTo>
                  <a:pt x="4194" y="66"/>
                </a:lnTo>
                <a:lnTo>
                  <a:pt x="4168" y="64"/>
                </a:lnTo>
                <a:lnTo>
                  <a:pt x="4150" y="64"/>
                </a:lnTo>
                <a:lnTo>
                  <a:pt x="4134" y="66"/>
                </a:lnTo>
                <a:lnTo>
                  <a:pt x="4124" y="64"/>
                </a:lnTo>
                <a:lnTo>
                  <a:pt x="4112" y="66"/>
                </a:lnTo>
                <a:lnTo>
                  <a:pt x="4092" y="72"/>
                </a:lnTo>
                <a:lnTo>
                  <a:pt x="4076" y="78"/>
                </a:lnTo>
                <a:lnTo>
                  <a:pt x="4062" y="82"/>
                </a:lnTo>
                <a:lnTo>
                  <a:pt x="4034" y="84"/>
                </a:lnTo>
                <a:lnTo>
                  <a:pt x="4020" y="84"/>
                </a:lnTo>
                <a:lnTo>
                  <a:pt x="4020" y="82"/>
                </a:lnTo>
                <a:lnTo>
                  <a:pt x="4022" y="82"/>
                </a:lnTo>
                <a:lnTo>
                  <a:pt x="4030" y="80"/>
                </a:lnTo>
                <a:lnTo>
                  <a:pt x="4058" y="74"/>
                </a:lnTo>
                <a:lnTo>
                  <a:pt x="4078" y="68"/>
                </a:lnTo>
                <a:lnTo>
                  <a:pt x="4082" y="64"/>
                </a:lnTo>
                <a:lnTo>
                  <a:pt x="4080" y="64"/>
                </a:lnTo>
                <a:lnTo>
                  <a:pt x="4080" y="62"/>
                </a:lnTo>
                <a:lnTo>
                  <a:pt x="4070" y="60"/>
                </a:lnTo>
                <a:lnTo>
                  <a:pt x="4052" y="60"/>
                </a:lnTo>
                <a:lnTo>
                  <a:pt x="4032" y="60"/>
                </a:lnTo>
                <a:lnTo>
                  <a:pt x="4014" y="56"/>
                </a:lnTo>
                <a:lnTo>
                  <a:pt x="3986" y="50"/>
                </a:lnTo>
                <a:lnTo>
                  <a:pt x="3972" y="46"/>
                </a:lnTo>
                <a:lnTo>
                  <a:pt x="3960" y="44"/>
                </a:lnTo>
                <a:lnTo>
                  <a:pt x="3946" y="44"/>
                </a:lnTo>
                <a:lnTo>
                  <a:pt x="3930" y="44"/>
                </a:lnTo>
                <a:lnTo>
                  <a:pt x="3902" y="48"/>
                </a:lnTo>
                <a:lnTo>
                  <a:pt x="3880" y="46"/>
                </a:lnTo>
                <a:lnTo>
                  <a:pt x="3860" y="48"/>
                </a:lnTo>
                <a:lnTo>
                  <a:pt x="3848" y="50"/>
                </a:lnTo>
                <a:lnTo>
                  <a:pt x="3834" y="54"/>
                </a:lnTo>
                <a:lnTo>
                  <a:pt x="3818" y="58"/>
                </a:lnTo>
                <a:lnTo>
                  <a:pt x="3800" y="58"/>
                </a:lnTo>
                <a:lnTo>
                  <a:pt x="3762" y="54"/>
                </a:lnTo>
                <a:lnTo>
                  <a:pt x="3738" y="52"/>
                </a:lnTo>
                <a:lnTo>
                  <a:pt x="3712" y="52"/>
                </a:lnTo>
                <a:lnTo>
                  <a:pt x="3682" y="56"/>
                </a:lnTo>
                <a:lnTo>
                  <a:pt x="3646" y="62"/>
                </a:lnTo>
                <a:lnTo>
                  <a:pt x="3630" y="66"/>
                </a:lnTo>
                <a:lnTo>
                  <a:pt x="3614" y="64"/>
                </a:lnTo>
                <a:lnTo>
                  <a:pt x="3598" y="62"/>
                </a:lnTo>
                <a:lnTo>
                  <a:pt x="3586" y="60"/>
                </a:lnTo>
                <a:lnTo>
                  <a:pt x="3574" y="56"/>
                </a:lnTo>
                <a:lnTo>
                  <a:pt x="3562" y="56"/>
                </a:lnTo>
                <a:lnTo>
                  <a:pt x="3550" y="56"/>
                </a:lnTo>
                <a:lnTo>
                  <a:pt x="3538" y="62"/>
                </a:lnTo>
                <a:lnTo>
                  <a:pt x="3526" y="66"/>
                </a:lnTo>
                <a:lnTo>
                  <a:pt x="3516" y="68"/>
                </a:lnTo>
                <a:lnTo>
                  <a:pt x="3504" y="68"/>
                </a:lnTo>
                <a:lnTo>
                  <a:pt x="3494" y="66"/>
                </a:lnTo>
                <a:lnTo>
                  <a:pt x="3488" y="66"/>
                </a:lnTo>
                <a:lnTo>
                  <a:pt x="3486" y="68"/>
                </a:lnTo>
                <a:lnTo>
                  <a:pt x="3488" y="72"/>
                </a:lnTo>
                <a:lnTo>
                  <a:pt x="3496" y="80"/>
                </a:lnTo>
                <a:lnTo>
                  <a:pt x="3502" y="88"/>
                </a:lnTo>
                <a:lnTo>
                  <a:pt x="3504" y="90"/>
                </a:lnTo>
                <a:lnTo>
                  <a:pt x="3502" y="90"/>
                </a:lnTo>
                <a:lnTo>
                  <a:pt x="3496" y="90"/>
                </a:lnTo>
                <a:lnTo>
                  <a:pt x="3486" y="88"/>
                </a:lnTo>
                <a:lnTo>
                  <a:pt x="3476" y="86"/>
                </a:lnTo>
                <a:lnTo>
                  <a:pt x="3464" y="86"/>
                </a:lnTo>
                <a:lnTo>
                  <a:pt x="3456" y="88"/>
                </a:lnTo>
                <a:lnTo>
                  <a:pt x="3452" y="90"/>
                </a:lnTo>
                <a:lnTo>
                  <a:pt x="3450" y="92"/>
                </a:lnTo>
                <a:lnTo>
                  <a:pt x="3448" y="100"/>
                </a:lnTo>
                <a:lnTo>
                  <a:pt x="3444" y="106"/>
                </a:lnTo>
                <a:lnTo>
                  <a:pt x="3438" y="110"/>
                </a:lnTo>
                <a:lnTo>
                  <a:pt x="3432" y="112"/>
                </a:lnTo>
                <a:lnTo>
                  <a:pt x="3424" y="114"/>
                </a:lnTo>
                <a:lnTo>
                  <a:pt x="3412" y="114"/>
                </a:lnTo>
                <a:lnTo>
                  <a:pt x="3384" y="110"/>
                </a:lnTo>
                <a:lnTo>
                  <a:pt x="3372" y="108"/>
                </a:lnTo>
                <a:lnTo>
                  <a:pt x="3366" y="106"/>
                </a:lnTo>
                <a:lnTo>
                  <a:pt x="3364" y="104"/>
                </a:lnTo>
                <a:lnTo>
                  <a:pt x="3364" y="102"/>
                </a:lnTo>
                <a:lnTo>
                  <a:pt x="3362" y="100"/>
                </a:lnTo>
                <a:lnTo>
                  <a:pt x="3360" y="98"/>
                </a:lnTo>
                <a:lnTo>
                  <a:pt x="3352" y="96"/>
                </a:lnTo>
                <a:lnTo>
                  <a:pt x="3336" y="94"/>
                </a:lnTo>
                <a:lnTo>
                  <a:pt x="3322" y="94"/>
                </a:lnTo>
                <a:lnTo>
                  <a:pt x="3316" y="96"/>
                </a:lnTo>
                <a:lnTo>
                  <a:pt x="3316" y="100"/>
                </a:lnTo>
                <a:lnTo>
                  <a:pt x="3318" y="104"/>
                </a:lnTo>
                <a:lnTo>
                  <a:pt x="3320" y="108"/>
                </a:lnTo>
                <a:lnTo>
                  <a:pt x="3322" y="110"/>
                </a:lnTo>
                <a:lnTo>
                  <a:pt x="3320" y="112"/>
                </a:lnTo>
                <a:lnTo>
                  <a:pt x="3312" y="116"/>
                </a:lnTo>
                <a:lnTo>
                  <a:pt x="3296" y="118"/>
                </a:lnTo>
                <a:lnTo>
                  <a:pt x="3280" y="120"/>
                </a:lnTo>
                <a:lnTo>
                  <a:pt x="3278" y="122"/>
                </a:lnTo>
                <a:lnTo>
                  <a:pt x="3278" y="124"/>
                </a:lnTo>
                <a:lnTo>
                  <a:pt x="3284" y="126"/>
                </a:lnTo>
                <a:lnTo>
                  <a:pt x="3296" y="130"/>
                </a:lnTo>
                <a:lnTo>
                  <a:pt x="3320" y="134"/>
                </a:lnTo>
                <a:lnTo>
                  <a:pt x="3326" y="138"/>
                </a:lnTo>
                <a:lnTo>
                  <a:pt x="3324" y="140"/>
                </a:lnTo>
                <a:lnTo>
                  <a:pt x="3322" y="140"/>
                </a:lnTo>
                <a:lnTo>
                  <a:pt x="3310" y="142"/>
                </a:lnTo>
                <a:lnTo>
                  <a:pt x="3300" y="142"/>
                </a:lnTo>
                <a:lnTo>
                  <a:pt x="3280" y="136"/>
                </a:lnTo>
                <a:lnTo>
                  <a:pt x="3268" y="134"/>
                </a:lnTo>
                <a:lnTo>
                  <a:pt x="3254" y="130"/>
                </a:lnTo>
                <a:lnTo>
                  <a:pt x="3238" y="130"/>
                </a:lnTo>
                <a:lnTo>
                  <a:pt x="3218" y="132"/>
                </a:lnTo>
                <a:lnTo>
                  <a:pt x="3202" y="134"/>
                </a:lnTo>
                <a:lnTo>
                  <a:pt x="3192" y="138"/>
                </a:lnTo>
                <a:lnTo>
                  <a:pt x="3184" y="142"/>
                </a:lnTo>
                <a:lnTo>
                  <a:pt x="3180" y="146"/>
                </a:lnTo>
                <a:lnTo>
                  <a:pt x="3176" y="148"/>
                </a:lnTo>
                <a:lnTo>
                  <a:pt x="3172" y="150"/>
                </a:lnTo>
                <a:lnTo>
                  <a:pt x="3164" y="150"/>
                </a:lnTo>
                <a:lnTo>
                  <a:pt x="3152" y="148"/>
                </a:lnTo>
                <a:lnTo>
                  <a:pt x="3138" y="148"/>
                </a:lnTo>
                <a:lnTo>
                  <a:pt x="3122" y="148"/>
                </a:lnTo>
                <a:lnTo>
                  <a:pt x="3108" y="152"/>
                </a:lnTo>
                <a:lnTo>
                  <a:pt x="3094" y="156"/>
                </a:lnTo>
                <a:lnTo>
                  <a:pt x="3084" y="162"/>
                </a:lnTo>
                <a:lnTo>
                  <a:pt x="3076" y="168"/>
                </a:lnTo>
                <a:lnTo>
                  <a:pt x="3074" y="174"/>
                </a:lnTo>
                <a:lnTo>
                  <a:pt x="3074" y="178"/>
                </a:lnTo>
                <a:lnTo>
                  <a:pt x="3076" y="180"/>
                </a:lnTo>
                <a:lnTo>
                  <a:pt x="3080" y="186"/>
                </a:lnTo>
                <a:lnTo>
                  <a:pt x="3084" y="188"/>
                </a:lnTo>
                <a:lnTo>
                  <a:pt x="3090" y="188"/>
                </a:lnTo>
                <a:lnTo>
                  <a:pt x="3094" y="188"/>
                </a:lnTo>
                <a:lnTo>
                  <a:pt x="3104" y="186"/>
                </a:lnTo>
                <a:lnTo>
                  <a:pt x="3110" y="188"/>
                </a:lnTo>
                <a:lnTo>
                  <a:pt x="3116" y="190"/>
                </a:lnTo>
                <a:close/>
                <a:moveTo>
                  <a:pt x="2922" y="360"/>
                </a:moveTo>
                <a:lnTo>
                  <a:pt x="2922" y="360"/>
                </a:lnTo>
                <a:lnTo>
                  <a:pt x="2936" y="368"/>
                </a:lnTo>
                <a:lnTo>
                  <a:pt x="2946" y="370"/>
                </a:lnTo>
                <a:lnTo>
                  <a:pt x="2956" y="368"/>
                </a:lnTo>
                <a:lnTo>
                  <a:pt x="2966" y="364"/>
                </a:lnTo>
                <a:lnTo>
                  <a:pt x="2978" y="360"/>
                </a:lnTo>
                <a:lnTo>
                  <a:pt x="2978" y="366"/>
                </a:lnTo>
                <a:lnTo>
                  <a:pt x="2976" y="368"/>
                </a:lnTo>
                <a:lnTo>
                  <a:pt x="2978" y="370"/>
                </a:lnTo>
                <a:lnTo>
                  <a:pt x="2986" y="370"/>
                </a:lnTo>
                <a:lnTo>
                  <a:pt x="3012" y="364"/>
                </a:lnTo>
                <a:lnTo>
                  <a:pt x="3038" y="358"/>
                </a:lnTo>
                <a:lnTo>
                  <a:pt x="3044" y="358"/>
                </a:lnTo>
                <a:lnTo>
                  <a:pt x="3046" y="360"/>
                </a:lnTo>
                <a:lnTo>
                  <a:pt x="3044" y="364"/>
                </a:lnTo>
                <a:lnTo>
                  <a:pt x="3042" y="366"/>
                </a:lnTo>
                <a:lnTo>
                  <a:pt x="3038" y="370"/>
                </a:lnTo>
                <a:lnTo>
                  <a:pt x="3026" y="376"/>
                </a:lnTo>
                <a:lnTo>
                  <a:pt x="3000" y="384"/>
                </a:lnTo>
                <a:lnTo>
                  <a:pt x="2986" y="388"/>
                </a:lnTo>
                <a:lnTo>
                  <a:pt x="2978" y="390"/>
                </a:lnTo>
                <a:lnTo>
                  <a:pt x="2974" y="394"/>
                </a:lnTo>
                <a:lnTo>
                  <a:pt x="2974" y="396"/>
                </a:lnTo>
                <a:lnTo>
                  <a:pt x="2976" y="398"/>
                </a:lnTo>
                <a:lnTo>
                  <a:pt x="2990" y="408"/>
                </a:lnTo>
                <a:lnTo>
                  <a:pt x="3002" y="420"/>
                </a:lnTo>
                <a:lnTo>
                  <a:pt x="3018" y="434"/>
                </a:lnTo>
                <a:lnTo>
                  <a:pt x="3036" y="444"/>
                </a:lnTo>
                <a:lnTo>
                  <a:pt x="3062" y="456"/>
                </a:lnTo>
                <a:lnTo>
                  <a:pt x="3092" y="464"/>
                </a:lnTo>
                <a:lnTo>
                  <a:pt x="3106" y="464"/>
                </a:lnTo>
                <a:lnTo>
                  <a:pt x="3118" y="464"/>
                </a:lnTo>
                <a:lnTo>
                  <a:pt x="3126" y="462"/>
                </a:lnTo>
                <a:lnTo>
                  <a:pt x="3128" y="458"/>
                </a:lnTo>
                <a:lnTo>
                  <a:pt x="3130" y="454"/>
                </a:lnTo>
                <a:lnTo>
                  <a:pt x="3132" y="448"/>
                </a:lnTo>
                <a:lnTo>
                  <a:pt x="3136" y="448"/>
                </a:lnTo>
                <a:lnTo>
                  <a:pt x="3142" y="448"/>
                </a:lnTo>
                <a:lnTo>
                  <a:pt x="3148" y="452"/>
                </a:lnTo>
                <a:lnTo>
                  <a:pt x="3154" y="454"/>
                </a:lnTo>
                <a:lnTo>
                  <a:pt x="3156" y="454"/>
                </a:lnTo>
                <a:lnTo>
                  <a:pt x="3158" y="452"/>
                </a:lnTo>
                <a:lnTo>
                  <a:pt x="3154" y="446"/>
                </a:lnTo>
                <a:lnTo>
                  <a:pt x="3150" y="436"/>
                </a:lnTo>
                <a:lnTo>
                  <a:pt x="3148" y="432"/>
                </a:lnTo>
                <a:lnTo>
                  <a:pt x="3150" y="430"/>
                </a:lnTo>
                <a:lnTo>
                  <a:pt x="3154" y="432"/>
                </a:lnTo>
                <a:lnTo>
                  <a:pt x="3166" y="440"/>
                </a:lnTo>
                <a:lnTo>
                  <a:pt x="3182" y="456"/>
                </a:lnTo>
                <a:lnTo>
                  <a:pt x="3188" y="462"/>
                </a:lnTo>
                <a:lnTo>
                  <a:pt x="3192" y="462"/>
                </a:lnTo>
                <a:lnTo>
                  <a:pt x="3192" y="460"/>
                </a:lnTo>
                <a:lnTo>
                  <a:pt x="3196" y="456"/>
                </a:lnTo>
                <a:lnTo>
                  <a:pt x="3196" y="450"/>
                </a:lnTo>
                <a:lnTo>
                  <a:pt x="3196" y="442"/>
                </a:lnTo>
                <a:lnTo>
                  <a:pt x="3198" y="434"/>
                </a:lnTo>
                <a:lnTo>
                  <a:pt x="3202" y="430"/>
                </a:lnTo>
                <a:lnTo>
                  <a:pt x="3204" y="430"/>
                </a:lnTo>
                <a:lnTo>
                  <a:pt x="3208" y="430"/>
                </a:lnTo>
                <a:lnTo>
                  <a:pt x="3216" y="430"/>
                </a:lnTo>
                <a:lnTo>
                  <a:pt x="3224" y="430"/>
                </a:lnTo>
                <a:lnTo>
                  <a:pt x="3234" y="426"/>
                </a:lnTo>
                <a:lnTo>
                  <a:pt x="3242" y="420"/>
                </a:lnTo>
                <a:lnTo>
                  <a:pt x="3282" y="394"/>
                </a:lnTo>
                <a:lnTo>
                  <a:pt x="3294" y="386"/>
                </a:lnTo>
                <a:lnTo>
                  <a:pt x="3308" y="382"/>
                </a:lnTo>
                <a:lnTo>
                  <a:pt x="3334" y="374"/>
                </a:lnTo>
                <a:lnTo>
                  <a:pt x="3342" y="372"/>
                </a:lnTo>
                <a:lnTo>
                  <a:pt x="3348" y="370"/>
                </a:lnTo>
                <a:lnTo>
                  <a:pt x="3348" y="368"/>
                </a:lnTo>
                <a:lnTo>
                  <a:pt x="3348" y="366"/>
                </a:lnTo>
                <a:lnTo>
                  <a:pt x="3340" y="362"/>
                </a:lnTo>
                <a:lnTo>
                  <a:pt x="3332" y="356"/>
                </a:lnTo>
                <a:lnTo>
                  <a:pt x="3324" y="352"/>
                </a:lnTo>
                <a:lnTo>
                  <a:pt x="3314" y="344"/>
                </a:lnTo>
                <a:lnTo>
                  <a:pt x="3306" y="342"/>
                </a:lnTo>
                <a:lnTo>
                  <a:pt x="3298" y="340"/>
                </a:lnTo>
                <a:lnTo>
                  <a:pt x="3286" y="340"/>
                </a:lnTo>
                <a:lnTo>
                  <a:pt x="3270" y="342"/>
                </a:lnTo>
                <a:lnTo>
                  <a:pt x="3256" y="344"/>
                </a:lnTo>
                <a:lnTo>
                  <a:pt x="3252" y="344"/>
                </a:lnTo>
                <a:lnTo>
                  <a:pt x="3254" y="342"/>
                </a:lnTo>
                <a:lnTo>
                  <a:pt x="3260" y="336"/>
                </a:lnTo>
                <a:lnTo>
                  <a:pt x="3266" y="332"/>
                </a:lnTo>
                <a:lnTo>
                  <a:pt x="3268" y="324"/>
                </a:lnTo>
                <a:lnTo>
                  <a:pt x="3270" y="320"/>
                </a:lnTo>
                <a:lnTo>
                  <a:pt x="3268" y="318"/>
                </a:lnTo>
                <a:lnTo>
                  <a:pt x="3264" y="314"/>
                </a:lnTo>
                <a:lnTo>
                  <a:pt x="3260" y="310"/>
                </a:lnTo>
                <a:lnTo>
                  <a:pt x="3250" y="302"/>
                </a:lnTo>
                <a:lnTo>
                  <a:pt x="3246" y="296"/>
                </a:lnTo>
                <a:lnTo>
                  <a:pt x="3244" y="290"/>
                </a:lnTo>
                <a:lnTo>
                  <a:pt x="3244" y="286"/>
                </a:lnTo>
                <a:lnTo>
                  <a:pt x="3244" y="282"/>
                </a:lnTo>
                <a:lnTo>
                  <a:pt x="3242" y="278"/>
                </a:lnTo>
                <a:lnTo>
                  <a:pt x="3234" y="274"/>
                </a:lnTo>
                <a:lnTo>
                  <a:pt x="3220" y="272"/>
                </a:lnTo>
                <a:lnTo>
                  <a:pt x="3206" y="272"/>
                </a:lnTo>
                <a:lnTo>
                  <a:pt x="3200" y="276"/>
                </a:lnTo>
                <a:lnTo>
                  <a:pt x="3196" y="280"/>
                </a:lnTo>
                <a:lnTo>
                  <a:pt x="3196" y="286"/>
                </a:lnTo>
                <a:lnTo>
                  <a:pt x="3198" y="292"/>
                </a:lnTo>
                <a:lnTo>
                  <a:pt x="3198" y="296"/>
                </a:lnTo>
                <a:lnTo>
                  <a:pt x="3196" y="298"/>
                </a:lnTo>
                <a:lnTo>
                  <a:pt x="3194" y="298"/>
                </a:lnTo>
                <a:lnTo>
                  <a:pt x="3186" y="296"/>
                </a:lnTo>
                <a:lnTo>
                  <a:pt x="3178" y="292"/>
                </a:lnTo>
                <a:lnTo>
                  <a:pt x="3174" y="286"/>
                </a:lnTo>
                <a:lnTo>
                  <a:pt x="3174" y="282"/>
                </a:lnTo>
                <a:lnTo>
                  <a:pt x="3176" y="278"/>
                </a:lnTo>
                <a:lnTo>
                  <a:pt x="3176" y="272"/>
                </a:lnTo>
                <a:lnTo>
                  <a:pt x="3174" y="270"/>
                </a:lnTo>
                <a:lnTo>
                  <a:pt x="3166" y="266"/>
                </a:lnTo>
                <a:lnTo>
                  <a:pt x="3152" y="264"/>
                </a:lnTo>
                <a:lnTo>
                  <a:pt x="3144" y="264"/>
                </a:lnTo>
                <a:lnTo>
                  <a:pt x="3134" y="260"/>
                </a:lnTo>
                <a:lnTo>
                  <a:pt x="3118" y="252"/>
                </a:lnTo>
                <a:lnTo>
                  <a:pt x="3082" y="228"/>
                </a:lnTo>
                <a:lnTo>
                  <a:pt x="3062" y="216"/>
                </a:lnTo>
                <a:lnTo>
                  <a:pt x="3040" y="204"/>
                </a:lnTo>
                <a:lnTo>
                  <a:pt x="3028" y="200"/>
                </a:lnTo>
                <a:lnTo>
                  <a:pt x="3014" y="198"/>
                </a:lnTo>
                <a:lnTo>
                  <a:pt x="3002" y="196"/>
                </a:lnTo>
                <a:lnTo>
                  <a:pt x="2988" y="196"/>
                </a:lnTo>
                <a:lnTo>
                  <a:pt x="2972" y="198"/>
                </a:lnTo>
                <a:lnTo>
                  <a:pt x="2970" y="200"/>
                </a:lnTo>
                <a:lnTo>
                  <a:pt x="2968" y="202"/>
                </a:lnTo>
                <a:lnTo>
                  <a:pt x="2970" y="206"/>
                </a:lnTo>
                <a:lnTo>
                  <a:pt x="2976" y="210"/>
                </a:lnTo>
                <a:lnTo>
                  <a:pt x="2982" y="214"/>
                </a:lnTo>
                <a:lnTo>
                  <a:pt x="2984" y="218"/>
                </a:lnTo>
                <a:lnTo>
                  <a:pt x="2982" y="220"/>
                </a:lnTo>
                <a:lnTo>
                  <a:pt x="2980" y="222"/>
                </a:lnTo>
                <a:lnTo>
                  <a:pt x="2966" y="222"/>
                </a:lnTo>
                <a:lnTo>
                  <a:pt x="2950" y="224"/>
                </a:lnTo>
                <a:lnTo>
                  <a:pt x="2940" y="226"/>
                </a:lnTo>
                <a:lnTo>
                  <a:pt x="2936" y="228"/>
                </a:lnTo>
                <a:lnTo>
                  <a:pt x="2932" y="232"/>
                </a:lnTo>
                <a:lnTo>
                  <a:pt x="2926" y="244"/>
                </a:lnTo>
                <a:lnTo>
                  <a:pt x="2924" y="250"/>
                </a:lnTo>
                <a:lnTo>
                  <a:pt x="2920" y="254"/>
                </a:lnTo>
                <a:lnTo>
                  <a:pt x="2910" y="260"/>
                </a:lnTo>
                <a:lnTo>
                  <a:pt x="2900" y="266"/>
                </a:lnTo>
                <a:lnTo>
                  <a:pt x="2894" y="272"/>
                </a:lnTo>
                <a:lnTo>
                  <a:pt x="2888" y="280"/>
                </a:lnTo>
                <a:lnTo>
                  <a:pt x="2886" y="284"/>
                </a:lnTo>
                <a:lnTo>
                  <a:pt x="2886" y="286"/>
                </a:lnTo>
                <a:lnTo>
                  <a:pt x="2888" y="290"/>
                </a:lnTo>
                <a:lnTo>
                  <a:pt x="2892" y="292"/>
                </a:lnTo>
                <a:lnTo>
                  <a:pt x="2904" y="294"/>
                </a:lnTo>
                <a:lnTo>
                  <a:pt x="2918" y="296"/>
                </a:lnTo>
                <a:lnTo>
                  <a:pt x="2946" y="296"/>
                </a:lnTo>
                <a:lnTo>
                  <a:pt x="2954" y="298"/>
                </a:lnTo>
                <a:lnTo>
                  <a:pt x="2958" y="298"/>
                </a:lnTo>
                <a:lnTo>
                  <a:pt x="2958" y="300"/>
                </a:lnTo>
                <a:lnTo>
                  <a:pt x="2954" y="302"/>
                </a:lnTo>
                <a:lnTo>
                  <a:pt x="2950" y="306"/>
                </a:lnTo>
                <a:lnTo>
                  <a:pt x="2940" y="308"/>
                </a:lnTo>
                <a:lnTo>
                  <a:pt x="2926" y="306"/>
                </a:lnTo>
                <a:lnTo>
                  <a:pt x="2910" y="304"/>
                </a:lnTo>
                <a:lnTo>
                  <a:pt x="2882" y="300"/>
                </a:lnTo>
                <a:lnTo>
                  <a:pt x="2874" y="302"/>
                </a:lnTo>
                <a:lnTo>
                  <a:pt x="2870" y="302"/>
                </a:lnTo>
                <a:lnTo>
                  <a:pt x="2870" y="306"/>
                </a:lnTo>
                <a:lnTo>
                  <a:pt x="2870" y="312"/>
                </a:lnTo>
                <a:lnTo>
                  <a:pt x="2872" y="318"/>
                </a:lnTo>
                <a:lnTo>
                  <a:pt x="2876" y="324"/>
                </a:lnTo>
                <a:lnTo>
                  <a:pt x="2884" y="330"/>
                </a:lnTo>
                <a:lnTo>
                  <a:pt x="2900" y="344"/>
                </a:lnTo>
                <a:lnTo>
                  <a:pt x="2922" y="360"/>
                </a:lnTo>
                <a:close/>
                <a:moveTo>
                  <a:pt x="2814" y="444"/>
                </a:moveTo>
                <a:lnTo>
                  <a:pt x="2814" y="444"/>
                </a:lnTo>
                <a:lnTo>
                  <a:pt x="2818" y="448"/>
                </a:lnTo>
                <a:lnTo>
                  <a:pt x="2820" y="450"/>
                </a:lnTo>
                <a:lnTo>
                  <a:pt x="2826" y="454"/>
                </a:lnTo>
                <a:lnTo>
                  <a:pt x="2842" y="458"/>
                </a:lnTo>
                <a:lnTo>
                  <a:pt x="2850" y="462"/>
                </a:lnTo>
                <a:lnTo>
                  <a:pt x="2850" y="464"/>
                </a:lnTo>
                <a:lnTo>
                  <a:pt x="2846" y="466"/>
                </a:lnTo>
                <a:lnTo>
                  <a:pt x="2840" y="468"/>
                </a:lnTo>
                <a:lnTo>
                  <a:pt x="2830" y="472"/>
                </a:lnTo>
                <a:lnTo>
                  <a:pt x="2832" y="474"/>
                </a:lnTo>
                <a:lnTo>
                  <a:pt x="2838" y="474"/>
                </a:lnTo>
                <a:lnTo>
                  <a:pt x="2848" y="476"/>
                </a:lnTo>
                <a:lnTo>
                  <a:pt x="2852" y="478"/>
                </a:lnTo>
                <a:lnTo>
                  <a:pt x="2856" y="482"/>
                </a:lnTo>
                <a:lnTo>
                  <a:pt x="2856" y="486"/>
                </a:lnTo>
                <a:lnTo>
                  <a:pt x="2858" y="490"/>
                </a:lnTo>
                <a:lnTo>
                  <a:pt x="2860" y="490"/>
                </a:lnTo>
                <a:lnTo>
                  <a:pt x="2864" y="490"/>
                </a:lnTo>
                <a:lnTo>
                  <a:pt x="2872" y="488"/>
                </a:lnTo>
                <a:lnTo>
                  <a:pt x="2884" y="484"/>
                </a:lnTo>
                <a:lnTo>
                  <a:pt x="2896" y="482"/>
                </a:lnTo>
                <a:lnTo>
                  <a:pt x="2920" y="478"/>
                </a:lnTo>
                <a:lnTo>
                  <a:pt x="2930" y="476"/>
                </a:lnTo>
                <a:lnTo>
                  <a:pt x="2938" y="474"/>
                </a:lnTo>
                <a:lnTo>
                  <a:pt x="2940" y="470"/>
                </a:lnTo>
                <a:lnTo>
                  <a:pt x="2938" y="466"/>
                </a:lnTo>
                <a:lnTo>
                  <a:pt x="2936" y="460"/>
                </a:lnTo>
                <a:lnTo>
                  <a:pt x="2938" y="456"/>
                </a:lnTo>
                <a:lnTo>
                  <a:pt x="2946" y="450"/>
                </a:lnTo>
                <a:lnTo>
                  <a:pt x="2948" y="448"/>
                </a:lnTo>
                <a:lnTo>
                  <a:pt x="2950" y="446"/>
                </a:lnTo>
                <a:lnTo>
                  <a:pt x="2946" y="442"/>
                </a:lnTo>
                <a:lnTo>
                  <a:pt x="2938" y="436"/>
                </a:lnTo>
                <a:lnTo>
                  <a:pt x="2928" y="432"/>
                </a:lnTo>
                <a:lnTo>
                  <a:pt x="2920" y="430"/>
                </a:lnTo>
                <a:lnTo>
                  <a:pt x="2908" y="430"/>
                </a:lnTo>
                <a:lnTo>
                  <a:pt x="2898" y="428"/>
                </a:lnTo>
                <a:lnTo>
                  <a:pt x="2890" y="424"/>
                </a:lnTo>
                <a:lnTo>
                  <a:pt x="2880" y="420"/>
                </a:lnTo>
                <a:lnTo>
                  <a:pt x="2868" y="412"/>
                </a:lnTo>
                <a:lnTo>
                  <a:pt x="2854" y="408"/>
                </a:lnTo>
                <a:lnTo>
                  <a:pt x="2840" y="406"/>
                </a:lnTo>
                <a:lnTo>
                  <a:pt x="2828" y="404"/>
                </a:lnTo>
                <a:lnTo>
                  <a:pt x="2816" y="406"/>
                </a:lnTo>
                <a:lnTo>
                  <a:pt x="2810" y="408"/>
                </a:lnTo>
                <a:lnTo>
                  <a:pt x="2806" y="414"/>
                </a:lnTo>
                <a:lnTo>
                  <a:pt x="2806" y="416"/>
                </a:lnTo>
                <a:lnTo>
                  <a:pt x="2806" y="420"/>
                </a:lnTo>
                <a:lnTo>
                  <a:pt x="2808" y="426"/>
                </a:lnTo>
                <a:lnTo>
                  <a:pt x="2808" y="430"/>
                </a:lnTo>
                <a:lnTo>
                  <a:pt x="2804" y="432"/>
                </a:lnTo>
                <a:lnTo>
                  <a:pt x="2802" y="434"/>
                </a:lnTo>
                <a:lnTo>
                  <a:pt x="2800" y="436"/>
                </a:lnTo>
                <a:lnTo>
                  <a:pt x="2800" y="438"/>
                </a:lnTo>
                <a:lnTo>
                  <a:pt x="2814" y="444"/>
                </a:lnTo>
                <a:close/>
                <a:moveTo>
                  <a:pt x="2764" y="326"/>
                </a:moveTo>
                <a:lnTo>
                  <a:pt x="2764" y="326"/>
                </a:lnTo>
                <a:lnTo>
                  <a:pt x="2774" y="334"/>
                </a:lnTo>
                <a:lnTo>
                  <a:pt x="2780" y="334"/>
                </a:lnTo>
                <a:lnTo>
                  <a:pt x="2784" y="334"/>
                </a:lnTo>
                <a:lnTo>
                  <a:pt x="2788" y="332"/>
                </a:lnTo>
                <a:lnTo>
                  <a:pt x="2790" y="330"/>
                </a:lnTo>
                <a:lnTo>
                  <a:pt x="2792" y="324"/>
                </a:lnTo>
                <a:lnTo>
                  <a:pt x="2792" y="316"/>
                </a:lnTo>
                <a:lnTo>
                  <a:pt x="2788" y="308"/>
                </a:lnTo>
                <a:lnTo>
                  <a:pt x="2780" y="302"/>
                </a:lnTo>
                <a:lnTo>
                  <a:pt x="2770" y="298"/>
                </a:lnTo>
                <a:lnTo>
                  <a:pt x="2760" y="296"/>
                </a:lnTo>
                <a:lnTo>
                  <a:pt x="2750" y="296"/>
                </a:lnTo>
                <a:lnTo>
                  <a:pt x="2742" y="298"/>
                </a:lnTo>
                <a:lnTo>
                  <a:pt x="2736" y="302"/>
                </a:lnTo>
                <a:lnTo>
                  <a:pt x="2734" y="306"/>
                </a:lnTo>
                <a:lnTo>
                  <a:pt x="2734" y="310"/>
                </a:lnTo>
                <a:lnTo>
                  <a:pt x="2736" y="314"/>
                </a:lnTo>
                <a:lnTo>
                  <a:pt x="2738" y="316"/>
                </a:lnTo>
                <a:lnTo>
                  <a:pt x="2744" y="320"/>
                </a:lnTo>
                <a:lnTo>
                  <a:pt x="2752" y="320"/>
                </a:lnTo>
                <a:lnTo>
                  <a:pt x="2758" y="322"/>
                </a:lnTo>
                <a:lnTo>
                  <a:pt x="2764" y="326"/>
                </a:lnTo>
                <a:close/>
                <a:moveTo>
                  <a:pt x="2352" y="636"/>
                </a:moveTo>
                <a:lnTo>
                  <a:pt x="2352" y="636"/>
                </a:lnTo>
                <a:lnTo>
                  <a:pt x="2346" y="642"/>
                </a:lnTo>
                <a:lnTo>
                  <a:pt x="2344" y="644"/>
                </a:lnTo>
                <a:lnTo>
                  <a:pt x="2346" y="646"/>
                </a:lnTo>
                <a:lnTo>
                  <a:pt x="2350" y="648"/>
                </a:lnTo>
                <a:lnTo>
                  <a:pt x="2360" y="650"/>
                </a:lnTo>
                <a:lnTo>
                  <a:pt x="2370" y="652"/>
                </a:lnTo>
                <a:lnTo>
                  <a:pt x="2378" y="654"/>
                </a:lnTo>
                <a:lnTo>
                  <a:pt x="2384" y="658"/>
                </a:lnTo>
                <a:lnTo>
                  <a:pt x="2386" y="662"/>
                </a:lnTo>
                <a:lnTo>
                  <a:pt x="2386" y="664"/>
                </a:lnTo>
                <a:lnTo>
                  <a:pt x="2382" y="670"/>
                </a:lnTo>
                <a:lnTo>
                  <a:pt x="2378" y="672"/>
                </a:lnTo>
                <a:lnTo>
                  <a:pt x="2370" y="672"/>
                </a:lnTo>
                <a:lnTo>
                  <a:pt x="2362" y="670"/>
                </a:lnTo>
                <a:lnTo>
                  <a:pt x="2340" y="666"/>
                </a:lnTo>
                <a:lnTo>
                  <a:pt x="2326" y="666"/>
                </a:lnTo>
                <a:lnTo>
                  <a:pt x="2312" y="668"/>
                </a:lnTo>
                <a:lnTo>
                  <a:pt x="2298" y="670"/>
                </a:lnTo>
                <a:lnTo>
                  <a:pt x="2292" y="670"/>
                </a:lnTo>
                <a:lnTo>
                  <a:pt x="2288" y="666"/>
                </a:lnTo>
                <a:lnTo>
                  <a:pt x="2286" y="662"/>
                </a:lnTo>
                <a:lnTo>
                  <a:pt x="2282" y="656"/>
                </a:lnTo>
                <a:lnTo>
                  <a:pt x="2278" y="648"/>
                </a:lnTo>
                <a:lnTo>
                  <a:pt x="2266" y="638"/>
                </a:lnTo>
                <a:lnTo>
                  <a:pt x="2250" y="624"/>
                </a:lnTo>
                <a:lnTo>
                  <a:pt x="2230" y="616"/>
                </a:lnTo>
                <a:lnTo>
                  <a:pt x="2216" y="612"/>
                </a:lnTo>
                <a:lnTo>
                  <a:pt x="2206" y="612"/>
                </a:lnTo>
                <a:lnTo>
                  <a:pt x="2196" y="614"/>
                </a:lnTo>
                <a:lnTo>
                  <a:pt x="2190" y="618"/>
                </a:lnTo>
                <a:lnTo>
                  <a:pt x="2186" y="620"/>
                </a:lnTo>
                <a:lnTo>
                  <a:pt x="2180" y="618"/>
                </a:lnTo>
                <a:lnTo>
                  <a:pt x="2174" y="610"/>
                </a:lnTo>
                <a:lnTo>
                  <a:pt x="2168" y="602"/>
                </a:lnTo>
                <a:lnTo>
                  <a:pt x="2160" y="596"/>
                </a:lnTo>
                <a:lnTo>
                  <a:pt x="2152" y="594"/>
                </a:lnTo>
                <a:lnTo>
                  <a:pt x="2142" y="596"/>
                </a:lnTo>
                <a:lnTo>
                  <a:pt x="2132" y="598"/>
                </a:lnTo>
                <a:lnTo>
                  <a:pt x="2120" y="602"/>
                </a:lnTo>
                <a:lnTo>
                  <a:pt x="2090" y="614"/>
                </a:lnTo>
                <a:lnTo>
                  <a:pt x="2072" y="622"/>
                </a:lnTo>
                <a:lnTo>
                  <a:pt x="2072" y="624"/>
                </a:lnTo>
                <a:lnTo>
                  <a:pt x="2072" y="626"/>
                </a:lnTo>
                <a:lnTo>
                  <a:pt x="2076" y="628"/>
                </a:lnTo>
                <a:lnTo>
                  <a:pt x="2076" y="632"/>
                </a:lnTo>
                <a:lnTo>
                  <a:pt x="2072" y="638"/>
                </a:lnTo>
                <a:lnTo>
                  <a:pt x="2062" y="646"/>
                </a:lnTo>
                <a:lnTo>
                  <a:pt x="2054" y="654"/>
                </a:lnTo>
                <a:lnTo>
                  <a:pt x="2050" y="658"/>
                </a:lnTo>
                <a:lnTo>
                  <a:pt x="2050" y="662"/>
                </a:lnTo>
                <a:lnTo>
                  <a:pt x="2052" y="662"/>
                </a:lnTo>
                <a:lnTo>
                  <a:pt x="2056" y="664"/>
                </a:lnTo>
                <a:lnTo>
                  <a:pt x="2056" y="666"/>
                </a:lnTo>
                <a:lnTo>
                  <a:pt x="2052" y="670"/>
                </a:lnTo>
                <a:lnTo>
                  <a:pt x="2044" y="676"/>
                </a:lnTo>
                <a:lnTo>
                  <a:pt x="2034" y="684"/>
                </a:lnTo>
                <a:lnTo>
                  <a:pt x="2030" y="690"/>
                </a:lnTo>
                <a:lnTo>
                  <a:pt x="2032" y="694"/>
                </a:lnTo>
                <a:lnTo>
                  <a:pt x="2036" y="696"/>
                </a:lnTo>
                <a:lnTo>
                  <a:pt x="2056" y="702"/>
                </a:lnTo>
                <a:lnTo>
                  <a:pt x="2084" y="710"/>
                </a:lnTo>
                <a:lnTo>
                  <a:pt x="2096" y="712"/>
                </a:lnTo>
                <a:lnTo>
                  <a:pt x="2106" y="712"/>
                </a:lnTo>
                <a:lnTo>
                  <a:pt x="2114" y="710"/>
                </a:lnTo>
                <a:lnTo>
                  <a:pt x="2118" y="708"/>
                </a:lnTo>
                <a:lnTo>
                  <a:pt x="2124" y="702"/>
                </a:lnTo>
                <a:lnTo>
                  <a:pt x="2126" y="702"/>
                </a:lnTo>
                <a:lnTo>
                  <a:pt x="2130" y="704"/>
                </a:lnTo>
                <a:lnTo>
                  <a:pt x="2136" y="712"/>
                </a:lnTo>
                <a:lnTo>
                  <a:pt x="2140" y="714"/>
                </a:lnTo>
                <a:lnTo>
                  <a:pt x="2144" y="716"/>
                </a:lnTo>
                <a:lnTo>
                  <a:pt x="2148" y="714"/>
                </a:lnTo>
                <a:lnTo>
                  <a:pt x="2154" y="714"/>
                </a:lnTo>
                <a:lnTo>
                  <a:pt x="2158" y="710"/>
                </a:lnTo>
                <a:lnTo>
                  <a:pt x="2164" y="704"/>
                </a:lnTo>
                <a:lnTo>
                  <a:pt x="2174" y="692"/>
                </a:lnTo>
                <a:lnTo>
                  <a:pt x="2180" y="686"/>
                </a:lnTo>
                <a:lnTo>
                  <a:pt x="2182" y="686"/>
                </a:lnTo>
                <a:lnTo>
                  <a:pt x="2184" y="688"/>
                </a:lnTo>
                <a:lnTo>
                  <a:pt x="2182" y="696"/>
                </a:lnTo>
                <a:lnTo>
                  <a:pt x="2182" y="700"/>
                </a:lnTo>
                <a:lnTo>
                  <a:pt x="2184" y="704"/>
                </a:lnTo>
                <a:lnTo>
                  <a:pt x="2188" y="706"/>
                </a:lnTo>
                <a:lnTo>
                  <a:pt x="2196" y="706"/>
                </a:lnTo>
                <a:lnTo>
                  <a:pt x="2222" y="704"/>
                </a:lnTo>
                <a:lnTo>
                  <a:pt x="2262" y="698"/>
                </a:lnTo>
                <a:lnTo>
                  <a:pt x="2282" y="694"/>
                </a:lnTo>
                <a:lnTo>
                  <a:pt x="2292" y="694"/>
                </a:lnTo>
                <a:lnTo>
                  <a:pt x="2296" y="696"/>
                </a:lnTo>
                <a:lnTo>
                  <a:pt x="2294" y="700"/>
                </a:lnTo>
                <a:lnTo>
                  <a:pt x="2286" y="702"/>
                </a:lnTo>
                <a:lnTo>
                  <a:pt x="2274" y="706"/>
                </a:lnTo>
                <a:lnTo>
                  <a:pt x="2258" y="710"/>
                </a:lnTo>
                <a:lnTo>
                  <a:pt x="2242" y="712"/>
                </a:lnTo>
                <a:lnTo>
                  <a:pt x="2206" y="718"/>
                </a:lnTo>
                <a:lnTo>
                  <a:pt x="2188" y="722"/>
                </a:lnTo>
                <a:lnTo>
                  <a:pt x="2176" y="726"/>
                </a:lnTo>
                <a:lnTo>
                  <a:pt x="2166" y="732"/>
                </a:lnTo>
                <a:lnTo>
                  <a:pt x="2164" y="734"/>
                </a:lnTo>
                <a:lnTo>
                  <a:pt x="2164" y="738"/>
                </a:lnTo>
                <a:lnTo>
                  <a:pt x="2164" y="740"/>
                </a:lnTo>
                <a:lnTo>
                  <a:pt x="2168" y="744"/>
                </a:lnTo>
                <a:lnTo>
                  <a:pt x="2184" y="752"/>
                </a:lnTo>
                <a:lnTo>
                  <a:pt x="2196" y="756"/>
                </a:lnTo>
                <a:lnTo>
                  <a:pt x="2210" y="758"/>
                </a:lnTo>
                <a:lnTo>
                  <a:pt x="2222" y="756"/>
                </a:lnTo>
                <a:lnTo>
                  <a:pt x="2236" y="756"/>
                </a:lnTo>
                <a:lnTo>
                  <a:pt x="2266" y="748"/>
                </a:lnTo>
                <a:lnTo>
                  <a:pt x="2298" y="740"/>
                </a:lnTo>
                <a:lnTo>
                  <a:pt x="2312" y="736"/>
                </a:lnTo>
                <a:lnTo>
                  <a:pt x="2326" y="730"/>
                </a:lnTo>
                <a:lnTo>
                  <a:pt x="2348" y="718"/>
                </a:lnTo>
                <a:lnTo>
                  <a:pt x="2360" y="714"/>
                </a:lnTo>
                <a:lnTo>
                  <a:pt x="2370" y="712"/>
                </a:lnTo>
                <a:lnTo>
                  <a:pt x="2380" y="712"/>
                </a:lnTo>
                <a:lnTo>
                  <a:pt x="2390" y="714"/>
                </a:lnTo>
                <a:lnTo>
                  <a:pt x="2400" y="716"/>
                </a:lnTo>
                <a:lnTo>
                  <a:pt x="2408" y="716"/>
                </a:lnTo>
                <a:lnTo>
                  <a:pt x="2412" y="716"/>
                </a:lnTo>
                <a:lnTo>
                  <a:pt x="2416" y="714"/>
                </a:lnTo>
                <a:lnTo>
                  <a:pt x="2420" y="712"/>
                </a:lnTo>
                <a:lnTo>
                  <a:pt x="2424" y="710"/>
                </a:lnTo>
                <a:lnTo>
                  <a:pt x="2430" y="710"/>
                </a:lnTo>
                <a:lnTo>
                  <a:pt x="2440" y="712"/>
                </a:lnTo>
                <a:lnTo>
                  <a:pt x="2450" y="714"/>
                </a:lnTo>
                <a:lnTo>
                  <a:pt x="2460" y="716"/>
                </a:lnTo>
                <a:lnTo>
                  <a:pt x="2472" y="714"/>
                </a:lnTo>
                <a:lnTo>
                  <a:pt x="2480" y="710"/>
                </a:lnTo>
                <a:lnTo>
                  <a:pt x="2490" y="704"/>
                </a:lnTo>
                <a:lnTo>
                  <a:pt x="2500" y="696"/>
                </a:lnTo>
                <a:lnTo>
                  <a:pt x="2512" y="684"/>
                </a:lnTo>
                <a:lnTo>
                  <a:pt x="2522" y="672"/>
                </a:lnTo>
                <a:lnTo>
                  <a:pt x="2526" y="664"/>
                </a:lnTo>
                <a:lnTo>
                  <a:pt x="2530" y="658"/>
                </a:lnTo>
                <a:lnTo>
                  <a:pt x="2530" y="654"/>
                </a:lnTo>
                <a:lnTo>
                  <a:pt x="2530" y="648"/>
                </a:lnTo>
                <a:lnTo>
                  <a:pt x="2526" y="644"/>
                </a:lnTo>
                <a:lnTo>
                  <a:pt x="2522" y="642"/>
                </a:lnTo>
                <a:lnTo>
                  <a:pt x="2512" y="636"/>
                </a:lnTo>
                <a:lnTo>
                  <a:pt x="2500" y="634"/>
                </a:lnTo>
                <a:lnTo>
                  <a:pt x="2486" y="632"/>
                </a:lnTo>
                <a:lnTo>
                  <a:pt x="2474" y="632"/>
                </a:lnTo>
                <a:lnTo>
                  <a:pt x="2466" y="634"/>
                </a:lnTo>
                <a:lnTo>
                  <a:pt x="2450" y="640"/>
                </a:lnTo>
                <a:lnTo>
                  <a:pt x="2436" y="646"/>
                </a:lnTo>
                <a:lnTo>
                  <a:pt x="2432" y="646"/>
                </a:lnTo>
                <a:lnTo>
                  <a:pt x="2428" y="646"/>
                </a:lnTo>
                <a:lnTo>
                  <a:pt x="2428" y="644"/>
                </a:lnTo>
                <a:lnTo>
                  <a:pt x="2430" y="638"/>
                </a:lnTo>
                <a:lnTo>
                  <a:pt x="2432" y="632"/>
                </a:lnTo>
                <a:lnTo>
                  <a:pt x="2430" y="630"/>
                </a:lnTo>
                <a:lnTo>
                  <a:pt x="2424" y="628"/>
                </a:lnTo>
                <a:lnTo>
                  <a:pt x="2420" y="626"/>
                </a:lnTo>
                <a:lnTo>
                  <a:pt x="2414" y="626"/>
                </a:lnTo>
                <a:lnTo>
                  <a:pt x="2412" y="624"/>
                </a:lnTo>
                <a:lnTo>
                  <a:pt x="2410" y="622"/>
                </a:lnTo>
                <a:lnTo>
                  <a:pt x="2414" y="618"/>
                </a:lnTo>
                <a:lnTo>
                  <a:pt x="2418" y="612"/>
                </a:lnTo>
                <a:lnTo>
                  <a:pt x="2418" y="610"/>
                </a:lnTo>
                <a:lnTo>
                  <a:pt x="2416" y="608"/>
                </a:lnTo>
                <a:lnTo>
                  <a:pt x="2414" y="606"/>
                </a:lnTo>
                <a:lnTo>
                  <a:pt x="2410" y="604"/>
                </a:lnTo>
                <a:lnTo>
                  <a:pt x="2406" y="600"/>
                </a:lnTo>
                <a:lnTo>
                  <a:pt x="2402" y="592"/>
                </a:lnTo>
                <a:lnTo>
                  <a:pt x="2400" y="582"/>
                </a:lnTo>
                <a:lnTo>
                  <a:pt x="2398" y="574"/>
                </a:lnTo>
                <a:lnTo>
                  <a:pt x="2394" y="568"/>
                </a:lnTo>
                <a:lnTo>
                  <a:pt x="2388" y="566"/>
                </a:lnTo>
                <a:lnTo>
                  <a:pt x="2380" y="568"/>
                </a:lnTo>
                <a:lnTo>
                  <a:pt x="2370" y="570"/>
                </a:lnTo>
                <a:lnTo>
                  <a:pt x="2358" y="576"/>
                </a:lnTo>
                <a:lnTo>
                  <a:pt x="2332" y="594"/>
                </a:lnTo>
                <a:lnTo>
                  <a:pt x="2324" y="598"/>
                </a:lnTo>
                <a:lnTo>
                  <a:pt x="2322" y="602"/>
                </a:lnTo>
                <a:lnTo>
                  <a:pt x="2320" y="604"/>
                </a:lnTo>
                <a:lnTo>
                  <a:pt x="2322" y="608"/>
                </a:lnTo>
                <a:lnTo>
                  <a:pt x="2328" y="612"/>
                </a:lnTo>
                <a:lnTo>
                  <a:pt x="2338" y="616"/>
                </a:lnTo>
                <a:lnTo>
                  <a:pt x="2350" y="620"/>
                </a:lnTo>
                <a:lnTo>
                  <a:pt x="2358" y="624"/>
                </a:lnTo>
                <a:lnTo>
                  <a:pt x="2360" y="626"/>
                </a:lnTo>
                <a:lnTo>
                  <a:pt x="2360" y="628"/>
                </a:lnTo>
                <a:lnTo>
                  <a:pt x="2358" y="632"/>
                </a:lnTo>
                <a:lnTo>
                  <a:pt x="2352" y="636"/>
                </a:lnTo>
                <a:close/>
                <a:moveTo>
                  <a:pt x="2556" y="544"/>
                </a:moveTo>
                <a:lnTo>
                  <a:pt x="2556" y="544"/>
                </a:lnTo>
                <a:lnTo>
                  <a:pt x="2566" y="544"/>
                </a:lnTo>
                <a:lnTo>
                  <a:pt x="2568" y="542"/>
                </a:lnTo>
                <a:lnTo>
                  <a:pt x="2570" y="540"/>
                </a:lnTo>
                <a:lnTo>
                  <a:pt x="2570" y="536"/>
                </a:lnTo>
                <a:lnTo>
                  <a:pt x="2568" y="532"/>
                </a:lnTo>
                <a:lnTo>
                  <a:pt x="2556" y="520"/>
                </a:lnTo>
                <a:lnTo>
                  <a:pt x="2546" y="512"/>
                </a:lnTo>
                <a:lnTo>
                  <a:pt x="2536" y="504"/>
                </a:lnTo>
                <a:lnTo>
                  <a:pt x="2526" y="500"/>
                </a:lnTo>
                <a:lnTo>
                  <a:pt x="2516" y="496"/>
                </a:lnTo>
                <a:lnTo>
                  <a:pt x="2508" y="494"/>
                </a:lnTo>
                <a:lnTo>
                  <a:pt x="2502" y="494"/>
                </a:lnTo>
                <a:lnTo>
                  <a:pt x="2500" y="496"/>
                </a:lnTo>
                <a:lnTo>
                  <a:pt x="2500" y="500"/>
                </a:lnTo>
                <a:lnTo>
                  <a:pt x="2508" y="514"/>
                </a:lnTo>
                <a:lnTo>
                  <a:pt x="2518" y="530"/>
                </a:lnTo>
                <a:lnTo>
                  <a:pt x="2524" y="536"/>
                </a:lnTo>
                <a:lnTo>
                  <a:pt x="2534" y="542"/>
                </a:lnTo>
                <a:lnTo>
                  <a:pt x="2544" y="544"/>
                </a:lnTo>
                <a:lnTo>
                  <a:pt x="2556" y="544"/>
                </a:lnTo>
                <a:close/>
                <a:moveTo>
                  <a:pt x="1828" y="630"/>
                </a:moveTo>
                <a:lnTo>
                  <a:pt x="1828" y="630"/>
                </a:lnTo>
                <a:lnTo>
                  <a:pt x="1826" y="636"/>
                </a:lnTo>
                <a:lnTo>
                  <a:pt x="1826" y="638"/>
                </a:lnTo>
                <a:lnTo>
                  <a:pt x="1828" y="640"/>
                </a:lnTo>
                <a:lnTo>
                  <a:pt x="1830" y="640"/>
                </a:lnTo>
                <a:lnTo>
                  <a:pt x="1838" y="638"/>
                </a:lnTo>
                <a:lnTo>
                  <a:pt x="1850" y="632"/>
                </a:lnTo>
                <a:lnTo>
                  <a:pt x="1856" y="628"/>
                </a:lnTo>
                <a:lnTo>
                  <a:pt x="1860" y="628"/>
                </a:lnTo>
                <a:lnTo>
                  <a:pt x="1864" y="628"/>
                </a:lnTo>
                <a:lnTo>
                  <a:pt x="1868" y="630"/>
                </a:lnTo>
                <a:lnTo>
                  <a:pt x="1874" y="634"/>
                </a:lnTo>
                <a:lnTo>
                  <a:pt x="1880" y="636"/>
                </a:lnTo>
                <a:lnTo>
                  <a:pt x="1886" y="636"/>
                </a:lnTo>
                <a:lnTo>
                  <a:pt x="1892" y="636"/>
                </a:lnTo>
                <a:lnTo>
                  <a:pt x="1896" y="632"/>
                </a:lnTo>
                <a:lnTo>
                  <a:pt x="1900" y="626"/>
                </a:lnTo>
                <a:lnTo>
                  <a:pt x="1902" y="626"/>
                </a:lnTo>
                <a:lnTo>
                  <a:pt x="1904" y="626"/>
                </a:lnTo>
                <a:lnTo>
                  <a:pt x="1908" y="634"/>
                </a:lnTo>
                <a:lnTo>
                  <a:pt x="1914" y="642"/>
                </a:lnTo>
                <a:lnTo>
                  <a:pt x="1920" y="646"/>
                </a:lnTo>
                <a:lnTo>
                  <a:pt x="1926" y="650"/>
                </a:lnTo>
                <a:lnTo>
                  <a:pt x="1934" y="650"/>
                </a:lnTo>
                <a:lnTo>
                  <a:pt x="1940" y="648"/>
                </a:lnTo>
                <a:lnTo>
                  <a:pt x="1946" y="642"/>
                </a:lnTo>
                <a:lnTo>
                  <a:pt x="1950" y="636"/>
                </a:lnTo>
                <a:lnTo>
                  <a:pt x="1952" y="624"/>
                </a:lnTo>
                <a:lnTo>
                  <a:pt x="1952" y="616"/>
                </a:lnTo>
                <a:lnTo>
                  <a:pt x="1954" y="614"/>
                </a:lnTo>
                <a:lnTo>
                  <a:pt x="1960" y="622"/>
                </a:lnTo>
                <a:lnTo>
                  <a:pt x="1964" y="626"/>
                </a:lnTo>
                <a:lnTo>
                  <a:pt x="1968" y="626"/>
                </a:lnTo>
                <a:lnTo>
                  <a:pt x="1970" y="626"/>
                </a:lnTo>
                <a:lnTo>
                  <a:pt x="1974" y="624"/>
                </a:lnTo>
                <a:lnTo>
                  <a:pt x="1978" y="620"/>
                </a:lnTo>
                <a:lnTo>
                  <a:pt x="1988" y="606"/>
                </a:lnTo>
                <a:lnTo>
                  <a:pt x="1994" y="594"/>
                </a:lnTo>
                <a:lnTo>
                  <a:pt x="1996" y="586"/>
                </a:lnTo>
                <a:lnTo>
                  <a:pt x="1996" y="580"/>
                </a:lnTo>
                <a:lnTo>
                  <a:pt x="1998" y="578"/>
                </a:lnTo>
                <a:lnTo>
                  <a:pt x="2000" y="576"/>
                </a:lnTo>
                <a:lnTo>
                  <a:pt x="2014" y="570"/>
                </a:lnTo>
                <a:lnTo>
                  <a:pt x="2020" y="568"/>
                </a:lnTo>
                <a:lnTo>
                  <a:pt x="2022" y="568"/>
                </a:lnTo>
                <a:lnTo>
                  <a:pt x="2024" y="570"/>
                </a:lnTo>
                <a:lnTo>
                  <a:pt x="2022" y="576"/>
                </a:lnTo>
                <a:lnTo>
                  <a:pt x="2020" y="582"/>
                </a:lnTo>
                <a:lnTo>
                  <a:pt x="2020" y="590"/>
                </a:lnTo>
                <a:lnTo>
                  <a:pt x="2020" y="600"/>
                </a:lnTo>
                <a:lnTo>
                  <a:pt x="2022" y="602"/>
                </a:lnTo>
                <a:lnTo>
                  <a:pt x="2024" y="606"/>
                </a:lnTo>
                <a:lnTo>
                  <a:pt x="2030" y="608"/>
                </a:lnTo>
                <a:lnTo>
                  <a:pt x="2036" y="610"/>
                </a:lnTo>
                <a:lnTo>
                  <a:pt x="2050" y="612"/>
                </a:lnTo>
                <a:lnTo>
                  <a:pt x="2056" y="610"/>
                </a:lnTo>
                <a:lnTo>
                  <a:pt x="2060" y="608"/>
                </a:lnTo>
                <a:lnTo>
                  <a:pt x="2060" y="602"/>
                </a:lnTo>
                <a:lnTo>
                  <a:pt x="2058" y="598"/>
                </a:lnTo>
                <a:lnTo>
                  <a:pt x="2058" y="594"/>
                </a:lnTo>
                <a:lnTo>
                  <a:pt x="2060" y="590"/>
                </a:lnTo>
                <a:lnTo>
                  <a:pt x="2068" y="588"/>
                </a:lnTo>
                <a:lnTo>
                  <a:pt x="2090" y="584"/>
                </a:lnTo>
                <a:lnTo>
                  <a:pt x="2098" y="580"/>
                </a:lnTo>
                <a:lnTo>
                  <a:pt x="2104" y="576"/>
                </a:lnTo>
                <a:lnTo>
                  <a:pt x="2108" y="572"/>
                </a:lnTo>
                <a:lnTo>
                  <a:pt x="2108" y="566"/>
                </a:lnTo>
                <a:lnTo>
                  <a:pt x="2104" y="560"/>
                </a:lnTo>
                <a:lnTo>
                  <a:pt x="2094" y="552"/>
                </a:lnTo>
                <a:lnTo>
                  <a:pt x="2088" y="550"/>
                </a:lnTo>
                <a:lnTo>
                  <a:pt x="2086" y="548"/>
                </a:lnTo>
                <a:lnTo>
                  <a:pt x="2086" y="544"/>
                </a:lnTo>
                <a:lnTo>
                  <a:pt x="2088" y="542"/>
                </a:lnTo>
                <a:lnTo>
                  <a:pt x="2094" y="538"/>
                </a:lnTo>
                <a:lnTo>
                  <a:pt x="2102" y="536"/>
                </a:lnTo>
                <a:lnTo>
                  <a:pt x="2110" y="532"/>
                </a:lnTo>
                <a:lnTo>
                  <a:pt x="2114" y="530"/>
                </a:lnTo>
                <a:lnTo>
                  <a:pt x="2114" y="528"/>
                </a:lnTo>
                <a:lnTo>
                  <a:pt x="2112" y="524"/>
                </a:lnTo>
                <a:lnTo>
                  <a:pt x="2102" y="520"/>
                </a:lnTo>
                <a:lnTo>
                  <a:pt x="2080" y="512"/>
                </a:lnTo>
                <a:lnTo>
                  <a:pt x="2074" y="510"/>
                </a:lnTo>
                <a:lnTo>
                  <a:pt x="2068" y="512"/>
                </a:lnTo>
                <a:lnTo>
                  <a:pt x="2064" y="512"/>
                </a:lnTo>
                <a:lnTo>
                  <a:pt x="2060" y="516"/>
                </a:lnTo>
                <a:lnTo>
                  <a:pt x="2052" y="524"/>
                </a:lnTo>
                <a:lnTo>
                  <a:pt x="2050" y="526"/>
                </a:lnTo>
                <a:lnTo>
                  <a:pt x="2046" y="528"/>
                </a:lnTo>
                <a:lnTo>
                  <a:pt x="2038" y="528"/>
                </a:lnTo>
                <a:lnTo>
                  <a:pt x="2016" y="522"/>
                </a:lnTo>
                <a:lnTo>
                  <a:pt x="2002" y="522"/>
                </a:lnTo>
                <a:lnTo>
                  <a:pt x="1984" y="526"/>
                </a:lnTo>
                <a:lnTo>
                  <a:pt x="1974" y="528"/>
                </a:lnTo>
                <a:lnTo>
                  <a:pt x="1964" y="534"/>
                </a:lnTo>
                <a:lnTo>
                  <a:pt x="1954" y="540"/>
                </a:lnTo>
                <a:lnTo>
                  <a:pt x="1942" y="548"/>
                </a:lnTo>
                <a:lnTo>
                  <a:pt x="1926" y="562"/>
                </a:lnTo>
                <a:lnTo>
                  <a:pt x="1916" y="568"/>
                </a:lnTo>
                <a:lnTo>
                  <a:pt x="1908" y="572"/>
                </a:lnTo>
                <a:lnTo>
                  <a:pt x="1904" y="574"/>
                </a:lnTo>
                <a:lnTo>
                  <a:pt x="1896" y="576"/>
                </a:lnTo>
                <a:lnTo>
                  <a:pt x="1890" y="580"/>
                </a:lnTo>
                <a:lnTo>
                  <a:pt x="1882" y="588"/>
                </a:lnTo>
                <a:lnTo>
                  <a:pt x="1872" y="596"/>
                </a:lnTo>
                <a:lnTo>
                  <a:pt x="1864" y="600"/>
                </a:lnTo>
                <a:lnTo>
                  <a:pt x="1858" y="600"/>
                </a:lnTo>
                <a:lnTo>
                  <a:pt x="1852" y="600"/>
                </a:lnTo>
                <a:lnTo>
                  <a:pt x="1848" y="598"/>
                </a:lnTo>
                <a:lnTo>
                  <a:pt x="1842" y="598"/>
                </a:lnTo>
                <a:lnTo>
                  <a:pt x="1834" y="600"/>
                </a:lnTo>
                <a:lnTo>
                  <a:pt x="1826" y="608"/>
                </a:lnTo>
                <a:lnTo>
                  <a:pt x="1818" y="616"/>
                </a:lnTo>
                <a:lnTo>
                  <a:pt x="1816" y="620"/>
                </a:lnTo>
                <a:lnTo>
                  <a:pt x="1816" y="622"/>
                </a:lnTo>
                <a:lnTo>
                  <a:pt x="1818" y="624"/>
                </a:lnTo>
                <a:lnTo>
                  <a:pt x="1826" y="626"/>
                </a:lnTo>
                <a:lnTo>
                  <a:pt x="1828" y="628"/>
                </a:lnTo>
                <a:lnTo>
                  <a:pt x="1828" y="630"/>
                </a:lnTo>
                <a:close/>
                <a:moveTo>
                  <a:pt x="2226" y="448"/>
                </a:moveTo>
                <a:lnTo>
                  <a:pt x="2226" y="448"/>
                </a:lnTo>
                <a:lnTo>
                  <a:pt x="2232" y="448"/>
                </a:lnTo>
                <a:lnTo>
                  <a:pt x="2240" y="448"/>
                </a:lnTo>
                <a:lnTo>
                  <a:pt x="2268" y="452"/>
                </a:lnTo>
                <a:lnTo>
                  <a:pt x="2278" y="452"/>
                </a:lnTo>
                <a:lnTo>
                  <a:pt x="2282" y="450"/>
                </a:lnTo>
                <a:lnTo>
                  <a:pt x="2290" y="448"/>
                </a:lnTo>
                <a:lnTo>
                  <a:pt x="2314" y="450"/>
                </a:lnTo>
                <a:lnTo>
                  <a:pt x="2330" y="450"/>
                </a:lnTo>
                <a:lnTo>
                  <a:pt x="2346" y="450"/>
                </a:lnTo>
                <a:lnTo>
                  <a:pt x="2358" y="448"/>
                </a:lnTo>
                <a:lnTo>
                  <a:pt x="2366" y="444"/>
                </a:lnTo>
                <a:lnTo>
                  <a:pt x="2368" y="440"/>
                </a:lnTo>
                <a:lnTo>
                  <a:pt x="2368" y="436"/>
                </a:lnTo>
                <a:lnTo>
                  <a:pt x="2368" y="434"/>
                </a:lnTo>
                <a:lnTo>
                  <a:pt x="2360" y="428"/>
                </a:lnTo>
                <a:lnTo>
                  <a:pt x="2344" y="422"/>
                </a:lnTo>
                <a:lnTo>
                  <a:pt x="2328" y="416"/>
                </a:lnTo>
                <a:lnTo>
                  <a:pt x="2314" y="414"/>
                </a:lnTo>
                <a:lnTo>
                  <a:pt x="2302" y="416"/>
                </a:lnTo>
                <a:lnTo>
                  <a:pt x="2292" y="418"/>
                </a:lnTo>
                <a:lnTo>
                  <a:pt x="2270" y="426"/>
                </a:lnTo>
                <a:lnTo>
                  <a:pt x="2258" y="430"/>
                </a:lnTo>
                <a:lnTo>
                  <a:pt x="2242" y="432"/>
                </a:lnTo>
                <a:lnTo>
                  <a:pt x="2228" y="434"/>
                </a:lnTo>
                <a:lnTo>
                  <a:pt x="2216" y="438"/>
                </a:lnTo>
                <a:lnTo>
                  <a:pt x="2210" y="442"/>
                </a:lnTo>
                <a:lnTo>
                  <a:pt x="2206" y="446"/>
                </a:lnTo>
                <a:lnTo>
                  <a:pt x="2208" y="450"/>
                </a:lnTo>
                <a:lnTo>
                  <a:pt x="2210" y="450"/>
                </a:lnTo>
                <a:lnTo>
                  <a:pt x="2218" y="450"/>
                </a:lnTo>
                <a:lnTo>
                  <a:pt x="2226" y="448"/>
                </a:lnTo>
                <a:close/>
                <a:moveTo>
                  <a:pt x="2308" y="518"/>
                </a:moveTo>
                <a:lnTo>
                  <a:pt x="2308" y="518"/>
                </a:lnTo>
                <a:lnTo>
                  <a:pt x="2322" y="516"/>
                </a:lnTo>
                <a:lnTo>
                  <a:pt x="2332" y="512"/>
                </a:lnTo>
                <a:lnTo>
                  <a:pt x="2338" y="508"/>
                </a:lnTo>
                <a:lnTo>
                  <a:pt x="2340" y="502"/>
                </a:lnTo>
                <a:lnTo>
                  <a:pt x="2340" y="498"/>
                </a:lnTo>
                <a:lnTo>
                  <a:pt x="2336" y="494"/>
                </a:lnTo>
                <a:lnTo>
                  <a:pt x="2328" y="490"/>
                </a:lnTo>
                <a:lnTo>
                  <a:pt x="2316" y="488"/>
                </a:lnTo>
                <a:lnTo>
                  <a:pt x="2308" y="488"/>
                </a:lnTo>
                <a:lnTo>
                  <a:pt x="2306" y="486"/>
                </a:lnTo>
                <a:lnTo>
                  <a:pt x="2320" y="484"/>
                </a:lnTo>
                <a:lnTo>
                  <a:pt x="2340" y="480"/>
                </a:lnTo>
                <a:lnTo>
                  <a:pt x="2350" y="476"/>
                </a:lnTo>
                <a:lnTo>
                  <a:pt x="2356" y="470"/>
                </a:lnTo>
                <a:lnTo>
                  <a:pt x="2356" y="468"/>
                </a:lnTo>
                <a:lnTo>
                  <a:pt x="2356" y="466"/>
                </a:lnTo>
                <a:lnTo>
                  <a:pt x="2350" y="464"/>
                </a:lnTo>
                <a:lnTo>
                  <a:pt x="2340" y="462"/>
                </a:lnTo>
                <a:lnTo>
                  <a:pt x="2326" y="462"/>
                </a:lnTo>
                <a:lnTo>
                  <a:pt x="2292" y="466"/>
                </a:lnTo>
                <a:lnTo>
                  <a:pt x="2252" y="472"/>
                </a:lnTo>
                <a:lnTo>
                  <a:pt x="2220" y="478"/>
                </a:lnTo>
                <a:lnTo>
                  <a:pt x="2212" y="482"/>
                </a:lnTo>
                <a:lnTo>
                  <a:pt x="2206" y="484"/>
                </a:lnTo>
                <a:lnTo>
                  <a:pt x="2204" y="488"/>
                </a:lnTo>
                <a:lnTo>
                  <a:pt x="2204" y="494"/>
                </a:lnTo>
                <a:lnTo>
                  <a:pt x="2210" y="508"/>
                </a:lnTo>
                <a:lnTo>
                  <a:pt x="2216" y="516"/>
                </a:lnTo>
                <a:lnTo>
                  <a:pt x="2224" y="522"/>
                </a:lnTo>
                <a:lnTo>
                  <a:pt x="2236" y="524"/>
                </a:lnTo>
                <a:lnTo>
                  <a:pt x="2248" y="526"/>
                </a:lnTo>
                <a:lnTo>
                  <a:pt x="2278" y="524"/>
                </a:lnTo>
                <a:lnTo>
                  <a:pt x="2308" y="518"/>
                </a:lnTo>
                <a:close/>
                <a:moveTo>
                  <a:pt x="2768" y="590"/>
                </a:moveTo>
                <a:lnTo>
                  <a:pt x="2768" y="590"/>
                </a:lnTo>
                <a:lnTo>
                  <a:pt x="2762" y="586"/>
                </a:lnTo>
                <a:lnTo>
                  <a:pt x="2756" y="584"/>
                </a:lnTo>
                <a:lnTo>
                  <a:pt x="2742" y="582"/>
                </a:lnTo>
                <a:lnTo>
                  <a:pt x="2728" y="584"/>
                </a:lnTo>
                <a:lnTo>
                  <a:pt x="2712" y="588"/>
                </a:lnTo>
                <a:lnTo>
                  <a:pt x="2706" y="590"/>
                </a:lnTo>
                <a:lnTo>
                  <a:pt x="2704" y="592"/>
                </a:lnTo>
                <a:lnTo>
                  <a:pt x="2704" y="596"/>
                </a:lnTo>
                <a:lnTo>
                  <a:pt x="2710" y="602"/>
                </a:lnTo>
                <a:lnTo>
                  <a:pt x="2726" y="618"/>
                </a:lnTo>
                <a:lnTo>
                  <a:pt x="2748" y="640"/>
                </a:lnTo>
                <a:lnTo>
                  <a:pt x="2728" y="630"/>
                </a:lnTo>
                <a:lnTo>
                  <a:pt x="2714" y="620"/>
                </a:lnTo>
                <a:lnTo>
                  <a:pt x="2706" y="614"/>
                </a:lnTo>
                <a:lnTo>
                  <a:pt x="2702" y="608"/>
                </a:lnTo>
                <a:lnTo>
                  <a:pt x="2698" y="604"/>
                </a:lnTo>
                <a:lnTo>
                  <a:pt x="2696" y="600"/>
                </a:lnTo>
                <a:lnTo>
                  <a:pt x="2688" y="598"/>
                </a:lnTo>
                <a:lnTo>
                  <a:pt x="2678" y="598"/>
                </a:lnTo>
                <a:lnTo>
                  <a:pt x="2666" y="598"/>
                </a:lnTo>
                <a:lnTo>
                  <a:pt x="2656" y="600"/>
                </a:lnTo>
                <a:lnTo>
                  <a:pt x="2652" y="602"/>
                </a:lnTo>
                <a:lnTo>
                  <a:pt x="2650" y="604"/>
                </a:lnTo>
                <a:lnTo>
                  <a:pt x="2652" y="610"/>
                </a:lnTo>
                <a:lnTo>
                  <a:pt x="2656" y="616"/>
                </a:lnTo>
                <a:lnTo>
                  <a:pt x="2670" y="632"/>
                </a:lnTo>
                <a:lnTo>
                  <a:pt x="2680" y="642"/>
                </a:lnTo>
                <a:lnTo>
                  <a:pt x="2680" y="644"/>
                </a:lnTo>
                <a:lnTo>
                  <a:pt x="2676" y="642"/>
                </a:lnTo>
                <a:lnTo>
                  <a:pt x="2666" y="638"/>
                </a:lnTo>
                <a:lnTo>
                  <a:pt x="2660" y="640"/>
                </a:lnTo>
                <a:lnTo>
                  <a:pt x="2656" y="642"/>
                </a:lnTo>
                <a:lnTo>
                  <a:pt x="2650" y="646"/>
                </a:lnTo>
                <a:lnTo>
                  <a:pt x="2644" y="648"/>
                </a:lnTo>
                <a:lnTo>
                  <a:pt x="2632" y="654"/>
                </a:lnTo>
                <a:lnTo>
                  <a:pt x="2628" y="656"/>
                </a:lnTo>
                <a:lnTo>
                  <a:pt x="2624" y="658"/>
                </a:lnTo>
                <a:lnTo>
                  <a:pt x="2624" y="662"/>
                </a:lnTo>
                <a:lnTo>
                  <a:pt x="2628" y="666"/>
                </a:lnTo>
                <a:lnTo>
                  <a:pt x="2632" y="668"/>
                </a:lnTo>
                <a:lnTo>
                  <a:pt x="2636" y="670"/>
                </a:lnTo>
                <a:lnTo>
                  <a:pt x="2652" y="670"/>
                </a:lnTo>
                <a:lnTo>
                  <a:pt x="2670" y="668"/>
                </a:lnTo>
                <a:lnTo>
                  <a:pt x="2690" y="664"/>
                </a:lnTo>
                <a:lnTo>
                  <a:pt x="2730" y="658"/>
                </a:lnTo>
                <a:lnTo>
                  <a:pt x="2748" y="656"/>
                </a:lnTo>
                <a:lnTo>
                  <a:pt x="2760" y="656"/>
                </a:lnTo>
                <a:lnTo>
                  <a:pt x="2766" y="656"/>
                </a:lnTo>
                <a:lnTo>
                  <a:pt x="2762" y="658"/>
                </a:lnTo>
                <a:lnTo>
                  <a:pt x="2742" y="664"/>
                </a:lnTo>
                <a:lnTo>
                  <a:pt x="2730" y="670"/>
                </a:lnTo>
                <a:lnTo>
                  <a:pt x="2720" y="674"/>
                </a:lnTo>
                <a:lnTo>
                  <a:pt x="2718" y="676"/>
                </a:lnTo>
                <a:lnTo>
                  <a:pt x="2716" y="680"/>
                </a:lnTo>
                <a:lnTo>
                  <a:pt x="2716" y="682"/>
                </a:lnTo>
                <a:lnTo>
                  <a:pt x="2718" y="686"/>
                </a:lnTo>
                <a:lnTo>
                  <a:pt x="2722" y="694"/>
                </a:lnTo>
                <a:lnTo>
                  <a:pt x="2724" y="700"/>
                </a:lnTo>
                <a:lnTo>
                  <a:pt x="2728" y="712"/>
                </a:lnTo>
                <a:lnTo>
                  <a:pt x="2730" y="716"/>
                </a:lnTo>
                <a:lnTo>
                  <a:pt x="2734" y="716"/>
                </a:lnTo>
                <a:lnTo>
                  <a:pt x="2740" y="716"/>
                </a:lnTo>
                <a:lnTo>
                  <a:pt x="2752" y="712"/>
                </a:lnTo>
                <a:lnTo>
                  <a:pt x="2760" y="710"/>
                </a:lnTo>
                <a:lnTo>
                  <a:pt x="2768" y="708"/>
                </a:lnTo>
                <a:lnTo>
                  <a:pt x="2790" y="710"/>
                </a:lnTo>
                <a:lnTo>
                  <a:pt x="2808" y="712"/>
                </a:lnTo>
                <a:lnTo>
                  <a:pt x="2824" y="708"/>
                </a:lnTo>
                <a:lnTo>
                  <a:pt x="2830" y="706"/>
                </a:lnTo>
                <a:lnTo>
                  <a:pt x="2834" y="702"/>
                </a:lnTo>
                <a:lnTo>
                  <a:pt x="2834" y="698"/>
                </a:lnTo>
                <a:lnTo>
                  <a:pt x="2832" y="692"/>
                </a:lnTo>
                <a:lnTo>
                  <a:pt x="2826" y="680"/>
                </a:lnTo>
                <a:lnTo>
                  <a:pt x="2826" y="670"/>
                </a:lnTo>
                <a:lnTo>
                  <a:pt x="2826" y="668"/>
                </a:lnTo>
                <a:lnTo>
                  <a:pt x="2830" y="668"/>
                </a:lnTo>
                <a:lnTo>
                  <a:pt x="2834" y="668"/>
                </a:lnTo>
                <a:lnTo>
                  <a:pt x="2840" y="672"/>
                </a:lnTo>
                <a:lnTo>
                  <a:pt x="2848" y="678"/>
                </a:lnTo>
                <a:lnTo>
                  <a:pt x="2850" y="678"/>
                </a:lnTo>
                <a:lnTo>
                  <a:pt x="2852" y="676"/>
                </a:lnTo>
                <a:lnTo>
                  <a:pt x="2848" y="668"/>
                </a:lnTo>
                <a:lnTo>
                  <a:pt x="2842" y="656"/>
                </a:lnTo>
                <a:lnTo>
                  <a:pt x="2838" y="648"/>
                </a:lnTo>
                <a:lnTo>
                  <a:pt x="2836" y="638"/>
                </a:lnTo>
                <a:lnTo>
                  <a:pt x="2834" y="618"/>
                </a:lnTo>
                <a:lnTo>
                  <a:pt x="2832" y="608"/>
                </a:lnTo>
                <a:lnTo>
                  <a:pt x="2828" y="598"/>
                </a:lnTo>
                <a:lnTo>
                  <a:pt x="2820" y="590"/>
                </a:lnTo>
                <a:lnTo>
                  <a:pt x="2808" y="582"/>
                </a:lnTo>
                <a:lnTo>
                  <a:pt x="2796" y="578"/>
                </a:lnTo>
                <a:lnTo>
                  <a:pt x="2788" y="578"/>
                </a:lnTo>
                <a:lnTo>
                  <a:pt x="2784" y="582"/>
                </a:lnTo>
                <a:lnTo>
                  <a:pt x="2780" y="586"/>
                </a:lnTo>
                <a:lnTo>
                  <a:pt x="2776" y="592"/>
                </a:lnTo>
                <a:lnTo>
                  <a:pt x="2774" y="594"/>
                </a:lnTo>
                <a:lnTo>
                  <a:pt x="2768" y="590"/>
                </a:lnTo>
                <a:close/>
                <a:moveTo>
                  <a:pt x="3556" y="1666"/>
                </a:moveTo>
                <a:lnTo>
                  <a:pt x="3556" y="1666"/>
                </a:lnTo>
                <a:lnTo>
                  <a:pt x="3562" y="1664"/>
                </a:lnTo>
                <a:lnTo>
                  <a:pt x="3566" y="1656"/>
                </a:lnTo>
                <a:lnTo>
                  <a:pt x="3570" y="1646"/>
                </a:lnTo>
                <a:lnTo>
                  <a:pt x="3572" y="1636"/>
                </a:lnTo>
                <a:lnTo>
                  <a:pt x="3572" y="1626"/>
                </a:lnTo>
                <a:lnTo>
                  <a:pt x="3570" y="1618"/>
                </a:lnTo>
                <a:lnTo>
                  <a:pt x="3568" y="1614"/>
                </a:lnTo>
                <a:lnTo>
                  <a:pt x="3564" y="1614"/>
                </a:lnTo>
                <a:lnTo>
                  <a:pt x="3560" y="1612"/>
                </a:lnTo>
                <a:lnTo>
                  <a:pt x="3554" y="1614"/>
                </a:lnTo>
                <a:lnTo>
                  <a:pt x="3550" y="1616"/>
                </a:lnTo>
                <a:lnTo>
                  <a:pt x="3546" y="1618"/>
                </a:lnTo>
                <a:lnTo>
                  <a:pt x="3540" y="1626"/>
                </a:lnTo>
                <a:lnTo>
                  <a:pt x="3538" y="1634"/>
                </a:lnTo>
                <a:lnTo>
                  <a:pt x="3538" y="1644"/>
                </a:lnTo>
                <a:lnTo>
                  <a:pt x="3540" y="1654"/>
                </a:lnTo>
                <a:lnTo>
                  <a:pt x="3546" y="1660"/>
                </a:lnTo>
                <a:lnTo>
                  <a:pt x="3550" y="1666"/>
                </a:lnTo>
                <a:lnTo>
                  <a:pt x="3556" y="1666"/>
                </a:lnTo>
                <a:close/>
                <a:moveTo>
                  <a:pt x="2980" y="518"/>
                </a:moveTo>
                <a:lnTo>
                  <a:pt x="2980" y="518"/>
                </a:lnTo>
                <a:lnTo>
                  <a:pt x="2998" y="516"/>
                </a:lnTo>
                <a:lnTo>
                  <a:pt x="3008" y="514"/>
                </a:lnTo>
                <a:lnTo>
                  <a:pt x="3014" y="510"/>
                </a:lnTo>
                <a:lnTo>
                  <a:pt x="3014" y="508"/>
                </a:lnTo>
                <a:lnTo>
                  <a:pt x="3014" y="506"/>
                </a:lnTo>
                <a:lnTo>
                  <a:pt x="3010" y="502"/>
                </a:lnTo>
                <a:lnTo>
                  <a:pt x="3000" y="496"/>
                </a:lnTo>
                <a:lnTo>
                  <a:pt x="2988" y="494"/>
                </a:lnTo>
                <a:lnTo>
                  <a:pt x="2972" y="492"/>
                </a:lnTo>
                <a:lnTo>
                  <a:pt x="2938" y="490"/>
                </a:lnTo>
                <a:lnTo>
                  <a:pt x="2912" y="492"/>
                </a:lnTo>
                <a:lnTo>
                  <a:pt x="2902" y="494"/>
                </a:lnTo>
                <a:lnTo>
                  <a:pt x="2894" y="498"/>
                </a:lnTo>
                <a:lnTo>
                  <a:pt x="2890" y="502"/>
                </a:lnTo>
                <a:lnTo>
                  <a:pt x="2888" y="508"/>
                </a:lnTo>
                <a:lnTo>
                  <a:pt x="2890" y="512"/>
                </a:lnTo>
                <a:lnTo>
                  <a:pt x="2896" y="516"/>
                </a:lnTo>
                <a:lnTo>
                  <a:pt x="2904" y="518"/>
                </a:lnTo>
                <a:lnTo>
                  <a:pt x="2914" y="518"/>
                </a:lnTo>
                <a:lnTo>
                  <a:pt x="2944" y="518"/>
                </a:lnTo>
                <a:lnTo>
                  <a:pt x="2980" y="518"/>
                </a:lnTo>
                <a:close/>
                <a:moveTo>
                  <a:pt x="2546" y="696"/>
                </a:moveTo>
                <a:lnTo>
                  <a:pt x="2546" y="696"/>
                </a:lnTo>
                <a:lnTo>
                  <a:pt x="2546" y="700"/>
                </a:lnTo>
                <a:lnTo>
                  <a:pt x="2548" y="704"/>
                </a:lnTo>
                <a:lnTo>
                  <a:pt x="2554" y="708"/>
                </a:lnTo>
                <a:lnTo>
                  <a:pt x="2562" y="710"/>
                </a:lnTo>
                <a:lnTo>
                  <a:pt x="2572" y="710"/>
                </a:lnTo>
                <a:lnTo>
                  <a:pt x="2580" y="708"/>
                </a:lnTo>
                <a:lnTo>
                  <a:pt x="2588" y="704"/>
                </a:lnTo>
                <a:lnTo>
                  <a:pt x="2594" y="700"/>
                </a:lnTo>
                <a:lnTo>
                  <a:pt x="2594" y="698"/>
                </a:lnTo>
                <a:lnTo>
                  <a:pt x="2594" y="694"/>
                </a:lnTo>
                <a:lnTo>
                  <a:pt x="2590" y="690"/>
                </a:lnTo>
                <a:lnTo>
                  <a:pt x="2584" y="684"/>
                </a:lnTo>
                <a:lnTo>
                  <a:pt x="2576" y="680"/>
                </a:lnTo>
                <a:lnTo>
                  <a:pt x="2568" y="678"/>
                </a:lnTo>
                <a:lnTo>
                  <a:pt x="2560" y="678"/>
                </a:lnTo>
                <a:lnTo>
                  <a:pt x="2552" y="680"/>
                </a:lnTo>
                <a:lnTo>
                  <a:pt x="2548" y="686"/>
                </a:lnTo>
                <a:lnTo>
                  <a:pt x="2546" y="696"/>
                </a:lnTo>
                <a:close/>
                <a:moveTo>
                  <a:pt x="2018" y="630"/>
                </a:moveTo>
                <a:lnTo>
                  <a:pt x="2018" y="630"/>
                </a:lnTo>
                <a:lnTo>
                  <a:pt x="1994" y="640"/>
                </a:lnTo>
                <a:lnTo>
                  <a:pt x="1972" y="654"/>
                </a:lnTo>
                <a:lnTo>
                  <a:pt x="1966" y="660"/>
                </a:lnTo>
                <a:lnTo>
                  <a:pt x="1964" y="666"/>
                </a:lnTo>
                <a:lnTo>
                  <a:pt x="1964" y="668"/>
                </a:lnTo>
                <a:lnTo>
                  <a:pt x="1966" y="670"/>
                </a:lnTo>
                <a:lnTo>
                  <a:pt x="1978" y="672"/>
                </a:lnTo>
                <a:lnTo>
                  <a:pt x="1984" y="672"/>
                </a:lnTo>
                <a:lnTo>
                  <a:pt x="1992" y="670"/>
                </a:lnTo>
                <a:lnTo>
                  <a:pt x="2002" y="666"/>
                </a:lnTo>
                <a:lnTo>
                  <a:pt x="2012" y="658"/>
                </a:lnTo>
                <a:lnTo>
                  <a:pt x="2020" y="648"/>
                </a:lnTo>
                <a:lnTo>
                  <a:pt x="2026" y="640"/>
                </a:lnTo>
                <a:lnTo>
                  <a:pt x="2026" y="634"/>
                </a:lnTo>
                <a:lnTo>
                  <a:pt x="2026" y="630"/>
                </a:lnTo>
                <a:lnTo>
                  <a:pt x="2024" y="630"/>
                </a:lnTo>
                <a:lnTo>
                  <a:pt x="2022" y="630"/>
                </a:lnTo>
                <a:lnTo>
                  <a:pt x="2018" y="630"/>
                </a:lnTo>
                <a:close/>
                <a:moveTo>
                  <a:pt x="2144" y="570"/>
                </a:moveTo>
                <a:lnTo>
                  <a:pt x="2144" y="570"/>
                </a:lnTo>
                <a:lnTo>
                  <a:pt x="2144" y="572"/>
                </a:lnTo>
                <a:lnTo>
                  <a:pt x="2148" y="574"/>
                </a:lnTo>
                <a:lnTo>
                  <a:pt x="2162" y="578"/>
                </a:lnTo>
                <a:lnTo>
                  <a:pt x="2182" y="578"/>
                </a:lnTo>
                <a:lnTo>
                  <a:pt x="2190" y="576"/>
                </a:lnTo>
                <a:lnTo>
                  <a:pt x="2198" y="574"/>
                </a:lnTo>
                <a:lnTo>
                  <a:pt x="2200" y="572"/>
                </a:lnTo>
                <a:lnTo>
                  <a:pt x="2200" y="570"/>
                </a:lnTo>
                <a:lnTo>
                  <a:pt x="2198" y="566"/>
                </a:lnTo>
                <a:lnTo>
                  <a:pt x="2190" y="564"/>
                </a:lnTo>
                <a:lnTo>
                  <a:pt x="2182" y="562"/>
                </a:lnTo>
                <a:lnTo>
                  <a:pt x="2170" y="562"/>
                </a:lnTo>
                <a:lnTo>
                  <a:pt x="2160" y="562"/>
                </a:lnTo>
                <a:lnTo>
                  <a:pt x="2150" y="566"/>
                </a:lnTo>
                <a:lnTo>
                  <a:pt x="2144" y="570"/>
                </a:lnTo>
                <a:close/>
                <a:moveTo>
                  <a:pt x="2180" y="496"/>
                </a:moveTo>
                <a:lnTo>
                  <a:pt x="2180" y="496"/>
                </a:lnTo>
                <a:lnTo>
                  <a:pt x="2190" y="496"/>
                </a:lnTo>
                <a:lnTo>
                  <a:pt x="2192" y="494"/>
                </a:lnTo>
                <a:lnTo>
                  <a:pt x="2192" y="492"/>
                </a:lnTo>
                <a:lnTo>
                  <a:pt x="2188" y="486"/>
                </a:lnTo>
                <a:lnTo>
                  <a:pt x="2178" y="476"/>
                </a:lnTo>
                <a:lnTo>
                  <a:pt x="2172" y="470"/>
                </a:lnTo>
                <a:lnTo>
                  <a:pt x="2166" y="468"/>
                </a:lnTo>
                <a:lnTo>
                  <a:pt x="2160" y="468"/>
                </a:lnTo>
                <a:lnTo>
                  <a:pt x="2154" y="468"/>
                </a:lnTo>
                <a:lnTo>
                  <a:pt x="2146" y="472"/>
                </a:lnTo>
                <a:lnTo>
                  <a:pt x="2138" y="476"/>
                </a:lnTo>
                <a:lnTo>
                  <a:pt x="2138" y="478"/>
                </a:lnTo>
                <a:lnTo>
                  <a:pt x="2138" y="482"/>
                </a:lnTo>
                <a:lnTo>
                  <a:pt x="2148" y="488"/>
                </a:lnTo>
                <a:lnTo>
                  <a:pt x="2162" y="494"/>
                </a:lnTo>
                <a:lnTo>
                  <a:pt x="2170" y="496"/>
                </a:lnTo>
                <a:lnTo>
                  <a:pt x="2180" y="496"/>
                </a:lnTo>
                <a:close/>
                <a:moveTo>
                  <a:pt x="2616" y="594"/>
                </a:moveTo>
                <a:lnTo>
                  <a:pt x="2616" y="594"/>
                </a:lnTo>
                <a:lnTo>
                  <a:pt x="2606" y="592"/>
                </a:lnTo>
                <a:lnTo>
                  <a:pt x="2600" y="588"/>
                </a:lnTo>
                <a:lnTo>
                  <a:pt x="2588" y="580"/>
                </a:lnTo>
                <a:lnTo>
                  <a:pt x="2584" y="578"/>
                </a:lnTo>
                <a:lnTo>
                  <a:pt x="2578" y="576"/>
                </a:lnTo>
                <a:lnTo>
                  <a:pt x="2572" y="576"/>
                </a:lnTo>
                <a:lnTo>
                  <a:pt x="2562" y="580"/>
                </a:lnTo>
                <a:lnTo>
                  <a:pt x="2556" y="584"/>
                </a:lnTo>
                <a:lnTo>
                  <a:pt x="2554" y="588"/>
                </a:lnTo>
                <a:lnTo>
                  <a:pt x="2556" y="592"/>
                </a:lnTo>
                <a:lnTo>
                  <a:pt x="2562" y="602"/>
                </a:lnTo>
                <a:lnTo>
                  <a:pt x="2566" y="606"/>
                </a:lnTo>
                <a:lnTo>
                  <a:pt x="2570" y="608"/>
                </a:lnTo>
                <a:lnTo>
                  <a:pt x="2582" y="608"/>
                </a:lnTo>
                <a:lnTo>
                  <a:pt x="2594" y="608"/>
                </a:lnTo>
                <a:lnTo>
                  <a:pt x="2606" y="606"/>
                </a:lnTo>
                <a:lnTo>
                  <a:pt x="2616" y="602"/>
                </a:lnTo>
                <a:lnTo>
                  <a:pt x="2624" y="600"/>
                </a:lnTo>
                <a:lnTo>
                  <a:pt x="2624" y="598"/>
                </a:lnTo>
                <a:lnTo>
                  <a:pt x="2624" y="596"/>
                </a:lnTo>
                <a:lnTo>
                  <a:pt x="2616" y="594"/>
                </a:lnTo>
                <a:close/>
                <a:moveTo>
                  <a:pt x="2638" y="612"/>
                </a:moveTo>
                <a:lnTo>
                  <a:pt x="2638" y="612"/>
                </a:lnTo>
                <a:lnTo>
                  <a:pt x="2630" y="610"/>
                </a:lnTo>
                <a:lnTo>
                  <a:pt x="2620" y="610"/>
                </a:lnTo>
                <a:lnTo>
                  <a:pt x="2592" y="614"/>
                </a:lnTo>
                <a:lnTo>
                  <a:pt x="2578" y="616"/>
                </a:lnTo>
                <a:lnTo>
                  <a:pt x="2568" y="620"/>
                </a:lnTo>
                <a:lnTo>
                  <a:pt x="2564" y="622"/>
                </a:lnTo>
                <a:lnTo>
                  <a:pt x="2562" y="624"/>
                </a:lnTo>
                <a:lnTo>
                  <a:pt x="2564" y="626"/>
                </a:lnTo>
                <a:lnTo>
                  <a:pt x="2570" y="628"/>
                </a:lnTo>
                <a:lnTo>
                  <a:pt x="2582" y="628"/>
                </a:lnTo>
                <a:lnTo>
                  <a:pt x="2610" y="624"/>
                </a:lnTo>
                <a:lnTo>
                  <a:pt x="2634" y="618"/>
                </a:lnTo>
                <a:lnTo>
                  <a:pt x="2638" y="616"/>
                </a:lnTo>
                <a:lnTo>
                  <a:pt x="2640" y="614"/>
                </a:lnTo>
                <a:lnTo>
                  <a:pt x="2638" y="612"/>
                </a:lnTo>
                <a:close/>
                <a:moveTo>
                  <a:pt x="2590" y="642"/>
                </a:moveTo>
                <a:lnTo>
                  <a:pt x="2590" y="642"/>
                </a:lnTo>
                <a:lnTo>
                  <a:pt x="2596" y="642"/>
                </a:lnTo>
                <a:lnTo>
                  <a:pt x="2604" y="642"/>
                </a:lnTo>
                <a:lnTo>
                  <a:pt x="2624" y="638"/>
                </a:lnTo>
                <a:lnTo>
                  <a:pt x="2640" y="632"/>
                </a:lnTo>
                <a:lnTo>
                  <a:pt x="2642" y="630"/>
                </a:lnTo>
                <a:lnTo>
                  <a:pt x="2642" y="628"/>
                </a:lnTo>
                <a:lnTo>
                  <a:pt x="2636" y="628"/>
                </a:lnTo>
                <a:lnTo>
                  <a:pt x="2628" y="628"/>
                </a:lnTo>
                <a:lnTo>
                  <a:pt x="2606" y="632"/>
                </a:lnTo>
                <a:lnTo>
                  <a:pt x="2590" y="636"/>
                </a:lnTo>
                <a:lnTo>
                  <a:pt x="2588" y="640"/>
                </a:lnTo>
                <a:lnTo>
                  <a:pt x="2590" y="642"/>
                </a:lnTo>
                <a:close/>
                <a:moveTo>
                  <a:pt x="2610" y="654"/>
                </a:moveTo>
                <a:lnTo>
                  <a:pt x="2610" y="654"/>
                </a:lnTo>
                <a:lnTo>
                  <a:pt x="2616" y="654"/>
                </a:lnTo>
                <a:lnTo>
                  <a:pt x="2622" y="652"/>
                </a:lnTo>
                <a:lnTo>
                  <a:pt x="2638" y="646"/>
                </a:lnTo>
                <a:lnTo>
                  <a:pt x="2650" y="640"/>
                </a:lnTo>
                <a:lnTo>
                  <a:pt x="2654" y="636"/>
                </a:lnTo>
                <a:lnTo>
                  <a:pt x="2652" y="636"/>
                </a:lnTo>
                <a:lnTo>
                  <a:pt x="2642" y="636"/>
                </a:lnTo>
                <a:lnTo>
                  <a:pt x="2624" y="642"/>
                </a:lnTo>
                <a:lnTo>
                  <a:pt x="2610" y="648"/>
                </a:lnTo>
                <a:lnTo>
                  <a:pt x="2608" y="652"/>
                </a:lnTo>
                <a:lnTo>
                  <a:pt x="2610" y="654"/>
                </a:lnTo>
                <a:close/>
                <a:moveTo>
                  <a:pt x="3342" y="390"/>
                </a:moveTo>
                <a:lnTo>
                  <a:pt x="3342" y="390"/>
                </a:lnTo>
                <a:lnTo>
                  <a:pt x="3342" y="386"/>
                </a:lnTo>
                <a:lnTo>
                  <a:pt x="3338" y="386"/>
                </a:lnTo>
                <a:lnTo>
                  <a:pt x="3324" y="386"/>
                </a:lnTo>
                <a:lnTo>
                  <a:pt x="3306" y="392"/>
                </a:lnTo>
                <a:lnTo>
                  <a:pt x="3298" y="396"/>
                </a:lnTo>
                <a:lnTo>
                  <a:pt x="3290" y="400"/>
                </a:lnTo>
                <a:lnTo>
                  <a:pt x="3288" y="404"/>
                </a:lnTo>
                <a:lnTo>
                  <a:pt x="3292" y="404"/>
                </a:lnTo>
                <a:lnTo>
                  <a:pt x="3308" y="402"/>
                </a:lnTo>
                <a:lnTo>
                  <a:pt x="3330" y="398"/>
                </a:lnTo>
                <a:lnTo>
                  <a:pt x="3338" y="394"/>
                </a:lnTo>
                <a:lnTo>
                  <a:pt x="3342" y="390"/>
                </a:lnTo>
                <a:close/>
                <a:moveTo>
                  <a:pt x="3480" y="2214"/>
                </a:moveTo>
                <a:lnTo>
                  <a:pt x="3480" y="2214"/>
                </a:lnTo>
                <a:lnTo>
                  <a:pt x="3504" y="2224"/>
                </a:lnTo>
                <a:lnTo>
                  <a:pt x="3514" y="2226"/>
                </a:lnTo>
                <a:lnTo>
                  <a:pt x="3518" y="2226"/>
                </a:lnTo>
                <a:lnTo>
                  <a:pt x="3520" y="2226"/>
                </a:lnTo>
                <a:lnTo>
                  <a:pt x="3522" y="2222"/>
                </a:lnTo>
                <a:lnTo>
                  <a:pt x="3522" y="2218"/>
                </a:lnTo>
                <a:lnTo>
                  <a:pt x="3516" y="2210"/>
                </a:lnTo>
                <a:lnTo>
                  <a:pt x="3506" y="2196"/>
                </a:lnTo>
                <a:lnTo>
                  <a:pt x="3498" y="2194"/>
                </a:lnTo>
                <a:lnTo>
                  <a:pt x="3486" y="2194"/>
                </a:lnTo>
                <a:lnTo>
                  <a:pt x="3474" y="2196"/>
                </a:lnTo>
                <a:lnTo>
                  <a:pt x="3470" y="2198"/>
                </a:lnTo>
                <a:lnTo>
                  <a:pt x="3466" y="2202"/>
                </a:lnTo>
                <a:lnTo>
                  <a:pt x="3466" y="2204"/>
                </a:lnTo>
                <a:lnTo>
                  <a:pt x="3466" y="2208"/>
                </a:lnTo>
                <a:lnTo>
                  <a:pt x="3480" y="2214"/>
                </a:lnTo>
                <a:close/>
                <a:moveTo>
                  <a:pt x="3576" y="2034"/>
                </a:moveTo>
                <a:lnTo>
                  <a:pt x="3576" y="2034"/>
                </a:lnTo>
                <a:lnTo>
                  <a:pt x="3580" y="2032"/>
                </a:lnTo>
                <a:lnTo>
                  <a:pt x="3582" y="2028"/>
                </a:lnTo>
                <a:lnTo>
                  <a:pt x="3586" y="2010"/>
                </a:lnTo>
                <a:lnTo>
                  <a:pt x="3588" y="2002"/>
                </a:lnTo>
                <a:lnTo>
                  <a:pt x="3588" y="1998"/>
                </a:lnTo>
                <a:lnTo>
                  <a:pt x="3582" y="1992"/>
                </a:lnTo>
                <a:lnTo>
                  <a:pt x="3578" y="1988"/>
                </a:lnTo>
                <a:lnTo>
                  <a:pt x="3576" y="1988"/>
                </a:lnTo>
                <a:lnTo>
                  <a:pt x="3574" y="1996"/>
                </a:lnTo>
                <a:lnTo>
                  <a:pt x="3570" y="2006"/>
                </a:lnTo>
                <a:lnTo>
                  <a:pt x="3568" y="2006"/>
                </a:lnTo>
                <a:lnTo>
                  <a:pt x="3568" y="2002"/>
                </a:lnTo>
                <a:lnTo>
                  <a:pt x="3568" y="1994"/>
                </a:lnTo>
                <a:lnTo>
                  <a:pt x="3568" y="1992"/>
                </a:lnTo>
                <a:lnTo>
                  <a:pt x="3566" y="1992"/>
                </a:lnTo>
                <a:lnTo>
                  <a:pt x="3566" y="1994"/>
                </a:lnTo>
                <a:lnTo>
                  <a:pt x="3566" y="1996"/>
                </a:lnTo>
                <a:lnTo>
                  <a:pt x="3566" y="2000"/>
                </a:lnTo>
                <a:lnTo>
                  <a:pt x="3566" y="2004"/>
                </a:lnTo>
                <a:lnTo>
                  <a:pt x="3564" y="2008"/>
                </a:lnTo>
                <a:lnTo>
                  <a:pt x="3560" y="2010"/>
                </a:lnTo>
                <a:lnTo>
                  <a:pt x="3558" y="2014"/>
                </a:lnTo>
                <a:lnTo>
                  <a:pt x="3554" y="2018"/>
                </a:lnTo>
                <a:lnTo>
                  <a:pt x="3546" y="2028"/>
                </a:lnTo>
                <a:lnTo>
                  <a:pt x="3546" y="2030"/>
                </a:lnTo>
                <a:lnTo>
                  <a:pt x="3546" y="2034"/>
                </a:lnTo>
                <a:lnTo>
                  <a:pt x="3548" y="2036"/>
                </a:lnTo>
                <a:lnTo>
                  <a:pt x="3550" y="2034"/>
                </a:lnTo>
                <a:lnTo>
                  <a:pt x="3558" y="2024"/>
                </a:lnTo>
                <a:lnTo>
                  <a:pt x="3564" y="2018"/>
                </a:lnTo>
                <a:lnTo>
                  <a:pt x="3564" y="2020"/>
                </a:lnTo>
                <a:lnTo>
                  <a:pt x="3562" y="2026"/>
                </a:lnTo>
                <a:lnTo>
                  <a:pt x="3556" y="2036"/>
                </a:lnTo>
                <a:lnTo>
                  <a:pt x="3562" y="2034"/>
                </a:lnTo>
                <a:lnTo>
                  <a:pt x="3566" y="2032"/>
                </a:lnTo>
                <a:lnTo>
                  <a:pt x="3568" y="2030"/>
                </a:lnTo>
                <a:lnTo>
                  <a:pt x="3572" y="2024"/>
                </a:lnTo>
                <a:lnTo>
                  <a:pt x="3574" y="2016"/>
                </a:lnTo>
                <a:lnTo>
                  <a:pt x="3578" y="2012"/>
                </a:lnTo>
                <a:lnTo>
                  <a:pt x="3580" y="2012"/>
                </a:lnTo>
                <a:lnTo>
                  <a:pt x="3580" y="2016"/>
                </a:lnTo>
                <a:lnTo>
                  <a:pt x="3578" y="2024"/>
                </a:lnTo>
                <a:lnTo>
                  <a:pt x="3576" y="2032"/>
                </a:lnTo>
                <a:lnTo>
                  <a:pt x="3576" y="2034"/>
                </a:lnTo>
                <a:close/>
                <a:moveTo>
                  <a:pt x="3596" y="2016"/>
                </a:moveTo>
                <a:lnTo>
                  <a:pt x="3596" y="2016"/>
                </a:lnTo>
                <a:lnTo>
                  <a:pt x="3600" y="2012"/>
                </a:lnTo>
                <a:lnTo>
                  <a:pt x="3600" y="2004"/>
                </a:lnTo>
                <a:lnTo>
                  <a:pt x="3600" y="2000"/>
                </a:lnTo>
                <a:lnTo>
                  <a:pt x="3600" y="1998"/>
                </a:lnTo>
                <a:lnTo>
                  <a:pt x="3598" y="1998"/>
                </a:lnTo>
                <a:lnTo>
                  <a:pt x="3594" y="2000"/>
                </a:lnTo>
                <a:lnTo>
                  <a:pt x="3594" y="2004"/>
                </a:lnTo>
                <a:lnTo>
                  <a:pt x="3590" y="2016"/>
                </a:lnTo>
                <a:lnTo>
                  <a:pt x="3588" y="2018"/>
                </a:lnTo>
                <a:lnTo>
                  <a:pt x="3590" y="2018"/>
                </a:lnTo>
                <a:lnTo>
                  <a:pt x="3596" y="2016"/>
                </a:lnTo>
                <a:close/>
                <a:moveTo>
                  <a:pt x="3554" y="2010"/>
                </a:moveTo>
                <a:lnTo>
                  <a:pt x="3554" y="2010"/>
                </a:lnTo>
                <a:lnTo>
                  <a:pt x="3558" y="2004"/>
                </a:lnTo>
                <a:lnTo>
                  <a:pt x="3560" y="2000"/>
                </a:lnTo>
                <a:lnTo>
                  <a:pt x="3560" y="1998"/>
                </a:lnTo>
                <a:lnTo>
                  <a:pt x="3558" y="1998"/>
                </a:lnTo>
                <a:lnTo>
                  <a:pt x="3556" y="2002"/>
                </a:lnTo>
                <a:lnTo>
                  <a:pt x="3550" y="2002"/>
                </a:lnTo>
                <a:lnTo>
                  <a:pt x="3544" y="2004"/>
                </a:lnTo>
                <a:lnTo>
                  <a:pt x="3542" y="2006"/>
                </a:lnTo>
                <a:lnTo>
                  <a:pt x="3542" y="2010"/>
                </a:lnTo>
                <a:lnTo>
                  <a:pt x="3542" y="2014"/>
                </a:lnTo>
                <a:lnTo>
                  <a:pt x="3544" y="2014"/>
                </a:lnTo>
                <a:lnTo>
                  <a:pt x="3554" y="2010"/>
                </a:lnTo>
                <a:close/>
                <a:moveTo>
                  <a:pt x="4022" y="1754"/>
                </a:moveTo>
                <a:lnTo>
                  <a:pt x="4022" y="1754"/>
                </a:lnTo>
                <a:lnTo>
                  <a:pt x="4028" y="1754"/>
                </a:lnTo>
                <a:lnTo>
                  <a:pt x="4036" y="1748"/>
                </a:lnTo>
                <a:lnTo>
                  <a:pt x="4038" y="1744"/>
                </a:lnTo>
                <a:lnTo>
                  <a:pt x="4038" y="1740"/>
                </a:lnTo>
                <a:lnTo>
                  <a:pt x="4038" y="1736"/>
                </a:lnTo>
                <a:lnTo>
                  <a:pt x="4034" y="1734"/>
                </a:lnTo>
                <a:lnTo>
                  <a:pt x="4030" y="1732"/>
                </a:lnTo>
                <a:lnTo>
                  <a:pt x="4026" y="1734"/>
                </a:lnTo>
                <a:lnTo>
                  <a:pt x="4022" y="1736"/>
                </a:lnTo>
                <a:lnTo>
                  <a:pt x="4020" y="1740"/>
                </a:lnTo>
                <a:lnTo>
                  <a:pt x="4018" y="1746"/>
                </a:lnTo>
                <a:lnTo>
                  <a:pt x="4016" y="1750"/>
                </a:lnTo>
                <a:lnTo>
                  <a:pt x="4018" y="1754"/>
                </a:lnTo>
                <a:lnTo>
                  <a:pt x="4022" y="1754"/>
                </a:lnTo>
                <a:close/>
                <a:moveTo>
                  <a:pt x="4738" y="4884"/>
                </a:moveTo>
                <a:lnTo>
                  <a:pt x="4738" y="4884"/>
                </a:lnTo>
                <a:lnTo>
                  <a:pt x="4736" y="4888"/>
                </a:lnTo>
                <a:lnTo>
                  <a:pt x="4738" y="4892"/>
                </a:lnTo>
                <a:lnTo>
                  <a:pt x="4742" y="4896"/>
                </a:lnTo>
                <a:lnTo>
                  <a:pt x="4746" y="4896"/>
                </a:lnTo>
                <a:lnTo>
                  <a:pt x="4746" y="4894"/>
                </a:lnTo>
                <a:lnTo>
                  <a:pt x="4746" y="4890"/>
                </a:lnTo>
                <a:lnTo>
                  <a:pt x="4742" y="4884"/>
                </a:lnTo>
                <a:lnTo>
                  <a:pt x="4740" y="4884"/>
                </a:lnTo>
                <a:lnTo>
                  <a:pt x="4738" y="4884"/>
                </a:lnTo>
                <a:close/>
                <a:moveTo>
                  <a:pt x="4752" y="4972"/>
                </a:moveTo>
                <a:lnTo>
                  <a:pt x="4752" y="4972"/>
                </a:lnTo>
                <a:lnTo>
                  <a:pt x="4754" y="4968"/>
                </a:lnTo>
                <a:lnTo>
                  <a:pt x="4756" y="4962"/>
                </a:lnTo>
                <a:lnTo>
                  <a:pt x="4754" y="4958"/>
                </a:lnTo>
                <a:lnTo>
                  <a:pt x="4752" y="4958"/>
                </a:lnTo>
                <a:lnTo>
                  <a:pt x="4750" y="4958"/>
                </a:lnTo>
                <a:lnTo>
                  <a:pt x="4748" y="4960"/>
                </a:lnTo>
                <a:lnTo>
                  <a:pt x="4746" y="4964"/>
                </a:lnTo>
                <a:lnTo>
                  <a:pt x="4744" y="4968"/>
                </a:lnTo>
                <a:lnTo>
                  <a:pt x="4748" y="4972"/>
                </a:lnTo>
                <a:lnTo>
                  <a:pt x="4752" y="4972"/>
                </a:lnTo>
                <a:close/>
                <a:moveTo>
                  <a:pt x="4742" y="4980"/>
                </a:moveTo>
                <a:lnTo>
                  <a:pt x="4742" y="4980"/>
                </a:lnTo>
                <a:lnTo>
                  <a:pt x="4744" y="4978"/>
                </a:lnTo>
                <a:lnTo>
                  <a:pt x="4746" y="4976"/>
                </a:lnTo>
                <a:lnTo>
                  <a:pt x="4742" y="4966"/>
                </a:lnTo>
                <a:lnTo>
                  <a:pt x="4740" y="4962"/>
                </a:lnTo>
                <a:lnTo>
                  <a:pt x="4740" y="4964"/>
                </a:lnTo>
                <a:lnTo>
                  <a:pt x="4740" y="4970"/>
                </a:lnTo>
                <a:lnTo>
                  <a:pt x="4738" y="4974"/>
                </a:lnTo>
                <a:lnTo>
                  <a:pt x="4738" y="4976"/>
                </a:lnTo>
                <a:lnTo>
                  <a:pt x="4738" y="4980"/>
                </a:lnTo>
                <a:lnTo>
                  <a:pt x="4742" y="4980"/>
                </a:lnTo>
                <a:close/>
                <a:moveTo>
                  <a:pt x="4710" y="4996"/>
                </a:moveTo>
                <a:lnTo>
                  <a:pt x="4710" y="4996"/>
                </a:lnTo>
                <a:lnTo>
                  <a:pt x="4706" y="5000"/>
                </a:lnTo>
                <a:lnTo>
                  <a:pt x="4702" y="5006"/>
                </a:lnTo>
                <a:lnTo>
                  <a:pt x="4702" y="5010"/>
                </a:lnTo>
                <a:lnTo>
                  <a:pt x="4702" y="5012"/>
                </a:lnTo>
                <a:lnTo>
                  <a:pt x="4704" y="5012"/>
                </a:lnTo>
                <a:lnTo>
                  <a:pt x="4706" y="5008"/>
                </a:lnTo>
                <a:lnTo>
                  <a:pt x="4710" y="5002"/>
                </a:lnTo>
                <a:lnTo>
                  <a:pt x="4710" y="4998"/>
                </a:lnTo>
                <a:lnTo>
                  <a:pt x="4710" y="4996"/>
                </a:lnTo>
                <a:close/>
                <a:moveTo>
                  <a:pt x="4722" y="5018"/>
                </a:moveTo>
                <a:lnTo>
                  <a:pt x="4722" y="5018"/>
                </a:lnTo>
                <a:lnTo>
                  <a:pt x="4720" y="5018"/>
                </a:lnTo>
                <a:lnTo>
                  <a:pt x="4716" y="5020"/>
                </a:lnTo>
                <a:lnTo>
                  <a:pt x="4714" y="5024"/>
                </a:lnTo>
                <a:lnTo>
                  <a:pt x="4714" y="5026"/>
                </a:lnTo>
                <a:lnTo>
                  <a:pt x="4714" y="5028"/>
                </a:lnTo>
                <a:lnTo>
                  <a:pt x="4718" y="5026"/>
                </a:lnTo>
                <a:lnTo>
                  <a:pt x="4720" y="5024"/>
                </a:lnTo>
                <a:lnTo>
                  <a:pt x="4722" y="5022"/>
                </a:lnTo>
                <a:lnTo>
                  <a:pt x="4722" y="5018"/>
                </a:lnTo>
                <a:close/>
                <a:moveTo>
                  <a:pt x="4720" y="5008"/>
                </a:moveTo>
                <a:lnTo>
                  <a:pt x="4720" y="5008"/>
                </a:lnTo>
                <a:lnTo>
                  <a:pt x="4716" y="5008"/>
                </a:lnTo>
                <a:lnTo>
                  <a:pt x="4714" y="5012"/>
                </a:lnTo>
                <a:lnTo>
                  <a:pt x="4712" y="5014"/>
                </a:lnTo>
                <a:lnTo>
                  <a:pt x="4714" y="5016"/>
                </a:lnTo>
                <a:lnTo>
                  <a:pt x="4716" y="5014"/>
                </a:lnTo>
                <a:lnTo>
                  <a:pt x="4718" y="5012"/>
                </a:lnTo>
                <a:lnTo>
                  <a:pt x="4720" y="5010"/>
                </a:lnTo>
                <a:lnTo>
                  <a:pt x="4720" y="5008"/>
                </a:lnTo>
                <a:close/>
                <a:moveTo>
                  <a:pt x="4746" y="4952"/>
                </a:moveTo>
                <a:lnTo>
                  <a:pt x="4746" y="4952"/>
                </a:lnTo>
                <a:lnTo>
                  <a:pt x="4746" y="4954"/>
                </a:lnTo>
                <a:lnTo>
                  <a:pt x="4748" y="4954"/>
                </a:lnTo>
                <a:lnTo>
                  <a:pt x="4752" y="4952"/>
                </a:lnTo>
                <a:lnTo>
                  <a:pt x="4754" y="4950"/>
                </a:lnTo>
                <a:lnTo>
                  <a:pt x="4756" y="4948"/>
                </a:lnTo>
                <a:lnTo>
                  <a:pt x="4754" y="4946"/>
                </a:lnTo>
                <a:lnTo>
                  <a:pt x="4752" y="4948"/>
                </a:lnTo>
                <a:lnTo>
                  <a:pt x="4748" y="4950"/>
                </a:lnTo>
                <a:lnTo>
                  <a:pt x="4746" y="4952"/>
                </a:lnTo>
                <a:close/>
                <a:moveTo>
                  <a:pt x="6938" y="500"/>
                </a:moveTo>
                <a:lnTo>
                  <a:pt x="6938" y="500"/>
                </a:lnTo>
                <a:lnTo>
                  <a:pt x="6940" y="502"/>
                </a:lnTo>
                <a:lnTo>
                  <a:pt x="6942" y="504"/>
                </a:lnTo>
                <a:lnTo>
                  <a:pt x="6942" y="508"/>
                </a:lnTo>
                <a:lnTo>
                  <a:pt x="6944" y="510"/>
                </a:lnTo>
                <a:lnTo>
                  <a:pt x="6946" y="510"/>
                </a:lnTo>
                <a:lnTo>
                  <a:pt x="6958" y="506"/>
                </a:lnTo>
                <a:lnTo>
                  <a:pt x="6974" y="504"/>
                </a:lnTo>
                <a:lnTo>
                  <a:pt x="6990" y="502"/>
                </a:lnTo>
                <a:lnTo>
                  <a:pt x="6996" y="502"/>
                </a:lnTo>
                <a:lnTo>
                  <a:pt x="7000" y="500"/>
                </a:lnTo>
                <a:lnTo>
                  <a:pt x="7002" y="496"/>
                </a:lnTo>
                <a:lnTo>
                  <a:pt x="7002" y="490"/>
                </a:lnTo>
                <a:lnTo>
                  <a:pt x="7000" y="484"/>
                </a:lnTo>
                <a:lnTo>
                  <a:pt x="6996" y="480"/>
                </a:lnTo>
                <a:lnTo>
                  <a:pt x="6992" y="476"/>
                </a:lnTo>
                <a:lnTo>
                  <a:pt x="6984" y="474"/>
                </a:lnTo>
                <a:lnTo>
                  <a:pt x="6968" y="474"/>
                </a:lnTo>
                <a:lnTo>
                  <a:pt x="6950" y="478"/>
                </a:lnTo>
                <a:lnTo>
                  <a:pt x="6934" y="482"/>
                </a:lnTo>
                <a:lnTo>
                  <a:pt x="6924" y="486"/>
                </a:lnTo>
                <a:lnTo>
                  <a:pt x="6922" y="488"/>
                </a:lnTo>
                <a:lnTo>
                  <a:pt x="6924" y="490"/>
                </a:lnTo>
                <a:lnTo>
                  <a:pt x="6938" y="500"/>
                </a:lnTo>
                <a:close/>
                <a:moveTo>
                  <a:pt x="7100" y="536"/>
                </a:moveTo>
                <a:lnTo>
                  <a:pt x="7100" y="536"/>
                </a:lnTo>
                <a:lnTo>
                  <a:pt x="7092" y="534"/>
                </a:lnTo>
                <a:lnTo>
                  <a:pt x="7086" y="534"/>
                </a:lnTo>
                <a:lnTo>
                  <a:pt x="7078" y="536"/>
                </a:lnTo>
                <a:lnTo>
                  <a:pt x="7072" y="538"/>
                </a:lnTo>
                <a:lnTo>
                  <a:pt x="7066" y="538"/>
                </a:lnTo>
                <a:lnTo>
                  <a:pt x="7058" y="536"/>
                </a:lnTo>
                <a:lnTo>
                  <a:pt x="7048" y="530"/>
                </a:lnTo>
                <a:lnTo>
                  <a:pt x="7040" y="526"/>
                </a:lnTo>
                <a:lnTo>
                  <a:pt x="7038" y="520"/>
                </a:lnTo>
                <a:lnTo>
                  <a:pt x="7040" y="518"/>
                </a:lnTo>
                <a:lnTo>
                  <a:pt x="7046" y="514"/>
                </a:lnTo>
                <a:lnTo>
                  <a:pt x="7054" y="510"/>
                </a:lnTo>
                <a:lnTo>
                  <a:pt x="7054" y="508"/>
                </a:lnTo>
                <a:lnTo>
                  <a:pt x="7050" y="506"/>
                </a:lnTo>
                <a:lnTo>
                  <a:pt x="7038" y="504"/>
                </a:lnTo>
                <a:lnTo>
                  <a:pt x="7020" y="504"/>
                </a:lnTo>
                <a:lnTo>
                  <a:pt x="7000" y="506"/>
                </a:lnTo>
                <a:lnTo>
                  <a:pt x="6980" y="508"/>
                </a:lnTo>
                <a:lnTo>
                  <a:pt x="6964" y="512"/>
                </a:lnTo>
                <a:lnTo>
                  <a:pt x="6958" y="514"/>
                </a:lnTo>
                <a:lnTo>
                  <a:pt x="6954" y="516"/>
                </a:lnTo>
                <a:lnTo>
                  <a:pt x="6954" y="518"/>
                </a:lnTo>
                <a:lnTo>
                  <a:pt x="6956" y="522"/>
                </a:lnTo>
                <a:lnTo>
                  <a:pt x="6960" y="526"/>
                </a:lnTo>
                <a:lnTo>
                  <a:pt x="6970" y="528"/>
                </a:lnTo>
                <a:lnTo>
                  <a:pt x="6976" y="532"/>
                </a:lnTo>
                <a:lnTo>
                  <a:pt x="6976" y="534"/>
                </a:lnTo>
                <a:lnTo>
                  <a:pt x="6976" y="536"/>
                </a:lnTo>
                <a:lnTo>
                  <a:pt x="6970" y="542"/>
                </a:lnTo>
                <a:lnTo>
                  <a:pt x="6956" y="554"/>
                </a:lnTo>
                <a:lnTo>
                  <a:pt x="6950" y="560"/>
                </a:lnTo>
                <a:lnTo>
                  <a:pt x="6946" y="564"/>
                </a:lnTo>
                <a:lnTo>
                  <a:pt x="6948" y="566"/>
                </a:lnTo>
                <a:lnTo>
                  <a:pt x="6954" y="568"/>
                </a:lnTo>
                <a:lnTo>
                  <a:pt x="6972" y="566"/>
                </a:lnTo>
                <a:lnTo>
                  <a:pt x="6998" y="564"/>
                </a:lnTo>
                <a:lnTo>
                  <a:pt x="7010" y="564"/>
                </a:lnTo>
                <a:lnTo>
                  <a:pt x="7012" y="566"/>
                </a:lnTo>
                <a:lnTo>
                  <a:pt x="7014" y="568"/>
                </a:lnTo>
                <a:lnTo>
                  <a:pt x="7014" y="572"/>
                </a:lnTo>
                <a:lnTo>
                  <a:pt x="7012" y="578"/>
                </a:lnTo>
                <a:lnTo>
                  <a:pt x="7010" y="582"/>
                </a:lnTo>
                <a:lnTo>
                  <a:pt x="7010" y="584"/>
                </a:lnTo>
                <a:lnTo>
                  <a:pt x="7012" y="584"/>
                </a:lnTo>
                <a:lnTo>
                  <a:pt x="7020" y="582"/>
                </a:lnTo>
                <a:lnTo>
                  <a:pt x="7034" y="578"/>
                </a:lnTo>
                <a:lnTo>
                  <a:pt x="7062" y="566"/>
                </a:lnTo>
                <a:lnTo>
                  <a:pt x="7088" y="556"/>
                </a:lnTo>
                <a:lnTo>
                  <a:pt x="7096" y="550"/>
                </a:lnTo>
                <a:lnTo>
                  <a:pt x="7102" y="546"/>
                </a:lnTo>
                <a:lnTo>
                  <a:pt x="7104" y="544"/>
                </a:lnTo>
                <a:lnTo>
                  <a:pt x="7104" y="540"/>
                </a:lnTo>
                <a:lnTo>
                  <a:pt x="7102" y="538"/>
                </a:lnTo>
                <a:lnTo>
                  <a:pt x="7100" y="536"/>
                </a:lnTo>
                <a:close/>
                <a:moveTo>
                  <a:pt x="13128" y="7142"/>
                </a:moveTo>
                <a:lnTo>
                  <a:pt x="13128" y="7142"/>
                </a:lnTo>
                <a:lnTo>
                  <a:pt x="13130" y="7134"/>
                </a:lnTo>
                <a:lnTo>
                  <a:pt x="13130" y="7128"/>
                </a:lnTo>
                <a:lnTo>
                  <a:pt x="13130" y="7124"/>
                </a:lnTo>
                <a:lnTo>
                  <a:pt x="13126" y="7122"/>
                </a:lnTo>
                <a:lnTo>
                  <a:pt x="13120" y="7120"/>
                </a:lnTo>
                <a:lnTo>
                  <a:pt x="13114" y="7122"/>
                </a:lnTo>
                <a:lnTo>
                  <a:pt x="13104" y="7126"/>
                </a:lnTo>
                <a:lnTo>
                  <a:pt x="13096" y="7134"/>
                </a:lnTo>
                <a:lnTo>
                  <a:pt x="13088" y="7140"/>
                </a:lnTo>
                <a:lnTo>
                  <a:pt x="13084" y="7140"/>
                </a:lnTo>
                <a:lnTo>
                  <a:pt x="13082" y="7138"/>
                </a:lnTo>
                <a:lnTo>
                  <a:pt x="13080" y="7132"/>
                </a:lnTo>
                <a:lnTo>
                  <a:pt x="13082" y="7120"/>
                </a:lnTo>
                <a:lnTo>
                  <a:pt x="13080" y="7116"/>
                </a:lnTo>
                <a:lnTo>
                  <a:pt x="13078" y="7112"/>
                </a:lnTo>
                <a:lnTo>
                  <a:pt x="13072" y="7112"/>
                </a:lnTo>
                <a:lnTo>
                  <a:pt x="13068" y="7110"/>
                </a:lnTo>
                <a:lnTo>
                  <a:pt x="13070" y="7106"/>
                </a:lnTo>
                <a:lnTo>
                  <a:pt x="13074" y="7102"/>
                </a:lnTo>
                <a:lnTo>
                  <a:pt x="13078" y="7100"/>
                </a:lnTo>
                <a:lnTo>
                  <a:pt x="13078" y="7098"/>
                </a:lnTo>
                <a:lnTo>
                  <a:pt x="13078" y="7096"/>
                </a:lnTo>
                <a:lnTo>
                  <a:pt x="13076" y="7094"/>
                </a:lnTo>
                <a:lnTo>
                  <a:pt x="13072" y="7094"/>
                </a:lnTo>
                <a:lnTo>
                  <a:pt x="13066" y="7096"/>
                </a:lnTo>
                <a:lnTo>
                  <a:pt x="13058" y="7100"/>
                </a:lnTo>
                <a:lnTo>
                  <a:pt x="13050" y="7106"/>
                </a:lnTo>
                <a:lnTo>
                  <a:pt x="13046" y="7114"/>
                </a:lnTo>
                <a:lnTo>
                  <a:pt x="13044" y="7120"/>
                </a:lnTo>
                <a:lnTo>
                  <a:pt x="13044" y="7136"/>
                </a:lnTo>
                <a:lnTo>
                  <a:pt x="13044" y="7142"/>
                </a:lnTo>
                <a:lnTo>
                  <a:pt x="13042" y="7150"/>
                </a:lnTo>
                <a:lnTo>
                  <a:pt x="13036" y="7156"/>
                </a:lnTo>
                <a:lnTo>
                  <a:pt x="13028" y="7160"/>
                </a:lnTo>
                <a:lnTo>
                  <a:pt x="13022" y="7164"/>
                </a:lnTo>
                <a:lnTo>
                  <a:pt x="13016" y="7174"/>
                </a:lnTo>
                <a:lnTo>
                  <a:pt x="13006" y="7196"/>
                </a:lnTo>
                <a:lnTo>
                  <a:pt x="12994" y="7220"/>
                </a:lnTo>
                <a:lnTo>
                  <a:pt x="12988" y="7228"/>
                </a:lnTo>
                <a:lnTo>
                  <a:pt x="12982" y="7236"/>
                </a:lnTo>
                <a:lnTo>
                  <a:pt x="12968" y="7246"/>
                </a:lnTo>
                <a:lnTo>
                  <a:pt x="12956" y="7258"/>
                </a:lnTo>
                <a:lnTo>
                  <a:pt x="12946" y="7266"/>
                </a:lnTo>
                <a:lnTo>
                  <a:pt x="12940" y="7270"/>
                </a:lnTo>
                <a:lnTo>
                  <a:pt x="12934" y="7272"/>
                </a:lnTo>
                <a:lnTo>
                  <a:pt x="12930" y="7272"/>
                </a:lnTo>
                <a:lnTo>
                  <a:pt x="12926" y="7276"/>
                </a:lnTo>
                <a:lnTo>
                  <a:pt x="12922" y="7282"/>
                </a:lnTo>
                <a:lnTo>
                  <a:pt x="12916" y="7288"/>
                </a:lnTo>
                <a:lnTo>
                  <a:pt x="12912" y="7288"/>
                </a:lnTo>
                <a:lnTo>
                  <a:pt x="12906" y="7290"/>
                </a:lnTo>
                <a:lnTo>
                  <a:pt x="12900" y="7290"/>
                </a:lnTo>
                <a:lnTo>
                  <a:pt x="12894" y="7294"/>
                </a:lnTo>
                <a:lnTo>
                  <a:pt x="12888" y="7300"/>
                </a:lnTo>
                <a:lnTo>
                  <a:pt x="12882" y="7306"/>
                </a:lnTo>
                <a:lnTo>
                  <a:pt x="12870" y="7322"/>
                </a:lnTo>
                <a:lnTo>
                  <a:pt x="12856" y="7336"/>
                </a:lnTo>
                <a:lnTo>
                  <a:pt x="12844" y="7350"/>
                </a:lnTo>
                <a:lnTo>
                  <a:pt x="12834" y="7362"/>
                </a:lnTo>
                <a:lnTo>
                  <a:pt x="12830" y="7368"/>
                </a:lnTo>
                <a:lnTo>
                  <a:pt x="12828" y="7372"/>
                </a:lnTo>
                <a:lnTo>
                  <a:pt x="12826" y="7378"/>
                </a:lnTo>
                <a:lnTo>
                  <a:pt x="12828" y="7384"/>
                </a:lnTo>
                <a:lnTo>
                  <a:pt x="12830" y="7388"/>
                </a:lnTo>
                <a:lnTo>
                  <a:pt x="12828" y="7392"/>
                </a:lnTo>
                <a:lnTo>
                  <a:pt x="12822" y="7396"/>
                </a:lnTo>
                <a:lnTo>
                  <a:pt x="12816" y="7400"/>
                </a:lnTo>
                <a:lnTo>
                  <a:pt x="12816" y="7402"/>
                </a:lnTo>
                <a:lnTo>
                  <a:pt x="12816" y="7406"/>
                </a:lnTo>
                <a:lnTo>
                  <a:pt x="12824" y="7416"/>
                </a:lnTo>
                <a:lnTo>
                  <a:pt x="12832" y="7422"/>
                </a:lnTo>
                <a:lnTo>
                  <a:pt x="12838" y="7422"/>
                </a:lnTo>
                <a:lnTo>
                  <a:pt x="12844" y="7422"/>
                </a:lnTo>
                <a:lnTo>
                  <a:pt x="12848" y="7420"/>
                </a:lnTo>
                <a:lnTo>
                  <a:pt x="12854" y="7418"/>
                </a:lnTo>
                <a:lnTo>
                  <a:pt x="12860" y="7414"/>
                </a:lnTo>
                <a:lnTo>
                  <a:pt x="12862" y="7414"/>
                </a:lnTo>
                <a:lnTo>
                  <a:pt x="12864" y="7416"/>
                </a:lnTo>
                <a:lnTo>
                  <a:pt x="12866" y="7418"/>
                </a:lnTo>
                <a:lnTo>
                  <a:pt x="12870" y="7424"/>
                </a:lnTo>
                <a:lnTo>
                  <a:pt x="12872" y="7426"/>
                </a:lnTo>
                <a:lnTo>
                  <a:pt x="12878" y="7426"/>
                </a:lnTo>
                <a:lnTo>
                  <a:pt x="12884" y="7426"/>
                </a:lnTo>
                <a:lnTo>
                  <a:pt x="12886" y="7428"/>
                </a:lnTo>
                <a:lnTo>
                  <a:pt x="12888" y="7432"/>
                </a:lnTo>
                <a:lnTo>
                  <a:pt x="12888" y="7436"/>
                </a:lnTo>
                <a:lnTo>
                  <a:pt x="12890" y="7438"/>
                </a:lnTo>
                <a:lnTo>
                  <a:pt x="12896" y="7440"/>
                </a:lnTo>
                <a:lnTo>
                  <a:pt x="12902" y="7442"/>
                </a:lnTo>
                <a:lnTo>
                  <a:pt x="12918" y="7444"/>
                </a:lnTo>
                <a:lnTo>
                  <a:pt x="12926" y="7444"/>
                </a:lnTo>
                <a:lnTo>
                  <a:pt x="12932" y="7444"/>
                </a:lnTo>
                <a:lnTo>
                  <a:pt x="12938" y="7440"/>
                </a:lnTo>
                <a:lnTo>
                  <a:pt x="12946" y="7436"/>
                </a:lnTo>
                <a:lnTo>
                  <a:pt x="12952" y="7430"/>
                </a:lnTo>
                <a:lnTo>
                  <a:pt x="12958" y="7420"/>
                </a:lnTo>
                <a:lnTo>
                  <a:pt x="12966" y="7412"/>
                </a:lnTo>
                <a:lnTo>
                  <a:pt x="12972" y="7406"/>
                </a:lnTo>
                <a:lnTo>
                  <a:pt x="12978" y="7402"/>
                </a:lnTo>
                <a:lnTo>
                  <a:pt x="12984" y="7400"/>
                </a:lnTo>
                <a:lnTo>
                  <a:pt x="12990" y="7396"/>
                </a:lnTo>
                <a:lnTo>
                  <a:pt x="12992" y="7394"/>
                </a:lnTo>
                <a:lnTo>
                  <a:pt x="12990" y="7390"/>
                </a:lnTo>
                <a:lnTo>
                  <a:pt x="12988" y="7386"/>
                </a:lnTo>
                <a:lnTo>
                  <a:pt x="12988" y="7380"/>
                </a:lnTo>
                <a:lnTo>
                  <a:pt x="12996" y="7368"/>
                </a:lnTo>
                <a:lnTo>
                  <a:pt x="13004" y="7350"/>
                </a:lnTo>
                <a:lnTo>
                  <a:pt x="13006" y="7340"/>
                </a:lnTo>
                <a:lnTo>
                  <a:pt x="13008" y="7328"/>
                </a:lnTo>
                <a:lnTo>
                  <a:pt x="13010" y="7316"/>
                </a:lnTo>
                <a:lnTo>
                  <a:pt x="13016" y="7306"/>
                </a:lnTo>
                <a:lnTo>
                  <a:pt x="13024" y="7298"/>
                </a:lnTo>
                <a:lnTo>
                  <a:pt x="13034" y="7292"/>
                </a:lnTo>
                <a:lnTo>
                  <a:pt x="13046" y="7288"/>
                </a:lnTo>
                <a:lnTo>
                  <a:pt x="13056" y="7284"/>
                </a:lnTo>
                <a:lnTo>
                  <a:pt x="13064" y="7284"/>
                </a:lnTo>
                <a:lnTo>
                  <a:pt x="13070" y="7286"/>
                </a:lnTo>
                <a:lnTo>
                  <a:pt x="13076" y="7286"/>
                </a:lnTo>
                <a:lnTo>
                  <a:pt x="13080" y="7286"/>
                </a:lnTo>
                <a:lnTo>
                  <a:pt x="13084" y="7284"/>
                </a:lnTo>
                <a:lnTo>
                  <a:pt x="13086" y="7282"/>
                </a:lnTo>
                <a:lnTo>
                  <a:pt x="13088" y="7278"/>
                </a:lnTo>
                <a:lnTo>
                  <a:pt x="13088" y="7274"/>
                </a:lnTo>
                <a:lnTo>
                  <a:pt x="13086" y="7272"/>
                </a:lnTo>
                <a:lnTo>
                  <a:pt x="13080" y="7270"/>
                </a:lnTo>
                <a:lnTo>
                  <a:pt x="13076" y="7266"/>
                </a:lnTo>
                <a:lnTo>
                  <a:pt x="13072" y="7264"/>
                </a:lnTo>
                <a:lnTo>
                  <a:pt x="13070" y="7258"/>
                </a:lnTo>
                <a:lnTo>
                  <a:pt x="13070" y="7252"/>
                </a:lnTo>
                <a:lnTo>
                  <a:pt x="13070" y="7248"/>
                </a:lnTo>
                <a:lnTo>
                  <a:pt x="13074" y="7244"/>
                </a:lnTo>
                <a:lnTo>
                  <a:pt x="13076" y="7240"/>
                </a:lnTo>
                <a:lnTo>
                  <a:pt x="13082" y="7238"/>
                </a:lnTo>
                <a:lnTo>
                  <a:pt x="13086" y="7236"/>
                </a:lnTo>
                <a:lnTo>
                  <a:pt x="13090" y="7232"/>
                </a:lnTo>
                <a:lnTo>
                  <a:pt x="13100" y="7218"/>
                </a:lnTo>
                <a:lnTo>
                  <a:pt x="13110" y="7200"/>
                </a:lnTo>
                <a:lnTo>
                  <a:pt x="13126" y="7178"/>
                </a:lnTo>
                <a:lnTo>
                  <a:pt x="13132" y="7170"/>
                </a:lnTo>
                <a:lnTo>
                  <a:pt x="13134" y="7164"/>
                </a:lnTo>
                <a:lnTo>
                  <a:pt x="13132" y="7160"/>
                </a:lnTo>
                <a:lnTo>
                  <a:pt x="13130" y="7158"/>
                </a:lnTo>
                <a:lnTo>
                  <a:pt x="13128" y="7156"/>
                </a:lnTo>
                <a:lnTo>
                  <a:pt x="13124" y="7152"/>
                </a:lnTo>
                <a:lnTo>
                  <a:pt x="13124" y="7148"/>
                </a:lnTo>
                <a:lnTo>
                  <a:pt x="13128" y="7142"/>
                </a:lnTo>
                <a:close/>
                <a:moveTo>
                  <a:pt x="13270" y="6944"/>
                </a:moveTo>
                <a:lnTo>
                  <a:pt x="13270" y="6944"/>
                </a:lnTo>
                <a:lnTo>
                  <a:pt x="13266" y="6950"/>
                </a:lnTo>
                <a:lnTo>
                  <a:pt x="13262" y="6954"/>
                </a:lnTo>
                <a:lnTo>
                  <a:pt x="13258" y="6956"/>
                </a:lnTo>
                <a:lnTo>
                  <a:pt x="13250" y="6958"/>
                </a:lnTo>
                <a:lnTo>
                  <a:pt x="13244" y="6956"/>
                </a:lnTo>
                <a:lnTo>
                  <a:pt x="13236" y="6954"/>
                </a:lnTo>
                <a:lnTo>
                  <a:pt x="13218" y="6946"/>
                </a:lnTo>
                <a:lnTo>
                  <a:pt x="13210" y="6940"/>
                </a:lnTo>
                <a:lnTo>
                  <a:pt x="13204" y="6932"/>
                </a:lnTo>
                <a:lnTo>
                  <a:pt x="13200" y="6924"/>
                </a:lnTo>
                <a:lnTo>
                  <a:pt x="13198" y="6914"/>
                </a:lnTo>
                <a:lnTo>
                  <a:pt x="13192" y="6896"/>
                </a:lnTo>
                <a:lnTo>
                  <a:pt x="13190" y="6888"/>
                </a:lnTo>
                <a:lnTo>
                  <a:pt x="13184" y="6880"/>
                </a:lnTo>
                <a:lnTo>
                  <a:pt x="13178" y="6874"/>
                </a:lnTo>
                <a:lnTo>
                  <a:pt x="13176" y="6872"/>
                </a:lnTo>
                <a:lnTo>
                  <a:pt x="13174" y="6874"/>
                </a:lnTo>
                <a:lnTo>
                  <a:pt x="13174" y="6878"/>
                </a:lnTo>
                <a:lnTo>
                  <a:pt x="13176" y="6890"/>
                </a:lnTo>
                <a:lnTo>
                  <a:pt x="13184" y="6908"/>
                </a:lnTo>
                <a:lnTo>
                  <a:pt x="13184" y="6914"/>
                </a:lnTo>
                <a:lnTo>
                  <a:pt x="13182" y="6914"/>
                </a:lnTo>
                <a:lnTo>
                  <a:pt x="13176" y="6912"/>
                </a:lnTo>
                <a:lnTo>
                  <a:pt x="13168" y="6908"/>
                </a:lnTo>
                <a:lnTo>
                  <a:pt x="13162" y="6900"/>
                </a:lnTo>
                <a:lnTo>
                  <a:pt x="13156" y="6892"/>
                </a:lnTo>
                <a:lnTo>
                  <a:pt x="13152" y="6884"/>
                </a:lnTo>
                <a:lnTo>
                  <a:pt x="13152" y="6876"/>
                </a:lnTo>
                <a:lnTo>
                  <a:pt x="13152" y="6870"/>
                </a:lnTo>
                <a:lnTo>
                  <a:pt x="13152" y="6864"/>
                </a:lnTo>
                <a:lnTo>
                  <a:pt x="13148" y="6856"/>
                </a:lnTo>
                <a:lnTo>
                  <a:pt x="13144" y="6850"/>
                </a:lnTo>
                <a:lnTo>
                  <a:pt x="13142" y="6846"/>
                </a:lnTo>
                <a:lnTo>
                  <a:pt x="13142" y="6842"/>
                </a:lnTo>
                <a:lnTo>
                  <a:pt x="13142" y="6832"/>
                </a:lnTo>
                <a:lnTo>
                  <a:pt x="13140" y="6826"/>
                </a:lnTo>
                <a:lnTo>
                  <a:pt x="13138" y="6818"/>
                </a:lnTo>
                <a:lnTo>
                  <a:pt x="13132" y="6810"/>
                </a:lnTo>
                <a:lnTo>
                  <a:pt x="13124" y="6802"/>
                </a:lnTo>
                <a:lnTo>
                  <a:pt x="13118" y="6796"/>
                </a:lnTo>
                <a:lnTo>
                  <a:pt x="13110" y="6794"/>
                </a:lnTo>
                <a:lnTo>
                  <a:pt x="13100" y="6792"/>
                </a:lnTo>
                <a:lnTo>
                  <a:pt x="13096" y="6790"/>
                </a:lnTo>
                <a:lnTo>
                  <a:pt x="13092" y="6786"/>
                </a:lnTo>
                <a:lnTo>
                  <a:pt x="13088" y="6778"/>
                </a:lnTo>
                <a:lnTo>
                  <a:pt x="13082" y="6768"/>
                </a:lnTo>
                <a:lnTo>
                  <a:pt x="13078" y="6766"/>
                </a:lnTo>
                <a:lnTo>
                  <a:pt x="13074" y="6764"/>
                </a:lnTo>
                <a:lnTo>
                  <a:pt x="13064" y="6766"/>
                </a:lnTo>
                <a:lnTo>
                  <a:pt x="13064" y="6768"/>
                </a:lnTo>
                <a:lnTo>
                  <a:pt x="13070" y="6774"/>
                </a:lnTo>
                <a:lnTo>
                  <a:pt x="13080" y="6786"/>
                </a:lnTo>
                <a:lnTo>
                  <a:pt x="13084" y="6794"/>
                </a:lnTo>
                <a:lnTo>
                  <a:pt x="13086" y="6798"/>
                </a:lnTo>
                <a:lnTo>
                  <a:pt x="13086" y="6800"/>
                </a:lnTo>
                <a:lnTo>
                  <a:pt x="13086" y="6802"/>
                </a:lnTo>
                <a:lnTo>
                  <a:pt x="13084" y="6806"/>
                </a:lnTo>
                <a:lnTo>
                  <a:pt x="13090" y="6816"/>
                </a:lnTo>
                <a:lnTo>
                  <a:pt x="13096" y="6824"/>
                </a:lnTo>
                <a:lnTo>
                  <a:pt x="13102" y="6834"/>
                </a:lnTo>
                <a:lnTo>
                  <a:pt x="13110" y="6854"/>
                </a:lnTo>
                <a:lnTo>
                  <a:pt x="13116" y="6862"/>
                </a:lnTo>
                <a:lnTo>
                  <a:pt x="13120" y="6868"/>
                </a:lnTo>
                <a:lnTo>
                  <a:pt x="13122" y="6868"/>
                </a:lnTo>
                <a:lnTo>
                  <a:pt x="13126" y="6864"/>
                </a:lnTo>
                <a:lnTo>
                  <a:pt x="13128" y="6862"/>
                </a:lnTo>
                <a:lnTo>
                  <a:pt x="13130" y="6862"/>
                </a:lnTo>
                <a:lnTo>
                  <a:pt x="13134" y="6870"/>
                </a:lnTo>
                <a:lnTo>
                  <a:pt x="13136" y="6878"/>
                </a:lnTo>
                <a:lnTo>
                  <a:pt x="13136" y="6880"/>
                </a:lnTo>
                <a:lnTo>
                  <a:pt x="13134" y="6880"/>
                </a:lnTo>
                <a:lnTo>
                  <a:pt x="13128" y="6878"/>
                </a:lnTo>
                <a:lnTo>
                  <a:pt x="13130" y="6882"/>
                </a:lnTo>
                <a:lnTo>
                  <a:pt x="13144" y="6918"/>
                </a:lnTo>
                <a:lnTo>
                  <a:pt x="13150" y="6932"/>
                </a:lnTo>
                <a:lnTo>
                  <a:pt x="13152" y="6942"/>
                </a:lnTo>
                <a:lnTo>
                  <a:pt x="13152" y="6950"/>
                </a:lnTo>
                <a:lnTo>
                  <a:pt x="13152" y="6956"/>
                </a:lnTo>
                <a:lnTo>
                  <a:pt x="13148" y="6968"/>
                </a:lnTo>
                <a:lnTo>
                  <a:pt x="13146" y="6976"/>
                </a:lnTo>
                <a:lnTo>
                  <a:pt x="13146" y="6984"/>
                </a:lnTo>
                <a:lnTo>
                  <a:pt x="13146" y="6994"/>
                </a:lnTo>
                <a:lnTo>
                  <a:pt x="13142" y="7002"/>
                </a:lnTo>
                <a:lnTo>
                  <a:pt x="13138" y="7008"/>
                </a:lnTo>
                <a:lnTo>
                  <a:pt x="13130" y="7012"/>
                </a:lnTo>
                <a:lnTo>
                  <a:pt x="13118" y="7020"/>
                </a:lnTo>
                <a:lnTo>
                  <a:pt x="13112" y="7024"/>
                </a:lnTo>
                <a:lnTo>
                  <a:pt x="13110" y="7028"/>
                </a:lnTo>
                <a:lnTo>
                  <a:pt x="13110" y="7034"/>
                </a:lnTo>
                <a:lnTo>
                  <a:pt x="13114" y="7038"/>
                </a:lnTo>
                <a:lnTo>
                  <a:pt x="13126" y="7050"/>
                </a:lnTo>
                <a:lnTo>
                  <a:pt x="13144" y="7058"/>
                </a:lnTo>
                <a:lnTo>
                  <a:pt x="13158" y="7066"/>
                </a:lnTo>
                <a:lnTo>
                  <a:pt x="13164" y="7072"/>
                </a:lnTo>
                <a:lnTo>
                  <a:pt x="13166" y="7078"/>
                </a:lnTo>
                <a:lnTo>
                  <a:pt x="13168" y="7088"/>
                </a:lnTo>
                <a:lnTo>
                  <a:pt x="13166" y="7096"/>
                </a:lnTo>
                <a:lnTo>
                  <a:pt x="13162" y="7114"/>
                </a:lnTo>
                <a:lnTo>
                  <a:pt x="13158" y="7122"/>
                </a:lnTo>
                <a:lnTo>
                  <a:pt x="13154" y="7126"/>
                </a:lnTo>
                <a:lnTo>
                  <a:pt x="13148" y="7132"/>
                </a:lnTo>
                <a:lnTo>
                  <a:pt x="13144" y="7136"/>
                </a:lnTo>
                <a:lnTo>
                  <a:pt x="13144" y="7138"/>
                </a:lnTo>
                <a:lnTo>
                  <a:pt x="13146" y="7140"/>
                </a:lnTo>
                <a:lnTo>
                  <a:pt x="13158" y="7144"/>
                </a:lnTo>
                <a:lnTo>
                  <a:pt x="13162" y="7146"/>
                </a:lnTo>
                <a:lnTo>
                  <a:pt x="13164" y="7150"/>
                </a:lnTo>
                <a:lnTo>
                  <a:pt x="13168" y="7156"/>
                </a:lnTo>
                <a:lnTo>
                  <a:pt x="13170" y="7158"/>
                </a:lnTo>
                <a:lnTo>
                  <a:pt x="13172" y="7160"/>
                </a:lnTo>
                <a:lnTo>
                  <a:pt x="13176" y="7158"/>
                </a:lnTo>
                <a:lnTo>
                  <a:pt x="13182" y="7154"/>
                </a:lnTo>
                <a:lnTo>
                  <a:pt x="13190" y="7146"/>
                </a:lnTo>
                <a:lnTo>
                  <a:pt x="13200" y="7134"/>
                </a:lnTo>
                <a:lnTo>
                  <a:pt x="13222" y="7102"/>
                </a:lnTo>
                <a:lnTo>
                  <a:pt x="13232" y="7084"/>
                </a:lnTo>
                <a:lnTo>
                  <a:pt x="13238" y="7068"/>
                </a:lnTo>
                <a:lnTo>
                  <a:pt x="13242" y="7054"/>
                </a:lnTo>
                <a:lnTo>
                  <a:pt x="13240" y="7050"/>
                </a:lnTo>
                <a:lnTo>
                  <a:pt x="13238" y="7046"/>
                </a:lnTo>
                <a:lnTo>
                  <a:pt x="13238" y="7042"/>
                </a:lnTo>
                <a:lnTo>
                  <a:pt x="13238" y="7036"/>
                </a:lnTo>
                <a:lnTo>
                  <a:pt x="13240" y="7032"/>
                </a:lnTo>
                <a:lnTo>
                  <a:pt x="13244" y="7026"/>
                </a:lnTo>
                <a:lnTo>
                  <a:pt x="13250" y="7022"/>
                </a:lnTo>
                <a:lnTo>
                  <a:pt x="13258" y="7020"/>
                </a:lnTo>
                <a:lnTo>
                  <a:pt x="13264" y="7020"/>
                </a:lnTo>
                <a:lnTo>
                  <a:pt x="13274" y="7024"/>
                </a:lnTo>
                <a:lnTo>
                  <a:pt x="13280" y="7028"/>
                </a:lnTo>
                <a:lnTo>
                  <a:pt x="13282" y="7030"/>
                </a:lnTo>
                <a:lnTo>
                  <a:pt x="13282" y="7028"/>
                </a:lnTo>
                <a:lnTo>
                  <a:pt x="13282" y="7024"/>
                </a:lnTo>
                <a:lnTo>
                  <a:pt x="13280" y="7018"/>
                </a:lnTo>
                <a:lnTo>
                  <a:pt x="13280" y="7010"/>
                </a:lnTo>
                <a:lnTo>
                  <a:pt x="13278" y="7002"/>
                </a:lnTo>
                <a:lnTo>
                  <a:pt x="13280" y="6998"/>
                </a:lnTo>
                <a:lnTo>
                  <a:pt x="13282" y="6996"/>
                </a:lnTo>
                <a:lnTo>
                  <a:pt x="13286" y="6994"/>
                </a:lnTo>
                <a:lnTo>
                  <a:pt x="13290" y="6992"/>
                </a:lnTo>
                <a:lnTo>
                  <a:pt x="13294" y="6986"/>
                </a:lnTo>
                <a:lnTo>
                  <a:pt x="13296" y="6980"/>
                </a:lnTo>
                <a:lnTo>
                  <a:pt x="13296" y="6974"/>
                </a:lnTo>
                <a:lnTo>
                  <a:pt x="13298" y="6958"/>
                </a:lnTo>
                <a:lnTo>
                  <a:pt x="13298" y="6952"/>
                </a:lnTo>
                <a:lnTo>
                  <a:pt x="13300" y="6948"/>
                </a:lnTo>
                <a:lnTo>
                  <a:pt x="13302" y="6942"/>
                </a:lnTo>
                <a:lnTo>
                  <a:pt x="13300" y="6940"/>
                </a:lnTo>
                <a:lnTo>
                  <a:pt x="13296" y="6936"/>
                </a:lnTo>
                <a:lnTo>
                  <a:pt x="13292" y="6934"/>
                </a:lnTo>
                <a:lnTo>
                  <a:pt x="13286" y="6934"/>
                </a:lnTo>
                <a:lnTo>
                  <a:pt x="13280" y="6936"/>
                </a:lnTo>
                <a:lnTo>
                  <a:pt x="13274" y="6938"/>
                </a:lnTo>
                <a:lnTo>
                  <a:pt x="13270" y="6944"/>
                </a:lnTo>
                <a:close/>
                <a:moveTo>
                  <a:pt x="8116" y="5660"/>
                </a:moveTo>
                <a:lnTo>
                  <a:pt x="8116" y="5660"/>
                </a:lnTo>
                <a:lnTo>
                  <a:pt x="8110" y="5654"/>
                </a:lnTo>
                <a:lnTo>
                  <a:pt x="8106" y="5648"/>
                </a:lnTo>
                <a:lnTo>
                  <a:pt x="8102" y="5632"/>
                </a:lnTo>
                <a:lnTo>
                  <a:pt x="8100" y="5626"/>
                </a:lnTo>
                <a:lnTo>
                  <a:pt x="8096" y="5622"/>
                </a:lnTo>
                <a:lnTo>
                  <a:pt x="8094" y="5622"/>
                </a:lnTo>
                <a:lnTo>
                  <a:pt x="8090" y="5628"/>
                </a:lnTo>
                <a:lnTo>
                  <a:pt x="8084" y="5636"/>
                </a:lnTo>
                <a:lnTo>
                  <a:pt x="8082" y="5642"/>
                </a:lnTo>
                <a:lnTo>
                  <a:pt x="8080" y="5662"/>
                </a:lnTo>
                <a:lnTo>
                  <a:pt x="8078" y="5672"/>
                </a:lnTo>
                <a:lnTo>
                  <a:pt x="8076" y="5680"/>
                </a:lnTo>
                <a:lnTo>
                  <a:pt x="8072" y="5688"/>
                </a:lnTo>
                <a:lnTo>
                  <a:pt x="8070" y="5692"/>
                </a:lnTo>
                <a:lnTo>
                  <a:pt x="8062" y="5698"/>
                </a:lnTo>
                <a:lnTo>
                  <a:pt x="8052" y="5700"/>
                </a:lnTo>
                <a:lnTo>
                  <a:pt x="8040" y="5702"/>
                </a:lnTo>
                <a:lnTo>
                  <a:pt x="8036" y="5704"/>
                </a:lnTo>
                <a:lnTo>
                  <a:pt x="8038" y="5710"/>
                </a:lnTo>
                <a:lnTo>
                  <a:pt x="8042" y="5722"/>
                </a:lnTo>
                <a:lnTo>
                  <a:pt x="8042" y="5728"/>
                </a:lnTo>
                <a:lnTo>
                  <a:pt x="8040" y="5732"/>
                </a:lnTo>
                <a:lnTo>
                  <a:pt x="8030" y="5744"/>
                </a:lnTo>
                <a:lnTo>
                  <a:pt x="8010" y="5762"/>
                </a:lnTo>
                <a:lnTo>
                  <a:pt x="8000" y="5774"/>
                </a:lnTo>
                <a:lnTo>
                  <a:pt x="7992" y="5782"/>
                </a:lnTo>
                <a:lnTo>
                  <a:pt x="7982" y="5796"/>
                </a:lnTo>
                <a:lnTo>
                  <a:pt x="7976" y="5802"/>
                </a:lnTo>
                <a:lnTo>
                  <a:pt x="7970" y="5806"/>
                </a:lnTo>
                <a:lnTo>
                  <a:pt x="7958" y="5808"/>
                </a:lnTo>
                <a:lnTo>
                  <a:pt x="7942" y="5810"/>
                </a:lnTo>
                <a:lnTo>
                  <a:pt x="7934" y="5812"/>
                </a:lnTo>
                <a:lnTo>
                  <a:pt x="7930" y="5814"/>
                </a:lnTo>
                <a:lnTo>
                  <a:pt x="7926" y="5820"/>
                </a:lnTo>
                <a:lnTo>
                  <a:pt x="7924" y="5822"/>
                </a:lnTo>
                <a:lnTo>
                  <a:pt x="7922" y="5824"/>
                </a:lnTo>
                <a:lnTo>
                  <a:pt x="7918" y="5826"/>
                </a:lnTo>
                <a:lnTo>
                  <a:pt x="7910" y="5826"/>
                </a:lnTo>
                <a:lnTo>
                  <a:pt x="7904" y="5826"/>
                </a:lnTo>
                <a:lnTo>
                  <a:pt x="7902" y="5826"/>
                </a:lnTo>
                <a:lnTo>
                  <a:pt x="7900" y="5828"/>
                </a:lnTo>
                <a:lnTo>
                  <a:pt x="7900" y="5832"/>
                </a:lnTo>
                <a:lnTo>
                  <a:pt x="7898" y="5844"/>
                </a:lnTo>
                <a:lnTo>
                  <a:pt x="7896" y="5854"/>
                </a:lnTo>
                <a:lnTo>
                  <a:pt x="7890" y="5868"/>
                </a:lnTo>
                <a:lnTo>
                  <a:pt x="7884" y="5880"/>
                </a:lnTo>
                <a:lnTo>
                  <a:pt x="7882" y="5888"/>
                </a:lnTo>
                <a:lnTo>
                  <a:pt x="7882" y="5892"/>
                </a:lnTo>
                <a:lnTo>
                  <a:pt x="7882" y="5898"/>
                </a:lnTo>
                <a:lnTo>
                  <a:pt x="7886" y="5904"/>
                </a:lnTo>
                <a:lnTo>
                  <a:pt x="7886" y="5910"/>
                </a:lnTo>
                <a:lnTo>
                  <a:pt x="7886" y="5918"/>
                </a:lnTo>
                <a:lnTo>
                  <a:pt x="7884" y="5926"/>
                </a:lnTo>
                <a:lnTo>
                  <a:pt x="7886" y="5934"/>
                </a:lnTo>
                <a:lnTo>
                  <a:pt x="7888" y="5944"/>
                </a:lnTo>
                <a:lnTo>
                  <a:pt x="7892" y="5952"/>
                </a:lnTo>
                <a:lnTo>
                  <a:pt x="7892" y="5956"/>
                </a:lnTo>
                <a:lnTo>
                  <a:pt x="7892" y="5962"/>
                </a:lnTo>
                <a:lnTo>
                  <a:pt x="7892" y="5970"/>
                </a:lnTo>
                <a:lnTo>
                  <a:pt x="7894" y="5976"/>
                </a:lnTo>
                <a:lnTo>
                  <a:pt x="7898" y="5986"/>
                </a:lnTo>
                <a:lnTo>
                  <a:pt x="7902" y="6004"/>
                </a:lnTo>
                <a:lnTo>
                  <a:pt x="7902" y="6014"/>
                </a:lnTo>
                <a:lnTo>
                  <a:pt x="7900" y="6024"/>
                </a:lnTo>
                <a:lnTo>
                  <a:pt x="7898" y="6032"/>
                </a:lnTo>
                <a:lnTo>
                  <a:pt x="7894" y="6040"/>
                </a:lnTo>
                <a:lnTo>
                  <a:pt x="7884" y="6054"/>
                </a:lnTo>
                <a:lnTo>
                  <a:pt x="7880" y="6062"/>
                </a:lnTo>
                <a:lnTo>
                  <a:pt x="7878" y="6072"/>
                </a:lnTo>
                <a:lnTo>
                  <a:pt x="7876" y="6080"/>
                </a:lnTo>
                <a:lnTo>
                  <a:pt x="7874" y="6082"/>
                </a:lnTo>
                <a:lnTo>
                  <a:pt x="7872" y="6084"/>
                </a:lnTo>
                <a:lnTo>
                  <a:pt x="7868" y="6084"/>
                </a:lnTo>
                <a:lnTo>
                  <a:pt x="7866" y="6086"/>
                </a:lnTo>
                <a:lnTo>
                  <a:pt x="7862" y="6088"/>
                </a:lnTo>
                <a:lnTo>
                  <a:pt x="7858" y="6096"/>
                </a:lnTo>
                <a:lnTo>
                  <a:pt x="7856" y="6110"/>
                </a:lnTo>
                <a:lnTo>
                  <a:pt x="7852" y="6124"/>
                </a:lnTo>
                <a:lnTo>
                  <a:pt x="7852" y="6136"/>
                </a:lnTo>
                <a:lnTo>
                  <a:pt x="7852" y="6146"/>
                </a:lnTo>
                <a:lnTo>
                  <a:pt x="7854" y="6154"/>
                </a:lnTo>
                <a:lnTo>
                  <a:pt x="7860" y="6166"/>
                </a:lnTo>
                <a:lnTo>
                  <a:pt x="7868" y="6182"/>
                </a:lnTo>
                <a:lnTo>
                  <a:pt x="7870" y="6190"/>
                </a:lnTo>
                <a:lnTo>
                  <a:pt x="7872" y="6196"/>
                </a:lnTo>
                <a:lnTo>
                  <a:pt x="7870" y="6208"/>
                </a:lnTo>
                <a:lnTo>
                  <a:pt x="7868" y="6216"/>
                </a:lnTo>
                <a:lnTo>
                  <a:pt x="7870" y="6226"/>
                </a:lnTo>
                <a:lnTo>
                  <a:pt x="7872" y="6240"/>
                </a:lnTo>
                <a:lnTo>
                  <a:pt x="7878" y="6256"/>
                </a:lnTo>
                <a:lnTo>
                  <a:pt x="7886" y="6268"/>
                </a:lnTo>
                <a:lnTo>
                  <a:pt x="7892" y="6278"/>
                </a:lnTo>
                <a:lnTo>
                  <a:pt x="7898" y="6282"/>
                </a:lnTo>
                <a:lnTo>
                  <a:pt x="7902" y="6286"/>
                </a:lnTo>
                <a:lnTo>
                  <a:pt x="7914" y="6288"/>
                </a:lnTo>
                <a:lnTo>
                  <a:pt x="7920" y="6292"/>
                </a:lnTo>
                <a:lnTo>
                  <a:pt x="7924" y="6296"/>
                </a:lnTo>
                <a:lnTo>
                  <a:pt x="7926" y="6300"/>
                </a:lnTo>
                <a:lnTo>
                  <a:pt x="7930" y="6300"/>
                </a:lnTo>
                <a:lnTo>
                  <a:pt x="7938" y="6302"/>
                </a:lnTo>
                <a:lnTo>
                  <a:pt x="7948" y="6298"/>
                </a:lnTo>
                <a:lnTo>
                  <a:pt x="7958" y="6294"/>
                </a:lnTo>
                <a:lnTo>
                  <a:pt x="7978" y="6284"/>
                </a:lnTo>
                <a:lnTo>
                  <a:pt x="7988" y="6280"/>
                </a:lnTo>
                <a:lnTo>
                  <a:pt x="7998" y="6278"/>
                </a:lnTo>
                <a:lnTo>
                  <a:pt x="8002" y="6276"/>
                </a:lnTo>
                <a:lnTo>
                  <a:pt x="8006" y="6270"/>
                </a:lnTo>
                <a:lnTo>
                  <a:pt x="8014" y="6252"/>
                </a:lnTo>
                <a:lnTo>
                  <a:pt x="8024" y="6224"/>
                </a:lnTo>
                <a:lnTo>
                  <a:pt x="8032" y="6188"/>
                </a:lnTo>
                <a:lnTo>
                  <a:pt x="8052" y="6108"/>
                </a:lnTo>
                <a:lnTo>
                  <a:pt x="8072" y="6024"/>
                </a:lnTo>
                <a:lnTo>
                  <a:pt x="8086" y="5978"/>
                </a:lnTo>
                <a:lnTo>
                  <a:pt x="8098" y="5946"/>
                </a:lnTo>
                <a:lnTo>
                  <a:pt x="8102" y="5934"/>
                </a:lnTo>
                <a:lnTo>
                  <a:pt x="8104" y="5922"/>
                </a:lnTo>
                <a:lnTo>
                  <a:pt x="8104" y="5910"/>
                </a:lnTo>
                <a:lnTo>
                  <a:pt x="8102" y="5898"/>
                </a:lnTo>
                <a:lnTo>
                  <a:pt x="8102" y="5886"/>
                </a:lnTo>
                <a:lnTo>
                  <a:pt x="8102" y="5878"/>
                </a:lnTo>
                <a:lnTo>
                  <a:pt x="8104" y="5872"/>
                </a:lnTo>
                <a:lnTo>
                  <a:pt x="8108" y="5870"/>
                </a:lnTo>
                <a:lnTo>
                  <a:pt x="8114" y="5864"/>
                </a:lnTo>
                <a:lnTo>
                  <a:pt x="8116" y="5862"/>
                </a:lnTo>
                <a:lnTo>
                  <a:pt x="8116" y="5856"/>
                </a:lnTo>
                <a:lnTo>
                  <a:pt x="8114" y="5846"/>
                </a:lnTo>
                <a:lnTo>
                  <a:pt x="8116" y="5838"/>
                </a:lnTo>
                <a:lnTo>
                  <a:pt x="8118" y="5830"/>
                </a:lnTo>
                <a:lnTo>
                  <a:pt x="8116" y="5824"/>
                </a:lnTo>
                <a:lnTo>
                  <a:pt x="8114" y="5818"/>
                </a:lnTo>
                <a:lnTo>
                  <a:pt x="8112" y="5810"/>
                </a:lnTo>
                <a:lnTo>
                  <a:pt x="8110" y="5802"/>
                </a:lnTo>
                <a:lnTo>
                  <a:pt x="8110" y="5796"/>
                </a:lnTo>
                <a:lnTo>
                  <a:pt x="8112" y="5792"/>
                </a:lnTo>
                <a:lnTo>
                  <a:pt x="8114" y="5792"/>
                </a:lnTo>
                <a:lnTo>
                  <a:pt x="8118" y="5794"/>
                </a:lnTo>
                <a:lnTo>
                  <a:pt x="8122" y="5802"/>
                </a:lnTo>
                <a:lnTo>
                  <a:pt x="8126" y="5814"/>
                </a:lnTo>
                <a:lnTo>
                  <a:pt x="8130" y="5818"/>
                </a:lnTo>
                <a:lnTo>
                  <a:pt x="8132" y="5818"/>
                </a:lnTo>
                <a:lnTo>
                  <a:pt x="8136" y="5814"/>
                </a:lnTo>
                <a:lnTo>
                  <a:pt x="8138" y="5808"/>
                </a:lnTo>
                <a:lnTo>
                  <a:pt x="8140" y="5798"/>
                </a:lnTo>
                <a:lnTo>
                  <a:pt x="8142" y="5788"/>
                </a:lnTo>
                <a:lnTo>
                  <a:pt x="8142" y="5778"/>
                </a:lnTo>
                <a:lnTo>
                  <a:pt x="8138" y="5770"/>
                </a:lnTo>
                <a:lnTo>
                  <a:pt x="8136" y="5760"/>
                </a:lnTo>
                <a:lnTo>
                  <a:pt x="8134" y="5746"/>
                </a:lnTo>
                <a:lnTo>
                  <a:pt x="8130" y="5710"/>
                </a:lnTo>
                <a:lnTo>
                  <a:pt x="8124" y="5678"/>
                </a:lnTo>
                <a:lnTo>
                  <a:pt x="8120" y="5666"/>
                </a:lnTo>
                <a:lnTo>
                  <a:pt x="8116" y="5660"/>
                </a:lnTo>
                <a:close/>
                <a:moveTo>
                  <a:pt x="11994" y="2764"/>
                </a:moveTo>
                <a:lnTo>
                  <a:pt x="11994" y="2764"/>
                </a:lnTo>
                <a:lnTo>
                  <a:pt x="11986" y="2776"/>
                </a:lnTo>
                <a:lnTo>
                  <a:pt x="11978" y="2784"/>
                </a:lnTo>
                <a:lnTo>
                  <a:pt x="11972" y="2794"/>
                </a:lnTo>
                <a:lnTo>
                  <a:pt x="11972" y="2798"/>
                </a:lnTo>
                <a:lnTo>
                  <a:pt x="11974" y="2802"/>
                </a:lnTo>
                <a:lnTo>
                  <a:pt x="11976" y="2800"/>
                </a:lnTo>
                <a:lnTo>
                  <a:pt x="11982" y="2792"/>
                </a:lnTo>
                <a:lnTo>
                  <a:pt x="11988" y="2784"/>
                </a:lnTo>
                <a:lnTo>
                  <a:pt x="11994" y="2778"/>
                </a:lnTo>
                <a:lnTo>
                  <a:pt x="12000" y="2772"/>
                </a:lnTo>
                <a:lnTo>
                  <a:pt x="12010" y="2768"/>
                </a:lnTo>
                <a:lnTo>
                  <a:pt x="12014" y="2766"/>
                </a:lnTo>
                <a:lnTo>
                  <a:pt x="12008" y="2762"/>
                </a:lnTo>
                <a:lnTo>
                  <a:pt x="12000" y="2762"/>
                </a:lnTo>
                <a:lnTo>
                  <a:pt x="11996" y="2762"/>
                </a:lnTo>
                <a:lnTo>
                  <a:pt x="11994" y="2764"/>
                </a:lnTo>
                <a:close/>
                <a:moveTo>
                  <a:pt x="12064" y="2720"/>
                </a:moveTo>
                <a:lnTo>
                  <a:pt x="12064" y="2720"/>
                </a:lnTo>
                <a:lnTo>
                  <a:pt x="12054" y="2726"/>
                </a:lnTo>
                <a:lnTo>
                  <a:pt x="12046" y="2734"/>
                </a:lnTo>
                <a:lnTo>
                  <a:pt x="12036" y="2744"/>
                </a:lnTo>
                <a:lnTo>
                  <a:pt x="12030" y="2756"/>
                </a:lnTo>
                <a:lnTo>
                  <a:pt x="12028" y="2760"/>
                </a:lnTo>
                <a:lnTo>
                  <a:pt x="12028" y="2762"/>
                </a:lnTo>
                <a:lnTo>
                  <a:pt x="12030" y="2762"/>
                </a:lnTo>
                <a:lnTo>
                  <a:pt x="12032" y="2762"/>
                </a:lnTo>
                <a:lnTo>
                  <a:pt x="12040" y="2756"/>
                </a:lnTo>
                <a:lnTo>
                  <a:pt x="12050" y="2744"/>
                </a:lnTo>
                <a:lnTo>
                  <a:pt x="12058" y="2736"/>
                </a:lnTo>
                <a:lnTo>
                  <a:pt x="12064" y="2730"/>
                </a:lnTo>
                <a:lnTo>
                  <a:pt x="12072" y="2728"/>
                </a:lnTo>
                <a:lnTo>
                  <a:pt x="12080" y="2722"/>
                </a:lnTo>
                <a:lnTo>
                  <a:pt x="12084" y="2718"/>
                </a:lnTo>
                <a:lnTo>
                  <a:pt x="12090" y="2714"/>
                </a:lnTo>
                <a:lnTo>
                  <a:pt x="12100" y="2712"/>
                </a:lnTo>
                <a:lnTo>
                  <a:pt x="12104" y="2710"/>
                </a:lnTo>
                <a:lnTo>
                  <a:pt x="12106" y="2708"/>
                </a:lnTo>
                <a:lnTo>
                  <a:pt x="12108" y="2706"/>
                </a:lnTo>
                <a:lnTo>
                  <a:pt x="12104" y="2700"/>
                </a:lnTo>
                <a:lnTo>
                  <a:pt x="12102" y="2698"/>
                </a:lnTo>
                <a:lnTo>
                  <a:pt x="12098" y="2700"/>
                </a:lnTo>
                <a:lnTo>
                  <a:pt x="12092" y="2704"/>
                </a:lnTo>
                <a:lnTo>
                  <a:pt x="12084" y="2710"/>
                </a:lnTo>
                <a:lnTo>
                  <a:pt x="12078" y="2710"/>
                </a:lnTo>
                <a:lnTo>
                  <a:pt x="12074" y="2708"/>
                </a:lnTo>
                <a:lnTo>
                  <a:pt x="12070" y="2706"/>
                </a:lnTo>
                <a:lnTo>
                  <a:pt x="12070" y="2710"/>
                </a:lnTo>
                <a:lnTo>
                  <a:pt x="12070" y="2716"/>
                </a:lnTo>
                <a:lnTo>
                  <a:pt x="12068" y="2718"/>
                </a:lnTo>
                <a:lnTo>
                  <a:pt x="12064" y="2720"/>
                </a:lnTo>
                <a:close/>
                <a:moveTo>
                  <a:pt x="12172" y="2660"/>
                </a:moveTo>
                <a:lnTo>
                  <a:pt x="12172" y="2660"/>
                </a:lnTo>
                <a:lnTo>
                  <a:pt x="12170" y="2660"/>
                </a:lnTo>
                <a:lnTo>
                  <a:pt x="12166" y="2660"/>
                </a:lnTo>
                <a:lnTo>
                  <a:pt x="12154" y="2666"/>
                </a:lnTo>
                <a:lnTo>
                  <a:pt x="12142" y="2676"/>
                </a:lnTo>
                <a:lnTo>
                  <a:pt x="12138" y="2682"/>
                </a:lnTo>
                <a:lnTo>
                  <a:pt x="12134" y="2690"/>
                </a:lnTo>
                <a:lnTo>
                  <a:pt x="12132" y="2696"/>
                </a:lnTo>
                <a:lnTo>
                  <a:pt x="12136" y="2696"/>
                </a:lnTo>
                <a:lnTo>
                  <a:pt x="12144" y="2692"/>
                </a:lnTo>
                <a:lnTo>
                  <a:pt x="12152" y="2686"/>
                </a:lnTo>
                <a:lnTo>
                  <a:pt x="12168" y="2670"/>
                </a:lnTo>
                <a:lnTo>
                  <a:pt x="12172" y="2664"/>
                </a:lnTo>
                <a:lnTo>
                  <a:pt x="12172" y="2660"/>
                </a:lnTo>
                <a:close/>
                <a:moveTo>
                  <a:pt x="12350" y="2462"/>
                </a:moveTo>
                <a:lnTo>
                  <a:pt x="12350" y="2462"/>
                </a:lnTo>
                <a:lnTo>
                  <a:pt x="12348" y="2460"/>
                </a:lnTo>
                <a:lnTo>
                  <a:pt x="12344" y="2462"/>
                </a:lnTo>
                <a:lnTo>
                  <a:pt x="12340" y="2470"/>
                </a:lnTo>
                <a:lnTo>
                  <a:pt x="12336" y="2484"/>
                </a:lnTo>
                <a:lnTo>
                  <a:pt x="12336" y="2492"/>
                </a:lnTo>
                <a:lnTo>
                  <a:pt x="12338" y="2492"/>
                </a:lnTo>
                <a:lnTo>
                  <a:pt x="12340" y="2490"/>
                </a:lnTo>
                <a:lnTo>
                  <a:pt x="12346" y="2482"/>
                </a:lnTo>
                <a:lnTo>
                  <a:pt x="12350" y="2470"/>
                </a:lnTo>
                <a:lnTo>
                  <a:pt x="12352" y="2466"/>
                </a:lnTo>
                <a:lnTo>
                  <a:pt x="12350" y="2462"/>
                </a:lnTo>
                <a:close/>
                <a:moveTo>
                  <a:pt x="12316" y="2512"/>
                </a:moveTo>
                <a:lnTo>
                  <a:pt x="12316" y="2512"/>
                </a:lnTo>
                <a:lnTo>
                  <a:pt x="12316" y="2514"/>
                </a:lnTo>
                <a:lnTo>
                  <a:pt x="12316" y="2512"/>
                </a:lnTo>
                <a:lnTo>
                  <a:pt x="12320" y="2510"/>
                </a:lnTo>
                <a:lnTo>
                  <a:pt x="12324" y="2506"/>
                </a:lnTo>
                <a:lnTo>
                  <a:pt x="12326" y="2502"/>
                </a:lnTo>
                <a:lnTo>
                  <a:pt x="12324" y="2502"/>
                </a:lnTo>
                <a:lnTo>
                  <a:pt x="12322" y="2504"/>
                </a:lnTo>
                <a:lnTo>
                  <a:pt x="12316" y="2512"/>
                </a:lnTo>
                <a:close/>
                <a:moveTo>
                  <a:pt x="12280" y="2566"/>
                </a:moveTo>
                <a:lnTo>
                  <a:pt x="12280" y="2566"/>
                </a:lnTo>
                <a:lnTo>
                  <a:pt x="12278" y="2566"/>
                </a:lnTo>
                <a:lnTo>
                  <a:pt x="12276" y="2568"/>
                </a:lnTo>
                <a:lnTo>
                  <a:pt x="12276" y="2572"/>
                </a:lnTo>
                <a:lnTo>
                  <a:pt x="12278" y="2574"/>
                </a:lnTo>
                <a:lnTo>
                  <a:pt x="12280" y="2576"/>
                </a:lnTo>
                <a:lnTo>
                  <a:pt x="12282" y="2574"/>
                </a:lnTo>
                <a:lnTo>
                  <a:pt x="12282" y="2570"/>
                </a:lnTo>
                <a:lnTo>
                  <a:pt x="12280" y="2566"/>
                </a:lnTo>
                <a:close/>
                <a:moveTo>
                  <a:pt x="12258" y="2590"/>
                </a:moveTo>
                <a:lnTo>
                  <a:pt x="12258" y="2590"/>
                </a:lnTo>
                <a:lnTo>
                  <a:pt x="12254" y="2590"/>
                </a:lnTo>
                <a:lnTo>
                  <a:pt x="12252" y="2590"/>
                </a:lnTo>
                <a:lnTo>
                  <a:pt x="12252" y="2594"/>
                </a:lnTo>
                <a:lnTo>
                  <a:pt x="12252" y="2596"/>
                </a:lnTo>
                <a:lnTo>
                  <a:pt x="12256" y="2598"/>
                </a:lnTo>
                <a:lnTo>
                  <a:pt x="12258" y="2596"/>
                </a:lnTo>
                <a:lnTo>
                  <a:pt x="12258" y="2594"/>
                </a:lnTo>
                <a:lnTo>
                  <a:pt x="12258" y="2590"/>
                </a:lnTo>
                <a:close/>
                <a:moveTo>
                  <a:pt x="12416" y="2388"/>
                </a:moveTo>
                <a:lnTo>
                  <a:pt x="12416" y="2388"/>
                </a:lnTo>
                <a:lnTo>
                  <a:pt x="12414" y="2386"/>
                </a:lnTo>
                <a:lnTo>
                  <a:pt x="12408" y="2390"/>
                </a:lnTo>
                <a:lnTo>
                  <a:pt x="12406" y="2394"/>
                </a:lnTo>
                <a:lnTo>
                  <a:pt x="12406" y="2396"/>
                </a:lnTo>
                <a:lnTo>
                  <a:pt x="12408" y="2398"/>
                </a:lnTo>
                <a:lnTo>
                  <a:pt x="12410" y="2400"/>
                </a:lnTo>
                <a:lnTo>
                  <a:pt x="12412" y="2400"/>
                </a:lnTo>
                <a:lnTo>
                  <a:pt x="12416" y="2396"/>
                </a:lnTo>
                <a:lnTo>
                  <a:pt x="12418" y="2392"/>
                </a:lnTo>
                <a:lnTo>
                  <a:pt x="12416" y="2388"/>
                </a:lnTo>
                <a:close/>
                <a:moveTo>
                  <a:pt x="11190" y="3374"/>
                </a:moveTo>
                <a:lnTo>
                  <a:pt x="11190" y="3374"/>
                </a:lnTo>
                <a:lnTo>
                  <a:pt x="11194" y="3376"/>
                </a:lnTo>
                <a:lnTo>
                  <a:pt x="11198" y="3378"/>
                </a:lnTo>
                <a:lnTo>
                  <a:pt x="11210" y="3374"/>
                </a:lnTo>
                <a:lnTo>
                  <a:pt x="11220" y="3368"/>
                </a:lnTo>
                <a:lnTo>
                  <a:pt x="11222" y="3364"/>
                </a:lnTo>
                <a:lnTo>
                  <a:pt x="11222" y="3360"/>
                </a:lnTo>
                <a:lnTo>
                  <a:pt x="11220" y="3358"/>
                </a:lnTo>
                <a:lnTo>
                  <a:pt x="11216" y="3356"/>
                </a:lnTo>
                <a:lnTo>
                  <a:pt x="11210" y="3358"/>
                </a:lnTo>
                <a:lnTo>
                  <a:pt x="11204" y="3360"/>
                </a:lnTo>
                <a:lnTo>
                  <a:pt x="11198" y="3362"/>
                </a:lnTo>
                <a:lnTo>
                  <a:pt x="11192" y="3366"/>
                </a:lnTo>
                <a:lnTo>
                  <a:pt x="11190" y="3370"/>
                </a:lnTo>
                <a:lnTo>
                  <a:pt x="11190" y="3374"/>
                </a:lnTo>
                <a:close/>
                <a:moveTo>
                  <a:pt x="11324" y="3298"/>
                </a:moveTo>
                <a:lnTo>
                  <a:pt x="11324" y="3298"/>
                </a:lnTo>
                <a:lnTo>
                  <a:pt x="11320" y="3302"/>
                </a:lnTo>
                <a:lnTo>
                  <a:pt x="11318" y="3306"/>
                </a:lnTo>
                <a:lnTo>
                  <a:pt x="11318" y="3310"/>
                </a:lnTo>
                <a:lnTo>
                  <a:pt x="11318" y="3314"/>
                </a:lnTo>
                <a:lnTo>
                  <a:pt x="11314" y="3324"/>
                </a:lnTo>
                <a:lnTo>
                  <a:pt x="11314" y="3328"/>
                </a:lnTo>
                <a:lnTo>
                  <a:pt x="11314" y="3330"/>
                </a:lnTo>
                <a:lnTo>
                  <a:pt x="11318" y="3328"/>
                </a:lnTo>
                <a:lnTo>
                  <a:pt x="11318" y="3324"/>
                </a:lnTo>
                <a:lnTo>
                  <a:pt x="11320" y="3318"/>
                </a:lnTo>
                <a:lnTo>
                  <a:pt x="11322" y="3314"/>
                </a:lnTo>
                <a:lnTo>
                  <a:pt x="11324" y="3308"/>
                </a:lnTo>
                <a:lnTo>
                  <a:pt x="11326" y="3304"/>
                </a:lnTo>
                <a:lnTo>
                  <a:pt x="11326" y="3300"/>
                </a:lnTo>
                <a:lnTo>
                  <a:pt x="11324" y="3298"/>
                </a:lnTo>
                <a:close/>
                <a:moveTo>
                  <a:pt x="11190" y="3314"/>
                </a:moveTo>
                <a:lnTo>
                  <a:pt x="11190" y="3314"/>
                </a:lnTo>
                <a:lnTo>
                  <a:pt x="11192" y="3314"/>
                </a:lnTo>
                <a:lnTo>
                  <a:pt x="11196" y="3314"/>
                </a:lnTo>
                <a:lnTo>
                  <a:pt x="11200" y="3312"/>
                </a:lnTo>
                <a:lnTo>
                  <a:pt x="11198" y="3308"/>
                </a:lnTo>
                <a:lnTo>
                  <a:pt x="11194" y="3306"/>
                </a:lnTo>
                <a:lnTo>
                  <a:pt x="11192" y="3308"/>
                </a:lnTo>
                <a:lnTo>
                  <a:pt x="11190" y="3312"/>
                </a:lnTo>
                <a:lnTo>
                  <a:pt x="11190" y="3314"/>
                </a:lnTo>
                <a:close/>
                <a:moveTo>
                  <a:pt x="11180" y="3298"/>
                </a:moveTo>
                <a:lnTo>
                  <a:pt x="11180" y="3298"/>
                </a:lnTo>
                <a:lnTo>
                  <a:pt x="11182" y="3300"/>
                </a:lnTo>
                <a:lnTo>
                  <a:pt x="11184" y="3298"/>
                </a:lnTo>
                <a:lnTo>
                  <a:pt x="11184" y="3294"/>
                </a:lnTo>
                <a:lnTo>
                  <a:pt x="11184" y="3292"/>
                </a:lnTo>
                <a:lnTo>
                  <a:pt x="11182" y="3292"/>
                </a:lnTo>
                <a:lnTo>
                  <a:pt x="11180" y="3294"/>
                </a:lnTo>
                <a:lnTo>
                  <a:pt x="11180" y="3298"/>
                </a:lnTo>
                <a:close/>
                <a:moveTo>
                  <a:pt x="11186" y="3286"/>
                </a:moveTo>
                <a:lnTo>
                  <a:pt x="11186" y="3286"/>
                </a:lnTo>
                <a:lnTo>
                  <a:pt x="11184" y="3288"/>
                </a:lnTo>
                <a:lnTo>
                  <a:pt x="11186" y="3290"/>
                </a:lnTo>
                <a:lnTo>
                  <a:pt x="11190" y="3296"/>
                </a:lnTo>
                <a:lnTo>
                  <a:pt x="11192" y="3296"/>
                </a:lnTo>
                <a:lnTo>
                  <a:pt x="11192" y="3294"/>
                </a:lnTo>
                <a:lnTo>
                  <a:pt x="11190" y="3288"/>
                </a:lnTo>
                <a:lnTo>
                  <a:pt x="11188" y="3286"/>
                </a:lnTo>
                <a:lnTo>
                  <a:pt x="11186" y="3286"/>
                </a:lnTo>
                <a:close/>
                <a:moveTo>
                  <a:pt x="11198" y="3196"/>
                </a:moveTo>
                <a:lnTo>
                  <a:pt x="11198" y="3196"/>
                </a:lnTo>
                <a:lnTo>
                  <a:pt x="11196" y="3198"/>
                </a:lnTo>
                <a:lnTo>
                  <a:pt x="11196" y="3200"/>
                </a:lnTo>
                <a:lnTo>
                  <a:pt x="11198" y="3204"/>
                </a:lnTo>
                <a:lnTo>
                  <a:pt x="11202" y="3206"/>
                </a:lnTo>
                <a:lnTo>
                  <a:pt x="11202" y="3204"/>
                </a:lnTo>
                <a:lnTo>
                  <a:pt x="11202" y="3202"/>
                </a:lnTo>
                <a:lnTo>
                  <a:pt x="11200" y="3198"/>
                </a:lnTo>
                <a:lnTo>
                  <a:pt x="11198" y="3196"/>
                </a:lnTo>
                <a:close/>
                <a:moveTo>
                  <a:pt x="11290" y="3284"/>
                </a:moveTo>
                <a:lnTo>
                  <a:pt x="11290" y="3284"/>
                </a:lnTo>
                <a:lnTo>
                  <a:pt x="11288" y="3288"/>
                </a:lnTo>
                <a:lnTo>
                  <a:pt x="11286" y="3292"/>
                </a:lnTo>
                <a:lnTo>
                  <a:pt x="11288" y="3296"/>
                </a:lnTo>
                <a:lnTo>
                  <a:pt x="11290" y="3296"/>
                </a:lnTo>
                <a:lnTo>
                  <a:pt x="11292" y="3296"/>
                </a:lnTo>
                <a:lnTo>
                  <a:pt x="11294" y="3292"/>
                </a:lnTo>
                <a:lnTo>
                  <a:pt x="11296" y="3286"/>
                </a:lnTo>
                <a:lnTo>
                  <a:pt x="11294" y="3284"/>
                </a:lnTo>
                <a:lnTo>
                  <a:pt x="11292" y="3282"/>
                </a:lnTo>
                <a:lnTo>
                  <a:pt x="11290" y="3284"/>
                </a:lnTo>
                <a:close/>
                <a:moveTo>
                  <a:pt x="11268" y="3290"/>
                </a:moveTo>
                <a:lnTo>
                  <a:pt x="11268" y="3290"/>
                </a:lnTo>
                <a:lnTo>
                  <a:pt x="11266" y="3288"/>
                </a:lnTo>
                <a:lnTo>
                  <a:pt x="11264" y="3286"/>
                </a:lnTo>
                <a:lnTo>
                  <a:pt x="11260" y="3286"/>
                </a:lnTo>
                <a:lnTo>
                  <a:pt x="11258" y="3288"/>
                </a:lnTo>
                <a:lnTo>
                  <a:pt x="11260" y="3290"/>
                </a:lnTo>
                <a:lnTo>
                  <a:pt x="11264" y="3296"/>
                </a:lnTo>
                <a:lnTo>
                  <a:pt x="11266" y="3296"/>
                </a:lnTo>
                <a:lnTo>
                  <a:pt x="11268" y="3294"/>
                </a:lnTo>
                <a:lnTo>
                  <a:pt x="11268" y="3290"/>
                </a:lnTo>
                <a:close/>
                <a:moveTo>
                  <a:pt x="11210" y="3328"/>
                </a:moveTo>
                <a:lnTo>
                  <a:pt x="11210" y="3328"/>
                </a:lnTo>
                <a:lnTo>
                  <a:pt x="11212" y="3326"/>
                </a:lnTo>
                <a:lnTo>
                  <a:pt x="11206" y="3326"/>
                </a:lnTo>
                <a:lnTo>
                  <a:pt x="11206" y="3328"/>
                </a:lnTo>
                <a:lnTo>
                  <a:pt x="11208" y="3330"/>
                </a:lnTo>
                <a:lnTo>
                  <a:pt x="11210" y="3328"/>
                </a:lnTo>
                <a:close/>
                <a:moveTo>
                  <a:pt x="11204" y="3142"/>
                </a:moveTo>
                <a:lnTo>
                  <a:pt x="11204" y="3142"/>
                </a:lnTo>
                <a:lnTo>
                  <a:pt x="11206" y="3140"/>
                </a:lnTo>
                <a:lnTo>
                  <a:pt x="11206" y="3136"/>
                </a:lnTo>
                <a:lnTo>
                  <a:pt x="11204" y="3132"/>
                </a:lnTo>
                <a:lnTo>
                  <a:pt x="11200" y="3130"/>
                </a:lnTo>
                <a:lnTo>
                  <a:pt x="11198" y="3130"/>
                </a:lnTo>
                <a:lnTo>
                  <a:pt x="11198" y="3134"/>
                </a:lnTo>
                <a:lnTo>
                  <a:pt x="11200" y="3138"/>
                </a:lnTo>
                <a:lnTo>
                  <a:pt x="11204" y="3142"/>
                </a:lnTo>
                <a:close/>
                <a:moveTo>
                  <a:pt x="11018" y="4302"/>
                </a:moveTo>
                <a:lnTo>
                  <a:pt x="11018" y="4302"/>
                </a:lnTo>
                <a:lnTo>
                  <a:pt x="11016" y="4304"/>
                </a:lnTo>
                <a:lnTo>
                  <a:pt x="11016" y="4308"/>
                </a:lnTo>
                <a:lnTo>
                  <a:pt x="11020" y="4318"/>
                </a:lnTo>
                <a:lnTo>
                  <a:pt x="11022" y="4324"/>
                </a:lnTo>
                <a:lnTo>
                  <a:pt x="11024" y="4324"/>
                </a:lnTo>
                <a:lnTo>
                  <a:pt x="11026" y="4320"/>
                </a:lnTo>
                <a:lnTo>
                  <a:pt x="11024" y="4314"/>
                </a:lnTo>
                <a:lnTo>
                  <a:pt x="11022" y="4304"/>
                </a:lnTo>
                <a:lnTo>
                  <a:pt x="11020" y="4302"/>
                </a:lnTo>
                <a:lnTo>
                  <a:pt x="11018" y="4302"/>
                </a:lnTo>
                <a:close/>
                <a:moveTo>
                  <a:pt x="11110" y="4376"/>
                </a:moveTo>
                <a:lnTo>
                  <a:pt x="11110" y="4376"/>
                </a:lnTo>
                <a:lnTo>
                  <a:pt x="11112" y="4378"/>
                </a:lnTo>
                <a:lnTo>
                  <a:pt x="11116" y="4376"/>
                </a:lnTo>
                <a:lnTo>
                  <a:pt x="11120" y="4372"/>
                </a:lnTo>
                <a:lnTo>
                  <a:pt x="11122" y="4366"/>
                </a:lnTo>
                <a:lnTo>
                  <a:pt x="11122" y="4362"/>
                </a:lnTo>
                <a:lnTo>
                  <a:pt x="11120" y="4360"/>
                </a:lnTo>
                <a:lnTo>
                  <a:pt x="11118" y="4358"/>
                </a:lnTo>
                <a:lnTo>
                  <a:pt x="11116" y="4356"/>
                </a:lnTo>
                <a:lnTo>
                  <a:pt x="11114" y="4352"/>
                </a:lnTo>
                <a:lnTo>
                  <a:pt x="11112" y="4350"/>
                </a:lnTo>
                <a:lnTo>
                  <a:pt x="11110" y="4352"/>
                </a:lnTo>
                <a:lnTo>
                  <a:pt x="11110" y="4360"/>
                </a:lnTo>
                <a:lnTo>
                  <a:pt x="11110" y="4368"/>
                </a:lnTo>
                <a:lnTo>
                  <a:pt x="11108" y="4370"/>
                </a:lnTo>
                <a:lnTo>
                  <a:pt x="11108" y="4372"/>
                </a:lnTo>
                <a:lnTo>
                  <a:pt x="11110" y="4376"/>
                </a:lnTo>
                <a:close/>
                <a:moveTo>
                  <a:pt x="11116" y="4478"/>
                </a:moveTo>
                <a:lnTo>
                  <a:pt x="11116" y="4478"/>
                </a:lnTo>
                <a:lnTo>
                  <a:pt x="11118" y="4480"/>
                </a:lnTo>
                <a:lnTo>
                  <a:pt x="11120" y="4484"/>
                </a:lnTo>
                <a:lnTo>
                  <a:pt x="11122" y="4490"/>
                </a:lnTo>
                <a:lnTo>
                  <a:pt x="11122" y="4494"/>
                </a:lnTo>
                <a:lnTo>
                  <a:pt x="11122" y="4498"/>
                </a:lnTo>
                <a:lnTo>
                  <a:pt x="11122" y="4500"/>
                </a:lnTo>
                <a:lnTo>
                  <a:pt x="11120" y="4504"/>
                </a:lnTo>
                <a:lnTo>
                  <a:pt x="11120" y="4506"/>
                </a:lnTo>
                <a:lnTo>
                  <a:pt x="11122" y="4508"/>
                </a:lnTo>
                <a:lnTo>
                  <a:pt x="11126" y="4508"/>
                </a:lnTo>
                <a:lnTo>
                  <a:pt x="11128" y="4506"/>
                </a:lnTo>
                <a:lnTo>
                  <a:pt x="11128" y="4504"/>
                </a:lnTo>
                <a:lnTo>
                  <a:pt x="11130" y="4504"/>
                </a:lnTo>
                <a:lnTo>
                  <a:pt x="11134" y="4506"/>
                </a:lnTo>
                <a:lnTo>
                  <a:pt x="11136" y="4514"/>
                </a:lnTo>
                <a:lnTo>
                  <a:pt x="11136" y="4518"/>
                </a:lnTo>
                <a:lnTo>
                  <a:pt x="11136" y="4522"/>
                </a:lnTo>
                <a:lnTo>
                  <a:pt x="11134" y="4528"/>
                </a:lnTo>
                <a:lnTo>
                  <a:pt x="11136" y="4530"/>
                </a:lnTo>
                <a:lnTo>
                  <a:pt x="11136" y="4534"/>
                </a:lnTo>
                <a:lnTo>
                  <a:pt x="11136" y="4538"/>
                </a:lnTo>
                <a:lnTo>
                  <a:pt x="11134" y="4542"/>
                </a:lnTo>
                <a:lnTo>
                  <a:pt x="11136" y="4544"/>
                </a:lnTo>
                <a:lnTo>
                  <a:pt x="11144" y="4548"/>
                </a:lnTo>
                <a:lnTo>
                  <a:pt x="11146" y="4550"/>
                </a:lnTo>
                <a:lnTo>
                  <a:pt x="11146" y="4548"/>
                </a:lnTo>
                <a:lnTo>
                  <a:pt x="11146" y="4544"/>
                </a:lnTo>
                <a:lnTo>
                  <a:pt x="11144" y="4538"/>
                </a:lnTo>
                <a:lnTo>
                  <a:pt x="11144" y="4534"/>
                </a:lnTo>
                <a:lnTo>
                  <a:pt x="11146" y="4534"/>
                </a:lnTo>
                <a:lnTo>
                  <a:pt x="11148" y="4536"/>
                </a:lnTo>
                <a:lnTo>
                  <a:pt x="11148" y="4542"/>
                </a:lnTo>
                <a:lnTo>
                  <a:pt x="11152" y="4548"/>
                </a:lnTo>
                <a:lnTo>
                  <a:pt x="11154" y="4552"/>
                </a:lnTo>
                <a:lnTo>
                  <a:pt x="11158" y="4554"/>
                </a:lnTo>
                <a:lnTo>
                  <a:pt x="11158" y="4552"/>
                </a:lnTo>
                <a:lnTo>
                  <a:pt x="11154" y="4544"/>
                </a:lnTo>
                <a:lnTo>
                  <a:pt x="11154" y="4542"/>
                </a:lnTo>
                <a:lnTo>
                  <a:pt x="11154" y="4540"/>
                </a:lnTo>
                <a:lnTo>
                  <a:pt x="11156" y="4538"/>
                </a:lnTo>
                <a:lnTo>
                  <a:pt x="11158" y="4536"/>
                </a:lnTo>
                <a:lnTo>
                  <a:pt x="11156" y="4532"/>
                </a:lnTo>
                <a:lnTo>
                  <a:pt x="11154" y="4528"/>
                </a:lnTo>
                <a:lnTo>
                  <a:pt x="11154" y="4524"/>
                </a:lnTo>
                <a:lnTo>
                  <a:pt x="11152" y="4522"/>
                </a:lnTo>
                <a:lnTo>
                  <a:pt x="11150" y="4518"/>
                </a:lnTo>
                <a:lnTo>
                  <a:pt x="11148" y="4516"/>
                </a:lnTo>
                <a:lnTo>
                  <a:pt x="11148" y="4512"/>
                </a:lnTo>
                <a:lnTo>
                  <a:pt x="11148" y="4504"/>
                </a:lnTo>
                <a:lnTo>
                  <a:pt x="11148" y="4496"/>
                </a:lnTo>
                <a:lnTo>
                  <a:pt x="11146" y="4492"/>
                </a:lnTo>
                <a:lnTo>
                  <a:pt x="11144" y="4490"/>
                </a:lnTo>
                <a:lnTo>
                  <a:pt x="11144" y="4488"/>
                </a:lnTo>
                <a:lnTo>
                  <a:pt x="11144" y="4486"/>
                </a:lnTo>
                <a:lnTo>
                  <a:pt x="11144" y="4484"/>
                </a:lnTo>
                <a:lnTo>
                  <a:pt x="11140" y="4482"/>
                </a:lnTo>
                <a:lnTo>
                  <a:pt x="11136" y="4484"/>
                </a:lnTo>
                <a:lnTo>
                  <a:pt x="11134" y="4486"/>
                </a:lnTo>
                <a:lnTo>
                  <a:pt x="11132" y="4488"/>
                </a:lnTo>
                <a:lnTo>
                  <a:pt x="11128" y="4486"/>
                </a:lnTo>
                <a:lnTo>
                  <a:pt x="11122" y="4480"/>
                </a:lnTo>
                <a:lnTo>
                  <a:pt x="11120" y="4476"/>
                </a:lnTo>
                <a:lnTo>
                  <a:pt x="11116" y="4478"/>
                </a:lnTo>
                <a:close/>
                <a:moveTo>
                  <a:pt x="11048" y="4532"/>
                </a:moveTo>
                <a:lnTo>
                  <a:pt x="11048" y="4532"/>
                </a:lnTo>
                <a:lnTo>
                  <a:pt x="11050" y="4530"/>
                </a:lnTo>
                <a:lnTo>
                  <a:pt x="11054" y="4526"/>
                </a:lnTo>
                <a:lnTo>
                  <a:pt x="11056" y="4522"/>
                </a:lnTo>
                <a:lnTo>
                  <a:pt x="11054" y="4518"/>
                </a:lnTo>
                <a:lnTo>
                  <a:pt x="11052" y="4516"/>
                </a:lnTo>
                <a:lnTo>
                  <a:pt x="11050" y="4518"/>
                </a:lnTo>
                <a:lnTo>
                  <a:pt x="11048" y="4522"/>
                </a:lnTo>
                <a:lnTo>
                  <a:pt x="11048" y="4524"/>
                </a:lnTo>
                <a:lnTo>
                  <a:pt x="11048" y="4526"/>
                </a:lnTo>
                <a:lnTo>
                  <a:pt x="11046" y="4528"/>
                </a:lnTo>
                <a:lnTo>
                  <a:pt x="11046" y="4530"/>
                </a:lnTo>
                <a:lnTo>
                  <a:pt x="11048" y="4532"/>
                </a:lnTo>
                <a:close/>
                <a:moveTo>
                  <a:pt x="11128" y="4478"/>
                </a:moveTo>
                <a:lnTo>
                  <a:pt x="11128" y="4478"/>
                </a:lnTo>
                <a:lnTo>
                  <a:pt x="11130" y="4478"/>
                </a:lnTo>
                <a:lnTo>
                  <a:pt x="11130" y="4474"/>
                </a:lnTo>
                <a:lnTo>
                  <a:pt x="11128" y="4470"/>
                </a:lnTo>
                <a:lnTo>
                  <a:pt x="11124" y="4468"/>
                </a:lnTo>
                <a:lnTo>
                  <a:pt x="11122" y="4470"/>
                </a:lnTo>
                <a:lnTo>
                  <a:pt x="11122" y="4474"/>
                </a:lnTo>
                <a:lnTo>
                  <a:pt x="11124" y="4476"/>
                </a:lnTo>
                <a:lnTo>
                  <a:pt x="11128" y="4478"/>
                </a:lnTo>
                <a:close/>
                <a:moveTo>
                  <a:pt x="11174" y="4512"/>
                </a:moveTo>
                <a:lnTo>
                  <a:pt x="11174" y="4512"/>
                </a:lnTo>
                <a:lnTo>
                  <a:pt x="11172" y="4514"/>
                </a:lnTo>
                <a:lnTo>
                  <a:pt x="11174" y="4516"/>
                </a:lnTo>
                <a:lnTo>
                  <a:pt x="11176" y="4518"/>
                </a:lnTo>
                <a:lnTo>
                  <a:pt x="11178" y="4518"/>
                </a:lnTo>
                <a:lnTo>
                  <a:pt x="11180" y="4516"/>
                </a:lnTo>
                <a:lnTo>
                  <a:pt x="11178" y="4514"/>
                </a:lnTo>
                <a:lnTo>
                  <a:pt x="11176" y="4512"/>
                </a:lnTo>
                <a:lnTo>
                  <a:pt x="11174" y="4512"/>
                </a:lnTo>
                <a:close/>
                <a:moveTo>
                  <a:pt x="11094" y="4488"/>
                </a:moveTo>
                <a:lnTo>
                  <a:pt x="11094" y="4488"/>
                </a:lnTo>
                <a:lnTo>
                  <a:pt x="11092" y="4490"/>
                </a:lnTo>
                <a:lnTo>
                  <a:pt x="11092" y="4492"/>
                </a:lnTo>
                <a:lnTo>
                  <a:pt x="11094" y="4494"/>
                </a:lnTo>
                <a:lnTo>
                  <a:pt x="11096" y="4496"/>
                </a:lnTo>
                <a:lnTo>
                  <a:pt x="11096" y="4494"/>
                </a:lnTo>
                <a:lnTo>
                  <a:pt x="11096" y="4490"/>
                </a:lnTo>
                <a:lnTo>
                  <a:pt x="11096" y="4488"/>
                </a:lnTo>
                <a:lnTo>
                  <a:pt x="11094" y="4488"/>
                </a:lnTo>
                <a:close/>
                <a:moveTo>
                  <a:pt x="11036" y="4720"/>
                </a:moveTo>
                <a:lnTo>
                  <a:pt x="11036" y="4720"/>
                </a:lnTo>
                <a:lnTo>
                  <a:pt x="11034" y="4716"/>
                </a:lnTo>
                <a:lnTo>
                  <a:pt x="11026" y="4712"/>
                </a:lnTo>
                <a:lnTo>
                  <a:pt x="11024" y="4712"/>
                </a:lnTo>
                <a:lnTo>
                  <a:pt x="11020" y="4712"/>
                </a:lnTo>
                <a:lnTo>
                  <a:pt x="11018" y="4714"/>
                </a:lnTo>
                <a:lnTo>
                  <a:pt x="11018" y="4718"/>
                </a:lnTo>
                <a:lnTo>
                  <a:pt x="11020" y="4724"/>
                </a:lnTo>
                <a:lnTo>
                  <a:pt x="11022" y="4726"/>
                </a:lnTo>
                <a:lnTo>
                  <a:pt x="11024" y="4726"/>
                </a:lnTo>
                <a:lnTo>
                  <a:pt x="11028" y="4726"/>
                </a:lnTo>
                <a:lnTo>
                  <a:pt x="11034" y="4724"/>
                </a:lnTo>
                <a:lnTo>
                  <a:pt x="11036" y="4720"/>
                </a:lnTo>
                <a:close/>
                <a:moveTo>
                  <a:pt x="10980" y="4746"/>
                </a:moveTo>
                <a:lnTo>
                  <a:pt x="10980" y="4746"/>
                </a:lnTo>
                <a:lnTo>
                  <a:pt x="10978" y="4750"/>
                </a:lnTo>
                <a:lnTo>
                  <a:pt x="10980" y="4752"/>
                </a:lnTo>
                <a:lnTo>
                  <a:pt x="10982" y="4752"/>
                </a:lnTo>
                <a:lnTo>
                  <a:pt x="10988" y="4752"/>
                </a:lnTo>
                <a:lnTo>
                  <a:pt x="10992" y="4752"/>
                </a:lnTo>
                <a:lnTo>
                  <a:pt x="10996" y="4752"/>
                </a:lnTo>
                <a:lnTo>
                  <a:pt x="11000" y="4750"/>
                </a:lnTo>
                <a:lnTo>
                  <a:pt x="11000" y="4748"/>
                </a:lnTo>
                <a:lnTo>
                  <a:pt x="10998" y="4746"/>
                </a:lnTo>
                <a:lnTo>
                  <a:pt x="10994" y="4744"/>
                </a:lnTo>
                <a:lnTo>
                  <a:pt x="10992" y="4740"/>
                </a:lnTo>
                <a:lnTo>
                  <a:pt x="10988" y="4740"/>
                </a:lnTo>
                <a:lnTo>
                  <a:pt x="10986" y="4740"/>
                </a:lnTo>
                <a:lnTo>
                  <a:pt x="10984" y="4742"/>
                </a:lnTo>
                <a:lnTo>
                  <a:pt x="10980" y="4746"/>
                </a:lnTo>
                <a:close/>
                <a:moveTo>
                  <a:pt x="11090" y="4588"/>
                </a:moveTo>
                <a:lnTo>
                  <a:pt x="11090" y="4588"/>
                </a:lnTo>
                <a:lnTo>
                  <a:pt x="11088" y="4590"/>
                </a:lnTo>
                <a:lnTo>
                  <a:pt x="11084" y="4590"/>
                </a:lnTo>
                <a:lnTo>
                  <a:pt x="11084" y="4592"/>
                </a:lnTo>
                <a:lnTo>
                  <a:pt x="11086" y="4594"/>
                </a:lnTo>
                <a:lnTo>
                  <a:pt x="11090" y="4596"/>
                </a:lnTo>
                <a:lnTo>
                  <a:pt x="11092" y="4596"/>
                </a:lnTo>
                <a:lnTo>
                  <a:pt x="11094" y="4592"/>
                </a:lnTo>
                <a:lnTo>
                  <a:pt x="11094" y="4590"/>
                </a:lnTo>
                <a:lnTo>
                  <a:pt x="11092" y="4588"/>
                </a:lnTo>
                <a:lnTo>
                  <a:pt x="11090" y="4588"/>
                </a:lnTo>
                <a:close/>
                <a:moveTo>
                  <a:pt x="11132" y="4588"/>
                </a:moveTo>
                <a:lnTo>
                  <a:pt x="11132" y="4588"/>
                </a:lnTo>
                <a:lnTo>
                  <a:pt x="11130" y="4592"/>
                </a:lnTo>
                <a:lnTo>
                  <a:pt x="11132" y="4594"/>
                </a:lnTo>
                <a:lnTo>
                  <a:pt x="11134" y="4596"/>
                </a:lnTo>
                <a:lnTo>
                  <a:pt x="11138" y="4596"/>
                </a:lnTo>
                <a:lnTo>
                  <a:pt x="11140" y="4594"/>
                </a:lnTo>
                <a:lnTo>
                  <a:pt x="11138" y="4590"/>
                </a:lnTo>
                <a:lnTo>
                  <a:pt x="11134" y="4588"/>
                </a:lnTo>
                <a:lnTo>
                  <a:pt x="11132" y="4588"/>
                </a:lnTo>
                <a:close/>
                <a:moveTo>
                  <a:pt x="11030" y="4434"/>
                </a:moveTo>
                <a:lnTo>
                  <a:pt x="11030" y="4434"/>
                </a:lnTo>
                <a:lnTo>
                  <a:pt x="11032" y="4424"/>
                </a:lnTo>
                <a:lnTo>
                  <a:pt x="11030" y="4422"/>
                </a:lnTo>
                <a:lnTo>
                  <a:pt x="11026" y="4422"/>
                </a:lnTo>
                <a:lnTo>
                  <a:pt x="11024" y="4424"/>
                </a:lnTo>
                <a:lnTo>
                  <a:pt x="11024" y="4426"/>
                </a:lnTo>
                <a:lnTo>
                  <a:pt x="11026" y="4430"/>
                </a:lnTo>
                <a:lnTo>
                  <a:pt x="11022" y="4436"/>
                </a:lnTo>
                <a:lnTo>
                  <a:pt x="11022" y="4440"/>
                </a:lnTo>
                <a:lnTo>
                  <a:pt x="11024" y="4442"/>
                </a:lnTo>
                <a:lnTo>
                  <a:pt x="11028" y="4440"/>
                </a:lnTo>
                <a:lnTo>
                  <a:pt x="11030" y="4434"/>
                </a:lnTo>
                <a:close/>
                <a:moveTo>
                  <a:pt x="11026" y="4392"/>
                </a:moveTo>
                <a:lnTo>
                  <a:pt x="11026" y="4392"/>
                </a:lnTo>
                <a:lnTo>
                  <a:pt x="11028" y="4390"/>
                </a:lnTo>
                <a:lnTo>
                  <a:pt x="11030" y="4384"/>
                </a:lnTo>
                <a:lnTo>
                  <a:pt x="11028" y="4380"/>
                </a:lnTo>
                <a:lnTo>
                  <a:pt x="11026" y="4378"/>
                </a:lnTo>
                <a:lnTo>
                  <a:pt x="11024" y="4378"/>
                </a:lnTo>
                <a:lnTo>
                  <a:pt x="11020" y="4376"/>
                </a:lnTo>
                <a:lnTo>
                  <a:pt x="11018" y="4378"/>
                </a:lnTo>
                <a:lnTo>
                  <a:pt x="11018" y="4384"/>
                </a:lnTo>
                <a:lnTo>
                  <a:pt x="11018" y="4388"/>
                </a:lnTo>
                <a:lnTo>
                  <a:pt x="11020" y="4392"/>
                </a:lnTo>
                <a:lnTo>
                  <a:pt x="11024" y="4392"/>
                </a:lnTo>
                <a:lnTo>
                  <a:pt x="11026" y="4392"/>
                </a:lnTo>
                <a:close/>
                <a:moveTo>
                  <a:pt x="11052" y="4436"/>
                </a:moveTo>
                <a:lnTo>
                  <a:pt x="11052" y="4436"/>
                </a:lnTo>
                <a:lnTo>
                  <a:pt x="11052" y="4432"/>
                </a:lnTo>
                <a:lnTo>
                  <a:pt x="11050" y="4428"/>
                </a:lnTo>
                <a:lnTo>
                  <a:pt x="11046" y="4428"/>
                </a:lnTo>
                <a:lnTo>
                  <a:pt x="11042" y="4430"/>
                </a:lnTo>
                <a:lnTo>
                  <a:pt x="11042" y="4432"/>
                </a:lnTo>
                <a:lnTo>
                  <a:pt x="11042" y="4434"/>
                </a:lnTo>
                <a:lnTo>
                  <a:pt x="11044" y="4436"/>
                </a:lnTo>
                <a:lnTo>
                  <a:pt x="11048" y="4440"/>
                </a:lnTo>
                <a:lnTo>
                  <a:pt x="11050" y="4440"/>
                </a:lnTo>
                <a:lnTo>
                  <a:pt x="11052" y="4436"/>
                </a:lnTo>
                <a:close/>
                <a:moveTo>
                  <a:pt x="11074" y="4410"/>
                </a:moveTo>
                <a:lnTo>
                  <a:pt x="11074" y="4410"/>
                </a:lnTo>
                <a:lnTo>
                  <a:pt x="11072" y="4406"/>
                </a:lnTo>
                <a:lnTo>
                  <a:pt x="11070" y="4402"/>
                </a:lnTo>
                <a:lnTo>
                  <a:pt x="11066" y="4398"/>
                </a:lnTo>
                <a:lnTo>
                  <a:pt x="11064" y="4398"/>
                </a:lnTo>
                <a:lnTo>
                  <a:pt x="11062" y="4400"/>
                </a:lnTo>
                <a:lnTo>
                  <a:pt x="11062" y="4402"/>
                </a:lnTo>
                <a:lnTo>
                  <a:pt x="11066" y="4406"/>
                </a:lnTo>
                <a:lnTo>
                  <a:pt x="11068" y="4410"/>
                </a:lnTo>
                <a:lnTo>
                  <a:pt x="11072" y="4414"/>
                </a:lnTo>
                <a:lnTo>
                  <a:pt x="11078" y="4420"/>
                </a:lnTo>
                <a:lnTo>
                  <a:pt x="11080" y="4420"/>
                </a:lnTo>
                <a:lnTo>
                  <a:pt x="11080" y="4418"/>
                </a:lnTo>
                <a:lnTo>
                  <a:pt x="11078" y="4416"/>
                </a:lnTo>
                <a:lnTo>
                  <a:pt x="11076" y="4412"/>
                </a:lnTo>
                <a:lnTo>
                  <a:pt x="11074" y="4410"/>
                </a:lnTo>
                <a:close/>
                <a:moveTo>
                  <a:pt x="11098" y="4436"/>
                </a:moveTo>
                <a:lnTo>
                  <a:pt x="11098" y="4436"/>
                </a:lnTo>
                <a:lnTo>
                  <a:pt x="11098" y="4434"/>
                </a:lnTo>
                <a:lnTo>
                  <a:pt x="11096" y="4428"/>
                </a:lnTo>
                <a:lnTo>
                  <a:pt x="11092" y="4422"/>
                </a:lnTo>
                <a:lnTo>
                  <a:pt x="11090" y="4420"/>
                </a:lnTo>
                <a:lnTo>
                  <a:pt x="11088" y="4422"/>
                </a:lnTo>
                <a:lnTo>
                  <a:pt x="11090" y="4424"/>
                </a:lnTo>
                <a:lnTo>
                  <a:pt x="11092" y="4430"/>
                </a:lnTo>
                <a:lnTo>
                  <a:pt x="11098" y="4436"/>
                </a:lnTo>
                <a:close/>
                <a:moveTo>
                  <a:pt x="10946" y="4524"/>
                </a:moveTo>
                <a:lnTo>
                  <a:pt x="10946" y="4524"/>
                </a:lnTo>
                <a:lnTo>
                  <a:pt x="10946" y="4522"/>
                </a:lnTo>
                <a:lnTo>
                  <a:pt x="10944" y="4520"/>
                </a:lnTo>
                <a:lnTo>
                  <a:pt x="10940" y="4520"/>
                </a:lnTo>
                <a:lnTo>
                  <a:pt x="10936" y="4526"/>
                </a:lnTo>
                <a:lnTo>
                  <a:pt x="10936" y="4530"/>
                </a:lnTo>
                <a:lnTo>
                  <a:pt x="10940" y="4528"/>
                </a:lnTo>
                <a:lnTo>
                  <a:pt x="10946" y="4524"/>
                </a:lnTo>
                <a:close/>
                <a:moveTo>
                  <a:pt x="11172" y="4532"/>
                </a:moveTo>
                <a:lnTo>
                  <a:pt x="11172" y="4532"/>
                </a:lnTo>
                <a:lnTo>
                  <a:pt x="11172" y="4530"/>
                </a:lnTo>
                <a:lnTo>
                  <a:pt x="11170" y="4528"/>
                </a:lnTo>
                <a:lnTo>
                  <a:pt x="11168" y="4534"/>
                </a:lnTo>
                <a:lnTo>
                  <a:pt x="11166" y="4544"/>
                </a:lnTo>
                <a:lnTo>
                  <a:pt x="11168" y="4550"/>
                </a:lnTo>
                <a:lnTo>
                  <a:pt x="11170" y="4554"/>
                </a:lnTo>
                <a:lnTo>
                  <a:pt x="11174" y="4556"/>
                </a:lnTo>
                <a:lnTo>
                  <a:pt x="11174" y="4558"/>
                </a:lnTo>
                <a:lnTo>
                  <a:pt x="11176" y="4552"/>
                </a:lnTo>
                <a:lnTo>
                  <a:pt x="11172" y="4532"/>
                </a:lnTo>
                <a:close/>
                <a:moveTo>
                  <a:pt x="11186" y="4554"/>
                </a:moveTo>
                <a:lnTo>
                  <a:pt x="11186" y="4554"/>
                </a:lnTo>
                <a:lnTo>
                  <a:pt x="11184" y="4558"/>
                </a:lnTo>
                <a:lnTo>
                  <a:pt x="11184" y="4560"/>
                </a:lnTo>
                <a:lnTo>
                  <a:pt x="11186" y="4562"/>
                </a:lnTo>
                <a:lnTo>
                  <a:pt x="11188" y="4562"/>
                </a:lnTo>
                <a:lnTo>
                  <a:pt x="11192" y="4562"/>
                </a:lnTo>
                <a:lnTo>
                  <a:pt x="11192" y="4558"/>
                </a:lnTo>
                <a:lnTo>
                  <a:pt x="11192" y="4556"/>
                </a:lnTo>
                <a:lnTo>
                  <a:pt x="11188" y="4548"/>
                </a:lnTo>
                <a:lnTo>
                  <a:pt x="11186" y="4554"/>
                </a:lnTo>
                <a:close/>
                <a:moveTo>
                  <a:pt x="11082" y="4530"/>
                </a:moveTo>
                <a:lnTo>
                  <a:pt x="11082" y="4530"/>
                </a:lnTo>
                <a:lnTo>
                  <a:pt x="11086" y="4520"/>
                </a:lnTo>
                <a:lnTo>
                  <a:pt x="11086" y="4512"/>
                </a:lnTo>
                <a:lnTo>
                  <a:pt x="11086" y="4506"/>
                </a:lnTo>
                <a:lnTo>
                  <a:pt x="11084" y="4504"/>
                </a:lnTo>
                <a:lnTo>
                  <a:pt x="11082" y="4504"/>
                </a:lnTo>
                <a:lnTo>
                  <a:pt x="11078" y="4504"/>
                </a:lnTo>
                <a:lnTo>
                  <a:pt x="11076" y="4504"/>
                </a:lnTo>
                <a:lnTo>
                  <a:pt x="11072" y="4504"/>
                </a:lnTo>
                <a:lnTo>
                  <a:pt x="11068" y="4506"/>
                </a:lnTo>
                <a:lnTo>
                  <a:pt x="11064" y="4508"/>
                </a:lnTo>
                <a:lnTo>
                  <a:pt x="11064" y="4510"/>
                </a:lnTo>
                <a:lnTo>
                  <a:pt x="11064" y="4516"/>
                </a:lnTo>
                <a:lnTo>
                  <a:pt x="11064" y="4520"/>
                </a:lnTo>
                <a:lnTo>
                  <a:pt x="11062" y="4522"/>
                </a:lnTo>
                <a:lnTo>
                  <a:pt x="11060" y="4524"/>
                </a:lnTo>
                <a:lnTo>
                  <a:pt x="11058" y="4526"/>
                </a:lnTo>
                <a:lnTo>
                  <a:pt x="11058" y="4528"/>
                </a:lnTo>
                <a:lnTo>
                  <a:pt x="11060" y="4536"/>
                </a:lnTo>
                <a:lnTo>
                  <a:pt x="11062" y="4544"/>
                </a:lnTo>
                <a:lnTo>
                  <a:pt x="11060" y="4548"/>
                </a:lnTo>
                <a:lnTo>
                  <a:pt x="11056" y="4550"/>
                </a:lnTo>
                <a:lnTo>
                  <a:pt x="11052" y="4552"/>
                </a:lnTo>
                <a:lnTo>
                  <a:pt x="11050" y="4552"/>
                </a:lnTo>
                <a:lnTo>
                  <a:pt x="11046" y="4552"/>
                </a:lnTo>
                <a:lnTo>
                  <a:pt x="11044" y="4552"/>
                </a:lnTo>
                <a:lnTo>
                  <a:pt x="11040" y="4558"/>
                </a:lnTo>
                <a:lnTo>
                  <a:pt x="11040" y="4562"/>
                </a:lnTo>
                <a:lnTo>
                  <a:pt x="11044" y="4570"/>
                </a:lnTo>
                <a:lnTo>
                  <a:pt x="11050" y="4578"/>
                </a:lnTo>
                <a:lnTo>
                  <a:pt x="11054" y="4582"/>
                </a:lnTo>
                <a:lnTo>
                  <a:pt x="11058" y="4584"/>
                </a:lnTo>
                <a:lnTo>
                  <a:pt x="11062" y="4590"/>
                </a:lnTo>
                <a:lnTo>
                  <a:pt x="11064" y="4598"/>
                </a:lnTo>
                <a:lnTo>
                  <a:pt x="11066" y="4598"/>
                </a:lnTo>
                <a:lnTo>
                  <a:pt x="11068" y="4598"/>
                </a:lnTo>
                <a:lnTo>
                  <a:pt x="11072" y="4596"/>
                </a:lnTo>
                <a:lnTo>
                  <a:pt x="11076" y="4590"/>
                </a:lnTo>
                <a:lnTo>
                  <a:pt x="11078" y="4588"/>
                </a:lnTo>
                <a:lnTo>
                  <a:pt x="11078" y="4584"/>
                </a:lnTo>
                <a:lnTo>
                  <a:pt x="11074" y="4574"/>
                </a:lnTo>
                <a:lnTo>
                  <a:pt x="11072" y="4564"/>
                </a:lnTo>
                <a:lnTo>
                  <a:pt x="11072" y="4560"/>
                </a:lnTo>
                <a:lnTo>
                  <a:pt x="11074" y="4554"/>
                </a:lnTo>
                <a:lnTo>
                  <a:pt x="11076" y="4548"/>
                </a:lnTo>
                <a:lnTo>
                  <a:pt x="11076" y="4542"/>
                </a:lnTo>
                <a:lnTo>
                  <a:pt x="11078" y="4538"/>
                </a:lnTo>
                <a:lnTo>
                  <a:pt x="11082" y="4530"/>
                </a:lnTo>
                <a:close/>
                <a:moveTo>
                  <a:pt x="11084" y="4428"/>
                </a:moveTo>
                <a:lnTo>
                  <a:pt x="11084" y="4428"/>
                </a:lnTo>
                <a:lnTo>
                  <a:pt x="11082" y="4428"/>
                </a:lnTo>
                <a:lnTo>
                  <a:pt x="11078" y="4428"/>
                </a:lnTo>
                <a:lnTo>
                  <a:pt x="11076" y="4428"/>
                </a:lnTo>
                <a:lnTo>
                  <a:pt x="11076" y="4430"/>
                </a:lnTo>
                <a:lnTo>
                  <a:pt x="11076" y="4436"/>
                </a:lnTo>
                <a:lnTo>
                  <a:pt x="11076" y="4442"/>
                </a:lnTo>
                <a:lnTo>
                  <a:pt x="11070" y="4456"/>
                </a:lnTo>
                <a:lnTo>
                  <a:pt x="11070" y="4458"/>
                </a:lnTo>
                <a:lnTo>
                  <a:pt x="11072" y="4456"/>
                </a:lnTo>
                <a:lnTo>
                  <a:pt x="11076" y="4454"/>
                </a:lnTo>
                <a:lnTo>
                  <a:pt x="11084" y="4444"/>
                </a:lnTo>
                <a:lnTo>
                  <a:pt x="11086" y="4444"/>
                </a:lnTo>
                <a:lnTo>
                  <a:pt x="11088" y="4444"/>
                </a:lnTo>
                <a:lnTo>
                  <a:pt x="11090" y="4450"/>
                </a:lnTo>
                <a:lnTo>
                  <a:pt x="11094" y="4456"/>
                </a:lnTo>
                <a:lnTo>
                  <a:pt x="11094" y="4458"/>
                </a:lnTo>
                <a:lnTo>
                  <a:pt x="11096" y="4458"/>
                </a:lnTo>
                <a:lnTo>
                  <a:pt x="11102" y="4462"/>
                </a:lnTo>
                <a:lnTo>
                  <a:pt x="11106" y="4464"/>
                </a:lnTo>
                <a:lnTo>
                  <a:pt x="11110" y="4468"/>
                </a:lnTo>
                <a:lnTo>
                  <a:pt x="11108" y="4464"/>
                </a:lnTo>
                <a:lnTo>
                  <a:pt x="11106" y="4458"/>
                </a:lnTo>
                <a:lnTo>
                  <a:pt x="11104" y="4450"/>
                </a:lnTo>
                <a:lnTo>
                  <a:pt x="11102" y="4446"/>
                </a:lnTo>
                <a:lnTo>
                  <a:pt x="11098" y="4442"/>
                </a:lnTo>
                <a:lnTo>
                  <a:pt x="11094" y="4438"/>
                </a:lnTo>
                <a:lnTo>
                  <a:pt x="11090" y="4434"/>
                </a:lnTo>
                <a:lnTo>
                  <a:pt x="11086" y="4430"/>
                </a:lnTo>
                <a:lnTo>
                  <a:pt x="11084" y="4428"/>
                </a:lnTo>
                <a:close/>
                <a:moveTo>
                  <a:pt x="11108" y="4522"/>
                </a:moveTo>
                <a:lnTo>
                  <a:pt x="11108" y="4522"/>
                </a:lnTo>
                <a:lnTo>
                  <a:pt x="11108" y="4518"/>
                </a:lnTo>
                <a:lnTo>
                  <a:pt x="11108" y="4512"/>
                </a:lnTo>
                <a:lnTo>
                  <a:pt x="11110" y="4510"/>
                </a:lnTo>
                <a:lnTo>
                  <a:pt x="11110" y="4506"/>
                </a:lnTo>
                <a:lnTo>
                  <a:pt x="11108" y="4500"/>
                </a:lnTo>
                <a:lnTo>
                  <a:pt x="11108" y="4492"/>
                </a:lnTo>
                <a:lnTo>
                  <a:pt x="11108" y="4490"/>
                </a:lnTo>
                <a:lnTo>
                  <a:pt x="11106" y="4488"/>
                </a:lnTo>
                <a:lnTo>
                  <a:pt x="11104" y="4498"/>
                </a:lnTo>
                <a:lnTo>
                  <a:pt x="11098" y="4512"/>
                </a:lnTo>
                <a:lnTo>
                  <a:pt x="11096" y="4516"/>
                </a:lnTo>
                <a:lnTo>
                  <a:pt x="11094" y="4524"/>
                </a:lnTo>
                <a:lnTo>
                  <a:pt x="11092" y="4534"/>
                </a:lnTo>
                <a:lnTo>
                  <a:pt x="11088" y="4542"/>
                </a:lnTo>
                <a:lnTo>
                  <a:pt x="11084" y="4548"/>
                </a:lnTo>
                <a:lnTo>
                  <a:pt x="11082" y="4552"/>
                </a:lnTo>
                <a:lnTo>
                  <a:pt x="11080" y="4562"/>
                </a:lnTo>
                <a:lnTo>
                  <a:pt x="11078" y="4574"/>
                </a:lnTo>
                <a:lnTo>
                  <a:pt x="11080" y="4578"/>
                </a:lnTo>
                <a:lnTo>
                  <a:pt x="11080" y="4580"/>
                </a:lnTo>
                <a:lnTo>
                  <a:pt x="11080" y="4578"/>
                </a:lnTo>
                <a:lnTo>
                  <a:pt x="11084" y="4574"/>
                </a:lnTo>
                <a:lnTo>
                  <a:pt x="11086" y="4568"/>
                </a:lnTo>
                <a:lnTo>
                  <a:pt x="11088" y="4562"/>
                </a:lnTo>
                <a:lnTo>
                  <a:pt x="11090" y="4558"/>
                </a:lnTo>
                <a:lnTo>
                  <a:pt x="11092" y="4556"/>
                </a:lnTo>
                <a:lnTo>
                  <a:pt x="11092" y="4550"/>
                </a:lnTo>
                <a:lnTo>
                  <a:pt x="11092" y="4548"/>
                </a:lnTo>
                <a:lnTo>
                  <a:pt x="11094" y="4544"/>
                </a:lnTo>
                <a:lnTo>
                  <a:pt x="11100" y="4538"/>
                </a:lnTo>
                <a:lnTo>
                  <a:pt x="11106" y="4532"/>
                </a:lnTo>
                <a:lnTo>
                  <a:pt x="11108" y="4528"/>
                </a:lnTo>
                <a:lnTo>
                  <a:pt x="11108" y="4522"/>
                </a:lnTo>
                <a:close/>
                <a:moveTo>
                  <a:pt x="11114" y="4542"/>
                </a:moveTo>
                <a:lnTo>
                  <a:pt x="11114" y="4542"/>
                </a:lnTo>
                <a:lnTo>
                  <a:pt x="11110" y="4548"/>
                </a:lnTo>
                <a:lnTo>
                  <a:pt x="11104" y="4554"/>
                </a:lnTo>
                <a:lnTo>
                  <a:pt x="11102" y="4556"/>
                </a:lnTo>
                <a:lnTo>
                  <a:pt x="11100" y="4558"/>
                </a:lnTo>
                <a:lnTo>
                  <a:pt x="11098" y="4562"/>
                </a:lnTo>
                <a:lnTo>
                  <a:pt x="11100" y="4568"/>
                </a:lnTo>
                <a:lnTo>
                  <a:pt x="11102" y="4570"/>
                </a:lnTo>
                <a:lnTo>
                  <a:pt x="11106" y="4572"/>
                </a:lnTo>
                <a:lnTo>
                  <a:pt x="11112" y="4572"/>
                </a:lnTo>
                <a:lnTo>
                  <a:pt x="11118" y="4570"/>
                </a:lnTo>
                <a:lnTo>
                  <a:pt x="11122" y="4568"/>
                </a:lnTo>
                <a:lnTo>
                  <a:pt x="11126" y="4566"/>
                </a:lnTo>
                <a:lnTo>
                  <a:pt x="11128" y="4564"/>
                </a:lnTo>
                <a:lnTo>
                  <a:pt x="11130" y="4564"/>
                </a:lnTo>
                <a:lnTo>
                  <a:pt x="11128" y="4560"/>
                </a:lnTo>
                <a:lnTo>
                  <a:pt x="11128" y="4556"/>
                </a:lnTo>
                <a:lnTo>
                  <a:pt x="11130" y="4550"/>
                </a:lnTo>
                <a:lnTo>
                  <a:pt x="11130" y="4546"/>
                </a:lnTo>
                <a:lnTo>
                  <a:pt x="11130" y="4544"/>
                </a:lnTo>
                <a:lnTo>
                  <a:pt x="11128" y="4544"/>
                </a:lnTo>
                <a:lnTo>
                  <a:pt x="11128" y="4546"/>
                </a:lnTo>
                <a:lnTo>
                  <a:pt x="11126" y="4546"/>
                </a:lnTo>
                <a:lnTo>
                  <a:pt x="11122" y="4546"/>
                </a:lnTo>
                <a:lnTo>
                  <a:pt x="11120" y="4544"/>
                </a:lnTo>
                <a:lnTo>
                  <a:pt x="11118" y="4542"/>
                </a:lnTo>
                <a:lnTo>
                  <a:pt x="11116" y="4540"/>
                </a:lnTo>
                <a:lnTo>
                  <a:pt x="11114" y="4542"/>
                </a:lnTo>
                <a:close/>
                <a:moveTo>
                  <a:pt x="11168" y="4562"/>
                </a:moveTo>
                <a:lnTo>
                  <a:pt x="11168" y="4562"/>
                </a:lnTo>
                <a:lnTo>
                  <a:pt x="11164" y="4560"/>
                </a:lnTo>
                <a:lnTo>
                  <a:pt x="11162" y="4560"/>
                </a:lnTo>
                <a:lnTo>
                  <a:pt x="11162" y="4562"/>
                </a:lnTo>
                <a:lnTo>
                  <a:pt x="11166" y="4582"/>
                </a:lnTo>
                <a:lnTo>
                  <a:pt x="11166" y="4596"/>
                </a:lnTo>
                <a:lnTo>
                  <a:pt x="11166" y="4600"/>
                </a:lnTo>
                <a:lnTo>
                  <a:pt x="11164" y="4602"/>
                </a:lnTo>
                <a:lnTo>
                  <a:pt x="11160" y="4600"/>
                </a:lnTo>
                <a:lnTo>
                  <a:pt x="11156" y="4598"/>
                </a:lnTo>
                <a:lnTo>
                  <a:pt x="11154" y="4598"/>
                </a:lnTo>
                <a:lnTo>
                  <a:pt x="11152" y="4598"/>
                </a:lnTo>
                <a:lnTo>
                  <a:pt x="11152" y="4604"/>
                </a:lnTo>
                <a:lnTo>
                  <a:pt x="11150" y="4608"/>
                </a:lnTo>
                <a:lnTo>
                  <a:pt x="11148" y="4608"/>
                </a:lnTo>
                <a:lnTo>
                  <a:pt x="11146" y="4604"/>
                </a:lnTo>
                <a:lnTo>
                  <a:pt x="11142" y="4600"/>
                </a:lnTo>
                <a:lnTo>
                  <a:pt x="11140" y="4600"/>
                </a:lnTo>
                <a:lnTo>
                  <a:pt x="11138" y="4600"/>
                </a:lnTo>
                <a:lnTo>
                  <a:pt x="11138" y="4604"/>
                </a:lnTo>
                <a:lnTo>
                  <a:pt x="11136" y="4622"/>
                </a:lnTo>
                <a:lnTo>
                  <a:pt x="11136" y="4626"/>
                </a:lnTo>
                <a:lnTo>
                  <a:pt x="11134" y="4626"/>
                </a:lnTo>
                <a:lnTo>
                  <a:pt x="11128" y="4622"/>
                </a:lnTo>
                <a:lnTo>
                  <a:pt x="11126" y="4620"/>
                </a:lnTo>
                <a:lnTo>
                  <a:pt x="11122" y="4620"/>
                </a:lnTo>
                <a:lnTo>
                  <a:pt x="11120" y="4622"/>
                </a:lnTo>
                <a:lnTo>
                  <a:pt x="11118" y="4628"/>
                </a:lnTo>
                <a:lnTo>
                  <a:pt x="11114" y="4636"/>
                </a:lnTo>
                <a:lnTo>
                  <a:pt x="11112" y="4640"/>
                </a:lnTo>
                <a:lnTo>
                  <a:pt x="11110" y="4640"/>
                </a:lnTo>
                <a:lnTo>
                  <a:pt x="11104" y="4644"/>
                </a:lnTo>
                <a:lnTo>
                  <a:pt x="11098" y="4646"/>
                </a:lnTo>
                <a:lnTo>
                  <a:pt x="11098" y="4644"/>
                </a:lnTo>
                <a:lnTo>
                  <a:pt x="11100" y="4640"/>
                </a:lnTo>
                <a:lnTo>
                  <a:pt x="11100" y="4632"/>
                </a:lnTo>
                <a:lnTo>
                  <a:pt x="11098" y="4624"/>
                </a:lnTo>
                <a:lnTo>
                  <a:pt x="11096" y="4620"/>
                </a:lnTo>
                <a:lnTo>
                  <a:pt x="11092" y="4618"/>
                </a:lnTo>
                <a:lnTo>
                  <a:pt x="11088" y="4618"/>
                </a:lnTo>
                <a:lnTo>
                  <a:pt x="11086" y="4618"/>
                </a:lnTo>
                <a:lnTo>
                  <a:pt x="11086" y="4616"/>
                </a:lnTo>
                <a:lnTo>
                  <a:pt x="11086" y="4614"/>
                </a:lnTo>
                <a:lnTo>
                  <a:pt x="11084" y="4614"/>
                </a:lnTo>
                <a:lnTo>
                  <a:pt x="11082" y="4614"/>
                </a:lnTo>
                <a:lnTo>
                  <a:pt x="11080" y="4618"/>
                </a:lnTo>
                <a:lnTo>
                  <a:pt x="11078" y="4622"/>
                </a:lnTo>
                <a:lnTo>
                  <a:pt x="11074" y="4622"/>
                </a:lnTo>
                <a:lnTo>
                  <a:pt x="11070" y="4624"/>
                </a:lnTo>
                <a:lnTo>
                  <a:pt x="11066" y="4628"/>
                </a:lnTo>
                <a:lnTo>
                  <a:pt x="11064" y="4632"/>
                </a:lnTo>
                <a:lnTo>
                  <a:pt x="11066" y="4636"/>
                </a:lnTo>
                <a:lnTo>
                  <a:pt x="11066" y="4640"/>
                </a:lnTo>
                <a:lnTo>
                  <a:pt x="11064" y="4642"/>
                </a:lnTo>
                <a:lnTo>
                  <a:pt x="11058" y="4642"/>
                </a:lnTo>
                <a:lnTo>
                  <a:pt x="11054" y="4642"/>
                </a:lnTo>
                <a:lnTo>
                  <a:pt x="11052" y="4640"/>
                </a:lnTo>
                <a:lnTo>
                  <a:pt x="11050" y="4642"/>
                </a:lnTo>
                <a:lnTo>
                  <a:pt x="11048" y="4644"/>
                </a:lnTo>
                <a:lnTo>
                  <a:pt x="11044" y="4646"/>
                </a:lnTo>
                <a:lnTo>
                  <a:pt x="11038" y="4648"/>
                </a:lnTo>
                <a:lnTo>
                  <a:pt x="11034" y="4652"/>
                </a:lnTo>
                <a:lnTo>
                  <a:pt x="11030" y="4658"/>
                </a:lnTo>
                <a:lnTo>
                  <a:pt x="11030" y="4662"/>
                </a:lnTo>
                <a:lnTo>
                  <a:pt x="11028" y="4672"/>
                </a:lnTo>
                <a:lnTo>
                  <a:pt x="11026" y="4678"/>
                </a:lnTo>
                <a:lnTo>
                  <a:pt x="11022" y="4686"/>
                </a:lnTo>
                <a:lnTo>
                  <a:pt x="11022" y="4692"/>
                </a:lnTo>
                <a:lnTo>
                  <a:pt x="11022" y="4694"/>
                </a:lnTo>
                <a:lnTo>
                  <a:pt x="11024" y="4700"/>
                </a:lnTo>
                <a:lnTo>
                  <a:pt x="11028" y="4702"/>
                </a:lnTo>
                <a:lnTo>
                  <a:pt x="11030" y="4704"/>
                </a:lnTo>
                <a:lnTo>
                  <a:pt x="11032" y="4700"/>
                </a:lnTo>
                <a:lnTo>
                  <a:pt x="11036" y="4686"/>
                </a:lnTo>
                <a:lnTo>
                  <a:pt x="11040" y="4680"/>
                </a:lnTo>
                <a:lnTo>
                  <a:pt x="11040" y="4676"/>
                </a:lnTo>
                <a:lnTo>
                  <a:pt x="11040" y="4674"/>
                </a:lnTo>
                <a:lnTo>
                  <a:pt x="11042" y="4674"/>
                </a:lnTo>
                <a:lnTo>
                  <a:pt x="11044" y="4672"/>
                </a:lnTo>
                <a:lnTo>
                  <a:pt x="11046" y="4668"/>
                </a:lnTo>
                <a:lnTo>
                  <a:pt x="11046" y="4666"/>
                </a:lnTo>
                <a:lnTo>
                  <a:pt x="11048" y="4662"/>
                </a:lnTo>
                <a:lnTo>
                  <a:pt x="11052" y="4658"/>
                </a:lnTo>
                <a:lnTo>
                  <a:pt x="11056" y="4660"/>
                </a:lnTo>
                <a:lnTo>
                  <a:pt x="11058" y="4666"/>
                </a:lnTo>
                <a:lnTo>
                  <a:pt x="11056" y="4670"/>
                </a:lnTo>
                <a:lnTo>
                  <a:pt x="11058" y="4674"/>
                </a:lnTo>
                <a:lnTo>
                  <a:pt x="11060" y="4674"/>
                </a:lnTo>
                <a:lnTo>
                  <a:pt x="11066" y="4670"/>
                </a:lnTo>
                <a:lnTo>
                  <a:pt x="11070" y="4664"/>
                </a:lnTo>
                <a:lnTo>
                  <a:pt x="11072" y="4662"/>
                </a:lnTo>
                <a:lnTo>
                  <a:pt x="11072" y="4666"/>
                </a:lnTo>
                <a:lnTo>
                  <a:pt x="11072" y="4672"/>
                </a:lnTo>
                <a:lnTo>
                  <a:pt x="11072" y="4674"/>
                </a:lnTo>
                <a:lnTo>
                  <a:pt x="11074" y="4674"/>
                </a:lnTo>
                <a:lnTo>
                  <a:pt x="11080" y="4678"/>
                </a:lnTo>
                <a:lnTo>
                  <a:pt x="11084" y="4678"/>
                </a:lnTo>
                <a:lnTo>
                  <a:pt x="11082" y="4674"/>
                </a:lnTo>
                <a:lnTo>
                  <a:pt x="11082" y="4670"/>
                </a:lnTo>
                <a:lnTo>
                  <a:pt x="11084" y="4666"/>
                </a:lnTo>
                <a:lnTo>
                  <a:pt x="11086" y="4664"/>
                </a:lnTo>
                <a:lnTo>
                  <a:pt x="11084" y="4662"/>
                </a:lnTo>
                <a:lnTo>
                  <a:pt x="11082" y="4658"/>
                </a:lnTo>
                <a:lnTo>
                  <a:pt x="11084" y="4656"/>
                </a:lnTo>
                <a:lnTo>
                  <a:pt x="11088" y="4656"/>
                </a:lnTo>
                <a:lnTo>
                  <a:pt x="11094" y="4660"/>
                </a:lnTo>
                <a:lnTo>
                  <a:pt x="11098" y="4662"/>
                </a:lnTo>
                <a:lnTo>
                  <a:pt x="11104" y="4664"/>
                </a:lnTo>
                <a:lnTo>
                  <a:pt x="11108" y="4666"/>
                </a:lnTo>
                <a:lnTo>
                  <a:pt x="11110" y="4672"/>
                </a:lnTo>
                <a:lnTo>
                  <a:pt x="11112" y="4676"/>
                </a:lnTo>
                <a:lnTo>
                  <a:pt x="11112" y="4678"/>
                </a:lnTo>
                <a:lnTo>
                  <a:pt x="11114" y="4678"/>
                </a:lnTo>
                <a:lnTo>
                  <a:pt x="11114" y="4680"/>
                </a:lnTo>
                <a:lnTo>
                  <a:pt x="11112" y="4686"/>
                </a:lnTo>
                <a:lnTo>
                  <a:pt x="11108" y="4692"/>
                </a:lnTo>
                <a:lnTo>
                  <a:pt x="11104" y="4698"/>
                </a:lnTo>
                <a:lnTo>
                  <a:pt x="11104" y="4702"/>
                </a:lnTo>
                <a:lnTo>
                  <a:pt x="11104" y="4706"/>
                </a:lnTo>
                <a:lnTo>
                  <a:pt x="11106" y="4718"/>
                </a:lnTo>
                <a:lnTo>
                  <a:pt x="11108" y="4726"/>
                </a:lnTo>
                <a:lnTo>
                  <a:pt x="11110" y="4730"/>
                </a:lnTo>
                <a:lnTo>
                  <a:pt x="11112" y="4734"/>
                </a:lnTo>
                <a:lnTo>
                  <a:pt x="11114" y="4736"/>
                </a:lnTo>
                <a:lnTo>
                  <a:pt x="11116" y="4738"/>
                </a:lnTo>
                <a:lnTo>
                  <a:pt x="11122" y="4742"/>
                </a:lnTo>
                <a:lnTo>
                  <a:pt x="11140" y="4752"/>
                </a:lnTo>
                <a:lnTo>
                  <a:pt x="11146" y="4752"/>
                </a:lnTo>
                <a:lnTo>
                  <a:pt x="11150" y="4748"/>
                </a:lnTo>
                <a:lnTo>
                  <a:pt x="11152" y="4742"/>
                </a:lnTo>
                <a:lnTo>
                  <a:pt x="11154" y="4742"/>
                </a:lnTo>
                <a:lnTo>
                  <a:pt x="11156" y="4744"/>
                </a:lnTo>
                <a:lnTo>
                  <a:pt x="11156" y="4748"/>
                </a:lnTo>
                <a:lnTo>
                  <a:pt x="11154" y="4756"/>
                </a:lnTo>
                <a:lnTo>
                  <a:pt x="11156" y="4764"/>
                </a:lnTo>
                <a:lnTo>
                  <a:pt x="11158" y="4766"/>
                </a:lnTo>
                <a:lnTo>
                  <a:pt x="11160" y="4768"/>
                </a:lnTo>
                <a:lnTo>
                  <a:pt x="11162" y="4766"/>
                </a:lnTo>
                <a:lnTo>
                  <a:pt x="11166" y="4762"/>
                </a:lnTo>
                <a:lnTo>
                  <a:pt x="11170" y="4754"/>
                </a:lnTo>
                <a:lnTo>
                  <a:pt x="11174" y="4746"/>
                </a:lnTo>
                <a:lnTo>
                  <a:pt x="11174" y="4738"/>
                </a:lnTo>
                <a:lnTo>
                  <a:pt x="11172" y="4732"/>
                </a:lnTo>
                <a:lnTo>
                  <a:pt x="11170" y="4722"/>
                </a:lnTo>
                <a:lnTo>
                  <a:pt x="11166" y="4718"/>
                </a:lnTo>
                <a:lnTo>
                  <a:pt x="11164" y="4716"/>
                </a:lnTo>
                <a:lnTo>
                  <a:pt x="11162" y="4716"/>
                </a:lnTo>
                <a:lnTo>
                  <a:pt x="11162" y="4714"/>
                </a:lnTo>
                <a:lnTo>
                  <a:pt x="11162" y="4706"/>
                </a:lnTo>
                <a:lnTo>
                  <a:pt x="11164" y="4700"/>
                </a:lnTo>
                <a:lnTo>
                  <a:pt x="11168" y="4696"/>
                </a:lnTo>
                <a:lnTo>
                  <a:pt x="11172" y="4694"/>
                </a:lnTo>
                <a:lnTo>
                  <a:pt x="11172" y="4690"/>
                </a:lnTo>
                <a:lnTo>
                  <a:pt x="11172" y="4686"/>
                </a:lnTo>
                <a:lnTo>
                  <a:pt x="11176" y="4682"/>
                </a:lnTo>
                <a:lnTo>
                  <a:pt x="11180" y="4682"/>
                </a:lnTo>
                <a:lnTo>
                  <a:pt x="11182" y="4688"/>
                </a:lnTo>
                <a:lnTo>
                  <a:pt x="11184" y="4696"/>
                </a:lnTo>
                <a:lnTo>
                  <a:pt x="11184" y="4700"/>
                </a:lnTo>
                <a:lnTo>
                  <a:pt x="11188" y="4706"/>
                </a:lnTo>
                <a:lnTo>
                  <a:pt x="11190" y="4708"/>
                </a:lnTo>
                <a:lnTo>
                  <a:pt x="11188" y="4712"/>
                </a:lnTo>
                <a:lnTo>
                  <a:pt x="11188" y="4718"/>
                </a:lnTo>
                <a:lnTo>
                  <a:pt x="11192" y="4728"/>
                </a:lnTo>
                <a:lnTo>
                  <a:pt x="11192" y="4730"/>
                </a:lnTo>
                <a:lnTo>
                  <a:pt x="11194" y="4730"/>
                </a:lnTo>
                <a:lnTo>
                  <a:pt x="11196" y="4726"/>
                </a:lnTo>
                <a:lnTo>
                  <a:pt x="11196" y="4716"/>
                </a:lnTo>
                <a:lnTo>
                  <a:pt x="11194" y="4706"/>
                </a:lnTo>
                <a:lnTo>
                  <a:pt x="11194" y="4702"/>
                </a:lnTo>
                <a:lnTo>
                  <a:pt x="11196" y="4702"/>
                </a:lnTo>
                <a:lnTo>
                  <a:pt x="11198" y="4704"/>
                </a:lnTo>
                <a:lnTo>
                  <a:pt x="11200" y="4704"/>
                </a:lnTo>
                <a:lnTo>
                  <a:pt x="11200" y="4702"/>
                </a:lnTo>
                <a:lnTo>
                  <a:pt x="11198" y="4698"/>
                </a:lnTo>
                <a:lnTo>
                  <a:pt x="11200" y="4698"/>
                </a:lnTo>
                <a:lnTo>
                  <a:pt x="11204" y="4698"/>
                </a:lnTo>
                <a:lnTo>
                  <a:pt x="11208" y="4692"/>
                </a:lnTo>
                <a:lnTo>
                  <a:pt x="11210" y="4686"/>
                </a:lnTo>
                <a:lnTo>
                  <a:pt x="11210" y="4682"/>
                </a:lnTo>
                <a:lnTo>
                  <a:pt x="11210" y="4668"/>
                </a:lnTo>
                <a:lnTo>
                  <a:pt x="11208" y="4662"/>
                </a:lnTo>
                <a:lnTo>
                  <a:pt x="11206" y="4660"/>
                </a:lnTo>
                <a:lnTo>
                  <a:pt x="11204" y="4660"/>
                </a:lnTo>
                <a:lnTo>
                  <a:pt x="11202" y="4656"/>
                </a:lnTo>
                <a:lnTo>
                  <a:pt x="11202" y="4652"/>
                </a:lnTo>
                <a:lnTo>
                  <a:pt x="11204" y="4646"/>
                </a:lnTo>
                <a:lnTo>
                  <a:pt x="11206" y="4640"/>
                </a:lnTo>
                <a:lnTo>
                  <a:pt x="11204" y="4636"/>
                </a:lnTo>
                <a:lnTo>
                  <a:pt x="11202" y="4632"/>
                </a:lnTo>
                <a:lnTo>
                  <a:pt x="11202" y="4628"/>
                </a:lnTo>
                <a:lnTo>
                  <a:pt x="11200" y="4624"/>
                </a:lnTo>
                <a:lnTo>
                  <a:pt x="11200" y="4622"/>
                </a:lnTo>
                <a:lnTo>
                  <a:pt x="11196" y="4622"/>
                </a:lnTo>
                <a:lnTo>
                  <a:pt x="11192" y="4622"/>
                </a:lnTo>
                <a:lnTo>
                  <a:pt x="11190" y="4620"/>
                </a:lnTo>
                <a:lnTo>
                  <a:pt x="11190" y="4618"/>
                </a:lnTo>
                <a:lnTo>
                  <a:pt x="11192" y="4618"/>
                </a:lnTo>
                <a:lnTo>
                  <a:pt x="11196" y="4614"/>
                </a:lnTo>
                <a:lnTo>
                  <a:pt x="11198" y="4610"/>
                </a:lnTo>
                <a:lnTo>
                  <a:pt x="11200" y="4606"/>
                </a:lnTo>
                <a:lnTo>
                  <a:pt x="11198" y="4600"/>
                </a:lnTo>
                <a:lnTo>
                  <a:pt x="11194" y="4594"/>
                </a:lnTo>
                <a:lnTo>
                  <a:pt x="11194" y="4588"/>
                </a:lnTo>
                <a:lnTo>
                  <a:pt x="11194" y="4586"/>
                </a:lnTo>
                <a:lnTo>
                  <a:pt x="11192" y="4586"/>
                </a:lnTo>
                <a:lnTo>
                  <a:pt x="11188" y="4588"/>
                </a:lnTo>
                <a:lnTo>
                  <a:pt x="11186" y="4584"/>
                </a:lnTo>
                <a:lnTo>
                  <a:pt x="11184" y="4578"/>
                </a:lnTo>
                <a:lnTo>
                  <a:pt x="11182" y="4576"/>
                </a:lnTo>
                <a:lnTo>
                  <a:pt x="11178" y="4574"/>
                </a:lnTo>
                <a:lnTo>
                  <a:pt x="11172" y="4570"/>
                </a:lnTo>
                <a:lnTo>
                  <a:pt x="11170" y="4568"/>
                </a:lnTo>
                <a:lnTo>
                  <a:pt x="11170" y="4566"/>
                </a:lnTo>
                <a:lnTo>
                  <a:pt x="11168" y="4562"/>
                </a:lnTo>
                <a:close/>
                <a:moveTo>
                  <a:pt x="11152" y="4426"/>
                </a:moveTo>
                <a:lnTo>
                  <a:pt x="11152" y="4426"/>
                </a:lnTo>
                <a:lnTo>
                  <a:pt x="11146" y="4424"/>
                </a:lnTo>
                <a:lnTo>
                  <a:pt x="11138" y="4426"/>
                </a:lnTo>
                <a:lnTo>
                  <a:pt x="11130" y="4428"/>
                </a:lnTo>
                <a:lnTo>
                  <a:pt x="11122" y="4426"/>
                </a:lnTo>
                <a:lnTo>
                  <a:pt x="11118" y="4426"/>
                </a:lnTo>
                <a:lnTo>
                  <a:pt x="11116" y="4426"/>
                </a:lnTo>
                <a:lnTo>
                  <a:pt x="11118" y="4434"/>
                </a:lnTo>
                <a:lnTo>
                  <a:pt x="11122" y="4444"/>
                </a:lnTo>
                <a:lnTo>
                  <a:pt x="11130" y="4452"/>
                </a:lnTo>
                <a:lnTo>
                  <a:pt x="11134" y="4456"/>
                </a:lnTo>
                <a:lnTo>
                  <a:pt x="11136" y="4460"/>
                </a:lnTo>
                <a:lnTo>
                  <a:pt x="11138" y="4462"/>
                </a:lnTo>
                <a:lnTo>
                  <a:pt x="11142" y="4464"/>
                </a:lnTo>
                <a:lnTo>
                  <a:pt x="11146" y="4466"/>
                </a:lnTo>
                <a:lnTo>
                  <a:pt x="11148" y="4468"/>
                </a:lnTo>
                <a:lnTo>
                  <a:pt x="11146" y="4472"/>
                </a:lnTo>
                <a:lnTo>
                  <a:pt x="11142" y="4474"/>
                </a:lnTo>
                <a:lnTo>
                  <a:pt x="11142" y="4476"/>
                </a:lnTo>
                <a:lnTo>
                  <a:pt x="11142" y="4478"/>
                </a:lnTo>
                <a:lnTo>
                  <a:pt x="11144" y="4480"/>
                </a:lnTo>
                <a:lnTo>
                  <a:pt x="11150" y="4486"/>
                </a:lnTo>
                <a:lnTo>
                  <a:pt x="11152" y="4496"/>
                </a:lnTo>
                <a:lnTo>
                  <a:pt x="11154" y="4498"/>
                </a:lnTo>
                <a:lnTo>
                  <a:pt x="11156" y="4498"/>
                </a:lnTo>
                <a:lnTo>
                  <a:pt x="11160" y="4498"/>
                </a:lnTo>
                <a:lnTo>
                  <a:pt x="11164" y="4498"/>
                </a:lnTo>
                <a:lnTo>
                  <a:pt x="11168" y="4498"/>
                </a:lnTo>
                <a:lnTo>
                  <a:pt x="11170" y="4500"/>
                </a:lnTo>
                <a:lnTo>
                  <a:pt x="11174" y="4502"/>
                </a:lnTo>
                <a:lnTo>
                  <a:pt x="11176" y="4500"/>
                </a:lnTo>
                <a:lnTo>
                  <a:pt x="11174" y="4494"/>
                </a:lnTo>
                <a:lnTo>
                  <a:pt x="11172" y="4492"/>
                </a:lnTo>
                <a:lnTo>
                  <a:pt x="11170" y="4488"/>
                </a:lnTo>
                <a:lnTo>
                  <a:pt x="11170" y="4486"/>
                </a:lnTo>
                <a:lnTo>
                  <a:pt x="11170" y="4484"/>
                </a:lnTo>
                <a:lnTo>
                  <a:pt x="11166" y="4480"/>
                </a:lnTo>
                <a:lnTo>
                  <a:pt x="11164" y="4476"/>
                </a:lnTo>
                <a:lnTo>
                  <a:pt x="11164" y="4472"/>
                </a:lnTo>
                <a:lnTo>
                  <a:pt x="11164" y="4458"/>
                </a:lnTo>
                <a:lnTo>
                  <a:pt x="11166" y="4446"/>
                </a:lnTo>
                <a:lnTo>
                  <a:pt x="11164" y="4442"/>
                </a:lnTo>
                <a:lnTo>
                  <a:pt x="11162" y="4440"/>
                </a:lnTo>
                <a:lnTo>
                  <a:pt x="11158" y="4436"/>
                </a:lnTo>
                <a:lnTo>
                  <a:pt x="11158" y="4432"/>
                </a:lnTo>
                <a:lnTo>
                  <a:pt x="11156" y="4428"/>
                </a:lnTo>
                <a:lnTo>
                  <a:pt x="11152" y="4426"/>
                </a:lnTo>
                <a:close/>
                <a:moveTo>
                  <a:pt x="11024" y="4468"/>
                </a:moveTo>
                <a:lnTo>
                  <a:pt x="11024" y="4468"/>
                </a:lnTo>
                <a:lnTo>
                  <a:pt x="11026" y="4470"/>
                </a:lnTo>
                <a:lnTo>
                  <a:pt x="11028" y="4472"/>
                </a:lnTo>
                <a:lnTo>
                  <a:pt x="11028" y="4478"/>
                </a:lnTo>
                <a:lnTo>
                  <a:pt x="11026" y="4486"/>
                </a:lnTo>
                <a:lnTo>
                  <a:pt x="11028" y="4494"/>
                </a:lnTo>
                <a:lnTo>
                  <a:pt x="11028" y="4502"/>
                </a:lnTo>
                <a:lnTo>
                  <a:pt x="11026" y="4506"/>
                </a:lnTo>
                <a:lnTo>
                  <a:pt x="11022" y="4510"/>
                </a:lnTo>
                <a:lnTo>
                  <a:pt x="11022" y="4522"/>
                </a:lnTo>
                <a:lnTo>
                  <a:pt x="11022" y="4528"/>
                </a:lnTo>
                <a:lnTo>
                  <a:pt x="11024" y="4530"/>
                </a:lnTo>
                <a:lnTo>
                  <a:pt x="11026" y="4530"/>
                </a:lnTo>
                <a:lnTo>
                  <a:pt x="11028" y="4528"/>
                </a:lnTo>
                <a:lnTo>
                  <a:pt x="11034" y="4522"/>
                </a:lnTo>
                <a:lnTo>
                  <a:pt x="11036" y="4520"/>
                </a:lnTo>
                <a:lnTo>
                  <a:pt x="11040" y="4520"/>
                </a:lnTo>
                <a:lnTo>
                  <a:pt x="11046" y="4516"/>
                </a:lnTo>
                <a:lnTo>
                  <a:pt x="11054" y="4512"/>
                </a:lnTo>
                <a:lnTo>
                  <a:pt x="11066" y="4498"/>
                </a:lnTo>
                <a:lnTo>
                  <a:pt x="11070" y="4494"/>
                </a:lnTo>
                <a:lnTo>
                  <a:pt x="11072" y="4490"/>
                </a:lnTo>
                <a:lnTo>
                  <a:pt x="11072" y="4482"/>
                </a:lnTo>
                <a:lnTo>
                  <a:pt x="11070" y="4476"/>
                </a:lnTo>
                <a:lnTo>
                  <a:pt x="11068" y="4476"/>
                </a:lnTo>
                <a:lnTo>
                  <a:pt x="11066" y="4478"/>
                </a:lnTo>
                <a:lnTo>
                  <a:pt x="11064" y="4478"/>
                </a:lnTo>
                <a:lnTo>
                  <a:pt x="11060" y="4474"/>
                </a:lnTo>
                <a:lnTo>
                  <a:pt x="11056" y="4472"/>
                </a:lnTo>
                <a:lnTo>
                  <a:pt x="11054" y="4474"/>
                </a:lnTo>
                <a:lnTo>
                  <a:pt x="11050" y="4474"/>
                </a:lnTo>
                <a:lnTo>
                  <a:pt x="11048" y="4474"/>
                </a:lnTo>
                <a:lnTo>
                  <a:pt x="11042" y="4470"/>
                </a:lnTo>
                <a:lnTo>
                  <a:pt x="11036" y="4464"/>
                </a:lnTo>
                <a:lnTo>
                  <a:pt x="11028" y="4458"/>
                </a:lnTo>
                <a:lnTo>
                  <a:pt x="11020" y="4458"/>
                </a:lnTo>
                <a:lnTo>
                  <a:pt x="11018" y="4460"/>
                </a:lnTo>
                <a:lnTo>
                  <a:pt x="11018" y="4464"/>
                </a:lnTo>
                <a:lnTo>
                  <a:pt x="11024" y="4468"/>
                </a:lnTo>
                <a:close/>
                <a:moveTo>
                  <a:pt x="10976" y="4378"/>
                </a:moveTo>
                <a:lnTo>
                  <a:pt x="10976" y="4378"/>
                </a:lnTo>
                <a:lnTo>
                  <a:pt x="10964" y="4378"/>
                </a:lnTo>
                <a:lnTo>
                  <a:pt x="10958" y="4380"/>
                </a:lnTo>
                <a:lnTo>
                  <a:pt x="10956" y="4382"/>
                </a:lnTo>
                <a:lnTo>
                  <a:pt x="10960" y="4384"/>
                </a:lnTo>
                <a:lnTo>
                  <a:pt x="10964" y="4386"/>
                </a:lnTo>
                <a:lnTo>
                  <a:pt x="10966" y="4390"/>
                </a:lnTo>
                <a:lnTo>
                  <a:pt x="10966" y="4392"/>
                </a:lnTo>
                <a:lnTo>
                  <a:pt x="10970" y="4396"/>
                </a:lnTo>
                <a:lnTo>
                  <a:pt x="10974" y="4400"/>
                </a:lnTo>
                <a:lnTo>
                  <a:pt x="10976" y="4410"/>
                </a:lnTo>
                <a:lnTo>
                  <a:pt x="10980" y="4424"/>
                </a:lnTo>
                <a:lnTo>
                  <a:pt x="10986" y="4436"/>
                </a:lnTo>
                <a:lnTo>
                  <a:pt x="10990" y="4442"/>
                </a:lnTo>
                <a:lnTo>
                  <a:pt x="10992" y="4444"/>
                </a:lnTo>
                <a:lnTo>
                  <a:pt x="10996" y="4444"/>
                </a:lnTo>
                <a:lnTo>
                  <a:pt x="11000" y="4440"/>
                </a:lnTo>
                <a:lnTo>
                  <a:pt x="11004" y="4430"/>
                </a:lnTo>
                <a:lnTo>
                  <a:pt x="11006" y="4424"/>
                </a:lnTo>
                <a:lnTo>
                  <a:pt x="11006" y="4420"/>
                </a:lnTo>
                <a:lnTo>
                  <a:pt x="11004" y="4416"/>
                </a:lnTo>
                <a:lnTo>
                  <a:pt x="11006" y="4408"/>
                </a:lnTo>
                <a:lnTo>
                  <a:pt x="11006" y="4402"/>
                </a:lnTo>
                <a:lnTo>
                  <a:pt x="11004" y="4398"/>
                </a:lnTo>
                <a:lnTo>
                  <a:pt x="11002" y="4394"/>
                </a:lnTo>
                <a:lnTo>
                  <a:pt x="11000" y="4388"/>
                </a:lnTo>
                <a:lnTo>
                  <a:pt x="10988" y="4382"/>
                </a:lnTo>
                <a:lnTo>
                  <a:pt x="10976" y="4378"/>
                </a:lnTo>
                <a:close/>
                <a:moveTo>
                  <a:pt x="10900" y="4536"/>
                </a:moveTo>
                <a:lnTo>
                  <a:pt x="10900" y="4536"/>
                </a:lnTo>
                <a:lnTo>
                  <a:pt x="10884" y="4562"/>
                </a:lnTo>
                <a:lnTo>
                  <a:pt x="10866" y="4584"/>
                </a:lnTo>
                <a:lnTo>
                  <a:pt x="10848" y="4600"/>
                </a:lnTo>
                <a:lnTo>
                  <a:pt x="10840" y="4612"/>
                </a:lnTo>
                <a:lnTo>
                  <a:pt x="10836" y="4618"/>
                </a:lnTo>
                <a:lnTo>
                  <a:pt x="10834" y="4628"/>
                </a:lnTo>
                <a:lnTo>
                  <a:pt x="10832" y="4630"/>
                </a:lnTo>
                <a:lnTo>
                  <a:pt x="10834" y="4632"/>
                </a:lnTo>
                <a:lnTo>
                  <a:pt x="10836" y="4632"/>
                </a:lnTo>
                <a:lnTo>
                  <a:pt x="10838" y="4632"/>
                </a:lnTo>
                <a:lnTo>
                  <a:pt x="10844" y="4626"/>
                </a:lnTo>
                <a:lnTo>
                  <a:pt x="10848" y="4620"/>
                </a:lnTo>
                <a:lnTo>
                  <a:pt x="10858" y="4610"/>
                </a:lnTo>
                <a:lnTo>
                  <a:pt x="10882" y="4586"/>
                </a:lnTo>
                <a:lnTo>
                  <a:pt x="10890" y="4578"/>
                </a:lnTo>
                <a:lnTo>
                  <a:pt x="10894" y="4572"/>
                </a:lnTo>
                <a:lnTo>
                  <a:pt x="10896" y="4566"/>
                </a:lnTo>
                <a:lnTo>
                  <a:pt x="10898" y="4562"/>
                </a:lnTo>
                <a:lnTo>
                  <a:pt x="10898" y="4558"/>
                </a:lnTo>
                <a:lnTo>
                  <a:pt x="10900" y="4556"/>
                </a:lnTo>
                <a:lnTo>
                  <a:pt x="10904" y="4554"/>
                </a:lnTo>
                <a:lnTo>
                  <a:pt x="10910" y="4552"/>
                </a:lnTo>
                <a:lnTo>
                  <a:pt x="10914" y="4550"/>
                </a:lnTo>
                <a:lnTo>
                  <a:pt x="10916" y="4544"/>
                </a:lnTo>
                <a:lnTo>
                  <a:pt x="10918" y="4538"/>
                </a:lnTo>
                <a:lnTo>
                  <a:pt x="10920" y="4536"/>
                </a:lnTo>
                <a:lnTo>
                  <a:pt x="10922" y="4534"/>
                </a:lnTo>
                <a:lnTo>
                  <a:pt x="10928" y="4534"/>
                </a:lnTo>
                <a:lnTo>
                  <a:pt x="10930" y="4530"/>
                </a:lnTo>
                <a:lnTo>
                  <a:pt x="10932" y="4524"/>
                </a:lnTo>
                <a:lnTo>
                  <a:pt x="10930" y="4516"/>
                </a:lnTo>
                <a:lnTo>
                  <a:pt x="10928" y="4510"/>
                </a:lnTo>
                <a:lnTo>
                  <a:pt x="10928" y="4506"/>
                </a:lnTo>
                <a:lnTo>
                  <a:pt x="10928" y="4496"/>
                </a:lnTo>
                <a:lnTo>
                  <a:pt x="10928" y="4488"/>
                </a:lnTo>
                <a:lnTo>
                  <a:pt x="10928" y="4484"/>
                </a:lnTo>
                <a:lnTo>
                  <a:pt x="10924" y="4484"/>
                </a:lnTo>
                <a:lnTo>
                  <a:pt x="10922" y="4484"/>
                </a:lnTo>
                <a:lnTo>
                  <a:pt x="10920" y="4486"/>
                </a:lnTo>
                <a:lnTo>
                  <a:pt x="10920" y="4492"/>
                </a:lnTo>
                <a:lnTo>
                  <a:pt x="10918" y="4500"/>
                </a:lnTo>
                <a:lnTo>
                  <a:pt x="10918" y="4504"/>
                </a:lnTo>
                <a:lnTo>
                  <a:pt x="10914" y="4506"/>
                </a:lnTo>
                <a:lnTo>
                  <a:pt x="10912" y="4506"/>
                </a:lnTo>
                <a:lnTo>
                  <a:pt x="10912" y="4508"/>
                </a:lnTo>
                <a:lnTo>
                  <a:pt x="10914" y="4512"/>
                </a:lnTo>
                <a:lnTo>
                  <a:pt x="10916" y="4518"/>
                </a:lnTo>
                <a:lnTo>
                  <a:pt x="10916" y="4522"/>
                </a:lnTo>
                <a:lnTo>
                  <a:pt x="10914" y="4526"/>
                </a:lnTo>
                <a:lnTo>
                  <a:pt x="10912" y="4528"/>
                </a:lnTo>
                <a:lnTo>
                  <a:pt x="10908" y="4528"/>
                </a:lnTo>
                <a:lnTo>
                  <a:pt x="10906" y="4528"/>
                </a:lnTo>
                <a:lnTo>
                  <a:pt x="10900" y="4536"/>
                </a:lnTo>
                <a:close/>
                <a:moveTo>
                  <a:pt x="10936" y="4240"/>
                </a:moveTo>
                <a:lnTo>
                  <a:pt x="10936" y="4240"/>
                </a:lnTo>
                <a:lnTo>
                  <a:pt x="10934" y="4240"/>
                </a:lnTo>
                <a:lnTo>
                  <a:pt x="10932" y="4242"/>
                </a:lnTo>
                <a:lnTo>
                  <a:pt x="10930" y="4248"/>
                </a:lnTo>
                <a:lnTo>
                  <a:pt x="10932" y="4256"/>
                </a:lnTo>
                <a:lnTo>
                  <a:pt x="10934" y="4260"/>
                </a:lnTo>
                <a:lnTo>
                  <a:pt x="10938" y="4264"/>
                </a:lnTo>
                <a:lnTo>
                  <a:pt x="10938" y="4268"/>
                </a:lnTo>
                <a:lnTo>
                  <a:pt x="10940" y="4298"/>
                </a:lnTo>
                <a:lnTo>
                  <a:pt x="10942" y="4316"/>
                </a:lnTo>
                <a:lnTo>
                  <a:pt x="10944" y="4318"/>
                </a:lnTo>
                <a:lnTo>
                  <a:pt x="10946" y="4320"/>
                </a:lnTo>
                <a:lnTo>
                  <a:pt x="10950" y="4320"/>
                </a:lnTo>
                <a:lnTo>
                  <a:pt x="10952" y="4320"/>
                </a:lnTo>
                <a:lnTo>
                  <a:pt x="10954" y="4326"/>
                </a:lnTo>
                <a:lnTo>
                  <a:pt x="10958" y="4334"/>
                </a:lnTo>
                <a:lnTo>
                  <a:pt x="10962" y="4336"/>
                </a:lnTo>
                <a:lnTo>
                  <a:pt x="10964" y="4334"/>
                </a:lnTo>
                <a:lnTo>
                  <a:pt x="10966" y="4326"/>
                </a:lnTo>
                <a:lnTo>
                  <a:pt x="10966" y="4320"/>
                </a:lnTo>
                <a:lnTo>
                  <a:pt x="10966" y="4318"/>
                </a:lnTo>
                <a:lnTo>
                  <a:pt x="10970" y="4318"/>
                </a:lnTo>
                <a:lnTo>
                  <a:pt x="10974" y="4322"/>
                </a:lnTo>
                <a:lnTo>
                  <a:pt x="10980" y="4326"/>
                </a:lnTo>
                <a:lnTo>
                  <a:pt x="10980" y="4330"/>
                </a:lnTo>
                <a:lnTo>
                  <a:pt x="10978" y="4334"/>
                </a:lnTo>
                <a:lnTo>
                  <a:pt x="10974" y="4338"/>
                </a:lnTo>
                <a:lnTo>
                  <a:pt x="10968" y="4346"/>
                </a:lnTo>
                <a:lnTo>
                  <a:pt x="10966" y="4356"/>
                </a:lnTo>
                <a:lnTo>
                  <a:pt x="10966" y="4364"/>
                </a:lnTo>
                <a:lnTo>
                  <a:pt x="10968" y="4366"/>
                </a:lnTo>
                <a:lnTo>
                  <a:pt x="10970" y="4364"/>
                </a:lnTo>
                <a:lnTo>
                  <a:pt x="10974" y="4364"/>
                </a:lnTo>
                <a:lnTo>
                  <a:pt x="10976" y="4364"/>
                </a:lnTo>
                <a:lnTo>
                  <a:pt x="10980" y="4368"/>
                </a:lnTo>
                <a:lnTo>
                  <a:pt x="10984" y="4374"/>
                </a:lnTo>
                <a:lnTo>
                  <a:pt x="10988" y="4376"/>
                </a:lnTo>
                <a:lnTo>
                  <a:pt x="10992" y="4376"/>
                </a:lnTo>
                <a:lnTo>
                  <a:pt x="11000" y="4376"/>
                </a:lnTo>
                <a:lnTo>
                  <a:pt x="11000" y="4372"/>
                </a:lnTo>
                <a:lnTo>
                  <a:pt x="11000" y="4368"/>
                </a:lnTo>
                <a:lnTo>
                  <a:pt x="11002" y="4366"/>
                </a:lnTo>
                <a:lnTo>
                  <a:pt x="11004" y="4362"/>
                </a:lnTo>
                <a:lnTo>
                  <a:pt x="11008" y="4360"/>
                </a:lnTo>
                <a:lnTo>
                  <a:pt x="11012" y="4360"/>
                </a:lnTo>
                <a:lnTo>
                  <a:pt x="11028" y="4370"/>
                </a:lnTo>
                <a:lnTo>
                  <a:pt x="11032" y="4376"/>
                </a:lnTo>
                <a:lnTo>
                  <a:pt x="11036" y="4380"/>
                </a:lnTo>
                <a:lnTo>
                  <a:pt x="11040" y="4388"/>
                </a:lnTo>
                <a:lnTo>
                  <a:pt x="11042" y="4394"/>
                </a:lnTo>
                <a:lnTo>
                  <a:pt x="11044" y="4396"/>
                </a:lnTo>
                <a:lnTo>
                  <a:pt x="11048" y="4398"/>
                </a:lnTo>
                <a:lnTo>
                  <a:pt x="11050" y="4396"/>
                </a:lnTo>
                <a:lnTo>
                  <a:pt x="11050" y="4394"/>
                </a:lnTo>
                <a:lnTo>
                  <a:pt x="11050" y="4388"/>
                </a:lnTo>
                <a:lnTo>
                  <a:pt x="11042" y="4368"/>
                </a:lnTo>
                <a:lnTo>
                  <a:pt x="11042" y="4366"/>
                </a:lnTo>
                <a:lnTo>
                  <a:pt x="11044" y="4364"/>
                </a:lnTo>
                <a:lnTo>
                  <a:pt x="11048" y="4364"/>
                </a:lnTo>
                <a:lnTo>
                  <a:pt x="11054" y="4368"/>
                </a:lnTo>
                <a:lnTo>
                  <a:pt x="11056" y="4374"/>
                </a:lnTo>
                <a:lnTo>
                  <a:pt x="11060" y="4378"/>
                </a:lnTo>
                <a:lnTo>
                  <a:pt x="11064" y="4382"/>
                </a:lnTo>
                <a:lnTo>
                  <a:pt x="11068" y="4386"/>
                </a:lnTo>
                <a:lnTo>
                  <a:pt x="11072" y="4390"/>
                </a:lnTo>
                <a:lnTo>
                  <a:pt x="11074" y="4396"/>
                </a:lnTo>
                <a:lnTo>
                  <a:pt x="11074" y="4400"/>
                </a:lnTo>
                <a:lnTo>
                  <a:pt x="11078" y="4404"/>
                </a:lnTo>
                <a:lnTo>
                  <a:pt x="11086" y="4410"/>
                </a:lnTo>
                <a:lnTo>
                  <a:pt x="11094" y="4414"/>
                </a:lnTo>
                <a:lnTo>
                  <a:pt x="11098" y="4418"/>
                </a:lnTo>
                <a:lnTo>
                  <a:pt x="11100" y="4422"/>
                </a:lnTo>
                <a:lnTo>
                  <a:pt x="11102" y="4428"/>
                </a:lnTo>
                <a:lnTo>
                  <a:pt x="11104" y="4430"/>
                </a:lnTo>
                <a:lnTo>
                  <a:pt x="11106" y="4428"/>
                </a:lnTo>
                <a:lnTo>
                  <a:pt x="11108" y="4422"/>
                </a:lnTo>
                <a:lnTo>
                  <a:pt x="11110" y="4414"/>
                </a:lnTo>
                <a:lnTo>
                  <a:pt x="11110" y="4408"/>
                </a:lnTo>
                <a:lnTo>
                  <a:pt x="11110" y="4404"/>
                </a:lnTo>
                <a:lnTo>
                  <a:pt x="11106" y="4400"/>
                </a:lnTo>
                <a:lnTo>
                  <a:pt x="11098" y="4400"/>
                </a:lnTo>
                <a:lnTo>
                  <a:pt x="11094" y="4398"/>
                </a:lnTo>
                <a:lnTo>
                  <a:pt x="11094" y="4396"/>
                </a:lnTo>
                <a:lnTo>
                  <a:pt x="11094" y="4394"/>
                </a:lnTo>
                <a:lnTo>
                  <a:pt x="11094" y="4390"/>
                </a:lnTo>
                <a:lnTo>
                  <a:pt x="11092" y="4386"/>
                </a:lnTo>
                <a:lnTo>
                  <a:pt x="11088" y="4380"/>
                </a:lnTo>
                <a:lnTo>
                  <a:pt x="11084" y="4376"/>
                </a:lnTo>
                <a:lnTo>
                  <a:pt x="11082" y="4374"/>
                </a:lnTo>
                <a:lnTo>
                  <a:pt x="11084" y="4374"/>
                </a:lnTo>
                <a:lnTo>
                  <a:pt x="11088" y="4372"/>
                </a:lnTo>
                <a:lnTo>
                  <a:pt x="11096" y="4372"/>
                </a:lnTo>
                <a:lnTo>
                  <a:pt x="11098" y="4372"/>
                </a:lnTo>
                <a:lnTo>
                  <a:pt x="11100" y="4370"/>
                </a:lnTo>
                <a:lnTo>
                  <a:pt x="11102" y="4366"/>
                </a:lnTo>
                <a:lnTo>
                  <a:pt x="11098" y="4364"/>
                </a:lnTo>
                <a:lnTo>
                  <a:pt x="11082" y="4356"/>
                </a:lnTo>
                <a:lnTo>
                  <a:pt x="11078" y="4354"/>
                </a:lnTo>
                <a:lnTo>
                  <a:pt x="11076" y="4354"/>
                </a:lnTo>
                <a:lnTo>
                  <a:pt x="11074" y="4358"/>
                </a:lnTo>
                <a:lnTo>
                  <a:pt x="11074" y="4362"/>
                </a:lnTo>
                <a:lnTo>
                  <a:pt x="11072" y="4368"/>
                </a:lnTo>
                <a:lnTo>
                  <a:pt x="11070" y="4370"/>
                </a:lnTo>
                <a:lnTo>
                  <a:pt x="11068" y="4370"/>
                </a:lnTo>
                <a:lnTo>
                  <a:pt x="11066" y="4368"/>
                </a:lnTo>
                <a:lnTo>
                  <a:pt x="11064" y="4364"/>
                </a:lnTo>
                <a:lnTo>
                  <a:pt x="11064" y="4358"/>
                </a:lnTo>
                <a:lnTo>
                  <a:pt x="11064" y="4354"/>
                </a:lnTo>
                <a:lnTo>
                  <a:pt x="11062" y="4350"/>
                </a:lnTo>
                <a:lnTo>
                  <a:pt x="11058" y="4346"/>
                </a:lnTo>
                <a:lnTo>
                  <a:pt x="11052" y="4342"/>
                </a:lnTo>
                <a:lnTo>
                  <a:pt x="11046" y="4340"/>
                </a:lnTo>
                <a:lnTo>
                  <a:pt x="11042" y="4338"/>
                </a:lnTo>
                <a:lnTo>
                  <a:pt x="11040" y="4340"/>
                </a:lnTo>
                <a:lnTo>
                  <a:pt x="11038" y="4342"/>
                </a:lnTo>
                <a:lnTo>
                  <a:pt x="11038" y="4344"/>
                </a:lnTo>
                <a:lnTo>
                  <a:pt x="11036" y="4346"/>
                </a:lnTo>
                <a:lnTo>
                  <a:pt x="11032" y="4346"/>
                </a:lnTo>
                <a:lnTo>
                  <a:pt x="11030" y="4346"/>
                </a:lnTo>
                <a:lnTo>
                  <a:pt x="11030" y="4352"/>
                </a:lnTo>
                <a:lnTo>
                  <a:pt x="11030" y="4356"/>
                </a:lnTo>
                <a:lnTo>
                  <a:pt x="11028" y="4358"/>
                </a:lnTo>
                <a:lnTo>
                  <a:pt x="11024" y="4358"/>
                </a:lnTo>
                <a:lnTo>
                  <a:pt x="11020" y="4356"/>
                </a:lnTo>
                <a:lnTo>
                  <a:pt x="11016" y="4352"/>
                </a:lnTo>
                <a:lnTo>
                  <a:pt x="11010" y="4342"/>
                </a:lnTo>
                <a:lnTo>
                  <a:pt x="11008" y="4330"/>
                </a:lnTo>
                <a:lnTo>
                  <a:pt x="11008" y="4322"/>
                </a:lnTo>
                <a:lnTo>
                  <a:pt x="11008" y="4320"/>
                </a:lnTo>
                <a:lnTo>
                  <a:pt x="11008" y="4314"/>
                </a:lnTo>
                <a:lnTo>
                  <a:pt x="11004" y="4304"/>
                </a:lnTo>
                <a:lnTo>
                  <a:pt x="11000" y="4292"/>
                </a:lnTo>
                <a:lnTo>
                  <a:pt x="11002" y="4286"/>
                </a:lnTo>
                <a:lnTo>
                  <a:pt x="11004" y="4280"/>
                </a:lnTo>
                <a:lnTo>
                  <a:pt x="11008" y="4272"/>
                </a:lnTo>
                <a:lnTo>
                  <a:pt x="11008" y="4266"/>
                </a:lnTo>
                <a:lnTo>
                  <a:pt x="11008" y="4260"/>
                </a:lnTo>
                <a:lnTo>
                  <a:pt x="11014" y="4254"/>
                </a:lnTo>
                <a:lnTo>
                  <a:pt x="11016" y="4250"/>
                </a:lnTo>
                <a:lnTo>
                  <a:pt x="11018" y="4250"/>
                </a:lnTo>
                <a:lnTo>
                  <a:pt x="11020" y="4250"/>
                </a:lnTo>
                <a:lnTo>
                  <a:pt x="11022" y="4252"/>
                </a:lnTo>
                <a:lnTo>
                  <a:pt x="11024" y="4256"/>
                </a:lnTo>
                <a:lnTo>
                  <a:pt x="11026" y="4254"/>
                </a:lnTo>
                <a:lnTo>
                  <a:pt x="11032" y="4246"/>
                </a:lnTo>
                <a:lnTo>
                  <a:pt x="11036" y="4232"/>
                </a:lnTo>
                <a:lnTo>
                  <a:pt x="11042" y="4208"/>
                </a:lnTo>
                <a:lnTo>
                  <a:pt x="11042" y="4204"/>
                </a:lnTo>
                <a:lnTo>
                  <a:pt x="11040" y="4200"/>
                </a:lnTo>
                <a:lnTo>
                  <a:pt x="11034" y="4190"/>
                </a:lnTo>
                <a:lnTo>
                  <a:pt x="11032" y="4184"/>
                </a:lnTo>
                <a:lnTo>
                  <a:pt x="11030" y="4178"/>
                </a:lnTo>
                <a:lnTo>
                  <a:pt x="11030" y="4168"/>
                </a:lnTo>
                <a:lnTo>
                  <a:pt x="11032" y="4158"/>
                </a:lnTo>
                <a:lnTo>
                  <a:pt x="11036" y="4144"/>
                </a:lnTo>
                <a:lnTo>
                  <a:pt x="11036" y="4136"/>
                </a:lnTo>
                <a:lnTo>
                  <a:pt x="11034" y="4134"/>
                </a:lnTo>
                <a:lnTo>
                  <a:pt x="11032" y="4134"/>
                </a:lnTo>
                <a:lnTo>
                  <a:pt x="11028" y="4136"/>
                </a:lnTo>
                <a:lnTo>
                  <a:pt x="11024" y="4140"/>
                </a:lnTo>
                <a:lnTo>
                  <a:pt x="11020" y="4144"/>
                </a:lnTo>
                <a:lnTo>
                  <a:pt x="11016" y="4144"/>
                </a:lnTo>
                <a:lnTo>
                  <a:pt x="11010" y="4142"/>
                </a:lnTo>
                <a:lnTo>
                  <a:pt x="11004" y="4138"/>
                </a:lnTo>
                <a:lnTo>
                  <a:pt x="10988" y="4128"/>
                </a:lnTo>
                <a:lnTo>
                  <a:pt x="10982" y="4126"/>
                </a:lnTo>
                <a:lnTo>
                  <a:pt x="10974" y="4128"/>
                </a:lnTo>
                <a:lnTo>
                  <a:pt x="10966" y="4132"/>
                </a:lnTo>
                <a:lnTo>
                  <a:pt x="10964" y="4134"/>
                </a:lnTo>
                <a:lnTo>
                  <a:pt x="10964" y="4138"/>
                </a:lnTo>
                <a:lnTo>
                  <a:pt x="10964" y="4146"/>
                </a:lnTo>
                <a:lnTo>
                  <a:pt x="10962" y="4150"/>
                </a:lnTo>
                <a:lnTo>
                  <a:pt x="10960" y="4158"/>
                </a:lnTo>
                <a:lnTo>
                  <a:pt x="10958" y="4166"/>
                </a:lnTo>
                <a:lnTo>
                  <a:pt x="10956" y="4172"/>
                </a:lnTo>
                <a:lnTo>
                  <a:pt x="10958" y="4186"/>
                </a:lnTo>
                <a:lnTo>
                  <a:pt x="10958" y="4200"/>
                </a:lnTo>
                <a:lnTo>
                  <a:pt x="10958" y="4208"/>
                </a:lnTo>
                <a:lnTo>
                  <a:pt x="10954" y="4218"/>
                </a:lnTo>
                <a:lnTo>
                  <a:pt x="10952" y="4226"/>
                </a:lnTo>
                <a:lnTo>
                  <a:pt x="10950" y="4232"/>
                </a:lnTo>
                <a:lnTo>
                  <a:pt x="10952" y="4236"/>
                </a:lnTo>
                <a:lnTo>
                  <a:pt x="10954" y="4240"/>
                </a:lnTo>
                <a:lnTo>
                  <a:pt x="10958" y="4246"/>
                </a:lnTo>
                <a:lnTo>
                  <a:pt x="10958" y="4248"/>
                </a:lnTo>
                <a:lnTo>
                  <a:pt x="10956" y="4254"/>
                </a:lnTo>
                <a:lnTo>
                  <a:pt x="10954" y="4258"/>
                </a:lnTo>
                <a:lnTo>
                  <a:pt x="10952" y="4258"/>
                </a:lnTo>
                <a:lnTo>
                  <a:pt x="10948" y="4256"/>
                </a:lnTo>
                <a:lnTo>
                  <a:pt x="10946" y="4252"/>
                </a:lnTo>
                <a:lnTo>
                  <a:pt x="10942" y="4244"/>
                </a:lnTo>
                <a:lnTo>
                  <a:pt x="10938" y="4240"/>
                </a:lnTo>
                <a:lnTo>
                  <a:pt x="10936" y="4240"/>
                </a:lnTo>
                <a:close/>
                <a:moveTo>
                  <a:pt x="9396" y="4654"/>
                </a:moveTo>
                <a:lnTo>
                  <a:pt x="9396" y="4654"/>
                </a:lnTo>
                <a:lnTo>
                  <a:pt x="9392" y="4644"/>
                </a:lnTo>
                <a:lnTo>
                  <a:pt x="9386" y="4630"/>
                </a:lnTo>
                <a:lnTo>
                  <a:pt x="9380" y="4616"/>
                </a:lnTo>
                <a:lnTo>
                  <a:pt x="9372" y="4604"/>
                </a:lnTo>
                <a:lnTo>
                  <a:pt x="9366" y="4596"/>
                </a:lnTo>
                <a:lnTo>
                  <a:pt x="9364" y="4588"/>
                </a:lnTo>
                <a:lnTo>
                  <a:pt x="9360" y="4580"/>
                </a:lnTo>
                <a:lnTo>
                  <a:pt x="9352" y="4570"/>
                </a:lnTo>
                <a:lnTo>
                  <a:pt x="9344" y="4562"/>
                </a:lnTo>
                <a:lnTo>
                  <a:pt x="9336" y="4560"/>
                </a:lnTo>
                <a:lnTo>
                  <a:pt x="9330" y="4560"/>
                </a:lnTo>
                <a:lnTo>
                  <a:pt x="9326" y="4562"/>
                </a:lnTo>
                <a:lnTo>
                  <a:pt x="9326" y="4564"/>
                </a:lnTo>
                <a:lnTo>
                  <a:pt x="9330" y="4566"/>
                </a:lnTo>
                <a:lnTo>
                  <a:pt x="9332" y="4572"/>
                </a:lnTo>
                <a:lnTo>
                  <a:pt x="9334" y="4580"/>
                </a:lnTo>
                <a:lnTo>
                  <a:pt x="9334" y="4590"/>
                </a:lnTo>
                <a:lnTo>
                  <a:pt x="9332" y="4598"/>
                </a:lnTo>
                <a:lnTo>
                  <a:pt x="9328" y="4604"/>
                </a:lnTo>
                <a:lnTo>
                  <a:pt x="9328" y="4610"/>
                </a:lnTo>
                <a:lnTo>
                  <a:pt x="9328" y="4618"/>
                </a:lnTo>
                <a:lnTo>
                  <a:pt x="9326" y="4630"/>
                </a:lnTo>
                <a:lnTo>
                  <a:pt x="9324" y="4636"/>
                </a:lnTo>
                <a:lnTo>
                  <a:pt x="9324" y="4638"/>
                </a:lnTo>
                <a:lnTo>
                  <a:pt x="9324" y="4636"/>
                </a:lnTo>
                <a:lnTo>
                  <a:pt x="9322" y="4630"/>
                </a:lnTo>
                <a:lnTo>
                  <a:pt x="9320" y="4630"/>
                </a:lnTo>
                <a:lnTo>
                  <a:pt x="9320" y="4632"/>
                </a:lnTo>
                <a:lnTo>
                  <a:pt x="9318" y="4640"/>
                </a:lnTo>
                <a:lnTo>
                  <a:pt x="9320" y="4654"/>
                </a:lnTo>
                <a:lnTo>
                  <a:pt x="9322" y="4676"/>
                </a:lnTo>
                <a:lnTo>
                  <a:pt x="9322" y="4700"/>
                </a:lnTo>
                <a:lnTo>
                  <a:pt x="9324" y="4712"/>
                </a:lnTo>
                <a:lnTo>
                  <a:pt x="9326" y="4722"/>
                </a:lnTo>
                <a:lnTo>
                  <a:pt x="9332" y="4734"/>
                </a:lnTo>
                <a:lnTo>
                  <a:pt x="9338" y="4742"/>
                </a:lnTo>
                <a:lnTo>
                  <a:pt x="9346" y="4748"/>
                </a:lnTo>
                <a:lnTo>
                  <a:pt x="9352" y="4750"/>
                </a:lnTo>
                <a:lnTo>
                  <a:pt x="9358" y="4750"/>
                </a:lnTo>
                <a:lnTo>
                  <a:pt x="9364" y="4748"/>
                </a:lnTo>
                <a:lnTo>
                  <a:pt x="9376" y="4740"/>
                </a:lnTo>
                <a:lnTo>
                  <a:pt x="9390" y="4732"/>
                </a:lnTo>
                <a:lnTo>
                  <a:pt x="9396" y="4726"/>
                </a:lnTo>
                <a:lnTo>
                  <a:pt x="9402" y="4718"/>
                </a:lnTo>
                <a:lnTo>
                  <a:pt x="9404" y="4710"/>
                </a:lnTo>
                <a:lnTo>
                  <a:pt x="9406" y="4700"/>
                </a:lnTo>
                <a:lnTo>
                  <a:pt x="9406" y="4682"/>
                </a:lnTo>
                <a:lnTo>
                  <a:pt x="9406" y="4676"/>
                </a:lnTo>
                <a:lnTo>
                  <a:pt x="9404" y="4672"/>
                </a:lnTo>
                <a:lnTo>
                  <a:pt x="9400" y="4666"/>
                </a:lnTo>
                <a:lnTo>
                  <a:pt x="9400" y="4662"/>
                </a:lnTo>
                <a:lnTo>
                  <a:pt x="9400" y="4658"/>
                </a:lnTo>
                <a:lnTo>
                  <a:pt x="9396" y="4654"/>
                </a:lnTo>
                <a:close/>
                <a:moveTo>
                  <a:pt x="9854" y="4376"/>
                </a:moveTo>
                <a:lnTo>
                  <a:pt x="9854" y="4376"/>
                </a:lnTo>
                <a:lnTo>
                  <a:pt x="9854" y="4374"/>
                </a:lnTo>
                <a:lnTo>
                  <a:pt x="9852" y="4376"/>
                </a:lnTo>
                <a:lnTo>
                  <a:pt x="9848" y="4384"/>
                </a:lnTo>
                <a:lnTo>
                  <a:pt x="9846" y="4400"/>
                </a:lnTo>
                <a:lnTo>
                  <a:pt x="9844" y="4422"/>
                </a:lnTo>
                <a:lnTo>
                  <a:pt x="9842" y="4442"/>
                </a:lnTo>
                <a:lnTo>
                  <a:pt x="9840" y="4452"/>
                </a:lnTo>
                <a:lnTo>
                  <a:pt x="9838" y="4460"/>
                </a:lnTo>
                <a:lnTo>
                  <a:pt x="9840" y="4472"/>
                </a:lnTo>
                <a:lnTo>
                  <a:pt x="9842" y="4478"/>
                </a:lnTo>
                <a:lnTo>
                  <a:pt x="9844" y="4480"/>
                </a:lnTo>
                <a:lnTo>
                  <a:pt x="9846" y="4474"/>
                </a:lnTo>
                <a:lnTo>
                  <a:pt x="9850" y="4448"/>
                </a:lnTo>
                <a:lnTo>
                  <a:pt x="9850" y="4440"/>
                </a:lnTo>
                <a:lnTo>
                  <a:pt x="9850" y="4436"/>
                </a:lnTo>
                <a:lnTo>
                  <a:pt x="9850" y="4434"/>
                </a:lnTo>
                <a:lnTo>
                  <a:pt x="9852" y="4430"/>
                </a:lnTo>
                <a:lnTo>
                  <a:pt x="9854" y="4428"/>
                </a:lnTo>
                <a:lnTo>
                  <a:pt x="9854" y="4424"/>
                </a:lnTo>
                <a:lnTo>
                  <a:pt x="9852" y="4416"/>
                </a:lnTo>
                <a:lnTo>
                  <a:pt x="9852" y="4410"/>
                </a:lnTo>
                <a:lnTo>
                  <a:pt x="9852" y="4406"/>
                </a:lnTo>
                <a:lnTo>
                  <a:pt x="9854" y="4404"/>
                </a:lnTo>
                <a:lnTo>
                  <a:pt x="9856" y="4398"/>
                </a:lnTo>
                <a:lnTo>
                  <a:pt x="9858" y="4390"/>
                </a:lnTo>
                <a:lnTo>
                  <a:pt x="9858" y="4382"/>
                </a:lnTo>
                <a:lnTo>
                  <a:pt x="9854" y="4376"/>
                </a:lnTo>
                <a:close/>
                <a:moveTo>
                  <a:pt x="9834" y="4508"/>
                </a:moveTo>
                <a:lnTo>
                  <a:pt x="9834" y="4508"/>
                </a:lnTo>
                <a:lnTo>
                  <a:pt x="9832" y="4510"/>
                </a:lnTo>
                <a:lnTo>
                  <a:pt x="9828" y="4516"/>
                </a:lnTo>
                <a:lnTo>
                  <a:pt x="9828" y="4522"/>
                </a:lnTo>
                <a:lnTo>
                  <a:pt x="9830" y="4526"/>
                </a:lnTo>
                <a:lnTo>
                  <a:pt x="9832" y="4526"/>
                </a:lnTo>
                <a:lnTo>
                  <a:pt x="9834" y="4526"/>
                </a:lnTo>
                <a:lnTo>
                  <a:pt x="9838" y="4520"/>
                </a:lnTo>
                <a:lnTo>
                  <a:pt x="9838" y="4512"/>
                </a:lnTo>
                <a:lnTo>
                  <a:pt x="9836" y="4510"/>
                </a:lnTo>
                <a:lnTo>
                  <a:pt x="9834" y="4508"/>
                </a:lnTo>
                <a:close/>
                <a:moveTo>
                  <a:pt x="9884" y="4688"/>
                </a:moveTo>
                <a:lnTo>
                  <a:pt x="9884" y="4688"/>
                </a:lnTo>
                <a:lnTo>
                  <a:pt x="9882" y="4690"/>
                </a:lnTo>
                <a:lnTo>
                  <a:pt x="9882" y="4694"/>
                </a:lnTo>
                <a:lnTo>
                  <a:pt x="9882" y="4702"/>
                </a:lnTo>
                <a:lnTo>
                  <a:pt x="9886" y="4708"/>
                </a:lnTo>
                <a:lnTo>
                  <a:pt x="9888" y="4710"/>
                </a:lnTo>
                <a:lnTo>
                  <a:pt x="9890" y="4708"/>
                </a:lnTo>
                <a:lnTo>
                  <a:pt x="9892" y="4704"/>
                </a:lnTo>
                <a:lnTo>
                  <a:pt x="9892" y="4700"/>
                </a:lnTo>
                <a:lnTo>
                  <a:pt x="9892" y="4692"/>
                </a:lnTo>
                <a:lnTo>
                  <a:pt x="9888" y="4688"/>
                </a:lnTo>
                <a:lnTo>
                  <a:pt x="9886" y="4686"/>
                </a:lnTo>
                <a:lnTo>
                  <a:pt x="9884" y="4688"/>
                </a:lnTo>
                <a:close/>
                <a:moveTo>
                  <a:pt x="9842" y="4586"/>
                </a:moveTo>
                <a:lnTo>
                  <a:pt x="9842" y="4586"/>
                </a:lnTo>
                <a:lnTo>
                  <a:pt x="9840" y="4590"/>
                </a:lnTo>
                <a:lnTo>
                  <a:pt x="9840" y="4592"/>
                </a:lnTo>
                <a:lnTo>
                  <a:pt x="9844" y="4594"/>
                </a:lnTo>
                <a:lnTo>
                  <a:pt x="9846" y="4596"/>
                </a:lnTo>
                <a:lnTo>
                  <a:pt x="9848" y="4592"/>
                </a:lnTo>
                <a:lnTo>
                  <a:pt x="9848" y="4590"/>
                </a:lnTo>
                <a:lnTo>
                  <a:pt x="9846" y="4586"/>
                </a:lnTo>
                <a:lnTo>
                  <a:pt x="9844" y="4586"/>
                </a:lnTo>
                <a:lnTo>
                  <a:pt x="9842" y="4586"/>
                </a:lnTo>
                <a:close/>
                <a:moveTo>
                  <a:pt x="9868" y="4654"/>
                </a:moveTo>
                <a:lnTo>
                  <a:pt x="9868" y="4654"/>
                </a:lnTo>
                <a:lnTo>
                  <a:pt x="9872" y="4654"/>
                </a:lnTo>
                <a:lnTo>
                  <a:pt x="9870" y="4648"/>
                </a:lnTo>
                <a:lnTo>
                  <a:pt x="9868" y="4646"/>
                </a:lnTo>
                <a:lnTo>
                  <a:pt x="9868" y="4648"/>
                </a:lnTo>
                <a:lnTo>
                  <a:pt x="9866" y="4650"/>
                </a:lnTo>
                <a:lnTo>
                  <a:pt x="9868" y="4654"/>
                </a:lnTo>
                <a:close/>
                <a:moveTo>
                  <a:pt x="7488" y="3256"/>
                </a:moveTo>
                <a:lnTo>
                  <a:pt x="7488" y="3256"/>
                </a:lnTo>
                <a:lnTo>
                  <a:pt x="7494" y="3250"/>
                </a:lnTo>
                <a:lnTo>
                  <a:pt x="7496" y="3246"/>
                </a:lnTo>
                <a:lnTo>
                  <a:pt x="7496" y="3244"/>
                </a:lnTo>
                <a:lnTo>
                  <a:pt x="7492" y="3246"/>
                </a:lnTo>
                <a:lnTo>
                  <a:pt x="7486" y="3252"/>
                </a:lnTo>
                <a:lnTo>
                  <a:pt x="7474" y="3258"/>
                </a:lnTo>
                <a:lnTo>
                  <a:pt x="7460" y="3262"/>
                </a:lnTo>
                <a:lnTo>
                  <a:pt x="7454" y="3262"/>
                </a:lnTo>
                <a:lnTo>
                  <a:pt x="7446" y="3262"/>
                </a:lnTo>
                <a:lnTo>
                  <a:pt x="7438" y="3260"/>
                </a:lnTo>
                <a:lnTo>
                  <a:pt x="7436" y="3262"/>
                </a:lnTo>
                <a:lnTo>
                  <a:pt x="7434" y="3264"/>
                </a:lnTo>
                <a:lnTo>
                  <a:pt x="7432" y="3266"/>
                </a:lnTo>
                <a:lnTo>
                  <a:pt x="7432" y="3270"/>
                </a:lnTo>
                <a:lnTo>
                  <a:pt x="7430" y="3272"/>
                </a:lnTo>
                <a:lnTo>
                  <a:pt x="7428" y="3272"/>
                </a:lnTo>
                <a:lnTo>
                  <a:pt x="7420" y="3272"/>
                </a:lnTo>
                <a:lnTo>
                  <a:pt x="7416" y="3274"/>
                </a:lnTo>
                <a:lnTo>
                  <a:pt x="7414" y="3278"/>
                </a:lnTo>
                <a:lnTo>
                  <a:pt x="7410" y="3278"/>
                </a:lnTo>
                <a:lnTo>
                  <a:pt x="7406" y="3278"/>
                </a:lnTo>
                <a:lnTo>
                  <a:pt x="7406" y="3280"/>
                </a:lnTo>
                <a:lnTo>
                  <a:pt x="7410" y="3292"/>
                </a:lnTo>
                <a:lnTo>
                  <a:pt x="7412" y="3296"/>
                </a:lnTo>
                <a:lnTo>
                  <a:pt x="7416" y="3298"/>
                </a:lnTo>
                <a:lnTo>
                  <a:pt x="7422" y="3300"/>
                </a:lnTo>
                <a:lnTo>
                  <a:pt x="7426" y="3300"/>
                </a:lnTo>
                <a:lnTo>
                  <a:pt x="7432" y="3300"/>
                </a:lnTo>
                <a:lnTo>
                  <a:pt x="7436" y="3302"/>
                </a:lnTo>
                <a:lnTo>
                  <a:pt x="7438" y="3302"/>
                </a:lnTo>
                <a:lnTo>
                  <a:pt x="7438" y="3300"/>
                </a:lnTo>
                <a:lnTo>
                  <a:pt x="7440" y="3298"/>
                </a:lnTo>
                <a:lnTo>
                  <a:pt x="7442" y="3298"/>
                </a:lnTo>
                <a:lnTo>
                  <a:pt x="7448" y="3296"/>
                </a:lnTo>
                <a:lnTo>
                  <a:pt x="7456" y="3294"/>
                </a:lnTo>
                <a:lnTo>
                  <a:pt x="7458" y="3290"/>
                </a:lnTo>
                <a:lnTo>
                  <a:pt x="7462" y="3286"/>
                </a:lnTo>
                <a:lnTo>
                  <a:pt x="7464" y="3284"/>
                </a:lnTo>
                <a:lnTo>
                  <a:pt x="7468" y="3282"/>
                </a:lnTo>
                <a:lnTo>
                  <a:pt x="7474" y="3282"/>
                </a:lnTo>
                <a:lnTo>
                  <a:pt x="7480" y="3280"/>
                </a:lnTo>
                <a:lnTo>
                  <a:pt x="7478" y="3276"/>
                </a:lnTo>
                <a:lnTo>
                  <a:pt x="7474" y="3270"/>
                </a:lnTo>
                <a:lnTo>
                  <a:pt x="7474" y="3266"/>
                </a:lnTo>
                <a:lnTo>
                  <a:pt x="7480" y="3262"/>
                </a:lnTo>
                <a:lnTo>
                  <a:pt x="7488" y="3256"/>
                </a:lnTo>
                <a:close/>
                <a:moveTo>
                  <a:pt x="6684" y="3228"/>
                </a:moveTo>
                <a:lnTo>
                  <a:pt x="6684" y="3228"/>
                </a:lnTo>
                <a:lnTo>
                  <a:pt x="6684" y="3230"/>
                </a:lnTo>
                <a:lnTo>
                  <a:pt x="6686" y="3234"/>
                </a:lnTo>
                <a:lnTo>
                  <a:pt x="6688" y="3238"/>
                </a:lnTo>
                <a:lnTo>
                  <a:pt x="6692" y="3238"/>
                </a:lnTo>
                <a:lnTo>
                  <a:pt x="6692" y="3234"/>
                </a:lnTo>
                <a:lnTo>
                  <a:pt x="6690" y="3230"/>
                </a:lnTo>
                <a:lnTo>
                  <a:pt x="6688" y="3228"/>
                </a:lnTo>
                <a:lnTo>
                  <a:pt x="6684" y="3228"/>
                </a:lnTo>
                <a:close/>
                <a:moveTo>
                  <a:pt x="6456" y="4860"/>
                </a:moveTo>
                <a:lnTo>
                  <a:pt x="6456" y="4860"/>
                </a:lnTo>
                <a:lnTo>
                  <a:pt x="6448" y="4872"/>
                </a:lnTo>
                <a:lnTo>
                  <a:pt x="6446" y="4874"/>
                </a:lnTo>
                <a:lnTo>
                  <a:pt x="6448" y="4878"/>
                </a:lnTo>
                <a:lnTo>
                  <a:pt x="6448" y="4880"/>
                </a:lnTo>
                <a:lnTo>
                  <a:pt x="6452" y="4882"/>
                </a:lnTo>
                <a:lnTo>
                  <a:pt x="6456" y="4884"/>
                </a:lnTo>
                <a:lnTo>
                  <a:pt x="6456" y="4882"/>
                </a:lnTo>
                <a:lnTo>
                  <a:pt x="6464" y="4870"/>
                </a:lnTo>
                <a:lnTo>
                  <a:pt x="6466" y="4864"/>
                </a:lnTo>
                <a:lnTo>
                  <a:pt x="6466" y="4860"/>
                </a:lnTo>
                <a:lnTo>
                  <a:pt x="6466" y="4858"/>
                </a:lnTo>
                <a:lnTo>
                  <a:pt x="6464" y="4856"/>
                </a:lnTo>
                <a:lnTo>
                  <a:pt x="6460" y="4856"/>
                </a:lnTo>
                <a:lnTo>
                  <a:pt x="6456" y="4860"/>
                </a:lnTo>
                <a:close/>
                <a:moveTo>
                  <a:pt x="6376" y="5018"/>
                </a:moveTo>
                <a:lnTo>
                  <a:pt x="6376" y="5018"/>
                </a:lnTo>
                <a:lnTo>
                  <a:pt x="6372" y="5018"/>
                </a:lnTo>
                <a:lnTo>
                  <a:pt x="6370" y="5020"/>
                </a:lnTo>
                <a:lnTo>
                  <a:pt x="6368" y="5026"/>
                </a:lnTo>
                <a:lnTo>
                  <a:pt x="6366" y="5032"/>
                </a:lnTo>
                <a:lnTo>
                  <a:pt x="6368" y="5038"/>
                </a:lnTo>
                <a:lnTo>
                  <a:pt x="6370" y="5038"/>
                </a:lnTo>
                <a:lnTo>
                  <a:pt x="6372" y="5036"/>
                </a:lnTo>
                <a:lnTo>
                  <a:pt x="6376" y="5030"/>
                </a:lnTo>
                <a:lnTo>
                  <a:pt x="6378" y="5024"/>
                </a:lnTo>
                <a:lnTo>
                  <a:pt x="6378" y="5020"/>
                </a:lnTo>
                <a:lnTo>
                  <a:pt x="6376" y="5018"/>
                </a:lnTo>
                <a:close/>
                <a:moveTo>
                  <a:pt x="5466" y="4460"/>
                </a:moveTo>
                <a:lnTo>
                  <a:pt x="5466" y="4460"/>
                </a:lnTo>
                <a:lnTo>
                  <a:pt x="5466" y="4458"/>
                </a:lnTo>
                <a:lnTo>
                  <a:pt x="5464" y="4458"/>
                </a:lnTo>
                <a:lnTo>
                  <a:pt x="5462" y="4458"/>
                </a:lnTo>
                <a:lnTo>
                  <a:pt x="5458" y="4460"/>
                </a:lnTo>
                <a:lnTo>
                  <a:pt x="5458" y="4462"/>
                </a:lnTo>
                <a:lnTo>
                  <a:pt x="5462" y="4464"/>
                </a:lnTo>
                <a:lnTo>
                  <a:pt x="5466" y="4460"/>
                </a:lnTo>
                <a:close/>
                <a:moveTo>
                  <a:pt x="5468" y="4472"/>
                </a:moveTo>
                <a:lnTo>
                  <a:pt x="5468" y="4472"/>
                </a:lnTo>
                <a:lnTo>
                  <a:pt x="5466" y="4472"/>
                </a:lnTo>
                <a:lnTo>
                  <a:pt x="5464" y="4474"/>
                </a:lnTo>
                <a:lnTo>
                  <a:pt x="5462" y="4476"/>
                </a:lnTo>
                <a:lnTo>
                  <a:pt x="5462" y="4478"/>
                </a:lnTo>
                <a:lnTo>
                  <a:pt x="5466" y="4478"/>
                </a:lnTo>
                <a:lnTo>
                  <a:pt x="5468" y="4476"/>
                </a:lnTo>
                <a:lnTo>
                  <a:pt x="5468" y="4472"/>
                </a:lnTo>
                <a:close/>
                <a:moveTo>
                  <a:pt x="5454" y="4498"/>
                </a:moveTo>
                <a:lnTo>
                  <a:pt x="5454" y="4498"/>
                </a:lnTo>
                <a:lnTo>
                  <a:pt x="5456" y="4500"/>
                </a:lnTo>
                <a:lnTo>
                  <a:pt x="5458" y="4500"/>
                </a:lnTo>
                <a:lnTo>
                  <a:pt x="5460" y="4500"/>
                </a:lnTo>
                <a:lnTo>
                  <a:pt x="5462" y="4496"/>
                </a:lnTo>
                <a:lnTo>
                  <a:pt x="5460" y="4492"/>
                </a:lnTo>
                <a:lnTo>
                  <a:pt x="5458" y="4492"/>
                </a:lnTo>
                <a:lnTo>
                  <a:pt x="5456" y="4494"/>
                </a:lnTo>
                <a:lnTo>
                  <a:pt x="5454" y="4498"/>
                </a:lnTo>
                <a:close/>
                <a:moveTo>
                  <a:pt x="5466" y="4492"/>
                </a:moveTo>
                <a:lnTo>
                  <a:pt x="5466" y="4492"/>
                </a:lnTo>
                <a:lnTo>
                  <a:pt x="5464" y="4492"/>
                </a:lnTo>
                <a:lnTo>
                  <a:pt x="5464" y="4496"/>
                </a:lnTo>
                <a:lnTo>
                  <a:pt x="5466" y="4498"/>
                </a:lnTo>
                <a:lnTo>
                  <a:pt x="5468" y="4498"/>
                </a:lnTo>
                <a:lnTo>
                  <a:pt x="5470" y="4496"/>
                </a:lnTo>
                <a:lnTo>
                  <a:pt x="5468" y="4494"/>
                </a:lnTo>
                <a:lnTo>
                  <a:pt x="5466" y="4492"/>
                </a:lnTo>
                <a:close/>
                <a:moveTo>
                  <a:pt x="5474" y="4492"/>
                </a:moveTo>
                <a:lnTo>
                  <a:pt x="5474" y="4492"/>
                </a:lnTo>
                <a:lnTo>
                  <a:pt x="5476" y="4492"/>
                </a:lnTo>
                <a:lnTo>
                  <a:pt x="5478" y="4490"/>
                </a:lnTo>
                <a:lnTo>
                  <a:pt x="5478" y="4488"/>
                </a:lnTo>
                <a:lnTo>
                  <a:pt x="5478" y="4486"/>
                </a:lnTo>
                <a:lnTo>
                  <a:pt x="5476" y="4486"/>
                </a:lnTo>
                <a:lnTo>
                  <a:pt x="5474" y="4488"/>
                </a:lnTo>
                <a:lnTo>
                  <a:pt x="5474" y="4492"/>
                </a:lnTo>
                <a:close/>
                <a:moveTo>
                  <a:pt x="5456" y="4486"/>
                </a:moveTo>
                <a:lnTo>
                  <a:pt x="5456" y="4486"/>
                </a:lnTo>
                <a:lnTo>
                  <a:pt x="5454" y="4486"/>
                </a:lnTo>
                <a:lnTo>
                  <a:pt x="5454" y="4488"/>
                </a:lnTo>
                <a:lnTo>
                  <a:pt x="5454" y="4490"/>
                </a:lnTo>
                <a:lnTo>
                  <a:pt x="5456" y="4490"/>
                </a:lnTo>
                <a:lnTo>
                  <a:pt x="5458" y="4488"/>
                </a:lnTo>
                <a:lnTo>
                  <a:pt x="5456" y="4486"/>
                </a:lnTo>
                <a:close/>
                <a:moveTo>
                  <a:pt x="5448" y="4476"/>
                </a:moveTo>
                <a:lnTo>
                  <a:pt x="5448" y="4476"/>
                </a:lnTo>
                <a:lnTo>
                  <a:pt x="5450" y="4476"/>
                </a:lnTo>
                <a:lnTo>
                  <a:pt x="5454" y="4474"/>
                </a:lnTo>
                <a:lnTo>
                  <a:pt x="5454" y="4472"/>
                </a:lnTo>
                <a:lnTo>
                  <a:pt x="5450" y="4472"/>
                </a:lnTo>
                <a:lnTo>
                  <a:pt x="5448" y="4474"/>
                </a:lnTo>
                <a:lnTo>
                  <a:pt x="5448" y="4476"/>
                </a:lnTo>
                <a:close/>
                <a:moveTo>
                  <a:pt x="5480" y="4474"/>
                </a:moveTo>
                <a:lnTo>
                  <a:pt x="5480" y="4474"/>
                </a:lnTo>
                <a:lnTo>
                  <a:pt x="5484" y="4474"/>
                </a:lnTo>
                <a:lnTo>
                  <a:pt x="5484" y="4472"/>
                </a:lnTo>
                <a:lnTo>
                  <a:pt x="5482" y="4470"/>
                </a:lnTo>
                <a:lnTo>
                  <a:pt x="5480" y="4472"/>
                </a:lnTo>
                <a:lnTo>
                  <a:pt x="5480" y="4474"/>
                </a:lnTo>
                <a:close/>
                <a:moveTo>
                  <a:pt x="6488" y="2842"/>
                </a:moveTo>
                <a:lnTo>
                  <a:pt x="6488" y="2842"/>
                </a:lnTo>
                <a:lnTo>
                  <a:pt x="6484" y="2842"/>
                </a:lnTo>
                <a:lnTo>
                  <a:pt x="6484" y="2844"/>
                </a:lnTo>
                <a:lnTo>
                  <a:pt x="6484" y="2852"/>
                </a:lnTo>
                <a:lnTo>
                  <a:pt x="6482" y="2858"/>
                </a:lnTo>
                <a:lnTo>
                  <a:pt x="6482" y="2860"/>
                </a:lnTo>
                <a:lnTo>
                  <a:pt x="6480" y="2860"/>
                </a:lnTo>
                <a:lnTo>
                  <a:pt x="6476" y="2858"/>
                </a:lnTo>
                <a:lnTo>
                  <a:pt x="6472" y="2860"/>
                </a:lnTo>
                <a:lnTo>
                  <a:pt x="6468" y="2862"/>
                </a:lnTo>
                <a:lnTo>
                  <a:pt x="6464" y="2866"/>
                </a:lnTo>
                <a:lnTo>
                  <a:pt x="6460" y="2868"/>
                </a:lnTo>
                <a:lnTo>
                  <a:pt x="6458" y="2868"/>
                </a:lnTo>
                <a:lnTo>
                  <a:pt x="6456" y="2872"/>
                </a:lnTo>
                <a:lnTo>
                  <a:pt x="6454" y="2884"/>
                </a:lnTo>
                <a:lnTo>
                  <a:pt x="6454" y="2898"/>
                </a:lnTo>
                <a:lnTo>
                  <a:pt x="6454" y="2902"/>
                </a:lnTo>
                <a:lnTo>
                  <a:pt x="6456" y="2904"/>
                </a:lnTo>
                <a:lnTo>
                  <a:pt x="6460" y="2904"/>
                </a:lnTo>
                <a:lnTo>
                  <a:pt x="6460" y="2906"/>
                </a:lnTo>
                <a:lnTo>
                  <a:pt x="6458" y="2910"/>
                </a:lnTo>
                <a:lnTo>
                  <a:pt x="6456" y="2912"/>
                </a:lnTo>
                <a:lnTo>
                  <a:pt x="6462" y="2914"/>
                </a:lnTo>
                <a:lnTo>
                  <a:pt x="6464" y="2916"/>
                </a:lnTo>
                <a:lnTo>
                  <a:pt x="6462" y="2918"/>
                </a:lnTo>
                <a:lnTo>
                  <a:pt x="6460" y="2922"/>
                </a:lnTo>
                <a:lnTo>
                  <a:pt x="6460" y="2924"/>
                </a:lnTo>
                <a:lnTo>
                  <a:pt x="6464" y="2924"/>
                </a:lnTo>
                <a:lnTo>
                  <a:pt x="6470" y="2930"/>
                </a:lnTo>
                <a:lnTo>
                  <a:pt x="6474" y="2932"/>
                </a:lnTo>
                <a:lnTo>
                  <a:pt x="6474" y="2934"/>
                </a:lnTo>
                <a:lnTo>
                  <a:pt x="6476" y="2934"/>
                </a:lnTo>
                <a:lnTo>
                  <a:pt x="6480" y="2932"/>
                </a:lnTo>
                <a:lnTo>
                  <a:pt x="6480" y="2930"/>
                </a:lnTo>
                <a:lnTo>
                  <a:pt x="6480" y="2926"/>
                </a:lnTo>
                <a:lnTo>
                  <a:pt x="6480" y="2924"/>
                </a:lnTo>
                <a:lnTo>
                  <a:pt x="6484" y="2922"/>
                </a:lnTo>
                <a:lnTo>
                  <a:pt x="6486" y="2918"/>
                </a:lnTo>
                <a:lnTo>
                  <a:pt x="6486" y="2904"/>
                </a:lnTo>
                <a:lnTo>
                  <a:pt x="6488" y="2900"/>
                </a:lnTo>
                <a:lnTo>
                  <a:pt x="6490" y="2896"/>
                </a:lnTo>
                <a:lnTo>
                  <a:pt x="6492" y="2890"/>
                </a:lnTo>
                <a:lnTo>
                  <a:pt x="6492" y="2880"/>
                </a:lnTo>
                <a:lnTo>
                  <a:pt x="6490" y="2870"/>
                </a:lnTo>
                <a:lnTo>
                  <a:pt x="6490" y="2864"/>
                </a:lnTo>
                <a:lnTo>
                  <a:pt x="6488" y="2860"/>
                </a:lnTo>
                <a:lnTo>
                  <a:pt x="6488" y="2858"/>
                </a:lnTo>
                <a:lnTo>
                  <a:pt x="6490" y="2848"/>
                </a:lnTo>
                <a:lnTo>
                  <a:pt x="6488" y="2844"/>
                </a:lnTo>
                <a:lnTo>
                  <a:pt x="6488" y="2842"/>
                </a:lnTo>
                <a:close/>
                <a:moveTo>
                  <a:pt x="6706" y="3110"/>
                </a:moveTo>
                <a:lnTo>
                  <a:pt x="6706" y="3110"/>
                </a:lnTo>
                <a:lnTo>
                  <a:pt x="6702" y="3110"/>
                </a:lnTo>
                <a:lnTo>
                  <a:pt x="6696" y="3112"/>
                </a:lnTo>
                <a:lnTo>
                  <a:pt x="6682" y="3118"/>
                </a:lnTo>
                <a:lnTo>
                  <a:pt x="6674" y="3120"/>
                </a:lnTo>
                <a:lnTo>
                  <a:pt x="6666" y="3120"/>
                </a:lnTo>
                <a:lnTo>
                  <a:pt x="6658" y="3118"/>
                </a:lnTo>
                <a:lnTo>
                  <a:pt x="6652" y="3114"/>
                </a:lnTo>
                <a:lnTo>
                  <a:pt x="6644" y="3108"/>
                </a:lnTo>
                <a:lnTo>
                  <a:pt x="6638" y="3108"/>
                </a:lnTo>
                <a:lnTo>
                  <a:pt x="6634" y="3108"/>
                </a:lnTo>
                <a:lnTo>
                  <a:pt x="6632" y="3112"/>
                </a:lnTo>
                <a:lnTo>
                  <a:pt x="6628" y="3116"/>
                </a:lnTo>
                <a:lnTo>
                  <a:pt x="6626" y="3116"/>
                </a:lnTo>
                <a:lnTo>
                  <a:pt x="6622" y="3112"/>
                </a:lnTo>
                <a:lnTo>
                  <a:pt x="6622" y="3110"/>
                </a:lnTo>
                <a:lnTo>
                  <a:pt x="6620" y="3110"/>
                </a:lnTo>
                <a:lnTo>
                  <a:pt x="6614" y="3112"/>
                </a:lnTo>
                <a:lnTo>
                  <a:pt x="6610" y="3120"/>
                </a:lnTo>
                <a:lnTo>
                  <a:pt x="6610" y="3132"/>
                </a:lnTo>
                <a:lnTo>
                  <a:pt x="6610" y="3136"/>
                </a:lnTo>
                <a:lnTo>
                  <a:pt x="6614" y="3140"/>
                </a:lnTo>
                <a:lnTo>
                  <a:pt x="6628" y="3144"/>
                </a:lnTo>
                <a:lnTo>
                  <a:pt x="6640" y="3150"/>
                </a:lnTo>
                <a:lnTo>
                  <a:pt x="6650" y="3158"/>
                </a:lnTo>
                <a:lnTo>
                  <a:pt x="6660" y="3164"/>
                </a:lnTo>
                <a:lnTo>
                  <a:pt x="6666" y="3166"/>
                </a:lnTo>
                <a:lnTo>
                  <a:pt x="6670" y="3168"/>
                </a:lnTo>
                <a:lnTo>
                  <a:pt x="6678" y="3170"/>
                </a:lnTo>
                <a:lnTo>
                  <a:pt x="6684" y="3176"/>
                </a:lnTo>
                <a:lnTo>
                  <a:pt x="6692" y="3182"/>
                </a:lnTo>
                <a:lnTo>
                  <a:pt x="6702" y="3186"/>
                </a:lnTo>
                <a:lnTo>
                  <a:pt x="6714" y="3192"/>
                </a:lnTo>
                <a:lnTo>
                  <a:pt x="6716" y="3190"/>
                </a:lnTo>
                <a:lnTo>
                  <a:pt x="6716" y="3186"/>
                </a:lnTo>
                <a:lnTo>
                  <a:pt x="6718" y="3178"/>
                </a:lnTo>
                <a:lnTo>
                  <a:pt x="6720" y="3170"/>
                </a:lnTo>
                <a:lnTo>
                  <a:pt x="6720" y="3162"/>
                </a:lnTo>
                <a:lnTo>
                  <a:pt x="6720" y="3158"/>
                </a:lnTo>
                <a:lnTo>
                  <a:pt x="6716" y="3154"/>
                </a:lnTo>
                <a:lnTo>
                  <a:pt x="6714" y="3152"/>
                </a:lnTo>
                <a:lnTo>
                  <a:pt x="6716" y="3146"/>
                </a:lnTo>
                <a:lnTo>
                  <a:pt x="6720" y="3130"/>
                </a:lnTo>
                <a:lnTo>
                  <a:pt x="6736" y="3104"/>
                </a:lnTo>
                <a:lnTo>
                  <a:pt x="6736" y="3102"/>
                </a:lnTo>
                <a:lnTo>
                  <a:pt x="6734" y="3102"/>
                </a:lnTo>
                <a:lnTo>
                  <a:pt x="6728" y="3106"/>
                </a:lnTo>
                <a:lnTo>
                  <a:pt x="6716" y="3110"/>
                </a:lnTo>
                <a:lnTo>
                  <a:pt x="6712" y="3110"/>
                </a:lnTo>
                <a:lnTo>
                  <a:pt x="6706" y="3110"/>
                </a:lnTo>
                <a:close/>
                <a:moveTo>
                  <a:pt x="6434" y="2968"/>
                </a:moveTo>
                <a:lnTo>
                  <a:pt x="6434" y="2968"/>
                </a:lnTo>
                <a:lnTo>
                  <a:pt x="6436" y="2972"/>
                </a:lnTo>
                <a:lnTo>
                  <a:pt x="6438" y="2976"/>
                </a:lnTo>
                <a:lnTo>
                  <a:pt x="6442" y="2982"/>
                </a:lnTo>
                <a:lnTo>
                  <a:pt x="6446" y="2990"/>
                </a:lnTo>
                <a:lnTo>
                  <a:pt x="6446" y="2996"/>
                </a:lnTo>
                <a:lnTo>
                  <a:pt x="6446" y="3004"/>
                </a:lnTo>
                <a:lnTo>
                  <a:pt x="6446" y="3012"/>
                </a:lnTo>
                <a:lnTo>
                  <a:pt x="6448" y="3016"/>
                </a:lnTo>
                <a:lnTo>
                  <a:pt x="6448" y="3020"/>
                </a:lnTo>
                <a:lnTo>
                  <a:pt x="6446" y="3030"/>
                </a:lnTo>
                <a:lnTo>
                  <a:pt x="6446" y="3046"/>
                </a:lnTo>
                <a:lnTo>
                  <a:pt x="6448" y="3058"/>
                </a:lnTo>
                <a:lnTo>
                  <a:pt x="6450" y="3064"/>
                </a:lnTo>
                <a:lnTo>
                  <a:pt x="6454" y="3068"/>
                </a:lnTo>
                <a:lnTo>
                  <a:pt x="6458" y="3070"/>
                </a:lnTo>
                <a:lnTo>
                  <a:pt x="6462" y="3070"/>
                </a:lnTo>
                <a:lnTo>
                  <a:pt x="6466" y="3068"/>
                </a:lnTo>
                <a:lnTo>
                  <a:pt x="6468" y="3066"/>
                </a:lnTo>
                <a:lnTo>
                  <a:pt x="6472" y="3060"/>
                </a:lnTo>
                <a:lnTo>
                  <a:pt x="6474" y="3054"/>
                </a:lnTo>
                <a:lnTo>
                  <a:pt x="6476" y="3054"/>
                </a:lnTo>
                <a:lnTo>
                  <a:pt x="6480" y="3056"/>
                </a:lnTo>
                <a:lnTo>
                  <a:pt x="6488" y="3058"/>
                </a:lnTo>
                <a:lnTo>
                  <a:pt x="6490" y="3056"/>
                </a:lnTo>
                <a:lnTo>
                  <a:pt x="6492" y="3054"/>
                </a:lnTo>
                <a:lnTo>
                  <a:pt x="6496" y="3044"/>
                </a:lnTo>
                <a:lnTo>
                  <a:pt x="6498" y="3024"/>
                </a:lnTo>
                <a:lnTo>
                  <a:pt x="6500" y="3016"/>
                </a:lnTo>
                <a:lnTo>
                  <a:pt x="6500" y="3008"/>
                </a:lnTo>
                <a:lnTo>
                  <a:pt x="6496" y="3000"/>
                </a:lnTo>
                <a:lnTo>
                  <a:pt x="6496" y="2996"/>
                </a:lnTo>
                <a:lnTo>
                  <a:pt x="6498" y="2990"/>
                </a:lnTo>
                <a:lnTo>
                  <a:pt x="6502" y="2984"/>
                </a:lnTo>
                <a:lnTo>
                  <a:pt x="6502" y="2980"/>
                </a:lnTo>
                <a:lnTo>
                  <a:pt x="6502" y="2968"/>
                </a:lnTo>
                <a:lnTo>
                  <a:pt x="6498" y="2958"/>
                </a:lnTo>
                <a:lnTo>
                  <a:pt x="6494" y="2950"/>
                </a:lnTo>
                <a:lnTo>
                  <a:pt x="6488" y="2944"/>
                </a:lnTo>
                <a:lnTo>
                  <a:pt x="6486" y="2942"/>
                </a:lnTo>
                <a:lnTo>
                  <a:pt x="6484" y="2942"/>
                </a:lnTo>
                <a:lnTo>
                  <a:pt x="6480" y="2944"/>
                </a:lnTo>
                <a:lnTo>
                  <a:pt x="6474" y="2946"/>
                </a:lnTo>
                <a:lnTo>
                  <a:pt x="6460" y="2956"/>
                </a:lnTo>
                <a:lnTo>
                  <a:pt x="6454" y="2962"/>
                </a:lnTo>
                <a:lnTo>
                  <a:pt x="6448" y="2962"/>
                </a:lnTo>
                <a:lnTo>
                  <a:pt x="6442" y="2962"/>
                </a:lnTo>
                <a:lnTo>
                  <a:pt x="6440" y="2960"/>
                </a:lnTo>
                <a:lnTo>
                  <a:pt x="6438" y="2958"/>
                </a:lnTo>
                <a:lnTo>
                  <a:pt x="6436" y="2958"/>
                </a:lnTo>
                <a:lnTo>
                  <a:pt x="6434" y="2968"/>
                </a:lnTo>
                <a:close/>
                <a:moveTo>
                  <a:pt x="6714" y="2136"/>
                </a:moveTo>
                <a:lnTo>
                  <a:pt x="6714" y="2136"/>
                </a:lnTo>
                <a:lnTo>
                  <a:pt x="6718" y="2134"/>
                </a:lnTo>
                <a:lnTo>
                  <a:pt x="6718" y="2132"/>
                </a:lnTo>
                <a:lnTo>
                  <a:pt x="6716" y="2128"/>
                </a:lnTo>
                <a:lnTo>
                  <a:pt x="6714" y="2124"/>
                </a:lnTo>
                <a:lnTo>
                  <a:pt x="6706" y="2120"/>
                </a:lnTo>
                <a:lnTo>
                  <a:pt x="6702" y="2118"/>
                </a:lnTo>
                <a:lnTo>
                  <a:pt x="6700" y="2118"/>
                </a:lnTo>
                <a:lnTo>
                  <a:pt x="6698" y="2122"/>
                </a:lnTo>
                <a:lnTo>
                  <a:pt x="6702" y="2130"/>
                </a:lnTo>
                <a:lnTo>
                  <a:pt x="6706" y="2136"/>
                </a:lnTo>
                <a:lnTo>
                  <a:pt x="6710" y="2136"/>
                </a:lnTo>
                <a:lnTo>
                  <a:pt x="6714" y="2136"/>
                </a:lnTo>
                <a:close/>
                <a:moveTo>
                  <a:pt x="6546" y="1994"/>
                </a:moveTo>
                <a:lnTo>
                  <a:pt x="6546" y="1994"/>
                </a:lnTo>
                <a:lnTo>
                  <a:pt x="6546" y="1996"/>
                </a:lnTo>
                <a:lnTo>
                  <a:pt x="6548" y="1996"/>
                </a:lnTo>
                <a:lnTo>
                  <a:pt x="6556" y="1992"/>
                </a:lnTo>
                <a:lnTo>
                  <a:pt x="6556" y="1990"/>
                </a:lnTo>
                <a:lnTo>
                  <a:pt x="6552" y="1990"/>
                </a:lnTo>
                <a:lnTo>
                  <a:pt x="6548" y="1992"/>
                </a:lnTo>
                <a:lnTo>
                  <a:pt x="6546" y="1994"/>
                </a:lnTo>
                <a:close/>
                <a:moveTo>
                  <a:pt x="6520" y="2132"/>
                </a:moveTo>
                <a:lnTo>
                  <a:pt x="6520" y="2132"/>
                </a:lnTo>
                <a:lnTo>
                  <a:pt x="6530" y="2134"/>
                </a:lnTo>
                <a:lnTo>
                  <a:pt x="6536" y="2132"/>
                </a:lnTo>
                <a:lnTo>
                  <a:pt x="6542" y="2128"/>
                </a:lnTo>
                <a:lnTo>
                  <a:pt x="6542" y="2126"/>
                </a:lnTo>
                <a:lnTo>
                  <a:pt x="6544" y="2124"/>
                </a:lnTo>
                <a:lnTo>
                  <a:pt x="6542" y="2118"/>
                </a:lnTo>
                <a:lnTo>
                  <a:pt x="6540" y="2112"/>
                </a:lnTo>
                <a:lnTo>
                  <a:pt x="6540" y="2108"/>
                </a:lnTo>
                <a:lnTo>
                  <a:pt x="6540" y="2104"/>
                </a:lnTo>
                <a:lnTo>
                  <a:pt x="6538" y="2102"/>
                </a:lnTo>
                <a:lnTo>
                  <a:pt x="6534" y="2100"/>
                </a:lnTo>
                <a:lnTo>
                  <a:pt x="6534" y="2102"/>
                </a:lnTo>
                <a:lnTo>
                  <a:pt x="6534" y="2104"/>
                </a:lnTo>
                <a:lnTo>
                  <a:pt x="6532" y="2104"/>
                </a:lnTo>
                <a:lnTo>
                  <a:pt x="6524" y="2100"/>
                </a:lnTo>
                <a:lnTo>
                  <a:pt x="6520" y="2100"/>
                </a:lnTo>
                <a:lnTo>
                  <a:pt x="6514" y="2102"/>
                </a:lnTo>
                <a:lnTo>
                  <a:pt x="6508" y="2104"/>
                </a:lnTo>
                <a:lnTo>
                  <a:pt x="6504" y="2104"/>
                </a:lnTo>
                <a:lnTo>
                  <a:pt x="6500" y="2104"/>
                </a:lnTo>
                <a:lnTo>
                  <a:pt x="6498" y="2104"/>
                </a:lnTo>
                <a:lnTo>
                  <a:pt x="6498" y="2108"/>
                </a:lnTo>
                <a:lnTo>
                  <a:pt x="6500" y="2110"/>
                </a:lnTo>
                <a:lnTo>
                  <a:pt x="6504" y="2114"/>
                </a:lnTo>
                <a:lnTo>
                  <a:pt x="6508" y="2122"/>
                </a:lnTo>
                <a:lnTo>
                  <a:pt x="6510" y="2126"/>
                </a:lnTo>
                <a:lnTo>
                  <a:pt x="6512" y="2124"/>
                </a:lnTo>
                <a:lnTo>
                  <a:pt x="6514" y="2126"/>
                </a:lnTo>
                <a:lnTo>
                  <a:pt x="6516" y="2126"/>
                </a:lnTo>
                <a:lnTo>
                  <a:pt x="6514" y="2128"/>
                </a:lnTo>
                <a:lnTo>
                  <a:pt x="6516" y="2130"/>
                </a:lnTo>
                <a:lnTo>
                  <a:pt x="6520" y="2132"/>
                </a:lnTo>
                <a:close/>
                <a:moveTo>
                  <a:pt x="6534" y="2078"/>
                </a:moveTo>
                <a:lnTo>
                  <a:pt x="6534" y="2078"/>
                </a:lnTo>
                <a:lnTo>
                  <a:pt x="6532" y="2078"/>
                </a:lnTo>
                <a:lnTo>
                  <a:pt x="6532" y="2080"/>
                </a:lnTo>
                <a:lnTo>
                  <a:pt x="6532" y="2086"/>
                </a:lnTo>
                <a:lnTo>
                  <a:pt x="6534" y="2090"/>
                </a:lnTo>
                <a:lnTo>
                  <a:pt x="6534" y="2088"/>
                </a:lnTo>
                <a:lnTo>
                  <a:pt x="6536" y="2086"/>
                </a:lnTo>
                <a:lnTo>
                  <a:pt x="6536" y="2082"/>
                </a:lnTo>
                <a:lnTo>
                  <a:pt x="6534" y="2078"/>
                </a:lnTo>
                <a:close/>
                <a:moveTo>
                  <a:pt x="6544" y="2134"/>
                </a:moveTo>
                <a:lnTo>
                  <a:pt x="6544" y="2134"/>
                </a:lnTo>
                <a:lnTo>
                  <a:pt x="6544" y="2132"/>
                </a:lnTo>
                <a:lnTo>
                  <a:pt x="6544" y="2130"/>
                </a:lnTo>
                <a:lnTo>
                  <a:pt x="6542" y="2132"/>
                </a:lnTo>
                <a:lnTo>
                  <a:pt x="6540" y="2134"/>
                </a:lnTo>
                <a:lnTo>
                  <a:pt x="6534" y="2144"/>
                </a:lnTo>
                <a:lnTo>
                  <a:pt x="6532" y="2148"/>
                </a:lnTo>
                <a:lnTo>
                  <a:pt x="6532" y="2152"/>
                </a:lnTo>
                <a:lnTo>
                  <a:pt x="6534" y="2154"/>
                </a:lnTo>
                <a:lnTo>
                  <a:pt x="6536" y="2154"/>
                </a:lnTo>
                <a:lnTo>
                  <a:pt x="6538" y="2148"/>
                </a:lnTo>
                <a:lnTo>
                  <a:pt x="6544" y="2134"/>
                </a:lnTo>
                <a:close/>
                <a:moveTo>
                  <a:pt x="6582" y="2150"/>
                </a:moveTo>
                <a:lnTo>
                  <a:pt x="6582" y="2150"/>
                </a:lnTo>
                <a:lnTo>
                  <a:pt x="6578" y="2144"/>
                </a:lnTo>
                <a:lnTo>
                  <a:pt x="6576" y="2142"/>
                </a:lnTo>
                <a:lnTo>
                  <a:pt x="6576" y="2144"/>
                </a:lnTo>
                <a:lnTo>
                  <a:pt x="6574" y="2146"/>
                </a:lnTo>
                <a:lnTo>
                  <a:pt x="6572" y="2146"/>
                </a:lnTo>
                <a:lnTo>
                  <a:pt x="6562" y="2140"/>
                </a:lnTo>
                <a:lnTo>
                  <a:pt x="6556" y="2138"/>
                </a:lnTo>
                <a:lnTo>
                  <a:pt x="6552" y="2140"/>
                </a:lnTo>
                <a:lnTo>
                  <a:pt x="6552" y="2144"/>
                </a:lnTo>
                <a:lnTo>
                  <a:pt x="6552" y="2148"/>
                </a:lnTo>
                <a:lnTo>
                  <a:pt x="6554" y="2152"/>
                </a:lnTo>
                <a:lnTo>
                  <a:pt x="6560" y="2156"/>
                </a:lnTo>
                <a:lnTo>
                  <a:pt x="6570" y="2158"/>
                </a:lnTo>
                <a:lnTo>
                  <a:pt x="6578" y="2158"/>
                </a:lnTo>
                <a:lnTo>
                  <a:pt x="6582" y="2158"/>
                </a:lnTo>
                <a:lnTo>
                  <a:pt x="6584" y="2156"/>
                </a:lnTo>
                <a:lnTo>
                  <a:pt x="6582" y="2150"/>
                </a:lnTo>
                <a:close/>
                <a:moveTo>
                  <a:pt x="6566" y="2088"/>
                </a:moveTo>
                <a:lnTo>
                  <a:pt x="6566" y="2088"/>
                </a:lnTo>
                <a:lnTo>
                  <a:pt x="6560" y="2090"/>
                </a:lnTo>
                <a:lnTo>
                  <a:pt x="6554" y="2090"/>
                </a:lnTo>
                <a:lnTo>
                  <a:pt x="6550" y="2090"/>
                </a:lnTo>
                <a:lnTo>
                  <a:pt x="6546" y="2090"/>
                </a:lnTo>
                <a:lnTo>
                  <a:pt x="6544" y="2092"/>
                </a:lnTo>
                <a:lnTo>
                  <a:pt x="6546" y="2094"/>
                </a:lnTo>
                <a:lnTo>
                  <a:pt x="6550" y="2096"/>
                </a:lnTo>
                <a:lnTo>
                  <a:pt x="6554" y="2100"/>
                </a:lnTo>
                <a:lnTo>
                  <a:pt x="6556" y="2100"/>
                </a:lnTo>
                <a:lnTo>
                  <a:pt x="6554" y="2102"/>
                </a:lnTo>
                <a:lnTo>
                  <a:pt x="6554" y="2106"/>
                </a:lnTo>
                <a:lnTo>
                  <a:pt x="6556" y="2108"/>
                </a:lnTo>
                <a:lnTo>
                  <a:pt x="6558" y="2110"/>
                </a:lnTo>
                <a:lnTo>
                  <a:pt x="6556" y="2114"/>
                </a:lnTo>
                <a:lnTo>
                  <a:pt x="6554" y="2116"/>
                </a:lnTo>
                <a:lnTo>
                  <a:pt x="6556" y="2116"/>
                </a:lnTo>
                <a:lnTo>
                  <a:pt x="6558" y="2118"/>
                </a:lnTo>
                <a:lnTo>
                  <a:pt x="6560" y="2122"/>
                </a:lnTo>
                <a:lnTo>
                  <a:pt x="6560" y="2124"/>
                </a:lnTo>
                <a:lnTo>
                  <a:pt x="6564" y="2124"/>
                </a:lnTo>
                <a:lnTo>
                  <a:pt x="6566" y="2124"/>
                </a:lnTo>
                <a:lnTo>
                  <a:pt x="6570" y="2124"/>
                </a:lnTo>
                <a:lnTo>
                  <a:pt x="6574" y="2124"/>
                </a:lnTo>
                <a:lnTo>
                  <a:pt x="6576" y="2124"/>
                </a:lnTo>
                <a:lnTo>
                  <a:pt x="6578" y="2124"/>
                </a:lnTo>
                <a:lnTo>
                  <a:pt x="6580" y="2128"/>
                </a:lnTo>
                <a:lnTo>
                  <a:pt x="6580" y="2130"/>
                </a:lnTo>
                <a:lnTo>
                  <a:pt x="6578" y="2132"/>
                </a:lnTo>
                <a:lnTo>
                  <a:pt x="6576" y="2132"/>
                </a:lnTo>
                <a:lnTo>
                  <a:pt x="6574" y="2132"/>
                </a:lnTo>
                <a:lnTo>
                  <a:pt x="6576" y="2134"/>
                </a:lnTo>
                <a:lnTo>
                  <a:pt x="6580" y="2136"/>
                </a:lnTo>
                <a:lnTo>
                  <a:pt x="6582" y="2138"/>
                </a:lnTo>
                <a:lnTo>
                  <a:pt x="6582" y="2140"/>
                </a:lnTo>
                <a:lnTo>
                  <a:pt x="6580" y="2140"/>
                </a:lnTo>
                <a:lnTo>
                  <a:pt x="6580" y="2144"/>
                </a:lnTo>
                <a:lnTo>
                  <a:pt x="6586" y="2150"/>
                </a:lnTo>
                <a:lnTo>
                  <a:pt x="6588" y="2154"/>
                </a:lnTo>
                <a:lnTo>
                  <a:pt x="6588" y="2158"/>
                </a:lnTo>
                <a:lnTo>
                  <a:pt x="6588" y="2160"/>
                </a:lnTo>
                <a:lnTo>
                  <a:pt x="6590" y="2164"/>
                </a:lnTo>
                <a:lnTo>
                  <a:pt x="6592" y="2164"/>
                </a:lnTo>
                <a:lnTo>
                  <a:pt x="6592" y="2160"/>
                </a:lnTo>
                <a:lnTo>
                  <a:pt x="6592" y="2156"/>
                </a:lnTo>
                <a:lnTo>
                  <a:pt x="6594" y="2150"/>
                </a:lnTo>
                <a:lnTo>
                  <a:pt x="6596" y="2148"/>
                </a:lnTo>
                <a:lnTo>
                  <a:pt x="6598" y="2146"/>
                </a:lnTo>
                <a:lnTo>
                  <a:pt x="6592" y="2142"/>
                </a:lnTo>
                <a:lnTo>
                  <a:pt x="6586" y="2140"/>
                </a:lnTo>
                <a:lnTo>
                  <a:pt x="6588" y="2138"/>
                </a:lnTo>
                <a:lnTo>
                  <a:pt x="6590" y="2138"/>
                </a:lnTo>
                <a:lnTo>
                  <a:pt x="6594" y="2138"/>
                </a:lnTo>
                <a:lnTo>
                  <a:pt x="6596" y="2136"/>
                </a:lnTo>
                <a:lnTo>
                  <a:pt x="6596" y="2134"/>
                </a:lnTo>
                <a:lnTo>
                  <a:pt x="6596" y="2130"/>
                </a:lnTo>
                <a:lnTo>
                  <a:pt x="6596" y="2126"/>
                </a:lnTo>
                <a:lnTo>
                  <a:pt x="6596" y="2124"/>
                </a:lnTo>
                <a:lnTo>
                  <a:pt x="6604" y="2122"/>
                </a:lnTo>
                <a:lnTo>
                  <a:pt x="6608" y="2120"/>
                </a:lnTo>
                <a:lnTo>
                  <a:pt x="6610" y="2118"/>
                </a:lnTo>
                <a:lnTo>
                  <a:pt x="6608" y="2114"/>
                </a:lnTo>
                <a:lnTo>
                  <a:pt x="6602" y="2112"/>
                </a:lnTo>
                <a:lnTo>
                  <a:pt x="6598" y="2108"/>
                </a:lnTo>
                <a:lnTo>
                  <a:pt x="6598" y="2104"/>
                </a:lnTo>
                <a:lnTo>
                  <a:pt x="6602" y="2102"/>
                </a:lnTo>
                <a:lnTo>
                  <a:pt x="6608" y="2100"/>
                </a:lnTo>
                <a:lnTo>
                  <a:pt x="6610" y="2098"/>
                </a:lnTo>
                <a:lnTo>
                  <a:pt x="6612" y="2096"/>
                </a:lnTo>
                <a:lnTo>
                  <a:pt x="6614" y="2088"/>
                </a:lnTo>
                <a:lnTo>
                  <a:pt x="6614" y="2080"/>
                </a:lnTo>
                <a:lnTo>
                  <a:pt x="6614" y="2074"/>
                </a:lnTo>
                <a:lnTo>
                  <a:pt x="6616" y="2072"/>
                </a:lnTo>
                <a:lnTo>
                  <a:pt x="6614" y="2070"/>
                </a:lnTo>
                <a:lnTo>
                  <a:pt x="6604" y="2066"/>
                </a:lnTo>
                <a:lnTo>
                  <a:pt x="6598" y="2066"/>
                </a:lnTo>
                <a:lnTo>
                  <a:pt x="6592" y="2070"/>
                </a:lnTo>
                <a:lnTo>
                  <a:pt x="6588" y="2074"/>
                </a:lnTo>
                <a:lnTo>
                  <a:pt x="6588" y="2078"/>
                </a:lnTo>
                <a:lnTo>
                  <a:pt x="6588" y="2080"/>
                </a:lnTo>
                <a:lnTo>
                  <a:pt x="6588" y="2082"/>
                </a:lnTo>
                <a:lnTo>
                  <a:pt x="6586" y="2090"/>
                </a:lnTo>
                <a:lnTo>
                  <a:pt x="6584" y="2094"/>
                </a:lnTo>
                <a:lnTo>
                  <a:pt x="6582" y="2094"/>
                </a:lnTo>
                <a:lnTo>
                  <a:pt x="6580" y="2092"/>
                </a:lnTo>
                <a:lnTo>
                  <a:pt x="6580" y="2088"/>
                </a:lnTo>
                <a:lnTo>
                  <a:pt x="6582" y="2078"/>
                </a:lnTo>
                <a:lnTo>
                  <a:pt x="6580" y="2076"/>
                </a:lnTo>
                <a:lnTo>
                  <a:pt x="6578" y="2078"/>
                </a:lnTo>
                <a:lnTo>
                  <a:pt x="6574" y="2078"/>
                </a:lnTo>
                <a:lnTo>
                  <a:pt x="6568" y="2076"/>
                </a:lnTo>
                <a:lnTo>
                  <a:pt x="6564" y="2074"/>
                </a:lnTo>
                <a:lnTo>
                  <a:pt x="6562" y="2074"/>
                </a:lnTo>
                <a:lnTo>
                  <a:pt x="6560" y="2076"/>
                </a:lnTo>
                <a:lnTo>
                  <a:pt x="6562" y="2076"/>
                </a:lnTo>
                <a:lnTo>
                  <a:pt x="6566" y="2078"/>
                </a:lnTo>
                <a:lnTo>
                  <a:pt x="6570" y="2082"/>
                </a:lnTo>
                <a:lnTo>
                  <a:pt x="6568" y="2084"/>
                </a:lnTo>
                <a:lnTo>
                  <a:pt x="6566" y="2088"/>
                </a:lnTo>
                <a:close/>
                <a:moveTo>
                  <a:pt x="6598" y="2138"/>
                </a:moveTo>
                <a:lnTo>
                  <a:pt x="6598" y="2138"/>
                </a:lnTo>
                <a:lnTo>
                  <a:pt x="6596" y="2142"/>
                </a:lnTo>
                <a:lnTo>
                  <a:pt x="6598" y="2142"/>
                </a:lnTo>
                <a:lnTo>
                  <a:pt x="6604" y="2142"/>
                </a:lnTo>
                <a:lnTo>
                  <a:pt x="6610" y="2138"/>
                </a:lnTo>
                <a:lnTo>
                  <a:pt x="6610" y="2136"/>
                </a:lnTo>
                <a:lnTo>
                  <a:pt x="6610" y="2134"/>
                </a:lnTo>
                <a:lnTo>
                  <a:pt x="6606" y="2134"/>
                </a:lnTo>
                <a:lnTo>
                  <a:pt x="6602" y="2134"/>
                </a:lnTo>
                <a:lnTo>
                  <a:pt x="6598" y="2138"/>
                </a:lnTo>
                <a:close/>
                <a:moveTo>
                  <a:pt x="6552" y="2166"/>
                </a:moveTo>
                <a:lnTo>
                  <a:pt x="6552" y="2166"/>
                </a:lnTo>
                <a:lnTo>
                  <a:pt x="6552" y="2168"/>
                </a:lnTo>
                <a:lnTo>
                  <a:pt x="6556" y="2172"/>
                </a:lnTo>
                <a:lnTo>
                  <a:pt x="6560" y="2172"/>
                </a:lnTo>
                <a:lnTo>
                  <a:pt x="6564" y="2172"/>
                </a:lnTo>
                <a:lnTo>
                  <a:pt x="6562" y="2168"/>
                </a:lnTo>
                <a:lnTo>
                  <a:pt x="6560" y="2166"/>
                </a:lnTo>
                <a:lnTo>
                  <a:pt x="6556" y="2164"/>
                </a:lnTo>
                <a:lnTo>
                  <a:pt x="6552" y="2166"/>
                </a:lnTo>
                <a:close/>
                <a:moveTo>
                  <a:pt x="6636" y="2164"/>
                </a:moveTo>
                <a:lnTo>
                  <a:pt x="6636" y="2164"/>
                </a:lnTo>
                <a:lnTo>
                  <a:pt x="6636" y="2166"/>
                </a:lnTo>
                <a:lnTo>
                  <a:pt x="6638" y="2168"/>
                </a:lnTo>
                <a:lnTo>
                  <a:pt x="6640" y="2172"/>
                </a:lnTo>
                <a:lnTo>
                  <a:pt x="6638" y="2174"/>
                </a:lnTo>
                <a:lnTo>
                  <a:pt x="6636" y="2176"/>
                </a:lnTo>
                <a:lnTo>
                  <a:pt x="6638" y="2178"/>
                </a:lnTo>
                <a:lnTo>
                  <a:pt x="6644" y="2182"/>
                </a:lnTo>
                <a:lnTo>
                  <a:pt x="6646" y="2184"/>
                </a:lnTo>
                <a:lnTo>
                  <a:pt x="6648" y="2184"/>
                </a:lnTo>
                <a:lnTo>
                  <a:pt x="6648" y="2182"/>
                </a:lnTo>
                <a:lnTo>
                  <a:pt x="6648" y="2180"/>
                </a:lnTo>
                <a:lnTo>
                  <a:pt x="6650" y="2176"/>
                </a:lnTo>
                <a:lnTo>
                  <a:pt x="6652" y="2176"/>
                </a:lnTo>
                <a:lnTo>
                  <a:pt x="6656" y="2178"/>
                </a:lnTo>
                <a:lnTo>
                  <a:pt x="6660" y="2180"/>
                </a:lnTo>
                <a:lnTo>
                  <a:pt x="6662" y="2180"/>
                </a:lnTo>
                <a:lnTo>
                  <a:pt x="6660" y="2178"/>
                </a:lnTo>
                <a:lnTo>
                  <a:pt x="6658" y="2174"/>
                </a:lnTo>
                <a:lnTo>
                  <a:pt x="6656" y="2174"/>
                </a:lnTo>
                <a:lnTo>
                  <a:pt x="6656" y="2172"/>
                </a:lnTo>
                <a:lnTo>
                  <a:pt x="6658" y="2168"/>
                </a:lnTo>
                <a:lnTo>
                  <a:pt x="6658" y="2164"/>
                </a:lnTo>
                <a:lnTo>
                  <a:pt x="6658" y="2162"/>
                </a:lnTo>
                <a:lnTo>
                  <a:pt x="6654" y="2162"/>
                </a:lnTo>
                <a:lnTo>
                  <a:pt x="6650" y="2160"/>
                </a:lnTo>
                <a:lnTo>
                  <a:pt x="6648" y="2156"/>
                </a:lnTo>
                <a:lnTo>
                  <a:pt x="6644" y="2156"/>
                </a:lnTo>
                <a:lnTo>
                  <a:pt x="6640" y="2158"/>
                </a:lnTo>
                <a:lnTo>
                  <a:pt x="6640" y="2160"/>
                </a:lnTo>
                <a:lnTo>
                  <a:pt x="6642" y="2162"/>
                </a:lnTo>
                <a:lnTo>
                  <a:pt x="6648" y="2164"/>
                </a:lnTo>
                <a:lnTo>
                  <a:pt x="6650" y="2166"/>
                </a:lnTo>
                <a:lnTo>
                  <a:pt x="6650" y="2168"/>
                </a:lnTo>
                <a:lnTo>
                  <a:pt x="6646" y="2166"/>
                </a:lnTo>
                <a:lnTo>
                  <a:pt x="6636" y="2164"/>
                </a:lnTo>
                <a:close/>
                <a:moveTo>
                  <a:pt x="6990" y="1916"/>
                </a:moveTo>
                <a:lnTo>
                  <a:pt x="6990" y="1916"/>
                </a:lnTo>
                <a:lnTo>
                  <a:pt x="6988" y="1916"/>
                </a:lnTo>
                <a:lnTo>
                  <a:pt x="6988" y="1918"/>
                </a:lnTo>
                <a:lnTo>
                  <a:pt x="6990" y="1920"/>
                </a:lnTo>
                <a:lnTo>
                  <a:pt x="6992" y="1924"/>
                </a:lnTo>
                <a:lnTo>
                  <a:pt x="6992" y="1926"/>
                </a:lnTo>
                <a:lnTo>
                  <a:pt x="6988" y="1928"/>
                </a:lnTo>
                <a:lnTo>
                  <a:pt x="6986" y="1930"/>
                </a:lnTo>
                <a:lnTo>
                  <a:pt x="6988" y="1932"/>
                </a:lnTo>
                <a:lnTo>
                  <a:pt x="6994" y="1936"/>
                </a:lnTo>
                <a:lnTo>
                  <a:pt x="7000" y="1938"/>
                </a:lnTo>
                <a:lnTo>
                  <a:pt x="7000" y="1942"/>
                </a:lnTo>
                <a:lnTo>
                  <a:pt x="6996" y="1946"/>
                </a:lnTo>
                <a:lnTo>
                  <a:pt x="6994" y="1948"/>
                </a:lnTo>
                <a:lnTo>
                  <a:pt x="6992" y="1950"/>
                </a:lnTo>
                <a:lnTo>
                  <a:pt x="6994" y="1952"/>
                </a:lnTo>
                <a:lnTo>
                  <a:pt x="6998" y="1952"/>
                </a:lnTo>
                <a:lnTo>
                  <a:pt x="7000" y="1950"/>
                </a:lnTo>
                <a:lnTo>
                  <a:pt x="7002" y="1946"/>
                </a:lnTo>
                <a:lnTo>
                  <a:pt x="7006" y="1938"/>
                </a:lnTo>
                <a:lnTo>
                  <a:pt x="7010" y="1934"/>
                </a:lnTo>
                <a:lnTo>
                  <a:pt x="7012" y="1934"/>
                </a:lnTo>
                <a:lnTo>
                  <a:pt x="7014" y="1934"/>
                </a:lnTo>
                <a:lnTo>
                  <a:pt x="7018" y="1934"/>
                </a:lnTo>
                <a:lnTo>
                  <a:pt x="7024" y="1932"/>
                </a:lnTo>
                <a:lnTo>
                  <a:pt x="7032" y="1928"/>
                </a:lnTo>
                <a:lnTo>
                  <a:pt x="7038" y="1922"/>
                </a:lnTo>
                <a:lnTo>
                  <a:pt x="7040" y="1920"/>
                </a:lnTo>
                <a:lnTo>
                  <a:pt x="7042" y="1920"/>
                </a:lnTo>
                <a:lnTo>
                  <a:pt x="7044" y="1920"/>
                </a:lnTo>
                <a:lnTo>
                  <a:pt x="7046" y="1920"/>
                </a:lnTo>
                <a:lnTo>
                  <a:pt x="7048" y="1920"/>
                </a:lnTo>
                <a:lnTo>
                  <a:pt x="7048" y="1918"/>
                </a:lnTo>
                <a:lnTo>
                  <a:pt x="7038" y="1914"/>
                </a:lnTo>
                <a:lnTo>
                  <a:pt x="7032" y="1910"/>
                </a:lnTo>
                <a:lnTo>
                  <a:pt x="7026" y="1910"/>
                </a:lnTo>
                <a:lnTo>
                  <a:pt x="7022" y="1910"/>
                </a:lnTo>
                <a:lnTo>
                  <a:pt x="7018" y="1910"/>
                </a:lnTo>
                <a:lnTo>
                  <a:pt x="7016" y="1908"/>
                </a:lnTo>
                <a:lnTo>
                  <a:pt x="7010" y="1908"/>
                </a:lnTo>
                <a:lnTo>
                  <a:pt x="7004" y="1912"/>
                </a:lnTo>
                <a:lnTo>
                  <a:pt x="7000" y="1918"/>
                </a:lnTo>
                <a:lnTo>
                  <a:pt x="6998" y="1920"/>
                </a:lnTo>
                <a:lnTo>
                  <a:pt x="6996" y="1918"/>
                </a:lnTo>
                <a:lnTo>
                  <a:pt x="6992" y="1916"/>
                </a:lnTo>
                <a:lnTo>
                  <a:pt x="6990" y="1916"/>
                </a:lnTo>
                <a:close/>
                <a:moveTo>
                  <a:pt x="7006" y="1892"/>
                </a:moveTo>
                <a:lnTo>
                  <a:pt x="7006" y="1892"/>
                </a:lnTo>
                <a:lnTo>
                  <a:pt x="7008" y="1892"/>
                </a:lnTo>
                <a:lnTo>
                  <a:pt x="7010" y="1894"/>
                </a:lnTo>
                <a:lnTo>
                  <a:pt x="7012" y="1898"/>
                </a:lnTo>
                <a:lnTo>
                  <a:pt x="7012" y="1902"/>
                </a:lnTo>
                <a:lnTo>
                  <a:pt x="7014" y="1904"/>
                </a:lnTo>
                <a:lnTo>
                  <a:pt x="7016" y="1904"/>
                </a:lnTo>
                <a:lnTo>
                  <a:pt x="7020" y="1904"/>
                </a:lnTo>
                <a:lnTo>
                  <a:pt x="7022" y="1902"/>
                </a:lnTo>
                <a:lnTo>
                  <a:pt x="7024" y="1898"/>
                </a:lnTo>
                <a:lnTo>
                  <a:pt x="7026" y="1898"/>
                </a:lnTo>
                <a:lnTo>
                  <a:pt x="7028" y="1898"/>
                </a:lnTo>
                <a:lnTo>
                  <a:pt x="7030" y="1898"/>
                </a:lnTo>
                <a:lnTo>
                  <a:pt x="7030" y="1896"/>
                </a:lnTo>
                <a:lnTo>
                  <a:pt x="7032" y="1896"/>
                </a:lnTo>
                <a:lnTo>
                  <a:pt x="7034" y="1896"/>
                </a:lnTo>
                <a:lnTo>
                  <a:pt x="7036" y="1894"/>
                </a:lnTo>
                <a:lnTo>
                  <a:pt x="7034" y="1892"/>
                </a:lnTo>
                <a:lnTo>
                  <a:pt x="7030" y="1888"/>
                </a:lnTo>
                <a:lnTo>
                  <a:pt x="7022" y="1880"/>
                </a:lnTo>
                <a:lnTo>
                  <a:pt x="7018" y="1880"/>
                </a:lnTo>
                <a:lnTo>
                  <a:pt x="7016" y="1882"/>
                </a:lnTo>
                <a:lnTo>
                  <a:pt x="7010" y="1886"/>
                </a:lnTo>
                <a:lnTo>
                  <a:pt x="7006" y="1886"/>
                </a:lnTo>
                <a:lnTo>
                  <a:pt x="7000" y="1886"/>
                </a:lnTo>
                <a:lnTo>
                  <a:pt x="6996" y="1888"/>
                </a:lnTo>
                <a:lnTo>
                  <a:pt x="6994" y="1890"/>
                </a:lnTo>
                <a:lnTo>
                  <a:pt x="6996" y="1890"/>
                </a:lnTo>
                <a:lnTo>
                  <a:pt x="7006" y="1892"/>
                </a:lnTo>
                <a:close/>
                <a:moveTo>
                  <a:pt x="7048" y="1914"/>
                </a:moveTo>
                <a:lnTo>
                  <a:pt x="7048" y="1914"/>
                </a:lnTo>
                <a:lnTo>
                  <a:pt x="7048" y="1910"/>
                </a:lnTo>
                <a:lnTo>
                  <a:pt x="7044" y="1906"/>
                </a:lnTo>
                <a:lnTo>
                  <a:pt x="7042" y="1904"/>
                </a:lnTo>
                <a:lnTo>
                  <a:pt x="7038" y="1906"/>
                </a:lnTo>
                <a:lnTo>
                  <a:pt x="7038" y="1910"/>
                </a:lnTo>
                <a:lnTo>
                  <a:pt x="7042" y="1914"/>
                </a:lnTo>
                <a:lnTo>
                  <a:pt x="7046" y="1914"/>
                </a:lnTo>
                <a:lnTo>
                  <a:pt x="7048" y="1914"/>
                </a:lnTo>
                <a:close/>
                <a:moveTo>
                  <a:pt x="7050" y="1884"/>
                </a:moveTo>
                <a:lnTo>
                  <a:pt x="7050" y="1884"/>
                </a:lnTo>
                <a:lnTo>
                  <a:pt x="7048" y="1884"/>
                </a:lnTo>
                <a:lnTo>
                  <a:pt x="7044" y="1882"/>
                </a:lnTo>
                <a:lnTo>
                  <a:pt x="7040" y="1882"/>
                </a:lnTo>
                <a:lnTo>
                  <a:pt x="7042" y="1886"/>
                </a:lnTo>
                <a:lnTo>
                  <a:pt x="7044" y="1886"/>
                </a:lnTo>
                <a:lnTo>
                  <a:pt x="7048" y="1886"/>
                </a:lnTo>
                <a:lnTo>
                  <a:pt x="7050" y="1884"/>
                </a:lnTo>
                <a:close/>
                <a:moveTo>
                  <a:pt x="6872" y="1954"/>
                </a:moveTo>
                <a:lnTo>
                  <a:pt x="6872" y="1954"/>
                </a:lnTo>
                <a:lnTo>
                  <a:pt x="6864" y="1958"/>
                </a:lnTo>
                <a:lnTo>
                  <a:pt x="6860" y="1956"/>
                </a:lnTo>
                <a:lnTo>
                  <a:pt x="6858" y="1956"/>
                </a:lnTo>
                <a:lnTo>
                  <a:pt x="6850" y="1962"/>
                </a:lnTo>
                <a:lnTo>
                  <a:pt x="6840" y="1974"/>
                </a:lnTo>
                <a:lnTo>
                  <a:pt x="6836" y="1984"/>
                </a:lnTo>
                <a:lnTo>
                  <a:pt x="6836" y="1992"/>
                </a:lnTo>
                <a:lnTo>
                  <a:pt x="6838" y="2000"/>
                </a:lnTo>
                <a:lnTo>
                  <a:pt x="6840" y="2004"/>
                </a:lnTo>
                <a:lnTo>
                  <a:pt x="6840" y="2006"/>
                </a:lnTo>
                <a:lnTo>
                  <a:pt x="6838" y="2014"/>
                </a:lnTo>
                <a:lnTo>
                  <a:pt x="6838" y="2018"/>
                </a:lnTo>
                <a:lnTo>
                  <a:pt x="6840" y="2018"/>
                </a:lnTo>
                <a:lnTo>
                  <a:pt x="6842" y="2016"/>
                </a:lnTo>
                <a:lnTo>
                  <a:pt x="6846" y="2014"/>
                </a:lnTo>
                <a:lnTo>
                  <a:pt x="6850" y="2008"/>
                </a:lnTo>
                <a:lnTo>
                  <a:pt x="6856" y="2000"/>
                </a:lnTo>
                <a:lnTo>
                  <a:pt x="6864" y="1992"/>
                </a:lnTo>
                <a:lnTo>
                  <a:pt x="6866" y="1986"/>
                </a:lnTo>
                <a:lnTo>
                  <a:pt x="6868" y="1984"/>
                </a:lnTo>
                <a:lnTo>
                  <a:pt x="6866" y="1978"/>
                </a:lnTo>
                <a:lnTo>
                  <a:pt x="6864" y="1976"/>
                </a:lnTo>
                <a:lnTo>
                  <a:pt x="6864" y="1972"/>
                </a:lnTo>
                <a:lnTo>
                  <a:pt x="6866" y="1968"/>
                </a:lnTo>
                <a:lnTo>
                  <a:pt x="6870" y="1964"/>
                </a:lnTo>
                <a:lnTo>
                  <a:pt x="6878" y="1954"/>
                </a:lnTo>
                <a:lnTo>
                  <a:pt x="6882" y="1950"/>
                </a:lnTo>
                <a:lnTo>
                  <a:pt x="6882" y="1948"/>
                </a:lnTo>
                <a:lnTo>
                  <a:pt x="6880" y="1948"/>
                </a:lnTo>
                <a:lnTo>
                  <a:pt x="6872" y="1954"/>
                </a:lnTo>
                <a:close/>
                <a:moveTo>
                  <a:pt x="6794" y="1990"/>
                </a:moveTo>
                <a:lnTo>
                  <a:pt x="6794" y="1990"/>
                </a:lnTo>
                <a:lnTo>
                  <a:pt x="6790" y="1990"/>
                </a:lnTo>
                <a:lnTo>
                  <a:pt x="6788" y="1992"/>
                </a:lnTo>
                <a:lnTo>
                  <a:pt x="6786" y="2000"/>
                </a:lnTo>
                <a:lnTo>
                  <a:pt x="6784" y="2010"/>
                </a:lnTo>
                <a:lnTo>
                  <a:pt x="6780" y="2018"/>
                </a:lnTo>
                <a:lnTo>
                  <a:pt x="6774" y="2026"/>
                </a:lnTo>
                <a:lnTo>
                  <a:pt x="6770" y="2038"/>
                </a:lnTo>
                <a:lnTo>
                  <a:pt x="6768" y="2052"/>
                </a:lnTo>
                <a:lnTo>
                  <a:pt x="6768" y="2056"/>
                </a:lnTo>
                <a:lnTo>
                  <a:pt x="6770" y="2060"/>
                </a:lnTo>
                <a:lnTo>
                  <a:pt x="6776" y="2050"/>
                </a:lnTo>
                <a:lnTo>
                  <a:pt x="6786" y="2026"/>
                </a:lnTo>
                <a:lnTo>
                  <a:pt x="6792" y="2002"/>
                </a:lnTo>
                <a:lnTo>
                  <a:pt x="6794" y="1992"/>
                </a:lnTo>
                <a:lnTo>
                  <a:pt x="6794" y="1990"/>
                </a:lnTo>
                <a:close/>
                <a:moveTo>
                  <a:pt x="6856" y="1798"/>
                </a:moveTo>
                <a:lnTo>
                  <a:pt x="6856" y="1798"/>
                </a:lnTo>
                <a:lnTo>
                  <a:pt x="6856" y="1796"/>
                </a:lnTo>
                <a:lnTo>
                  <a:pt x="6854" y="1790"/>
                </a:lnTo>
                <a:lnTo>
                  <a:pt x="6852" y="1786"/>
                </a:lnTo>
                <a:lnTo>
                  <a:pt x="6848" y="1786"/>
                </a:lnTo>
                <a:lnTo>
                  <a:pt x="6848" y="1788"/>
                </a:lnTo>
                <a:lnTo>
                  <a:pt x="6848" y="1792"/>
                </a:lnTo>
                <a:lnTo>
                  <a:pt x="6852" y="1796"/>
                </a:lnTo>
                <a:lnTo>
                  <a:pt x="6856" y="1798"/>
                </a:lnTo>
                <a:close/>
                <a:moveTo>
                  <a:pt x="7008" y="1802"/>
                </a:moveTo>
                <a:lnTo>
                  <a:pt x="7008" y="1802"/>
                </a:lnTo>
                <a:lnTo>
                  <a:pt x="7006" y="1800"/>
                </a:lnTo>
                <a:lnTo>
                  <a:pt x="7002" y="1798"/>
                </a:lnTo>
                <a:lnTo>
                  <a:pt x="6998" y="1798"/>
                </a:lnTo>
                <a:lnTo>
                  <a:pt x="6996" y="1800"/>
                </a:lnTo>
                <a:lnTo>
                  <a:pt x="6998" y="1802"/>
                </a:lnTo>
                <a:lnTo>
                  <a:pt x="7002" y="1804"/>
                </a:lnTo>
                <a:lnTo>
                  <a:pt x="7006" y="1804"/>
                </a:lnTo>
                <a:lnTo>
                  <a:pt x="7008" y="1802"/>
                </a:lnTo>
                <a:close/>
                <a:moveTo>
                  <a:pt x="6986" y="1790"/>
                </a:moveTo>
                <a:lnTo>
                  <a:pt x="6986" y="1790"/>
                </a:lnTo>
                <a:lnTo>
                  <a:pt x="6984" y="1792"/>
                </a:lnTo>
                <a:lnTo>
                  <a:pt x="6984" y="1796"/>
                </a:lnTo>
                <a:lnTo>
                  <a:pt x="6986" y="1798"/>
                </a:lnTo>
                <a:lnTo>
                  <a:pt x="6990" y="1800"/>
                </a:lnTo>
                <a:lnTo>
                  <a:pt x="6992" y="1798"/>
                </a:lnTo>
                <a:lnTo>
                  <a:pt x="6992" y="1796"/>
                </a:lnTo>
                <a:lnTo>
                  <a:pt x="6990" y="1792"/>
                </a:lnTo>
                <a:lnTo>
                  <a:pt x="6986" y="1790"/>
                </a:lnTo>
                <a:close/>
                <a:moveTo>
                  <a:pt x="6980" y="1810"/>
                </a:moveTo>
                <a:lnTo>
                  <a:pt x="6980" y="1810"/>
                </a:lnTo>
                <a:lnTo>
                  <a:pt x="6978" y="1808"/>
                </a:lnTo>
                <a:lnTo>
                  <a:pt x="6976" y="1808"/>
                </a:lnTo>
                <a:lnTo>
                  <a:pt x="6974" y="1812"/>
                </a:lnTo>
                <a:lnTo>
                  <a:pt x="6976" y="1814"/>
                </a:lnTo>
                <a:lnTo>
                  <a:pt x="6978" y="1814"/>
                </a:lnTo>
                <a:lnTo>
                  <a:pt x="6980" y="1812"/>
                </a:lnTo>
                <a:lnTo>
                  <a:pt x="6980" y="1810"/>
                </a:lnTo>
                <a:close/>
                <a:moveTo>
                  <a:pt x="6992" y="1810"/>
                </a:moveTo>
                <a:lnTo>
                  <a:pt x="6992" y="1810"/>
                </a:lnTo>
                <a:lnTo>
                  <a:pt x="6992" y="1812"/>
                </a:lnTo>
                <a:lnTo>
                  <a:pt x="6994" y="1810"/>
                </a:lnTo>
                <a:lnTo>
                  <a:pt x="6996" y="1810"/>
                </a:lnTo>
                <a:lnTo>
                  <a:pt x="6996" y="1808"/>
                </a:lnTo>
                <a:lnTo>
                  <a:pt x="6994" y="1808"/>
                </a:lnTo>
                <a:lnTo>
                  <a:pt x="6992" y="1808"/>
                </a:lnTo>
                <a:lnTo>
                  <a:pt x="6992" y="1810"/>
                </a:lnTo>
                <a:close/>
                <a:moveTo>
                  <a:pt x="6982" y="1810"/>
                </a:moveTo>
                <a:lnTo>
                  <a:pt x="6982" y="1810"/>
                </a:lnTo>
                <a:lnTo>
                  <a:pt x="6984" y="1810"/>
                </a:lnTo>
                <a:lnTo>
                  <a:pt x="6986" y="1810"/>
                </a:lnTo>
                <a:lnTo>
                  <a:pt x="6988" y="1810"/>
                </a:lnTo>
                <a:lnTo>
                  <a:pt x="6988" y="1808"/>
                </a:lnTo>
                <a:lnTo>
                  <a:pt x="6986" y="1806"/>
                </a:lnTo>
                <a:lnTo>
                  <a:pt x="6984" y="1806"/>
                </a:lnTo>
                <a:lnTo>
                  <a:pt x="6982" y="1810"/>
                </a:lnTo>
                <a:close/>
                <a:moveTo>
                  <a:pt x="6916" y="1814"/>
                </a:moveTo>
                <a:lnTo>
                  <a:pt x="6916" y="1814"/>
                </a:lnTo>
                <a:lnTo>
                  <a:pt x="6916" y="1816"/>
                </a:lnTo>
                <a:lnTo>
                  <a:pt x="6918" y="1820"/>
                </a:lnTo>
                <a:lnTo>
                  <a:pt x="6920" y="1820"/>
                </a:lnTo>
                <a:lnTo>
                  <a:pt x="6922" y="1820"/>
                </a:lnTo>
                <a:lnTo>
                  <a:pt x="6922" y="1818"/>
                </a:lnTo>
                <a:lnTo>
                  <a:pt x="6920" y="1816"/>
                </a:lnTo>
                <a:lnTo>
                  <a:pt x="6918" y="1814"/>
                </a:lnTo>
                <a:lnTo>
                  <a:pt x="6916" y="1814"/>
                </a:lnTo>
                <a:close/>
                <a:moveTo>
                  <a:pt x="6902" y="1802"/>
                </a:moveTo>
                <a:lnTo>
                  <a:pt x="6902" y="1802"/>
                </a:lnTo>
                <a:lnTo>
                  <a:pt x="6898" y="1804"/>
                </a:lnTo>
                <a:lnTo>
                  <a:pt x="6894" y="1806"/>
                </a:lnTo>
                <a:lnTo>
                  <a:pt x="6894" y="1808"/>
                </a:lnTo>
                <a:lnTo>
                  <a:pt x="6894" y="1812"/>
                </a:lnTo>
                <a:lnTo>
                  <a:pt x="6896" y="1810"/>
                </a:lnTo>
                <a:lnTo>
                  <a:pt x="6898" y="1810"/>
                </a:lnTo>
                <a:lnTo>
                  <a:pt x="6902" y="1812"/>
                </a:lnTo>
                <a:lnTo>
                  <a:pt x="6904" y="1814"/>
                </a:lnTo>
                <a:lnTo>
                  <a:pt x="6906" y="1816"/>
                </a:lnTo>
                <a:lnTo>
                  <a:pt x="6910" y="1816"/>
                </a:lnTo>
                <a:lnTo>
                  <a:pt x="6914" y="1814"/>
                </a:lnTo>
                <a:lnTo>
                  <a:pt x="6914" y="1812"/>
                </a:lnTo>
                <a:lnTo>
                  <a:pt x="6914" y="1810"/>
                </a:lnTo>
                <a:lnTo>
                  <a:pt x="6914" y="1808"/>
                </a:lnTo>
                <a:lnTo>
                  <a:pt x="6914" y="1806"/>
                </a:lnTo>
                <a:lnTo>
                  <a:pt x="6916" y="1806"/>
                </a:lnTo>
                <a:lnTo>
                  <a:pt x="6918" y="1808"/>
                </a:lnTo>
                <a:lnTo>
                  <a:pt x="6920" y="1808"/>
                </a:lnTo>
                <a:lnTo>
                  <a:pt x="6924" y="1804"/>
                </a:lnTo>
                <a:lnTo>
                  <a:pt x="6926" y="1802"/>
                </a:lnTo>
                <a:lnTo>
                  <a:pt x="6924" y="1800"/>
                </a:lnTo>
                <a:lnTo>
                  <a:pt x="6910" y="1794"/>
                </a:lnTo>
                <a:lnTo>
                  <a:pt x="6904" y="1794"/>
                </a:lnTo>
                <a:lnTo>
                  <a:pt x="6906" y="1796"/>
                </a:lnTo>
                <a:lnTo>
                  <a:pt x="6908" y="1800"/>
                </a:lnTo>
                <a:lnTo>
                  <a:pt x="6908" y="1802"/>
                </a:lnTo>
                <a:lnTo>
                  <a:pt x="6908" y="1804"/>
                </a:lnTo>
                <a:lnTo>
                  <a:pt x="6906" y="1806"/>
                </a:lnTo>
                <a:lnTo>
                  <a:pt x="6904" y="1804"/>
                </a:lnTo>
                <a:lnTo>
                  <a:pt x="6904" y="1802"/>
                </a:lnTo>
                <a:lnTo>
                  <a:pt x="6902" y="1802"/>
                </a:lnTo>
                <a:close/>
                <a:moveTo>
                  <a:pt x="7118" y="1484"/>
                </a:moveTo>
                <a:lnTo>
                  <a:pt x="7118" y="1484"/>
                </a:lnTo>
                <a:lnTo>
                  <a:pt x="7120" y="1484"/>
                </a:lnTo>
                <a:lnTo>
                  <a:pt x="7118" y="1482"/>
                </a:lnTo>
                <a:lnTo>
                  <a:pt x="7108" y="1480"/>
                </a:lnTo>
                <a:lnTo>
                  <a:pt x="7104" y="1480"/>
                </a:lnTo>
                <a:lnTo>
                  <a:pt x="7102" y="1480"/>
                </a:lnTo>
                <a:lnTo>
                  <a:pt x="7100" y="1484"/>
                </a:lnTo>
                <a:lnTo>
                  <a:pt x="7100" y="1488"/>
                </a:lnTo>
                <a:lnTo>
                  <a:pt x="7104" y="1490"/>
                </a:lnTo>
                <a:lnTo>
                  <a:pt x="7108" y="1488"/>
                </a:lnTo>
                <a:lnTo>
                  <a:pt x="7110" y="1488"/>
                </a:lnTo>
                <a:lnTo>
                  <a:pt x="7114" y="1486"/>
                </a:lnTo>
                <a:lnTo>
                  <a:pt x="7118" y="1484"/>
                </a:lnTo>
                <a:close/>
                <a:moveTo>
                  <a:pt x="6972" y="1606"/>
                </a:moveTo>
                <a:lnTo>
                  <a:pt x="6972" y="1606"/>
                </a:lnTo>
                <a:lnTo>
                  <a:pt x="6972" y="1604"/>
                </a:lnTo>
                <a:lnTo>
                  <a:pt x="6970" y="1604"/>
                </a:lnTo>
                <a:lnTo>
                  <a:pt x="6964" y="1604"/>
                </a:lnTo>
                <a:lnTo>
                  <a:pt x="6962" y="1604"/>
                </a:lnTo>
                <a:lnTo>
                  <a:pt x="6960" y="1606"/>
                </a:lnTo>
                <a:lnTo>
                  <a:pt x="6960" y="1608"/>
                </a:lnTo>
                <a:lnTo>
                  <a:pt x="6964" y="1610"/>
                </a:lnTo>
                <a:lnTo>
                  <a:pt x="6966" y="1612"/>
                </a:lnTo>
                <a:lnTo>
                  <a:pt x="6968" y="1612"/>
                </a:lnTo>
                <a:lnTo>
                  <a:pt x="6972" y="1606"/>
                </a:lnTo>
                <a:close/>
                <a:moveTo>
                  <a:pt x="6758" y="1246"/>
                </a:moveTo>
                <a:lnTo>
                  <a:pt x="6758" y="1246"/>
                </a:lnTo>
                <a:lnTo>
                  <a:pt x="6758" y="1248"/>
                </a:lnTo>
                <a:lnTo>
                  <a:pt x="6762" y="1248"/>
                </a:lnTo>
                <a:lnTo>
                  <a:pt x="6766" y="1246"/>
                </a:lnTo>
                <a:lnTo>
                  <a:pt x="6770" y="1244"/>
                </a:lnTo>
                <a:lnTo>
                  <a:pt x="6768" y="1242"/>
                </a:lnTo>
                <a:lnTo>
                  <a:pt x="6766" y="1240"/>
                </a:lnTo>
                <a:lnTo>
                  <a:pt x="6760" y="1242"/>
                </a:lnTo>
                <a:lnTo>
                  <a:pt x="6758" y="1246"/>
                </a:lnTo>
                <a:close/>
                <a:moveTo>
                  <a:pt x="6586" y="426"/>
                </a:moveTo>
                <a:lnTo>
                  <a:pt x="6586" y="426"/>
                </a:lnTo>
                <a:lnTo>
                  <a:pt x="6586" y="432"/>
                </a:lnTo>
                <a:lnTo>
                  <a:pt x="6588" y="438"/>
                </a:lnTo>
                <a:lnTo>
                  <a:pt x="6590" y="440"/>
                </a:lnTo>
                <a:lnTo>
                  <a:pt x="6594" y="444"/>
                </a:lnTo>
                <a:lnTo>
                  <a:pt x="6596" y="444"/>
                </a:lnTo>
                <a:lnTo>
                  <a:pt x="6596" y="446"/>
                </a:lnTo>
                <a:lnTo>
                  <a:pt x="6584" y="446"/>
                </a:lnTo>
                <a:lnTo>
                  <a:pt x="6570" y="448"/>
                </a:lnTo>
                <a:lnTo>
                  <a:pt x="6568" y="450"/>
                </a:lnTo>
                <a:lnTo>
                  <a:pt x="6570" y="452"/>
                </a:lnTo>
                <a:lnTo>
                  <a:pt x="6582" y="464"/>
                </a:lnTo>
                <a:lnTo>
                  <a:pt x="6608" y="488"/>
                </a:lnTo>
                <a:lnTo>
                  <a:pt x="6622" y="502"/>
                </a:lnTo>
                <a:lnTo>
                  <a:pt x="6634" y="508"/>
                </a:lnTo>
                <a:lnTo>
                  <a:pt x="6644" y="512"/>
                </a:lnTo>
                <a:lnTo>
                  <a:pt x="6654" y="510"/>
                </a:lnTo>
                <a:lnTo>
                  <a:pt x="6664" y="506"/>
                </a:lnTo>
                <a:lnTo>
                  <a:pt x="6676" y="498"/>
                </a:lnTo>
                <a:lnTo>
                  <a:pt x="6702" y="480"/>
                </a:lnTo>
                <a:lnTo>
                  <a:pt x="6722" y="470"/>
                </a:lnTo>
                <a:lnTo>
                  <a:pt x="6724" y="470"/>
                </a:lnTo>
                <a:lnTo>
                  <a:pt x="6726" y="472"/>
                </a:lnTo>
                <a:lnTo>
                  <a:pt x="6728" y="474"/>
                </a:lnTo>
                <a:lnTo>
                  <a:pt x="6732" y="478"/>
                </a:lnTo>
                <a:lnTo>
                  <a:pt x="6740" y="482"/>
                </a:lnTo>
                <a:lnTo>
                  <a:pt x="6756" y="484"/>
                </a:lnTo>
                <a:lnTo>
                  <a:pt x="6772" y="484"/>
                </a:lnTo>
                <a:lnTo>
                  <a:pt x="6780" y="486"/>
                </a:lnTo>
                <a:lnTo>
                  <a:pt x="6780" y="488"/>
                </a:lnTo>
                <a:lnTo>
                  <a:pt x="6778" y="490"/>
                </a:lnTo>
                <a:lnTo>
                  <a:pt x="6772" y="494"/>
                </a:lnTo>
                <a:lnTo>
                  <a:pt x="6742" y="504"/>
                </a:lnTo>
                <a:lnTo>
                  <a:pt x="6698" y="516"/>
                </a:lnTo>
                <a:lnTo>
                  <a:pt x="6678" y="522"/>
                </a:lnTo>
                <a:lnTo>
                  <a:pt x="6664" y="528"/>
                </a:lnTo>
                <a:lnTo>
                  <a:pt x="6656" y="534"/>
                </a:lnTo>
                <a:lnTo>
                  <a:pt x="6654" y="536"/>
                </a:lnTo>
                <a:lnTo>
                  <a:pt x="6656" y="538"/>
                </a:lnTo>
                <a:lnTo>
                  <a:pt x="6660" y="540"/>
                </a:lnTo>
                <a:lnTo>
                  <a:pt x="6674" y="542"/>
                </a:lnTo>
                <a:lnTo>
                  <a:pt x="6692" y="540"/>
                </a:lnTo>
                <a:lnTo>
                  <a:pt x="6718" y="538"/>
                </a:lnTo>
                <a:lnTo>
                  <a:pt x="6742" y="536"/>
                </a:lnTo>
                <a:lnTo>
                  <a:pt x="6756" y="538"/>
                </a:lnTo>
                <a:lnTo>
                  <a:pt x="6758" y="538"/>
                </a:lnTo>
                <a:lnTo>
                  <a:pt x="6760" y="540"/>
                </a:lnTo>
                <a:lnTo>
                  <a:pt x="6756" y="544"/>
                </a:lnTo>
                <a:lnTo>
                  <a:pt x="6748" y="550"/>
                </a:lnTo>
                <a:lnTo>
                  <a:pt x="6734" y="554"/>
                </a:lnTo>
                <a:lnTo>
                  <a:pt x="6720" y="558"/>
                </a:lnTo>
                <a:lnTo>
                  <a:pt x="6704" y="562"/>
                </a:lnTo>
                <a:lnTo>
                  <a:pt x="6678" y="568"/>
                </a:lnTo>
                <a:lnTo>
                  <a:pt x="6672" y="570"/>
                </a:lnTo>
                <a:lnTo>
                  <a:pt x="6668" y="574"/>
                </a:lnTo>
                <a:lnTo>
                  <a:pt x="6670" y="576"/>
                </a:lnTo>
                <a:lnTo>
                  <a:pt x="6676" y="580"/>
                </a:lnTo>
                <a:lnTo>
                  <a:pt x="6698" y="592"/>
                </a:lnTo>
                <a:lnTo>
                  <a:pt x="6712" y="596"/>
                </a:lnTo>
                <a:lnTo>
                  <a:pt x="6720" y="602"/>
                </a:lnTo>
                <a:lnTo>
                  <a:pt x="6732" y="614"/>
                </a:lnTo>
                <a:lnTo>
                  <a:pt x="6738" y="620"/>
                </a:lnTo>
                <a:lnTo>
                  <a:pt x="6744" y="624"/>
                </a:lnTo>
                <a:lnTo>
                  <a:pt x="6756" y="630"/>
                </a:lnTo>
                <a:lnTo>
                  <a:pt x="6774" y="636"/>
                </a:lnTo>
                <a:lnTo>
                  <a:pt x="6782" y="636"/>
                </a:lnTo>
                <a:lnTo>
                  <a:pt x="6790" y="636"/>
                </a:lnTo>
                <a:lnTo>
                  <a:pt x="6794" y="636"/>
                </a:lnTo>
                <a:lnTo>
                  <a:pt x="6798" y="632"/>
                </a:lnTo>
                <a:lnTo>
                  <a:pt x="6800" y="628"/>
                </a:lnTo>
                <a:lnTo>
                  <a:pt x="6802" y="624"/>
                </a:lnTo>
                <a:lnTo>
                  <a:pt x="6804" y="612"/>
                </a:lnTo>
                <a:lnTo>
                  <a:pt x="6804" y="598"/>
                </a:lnTo>
                <a:lnTo>
                  <a:pt x="6808" y="586"/>
                </a:lnTo>
                <a:lnTo>
                  <a:pt x="6812" y="580"/>
                </a:lnTo>
                <a:lnTo>
                  <a:pt x="6816" y="574"/>
                </a:lnTo>
                <a:lnTo>
                  <a:pt x="6822" y="570"/>
                </a:lnTo>
                <a:lnTo>
                  <a:pt x="6830" y="566"/>
                </a:lnTo>
                <a:lnTo>
                  <a:pt x="6844" y="560"/>
                </a:lnTo>
                <a:lnTo>
                  <a:pt x="6850" y="554"/>
                </a:lnTo>
                <a:lnTo>
                  <a:pt x="6850" y="548"/>
                </a:lnTo>
                <a:lnTo>
                  <a:pt x="6848" y="542"/>
                </a:lnTo>
                <a:lnTo>
                  <a:pt x="6846" y="536"/>
                </a:lnTo>
                <a:lnTo>
                  <a:pt x="6846" y="530"/>
                </a:lnTo>
                <a:lnTo>
                  <a:pt x="6848" y="528"/>
                </a:lnTo>
                <a:lnTo>
                  <a:pt x="6850" y="526"/>
                </a:lnTo>
                <a:lnTo>
                  <a:pt x="6860" y="522"/>
                </a:lnTo>
                <a:lnTo>
                  <a:pt x="6866" y="520"/>
                </a:lnTo>
                <a:lnTo>
                  <a:pt x="6872" y="516"/>
                </a:lnTo>
                <a:lnTo>
                  <a:pt x="6874" y="514"/>
                </a:lnTo>
                <a:lnTo>
                  <a:pt x="6876" y="510"/>
                </a:lnTo>
                <a:lnTo>
                  <a:pt x="6878" y="502"/>
                </a:lnTo>
                <a:lnTo>
                  <a:pt x="6878" y="494"/>
                </a:lnTo>
                <a:lnTo>
                  <a:pt x="6880" y="488"/>
                </a:lnTo>
                <a:lnTo>
                  <a:pt x="6882" y="484"/>
                </a:lnTo>
                <a:lnTo>
                  <a:pt x="6886" y="482"/>
                </a:lnTo>
                <a:lnTo>
                  <a:pt x="6890" y="478"/>
                </a:lnTo>
                <a:lnTo>
                  <a:pt x="6898" y="476"/>
                </a:lnTo>
                <a:lnTo>
                  <a:pt x="6918" y="474"/>
                </a:lnTo>
                <a:lnTo>
                  <a:pt x="6956" y="468"/>
                </a:lnTo>
                <a:lnTo>
                  <a:pt x="6968" y="466"/>
                </a:lnTo>
                <a:lnTo>
                  <a:pt x="6974" y="464"/>
                </a:lnTo>
                <a:lnTo>
                  <a:pt x="6974" y="462"/>
                </a:lnTo>
                <a:lnTo>
                  <a:pt x="6974" y="460"/>
                </a:lnTo>
                <a:lnTo>
                  <a:pt x="6970" y="456"/>
                </a:lnTo>
                <a:lnTo>
                  <a:pt x="6958" y="452"/>
                </a:lnTo>
                <a:lnTo>
                  <a:pt x="6944" y="448"/>
                </a:lnTo>
                <a:lnTo>
                  <a:pt x="6928" y="444"/>
                </a:lnTo>
                <a:lnTo>
                  <a:pt x="6920" y="440"/>
                </a:lnTo>
                <a:lnTo>
                  <a:pt x="6910" y="434"/>
                </a:lnTo>
                <a:lnTo>
                  <a:pt x="6908" y="432"/>
                </a:lnTo>
                <a:lnTo>
                  <a:pt x="6904" y="432"/>
                </a:lnTo>
                <a:lnTo>
                  <a:pt x="6886" y="430"/>
                </a:lnTo>
                <a:lnTo>
                  <a:pt x="6876" y="430"/>
                </a:lnTo>
                <a:lnTo>
                  <a:pt x="6870" y="428"/>
                </a:lnTo>
                <a:lnTo>
                  <a:pt x="6868" y="424"/>
                </a:lnTo>
                <a:lnTo>
                  <a:pt x="6868" y="418"/>
                </a:lnTo>
                <a:lnTo>
                  <a:pt x="6868" y="414"/>
                </a:lnTo>
                <a:lnTo>
                  <a:pt x="6866" y="406"/>
                </a:lnTo>
                <a:lnTo>
                  <a:pt x="6862" y="400"/>
                </a:lnTo>
                <a:lnTo>
                  <a:pt x="6856" y="394"/>
                </a:lnTo>
                <a:lnTo>
                  <a:pt x="6846" y="392"/>
                </a:lnTo>
                <a:lnTo>
                  <a:pt x="6840" y="394"/>
                </a:lnTo>
                <a:lnTo>
                  <a:pt x="6836" y="398"/>
                </a:lnTo>
                <a:lnTo>
                  <a:pt x="6832" y="404"/>
                </a:lnTo>
                <a:lnTo>
                  <a:pt x="6830" y="414"/>
                </a:lnTo>
                <a:lnTo>
                  <a:pt x="6828" y="414"/>
                </a:lnTo>
                <a:lnTo>
                  <a:pt x="6826" y="410"/>
                </a:lnTo>
                <a:lnTo>
                  <a:pt x="6824" y="402"/>
                </a:lnTo>
                <a:lnTo>
                  <a:pt x="6824" y="396"/>
                </a:lnTo>
                <a:lnTo>
                  <a:pt x="6826" y="390"/>
                </a:lnTo>
                <a:lnTo>
                  <a:pt x="6830" y="388"/>
                </a:lnTo>
                <a:lnTo>
                  <a:pt x="6834" y="382"/>
                </a:lnTo>
                <a:lnTo>
                  <a:pt x="6836" y="382"/>
                </a:lnTo>
                <a:lnTo>
                  <a:pt x="6836" y="380"/>
                </a:lnTo>
                <a:lnTo>
                  <a:pt x="6816" y="370"/>
                </a:lnTo>
                <a:lnTo>
                  <a:pt x="6808" y="368"/>
                </a:lnTo>
                <a:lnTo>
                  <a:pt x="6792" y="368"/>
                </a:lnTo>
                <a:lnTo>
                  <a:pt x="6784" y="368"/>
                </a:lnTo>
                <a:lnTo>
                  <a:pt x="6778" y="366"/>
                </a:lnTo>
                <a:lnTo>
                  <a:pt x="6768" y="360"/>
                </a:lnTo>
                <a:lnTo>
                  <a:pt x="6766" y="358"/>
                </a:lnTo>
                <a:lnTo>
                  <a:pt x="6760" y="356"/>
                </a:lnTo>
                <a:lnTo>
                  <a:pt x="6754" y="358"/>
                </a:lnTo>
                <a:lnTo>
                  <a:pt x="6746" y="362"/>
                </a:lnTo>
                <a:lnTo>
                  <a:pt x="6742" y="366"/>
                </a:lnTo>
                <a:lnTo>
                  <a:pt x="6740" y="370"/>
                </a:lnTo>
                <a:lnTo>
                  <a:pt x="6740" y="376"/>
                </a:lnTo>
                <a:lnTo>
                  <a:pt x="6740" y="382"/>
                </a:lnTo>
                <a:lnTo>
                  <a:pt x="6746" y="396"/>
                </a:lnTo>
                <a:lnTo>
                  <a:pt x="6752" y="412"/>
                </a:lnTo>
                <a:lnTo>
                  <a:pt x="6768" y="438"/>
                </a:lnTo>
                <a:lnTo>
                  <a:pt x="6770" y="446"/>
                </a:lnTo>
                <a:lnTo>
                  <a:pt x="6770" y="448"/>
                </a:lnTo>
                <a:lnTo>
                  <a:pt x="6768" y="450"/>
                </a:lnTo>
                <a:lnTo>
                  <a:pt x="6764" y="450"/>
                </a:lnTo>
                <a:lnTo>
                  <a:pt x="6760" y="446"/>
                </a:lnTo>
                <a:lnTo>
                  <a:pt x="6752" y="438"/>
                </a:lnTo>
                <a:lnTo>
                  <a:pt x="6732" y="412"/>
                </a:lnTo>
                <a:lnTo>
                  <a:pt x="6720" y="400"/>
                </a:lnTo>
                <a:lnTo>
                  <a:pt x="6710" y="388"/>
                </a:lnTo>
                <a:lnTo>
                  <a:pt x="6704" y="386"/>
                </a:lnTo>
                <a:lnTo>
                  <a:pt x="6698" y="382"/>
                </a:lnTo>
                <a:lnTo>
                  <a:pt x="6694" y="382"/>
                </a:lnTo>
                <a:lnTo>
                  <a:pt x="6688" y="382"/>
                </a:lnTo>
                <a:lnTo>
                  <a:pt x="6684" y="384"/>
                </a:lnTo>
                <a:lnTo>
                  <a:pt x="6680" y="388"/>
                </a:lnTo>
                <a:lnTo>
                  <a:pt x="6674" y="396"/>
                </a:lnTo>
                <a:lnTo>
                  <a:pt x="6672" y="406"/>
                </a:lnTo>
                <a:lnTo>
                  <a:pt x="6670" y="414"/>
                </a:lnTo>
                <a:lnTo>
                  <a:pt x="6670" y="424"/>
                </a:lnTo>
                <a:lnTo>
                  <a:pt x="6668" y="424"/>
                </a:lnTo>
                <a:lnTo>
                  <a:pt x="6666" y="416"/>
                </a:lnTo>
                <a:lnTo>
                  <a:pt x="6660" y="408"/>
                </a:lnTo>
                <a:lnTo>
                  <a:pt x="6652" y="402"/>
                </a:lnTo>
                <a:lnTo>
                  <a:pt x="6644" y="398"/>
                </a:lnTo>
                <a:lnTo>
                  <a:pt x="6638" y="396"/>
                </a:lnTo>
                <a:lnTo>
                  <a:pt x="6634" y="394"/>
                </a:lnTo>
                <a:lnTo>
                  <a:pt x="6634" y="392"/>
                </a:lnTo>
                <a:lnTo>
                  <a:pt x="6646" y="390"/>
                </a:lnTo>
                <a:lnTo>
                  <a:pt x="6656" y="386"/>
                </a:lnTo>
                <a:lnTo>
                  <a:pt x="6664" y="384"/>
                </a:lnTo>
                <a:lnTo>
                  <a:pt x="6668" y="380"/>
                </a:lnTo>
                <a:lnTo>
                  <a:pt x="6668" y="376"/>
                </a:lnTo>
                <a:lnTo>
                  <a:pt x="6668" y="374"/>
                </a:lnTo>
                <a:lnTo>
                  <a:pt x="6662" y="374"/>
                </a:lnTo>
                <a:lnTo>
                  <a:pt x="6654" y="374"/>
                </a:lnTo>
                <a:lnTo>
                  <a:pt x="6642" y="376"/>
                </a:lnTo>
                <a:lnTo>
                  <a:pt x="6630" y="380"/>
                </a:lnTo>
                <a:lnTo>
                  <a:pt x="6622" y="380"/>
                </a:lnTo>
                <a:lnTo>
                  <a:pt x="6618" y="378"/>
                </a:lnTo>
                <a:lnTo>
                  <a:pt x="6614" y="376"/>
                </a:lnTo>
                <a:lnTo>
                  <a:pt x="6612" y="374"/>
                </a:lnTo>
                <a:lnTo>
                  <a:pt x="6610" y="374"/>
                </a:lnTo>
                <a:lnTo>
                  <a:pt x="6606" y="374"/>
                </a:lnTo>
                <a:lnTo>
                  <a:pt x="6600" y="378"/>
                </a:lnTo>
                <a:lnTo>
                  <a:pt x="6594" y="382"/>
                </a:lnTo>
                <a:lnTo>
                  <a:pt x="6590" y="382"/>
                </a:lnTo>
                <a:lnTo>
                  <a:pt x="6586" y="380"/>
                </a:lnTo>
                <a:lnTo>
                  <a:pt x="6584" y="378"/>
                </a:lnTo>
                <a:lnTo>
                  <a:pt x="6580" y="376"/>
                </a:lnTo>
                <a:lnTo>
                  <a:pt x="6576" y="374"/>
                </a:lnTo>
                <a:lnTo>
                  <a:pt x="6568" y="376"/>
                </a:lnTo>
                <a:lnTo>
                  <a:pt x="6558" y="382"/>
                </a:lnTo>
                <a:lnTo>
                  <a:pt x="6548" y="388"/>
                </a:lnTo>
                <a:lnTo>
                  <a:pt x="6542" y="394"/>
                </a:lnTo>
                <a:lnTo>
                  <a:pt x="6538" y="400"/>
                </a:lnTo>
                <a:lnTo>
                  <a:pt x="6538" y="404"/>
                </a:lnTo>
                <a:lnTo>
                  <a:pt x="6542" y="410"/>
                </a:lnTo>
                <a:lnTo>
                  <a:pt x="6546" y="416"/>
                </a:lnTo>
                <a:lnTo>
                  <a:pt x="6556" y="428"/>
                </a:lnTo>
                <a:lnTo>
                  <a:pt x="6562" y="434"/>
                </a:lnTo>
                <a:lnTo>
                  <a:pt x="6568" y="434"/>
                </a:lnTo>
                <a:lnTo>
                  <a:pt x="6574" y="432"/>
                </a:lnTo>
                <a:lnTo>
                  <a:pt x="6580" y="428"/>
                </a:lnTo>
                <a:lnTo>
                  <a:pt x="6586" y="420"/>
                </a:lnTo>
                <a:lnTo>
                  <a:pt x="6588" y="420"/>
                </a:lnTo>
                <a:lnTo>
                  <a:pt x="6586" y="426"/>
                </a:lnTo>
                <a:close/>
                <a:moveTo>
                  <a:pt x="6576" y="498"/>
                </a:moveTo>
                <a:lnTo>
                  <a:pt x="6576" y="498"/>
                </a:lnTo>
                <a:lnTo>
                  <a:pt x="6590" y="504"/>
                </a:lnTo>
                <a:lnTo>
                  <a:pt x="6596" y="506"/>
                </a:lnTo>
                <a:lnTo>
                  <a:pt x="6598" y="504"/>
                </a:lnTo>
                <a:lnTo>
                  <a:pt x="6596" y="498"/>
                </a:lnTo>
                <a:lnTo>
                  <a:pt x="6590" y="492"/>
                </a:lnTo>
                <a:lnTo>
                  <a:pt x="6584" y="486"/>
                </a:lnTo>
                <a:lnTo>
                  <a:pt x="6578" y="482"/>
                </a:lnTo>
                <a:lnTo>
                  <a:pt x="6572" y="480"/>
                </a:lnTo>
                <a:lnTo>
                  <a:pt x="6566" y="478"/>
                </a:lnTo>
                <a:lnTo>
                  <a:pt x="6562" y="474"/>
                </a:lnTo>
                <a:lnTo>
                  <a:pt x="6554" y="462"/>
                </a:lnTo>
                <a:lnTo>
                  <a:pt x="6550" y="456"/>
                </a:lnTo>
                <a:lnTo>
                  <a:pt x="6546" y="452"/>
                </a:lnTo>
                <a:lnTo>
                  <a:pt x="6540" y="448"/>
                </a:lnTo>
                <a:lnTo>
                  <a:pt x="6534" y="450"/>
                </a:lnTo>
                <a:lnTo>
                  <a:pt x="6530" y="454"/>
                </a:lnTo>
                <a:lnTo>
                  <a:pt x="6532" y="458"/>
                </a:lnTo>
                <a:lnTo>
                  <a:pt x="6544" y="480"/>
                </a:lnTo>
                <a:lnTo>
                  <a:pt x="6550" y="490"/>
                </a:lnTo>
                <a:lnTo>
                  <a:pt x="6552" y="492"/>
                </a:lnTo>
                <a:lnTo>
                  <a:pt x="6554" y="490"/>
                </a:lnTo>
                <a:lnTo>
                  <a:pt x="6556" y="490"/>
                </a:lnTo>
                <a:lnTo>
                  <a:pt x="6560" y="490"/>
                </a:lnTo>
                <a:lnTo>
                  <a:pt x="6568" y="492"/>
                </a:lnTo>
                <a:lnTo>
                  <a:pt x="6576" y="498"/>
                </a:lnTo>
                <a:close/>
                <a:moveTo>
                  <a:pt x="6840" y="358"/>
                </a:moveTo>
                <a:lnTo>
                  <a:pt x="6840" y="358"/>
                </a:lnTo>
                <a:lnTo>
                  <a:pt x="6848" y="362"/>
                </a:lnTo>
                <a:lnTo>
                  <a:pt x="6850" y="364"/>
                </a:lnTo>
                <a:lnTo>
                  <a:pt x="6848" y="366"/>
                </a:lnTo>
                <a:lnTo>
                  <a:pt x="6846" y="366"/>
                </a:lnTo>
                <a:lnTo>
                  <a:pt x="6844" y="368"/>
                </a:lnTo>
                <a:lnTo>
                  <a:pt x="6846" y="370"/>
                </a:lnTo>
                <a:lnTo>
                  <a:pt x="6850" y="374"/>
                </a:lnTo>
                <a:lnTo>
                  <a:pt x="6860" y="380"/>
                </a:lnTo>
                <a:lnTo>
                  <a:pt x="6870" y="384"/>
                </a:lnTo>
                <a:lnTo>
                  <a:pt x="6880" y="386"/>
                </a:lnTo>
                <a:lnTo>
                  <a:pt x="6888" y="386"/>
                </a:lnTo>
                <a:lnTo>
                  <a:pt x="6898" y="384"/>
                </a:lnTo>
                <a:lnTo>
                  <a:pt x="6922" y="380"/>
                </a:lnTo>
                <a:lnTo>
                  <a:pt x="6936" y="378"/>
                </a:lnTo>
                <a:lnTo>
                  <a:pt x="6954" y="376"/>
                </a:lnTo>
                <a:lnTo>
                  <a:pt x="6980" y="376"/>
                </a:lnTo>
                <a:lnTo>
                  <a:pt x="6982" y="378"/>
                </a:lnTo>
                <a:lnTo>
                  <a:pt x="6980" y="380"/>
                </a:lnTo>
                <a:lnTo>
                  <a:pt x="6958" y="384"/>
                </a:lnTo>
                <a:lnTo>
                  <a:pt x="6920" y="392"/>
                </a:lnTo>
                <a:lnTo>
                  <a:pt x="6904" y="396"/>
                </a:lnTo>
                <a:lnTo>
                  <a:pt x="6900" y="398"/>
                </a:lnTo>
                <a:lnTo>
                  <a:pt x="6900" y="400"/>
                </a:lnTo>
                <a:lnTo>
                  <a:pt x="6902" y="402"/>
                </a:lnTo>
                <a:lnTo>
                  <a:pt x="6904" y="402"/>
                </a:lnTo>
                <a:lnTo>
                  <a:pt x="6916" y="406"/>
                </a:lnTo>
                <a:lnTo>
                  <a:pt x="6954" y="410"/>
                </a:lnTo>
                <a:lnTo>
                  <a:pt x="6992" y="412"/>
                </a:lnTo>
                <a:lnTo>
                  <a:pt x="7008" y="414"/>
                </a:lnTo>
                <a:lnTo>
                  <a:pt x="7022" y="418"/>
                </a:lnTo>
                <a:lnTo>
                  <a:pt x="7044" y="428"/>
                </a:lnTo>
                <a:lnTo>
                  <a:pt x="7054" y="430"/>
                </a:lnTo>
                <a:lnTo>
                  <a:pt x="7064" y="432"/>
                </a:lnTo>
                <a:lnTo>
                  <a:pt x="7074" y="430"/>
                </a:lnTo>
                <a:lnTo>
                  <a:pt x="7086" y="424"/>
                </a:lnTo>
                <a:lnTo>
                  <a:pt x="7096" y="416"/>
                </a:lnTo>
                <a:lnTo>
                  <a:pt x="7104" y="412"/>
                </a:lnTo>
                <a:lnTo>
                  <a:pt x="7108" y="412"/>
                </a:lnTo>
                <a:lnTo>
                  <a:pt x="7114" y="412"/>
                </a:lnTo>
                <a:lnTo>
                  <a:pt x="7124" y="416"/>
                </a:lnTo>
                <a:lnTo>
                  <a:pt x="7130" y="416"/>
                </a:lnTo>
                <a:lnTo>
                  <a:pt x="7140" y="414"/>
                </a:lnTo>
                <a:lnTo>
                  <a:pt x="7148" y="410"/>
                </a:lnTo>
                <a:lnTo>
                  <a:pt x="7152" y="406"/>
                </a:lnTo>
                <a:lnTo>
                  <a:pt x="7154" y="402"/>
                </a:lnTo>
                <a:lnTo>
                  <a:pt x="7154" y="398"/>
                </a:lnTo>
                <a:lnTo>
                  <a:pt x="7156" y="394"/>
                </a:lnTo>
                <a:lnTo>
                  <a:pt x="7160" y="388"/>
                </a:lnTo>
                <a:lnTo>
                  <a:pt x="7172" y="382"/>
                </a:lnTo>
                <a:lnTo>
                  <a:pt x="7190" y="376"/>
                </a:lnTo>
                <a:lnTo>
                  <a:pt x="7202" y="370"/>
                </a:lnTo>
                <a:lnTo>
                  <a:pt x="7206" y="366"/>
                </a:lnTo>
                <a:lnTo>
                  <a:pt x="7206" y="360"/>
                </a:lnTo>
                <a:lnTo>
                  <a:pt x="7202" y="356"/>
                </a:lnTo>
                <a:lnTo>
                  <a:pt x="7194" y="350"/>
                </a:lnTo>
                <a:lnTo>
                  <a:pt x="7186" y="348"/>
                </a:lnTo>
                <a:lnTo>
                  <a:pt x="7178" y="346"/>
                </a:lnTo>
                <a:lnTo>
                  <a:pt x="7168" y="346"/>
                </a:lnTo>
                <a:lnTo>
                  <a:pt x="7152" y="346"/>
                </a:lnTo>
                <a:lnTo>
                  <a:pt x="7136" y="342"/>
                </a:lnTo>
                <a:lnTo>
                  <a:pt x="7116" y="336"/>
                </a:lnTo>
                <a:lnTo>
                  <a:pt x="7090" y="330"/>
                </a:lnTo>
                <a:lnTo>
                  <a:pt x="7080" y="330"/>
                </a:lnTo>
                <a:lnTo>
                  <a:pt x="7072" y="330"/>
                </a:lnTo>
                <a:lnTo>
                  <a:pt x="7068" y="334"/>
                </a:lnTo>
                <a:lnTo>
                  <a:pt x="7066" y="338"/>
                </a:lnTo>
                <a:lnTo>
                  <a:pt x="7062" y="344"/>
                </a:lnTo>
                <a:lnTo>
                  <a:pt x="7058" y="346"/>
                </a:lnTo>
                <a:lnTo>
                  <a:pt x="7050" y="346"/>
                </a:lnTo>
                <a:lnTo>
                  <a:pt x="7044" y="344"/>
                </a:lnTo>
                <a:lnTo>
                  <a:pt x="7042" y="342"/>
                </a:lnTo>
                <a:lnTo>
                  <a:pt x="7042" y="338"/>
                </a:lnTo>
                <a:lnTo>
                  <a:pt x="7044" y="334"/>
                </a:lnTo>
                <a:lnTo>
                  <a:pt x="7046" y="326"/>
                </a:lnTo>
                <a:lnTo>
                  <a:pt x="7046" y="324"/>
                </a:lnTo>
                <a:lnTo>
                  <a:pt x="7044" y="320"/>
                </a:lnTo>
                <a:lnTo>
                  <a:pt x="7034" y="318"/>
                </a:lnTo>
                <a:lnTo>
                  <a:pt x="7028" y="318"/>
                </a:lnTo>
                <a:lnTo>
                  <a:pt x="7024" y="318"/>
                </a:lnTo>
                <a:lnTo>
                  <a:pt x="7020" y="322"/>
                </a:lnTo>
                <a:lnTo>
                  <a:pt x="7016" y="326"/>
                </a:lnTo>
                <a:lnTo>
                  <a:pt x="7012" y="332"/>
                </a:lnTo>
                <a:lnTo>
                  <a:pt x="7012" y="340"/>
                </a:lnTo>
                <a:lnTo>
                  <a:pt x="7010" y="354"/>
                </a:lnTo>
                <a:lnTo>
                  <a:pt x="7008" y="356"/>
                </a:lnTo>
                <a:lnTo>
                  <a:pt x="7006" y="358"/>
                </a:lnTo>
                <a:lnTo>
                  <a:pt x="7002" y="356"/>
                </a:lnTo>
                <a:lnTo>
                  <a:pt x="6998" y="354"/>
                </a:lnTo>
                <a:lnTo>
                  <a:pt x="6990" y="342"/>
                </a:lnTo>
                <a:lnTo>
                  <a:pt x="6984" y="336"/>
                </a:lnTo>
                <a:lnTo>
                  <a:pt x="6980" y="334"/>
                </a:lnTo>
                <a:lnTo>
                  <a:pt x="6976" y="334"/>
                </a:lnTo>
                <a:lnTo>
                  <a:pt x="6970" y="336"/>
                </a:lnTo>
                <a:lnTo>
                  <a:pt x="6964" y="336"/>
                </a:lnTo>
                <a:lnTo>
                  <a:pt x="6952" y="336"/>
                </a:lnTo>
                <a:lnTo>
                  <a:pt x="6938" y="332"/>
                </a:lnTo>
                <a:lnTo>
                  <a:pt x="6918" y="326"/>
                </a:lnTo>
                <a:lnTo>
                  <a:pt x="6900" y="320"/>
                </a:lnTo>
                <a:lnTo>
                  <a:pt x="6894" y="318"/>
                </a:lnTo>
                <a:lnTo>
                  <a:pt x="6892" y="320"/>
                </a:lnTo>
                <a:lnTo>
                  <a:pt x="6892" y="322"/>
                </a:lnTo>
                <a:lnTo>
                  <a:pt x="6896" y="328"/>
                </a:lnTo>
                <a:lnTo>
                  <a:pt x="6900" y="334"/>
                </a:lnTo>
                <a:lnTo>
                  <a:pt x="6902" y="338"/>
                </a:lnTo>
                <a:lnTo>
                  <a:pt x="6900" y="340"/>
                </a:lnTo>
                <a:lnTo>
                  <a:pt x="6898" y="338"/>
                </a:lnTo>
                <a:lnTo>
                  <a:pt x="6884" y="334"/>
                </a:lnTo>
                <a:lnTo>
                  <a:pt x="6872" y="328"/>
                </a:lnTo>
                <a:lnTo>
                  <a:pt x="6868" y="328"/>
                </a:lnTo>
                <a:lnTo>
                  <a:pt x="6868" y="332"/>
                </a:lnTo>
                <a:lnTo>
                  <a:pt x="6872" y="336"/>
                </a:lnTo>
                <a:lnTo>
                  <a:pt x="6876" y="342"/>
                </a:lnTo>
                <a:lnTo>
                  <a:pt x="6878" y="346"/>
                </a:lnTo>
                <a:lnTo>
                  <a:pt x="6878" y="348"/>
                </a:lnTo>
                <a:lnTo>
                  <a:pt x="6876" y="348"/>
                </a:lnTo>
                <a:lnTo>
                  <a:pt x="6864" y="346"/>
                </a:lnTo>
                <a:lnTo>
                  <a:pt x="6850" y="342"/>
                </a:lnTo>
                <a:lnTo>
                  <a:pt x="6840" y="342"/>
                </a:lnTo>
                <a:lnTo>
                  <a:pt x="6832" y="342"/>
                </a:lnTo>
                <a:lnTo>
                  <a:pt x="6828" y="344"/>
                </a:lnTo>
                <a:lnTo>
                  <a:pt x="6826" y="346"/>
                </a:lnTo>
                <a:lnTo>
                  <a:pt x="6828" y="350"/>
                </a:lnTo>
                <a:lnTo>
                  <a:pt x="6832" y="354"/>
                </a:lnTo>
                <a:lnTo>
                  <a:pt x="6840" y="358"/>
                </a:lnTo>
                <a:close/>
                <a:moveTo>
                  <a:pt x="7084" y="1064"/>
                </a:moveTo>
                <a:lnTo>
                  <a:pt x="7084" y="1064"/>
                </a:lnTo>
                <a:lnTo>
                  <a:pt x="7080" y="1062"/>
                </a:lnTo>
                <a:lnTo>
                  <a:pt x="7076" y="1062"/>
                </a:lnTo>
                <a:lnTo>
                  <a:pt x="7074" y="1062"/>
                </a:lnTo>
                <a:lnTo>
                  <a:pt x="7074" y="1064"/>
                </a:lnTo>
                <a:lnTo>
                  <a:pt x="7078" y="1066"/>
                </a:lnTo>
                <a:lnTo>
                  <a:pt x="7082" y="1068"/>
                </a:lnTo>
                <a:lnTo>
                  <a:pt x="7086" y="1066"/>
                </a:lnTo>
                <a:lnTo>
                  <a:pt x="7084" y="1064"/>
                </a:lnTo>
                <a:close/>
                <a:moveTo>
                  <a:pt x="6940" y="1148"/>
                </a:moveTo>
                <a:lnTo>
                  <a:pt x="6940" y="1148"/>
                </a:lnTo>
                <a:lnTo>
                  <a:pt x="6944" y="1144"/>
                </a:lnTo>
                <a:lnTo>
                  <a:pt x="6946" y="1140"/>
                </a:lnTo>
                <a:lnTo>
                  <a:pt x="6944" y="1138"/>
                </a:lnTo>
                <a:lnTo>
                  <a:pt x="6942" y="1138"/>
                </a:lnTo>
                <a:lnTo>
                  <a:pt x="6940" y="1142"/>
                </a:lnTo>
                <a:lnTo>
                  <a:pt x="6938" y="1146"/>
                </a:lnTo>
                <a:lnTo>
                  <a:pt x="6938" y="1148"/>
                </a:lnTo>
                <a:lnTo>
                  <a:pt x="6940" y="1148"/>
                </a:lnTo>
                <a:close/>
                <a:moveTo>
                  <a:pt x="6956" y="1136"/>
                </a:moveTo>
                <a:lnTo>
                  <a:pt x="6956" y="1136"/>
                </a:lnTo>
                <a:lnTo>
                  <a:pt x="6958" y="1136"/>
                </a:lnTo>
                <a:lnTo>
                  <a:pt x="6958" y="1134"/>
                </a:lnTo>
                <a:lnTo>
                  <a:pt x="6954" y="1132"/>
                </a:lnTo>
                <a:lnTo>
                  <a:pt x="6952" y="1130"/>
                </a:lnTo>
                <a:lnTo>
                  <a:pt x="6948" y="1132"/>
                </a:lnTo>
                <a:lnTo>
                  <a:pt x="6948" y="1134"/>
                </a:lnTo>
                <a:lnTo>
                  <a:pt x="6950" y="1136"/>
                </a:lnTo>
                <a:lnTo>
                  <a:pt x="6956" y="1136"/>
                </a:lnTo>
                <a:close/>
                <a:moveTo>
                  <a:pt x="6912" y="1136"/>
                </a:moveTo>
                <a:lnTo>
                  <a:pt x="6912" y="1136"/>
                </a:lnTo>
                <a:lnTo>
                  <a:pt x="6910" y="1134"/>
                </a:lnTo>
                <a:lnTo>
                  <a:pt x="6906" y="1136"/>
                </a:lnTo>
                <a:lnTo>
                  <a:pt x="6902" y="1138"/>
                </a:lnTo>
                <a:lnTo>
                  <a:pt x="6898" y="1142"/>
                </a:lnTo>
                <a:lnTo>
                  <a:pt x="6898" y="1144"/>
                </a:lnTo>
                <a:lnTo>
                  <a:pt x="6900" y="1144"/>
                </a:lnTo>
                <a:lnTo>
                  <a:pt x="6904" y="1142"/>
                </a:lnTo>
                <a:lnTo>
                  <a:pt x="6908" y="1138"/>
                </a:lnTo>
                <a:lnTo>
                  <a:pt x="6912" y="1136"/>
                </a:lnTo>
                <a:close/>
                <a:moveTo>
                  <a:pt x="6886" y="1114"/>
                </a:moveTo>
                <a:lnTo>
                  <a:pt x="6886" y="1114"/>
                </a:lnTo>
                <a:lnTo>
                  <a:pt x="6882" y="1116"/>
                </a:lnTo>
                <a:lnTo>
                  <a:pt x="6880" y="1118"/>
                </a:lnTo>
                <a:lnTo>
                  <a:pt x="6878" y="1122"/>
                </a:lnTo>
                <a:lnTo>
                  <a:pt x="6878" y="1124"/>
                </a:lnTo>
                <a:lnTo>
                  <a:pt x="6880" y="1124"/>
                </a:lnTo>
                <a:lnTo>
                  <a:pt x="6884" y="1122"/>
                </a:lnTo>
                <a:lnTo>
                  <a:pt x="6886" y="1120"/>
                </a:lnTo>
                <a:lnTo>
                  <a:pt x="6886" y="1118"/>
                </a:lnTo>
                <a:lnTo>
                  <a:pt x="6886" y="1114"/>
                </a:lnTo>
                <a:close/>
                <a:moveTo>
                  <a:pt x="6874" y="1126"/>
                </a:moveTo>
                <a:lnTo>
                  <a:pt x="6874" y="1126"/>
                </a:lnTo>
                <a:lnTo>
                  <a:pt x="6872" y="1124"/>
                </a:lnTo>
                <a:lnTo>
                  <a:pt x="6870" y="1126"/>
                </a:lnTo>
                <a:lnTo>
                  <a:pt x="6868" y="1126"/>
                </a:lnTo>
                <a:lnTo>
                  <a:pt x="6866" y="1126"/>
                </a:lnTo>
                <a:lnTo>
                  <a:pt x="6864" y="1126"/>
                </a:lnTo>
                <a:lnTo>
                  <a:pt x="6862" y="1128"/>
                </a:lnTo>
                <a:lnTo>
                  <a:pt x="6862" y="1130"/>
                </a:lnTo>
                <a:lnTo>
                  <a:pt x="6862" y="1132"/>
                </a:lnTo>
                <a:lnTo>
                  <a:pt x="6864" y="1132"/>
                </a:lnTo>
                <a:lnTo>
                  <a:pt x="6868" y="1130"/>
                </a:lnTo>
                <a:lnTo>
                  <a:pt x="6872" y="1128"/>
                </a:lnTo>
                <a:lnTo>
                  <a:pt x="6874" y="1126"/>
                </a:lnTo>
                <a:close/>
                <a:moveTo>
                  <a:pt x="6800" y="1216"/>
                </a:moveTo>
                <a:lnTo>
                  <a:pt x="6800" y="1216"/>
                </a:lnTo>
                <a:lnTo>
                  <a:pt x="6804" y="1216"/>
                </a:lnTo>
                <a:lnTo>
                  <a:pt x="6808" y="1216"/>
                </a:lnTo>
                <a:lnTo>
                  <a:pt x="6810" y="1214"/>
                </a:lnTo>
                <a:lnTo>
                  <a:pt x="6808" y="1212"/>
                </a:lnTo>
                <a:lnTo>
                  <a:pt x="6804" y="1210"/>
                </a:lnTo>
                <a:lnTo>
                  <a:pt x="6802" y="1212"/>
                </a:lnTo>
                <a:lnTo>
                  <a:pt x="6800" y="1214"/>
                </a:lnTo>
                <a:lnTo>
                  <a:pt x="6800" y="1216"/>
                </a:lnTo>
                <a:close/>
                <a:moveTo>
                  <a:pt x="6786" y="1222"/>
                </a:moveTo>
                <a:lnTo>
                  <a:pt x="6786" y="1222"/>
                </a:lnTo>
                <a:lnTo>
                  <a:pt x="6786" y="1224"/>
                </a:lnTo>
                <a:lnTo>
                  <a:pt x="6788" y="1226"/>
                </a:lnTo>
                <a:lnTo>
                  <a:pt x="6796" y="1224"/>
                </a:lnTo>
                <a:lnTo>
                  <a:pt x="6798" y="1224"/>
                </a:lnTo>
                <a:lnTo>
                  <a:pt x="6798" y="1222"/>
                </a:lnTo>
                <a:lnTo>
                  <a:pt x="6796" y="1220"/>
                </a:lnTo>
                <a:lnTo>
                  <a:pt x="6790" y="1218"/>
                </a:lnTo>
                <a:lnTo>
                  <a:pt x="6788" y="1220"/>
                </a:lnTo>
                <a:lnTo>
                  <a:pt x="6786" y="1222"/>
                </a:lnTo>
                <a:close/>
                <a:moveTo>
                  <a:pt x="6714" y="1284"/>
                </a:moveTo>
                <a:lnTo>
                  <a:pt x="6714" y="1284"/>
                </a:lnTo>
                <a:lnTo>
                  <a:pt x="6718" y="1282"/>
                </a:lnTo>
                <a:lnTo>
                  <a:pt x="6714" y="1278"/>
                </a:lnTo>
                <a:lnTo>
                  <a:pt x="6712" y="1278"/>
                </a:lnTo>
                <a:lnTo>
                  <a:pt x="6710" y="1280"/>
                </a:lnTo>
                <a:lnTo>
                  <a:pt x="6710" y="1282"/>
                </a:lnTo>
                <a:lnTo>
                  <a:pt x="6714" y="1284"/>
                </a:lnTo>
                <a:close/>
                <a:moveTo>
                  <a:pt x="6764" y="1208"/>
                </a:moveTo>
                <a:lnTo>
                  <a:pt x="6764" y="1208"/>
                </a:lnTo>
                <a:lnTo>
                  <a:pt x="6764" y="1210"/>
                </a:lnTo>
                <a:lnTo>
                  <a:pt x="6768" y="1212"/>
                </a:lnTo>
                <a:lnTo>
                  <a:pt x="6772" y="1214"/>
                </a:lnTo>
                <a:lnTo>
                  <a:pt x="6776" y="1212"/>
                </a:lnTo>
                <a:lnTo>
                  <a:pt x="6776" y="1210"/>
                </a:lnTo>
                <a:lnTo>
                  <a:pt x="6772" y="1208"/>
                </a:lnTo>
                <a:lnTo>
                  <a:pt x="6768" y="1208"/>
                </a:lnTo>
                <a:lnTo>
                  <a:pt x="6764" y="1208"/>
                </a:lnTo>
                <a:close/>
                <a:moveTo>
                  <a:pt x="6900" y="1126"/>
                </a:moveTo>
                <a:lnTo>
                  <a:pt x="6900" y="1126"/>
                </a:lnTo>
                <a:lnTo>
                  <a:pt x="6900" y="1124"/>
                </a:lnTo>
                <a:lnTo>
                  <a:pt x="6896" y="1122"/>
                </a:lnTo>
                <a:lnTo>
                  <a:pt x="6894" y="1120"/>
                </a:lnTo>
                <a:lnTo>
                  <a:pt x="6890" y="1122"/>
                </a:lnTo>
                <a:lnTo>
                  <a:pt x="6890" y="1124"/>
                </a:lnTo>
                <a:lnTo>
                  <a:pt x="6894" y="1126"/>
                </a:lnTo>
                <a:lnTo>
                  <a:pt x="6898" y="1126"/>
                </a:lnTo>
                <a:lnTo>
                  <a:pt x="6900" y="1126"/>
                </a:lnTo>
                <a:close/>
                <a:moveTo>
                  <a:pt x="6680" y="1258"/>
                </a:moveTo>
                <a:lnTo>
                  <a:pt x="6680" y="1258"/>
                </a:lnTo>
                <a:lnTo>
                  <a:pt x="6680" y="1256"/>
                </a:lnTo>
                <a:lnTo>
                  <a:pt x="6678" y="1254"/>
                </a:lnTo>
                <a:lnTo>
                  <a:pt x="6676" y="1254"/>
                </a:lnTo>
                <a:lnTo>
                  <a:pt x="6674" y="1256"/>
                </a:lnTo>
                <a:lnTo>
                  <a:pt x="6674" y="1258"/>
                </a:lnTo>
                <a:lnTo>
                  <a:pt x="6676" y="1260"/>
                </a:lnTo>
                <a:lnTo>
                  <a:pt x="6678" y="1260"/>
                </a:lnTo>
                <a:lnTo>
                  <a:pt x="6680" y="1258"/>
                </a:lnTo>
                <a:close/>
                <a:moveTo>
                  <a:pt x="7072" y="1080"/>
                </a:moveTo>
                <a:lnTo>
                  <a:pt x="7072" y="1080"/>
                </a:lnTo>
                <a:lnTo>
                  <a:pt x="7068" y="1080"/>
                </a:lnTo>
                <a:lnTo>
                  <a:pt x="7066" y="1080"/>
                </a:lnTo>
                <a:lnTo>
                  <a:pt x="7064" y="1084"/>
                </a:lnTo>
                <a:lnTo>
                  <a:pt x="7064" y="1086"/>
                </a:lnTo>
                <a:lnTo>
                  <a:pt x="7068" y="1094"/>
                </a:lnTo>
                <a:lnTo>
                  <a:pt x="7070" y="1096"/>
                </a:lnTo>
                <a:lnTo>
                  <a:pt x="7072" y="1096"/>
                </a:lnTo>
                <a:lnTo>
                  <a:pt x="7078" y="1094"/>
                </a:lnTo>
                <a:lnTo>
                  <a:pt x="7080" y="1088"/>
                </a:lnTo>
                <a:lnTo>
                  <a:pt x="7080" y="1086"/>
                </a:lnTo>
                <a:lnTo>
                  <a:pt x="7080" y="1084"/>
                </a:lnTo>
                <a:lnTo>
                  <a:pt x="7078" y="1082"/>
                </a:lnTo>
                <a:lnTo>
                  <a:pt x="7072" y="1080"/>
                </a:lnTo>
                <a:close/>
                <a:moveTo>
                  <a:pt x="7054" y="1108"/>
                </a:moveTo>
                <a:lnTo>
                  <a:pt x="7054" y="1108"/>
                </a:lnTo>
                <a:lnTo>
                  <a:pt x="7062" y="1098"/>
                </a:lnTo>
                <a:lnTo>
                  <a:pt x="7064" y="1094"/>
                </a:lnTo>
                <a:lnTo>
                  <a:pt x="7064" y="1092"/>
                </a:lnTo>
                <a:lnTo>
                  <a:pt x="7060" y="1090"/>
                </a:lnTo>
                <a:lnTo>
                  <a:pt x="7056" y="1086"/>
                </a:lnTo>
                <a:lnTo>
                  <a:pt x="7056" y="1088"/>
                </a:lnTo>
                <a:lnTo>
                  <a:pt x="7054" y="1090"/>
                </a:lnTo>
                <a:lnTo>
                  <a:pt x="7048" y="1094"/>
                </a:lnTo>
                <a:lnTo>
                  <a:pt x="7038" y="1098"/>
                </a:lnTo>
                <a:lnTo>
                  <a:pt x="7034" y="1100"/>
                </a:lnTo>
                <a:lnTo>
                  <a:pt x="7034" y="1102"/>
                </a:lnTo>
                <a:lnTo>
                  <a:pt x="7034" y="1106"/>
                </a:lnTo>
                <a:lnTo>
                  <a:pt x="7040" y="1110"/>
                </a:lnTo>
                <a:lnTo>
                  <a:pt x="7048" y="1112"/>
                </a:lnTo>
                <a:lnTo>
                  <a:pt x="7050" y="1112"/>
                </a:lnTo>
                <a:lnTo>
                  <a:pt x="7054" y="1108"/>
                </a:lnTo>
                <a:close/>
                <a:moveTo>
                  <a:pt x="7036" y="1110"/>
                </a:moveTo>
                <a:lnTo>
                  <a:pt x="7036" y="1110"/>
                </a:lnTo>
                <a:lnTo>
                  <a:pt x="7032" y="1108"/>
                </a:lnTo>
                <a:lnTo>
                  <a:pt x="7028" y="1106"/>
                </a:lnTo>
                <a:lnTo>
                  <a:pt x="7022" y="1106"/>
                </a:lnTo>
                <a:lnTo>
                  <a:pt x="7014" y="1108"/>
                </a:lnTo>
                <a:lnTo>
                  <a:pt x="7012" y="1110"/>
                </a:lnTo>
                <a:lnTo>
                  <a:pt x="7014" y="1112"/>
                </a:lnTo>
                <a:lnTo>
                  <a:pt x="7024" y="1114"/>
                </a:lnTo>
                <a:lnTo>
                  <a:pt x="7034" y="1114"/>
                </a:lnTo>
                <a:lnTo>
                  <a:pt x="7036" y="1112"/>
                </a:lnTo>
                <a:lnTo>
                  <a:pt x="7036" y="1110"/>
                </a:lnTo>
                <a:close/>
                <a:moveTo>
                  <a:pt x="7010" y="1098"/>
                </a:moveTo>
                <a:lnTo>
                  <a:pt x="7010" y="1098"/>
                </a:lnTo>
                <a:lnTo>
                  <a:pt x="7014" y="1096"/>
                </a:lnTo>
                <a:lnTo>
                  <a:pt x="7018" y="1094"/>
                </a:lnTo>
                <a:lnTo>
                  <a:pt x="7022" y="1092"/>
                </a:lnTo>
                <a:lnTo>
                  <a:pt x="7026" y="1094"/>
                </a:lnTo>
                <a:lnTo>
                  <a:pt x="7030" y="1094"/>
                </a:lnTo>
                <a:lnTo>
                  <a:pt x="7034" y="1094"/>
                </a:lnTo>
                <a:lnTo>
                  <a:pt x="7048" y="1082"/>
                </a:lnTo>
                <a:lnTo>
                  <a:pt x="7056" y="1076"/>
                </a:lnTo>
                <a:lnTo>
                  <a:pt x="7056" y="1074"/>
                </a:lnTo>
                <a:lnTo>
                  <a:pt x="7052" y="1072"/>
                </a:lnTo>
                <a:lnTo>
                  <a:pt x="7046" y="1074"/>
                </a:lnTo>
                <a:lnTo>
                  <a:pt x="7042" y="1076"/>
                </a:lnTo>
                <a:lnTo>
                  <a:pt x="7042" y="1078"/>
                </a:lnTo>
                <a:lnTo>
                  <a:pt x="7040" y="1080"/>
                </a:lnTo>
                <a:lnTo>
                  <a:pt x="7034" y="1080"/>
                </a:lnTo>
                <a:lnTo>
                  <a:pt x="7032" y="1080"/>
                </a:lnTo>
                <a:lnTo>
                  <a:pt x="7030" y="1080"/>
                </a:lnTo>
                <a:lnTo>
                  <a:pt x="7028" y="1084"/>
                </a:lnTo>
                <a:lnTo>
                  <a:pt x="7026" y="1086"/>
                </a:lnTo>
                <a:lnTo>
                  <a:pt x="7024" y="1086"/>
                </a:lnTo>
                <a:lnTo>
                  <a:pt x="7022" y="1084"/>
                </a:lnTo>
                <a:lnTo>
                  <a:pt x="7018" y="1084"/>
                </a:lnTo>
                <a:lnTo>
                  <a:pt x="7002" y="1088"/>
                </a:lnTo>
                <a:lnTo>
                  <a:pt x="6998" y="1090"/>
                </a:lnTo>
                <a:lnTo>
                  <a:pt x="7002" y="1092"/>
                </a:lnTo>
                <a:lnTo>
                  <a:pt x="7006" y="1094"/>
                </a:lnTo>
                <a:lnTo>
                  <a:pt x="7004" y="1096"/>
                </a:lnTo>
                <a:lnTo>
                  <a:pt x="7004" y="1098"/>
                </a:lnTo>
                <a:lnTo>
                  <a:pt x="7010" y="1098"/>
                </a:lnTo>
                <a:close/>
                <a:moveTo>
                  <a:pt x="6948" y="1122"/>
                </a:moveTo>
                <a:lnTo>
                  <a:pt x="6948" y="1122"/>
                </a:lnTo>
                <a:lnTo>
                  <a:pt x="6948" y="1118"/>
                </a:lnTo>
                <a:lnTo>
                  <a:pt x="6946" y="1116"/>
                </a:lnTo>
                <a:lnTo>
                  <a:pt x="6942" y="1116"/>
                </a:lnTo>
                <a:lnTo>
                  <a:pt x="6936" y="1118"/>
                </a:lnTo>
                <a:lnTo>
                  <a:pt x="6932" y="1122"/>
                </a:lnTo>
                <a:lnTo>
                  <a:pt x="6932" y="1126"/>
                </a:lnTo>
                <a:lnTo>
                  <a:pt x="6934" y="1128"/>
                </a:lnTo>
                <a:lnTo>
                  <a:pt x="6940" y="1130"/>
                </a:lnTo>
                <a:lnTo>
                  <a:pt x="6944" y="1130"/>
                </a:lnTo>
                <a:lnTo>
                  <a:pt x="6946" y="1130"/>
                </a:lnTo>
                <a:lnTo>
                  <a:pt x="6948" y="1122"/>
                </a:lnTo>
                <a:close/>
                <a:moveTo>
                  <a:pt x="6920" y="1126"/>
                </a:moveTo>
                <a:lnTo>
                  <a:pt x="6920" y="1126"/>
                </a:lnTo>
                <a:lnTo>
                  <a:pt x="6922" y="1124"/>
                </a:lnTo>
                <a:lnTo>
                  <a:pt x="6922" y="1122"/>
                </a:lnTo>
                <a:lnTo>
                  <a:pt x="6912" y="1118"/>
                </a:lnTo>
                <a:lnTo>
                  <a:pt x="6908" y="1116"/>
                </a:lnTo>
                <a:lnTo>
                  <a:pt x="6904" y="1114"/>
                </a:lnTo>
                <a:lnTo>
                  <a:pt x="6900" y="1112"/>
                </a:lnTo>
                <a:lnTo>
                  <a:pt x="6900" y="1114"/>
                </a:lnTo>
                <a:lnTo>
                  <a:pt x="6900" y="1120"/>
                </a:lnTo>
                <a:lnTo>
                  <a:pt x="6906" y="1124"/>
                </a:lnTo>
                <a:lnTo>
                  <a:pt x="6912" y="1126"/>
                </a:lnTo>
                <a:lnTo>
                  <a:pt x="6920" y="1126"/>
                </a:lnTo>
                <a:close/>
                <a:moveTo>
                  <a:pt x="6898" y="1140"/>
                </a:moveTo>
                <a:lnTo>
                  <a:pt x="6898" y="1140"/>
                </a:lnTo>
                <a:lnTo>
                  <a:pt x="6904" y="1134"/>
                </a:lnTo>
                <a:lnTo>
                  <a:pt x="6902" y="1132"/>
                </a:lnTo>
                <a:lnTo>
                  <a:pt x="6900" y="1130"/>
                </a:lnTo>
                <a:lnTo>
                  <a:pt x="6896" y="1130"/>
                </a:lnTo>
                <a:lnTo>
                  <a:pt x="6892" y="1130"/>
                </a:lnTo>
                <a:lnTo>
                  <a:pt x="6890" y="1130"/>
                </a:lnTo>
                <a:lnTo>
                  <a:pt x="6886" y="1128"/>
                </a:lnTo>
                <a:lnTo>
                  <a:pt x="6884" y="1128"/>
                </a:lnTo>
                <a:lnTo>
                  <a:pt x="6882" y="1128"/>
                </a:lnTo>
                <a:lnTo>
                  <a:pt x="6880" y="1130"/>
                </a:lnTo>
                <a:lnTo>
                  <a:pt x="6876" y="1130"/>
                </a:lnTo>
                <a:lnTo>
                  <a:pt x="6874" y="1130"/>
                </a:lnTo>
                <a:lnTo>
                  <a:pt x="6872" y="1132"/>
                </a:lnTo>
                <a:lnTo>
                  <a:pt x="6872" y="1134"/>
                </a:lnTo>
                <a:lnTo>
                  <a:pt x="6868" y="1136"/>
                </a:lnTo>
                <a:lnTo>
                  <a:pt x="6866" y="1140"/>
                </a:lnTo>
                <a:lnTo>
                  <a:pt x="6870" y="1140"/>
                </a:lnTo>
                <a:lnTo>
                  <a:pt x="6874" y="1142"/>
                </a:lnTo>
                <a:lnTo>
                  <a:pt x="6880" y="1146"/>
                </a:lnTo>
                <a:lnTo>
                  <a:pt x="6884" y="1148"/>
                </a:lnTo>
                <a:lnTo>
                  <a:pt x="6888" y="1146"/>
                </a:lnTo>
                <a:lnTo>
                  <a:pt x="6898" y="1140"/>
                </a:lnTo>
                <a:close/>
                <a:moveTo>
                  <a:pt x="6854" y="1166"/>
                </a:moveTo>
                <a:lnTo>
                  <a:pt x="6854" y="1166"/>
                </a:lnTo>
                <a:lnTo>
                  <a:pt x="6860" y="1166"/>
                </a:lnTo>
                <a:lnTo>
                  <a:pt x="6864" y="1164"/>
                </a:lnTo>
                <a:lnTo>
                  <a:pt x="6866" y="1162"/>
                </a:lnTo>
                <a:lnTo>
                  <a:pt x="6868" y="1158"/>
                </a:lnTo>
                <a:lnTo>
                  <a:pt x="6874" y="1154"/>
                </a:lnTo>
                <a:lnTo>
                  <a:pt x="6876" y="1152"/>
                </a:lnTo>
                <a:lnTo>
                  <a:pt x="6876" y="1150"/>
                </a:lnTo>
                <a:lnTo>
                  <a:pt x="6876" y="1148"/>
                </a:lnTo>
                <a:lnTo>
                  <a:pt x="6872" y="1144"/>
                </a:lnTo>
                <a:lnTo>
                  <a:pt x="6866" y="1142"/>
                </a:lnTo>
                <a:lnTo>
                  <a:pt x="6864" y="1144"/>
                </a:lnTo>
                <a:lnTo>
                  <a:pt x="6864" y="1146"/>
                </a:lnTo>
                <a:lnTo>
                  <a:pt x="6862" y="1146"/>
                </a:lnTo>
                <a:lnTo>
                  <a:pt x="6858" y="1148"/>
                </a:lnTo>
                <a:lnTo>
                  <a:pt x="6856" y="1148"/>
                </a:lnTo>
                <a:lnTo>
                  <a:pt x="6856" y="1150"/>
                </a:lnTo>
                <a:lnTo>
                  <a:pt x="6854" y="1150"/>
                </a:lnTo>
                <a:lnTo>
                  <a:pt x="6852" y="1148"/>
                </a:lnTo>
                <a:lnTo>
                  <a:pt x="6848" y="1150"/>
                </a:lnTo>
                <a:lnTo>
                  <a:pt x="6846" y="1152"/>
                </a:lnTo>
                <a:lnTo>
                  <a:pt x="6846" y="1156"/>
                </a:lnTo>
                <a:lnTo>
                  <a:pt x="6844" y="1160"/>
                </a:lnTo>
                <a:lnTo>
                  <a:pt x="6840" y="1160"/>
                </a:lnTo>
                <a:lnTo>
                  <a:pt x="6838" y="1160"/>
                </a:lnTo>
                <a:lnTo>
                  <a:pt x="6836" y="1162"/>
                </a:lnTo>
                <a:lnTo>
                  <a:pt x="6836" y="1164"/>
                </a:lnTo>
                <a:lnTo>
                  <a:pt x="6838" y="1166"/>
                </a:lnTo>
                <a:lnTo>
                  <a:pt x="6854" y="1166"/>
                </a:lnTo>
                <a:close/>
                <a:moveTo>
                  <a:pt x="6834" y="1168"/>
                </a:moveTo>
                <a:lnTo>
                  <a:pt x="6834" y="1168"/>
                </a:lnTo>
                <a:lnTo>
                  <a:pt x="6832" y="1168"/>
                </a:lnTo>
                <a:lnTo>
                  <a:pt x="6832" y="1166"/>
                </a:lnTo>
                <a:lnTo>
                  <a:pt x="6830" y="1164"/>
                </a:lnTo>
                <a:lnTo>
                  <a:pt x="6828" y="1164"/>
                </a:lnTo>
                <a:lnTo>
                  <a:pt x="6826" y="1166"/>
                </a:lnTo>
                <a:lnTo>
                  <a:pt x="6824" y="1164"/>
                </a:lnTo>
                <a:lnTo>
                  <a:pt x="6822" y="1162"/>
                </a:lnTo>
                <a:lnTo>
                  <a:pt x="6822" y="1164"/>
                </a:lnTo>
                <a:lnTo>
                  <a:pt x="6820" y="1166"/>
                </a:lnTo>
                <a:lnTo>
                  <a:pt x="6818" y="1164"/>
                </a:lnTo>
                <a:lnTo>
                  <a:pt x="6814" y="1164"/>
                </a:lnTo>
                <a:lnTo>
                  <a:pt x="6814" y="1166"/>
                </a:lnTo>
                <a:lnTo>
                  <a:pt x="6814" y="1168"/>
                </a:lnTo>
                <a:lnTo>
                  <a:pt x="6812" y="1168"/>
                </a:lnTo>
                <a:lnTo>
                  <a:pt x="6810" y="1168"/>
                </a:lnTo>
                <a:lnTo>
                  <a:pt x="6804" y="1168"/>
                </a:lnTo>
                <a:lnTo>
                  <a:pt x="6804" y="1170"/>
                </a:lnTo>
                <a:lnTo>
                  <a:pt x="6806" y="1172"/>
                </a:lnTo>
                <a:lnTo>
                  <a:pt x="6808" y="1174"/>
                </a:lnTo>
                <a:lnTo>
                  <a:pt x="6808" y="1176"/>
                </a:lnTo>
                <a:lnTo>
                  <a:pt x="6804" y="1176"/>
                </a:lnTo>
                <a:lnTo>
                  <a:pt x="6798" y="1178"/>
                </a:lnTo>
                <a:lnTo>
                  <a:pt x="6794" y="1178"/>
                </a:lnTo>
                <a:lnTo>
                  <a:pt x="6792" y="1180"/>
                </a:lnTo>
                <a:lnTo>
                  <a:pt x="6794" y="1180"/>
                </a:lnTo>
                <a:lnTo>
                  <a:pt x="6796" y="1182"/>
                </a:lnTo>
                <a:lnTo>
                  <a:pt x="6794" y="1182"/>
                </a:lnTo>
                <a:lnTo>
                  <a:pt x="6792" y="1184"/>
                </a:lnTo>
                <a:lnTo>
                  <a:pt x="6792" y="1186"/>
                </a:lnTo>
                <a:lnTo>
                  <a:pt x="6794" y="1188"/>
                </a:lnTo>
                <a:lnTo>
                  <a:pt x="6792" y="1188"/>
                </a:lnTo>
                <a:lnTo>
                  <a:pt x="6792" y="1192"/>
                </a:lnTo>
                <a:lnTo>
                  <a:pt x="6792" y="1194"/>
                </a:lnTo>
                <a:lnTo>
                  <a:pt x="6790" y="1198"/>
                </a:lnTo>
                <a:lnTo>
                  <a:pt x="6788" y="1200"/>
                </a:lnTo>
                <a:lnTo>
                  <a:pt x="6792" y="1200"/>
                </a:lnTo>
                <a:lnTo>
                  <a:pt x="6798" y="1200"/>
                </a:lnTo>
                <a:lnTo>
                  <a:pt x="6798" y="1202"/>
                </a:lnTo>
                <a:lnTo>
                  <a:pt x="6798" y="1204"/>
                </a:lnTo>
                <a:lnTo>
                  <a:pt x="6800" y="1204"/>
                </a:lnTo>
                <a:lnTo>
                  <a:pt x="6804" y="1202"/>
                </a:lnTo>
                <a:lnTo>
                  <a:pt x="6808" y="1198"/>
                </a:lnTo>
                <a:lnTo>
                  <a:pt x="6810" y="1194"/>
                </a:lnTo>
                <a:lnTo>
                  <a:pt x="6814" y="1192"/>
                </a:lnTo>
                <a:lnTo>
                  <a:pt x="6816" y="1192"/>
                </a:lnTo>
                <a:lnTo>
                  <a:pt x="6816" y="1194"/>
                </a:lnTo>
                <a:lnTo>
                  <a:pt x="6818" y="1196"/>
                </a:lnTo>
                <a:lnTo>
                  <a:pt x="6826" y="1196"/>
                </a:lnTo>
                <a:lnTo>
                  <a:pt x="6832" y="1194"/>
                </a:lnTo>
                <a:lnTo>
                  <a:pt x="6832" y="1192"/>
                </a:lnTo>
                <a:lnTo>
                  <a:pt x="6830" y="1188"/>
                </a:lnTo>
                <a:lnTo>
                  <a:pt x="6830" y="1184"/>
                </a:lnTo>
                <a:lnTo>
                  <a:pt x="6832" y="1180"/>
                </a:lnTo>
                <a:lnTo>
                  <a:pt x="6834" y="1178"/>
                </a:lnTo>
                <a:lnTo>
                  <a:pt x="6834" y="1176"/>
                </a:lnTo>
                <a:lnTo>
                  <a:pt x="6836" y="1170"/>
                </a:lnTo>
                <a:lnTo>
                  <a:pt x="6836" y="1168"/>
                </a:lnTo>
                <a:lnTo>
                  <a:pt x="6834" y="1168"/>
                </a:lnTo>
                <a:close/>
                <a:moveTo>
                  <a:pt x="6690" y="1264"/>
                </a:moveTo>
                <a:lnTo>
                  <a:pt x="6690" y="1264"/>
                </a:lnTo>
                <a:lnTo>
                  <a:pt x="6700" y="1260"/>
                </a:lnTo>
                <a:lnTo>
                  <a:pt x="6712" y="1252"/>
                </a:lnTo>
                <a:lnTo>
                  <a:pt x="6716" y="1248"/>
                </a:lnTo>
                <a:lnTo>
                  <a:pt x="6710" y="1248"/>
                </a:lnTo>
                <a:lnTo>
                  <a:pt x="6702" y="1248"/>
                </a:lnTo>
                <a:lnTo>
                  <a:pt x="6692" y="1250"/>
                </a:lnTo>
                <a:lnTo>
                  <a:pt x="6690" y="1252"/>
                </a:lnTo>
                <a:lnTo>
                  <a:pt x="6690" y="1254"/>
                </a:lnTo>
                <a:lnTo>
                  <a:pt x="6686" y="1256"/>
                </a:lnTo>
                <a:lnTo>
                  <a:pt x="6684" y="1256"/>
                </a:lnTo>
                <a:lnTo>
                  <a:pt x="6684" y="1258"/>
                </a:lnTo>
                <a:lnTo>
                  <a:pt x="6684" y="1260"/>
                </a:lnTo>
                <a:lnTo>
                  <a:pt x="6682" y="1262"/>
                </a:lnTo>
                <a:lnTo>
                  <a:pt x="6680" y="1264"/>
                </a:lnTo>
                <a:lnTo>
                  <a:pt x="6680" y="1266"/>
                </a:lnTo>
                <a:lnTo>
                  <a:pt x="6684" y="1266"/>
                </a:lnTo>
                <a:lnTo>
                  <a:pt x="6690" y="1264"/>
                </a:lnTo>
                <a:close/>
                <a:moveTo>
                  <a:pt x="6712" y="1218"/>
                </a:moveTo>
                <a:lnTo>
                  <a:pt x="6712" y="1218"/>
                </a:lnTo>
                <a:lnTo>
                  <a:pt x="6708" y="1218"/>
                </a:lnTo>
                <a:lnTo>
                  <a:pt x="6706" y="1220"/>
                </a:lnTo>
                <a:lnTo>
                  <a:pt x="6706" y="1222"/>
                </a:lnTo>
                <a:lnTo>
                  <a:pt x="6704" y="1222"/>
                </a:lnTo>
                <a:lnTo>
                  <a:pt x="6700" y="1222"/>
                </a:lnTo>
                <a:lnTo>
                  <a:pt x="6698" y="1220"/>
                </a:lnTo>
                <a:lnTo>
                  <a:pt x="6698" y="1218"/>
                </a:lnTo>
                <a:lnTo>
                  <a:pt x="6696" y="1220"/>
                </a:lnTo>
                <a:lnTo>
                  <a:pt x="6694" y="1220"/>
                </a:lnTo>
                <a:lnTo>
                  <a:pt x="6692" y="1222"/>
                </a:lnTo>
                <a:lnTo>
                  <a:pt x="6690" y="1222"/>
                </a:lnTo>
                <a:lnTo>
                  <a:pt x="6690" y="1224"/>
                </a:lnTo>
                <a:lnTo>
                  <a:pt x="6688" y="1226"/>
                </a:lnTo>
                <a:lnTo>
                  <a:pt x="6686" y="1228"/>
                </a:lnTo>
                <a:lnTo>
                  <a:pt x="6686" y="1230"/>
                </a:lnTo>
                <a:lnTo>
                  <a:pt x="6688" y="1234"/>
                </a:lnTo>
                <a:lnTo>
                  <a:pt x="6694" y="1236"/>
                </a:lnTo>
                <a:lnTo>
                  <a:pt x="6696" y="1234"/>
                </a:lnTo>
                <a:lnTo>
                  <a:pt x="6700" y="1230"/>
                </a:lnTo>
                <a:lnTo>
                  <a:pt x="6710" y="1228"/>
                </a:lnTo>
                <a:lnTo>
                  <a:pt x="6716" y="1228"/>
                </a:lnTo>
                <a:lnTo>
                  <a:pt x="6710" y="1230"/>
                </a:lnTo>
                <a:lnTo>
                  <a:pt x="6704" y="1234"/>
                </a:lnTo>
                <a:lnTo>
                  <a:pt x="6704" y="1236"/>
                </a:lnTo>
                <a:lnTo>
                  <a:pt x="6714" y="1236"/>
                </a:lnTo>
                <a:lnTo>
                  <a:pt x="6724" y="1232"/>
                </a:lnTo>
                <a:lnTo>
                  <a:pt x="6726" y="1232"/>
                </a:lnTo>
                <a:lnTo>
                  <a:pt x="6726" y="1230"/>
                </a:lnTo>
                <a:lnTo>
                  <a:pt x="6726" y="1226"/>
                </a:lnTo>
                <a:lnTo>
                  <a:pt x="6724" y="1224"/>
                </a:lnTo>
                <a:lnTo>
                  <a:pt x="6724" y="1222"/>
                </a:lnTo>
                <a:lnTo>
                  <a:pt x="6726" y="1220"/>
                </a:lnTo>
                <a:lnTo>
                  <a:pt x="6726" y="1218"/>
                </a:lnTo>
                <a:lnTo>
                  <a:pt x="6724" y="1212"/>
                </a:lnTo>
                <a:lnTo>
                  <a:pt x="6718" y="1208"/>
                </a:lnTo>
                <a:lnTo>
                  <a:pt x="6716" y="1206"/>
                </a:lnTo>
                <a:lnTo>
                  <a:pt x="6714" y="1206"/>
                </a:lnTo>
                <a:lnTo>
                  <a:pt x="6712" y="1208"/>
                </a:lnTo>
                <a:lnTo>
                  <a:pt x="6712" y="1210"/>
                </a:lnTo>
                <a:lnTo>
                  <a:pt x="6714" y="1214"/>
                </a:lnTo>
                <a:lnTo>
                  <a:pt x="6716" y="1216"/>
                </a:lnTo>
                <a:lnTo>
                  <a:pt x="6712" y="1218"/>
                </a:lnTo>
                <a:close/>
                <a:moveTo>
                  <a:pt x="6740" y="1208"/>
                </a:moveTo>
                <a:lnTo>
                  <a:pt x="6740" y="1208"/>
                </a:lnTo>
                <a:lnTo>
                  <a:pt x="6744" y="1206"/>
                </a:lnTo>
                <a:lnTo>
                  <a:pt x="6746" y="1204"/>
                </a:lnTo>
                <a:lnTo>
                  <a:pt x="6752" y="1196"/>
                </a:lnTo>
                <a:lnTo>
                  <a:pt x="6756" y="1190"/>
                </a:lnTo>
                <a:lnTo>
                  <a:pt x="6758" y="1186"/>
                </a:lnTo>
                <a:lnTo>
                  <a:pt x="6756" y="1184"/>
                </a:lnTo>
                <a:lnTo>
                  <a:pt x="6750" y="1186"/>
                </a:lnTo>
                <a:lnTo>
                  <a:pt x="6740" y="1194"/>
                </a:lnTo>
                <a:lnTo>
                  <a:pt x="6734" y="1200"/>
                </a:lnTo>
                <a:lnTo>
                  <a:pt x="6730" y="1206"/>
                </a:lnTo>
                <a:lnTo>
                  <a:pt x="6728" y="1212"/>
                </a:lnTo>
                <a:lnTo>
                  <a:pt x="6728" y="1214"/>
                </a:lnTo>
                <a:lnTo>
                  <a:pt x="6730" y="1216"/>
                </a:lnTo>
                <a:lnTo>
                  <a:pt x="6732" y="1214"/>
                </a:lnTo>
                <a:lnTo>
                  <a:pt x="6734" y="1212"/>
                </a:lnTo>
                <a:lnTo>
                  <a:pt x="6736" y="1208"/>
                </a:lnTo>
                <a:lnTo>
                  <a:pt x="6740" y="1208"/>
                </a:lnTo>
                <a:close/>
                <a:moveTo>
                  <a:pt x="6766" y="1216"/>
                </a:moveTo>
                <a:lnTo>
                  <a:pt x="6766" y="1216"/>
                </a:lnTo>
                <a:lnTo>
                  <a:pt x="6762" y="1214"/>
                </a:lnTo>
                <a:lnTo>
                  <a:pt x="6758" y="1216"/>
                </a:lnTo>
                <a:lnTo>
                  <a:pt x="6756" y="1220"/>
                </a:lnTo>
                <a:lnTo>
                  <a:pt x="6756" y="1222"/>
                </a:lnTo>
                <a:lnTo>
                  <a:pt x="6756" y="1226"/>
                </a:lnTo>
                <a:lnTo>
                  <a:pt x="6750" y="1232"/>
                </a:lnTo>
                <a:lnTo>
                  <a:pt x="6746" y="1234"/>
                </a:lnTo>
                <a:lnTo>
                  <a:pt x="6748" y="1230"/>
                </a:lnTo>
                <a:lnTo>
                  <a:pt x="6750" y="1226"/>
                </a:lnTo>
                <a:lnTo>
                  <a:pt x="6746" y="1224"/>
                </a:lnTo>
                <a:lnTo>
                  <a:pt x="6744" y="1224"/>
                </a:lnTo>
                <a:lnTo>
                  <a:pt x="6746" y="1220"/>
                </a:lnTo>
                <a:lnTo>
                  <a:pt x="6750" y="1214"/>
                </a:lnTo>
                <a:lnTo>
                  <a:pt x="6750" y="1212"/>
                </a:lnTo>
                <a:lnTo>
                  <a:pt x="6748" y="1210"/>
                </a:lnTo>
                <a:lnTo>
                  <a:pt x="6742" y="1210"/>
                </a:lnTo>
                <a:lnTo>
                  <a:pt x="6738" y="1214"/>
                </a:lnTo>
                <a:lnTo>
                  <a:pt x="6734" y="1218"/>
                </a:lnTo>
                <a:lnTo>
                  <a:pt x="6730" y="1224"/>
                </a:lnTo>
                <a:lnTo>
                  <a:pt x="6730" y="1228"/>
                </a:lnTo>
                <a:lnTo>
                  <a:pt x="6732" y="1232"/>
                </a:lnTo>
                <a:lnTo>
                  <a:pt x="6730" y="1236"/>
                </a:lnTo>
                <a:lnTo>
                  <a:pt x="6726" y="1238"/>
                </a:lnTo>
                <a:lnTo>
                  <a:pt x="6722" y="1240"/>
                </a:lnTo>
                <a:lnTo>
                  <a:pt x="6720" y="1242"/>
                </a:lnTo>
                <a:lnTo>
                  <a:pt x="6720" y="1246"/>
                </a:lnTo>
                <a:lnTo>
                  <a:pt x="6716" y="1254"/>
                </a:lnTo>
                <a:lnTo>
                  <a:pt x="6714" y="1260"/>
                </a:lnTo>
                <a:lnTo>
                  <a:pt x="6718" y="1258"/>
                </a:lnTo>
                <a:lnTo>
                  <a:pt x="6726" y="1256"/>
                </a:lnTo>
                <a:lnTo>
                  <a:pt x="6728" y="1256"/>
                </a:lnTo>
                <a:lnTo>
                  <a:pt x="6732" y="1256"/>
                </a:lnTo>
                <a:lnTo>
                  <a:pt x="6734" y="1258"/>
                </a:lnTo>
                <a:lnTo>
                  <a:pt x="6736" y="1258"/>
                </a:lnTo>
                <a:lnTo>
                  <a:pt x="6738" y="1254"/>
                </a:lnTo>
                <a:lnTo>
                  <a:pt x="6742" y="1250"/>
                </a:lnTo>
                <a:lnTo>
                  <a:pt x="6744" y="1250"/>
                </a:lnTo>
                <a:lnTo>
                  <a:pt x="6746" y="1252"/>
                </a:lnTo>
                <a:lnTo>
                  <a:pt x="6748" y="1252"/>
                </a:lnTo>
                <a:lnTo>
                  <a:pt x="6752" y="1248"/>
                </a:lnTo>
                <a:lnTo>
                  <a:pt x="6754" y="1244"/>
                </a:lnTo>
                <a:lnTo>
                  <a:pt x="6756" y="1240"/>
                </a:lnTo>
                <a:lnTo>
                  <a:pt x="6760" y="1238"/>
                </a:lnTo>
                <a:lnTo>
                  <a:pt x="6768" y="1236"/>
                </a:lnTo>
                <a:lnTo>
                  <a:pt x="6772" y="1236"/>
                </a:lnTo>
                <a:lnTo>
                  <a:pt x="6774" y="1234"/>
                </a:lnTo>
                <a:lnTo>
                  <a:pt x="6774" y="1230"/>
                </a:lnTo>
                <a:lnTo>
                  <a:pt x="6774" y="1228"/>
                </a:lnTo>
                <a:lnTo>
                  <a:pt x="6770" y="1220"/>
                </a:lnTo>
                <a:lnTo>
                  <a:pt x="6766" y="1216"/>
                </a:lnTo>
                <a:close/>
                <a:moveTo>
                  <a:pt x="6654" y="1274"/>
                </a:moveTo>
                <a:lnTo>
                  <a:pt x="6654" y="1274"/>
                </a:lnTo>
                <a:lnTo>
                  <a:pt x="6656" y="1272"/>
                </a:lnTo>
                <a:lnTo>
                  <a:pt x="6658" y="1272"/>
                </a:lnTo>
                <a:lnTo>
                  <a:pt x="6660" y="1272"/>
                </a:lnTo>
                <a:lnTo>
                  <a:pt x="6664" y="1272"/>
                </a:lnTo>
                <a:lnTo>
                  <a:pt x="6666" y="1270"/>
                </a:lnTo>
                <a:lnTo>
                  <a:pt x="6668" y="1266"/>
                </a:lnTo>
                <a:lnTo>
                  <a:pt x="6672" y="1264"/>
                </a:lnTo>
                <a:lnTo>
                  <a:pt x="6676" y="1262"/>
                </a:lnTo>
                <a:lnTo>
                  <a:pt x="6674" y="1262"/>
                </a:lnTo>
                <a:lnTo>
                  <a:pt x="6664" y="1260"/>
                </a:lnTo>
                <a:lnTo>
                  <a:pt x="6660" y="1258"/>
                </a:lnTo>
                <a:lnTo>
                  <a:pt x="6656" y="1258"/>
                </a:lnTo>
                <a:lnTo>
                  <a:pt x="6654" y="1262"/>
                </a:lnTo>
                <a:lnTo>
                  <a:pt x="6650" y="1266"/>
                </a:lnTo>
                <a:lnTo>
                  <a:pt x="6652" y="1268"/>
                </a:lnTo>
                <a:lnTo>
                  <a:pt x="6650" y="1272"/>
                </a:lnTo>
                <a:lnTo>
                  <a:pt x="6650" y="1274"/>
                </a:lnTo>
                <a:lnTo>
                  <a:pt x="6652" y="1276"/>
                </a:lnTo>
                <a:lnTo>
                  <a:pt x="6654" y="1274"/>
                </a:lnTo>
                <a:close/>
                <a:moveTo>
                  <a:pt x="6642" y="1270"/>
                </a:moveTo>
                <a:lnTo>
                  <a:pt x="6642" y="1270"/>
                </a:lnTo>
                <a:lnTo>
                  <a:pt x="6642" y="1272"/>
                </a:lnTo>
                <a:lnTo>
                  <a:pt x="6640" y="1274"/>
                </a:lnTo>
                <a:lnTo>
                  <a:pt x="6638" y="1274"/>
                </a:lnTo>
                <a:lnTo>
                  <a:pt x="6638" y="1278"/>
                </a:lnTo>
                <a:lnTo>
                  <a:pt x="6640" y="1280"/>
                </a:lnTo>
                <a:lnTo>
                  <a:pt x="6642" y="1280"/>
                </a:lnTo>
                <a:lnTo>
                  <a:pt x="6646" y="1274"/>
                </a:lnTo>
                <a:lnTo>
                  <a:pt x="6648" y="1270"/>
                </a:lnTo>
                <a:lnTo>
                  <a:pt x="6646" y="1268"/>
                </a:lnTo>
                <a:lnTo>
                  <a:pt x="6644" y="1268"/>
                </a:lnTo>
                <a:lnTo>
                  <a:pt x="6642" y="1270"/>
                </a:lnTo>
                <a:close/>
                <a:moveTo>
                  <a:pt x="6634" y="1276"/>
                </a:moveTo>
                <a:lnTo>
                  <a:pt x="6634" y="1276"/>
                </a:lnTo>
                <a:lnTo>
                  <a:pt x="6634" y="1272"/>
                </a:lnTo>
                <a:lnTo>
                  <a:pt x="6632" y="1272"/>
                </a:lnTo>
                <a:lnTo>
                  <a:pt x="6626" y="1282"/>
                </a:lnTo>
                <a:lnTo>
                  <a:pt x="6624" y="1290"/>
                </a:lnTo>
                <a:lnTo>
                  <a:pt x="6630" y="1288"/>
                </a:lnTo>
                <a:lnTo>
                  <a:pt x="6634" y="1284"/>
                </a:lnTo>
                <a:lnTo>
                  <a:pt x="6634" y="1282"/>
                </a:lnTo>
                <a:lnTo>
                  <a:pt x="6634" y="1276"/>
                </a:lnTo>
                <a:close/>
                <a:moveTo>
                  <a:pt x="6742" y="1278"/>
                </a:moveTo>
                <a:lnTo>
                  <a:pt x="6742" y="1278"/>
                </a:lnTo>
                <a:lnTo>
                  <a:pt x="6736" y="1278"/>
                </a:lnTo>
                <a:lnTo>
                  <a:pt x="6732" y="1278"/>
                </a:lnTo>
                <a:lnTo>
                  <a:pt x="6730" y="1280"/>
                </a:lnTo>
                <a:lnTo>
                  <a:pt x="6732" y="1282"/>
                </a:lnTo>
                <a:lnTo>
                  <a:pt x="6738" y="1280"/>
                </a:lnTo>
                <a:lnTo>
                  <a:pt x="6742" y="1280"/>
                </a:lnTo>
                <a:lnTo>
                  <a:pt x="6742" y="1278"/>
                </a:lnTo>
                <a:close/>
                <a:moveTo>
                  <a:pt x="6610" y="1406"/>
                </a:moveTo>
                <a:lnTo>
                  <a:pt x="6610" y="1406"/>
                </a:lnTo>
                <a:lnTo>
                  <a:pt x="6608" y="1410"/>
                </a:lnTo>
                <a:lnTo>
                  <a:pt x="6606" y="1414"/>
                </a:lnTo>
                <a:lnTo>
                  <a:pt x="6604" y="1416"/>
                </a:lnTo>
                <a:lnTo>
                  <a:pt x="6606" y="1416"/>
                </a:lnTo>
                <a:lnTo>
                  <a:pt x="6612" y="1414"/>
                </a:lnTo>
                <a:lnTo>
                  <a:pt x="6614" y="1412"/>
                </a:lnTo>
                <a:lnTo>
                  <a:pt x="6616" y="1408"/>
                </a:lnTo>
                <a:lnTo>
                  <a:pt x="6616" y="1404"/>
                </a:lnTo>
                <a:lnTo>
                  <a:pt x="6614" y="1404"/>
                </a:lnTo>
                <a:lnTo>
                  <a:pt x="6610" y="1404"/>
                </a:lnTo>
                <a:lnTo>
                  <a:pt x="6610" y="1406"/>
                </a:lnTo>
                <a:close/>
                <a:moveTo>
                  <a:pt x="6608" y="1424"/>
                </a:moveTo>
                <a:lnTo>
                  <a:pt x="6608" y="1424"/>
                </a:lnTo>
                <a:lnTo>
                  <a:pt x="6608" y="1426"/>
                </a:lnTo>
                <a:lnTo>
                  <a:pt x="6610" y="1426"/>
                </a:lnTo>
                <a:lnTo>
                  <a:pt x="6618" y="1422"/>
                </a:lnTo>
                <a:lnTo>
                  <a:pt x="6624" y="1418"/>
                </a:lnTo>
                <a:lnTo>
                  <a:pt x="6620" y="1418"/>
                </a:lnTo>
                <a:lnTo>
                  <a:pt x="6612" y="1418"/>
                </a:lnTo>
                <a:lnTo>
                  <a:pt x="6610" y="1420"/>
                </a:lnTo>
                <a:lnTo>
                  <a:pt x="6608" y="1424"/>
                </a:lnTo>
                <a:close/>
                <a:moveTo>
                  <a:pt x="6606" y="1454"/>
                </a:moveTo>
                <a:lnTo>
                  <a:pt x="6606" y="1454"/>
                </a:lnTo>
                <a:lnTo>
                  <a:pt x="6602" y="1450"/>
                </a:lnTo>
                <a:lnTo>
                  <a:pt x="6600" y="1450"/>
                </a:lnTo>
                <a:lnTo>
                  <a:pt x="6600" y="1454"/>
                </a:lnTo>
                <a:lnTo>
                  <a:pt x="6600" y="1456"/>
                </a:lnTo>
                <a:lnTo>
                  <a:pt x="6598" y="1458"/>
                </a:lnTo>
                <a:lnTo>
                  <a:pt x="6596" y="1460"/>
                </a:lnTo>
                <a:lnTo>
                  <a:pt x="6596" y="1462"/>
                </a:lnTo>
                <a:lnTo>
                  <a:pt x="6594" y="1466"/>
                </a:lnTo>
                <a:lnTo>
                  <a:pt x="6592" y="1470"/>
                </a:lnTo>
                <a:lnTo>
                  <a:pt x="6592" y="1472"/>
                </a:lnTo>
                <a:lnTo>
                  <a:pt x="6594" y="1472"/>
                </a:lnTo>
                <a:lnTo>
                  <a:pt x="6598" y="1470"/>
                </a:lnTo>
                <a:lnTo>
                  <a:pt x="6598" y="1468"/>
                </a:lnTo>
                <a:lnTo>
                  <a:pt x="6600" y="1464"/>
                </a:lnTo>
                <a:lnTo>
                  <a:pt x="6602" y="1462"/>
                </a:lnTo>
                <a:lnTo>
                  <a:pt x="6608" y="1460"/>
                </a:lnTo>
                <a:lnTo>
                  <a:pt x="6608" y="1458"/>
                </a:lnTo>
                <a:lnTo>
                  <a:pt x="6606" y="1454"/>
                </a:lnTo>
                <a:close/>
                <a:moveTo>
                  <a:pt x="6590" y="1440"/>
                </a:moveTo>
                <a:lnTo>
                  <a:pt x="6590" y="1440"/>
                </a:lnTo>
                <a:lnTo>
                  <a:pt x="6588" y="1438"/>
                </a:lnTo>
                <a:lnTo>
                  <a:pt x="6584" y="1438"/>
                </a:lnTo>
                <a:lnTo>
                  <a:pt x="6580" y="1440"/>
                </a:lnTo>
                <a:lnTo>
                  <a:pt x="6580" y="1444"/>
                </a:lnTo>
                <a:lnTo>
                  <a:pt x="6582" y="1446"/>
                </a:lnTo>
                <a:lnTo>
                  <a:pt x="6586" y="1444"/>
                </a:lnTo>
                <a:lnTo>
                  <a:pt x="6590" y="1442"/>
                </a:lnTo>
                <a:lnTo>
                  <a:pt x="6590" y="1440"/>
                </a:lnTo>
                <a:close/>
                <a:moveTo>
                  <a:pt x="6602" y="1480"/>
                </a:moveTo>
                <a:lnTo>
                  <a:pt x="6602" y="1480"/>
                </a:lnTo>
                <a:lnTo>
                  <a:pt x="6604" y="1476"/>
                </a:lnTo>
                <a:lnTo>
                  <a:pt x="6602" y="1474"/>
                </a:lnTo>
                <a:lnTo>
                  <a:pt x="6598" y="1474"/>
                </a:lnTo>
                <a:lnTo>
                  <a:pt x="6596" y="1474"/>
                </a:lnTo>
                <a:lnTo>
                  <a:pt x="6594" y="1476"/>
                </a:lnTo>
                <a:lnTo>
                  <a:pt x="6590" y="1480"/>
                </a:lnTo>
                <a:lnTo>
                  <a:pt x="6592" y="1482"/>
                </a:lnTo>
                <a:lnTo>
                  <a:pt x="6596" y="1480"/>
                </a:lnTo>
                <a:lnTo>
                  <a:pt x="6602" y="1480"/>
                </a:lnTo>
                <a:close/>
                <a:moveTo>
                  <a:pt x="6572" y="1482"/>
                </a:moveTo>
                <a:lnTo>
                  <a:pt x="6572" y="1482"/>
                </a:lnTo>
                <a:lnTo>
                  <a:pt x="6574" y="1484"/>
                </a:lnTo>
                <a:lnTo>
                  <a:pt x="6582" y="1480"/>
                </a:lnTo>
                <a:lnTo>
                  <a:pt x="6584" y="1480"/>
                </a:lnTo>
                <a:lnTo>
                  <a:pt x="6582" y="1478"/>
                </a:lnTo>
                <a:lnTo>
                  <a:pt x="6576" y="1478"/>
                </a:lnTo>
                <a:lnTo>
                  <a:pt x="6572" y="1482"/>
                </a:lnTo>
                <a:close/>
                <a:moveTo>
                  <a:pt x="6564" y="1522"/>
                </a:moveTo>
                <a:lnTo>
                  <a:pt x="6564" y="1522"/>
                </a:lnTo>
                <a:lnTo>
                  <a:pt x="6566" y="1522"/>
                </a:lnTo>
                <a:lnTo>
                  <a:pt x="6568" y="1520"/>
                </a:lnTo>
                <a:lnTo>
                  <a:pt x="6566" y="1518"/>
                </a:lnTo>
                <a:lnTo>
                  <a:pt x="6564" y="1518"/>
                </a:lnTo>
                <a:lnTo>
                  <a:pt x="6562" y="1516"/>
                </a:lnTo>
                <a:lnTo>
                  <a:pt x="6560" y="1514"/>
                </a:lnTo>
                <a:lnTo>
                  <a:pt x="6558" y="1514"/>
                </a:lnTo>
                <a:lnTo>
                  <a:pt x="6556" y="1514"/>
                </a:lnTo>
                <a:lnTo>
                  <a:pt x="6556" y="1516"/>
                </a:lnTo>
                <a:lnTo>
                  <a:pt x="6556" y="1520"/>
                </a:lnTo>
                <a:lnTo>
                  <a:pt x="6560" y="1520"/>
                </a:lnTo>
                <a:lnTo>
                  <a:pt x="6564" y="1522"/>
                </a:lnTo>
                <a:close/>
                <a:moveTo>
                  <a:pt x="6564" y="1514"/>
                </a:moveTo>
                <a:lnTo>
                  <a:pt x="6564" y="1514"/>
                </a:lnTo>
                <a:lnTo>
                  <a:pt x="6566" y="1512"/>
                </a:lnTo>
                <a:lnTo>
                  <a:pt x="6564" y="1510"/>
                </a:lnTo>
                <a:lnTo>
                  <a:pt x="6560" y="1508"/>
                </a:lnTo>
                <a:lnTo>
                  <a:pt x="6558" y="1508"/>
                </a:lnTo>
                <a:lnTo>
                  <a:pt x="6560" y="1510"/>
                </a:lnTo>
                <a:lnTo>
                  <a:pt x="6562" y="1512"/>
                </a:lnTo>
                <a:lnTo>
                  <a:pt x="6564" y="1514"/>
                </a:lnTo>
                <a:close/>
                <a:moveTo>
                  <a:pt x="6550" y="1510"/>
                </a:moveTo>
                <a:lnTo>
                  <a:pt x="6550" y="1510"/>
                </a:lnTo>
                <a:lnTo>
                  <a:pt x="6550" y="1512"/>
                </a:lnTo>
                <a:lnTo>
                  <a:pt x="6552" y="1512"/>
                </a:lnTo>
                <a:lnTo>
                  <a:pt x="6556" y="1512"/>
                </a:lnTo>
                <a:lnTo>
                  <a:pt x="6556" y="1510"/>
                </a:lnTo>
                <a:lnTo>
                  <a:pt x="6554" y="1508"/>
                </a:lnTo>
                <a:lnTo>
                  <a:pt x="6552" y="1508"/>
                </a:lnTo>
                <a:lnTo>
                  <a:pt x="6550" y="1510"/>
                </a:lnTo>
                <a:close/>
                <a:moveTo>
                  <a:pt x="6620" y="1402"/>
                </a:moveTo>
                <a:lnTo>
                  <a:pt x="6620" y="1402"/>
                </a:lnTo>
                <a:lnTo>
                  <a:pt x="6622" y="1404"/>
                </a:lnTo>
                <a:lnTo>
                  <a:pt x="6626" y="1402"/>
                </a:lnTo>
                <a:lnTo>
                  <a:pt x="6626" y="1400"/>
                </a:lnTo>
                <a:lnTo>
                  <a:pt x="6626" y="1398"/>
                </a:lnTo>
                <a:lnTo>
                  <a:pt x="6624" y="1398"/>
                </a:lnTo>
                <a:lnTo>
                  <a:pt x="6620" y="1398"/>
                </a:lnTo>
                <a:lnTo>
                  <a:pt x="6620" y="1400"/>
                </a:lnTo>
                <a:lnTo>
                  <a:pt x="6620" y="1402"/>
                </a:lnTo>
                <a:close/>
                <a:moveTo>
                  <a:pt x="6436" y="1594"/>
                </a:moveTo>
                <a:lnTo>
                  <a:pt x="6436" y="1594"/>
                </a:lnTo>
                <a:lnTo>
                  <a:pt x="6434" y="1592"/>
                </a:lnTo>
                <a:lnTo>
                  <a:pt x="6428" y="1592"/>
                </a:lnTo>
                <a:lnTo>
                  <a:pt x="6422" y="1594"/>
                </a:lnTo>
                <a:lnTo>
                  <a:pt x="6420" y="1594"/>
                </a:lnTo>
                <a:lnTo>
                  <a:pt x="6420" y="1596"/>
                </a:lnTo>
                <a:lnTo>
                  <a:pt x="6426" y="1598"/>
                </a:lnTo>
                <a:lnTo>
                  <a:pt x="6432" y="1598"/>
                </a:lnTo>
                <a:lnTo>
                  <a:pt x="6436" y="1596"/>
                </a:lnTo>
                <a:lnTo>
                  <a:pt x="6436" y="1594"/>
                </a:lnTo>
                <a:close/>
                <a:moveTo>
                  <a:pt x="6460" y="1576"/>
                </a:moveTo>
                <a:lnTo>
                  <a:pt x="6460" y="1576"/>
                </a:lnTo>
                <a:lnTo>
                  <a:pt x="6464" y="1574"/>
                </a:lnTo>
                <a:lnTo>
                  <a:pt x="6464" y="1570"/>
                </a:lnTo>
                <a:lnTo>
                  <a:pt x="6462" y="1568"/>
                </a:lnTo>
                <a:lnTo>
                  <a:pt x="6460" y="1568"/>
                </a:lnTo>
                <a:lnTo>
                  <a:pt x="6456" y="1572"/>
                </a:lnTo>
                <a:lnTo>
                  <a:pt x="6450" y="1572"/>
                </a:lnTo>
                <a:lnTo>
                  <a:pt x="6444" y="1574"/>
                </a:lnTo>
                <a:lnTo>
                  <a:pt x="6442" y="1576"/>
                </a:lnTo>
                <a:lnTo>
                  <a:pt x="6442" y="1578"/>
                </a:lnTo>
                <a:lnTo>
                  <a:pt x="6448" y="1578"/>
                </a:lnTo>
                <a:lnTo>
                  <a:pt x="6460" y="1576"/>
                </a:lnTo>
                <a:close/>
                <a:moveTo>
                  <a:pt x="6456" y="1592"/>
                </a:moveTo>
                <a:lnTo>
                  <a:pt x="6456" y="1592"/>
                </a:lnTo>
                <a:lnTo>
                  <a:pt x="6468" y="1588"/>
                </a:lnTo>
                <a:lnTo>
                  <a:pt x="6474" y="1586"/>
                </a:lnTo>
                <a:lnTo>
                  <a:pt x="6476" y="1586"/>
                </a:lnTo>
                <a:lnTo>
                  <a:pt x="6476" y="1582"/>
                </a:lnTo>
                <a:lnTo>
                  <a:pt x="6472" y="1582"/>
                </a:lnTo>
                <a:lnTo>
                  <a:pt x="6470" y="1582"/>
                </a:lnTo>
                <a:lnTo>
                  <a:pt x="6470" y="1580"/>
                </a:lnTo>
                <a:lnTo>
                  <a:pt x="6470" y="1578"/>
                </a:lnTo>
                <a:lnTo>
                  <a:pt x="6468" y="1578"/>
                </a:lnTo>
                <a:lnTo>
                  <a:pt x="6464" y="1580"/>
                </a:lnTo>
                <a:lnTo>
                  <a:pt x="6452" y="1584"/>
                </a:lnTo>
                <a:lnTo>
                  <a:pt x="6444" y="1586"/>
                </a:lnTo>
                <a:lnTo>
                  <a:pt x="6442" y="1588"/>
                </a:lnTo>
                <a:lnTo>
                  <a:pt x="6442" y="1592"/>
                </a:lnTo>
                <a:lnTo>
                  <a:pt x="6446" y="1594"/>
                </a:lnTo>
                <a:lnTo>
                  <a:pt x="6456" y="1592"/>
                </a:lnTo>
                <a:close/>
                <a:moveTo>
                  <a:pt x="6428" y="1610"/>
                </a:moveTo>
                <a:lnTo>
                  <a:pt x="6428" y="1610"/>
                </a:lnTo>
                <a:lnTo>
                  <a:pt x="6430" y="1612"/>
                </a:lnTo>
                <a:lnTo>
                  <a:pt x="6432" y="1612"/>
                </a:lnTo>
                <a:lnTo>
                  <a:pt x="6436" y="1612"/>
                </a:lnTo>
                <a:lnTo>
                  <a:pt x="6436" y="1608"/>
                </a:lnTo>
                <a:lnTo>
                  <a:pt x="6434" y="1606"/>
                </a:lnTo>
                <a:lnTo>
                  <a:pt x="6430" y="1606"/>
                </a:lnTo>
                <a:lnTo>
                  <a:pt x="6428" y="1608"/>
                </a:lnTo>
                <a:lnTo>
                  <a:pt x="6428" y="1610"/>
                </a:lnTo>
                <a:close/>
                <a:moveTo>
                  <a:pt x="6418" y="1622"/>
                </a:moveTo>
                <a:lnTo>
                  <a:pt x="6418" y="1622"/>
                </a:lnTo>
                <a:lnTo>
                  <a:pt x="6418" y="1620"/>
                </a:lnTo>
                <a:lnTo>
                  <a:pt x="6418" y="1618"/>
                </a:lnTo>
                <a:lnTo>
                  <a:pt x="6414" y="1616"/>
                </a:lnTo>
                <a:lnTo>
                  <a:pt x="6412" y="1618"/>
                </a:lnTo>
                <a:lnTo>
                  <a:pt x="6410" y="1618"/>
                </a:lnTo>
                <a:lnTo>
                  <a:pt x="6408" y="1618"/>
                </a:lnTo>
                <a:lnTo>
                  <a:pt x="6406" y="1618"/>
                </a:lnTo>
                <a:lnTo>
                  <a:pt x="6404" y="1620"/>
                </a:lnTo>
                <a:lnTo>
                  <a:pt x="6404" y="1622"/>
                </a:lnTo>
                <a:lnTo>
                  <a:pt x="6408" y="1622"/>
                </a:lnTo>
                <a:lnTo>
                  <a:pt x="6418" y="1622"/>
                </a:lnTo>
                <a:close/>
                <a:moveTo>
                  <a:pt x="6384" y="1640"/>
                </a:moveTo>
                <a:lnTo>
                  <a:pt x="6384" y="1640"/>
                </a:lnTo>
                <a:lnTo>
                  <a:pt x="6382" y="1638"/>
                </a:lnTo>
                <a:lnTo>
                  <a:pt x="6378" y="1638"/>
                </a:lnTo>
                <a:lnTo>
                  <a:pt x="6374" y="1640"/>
                </a:lnTo>
                <a:lnTo>
                  <a:pt x="6374" y="1644"/>
                </a:lnTo>
                <a:lnTo>
                  <a:pt x="6376" y="1644"/>
                </a:lnTo>
                <a:lnTo>
                  <a:pt x="6380" y="1644"/>
                </a:lnTo>
                <a:lnTo>
                  <a:pt x="6384" y="1644"/>
                </a:lnTo>
                <a:lnTo>
                  <a:pt x="6386" y="1642"/>
                </a:lnTo>
                <a:lnTo>
                  <a:pt x="6384" y="1640"/>
                </a:lnTo>
                <a:close/>
                <a:moveTo>
                  <a:pt x="6346" y="1662"/>
                </a:moveTo>
                <a:lnTo>
                  <a:pt x="6346" y="1662"/>
                </a:lnTo>
                <a:lnTo>
                  <a:pt x="6344" y="1662"/>
                </a:lnTo>
                <a:lnTo>
                  <a:pt x="6342" y="1664"/>
                </a:lnTo>
                <a:lnTo>
                  <a:pt x="6340" y="1668"/>
                </a:lnTo>
                <a:lnTo>
                  <a:pt x="6340" y="1672"/>
                </a:lnTo>
                <a:lnTo>
                  <a:pt x="6344" y="1672"/>
                </a:lnTo>
                <a:lnTo>
                  <a:pt x="6348" y="1668"/>
                </a:lnTo>
                <a:lnTo>
                  <a:pt x="6350" y="1664"/>
                </a:lnTo>
                <a:lnTo>
                  <a:pt x="6348" y="1662"/>
                </a:lnTo>
                <a:lnTo>
                  <a:pt x="6346" y="1662"/>
                </a:lnTo>
                <a:close/>
                <a:moveTo>
                  <a:pt x="6336" y="1670"/>
                </a:moveTo>
                <a:lnTo>
                  <a:pt x="6336" y="1670"/>
                </a:lnTo>
                <a:lnTo>
                  <a:pt x="6332" y="1668"/>
                </a:lnTo>
                <a:lnTo>
                  <a:pt x="6330" y="1670"/>
                </a:lnTo>
                <a:lnTo>
                  <a:pt x="6328" y="1672"/>
                </a:lnTo>
                <a:lnTo>
                  <a:pt x="6330" y="1674"/>
                </a:lnTo>
                <a:lnTo>
                  <a:pt x="6332" y="1674"/>
                </a:lnTo>
                <a:lnTo>
                  <a:pt x="6336" y="1672"/>
                </a:lnTo>
                <a:lnTo>
                  <a:pt x="6336" y="1670"/>
                </a:lnTo>
                <a:close/>
                <a:moveTo>
                  <a:pt x="6302" y="1700"/>
                </a:moveTo>
                <a:lnTo>
                  <a:pt x="6302" y="1700"/>
                </a:lnTo>
                <a:lnTo>
                  <a:pt x="6306" y="1702"/>
                </a:lnTo>
                <a:lnTo>
                  <a:pt x="6310" y="1700"/>
                </a:lnTo>
                <a:lnTo>
                  <a:pt x="6312" y="1698"/>
                </a:lnTo>
                <a:lnTo>
                  <a:pt x="6312" y="1696"/>
                </a:lnTo>
                <a:lnTo>
                  <a:pt x="6308" y="1696"/>
                </a:lnTo>
                <a:lnTo>
                  <a:pt x="6302" y="1696"/>
                </a:lnTo>
                <a:lnTo>
                  <a:pt x="6300" y="1698"/>
                </a:lnTo>
                <a:lnTo>
                  <a:pt x="6302" y="1700"/>
                </a:lnTo>
                <a:close/>
                <a:moveTo>
                  <a:pt x="6302" y="1750"/>
                </a:moveTo>
                <a:lnTo>
                  <a:pt x="6302" y="1750"/>
                </a:lnTo>
                <a:lnTo>
                  <a:pt x="6306" y="1750"/>
                </a:lnTo>
                <a:lnTo>
                  <a:pt x="6306" y="1748"/>
                </a:lnTo>
                <a:lnTo>
                  <a:pt x="6306" y="1744"/>
                </a:lnTo>
                <a:lnTo>
                  <a:pt x="6304" y="1744"/>
                </a:lnTo>
                <a:lnTo>
                  <a:pt x="6300" y="1746"/>
                </a:lnTo>
                <a:lnTo>
                  <a:pt x="6300" y="1748"/>
                </a:lnTo>
                <a:lnTo>
                  <a:pt x="6302" y="1750"/>
                </a:lnTo>
                <a:close/>
                <a:moveTo>
                  <a:pt x="6330" y="1826"/>
                </a:moveTo>
                <a:lnTo>
                  <a:pt x="6330" y="1826"/>
                </a:lnTo>
                <a:lnTo>
                  <a:pt x="6332" y="1826"/>
                </a:lnTo>
                <a:lnTo>
                  <a:pt x="6334" y="1818"/>
                </a:lnTo>
                <a:lnTo>
                  <a:pt x="6334" y="1816"/>
                </a:lnTo>
                <a:lnTo>
                  <a:pt x="6334" y="1814"/>
                </a:lnTo>
                <a:lnTo>
                  <a:pt x="6330" y="1814"/>
                </a:lnTo>
                <a:lnTo>
                  <a:pt x="6324" y="1818"/>
                </a:lnTo>
                <a:lnTo>
                  <a:pt x="6320" y="1822"/>
                </a:lnTo>
                <a:lnTo>
                  <a:pt x="6318" y="1826"/>
                </a:lnTo>
                <a:lnTo>
                  <a:pt x="6320" y="1830"/>
                </a:lnTo>
                <a:lnTo>
                  <a:pt x="6322" y="1834"/>
                </a:lnTo>
                <a:lnTo>
                  <a:pt x="6328" y="1834"/>
                </a:lnTo>
                <a:lnTo>
                  <a:pt x="6328" y="1832"/>
                </a:lnTo>
                <a:lnTo>
                  <a:pt x="6326" y="1826"/>
                </a:lnTo>
                <a:lnTo>
                  <a:pt x="6324" y="1824"/>
                </a:lnTo>
                <a:lnTo>
                  <a:pt x="6326" y="1822"/>
                </a:lnTo>
                <a:lnTo>
                  <a:pt x="6330" y="1826"/>
                </a:lnTo>
                <a:close/>
                <a:moveTo>
                  <a:pt x="6316" y="1876"/>
                </a:moveTo>
                <a:lnTo>
                  <a:pt x="6316" y="1876"/>
                </a:lnTo>
                <a:lnTo>
                  <a:pt x="6318" y="1874"/>
                </a:lnTo>
                <a:lnTo>
                  <a:pt x="6318" y="1872"/>
                </a:lnTo>
                <a:lnTo>
                  <a:pt x="6318" y="1864"/>
                </a:lnTo>
                <a:lnTo>
                  <a:pt x="6316" y="1860"/>
                </a:lnTo>
                <a:lnTo>
                  <a:pt x="6314" y="1860"/>
                </a:lnTo>
                <a:lnTo>
                  <a:pt x="6314" y="1862"/>
                </a:lnTo>
                <a:lnTo>
                  <a:pt x="6314" y="1872"/>
                </a:lnTo>
                <a:lnTo>
                  <a:pt x="6314" y="1874"/>
                </a:lnTo>
                <a:lnTo>
                  <a:pt x="6316" y="1876"/>
                </a:lnTo>
                <a:close/>
                <a:moveTo>
                  <a:pt x="6314" y="1844"/>
                </a:moveTo>
                <a:lnTo>
                  <a:pt x="6314" y="1846"/>
                </a:lnTo>
                <a:lnTo>
                  <a:pt x="6314" y="1844"/>
                </a:lnTo>
                <a:lnTo>
                  <a:pt x="6316" y="1840"/>
                </a:lnTo>
                <a:lnTo>
                  <a:pt x="6318" y="1836"/>
                </a:lnTo>
                <a:lnTo>
                  <a:pt x="6318" y="1838"/>
                </a:lnTo>
                <a:lnTo>
                  <a:pt x="6320" y="1838"/>
                </a:lnTo>
                <a:lnTo>
                  <a:pt x="6320" y="1840"/>
                </a:lnTo>
                <a:lnTo>
                  <a:pt x="6322" y="1840"/>
                </a:lnTo>
                <a:lnTo>
                  <a:pt x="6322" y="1838"/>
                </a:lnTo>
                <a:lnTo>
                  <a:pt x="6322" y="1836"/>
                </a:lnTo>
                <a:lnTo>
                  <a:pt x="6316" y="1830"/>
                </a:lnTo>
                <a:lnTo>
                  <a:pt x="6314" y="1830"/>
                </a:lnTo>
                <a:lnTo>
                  <a:pt x="6312" y="1834"/>
                </a:lnTo>
                <a:lnTo>
                  <a:pt x="6314" y="1844"/>
                </a:lnTo>
                <a:close/>
                <a:moveTo>
                  <a:pt x="6308" y="1808"/>
                </a:moveTo>
                <a:lnTo>
                  <a:pt x="6308" y="1808"/>
                </a:lnTo>
                <a:lnTo>
                  <a:pt x="6310" y="1808"/>
                </a:lnTo>
                <a:lnTo>
                  <a:pt x="6312" y="1806"/>
                </a:lnTo>
                <a:lnTo>
                  <a:pt x="6312" y="1802"/>
                </a:lnTo>
                <a:lnTo>
                  <a:pt x="6308" y="1792"/>
                </a:lnTo>
                <a:lnTo>
                  <a:pt x="6306" y="1792"/>
                </a:lnTo>
                <a:lnTo>
                  <a:pt x="6306" y="1798"/>
                </a:lnTo>
                <a:lnTo>
                  <a:pt x="6306" y="1804"/>
                </a:lnTo>
                <a:lnTo>
                  <a:pt x="6308" y="1806"/>
                </a:lnTo>
                <a:lnTo>
                  <a:pt x="6308" y="1808"/>
                </a:lnTo>
                <a:close/>
                <a:moveTo>
                  <a:pt x="6314" y="1792"/>
                </a:moveTo>
                <a:lnTo>
                  <a:pt x="6314" y="1792"/>
                </a:lnTo>
                <a:lnTo>
                  <a:pt x="6310" y="1786"/>
                </a:lnTo>
                <a:lnTo>
                  <a:pt x="6308" y="1784"/>
                </a:lnTo>
                <a:lnTo>
                  <a:pt x="6306" y="1784"/>
                </a:lnTo>
                <a:lnTo>
                  <a:pt x="6310" y="1792"/>
                </a:lnTo>
                <a:lnTo>
                  <a:pt x="6312" y="1792"/>
                </a:lnTo>
                <a:lnTo>
                  <a:pt x="6314" y="1792"/>
                </a:lnTo>
                <a:close/>
                <a:moveTo>
                  <a:pt x="6304" y="1772"/>
                </a:moveTo>
                <a:lnTo>
                  <a:pt x="6304" y="1772"/>
                </a:lnTo>
                <a:lnTo>
                  <a:pt x="6300" y="1772"/>
                </a:lnTo>
                <a:lnTo>
                  <a:pt x="6302" y="1774"/>
                </a:lnTo>
                <a:lnTo>
                  <a:pt x="6308" y="1780"/>
                </a:lnTo>
                <a:lnTo>
                  <a:pt x="6310" y="1780"/>
                </a:lnTo>
                <a:lnTo>
                  <a:pt x="6310" y="1778"/>
                </a:lnTo>
                <a:lnTo>
                  <a:pt x="6308" y="1776"/>
                </a:lnTo>
                <a:lnTo>
                  <a:pt x="6304" y="1772"/>
                </a:lnTo>
                <a:close/>
                <a:moveTo>
                  <a:pt x="6046" y="2400"/>
                </a:moveTo>
                <a:lnTo>
                  <a:pt x="6046" y="2400"/>
                </a:lnTo>
                <a:lnTo>
                  <a:pt x="6054" y="2404"/>
                </a:lnTo>
                <a:lnTo>
                  <a:pt x="6060" y="2406"/>
                </a:lnTo>
                <a:lnTo>
                  <a:pt x="6064" y="2402"/>
                </a:lnTo>
                <a:lnTo>
                  <a:pt x="6064" y="2400"/>
                </a:lnTo>
                <a:lnTo>
                  <a:pt x="6060" y="2396"/>
                </a:lnTo>
                <a:lnTo>
                  <a:pt x="6056" y="2396"/>
                </a:lnTo>
                <a:lnTo>
                  <a:pt x="6052" y="2398"/>
                </a:lnTo>
                <a:lnTo>
                  <a:pt x="6046" y="2400"/>
                </a:lnTo>
                <a:close/>
                <a:moveTo>
                  <a:pt x="5812" y="1988"/>
                </a:moveTo>
                <a:lnTo>
                  <a:pt x="5812" y="1988"/>
                </a:lnTo>
                <a:lnTo>
                  <a:pt x="5810" y="1988"/>
                </a:lnTo>
                <a:lnTo>
                  <a:pt x="5808" y="1988"/>
                </a:lnTo>
                <a:lnTo>
                  <a:pt x="5808" y="1996"/>
                </a:lnTo>
                <a:lnTo>
                  <a:pt x="5810" y="2002"/>
                </a:lnTo>
                <a:lnTo>
                  <a:pt x="5810" y="2006"/>
                </a:lnTo>
                <a:lnTo>
                  <a:pt x="5812" y="2006"/>
                </a:lnTo>
                <a:lnTo>
                  <a:pt x="5814" y="2004"/>
                </a:lnTo>
                <a:lnTo>
                  <a:pt x="5814" y="2002"/>
                </a:lnTo>
                <a:lnTo>
                  <a:pt x="5812" y="1998"/>
                </a:lnTo>
                <a:lnTo>
                  <a:pt x="5812" y="1996"/>
                </a:lnTo>
                <a:lnTo>
                  <a:pt x="5816" y="1994"/>
                </a:lnTo>
                <a:lnTo>
                  <a:pt x="5816" y="1992"/>
                </a:lnTo>
                <a:lnTo>
                  <a:pt x="5814" y="1988"/>
                </a:lnTo>
                <a:lnTo>
                  <a:pt x="5812" y="1988"/>
                </a:lnTo>
                <a:close/>
                <a:moveTo>
                  <a:pt x="5874" y="2066"/>
                </a:moveTo>
                <a:lnTo>
                  <a:pt x="5874" y="2066"/>
                </a:lnTo>
                <a:lnTo>
                  <a:pt x="5870" y="2068"/>
                </a:lnTo>
                <a:lnTo>
                  <a:pt x="5866" y="2074"/>
                </a:lnTo>
                <a:lnTo>
                  <a:pt x="5862" y="2080"/>
                </a:lnTo>
                <a:lnTo>
                  <a:pt x="5864" y="2084"/>
                </a:lnTo>
                <a:lnTo>
                  <a:pt x="5864" y="2086"/>
                </a:lnTo>
                <a:lnTo>
                  <a:pt x="5868" y="2084"/>
                </a:lnTo>
                <a:lnTo>
                  <a:pt x="5872" y="2076"/>
                </a:lnTo>
                <a:lnTo>
                  <a:pt x="5876" y="2068"/>
                </a:lnTo>
                <a:lnTo>
                  <a:pt x="5876" y="2066"/>
                </a:lnTo>
                <a:lnTo>
                  <a:pt x="5874" y="2066"/>
                </a:lnTo>
                <a:close/>
                <a:moveTo>
                  <a:pt x="5978" y="1898"/>
                </a:moveTo>
                <a:lnTo>
                  <a:pt x="5978" y="1898"/>
                </a:lnTo>
                <a:lnTo>
                  <a:pt x="5980" y="1898"/>
                </a:lnTo>
                <a:lnTo>
                  <a:pt x="5978" y="1894"/>
                </a:lnTo>
                <a:lnTo>
                  <a:pt x="5974" y="1890"/>
                </a:lnTo>
                <a:lnTo>
                  <a:pt x="5972" y="1888"/>
                </a:lnTo>
                <a:lnTo>
                  <a:pt x="5970" y="1890"/>
                </a:lnTo>
                <a:lnTo>
                  <a:pt x="5972" y="1894"/>
                </a:lnTo>
                <a:lnTo>
                  <a:pt x="5974" y="1898"/>
                </a:lnTo>
                <a:lnTo>
                  <a:pt x="5978" y="1898"/>
                </a:lnTo>
                <a:close/>
                <a:moveTo>
                  <a:pt x="5986" y="1894"/>
                </a:moveTo>
                <a:lnTo>
                  <a:pt x="5986" y="1894"/>
                </a:lnTo>
                <a:lnTo>
                  <a:pt x="5986" y="1896"/>
                </a:lnTo>
                <a:lnTo>
                  <a:pt x="5986" y="1898"/>
                </a:lnTo>
                <a:lnTo>
                  <a:pt x="5986" y="1900"/>
                </a:lnTo>
                <a:lnTo>
                  <a:pt x="5988" y="1900"/>
                </a:lnTo>
                <a:lnTo>
                  <a:pt x="5990" y="1900"/>
                </a:lnTo>
                <a:lnTo>
                  <a:pt x="5990" y="1898"/>
                </a:lnTo>
                <a:lnTo>
                  <a:pt x="5988" y="1896"/>
                </a:lnTo>
                <a:lnTo>
                  <a:pt x="5986" y="1894"/>
                </a:lnTo>
                <a:close/>
                <a:moveTo>
                  <a:pt x="6004" y="1864"/>
                </a:moveTo>
                <a:lnTo>
                  <a:pt x="6004" y="1864"/>
                </a:lnTo>
                <a:lnTo>
                  <a:pt x="6002" y="1864"/>
                </a:lnTo>
                <a:lnTo>
                  <a:pt x="6000" y="1864"/>
                </a:lnTo>
                <a:lnTo>
                  <a:pt x="5998" y="1864"/>
                </a:lnTo>
                <a:lnTo>
                  <a:pt x="5996" y="1868"/>
                </a:lnTo>
                <a:lnTo>
                  <a:pt x="5996" y="1870"/>
                </a:lnTo>
                <a:lnTo>
                  <a:pt x="5998" y="1870"/>
                </a:lnTo>
                <a:lnTo>
                  <a:pt x="6002" y="1868"/>
                </a:lnTo>
                <a:lnTo>
                  <a:pt x="6004" y="1868"/>
                </a:lnTo>
                <a:lnTo>
                  <a:pt x="6006" y="1866"/>
                </a:lnTo>
                <a:lnTo>
                  <a:pt x="6006" y="1864"/>
                </a:lnTo>
                <a:lnTo>
                  <a:pt x="6004" y="1864"/>
                </a:lnTo>
                <a:close/>
                <a:moveTo>
                  <a:pt x="5996" y="1876"/>
                </a:moveTo>
                <a:lnTo>
                  <a:pt x="5996" y="1876"/>
                </a:lnTo>
                <a:lnTo>
                  <a:pt x="5998" y="1878"/>
                </a:lnTo>
                <a:lnTo>
                  <a:pt x="6002" y="1878"/>
                </a:lnTo>
                <a:lnTo>
                  <a:pt x="6000" y="1874"/>
                </a:lnTo>
                <a:lnTo>
                  <a:pt x="5998" y="1874"/>
                </a:lnTo>
                <a:lnTo>
                  <a:pt x="5996" y="1876"/>
                </a:lnTo>
                <a:close/>
                <a:moveTo>
                  <a:pt x="5990" y="1868"/>
                </a:moveTo>
                <a:lnTo>
                  <a:pt x="5990" y="1868"/>
                </a:lnTo>
                <a:lnTo>
                  <a:pt x="5990" y="1862"/>
                </a:lnTo>
                <a:lnTo>
                  <a:pt x="5988" y="1860"/>
                </a:lnTo>
                <a:lnTo>
                  <a:pt x="5984" y="1860"/>
                </a:lnTo>
                <a:lnTo>
                  <a:pt x="5984" y="1862"/>
                </a:lnTo>
                <a:lnTo>
                  <a:pt x="5986" y="1866"/>
                </a:lnTo>
                <a:lnTo>
                  <a:pt x="5990" y="1868"/>
                </a:lnTo>
                <a:close/>
                <a:moveTo>
                  <a:pt x="6040" y="1804"/>
                </a:moveTo>
                <a:lnTo>
                  <a:pt x="6040" y="1804"/>
                </a:lnTo>
                <a:lnTo>
                  <a:pt x="6040" y="1806"/>
                </a:lnTo>
                <a:lnTo>
                  <a:pt x="6042" y="1806"/>
                </a:lnTo>
                <a:lnTo>
                  <a:pt x="6044" y="1806"/>
                </a:lnTo>
                <a:lnTo>
                  <a:pt x="6046" y="1808"/>
                </a:lnTo>
                <a:lnTo>
                  <a:pt x="6048" y="1810"/>
                </a:lnTo>
                <a:lnTo>
                  <a:pt x="6050" y="1808"/>
                </a:lnTo>
                <a:lnTo>
                  <a:pt x="6052" y="1806"/>
                </a:lnTo>
                <a:lnTo>
                  <a:pt x="6054" y="1808"/>
                </a:lnTo>
                <a:lnTo>
                  <a:pt x="6056" y="1808"/>
                </a:lnTo>
                <a:lnTo>
                  <a:pt x="6056" y="1812"/>
                </a:lnTo>
                <a:lnTo>
                  <a:pt x="6054" y="1816"/>
                </a:lnTo>
                <a:lnTo>
                  <a:pt x="6052" y="1824"/>
                </a:lnTo>
                <a:lnTo>
                  <a:pt x="6052" y="1826"/>
                </a:lnTo>
                <a:lnTo>
                  <a:pt x="6054" y="1828"/>
                </a:lnTo>
                <a:lnTo>
                  <a:pt x="6056" y="1830"/>
                </a:lnTo>
                <a:lnTo>
                  <a:pt x="6056" y="1826"/>
                </a:lnTo>
                <a:lnTo>
                  <a:pt x="6058" y="1818"/>
                </a:lnTo>
                <a:lnTo>
                  <a:pt x="6060" y="1814"/>
                </a:lnTo>
                <a:lnTo>
                  <a:pt x="6060" y="1806"/>
                </a:lnTo>
                <a:lnTo>
                  <a:pt x="6058" y="1804"/>
                </a:lnTo>
                <a:lnTo>
                  <a:pt x="6060" y="1802"/>
                </a:lnTo>
                <a:lnTo>
                  <a:pt x="6064" y="1792"/>
                </a:lnTo>
                <a:lnTo>
                  <a:pt x="6064" y="1790"/>
                </a:lnTo>
                <a:lnTo>
                  <a:pt x="6062" y="1790"/>
                </a:lnTo>
                <a:lnTo>
                  <a:pt x="6060" y="1792"/>
                </a:lnTo>
                <a:lnTo>
                  <a:pt x="6060" y="1790"/>
                </a:lnTo>
                <a:lnTo>
                  <a:pt x="6058" y="1788"/>
                </a:lnTo>
                <a:lnTo>
                  <a:pt x="6058" y="1786"/>
                </a:lnTo>
                <a:lnTo>
                  <a:pt x="6056" y="1790"/>
                </a:lnTo>
                <a:lnTo>
                  <a:pt x="6054" y="1790"/>
                </a:lnTo>
                <a:lnTo>
                  <a:pt x="6054" y="1788"/>
                </a:lnTo>
                <a:lnTo>
                  <a:pt x="6054" y="1780"/>
                </a:lnTo>
                <a:lnTo>
                  <a:pt x="6054" y="1778"/>
                </a:lnTo>
                <a:lnTo>
                  <a:pt x="6052" y="1778"/>
                </a:lnTo>
                <a:lnTo>
                  <a:pt x="6048" y="1780"/>
                </a:lnTo>
                <a:lnTo>
                  <a:pt x="6042" y="1786"/>
                </a:lnTo>
                <a:lnTo>
                  <a:pt x="6042" y="1788"/>
                </a:lnTo>
                <a:lnTo>
                  <a:pt x="6050" y="1792"/>
                </a:lnTo>
                <a:lnTo>
                  <a:pt x="6052" y="1794"/>
                </a:lnTo>
                <a:lnTo>
                  <a:pt x="6052" y="1796"/>
                </a:lnTo>
                <a:lnTo>
                  <a:pt x="6050" y="1798"/>
                </a:lnTo>
                <a:lnTo>
                  <a:pt x="6046" y="1800"/>
                </a:lnTo>
                <a:lnTo>
                  <a:pt x="6042" y="1800"/>
                </a:lnTo>
                <a:lnTo>
                  <a:pt x="6040" y="1802"/>
                </a:lnTo>
                <a:lnTo>
                  <a:pt x="6040" y="1804"/>
                </a:lnTo>
                <a:close/>
                <a:moveTo>
                  <a:pt x="6064" y="1778"/>
                </a:moveTo>
                <a:lnTo>
                  <a:pt x="6064" y="1778"/>
                </a:lnTo>
                <a:lnTo>
                  <a:pt x="6066" y="1776"/>
                </a:lnTo>
                <a:lnTo>
                  <a:pt x="6066" y="1774"/>
                </a:lnTo>
                <a:lnTo>
                  <a:pt x="6066" y="1772"/>
                </a:lnTo>
                <a:lnTo>
                  <a:pt x="6064" y="1770"/>
                </a:lnTo>
                <a:lnTo>
                  <a:pt x="6062" y="1772"/>
                </a:lnTo>
                <a:lnTo>
                  <a:pt x="6060" y="1776"/>
                </a:lnTo>
                <a:lnTo>
                  <a:pt x="6058" y="1780"/>
                </a:lnTo>
                <a:lnTo>
                  <a:pt x="6060" y="1784"/>
                </a:lnTo>
                <a:lnTo>
                  <a:pt x="6062" y="1786"/>
                </a:lnTo>
                <a:lnTo>
                  <a:pt x="6062" y="1784"/>
                </a:lnTo>
                <a:lnTo>
                  <a:pt x="6064" y="1780"/>
                </a:lnTo>
                <a:lnTo>
                  <a:pt x="6064" y="1778"/>
                </a:lnTo>
                <a:close/>
                <a:moveTo>
                  <a:pt x="6072" y="1764"/>
                </a:moveTo>
                <a:lnTo>
                  <a:pt x="6072" y="1764"/>
                </a:lnTo>
                <a:lnTo>
                  <a:pt x="6070" y="1764"/>
                </a:lnTo>
                <a:lnTo>
                  <a:pt x="6068" y="1768"/>
                </a:lnTo>
                <a:lnTo>
                  <a:pt x="6068" y="1770"/>
                </a:lnTo>
                <a:lnTo>
                  <a:pt x="6070" y="1772"/>
                </a:lnTo>
                <a:lnTo>
                  <a:pt x="6072" y="1772"/>
                </a:lnTo>
                <a:lnTo>
                  <a:pt x="6074" y="1768"/>
                </a:lnTo>
                <a:lnTo>
                  <a:pt x="6074" y="1766"/>
                </a:lnTo>
                <a:lnTo>
                  <a:pt x="6072" y="1764"/>
                </a:lnTo>
                <a:close/>
                <a:moveTo>
                  <a:pt x="5808" y="1678"/>
                </a:moveTo>
                <a:lnTo>
                  <a:pt x="5808" y="1678"/>
                </a:lnTo>
                <a:lnTo>
                  <a:pt x="5808" y="1680"/>
                </a:lnTo>
                <a:lnTo>
                  <a:pt x="5816" y="1686"/>
                </a:lnTo>
                <a:lnTo>
                  <a:pt x="5820" y="1686"/>
                </a:lnTo>
                <a:lnTo>
                  <a:pt x="5822" y="1686"/>
                </a:lnTo>
                <a:lnTo>
                  <a:pt x="5822" y="1684"/>
                </a:lnTo>
                <a:lnTo>
                  <a:pt x="5820" y="1680"/>
                </a:lnTo>
                <a:lnTo>
                  <a:pt x="5816" y="1676"/>
                </a:lnTo>
                <a:lnTo>
                  <a:pt x="5814" y="1676"/>
                </a:lnTo>
                <a:lnTo>
                  <a:pt x="5808" y="1678"/>
                </a:lnTo>
                <a:close/>
                <a:moveTo>
                  <a:pt x="5838" y="1702"/>
                </a:moveTo>
                <a:lnTo>
                  <a:pt x="5838" y="1702"/>
                </a:lnTo>
                <a:lnTo>
                  <a:pt x="5842" y="1704"/>
                </a:lnTo>
                <a:lnTo>
                  <a:pt x="5844" y="1702"/>
                </a:lnTo>
                <a:lnTo>
                  <a:pt x="5842" y="1700"/>
                </a:lnTo>
                <a:lnTo>
                  <a:pt x="5838" y="1696"/>
                </a:lnTo>
                <a:lnTo>
                  <a:pt x="5834" y="1694"/>
                </a:lnTo>
                <a:lnTo>
                  <a:pt x="5832" y="1694"/>
                </a:lnTo>
                <a:lnTo>
                  <a:pt x="5832" y="1696"/>
                </a:lnTo>
                <a:lnTo>
                  <a:pt x="5834" y="1700"/>
                </a:lnTo>
                <a:lnTo>
                  <a:pt x="5838" y="1702"/>
                </a:lnTo>
                <a:close/>
                <a:moveTo>
                  <a:pt x="5830" y="1712"/>
                </a:moveTo>
                <a:lnTo>
                  <a:pt x="5830" y="1712"/>
                </a:lnTo>
                <a:lnTo>
                  <a:pt x="5830" y="1716"/>
                </a:lnTo>
                <a:lnTo>
                  <a:pt x="5830" y="1718"/>
                </a:lnTo>
                <a:lnTo>
                  <a:pt x="5836" y="1728"/>
                </a:lnTo>
                <a:lnTo>
                  <a:pt x="5840" y="1730"/>
                </a:lnTo>
                <a:lnTo>
                  <a:pt x="5842" y="1730"/>
                </a:lnTo>
                <a:lnTo>
                  <a:pt x="5842" y="1728"/>
                </a:lnTo>
                <a:lnTo>
                  <a:pt x="5840" y="1726"/>
                </a:lnTo>
                <a:lnTo>
                  <a:pt x="5840" y="1722"/>
                </a:lnTo>
                <a:lnTo>
                  <a:pt x="5838" y="1718"/>
                </a:lnTo>
                <a:lnTo>
                  <a:pt x="5836" y="1716"/>
                </a:lnTo>
                <a:lnTo>
                  <a:pt x="5832" y="1714"/>
                </a:lnTo>
                <a:lnTo>
                  <a:pt x="5832" y="1712"/>
                </a:lnTo>
                <a:lnTo>
                  <a:pt x="5830" y="1712"/>
                </a:lnTo>
                <a:close/>
                <a:moveTo>
                  <a:pt x="5818" y="1668"/>
                </a:moveTo>
                <a:lnTo>
                  <a:pt x="5818" y="1668"/>
                </a:lnTo>
                <a:lnTo>
                  <a:pt x="5820" y="1670"/>
                </a:lnTo>
                <a:lnTo>
                  <a:pt x="5818" y="1672"/>
                </a:lnTo>
                <a:lnTo>
                  <a:pt x="5818" y="1674"/>
                </a:lnTo>
                <a:lnTo>
                  <a:pt x="5822" y="1678"/>
                </a:lnTo>
                <a:lnTo>
                  <a:pt x="5824" y="1678"/>
                </a:lnTo>
                <a:lnTo>
                  <a:pt x="5826" y="1678"/>
                </a:lnTo>
                <a:lnTo>
                  <a:pt x="5828" y="1682"/>
                </a:lnTo>
                <a:lnTo>
                  <a:pt x="5834" y="1688"/>
                </a:lnTo>
                <a:lnTo>
                  <a:pt x="5838" y="1692"/>
                </a:lnTo>
                <a:lnTo>
                  <a:pt x="5840" y="1692"/>
                </a:lnTo>
                <a:lnTo>
                  <a:pt x="5838" y="1688"/>
                </a:lnTo>
                <a:lnTo>
                  <a:pt x="5836" y="1682"/>
                </a:lnTo>
                <a:lnTo>
                  <a:pt x="5832" y="1676"/>
                </a:lnTo>
                <a:lnTo>
                  <a:pt x="5830" y="1676"/>
                </a:lnTo>
                <a:lnTo>
                  <a:pt x="5828" y="1674"/>
                </a:lnTo>
                <a:lnTo>
                  <a:pt x="5826" y="1672"/>
                </a:lnTo>
                <a:lnTo>
                  <a:pt x="5824" y="1668"/>
                </a:lnTo>
                <a:lnTo>
                  <a:pt x="5820" y="1666"/>
                </a:lnTo>
                <a:lnTo>
                  <a:pt x="5818" y="1666"/>
                </a:lnTo>
                <a:lnTo>
                  <a:pt x="5818" y="1668"/>
                </a:lnTo>
                <a:close/>
                <a:moveTo>
                  <a:pt x="5830" y="1664"/>
                </a:moveTo>
                <a:lnTo>
                  <a:pt x="5830" y="1664"/>
                </a:lnTo>
                <a:lnTo>
                  <a:pt x="5826" y="1664"/>
                </a:lnTo>
                <a:lnTo>
                  <a:pt x="5828" y="1668"/>
                </a:lnTo>
                <a:lnTo>
                  <a:pt x="5832" y="1674"/>
                </a:lnTo>
                <a:lnTo>
                  <a:pt x="5838" y="1680"/>
                </a:lnTo>
                <a:lnTo>
                  <a:pt x="5842" y="1682"/>
                </a:lnTo>
                <a:lnTo>
                  <a:pt x="5844" y="1680"/>
                </a:lnTo>
                <a:lnTo>
                  <a:pt x="5846" y="1678"/>
                </a:lnTo>
                <a:lnTo>
                  <a:pt x="5844" y="1676"/>
                </a:lnTo>
                <a:lnTo>
                  <a:pt x="5842" y="1676"/>
                </a:lnTo>
                <a:lnTo>
                  <a:pt x="5844" y="1674"/>
                </a:lnTo>
                <a:lnTo>
                  <a:pt x="5842" y="1672"/>
                </a:lnTo>
                <a:lnTo>
                  <a:pt x="5840" y="1672"/>
                </a:lnTo>
                <a:lnTo>
                  <a:pt x="5838" y="1670"/>
                </a:lnTo>
                <a:lnTo>
                  <a:pt x="5838" y="1668"/>
                </a:lnTo>
                <a:lnTo>
                  <a:pt x="5836" y="1668"/>
                </a:lnTo>
                <a:lnTo>
                  <a:pt x="5834" y="1666"/>
                </a:lnTo>
                <a:lnTo>
                  <a:pt x="5832" y="1664"/>
                </a:lnTo>
                <a:lnTo>
                  <a:pt x="5830" y="1664"/>
                </a:lnTo>
                <a:close/>
                <a:moveTo>
                  <a:pt x="5848" y="1674"/>
                </a:moveTo>
                <a:lnTo>
                  <a:pt x="5848" y="1676"/>
                </a:lnTo>
                <a:lnTo>
                  <a:pt x="5850" y="1674"/>
                </a:lnTo>
                <a:lnTo>
                  <a:pt x="5852" y="1674"/>
                </a:lnTo>
                <a:lnTo>
                  <a:pt x="5854" y="1674"/>
                </a:lnTo>
                <a:lnTo>
                  <a:pt x="5856" y="1672"/>
                </a:lnTo>
                <a:lnTo>
                  <a:pt x="5856" y="1670"/>
                </a:lnTo>
                <a:lnTo>
                  <a:pt x="5852" y="1668"/>
                </a:lnTo>
                <a:lnTo>
                  <a:pt x="5848" y="1664"/>
                </a:lnTo>
                <a:lnTo>
                  <a:pt x="5848" y="1666"/>
                </a:lnTo>
                <a:lnTo>
                  <a:pt x="5848" y="1668"/>
                </a:lnTo>
                <a:lnTo>
                  <a:pt x="5848" y="1670"/>
                </a:lnTo>
                <a:lnTo>
                  <a:pt x="5848" y="1672"/>
                </a:lnTo>
                <a:lnTo>
                  <a:pt x="5848" y="1674"/>
                </a:lnTo>
                <a:close/>
                <a:moveTo>
                  <a:pt x="5844" y="1662"/>
                </a:moveTo>
                <a:lnTo>
                  <a:pt x="5844" y="1662"/>
                </a:lnTo>
                <a:lnTo>
                  <a:pt x="5844" y="1666"/>
                </a:lnTo>
                <a:lnTo>
                  <a:pt x="5844" y="1668"/>
                </a:lnTo>
                <a:lnTo>
                  <a:pt x="5846" y="1670"/>
                </a:lnTo>
                <a:lnTo>
                  <a:pt x="5846" y="1664"/>
                </a:lnTo>
                <a:lnTo>
                  <a:pt x="5844" y="1662"/>
                </a:lnTo>
                <a:close/>
                <a:moveTo>
                  <a:pt x="5858" y="1670"/>
                </a:moveTo>
                <a:lnTo>
                  <a:pt x="5858" y="1670"/>
                </a:lnTo>
                <a:lnTo>
                  <a:pt x="5860" y="1668"/>
                </a:lnTo>
                <a:lnTo>
                  <a:pt x="5860" y="1666"/>
                </a:lnTo>
                <a:lnTo>
                  <a:pt x="5858" y="1666"/>
                </a:lnTo>
                <a:lnTo>
                  <a:pt x="5858" y="1668"/>
                </a:lnTo>
                <a:lnTo>
                  <a:pt x="5858" y="1670"/>
                </a:lnTo>
                <a:close/>
                <a:moveTo>
                  <a:pt x="6210" y="3036"/>
                </a:moveTo>
                <a:lnTo>
                  <a:pt x="6210" y="3036"/>
                </a:lnTo>
                <a:lnTo>
                  <a:pt x="6214" y="3034"/>
                </a:lnTo>
                <a:lnTo>
                  <a:pt x="6218" y="3038"/>
                </a:lnTo>
                <a:lnTo>
                  <a:pt x="6220" y="3042"/>
                </a:lnTo>
                <a:lnTo>
                  <a:pt x="6226" y="3048"/>
                </a:lnTo>
                <a:lnTo>
                  <a:pt x="6230" y="3050"/>
                </a:lnTo>
                <a:lnTo>
                  <a:pt x="6232" y="3048"/>
                </a:lnTo>
                <a:lnTo>
                  <a:pt x="6238" y="3044"/>
                </a:lnTo>
                <a:lnTo>
                  <a:pt x="6246" y="3026"/>
                </a:lnTo>
                <a:lnTo>
                  <a:pt x="6248" y="3022"/>
                </a:lnTo>
                <a:lnTo>
                  <a:pt x="6242" y="3022"/>
                </a:lnTo>
                <a:lnTo>
                  <a:pt x="6238" y="3022"/>
                </a:lnTo>
                <a:lnTo>
                  <a:pt x="6234" y="3020"/>
                </a:lnTo>
                <a:lnTo>
                  <a:pt x="6234" y="3018"/>
                </a:lnTo>
                <a:lnTo>
                  <a:pt x="6232" y="3014"/>
                </a:lnTo>
                <a:lnTo>
                  <a:pt x="6228" y="3014"/>
                </a:lnTo>
                <a:lnTo>
                  <a:pt x="6222" y="3016"/>
                </a:lnTo>
                <a:lnTo>
                  <a:pt x="6216" y="3020"/>
                </a:lnTo>
                <a:lnTo>
                  <a:pt x="6206" y="3028"/>
                </a:lnTo>
                <a:lnTo>
                  <a:pt x="6202" y="3032"/>
                </a:lnTo>
                <a:lnTo>
                  <a:pt x="6204" y="3036"/>
                </a:lnTo>
                <a:lnTo>
                  <a:pt x="6204" y="3038"/>
                </a:lnTo>
                <a:lnTo>
                  <a:pt x="6210" y="3036"/>
                </a:lnTo>
                <a:close/>
                <a:moveTo>
                  <a:pt x="6272" y="3016"/>
                </a:moveTo>
                <a:lnTo>
                  <a:pt x="6272" y="3016"/>
                </a:lnTo>
                <a:lnTo>
                  <a:pt x="6278" y="3018"/>
                </a:lnTo>
                <a:lnTo>
                  <a:pt x="6280" y="3018"/>
                </a:lnTo>
                <a:lnTo>
                  <a:pt x="6280" y="3014"/>
                </a:lnTo>
                <a:lnTo>
                  <a:pt x="6278" y="3010"/>
                </a:lnTo>
                <a:lnTo>
                  <a:pt x="6278" y="3006"/>
                </a:lnTo>
                <a:lnTo>
                  <a:pt x="6276" y="3006"/>
                </a:lnTo>
                <a:lnTo>
                  <a:pt x="6268" y="3004"/>
                </a:lnTo>
                <a:lnTo>
                  <a:pt x="6262" y="3006"/>
                </a:lnTo>
                <a:lnTo>
                  <a:pt x="6260" y="3008"/>
                </a:lnTo>
                <a:lnTo>
                  <a:pt x="6260" y="3010"/>
                </a:lnTo>
                <a:lnTo>
                  <a:pt x="6262" y="3012"/>
                </a:lnTo>
                <a:lnTo>
                  <a:pt x="6264" y="3014"/>
                </a:lnTo>
                <a:lnTo>
                  <a:pt x="6268" y="3014"/>
                </a:lnTo>
                <a:lnTo>
                  <a:pt x="6272" y="3016"/>
                </a:lnTo>
                <a:close/>
                <a:moveTo>
                  <a:pt x="6168" y="3058"/>
                </a:moveTo>
                <a:lnTo>
                  <a:pt x="6168" y="3058"/>
                </a:lnTo>
                <a:lnTo>
                  <a:pt x="6166" y="3056"/>
                </a:lnTo>
                <a:lnTo>
                  <a:pt x="6164" y="3058"/>
                </a:lnTo>
                <a:lnTo>
                  <a:pt x="6158" y="3062"/>
                </a:lnTo>
                <a:lnTo>
                  <a:pt x="6154" y="3068"/>
                </a:lnTo>
                <a:lnTo>
                  <a:pt x="6154" y="3070"/>
                </a:lnTo>
                <a:lnTo>
                  <a:pt x="6156" y="3072"/>
                </a:lnTo>
                <a:lnTo>
                  <a:pt x="6158" y="3074"/>
                </a:lnTo>
                <a:lnTo>
                  <a:pt x="6160" y="3072"/>
                </a:lnTo>
                <a:lnTo>
                  <a:pt x="6166" y="3068"/>
                </a:lnTo>
                <a:lnTo>
                  <a:pt x="6170" y="3064"/>
                </a:lnTo>
                <a:lnTo>
                  <a:pt x="6170" y="3060"/>
                </a:lnTo>
                <a:lnTo>
                  <a:pt x="6168" y="3058"/>
                </a:lnTo>
                <a:close/>
                <a:moveTo>
                  <a:pt x="11926" y="5416"/>
                </a:moveTo>
                <a:lnTo>
                  <a:pt x="11926" y="5416"/>
                </a:lnTo>
                <a:lnTo>
                  <a:pt x="11940" y="5412"/>
                </a:lnTo>
                <a:lnTo>
                  <a:pt x="11942" y="5414"/>
                </a:lnTo>
                <a:lnTo>
                  <a:pt x="11942" y="5416"/>
                </a:lnTo>
                <a:lnTo>
                  <a:pt x="11944" y="5418"/>
                </a:lnTo>
                <a:lnTo>
                  <a:pt x="11948" y="5420"/>
                </a:lnTo>
                <a:lnTo>
                  <a:pt x="11954" y="5424"/>
                </a:lnTo>
                <a:lnTo>
                  <a:pt x="11966" y="5426"/>
                </a:lnTo>
                <a:lnTo>
                  <a:pt x="11978" y="5428"/>
                </a:lnTo>
                <a:lnTo>
                  <a:pt x="11988" y="5432"/>
                </a:lnTo>
                <a:lnTo>
                  <a:pt x="11994" y="5438"/>
                </a:lnTo>
                <a:lnTo>
                  <a:pt x="12000" y="5446"/>
                </a:lnTo>
                <a:lnTo>
                  <a:pt x="12010" y="5464"/>
                </a:lnTo>
                <a:lnTo>
                  <a:pt x="12018" y="5476"/>
                </a:lnTo>
                <a:lnTo>
                  <a:pt x="12028" y="5490"/>
                </a:lnTo>
                <a:lnTo>
                  <a:pt x="12044" y="5512"/>
                </a:lnTo>
                <a:lnTo>
                  <a:pt x="12050" y="5520"/>
                </a:lnTo>
                <a:lnTo>
                  <a:pt x="12056" y="5524"/>
                </a:lnTo>
                <a:lnTo>
                  <a:pt x="12062" y="5528"/>
                </a:lnTo>
                <a:lnTo>
                  <a:pt x="12072" y="5532"/>
                </a:lnTo>
                <a:lnTo>
                  <a:pt x="12102" y="5538"/>
                </a:lnTo>
                <a:lnTo>
                  <a:pt x="12120" y="5542"/>
                </a:lnTo>
                <a:lnTo>
                  <a:pt x="12132" y="5546"/>
                </a:lnTo>
                <a:lnTo>
                  <a:pt x="12140" y="5548"/>
                </a:lnTo>
                <a:lnTo>
                  <a:pt x="12146" y="5552"/>
                </a:lnTo>
                <a:lnTo>
                  <a:pt x="12154" y="5558"/>
                </a:lnTo>
                <a:lnTo>
                  <a:pt x="12158" y="5560"/>
                </a:lnTo>
                <a:lnTo>
                  <a:pt x="12164" y="5560"/>
                </a:lnTo>
                <a:lnTo>
                  <a:pt x="12170" y="5558"/>
                </a:lnTo>
                <a:lnTo>
                  <a:pt x="12176" y="5556"/>
                </a:lnTo>
                <a:lnTo>
                  <a:pt x="12182" y="5554"/>
                </a:lnTo>
                <a:lnTo>
                  <a:pt x="12184" y="5550"/>
                </a:lnTo>
                <a:lnTo>
                  <a:pt x="12186" y="5546"/>
                </a:lnTo>
                <a:lnTo>
                  <a:pt x="12182" y="5540"/>
                </a:lnTo>
                <a:lnTo>
                  <a:pt x="12178" y="5536"/>
                </a:lnTo>
                <a:lnTo>
                  <a:pt x="12168" y="5534"/>
                </a:lnTo>
                <a:lnTo>
                  <a:pt x="12152" y="5528"/>
                </a:lnTo>
                <a:lnTo>
                  <a:pt x="12144" y="5524"/>
                </a:lnTo>
                <a:lnTo>
                  <a:pt x="12142" y="5522"/>
                </a:lnTo>
                <a:lnTo>
                  <a:pt x="12142" y="5520"/>
                </a:lnTo>
                <a:lnTo>
                  <a:pt x="12146" y="5516"/>
                </a:lnTo>
                <a:lnTo>
                  <a:pt x="12148" y="5512"/>
                </a:lnTo>
                <a:lnTo>
                  <a:pt x="12150" y="5508"/>
                </a:lnTo>
                <a:lnTo>
                  <a:pt x="12146" y="5506"/>
                </a:lnTo>
                <a:lnTo>
                  <a:pt x="12134" y="5504"/>
                </a:lnTo>
                <a:lnTo>
                  <a:pt x="12124" y="5502"/>
                </a:lnTo>
                <a:lnTo>
                  <a:pt x="12120" y="5500"/>
                </a:lnTo>
                <a:lnTo>
                  <a:pt x="12120" y="5498"/>
                </a:lnTo>
                <a:lnTo>
                  <a:pt x="12120" y="5492"/>
                </a:lnTo>
                <a:lnTo>
                  <a:pt x="12122" y="5486"/>
                </a:lnTo>
                <a:lnTo>
                  <a:pt x="12124" y="5482"/>
                </a:lnTo>
                <a:lnTo>
                  <a:pt x="12124" y="5478"/>
                </a:lnTo>
                <a:lnTo>
                  <a:pt x="12118" y="5476"/>
                </a:lnTo>
                <a:lnTo>
                  <a:pt x="12108" y="5478"/>
                </a:lnTo>
                <a:lnTo>
                  <a:pt x="12102" y="5478"/>
                </a:lnTo>
                <a:lnTo>
                  <a:pt x="12098" y="5478"/>
                </a:lnTo>
                <a:lnTo>
                  <a:pt x="12092" y="5474"/>
                </a:lnTo>
                <a:lnTo>
                  <a:pt x="12086" y="5468"/>
                </a:lnTo>
                <a:lnTo>
                  <a:pt x="12084" y="5458"/>
                </a:lnTo>
                <a:lnTo>
                  <a:pt x="12078" y="5440"/>
                </a:lnTo>
                <a:lnTo>
                  <a:pt x="12074" y="5432"/>
                </a:lnTo>
                <a:lnTo>
                  <a:pt x="12070" y="5428"/>
                </a:lnTo>
                <a:lnTo>
                  <a:pt x="12064" y="5424"/>
                </a:lnTo>
                <a:lnTo>
                  <a:pt x="12058" y="5418"/>
                </a:lnTo>
                <a:lnTo>
                  <a:pt x="12040" y="5398"/>
                </a:lnTo>
                <a:lnTo>
                  <a:pt x="12034" y="5390"/>
                </a:lnTo>
                <a:lnTo>
                  <a:pt x="12028" y="5380"/>
                </a:lnTo>
                <a:lnTo>
                  <a:pt x="12026" y="5374"/>
                </a:lnTo>
                <a:lnTo>
                  <a:pt x="12026" y="5370"/>
                </a:lnTo>
                <a:lnTo>
                  <a:pt x="12028" y="5368"/>
                </a:lnTo>
                <a:lnTo>
                  <a:pt x="12032" y="5366"/>
                </a:lnTo>
                <a:lnTo>
                  <a:pt x="12036" y="5366"/>
                </a:lnTo>
                <a:lnTo>
                  <a:pt x="12048" y="5366"/>
                </a:lnTo>
                <a:lnTo>
                  <a:pt x="12058" y="5366"/>
                </a:lnTo>
                <a:lnTo>
                  <a:pt x="12062" y="5366"/>
                </a:lnTo>
                <a:lnTo>
                  <a:pt x="12064" y="5362"/>
                </a:lnTo>
                <a:lnTo>
                  <a:pt x="12066" y="5358"/>
                </a:lnTo>
                <a:lnTo>
                  <a:pt x="12066" y="5354"/>
                </a:lnTo>
                <a:lnTo>
                  <a:pt x="12060" y="5342"/>
                </a:lnTo>
                <a:lnTo>
                  <a:pt x="12056" y="5336"/>
                </a:lnTo>
                <a:lnTo>
                  <a:pt x="12050" y="5332"/>
                </a:lnTo>
                <a:lnTo>
                  <a:pt x="12046" y="5328"/>
                </a:lnTo>
                <a:lnTo>
                  <a:pt x="12040" y="5328"/>
                </a:lnTo>
                <a:lnTo>
                  <a:pt x="12034" y="5330"/>
                </a:lnTo>
                <a:lnTo>
                  <a:pt x="12030" y="5328"/>
                </a:lnTo>
                <a:lnTo>
                  <a:pt x="12024" y="5324"/>
                </a:lnTo>
                <a:lnTo>
                  <a:pt x="12016" y="5316"/>
                </a:lnTo>
                <a:lnTo>
                  <a:pt x="12008" y="5312"/>
                </a:lnTo>
                <a:lnTo>
                  <a:pt x="11998" y="5308"/>
                </a:lnTo>
                <a:lnTo>
                  <a:pt x="11984" y="5304"/>
                </a:lnTo>
                <a:lnTo>
                  <a:pt x="11980" y="5302"/>
                </a:lnTo>
                <a:lnTo>
                  <a:pt x="11978" y="5300"/>
                </a:lnTo>
                <a:lnTo>
                  <a:pt x="11980" y="5294"/>
                </a:lnTo>
                <a:lnTo>
                  <a:pt x="11984" y="5286"/>
                </a:lnTo>
                <a:lnTo>
                  <a:pt x="11982" y="5278"/>
                </a:lnTo>
                <a:lnTo>
                  <a:pt x="11978" y="5270"/>
                </a:lnTo>
                <a:lnTo>
                  <a:pt x="11970" y="5258"/>
                </a:lnTo>
                <a:lnTo>
                  <a:pt x="11958" y="5248"/>
                </a:lnTo>
                <a:lnTo>
                  <a:pt x="11948" y="5240"/>
                </a:lnTo>
                <a:lnTo>
                  <a:pt x="11936" y="5232"/>
                </a:lnTo>
                <a:lnTo>
                  <a:pt x="11926" y="5226"/>
                </a:lnTo>
                <a:lnTo>
                  <a:pt x="11918" y="5226"/>
                </a:lnTo>
                <a:lnTo>
                  <a:pt x="11914" y="5224"/>
                </a:lnTo>
                <a:lnTo>
                  <a:pt x="11908" y="5222"/>
                </a:lnTo>
                <a:lnTo>
                  <a:pt x="11902" y="5216"/>
                </a:lnTo>
                <a:lnTo>
                  <a:pt x="11892" y="5208"/>
                </a:lnTo>
                <a:lnTo>
                  <a:pt x="11884" y="5204"/>
                </a:lnTo>
                <a:lnTo>
                  <a:pt x="11874" y="5202"/>
                </a:lnTo>
                <a:lnTo>
                  <a:pt x="11860" y="5198"/>
                </a:lnTo>
                <a:lnTo>
                  <a:pt x="11844" y="5190"/>
                </a:lnTo>
                <a:lnTo>
                  <a:pt x="11810" y="5174"/>
                </a:lnTo>
                <a:lnTo>
                  <a:pt x="11776" y="5160"/>
                </a:lnTo>
                <a:lnTo>
                  <a:pt x="11762" y="5156"/>
                </a:lnTo>
                <a:lnTo>
                  <a:pt x="11750" y="5154"/>
                </a:lnTo>
                <a:lnTo>
                  <a:pt x="11752" y="5444"/>
                </a:lnTo>
                <a:lnTo>
                  <a:pt x="11764" y="5454"/>
                </a:lnTo>
                <a:lnTo>
                  <a:pt x="11774" y="5466"/>
                </a:lnTo>
                <a:lnTo>
                  <a:pt x="11788" y="5486"/>
                </a:lnTo>
                <a:lnTo>
                  <a:pt x="11792" y="5488"/>
                </a:lnTo>
                <a:lnTo>
                  <a:pt x="11798" y="5488"/>
                </a:lnTo>
                <a:lnTo>
                  <a:pt x="11812" y="5488"/>
                </a:lnTo>
                <a:lnTo>
                  <a:pt x="11828" y="5488"/>
                </a:lnTo>
                <a:lnTo>
                  <a:pt x="11836" y="5488"/>
                </a:lnTo>
                <a:lnTo>
                  <a:pt x="11844" y="5492"/>
                </a:lnTo>
                <a:lnTo>
                  <a:pt x="11850" y="5494"/>
                </a:lnTo>
                <a:lnTo>
                  <a:pt x="11856" y="5494"/>
                </a:lnTo>
                <a:lnTo>
                  <a:pt x="11860" y="5492"/>
                </a:lnTo>
                <a:lnTo>
                  <a:pt x="11866" y="5488"/>
                </a:lnTo>
                <a:lnTo>
                  <a:pt x="11874" y="5482"/>
                </a:lnTo>
                <a:lnTo>
                  <a:pt x="11878" y="5480"/>
                </a:lnTo>
                <a:lnTo>
                  <a:pt x="11882" y="5480"/>
                </a:lnTo>
                <a:lnTo>
                  <a:pt x="11886" y="5478"/>
                </a:lnTo>
                <a:lnTo>
                  <a:pt x="11888" y="5476"/>
                </a:lnTo>
                <a:lnTo>
                  <a:pt x="11890" y="5472"/>
                </a:lnTo>
                <a:lnTo>
                  <a:pt x="11888" y="5468"/>
                </a:lnTo>
                <a:lnTo>
                  <a:pt x="11884" y="5460"/>
                </a:lnTo>
                <a:lnTo>
                  <a:pt x="11876" y="5452"/>
                </a:lnTo>
                <a:lnTo>
                  <a:pt x="11870" y="5448"/>
                </a:lnTo>
                <a:lnTo>
                  <a:pt x="11868" y="5446"/>
                </a:lnTo>
                <a:lnTo>
                  <a:pt x="11872" y="5444"/>
                </a:lnTo>
                <a:lnTo>
                  <a:pt x="11876" y="5444"/>
                </a:lnTo>
                <a:lnTo>
                  <a:pt x="11888" y="5440"/>
                </a:lnTo>
                <a:lnTo>
                  <a:pt x="11892" y="5438"/>
                </a:lnTo>
                <a:lnTo>
                  <a:pt x="11892" y="5434"/>
                </a:lnTo>
                <a:lnTo>
                  <a:pt x="11894" y="5430"/>
                </a:lnTo>
                <a:lnTo>
                  <a:pt x="11900" y="5428"/>
                </a:lnTo>
                <a:lnTo>
                  <a:pt x="11902" y="5426"/>
                </a:lnTo>
                <a:lnTo>
                  <a:pt x="11902" y="5422"/>
                </a:lnTo>
                <a:lnTo>
                  <a:pt x="11902" y="5416"/>
                </a:lnTo>
                <a:lnTo>
                  <a:pt x="11898" y="5404"/>
                </a:lnTo>
                <a:lnTo>
                  <a:pt x="11906" y="5412"/>
                </a:lnTo>
                <a:lnTo>
                  <a:pt x="11910" y="5416"/>
                </a:lnTo>
                <a:lnTo>
                  <a:pt x="11918" y="5418"/>
                </a:lnTo>
                <a:lnTo>
                  <a:pt x="11926" y="5416"/>
                </a:lnTo>
                <a:close/>
                <a:moveTo>
                  <a:pt x="10506" y="4964"/>
                </a:moveTo>
                <a:lnTo>
                  <a:pt x="10506" y="4964"/>
                </a:lnTo>
                <a:lnTo>
                  <a:pt x="10502" y="4972"/>
                </a:lnTo>
                <a:lnTo>
                  <a:pt x="10498" y="4980"/>
                </a:lnTo>
                <a:lnTo>
                  <a:pt x="10494" y="5000"/>
                </a:lnTo>
                <a:lnTo>
                  <a:pt x="10494" y="5010"/>
                </a:lnTo>
                <a:lnTo>
                  <a:pt x="10496" y="5020"/>
                </a:lnTo>
                <a:lnTo>
                  <a:pt x="10498" y="5026"/>
                </a:lnTo>
                <a:lnTo>
                  <a:pt x="10504" y="5030"/>
                </a:lnTo>
                <a:lnTo>
                  <a:pt x="10508" y="5032"/>
                </a:lnTo>
                <a:lnTo>
                  <a:pt x="10508" y="5036"/>
                </a:lnTo>
                <a:lnTo>
                  <a:pt x="10504" y="5044"/>
                </a:lnTo>
                <a:lnTo>
                  <a:pt x="10502" y="5048"/>
                </a:lnTo>
                <a:lnTo>
                  <a:pt x="10502" y="5052"/>
                </a:lnTo>
                <a:lnTo>
                  <a:pt x="10502" y="5058"/>
                </a:lnTo>
                <a:lnTo>
                  <a:pt x="10506" y="5064"/>
                </a:lnTo>
                <a:lnTo>
                  <a:pt x="10510" y="5068"/>
                </a:lnTo>
                <a:lnTo>
                  <a:pt x="10512" y="5072"/>
                </a:lnTo>
                <a:lnTo>
                  <a:pt x="10512" y="5074"/>
                </a:lnTo>
                <a:lnTo>
                  <a:pt x="10510" y="5076"/>
                </a:lnTo>
                <a:lnTo>
                  <a:pt x="10510" y="5078"/>
                </a:lnTo>
                <a:lnTo>
                  <a:pt x="10514" y="5082"/>
                </a:lnTo>
                <a:lnTo>
                  <a:pt x="10520" y="5084"/>
                </a:lnTo>
                <a:lnTo>
                  <a:pt x="10520" y="5088"/>
                </a:lnTo>
                <a:lnTo>
                  <a:pt x="10520" y="5090"/>
                </a:lnTo>
                <a:lnTo>
                  <a:pt x="10518" y="5092"/>
                </a:lnTo>
                <a:lnTo>
                  <a:pt x="10516" y="5098"/>
                </a:lnTo>
                <a:lnTo>
                  <a:pt x="10516" y="5100"/>
                </a:lnTo>
                <a:lnTo>
                  <a:pt x="10516" y="5102"/>
                </a:lnTo>
                <a:lnTo>
                  <a:pt x="10520" y="5104"/>
                </a:lnTo>
                <a:lnTo>
                  <a:pt x="10522" y="5102"/>
                </a:lnTo>
                <a:lnTo>
                  <a:pt x="10530" y="5098"/>
                </a:lnTo>
                <a:lnTo>
                  <a:pt x="10536" y="5096"/>
                </a:lnTo>
                <a:lnTo>
                  <a:pt x="10538" y="5098"/>
                </a:lnTo>
                <a:lnTo>
                  <a:pt x="10540" y="5102"/>
                </a:lnTo>
                <a:lnTo>
                  <a:pt x="10540" y="5106"/>
                </a:lnTo>
                <a:lnTo>
                  <a:pt x="10540" y="5110"/>
                </a:lnTo>
                <a:lnTo>
                  <a:pt x="10538" y="5118"/>
                </a:lnTo>
                <a:lnTo>
                  <a:pt x="10536" y="5126"/>
                </a:lnTo>
                <a:lnTo>
                  <a:pt x="10538" y="5132"/>
                </a:lnTo>
                <a:lnTo>
                  <a:pt x="10540" y="5140"/>
                </a:lnTo>
                <a:lnTo>
                  <a:pt x="10546" y="5158"/>
                </a:lnTo>
                <a:lnTo>
                  <a:pt x="10548" y="5170"/>
                </a:lnTo>
                <a:lnTo>
                  <a:pt x="10548" y="5178"/>
                </a:lnTo>
                <a:lnTo>
                  <a:pt x="10548" y="5184"/>
                </a:lnTo>
                <a:lnTo>
                  <a:pt x="10548" y="5186"/>
                </a:lnTo>
                <a:lnTo>
                  <a:pt x="10554" y="5186"/>
                </a:lnTo>
                <a:lnTo>
                  <a:pt x="10566" y="5188"/>
                </a:lnTo>
                <a:lnTo>
                  <a:pt x="10574" y="5190"/>
                </a:lnTo>
                <a:lnTo>
                  <a:pt x="10580" y="5190"/>
                </a:lnTo>
                <a:lnTo>
                  <a:pt x="10586" y="5186"/>
                </a:lnTo>
                <a:lnTo>
                  <a:pt x="10590" y="5182"/>
                </a:lnTo>
                <a:lnTo>
                  <a:pt x="10594" y="5180"/>
                </a:lnTo>
                <a:lnTo>
                  <a:pt x="10600" y="5180"/>
                </a:lnTo>
                <a:lnTo>
                  <a:pt x="10604" y="5182"/>
                </a:lnTo>
                <a:lnTo>
                  <a:pt x="10608" y="5186"/>
                </a:lnTo>
                <a:lnTo>
                  <a:pt x="10612" y="5190"/>
                </a:lnTo>
                <a:lnTo>
                  <a:pt x="10612" y="5196"/>
                </a:lnTo>
                <a:lnTo>
                  <a:pt x="10612" y="5202"/>
                </a:lnTo>
                <a:lnTo>
                  <a:pt x="10612" y="5210"/>
                </a:lnTo>
                <a:lnTo>
                  <a:pt x="10614" y="5212"/>
                </a:lnTo>
                <a:lnTo>
                  <a:pt x="10616" y="5212"/>
                </a:lnTo>
                <a:lnTo>
                  <a:pt x="10622" y="5208"/>
                </a:lnTo>
                <a:lnTo>
                  <a:pt x="10628" y="5204"/>
                </a:lnTo>
                <a:lnTo>
                  <a:pt x="10630" y="5202"/>
                </a:lnTo>
                <a:lnTo>
                  <a:pt x="10634" y="5202"/>
                </a:lnTo>
                <a:lnTo>
                  <a:pt x="10642" y="5204"/>
                </a:lnTo>
                <a:lnTo>
                  <a:pt x="10646" y="5204"/>
                </a:lnTo>
                <a:lnTo>
                  <a:pt x="10650" y="5204"/>
                </a:lnTo>
                <a:lnTo>
                  <a:pt x="10652" y="5202"/>
                </a:lnTo>
                <a:lnTo>
                  <a:pt x="10656" y="5196"/>
                </a:lnTo>
                <a:lnTo>
                  <a:pt x="10658" y="5192"/>
                </a:lnTo>
                <a:lnTo>
                  <a:pt x="10662" y="5190"/>
                </a:lnTo>
                <a:lnTo>
                  <a:pt x="10664" y="5190"/>
                </a:lnTo>
                <a:lnTo>
                  <a:pt x="10668" y="5192"/>
                </a:lnTo>
                <a:lnTo>
                  <a:pt x="10674" y="5196"/>
                </a:lnTo>
                <a:lnTo>
                  <a:pt x="10676" y="5198"/>
                </a:lnTo>
                <a:lnTo>
                  <a:pt x="10680" y="5198"/>
                </a:lnTo>
                <a:lnTo>
                  <a:pt x="10682" y="5198"/>
                </a:lnTo>
                <a:lnTo>
                  <a:pt x="10684" y="5198"/>
                </a:lnTo>
                <a:lnTo>
                  <a:pt x="10684" y="5204"/>
                </a:lnTo>
                <a:lnTo>
                  <a:pt x="10684" y="5206"/>
                </a:lnTo>
                <a:lnTo>
                  <a:pt x="10686" y="5208"/>
                </a:lnTo>
                <a:lnTo>
                  <a:pt x="10690" y="5208"/>
                </a:lnTo>
                <a:lnTo>
                  <a:pt x="10696" y="5206"/>
                </a:lnTo>
                <a:lnTo>
                  <a:pt x="10702" y="5204"/>
                </a:lnTo>
                <a:lnTo>
                  <a:pt x="10708" y="5204"/>
                </a:lnTo>
                <a:lnTo>
                  <a:pt x="10714" y="5206"/>
                </a:lnTo>
                <a:lnTo>
                  <a:pt x="10718" y="5210"/>
                </a:lnTo>
                <a:lnTo>
                  <a:pt x="10722" y="5216"/>
                </a:lnTo>
                <a:lnTo>
                  <a:pt x="10724" y="5222"/>
                </a:lnTo>
                <a:lnTo>
                  <a:pt x="10726" y="5228"/>
                </a:lnTo>
                <a:lnTo>
                  <a:pt x="10724" y="5236"/>
                </a:lnTo>
                <a:lnTo>
                  <a:pt x="10724" y="5240"/>
                </a:lnTo>
                <a:lnTo>
                  <a:pt x="10728" y="5242"/>
                </a:lnTo>
                <a:lnTo>
                  <a:pt x="10734" y="5240"/>
                </a:lnTo>
                <a:lnTo>
                  <a:pt x="10742" y="5236"/>
                </a:lnTo>
                <a:lnTo>
                  <a:pt x="10758" y="5226"/>
                </a:lnTo>
                <a:lnTo>
                  <a:pt x="10764" y="5222"/>
                </a:lnTo>
                <a:lnTo>
                  <a:pt x="10770" y="5220"/>
                </a:lnTo>
                <a:lnTo>
                  <a:pt x="10774" y="5220"/>
                </a:lnTo>
                <a:lnTo>
                  <a:pt x="10778" y="5216"/>
                </a:lnTo>
                <a:lnTo>
                  <a:pt x="10782" y="5208"/>
                </a:lnTo>
                <a:lnTo>
                  <a:pt x="10784" y="5196"/>
                </a:lnTo>
                <a:lnTo>
                  <a:pt x="10786" y="5186"/>
                </a:lnTo>
                <a:lnTo>
                  <a:pt x="10788" y="5182"/>
                </a:lnTo>
                <a:lnTo>
                  <a:pt x="10790" y="5180"/>
                </a:lnTo>
                <a:lnTo>
                  <a:pt x="10792" y="5178"/>
                </a:lnTo>
                <a:lnTo>
                  <a:pt x="10794" y="5170"/>
                </a:lnTo>
                <a:lnTo>
                  <a:pt x="10796" y="5164"/>
                </a:lnTo>
                <a:lnTo>
                  <a:pt x="10798" y="5162"/>
                </a:lnTo>
                <a:lnTo>
                  <a:pt x="10804" y="5160"/>
                </a:lnTo>
                <a:lnTo>
                  <a:pt x="10806" y="5158"/>
                </a:lnTo>
                <a:lnTo>
                  <a:pt x="10806" y="5154"/>
                </a:lnTo>
                <a:lnTo>
                  <a:pt x="10806" y="5150"/>
                </a:lnTo>
                <a:lnTo>
                  <a:pt x="10804" y="5140"/>
                </a:lnTo>
                <a:lnTo>
                  <a:pt x="10802" y="5132"/>
                </a:lnTo>
                <a:lnTo>
                  <a:pt x="10802" y="5124"/>
                </a:lnTo>
                <a:lnTo>
                  <a:pt x="10806" y="5118"/>
                </a:lnTo>
                <a:lnTo>
                  <a:pt x="10810" y="5112"/>
                </a:lnTo>
                <a:lnTo>
                  <a:pt x="10818" y="5102"/>
                </a:lnTo>
                <a:lnTo>
                  <a:pt x="10822" y="5098"/>
                </a:lnTo>
                <a:lnTo>
                  <a:pt x="10826" y="5092"/>
                </a:lnTo>
                <a:lnTo>
                  <a:pt x="10828" y="5088"/>
                </a:lnTo>
                <a:lnTo>
                  <a:pt x="10832" y="5084"/>
                </a:lnTo>
                <a:lnTo>
                  <a:pt x="10840" y="5082"/>
                </a:lnTo>
                <a:lnTo>
                  <a:pt x="10844" y="5080"/>
                </a:lnTo>
                <a:lnTo>
                  <a:pt x="10846" y="5076"/>
                </a:lnTo>
                <a:lnTo>
                  <a:pt x="10846" y="5070"/>
                </a:lnTo>
                <a:lnTo>
                  <a:pt x="10846" y="5062"/>
                </a:lnTo>
                <a:lnTo>
                  <a:pt x="10846" y="5040"/>
                </a:lnTo>
                <a:lnTo>
                  <a:pt x="10846" y="5020"/>
                </a:lnTo>
                <a:lnTo>
                  <a:pt x="10850" y="5008"/>
                </a:lnTo>
                <a:lnTo>
                  <a:pt x="10852" y="5002"/>
                </a:lnTo>
                <a:lnTo>
                  <a:pt x="10856" y="5000"/>
                </a:lnTo>
                <a:lnTo>
                  <a:pt x="10860" y="4996"/>
                </a:lnTo>
                <a:lnTo>
                  <a:pt x="10862" y="4992"/>
                </a:lnTo>
                <a:lnTo>
                  <a:pt x="10866" y="4992"/>
                </a:lnTo>
                <a:lnTo>
                  <a:pt x="10872" y="4996"/>
                </a:lnTo>
                <a:lnTo>
                  <a:pt x="10876" y="4998"/>
                </a:lnTo>
                <a:lnTo>
                  <a:pt x="10880" y="5000"/>
                </a:lnTo>
                <a:lnTo>
                  <a:pt x="10890" y="5002"/>
                </a:lnTo>
                <a:lnTo>
                  <a:pt x="10898" y="5000"/>
                </a:lnTo>
                <a:lnTo>
                  <a:pt x="10900" y="4998"/>
                </a:lnTo>
                <a:lnTo>
                  <a:pt x="10902" y="4996"/>
                </a:lnTo>
                <a:lnTo>
                  <a:pt x="10900" y="4992"/>
                </a:lnTo>
                <a:lnTo>
                  <a:pt x="10894" y="4986"/>
                </a:lnTo>
                <a:lnTo>
                  <a:pt x="10876" y="4968"/>
                </a:lnTo>
                <a:lnTo>
                  <a:pt x="10868" y="4960"/>
                </a:lnTo>
                <a:lnTo>
                  <a:pt x="10862" y="4952"/>
                </a:lnTo>
                <a:lnTo>
                  <a:pt x="10858" y="4944"/>
                </a:lnTo>
                <a:lnTo>
                  <a:pt x="10858" y="4940"/>
                </a:lnTo>
                <a:lnTo>
                  <a:pt x="10860" y="4938"/>
                </a:lnTo>
                <a:lnTo>
                  <a:pt x="10862" y="4934"/>
                </a:lnTo>
                <a:lnTo>
                  <a:pt x="10864" y="4930"/>
                </a:lnTo>
                <a:lnTo>
                  <a:pt x="10862" y="4926"/>
                </a:lnTo>
                <a:lnTo>
                  <a:pt x="10860" y="4922"/>
                </a:lnTo>
                <a:lnTo>
                  <a:pt x="10856" y="4914"/>
                </a:lnTo>
                <a:lnTo>
                  <a:pt x="10852" y="4908"/>
                </a:lnTo>
                <a:lnTo>
                  <a:pt x="10850" y="4902"/>
                </a:lnTo>
                <a:lnTo>
                  <a:pt x="10850" y="4896"/>
                </a:lnTo>
                <a:lnTo>
                  <a:pt x="10848" y="4892"/>
                </a:lnTo>
                <a:lnTo>
                  <a:pt x="10842" y="4890"/>
                </a:lnTo>
                <a:lnTo>
                  <a:pt x="10838" y="4886"/>
                </a:lnTo>
                <a:lnTo>
                  <a:pt x="10838" y="4882"/>
                </a:lnTo>
                <a:lnTo>
                  <a:pt x="10838" y="4878"/>
                </a:lnTo>
                <a:lnTo>
                  <a:pt x="10838" y="4872"/>
                </a:lnTo>
                <a:lnTo>
                  <a:pt x="10842" y="4868"/>
                </a:lnTo>
                <a:lnTo>
                  <a:pt x="10844" y="4866"/>
                </a:lnTo>
                <a:lnTo>
                  <a:pt x="10846" y="4864"/>
                </a:lnTo>
                <a:lnTo>
                  <a:pt x="10852" y="4866"/>
                </a:lnTo>
                <a:lnTo>
                  <a:pt x="10854" y="4866"/>
                </a:lnTo>
                <a:lnTo>
                  <a:pt x="10856" y="4864"/>
                </a:lnTo>
                <a:lnTo>
                  <a:pt x="10854" y="4860"/>
                </a:lnTo>
                <a:lnTo>
                  <a:pt x="10852" y="4856"/>
                </a:lnTo>
                <a:lnTo>
                  <a:pt x="10844" y="4848"/>
                </a:lnTo>
                <a:lnTo>
                  <a:pt x="10842" y="4842"/>
                </a:lnTo>
                <a:lnTo>
                  <a:pt x="10842" y="4840"/>
                </a:lnTo>
                <a:lnTo>
                  <a:pt x="10844" y="4840"/>
                </a:lnTo>
                <a:lnTo>
                  <a:pt x="10844" y="4838"/>
                </a:lnTo>
                <a:lnTo>
                  <a:pt x="10848" y="4836"/>
                </a:lnTo>
                <a:lnTo>
                  <a:pt x="10848" y="4834"/>
                </a:lnTo>
                <a:lnTo>
                  <a:pt x="10848" y="4830"/>
                </a:lnTo>
                <a:lnTo>
                  <a:pt x="10848" y="4826"/>
                </a:lnTo>
                <a:lnTo>
                  <a:pt x="10854" y="4832"/>
                </a:lnTo>
                <a:lnTo>
                  <a:pt x="10860" y="4834"/>
                </a:lnTo>
                <a:lnTo>
                  <a:pt x="10864" y="4834"/>
                </a:lnTo>
                <a:lnTo>
                  <a:pt x="10868" y="4832"/>
                </a:lnTo>
                <a:lnTo>
                  <a:pt x="10874" y="4830"/>
                </a:lnTo>
                <a:lnTo>
                  <a:pt x="10880" y="4830"/>
                </a:lnTo>
                <a:lnTo>
                  <a:pt x="10886" y="4828"/>
                </a:lnTo>
                <a:lnTo>
                  <a:pt x="10886" y="4826"/>
                </a:lnTo>
                <a:lnTo>
                  <a:pt x="10886" y="4824"/>
                </a:lnTo>
                <a:lnTo>
                  <a:pt x="10880" y="4816"/>
                </a:lnTo>
                <a:lnTo>
                  <a:pt x="10872" y="4810"/>
                </a:lnTo>
                <a:lnTo>
                  <a:pt x="10868" y="4806"/>
                </a:lnTo>
                <a:lnTo>
                  <a:pt x="10870" y="4802"/>
                </a:lnTo>
                <a:lnTo>
                  <a:pt x="10874" y="4798"/>
                </a:lnTo>
                <a:lnTo>
                  <a:pt x="10876" y="4796"/>
                </a:lnTo>
                <a:lnTo>
                  <a:pt x="10880" y="4798"/>
                </a:lnTo>
                <a:lnTo>
                  <a:pt x="10882" y="4800"/>
                </a:lnTo>
                <a:lnTo>
                  <a:pt x="10892" y="4798"/>
                </a:lnTo>
                <a:lnTo>
                  <a:pt x="10902" y="4796"/>
                </a:lnTo>
                <a:lnTo>
                  <a:pt x="10908" y="4792"/>
                </a:lnTo>
                <a:lnTo>
                  <a:pt x="10912" y="4786"/>
                </a:lnTo>
                <a:lnTo>
                  <a:pt x="10912" y="4780"/>
                </a:lnTo>
                <a:lnTo>
                  <a:pt x="10912" y="4776"/>
                </a:lnTo>
                <a:lnTo>
                  <a:pt x="10910" y="4776"/>
                </a:lnTo>
                <a:lnTo>
                  <a:pt x="10906" y="4776"/>
                </a:lnTo>
                <a:lnTo>
                  <a:pt x="10902" y="4776"/>
                </a:lnTo>
                <a:lnTo>
                  <a:pt x="10900" y="4776"/>
                </a:lnTo>
                <a:lnTo>
                  <a:pt x="10898" y="4774"/>
                </a:lnTo>
                <a:lnTo>
                  <a:pt x="10894" y="4772"/>
                </a:lnTo>
                <a:lnTo>
                  <a:pt x="10892" y="4770"/>
                </a:lnTo>
                <a:lnTo>
                  <a:pt x="10888" y="4768"/>
                </a:lnTo>
                <a:lnTo>
                  <a:pt x="10886" y="4766"/>
                </a:lnTo>
                <a:lnTo>
                  <a:pt x="10882" y="4760"/>
                </a:lnTo>
                <a:lnTo>
                  <a:pt x="10878" y="4758"/>
                </a:lnTo>
                <a:lnTo>
                  <a:pt x="10872" y="4758"/>
                </a:lnTo>
                <a:lnTo>
                  <a:pt x="10870" y="4760"/>
                </a:lnTo>
                <a:lnTo>
                  <a:pt x="10864" y="4764"/>
                </a:lnTo>
                <a:lnTo>
                  <a:pt x="10862" y="4764"/>
                </a:lnTo>
                <a:lnTo>
                  <a:pt x="10860" y="4762"/>
                </a:lnTo>
                <a:lnTo>
                  <a:pt x="10860" y="4758"/>
                </a:lnTo>
                <a:lnTo>
                  <a:pt x="10862" y="4758"/>
                </a:lnTo>
                <a:lnTo>
                  <a:pt x="10864" y="4756"/>
                </a:lnTo>
                <a:lnTo>
                  <a:pt x="10864" y="4750"/>
                </a:lnTo>
                <a:lnTo>
                  <a:pt x="10862" y="4748"/>
                </a:lnTo>
                <a:lnTo>
                  <a:pt x="10862" y="4746"/>
                </a:lnTo>
                <a:lnTo>
                  <a:pt x="10856" y="4748"/>
                </a:lnTo>
                <a:lnTo>
                  <a:pt x="10852" y="4750"/>
                </a:lnTo>
                <a:lnTo>
                  <a:pt x="10850" y="4750"/>
                </a:lnTo>
                <a:lnTo>
                  <a:pt x="10848" y="4748"/>
                </a:lnTo>
                <a:lnTo>
                  <a:pt x="10848" y="4740"/>
                </a:lnTo>
                <a:lnTo>
                  <a:pt x="10848" y="4734"/>
                </a:lnTo>
                <a:lnTo>
                  <a:pt x="10850" y="4728"/>
                </a:lnTo>
                <a:lnTo>
                  <a:pt x="10846" y="4722"/>
                </a:lnTo>
                <a:lnTo>
                  <a:pt x="10842" y="4718"/>
                </a:lnTo>
                <a:lnTo>
                  <a:pt x="10840" y="4720"/>
                </a:lnTo>
                <a:lnTo>
                  <a:pt x="10838" y="4720"/>
                </a:lnTo>
                <a:lnTo>
                  <a:pt x="10834" y="4718"/>
                </a:lnTo>
                <a:lnTo>
                  <a:pt x="10832" y="4710"/>
                </a:lnTo>
                <a:lnTo>
                  <a:pt x="10830" y="4702"/>
                </a:lnTo>
                <a:lnTo>
                  <a:pt x="10828" y="4700"/>
                </a:lnTo>
                <a:lnTo>
                  <a:pt x="10826" y="4700"/>
                </a:lnTo>
                <a:lnTo>
                  <a:pt x="10824" y="4704"/>
                </a:lnTo>
                <a:lnTo>
                  <a:pt x="10822" y="4708"/>
                </a:lnTo>
                <a:lnTo>
                  <a:pt x="10820" y="4714"/>
                </a:lnTo>
                <a:lnTo>
                  <a:pt x="10816" y="4720"/>
                </a:lnTo>
                <a:lnTo>
                  <a:pt x="10814" y="4720"/>
                </a:lnTo>
                <a:lnTo>
                  <a:pt x="10814" y="4712"/>
                </a:lnTo>
                <a:lnTo>
                  <a:pt x="10816" y="4702"/>
                </a:lnTo>
                <a:lnTo>
                  <a:pt x="10814" y="4700"/>
                </a:lnTo>
                <a:lnTo>
                  <a:pt x="10812" y="4698"/>
                </a:lnTo>
                <a:lnTo>
                  <a:pt x="10808" y="4700"/>
                </a:lnTo>
                <a:lnTo>
                  <a:pt x="10808" y="4706"/>
                </a:lnTo>
                <a:lnTo>
                  <a:pt x="10804" y="4714"/>
                </a:lnTo>
                <a:lnTo>
                  <a:pt x="10798" y="4726"/>
                </a:lnTo>
                <a:lnTo>
                  <a:pt x="10792" y="4736"/>
                </a:lnTo>
                <a:lnTo>
                  <a:pt x="10788" y="4740"/>
                </a:lnTo>
                <a:lnTo>
                  <a:pt x="10786" y="4742"/>
                </a:lnTo>
                <a:lnTo>
                  <a:pt x="10784" y="4748"/>
                </a:lnTo>
                <a:lnTo>
                  <a:pt x="10782" y="4754"/>
                </a:lnTo>
                <a:lnTo>
                  <a:pt x="10780" y="4758"/>
                </a:lnTo>
                <a:lnTo>
                  <a:pt x="10778" y="4760"/>
                </a:lnTo>
                <a:lnTo>
                  <a:pt x="10778" y="4762"/>
                </a:lnTo>
                <a:lnTo>
                  <a:pt x="10776" y="4768"/>
                </a:lnTo>
                <a:lnTo>
                  <a:pt x="10774" y="4772"/>
                </a:lnTo>
                <a:lnTo>
                  <a:pt x="10770" y="4772"/>
                </a:lnTo>
                <a:lnTo>
                  <a:pt x="10768" y="4772"/>
                </a:lnTo>
                <a:lnTo>
                  <a:pt x="10766" y="4770"/>
                </a:lnTo>
                <a:lnTo>
                  <a:pt x="10762" y="4772"/>
                </a:lnTo>
                <a:lnTo>
                  <a:pt x="10756" y="4780"/>
                </a:lnTo>
                <a:lnTo>
                  <a:pt x="10756" y="4782"/>
                </a:lnTo>
                <a:lnTo>
                  <a:pt x="10758" y="4782"/>
                </a:lnTo>
                <a:lnTo>
                  <a:pt x="10762" y="4786"/>
                </a:lnTo>
                <a:lnTo>
                  <a:pt x="10764" y="4790"/>
                </a:lnTo>
                <a:lnTo>
                  <a:pt x="10764" y="4794"/>
                </a:lnTo>
                <a:lnTo>
                  <a:pt x="10760" y="4798"/>
                </a:lnTo>
                <a:lnTo>
                  <a:pt x="10756" y="4800"/>
                </a:lnTo>
                <a:lnTo>
                  <a:pt x="10754" y="4800"/>
                </a:lnTo>
                <a:lnTo>
                  <a:pt x="10750" y="4800"/>
                </a:lnTo>
                <a:lnTo>
                  <a:pt x="10746" y="4804"/>
                </a:lnTo>
                <a:lnTo>
                  <a:pt x="10742" y="4806"/>
                </a:lnTo>
                <a:lnTo>
                  <a:pt x="10742" y="4802"/>
                </a:lnTo>
                <a:lnTo>
                  <a:pt x="10744" y="4796"/>
                </a:lnTo>
                <a:lnTo>
                  <a:pt x="10744" y="4794"/>
                </a:lnTo>
                <a:lnTo>
                  <a:pt x="10742" y="4794"/>
                </a:lnTo>
                <a:lnTo>
                  <a:pt x="10738" y="4796"/>
                </a:lnTo>
                <a:lnTo>
                  <a:pt x="10732" y="4802"/>
                </a:lnTo>
                <a:lnTo>
                  <a:pt x="10724" y="4808"/>
                </a:lnTo>
                <a:lnTo>
                  <a:pt x="10716" y="4814"/>
                </a:lnTo>
                <a:lnTo>
                  <a:pt x="10710" y="4816"/>
                </a:lnTo>
                <a:lnTo>
                  <a:pt x="10704" y="4818"/>
                </a:lnTo>
                <a:lnTo>
                  <a:pt x="10702" y="4816"/>
                </a:lnTo>
                <a:lnTo>
                  <a:pt x="10700" y="4818"/>
                </a:lnTo>
                <a:lnTo>
                  <a:pt x="10700" y="4828"/>
                </a:lnTo>
                <a:lnTo>
                  <a:pt x="10698" y="4834"/>
                </a:lnTo>
                <a:lnTo>
                  <a:pt x="10696" y="4840"/>
                </a:lnTo>
                <a:lnTo>
                  <a:pt x="10686" y="4850"/>
                </a:lnTo>
                <a:lnTo>
                  <a:pt x="10674" y="4864"/>
                </a:lnTo>
                <a:lnTo>
                  <a:pt x="10670" y="4872"/>
                </a:lnTo>
                <a:lnTo>
                  <a:pt x="10666" y="4882"/>
                </a:lnTo>
                <a:lnTo>
                  <a:pt x="10662" y="4888"/>
                </a:lnTo>
                <a:lnTo>
                  <a:pt x="10654" y="4892"/>
                </a:lnTo>
                <a:lnTo>
                  <a:pt x="10634" y="4896"/>
                </a:lnTo>
                <a:lnTo>
                  <a:pt x="10612" y="4900"/>
                </a:lnTo>
                <a:lnTo>
                  <a:pt x="10604" y="4902"/>
                </a:lnTo>
                <a:lnTo>
                  <a:pt x="10600" y="4906"/>
                </a:lnTo>
                <a:lnTo>
                  <a:pt x="10598" y="4910"/>
                </a:lnTo>
                <a:lnTo>
                  <a:pt x="10598" y="4914"/>
                </a:lnTo>
                <a:lnTo>
                  <a:pt x="10598" y="4922"/>
                </a:lnTo>
                <a:lnTo>
                  <a:pt x="10598" y="4928"/>
                </a:lnTo>
                <a:lnTo>
                  <a:pt x="10596" y="4928"/>
                </a:lnTo>
                <a:lnTo>
                  <a:pt x="10592" y="4926"/>
                </a:lnTo>
                <a:lnTo>
                  <a:pt x="10590" y="4924"/>
                </a:lnTo>
                <a:lnTo>
                  <a:pt x="10588" y="4924"/>
                </a:lnTo>
                <a:lnTo>
                  <a:pt x="10586" y="4928"/>
                </a:lnTo>
                <a:lnTo>
                  <a:pt x="10586" y="4932"/>
                </a:lnTo>
                <a:lnTo>
                  <a:pt x="10588" y="4936"/>
                </a:lnTo>
                <a:lnTo>
                  <a:pt x="10590" y="4938"/>
                </a:lnTo>
                <a:lnTo>
                  <a:pt x="10590" y="4940"/>
                </a:lnTo>
                <a:lnTo>
                  <a:pt x="10588" y="4942"/>
                </a:lnTo>
                <a:lnTo>
                  <a:pt x="10586" y="4948"/>
                </a:lnTo>
                <a:lnTo>
                  <a:pt x="10584" y="4956"/>
                </a:lnTo>
                <a:lnTo>
                  <a:pt x="10582" y="4960"/>
                </a:lnTo>
                <a:lnTo>
                  <a:pt x="10580" y="4962"/>
                </a:lnTo>
                <a:lnTo>
                  <a:pt x="10584" y="4968"/>
                </a:lnTo>
                <a:lnTo>
                  <a:pt x="10586" y="4972"/>
                </a:lnTo>
                <a:lnTo>
                  <a:pt x="10586" y="4974"/>
                </a:lnTo>
                <a:lnTo>
                  <a:pt x="10578" y="4968"/>
                </a:lnTo>
                <a:lnTo>
                  <a:pt x="10572" y="4966"/>
                </a:lnTo>
                <a:lnTo>
                  <a:pt x="10566" y="4964"/>
                </a:lnTo>
                <a:lnTo>
                  <a:pt x="10562" y="4964"/>
                </a:lnTo>
                <a:lnTo>
                  <a:pt x="10560" y="4962"/>
                </a:lnTo>
                <a:lnTo>
                  <a:pt x="10560" y="4960"/>
                </a:lnTo>
                <a:lnTo>
                  <a:pt x="10562" y="4956"/>
                </a:lnTo>
                <a:lnTo>
                  <a:pt x="10560" y="4956"/>
                </a:lnTo>
                <a:lnTo>
                  <a:pt x="10558" y="4956"/>
                </a:lnTo>
                <a:lnTo>
                  <a:pt x="10554" y="4954"/>
                </a:lnTo>
                <a:lnTo>
                  <a:pt x="10552" y="4952"/>
                </a:lnTo>
                <a:lnTo>
                  <a:pt x="10552" y="4954"/>
                </a:lnTo>
                <a:lnTo>
                  <a:pt x="10550" y="4956"/>
                </a:lnTo>
                <a:lnTo>
                  <a:pt x="10546" y="4958"/>
                </a:lnTo>
                <a:lnTo>
                  <a:pt x="10540" y="4958"/>
                </a:lnTo>
                <a:lnTo>
                  <a:pt x="10534" y="4954"/>
                </a:lnTo>
                <a:lnTo>
                  <a:pt x="10528" y="4950"/>
                </a:lnTo>
                <a:lnTo>
                  <a:pt x="10526" y="4942"/>
                </a:lnTo>
                <a:lnTo>
                  <a:pt x="10520" y="4942"/>
                </a:lnTo>
                <a:lnTo>
                  <a:pt x="10516" y="4944"/>
                </a:lnTo>
                <a:lnTo>
                  <a:pt x="10512" y="4950"/>
                </a:lnTo>
                <a:lnTo>
                  <a:pt x="10508" y="4958"/>
                </a:lnTo>
                <a:lnTo>
                  <a:pt x="10506" y="4964"/>
                </a:lnTo>
                <a:close/>
                <a:moveTo>
                  <a:pt x="12348" y="4304"/>
                </a:moveTo>
                <a:lnTo>
                  <a:pt x="12348" y="4304"/>
                </a:lnTo>
                <a:lnTo>
                  <a:pt x="12352" y="4306"/>
                </a:lnTo>
                <a:lnTo>
                  <a:pt x="12354" y="4306"/>
                </a:lnTo>
                <a:lnTo>
                  <a:pt x="12358" y="4302"/>
                </a:lnTo>
                <a:lnTo>
                  <a:pt x="12362" y="4296"/>
                </a:lnTo>
                <a:lnTo>
                  <a:pt x="12366" y="4294"/>
                </a:lnTo>
                <a:lnTo>
                  <a:pt x="12368" y="4292"/>
                </a:lnTo>
                <a:lnTo>
                  <a:pt x="12370" y="4290"/>
                </a:lnTo>
                <a:lnTo>
                  <a:pt x="12372" y="4282"/>
                </a:lnTo>
                <a:lnTo>
                  <a:pt x="12376" y="4274"/>
                </a:lnTo>
                <a:lnTo>
                  <a:pt x="12376" y="4272"/>
                </a:lnTo>
                <a:lnTo>
                  <a:pt x="12374" y="4270"/>
                </a:lnTo>
                <a:lnTo>
                  <a:pt x="12370" y="4270"/>
                </a:lnTo>
                <a:lnTo>
                  <a:pt x="12370" y="4268"/>
                </a:lnTo>
                <a:lnTo>
                  <a:pt x="12368" y="4266"/>
                </a:lnTo>
                <a:lnTo>
                  <a:pt x="12366" y="4264"/>
                </a:lnTo>
                <a:lnTo>
                  <a:pt x="12362" y="4264"/>
                </a:lnTo>
                <a:lnTo>
                  <a:pt x="12358" y="4264"/>
                </a:lnTo>
                <a:lnTo>
                  <a:pt x="12348" y="4268"/>
                </a:lnTo>
                <a:lnTo>
                  <a:pt x="12338" y="4276"/>
                </a:lnTo>
                <a:lnTo>
                  <a:pt x="12336" y="4280"/>
                </a:lnTo>
                <a:lnTo>
                  <a:pt x="12336" y="4282"/>
                </a:lnTo>
                <a:lnTo>
                  <a:pt x="12334" y="4288"/>
                </a:lnTo>
                <a:lnTo>
                  <a:pt x="12332" y="4294"/>
                </a:lnTo>
                <a:lnTo>
                  <a:pt x="12328" y="4298"/>
                </a:lnTo>
                <a:lnTo>
                  <a:pt x="12326" y="4304"/>
                </a:lnTo>
                <a:lnTo>
                  <a:pt x="12328" y="4306"/>
                </a:lnTo>
                <a:lnTo>
                  <a:pt x="12332" y="4304"/>
                </a:lnTo>
                <a:lnTo>
                  <a:pt x="12338" y="4302"/>
                </a:lnTo>
                <a:lnTo>
                  <a:pt x="12348" y="4304"/>
                </a:lnTo>
                <a:close/>
                <a:moveTo>
                  <a:pt x="10758" y="5378"/>
                </a:moveTo>
                <a:lnTo>
                  <a:pt x="10758" y="5378"/>
                </a:lnTo>
                <a:lnTo>
                  <a:pt x="10760" y="5376"/>
                </a:lnTo>
                <a:lnTo>
                  <a:pt x="10762" y="5378"/>
                </a:lnTo>
                <a:lnTo>
                  <a:pt x="10764" y="5378"/>
                </a:lnTo>
                <a:lnTo>
                  <a:pt x="10766" y="5376"/>
                </a:lnTo>
                <a:lnTo>
                  <a:pt x="10766" y="5374"/>
                </a:lnTo>
                <a:lnTo>
                  <a:pt x="10764" y="5372"/>
                </a:lnTo>
                <a:lnTo>
                  <a:pt x="10760" y="5372"/>
                </a:lnTo>
                <a:lnTo>
                  <a:pt x="10754" y="5372"/>
                </a:lnTo>
                <a:lnTo>
                  <a:pt x="10752" y="5374"/>
                </a:lnTo>
                <a:lnTo>
                  <a:pt x="10752" y="5376"/>
                </a:lnTo>
                <a:lnTo>
                  <a:pt x="10754" y="5378"/>
                </a:lnTo>
                <a:lnTo>
                  <a:pt x="10758" y="5378"/>
                </a:lnTo>
                <a:close/>
                <a:moveTo>
                  <a:pt x="10962" y="5352"/>
                </a:moveTo>
                <a:lnTo>
                  <a:pt x="10962" y="5352"/>
                </a:lnTo>
                <a:lnTo>
                  <a:pt x="10964" y="5354"/>
                </a:lnTo>
                <a:lnTo>
                  <a:pt x="10966" y="5344"/>
                </a:lnTo>
                <a:lnTo>
                  <a:pt x="10966" y="5332"/>
                </a:lnTo>
                <a:lnTo>
                  <a:pt x="10964" y="5322"/>
                </a:lnTo>
                <a:lnTo>
                  <a:pt x="10962" y="5322"/>
                </a:lnTo>
                <a:lnTo>
                  <a:pt x="10962" y="5330"/>
                </a:lnTo>
                <a:lnTo>
                  <a:pt x="10960" y="5340"/>
                </a:lnTo>
                <a:lnTo>
                  <a:pt x="10962" y="5352"/>
                </a:lnTo>
                <a:close/>
                <a:moveTo>
                  <a:pt x="11064" y="5452"/>
                </a:moveTo>
                <a:lnTo>
                  <a:pt x="11064" y="5452"/>
                </a:lnTo>
                <a:lnTo>
                  <a:pt x="11060" y="5454"/>
                </a:lnTo>
                <a:lnTo>
                  <a:pt x="11060" y="5456"/>
                </a:lnTo>
                <a:lnTo>
                  <a:pt x="11064" y="5456"/>
                </a:lnTo>
                <a:lnTo>
                  <a:pt x="11068" y="5454"/>
                </a:lnTo>
                <a:lnTo>
                  <a:pt x="11070" y="5452"/>
                </a:lnTo>
                <a:lnTo>
                  <a:pt x="11070" y="5450"/>
                </a:lnTo>
                <a:lnTo>
                  <a:pt x="11064" y="5452"/>
                </a:lnTo>
                <a:close/>
                <a:moveTo>
                  <a:pt x="11078" y="5444"/>
                </a:moveTo>
                <a:lnTo>
                  <a:pt x="11078" y="5444"/>
                </a:lnTo>
                <a:lnTo>
                  <a:pt x="11076" y="5440"/>
                </a:lnTo>
                <a:lnTo>
                  <a:pt x="11074" y="5440"/>
                </a:lnTo>
                <a:lnTo>
                  <a:pt x="11070" y="5440"/>
                </a:lnTo>
                <a:lnTo>
                  <a:pt x="11068" y="5444"/>
                </a:lnTo>
                <a:lnTo>
                  <a:pt x="11066" y="5446"/>
                </a:lnTo>
                <a:lnTo>
                  <a:pt x="11066" y="5448"/>
                </a:lnTo>
                <a:lnTo>
                  <a:pt x="11072" y="5448"/>
                </a:lnTo>
                <a:lnTo>
                  <a:pt x="11076" y="5448"/>
                </a:lnTo>
                <a:lnTo>
                  <a:pt x="11078" y="5444"/>
                </a:lnTo>
                <a:close/>
                <a:moveTo>
                  <a:pt x="11112" y="5442"/>
                </a:moveTo>
                <a:lnTo>
                  <a:pt x="11112" y="5442"/>
                </a:lnTo>
                <a:lnTo>
                  <a:pt x="11108" y="5446"/>
                </a:lnTo>
                <a:lnTo>
                  <a:pt x="11106" y="5444"/>
                </a:lnTo>
                <a:lnTo>
                  <a:pt x="11104" y="5444"/>
                </a:lnTo>
                <a:lnTo>
                  <a:pt x="11102" y="5446"/>
                </a:lnTo>
                <a:lnTo>
                  <a:pt x="11102" y="5450"/>
                </a:lnTo>
                <a:lnTo>
                  <a:pt x="11106" y="5454"/>
                </a:lnTo>
                <a:lnTo>
                  <a:pt x="11108" y="5454"/>
                </a:lnTo>
                <a:lnTo>
                  <a:pt x="11110" y="5454"/>
                </a:lnTo>
                <a:lnTo>
                  <a:pt x="11112" y="5452"/>
                </a:lnTo>
                <a:lnTo>
                  <a:pt x="11116" y="5444"/>
                </a:lnTo>
                <a:lnTo>
                  <a:pt x="11116" y="5440"/>
                </a:lnTo>
                <a:lnTo>
                  <a:pt x="11116" y="5438"/>
                </a:lnTo>
                <a:lnTo>
                  <a:pt x="11112" y="5442"/>
                </a:lnTo>
                <a:close/>
                <a:moveTo>
                  <a:pt x="11080" y="5560"/>
                </a:moveTo>
                <a:lnTo>
                  <a:pt x="11080" y="5560"/>
                </a:lnTo>
                <a:lnTo>
                  <a:pt x="11082" y="5556"/>
                </a:lnTo>
                <a:lnTo>
                  <a:pt x="11082" y="5552"/>
                </a:lnTo>
                <a:lnTo>
                  <a:pt x="11080" y="5550"/>
                </a:lnTo>
                <a:lnTo>
                  <a:pt x="11078" y="5550"/>
                </a:lnTo>
                <a:lnTo>
                  <a:pt x="11076" y="5550"/>
                </a:lnTo>
                <a:lnTo>
                  <a:pt x="11074" y="5554"/>
                </a:lnTo>
                <a:lnTo>
                  <a:pt x="11068" y="5560"/>
                </a:lnTo>
                <a:lnTo>
                  <a:pt x="11062" y="5562"/>
                </a:lnTo>
                <a:lnTo>
                  <a:pt x="11058" y="5564"/>
                </a:lnTo>
                <a:lnTo>
                  <a:pt x="11056" y="5570"/>
                </a:lnTo>
                <a:lnTo>
                  <a:pt x="11056" y="5572"/>
                </a:lnTo>
                <a:lnTo>
                  <a:pt x="11058" y="5572"/>
                </a:lnTo>
                <a:lnTo>
                  <a:pt x="11066" y="5570"/>
                </a:lnTo>
                <a:lnTo>
                  <a:pt x="11080" y="5560"/>
                </a:lnTo>
                <a:close/>
                <a:moveTo>
                  <a:pt x="11070" y="5096"/>
                </a:moveTo>
                <a:lnTo>
                  <a:pt x="11070" y="5096"/>
                </a:lnTo>
                <a:lnTo>
                  <a:pt x="11064" y="5096"/>
                </a:lnTo>
                <a:lnTo>
                  <a:pt x="11060" y="5098"/>
                </a:lnTo>
                <a:lnTo>
                  <a:pt x="11058" y="5106"/>
                </a:lnTo>
                <a:lnTo>
                  <a:pt x="11060" y="5116"/>
                </a:lnTo>
                <a:lnTo>
                  <a:pt x="11062" y="5114"/>
                </a:lnTo>
                <a:lnTo>
                  <a:pt x="11068" y="5108"/>
                </a:lnTo>
                <a:lnTo>
                  <a:pt x="11072" y="5100"/>
                </a:lnTo>
                <a:lnTo>
                  <a:pt x="11072" y="5096"/>
                </a:lnTo>
                <a:lnTo>
                  <a:pt x="11070" y="5096"/>
                </a:lnTo>
                <a:close/>
                <a:moveTo>
                  <a:pt x="11084" y="5112"/>
                </a:moveTo>
                <a:lnTo>
                  <a:pt x="11084" y="5112"/>
                </a:lnTo>
                <a:lnTo>
                  <a:pt x="11086" y="5108"/>
                </a:lnTo>
                <a:lnTo>
                  <a:pt x="11088" y="5104"/>
                </a:lnTo>
                <a:lnTo>
                  <a:pt x="11086" y="5100"/>
                </a:lnTo>
                <a:lnTo>
                  <a:pt x="11080" y="5100"/>
                </a:lnTo>
                <a:lnTo>
                  <a:pt x="11078" y="5102"/>
                </a:lnTo>
                <a:lnTo>
                  <a:pt x="11078" y="5104"/>
                </a:lnTo>
                <a:lnTo>
                  <a:pt x="11078" y="5108"/>
                </a:lnTo>
                <a:lnTo>
                  <a:pt x="11080" y="5112"/>
                </a:lnTo>
                <a:lnTo>
                  <a:pt x="11082" y="5112"/>
                </a:lnTo>
                <a:lnTo>
                  <a:pt x="11084" y="5112"/>
                </a:lnTo>
                <a:close/>
                <a:moveTo>
                  <a:pt x="10794" y="5226"/>
                </a:moveTo>
                <a:lnTo>
                  <a:pt x="10794" y="5226"/>
                </a:lnTo>
                <a:lnTo>
                  <a:pt x="10796" y="5216"/>
                </a:lnTo>
                <a:lnTo>
                  <a:pt x="10794" y="5206"/>
                </a:lnTo>
                <a:lnTo>
                  <a:pt x="10792" y="5200"/>
                </a:lnTo>
                <a:lnTo>
                  <a:pt x="10790" y="5200"/>
                </a:lnTo>
                <a:lnTo>
                  <a:pt x="10788" y="5202"/>
                </a:lnTo>
                <a:lnTo>
                  <a:pt x="10786" y="5210"/>
                </a:lnTo>
                <a:lnTo>
                  <a:pt x="10786" y="5216"/>
                </a:lnTo>
                <a:lnTo>
                  <a:pt x="10786" y="5224"/>
                </a:lnTo>
                <a:lnTo>
                  <a:pt x="10784" y="5236"/>
                </a:lnTo>
                <a:lnTo>
                  <a:pt x="10784" y="5238"/>
                </a:lnTo>
                <a:lnTo>
                  <a:pt x="10788" y="5238"/>
                </a:lnTo>
                <a:lnTo>
                  <a:pt x="10790" y="5234"/>
                </a:lnTo>
                <a:lnTo>
                  <a:pt x="10794" y="5226"/>
                </a:lnTo>
                <a:close/>
                <a:moveTo>
                  <a:pt x="10466" y="4862"/>
                </a:moveTo>
                <a:lnTo>
                  <a:pt x="10466" y="4862"/>
                </a:lnTo>
                <a:lnTo>
                  <a:pt x="10470" y="4862"/>
                </a:lnTo>
                <a:lnTo>
                  <a:pt x="10472" y="4860"/>
                </a:lnTo>
                <a:lnTo>
                  <a:pt x="10474" y="4850"/>
                </a:lnTo>
                <a:lnTo>
                  <a:pt x="10472" y="4840"/>
                </a:lnTo>
                <a:lnTo>
                  <a:pt x="10470" y="4834"/>
                </a:lnTo>
                <a:lnTo>
                  <a:pt x="10466" y="4834"/>
                </a:lnTo>
                <a:lnTo>
                  <a:pt x="10462" y="4840"/>
                </a:lnTo>
                <a:lnTo>
                  <a:pt x="10460" y="4846"/>
                </a:lnTo>
                <a:lnTo>
                  <a:pt x="10460" y="4848"/>
                </a:lnTo>
                <a:lnTo>
                  <a:pt x="10462" y="4852"/>
                </a:lnTo>
                <a:lnTo>
                  <a:pt x="10466" y="4854"/>
                </a:lnTo>
                <a:lnTo>
                  <a:pt x="10464" y="4858"/>
                </a:lnTo>
                <a:lnTo>
                  <a:pt x="10462" y="4860"/>
                </a:lnTo>
                <a:lnTo>
                  <a:pt x="10466" y="4862"/>
                </a:lnTo>
                <a:close/>
                <a:moveTo>
                  <a:pt x="10118" y="5140"/>
                </a:moveTo>
                <a:lnTo>
                  <a:pt x="10118" y="5140"/>
                </a:lnTo>
                <a:lnTo>
                  <a:pt x="10118" y="5144"/>
                </a:lnTo>
                <a:lnTo>
                  <a:pt x="10118" y="5146"/>
                </a:lnTo>
                <a:lnTo>
                  <a:pt x="10122" y="5152"/>
                </a:lnTo>
                <a:lnTo>
                  <a:pt x="10128" y="5156"/>
                </a:lnTo>
                <a:lnTo>
                  <a:pt x="10130" y="5156"/>
                </a:lnTo>
                <a:lnTo>
                  <a:pt x="10132" y="5154"/>
                </a:lnTo>
                <a:lnTo>
                  <a:pt x="10132" y="5152"/>
                </a:lnTo>
                <a:lnTo>
                  <a:pt x="10132" y="5148"/>
                </a:lnTo>
                <a:lnTo>
                  <a:pt x="10130" y="5142"/>
                </a:lnTo>
                <a:lnTo>
                  <a:pt x="10124" y="5138"/>
                </a:lnTo>
                <a:lnTo>
                  <a:pt x="10122" y="5140"/>
                </a:lnTo>
                <a:lnTo>
                  <a:pt x="10118" y="5140"/>
                </a:lnTo>
                <a:close/>
                <a:moveTo>
                  <a:pt x="10136" y="5164"/>
                </a:moveTo>
                <a:lnTo>
                  <a:pt x="10136" y="5164"/>
                </a:lnTo>
                <a:lnTo>
                  <a:pt x="10134" y="5168"/>
                </a:lnTo>
                <a:lnTo>
                  <a:pt x="10134" y="5172"/>
                </a:lnTo>
                <a:lnTo>
                  <a:pt x="10136" y="5176"/>
                </a:lnTo>
                <a:lnTo>
                  <a:pt x="10140" y="5176"/>
                </a:lnTo>
                <a:lnTo>
                  <a:pt x="10142" y="5178"/>
                </a:lnTo>
                <a:lnTo>
                  <a:pt x="10144" y="5180"/>
                </a:lnTo>
                <a:lnTo>
                  <a:pt x="10148" y="5188"/>
                </a:lnTo>
                <a:lnTo>
                  <a:pt x="10150" y="5196"/>
                </a:lnTo>
                <a:lnTo>
                  <a:pt x="10152" y="5196"/>
                </a:lnTo>
                <a:lnTo>
                  <a:pt x="10154" y="5194"/>
                </a:lnTo>
                <a:lnTo>
                  <a:pt x="10154" y="5190"/>
                </a:lnTo>
                <a:lnTo>
                  <a:pt x="10154" y="5184"/>
                </a:lnTo>
                <a:lnTo>
                  <a:pt x="10148" y="5172"/>
                </a:lnTo>
                <a:lnTo>
                  <a:pt x="10142" y="5164"/>
                </a:lnTo>
                <a:lnTo>
                  <a:pt x="10138" y="5162"/>
                </a:lnTo>
                <a:lnTo>
                  <a:pt x="10136" y="5164"/>
                </a:lnTo>
                <a:close/>
                <a:moveTo>
                  <a:pt x="10316" y="5070"/>
                </a:moveTo>
                <a:lnTo>
                  <a:pt x="10316" y="5070"/>
                </a:lnTo>
                <a:lnTo>
                  <a:pt x="10320" y="5066"/>
                </a:lnTo>
                <a:lnTo>
                  <a:pt x="10322" y="5062"/>
                </a:lnTo>
                <a:lnTo>
                  <a:pt x="10322" y="5058"/>
                </a:lnTo>
                <a:lnTo>
                  <a:pt x="10320" y="5056"/>
                </a:lnTo>
                <a:lnTo>
                  <a:pt x="10318" y="5056"/>
                </a:lnTo>
                <a:lnTo>
                  <a:pt x="10314" y="5056"/>
                </a:lnTo>
                <a:lnTo>
                  <a:pt x="10312" y="5058"/>
                </a:lnTo>
                <a:lnTo>
                  <a:pt x="10308" y="5066"/>
                </a:lnTo>
                <a:lnTo>
                  <a:pt x="10308" y="5068"/>
                </a:lnTo>
                <a:lnTo>
                  <a:pt x="10310" y="5070"/>
                </a:lnTo>
                <a:lnTo>
                  <a:pt x="10312" y="5072"/>
                </a:lnTo>
                <a:lnTo>
                  <a:pt x="10316" y="5070"/>
                </a:lnTo>
                <a:close/>
                <a:moveTo>
                  <a:pt x="10338" y="5052"/>
                </a:moveTo>
                <a:lnTo>
                  <a:pt x="10338" y="5052"/>
                </a:lnTo>
                <a:lnTo>
                  <a:pt x="10332" y="5048"/>
                </a:lnTo>
                <a:lnTo>
                  <a:pt x="10322" y="5038"/>
                </a:lnTo>
                <a:lnTo>
                  <a:pt x="10318" y="5036"/>
                </a:lnTo>
                <a:lnTo>
                  <a:pt x="10316" y="5036"/>
                </a:lnTo>
                <a:lnTo>
                  <a:pt x="10318" y="5046"/>
                </a:lnTo>
                <a:lnTo>
                  <a:pt x="10318" y="5048"/>
                </a:lnTo>
                <a:lnTo>
                  <a:pt x="10320" y="5050"/>
                </a:lnTo>
                <a:lnTo>
                  <a:pt x="10328" y="5052"/>
                </a:lnTo>
                <a:lnTo>
                  <a:pt x="10334" y="5054"/>
                </a:lnTo>
                <a:lnTo>
                  <a:pt x="10338" y="5052"/>
                </a:lnTo>
                <a:close/>
                <a:moveTo>
                  <a:pt x="10204" y="4934"/>
                </a:moveTo>
                <a:lnTo>
                  <a:pt x="10204" y="4934"/>
                </a:lnTo>
                <a:lnTo>
                  <a:pt x="10202" y="4934"/>
                </a:lnTo>
                <a:lnTo>
                  <a:pt x="10198" y="4936"/>
                </a:lnTo>
                <a:lnTo>
                  <a:pt x="10196" y="4940"/>
                </a:lnTo>
                <a:lnTo>
                  <a:pt x="10194" y="4946"/>
                </a:lnTo>
                <a:lnTo>
                  <a:pt x="10196" y="4948"/>
                </a:lnTo>
                <a:lnTo>
                  <a:pt x="10198" y="4950"/>
                </a:lnTo>
                <a:lnTo>
                  <a:pt x="10200" y="4952"/>
                </a:lnTo>
                <a:lnTo>
                  <a:pt x="10202" y="4950"/>
                </a:lnTo>
                <a:lnTo>
                  <a:pt x="10206" y="4946"/>
                </a:lnTo>
                <a:lnTo>
                  <a:pt x="10208" y="4938"/>
                </a:lnTo>
                <a:lnTo>
                  <a:pt x="10206" y="4936"/>
                </a:lnTo>
                <a:lnTo>
                  <a:pt x="10204" y="4934"/>
                </a:lnTo>
                <a:close/>
                <a:moveTo>
                  <a:pt x="10274" y="4996"/>
                </a:moveTo>
                <a:lnTo>
                  <a:pt x="10274" y="4996"/>
                </a:lnTo>
                <a:lnTo>
                  <a:pt x="10272" y="4998"/>
                </a:lnTo>
                <a:lnTo>
                  <a:pt x="10272" y="5002"/>
                </a:lnTo>
                <a:lnTo>
                  <a:pt x="10274" y="5004"/>
                </a:lnTo>
                <a:lnTo>
                  <a:pt x="10278" y="5006"/>
                </a:lnTo>
                <a:lnTo>
                  <a:pt x="10280" y="5004"/>
                </a:lnTo>
                <a:lnTo>
                  <a:pt x="10280" y="5000"/>
                </a:lnTo>
                <a:lnTo>
                  <a:pt x="10276" y="4998"/>
                </a:lnTo>
                <a:lnTo>
                  <a:pt x="10274" y="4996"/>
                </a:lnTo>
                <a:close/>
                <a:moveTo>
                  <a:pt x="10218" y="4960"/>
                </a:moveTo>
                <a:lnTo>
                  <a:pt x="10218" y="4960"/>
                </a:lnTo>
                <a:lnTo>
                  <a:pt x="10220" y="4962"/>
                </a:lnTo>
                <a:lnTo>
                  <a:pt x="10222" y="4964"/>
                </a:lnTo>
                <a:lnTo>
                  <a:pt x="10230" y="4970"/>
                </a:lnTo>
                <a:lnTo>
                  <a:pt x="10236" y="4974"/>
                </a:lnTo>
                <a:lnTo>
                  <a:pt x="10238" y="4972"/>
                </a:lnTo>
                <a:lnTo>
                  <a:pt x="10238" y="4970"/>
                </a:lnTo>
                <a:lnTo>
                  <a:pt x="10238" y="4966"/>
                </a:lnTo>
                <a:lnTo>
                  <a:pt x="10236" y="4964"/>
                </a:lnTo>
                <a:lnTo>
                  <a:pt x="10228" y="4960"/>
                </a:lnTo>
                <a:lnTo>
                  <a:pt x="10222" y="4958"/>
                </a:lnTo>
                <a:lnTo>
                  <a:pt x="10220" y="4958"/>
                </a:lnTo>
                <a:lnTo>
                  <a:pt x="10218" y="4960"/>
                </a:lnTo>
                <a:close/>
                <a:moveTo>
                  <a:pt x="10232" y="4974"/>
                </a:moveTo>
                <a:lnTo>
                  <a:pt x="10232" y="4974"/>
                </a:lnTo>
                <a:lnTo>
                  <a:pt x="10230" y="4972"/>
                </a:lnTo>
                <a:lnTo>
                  <a:pt x="10228" y="4972"/>
                </a:lnTo>
                <a:lnTo>
                  <a:pt x="10226" y="4974"/>
                </a:lnTo>
                <a:lnTo>
                  <a:pt x="10226" y="4976"/>
                </a:lnTo>
                <a:lnTo>
                  <a:pt x="10230" y="4984"/>
                </a:lnTo>
                <a:lnTo>
                  <a:pt x="10232" y="4990"/>
                </a:lnTo>
                <a:lnTo>
                  <a:pt x="10234" y="4992"/>
                </a:lnTo>
                <a:lnTo>
                  <a:pt x="10236" y="4992"/>
                </a:lnTo>
                <a:lnTo>
                  <a:pt x="10236" y="4986"/>
                </a:lnTo>
                <a:lnTo>
                  <a:pt x="10236" y="4980"/>
                </a:lnTo>
                <a:lnTo>
                  <a:pt x="10234" y="4976"/>
                </a:lnTo>
                <a:lnTo>
                  <a:pt x="10232" y="4974"/>
                </a:lnTo>
                <a:close/>
                <a:moveTo>
                  <a:pt x="10242" y="4986"/>
                </a:moveTo>
                <a:lnTo>
                  <a:pt x="10242" y="4986"/>
                </a:lnTo>
                <a:lnTo>
                  <a:pt x="10240" y="4984"/>
                </a:lnTo>
                <a:lnTo>
                  <a:pt x="10238" y="4992"/>
                </a:lnTo>
                <a:lnTo>
                  <a:pt x="10236" y="4996"/>
                </a:lnTo>
                <a:lnTo>
                  <a:pt x="10238" y="4998"/>
                </a:lnTo>
                <a:lnTo>
                  <a:pt x="10240" y="5000"/>
                </a:lnTo>
                <a:lnTo>
                  <a:pt x="10246" y="5000"/>
                </a:lnTo>
                <a:lnTo>
                  <a:pt x="10254" y="5002"/>
                </a:lnTo>
                <a:lnTo>
                  <a:pt x="10258" y="5004"/>
                </a:lnTo>
                <a:lnTo>
                  <a:pt x="10262" y="5004"/>
                </a:lnTo>
                <a:lnTo>
                  <a:pt x="10262" y="5000"/>
                </a:lnTo>
                <a:lnTo>
                  <a:pt x="10260" y="4998"/>
                </a:lnTo>
                <a:lnTo>
                  <a:pt x="10258" y="4996"/>
                </a:lnTo>
                <a:lnTo>
                  <a:pt x="10252" y="4992"/>
                </a:lnTo>
                <a:lnTo>
                  <a:pt x="10246" y="4990"/>
                </a:lnTo>
                <a:lnTo>
                  <a:pt x="10242" y="4986"/>
                </a:lnTo>
                <a:close/>
                <a:moveTo>
                  <a:pt x="10264" y="4990"/>
                </a:moveTo>
                <a:lnTo>
                  <a:pt x="10264" y="4990"/>
                </a:lnTo>
                <a:lnTo>
                  <a:pt x="10260" y="4986"/>
                </a:lnTo>
                <a:lnTo>
                  <a:pt x="10254" y="4982"/>
                </a:lnTo>
                <a:lnTo>
                  <a:pt x="10248" y="4982"/>
                </a:lnTo>
                <a:lnTo>
                  <a:pt x="10246" y="4982"/>
                </a:lnTo>
                <a:lnTo>
                  <a:pt x="10246" y="4984"/>
                </a:lnTo>
                <a:lnTo>
                  <a:pt x="10246" y="4988"/>
                </a:lnTo>
                <a:lnTo>
                  <a:pt x="10252" y="4990"/>
                </a:lnTo>
                <a:lnTo>
                  <a:pt x="10260" y="4994"/>
                </a:lnTo>
                <a:lnTo>
                  <a:pt x="10262" y="4994"/>
                </a:lnTo>
                <a:lnTo>
                  <a:pt x="10264" y="4990"/>
                </a:lnTo>
                <a:close/>
                <a:moveTo>
                  <a:pt x="10266" y="5004"/>
                </a:moveTo>
                <a:lnTo>
                  <a:pt x="10266" y="5004"/>
                </a:lnTo>
                <a:lnTo>
                  <a:pt x="10264" y="5006"/>
                </a:lnTo>
                <a:lnTo>
                  <a:pt x="10264" y="5008"/>
                </a:lnTo>
                <a:lnTo>
                  <a:pt x="10264" y="5012"/>
                </a:lnTo>
                <a:lnTo>
                  <a:pt x="10268" y="5014"/>
                </a:lnTo>
                <a:lnTo>
                  <a:pt x="10270" y="5012"/>
                </a:lnTo>
                <a:lnTo>
                  <a:pt x="10270" y="5010"/>
                </a:lnTo>
                <a:lnTo>
                  <a:pt x="10268" y="5006"/>
                </a:lnTo>
                <a:lnTo>
                  <a:pt x="10266" y="5004"/>
                </a:lnTo>
                <a:close/>
                <a:moveTo>
                  <a:pt x="11334" y="5430"/>
                </a:moveTo>
                <a:lnTo>
                  <a:pt x="11334" y="5430"/>
                </a:lnTo>
                <a:lnTo>
                  <a:pt x="11336" y="5430"/>
                </a:lnTo>
                <a:lnTo>
                  <a:pt x="11338" y="5430"/>
                </a:lnTo>
                <a:lnTo>
                  <a:pt x="11340" y="5426"/>
                </a:lnTo>
                <a:lnTo>
                  <a:pt x="11340" y="5422"/>
                </a:lnTo>
                <a:lnTo>
                  <a:pt x="11336" y="5418"/>
                </a:lnTo>
                <a:lnTo>
                  <a:pt x="11332" y="5418"/>
                </a:lnTo>
                <a:lnTo>
                  <a:pt x="11330" y="5418"/>
                </a:lnTo>
                <a:lnTo>
                  <a:pt x="11328" y="5420"/>
                </a:lnTo>
                <a:lnTo>
                  <a:pt x="11330" y="5424"/>
                </a:lnTo>
                <a:lnTo>
                  <a:pt x="11334" y="5430"/>
                </a:lnTo>
                <a:close/>
                <a:moveTo>
                  <a:pt x="11454" y="5328"/>
                </a:moveTo>
                <a:lnTo>
                  <a:pt x="11454" y="5328"/>
                </a:lnTo>
                <a:lnTo>
                  <a:pt x="11456" y="5330"/>
                </a:lnTo>
                <a:lnTo>
                  <a:pt x="11458" y="5328"/>
                </a:lnTo>
                <a:lnTo>
                  <a:pt x="11460" y="5326"/>
                </a:lnTo>
                <a:lnTo>
                  <a:pt x="11460" y="5322"/>
                </a:lnTo>
                <a:lnTo>
                  <a:pt x="11458" y="5316"/>
                </a:lnTo>
                <a:lnTo>
                  <a:pt x="11454" y="5314"/>
                </a:lnTo>
                <a:lnTo>
                  <a:pt x="11452" y="5316"/>
                </a:lnTo>
                <a:lnTo>
                  <a:pt x="11454" y="5328"/>
                </a:lnTo>
                <a:close/>
                <a:moveTo>
                  <a:pt x="11464" y="5332"/>
                </a:moveTo>
                <a:lnTo>
                  <a:pt x="11464" y="5332"/>
                </a:lnTo>
                <a:lnTo>
                  <a:pt x="11470" y="5316"/>
                </a:lnTo>
                <a:lnTo>
                  <a:pt x="11476" y="5304"/>
                </a:lnTo>
                <a:lnTo>
                  <a:pt x="11476" y="5296"/>
                </a:lnTo>
                <a:lnTo>
                  <a:pt x="11476" y="5294"/>
                </a:lnTo>
                <a:lnTo>
                  <a:pt x="11474" y="5296"/>
                </a:lnTo>
                <a:lnTo>
                  <a:pt x="11468" y="5304"/>
                </a:lnTo>
                <a:lnTo>
                  <a:pt x="11464" y="5316"/>
                </a:lnTo>
                <a:lnTo>
                  <a:pt x="11464" y="5332"/>
                </a:lnTo>
                <a:close/>
                <a:moveTo>
                  <a:pt x="11260" y="5438"/>
                </a:moveTo>
                <a:lnTo>
                  <a:pt x="11260" y="5438"/>
                </a:lnTo>
                <a:lnTo>
                  <a:pt x="11264" y="5442"/>
                </a:lnTo>
                <a:lnTo>
                  <a:pt x="11268" y="5440"/>
                </a:lnTo>
                <a:lnTo>
                  <a:pt x="11268" y="5438"/>
                </a:lnTo>
                <a:lnTo>
                  <a:pt x="11266" y="5436"/>
                </a:lnTo>
                <a:lnTo>
                  <a:pt x="11262" y="5434"/>
                </a:lnTo>
                <a:lnTo>
                  <a:pt x="11258" y="5434"/>
                </a:lnTo>
                <a:lnTo>
                  <a:pt x="11258" y="5436"/>
                </a:lnTo>
                <a:lnTo>
                  <a:pt x="11260" y="5438"/>
                </a:lnTo>
                <a:close/>
                <a:moveTo>
                  <a:pt x="11524" y="5346"/>
                </a:moveTo>
                <a:lnTo>
                  <a:pt x="11524" y="5346"/>
                </a:lnTo>
                <a:lnTo>
                  <a:pt x="11518" y="5342"/>
                </a:lnTo>
                <a:lnTo>
                  <a:pt x="11516" y="5338"/>
                </a:lnTo>
                <a:lnTo>
                  <a:pt x="11516" y="5334"/>
                </a:lnTo>
                <a:lnTo>
                  <a:pt x="11514" y="5336"/>
                </a:lnTo>
                <a:lnTo>
                  <a:pt x="11514" y="5340"/>
                </a:lnTo>
                <a:lnTo>
                  <a:pt x="11516" y="5344"/>
                </a:lnTo>
                <a:lnTo>
                  <a:pt x="11522" y="5348"/>
                </a:lnTo>
                <a:lnTo>
                  <a:pt x="11528" y="5356"/>
                </a:lnTo>
                <a:lnTo>
                  <a:pt x="11530" y="5354"/>
                </a:lnTo>
                <a:lnTo>
                  <a:pt x="11528" y="5350"/>
                </a:lnTo>
                <a:lnTo>
                  <a:pt x="11524" y="5346"/>
                </a:lnTo>
                <a:close/>
                <a:moveTo>
                  <a:pt x="11702" y="5450"/>
                </a:moveTo>
                <a:lnTo>
                  <a:pt x="11702" y="5450"/>
                </a:lnTo>
                <a:lnTo>
                  <a:pt x="11706" y="5448"/>
                </a:lnTo>
                <a:lnTo>
                  <a:pt x="11706" y="5446"/>
                </a:lnTo>
                <a:lnTo>
                  <a:pt x="11704" y="5442"/>
                </a:lnTo>
                <a:lnTo>
                  <a:pt x="11702" y="5438"/>
                </a:lnTo>
                <a:lnTo>
                  <a:pt x="11702" y="5436"/>
                </a:lnTo>
                <a:lnTo>
                  <a:pt x="11700" y="5436"/>
                </a:lnTo>
                <a:lnTo>
                  <a:pt x="11698" y="5440"/>
                </a:lnTo>
                <a:lnTo>
                  <a:pt x="11694" y="5442"/>
                </a:lnTo>
                <a:lnTo>
                  <a:pt x="11694" y="5446"/>
                </a:lnTo>
                <a:lnTo>
                  <a:pt x="11696" y="5448"/>
                </a:lnTo>
                <a:lnTo>
                  <a:pt x="11702" y="5450"/>
                </a:lnTo>
                <a:close/>
                <a:moveTo>
                  <a:pt x="11672" y="5114"/>
                </a:moveTo>
                <a:lnTo>
                  <a:pt x="11672" y="5114"/>
                </a:lnTo>
                <a:lnTo>
                  <a:pt x="11666" y="5112"/>
                </a:lnTo>
                <a:lnTo>
                  <a:pt x="11658" y="5112"/>
                </a:lnTo>
                <a:lnTo>
                  <a:pt x="11652" y="5114"/>
                </a:lnTo>
                <a:lnTo>
                  <a:pt x="11646" y="5116"/>
                </a:lnTo>
                <a:lnTo>
                  <a:pt x="11642" y="5120"/>
                </a:lnTo>
                <a:lnTo>
                  <a:pt x="11638" y="5124"/>
                </a:lnTo>
                <a:lnTo>
                  <a:pt x="11636" y="5128"/>
                </a:lnTo>
                <a:lnTo>
                  <a:pt x="11636" y="5132"/>
                </a:lnTo>
                <a:lnTo>
                  <a:pt x="11636" y="5136"/>
                </a:lnTo>
                <a:lnTo>
                  <a:pt x="11634" y="5140"/>
                </a:lnTo>
                <a:lnTo>
                  <a:pt x="11626" y="5146"/>
                </a:lnTo>
                <a:lnTo>
                  <a:pt x="11618" y="5148"/>
                </a:lnTo>
                <a:lnTo>
                  <a:pt x="11612" y="5148"/>
                </a:lnTo>
                <a:lnTo>
                  <a:pt x="11610" y="5148"/>
                </a:lnTo>
                <a:lnTo>
                  <a:pt x="11608" y="5148"/>
                </a:lnTo>
                <a:lnTo>
                  <a:pt x="11604" y="5150"/>
                </a:lnTo>
                <a:lnTo>
                  <a:pt x="11598" y="5156"/>
                </a:lnTo>
                <a:lnTo>
                  <a:pt x="11584" y="5176"/>
                </a:lnTo>
                <a:lnTo>
                  <a:pt x="11576" y="5188"/>
                </a:lnTo>
                <a:lnTo>
                  <a:pt x="11568" y="5196"/>
                </a:lnTo>
                <a:lnTo>
                  <a:pt x="11560" y="5202"/>
                </a:lnTo>
                <a:lnTo>
                  <a:pt x="11556" y="5204"/>
                </a:lnTo>
                <a:lnTo>
                  <a:pt x="11552" y="5202"/>
                </a:lnTo>
                <a:lnTo>
                  <a:pt x="11546" y="5200"/>
                </a:lnTo>
                <a:lnTo>
                  <a:pt x="11542" y="5194"/>
                </a:lnTo>
                <a:lnTo>
                  <a:pt x="11540" y="5190"/>
                </a:lnTo>
                <a:lnTo>
                  <a:pt x="11538" y="5184"/>
                </a:lnTo>
                <a:lnTo>
                  <a:pt x="11534" y="5170"/>
                </a:lnTo>
                <a:lnTo>
                  <a:pt x="11532" y="5164"/>
                </a:lnTo>
                <a:lnTo>
                  <a:pt x="11530" y="5160"/>
                </a:lnTo>
                <a:lnTo>
                  <a:pt x="11526" y="5156"/>
                </a:lnTo>
                <a:lnTo>
                  <a:pt x="11524" y="5158"/>
                </a:lnTo>
                <a:lnTo>
                  <a:pt x="11524" y="5164"/>
                </a:lnTo>
                <a:lnTo>
                  <a:pt x="11522" y="5166"/>
                </a:lnTo>
                <a:lnTo>
                  <a:pt x="11516" y="5154"/>
                </a:lnTo>
                <a:lnTo>
                  <a:pt x="11514" y="5142"/>
                </a:lnTo>
                <a:lnTo>
                  <a:pt x="11512" y="5132"/>
                </a:lnTo>
                <a:lnTo>
                  <a:pt x="11514" y="5126"/>
                </a:lnTo>
                <a:lnTo>
                  <a:pt x="11514" y="5120"/>
                </a:lnTo>
                <a:lnTo>
                  <a:pt x="11518" y="5106"/>
                </a:lnTo>
                <a:lnTo>
                  <a:pt x="11516" y="5098"/>
                </a:lnTo>
                <a:lnTo>
                  <a:pt x="11514" y="5088"/>
                </a:lnTo>
                <a:lnTo>
                  <a:pt x="11512" y="5080"/>
                </a:lnTo>
                <a:lnTo>
                  <a:pt x="11508" y="5076"/>
                </a:lnTo>
                <a:lnTo>
                  <a:pt x="11504" y="5074"/>
                </a:lnTo>
                <a:lnTo>
                  <a:pt x="11502" y="5074"/>
                </a:lnTo>
                <a:lnTo>
                  <a:pt x="11496" y="5076"/>
                </a:lnTo>
                <a:lnTo>
                  <a:pt x="11490" y="5074"/>
                </a:lnTo>
                <a:lnTo>
                  <a:pt x="11480" y="5072"/>
                </a:lnTo>
                <a:lnTo>
                  <a:pt x="11468" y="5064"/>
                </a:lnTo>
                <a:lnTo>
                  <a:pt x="11456" y="5058"/>
                </a:lnTo>
                <a:lnTo>
                  <a:pt x="11448" y="5056"/>
                </a:lnTo>
                <a:lnTo>
                  <a:pt x="11440" y="5056"/>
                </a:lnTo>
                <a:lnTo>
                  <a:pt x="11434" y="5058"/>
                </a:lnTo>
                <a:lnTo>
                  <a:pt x="11426" y="5068"/>
                </a:lnTo>
                <a:lnTo>
                  <a:pt x="11422" y="5072"/>
                </a:lnTo>
                <a:lnTo>
                  <a:pt x="11420" y="5074"/>
                </a:lnTo>
                <a:lnTo>
                  <a:pt x="11410" y="5076"/>
                </a:lnTo>
                <a:lnTo>
                  <a:pt x="11404" y="5076"/>
                </a:lnTo>
                <a:lnTo>
                  <a:pt x="11398" y="5080"/>
                </a:lnTo>
                <a:lnTo>
                  <a:pt x="11396" y="5082"/>
                </a:lnTo>
                <a:lnTo>
                  <a:pt x="11396" y="5084"/>
                </a:lnTo>
                <a:lnTo>
                  <a:pt x="11396" y="5088"/>
                </a:lnTo>
                <a:lnTo>
                  <a:pt x="11394" y="5094"/>
                </a:lnTo>
                <a:lnTo>
                  <a:pt x="11388" y="5102"/>
                </a:lnTo>
                <a:lnTo>
                  <a:pt x="11386" y="5106"/>
                </a:lnTo>
                <a:lnTo>
                  <a:pt x="11386" y="5110"/>
                </a:lnTo>
                <a:lnTo>
                  <a:pt x="11390" y="5110"/>
                </a:lnTo>
                <a:lnTo>
                  <a:pt x="11398" y="5112"/>
                </a:lnTo>
                <a:lnTo>
                  <a:pt x="11408" y="5112"/>
                </a:lnTo>
                <a:lnTo>
                  <a:pt x="11412" y="5114"/>
                </a:lnTo>
                <a:lnTo>
                  <a:pt x="11416" y="5116"/>
                </a:lnTo>
                <a:lnTo>
                  <a:pt x="11422" y="5126"/>
                </a:lnTo>
                <a:lnTo>
                  <a:pt x="11430" y="5142"/>
                </a:lnTo>
                <a:lnTo>
                  <a:pt x="11432" y="5146"/>
                </a:lnTo>
                <a:lnTo>
                  <a:pt x="11436" y="5148"/>
                </a:lnTo>
                <a:lnTo>
                  <a:pt x="11444" y="5150"/>
                </a:lnTo>
                <a:lnTo>
                  <a:pt x="11456" y="5150"/>
                </a:lnTo>
                <a:lnTo>
                  <a:pt x="11468" y="5148"/>
                </a:lnTo>
                <a:lnTo>
                  <a:pt x="11480" y="5148"/>
                </a:lnTo>
                <a:lnTo>
                  <a:pt x="11490" y="5148"/>
                </a:lnTo>
                <a:lnTo>
                  <a:pt x="11498" y="5150"/>
                </a:lnTo>
                <a:lnTo>
                  <a:pt x="11500" y="5152"/>
                </a:lnTo>
                <a:lnTo>
                  <a:pt x="11500" y="5154"/>
                </a:lnTo>
                <a:lnTo>
                  <a:pt x="11500" y="5160"/>
                </a:lnTo>
                <a:lnTo>
                  <a:pt x="11496" y="5162"/>
                </a:lnTo>
                <a:lnTo>
                  <a:pt x="11492" y="5162"/>
                </a:lnTo>
                <a:lnTo>
                  <a:pt x="11486" y="5160"/>
                </a:lnTo>
                <a:lnTo>
                  <a:pt x="11480" y="5158"/>
                </a:lnTo>
                <a:lnTo>
                  <a:pt x="11474" y="5158"/>
                </a:lnTo>
                <a:lnTo>
                  <a:pt x="11468" y="5160"/>
                </a:lnTo>
                <a:lnTo>
                  <a:pt x="11466" y="5164"/>
                </a:lnTo>
                <a:lnTo>
                  <a:pt x="11462" y="5170"/>
                </a:lnTo>
                <a:lnTo>
                  <a:pt x="11456" y="5172"/>
                </a:lnTo>
                <a:lnTo>
                  <a:pt x="11448" y="5172"/>
                </a:lnTo>
                <a:lnTo>
                  <a:pt x="11442" y="5170"/>
                </a:lnTo>
                <a:lnTo>
                  <a:pt x="11436" y="5170"/>
                </a:lnTo>
                <a:lnTo>
                  <a:pt x="11430" y="5170"/>
                </a:lnTo>
                <a:lnTo>
                  <a:pt x="11426" y="5172"/>
                </a:lnTo>
                <a:lnTo>
                  <a:pt x="11426" y="5178"/>
                </a:lnTo>
                <a:lnTo>
                  <a:pt x="11428" y="5182"/>
                </a:lnTo>
                <a:lnTo>
                  <a:pt x="11432" y="5184"/>
                </a:lnTo>
                <a:lnTo>
                  <a:pt x="11438" y="5186"/>
                </a:lnTo>
                <a:lnTo>
                  <a:pt x="11450" y="5196"/>
                </a:lnTo>
                <a:lnTo>
                  <a:pt x="11456" y="5204"/>
                </a:lnTo>
                <a:lnTo>
                  <a:pt x="11460" y="5208"/>
                </a:lnTo>
                <a:lnTo>
                  <a:pt x="11460" y="5212"/>
                </a:lnTo>
                <a:lnTo>
                  <a:pt x="11460" y="5214"/>
                </a:lnTo>
                <a:lnTo>
                  <a:pt x="11454" y="5220"/>
                </a:lnTo>
                <a:lnTo>
                  <a:pt x="11454" y="5222"/>
                </a:lnTo>
                <a:lnTo>
                  <a:pt x="11456" y="5228"/>
                </a:lnTo>
                <a:lnTo>
                  <a:pt x="11458" y="5232"/>
                </a:lnTo>
                <a:lnTo>
                  <a:pt x="11462" y="5236"/>
                </a:lnTo>
                <a:lnTo>
                  <a:pt x="11468" y="5238"/>
                </a:lnTo>
                <a:lnTo>
                  <a:pt x="11472" y="5238"/>
                </a:lnTo>
                <a:lnTo>
                  <a:pt x="11476" y="5236"/>
                </a:lnTo>
                <a:lnTo>
                  <a:pt x="11480" y="5232"/>
                </a:lnTo>
                <a:lnTo>
                  <a:pt x="11484" y="5226"/>
                </a:lnTo>
                <a:lnTo>
                  <a:pt x="11486" y="5216"/>
                </a:lnTo>
                <a:lnTo>
                  <a:pt x="11492" y="5198"/>
                </a:lnTo>
                <a:lnTo>
                  <a:pt x="11496" y="5190"/>
                </a:lnTo>
                <a:lnTo>
                  <a:pt x="11498" y="5190"/>
                </a:lnTo>
                <a:lnTo>
                  <a:pt x="11498" y="5192"/>
                </a:lnTo>
                <a:lnTo>
                  <a:pt x="11494" y="5206"/>
                </a:lnTo>
                <a:lnTo>
                  <a:pt x="11494" y="5212"/>
                </a:lnTo>
                <a:lnTo>
                  <a:pt x="11494" y="5216"/>
                </a:lnTo>
                <a:lnTo>
                  <a:pt x="11498" y="5220"/>
                </a:lnTo>
                <a:lnTo>
                  <a:pt x="11502" y="5222"/>
                </a:lnTo>
                <a:lnTo>
                  <a:pt x="11516" y="5228"/>
                </a:lnTo>
                <a:lnTo>
                  <a:pt x="11522" y="5232"/>
                </a:lnTo>
                <a:lnTo>
                  <a:pt x="11530" y="5238"/>
                </a:lnTo>
                <a:lnTo>
                  <a:pt x="11540" y="5246"/>
                </a:lnTo>
                <a:lnTo>
                  <a:pt x="11548" y="5252"/>
                </a:lnTo>
                <a:lnTo>
                  <a:pt x="11556" y="5254"/>
                </a:lnTo>
                <a:lnTo>
                  <a:pt x="11562" y="5256"/>
                </a:lnTo>
                <a:lnTo>
                  <a:pt x="11578" y="5258"/>
                </a:lnTo>
                <a:lnTo>
                  <a:pt x="11586" y="5260"/>
                </a:lnTo>
                <a:lnTo>
                  <a:pt x="11596" y="5264"/>
                </a:lnTo>
                <a:lnTo>
                  <a:pt x="11612" y="5272"/>
                </a:lnTo>
                <a:lnTo>
                  <a:pt x="11624" y="5276"/>
                </a:lnTo>
                <a:lnTo>
                  <a:pt x="11636" y="5282"/>
                </a:lnTo>
                <a:lnTo>
                  <a:pt x="11650" y="5290"/>
                </a:lnTo>
                <a:lnTo>
                  <a:pt x="11658" y="5298"/>
                </a:lnTo>
                <a:lnTo>
                  <a:pt x="11664" y="5304"/>
                </a:lnTo>
                <a:lnTo>
                  <a:pt x="11676" y="5322"/>
                </a:lnTo>
                <a:lnTo>
                  <a:pt x="11684" y="5342"/>
                </a:lnTo>
                <a:lnTo>
                  <a:pt x="11694" y="5358"/>
                </a:lnTo>
                <a:lnTo>
                  <a:pt x="11698" y="5364"/>
                </a:lnTo>
                <a:lnTo>
                  <a:pt x="11700" y="5368"/>
                </a:lnTo>
                <a:lnTo>
                  <a:pt x="11700" y="5370"/>
                </a:lnTo>
                <a:lnTo>
                  <a:pt x="11698" y="5372"/>
                </a:lnTo>
                <a:lnTo>
                  <a:pt x="11692" y="5374"/>
                </a:lnTo>
                <a:lnTo>
                  <a:pt x="11692" y="5378"/>
                </a:lnTo>
                <a:lnTo>
                  <a:pt x="11692" y="5382"/>
                </a:lnTo>
                <a:lnTo>
                  <a:pt x="11694" y="5390"/>
                </a:lnTo>
                <a:lnTo>
                  <a:pt x="11698" y="5394"/>
                </a:lnTo>
                <a:lnTo>
                  <a:pt x="11706" y="5400"/>
                </a:lnTo>
                <a:lnTo>
                  <a:pt x="11710" y="5402"/>
                </a:lnTo>
                <a:lnTo>
                  <a:pt x="11714" y="5406"/>
                </a:lnTo>
                <a:lnTo>
                  <a:pt x="11714" y="5412"/>
                </a:lnTo>
                <a:lnTo>
                  <a:pt x="11712" y="5420"/>
                </a:lnTo>
                <a:lnTo>
                  <a:pt x="11706" y="5434"/>
                </a:lnTo>
                <a:lnTo>
                  <a:pt x="11706" y="5436"/>
                </a:lnTo>
                <a:lnTo>
                  <a:pt x="11708" y="5436"/>
                </a:lnTo>
                <a:lnTo>
                  <a:pt x="11714" y="5434"/>
                </a:lnTo>
                <a:lnTo>
                  <a:pt x="11718" y="5434"/>
                </a:lnTo>
                <a:lnTo>
                  <a:pt x="11720" y="5436"/>
                </a:lnTo>
                <a:lnTo>
                  <a:pt x="11722" y="5438"/>
                </a:lnTo>
                <a:lnTo>
                  <a:pt x="11724" y="5438"/>
                </a:lnTo>
                <a:lnTo>
                  <a:pt x="11730" y="5438"/>
                </a:lnTo>
                <a:lnTo>
                  <a:pt x="11740" y="5438"/>
                </a:lnTo>
                <a:lnTo>
                  <a:pt x="11744" y="5440"/>
                </a:lnTo>
                <a:lnTo>
                  <a:pt x="11752" y="5444"/>
                </a:lnTo>
                <a:lnTo>
                  <a:pt x="11750" y="5154"/>
                </a:lnTo>
                <a:lnTo>
                  <a:pt x="11740" y="5154"/>
                </a:lnTo>
                <a:lnTo>
                  <a:pt x="11730" y="5150"/>
                </a:lnTo>
                <a:lnTo>
                  <a:pt x="11708" y="5138"/>
                </a:lnTo>
                <a:lnTo>
                  <a:pt x="11672" y="5114"/>
                </a:lnTo>
                <a:close/>
                <a:moveTo>
                  <a:pt x="11698" y="5436"/>
                </a:moveTo>
                <a:lnTo>
                  <a:pt x="11698" y="5436"/>
                </a:lnTo>
                <a:lnTo>
                  <a:pt x="11702" y="5434"/>
                </a:lnTo>
                <a:lnTo>
                  <a:pt x="11704" y="5430"/>
                </a:lnTo>
                <a:lnTo>
                  <a:pt x="11706" y="5420"/>
                </a:lnTo>
                <a:lnTo>
                  <a:pt x="11710" y="5412"/>
                </a:lnTo>
                <a:lnTo>
                  <a:pt x="11710" y="5410"/>
                </a:lnTo>
                <a:lnTo>
                  <a:pt x="11708" y="5408"/>
                </a:lnTo>
                <a:lnTo>
                  <a:pt x="11704" y="5406"/>
                </a:lnTo>
                <a:lnTo>
                  <a:pt x="11702" y="5404"/>
                </a:lnTo>
                <a:lnTo>
                  <a:pt x="11702" y="5402"/>
                </a:lnTo>
                <a:lnTo>
                  <a:pt x="11700" y="5400"/>
                </a:lnTo>
                <a:lnTo>
                  <a:pt x="11694" y="5398"/>
                </a:lnTo>
                <a:lnTo>
                  <a:pt x="11690" y="5398"/>
                </a:lnTo>
                <a:lnTo>
                  <a:pt x="11678" y="5404"/>
                </a:lnTo>
                <a:lnTo>
                  <a:pt x="11668" y="5414"/>
                </a:lnTo>
                <a:lnTo>
                  <a:pt x="11664" y="5418"/>
                </a:lnTo>
                <a:lnTo>
                  <a:pt x="11664" y="5422"/>
                </a:lnTo>
                <a:lnTo>
                  <a:pt x="11662" y="5428"/>
                </a:lnTo>
                <a:lnTo>
                  <a:pt x="11658" y="5436"/>
                </a:lnTo>
                <a:lnTo>
                  <a:pt x="11656" y="5442"/>
                </a:lnTo>
                <a:lnTo>
                  <a:pt x="11654" y="5448"/>
                </a:lnTo>
                <a:lnTo>
                  <a:pt x="11654" y="5450"/>
                </a:lnTo>
                <a:lnTo>
                  <a:pt x="11658" y="5448"/>
                </a:lnTo>
                <a:lnTo>
                  <a:pt x="11666" y="5448"/>
                </a:lnTo>
                <a:lnTo>
                  <a:pt x="11672" y="5448"/>
                </a:lnTo>
                <a:lnTo>
                  <a:pt x="11678" y="5450"/>
                </a:lnTo>
                <a:lnTo>
                  <a:pt x="11682" y="5450"/>
                </a:lnTo>
                <a:lnTo>
                  <a:pt x="11686" y="5450"/>
                </a:lnTo>
                <a:lnTo>
                  <a:pt x="11690" y="5446"/>
                </a:lnTo>
                <a:lnTo>
                  <a:pt x="11694" y="5440"/>
                </a:lnTo>
                <a:lnTo>
                  <a:pt x="11698" y="5436"/>
                </a:lnTo>
                <a:close/>
                <a:moveTo>
                  <a:pt x="10850" y="5438"/>
                </a:moveTo>
                <a:lnTo>
                  <a:pt x="10850" y="5438"/>
                </a:lnTo>
                <a:lnTo>
                  <a:pt x="10850" y="5436"/>
                </a:lnTo>
                <a:lnTo>
                  <a:pt x="10846" y="5436"/>
                </a:lnTo>
                <a:lnTo>
                  <a:pt x="10842" y="5438"/>
                </a:lnTo>
                <a:lnTo>
                  <a:pt x="10842" y="5442"/>
                </a:lnTo>
                <a:lnTo>
                  <a:pt x="10844" y="5446"/>
                </a:lnTo>
                <a:lnTo>
                  <a:pt x="10846" y="5446"/>
                </a:lnTo>
                <a:lnTo>
                  <a:pt x="10850" y="5438"/>
                </a:lnTo>
                <a:close/>
                <a:moveTo>
                  <a:pt x="10926" y="5458"/>
                </a:moveTo>
                <a:lnTo>
                  <a:pt x="10926" y="5458"/>
                </a:lnTo>
                <a:lnTo>
                  <a:pt x="10928" y="5458"/>
                </a:lnTo>
                <a:lnTo>
                  <a:pt x="10928" y="5456"/>
                </a:lnTo>
                <a:lnTo>
                  <a:pt x="10928" y="5452"/>
                </a:lnTo>
                <a:lnTo>
                  <a:pt x="10926" y="5452"/>
                </a:lnTo>
                <a:lnTo>
                  <a:pt x="10922" y="5450"/>
                </a:lnTo>
                <a:lnTo>
                  <a:pt x="10920" y="5450"/>
                </a:lnTo>
                <a:lnTo>
                  <a:pt x="10920" y="5452"/>
                </a:lnTo>
                <a:lnTo>
                  <a:pt x="10920" y="5456"/>
                </a:lnTo>
                <a:lnTo>
                  <a:pt x="10920" y="5462"/>
                </a:lnTo>
                <a:lnTo>
                  <a:pt x="10920" y="5464"/>
                </a:lnTo>
                <a:lnTo>
                  <a:pt x="10922" y="5462"/>
                </a:lnTo>
                <a:lnTo>
                  <a:pt x="10924" y="5460"/>
                </a:lnTo>
                <a:lnTo>
                  <a:pt x="10926" y="5458"/>
                </a:lnTo>
                <a:close/>
                <a:moveTo>
                  <a:pt x="10930" y="5468"/>
                </a:moveTo>
                <a:lnTo>
                  <a:pt x="10930" y="5468"/>
                </a:lnTo>
                <a:lnTo>
                  <a:pt x="10932" y="5466"/>
                </a:lnTo>
                <a:lnTo>
                  <a:pt x="10934" y="5464"/>
                </a:lnTo>
                <a:lnTo>
                  <a:pt x="10934" y="5460"/>
                </a:lnTo>
                <a:lnTo>
                  <a:pt x="10930" y="5460"/>
                </a:lnTo>
                <a:lnTo>
                  <a:pt x="10928" y="5462"/>
                </a:lnTo>
                <a:lnTo>
                  <a:pt x="10928" y="5464"/>
                </a:lnTo>
                <a:lnTo>
                  <a:pt x="10928" y="5468"/>
                </a:lnTo>
                <a:lnTo>
                  <a:pt x="10930" y="5468"/>
                </a:lnTo>
                <a:close/>
                <a:moveTo>
                  <a:pt x="10910" y="5150"/>
                </a:moveTo>
                <a:lnTo>
                  <a:pt x="10910" y="5150"/>
                </a:lnTo>
                <a:lnTo>
                  <a:pt x="10908" y="5158"/>
                </a:lnTo>
                <a:lnTo>
                  <a:pt x="10906" y="5164"/>
                </a:lnTo>
                <a:lnTo>
                  <a:pt x="10902" y="5166"/>
                </a:lnTo>
                <a:lnTo>
                  <a:pt x="10900" y="5168"/>
                </a:lnTo>
                <a:lnTo>
                  <a:pt x="10894" y="5170"/>
                </a:lnTo>
                <a:lnTo>
                  <a:pt x="10894" y="5172"/>
                </a:lnTo>
                <a:lnTo>
                  <a:pt x="10896" y="5176"/>
                </a:lnTo>
                <a:lnTo>
                  <a:pt x="10898" y="5184"/>
                </a:lnTo>
                <a:lnTo>
                  <a:pt x="10896" y="5186"/>
                </a:lnTo>
                <a:lnTo>
                  <a:pt x="10894" y="5190"/>
                </a:lnTo>
                <a:lnTo>
                  <a:pt x="10896" y="5202"/>
                </a:lnTo>
                <a:lnTo>
                  <a:pt x="10900" y="5208"/>
                </a:lnTo>
                <a:lnTo>
                  <a:pt x="10902" y="5210"/>
                </a:lnTo>
                <a:lnTo>
                  <a:pt x="10906" y="5210"/>
                </a:lnTo>
                <a:lnTo>
                  <a:pt x="10908" y="5210"/>
                </a:lnTo>
                <a:lnTo>
                  <a:pt x="10912" y="5208"/>
                </a:lnTo>
                <a:lnTo>
                  <a:pt x="10916" y="5210"/>
                </a:lnTo>
                <a:lnTo>
                  <a:pt x="10920" y="5214"/>
                </a:lnTo>
                <a:lnTo>
                  <a:pt x="10924" y="5222"/>
                </a:lnTo>
                <a:lnTo>
                  <a:pt x="10928" y="5232"/>
                </a:lnTo>
                <a:lnTo>
                  <a:pt x="10928" y="5244"/>
                </a:lnTo>
                <a:lnTo>
                  <a:pt x="10926" y="5256"/>
                </a:lnTo>
                <a:lnTo>
                  <a:pt x="10924" y="5268"/>
                </a:lnTo>
                <a:lnTo>
                  <a:pt x="10920" y="5280"/>
                </a:lnTo>
                <a:lnTo>
                  <a:pt x="10918" y="5292"/>
                </a:lnTo>
                <a:lnTo>
                  <a:pt x="10920" y="5302"/>
                </a:lnTo>
                <a:lnTo>
                  <a:pt x="10922" y="5310"/>
                </a:lnTo>
                <a:lnTo>
                  <a:pt x="10926" y="5314"/>
                </a:lnTo>
                <a:lnTo>
                  <a:pt x="10930" y="5316"/>
                </a:lnTo>
                <a:lnTo>
                  <a:pt x="10934" y="5316"/>
                </a:lnTo>
                <a:lnTo>
                  <a:pt x="10938" y="5316"/>
                </a:lnTo>
                <a:lnTo>
                  <a:pt x="10946" y="5312"/>
                </a:lnTo>
                <a:lnTo>
                  <a:pt x="10956" y="5312"/>
                </a:lnTo>
                <a:lnTo>
                  <a:pt x="10960" y="5312"/>
                </a:lnTo>
                <a:lnTo>
                  <a:pt x="10962" y="5308"/>
                </a:lnTo>
                <a:lnTo>
                  <a:pt x="10960" y="5300"/>
                </a:lnTo>
                <a:lnTo>
                  <a:pt x="10956" y="5286"/>
                </a:lnTo>
                <a:lnTo>
                  <a:pt x="10956" y="5280"/>
                </a:lnTo>
                <a:lnTo>
                  <a:pt x="10958" y="5274"/>
                </a:lnTo>
                <a:lnTo>
                  <a:pt x="10962" y="5270"/>
                </a:lnTo>
                <a:lnTo>
                  <a:pt x="10962" y="5264"/>
                </a:lnTo>
                <a:lnTo>
                  <a:pt x="10962" y="5250"/>
                </a:lnTo>
                <a:lnTo>
                  <a:pt x="10960" y="5234"/>
                </a:lnTo>
                <a:lnTo>
                  <a:pt x="10962" y="5214"/>
                </a:lnTo>
                <a:lnTo>
                  <a:pt x="10962" y="5204"/>
                </a:lnTo>
                <a:lnTo>
                  <a:pt x="10962" y="5196"/>
                </a:lnTo>
                <a:lnTo>
                  <a:pt x="10956" y="5190"/>
                </a:lnTo>
                <a:lnTo>
                  <a:pt x="10956" y="5186"/>
                </a:lnTo>
                <a:lnTo>
                  <a:pt x="10956" y="5184"/>
                </a:lnTo>
                <a:lnTo>
                  <a:pt x="10964" y="5174"/>
                </a:lnTo>
                <a:lnTo>
                  <a:pt x="10972" y="5168"/>
                </a:lnTo>
                <a:lnTo>
                  <a:pt x="10978" y="5166"/>
                </a:lnTo>
                <a:lnTo>
                  <a:pt x="10982" y="5168"/>
                </a:lnTo>
                <a:lnTo>
                  <a:pt x="10986" y="5170"/>
                </a:lnTo>
                <a:lnTo>
                  <a:pt x="10988" y="5176"/>
                </a:lnTo>
                <a:lnTo>
                  <a:pt x="10988" y="5182"/>
                </a:lnTo>
                <a:lnTo>
                  <a:pt x="10986" y="5188"/>
                </a:lnTo>
                <a:lnTo>
                  <a:pt x="10982" y="5196"/>
                </a:lnTo>
                <a:lnTo>
                  <a:pt x="10980" y="5202"/>
                </a:lnTo>
                <a:lnTo>
                  <a:pt x="10978" y="5208"/>
                </a:lnTo>
                <a:lnTo>
                  <a:pt x="10980" y="5212"/>
                </a:lnTo>
                <a:lnTo>
                  <a:pt x="10982" y="5216"/>
                </a:lnTo>
                <a:lnTo>
                  <a:pt x="10990" y="5224"/>
                </a:lnTo>
                <a:lnTo>
                  <a:pt x="11000" y="5232"/>
                </a:lnTo>
                <a:lnTo>
                  <a:pt x="11004" y="5238"/>
                </a:lnTo>
                <a:lnTo>
                  <a:pt x="11004" y="5246"/>
                </a:lnTo>
                <a:lnTo>
                  <a:pt x="11002" y="5260"/>
                </a:lnTo>
                <a:lnTo>
                  <a:pt x="11002" y="5268"/>
                </a:lnTo>
                <a:lnTo>
                  <a:pt x="11004" y="5272"/>
                </a:lnTo>
                <a:lnTo>
                  <a:pt x="11010" y="5276"/>
                </a:lnTo>
                <a:lnTo>
                  <a:pt x="11018" y="5278"/>
                </a:lnTo>
                <a:lnTo>
                  <a:pt x="11024" y="5276"/>
                </a:lnTo>
                <a:lnTo>
                  <a:pt x="11028" y="5274"/>
                </a:lnTo>
                <a:lnTo>
                  <a:pt x="11028" y="5272"/>
                </a:lnTo>
                <a:lnTo>
                  <a:pt x="11028" y="5268"/>
                </a:lnTo>
                <a:lnTo>
                  <a:pt x="11028" y="5262"/>
                </a:lnTo>
                <a:lnTo>
                  <a:pt x="11032" y="5258"/>
                </a:lnTo>
                <a:lnTo>
                  <a:pt x="11036" y="5256"/>
                </a:lnTo>
                <a:lnTo>
                  <a:pt x="11040" y="5254"/>
                </a:lnTo>
                <a:lnTo>
                  <a:pt x="11046" y="5254"/>
                </a:lnTo>
                <a:lnTo>
                  <a:pt x="11052" y="5256"/>
                </a:lnTo>
                <a:lnTo>
                  <a:pt x="11054" y="5256"/>
                </a:lnTo>
                <a:lnTo>
                  <a:pt x="11056" y="5256"/>
                </a:lnTo>
                <a:lnTo>
                  <a:pt x="11060" y="5246"/>
                </a:lnTo>
                <a:lnTo>
                  <a:pt x="11060" y="5240"/>
                </a:lnTo>
                <a:lnTo>
                  <a:pt x="11058" y="5236"/>
                </a:lnTo>
                <a:lnTo>
                  <a:pt x="11052" y="5232"/>
                </a:lnTo>
                <a:lnTo>
                  <a:pt x="11046" y="5228"/>
                </a:lnTo>
                <a:lnTo>
                  <a:pt x="11042" y="5224"/>
                </a:lnTo>
                <a:lnTo>
                  <a:pt x="11036" y="5220"/>
                </a:lnTo>
                <a:lnTo>
                  <a:pt x="11036" y="5216"/>
                </a:lnTo>
                <a:lnTo>
                  <a:pt x="11038" y="5210"/>
                </a:lnTo>
                <a:lnTo>
                  <a:pt x="11040" y="5204"/>
                </a:lnTo>
                <a:lnTo>
                  <a:pt x="11040" y="5196"/>
                </a:lnTo>
                <a:lnTo>
                  <a:pt x="11038" y="5188"/>
                </a:lnTo>
                <a:lnTo>
                  <a:pt x="11036" y="5180"/>
                </a:lnTo>
                <a:lnTo>
                  <a:pt x="11024" y="5162"/>
                </a:lnTo>
                <a:lnTo>
                  <a:pt x="11012" y="5146"/>
                </a:lnTo>
                <a:lnTo>
                  <a:pt x="11006" y="5140"/>
                </a:lnTo>
                <a:lnTo>
                  <a:pt x="11006" y="5134"/>
                </a:lnTo>
                <a:lnTo>
                  <a:pt x="11010" y="5130"/>
                </a:lnTo>
                <a:lnTo>
                  <a:pt x="11018" y="5126"/>
                </a:lnTo>
                <a:lnTo>
                  <a:pt x="11034" y="5114"/>
                </a:lnTo>
                <a:lnTo>
                  <a:pt x="11042" y="5106"/>
                </a:lnTo>
                <a:lnTo>
                  <a:pt x="11050" y="5096"/>
                </a:lnTo>
                <a:lnTo>
                  <a:pt x="11056" y="5088"/>
                </a:lnTo>
                <a:lnTo>
                  <a:pt x="11060" y="5084"/>
                </a:lnTo>
                <a:lnTo>
                  <a:pt x="11066" y="5084"/>
                </a:lnTo>
                <a:lnTo>
                  <a:pt x="11068" y="5084"/>
                </a:lnTo>
                <a:lnTo>
                  <a:pt x="11076" y="5090"/>
                </a:lnTo>
                <a:lnTo>
                  <a:pt x="11078" y="5090"/>
                </a:lnTo>
                <a:lnTo>
                  <a:pt x="11080" y="5088"/>
                </a:lnTo>
                <a:lnTo>
                  <a:pt x="11084" y="5080"/>
                </a:lnTo>
                <a:lnTo>
                  <a:pt x="11084" y="5076"/>
                </a:lnTo>
                <a:lnTo>
                  <a:pt x="11084" y="5074"/>
                </a:lnTo>
                <a:lnTo>
                  <a:pt x="11080" y="5072"/>
                </a:lnTo>
                <a:lnTo>
                  <a:pt x="11076" y="5070"/>
                </a:lnTo>
                <a:lnTo>
                  <a:pt x="11058" y="5070"/>
                </a:lnTo>
                <a:lnTo>
                  <a:pt x="11048" y="5072"/>
                </a:lnTo>
                <a:lnTo>
                  <a:pt x="11042" y="5074"/>
                </a:lnTo>
                <a:lnTo>
                  <a:pt x="11032" y="5080"/>
                </a:lnTo>
                <a:lnTo>
                  <a:pt x="11024" y="5084"/>
                </a:lnTo>
                <a:lnTo>
                  <a:pt x="11020" y="5084"/>
                </a:lnTo>
                <a:lnTo>
                  <a:pt x="11012" y="5082"/>
                </a:lnTo>
                <a:lnTo>
                  <a:pt x="11006" y="5082"/>
                </a:lnTo>
                <a:lnTo>
                  <a:pt x="11000" y="5084"/>
                </a:lnTo>
                <a:lnTo>
                  <a:pt x="10998" y="5088"/>
                </a:lnTo>
                <a:lnTo>
                  <a:pt x="10994" y="5094"/>
                </a:lnTo>
                <a:lnTo>
                  <a:pt x="10992" y="5100"/>
                </a:lnTo>
                <a:lnTo>
                  <a:pt x="10988" y="5104"/>
                </a:lnTo>
                <a:lnTo>
                  <a:pt x="10984" y="5108"/>
                </a:lnTo>
                <a:lnTo>
                  <a:pt x="10976" y="5108"/>
                </a:lnTo>
                <a:lnTo>
                  <a:pt x="10970" y="5106"/>
                </a:lnTo>
                <a:lnTo>
                  <a:pt x="10966" y="5104"/>
                </a:lnTo>
                <a:lnTo>
                  <a:pt x="10966" y="5102"/>
                </a:lnTo>
                <a:lnTo>
                  <a:pt x="10966" y="5098"/>
                </a:lnTo>
                <a:lnTo>
                  <a:pt x="10964" y="5090"/>
                </a:lnTo>
                <a:lnTo>
                  <a:pt x="10962" y="5086"/>
                </a:lnTo>
                <a:lnTo>
                  <a:pt x="10956" y="5082"/>
                </a:lnTo>
                <a:lnTo>
                  <a:pt x="10952" y="5080"/>
                </a:lnTo>
                <a:lnTo>
                  <a:pt x="10950" y="5076"/>
                </a:lnTo>
                <a:lnTo>
                  <a:pt x="10946" y="5064"/>
                </a:lnTo>
                <a:lnTo>
                  <a:pt x="10946" y="5052"/>
                </a:lnTo>
                <a:lnTo>
                  <a:pt x="10950" y="5038"/>
                </a:lnTo>
                <a:lnTo>
                  <a:pt x="10954" y="5026"/>
                </a:lnTo>
                <a:lnTo>
                  <a:pt x="10960" y="5018"/>
                </a:lnTo>
                <a:lnTo>
                  <a:pt x="10962" y="5016"/>
                </a:lnTo>
                <a:lnTo>
                  <a:pt x="10966" y="5014"/>
                </a:lnTo>
                <a:lnTo>
                  <a:pt x="10970" y="5014"/>
                </a:lnTo>
                <a:lnTo>
                  <a:pt x="10974" y="5016"/>
                </a:lnTo>
                <a:lnTo>
                  <a:pt x="10980" y="5018"/>
                </a:lnTo>
                <a:lnTo>
                  <a:pt x="10984" y="5018"/>
                </a:lnTo>
                <a:lnTo>
                  <a:pt x="10994" y="5018"/>
                </a:lnTo>
                <a:lnTo>
                  <a:pt x="11004" y="5016"/>
                </a:lnTo>
                <a:lnTo>
                  <a:pt x="11010" y="5016"/>
                </a:lnTo>
                <a:lnTo>
                  <a:pt x="11014" y="5018"/>
                </a:lnTo>
                <a:lnTo>
                  <a:pt x="11020" y="5018"/>
                </a:lnTo>
                <a:lnTo>
                  <a:pt x="11028" y="5018"/>
                </a:lnTo>
                <a:lnTo>
                  <a:pt x="11046" y="5016"/>
                </a:lnTo>
                <a:lnTo>
                  <a:pt x="11062" y="5016"/>
                </a:lnTo>
                <a:lnTo>
                  <a:pt x="11068" y="5016"/>
                </a:lnTo>
                <a:lnTo>
                  <a:pt x="11070" y="5018"/>
                </a:lnTo>
                <a:lnTo>
                  <a:pt x="11074" y="5022"/>
                </a:lnTo>
                <a:lnTo>
                  <a:pt x="11080" y="5024"/>
                </a:lnTo>
                <a:lnTo>
                  <a:pt x="11088" y="5026"/>
                </a:lnTo>
                <a:lnTo>
                  <a:pt x="11096" y="5026"/>
                </a:lnTo>
                <a:lnTo>
                  <a:pt x="11106" y="5024"/>
                </a:lnTo>
                <a:lnTo>
                  <a:pt x="11114" y="5020"/>
                </a:lnTo>
                <a:lnTo>
                  <a:pt x="11122" y="5016"/>
                </a:lnTo>
                <a:lnTo>
                  <a:pt x="11128" y="5010"/>
                </a:lnTo>
                <a:lnTo>
                  <a:pt x="11148" y="4980"/>
                </a:lnTo>
                <a:lnTo>
                  <a:pt x="11150" y="4974"/>
                </a:lnTo>
                <a:lnTo>
                  <a:pt x="11152" y="4970"/>
                </a:lnTo>
                <a:lnTo>
                  <a:pt x="11152" y="4964"/>
                </a:lnTo>
                <a:lnTo>
                  <a:pt x="11150" y="4958"/>
                </a:lnTo>
                <a:lnTo>
                  <a:pt x="11146" y="4956"/>
                </a:lnTo>
                <a:lnTo>
                  <a:pt x="11142" y="4956"/>
                </a:lnTo>
                <a:lnTo>
                  <a:pt x="11138" y="4958"/>
                </a:lnTo>
                <a:lnTo>
                  <a:pt x="11134" y="4962"/>
                </a:lnTo>
                <a:lnTo>
                  <a:pt x="11124" y="4976"/>
                </a:lnTo>
                <a:lnTo>
                  <a:pt x="11116" y="4990"/>
                </a:lnTo>
                <a:lnTo>
                  <a:pt x="11110" y="4996"/>
                </a:lnTo>
                <a:lnTo>
                  <a:pt x="11104" y="4998"/>
                </a:lnTo>
                <a:lnTo>
                  <a:pt x="11096" y="4998"/>
                </a:lnTo>
                <a:lnTo>
                  <a:pt x="11086" y="4996"/>
                </a:lnTo>
                <a:lnTo>
                  <a:pt x="11072" y="4994"/>
                </a:lnTo>
                <a:lnTo>
                  <a:pt x="11066" y="4994"/>
                </a:lnTo>
                <a:lnTo>
                  <a:pt x="11062" y="4994"/>
                </a:lnTo>
                <a:lnTo>
                  <a:pt x="11060" y="4996"/>
                </a:lnTo>
                <a:lnTo>
                  <a:pt x="11056" y="4996"/>
                </a:lnTo>
                <a:lnTo>
                  <a:pt x="11048" y="4994"/>
                </a:lnTo>
                <a:lnTo>
                  <a:pt x="11034" y="4990"/>
                </a:lnTo>
                <a:lnTo>
                  <a:pt x="11028" y="4990"/>
                </a:lnTo>
                <a:lnTo>
                  <a:pt x="11018" y="4990"/>
                </a:lnTo>
                <a:lnTo>
                  <a:pt x="11010" y="4990"/>
                </a:lnTo>
                <a:lnTo>
                  <a:pt x="11006" y="4988"/>
                </a:lnTo>
                <a:lnTo>
                  <a:pt x="11004" y="4986"/>
                </a:lnTo>
                <a:lnTo>
                  <a:pt x="11004" y="4984"/>
                </a:lnTo>
                <a:lnTo>
                  <a:pt x="11004" y="4980"/>
                </a:lnTo>
                <a:lnTo>
                  <a:pt x="11002" y="4978"/>
                </a:lnTo>
                <a:lnTo>
                  <a:pt x="11000" y="4978"/>
                </a:lnTo>
                <a:lnTo>
                  <a:pt x="10992" y="4978"/>
                </a:lnTo>
                <a:lnTo>
                  <a:pt x="10986" y="4976"/>
                </a:lnTo>
                <a:lnTo>
                  <a:pt x="10980" y="4976"/>
                </a:lnTo>
                <a:lnTo>
                  <a:pt x="10978" y="4976"/>
                </a:lnTo>
                <a:lnTo>
                  <a:pt x="10976" y="4980"/>
                </a:lnTo>
                <a:lnTo>
                  <a:pt x="10974" y="4988"/>
                </a:lnTo>
                <a:lnTo>
                  <a:pt x="10968" y="4996"/>
                </a:lnTo>
                <a:lnTo>
                  <a:pt x="10966" y="4998"/>
                </a:lnTo>
                <a:lnTo>
                  <a:pt x="10962" y="5000"/>
                </a:lnTo>
                <a:lnTo>
                  <a:pt x="10960" y="4998"/>
                </a:lnTo>
                <a:lnTo>
                  <a:pt x="10958" y="4996"/>
                </a:lnTo>
                <a:lnTo>
                  <a:pt x="10954" y="4992"/>
                </a:lnTo>
                <a:lnTo>
                  <a:pt x="10952" y="4992"/>
                </a:lnTo>
                <a:lnTo>
                  <a:pt x="10950" y="4998"/>
                </a:lnTo>
                <a:lnTo>
                  <a:pt x="10946" y="5008"/>
                </a:lnTo>
                <a:lnTo>
                  <a:pt x="10940" y="5020"/>
                </a:lnTo>
                <a:lnTo>
                  <a:pt x="10936" y="5024"/>
                </a:lnTo>
                <a:lnTo>
                  <a:pt x="10936" y="5028"/>
                </a:lnTo>
                <a:lnTo>
                  <a:pt x="10936" y="5034"/>
                </a:lnTo>
                <a:lnTo>
                  <a:pt x="10936" y="5038"/>
                </a:lnTo>
                <a:lnTo>
                  <a:pt x="10936" y="5040"/>
                </a:lnTo>
                <a:lnTo>
                  <a:pt x="10932" y="5040"/>
                </a:lnTo>
                <a:lnTo>
                  <a:pt x="10928" y="5044"/>
                </a:lnTo>
                <a:lnTo>
                  <a:pt x="10930" y="5046"/>
                </a:lnTo>
                <a:lnTo>
                  <a:pt x="10932" y="5054"/>
                </a:lnTo>
                <a:lnTo>
                  <a:pt x="10932" y="5064"/>
                </a:lnTo>
                <a:lnTo>
                  <a:pt x="10928" y="5076"/>
                </a:lnTo>
                <a:lnTo>
                  <a:pt x="10922" y="5086"/>
                </a:lnTo>
                <a:lnTo>
                  <a:pt x="10918" y="5098"/>
                </a:lnTo>
                <a:lnTo>
                  <a:pt x="10918" y="5106"/>
                </a:lnTo>
                <a:lnTo>
                  <a:pt x="10918" y="5118"/>
                </a:lnTo>
                <a:lnTo>
                  <a:pt x="10918" y="5132"/>
                </a:lnTo>
                <a:lnTo>
                  <a:pt x="10916" y="5134"/>
                </a:lnTo>
                <a:lnTo>
                  <a:pt x="10916" y="5136"/>
                </a:lnTo>
                <a:lnTo>
                  <a:pt x="10914" y="5136"/>
                </a:lnTo>
                <a:lnTo>
                  <a:pt x="10912" y="5138"/>
                </a:lnTo>
                <a:lnTo>
                  <a:pt x="10910" y="5142"/>
                </a:lnTo>
                <a:lnTo>
                  <a:pt x="10910" y="5150"/>
                </a:lnTo>
                <a:close/>
                <a:moveTo>
                  <a:pt x="11186" y="5194"/>
                </a:moveTo>
                <a:lnTo>
                  <a:pt x="11186" y="5194"/>
                </a:lnTo>
                <a:lnTo>
                  <a:pt x="11188" y="5202"/>
                </a:lnTo>
                <a:lnTo>
                  <a:pt x="11192" y="5208"/>
                </a:lnTo>
                <a:lnTo>
                  <a:pt x="11200" y="5216"/>
                </a:lnTo>
                <a:lnTo>
                  <a:pt x="11210" y="5224"/>
                </a:lnTo>
                <a:lnTo>
                  <a:pt x="11214" y="5226"/>
                </a:lnTo>
                <a:lnTo>
                  <a:pt x="11220" y="5224"/>
                </a:lnTo>
                <a:lnTo>
                  <a:pt x="11226" y="5222"/>
                </a:lnTo>
                <a:lnTo>
                  <a:pt x="11230" y="5220"/>
                </a:lnTo>
                <a:lnTo>
                  <a:pt x="11232" y="5214"/>
                </a:lnTo>
                <a:lnTo>
                  <a:pt x="11234" y="5210"/>
                </a:lnTo>
                <a:lnTo>
                  <a:pt x="11234" y="5204"/>
                </a:lnTo>
                <a:lnTo>
                  <a:pt x="11230" y="5198"/>
                </a:lnTo>
                <a:lnTo>
                  <a:pt x="11226" y="5192"/>
                </a:lnTo>
                <a:lnTo>
                  <a:pt x="11218" y="5188"/>
                </a:lnTo>
                <a:lnTo>
                  <a:pt x="11212" y="5186"/>
                </a:lnTo>
                <a:lnTo>
                  <a:pt x="11204" y="5186"/>
                </a:lnTo>
                <a:lnTo>
                  <a:pt x="11198" y="5186"/>
                </a:lnTo>
                <a:lnTo>
                  <a:pt x="11192" y="5188"/>
                </a:lnTo>
                <a:lnTo>
                  <a:pt x="11188" y="5190"/>
                </a:lnTo>
                <a:lnTo>
                  <a:pt x="11186" y="5194"/>
                </a:lnTo>
                <a:close/>
                <a:moveTo>
                  <a:pt x="11302" y="5178"/>
                </a:moveTo>
                <a:lnTo>
                  <a:pt x="11302" y="5178"/>
                </a:lnTo>
                <a:lnTo>
                  <a:pt x="11294" y="5178"/>
                </a:lnTo>
                <a:lnTo>
                  <a:pt x="11284" y="5178"/>
                </a:lnTo>
                <a:lnTo>
                  <a:pt x="11278" y="5178"/>
                </a:lnTo>
                <a:lnTo>
                  <a:pt x="11272" y="5182"/>
                </a:lnTo>
                <a:lnTo>
                  <a:pt x="11268" y="5186"/>
                </a:lnTo>
                <a:lnTo>
                  <a:pt x="11264" y="5190"/>
                </a:lnTo>
                <a:lnTo>
                  <a:pt x="11262" y="5196"/>
                </a:lnTo>
                <a:lnTo>
                  <a:pt x="11262" y="5202"/>
                </a:lnTo>
                <a:lnTo>
                  <a:pt x="11264" y="5208"/>
                </a:lnTo>
                <a:lnTo>
                  <a:pt x="11266" y="5204"/>
                </a:lnTo>
                <a:lnTo>
                  <a:pt x="11270" y="5196"/>
                </a:lnTo>
                <a:lnTo>
                  <a:pt x="11272" y="5194"/>
                </a:lnTo>
                <a:lnTo>
                  <a:pt x="11272" y="5192"/>
                </a:lnTo>
                <a:lnTo>
                  <a:pt x="11274" y="5192"/>
                </a:lnTo>
                <a:lnTo>
                  <a:pt x="11276" y="5194"/>
                </a:lnTo>
                <a:lnTo>
                  <a:pt x="11282" y="5200"/>
                </a:lnTo>
                <a:lnTo>
                  <a:pt x="11284" y="5202"/>
                </a:lnTo>
                <a:lnTo>
                  <a:pt x="11288" y="5202"/>
                </a:lnTo>
                <a:lnTo>
                  <a:pt x="11292" y="5202"/>
                </a:lnTo>
                <a:lnTo>
                  <a:pt x="11296" y="5200"/>
                </a:lnTo>
                <a:lnTo>
                  <a:pt x="11302" y="5198"/>
                </a:lnTo>
                <a:lnTo>
                  <a:pt x="11306" y="5198"/>
                </a:lnTo>
                <a:lnTo>
                  <a:pt x="11316" y="5202"/>
                </a:lnTo>
                <a:lnTo>
                  <a:pt x="11324" y="5206"/>
                </a:lnTo>
                <a:lnTo>
                  <a:pt x="11328" y="5206"/>
                </a:lnTo>
                <a:lnTo>
                  <a:pt x="11330" y="5204"/>
                </a:lnTo>
                <a:lnTo>
                  <a:pt x="11332" y="5202"/>
                </a:lnTo>
                <a:lnTo>
                  <a:pt x="11334" y="5202"/>
                </a:lnTo>
                <a:lnTo>
                  <a:pt x="11344" y="5204"/>
                </a:lnTo>
                <a:lnTo>
                  <a:pt x="11356" y="5212"/>
                </a:lnTo>
                <a:lnTo>
                  <a:pt x="11370" y="5222"/>
                </a:lnTo>
                <a:lnTo>
                  <a:pt x="11376" y="5226"/>
                </a:lnTo>
                <a:lnTo>
                  <a:pt x="11380" y="5226"/>
                </a:lnTo>
                <a:lnTo>
                  <a:pt x="11384" y="5226"/>
                </a:lnTo>
                <a:lnTo>
                  <a:pt x="11384" y="5222"/>
                </a:lnTo>
                <a:lnTo>
                  <a:pt x="11382" y="5210"/>
                </a:lnTo>
                <a:lnTo>
                  <a:pt x="11372" y="5194"/>
                </a:lnTo>
                <a:lnTo>
                  <a:pt x="11368" y="5186"/>
                </a:lnTo>
                <a:lnTo>
                  <a:pt x="11364" y="5184"/>
                </a:lnTo>
                <a:lnTo>
                  <a:pt x="11360" y="5182"/>
                </a:lnTo>
                <a:lnTo>
                  <a:pt x="11358" y="5182"/>
                </a:lnTo>
                <a:lnTo>
                  <a:pt x="11352" y="5184"/>
                </a:lnTo>
                <a:lnTo>
                  <a:pt x="11346" y="5182"/>
                </a:lnTo>
                <a:lnTo>
                  <a:pt x="11340" y="5178"/>
                </a:lnTo>
                <a:lnTo>
                  <a:pt x="11328" y="5174"/>
                </a:lnTo>
                <a:lnTo>
                  <a:pt x="11326" y="5174"/>
                </a:lnTo>
                <a:lnTo>
                  <a:pt x="11324" y="5176"/>
                </a:lnTo>
                <a:lnTo>
                  <a:pt x="11318" y="5178"/>
                </a:lnTo>
                <a:lnTo>
                  <a:pt x="11312" y="5178"/>
                </a:lnTo>
                <a:lnTo>
                  <a:pt x="11302" y="5178"/>
                </a:lnTo>
                <a:close/>
                <a:moveTo>
                  <a:pt x="11158" y="5128"/>
                </a:moveTo>
                <a:lnTo>
                  <a:pt x="11158" y="5128"/>
                </a:lnTo>
                <a:lnTo>
                  <a:pt x="11156" y="5126"/>
                </a:lnTo>
                <a:lnTo>
                  <a:pt x="11152" y="5122"/>
                </a:lnTo>
                <a:lnTo>
                  <a:pt x="11138" y="5118"/>
                </a:lnTo>
                <a:lnTo>
                  <a:pt x="11132" y="5118"/>
                </a:lnTo>
                <a:lnTo>
                  <a:pt x="11126" y="5120"/>
                </a:lnTo>
                <a:lnTo>
                  <a:pt x="11120" y="5124"/>
                </a:lnTo>
                <a:lnTo>
                  <a:pt x="11118" y="5128"/>
                </a:lnTo>
                <a:lnTo>
                  <a:pt x="11120" y="5132"/>
                </a:lnTo>
                <a:lnTo>
                  <a:pt x="11124" y="5136"/>
                </a:lnTo>
                <a:lnTo>
                  <a:pt x="11132" y="5136"/>
                </a:lnTo>
                <a:lnTo>
                  <a:pt x="11138" y="5136"/>
                </a:lnTo>
                <a:lnTo>
                  <a:pt x="11152" y="5132"/>
                </a:lnTo>
                <a:lnTo>
                  <a:pt x="11156" y="5130"/>
                </a:lnTo>
                <a:lnTo>
                  <a:pt x="11158" y="5128"/>
                </a:lnTo>
                <a:close/>
                <a:moveTo>
                  <a:pt x="11162" y="5130"/>
                </a:moveTo>
                <a:lnTo>
                  <a:pt x="11162" y="5130"/>
                </a:lnTo>
                <a:lnTo>
                  <a:pt x="11162" y="5132"/>
                </a:lnTo>
                <a:lnTo>
                  <a:pt x="11166" y="5134"/>
                </a:lnTo>
                <a:lnTo>
                  <a:pt x="11176" y="5132"/>
                </a:lnTo>
                <a:lnTo>
                  <a:pt x="11200" y="5128"/>
                </a:lnTo>
                <a:lnTo>
                  <a:pt x="11200" y="5126"/>
                </a:lnTo>
                <a:lnTo>
                  <a:pt x="11198" y="5124"/>
                </a:lnTo>
                <a:lnTo>
                  <a:pt x="11184" y="5124"/>
                </a:lnTo>
                <a:lnTo>
                  <a:pt x="11170" y="5124"/>
                </a:lnTo>
                <a:lnTo>
                  <a:pt x="11164" y="5126"/>
                </a:lnTo>
                <a:lnTo>
                  <a:pt x="11162" y="5130"/>
                </a:lnTo>
                <a:close/>
                <a:moveTo>
                  <a:pt x="11242" y="5116"/>
                </a:moveTo>
                <a:lnTo>
                  <a:pt x="11242" y="5116"/>
                </a:lnTo>
                <a:lnTo>
                  <a:pt x="11242" y="5122"/>
                </a:lnTo>
                <a:lnTo>
                  <a:pt x="11246" y="5122"/>
                </a:lnTo>
                <a:lnTo>
                  <a:pt x="11254" y="5122"/>
                </a:lnTo>
                <a:lnTo>
                  <a:pt x="11270" y="5122"/>
                </a:lnTo>
                <a:lnTo>
                  <a:pt x="11272" y="5120"/>
                </a:lnTo>
                <a:lnTo>
                  <a:pt x="11268" y="5112"/>
                </a:lnTo>
                <a:lnTo>
                  <a:pt x="11262" y="5108"/>
                </a:lnTo>
                <a:lnTo>
                  <a:pt x="11258" y="5106"/>
                </a:lnTo>
                <a:lnTo>
                  <a:pt x="11254" y="5104"/>
                </a:lnTo>
                <a:lnTo>
                  <a:pt x="11250" y="5104"/>
                </a:lnTo>
                <a:lnTo>
                  <a:pt x="11246" y="5106"/>
                </a:lnTo>
                <a:lnTo>
                  <a:pt x="11244" y="5108"/>
                </a:lnTo>
                <a:lnTo>
                  <a:pt x="11242" y="5110"/>
                </a:lnTo>
                <a:lnTo>
                  <a:pt x="11242" y="5116"/>
                </a:lnTo>
                <a:close/>
                <a:moveTo>
                  <a:pt x="11340" y="5134"/>
                </a:moveTo>
                <a:lnTo>
                  <a:pt x="11340" y="5134"/>
                </a:lnTo>
                <a:lnTo>
                  <a:pt x="11344" y="5138"/>
                </a:lnTo>
                <a:lnTo>
                  <a:pt x="11352" y="5140"/>
                </a:lnTo>
                <a:lnTo>
                  <a:pt x="11358" y="5140"/>
                </a:lnTo>
                <a:lnTo>
                  <a:pt x="11360" y="5136"/>
                </a:lnTo>
                <a:lnTo>
                  <a:pt x="11362" y="5134"/>
                </a:lnTo>
                <a:lnTo>
                  <a:pt x="11362" y="5126"/>
                </a:lnTo>
                <a:lnTo>
                  <a:pt x="11360" y="5122"/>
                </a:lnTo>
                <a:lnTo>
                  <a:pt x="11354" y="5122"/>
                </a:lnTo>
                <a:lnTo>
                  <a:pt x="11346" y="5124"/>
                </a:lnTo>
                <a:lnTo>
                  <a:pt x="11336" y="5130"/>
                </a:lnTo>
                <a:lnTo>
                  <a:pt x="11336" y="5132"/>
                </a:lnTo>
                <a:lnTo>
                  <a:pt x="11340" y="5134"/>
                </a:lnTo>
                <a:close/>
                <a:moveTo>
                  <a:pt x="11380" y="5104"/>
                </a:moveTo>
                <a:lnTo>
                  <a:pt x="11380" y="5104"/>
                </a:lnTo>
                <a:lnTo>
                  <a:pt x="11382" y="5104"/>
                </a:lnTo>
                <a:lnTo>
                  <a:pt x="11384" y="5102"/>
                </a:lnTo>
                <a:lnTo>
                  <a:pt x="11386" y="5096"/>
                </a:lnTo>
                <a:lnTo>
                  <a:pt x="11386" y="5090"/>
                </a:lnTo>
                <a:lnTo>
                  <a:pt x="11386" y="5086"/>
                </a:lnTo>
                <a:lnTo>
                  <a:pt x="11386" y="5084"/>
                </a:lnTo>
                <a:lnTo>
                  <a:pt x="11380" y="5084"/>
                </a:lnTo>
                <a:lnTo>
                  <a:pt x="11374" y="5084"/>
                </a:lnTo>
                <a:lnTo>
                  <a:pt x="11370" y="5086"/>
                </a:lnTo>
                <a:lnTo>
                  <a:pt x="11370" y="5088"/>
                </a:lnTo>
                <a:lnTo>
                  <a:pt x="11370" y="5090"/>
                </a:lnTo>
                <a:lnTo>
                  <a:pt x="11374" y="5096"/>
                </a:lnTo>
                <a:lnTo>
                  <a:pt x="11380" y="5104"/>
                </a:lnTo>
                <a:close/>
                <a:moveTo>
                  <a:pt x="11362" y="5052"/>
                </a:moveTo>
                <a:lnTo>
                  <a:pt x="11362" y="5052"/>
                </a:lnTo>
                <a:lnTo>
                  <a:pt x="11368" y="5054"/>
                </a:lnTo>
                <a:lnTo>
                  <a:pt x="11372" y="5056"/>
                </a:lnTo>
                <a:lnTo>
                  <a:pt x="11378" y="5060"/>
                </a:lnTo>
                <a:lnTo>
                  <a:pt x="11384" y="5060"/>
                </a:lnTo>
                <a:lnTo>
                  <a:pt x="11386" y="5058"/>
                </a:lnTo>
                <a:lnTo>
                  <a:pt x="11382" y="5054"/>
                </a:lnTo>
                <a:lnTo>
                  <a:pt x="11380" y="5052"/>
                </a:lnTo>
                <a:lnTo>
                  <a:pt x="11380" y="5050"/>
                </a:lnTo>
                <a:lnTo>
                  <a:pt x="11384" y="5052"/>
                </a:lnTo>
                <a:lnTo>
                  <a:pt x="11388" y="5056"/>
                </a:lnTo>
                <a:lnTo>
                  <a:pt x="11394" y="5058"/>
                </a:lnTo>
                <a:lnTo>
                  <a:pt x="11398" y="5056"/>
                </a:lnTo>
                <a:lnTo>
                  <a:pt x="11400" y="5054"/>
                </a:lnTo>
                <a:lnTo>
                  <a:pt x="11400" y="5052"/>
                </a:lnTo>
                <a:lnTo>
                  <a:pt x="11394" y="5046"/>
                </a:lnTo>
                <a:lnTo>
                  <a:pt x="11384" y="5040"/>
                </a:lnTo>
                <a:lnTo>
                  <a:pt x="11378" y="5040"/>
                </a:lnTo>
                <a:lnTo>
                  <a:pt x="11372" y="5040"/>
                </a:lnTo>
                <a:lnTo>
                  <a:pt x="11364" y="5044"/>
                </a:lnTo>
                <a:lnTo>
                  <a:pt x="11358" y="5046"/>
                </a:lnTo>
                <a:lnTo>
                  <a:pt x="11358" y="5050"/>
                </a:lnTo>
                <a:lnTo>
                  <a:pt x="11362" y="5052"/>
                </a:lnTo>
                <a:close/>
                <a:moveTo>
                  <a:pt x="11246" y="4990"/>
                </a:moveTo>
                <a:lnTo>
                  <a:pt x="11246" y="4990"/>
                </a:lnTo>
                <a:lnTo>
                  <a:pt x="11248" y="4998"/>
                </a:lnTo>
                <a:lnTo>
                  <a:pt x="11246" y="5006"/>
                </a:lnTo>
                <a:lnTo>
                  <a:pt x="11246" y="5012"/>
                </a:lnTo>
                <a:lnTo>
                  <a:pt x="11248" y="5016"/>
                </a:lnTo>
                <a:lnTo>
                  <a:pt x="11250" y="5020"/>
                </a:lnTo>
                <a:lnTo>
                  <a:pt x="11252" y="5024"/>
                </a:lnTo>
                <a:lnTo>
                  <a:pt x="11254" y="5028"/>
                </a:lnTo>
                <a:lnTo>
                  <a:pt x="11252" y="5038"/>
                </a:lnTo>
                <a:lnTo>
                  <a:pt x="11252" y="5046"/>
                </a:lnTo>
                <a:lnTo>
                  <a:pt x="11254" y="5050"/>
                </a:lnTo>
                <a:lnTo>
                  <a:pt x="11256" y="5056"/>
                </a:lnTo>
                <a:lnTo>
                  <a:pt x="11270" y="5074"/>
                </a:lnTo>
                <a:lnTo>
                  <a:pt x="11276" y="5080"/>
                </a:lnTo>
                <a:lnTo>
                  <a:pt x="11278" y="5082"/>
                </a:lnTo>
                <a:lnTo>
                  <a:pt x="11282" y="5082"/>
                </a:lnTo>
                <a:lnTo>
                  <a:pt x="11284" y="5082"/>
                </a:lnTo>
                <a:lnTo>
                  <a:pt x="11282" y="5080"/>
                </a:lnTo>
                <a:lnTo>
                  <a:pt x="11278" y="5076"/>
                </a:lnTo>
                <a:lnTo>
                  <a:pt x="11272" y="5068"/>
                </a:lnTo>
                <a:lnTo>
                  <a:pt x="11268" y="5058"/>
                </a:lnTo>
                <a:lnTo>
                  <a:pt x="11264" y="5046"/>
                </a:lnTo>
                <a:lnTo>
                  <a:pt x="11262" y="5036"/>
                </a:lnTo>
                <a:lnTo>
                  <a:pt x="11262" y="5026"/>
                </a:lnTo>
                <a:lnTo>
                  <a:pt x="11266" y="5018"/>
                </a:lnTo>
                <a:lnTo>
                  <a:pt x="11268" y="5018"/>
                </a:lnTo>
                <a:lnTo>
                  <a:pt x="11270" y="5016"/>
                </a:lnTo>
                <a:lnTo>
                  <a:pt x="11278" y="5018"/>
                </a:lnTo>
                <a:lnTo>
                  <a:pt x="11290" y="5024"/>
                </a:lnTo>
                <a:lnTo>
                  <a:pt x="11294" y="5026"/>
                </a:lnTo>
                <a:lnTo>
                  <a:pt x="11298" y="5026"/>
                </a:lnTo>
                <a:lnTo>
                  <a:pt x="11298" y="5024"/>
                </a:lnTo>
                <a:lnTo>
                  <a:pt x="11298" y="5022"/>
                </a:lnTo>
                <a:lnTo>
                  <a:pt x="11294" y="5014"/>
                </a:lnTo>
                <a:lnTo>
                  <a:pt x="11288" y="5012"/>
                </a:lnTo>
                <a:lnTo>
                  <a:pt x="11282" y="5008"/>
                </a:lnTo>
                <a:lnTo>
                  <a:pt x="11278" y="5006"/>
                </a:lnTo>
                <a:lnTo>
                  <a:pt x="11276" y="5004"/>
                </a:lnTo>
                <a:lnTo>
                  <a:pt x="11274" y="5002"/>
                </a:lnTo>
                <a:lnTo>
                  <a:pt x="11276" y="5000"/>
                </a:lnTo>
                <a:lnTo>
                  <a:pt x="11282" y="4994"/>
                </a:lnTo>
                <a:lnTo>
                  <a:pt x="11290" y="4990"/>
                </a:lnTo>
                <a:lnTo>
                  <a:pt x="11292" y="4988"/>
                </a:lnTo>
                <a:lnTo>
                  <a:pt x="11294" y="4984"/>
                </a:lnTo>
                <a:lnTo>
                  <a:pt x="11296" y="4974"/>
                </a:lnTo>
                <a:lnTo>
                  <a:pt x="11294" y="4970"/>
                </a:lnTo>
                <a:lnTo>
                  <a:pt x="11292" y="4966"/>
                </a:lnTo>
                <a:lnTo>
                  <a:pt x="11290" y="4964"/>
                </a:lnTo>
                <a:lnTo>
                  <a:pt x="11284" y="4964"/>
                </a:lnTo>
                <a:lnTo>
                  <a:pt x="11278" y="4968"/>
                </a:lnTo>
                <a:lnTo>
                  <a:pt x="11274" y="4974"/>
                </a:lnTo>
                <a:lnTo>
                  <a:pt x="11266" y="4988"/>
                </a:lnTo>
                <a:lnTo>
                  <a:pt x="11262" y="4998"/>
                </a:lnTo>
                <a:lnTo>
                  <a:pt x="11260" y="5000"/>
                </a:lnTo>
                <a:lnTo>
                  <a:pt x="11258" y="4998"/>
                </a:lnTo>
                <a:lnTo>
                  <a:pt x="11256" y="4992"/>
                </a:lnTo>
                <a:lnTo>
                  <a:pt x="11258" y="4988"/>
                </a:lnTo>
                <a:lnTo>
                  <a:pt x="11262" y="4982"/>
                </a:lnTo>
                <a:lnTo>
                  <a:pt x="11266" y="4972"/>
                </a:lnTo>
                <a:lnTo>
                  <a:pt x="11268" y="4966"/>
                </a:lnTo>
                <a:lnTo>
                  <a:pt x="11268" y="4962"/>
                </a:lnTo>
                <a:lnTo>
                  <a:pt x="11264" y="4954"/>
                </a:lnTo>
                <a:lnTo>
                  <a:pt x="11262" y="4950"/>
                </a:lnTo>
                <a:lnTo>
                  <a:pt x="11262" y="4946"/>
                </a:lnTo>
                <a:lnTo>
                  <a:pt x="11262" y="4944"/>
                </a:lnTo>
                <a:lnTo>
                  <a:pt x="11266" y="4932"/>
                </a:lnTo>
                <a:lnTo>
                  <a:pt x="11258" y="4936"/>
                </a:lnTo>
                <a:lnTo>
                  <a:pt x="11254" y="4940"/>
                </a:lnTo>
                <a:lnTo>
                  <a:pt x="11250" y="4946"/>
                </a:lnTo>
                <a:lnTo>
                  <a:pt x="11246" y="4960"/>
                </a:lnTo>
                <a:lnTo>
                  <a:pt x="11244" y="4976"/>
                </a:lnTo>
                <a:lnTo>
                  <a:pt x="11244" y="4984"/>
                </a:lnTo>
                <a:lnTo>
                  <a:pt x="11246" y="4990"/>
                </a:lnTo>
                <a:close/>
                <a:moveTo>
                  <a:pt x="11276" y="4936"/>
                </a:moveTo>
                <a:lnTo>
                  <a:pt x="11276" y="4936"/>
                </a:lnTo>
                <a:lnTo>
                  <a:pt x="11276" y="4940"/>
                </a:lnTo>
                <a:lnTo>
                  <a:pt x="11280" y="4942"/>
                </a:lnTo>
                <a:lnTo>
                  <a:pt x="11284" y="4940"/>
                </a:lnTo>
                <a:lnTo>
                  <a:pt x="11288" y="4936"/>
                </a:lnTo>
                <a:lnTo>
                  <a:pt x="11290" y="4930"/>
                </a:lnTo>
                <a:lnTo>
                  <a:pt x="11292" y="4924"/>
                </a:lnTo>
                <a:lnTo>
                  <a:pt x="11294" y="4918"/>
                </a:lnTo>
                <a:lnTo>
                  <a:pt x="11292" y="4914"/>
                </a:lnTo>
                <a:lnTo>
                  <a:pt x="11288" y="4912"/>
                </a:lnTo>
                <a:lnTo>
                  <a:pt x="11286" y="4912"/>
                </a:lnTo>
                <a:lnTo>
                  <a:pt x="11282" y="4912"/>
                </a:lnTo>
                <a:lnTo>
                  <a:pt x="11280" y="4916"/>
                </a:lnTo>
                <a:lnTo>
                  <a:pt x="11276" y="4926"/>
                </a:lnTo>
                <a:lnTo>
                  <a:pt x="11276" y="4936"/>
                </a:lnTo>
                <a:close/>
                <a:moveTo>
                  <a:pt x="11022" y="5302"/>
                </a:moveTo>
                <a:lnTo>
                  <a:pt x="11022" y="5302"/>
                </a:lnTo>
                <a:lnTo>
                  <a:pt x="11024" y="5306"/>
                </a:lnTo>
                <a:lnTo>
                  <a:pt x="11026" y="5302"/>
                </a:lnTo>
                <a:lnTo>
                  <a:pt x="11026" y="5296"/>
                </a:lnTo>
                <a:lnTo>
                  <a:pt x="11022" y="5288"/>
                </a:lnTo>
                <a:lnTo>
                  <a:pt x="11020" y="5284"/>
                </a:lnTo>
                <a:lnTo>
                  <a:pt x="11018" y="5288"/>
                </a:lnTo>
                <a:lnTo>
                  <a:pt x="11018" y="5294"/>
                </a:lnTo>
                <a:lnTo>
                  <a:pt x="11022" y="5302"/>
                </a:lnTo>
                <a:close/>
                <a:moveTo>
                  <a:pt x="11040" y="5304"/>
                </a:moveTo>
                <a:lnTo>
                  <a:pt x="11040" y="5304"/>
                </a:lnTo>
                <a:lnTo>
                  <a:pt x="11048" y="5300"/>
                </a:lnTo>
                <a:lnTo>
                  <a:pt x="11050" y="5296"/>
                </a:lnTo>
                <a:lnTo>
                  <a:pt x="11050" y="5292"/>
                </a:lnTo>
                <a:lnTo>
                  <a:pt x="11050" y="5288"/>
                </a:lnTo>
                <a:lnTo>
                  <a:pt x="11050" y="5284"/>
                </a:lnTo>
                <a:lnTo>
                  <a:pt x="11052" y="5278"/>
                </a:lnTo>
                <a:lnTo>
                  <a:pt x="11054" y="5270"/>
                </a:lnTo>
                <a:lnTo>
                  <a:pt x="11054" y="5266"/>
                </a:lnTo>
                <a:lnTo>
                  <a:pt x="11052" y="5264"/>
                </a:lnTo>
                <a:lnTo>
                  <a:pt x="11048" y="5264"/>
                </a:lnTo>
                <a:lnTo>
                  <a:pt x="11046" y="5264"/>
                </a:lnTo>
                <a:lnTo>
                  <a:pt x="11040" y="5270"/>
                </a:lnTo>
                <a:lnTo>
                  <a:pt x="11038" y="5274"/>
                </a:lnTo>
                <a:lnTo>
                  <a:pt x="11038" y="5278"/>
                </a:lnTo>
                <a:lnTo>
                  <a:pt x="11038" y="5288"/>
                </a:lnTo>
                <a:lnTo>
                  <a:pt x="11036" y="5298"/>
                </a:lnTo>
                <a:lnTo>
                  <a:pt x="11036" y="5304"/>
                </a:lnTo>
                <a:lnTo>
                  <a:pt x="11038" y="5304"/>
                </a:lnTo>
                <a:lnTo>
                  <a:pt x="11040" y="5304"/>
                </a:lnTo>
                <a:close/>
                <a:moveTo>
                  <a:pt x="11052" y="5316"/>
                </a:moveTo>
                <a:lnTo>
                  <a:pt x="11052" y="5316"/>
                </a:lnTo>
                <a:lnTo>
                  <a:pt x="11056" y="5318"/>
                </a:lnTo>
                <a:lnTo>
                  <a:pt x="11058" y="5316"/>
                </a:lnTo>
                <a:lnTo>
                  <a:pt x="11060" y="5308"/>
                </a:lnTo>
                <a:lnTo>
                  <a:pt x="11062" y="5306"/>
                </a:lnTo>
                <a:lnTo>
                  <a:pt x="11066" y="5304"/>
                </a:lnTo>
                <a:lnTo>
                  <a:pt x="11072" y="5302"/>
                </a:lnTo>
                <a:lnTo>
                  <a:pt x="11074" y="5302"/>
                </a:lnTo>
                <a:lnTo>
                  <a:pt x="11074" y="5300"/>
                </a:lnTo>
                <a:lnTo>
                  <a:pt x="11068" y="5292"/>
                </a:lnTo>
                <a:lnTo>
                  <a:pt x="11064" y="5286"/>
                </a:lnTo>
                <a:lnTo>
                  <a:pt x="11064" y="5282"/>
                </a:lnTo>
                <a:lnTo>
                  <a:pt x="11064" y="5278"/>
                </a:lnTo>
                <a:lnTo>
                  <a:pt x="11068" y="5274"/>
                </a:lnTo>
                <a:lnTo>
                  <a:pt x="11072" y="5268"/>
                </a:lnTo>
                <a:lnTo>
                  <a:pt x="11072" y="5264"/>
                </a:lnTo>
                <a:lnTo>
                  <a:pt x="11070" y="5258"/>
                </a:lnTo>
                <a:lnTo>
                  <a:pt x="11068" y="5254"/>
                </a:lnTo>
                <a:lnTo>
                  <a:pt x="11066" y="5252"/>
                </a:lnTo>
                <a:lnTo>
                  <a:pt x="11064" y="5252"/>
                </a:lnTo>
                <a:lnTo>
                  <a:pt x="11062" y="5256"/>
                </a:lnTo>
                <a:lnTo>
                  <a:pt x="11058" y="5270"/>
                </a:lnTo>
                <a:lnTo>
                  <a:pt x="11056" y="5286"/>
                </a:lnTo>
                <a:lnTo>
                  <a:pt x="11056" y="5294"/>
                </a:lnTo>
                <a:lnTo>
                  <a:pt x="11052" y="5300"/>
                </a:lnTo>
                <a:lnTo>
                  <a:pt x="11048" y="5306"/>
                </a:lnTo>
                <a:lnTo>
                  <a:pt x="11046" y="5310"/>
                </a:lnTo>
                <a:lnTo>
                  <a:pt x="11046" y="5312"/>
                </a:lnTo>
                <a:lnTo>
                  <a:pt x="11052" y="5316"/>
                </a:lnTo>
                <a:close/>
                <a:moveTo>
                  <a:pt x="11240" y="5058"/>
                </a:moveTo>
                <a:lnTo>
                  <a:pt x="11240" y="5058"/>
                </a:lnTo>
                <a:lnTo>
                  <a:pt x="11240" y="5062"/>
                </a:lnTo>
                <a:lnTo>
                  <a:pt x="11242" y="5068"/>
                </a:lnTo>
                <a:lnTo>
                  <a:pt x="11246" y="5074"/>
                </a:lnTo>
                <a:lnTo>
                  <a:pt x="11250" y="5076"/>
                </a:lnTo>
                <a:lnTo>
                  <a:pt x="11252" y="5072"/>
                </a:lnTo>
                <a:lnTo>
                  <a:pt x="11252" y="5064"/>
                </a:lnTo>
                <a:lnTo>
                  <a:pt x="11250" y="5058"/>
                </a:lnTo>
                <a:lnTo>
                  <a:pt x="11248" y="5054"/>
                </a:lnTo>
                <a:lnTo>
                  <a:pt x="11244" y="5054"/>
                </a:lnTo>
                <a:lnTo>
                  <a:pt x="11240" y="5058"/>
                </a:lnTo>
                <a:close/>
                <a:moveTo>
                  <a:pt x="11412" y="5392"/>
                </a:moveTo>
                <a:lnTo>
                  <a:pt x="11412" y="5392"/>
                </a:lnTo>
                <a:lnTo>
                  <a:pt x="11412" y="5390"/>
                </a:lnTo>
                <a:lnTo>
                  <a:pt x="11410" y="5390"/>
                </a:lnTo>
                <a:lnTo>
                  <a:pt x="11406" y="5392"/>
                </a:lnTo>
                <a:lnTo>
                  <a:pt x="11402" y="5398"/>
                </a:lnTo>
                <a:lnTo>
                  <a:pt x="11398" y="5406"/>
                </a:lnTo>
                <a:lnTo>
                  <a:pt x="11394" y="5420"/>
                </a:lnTo>
                <a:lnTo>
                  <a:pt x="11394" y="5426"/>
                </a:lnTo>
                <a:lnTo>
                  <a:pt x="11396" y="5426"/>
                </a:lnTo>
                <a:lnTo>
                  <a:pt x="11406" y="5420"/>
                </a:lnTo>
                <a:lnTo>
                  <a:pt x="11412" y="5412"/>
                </a:lnTo>
                <a:lnTo>
                  <a:pt x="11414" y="5402"/>
                </a:lnTo>
                <a:lnTo>
                  <a:pt x="11412" y="5392"/>
                </a:lnTo>
                <a:close/>
                <a:moveTo>
                  <a:pt x="11514" y="5376"/>
                </a:moveTo>
                <a:lnTo>
                  <a:pt x="11514" y="5376"/>
                </a:lnTo>
                <a:lnTo>
                  <a:pt x="11522" y="5372"/>
                </a:lnTo>
                <a:lnTo>
                  <a:pt x="11526" y="5366"/>
                </a:lnTo>
                <a:lnTo>
                  <a:pt x="11526" y="5360"/>
                </a:lnTo>
                <a:lnTo>
                  <a:pt x="11520" y="5352"/>
                </a:lnTo>
                <a:lnTo>
                  <a:pt x="11516" y="5346"/>
                </a:lnTo>
                <a:lnTo>
                  <a:pt x="11512" y="5346"/>
                </a:lnTo>
                <a:lnTo>
                  <a:pt x="11510" y="5350"/>
                </a:lnTo>
                <a:lnTo>
                  <a:pt x="11510" y="5356"/>
                </a:lnTo>
                <a:lnTo>
                  <a:pt x="11510" y="5370"/>
                </a:lnTo>
                <a:lnTo>
                  <a:pt x="11512" y="5374"/>
                </a:lnTo>
                <a:lnTo>
                  <a:pt x="11514" y="5376"/>
                </a:lnTo>
                <a:close/>
                <a:moveTo>
                  <a:pt x="10442" y="5192"/>
                </a:moveTo>
                <a:lnTo>
                  <a:pt x="10442" y="5192"/>
                </a:lnTo>
                <a:lnTo>
                  <a:pt x="10446" y="5198"/>
                </a:lnTo>
                <a:lnTo>
                  <a:pt x="10448" y="5198"/>
                </a:lnTo>
                <a:lnTo>
                  <a:pt x="10450" y="5194"/>
                </a:lnTo>
                <a:lnTo>
                  <a:pt x="10452" y="5192"/>
                </a:lnTo>
                <a:lnTo>
                  <a:pt x="10454" y="5192"/>
                </a:lnTo>
                <a:lnTo>
                  <a:pt x="10458" y="5194"/>
                </a:lnTo>
                <a:lnTo>
                  <a:pt x="10462" y="5194"/>
                </a:lnTo>
                <a:lnTo>
                  <a:pt x="10468" y="5188"/>
                </a:lnTo>
                <a:lnTo>
                  <a:pt x="10470" y="5180"/>
                </a:lnTo>
                <a:lnTo>
                  <a:pt x="10470" y="5176"/>
                </a:lnTo>
                <a:lnTo>
                  <a:pt x="10470" y="5174"/>
                </a:lnTo>
                <a:lnTo>
                  <a:pt x="10464" y="5168"/>
                </a:lnTo>
                <a:lnTo>
                  <a:pt x="10456" y="5164"/>
                </a:lnTo>
                <a:lnTo>
                  <a:pt x="10450" y="5162"/>
                </a:lnTo>
                <a:lnTo>
                  <a:pt x="10448" y="5164"/>
                </a:lnTo>
                <a:lnTo>
                  <a:pt x="10444" y="5166"/>
                </a:lnTo>
                <a:lnTo>
                  <a:pt x="10442" y="5170"/>
                </a:lnTo>
                <a:lnTo>
                  <a:pt x="10440" y="5182"/>
                </a:lnTo>
                <a:lnTo>
                  <a:pt x="10440" y="5186"/>
                </a:lnTo>
                <a:lnTo>
                  <a:pt x="10442" y="5192"/>
                </a:lnTo>
                <a:close/>
                <a:moveTo>
                  <a:pt x="10396" y="5160"/>
                </a:moveTo>
                <a:lnTo>
                  <a:pt x="10396" y="5160"/>
                </a:lnTo>
                <a:lnTo>
                  <a:pt x="10392" y="5156"/>
                </a:lnTo>
                <a:lnTo>
                  <a:pt x="10388" y="5150"/>
                </a:lnTo>
                <a:lnTo>
                  <a:pt x="10386" y="5132"/>
                </a:lnTo>
                <a:lnTo>
                  <a:pt x="10382" y="5124"/>
                </a:lnTo>
                <a:lnTo>
                  <a:pt x="10380" y="5116"/>
                </a:lnTo>
                <a:lnTo>
                  <a:pt x="10372" y="5112"/>
                </a:lnTo>
                <a:lnTo>
                  <a:pt x="10364" y="5112"/>
                </a:lnTo>
                <a:lnTo>
                  <a:pt x="10356" y="5116"/>
                </a:lnTo>
                <a:lnTo>
                  <a:pt x="10352" y="5120"/>
                </a:lnTo>
                <a:lnTo>
                  <a:pt x="10352" y="5124"/>
                </a:lnTo>
                <a:lnTo>
                  <a:pt x="10352" y="5128"/>
                </a:lnTo>
                <a:lnTo>
                  <a:pt x="10348" y="5130"/>
                </a:lnTo>
                <a:lnTo>
                  <a:pt x="10344" y="5134"/>
                </a:lnTo>
                <a:lnTo>
                  <a:pt x="10342" y="5138"/>
                </a:lnTo>
                <a:lnTo>
                  <a:pt x="10344" y="5140"/>
                </a:lnTo>
                <a:lnTo>
                  <a:pt x="10346" y="5142"/>
                </a:lnTo>
                <a:lnTo>
                  <a:pt x="10354" y="5142"/>
                </a:lnTo>
                <a:lnTo>
                  <a:pt x="10362" y="5142"/>
                </a:lnTo>
                <a:lnTo>
                  <a:pt x="10366" y="5144"/>
                </a:lnTo>
                <a:lnTo>
                  <a:pt x="10368" y="5146"/>
                </a:lnTo>
                <a:lnTo>
                  <a:pt x="10372" y="5158"/>
                </a:lnTo>
                <a:lnTo>
                  <a:pt x="10376" y="5170"/>
                </a:lnTo>
                <a:lnTo>
                  <a:pt x="10378" y="5176"/>
                </a:lnTo>
                <a:lnTo>
                  <a:pt x="10384" y="5178"/>
                </a:lnTo>
                <a:lnTo>
                  <a:pt x="10392" y="5182"/>
                </a:lnTo>
                <a:lnTo>
                  <a:pt x="10396" y="5186"/>
                </a:lnTo>
                <a:lnTo>
                  <a:pt x="10400" y="5190"/>
                </a:lnTo>
                <a:lnTo>
                  <a:pt x="10404" y="5190"/>
                </a:lnTo>
                <a:lnTo>
                  <a:pt x="10406" y="5188"/>
                </a:lnTo>
                <a:lnTo>
                  <a:pt x="10408" y="5186"/>
                </a:lnTo>
                <a:lnTo>
                  <a:pt x="10406" y="5182"/>
                </a:lnTo>
                <a:lnTo>
                  <a:pt x="10404" y="5178"/>
                </a:lnTo>
                <a:lnTo>
                  <a:pt x="10404" y="5176"/>
                </a:lnTo>
                <a:lnTo>
                  <a:pt x="10404" y="5172"/>
                </a:lnTo>
                <a:lnTo>
                  <a:pt x="10406" y="5168"/>
                </a:lnTo>
                <a:lnTo>
                  <a:pt x="10406" y="5166"/>
                </a:lnTo>
                <a:lnTo>
                  <a:pt x="10402" y="5162"/>
                </a:lnTo>
                <a:lnTo>
                  <a:pt x="10396" y="5160"/>
                </a:lnTo>
                <a:close/>
                <a:moveTo>
                  <a:pt x="10682" y="5374"/>
                </a:moveTo>
                <a:lnTo>
                  <a:pt x="10682" y="5374"/>
                </a:lnTo>
                <a:lnTo>
                  <a:pt x="10670" y="5374"/>
                </a:lnTo>
                <a:lnTo>
                  <a:pt x="10658" y="5376"/>
                </a:lnTo>
                <a:lnTo>
                  <a:pt x="10652" y="5378"/>
                </a:lnTo>
                <a:lnTo>
                  <a:pt x="10652" y="5382"/>
                </a:lnTo>
                <a:lnTo>
                  <a:pt x="10652" y="5384"/>
                </a:lnTo>
                <a:lnTo>
                  <a:pt x="10656" y="5388"/>
                </a:lnTo>
                <a:lnTo>
                  <a:pt x="10668" y="5390"/>
                </a:lnTo>
                <a:lnTo>
                  <a:pt x="10680" y="5392"/>
                </a:lnTo>
                <a:lnTo>
                  <a:pt x="10684" y="5390"/>
                </a:lnTo>
                <a:lnTo>
                  <a:pt x="10686" y="5390"/>
                </a:lnTo>
                <a:lnTo>
                  <a:pt x="10692" y="5386"/>
                </a:lnTo>
                <a:lnTo>
                  <a:pt x="10700" y="5382"/>
                </a:lnTo>
                <a:lnTo>
                  <a:pt x="10706" y="5378"/>
                </a:lnTo>
                <a:lnTo>
                  <a:pt x="10706" y="5376"/>
                </a:lnTo>
                <a:lnTo>
                  <a:pt x="10702" y="5374"/>
                </a:lnTo>
                <a:lnTo>
                  <a:pt x="10700" y="5374"/>
                </a:lnTo>
                <a:lnTo>
                  <a:pt x="10694" y="5374"/>
                </a:lnTo>
                <a:lnTo>
                  <a:pt x="10682" y="5374"/>
                </a:lnTo>
                <a:close/>
                <a:moveTo>
                  <a:pt x="11090" y="5452"/>
                </a:moveTo>
                <a:lnTo>
                  <a:pt x="11090" y="5452"/>
                </a:lnTo>
                <a:lnTo>
                  <a:pt x="11092" y="5450"/>
                </a:lnTo>
                <a:lnTo>
                  <a:pt x="11094" y="5448"/>
                </a:lnTo>
                <a:lnTo>
                  <a:pt x="11096" y="5446"/>
                </a:lnTo>
                <a:lnTo>
                  <a:pt x="11098" y="5444"/>
                </a:lnTo>
                <a:lnTo>
                  <a:pt x="11102" y="5440"/>
                </a:lnTo>
                <a:lnTo>
                  <a:pt x="11100" y="5440"/>
                </a:lnTo>
                <a:lnTo>
                  <a:pt x="11096" y="5438"/>
                </a:lnTo>
                <a:lnTo>
                  <a:pt x="11086" y="5440"/>
                </a:lnTo>
                <a:lnTo>
                  <a:pt x="11082" y="5442"/>
                </a:lnTo>
                <a:lnTo>
                  <a:pt x="11082" y="5444"/>
                </a:lnTo>
                <a:lnTo>
                  <a:pt x="11082" y="5446"/>
                </a:lnTo>
                <a:lnTo>
                  <a:pt x="11082" y="5448"/>
                </a:lnTo>
                <a:lnTo>
                  <a:pt x="11076" y="5452"/>
                </a:lnTo>
                <a:lnTo>
                  <a:pt x="11074" y="5454"/>
                </a:lnTo>
                <a:lnTo>
                  <a:pt x="11074" y="5456"/>
                </a:lnTo>
                <a:lnTo>
                  <a:pt x="11086" y="5456"/>
                </a:lnTo>
                <a:lnTo>
                  <a:pt x="11088" y="5456"/>
                </a:lnTo>
                <a:lnTo>
                  <a:pt x="11088" y="5454"/>
                </a:lnTo>
                <a:lnTo>
                  <a:pt x="11088" y="5452"/>
                </a:lnTo>
                <a:lnTo>
                  <a:pt x="11090" y="5452"/>
                </a:lnTo>
                <a:close/>
                <a:moveTo>
                  <a:pt x="11138" y="5436"/>
                </a:moveTo>
                <a:lnTo>
                  <a:pt x="11138" y="5436"/>
                </a:lnTo>
                <a:lnTo>
                  <a:pt x="11130" y="5436"/>
                </a:lnTo>
                <a:lnTo>
                  <a:pt x="11126" y="5434"/>
                </a:lnTo>
                <a:lnTo>
                  <a:pt x="11124" y="5434"/>
                </a:lnTo>
                <a:lnTo>
                  <a:pt x="11122" y="5434"/>
                </a:lnTo>
                <a:lnTo>
                  <a:pt x="11120" y="5442"/>
                </a:lnTo>
                <a:lnTo>
                  <a:pt x="11118" y="5448"/>
                </a:lnTo>
                <a:lnTo>
                  <a:pt x="11120" y="5450"/>
                </a:lnTo>
                <a:lnTo>
                  <a:pt x="11122" y="5450"/>
                </a:lnTo>
                <a:lnTo>
                  <a:pt x="11132" y="5448"/>
                </a:lnTo>
                <a:lnTo>
                  <a:pt x="11146" y="5446"/>
                </a:lnTo>
                <a:lnTo>
                  <a:pt x="11148" y="5446"/>
                </a:lnTo>
                <a:lnTo>
                  <a:pt x="11152" y="5444"/>
                </a:lnTo>
                <a:lnTo>
                  <a:pt x="11152" y="5442"/>
                </a:lnTo>
                <a:lnTo>
                  <a:pt x="11152" y="5440"/>
                </a:lnTo>
                <a:lnTo>
                  <a:pt x="11146" y="5438"/>
                </a:lnTo>
                <a:lnTo>
                  <a:pt x="11142" y="5436"/>
                </a:lnTo>
                <a:lnTo>
                  <a:pt x="11138" y="5436"/>
                </a:lnTo>
                <a:close/>
                <a:moveTo>
                  <a:pt x="10372" y="5326"/>
                </a:moveTo>
                <a:lnTo>
                  <a:pt x="10372" y="5326"/>
                </a:lnTo>
                <a:lnTo>
                  <a:pt x="10374" y="5322"/>
                </a:lnTo>
                <a:lnTo>
                  <a:pt x="10374" y="5318"/>
                </a:lnTo>
                <a:lnTo>
                  <a:pt x="10376" y="5306"/>
                </a:lnTo>
                <a:lnTo>
                  <a:pt x="10376" y="5292"/>
                </a:lnTo>
                <a:lnTo>
                  <a:pt x="10376" y="5274"/>
                </a:lnTo>
                <a:lnTo>
                  <a:pt x="10376" y="5262"/>
                </a:lnTo>
                <a:lnTo>
                  <a:pt x="10374" y="5254"/>
                </a:lnTo>
                <a:lnTo>
                  <a:pt x="10374" y="5250"/>
                </a:lnTo>
                <a:lnTo>
                  <a:pt x="10376" y="5238"/>
                </a:lnTo>
                <a:lnTo>
                  <a:pt x="10376" y="5226"/>
                </a:lnTo>
                <a:lnTo>
                  <a:pt x="10376" y="5220"/>
                </a:lnTo>
                <a:lnTo>
                  <a:pt x="10376" y="5214"/>
                </a:lnTo>
                <a:lnTo>
                  <a:pt x="10380" y="5204"/>
                </a:lnTo>
                <a:lnTo>
                  <a:pt x="10382" y="5198"/>
                </a:lnTo>
                <a:lnTo>
                  <a:pt x="10384" y="5192"/>
                </a:lnTo>
                <a:lnTo>
                  <a:pt x="10382" y="5190"/>
                </a:lnTo>
                <a:lnTo>
                  <a:pt x="10380" y="5186"/>
                </a:lnTo>
                <a:lnTo>
                  <a:pt x="10374" y="5180"/>
                </a:lnTo>
                <a:lnTo>
                  <a:pt x="10372" y="5176"/>
                </a:lnTo>
                <a:lnTo>
                  <a:pt x="10368" y="5172"/>
                </a:lnTo>
                <a:lnTo>
                  <a:pt x="10364" y="5160"/>
                </a:lnTo>
                <a:lnTo>
                  <a:pt x="10360" y="5154"/>
                </a:lnTo>
                <a:lnTo>
                  <a:pt x="10356" y="5154"/>
                </a:lnTo>
                <a:lnTo>
                  <a:pt x="10348" y="5156"/>
                </a:lnTo>
                <a:lnTo>
                  <a:pt x="10344" y="5158"/>
                </a:lnTo>
                <a:lnTo>
                  <a:pt x="10342" y="5156"/>
                </a:lnTo>
                <a:lnTo>
                  <a:pt x="10338" y="5154"/>
                </a:lnTo>
                <a:lnTo>
                  <a:pt x="10334" y="5158"/>
                </a:lnTo>
                <a:lnTo>
                  <a:pt x="10330" y="5162"/>
                </a:lnTo>
                <a:lnTo>
                  <a:pt x="10328" y="5162"/>
                </a:lnTo>
                <a:lnTo>
                  <a:pt x="10330" y="5154"/>
                </a:lnTo>
                <a:lnTo>
                  <a:pt x="10334" y="5144"/>
                </a:lnTo>
                <a:lnTo>
                  <a:pt x="10334" y="5142"/>
                </a:lnTo>
                <a:lnTo>
                  <a:pt x="10330" y="5140"/>
                </a:lnTo>
                <a:lnTo>
                  <a:pt x="10326" y="5136"/>
                </a:lnTo>
                <a:lnTo>
                  <a:pt x="10324" y="5130"/>
                </a:lnTo>
                <a:lnTo>
                  <a:pt x="10320" y="5114"/>
                </a:lnTo>
                <a:lnTo>
                  <a:pt x="10316" y="5104"/>
                </a:lnTo>
                <a:lnTo>
                  <a:pt x="10314" y="5096"/>
                </a:lnTo>
                <a:lnTo>
                  <a:pt x="10310" y="5092"/>
                </a:lnTo>
                <a:lnTo>
                  <a:pt x="10308" y="5090"/>
                </a:lnTo>
                <a:lnTo>
                  <a:pt x="10304" y="5090"/>
                </a:lnTo>
                <a:lnTo>
                  <a:pt x="10298" y="5090"/>
                </a:lnTo>
                <a:lnTo>
                  <a:pt x="10292" y="5088"/>
                </a:lnTo>
                <a:lnTo>
                  <a:pt x="10282" y="5084"/>
                </a:lnTo>
                <a:lnTo>
                  <a:pt x="10278" y="5080"/>
                </a:lnTo>
                <a:lnTo>
                  <a:pt x="10276" y="5076"/>
                </a:lnTo>
                <a:lnTo>
                  <a:pt x="10276" y="5072"/>
                </a:lnTo>
                <a:lnTo>
                  <a:pt x="10278" y="5066"/>
                </a:lnTo>
                <a:lnTo>
                  <a:pt x="10280" y="5062"/>
                </a:lnTo>
                <a:lnTo>
                  <a:pt x="10280" y="5058"/>
                </a:lnTo>
                <a:lnTo>
                  <a:pt x="10278" y="5052"/>
                </a:lnTo>
                <a:lnTo>
                  <a:pt x="10278" y="5048"/>
                </a:lnTo>
                <a:lnTo>
                  <a:pt x="10280" y="5046"/>
                </a:lnTo>
                <a:lnTo>
                  <a:pt x="10284" y="5044"/>
                </a:lnTo>
                <a:lnTo>
                  <a:pt x="10288" y="5040"/>
                </a:lnTo>
                <a:lnTo>
                  <a:pt x="10290" y="5036"/>
                </a:lnTo>
                <a:lnTo>
                  <a:pt x="10290" y="5030"/>
                </a:lnTo>
                <a:lnTo>
                  <a:pt x="10288" y="5026"/>
                </a:lnTo>
                <a:lnTo>
                  <a:pt x="10284" y="5020"/>
                </a:lnTo>
                <a:lnTo>
                  <a:pt x="10280" y="5018"/>
                </a:lnTo>
                <a:lnTo>
                  <a:pt x="10274" y="5016"/>
                </a:lnTo>
                <a:lnTo>
                  <a:pt x="10270" y="5018"/>
                </a:lnTo>
                <a:lnTo>
                  <a:pt x="10264" y="5020"/>
                </a:lnTo>
                <a:lnTo>
                  <a:pt x="10262" y="5018"/>
                </a:lnTo>
                <a:lnTo>
                  <a:pt x="10262" y="5014"/>
                </a:lnTo>
                <a:lnTo>
                  <a:pt x="10260" y="5010"/>
                </a:lnTo>
                <a:lnTo>
                  <a:pt x="10258" y="5008"/>
                </a:lnTo>
                <a:lnTo>
                  <a:pt x="10252" y="5004"/>
                </a:lnTo>
                <a:lnTo>
                  <a:pt x="10244" y="5004"/>
                </a:lnTo>
                <a:lnTo>
                  <a:pt x="10236" y="5000"/>
                </a:lnTo>
                <a:lnTo>
                  <a:pt x="10232" y="4996"/>
                </a:lnTo>
                <a:lnTo>
                  <a:pt x="10228" y="4990"/>
                </a:lnTo>
                <a:lnTo>
                  <a:pt x="10226" y="4982"/>
                </a:lnTo>
                <a:lnTo>
                  <a:pt x="10224" y="4974"/>
                </a:lnTo>
                <a:lnTo>
                  <a:pt x="10220" y="4968"/>
                </a:lnTo>
                <a:lnTo>
                  <a:pt x="10212" y="4962"/>
                </a:lnTo>
                <a:lnTo>
                  <a:pt x="10202" y="4958"/>
                </a:lnTo>
                <a:lnTo>
                  <a:pt x="10196" y="4956"/>
                </a:lnTo>
                <a:lnTo>
                  <a:pt x="10194" y="4952"/>
                </a:lnTo>
                <a:lnTo>
                  <a:pt x="10190" y="4948"/>
                </a:lnTo>
                <a:lnTo>
                  <a:pt x="10190" y="4940"/>
                </a:lnTo>
                <a:lnTo>
                  <a:pt x="10188" y="4936"/>
                </a:lnTo>
                <a:lnTo>
                  <a:pt x="10184" y="4932"/>
                </a:lnTo>
                <a:lnTo>
                  <a:pt x="10176" y="4928"/>
                </a:lnTo>
                <a:lnTo>
                  <a:pt x="10172" y="4926"/>
                </a:lnTo>
                <a:lnTo>
                  <a:pt x="10172" y="4928"/>
                </a:lnTo>
                <a:lnTo>
                  <a:pt x="10170" y="4932"/>
                </a:lnTo>
                <a:lnTo>
                  <a:pt x="10172" y="4940"/>
                </a:lnTo>
                <a:lnTo>
                  <a:pt x="10170" y="4940"/>
                </a:lnTo>
                <a:lnTo>
                  <a:pt x="10168" y="4938"/>
                </a:lnTo>
                <a:lnTo>
                  <a:pt x="10162" y="4934"/>
                </a:lnTo>
                <a:lnTo>
                  <a:pt x="10158" y="4932"/>
                </a:lnTo>
                <a:lnTo>
                  <a:pt x="10154" y="4928"/>
                </a:lnTo>
                <a:lnTo>
                  <a:pt x="10150" y="4918"/>
                </a:lnTo>
                <a:lnTo>
                  <a:pt x="10146" y="4908"/>
                </a:lnTo>
                <a:lnTo>
                  <a:pt x="10144" y="4908"/>
                </a:lnTo>
                <a:lnTo>
                  <a:pt x="10140" y="4908"/>
                </a:lnTo>
                <a:lnTo>
                  <a:pt x="10138" y="4902"/>
                </a:lnTo>
                <a:lnTo>
                  <a:pt x="10132" y="4892"/>
                </a:lnTo>
                <a:lnTo>
                  <a:pt x="10122" y="4880"/>
                </a:lnTo>
                <a:lnTo>
                  <a:pt x="10110" y="4868"/>
                </a:lnTo>
                <a:lnTo>
                  <a:pt x="10104" y="4866"/>
                </a:lnTo>
                <a:lnTo>
                  <a:pt x="10098" y="4862"/>
                </a:lnTo>
                <a:lnTo>
                  <a:pt x="10092" y="4860"/>
                </a:lnTo>
                <a:lnTo>
                  <a:pt x="10088" y="4858"/>
                </a:lnTo>
                <a:lnTo>
                  <a:pt x="10084" y="4852"/>
                </a:lnTo>
                <a:lnTo>
                  <a:pt x="10080" y="4844"/>
                </a:lnTo>
                <a:lnTo>
                  <a:pt x="10078" y="4842"/>
                </a:lnTo>
                <a:lnTo>
                  <a:pt x="10074" y="4842"/>
                </a:lnTo>
                <a:lnTo>
                  <a:pt x="10070" y="4840"/>
                </a:lnTo>
                <a:lnTo>
                  <a:pt x="10068" y="4838"/>
                </a:lnTo>
                <a:lnTo>
                  <a:pt x="10068" y="4832"/>
                </a:lnTo>
                <a:lnTo>
                  <a:pt x="10068" y="4826"/>
                </a:lnTo>
                <a:lnTo>
                  <a:pt x="10066" y="4824"/>
                </a:lnTo>
                <a:lnTo>
                  <a:pt x="10062" y="4822"/>
                </a:lnTo>
                <a:lnTo>
                  <a:pt x="10058" y="4820"/>
                </a:lnTo>
                <a:lnTo>
                  <a:pt x="10056" y="4818"/>
                </a:lnTo>
                <a:lnTo>
                  <a:pt x="10056" y="4812"/>
                </a:lnTo>
                <a:lnTo>
                  <a:pt x="10054" y="4804"/>
                </a:lnTo>
                <a:lnTo>
                  <a:pt x="10050" y="4798"/>
                </a:lnTo>
                <a:lnTo>
                  <a:pt x="10046" y="4790"/>
                </a:lnTo>
                <a:lnTo>
                  <a:pt x="10038" y="4782"/>
                </a:lnTo>
                <a:lnTo>
                  <a:pt x="10036" y="4782"/>
                </a:lnTo>
                <a:lnTo>
                  <a:pt x="10034" y="4782"/>
                </a:lnTo>
                <a:lnTo>
                  <a:pt x="10030" y="4786"/>
                </a:lnTo>
                <a:lnTo>
                  <a:pt x="10028" y="4786"/>
                </a:lnTo>
                <a:lnTo>
                  <a:pt x="10024" y="4784"/>
                </a:lnTo>
                <a:lnTo>
                  <a:pt x="10020" y="4780"/>
                </a:lnTo>
                <a:lnTo>
                  <a:pt x="10016" y="4780"/>
                </a:lnTo>
                <a:lnTo>
                  <a:pt x="10010" y="4782"/>
                </a:lnTo>
                <a:lnTo>
                  <a:pt x="10002" y="4784"/>
                </a:lnTo>
                <a:lnTo>
                  <a:pt x="9996" y="4784"/>
                </a:lnTo>
                <a:lnTo>
                  <a:pt x="9988" y="4784"/>
                </a:lnTo>
                <a:lnTo>
                  <a:pt x="9976" y="4780"/>
                </a:lnTo>
                <a:lnTo>
                  <a:pt x="9974" y="4778"/>
                </a:lnTo>
                <a:lnTo>
                  <a:pt x="9972" y="4776"/>
                </a:lnTo>
                <a:lnTo>
                  <a:pt x="9970" y="4770"/>
                </a:lnTo>
                <a:lnTo>
                  <a:pt x="9966" y="4768"/>
                </a:lnTo>
                <a:lnTo>
                  <a:pt x="9960" y="4764"/>
                </a:lnTo>
                <a:lnTo>
                  <a:pt x="9952" y="4764"/>
                </a:lnTo>
                <a:lnTo>
                  <a:pt x="9946" y="4764"/>
                </a:lnTo>
                <a:lnTo>
                  <a:pt x="9944" y="4770"/>
                </a:lnTo>
                <a:lnTo>
                  <a:pt x="9944" y="4776"/>
                </a:lnTo>
                <a:lnTo>
                  <a:pt x="9946" y="4784"/>
                </a:lnTo>
                <a:lnTo>
                  <a:pt x="9950" y="4792"/>
                </a:lnTo>
                <a:lnTo>
                  <a:pt x="9958" y="4812"/>
                </a:lnTo>
                <a:lnTo>
                  <a:pt x="9968" y="4826"/>
                </a:lnTo>
                <a:lnTo>
                  <a:pt x="9976" y="4834"/>
                </a:lnTo>
                <a:lnTo>
                  <a:pt x="9982" y="4840"/>
                </a:lnTo>
                <a:lnTo>
                  <a:pt x="9990" y="4850"/>
                </a:lnTo>
                <a:lnTo>
                  <a:pt x="9994" y="4854"/>
                </a:lnTo>
                <a:lnTo>
                  <a:pt x="9996" y="4856"/>
                </a:lnTo>
                <a:lnTo>
                  <a:pt x="10002" y="4856"/>
                </a:lnTo>
                <a:lnTo>
                  <a:pt x="10004" y="4858"/>
                </a:lnTo>
                <a:lnTo>
                  <a:pt x="10008" y="4860"/>
                </a:lnTo>
                <a:lnTo>
                  <a:pt x="10012" y="4864"/>
                </a:lnTo>
                <a:lnTo>
                  <a:pt x="10018" y="4872"/>
                </a:lnTo>
                <a:lnTo>
                  <a:pt x="10026" y="4884"/>
                </a:lnTo>
                <a:lnTo>
                  <a:pt x="10026" y="4890"/>
                </a:lnTo>
                <a:lnTo>
                  <a:pt x="10028" y="4892"/>
                </a:lnTo>
                <a:lnTo>
                  <a:pt x="10034" y="4896"/>
                </a:lnTo>
                <a:lnTo>
                  <a:pt x="10040" y="4902"/>
                </a:lnTo>
                <a:lnTo>
                  <a:pt x="10042" y="4906"/>
                </a:lnTo>
                <a:lnTo>
                  <a:pt x="10042" y="4914"/>
                </a:lnTo>
                <a:lnTo>
                  <a:pt x="10044" y="4920"/>
                </a:lnTo>
                <a:lnTo>
                  <a:pt x="10046" y="4924"/>
                </a:lnTo>
                <a:lnTo>
                  <a:pt x="10050" y="4930"/>
                </a:lnTo>
                <a:lnTo>
                  <a:pt x="10060" y="4934"/>
                </a:lnTo>
                <a:lnTo>
                  <a:pt x="10070" y="4940"/>
                </a:lnTo>
                <a:lnTo>
                  <a:pt x="10080" y="4948"/>
                </a:lnTo>
                <a:lnTo>
                  <a:pt x="10086" y="4954"/>
                </a:lnTo>
                <a:lnTo>
                  <a:pt x="10088" y="4958"/>
                </a:lnTo>
                <a:lnTo>
                  <a:pt x="10088" y="4962"/>
                </a:lnTo>
                <a:lnTo>
                  <a:pt x="10086" y="4966"/>
                </a:lnTo>
                <a:lnTo>
                  <a:pt x="10088" y="4970"/>
                </a:lnTo>
                <a:lnTo>
                  <a:pt x="10096" y="4994"/>
                </a:lnTo>
                <a:lnTo>
                  <a:pt x="10102" y="5020"/>
                </a:lnTo>
                <a:lnTo>
                  <a:pt x="10106" y="5026"/>
                </a:lnTo>
                <a:lnTo>
                  <a:pt x="10116" y="5032"/>
                </a:lnTo>
                <a:lnTo>
                  <a:pt x="10122" y="5038"/>
                </a:lnTo>
                <a:lnTo>
                  <a:pt x="10124" y="5044"/>
                </a:lnTo>
                <a:lnTo>
                  <a:pt x="10130" y="5054"/>
                </a:lnTo>
                <a:lnTo>
                  <a:pt x="10144" y="5070"/>
                </a:lnTo>
                <a:lnTo>
                  <a:pt x="10148" y="5076"/>
                </a:lnTo>
                <a:lnTo>
                  <a:pt x="10152" y="5080"/>
                </a:lnTo>
                <a:lnTo>
                  <a:pt x="10152" y="5086"/>
                </a:lnTo>
                <a:lnTo>
                  <a:pt x="10152" y="5090"/>
                </a:lnTo>
                <a:lnTo>
                  <a:pt x="10150" y="5096"/>
                </a:lnTo>
                <a:lnTo>
                  <a:pt x="10152" y="5100"/>
                </a:lnTo>
                <a:lnTo>
                  <a:pt x="10154" y="5104"/>
                </a:lnTo>
                <a:lnTo>
                  <a:pt x="10162" y="5112"/>
                </a:lnTo>
                <a:lnTo>
                  <a:pt x="10166" y="5122"/>
                </a:lnTo>
                <a:lnTo>
                  <a:pt x="10170" y="5132"/>
                </a:lnTo>
                <a:lnTo>
                  <a:pt x="10174" y="5146"/>
                </a:lnTo>
                <a:lnTo>
                  <a:pt x="10178" y="5160"/>
                </a:lnTo>
                <a:lnTo>
                  <a:pt x="10188" y="5176"/>
                </a:lnTo>
                <a:lnTo>
                  <a:pt x="10200" y="5192"/>
                </a:lnTo>
                <a:lnTo>
                  <a:pt x="10214" y="5206"/>
                </a:lnTo>
                <a:lnTo>
                  <a:pt x="10224" y="5218"/>
                </a:lnTo>
                <a:lnTo>
                  <a:pt x="10230" y="5226"/>
                </a:lnTo>
                <a:lnTo>
                  <a:pt x="10238" y="5238"/>
                </a:lnTo>
                <a:lnTo>
                  <a:pt x="10252" y="5254"/>
                </a:lnTo>
                <a:lnTo>
                  <a:pt x="10270" y="5272"/>
                </a:lnTo>
                <a:lnTo>
                  <a:pt x="10282" y="5284"/>
                </a:lnTo>
                <a:lnTo>
                  <a:pt x="10294" y="5294"/>
                </a:lnTo>
                <a:lnTo>
                  <a:pt x="10304" y="5306"/>
                </a:lnTo>
                <a:lnTo>
                  <a:pt x="10314" y="5322"/>
                </a:lnTo>
                <a:lnTo>
                  <a:pt x="10322" y="5332"/>
                </a:lnTo>
                <a:lnTo>
                  <a:pt x="10326" y="5334"/>
                </a:lnTo>
                <a:lnTo>
                  <a:pt x="10326" y="5332"/>
                </a:lnTo>
                <a:lnTo>
                  <a:pt x="10324" y="5320"/>
                </a:lnTo>
                <a:lnTo>
                  <a:pt x="10322" y="5312"/>
                </a:lnTo>
                <a:lnTo>
                  <a:pt x="10322" y="5310"/>
                </a:lnTo>
                <a:lnTo>
                  <a:pt x="10326" y="5310"/>
                </a:lnTo>
                <a:lnTo>
                  <a:pt x="10332" y="5314"/>
                </a:lnTo>
                <a:lnTo>
                  <a:pt x="10338" y="5316"/>
                </a:lnTo>
                <a:lnTo>
                  <a:pt x="10342" y="5318"/>
                </a:lnTo>
                <a:lnTo>
                  <a:pt x="10348" y="5318"/>
                </a:lnTo>
                <a:lnTo>
                  <a:pt x="10348" y="5312"/>
                </a:lnTo>
                <a:lnTo>
                  <a:pt x="10350" y="5308"/>
                </a:lnTo>
                <a:lnTo>
                  <a:pt x="10352" y="5308"/>
                </a:lnTo>
                <a:lnTo>
                  <a:pt x="10358" y="5314"/>
                </a:lnTo>
                <a:lnTo>
                  <a:pt x="10366" y="5324"/>
                </a:lnTo>
                <a:lnTo>
                  <a:pt x="10368" y="5328"/>
                </a:lnTo>
                <a:lnTo>
                  <a:pt x="10372" y="5326"/>
                </a:lnTo>
                <a:close/>
                <a:moveTo>
                  <a:pt x="10716" y="5464"/>
                </a:moveTo>
                <a:lnTo>
                  <a:pt x="10716" y="5464"/>
                </a:lnTo>
                <a:lnTo>
                  <a:pt x="10722" y="5468"/>
                </a:lnTo>
                <a:lnTo>
                  <a:pt x="10724" y="5466"/>
                </a:lnTo>
                <a:lnTo>
                  <a:pt x="10726" y="5466"/>
                </a:lnTo>
                <a:lnTo>
                  <a:pt x="10724" y="5462"/>
                </a:lnTo>
                <a:lnTo>
                  <a:pt x="10722" y="5458"/>
                </a:lnTo>
                <a:lnTo>
                  <a:pt x="10718" y="5454"/>
                </a:lnTo>
                <a:lnTo>
                  <a:pt x="10716" y="5448"/>
                </a:lnTo>
                <a:lnTo>
                  <a:pt x="10720" y="5432"/>
                </a:lnTo>
                <a:lnTo>
                  <a:pt x="10720" y="5426"/>
                </a:lnTo>
                <a:lnTo>
                  <a:pt x="10720" y="5418"/>
                </a:lnTo>
                <a:lnTo>
                  <a:pt x="10716" y="5414"/>
                </a:lnTo>
                <a:lnTo>
                  <a:pt x="10708" y="5410"/>
                </a:lnTo>
                <a:lnTo>
                  <a:pt x="10696" y="5412"/>
                </a:lnTo>
                <a:lnTo>
                  <a:pt x="10686" y="5414"/>
                </a:lnTo>
                <a:lnTo>
                  <a:pt x="10676" y="5416"/>
                </a:lnTo>
                <a:lnTo>
                  <a:pt x="10668" y="5414"/>
                </a:lnTo>
                <a:lnTo>
                  <a:pt x="10660" y="5412"/>
                </a:lnTo>
                <a:lnTo>
                  <a:pt x="10650" y="5406"/>
                </a:lnTo>
                <a:lnTo>
                  <a:pt x="10650" y="5404"/>
                </a:lnTo>
                <a:lnTo>
                  <a:pt x="10650" y="5402"/>
                </a:lnTo>
                <a:lnTo>
                  <a:pt x="10652" y="5396"/>
                </a:lnTo>
                <a:lnTo>
                  <a:pt x="10650" y="5390"/>
                </a:lnTo>
                <a:lnTo>
                  <a:pt x="10648" y="5382"/>
                </a:lnTo>
                <a:lnTo>
                  <a:pt x="10644" y="5376"/>
                </a:lnTo>
                <a:lnTo>
                  <a:pt x="10640" y="5374"/>
                </a:lnTo>
                <a:lnTo>
                  <a:pt x="10636" y="5374"/>
                </a:lnTo>
                <a:lnTo>
                  <a:pt x="10634" y="5374"/>
                </a:lnTo>
                <a:lnTo>
                  <a:pt x="10630" y="5378"/>
                </a:lnTo>
                <a:lnTo>
                  <a:pt x="10626" y="5376"/>
                </a:lnTo>
                <a:lnTo>
                  <a:pt x="10624" y="5374"/>
                </a:lnTo>
                <a:lnTo>
                  <a:pt x="10618" y="5368"/>
                </a:lnTo>
                <a:lnTo>
                  <a:pt x="10616" y="5368"/>
                </a:lnTo>
                <a:lnTo>
                  <a:pt x="10614" y="5370"/>
                </a:lnTo>
                <a:lnTo>
                  <a:pt x="10608" y="5366"/>
                </a:lnTo>
                <a:lnTo>
                  <a:pt x="10606" y="5362"/>
                </a:lnTo>
                <a:lnTo>
                  <a:pt x="10602" y="5362"/>
                </a:lnTo>
                <a:lnTo>
                  <a:pt x="10596" y="5364"/>
                </a:lnTo>
                <a:lnTo>
                  <a:pt x="10592" y="5366"/>
                </a:lnTo>
                <a:lnTo>
                  <a:pt x="10590" y="5366"/>
                </a:lnTo>
                <a:lnTo>
                  <a:pt x="10588" y="5362"/>
                </a:lnTo>
                <a:lnTo>
                  <a:pt x="10582" y="5352"/>
                </a:lnTo>
                <a:lnTo>
                  <a:pt x="10580" y="5350"/>
                </a:lnTo>
                <a:lnTo>
                  <a:pt x="10578" y="5348"/>
                </a:lnTo>
                <a:lnTo>
                  <a:pt x="10574" y="5348"/>
                </a:lnTo>
                <a:lnTo>
                  <a:pt x="10572" y="5352"/>
                </a:lnTo>
                <a:lnTo>
                  <a:pt x="10568" y="5356"/>
                </a:lnTo>
                <a:lnTo>
                  <a:pt x="10564" y="5364"/>
                </a:lnTo>
                <a:lnTo>
                  <a:pt x="10560" y="5378"/>
                </a:lnTo>
                <a:lnTo>
                  <a:pt x="10556" y="5380"/>
                </a:lnTo>
                <a:lnTo>
                  <a:pt x="10554" y="5380"/>
                </a:lnTo>
                <a:lnTo>
                  <a:pt x="10548" y="5376"/>
                </a:lnTo>
                <a:lnTo>
                  <a:pt x="10542" y="5374"/>
                </a:lnTo>
                <a:lnTo>
                  <a:pt x="10536" y="5372"/>
                </a:lnTo>
                <a:lnTo>
                  <a:pt x="10524" y="5372"/>
                </a:lnTo>
                <a:lnTo>
                  <a:pt x="10518" y="5374"/>
                </a:lnTo>
                <a:lnTo>
                  <a:pt x="10514" y="5374"/>
                </a:lnTo>
                <a:lnTo>
                  <a:pt x="10508" y="5374"/>
                </a:lnTo>
                <a:lnTo>
                  <a:pt x="10500" y="5372"/>
                </a:lnTo>
                <a:lnTo>
                  <a:pt x="10492" y="5372"/>
                </a:lnTo>
                <a:lnTo>
                  <a:pt x="10488" y="5370"/>
                </a:lnTo>
                <a:lnTo>
                  <a:pt x="10484" y="5366"/>
                </a:lnTo>
                <a:lnTo>
                  <a:pt x="10482" y="5362"/>
                </a:lnTo>
                <a:lnTo>
                  <a:pt x="10478" y="5352"/>
                </a:lnTo>
                <a:lnTo>
                  <a:pt x="10476" y="5346"/>
                </a:lnTo>
                <a:lnTo>
                  <a:pt x="10474" y="5344"/>
                </a:lnTo>
                <a:lnTo>
                  <a:pt x="10472" y="5342"/>
                </a:lnTo>
                <a:lnTo>
                  <a:pt x="10470" y="5342"/>
                </a:lnTo>
                <a:lnTo>
                  <a:pt x="10464" y="5344"/>
                </a:lnTo>
                <a:lnTo>
                  <a:pt x="10462" y="5344"/>
                </a:lnTo>
                <a:lnTo>
                  <a:pt x="10458" y="5342"/>
                </a:lnTo>
                <a:lnTo>
                  <a:pt x="10454" y="5340"/>
                </a:lnTo>
                <a:lnTo>
                  <a:pt x="10452" y="5338"/>
                </a:lnTo>
                <a:lnTo>
                  <a:pt x="10446" y="5340"/>
                </a:lnTo>
                <a:lnTo>
                  <a:pt x="10442" y="5340"/>
                </a:lnTo>
                <a:lnTo>
                  <a:pt x="10440" y="5340"/>
                </a:lnTo>
                <a:lnTo>
                  <a:pt x="10438" y="5336"/>
                </a:lnTo>
                <a:lnTo>
                  <a:pt x="10432" y="5330"/>
                </a:lnTo>
                <a:lnTo>
                  <a:pt x="10426" y="5326"/>
                </a:lnTo>
                <a:lnTo>
                  <a:pt x="10420" y="5326"/>
                </a:lnTo>
                <a:lnTo>
                  <a:pt x="10418" y="5328"/>
                </a:lnTo>
                <a:lnTo>
                  <a:pt x="10418" y="5332"/>
                </a:lnTo>
                <a:lnTo>
                  <a:pt x="10416" y="5334"/>
                </a:lnTo>
                <a:lnTo>
                  <a:pt x="10414" y="5336"/>
                </a:lnTo>
                <a:lnTo>
                  <a:pt x="10410" y="5334"/>
                </a:lnTo>
                <a:lnTo>
                  <a:pt x="10400" y="5332"/>
                </a:lnTo>
                <a:lnTo>
                  <a:pt x="10386" y="5328"/>
                </a:lnTo>
                <a:lnTo>
                  <a:pt x="10380" y="5328"/>
                </a:lnTo>
                <a:lnTo>
                  <a:pt x="10376" y="5330"/>
                </a:lnTo>
                <a:lnTo>
                  <a:pt x="10374" y="5334"/>
                </a:lnTo>
                <a:lnTo>
                  <a:pt x="10372" y="5340"/>
                </a:lnTo>
                <a:lnTo>
                  <a:pt x="10370" y="5348"/>
                </a:lnTo>
                <a:lnTo>
                  <a:pt x="10368" y="5352"/>
                </a:lnTo>
                <a:lnTo>
                  <a:pt x="10366" y="5354"/>
                </a:lnTo>
                <a:lnTo>
                  <a:pt x="10362" y="5356"/>
                </a:lnTo>
                <a:lnTo>
                  <a:pt x="10362" y="5360"/>
                </a:lnTo>
                <a:lnTo>
                  <a:pt x="10360" y="5362"/>
                </a:lnTo>
                <a:lnTo>
                  <a:pt x="10354" y="5364"/>
                </a:lnTo>
                <a:lnTo>
                  <a:pt x="10350" y="5366"/>
                </a:lnTo>
                <a:lnTo>
                  <a:pt x="10348" y="5368"/>
                </a:lnTo>
                <a:lnTo>
                  <a:pt x="10348" y="5370"/>
                </a:lnTo>
                <a:lnTo>
                  <a:pt x="10354" y="5374"/>
                </a:lnTo>
                <a:lnTo>
                  <a:pt x="10362" y="5374"/>
                </a:lnTo>
                <a:lnTo>
                  <a:pt x="10370" y="5372"/>
                </a:lnTo>
                <a:lnTo>
                  <a:pt x="10378" y="5372"/>
                </a:lnTo>
                <a:lnTo>
                  <a:pt x="10382" y="5374"/>
                </a:lnTo>
                <a:lnTo>
                  <a:pt x="10386" y="5376"/>
                </a:lnTo>
                <a:lnTo>
                  <a:pt x="10388" y="5380"/>
                </a:lnTo>
                <a:lnTo>
                  <a:pt x="10392" y="5380"/>
                </a:lnTo>
                <a:lnTo>
                  <a:pt x="10398" y="5378"/>
                </a:lnTo>
                <a:lnTo>
                  <a:pt x="10400" y="5378"/>
                </a:lnTo>
                <a:lnTo>
                  <a:pt x="10400" y="5380"/>
                </a:lnTo>
                <a:lnTo>
                  <a:pt x="10398" y="5388"/>
                </a:lnTo>
                <a:lnTo>
                  <a:pt x="10396" y="5394"/>
                </a:lnTo>
                <a:lnTo>
                  <a:pt x="10396" y="5396"/>
                </a:lnTo>
                <a:lnTo>
                  <a:pt x="10398" y="5398"/>
                </a:lnTo>
                <a:lnTo>
                  <a:pt x="10404" y="5400"/>
                </a:lnTo>
                <a:lnTo>
                  <a:pt x="10424" y="5404"/>
                </a:lnTo>
                <a:lnTo>
                  <a:pt x="10440" y="5408"/>
                </a:lnTo>
                <a:lnTo>
                  <a:pt x="10458" y="5416"/>
                </a:lnTo>
                <a:lnTo>
                  <a:pt x="10464" y="5420"/>
                </a:lnTo>
                <a:lnTo>
                  <a:pt x="10472" y="5420"/>
                </a:lnTo>
                <a:lnTo>
                  <a:pt x="10478" y="5418"/>
                </a:lnTo>
                <a:lnTo>
                  <a:pt x="10482" y="5416"/>
                </a:lnTo>
                <a:lnTo>
                  <a:pt x="10490" y="5412"/>
                </a:lnTo>
                <a:lnTo>
                  <a:pt x="10494" y="5412"/>
                </a:lnTo>
                <a:lnTo>
                  <a:pt x="10496" y="5414"/>
                </a:lnTo>
                <a:lnTo>
                  <a:pt x="10502" y="5416"/>
                </a:lnTo>
                <a:lnTo>
                  <a:pt x="10508" y="5416"/>
                </a:lnTo>
                <a:lnTo>
                  <a:pt x="10516" y="5416"/>
                </a:lnTo>
                <a:lnTo>
                  <a:pt x="10530" y="5418"/>
                </a:lnTo>
                <a:lnTo>
                  <a:pt x="10536" y="5420"/>
                </a:lnTo>
                <a:lnTo>
                  <a:pt x="10542" y="5422"/>
                </a:lnTo>
                <a:lnTo>
                  <a:pt x="10550" y="5430"/>
                </a:lnTo>
                <a:lnTo>
                  <a:pt x="10556" y="5434"/>
                </a:lnTo>
                <a:lnTo>
                  <a:pt x="10566" y="5438"/>
                </a:lnTo>
                <a:lnTo>
                  <a:pt x="10578" y="5440"/>
                </a:lnTo>
                <a:lnTo>
                  <a:pt x="10594" y="5444"/>
                </a:lnTo>
                <a:lnTo>
                  <a:pt x="10610" y="5446"/>
                </a:lnTo>
                <a:lnTo>
                  <a:pt x="10614" y="5444"/>
                </a:lnTo>
                <a:lnTo>
                  <a:pt x="10616" y="5444"/>
                </a:lnTo>
                <a:lnTo>
                  <a:pt x="10620" y="5444"/>
                </a:lnTo>
                <a:lnTo>
                  <a:pt x="10640" y="5446"/>
                </a:lnTo>
                <a:lnTo>
                  <a:pt x="10652" y="5448"/>
                </a:lnTo>
                <a:lnTo>
                  <a:pt x="10658" y="5448"/>
                </a:lnTo>
                <a:lnTo>
                  <a:pt x="10662" y="5446"/>
                </a:lnTo>
                <a:lnTo>
                  <a:pt x="10662" y="5444"/>
                </a:lnTo>
                <a:lnTo>
                  <a:pt x="10662" y="5442"/>
                </a:lnTo>
                <a:lnTo>
                  <a:pt x="10664" y="5442"/>
                </a:lnTo>
                <a:lnTo>
                  <a:pt x="10682" y="5450"/>
                </a:lnTo>
                <a:lnTo>
                  <a:pt x="10694" y="5456"/>
                </a:lnTo>
                <a:lnTo>
                  <a:pt x="10702" y="5458"/>
                </a:lnTo>
                <a:lnTo>
                  <a:pt x="10708" y="5460"/>
                </a:lnTo>
                <a:lnTo>
                  <a:pt x="10716" y="5464"/>
                </a:lnTo>
                <a:close/>
                <a:moveTo>
                  <a:pt x="10750" y="5470"/>
                </a:moveTo>
                <a:lnTo>
                  <a:pt x="10750" y="5470"/>
                </a:lnTo>
                <a:lnTo>
                  <a:pt x="10754" y="5468"/>
                </a:lnTo>
                <a:lnTo>
                  <a:pt x="10756" y="5464"/>
                </a:lnTo>
                <a:lnTo>
                  <a:pt x="10760" y="5460"/>
                </a:lnTo>
                <a:lnTo>
                  <a:pt x="10766" y="5454"/>
                </a:lnTo>
                <a:lnTo>
                  <a:pt x="10770" y="5448"/>
                </a:lnTo>
                <a:lnTo>
                  <a:pt x="10770" y="5446"/>
                </a:lnTo>
                <a:lnTo>
                  <a:pt x="10770" y="5444"/>
                </a:lnTo>
                <a:lnTo>
                  <a:pt x="10764" y="5440"/>
                </a:lnTo>
                <a:lnTo>
                  <a:pt x="10758" y="5434"/>
                </a:lnTo>
                <a:lnTo>
                  <a:pt x="10754" y="5432"/>
                </a:lnTo>
                <a:lnTo>
                  <a:pt x="10752" y="5432"/>
                </a:lnTo>
                <a:lnTo>
                  <a:pt x="10748" y="5434"/>
                </a:lnTo>
                <a:lnTo>
                  <a:pt x="10742" y="5436"/>
                </a:lnTo>
                <a:lnTo>
                  <a:pt x="10738" y="5436"/>
                </a:lnTo>
                <a:lnTo>
                  <a:pt x="10734" y="5436"/>
                </a:lnTo>
                <a:lnTo>
                  <a:pt x="10726" y="5432"/>
                </a:lnTo>
                <a:lnTo>
                  <a:pt x="10724" y="5434"/>
                </a:lnTo>
                <a:lnTo>
                  <a:pt x="10722" y="5434"/>
                </a:lnTo>
                <a:lnTo>
                  <a:pt x="10724" y="5440"/>
                </a:lnTo>
                <a:lnTo>
                  <a:pt x="10726" y="5446"/>
                </a:lnTo>
                <a:lnTo>
                  <a:pt x="10728" y="5448"/>
                </a:lnTo>
                <a:lnTo>
                  <a:pt x="10732" y="5448"/>
                </a:lnTo>
                <a:lnTo>
                  <a:pt x="10738" y="5450"/>
                </a:lnTo>
                <a:lnTo>
                  <a:pt x="10744" y="5456"/>
                </a:lnTo>
                <a:lnTo>
                  <a:pt x="10748" y="5462"/>
                </a:lnTo>
                <a:lnTo>
                  <a:pt x="10748" y="5466"/>
                </a:lnTo>
                <a:lnTo>
                  <a:pt x="10748" y="5468"/>
                </a:lnTo>
                <a:lnTo>
                  <a:pt x="10750" y="5470"/>
                </a:lnTo>
                <a:close/>
                <a:moveTo>
                  <a:pt x="10784" y="5464"/>
                </a:moveTo>
                <a:lnTo>
                  <a:pt x="10784" y="5464"/>
                </a:lnTo>
                <a:lnTo>
                  <a:pt x="10778" y="5466"/>
                </a:lnTo>
                <a:lnTo>
                  <a:pt x="10778" y="5468"/>
                </a:lnTo>
                <a:lnTo>
                  <a:pt x="10782" y="5472"/>
                </a:lnTo>
                <a:lnTo>
                  <a:pt x="10792" y="5474"/>
                </a:lnTo>
                <a:lnTo>
                  <a:pt x="10802" y="5474"/>
                </a:lnTo>
                <a:lnTo>
                  <a:pt x="10804" y="5472"/>
                </a:lnTo>
                <a:lnTo>
                  <a:pt x="10806" y="5470"/>
                </a:lnTo>
                <a:lnTo>
                  <a:pt x="10806" y="5466"/>
                </a:lnTo>
                <a:lnTo>
                  <a:pt x="10810" y="5456"/>
                </a:lnTo>
                <a:lnTo>
                  <a:pt x="10812" y="5448"/>
                </a:lnTo>
                <a:lnTo>
                  <a:pt x="10814" y="5444"/>
                </a:lnTo>
                <a:lnTo>
                  <a:pt x="10810" y="5442"/>
                </a:lnTo>
                <a:lnTo>
                  <a:pt x="10804" y="5440"/>
                </a:lnTo>
                <a:lnTo>
                  <a:pt x="10800" y="5440"/>
                </a:lnTo>
                <a:lnTo>
                  <a:pt x="10796" y="5440"/>
                </a:lnTo>
                <a:lnTo>
                  <a:pt x="10790" y="5442"/>
                </a:lnTo>
                <a:lnTo>
                  <a:pt x="10786" y="5448"/>
                </a:lnTo>
                <a:lnTo>
                  <a:pt x="10784" y="5452"/>
                </a:lnTo>
                <a:lnTo>
                  <a:pt x="10786" y="5460"/>
                </a:lnTo>
                <a:lnTo>
                  <a:pt x="10784" y="5464"/>
                </a:lnTo>
                <a:close/>
                <a:moveTo>
                  <a:pt x="10826" y="5482"/>
                </a:moveTo>
                <a:lnTo>
                  <a:pt x="10826" y="5482"/>
                </a:lnTo>
                <a:lnTo>
                  <a:pt x="10836" y="5480"/>
                </a:lnTo>
                <a:lnTo>
                  <a:pt x="10848" y="5476"/>
                </a:lnTo>
                <a:lnTo>
                  <a:pt x="10860" y="5472"/>
                </a:lnTo>
                <a:lnTo>
                  <a:pt x="10866" y="5472"/>
                </a:lnTo>
                <a:lnTo>
                  <a:pt x="10872" y="5470"/>
                </a:lnTo>
                <a:lnTo>
                  <a:pt x="10874" y="5468"/>
                </a:lnTo>
                <a:lnTo>
                  <a:pt x="10878" y="5466"/>
                </a:lnTo>
                <a:lnTo>
                  <a:pt x="10878" y="5468"/>
                </a:lnTo>
                <a:lnTo>
                  <a:pt x="10880" y="5470"/>
                </a:lnTo>
                <a:lnTo>
                  <a:pt x="10884" y="5470"/>
                </a:lnTo>
                <a:lnTo>
                  <a:pt x="10888" y="5468"/>
                </a:lnTo>
                <a:lnTo>
                  <a:pt x="10892" y="5470"/>
                </a:lnTo>
                <a:lnTo>
                  <a:pt x="10902" y="5472"/>
                </a:lnTo>
                <a:lnTo>
                  <a:pt x="10904" y="5470"/>
                </a:lnTo>
                <a:lnTo>
                  <a:pt x="10902" y="5468"/>
                </a:lnTo>
                <a:lnTo>
                  <a:pt x="10896" y="5466"/>
                </a:lnTo>
                <a:lnTo>
                  <a:pt x="10894" y="5464"/>
                </a:lnTo>
                <a:lnTo>
                  <a:pt x="10896" y="5462"/>
                </a:lnTo>
                <a:lnTo>
                  <a:pt x="10900" y="5462"/>
                </a:lnTo>
                <a:lnTo>
                  <a:pt x="10908" y="5466"/>
                </a:lnTo>
                <a:lnTo>
                  <a:pt x="10910" y="5464"/>
                </a:lnTo>
                <a:lnTo>
                  <a:pt x="10912" y="5462"/>
                </a:lnTo>
                <a:lnTo>
                  <a:pt x="10910" y="5458"/>
                </a:lnTo>
                <a:lnTo>
                  <a:pt x="10908" y="5450"/>
                </a:lnTo>
                <a:lnTo>
                  <a:pt x="10902" y="5444"/>
                </a:lnTo>
                <a:lnTo>
                  <a:pt x="10900" y="5442"/>
                </a:lnTo>
                <a:lnTo>
                  <a:pt x="10896" y="5444"/>
                </a:lnTo>
                <a:lnTo>
                  <a:pt x="10894" y="5444"/>
                </a:lnTo>
                <a:lnTo>
                  <a:pt x="10892" y="5444"/>
                </a:lnTo>
                <a:lnTo>
                  <a:pt x="10888" y="5442"/>
                </a:lnTo>
                <a:lnTo>
                  <a:pt x="10886" y="5440"/>
                </a:lnTo>
                <a:lnTo>
                  <a:pt x="10884" y="5440"/>
                </a:lnTo>
                <a:lnTo>
                  <a:pt x="10880" y="5442"/>
                </a:lnTo>
                <a:lnTo>
                  <a:pt x="10878" y="5444"/>
                </a:lnTo>
                <a:lnTo>
                  <a:pt x="10874" y="5444"/>
                </a:lnTo>
                <a:lnTo>
                  <a:pt x="10870" y="5440"/>
                </a:lnTo>
                <a:lnTo>
                  <a:pt x="10866" y="5434"/>
                </a:lnTo>
                <a:lnTo>
                  <a:pt x="10862" y="5434"/>
                </a:lnTo>
                <a:lnTo>
                  <a:pt x="10858" y="5434"/>
                </a:lnTo>
                <a:lnTo>
                  <a:pt x="10854" y="5434"/>
                </a:lnTo>
                <a:lnTo>
                  <a:pt x="10852" y="5436"/>
                </a:lnTo>
                <a:lnTo>
                  <a:pt x="10852" y="5440"/>
                </a:lnTo>
                <a:lnTo>
                  <a:pt x="10854" y="5444"/>
                </a:lnTo>
                <a:lnTo>
                  <a:pt x="10858" y="5450"/>
                </a:lnTo>
                <a:lnTo>
                  <a:pt x="10862" y="5450"/>
                </a:lnTo>
                <a:lnTo>
                  <a:pt x="10866" y="5452"/>
                </a:lnTo>
                <a:lnTo>
                  <a:pt x="10872" y="5454"/>
                </a:lnTo>
                <a:lnTo>
                  <a:pt x="10874" y="5458"/>
                </a:lnTo>
                <a:lnTo>
                  <a:pt x="10874" y="5460"/>
                </a:lnTo>
                <a:lnTo>
                  <a:pt x="10870" y="5460"/>
                </a:lnTo>
                <a:lnTo>
                  <a:pt x="10864" y="5460"/>
                </a:lnTo>
                <a:lnTo>
                  <a:pt x="10862" y="5462"/>
                </a:lnTo>
                <a:lnTo>
                  <a:pt x="10858" y="5464"/>
                </a:lnTo>
                <a:lnTo>
                  <a:pt x="10854" y="5460"/>
                </a:lnTo>
                <a:lnTo>
                  <a:pt x="10848" y="5452"/>
                </a:lnTo>
                <a:lnTo>
                  <a:pt x="10846" y="5450"/>
                </a:lnTo>
                <a:lnTo>
                  <a:pt x="10842" y="5450"/>
                </a:lnTo>
                <a:lnTo>
                  <a:pt x="10838" y="5450"/>
                </a:lnTo>
                <a:lnTo>
                  <a:pt x="10832" y="5448"/>
                </a:lnTo>
                <a:lnTo>
                  <a:pt x="10828" y="5446"/>
                </a:lnTo>
                <a:lnTo>
                  <a:pt x="10826" y="5446"/>
                </a:lnTo>
                <a:lnTo>
                  <a:pt x="10824" y="5448"/>
                </a:lnTo>
                <a:lnTo>
                  <a:pt x="10820" y="5452"/>
                </a:lnTo>
                <a:lnTo>
                  <a:pt x="10818" y="5456"/>
                </a:lnTo>
                <a:lnTo>
                  <a:pt x="10814" y="5458"/>
                </a:lnTo>
                <a:lnTo>
                  <a:pt x="10814" y="5464"/>
                </a:lnTo>
                <a:lnTo>
                  <a:pt x="10814" y="5470"/>
                </a:lnTo>
                <a:lnTo>
                  <a:pt x="10814" y="5474"/>
                </a:lnTo>
                <a:lnTo>
                  <a:pt x="10814" y="5476"/>
                </a:lnTo>
                <a:lnTo>
                  <a:pt x="10816" y="5480"/>
                </a:lnTo>
                <a:lnTo>
                  <a:pt x="10826" y="5482"/>
                </a:lnTo>
                <a:close/>
                <a:moveTo>
                  <a:pt x="10994" y="5474"/>
                </a:moveTo>
                <a:lnTo>
                  <a:pt x="10994" y="5474"/>
                </a:lnTo>
                <a:lnTo>
                  <a:pt x="10996" y="5474"/>
                </a:lnTo>
                <a:lnTo>
                  <a:pt x="10998" y="5472"/>
                </a:lnTo>
                <a:lnTo>
                  <a:pt x="11000" y="5470"/>
                </a:lnTo>
                <a:lnTo>
                  <a:pt x="11008" y="5470"/>
                </a:lnTo>
                <a:lnTo>
                  <a:pt x="11012" y="5472"/>
                </a:lnTo>
                <a:lnTo>
                  <a:pt x="11016" y="5472"/>
                </a:lnTo>
                <a:lnTo>
                  <a:pt x="11022" y="5470"/>
                </a:lnTo>
                <a:lnTo>
                  <a:pt x="11028" y="5466"/>
                </a:lnTo>
                <a:lnTo>
                  <a:pt x="11032" y="5466"/>
                </a:lnTo>
                <a:lnTo>
                  <a:pt x="11038" y="5466"/>
                </a:lnTo>
                <a:lnTo>
                  <a:pt x="11046" y="5462"/>
                </a:lnTo>
                <a:lnTo>
                  <a:pt x="11054" y="5458"/>
                </a:lnTo>
                <a:lnTo>
                  <a:pt x="11058" y="5456"/>
                </a:lnTo>
                <a:lnTo>
                  <a:pt x="11058" y="5454"/>
                </a:lnTo>
                <a:lnTo>
                  <a:pt x="11058" y="5450"/>
                </a:lnTo>
                <a:lnTo>
                  <a:pt x="11062" y="5448"/>
                </a:lnTo>
                <a:lnTo>
                  <a:pt x="11064" y="5444"/>
                </a:lnTo>
                <a:lnTo>
                  <a:pt x="11064" y="5436"/>
                </a:lnTo>
                <a:lnTo>
                  <a:pt x="11062" y="5434"/>
                </a:lnTo>
                <a:lnTo>
                  <a:pt x="11060" y="5432"/>
                </a:lnTo>
                <a:lnTo>
                  <a:pt x="11056" y="5434"/>
                </a:lnTo>
                <a:lnTo>
                  <a:pt x="11054" y="5438"/>
                </a:lnTo>
                <a:lnTo>
                  <a:pt x="11056" y="5440"/>
                </a:lnTo>
                <a:lnTo>
                  <a:pt x="11058" y="5440"/>
                </a:lnTo>
                <a:lnTo>
                  <a:pt x="11058" y="5442"/>
                </a:lnTo>
                <a:lnTo>
                  <a:pt x="11056" y="5444"/>
                </a:lnTo>
                <a:lnTo>
                  <a:pt x="11050" y="5448"/>
                </a:lnTo>
                <a:lnTo>
                  <a:pt x="11044" y="5452"/>
                </a:lnTo>
                <a:lnTo>
                  <a:pt x="11044" y="5454"/>
                </a:lnTo>
                <a:lnTo>
                  <a:pt x="11044" y="5456"/>
                </a:lnTo>
                <a:lnTo>
                  <a:pt x="11040" y="5460"/>
                </a:lnTo>
                <a:lnTo>
                  <a:pt x="11036" y="5460"/>
                </a:lnTo>
                <a:lnTo>
                  <a:pt x="11034" y="5458"/>
                </a:lnTo>
                <a:lnTo>
                  <a:pt x="11030" y="5454"/>
                </a:lnTo>
                <a:lnTo>
                  <a:pt x="11026" y="5450"/>
                </a:lnTo>
                <a:lnTo>
                  <a:pt x="11024" y="5450"/>
                </a:lnTo>
                <a:lnTo>
                  <a:pt x="11020" y="5450"/>
                </a:lnTo>
                <a:lnTo>
                  <a:pt x="11016" y="5454"/>
                </a:lnTo>
                <a:lnTo>
                  <a:pt x="11012" y="5454"/>
                </a:lnTo>
                <a:lnTo>
                  <a:pt x="11010" y="5454"/>
                </a:lnTo>
                <a:lnTo>
                  <a:pt x="11006" y="5456"/>
                </a:lnTo>
                <a:lnTo>
                  <a:pt x="11002" y="5456"/>
                </a:lnTo>
                <a:lnTo>
                  <a:pt x="11000" y="5456"/>
                </a:lnTo>
                <a:lnTo>
                  <a:pt x="10994" y="5452"/>
                </a:lnTo>
                <a:lnTo>
                  <a:pt x="10988" y="5448"/>
                </a:lnTo>
                <a:lnTo>
                  <a:pt x="10980" y="5446"/>
                </a:lnTo>
                <a:lnTo>
                  <a:pt x="10966" y="5440"/>
                </a:lnTo>
                <a:lnTo>
                  <a:pt x="10956" y="5440"/>
                </a:lnTo>
                <a:lnTo>
                  <a:pt x="10952" y="5442"/>
                </a:lnTo>
                <a:lnTo>
                  <a:pt x="10948" y="5446"/>
                </a:lnTo>
                <a:lnTo>
                  <a:pt x="10944" y="5448"/>
                </a:lnTo>
                <a:lnTo>
                  <a:pt x="10940" y="5452"/>
                </a:lnTo>
                <a:lnTo>
                  <a:pt x="10936" y="5454"/>
                </a:lnTo>
                <a:lnTo>
                  <a:pt x="10936" y="5462"/>
                </a:lnTo>
                <a:lnTo>
                  <a:pt x="10938" y="5470"/>
                </a:lnTo>
                <a:lnTo>
                  <a:pt x="10940" y="5470"/>
                </a:lnTo>
                <a:lnTo>
                  <a:pt x="10944" y="5468"/>
                </a:lnTo>
                <a:lnTo>
                  <a:pt x="10950" y="5468"/>
                </a:lnTo>
                <a:lnTo>
                  <a:pt x="10966" y="5470"/>
                </a:lnTo>
                <a:lnTo>
                  <a:pt x="10974" y="5470"/>
                </a:lnTo>
                <a:lnTo>
                  <a:pt x="10980" y="5474"/>
                </a:lnTo>
                <a:lnTo>
                  <a:pt x="10984" y="5476"/>
                </a:lnTo>
                <a:lnTo>
                  <a:pt x="10988" y="5476"/>
                </a:lnTo>
                <a:lnTo>
                  <a:pt x="10990" y="5474"/>
                </a:lnTo>
                <a:lnTo>
                  <a:pt x="10994" y="5474"/>
                </a:lnTo>
                <a:close/>
                <a:moveTo>
                  <a:pt x="10934" y="5522"/>
                </a:moveTo>
                <a:lnTo>
                  <a:pt x="10934" y="5522"/>
                </a:lnTo>
                <a:lnTo>
                  <a:pt x="10942" y="5528"/>
                </a:lnTo>
                <a:lnTo>
                  <a:pt x="10946" y="5534"/>
                </a:lnTo>
                <a:lnTo>
                  <a:pt x="10950" y="5538"/>
                </a:lnTo>
                <a:lnTo>
                  <a:pt x="10952" y="5538"/>
                </a:lnTo>
                <a:lnTo>
                  <a:pt x="10956" y="5540"/>
                </a:lnTo>
                <a:lnTo>
                  <a:pt x="10958" y="5540"/>
                </a:lnTo>
                <a:lnTo>
                  <a:pt x="10962" y="5542"/>
                </a:lnTo>
                <a:lnTo>
                  <a:pt x="10964" y="5540"/>
                </a:lnTo>
                <a:lnTo>
                  <a:pt x="10966" y="5538"/>
                </a:lnTo>
                <a:lnTo>
                  <a:pt x="10968" y="5536"/>
                </a:lnTo>
                <a:lnTo>
                  <a:pt x="10970" y="5536"/>
                </a:lnTo>
                <a:lnTo>
                  <a:pt x="10974" y="5532"/>
                </a:lnTo>
                <a:lnTo>
                  <a:pt x="10974" y="5530"/>
                </a:lnTo>
                <a:lnTo>
                  <a:pt x="10974" y="5526"/>
                </a:lnTo>
                <a:lnTo>
                  <a:pt x="10970" y="5518"/>
                </a:lnTo>
                <a:lnTo>
                  <a:pt x="10964" y="5512"/>
                </a:lnTo>
                <a:lnTo>
                  <a:pt x="10958" y="5508"/>
                </a:lnTo>
                <a:lnTo>
                  <a:pt x="10956" y="5508"/>
                </a:lnTo>
                <a:lnTo>
                  <a:pt x="10954" y="5506"/>
                </a:lnTo>
                <a:lnTo>
                  <a:pt x="10952" y="5502"/>
                </a:lnTo>
                <a:lnTo>
                  <a:pt x="10948" y="5498"/>
                </a:lnTo>
                <a:lnTo>
                  <a:pt x="10942" y="5494"/>
                </a:lnTo>
                <a:lnTo>
                  <a:pt x="10938" y="5494"/>
                </a:lnTo>
                <a:lnTo>
                  <a:pt x="10934" y="5494"/>
                </a:lnTo>
                <a:lnTo>
                  <a:pt x="10930" y="5494"/>
                </a:lnTo>
                <a:lnTo>
                  <a:pt x="10924" y="5494"/>
                </a:lnTo>
                <a:lnTo>
                  <a:pt x="10914" y="5494"/>
                </a:lnTo>
                <a:lnTo>
                  <a:pt x="10910" y="5496"/>
                </a:lnTo>
                <a:lnTo>
                  <a:pt x="10906" y="5498"/>
                </a:lnTo>
                <a:lnTo>
                  <a:pt x="10902" y="5500"/>
                </a:lnTo>
                <a:lnTo>
                  <a:pt x="10902" y="5506"/>
                </a:lnTo>
                <a:lnTo>
                  <a:pt x="10902" y="5508"/>
                </a:lnTo>
                <a:lnTo>
                  <a:pt x="10906" y="5512"/>
                </a:lnTo>
                <a:lnTo>
                  <a:pt x="10914" y="5514"/>
                </a:lnTo>
                <a:lnTo>
                  <a:pt x="10924" y="5518"/>
                </a:lnTo>
                <a:lnTo>
                  <a:pt x="10934" y="5522"/>
                </a:lnTo>
                <a:close/>
                <a:moveTo>
                  <a:pt x="11090" y="5546"/>
                </a:moveTo>
                <a:lnTo>
                  <a:pt x="11090" y="5546"/>
                </a:lnTo>
                <a:lnTo>
                  <a:pt x="11094" y="5544"/>
                </a:lnTo>
                <a:lnTo>
                  <a:pt x="11098" y="5544"/>
                </a:lnTo>
                <a:lnTo>
                  <a:pt x="11104" y="5540"/>
                </a:lnTo>
                <a:lnTo>
                  <a:pt x="11108" y="5536"/>
                </a:lnTo>
                <a:lnTo>
                  <a:pt x="11112" y="5534"/>
                </a:lnTo>
                <a:lnTo>
                  <a:pt x="11114" y="5534"/>
                </a:lnTo>
                <a:lnTo>
                  <a:pt x="11118" y="5536"/>
                </a:lnTo>
                <a:lnTo>
                  <a:pt x="11122" y="5534"/>
                </a:lnTo>
                <a:lnTo>
                  <a:pt x="11134" y="5520"/>
                </a:lnTo>
                <a:lnTo>
                  <a:pt x="11140" y="5512"/>
                </a:lnTo>
                <a:lnTo>
                  <a:pt x="11144" y="5506"/>
                </a:lnTo>
                <a:lnTo>
                  <a:pt x="11148" y="5500"/>
                </a:lnTo>
                <a:lnTo>
                  <a:pt x="11156" y="5494"/>
                </a:lnTo>
                <a:lnTo>
                  <a:pt x="11168" y="5488"/>
                </a:lnTo>
                <a:lnTo>
                  <a:pt x="11176" y="5484"/>
                </a:lnTo>
                <a:lnTo>
                  <a:pt x="11182" y="5484"/>
                </a:lnTo>
                <a:lnTo>
                  <a:pt x="11188" y="5480"/>
                </a:lnTo>
                <a:lnTo>
                  <a:pt x="11192" y="5476"/>
                </a:lnTo>
                <a:lnTo>
                  <a:pt x="11196" y="5476"/>
                </a:lnTo>
                <a:lnTo>
                  <a:pt x="11202" y="5476"/>
                </a:lnTo>
                <a:lnTo>
                  <a:pt x="11206" y="5470"/>
                </a:lnTo>
                <a:lnTo>
                  <a:pt x="11212" y="5466"/>
                </a:lnTo>
                <a:lnTo>
                  <a:pt x="11218" y="5464"/>
                </a:lnTo>
                <a:lnTo>
                  <a:pt x="11222" y="5464"/>
                </a:lnTo>
                <a:lnTo>
                  <a:pt x="11228" y="5460"/>
                </a:lnTo>
                <a:lnTo>
                  <a:pt x="11236" y="5450"/>
                </a:lnTo>
                <a:lnTo>
                  <a:pt x="11238" y="5448"/>
                </a:lnTo>
                <a:lnTo>
                  <a:pt x="11232" y="5444"/>
                </a:lnTo>
                <a:lnTo>
                  <a:pt x="11230" y="5444"/>
                </a:lnTo>
                <a:lnTo>
                  <a:pt x="11226" y="5444"/>
                </a:lnTo>
                <a:lnTo>
                  <a:pt x="11218" y="5446"/>
                </a:lnTo>
                <a:lnTo>
                  <a:pt x="11210" y="5450"/>
                </a:lnTo>
                <a:lnTo>
                  <a:pt x="11204" y="5450"/>
                </a:lnTo>
                <a:lnTo>
                  <a:pt x="11200" y="5450"/>
                </a:lnTo>
                <a:lnTo>
                  <a:pt x="11194" y="5452"/>
                </a:lnTo>
                <a:lnTo>
                  <a:pt x="11188" y="5454"/>
                </a:lnTo>
                <a:lnTo>
                  <a:pt x="11184" y="5454"/>
                </a:lnTo>
                <a:lnTo>
                  <a:pt x="11180" y="5452"/>
                </a:lnTo>
                <a:lnTo>
                  <a:pt x="11176" y="5452"/>
                </a:lnTo>
                <a:lnTo>
                  <a:pt x="11158" y="5458"/>
                </a:lnTo>
                <a:lnTo>
                  <a:pt x="11150" y="5460"/>
                </a:lnTo>
                <a:lnTo>
                  <a:pt x="11146" y="5466"/>
                </a:lnTo>
                <a:lnTo>
                  <a:pt x="11144" y="5470"/>
                </a:lnTo>
                <a:lnTo>
                  <a:pt x="11138" y="5478"/>
                </a:lnTo>
                <a:lnTo>
                  <a:pt x="11128" y="5484"/>
                </a:lnTo>
                <a:lnTo>
                  <a:pt x="11122" y="5486"/>
                </a:lnTo>
                <a:lnTo>
                  <a:pt x="11114" y="5488"/>
                </a:lnTo>
                <a:lnTo>
                  <a:pt x="11104" y="5496"/>
                </a:lnTo>
                <a:lnTo>
                  <a:pt x="11094" y="5504"/>
                </a:lnTo>
                <a:lnTo>
                  <a:pt x="11090" y="5510"/>
                </a:lnTo>
                <a:lnTo>
                  <a:pt x="11088" y="5522"/>
                </a:lnTo>
                <a:lnTo>
                  <a:pt x="11088" y="5524"/>
                </a:lnTo>
                <a:lnTo>
                  <a:pt x="11088" y="5526"/>
                </a:lnTo>
                <a:lnTo>
                  <a:pt x="11092" y="5528"/>
                </a:lnTo>
                <a:lnTo>
                  <a:pt x="11094" y="5530"/>
                </a:lnTo>
                <a:lnTo>
                  <a:pt x="11092" y="5532"/>
                </a:lnTo>
                <a:lnTo>
                  <a:pt x="11086" y="5536"/>
                </a:lnTo>
                <a:lnTo>
                  <a:pt x="11082" y="5540"/>
                </a:lnTo>
                <a:lnTo>
                  <a:pt x="11082" y="5542"/>
                </a:lnTo>
                <a:lnTo>
                  <a:pt x="11090" y="5546"/>
                </a:lnTo>
                <a:close/>
                <a:moveTo>
                  <a:pt x="11218" y="5414"/>
                </a:moveTo>
                <a:lnTo>
                  <a:pt x="11218" y="5414"/>
                </a:lnTo>
                <a:lnTo>
                  <a:pt x="11218" y="5412"/>
                </a:lnTo>
                <a:lnTo>
                  <a:pt x="11214" y="5410"/>
                </a:lnTo>
                <a:lnTo>
                  <a:pt x="11202" y="5410"/>
                </a:lnTo>
                <a:lnTo>
                  <a:pt x="11190" y="5414"/>
                </a:lnTo>
                <a:lnTo>
                  <a:pt x="11184" y="5416"/>
                </a:lnTo>
                <a:lnTo>
                  <a:pt x="11180" y="5420"/>
                </a:lnTo>
                <a:lnTo>
                  <a:pt x="11178" y="5422"/>
                </a:lnTo>
                <a:lnTo>
                  <a:pt x="11180" y="5424"/>
                </a:lnTo>
                <a:lnTo>
                  <a:pt x="11194" y="5424"/>
                </a:lnTo>
                <a:lnTo>
                  <a:pt x="11210" y="5418"/>
                </a:lnTo>
                <a:lnTo>
                  <a:pt x="11216" y="5416"/>
                </a:lnTo>
                <a:lnTo>
                  <a:pt x="11218" y="5414"/>
                </a:lnTo>
                <a:close/>
                <a:moveTo>
                  <a:pt x="9966" y="4902"/>
                </a:moveTo>
                <a:lnTo>
                  <a:pt x="9966" y="4902"/>
                </a:lnTo>
                <a:lnTo>
                  <a:pt x="9966" y="4906"/>
                </a:lnTo>
                <a:lnTo>
                  <a:pt x="9968" y="4910"/>
                </a:lnTo>
                <a:lnTo>
                  <a:pt x="9972" y="4914"/>
                </a:lnTo>
                <a:lnTo>
                  <a:pt x="9980" y="4918"/>
                </a:lnTo>
                <a:lnTo>
                  <a:pt x="9990" y="4928"/>
                </a:lnTo>
                <a:lnTo>
                  <a:pt x="9994" y="4928"/>
                </a:lnTo>
                <a:lnTo>
                  <a:pt x="9994" y="4926"/>
                </a:lnTo>
                <a:lnTo>
                  <a:pt x="9990" y="4916"/>
                </a:lnTo>
                <a:lnTo>
                  <a:pt x="9982" y="4906"/>
                </a:lnTo>
                <a:lnTo>
                  <a:pt x="9972" y="4900"/>
                </a:lnTo>
                <a:lnTo>
                  <a:pt x="9970" y="4900"/>
                </a:lnTo>
                <a:lnTo>
                  <a:pt x="9966" y="4902"/>
                </a:lnTo>
                <a:close/>
                <a:moveTo>
                  <a:pt x="10026" y="4966"/>
                </a:moveTo>
                <a:lnTo>
                  <a:pt x="10026" y="4966"/>
                </a:lnTo>
                <a:lnTo>
                  <a:pt x="10022" y="4968"/>
                </a:lnTo>
                <a:lnTo>
                  <a:pt x="10022" y="4970"/>
                </a:lnTo>
                <a:lnTo>
                  <a:pt x="10026" y="4980"/>
                </a:lnTo>
                <a:lnTo>
                  <a:pt x="10044" y="5006"/>
                </a:lnTo>
                <a:lnTo>
                  <a:pt x="10046" y="5010"/>
                </a:lnTo>
                <a:lnTo>
                  <a:pt x="10050" y="5012"/>
                </a:lnTo>
                <a:lnTo>
                  <a:pt x="10052" y="5008"/>
                </a:lnTo>
                <a:lnTo>
                  <a:pt x="10054" y="5004"/>
                </a:lnTo>
                <a:lnTo>
                  <a:pt x="10054" y="4994"/>
                </a:lnTo>
                <a:lnTo>
                  <a:pt x="10052" y="4988"/>
                </a:lnTo>
                <a:lnTo>
                  <a:pt x="10050" y="4984"/>
                </a:lnTo>
                <a:lnTo>
                  <a:pt x="10044" y="4978"/>
                </a:lnTo>
                <a:lnTo>
                  <a:pt x="10038" y="4972"/>
                </a:lnTo>
                <a:lnTo>
                  <a:pt x="10032" y="4966"/>
                </a:lnTo>
                <a:lnTo>
                  <a:pt x="10030" y="4966"/>
                </a:lnTo>
                <a:lnTo>
                  <a:pt x="10026" y="4966"/>
                </a:lnTo>
                <a:close/>
                <a:moveTo>
                  <a:pt x="10084" y="5086"/>
                </a:moveTo>
                <a:lnTo>
                  <a:pt x="10084" y="5086"/>
                </a:lnTo>
                <a:lnTo>
                  <a:pt x="10080" y="5090"/>
                </a:lnTo>
                <a:lnTo>
                  <a:pt x="10080" y="5096"/>
                </a:lnTo>
                <a:lnTo>
                  <a:pt x="10082" y="5102"/>
                </a:lnTo>
                <a:lnTo>
                  <a:pt x="10086" y="5110"/>
                </a:lnTo>
                <a:lnTo>
                  <a:pt x="10098" y="5120"/>
                </a:lnTo>
                <a:lnTo>
                  <a:pt x="10102" y="5122"/>
                </a:lnTo>
                <a:lnTo>
                  <a:pt x="10106" y="5122"/>
                </a:lnTo>
                <a:lnTo>
                  <a:pt x="10108" y="5120"/>
                </a:lnTo>
                <a:lnTo>
                  <a:pt x="10108" y="5114"/>
                </a:lnTo>
                <a:lnTo>
                  <a:pt x="10102" y="5100"/>
                </a:lnTo>
                <a:lnTo>
                  <a:pt x="10098" y="5092"/>
                </a:lnTo>
                <a:lnTo>
                  <a:pt x="10092" y="5088"/>
                </a:lnTo>
                <a:lnTo>
                  <a:pt x="10088" y="5084"/>
                </a:lnTo>
                <a:lnTo>
                  <a:pt x="10084" y="5086"/>
                </a:lnTo>
                <a:close/>
                <a:moveTo>
                  <a:pt x="10070" y="5066"/>
                </a:moveTo>
                <a:lnTo>
                  <a:pt x="10070" y="5066"/>
                </a:lnTo>
                <a:lnTo>
                  <a:pt x="10072" y="5066"/>
                </a:lnTo>
                <a:lnTo>
                  <a:pt x="10074" y="5066"/>
                </a:lnTo>
                <a:lnTo>
                  <a:pt x="10076" y="5060"/>
                </a:lnTo>
                <a:lnTo>
                  <a:pt x="10076" y="5054"/>
                </a:lnTo>
                <a:lnTo>
                  <a:pt x="10074" y="5050"/>
                </a:lnTo>
                <a:lnTo>
                  <a:pt x="10072" y="5048"/>
                </a:lnTo>
                <a:lnTo>
                  <a:pt x="10070" y="5048"/>
                </a:lnTo>
                <a:lnTo>
                  <a:pt x="10068" y="5054"/>
                </a:lnTo>
                <a:lnTo>
                  <a:pt x="10068" y="5060"/>
                </a:lnTo>
                <a:lnTo>
                  <a:pt x="10068" y="5062"/>
                </a:lnTo>
                <a:lnTo>
                  <a:pt x="10070" y="5066"/>
                </a:lnTo>
                <a:close/>
                <a:moveTo>
                  <a:pt x="11590" y="5128"/>
                </a:moveTo>
                <a:lnTo>
                  <a:pt x="11590" y="5128"/>
                </a:lnTo>
                <a:lnTo>
                  <a:pt x="11592" y="5130"/>
                </a:lnTo>
                <a:lnTo>
                  <a:pt x="11598" y="5130"/>
                </a:lnTo>
                <a:lnTo>
                  <a:pt x="11618" y="5128"/>
                </a:lnTo>
                <a:lnTo>
                  <a:pt x="11628" y="5124"/>
                </a:lnTo>
                <a:lnTo>
                  <a:pt x="11628" y="5122"/>
                </a:lnTo>
                <a:lnTo>
                  <a:pt x="11624" y="5122"/>
                </a:lnTo>
                <a:lnTo>
                  <a:pt x="11590" y="5118"/>
                </a:lnTo>
                <a:lnTo>
                  <a:pt x="11576" y="5116"/>
                </a:lnTo>
                <a:lnTo>
                  <a:pt x="11572" y="5116"/>
                </a:lnTo>
                <a:lnTo>
                  <a:pt x="11578" y="5120"/>
                </a:lnTo>
                <a:lnTo>
                  <a:pt x="11590" y="5128"/>
                </a:lnTo>
                <a:close/>
                <a:moveTo>
                  <a:pt x="11600" y="5086"/>
                </a:moveTo>
                <a:lnTo>
                  <a:pt x="11600" y="5086"/>
                </a:lnTo>
                <a:lnTo>
                  <a:pt x="11594" y="5082"/>
                </a:lnTo>
                <a:lnTo>
                  <a:pt x="11592" y="5078"/>
                </a:lnTo>
                <a:lnTo>
                  <a:pt x="11586" y="5074"/>
                </a:lnTo>
                <a:lnTo>
                  <a:pt x="11576" y="5070"/>
                </a:lnTo>
                <a:lnTo>
                  <a:pt x="11566" y="5068"/>
                </a:lnTo>
                <a:lnTo>
                  <a:pt x="11566" y="5070"/>
                </a:lnTo>
                <a:lnTo>
                  <a:pt x="11566" y="5072"/>
                </a:lnTo>
                <a:lnTo>
                  <a:pt x="11572" y="5078"/>
                </a:lnTo>
                <a:lnTo>
                  <a:pt x="11580" y="5082"/>
                </a:lnTo>
                <a:lnTo>
                  <a:pt x="11582" y="5084"/>
                </a:lnTo>
                <a:lnTo>
                  <a:pt x="11584" y="5088"/>
                </a:lnTo>
                <a:lnTo>
                  <a:pt x="11584" y="5092"/>
                </a:lnTo>
                <a:lnTo>
                  <a:pt x="11586" y="5094"/>
                </a:lnTo>
                <a:lnTo>
                  <a:pt x="11588" y="5096"/>
                </a:lnTo>
                <a:lnTo>
                  <a:pt x="11592" y="5096"/>
                </a:lnTo>
                <a:lnTo>
                  <a:pt x="11600" y="5096"/>
                </a:lnTo>
                <a:lnTo>
                  <a:pt x="11606" y="5094"/>
                </a:lnTo>
                <a:lnTo>
                  <a:pt x="11608" y="5092"/>
                </a:lnTo>
                <a:lnTo>
                  <a:pt x="11606" y="5090"/>
                </a:lnTo>
                <a:lnTo>
                  <a:pt x="11600" y="5086"/>
                </a:lnTo>
                <a:close/>
                <a:moveTo>
                  <a:pt x="11538" y="5324"/>
                </a:moveTo>
                <a:lnTo>
                  <a:pt x="11538" y="5324"/>
                </a:lnTo>
                <a:lnTo>
                  <a:pt x="11536" y="5310"/>
                </a:lnTo>
                <a:lnTo>
                  <a:pt x="11532" y="5304"/>
                </a:lnTo>
                <a:lnTo>
                  <a:pt x="11530" y="5304"/>
                </a:lnTo>
                <a:lnTo>
                  <a:pt x="11528" y="5304"/>
                </a:lnTo>
                <a:lnTo>
                  <a:pt x="11526" y="5310"/>
                </a:lnTo>
                <a:lnTo>
                  <a:pt x="11524" y="5316"/>
                </a:lnTo>
                <a:lnTo>
                  <a:pt x="11520" y="5316"/>
                </a:lnTo>
                <a:lnTo>
                  <a:pt x="11518" y="5316"/>
                </a:lnTo>
                <a:lnTo>
                  <a:pt x="11518" y="5318"/>
                </a:lnTo>
                <a:lnTo>
                  <a:pt x="11518" y="5320"/>
                </a:lnTo>
                <a:lnTo>
                  <a:pt x="11520" y="5320"/>
                </a:lnTo>
                <a:lnTo>
                  <a:pt x="11520" y="5322"/>
                </a:lnTo>
                <a:lnTo>
                  <a:pt x="11520" y="5328"/>
                </a:lnTo>
                <a:lnTo>
                  <a:pt x="11520" y="5334"/>
                </a:lnTo>
                <a:lnTo>
                  <a:pt x="11522" y="5340"/>
                </a:lnTo>
                <a:lnTo>
                  <a:pt x="11530" y="5348"/>
                </a:lnTo>
                <a:lnTo>
                  <a:pt x="11534" y="5348"/>
                </a:lnTo>
                <a:lnTo>
                  <a:pt x="11536" y="5344"/>
                </a:lnTo>
                <a:lnTo>
                  <a:pt x="11538" y="5336"/>
                </a:lnTo>
                <a:lnTo>
                  <a:pt x="11538" y="5324"/>
                </a:lnTo>
                <a:close/>
                <a:moveTo>
                  <a:pt x="11188" y="5150"/>
                </a:moveTo>
                <a:lnTo>
                  <a:pt x="11188" y="5150"/>
                </a:lnTo>
                <a:lnTo>
                  <a:pt x="11186" y="5144"/>
                </a:lnTo>
                <a:lnTo>
                  <a:pt x="11186" y="5138"/>
                </a:lnTo>
                <a:lnTo>
                  <a:pt x="11184" y="5136"/>
                </a:lnTo>
                <a:lnTo>
                  <a:pt x="11182" y="5136"/>
                </a:lnTo>
                <a:lnTo>
                  <a:pt x="11180" y="5138"/>
                </a:lnTo>
                <a:lnTo>
                  <a:pt x="11180" y="5142"/>
                </a:lnTo>
                <a:lnTo>
                  <a:pt x="11184" y="5154"/>
                </a:lnTo>
                <a:lnTo>
                  <a:pt x="11186" y="5160"/>
                </a:lnTo>
                <a:lnTo>
                  <a:pt x="11188" y="5160"/>
                </a:lnTo>
                <a:lnTo>
                  <a:pt x="11188" y="5156"/>
                </a:lnTo>
                <a:lnTo>
                  <a:pt x="11188" y="5150"/>
                </a:lnTo>
                <a:close/>
                <a:moveTo>
                  <a:pt x="11232" y="5052"/>
                </a:moveTo>
                <a:lnTo>
                  <a:pt x="11232" y="5052"/>
                </a:lnTo>
                <a:lnTo>
                  <a:pt x="11232" y="5054"/>
                </a:lnTo>
                <a:lnTo>
                  <a:pt x="11230" y="5060"/>
                </a:lnTo>
                <a:lnTo>
                  <a:pt x="11232" y="5064"/>
                </a:lnTo>
                <a:lnTo>
                  <a:pt x="11234" y="5064"/>
                </a:lnTo>
                <a:lnTo>
                  <a:pt x="11236" y="5062"/>
                </a:lnTo>
                <a:lnTo>
                  <a:pt x="11238" y="5056"/>
                </a:lnTo>
                <a:lnTo>
                  <a:pt x="11236" y="5052"/>
                </a:lnTo>
                <a:lnTo>
                  <a:pt x="11234" y="5052"/>
                </a:lnTo>
                <a:lnTo>
                  <a:pt x="11232" y="5052"/>
                </a:lnTo>
                <a:close/>
                <a:moveTo>
                  <a:pt x="11262" y="5078"/>
                </a:moveTo>
                <a:lnTo>
                  <a:pt x="11262" y="5078"/>
                </a:lnTo>
                <a:lnTo>
                  <a:pt x="11262" y="5076"/>
                </a:lnTo>
                <a:lnTo>
                  <a:pt x="11260" y="5072"/>
                </a:lnTo>
                <a:lnTo>
                  <a:pt x="11256" y="5072"/>
                </a:lnTo>
                <a:lnTo>
                  <a:pt x="11254" y="5076"/>
                </a:lnTo>
                <a:lnTo>
                  <a:pt x="11254" y="5078"/>
                </a:lnTo>
                <a:lnTo>
                  <a:pt x="11256" y="5080"/>
                </a:lnTo>
                <a:lnTo>
                  <a:pt x="11258" y="5080"/>
                </a:lnTo>
                <a:lnTo>
                  <a:pt x="11262" y="5078"/>
                </a:lnTo>
                <a:close/>
                <a:moveTo>
                  <a:pt x="11280" y="5212"/>
                </a:moveTo>
                <a:lnTo>
                  <a:pt x="11280" y="5212"/>
                </a:lnTo>
                <a:lnTo>
                  <a:pt x="11278" y="5210"/>
                </a:lnTo>
                <a:lnTo>
                  <a:pt x="11276" y="5210"/>
                </a:lnTo>
                <a:lnTo>
                  <a:pt x="11270" y="5212"/>
                </a:lnTo>
                <a:lnTo>
                  <a:pt x="11264" y="5218"/>
                </a:lnTo>
                <a:lnTo>
                  <a:pt x="11262" y="5220"/>
                </a:lnTo>
                <a:lnTo>
                  <a:pt x="11264" y="5222"/>
                </a:lnTo>
                <a:lnTo>
                  <a:pt x="11266" y="5222"/>
                </a:lnTo>
                <a:lnTo>
                  <a:pt x="11272" y="5222"/>
                </a:lnTo>
                <a:lnTo>
                  <a:pt x="11276" y="5218"/>
                </a:lnTo>
                <a:lnTo>
                  <a:pt x="11280" y="5212"/>
                </a:lnTo>
                <a:close/>
                <a:moveTo>
                  <a:pt x="11234" y="5078"/>
                </a:moveTo>
                <a:lnTo>
                  <a:pt x="11234" y="5078"/>
                </a:lnTo>
                <a:lnTo>
                  <a:pt x="11238" y="5078"/>
                </a:lnTo>
                <a:lnTo>
                  <a:pt x="11240" y="5076"/>
                </a:lnTo>
                <a:lnTo>
                  <a:pt x="11238" y="5074"/>
                </a:lnTo>
                <a:lnTo>
                  <a:pt x="11236" y="5072"/>
                </a:lnTo>
                <a:lnTo>
                  <a:pt x="11234" y="5070"/>
                </a:lnTo>
                <a:lnTo>
                  <a:pt x="11232" y="5072"/>
                </a:lnTo>
                <a:lnTo>
                  <a:pt x="11232" y="5076"/>
                </a:lnTo>
                <a:lnTo>
                  <a:pt x="11234" y="5078"/>
                </a:lnTo>
                <a:close/>
                <a:moveTo>
                  <a:pt x="11378" y="5078"/>
                </a:moveTo>
                <a:lnTo>
                  <a:pt x="11378" y="5078"/>
                </a:lnTo>
                <a:lnTo>
                  <a:pt x="11366" y="5078"/>
                </a:lnTo>
                <a:lnTo>
                  <a:pt x="11360" y="5080"/>
                </a:lnTo>
                <a:lnTo>
                  <a:pt x="11360" y="5082"/>
                </a:lnTo>
                <a:lnTo>
                  <a:pt x="11362" y="5084"/>
                </a:lnTo>
                <a:lnTo>
                  <a:pt x="11364" y="5084"/>
                </a:lnTo>
                <a:lnTo>
                  <a:pt x="11372" y="5082"/>
                </a:lnTo>
                <a:lnTo>
                  <a:pt x="11378" y="5078"/>
                </a:lnTo>
                <a:close/>
                <a:moveTo>
                  <a:pt x="11216" y="4816"/>
                </a:moveTo>
                <a:lnTo>
                  <a:pt x="11216" y="4816"/>
                </a:lnTo>
                <a:lnTo>
                  <a:pt x="11214" y="4820"/>
                </a:lnTo>
                <a:lnTo>
                  <a:pt x="11214" y="4828"/>
                </a:lnTo>
                <a:lnTo>
                  <a:pt x="11214" y="4830"/>
                </a:lnTo>
                <a:lnTo>
                  <a:pt x="11216" y="4830"/>
                </a:lnTo>
                <a:lnTo>
                  <a:pt x="11216" y="4834"/>
                </a:lnTo>
                <a:lnTo>
                  <a:pt x="11214" y="4838"/>
                </a:lnTo>
                <a:lnTo>
                  <a:pt x="11212" y="4842"/>
                </a:lnTo>
                <a:lnTo>
                  <a:pt x="11214" y="4844"/>
                </a:lnTo>
                <a:lnTo>
                  <a:pt x="11218" y="4842"/>
                </a:lnTo>
                <a:lnTo>
                  <a:pt x="11220" y="4838"/>
                </a:lnTo>
                <a:lnTo>
                  <a:pt x="11220" y="4836"/>
                </a:lnTo>
                <a:lnTo>
                  <a:pt x="11222" y="4832"/>
                </a:lnTo>
                <a:lnTo>
                  <a:pt x="11222" y="4830"/>
                </a:lnTo>
                <a:lnTo>
                  <a:pt x="11222" y="4826"/>
                </a:lnTo>
                <a:lnTo>
                  <a:pt x="11220" y="4824"/>
                </a:lnTo>
                <a:lnTo>
                  <a:pt x="11220" y="4820"/>
                </a:lnTo>
                <a:lnTo>
                  <a:pt x="11220" y="4816"/>
                </a:lnTo>
                <a:lnTo>
                  <a:pt x="11216" y="4816"/>
                </a:lnTo>
                <a:close/>
                <a:moveTo>
                  <a:pt x="13306" y="5908"/>
                </a:moveTo>
                <a:lnTo>
                  <a:pt x="13306" y="5908"/>
                </a:lnTo>
                <a:lnTo>
                  <a:pt x="13306" y="5902"/>
                </a:lnTo>
                <a:lnTo>
                  <a:pt x="13304" y="5898"/>
                </a:lnTo>
                <a:lnTo>
                  <a:pt x="13302" y="5896"/>
                </a:lnTo>
                <a:lnTo>
                  <a:pt x="13296" y="5892"/>
                </a:lnTo>
                <a:lnTo>
                  <a:pt x="13286" y="5890"/>
                </a:lnTo>
                <a:lnTo>
                  <a:pt x="13278" y="5890"/>
                </a:lnTo>
                <a:lnTo>
                  <a:pt x="13266" y="5898"/>
                </a:lnTo>
                <a:lnTo>
                  <a:pt x="13260" y="5904"/>
                </a:lnTo>
                <a:lnTo>
                  <a:pt x="13254" y="5910"/>
                </a:lnTo>
                <a:lnTo>
                  <a:pt x="13250" y="5916"/>
                </a:lnTo>
                <a:lnTo>
                  <a:pt x="13250" y="5918"/>
                </a:lnTo>
                <a:lnTo>
                  <a:pt x="13250" y="5922"/>
                </a:lnTo>
                <a:lnTo>
                  <a:pt x="13252" y="5924"/>
                </a:lnTo>
                <a:lnTo>
                  <a:pt x="13256" y="5928"/>
                </a:lnTo>
                <a:lnTo>
                  <a:pt x="13270" y="5932"/>
                </a:lnTo>
                <a:lnTo>
                  <a:pt x="13280" y="5934"/>
                </a:lnTo>
                <a:lnTo>
                  <a:pt x="13286" y="5934"/>
                </a:lnTo>
                <a:lnTo>
                  <a:pt x="13292" y="5930"/>
                </a:lnTo>
                <a:lnTo>
                  <a:pt x="13294" y="5926"/>
                </a:lnTo>
                <a:lnTo>
                  <a:pt x="13296" y="5926"/>
                </a:lnTo>
                <a:lnTo>
                  <a:pt x="13302" y="5926"/>
                </a:lnTo>
                <a:lnTo>
                  <a:pt x="13306" y="5930"/>
                </a:lnTo>
                <a:lnTo>
                  <a:pt x="13308" y="5930"/>
                </a:lnTo>
                <a:lnTo>
                  <a:pt x="13312" y="5928"/>
                </a:lnTo>
                <a:lnTo>
                  <a:pt x="13312" y="5926"/>
                </a:lnTo>
                <a:lnTo>
                  <a:pt x="13312" y="5924"/>
                </a:lnTo>
                <a:lnTo>
                  <a:pt x="13310" y="5920"/>
                </a:lnTo>
                <a:lnTo>
                  <a:pt x="13308" y="5914"/>
                </a:lnTo>
                <a:lnTo>
                  <a:pt x="13306" y="5912"/>
                </a:lnTo>
                <a:lnTo>
                  <a:pt x="13306" y="5908"/>
                </a:lnTo>
                <a:close/>
                <a:moveTo>
                  <a:pt x="13336" y="5840"/>
                </a:moveTo>
                <a:lnTo>
                  <a:pt x="13336" y="5840"/>
                </a:lnTo>
                <a:lnTo>
                  <a:pt x="13328" y="5844"/>
                </a:lnTo>
                <a:lnTo>
                  <a:pt x="13322" y="5844"/>
                </a:lnTo>
                <a:lnTo>
                  <a:pt x="13318" y="5846"/>
                </a:lnTo>
                <a:lnTo>
                  <a:pt x="13316" y="5850"/>
                </a:lnTo>
                <a:lnTo>
                  <a:pt x="13314" y="5854"/>
                </a:lnTo>
                <a:lnTo>
                  <a:pt x="13312" y="5854"/>
                </a:lnTo>
                <a:lnTo>
                  <a:pt x="13306" y="5854"/>
                </a:lnTo>
                <a:lnTo>
                  <a:pt x="13304" y="5854"/>
                </a:lnTo>
                <a:lnTo>
                  <a:pt x="13306" y="5864"/>
                </a:lnTo>
                <a:lnTo>
                  <a:pt x="13310" y="5870"/>
                </a:lnTo>
                <a:lnTo>
                  <a:pt x="13312" y="5872"/>
                </a:lnTo>
                <a:lnTo>
                  <a:pt x="13326" y="5862"/>
                </a:lnTo>
                <a:lnTo>
                  <a:pt x="13330" y="5860"/>
                </a:lnTo>
                <a:lnTo>
                  <a:pt x="13334" y="5858"/>
                </a:lnTo>
                <a:lnTo>
                  <a:pt x="13336" y="5860"/>
                </a:lnTo>
                <a:lnTo>
                  <a:pt x="13338" y="5864"/>
                </a:lnTo>
                <a:lnTo>
                  <a:pt x="13340" y="5862"/>
                </a:lnTo>
                <a:lnTo>
                  <a:pt x="13348" y="5860"/>
                </a:lnTo>
                <a:lnTo>
                  <a:pt x="13354" y="5858"/>
                </a:lnTo>
                <a:lnTo>
                  <a:pt x="13360" y="5860"/>
                </a:lnTo>
                <a:lnTo>
                  <a:pt x="13360" y="5858"/>
                </a:lnTo>
                <a:lnTo>
                  <a:pt x="13358" y="5854"/>
                </a:lnTo>
                <a:lnTo>
                  <a:pt x="13360" y="5848"/>
                </a:lnTo>
                <a:lnTo>
                  <a:pt x="13358" y="5846"/>
                </a:lnTo>
                <a:lnTo>
                  <a:pt x="13354" y="5848"/>
                </a:lnTo>
                <a:lnTo>
                  <a:pt x="13350" y="5850"/>
                </a:lnTo>
                <a:lnTo>
                  <a:pt x="13350" y="5848"/>
                </a:lnTo>
                <a:lnTo>
                  <a:pt x="13352" y="5842"/>
                </a:lnTo>
                <a:lnTo>
                  <a:pt x="13358" y="5834"/>
                </a:lnTo>
                <a:lnTo>
                  <a:pt x="13360" y="5830"/>
                </a:lnTo>
                <a:lnTo>
                  <a:pt x="13360" y="5828"/>
                </a:lnTo>
                <a:lnTo>
                  <a:pt x="13358" y="5828"/>
                </a:lnTo>
                <a:lnTo>
                  <a:pt x="13356" y="5828"/>
                </a:lnTo>
                <a:lnTo>
                  <a:pt x="13346" y="5832"/>
                </a:lnTo>
                <a:lnTo>
                  <a:pt x="13336" y="5840"/>
                </a:lnTo>
                <a:close/>
                <a:moveTo>
                  <a:pt x="12084" y="5310"/>
                </a:moveTo>
                <a:lnTo>
                  <a:pt x="12084" y="5310"/>
                </a:lnTo>
                <a:lnTo>
                  <a:pt x="12086" y="5316"/>
                </a:lnTo>
                <a:lnTo>
                  <a:pt x="12090" y="5320"/>
                </a:lnTo>
                <a:lnTo>
                  <a:pt x="12098" y="5324"/>
                </a:lnTo>
                <a:lnTo>
                  <a:pt x="12106" y="5330"/>
                </a:lnTo>
                <a:lnTo>
                  <a:pt x="12112" y="5336"/>
                </a:lnTo>
                <a:lnTo>
                  <a:pt x="12116" y="5338"/>
                </a:lnTo>
                <a:lnTo>
                  <a:pt x="12120" y="5338"/>
                </a:lnTo>
                <a:lnTo>
                  <a:pt x="12122" y="5336"/>
                </a:lnTo>
                <a:lnTo>
                  <a:pt x="12124" y="5336"/>
                </a:lnTo>
                <a:lnTo>
                  <a:pt x="12126" y="5336"/>
                </a:lnTo>
                <a:lnTo>
                  <a:pt x="12128" y="5336"/>
                </a:lnTo>
                <a:lnTo>
                  <a:pt x="12132" y="5342"/>
                </a:lnTo>
                <a:lnTo>
                  <a:pt x="12140" y="5346"/>
                </a:lnTo>
                <a:lnTo>
                  <a:pt x="12148" y="5346"/>
                </a:lnTo>
                <a:lnTo>
                  <a:pt x="12160" y="5346"/>
                </a:lnTo>
                <a:lnTo>
                  <a:pt x="12172" y="5342"/>
                </a:lnTo>
                <a:lnTo>
                  <a:pt x="12184" y="5336"/>
                </a:lnTo>
                <a:lnTo>
                  <a:pt x="12196" y="5330"/>
                </a:lnTo>
                <a:lnTo>
                  <a:pt x="12204" y="5324"/>
                </a:lnTo>
                <a:lnTo>
                  <a:pt x="12208" y="5318"/>
                </a:lnTo>
                <a:lnTo>
                  <a:pt x="12212" y="5312"/>
                </a:lnTo>
                <a:lnTo>
                  <a:pt x="12214" y="5310"/>
                </a:lnTo>
                <a:lnTo>
                  <a:pt x="12218" y="5308"/>
                </a:lnTo>
                <a:lnTo>
                  <a:pt x="12220" y="5310"/>
                </a:lnTo>
                <a:lnTo>
                  <a:pt x="12228" y="5310"/>
                </a:lnTo>
                <a:lnTo>
                  <a:pt x="12232" y="5310"/>
                </a:lnTo>
                <a:lnTo>
                  <a:pt x="12236" y="5306"/>
                </a:lnTo>
                <a:lnTo>
                  <a:pt x="12238" y="5302"/>
                </a:lnTo>
                <a:lnTo>
                  <a:pt x="12240" y="5298"/>
                </a:lnTo>
                <a:lnTo>
                  <a:pt x="12236" y="5290"/>
                </a:lnTo>
                <a:lnTo>
                  <a:pt x="12234" y="5284"/>
                </a:lnTo>
                <a:lnTo>
                  <a:pt x="12234" y="5282"/>
                </a:lnTo>
                <a:lnTo>
                  <a:pt x="12238" y="5282"/>
                </a:lnTo>
                <a:lnTo>
                  <a:pt x="12242" y="5280"/>
                </a:lnTo>
                <a:lnTo>
                  <a:pt x="12246" y="5276"/>
                </a:lnTo>
                <a:lnTo>
                  <a:pt x="12250" y="5266"/>
                </a:lnTo>
                <a:lnTo>
                  <a:pt x="12250" y="5256"/>
                </a:lnTo>
                <a:lnTo>
                  <a:pt x="12250" y="5250"/>
                </a:lnTo>
                <a:lnTo>
                  <a:pt x="12246" y="5246"/>
                </a:lnTo>
                <a:lnTo>
                  <a:pt x="12242" y="5242"/>
                </a:lnTo>
                <a:lnTo>
                  <a:pt x="12236" y="5240"/>
                </a:lnTo>
                <a:lnTo>
                  <a:pt x="12218" y="5242"/>
                </a:lnTo>
                <a:lnTo>
                  <a:pt x="12216" y="5242"/>
                </a:lnTo>
                <a:lnTo>
                  <a:pt x="12214" y="5244"/>
                </a:lnTo>
                <a:lnTo>
                  <a:pt x="12212" y="5250"/>
                </a:lnTo>
                <a:lnTo>
                  <a:pt x="12216" y="5264"/>
                </a:lnTo>
                <a:lnTo>
                  <a:pt x="12220" y="5276"/>
                </a:lnTo>
                <a:lnTo>
                  <a:pt x="12218" y="5280"/>
                </a:lnTo>
                <a:lnTo>
                  <a:pt x="12214" y="5278"/>
                </a:lnTo>
                <a:lnTo>
                  <a:pt x="12206" y="5278"/>
                </a:lnTo>
                <a:lnTo>
                  <a:pt x="12202" y="5282"/>
                </a:lnTo>
                <a:lnTo>
                  <a:pt x="12196" y="5286"/>
                </a:lnTo>
                <a:lnTo>
                  <a:pt x="12194" y="5294"/>
                </a:lnTo>
                <a:lnTo>
                  <a:pt x="12190" y="5300"/>
                </a:lnTo>
                <a:lnTo>
                  <a:pt x="12186" y="5306"/>
                </a:lnTo>
                <a:lnTo>
                  <a:pt x="12180" y="5308"/>
                </a:lnTo>
                <a:lnTo>
                  <a:pt x="12174" y="5306"/>
                </a:lnTo>
                <a:lnTo>
                  <a:pt x="12170" y="5304"/>
                </a:lnTo>
                <a:lnTo>
                  <a:pt x="12168" y="5304"/>
                </a:lnTo>
                <a:lnTo>
                  <a:pt x="12164" y="5306"/>
                </a:lnTo>
                <a:lnTo>
                  <a:pt x="12162" y="5308"/>
                </a:lnTo>
                <a:lnTo>
                  <a:pt x="12158" y="5302"/>
                </a:lnTo>
                <a:lnTo>
                  <a:pt x="12156" y="5294"/>
                </a:lnTo>
                <a:lnTo>
                  <a:pt x="12158" y="5290"/>
                </a:lnTo>
                <a:lnTo>
                  <a:pt x="12160" y="5288"/>
                </a:lnTo>
                <a:lnTo>
                  <a:pt x="12160" y="5284"/>
                </a:lnTo>
                <a:lnTo>
                  <a:pt x="12160" y="5282"/>
                </a:lnTo>
                <a:lnTo>
                  <a:pt x="12158" y="5282"/>
                </a:lnTo>
                <a:lnTo>
                  <a:pt x="12154" y="5284"/>
                </a:lnTo>
                <a:lnTo>
                  <a:pt x="12150" y="5290"/>
                </a:lnTo>
                <a:lnTo>
                  <a:pt x="12150" y="5302"/>
                </a:lnTo>
                <a:lnTo>
                  <a:pt x="12150" y="5304"/>
                </a:lnTo>
                <a:lnTo>
                  <a:pt x="12148" y="5306"/>
                </a:lnTo>
                <a:lnTo>
                  <a:pt x="12140" y="5308"/>
                </a:lnTo>
                <a:lnTo>
                  <a:pt x="12130" y="5308"/>
                </a:lnTo>
                <a:lnTo>
                  <a:pt x="12118" y="5306"/>
                </a:lnTo>
                <a:lnTo>
                  <a:pt x="12106" y="5304"/>
                </a:lnTo>
                <a:lnTo>
                  <a:pt x="12094" y="5304"/>
                </a:lnTo>
                <a:lnTo>
                  <a:pt x="12088" y="5306"/>
                </a:lnTo>
                <a:lnTo>
                  <a:pt x="12086" y="5308"/>
                </a:lnTo>
                <a:lnTo>
                  <a:pt x="12084" y="5310"/>
                </a:lnTo>
                <a:close/>
                <a:moveTo>
                  <a:pt x="12010" y="5142"/>
                </a:moveTo>
                <a:lnTo>
                  <a:pt x="12010" y="5142"/>
                </a:lnTo>
                <a:lnTo>
                  <a:pt x="12010" y="5148"/>
                </a:lnTo>
                <a:lnTo>
                  <a:pt x="12014" y="5148"/>
                </a:lnTo>
                <a:lnTo>
                  <a:pt x="12022" y="5146"/>
                </a:lnTo>
                <a:lnTo>
                  <a:pt x="12032" y="5146"/>
                </a:lnTo>
                <a:lnTo>
                  <a:pt x="12040" y="5146"/>
                </a:lnTo>
                <a:lnTo>
                  <a:pt x="12046" y="5142"/>
                </a:lnTo>
                <a:lnTo>
                  <a:pt x="12046" y="5140"/>
                </a:lnTo>
                <a:lnTo>
                  <a:pt x="12046" y="5138"/>
                </a:lnTo>
                <a:lnTo>
                  <a:pt x="12044" y="5136"/>
                </a:lnTo>
                <a:lnTo>
                  <a:pt x="12042" y="5136"/>
                </a:lnTo>
                <a:lnTo>
                  <a:pt x="12032" y="5134"/>
                </a:lnTo>
                <a:lnTo>
                  <a:pt x="12022" y="5134"/>
                </a:lnTo>
                <a:lnTo>
                  <a:pt x="12014" y="5136"/>
                </a:lnTo>
                <a:lnTo>
                  <a:pt x="12012" y="5138"/>
                </a:lnTo>
                <a:lnTo>
                  <a:pt x="12010" y="5142"/>
                </a:lnTo>
                <a:close/>
                <a:moveTo>
                  <a:pt x="12154" y="5158"/>
                </a:moveTo>
                <a:lnTo>
                  <a:pt x="12154" y="5158"/>
                </a:lnTo>
                <a:lnTo>
                  <a:pt x="12154" y="5160"/>
                </a:lnTo>
                <a:lnTo>
                  <a:pt x="12154" y="5164"/>
                </a:lnTo>
                <a:lnTo>
                  <a:pt x="12158" y="5168"/>
                </a:lnTo>
                <a:lnTo>
                  <a:pt x="12166" y="5170"/>
                </a:lnTo>
                <a:lnTo>
                  <a:pt x="12168" y="5168"/>
                </a:lnTo>
                <a:lnTo>
                  <a:pt x="12170" y="5168"/>
                </a:lnTo>
                <a:lnTo>
                  <a:pt x="12172" y="5164"/>
                </a:lnTo>
                <a:lnTo>
                  <a:pt x="12172" y="5162"/>
                </a:lnTo>
                <a:lnTo>
                  <a:pt x="12166" y="5156"/>
                </a:lnTo>
                <a:lnTo>
                  <a:pt x="12164" y="5154"/>
                </a:lnTo>
                <a:lnTo>
                  <a:pt x="12160" y="5152"/>
                </a:lnTo>
                <a:lnTo>
                  <a:pt x="12156" y="5154"/>
                </a:lnTo>
                <a:lnTo>
                  <a:pt x="12154" y="5158"/>
                </a:lnTo>
                <a:close/>
                <a:moveTo>
                  <a:pt x="12228" y="5192"/>
                </a:moveTo>
                <a:lnTo>
                  <a:pt x="12228" y="5192"/>
                </a:lnTo>
                <a:lnTo>
                  <a:pt x="12208" y="5182"/>
                </a:lnTo>
                <a:lnTo>
                  <a:pt x="12196" y="5172"/>
                </a:lnTo>
                <a:lnTo>
                  <a:pt x="12190" y="5166"/>
                </a:lnTo>
                <a:lnTo>
                  <a:pt x="12186" y="5166"/>
                </a:lnTo>
                <a:lnTo>
                  <a:pt x="12186" y="5168"/>
                </a:lnTo>
                <a:lnTo>
                  <a:pt x="12180" y="5170"/>
                </a:lnTo>
                <a:lnTo>
                  <a:pt x="12178" y="5172"/>
                </a:lnTo>
                <a:lnTo>
                  <a:pt x="12182" y="5174"/>
                </a:lnTo>
                <a:lnTo>
                  <a:pt x="12186" y="5178"/>
                </a:lnTo>
                <a:lnTo>
                  <a:pt x="12200" y="5184"/>
                </a:lnTo>
                <a:lnTo>
                  <a:pt x="12208" y="5190"/>
                </a:lnTo>
                <a:lnTo>
                  <a:pt x="12216" y="5196"/>
                </a:lnTo>
                <a:lnTo>
                  <a:pt x="12222" y="5202"/>
                </a:lnTo>
                <a:lnTo>
                  <a:pt x="12232" y="5210"/>
                </a:lnTo>
                <a:lnTo>
                  <a:pt x="12242" y="5218"/>
                </a:lnTo>
                <a:lnTo>
                  <a:pt x="12254" y="5230"/>
                </a:lnTo>
                <a:lnTo>
                  <a:pt x="12258" y="5236"/>
                </a:lnTo>
                <a:lnTo>
                  <a:pt x="12260" y="5242"/>
                </a:lnTo>
                <a:lnTo>
                  <a:pt x="12260" y="5250"/>
                </a:lnTo>
                <a:lnTo>
                  <a:pt x="12260" y="5258"/>
                </a:lnTo>
                <a:lnTo>
                  <a:pt x="12262" y="5264"/>
                </a:lnTo>
                <a:lnTo>
                  <a:pt x="12264" y="5272"/>
                </a:lnTo>
                <a:lnTo>
                  <a:pt x="12268" y="5274"/>
                </a:lnTo>
                <a:lnTo>
                  <a:pt x="12272" y="5274"/>
                </a:lnTo>
                <a:lnTo>
                  <a:pt x="12276" y="5270"/>
                </a:lnTo>
                <a:lnTo>
                  <a:pt x="12278" y="5262"/>
                </a:lnTo>
                <a:lnTo>
                  <a:pt x="12278" y="5254"/>
                </a:lnTo>
                <a:lnTo>
                  <a:pt x="12278" y="5244"/>
                </a:lnTo>
                <a:lnTo>
                  <a:pt x="12274" y="5236"/>
                </a:lnTo>
                <a:lnTo>
                  <a:pt x="12266" y="5230"/>
                </a:lnTo>
                <a:lnTo>
                  <a:pt x="12252" y="5218"/>
                </a:lnTo>
                <a:lnTo>
                  <a:pt x="12244" y="5208"/>
                </a:lnTo>
                <a:lnTo>
                  <a:pt x="12236" y="5200"/>
                </a:lnTo>
                <a:lnTo>
                  <a:pt x="12228" y="5192"/>
                </a:lnTo>
                <a:close/>
                <a:moveTo>
                  <a:pt x="12134" y="5108"/>
                </a:moveTo>
                <a:lnTo>
                  <a:pt x="12134" y="5108"/>
                </a:lnTo>
                <a:lnTo>
                  <a:pt x="12134" y="5112"/>
                </a:lnTo>
                <a:lnTo>
                  <a:pt x="12136" y="5116"/>
                </a:lnTo>
                <a:lnTo>
                  <a:pt x="12138" y="5118"/>
                </a:lnTo>
                <a:lnTo>
                  <a:pt x="12144" y="5120"/>
                </a:lnTo>
                <a:lnTo>
                  <a:pt x="12146" y="5118"/>
                </a:lnTo>
                <a:lnTo>
                  <a:pt x="12144" y="5112"/>
                </a:lnTo>
                <a:lnTo>
                  <a:pt x="12140" y="5108"/>
                </a:lnTo>
                <a:lnTo>
                  <a:pt x="12136" y="5106"/>
                </a:lnTo>
                <a:lnTo>
                  <a:pt x="12134" y="5108"/>
                </a:lnTo>
                <a:close/>
                <a:moveTo>
                  <a:pt x="12378" y="5340"/>
                </a:moveTo>
                <a:lnTo>
                  <a:pt x="12378" y="5340"/>
                </a:lnTo>
                <a:lnTo>
                  <a:pt x="12374" y="5338"/>
                </a:lnTo>
                <a:lnTo>
                  <a:pt x="12370" y="5334"/>
                </a:lnTo>
                <a:lnTo>
                  <a:pt x="12364" y="5324"/>
                </a:lnTo>
                <a:lnTo>
                  <a:pt x="12360" y="5314"/>
                </a:lnTo>
                <a:lnTo>
                  <a:pt x="12356" y="5310"/>
                </a:lnTo>
                <a:lnTo>
                  <a:pt x="12352" y="5308"/>
                </a:lnTo>
                <a:lnTo>
                  <a:pt x="12348" y="5306"/>
                </a:lnTo>
                <a:lnTo>
                  <a:pt x="12346" y="5302"/>
                </a:lnTo>
                <a:lnTo>
                  <a:pt x="12342" y="5290"/>
                </a:lnTo>
                <a:lnTo>
                  <a:pt x="12340" y="5284"/>
                </a:lnTo>
                <a:lnTo>
                  <a:pt x="12338" y="5282"/>
                </a:lnTo>
                <a:lnTo>
                  <a:pt x="12334" y="5284"/>
                </a:lnTo>
                <a:lnTo>
                  <a:pt x="12334" y="5288"/>
                </a:lnTo>
                <a:lnTo>
                  <a:pt x="12334" y="5290"/>
                </a:lnTo>
                <a:lnTo>
                  <a:pt x="12336" y="5296"/>
                </a:lnTo>
                <a:lnTo>
                  <a:pt x="12342" y="5304"/>
                </a:lnTo>
                <a:lnTo>
                  <a:pt x="12342" y="5308"/>
                </a:lnTo>
                <a:lnTo>
                  <a:pt x="12342" y="5314"/>
                </a:lnTo>
                <a:lnTo>
                  <a:pt x="12342" y="5322"/>
                </a:lnTo>
                <a:lnTo>
                  <a:pt x="12344" y="5328"/>
                </a:lnTo>
                <a:lnTo>
                  <a:pt x="12350" y="5336"/>
                </a:lnTo>
                <a:lnTo>
                  <a:pt x="12358" y="5346"/>
                </a:lnTo>
                <a:lnTo>
                  <a:pt x="12362" y="5350"/>
                </a:lnTo>
                <a:lnTo>
                  <a:pt x="12362" y="5354"/>
                </a:lnTo>
                <a:lnTo>
                  <a:pt x="12364" y="5364"/>
                </a:lnTo>
                <a:lnTo>
                  <a:pt x="12370" y="5368"/>
                </a:lnTo>
                <a:lnTo>
                  <a:pt x="12378" y="5370"/>
                </a:lnTo>
                <a:lnTo>
                  <a:pt x="12388" y="5370"/>
                </a:lnTo>
                <a:lnTo>
                  <a:pt x="12390" y="5368"/>
                </a:lnTo>
                <a:lnTo>
                  <a:pt x="12392" y="5364"/>
                </a:lnTo>
                <a:lnTo>
                  <a:pt x="12392" y="5360"/>
                </a:lnTo>
                <a:lnTo>
                  <a:pt x="12392" y="5356"/>
                </a:lnTo>
                <a:lnTo>
                  <a:pt x="12386" y="5346"/>
                </a:lnTo>
                <a:lnTo>
                  <a:pt x="12382" y="5342"/>
                </a:lnTo>
                <a:lnTo>
                  <a:pt x="12378" y="5340"/>
                </a:lnTo>
                <a:close/>
                <a:moveTo>
                  <a:pt x="12070" y="5308"/>
                </a:moveTo>
                <a:lnTo>
                  <a:pt x="12070" y="5308"/>
                </a:lnTo>
                <a:lnTo>
                  <a:pt x="12064" y="5304"/>
                </a:lnTo>
                <a:lnTo>
                  <a:pt x="12062" y="5304"/>
                </a:lnTo>
                <a:lnTo>
                  <a:pt x="12062" y="5306"/>
                </a:lnTo>
                <a:lnTo>
                  <a:pt x="12062" y="5310"/>
                </a:lnTo>
                <a:lnTo>
                  <a:pt x="12066" y="5320"/>
                </a:lnTo>
                <a:lnTo>
                  <a:pt x="12068" y="5322"/>
                </a:lnTo>
                <a:lnTo>
                  <a:pt x="12070" y="5322"/>
                </a:lnTo>
                <a:lnTo>
                  <a:pt x="12072" y="5322"/>
                </a:lnTo>
                <a:lnTo>
                  <a:pt x="12074" y="5320"/>
                </a:lnTo>
                <a:lnTo>
                  <a:pt x="12074" y="5314"/>
                </a:lnTo>
                <a:lnTo>
                  <a:pt x="12074" y="5310"/>
                </a:lnTo>
                <a:lnTo>
                  <a:pt x="12070" y="5308"/>
                </a:lnTo>
                <a:close/>
                <a:moveTo>
                  <a:pt x="12042" y="5304"/>
                </a:moveTo>
                <a:lnTo>
                  <a:pt x="12042" y="5304"/>
                </a:lnTo>
                <a:lnTo>
                  <a:pt x="12044" y="5302"/>
                </a:lnTo>
                <a:lnTo>
                  <a:pt x="12044" y="5300"/>
                </a:lnTo>
                <a:lnTo>
                  <a:pt x="12040" y="5294"/>
                </a:lnTo>
                <a:lnTo>
                  <a:pt x="12036" y="5290"/>
                </a:lnTo>
                <a:lnTo>
                  <a:pt x="12034" y="5292"/>
                </a:lnTo>
                <a:lnTo>
                  <a:pt x="12032" y="5292"/>
                </a:lnTo>
                <a:lnTo>
                  <a:pt x="12030" y="5296"/>
                </a:lnTo>
                <a:lnTo>
                  <a:pt x="12030" y="5298"/>
                </a:lnTo>
                <a:lnTo>
                  <a:pt x="12032" y="5304"/>
                </a:lnTo>
                <a:lnTo>
                  <a:pt x="12038" y="5306"/>
                </a:lnTo>
                <a:lnTo>
                  <a:pt x="12042" y="5304"/>
                </a:lnTo>
                <a:close/>
                <a:moveTo>
                  <a:pt x="11990" y="5256"/>
                </a:moveTo>
                <a:lnTo>
                  <a:pt x="11990" y="5256"/>
                </a:lnTo>
                <a:lnTo>
                  <a:pt x="11988" y="5256"/>
                </a:lnTo>
                <a:lnTo>
                  <a:pt x="11986" y="5256"/>
                </a:lnTo>
                <a:lnTo>
                  <a:pt x="11984" y="5260"/>
                </a:lnTo>
                <a:lnTo>
                  <a:pt x="11984" y="5266"/>
                </a:lnTo>
                <a:lnTo>
                  <a:pt x="11986" y="5270"/>
                </a:lnTo>
                <a:lnTo>
                  <a:pt x="11988" y="5272"/>
                </a:lnTo>
                <a:lnTo>
                  <a:pt x="11990" y="5272"/>
                </a:lnTo>
                <a:lnTo>
                  <a:pt x="11994" y="5268"/>
                </a:lnTo>
                <a:lnTo>
                  <a:pt x="11994" y="5262"/>
                </a:lnTo>
                <a:lnTo>
                  <a:pt x="11994" y="5260"/>
                </a:lnTo>
                <a:lnTo>
                  <a:pt x="11990" y="5256"/>
                </a:lnTo>
                <a:close/>
                <a:moveTo>
                  <a:pt x="12272" y="5478"/>
                </a:moveTo>
                <a:lnTo>
                  <a:pt x="12272" y="5478"/>
                </a:lnTo>
                <a:lnTo>
                  <a:pt x="12264" y="5474"/>
                </a:lnTo>
                <a:lnTo>
                  <a:pt x="12258" y="5474"/>
                </a:lnTo>
                <a:lnTo>
                  <a:pt x="12256" y="5476"/>
                </a:lnTo>
                <a:lnTo>
                  <a:pt x="12258" y="5478"/>
                </a:lnTo>
                <a:lnTo>
                  <a:pt x="12260" y="5480"/>
                </a:lnTo>
                <a:lnTo>
                  <a:pt x="12260" y="5482"/>
                </a:lnTo>
                <a:lnTo>
                  <a:pt x="12262" y="5486"/>
                </a:lnTo>
                <a:lnTo>
                  <a:pt x="12266" y="5486"/>
                </a:lnTo>
                <a:lnTo>
                  <a:pt x="12270" y="5488"/>
                </a:lnTo>
                <a:lnTo>
                  <a:pt x="12274" y="5486"/>
                </a:lnTo>
                <a:lnTo>
                  <a:pt x="12276" y="5482"/>
                </a:lnTo>
                <a:lnTo>
                  <a:pt x="12272" y="5478"/>
                </a:lnTo>
                <a:close/>
                <a:moveTo>
                  <a:pt x="12280" y="5594"/>
                </a:moveTo>
                <a:lnTo>
                  <a:pt x="12280" y="5594"/>
                </a:lnTo>
                <a:lnTo>
                  <a:pt x="12286" y="5598"/>
                </a:lnTo>
                <a:lnTo>
                  <a:pt x="12296" y="5602"/>
                </a:lnTo>
                <a:lnTo>
                  <a:pt x="12302" y="5604"/>
                </a:lnTo>
                <a:lnTo>
                  <a:pt x="12304" y="5604"/>
                </a:lnTo>
                <a:lnTo>
                  <a:pt x="12304" y="5602"/>
                </a:lnTo>
                <a:lnTo>
                  <a:pt x="12298" y="5596"/>
                </a:lnTo>
                <a:lnTo>
                  <a:pt x="12288" y="5592"/>
                </a:lnTo>
                <a:lnTo>
                  <a:pt x="12280" y="5590"/>
                </a:lnTo>
                <a:lnTo>
                  <a:pt x="12280" y="5594"/>
                </a:lnTo>
                <a:close/>
                <a:moveTo>
                  <a:pt x="12164" y="5488"/>
                </a:moveTo>
                <a:lnTo>
                  <a:pt x="12164" y="5488"/>
                </a:lnTo>
                <a:lnTo>
                  <a:pt x="12160" y="5486"/>
                </a:lnTo>
                <a:lnTo>
                  <a:pt x="12158" y="5486"/>
                </a:lnTo>
                <a:lnTo>
                  <a:pt x="12156" y="5492"/>
                </a:lnTo>
                <a:lnTo>
                  <a:pt x="12160" y="5498"/>
                </a:lnTo>
                <a:lnTo>
                  <a:pt x="12164" y="5502"/>
                </a:lnTo>
                <a:lnTo>
                  <a:pt x="12166" y="5502"/>
                </a:lnTo>
                <a:lnTo>
                  <a:pt x="12168" y="5500"/>
                </a:lnTo>
                <a:lnTo>
                  <a:pt x="12168" y="5494"/>
                </a:lnTo>
                <a:lnTo>
                  <a:pt x="12164" y="5488"/>
                </a:lnTo>
                <a:close/>
                <a:moveTo>
                  <a:pt x="12190" y="5504"/>
                </a:moveTo>
                <a:lnTo>
                  <a:pt x="12190" y="5504"/>
                </a:lnTo>
                <a:lnTo>
                  <a:pt x="12188" y="5498"/>
                </a:lnTo>
                <a:lnTo>
                  <a:pt x="12182" y="5494"/>
                </a:lnTo>
                <a:lnTo>
                  <a:pt x="12178" y="5494"/>
                </a:lnTo>
                <a:lnTo>
                  <a:pt x="12176" y="5494"/>
                </a:lnTo>
                <a:lnTo>
                  <a:pt x="12174" y="5496"/>
                </a:lnTo>
                <a:lnTo>
                  <a:pt x="12172" y="5500"/>
                </a:lnTo>
                <a:lnTo>
                  <a:pt x="12170" y="5506"/>
                </a:lnTo>
                <a:lnTo>
                  <a:pt x="12170" y="5508"/>
                </a:lnTo>
                <a:lnTo>
                  <a:pt x="12174" y="5510"/>
                </a:lnTo>
                <a:lnTo>
                  <a:pt x="12186" y="5510"/>
                </a:lnTo>
                <a:lnTo>
                  <a:pt x="12188" y="5510"/>
                </a:lnTo>
                <a:lnTo>
                  <a:pt x="12190" y="5504"/>
                </a:lnTo>
                <a:close/>
                <a:moveTo>
                  <a:pt x="12204" y="5532"/>
                </a:moveTo>
                <a:lnTo>
                  <a:pt x="12204" y="5532"/>
                </a:lnTo>
                <a:lnTo>
                  <a:pt x="12206" y="5526"/>
                </a:lnTo>
                <a:lnTo>
                  <a:pt x="12204" y="5522"/>
                </a:lnTo>
                <a:lnTo>
                  <a:pt x="12202" y="5520"/>
                </a:lnTo>
                <a:lnTo>
                  <a:pt x="12200" y="5522"/>
                </a:lnTo>
                <a:lnTo>
                  <a:pt x="12198" y="5524"/>
                </a:lnTo>
                <a:lnTo>
                  <a:pt x="12196" y="5524"/>
                </a:lnTo>
                <a:lnTo>
                  <a:pt x="12192" y="5520"/>
                </a:lnTo>
                <a:lnTo>
                  <a:pt x="12188" y="5516"/>
                </a:lnTo>
                <a:lnTo>
                  <a:pt x="12186" y="5518"/>
                </a:lnTo>
                <a:lnTo>
                  <a:pt x="12188" y="5526"/>
                </a:lnTo>
                <a:lnTo>
                  <a:pt x="12194" y="5532"/>
                </a:lnTo>
                <a:lnTo>
                  <a:pt x="12198" y="5536"/>
                </a:lnTo>
                <a:lnTo>
                  <a:pt x="12202" y="5534"/>
                </a:lnTo>
                <a:lnTo>
                  <a:pt x="12204" y="5532"/>
                </a:lnTo>
                <a:close/>
                <a:moveTo>
                  <a:pt x="12424" y="5380"/>
                </a:moveTo>
                <a:lnTo>
                  <a:pt x="12424" y="5380"/>
                </a:lnTo>
                <a:lnTo>
                  <a:pt x="12430" y="5386"/>
                </a:lnTo>
                <a:lnTo>
                  <a:pt x="12436" y="5394"/>
                </a:lnTo>
                <a:lnTo>
                  <a:pt x="12446" y="5398"/>
                </a:lnTo>
                <a:lnTo>
                  <a:pt x="12450" y="5400"/>
                </a:lnTo>
                <a:lnTo>
                  <a:pt x="12454" y="5400"/>
                </a:lnTo>
                <a:lnTo>
                  <a:pt x="12458" y="5398"/>
                </a:lnTo>
                <a:lnTo>
                  <a:pt x="12454" y="5394"/>
                </a:lnTo>
                <a:lnTo>
                  <a:pt x="12446" y="5390"/>
                </a:lnTo>
                <a:lnTo>
                  <a:pt x="12444" y="5388"/>
                </a:lnTo>
                <a:lnTo>
                  <a:pt x="12442" y="5384"/>
                </a:lnTo>
                <a:lnTo>
                  <a:pt x="12438" y="5376"/>
                </a:lnTo>
                <a:lnTo>
                  <a:pt x="12434" y="5372"/>
                </a:lnTo>
                <a:lnTo>
                  <a:pt x="12416" y="5360"/>
                </a:lnTo>
                <a:lnTo>
                  <a:pt x="12412" y="5358"/>
                </a:lnTo>
                <a:lnTo>
                  <a:pt x="12410" y="5358"/>
                </a:lnTo>
                <a:lnTo>
                  <a:pt x="12412" y="5366"/>
                </a:lnTo>
                <a:lnTo>
                  <a:pt x="12414" y="5370"/>
                </a:lnTo>
                <a:lnTo>
                  <a:pt x="12418" y="5372"/>
                </a:lnTo>
                <a:lnTo>
                  <a:pt x="12422" y="5376"/>
                </a:lnTo>
                <a:lnTo>
                  <a:pt x="12424" y="5380"/>
                </a:lnTo>
                <a:close/>
                <a:moveTo>
                  <a:pt x="12528" y="5426"/>
                </a:moveTo>
                <a:lnTo>
                  <a:pt x="12528" y="5426"/>
                </a:lnTo>
                <a:lnTo>
                  <a:pt x="12520" y="5420"/>
                </a:lnTo>
                <a:lnTo>
                  <a:pt x="12516" y="5416"/>
                </a:lnTo>
                <a:lnTo>
                  <a:pt x="12512" y="5412"/>
                </a:lnTo>
                <a:lnTo>
                  <a:pt x="12502" y="5408"/>
                </a:lnTo>
                <a:lnTo>
                  <a:pt x="12498" y="5406"/>
                </a:lnTo>
                <a:lnTo>
                  <a:pt x="12496" y="5406"/>
                </a:lnTo>
                <a:lnTo>
                  <a:pt x="12498" y="5416"/>
                </a:lnTo>
                <a:lnTo>
                  <a:pt x="12500" y="5422"/>
                </a:lnTo>
                <a:lnTo>
                  <a:pt x="12504" y="5426"/>
                </a:lnTo>
                <a:lnTo>
                  <a:pt x="12518" y="5434"/>
                </a:lnTo>
                <a:lnTo>
                  <a:pt x="12534" y="5444"/>
                </a:lnTo>
                <a:lnTo>
                  <a:pt x="12548" y="5452"/>
                </a:lnTo>
                <a:lnTo>
                  <a:pt x="12552" y="5456"/>
                </a:lnTo>
                <a:lnTo>
                  <a:pt x="12552" y="5454"/>
                </a:lnTo>
                <a:lnTo>
                  <a:pt x="12550" y="5446"/>
                </a:lnTo>
                <a:lnTo>
                  <a:pt x="12540" y="5434"/>
                </a:lnTo>
                <a:lnTo>
                  <a:pt x="12534" y="5430"/>
                </a:lnTo>
                <a:lnTo>
                  <a:pt x="12528" y="5426"/>
                </a:lnTo>
                <a:close/>
                <a:moveTo>
                  <a:pt x="12608" y="5498"/>
                </a:moveTo>
                <a:lnTo>
                  <a:pt x="12608" y="5498"/>
                </a:lnTo>
                <a:lnTo>
                  <a:pt x="12608" y="5492"/>
                </a:lnTo>
                <a:lnTo>
                  <a:pt x="12608" y="5488"/>
                </a:lnTo>
                <a:lnTo>
                  <a:pt x="12606" y="5482"/>
                </a:lnTo>
                <a:lnTo>
                  <a:pt x="12602" y="5476"/>
                </a:lnTo>
                <a:lnTo>
                  <a:pt x="12598" y="5472"/>
                </a:lnTo>
                <a:lnTo>
                  <a:pt x="12596" y="5468"/>
                </a:lnTo>
                <a:lnTo>
                  <a:pt x="12594" y="5458"/>
                </a:lnTo>
                <a:lnTo>
                  <a:pt x="12590" y="5450"/>
                </a:lnTo>
                <a:lnTo>
                  <a:pt x="12586" y="5446"/>
                </a:lnTo>
                <a:lnTo>
                  <a:pt x="12582" y="5444"/>
                </a:lnTo>
                <a:lnTo>
                  <a:pt x="12578" y="5444"/>
                </a:lnTo>
                <a:lnTo>
                  <a:pt x="12576" y="5444"/>
                </a:lnTo>
                <a:lnTo>
                  <a:pt x="12578" y="5450"/>
                </a:lnTo>
                <a:lnTo>
                  <a:pt x="12582" y="5462"/>
                </a:lnTo>
                <a:lnTo>
                  <a:pt x="12586" y="5480"/>
                </a:lnTo>
                <a:lnTo>
                  <a:pt x="12588" y="5484"/>
                </a:lnTo>
                <a:lnTo>
                  <a:pt x="12592" y="5488"/>
                </a:lnTo>
                <a:lnTo>
                  <a:pt x="12596" y="5492"/>
                </a:lnTo>
                <a:lnTo>
                  <a:pt x="12600" y="5498"/>
                </a:lnTo>
                <a:lnTo>
                  <a:pt x="12606" y="5504"/>
                </a:lnTo>
                <a:lnTo>
                  <a:pt x="12610" y="5508"/>
                </a:lnTo>
                <a:lnTo>
                  <a:pt x="12612" y="5508"/>
                </a:lnTo>
                <a:lnTo>
                  <a:pt x="12612" y="5506"/>
                </a:lnTo>
                <a:lnTo>
                  <a:pt x="12608" y="5498"/>
                </a:lnTo>
                <a:close/>
                <a:moveTo>
                  <a:pt x="12552" y="5494"/>
                </a:moveTo>
                <a:lnTo>
                  <a:pt x="12552" y="5494"/>
                </a:lnTo>
                <a:lnTo>
                  <a:pt x="12548" y="5490"/>
                </a:lnTo>
                <a:lnTo>
                  <a:pt x="12544" y="5490"/>
                </a:lnTo>
                <a:lnTo>
                  <a:pt x="12540" y="5492"/>
                </a:lnTo>
                <a:lnTo>
                  <a:pt x="12540" y="5502"/>
                </a:lnTo>
                <a:lnTo>
                  <a:pt x="12542" y="5508"/>
                </a:lnTo>
                <a:lnTo>
                  <a:pt x="12546" y="5512"/>
                </a:lnTo>
                <a:lnTo>
                  <a:pt x="12554" y="5516"/>
                </a:lnTo>
                <a:lnTo>
                  <a:pt x="12562" y="5516"/>
                </a:lnTo>
                <a:lnTo>
                  <a:pt x="12570" y="5516"/>
                </a:lnTo>
                <a:lnTo>
                  <a:pt x="12572" y="5518"/>
                </a:lnTo>
                <a:lnTo>
                  <a:pt x="12574" y="5520"/>
                </a:lnTo>
                <a:lnTo>
                  <a:pt x="12582" y="5522"/>
                </a:lnTo>
                <a:lnTo>
                  <a:pt x="12586" y="5522"/>
                </a:lnTo>
                <a:lnTo>
                  <a:pt x="12590" y="5520"/>
                </a:lnTo>
                <a:lnTo>
                  <a:pt x="12590" y="5518"/>
                </a:lnTo>
                <a:lnTo>
                  <a:pt x="12590" y="5516"/>
                </a:lnTo>
                <a:lnTo>
                  <a:pt x="12584" y="5508"/>
                </a:lnTo>
                <a:lnTo>
                  <a:pt x="12576" y="5500"/>
                </a:lnTo>
                <a:lnTo>
                  <a:pt x="12574" y="5496"/>
                </a:lnTo>
                <a:lnTo>
                  <a:pt x="12570" y="5496"/>
                </a:lnTo>
                <a:lnTo>
                  <a:pt x="12562" y="5496"/>
                </a:lnTo>
                <a:lnTo>
                  <a:pt x="12556" y="5496"/>
                </a:lnTo>
                <a:lnTo>
                  <a:pt x="12554" y="5496"/>
                </a:lnTo>
                <a:lnTo>
                  <a:pt x="12552" y="5494"/>
                </a:lnTo>
                <a:close/>
                <a:moveTo>
                  <a:pt x="12636" y="5548"/>
                </a:moveTo>
                <a:lnTo>
                  <a:pt x="12636" y="5548"/>
                </a:lnTo>
                <a:lnTo>
                  <a:pt x="12628" y="5546"/>
                </a:lnTo>
                <a:lnTo>
                  <a:pt x="12620" y="5540"/>
                </a:lnTo>
                <a:lnTo>
                  <a:pt x="12612" y="5538"/>
                </a:lnTo>
                <a:lnTo>
                  <a:pt x="12608" y="5538"/>
                </a:lnTo>
                <a:lnTo>
                  <a:pt x="12606" y="5538"/>
                </a:lnTo>
                <a:lnTo>
                  <a:pt x="12604" y="5540"/>
                </a:lnTo>
                <a:lnTo>
                  <a:pt x="12606" y="5542"/>
                </a:lnTo>
                <a:lnTo>
                  <a:pt x="12608" y="5544"/>
                </a:lnTo>
                <a:lnTo>
                  <a:pt x="12612" y="5546"/>
                </a:lnTo>
                <a:lnTo>
                  <a:pt x="12614" y="5548"/>
                </a:lnTo>
                <a:lnTo>
                  <a:pt x="12614" y="5552"/>
                </a:lnTo>
                <a:lnTo>
                  <a:pt x="12616" y="5554"/>
                </a:lnTo>
                <a:lnTo>
                  <a:pt x="12618" y="5558"/>
                </a:lnTo>
                <a:lnTo>
                  <a:pt x="12628" y="5564"/>
                </a:lnTo>
                <a:lnTo>
                  <a:pt x="12638" y="5566"/>
                </a:lnTo>
                <a:lnTo>
                  <a:pt x="12646" y="5568"/>
                </a:lnTo>
                <a:lnTo>
                  <a:pt x="12648" y="5568"/>
                </a:lnTo>
                <a:lnTo>
                  <a:pt x="12648" y="5564"/>
                </a:lnTo>
                <a:lnTo>
                  <a:pt x="12646" y="5558"/>
                </a:lnTo>
                <a:lnTo>
                  <a:pt x="12642" y="5552"/>
                </a:lnTo>
                <a:lnTo>
                  <a:pt x="12640" y="5548"/>
                </a:lnTo>
                <a:lnTo>
                  <a:pt x="12636" y="5548"/>
                </a:lnTo>
                <a:close/>
                <a:moveTo>
                  <a:pt x="12554" y="5600"/>
                </a:moveTo>
                <a:lnTo>
                  <a:pt x="12554" y="5600"/>
                </a:lnTo>
                <a:lnTo>
                  <a:pt x="12558" y="5604"/>
                </a:lnTo>
                <a:lnTo>
                  <a:pt x="12564" y="5610"/>
                </a:lnTo>
                <a:lnTo>
                  <a:pt x="12574" y="5614"/>
                </a:lnTo>
                <a:lnTo>
                  <a:pt x="12576" y="5616"/>
                </a:lnTo>
                <a:lnTo>
                  <a:pt x="12580" y="5614"/>
                </a:lnTo>
                <a:lnTo>
                  <a:pt x="12580" y="5612"/>
                </a:lnTo>
                <a:lnTo>
                  <a:pt x="12578" y="5610"/>
                </a:lnTo>
                <a:lnTo>
                  <a:pt x="12570" y="5602"/>
                </a:lnTo>
                <a:lnTo>
                  <a:pt x="12560" y="5598"/>
                </a:lnTo>
                <a:lnTo>
                  <a:pt x="12556" y="5598"/>
                </a:lnTo>
                <a:lnTo>
                  <a:pt x="12554" y="5600"/>
                </a:lnTo>
                <a:close/>
                <a:moveTo>
                  <a:pt x="12456" y="5426"/>
                </a:moveTo>
                <a:lnTo>
                  <a:pt x="12456" y="5426"/>
                </a:lnTo>
                <a:lnTo>
                  <a:pt x="12454" y="5426"/>
                </a:lnTo>
                <a:lnTo>
                  <a:pt x="12450" y="5428"/>
                </a:lnTo>
                <a:lnTo>
                  <a:pt x="12446" y="5434"/>
                </a:lnTo>
                <a:lnTo>
                  <a:pt x="12446" y="5442"/>
                </a:lnTo>
                <a:lnTo>
                  <a:pt x="12448" y="5444"/>
                </a:lnTo>
                <a:lnTo>
                  <a:pt x="12450" y="5444"/>
                </a:lnTo>
                <a:lnTo>
                  <a:pt x="12456" y="5442"/>
                </a:lnTo>
                <a:lnTo>
                  <a:pt x="12458" y="5444"/>
                </a:lnTo>
                <a:lnTo>
                  <a:pt x="12460" y="5448"/>
                </a:lnTo>
                <a:lnTo>
                  <a:pt x="12464" y="5454"/>
                </a:lnTo>
                <a:lnTo>
                  <a:pt x="12468" y="5454"/>
                </a:lnTo>
                <a:lnTo>
                  <a:pt x="12470" y="5452"/>
                </a:lnTo>
                <a:lnTo>
                  <a:pt x="12468" y="5446"/>
                </a:lnTo>
                <a:lnTo>
                  <a:pt x="12464" y="5440"/>
                </a:lnTo>
                <a:lnTo>
                  <a:pt x="12460" y="5436"/>
                </a:lnTo>
                <a:lnTo>
                  <a:pt x="12460" y="5432"/>
                </a:lnTo>
                <a:lnTo>
                  <a:pt x="12460" y="5428"/>
                </a:lnTo>
                <a:lnTo>
                  <a:pt x="12456" y="5426"/>
                </a:lnTo>
                <a:close/>
                <a:moveTo>
                  <a:pt x="12432" y="5420"/>
                </a:moveTo>
                <a:lnTo>
                  <a:pt x="12432" y="5420"/>
                </a:lnTo>
                <a:lnTo>
                  <a:pt x="12432" y="5426"/>
                </a:lnTo>
                <a:lnTo>
                  <a:pt x="12436" y="5432"/>
                </a:lnTo>
                <a:lnTo>
                  <a:pt x="12438" y="5434"/>
                </a:lnTo>
                <a:lnTo>
                  <a:pt x="12440" y="5434"/>
                </a:lnTo>
                <a:lnTo>
                  <a:pt x="12442" y="5432"/>
                </a:lnTo>
                <a:lnTo>
                  <a:pt x="12444" y="5428"/>
                </a:lnTo>
                <a:lnTo>
                  <a:pt x="12444" y="5426"/>
                </a:lnTo>
                <a:lnTo>
                  <a:pt x="12440" y="5420"/>
                </a:lnTo>
                <a:lnTo>
                  <a:pt x="12436" y="5418"/>
                </a:lnTo>
                <a:lnTo>
                  <a:pt x="12434" y="5418"/>
                </a:lnTo>
                <a:lnTo>
                  <a:pt x="12432" y="5420"/>
                </a:lnTo>
                <a:close/>
                <a:moveTo>
                  <a:pt x="12414" y="5408"/>
                </a:moveTo>
                <a:lnTo>
                  <a:pt x="12414" y="5408"/>
                </a:lnTo>
                <a:lnTo>
                  <a:pt x="12416" y="5412"/>
                </a:lnTo>
                <a:lnTo>
                  <a:pt x="12418" y="5418"/>
                </a:lnTo>
                <a:lnTo>
                  <a:pt x="12422" y="5420"/>
                </a:lnTo>
                <a:lnTo>
                  <a:pt x="12424" y="5420"/>
                </a:lnTo>
                <a:lnTo>
                  <a:pt x="12428" y="5418"/>
                </a:lnTo>
                <a:lnTo>
                  <a:pt x="12428" y="5416"/>
                </a:lnTo>
                <a:lnTo>
                  <a:pt x="12428" y="5414"/>
                </a:lnTo>
                <a:lnTo>
                  <a:pt x="12424" y="5408"/>
                </a:lnTo>
                <a:lnTo>
                  <a:pt x="12418" y="5406"/>
                </a:lnTo>
                <a:lnTo>
                  <a:pt x="12416" y="5406"/>
                </a:lnTo>
                <a:lnTo>
                  <a:pt x="12414" y="5408"/>
                </a:lnTo>
                <a:close/>
                <a:moveTo>
                  <a:pt x="12472" y="5456"/>
                </a:moveTo>
                <a:lnTo>
                  <a:pt x="12472" y="5456"/>
                </a:lnTo>
                <a:lnTo>
                  <a:pt x="12470" y="5460"/>
                </a:lnTo>
                <a:lnTo>
                  <a:pt x="12472" y="5464"/>
                </a:lnTo>
                <a:lnTo>
                  <a:pt x="12474" y="5464"/>
                </a:lnTo>
                <a:lnTo>
                  <a:pt x="12480" y="5464"/>
                </a:lnTo>
                <a:lnTo>
                  <a:pt x="12482" y="5462"/>
                </a:lnTo>
                <a:lnTo>
                  <a:pt x="12482" y="5460"/>
                </a:lnTo>
                <a:lnTo>
                  <a:pt x="12480" y="5456"/>
                </a:lnTo>
                <a:lnTo>
                  <a:pt x="12476" y="5454"/>
                </a:lnTo>
                <a:lnTo>
                  <a:pt x="12474" y="5454"/>
                </a:lnTo>
                <a:lnTo>
                  <a:pt x="12472" y="5456"/>
                </a:lnTo>
                <a:close/>
                <a:moveTo>
                  <a:pt x="12382" y="5382"/>
                </a:moveTo>
                <a:lnTo>
                  <a:pt x="12382" y="5382"/>
                </a:lnTo>
                <a:lnTo>
                  <a:pt x="12382" y="5384"/>
                </a:lnTo>
                <a:lnTo>
                  <a:pt x="12386" y="5386"/>
                </a:lnTo>
                <a:lnTo>
                  <a:pt x="12388" y="5386"/>
                </a:lnTo>
                <a:lnTo>
                  <a:pt x="12390" y="5384"/>
                </a:lnTo>
                <a:lnTo>
                  <a:pt x="12390" y="5380"/>
                </a:lnTo>
                <a:lnTo>
                  <a:pt x="12386" y="5378"/>
                </a:lnTo>
                <a:lnTo>
                  <a:pt x="12384" y="5378"/>
                </a:lnTo>
                <a:lnTo>
                  <a:pt x="12382" y="5382"/>
                </a:lnTo>
                <a:close/>
                <a:moveTo>
                  <a:pt x="12828" y="5768"/>
                </a:moveTo>
                <a:lnTo>
                  <a:pt x="12828" y="5768"/>
                </a:lnTo>
                <a:lnTo>
                  <a:pt x="12826" y="5762"/>
                </a:lnTo>
                <a:lnTo>
                  <a:pt x="12824" y="5758"/>
                </a:lnTo>
                <a:lnTo>
                  <a:pt x="12822" y="5756"/>
                </a:lnTo>
                <a:lnTo>
                  <a:pt x="12820" y="5754"/>
                </a:lnTo>
                <a:lnTo>
                  <a:pt x="12818" y="5756"/>
                </a:lnTo>
                <a:lnTo>
                  <a:pt x="12816" y="5758"/>
                </a:lnTo>
                <a:lnTo>
                  <a:pt x="12816" y="5762"/>
                </a:lnTo>
                <a:lnTo>
                  <a:pt x="12818" y="5766"/>
                </a:lnTo>
                <a:lnTo>
                  <a:pt x="12822" y="5776"/>
                </a:lnTo>
                <a:lnTo>
                  <a:pt x="12822" y="5780"/>
                </a:lnTo>
                <a:lnTo>
                  <a:pt x="12822" y="5786"/>
                </a:lnTo>
                <a:lnTo>
                  <a:pt x="12822" y="5792"/>
                </a:lnTo>
                <a:lnTo>
                  <a:pt x="12826" y="5800"/>
                </a:lnTo>
                <a:lnTo>
                  <a:pt x="12828" y="5804"/>
                </a:lnTo>
                <a:lnTo>
                  <a:pt x="12830" y="5806"/>
                </a:lnTo>
                <a:lnTo>
                  <a:pt x="12838" y="5804"/>
                </a:lnTo>
                <a:lnTo>
                  <a:pt x="12842" y="5802"/>
                </a:lnTo>
                <a:lnTo>
                  <a:pt x="12844" y="5800"/>
                </a:lnTo>
                <a:lnTo>
                  <a:pt x="12846" y="5798"/>
                </a:lnTo>
                <a:lnTo>
                  <a:pt x="12846" y="5794"/>
                </a:lnTo>
                <a:lnTo>
                  <a:pt x="12844" y="5786"/>
                </a:lnTo>
                <a:lnTo>
                  <a:pt x="12840" y="5776"/>
                </a:lnTo>
                <a:lnTo>
                  <a:pt x="12838" y="5772"/>
                </a:lnTo>
                <a:lnTo>
                  <a:pt x="12836" y="5770"/>
                </a:lnTo>
                <a:lnTo>
                  <a:pt x="12834" y="5774"/>
                </a:lnTo>
                <a:lnTo>
                  <a:pt x="12832" y="5776"/>
                </a:lnTo>
                <a:lnTo>
                  <a:pt x="12828" y="5768"/>
                </a:lnTo>
                <a:close/>
                <a:moveTo>
                  <a:pt x="12844" y="5822"/>
                </a:moveTo>
                <a:lnTo>
                  <a:pt x="12844" y="5822"/>
                </a:lnTo>
                <a:lnTo>
                  <a:pt x="12844" y="5828"/>
                </a:lnTo>
                <a:lnTo>
                  <a:pt x="12850" y="5832"/>
                </a:lnTo>
                <a:lnTo>
                  <a:pt x="12852" y="5834"/>
                </a:lnTo>
                <a:lnTo>
                  <a:pt x="12854" y="5836"/>
                </a:lnTo>
                <a:lnTo>
                  <a:pt x="12856" y="5842"/>
                </a:lnTo>
                <a:lnTo>
                  <a:pt x="12858" y="5848"/>
                </a:lnTo>
                <a:lnTo>
                  <a:pt x="12862" y="5848"/>
                </a:lnTo>
                <a:lnTo>
                  <a:pt x="12866" y="5848"/>
                </a:lnTo>
                <a:lnTo>
                  <a:pt x="12870" y="5844"/>
                </a:lnTo>
                <a:lnTo>
                  <a:pt x="12868" y="5840"/>
                </a:lnTo>
                <a:lnTo>
                  <a:pt x="12866" y="5834"/>
                </a:lnTo>
                <a:lnTo>
                  <a:pt x="12862" y="5828"/>
                </a:lnTo>
                <a:lnTo>
                  <a:pt x="12856" y="5822"/>
                </a:lnTo>
                <a:lnTo>
                  <a:pt x="12850" y="5820"/>
                </a:lnTo>
                <a:lnTo>
                  <a:pt x="12846" y="5820"/>
                </a:lnTo>
                <a:lnTo>
                  <a:pt x="12844" y="5822"/>
                </a:lnTo>
                <a:close/>
                <a:moveTo>
                  <a:pt x="12888" y="5902"/>
                </a:moveTo>
                <a:lnTo>
                  <a:pt x="12888" y="5902"/>
                </a:lnTo>
                <a:lnTo>
                  <a:pt x="12886" y="5906"/>
                </a:lnTo>
                <a:lnTo>
                  <a:pt x="12888" y="5910"/>
                </a:lnTo>
                <a:lnTo>
                  <a:pt x="12892" y="5912"/>
                </a:lnTo>
                <a:lnTo>
                  <a:pt x="12898" y="5912"/>
                </a:lnTo>
                <a:lnTo>
                  <a:pt x="12900" y="5912"/>
                </a:lnTo>
                <a:lnTo>
                  <a:pt x="12902" y="5910"/>
                </a:lnTo>
                <a:lnTo>
                  <a:pt x="12898" y="5904"/>
                </a:lnTo>
                <a:lnTo>
                  <a:pt x="12892" y="5900"/>
                </a:lnTo>
                <a:lnTo>
                  <a:pt x="12890" y="5898"/>
                </a:lnTo>
                <a:lnTo>
                  <a:pt x="12888" y="5902"/>
                </a:lnTo>
                <a:close/>
                <a:moveTo>
                  <a:pt x="12890" y="5864"/>
                </a:moveTo>
                <a:lnTo>
                  <a:pt x="12890" y="5864"/>
                </a:lnTo>
                <a:lnTo>
                  <a:pt x="12892" y="5862"/>
                </a:lnTo>
                <a:lnTo>
                  <a:pt x="12888" y="5854"/>
                </a:lnTo>
                <a:lnTo>
                  <a:pt x="12886" y="5852"/>
                </a:lnTo>
                <a:lnTo>
                  <a:pt x="12884" y="5852"/>
                </a:lnTo>
                <a:lnTo>
                  <a:pt x="12882" y="5856"/>
                </a:lnTo>
                <a:lnTo>
                  <a:pt x="12884" y="5860"/>
                </a:lnTo>
                <a:lnTo>
                  <a:pt x="12886" y="5862"/>
                </a:lnTo>
                <a:lnTo>
                  <a:pt x="12890" y="5864"/>
                </a:lnTo>
                <a:close/>
                <a:moveTo>
                  <a:pt x="12876" y="5836"/>
                </a:moveTo>
                <a:lnTo>
                  <a:pt x="12876" y="5836"/>
                </a:lnTo>
                <a:lnTo>
                  <a:pt x="12880" y="5840"/>
                </a:lnTo>
                <a:lnTo>
                  <a:pt x="12884" y="5840"/>
                </a:lnTo>
                <a:lnTo>
                  <a:pt x="12888" y="5838"/>
                </a:lnTo>
                <a:lnTo>
                  <a:pt x="12888" y="5832"/>
                </a:lnTo>
                <a:lnTo>
                  <a:pt x="12886" y="5830"/>
                </a:lnTo>
                <a:lnTo>
                  <a:pt x="12884" y="5828"/>
                </a:lnTo>
                <a:lnTo>
                  <a:pt x="12878" y="5828"/>
                </a:lnTo>
                <a:lnTo>
                  <a:pt x="12876" y="5832"/>
                </a:lnTo>
                <a:lnTo>
                  <a:pt x="12876" y="5834"/>
                </a:lnTo>
                <a:lnTo>
                  <a:pt x="12876" y="5836"/>
                </a:lnTo>
                <a:close/>
                <a:moveTo>
                  <a:pt x="12866" y="5796"/>
                </a:moveTo>
                <a:lnTo>
                  <a:pt x="12866" y="5796"/>
                </a:lnTo>
                <a:lnTo>
                  <a:pt x="12874" y="5792"/>
                </a:lnTo>
                <a:lnTo>
                  <a:pt x="12876" y="5790"/>
                </a:lnTo>
                <a:lnTo>
                  <a:pt x="12878" y="5788"/>
                </a:lnTo>
                <a:lnTo>
                  <a:pt x="12878" y="5786"/>
                </a:lnTo>
                <a:lnTo>
                  <a:pt x="12872" y="5786"/>
                </a:lnTo>
                <a:lnTo>
                  <a:pt x="12868" y="5788"/>
                </a:lnTo>
                <a:lnTo>
                  <a:pt x="12864" y="5792"/>
                </a:lnTo>
                <a:lnTo>
                  <a:pt x="12864" y="5794"/>
                </a:lnTo>
                <a:lnTo>
                  <a:pt x="12866" y="5796"/>
                </a:lnTo>
                <a:close/>
                <a:moveTo>
                  <a:pt x="12918" y="5954"/>
                </a:moveTo>
                <a:lnTo>
                  <a:pt x="12918" y="5954"/>
                </a:lnTo>
                <a:lnTo>
                  <a:pt x="12918" y="5956"/>
                </a:lnTo>
                <a:lnTo>
                  <a:pt x="12918" y="5960"/>
                </a:lnTo>
                <a:lnTo>
                  <a:pt x="12920" y="5966"/>
                </a:lnTo>
                <a:lnTo>
                  <a:pt x="12926" y="5970"/>
                </a:lnTo>
                <a:lnTo>
                  <a:pt x="12928" y="5970"/>
                </a:lnTo>
                <a:lnTo>
                  <a:pt x="12930" y="5970"/>
                </a:lnTo>
                <a:lnTo>
                  <a:pt x="12932" y="5968"/>
                </a:lnTo>
                <a:lnTo>
                  <a:pt x="12932" y="5964"/>
                </a:lnTo>
                <a:lnTo>
                  <a:pt x="12930" y="5956"/>
                </a:lnTo>
                <a:lnTo>
                  <a:pt x="12924" y="5952"/>
                </a:lnTo>
                <a:lnTo>
                  <a:pt x="12922" y="5952"/>
                </a:lnTo>
                <a:lnTo>
                  <a:pt x="12918" y="5954"/>
                </a:lnTo>
                <a:close/>
                <a:moveTo>
                  <a:pt x="12928" y="5988"/>
                </a:moveTo>
                <a:lnTo>
                  <a:pt x="12928" y="5988"/>
                </a:lnTo>
                <a:lnTo>
                  <a:pt x="12926" y="5990"/>
                </a:lnTo>
                <a:lnTo>
                  <a:pt x="12926" y="5992"/>
                </a:lnTo>
                <a:lnTo>
                  <a:pt x="12928" y="5998"/>
                </a:lnTo>
                <a:lnTo>
                  <a:pt x="12932" y="6004"/>
                </a:lnTo>
                <a:lnTo>
                  <a:pt x="12936" y="6006"/>
                </a:lnTo>
                <a:lnTo>
                  <a:pt x="12938" y="6004"/>
                </a:lnTo>
                <a:lnTo>
                  <a:pt x="12938" y="6000"/>
                </a:lnTo>
                <a:lnTo>
                  <a:pt x="12936" y="5994"/>
                </a:lnTo>
                <a:lnTo>
                  <a:pt x="12932" y="5988"/>
                </a:lnTo>
                <a:lnTo>
                  <a:pt x="12930" y="5986"/>
                </a:lnTo>
                <a:lnTo>
                  <a:pt x="12928" y="5988"/>
                </a:lnTo>
                <a:close/>
                <a:moveTo>
                  <a:pt x="12874" y="6102"/>
                </a:moveTo>
                <a:lnTo>
                  <a:pt x="12874" y="6102"/>
                </a:lnTo>
                <a:lnTo>
                  <a:pt x="12876" y="6104"/>
                </a:lnTo>
                <a:lnTo>
                  <a:pt x="12878" y="6106"/>
                </a:lnTo>
                <a:lnTo>
                  <a:pt x="12882" y="6104"/>
                </a:lnTo>
                <a:lnTo>
                  <a:pt x="12884" y="6100"/>
                </a:lnTo>
                <a:lnTo>
                  <a:pt x="12884" y="6096"/>
                </a:lnTo>
                <a:lnTo>
                  <a:pt x="12884" y="6092"/>
                </a:lnTo>
                <a:lnTo>
                  <a:pt x="12880" y="6090"/>
                </a:lnTo>
                <a:lnTo>
                  <a:pt x="12878" y="6088"/>
                </a:lnTo>
                <a:lnTo>
                  <a:pt x="12876" y="6088"/>
                </a:lnTo>
                <a:lnTo>
                  <a:pt x="12874" y="6088"/>
                </a:lnTo>
                <a:lnTo>
                  <a:pt x="12872" y="6094"/>
                </a:lnTo>
                <a:lnTo>
                  <a:pt x="12874" y="6102"/>
                </a:lnTo>
                <a:close/>
                <a:moveTo>
                  <a:pt x="12842" y="6076"/>
                </a:moveTo>
                <a:lnTo>
                  <a:pt x="12842" y="6076"/>
                </a:lnTo>
                <a:lnTo>
                  <a:pt x="12848" y="6078"/>
                </a:lnTo>
                <a:lnTo>
                  <a:pt x="12852" y="6078"/>
                </a:lnTo>
                <a:lnTo>
                  <a:pt x="12854" y="6078"/>
                </a:lnTo>
                <a:lnTo>
                  <a:pt x="12856" y="6076"/>
                </a:lnTo>
                <a:lnTo>
                  <a:pt x="12856" y="6070"/>
                </a:lnTo>
                <a:lnTo>
                  <a:pt x="12854" y="6062"/>
                </a:lnTo>
                <a:lnTo>
                  <a:pt x="12848" y="6058"/>
                </a:lnTo>
                <a:lnTo>
                  <a:pt x="12842" y="6056"/>
                </a:lnTo>
                <a:lnTo>
                  <a:pt x="12838" y="6058"/>
                </a:lnTo>
                <a:lnTo>
                  <a:pt x="12840" y="6060"/>
                </a:lnTo>
                <a:lnTo>
                  <a:pt x="12842" y="6062"/>
                </a:lnTo>
                <a:lnTo>
                  <a:pt x="12842" y="6064"/>
                </a:lnTo>
                <a:lnTo>
                  <a:pt x="12840" y="6068"/>
                </a:lnTo>
                <a:lnTo>
                  <a:pt x="12838" y="6072"/>
                </a:lnTo>
                <a:lnTo>
                  <a:pt x="12840" y="6074"/>
                </a:lnTo>
                <a:lnTo>
                  <a:pt x="12842" y="6076"/>
                </a:lnTo>
                <a:close/>
                <a:moveTo>
                  <a:pt x="12794" y="6104"/>
                </a:moveTo>
                <a:lnTo>
                  <a:pt x="12794" y="6104"/>
                </a:lnTo>
                <a:lnTo>
                  <a:pt x="12790" y="6100"/>
                </a:lnTo>
                <a:lnTo>
                  <a:pt x="12786" y="6098"/>
                </a:lnTo>
                <a:lnTo>
                  <a:pt x="12786" y="6100"/>
                </a:lnTo>
                <a:lnTo>
                  <a:pt x="12766" y="6082"/>
                </a:lnTo>
                <a:lnTo>
                  <a:pt x="12764" y="6076"/>
                </a:lnTo>
                <a:lnTo>
                  <a:pt x="12760" y="6070"/>
                </a:lnTo>
                <a:lnTo>
                  <a:pt x="12746" y="6058"/>
                </a:lnTo>
                <a:lnTo>
                  <a:pt x="12730" y="6046"/>
                </a:lnTo>
                <a:lnTo>
                  <a:pt x="12720" y="6038"/>
                </a:lnTo>
                <a:lnTo>
                  <a:pt x="12720" y="6044"/>
                </a:lnTo>
                <a:lnTo>
                  <a:pt x="12714" y="6036"/>
                </a:lnTo>
                <a:lnTo>
                  <a:pt x="12710" y="6032"/>
                </a:lnTo>
                <a:lnTo>
                  <a:pt x="12708" y="6032"/>
                </a:lnTo>
                <a:lnTo>
                  <a:pt x="12710" y="6040"/>
                </a:lnTo>
                <a:lnTo>
                  <a:pt x="12722" y="6060"/>
                </a:lnTo>
                <a:lnTo>
                  <a:pt x="12722" y="6064"/>
                </a:lnTo>
                <a:lnTo>
                  <a:pt x="12724" y="6064"/>
                </a:lnTo>
                <a:lnTo>
                  <a:pt x="12722" y="6066"/>
                </a:lnTo>
                <a:lnTo>
                  <a:pt x="12734" y="6076"/>
                </a:lnTo>
                <a:lnTo>
                  <a:pt x="12740" y="6080"/>
                </a:lnTo>
                <a:lnTo>
                  <a:pt x="12746" y="6094"/>
                </a:lnTo>
                <a:lnTo>
                  <a:pt x="12748" y="6092"/>
                </a:lnTo>
                <a:lnTo>
                  <a:pt x="12750" y="6098"/>
                </a:lnTo>
                <a:lnTo>
                  <a:pt x="12752" y="6098"/>
                </a:lnTo>
                <a:lnTo>
                  <a:pt x="12758" y="6104"/>
                </a:lnTo>
                <a:lnTo>
                  <a:pt x="12764" y="6108"/>
                </a:lnTo>
                <a:lnTo>
                  <a:pt x="12772" y="6114"/>
                </a:lnTo>
                <a:lnTo>
                  <a:pt x="12780" y="6120"/>
                </a:lnTo>
                <a:lnTo>
                  <a:pt x="12788" y="6126"/>
                </a:lnTo>
                <a:lnTo>
                  <a:pt x="12806" y="6136"/>
                </a:lnTo>
                <a:lnTo>
                  <a:pt x="12806" y="6140"/>
                </a:lnTo>
                <a:lnTo>
                  <a:pt x="12806" y="6142"/>
                </a:lnTo>
                <a:lnTo>
                  <a:pt x="12824" y="6138"/>
                </a:lnTo>
                <a:lnTo>
                  <a:pt x="12828" y="6136"/>
                </a:lnTo>
                <a:lnTo>
                  <a:pt x="12828" y="6134"/>
                </a:lnTo>
                <a:lnTo>
                  <a:pt x="12818" y="6126"/>
                </a:lnTo>
                <a:lnTo>
                  <a:pt x="12794" y="6104"/>
                </a:lnTo>
                <a:close/>
                <a:moveTo>
                  <a:pt x="10286" y="4978"/>
                </a:moveTo>
                <a:lnTo>
                  <a:pt x="10286" y="4978"/>
                </a:lnTo>
                <a:lnTo>
                  <a:pt x="10288" y="4980"/>
                </a:lnTo>
                <a:lnTo>
                  <a:pt x="10290" y="4980"/>
                </a:lnTo>
                <a:lnTo>
                  <a:pt x="10294" y="4978"/>
                </a:lnTo>
                <a:lnTo>
                  <a:pt x="10298" y="4976"/>
                </a:lnTo>
                <a:lnTo>
                  <a:pt x="10300" y="4974"/>
                </a:lnTo>
                <a:lnTo>
                  <a:pt x="10296" y="4972"/>
                </a:lnTo>
                <a:lnTo>
                  <a:pt x="10290" y="4972"/>
                </a:lnTo>
                <a:lnTo>
                  <a:pt x="10286" y="4974"/>
                </a:lnTo>
                <a:lnTo>
                  <a:pt x="10286" y="4976"/>
                </a:lnTo>
                <a:lnTo>
                  <a:pt x="10286" y="4978"/>
                </a:lnTo>
                <a:close/>
                <a:moveTo>
                  <a:pt x="10310" y="4974"/>
                </a:moveTo>
                <a:lnTo>
                  <a:pt x="10310" y="4974"/>
                </a:lnTo>
                <a:lnTo>
                  <a:pt x="10304" y="4978"/>
                </a:lnTo>
                <a:lnTo>
                  <a:pt x="10300" y="4982"/>
                </a:lnTo>
                <a:lnTo>
                  <a:pt x="10298" y="4984"/>
                </a:lnTo>
                <a:lnTo>
                  <a:pt x="10294" y="4986"/>
                </a:lnTo>
                <a:lnTo>
                  <a:pt x="10296" y="4990"/>
                </a:lnTo>
                <a:lnTo>
                  <a:pt x="10298" y="4990"/>
                </a:lnTo>
                <a:lnTo>
                  <a:pt x="10302" y="4990"/>
                </a:lnTo>
                <a:lnTo>
                  <a:pt x="10308" y="4996"/>
                </a:lnTo>
                <a:lnTo>
                  <a:pt x="10306" y="4996"/>
                </a:lnTo>
                <a:lnTo>
                  <a:pt x="10304" y="4996"/>
                </a:lnTo>
                <a:lnTo>
                  <a:pt x="10302" y="4998"/>
                </a:lnTo>
                <a:lnTo>
                  <a:pt x="10302" y="5000"/>
                </a:lnTo>
                <a:lnTo>
                  <a:pt x="10306" y="5004"/>
                </a:lnTo>
                <a:lnTo>
                  <a:pt x="10308" y="5004"/>
                </a:lnTo>
                <a:lnTo>
                  <a:pt x="10310" y="5002"/>
                </a:lnTo>
                <a:lnTo>
                  <a:pt x="10308" y="4998"/>
                </a:lnTo>
                <a:lnTo>
                  <a:pt x="10308" y="4996"/>
                </a:lnTo>
                <a:lnTo>
                  <a:pt x="10322" y="5008"/>
                </a:lnTo>
                <a:lnTo>
                  <a:pt x="10324" y="5006"/>
                </a:lnTo>
                <a:lnTo>
                  <a:pt x="10326" y="5002"/>
                </a:lnTo>
                <a:lnTo>
                  <a:pt x="10328" y="4996"/>
                </a:lnTo>
                <a:lnTo>
                  <a:pt x="10326" y="4988"/>
                </a:lnTo>
                <a:lnTo>
                  <a:pt x="10326" y="4982"/>
                </a:lnTo>
                <a:lnTo>
                  <a:pt x="10322" y="4976"/>
                </a:lnTo>
                <a:lnTo>
                  <a:pt x="10316" y="4972"/>
                </a:lnTo>
                <a:lnTo>
                  <a:pt x="10310" y="4974"/>
                </a:lnTo>
                <a:close/>
                <a:moveTo>
                  <a:pt x="8358" y="3706"/>
                </a:moveTo>
                <a:lnTo>
                  <a:pt x="8358" y="3706"/>
                </a:lnTo>
                <a:lnTo>
                  <a:pt x="8356" y="3708"/>
                </a:lnTo>
                <a:lnTo>
                  <a:pt x="8354" y="3710"/>
                </a:lnTo>
                <a:lnTo>
                  <a:pt x="8346" y="3714"/>
                </a:lnTo>
                <a:lnTo>
                  <a:pt x="8340" y="3718"/>
                </a:lnTo>
                <a:lnTo>
                  <a:pt x="8338" y="3720"/>
                </a:lnTo>
                <a:lnTo>
                  <a:pt x="8338" y="3722"/>
                </a:lnTo>
                <a:lnTo>
                  <a:pt x="8340" y="3722"/>
                </a:lnTo>
                <a:lnTo>
                  <a:pt x="8344" y="3722"/>
                </a:lnTo>
                <a:lnTo>
                  <a:pt x="8352" y="3720"/>
                </a:lnTo>
                <a:lnTo>
                  <a:pt x="8364" y="3712"/>
                </a:lnTo>
                <a:lnTo>
                  <a:pt x="8374" y="3704"/>
                </a:lnTo>
                <a:lnTo>
                  <a:pt x="8374" y="3702"/>
                </a:lnTo>
                <a:lnTo>
                  <a:pt x="8374" y="3700"/>
                </a:lnTo>
                <a:lnTo>
                  <a:pt x="8368" y="3700"/>
                </a:lnTo>
                <a:lnTo>
                  <a:pt x="8358" y="3706"/>
                </a:lnTo>
                <a:close/>
                <a:moveTo>
                  <a:pt x="8050" y="3552"/>
                </a:moveTo>
                <a:lnTo>
                  <a:pt x="8050" y="3552"/>
                </a:lnTo>
                <a:lnTo>
                  <a:pt x="8050" y="3556"/>
                </a:lnTo>
                <a:lnTo>
                  <a:pt x="8050" y="3562"/>
                </a:lnTo>
                <a:lnTo>
                  <a:pt x="8054" y="3566"/>
                </a:lnTo>
                <a:lnTo>
                  <a:pt x="8056" y="3566"/>
                </a:lnTo>
                <a:lnTo>
                  <a:pt x="8056" y="3562"/>
                </a:lnTo>
                <a:lnTo>
                  <a:pt x="8056" y="3556"/>
                </a:lnTo>
                <a:lnTo>
                  <a:pt x="8052" y="3552"/>
                </a:lnTo>
                <a:lnTo>
                  <a:pt x="8050" y="3552"/>
                </a:lnTo>
                <a:close/>
                <a:moveTo>
                  <a:pt x="7034" y="3210"/>
                </a:moveTo>
                <a:lnTo>
                  <a:pt x="7034" y="3210"/>
                </a:lnTo>
                <a:lnTo>
                  <a:pt x="7032" y="3208"/>
                </a:lnTo>
                <a:lnTo>
                  <a:pt x="7030" y="3210"/>
                </a:lnTo>
                <a:lnTo>
                  <a:pt x="7030" y="3214"/>
                </a:lnTo>
                <a:lnTo>
                  <a:pt x="7032" y="3220"/>
                </a:lnTo>
                <a:lnTo>
                  <a:pt x="7036" y="3222"/>
                </a:lnTo>
                <a:lnTo>
                  <a:pt x="7038" y="3220"/>
                </a:lnTo>
                <a:lnTo>
                  <a:pt x="7036" y="3214"/>
                </a:lnTo>
                <a:lnTo>
                  <a:pt x="7034" y="3210"/>
                </a:lnTo>
                <a:close/>
                <a:moveTo>
                  <a:pt x="7154" y="3110"/>
                </a:moveTo>
                <a:lnTo>
                  <a:pt x="7154" y="3110"/>
                </a:lnTo>
                <a:lnTo>
                  <a:pt x="7158" y="3108"/>
                </a:lnTo>
                <a:lnTo>
                  <a:pt x="7160" y="3104"/>
                </a:lnTo>
                <a:lnTo>
                  <a:pt x="7162" y="3100"/>
                </a:lnTo>
                <a:lnTo>
                  <a:pt x="7160" y="3094"/>
                </a:lnTo>
                <a:lnTo>
                  <a:pt x="7160" y="3090"/>
                </a:lnTo>
                <a:lnTo>
                  <a:pt x="7158" y="3088"/>
                </a:lnTo>
                <a:lnTo>
                  <a:pt x="7154" y="3086"/>
                </a:lnTo>
                <a:lnTo>
                  <a:pt x="7150" y="3088"/>
                </a:lnTo>
                <a:lnTo>
                  <a:pt x="7148" y="3090"/>
                </a:lnTo>
                <a:lnTo>
                  <a:pt x="7148" y="3092"/>
                </a:lnTo>
                <a:lnTo>
                  <a:pt x="7152" y="3096"/>
                </a:lnTo>
                <a:lnTo>
                  <a:pt x="7152" y="3100"/>
                </a:lnTo>
                <a:lnTo>
                  <a:pt x="7150" y="3106"/>
                </a:lnTo>
                <a:lnTo>
                  <a:pt x="7150" y="3110"/>
                </a:lnTo>
                <a:lnTo>
                  <a:pt x="7152" y="3112"/>
                </a:lnTo>
                <a:lnTo>
                  <a:pt x="7154" y="3110"/>
                </a:lnTo>
                <a:close/>
                <a:moveTo>
                  <a:pt x="7226" y="3234"/>
                </a:moveTo>
                <a:lnTo>
                  <a:pt x="7226" y="3234"/>
                </a:lnTo>
                <a:lnTo>
                  <a:pt x="7228" y="3234"/>
                </a:lnTo>
                <a:lnTo>
                  <a:pt x="7232" y="3232"/>
                </a:lnTo>
                <a:lnTo>
                  <a:pt x="7238" y="3222"/>
                </a:lnTo>
                <a:lnTo>
                  <a:pt x="7244" y="3210"/>
                </a:lnTo>
                <a:lnTo>
                  <a:pt x="7244" y="3206"/>
                </a:lnTo>
                <a:lnTo>
                  <a:pt x="7244" y="3204"/>
                </a:lnTo>
                <a:lnTo>
                  <a:pt x="7242" y="3204"/>
                </a:lnTo>
                <a:lnTo>
                  <a:pt x="7238" y="3204"/>
                </a:lnTo>
                <a:lnTo>
                  <a:pt x="7230" y="3208"/>
                </a:lnTo>
                <a:lnTo>
                  <a:pt x="7224" y="3214"/>
                </a:lnTo>
                <a:lnTo>
                  <a:pt x="7222" y="3218"/>
                </a:lnTo>
                <a:lnTo>
                  <a:pt x="7224" y="3220"/>
                </a:lnTo>
                <a:lnTo>
                  <a:pt x="7224" y="3224"/>
                </a:lnTo>
                <a:lnTo>
                  <a:pt x="7224" y="3226"/>
                </a:lnTo>
                <a:lnTo>
                  <a:pt x="7224" y="3230"/>
                </a:lnTo>
                <a:lnTo>
                  <a:pt x="7226" y="3234"/>
                </a:lnTo>
                <a:close/>
                <a:moveTo>
                  <a:pt x="7168" y="3044"/>
                </a:moveTo>
                <a:lnTo>
                  <a:pt x="7168" y="3044"/>
                </a:lnTo>
                <a:lnTo>
                  <a:pt x="7166" y="3042"/>
                </a:lnTo>
                <a:lnTo>
                  <a:pt x="7162" y="3044"/>
                </a:lnTo>
                <a:lnTo>
                  <a:pt x="7152" y="3048"/>
                </a:lnTo>
                <a:lnTo>
                  <a:pt x="7150" y="3050"/>
                </a:lnTo>
                <a:lnTo>
                  <a:pt x="7148" y="3052"/>
                </a:lnTo>
                <a:lnTo>
                  <a:pt x="7150" y="3056"/>
                </a:lnTo>
                <a:lnTo>
                  <a:pt x="7156" y="3060"/>
                </a:lnTo>
                <a:lnTo>
                  <a:pt x="7166" y="3064"/>
                </a:lnTo>
                <a:lnTo>
                  <a:pt x="7170" y="3066"/>
                </a:lnTo>
                <a:lnTo>
                  <a:pt x="7176" y="3064"/>
                </a:lnTo>
                <a:lnTo>
                  <a:pt x="7178" y="3062"/>
                </a:lnTo>
                <a:lnTo>
                  <a:pt x="7178" y="3060"/>
                </a:lnTo>
                <a:lnTo>
                  <a:pt x="7178" y="3058"/>
                </a:lnTo>
                <a:lnTo>
                  <a:pt x="7176" y="3054"/>
                </a:lnTo>
                <a:lnTo>
                  <a:pt x="7172" y="3050"/>
                </a:lnTo>
                <a:lnTo>
                  <a:pt x="7170" y="3048"/>
                </a:lnTo>
                <a:lnTo>
                  <a:pt x="7170" y="3046"/>
                </a:lnTo>
                <a:lnTo>
                  <a:pt x="7168" y="3044"/>
                </a:lnTo>
                <a:close/>
                <a:moveTo>
                  <a:pt x="7100" y="2966"/>
                </a:moveTo>
                <a:lnTo>
                  <a:pt x="7100" y="2966"/>
                </a:lnTo>
                <a:lnTo>
                  <a:pt x="7096" y="2968"/>
                </a:lnTo>
                <a:lnTo>
                  <a:pt x="7094" y="2970"/>
                </a:lnTo>
                <a:lnTo>
                  <a:pt x="7096" y="2974"/>
                </a:lnTo>
                <a:lnTo>
                  <a:pt x="7098" y="2976"/>
                </a:lnTo>
                <a:lnTo>
                  <a:pt x="7100" y="2978"/>
                </a:lnTo>
                <a:lnTo>
                  <a:pt x="7102" y="2976"/>
                </a:lnTo>
                <a:lnTo>
                  <a:pt x="7104" y="2972"/>
                </a:lnTo>
                <a:lnTo>
                  <a:pt x="7104" y="2968"/>
                </a:lnTo>
                <a:lnTo>
                  <a:pt x="7102" y="2966"/>
                </a:lnTo>
                <a:lnTo>
                  <a:pt x="7100" y="2966"/>
                </a:lnTo>
                <a:close/>
                <a:moveTo>
                  <a:pt x="6938" y="3124"/>
                </a:moveTo>
                <a:lnTo>
                  <a:pt x="6938" y="3124"/>
                </a:lnTo>
                <a:lnTo>
                  <a:pt x="6938" y="3126"/>
                </a:lnTo>
                <a:lnTo>
                  <a:pt x="6940" y="3132"/>
                </a:lnTo>
                <a:lnTo>
                  <a:pt x="6944" y="3136"/>
                </a:lnTo>
                <a:lnTo>
                  <a:pt x="6950" y="3136"/>
                </a:lnTo>
                <a:lnTo>
                  <a:pt x="6952" y="3136"/>
                </a:lnTo>
                <a:lnTo>
                  <a:pt x="6952" y="3134"/>
                </a:lnTo>
                <a:lnTo>
                  <a:pt x="6948" y="3128"/>
                </a:lnTo>
                <a:lnTo>
                  <a:pt x="6942" y="3124"/>
                </a:lnTo>
                <a:lnTo>
                  <a:pt x="6938" y="3124"/>
                </a:lnTo>
                <a:close/>
                <a:moveTo>
                  <a:pt x="7062" y="3248"/>
                </a:moveTo>
                <a:lnTo>
                  <a:pt x="7062" y="3248"/>
                </a:lnTo>
                <a:lnTo>
                  <a:pt x="7060" y="3252"/>
                </a:lnTo>
                <a:lnTo>
                  <a:pt x="7058" y="3252"/>
                </a:lnTo>
                <a:lnTo>
                  <a:pt x="7056" y="3256"/>
                </a:lnTo>
                <a:lnTo>
                  <a:pt x="7056" y="3264"/>
                </a:lnTo>
                <a:lnTo>
                  <a:pt x="7058" y="3268"/>
                </a:lnTo>
                <a:lnTo>
                  <a:pt x="7060" y="3270"/>
                </a:lnTo>
                <a:lnTo>
                  <a:pt x="7072" y="3270"/>
                </a:lnTo>
                <a:lnTo>
                  <a:pt x="7086" y="3272"/>
                </a:lnTo>
                <a:lnTo>
                  <a:pt x="7094" y="3274"/>
                </a:lnTo>
                <a:lnTo>
                  <a:pt x="7102" y="3278"/>
                </a:lnTo>
                <a:lnTo>
                  <a:pt x="7106" y="3282"/>
                </a:lnTo>
                <a:lnTo>
                  <a:pt x="7112" y="3284"/>
                </a:lnTo>
                <a:lnTo>
                  <a:pt x="7124" y="3284"/>
                </a:lnTo>
                <a:lnTo>
                  <a:pt x="7136" y="3282"/>
                </a:lnTo>
                <a:lnTo>
                  <a:pt x="7152" y="3280"/>
                </a:lnTo>
                <a:lnTo>
                  <a:pt x="7160" y="3280"/>
                </a:lnTo>
                <a:lnTo>
                  <a:pt x="7164" y="3278"/>
                </a:lnTo>
                <a:lnTo>
                  <a:pt x="7168" y="3274"/>
                </a:lnTo>
                <a:lnTo>
                  <a:pt x="7168" y="3272"/>
                </a:lnTo>
                <a:lnTo>
                  <a:pt x="7166" y="3270"/>
                </a:lnTo>
                <a:lnTo>
                  <a:pt x="7164" y="3268"/>
                </a:lnTo>
                <a:lnTo>
                  <a:pt x="7158" y="3268"/>
                </a:lnTo>
                <a:lnTo>
                  <a:pt x="7152" y="3272"/>
                </a:lnTo>
                <a:lnTo>
                  <a:pt x="7148" y="3274"/>
                </a:lnTo>
                <a:lnTo>
                  <a:pt x="7146" y="3274"/>
                </a:lnTo>
                <a:lnTo>
                  <a:pt x="7146" y="3270"/>
                </a:lnTo>
                <a:lnTo>
                  <a:pt x="7144" y="3266"/>
                </a:lnTo>
                <a:lnTo>
                  <a:pt x="7142" y="3264"/>
                </a:lnTo>
                <a:lnTo>
                  <a:pt x="7136" y="3264"/>
                </a:lnTo>
                <a:lnTo>
                  <a:pt x="7130" y="3264"/>
                </a:lnTo>
                <a:lnTo>
                  <a:pt x="7126" y="3264"/>
                </a:lnTo>
                <a:lnTo>
                  <a:pt x="7118" y="3262"/>
                </a:lnTo>
                <a:lnTo>
                  <a:pt x="7108" y="3260"/>
                </a:lnTo>
                <a:lnTo>
                  <a:pt x="7102" y="3260"/>
                </a:lnTo>
                <a:lnTo>
                  <a:pt x="7094" y="3260"/>
                </a:lnTo>
                <a:lnTo>
                  <a:pt x="7090" y="3260"/>
                </a:lnTo>
                <a:lnTo>
                  <a:pt x="7086" y="3260"/>
                </a:lnTo>
                <a:lnTo>
                  <a:pt x="7084" y="3256"/>
                </a:lnTo>
                <a:lnTo>
                  <a:pt x="7080" y="3250"/>
                </a:lnTo>
                <a:lnTo>
                  <a:pt x="7078" y="3250"/>
                </a:lnTo>
                <a:lnTo>
                  <a:pt x="7076" y="3252"/>
                </a:lnTo>
                <a:lnTo>
                  <a:pt x="7074" y="3252"/>
                </a:lnTo>
                <a:lnTo>
                  <a:pt x="7072" y="3252"/>
                </a:lnTo>
                <a:lnTo>
                  <a:pt x="7068" y="3248"/>
                </a:lnTo>
                <a:lnTo>
                  <a:pt x="7064" y="3246"/>
                </a:lnTo>
                <a:lnTo>
                  <a:pt x="7062" y="3248"/>
                </a:lnTo>
                <a:close/>
                <a:moveTo>
                  <a:pt x="6928" y="3106"/>
                </a:moveTo>
                <a:lnTo>
                  <a:pt x="6928" y="3106"/>
                </a:lnTo>
                <a:lnTo>
                  <a:pt x="6928" y="3110"/>
                </a:lnTo>
                <a:lnTo>
                  <a:pt x="6932" y="3112"/>
                </a:lnTo>
                <a:lnTo>
                  <a:pt x="6936" y="3112"/>
                </a:lnTo>
                <a:lnTo>
                  <a:pt x="6940" y="3114"/>
                </a:lnTo>
                <a:lnTo>
                  <a:pt x="6944" y="3116"/>
                </a:lnTo>
                <a:lnTo>
                  <a:pt x="6944" y="3114"/>
                </a:lnTo>
                <a:lnTo>
                  <a:pt x="6944" y="3112"/>
                </a:lnTo>
                <a:lnTo>
                  <a:pt x="6942" y="3108"/>
                </a:lnTo>
                <a:lnTo>
                  <a:pt x="6938" y="3104"/>
                </a:lnTo>
                <a:lnTo>
                  <a:pt x="6936" y="3098"/>
                </a:lnTo>
                <a:lnTo>
                  <a:pt x="6936" y="3096"/>
                </a:lnTo>
                <a:lnTo>
                  <a:pt x="6934" y="3098"/>
                </a:lnTo>
                <a:lnTo>
                  <a:pt x="6932" y="3100"/>
                </a:lnTo>
                <a:lnTo>
                  <a:pt x="6930" y="3100"/>
                </a:lnTo>
                <a:lnTo>
                  <a:pt x="6928" y="3102"/>
                </a:lnTo>
                <a:lnTo>
                  <a:pt x="6928" y="3106"/>
                </a:lnTo>
                <a:close/>
                <a:moveTo>
                  <a:pt x="7092" y="3110"/>
                </a:moveTo>
                <a:lnTo>
                  <a:pt x="7092" y="3110"/>
                </a:lnTo>
                <a:lnTo>
                  <a:pt x="7086" y="3106"/>
                </a:lnTo>
                <a:lnTo>
                  <a:pt x="7084" y="3102"/>
                </a:lnTo>
                <a:lnTo>
                  <a:pt x="7080" y="3086"/>
                </a:lnTo>
                <a:lnTo>
                  <a:pt x="7080" y="3084"/>
                </a:lnTo>
                <a:lnTo>
                  <a:pt x="7078" y="3082"/>
                </a:lnTo>
                <a:lnTo>
                  <a:pt x="7072" y="3080"/>
                </a:lnTo>
                <a:lnTo>
                  <a:pt x="7064" y="3078"/>
                </a:lnTo>
                <a:lnTo>
                  <a:pt x="7058" y="3074"/>
                </a:lnTo>
                <a:lnTo>
                  <a:pt x="7050" y="3068"/>
                </a:lnTo>
                <a:lnTo>
                  <a:pt x="7048" y="3066"/>
                </a:lnTo>
                <a:lnTo>
                  <a:pt x="7044" y="3066"/>
                </a:lnTo>
                <a:lnTo>
                  <a:pt x="7036" y="3066"/>
                </a:lnTo>
                <a:lnTo>
                  <a:pt x="7030" y="3070"/>
                </a:lnTo>
                <a:lnTo>
                  <a:pt x="7028" y="3072"/>
                </a:lnTo>
                <a:lnTo>
                  <a:pt x="7038" y="3074"/>
                </a:lnTo>
                <a:lnTo>
                  <a:pt x="7052" y="3082"/>
                </a:lnTo>
                <a:lnTo>
                  <a:pt x="7058" y="3088"/>
                </a:lnTo>
                <a:lnTo>
                  <a:pt x="7060" y="3092"/>
                </a:lnTo>
                <a:lnTo>
                  <a:pt x="7062" y="3096"/>
                </a:lnTo>
                <a:lnTo>
                  <a:pt x="7068" y="3098"/>
                </a:lnTo>
                <a:lnTo>
                  <a:pt x="7072" y="3098"/>
                </a:lnTo>
                <a:lnTo>
                  <a:pt x="7076" y="3100"/>
                </a:lnTo>
                <a:lnTo>
                  <a:pt x="7082" y="3108"/>
                </a:lnTo>
                <a:lnTo>
                  <a:pt x="7086" y="3116"/>
                </a:lnTo>
                <a:lnTo>
                  <a:pt x="7092" y="3122"/>
                </a:lnTo>
                <a:lnTo>
                  <a:pt x="7096" y="3122"/>
                </a:lnTo>
                <a:lnTo>
                  <a:pt x="7098" y="3118"/>
                </a:lnTo>
                <a:lnTo>
                  <a:pt x="7096" y="3114"/>
                </a:lnTo>
                <a:lnTo>
                  <a:pt x="7092" y="3110"/>
                </a:lnTo>
                <a:close/>
                <a:moveTo>
                  <a:pt x="7132" y="3176"/>
                </a:moveTo>
                <a:lnTo>
                  <a:pt x="7132" y="3176"/>
                </a:lnTo>
                <a:lnTo>
                  <a:pt x="7136" y="3178"/>
                </a:lnTo>
                <a:lnTo>
                  <a:pt x="7136" y="3176"/>
                </a:lnTo>
                <a:lnTo>
                  <a:pt x="7138" y="3172"/>
                </a:lnTo>
                <a:lnTo>
                  <a:pt x="7138" y="3166"/>
                </a:lnTo>
                <a:lnTo>
                  <a:pt x="7136" y="3164"/>
                </a:lnTo>
                <a:lnTo>
                  <a:pt x="7134" y="3164"/>
                </a:lnTo>
                <a:lnTo>
                  <a:pt x="7130" y="3166"/>
                </a:lnTo>
                <a:lnTo>
                  <a:pt x="7128" y="3170"/>
                </a:lnTo>
                <a:lnTo>
                  <a:pt x="7130" y="3174"/>
                </a:lnTo>
                <a:lnTo>
                  <a:pt x="7132" y="3176"/>
                </a:lnTo>
                <a:close/>
                <a:moveTo>
                  <a:pt x="7202" y="3244"/>
                </a:moveTo>
                <a:lnTo>
                  <a:pt x="7202" y="3244"/>
                </a:lnTo>
                <a:lnTo>
                  <a:pt x="7200" y="3242"/>
                </a:lnTo>
                <a:lnTo>
                  <a:pt x="7198" y="3248"/>
                </a:lnTo>
                <a:lnTo>
                  <a:pt x="7198" y="3256"/>
                </a:lnTo>
                <a:lnTo>
                  <a:pt x="7200" y="3258"/>
                </a:lnTo>
                <a:lnTo>
                  <a:pt x="7202" y="3258"/>
                </a:lnTo>
                <a:lnTo>
                  <a:pt x="7206" y="3258"/>
                </a:lnTo>
                <a:lnTo>
                  <a:pt x="7206" y="3254"/>
                </a:lnTo>
                <a:lnTo>
                  <a:pt x="7202" y="3244"/>
                </a:lnTo>
                <a:close/>
                <a:moveTo>
                  <a:pt x="6898" y="3024"/>
                </a:moveTo>
                <a:lnTo>
                  <a:pt x="6898" y="3024"/>
                </a:lnTo>
                <a:lnTo>
                  <a:pt x="6898" y="3028"/>
                </a:lnTo>
                <a:lnTo>
                  <a:pt x="6902" y="3034"/>
                </a:lnTo>
                <a:lnTo>
                  <a:pt x="6908" y="3040"/>
                </a:lnTo>
                <a:lnTo>
                  <a:pt x="6914" y="3044"/>
                </a:lnTo>
                <a:lnTo>
                  <a:pt x="6916" y="3042"/>
                </a:lnTo>
                <a:lnTo>
                  <a:pt x="6912" y="3036"/>
                </a:lnTo>
                <a:lnTo>
                  <a:pt x="6908" y="3030"/>
                </a:lnTo>
                <a:lnTo>
                  <a:pt x="6906" y="3026"/>
                </a:lnTo>
                <a:lnTo>
                  <a:pt x="6906" y="3022"/>
                </a:lnTo>
                <a:lnTo>
                  <a:pt x="6904" y="3020"/>
                </a:lnTo>
                <a:lnTo>
                  <a:pt x="6900" y="3020"/>
                </a:lnTo>
                <a:lnTo>
                  <a:pt x="6898" y="3024"/>
                </a:lnTo>
                <a:close/>
                <a:moveTo>
                  <a:pt x="7128" y="3010"/>
                </a:moveTo>
                <a:lnTo>
                  <a:pt x="7128" y="3010"/>
                </a:lnTo>
                <a:lnTo>
                  <a:pt x="7124" y="3010"/>
                </a:lnTo>
                <a:lnTo>
                  <a:pt x="7120" y="3008"/>
                </a:lnTo>
                <a:lnTo>
                  <a:pt x="7116" y="3010"/>
                </a:lnTo>
                <a:lnTo>
                  <a:pt x="7116" y="3012"/>
                </a:lnTo>
                <a:lnTo>
                  <a:pt x="7114" y="3016"/>
                </a:lnTo>
                <a:lnTo>
                  <a:pt x="7114" y="3018"/>
                </a:lnTo>
                <a:lnTo>
                  <a:pt x="7116" y="3020"/>
                </a:lnTo>
                <a:lnTo>
                  <a:pt x="7118" y="3020"/>
                </a:lnTo>
                <a:lnTo>
                  <a:pt x="7122" y="3018"/>
                </a:lnTo>
                <a:lnTo>
                  <a:pt x="7122" y="3016"/>
                </a:lnTo>
                <a:lnTo>
                  <a:pt x="7124" y="3016"/>
                </a:lnTo>
                <a:lnTo>
                  <a:pt x="7126" y="3018"/>
                </a:lnTo>
                <a:lnTo>
                  <a:pt x="7128" y="3020"/>
                </a:lnTo>
                <a:lnTo>
                  <a:pt x="7132" y="3010"/>
                </a:lnTo>
                <a:lnTo>
                  <a:pt x="7132" y="3008"/>
                </a:lnTo>
                <a:lnTo>
                  <a:pt x="7128" y="3010"/>
                </a:lnTo>
                <a:close/>
                <a:moveTo>
                  <a:pt x="7142" y="3002"/>
                </a:moveTo>
                <a:lnTo>
                  <a:pt x="7142" y="3002"/>
                </a:lnTo>
                <a:lnTo>
                  <a:pt x="7142" y="3004"/>
                </a:lnTo>
                <a:lnTo>
                  <a:pt x="7144" y="3004"/>
                </a:lnTo>
                <a:lnTo>
                  <a:pt x="7154" y="3002"/>
                </a:lnTo>
                <a:lnTo>
                  <a:pt x="7156" y="3000"/>
                </a:lnTo>
                <a:lnTo>
                  <a:pt x="7152" y="2996"/>
                </a:lnTo>
                <a:lnTo>
                  <a:pt x="7146" y="2996"/>
                </a:lnTo>
                <a:lnTo>
                  <a:pt x="7144" y="2998"/>
                </a:lnTo>
                <a:lnTo>
                  <a:pt x="7142" y="3002"/>
                </a:lnTo>
                <a:close/>
                <a:moveTo>
                  <a:pt x="7120" y="3174"/>
                </a:moveTo>
                <a:lnTo>
                  <a:pt x="7120" y="3174"/>
                </a:lnTo>
                <a:lnTo>
                  <a:pt x="7122" y="3174"/>
                </a:lnTo>
                <a:lnTo>
                  <a:pt x="7124" y="3172"/>
                </a:lnTo>
                <a:lnTo>
                  <a:pt x="7126" y="3168"/>
                </a:lnTo>
                <a:lnTo>
                  <a:pt x="7124" y="3166"/>
                </a:lnTo>
                <a:lnTo>
                  <a:pt x="7122" y="3166"/>
                </a:lnTo>
                <a:lnTo>
                  <a:pt x="7118" y="3168"/>
                </a:lnTo>
                <a:lnTo>
                  <a:pt x="7118" y="3170"/>
                </a:lnTo>
                <a:lnTo>
                  <a:pt x="7120" y="3174"/>
                </a:lnTo>
                <a:close/>
                <a:moveTo>
                  <a:pt x="7094" y="3190"/>
                </a:moveTo>
                <a:lnTo>
                  <a:pt x="7094" y="3190"/>
                </a:lnTo>
                <a:lnTo>
                  <a:pt x="7096" y="3188"/>
                </a:lnTo>
                <a:lnTo>
                  <a:pt x="7094" y="3186"/>
                </a:lnTo>
                <a:lnTo>
                  <a:pt x="7092" y="3186"/>
                </a:lnTo>
                <a:lnTo>
                  <a:pt x="7088" y="3188"/>
                </a:lnTo>
                <a:lnTo>
                  <a:pt x="7086" y="3188"/>
                </a:lnTo>
                <a:lnTo>
                  <a:pt x="7084" y="3192"/>
                </a:lnTo>
                <a:lnTo>
                  <a:pt x="7086" y="3194"/>
                </a:lnTo>
                <a:lnTo>
                  <a:pt x="7090" y="3194"/>
                </a:lnTo>
                <a:lnTo>
                  <a:pt x="7094" y="3190"/>
                </a:lnTo>
                <a:close/>
                <a:moveTo>
                  <a:pt x="7086" y="3144"/>
                </a:moveTo>
                <a:lnTo>
                  <a:pt x="7086" y="3144"/>
                </a:lnTo>
                <a:lnTo>
                  <a:pt x="7088" y="3144"/>
                </a:lnTo>
                <a:lnTo>
                  <a:pt x="7090" y="3142"/>
                </a:lnTo>
                <a:lnTo>
                  <a:pt x="7090" y="3138"/>
                </a:lnTo>
                <a:lnTo>
                  <a:pt x="7090" y="3136"/>
                </a:lnTo>
                <a:lnTo>
                  <a:pt x="7088" y="3136"/>
                </a:lnTo>
                <a:lnTo>
                  <a:pt x="7086" y="3138"/>
                </a:lnTo>
                <a:lnTo>
                  <a:pt x="7084" y="3142"/>
                </a:lnTo>
                <a:lnTo>
                  <a:pt x="7086" y="3144"/>
                </a:lnTo>
                <a:close/>
                <a:moveTo>
                  <a:pt x="7090" y="3156"/>
                </a:moveTo>
                <a:lnTo>
                  <a:pt x="7090" y="3156"/>
                </a:lnTo>
                <a:lnTo>
                  <a:pt x="7094" y="3156"/>
                </a:lnTo>
                <a:lnTo>
                  <a:pt x="7092" y="3150"/>
                </a:lnTo>
                <a:lnTo>
                  <a:pt x="7090" y="3150"/>
                </a:lnTo>
                <a:lnTo>
                  <a:pt x="7088" y="3152"/>
                </a:lnTo>
                <a:lnTo>
                  <a:pt x="7088" y="3156"/>
                </a:lnTo>
                <a:lnTo>
                  <a:pt x="7090" y="3156"/>
                </a:lnTo>
                <a:close/>
                <a:moveTo>
                  <a:pt x="7170" y="3136"/>
                </a:moveTo>
                <a:lnTo>
                  <a:pt x="7170" y="3136"/>
                </a:lnTo>
                <a:lnTo>
                  <a:pt x="7168" y="3136"/>
                </a:lnTo>
                <a:lnTo>
                  <a:pt x="7162" y="3136"/>
                </a:lnTo>
                <a:lnTo>
                  <a:pt x="7156" y="3140"/>
                </a:lnTo>
                <a:lnTo>
                  <a:pt x="7154" y="3144"/>
                </a:lnTo>
                <a:lnTo>
                  <a:pt x="7156" y="3146"/>
                </a:lnTo>
                <a:lnTo>
                  <a:pt x="7162" y="3144"/>
                </a:lnTo>
                <a:lnTo>
                  <a:pt x="7166" y="3140"/>
                </a:lnTo>
                <a:lnTo>
                  <a:pt x="7170" y="3136"/>
                </a:lnTo>
                <a:close/>
                <a:moveTo>
                  <a:pt x="6936" y="3086"/>
                </a:moveTo>
                <a:lnTo>
                  <a:pt x="6936" y="3086"/>
                </a:lnTo>
                <a:lnTo>
                  <a:pt x="6938" y="3086"/>
                </a:lnTo>
                <a:lnTo>
                  <a:pt x="6940" y="3084"/>
                </a:lnTo>
                <a:lnTo>
                  <a:pt x="6940" y="3080"/>
                </a:lnTo>
                <a:lnTo>
                  <a:pt x="6940" y="3076"/>
                </a:lnTo>
                <a:lnTo>
                  <a:pt x="6938" y="3076"/>
                </a:lnTo>
                <a:lnTo>
                  <a:pt x="6936" y="3076"/>
                </a:lnTo>
                <a:lnTo>
                  <a:pt x="6934" y="3080"/>
                </a:lnTo>
                <a:lnTo>
                  <a:pt x="6932" y="3084"/>
                </a:lnTo>
                <a:lnTo>
                  <a:pt x="6934" y="3086"/>
                </a:lnTo>
                <a:lnTo>
                  <a:pt x="6936" y="3086"/>
                </a:lnTo>
                <a:close/>
                <a:moveTo>
                  <a:pt x="7094" y="3066"/>
                </a:moveTo>
                <a:lnTo>
                  <a:pt x="7094" y="3066"/>
                </a:lnTo>
                <a:lnTo>
                  <a:pt x="7094" y="3072"/>
                </a:lnTo>
                <a:lnTo>
                  <a:pt x="7096" y="3076"/>
                </a:lnTo>
                <a:lnTo>
                  <a:pt x="7100" y="3078"/>
                </a:lnTo>
                <a:lnTo>
                  <a:pt x="7102" y="3076"/>
                </a:lnTo>
                <a:lnTo>
                  <a:pt x="7102" y="3074"/>
                </a:lnTo>
                <a:lnTo>
                  <a:pt x="7098" y="3070"/>
                </a:lnTo>
                <a:lnTo>
                  <a:pt x="7096" y="3066"/>
                </a:lnTo>
                <a:lnTo>
                  <a:pt x="7094" y="3064"/>
                </a:lnTo>
                <a:lnTo>
                  <a:pt x="7094" y="3066"/>
                </a:lnTo>
                <a:close/>
                <a:moveTo>
                  <a:pt x="7102" y="3120"/>
                </a:moveTo>
                <a:lnTo>
                  <a:pt x="7102" y="3120"/>
                </a:lnTo>
                <a:lnTo>
                  <a:pt x="7102" y="3124"/>
                </a:lnTo>
                <a:lnTo>
                  <a:pt x="7106" y="3128"/>
                </a:lnTo>
                <a:lnTo>
                  <a:pt x="7116" y="3140"/>
                </a:lnTo>
                <a:lnTo>
                  <a:pt x="7120" y="3144"/>
                </a:lnTo>
                <a:lnTo>
                  <a:pt x="7122" y="3146"/>
                </a:lnTo>
                <a:lnTo>
                  <a:pt x="7124" y="3142"/>
                </a:lnTo>
                <a:lnTo>
                  <a:pt x="7120" y="3138"/>
                </a:lnTo>
                <a:lnTo>
                  <a:pt x="7116" y="3132"/>
                </a:lnTo>
                <a:lnTo>
                  <a:pt x="7110" y="3124"/>
                </a:lnTo>
                <a:lnTo>
                  <a:pt x="7106" y="3120"/>
                </a:lnTo>
                <a:lnTo>
                  <a:pt x="7104" y="3120"/>
                </a:lnTo>
                <a:lnTo>
                  <a:pt x="7102" y="3120"/>
                </a:lnTo>
                <a:close/>
                <a:moveTo>
                  <a:pt x="11690" y="3124"/>
                </a:moveTo>
                <a:lnTo>
                  <a:pt x="11690" y="3124"/>
                </a:lnTo>
                <a:lnTo>
                  <a:pt x="11694" y="3116"/>
                </a:lnTo>
                <a:lnTo>
                  <a:pt x="11694" y="3108"/>
                </a:lnTo>
                <a:lnTo>
                  <a:pt x="11694" y="3106"/>
                </a:lnTo>
                <a:lnTo>
                  <a:pt x="11692" y="3104"/>
                </a:lnTo>
                <a:lnTo>
                  <a:pt x="11688" y="3106"/>
                </a:lnTo>
                <a:lnTo>
                  <a:pt x="11684" y="3110"/>
                </a:lnTo>
                <a:lnTo>
                  <a:pt x="11682" y="3114"/>
                </a:lnTo>
                <a:lnTo>
                  <a:pt x="11680" y="3118"/>
                </a:lnTo>
                <a:lnTo>
                  <a:pt x="11680" y="3122"/>
                </a:lnTo>
                <a:lnTo>
                  <a:pt x="11682" y="3124"/>
                </a:lnTo>
                <a:lnTo>
                  <a:pt x="11684" y="3126"/>
                </a:lnTo>
                <a:lnTo>
                  <a:pt x="11686" y="3126"/>
                </a:lnTo>
                <a:lnTo>
                  <a:pt x="11688" y="3126"/>
                </a:lnTo>
                <a:lnTo>
                  <a:pt x="11690" y="3124"/>
                </a:lnTo>
                <a:close/>
                <a:moveTo>
                  <a:pt x="11438" y="3278"/>
                </a:moveTo>
                <a:lnTo>
                  <a:pt x="11438" y="3278"/>
                </a:lnTo>
                <a:lnTo>
                  <a:pt x="11430" y="3286"/>
                </a:lnTo>
                <a:lnTo>
                  <a:pt x="11426" y="3292"/>
                </a:lnTo>
                <a:lnTo>
                  <a:pt x="11418" y="3294"/>
                </a:lnTo>
                <a:lnTo>
                  <a:pt x="11412" y="3296"/>
                </a:lnTo>
                <a:lnTo>
                  <a:pt x="11406" y="3306"/>
                </a:lnTo>
                <a:lnTo>
                  <a:pt x="11402" y="3310"/>
                </a:lnTo>
                <a:lnTo>
                  <a:pt x="11398" y="3314"/>
                </a:lnTo>
                <a:lnTo>
                  <a:pt x="11392" y="3314"/>
                </a:lnTo>
                <a:lnTo>
                  <a:pt x="11388" y="3314"/>
                </a:lnTo>
                <a:lnTo>
                  <a:pt x="11386" y="3316"/>
                </a:lnTo>
                <a:lnTo>
                  <a:pt x="11384" y="3320"/>
                </a:lnTo>
                <a:lnTo>
                  <a:pt x="11384" y="3326"/>
                </a:lnTo>
                <a:lnTo>
                  <a:pt x="11384" y="3332"/>
                </a:lnTo>
                <a:lnTo>
                  <a:pt x="11388" y="3336"/>
                </a:lnTo>
                <a:lnTo>
                  <a:pt x="11392" y="3336"/>
                </a:lnTo>
                <a:lnTo>
                  <a:pt x="11398" y="3336"/>
                </a:lnTo>
                <a:lnTo>
                  <a:pt x="11410" y="3334"/>
                </a:lnTo>
                <a:lnTo>
                  <a:pt x="11418" y="3334"/>
                </a:lnTo>
                <a:lnTo>
                  <a:pt x="11424" y="3336"/>
                </a:lnTo>
                <a:lnTo>
                  <a:pt x="11430" y="3340"/>
                </a:lnTo>
                <a:lnTo>
                  <a:pt x="11434" y="3338"/>
                </a:lnTo>
                <a:lnTo>
                  <a:pt x="11434" y="3336"/>
                </a:lnTo>
                <a:lnTo>
                  <a:pt x="11434" y="3332"/>
                </a:lnTo>
                <a:lnTo>
                  <a:pt x="11434" y="3324"/>
                </a:lnTo>
                <a:lnTo>
                  <a:pt x="11436" y="3320"/>
                </a:lnTo>
                <a:lnTo>
                  <a:pt x="11440" y="3316"/>
                </a:lnTo>
                <a:lnTo>
                  <a:pt x="11444" y="3314"/>
                </a:lnTo>
                <a:lnTo>
                  <a:pt x="11448" y="3316"/>
                </a:lnTo>
                <a:lnTo>
                  <a:pt x="11450" y="3320"/>
                </a:lnTo>
                <a:lnTo>
                  <a:pt x="11460" y="3320"/>
                </a:lnTo>
                <a:lnTo>
                  <a:pt x="11484" y="3314"/>
                </a:lnTo>
                <a:lnTo>
                  <a:pt x="11510" y="3306"/>
                </a:lnTo>
                <a:lnTo>
                  <a:pt x="11514" y="3304"/>
                </a:lnTo>
                <a:lnTo>
                  <a:pt x="11518" y="3302"/>
                </a:lnTo>
                <a:lnTo>
                  <a:pt x="11520" y="3296"/>
                </a:lnTo>
                <a:lnTo>
                  <a:pt x="11522" y="3294"/>
                </a:lnTo>
                <a:lnTo>
                  <a:pt x="11524" y="3294"/>
                </a:lnTo>
                <a:lnTo>
                  <a:pt x="11536" y="3298"/>
                </a:lnTo>
                <a:lnTo>
                  <a:pt x="11544" y="3300"/>
                </a:lnTo>
                <a:lnTo>
                  <a:pt x="11550" y="3300"/>
                </a:lnTo>
                <a:lnTo>
                  <a:pt x="11560" y="3298"/>
                </a:lnTo>
                <a:lnTo>
                  <a:pt x="11564" y="3296"/>
                </a:lnTo>
                <a:lnTo>
                  <a:pt x="11566" y="3302"/>
                </a:lnTo>
                <a:lnTo>
                  <a:pt x="11566" y="3306"/>
                </a:lnTo>
                <a:lnTo>
                  <a:pt x="11564" y="3308"/>
                </a:lnTo>
                <a:lnTo>
                  <a:pt x="11560" y="3314"/>
                </a:lnTo>
                <a:lnTo>
                  <a:pt x="11556" y="3318"/>
                </a:lnTo>
                <a:lnTo>
                  <a:pt x="11554" y="3320"/>
                </a:lnTo>
                <a:lnTo>
                  <a:pt x="11554" y="3324"/>
                </a:lnTo>
                <a:lnTo>
                  <a:pt x="11554" y="3330"/>
                </a:lnTo>
                <a:lnTo>
                  <a:pt x="11552" y="3336"/>
                </a:lnTo>
                <a:lnTo>
                  <a:pt x="11552" y="3340"/>
                </a:lnTo>
                <a:lnTo>
                  <a:pt x="11554" y="3342"/>
                </a:lnTo>
                <a:lnTo>
                  <a:pt x="11556" y="3346"/>
                </a:lnTo>
                <a:lnTo>
                  <a:pt x="11562" y="3348"/>
                </a:lnTo>
                <a:lnTo>
                  <a:pt x="11562" y="3352"/>
                </a:lnTo>
                <a:lnTo>
                  <a:pt x="11564" y="3356"/>
                </a:lnTo>
                <a:lnTo>
                  <a:pt x="11574" y="3362"/>
                </a:lnTo>
                <a:lnTo>
                  <a:pt x="11572" y="3364"/>
                </a:lnTo>
                <a:lnTo>
                  <a:pt x="11576" y="3366"/>
                </a:lnTo>
                <a:lnTo>
                  <a:pt x="11580" y="3364"/>
                </a:lnTo>
                <a:lnTo>
                  <a:pt x="11584" y="3360"/>
                </a:lnTo>
                <a:lnTo>
                  <a:pt x="11588" y="3354"/>
                </a:lnTo>
                <a:lnTo>
                  <a:pt x="11604" y="3328"/>
                </a:lnTo>
                <a:lnTo>
                  <a:pt x="11608" y="3324"/>
                </a:lnTo>
                <a:lnTo>
                  <a:pt x="11612" y="3320"/>
                </a:lnTo>
                <a:lnTo>
                  <a:pt x="11622" y="3318"/>
                </a:lnTo>
                <a:lnTo>
                  <a:pt x="11626" y="3316"/>
                </a:lnTo>
                <a:lnTo>
                  <a:pt x="11626" y="3314"/>
                </a:lnTo>
                <a:lnTo>
                  <a:pt x="11624" y="3312"/>
                </a:lnTo>
                <a:lnTo>
                  <a:pt x="11618" y="3308"/>
                </a:lnTo>
                <a:lnTo>
                  <a:pt x="11612" y="3302"/>
                </a:lnTo>
                <a:lnTo>
                  <a:pt x="11610" y="3296"/>
                </a:lnTo>
                <a:lnTo>
                  <a:pt x="11610" y="3290"/>
                </a:lnTo>
                <a:lnTo>
                  <a:pt x="11612" y="3284"/>
                </a:lnTo>
                <a:lnTo>
                  <a:pt x="11616" y="3280"/>
                </a:lnTo>
                <a:lnTo>
                  <a:pt x="11620" y="3280"/>
                </a:lnTo>
                <a:lnTo>
                  <a:pt x="11622" y="3280"/>
                </a:lnTo>
                <a:lnTo>
                  <a:pt x="11624" y="3286"/>
                </a:lnTo>
                <a:lnTo>
                  <a:pt x="11624" y="3292"/>
                </a:lnTo>
                <a:lnTo>
                  <a:pt x="11626" y="3294"/>
                </a:lnTo>
                <a:lnTo>
                  <a:pt x="11630" y="3296"/>
                </a:lnTo>
                <a:lnTo>
                  <a:pt x="11634" y="3296"/>
                </a:lnTo>
                <a:lnTo>
                  <a:pt x="11638" y="3294"/>
                </a:lnTo>
                <a:lnTo>
                  <a:pt x="11634" y="3300"/>
                </a:lnTo>
                <a:lnTo>
                  <a:pt x="11632" y="3302"/>
                </a:lnTo>
                <a:lnTo>
                  <a:pt x="11630" y="3304"/>
                </a:lnTo>
                <a:lnTo>
                  <a:pt x="11638" y="3304"/>
                </a:lnTo>
                <a:lnTo>
                  <a:pt x="11650" y="3302"/>
                </a:lnTo>
                <a:lnTo>
                  <a:pt x="11662" y="3302"/>
                </a:lnTo>
                <a:lnTo>
                  <a:pt x="11670" y="3302"/>
                </a:lnTo>
                <a:lnTo>
                  <a:pt x="11674" y="3302"/>
                </a:lnTo>
                <a:lnTo>
                  <a:pt x="11676" y="3300"/>
                </a:lnTo>
                <a:lnTo>
                  <a:pt x="11682" y="3292"/>
                </a:lnTo>
                <a:lnTo>
                  <a:pt x="11688" y="3282"/>
                </a:lnTo>
                <a:lnTo>
                  <a:pt x="11696" y="3276"/>
                </a:lnTo>
                <a:lnTo>
                  <a:pt x="11698" y="3276"/>
                </a:lnTo>
                <a:lnTo>
                  <a:pt x="11700" y="3276"/>
                </a:lnTo>
                <a:lnTo>
                  <a:pt x="11700" y="3282"/>
                </a:lnTo>
                <a:lnTo>
                  <a:pt x="11700" y="3288"/>
                </a:lnTo>
                <a:lnTo>
                  <a:pt x="11698" y="3296"/>
                </a:lnTo>
                <a:lnTo>
                  <a:pt x="11700" y="3300"/>
                </a:lnTo>
                <a:lnTo>
                  <a:pt x="11702" y="3302"/>
                </a:lnTo>
                <a:lnTo>
                  <a:pt x="11704" y="3302"/>
                </a:lnTo>
                <a:lnTo>
                  <a:pt x="11708" y="3298"/>
                </a:lnTo>
                <a:lnTo>
                  <a:pt x="11712" y="3286"/>
                </a:lnTo>
                <a:lnTo>
                  <a:pt x="11714" y="3274"/>
                </a:lnTo>
                <a:lnTo>
                  <a:pt x="11718" y="3268"/>
                </a:lnTo>
                <a:lnTo>
                  <a:pt x="11720" y="3266"/>
                </a:lnTo>
                <a:lnTo>
                  <a:pt x="11722" y="3264"/>
                </a:lnTo>
                <a:lnTo>
                  <a:pt x="11730" y="3270"/>
                </a:lnTo>
                <a:lnTo>
                  <a:pt x="11736" y="3274"/>
                </a:lnTo>
                <a:lnTo>
                  <a:pt x="11736" y="3270"/>
                </a:lnTo>
                <a:lnTo>
                  <a:pt x="11736" y="3264"/>
                </a:lnTo>
                <a:lnTo>
                  <a:pt x="11736" y="3258"/>
                </a:lnTo>
                <a:lnTo>
                  <a:pt x="11738" y="3254"/>
                </a:lnTo>
                <a:lnTo>
                  <a:pt x="11740" y="3250"/>
                </a:lnTo>
                <a:lnTo>
                  <a:pt x="11744" y="3248"/>
                </a:lnTo>
                <a:lnTo>
                  <a:pt x="11750" y="3246"/>
                </a:lnTo>
                <a:lnTo>
                  <a:pt x="11752" y="3248"/>
                </a:lnTo>
                <a:lnTo>
                  <a:pt x="11752" y="3252"/>
                </a:lnTo>
                <a:lnTo>
                  <a:pt x="11750" y="3256"/>
                </a:lnTo>
                <a:lnTo>
                  <a:pt x="11746" y="3266"/>
                </a:lnTo>
                <a:lnTo>
                  <a:pt x="11742" y="3280"/>
                </a:lnTo>
                <a:lnTo>
                  <a:pt x="11742" y="3288"/>
                </a:lnTo>
                <a:lnTo>
                  <a:pt x="11744" y="3288"/>
                </a:lnTo>
                <a:lnTo>
                  <a:pt x="11748" y="3284"/>
                </a:lnTo>
                <a:lnTo>
                  <a:pt x="11752" y="3280"/>
                </a:lnTo>
                <a:lnTo>
                  <a:pt x="11754" y="3278"/>
                </a:lnTo>
                <a:lnTo>
                  <a:pt x="11760" y="3276"/>
                </a:lnTo>
                <a:lnTo>
                  <a:pt x="11762" y="3274"/>
                </a:lnTo>
                <a:lnTo>
                  <a:pt x="11764" y="3272"/>
                </a:lnTo>
                <a:lnTo>
                  <a:pt x="11766" y="3258"/>
                </a:lnTo>
                <a:lnTo>
                  <a:pt x="11770" y="3252"/>
                </a:lnTo>
                <a:lnTo>
                  <a:pt x="11774" y="3248"/>
                </a:lnTo>
                <a:lnTo>
                  <a:pt x="11778" y="3246"/>
                </a:lnTo>
                <a:lnTo>
                  <a:pt x="11784" y="3248"/>
                </a:lnTo>
                <a:lnTo>
                  <a:pt x="11786" y="3248"/>
                </a:lnTo>
                <a:lnTo>
                  <a:pt x="11788" y="3246"/>
                </a:lnTo>
                <a:lnTo>
                  <a:pt x="11786" y="3242"/>
                </a:lnTo>
                <a:lnTo>
                  <a:pt x="11780" y="3232"/>
                </a:lnTo>
                <a:lnTo>
                  <a:pt x="11776" y="3226"/>
                </a:lnTo>
                <a:lnTo>
                  <a:pt x="11774" y="3222"/>
                </a:lnTo>
                <a:lnTo>
                  <a:pt x="11772" y="3210"/>
                </a:lnTo>
                <a:lnTo>
                  <a:pt x="11776" y="3200"/>
                </a:lnTo>
                <a:lnTo>
                  <a:pt x="11780" y="3188"/>
                </a:lnTo>
                <a:lnTo>
                  <a:pt x="11786" y="3176"/>
                </a:lnTo>
                <a:lnTo>
                  <a:pt x="11790" y="3164"/>
                </a:lnTo>
                <a:lnTo>
                  <a:pt x="11792" y="3152"/>
                </a:lnTo>
                <a:lnTo>
                  <a:pt x="11790" y="3138"/>
                </a:lnTo>
                <a:lnTo>
                  <a:pt x="11788" y="3128"/>
                </a:lnTo>
                <a:lnTo>
                  <a:pt x="11786" y="3120"/>
                </a:lnTo>
                <a:lnTo>
                  <a:pt x="11788" y="3112"/>
                </a:lnTo>
                <a:lnTo>
                  <a:pt x="11790" y="3106"/>
                </a:lnTo>
                <a:lnTo>
                  <a:pt x="11792" y="3100"/>
                </a:lnTo>
                <a:lnTo>
                  <a:pt x="11796" y="3098"/>
                </a:lnTo>
                <a:lnTo>
                  <a:pt x="11800" y="3098"/>
                </a:lnTo>
                <a:lnTo>
                  <a:pt x="11806" y="3102"/>
                </a:lnTo>
                <a:lnTo>
                  <a:pt x="11810" y="3104"/>
                </a:lnTo>
                <a:lnTo>
                  <a:pt x="11812" y="3104"/>
                </a:lnTo>
                <a:lnTo>
                  <a:pt x="11812" y="3096"/>
                </a:lnTo>
                <a:lnTo>
                  <a:pt x="11812" y="3082"/>
                </a:lnTo>
                <a:lnTo>
                  <a:pt x="11814" y="3074"/>
                </a:lnTo>
                <a:lnTo>
                  <a:pt x="11820" y="3068"/>
                </a:lnTo>
                <a:lnTo>
                  <a:pt x="11824" y="3058"/>
                </a:lnTo>
                <a:lnTo>
                  <a:pt x="11828" y="3050"/>
                </a:lnTo>
                <a:lnTo>
                  <a:pt x="11830" y="3040"/>
                </a:lnTo>
                <a:lnTo>
                  <a:pt x="11832" y="3030"/>
                </a:lnTo>
                <a:lnTo>
                  <a:pt x="11832" y="3020"/>
                </a:lnTo>
                <a:lnTo>
                  <a:pt x="11830" y="3010"/>
                </a:lnTo>
                <a:lnTo>
                  <a:pt x="11826" y="3002"/>
                </a:lnTo>
                <a:lnTo>
                  <a:pt x="11820" y="2994"/>
                </a:lnTo>
                <a:lnTo>
                  <a:pt x="11814" y="2988"/>
                </a:lnTo>
                <a:lnTo>
                  <a:pt x="11810" y="2980"/>
                </a:lnTo>
                <a:lnTo>
                  <a:pt x="11806" y="2964"/>
                </a:lnTo>
                <a:lnTo>
                  <a:pt x="11806" y="2950"/>
                </a:lnTo>
                <a:lnTo>
                  <a:pt x="11806" y="2940"/>
                </a:lnTo>
                <a:lnTo>
                  <a:pt x="11808" y="2936"/>
                </a:lnTo>
                <a:lnTo>
                  <a:pt x="11806" y="2934"/>
                </a:lnTo>
                <a:lnTo>
                  <a:pt x="11802" y="2932"/>
                </a:lnTo>
                <a:lnTo>
                  <a:pt x="11796" y="2930"/>
                </a:lnTo>
                <a:lnTo>
                  <a:pt x="11790" y="2926"/>
                </a:lnTo>
                <a:lnTo>
                  <a:pt x="11788" y="2926"/>
                </a:lnTo>
                <a:lnTo>
                  <a:pt x="11786" y="2928"/>
                </a:lnTo>
                <a:lnTo>
                  <a:pt x="11782" y="2936"/>
                </a:lnTo>
                <a:lnTo>
                  <a:pt x="11782" y="2940"/>
                </a:lnTo>
                <a:lnTo>
                  <a:pt x="11784" y="2944"/>
                </a:lnTo>
                <a:lnTo>
                  <a:pt x="11786" y="2944"/>
                </a:lnTo>
                <a:lnTo>
                  <a:pt x="11790" y="2944"/>
                </a:lnTo>
                <a:lnTo>
                  <a:pt x="11796" y="2944"/>
                </a:lnTo>
                <a:lnTo>
                  <a:pt x="11798" y="2946"/>
                </a:lnTo>
                <a:lnTo>
                  <a:pt x="11800" y="2948"/>
                </a:lnTo>
                <a:lnTo>
                  <a:pt x="11800" y="2952"/>
                </a:lnTo>
                <a:lnTo>
                  <a:pt x="11798" y="2960"/>
                </a:lnTo>
                <a:lnTo>
                  <a:pt x="11794" y="2960"/>
                </a:lnTo>
                <a:lnTo>
                  <a:pt x="11792" y="2960"/>
                </a:lnTo>
                <a:lnTo>
                  <a:pt x="11790" y="2958"/>
                </a:lnTo>
                <a:lnTo>
                  <a:pt x="11786" y="2958"/>
                </a:lnTo>
                <a:lnTo>
                  <a:pt x="11782" y="2962"/>
                </a:lnTo>
                <a:lnTo>
                  <a:pt x="11780" y="2964"/>
                </a:lnTo>
                <a:lnTo>
                  <a:pt x="11778" y="2964"/>
                </a:lnTo>
                <a:lnTo>
                  <a:pt x="11776" y="2962"/>
                </a:lnTo>
                <a:lnTo>
                  <a:pt x="11776" y="2956"/>
                </a:lnTo>
                <a:lnTo>
                  <a:pt x="11774" y="2944"/>
                </a:lnTo>
                <a:lnTo>
                  <a:pt x="11772" y="2942"/>
                </a:lnTo>
                <a:lnTo>
                  <a:pt x="11770" y="2940"/>
                </a:lnTo>
                <a:lnTo>
                  <a:pt x="11766" y="2940"/>
                </a:lnTo>
                <a:lnTo>
                  <a:pt x="11764" y="2944"/>
                </a:lnTo>
                <a:lnTo>
                  <a:pt x="11762" y="2948"/>
                </a:lnTo>
                <a:lnTo>
                  <a:pt x="11762" y="2956"/>
                </a:lnTo>
                <a:lnTo>
                  <a:pt x="11760" y="2964"/>
                </a:lnTo>
                <a:lnTo>
                  <a:pt x="11758" y="2966"/>
                </a:lnTo>
                <a:lnTo>
                  <a:pt x="11754" y="2968"/>
                </a:lnTo>
                <a:lnTo>
                  <a:pt x="11750" y="2968"/>
                </a:lnTo>
                <a:lnTo>
                  <a:pt x="11746" y="2970"/>
                </a:lnTo>
                <a:lnTo>
                  <a:pt x="11744" y="2972"/>
                </a:lnTo>
                <a:lnTo>
                  <a:pt x="11744" y="2976"/>
                </a:lnTo>
                <a:lnTo>
                  <a:pt x="11746" y="2984"/>
                </a:lnTo>
                <a:lnTo>
                  <a:pt x="11748" y="2994"/>
                </a:lnTo>
                <a:lnTo>
                  <a:pt x="11748" y="3000"/>
                </a:lnTo>
                <a:lnTo>
                  <a:pt x="11746" y="3004"/>
                </a:lnTo>
                <a:lnTo>
                  <a:pt x="11744" y="3006"/>
                </a:lnTo>
                <a:lnTo>
                  <a:pt x="11740" y="3008"/>
                </a:lnTo>
                <a:lnTo>
                  <a:pt x="11738" y="3010"/>
                </a:lnTo>
                <a:lnTo>
                  <a:pt x="11738" y="3014"/>
                </a:lnTo>
                <a:lnTo>
                  <a:pt x="11738" y="3016"/>
                </a:lnTo>
                <a:lnTo>
                  <a:pt x="11740" y="3016"/>
                </a:lnTo>
                <a:lnTo>
                  <a:pt x="11744" y="3018"/>
                </a:lnTo>
                <a:lnTo>
                  <a:pt x="11746" y="3020"/>
                </a:lnTo>
                <a:lnTo>
                  <a:pt x="11748" y="3024"/>
                </a:lnTo>
                <a:lnTo>
                  <a:pt x="11748" y="3032"/>
                </a:lnTo>
                <a:lnTo>
                  <a:pt x="11748" y="3046"/>
                </a:lnTo>
                <a:lnTo>
                  <a:pt x="11742" y="3066"/>
                </a:lnTo>
                <a:lnTo>
                  <a:pt x="11738" y="3082"/>
                </a:lnTo>
                <a:lnTo>
                  <a:pt x="11732" y="3094"/>
                </a:lnTo>
                <a:lnTo>
                  <a:pt x="11728" y="3104"/>
                </a:lnTo>
                <a:lnTo>
                  <a:pt x="11722" y="3112"/>
                </a:lnTo>
                <a:lnTo>
                  <a:pt x="11710" y="3124"/>
                </a:lnTo>
                <a:lnTo>
                  <a:pt x="11698" y="3142"/>
                </a:lnTo>
                <a:lnTo>
                  <a:pt x="11690" y="3152"/>
                </a:lnTo>
                <a:lnTo>
                  <a:pt x="11684" y="3158"/>
                </a:lnTo>
                <a:lnTo>
                  <a:pt x="11676" y="3164"/>
                </a:lnTo>
                <a:lnTo>
                  <a:pt x="11670" y="3166"/>
                </a:lnTo>
                <a:lnTo>
                  <a:pt x="11656" y="3172"/>
                </a:lnTo>
                <a:lnTo>
                  <a:pt x="11648" y="3176"/>
                </a:lnTo>
                <a:lnTo>
                  <a:pt x="11640" y="3182"/>
                </a:lnTo>
                <a:lnTo>
                  <a:pt x="11632" y="3190"/>
                </a:lnTo>
                <a:lnTo>
                  <a:pt x="11630" y="3188"/>
                </a:lnTo>
                <a:lnTo>
                  <a:pt x="11630" y="3186"/>
                </a:lnTo>
                <a:lnTo>
                  <a:pt x="11632" y="3178"/>
                </a:lnTo>
                <a:lnTo>
                  <a:pt x="11632" y="3174"/>
                </a:lnTo>
                <a:lnTo>
                  <a:pt x="11630" y="3170"/>
                </a:lnTo>
                <a:lnTo>
                  <a:pt x="11628" y="3168"/>
                </a:lnTo>
                <a:lnTo>
                  <a:pt x="11628" y="3164"/>
                </a:lnTo>
                <a:lnTo>
                  <a:pt x="11636" y="3160"/>
                </a:lnTo>
                <a:lnTo>
                  <a:pt x="11644" y="3152"/>
                </a:lnTo>
                <a:lnTo>
                  <a:pt x="11644" y="3148"/>
                </a:lnTo>
                <a:lnTo>
                  <a:pt x="11642" y="3144"/>
                </a:lnTo>
                <a:lnTo>
                  <a:pt x="11640" y="3144"/>
                </a:lnTo>
                <a:lnTo>
                  <a:pt x="11636" y="3144"/>
                </a:lnTo>
                <a:lnTo>
                  <a:pt x="11628" y="3148"/>
                </a:lnTo>
                <a:lnTo>
                  <a:pt x="11622" y="3152"/>
                </a:lnTo>
                <a:lnTo>
                  <a:pt x="11620" y="3156"/>
                </a:lnTo>
                <a:lnTo>
                  <a:pt x="11618" y="3160"/>
                </a:lnTo>
                <a:lnTo>
                  <a:pt x="11618" y="3166"/>
                </a:lnTo>
                <a:lnTo>
                  <a:pt x="11618" y="3176"/>
                </a:lnTo>
                <a:lnTo>
                  <a:pt x="11616" y="3186"/>
                </a:lnTo>
                <a:lnTo>
                  <a:pt x="11612" y="3196"/>
                </a:lnTo>
                <a:lnTo>
                  <a:pt x="11604" y="3206"/>
                </a:lnTo>
                <a:lnTo>
                  <a:pt x="11592" y="3220"/>
                </a:lnTo>
                <a:lnTo>
                  <a:pt x="11588" y="3226"/>
                </a:lnTo>
                <a:lnTo>
                  <a:pt x="11588" y="3230"/>
                </a:lnTo>
                <a:lnTo>
                  <a:pt x="11588" y="3236"/>
                </a:lnTo>
                <a:lnTo>
                  <a:pt x="11588" y="3242"/>
                </a:lnTo>
                <a:lnTo>
                  <a:pt x="11586" y="3246"/>
                </a:lnTo>
                <a:lnTo>
                  <a:pt x="11584" y="3248"/>
                </a:lnTo>
                <a:lnTo>
                  <a:pt x="11578" y="3250"/>
                </a:lnTo>
                <a:lnTo>
                  <a:pt x="11570" y="3252"/>
                </a:lnTo>
                <a:lnTo>
                  <a:pt x="11564" y="3254"/>
                </a:lnTo>
                <a:lnTo>
                  <a:pt x="11560" y="3252"/>
                </a:lnTo>
                <a:lnTo>
                  <a:pt x="11560" y="3250"/>
                </a:lnTo>
                <a:lnTo>
                  <a:pt x="11560" y="3248"/>
                </a:lnTo>
                <a:lnTo>
                  <a:pt x="11562" y="3242"/>
                </a:lnTo>
                <a:lnTo>
                  <a:pt x="11560" y="3242"/>
                </a:lnTo>
                <a:lnTo>
                  <a:pt x="11558" y="3240"/>
                </a:lnTo>
                <a:lnTo>
                  <a:pt x="11550" y="3242"/>
                </a:lnTo>
                <a:lnTo>
                  <a:pt x="11540" y="3244"/>
                </a:lnTo>
                <a:lnTo>
                  <a:pt x="11514" y="3252"/>
                </a:lnTo>
                <a:lnTo>
                  <a:pt x="11502" y="3256"/>
                </a:lnTo>
                <a:lnTo>
                  <a:pt x="11492" y="3258"/>
                </a:lnTo>
                <a:lnTo>
                  <a:pt x="11482" y="3258"/>
                </a:lnTo>
                <a:lnTo>
                  <a:pt x="11480" y="3256"/>
                </a:lnTo>
                <a:lnTo>
                  <a:pt x="11478" y="3254"/>
                </a:lnTo>
                <a:lnTo>
                  <a:pt x="11476" y="3250"/>
                </a:lnTo>
                <a:lnTo>
                  <a:pt x="11472" y="3248"/>
                </a:lnTo>
                <a:lnTo>
                  <a:pt x="11468" y="3250"/>
                </a:lnTo>
                <a:lnTo>
                  <a:pt x="11464" y="3252"/>
                </a:lnTo>
                <a:lnTo>
                  <a:pt x="11452" y="3262"/>
                </a:lnTo>
                <a:lnTo>
                  <a:pt x="11438" y="3278"/>
                </a:lnTo>
                <a:close/>
                <a:moveTo>
                  <a:pt x="11364" y="3348"/>
                </a:moveTo>
                <a:lnTo>
                  <a:pt x="11364" y="3348"/>
                </a:lnTo>
                <a:lnTo>
                  <a:pt x="11362" y="3354"/>
                </a:lnTo>
                <a:lnTo>
                  <a:pt x="11358" y="3354"/>
                </a:lnTo>
                <a:lnTo>
                  <a:pt x="11356" y="3354"/>
                </a:lnTo>
                <a:lnTo>
                  <a:pt x="11352" y="3360"/>
                </a:lnTo>
                <a:lnTo>
                  <a:pt x="11350" y="3362"/>
                </a:lnTo>
                <a:lnTo>
                  <a:pt x="11348" y="3364"/>
                </a:lnTo>
                <a:lnTo>
                  <a:pt x="11344" y="3360"/>
                </a:lnTo>
                <a:lnTo>
                  <a:pt x="11342" y="3358"/>
                </a:lnTo>
                <a:lnTo>
                  <a:pt x="11340" y="3362"/>
                </a:lnTo>
                <a:lnTo>
                  <a:pt x="11340" y="3366"/>
                </a:lnTo>
                <a:lnTo>
                  <a:pt x="11338" y="3368"/>
                </a:lnTo>
                <a:lnTo>
                  <a:pt x="11332" y="3368"/>
                </a:lnTo>
                <a:lnTo>
                  <a:pt x="11328" y="3368"/>
                </a:lnTo>
                <a:lnTo>
                  <a:pt x="11330" y="3374"/>
                </a:lnTo>
                <a:lnTo>
                  <a:pt x="11334" y="3382"/>
                </a:lnTo>
                <a:lnTo>
                  <a:pt x="11332" y="3386"/>
                </a:lnTo>
                <a:lnTo>
                  <a:pt x="11332" y="3390"/>
                </a:lnTo>
                <a:lnTo>
                  <a:pt x="11334" y="3396"/>
                </a:lnTo>
                <a:lnTo>
                  <a:pt x="11338" y="3400"/>
                </a:lnTo>
                <a:lnTo>
                  <a:pt x="11338" y="3404"/>
                </a:lnTo>
                <a:lnTo>
                  <a:pt x="11338" y="3408"/>
                </a:lnTo>
                <a:lnTo>
                  <a:pt x="11338" y="3410"/>
                </a:lnTo>
                <a:lnTo>
                  <a:pt x="11346" y="3404"/>
                </a:lnTo>
                <a:lnTo>
                  <a:pt x="11350" y="3400"/>
                </a:lnTo>
                <a:lnTo>
                  <a:pt x="11352" y="3400"/>
                </a:lnTo>
                <a:lnTo>
                  <a:pt x="11352" y="3402"/>
                </a:lnTo>
                <a:lnTo>
                  <a:pt x="11354" y="3406"/>
                </a:lnTo>
                <a:lnTo>
                  <a:pt x="11356" y="3406"/>
                </a:lnTo>
                <a:lnTo>
                  <a:pt x="11360" y="3404"/>
                </a:lnTo>
                <a:lnTo>
                  <a:pt x="11362" y="3402"/>
                </a:lnTo>
                <a:lnTo>
                  <a:pt x="11364" y="3400"/>
                </a:lnTo>
                <a:lnTo>
                  <a:pt x="11362" y="3398"/>
                </a:lnTo>
                <a:lnTo>
                  <a:pt x="11358" y="3394"/>
                </a:lnTo>
                <a:lnTo>
                  <a:pt x="11354" y="3392"/>
                </a:lnTo>
                <a:lnTo>
                  <a:pt x="11354" y="3388"/>
                </a:lnTo>
                <a:lnTo>
                  <a:pt x="11354" y="3382"/>
                </a:lnTo>
                <a:lnTo>
                  <a:pt x="11354" y="3380"/>
                </a:lnTo>
                <a:lnTo>
                  <a:pt x="11356" y="3380"/>
                </a:lnTo>
                <a:lnTo>
                  <a:pt x="11360" y="3382"/>
                </a:lnTo>
                <a:lnTo>
                  <a:pt x="11362" y="3386"/>
                </a:lnTo>
                <a:lnTo>
                  <a:pt x="11368" y="3396"/>
                </a:lnTo>
                <a:lnTo>
                  <a:pt x="11370" y="3406"/>
                </a:lnTo>
                <a:lnTo>
                  <a:pt x="11368" y="3416"/>
                </a:lnTo>
                <a:lnTo>
                  <a:pt x="11362" y="3428"/>
                </a:lnTo>
                <a:lnTo>
                  <a:pt x="11356" y="3436"/>
                </a:lnTo>
                <a:lnTo>
                  <a:pt x="11354" y="3442"/>
                </a:lnTo>
                <a:lnTo>
                  <a:pt x="11358" y="3458"/>
                </a:lnTo>
                <a:lnTo>
                  <a:pt x="11358" y="3464"/>
                </a:lnTo>
                <a:lnTo>
                  <a:pt x="11358" y="3468"/>
                </a:lnTo>
                <a:lnTo>
                  <a:pt x="11354" y="3474"/>
                </a:lnTo>
                <a:lnTo>
                  <a:pt x="11354" y="3476"/>
                </a:lnTo>
                <a:lnTo>
                  <a:pt x="11364" y="3480"/>
                </a:lnTo>
                <a:lnTo>
                  <a:pt x="11370" y="3482"/>
                </a:lnTo>
                <a:lnTo>
                  <a:pt x="11374" y="3486"/>
                </a:lnTo>
                <a:lnTo>
                  <a:pt x="11374" y="3490"/>
                </a:lnTo>
                <a:lnTo>
                  <a:pt x="11376" y="3492"/>
                </a:lnTo>
                <a:lnTo>
                  <a:pt x="11384" y="3486"/>
                </a:lnTo>
                <a:lnTo>
                  <a:pt x="11388" y="3482"/>
                </a:lnTo>
                <a:lnTo>
                  <a:pt x="11392" y="3480"/>
                </a:lnTo>
                <a:lnTo>
                  <a:pt x="11392" y="3476"/>
                </a:lnTo>
                <a:lnTo>
                  <a:pt x="11390" y="3474"/>
                </a:lnTo>
                <a:lnTo>
                  <a:pt x="11388" y="3472"/>
                </a:lnTo>
                <a:lnTo>
                  <a:pt x="11388" y="3470"/>
                </a:lnTo>
                <a:lnTo>
                  <a:pt x="11390" y="3468"/>
                </a:lnTo>
                <a:lnTo>
                  <a:pt x="11394" y="3468"/>
                </a:lnTo>
                <a:lnTo>
                  <a:pt x="11396" y="3470"/>
                </a:lnTo>
                <a:lnTo>
                  <a:pt x="11398" y="3472"/>
                </a:lnTo>
                <a:lnTo>
                  <a:pt x="11402" y="3472"/>
                </a:lnTo>
                <a:lnTo>
                  <a:pt x="11404" y="3468"/>
                </a:lnTo>
                <a:lnTo>
                  <a:pt x="11406" y="3458"/>
                </a:lnTo>
                <a:lnTo>
                  <a:pt x="11410" y="3434"/>
                </a:lnTo>
                <a:lnTo>
                  <a:pt x="11416" y="3410"/>
                </a:lnTo>
                <a:lnTo>
                  <a:pt x="11420" y="3402"/>
                </a:lnTo>
                <a:lnTo>
                  <a:pt x="11422" y="3400"/>
                </a:lnTo>
                <a:lnTo>
                  <a:pt x="11426" y="3398"/>
                </a:lnTo>
                <a:lnTo>
                  <a:pt x="11428" y="3396"/>
                </a:lnTo>
                <a:lnTo>
                  <a:pt x="11430" y="3394"/>
                </a:lnTo>
                <a:lnTo>
                  <a:pt x="11428" y="3386"/>
                </a:lnTo>
                <a:lnTo>
                  <a:pt x="11424" y="3380"/>
                </a:lnTo>
                <a:lnTo>
                  <a:pt x="11418" y="3378"/>
                </a:lnTo>
                <a:lnTo>
                  <a:pt x="11414" y="3376"/>
                </a:lnTo>
                <a:lnTo>
                  <a:pt x="11410" y="3376"/>
                </a:lnTo>
                <a:lnTo>
                  <a:pt x="11408" y="3374"/>
                </a:lnTo>
                <a:lnTo>
                  <a:pt x="11412" y="3368"/>
                </a:lnTo>
                <a:lnTo>
                  <a:pt x="11414" y="3362"/>
                </a:lnTo>
                <a:lnTo>
                  <a:pt x="11416" y="3358"/>
                </a:lnTo>
                <a:lnTo>
                  <a:pt x="11414" y="3354"/>
                </a:lnTo>
                <a:lnTo>
                  <a:pt x="11410" y="3352"/>
                </a:lnTo>
                <a:lnTo>
                  <a:pt x="11406" y="3352"/>
                </a:lnTo>
                <a:lnTo>
                  <a:pt x="11398" y="3354"/>
                </a:lnTo>
                <a:lnTo>
                  <a:pt x="11396" y="3356"/>
                </a:lnTo>
                <a:lnTo>
                  <a:pt x="11392" y="3356"/>
                </a:lnTo>
                <a:lnTo>
                  <a:pt x="11390" y="3354"/>
                </a:lnTo>
                <a:lnTo>
                  <a:pt x="11388" y="3348"/>
                </a:lnTo>
                <a:lnTo>
                  <a:pt x="11386" y="3344"/>
                </a:lnTo>
                <a:lnTo>
                  <a:pt x="11384" y="3342"/>
                </a:lnTo>
                <a:lnTo>
                  <a:pt x="11378" y="3338"/>
                </a:lnTo>
                <a:lnTo>
                  <a:pt x="11374" y="3338"/>
                </a:lnTo>
                <a:lnTo>
                  <a:pt x="11370" y="3340"/>
                </a:lnTo>
                <a:lnTo>
                  <a:pt x="11368" y="3342"/>
                </a:lnTo>
                <a:lnTo>
                  <a:pt x="11364" y="3348"/>
                </a:lnTo>
                <a:close/>
                <a:moveTo>
                  <a:pt x="11528" y="3322"/>
                </a:moveTo>
                <a:lnTo>
                  <a:pt x="11528" y="3322"/>
                </a:lnTo>
                <a:lnTo>
                  <a:pt x="11522" y="3318"/>
                </a:lnTo>
                <a:lnTo>
                  <a:pt x="11516" y="3316"/>
                </a:lnTo>
                <a:lnTo>
                  <a:pt x="11508" y="3316"/>
                </a:lnTo>
                <a:lnTo>
                  <a:pt x="11500" y="3318"/>
                </a:lnTo>
                <a:lnTo>
                  <a:pt x="11496" y="3322"/>
                </a:lnTo>
                <a:lnTo>
                  <a:pt x="11492" y="3326"/>
                </a:lnTo>
                <a:lnTo>
                  <a:pt x="11490" y="3332"/>
                </a:lnTo>
                <a:lnTo>
                  <a:pt x="11488" y="3336"/>
                </a:lnTo>
                <a:lnTo>
                  <a:pt x="11486" y="3336"/>
                </a:lnTo>
                <a:lnTo>
                  <a:pt x="11484" y="3336"/>
                </a:lnTo>
                <a:lnTo>
                  <a:pt x="11482" y="3334"/>
                </a:lnTo>
                <a:lnTo>
                  <a:pt x="11478" y="3336"/>
                </a:lnTo>
                <a:lnTo>
                  <a:pt x="11474" y="3338"/>
                </a:lnTo>
                <a:lnTo>
                  <a:pt x="11472" y="3340"/>
                </a:lnTo>
                <a:lnTo>
                  <a:pt x="11470" y="3334"/>
                </a:lnTo>
                <a:lnTo>
                  <a:pt x="11468" y="3328"/>
                </a:lnTo>
                <a:lnTo>
                  <a:pt x="11466" y="3328"/>
                </a:lnTo>
                <a:lnTo>
                  <a:pt x="11462" y="3332"/>
                </a:lnTo>
                <a:lnTo>
                  <a:pt x="11456" y="3344"/>
                </a:lnTo>
                <a:lnTo>
                  <a:pt x="11452" y="3350"/>
                </a:lnTo>
                <a:lnTo>
                  <a:pt x="11448" y="3356"/>
                </a:lnTo>
                <a:lnTo>
                  <a:pt x="11438" y="3364"/>
                </a:lnTo>
                <a:lnTo>
                  <a:pt x="11432" y="3368"/>
                </a:lnTo>
                <a:lnTo>
                  <a:pt x="11438" y="3368"/>
                </a:lnTo>
                <a:lnTo>
                  <a:pt x="11442" y="3368"/>
                </a:lnTo>
                <a:lnTo>
                  <a:pt x="11444" y="3368"/>
                </a:lnTo>
                <a:lnTo>
                  <a:pt x="11446" y="3370"/>
                </a:lnTo>
                <a:lnTo>
                  <a:pt x="11446" y="3374"/>
                </a:lnTo>
                <a:lnTo>
                  <a:pt x="11446" y="3380"/>
                </a:lnTo>
                <a:lnTo>
                  <a:pt x="11448" y="3384"/>
                </a:lnTo>
                <a:lnTo>
                  <a:pt x="11450" y="3388"/>
                </a:lnTo>
                <a:lnTo>
                  <a:pt x="11452" y="3392"/>
                </a:lnTo>
                <a:lnTo>
                  <a:pt x="11454" y="3394"/>
                </a:lnTo>
                <a:lnTo>
                  <a:pt x="11452" y="3398"/>
                </a:lnTo>
                <a:lnTo>
                  <a:pt x="11452" y="3400"/>
                </a:lnTo>
                <a:lnTo>
                  <a:pt x="11462" y="3402"/>
                </a:lnTo>
                <a:lnTo>
                  <a:pt x="11466" y="3400"/>
                </a:lnTo>
                <a:lnTo>
                  <a:pt x="11468" y="3398"/>
                </a:lnTo>
                <a:lnTo>
                  <a:pt x="11474" y="3386"/>
                </a:lnTo>
                <a:lnTo>
                  <a:pt x="11476" y="3378"/>
                </a:lnTo>
                <a:lnTo>
                  <a:pt x="11478" y="3372"/>
                </a:lnTo>
                <a:lnTo>
                  <a:pt x="11484" y="3366"/>
                </a:lnTo>
                <a:lnTo>
                  <a:pt x="11490" y="3362"/>
                </a:lnTo>
                <a:lnTo>
                  <a:pt x="11496" y="3362"/>
                </a:lnTo>
                <a:lnTo>
                  <a:pt x="11502" y="3364"/>
                </a:lnTo>
                <a:lnTo>
                  <a:pt x="11510" y="3368"/>
                </a:lnTo>
                <a:lnTo>
                  <a:pt x="11512" y="3370"/>
                </a:lnTo>
                <a:lnTo>
                  <a:pt x="11514" y="3372"/>
                </a:lnTo>
                <a:lnTo>
                  <a:pt x="11516" y="3370"/>
                </a:lnTo>
                <a:lnTo>
                  <a:pt x="11518" y="3364"/>
                </a:lnTo>
                <a:lnTo>
                  <a:pt x="11520" y="3358"/>
                </a:lnTo>
                <a:lnTo>
                  <a:pt x="11524" y="3354"/>
                </a:lnTo>
                <a:lnTo>
                  <a:pt x="11530" y="3350"/>
                </a:lnTo>
                <a:lnTo>
                  <a:pt x="11534" y="3346"/>
                </a:lnTo>
                <a:lnTo>
                  <a:pt x="11536" y="3344"/>
                </a:lnTo>
                <a:lnTo>
                  <a:pt x="11534" y="3340"/>
                </a:lnTo>
                <a:lnTo>
                  <a:pt x="11532" y="3332"/>
                </a:lnTo>
                <a:lnTo>
                  <a:pt x="11534" y="3328"/>
                </a:lnTo>
                <a:lnTo>
                  <a:pt x="11532" y="3324"/>
                </a:lnTo>
                <a:lnTo>
                  <a:pt x="11528" y="3322"/>
                </a:lnTo>
                <a:close/>
                <a:moveTo>
                  <a:pt x="11746" y="2888"/>
                </a:moveTo>
                <a:lnTo>
                  <a:pt x="11746" y="2888"/>
                </a:lnTo>
                <a:lnTo>
                  <a:pt x="11752" y="2894"/>
                </a:lnTo>
                <a:lnTo>
                  <a:pt x="11754" y="2900"/>
                </a:lnTo>
                <a:lnTo>
                  <a:pt x="11754" y="2904"/>
                </a:lnTo>
                <a:lnTo>
                  <a:pt x="11752" y="2910"/>
                </a:lnTo>
                <a:lnTo>
                  <a:pt x="11748" y="2920"/>
                </a:lnTo>
                <a:lnTo>
                  <a:pt x="11750" y="2926"/>
                </a:lnTo>
                <a:lnTo>
                  <a:pt x="11752" y="2932"/>
                </a:lnTo>
                <a:lnTo>
                  <a:pt x="11756" y="2934"/>
                </a:lnTo>
                <a:lnTo>
                  <a:pt x="11758" y="2934"/>
                </a:lnTo>
                <a:lnTo>
                  <a:pt x="11762" y="2930"/>
                </a:lnTo>
                <a:lnTo>
                  <a:pt x="11768" y="2920"/>
                </a:lnTo>
                <a:lnTo>
                  <a:pt x="11774" y="2910"/>
                </a:lnTo>
                <a:lnTo>
                  <a:pt x="11776" y="2910"/>
                </a:lnTo>
                <a:lnTo>
                  <a:pt x="11778" y="2910"/>
                </a:lnTo>
                <a:lnTo>
                  <a:pt x="11784" y="2914"/>
                </a:lnTo>
                <a:lnTo>
                  <a:pt x="11790" y="2914"/>
                </a:lnTo>
                <a:lnTo>
                  <a:pt x="11796" y="2912"/>
                </a:lnTo>
                <a:lnTo>
                  <a:pt x="11800" y="2908"/>
                </a:lnTo>
                <a:lnTo>
                  <a:pt x="11798" y="2906"/>
                </a:lnTo>
                <a:lnTo>
                  <a:pt x="11782" y="2896"/>
                </a:lnTo>
                <a:lnTo>
                  <a:pt x="11774" y="2892"/>
                </a:lnTo>
                <a:lnTo>
                  <a:pt x="11766" y="2886"/>
                </a:lnTo>
                <a:lnTo>
                  <a:pt x="11764" y="2878"/>
                </a:lnTo>
                <a:lnTo>
                  <a:pt x="11764" y="2876"/>
                </a:lnTo>
                <a:lnTo>
                  <a:pt x="11764" y="2872"/>
                </a:lnTo>
                <a:lnTo>
                  <a:pt x="11770" y="2866"/>
                </a:lnTo>
                <a:lnTo>
                  <a:pt x="11774" y="2864"/>
                </a:lnTo>
                <a:lnTo>
                  <a:pt x="11778" y="2866"/>
                </a:lnTo>
                <a:lnTo>
                  <a:pt x="11780" y="2870"/>
                </a:lnTo>
                <a:lnTo>
                  <a:pt x="11784" y="2874"/>
                </a:lnTo>
                <a:lnTo>
                  <a:pt x="11788" y="2876"/>
                </a:lnTo>
                <a:lnTo>
                  <a:pt x="11794" y="2876"/>
                </a:lnTo>
                <a:lnTo>
                  <a:pt x="11800" y="2874"/>
                </a:lnTo>
                <a:lnTo>
                  <a:pt x="11808" y="2868"/>
                </a:lnTo>
                <a:lnTo>
                  <a:pt x="11814" y="2866"/>
                </a:lnTo>
                <a:lnTo>
                  <a:pt x="11818" y="2866"/>
                </a:lnTo>
                <a:lnTo>
                  <a:pt x="11826" y="2868"/>
                </a:lnTo>
                <a:lnTo>
                  <a:pt x="11842" y="2878"/>
                </a:lnTo>
                <a:lnTo>
                  <a:pt x="11872" y="2896"/>
                </a:lnTo>
                <a:lnTo>
                  <a:pt x="11880" y="2898"/>
                </a:lnTo>
                <a:lnTo>
                  <a:pt x="11884" y="2896"/>
                </a:lnTo>
                <a:lnTo>
                  <a:pt x="11888" y="2890"/>
                </a:lnTo>
                <a:lnTo>
                  <a:pt x="11890" y="2882"/>
                </a:lnTo>
                <a:lnTo>
                  <a:pt x="11896" y="2864"/>
                </a:lnTo>
                <a:lnTo>
                  <a:pt x="11900" y="2856"/>
                </a:lnTo>
                <a:lnTo>
                  <a:pt x="11906" y="2850"/>
                </a:lnTo>
                <a:lnTo>
                  <a:pt x="11918" y="2846"/>
                </a:lnTo>
                <a:lnTo>
                  <a:pt x="11930" y="2846"/>
                </a:lnTo>
                <a:lnTo>
                  <a:pt x="11942" y="2844"/>
                </a:lnTo>
                <a:lnTo>
                  <a:pt x="11956" y="2840"/>
                </a:lnTo>
                <a:lnTo>
                  <a:pt x="11978" y="2828"/>
                </a:lnTo>
                <a:lnTo>
                  <a:pt x="11984" y="2824"/>
                </a:lnTo>
                <a:lnTo>
                  <a:pt x="11984" y="2822"/>
                </a:lnTo>
                <a:lnTo>
                  <a:pt x="11984" y="2820"/>
                </a:lnTo>
                <a:lnTo>
                  <a:pt x="11982" y="2820"/>
                </a:lnTo>
                <a:lnTo>
                  <a:pt x="11978" y="2820"/>
                </a:lnTo>
                <a:lnTo>
                  <a:pt x="11972" y="2822"/>
                </a:lnTo>
                <a:lnTo>
                  <a:pt x="11970" y="2822"/>
                </a:lnTo>
                <a:lnTo>
                  <a:pt x="11966" y="2820"/>
                </a:lnTo>
                <a:lnTo>
                  <a:pt x="11962" y="2818"/>
                </a:lnTo>
                <a:lnTo>
                  <a:pt x="11958" y="2810"/>
                </a:lnTo>
                <a:lnTo>
                  <a:pt x="11956" y="2802"/>
                </a:lnTo>
                <a:lnTo>
                  <a:pt x="11956" y="2794"/>
                </a:lnTo>
                <a:lnTo>
                  <a:pt x="11958" y="2786"/>
                </a:lnTo>
                <a:lnTo>
                  <a:pt x="11962" y="2780"/>
                </a:lnTo>
                <a:lnTo>
                  <a:pt x="11966" y="2770"/>
                </a:lnTo>
                <a:lnTo>
                  <a:pt x="11966" y="2768"/>
                </a:lnTo>
                <a:lnTo>
                  <a:pt x="11964" y="2768"/>
                </a:lnTo>
                <a:lnTo>
                  <a:pt x="11960" y="2770"/>
                </a:lnTo>
                <a:lnTo>
                  <a:pt x="11958" y="2772"/>
                </a:lnTo>
                <a:lnTo>
                  <a:pt x="11950" y="2780"/>
                </a:lnTo>
                <a:lnTo>
                  <a:pt x="11944" y="2788"/>
                </a:lnTo>
                <a:lnTo>
                  <a:pt x="11938" y="2790"/>
                </a:lnTo>
                <a:lnTo>
                  <a:pt x="11932" y="2792"/>
                </a:lnTo>
                <a:lnTo>
                  <a:pt x="11928" y="2790"/>
                </a:lnTo>
                <a:lnTo>
                  <a:pt x="11926" y="2788"/>
                </a:lnTo>
                <a:lnTo>
                  <a:pt x="11924" y="2784"/>
                </a:lnTo>
                <a:lnTo>
                  <a:pt x="11922" y="2782"/>
                </a:lnTo>
                <a:lnTo>
                  <a:pt x="11920" y="2780"/>
                </a:lnTo>
                <a:lnTo>
                  <a:pt x="11916" y="2778"/>
                </a:lnTo>
                <a:lnTo>
                  <a:pt x="11910" y="2776"/>
                </a:lnTo>
                <a:lnTo>
                  <a:pt x="11900" y="2774"/>
                </a:lnTo>
                <a:lnTo>
                  <a:pt x="11892" y="2770"/>
                </a:lnTo>
                <a:lnTo>
                  <a:pt x="11882" y="2762"/>
                </a:lnTo>
                <a:lnTo>
                  <a:pt x="11872" y="2754"/>
                </a:lnTo>
                <a:lnTo>
                  <a:pt x="11854" y="2734"/>
                </a:lnTo>
                <a:lnTo>
                  <a:pt x="11840" y="2716"/>
                </a:lnTo>
                <a:lnTo>
                  <a:pt x="11836" y="2710"/>
                </a:lnTo>
                <a:lnTo>
                  <a:pt x="11828" y="2706"/>
                </a:lnTo>
                <a:lnTo>
                  <a:pt x="11822" y="2704"/>
                </a:lnTo>
                <a:lnTo>
                  <a:pt x="11818" y="2704"/>
                </a:lnTo>
                <a:lnTo>
                  <a:pt x="11814" y="2706"/>
                </a:lnTo>
                <a:lnTo>
                  <a:pt x="11812" y="2712"/>
                </a:lnTo>
                <a:lnTo>
                  <a:pt x="11812" y="2720"/>
                </a:lnTo>
                <a:lnTo>
                  <a:pt x="11816" y="2728"/>
                </a:lnTo>
                <a:lnTo>
                  <a:pt x="11820" y="2738"/>
                </a:lnTo>
                <a:lnTo>
                  <a:pt x="11822" y="2746"/>
                </a:lnTo>
                <a:lnTo>
                  <a:pt x="11820" y="2752"/>
                </a:lnTo>
                <a:lnTo>
                  <a:pt x="11820" y="2756"/>
                </a:lnTo>
                <a:lnTo>
                  <a:pt x="11816" y="2764"/>
                </a:lnTo>
                <a:lnTo>
                  <a:pt x="11814" y="2768"/>
                </a:lnTo>
                <a:lnTo>
                  <a:pt x="11816" y="2774"/>
                </a:lnTo>
                <a:lnTo>
                  <a:pt x="11818" y="2778"/>
                </a:lnTo>
                <a:lnTo>
                  <a:pt x="11816" y="2784"/>
                </a:lnTo>
                <a:lnTo>
                  <a:pt x="11812" y="2792"/>
                </a:lnTo>
                <a:lnTo>
                  <a:pt x="11806" y="2800"/>
                </a:lnTo>
                <a:lnTo>
                  <a:pt x="11804" y="2806"/>
                </a:lnTo>
                <a:lnTo>
                  <a:pt x="11804" y="2810"/>
                </a:lnTo>
                <a:lnTo>
                  <a:pt x="11806" y="2820"/>
                </a:lnTo>
                <a:lnTo>
                  <a:pt x="11806" y="2830"/>
                </a:lnTo>
                <a:lnTo>
                  <a:pt x="11804" y="2834"/>
                </a:lnTo>
                <a:lnTo>
                  <a:pt x="11800" y="2836"/>
                </a:lnTo>
                <a:lnTo>
                  <a:pt x="11794" y="2836"/>
                </a:lnTo>
                <a:lnTo>
                  <a:pt x="11788" y="2832"/>
                </a:lnTo>
                <a:lnTo>
                  <a:pt x="11774" y="2826"/>
                </a:lnTo>
                <a:lnTo>
                  <a:pt x="11764" y="2824"/>
                </a:lnTo>
                <a:lnTo>
                  <a:pt x="11762" y="2824"/>
                </a:lnTo>
                <a:lnTo>
                  <a:pt x="11762" y="2826"/>
                </a:lnTo>
                <a:lnTo>
                  <a:pt x="11762" y="2830"/>
                </a:lnTo>
                <a:lnTo>
                  <a:pt x="11766" y="2836"/>
                </a:lnTo>
                <a:lnTo>
                  <a:pt x="11768" y="2838"/>
                </a:lnTo>
                <a:lnTo>
                  <a:pt x="11770" y="2842"/>
                </a:lnTo>
                <a:lnTo>
                  <a:pt x="11766" y="2848"/>
                </a:lnTo>
                <a:lnTo>
                  <a:pt x="11760" y="2854"/>
                </a:lnTo>
                <a:lnTo>
                  <a:pt x="11754" y="2862"/>
                </a:lnTo>
                <a:lnTo>
                  <a:pt x="11746" y="2868"/>
                </a:lnTo>
                <a:lnTo>
                  <a:pt x="11742" y="2876"/>
                </a:lnTo>
                <a:lnTo>
                  <a:pt x="11740" y="2878"/>
                </a:lnTo>
                <a:lnTo>
                  <a:pt x="11740" y="2882"/>
                </a:lnTo>
                <a:lnTo>
                  <a:pt x="11742" y="2886"/>
                </a:lnTo>
                <a:lnTo>
                  <a:pt x="11746" y="2888"/>
                </a:lnTo>
                <a:close/>
                <a:moveTo>
                  <a:pt x="11370" y="3520"/>
                </a:moveTo>
                <a:lnTo>
                  <a:pt x="11370" y="3520"/>
                </a:lnTo>
                <a:lnTo>
                  <a:pt x="11368" y="3522"/>
                </a:lnTo>
                <a:lnTo>
                  <a:pt x="11366" y="3524"/>
                </a:lnTo>
                <a:lnTo>
                  <a:pt x="11366" y="3528"/>
                </a:lnTo>
                <a:lnTo>
                  <a:pt x="11366" y="3530"/>
                </a:lnTo>
                <a:lnTo>
                  <a:pt x="11370" y="3532"/>
                </a:lnTo>
                <a:lnTo>
                  <a:pt x="11374" y="3530"/>
                </a:lnTo>
                <a:lnTo>
                  <a:pt x="11374" y="3528"/>
                </a:lnTo>
                <a:lnTo>
                  <a:pt x="11372" y="3524"/>
                </a:lnTo>
                <a:lnTo>
                  <a:pt x="11370" y="3520"/>
                </a:lnTo>
                <a:close/>
                <a:moveTo>
                  <a:pt x="11300" y="3398"/>
                </a:moveTo>
                <a:lnTo>
                  <a:pt x="11300" y="3398"/>
                </a:lnTo>
                <a:lnTo>
                  <a:pt x="11296" y="3398"/>
                </a:lnTo>
                <a:lnTo>
                  <a:pt x="11294" y="3402"/>
                </a:lnTo>
                <a:lnTo>
                  <a:pt x="11294" y="3406"/>
                </a:lnTo>
                <a:lnTo>
                  <a:pt x="11296" y="3408"/>
                </a:lnTo>
                <a:lnTo>
                  <a:pt x="11302" y="3406"/>
                </a:lnTo>
                <a:lnTo>
                  <a:pt x="11304" y="3404"/>
                </a:lnTo>
                <a:lnTo>
                  <a:pt x="11304" y="3402"/>
                </a:lnTo>
                <a:lnTo>
                  <a:pt x="11300" y="3398"/>
                </a:lnTo>
                <a:close/>
                <a:moveTo>
                  <a:pt x="11356" y="3414"/>
                </a:moveTo>
                <a:lnTo>
                  <a:pt x="11356" y="3414"/>
                </a:lnTo>
                <a:lnTo>
                  <a:pt x="11356" y="3412"/>
                </a:lnTo>
                <a:lnTo>
                  <a:pt x="11352" y="3412"/>
                </a:lnTo>
                <a:lnTo>
                  <a:pt x="11348" y="3416"/>
                </a:lnTo>
                <a:lnTo>
                  <a:pt x="11348" y="3424"/>
                </a:lnTo>
                <a:lnTo>
                  <a:pt x="11350" y="3426"/>
                </a:lnTo>
                <a:lnTo>
                  <a:pt x="11352" y="3424"/>
                </a:lnTo>
                <a:lnTo>
                  <a:pt x="11356" y="3420"/>
                </a:lnTo>
                <a:lnTo>
                  <a:pt x="11356" y="3414"/>
                </a:lnTo>
                <a:close/>
                <a:moveTo>
                  <a:pt x="11550" y="3304"/>
                </a:moveTo>
                <a:lnTo>
                  <a:pt x="11550" y="3304"/>
                </a:lnTo>
                <a:lnTo>
                  <a:pt x="11548" y="3304"/>
                </a:lnTo>
                <a:lnTo>
                  <a:pt x="11544" y="3308"/>
                </a:lnTo>
                <a:lnTo>
                  <a:pt x="11540" y="3316"/>
                </a:lnTo>
                <a:lnTo>
                  <a:pt x="11540" y="3320"/>
                </a:lnTo>
                <a:lnTo>
                  <a:pt x="11542" y="3324"/>
                </a:lnTo>
                <a:lnTo>
                  <a:pt x="11544" y="3324"/>
                </a:lnTo>
                <a:lnTo>
                  <a:pt x="11548" y="3318"/>
                </a:lnTo>
                <a:lnTo>
                  <a:pt x="11550" y="3310"/>
                </a:lnTo>
                <a:lnTo>
                  <a:pt x="11550" y="3304"/>
                </a:lnTo>
                <a:close/>
                <a:moveTo>
                  <a:pt x="11484" y="3218"/>
                </a:moveTo>
                <a:lnTo>
                  <a:pt x="11484" y="3218"/>
                </a:lnTo>
                <a:lnTo>
                  <a:pt x="11486" y="3216"/>
                </a:lnTo>
                <a:lnTo>
                  <a:pt x="11484" y="3212"/>
                </a:lnTo>
                <a:lnTo>
                  <a:pt x="11482" y="3210"/>
                </a:lnTo>
                <a:lnTo>
                  <a:pt x="11480" y="3208"/>
                </a:lnTo>
                <a:lnTo>
                  <a:pt x="11478" y="3210"/>
                </a:lnTo>
                <a:lnTo>
                  <a:pt x="11476" y="3214"/>
                </a:lnTo>
                <a:lnTo>
                  <a:pt x="11478" y="3216"/>
                </a:lnTo>
                <a:lnTo>
                  <a:pt x="11482" y="3218"/>
                </a:lnTo>
                <a:lnTo>
                  <a:pt x="11484" y="3218"/>
                </a:lnTo>
                <a:close/>
                <a:moveTo>
                  <a:pt x="11262" y="3740"/>
                </a:moveTo>
                <a:lnTo>
                  <a:pt x="11262" y="3740"/>
                </a:lnTo>
                <a:lnTo>
                  <a:pt x="11262" y="3736"/>
                </a:lnTo>
                <a:lnTo>
                  <a:pt x="11264" y="3732"/>
                </a:lnTo>
                <a:lnTo>
                  <a:pt x="11276" y="3720"/>
                </a:lnTo>
                <a:lnTo>
                  <a:pt x="11282" y="3712"/>
                </a:lnTo>
                <a:lnTo>
                  <a:pt x="11282" y="3708"/>
                </a:lnTo>
                <a:lnTo>
                  <a:pt x="11278" y="3708"/>
                </a:lnTo>
                <a:lnTo>
                  <a:pt x="11272" y="3712"/>
                </a:lnTo>
                <a:lnTo>
                  <a:pt x="11262" y="3722"/>
                </a:lnTo>
                <a:lnTo>
                  <a:pt x="11258" y="3728"/>
                </a:lnTo>
                <a:lnTo>
                  <a:pt x="11254" y="3738"/>
                </a:lnTo>
                <a:lnTo>
                  <a:pt x="11254" y="3742"/>
                </a:lnTo>
                <a:lnTo>
                  <a:pt x="11256" y="3744"/>
                </a:lnTo>
                <a:lnTo>
                  <a:pt x="11260" y="3744"/>
                </a:lnTo>
                <a:lnTo>
                  <a:pt x="11262" y="3740"/>
                </a:lnTo>
                <a:close/>
                <a:moveTo>
                  <a:pt x="11304" y="3662"/>
                </a:moveTo>
                <a:lnTo>
                  <a:pt x="11304" y="3662"/>
                </a:lnTo>
                <a:lnTo>
                  <a:pt x="11308" y="3664"/>
                </a:lnTo>
                <a:lnTo>
                  <a:pt x="11310" y="3664"/>
                </a:lnTo>
                <a:lnTo>
                  <a:pt x="11310" y="3660"/>
                </a:lnTo>
                <a:lnTo>
                  <a:pt x="11308" y="3654"/>
                </a:lnTo>
                <a:lnTo>
                  <a:pt x="11306" y="3652"/>
                </a:lnTo>
                <a:lnTo>
                  <a:pt x="11304" y="3654"/>
                </a:lnTo>
                <a:lnTo>
                  <a:pt x="11304" y="3658"/>
                </a:lnTo>
                <a:lnTo>
                  <a:pt x="11304" y="3662"/>
                </a:lnTo>
                <a:close/>
                <a:moveTo>
                  <a:pt x="11320" y="3638"/>
                </a:moveTo>
                <a:lnTo>
                  <a:pt x="11320" y="3638"/>
                </a:lnTo>
                <a:lnTo>
                  <a:pt x="11320" y="3640"/>
                </a:lnTo>
                <a:lnTo>
                  <a:pt x="11322" y="3640"/>
                </a:lnTo>
                <a:lnTo>
                  <a:pt x="11330" y="3636"/>
                </a:lnTo>
                <a:lnTo>
                  <a:pt x="11336" y="3628"/>
                </a:lnTo>
                <a:lnTo>
                  <a:pt x="11336" y="3624"/>
                </a:lnTo>
                <a:lnTo>
                  <a:pt x="11336" y="3622"/>
                </a:lnTo>
                <a:lnTo>
                  <a:pt x="11332" y="3622"/>
                </a:lnTo>
                <a:lnTo>
                  <a:pt x="11328" y="3624"/>
                </a:lnTo>
                <a:lnTo>
                  <a:pt x="11322" y="3630"/>
                </a:lnTo>
                <a:lnTo>
                  <a:pt x="11320" y="3632"/>
                </a:lnTo>
                <a:lnTo>
                  <a:pt x="11320" y="3638"/>
                </a:lnTo>
                <a:close/>
                <a:moveTo>
                  <a:pt x="11104" y="3838"/>
                </a:moveTo>
                <a:lnTo>
                  <a:pt x="11104" y="3838"/>
                </a:lnTo>
                <a:lnTo>
                  <a:pt x="11104" y="3834"/>
                </a:lnTo>
                <a:lnTo>
                  <a:pt x="11100" y="3830"/>
                </a:lnTo>
                <a:lnTo>
                  <a:pt x="11098" y="3830"/>
                </a:lnTo>
                <a:lnTo>
                  <a:pt x="11096" y="3832"/>
                </a:lnTo>
                <a:lnTo>
                  <a:pt x="11094" y="3834"/>
                </a:lnTo>
                <a:lnTo>
                  <a:pt x="11096" y="3838"/>
                </a:lnTo>
                <a:lnTo>
                  <a:pt x="11098" y="3840"/>
                </a:lnTo>
                <a:lnTo>
                  <a:pt x="11102" y="3840"/>
                </a:lnTo>
                <a:lnTo>
                  <a:pt x="11104" y="3838"/>
                </a:lnTo>
                <a:close/>
                <a:moveTo>
                  <a:pt x="11122" y="3824"/>
                </a:moveTo>
                <a:lnTo>
                  <a:pt x="11122" y="3824"/>
                </a:lnTo>
                <a:lnTo>
                  <a:pt x="11120" y="3824"/>
                </a:lnTo>
                <a:lnTo>
                  <a:pt x="11116" y="3826"/>
                </a:lnTo>
                <a:lnTo>
                  <a:pt x="11110" y="3830"/>
                </a:lnTo>
                <a:lnTo>
                  <a:pt x="11110" y="3832"/>
                </a:lnTo>
                <a:lnTo>
                  <a:pt x="11112" y="3834"/>
                </a:lnTo>
                <a:lnTo>
                  <a:pt x="11116" y="3836"/>
                </a:lnTo>
                <a:lnTo>
                  <a:pt x="11118" y="3834"/>
                </a:lnTo>
                <a:lnTo>
                  <a:pt x="11122" y="3824"/>
                </a:lnTo>
                <a:close/>
                <a:moveTo>
                  <a:pt x="11164" y="3810"/>
                </a:moveTo>
                <a:lnTo>
                  <a:pt x="11164" y="3810"/>
                </a:lnTo>
                <a:lnTo>
                  <a:pt x="11162" y="3810"/>
                </a:lnTo>
                <a:lnTo>
                  <a:pt x="11158" y="3810"/>
                </a:lnTo>
                <a:lnTo>
                  <a:pt x="11156" y="3814"/>
                </a:lnTo>
                <a:lnTo>
                  <a:pt x="11156" y="3816"/>
                </a:lnTo>
                <a:lnTo>
                  <a:pt x="11160" y="3818"/>
                </a:lnTo>
                <a:lnTo>
                  <a:pt x="11162" y="3816"/>
                </a:lnTo>
                <a:lnTo>
                  <a:pt x="11164" y="3814"/>
                </a:lnTo>
                <a:lnTo>
                  <a:pt x="11164" y="3810"/>
                </a:lnTo>
                <a:close/>
                <a:moveTo>
                  <a:pt x="11654" y="2152"/>
                </a:moveTo>
                <a:lnTo>
                  <a:pt x="11654" y="2152"/>
                </a:lnTo>
                <a:lnTo>
                  <a:pt x="11660" y="2154"/>
                </a:lnTo>
                <a:lnTo>
                  <a:pt x="11664" y="2152"/>
                </a:lnTo>
                <a:lnTo>
                  <a:pt x="11668" y="2148"/>
                </a:lnTo>
                <a:lnTo>
                  <a:pt x="11670" y="2144"/>
                </a:lnTo>
                <a:lnTo>
                  <a:pt x="11672" y="2138"/>
                </a:lnTo>
                <a:lnTo>
                  <a:pt x="11672" y="2134"/>
                </a:lnTo>
                <a:lnTo>
                  <a:pt x="11668" y="2130"/>
                </a:lnTo>
                <a:lnTo>
                  <a:pt x="11664" y="2128"/>
                </a:lnTo>
                <a:lnTo>
                  <a:pt x="11658" y="2128"/>
                </a:lnTo>
                <a:lnTo>
                  <a:pt x="11652" y="2128"/>
                </a:lnTo>
                <a:lnTo>
                  <a:pt x="11650" y="2132"/>
                </a:lnTo>
                <a:lnTo>
                  <a:pt x="11648" y="2134"/>
                </a:lnTo>
                <a:lnTo>
                  <a:pt x="11646" y="2138"/>
                </a:lnTo>
                <a:lnTo>
                  <a:pt x="11648" y="2142"/>
                </a:lnTo>
                <a:lnTo>
                  <a:pt x="11650" y="2146"/>
                </a:lnTo>
                <a:lnTo>
                  <a:pt x="11654" y="2152"/>
                </a:lnTo>
                <a:close/>
                <a:moveTo>
                  <a:pt x="13688" y="1366"/>
                </a:moveTo>
                <a:lnTo>
                  <a:pt x="13688" y="1366"/>
                </a:lnTo>
                <a:lnTo>
                  <a:pt x="13680" y="1356"/>
                </a:lnTo>
                <a:lnTo>
                  <a:pt x="13670" y="1348"/>
                </a:lnTo>
                <a:lnTo>
                  <a:pt x="13660" y="1344"/>
                </a:lnTo>
                <a:lnTo>
                  <a:pt x="13648" y="1340"/>
                </a:lnTo>
                <a:lnTo>
                  <a:pt x="13620" y="1338"/>
                </a:lnTo>
                <a:lnTo>
                  <a:pt x="13588" y="1336"/>
                </a:lnTo>
                <a:lnTo>
                  <a:pt x="13580" y="1336"/>
                </a:lnTo>
                <a:lnTo>
                  <a:pt x="13576" y="1340"/>
                </a:lnTo>
                <a:lnTo>
                  <a:pt x="13574" y="1342"/>
                </a:lnTo>
                <a:lnTo>
                  <a:pt x="13574" y="1348"/>
                </a:lnTo>
                <a:lnTo>
                  <a:pt x="13578" y="1358"/>
                </a:lnTo>
                <a:lnTo>
                  <a:pt x="13584" y="1372"/>
                </a:lnTo>
                <a:lnTo>
                  <a:pt x="13590" y="1382"/>
                </a:lnTo>
                <a:lnTo>
                  <a:pt x="13592" y="1390"/>
                </a:lnTo>
                <a:lnTo>
                  <a:pt x="13592" y="1392"/>
                </a:lnTo>
                <a:lnTo>
                  <a:pt x="13588" y="1392"/>
                </a:lnTo>
                <a:lnTo>
                  <a:pt x="13572" y="1384"/>
                </a:lnTo>
                <a:lnTo>
                  <a:pt x="13564" y="1378"/>
                </a:lnTo>
                <a:lnTo>
                  <a:pt x="13558" y="1372"/>
                </a:lnTo>
                <a:lnTo>
                  <a:pt x="13554" y="1366"/>
                </a:lnTo>
                <a:lnTo>
                  <a:pt x="13552" y="1362"/>
                </a:lnTo>
                <a:lnTo>
                  <a:pt x="13552" y="1350"/>
                </a:lnTo>
                <a:lnTo>
                  <a:pt x="13554" y="1338"/>
                </a:lnTo>
                <a:lnTo>
                  <a:pt x="13554" y="1326"/>
                </a:lnTo>
                <a:lnTo>
                  <a:pt x="13552" y="1320"/>
                </a:lnTo>
                <a:lnTo>
                  <a:pt x="13550" y="1314"/>
                </a:lnTo>
                <a:lnTo>
                  <a:pt x="13544" y="1306"/>
                </a:lnTo>
                <a:lnTo>
                  <a:pt x="13534" y="1300"/>
                </a:lnTo>
                <a:lnTo>
                  <a:pt x="13522" y="1292"/>
                </a:lnTo>
                <a:lnTo>
                  <a:pt x="13506" y="1284"/>
                </a:lnTo>
                <a:lnTo>
                  <a:pt x="13470" y="1266"/>
                </a:lnTo>
                <a:lnTo>
                  <a:pt x="13434" y="1248"/>
                </a:lnTo>
                <a:lnTo>
                  <a:pt x="13366" y="1214"/>
                </a:lnTo>
                <a:lnTo>
                  <a:pt x="13366" y="1208"/>
                </a:lnTo>
                <a:lnTo>
                  <a:pt x="13336" y="1194"/>
                </a:lnTo>
                <a:lnTo>
                  <a:pt x="13306" y="1180"/>
                </a:lnTo>
                <a:lnTo>
                  <a:pt x="13276" y="1170"/>
                </a:lnTo>
                <a:lnTo>
                  <a:pt x="13244" y="1162"/>
                </a:lnTo>
                <a:lnTo>
                  <a:pt x="13200" y="1150"/>
                </a:lnTo>
                <a:lnTo>
                  <a:pt x="13182" y="1146"/>
                </a:lnTo>
                <a:lnTo>
                  <a:pt x="13158" y="1142"/>
                </a:lnTo>
                <a:lnTo>
                  <a:pt x="13098" y="1138"/>
                </a:lnTo>
                <a:lnTo>
                  <a:pt x="13058" y="1134"/>
                </a:lnTo>
                <a:lnTo>
                  <a:pt x="13032" y="1128"/>
                </a:lnTo>
                <a:lnTo>
                  <a:pt x="13014" y="1122"/>
                </a:lnTo>
                <a:lnTo>
                  <a:pt x="13004" y="1118"/>
                </a:lnTo>
                <a:lnTo>
                  <a:pt x="12996" y="1116"/>
                </a:lnTo>
                <a:lnTo>
                  <a:pt x="12992" y="1118"/>
                </a:lnTo>
                <a:lnTo>
                  <a:pt x="12984" y="1126"/>
                </a:lnTo>
                <a:lnTo>
                  <a:pt x="12974" y="1142"/>
                </a:lnTo>
                <a:lnTo>
                  <a:pt x="12968" y="1150"/>
                </a:lnTo>
                <a:lnTo>
                  <a:pt x="12966" y="1158"/>
                </a:lnTo>
                <a:lnTo>
                  <a:pt x="12966" y="1162"/>
                </a:lnTo>
                <a:lnTo>
                  <a:pt x="12968" y="1168"/>
                </a:lnTo>
                <a:lnTo>
                  <a:pt x="12972" y="1170"/>
                </a:lnTo>
                <a:lnTo>
                  <a:pt x="12976" y="1174"/>
                </a:lnTo>
                <a:lnTo>
                  <a:pt x="12988" y="1178"/>
                </a:lnTo>
                <a:lnTo>
                  <a:pt x="12998" y="1182"/>
                </a:lnTo>
                <a:lnTo>
                  <a:pt x="13002" y="1184"/>
                </a:lnTo>
                <a:lnTo>
                  <a:pt x="13004" y="1188"/>
                </a:lnTo>
                <a:lnTo>
                  <a:pt x="13004" y="1192"/>
                </a:lnTo>
                <a:lnTo>
                  <a:pt x="13002" y="1196"/>
                </a:lnTo>
                <a:lnTo>
                  <a:pt x="12998" y="1204"/>
                </a:lnTo>
                <a:lnTo>
                  <a:pt x="12988" y="1212"/>
                </a:lnTo>
                <a:lnTo>
                  <a:pt x="12972" y="1224"/>
                </a:lnTo>
                <a:lnTo>
                  <a:pt x="12966" y="1228"/>
                </a:lnTo>
                <a:lnTo>
                  <a:pt x="12960" y="1228"/>
                </a:lnTo>
                <a:lnTo>
                  <a:pt x="12956" y="1228"/>
                </a:lnTo>
                <a:lnTo>
                  <a:pt x="12952" y="1226"/>
                </a:lnTo>
                <a:lnTo>
                  <a:pt x="12946" y="1220"/>
                </a:lnTo>
                <a:lnTo>
                  <a:pt x="12940" y="1210"/>
                </a:lnTo>
                <a:lnTo>
                  <a:pt x="12934" y="1202"/>
                </a:lnTo>
                <a:lnTo>
                  <a:pt x="12928" y="1198"/>
                </a:lnTo>
                <a:lnTo>
                  <a:pt x="12922" y="1196"/>
                </a:lnTo>
                <a:lnTo>
                  <a:pt x="12916" y="1194"/>
                </a:lnTo>
                <a:lnTo>
                  <a:pt x="12908" y="1194"/>
                </a:lnTo>
                <a:lnTo>
                  <a:pt x="12900" y="1194"/>
                </a:lnTo>
                <a:lnTo>
                  <a:pt x="12894" y="1192"/>
                </a:lnTo>
                <a:lnTo>
                  <a:pt x="12892" y="1190"/>
                </a:lnTo>
                <a:lnTo>
                  <a:pt x="12890" y="1186"/>
                </a:lnTo>
                <a:lnTo>
                  <a:pt x="12888" y="1178"/>
                </a:lnTo>
                <a:lnTo>
                  <a:pt x="12888" y="1170"/>
                </a:lnTo>
                <a:lnTo>
                  <a:pt x="12888" y="1162"/>
                </a:lnTo>
                <a:lnTo>
                  <a:pt x="12886" y="1158"/>
                </a:lnTo>
                <a:lnTo>
                  <a:pt x="12882" y="1156"/>
                </a:lnTo>
                <a:lnTo>
                  <a:pt x="12876" y="1156"/>
                </a:lnTo>
                <a:lnTo>
                  <a:pt x="12870" y="1156"/>
                </a:lnTo>
                <a:lnTo>
                  <a:pt x="12846" y="1164"/>
                </a:lnTo>
                <a:lnTo>
                  <a:pt x="12832" y="1168"/>
                </a:lnTo>
                <a:lnTo>
                  <a:pt x="12820" y="1170"/>
                </a:lnTo>
                <a:lnTo>
                  <a:pt x="12808" y="1170"/>
                </a:lnTo>
                <a:lnTo>
                  <a:pt x="12796" y="1170"/>
                </a:lnTo>
                <a:lnTo>
                  <a:pt x="12778" y="1168"/>
                </a:lnTo>
                <a:lnTo>
                  <a:pt x="12758" y="1162"/>
                </a:lnTo>
                <a:lnTo>
                  <a:pt x="12740" y="1158"/>
                </a:lnTo>
                <a:lnTo>
                  <a:pt x="12716" y="1154"/>
                </a:lnTo>
                <a:lnTo>
                  <a:pt x="12704" y="1152"/>
                </a:lnTo>
                <a:lnTo>
                  <a:pt x="12688" y="1154"/>
                </a:lnTo>
                <a:lnTo>
                  <a:pt x="12672" y="1154"/>
                </a:lnTo>
                <a:lnTo>
                  <a:pt x="12654" y="1158"/>
                </a:lnTo>
                <a:lnTo>
                  <a:pt x="12620" y="1164"/>
                </a:lnTo>
                <a:lnTo>
                  <a:pt x="12594" y="1166"/>
                </a:lnTo>
                <a:lnTo>
                  <a:pt x="12574" y="1164"/>
                </a:lnTo>
                <a:lnTo>
                  <a:pt x="12562" y="1160"/>
                </a:lnTo>
                <a:lnTo>
                  <a:pt x="12558" y="1156"/>
                </a:lnTo>
                <a:lnTo>
                  <a:pt x="12554" y="1152"/>
                </a:lnTo>
                <a:lnTo>
                  <a:pt x="12552" y="1142"/>
                </a:lnTo>
                <a:lnTo>
                  <a:pt x="12552" y="1132"/>
                </a:lnTo>
                <a:lnTo>
                  <a:pt x="12556" y="1122"/>
                </a:lnTo>
                <a:lnTo>
                  <a:pt x="12558" y="1118"/>
                </a:lnTo>
                <a:lnTo>
                  <a:pt x="12558" y="1112"/>
                </a:lnTo>
                <a:lnTo>
                  <a:pt x="12556" y="1104"/>
                </a:lnTo>
                <a:lnTo>
                  <a:pt x="12552" y="1098"/>
                </a:lnTo>
                <a:lnTo>
                  <a:pt x="12544" y="1090"/>
                </a:lnTo>
                <a:lnTo>
                  <a:pt x="12536" y="1084"/>
                </a:lnTo>
                <a:lnTo>
                  <a:pt x="12524" y="1078"/>
                </a:lnTo>
                <a:lnTo>
                  <a:pt x="12512" y="1072"/>
                </a:lnTo>
                <a:lnTo>
                  <a:pt x="12496" y="1066"/>
                </a:lnTo>
                <a:lnTo>
                  <a:pt x="12480" y="1062"/>
                </a:lnTo>
                <a:lnTo>
                  <a:pt x="12460" y="1058"/>
                </a:lnTo>
                <a:lnTo>
                  <a:pt x="12440" y="1056"/>
                </a:lnTo>
                <a:lnTo>
                  <a:pt x="12416" y="1056"/>
                </a:lnTo>
                <a:lnTo>
                  <a:pt x="12392" y="1056"/>
                </a:lnTo>
                <a:lnTo>
                  <a:pt x="12364" y="1058"/>
                </a:lnTo>
                <a:lnTo>
                  <a:pt x="12336" y="1064"/>
                </a:lnTo>
                <a:lnTo>
                  <a:pt x="12308" y="1068"/>
                </a:lnTo>
                <a:lnTo>
                  <a:pt x="12284" y="1068"/>
                </a:lnTo>
                <a:lnTo>
                  <a:pt x="12264" y="1068"/>
                </a:lnTo>
                <a:lnTo>
                  <a:pt x="12246" y="1064"/>
                </a:lnTo>
                <a:lnTo>
                  <a:pt x="12230" y="1060"/>
                </a:lnTo>
                <a:lnTo>
                  <a:pt x="12218" y="1054"/>
                </a:lnTo>
                <a:lnTo>
                  <a:pt x="12206" y="1046"/>
                </a:lnTo>
                <a:lnTo>
                  <a:pt x="12196" y="1038"/>
                </a:lnTo>
                <a:lnTo>
                  <a:pt x="12180" y="1022"/>
                </a:lnTo>
                <a:lnTo>
                  <a:pt x="12168" y="1004"/>
                </a:lnTo>
                <a:lnTo>
                  <a:pt x="12152" y="988"/>
                </a:lnTo>
                <a:lnTo>
                  <a:pt x="12144" y="982"/>
                </a:lnTo>
                <a:lnTo>
                  <a:pt x="12136" y="978"/>
                </a:lnTo>
                <a:lnTo>
                  <a:pt x="12116" y="972"/>
                </a:lnTo>
                <a:lnTo>
                  <a:pt x="12102" y="968"/>
                </a:lnTo>
                <a:lnTo>
                  <a:pt x="12076" y="966"/>
                </a:lnTo>
                <a:lnTo>
                  <a:pt x="12042" y="964"/>
                </a:lnTo>
                <a:lnTo>
                  <a:pt x="12018" y="960"/>
                </a:lnTo>
                <a:lnTo>
                  <a:pt x="11988" y="954"/>
                </a:lnTo>
                <a:lnTo>
                  <a:pt x="11958" y="946"/>
                </a:lnTo>
                <a:lnTo>
                  <a:pt x="11932" y="942"/>
                </a:lnTo>
                <a:lnTo>
                  <a:pt x="11890" y="940"/>
                </a:lnTo>
                <a:lnTo>
                  <a:pt x="11854" y="936"/>
                </a:lnTo>
                <a:lnTo>
                  <a:pt x="11834" y="934"/>
                </a:lnTo>
                <a:lnTo>
                  <a:pt x="11810" y="928"/>
                </a:lnTo>
                <a:lnTo>
                  <a:pt x="11790" y="924"/>
                </a:lnTo>
                <a:lnTo>
                  <a:pt x="11782" y="924"/>
                </a:lnTo>
                <a:lnTo>
                  <a:pt x="11780" y="926"/>
                </a:lnTo>
                <a:lnTo>
                  <a:pt x="11778" y="928"/>
                </a:lnTo>
                <a:lnTo>
                  <a:pt x="11780" y="934"/>
                </a:lnTo>
                <a:lnTo>
                  <a:pt x="11780" y="940"/>
                </a:lnTo>
                <a:lnTo>
                  <a:pt x="11778" y="942"/>
                </a:lnTo>
                <a:lnTo>
                  <a:pt x="11776" y="946"/>
                </a:lnTo>
                <a:lnTo>
                  <a:pt x="11772" y="948"/>
                </a:lnTo>
                <a:lnTo>
                  <a:pt x="11764" y="950"/>
                </a:lnTo>
                <a:lnTo>
                  <a:pt x="11742" y="954"/>
                </a:lnTo>
                <a:lnTo>
                  <a:pt x="11730" y="954"/>
                </a:lnTo>
                <a:lnTo>
                  <a:pt x="11722" y="958"/>
                </a:lnTo>
                <a:lnTo>
                  <a:pt x="11720" y="962"/>
                </a:lnTo>
                <a:lnTo>
                  <a:pt x="11718" y="968"/>
                </a:lnTo>
                <a:lnTo>
                  <a:pt x="11720" y="974"/>
                </a:lnTo>
                <a:lnTo>
                  <a:pt x="11724" y="982"/>
                </a:lnTo>
                <a:lnTo>
                  <a:pt x="11734" y="996"/>
                </a:lnTo>
                <a:lnTo>
                  <a:pt x="11746" y="1010"/>
                </a:lnTo>
                <a:lnTo>
                  <a:pt x="11748" y="1016"/>
                </a:lnTo>
                <a:lnTo>
                  <a:pt x="11750" y="1022"/>
                </a:lnTo>
                <a:lnTo>
                  <a:pt x="11748" y="1024"/>
                </a:lnTo>
                <a:lnTo>
                  <a:pt x="11744" y="1026"/>
                </a:lnTo>
                <a:lnTo>
                  <a:pt x="11736" y="1026"/>
                </a:lnTo>
                <a:lnTo>
                  <a:pt x="11724" y="1024"/>
                </a:lnTo>
                <a:lnTo>
                  <a:pt x="11698" y="1018"/>
                </a:lnTo>
                <a:lnTo>
                  <a:pt x="11680" y="1016"/>
                </a:lnTo>
                <a:lnTo>
                  <a:pt x="11668" y="1018"/>
                </a:lnTo>
                <a:lnTo>
                  <a:pt x="11658" y="1020"/>
                </a:lnTo>
                <a:lnTo>
                  <a:pt x="11650" y="1022"/>
                </a:lnTo>
                <a:lnTo>
                  <a:pt x="11640" y="1024"/>
                </a:lnTo>
                <a:lnTo>
                  <a:pt x="11624" y="1024"/>
                </a:lnTo>
                <a:lnTo>
                  <a:pt x="11604" y="1020"/>
                </a:lnTo>
                <a:lnTo>
                  <a:pt x="11592" y="1018"/>
                </a:lnTo>
                <a:lnTo>
                  <a:pt x="11582" y="1016"/>
                </a:lnTo>
                <a:lnTo>
                  <a:pt x="11574" y="1018"/>
                </a:lnTo>
                <a:lnTo>
                  <a:pt x="11566" y="1020"/>
                </a:lnTo>
                <a:lnTo>
                  <a:pt x="11552" y="1024"/>
                </a:lnTo>
                <a:lnTo>
                  <a:pt x="11538" y="1030"/>
                </a:lnTo>
                <a:lnTo>
                  <a:pt x="11526" y="1036"/>
                </a:lnTo>
                <a:lnTo>
                  <a:pt x="11520" y="1036"/>
                </a:lnTo>
                <a:lnTo>
                  <a:pt x="11512" y="1036"/>
                </a:lnTo>
                <a:lnTo>
                  <a:pt x="11504" y="1034"/>
                </a:lnTo>
                <a:lnTo>
                  <a:pt x="11496" y="1032"/>
                </a:lnTo>
                <a:lnTo>
                  <a:pt x="11486" y="1026"/>
                </a:lnTo>
                <a:lnTo>
                  <a:pt x="11474" y="1018"/>
                </a:lnTo>
                <a:lnTo>
                  <a:pt x="11464" y="1012"/>
                </a:lnTo>
                <a:lnTo>
                  <a:pt x="11454" y="1010"/>
                </a:lnTo>
                <a:lnTo>
                  <a:pt x="11446" y="1010"/>
                </a:lnTo>
                <a:lnTo>
                  <a:pt x="11440" y="1014"/>
                </a:lnTo>
                <a:lnTo>
                  <a:pt x="11434" y="1020"/>
                </a:lnTo>
                <a:lnTo>
                  <a:pt x="11428" y="1028"/>
                </a:lnTo>
                <a:lnTo>
                  <a:pt x="11418" y="1046"/>
                </a:lnTo>
                <a:lnTo>
                  <a:pt x="11408" y="1064"/>
                </a:lnTo>
                <a:lnTo>
                  <a:pt x="11404" y="1070"/>
                </a:lnTo>
                <a:lnTo>
                  <a:pt x="11396" y="1076"/>
                </a:lnTo>
                <a:lnTo>
                  <a:pt x="11390" y="1078"/>
                </a:lnTo>
                <a:lnTo>
                  <a:pt x="11380" y="1078"/>
                </a:lnTo>
                <a:lnTo>
                  <a:pt x="11370" y="1072"/>
                </a:lnTo>
                <a:lnTo>
                  <a:pt x="11358" y="1062"/>
                </a:lnTo>
                <a:lnTo>
                  <a:pt x="11316" y="1022"/>
                </a:lnTo>
                <a:lnTo>
                  <a:pt x="11290" y="994"/>
                </a:lnTo>
                <a:lnTo>
                  <a:pt x="11278" y="984"/>
                </a:lnTo>
                <a:lnTo>
                  <a:pt x="11268" y="976"/>
                </a:lnTo>
                <a:lnTo>
                  <a:pt x="11256" y="968"/>
                </a:lnTo>
                <a:lnTo>
                  <a:pt x="11242" y="962"/>
                </a:lnTo>
                <a:lnTo>
                  <a:pt x="11234" y="960"/>
                </a:lnTo>
                <a:lnTo>
                  <a:pt x="11230" y="960"/>
                </a:lnTo>
                <a:lnTo>
                  <a:pt x="11226" y="962"/>
                </a:lnTo>
                <a:lnTo>
                  <a:pt x="11226" y="964"/>
                </a:lnTo>
                <a:lnTo>
                  <a:pt x="11228" y="972"/>
                </a:lnTo>
                <a:lnTo>
                  <a:pt x="11232" y="982"/>
                </a:lnTo>
                <a:lnTo>
                  <a:pt x="11236" y="992"/>
                </a:lnTo>
                <a:lnTo>
                  <a:pt x="11238" y="996"/>
                </a:lnTo>
                <a:lnTo>
                  <a:pt x="11238" y="998"/>
                </a:lnTo>
                <a:lnTo>
                  <a:pt x="11234" y="996"/>
                </a:lnTo>
                <a:lnTo>
                  <a:pt x="11224" y="988"/>
                </a:lnTo>
                <a:lnTo>
                  <a:pt x="11206" y="976"/>
                </a:lnTo>
                <a:lnTo>
                  <a:pt x="11184" y="964"/>
                </a:lnTo>
                <a:lnTo>
                  <a:pt x="11158" y="954"/>
                </a:lnTo>
                <a:lnTo>
                  <a:pt x="11130" y="944"/>
                </a:lnTo>
                <a:lnTo>
                  <a:pt x="11096" y="934"/>
                </a:lnTo>
                <a:lnTo>
                  <a:pt x="11058" y="926"/>
                </a:lnTo>
                <a:lnTo>
                  <a:pt x="11018" y="920"/>
                </a:lnTo>
                <a:lnTo>
                  <a:pt x="10970" y="916"/>
                </a:lnTo>
                <a:lnTo>
                  <a:pt x="10918" y="910"/>
                </a:lnTo>
                <a:lnTo>
                  <a:pt x="10900" y="908"/>
                </a:lnTo>
                <a:lnTo>
                  <a:pt x="10890" y="904"/>
                </a:lnTo>
                <a:lnTo>
                  <a:pt x="10882" y="900"/>
                </a:lnTo>
                <a:lnTo>
                  <a:pt x="10880" y="898"/>
                </a:lnTo>
                <a:lnTo>
                  <a:pt x="10880" y="894"/>
                </a:lnTo>
                <a:lnTo>
                  <a:pt x="10882" y="890"/>
                </a:lnTo>
                <a:lnTo>
                  <a:pt x="10890" y="884"/>
                </a:lnTo>
                <a:lnTo>
                  <a:pt x="10896" y="878"/>
                </a:lnTo>
                <a:lnTo>
                  <a:pt x="10898" y="874"/>
                </a:lnTo>
                <a:lnTo>
                  <a:pt x="10896" y="872"/>
                </a:lnTo>
                <a:lnTo>
                  <a:pt x="10890" y="870"/>
                </a:lnTo>
                <a:lnTo>
                  <a:pt x="10880" y="870"/>
                </a:lnTo>
                <a:lnTo>
                  <a:pt x="10834" y="866"/>
                </a:lnTo>
                <a:lnTo>
                  <a:pt x="10792" y="864"/>
                </a:lnTo>
                <a:lnTo>
                  <a:pt x="10752" y="864"/>
                </a:lnTo>
                <a:lnTo>
                  <a:pt x="10732" y="866"/>
                </a:lnTo>
                <a:lnTo>
                  <a:pt x="10710" y="868"/>
                </a:lnTo>
                <a:lnTo>
                  <a:pt x="10702" y="870"/>
                </a:lnTo>
                <a:lnTo>
                  <a:pt x="10694" y="870"/>
                </a:lnTo>
                <a:lnTo>
                  <a:pt x="10688" y="870"/>
                </a:lnTo>
                <a:lnTo>
                  <a:pt x="10684" y="866"/>
                </a:lnTo>
                <a:lnTo>
                  <a:pt x="10678" y="860"/>
                </a:lnTo>
                <a:lnTo>
                  <a:pt x="10674" y="854"/>
                </a:lnTo>
                <a:lnTo>
                  <a:pt x="10672" y="848"/>
                </a:lnTo>
                <a:lnTo>
                  <a:pt x="10668" y="842"/>
                </a:lnTo>
                <a:lnTo>
                  <a:pt x="10666" y="842"/>
                </a:lnTo>
                <a:lnTo>
                  <a:pt x="10662" y="842"/>
                </a:lnTo>
                <a:lnTo>
                  <a:pt x="10650" y="848"/>
                </a:lnTo>
                <a:lnTo>
                  <a:pt x="10636" y="852"/>
                </a:lnTo>
                <a:lnTo>
                  <a:pt x="10626" y="854"/>
                </a:lnTo>
                <a:lnTo>
                  <a:pt x="10618" y="852"/>
                </a:lnTo>
                <a:lnTo>
                  <a:pt x="10610" y="848"/>
                </a:lnTo>
                <a:lnTo>
                  <a:pt x="10602" y="842"/>
                </a:lnTo>
                <a:lnTo>
                  <a:pt x="10594" y="838"/>
                </a:lnTo>
                <a:lnTo>
                  <a:pt x="10580" y="838"/>
                </a:lnTo>
                <a:lnTo>
                  <a:pt x="10564" y="840"/>
                </a:lnTo>
                <a:lnTo>
                  <a:pt x="10548" y="844"/>
                </a:lnTo>
                <a:lnTo>
                  <a:pt x="10542" y="850"/>
                </a:lnTo>
                <a:lnTo>
                  <a:pt x="10538" y="856"/>
                </a:lnTo>
                <a:lnTo>
                  <a:pt x="10536" y="864"/>
                </a:lnTo>
                <a:lnTo>
                  <a:pt x="10532" y="872"/>
                </a:lnTo>
                <a:lnTo>
                  <a:pt x="10522" y="878"/>
                </a:lnTo>
                <a:lnTo>
                  <a:pt x="10504" y="886"/>
                </a:lnTo>
                <a:lnTo>
                  <a:pt x="10474" y="892"/>
                </a:lnTo>
                <a:lnTo>
                  <a:pt x="10442" y="896"/>
                </a:lnTo>
                <a:lnTo>
                  <a:pt x="10418" y="896"/>
                </a:lnTo>
                <a:lnTo>
                  <a:pt x="10404" y="896"/>
                </a:lnTo>
                <a:lnTo>
                  <a:pt x="10402" y="894"/>
                </a:lnTo>
                <a:lnTo>
                  <a:pt x="10400" y="892"/>
                </a:lnTo>
                <a:lnTo>
                  <a:pt x="10400" y="888"/>
                </a:lnTo>
                <a:lnTo>
                  <a:pt x="10404" y="886"/>
                </a:lnTo>
                <a:lnTo>
                  <a:pt x="10416" y="876"/>
                </a:lnTo>
                <a:lnTo>
                  <a:pt x="10438" y="866"/>
                </a:lnTo>
                <a:lnTo>
                  <a:pt x="10468" y="852"/>
                </a:lnTo>
                <a:lnTo>
                  <a:pt x="10498" y="838"/>
                </a:lnTo>
                <a:lnTo>
                  <a:pt x="10520" y="828"/>
                </a:lnTo>
                <a:lnTo>
                  <a:pt x="10548" y="808"/>
                </a:lnTo>
                <a:lnTo>
                  <a:pt x="10562" y="800"/>
                </a:lnTo>
                <a:lnTo>
                  <a:pt x="10576" y="792"/>
                </a:lnTo>
                <a:lnTo>
                  <a:pt x="10596" y="784"/>
                </a:lnTo>
                <a:lnTo>
                  <a:pt x="10622" y="776"/>
                </a:lnTo>
                <a:lnTo>
                  <a:pt x="10650" y="766"/>
                </a:lnTo>
                <a:lnTo>
                  <a:pt x="10670" y="754"/>
                </a:lnTo>
                <a:lnTo>
                  <a:pt x="10678" y="748"/>
                </a:lnTo>
                <a:lnTo>
                  <a:pt x="10684" y="740"/>
                </a:lnTo>
                <a:lnTo>
                  <a:pt x="10692" y="728"/>
                </a:lnTo>
                <a:lnTo>
                  <a:pt x="10694" y="714"/>
                </a:lnTo>
                <a:lnTo>
                  <a:pt x="10694" y="700"/>
                </a:lnTo>
                <a:lnTo>
                  <a:pt x="10692" y="688"/>
                </a:lnTo>
                <a:lnTo>
                  <a:pt x="10686" y="678"/>
                </a:lnTo>
                <a:lnTo>
                  <a:pt x="10680" y="670"/>
                </a:lnTo>
                <a:lnTo>
                  <a:pt x="10672" y="664"/>
                </a:lnTo>
                <a:lnTo>
                  <a:pt x="10664" y="660"/>
                </a:lnTo>
                <a:lnTo>
                  <a:pt x="10656" y="658"/>
                </a:lnTo>
                <a:lnTo>
                  <a:pt x="10636" y="652"/>
                </a:lnTo>
                <a:lnTo>
                  <a:pt x="10626" y="646"/>
                </a:lnTo>
                <a:lnTo>
                  <a:pt x="10614" y="638"/>
                </a:lnTo>
                <a:lnTo>
                  <a:pt x="10600" y="630"/>
                </a:lnTo>
                <a:lnTo>
                  <a:pt x="10588" y="624"/>
                </a:lnTo>
                <a:lnTo>
                  <a:pt x="10574" y="624"/>
                </a:lnTo>
                <a:lnTo>
                  <a:pt x="10562" y="624"/>
                </a:lnTo>
                <a:lnTo>
                  <a:pt x="10532" y="626"/>
                </a:lnTo>
                <a:lnTo>
                  <a:pt x="10518" y="626"/>
                </a:lnTo>
                <a:lnTo>
                  <a:pt x="10500" y="624"/>
                </a:lnTo>
                <a:lnTo>
                  <a:pt x="10486" y="622"/>
                </a:lnTo>
                <a:lnTo>
                  <a:pt x="10478" y="622"/>
                </a:lnTo>
                <a:lnTo>
                  <a:pt x="10472" y="624"/>
                </a:lnTo>
                <a:lnTo>
                  <a:pt x="10466" y="628"/>
                </a:lnTo>
                <a:lnTo>
                  <a:pt x="10462" y="632"/>
                </a:lnTo>
                <a:lnTo>
                  <a:pt x="10454" y="636"/>
                </a:lnTo>
                <a:lnTo>
                  <a:pt x="10442" y="640"/>
                </a:lnTo>
                <a:lnTo>
                  <a:pt x="10426" y="642"/>
                </a:lnTo>
                <a:lnTo>
                  <a:pt x="10404" y="644"/>
                </a:lnTo>
                <a:lnTo>
                  <a:pt x="10400" y="644"/>
                </a:lnTo>
                <a:lnTo>
                  <a:pt x="10400" y="642"/>
                </a:lnTo>
                <a:lnTo>
                  <a:pt x="10406" y="636"/>
                </a:lnTo>
                <a:lnTo>
                  <a:pt x="10416" y="628"/>
                </a:lnTo>
                <a:lnTo>
                  <a:pt x="10426" y="620"/>
                </a:lnTo>
                <a:lnTo>
                  <a:pt x="10430" y="616"/>
                </a:lnTo>
                <a:lnTo>
                  <a:pt x="10430" y="612"/>
                </a:lnTo>
                <a:lnTo>
                  <a:pt x="10428" y="608"/>
                </a:lnTo>
                <a:lnTo>
                  <a:pt x="10422" y="606"/>
                </a:lnTo>
                <a:lnTo>
                  <a:pt x="10412" y="604"/>
                </a:lnTo>
                <a:lnTo>
                  <a:pt x="10396" y="602"/>
                </a:lnTo>
                <a:lnTo>
                  <a:pt x="10366" y="600"/>
                </a:lnTo>
                <a:lnTo>
                  <a:pt x="10348" y="598"/>
                </a:lnTo>
                <a:lnTo>
                  <a:pt x="10336" y="594"/>
                </a:lnTo>
                <a:lnTo>
                  <a:pt x="10334" y="592"/>
                </a:lnTo>
                <a:lnTo>
                  <a:pt x="10338" y="588"/>
                </a:lnTo>
                <a:lnTo>
                  <a:pt x="10346" y="584"/>
                </a:lnTo>
                <a:lnTo>
                  <a:pt x="10374" y="578"/>
                </a:lnTo>
                <a:lnTo>
                  <a:pt x="10380" y="576"/>
                </a:lnTo>
                <a:lnTo>
                  <a:pt x="10384" y="572"/>
                </a:lnTo>
                <a:lnTo>
                  <a:pt x="10384" y="570"/>
                </a:lnTo>
                <a:lnTo>
                  <a:pt x="10384" y="566"/>
                </a:lnTo>
                <a:lnTo>
                  <a:pt x="10380" y="562"/>
                </a:lnTo>
                <a:lnTo>
                  <a:pt x="10374" y="558"/>
                </a:lnTo>
                <a:lnTo>
                  <a:pt x="10358" y="552"/>
                </a:lnTo>
                <a:lnTo>
                  <a:pt x="10336" y="548"/>
                </a:lnTo>
                <a:lnTo>
                  <a:pt x="10310" y="546"/>
                </a:lnTo>
                <a:lnTo>
                  <a:pt x="10296" y="548"/>
                </a:lnTo>
                <a:lnTo>
                  <a:pt x="10280" y="550"/>
                </a:lnTo>
                <a:lnTo>
                  <a:pt x="10266" y="554"/>
                </a:lnTo>
                <a:lnTo>
                  <a:pt x="10250" y="560"/>
                </a:lnTo>
                <a:lnTo>
                  <a:pt x="10230" y="570"/>
                </a:lnTo>
                <a:lnTo>
                  <a:pt x="10214" y="578"/>
                </a:lnTo>
                <a:lnTo>
                  <a:pt x="10202" y="586"/>
                </a:lnTo>
                <a:lnTo>
                  <a:pt x="10192" y="594"/>
                </a:lnTo>
                <a:lnTo>
                  <a:pt x="10184" y="602"/>
                </a:lnTo>
                <a:lnTo>
                  <a:pt x="10180" y="608"/>
                </a:lnTo>
                <a:lnTo>
                  <a:pt x="10174" y="618"/>
                </a:lnTo>
                <a:lnTo>
                  <a:pt x="10172" y="626"/>
                </a:lnTo>
                <a:lnTo>
                  <a:pt x="10168" y="634"/>
                </a:lnTo>
                <a:lnTo>
                  <a:pt x="10166" y="636"/>
                </a:lnTo>
                <a:lnTo>
                  <a:pt x="10160" y="638"/>
                </a:lnTo>
                <a:lnTo>
                  <a:pt x="10144" y="640"/>
                </a:lnTo>
                <a:lnTo>
                  <a:pt x="10112" y="640"/>
                </a:lnTo>
                <a:lnTo>
                  <a:pt x="10098" y="642"/>
                </a:lnTo>
                <a:lnTo>
                  <a:pt x="10094" y="644"/>
                </a:lnTo>
                <a:lnTo>
                  <a:pt x="10094" y="646"/>
                </a:lnTo>
                <a:lnTo>
                  <a:pt x="10096" y="648"/>
                </a:lnTo>
                <a:lnTo>
                  <a:pt x="10098" y="652"/>
                </a:lnTo>
                <a:lnTo>
                  <a:pt x="10098" y="654"/>
                </a:lnTo>
                <a:lnTo>
                  <a:pt x="10094" y="658"/>
                </a:lnTo>
                <a:lnTo>
                  <a:pt x="10080" y="664"/>
                </a:lnTo>
                <a:lnTo>
                  <a:pt x="10050" y="670"/>
                </a:lnTo>
                <a:lnTo>
                  <a:pt x="10020" y="676"/>
                </a:lnTo>
                <a:lnTo>
                  <a:pt x="10006" y="676"/>
                </a:lnTo>
                <a:lnTo>
                  <a:pt x="10002" y="676"/>
                </a:lnTo>
                <a:lnTo>
                  <a:pt x="10000" y="674"/>
                </a:lnTo>
                <a:lnTo>
                  <a:pt x="10000" y="670"/>
                </a:lnTo>
                <a:lnTo>
                  <a:pt x="10000" y="666"/>
                </a:lnTo>
                <a:lnTo>
                  <a:pt x="9998" y="664"/>
                </a:lnTo>
                <a:lnTo>
                  <a:pt x="9994" y="662"/>
                </a:lnTo>
                <a:lnTo>
                  <a:pt x="9988" y="660"/>
                </a:lnTo>
                <a:lnTo>
                  <a:pt x="9964" y="660"/>
                </a:lnTo>
                <a:lnTo>
                  <a:pt x="9922" y="664"/>
                </a:lnTo>
                <a:lnTo>
                  <a:pt x="9882" y="670"/>
                </a:lnTo>
                <a:lnTo>
                  <a:pt x="9870" y="674"/>
                </a:lnTo>
                <a:lnTo>
                  <a:pt x="9862" y="678"/>
                </a:lnTo>
                <a:lnTo>
                  <a:pt x="9858" y="680"/>
                </a:lnTo>
                <a:lnTo>
                  <a:pt x="9856" y="684"/>
                </a:lnTo>
                <a:lnTo>
                  <a:pt x="9858" y="690"/>
                </a:lnTo>
                <a:lnTo>
                  <a:pt x="9860" y="692"/>
                </a:lnTo>
                <a:lnTo>
                  <a:pt x="9858" y="696"/>
                </a:lnTo>
                <a:lnTo>
                  <a:pt x="9856" y="698"/>
                </a:lnTo>
                <a:lnTo>
                  <a:pt x="9852" y="700"/>
                </a:lnTo>
                <a:lnTo>
                  <a:pt x="9844" y="704"/>
                </a:lnTo>
                <a:lnTo>
                  <a:pt x="9830" y="706"/>
                </a:lnTo>
                <a:lnTo>
                  <a:pt x="9786" y="710"/>
                </a:lnTo>
                <a:lnTo>
                  <a:pt x="9738" y="716"/>
                </a:lnTo>
                <a:lnTo>
                  <a:pt x="9708" y="720"/>
                </a:lnTo>
                <a:lnTo>
                  <a:pt x="9688" y="726"/>
                </a:lnTo>
                <a:lnTo>
                  <a:pt x="9678" y="732"/>
                </a:lnTo>
                <a:lnTo>
                  <a:pt x="9672" y="738"/>
                </a:lnTo>
                <a:lnTo>
                  <a:pt x="9664" y="742"/>
                </a:lnTo>
                <a:lnTo>
                  <a:pt x="9652" y="746"/>
                </a:lnTo>
                <a:lnTo>
                  <a:pt x="9630" y="748"/>
                </a:lnTo>
                <a:lnTo>
                  <a:pt x="9618" y="750"/>
                </a:lnTo>
                <a:lnTo>
                  <a:pt x="9606" y="752"/>
                </a:lnTo>
                <a:lnTo>
                  <a:pt x="9596" y="756"/>
                </a:lnTo>
                <a:lnTo>
                  <a:pt x="9588" y="760"/>
                </a:lnTo>
                <a:lnTo>
                  <a:pt x="9580" y="766"/>
                </a:lnTo>
                <a:lnTo>
                  <a:pt x="9574" y="772"/>
                </a:lnTo>
                <a:lnTo>
                  <a:pt x="9570" y="778"/>
                </a:lnTo>
                <a:lnTo>
                  <a:pt x="9568" y="784"/>
                </a:lnTo>
                <a:lnTo>
                  <a:pt x="9566" y="790"/>
                </a:lnTo>
                <a:lnTo>
                  <a:pt x="9566" y="796"/>
                </a:lnTo>
                <a:lnTo>
                  <a:pt x="9568" y="802"/>
                </a:lnTo>
                <a:lnTo>
                  <a:pt x="9570" y="806"/>
                </a:lnTo>
                <a:lnTo>
                  <a:pt x="9574" y="810"/>
                </a:lnTo>
                <a:lnTo>
                  <a:pt x="9580" y="814"/>
                </a:lnTo>
                <a:lnTo>
                  <a:pt x="9586" y="818"/>
                </a:lnTo>
                <a:lnTo>
                  <a:pt x="9592" y="818"/>
                </a:lnTo>
                <a:lnTo>
                  <a:pt x="9604" y="820"/>
                </a:lnTo>
                <a:lnTo>
                  <a:pt x="9612" y="824"/>
                </a:lnTo>
                <a:lnTo>
                  <a:pt x="9614" y="828"/>
                </a:lnTo>
                <a:lnTo>
                  <a:pt x="9612" y="832"/>
                </a:lnTo>
                <a:lnTo>
                  <a:pt x="9604" y="838"/>
                </a:lnTo>
                <a:lnTo>
                  <a:pt x="9594" y="842"/>
                </a:lnTo>
                <a:lnTo>
                  <a:pt x="9578" y="848"/>
                </a:lnTo>
                <a:lnTo>
                  <a:pt x="9560" y="852"/>
                </a:lnTo>
                <a:lnTo>
                  <a:pt x="9526" y="858"/>
                </a:lnTo>
                <a:lnTo>
                  <a:pt x="9494" y="860"/>
                </a:lnTo>
                <a:lnTo>
                  <a:pt x="9430" y="862"/>
                </a:lnTo>
                <a:lnTo>
                  <a:pt x="9402" y="862"/>
                </a:lnTo>
                <a:lnTo>
                  <a:pt x="9378" y="866"/>
                </a:lnTo>
                <a:lnTo>
                  <a:pt x="9368" y="868"/>
                </a:lnTo>
                <a:lnTo>
                  <a:pt x="9358" y="870"/>
                </a:lnTo>
                <a:lnTo>
                  <a:pt x="9352" y="876"/>
                </a:lnTo>
                <a:lnTo>
                  <a:pt x="9346" y="882"/>
                </a:lnTo>
                <a:lnTo>
                  <a:pt x="9340" y="892"/>
                </a:lnTo>
                <a:lnTo>
                  <a:pt x="9338" y="894"/>
                </a:lnTo>
                <a:lnTo>
                  <a:pt x="9340" y="898"/>
                </a:lnTo>
                <a:lnTo>
                  <a:pt x="9344" y="900"/>
                </a:lnTo>
                <a:lnTo>
                  <a:pt x="9352" y="902"/>
                </a:lnTo>
                <a:lnTo>
                  <a:pt x="9358" y="906"/>
                </a:lnTo>
                <a:lnTo>
                  <a:pt x="9364" y="910"/>
                </a:lnTo>
                <a:lnTo>
                  <a:pt x="9366" y="914"/>
                </a:lnTo>
                <a:lnTo>
                  <a:pt x="9366" y="918"/>
                </a:lnTo>
                <a:lnTo>
                  <a:pt x="9364" y="924"/>
                </a:lnTo>
                <a:lnTo>
                  <a:pt x="9360" y="930"/>
                </a:lnTo>
                <a:lnTo>
                  <a:pt x="9356" y="938"/>
                </a:lnTo>
                <a:lnTo>
                  <a:pt x="9356" y="944"/>
                </a:lnTo>
                <a:lnTo>
                  <a:pt x="9356" y="948"/>
                </a:lnTo>
                <a:lnTo>
                  <a:pt x="9360" y="952"/>
                </a:lnTo>
                <a:lnTo>
                  <a:pt x="9368" y="956"/>
                </a:lnTo>
                <a:lnTo>
                  <a:pt x="9382" y="958"/>
                </a:lnTo>
                <a:lnTo>
                  <a:pt x="9394" y="960"/>
                </a:lnTo>
                <a:lnTo>
                  <a:pt x="9408" y="962"/>
                </a:lnTo>
                <a:lnTo>
                  <a:pt x="9412" y="966"/>
                </a:lnTo>
                <a:lnTo>
                  <a:pt x="9418" y="968"/>
                </a:lnTo>
                <a:lnTo>
                  <a:pt x="9420" y="974"/>
                </a:lnTo>
                <a:lnTo>
                  <a:pt x="9422" y="978"/>
                </a:lnTo>
                <a:lnTo>
                  <a:pt x="9422" y="984"/>
                </a:lnTo>
                <a:lnTo>
                  <a:pt x="9426" y="988"/>
                </a:lnTo>
                <a:lnTo>
                  <a:pt x="9428" y="992"/>
                </a:lnTo>
                <a:lnTo>
                  <a:pt x="9434" y="994"/>
                </a:lnTo>
                <a:lnTo>
                  <a:pt x="9446" y="996"/>
                </a:lnTo>
                <a:lnTo>
                  <a:pt x="9458" y="996"/>
                </a:lnTo>
                <a:lnTo>
                  <a:pt x="9468" y="998"/>
                </a:lnTo>
                <a:lnTo>
                  <a:pt x="9472" y="1000"/>
                </a:lnTo>
                <a:lnTo>
                  <a:pt x="9474" y="1002"/>
                </a:lnTo>
                <a:lnTo>
                  <a:pt x="9476" y="1006"/>
                </a:lnTo>
                <a:lnTo>
                  <a:pt x="9476" y="1012"/>
                </a:lnTo>
                <a:lnTo>
                  <a:pt x="9474" y="1018"/>
                </a:lnTo>
                <a:lnTo>
                  <a:pt x="9470" y="1028"/>
                </a:lnTo>
                <a:lnTo>
                  <a:pt x="9466" y="1036"/>
                </a:lnTo>
                <a:lnTo>
                  <a:pt x="9466" y="1044"/>
                </a:lnTo>
                <a:lnTo>
                  <a:pt x="9464" y="1050"/>
                </a:lnTo>
                <a:lnTo>
                  <a:pt x="9466" y="1056"/>
                </a:lnTo>
                <a:lnTo>
                  <a:pt x="9470" y="1066"/>
                </a:lnTo>
                <a:lnTo>
                  <a:pt x="9478" y="1074"/>
                </a:lnTo>
                <a:lnTo>
                  <a:pt x="9484" y="1082"/>
                </a:lnTo>
                <a:lnTo>
                  <a:pt x="9486" y="1086"/>
                </a:lnTo>
                <a:lnTo>
                  <a:pt x="9486" y="1090"/>
                </a:lnTo>
                <a:lnTo>
                  <a:pt x="9486" y="1094"/>
                </a:lnTo>
                <a:lnTo>
                  <a:pt x="9484" y="1100"/>
                </a:lnTo>
                <a:lnTo>
                  <a:pt x="9480" y="1106"/>
                </a:lnTo>
                <a:lnTo>
                  <a:pt x="9472" y="1112"/>
                </a:lnTo>
                <a:lnTo>
                  <a:pt x="9458" y="1122"/>
                </a:lnTo>
                <a:lnTo>
                  <a:pt x="9456" y="1122"/>
                </a:lnTo>
                <a:lnTo>
                  <a:pt x="9454" y="1120"/>
                </a:lnTo>
                <a:lnTo>
                  <a:pt x="9454" y="1112"/>
                </a:lnTo>
                <a:lnTo>
                  <a:pt x="9458" y="1098"/>
                </a:lnTo>
                <a:lnTo>
                  <a:pt x="9460" y="1084"/>
                </a:lnTo>
                <a:lnTo>
                  <a:pt x="9460" y="1076"/>
                </a:lnTo>
                <a:lnTo>
                  <a:pt x="9460" y="1070"/>
                </a:lnTo>
                <a:lnTo>
                  <a:pt x="9458" y="1066"/>
                </a:lnTo>
                <a:lnTo>
                  <a:pt x="9454" y="1064"/>
                </a:lnTo>
                <a:lnTo>
                  <a:pt x="9448" y="1062"/>
                </a:lnTo>
                <a:lnTo>
                  <a:pt x="9440" y="1064"/>
                </a:lnTo>
                <a:lnTo>
                  <a:pt x="9432" y="1066"/>
                </a:lnTo>
                <a:lnTo>
                  <a:pt x="9426" y="1068"/>
                </a:lnTo>
                <a:lnTo>
                  <a:pt x="9424" y="1066"/>
                </a:lnTo>
                <a:lnTo>
                  <a:pt x="9424" y="1064"/>
                </a:lnTo>
                <a:lnTo>
                  <a:pt x="9430" y="1054"/>
                </a:lnTo>
                <a:lnTo>
                  <a:pt x="9440" y="1042"/>
                </a:lnTo>
                <a:lnTo>
                  <a:pt x="9448" y="1030"/>
                </a:lnTo>
                <a:lnTo>
                  <a:pt x="9450" y="1024"/>
                </a:lnTo>
                <a:lnTo>
                  <a:pt x="9452" y="1020"/>
                </a:lnTo>
                <a:lnTo>
                  <a:pt x="9450" y="1016"/>
                </a:lnTo>
                <a:lnTo>
                  <a:pt x="9446" y="1012"/>
                </a:lnTo>
                <a:lnTo>
                  <a:pt x="9440" y="1010"/>
                </a:lnTo>
                <a:lnTo>
                  <a:pt x="9428" y="1010"/>
                </a:lnTo>
                <a:lnTo>
                  <a:pt x="9408" y="1008"/>
                </a:lnTo>
                <a:lnTo>
                  <a:pt x="9392" y="1004"/>
                </a:lnTo>
                <a:lnTo>
                  <a:pt x="9380" y="998"/>
                </a:lnTo>
                <a:lnTo>
                  <a:pt x="9372" y="990"/>
                </a:lnTo>
                <a:lnTo>
                  <a:pt x="9362" y="982"/>
                </a:lnTo>
                <a:lnTo>
                  <a:pt x="9348" y="974"/>
                </a:lnTo>
                <a:lnTo>
                  <a:pt x="9330" y="966"/>
                </a:lnTo>
                <a:lnTo>
                  <a:pt x="9304" y="962"/>
                </a:lnTo>
                <a:lnTo>
                  <a:pt x="9288" y="960"/>
                </a:lnTo>
                <a:lnTo>
                  <a:pt x="9274" y="958"/>
                </a:lnTo>
                <a:lnTo>
                  <a:pt x="9262" y="960"/>
                </a:lnTo>
                <a:lnTo>
                  <a:pt x="9254" y="962"/>
                </a:lnTo>
                <a:lnTo>
                  <a:pt x="9246" y="964"/>
                </a:lnTo>
                <a:lnTo>
                  <a:pt x="9240" y="968"/>
                </a:lnTo>
                <a:lnTo>
                  <a:pt x="9234" y="974"/>
                </a:lnTo>
                <a:lnTo>
                  <a:pt x="9230" y="982"/>
                </a:lnTo>
                <a:lnTo>
                  <a:pt x="9228" y="988"/>
                </a:lnTo>
                <a:lnTo>
                  <a:pt x="9226" y="992"/>
                </a:lnTo>
                <a:lnTo>
                  <a:pt x="9222" y="992"/>
                </a:lnTo>
                <a:lnTo>
                  <a:pt x="9218" y="992"/>
                </a:lnTo>
                <a:lnTo>
                  <a:pt x="9204" y="988"/>
                </a:lnTo>
                <a:lnTo>
                  <a:pt x="9190" y="988"/>
                </a:lnTo>
                <a:lnTo>
                  <a:pt x="9180" y="990"/>
                </a:lnTo>
                <a:lnTo>
                  <a:pt x="9172" y="996"/>
                </a:lnTo>
                <a:lnTo>
                  <a:pt x="9170" y="1000"/>
                </a:lnTo>
                <a:lnTo>
                  <a:pt x="9170" y="1004"/>
                </a:lnTo>
                <a:lnTo>
                  <a:pt x="9170" y="1006"/>
                </a:lnTo>
                <a:lnTo>
                  <a:pt x="9172" y="1012"/>
                </a:lnTo>
                <a:lnTo>
                  <a:pt x="9178" y="1016"/>
                </a:lnTo>
                <a:lnTo>
                  <a:pt x="9184" y="1020"/>
                </a:lnTo>
                <a:lnTo>
                  <a:pt x="9202" y="1028"/>
                </a:lnTo>
                <a:lnTo>
                  <a:pt x="9220" y="1034"/>
                </a:lnTo>
                <a:lnTo>
                  <a:pt x="9230" y="1040"/>
                </a:lnTo>
                <a:lnTo>
                  <a:pt x="9232" y="1042"/>
                </a:lnTo>
                <a:lnTo>
                  <a:pt x="9234" y="1044"/>
                </a:lnTo>
                <a:lnTo>
                  <a:pt x="9230" y="1046"/>
                </a:lnTo>
                <a:lnTo>
                  <a:pt x="9220" y="1048"/>
                </a:lnTo>
                <a:lnTo>
                  <a:pt x="9206" y="1048"/>
                </a:lnTo>
                <a:lnTo>
                  <a:pt x="9168" y="1044"/>
                </a:lnTo>
                <a:lnTo>
                  <a:pt x="9160" y="1042"/>
                </a:lnTo>
                <a:lnTo>
                  <a:pt x="9152" y="1040"/>
                </a:lnTo>
                <a:lnTo>
                  <a:pt x="9148" y="1036"/>
                </a:lnTo>
                <a:lnTo>
                  <a:pt x="9146" y="1030"/>
                </a:lnTo>
                <a:lnTo>
                  <a:pt x="9144" y="1024"/>
                </a:lnTo>
                <a:lnTo>
                  <a:pt x="9144" y="1018"/>
                </a:lnTo>
                <a:lnTo>
                  <a:pt x="9148" y="1004"/>
                </a:lnTo>
                <a:lnTo>
                  <a:pt x="9152" y="988"/>
                </a:lnTo>
                <a:lnTo>
                  <a:pt x="9156" y="972"/>
                </a:lnTo>
                <a:lnTo>
                  <a:pt x="9158" y="956"/>
                </a:lnTo>
                <a:lnTo>
                  <a:pt x="9156" y="950"/>
                </a:lnTo>
                <a:lnTo>
                  <a:pt x="9154" y="944"/>
                </a:lnTo>
                <a:lnTo>
                  <a:pt x="9146" y="934"/>
                </a:lnTo>
                <a:lnTo>
                  <a:pt x="9140" y="926"/>
                </a:lnTo>
                <a:lnTo>
                  <a:pt x="9132" y="922"/>
                </a:lnTo>
                <a:lnTo>
                  <a:pt x="9128" y="920"/>
                </a:lnTo>
                <a:lnTo>
                  <a:pt x="9124" y="922"/>
                </a:lnTo>
                <a:lnTo>
                  <a:pt x="9122" y="928"/>
                </a:lnTo>
                <a:lnTo>
                  <a:pt x="9122" y="938"/>
                </a:lnTo>
                <a:lnTo>
                  <a:pt x="9126" y="952"/>
                </a:lnTo>
                <a:lnTo>
                  <a:pt x="9128" y="962"/>
                </a:lnTo>
                <a:lnTo>
                  <a:pt x="9128" y="970"/>
                </a:lnTo>
                <a:lnTo>
                  <a:pt x="9124" y="978"/>
                </a:lnTo>
                <a:lnTo>
                  <a:pt x="9118" y="984"/>
                </a:lnTo>
                <a:lnTo>
                  <a:pt x="9112" y="988"/>
                </a:lnTo>
                <a:lnTo>
                  <a:pt x="9104" y="992"/>
                </a:lnTo>
                <a:lnTo>
                  <a:pt x="9086" y="998"/>
                </a:lnTo>
                <a:lnTo>
                  <a:pt x="9070" y="1004"/>
                </a:lnTo>
                <a:lnTo>
                  <a:pt x="9064" y="1008"/>
                </a:lnTo>
                <a:lnTo>
                  <a:pt x="9060" y="1012"/>
                </a:lnTo>
                <a:lnTo>
                  <a:pt x="9056" y="1018"/>
                </a:lnTo>
                <a:lnTo>
                  <a:pt x="9056" y="1024"/>
                </a:lnTo>
                <a:lnTo>
                  <a:pt x="9060" y="1032"/>
                </a:lnTo>
                <a:lnTo>
                  <a:pt x="9066" y="1042"/>
                </a:lnTo>
                <a:lnTo>
                  <a:pt x="9090" y="1068"/>
                </a:lnTo>
                <a:lnTo>
                  <a:pt x="9096" y="1078"/>
                </a:lnTo>
                <a:lnTo>
                  <a:pt x="9100" y="1086"/>
                </a:lnTo>
                <a:lnTo>
                  <a:pt x="9100" y="1094"/>
                </a:lnTo>
                <a:lnTo>
                  <a:pt x="9098" y="1102"/>
                </a:lnTo>
                <a:lnTo>
                  <a:pt x="9092" y="1112"/>
                </a:lnTo>
                <a:lnTo>
                  <a:pt x="9082" y="1126"/>
                </a:lnTo>
                <a:lnTo>
                  <a:pt x="9072" y="1138"/>
                </a:lnTo>
                <a:lnTo>
                  <a:pt x="9068" y="1148"/>
                </a:lnTo>
                <a:lnTo>
                  <a:pt x="9068" y="1156"/>
                </a:lnTo>
                <a:lnTo>
                  <a:pt x="9070" y="1162"/>
                </a:lnTo>
                <a:lnTo>
                  <a:pt x="9078" y="1172"/>
                </a:lnTo>
                <a:lnTo>
                  <a:pt x="9080" y="1180"/>
                </a:lnTo>
                <a:lnTo>
                  <a:pt x="9082" y="1190"/>
                </a:lnTo>
                <a:lnTo>
                  <a:pt x="9082" y="1196"/>
                </a:lnTo>
                <a:lnTo>
                  <a:pt x="9084" y="1198"/>
                </a:lnTo>
                <a:lnTo>
                  <a:pt x="9088" y="1200"/>
                </a:lnTo>
                <a:lnTo>
                  <a:pt x="9092" y="1202"/>
                </a:lnTo>
                <a:lnTo>
                  <a:pt x="9106" y="1200"/>
                </a:lnTo>
                <a:lnTo>
                  <a:pt x="9122" y="1196"/>
                </a:lnTo>
                <a:lnTo>
                  <a:pt x="9142" y="1192"/>
                </a:lnTo>
                <a:lnTo>
                  <a:pt x="9164" y="1190"/>
                </a:lnTo>
                <a:lnTo>
                  <a:pt x="9176" y="1192"/>
                </a:lnTo>
                <a:lnTo>
                  <a:pt x="9188" y="1194"/>
                </a:lnTo>
                <a:lnTo>
                  <a:pt x="9198" y="1198"/>
                </a:lnTo>
                <a:lnTo>
                  <a:pt x="9210" y="1204"/>
                </a:lnTo>
                <a:lnTo>
                  <a:pt x="9228" y="1216"/>
                </a:lnTo>
                <a:lnTo>
                  <a:pt x="9240" y="1226"/>
                </a:lnTo>
                <a:lnTo>
                  <a:pt x="9246" y="1236"/>
                </a:lnTo>
                <a:lnTo>
                  <a:pt x="9248" y="1242"/>
                </a:lnTo>
                <a:lnTo>
                  <a:pt x="9248" y="1248"/>
                </a:lnTo>
                <a:lnTo>
                  <a:pt x="9246" y="1254"/>
                </a:lnTo>
                <a:lnTo>
                  <a:pt x="9238" y="1264"/>
                </a:lnTo>
                <a:lnTo>
                  <a:pt x="9232" y="1278"/>
                </a:lnTo>
                <a:lnTo>
                  <a:pt x="9224" y="1292"/>
                </a:lnTo>
                <a:lnTo>
                  <a:pt x="9220" y="1296"/>
                </a:lnTo>
                <a:lnTo>
                  <a:pt x="9218" y="1296"/>
                </a:lnTo>
                <a:lnTo>
                  <a:pt x="9218" y="1292"/>
                </a:lnTo>
                <a:lnTo>
                  <a:pt x="9220" y="1280"/>
                </a:lnTo>
                <a:lnTo>
                  <a:pt x="9222" y="1266"/>
                </a:lnTo>
                <a:lnTo>
                  <a:pt x="9222" y="1252"/>
                </a:lnTo>
                <a:lnTo>
                  <a:pt x="9218" y="1238"/>
                </a:lnTo>
                <a:lnTo>
                  <a:pt x="9212" y="1226"/>
                </a:lnTo>
                <a:lnTo>
                  <a:pt x="9206" y="1220"/>
                </a:lnTo>
                <a:lnTo>
                  <a:pt x="9200" y="1216"/>
                </a:lnTo>
                <a:lnTo>
                  <a:pt x="9194" y="1212"/>
                </a:lnTo>
                <a:lnTo>
                  <a:pt x="9186" y="1210"/>
                </a:lnTo>
                <a:lnTo>
                  <a:pt x="9176" y="1210"/>
                </a:lnTo>
                <a:lnTo>
                  <a:pt x="9166" y="1210"/>
                </a:lnTo>
                <a:lnTo>
                  <a:pt x="9154" y="1212"/>
                </a:lnTo>
                <a:lnTo>
                  <a:pt x="9142" y="1216"/>
                </a:lnTo>
                <a:lnTo>
                  <a:pt x="9130" y="1220"/>
                </a:lnTo>
                <a:lnTo>
                  <a:pt x="9122" y="1224"/>
                </a:lnTo>
                <a:lnTo>
                  <a:pt x="9116" y="1230"/>
                </a:lnTo>
                <a:lnTo>
                  <a:pt x="9112" y="1236"/>
                </a:lnTo>
                <a:lnTo>
                  <a:pt x="9110" y="1242"/>
                </a:lnTo>
                <a:lnTo>
                  <a:pt x="9110" y="1248"/>
                </a:lnTo>
                <a:lnTo>
                  <a:pt x="9114" y="1262"/>
                </a:lnTo>
                <a:lnTo>
                  <a:pt x="9118" y="1274"/>
                </a:lnTo>
                <a:lnTo>
                  <a:pt x="9122" y="1286"/>
                </a:lnTo>
                <a:lnTo>
                  <a:pt x="9122" y="1292"/>
                </a:lnTo>
                <a:lnTo>
                  <a:pt x="9120" y="1296"/>
                </a:lnTo>
                <a:lnTo>
                  <a:pt x="9116" y="1302"/>
                </a:lnTo>
                <a:lnTo>
                  <a:pt x="9110" y="1304"/>
                </a:lnTo>
                <a:lnTo>
                  <a:pt x="9098" y="1312"/>
                </a:lnTo>
                <a:lnTo>
                  <a:pt x="9090" y="1320"/>
                </a:lnTo>
                <a:lnTo>
                  <a:pt x="9086" y="1328"/>
                </a:lnTo>
                <a:lnTo>
                  <a:pt x="9084" y="1336"/>
                </a:lnTo>
                <a:lnTo>
                  <a:pt x="9082" y="1344"/>
                </a:lnTo>
                <a:lnTo>
                  <a:pt x="9078" y="1352"/>
                </a:lnTo>
                <a:lnTo>
                  <a:pt x="9068" y="1360"/>
                </a:lnTo>
                <a:lnTo>
                  <a:pt x="9054" y="1368"/>
                </a:lnTo>
                <a:lnTo>
                  <a:pt x="9040" y="1376"/>
                </a:lnTo>
                <a:lnTo>
                  <a:pt x="9032" y="1382"/>
                </a:lnTo>
                <a:lnTo>
                  <a:pt x="9024" y="1396"/>
                </a:lnTo>
                <a:lnTo>
                  <a:pt x="9018" y="1400"/>
                </a:lnTo>
                <a:lnTo>
                  <a:pt x="9006" y="1402"/>
                </a:lnTo>
                <a:lnTo>
                  <a:pt x="8988" y="1400"/>
                </a:lnTo>
                <a:lnTo>
                  <a:pt x="8958" y="1394"/>
                </a:lnTo>
                <a:lnTo>
                  <a:pt x="8932" y="1390"/>
                </a:lnTo>
                <a:lnTo>
                  <a:pt x="8924" y="1386"/>
                </a:lnTo>
                <a:lnTo>
                  <a:pt x="8924" y="1384"/>
                </a:lnTo>
                <a:lnTo>
                  <a:pt x="8928" y="1384"/>
                </a:lnTo>
                <a:lnTo>
                  <a:pt x="8942" y="1380"/>
                </a:lnTo>
                <a:lnTo>
                  <a:pt x="8960" y="1374"/>
                </a:lnTo>
                <a:lnTo>
                  <a:pt x="8982" y="1368"/>
                </a:lnTo>
                <a:lnTo>
                  <a:pt x="8992" y="1362"/>
                </a:lnTo>
                <a:lnTo>
                  <a:pt x="9002" y="1356"/>
                </a:lnTo>
                <a:lnTo>
                  <a:pt x="9010" y="1348"/>
                </a:lnTo>
                <a:lnTo>
                  <a:pt x="9016" y="1338"/>
                </a:lnTo>
                <a:lnTo>
                  <a:pt x="9026" y="1322"/>
                </a:lnTo>
                <a:lnTo>
                  <a:pt x="9034" y="1312"/>
                </a:lnTo>
                <a:lnTo>
                  <a:pt x="9042" y="1306"/>
                </a:lnTo>
                <a:lnTo>
                  <a:pt x="9048" y="1302"/>
                </a:lnTo>
                <a:lnTo>
                  <a:pt x="9054" y="1300"/>
                </a:lnTo>
                <a:lnTo>
                  <a:pt x="9058" y="1294"/>
                </a:lnTo>
                <a:lnTo>
                  <a:pt x="9062" y="1286"/>
                </a:lnTo>
                <a:lnTo>
                  <a:pt x="9066" y="1272"/>
                </a:lnTo>
                <a:lnTo>
                  <a:pt x="9066" y="1256"/>
                </a:lnTo>
                <a:lnTo>
                  <a:pt x="9062" y="1244"/>
                </a:lnTo>
                <a:lnTo>
                  <a:pt x="9056" y="1234"/>
                </a:lnTo>
                <a:lnTo>
                  <a:pt x="9048" y="1224"/>
                </a:lnTo>
                <a:lnTo>
                  <a:pt x="9040" y="1214"/>
                </a:lnTo>
                <a:lnTo>
                  <a:pt x="9034" y="1202"/>
                </a:lnTo>
                <a:lnTo>
                  <a:pt x="9030" y="1186"/>
                </a:lnTo>
                <a:lnTo>
                  <a:pt x="9032" y="1166"/>
                </a:lnTo>
                <a:lnTo>
                  <a:pt x="9038" y="1126"/>
                </a:lnTo>
                <a:lnTo>
                  <a:pt x="9040" y="1110"/>
                </a:lnTo>
                <a:lnTo>
                  <a:pt x="9042" y="1094"/>
                </a:lnTo>
                <a:lnTo>
                  <a:pt x="9040" y="1080"/>
                </a:lnTo>
                <a:lnTo>
                  <a:pt x="9036" y="1068"/>
                </a:lnTo>
                <a:lnTo>
                  <a:pt x="9028" y="1056"/>
                </a:lnTo>
                <a:lnTo>
                  <a:pt x="9014" y="1042"/>
                </a:lnTo>
                <a:lnTo>
                  <a:pt x="9004" y="1032"/>
                </a:lnTo>
                <a:lnTo>
                  <a:pt x="9002" y="1028"/>
                </a:lnTo>
                <a:lnTo>
                  <a:pt x="9002" y="1024"/>
                </a:lnTo>
                <a:lnTo>
                  <a:pt x="9002" y="1020"/>
                </a:lnTo>
                <a:lnTo>
                  <a:pt x="9006" y="1018"/>
                </a:lnTo>
                <a:lnTo>
                  <a:pt x="9014" y="1012"/>
                </a:lnTo>
                <a:lnTo>
                  <a:pt x="9024" y="1004"/>
                </a:lnTo>
                <a:lnTo>
                  <a:pt x="9034" y="994"/>
                </a:lnTo>
                <a:lnTo>
                  <a:pt x="9038" y="988"/>
                </a:lnTo>
                <a:lnTo>
                  <a:pt x="9042" y="982"/>
                </a:lnTo>
                <a:lnTo>
                  <a:pt x="9044" y="974"/>
                </a:lnTo>
                <a:lnTo>
                  <a:pt x="9044" y="964"/>
                </a:lnTo>
                <a:lnTo>
                  <a:pt x="9044" y="952"/>
                </a:lnTo>
                <a:lnTo>
                  <a:pt x="9040" y="944"/>
                </a:lnTo>
                <a:lnTo>
                  <a:pt x="9036" y="936"/>
                </a:lnTo>
                <a:lnTo>
                  <a:pt x="9030" y="932"/>
                </a:lnTo>
                <a:lnTo>
                  <a:pt x="9022" y="928"/>
                </a:lnTo>
                <a:lnTo>
                  <a:pt x="9014" y="924"/>
                </a:lnTo>
                <a:lnTo>
                  <a:pt x="8994" y="922"/>
                </a:lnTo>
                <a:lnTo>
                  <a:pt x="8974" y="922"/>
                </a:lnTo>
                <a:lnTo>
                  <a:pt x="8952" y="922"/>
                </a:lnTo>
                <a:lnTo>
                  <a:pt x="8932" y="924"/>
                </a:lnTo>
                <a:lnTo>
                  <a:pt x="8916" y="922"/>
                </a:lnTo>
                <a:lnTo>
                  <a:pt x="8908" y="920"/>
                </a:lnTo>
                <a:lnTo>
                  <a:pt x="8900" y="922"/>
                </a:lnTo>
                <a:lnTo>
                  <a:pt x="8896" y="926"/>
                </a:lnTo>
                <a:lnTo>
                  <a:pt x="8890" y="932"/>
                </a:lnTo>
                <a:lnTo>
                  <a:pt x="8882" y="946"/>
                </a:lnTo>
                <a:lnTo>
                  <a:pt x="8876" y="966"/>
                </a:lnTo>
                <a:lnTo>
                  <a:pt x="8868" y="986"/>
                </a:lnTo>
                <a:lnTo>
                  <a:pt x="8860" y="1006"/>
                </a:lnTo>
                <a:lnTo>
                  <a:pt x="8854" y="1016"/>
                </a:lnTo>
                <a:lnTo>
                  <a:pt x="8846" y="1024"/>
                </a:lnTo>
                <a:lnTo>
                  <a:pt x="8838" y="1030"/>
                </a:lnTo>
                <a:lnTo>
                  <a:pt x="8826" y="1036"/>
                </a:lnTo>
                <a:lnTo>
                  <a:pt x="8804" y="1048"/>
                </a:lnTo>
                <a:lnTo>
                  <a:pt x="8798" y="1052"/>
                </a:lnTo>
                <a:lnTo>
                  <a:pt x="8794" y="1058"/>
                </a:lnTo>
                <a:lnTo>
                  <a:pt x="8792" y="1062"/>
                </a:lnTo>
                <a:lnTo>
                  <a:pt x="8794" y="1066"/>
                </a:lnTo>
                <a:lnTo>
                  <a:pt x="8800" y="1074"/>
                </a:lnTo>
                <a:lnTo>
                  <a:pt x="8808" y="1082"/>
                </a:lnTo>
                <a:lnTo>
                  <a:pt x="8812" y="1088"/>
                </a:lnTo>
                <a:lnTo>
                  <a:pt x="8814" y="1094"/>
                </a:lnTo>
                <a:lnTo>
                  <a:pt x="8816" y="1102"/>
                </a:lnTo>
                <a:lnTo>
                  <a:pt x="8814" y="1108"/>
                </a:lnTo>
                <a:lnTo>
                  <a:pt x="8812" y="1118"/>
                </a:lnTo>
                <a:lnTo>
                  <a:pt x="8806" y="1128"/>
                </a:lnTo>
                <a:lnTo>
                  <a:pt x="8800" y="1138"/>
                </a:lnTo>
                <a:lnTo>
                  <a:pt x="8798" y="1146"/>
                </a:lnTo>
                <a:lnTo>
                  <a:pt x="8800" y="1154"/>
                </a:lnTo>
                <a:lnTo>
                  <a:pt x="8804" y="1162"/>
                </a:lnTo>
                <a:lnTo>
                  <a:pt x="8812" y="1168"/>
                </a:lnTo>
                <a:lnTo>
                  <a:pt x="8820" y="1174"/>
                </a:lnTo>
                <a:lnTo>
                  <a:pt x="8842" y="1184"/>
                </a:lnTo>
                <a:lnTo>
                  <a:pt x="8862" y="1196"/>
                </a:lnTo>
                <a:lnTo>
                  <a:pt x="8872" y="1200"/>
                </a:lnTo>
                <a:lnTo>
                  <a:pt x="8878" y="1208"/>
                </a:lnTo>
                <a:lnTo>
                  <a:pt x="8884" y="1214"/>
                </a:lnTo>
                <a:lnTo>
                  <a:pt x="8886" y="1220"/>
                </a:lnTo>
                <a:lnTo>
                  <a:pt x="8886" y="1230"/>
                </a:lnTo>
                <a:lnTo>
                  <a:pt x="8880" y="1238"/>
                </a:lnTo>
                <a:lnTo>
                  <a:pt x="8870" y="1254"/>
                </a:lnTo>
                <a:lnTo>
                  <a:pt x="8866" y="1258"/>
                </a:lnTo>
                <a:lnTo>
                  <a:pt x="8862" y="1260"/>
                </a:lnTo>
                <a:lnTo>
                  <a:pt x="8858" y="1260"/>
                </a:lnTo>
                <a:lnTo>
                  <a:pt x="8854" y="1258"/>
                </a:lnTo>
                <a:lnTo>
                  <a:pt x="8844" y="1252"/>
                </a:lnTo>
                <a:lnTo>
                  <a:pt x="8830" y="1240"/>
                </a:lnTo>
                <a:lnTo>
                  <a:pt x="8806" y="1224"/>
                </a:lnTo>
                <a:lnTo>
                  <a:pt x="8772" y="1204"/>
                </a:lnTo>
                <a:lnTo>
                  <a:pt x="8752" y="1194"/>
                </a:lnTo>
                <a:lnTo>
                  <a:pt x="8726" y="1184"/>
                </a:lnTo>
                <a:lnTo>
                  <a:pt x="8698" y="1174"/>
                </a:lnTo>
                <a:lnTo>
                  <a:pt x="8674" y="1166"/>
                </a:lnTo>
                <a:lnTo>
                  <a:pt x="8652" y="1160"/>
                </a:lnTo>
                <a:lnTo>
                  <a:pt x="8630" y="1156"/>
                </a:lnTo>
                <a:lnTo>
                  <a:pt x="8612" y="1152"/>
                </a:lnTo>
                <a:lnTo>
                  <a:pt x="8594" y="1152"/>
                </a:lnTo>
                <a:lnTo>
                  <a:pt x="8580" y="1152"/>
                </a:lnTo>
                <a:lnTo>
                  <a:pt x="8568" y="1152"/>
                </a:lnTo>
                <a:lnTo>
                  <a:pt x="8556" y="1156"/>
                </a:lnTo>
                <a:lnTo>
                  <a:pt x="8548" y="1158"/>
                </a:lnTo>
                <a:lnTo>
                  <a:pt x="8542" y="1162"/>
                </a:lnTo>
                <a:lnTo>
                  <a:pt x="8540" y="1168"/>
                </a:lnTo>
                <a:lnTo>
                  <a:pt x="8538" y="1174"/>
                </a:lnTo>
                <a:lnTo>
                  <a:pt x="8538" y="1180"/>
                </a:lnTo>
                <a:lnTo>
                  <a:pt x="8542" y="1186"/>
                </a:lnTo>
                <a:lnTo>
                  <a:pt x="8548" y="1194"/>
                </a:lnTo>
                <a:lnTo>
                  <a:pt x="8552" y="1198"/>
                </a:lnTo>
                <a:lnTo>
                  <a:pt x="8552" y="1204"/>
                </a:lnTo>
                <a:lnTo>
                  <a:pt x="8552" y="1210"/>
                </a:lnTo>
                <a:lnTo>
                  <a:pt x="8550" y="1216"/>
                </a:lnTo>
                <a:lnTo>
                  <a:pt x="8542" y="1228"/>
                </a:lnTo>
                <a:lnTo>
                  <a:pt x="8530" y="1238"/>
                </a:lnTo>
                <a:lnTo>
                  <a:pt x="8518" y="1244"/>
                </a:lnTo>
                <a:lnTo>
                  <a:pt x="8512" y="1246"/>
                </a:lnTo>
                <a:lnTo>
                  <a:pt x="8506" y="1246"/>
                </a:lnTo>
                <a:lnTo>
                  <a:pt x="8500" y="1244"/>
                </a:lnTo>
                <a:lnTo>
                  <a:pt x="8496" y="1242"/>
                </a:lnTo>
                <a:lnTo>
                  <a:pt x="8494" y="1236"/>
                </a:lnTo>
                <a:lnTo>
                  <a:pt x="8494" y="1230"/>
                </a:lnTo>
                <a:lnTo>
                  <a:pt x="8492" y="1216"/>
                </a:lnTo>
                <a:lnTo>
                  <a:pt x="8490" y="1208"/>
                </a:lnTo>
                <a:lnTo>
                  <a:pt x="8486" y="1206"/>
                </a:lnTo>
                <a:lnTo>
                  <a:pt x="8478" y="1206"/>
                </a:lnTo>
                <a:lnTo>
                  <a:pt x="8470" y="1208"/>
                </a:lnTo>
                <a:lnTo>
                  <a:pt x="8458" y="1214"/>
                </a:lnTo>
                <a:lnTo>
                  <a:pt x="8430" y="1234"/>
                </a:lnTo>
                <a:lnTo>
                  <a:pt x="8416" y="1242"/>
                </a:lnTo>
                <a:lnTo>
                  <a:pt x="8410" y="1242"/>
                </a:lnTo>
                <a:lnTo>
                  <a:pt x="8404" y="1242"/>
                </a:lnTo>
                <a:lnTo>
                  <a:pt x="8394" y="1240"/>
                </a:lnTo>
                <a:lnTo>
                  <a:pt x="8386" y="1236"/>
                </a:lnTo>
                <a:lnTo>
                  <a:pt x="8378" y="1232"/>
                </a:lnTo>
                <a:lnTo>
                  <a:pt x="8366" y="1230"/>
                </a:lnTo>
                <a:lnTo>
                  <a:pt x="8358" y="1232"/>
                </a:lnTo>
                <a:lnTo>
                  <a:pt x="8350" y="1234"/>
                </a:lnTo>
                <a:lnTo>
                  <a:pt x="8330" y="1246"/>
                </a:lnTo>
                <a:lnTo>
                  <a:pt x="8308" y="1256"/>
                </a:lnTo>
                <a:lnTo>
                  <a:pt x="8300" y="1258"/>
                </a:lnTo>
                <a:lnTo>
                  <a:pt x="8294" y="1260"/>
                </a:lnTo>
                <a:lnTo>
                  <a:pt x="8288" y="1260"/>
                </a:lnTo>
                <a:lnTo>
                  <a:pt x="8284" y="1258"/>
                </a:lnTo>
                <a:lnTo>
                  <a:pt x="8280" y="1254"/>
                </a:lnTo>
                <a:lnTo>
                  <a:pt x="8278" y="1250"/>
                </a:lnTo>
                <a:lnTo>
                  <a:pt x="8278" y="1240"/>
                </a:lnTo>
                <a:lnTo>
                  <a:pt x="8280" y="1230"/>
                </a:lnTo>
                <a:lnTo>
                  <a:pt x="8286" y="1220"/>
                </a:lnTo>
                <a:lnTo>
                  <a:pt x="8294" y="1212"/>
                </a:lnTo>
                <a:lnTo>
                  <a:pt x="8300" y="1206"/>
                </a:lnTo>
                <a:lnTo>
                  <a:pt x="8300" y="1204"/>
                </a:lnTo>
                <a:lnTo>
                  <a:pt x="8298" y="1204"/>
                </a:lnTo>
                <a:lnTo>
                  <a:pt x="8290" y="1204"/>
                </a:lnTo>
                <a:lnTo>
                  <a:pt x="8276" y="1206"/>
                </a:lnTo>
                <a:lnTo>
                  <a:pt x="8256" y="1214"/>
                </a:lnTo>
                <a:lnTo>
                  <a:pt x="8230" y="1224"/>
                </a:lnTo>
                <a:lnTo>
                  <a:pt x="8200" y="1236"/>
                </a:lnTo>
                <a:lnTo>
                  <a:pt x="8164" y="1254"/>
                </a:lnTo>
                <a:lnTo>
                  <a:pt x="8130" y="1270"/>
                </a:lnTo>
                <a:lnTo>
                  <a:pt x="8104" y="1278"/>
                </a:lnTo>
                <a:lnTo>
                  <a:pt x="8084" y="1282"/>
                </a:lnTo>
                <a:lnTo>
                  <a:pt x="8068" y="1286"/>
                </a:lnTo>
                <a:lnTo>
                  <a:pt x="8056" y="1288"/>
                </a:lnTo>
                <a:lnTo>
                  <a:pt x="8048" y="1294"/>
                </a:lnTo>
                <a:lnTo>
                  <a:pt x="8040" y="1304"/>
                </a:lnTo>
                <a:lnTo>
                  <a:pt x="8034" y="1322"/>
                </a:lnTo>
                <a:lnTo>
                  <a:pt x="8026" y="1342"/>
                </a:lnTo>
                <a:lnTo>
                  <a:pt x="8020" y="1352"/>
                </a:lnTo>
                <a:lnTo>
                  <a:pt x="8016" y="1356"/>
                </a:lnTo>
                <a:lnTo>
                  <a:pt x="8010" y="1358"/>
                </a:lnTo>
                <a:lnTo>
                  <a:pt x="7996" y="1354"/>
                </a:lnTo>
                <a:lnTo>
                  <a:pt x="7986" y="1356"/>
                </a:lnTo>
                <a:lnTo>
                  <a:pt x="7976" y="1360"/>
                </a:lnTo>
                <a:lnTo>
                  <a:pt x="7966" y="1364"/>
                </a:lnTo>
                <a:lnTo>
                  <a:pt x="7960" y="1364"/>
                </a:lnTo>
                <a:lnTo>
                  <a:pt x="7956" y="1362"/>
                </a:lnTo>
                <a:lnTo>
                  <a:pt x="7954" y="1358"/>
                </a:lnTo>
                <a:lnTo>
                  <a:pt x="7952" y="1352"/>
                </a:lnTo>
                <a:lnTo>
                  <a:pt x="7948" y="1344"/>
                </a:lnTo>
                <a:lnTo>
                  <a:pt x="7942" y="1338"/>
                </a:lnTo>
                <a:lnTo>
                  <a:pt x="7930" y="1330"/>
                </a:lnTo>
                <a:lnTo>
                  <a:pt x="7920" y="1324"/>
                </a:lnTo>
                <a:lnTo>
                  <a:pt x="7918" y="1322"/>
                </a:lnTo>
                <a:lnTo>
                  <a:pt x="7918" y="1318"/>
                </a:lnTo>
                <a:lnTo>
                  <a:pt x="7918" y="1314"/>
                </a:lnTo>
                <a:lnTo>
                  <a:pt x="7920" y="1312"/>
                </a:lnTo>
                <a:lnTo>
                  <a:pt x="7926" y="1304"/>
                </a:lnTo>
                <a:lnTo>
                  <a:pt x="7934" y="1300"/>
                </a:lnTo>
                <a:lnTo>
                  <a:pt x="7946" y="1296"/>
                </a:lnTo>
                <a:lnTo>
                  <a:pt x="7958" y="1292"/>
                </a:lnTo>
                <a:lnTo>
                  <a:pt x="7970" y="1292"/>
                </a:lnTo>
                <a:lnTo>
                  <a:pt x="7976" y="1290"/>
                </a:lnTo>
                <a:lnTo>
                  <a:pt x="7980" y="1288"/>
                </a:lnTo>
                <a:lnTo>
                  <a:pt x="7982" y="1286"/>
                </a:lnTo>
                <a:lnTo>
                  <a:pt x="7984" y="1282"/>
                </a:lnTo>
                <a:lnTo>
                  <a:pt x="7982" y="1274"/>
                </a:lnTo>
                <a:lnTo>
                  <a:pt x="7978" y="1264"/>
                </a:lnTo>
                <a:lnTo>
                  <a:pt x="7968" y="1254"/>
                </a:lnTo>
                <a:lnTo>
                  <a:pt x="7956" y="1246"/>
                </a:lnTo>
                <a:lnTo>
                  <a:pt x="7942" y="1240"/>
                </a:lnTo>
                <a:lnTo>
                  <a:pt x="7934" y="1238"/>
                </a:lnTo>
                <a:lnTo>
                  <a:pt x="7926" y="1238"/>
                </a:lnTo>
                <a:lnTo>
                  <a:pt x="7910" y="1238"/>
                </a:lnTo>
                <a:lnTo>
                  <a:pt x="7892" y="1236"/>
                </a:lnTo>
                <a:lnTo>
                  <a:pt x="7866" y="1230"/>
                </a:lnTo>
                <a:lnTo>
                  <a:pt x="7858" y="1230"/>
                </a:lnTo>
                <a:lnTo>
                  <a:pt x="7856" y="1230"/>
                </a:lnTo>
                <a:lnTo>
                  <a:pt x="7860" y="1236"/>
                </a:lnTo>
                <a:lnTo>
                  <a:pt x="7870" y="1246"/>
                </a:lnTo>
                <a:lnTo>
                  <a:pt x="7876" y="1252"/>
                </a:lnTo>
                <a:lnTo>
                  <a:pt x="7880" y="1258"/>
                </a:lnTo>
                <a:lnTo>
                  <a:pt x="7882" y="1264"/>
                </a:lnTo>
                <a:lnTo>
                  <a:pt x="7884" y="1270"/>
                </a:lnTo>
                <a:lnTo>
                  <a:pt x="7882" y="1284"/>
                </a:lnTo>
                <a:lnTo>
                  <a:pt x="7876" y="1296"/>
                </a:lnTo>
                <a:lnTo>
                  <a:pt x="7872" y="1306"/>
                </a:lnTo>
                <a:lnTo>
                  <a:pt x="7870" y="1318"/>
                </a:lnTo>
                <a:lnTo>
                  <a:pt x="7870" y="1324"/>
                </a:lnTo>
                <a:lnTo>
                  <a:pt x="7874" y="1328"/>
                </a:lnTo>
                <a:lnTo>
                  <a:pt x="7878" y="1334"/>
                </a:lnTo>
                <a:lnTo>
                  <a:pt x="7884" y="1340"/>
                </a:lnTo>
                <a:lnTo>
                  <a:pt x="7896" y="1348"/>
                </a:lnTo>
                <a:lnTo>
                  <a:pt x="7900" y="1352"/>
                </a:lnTo>
                <a:lnTo>
                  <a:pt x="7902" y="1356"/>
                </a:lnTo>
                <a:lnTo>
                  <a:pt x="7902" y="1364"/>
                </a:lnTo>
                <a:lnTo>
                  <a:pt x="7898" y="1372"/>
                </a:lnTo>
                <a:lnTo>
                  <a:pt x="7892" y="1380"/>
                </a:lnTo>
                <a:lnTo>
                  <a:pt x="7888" y="1390"/>
                </a:lnTo>
                <a:lnTo>
                  <a:pt x="7884" y="1400"/>
                </a:lnTo>
                <a:lnTo>
                  <a:pt x="7886" y="1414"/>
                </a:lnTo>
                <a:lnTo>
                  <a:pt x="7886" y="1424"/>
                </a:lnTo>
                <a:lnTo>
                  <a:pt x="7884" y="1422"/>
                </a:lnTo>
                <a:lnTo>
                  <a:pt x="7876" y="1414"/>
                </a:lnTo>
                <a:lnTo>
                  <a:pt x="7864" y="1402"/>
                </a:lnTo>
                <a:lnTo>
                  <a:pt x="7850" y="1390"/>
                </a:lnTo>
                <a:lnTo>
                  <a:pt x="7842" y="1386"/>
                </a:lnTo>
                <a:lnTo>
                  <a:pt x="7832" y="1382"/>
                </a:lnTo>
                <a:lnTo>
                  <a:pt x="7822" y="1382"/>
                </a:lnTo>
                <a:lnTo>
                  <a:pt x="7810" y="1382"/>
                </a:lnTo>
                <a:lnTo>
                  <a:pt x="7798" y="1386"/>
                </a:lnTo>
                <a:lnTo>
                  <a:pt x="7786" y="1394"/>
                </a:lnTo>
                <a:lnTo>
                  <a:pt x="7762" y="1410"/>
                </a:lnTo>
                <a:lnTo>
                  <a:pt x="7740" y="1422"/>
                </a:lnTo>
                <a:lnTo>
                  <a:pt x="7724" y="1432"/>
                </a:lnTo>
                <a:lnTo>
                  <a:pt x="7712" y="1440"/>
                </a:lnTo>
                <a:lnTo>
                  <a:pt x="7706" y="1448"/>
                </a:lnTo>
                <a:lnTo>
                  <a:pt x="7706" y="1452"/>
                </a:lnTo>
                <a:lnTo>
                  <a:pt x="7706" y="1456"/>
                </a:lnTo>
                <a:lnTo>
                  <a:pt x="7712" y="1468"/>
                </a:lnTo>
                <a:lnTo>
                  <a:pt x="7724" y="1482"/>
                </a:lnTo>
                <a:lnTo>
                  <a:pt x="7736" y="1498"/>
                </a:lnTo>
                <a:lnTo>
                  <a:pt x="7738" y="1504"/>
                </a:lnTo>
                <a:lnTo>
                  <a:pt x="7740" y="1508"/>
                </a:lnTo>
                <a:lnTo>
                  <a:pt x="7738" y="1512"/>
                </a:lnTo>
                <a:lnTo>
                  <a:pt x="7736" y="1516"/>
                </a:lnTo>
                <a:lnTo>
                  <a:pt x="7732" y="1518"/>
                </a:lnTo>
                <a:lnTo>
                  <a:pt x="7726" y="1520"/>
                </a:lnTo>
                <a:lnTo>
                  <a:pt x="7710" y="1520"/>
                </a:lnTo>
                <a:lnTo>
                  <a:pt x="7690" y="1516"/>
                </a:lnTo>
                <a:lnTo>
                  <a:pt x="7668" y="1508"/>
                </a:lnTo>
                <a:lnTo>
                  <a:pt x="7642" y="1496"/>
                </a:lnTo>
                <a:lnTo>
                  <a:pt x="7618" y="1486"/>
                </a:lnTo>
                <a:lnTo>
                  <a:pt x="7600" y="1482"/>
                </a:lnTo>
                <a:lnTo>
                  <a:pt x="7586" y="1480"/>
                </a:lnTo>
                <a:lnTo>
                  <a:pt x="7576" y="1482"/>
                </a:lnTo>
                <a:lnTo>
                  <a:pt x="7574" y="1484"/>
                </a:lnTo>
                <a:lnTo>
                  <a:pt x="7572" y="1486"/>
                </a:lnTo>
                <a:lnTo>
                  <a:pt x="7572" y="1494"/>
                </a:lnTo>
                <a:lnTo>
                  <a:pt x="7576" y="1504"/>
                </a:lnTo>
                <a:lnTo>
                  <a:pt x="7584" y="1514"/>
                </a:lnTo>
                <a:lnTo>
                  <a:pt x="7596" y="1524"/>
                </a:lnTo>
                <a:lnTo>
                  <a:pt x="7610" y="1530"/>
                </a:lnTo>
                <a:lnTo>
                  <a:pt x="7632" y="1540"/>
                </a:lnTo>
                <a:lnTo>
                  <a:pt x="7638" y="1544"/>
                </a:lnTo>
                <a:lnTo>
                  <a:pt x="7640" y="1546"/>
                </a:lnTo>
                <a:lnTo>
                  <a:pt x="7640" y="1548"/>
                </a:lnTo>
                <a:lnTo>
                  <a:pt x="7636" y="1554"/>
                </a:lnTo>
                <a:lnTo>
                  <a:pt x="7624" y="1562"/>
                </a:lnTo>
                <a:lnTo>
                  <a:pt x="7610" y="1568"/>
                </a:lnTo>
                <a:lnTo>
                  <a:pt x="7604" y="1570"/>
                </a:lnTo>
                <a:lnTo>
                  <a:pt x="7600" y="1568"/>
                </a:lnTo>
                <a:lnTo>
                  <a:pt x="7592" y="1564"/>
                </a:lnTo>
                <a:lnTo>
                  <a:pt x="7586" y="1558"/>
                </a:lnTo>
                <a:lnTo>
                  <a:pt x="7580" y="1550"/>
                </a:lnTo>
                <a:lnTo>
                  <a:pt x="7570" y="1540"/>
                </a:lnTo>
                <a:lnTo>
                  <a:pt x="7560" y="1532"/>
                </a:lnTo>
                <a:lnTo>
                  <a:pt x="7552" y="1530"/>
                </a:lnTo>
                <a:lnTo>
                  <a:pt x="7544" y="1528"/>
                </a:lnTo>
                <a:lnTo>
                  <a:pt x="7528" y="1524"/>
                </a:lnTo>
                <a:lnTo>
                  <a:pt x="7520" y="1518"/>
                </a:lnTo>
                <a:lnTo>
                  <a:pt x="7516" y="1512"/>
                </a:lnTo>
                <a:lnTo>
                  <a:pt x="7516" y="1506"/>
                </a:lnTo>
                <a:lnTo>
                  <a:pt x="7516" y="1498"/>
                </a:lnTo>
                <a:lnTo>
                  <a:pt x="7514" y="1490"/>
                </a:lnTo>
                <a:lnTo>
                  <a:pt x="7512" y="1482"/>
                </a:lnTo>
                <a:lnTo>
                  <a:pt x="7504" y="1474"/>
                </a:lnTo>
                <a:lnTo>
                  <a:pt x="7498" y="1468"/>
                </a:lnTo>
                <a:lnTo>
                  <a:pt x="7496" y="1464"/>
                </a:lnTo>
                <a:lnTo>
                  <a:pt x="7496" y="1460"/>
                </a:lnTo>
                <a:lnTo>
                  <a:pt x="7496" y="1458"/>
                </a:lnTo>
                <a:lnTo>
                  <a:pt x="7500" y="1452"/>
                </a:lnTo>
                <a:lnTo>
                  <a:pt x="7506" y="1446"/>
                </a:lnTo>
                <a:lnTo>
                  <a:pt x="7512" y="1438"/>
                </a:lnTo>
                <a:lnTo>
                  <a:pt x="7514" y="1432"/>
                </a:lnTo>
                <a:lnTo>
                  <a:pt x="7512" y="1428"/>
                </a:lnTo>
                <a:lnTo>
                  <a:pt x="7510" y="1424"/>
                </a:lnTo>
                <a:lnTo>
                  <a:pt x="7506" y="1418"/>
                </a:lnTo>
                <a:lnTo>
                  <a:pt x="7500" y="1412"/>
                </a:lnTo>
                <a:lnTo>
                  <a:pt x="7484" y="1402"/>
                </a:lnTo>
                <a:lnTo>
                  <a:pt x="7470" y="1394"/>
                </a:lnTo>
                <a:lnTo>
                  <a:pt x="7442" y="1378"/>
                </a:lnTo>
                <a:lnTo>
                  <a:pt x="7432" y="1370"/>
                </a:lnTo>
                <a:lnTo>
                  <a:pt x="7422" y="1364"/>
                </a:lnTo>
                <a:lnTo>
                  <a:pt x="7416" y="1354"/>
                </a:lnTo>
                <a:lnTo>
                  <a:pt x="7412" y="1344"/>
                </a:lnTo>
                <a:lnTo>
                  <a:pt x="7410" y="1336"/>
                </a:lnTo>
                <a:lnTo>
                  <a:pt x="7410" y="1334"/>
                </a:lnTo>
                <a:lnTo>
                  <a:pt x="7420" y="1344"/>
                </a:lnTo>
                <a:lnTo>
                  <a:pt x="7430" y="1352"/>
                </a:lnTo>
                <a:lnTo>
                  <a:pt x="7446" y="1362"/>
                </a:lnTo>
                <a:lnTo>
                  <a:pt x="7466" y="1370"/>
                </a:lnTo>
                <a:lnTo>
                  <a:pt x="7492" y="1376"/>
                </a:lnTo>
                <a:lnTo>
                  <a:pt x="7520" y="1382"/>
                </a:lnTo>
                <a:lnTo>
                  <a:pt x="7548" y="1390"/>
                </a:lnTo>
                <a:lnTo>
                  <a:pt x="7606" y="1408"/>
                </a:lnTo>
                <a:lnTo>
                  <a:pt x="7632" y="1414"/>
                </a:lnTo>
                <a:lnTo>
                  <a:pt x="7646" y="1416"/>
                </a:lnTo>
                <a:lnTo>
                  <a:pt x="7660" y="1416"/>
                </a:lnTo>
                <a:lnTo>
                  <a:pt x="7674" y="1416"/>
                </a:lnTo>
                <a:lnTo>
                  <a:pt x="7686" y="1414"/>
                </a:lnTo>
                <a:lnTo>
                  <a:pt x="7700" y="1408"/>
                </a:lnTo>
                <a:lnTo>
                  <a:pt x="7714" y="1402"/>
                </a:lnTo>
                <a:lnTo>
                  <a:pt x="7738" y="1388"/>
                </a:lnTo>
                <a:lnTo>
                  <a:pt x="7756" y="1374"/>
                </a:lnTo>
                <a:lnTo>
                  <a:pt x="7770" y="1360"/>
                </a:lnTo>
                <a:lnTo>
                  <a:pt x="7774" y="1354"/>
                </a:lnTo>
                <a:lnTo>
                  <a:pt x="7776" y="1346"/>
                </a:lnTo>
                <a:lnTo>
                  <a:pt x="7778" y="1340"/>
                </a:lnTo>
                <a:lnTo>
                  <a:pt x="7778" y="1334"/>
                </a:lnTo>
                <a:lnTo>
                  <a:pt x="7774" y="1326"/>
                </a:lnTo>
                <a:lnTo>
                  <a:pt x="7770" y="1320"/>
                </a:lnTo>
                <a:lnTo>
                  <a:pt x="7764" y="1312"/>
                </a:lnTo>
                <a:lnTo>
                  <a:pt x="7756" y="1304"/>
                </a:lnTo>
                <a:lnTo>
                  <a:pt x="7734" y="1288"/>
                </a:lnTo>
                <a:lnTo>
                  <a:pt x="7694" y="1264"/>
                </a:lnTo>
                <a:lnTo>
                  <a:pt x="7666" y="1252"/>
                </a:lnTo>
                <a:lnTo>
                  <a:pt x="7638" y="1238"/>
                </a:lnTo>
                <a:lnTo>
                  <a:pt x="7594" y="1212"/>
                </a:lnTo>
                <a:lnTo>
                  <a:pt x="7570" y="1198"/>
                </a:lnTo>
                <a:lnTo>
                  <a:pt x="7552" y="1190"/>
                </a:lnTo>
                <a:lnTo>
                  <a:pt x="7538" y="1188"/>
                </a:lnTo>
                <a:lnTo>
                  <a:pt x="7528" y="1188"/>
                </a:lnTo>
                <a:lnTo>
                  <a:pt x="7518" y="1190"/>
                </a:lnTo>
                <a:lnTo>
                  <a:pt x="7508" y="1190"/>
                </a:lnTo>
                <a:lnTo>
                  <a:pt x="7492" y="1188"/>
                </a:lnTo>
                <a:lnTo>
                  <a:pt x="7472" y="1182"/>
                </a:lnTo>
                <a:lnTo>
                  <a:pt x="7452" y="1176"/>
                </a:lnTo>
                <a:lnTo>
                  <a:pt x="7442" y="1170"/>
                </a:lnTo>
                <a:lnTo>
                  <a:pt x="7440" y="1166"/>
                </a:lnTo>
                <a:lnTo>
                  <a:pt x="7440" y="1164"/>
                </a:lnTo>
                <a:lnTo>
                  <a:pt x="7442" y="1160"/>
                </a:lnTo>
                <a:lnTo>
                  <a:pt x="7442" y="1156"/>
                </a:lnTo>
                <a:lnTo>
                  <a:pt x="7436" y="1152"/>
                </a:lnTo>
                <a:lnTo>
                  <a:pt x="7424" y="1146"/>
                </a:lnTo>
                <a:lnTo>
                  <a:pt x="7410" y="1140"/>
                </a:lnTo>
                <a:lnTo>
                  <a:pt x="7402" y="1140"/>
                </a:lnTo>
                <a:lnTo>
                  <a:pt x="7398" y="1144"/>
                </a:lnTo>
                <a:lnTo>
                  <a:pt x="7394" y="1148"/>
                </a:lnTo>
                <a:lnTo>
                  <a:pt x="7390" y="1152"/>
                </a:lnTo>
                <a:lnTo>
                  <a:pt x="7384" y="1156"/>
                </a:lnTo>
                <a:lnTo>
                  <a:pt x="7370" y="1156"/>
                </a:lnTo>
                <a:lnTo>
                  <a:pt x="7350" y="1150"/>
                </a:lnTo>
                <a:lnTo>
                  <a:pt x="7342" y="1150"/>
                </a:lnTo>
                <a:lnTo>
                  <a:pt x="7336" y="1150"/>
                </a:lnTo>
                <a:lnTo>
                  <a:pt x="7332" y="1148"/>
                </a:lnTo>
                <a:lnTo>
                  <a:pt x="7328" y="1146"/>
                </a:lnTo>
                <a:lnTo>
                  <a:pt x="7326" y="1144"/>
                </a:lnTo>
                <a:lnTo>
                  <a:pt x="7322" y="1148"/>
                </a:lnTo>
                <a:lnTo>
                  <a:pt x="7320" y="1152"/>
                </a:lnTo>
                <a:lnTo>
                  <a:pt x="7314" y="1154"/>
                </a:lnTo>
                <a:lnTo>
                  <a:pt x="7304" y="1156"/>
                </a:lnTo>
                <a:lnTo>
                  <a:pt x="7302" y="1154"/>
                </a:lnTo>
                <a:lnTo>
                  <a:pt x="7304" y="1152"/>
                </a:lnTo>
                <a:lnTo>
                  <a:pt x="7306" y="1148"/>
                </a:lnTo>
                <a:lnTo>
                  <a:pt x="7306" y="1142"/>
                </a:lnTo>
                <a:lnTo>
                  <a:pt x="7304" y="1140"/>
                </a:lnTo>
                <a:lnTo>
                  <a:pt x="7302" y="1138"/>
                </a:lnTo>
                <a:lnTo>
                  <a:pt x="7298" y="1136"/>
                </a:lnTo>
                <a:lnTo>
                  <a:pt x="7292" y="1134"/>
                </a:lnTo>
                <a:lnTo>
                  <a:pt x="7282" y="1134"/>
                </a:lnTo>
                <a:lnTo>
                  <a:pt x="7276" y="1130"/>
                </a:lnTo>
                <a:lnTo>
                  <a:pt x="7270" y="1128"/>
                </a:lnTo>
                <a:lnTo>
                  <a:pt x="7264" y="1128"/>
                </a:lnTo>
                <a:lnTo>
                  <a:pt x="7260" y="1126"/>
                </a:lnTo>
                <a:lnTo>
                  <a:pt x="7264" y="1124"/>
                </a:lnTo>
                <a:lnTo>
                  <a:pt x="7276" y="1124"/>
                </a:lnTo>
                <a:lnTo>
                  <a:pt x="7298" y="1128"/>
                </a:lnTo>
                <a:lnTo>
                  <a:pt x="7308" y="1130"/>
                </a:lnTo>
                <a:lnTo>
                  <a:pt x="7318" y="1130"/>
                </a:lnTo>
                <a:lnTo>
                  <a:pt x="7324" y="1128"/>
                </a:lnTo>
                <a:lnTo>
                  <a:pt x="7330" y="1124"/>
                </a:lnTo>
                <a:lnTo>
                  <a:pt x="7338" y="1118"/>
                </a:lnTo>
                <a:lnTo>
                  <a:pt x="7342" y="1116"/>
                </a:lnTo>
                <a:lnTo>
                  <a:pt x="7348" y="1116"/>
                </a:lnTo>
                <a:lnTo>
                  <a:pt x="7352" y="1116"/>
                </a:lnTo>
                <a:lnTo>
                  <a:pt x="7356" y="1116"/>
                </a:lnTo>
                <a:lnTo>
                  <a:pt x="7358" y="1114"/>
                </a:lnTo>
                <a:lnTo>
                  <a:pt x="7360" y="1110"/>
                </a:lnTo>
                <a:lnTo>
                  <a:pt x="7360" y="1108"/>
                </a:lnTo>
                <a:lnTo>
                  <a:pt x="7358" y="1106"/>
                </a:lnTo>
                <a:lnTo>
                  <a:pt x="7356" y="1104"/>
                </a:lnTo>
                <a:lnTo>
                  <a:pt x="7352" y="1104"/>
                </a:lnTo>
                <a:lnTo>
                  <a:pt x="7346" y="1102"/>
                </a:lnTo>
                <a:lnTo>
                  <a:pt x="7342" y="1100"/>
                </a:lnTo>
                <a:lnTo>
                  <a:pt x="7340" y="1096"/>
                </a:lnTo>
                <a:lnTo>
                  <a:pt x="7336" y="1094"/>
                </a:lnTo>
                <a:lnTo>
                  <a:pt x="7332" y="1094"/>
                </a:lnTo>
                <a:lnTo>
                  <a:pt x="7328" y="1092"/>
                </a:lnTo>
                <a:lnTo>
                  <a:pt x="7326" y="1088"/>
                </a:lnTo>
                <a:lnTo>
                  <a:pt x="7320" y="1084"/>
                </a:lnTo>
                <a:lnTo>
                  <a:pt x="7318" y="1084"/>
                </a:lnTo>
                <a:lnTo>
                  <a:pt x="7314" y="1084"/>
                </a:lnTo>
                <a:lnTo>
                  <a:pt x="7308" y="1086"/>
                </a:lnTo>
                <a:lnTo>
                  <a:pt x="7308" y="1084"/>
                </a:lnTo>
                <a:lnTo>
                  <a:pt x="7306" y="1082"/>
                </a:lnTo>
                <a:lnTo>
                  <a:pt x="7298" y="1084"/>
                </a:lnTo>
                <a:lnTo>
                  <a:pt x="7290" y="1084"/>
                </a:lnTo>
                <a:lnTo>
                  <a:pt x="7290" y="1082"/>
                </a:lnTo>
                <a:lnTo>
                  <a:pt x="7290" y="1080"/>
                </a:lnTo>
                <a:lnTo>
                  <a:pt x="7290" y="1078"/>
                </a:lnTo>
                <a:lnTo>
                  <a:pt x="7286" y="1074"/>
                </a:lnTo>
                <a:lnTo>
                  <a:pt x="7280" y="1072"/>
                </a:lnTo>
                <a:lnTo>
                  <a:pt x="7274" y="1072"/>
                </a:lnTo>
                <a:lnTo>
                  <a:pt x="7268" y="1072"/>
                </a:lnTo>
                <a:lnTo>
                  <a:pt x="7262" y="1074"/>
                </a:lnTo>
                <a:lnTo>
                  <a:pt x="7258" y="1078"/>
                </a:lnTo>
                <a:lnTo>
                  <a:pt x="7256" y="1082"/>
                </a:lnTo>
                <a:lnTo>
                  <a:pt x="7254" y="1088"/>
                </a:lnTo>
                <a:lnTo>
                  <a:pt x="7254" y="1098"/>
                </a:lnTo>
                <a:lnTo>
                  <a:pt x="7256" y="1104"/>
                </a:lnTo>
                <a:lnTo>
                  <a:pt x="7254" y="1102"/>
                </a:lnTo>
                <a:lnTo>
                  <a:pt x="7248" y="1100"/>
                </a:lnTo>
                <a:lnTo>
                  <a:pt x="7246" y="1100"/>
                </a:lnTo>
                <a:lnTo>
                  <a:pt x="7242" y="1100"/>
                </a:lnTo>
                <a:lnTo>
                  <a:pt x="7236" y="1102"/>
                </a:lnTo>
                <a:lnTo>
                  <a:pt x="7232" y="1100"/>
                </a:lnTo>
                <a:lnTo>
                  <a:pt x="7232" y="1098"/>
                </a:lnTo>
                <a:lnTo>
                  <a:pt x="7238" y="1094"/>
                </a:lnTo>
                <a:lnTo>
                  <a:pt x="7244" y="1090"/>
                </a:lnTo>
                <a:lnTo>
                  <a:pt x="7248" y="1086"/>
                </a:lnTo>
                <a:lnTo>
                  <a:pt x="7250" y="1084"/>
                </a:lnTo>
                <a:lnTo>
                  <a:pt x="7246" y="1082"/>
                </a:lnTo>
                <a:lnTo>
                  <a:pt x="7240" y="1084"/>
                </a:lnTo>
                <a:lnTo>
                  <a:pt x="7238" y="1082"/>
                </a:lnTo>
                <a:lnTo>
                  <a:pt x="7240" y="1078"/>
                </a:lnTo>
                <a:lnTo>
                  <a:pt x="7242" y="1076"/>
                </a:lnTo>
                <a:lnTo>
                  <a:pt x="7250" y="1074"/>
                </a:lnTo>
                <a:lnTo>
                  <a:pt x="7256" y="1070"/>
                </a:lnTo>
                <a:lnTo>
                  <a:pt x="7258" y="1068"/>
                </a:lnTo>
                <a:lnTo>
                  <a:pt x="7258" y="1066"/>
                </a:lnTo>
                <a:lnTo>
                  <a:pt x="7258" y="1064"/>
                </a:lnTo>
                <a:lnTo>
                  <a:pt x="7256" y="1062"/>
                </a:lnTo>
                <a:lnTo>
                  <a:pt x="7250" y="1064"/>
                </a:lnTo>
                <a:lnTo>
                  <a:pt x="7246" y="1064"/>
                </a:lnTo>
                <a:lnTo>
                  <a:pt x="7246" y="1062"/>
                </a:lnTo>
                <a:lnTo>
                  <a:pt x="7244" y="1060"/>
                </a:lnTo>
                <a:lnTo>
                  <a:pt x="7244" y="1058"/>
                </a:lnTo>
                <a:lnTo>
                  <a:pt x="7244" y="1056"/>
                </a:lnTo>
                <a:lnTo>
                  <a:pt x="7238" y="1058"/>
                </a:lnTo>
                <a:lnTo>
                  <a:pt x="7232" y="1058"/>
                </a:lnTo>
                <a:lnTo>
                  <a:pt x="7230" y="1058"/>
                </a:lnTo>
                <a:lnTo>
                  <a:pt x="7226" y="1056"/>
                </a:lnTo>
                <a:lnTo>
                  <a:pt x="7222" y="1054"/>
                </a:lnTo>
                <a:lnTo>
                  <a:pt x="7220" y="1054"/>
                </a:lnTo>
                <a:lnTo>
                  <a:pt x="7218" y="1058"/>
                </a:lnTo>
                <a:lnTo>
                  <a:pt x="7216" y="1062"/>
                </a:lnTo>
                <a:lnTo>
                  <a:pt x="7214" y="1062"/>
                </a:lnTo>
                <a:lnTo>
                  <a:pt x="7212" y="1062"/>
                </a:lnTo>
                <a:lnTo>
                  <a:pt x="7208" y="1060"/>
                </a:lnTo>
                <a:lnTo>
                  <a:pt x="7206" y="1060"/>
                </a:lnTo>
                <a:lnTo>
                  <a:pt x="7202" y="1064"/>
                </a:lnTo>
                <a:lnTo>
                  <a:pt x="7202" y="1066"/>
                </a:lnTo>
                <a:lnTo>
                  <a:pt x="7202" y="1068"/>
                </a:lnTo>
                <a:lnTo>
                  <a:pt x="7204" y="1070"/>
                </a:lnTo>
                <a:lnTo>
                  <a:pt x="7208" y="1070"/>
                </a:lnTo>
                <a:lnTo>
                  <a:pt x="7214" y="1072"/>
                </a:lnTo>
                <a:lnTo>
                  <a:pt x="7212" y="1074"/>
                </a:lnTo>
                <a:lnTo>
                  <a:pt x="7208" y="1076"/>
                </a:lnTo>
                <a:lnTo>
                  <a:pt x="7208" y="1080"/>
                </a:lnTo>
                <a:lnTo>
                  <a:pt x="7204" y="1082"/>
                </a:lnTo>
                <a:lnTo>
                  <a:pt x="7200" y="1082"/>
                </a:lnTo>
                <a:lnTo>
                  <a:pt x="7200" y="1086"/>
                </a:lnTo>
                <a:lnTo>
                  <a:pt x="7198" y="1088"/>
                </a:lnTo>
                <a:lnTo>
                  <a:pt x="7196" y="1090"/>
                </a:lnTo>
                <a:lnTo>
                  <a:pt x="7194" y="1092"/>
                </a:lnTo>
                <a:lnTo>
                  <a:pt x="7194" y="1096"/>
                </a:lnTo>
                <a:lnTo>
                  <a:pt x="7196" y="1100"/>
                </a:lnTo>
                <a:lnTo>
                  <a:pt x="7194" y="1102"/>
                </a:lnTo>
                <a:lnTo>
                  <a:pt x="7190" y="1102"/>
                </a:lnTo>
                <a:lnTo>
                  <a:pt x="7180" y="1106"/>
                </a:lnTo>
                <a:lnTo>
                  <a:pt x="7176" y="1108"/>
                </a:lnTo>
                <a:lnTo>
                  <a:pt x="7176" y="1102"/>
                </a:lnTo>
                <a:lnTo>
                  <a:pt x="7180" y="1094"/>
                </a:lnTo>
                <a:lnTo>
                  <a:pt x="7180" y="1088"/>
                </a:lnTo>
                <a:lnTo>
                  <a:pt x="7180" y="1084"/>
                </a:lnTo>
                <a:lnTo>
                  <a:pt x="7182" y="1078"/>
                </a:lnTo>
                <a:lnTo>
                  <a:pt x="7184" y="1070"/>
                </a:lnTo>
                <a:lnTo>
                  <a:pt x="7184" y="1068"/>
                </a:lnTo>
                <a:lnTo>
                  <a:pt x="7182" y="1066"/>
                </a:lnTo>
                <a:lnTo>
                  <a:pt x="7178" y="1066"/>
                </a:lnTo>
                <a:lnTo>
                  <a:pt x="7174" y="1070"/>
                </a:lnTo>
                <a:lnTo>
                  <a:pt x="7164" y="1078"/>
                </a:lnTo>
                <a:lnTo>
                  <a:pt x="7140" y="1102"/>
                </a:lnTo>
                <a:lnTo>
                  <a:pt x="7134" y="1108"/>
                </a:lnTo>
                <a:lnTo>
                  <a:pt x="7134" y="1112"/>
                </a:lnTo>
                <a:lnTo>
                  <a:pt x="7134" y="1116"/>
                </a:lnTo>
                <a:lnTo>
                  <a:pt x="7130" y="1122"/>
                </a:lnTo>
                <a:lnTo>
                  <a:pt x="7124" y="1126"/>
                </a:lnTo>
                <a:lnTo>
                  <a:pt x="7122" y="1128"/>
                </a:lnTo>
                <a:lnTo>
                  <a:pt x="7118" y="1126"/>
                </a:lnTo>
                <a:lnTo>
                  <a:pt x="7116" y="1128"/>
                </a:lnTo>
                <a:lnTo>
                  <a:pt x="7112" y="1130"/>
                </a:lnTo>
                <a:lnTo>
                  <a:pt x="7112" y="1128"/>
                </a:lnTo>
                <a:lnTo>
                  <a:pt x="7112" y="1126"/>
                </a:lnTo>
                <a:lnTo>
                  <a:pt x="7116" y="1120"/>
                </a:lnTo>
                <a:lnTo>
                  <a:pt x="7120" y="1114"/>
                </a:lnTo>
                <a:lnTo>
                  <a:pt x="7120" y="1112"/>
                </a:lnTo>
                <a:lnTo>
                  <a:pt x="7120" y="1110"/>
                </a:lnTo>
                <a:lnTo>
                  <a:pt x="7122" y="1106"/>
                </a:lnTo>
                <a:lnTo>
                  <a:pt x="7126" y="1102"/>
                </a:lnTo>
                <a:lnTo>
                  <a:pt x="7124" y="1100"/>
                </a:lnTo>
                <a:lnTo>
                  <a:pt x="7124" y="1098"/>
                </a:lnTo>
                <a:lnTo>
                  <a:pt x="7124" y="1096"/>
                </a:lnTo>
                <a:lnTo>
                  <a:pt x="7132" y="1088"/>
                </a:lnTo>
                <a:lnTo>
                  <a:pt x="7150" y="1072"/>
                </a:lnTo>
                <a:lnTo>
                  <a:pt x="7152" y="1072"/>
                </a:lnTo>
                <a:lnTo>
                  <a:pt x="7150" y="1070"/>
                </a:lnTo>
                <a:lnTo>
                  <a:pt x="7144" y="1070"/>
                </a:lnTo>
                <a:lnTo>
                  <a:pt x="7138" y="1070"/>
                </a:lnTo>
                <a:lnTo>
                  <a:pt x="7136" y="1068"/>
                </a:lnTo>
                <a:lnTo>
                  <a:pt x="7132" y="1064"/>
                </a:lnTo>
                <a:lnTo>
                  <a:pt x="7130" y="1064"/>
                </a:lnTo>
                <a:lnTo>
                  <a:pt x="7128" y="1070"/>
                </a:lnTo>
                <a:lnTo>
                  <a:pt x="7126" y="1076"/>
                </a:lnTo>
                <a:lnTo>
                  <a:pt x="7122" y="1070"/>
                </a:lnTo>
                <a:lnTo>
                  <a:pt x="7118" y="1066"/>
                </a:lnTo>
                <a:lnTo>
                  <a:pt x="7114" y="1066"/>
                </a:lnTo>
                <a:lnTo>
                  <a:pt x="7112" y="1066"/>
                </a:lnTo>
                <a:lnTo>
                  <a:pt x="7108" y="1066"/>
                </a:lnTo>
                <a:lnTo>
                  <a:pt x="7106" y="1066"/>
                </a:lnTo>
                <a:lnTo>
                  <a:pt x="7102" y="1064"/>
                </a:lnTo>
                <a:lnTo>
                  <a:pt x="7098" y="1064"/>
                </a:lnTo>
                <a:lnTo>
                  <a:pt x="7096" y="1066"/>
                </a:lnTo>
                <a:lnTo>
                  <a:pt x="7098" y="1068"/>
                </a:lnTo>
                <a:lnTo>
                  <a:pt x="7100" y="1072"/>
                </a:lnTo>
                <a:lnTo>
                  <a:pt x="7100" y="1076"/>
                </a:lnTo>
                <a:lnTo>
                  <a:pt x="7098" y="1076"/>
                </a:lnTo>
                <a:lnTo>
                  <a:pt x="7094" y="1074"/>
                </a:lnTo>
                <a:lnTo>
                  <a:pt x="7088" y="1072"/>
                </a:lnTo>
                <a:lnTo>
                  <a:pt x="7084" y="1074"/>
                </a:lnTo>
                <a:lnTo>
                  <a:pt x="7086" y="1078"/>
                </a:lnTo>
                <a:lnTo>
                  <a:pt x="7094" y="1082"/>
                </a:lnTo>
                <a:lnTo>
                  <a:pt x="7102" y="1086"/>
                </a:lnTo>
                <a:lnTo>
                  <a:pt x="7106" y="1088"/>
                </a:lnTo>
                <a:lnTo>
                  <a:pt x="7104" y="1088"/>
                </a:lnTo>
                <a:lnTo>
                  <a:pt x="7094" y="1086"/>
                </a:lnTo>
                <a:lnTo>
                  <a:pt x="7088" y="1084"/>
                </a:lnTo>
                <a:lnTo>
                  <a:pt x="7088" y="1086"/>
                </a:lnTo>
                <a:lnTo>
                  <a:pt x="7086" y="1088"/>
                </a:lnTo>
                <a:lnTo>
                  <a:pt x="7084" y="1090"/>
                </a:lnTo>
                <a:lnTo>
                  <a:pt x="7080" y="1094"/>
                </a:lnTo>
                <a:lnTo>
                  <a:pt x="7072" y="1100"/>
                </a:lnTo>
                <a:lnTo>
                  <a:pt x="7060" y="1106"/>
                </a:lnTo>
                <a:lnTo>
                  <a:pt x="7056" y="1110"/>
                </a:lnTo>
                <a:lnTo>
                  <a:pt x="7056" y="1112"/>
                </a:lnTo>
                <a:lnTo>
                  <a:pt x="7050" y="1116"/>
                </a:lnTo>
                <a:lnTo>
                  <a:pt x="7046" y="1118"/>
                </a:lnTo>
                <a:lnTo>
                  <a:pt x="7044" y="1120"/>
                </a:lnTo>
                <a:lnTo>
                  <a:pt x="7044" y="1122"/>
                </a:lnTo>
                <a:lnTo>
                  <a:pt x="7048" y="1124"/>
                </a:lnTo>
                <a:lnTo>
                  <a:pt x="7046" y="1126"/>
                </a:lnTo>
                <a:lnTo>
                  <a:pt x="7044" y="1126"/>
                </a:lnTo>
                <a:lnTo>
                  <a:pt x="7042" y="1128"/>
                </a:lnTo>
                <a:lnTo>
                  <a:pt x="7042" y="1130"/>
                </a:lnTo>
                <a:lnTo>
                  <a:pt x="7046" y="1132"/>
                </a:lnTo>
                <a:lnTo>
                  <a:pt x="7052" y="1134"/>
                </a:lnTo>
                <a:lnTo>
                  <a:pt x="7054" y="1136"/>
                </a:lnTo>
                <a:lnTo>
                  <a:pt x="7052" y="1136"/>
                </a:lnTo>
                <a:lnTo>
                  <a:pt x="7048" y="1136"/>
                </a:lnTo>
                <a:lnTo>
                  <a:pt x="7040" y="1136"/>
                </a:lnTo>
                <a:lnTo>
                  <a:pt x="7034" y="1132"/>
                </a:lnTo>
                <a:lnTo>
                  <a:pt x="7034" y="1130"/>
                </a:lnTo>
                <a:lnTo>
                  <a:pt x="7034" y="1128"/>
                </a:lnTo>
                <a:lnTo>
                  <a:pt x="7036" y="1124"/>
                </a:lnTo>
                <a:lnTo>
                  <a:pt x="7034" y="1122"/>
                </a:lnTo>
                <a:lnTo>
                  <a:pt x="7028" y="1118"/>
                </a:lnTo>
                <a:lnTo>
                  <a:pt x="7018" y="1116"/>
                </a:lnTo>
                <a:lnTo>
                  <a:pt x="7012" y="1116"/>
                </a:lnTo>
                <a:lnTo>
                  <a:pt x="7008" y="1116"/>
                </a:lnTo>
                <a:lnTo>
                  <a:pt x="7006" y="1114"/>
                </a:lnTo>
                <a:lnTo>
                  <a:pt x="7004" y="1114"/>
                </a:lnTo>
                <a:lnTo>
                  <a:pt x="7002" y="1114"/>
                </a:lnTo>
                <a:lnTo>
                  <a:pt x="6998" y="1114"/>
                </a:lnTo>
                <a:lnTo>
                  <a:pt x="6992" y="1112"/>
                </a:lnTo>
                <a:lnTo>
                  <a:pt x="6990" y="1112"/>
                </a:lnTo>
                <a:lnTo>
                  <a:pt x="6988" y="1120"/>
                </a:lnTo>
                <a:lnTo>
                  <a:pt x="6988" y="1124"/>
                </a:lnTo>
                <a:lnTo>
                  <a:pt x="6984" y="1120"/>
                </a:lnTo>
                <a:lnTo>
                  <a:pt x="6982" y="1116"/>
                </a:lnTo>
                <a:lnTo>
                  <a:pt x="6978" y="1114"/>
                </a:lnTo>
                <a:lnTo>
                  <a:pt x="6974" y="1114"/>
                </a:lnTo>
                <a:lnTo>
                  <a:pt x="6968" y="1114"/>
                </a:lnTo>
                <a:lnTo>
                  <a:pt x="6964" y="1118"/>
                </a:lnTo>
                <a:lnTo>
                  <a:pt x="6964" y="1120"/>
                </a:lnTo>
                <a:lnTo>
                  <a:pt x="6966" y="1122"/>
                </a:lnTo>
                <a:lnTo>
                  <a:pt x="6970" y="1124"/>
                </a:lnTo>
                <a:lnTo>
                  <a:pt x="6972" y="1124"/>
                </a:lnTo>
                <a:lnTo>
                  <a:pt x="6972" y="1126"/>
                </a:lnTo>
                <a:lnTo>
                  <a:pt x="6974" y="1128"/>
                </a:lnTo>
                <a:lnTo>
                  <a:pt x="6978" y="1128"/>
                </a:lnTo>
                <a:lnTo>
                  <a:pt x="6982" y="1128"/>
                </a:lnTo>
                <a:lnTo>
                  <a:pt x="6986" y="1132"/>
                </a:lnTo>
                <a:lnTo>
                  <a:pt x="6988" y="1134"/>
                </a:lnTo>
                <a:lnTo>
                  <a:pt x="6992" y="1134"/>
                </a:lnTo>
                <a:lnTo>
                  <a:pt x="6994" y="1134"/>
                </a:lnTo>
                <a:lnTo>
                  <a:pt x="6992" y="1138"/>
                </a:lnTo>
                <a:lnTo>
                  <a:pt x="6990" y="1140"/>
                </a:lnTo>
                <a:lnTo>
                  <a:pt x="6990" y="1142"/>
                </a:lnTo>
                <a:lnTo>
                  <a:pt x="6996" y="1150"/>
                </a:lnTo>
                <a:lnTo>
                  <a:pt x="6998" y="1154"/>
                </a:lnTo>
                <a:lnTo>
                  <a:pt x="6996" y="1152"/>
                </a:lnTo>
                <a:lnTo>
                  <a:pt x="6980" y="1140"/>
                </a:lnTo>
                <a:lnTo>
                  <a:pt x="6970" y="1134"/>
                </a:lnTo>
                <a:lnTo>
                  <a:pt x="6964" y="1134"/>
                </a:lnTo>
                <a:lnTo>
                  <a:pt x="6962" y="1136"/>
                </a:lnTo>
                <a:lnTo>
                  <a:pt x="6964" y="1138"/>
                </a:lnTo>
                <a:lnTo>
                  <a:pt x="6964" y="1140"/>
                </a:lnTo>
                <a:lnTo>
                  <a:pt x="6964" y="1142"/>
                </a:lnTo>
                <a:lnTo>
                  <a:pt x="6960" y="1144"/>
                </a:lnTo>
                <a:lnTo>
                  <a:pt x="6958" y="1144"/>
                </a:lnTo>
                <a:lnTo>
                  <a:pt x="6956" y="1142"/>
                </a:lnTo>
                <a:lnTo>
                  <a:pt x="6958" y="1140"/>
                </a:lnTo>
                <a:lnTo>
                  <a:pt x="6958" y="1138"/>
                </a:lnTo>
                <a:lnTo>
                  <a:pt x="6956" y="1138"/>
                </a:lnTo>
                <a:lnTo>
                  <a:pt x="6950" y="1142"/>
                </a:lnTo>
                <a:lnTo>
                  <a:pt x="6938" y="1152"/>
                </a:lnTo>
                <a:lnTo>
                  <a:pt x="6936" y="1152"/>
                </a:lnTo>
                <a:lnTo>
                  <a:pt x="6934" y="1154"/>
                </a:lnTo>
                <a:lnTo>
                  <a:pt x="6934" y="1162"/>
                </a:lnTo>
                <a:lnTo>
                  <a:pt x="6932" y="1168"/>
                </a:lnTo>
                <a:lnTo>
                  <a:pt x="6928" y="1172"/>
                </a:lnTo>
                <a:lnTo>
                  <a:pt x="6922" y="1180"/>
                </a:lnTo>
                <a:lnTo>
                  <a:pt x="6914" y="1186"/>
                </a:lnTo>
                <a:lnTo>
                  <a:pt x="6922" y="1172"/>
                </a:lnTo>
                <a:lnTo>
                  <a:pt x="6926" y="1160"/>
                </a:lnTo>
                <a:lnTo>
                  <a:pt x="6928" y="1150"/>
                </a:lnTo>
                <a:lnTo>
                  <a:pt x="6928" y="1140"/>
                </a:lnTo>
                <a:lnTo>
                  <a:pt x="6926" y="1136"/>
                </a:lnTo>
                <a:lnTo>
                  <a:pt x="6924" y="1138"/>
                </a:lnTo>
                <a:lnTo>
                  <a:pt x="6922" y="1142"/>
                </a:lnTo>
                <a:lnTo>
                  <a:pt x="6920" y="1142"/>
                </a:lnTo>
                <a:lnTo>
                  <a:pt x="6918" y="1140"/>
                </a:lnTo>
                <a:lnTo>
                  <a:pt x="6916" y="1140"/>
                </a:lnTo>
                <a:lnTo>
                  <a:pt x="6908" y="1150"/>
                </a:lnTo>
                <a:lnTo>
                  <a:pt x="6906" y="1156"/>
                </a:lnTo>
                <a:lnTo>
                  <a:pt x="6906" y="1160"/>
                </a:lnTo>
                <a:lnTo>
                  <a:pt x="6908" y="1160"/>
                </a:lnTo>
                <a:lnTo>
                  <a:pt x="6904" y="1164"/>
                </a:lnTo>
                <a:lnTo>
                  <a:pt x="6902" y="1166"/>
                </a:lnTo>
                <a:lnTo>
                  <a:pt x="6898" y="1166"/>
                </a:lnTo>
                <a:lnTo>
                  <a:pt x="6898" y="1162"/>
                </a:lnTo>
                <a:lnTo>
                  <a:pt x="6900" y="1158"/>
                </a:lnTo>
                <a:lnTo>
                  <a:pt x="6902" y="1152"/>
                </a:lnTo>
                <a:lnTo>
                  <a:pt x="6902" y="1150"/>
                </a:lnTo>
                <a:lnTo>
                  <a:pt x="6900" y="1148"/>
                </a:lnTo>
                <a:lnTo>
                  <a:pt x="6896" y="1148"/>
                </a:lnTo>
                <a:lnTo>
                  <a:pt x="6888" y="1150"/>
                </a:lnTo>
                <a:lnTo>
                  <a:pt x="6882" y="1152"/>
                </a:lnTo>
                <a:lnTo>
                  <a:pt x="6870" y="1160"/>
                </a:lnTo>
                <a:lnTo>
                  <a:pt x="6868" y="1162"/>
                </a:lnTo>
                <a:lnTo>
                  <a:pt x="6870" y="1164"/>
                </a:lnTo>
                <a:lnTo>
                  <a:pt x="6872" y="1166"/>
                </a:lnTo>
                <a:lnTo>
                  <a:pt x="6872" y="1168"/>
                </a:lnTo>
                <a:lnTo>
                  <a:pt x="6872" y="1170"/>
                </a:lnTo>
                <a:lnTo>
                  <a:pt x="6872" y="1174"/>
                </a:lnTo>
                <a:lnTo>
                  <a:pt x="6874" y="1174"/>
                </a:lnTo>
                <a:lnTo>
                  <a:pt x="6882" y="1178"/>
                </a:lnTo>
                <a:lnTo>
                  <a:pt x="6886" y="1178"/>
                </a:lnTo>
                <a:lnTo>
                  <a:pt x="6890" y="1182"/>
                </a:lnTo>
                <a:lnTo>
                  <a:pt x="6892" y="1186"/>
                </a:lnTo>
                <a:lnTo>
                  <a:pt x="6894" y="1192"/>
                </a:lnTo>
                <a:lnTo>
                  <a:pt x="6884" y="1188"/>
                </a:lnTo>
                <a:lnTo>
                  <a:pt x="6884" y="1186"/>
                </a:lnTo>
                <a:lnTo>
                  <a:pt x="6886" y="1184"/>
                </a:lnTo>
                <a:lnTo>
                  <a:pt x="6880" y="1182"/>
                </a:lnTo>
                <a:lnTo>
                  <a:pt x="6874" y="1180"/>
                </a:lnTo>
                <a:lnTo>
                  <a:pt x="6870" y="1178"/>
                </a:lnTo>
                <a:lnTo>
                  <a:pt x="6868" y="1172"/>
                </a:lnTo>
                <a:lnTo>
                  <a:pt x="6864" y="1168"/>
                </a:lnTo>
                <a:lnTo>
                  <a:pt x="6858" y="1168"/>
                </a:lnTo>
                <a:lnTo>
                  <a:pt x="6850" y="1172"/>
                </a:lnTo>
                <a:lnTo>
                  <a:pt x="6850" y="1174"/>
                </a:lnTo>
                <a:lnTo>
                  <a:pt x="6858" y="1180"/>
                </a:lnTo>
                <a:lnTo>
                  <a:pt x="6862" y="1184"/>
                </a:lnTo>
                <a:lnTo>
                  <a:pt x="6860" y="1186"/>
                </a:lnTo>
                <a:lnTo>
                  <a:pt x="6856" y="1184"/>
                </a:lnTo>
                <a:lnTo>
                  <a:pt x="6852" y="1180"/>
                </a:lnTo>
                <a:lnTo>
                  <a:pt x="6842" y="1172"/>
                </a:lnTo>
                <a:lnTo>
                  <a:pt x="6838" y="1172"/>
                </a:lnTo>
                <a:lnTo>
                  <a:pt x="6838" y="1174"/>
                </a:lnTo>
                <a:lnTo>
                  <a:pt x="6840" y="1178"/>
                </a:lnTo>
                <a:lnTo>
                  <a:pt x="6838" y="1180"/>
                </a:lnTo>
                <a:lnTo>
                  <a:pt x="6836" y="1182"/>
                </a:lnTo>
                <a:lnTo>
                  <a:pt x="6834" y="1184"/>
                </a:lnTo>
                <a:lnTo>
                  <a:pt x="6836" y="1190"/>
                </a:lnTo>
                <a:lnTo>
                  <a:pt x="6836" y="1194"/>
                </a:lnTo>
                <a:lnTo>
                  <a:pt x="6836" y="1196"/>
                </a:lnTo>
                <a:lnTo>
                  <a:pt x="6830" y="1198"/>
                </a:lnTo>
                <a:lnTo>
                  <a:pt x="6822" y="1200"/>
                </a:lnTo>
                <a:lnTo>
                  <a:pt x="6818" y="1202"/>
                </a:lnTo>
                <a:lnTo>
                  <a:pt x="6814" y="1206"/>
                </a:lnTo>
                <a:lnTo>
                  <a:pt x="6812" y="1210"/>
                </a:lnTo>
                <a:lnTo>
                  <a:pt x="6814" y="1212"/>
                </a:lnTo>
                <a:lnTo>
                  <a:pt x="6818" y="1214"/>
                </a:lnTo>
                <a:lnTo>
                  <a:pt x="6822" y="1214"/>
                </a:lnTo>
                <a:lnTo>
                  <a:pt x="6816" y="1216"/>
                </a:lnTo>
                <a:lnTo>
                  <a:pt x="6808" y="1220"/>
                </a:lnTo>
                <a:lnTo>
                  <a:pt x="6804" y="1222"/>
                </a:lnTo>
                <a:lnTo>
                  <a:pt x="6802" y="1226"/>
                </a:lnTo>
                <a:lnTo>
                  <a:pt x="6798" y="1228"/>
                </a:lnTo>
                <a:lnTo>
                  <a:pt x="6792" y="1230"/>
                </a:lnTo>
                <a:lnTo>
                  <a:pt x="6786" y="1230"/>
                </a:lnTo>
                <a:lnTo>
                  <a:pt x="6780" y="1232"/>
                </a:lnTo>
                <a:lnTo>
                  <a:pt x="6774" y="1240"/>
                </a:lnTo>
                <a:lnTo>
                  <a:pt x="6772" y="1244"/>
                </a:lnTo>
                <a:lnTo>
                  <a:pt x="6772" y="1246"/>
                </a:lnTo>
                <a:lnTo>
                  <a:pt x="6776" y="1248"/>
                </a:lnTo>
                <a:lnTo>
                  <a:pt x="6780" y="1246"/>
                </a:lnTo>
                <a:lnTo>
                  <a:pt x="6790" y="1244"/>
                </a:lnTo>
                <a:lnTo>
                  <a:pt x="6792" y="1244"/>
                </a:lnTo>
                <a:lnTo>
                  <a:pt x="6794" y="1244"/>
                </a:lnTo>
                <a:lnTo>
                  <a:pt x="6794" y="1246"/>
                </a:lnTo>
                <a:lnTo>
                  <a:pt x="6796" y="1248"/>
                </a:lnTo>
                <a:lnTo>
                  <a:pt x="6808" y="1242"/>
                </a:lnTo>
                <a:lnTo>
                  <a:pt x="6812" y="1240"/>
                </a:lnTo>
                <a:lnTo>
                  <a:pt x="6814" y="1240"/>
                </a:lnTo>
                <a:lnTo>
                  <a:pt x="6812" y="1244"/>
                </a:lnTo>
                <a:lnTo>
                  <a:pt x="6804" y="1250"/>
                </a:lnTo>
                <a:lnTo>
                  <a:pt x="6794" y="1254"/>
                </a:lnTo>
                <a:lnTo>
                  <a:pt x="6786" y="1254"/>
                </a:lnTo>
                <a:lnTo>
                  <a:pt x="6784" y="1252"/>
                </a:lnTo>
                <a:lnTo>
                  <a:pt x="6780" y="1252"/>
                </a:lnTo>
                <a:lnTo>
                  <a:pt x="6772" y="1250"/>
                </a:lnTo>
                <a:lnTo>
                  <a:pt x="6764" y="1252"/>
                </a:lnTo>
                <a:lnTo>
                  <a:pt x="6756" y="1254"/>
                </a:lnTo>
                <a:lnTo>
                  <a:pt x="6754" y="1258"/>
                </a:lnTo>
                <a:lnTo>
                  <a:pt x="6758" y="1260"/>
                </a:lnTo>
                <a:lnTo>
                  <a:pt x="6760" y="1262"/>
                </a:lnTo>
                <a:lnTo>
                  <a:pt x="6760" y="1264"/>
                </a:lnTo>
                <a:lnTo>
                  <a:pt x="6764" y="1264"/>
                </a:lnTo>
                <a:lnTo>
                  <a:pt x="6770" y="1266"/>
                </a:lnTo>
                <a:lnTo>
                  <a:pt x="6768" y="1270"/>
                </a:lnTo>
                <a:lnTo>
                  <a:pt x="6764" y="1274"/>
                </a:lnTo>
                <a:lnTo>
                  <a:pt x="6762" y="1278"/>
                </a:lnTo>
                <a:lnTo>
                  <a:pt x="6762" y="1282"/>
                </a:lnTo>
                <a:lnTo>
                  <a:pt x="6760" y="1286"/>
                </a:lnTo>
                <a:lnTo>
                  <a:pt x="6758" y="1284"/>
                </a:lnTo>
                <a:lnTo>
                  <a:pt x="6756" y="1278"/>
                </a:lnTo>
                <a:lnTo>
                  <a:pt x="6754" y="1272"/>
                </a:lnTo>
                <a:lnTo>
                  <a:pt x="6754" y="1266"/>
                </a:lnTo>
                <a:lnTo>
                  <a:pt x="6754" y="1262"/>
                </a:lnTo>
                <a:lnTo>
                  <a:pt x="6750" y="1262"/>
                </a:lnTo>
                <a:lnTo>
                  <a:pt x="6748" y="1266"/>
                </a:lnTo>
                <a:lnTo>
                  <a:pt x="6744" y="1270"/>
                </a:lnTo>
                <a:lnTo>
                  <a:pt x="6742" y="1272"/>
                </a:lnTo>
                <a:lnTo>
                  <a:pt x="6742" y="1270"/>
                </a:lnTo>
                <a:lnTo>
                  <a:pt x="6740" y="1268"/>
                </a:lnTo>
                <a:lnTo>
                  <a:pt x="6736" y="1268"/>
                </a:lnTo>
                <a:lnTo>
                  <a:pt x="6730" y="1270"/>
                </a:lnTo>
                <a:lnTo>
                  <a:pt x="6726" y="1272"/>
                </a:lnTo>
                <a:lnTo>
                  <a:pt x="6724" y="1274"/>
                </a:lnTo>
                <a:lnTo>
                  <a:pt x="6724" y="1276"/>
                </a:lnTo>
                <a:lnTo>
                  <a:pt x="6726" y="1278"/>
                </a:lnTo>
                <a:lnTo>
                  <a:pt x="6728" y="1276"/>
                </a:lnTo>
                <a:lnTo>
                  <a:pt x="6732" y="1276"/>
                </a:lnTo>
                <a:lnTo>
                  <a:pt x="6740" y="1276"/>
                </a:lnTo>
                <a:lnTo>
                  <a:pt x="6746" y="1278"/>
                </a:lnTo>
                <a:lnTo>
                  <a:pt x="6750" y="1280"/>
                </a:lnTo>
                <a:lnTo>
                  <a:pt x="6748" y="1282"/>
                </a:lnTo>
                <a:lnTo>
                  <a:pt x="6744" y="1282"/>
                </a:lnTo>
                <a:lnTo>
                  <a:pt x="6734" y="1284"/>
                </a:lnTo>
                <a:lnTo>
                  <a:pt x="6716" y="1286"/>
                </a:lnTo>
                <a:lnTo>
                  <a:pt x="6704" y="1290"/>
                </a:lnTo>
                <a:lnTo>
                  <a:pt x="6702" y="1294"/>
                </a:lnTo>
                <a:lnTo>
                  <a:pt x="6704" y="1296"/>
                </a:lnTo>
                <a:lnTo>
                  <a:pt x="6706" y="1296"/>
                </a:lnTo>
                <a:lnTo>
                  <a:pt x="6706" y="1298"/>
                </a:lnTo>
                <a:lnTo>
                  <a:pt x="6702" y="1300"/>
                </a:lnTo>
                <a:lnTo>
                  <a:pt x="6700" y="1302"/>
                </a:lnTo>
                <a:lnTo>
                  <a:pt x="6704" y="1304"/>
                </a:lnTo>
                <a:lnTo>
                  <a:pt x="6710" y="1304"/>
                </a:lnTo>
                <a:lnTo>
                  <a:pt x="6714" y="1304"/>
                </a:lnTo>
                <a:lnTo>
                  <a:pt x="6720" y="1298"/>
                </a:lnTo>
                <a:lnTo>
                  <a:pt x="6726" y="1294"/>
                </a:lnTo>
                <a:lnTo>
                  <a:pt x="6732" y="1294"/>
                </a:lnTo>
                <a:lnTo>
                  <a:pt x="6736" y="1294"/>
                </a:lnTo>
                <a:lnTo>
                  <a:pt x="6744" y="1296"/>
                </a:lnTo>
                <a:lnTo>
                  <a:pt x="6742" y="1298"/>
                </a:lnTo>
                <a:lnTo>
                  <a:pt x="6734" y="1298"/>
                </a:lnTo>
                <a:lnTo>
                  <a:pt x="6724" y="1300"/>
                </a:lnTo>
                <a:lnTo>
                  <a:pt x="6718" y="1304"/>
                </a:lnTo>
                <a:lnTo>
                  <a:pt x="6720" y="1306"/>
                </a:lnTo>
                <a:lnTo>
                  <a:pt x="6718" y="1308"/>
                </a:lnTo>
                <a:lnTo>
                  <a:pt x="6710" y="1310"/>
                </a:lnTo>
                <a:lnTo>
                  <a:pt x="6700" y="1312"/>
                </a:lnTo>
                <a:lnTo>
                  <a:pt x="6700" y="1314"/>
                </a:lnTo>
                <a:lnTo>
                  <a:pt x="6700" y="1316"/>
                </a:lnTo>
                <a:lnTo>
                  <a:pt x="6706" y="1318"/>
                </a:lnTo>
                <a:lnTo>
                  <a:pt x="6706" y="1320"/>
                </a:lnTo>
                <a:lnTo>
                  <a:pt x="6706" y="1322"/>
                </a:lnTo>
                <a:lnTo>
                  <a:pt x="6704" y="1322"/>
                </a:lnTo>
                <a:lnTo>
                  <a:pt x="6702" y="1320"/>
                </a:lnTo>
                <a:lnTo>
                  <a:pt x="6698" y="1320"/>
                </a:lnTo>
                <a:lnTo>
                  <a:pt x="6694" y="1322"/>
                </a:lnTo>
                <a:lnTo>
                  <a:pt x="6688" y="1328"/>
                </a:lnTo>
                <a:lnTo>
                  <a:pt x="6688" y="1330"/>
                </a:lnTo>
                <a:lnTo>
                  <a:pt x="6692" y="1332"/>
                </a:lnTo>
                <a:lnTo>
                  <a:pt x="6696" y="1332"/>
                </a:lnTo>
                <a:lnTo>
                  <a:pt x="6700" y="1330"/>
                </a:lnTo>
                <a:lnTo>
                  <a:pt x="6708" y="1330"/>
                </a:lnTo>
                <a:lnTo>
                  <a:pt x="6720" y="1330"/>
                </a:lnTo>
                <a:lnTo>
                  <a:pt x="6736" y="1332"/>
                </a:lnTo>
                <a:lnTo>
                  <a:pt x="6732" y="1334"/>
                </a:lnTo>
                <a:lnTo>
                  <a:pt x="6730" y="1336"/>
                </a:lnTo>
                <a:lnTo>
                  <a:pt x="6730" y="1338"/>
                </a:lnTo>
                <a:lnTo>
                  <a:pt x="6732" y="1342"/>
                </a:lnTo>
                <a:lnTo>
                  <a:pt x="6728" y="1340"/>
                </a:lnTo>
                <a:lnTo>
                  <a:pt x="6722" y="1336"/>
                </a:lnTo>
                <a:lnTo>
                  <a:pt x="6718" y="1334"/>
                </a:lnTo>
                <a:lnTo>
                  <a:pt x="6712" y="1332"/>
                </a:lnTo>
                <a:lnTo>
                  <a:pt x="6704" y="1334"/>
                </a:lnTo>
                <a:lnTo>
                  <a:pt x="6698" y="1334"/>
                </a:lnTo>
                <a:lnTo>
                  <a:pt x="6692" y="1336"/>
                </a:lnTo>
                <a:lnTo>
                  <a:pt x="6686" y="1338"/>
                </a:lnTo>
                <a:lnTo>
                  <a:pt x="6682" y="1338"/>
                </a:lnTo>
                <a:lnTo>
                  <a:pt x="6680" y="1338"/>
                </a:lnTo>
                <a:lnTo>
                  <a:pt x="6678" y="1340"/>
                </a:lnTo>
                <a:lnTo>
                  <a:pt x="6674" y="1340"/>
                </a:lnTo>
                <a:lnTo>
                  <a:pt x="6672" y="1340"/>
                </a:lnTo>
                <a:lnTo>
                  <a:pt x="6672" y="1342"/>
                </a:lnTo>
                <a:lnTo>
                  <a:pt x="6672" y="1346"/>
                </a:lnTo>
                <a:lnTo>
                  <a:pt x="6672" y="1348"/>
                </a:lnTo>
                <a:lnTo>
                  <a:pt x="6670" y="1350"/>
                </a:lnTo>
                <a:lnTo>
                  <a:pt x="6666" y="1350"/>
                </a:lnTo>
                <a:lnTo>
                  <a:pt x="6660" y="1352"/>
                </a:lnTo>
                <a:lnTo>
                  <a:pt x="6652" y="1352"/>
                </a:lnTo>
                <a:lnTo>
                  <a:pt x="6654" y="1356"/>
                </a:lnTo>
                <a:lnTo>
                  <a:pt x="6658" y="1360"/>
                </a:lnTo>
                <a:lnTo>
                  <a:pt x="6658" y="1362"/>
                </a:lnTo>
                <a:lnTo>
                  <a:pt x="6656" y="1364"/>
                </a:lnTo>
                <a:lnTo>
                  <a:pt x="6652" y="1366"/>
                </a:lnTo>
                <a:lnTo>
                  <a:pt x="6648" y="1366"/>
                </a:lnTo>
                <a:lnTo>
                  <a:pt x="6646" y="1366"/>
                </a:lnTo>
                <a:lnTo>
                  <a:pt x="6642" y="1370"/>
                </a:lnTo>
                <a:lnTo>
                  <a:pt x="6638" y="1374"/>
                </a:lnTo>
                <a:lnTo>
                  <a:pt x="6640" y="1374"/>
                </a:lnTo>
                <a:lnTo>
                  <a:pt x="6644" y="1376"/>
                </a:lnTo>
                <a:lnTo>
                  <a:pt x="6642" y="1378"/>
                </a:lnTo>
                <a:lnTo>
                  <a:pt x="6640" y="1380"/>
                </a:lnTo>
                <a:lnTo>
                  <a:pt x="6640" y="1382"/>
                </a:lnTo>
                <a:lnTo>
                  <a:pt x="6638" y="1382"/>
                </a:lnTo>
                <a:lnTo>
                  <a:pt x="6634" y="1382"/>
                </a:lnTo>
                <a:lnTo>
                  <a:pt x="6632" y="1382"/>
                </a:lnTo>
                <a:lnTo>
                  <a:pt x="6630" y="1382"/>
                </a:lnTo>
                <a:lnTo>
                  <a:pt x="6632" y="1386"/>
                </a:lnTo>
                <a:lnTo>
                  <a:pt x="6634" y="1388"/>
                </a:lnTo>
                <a:lnTo>
                  <a:pt x="6634" y="1390"/>
                </a:lnTo>
                <a:lnTo>
                  <a:pt x="6632" y="1394"/>
                </a:lnTo>
                <a:lnTo>
                  <a:pt x="6632" y="1396"/>
                </a:lnTo>
                <a:lnTo>
                  <a:pt x="6638" y="1398"/>
                </a:lnTo>
                <a:lnTo>
                  <a:pt x="6642" y="1398"/>
                </a:lnTo>
                <a:lnTo>
                  <a:pt x="6638" y="1400"/>
                </a:lnTo>
                <a:lnTo>
                  <a:pt x="6632" y="1402"/>
                </a:lnTo>
                <a:lnTo>
                  <a:pt x="6632" y="1404"/>
                </a:lnTo>
                <a:lnTo>
                  <a:pt x="6638" y="1404"/>
                </a:lnTo>
                <a:lnTo>
                  <a:pt x="6648" y="1402"/>
                </a:lnTo>
                <a:lnTo>
                  <a:pt x="6674" y="1396"/>
                </a:lnTo>
                <a:lnTo>
                  <a:pt x="6678" y="1396"/>
                </a:lnTo>
                <a:lnTo>
                  <a:pt x="6676" y="1398"/>
                </a:lnTo>
                <a:lnTo>
                  <a:pt x="6666" y="1402"/>
                </a:lnTo>
                <a:lnTo>
                  <a:pt x="6656" y="1404"/>
                </a:lnTo>
                <a:lnTo>
                  <a:pt x="6638" y="1408"/>
                </a:lnTo>
                <a:lnTo>
                  <a:pt x="6630" y="1408"/>
                </a:lnTo>
                <a:lnTo>
                  <a:pt x="6622" y="1412"/>
                </a:lnTo>
                <a:lnTo>
                  <a:pt x="6616" y="1414"/>
                </a:lnTo>
                <a:lnTo>
                  <a:pt x="6620" y="1414"/>
                </a:lnTo>
                <a:lnTo>
                  <a:pt x="6626" y="1414"/>
                </a:lnTo>
                <a:lnTo>
                  <a:pt x="6630" y="1416"/>
                </a:lnTo>
                <a:lnTo>
                  <a:pt x="6630" y="1418"/>
                </a:lnTo>
                <a:lnTo>
                  <a:pt x="6628" y="1422"/>
                </a:lnTo>
                <a:lnTo>
                  <a:pt x="6624" y="1422"/>
                </a:lnTo>
                <a:lnTo>
                  <a:pt x="6620" y="1426"/>
                </a:lnTo>
                <a:lnTo>
                  <a:pt x="6616" y="1432"/>
                </a:lnTo>
                <a:lnTo>
                  <a:pt x="6614" y="1436"/>
                </a:lnTo>
                <a:lnTo>
                  <a:pt x="6612" y="1438"/>
                </a:lnTo>
                <a:lnTo>
                  <a:pt x="6608" y="1438"/>
                </a:lnTo>
                <a:lnTo>
                  <a:pt x="6604" y="1440"/>
                </a:lnTo>
                <a:lnTo>
                  <a:pt x="6604" y="1444"/>
                </a:lnTo>
                <a:lnTo>
                  <a:pt x="6606" y="1450"/>
                </a:lnTo>
                <a:lnTo>
                  <a:pt x="6608" y="1450"/>
                </a:lnTo>
                <a:lnTo>
                  <a:pt x="6612" y="1450"/>
                </a:lnTo>
                <a:lnTo>
                  <a:pt x="6612" y="1454"/>
                </a:lnTo>
                <a:lnTo>
                  <a:pt x="6612" y="1458"/>
                </a:lnTo>
                <a:lnTo>
                  <a:pt x="6612" y="1460"/>
                </a:lnTo>
                <a:lnTo>
                  <a:pt x="6608" y="1464"/>
                </a:lnTo>
                <a:lnTo>
                  <a:pt x="6604" y="1468"/>
                </a:lnTo>
                <a:lnTo>
                  <a:pt x="6602" y="1468"/>
                </a:lnTo>
                <a:lnTo>
                  <a:pt x="6604" y="1470"/>
                </a:lnTo>
                <a:lnTo>
                  <a:pt x="6606" y="1474"/>
                </a:lnTo>
                <a:lnTo>
                  <a:pt x="6606" y="1478"/>
                </a:lnTo>
                <a:lnTo>
                  <a:pt x="6602" y="1482"/>
                </a:lnTo>
                <a:lnTo>
                  <a:pt x="6596" y="1484"/>
                </a:lnTo>
                <a:lnTo>
                  <a:pt x="6588" y="1484"/>
                </a:lnTo>
                <a:lnTo>
                  <a:pt x="6586" y="1486"/>
                </a:lnTo>
                <a:lnTo>
                  <a:pt x="6582" y="1488"/>
                </a:lnTo>
                <a:lnTo>
                  <a:pt x="6576" y="1490"/>
                </a:lnTo>
                <a:lnTo>
                  <a:pt x="6572" y="1490"/>
                </a:lnTo>
                <a:lnTo>
                  <a:pt x="6568" y="1492"/>
                </a:lnTo>
                <a:lnTo>
                  <a:pt x="6564" y="1494"/>
                </a:lnTo>
                <a:lnTo>
                  <a:pt x="6562" y="1494"/>
                </a:lnTo>
                <a:lnTo>
                  <a:pt x="6552" y="1492"/>
                </a:lnTo>
                <a:lnTo>
                  <a:pt x="6546" y="1494"/>
                </a:lnTo>
                <a:lnTo>
                  <a:pt x="6544" y="1496"/>
                </a:lnTo>
                <a:lnTo>
                  <a:pt x="6544" y="1498"/>
                </a:lnTo>
                <a:lnTo>
                  <a:pt x="6548" y="1498"/>
                </a:lnTo>
                <a:lnTo>
                  <a:pt x="6552" y="1498"/>
                </a:lnTo>
                <a:lnTo>
                  <a:pt x="6560" y="1498"/>
                </a:lnTo>
                <a:lnTo>
                  <a:pt x="6562" y="1500"/>
                </a:lnTo>
                <a:lnTo>
                  <a:pt x="6564" y="1500"/>
                </a:lnTo>
                <a:lnTo>
                  <a:pt x="6564" y="1504"/>
                </a:lnTo>
                <a:lnTo>
                  <a:pt x="6562" y="1506"/>
                </a:lnTo>
                <a:lnTo>
                  <a:pt x="6564" y="1506"/>
                </a:lnTo>
                <a:lnTo>
                  <a:pt x="6570" y="1502"/>
                </a:lnTo>
                <a:lnTo>
                  <a:pt x="6576" y="1500"/>
                </a:lnTo>
                <a:lnTo>
                  <a:pt x="6578" y="1500"/>
                </a:lnTo>
                <a:lnTo>
                  <a:pt x="6576" y="1504"/>
                </a:lnTo>
                <a:lnTo>
                  <a:pt x="6570" y="1506"/>
                </a:lnTo>
                <a:lnTo>
                  <a:pt x="6568" y="1508"/>
                </a:lnTo>
                <a:lnTo>
                  <a:pt x="6570" y="1512"/>
                </a:lnTo>
                <a:lnTo>
                  <a:pt x="6574" y="1514"/>
                </a:lnTo>
                <a:lnTo>
                  <a:pt x="6574" y="1516"/>
                </a:lnTo>
                <a:lnTo>
                  <a:pt x="6570" y="1520"/>
                </a:lnTo>
                <a:lnTo>
                  <a:pt x="6570" y="1524"/>
                </a:lnTo>
                <a:lnTo>
                  <a:pt x="6568" y="1524"/>
                </a:lnTo>
                <a:lnTo>
                  <a:pt x="6562" y="1526"/>
                </a:lnTo>
                <a:lnTo>
                  <a:pt x="6560" y="1526"/>
                </a:lnTo>
                <a:lnTo>
                  <a:pt x="6558" y="1524"/>
                </a:lnTo>
                <a:lnTo>
                  <a:pt x="6554" y="1520"/>
                </a:lnTo>
                <a:lnTo>
                  <a:pt x="6552" y="1516"/>
                </a:lnTo>
                <a:lnTo>
                  <a:pt x="6552" y="1514"/>
                </a:lnTo>
                <a:lnTo>
                  <a:pt x="6548" y="1514"/>
                </a:lnTo>
                <a:lnTo>
                  <a:pt x="6546" y="1516"/>
                </a:lnTo>
                <a:lnTo>
                  <a:pt x="6546" y="1518"/>
                </a:lnTo>
                <a:lnTo>
                  <a:pt x="6546" y="1520"/>
                </a:lnTo>
                <a:lnTo>
                  <a:pt x="6544" y="1520"/>
                </a:lnTo>
                <a:lnTo>
                  <a:pt x="6536" y="1522"/>
                </a:lnTo>
                <a:lnTo>
                  <a:pt x="6532" y="1524"/>
                </a:lnTo>
                <a:lnTo>
                  <a:pt x="6530" y="1528"/>
                </a:lnTo>
                <a:lnTo>
                  <a:pt x="6530" y="1530"/>
                </a:lnTo>
                <a:lnTo>
                  <a:pt x="6530" y="1534"/>
                </a:lnTo>
                <a:lnTo>
                  <a:pt x="6528" y="1536"/>
                </a:lnTo>
                <a:lnTo>
                  <a:pt x="6524" y="1538"/>
                </a:lnTo>
                <a:lnTo>
                  <a:pt x="6520" y="1538"/>
                </a:lnTo>
                <a:lnTo>
                  <a:pt x="6516" y="1540"/>
                </a:lnTo>
                <a:lnTo>
                  <a:pt x="6514" y="1544"/>
                </a:lnTo>
                <a:lnTo>
                  <a:pt x="6512" y="1552"/>
                </a:lnTo>
                <a:lnTo>
                  <a:pt x="6510" y="1556"/>
                </a:lnTo>
                <a:lnTo>
                  <a:pt x="6502" y="1562"/>
                </a:lnTo>
                <a:lnTo>
                  <a:pt x="6496" y="1566"/>
                </a:lnTo>
                <a:lnTo>
                  <a:pt x="6494" y="1570"/>
                </a:lnTo>
                <a:lnTo>
                  <a:pt x="6492" y="1572"/>
                </a:lnTo>
                <a:lnTo>
                  <a:pt x="6490" y="1576"/>
                </a:lnTo>
                <a:lnTo>
                  <a:pt x="6492" y="1578"/>
                </a:lnTo>
                <a:lnTo>
                  <a:pt x="6496" y="1576"/>
                </a:lnTo>
                <a:lnTo>
                  <a:pt x="6500" y="1574"/>
                </a:lnTo>
                <a:lnTo>
                  <a:pt x="6502" y="1574"/>
                </a:lnTo>
                <a:lnTo>
                  <a:pt x="6502" y="1576"/>
                </a:lnTo>
                <a:lnTo>
                  <a:pt x="6502" y="1578"/>
                </a:lnTo>
                <a:lnTo>
                  <a:pt x="6504" y="1580"/>
                </a:lnTo>
                <a:lnTo>
                  <a:pt x="6506" y="1582"/>
                </a:lnTo>
                <a:lnTo>
                  <a:pt x="6506" y="1584"/>
                </a:lnTo>
                <a:lnTo>
                  <a:pt x="6508" y="1586"/>
                </a:lnTo>
                <a:lnTo>
                  <a:pt x="6510" y="1588"/>
                </a:lnTo>
                <a:lnTo>
                  <a:pt x="6520" y="1586"/>
                </a:lnTo>
                <a:lnTo>
                  <a:pt x="6532" y="1582"/>
                </a:lnTo>
                <a:lnTo>
                  <a:pt x="6546" y="1572"/>
                </a:lnTo>
                <a:lnTo>
                  <a:pt x="6552" y="1566"/>
                </a:lnTo>
                <a:lnTo>
                  <a:pt x="6554" y="1564"/>
                </a:lnTo>
                <a:lnTo>
                  <a:pt x="6552" y="1562"/>
                </a:lnTo>
                <a:lnTo>
                  <a:pt x="6548" y="1562"/>
                </a:lnTo>
                <a:lnTo>
                  <a:pt x="6544" y="1562"/>
                </a:lnTo>
                <a:lnTo>
                  <a:pt x="6542" y="1562"/>
                </a:lnTo>
                <a:lnTo>
                  <a:pt x="6546" y="1560"/>
                </a:lnTo>
                <a:lnTo>
                  <a:pt x="6554" y="1554"/>
                </a:lnTo>
                <a:lnTo>
                  <a:pt x="6558" y="1552"/>
                </a:lnTo>
                <a:lnTo>
                  <a:pt x="6560" y="1552"/>
                </a:lnTo>
                <a:lnTo>
                  <a:pt x="6566" y="1552"/>
                </a:lnTo>
                <a:lnTo>
                  <a:pt x="6568" y="1554"/>
                </a:lnTo>
                <a:lnTo>
                  <a:pt x="6562" y="1558"/>
                </a:lnTo>
                <a:lnTo>
                  <a:pt x="6558" y="1560"/>
                </a:lnTo>
                <a:lnTo>
                  <a:pt x="6556" y="1562"/>
                </a:lnTo>
                <a:lnTo>
                  <a:pt x="6558" y="1564"/>
                </a:lnTo>
                <a:lnTo>
                  <a:pt x="6564" y="1566"/>
                </a:lnTo>
                <a:lnTo>
                  <a:pt x="6568" y="1568"/>
                </a:lnTo>
                <a:lnTo>
                  <a:pt x="6564" y="1570"/>
                </a:lnTo>
                <a:lnTo>
                  <a:pt x="6544" y="1580"/>
                </a:lnTo>
                <a:lnTo>
                  <a:pt x="6538" y="1584"/>
                </a:lnTo>
                <a:lnTo>
                  <a:pt x="6540" y="1584"/>
                </a:lnTo>
                <a:lnTo>
                  <a:pt x="6542" y="1584"/>
                </a:lnTo>
                <a:lnTo>
                  <a:pt x="6542" y="1586"/>
                </a:lnTo>
                <a:lnTo>
                  <a:pt x="6540" y="1588"/>
                </a:lnTo>
                <a:lnTo>
                  <a:pt x="6544" y="1590"/>
                </a:lnTo>
                <a:lnTo>
                  <a:pt x="6546" y="1592"/>
                </a:lnTo>
                <a:lnTo>
                  <a:pt x="6544" y="1594"/>
                </a:lnTo>
                <a:lnTo>
                  <a:pt x="6538" y="1594"/>
                </a:lnTo>
                <a:lnTo>
                  <a:pt x="6528" y="1592"/>
                </a:lnTo>
                <a:lnTo>
                  <a:pt x="6520" y="1592"/>
                </a:lnTo>
                <a:lnTo>
                  <a:pt x="6514" y="1594"/>
                </a:lnTo>
                <a:lnTo>
                  <a:pt x="6510" y="1596"/>
                </a:lnTo>
                <a:lnTo>
                  <a:pt x="6506" y="1600"/>
                </a:lnTo>
                <a:lnTo>
                  <a:pt x="6506" y="1598"/>
                </a:lnTo>
                <a:lnTo>
                  <a:pt x="6506" y="1594"/>
                </a:lnTo>
                <a:lnTo>
                  <a:pt x="6502" y="1586"/>
                </a:lnTo>
                <a:lnTo>
                  <a:pt x="6498" y="1580"/>
                </a:lnTo>
                <a:lnTo>
                  <a:pt x="6494" y="1580"/>
                </a:lnTo>
                <a:lnTo>
                  <a:pt x="6490" y="1582"/>
                </a:lnTo>
                <a:lnTo>
                  <a:pt x="6484" y="1584"/>
                </a:lnTo>
                <a:lnTo>
                  <a:pt x="6480" y="1586"/>
                </a:lnTo>
                <a:lnTo>
                  <a:pt x="6478" y="1586"/>
                </a:lnTo>
                <a:lnTo>
                  <a:pt x="6476" y="1590"/>
                </a:lnTo>
                <a:lnTo>
                  <a:pt x="6476" y="1594"/>
                </a:lnTo>
                <a:lnTo>
                  <a:pt x="6474" y="1592"/>
                </a:lnTo>
                <a:lnTo>
                  <a:pt x="6468" y="1590"/>
                </a:lnTo>
                <a:lnTo>
                  <a:pt x="6462" y="1592"/>
                </a:lnTo>
                <a:lnTo>
                  <a:pt x="6446" y="1598"/>
                </a:lnTo>
                <a:lnTo>
                  <a:pt x="6444" y="1600"/>
                </a:lnTo>
                <a:lnTo>
                  <a:pt x="6444" y="1602"/>
                </a:lnTo>
                <a:lnTo>
                  <a:pt x="6450" y="1606"/>
                </a:lnTo>
                <a:lnTo>
                  <a:pt x="6452" y="1608"/>
                </a:lnTo>
                <a:lnTo>
                  <a:pt x="6454" y="1610"/>
                </a:lnTo>
                <a:lnTo>
                  <a:pt x="6450" y="1612"/>
                </a:lnTo>
                <a:lnTo>
                  <a:pt x="6444" y="1612"/>
                </a:lnTo>
                <a:lnTo>
                  <a:pt x="6438" y="1614"/>
                </a:lnTo>
                <a:lnTo>
                  <a:pt x="6436" y="1614"/>
                </a:lnTo>
                <a:lnTo>
                  <a:pt x="6436" y="1616"/>
                </a:lnTo>
                <a:lnTo>
                  <a:pt x="6438" y="1618"/>
                </a:lnTo>
                <a:lnTo>
                  <a:pt x="6440" y="1620"/>
                </a:lnTo>
                <a:lnTo>
                  <a:pt x="6432" y="1618"/>
                </a:lnTo>
                <a:lnTo>
                  <a:pt x="6424" y="1616"/>
                </a:lnTo>
                <a:lnTo>
                  <a:pt x="6426" y="1618"/>
                </a:lnTo>
                <a:lnTo>
                  <a:pt x="6428" y="1622"/>
                </a:lnTo>
                <a:lnTo>
                  <a:pt x="6428" y="1624"/>
                </a:lnTo>
                <a:lnTo>
                  <a:pt x="6424" y="1624"/>
                </a:lnTo>
                <a:lnTo>
                  <a:pt x="6412" y="1626"/>
                </a:lnTo>
                <a:lnTo>
                  <a:pt x="6402" y="1624"/>
                </a:lnTo>
                <a:lnTo>
                  <a:pt x="6394" y="1624"/>
                </a:lnTo>
                <a:lnTo>
                  <a:pt x="6388" y="1624"/>
                </a:lnTo>
                <a:lnTo>
                  <a:pt x="6386" y="1628"/>
                </a:lnTo>
                <a:lnTo>
                  <a:pt x="6388" y="1632"/>
                </a:lnTo>
                <a:lnTo>
                  <a:pt x="6388" y="1634"/>
                </a:lnTo>
                <a:lnTo>
                  <a:pt x="6392" y="1636"/>
                </a:lnTo>
                <a:lnTo>
                  <a:pt x="6396" y="1638"/>
                </a:lnTo>
                <a:lnTo>
                  <a:pt x="6404" y="1638"/>
                </a:lnTo>
                <a:lnTo>
                  <a:pt x="6410" y="1636"/>
                </a:lnTo>
                <a:lnTo>
                  <a:pt x="6410" y="1638"/>
                </a:lnTo>
                <a:lnTo>
                  <a:pt x="6406" y="1642"/>
                </a:lnTo>
                <a:lnTo>
                  <a:pt x="6404" y="1646"/>
                </a:lnTo>
                <a:lnTo>
                  <a:pt x="6406" y="1648"/>
                </a:lnTo>
                <a:lnTo>
                  <a:pt x="6408" y="1652"/>
                </a:lnTo>
                <a:lnTo>
                  <a:pt x="6402" y="1650"/>
                </a:lnTo>
                <a:lnTo>
                  <a:pt x="6388" y="1646"/>
                </a:lnTo>
                <a:lnTo>
                  <a:pt x="6380" y="1646"/>
                </a:lnTo>
                <a:lnTo>
                  <a:pt x="6370" y="1648"/>
                </a:lnTo>
                <a:lnTo>
                  <a:pt x="6362" y="1650"/>
                </a:lnTo>
                <a:lnTo>
                  <a:pt x="6360" y="1652"/>
                </a:lnTo>
                <a:lnTo>
                  <a:pt x="6362" y="1654"/>
                </a:lnTo>
                <a:lnTo>
                  <a:pt x="6366" y="1654"/>
                </a:lnTo>
                <a:lnTo>
                  <a:pt x="6378" y="1656"/>
                </a:lnTo>
                <a:lnTo>
                  <a:pt x="6384" y="1658"/>
                </a:lnTo>
                <a:lnTo>
                  <a:pt x="6386" y="1662"/>
                </a:lnTo>
                <a:lnTo>
                  <a:pt x="6388" y="1666"/>
                </a:lnTo>
                <a:lnTo>
                  <a:pt x="6384" y="1664"/>
                </a:lnTo>
                <a:lnTo>
                  <a:pt x="6382" y="1662"/>
                </a:lnTo>
                <a:lnTo>
                  <a:pt x="6376" y="1662"/>
                </a:lnTo>
                <a:lnTo>
                  <a:pt x="6368" y="1662"/>
                </a:lnTo>
                <a:lnTo>
                  <a:pt x="6360" y="1664"/>
                </a:lnTo>
                <a:lnTo>
                  <a:pt x="6352" y="1668"/>
                </a:lnTo>
                <a:lnTo>
                  <a:pt x="6348" y="1670"/>
                </a:lnTo>
                <a:lnTo>
                  <a:pt x="6348" y="1672"/>
                </a:lnTo>
                <a:lnTo>
                  <a:pt x="6348" y="1674"/>
                </a:lnTo>
                <a:lnTo>
                  <a:pt x="6348" y="1676"/>
                </a:lnTo>
                <a:lnTo>
                  <a:pt x="6342" y="1676"/>
                </a:lnTo>
                <a:lnTo>
                  <a:pt x="6338" y="1674"/>
                </a:lnTo>
                <a:lnTo>
                  <a:pt x="6336" y="1676"/>
                </a:lnTo>
                <a:lnTo>
                  <a:pt x="6338" y="1678"/>
                </a:lnTo>
                <a:lnTo>
                  <a:pt x="6338" y="1680"/>
                </a:lnTo>
                <a:lnTo>
                  <a:pt x="6330" y="1680"/>
                </a:lnTo>
                <a:lnTo>
                  <a:pt x="6314" y="1678"/>
                </a:lnTo>
                <a:lnTo>
                  <a:pt x="6312" y="1678"/>
                </a:lnTo>
                <a:lnTo>
                  <a:pt x="6316" y="1684"/>
                </a:lnTo>
                <a:lnTo>
                  <a:pt x="6318" y="1686"/>
                </a:lnTo>
                <a:lnTo>
                  <a:pt x="6316" y="1686"/>
                </a:lnTo>
                <a:lnTo>
                  <a:pt x="6312" y="1686"/>
                </a:lnTo>
                <a:lnTo>
                  <a:pt x="6306" y="1686"/>
                </a:lnTo>
                <a:lnTo>
                  <a:pt x="6306" y="1688"/>
                </a:lnTo>
                <a:lnTo>
                  <a:pt x="6308" y="1690"/>
                </a:lnTo>
                <a:lnTo>
                  <a:pt x="6312" y="1692"/>
                </a:lnTo>
                <a:lnTo>
                  <a:pt x="6318" y="1694"/>
                </a:lnTo>
                <a:lnTo>
                  <a:pt x="6330" y="1694"/>
                </a:lnTo>
                <a:lnTo>
                  <a:pt x="6344" y="1694"/>
                </a:lnTo>
                <a:lnTo>
                  <a:pt x="6350" y="1696"/>
                </a:lnTo>
                <a:lnTo>
                  <a:pt x="6358" y="1698"/>
                </a:lnTo>
                <a:lnTo>
                  <a:pt x="6366" y="1702"/>
                </a:lnTo>
                <a:lnTo>
                  <a:pt x="6364" y="1702"/>
                </a:lnTo>
                <a:lnTo>
                  <a:pt x="6356" y="1702"/>
                </a:lnTo>
                <a:lnTo>
                  <a:pt x="6352" y="1702"/>
                </a:lnTo>
                <a:lnTo>
                  <a:pt x="6350" y="1702"/>
                </a:lnTo>
                <a:lnTo>
                  <a:pt x="6346" y="1704"/>
                </a:lnTo>
                <a:lnTo>
                  <a:pt x="6344" y="1702"/>
                </a:lnTo>
                <a:lnTo>
                  <a:pt x="6338" y="1698"/>
                </a:lnTo>
                <a:lnTo>
                  <a:pt x="6334" y="1696"/>
                </a:lnTo>
                <a:lnTo>
                  <a:pt x="6328" y="1696"/>
                </a:lnTo>
                <a:lnTo>
                  <a:pt x="6322" y="1698"/>
                </a:lnTo>
                <a:lnTo>
                  <a:pt x="6314" y="1702"/>
                </a:lnTo>
                <a:lnTo>
                  <a:pt x="6308" y="1706"/>
                </a:lnTo>
                <a:lnTo>
                  <a:pt x="6306" y="1710"/>
                </a:lnTo>
                <a:lnTo>
                  <a:pt x="6308" y="1714"/>
                </a:lnTo>
                <a:lnTo>
                  <a:pt x="6312" y="1716"/>
                </a:lnTo>
                <a:lnTo>
                  <a:pt x="6316" y="1720"/>
                </a:lnTo>
                <a:lnTo>
                  <a:pt x="6316" y="1722"/>
                </a:lnTo>
                <a:lnTo>
                  <a:pt x="6312" y="1724"/>
                </a:lnTo>
                <a:lnTo>
                  <a:pt x="6306" y="1728"/>
                </a:lnTo>
                <a:lnTo>
                  <a:pt x="6308" y="1730"/>
                </a:lnTo>
                <a:lnTo>
                  <a:pt x="6312" y="1732"/>
                </a:lnTo>
                <a:lnTo>
                  <a:pt x="6312" y="1734"/>
                </a:lnTo>
                <a:lnTo>
                  <a:pt x="6312" y="1736"/>
                </a:lnTo>
                <a:lnTo>
                  <a:pt x="6310" y="1738"/>
                </a:lnTo>
                <a:lnTo>
                  <a:pt x="6310" y="1740"/>
                </a:lnTo>
                <a:lnTo>
                  <a:pt x="6310" y="1744"/>
                </a:lnTo>
                <a:lnTo>
                  <a:pt x="6312" y="1746"/>
                </a:lnTo>
                <a:lnTo>
                  <a:pt x="6316" y="1748"/>
                </a:lnTo>
                <a:lnTo>
                  <a:pt x="6320" y="1748"/>
                </a:lnTo>
                <a:lnTo>
                  <a:pt x="6326" y="1748"/>
                </a:lnTo>
                <a:lnTo>
                  <a:pt x="6332" y="1744"/>
                </a:lnTo>
                <a:lnTo>
                  <a:pt x="6338" y="1742"/>
                </a:lnTo>
                <a:lnTo>
                  <a:pt x="6344" y="1742"/>
                </a:lnTo>
                <a:lnTo>
                  <a:pt x="6354" y="1744"/>
                </a:lnTo>
                <a:lnTo>
                  <a:pt x="6362" y="1744"/>
                </a:lnTo>
                <a:lnTo>
                  <a:pt x="6366" y="1744"/>
                </a:lnTo>
                <a:lnTo>
                  <a:pt x="6368" y="1740"/>
                </a:lnTo>
                <a:lnTo>
                  <a:pt x="6370" y="1736"/>
                </a:lnTo>
                <a:lnTo>
                  <a:pt x="6372" y="1736"/>
                </a:lnTo>
                <a:lnTo>
                  <a:pt x="6376" y="1738"/>
                </a:lnTo>
                <a:lnTo>
                  <a:pt x="6384" y="1742"/>
                </a:lnTo>
                <a:lnTo>
                  <a:pt x="6388" y="1742"/>
                </a:lnTo>
                <a:lnTo>
                  <a:pt x="6394" y="1742"/>
                </a:lnTo>
                <a:lnTo>
                  <a:pt x="6404" y="1742"/>
                </a:lnTo>
                <a:lnTo>
                  <a:pt x="6410" y="1742"/>
                </a:lnTo>
                <a:lnTo>
                  <a:pt x="6408" y="1744"/>
                </a:lnTo>
                <a:lnTo>
                  <a:pt x="6400" y="1746"/>
                </a:lnTo>
                <a:lnTo>
                  <a:pt x="6394" y="1748"/>
                </a:lnTo>
                <a:lnTo>
                  <a:pt x="6392" y="1752"/>
                </a:lnTo>
                <a:lnTo>
                  <a:pt x="6392" y="1754"/>
                </a:lnTo>
                <a:lnTo>
                  <a:pt x="6392" y="1756"/>
                </a:lnTo>
                <a:lnTo>
                  <a:pt x="6392" y="1758"/>
                </a:lnTo>
                <a:lnTo>
                  <a:pt x="6384" y="1750"/>
                </a:lnTo>
                <a:lnTo>
                  <a:pt x="6378" y="1746"/>
                </a:lnTo>
                <a:lnTo>
                  <a:pt x="6374" y="1744"/>
                </a:lnTo>
                <a:lnTo>
                  <a:pt x="6372" y="1746"/>
                </a:lnTo>
                <a:lnTo>
                  <a:pt x="6370" y="1748"/>
                </a:lnTo>
                <a:lnTo>
                  <a:pt x="6366" y="1750"/>
                </a:lnTo>
                <a:lnTo>
                  <a:pt x="6364" y="1752"/>
                </a:lnTo>
                <a:lnTo>
                  <a:pt x="6360" y="1750"/>
                </a:lnTo>
                <a:lnTo>
                  <a:pt x="6356" y="1748"/>
                </a:lnTo>
                <a:lnTo>
                  <a:pt x="6350" y="1748"/>
                </a:lnTo>
                <a:lnTo>
                  <a:pt x="6340" y="1750"/>
                </a:lnTo>
                <a:lnTo>
                  <a:pt x="6330" y="1754"/>
                </a:lnTo>
                <a:lnTo>
                  <a:pt x="6324" y="1754"/>
                </a:lnTo>
                <a:lnTo>
                  <a:pt x="6320" y="1754"/>
                </a:lnTo>
                <a:lnTo>
                  <a:pt x="6310" y="1752"/>
                </a:lnTo>
                <a:lnTo>
                  <a:pt x="6310" y="1754"/>
                </a:lnTo>
                <a:lnTo>
                  <a:pt x="6310" y="1760"/>
                </a:lnTo>
                <a:lnTo>
                  <a:pt x="6310" y="1764"/>
                </a:lnTo>
                <a:lnTo>
                  <a:pt x="6312" y="1764"/>
                </a:lnTo>
                <a:lnTo>
                  <a:pt x="6316" y="1766"/>
                </a:lnTo>
                <a:lnTo>
                  <a:pt x="6320" y="1766"/>
                </a:lnTo>
                <a:lnTo>
                  <a:pt x="6322" y="1768"/>
                </a:lnTo>
                <a:lnTo>
                  <a:pt x="6322" y="1770"/>
                </a:lnTo>
                <a:lnTo>
                  <a:pt x="6322" y="1774"/>
                </a:lnTo>
                <a:lnTo>
                  <a:pt x="6320" y="1774"/>
                </a:lnTo>
                <a:lnTo>
                  <a:pt x="6314" y="1772"/>
                </a:lnTo>
                <a:lnTo>
                  <a:pt x="6310" y="1770"/>
                </a:lnTo>
                <a:lnTo>
                  <a:pt x="6308" y="1772"/>
                </a:lnTo>
                <a:lnTo>
                  <a:pt x="6310" y="1774"/>
                </a:lnTo>
                <a:lnTo>
                  <a:pt x="6312" y="1778"/>
                </a:lnTo>
                <a:lnTo>
                  <a:pt x="6314" y="1780"/>
                </a:lnTo>
                <a:lnTo>
                  <a:pt x="6318" y="1780"/>
                </a:lnTo>
                <a:lnTo>
                  <a:pt x="6322" y="1780"/>
                </a:lnTo>
                <a:lnTo>
                  <a:pt x="6324" y="1782"/>
                </a:lnTo>
                <a:lnTo>
                  <a:pt x="6324" y="1786"/>
                </a:lnTo>
                <a:lnTo>
                  <a:pt x="6322" y="1790"/>
                </a:lnTo>
                <a:lnTo>
                  <a:pt x="6320" y="1792"/>
                </a:lnTo>
                <a:lnTo>
                  <a:pt x="6314" y="1796"/>
                </a:lnTo>
                <a:lnTo>
                  <a:pt x="6310" y="1798"/>
                </a:lnTo>
                <a:lnTo>
                  <a:pt x="6320" y="1808"/>
                </a:lnTo>
                <a:lnTo>
                  <a:pt x="6324" y="1810"/>
                </a:lnTo>
                <a:lnTo>
                  <a:pt x="6328" y="1806"/>
                </a:lnTo>
                <a:lnTo>
                  <a:pt x="6330" y="1806"/>
                </a:lnTo>
                <a:lnTo>
                  <a:pt x="6332" y="1808"/>
                </a:lnTo>
                <a:lnTo>
                  <a:pt x="6334" y="1810"/>
                </a:lnTo>
                <a:lnTo>
                  <a:pt x="6336" y="1810"/>
                </a:lnTo>
                <a:lnTo>
                  <a:pt x="6338" y="1808"/>
                </a:lnTo>
                <a:lnTo>
                  <a:pt x="6338" y="1814"/>
                </a:lnTo>
                <a:lnTo>
                  <a:pt x="6338" y="1818"/>
                </a:lnTo>
                <a:lnTo>
                  <a:pt x="6338" y="1820"/>
                </a:lnTo>
                <a:lnTo>
                  <a:pt x="6340" y="1820"/>
                </a:lnTo>
                <a:lnTo>
                  <a:pt x="6342" y="1818"/>
                </a:lnTo>
                <a:lnTo>
                  <a:pt x="6344" y="1816"/>
                </a:lnTo>
                <a:lnTo>
                  <a:pt x="6344" y="1812"/>
                </a:lnTo>
                <a:lnTo>
                  <a:pt x="6346" y="1806"/>
                </a:lnTo>
                <a:lnTo>
                  <a:pt x="6348" y="1804"/>
                </a:lnTo>
                <a:lnTo>
                  <a:pt x="6350" y="1802"/>
                </a:lnTo>
                <a:lnTo>
                  <a:pt x="6352" y="1804"/>
                </a:lnTo>
                <a:lnTo>
                  <a:pt x="6354" y="1806"/>
                </a:lnTo>
                <a:lnTo>
                  <a:pt x="6350" y="1812"/>
                </a:lnTo>
                <a:lnTo>
                  <a:pt x="6346" y="1820"/>
                </a:lnTo>
                <a:lnTo>
                  <a:pt x="6338" y="1826"/>
                </a:lnTo>
                <a:lnTo>
                  <a:pt x="6336" y="1828"/>
                </a:lnTo>
                <a:lnTo>
                  <a:pt x="6334" y="1828"/>
                </a:lnTo>
                <a:lnTo>
                  <a:pt x="6338" y="1832"/>
                </a:lnTo>
                <a:lnTo>
                  <a:pt x="6342" y="1834"/>
                </a:lnTo>
                <a:lnTo>
                  <a:pt x="6342" y="1836"/>
                </a:lnTo>
                <a:lnTo>
                  <a:pt x="6340" y="1838"/>
                </a:lnTo>
                <a:lnTo>
                  <a:pt x="6336" y="1840"/>
                </a:lnTo>
                <a:lnTo>
                  <a:pt x="6334" y="1840"/>
                </a:lnTo>
                <a:lnTo>
                  <a:pt x="6332" y="1840"/>
                </a:lnTo>
                <a:lnTo>
                  <a:pt x="6328" y="1838"/>
                </a:lnTo>
                <a:lnTo>
                  <a:pt x="6320" y="1844"/>
                </a:lnTo>
                <a:lnTo>
                  <a:pt x="6318" y="1848"/>
                </a:lnTo>
                <a:lnTo>
                  <a:pt x="6316" y="1852"/>
                </a:lnTo>
                <a:lnTo>
                  <a:pt x="6316" y="1858"/>
                </a:lnTo>
                <a:lnTo>
                  <a:pt x="6318" y="1862"/>
                </a:lnTo>
                <a:lnTo>
                  <a:pt x="6324" y="1866"/>
                </a:lnTo>
                <a:lnTo>
                  <a:pt x="6328" y="1866"/>
                </a:lnTo>
                <a:lnTo>
                  <a:pt x="6330" y="1864"/>
                </a:lnTo>
                <a:lnTo>
                  <a:pt x="6330" y="1862"/>
                </a:lnTo>
                <a:lnTo>
                  <a:pt x="6332" y="1862"/>
                </a:lnTo>
                <a:lnTo>
                  <a:pt x="6336" y="1864"/>
                </a:lnTo>
                <a:lnTo>
                  <a:pt x="6338" y="1864"/>
                </a:lnTo>
                <a:lnTo>
                  <a:pt x="6340" y="1862"/>
                </a:lnTo>
                <a:lnTo>
                  <a:pt x="6342" y="1858"/>
                </a:lnTo>
                <a:lnTo>
                  <a:pt x="6344" y="1858"/>
                </a:lnTo>
                <a:lnTo>
                  <a:pt x="6348" y="1858"/>
                </a:lnTo>
                <a:lnTo>
                  <a:pt x="6350" y="1862"/>
                </a:lnTo>
                <a:lnTo>
                  <a:pt x="6348" y="1864"/>
                </a:lnTo>
                <a:lnTo>
                  <a:pt x="6346" y="1866"/>
                </a:lnTo>
                <a:lnTo>
                  <a:pt x="6344" y="1868"/>
                </a:lnTo>
                <a:lnTo>
                  <a:pt x="6346" y="1870"/>
                </a:lnTo>
                <a:lnTo>
                  <a:pt x="6348" y="1872"/>
                </a:lnTo>
                <a:lnTo>
                  <a:pt x="6346" y="1876"/>
                </a:lnTo>
                <a:lnTo>
                  <a:pt x="6344" y="1878"/>
                </a:lnTo>
                <a:lnTo>
                  <a:pt x="6346" y="1882"/>
                </a:lnTo>
                <a:lnTo>
                  <a:pt x="6348" y="1884"/>
                </a:lnTo>
                <a:lnTo>
                  <a:pt x="6346" y="1886"/>
                </a:lnTo>
                <a:lnTo>
                  <a:pt x="6342" y="1888"/>
                </a:lnTo>
                <a:lnTo>
                  <a:pt x="6338" y="1890"/>
                </a:lnTo>
                <a:lnTo>
                  <a:pt x="6336" y="1888"/>
                </a:lnTo>
                <a:lnTo>
                  <a:pt x="6332" y="1884"/>
                </a:lnTo>
                <a:lnTo>
                  <a:pt x="6330" y="1884"/>
                </a:lnTo>
                <a:lnTo>
                  <a:pt x="6328" y="1892"/>
                </a:lnTo>
                <a:lnTo>
                  <a:pt x="6326" y="1904"/>
                </a:lnTo>
                <a:lnTo>
                  <a:pt x="6330" y="1910"/>
                </a:lnTo>
                <a:lnTo>
                  <a:pt x="6338" y="1916"/>
                </a:lnTo>
                <a:lnTo>
                  <a:pt x="6342" y="1918"/>
                </a:lnTo>
                <a:lnTo>
                  <a:pt x="6346" y="1918"/>
                </a:lnTo>
                <a:lnTo>
                  <a:pt x="6348" y="1920"/>
                </a:lnTo>
                <a:lnTo>
                  <a:pt x="6352" y="1926"/>
                </a:lnTo>
                <a:lnTo>
                  <a:pt x="6358" y="1928"/>
                </a:lnTo>
                <a:lnTo>
                  <a:pt x="6372" y="1934"/>
                </a:lnTo>
                <a:lnTo>
                  <a:pt x="6374" y="1936"/>
                </a:lnTo>
                <a:lnTo>
                  <a:pt x="6374" y="1938"/>
                </a:lnTo>
                <a:lnTo>
                  <a:pt x="6372" y="1940"/>
                </a:lnTo>
                <a:lnTo>
                  <a:pt x="6372" y="1942"/>
                </a:lnTo>
                <a:lnTo>
                  <a:pt x="6374" y="1944"/>
                </a:lnTo>
                <a:lnTo>
                  <a:pt x="6376" y="1946"/>
                </a:lnTo>
                <a:lnTo>
                  <a:pt x="6378" y="1944"/>
                </a:lnTo>
                <a:lnTo>
                  <a:pt x="6380" y="1942"/>
                </a:lnTo>
                <a:lnTo>
                  <a:pt x="6384" y="1944"/>
                </a:lnTo>
                <a:lnTo>
                  <a:pt x="6390" y="1946"/>
                </a:lnTo>
                <a:lnTo>
                  <a:pt x="6390" y="1948"/>
                </a:lnTo>
                <a:lnTo>
                  <a:pt x="6390" y="1950"/>
                </a:lnTo>
                <a:lnTo>
                  <a:pt x="6394" y="1948"/>
                </a:lnTo>
                <a:lnTo>
                  <a:pt x="6404" y="1946"/>
                </a:lnTo>
                <a:lnTo>
                  <a:pt x="6418" y="1944"/>
                </a:lnTo>
                <a:lnTo>
                  <a:pt x="6430" y="1942"/>
                </a:lnTo>
                <a:lnTo>
                  <a:pt x="6436" y="1940"/>
                </a:lnTo>
                <a:lnTo>
                  <a:pt x="6440" y="1938"/>
                </a:lnTo>
                <a:lnTo>
                  <a:pt x="6444" y="1934"/>
                </a:lnTo>
                <a:lnTo>
                  <a:pt x="6452" y="1930"/>
                </a:lnTo>
                <a:lnTo>
                  <a:pt x="6458" y="1926"/>
                </a:lnTo>
                <a:lnTo>
                  <a:pt x="6464" y="1918"/>
                </a:lnTo>
                <a:lnTo>
                  <a:pt x="6466" y="1914"/>
                </a:lnTo>
                <a:lnTo>
                  <a:pt x="6470" y="1912"/>
                </a:lnTo>
                <a:lnTo>
                  <a:pt x="6474" y="1910"/>
                </a:lnTo>
                <a:lnTo>
                  <a:pt x="6478" y="1910"/>
                </a:lnTo>
                <a:lnTo>
                  <a:pt x="6478" y="1906"/>
                </a:lnTo>
                <a:lnTo>
                  <a:pt x="6478" y="1904"/>
                </a:lnTo>
                <a:lnTo>
                  <a:pt x="6480" y="1902"/>
                </a:lnTo>
                <a:lnTo>
                  <a:pt x="6484" y="1902"/>
                </a:lnTo>
                <a:lnTo>
                  <a:pt x="6488" y="1900"/>
                </a:lnTo>
                <a:lnTo>
                  <a:pt x="6488" y="1898"/>
                </a:lnTo>
                <a:lnTo>
                  <a:pt x="6486" y="1896"/>
                </a:lnTo>
                <a:lnTo>
                  <a:pt x="6482" y="1894"/>
                </a:lnTo>
                <a:lnTo>
                  <a:pt x="6482" y="1892"/>
                </a:lnTo>
                <a:lnTo>
                  <a:pt x="6488" y="1892"/>
                </a:lnTo>
                <a:lnTo>
                  <a:pt x="6494" y="1890"/>
                </a:lnTo>
                <a:lnTo>
                  <a:pt x="6496" y="1888"/>
                </a:lnTo>
                <a:lnTo>
                  <a:pt x="6496" y="1884"/>
                </a:lnTo>
                <a:lnTo>
                  <a:pt x="6498" y="1880"/>
                </a:lnTo>
                <a:lnTo>
                  <a:pt x="6500" y="1882"/>
                </a:lnTo>
                <a:lnTo>
                  <a:pt x="6504" y="1886"/>
                </a:lnTo>
                <a:lnTo>
                  <a:pt x="6506" y="1886"/>
                </a:lnTo>
                <a:lnTo>
                  <a:pt x="6508" y="1886"/>
                </a:lnTo>
                <a:lnTo>
                  <a:pt x="6514" y="1884"/>
                </a:lnTo>
                <a:lnTo>
                  <a:pt x="6518" y="1884"/>
                </a:lnTo>
                <a:lnTo>
                  <a:pt x="6522" y="1882"/>
                </a:lnTo>
                <a:lnTo>
                  <a:pt x="6522" y="1876"/>
                </a:lnTo>
                <a:lnTo>
                  <a:pt x="6524" y="1872"/>
                </a:lnTo>
                <a:lnTo>
                  <a:pt x="6524" y="1870"/>
                </a:lnTo>
                <a:lnTo>
                  <a:pt x="6528" y="1866"/>
                </a:lnTo>
                <a:lnTo>
                  <a:pt x="6530" y="1866"/>
                </a:lnTo>
                <a:lnTo>
                  <a:pt x="6530" y="1864"/>
                </a:lnTo>
                <a:lnTo>
                  <a:pt x="6528" y="1858"/>
                </a:lnTo>
                <a:lnTo>
                  <a:pt x="6524" y="1854"/>
                </a:lnTo>
                <a:lnTo>
                  <a:pt x="6522" y="1848"/>
                </a:lnTo>
                <a:lnTo>
                  <a:pt x="6524" y="1846"/>
                </a:lnTo>
                <a:lnTo>
                  <a:pt x="6528" y="1848"/>
                </a:lnTo>
                <a:lnTo>
                  <a:pt x="6530" y="1850"/>
                </a:lnTo>
                <a:lnTo>
                  <a:pt x="6532" y="1850"/>
                </a:lnTo>
                <a:lnTo>
                  <a:pt x="6534" y="1848"/>
                </a:lnTo>
                <a:lnTo>
                  <a:pt x="6536" y="1846"/>
                </a:lnTo>
                <a:lnTo>
                  <a:pt x="6536" y="1848"/>
                </a:lnTo>
                <a:lnTo>
                  <a:pt x="6536" y="1852"/>
                </a:lnTo>
                <a:lnTo>
                  <a:pt x="6534" y="1854"/>
                </a:lnTo>
                <a:lnTo>
                  <a:pt x="6534" y="1856"/>
                </a:lnTo>
                <a:lnTo>
                  <a:pt x="6536" y="1860"/>
                </a:lnTo>
                <a:lnTo>
                  <a:pt x="6540" y="1864"/>
                </a:lnTo>
                <a:lnTo>
                  <a:pt x="6540" y="1870"/>
                </a:lnTo>
                <a:lnTo>
                  <a:pt x="6540" y="1872"/>
                </a:lnTo>
                <a:lnTo>
                  <a:pt x="6546" y="1874"/>
                </a:lnTo>
                <a:lnTo>
                  <a:pt x="6550" y="1874"/>
                </a:lnTo>
                <a:lnTo>
                  <a:pt x="6554" y="1876"/>
                </a:lnTo>
                <a:lnTo>
                  <a:pt x="6560" y="1878"/>
                </a:lnTo>
                <a:lnTo>
                  <a:pt x="6558" y="1880"/>
                </a:lnTo>
                <a:lnTo>
                  <a:pt x="6558" y="1884"/>
                </a:lnTo>
                <a:lnTo>
                  <a:pt x="6556" y="1888"/>
                </a:lnTo>
                <a:lnTo>
                  <a:pt x="6558" y="1894"/>
                </a:lnTo>
                <a:lnTo>
                  <a:pt x="6560" y="1902"/>
                </a:lnTo>
                <a:lnTo>
                  <a:pt x="6560" y="1910"/>
                </a:lnTo>
                <a:lnTo>
                  <a:pt x="6560" y="1920"/>
                </a:lnTo>
                <a:lnTo>
                  <a:pt x="6560" y="1924"/>
                </a:lnTo>
                <a:lnTo>
                  <a:pt x="6564" y="1930"/>
                </a:lnTo>
                <a:lnTo>
                  <a:pt x="6566" y="1932"/>
                </a:lnTo>
                <a:lnTo>
                  <a:pt x="6570" y="1934"/>
                </a:lnTo>
                <a:lnTo>
                  <a:pt x="6576" y="1930"/>
                </a:lnTo>
                <a:lnTo>
                  <a:pt x="6580" y="1928"/>
                </a:lnTo>
                <a:lnTo>
                  <a:pt x="6582" y="1928"/>
                </a:lnTo>
                <a:lnTo>
                  <a:pt x="6584" y="1932"/>
                </a:lnTo>
                <a:lnTo>
                  <a:pt x="6586" y="1936"/>
                </a:lnTo>
                <a:lnTo>
                  <a:pt x="6586" y="1940"/>
                </a:lnTo>
                <a:lnTo>
                  <a:pt x="6584" y="1946"/>
                </a:lnTo>
                <a:lnTo>
                  <a:pt x="6582" y="1954"/>
                </a:lnTo>
                <a:lnTo>
                  <a:pt x="6582" y="1960"/>
                </a:lnTo>
                <a:lnTo>
                  <a:pt x="6584" y="1968"/>
                </a:lnTo>
                <a:lnTo>
                  <a:pt x="6592" y="1988"/>
                </a:lnTo>
                <a:lnTo>
                  <a:pt x="6602" y="2010"/>
                </a:lnTo>
                <a:lnTo>
                  <a:pt x="6612" y="2028"/>
                </a:lnTo>
                <a:lnTo>
                  <a:pt x="6618" y="2032"/>
                </a:lnTo>
                <a:lnTo>
                  <a:pt x="6622" y="2034"/>
                </a:lnTo>
                <a:lnTo>
                  <a:pt x="6628" y="2034"/>
                </a:lnTo>
                <a:lnTo>
                  <a:pt x="6628" y="2036"/>
                </a:lnTo>
                <a:lnTo>
                  <a:pt x="6630" y="2038"/>
                </a:lnTo>
                <a:lnTo>
                  <a:pt x="6626" y="2042"/>
                </a:lnTo>
                <a:lnTo>
                  <a:pt x="6620" y="2046"/>
                </a:lnTo>
                <a:lnTo>
                  <a:pt x="6618" y="2048"/>
                </a:lnTo>
                <a:lnTo>
                  <a:pt x="6618" y="2050"/>
                </a:lnTo>
                <a:lnTo>
                  <a:pt x="6620" y="2056"/>
                </a:lnTo>
                <a:lnTo>
                  <a:pt x="6622" y="2060"/>
                </a:lnTo>
                <a:lnTo>
                  <a:pt x="6616" y="2058"/>
                </a:lnTo>
                <a:lnTo>
                  <a:pt x="6610" y="2056"/>
                </a:lnTo>
                <a:lnTo>
                  <a:pt x="6610" y="2058"/>
                </a:lnTo>
                <a:lnTo>
                  <a:pt x="6618" y="2068"/>
                </a:lnTo>
                <a:lnTo>
                  <a:pt x="6624" y="2076"/>
                </a:lnTo>
                <a:lnTo>
                  <a:pt x="6628" y="2086"/>
                </a:lnTo>
                <a:lnTo>
                  <a:pt x="6630" y="2094"/>
                </a:lnTo>
                <a:lnTo>
                  <a:pt x="6630" y="2098"/>
                </a:lnTo>
                <a:lnTo>
                  <a:pt x="6628" y="2104"/>
                </a:lnTo>
                <a:lnTo>
                  <a:pt x="6626" y="2110"/>
                </a:lnTo>
                <a:lnTo>
                  <a:pt x="6626" y="2114"/>
                </a:lnTo>
                <a:lnTo>
                  <a:pt x="6632" y="2116"/>
                </a:lnTo>
                <a:lnTo>
                  <a:pt x="6638" y="2114"/>
                </a:lnTo>
                <a:lnTo>
                  <a:pt x="6656" y="2112"/>
                </a:lnTo>
                <a:lnTo>
                  <a:pt x="6666" y="2112"/>
                </a:lnTo>
                <a:lnTo>
                  <a:pt x="6674" y="2112"/>
                </a:lnTo>
                <a:lnTo>
                  <a:pt x="6680" y="2110"/>
                </a:lnTo>
                <a:lnTo>
                  <a:pt x="6682" y="2106"/>
                </a:lnTo>
                <a:lnTo>
                  <a:pt x="6684" y="2092"/>
                </a:lnTo>
                <a:lnTo>
                  <a:pt x="6684" y="2084"/>
                </a:lnTo>
                <a:lnTo>
                  <a:pt x="6686" y="2078"/>
                </a:lnTo>
                <a:lnTo>
                  <a:pt x="6690" y="2074"/>
                </a:lnTo>
                <a:lnTo>
                  <a:pt x="6694" y="2074"/>
                </a:lnTo>
                <a:lnTo>
                  <a:pt x="6702" y="2074"/>
                </a:lnTo>
                <a:lnTo>
                  <a:pt x="6702" y="2070"/>
                </a:lnTo>
                <a:lnTo>
                  <a:pt x="6702" y="2068"/>
                </a:lnTo>
                <a:lnTo>
                  <a:pt x="6704" y="2066"/>
                </a:lnTo>
                <a:lnTo>
                  <a:pt x="6710" y="2064"/>
                </a:lnTo>
                <a:lnTo>
                  <a:pt x="6718" y="2064"/>
                </a:lnTo>
                <a:lnTo>
                  <a:pt x="6728" y="2062"/>
                </a:lnTo>
                <a:lnTo>
                  <a:pt x="6734" y="2064"/>
                </a:lnTo>
                <a:lnTo>
                  <a:pt x="6744" y="2068"/>
                </a:lnTo>
                <a:lnTo>
                  <a:pt x="6746" y="2068"/>
                </a:lnTo>
                <a:lnTo>
                  <a:pt x="6748" y="2066"/>
                </a:lnTo>
                <a:lnTo>
                  <a:pt x="6754" y="2054"/>
                </a:lnTo>
                <a:lnTo>
                  <a:pt x="6760" y="2038"/>
                </a:lnTo>
                <a:lnTo>
                  <a:pt x="6766" y="2026"/>
                </a:lnTo>
                <a:lnTo>
                  <a:pt x="6770" y="2018"/>
                </a:lnTo>
                <a:lnTo>
                  <a:pt x="6772" y="2010"/>
                </a:lnTo>
                <a:lnTo>
                  <a:pt x="6772" y="2002"/>
                </a:lnTo>
                <a:lnTo>
                  <a:pt x="6774" y="1992"/>
                </a:lnTo>
                <a:lnTo>
                  <a:pt x="6776" y="1984"/>
                </a:lnTo>
                <a:lnTo>
                  <a:pt x="6776" y="1976"/>
                </a:lnTo>
                <a:lnTo>
                  <a:pt x="6776" y="1972"/>
                </a:lnTo>
                <a:lnTo>
                  <a:pt x="6776" y="1968"/>
                </a:lnTo>
                <a:lnTo>
                  <a:pt x="6780" y="1962"/>
                </a:lnTo>
                <a:lnTo>
                  <a:pt x="6782" y="1956"/>
                </a:lnTo>
                <a:lnTo>
                  <a:pt x="6782" y="1952"/>
                </a:lnTo>
                <a:lnTo>
                  <a:pt x="6782" y="1948"/>
                </a:lnTo>
                <a:lnTo>
                  <a:pt x="6780" y="1944"/>
                </a:lnTo>
                <a:lnTo>
                  <a:pt x="6782" y="1940"/>
                </a:lnTo>
                <a:lnTo>
                  <a:pt x="6784" y="1934"/>
                </a:lnTo>
                <a:lnTo>
                  <a:pt x="6782" y="1928"/>
                </a:lnTo>
                <a:lnTo>
                  <a:pt x="6780" y="1924"/>
                </a:lnTo>
                <a:lnTo>
                  <a:pt x="6780" y="1922"/>
                </a:lnTo>
                <a:lnTo>
                  <a:pt x="6782" y="1920"/>
                </a:lnTo>
                <a:lnTo>
                  <a:pt x="6786" y="1920"/>
                </a:lnTo>
                <a:lnTo>
                  <a:pt x="6786" y="1918"/>
                </a:lnTo>
                <a:lnTo>
                  <a:pt x="6784" y="1916"/>
                </a:lnTo>
                <a:lnTo>
                  <a:pt x="6784" y="1912"/>
                </a:lnTo>
                <a:lnTo>
                  <a:pt x="6786" y="1910"/>
                </a:lnTo>
                <a:lnTo>
                  <a:pt x="6796" y="1906"/>
                </a:lnTo>
                <a:lnTo>
                  <a:pt x="6810" y="1900"/>
                </a:lnTo>
                <a:lnTo>
                  <a:pt x="6814" y="1896"/>
                </a:lnTo>
                <a:lnTo>
                  <a:pt x="6816" y="1892"/>
                </a:lnTo>
                <a:lnTo>
                  <a:pt x="6818" y="1888"/>
                </a:lnTo>
                <a:lnTo>
                  <a:pt x="6820" y="1886"/>
                </a:lnTo>
                <a:lnTo>
                  <a:pt x="6822" y="1888"/>
                </a:lnTo>
                <a:lnTo>
                  <a:pt x="6826" y="1892"/>
                </a:lnTo>
                <a:lnTo>
                  <a:pt x="6828" y="1892"/>
                </a:lnTo>
                <a:lnTo>
                  <a:pt x="6830" y="1890"/>
                </a:lnTo>
                <a:lnTo>
                  <a:pt x="6836" y="1882"/>
                </a:lnTo>
                <a:lnTo>
                  <a:pt x="6842" y="1880"/>
                </a:lnTo>
                <a:lnTo>
                  <a:pt x="6848" y="1876"/>
                </a:lnTo>
                <a:lnTo>
                  <a:pt x="6848" y="1874"/>
                </a:lnTo>
                <a:lnTo>
                  <a:pt x="6848" y="1872"/>
                </a:lnTo>
                <a:lnTo>
                  <a:pt x="6850" y="1872"/>
                </a:lnTo>
                <a:lnTo>
                  <a:pt x="6854" y="1870"/>
                </a:lnTo>
                <a:lnTo>
                  <a:pt x="6856" y="1868"/>
                </a:lnTo>
                <a:lnTo>
                  <a:pt x="6858" y="1866"/>
                </a:lnTo>
                <a:lnTo>
                  <a:pt x="6856" y="1864"/>
                </a:lnTo>
                <a:lnTo>
                  <a:pt x="6854" y="1858"/>
                </a:lnTo>
                <a:lnTo>
                  <a:pt x="6852" y="1856"/>
                </a:lnTo>
                <a:lnTo>
                  <a:pt x="6848" y="1858"/>
                </a:lnTo>
                <a:lnTo>
                  <a:pt x="6836" y="1864"/>
                </a:lnTo>
                <a:lnTo>
                  <a:pt x="6828" y="1866"/>
                </a:lnTo>
                <a:lnTo>
                  <a:pt x="6820" y="1868"/>
                </a:lnTo>
                <a:lnTo>
                  <a:pt x="6812" y="1866"/>
                </a:lnTo>
                <a:lnTo>
                  <a:pt x="6806" y="1862"/>
                </a:lnTo>
                <a:lnTo>
                  <a:pt x="6798" y="1858"/>
                </a:lnTo>
                <a:lnTo>
                  <a:pt x="6788" y="1856"/>
                </a:lnTo>
                <a:lnTo>
                  <a:pt x="6778" y="1854"/>
                </a:lnTo>
                <a:lnTo>
                  <a:pt x="6770" y="1856"/>
                </a:lnTo>
                <a:lnTo>
                  <a:pt x="6762" y="1856"/>
                </a:lnTo>
                <a:lnTo>
                  <a:pt x="6768" y="1852"/>
                </a:lnTo>
                <a:lnTo>
                  <a:pt x="6776" y="1848"/>
                </a:lnTo>
                <a:lnTo>
                  <a:pt x="6782" y="1846"/>
                </a:lnTo>
                <a:lnTo>
                  <a:pt x="6794" y="1848"/>
                </a:lnTo>
                <a:lnTo>
                  <a:pt x="6802" y="1850"/>
                </a:lnTo>
                <a:lnTo>
                  <a:pt x="6806" y="1850"/>
                </a:lnTo>
                <a:lnTo>
                  <a:pt x="6808" y="1850"/>
                </a:lnTo>
                <a:lnTo>
                  <a:pt x="6810" y="1848"/>
                </a:lnTo>
                <a:lnTo>
                  <a:pt x="6814" y="1850"/>
                </a:lnTo>
                <a:lnTo>
                  <a:pt x="6820" y="1856"/>
                </a:lnTo>
                <a:lnTo>
                  <a:pt x="6826" y="1860"/>
                </a:lnTo>
                <a:lnTo>
                  <a:pt x="6830" y="1862"/>
                </a:lnTo>
                <a:lnTo>
                  <a:pt x="6834" y="1860"/>
                </a:lnTo>
                <a:lnTo>
                  <a:pt x="6862" y="1844"/>
                </a:lnTo>
                <a:lnTo>
                  <a:pt x="6874" y="1836"/>
                </a:lnTo>
                <a:lnTo>
                  <a:pt x="6876" y="1832"/>
                </a:lnTo>
                <a:lnTo>
                  <a:pt x="6876" y="1828"/>
                </a:lnTo>
                <a:lnTo>
                  <a:pt x="6868" y="1818"/>
                </a:lnTo>
                <a:lnTo>
                  <a:pt x="6862" y="1814"/>
                </a:lnTo>
                <a:lnTo>
                  <a:pt x="6856" y="1812"/>
                </a:lnTo>
                <a:lnTo>
                  <a:pt x="6852" y="1812"/>
                </a:lnTo>
                <a:lnTo>
                  <a:pt x="6852" y="1806"/>
                </a:lnTo>
                <a:lnTo>
                  <a:pt x="6854" y="1802"/>
                </a:lnTo>
                <a:lnTo>
                  <a:pt x="6852" y="1800"/>
                </a:lnTo>
                <a:lnTo>
                  <a:pt x="6850" y="1798"/>
                </a:lnTo>
                <a:lnTo>
                  <a:pt x="6842" y="1794"/>
                </a:lnTo>
                <a:lnTo>
                  <a:pt x="6838" y="1788"/>
                </a:lnTo>
                <a:lnTo>
                  <a:pt x="6832" y="1784"/>
                </a:lnTo>
                <a:lnTo>
                  <a:pt x="6828" y="1784"/>
                </a:lnTo>
                <a:lnTo>
                  <a:pt x="6824" y="1784"/>
                </a:lnTo>
                <a:lnTo>
                  <a:pt x="6818" y="1786"/>
                </a:lnTo>
                <a:lnTo>
                  <a:pt x="6818" y="1782"/>
                </a:lnTo>
                <a:lnTo>
                  <a:pt x="6816" y="1780"/>
                </a:lnTo>
                <a:lnTo>
                  <a:pt x="6816" y="1778"/>
                </a:lnTo>
                <a:lnTo>
                  <a:pt x="6812" y="1778"/>
                </a:lnTo>
                <a:lnTo>
                  <a:pt x="6808" y="1778"/>
                </a:lnTo>
                <a:lnTo>
                  <a:pt x="6806" y="1776"/>
                </a:lnTo>
                <a:lnTo>
                  <a:pt x="6804" y="1768"/>
                </a:lnTo>
                <a:lnTo>
                  <a:pt x="6800" y="1758"/>
                </a:lnTo>
                <a:lnTo>
                  <a:pt x="6800" y="1746"/>
                </a:lnTo>
                <a:lnTo>
                  <a:pt x="6800" y="1734"/>
                </a:lnTo>
                <a:lnTo>
                  <a:pt x="6800" y="1722"/>
                </a:lnTo>
                <a:lnTo>
                  <a:pt x="6804" y="1716"/>
                </a:lnTo>
                <a:lnTo>
                  <a:pt x="6806" y="1714"/>
                </a:lnTo>
                <a:lnTo>
                  <a:pt x="6808" y="1712"/>
                </a:lnTo>
                <a:lnTo>
                  <a:pt x="6812" y="1712"/>
                </a:lnTo>
                <a:lnTo>
                  <a:pt x="6812" y="1710"/>
                </a:lnTo>
                <a:lnTo>
                  <a:pt x="6812" y="1702"/>
                </a:lnTo>
                <a:lnTo>
                  <a:pt x="6810" y="1692"/>
                </a:lnTo>
                <a:lnTo>
                  <a:pt x="6810" y="1686"/>
                </a:lnTo>
                <a:lnTo>
                  <a:pt x="6814" y="1678"/>
                </a:lnTo>
                <a:lnTo>
                  <a:pt x="6816" y="1672"/>
                </a:lnTo>
                <a:lnTo>
                  <a:pt x="6816" y="1670"/>
                </a:lnTo>
                <a:lnTo>
                  <a:pt x="6816" y="1668"/>
                </a:lnTo>
                <a:lnTo>
                  <a:pt x="6812" y="1668"/>
                </a:lnTo>
                <a:lnTo>
                  <a:pt x="6808" y="1668"/>
                </a:lnTo>
                <a:lnTo>
                  <a:pt x="6806" y="1664"/>
                </a:lnTo>
                <a:lnTo>
                  <a:pt x="6806" y="1660"/>
                </a:lnTo>
                <a:lnTo>
                  <a:pt x="6806" y="1654"/>
                </a:lnTo>
                <a:lnTo>
                  <a:pt x="6810" y="1656"/>
                </a:lnTo>
                <a:lnTo>
                  <a:pt x="6814" y="1658"/>
                </a:lnTo>
                <a:lnTo>
                  <a:pt x="6820" y="1658"/>
                </a:lnTo>
                <a:lnTo>
                  <a:pt x="6826" y="1656"/>
                </a:lnTo>
                <a:lnTo>
                  <a:pt x="6832" y="1652"/>
                </a:lnTo>
                <a:lnTo>
                  <a:pt x="6834" y="1650"/>
                </a:lnTo>
                <a:lnTo>
                  <a:pt x="6832" y="1646"/>
                </a:lnTo>
                <a:lnTo>
                  <a:pt x="6830" y="1644"/>
                </a:lnTo>
                <a:lnTo>
                  <a:pt x="6828" y="1642"/>
                </a:lnTo>
                <a:lnTo>
                  <a:pt x="6826" y="1640"/>
                </a:lnTo>
                <a:lnTo>
                  <a:pt x="6830" y="1638"/>
                </a:lnTo>
                <a:lnTo>
                  <a:pt x="6836" y="1638"/>
                </a:lnTo>
                <a:lnTo>
                  <a:pt x="6844" y="1634"/>
                </a:lnTo>
                <a:lnTo>
                  <a:pt x="6850" y="1630"/>
                </a:lnTo>
                <a:lnTo>
                  <a:pt x="6854" y="1624"/>
                </a:lnTo>
                <a:lnTo>
                  <a:pt x="6856" y="1620"/>
                </a:lnTo>
                <a:lnTo>
                  <a:pt x="6862" y="1610"/>
                </a:lnTo>
                <a:lnTo>
                  <a:pt x="6866" y="1608"/>
                </a:lnTo>
                <a:lnTo>
                  <a:pt x="6870" y="1610"/>
                </a:lnTo>
                <a:lnTo>
                  <a:pt x="6874" y="1612"/>
                </a:lnTo>
                <a:lnTo>
                  <a:pt x="6878" y="1610"/>
                </a:lnTo>
                <a:lnTo>
                  <a:pt x="6880" y="1602"/>
                </a:lnTo>
                <a:lnTo>
                  <a:pt x="6884" y="1594"/>
                </a:lnTo>
                <a:lnTo>
                  <a:pt x="6888" y="1592"/>
                </a:lnTo>
                <a:lnTo>
                  <a:pt x="6892" y="1592"/>
                </a:lnTo>
                <a:lnTo>
                  <a:pt x="6898" y="1592"/>
                </a:lnTo>
                <a:lnTo>
                  <a:pt x="6902" y="1590"/>
                </a:lnTo>
                <a:lnTo>
                  <a:pt x="6906" y="1586"/>
                </a:lnTo>
                <a:lnTo>
                  <a:pt x="6910" y="1582"/>
                </a:lnTo>
                <a:lnTo>
                  <a:pt x="6912" y="1580"/>
                </a:lnTo>
                <a:lnTo>
                  <a:pt x="6916" y="1582"/>
                </a:lnTo>
                <a:lnTo>
                  <a:pt x="6920" y="1582"/>
                </a:lnTo>
                <a:lnTo>
                  <a:pt x="6922" y="1580"/>
                </a:lnTo>
                <a:lnTo>
                  <a:pt x="6926" y="1576"/>
                </a:lnTo>
                <a:lnTo>
                  <a:pt x="6928" y="1572"/>
                </a:lnTo>
                <a:lnTo>
                  <a:pt x="6930" y="1570"/>
                </a:lnTo>
                <a:lnTo>
                  <a:pt x="6934" y="1570"/>
                </a:lnTo>
                <a:lnTo>
                  <a:pt x="6938" y="1570"/>
                </a:lnTo>
                <a:lnTo>
                  <a:pt x="6942" y="1568"/>
                </a:lnTo>
                <a:lnTo>
                  <a:pt x="6946" y="1558"/>
                </a:lnTo>
                <a:lnTo>
                  <a:pt x="6954" y="1544"/>
                </a:lnTo>
                <a:lnTo>
                  <a:pt x="6960" y="1538"/>
                </a:lnTo>
                <a:lnTo>
                  <a:pt x="6968" y="1530"/>
                </a:lnTo>
                <a:lnTo>
                  <a:pt x="6974" y="1526"/>
                </a:lnTo>
                <a:lnTo>
                  <a:pt x="6976" y="1524"/>
                </a:lnTo>
                <a:lnTo>
                  <a:pt x="6976" y="1520"/>
                </a:lnTo>
                <a:lnTo>
                  <a:pt x="6974" y="1520"/>
                </a:lnTo>
                <a:lnTo>
                  <a:pt x="6968" y="1514"/>
                </a:lnTo>
                <a:lnTo>
                  <a:pt x="6964" y="1512"/>
                </a:lnTo>
                <a:lnTo>
                  <a:pt x="6962" y="1506"/>
                </a:lnTo>
                <a:lnTo>
                  <a:pt x="6960" y="1502"/>
                </a:lnTo>
                <a:lnTo>
                  <a:pt x="6962" y="1498"/>
                </a:lnTo>
                <a:lnTo>
                  <a:pt x="6966" y="1492"/>
                </a:lnTo>
                <a:lnTo>
                  <a:pt x="6972" y="1486"/>
                </a:lnTo>
                <a:lnTo>
                  <a:pt x="6974" y="1480"/>
                </a:lnTo>
                <a:lnTo>
                  <a:pt x="6976" y="1474"/>
                </a:lnTo>
                <a:lnTo>
                  <a:pt x="6978" y="1468"/>
                </a:lnTo>
                <a:lnTo>
                  <a:pt x="6980" y="1464"/>
                </a:lnTo>
                <a:lnTo>
                  <a:pt x="6982" y="1462"/>
                </a:lnTo>
                <a:lnTo>
                  <a:pt x="6986" y="1460"/>
                </a:lnTo>
                <a:lnTo>
                  <a:pt x="6992" y="1460"/>
                </a:lnTo>
                <a:lnTo>
                  <a:pt x="6994" y="1458"/>
                </a:lnTo>
                <a:lnTo>
                  <a:pt x="6994" y="1456"/>
                </a:lnTo>
                <a:lnTo>
                  <a:pt x="6998" y="1450"/>
                </a:lnTo>
                <a:lnTo>
                  <a:pt x="7004" y="1444"/>
                </a:lnTo>
                <a:lnTo>
                  <a:pt x="7022" y="1430"/>
                </a:lnTo>
                <a:lnTo>
                  <a:pt x="7026" y="1428"/>
                </a:lnTo>
                <a:lnTo>
                  <a:pt x="7028" y="1430"/>
                </a:lnTo>
                <a:lnTo>
                  <a:pt x="7030" y="1434"/>
                </a:lnTo>
                <a:lnTo>
                  <a:pt x="7032" y="1436"/>
                </a:lnTo>
                <a:lnTo>
                  <a:pt x="7034" y="1438"/>
                </a:lnTo>
                <a:lnTo>
                  <a:pt x="7038" y="1438"/>
                </a:lnTo>
                <a:lnTo>
                  <a:pt x="7042" y="1436"/>
                </a:lnTo>
                <a:lnTo>
                  <a:pt x="7048" y="1434"/>
                </a:lnTo>
                <a:lnTo>
                  <a:pt x="7054" y="1432"/>
                </a:lnTo>
                <a:lnTo>
                  <a:pt x="7062" y="1434"/>
                </a:lnTo>
                <a:lnTo>
                  <a:pt x="7072" y="1434"/>
                </a:lnTo>
                <a:lnTo>
                  <a:pt x="7076" y="1434"/>
                </a:lnTo>
                <a:lnTo>
                  <a:pt x="7082" y="1432"/>
                </a:lnTo>
                <a:lnTo>
                  <a:pt x="7092" y="1434"/>
                </a:lnTo>
                <a:lnTo>
                  <a:pt x="7098" y="1438"/>
                </a:lnTo>
                <a:lnTo>
                  <a:pt x="7102" y="1440"/>
                </a:lnTo>
                <a:lnTo>
                  <a:pt x="7112" y="1444"/>
                </a:lnTo>
                <a:lnTo>
                  <a:pt x="7122" y="1448"/>
                </a:lnTo>
                <a:lnTo>
                  <a:pt x="7126" y="1450"/>
                </a:lnTo>
                <a:lnTo>
                  <a:pt x="7126" y="1454"/>
                </a:lnTo>
                <a:lnTo>
                  <a:pt x="7126" y="1462"/>
                </a:lnTo>
                <a:lnTo>
                  <a:pt x="7124" y="1472"/>
                </a:lnTo>
                <a:lnTo>
                  <a:pt x="7124" y="1480"/>
                </a:lnTo>
                <a:lnTo>
                  <a:pt x="7126" y="1484"/>
                </a:lnTo>
                <a:lnTo>
                  <a:pt x="7130" y="1486"/>
                </a:lnTo>
                <a:lnTo>
                  <a:pt x="7130" y="1490"/>
                </a:lnTo>
                <a:lnTo>
                  <a:pt x="7128" y="1494"/>
                </a:lnTo>
                <a:lnTo>
                  <a:pt x="7124" y="1494"/>
                </a:lnTo>
                <a:lnTo>
                  <a:pt x="7118" y="1494"/>
                </a:lnTo>
                <a:lnTo>
                  <a:pt x="7106" y="1496"/>
                </a:lnTo>
                <a:lnTo>
                  <a:pt x="7100" y="1498"/>
                </a:lnTo>
                <a:lnTo>
                  <a:pt x="7096" y="1502"/>
                </a:lnTo>
                <a:lnTo>
                  <a:pt x="7090" y="1512"/>
                </a:lnTo>
                <a:lnTo>
                  <a:pt x="7082" y="1526"/>
                </a:lnTo>
                <a:lnTo>
                  <a:pt x="7076" y="1532"/>
                </a:lnTo>
                <a:lnTo>
                  <a:pt x="7066" y="1540"/>
                </a:lnTo>
                <a:lnTo>
                  <a:pt x="7058" y="1546"/>
                </a:lnTo>
                <a:lnTo>
                  <a:pt x="7052" y="1550"/>
                </a:lnTo>
                <a:lnTo>
                  <a:pt x="7050" y="1554"/>
                </a:lnTo>
                <a:lnTo>
                  <a:pt x="7050" y="1556"/>
                </a:lnTo>
                <a:lnTo>
                  <a:pt x="7050" y="1558"/>
                </a:lnTo>
                <a:lnTo>
                  <a:pt x="7044" y="1560"/>
                </a:lnTo>
                <a:lnTo>
                  <a:pt x="7038" y="1562"/>
                </a:lnTo>
                <a:lnTo>
                  <a:pt x="7034" y="1566"/>
                </a:lnTo>
                <a:lnTo>
                  <a:pt x="7030" y="1572"/>
                </a:lnTo>
                <a:lnTo>
                  <a:pt x="7028" y="1576"/>
                </a:lnTo>
                <a:lnTo>
                  <a:pt x="7026" y="1578"/>
                </a:lnTo>
                <a:lnTo>
                  <a:pt x="7024" y="1576"/>
                </a:lnTo>
                <a:lnTo>
                  <a:pt x="7020" y="1576"/>
                </a:lnTo>
                <a:lnTo>
                  <a:pt x="7016" y="1578"/>
                </a:lnTo>
                <a:lnTo>
                  <a:pt x="7014" y="1582"/>
                </a:lnTo>
                <a:lnTo>
                  <a:pt x="7010" y="1586"/>
                </a:lnTo>
                <a:lnTo>
                  <a:pt x="7008" y="1588"/>
                </a:lnTo>
                <a:lnTo>
                  <a:pt x="7006" y="1588"/>
                </a:lnTo>
                <a:lnTo>
                  <a:pt x="7004" y="1588"/>
                </a:lnTo>
                <a:lnTo>
                  <a:pt x="7002" y="1590"/>
                </a:lnTo>
                <a:lnTo>
                  <a:pt x="7002" y="1596"/>
                </a:lnTo>
                <a:lnTo>
                  <a:pt x="7002" y="1602"/>
                </a:lnTo>
                <a:lnTo>
                  <a:pt x="7002" y="1606"/>
                </a:lnTo>
                <a:lnTo>
                  <a:pt x="6998" y="1610"/>
                </a:lnTo>
                <a:lnTo>
                  <a:pt x="6996" y="1610"/>
                </a:lnTo>
                <a:lnTo>
                  <a:pt x="6992" y="1612"/>
                </a:lnTo>
                <a:lnTo>
                  <a:pt x="6984" y="1610"/>
                </a:lnTo>
                <a:lnTo>
                  <a:pt x="6978" y="1608"/>
                </a:lnTo>
                <a:lnTo>
                  <a:pt x="6976" y="1610"/>
                </a:lnTo>
                <a:lnTo>
                  <a:pt x="6976" y="1612"/>
                </a:lnTo>
                <a:lnTo>
                  <a:pt x="6974" y="1616"/>
                </a:lnTo>
                <a:lnTo>
                  <a:pt x="6972" y="1622"/>
                </a:lnTo>
                <a:lnTo>
                  <a:pt x="6964" y="1632"/>
                </a:lnTo>
                <a:lnTo>
                  <a:pt x="6960" y="1638"/>
                </a:lnTo>
                <a:lnTo>
                  <a:pt x="6958" y="1646"/>
                </a:lnTo>
                <a:lnTo>
                  <a:pt x="6960" y="1654"/>
                </a:lnTo>
                <a:lnTo>
                  <a:pt x="6962" y="1664"/>
                </a:lnTo>
                <a:lnTo>
                  <a:pt x="6966" y="1672"/>
                </a:lnTo>
                <a:lnTo>
                  <a:pt x="6966" y="1678"/>
                </a:lnTo>
                <a:lnTo>
                  <a:pt x="6966" y="1680"/>
                </a:lnTo>
                <a:lnTo>
                  <a:pt x="6964" y="1684"/>
                </a:lnTo>
                <a:lnTo>
                  <a:pt x="6962" y="1686"/>
                </a:lnTo>
                <a:lnTo>
                  <a:pt x="6962" y="1690"/>
                </a:lnTo>
                <a:lnTo>
                  <a:pt x="6966" y="1696"/>
                </a:lnTo>
                <a:lnTo>
                  <a:pt x="6972" y="1704"/>
                </a:lnTo>
                <a:lnTo>
                  <a:pt x="6978" y="1710"/>
                </a:lnTo>
                <a:lnTo>
                  <a:pt x="6978" y="1714"/>
                </a:lnTo>
                <a:lnTo>
                  <a:pt x="6978" y="1716"/>
                </a:lnTo>
                <a:lnTo>
                  <a:pt x="6976" y="1716"/>
                </a:lnTo>
                <a:lnTo>
                  <a:pt x="6972" y="1718"/>
                </a:lnTo>
                <a:lnTo>
                  <a:pt x="6970" y="1720"/>
                </a:lnTo>
                <a:lnTo>
                  <a:pt x="6970" y="1724"/>
                </a:lnTo>
                <a:lnTo>
                  <a:pt x="6972" y="1732"/>
                </a:lnTo>
                <a:lnTo>
                  <a:pt x="6972" y="1740"/>
                </a:lnTo>
                <a:lnTo>
                  <a:pt x="6968" y="1762"/>
                </a:lnTo>
                <a:lnTo>
                  <a:pt x="6964" y="1772"/>
                </a:lnTo>
                <a:lnTo>
                  <a:pt x="6964" y="1780"/>
                </a:lnTo>
                <a:lnTo>
                  <a:pt x="6966" y="1782"/>
                </a:lnTo>
                <a:lnTo>
                  <a:pt x="6970" y="1784"/>
                </a:lnTo>
                <a:lnTo>
                  <a:pt x="6982" y="1788"/>
                </a:lnTo>
                <a:lnTo>
                  <a:pt x="7006" y="1792"/>
                </a:lnTo>
                <a:lnTo>
                  <a:pt x="7012" y="1796"/>
                </a:lnTo>
                <a:lnTo>
                  <a:pt x="7014" y="1798"/>
                </a:lnTo>
                <a:lnTo>
                  <a:pt x="7012" y="1802"/>
                </a:lnTo>
                <a:lnTo>
                  <a:pt x="7012" y="1810"/>
                </a:lnTo>
                <a:lnTo>
                  <a:pt x="7014" y="1818"/>
                </a:lnTo>
                <a:lnTo>
                  <a:pt x="7016" y="1820"/>
                </a:lnTo>
                <a:lnTo>
                  <a:pt x="7018" y="1822"/>
                </a:lnTo>
                <a:lnTo>
                  <a:pt x="7020" y="1820"/>
                </a:lnTo>
                <a:lnTo>
                  <a:pt x="7024" y="1818"/>
                </a:lnTo>
                <a:lnTo>
                  <a:pt x="7030" y="1812"/>
                </a:lnTo>
                <a:lnTo>
                  <a:pt x="7036" y="1812"/>
                </a:lnTo>
                <a:lnTo>
                  <a:pt x="7038" y="1812"/>
                </a:lnTo>
                <a:lnTo>
                  <a:pt x="7040" y="1814"/>
                </a:lnTo>
                <a:lnTo>
                  <a:pt x="7038" y="1818"/>
                </a:lnTo>
                <a:lnTo>
                  <a:pt x="7036" y="1822"/>
                </a:lnTo>
                <a:lnTo>
                  <a:pt x="7032" y="1830"/>
                </a:lnTo>
                <a:lnTo>
                  <a:pt x="7030" y="1832"/>
                </a:lnTo>
                <a:lnTo>
                  <a:pt x="7036" y="1832"/>
                </a:lnTo>
                <a:lnTo>
                  <a:pt x="7050" y="1824"/>
                </a:lnTo>
                <a:lnTo>
                  <a:pt x="7060" y="1822"/>
                </a:lnTo>
                <a:lnTo>
                  <a:pt x="7074" y="1820"/>
                </a:lnTo>
                <a:lnTo>
                  <a:pt x="7092" y="1816"/>
                </a:lnTo>
                <a:lnTo>
                  <a:pt x="7122" y="1806"/>
                </a:lnTo>
                <a:lnTo>
                  <a:pt x="7132" y="1802"/>
                </a:lnTo>
                <a:lnTo>
                  <a:pt x="7138" y="1800"/>
                </a:lnTo>
                <a:lnTo>
                  <a:pt x="7144" y="1802"/>
                </a:lnTo>
                <a:lnTo>
                  <a:pt x="7146" y="1802"/>
                </a:lnTo>
                <a:lnTo>
                  <a:pt x="7150" y="1804"/>
                </a:lnTo>
                <a:lnTo>
                  <a:pt x="7154" y="1798"/>
                </a:lnTo>
                <a:lnTo>
                  <a:pt x="7160" y="1794"/>
                </a:lnTo>
                <a:lnTo>
                  <a:pt x="7164" y="1794"/>
                </a:lnTo>
                <a:lnTo>
                  <a:pt x="7168" y="1796"/>
                </a:lnTo>
                <a:lnTo>
                  <a:pt x="7174" y="1794"/>
                </a:lnTo>
                <a:lnTo>
                  <a:pt x="7182" y="1792"/>
                </a:lnTo>
                <a:lnTo>
                  <a:pt x="7190" y="1788"/>
                </a:lnTo>
                <a:lnTo>
                  <a:pt x="7196" y="1788"/>
                </a:lnTo>
                <a:lnTo>
                  <a:pt x="7206" y="1788"/>
                </a:lnTo>
                <a:lnTo>
                  <a:pt x="7216" y="1788"/>
                </a:lnTo>
                <a:lnTo>
                  <a:pt x="7222" y="1786"/>
                </a:lnTo>
                <a:lnTo>
                  <a:pt x="7230" y="1784"/>
                </a:lnTo>
                <a:lnTo>
                  <a:pt x="7234" y="1786"/>
                </a:lnTo>
                <a:lnTo>
                  <a:pt x="7240" y="1786"/>
                </a:lnTo>
                <a:lnTo>
                  <a:pt x="7250" y="1780"/>
                </a:lnTo>
                <a:lnTo>
                  <a:pt x="7258" y="1772"/>
                </a:lnTo>
                <a:lnTo>
                  <a:pt x="7262" y="1772"/>
                </a:lnTo>
                <a:lnTo>
                  <a:pt x="7264" y="1772"/>
                </a:lnTo>
                <a:lnTo>
                  <a:pt x="7266" y="1774"/>
                </a:lnTo>
                <a:lnTo>
                  <a:pt x="7262" y="1776"/>
                </a:lnTo>
                <a:lnTo>
                  <a:pt x="7260" y="1778"/>
                </a:lnTo>
                <a:lnTo>
                  <a:pt x="7262" y="1784"/>
                </a:lnTo>
                <a:lnTo>
                  <a:pt x="7264" y="1788"/>
                </a:lnTo>
                <a:lnTo>
                  <a:pt x="7262" y="1788"/>
                </a:lnTo>
                <a:lnTo>
                  <a:pt x="7258" y="1786"/>
                </a:lnTo>
                <a:lnTo>
                  <a:pt x="7254" y="1786"/>
                </a:lnTo>
                <a:lnTo>
                  <a:pt x="7256" y="1792"/>
                </a:lnTo>
                <a:lnTo>
                  <a:pt x="7262" y="1798"/>
                </a:lnTo>
                <a:lnTo>
                  <a:pt x="7266" y="1798"/>
                </a:lnTo>
                <a:lnTo>
                  <a:pt x="7268" y="1798"/>
                </a:lnTo>
                <a:lnTo>
                  <a:pt x="7272" y="1804"/>
                </a:lnTo>
                <a:lnTo>
                  <a:pt x="7276" y="1806"/>
                </a:lnTo>
                <a:lnTo>
                  <a:pt x="7282" y="1808"/>
                </a:lnTo>
                <a:lnTo>
                  <a:pt x="7292" y="1808"/>
                </a:lnTo>
                <a:lnTo>
                  <a:pt x="7302" y="1808"/>
                </a:lnTo>
                <a:lnTo>
                  <a:pt x="7308" y="1810"/>
                </a:lnTo>
                <a:lnTo>
                  <a:pt x="7310" y="1812"/>
                </a:lnTo>
                <a:lnTo>
                  <a:pt x="7312" y="1816"/>
                </a:lnTo>
                <a:lnTo>
                  <a:pt x="7316" y="1818"/>
                </a:lnTo>
                <a:lnTo>
                  <a:pt x="7322" y="1820"/>
                </a:lnTo>
                <a:lnTo>
                  <a:pt x="7326" y="1820"/>
                </a:lnTo>
                <a:lnTo>
                  <a:pt x="7326" y="1822"/>
                </a:lnTo>
                <a:lnTo>
                  <a:pt x="7326" y="1824"/>
                </a:lnTo>
                <a:lnTo>
                  <a:pt x="7322" y="1828"/>
                </a:lnTo>
                <a:lnTo>
                  <a:pt x="7318" y="1828"/>
                </a:lnTo>
                <a:lnTo>
                  <a:pt x="7294" y="1820"/>
                </a:lnTo>
                <a:lnTo>
                  <a:pt x="7286" y="1820"/>
                </a:lnTo>
                <a:lnTo>
                  <a:pt x="7280" y="1820"/>
                </a:lnTo>
                <a:lnTo>
                  <a:pt x="7278" y="1824"/>
                </a:lnTo>
                <a:lnTo>
                  <a:pt x="7276" y="1826"/>
                </a:lnTo>
                <a:lnTo>
                  <a:pt x="7274" y="1830"/>
                </a:lnTo>
                <a:lnTo>
                  <a:pt x="7272" y="1832"/>
                </a:lnTo>
                <a:lnTo>
                  <a:pt x="7268" y="1834"/>
                </a:lnTo>
                <a:lnTo>
                  <a:pt x="7264" y="1832"/>
                </a:lnTo>
                <a:lnTo>
                  <a:pt x="7258" y="1830"/>
                </a:lnTo>
                <a:lnTo>
                  <a:pt x="7254" y="1830"/>
                </a:lnTo>
                <a:lnTo>
                  <a:pt x="7254" y="1834"/>
                </a:lnTo>
                <a:lnTo>
                  <a:pt x="7254" y="1836"/>
                </a:lnTo>
                <a:lnTo>
                  <a:pt x="7252" y="1840"/>
                </a:lnTo>
                <a:lnTo>
                  <a:pt x="7250" y="1840"/>
                </a:lnTo>
                <a:lnTo>
                  <a:pt x="7244" y="1838"/>
                </a:lnTo>
                <a:lnTo>
                  <a:pt x="7240" y="1834"/>
                </a:lnTo>
                <a:lnTo>
                  <a:pt x="7236" y="1834"/>
                </a:lnTo>
                <a:lnTo>
                  <a:pt x="7236" y="1836"/>
                </a:lnTo>
                <a:lnTo>
                  <a:pt x="7236" y="1838"/>
                </a:lnTo>
                <a:lnTo>
                  <a:pt x="7238" y="1846"/>
                </a:lnTo>
                <a:lnTo>
                  <a:pt x="7238" y="1850"/>
                </a:lnTo>
                <a:lnTo>
                  <a:pt x="7236" y="1854"/>
                </a:lnTo>
                <a:lnTo>
                  <a:pt x="7226" y="1858"/>
                </a:lnTo>
                <a:lnTo>
                  <a:pt x="7214" y="1858"/>
                </a:lnTo>
                <a:lnTo>
                  <a:pt x="7204" y="1858"/>
                </a:lnTo>
                <a:lnTo>
                  <a:pt x="7192" y="1854"/>
                </a:lnTo>
                <a:lnTo>
                  <a:pt x="7182" y="1848"/>
                </a:lnTo>
                <a:lnTo>
                  <a:pt x="7172" y="1846"/>
                </a:lnTo>
                <a:lnTo>
                  <a:pt x="7160" y="1846"/>
                </a:lnTo>
                <a:lnTo>
                  <a:pt x="7144" y="1842"/>
                </a:lnTo>
                <a:lnTo>
                  <a:pt x="7138" y="1842"/>
                </a:lnTo>
                <a:lnTo>
                  <a:pt x="7134" y="1842"/>
                </a:lnTo>
                <a:lnTo>
                  <a:pt x="7132" y="1844"/>
                </a:lnTo>
                <a:lnTo>
                  <a:pt x="7132" y="1846"/>
                </a:lnTo>
                <a:lnTo>
                  <a:pt x="7130" y="1850"/>
                </a:lnTo>
                <a:lnTo>
                  <a:pt x="7126" y="1852"/>
                </a:lnTo>
                <a:lnTo>
                  <a:pt x="7120" y="1852"/>
                </a:lnTo>
                <a:lnTo>
                  <a:pt x="7106" y="1850"/>
                </a:lnTo>
                <a:lnTo>
                  <a:pt x="7092" y="1852"/>
                </a:lnTo>
                <a:lnTo>
                  <a:pt x="7082" y="1856"/>
                </a:lnTo>
                <a:lnTo>
                  <a:pt x="7078" y="1858"/>
                </a:lnTo>
                <a:lnTo>
                  <a:pt x="7076" y="1862"/>
                </a:lnTo>
                <a:lnTo>
                  <a:pt x="7074" y="1864"/>
                </a:lnTo>
                <a:lnTo>
                  <a:pt x="7072" y="1866"/>
                </a:lnTo>
                <a:lnTo>
                  <a:pt x="7064" y="1868"/>
                </a:lnTo>
                <a:lnTo>
                  <a:pt x="7058" y="1872"/>
                </a:lnTo>
                <a:lnTo>
                  <a:pt x="7056" y="1874"/>
                </a:lnTo>
                <a:lnTo>
                  <a:pt x="7054" y="1880"/>
                </a:lnTo>
                <a:lnTo>
                  <a:pt x="7052" y="1890"/>
                </a:lnTo>
                <a:lnTo>
                  <a:pt x="7052" y="1898"/>
                </a:lnTo>
                <a:lnTo>
                  <a:pt x="7054" y="1904"/>
                </a:lnTo>
                <a:lnTo>
                  <a:pt x="7056" y="1912"/>
                </a:lnTo>
                <a:lnTo>
                  <a:pt x="7062" y="1920"/>
                </a:lnTo>
                <a:lnTo>
                  <a:pt x="7066" y="1928"/>
                </a:lnTo>
                <a:lnTo>
                  <a:pt x="7070" y="1930"/>
                </a:lnTo>
                <a:lnTo>
                  <a:pt x="7074" y="1932"/>
                </a:lnTo>
                <a:lnTo>
                  <a:pt x="7080" y="1930"/>
                </a:lnTo>
                <a:lnTo>
                  <a:pt x="7086" y="1928"/>
                </a:lnTo>
                <a:lnTo>
                  <a:pt x="7094" y="1924"/>
                </a:lnTo>
                <a:lnTo>
                  <a:pt x="7096" y="1924"/>
                </a:lnTo>
                <a:lnTo>
                  <a:pt x="7096" y="1928"/>
                </a:lnTo>
                <a:lnTo>
                  <a:pt x="7086" y="1956"/>
                </a:lnTo>
                <a:lnTo>
                  <a:pt x="7086" y="1964"/>
                </a:lnTo>
                <a:lnTo>
                  <a:pt x="7088" y="1972"/>
                </a:lnTo>
                <a:lnTo>
                  <a:pt x="7092" y="1986"/>
                </a:lnTo>
                <a:lnTo>
                  <a:pt x="7092" y="1992"/>
                </a:lnTo>
                <a:lnTo>
                  <a:pt x="7090" y="1998"/>
                </a:lnTo>
                <a:lnTo>
                  <a:pt x="7086" y="2004"/>
                </a:lnTo>
                <a:lnTo>
                  <a:pt x="7076" y="2008"/>
                </a:lnTo>
                <a:lnTo>
                  <a:pt x="7064" y="2012"/>
                </a:lnTo>
                <a:lnTo>
                  <a:pt x="7054" y="2010"/>
                </a:lnTo>
                <a:lnTo>
                  <a:pt x="7048" y="2008"/>
                </a:lnTo>
                <a:lnTo>
                  <a:pt x="7044" y="2002"/>
                </a:lnTo>
                <a:lnTo>
                  <a:pt x="7038" y="1990"/>
                </a:lnTo>
                <a:lnTo>
                  <a:pt x="7034" y="1984"/>
                </a:lnTo>
                <a:lnTo>
                  <a:pt x="7028" y="1980"/>
                </a:lnTo>
                <a:lnTo>
                  <a:pt x="7022" y="1976"/>
                </a:lnTo>
                <a:lnTo>
                  <a:pt x="7018" y="1974"/>
                </a:lnTo>
                <a:lnTo>
                  <a:pt x="7018" y="1970"/>
                </a:lnTo>
                <a:lnTo>
                  <a:pt x="7018" y="1968"/>
                </a:lnTo>
                <a:lnTo>
                  <a:pt x="7018" y="1966"/>
                </a:lnTo>
                <a:lnTo>
                  <a:pt x="7016" y="1964"/>
                </a:lnTo>
                <a:lnTo>
                  <a:pt x="7010" y="1966"/>
                </a:lnTo>
                <a:lnTo>
                  <a:pt x="6986" y="1974"/>
                </a:lnTo>
                <a:lnTo>
                  <a:pt x="6980" y="1978"/>
                </a:lnTo>
                <a:lnTo>
                  <a:pt x="6976" y="1980"/>
                </a:lnTo>
                <a:lnTo>
                  <a:pt x="6970" y="1992"/>
                </a:lnTo>
                <a:lnTo>
                  <a:pt x="6968" y="1996"/>
                </a:lnTo>
                <a:lnTo>
                  <a:pt x="6970" y="2002"/>
                </a:lnTo>
                <a:lnTo>
                  <a:pt x="6970" y="2006"/>
                </a:lnTo>
                <a:lnTo>
                  <a:pt x="6970" y="2008"/>
                </a:lnTo>
                <a:lnTo>
                  <a:pt x="6966" y="2012"/>
                </a:lnTo>
                <a:lnTo>
                  <a:pt x="6960" y="2018"/>
                </a:lnTo>
                <a:lnTo>
                  <a:pt x="6956" y="2022"/>
                </a:lnTo>
                <a:lnTo>
                  <a:pt x="6954" y="2026"/>
                </a:lnTo>
                <a:lnTo>
                  <a:pt x="6952" y="2038"/>
                </a:lnTo>
                <a:lnTo>
                  <a:pt x="6952" y="2048"/>
                </a:lnTo>
                <a:lnTo>
                  <a:pt x="6952" y="2070"/>
                </a:lnTo>
                <a:lnTo>
                  <a:pt x="6954" y="2084"/>
                </a:lnTo>
                <a:lnTo>
                  <a:pt x="6954" y="2088"/>
                </a:lnTo>
                <a:lnTo>
                  <a:pt x="6958" y="2094"/>
                </a:lnTo>
                <a:lnTo>
                  <a:pt x="6962" y="2100"/>
                </a:lnTo>
                <a:lnTo>
                  <a:pt x="6964" y="2108"/>
                </a:lnTo>
                <a:lnTo>
                  <a:pt x="6964" y="2120"/>
                </a:lnTo>
                <a:lnTo>
                  <a:pt x="6964" y="2124"/>
                </a:lnTo>
                <a:lnTo>
                  <a:pt x="6962" y="2124"/>
                </a:lnTo>
                <a:lnTo>
                  <a:pt x="6960" y="2126"/>
                </a:lnTo>
                <a:lnTo>
                  <a:pt x="6962" y="2134"/>
                </a:lnTo>
                <a:lnTo>
                  <a:pt x="6962" y="2136"/>
                </a:lnTo>
                <a:lnTo>
                  <a:pt x="6960" y="2138"/>
                </a:lnTo>
                <a:lnTo>
                  <a:pt x="6956" y="2142"/>
                </a:lnTo>
                <a:lnTo>
                  <a:pt x="6948" y="2142"/>
                </a:lnTo>
                <a:lnTo>
                  <a:pt x="6942" y="2142"/>
                </a:lnTo>
                <a:lnTo>
                  <a:pt x="6942" y="2140"/>
                </a:lnTo>
                <a:lnTo>
                  <a:pt x="6940" y="2140"/>
                </a:lnTo>
                <a:lnTo>
                  <a:pt x="6942" y="2134"/>
                </a:lnTo>
                <a:lnTo>
                  <a:pt x="6952" y="2122"/>
                </a:lnTo>
                <a:lnTo>
                  <a:pt x="6954" y="2118"/>
                </a:lnTo>
                <a:lnTo>
                  <a:pt x="6952" y="2118"/>
                </a:lnTo>
                <a:lnTo>
                  <a:pt x="6940" y="2130"/>
                </a:lnTo>
                <a:lnTo>
                  <a:pt x="6934" y="2138"/>
                </a:lnTo>
                <a:lnTo>
                  <a:pt x="6930" y="2138"/>
                </a:lnTo>
                <a:lnTo>
                  <a:pt x="6924" y="2138"/>
                </a:lnTo>
                <a:lnTo>
                  <a:pt x="6916" y="2138"/>
                </a:lnTo>
                <a:lnTo>
                  <a:pt x="6912" y="2140"/>
                </a:lnTo>
                <a:lnTo>
                  <a:pt x="6910" y="2142"/>
                </a:lnTo>
                <a:lnTo>
                  <a:pt x="6908" y="2148"/>
                </a:lnTo>
                <a:lnTo>
                  <a:pt x="6910" y="2152"/>
                </a:lnTo>
                <a:lnTo>
                  <a:pt x="6908" y="2158"/>
                </a:lnTo>
                <a:lnTo>
                  <a:pt x="6904" y="2162"/>
                </a:lnTo>
                <a:lnTo>
                  <a:pt x="6898" y="2168"/>
                </a:lnTo>
                <a:lnTo>
                  <a:pt x="6886" y="2174"/>
                </a:lnTo>
                <a:lnTo>
                  <a:pt x="6874" y="2176"/>
                </a:lnTo>
                <a:lnTo>
                  <a:pt x="6866" y="2176"/>
                </a:lnTo>
                <a:lnTo>
                  <a:pt x="6862" y="2174"/>
                </a:lnTo>
                <a:lnTo>
                  <a:pt x="6858" y="2170"/>
                </a:lnTo>
                <a:lnTo>
                  <a:pt x="6854" y="2166"/>
                </a:lnTo>
                <a:lnTo>
                  <a:pt x="6850" y="2154"/>
                </a:lnTo>
                <a:lnTo>
                  <a:pt x="6852" y="2154"/>
                </a:lnTo>
                <a:lnTo>
                  <a:pt x="6858" y="2158"/>
                </a:lnTo>
                <a:lnTo>
                  <a:pt x="6864" y="2162"/>
                </a:lnTo>
                <a:lnTo>
                  <a:pt x="6868" y="2162"/>
                </a:lnTo>
                <a:lnTo>
                  <a:pt x="6868" y="2160"/>
                </a:lnTo>
                <a:lnTo>
                  <a:pt x="6866" y="2158"/>
                </a:lnTo>
                <a:lnTo>
                  <a:pt x="6852" y="2150"/>
                </a:lnTo>
                <a:lnTo>
                  <a:pt x="6844" y="2146"/>
                </a:lnTo>
                <a:lnTo>
                  <a:pt x="6836" y="2146"/>
                </a:lnTo>
                <a:lnTo>
                  <a:pt x="6822" y="2148"/>
                </a:lnTo>
                <a:lnTo>
                  <a:pt x="6802" y="2152"/>
                </a:lnTo>
                <a:lnTo>
                  <a:pt x="6798" y="2156"/>
                </a:lnTo>
                <a:lnTo>
                  <a:pt x="6794" y="2158"/>
                </a:lnTo>
                <a:lnTo>
                  <a:pt x="6784" y="2162"/>
                </a:lnTo>
                <a:lnTo>
                  <a:pt x="6776" y="2164"/>
                </a:lnTo>
                <a:lnTo>
                  <a:pt x="6770" y="2168"/>
                </a:lnTo>
                <a:lnTo>
                  <a:pt x="6766" y="2172"/>
                </a:lnTo>
                <a:lnTo>
                  <a:pt x="6764" y="2176"/>
                </a:lnTo>
                <a:lnTo>
                  <a:pt x="6760" y="2178"/>
                </a:lnTo>
                <a:lnTo>
                  <a:pt x="6752" y="2182"/>
                </a:lnTo>
                <a:lnTo>
                  <a:pt x="6738" y="2186"/>
                </a:lnTo>
                <a:lnTo>
                  <a:pt x="6718" y="2192"/>
                </a:lnTo>
                <a:lnTo>
                  <a:pt x="6704" y="2198"/>
                </a:lnTo>
                <a:lnTo>
                  <a:pt x="6692" y="2202"/>
                </a:lnTo>
                <a:lnTo>
                  <a:pt x="6686" y="2202"/>
                </a:lnTo>
                <a:lnTo>
                  <a:pt x="6680" y="2202"/>
                </a:lnTo>
                <a:lnTo>
                  <a:pt x="6676" y="2200"/>
                </a:lnTo>
                <a:lnTo>
                  <a:pt x="6672" y="2196"/>
                </a:lnTo>
                <a:lnTo>
                  <a:pt x="6664" y="2188"/>
                </a:lnTo>
                <a:lnTo>
                  <a:pt x="6664" y="2192"/>
                </a:lnTo>
                <a:lnTo>
                  <a:pt x="6668" y="2200"/>
                </a:lnTo>
                <a:lnTo>
                  <a:pt x="6668" y="2202"/>
                </a:lnTo>
                <a:lnTo>
                  <a:pt x="6668" y="2204"/>
                </a:lnTo>
                <a:lnTo>
                  <a:pt x="6666" y="2206"/>
                </a:lnTo>
                <a:lnTo>
                  <a:pt x="6666" y="2208"/>
                </a:lnTo>
                <a:lnTo>
                  <a:pt x="6670" y="2208"/>
                </a:lnTo>
                <a:lnTo>
                  <a:pt x="6674" y="2206"/>
                </a:lnTo>
                <a:lnTo>
                  <a:pt x="6678" y="2206"/>
                </a:lnTo>
                <a:lnTo>
                  <a:pt x="6680" y="2206"/>
                </a:lnTo>
                <a:lnTo>
                  <a:pt x="6684" y="2210"/>
                </a:lnTo>
                <a:lnTo>
                  <a:pt x="6686" y="2208"/>
                </a:lnTo>
                <a:lnTo>
                  <a:pt x="6688" y="2208"/>
                </a:lnTo>
                <a:lnTo>
                  <a:pt x="6692" y="2208"/>
                </a:lnTo>
                <a:lnTo>
                  <a:pt x="6694" y="2210"/>
                </a:lnTo>
                <a:lnTo>
                  <a:pt x="6694" y="2218"/>
                </a:lnTo>
                <a:lnTo>
                  <a:pt x="6694" y="2220"/>
                </a:lnTo>
                <a:lnTo>
                  <a:pt x="6692" y="2220"/>
                </a:lnTo>
                <a:lnTo>
                  <a:pt x="6688" y="2218"/>
                </a:lnTo>
                <a:lnTo>
                  <a:pt x="6682" y="2216"/>
                </a:lnTo>
                <a:lnTo>
                  <a:pt x="6680" y="2214"/>
                </a:lnTo>
                <a:lnTo>
                  <a:pt x="6670" y="2212"/>
                </a:lnTo>
                <a:lnTo>
                  <a:pt x="6664" y="2210"/>
                </a:lnTo>
                <a:lnTo>
                  <a:pt x="6664" y="2208"/>
                </a:lnTo>
                <a:lnTo>
                  <a:pt x="6664" y="2204"/>
                </a:lnTo>
                <a:lnTo>
                  <a:pt x="6664" y="2200"/>
                </a:lnTo>
                <a:lnTo>
                  <a:pt x="6662" y="2198"/>
                </a:lnTo>
                <a:lnTo>
                  <a:pt x="6662" y="2194"/>
                </a:lnTo>
                <a:lnTo>
                  <a:pt x="6660" y="2188"/>
                </a:lnTo>
                <a:lnTo>
                  <a:pt x="6658" y="2188"/>
                </a:lnTo>
                <a:lnTo>
                  <a:pt x="6654" y="2190"/>
                </a:lnTo>
                <a:lnTo>
                  <a:pt x="6646" y="2190"/>
                </a:lnTo>
                <a:lnTo>
                  <a:pt x="6642" y="2188"/>
                </a:lnTo>
                <a:lnTo>
                  <a:pt x="6638" y="2184"/>
                </a:lnTo>
                <a:lnTo>
                  <a:pt x="6634" y="2178"/>
                </a:lnTo>
                <a:lnTo>
                  <a:pt x="6632" y="2174"/>
                </a:lnTo>
                <a:lnTo>
                  <a:pt x="6632" y="2172"/>
                </a:lnTo>
                <a:lnTo>
                  <a:pt x="6628" y="2172"/>
                </a:lnTo>
                <a:lnTo>
                  <a:pt x="6622" y="2172"/>
                </a:lnTo>
                <a:lnTo>
                  <a:pt x="6618" y="2170"/>
                </a:lnTo>
                <a:lnTo>
                  <a:pt x="6614" y="2168"/>
                </a:lnTo>
                <a:lnTo>
                  <a:pt x="6612" y="2168"/>
                </a:lnTo>
                <a:lnTo>
                  <a:pt x="6608" y="2172"/>
                </a:lnTo>
                <a:lnTo>
                  <a:pt x="6604" y="2178"/>
                </a:lnTo>
                <a:lnTo>
                  <a:pt x="6596" y="2184"/>
                </a:lnTo>
                <a:lnTo>
                  <a:pt x="6592" y="2186"/>
                </a:lnTo>
                <a:lnTo>
                  <a:pt x="6586" y="2188"/>
                </a:lnTo>
                <a:lnTo>
                  <a:pt x="6580" y="2188"/>
                </a:lnTo>
                <a:lnTo>
                  <a:pt x="6576" y="2190"/>
                </a:lnTo>
                <a:lnTo>
                  <a:pt x="6572" y="2198"/>
                </a:lnTo>
                <a:lnTo>
                  <a:pt x="6568" y="2202"/>
                </a:lnTo>
                <a:lnTo>
                  <a:pt x="6566" y="2202"/>
                </a:lnTo>
                <a:lnTo>
                  <a:pt x="6562" y="2200"/>
                </a:lnTo>
                <a:lnTo>
                  <a:pt x="6558" y="2198"/>
                </a:lnTo>
                <a:lnTo>
                  <a:pt x="6554" y="2198"/>
                </a:lnTo>
                <a:lnTo>
                  <a:pt x="6550" y="2198"/>
                </a:lnTo>
                <a:lnTo>
                  <a:pt x="6544" y="2200"/>
                </a:lnTo>
                <a:lnTo>
                  <a:pt x="6542" y="2200"/>
                </a:lnTo>
                <a:lnTo>
                  <a:pt x="6540" y="2198"/>
                </a:lnTo>
                <a:lnTo>
                  <a:pt x="6540" y="2196"/>
                </a:lnTo>
                <a:lnTo>
                  <a:pt x="6542" y="2194"/>
                </a:lnTo>
                <a:lnTo>
                  <a:pt x="6548" y="2190"/>
                </a:lnTo>
                <a:lnTo>
                  <a:pt x="6554" y="2186"/>
                </a:lnTo>
                <a:lnTo>
                  <a:pt x="6556" y="2184"/>
                </a:lnTo>
                <a:lnTo>
                  <a:pt x="6554" y="2182"/>
                </a:lnTo>
                <a:lnTo>
                  <a:pt x="6554" y="2180"/>
                </a:lnTo>
                <a:lnTo>
                  <a:pt x="6556" y="2176"/>
                </a:lnTo>
                <a:lnTo>
                  <a:pt x="6556" y="2174"/>
                </a:lnTo>
                <a:lnTo>
                  <a:pt x="6554" y="2174"/>
                </a:lnTo>
                <a:lnTo>
                  <a:pt x="6546" y="2176"/>
                </a:lnTo>
                <a:lnTo>
                  <a:pt x="6540" y="2178"/>
                </a:lnTo>
                <a:lnTo>
                  <a:pt x="6536" y="2178"/>
                </a:lnTo>
                <a:lnTo>
                  <a:pt x="6532" y="2178"/>
                </a:lnTo>
                <a:lnTo>
                  <a:pt x="6530" y="2176"/>
                </a:lnTo>
                <a:lnTo>
                  <a:pt x="6528" y="2172"/>
                </a:lnTo>
                <a:lnTo>
                  <a:pt x="6526" y="2172"/>
                </a:lnTo>
                <a:lnTo>
                  <a:pt x="6522" y="2172"/>
                </a:lnTo>
                <a:lnTo>
                  <a:pt x="6520" y="2174"/>
                </a:lnTo>
                <a:lnTo>
                  <a:pt x="6518" y="2172"/>
                </a:lnTo>
                <a:lnTo>
                  <a:pt x="6514" y="2168"/>
                </a:lnTo>
                <a:lnTo>
                  <a:pt x="6510" y="2168"/>
                </a:lnTo>
                <a:lnTo>
                  <a:pt x="6506" y="2168"/>
                </a:lnTo>
                <a:lnTo>
                  <a:pt x="6508" y="2166"/>
                </a:lnTo>
                <a:lnTo>
                  <a:pt x="6512" y="2162"/>
                </a:lnTo>
                <a:lnTo>
                  <a:pt x="6512" y="2158"/>
                </a:lnTo>
                <a:lnTo>
                  <a:pt x="6510" y="2156"/>
                </a:lnTo>
                <a:lnTo>
                  <a:pt x="6508" y="2150"/>
                </a:lnTo>
                <a:lnTo>
                  <a:pt x="6506" y="2150"/>
                </a:lnTo>
                <a:lnTo>
                  <a:pt x="6504" y="2150"/>
                </a:lnTo>
                <a:lnTo>
                  <a:pt x="6500" y="2150"/>
                </a:lnTo>
                <a:lnTo>
                  <a:pt x="6496" y="2148"/>
                </a:lnTo>
                <a:lnTo>
                  <a:pt x="6494" y="2148"/>
                </a:lnTo>
                <a:lnTo>
                  <a:pt x="6490" y="2148"/>
                </a:lnTo>
                <a:lnTo>
                  <a:pt x="6488" y="2148"/>
                </a:lnTo>
                <a:lnTo>
                  <a:pt x="6492" y="2142"/>
                </a:lnTo>
                <a:lnTo>
                  <a:pt x="6494" y="2142"/>
                </a:lnTo>
                <a:lnTo>
                  <a:pt x="6494" y="2144"/>
                </a:lnTo>
                <a:lnTo>
                  <a:pt x="6496" y="2144"/>
                </a:lnTo>
                <a:lnTo>
                  <a:pt x="6500" y="2146"/>
                </a:lnTo>
                <a:lnTo>
                  <a:pt x="6502" y="2144"/>
                </a:lnTo>
                <a:lnTo>
                  <a:pt x="6504" y="2144"/>
                </a:lnTo>
                <a:lnTo>
                  <a:pt x="6506" y="2144"/>
                </a:lnTo>
                <a:lnTo>
                  <a:pt x="6508" y="2146"/>
                </a:lnTo>
                <a:lnTo>
                  <a:pt x="6512" y="2144"/>
                </a:lnTo>
                <a:lnTo>
                  <a:pt x="6512" y="2142"/>
                </a:lnTo>
                <a:lnTo>
                  <a:pt x="6512" y="2140"/>
                </a:lnTo>
                <a:lnTo>
                  <a:pt x="6506" y="2134"/>
                </a:lnTo>
                <a:lnTo>
                  <a:pt x="6500" y="2132"/>
                </a:lnTo>
                <a:lnTo>
                  <a:pt x="6496" y="2134"/>
                </a:lnTo>
                <a:lnTo>
                  <a:pt x="6494" y="2134"/>
                </a:lnTo>
                <a:lnTo>
                  <a:pt x="6490" y="2132"/>
                </a:lnTo>
                <a:lnTo>
                  <a:pt x="6490" y="2130"/>
                </a:lnTo>
                <a:lnTo>
                  <a:pt x="6490" y="2128"/>
                </a:lnTo>
                <a:lnTo>
                  <a:pt x="6494" y="2124"/>
                </a:lnTo>
                <a:lnTo>
                  <a:pt x="6498" y="2122"/>
                </a:lnTo>
                <a:lnTo>
                  <a:pt x="6498" y="2120"/>
                </a:lnTo>
                <a:lnTo>
                  <a:pt x="6496" y="2118"/>
                </a:lnTo>
                <a:lnTo>
                  <a:pt x="6494" y="2114"/>
                </a:lnTo>
                <a:lnTo>
                  <a:pt x="6494" y="2112"/>
                </a:lnTo>
                <a:lnTo>
                  <a:pt x="6494" y="2110"/>
                </a:lnTo>
                <a:lnTo>
                  <a:pt x="6492" y="2106"/>
                </a:lnTo>
                <a:lnTo>
                  <a:pt x="6492" y="2104"/>
                </a:lnTo>
                <a:lnTo>
                  <a:pt x="6498" y="2102"/>
                </a:lnTo>
                <a:lnTo>
                  <a:pt x="6502" y="2100"/>
                </a:lnTo>
                <a:lnTo>
                  <a:pt x="6504" y="2098"/>
                </a:lnTo>
                <a:lnTo>
                  <a:pt x="6502" y="2096"/>
                </a:lnTo>
                <a:lnTo>
                  <a:pt x="6504" y="2094"/>
                </a:lnTo>
                <a:lnTo>
                  <a:pt x="6508" y="2092"/>
                </a:lnTo>
                <a:lnTo>
                  <a:pt x="6510" y="2090"/>
                </a:lnTo>
                <a:lnTo>
                  <a:pt x="6510" y="2088"/>
                </a:lnTo>
                <a:lnTo>
                  <a:pt x="6508" y="2086"/>
                </a:lnTo>
                <a:lnTo>
                  <a:pt x="6506" y="2082"/>
                </a:lnTo>
                <a:lnTo>
                  <a:pt x="6508" y="2082"/>
                </a:lnTo>
                <a:lnTo>
                  <a:pt x="6514" y="2084"/>
                </a:lnTo>
                <a:lnTo>
                  <a:pt x="6516" y="2084"/>
                </a:lnTo>
                <a:lnTo>
                  <a:pt x="6518" y="2084"/>
                </a:lnTo>
                <a:lnTo>
                  <a:pt x="6520" y="2080"/>
                </a:lnTo>
                <a:lnTo>
                  <a:pt x="6520" y="2078"/>
                </a:lnTo>
                <a:lnTo>
                  <a:pt x="6518" y="2068"/>
                </a:lnTo>
                <a:lnTo>
                  <a:pt x="6520" y="2060"/>
                </a:lnTo>
                <a:lnTo>
                  <a:pt x="6522" y="2056"/>
                </a:lnTo>
                <a:lnTo>
                  <a:pt x="6524" y="2056"/>
                </a:lnTo>
                <a:lnTo>
                  <a:pt x="6528" y="2056"/>
                </a:lnTo>
                <a:lnTo>
                  <a:pt x="6528" y="2058"/>
                </a:lnTo>
                <a:lnTo>
                  <a:pt x="6526" y="2062"/>
                </a:lnTo>
                <a:lnTo>
                  <a:pt x="6526" y="2064"/>
                </a:lnTo>
                <a:lnTo>
                  <a:pt x="6528" y="2066"/>
                </a:lnTo>
                <a:lnTo>
                  <a:pt x="6532" y="2068"/>
                </a:lnTo>
                <a:lnTo>
                  <a:pt x="6534" y="2066"/>
                </a:lnTo>
                <a:lnTo>
                  <a:pt x="6534" y="2064"/>
                </a:lnTo>
                <a:lnTo>
                  <a:pt x="6536" y="2064"/>
                </a:lnTo>
                <a:lnTo>
                  <a:pt x="6538" y="2064"/>
                </a:lnTo>
                <a:lnTo>
                  <a:pt x="6540" y="2064"/>
                </a:lnTo>
                <a:lnTo>
                  <a:pt x="6542" y="2060"/>
                </a:lnTo>
                <a:lnTo>
                  <a:pt x="6548" y="2050"/>
                </a:lnTo>
                <a:lnTo>
                  <a:pt x="6548" y="2046"/>
                </a:lnTo>
                <a:lnTo>
                  <a:pt x="6548" y="2044"/>
                </a:lnTo>
                <a:lnTo>
                  <a:pt x="6542" y="2042"/>
                </a:lnTo>
                <a:lnTo>
                  <a:pt x="6530" y="2042"/>
                </a:lnTo>
                <a:lnTo>
                  <a:pt x="6526" y="2040"/>
                </a:lnTo>
                <a:lnTo>
                  <a:pt x="6522" y="2040"/>
                </a:lnTo>
                <a:lnTo>
                  <a:pt x="6522" y="2038"/>
                </a:lnTo>
                <a:lnTo>
                  <a:pt x="6524" y="2036"/>
                </a:lnTo>
                <a:lnTo>
                  <a:pt x="6526" y="2030"/>
                </a:lnTo>
                <a:lnTo>
                  <a:pt x="6524" y="2026"/>
                </a:lnTo>
                <a:lnTo>
                  <a:pt x="6522" y="2022"/>
                </a:lnTo>
                <a:lnTo>
                  <a:pt x="6522" y="2018"/>
                </a:lnTo>
                <a:lnTo>
                  <a:pt x="6524" y="2008"/>
                </a:lnTo>
                <a:lnTo>
                  <a:pt x="6526" y="2004"/>
                </a:lnTo>
                <a:lnTo>
                  <a:pt x="6528" y="2002"/>
                </a:lnTo>
                <a:lnTo>
                  <a:pt x="6530" y="1998"/>
                </a:lnTo>
                <a:lnTo>
                  <a:pt x="6532" y="1994"/>
                </a:lnTo>
                <a:lnTo>
                  <a:pt x="6532" y="1988"/>
                </a:lnTo>
                <a:lnTo>
                  <a:pt x="6530" y="1980"/>
                </a:lnTo>
                <a:lnTo>
                  <a:pt x="6528" y="1976"/>
                </a:lnTo>
                <a:lnTo>
                  <a:pt x="6528" y="1974"/>
                </a:lnTo>
                <a:lnTo>
                  <a:pt x="6532" y="1968"/>
                </a:lnTo>
                <a:lnTo>
                  <a:pt x="6534" y="1966"/>
                </a:lnTo>
                <a:lnTo>
                  <a:pt x="6534" y="1964"/>
                </a:lnTo>
                <a:lnTo>
                  <a:pt x="6530" y="1964"/>
                </a:lnTo>
                <a:lnTo>
                  <a:pt x="6528" y="1966"/>
                </a:lnTo>
                <a:lnTo>
                  <a:pt x="6522" y="1970"/>
                </a:lnTo>
                <a:lnTo>
                  <a:pt x="6514" y="1974"/>
                </a:lnTo>
                <a:lnTo>
                  <a:pt x="6510" y="1974"/>
                </a:lnTo>
                <a:lnTo>
                  <a:pt x="6506" y="1978"/>
                </a:lnTo>
                <a:lnTo>
                  <a:pt x="6500" y="1988"/>
                </a:lnTo>
                <a:lnTo>
                  <a:pt x="6494" y="1994"/>
                </a:lnTo>
                <a:lnTo>
                  <a:pt x="6488" y="1998"/>
                </a:lnTo>
                <a:lnTo>
                  <a:pt x="6480" y="2002"/>
                </a:lnTo>
                <a:lnTo>
                  <a:pt x="6470" y="2002"/>
                </a:lnTo>
                <a:lnTo>
                  <a:pt x="6460" y="2004"/>
                </a:lnTo>
                <a:lnTo>
                  <a:pt x="6452" y="2006"/>
                </a:lnTo>
                <a:lnTo>
                  <a:pt x="6446" y="2012"/>
                </a:lnTo>
                <a:lnTo>
                  <a:pt x="6442" y="2018"/>
                </a:lnTo>
                <a:lnTo>
                  <a:pt x="6438" y="2026"/>
                </a:lnTo>
                <a:lnTo>
                  <a:pt x="6436" y="2034"/>
                </a:lnTo>
                <a:lnTo>
                  <a:pt x="6432" y="2054"/>
                </a:lnTo>
                <a:lnTo>
                  <a:pt x="6432" y="2070"/>
                </a:lnTo>
                <a:lnTo>
                  <a:pt x="6434" y="2080"/>
                </a:lnTo>
                <a:lnTo>
                  <a:pt x="6436" y="2088"/>
                </a:lnTo>
                <a:lnTo>
                  <a:pt x="6434" y="2096"/>
                </a:lnTo>
                <a:lnTo>
                  <a:pt x="6432" y="2102"/>
                </a:lnTo>
                <a:lnTo>
                  <a:pt x="6434" y="2104"/>
                </a:lnTo>
                <a:lnTo>
                  <a:pt x="6438" y="2106"/>
                </a:lnTo>
                <a:lnTo>
                  <a:pt x="6442" y="2110"/>
                </a:lnTo>
                <a:lnTo>
                  <a:pt x="6442" y="2108"/>
                </a:lnTo>
                <a:lnTo>
                  <a:pt x="6444" y="2104"/>
                </a:lnTo>
                <a:lnTo>
                  <a:pt x="6446" y="2106"/>
                </a:lnTo>
                <a:lnTo>
                  <a:pt x="6450" y="2108"/>
                </a:lnTo>
                <a:lnTo>
                  <a:pt x="6452" y="2110"/>
                </a:lnTo>
                <a:lnTo>
                  <a:pt x="6456" y="2114"/>
                </a:lnTo>
                <a:lnTo>
                  <a:pt x="6456" y="2122"/>
                </a:lnTo>
                <a:lnTo>
                  <a:pt x="6456" y="2128"/>
                </a:lnTo>
                <a:lnTo>
                  <a:pt x="6452" y="2126"/>
                </a:lnTo>
                <a:lnTo>
                  <a:pt x="6450" y="2124"/>
                </a:lnTo>
                <a:lnTo>
                  <a:pt x="6448" y="2128"/>
                </a:lnTo>
                <a:lnTo>
                  <a:pt x="6448" y="2132"/>
                </a:lnTo>
                <a:lnTo>
                  <a:pt x="6450" y="2132"/>
                </a:lnTo>
                <a:lnTo>
                  <a:pt x="6452" y="2130"/>
                </a:lnTo>
                <a:lnTo>
                  <a:pt x="6454" y="2130"/>
                </a:lnTo>
                <a:lnTo>
                  <a:pt x="6454" y="2142"/>
                </a:lnTo>
                <a:lnTo>
                  <a:pt x="6456" y="2148"/>
                </a:lnTo>
                <a:lnTo>
                  <a:pt x="6458" y="2154"/>
                </a:lnTo>
                <a:lnTo>
                  <a:pt x="6468" y="2164"/>
                </a:lnTo>
                <a:lnTo>
                  <a:pt x="6470" y="2168"/>
                </a:lnTo>
                <a:lnTo>
                  <a:pt x="6470" y="2170"/>
                </a:lnTo>
                <a:lnTo>
                  <a:pt x="6466" y="2172"/>
                </a:lnTo>
                <a:lnTo>
                  <a:pt x="6458" y="2172"/>
                </a:lnTo>
                <a:lnTo>
                  <a:pt x="6456" y="2174"/>
                </a:lnTo>
                <a:lnTo>
                  <a:pt x="6454" y="2178"/>
                </a:lnTo>
                <a:lnTo>
                  <a:pt x="6454" y="2180"/>
                </a:lnTo>
                <a:lnTo>
                  <a:pt x="6454" y="2182"/>
                </a:lnTo>
                <a:lnTo>
                  <a:pt x="6460" y="2180"/>
                </a:lnTo>
                <a:lnTo>
                  <a:pt x="6464" y="2180"/>
                </a:lnTo>
                <a:lnTo>
                  <a:pt x="6464" y="2184"/>
                </a:lnTo>
                <a:lnTo>
                  <a:pt x="6462" y="2186"/>
                </a:lnTo>
                <a:lnTo>
                  <a:pt x="6462" y="2188"/>
                </a:lnTo>
                <a:lnTo>
                  <a:pt x="6466" y="2192"/>
                </a:lnTo>
                <a:lnTo>
                  <a:pt x="6470" y="2194"/>
                </a:lnTo>
                <a:lnTo>
                  <a:pt x="6468" y="2196"/>
                </a:lnTo>
                <a:lnTo>
                  <a:pt x="6464" y="2198"/>
                </a:lnTo>
                <a:lnTo>
                  <a:pt x="6464" y="2200"/>
                </a:lnTo>
                <a:lnTo>
                  <a:pt x="6466" y="2202"/>
                </a:lnTo>
                <a:lnTo>
                  <a:pt x="6474" y="2204"/>
                </a:lnTo>
                <a:lnTo>
                  <a:pt x="6482" y="2206"/>
                </a:lnTo>
                <a:lnTo>
                  <a:pt x="6488" y="2212"/>
                </a:lnTo>
                <a:lnTo>
                  <a:pt x="6490" y="2214"/>
                </a:lnTo>
                <a:lnTo>
                  <a:pt x="6486" y="2212"/>
                </a:lnTo>
                <a:lnTo>
                  <a:pt x="6478" y="2208"/>
                </a:lnTo>
                <a:lnTo>
                  <a:pt x="6472" y="2208"/>
                </a:lnTo>
                <a:lnTo>
                  <a:pt x="6464" y="2208"/>
                </a:lnTo>
                <a:lnTo>
                  <a:pt x="6456" y="2206"/>
                </a:lnTo>
                <a:lnTo>
                  <a:pt x="6454" y="2206"/>
                </a:lnTo>
                <a:lnTo>
                  <a:pt x="6452" y="2208"/>
                </a:lnTo>
                <a:lnTo>
                  <a:pt x="6452" y="2216"/>
                </a:lnTo>
                <a:lnTo>
                  <a:pt x="6454" y="2228"/>
                </a:lnTo>
                <a:lnTo>
                  <a:pt x="6454" y="2232"/>
                </a:lnTo>
                <a:lnTo>
                  <a:pt x="6450" y="2236"/>
                </a:lnTo>
                <a:lnTo>
                  <a:pt x="6448" y="2236"/>
                </a:lnTo>
                <a:lnTo>
                  <a:pt x="6448" y="2232"/>
                </a:lnTo>
                <a:lnTo>
                  <a:pt x="6448" y="2226"/>
                </a:lnTo>
                <a:lnTo>
                  <a:pt x="6448" y="2224"/>
                </a:lnTo>
                <a:lnTo>
                  <a:pt x="6446" y="2222"/>
                </a:lnTo>
                <a:lnTo>
                  <a:pt x="6442" y="2222"/>
                </a:lnTo>
                <a:lnTo>
                  <a:pt x="6440" y="2224"/>
                </a:lnTo>
                <a:lnTo>
                  <a:pt x="6440" y="2228"/>
                </a:lnTo>
                <a:lnTo>
                  <a:pt x="6438" y="2232"/>
                </a:lnTo>
                <a:lnTo>
                  <a:pt x="6438" y="2234"/>
                </a:lnTo>
                <a:lnTo>
                  <a:pt x="6436" y="2232"/>
                </a:lnTo>
                <a:lnTo>
                  <a:pt x="6434" y="2230"/>
                </a:lnTo>
                <a:lnTo>
                  <a:pt x="6432" y="2226"/>
                </a:lnTo>
                <a:lnTo>
                  <a:pt x="6434" y="2222"/>
                </a:lnTo>
                <a:lnTo>
                  <a:pt x="6432" y="2220"/>
                </a:lnTo>
                <a:lnTo>
                  <a:pt x="6430" y="2218"/>
                </a:lnTo>
                <a:lnTo>
                  <a:pt x="6426" y="2216"/>
                </a:lnTo>
                <a:lnTo>
                  <a:pt x="6418" y="2216"/>
                </a:lnTo>
                <a:lnTo>
                  <a:pt x="6406" y="2216"/>
                </a:lnTo>
                <a:lnTo>
                  <a:pt x="6398" y="2218"/>
                </a:lnTo>
                <a:lnTo>
                  <a:pt x="6394" y="2222"/>
                </a:lnTo>
                <a:lnTo>
                  <a:pt x="6392" y="2230"/>
                </a:lnTo>
                <a:lnTo>
                  <a:pt x="6390" y="2234"/>
                </a:lnTo>
                <a:lnTo>
                  <a:pt x="6392" y="2236"/>
                </a:lnTo>
                <a:lnTo>
                  <a:pt x="6394" y="2238"/>
                </a:lnTo>
                <a:lnTo>
                  <a:pt x="6398" y="2240"/>
                </a:lnTo>
                <a:lnTo>
                  <a:pt x="6398" y="2242"/>
                </a:lnTo>
                <a:lnTo>
                  <a:pt x="6394" y="2244"/>
                </a:lnTo>
                <a:lnTo>
                  <a:pt x="6390" y="2242"/>
                </a:lnTo>
                <a:lnTo>
                  <a:pt x="6384" y="2234"/>
                </a:lnTo>
                <a:lnTo>
                  <a:pt x="6380" y="2232"/>
                </a:lnTo>
                <a:lnTo>
                  <a:pt x="6374" y="2230"/>
                </a:lnTo>
                <a:lnTo>
                  <a:pt x="6348" y="2234"/>
                </a:lnTo>
                <a:lnTo>
                  <a:pt x="6338" y="2238"/>
                </a:lnTo>
                <a:lnTo>
                  <a:pt x="6330" y="2240"/>
                </a:lnTo>
                <a:lnTo>
                  <a:pt x="6324" y="2244"/>
                </a:lnTo>
                <a:lnTo>
                  <a:pt x="6322" y="2248"/>
                </a:lnTo>
                <a:lnTo>
                  <a:pt x="6318" y="2252"/>
                </a:lnTo>
                <a:lnTo>
                  <a:pt x="6318" y="2254"/>
                </a:lnTo>
                <a:lnTo>
                  <a:pt x="6318" y="2258"/>
                </a:lnTo>
                <a:lnTo>
                  <a:pt x="6320" y="2258"/>
                </a:lnTo>
                <a:lnTo>
                  <a:pt x="6322" y="2258"/>
                </a:lnTo>
                <a:lnTo>
                  <a:pt x="6324" y="2260"/>
                </a:lnTo>
                <a:lnTo>
                  <a:pt x="6324" y="2264"/>
                </a:lnTo>
                <a:lnTo>
                  <a:pt x="6324" y="2266"/>
                </a:lnTo>
                <a:lnTo>
                  <a:pt x="6326" y="2268"/>
                </a:lnTo>
                <a:lnTo>
                  <a:pt x="6328" y="2268"/>
                </a:lnTo>
                <a:lnTo>
                  <a:pt x="6330" y="2270"/>
                </a:lnTo>
                <a:lnTo>
                  <a:pt x="6330" y="2276"/>
                </a:lnTo>
                <a:lnTo>
                  <a:pt x="6330" y="2280"/>
                </a:lnTo>
                <a:lnTo>
                  <a:pt x="6332" y="2282"/>
                </a:lnTo>
                <a:lnTo>
                  <a:pt x="6334" y="2284"/>
                </a:lnTo>
                <a:lnTo>
                  <a:pt x="6338" y="2286"/>
                </a:lnTo>
                <a:lnTo>
                  <a:pt x="6340" y="2288"/>
                </a:lnTo>
                <a:lnTo>
                  <a:pt x="6338" y="2292"/>
                </a:lnTo>
                <a:lnTo>
                  <a:pt x="6336" y="2298"/>
                </a:lnTo>
                <a:lnTo>
                  <a:pt x="6332" y="2300"/>
                </a:lnTo>
                <a:lnTo>
                  <a:pt x="6328" y="2304"/>
                </a:lnTo>
                <a:lnTo>
                  <a:pt x="6324" y="2304"/>
                </a:lnTo>
                <a:lnTo>
                  <a:pt x="6318" y="2304"/>
                </a:lnTo>
                <a:lnTo>
                  <a:pt x="6312" y="2298"/>
                </a:lnTo>
                <a:lnTo>
                  <a:pt x="6308" y="2292"/>
                </a:lnTo>
                <a:lnTo>
                  <a:pt x="6308" y="2288"/>
                </a:lnTo>
                <a:lnTo>
                  <a:pt x="6308" y="2286"/>
                </a:lnTo>
                <a:lnTo>
                  <a:pt x="6312" y="2282"/>
                </a:lnTo>
                <a:lnTo>
                  <a:pt x="6314" y="2280"/>
                </a:lnTo>
                <a:lnTo>
                  <a:pt x="6318" y="2278"/>
                </a:lnTo>
                <a:lnTo>
                  <a:pt x="6316" y="2276"/>
                </a:lnTo>
                <a:lnTo>
                  <a:pt x="6312" y="2272"/>
                </a:lnTo>
                <a:lnTo>
                  <a:pt x="6310" y="2272"/>
                </a:lnTo>
                <a:lnTo>
                  <a:pt x="6310" y="2270"/>
                </a:lnTo>
                <a:lnTo>
                  <a:pt x="6312" y="2264"/>
                </a:lnTo>
                <a:lnTo>
                  <a:pt x="6314" y="2260"/>
                </a:lnTo>
                <a:lnTo>
                  <a:pt x="6314" y="2258"/>
                </a:lnTo>
                <a:lnTo>
                  <a:pt x="6312" y="2258"/>
                </a:lnTo>
                <a:lnTo>
                  <a:pt x="6302" y="2262"/>
                </a:lnTo>
                <a:lnTo>
                  <a:pt x="6298" y="2262"/>
                </a:lnTo>
                <a:lnTo>
                  <a:pt x="6296" y="2262"/>
                </a:lnTo>
                <a:lnTo>
                  <a:pt x="6294" y="2272"/>
                </a:lnTo>
                <a:lnTo>
                  <a:pt x="6292" y="2286"/>
                </a:lnTo>
                <a:lnTo>
                  <a:pt x="6288" y="2294"/>
                </a:lnTo>
                <a:lnTo>
                  <a:pt x="6286" y="2304"/>
                </a:lnTo>
                <a:lnTo>
                  <a:pt x="6278" y="2316"/>
                </a:lnTo>
                <a:lnTo>
                  <a:pt x="6272" y="2320"/>
                </a:lnTo>
                <a:lnTo>
                  <a:pt x="6270" y="2322"/>
                </a:lnTo>
                <a:lnTo>
                  <a:pt x="6270" y="2324"/>
                </a:lnTo>
                <a:lnTo>
                  <a:pt x="6270" y="2328"/>
                </a:lnTo>
                <a:lnTo>
                  <a:pt x="6270" y="2330"/>
                </a:lnTo>
                <a:lnTo>
                  <a:pt x="6262" y="2332"/>
                </a:lnTo>
                <a:lnTo>
                  <a:pt x="6256" y="2334"/>
                </a:lnTo>
                <a:lnTo>
                  <a:pt x="6256" y="2336"/>
                </a:lnTo>
                <a:lnTo>
                  <a:pt x="6256" y="2338"/>
                </a:lnTo>
                <a:lnTo>
                  <a:pt x="6262" y="2340"/>
                </a:lnTo>
                <a:lnTo>
                  <a:pt x="6272" y="2342"/>
                </a:lnTo>
                <a:lnTo>
                  <a:pt x="6276" y="2344"/>
                </a:lnTo>
                <a:lnTo>
                  <a:pt x="6268" y="2346"/>
                </a:lnTo>
                <a:lnTo>
                  <a:pt x="6254" y="2344"/>
                </a:lnTo>
                <a:lnTo>
                  <a:pt x="6250" y="2344"/>
                </a:lnTo>
                <a:lnTo>
                  <a:pt x="6246" y="2346"/>
                </a:lnTo>
                <a:lnTo>
                  <a:pt x="6246" y="2348"/>
                </a:lnTo>
                <a:lnTo>
                  <a:pt x="6252" y="2352"/>
                </a:lnTo>
                <a:lnTo>
                  <a:pt x="6260" y="2354"/>
                </a:lnTo>
                <a:lnTo>
                  <a:pt x="6264" y="2354"/>
                </a:lnTo>
                <a:lnTo>
                  <a:pt x="6270" y="2352"/>
                </a:lnTo>
                <a:lnTo>
                  <a:pt x="6272" y="2354"/>
                </a:lnTo>
                <a:lnTo>
                  <a:pt x="6274" y="2356"/>
                </a:lnTo>
                <a:lnTo>
                  <a:pt x="6272" y="2356"/>
                </a:lnTo>
                <a:lnTo>
                  <a:pt x="6264" y="2358"/>
                </a:lnTo>
                <a:lnTo>
                  <a:pt x="6260" y="2360"/>
                </a:lnTo>
                <a:lnTo>
                  <a:pt x="6256" y="2358"/>
                </a:lnTo>
                <a:lnTo>
                  <a:pt x="6252" y="2356"/>
                </a:lnTo>
                <a:lnTo>
                  <a:pt x="6248" y="2356"/>
                </a:lnTo>
                <a:lnTo>
                  <a:pt x="6242" y="2356"/>
                </a:lnTo>
                <a:lnTo>
                  <a:pt x="6234" y="2360"/>
                </a:lnTo>
                <a:lnTo>
                  <a:pt x="6226" y="2366"/>
                </a:lnTo>
                <a:lnTo>
                  <a:pt x="6216" y="2372"/>
                </a:lnTo>
                <a:lnTo>
                  <a:pt x="6208" y="2374"/>
                </a:lnTo>
                <a:lnTo>
                  <a:pt x="6190" y="2378"/>
                </a:lnTo>
                <a:lnTo>
                  <a:pt x="6176" y="2382"/>
                </a:lnTo>
                <a:lnTo>
                  <a:pt x="6172" y="2384"/>
                </a:lnTo>
                <a:lnTo>
                  <a:pt x="6170" y="2388"/>
                </a:lnTo>
                <a:lnTo>
                  <a:pt x="6170" y="2390"/>
                </a:lnTo>
                <a:lnTo>
                  <a:pt x="6170" y="2396"/>
                </a:lnTo>
                <a:lnTo>
                  <a:pt x="6170" y="2402"/>
                </a:lnTo>
                <a:lnTo>
                  <a:pt x="6170" y="2408"/>
                </a:lnTo>
                <a:lnTo>
                  <a:pt x="6170" y="2410"/>
                </a:lnTo>
                <a:lnTo>
                  <a:pt x="6170" y="2414"/>
                </a:lnTo>
                <a:lnTo>
                  <a:pt x="6170" y="2416"/>
                </a:lnTo>
                <a:lnTo>
                  <a:pt x="6170" y="2418"/>
                </a:lnTo>
                <a:lnTo>
                  <a:pt x="6168" y="2420"/>
                </a:lnTo>
                <a:lnTo>
                  <a:pt x="6170" y="2424"/>
                </a:lnTo>
                <a:lnTo>
                  <a:pt x="6172" y="2426"/>
                </a:lnTo>
                <a:lnTo>
                  <a:pt x="6170" y="2428"/>
                </a:lnTo>
                <a:lnTo>
                  <a:pt x="6168" y="2428"/>
                </a:lnTo>
                <a:lnTo>
                  <a:pt x="6164" y="2432"/>
                </a:lnTo>
                <a:lnTo>
                  <a:pt x="6162" y="2436"/>
                </a:lnTo>
                <a:lnTo>
                  <a:pt x="6156" y="2438"/>
                </a:lnTo>
                <a:lnTo>
                  <a:pt x="6128" y="2448"/>
                </a:lnTo>
                <a:lnTo>
                  <a:pt x="6120" y="2454"/>
                </a:lnTo>
                <a:lnTo>
                  <a:pt x="6114" y="2458"/>
                </a:lnTo>
                <a:lnTo>
                  <a:pt x="6110" y="2460"/>
                </a:lnTo>
                <a:lnTo>
                  <a:pt x="6110" y="2464"/>
                </a:lnTo>
                <a:lnTo>
                  <a:pt x="6110" y="2466"/>
                </a:lnTo>
                <a:lnTo>
                  <a:pt x="6112" y="2468"/>
                </a:lnTo>
                <a:lnTo>
                  <a:pt x="6118" y="2470"/>
                </a:lnTo>
                <a:lnTo>
                  <a:pt x="6120" y="2472"/>
                </a:lnTo>
                <a:lnTo>
                  <a:pt x="6116" y="2474"/>
                </a:lnTo>
                <a:lnTo>
                  <a:pt x="6104" y="2480"/>
                </a:lnTo>
                <a:lnTo>
                  <a:pt x="6100" y="2480"/>
                </a:lnTo>
                <a:lnTo>
                  <a:pt x="6096" y="2480"/>
                </a:lnTo>
                <a:lnTo>
                  <a:pt x="6088" y="2478"/>
                </a:lnTo>
                <a:lnTo>
                  <a:pt x="6076" y="2476"/>
                </a:lnTo>
                <a:lnTo>
                  <a:pt x="6068" y="2476"/>
                </a:lnTo>
                <a:lnTo>
                  <a:pt x="6060" y="2478"/>
                </a:lnTo>
                <a:lnTo>
                  <a:pt x="6058" y="2476"/>
                </a:lnTo>
                <a:lnTo>
                  <a:pt x="6058" y="2474"/>
                </a:lnTo>
                <a:lnTo>
                  <a:pt x="6056" y="2466"/>
                </a:lnTo>
                <a:lnTo>
                  <a:pt x="6054" y="2458"/>
                </a:lnTo>
                <a:lnTo>
                  <a:pt x="6052" y="2456"/>
                </a:lnTo>
                <a:lnTo>
                  <a:pt x="6048" y="2456"/>
                </a:lnTo>
                <a:lnTo>
                  <a:pt x="6040" y="2458"/>
                </a:lnTo>
                <a:lnTo>
                  <a:pt x="6034" y="2456"/>
                </a:lnTo>
                <a:lnTo>
                  <a:pt x="6030" y="2456"/>
                </a:lnTo>
                <a:lnTo>
                  <a:pt x="6030" y="2460"/>
                </a:lnTo>
                <a:lnTo>
                  <a:pt x="6032" y="2464"/>
                </a:lnTo>
                <a:lnTo>
                  <a:pt x="6032" y="2470"/>
                </a:lnTo>
                <a:lnTo>
                  <a:pt x="6032" y="2474"/>
                </a:lnTo>
                <a:lnTo>
                  <a:pt x="6036" y="2476"/>
                </a:lnTo>
                <a:lnTo>
                  <a:pt x="6040" y="2480"/>
                </a:lnTo>
                <a:lnTo>
                  <a:pt x="6042" y="2488"/>
                </a:lnTo>
                <a:lnTo>
                  <a:pt x="6044" y="2498"/>
                </a:lnTo>
                <a:lnTo>
                  <a:pt x="6044" y="2506"/>
                </a:lnTo>
                <a:lnTo>
                  <a:pt x="6044" y="2510"/>
                </a:lnTo>
                <a:lnTo>
                  <a:pt x="6044" y="2512"/>
                </a:lnTo>
                <a:lnTo>
                  <a:pt x="6046" y="2516"/>
                </a:lnTo>
                <a:lnTo>
                  <a:pt x="6048" y="2520"/>
                </a:lnTo>
                <a:lnTo>
                  <a:pt x="6042" y="2522"/>
                </a:lnTo>
                <a:lnTo>
                  <a:pt x="6036" y="2522"/>
                </a:lnTo>
                <a:lnTo>
                  <a:pt x="6034" y="2518"/>
                </a:lnTo>
                <a:lnTo>
                  <a:pt x="6032" y="2516"/>
                </a:lnTo>
                <a:lnTo>
                  <a:pt x="6030" y="2514"/>
                </a:lnTo>
                <a:lnTo>
                  <a:pt x="6028" y="2516"/>
                </a:lnTo>
                <a:lnTo>
                  <a:pt x="6026" y="2518"/>
                </a:lnTo>
                <a:lnTo>
                  <a:pt x="6022" y="2520"/>
                </a:lnTo>
                <a:lnTo>
                  <a:pt x="6018" y="2520"/>
                </a:lnTo>
                <a:lnTo>
                  <a:pt x="6016" y="2518"/>
                </a:lnTo>
                <a:lnTo>
                  <a:pt x="6014" y="2516"/>
                </a:lnTo>
                <a:lnTo>
                  <a:pt x="6010" y="2518"/>
                </a:lnTo>
                <a:lnTo>
                  <a:pt x="6002" y="2524"/>
                </a:lnTo>
                <a:lnTo>
                  <a:pt x="5998" y="2526"/>
                </a:lnTo>
                <a:lnTo>
                  <a:pt x="5994" y="2522"/>
                </a:lnTo>
                <a:lnTo>
                  <a:pt x="5988" y="2508"/>
                </a:lnTo>
                <a:lnTo>
                  <a:pt x="5982" y="2504"/>
                </a:lnTo>
                <a:lnTo>
                  <a:pt x="5980" y="2504"/>
                </a:lnTo>
                <a:lnTo>
                  <a:pt x="5976" y="2504"/>
                </a:lnTo>
                <a:lnTo>
                  <a:pt x="5970" y="2508"/>
                </a:lnTo>
                <a:lnTo>
                  <a:pt x="5966" y="2508"/>
                </a:lnTo>
                <a:lnTo>
                  <a:pt x="5964" y="2508"/>
                </a:lnTo>
                <a:lnTo>
                  <a:pt x="5964" y="2512"/>
                </a:lnTo>
                <a:lnTo>
                  <a:pt x="5962" y="2514"/>
                </a:lnTo>
                <a:lnTo>
                  <a:pt x="5960" y="2516"/>
                </a:lnTo>
                <a:lnTo>
                  <a:pt x="5956" y="2518"/>
                </a:lnTo>
                <a:lnTo>
                  <a:pt x="5950" y="2516"/>
                </a:lnTo>
                <a:lnTo>
                  <a:pt x="5946" y="2514"/>
                </a:lnTo>
                <a:lnTo>
                  <a:pt x="5944" y="2514"/>
                </a:lnTo>
                <a:lnTo>
                  <a:pt x="5942" y="2516"/>
                </a:lnTo>
                <a:lnTo>
                  <a:pt x="5934" y="2518"/>
                </a:lnTo>
                <a:lnTo>
                  <a:pt x="5924" y="2520"/>
                </a:lnTo>
                <a:lnTo>
                  <a:pt x="5918" y="2524"/>
                </a:lnTo>
                <a:lnTo>
                  <a:pt x="5914" y="2528"/>
                </a:lnTo>
                <a:lnTo>
                  <a:pt x="5914" y="2534"/>
                </a:lnTo>
                <a:lnTo>
                  <a:pt x="5916" y="2536"/>
                </a:lnTo>
                <a:lnTo>
                  <a:pt x="5920" y="2536"/>
                </a:lnTo>
                <a:lnTo>
                  <a:pt x="5924" y="2534"/>
                </a:lnTo>
                <a:lnTo>
                  <a:pt x="5928" y="2536"/>
                </a:lnTo>
                <a:lnTo>
                  <a:pt x="5930" y="2538"/>
                </a:lnTo>
                <a:lnTo>
                  <a:pt x="5926" y="2538"/>
                </a:lnTo>
                <a:lnTo>
                  <a:pt x="5922" y="2540"/>
                </a:lnTo>
                <a:lnTo>
                  <a:pt x="5922" y="2542"/>
                </a:lnTo>
                <a:lnTo>
                  <a:pt x="5924" y="2544"/>
                </a:lnTo>
                <a:lnTo>
                  <a:pt x="5926" y="2544"/>
                </a:lnTo>
                <a:lnTo>
                  <a:pt x="5930" y="2544"/>
                </a:lnTo>
                <a:lnTo>
                  <a:pt x="5934" y="2546"/>
                </a:lnTo>
                <a:lnTo>
                  <a:pt x="5934" y="2548"/>
                </a:lnTo>
                <a:lnTo>
                  <a:pt x="5932" y="2550"/>
                </a:lnTo>
                <a:lnTo>
                  <a:pt x="5924" y="2550"/>
                </a:lnTo>
                <a:lnTo>
                  <a:pt x="5918" y="2552"/>
                </a:lnTo>
                <a:lnTo>
                  <a:pt x="5918" y="2554"/>
                </a:lnTo>
                <a:lnTo>
                  <a:pt x="5920" y="2556"/>
                </a:lnTo>
                <a:lnTo>
                  <a:pt x="5928" y="2562"/>
                </a:lnTo>
                <a:lnTo>
                  <a:pt x="5930" y="2566"/>
                </a:lnTo>
                <a:lnTo>
                  <a:pt x="5932" y="2568"/>
                </a:lnTo>
                <a:lnTo>
                  <a:pt x="5938" y="2566"/>
                </a:lnTo>
                <a:lnTo>
                  <a:pt x="5942" y="2566"/>
                </a:lnTo>
                <a:lnTo>
                  <a:pt x="5950" y="2566"/>
                </a:lnTo>
                <a:lnTo>
                  <a:pt x="5964" y="2572"/>
                </a:lnTo>
                <a:lnTo>
                  <a:pt x="5972" y="2574"/>
                </a:lnTo>
                <a:lnTo>
                  <a:pt x="5976" y="2578"/>
                </a:lnTo>
                <a:lnTo>
                  <a:pt x="5980" y="2580"/>
                </a:lnTo>
                <a:lnTo>
                  <a:pt x="5986" y="2580"/>
                </a:lnTo>
                <a:lnTo>
                  <a:pt x="5990" y="2580"/>
                </a:lnTo>
                <a:lnTo>
                  <a:pt x="5990" y="2582"/>
                </a:lnTo>
                <a:lnTo>
                  <a:pt x="5992" y="2584"/>
                </a:lnTo>
                <a:lnTo>
                  <a:pt x="5998" y="2586"/>
                </a:lnTo>
                <a:lnTo>
                  <a:pt x="6004" y="2584"/>
                </a:lnTo>
                <a:lnTo>
                  <a:pt x="6006" y="2586"/>
                </a:lnTo>
                <a:lnTo>
                  <a:pt x="6008" y="2588"/>
                </a:lnTo>
                <a:lnTo>
                  <a:pt x="6008" y="2590"/>
                </a:lnTo>
                <a:lnTo>
                  <a:pt x="6004" y="2594"/>
                </a:lnTo>
                <a:lnTo>
                  <a:pt x="6004" y="2596"/>
                </a:lnTo>
                <a:lnTo>
                  <a:pt x="6006" y="2598"/>
                </a:lnTo>
                <a:lnTo>
                  <a:pt x="6014" y="2600"/>
                </a:lnTo>
                <a:lnTo>
                  <a:pt x="6020" y="2600"/>
                </a:lnTo>
                <a:lnTo>
                  <a:pt x="6018" y="2602"/>
                </a:lnTo>
                <a:lnTo>
                  <a:pt x="6018" y="2606"/>
                </a:lnTo>
                <a:lnTo>
                  <a:pt x="6018" y="2608"/>
                </a:lnTo>
                <a:lnTo>
                  <a:pt x="6020" y="2608"/>
                </a:lnTo>
                <a:lnTo>
                  <a:pt x="6024" y="2610"/>
                </a:lnTo>
                <a:lnTo>
                  <a:pt x="6026" y="2612"/>
                </a:lnTo>
                <a:lnTo>
                  <a:pt x="6026" y="2614"/>
                </a:lnTo>
                <a:lnTo>
                  <a:pt x="6024" y="2618"/>
                </a:lnTo>
                <a:lnTo>
                  <a:pt x="6022" y="2620"/>
                </a:lnTo>
                <a:lnTo>
                  <a:pt x="6020" y="2624"/>
                </a:lnTo>
                <a:lnTo>
                  <a:pt x="6024" y="2632"/>
                </a:lnTo>
                <a:lnTo>
                  <a:pt x="6032" y="2642"/>
                </a:lnTo>
                <a:lnTo>
                  <a:pt x="6044" y="2650"/>
                </a:lnTo>
                <a:lnTo>
                  <a:pt x="6052" y="2654"/>
                </a:lnTo>
                <a:lnTo>
                  <a:pt x="6058" y="2656"/>
                </a:lnTo>
                <a:lnTo>
                  <a:pt x="6060" y="2656"/>
                </a:lnTo>
                <a:lnTo>
                  <a:pt x="6060" y="2658"/>
                </a:lnTo>
                <a:lnTo>
                  <a:pt x="6058" y="2662"/>
                </a:lnTo>
                <a:lnTo>
                  <a:pt x="6060" y="2664"/>
                </a:lnTo>
                <a:lnTo>
                  <a:pt x="6062" y="2668"/>
                </a:lnTo>
                <a:lnTo>
                  <a:pt x="6062" y="2678"/>
                </a:lnTo>
                <a:lnTo>
                  <a:pt x="6060" y="2682"/>
                </a:lnTo>
                <a:lnTo>
                  <a:pt x="6058" y="2684"/>
                </a:lnTo>
                <a:lnTo>
                  <a:pt x="6054" y="2686"/>
                </a:lnTo>
                <a:lnTo>
                  <a:pt x="6054" y="2688"/>
                </a:lnTo>
                <a:lnTo>
                  <a:pt x="6062" y="2692"/>
                </a:lnTo>
                <a:lnTo>
                  <a:pt x="6072" y="2700"/>
                </a:lnTo>
                <a:lnTo>
                  <a:pt x="6078" y="2706"/>
                </a:lnTo>
                <a:lnTo>
                  <a:pt x="6078" y="2712"/>
                </a:lnTo>
                <a:lnTo>
                  <a:pt x="6080" y="2720"/>
                </a:lnTo>
                <a:lnTo>
                  <a:pt x="6078" y="2722"/>
                </a:lnTo>
                <a:lnTo>
                  <a:pt x="6076" y="2716"/>
                </a:lnTo>
                <a:lnTo>
                  <a:pt x="6072" y="2706"/>
                </a:lnTo>
                <a:lnTo>
                  <a:pt x="6068" y="2702"/>
                </a:lnTo>
                <a:lnTo>
                  <a:pt x="6064" y="2700"/>
                </a:lnTo>
                <a:lnTo>
                  <a:pt x="6062" y="2708"/>
                </a:lnTo>
                <a:lnTo>
                  <a:pt x="6058" y="2728"/>
                </a:lnTo>
                <a:lnTo>
                  <a:pt x="6056" y="2744"/>
                </a:lnTo>
                <a:lnTo>
                  <a:pt x="6058" y="2744"/>
                </a:lnTo>
                <a:lnTo>
                  <a:pt x="6060" y="2742"/>
                </a:lnTo>
                <a:lnTo>
                  <a:pt x="6062" y="2744"/>
                </a:lnTo>
                <a:lnTo>
                  <a:pt x="6062" y="2746"/>
                </a:lnTo>
                <a:lnTo>
                  <a:pt x="6060" y="2748"/>
                </a:lnTo>
                <a:lnTo>
                  <a:pt x="6058" y="2750"/>
                </a:lnTo>
                <a:lnTo>
                  <a:pt x="6056" y="2752"/>
                </a:lnTo>
                <a:lnTo>
                  <a:pt x="6054" y="2778"/>
                </a:lnTo>
                <a:lnTo>
                  <a:pt x="6050" y="2798"/>
                </a:lnTo>
                <a:lnTo>
                  <a:pt x="6046" y="2810"/>
                </a:lnTo>
                <a:lnTo>
                  <a:pt x="6042" y="2816"/>
                </a:lnTo>
                <a:lnTo>
                  <a:pt x="6036" y="2820"/>
                </a:lnTo>
                <a:lnTo>
                  <a:pt x="6026" y="2822"/>
                </a:lnTo>
                <a:lnTo>
                  <a:pt x="6020" y="2824"/>
                </a:lnTo>
                <a:lnTo>
                  <a:pt x="6010" y="2820"/>
                </a:lnTo>
                <a:lnTo>
                  <a:pt x="5998" y="2818"/>
                </a:lnTo>
                <a:lnTo>
                  <a:pt x="5992" y="2818"/>
                </a:lnTo>
                <a:lnTo>
                  <a:pt x="5984" y="2818"/>
                </a:lnTo>
                <a:lnTo>
                  <a:pt x="5972" y="2816"/>
                </a:lnTo>
                <a:lnTo>
                  <a:pt x="5962" y="2814"/>
                </a:lnTo>
                <a:lnTo>
                  <a:pt x="5954" y="2814"/>
                </a:lnTo>
                <a:lnTo>
                  <a:pt x="5936" y="2816"/>
                </a:lnTo>
                <a:lnTo>
                  <a:pt x="5916" y="2816"/>
                </a:lnTo>
                <a:lnTo>
                  <a:pt x="5904" y="2814"/>
                </a:lnTo>
                <a:lnTo>
                  <a:pt x="5890" y="2810"/>
                </a:lnTo>
                <a:lnTo>
                  <a:pt x="5876" y="2808"/>
                </a:lnTo>
                <a:lnTo>
                  <a:pt x="5868" y="2808"/>
                </a:lnTo>
                <a:lnTo>
                  <a:pt x="5856" y="2810"/>
                </a:lnTo>
                <a:lnTo>
                  <a:pt x="5838" y="2810"/>
                </a:lnTo>
                <a:lnTo>
                  <a:pt x="5828" y="2810"/>
                </a:lnTo>
                <a:lnTo>
                  <a:pt x="5818" y="2808"/>
                </a:lnTo>
                <a:lnTo>
                  <a:pt x="5806" y="2802"/>
                </a:lnTo>
                <a:lnTo>
                  <a:pt x="5794" y="2800"/>
                </a:lnTo>
                <a:lnTo>
                  <a:pt x="5788" y="2800"/>
                </a:lnTo>
                <a:lnTo>
                  <a:pt x="5782" y="2802"/>
                </a:lnTo>
                <a:lnTo>
                  <a:pt x="5776" y="2806"/>
                </a:lnTo>
                <a:lnTo>
                  <a:pt x="5774" y="2810"/>
                </a:lnTo>
                <a:lnTo>
                  <a:pt x="5772" y="2816"/>
                </a:lnTo>
                <a:lnTo>
                  <a:pt x="5770" y="2822"/>
                </a:lnTo>
                <a:lnTo>
                  <a:pt x="5768" y="2822"/>
                </a:lnTo>
                <a:lnTo>
                  <a:pt x="5762" y="2822"/>
                </a:lnTo>
                <a:lnTo>
                  <a:pt x="5756" y="2824"/>
                </a:lnTo>
                <a:lnTo>
                  <a:pt x="5750" y="2826"/>
                </a:lnTo>
                <a:lnTo>
                  <a:pt x="5740" y="2834"/>
                </a:lnTo>
                <a:lnTo>
                  <a:pt x="5736" y="2838"/>
                </a:lnTo>
                <a:lnTo>
                  <a:pt x="5734" y="2842"/>
                </a:lnTo>
                <a:lnTo>
                  <a:pt x="5732" y="2844"/>
                </a:lnTo>
                <a:lnTo>
                  <a:pt x="5734" y="2848"/>
                </a:lnTo>
                <a:lnTo>
                  <a:pt x="5740" y="2852"/>
                </a:lnTo>
                <a:lnTo>
                  <a:pt x="5740" y="2856"/>
                </a:lnTo>
                <a:lnTo>
                  <a:pt x="5742" y="2862"/>
                </a:lnTo>
                <a:lnTo>
                  <a:pt x="5746" y="2870"/>
                </a:lnTo>
                <a:lnTo>
                  <a:pt x="5748" y="2878"/>
                </a:lnTo>
                <a:lnTo>
                  <a:pt x="5750" y="2886"/>
                </a:lnTo>
                <a:lnTo>
                  <a:pt x="5750" y="2896"/>
                </a:lnTo>
                <a:lnTo>
                  <a:pt x="5752" y="2904"/>
                </a:lnTo>
                <a:lnTo>
                  <a:pt x="5750" y="2910"/>
                </a:lnTo>
                <a:lnTo>
                  <a:pt x="5750" y="2914"/>
                </a:lnTo>
                <a:lnTo>
                  <a:pt x="5752" y="2916"/>
                </a:lnTo>
                <a:lnTo>
                  <a:pt x="5752" y="2920"/>
                </a:lnTo>
                <a:lnTo>
                  <a:pt x="5750" y="2924"/>
                </a:lnTo>
                <a:lnTo>
                  <a:pt x="5752" y="2930"/>
                </a:lnTo>
                <a:lnTo>
                  <a:pt x="5758" y="2944"/>
                </a:lnTo>
                <a:lnTo>
                  <a:pt x="5760" y="2950"/>
                </a:lnTo>
                <a:lnTo>
                  <a:pt x="5758" y="2956"/>
                </a:lnTo>
                <a:lnTo>
                  <a:pt x="5756" y="2972"/>
                </a:lnTo>
                <a:lnTo>
                  <a:pt x="5750" y="2986"/>
                </a:lnTo>
                <a:lnTo>
                  <a:pt x="5750" y="2996"/>
                </a:lnTo>
                <a:lnTo>
                  <a:pt x="5750" y="3000"/>
                </a:lnTo>
                <a:lnTo>
                  <a:pt x="5748" y="3004"/>
                </a:lnTo>
                <a:lnTo>
                  <a:pt x="5746" y="3012"/>
                </a:lnTo>
                <a:lnTo>
                  <a:pt x="5740" y="3026"/>
                </a:lnTo>
                <a:lnTo>
                  <a:pt x="5738" y="3032"/>
                </a:lnTo>
                <a:lnTo>
                  <a:pt x="5734" y="3038"/>
                </a:lnTo>
                <a:lnTo>
                  <a:pt x="5730" y="3042"/>
                </a:lnTo>
                <a:lnTo>
                  <a:pt x="5728" y="3042"/>
                </a:lnTo>
                <a:lnTo>
                  <a:pt x="5728" y="3048"/>
                </a:lnTo>
                <a:lnTo>
                  <a:pt x="5728" y="3052"/>
                </a:lnTo>
                <a:lnTo>
                  <a:pt x="5728" y="3056"/>
                </a:lnTo>
                <a:lnTo>
                  <a:pt x="5724" y="3068"/>
                </a:lnTo>
                <a:lnTo>
                  <a:pt x="5722" y="3074"/>
                </a:lnTo>
                <a:lnTo>
                  <a:pt x="5722" y="3078"/>
                </a:lnTo>
                <a:lnTo>
                  <a:pt x="5724" y="3080"/>
                </a:lnTo>
                <a:lnTo>
                  <a:pt x="5728" y="3080"/>
                </a:lnTo>
                <a:lnTo>
                  <a:pt x="5736" y="3080"/>
                </a:lnTo>
                <a:lnTo>
                  <a:pt x="5736" y="3082"/>
                </a:lnTo>
                <a:lnTo>
                  <a:pt x="5734" y="3084"/>
                </a:lnTo>
                <a:lnTo>
                  <a:pt x="5734" y="3086"/>
                </a:lnTo>
                <a:lnTo>
                  <a:pt x="5734" y="3090"/>
                </a:lnTo>
                <a:lnTo>
                  <a:pt x="5734" y="3094"/>
                </a:lnTo>
                <a:lnTo>
                  <a:pt x="5734" y="3096"/>
                </a:lnTo>
                <a:lnTo>
                  <a:pt x="5738" y="3096"/>
                </a:lnTo>
                <a:lnTo>
                  <a:pt x="5742" y="3094"/>
                </a:lnTo>
                <a:lnTo>
                  <a:pt x="5748" y="3094"/>
                </a:lnTo>
                <a:lnTo>
                  <a:pt x="5750" y="3096"/>
                </a:lnTo>
                <a:lnTo>
                  <a:pt x="5752" y="3100"/>
                </a:lnTo>
                <a:lnTo>
                  <a:pt x="5752" y="3104"/>
                </a:lnTo>
                <a:lnTo>
                  <a:pt x="5750" y="3110"/>
                </a:lnTo>
                <a:lnTo>
                  <a:pt x="5748" y="3120"/>
                </a:lnTo>
                <a:lnTo>
                  <a:pt x="5750" y="3126"/>
                </a:lnTo>
                <a:lnTo>
                  <a:pt x="5750" y="3138"/>
                </a:lnTo>
                <a:lnTo>
                  <a:pt x="5748" y="3160"/>
                </a:lnTo>
                <a:lnTo>
                  <a:pt x="5744" y="3172"/>
                </a:lnTo>
                <a:lnTo>
                  <a:pt x="5746" y="3174"/>
                </a:lnTo>
                <a:lnTo>
                  <a:pt x="5748" y="3172"/>
                </a:lnTo>
                <a:lnTo>
                  <a:pt x="5752" y="3170"/>
                </a:lnTo>
                <a:lnTo>
                  <a:pt x="5756" y="3168"/>
                </a:lnTo>
                <a:lnTo>
                  <a:pt x="5764" y="3168"/>
                </a:lnTo>
                <a:lnTo>
                  <a:pt x="5778" y="3172"/>
                </a:lnTo>
                <a:lnTo>
                  <a:pt x="5788" y="3174"/>
                </a:lnTo>
                <a:lnTo>
                  <a:pt x="5794" y="3172"/>
                </a:lnTo>
                <a:lnTo>
                  <a:pt x="5798" y="3168"/>
                </a:lnTo>
                <a:lnTo>
                  <a:pt x="5808" y="3162"/>
                </a:lnTo>
                <a:lnTo>
                  <a:pt x="5814" y="3162"/>
                </a:lnTo>
                <a:lnTo>
                  <a:pt x="5820" y="3162"/>
                </a:lnTo>
                <a:lnTo>
                  <a:pt x="5828" y="3164"/>
                </a:lnTo>
                <a:lnTo>
                  <a:pt x="5834" y="3166"/>
                </a:lnTo>
                <a:lnTo>
                  <a:pt x="5842" y="3176"/>
                </a:lnTo>
                <a:lnTo>
                  <a:pt x="5846" y="3180"/>
                </a:lnTo>
                <a:lnTo>
                  <a:pt x="5846" y="3184"/>
                </a:lnTo>
                <a:lnTo>
                  <a:pt x="5848" y="3192"/>
                </a:lnTo>
                <a:lnTo>
                  <a:pt x="5852" y="3200"/>
                </a:lnTo>
                <a:lnTo>
                  <a:pt x="5858" y="3210"/>
                </a:lnTo>
                <a:lnTo>
                  <a:pt x="5866" y="3218"/>
                </a:lnTo>
                <a:lnTo>
                  <a:pt x="5874" y="3226"/>
                </a:lnTo>
                <a:lnTo>
                  <a:pt x="5880" y="3228"/>
                </a:lnTo>
                <a:lnTo>
                  <a:pt x="5882" y="3228"/>
                </a:lnTo>
                <a:lnTo>
                  <a:pt x="5886" y="3224"/>
                </a:lnTo>
                <a:lnTo>
                  <a:pt x="5890" y="3220"/>
                </a:lnTo>
                <a:lnTo>
                  <a:pt x="5892" y="3216"/>
                </a:lnTo>
                <a:lnTo>
                  <a:pt x="5896" y="3210"/>
                </a:lnTo>
                <a:lnTo>
                  <a:pt x="5900" y="3206"/>
                </a:lnTo>
                <a:lnTo>
                  <a:pt x="5902" y="3204"/>
                </a:lnTo>
                <a:lnTo>
                  <a:pt x="5912" y="3202"/>
                </a:lnTo>
                <a:lnTo>
                  <a:pt x="5920" y="3200"/>
                </a:lnTo>
                <a:lnTo>
                  <a:pt x="5924" y="3198"/>
                </a:lnTo>
                <a:lnTo>
                  <a:pt x="5924" y="3196"/>
                </a:lnTo>
                <a:lnTo>
                  <a:pt x="5930" y="3190"/>
                </a:lnTo>
                <a:lnTo>
                  <a:pt x="5938" y="3186"/>
                </a:lnTo>
                <a:lnTo>
                  <a:pt x="5948" y="3184"/>
                </a:lnTo>
                <a:lnTo>
                  <a:pt x="5954" y="3186"/>
                </a:lnTo>
                <a:lnTo>
                  <a:pt x="5960" y="3188"/>
                </a:lnTo>
                <a:lnTo>
                  <a:pt x="5968" y="3190"/>
                </a:lnTo>
                <a:lnTo>
                  <a:pt x="5976" y="3190"/>
                </a:lnTo>
                <a:lnTo>
                  <a:pt x="5994" y="3188"/>
                </a:lnTo>
                <a:lnTo>
                  <a:pt x="6008" y="3184"/>
                </a:lnTo>
                <a:lnTo>
                  <a:pt x="6012" y="3184"/>
                </a:lnTo>
                <a:lnTo>
                  <a:pt x="6016" y="3186"/>
                </a:lnTo>
                <a:lnTo>
                  <a:pt x="6020" y="3186"/>
                </a:lnTo>
                <a:lnTo>
                  <a:pt x="6024" y="3184"/>
                </a:lnTo>
                <a:lnTo>
                  <a:pt x="6030" y="3170"/>
                </a:lnTo>
                <a:lnTo>
                  <a:pt x="6036" y="3162"/>
                </a:lnTo>
                <a:lnTo>
                  <a:pt x="6042" y="3154"/>
                </a:lnTo>
                <a:lnTo>
                  <a:pt x="6048" y="3148"/>
                </a:lnTo>
                <a:lnTo>
                  <a:pt x="6060" y="3144"/>
                </a:lnTo>
                <a:lnTo>
                  <a:pt x="6074" y="3144"/>
                </a:lnTo>
                <a:lnTo>
                  <a:pt x="6076" y="3140"/>
                </a:lnTo>
                <a:lnTo>
                  <a:pt x="6076" y="3136"/>
                </a:lnTo>
                <a:lnTo>
                  <a:pt x="6076" y="3124"/>
                </a:lnTo>
                <a:lnTo>
                  <a:pt x="6080" y="3114"/>
                </a:lnTo>
                <a:lnTo>
                  <a:pt x="6086" y="3106"/>
                </a:lnTo>
                <a:lnTo>
                  <a:pt x="6094" y="3098"/>
                </a:lnTo>
                <a:lnTo>
                  <a:pt x="6108" y="3086"/>
                </a:lnTo>
                <a:lnTo>
                  <a:pt x="6114" y="3082"/>
                </a:lnTo>
                <a:lnTo>
                  <a:pt x="6114" y="3078"/>
                </a:lnTo>
                <a:lnTo>
                  <a:pt x="6112" y="3074"/>
                </a:lnTo>
                <a:lnTo>
                  <a:pt x="6106" y="3070"/>
                </a:lnTo>
                <a:lnTo>
                  <a:pt x="6100" y="3064"/>
                </a:lnTo>
                <a:lnTo>
                  <a:pt x="6098" y="3058"/>
                </a:lnTo>
                <a:lnTo>
                  <a:pt x="6094" y="3050"/>
                </a:lnTo>
                <a:lnTo>
                  <a:pt x="6094" y="3042"/>
                </a:lnTo>
                <a:lnTo>
                  <a:pt x="6096" y="3032"/>
                </a:lnTo>
                <a:lnTo>
                  <a:pt x="6102" y="3020"/>
                </a:lnTo>
                <a:lnTo>
                  <a:pt x="6108" y="3008"/>
                </a:lnTo>
                <a:lnTo>
                  <a:pt x="6124" y="2988"/>
                </a:lnTo>
                <a:lnTo>
                  <a:pt x="6130" y="2982"/>
                </a:lnTo>
                <a:lnTo>
                  <a:pt x="6134" y="2978"/>
                </a:lnTo>
                <a:lnTo>
                  <a:pt x="6144" y="2972"/>
                </a:lnTo>
                <a:lnTo>
                  <a:pt x="6144" y="2970"/>
                </a:lnTo>
                <a:lnTo>
                  <a:pt x="6140" y="2966"/>
                </a:lnTo>
                <a:lnTo>
                  <a:pt x="6138" y="2964"/>
                </a:lnTo>
                <a:lnTo>
                  <a:pt x="6138" y="2960"/>
                </a:lnTo>
                <a:lnTo>
                  <a:pt x="6142" y="2956"/>
                </a:lnTo>
                <a:lnTo>
                  <a:pt x="6150" y="2952"/>
                </a:lnTo>
                <a:lnTo>
                  <a:pt x="6168" y="2946"/>
                </a:lnTo>
                <a:lnTo>
                  <a:pt x="6186" y="2940"/>
                </a:lnTo>
                <a:lnTo>
                  <a:pt x="6192" y="2938"/>
                </a:lnTo>
                <a:lnTo>
                  <a:pt x="6196" y="2934"/>
                </a:lnTo>
                <a:lnTo>
                  <a:pt x="6198" y="2930"/>
                </a:lnTo>
                <a:lnTo>
                  <a:pt x="6204" y="2926"/>
                </a:lnTo>
                <a:lnTo>
                  <a:pt x="6220" y="2918"/>
                </a:lnTo>
                <a:lnTo>
                  <a:pt x="6228" y="2912"/>
                </a:lnTo>
                <a:lnTo>
                  <a:pt x="6234" y="2908"/>
                </a:lnTo>
                <a:lnTo>
                  <a:pt x="6238" y="2900"/>
                </a:lnTo>
                <a:lnTo>
                  <a:pt x="6236" y="2896"/>
                </a:lnTo>
                <a:lnTo>
                  <a:pt x="6236" y="2892"/>
                </a:lnTo>
                <a:lnTo>
                  <a:pt x="6234" y="2890"/>
                </a:lnTo>
                <a:lnTo>
                  <a:pt x="6236" y="2888"/>
                </a:lnTo>
                <a:lnTo>
                  <a:pt x="6240" y="2884"/>
                </a:lnTo>
                <a:lnTo>
                  <a:pt x="6240" y="2882"/>
                </a:lnTo>
                <a:lnTo>
                  <a:pt x="6240" y="2880"/>
                </a:lnTo>
                <a:lnTo>
                  <a:pt x="6238" y="2876"/>
                </a:lnTo>
                <a:lnTo>
                  <a:pt x="6232" y="2872"/>
                </a:lnTo>
                <a:lnTo>
                  <a:pt x="6232" y="2860"/>
                </a:lnTo>
                <a:lnTo>
                  <a:pt x="6232" y="2854"/>
                </a:lnTo>
                <a:lnTo>
                  <a:pt x="6234" y="2848"/>
                </a:lnTo>
                <a:lnTo>
                  <a:pt x="6234" y="2840"/>
                </a:lnTo>
                <a:lnTo>
                  <a:pt x="6234" y="2836"/>
                </a:lnTo>
                <a:lnTo>
                  <a:pt x="6234" y="2832"/>
                </a:lnTo>
                <a:lnTo>
                  <a:pt x="6240" y="2828"/>
                </a:lnTo>
                <a:lnTo>
                  <a:pt x="6248" y="2824"/>
                </a:lnTo>
                <a:lnTo>
                  <a:pt x="6256" y="2820"/>
                </a:lnTo>
                <a:lnTo>
                  <a:pt x="6268" y="2810"/>
                </a:lnTo>
                <a:lnTo>
                  <a:pt x="6272" y="2810"/>
                </a:lnTo>
                <a:lnTo>
                  <a:pt x="6272" y="2812"/>
                </a:lnTo>
                <a:lnTo>
                  <a:pt x="6274" y="2816"/>
                </a:lnTo>
                <a:lnTo>
                  <a:pt x="6278" y="2818"/>
                </a:lnTo>
                <a:lnTo>
                  <a:pt x="6282" y="2818"/>
                </a:lnTo>
                <a:lnTo>
                  <a:pt x="6290" y="2820"/>
                </a:lnTo>
                <a:lnTo>
                  <a:pt x="6292" y="2822"/>
                </a:lnTo>
                <a:lnTo>
                  <a:pt x="6294" y="2824"/>
                </a:lnTo>
                <a:lnTo>
                  <a:pt x="6302" y="2822"/>
                </a:lnTo>
                <a:lnTo>
                  <a:pt x="6310" y="2820"/>
                </a:lnTo>
                <a:lnTo>
                  <a:pt x="6316" y="2822"/>
                </a:lnTo>
                <a:lnTo>
                  <a:pt x="6320" y="2824"/>
                </a:lnTo>
                <a:lnTo>
                  <a:pt x="6324" y="2830"/>
                </a:lnTo>
                <a:lnTo>
                  <a:pt x="6328" y="2834"/>
                </a:lnTo>
                <a:lnTo>
                  <a:pt x="6332" y="2832"/>
                </a:lnTo>
                <a:lnTo>
                  <a:pt x="6336" y="2832"/>
                </a:lnTo>
                <a:lnTo>
                  <a:pt x="6338" y="2832"/>
                </a:lnTo>
                <a:lnTo>
                  <a:pt x="6340" y="2834"/>
                </a:lnTo>
                <a:lnTo>
                  <a:pt x="6344" y="2836"/>
                </a:lnTo>
                <a:lnTo>
                  <a:pt x="6350" y="2836"/>
                </a:lnTo>
                <a:lnTo>
                  <a:pt x="6362" y="2834"/>
                </a:lnTo>
                <a:lnTo>
                  <a:pt x="6374" y="2830"/>
                </a:lnTo>
                <a:lnTo>
                  <a:pt x="6378" y="2826"/>
                </a:lnTo>
                <a:lnTo>
                  <a:pt x="6378" y="2822"/>
                </a:lnTo>
                <a:lnTo>
                  <a:pt x="6378" y="2820"/>
                </a:lnTo>
                <a:lnTo>
                  <a:pt x="6380" y="2818"/>
                </a:lnTo>
                <a:lnTo>
                  <a:pt x="6390" y="2812"/>
                </a:lnTo>
                <a:lnTo>
                  <a:pt x="6410" y="2800"/>
                </a:lnTo>
                <a:lnTo>
                  <a:pt x="6422" y="2794"/>
                </a:lnTo>
                <a:lnTo>
                  <a:pt x="6432" y="2788"/>
                </a:lnTo>
                <a:lnTo>
                  <a:pt x="6438" y="2784"/>
                </a:lnTo>
                <a:lnTo>
                  <a:pt x="6442" y="2778"/>
                </a:lnTo>
                <a:lnTo>
                  <a:pt x="6448" y="2770"/>
                </a:lnTo>
                <a:lnTo>
                  <a:pt x="6452" y="2766"/>
                </a:lnTo>
                <a:lnTo>
                  <a:pt x="6458" y="2762"/>
                </a:lnTo>
                <a:lnTo>
                  <a:pt x="6464" y="2760"/>
                </a:lnTo>
                <a:lnTo>
                  <a:pt x="6472" y="2762"/>
                </a:lnTo>
                <a:lnTo>
                  <a:pt x="6478" y="2766"/>
                </a:lnTo>
                <a:lnTo>
                  <a:pt x="6482" y="2770"/>
                </a:lnTo>
                <a:lnTo>
                  <a:pt x="6492" y="2780"/>
                </a:lnTo>
                <a:lnTo>
                  <a:pt x="6498" y="2782"/>
                </a:lnTo>
                <a:lnTo>
                  <a:pt x="6504" y="2782"/>
                </a:lnTo>
                <a:lnTo>
                  <a:pt x="6510" y="2782"/>
                </a:lnTo>
                <a:lnTo>
                  <a:pt x="6514" y="2786"/>
                </a:lnTo>
                <a:lnTo>
                  <a:pt x="6516" y="2790"/>
                </a:lnTo>
                <a:lnTo>
                  <a:pt x="6518" y="2798"/>
                </a:lnTo>
                <a:lnTo>
                  <a:pt x="6520" y="2812"/>
                </a:lnTo>
                <a:lnTo>
                  <a:pt x="6522" y="2818"/>
                </a:lnTo>
                <a:lnTo>
                  <a:pt x="6526" y="2822"/>
                </a:lnTo>
                <a:lnTo>
                  <a:pt x="6528" y="2826"/>
                </a:lnTo>
                <a:lnTo>
                  <a:pt x="6530" y="2828"/>
                </a:lnTo>
                <a:lnTo>
                  <a:pt x="6530" y="2836"/>
                </a:lnTo>
                <a:lnTo>
                  <a:pt x="6530" y="2840"/>
                </a:lnTo>
                <a:lnTo>
                  <a:pt x="6530" y="2844"/>
                </a:lnTo>
                <a:lnTo>
                  <a:pt x="6534" y="2848"/>
                </a:lnTo>
                <a:lnTo>
                  <a:pt x="6538" y="2852"/>
                </a:lnTo>
                <a:lnTo>
                  <a:pt x="6554" y="2864"/>
                </a:lnTo>
                <a:lnTo>
                  <a:pt x="6556" y="2868"/>
                </a:lnTo>
                <a:lnTo>
                  <a:pt x="6556" y="2874"/>
                </a:lnTo>
                <a:lnTo>
                  <a:pt x="6556" y="2876"/>
                </a:lnTo>
                <a:lnTo>
                  <a:pt x="6558" y="2878"/>
                </a:lnTo>
                <a:lnTo>
                  <a:pt x="6566" y="2880"/>
                </a:lnTo>
                <a:lnTo>
                  <a:pt x="6574" y="2884"/>
                </a:lnTo>
                <a:lnTo>
                  <a:pt x="6578" y="2888"/>
                </a:lnTo>
                <a:lnTo>
                  <a:pt x="6582" y="2894"/>
                </a:lnTo>
                <a:lnTo>
                  <a:pt x="6586" y="2900"/>
                </a:lnTo>
                <a:lnTo>
                  <a:pt x="6590" y="2902"/>
                </a:lnTo>
                <a:lnTo>
                  <a:pt x="6594" y="2906"/>
                </a:lnTo>
                <a:lnTo>
                  <a:pt x="6604" y="2916"/>
                </a:lnTo>
                <a:lnTo>
                  <a:pt x="6616" y="2928"/>
                </a:lnTo>
                <a:lnTo>
                  <a:pt x="6628" y="2936"/>
                </a:lnTo>
                <a:lnTo>
                  <a:pt x="6642" y="2940"/>
                </a:lnTo>
                <a:lnTo>
                  <a:pt x="6654" y="2942"/>
                </a:lnTo>
                <a:lnTo>
                  <a:pt x="6658" y="2942"/>
                </a:lnTo>
                <a:lnTo>
                  <a:pt x="6662" y="2946"/>
                </a:lnTo>
                <a:lnTo>
                  <a:pt x="6666" y="2956"/>
                </a:lnTo>
                <a:lnTo>
                  <a:pt x="6672" y="2964"/>
                </a:lnTo>
                <a:lnTo>
                  <a:pt x="6676" y="2966"/>
                </a:lnTo>
                <a:lnTo>
                  <a:pt x="6680" y="2968"/>
                </a:lnTo>
                <a:lnTo>
                  <a:pt x="6686" y="2966"/>
                </a:lnTo>
                <a:lnTo>
                  <a:pt x="6688" y="2968"/>
                </a:lnTo>
                <a:lnTo>
                  <a:pt x="6688" y="2972"/>
                </a:lnTo>
                <a:lnTo>
                  <a:pt x="6688" y="2974"/>
                </a:lnTo>
                <a:lnTo>
                  <a:pt x="6688" y="2976"/>
                </a:lnTo>
                <a:lnTo>
                  <a:pt x="6690" y="2976"/>
                </a:lnTo>
                <a:lnTo>
                  <a:pt x="6696" y="2976"/>
                </a:lnTo>
                <a:lnTo>
                  <a:pt x="6702" y="2976"/>
                </a:lnTo>
                <a:lnTo>
                  <a:pt x="6706" y="2976"/>
                </a:lnTo>
                <a:lnTo>
                  <a:pt x="6706" y="2980"/>
                </a:lnTo>
                <a:lnTo>
                  <a:pt x="6706" y="2982"/>
                </a:lnTo>
                <a:lnTo>
                  <a:pt x="6706" y="2992"/>
                </a:lnTo>
                <a:lnTo>
                  <a:pt x="6708" y="2998"/>
                </a:lnTo>
                <a:lnTo>
                  <a:pt x="6714" y="3002"/>
                </a:lnTo>
                <a:lnTo>
                  <a:pt x="6726" y="3008"/>
                </a:lnTo>
                <a:lnTo>
                  <a:pt x="6734" y="3012"/>
                </a:lnTo>
                <a:lnTo>
                  <a:pt x="6738" y="3014"/>
                </a:lnTo>
                <a:lnTo>
                  <a:pt x="6742" y="3020"/>
                </a:lnTo>
                <a:lnTo>
                  <a:pt x="6746" y="3026"/>
                </a:lnTo>
                <a:lnTo>
                  <a:pt x="6750" y="3038"/>
                </a:lnTo>
                <a:lnTo>
                  <a:pt x="6754" y="3058"/>
                </a:lnTo>
                <a:lnTo>
                  <a:pt x="6756" y="3068"/>
                </a:lnTo>
                <a:lnTo>
                  <a:pt x="6756" y="3076"/>
                </a:lnTo>
                <a:lnTo>
                  <a:pt x="6752" y="3080"/>
                </a:lnTo>
                <a:lnTo>
                  <a:pt x="6748" y="3084"/>
                </a:lnTo>
                <a:lnTo>
                  <a:pt x="6748" y="3090"/>
                </a:lnTo>
                <a:lnTo>
                  <a:pt x="6746" y="3094"/>
                </a:lnTo>
                <a:lnTo>
                  <a:pt x="6744" y="3100"/>
                </a:lnTo>
                <a:lnTo>
                  <a:pt x="6740" y="3108"/>
                </a:lnTo>
                <a:lnTo>
                  <a:pt x="6738" y="3114"/>
                </a:lnTo>
                <a:lnTo>
                  <a:pt x="6738" y="3120"/>
                </a:lnTo>
                <a:lnTo>
                  <a:pt x="6742" y="3124"/>
                </a:lnTo>
                <a:lnTo>
                  <a:pt x="6748" y="3126"/>
                </a:lnTo>
                <a:lnTo>
                  <a:pt x="6752" y="3126"/>
                </a:lnTo>
                <a:lnTo>
                  <a:pt x="6754" y="3124"/>
                </a:lnTo>
                <a:lnTo>
                  <a:pt x="6756" y="3122"/>
                </a:lnTo>
                <a:lnTo>
                  <a:pt x="6760" y="3112"/>
                </a:lnTo>
                <a:lnTo>
                  <a:pt x="6768" y="3102"/>
                </a:lnTo>
                <a:lnTo>
                  <a:pt x="6772" y="3096"/>
                </a:lnTo>
                <a:lnTo>
                  <a:pt x="6774" y="3092"/>
                </a:lnTo>
                <a:lnTo>
                  <a:pt x="6776" y="3086"/>
                </a:lnTo>
                <a:lnTo>
                  <a:pt x="6780" y="3078"/>
                </a:lnTo>
                <a:lnTo>
                  <a:pt x="6784" y="3074"/>
                </a:lnTo>
                <a:lnTo>
                  <a:pt x="6790" y="3070"/>
                </a:lnTo>
                <a:lnTo>
                  <a:pt x="6796" y="3066"/>
                </a:lnTo>
                <a:lnTo>
                  <a:pt x="6798" y="3060"/>
                </a:lnTo>
                <a:lnTo>
                  <a:pt x="6800" y="3054"/>
                </a:lnTo>
                <a:lnTo>
                  <a:pt x="6800" y="3050"/>
                </a:lnTo>
                <a:lnTo>
                  <a:pt x="6796" y="3044"/>
                </a:lnTo>
                <a:lnTo>
                  <a:pt x="6794" y="3040"/>
                </a:lnTo>
                <a:lnTo>
                  <a:pt x="6788" y="3036"/>
                </a:lnTo>
                <a:lnTo>
                  <a:pt x="6784" y="3034"/>
                </a:lnTo>
                <a:lnTo>
                  <a:pt x="6774" y="3030"/>
                </a:lnTo>
                <a:lnTo>
                  <a:pt x="6770" y="3026"/>
                </a:lnTo>
                <a:lnTo>
                  <a:pt x="6770" y="3022"/>
                </a:lnTo>
                <a:lnTo>
                  <a:pt x="6774" y="3016"/>
                </a:lnTo>
                <a:lnTo>
                  <a:pt x="6778" y="3008"/>
                </a:lnTo>
                <a:lnTo>
                  <a:pt x="6778" y="3002"/>
                </a:lnTo>
                <a:lnTo>
                  <a:pt x="6780" y="2994"/>
                </a:lnTo>
                <a:lnTo>
                  <a:pt x="6784" y="2990"/>
                </a:lnTo>
                <a:lnTo>
                  <a:pt x="6788" y="2986"/>
                </a:lnTo>
                <a:lnTo>
                  <a:pt x="6796" y="2984"/>
                </a:lnTo>
                <a:lnTo>
                  <a:pt x="6802" y="2984"/>
                </a:lnTo>
                <a:lnTo>
                  <a:pt x="6808" y="2988"/>
                </a:lnTo>
                <a:lnTo>
                  <a:pt x="6818" y="2990"/>
                </a:lnTo>
                <a:lnTo>
                  <a:pt x="6824" y="2992"/>
                </a:lnTo>
                <a:lnTo>
                  <a:pt x="6828" y="2996"/>
                </a:lnTo>
                <a:lnTo>
                  <a:pt x="6832" y="3004"/>
                </a:lnTo>
                <a:lnTo>
                  <a:pt x="6836" y="3014"/>
                </a:lnTo>
                <a:lnTo>
                  <a:pt x="6838" y="3018"/>
                </a:lnTo>
                <a:lnTo>
                  <a:pt x="6842" y="3020"/>
                </a:lnTo>
                <a:lnTo>
                  <a:pt x="6850" y="3020"/>
                </a:lnTo>
                <a:lnTo>
                  <a:pt x="6850" y="3018"/>
                </a:lnTo>
                <a:lnTo>
                  <a:pt x="6850" y="3014"/>
                </a:lnTo>
                <a:lnTo>
                  <a:pt x="6852" y="3006"/>
                </a:lnTo>
                <a:lnTo>
                  <a:pt x="6854" y="3000"/>
                </a:lnTo>
                <a:lnTo>
                  <a:pt x="6852" y="2996"/>
                </a:lnTo>
                <a:lnTo>
                  <a:pt x="6850" y="2992"/>
                </a:lnTo>
                <a:lnTo>
                  <a:pt x="6846" y="2986"/>
                </a:lnTo>
                <a:lnTo>
                  <a:pt x="6836" y="2978"/>
                </a:lnTo>
                <a:lnTo>
                  <a:pt x="6826" y="2972"/>
                </a:lnTo>
                <a:lnTo>
                  <a:pt x="6810" y="2962"/>
                </a:lnTo>
                <a:lnTo>
                  <a:pt x="6804" y="2958"/>
                </a:lnTo>
                <a:lnTo>
                  <a:pt x="6798" y="2952"/>
                </a:lnTo>
                <a:lnTo>
                  <a:pt x="6794" y="2950"/>
                </a:lnTo>
                <a:lnTo>
                  <a:pt x="6786" y="2946"/>
                </a:lnTo>
                <a:lnTo>
                  <a:pt x="6768" y="2938"/>
                </a:lnTo>
                <a:lnTo>
                  <a:pt x="6758" y="2932"/>
                </a:lnTo>
                <a:lnTo>
                  <a:pt x="6752" y="2928"/>
                </a:lnTo>
                <a:lnTo>
                  <a:pt x="6750" y="2922"/>
                </a:lnTo>
                <a:lnTo>
                  <a:pt x="6752" y="2920"/>
                </a:lnTo>
                <a:lnTo>
                  <a:pt x="6754" y="2918"/>
                </a:lnTo>
                <a:lnTo>
                  <a:pt x="6760" y="2912"/>
                </a:lnTo>
                <a:lnTo>
                  <a:pt x="6760" y="2908"/>
                </a:lnTo>
                <a:lnTo>
                  <a:pt x="6758" y="2908"/>
                </a:lnTo>
                <a:lnTo>
                  <a:pt x="6752" y="2906"/>
                </a:lnTo>
                <a:lnTo>
                  <a:pt x="6744" y="2904"/>
                </a:lnTo>
                <a:lnTo>
                  <a:pt x="6722" y="2902"/>
                </a:lnTo>
                <a:lnTo>
                  <a:pt x="6710" y="2898"/>
                </a:lnTo>
                <a:lnTo>
                  <a:pt x="6702" y="2894"/>
                </a:lnTo>
                <a:lnTo>
                  <a:pt x="6686" y="2878"/>
                </a:lnTo>
                <a:lnTo>
                  <a:pt x="6676" y="2862"/>
                </a:lnTo>
                <a:lnTo>
                  <a:pt x="6668" y="2848"/>
                </a:lnTo>
                <a:lnTo>
                  <a:pt x="6664" y="2834"/>
                </a:lnTo>
                <a:lnTo>
                  <a:pt x="6658" y="2816"/>
                </a:lnTo>
                <a:lnTo>
                  <a:pt x="6654" y="2810"/>
                </a:lnTo>
                <a:lnTo>
                  <a:pt x="6650" y="2808"/>
                </a:lnTo>
                <a:lnTo>
                  <a:pt x="6642" y="2806"/>
                </a:lnTo>
                <a:lnTo>
                  <a:pt x="6636" y="2800"/>
                </a:lnTo>
                <a:lnTo>
                  <a:pt x="6628" y="2794"/>
                </a:lnTo>
                <a:lnTo>
                  <a:pt x="6618" y="2786"/>
                </a:lnTo>
                <a:lnTo>
                  <a:pt x="6612" y="2780"/>
                </a:lnTo>
                <a:lnTo>
                  <a:pt x="6608" y="2774"/>
                </a:lnTo>
                <a:lnTo>
                  <a:pt x="6604" y="2766"/>
                </a:lnTo>
                <a:lnTo>
                  <a:pt x="6602" y="2758"/>
                </a:lnTo>
                <a:lnTo>
                  <a:pt x="6602" y="2752"/>
                </a:lnTo>
                <a:lnTo>
                  <a:pt x="6602" y="2746"/>
                </a:lnTo>
                <a:lnTo>
                  <a:pt x="6604" y="2742"/>
                </a:lnTo>
                <a:lnTo>
                  <a:pt x="6608" y="2738"/>
                </a:lnTo>
                <a:lnTo>
                  <a:pt x="6610" y="2738"/>
                </a:lnTo>
                <a:lnTo>
                  <a:pt x="6612" y="2736"/>
                </a:lnTo>
                <a:lnTo>
                  <a:pt x="6612" y="2730"/>
                </a:lnTo>
                <a:lnTo>
                  <a:pt x="6602" y="2718"/>
                </a:lnTo>
                <a:lnTo>
                  <a:pt x="6600" y="2710"/>
                </a:lnTo>
                <a:lnTo>
                  <a:pt x="6600" y="2704"/>
                </a:lnTo>
                <a:lnTo>
                  <a:pt x="6604" y="2702"/>
                </a:lnTo>
                <a:lnTo>
                  <a:pt x="6608" y="2704"/>
                </a:lnTo>
                <a:lnTo>
                  <a:pt x="6612" y="2704"/>
                </a:lnTo>
                <a:lnTo>
                  <a:pt x="6614" y="2704"/>
                </a:lnTo>
                <a:lnTo>
                  <a:pt x="6618" y="2702"/>
                </a:lnTo>
                <a:lnTo>
                  <a:pt x="6626" y="2696"/>
                </a:lnTo>
                <a:lnTo>
                  <a:pt x="6634" y="2690"/>
                </a:lnTo>
                <a:lnTo>
                  <a:pt x="6642" y="2688"/>
                </a:lnTo>
                <a:lnTo>
                  <a:pt x="6642" y="2690"/>
                </a:lnTo>
                <a:lnTo>
                  <a:pt x="6644" y="2692"/>
                </a:lnTo>
                <a:lnTo>
                  <a:pt x="6650" y="2690"/>
                </a:lnTo>
                <a:lnTo>
                  <a:pt x="6656" y="2690"/>
                </a:lnTo>
                <a:lnTo>
                  <a:pt x="6658" y="2690"/>
                </a:lnTo>
                <a:lnTo>
                  <a:pt x="6658" y="2696"/>
                </a:lnTo>
                <a:lnTo>
                  <a:pt x="6658" y="2698"/>
                </a:lnTo>
                <a:lnTo>
                  <a:pt x="6656" y="2698"/>
                </a:lnTo>
                <a:lnTo>
                  <a:pt x="6654" y="2700"/>
                </a:lnTo>
                <a:lnTo>
                  <a:pt x="6652" y="2702"/>
                </a:lnTo>
                <a:lnTo>
                  <a:pt x="6652" y="2704"/>
                </a:lnTo>
                <a:lnTo>
                  <a:pt x="6654" y="2716"/>
                </a:lnTo>
                <a:lnTo>
                  <a:pt x="6660" y="2730"/>
                </a:lnTo>
                <a:lnTo>
                  <a:pt x="6666" y="2742"/>
                </a:lnTo>
                <a:lnTo>
                  <a:pt x="6670" y="2744"/>
                </a:lnTo>
                <a:lnTo>
                  <a:pt x="6672" y="2742"/>
                </a:lnTo>
                <a:lnTo>
                  <a:pt x="6678" y="2718"/>
                </a:lnTo>
                <a:lnTo>
                  <a:pt x="6680" y="2714"/>
                </a:lnTo>
                <a:lnTo>
                  <a:pt x="6684" y="2712"/>
                </a:lnTo>
                <a:lnTo>
                  <a:pt x="6688" y="2712"/>
                </a:lnTo>
                <a:lnTo>
                  <a:pt x="6694" y="2714"/>
                </a:lnTo>
                <a:lnTo>
                  <a:pt x="6700" y="2722"/>
                </a:lnTo>
                <a:lnTo>
                  <a:pt x="6706" y="2728"/>
                </a:lnTo>
                <a:lnTo>
                  <a:pt x="6706" y="2732"/>
                </a:lnTo>
                <a:lnTo>
                  <a:pt x="6708" y="2736"/>
                </a:lnTo>
                <a:lnTo>
                  <a:pt x="6708" y="2746"/>
                </a:lnTo>
                <a:lnTo>
                  <a:pt x="6710" y="2752"/>
                </a:lnTo>
                <a:lnTo>
                  <a:pt x="6714" y="2758"/>
                </a:lnTo>
                <a:lnTo>
                  <a:pt x="6720" y="2764"/>
                </a:lnTo>
                <a:lnTo>
                  <a:pt x="6720" y="2768"/>
                </a:lnTo>
                <a:lnTo>
                  <a:pt x="6720" y="2770"/>
                </a:lnTo>
                <a:lnTo>
                  <a:pt x="6718" y="2772"/>
                </a:lnTo>
                <a:lnTo>
                  <a:pt x="6718" y="2774"/>
                </a:lnTo>
                <a:lnTo>
                  <a:pt x="6718" y="2778"/>
                </a:lnTo>
                <a:lnTo>
                  <a:pt x="6722" y="2782"/>
                </a:lnTo>
                <a:lnTo>
                  <a:pt x="6732" y="2790"/>
                </a:lnTo>
                <a:lnTo>
                  <a:pt x="6740" y="2798"/>
                </a:lnTo>
                <a:lnTo>
                  <a:pt x="6746" y="2804"/>
                </a:lnTo>
                <a:lnTo>
                  <a:pt x="6750" y="2812"/>
                </a:lnTo>
                <a:lnTo>
                  <a:pt x="6750" y="2814"/>
                </a:lnTo>
                <a:lnTo>
                  <a:pt x="6752" y="2814"/>
                </a:lnTo>
                <a:lnTo>
                  <a:pt x="6762" y="2814"/>
                </a:lnTo>
                <a:lnTo>
                  <a:pt x="6768" y="2814"/>
                </a:lnTo>
                <a:lnTo>
                  <a:pt x="6774" y="2814"/>
                </a:lnTo>
                <a:lnTo>
                  <a:pt x="6786" y="2822"/>
                </a:lnTo>
                <a:lnTo>
                  <a:pt x="6800" y="2832"/>
                </a:lnTo>
                <a:lnTo>
                  <a:pt x="6812" y="2844"/>
                </a:lnTo>
                <a:lnTo>
                  <a:pt x="6798" y="2842"/>
                </a:lnTo>
                <a:lnTo>
                  <a:pt x="6794" y="2842"/>
                </a:lnTo>
                <a:lnTo>
                  <a:pt x="6800" y="2846"/>
                </a:lnTo>
                <a:lnTo>
                  <a:pt x="6818" y="2854"/>
                </a:lnTo>
                <a:lnTo>
                  <a:pt x="6828" y="2858"/>
                </a:lnTo>
                <a:lnTo>
                  <a:pt x="6836" y="2862"/>
                </a:lnTo>
                <a:lnTo>
                  <a:pt x="6844" y="2870"/>
                </a:lnTo>
                <a:lnTo>
                  <a:pt x="6848" y="2876"/>
                </a:lnTo>
                <a:lnTo>
                  <a:pt x="6852" y="2876"/>
                </a:lnTo>
                <a:lnTo>
                  <a:pt x="6858" y="2876"/>
                </a:lnTo>
                <a:lnTo>
                  <a:pt x="6862" y="2880"/>
                </a:lnTo>
                <a:lnTo>
                  <a:pt x="6868" y="2882"/>
                </a:lnTo>
                <a:lnTo>
                  <a:pt x="6872" y="2886"/>
                </a:lnTo>
                <a:lnTo>
                  <a:pt x="6874" y="2892"/>
                </a:lnTo>
                <a:lnTo>
                  <a:pt x="6876" y="2898"/>
                </a:lnTo>
                <a:lnTo>
                  <a:pt x="6876" y="2902"/>
                </a:lnTo>
                <a:lnTo>
                  <a:pt x="6880" y="2904"/>
                </a:lnTo>
                <a:lnTo>
                  <a:pt x="6888" y="2904"/>
                </a:lnTo>
                <a:lnTo>
                  <a:pt x="6892" y="2908"/>
                </a:lnTo>
                <a:lnTo>
                  <a:pt x="6894" y="2912"/>
                </a:lnTo>
                <a:lnTo>
                  <a:pt x="6892" y="2928"/>
                </a:lnTo>
                <a:lnTo>
                  <a:pt x="6890" y="2944"/>
                </a:lnTo>
                <a:lnTo>
                  <a:pt x="6890" y="2950"/>
                </a:lnTo>
                <a:lnTo>
                  <a:pt x="6890" y="2954"/>
                </a:lnTo>
                <a:lnTo>
                  <a:pt x="6892" y="2956"/>
                </a:lnTo>
                <a:lnTo>
                  <a:pt x="6890" y="2958"/>
                </a:lnTo>
                <a:lnTo>
                  <a:pt x="6888" y="2962"/>
                </a:lnTo>
                <a:lnTo>
                  <a:pt x="6884" y="2968"/>
                </a:lnTo>
                <a:lnTo>
                  <a:pt x="6884" y="2974"/>
                </a:lnTo>
                <a:lnTo>
                  <a:pt x="6886" y="2978"/>
                </a:lnTo>
                <a:lnTo>
                  <a:pt x="6888" y="2984"/>
                </a:lnTo>
                <a:lnTo>
                  <a:pt x="6888" y="2988"/>
                </a:lnTo>
                <a:lnTo>
                  <a:pt x="6886" y="2990"/>
                </a:lnTo>
                <a:lnTo>
                  <a:pt x="6886" y="2992"/>
                </a:lnTo>
                <a:lnTo>
                  <a:pt x="6894" y="2996"/>
                </a:lnTo>
                <a:lnTo>
                  <a:pt x="6902" y="3002"/>
                </a:lnTo>
                <a:lnTo>
                  <a:pt x="6906" y="3008"/>
                </a:lnTo>
                <a:lnTo>
                  <a:pt x="6908" y="3012"/>
                </a:lnTo>
                <a:lnTo>
                  <a:pt x="6910" y="3016"/>
                </a:lnTo>
                <a:lnTo>
                  <a:pt x="6910" y="3022"/>
                </a:lnTo>
                <a:lnTo>
                  <a:pt x="6912" y="3026"/>
                </a:lnTo>
                <a:lnTo>
                  <a:pt x="6916" y="3026"/>
                </a:lnTo>
                <a:lnTo>
                  <a:pt x="6924" y="3044"/>
                </a:lnTo>
                <a:lnTo>
                  <a:pt x="6930" y="3052"/>
                </a:lnTo>
                <a:lnTo>
                  <a:pt x="6936" y="3058"/>
                </a:lnTo>
                <a:lnTo>
                  <a:pt x="6940" y="3062"/>
                </a:lnTo>
                <a:lnTo>
                  <a:pt x="6942" y="3066"/>
                </a:lnTo>
                <a:lnTo>
                  <a:pt x="6944" y="3064"/>
                </a:lnTo>
                <a:lnTo>
                  <a:pt x="6946" y="3064"/>
                </a:lnTo>
                <a:lnTo>
                  <a:pt x="6948" y="3062"/>
                </a:lnTo>
                <a:lnTo>
                  <a:pt x="6952" y="3064"/>
                </a:lnTo>
                <a:lnTo>
                  <a:pt x="6958" y="3068"/>
                </a:lnTo>
                <a:lnTo>
                  <a:pt x="6960" y="3070"/>
                </a:lnTo>
                <a:lnTo>
                  <a:pt x="6958" y="3070"/>
                </a:lnTo>
                <a:lnTo>
                  <a:pt x="6950" y="3070"/>
                </a:lnTo>
                <a:lnTo>
                  <a:pt x="6942" y="3072"/>
                </a:lnTo>
                <a:lnTo>
                  <a:pt x="6942" y="3074"/>
                </a:lnTo>
                <a:lnTo>
                  <a:pt x="6944" y="3078"/>
                </a:lnTo>
                <a:lnTo>
                  <a:pt x="6952" y="3088"/>
                </a:lnTo>
                <a:lnTo>
                  <a:pt x="6956" y="3098"/>
                </a:lnTo>
                <a:lnTo>
                  <a:pt x="6958" y="3102"/>
                </a:lnTo>
                <a:lnTo>
                  <a:pt x="6962" y="3102"/>
                </a:lnTo>
                <a:lnTo>
                  <a:pt x="6964" y="3100"/>
                </a:lnTo>
                <a:lnTo>
                  <a:pt x="6968" y="3098"/>
                </a:lnTo>
                <a:lnTo>
                  <a:pt x="6970" y="3098"/>
                </a:lnTo>
                <a:lnTo>
                  <a:pt x="6974" y="3100"/>
                </a:lnTo>
                <a:lnTo>
                  <a:pt x="6984" y="3098"/>
                </a:lnTo>
                <a:lnTo>
                  <a:pt x="6996" y="3098"/>
                </a:lnTo>
                <a:lnTo>
                  <a:pt x="7000" y="3098"/>
                </a:lnTo>
                <a:lnTo>
                  <a:pt x="7004" y="3100"/>
                </a:lnTo>
                <a:lnTo>
                  <a:pt x="7008" y="3100"/>
                </a:lnTo>
                <a:lnTo>
                  <a:pt x="7014" y="3100"/>
                </a:lnTo>
                <a:lnTo>
                  <a:pt x="7020" y="3104"/>
                </a:lnTo>
                <a:lnTo>
                  <a:pt x="7026" y="3106"/>
                </a:lnTo>
                <a:lnTo>
                  <a:pt x="7032" y="3108"/>
                </a:lnTo>
                <a:lnTo>
                  <a:pt x="7038" y="3108"/>
                </a:lnTo>
                <a:lnTo>
                  <a:pt x="7042" y="3110"/>
                </a:lnTo>
                <a:lnTo>
                  <a:pt x="7042" y="3112"/>
                </a:lnTo>
                <a:lnTo>
                  <a:pt x="7042" y="3114"/>
                </a:lnTo>
                <a:lnTo>
                  <a:pt x="7036" y="3116"/>
                </a:lnTo>
                <a:lnTo>
                  <a:pt x="7028" y="3118"/>
                </a:lnTo>
                <a:lnTo>
                  <a:pt x="7022" y="3118"/>
                </a:lnTo>
                <a:lnTo>
                  <a:pt x="7006" y="3108"/>
                </a:lnTo>
                <a:lnTo>
                  <a:pt x="6996" y="3104"/>
                </a:lnTo>
                <a:lnTo>
                  <a:pt x="6990" y="3102"/>
                </a:lnTo>
                <a:lnTo>
                  <a:pt x="6986" y="3104"/>
                </a:lnTo>
                <a:lnTo>
                  <a:pt x="6982" y="3108"/>
                </a:lnTo>
                <a:lnTo>
                  <a:pt x="6980" y="3110"/>
                </a:lnTo>
                <a:lnTo>
                  <a:pt x="6978" y="3110"/>
                </a:lnTo>
                <a:lnTo>
                  <a:pt x="6972" y="3110"/>
                </a:lnTo>
                <a:lnTo>
                  <a:pt x="6968" y="3110"/>
                </a:lnTo>
                <a:lnTo>
                  <a:pt x="6966" y="3112"/>
                </a:lnTo>
                <a:lnTo>
                  <a:pt x="6966" y="3116"/>
                </a:lnTo>
                <a:lnTo>
                  <a:pt x="6964" y="3120"/>
                </a:lnTo>
                <a:lnTo>
                  <a:pt x="6962" y="3122"/>
                </a:lnTo>
                <a:lnTo>
                  <a:pt x="6960" y="3124"/>
                </a:lnTo>
                <a:lnTo>
                  <a:pt x="6958" y="3126"/>
                </a:lnTo>
                <a:lnTo>
                  <a:pt x="6960" y="3130"/>
                </a:lnTo>
                <a:lnTo>
                  <a:pt x="6964" y="3134"/>
                </a:lnTo>
                <a:lnTo>
                  <a:pt x="6964" y="3138"/>
                </a:lnTo>
                <a:lnTo>
                  <a:pt x="6964" y="3140"/>
                </a:lnTo>
                <a:lnTo>
                  <a:pt x="6970" y="3142"/>
                </a:lnTo>
                <a:lnTo>
                  <a:pt x="6974" y="3142"/>
                </a:lnTo>
                <a:lnTo>
                  <a:pt x="6976" y="3144"/>
                </a:lnTo>
                <a:lnTo>
                  <a:pt x="6980" y="3148"/>
                </a:lnTo>
                <a:lnTo>
                  <a:pt x="6978" y="3156"/>
                </a:lnTo>
                <a:lnTo>
                  <a:pt x="6976" y="3162"/>
                </a:lnTo>
                <a:lnTo>
                  <a:pt x="6976" y="3166"/>
                </a:lnTo>
                <a:lnTo>
                  <a:pt x="6976" y="3170"/>
                </a:lnTo>
                <a:lnTo>
                  <a:pt x="6982" y="3180"/>
                </a:lnTo>
                <a:lnTo>
                  <a:pt x="6986" y="3184"/>
                </a:lnTo>
                <a:lnTo>
                  <a:pt x="6988" y="3186"/>
                </a:lnTo>
                <a:lnTo>
                  <a:pt x="6990" y="3184"/>
                </a:lnTo>
                <a:lnTo>
                  <a:pt x="6992" y="3178"/>
                </a:lnTo>
                <a:lnTo>
                  <a:pt x="6994" y="3174"/>
                </a:lnTo>
                <a:lnTo>
                  <a:pt x="6996" y="3172"/>
                </a:lnTo>
                <a:lnTo>
                  <a:pt x="6998" y="3172"/>
                </a:lnTo>
                <a:lnTo>
                  <a:pt x="7000" y="3174"/>
                </a:lnTo>
                <a:lnTo>
                  <a:pt x="7006" y="3184"/>
                </a:lnTo>
                <a:lnTo>
                  <a:pt x="7008" y="3196"/>
                </a:lnTo>
                <a:lnTo>
                  <a:pt x="7008" y="3204"/>
                </a:lnTo>
                <a:lnTo>
                  <a:pt x="7010" y="3206"/>
                </a:lnTo>
                <a:lnTo>
                  <a:pt x="7012" y="3206"/>
                </a:lnTo>
                <a:lnTo>
                  <a:pt x="7014" y="3200"/>
                </a:lnTo>
                <a:lnTo>
                  <a:pt x="7018" y="3190"/>
                </a:lnTo>
                <a:lnTo>
                  <a:pt x="7018" y="3184"/>
                </a:lnTo>
                <a:lnTo>
                  <a:pt x="7020" y="3182"/>
                </a:lnTo>
                <a:lnTo>
                  <a:pt x="7022" y="3184"/>
                </a:lnTo>
                <a:lnTo>
                  <a:pt x="7026" y="3190"/>
                </a:lnTo>
                <a:lnTo>
                  <a:pt x="7032" y="3200"/>
                </a:lnTo>
                <a:lnTo>
                  <a:pt x="7036" y="3204"/>
                </a:lnTo>
                <a:lnTo>
                  <a:pt x="7040" y="3204"/>
                </a:lnTo>
                <a:lnTo>
                  <a:pt x="7040" y="3200"/>
                </a:lnTo>
                <a:lnTo>
                  <a:pt x="7040" y="3192"/>
                </a:lnTo>
                <a:lnTo>
                  <a:pt x="7032" y="3172"/>
                </a:lnTo>
                <a:lnTo>
                  <a:pt x="7024" y="3150"/>
                </a:lnTo>
                <a:lnTo>
                  <a:pt x="7022" y="3144"/>
                </a:lnTo>
                <a:lnTo>
                  <a:pt x="7022" y="3142"/>
                </a:lnTo>
                <a:lnTo>
                  <a:pt x="7024" y="3142"/>
                </a:lnTo>
                <a:lnTo>
                  <a:pt x="7030" y="3144"/>
                </a:lnTo>
                <a:lnTo>
                  <a:pt x="7034" y="3146"/>
                </a:lnTo>
                <a:lnTo>
                  <a:pt x="7036" y="3150"/>
                </a:lnTo>
                <a:lnTo>
                  <a:pt x="7038" y="3154"/>
                </a:lnTo>
                <a:lnTo>
                  <a:pt x="7040" y="3158"/>
                </a:lnTo>
                <a:lnTo>
                  <a:pt x="7044" y="3158"/>
                </a:lnTo>
                <a:lnTo>
                  <a:pt x="7052" y="3152"/>
                </a:lnTo>
                <a:lnTo>
                  <a:pt x="7054" y="3152"/>
                </a:lnTo>
                <a:lnTo>
                  <a:pt x="7056" y="3150"/>
                </a:lnTo>
                <a:lnTo>
                  <a:pt x="7054" y="3146"/>
                </a:lnTo>
                <a:lnTo>
                  <a:pt x="7050" y="3142"/>
                </a:lnTo>
                <a:lnTo>
                  <a:pt x="7044" y="3140"/>
                </a:lnTo>
                <a:lnTo>
                  <a:pt x="7040" y="3140"/>
                </a:lnTo>
                <a:lnTo>
                  <a:pt x="7040" y="3138"/>
                </a:lnTo>
                <a:lnTo>
                  <a:pt x="7040" y="3134"/>
                </a:lnTo>
                <a:lnTo>
                  <a:pt x="7038" y="3130"/>
                </a:lnTo>
                <a:lnTo>
                  <a:pt x="7036" y="3128"/>
                </a:lnTo>
                <a:lnTo>
                  <a:pt x="7038" y="3124"/>
                </a:lnTo>
                <a:lnTo>
                  <a:pt x="7044" y="3120"/>
                </a:lnTo>
                <a:lnTo>
                  <a:pt x="7052" y="3118"/>
                </a:lnTo>
                <a:lnTo>
                  <a:pt x="7056" y="3118"/>
                </a:lnTo>
                <a:lnTo>
                  <a:pt x="7058" y="3120"/>
                </a:lnTo>
                <a:lnTo>
                  <a:pt x="7066" y="3132"/>
                </a:lnTo>
                <a:lnTo>
                  <a:pt x="7072" y="3136"/>
                </a:lnTo>
                <a:lnTo>
                  <a:pt x="7074" y="3138"/>
                </a:lnTo>
                <a:lnTo>
                  <a:pt x="7076" y="3138"/>
                </a:lnTo>
                <a:lnTo>
                  <a:pt x="7078" y="3136"/>
                </a:lnTo>
                <a:lnTo>
                  <a:pt x="7078" y="3134"/>
                </a:lnTo>
                <a:lnTo>
                  <a:pt x="7078" y="3128"/>
                </a:lnTo>
                <a:lnTo>
                  <a:pt x="7076" y="3120"/>
                </a:lnTo>
                <a:lnTo>
                  <a:pt x="7076" y="3114"/>
                </a:lnTo>
                <a:lnTo>
                  <a:pt x="7076" y="3110"/>
                </a:lnTo>
                <a:lnTo>
                  <a:pt x="7076" y="3108"/>
                </a:lnTo>
                <a:lnTo>
                  <a:pt x="7070" y="3104"/>
                </a:lnTo>
                <a:lnTo>
                  <a:pt x="7062" y="3102"/>
                </a:lnTo>
                <a:lnTo>
                  <a:pt x="7060" y="3100"/>
                </a:lnTo>
                <a:lnTo>
                  <a:pt x="7058" y="3096"/>
                </a:lnTo>
                <a:lnTo>
                  <a:pt x="7054" y="3092"/>
                </a:lnTo>
                <a:lnTo>
                  <a:pt x="7052" y="3092"/>
                </a:lnTo>
                <a:lnTo>
                  <a:pt x="7048" y="3090"/>
                </a:lnTo>
                <a:lnTo>
                  <a:pt x="7044" y="3086"/>
                </a:lnTo>
                <a:lnTo>
                  <a:pt x="7042" y="3082"/>
                </a:lnTo>
                <a:lnTo>
                  <a:pt x="7036" y="3078"/>
                </a:lnTo>
                <a:lnTo>
                  <a:pt x="7024" y="3074"/>
                </a:lnTo>
                <a:lnTo>
                  <a:pt x="7016" y="3072"/>
                </a:lnTo>
                <a:lnTo>
                  <a:pt x="7016" y="3070"/>
                </a:lnTo>
                <a:lnTo>
                  <a:pt x="7022" y="3068"/>
                </a:lnTo>
                <a:lnTo>
                  <a:pt x="7030" y="3068"/>
                </a:lnTo>
                <a:lnTo>
                  <a:pt x="7032" y="3064"/>
                </a:lnTo>
                <a:lnTo>
                  <a:pt x="7032" y="3060"/>
                </a:lnTo>
                <a:lnTo>
                  <a:pt x="7032" y="3056"/>
                </a:lnTo>
                <a:lnTo>
                  <a:pt x="7028" y="3050"/>
                </a:lnTo>
                <a:lnTo>
                  <a:pt x="7030" y="3048"/>
                </a:lnTo>
                <a:lnTo>
                  <a:pt x="7034" y="3046"/>
                </a:lnTo>
                <a:lnTo>
                  <a:pt x="7036" y="3048"/>
                </a:lnTo>
                <a:lnTo>
                  <a:pt x="7038" y="3048"/>
                </a:lnTo>
                <a:lnTo>
                  <a:pt x="7038" y="3054"/>
                </a:lnTo>
                <a:lnTo>
                  <a:pt x="7038" y="3060"/>
                </a:lnTo>
                <a:lnTo>
                  <a:pt x="7040" y="3060"/>
                </a:lnTo>
                <a:lnTo>
                  <a:pt x="7042" y="3058"/>
                </a:lnTo>
                <a:lnTo>
                  <a:pt x="7044" y="3056"/>
                </a:lnTo>
                <a:lnTo>
                  <a:pt x="7046" y="3052"/>
                </a:lnTo>
                <a:lnTo>
                  <a:pt x="7044" y="3046"/>
                </a:lnTo>
                <a:lnTo>
                  <a:pt x="7038" y="3038"/>
                </a:lnTo>
                <a:lnTo>
                  <a:pt x="7032" y="3028"/>
                </a:lnTo>
                <a:lnTo>
                  <a:pt x="7024" y="3018"/>
                </a:lnTo>
                <a:lnTo>
                  <a:pt x="7018" y="3010"/>
                </a:lnTo>
                <a:lnTo>
                  <a:pt x="7016" y="3000"/>
                </a:lnTo>
                <a:lnTo>
                  <a:pt x="7014" y="2996"/>
                </a:lnTo>
                <a:lnTo>
                  <a:pt x="7016" y="2990"/>
                </a:lnTo>
                <a:lnTo>
                  <a:pt x="7020" y="2984"/>
                </a:lnTo>
                <a:lnTo>
                  <a:pt x="7026" y="2978"/>
                </a:lnTo>
                <a:lnTo>
                  <a:pt x="7028" y="2976"/>
                </a:lnTo>
                <a:lnTo>
                  <a:pt x="7030" y="2976"/>
                </a:lnTo>
                <a:lnTo>
                  <a:pt x="7030" y="2980"/>
                </a:lnTo>
                <a:lnTo>
                  <a:pt x="7030" y="2984"/>
                </a:lnTo>
                <a:lnTo>
                  <a:pt x="7030" y="2988"/>
                </a:lnTo>
                <a:lnTo>
                  <a:pt x="7032" y="2988"/>
                </a:lnTo>
                <a:lnTo>
                  <a:pt x="7036" y="2990"/>
                </a:lnTo>
                <a:lnTo>
                  <a:pt x="7042" y="2994"/>
                </a:lnTo>
                <a:lnTo>
                  <a:pt x="7044" y="2998"/>
                </a:lnTo>
                <a:lnTo>
                  <a:pt x="7046" y="3004"/>
                </a:lnTo>
                <a:lnTo>
                  <a:pt x="7048" y="3008"/>
                </a:lnTo>
                <a:lnTo>
                  <a:pt x="7050" y="3012"/>
                </a:lnTo>
                <a:lnTo>
                  <a:pt x="7056" y="3014"/>
                </a:lnTo>
                <a:lnTo>
                  <a:pt x="7058" y="3014"/>
                </a:lnTo>
                <a:lnTo>
                  <a:pt x="7060" y="3012"/>
                </a:lnTo>
                <a:lnTo>
                  <a:pt x="7060" y="3010"/>
                </a:lnTo>
                <a:lnTo>
                  <a:pt x="7058" y="3008"/>
                </a:lnTo>
                <a:lnTo>
                  <a:pt x="7054" y="3002"/>
                </a:lnTo>
                <a:lnTo>
                  <a:pt x="7052" y="2996"/>
                </a:lnTo>
                <a:lnTo>
                  <a:pt x="7054" y="2996"/>
                </a:lnTo>
                <a:lnTo>
                  <a:pt x="7062" y="3002"/>
                </a:lnTo>
                <a:lnTo>
                  <a:pt x="7070" y="3010"/>
                </a:lnTo>
                <a:lnTo>
                  <a:pt x="7074" y="3012"/>
                </a:lnTo>
                <a:lnTo>
                  <a:pt x="7076" y="3010"/>
                </a:lnTo>
                <a:lnTo>
                  <a:pt x="7076" y="3008"/>
                </a:lnTo>
                <a:lnTo>
                  <a:pt x="7070" y="3000"/>
                </a:lnTo>
                <a:lnTo>
                  <a:pt x="7064" y="2992"/>
                </a:lnTo>
                <a:lnTo>
                  <a:pt x="7066" y="2990"/>
                </a:lnTo>
                <a:lnTo>
                  <a:pt x="7080" y="2998"/>
                </a:lnTo>
                <a:lnTo>
                  <a:pt x="7086" y="3002"/>
                </a:lnTo>
                <a:lnTo>
                  <a:pt x="7090" y="3002"/>
                </a:lnTo>
                <a:lnTo>
                  <a:pt x="7090" y="3000"/>
                </a:lnTo>
                <a:lnTo>
                  <a:pt x="7084" y="2994"/>
                </a:lnTo>
                <a:lnTo>
                  <a:pt x="7076" y="2988"/>
                </a:lnTo>
                <a:lnTo>
                  <a:pt x="7072" y="2986"/>
                </a:lnTo>
                <a:lnTo>
                  <a:pt x="7068" y="2986"/>
                </a:lnTo>
                <a:lnTo>
                  <a:pt x="7070" y="2982"/>
                </a:lnTo>
                <a:lnTo>
                  <a:pt x="7070" y="2980"/>
                </a:lnTo>
                <a:lnTo>
                  <a:pt x="7068" y="2976"/>
                </a:lnTo>
                <a:lnTo>
                  <a:pt x="7066" y="2974"/>
                </a:lnTo>
                <a:lnTo>
                  <a:pt x="7064" y="2972"/>
                </a:lnTo>
                <a:lnTo>
                  <a:pt x="7072" y="2970"/>
                </a:lnTo>
                <a:lnTo>
                  <a:pt x="7078" y="2968"/>
                </a:lnTo>
                <a:lnTo>
                  <a:pt x="7082" y="2966"/>
                </a:lnTo>
                <a:lnTo>
                  <a:pt x="7088" y="2962"/>
                </a:lnTo>
                <a:lnTo>
                  <a:pt x="7094" y="2958"/>
                </a:lnTo>
                <a:lnTo>
                  <a:pt x="7096" y="2958"/>
                </a:lnTo>
                <a:lnTo>
                  <a:pt x="7102" y="2960"/>
                </a:lnTo>
                <a:lnTo>
                  <a:pt x="7106" y="2962"/>
                </a:lnTo>
                <a:lnTo>
                  <a:pt x="7110" y="2960"/>
                </a:lnTo>
                <a:lnTo>
                  <a:pt x="7114" y="2958"/>
                </a:lnTo>
                <a:lnTo>
                  <a:pt x="7120" y="2956"/>
                </a:lnTo>
                <a:lnTo>
                  <a:pt x="7124" y="2956"/>
                </a:lnTo>
                <a:lnTo>
                  <a:pt x="7128" y="2958"/>
                </a:lnTo>
                <a:lnTo>
                  <a:pt x="7134" y="2960"/>
                </a:lnTo>
                <a:lnTo>
                  <a:pt x="7140" y="2962"/>
                </a:lnTo>
                <a:lnTo>
                  <a:pt x="7148" y="2962"/>
                </a:lnTo>
                <a:lnTo>
                  <a:pt x="7154" y="2962"/>
                </a:lnTo>
                <a:lnTo>
                  <a:pt x="7156" y="2964"/>
                </a:lnTo>
                <a:lnTo>
                  <a:pt x="7158" y="2968"/>
                </a:lnTo>
                <a:lnTo>
                  <a:pt x="7158" y="2974"/>
                </a:lnTo>
                <a:lnTo>
                  <a:pt x="7164" y="2976"/>
                </a:lnTo>
                <a:lnTo>
                  <a:pt x="7170" y="2978"/>
                </a:lnTo>
                <a:lnTo>
                  <a:pt x="7178" y="2976"/>
                </a:lnTo>
                <a:lnTo>
                  <a:pt x="7188" y="2974"/>
                </a:lnTo>
                <a:lnTo>
                  <a:pt x="7186" y="2976"/>
                </a:lnTo>
                <a:lnTo>
                  <a:pt x="7168" y="2986"/>
                </a:lnTo>
                <a:lnTo>
                  <a:pt x="7164" y="2990"/>
                </a:lnTo>
                <a:lnTo>
                  <a:pt x="7162" y="2998"/>
                </a:lnTo>
                <a:lnTo>
                  <a:pt x="7164" y="3002"/>
                </a:lnTo>
                <a:lnTo>
                  <a:pt x="7166" y="3000"/>
                </a:lnTo>
                <a:lnTo>
                  <a:pt x="7180" y="2988"/>
                </a:lnTo>
                <a:lnTo>
                  <a:pt x="7190" y="2980"/>
                </a:lnTo>
                <a:lnTo>
                  <a:pt x="7200" y="2976"/>
                </a:lnTo>
                <a:lnTo>
                  <a:pt x="7206" y="2972"/>
                </a:lnTo>
                <a:lnTo>
                  <a:pt x="7212" y="2964"/>
                </a:lnTo>
                <a:lnTo>
                  <a:pt x="7216" y="2956"/>
                </a:lnTo>
                <a:lnTo>
                  <a:pt x="7220" y="2952"/>
                </a:lnTo>
                <a:lnTo>
                  <a:pt x="7222" y="2952"/>
                </a:lnTo>
                <a:lnTo>
                  <a:pt x="7224" y="2952"/>
                </a:lnTo>
                <a:lnTo>
                  <a:pt x="7230" y="2956"/>
                </a:lnTo>
                <a:lnTo>
                  <a:pt x="7232" y="2956"/>
                </a:lnTo>
                <a:lnTo>
                  <a:pt x="7236" y="2954"/>
                </a:lnTo>
                <a:lnTo>
                  <a:pt x="7240" y="2952"/>
                </a:lnTo>
                <a:lnTo>
                  <a:pt x="7246" y="2952"/>
                </a:lnTo>
                <a:lnTo>
                  <a:pt x="7256" y="2954"/>
                </a:lnTo>
                <a:lnTo>
                  <a:pt x="7266" y="2956"/>
                </a:lnTo>
                <a:lnTo>
                  <a:pt x="7270" y="2954"/>
                </a:lnTo>
                <a:lnTo>
                  <a:pt x="7274" y="2950"/>
                </a:lnTo>
                <a:lnTo>
                  <a:pt x="7278" y="2944"/>
                </a:lnTo>
                <a:lnTo>
                  <a:pt x="7278" y="2942"/>
                </a:lnTo>
                <a:lnTo>
                  <a:pt x="7276" y="2940"/>
                </a:lnTo>
                <a:lnTo>
                  <a:pt x="7268" y="2938"/>
                </a:lnTo>
                <a:lnTo>
                  <a:pt x="7256" y="2934"/>
                </a:lnTo>
                <a:lnTo>
                  <a:pt x="7244" y="2926"/>
                </a:lnTo>
                <a:lnTo>
                  <a:pt x="7238" y="2918"/>
                </a:lnTo>
                <a:lnTo>
                  <a:pt x="7236" y="2910"/>
                </a:lnTo>
                <a:lnTo>
                  <a:pt x="7236" y="2900"/>
                </a:lnTo>
                <a:lnTo>
                  <a:pt x="7236" y="2896"/>
                </a:lnTo>
                <a:lnTo>
                  <a:pt x="7234" y="2892"/>
                </a:lnTo>
                <a:lnTo>
                  <a:pt x="7230" y="2890"/>
                </a:lnTo>
                <a:lnTo>
                  <a:pt x="7226" y="2888"/>
                </a:lnTo>
                <a:lnTo>
                  <a:pt x="7224" y="2884"/>
                </a:lnTo>
                <a:lnTo>
                  <a:pt x="7224" y="2882"/>
                </a:lnTo>
                <a:lnTo>
                  <a:pt x="7224" y="2878"/>
                </a:lnTo>
                <a:lnTo>
                  <a:pt x="7222" y="2876"/>
                </a:lnTo>
                <a:lnTo>
                  <a:pt x="7216" y="2874"/>
                </a:lnTo>
                <a:lnTo>
                  <a:pt x="7212" y="2872"/>
                </a:lnTo>
                <a:lnTo>
                  <a:pt x="7220" y="2864"/>
                </a:lnTo>
                <a:lnTo>
                  <a:pt x="7226" y="2860"/>
                </a:lnTo>
                <a:lnTo>
                  <a:pt x="7230" y="2856"/>
                </a:lnTo>
                <a:lnTo>
                  <a:pt x="7232" y="2852"/>
                </a:lnTo>
                <a:lnTo>
                  <a:pt x="7232" y="2848"/>
                </a:lnTo>
                <a:lnTo>
                  <a:pt x="7230" y="2840"/>
                </a:lnTo>
                <a:lnTo>
                  <a:pt x="7232" y="2834"/>
                </a:lnTo>
                <a:lnTo>
                  <a:pt x="7234" y="2826"/>
                </a:lnTo>
                <a:lnTo>
                  <a:pt x="7240" y="2822"/>
                </a:lnTo>
                <a:lnTo>
                  <a:pt x="7244" y="2820"/>
                </a:lnTo>
                <a:lnTo>
                  <a:pt x="7250" y="2822"/>
                </a:lnTo>
                <a:lnTo>
                  <a:pt x="7254" y="2822"/>
                </a:lnTo>
                <a:lnTo>
                  <a:pt x="7256" y="2818"/>
                </a:lnTo>
                <a:lnTo>
                  <a:pt x="7258" y="2812"/>
                </a:lnTo>
                <a:lnTo>
                  <a:pt x="7258" y="2800"/>
                </a:lnTo>
                <a:lnTo>
                  <a:pt x="7262" y="2776"/>
                </a:lnTo>
                <a:lnTo>
                  <a:pt x="7264" y="2766"/>
                </a:lnTo>
                <a:lnTo>
                  <a:pt x="7268" y="2758"/>
                </a:lnTo>
                <a:lnTo>
                  <a:pt x="7272" y="2752"/>
                </a:lnTo>
                <a:lnTo>
                  <a:pt x="7278" y="2746"/>
                </a:lnTo>
                <a:lnTo>
                  <a:pt x="7284" y="2742"/>
                </a:lnTo>
                <a:lnTo>
                  <a:pt x="7292" y="2740"/>
                </a:lnTo>
                <a:lnTo>
                  <a:pt x="7300" y="2736"/>
                </a:lnTo>
                <a:lnTo>
                  <a:pt x="7302" y="2730"/>
                </a:lnTo>
                <a:lnTo>
                  <a:pt x="7304" y="2724"/>
                </a:lnTo>
                <a:lnTo>
                  <a:pt x="7306" y="2716"/>
                </a:lnTo>
                <a:lnTo>
                  <a:pt x="7306" y="2708"/>
                </a:lnTo>
                <a:lnTo>
                  <a:pt x="7304" y="2704"/>
                </a:lnTo>
                <a:lnTo>
                  <a:pt x="7302" y="2702"/>
                </a:lnTo>
                <a:lnTo>
                  <a:pt x="7300" y="2696"/>
                </a:lnTo>
                <a:lnTo>
                  <a:pt x="7300" y="2688"/>
                </a:lnTo>
                <a:lnTo>
                  <a:pt x="7304" y="2688"/>
                </a:lnTo>
                <a:lnTo>
                  <a:pt x="7310" y="2690"/>
                </a:lnTo>
                <a:lnTo>
                  <a:pt x="7316" y="2688"/>
                </a:lnTo>
                <a:lnTo>
                  <a:pt x="7320" y="2684"/>
                </a:lnTo>
                <a:lnTo>
                  <a:pt x="7332" y="2674"/>
                </a:lnTo>
                <a:lnTo>
                  <a:pt x="7340" y="2666"/>
                </a:lnTo>
                <a:lnTo>
                  <a:pt x="7344" y="2658"/>
                </a:lnTo>
                <a:lnTo>
                  <a:pt x="7346" y="2648"/>
                </a:lnTo>
                <a:lnTo>
                  <a:pt x="7346" y="2644"/>
                </a:lnTo>
                <a:lnTo>
                  <a:pt x="7348" y="2640"/>
                </a:lnTo>
                <a:lnTo>
                  <a:pt x="7352" y="2640"/>
                </a:lnTo>
                <a:lnTo>
                  <a:pt x="7356" y="2638"/>
                </a:lnTo>
                <a:lnTo>
                  <a:pt x="7366" y="2638"/>
                </a:lnTo>
                <a:lnTo>
                  <a:pt x="7374" y="2636"/>
                </a:lnTo>
                <a:lnTo>
                  <a:pt x="7382" y="2634"/>
                </a:lnTo>
                <a:lnTo>
                  <a:pt x="7386" y="2636"/>
                </a:lnTo>
                <a:lnTo>
                  <a:pt x="7390" y="2636"/>
                </a:lnTo>
                <a:lnTo>
                  <a:pt x="7390" y="2630"/>
                </a:lnTo>
                <a:lnTo>
                  <a:pt x="7392" y="2612"/>
                </a:lnTo>
                <a:lnTo>
                  <a:pt x="7394" y="2610"/>
                </a:lnTo>
                <a:lnTo>
                  <a:pt x="7396" y="2616"/>
                </a:lnTo>
                <a:lnTo>
                  <a:pt x="7396" y="2626"/>
                </a:lnTo>
                <a:lnTo>
                  <a:pt x="7396" y="2634"/>
                </a:lnTo>
                <a:lnTo>
                  <a:pt x="7398" y="2636"/>
                </a:lnTo>
                <a:lnTo>
                  <a:pt x="7402" y="2638"/>
                </a:lnTo>
                <a:lnTo>
                  <a:pt x="7408" y="2640"/>
                </a:lnTo>
                <a:lnTo>
                  <a:pt x="7418" y="2640"/>
                </a:lnTo>
                <a:lnTo>
                  <a:pt x="7410" y="2642"/>
                </a:lnTo>
                <a:lnTo>
                  <a:pt x="7404" y="2644"/>
                </a:lnTo>
                <a:lnTo>
                  <a:pt x="7392" y="2642"/>
                </a:lnTo>
                <a:lnTo>
                  <a:pt x="7384" y="2640"/>
                </a:lnTo>
                <a:lnTo>
                  <a:pt x="7382" y="2640"/>
                </a:lnTo>
                <a:lnTo>
                  <a:pt x="7380" y="2642"/>
                </a:lnTo>
                <a:lnTo>
                  <a:pt x="7380" y="2644"/>
                </a:lnTo>
                <a:lnTo>
                  <a:pt x="7384" y="2648"/>
                </a:lnTo>
                <a:lnTo>
                  <a:pt x="7392" y="2654"/>
                </a:lnTo>
                <a:lnTo>
                  <a:pt x="7402" y="2660"/>
                </a:lnTo>
                <a:lnTo>
                  <a:pt x="7406" y="2664"/>
                </a:lnTo>
                <a:lnTo>
                  <a:pt x="7406" y="2666"/>
                </a:lnTo>
                <a:lnTo>
                  <a:pt x="7408" y="2668"/>
                </a:lnTo>
                <a:lnTo>
                  <a:pt x="7412" y="2668"/>
                </a:lnTo>
                <a:lnTo>
                  <a:pt x="7424" y="2666"/>
                </a:lnTo>
                <a:lnTo>
                  <a:pt x="7438" y="2666"/>
                </a:lnTo>
                <a:lnTo>
                  <a:pt x="7444" y="2666"/>
                </a:lnTo>
                <a:lnTo>
                  <a:pt x="7448" y="2666"/>
                </a:lnTo>
                <a:lnTo>
                  <a:pt x="7450" y="2668"/>
                </a:lnTo>
                <a:lnTo>
                  <a:pt x="7454" y="2668"/>
                </a:lnTo>
                <a:lnTo>
                  <a:pt x="7458" y="2668"/>
                </a:lnTo>
                <a:lnTo>
                  <a:pt x="7460" y="2666"/>
                </a:lnTo>
                <a:lnTo>
                  <a:pt x="7464" y="2672"/>
                </a:lnTo>
                <a:lnTo>
                  <a:pt x="7464" y="2676"/>
                </a:lnTo>
                <a:lnTo>
                  <a:pt x="7464" y="2678"/>
                </a:lnTo>
                <a:lnTo>
                  <a:pt x="7458" y="2682"/>
                </a:lnTo>
                <a:lnTo>
                  <a:pt x="7440" y="2692"/>
                </a:lnTo>
                <a:lnTo>
                  <a:pt x="7422" y="2700"/>
                </a:lnTo>
                <a:lnTo>
                  <a:pt x="7416" y="2704"/>
                </a:lnTo>
                <a:lnTo>
                  <a:pt x="7416" y="2706"/>
                </a:lnTo>
                <a:lnTo>
                  <a:pt x="7416" y="2708"/>
                </a:lnTo>
                <a:lnTo>
                  <a:pt x="7420" y="2710"/>
                </a:lnTo>
                <a:lnTo>
                  <a:pt x="7426" y="2712"/>
                </a:lnTo>
                <a:lnTo>
                  <a:pt x="7440" y="2716"/>
                </a:lnTo>
                <a:lnTo>
                  <a:pt x="7446" y="2718"/>
                </a:lnTo>
                <a:lnTo>
                  <a:pt x="7452" y="2722"/>
                </a:lnTo>
                <a:lnTo>
                  <a:pt x="7458" y="2726"/>
                </a:lnTo>
                <a:lnTo>
                  <a:pt x="7458" y="2734"/>
                </a:lnTo>
                <a:lnTo>
                  <a:pt x="7458" y="2742"/>
                </a:lnTo>
                <a:lnTo>
                  <a:pt x="7456" y="2746"/>
                </a:lnTo>
                <a:lnTo>
                  <a:pt x="7452" y="2750"/>
                </a:lnTo>
                <a:lnTo>
                  <a:pt x="7452" y="2752"/>
                </a:lnTo>
                <a:lnTo>
                  <a:pt x="7458" y="2760"/>
                </a:lnTo>
                <a:lnTo>
                  <a:pt x="7466" y="2764"/>
                </a:lnTo>
                <a:lnTo>
                  <a:pt x="7472" y="2764"/>
                </a:lnTo>
                <a:lnTo>
                  <a:pt x="7478" y="2762"/>
                </a:lnTo>
                <a:lnTo>
                  <a:pt x="7484" y="2760"/>
                </a:lnTo>
                <a:lnTo>
                  <a:pt x="7494" y="2750"/>
                </a:lnTo>
                <a:lnTo>
                  <a:pt x="7506" y="2740"/>
                </a:lnTo>
                <a:lnTo>
                  <a:pt x="7510" y="2738"/>
                </a:lnTo>
                <a:lnTo>
                  <a:pt x="7514" y="2736"/>
                </a:lnTo>
                <a:lnTo>
                  <a:pt x="7518" y="2738"/>
                </a:lnTo>
                <a:lnTo>
                  <a:pt x="7520" y="2738"/>
                </a:lnTo>
                <a:lnTo>
                  <a:pt x="7528" y="2734"/>
                </a:lnTo>
                <a:lnTo>
                  <a:pt x="7534" y="2728"/>
                </a:lnTo>
                <a:lnTo>
                  <a:pt x="7540" y="2724"/>
                </a:lnTo>
                <a:lnTo>
                  <a:pt x="7544" y="2724"/>
                </a:lnTo>
                <a:lnTo>
                  <a:pt x="7546" y="2726"/>
                </a:lnTo>
                <a:lnTo>
                  <a:pt x="7554" y="2730"/>
                </a:lnTo>
                <a:lnTo>
                  <a:pt x="7560" y="2730"/>
                </a:lnTo>
                <a:lnTo>
                  <a:pt x="7566" y="2730"/>
                </a:lnTo>
                <a:lnTo>
                  <a:pt x="7576" y="2724"/>
                </a:lnTo>
                <a:lnTo>
                  <a:pt x="7578" y="2724"/>
                </a:lnTo>
                <a:lnTo>
                  <a:pt x="7578" y="2722"/>
                </a:lnTo>
                <a:lnTo>
                  <a:pt x="7576" y="2718"/>
                </a:lnTo>
                <a:lnTo>
                  <a:pt x="7576" y="2716"/>
                </a:lnTo>
                <a:lnTo>
                  <a:pt x="7578" y="2712"/>
                </a:lnTo>
                <a:lnTo>
                  <a:pt x="7580" y="2706"/>
                </a:lnTo>
                <a:lnTo>
                  <a:pt x="7578" y="2704"/>
                </a:lnTo>
                <a:lnTo>
                  <a:pt x="7570" y="2702"/>
                </a:lnTo>
                <a:lnTo>
                  <a:pt x="7558" y="2704"/>
                </a:lnTo>
                <a:lnTo>
                  <a:pt x="7552" y="2706"/>
                </a:lnTo>
                <a:lnTo>
                  <a:pt x="7548" y="2708"/>
                </a:lnTo>
                <a:lnTo>
                  <a:pt x="7540" y="2712"/>
                </a:lnTo>
                <a:lnTo>
                  <a:pt x="7536" y="2712"/>
                </a:lnTo>
                <a:lnTo>
                  <a:pt x="7532" y="2710"/>
                </a:lnTo>
                <a:lnTo>
                  <a:pt x="7526" y="2704"/>
                </a:lnTo>
                <a:lnTo>
                  <a:pt x="7520" y="2694"/>
                </a:lnTo>
                <a:lnTo>
                  <a:pt x="7510" y="2676"/>
                </a:lnTo>
                <a:lnTo>
                  <a:pt x="7508" y="2666"/>
                </a:lnTo>
                <a:lnTo>
                  <a:pt x="7508" y="2664"/>
                </a:lnTo>
                <a:lnTo>
                  <a:pt x="7510" y="2662"/>
                </a:lnTo>
                <a:lnTo>
                  <a:pt x="7514" y="2660"/>
                </a:lnTo>
                <a:lnTo>
                  <a:pt x="7520" y="2656"/>
                </a:lnTo>
                <a:lnTo>
                  <a:pt x="7522" y="2656"/>
                </a:lnTo>
                <a:lnTo>
                  <a:pt x="7524" y="2658"/>
                </a:lnTo>
                <a:lnTo>
                  <a:pt x="7522" y="2662"/>
                </a:lnTo>
                <a:lnTo>
                  <a:pt x="7522" y="2666"/>
                </a:lnTo>
                <a:lnTo>
                  <a:pt x="7526" y="2662"/>
                </a:lnTo>
                <a:lnTo>
                  <a:pt x="7536" y="2654"/>
                </a:lnTo>
                <a:lnTo>
                  <a:pt x="7546" y="2644"/>
                </a:lnTo>
                <a:lnTo>
                  <a:pt x="7556" y="2636"/>
                </a:lnTo>
                <a:lnTo>
                  <a:pt x="7560" y="2634"/>
                </a:lnTo>
                <a:lnTo>
                  <a:pt x="7564" y="2634"/>
                </a:lnTo>
                <a:lnTo>
                  <a:pt x="7572" y="2636"/>
                </a:lnTo>
                <a:lnTo>
                  <a:pt x="7580" y="2634"/>
                </a:lnTo>
                <a:lnTo>
                  <a:pt x="7590" y="2630"/>
                </a:lnTo>
                <a:lnTo>
                  <a:pt x="7600" y="2624"/>
                </a:lnTo>
                <a:lnTo>
                  <a:pt x="7618" y="2614"/>
                </a:lnTo>
                <a:lnTo>
                  <a:pt x="7628" y="2608"/>
                </a:lnTo>
                <a:lnTo>
                  <a:pt x="7638" y="2610"/>
                </a:lnTo>
                <a:lnTo>
                  <a:pt x="7642" y="2612"/>
                </a:lnTo>
                <a:lnTo>
                  <a:pt x="7644" y="2614"/>
                </a:lnTo>
                <a:lnTo>
                  <a:pt x="7648" y="2610"/>
                </a:lnTo>
                <a:lnTo>
                  <a:pt x="7658" y="2604"/>
                </a:lnTo>
                <a:lnTo>
                  <a:pt x="7660" y="2604"/>
                </a:lnTo>
                <a:lnTo>
                  <a:pt x="7660" y="2606"/>
                </a:lnTo>
                <a:lnTo>
                  <a:pt x="7666" y="2608"/>
                </a:lnTo>
                <a:lnTo>
                  <a:pt x="7670" y="2606"/>
                </a:lnTo>
                <a:lnTo>
                  <a:pt x="7676" y="2604"/>
                </a:lnTo>
                <a:lnTo>
                  <a:pt x="7682" y="2602"/>
                </a:lnTo>
                <a:lnTo>
                  <a:pt x="7686" y="2600"/>
                </a:lnTo>
                <a:lnTo>
                  <a:pt x="7688" y="2602"/>
                </a:lnTo>
                <a:lnTo>
                  <a:pt x="7690" y="2604"/>
                </a:lnTo>
                <a:lnTo>
                  <a:pt x="7688" y="2608"/>
                </a:lnTo>
                <a:lnTo>
                  <a:pt x="7686" y="2612"/>
                </a:lnTo>
                <a:lnTo>
                  <a:pt x="7680" y="2614"/>
                </a:lnTo>
                <a:lnTo>
                  <a:pt x="7674" y="2618"/>
                </a:lnTo>
                <a:lnTo>
                  <a:pt x="7664" y="2620"/>
                </a:lnTo>
                <a:lnTo>
                  <a:pt x="7658" y="2624"/>
                </a:lnTo>
                <a:lnTo>
                  <a:pt x="7652" y="2628"/>
                </a:lnTo>
                <a:lnTo>
                  <a:pt x="7646" y="2632"/>
                </a:lnTo>
                <a:lnTo>
                  <a:pt x="7634" y="2634"/>
                </a:lnTo>
                <a:lnTo>
                  <a:pt x="7630" y="2636"/>
                </a:lnTo>
                <a:lnTo>
                  <a:pt x="7628" y="2638"/>
                </a:lnTo>
                <a:lnTo>
                  <a:pt x="7628" y="2640"/>
                </a:lnTo>
                <a:lnTo>
                  <a:pt x="7630" y="2644"/>
                </a:lnTo>
                <a:lnTo>
                  <a:pt x="7636" y="2650"/>
                </a:lnTo>
                <a:lnTo>
                  <a:pt x="7640" y="2652"/>
                </a:lnTo>
                <a:lnTo>
                  <a:pt x="7644" y="2652"/>
                </a:lnTo>
                <a:lnTo>
                  <a:pt x="7648" y="2652"/>
                </a:lnTo>
                <a:lnTo>
                  <a:pt x="7652" y="2654"/>
                </a:lnTo>
                <a:lnTo>
                  <a:pt x="7660" y="2662"/>
                </a:lnTo>
                <a:lnTo>
                  <a:pt x="7662" y="2668"/>
                </a:lnTo>
                <a:lnTo>
                  <a:pt x="7662" y="2670"/>
                </a:lnTo>
                <a:lnTo>
                  <a:pt x="7658" y="2670"/>
                </a:lnTo>
                <a:lnTo>
                  <a:pt x="7648" y="2668"/>
                </a:lnTo>
                <a:lnTo>
                  <a:pt x="7642" y="2668"/>
                </a:lnTo>
                <a:lnTo>
                  <a:pt x="7636" y="2670"/>
                </a:lnTo>
                <a:lnTo>
                  <a:pt x="7634" y="2678"/>
                </a:lnTo>
                <a:lnTo>
                  <a:pt x="7626" y="2694"/>
                </a:lnTo>
                <a:lnTo>
                  <a:pt x="7624" y="2698"/>
                </a:lnTo>
                <a:lnTo>
                  <a:pt x="7626" y="2704"/>
                </a:lnTo>
                <a:lnTo>
                  <a:pt x="7628" y="2712"/>
                </a:lnTo>
                <a:lnTo>
                  <a:pt x="7628" y="2714"/>
                </a:lnTo>
                <a:lnTo>
                  <a:pt x="7624" y="2712"/>
                </a:lnTo>
                <a:lnTo>
                  <a:pt x="7618" y="2710"/>
                </a:lnTo>
                <a:lnTo>
                  <a:pt x="7614" y="2710"/>
                </a:lnTo>
                <a:lnTo>
                  <a:pt x="7610" y="2710"/>
                </a:lnTo>
                <a:lnTo>
                  <a:pt x="7606" y="2710"/>
                </a:lnTo>
                <a:lnTo>
                  <a:pt x="7602" y="2710"/>
                </a:lnTo>
                <a:lnTo>
                  <a:pt x="7594" y="2708"/>
                </a:lnTo>
                <a:lnTo>
                  <a:pt x="7590" y="2706"/>
                </a:lnTo>
                <a:lnTo>
                  <a:pt x="7588" y="2706"/>
                </a:lnTo>
                <a:lnTo>
                  <a:pt x="7588" y="2710"/>
                </a:lnTo>
                <a:lnTo>
                  <a:pt x="7588" y="2712"/>
                </a:lnTo>
                <a:lnTo>
                  <a:pt x="7588" y="2716"/>
                </a:lnTo>
                <a:lnTo>
                  <a:pt x="7584" y="2718"/>
                </a:lnTo>
                <a:lnTo>
                  <a:pt x="7584" y="2720"/>
                </a:lnTo>
                <a:lnTo>
                  <a:pt x="7586" y="2722"/>
                </a:lnTo>
                <a:lnTo>
                  <a:pt x="7596" y="2728"/>
                </a:lnTo>
                <a:lnTo>
                  <a:pt x="7604" y="2732"/>
                </a:lnTo>
                <a:lnTo>
                  <a:pt x="7608" y="2736"/>
                </a:lnTo>
                <a:lnTo>
                  <a:pt x="7614" y="2742"/>
                </a:lnTo>
                <a:lnTo>
                  <a:pt x="7618" y="2748"/>
                </a:lnTo>
                <a:lnTo>
                  <a:pt x="7622" y="2750"/>
                </a:lnTo>
                <a:lnTo>
                  <a:pt x="7630" y="2750"/>
                </a:lnTo>
                <a:lnTo>
                  <a:pt x="7636" y="2752"/>
                </a:lnTo>
                <a:lnTo>
                  <a:pt x="7638" y="2754"/>
                </a:lnTo>
                <a:lnTo>
                  <a:pt x="7640" y="2758"/>
                </a:lnTo>
                <a:lnTo>
                  <a:pt x="7642" y="2760"/>
                </a:lnTo>
                <a:lnTo>
                  <a:pt x="7646" y="2762"/>
                </a:lnTo>
                <a:lnTo>
                  <a:pt x="7650" y="2766"/>
                </a:lnTo>
                <a:lnTo>
                  <a:pt x="7660" y="2768"/>
                </a:lnTo>
                <a:lnTo>
                  <a:pt x="7674" y="2774"/>
                </a:lnTo>
                <a:lnTo>
                  <a:pt x="7678" y="2776"/>
                </a:lnTo>
                <a:lnTo>
                  <a:pt x="7680" y="2778"/>
                </a:lnTo>
                <a:lnTo>
                  <a:pt x="7690" y="2792"/>
                </a:lnTo>
                <a:lnTo>
                  <a:pt x="7718" y="2820"/>
                </a:lnTo>
                <a:lnTo>
                  <a:pt x="7726" y="2828"/>
                </a:lnTo>
                <a:lnTo>
                  <a:pt x="7734" y="2832"/>
                </a:lnTo>
                <a:lnTo>
                  <a:pt x="7746" y="2838"/>
                </a:lnTo>
                <a:lnTo>
                  <a:pt x="7754" y="2840"/>
                </a:lnTo>
                <a:lnTo>
                  <a:pt x="7758" y="2844"/>
                </a:lnTo>
                <a:lnTo>
                  <a:pt x="7760" y="2848"/>
                </a:lnTo>
                <a:lnTo>
                  <a:pt x="7764" y="2852"/>
                </a:lnTo>
                <a:lnTo>
                  <a:pt x="7766" y="2854"/>
                </a:lnTo>
                <a:lnTo>
                  <a:pt x="7772" y="2856"/>
                </a:lnTo>
                <a:lnTo>
                  <a:pt x="7776" y="2858"/>
                </a:lnTo>
                <a:lnTo>
                  <a:pt x="7778" y="2862"/>
                </a:lnTo>
                <a:lnTo>
                  <a:pt x="7782" y="2868"/>
                </a:lnTo>
                <a:lnTo>
                  <a:pt x="7786" y="2880"/>
                </a:lnTo>
                <a:lnTo>
                  <a:pt x="7788" y="2902"/>
                </a:lnTo>
                <a:lnTo>
                  <a:pt x="7788" y="2916"/>
                </a:lnTo>
                <a:lnTo>
                  <a:pt x="7786" y="2922"/>
                </a:lnTo>
                <a:lnTo>
                  <a:pt x="7782" y="2926"/>
                </a:lnTo>
                <a:lnTo>
                  <a:pt x="7770" y="2936"/>
                </a:lnTo>
                <a:lnTo>
                  <a:pt x="7750" y="2948"/>
                </a:lnTo>
                <a:lnTo>
                  <a:pt x="7740" y="2954"/>
                </a:lnTo>
                <a:lnTo>
                  <a:pt x="7728" y="2956"/>
                </a:lnTo>
                <a:lnTo>
                  <a:pt x="7718" y="2956"/>
                </a:lnTo>
                <a:lnTo>
                  <a:pt x="7712" y="2954"/>
                </a:lnTo>
                <a:lnTo>
                  <a:pt x="7708" y="2952"/>
                </a:lnTo>
                <a:lnTo>
                  <a:pt x="7698" y="2948"/>
                </a:lnTo>
                <a:lnTo>
                  <a:pt x="7690" y="2946"/>
                </a:lnTo>
                <a:lnTo>
                  <a:pt x="7680" y="2950"/>
                </a:lnTo>
                <a:lnTo>
                  <a:pt x="7670" y="2954"/>
                </a:lnTo>
                <a:lnTo>
                  <a:pt x="7662" y="2956"/>
                </a:lnTo>
                <a:lnTo>
                  <a:pt x="7652" y="2960"/>
                </a:lnTo>
                <a:lnTo>
                  <a:pt x="7644" y="2958"/>
                </a:lnTo>
                <a:lnTo>
                  <a:pt x="7640" y="2956"/>
                </a:lnTo>
                <a:lnTo>
                  <a:pt x="7636" y="2954"/>
                </a:lnTo>
                <a:lnTo>
                  <a:pt x="7626" y="2946"/>
                </a:lnTo>
                <a:lnTo>
                  <a:pt x="7624" y="2946"/>
                </a:lnTo>
                <a:lnTo>
                  <a:pt x="7624" y="2948"/>
                </a:lnTo>
                <a:lnTo>
                  <a:pt x="7622" y="2950"/>
                </a:lnTo>
                <a:lnTo>
                  <a:pt x="7620" y="2950"/>
                </a:lnTo>
                <a:lnTo>
                  <a:pt x="7616" y="2950"/>
                </a:lnTo>
                <a:lnTo>
                  <a:pt x="7610" y="2948"/>
                </a:lnTo>
                <a:lnTo>
                  <a:pt x="7602" y="2944"/>
                </a:lnTo>
                <a:lnTo>
                  <a:pt x="7598" y="2940"/>
                </a:lnTo>
                <a:lnTo>
                  <a:pt x="7594" y="2936"/>
                </a:lnTo>
                <a:lnTo>
                  <a:pt x="7592" y="2934"/>
                </a:lnTo>
                <a:lnTo>
                  <a:pt x="7590" y="2934"/>
                </a:lnTo>
                <a:lnTo>
                  <a:pt x="7582" y="2938"/>
                </a:lnTo>
                <a:lnTo>
                  <a:pt x="7574" y="2938"/>
                </a:lnTo>
                <a:lnTo>
                  <a:pt x="7572" y="2936"/>
                </a:lnTo>
                <a:lnTo>
                  <a:pt x="7568" y="2932"/>
                </a:lnTo>
                <a:lnTo>
                  <a:pt x="7566" y="2926"/>
                </a:lnTo>
                <a:lnTo>
                  <a:pt x="7564" y="2920"/>
                </a:lnTo>
                <a:lnTo>
                  <a:pt x="7560" y="2916"/>
                </a:lnTo>
                <a:lnTo>
                  <a:pt x="7554" y="2914"/>
                </a:lnTo>
                <a:lnTo>
                  <a:pt x="7544" y="2916"/>
                </a:lnTo>
                <a:lnTo>
                  <a:pt x="7534" y="2916"/>
                </a:lnTo>
                <a:lnTo>
                  <a:pt x="7528" y="2914"/>
                </a:lnTo>
                <a:lnTo>
                  <a:pt x="7526" y="2910"/>
                </a:lnTo>
                <a:lnTo>
                  <a:pt x="7524" y="2904"/>
                </a:lnTo>
                <a:lnTo>
                  <a:pt x="7524" y="2898"/>
                </a:lnTo>
                <a:lnTo>
                  <a:pt x="7522" y="2894"/>
                </a:lnTo>
                <a:lnTo>
                  <a:pt x="7520" y="2894"/>
                </a:lnTo>
                <a:lnTo>
                  <a:pt x="7514" y="2896"/>
                </a:lnTo>
                <a:lnTo>
                  <a:pt x="7506" y="2900"/>
                </a:lnTo>
                <a:lnTo>
                  <a:pt x="7498" y="2902"/>
                </a:lnTo>
                <a:lnTo>
                  <a:pt x="7482" y="2900"/>
                </a:lnTo>
                <a:lnTo>
                  <a:pt x="7474" y="2898"/>
                </a:lnTo>
                <a:lnTo>
                  <a:pt x="7462" y="2898"/>
                </a:lnTo>
                <a:lnTo>
                  <a:pt x="7450" y="2898"/>
                </a:lnTo>
                <a:lnTo>
                  <a:pt x="7436" y="2902"/>
                </a:lnTo>
                <a:lnTo>
                  <a:pt x="7408" y="2914"/>
                </a:lnTo>
                <a:lnTo>
                  <a:pt x="7390" y="2924"/>
                </a:lnTo>
                <a:lnTo>
                  <a:pt x="7378" y="2934"/>
                </a:lnTo>
                <a:lnTo>
                  <a:pt x="7372" y="2942"/>
                </a:lnTo>
                <a:lnTo>
                  <a:pt x="7368" y="2948"/>
                </a:lnTo>
                <a:lnTo>
                  <a:pt x="7362" y="2950"/>
                </a:lnTo>
                <a:lnTo>
                  <a:pt x="7354" y="2950"/>
                </a:lnTo>
                <a:lnTo>
                  <a:pt x="7342" y="2946"/>
                </a:lnTo>
                <a:lnTo>
                  <a:pt x="7330" y="2944"/>
                </a:lnTo>
                <a:lnTo>
                  <a:pt x="7322" y="2944"/>
                </a:lnTo>
                <a:lnTo>
                  <a:pt x="7314" y="2946"/>
                </a:lnTo>
                <a:lnTo>
                  <a:pt x="7302" y="2944"/>
                </a:lnTo>
                <a:lnTo>
                  <a:pt x="7292" y="2942"/>
                </a:lnTo>
                <a:lnTo>
                  <a:pt x="7286" y="2942"/>
                </a:lnTo>
                <a:lnTo>
                  <a:pt x="7282" y="2946"/>
                </a:lnTo>
                <a:lnTo>
                  <a:pt x="7280" y="2952"/>
                </a:lnTo>
                <a:lnTo>
                  <a:pt x="7278" y="2956"/>
                </a:lnTo>
                <a:lnTo>
                  <a:pt x="7280" y="2958"/>
                </a:lnTo>
                <a:lnTo>
                  <a:pt x="7284" y="2960"/>
                </a:lnTo>
                <a:lnTo>
                  <a:pt x="7288" y="2964"/>
                </a:lnTo>
                <a:lnTo>
                  <a:pt x="7292" y="2966"/>
                </a:lnTo>
                <a:lnTo>
                  <a:pt x="7296" y="2968"/>
                </a:lnTo>
                <a:lnTo>
                  <a:pt x="7304" y="2970"/>
                </a:lnTo>
                <a:lnTo>
                  <a:pt x="7306" y="2970"/>
                </a:lnTo>
                <a:lnTo>
                  <a:pt x="7290" y="2974"/>
                </a:lnTo>
                <a:lnTo>
                  <a:pt x="7270" y="2978"/>
                </a:lnTo>
                <a:lnTo>
                  <a:pt x="7268" y="2980"/>
                </a:lnTo>
                <a:lnTo>
                  <a:pt x="7270" y="2982"/>
                </a:lnTo>
                <a:lnTo>
                  <a:pt x="7276" y="2984"/>
                </a:lnTo>
                <a:lnTo>
                  <a:pt x="7278" y="2986"/>
                </a:lnTo>
                <a:lnTo>
                  <a:pt x="7278" y="2990"/>
                </a:lnTo>
                <a:lnTo>
                  <a:pt x="7270" y="2990"/>
                </a:lnTo>
                <a:lnTo>
                  <a:pt x="7256" y="2990"/>
                </a:lnTo>
                <a:lnTo>
                  <a:pt x="7242" y="2988"/>
                </a:lnTo>
                <a:lnTo>
                  <a:pt x="7238" y="2986"/>
                </a:lnTo>
                <a:lnTo>
                  <a:pt x="7236" y="2984"/>
                </a:lnTo>
                <a:lnTo>
                  <a:pt x="7236" y="2982"/>
                </a:lnTo>
                <a:lnTo>
                  <a:pt x="7236" y="2980"/>
                </a:lnTo>
                <a:lnTo>
                  <a:pt x="7228" y="2980"/>
                </a:lnTo>
                <a:lnTo>
                  <a:pt x="7222" y="2982"/>
                </a:lnTo>
                <a:lnTo>
                  <a:pt x="7222" y="2984"/>
                </a:lnTo>
                <a:lnTo>
                  <a:pt x="7222" y="2986"/>
                </a:lnTo>
                <a:lnTo>
                  <a:pt x="7224" y="2990"/>
                </a:lnTo>
                <a:lnTo>
                  <a:pt x="7220" y="2994"/>
                </a:lnTo>
                <a:lnTo>
                  <a:pt x="7214" y="2994"/>
                </a:lnTo>
                <a:lnTo>
                  <a:pt x="7212" y="2992"/>
                </a:lnTo>
                <a:lnTo>
                  <a:pt x="7210" y="2990"/>
                </a:lnTo>
                <a:lnTo>
                  <a:pt x="7208" y="2986"/>
                </a:lnTo>
                <a:lnTo>
                  <a:pt x="7204" y="2986"/>
                </a:lnTo>
                <a:lnTo>
                  <a:pt x="7200" y="2984"/>
                </a:lnTo>
                <a:lnTo>
                  <a:pt x="7196" y="2984"/>
                </a:lnTo>
                <a:lnTo>
                  <a:pt x="7190" y="2986"/>
                </a:lnTo>
                <a:lnTo>
                  <a:pt x="7184" y="2990"/>
                </a:lnTo>
                <a:lnTo>
                  <a:pt x="7178" y="2996"/>
                </a:lnTo>
                <a:lnTo>
                  <a:pt x="7172" y="3004"/>
                </a:lnTo>
                <a:lnTo>
                  <a:pt x="7168" y="3010"/>
                </a:lnTo>
                <a:lnTo>
                  <a:pt x="7164" y="3010"/>
                </a:lnTo>
                <a:lnTo>
                  <a:pt x="7162" y="3014"/>
                </a:lnTo>
                <a:lnTo>
                  <a:pt x="7160" y="3022"/>
                </a:lnTo>
                <a:lnTo>
                  <a:pt x="7158" y="3032"/>
                </a:lnTo>
                <a:lnTo>
                  <a:pt x="7160" y="3036"/>
                </a:lnTo>
                <a:lnTo>
                  <a:pt x="7160" y="3038"/>
                </a:lnTo>
                <a:lnTo>
                  <a:pt x="7168" y="3038"/>
                </a:lnTo>
                <a:lnTo>
                  <a:pt x="7180" y="3034"/>
                </a:lnTo>
                <a:lnTo>
                  <a:pt x="7188" y="3032"/>
                </a:lnTo>
                <a:lnTo>
                  <a:pt x="7190" y="3032"/>
                </a:lnTo>
                <a:lnTo>
                  <a:pt x="7190" y="3034"/>
                </a:lnTo>
                <a:lnTo>
                  <a:pt x="7188" y="3038"/>
                </a:lnTo>
                <a:lnTo>
                  <a:pt x="7184" y="3044"/>
                </a:lnTo>
                <a:lnTo>
                  <a:pt x="7184" y="3048"/>
                </a:lnTo>
                <a:lnTo>
                  <a:pt x="7186" y="3052"/>
                </a:lnTo>
                <a:lnTo>
                  <a:pt x="7188" y="3054"/>
                </a:lnTo>
                <a:lnTo>
                  <a:pt x="7190" y="3058"/>
                </a:lnTo>
                <a:lnTo>
                  <a:pt x="7188" y="3064"/>
                </a:lnTo>
                <a:lnTo>
                  <a:pt x="7186" y="3068"/>
                </a:lnTo>
                <a:lnTo>
                  <a:pt x="7188" y="3068"/>
                </a:lnTo>
                <a:lnTo>
                  <a:pt x="7192" y="3070"/>
                </a:lnTo>
                <a:lnTo>
                  <a:pt x="7194" y="3070"/>
                </a:lnTo>
                <a:lnTo>
                  <a:pt x="7194" y="3072"/>
                </a:lnTo>
                <a:lnTo>
                  <a:pt x="7188" y="3078"/>
                </a:lnTo>
                <a:lnTo>
                  <a:pt x="7182" y="3082"/>
                </a:lnTo>
                <a:lnTo>
                  <a:pt x="7182" y="3086"/>
                </a:lnTo>
                <a:lnTo>
                  <a:pt x="7186" y="3088"/>
                </a:lnTo>
                <a:lnTo>
                  <a:pt x="7192" y="3092"/>
                </a:lnTo>
                <a:lnTo>
                  <a:pt x="7194" y="3094"/>
                </a:lnTo>
                <a:lnTo>
                  <a:pt x="7194" y="3098"/>
                </a:lnTo>
                <a:lnTo>
                  <a:pt x="7192" y="3100"/>
                </a:lnTo>
                <a:lnTo>
                  <a:pt x="7188" y="3100"/>
                </a:lnTo>
                <a:lnTo>
                  <a:pt x="7184" y="3100"/>
                </a:lnTo>
                <a:lnTo>
                  <a:pt x="7182" y="3096"/>
                </a:lnTo>
                <a:lnTo>
                  <a:pt x="7178" y="3090"/>
                </a:lnTo>
                <a:lnTo>
                  <a:pt x="7176" y="3086"/>
                </a:lnTo>
                <a:lnTo>
                  <a:pt x="7174" y="3084"/>
                </a:lnTo>
                <a:lnTo>
                  <a:pt x="7170" y="3086"/>
                </a:lnTo>
                <a:lnTo>
                  <a:pt x="7170" y="3090"/>
                </a:lnTo>
                <a:lnTo>
                  <a:pt x="7170" y="3100"/>
                </a:lnTo>
                <a:lnTo>
                  <a:pt x="7170" y="3104"/>
                </a:lnTo>
                <a:lnTo>
                  <a:pt x="7174" y="3108"/>
                </a:lnTo>
                <a:lnTo>
                  <a:pt x="7180" y="3112"/>
                </a:lnTo>
                <a:lnTo>
                  <a:pt x="7182" y="3112"/>
                </a:lnTo>
                <a:lnTo>
                  <a:pt x="7186" y="3110"/>
                </a:lnTo>
                <a:lnTo>
                  <a:pt x="7188" y="3114"/>
                </a:lnTo>
                <a:lnTo>
                  <a:pt x="7192" y="3116"/>
                </a:lnTo>
                <a:lnTo>
                  <a:pt x="7196" y="3118"/>
                </a:lnTo>
                <a:lnTo>
                  <a:pt x="7202" y="3120"/>
                </a:lnTo>
                <a:lnTo>
                  <a:pt x="7204" y="3120"/>
                </a:lnTo>
                <a:lnTo>
                  <a:pt x="7206" y="3122"/>
                </a:lnTo>
                <a:lnTo>
                  <a:pt x="7206" y="3124"/>
                </a:lnTo>
                <a:lnTo>
                  <a:pt x="7204" y="3128"/>
                </a:lnTo>
                <a:lnTo>
                  <a:pt x="7200" y="3136"/>
                </a:lnTo>
                <a:lnTo>
                  <a:pt x="7202" y="3140"/>
                </a:lnTo>
                <a:lnTo>
                  <a:pt x="7204" y="3144"/>
                </a:lnTo>
                <a:lnTo>
                  <a:pt x="7204" y="3150"/>
                </a:lnTo>
                <a:lnTo>
                  <a:pt x="7204" y="3154"/>
                </a:lnTo>
                <a:lnTo>
                  <a:pt x="7208" y="3154"/>
                </a:lnTo>
                <a:lnTo>
                  <a:pt x="7212" y="3156"/>
                </a:lnTo>
                <a:lnTo>
                  <a:pt x="7214" y="3158"/>
                </a:lnTo>
                <a:lnTo>
                  <a:pt x="7214" y="3162"/>
                </a:lnTo>
                <a:lnTo>
                  <a:pt x="7216" y="3164"/>
                </a:lnTo>
                <a:lnTo>
                  <a:pt x="7214" y="3166"/>
                </a:lnTo>
                <a:lnTo>
                  <a:pt x="7208" y="3166"/>
                </a:lnTo>
                <a:lnTo>
                  <a:pt x="7204" y="3166"/>
                </a:lnTo>
                <a:lnTo>
                  <a:pt x="7202" y="3168"/>
                </a:lnTo>
                <a:lnTo>
                  <a:pt x="7204" y="3172"/>
                </a:lnTo>
                <a:lnTo>
                  <a:pt x="7208" y="3174"/>
                </a:lnTo>
                <a:lnTo>
                  <a:pt x="7212" y="3174"/>
                </a:lnTo>
                <a:lnTo>
                  <a:pt x="7226" y="3174"/>
                </a:lnTo>
                <a:lnTo>
                  <a:pt x="7238" y="3174"/>
                </a:lnTo>
                <a:lnTo>
                  <a:pt x="7240" y="3174"/>
                </a:lnTo>
                <a:lnTo>
                  <a:pt x="7238" y="3178"/>
                </a:lnTo>
                <a:lnTo>
                  <a:pt x="7234" y="3182"/>
                </a:lnTo>
                <a:lnTo>
                  <a:pt x="7230" y="3184"/>
                </a:lnTo>
                <a:lnTo>
                  <a:pt x="7220" y="3186"/>
                </a:lnTo>
                <a:lnTo>
                  <a:pt x="7210" y="3186"/>
                </a:lnTo>
                <a:lnTo>
                  <a:pt x="7210" y="3188"/>
                </a:lnTo>
                <a:lnTo>
                  <a:pt x="7210" y="3190"/>
                </a:lnTo>
                <a:lnTo>
                  <a:pt x="7212" y="3192"/>
                </a:lnTo>
                <a:lnTo>
                  <a:pt x="7216" y="3192"/>
                </a:lnTo>
                <a:lnTo>
                  <a:pt x="7224" y="3190"/>
                </a:lnTo>
                <a:lnTo>
                  <a:pt x="7232" y="3190"/>
                </a:lnTo>
                <a:lnTo>
                  <a:pt x="7236" y="3190"/>
                </a:lnTo>
                <a:lnTo>
                  <a:pt x="7236" y="3194"/>
                </a:lnTo>
                <a:lnTo>
                  <a:pt x="7236" y="3196"/>
                </a:lnTo>
                <a:lnTo>
                  <a:pt x="7238" y="3196"/>
                </a:lnTo>
                <a:lnTo>
                  <a:pt x="7244" y="3190"/>
                </a:lnTo>
                <a:lnTo>
                  <a:pt x="7248" y="3186"/>
                </a:lnTo>
                <a:lnTo>
                  <a:pt x="7252" y="3184"/>
                </a:lnTo>
                <a:lnTo>
                  <a:pt x="7256" y="3184"/>
                </a:lnTo>
                <a:lnTo>
                  <a:pt x="7260" y="3188"/>
                </a:lnTo>
                <a:lnTo>
                  <a:pt x="7264" y="3192"/>
                </a:lnTo>
                <a:lnTo>
                  <a:pt x="7268" y="3192"/>
                </a:lnTo>
                <a:lnTo>
                  <a:pt x="7272" y="3190"/>
                </a:lnTo>
                <a:lnTo>
                  <a:pt x="7274" y="3190"/>
                </a:lnTo>
                <a:lnTo>
                  <a:pt x="7276" y="3190"/>
                </a:lnTo>
                <a:lnTo>
                  <a:pt x="7278" y="3192"/>
                </a:lnTo>
                <a:lnTo>
                  <a:pt x="7280" y="3198"/>
                </a:lnTo>
                <a:lnTo>
                  <a:pt x="7282" y="3204"/>
                </a:lnTo>
                <a:lnTo>
                  <a:pt x="7286" y="3210"/>
                </a:lnTo>
                <a:lnTo>
                  <a:pt x="7296" y="3218"/>
                </a:lnTo>
                <a:lnTo>
                  <a:pt x="7300" y="3220"/>
                </a:lnTo>
                <a:lnTo>
                  <a:pt x="7304" y="3222"/>
                </a:lnTo>
                <a:lnTo>
                  <a:pt x="7310" y="3220"/>
                </a:lnTo>
                <a:lnTo>
                  <a:pt x="7312" y="3218"/>
                </a:lnTo>
                <a:lnTo>
                  <a:pt x="7318" y="3214"/>
                </a:lnTo>
                <a:lnTo>
                  <a:pt x="7322" y="3212"/>
                </a:lnTo>
                <a:lnTo>
                  <a:pt x="7326" y="3212"/>
                </a:lnTo>
                <a:lnTo>
                  <a:pt x="7328" y="3212"/>
                </a:lnTo>
                <a:lnTo>
                  <a:pt x="7330" y="3214"/>
                </a:lnTo>
                <a:lnTo>
                  <a:pt x="7332" y="3214"/>
                </a:lnTo>
                <a:lnTo>
                  <a:pt x="7336" y="3212"/>
                </a:lnTo>
                <a:lnTo>
                  <a:pt x="7338" y="3208"/>
                </a:lnTo>
                <a:lnTo>
                  <a:pt x="7338" y="3202"/>
                </a:lnTo>
                <a:lnTo>
                  <a:pt x="7338" y="3188"/>
                </a:lnTo>
                <a:lnTo>
                  <a:pt x="7340" y="3184"/>
                </a:lnTo>
                <a:lnTo>
                  <a:pt x="7346" y="3180"/>
                </a:lnTo>
                <a:lnTo>
                  <a:pt x="7356" y="3180"/>
                </a:lnTo>
                <a:lnTo>
                  <a:pt x="7370" y="3184"/>
                </a:lnTo>
                <a:lnTo>
                  <a:pt x="7384" y="3192"/>
                </a:lnTo>
                <a:lnTo>
                  <a:pt x="7396" y="3200"/>
                </a:lnTo>
                <a:lnTo>
                  <a:pt x="7404" y="3208"/>
                </a:lnTo>
                <a:lnTo>
                  <a:pt x="7412" y="3214"/>
                </a:lnTo>
                <a:lnTo>
                  <a:pt x="7418" y="3222"/>
                </a:lnTo>
                <a:lnTo>
                  <a:pt x="7422" y="3226"/>
                </a:lnTo>
                <a:lnTo>
                  <a:pt x="7428" y="3228"/>
                </a:lnTo>
                <a:lnTo>
                  <a:pt x="7436" y="3226"/>
                </a:lnTo>
                <a:lnTo>
                  <a:pt x="7450" y="3222"/>
                </a:lnTo>
                <a:lnTo>
                  <a:pt x="7462" y="3220"/>
                </a:lnTo>
                <a:lnTo>
                  <a:pt x="7466" y="3218"/>
                </a:lnTo>
                <a:lnTo>
                  <a:pt x="7472" y="3214"/>
                </a:lnTo>
                <a:lnTo>
                  <a:pt x="7480" y="3210"/>
                </a:lnTo>
                <a:lnTo>
                  <a:pt x="7488" y="3200"/>
                </a:lnTo>
                <a:lnTo>
                  <a:pt x="7498" y="3190"/>
                </a:lnTo>
                <a:lnTo>
                  <a:pt x="7506" y="3186"/>
                </a:lnTo>
                <a:lnTo>
                  <a:pt x="7514" y="3186"/>
                </a:lnTo>
                <a:lnTo>
                  <a:pt x="7518" y="3190"/>
                </a:lnTo>
                <a:lnTo>
                  <a:pt x="7524" y="3194"/>
                </a:lnTo>
                <a:lnTo>
                  <a:pt x="7528" y="3196"/>
                </a:lnTo>
                <a:lnTo>
                  <a:pt x="7534" y="3198"/>
                </a:lnTo>
                <a:lnTo>
                  <a:pt x="7540" y="3194"/>
                </a:lnTo>
                <a:lnTo>
                  <a:pt x="7552" y="3182"/>
                </a:lnTo>
                <a:lnTo>
                  <a:pt x="7560" y="3178"/>
                </a:lnTo>
                <a:lnTo>
                  <a:pt x="7562" y="3178"/>
                </a:lnTo>
                <a:lnTo>
                  <a:pt x="7564" y="3178"/>
                </a:lnTo>
                <a:lnTo>
                  <a:pt x="7566" y="3186"/>
                </a:lnTo>
                <a:lnTo>
                  <a:pt x="7566" y="3192"/>
                </a:lnTo>
                <a:lnTo>
                  <a:pt x="7564" y="3196"/>
                </a:lnTo>
                <a:lnTo>
                  <a:pt x="7556" y="3202"/>
                </a:lnTo>
                <a:lnTo>
                  <a:pt x="7550" y="3208"/>
                </a:lnTo>
                <a:lnTo>
                  <a:pt x="7550" y="3212"/>
                </a:lnTo>
                <a:lnTo>
                  <a:pt x="7550" y="3214"/>
                </a:lnTo>
                <a:lnTo>
                  <a:pt x="7556" y="3222"/>
                </a:lnTo>
                <a:lnTo>
                  <a:pt x="7558" y="3226"/>
                </a:lnTo>
                <a:lnTo>
                  <a:pt x="7556" y="3230"/>
                </a:lnTo>
                <a:lnTo>
                  <a:pt x="7552" y="3236"/>
                </a:lnTo>
                <a:lnTo>
                  <a:pt x="7548" y="3242"/>
                </a:lnTo>
                <a:lnTo>
                  <a:pt x="7546" y="3248"/>
                </a:lnTo>
                <a:lnTo>
                  <a:pt x="7550" y="3256"/>
                </a:lnTo>
                <a:lnTo>
                  <a:pt x="7554" y="3264"/>
                </a:lnTo>
                <a:lnTo>
                  <a:pt x="7554" y="3272"/>
                </a:lnTo>
                <a:lnTo>
                  <a:pt x="7554" y="3284"/>
                </a:lnTo>
                <a:lnTo>
                  <a:pt x="7556" y="3298"/>
                </a:lnTo>
                <a:lnTo>
                  <a:pt x="7556" y="3304"/>
                </a:lnTo>
                <a:lnTo>
                  <a:pt x="7556" y="3308"/>
                </a:lnTo>
                <a:lnTo>
                  <a:pt x="7550" y="3312"/>
                </a:lnTo>
                <a:lnTo>
                  <a:pt x="7544" y="3318"/>
                </a:lnTo>
                <a:lnTo>
                  <a:pt x="7542" y="3322"/>
                </a:lnTo>
                <a:lnTo>
                  <a:pt x="7542" y="3328"/>
                </a:lnTo>
                <a:lnTo>
                  <a:pt x="7544" y="3336"/>
                </a:lnTo>
                <a:lnTo>
                  <a:pt x="7542" y="3338"/>
                </a:lnTo>
                <a:lnTo>
                  <a:pt x="7538" y="3340"/>
                </a:lnTo>
                <a:lnTo>
                  <a:pt x="7536" y="3350"/>
                </a:lnTo>
                <a:lnTo>
                  <a:pt x="7532" y="3362"/>
                </a:lnTo>
                <a:lnTo>
                  <a:pt x="7530" y="3366"/>
                </a:lnTo>
                <a:lnTo>
                  <a:pt x="7526" y="3372"/>
                </a:lnTo>
                <a:lnTo>
                  <a:pt x="7522" y="3382"/>
                </a:lnTo>
                <a:lnTo>
                  <a:pt x="7508" y="3424"/>
                </a:lnTo>
                <a:lnTo>
                  <a:pt x="7502" y="3446"/>
                </a:lnTo>
                <a:lnTo>
                  <a:pt x="7498" y="3460"/>
                </a:lnTo>
                <a:lnTo>
                  <a:pt x="7492" y="3472"/>
                </a:lnTo>
                <a:lnTo>
                  <a:pt x="7486" y="3478"/>
                </a:lnTo>
                <a:lnTo>
                  <a:pt x="7452" y="3488"/>
                </a:lnTo>
                <a:lnTo>
                  <a:pt x="7448" y="3488"/>
                </a:lnTo>
                <a:lnTo>
                  <a:pt x="7444" y="3484"/>
                </a:lnTo>
                <a:lnTo>
                  <a:pt x="7440" y="3482"/>
                </a:lnTo>
                <a:lnTo>
                  <a:pt x="7438" y="3482"/>
                </a:lnTo>
                <a:lnTo>
                  <a:pt x="7432" y="3486"/>
                </a:lnTo>
                <a:lnTo>
                  <a:pt x="7428" y="3488"/>
                </a:lnTo>
                <a:lnTo>
                  <a:pt x="7424" y="3488"/>
                </a:lnTo>
                <a:lnTo>
                  <a:pt x="7418" y="3486"/>
                </a:lnTo>
                <a:lnTo>
                  <a:pt x="7414" y="3482"/>
                </a:lnTo>
                <a:lnTo>
                  <a:pt x="7410" y="3478"/>
                </a:lnTo>
                <a:lnTo>
                  <a:pt x="7408" y="3478"/>
                </a:lnTo>
                <a:lnTo>
                  <a:pt x="7408" y="3482"/>
                </a:lnTo>
                <a:lnTo>
                  <a:pt x="7408" y="3484"/>
                </a:lnTo>
                <a:lnTo>
                  <a:pt x="7406" y="3486"/>
                </a:lnTo>
                <a:lnTo>
                  <a:pt x="7402" y="3488"/>
                </a:lnTo>
                <a:lnTo>
                  <a:pt x="7400" y="3484"/>
                </a:lnTo>
                <a:lnTo>
                  <a:pt x="7398" y="3482"/>
                </a:lnTo>
                <a:lnTo>
                  <a:pt x="7394" y="3482"/>
                </a:lnTo>
                <a:lnTo>
                  <a:pt x="7390" y="3482"/>
                </a:lnTo>
                <a:lnTo>
                  <a:pt x="7388" y="3480"/>
                </a:lnTo>
                <a:lnTo>
                  <a:pt x="7388" y="3478"/>
                </a:lnTo>
                <a:lnTo>
                  <a:pt x="7390" y="3476"/>
                </a:lnTo>
                <a:lnTo>
                  <a:pt x="7392" y="3474"/>
                </a:lnTo>
                <a:lnTo>
                  <a:pt x="7392" y="3470"/>
                </a:lnTo>
                <a:lnTo>
                  <a:pt x="7394" y="3470"/>
                </a:lnTo>
                <a:lnTo>
                  <a:pt x="7398" y="3472"/>
                </a:lnTo>
                <a:lnTo>
                  <a:pt x="7402" y="3476"/>
                </a:lnTo>
                <a:lnTo>
                  <a:pt x="7404" y="3478"/>
                </a:lnTo>
                <a:lnTo>
                  <a:pt x="7404" y="3476"/>
                </a:lnTo>
                <a:lnTo>
                  <a:pt x="7402" y="3472"/>
                </a:lnTo>
                <a:lnTo>
                  <a:pt x="7396" y="3466"/>
                </a:lnTo>
                <a:lnTo>
                  <a:pt x="7392" y="3464"/>
                </a:lnTo>
                <a:lnTo>
                  <a:pt x="7390" y="3464"/>
                </a:lnTo>
                <a:lnTo>
                  <a:pt x="7384" y="3468"/>
                </a:lnTo>
                <a:lnTo>
                  <a:pt x="7382" y="3468"/>
                </a:lnTo>
                <a:lnTo>
                  <a:pt x="7378" y="3468"/>
                </a:lnTo>
                <a:lnTo>
                  <a:pt x="7370" y="3464"/>
                </a:lnTo>
                <a:lnTo>
                  <a:pt x="7362" y="3460"/>
                </a:lnTo>
                <a:lnTo>
                  <a:pt x="7358" y="3460"/>
                </a:lnTo>
                <a:lnTo>
                  <a:pt x="7352" y="3462"/>
                </a:lnTo>
                <a:lnTo>
                  <a:pt x="7342" y="3466"/>
                </a:lnTo>
                <a:lnTo>
                  <a:pt x="7336" y="3468"/>
                </a:lnTo>
                <a:lnTo>
                  <a:pt x="7332" y="3468"/>
                </a:lnTo>
                <a:lnTo>
                  <a:pt x="7326" y="3474"/>
                </a:lnTo>
                <a:lnTo>
                  <a:pt x="7324" y="3476"/>
                </a:lnTo>
                <a:lnTo>
                  <a:pt x="7320" y="3476"/>
                </a:lnTo>
                <a:lnTo>
                  <a:pt x="7312" y="3482"/>
                </a:lnTo>
                <a:lnTo>
                  <a:pt x="7298" y="3496"/>
                </a:lnTo>
                <a:lnTo>
                  <a:pt x="7290" y="3500"/>
                </a:lnTo>
                <a:lnTo>
                  <a:pt x="7284" y="3502"/>
                </a:lnTo>
                <a:lnTo>
                  <a:pt x="7278" y="3502"/>
                </a:lnTo>
                <a:lnTo>
                  <a:pt x="7270" y="3498"/>
                </a:lnTo>
                <a:lnTo>
                  <a:pt x="7258" y="3492"/>
                </a:lnTo>
                <a:lnTo>
                  <a:pt x="7254" y="3490"/>
                </a:lnTo>
                <a:lnTo>
                  <a:pt x="7248" y="3490"/>
                </a:lnTo>
                <a:lnTo>
                  <a:pt x="7240" y="3488"/>
                </a:lnTo>
                <a:lnTo>
                  <a:pt x="7236" y="3484"/>
                </a:lnTo>
                <a:lnTo>
                  <a:pt x="7230" y="3482"/>
                </a:lnTo>
                <a:lnTo>
                  <a:pt x="7226" y="3482"/>
                </a:lnTo>
                <a:lnTo>
                  <a:pt x="7222" y="3482"/>
                </a:lnTo>
                <a:lnTo>
                  <a:pt x="7218" y="3482"/>
                </a:lnTo>
                <a:lnTo>
                  <a:pt x="7216" y="3478"/>
                </a:lnTo>
                <a:lnTo>
                  <a:pt x="7214" y="3476"/>
                </a:lnTo>
                <a:lnTo>
                  <a:pt x="7208" y="3474"/>
                </a:lnTo>
                <a:lnTo>
                  <a:pt x="7198" y="3470"/>
                </a:lnTo>
                <a:lnTo>
                  <a:pt x="7182" y="3466"/>
                </a:lnTo>
                <a:lnTo>
                  <a:pt x="7166" y="3464"/>
                </a:lnTo>
                <a:lnTo>
                  <a:pt x="7154" y="3462"/>
                </a:lnTo>
                <a:lnTo>
                  <a:pt x="7138" y="3464"/>
                </a:lnTo>
                <a:lnTo>
                  <a:pt x="7128" y="3466"/>
                </a:lnTo>
                <a:lnTo>
                  <a:pt x="7124" y="3466"/>
                </a:lnTo>
                <a:lnTo>
                  <a:pt x="7122" y="3464"/>
                </a:lnTo>
                <a:lnTo>
                  <a:pt x="7120" y="3456"/>
                </a:lnTo>
                <a:lnTo>
                  <a:pt x="7118" y="3448"/>
                </a:lnTo>
                <a:lnTo>
                  <a:pt x="7116" y="3444"/>
                </a:lnTo>
                <a:lnTo>
                  <a:pt x="7112" y="3442"/>
                </a:lnTo>
                <a:lnTo>
                  <a:pt x="7106" y="3440"/>
                </a:lnTo>
                <a:lnTo>
                  <a:pt x="7096" y="3440"/>
                </a:lnTo>
                <a:lnTo>
                  <a:pt x="7082" y="3440"/>
                </a:lnTo>
                <a:lnTo>
                  <a:pt x="7076" y="3438"/>
                </a:lnTo>
                <a:lnTo>
                  <a:pt x="7072" y="3436"/>
                </a:lnTo>
                <a:lnTo>
                  <a:pt x="7060" y="3434"/>
                </a:lnTo>
                <a:lnTo>
                  <a:pt x="7052" y="3432"/>
                </a:lnTo>
                <a:lnTo>
                  <a:pt x="7048" y="3430"/>
                </a:lnTo>
                <a:lnTo>
                  <a:pt x="7044" y="3422"/>
                </a:lnTo>
                <a:lnTo>
                  <a:pt x="7042" y="3416"/>
                </a:lnTo>
                <a:lnTo>
                  <a:pt x="7036" y="3410"/>
                </a:lnTo>
                <a:lnTo>
                  <a:pt x="7028" y="3404"/>
                </a:lnTo>
                <a:lnTo>
                  <a:pt x="7016" y="3398"/>
                </a:lnTo>
                <a:lnTo>
                  <a:pt x="7000" y="3392"/>
                </a:lnTo>
                <a:lnTo>
                  <a:pt x="6988" y="3390"/>
                </a:lnTo>
                <a:lnTo>
                  <a:pt x="6980" y="3392"/>
                </a:lnTo>
                <a:lnTo>
                  <a:pt x="6972" y="3398"/>
                </a:lnTo>
                <a:lnTo>
                  <a:pt x="6968" y="3400"/>
                </a:lnTo>
                <a:lnTo>
                  <a:pt x="6964" y="3400"/>
                </a:lnTo>
                <a:lnTo>
                  <a:pt x="6956" y="3402"/>
                </a:lnTo>
                <a:lnTo>
                  <a:pt x="6948" y="3404"/>
                </a:lnTo>
                <a:lnTo>
                  <a:pt x="6942" y="3408"/>
                </a:lnTo>
                <a:lnTo>
                  <a:pt x="6932" y="3416"/>
                </a:lnTo>
                <a:lnTo>
                  <a:pt x="6920" y="3428"/>
                </a:lnTo>
                <a:lnTo>
                  <a:pt x="6914" y="3438"/>
                </a:lnTo>
                <a:lnTo>
                  <a:pt x="6912" y="3448"/>
                </a:lnTo>
                <a:lnTo>
                  <a:pt x="6914" y="3458"/>
                </a:lnTo>
                <a:lnTo>
                  <a:pt x="6914" y="3468"/>
                </a:lnTo>
                <a:lnTo>
                  <a:pt x="6916" y="3478"/>
                </a:lnTo>
                <a:lnTo>
                  <a:pt x="6918" y="3488"/>
                </a:lnTo>
                <a:lnTo>
                  <a:pt x="6916" y="3498"/>
                </a:lnTo>
                <a:lnTo>
                  <a:pt x="6910" y="3508"/>
                </a:lnTo>
                <a:lnTo>
                  <a:pt x="6904" y="3518"/>
                </a:lnTo>
                <a:lnTo>
                  <a:pt x="6896" y="3524"/>
                </a:lnTo>
                <a:lnTo>
                  <a:pt x="6888" y="3528"/>
                </a:lnTo>
                <a:lnTo>
                  <a:pt x="6882" y="3530"/>
                </a:lnTo>
                <a:lnTo>
                  <a:pt x="6874" y="3530"/>
                </a:lnTo>
                <a:lnTo>
                  <a:pt x="6868" y="3528"/>
                </a:lnTo>
                <a:lnTo>
                  <a:pt x="6862" y="3524"/>
                </a:lnTo>
                <a:lnTo>
                  <a:pt x="6856" y="3518"/>
                </a:lnTo>
                <a:lnTo>
                  <a:pt x="6850" y="3510"/>
                </a:lnTo>
                <a:lnTo>
                  <a:pt x="6842" y="3504"/>
                </a:lnTo>
                <a:lnTo>
                  <a:pt x="6824" y="3494"/>
                </a:lnTo>
                <a:lnTo>
                  <a:pt x="6802" y="3486"/>
                </a:lnTo>
                <a:lnTo>
                  <a:pt x="6780" y="3482"/>
                </a:lnTo>
                <a:lnTo>
                  <a:pt x="6762" y="3480"/>
                </a:lnTo>
                <a:lnTo>
                  <a:pt x="6754" y="3478"/>
                </a:lnTo>
                <a:lnTo>
                  <a:pt x="6748" y="3476"/>
                </a:lnTo>
                <a:lnTo>
                  <a:pt x="6742" y="3472"/>
                </a:lnTo>
                <a:lnTo>
                  <a:pt x="6738" y="3464"/>
                </a:lnTo>
                <a:lnTo>
                  <a:pt x="6734" y="3454"/>
                </a:lnTo>
                <a:lnTo>
                  <a:pt x="6732" y="3442"/>
                </a:lnTo>
                <a:lnTo>
                  <a:pt x="6728" y="3430"/>
                </a:lnTo>
                <a:lnTo>
                  <a:pt x="6724" y="3422"/>
                </a:lnTo>
                <a:lnTo>
                  <a:pt x="6718" y="3418"/>
                </a:lnTo>
                <a:lnTo>
                  <a:pt x="6712" y="3416"/>
                </a:lnTo>
                <a:lnTo>
                  <a:pt x="6698" y="3414"/>
                </a:lnTo>
                <a:lnTo>
                  <a:pt x="6692" y="3412"/>
                </a:lnTo>
                <a:lnTo>
                  <a:pt x="6688" y="3410"/>
                </a:lnTo>
                <a:lnTo>
                  <a:pt x="6676" y="3402"/>
                </a:lnTo>
                <a:lnTo>
                  <a:pt x="6660" y="3396"/>
                </a:lnTo>
                <a:lnTo>
                  <a:pt x="6644" y="3394"/>
                </a:lnTo>
                <a:lnTo>
                  <a:pt x="6636" y="3394"/>
                </a:lnTo>
                <a:lnTo>
                  <a:pt x="6628" y="3396"/>
                </a:lnTo>
                <a:lnTo>
                  <a:pt x="6622" y="3396"/>
                </a:lnTo>
                <a:lnTo>
                  <a:pt x="6614" y="3396"/>
                </a:lnTo>
                <a:lnTo>
                  <a:pt x="6600" y="3392"/>
                </a:lnTo>
                <a:lnTo>
                  <a:pt x="6586" y="3386"/>
                </a:lnTo>
                <a:lnTo>
                  <a:pt x="6576" y="3380"/>
                </a:lnTo>
                <a:lnTo>
                  <a:pt x="6564" y="3374"/>
                </a:lnTo>
                <a:lnTo>
                  <a:pt x="6560" y="3370"/>
                </a:lnTo>
                <a:lnTo>
                  <a:pt x="6558" y="3362"/>
                </a:lnTo>
                <a:lnTo>
                  <a:pt x="6556" y="3354"/>
                </a:lnTo>
                <a:lnTo>
                  <a:pt x="6554" y="3352"/>
                </a:lnTo>
                <a:lnTo>
                  <a:pt x="6552" y="3354"/>
                </a:lnTo>
                <a:lnTo>
                  <a:pt x="6548" y="3354"/>
                </a:lnTo>
                <a:lnTo>
                  <a:pt x="6546" y="3354"/>
                </a:lnTo>
                <a:lnTo>
                  <a:pt x="6544" y="3354"/>
                </a:lnTo>
                <a:lnTo>
                  <a:pt x="6536" y="3352"/>
                </a:lnTo>
                <a:lnTo>
                  <a:pt x="6528" y="3350"/>
                </a:lnTo>
                <a:lnTo>
                  <a:pt x="6522" y="3348"/>
                </a:lnTo>
                <a:lnTo>
                  <a:pt x="6518" y="3344"/>
                </a:lnTo>
                <a:lnTo>
                  <a:pt x="6516" y="3340"/>
                </a:lnTo>
                <a:lnTo>
                  <a:pt x="6512" y="3332"/>
                </a:lnTo>
                <a:lnTo>
                  <a:pt x="6514" y="3326"/>
                </a:lnTo>
                <a:lnTo>
                  <a:pt x="6520" y="3318"/>
                </a:lnTo>
                <a:lnTo>
                  <a:pt x="6538" y="3298"/>
                </a:lnTo>
                <a:lnTo>
                  <a:pt x="6548" y="3288"/>
                </a:lnTo>
                <a:lnTo>
                  <a:pt x="6554" y="3280"/>
                </a:lnTo>
                <a:lnTo>
                  <a:pt x="6558" y="3272"/>
                </a:lnTo>
                <a:lnTo>
                  <a:pt x="6558" y="3268"/>
                </a:lnTo>
                <a:lnTo>
                  <a:pt x="6556" y="3266"/>
                </a:lnTo>
                <a:lnTo>
                  <a:pt x="6554" y="3262"/>
                </a:lnTo>
                <a:lnTo>
                  <a:pt x="6554" y="3258"/>
                </a:lnTo>
                <a:lnTo>
                  <a:pt x="6554" y="3252"/>
                </a:lnTo>
                <a:lnTo>
                  <a:pt x="6552" y="3248"/>
                </a:lnTo>
                <a:lnTo>
                  <a:pt x="6550" y="3244"/>
                </a:lnTo>
                <a:lnTo>
                  <a:pt x="6548" y="3242"/>
                </a:lnTo>
                <a:lnTo>
                  <a:pt x="6540" y="3236"/>
                </a:lnTo>
                <a:lnTo>
                  <a:pt x="6536" y="3234"/>
                </a:lnTo>
                <a:lnTo>
                  <a:pt x="6532" y="3230"/>
                </a:lnTo>
                <a:lnTo>
                  <a:pt x="6528" y="3220"/>
                </a:lnTo>
                <a:lnTo>
                  <a:pt x="6528" y="3216"/>
                </a:lnTo>
                <a:lnTo>
                  <a:pt x="6528" y="3210"/>
                </a:lnTo>
                <a:lnTo>
                  <a:pt x="6532" y="3208"/>
                </a:lnTo>
                <a:lnTo>
                  <a:pt x="6534" y="3204"/>
                </a:lnTo>
                <a:lnTo>
                  <a:pt x="6544" y="3198"/>
                </a:lnTo>
                <a:lnTo>
                  <a:pt x="6552" y="3190"/>
                </a:lnTo>
                <a:lnTo>
                  <a:pt x="6556" y="3180"/>
                </a:lnTo>
                <a:lnTo>
                  <a:pt x="6556" y="3176"/>
                </a:lnTo>
                <a:lnTo>
                  <a:pt x="6556" y="3172"/>
                </a:lnTo>
                <a:lnTo>
                  <a:pt x="6552" y="3170"/>
                </a:lnTo>
                <a:lnTo>
                  <a:pt x="6550" y="3170"/>
                </a:lnTo>
                <a:lnTo>
                  <a:pt x="6542" y="3176"/>
                </a:lnTo>
                <a:lnTo>
                  <a:pt x="6532" y="3184"/>
                </a:lnTo>
                <a:lnTo>
                  <a:pt x="6530" y="3186"/>
                </a:lnTo>
                <a:lnTo>
                  <a:pt x="6526" y="3188"/>
                </a:lnTo>
                <a:lnTo>
                  <a:pt x="6524" y="3186"/>
                </a:lnTo>
                <a:lnTo>
                  <a:pt x="6524" y="3182"/>
                </a:lnTo>
                <a:lnTo>
                  <a:pt x="6522" y="3174"/>
                </a:lnTo>
                <a:lnTo>
                  <a:pt x="6520" y="3164"/>
                </a:lnTo>
                <a:lnTo>
                  <a:pt x="6516" y="3162"/>
                </a:lnTo>
                <a:lnTo>
                  <a:pt x="6512" y="3158"/>
                </a:lnTo>
                <a:lnTo>
                  <a:pt x="6502" y="3156"/>
                </a:lnTo>
                <a:lnTo>
                  <a:pt x="6492" y="3156"/>
                </a:lnTo>
                <a:lnTo>
                  <a:pt x="6484" y="3158"/>
                </a:lnTo>
                <a:lnTo>
                  <a:pt x="6478" y="3162"/>
                </a:lnTo>
                <a:lnTo>
                  <a:pt x="6468" y="3170"/>
                </a:lnTo>
                <a:lnTo>
                  <a:pt x="6462" y="3176"/>
                </a:lnTo>
                <a:lnTo>
                  <a:pt x="6456" y="3178"/>
                </a:lnTo>
                <a:lnTo>
                  <a:pt x="6444" y="3178"/>
                </a:lnTo>
                <a:lnTo>
                  <a:pt x="6438" y="3178"/>
                </a:lnTo>
                <a:lnTo>
                  <a:pt x="6432" y="3180"/>
                </a:lnTo>
                <a:lnTo>
                  <a:pt x="6426" y="3182"/>
                </a:lnTo>
                <a:lnTo>
                  <a:pt x="6422" y="3180"/>
                </a:lnTo>
                <a:lnTo>
                  <a:pt x="6420" y="3174"/>
                </a:lnTo>
                <a:lnTo>
                  <a:pt x="6410" y="3168"/>
                </a:lnTo>
                <a:lnTo>
                  <a:pt x="6406" y="3168"/>
                </a:lnTo>
                <a:lnTo>
                  <a:pt x="6404" y="3168"/>
                </a:lnTo>
                <a:lnTo>
                  <a:pt x="6398" y="3174"/>
                </a:lnTo>
                <a:lnTo>
                  <a:pt x="6396" y="3176"/>
                </a:lnTo>
                <a:lnTo>
                  <a:pt x="6392" y="3178"/>
                </a:lnTo>
                <a:lnTo>
                  <a:pt x="6388" y="3178"/>
                </a:lnTo>
                <a:lnTo>
                  <a:pt x="6382" y="3176"/>
                </a:lnTo>
                <a:lnTo>
                  <a:pt x="6370" y="3172"/>
                </a:lnTo>
                <a:lnTo>
                  <a:pt x="6366" y="3172"/>
                </a:lnTo>
                <a:lnTo>
                  <a:pt x="6364" y="3172"/>
                </a:lnTo>
                <a:lnTo>
                  <a:pt x="6358" y="3176"/>
                </a:lnTo>
                <a:lnTo>
                  <a:pt x="6346" y="3182"/>
                </a:lnTo>
                <a:lnTo>
                  <a:pt x="6340" y="3184"/>
                </a:lnTo>
                <a:lnTo>
                  <a:pt x="6334" y="3186"/>
                </a:lnTo>
                <a:lnTo>
                  <a:pt x="6328" y="3192"/>
                </a:lnTo>
                <a:lnTo>
                  <a:pt x="6326" y="3192"/>
                </a:lnTo>
                <a:lnTo>
                  <a:pt x="6322" y="3192"/>
                </a:lnTo>
                <a:lnTo>
                  <a:pt x="6318" y="3192"/>
                </a:lnTo>
                <a:lnTo>
                  <a:pt x="6314" y="3188"/>
                </a:lnTo>
                <a:lnTo>
                  <a:pt x="6310" y="3184"/>
                </a:lnTo>
                <a:lnTo>
                  <a:pt x="6304" y="3182"/>
                </a:lnTo>
                <a:lnTo>
                  <a:pt x="6290" y="3178"/>
                </a:lnTo>
                <a:lnTo>
                  <a:pt x="6274" y="3178"/>
                </a:lnTo>
                <a:lnTo>
                  <a:pt x="6258" y="3182"/>
                </a:lnTo>
                <a:lnTo>
                  <a:pt x="6252" y="3184"/>
                </a:lnTo>
                <a:lnTo>
                  <a:pt x="6246" y="3184"/>
                </a:lnTo>
                <a:lnTo>
                  <a:pt x="6236" y="3184"/>
                </a:lnTo>
                <a:lnTo>
                  <a:pt x="6228" y="3184"/>
                </a:lnTo>
                <a:lnTo>
                  <a:pt x="6224" y="3184"/>
                </a:lnTo>
                <a:lnTo>
                  <a:pt x="6222" y="3188"/>
                </a:lnTo>
                <a:lnTo>
                  <a:pt x="6216" y="3194"/>
                </a:lnTo>
                <a:lnTo>
                  <a:pt x="6208" y="3196"/>
                </a:lnTo>
                <a:lnTo>
                  <a:pt x="6180" y="3196"/>
                </a:lnTo>
                <a:lnTo>
                  <a:pt x="6158" y="3200"/>
                </a:lnTo>
                <a:lnTo>
                  <a:pt x="6138" y="3208"/>
                </a:lnTo>
                <a:lnTo>
                  <a:pt x="6128" y="3212"/>
                </a:lnTo>
                <a:lnTo>
                  <a:pt x="6120" y="3218"/>
                </a:lnTo>
                <a:lnTo>
                  <a:pt x="6114" y="3226"/>
                </a:lnTo>
                <a:lnTo>
                  <a:pt x="6110" y="3232"/>
                </a:lnTo>
                <a:lnTo>
                  <a:pt x="6108" y="3238"/>
                </a:lnTo>
                <a:lnTo>
                  <a:pt x="6106" y="3240"/>
                </a:lnTo>
                <a:lnTo>
                  <a:pt x="6102" y="3240"/>
                </a:lnTo>
                <a:lnTo>
                  <a:pt x="6100" y="3240"/>
                </a:lnTo>
                <a:lnTo>
                  <a:pt x="6094" y="3236"/>
                </a:lnTo>
                <a:lnTo>
                  <a:pt x="6090" y="3236"/>
                </a:lnTo>
                <a:lnTo>
                  <a:pt x="6086" y="3240"/>
                </a:lnTo>
                <a:lnTo>
                  <a:pt x="6084" y="3242"/>
                </a:lnTo>
                <a:lnTo>
                  <a:pt x="6080" y="3244"/>
                </a:lnTo>
                <a:lnTo>
                  <a:pt x="6076" y="3242"/>
                </a:lnTo>
                <a:lnTo>
                  <a:pt x="6072" y="3242"/>
                </a:lnTo>
                <a:lnTo>
                  <a:pt x="6070" y="3242"/>
                </a:lnTo>
                <a:lnTo>
                  <a:pt x="6066" y="3246"/>
                </a:lnTo>
                <a:lnTo>
                  <a:pt x="6062" y="3250"/>
                </a:lnTo>
                <a:lnTo>
                  <a:pt x="6054" y="3260"/>
                </a:lnTo>
                <a:lnTo>
                  <a:pt x="6044" y="3270"/>
                </a:lnTo>
                <a:lnTo>
                  <a:pt x="6038" y="3274"/>
                </a:lnTo>
                <a:lnTo>
                  <a:pt x="6032" y="3276"/>
                </a:lnTo>
                <a:lnTo>
                  <a:pt x="6026" y="3276"/>
                </a:lnTo>
                <a:lnTo>
                  <a:pt x="6020" y="3276"/>
                </a:lnTo>
                <a:lnTo>
                  <a:pt x="6006" y="3274"/>
                </a:lnTo>
                <a:lnTo>
                  <a:pt x="6000" y="3274"/>
                </a:lnTo>
                <a:lnTo>
                  <a:pt x="5996" y="3272"/>
                </a:lnTo>
                <a:lnTo>
                  <a:pt x="5992" y="3268"/>
                </a:lnTo>
                <a:lnTo>
                  <a:pt x="5990" y="3262"/>
                </a:lnTo>
                <a:lnTo>
                  <a:pt x="5990" y="3258"/>
                </a:lnTo>
                <a:lnTo>
                  <a:pt x="5988" y="3258"/>
                </a:lnTo>
                <a:lnTo>
                  <a:pt x="5986" y="3262"/>
                </a:lnTo>
                <a:lnTo>
                  <a:pt x="5982" y="3266"/>
                </a:lnTo>
                <a:lnTo>
                  <a:pt x="5978" y="3268"/>
                </a:lnTo>
                <a:lnTo>
                  <a:pt x="5974" y="3268"/>
                </a:lnTo>
                <a:lnTo>
                  <a:pt x="5968" y="3266"/>
                </a:lnTo>
                <a:lnTo>
                  <a:pt x="5962" y="3266"/>
                </a:lnTo>
                <a:lnTo>
                  <a:pt x="5958" y="3266"/>
                </a:lnTo>
                <a:lnTo>
                  <a:pt x="5948" y="3270"/>
                </a:lnTo>
                <a:lnTo>
                  <a:pt x="5942" y="3272"/>
                </a:lnTo>
                <a:lnTo>
                  <a:pt x="5934" y="3272"/>
                </a:lnTo>
                <a:lnTo>
                  <a:pt x="5926" y="3272"/>
                </a:lnTo>
                <a:lnTo>
                  <a:pt x="5914" y="3266"/>
                </a:lnTo>
                <a:lnTo>
                  <a:pt x="5904" y="3260"/>
                </a:lnTo>
                <a:lnTo>
                  <a:pt x="5898" y="3254"/>
                </a:lnTo>
                <a:lnTo>
                  <a:pt x="5896" y="3248"/>
                </a:lnTo>
                <a:lnTo>
                  <a:pt x="5896" y="3242"/>
                </a:lnTo>
                <a:lnTo>
                  <a:pt x="5896" y="3236"/>
                </a:lnTo>
                <a:lnTo>
                  <a:pt x="5894" y="3234"/>
                </a:lnTo>
                <a:lnTo>
                  <a:pt x="5890" y="3232"/>
                </a:lnTo>
                <a:lnTo>
                  <a:pt x="5884" y="3234"/>
                </a:lnTo>
                <a:lnTo>
                  <a:pt x="5880" y="3238"/>
                </a:lnTo>
                <a:lnTo>
                  <a:pt x="5874" y="3242"/>
                </a:lnTo>
                <a:lnTo>
                  <a:pt x="5868" y="3254"/>
                </a:lnTo>
                <a:lnTo>
                  <a:pt x="5856" y="3290"/>
                </a:lnTo>
                <a:lnTo>
                  <a:pt x="5848" y="3310"/>
                </a:lnTo>
                <a:lnTo>
                  <a:pt x="5838" y="3328"/>
                </a:lnTo>
                <a:lnTo>
                  <a:pt x="5830" y="3336"/>
                </a:lnTo>
                <a:lnTo>
                  <a:pt x="5822" y="3344"/>
                </a:lnTo>
                <a:lnTo>
                  <a:pt x="5814" y="3350"/>
                </a:lnTo>
                <a:lnTo>
                  <a:pt x="5804" y="3354"/>
                </a:lnTo>
                <a:lnTo>
                  <a:pt x="5786" y="3362"/>
                </a:lnTo>
                <a:lnTo>
                  <a:pt x="5772" y="3368"/>
                </a:lnTo>
                <a:lnTo>
                  <a:pt x="5766" y="3374"/>
                </a:lnTo>
                <a:lnTo>
                  <a:pt x="5762" y="3378"/>
                </a:lnTo>
                <a:lnTo>
                  <a:pt x="5756" y="3386"/>
                </a:lnTo>
                <a:lnTo>
                  <a:pt x="5752" y="3392"/>
                </a:lnTo>
                <a:lnTo>
                  <a:pt x="5746" y="3400"/>
                </a:lnTo>
                <a:lnTo>
                  <a:pt x="5738" y="3406"/>
                </a:lnTo>
                <a:lnTo>
                  <a:pt x="5736" y="3412"/>
                </a:lnTo>
                <a:lnTo>
                  <a:pt x="5734" y="3416"/>
                </a:lnTo>
                <a:lnTo>
                  <a:pt x="5736" y="3420"/>
                </a:lnTo>
                <a:lnTo>
                  <a:pt x="5736" y="3424"/>
                </a:lnTo>
                <a:lnTo>
                  <a:pt x="5734" y="3430"/>
                </a:lnTo>
                <a:lnTo>
                  <a:pt x="5732" y="3438"/>
                </a:lnTo>
                <a:lnTo>
                  <a:pt x="5724" y="3448"/>
                </a:lnTo>
                <a:lnTo>
                  <a:pt x="5716" y="3462"/>
                </a:lnTo>
                <a:lnTo>
                  <a:pt x="5714" y="3476"/>
                </a:lnTo>
                <a:lnTo>
                  <a:pt x="5712" y="3490"/>
                </a:lnTo>
                <a:lnTo>
                  <a:pt x="5714" y="3504"/>
                </a:lnTo>
                <a:lnTo>
                  <a:pt x="5718" y="3530"/>
                </a:lnTo>
                <a:lnTo>
                  <a:pt x="5718" y="3542"/>
                </a:lnTo>
                <a:lnTo>
                  <a:pt x="5714" y="3554"/>
                </a:lnTo>
                <a:lnTo>
                  <a:pt x="5702" y="3576"/>
                </a:lnTo>
                <a:lnTo>
                  <a:pt x="5694" y="3590"/>
                </a:lnTo>
                <a:lnTo>
                  <a:pt x="5686" y="3598"/>
                </a:lnTo>
                <a:lnTo>
                  <a:pt x="5680" y="3602"/>
                </a:lnTo>
                <a:lnTo>
                  <a:pt x="5668" y="3606"/>
                </a:lnTo>
                <a:lnTo>
                  <a:pt x="5662" y="3612"/>
                </a:lnTo>
                <a:lnTo>
                  <a:pt x="5654" y="3622"/>
                </a:lnTo>
                <a:lnTo>
                  <a:pt x="5644" y="3632"/>
                </a:lnTo>
                <a:lnTo>
                  <a:pt x="5634" y="3640"/>
                </a:lnTo>
                <a:lnTo>
                  <a:pt x="5622" y="3642"/>
                </a:lnTo>
                <a:lnTo>
                  <a:pt x="5610" y="3646"/>
                </a:lnTo>
                <a:lnTo>
                  <a:pt x="5600" y="3648"/>
                </a:lnTo>
                <a:lnTo>
                  <a:pt x="5592" y="3650"/>
                </a:lnTo>
                <a:lnTo>
                  <a:pt x="5584" y="3656"/>
                </a:lnTo>
                <a:lnTo>
                  <a:pt x="5580" y="3666"/>
                </a:lnTo>
                <a:lnTo>
                  <a:pt x="5570" y="3694"/>
                </a:lnTo>
                <a:lnTo>
                  <a:pt x="5560" y="3712"/>
                </a:lnTo>
                <a:lnTo>
                  <a:pt x="5552" y="3722"/>
                </a:lnTo>
                <a:lnTo>
                  <a:pt x="5544" y="3726"/>
                </a:lnTo>
                <a:lnTo>
                  <a:pt x="5538" y="3730"/>
                </a:lnTo>
                <a:lnTo>
                  <a:pt x="5534" y="3732"/>
                </a:lnTo>
                <a:lnTo>
                  <a:pt x="5528" y="3738"/>
                </a:lnTo>
                <a:lnTo>
                  <a:pt x="5524" y="3752"/>
                </a:lnTo>
                <a:lnTo>
                  <a:pt x="5520" y="3766"/>
                </a:lnTo>
                <a:lnTo>
                  <a:pt x="5518" y="3770"/>
                </a:lnTo>
                <a:lnTo>
                  <a:pt x="5516" y="3776"/>
                </a:lnTo>
                <a:lnTo>
                  <a:pt x="5512" y="3794"/>
                </a:lnTo>
                <a:lnTo>
                  <a:pt x="5508" y="3816"/>
                </a:lnTo>
                <a:lnTo>
                  <a:pt x="5506" y="3822"/>
                </a:lnTo>
                <a:lnTo>
                  <a:pt x="5502" y="3826"/>
                </a:lnTo>
                <a:lnTo>
                  <a:pt x="5494" y="3834"/>
                </a:lnTo>
                <a:lnTo>
                  <a:pt x="5482" y="3848"/>
                </a:lnTo>
                <a:lnTo>
                  <a:pt x="5468" y="3862"/>
                </a:lnTo>
                <a:lnTo>
                  <a:pt x="5462" y="3868"/>
                </a:lnTo>
                <a:lnTo>
                  <a:pt x="5462" y="3870"/>
                </a:lnTo>
                <a:lnTo>
                  <a:pt x="5464" y="3870"/>
                </a:lnTo>
                <a:lnTo>
                  <a:pt x="5470" y="3870"/>
                </a:lnTo>
                <a:lnTo>
                  <a:pt x="5470" y="3872"/>
                </a:lnTo>
                <a:lnTo>
                  <a:pt x="5466" y="3880"/>
                </a:lnTo>
                <a:lnTo>
                  <a:pt x="5458" y="3896"/>
                </a:lnTo>
                <a:lnTo>
                  <a:pt x="5456" y="3906"/>
                </a:lnTo>
                <a:lnTo>
                  <a:pt x="5454" y="3918"/>
                </a:lnTo>
                <a:lnTo>
                  <a:pt x="5452" y="3928"/>
                </a:lnTo>
                <a:lnTo>
                  <a:pt x="5450" y="3934"/>
                </a:lnTo>
                <a:lnTo>
                  <a:pt x="5446" y="3938"/>
                </a:lnTo>
                <a:lnTo>
                  <a:pt x="5442" y="3940"/>
                </a:lnTo>
                <a:lnTo>
                  <a:pt x="5436" y="3944"/>
                </a:lnTo>
                <a:lnTo>
                  <a:pt x="5432" y="3948"/>
                </a:lnTo>
                <a:lnTo>
                  <a:pt x="5428" y="3956"/>
                </a:lnTo>
                <a:lnTo>
                  <a:pt x="5424" y="3966"/>
                </a:lnTo>
                <a:lnTo>
                  <a:pt x="5420" y="3990"/>
                </a:lnTo>
                <a:lnTo>
                  <a:pt x="5420" y="4006"/>
                </a:lnTo>
                <a:lnTo>
                  <a:pt x="5420" y="4014"/>
                </a:lnTo>
                <a:lnTo>
                  <a:pt x="5422" y="4016"/>
                </a:lnTo>
                <a:lnTo>
                  <a:pt x="5424" y="4016"/>
                </a:lnTo>
                <a:lnTo>
                  <a:pt x="5424" y="4014"/>
                </a:lnTo>
                <a:lnTo>
                  <a:pt x="5426" y="4012"/>
                </a:lnTo>
                <a:lnTo>
                  <a:pt x="5426" y="4006"/>
                </a:lnTo>
                <a:lnTo>
                  <a:pt x="5428" y="4002"/>
                </a:lnTo>
                <a:lnTo>
                  <a:pt x="5430" y="4000"/>
                </a:lnTo>
                <a:lnTo>
                  <a:pt x="5432" y="4000"/>
                </a:lnTo>
                <a:lnTo>
                  <a:pt x="5434" y="4002"/>
                </a:lnTo>
                <a:lnTo>
                  <a:pt x="5434" y="4006"/>
                </a:lnTo>
                <a:lnTo>
                  <a:pt x="5436" y="4014"/>
                </a:lnTo>
                <a:lnTo>
                  <a:pt x="5438" y="4022"/>
                </a:lnTo>
                <a:lnTo>
                  <a:pt x="5440" y="4024"/>
                </a:lnTo>
                <a:lnTo>
                  <a:pt x="5442" y="4024"/>
                </a:lnTo>
                <a:lnTo>
                  <a:pt x="5446" y="4022"/>
                </a:lnTo>
                <a:lnTo>
                  <a:pt x="5448" y="4024"/>
                </a:lnTo>
                <a:lnTo>
                  <a:pt x="5452" y="4032"/>
                </a:lnTo>
                <a:lnTo>
                  <a:pt x="5454" y="4044"/>
                </a:lnTo>
                <a:lnTo>
                  <a:pt x="5454" y="4058"/>
                </a:lnTo>
                <a:lnTo>
                  <a:pt x="5454" y="4066"/>
                </a:lnTo>
                <a:lnTo>
                  <a:pt x="5452" y="4072"/>
                </a:lnTo>
                <a:lnTo>
                  <a:pt x="5446" y="4080"/>
                </a:lnTo>
                <a:lnTo>
                  <a:pt x="5442" y="4086"/>
                </a:lnTo>
                <a:lnTo>
                  <a:pt x="5444" y="4088"/>
                </a:lnTo>
                <a:lnTo>
                  <a:pt x="5446" y="4090"/>
                </a:lnTo>
                <a:lnTo>
                  <a:pt x="5450" y="4096"/>
                </a:lnTo>
                <a:lnTo>
                  <a:pt x="5456" y="4104"/>
                </a:lnTo>
                <a:lnTo>
                  <a:pt x="5458" y="4114"/>
                </a:lnTo>
                <a:lnTo>
                  <a:pt x="5462" y="4128"/>
                </a:lnTo>
                <a:lnTo>
                  <a:pt x="5464" y="4142"/>
                </a:lnTo>
                <a:lnTo>
                  <a:pt x="5464" y="4156"/>
                </a:lnTo>
                <a:lnTo>
                  <a:pt x="5462" y="4172"/>
                </a:lnTo>
                <a:lnTo>
                  <a:pt x="5460" y="4186"/>
                </a:lnTo>
                <a:lnTo>
                  <a:pt x="5448" y="4222"/>
                </a:lnTo>
                <a:lnTo>
                  <a:pt x="5446" y="4232"/>
                </a:lnTo>
                <a:lnTo>
                  <a:pt x="5444" y="4242"/>
                </a:lnTo>
                <a:lnTo>
                  <a:pt x="5444" y="4258"/>
                </a:lnTo>
                <a:lnTo>
                  <a:pt x="5438" y="4278"/>
                </a:lnTo>
                <a:lnTo>
                  <a:pt x="5434" y="4288"/>
                </a:lnTo>
                <a:lnTo>
                  <a:pt x="5428" y="4298"/>
                </a:lnTo>
                <a:lnTo>
                  <a:pt x="5420" y="4304"/>
                </a:lnTo>
                <a:lnTo>
                  <a:pt x="5412" y="4310"/>
                </a:lnTo>
                <a:lnTo>
                  <a:pt x="5406" y="4314"/>
                </a:lnTo>
                <a:lnTo>
                  <a:pt x="5404" y="4318"/>
                </a:lnTo>
                <a:lnTo>
                  <a:pt x="5408" y="4320"/>
                </a:lnTo>
                <a:lnTo>
                  <a:pt x="5414" y="4318"/>
                </a:lnTo>
                <a:lnTo>
                  <a:pt x="5418" y="4320"/>
                </a:lnTo>
                <a:lnTo>
                  <a:pt x="5422" y="4324"/>
                </a:lnTo>
                <a:lnTo>
                  <a:pt x="5428" y="4338"/>
                </a:lnTo>
                <a:lnTo>
                  <a:pt x="5434" y="4358"/>
                </a:lnTo>
                <a:lnTo>
                  <a:pt x="5438" y="4366"/>
                </a:lnTo>
                <a:lnTo>
                  <a:pt x="5442" y="4374"/>
                </a:lnTo>
                <a:lnTo>
                  <a:pt x="5444" y="4378"/>
                </a:lnTo>
                <a:lnTo>
                  <a:pt x="5448" y="4380"/>
                </a:lnTo>
                <a:lnTo>
                  <a:pt x="5452" y="4382"/>
                </a:lnTo>
                <a:lnTo>
                  <a:pt x="5456" y="4382"/>
                </a:lnTo>
                <a:lnTo>
                  <a:pt x="5468" y="4380"/>
                </a:lnTo>
                <a:lnTo>
                  <a:pt x="5484" y="4378"/>
                </a:lnTo>
                <a:lnTo>
                  <a:pt x="5466" y="4382"/>
                </a:lnTo>
                <a:lnTo>
                  <a:pt x="5454" y="4386"/>
                </a:lnTo>
                <a:lnTo>
                  <a:pt x="5446" y="4388"/>
                </a:lnTo>
                <a:lnTo>
                  <a:pt x="5442" y="4386"/>
                </a:lnTo>
                <a:lnTo>
                  <a:pt x="5440" y="4384"/>
                </a:lnTo>
                <a:lnTo>
                  <a:pt x="5438" y="4380"/>
                </a:lnTo>
                <a:lnTo>
                  <a:pt x="5436" y="4380"/>
                </a:lnTo>
                <a:lnTo>
                  <a:pt x="5432" y="4382"/>
                </a:lnTo>
                <a:lnTo>
                  <a:pt x="5430" y="4390"/>
                </a:lnTo>
                <a:lnTo>
                  <a:pt x="5432" y="4398"/>
                </a:lnTo>
                <a:lnTo>
                  <a:pt x="5434" y="4408"/>
                </a:lnTo>
                <a:lnTo>
                  <a:pt x="5434" y="4416"/>
                </a:lnTo>
                <a:lnTo>
                  <a:pt x="5436" y="4420"/>
                </a:lnTo>
                <a:lnTo>
                  <a:pt x="5440" y="4418"/>
                </a:lnTo>
                <a:lnTo>
                  <a:pt x="5444" y="4416"/>
                </a:lnTo>
                <a:lnTo>
                  <a:pt x="5448" y="4418"/>
                </a:lnTo>
                <a:lnTo>
                  <a:pt x="5452" y="4420"/>
                </a:lnTo>
                <a:lnTo>
                  <a:pt x="5458" y="4420"/>
                </a:lnTo>
                <a:lnTo>
                  <a:pt x="5464" y="4418"/>
                </a:lnTo>
                <a:lnTo>
                  <a:pt x="5468" y="4420"/>
                </a:lnTo>
                <a:lnTo>
                  <a:pt x="5474" y="4422"/>
                </a:lnTo>
                <a:lnTo>
                  <a:pt x="5480" y="4424"/>
                </a:lnTo>
                <a:lnTo>
                  <a:pt x="5468" y="4426"/>
                </a:lnTo>
                <a:lnTo>
                  <a:pt x="5460" y="4426"/>
                </a:lnTo>
                <a:lnTo>
                  <a:pt x="5448" y="4424"/>
                </a:lnTo>
                <a:lnTo>
                  <a:pt x="5442" y="4422"/>
                </a:lnTo>
                <a:lnTo>
                  <a:pt x="5440" y="4422"/>
                </a:lnTo>
                <a:lnTo>
                  <a:pt x="5436" y="4426"/>
                </a:lnTo>
                <a:lnTo>
                  <a:pt x="5434" y="4430"/>
                </a:lnTo>
                <a:lnTo>
                  <a:pt x="5434" y="4432"/>
                </a:lnTo>
                <a:lnTo>
                  <a:pt x="5438" y="4434"/>
                </a:lnTo>
                <a:lnTo>
                  <a:pt x="5442" y="4438"/>
                </a:lnTo>
                <a:lnTo>
                  <a:pt x="5444" y="4440"/>
                </a:lnTo>
                <a:lnTo>
                  <a:pt x="5446" y="4440"/>
                </a:lnTo>
                <a:lnTo>
                  <a:pt x="5452" y="4440"/>
                </a:lnTo>
                <a:lnTo>
                  <a:pt x="5456" y="4440"/>
                </a:lnTo>
                <a:lnTo>
                  <a:pt x="5454" y="4444"/>
                </a:lnTo>
                <a:lnTo>
                  <a:pt x="5452" y="4452"/>
                </a:lnTo>
                <a:lnTo>
                  <a:pt x="5452" y="4454"/>
                </a:lnTo>
                <a:lnTo>
                  <a:pt x="5454" y="4456"/>
                </a:lnTo>
                <a:lnTo>
                  <a:pt x="5458" y="4456"/>
                </a:lnTo>
                <a:lnTo>
                  <a:pt x="5464" y="4454"/>
                </a:lnTo>
                <a:lnTo>
                  <a:pt x="5468" y="4454"/>
                </a:lnTo>
                <a:lnTo>
                  <a:pt x="5470" y="4456"/>
                </a:lnTo>
                <a:lnTo>
                  <a:pt x="5468" y="4462"/>
                </a:lnTo>
                <a:lnTo>
                  <a:pt x="5468" y="4468"/>
                </a:lnTo>
                <a:lnTo>
                  <a:pt x="5470" y="4468"/>
                </a:lnTo>
                <a:lnTo>
                  <a:pt x="5474" y="4464"/>
                </a:lnTo>
                <a:lnTo>
                  <a:pt x="5484" y="4458"/>
                </a:lnTo>
                <a:lnTo>
                  <a:pt x="5490" y="4456"/>
                </a:lnTo>
                <a:lnTo>
                  <a:pt x="5492" y="4456"/>
                </a:lnTo>
                <a:lnTo>
                  <a:pt x="5488" y="4460"/>
                </a:lnTo>
                <a:lnTo>
                  <a:pt x="5484" y="4462"/>
                </a:lnTo>
                <a:lnTo>
                  <a:pt x="5484" y="4464"/>
                </a:lnTo>
                <a:lnTo>
                  <a:pt x="5484" y="4468"/>
                </a:lnTo>
                <a:lnTo>
                  <a:pt x="5488" y="4472"/>
                </a:lnTo>
                <a:lnTo>
                  <a:pt x="5488" y="4476"/>
                </a:lnTo>
                <a:lnTo>
                  <a:pt x="5486" y="4478"/>
                </a:lnTo>
                <a:lnTo>
                  <a:pt x="5486" y="4482"/>
                </a:lnTo>
                <a:lnTo>
                  <a:pt x="5486" y="4484"/>
                </a:lnTo>
                <a:lnTo>
                  <a:pt x="5488" y="4484"/>
                </a:lnTo>
                <a:lnTo>
                  <a:pt x="5490" y="4488"/>
                </a:lnTo>
                <a:lnTo>
                  <a:pt x="5490" y="4492"/>
                </a:lnTo>
                <a:lnTo>
                  <a:pt x="5492" y="4492"/>
                </a:lnTo>
                <a:lnTo>
                  <a:pt x="5494" y="4492"/>
                </a:lnTo>
                <a:lnTo>
                  <a:pt x="5496" y="4496"/>
                </a:lnTo>
                <a:lnTo>
                  <a:pt x="5496" y="4500"/>
                </a:lnTo>
                <a:lnTo>
                  <a:pt x="5498" y="4500"/>
                </a:lnTo>
                <a:lnTo>
                  <a:pt x="5504" y="4492"/>
                </a:lnTo>
                <a:lnTo>
                  <a:pt x="5502" y="4500"/>
                </a:lnTo>
                <a:lnTo>
                  <a:pt x="5504" y="4504"/>
                </a:lnTo>
                <a:lnTo>
                  <a:pt x="5502" y="4508"/>
                </a:lnTo>
                <a:lnTo>
                  <a:pt x="5504" y="4510"/>
                </a:lnTo>
                <a:lnTo>
                  <a:pt x="5506" y="4512"/>
                </a:lnTo>
                <a:lnTo>
                  <a:pt x="5508" y="4510"/>
                </a:lnTo>
                <a:lnTo>
                  <a:pt x="5508" y="4506"/>
                </a:lnTo>
                <a:lnTo>
                  <a:pt x="5512" y="4502"/>
                </a:lnTo>
                <a:lnTo>
                  <a:pt x="5514" y="4500"/>
                </a:lnTo>
                <a:lnTo>
                  <a:pt x="5518" y="4498"/>
                </a:lnTo>
                <a:lnTo>
                  <a:pt x="5520" y="4500"/>
                </a:lnTo>
                <a:lnTo>
                  <a:pt x="5518" y="4502"/>
                </a:lnTo>
                <a:lnTo>
                  <a:pt x="5514" y="4506"/>
                </a:lnTo>
                <a:lnTo>
                  <a:pt x="5514" y="4508"/>
                </a:lnTo>
                <a:lnTo>
                  <a:pt x="5516" y="4512"/>
                </a:lnTo>
                <a:lnTo>
                  <a:pt x="5516" y="4514"/>
                </a:lnTo>
                <a:lnTo>
                  <a:pt x="5518" y="4516"/>
                </a:lnTo>
                <a:lnTo>
                  <a:pt x="5522" y="4512"/>
                </a:lnTo>
                <a:lnTo>
                  <a:pt x="5524" y="4510"/>
                </a:lnTo>
                <a:lnTo>
                  <a:pt x="5522" y="4518"/>
                </a:lnTo>
                <a:lnTo>
                  <a:pt x="5522" y="4528"/>
                </a:lnTo>
                <a:lnTo>
                  <a:pt x="5524" y="4528"/>
                </a:lnTo>
                <a:lnTo>
                  <a:pt x="5524" y="4534"/>
                </a:lnTo>
                <a:lnTo>
                  <a:pt x="5528" y="4538"/>
                </a:lnTo>
                <a:lnTo>
                  <a:pt x="5532" y="4542"/>
                </a:lnTo>
                <a:lnTo>
                  <a:pt x="5538" y="4544"/>
                </a:lnTo>
                <a:lnTo>
                  <a:pt x="5544" y="4548"/>
                </a:lnTo>
                <a:lnTo>
                  <a:pt x="5550" y="4554"/>
                </a:lnTo>
                <a:lnTo>
                  <a:pt x="5558" y="4556"/>
                </a:lnTo>
                <a:lnTo>
                  <a:pt x="5562" y="4560"/>
                </a:lnTo>
                <a:lnTo>
                  <a:pt x="5564" y="4562"/>
                </a:lnTo>
                <a:lnTo>
                  <a:pt x="5562" y="4564"/>
                </a:lnTo>
                <a:lnTo>
                  <a:pt x="5560" y="4568"/>
                </a:lnTo>
                <a:lnTo>
                  <a:pt x="5560" y="4572"/>
                </a:lnTo>
                <a:lnTo>
                  <a:pt x="5560" y="4576"/>
                </a:lnTo>
                <a:lnTo>
                  <a:pt x="5566" y="4578"/>
                </a:lnTo>
                <a:lnTo>
                  <a:pt x="5570" y="4582"/>
                </a:lnTo>
                <a:lnTo>
                  <a:pt x="5570" y="4584"/>
                </a:lnTo>
                <a:lnTo>
                  <a:pt x="5572" y="4586"/>
                </a:lnTo>
                <a:lnTo>
                  <a:pt x="5574" y="4588"/>
                </a:lnTo>
                <a:lnTo>
                  <a:pt x="5576" y="4592"/>
                </a:lnTo>
                <a:lnTo>
                  <a:pt x="5574" y="4594"/>
                </a:lnTo>
                <a:lnTo>
                  <a:pt x="5574" y="4596"/>
                </a:lnTo>
                <a:lnTo>
                  <a:pt x="5580" y="4604"/>
                </a:lnTo>
                <a:lnTo>
                  <a:pt x="5580" y="4606"/>
                </a:lnTo>
                <a:lnTo>
                  <a:pt x="5576" y="4608"/>
                </a:lnTo>
                <a:lnTo>
                  <a:pt x="5576" y="4610"/>
                </a:lnTo>
                <a:lnTo>
                  <a:pt x="5576" y="4612"/>
                </a:lnTo>
                <a:lnTo>
                  <a:pt x="5578" y="4618"/>
                </a:lnTo>
                <a:lnTo>
                  <a:pt x="5580" y="4618"/>
                </a:lnTo>
                <a:lnTo>
                  <a:pt x="5584" y="4616"/>
                </a:lnTo>
                <a:lnTo>
                  <a:pt x="5590" y="4620"/>
                </a:lnTo>
                <a:lnTo>
                  <a:pt x="5586" y="4624"/>
                </a:lnTo>
                <a:lnTo>
                  <a:pt x="5584" y="4624"/>
                </a:lnTo>
                <a:lnTo>
                  <a:pt x="5578" y="4624"/>
                </a:lnTo>
                <a:lnTo>
                  <a:pt x="5574" y="4624"/>
                </a:lnTo>
                <a:lnTo>
                  <a:pt x="5574" y="4628"/>
                </a:lnTo>
                <a:lnTo>
                  <a:pt x="5580" y="4636"/>
                </a:lnTo>
                <a:lnTo>
                  <a:pt x="5584" y="4638"/>
                </a:lnTo>
                <a:lnTo>
                  <a:pt x="5586" y="4638"/>
                </a:lnTo>
                <a:lnTo>
                  <a:pt x="5590" y="4642"/>
                </a:lnTo>
                <a:lnTo>
                  <a:pt x="5590" y="4648"/>
                </a:lnTo>
                <a:lnTo>
                  <a:pt x="5588" y="4650"/>
                </a:lnTo>
                <a:lnTo>
                  <a:pt x="5586" y="4650"/>
                </a:lnTo>
                <a:lnTo>
                  <a:pt x="5588" y="4654"/>
                </a:lnTo>
                <a:lnTo>
                  <a:pt x="5590" y="4656"/>
                </a:lnTo>
                <a:lnTo>
                  <a:pt x="5596" y="4658"/>
                </a:lnTo>
                <a:lnTo>
                  <a:pt x="5602" y="4660"/>
                </a:lnTo>
                <a:lnTo>
                  <a:pt x="5606" y="4666"/>
                </a:lnTo>
                <a:lnTo>
                  <a:pt x="5608" y="4668"/>
                </a:lnTo>
                <a:lnTo>
                  <a:pt x="5608" y="4670"/>
                </a:lnTo>
                <a:lnTo>
                  <a:pt x="5606" y="4672"/>
                </a:lnTo>
                <a:lnTo>
                  <a:pt x="5606" y="4674"/>
                </a:lnTo>
                <a:lnTo>
                  <a:pt x="5606" y="4676"/>
                </a:lnTo>
                <a:lnTo>
                  <a:pt x="5612" y="4680"/>
                </a:lnTo>
                <a:lnTo>
                  <a:pt x="5632" y="4688"/>
                </a:lnTo>
                <a:lnTo>
                  <a:pt x="5640" y="4694"/>
                </a:lnTo>
                <a:lnTo>
                  <a:pt x="5646" y="4700"/>
                </a:lnTo>
                <a:lnTo>
                  <a:pt x="5650" y="4706"/>
                </a:lnTo>
                <a:lnTo>
                  <a:pt x="5656" y="4710"/>
                </a:lnTo>
                <a:lnTo>
                  <a:pt x="5664" y="4716"/>
                </a:lnTo>
                <a:lnTo>
                  <a:pt x="5672" y="4722"/>
                </a:lnTo>
                <a:lnTo>
                  <a:pt x="5676" y="4724"/>
                </a:lnTo>
                <a:lnTo>
                  <a:pt x="5676" y="4728"/>
                </a:lnTo>
                <a:lnTo>
                  <a:pt x="5678" y="4732"/>
                </a:lnTo>
                <a:lnTo>
                  <a:pt x="5680" y="4734"/>
                </a:lnTo>
                <a:lnTo>
                  <a:pt x="5686" y="4738"/>
                </a:lnTo>
                <a:lnTo>
                  <a:pt x="5698" y="4744"/>
                </a:lnTo>
                <a:lnTo>
                  <a:pt x="5706" y="4752"/>
                </a:lnTo>
                <a:lnTo>
                  <a:pt x="5714" y="4762"/>
                </a:lnTo>
                <a:lnTo>
                  <a:pt x="5732" y="4782"/>
                </a:lnTo>
                <a:lnTo>
                  <a:pt x="5752" y="4798"/>
                </a:lnTo>
                <a:lnTo>
                  <a:pt x="5768" y="4810"/>
                </a:lnTo>
                <a:lnTo>
                  <a:pt x="5784" y="4816"/>
                </a:lnTo>
                <a:lnTo>
                  <a:pt x="5794" y="4820"/>
                </a:lnTo>
                <a:lnTo>
                  <a:pt x="5796" y="4824"/>
                </a:lnTo>
                <a:lnTo>
                  <a:pt x="5800" y="4826"/>
                </a:lnTo>
                <a:lnTo>
                  <a:pt x="5808" y="4826"/>
                </a:lnTo>
                <a:lnTo>
                  <a:pt x="5812" y="4824"/>
                </a:lnTo>
                <a:lnTo>
                  <a:pt x="5816" y="4822"/>
                </a:lnTo>
                <a:lnTo>
                  <a:pt x="5826" y="4814"/>
                </a:lnTo>
                <a:lnTo>
                  <a:pt x="5840" y="4804"/>
                </a:lnTo>
                <a:lnTo>
                  <a:pt x="5852" y="4798"/>
                </a:lnTo>
                <a:lnTo>
                  <a:pt x="5866" y="4794"/>
                </a:lnTo>
                <a:lnTo>
                  <a:pt x="5892" y="4788"/>
                </a:lnTo>
                <a:lnTo>
                  <a:pt x="5908" y="4788"/>
                </a:lnTo>
                <a:lnTo>
                  <a:pt x="5920" y="4788"/>
                </a:lnTo>
                <a:lnTo>
                  <a:pt x="5934" y="4786"/>
                </a:lnTo>
                <a:lnTo>
                  <a:pt x="5944" y="4782"/>
                </a:lnTo>
                <a:lnTo>
                  <a:pt x="5958" y="4786"/>
                </a:lnTo>
                <a:lnTo>
                  <a:pt x="5972" y="4786"/>
                </a:lnTo>
                <a:lnTo>
                  <a:pt x="5976" y="4786"/>
                </a:lnTo>
                <a:lnTo>
                  <a:pt x="5980" y="4784"/>
                </a:lnTo>
                <a:lnTo>
                  <a:pt x="5984" y="4784"/>
                </a:lnTo>
                <a:lnTo>
                  <a:pt x="5994" y="4786"/>
                </a:lnTo>
                <a:lnTo>
                  <a:pt x="5996" y="4788"/>
                </a:lnTo>
                <a:lnTo>
                  <a:pt x="5994" y="4788"/>
                </a:lnTo>
                <a:lnTo>
                  <a:pt x="5986" y="4790"/>
                </a:lnTo>
                <a:lnTo>
                  <a:pt x="5982" y="4790"/>
                </a:lnTo>
                <a:lnTo>
                  <a:pt x="5980" y="4790"/>
                </a:lnTo>
                <a:lnTo>
                  <a:pt x="5982" y="4792"/>
                </a:lnTo>
                <a:lnTo>
                  <a:pt x="6000" y="4796"/>
                </a:lnTo>
                <a:lnTo>
                  <a:pt x="6010" y="4800"/>
                </a:lnTo>
                <a:lnTo>
                  <a:pt x="6022" y="4804"/>
                </a:lnTo>
                <a:lnTo>
                  <a:pt x="6026" y="4806"/>
                </a:lnTo>
                <a:lnTo>
                  <a:pt x="6030" y="4806"/>
                </a:lnTo>
                <a:lnTo>
                  <a:pt x="6040" y="4800"/>
                </a:lnTo>
                <a:lnTo>
                  <a:pt x="6052" y="4790"/>
                </a:lnTo>
                <a:lnTo>
                  <a:pt x="6060" y="4786"/>
                </a:lnTo>
                <a:lnTo>
                  <a:pt x="6068" y="4784"/>
                </a:lnTo>
                <a:lnTo>
                  <a:pt x="6078" y="4782"/>
                </a:lnTo>
                <a:lnTo>
                  <a:pt x="6084" y="4778"/>
                </a:lnTo>
                <a:lnTo>
                  <a:pt x="6096" y="4770"/>
                </a:lnTo>
                <a:lnTo>
                  <a:pt x="6102" y="4766"/>
                </a:lnTo>
                <a:lnTo>
                  <a:pt x="6110" y="4762"/>
                </a:lnTo>
                <a:lnTo>
                  <a:pt x="6120" y="4758"/>
                </a:lnTo>
                <a:lnTo>
                  <a:pt x="6134" y="4756"/>
                </a:lnTo>
                <a:lnTo>
                  <a:pt x="6146" y="4754"/>
                </a:lnTo>
                <a:lnTo>
                  <a:pt x="6150" y="4752"/>
                </a:lnTo>
                <a:lnTo>
                  <a:pt x="6152" y="4750"/>
                </a:lnTo>
                <a:lnTo>
                  <a:pt x="6152" y="4746"/>
                </a:lnTo>
                <a:lnTo>
                  <a:pt x="6158" y="4740"/>
                </a:lnTo>
                <a:lnTo>
                  <a:pt x="6164" y="4736"/>
                </a:lnTo>
                <a:lnTo>
                  <a:pt x="6178" y="4732"/>
                </a:lnTo>
                <a:lnTo>
                  <a:pt x="6202" y="4730"/>
                </a:lnTo>
                <a:lnTo>
                  <a:pt x="6218" y="4728"/>
                </a:lnTo>
                <a:lnTo>
                  <a:pt x="6236" y="4726"/>
                </a:lnTo>
                <a:lnTo>
                  <a:pt x="6242" y="4726"/>
                </a:lnTo>
                <a:lnTo>
                  <a:pt x="6246" y="4722"/>
                </a:lnTo>
                <a:lnTo>
                  <a:pt x="6248" y="4720"/>
                </a:lnTo>
                <a:lnTo>
                  <a:pt x="6250" y="4722"/>
                </a:lnTo>
                <a:lnTo>
                  <a:pt x="6254" y="4724"/>
                </a:lnTo>
                <a:lnTo>
                  <a:pt x="6264" y="4726"/>
                </a:lnTo>
                <a:lnTo>
                  <a:pt x="6278" y="4726"/>
                </a:lnTo>
                <a:lnTo>
                  <a:pt x="6290" y="4730"/>
                </a:lnTo>
                <a:lnTo>
                  <a:pt x="6294" y="4734"/>
                </a:lnTo>
                <a:lnTo>
                  <a:pt x="6300" y="4738"/>
                </a:lnTo>
                <a:lnTo>
                  <a:pt x="6314" y="4756"/>
                </a:lnTo>
                <a:lnTo>
                  <a:pt x="6320" y="4772"/>
                </a:lnTo>
                <a:lnTo>
                  <a:pt x="6328" y="4796"/>
                </a:lnTo>
                <a:lnTo>
                  <a:pt x="6334" y="4808"/>
                </a:lnTo>
                <a:lnTo>
                  <a:pt x="6340" y="4818"/>
                </a:lnTo>
                <a:lnTo>
                  <a:pt x="6348" y="4826"/>
                </a:lnTo>
                <a:lnTo>
                  <a:pt x="6352" y="4826"/>
                </a:lnTo>
                <a:lnTo>
                  <a:pt x="6358" y="4828"/>
                </a:lnTo>
                <a:lnTo>
                  <a:pt x="6374" y="4828"/>
                </a:lnTo>
                <a:lnTo>
                  <a:pt x="6380" y="4828"/>
                </a:lnTo>
                <a:lnTo>
                  <a:pt x="6388" y="4826"/>
                </a:lnTo>
                <a:lnTo>
                  <a:pt x="6394" y="4822"/>
                </a:lnTo>
                <a:lnTo>
                  <a:pt x="6396" y="4820"/>
                </a:lnTo>
                <a:lnTo>
                  <a:pt x="6398" y="4816"/>
                </a:lnTo>
                <a:lnTo>
                  <a:pt x="6398" y="4814"/>
                </a:lnTo>
                <a:lnTo>
                  <a:pt x="6396" y="4810"/>
                </a:lnTo>
                <a:lnTo>
                  <a:pt x="6402" y="4814"/>
                </a:lnTo>
                <a:lnTo>
                  <a:pt x="6406" y="4816"/>
                </a:lnTo>
                <a:lnTo>
                  <a:pt x="6414" y="4818"/>
                </a:lnTo>
                <a:lnTo>
                  <a:pt x="6422" y="4818"/>
                </a:lnTo>
                <a:lnTo>
                  <a:pt x="6432" y="4818"/>
                </a:lnTo>
                <a:lnTo>
                  <a:pt x="6440" y="4816"/>
                </a:lnTo>
                <a:lnTo>
                  <a:pt x="6444" y="4812"/>
                </a:lnTo>
                <a:lnTo>
                  <a:pt x="6446" y="4808"/>
                </a:lnTo>
                <a:lnTo>
                  <a:pt x="6446" y="4806"/>
                </a:lnTo>
                <a:lnTo>
                  <a:pt x="6440" y="4796"/>
                </a:lnTo>
                <a:lnTo>
                  <a:pt x="6452" y="4806"/>
                </a:lnTo>
                <a:lnTo>
                  <a:pt x="6452" y="4814"/>
                </a:lnTo>
                <a:lnTo>
                  <a:pt x="6454" y="4818"/>
                </a:lnTo>
                <a:lnTo>
                  <a:pt x="6458" y="4818"/>
                </a:lnTo>
                <a:lnTo>
                  <a:pt x="6460" y="4818"/>
                </a:lnTo>
                <a:lnTo>
                  <a:pt x="6464" y="4816"/>
                </a:lnTo>
                <a:lnTo>
                  <a:pt x="6466" y="4816"/>
                </a:lnTo>
                <a:lnTo>
                  <a:pt x="6468" y="4822"/>
                </a:lnTo>
                <a:lnTo>
                  <a:pt x="6470" y="4836"/>
                </a:lnTo>
                <a:lnTo>
                  <a:pt x="6474" y="4840"/>
                </a:lnTo>
                <a:lnTo>
                  <a:pt x="6482" y="4844"/>
                </a:lnTo>
                <a:lnTo>
                  <a:pt x="6486" y="4846"/>
                </a:lnTo>
                <a:lnTo>
                  <a:pt x="6488" y="4844"/>
                </a:lnTo>
                <a:lnTo>
                  <a:pt x="6492" y="4842"/>
                </a:lnTo>
                <a:lnTo>
                  <a:pt x="6494" y="4838"/>
                </a:lnTo>
                <a:lnTo>
                  <a:pt x="6498" y="4840"/>
                </a:lnTo>
                <a:lnTo>
                  <a:pt x="6500" y="4844"/>
                </a:lnTo>
                <a:lnTo>
                  <a:pt x="6500" y="4846"/>
                </a:lnTo>
                <a:lnTo>
                  <a:pt x="6498" y="4850"/>
                </a:lnTo>
                <a:lnTo>
                  <a:pt x="6494" y="4852"/>
                </a:lnTo>
                <a:lnTo>
                  <a:pt x="6494" y="4856"/>
                </a:lnTo>
                <a:lnTo>
                  <a:pt x="6496" y="4858"/>
                </a:lnTo>
                <a:lnTo>
                  <a:pt x="6500" y="4862"/>
                </a:lnTo>
                <a:lnTo>
                  <a:pt x="6500" y="4864"/>
                </a:lnTo>
                <a:lnTo>
                  <a:pt x="6500" y="4866"/>
                </a:lnTo>
                <a:lnTo>
                  <a:pt x="6504" y="4874"/>
                </a:lnTo>
                <a:lnTo>
                  <a:pt x="6506" y="4880"/>
                </a:lnTo>
                <a:lnTo>
                  <a:pt x="6508" y="4886"/>
                </a:lnTo>
                <a:lnTo>
                  <a:pt x="6508" y="4898"/>
                </a:lnTo>
                <a:lnTo>
                  <a:pt x="6504" y="4910"/>
                </a:lnTo>
                <a:lnTo>
                  <a:pt x="6504" y="4924"/>
                </a:lnTo>
                <a:lnTo>
                  <a:pt x="6504" y="4936"/>
                </a:lnTo>
                <a:lnTo>
                  <a:pt x="6502" y="4946"/>
                </a:lnTo>
                <a:lnTo>
                  <a:pt x="6498" y="4954"/>
                </a:lnTo>
                <a:lnTo>
                  <a:pt x="6494" y="4960"/>
                </a:lnTo>
                <a:lnTo>
                  <a:pt x="6488" y="4970"/>
                </a:lnTo>
                <a:lnTo>
                  <a:pt x="6486" y="4974"/>
                </a:lnTo>
                <a:lnTo>
                  <a:pt x="6486" y="4978"/>
                </a:lnTo>
                <a:lnTo>
                  <a:pt x="6486" y="4982"/>
                </a:lnTo>
                <a:lnTo>
                  <a:pt x="6488" y="4984"/>
                </a:lnTo>
                <a:lnTo>
                  <a:pt x="6494" y="4984"/>
                </a:lnTo>
                <a:lnTo>
                  <a:pt x="6496" y="4984"/>
                </a:lnTo>
                <a:lnTo>
                  <a:pt x="6496" y="4988"/>
                </a:lnTo>
                <a:lnTo>
                  <a:pt x="6494" y="4994"/>
                </a:lnTo>
                <a:lnTo>
                  <a:pt x="6496" y="4998"/>
                </a:lnTo>
                <a:lnTo>
                  <a:pt x="6498" y="5002"/>
                </a:lnTo>
                <a:lnTo>
                  <a:pt x="6496" y="5006"/>
                </a:lnTo>
                <a:lnTo>
                  <a:pt x="6494" y="5006"/>
                </a:lnTo>
                <a:lnTo>
                  <a:pt x="6492" y="5004"/>
                </a:lnTo>
                <a:lnTo>
                  <a:pt x="6490" y="5004"/>
                </a:lnTo>
                <a:lnTo>
                  <a:pt x="6486" y="5006"/>
                </a:lnTo>
                <a:lnTo>
                  <a:pt x="6486" y="5010"/>
                </a:lnTo>
                <a:lnTo>
                  <a:pt x="6486" y="5014"/>
                </a:lnTo>
                <a:lnTo>
                  <a:pt x="6490" y="5018"/>
                </a:lnTo>
                <a:lnTo>
                  <a:pt x="6500" y="5024"/>
                </a:lnTo>
                <a:lnTo>
                  <a:pt x="6510" y="5026"/>
                </a:lnTo>
                <a:lnTo>
                  <a:pt x="6514" y="5028"/>
                </a:lnTo>
                <a:lnTo>
                  <a:pt x="6516" y="5030"/>
                </a:lnTo>
                <a:lnTo>
                  <a:pt x="6514" y="5032"/>
                </a:lnTo>
                <a:lnTo>
                  <a:pt x="6512" y="5034"/>
                </a:lnTo>
                <a:lnTo>
                  <a:pt x="6508" y="5034"/>
                </a:lnTo>
                <a:lnTo>
                  <a:pt x="6502" y="5034"/>
                </a:lnTo>
                <a:lnTo>
                  <a:pt x="6498" y="5034"/>
                </a:lnTo>
                <a:lnTo>
                  <a:pt x="6494" y="5030"/>
                </a:lnTo>
                <a:lnTo>
                  <a:pt x="6488" y="5022"/>
                </a:lnTo>
                <a:lnTo>
                  <a:pt x="6486" y="5022"/>
                </a:lnTo>
                <a:lnTo>
                  <a:pt x="6484" y="5022"/>
                </a:lnTo>
                <a:lnTo>
                  <a:pt x="6484" y="5026"/>
                </a:lnTo>
                <a:lnTo>
                  <a:pt x="6484" y="5038"/>
                </a:lnTo>
                <a:lnTo>
                  <a:pt x="6484" y="5052"/>
                </a:lnTo>
                <a:lnTo>
                  <a:pt x="6480" y="5066"/>
                </a:lnTo>
                <a:lnTo>
                  <a:pt x="6476" y="5070"/>
                </a:lnTo>
                <a:lnTo>
                  <a:pt x="6474" y="5072"/>
                </a:lnTo>
                <a:lnTo>
                  <a:pt x="6470" y="5072"/>
                </a:lnTo>
                <a:lnTo>
                  <a:pt x="6466" y="5070"/>
                </a:lnTo>
                <a:lnTo>
                  <a:pt x="6460" y="5066"/>
                </a:lnTo>
                <a:lnTo>
                  <a:pt x="6460" y="5068"/>
                </a:lnTo>
                <a:lnTo>
                  <a:pt x="6462" y="5076"/>
                </a:lnTo>
                <a:lnTo>
                  <a:pt x="6468" y="5092"/>
                </a:lnTo>
                <a:lnTo>
                  <a:pt x="6480" y="5120"/>
                </a:lnTo>
                <a:lnTo>
                  <a:pt x="6484" y="5130"/>
                </a:lnTo>
                <a:lnTo>
                  <a:pt x="6488" y="5136"/>
                </a:lnTo>
                <a:lnTo>
                  <a:pt x="6494" y="5144"/>
                </a:lnTo>
                <a:lnTo>
                  <a:pt x="6498" y="5152"/>
                </a:lnTo>
                <a:lnTo>
                  <a:pt x="6504" y="5162"/>
                </a:lnTo>
                <a:lnTo>
                  <a:pt x="6514" y="5174"/>
                </a:lnTo>
                <a:lnTo>
                  <a:pt x="6536" y="5198"/>
                </a:lnTo>
                <a:lnTo>
                  <a:pt x="6544" y="5208"/>
                </a:lnTo>
                <a:lnTo>
                  <a:pt x="6546" y="5214"/>
                </a:lnTo>
                <a:lnTo>
                  <a:pt x="6556" y="5224"/>
                </a:lnTo>
                <a:lnTo>
                  <a:pt x="6576" y="5248"/>
                </a:lnTo>
                <a:lnTo>
                  <a:pt x="6582" y="5256"/>
                </a:lnTo>
                <a:lnTo>
                  <a:pt x="6584" y="5264"/>
                </a:lnTo>
                <a:lnTo>
                  <a:pt x="6588" y="5274"/>
                </a:lnTo>
                <a:lnTo>
                  <a:pt x="6594" y="5282"/>
                </a:lnTo>
                <a:lnTo>
                  <a:pt x="6600" y="5292"/>
                </a:lnTo>
                <a:lnTo>
                  <a:pt x="6600" y="5296"/>
                </a:lnTo>
                <a:lnTo>
                  <a:pt x="6600" y="5302"/>
                </a:lnTo>
                <a:lnTo>
                  <a:pt x="6598" y="5310"/>
                </a:lnTo>
                <a:lnTo>
                  <a:pt x="6598" y="5314"/>
                </a:lnTo>
                <a:lnTo>
                  <a:pt x="6600" y="5314"/>
                </a:lnTo>
                <a:lnTo>
                  <a:pt x="6602" y="5318"/>
                </a:lnTo>
                <a:lnTo>
                  <a:pt x="6606" y="5324"/>
                </a:lnTo>
                <a:lnTo>
                  <a:pt x="6608" y="5324"/>
                </a:lnTo>
                <a:lnTo>
                  <a:pt x="6614" y="5322"/>
                </a:lnTo>
                <a:lnTo>
                  <a:pt x="6620" y="5320"/>
                </a:lnTo>
                <a:lnTo>
                  <a:pt x="6626" y="5318"/>
                </a:lnTo>
                <a:lnTo>
                  <a:pt x="6630" y="5316"/>
                </a:lnTo>
                <a:lnTo>
                  <a:pt x="6638" y="5318"/>
                </a:lnTo>
                <a:lnTo>
                  <a:pt x="6630" y="5324"/>
                </a:lnTo>
                <a:lnTo>
                  <a:pt x="6624" y="5328"/>
                </a:lnTo>
                <a:lnTo>
                  <a:pt x="6612" y="5330"/>
                </a:lnTo>
                <a:lnTo>
                  <a:pt x="6606" y="5332"/>
                </a:lnTo>
                <a:lnTo>
                  <a:pt x="6604" y="5334"/>
                </a:lnTo>
                <a:lnTo>
                  <a:pt x="6606" y="5336"/>
                </a:lnTo>
                <a:lnTo>
                  <a:pt x="6616" y="5358"/>
                </a:lnTo>
                <a:lnTo>
                  <a:pt x="6630" y="5394"/>
                </a:lnTo>
                <a:lnTo>
                  <a:pt x="6638" y="5416"/>
                </a:lnTo>
                <a:lnTo>
                  <a:pt x="6642" y="5434"/>
                </a:lnTo>
                <a:lnTo>
                  <a:pt x="6642" y="5450"/>
                </a:lnTo>
                <a:lnTo>
                  <a:pt x="6642" y="5456"/>
                </a:lnTo>
                <a:lnTo>
                  <a:pt x="6638" y="5460"/>
                </a:lnTo>
                <a:lnTo>
                  <a:pt x="6634" y="5470"/>
                </a:lnTo>
                <a:lnTo>
                  <a:pt x="6634" y="5480"/>
                </a:lnTo>
                <a:lnTo>
                  <a:pt x="6636" y="5490"/>
                </a:lnTo>
                <a:lnTo>
                  <a:pt x="6638" y="5502"/>
                </a:lnTo>
                <a:lnTo>
                  <a:pt x="6650" y="5526"/>
                </a:lnTo>
                <a:lnTo>
                  <a:pt x="6660" y="5552"/>
                </a:lnTo>
                <a:lnTo>
                  <a:pt x="6664" y="5564"/>
                </a:lnTo>
                <a:lnTo>
                  <a:pt x="6666" y="5578"/>
                </a:lnTo>
                <a:lnTo>
                  <a:pt x="6668" y="5592"/>
                </a:lnTo>
                <a:lnTo>
                  <a:pt x="6666" y="5606"/>
                </a:lnTo>
                <a:lnTo>
                  <a:pt x="6664" y="5618"/>
                </a:lnTo>
                <a:lnTo>
                  <a:pt x="6658" y="5630"/>
                </a:lnTo>
                <a:lnTo>
                  <a:pt x="6652" y="5642"/>
                </a:lnTo>
                <a:lnTo>
                  <a:pt x="6642" y="5650"/>
                </a:lnTo>
                <a:lnTo>
                  <a:pt x="6634" y="5658"/>
                </a:lnTo>
                <a:lnTo>
                  <a:pt x="6628" y="5666"/>
                </a:lnTo>
                <a:lnTo>
                  <a:pt x="6622" y="5674"/>
                </a:lnTo>
                <a:lnTo>
                  <a:pt x="6618" y="5684"/>
                </a:lnTo>
                <a:lnTo>
                  <a:pt x="6610" y="5704"/>
                </a:lnTo>
                <a:lnTo>
                  <a:pt x="6606" y="5724"/>
                </a:lnTo>
                <a:lnTo>
                  <a:pt x="6600" y="5764"/>
                </a:lnTo>
                <a:lnTo>
                  <a:pt x="6598" y="5782"/>
                </a:lnTo>
                <a:lnTo>
                  <a:pt x="6592" y="5794"/>
                </a:lnTo>
                <a:lnTo>
                  <a:pt x="6586" y="5806"/>
                </a:lnTo>
                <a:lnTo>
                  <a:pt x="6582" y="5816"/>
                </a:lnTo>
                <a:lnTo>
                  <a:pt x="6582" y="5826"/>
                </a:lnTo>
                <a:lnTo>
                  <a:pt x="6582" y="5836"/>
                </a:lnTo>
                <a:lnTo>
                  <a:pt x="6584" y="5854"/>
                </a:lnTo>
                <a:lnTo>
                  <a:pt x="6584" y="5868"/>
                </a:lnTo>
                <a:lnTo>
                  <a:pt x="6582" y="5882"/>
                </a:lnTo>
                <a:lnTo>
                  <a:pt x="6580" y="5892"/>
                </a:lnTo>
                <a:lnTo>
                  <a:pt x="6582" y="5900"/>
                </a:lnTo>
                <a:lnTo>
                  <a:pt x="6586" y="5920"/>
                </a:lnTo>
                <a:lnTo>
                  <a:pt x="6594" y="5938"/>
                </a:lnTo>
                <a:lnTo>
                  <a:pt x="6604" y="5960"/>
                </a:lnTo>
                <a:lnTo>
                  <a:pt x="6628" y="6004"/>
                </a:lnTo>
                <a:lnTo>
                  <a:pt x="6638" y="6030"/>
                </a:lnTo>
                <a:lnTo>
                  <a:pt x="6646" y="6060"/>
                </a:lnTo>
                <a:lnTo>
                  <a:pt x="6654" y="6084"/>
                </a:lnTo>
                <a:lnTo>
                  <a:pt x="6664" y="6102"/>
                </a:lnTo>
                <a:lnTo>
                  <a:pt x="6672" y="6112"/>
                </a:lnTo>
                <a:lnTo>
                  <a:pt x="6682" y="6122"/>
                </a:lnTo>
                <a:lnTo>
                  <a:pt x="6688" y="6132"/>
                </a:lnTo>
                <a:lnTo>
                  <a:pt x="6692" y="6144"/>
                </a:lnTo>
                <a:lnTo>
                  <a:pt x="6692" y="6164"/>
                </a:lnTo>
                <a:lnTo>
                  <a:pt x="6690" y="6194"/>
                </a:lnTo>
                <a:lnTo>
                  <a:pt x="6688" y="6208"/>
                </a:lnTo>
                <a:lnTo>
                  <a:pt x="6690" y="6226"/>
                </a:lnTo>
                <a:lnTo>
                  <a:pt x="6698" y="6266"/>
                </a:lnTo>
                <a:lnTo>
                  <a:pt x="6708" y="6312"/>
                </a:lnTo>
                <a:lnTo>
                  <a:pt x="6712" y="6334"/>
                </a:lnTo>
                <a:lnTo>
                  <a:pt x="6714" y="6356"/>
                </a:lnTo>
                <a:lnTo>
                  <a:pt x="6718" y="6376"/>
                </a:lnTo>
                <a:lnTo>
                  <a:pt x="6722" y="6394"/>
                </a:lnTo>
                <a:lnTo>
                  <a:pt x="6730" y="6408"/>
                </a:lnTo>
                <a:lnTo>
                  <a:pt x="6738" y="6422"/>
                </a:lnTo>
                <a:lnTo>
                  <a:pt x="6748" y="6432"/>
                </a:lnTo>
                <a:lnTo>
                  <a:pt x="6756" y="6442"/>
                </a:lnTo>
                <a:lnTo>
                  <a:pt x="6772" y="6456"/>
                </a:lnTo>
                <a:lnTo>
                  <a:pt x="6782" y="6470"/>
                </a:lnTo>
                <a:lnTo>
                  <a:pt x="6788" y="6484"/>
                </a:lnTo>
                <a:lnTo>
                  <a:pt x="6792" y="6498"/>
                </a:lnTo>
                <a:lnTo>
                  <a:pt x="6796" y="6514"/>
                </a:lnTo>
                <a:lnTo>
                  <a:pt x="6800" y="6530"/>
                </a:lnTo>
                <a:lnTo>
                  <a:pt x="6806" y="6548"/>
                </a:lnTo>
                <a:lnTo>
                  <a:pt x="6816" y="6568"/>
                </a:lnTo>
                <a:lnTo>
                  <a:pt x="6830" y="6592"/>
                </a:lnTo>
                <a:lnTo>
                  <a:pt x="6840" y="6612"/>
                </a:lnTo>
                <a:lnTo>
                  <a:pt x="6848" y="6630"/>
                </a:lnTo>
                <a:lnTo>
                  <a:pt x="6850" y="6644"/>
                </a:lnTo>
                <a:lnTo>
                  <a:pt x="6850" y="6656"/>
                </a:lnTo>
                <a:lnTo>
                  <a:pt x="6846" y="6666"/>
                </a:lnTo>
                <a:lnTo>
                  <a:pt x="6844" y="6672"/>
                </a:lnTo>
                <a:lnTo>
                  <a:pt x="6840" y="6674"/>
                </a:lnTo>
                <a:lnTo>
                  <a:pt x="6836" y="6674"/>
                </a:lnTo>
                <a:lnTo>
                  <a:pt x="6834" y="6672"/>
                </a:lnTo>
                <a:lnTo>
                  <a:pt x="6832" y="6672"/>
                </a:lnTo>
                <a:lnTo>
                  <a:pt x="6830" y="6674"/>
                </a:lnTo>
                <a:lnTo>
                  <a:pt x="6828" y="6676"/>
                </a:lnTo>
                <a:lnTo>
                  <a:pt x="6828" y="6682"/>
                </a:lnTo>
                <a:lnTo>
                  <a:pt x="6830" y="6686"/>
                </a:lnTo>
                <a:lnTo>
                  <a:pt x="6832" y="6694"/>
                </a:lnTo>
                <a:lnTo>
                  <a:pt x="6836" y="6700"/>
                </a:lnTo>
                <a:lnTo>
                  <a:pt x="6846" y="6714"/>
                </a:lnTo>
                <a:lnTo>
                  <a:pt x="6850" y="6722"/>
                </a:lnTo>
                <a:lnTo>
                  <a:pt x="6852" y="6730"/>
                </a:lnTo>
                <a:lnTo>
                  <a:pt x="6848" y="6734"/>
                </a:lnTo>
                <a:lnTo>
                  <a:pt x="6846" y="6738"/>
                </a:lnTo>
                <a:lnTo>
                  <a:pt x="6846" y="6742"/>
                </a:lnTo>
                <a:lnTo>
                  <a:pt x="6848" y="6752"/>
                </a:lnTo>
                <a:lnTo>
                  <a:pt x="6850" y="6758"/>
                </a:lnTo>
                <a:lnTo>
                  <a:pt x="6852" y="6756"/>
                </a:lnTo>
                <a:lnTo>
                  <a:pt x="6854" y="6754"/>
                </a:lnTo>
                <a:lnTo>
                  <a:pt x="6854" y="6750"/>
                </a:lnTo>
                <a:lnTo>
                  <a:pt x="6856" y="6746"/>
                </a:lnTo>
                <a:lnTo>
                  <a:pt x="6858" y="6744"/>
                </a:lnTo>
                <a:lnTo>
                  <a:pt x="6862" y="6744"/>
                </a:lnTo>
                <a:lnTo>
                  <a:pt x="6864" y="6744"/>
                </a:lnTo>
                <a:lnTo>
                  <a:pt x="6866" y="6746"/>
                </a:lnTo>
                <a:lnTo>
                  <a:pt x="6868" y="6748"/>
                </a:lnTo>
                <a:lnTo>
                  <a:pt x="6868" y="6752"/>
                </a:lnTo>
                <a:lnTo>
                  <a:pt x="6870" y="6758"/>
                </a:lnTo>
                <a:lnTo>
                  <a:pt x="6870" y="6760"/>
                </a:lnTo>
                <a:lnTo>
                  <a:pt x="6874" y="6760"/>
                </a:lnTo>
                <a:lnTo>
                  <a:pt x="6876" y="6760"/>
                </a:lnTo>
                <a:lnTo>
                  <a:pt x="6882" y="6762"/>
                </a:lnTo>
                <a:lnTo>
                  <a:pt x="6884" y="6764"/>
                </a:lnTo>
                <a:lnTo>
                  <a:pt x="6886" y="6768"/>
                </a:lnTo>
                <a:lnTo>
                  <a:pt x="6888" y="6774"/>
                </a:lnTo>
                <a:lnTo>
                  <a:pt x="6890" y="6776"/>
                </a:lnTo>
                <a:lnTo>
                  <a:pt x="6894" y="6776"/>
                </a:lnTo>
                <a:lnTo>
                  <a:pt x="6898" y="6780"/>
                </a:lnTo>
                <a:lnTo>
                  <a:pt x="6902" y="6782"/>
                </a:lnTo>
                <a:lnTo>
                  <a:pt x="6906" y="6782"/>
                </a:lnTo>
                <a:lnTo>
                  <a:pt x="6910" y="6782"/>
                </a:lnTo>
                <a:lnTo>
                  <a:pt x="6916" y="6782"/>
                </a:lnTo>
                <a:lnTo>
                  <a:pt x="6918" y="6782"/>
                </a:lnTo>
                <a:lnTo>
                  <a:pt x="6920" y="6782"/>
                </a:lnTo>
                <a:lnTo>
                  <a:pt x="6924" y="6774"/>
                </a:lnTo>
                <a:lnTo>
                  <a:pt x="6932" y="6768"/>
                </a:lnTo>
                <a:lnTo>
                  <a:pt x="6936" y="6764"/>
                </a:lnTo>
                <a:lnTo>
                  <a:pt x="6944" y="6762"/>
                </a:lnTo>
                <a:lnTo>
                  <a:pt x="6956" y="6762"/>
                </a:lnTo>
                <a:lnTo>
                  <a:pt x="6962" y="6764"/>
                </a:lnTo>
                <a:lnTo>
                  <a:pt x="6970" y="6764"/>
                </a:lnTo>
                <a:lnTo>
                  <a:pt x="6982" y="6760"/>
                </a:lnTo>
                <a:lnTo>
                  <a:pt x="6988" y="6758"/>
                </a:lnTo>
                <a:lnTo>
                  <a:pt x="6994" y="6754"/>
                </a:lnTo>
                <a:lnTo>
                  <a:pt x="7000" y="6748"/>
                </a:lnTo>
                <a:lnTo>
                  <a:pt x="7004" y="6742"/>
                </a:lnTo>
                <a:lnTo>
                  <a:pt x="7008" y="6740"/>
                </a:lnTo>
                <a:lnTo>
                  <a:pt x="7012" y="6740"/>
                </a:lnTo>
                <a:lnTo>
                  <a:pt x="7024" y="6740"/>
                </a:lnTo>
                <a:lnTo>
                  <a:pt x="7036" y="6742"/>
                </a:lnTo>
                <a:lnTo>
                  <a:pt x="7046" y="6744"/>
                </a:lnTo>
                <a:lnTo>
                  <a:pt x="7052" y="6744"/>
                </a:lnTo>
                <a:lnTo>
                  <a:pt x="7056" y="6742"/>
                </a:lnTo>
                <a:lnTo>
                  <a:pt x="7062" y="6740"/>
                </a:lnTo>
                <a:lnTo>
                  <a:pt x="7068" y="6742"/>
                </a:lnTo>
                <a:lnTo>
                  <a:pt x="7084" y="6746"/>
                </a:lnTo>
                <a:lnTo>
                  <a:pt x="7092" y="6750"/>
                </a:lnTo>
                <a:lnTo>
                  <a:pt x="7098" y="6750"/>
                </a:lnTo>
                <a:lnTo>
                  <a:pt x="7106" y="6748"/>
                </a:lnTo>
                <a:lnTo>
                  <a:pt x="7112" y="6744"/>
                </a:lnTo>
                <a:lnTo>
                  <a:pt x="7116" y="6740"/>
                </a:lnTo>
                <a:lnTo>
                  <a:pt x="7122" y="6738"/>
                </a:lnTo>
                <a:lnTo>
                  <a:pt x="7128" y="6738"/>
                </a:lnTo>
                <a:lnTo>
                  <a:pt x="7134" y="6740"/>
                </a:lnTo>
                <a:lnTo>
                  <a:pt x="7142" y="6742"/>
                </a:lnTo>
                <a:lnTo>
                  <a:pt x="7144" y="6740"/>
                </a:lnTo>
                <a:lnTo>
                  <a:pt x="7144" y="6734"/>
                </a:lnTo>
                <a:lnTo>
                  <a:pt x="7144" y="6730"/>
                </a:lnTo>
                <a:lnTo>
                  <a:pt x="7148" y="6728"/>
                </a:lnTo>
                <a:lnTo>
                  <a:pt x="7152" y="6726"/>
                </a:lnTo>
                <a:lnTo>
                  <a:pt x="7160" y="6726"/>
                </a:lnTo>
                <a:lnTo>
                  <a:pt x="7168" y="6726"/>
                </a:lnTo>
                <a:lnTo>
                  <a:pt x="7178" y="6726"/>
                </a:lnTo>
                <a:lnTo>
                  <a:pt x="7188" y="6724"/>
                </a:lnTo>
                <a:lnTo>
                  <a:pt x="7196" y="6718"/>
                </a:lnTo>
                <a:lnTo>
                  <a:pt x="7214" y="6704"/>
                </a:lnTo>
                <a:lnTo>
                  <a:pt x="7236" y="6686"/>
                </a:lnTo>
                <a:lnTo>
                  <a:pt x="7262" y="6662"/>
                </a:lnTo>
                <a:lnTo>
                  <a:pt x="7276" y="6646"/>
                </a:lnTo>
                <a:lnTo>
                  <a:pt x="7288" y="6626"/>
                </a:lnTo>
                <a:lnTo>
                  <a:pt x="7296" y="6618"/>
                </a:lnTo>
                <a:lnTo>
                  <a:pt x="7302" y="6610"/>
                </a:lnTo>
                <a:lnTo>
                  <a:pt x="7316" y="6598"/>
                </a:lnTo>
                <a:lnTo>
                  <a:pt x="7324" y="6588"/>
                </a:lnTo>
                <a:lnTo>
                  <a:pt x="7334" y="6574"/>
                </a:lnTo>
                <a:lnTo>
                  <a:pt x="7344" y="6554"/>
                </a:lnTo>
                <a:lnTo>
                  <a:pt x="7356" y="6528"/>
                </a:lnTo>
                <a:lnTo>
                  <a:pt x="7372" y="6498"/>
                </a:lnTo>
                <a:lnTo>
                  <a:pt x="7384" y="6480"/>
                </a:lnTo>
                <a:lnTo>
                  <a:pt x="7396" y="6468"/>
                </a:lnTo>
                <a:lnTo>
                  <a:pt x="7406" y="6460"/>
                </a:lnTo>
                <a:lnTo>
                  <a:pt x="7416" y="6448"/>
                </a:lnTo>
                <a:lnTo>
                  <a:pt x="7424" y="6432"/>
                </a:lnTo>
                <a:lnTo>
                  <a:pt x="7430" y="6406"/>
                </a:lnTo>
                <a:lnTo>
                  <a:pt x="7436" y="6366"/>
                </a:lnTo>
                <a:lnTo>
                  <a:pt x="7438" y="6338"/>
                </a:lnTo>
                <a:lnTo>
                  <a:pt x="7438" y="6332"/>
                </a:lnTo>
                <a:lnTo>
                  <a:pt x="7436" y="6330"/>
                </a:lnTo>
                <a:lnTo>
                  <a:pt x="7430" y="6332"/>
                </a:lnTo>
                <a:lnTo>
                  <a:pt x="7428" y="6330"/>
                </a:lnTo>
                <a:lnTo>
                  <a:pt x="7426" y="6326"/>
                </a:lnTo>
                <a:lnTo>
                  <a:pt x="7426" y="6320"/>
                </a:lnTo>
                <a:lnTo>
                  <a:pt x="7428" y="6312"/>
                </a:lnTo>
                <a:lnTo>
                  <a:pt x="7434" y="6304"/>
                </a:lnTo>
                <a:lnTo>
                  <a:pt x="7440" y="6296"/>
                </a:lnTo>
                <a:lnTo>
                  <a:pt x="7450" y="6288"/>
                </a:lnTo>
                <a:lnTo>
                  <a:pt x="7462" y="6280"/>
                </a:lnTo>
                <a:lnTo>
                  <a:pt x="7474" y="6274"/>
                </a:lnTo>
                <a:lnTo>
                  <a:pt x="7488" y="6268"/>
                </a:lnTo>
                <a:lnTo>
                  <a:pt x="7502" y="6262"/>
                </a:lnTo>
                <a:lnTo>
                  <a:pt x="7514" y="6256"/>
                </a:lnTo>
                <a:lnTo>
                  <a:pt x="7524" y="6248"/>
                </a:lnTo>
                <a:lnTo>
                  <a:pt x="7530" y="6242"/>
                </a:lnTo>
                <a:lnTo>
                  <a:pt x="7536" y="6234"/>
                </a:lnTo>
                <a:lnTo>
                  <a:pt x="7540" y="6226"/>
                </a:lnTo>
                <a:lnTo>
                  <a:pt x="7540" y="6218"/>
                </a:lnTo>
                <a:lnTo>
                  <a:pt x="7538" y="6210"/>
                </a:lnTo>
                <a:lnTo>
                  <a:pt x="7534" y="6206"/>
                </a:lnTo>
                <a:lnTo>
                  <a:pt x="7534" y="6200"/>
                </a:lnTo>
                <a:lnTo>
                  <a:pt x="7536" y="6188"/>
                </a:lnTo>
                <a:lnTo>
                  <a:pt x="7540" y="6172"/>
                </a:lnTo>
                <a:lnTo>
                  <a:pt x="7542" y="6160"/>
                </a:lnTo>
                <a:lnTo>
                  <a:pt x="7542" y="6146"/>
                </a:lnTo>
                <a:lnTo>
                  <a:pt x="7540" y="6126"/>
                </a:lnTo>
                <a:lnTo>
                  <a:pt x="7538" y="6128"/>
                </a:lnTo>
                <a:lnTo>
                  <a:pt x="7536" y="6130"/>
                </a:lnTo>
                <a:lnTo>
                  <a:pt x="7534" y="6130"/>
                </a:lnTo>
                <a:lnTo>
                  <a:pt x="7532" y="6126"/>
                </a:lnTo>
                <a:lnTo>
                  <a:pt x="7530" y="6118"/>
                </a:lnTo>
                <a:lnTo>
                  <a:pt x="7526" y="6090"/>
                </a:lnTo>
                <a:lnTo>
                  <a:pt x="7524" y="6074"/>
                </a:lnTo>
                <a:lnTo>
                  <a:pt x="7522" y="6064"/>
                </a:lnTo>
                <a:lnTo>
                  <a:pt x="7512" y="6052"/>
                </a:lnTo>
                <a:lnTo>
                  <a:pt x="7508" y="6046"/>
                </a:lnTo>
                <a:lnTo>
                  <a:pt x="7506" y="6042"/>
                </a:lnTo>
                <a:lnTo>
                  <a:pt x="7506" y="6034"/>
                </a:lnTo>
                <a:lnTo>
                  <a:pt x="7508" y="6026"/>
                </a:lnTo>
                <a:lnTo>
                  <a:pt x="7508" y="6016"/>
                </a:lnTo>
                <a:lnTo>
                  <a:pt x="7508" y="6010"/>
                </a:lnTo>
                <a:lnTo>
                  <a:pt x="7514" y="6008"/>
                </a:lnTo>
                <a:lnTo>
                  <a:pt x="7518" y="6008"/>
                </a:lnTo>
                <a:lnTo>
                  <a:pt x="7524" y="6004"/>
                </a:lnTo>
                <a:lnTo>
                  <a:pt x="7530" y="5998"/>
                </a:lnTo>
                <a:lnTo>
                  <a:pt x="7540" y="5988"/>
                </a:lnTo>
                <a:lnTo>
                  <a:pt x="7548" y="5976"/>
                </a:lnTo>
                <a:lnTo>
                  <a:pt x="7556" y="5972"/>
                </a:lnTo>
                <a:lnTo>
                  <a:pt x="7566" y="5966"/>
                </a:lnTo>
                <a:lnTo>
                  <a:pt x="7570" y="5964"/>
                </a:lnTo>
                <a:lnTo>
                  <a:pt x="7576" y="5960"/>
                </a:lnTo>
                <a:lnTo>
                  <a:pt x="7582" y="5950"/>
                </a:lnTo>
                <a:lnTo>
                  <a:pt x="7590" y="5936"/>
                </a:lnTo>
                <a:lnTo>
                  <a:pt x="7600" y="5918"/>
                </a:lnTo>
                <a:lnTo>
                  <a:pt x="7610" y="5906"/>
                </a:lnTo>
                <a:lnTo>
                  <a:pt x="7620" y="5896"/>
                </a:lnTo>
                <a:lnTo>
                  <a:pt x="7630" y="5888"/>
                </a:lnTo>
                <a:lnTo>
                  <a:pt x="7640" y="5884"/>
                </a:lnTo>
                <a:lnTo>
                  <a:pt x="7650" y="5880"/>
                </a:lnTo>
                <a:lnTo>
                  <a:pt x="7670" y="5874"/>
                </a:lnTo>
                <a:lnTo>
                  <a:pt x="7680" y="5868"/>
                </a:lnTo>
                <a:lnTo>
                  <a:pt x="7690" y="5862"/>
                </a:lnTo>
                <a:lnTo>
                  <a:pt x="7698" y="5854"/>
                </a:lnTo>
                <a:lnTo>
                  <a:pt x="7708" y="5844"/>
                </a:lnTo>
                <a:lnTo>
                  <a:pt x="7724" y="5822"/>
                </a:lnTo>
                <a:lnTo>
                  <a:pt x="7742" y="5792"/>
                </a:lnTo>
                <a:lnTo>
                  <a:pt x="7748" y="5778"/>
                </a:lnTo>
                <a:lnTo>
                  <a:pt x="7748" y="5774"/>
                </a:lnTo>
                <a:lnTo>
                  <a:pt x="7748" y="5772"/>
                </a:lnTo>
                <a:lnTo>
                  <a:pt x="7752" y="5762"/>
                </a:lnTo>
                <a:lnTo>
                  <a:pt x="7756" y="5754"/>
                </a:lnTo>
                <a:lnTo>
                  <a:pt x="7756" y="5748"/>
                </a:lnTo>
                <a:lnTo>
                  <a:pt x="7754" y="5744"/>
                </a:lnTo>
                <a:lnTo>
                  <a:pt x="7752" y="5742"/>
                </a:lnTo>
                <a:lnTo>
                  <a:pt x="7748" y="5736"/>
                </a:lnTo>
                <a:lnTo>
                  <a:pt x="7744" y="5730"/>
                </a:lnTo>
                <a:lnTo>
                  <a:pt x="7742" y="5720"/>
                </a:lnTo>
                <a:lnTo>
                  <a:pt x="7742" y="5706"/>
                </a:lnTo>
                <a:lnTo>
                  <a:pt x="7744" y="5654"/>
                </a:lnTo>
                <a:lnTo>
                  <a:pt x="7742" y="5632"/>
                </a:lnTo>
                <a:lnTo>
                  <a:pt x="7738" y="5610"/>
                </a:lnTo>
                <a:lnTo>
                  <a:pt x="7738" y="5596"/>
                </a:lnTo>
                <a:lnTo>
                  <a:pt x="7740" y="5588"/>
                </a:lnTo>
                <a:lnTo>
                  <a:pt x="7742" y="5582"/>
                </a:lnTo>
                <a:lnTo>
                  <a:pt x="7746" y="5578"/>
                </a:lnTo>
                <a:lnTo>
                  <a:pt x="7748" y="5576"/>
                </a:lnTo>
                <a:lnTo>
                  <a:pt x="7748" y="5570"/>
                </a:lnTo>
                <a:lnTo>
                  <a:pt x="7746" y="5562"/>
                </a:lnTo>
                <a:lnTo>
                  <a:pt x="7738" y="5550"/>
                </a:lnTo>
                <a:lnTo>
                  <a:pt x="7728" y="5538"/>
                </a:lnTo>
                <a:lnTo>
                  <a:pt x="7722" y="5536"/>
                </a:lnTo>
                <a:lnTo>
                  <a:pt x="7716" y="5532"/>
                </a:lnTo>
                <a:lnTo>
                  <a:pt x="7712" y="5524"/>
                </a:lnTo>
                <a:lnTo>
                  <a:pt x="7708" y="5512"/>
                </a:lnTo>
                <a:lnTo>
                  <a:pt x="7708" y="5502"/>
                </a:lnTo>
                <a:lnTo>
                  <a:pt x="7704" y="5488"/>
                </a:lnTo>
                <a:lnTo>
                  <a:pt x="7696" y="5466"/>
                </a:lnTo>
                <a:lnTo>
                  <a:pt x="7692" y="5454"/>
                </a:lnTo>
                <a:lnTo>
                  <a:pt x="7692" y="5446"/>
                </a:lnTo>
                <a:lnTo>
                  <a:pt x="7692" y="5440"/>
                </a:lnTo>
                <a:lnTo>
                  <a:pt x="7694" y="5436"/>
                </a:lnTo>
                <a:lnTo>
                  <a:pt x="7698" y="5432"/>
                </a:lnTo>
                <a:lnTo>
                  <a:pt x="7700" y="5428"/>
                </a:lnTo>
                <a:lnTo>
                  <a:pt x="7700" y="5422"/>
                </a:lnTo>
                <a:lnTo>
                  <a:pt x="7696" y="5414"/>
                </a:lnTo>
                <a:lnTo>
                  <a:pt x="7694" y="5402"/>
                </a:lnTo>
                <a:lnTo>
                  <a:pt x="7692" y="5396"/>
                </a:lnTo>
                <a:lnTo>
                  <a:pt x="7694" y="5390"/>
                </a:lnTo>
                <a:lnTo>
                  <a:pt x="7696" y="5388"/>
                </a:lnTo>
                <a:lnTo>
                  <a:pt x="7700" y="5386"/>
                </a:lnTo>
                <a:lnTo>
                  <a:pt x="7700" y="5384"/>
                </a:lnTo>
                <a:lnTo>
                  <a:pt x="7700" y="5380"/>
                </a:lnTo>
                <a:lnTo>
                  <a:pt x="7698" y="5374"/>
                </a:lnTo>
                <a:lnTo>
                  <a:pt x="7686" y="5360"/>
                </a:lnTo>
                <a:lnTo>
                  <a:pt x="7676" y="5348"/>
                </a:lnTo>
                <a:lnTo>
                  <a:pt x="7672" y="5340"/>
                </a:lnTo>
                <a:lnTo>
                  <a:pt x="7670" y="5330"/>
                </a:lnTo>
                <a:lnTo>
                  <a:pt x="7672" y="5318"/>
                </a:lnTo>
                <a:lnTo>
                  <a:pt x="7676" y="5304"/>
                </a:lnTo>
                <a:lnTo>
                  <a:pt x="7680" y="5294"/>
                </a:lnTo>
                <a:lnTo>
                  <a:pt x="7682" y="5286"/>
                </a:lnTo>
                <a:lnTo>
                  <a:pt x="7686" y="5278"/>
                </a:lnTo>
                <a:lnTo>
                  <a:pt x="7692" y="5264"/>
                </a:lnTo>
                <a:lnTo>
                  <a:pt x="7708" y="5240"/>
                </a:lnTo>
                <a:lnTo>
                  <a:pt x="7712" y="5228"/>
                </a:lnTo>
                <a:lnTo>
                  <a:pt x="7714" y="5214"/>
                </a:lnTo>
                <a:lnTo>
                  <a:pt x="7716" y="5208"/>
                </a:lnTo>
                <a:lnTo>
                  <a:pt x="7718" y="5204"/>
                </a:lnTo>
                <a:lnTo>
                  <a:pt x="7724" y="5202"/>
                </a:lnTo>
                <a:lnTo>
                  <a:pt x="7726" y="5200"/>
                </a:lnTo>
                <a:lnTo>
                  <a:pt x="7728" y="5198"/>
                </a:lnTo>
                <a:lnTo>
                  <a:pt x="7728" y="5192"/>
                </a:lnTo>
                <a:lnTo>
                  <a:pt x="7728" y="5182"/>
                </a:lnTo>
                <a:lnTo>
                  <a:pt x="7728" y="5170"/>
                </a:lnTo>
                <a:lnTo>
                  <a:pt x="7732" y="5164"/>
                </a:lnTo>
                <a:lnTo>
                  <a:pt x="7736" y="5160"/>
                </a:lnTo>
                <a:lnTo>
                  <a:pt x="7744" y="5158"/>
                </a:lnTo>
                <a:lnTo>
                  <a:pt x="7754" y="5154"/>
                </a:lnTo>
                <a:lnTo>
                  <a:pt x="7758" y="5150"/>
                </a:lnTo>
                <a:lnTo>
                  <a:pt x="7758" y="5144"/>
                </a:lnTo>
                <a:lnTo>
                  <a:pt x="7756" y="5136"/>
                </a:lnTo>
                <a:lnTo>
                  <a:pt x="7760" y="5136"/>
                </a:lnTo>
                <a:lnTo>
                  <a:pt x="7764" y="5134"/>
                </a:lnTo>
                <a:lnTo>
                  <a:pt x="7770" y="5132"/>
                </a:lnTo>
                <a:lnTo>
                  <a:pt x="7776" y="5126"/>
                </a:lnTo>
                <a:lnTo>
                  <a:pt x="7786" y="5116"/>
                </a:lnTo>
                <a:lnTo>
                  <a:pt x="7792" y="5106"/>
                </a:lnTo>
                <a:lnTo>
                  <a:pt x="7796" y="5098"/>
                </a:lnTo>
                <a:lnTo>
                  <a:pt x="7798" y="5088"/>
                </a:lnTo>
                <a:lnTo>
                  <a:pt x="7800" y="5082"/>
                </a:lnTo>
                <a:lnTo>
                  <a:pt x="7804" y="5074"/>
                </a:lnTo>
                <a:lnTo>
                  <a:pt x="7814" y="5062"/>
                </a:lnTo>
                <a:lnTo>
                  <a:pt x="7826" y="5046"/>
                </a:lnTo>
                <a:lnTo>
                  <a:pt x="7854" y="5016"/>
                </a:lnTo>
                <a:lnTo>
                  <a:pt x="7874" y="4990"/>
                </a:lnTo>
                <a:lnTo>
                  <a:pt x="7898" y="4966"/>
                </a:lnTo>
                <a:lnTo>
                  <a:pt x="7936" y="4934"/>
                </a:lnTo>
                <a:lnTo>
                  <a:pt x="7960" y="4914"/>
                </a:lnTo>
                <a:lnTo>
                  <a:pt x="7984" y="4892"/>
                </a:lnTo>
                <a:lnTo>
                  <a:pt x="8008" y="4864"/>
                </a:lnTo>
                <a:lnTo>
                  <a:pt x="8030" y="4834"/>
                </a:lnTo>
                <a:lnTo>
                  <a:pt x="8050" y="4802"/>
                </a:lnTo>
                <a:lnTo>
                  <a:pt x="8070" y="4766"/>
                </a:lnTo>
                <a:lnTo>
                  <a:pt x="8090" y="4726"/>
                </a:lnTo>
                <a:lnTo>
                  <a:pt x="8108" y="4682"/>
                </a:lnTo>
                <a:lnTo>
                  <a:pt x="8116" y="4658"/>
                </a:lnTo>
                <a:lnTo>
                  <a:pt x="8126" y="4638"/>
                </a:lnTo>
                <a:lnTo>
                  <a:pt x="8142" y="4606"/>
                </a:lnTo>
                <a:lnTo>
                  <a:pt x="8154" y="4582"/>
                </a:lnTo>
                <a:lnTo>
                  <a:pt x="8158" y="4570"/>
                </a:lnTo>
                <a:lnTo>
                  <a:pt x="8160" y="4558"/>
                </a:lnTo>
                <a:lnTo>
                  <a:pt x="8162" y="4542"/>
                </a:lnTo>
                <a:lnTo>
                  <a:pt x="8166" y="4534"/>
                </a:lnTo>
                <a:lnTo>
                  <a:pt x="8172" y="4530"/>
                </a:lnTo>
                <a:lnTo>
                  <a:pt x="8176" y="4530"/>
                </a:lnTo>
                <a:lnTo>
                  <a:pt x="8180" y="4532"/>
                </a:lnTo>
                <a:lnTo>
                  <a:pt x="8182" y="4532"/>
                </a:lnTo>
                <a:lnTo>
                  <a:pt x="8174" y="4518"/>
                </a:lnTo>
                <a:lnTo>
                  <a:pt x="8168" y="4508"/>
                </a:lnTo>
                <a:lnTo>
                  <a:pt x="8168" y="4496"/>
                </a:lnTo>
                <a:lnTo>
                  <a:pt x="8168" y="4486"/>
                </a:lnTo>
                <a:lnTo>
                  <a:pt x="8172" y="4478"/>
                </a:lnTo>
                <a:lnTo>
                  <a:pt x="8174" y="4470"/>
                </a:lnTo>
                <a:lnTo>
                  <a:pt x="8174" y="4464"/>
                </a:lnTo>
                <a:lnTo>
                  <a:pt x="8172" y="4460"/>
                </a:lnTo>
                <a:lnTo>
                  <a:pt x="8166" y="4456"/>
                </a:lnTo>
                <a:lnTo>
                  <a:pt x="8158" y="4454"/>
                </a:lnTo>
                <a:lnTo>
                  <a:pt x="8150" y="4458"/>
                </a:lnTo>
                <a:lnTo>
                  <a:pt x="8134" y="4468"/>
                </a:lnTo>
                <a:lnTo>
                  <a:pt x="8124" y="4474"/>
                </a:lnTo>
                <a:lnTo>
                  <a:pt x="8112" y="4480"/>
                </a:lnTo>
                <a:lnTo>
                  <a:pt x="8098" y="4484"/>
                </a:lnTo>
                <a:lnTo>
                  <a:pt x="8080" y="4486"/>
                </a:lnTo>
                <a:lnTo>
                  <a:pt x="8064" y="4486"/>
                </a:lnTo>
                <a:lnTo>
                  <a:pt x="8056" y="4488"/>
                </a:lnTo>
                <a:lnTo>
                  <a:pt x="8052" y="4490"/>
                </a:lnTo>
                <a:lnTo>
                  <a:pt x="8050" y="4492"/>
                </a:lnTo>
                <a:lnTo>
                  <a:pt x="8050" y="4494"/>
                </a:lnTo>
                <a:lnTo>
                  <a:pt x="8048" y="4496"/>
                </a:lnTo>
                <a:lnTo>
                  <a:pt x="8044" y="4496"/>
                </a:lnTo>
                <a:lnTo>
                  <a:pt x="8034" y="4496"/>
                </a:lnTo>
                <a:lnTo>
                  <a:pt x="8022" y="4496"/>
                </a:lnTo>
                <a:lnTo>
                  <a:pt x="8014" y="4498"/>
                </a:lnTo>
                <a:lnTo>
                  <a:pt x="8006" y="4502"/>
                </a:lnTo>
                <a:lnTo>
                  <a:pt x="8000" y="4508"/>
                </a:lnTo>
                <a:lnTo>
                  <a:pt x="7994" y="4512"/>
                </a:lnTo>
                <a:lnTo>
                  <a:pt x="7988" y="4516"/>
                </a:lnTo>
                <a:lnTo>
                  <a:pt x="7980" y="4516"/>
                </a:lnTo>
                <a:lnTo>
                  <a:pt x="7968" y="4514"/>
                </a:lnTo>
                <a:lnTo>
                  <a:pt x="7956" y="4510"/>
                </a:lnTo>
                <a:lnTo>
                  <a:pt x="7948" y="4512"/>
                </a:lnTo>
                <a:lnTo>
                  <a:pt x="7940" y="4516"/>
                </a:lnTo>
                <a:lnTo>
                  <a:pt x="7932" y="4522"/>
                </a:lnTo>
                <a:lnTo>
                  <a:pt x="7924" y="4526"/>
                </a:lnTo>
                <a:lnTo>
                  <a:pt x="7918" y="4530"/>
                </a:lnTo>
                <a:lnTo>
                  <a:pt x="7908" y="4532"/>
                </a:lnTo>
                <a:lnTo>
                  <a:pt x="7898" y="4530"/>
                </a:lnTo>
                <a:lnTo>
                  <a:pt x="7888" y="4524"/>
                </a:lnTo>
                <a:lnTo>
                  <a:pt x="7880" y="4518"/>
                </a:lnTo>
                <a:lnTo>
                  <a:pt x="7874" y="4512"/>
                </a:lnTo>
                <a:lnTo>
                  <a:pt x="7870" y="4504"/>
                </a:lnTo>
                <a:lnTo>
                  <a:pt x="7862" y="4490"/>
                </a:lnTo>
                <a:lnTo>
                  <a:pt x="7858" y="4484"/>
                </a:lnTo>
                <a:lnTo>
                  <a:pt x="7852" y="4476"/>
                </a:lnTo>
                <a:lnTo>
                  <a:pt x="7848" y="4472"/>
                </a:lnTo>
                <a:lnTo>
                  <a:pt x="7842" y="4472"/>
                </a:lnTo>
                <a:lnTo>
                  <a:pt x="7832" y="4472"/>
                </a:lnTo>
                <a:lnTo>
                  <a:pt x="7830" y="4472"/>
                </a:lnTo>
                <a:lnTo>
                  <a:pt x="7832" y="4470"/>
                </a:lnTo>
                <a:lnTo>
                  <a:pt x="7848" y="4458"/>
                </a:lnTo>
                <a:lnTo>
                  <a:pt x="7854" y="4454"/>
                </a:lnTo>
                <a:lnTo>
                  <a:pt x="7856" y="4448"/>
                </a:lnTo>
                <a:lnTo>
                  <a:pt x="7858" y="4444"/>
                </a:lnTo>
                <a:lnTo>
                  <a:pt x="7856" y="4438"/>
                </a:lnTo>
                <a:lnTo>
                  <a:pt x="7852" y="4428"/>
                </a:lnTo>
                <a:lnTo>
                  <a:pt x="7846" y="4414"/>
                </a:lnTo>
                <a:lnTo>
                  <a:pt x="7842" y="4412"/>
                </a:lnTo>
                <a:lnTo>
                  <a:pt x="7836" y="4410"/>
                </a:lnTo>
                <a:lnTo>
                  <a:pt x="7832" y="4408"/>
                </a:lnTo>
                <a:lnTo>
                  <a:pt x="7826" y="4400"/>
                </a:lnTo>
                <a:lnTo>
                  <a:pt x="7824" y="4394"/>
                </a:lnTo>
                <a:lnTo>
                  <a:pt x="7822" y="4392"/>
                </a:lnTo>
                <a:lnTo>
                  <a:pt x="7818" y="4388"/>
                </a:lnTo>
                <a:lnTo>
                  <a:pt x="7814" y="4380"/>
                </a:lnTo>
                <a:lnTo>
                  <a:pt x="7808" y="4370"/>
                </a:lnTo>
                <a:lnTo>
                  <a:pt x="7808" y="4368"/>
                </a:lnTo>
                <a:lnTo>
                  <a:pt x="7808" y="4370"/>
                </a:lnTo>
                <a:lnTo>
                  <a:pt x="7806" y="4370"/>
                </a:lnTo>
                <a:lnTo>
                  <a:pt x="7802" y="4364"/>
                </a:lnTo>
                <a:lnTo>
                  <a:pt x="7798" y="4360"/>
                </a:lnTo>
                <a:lnTo>
                  <a:pt x="7796" y="4358"/>
                </a:lnTo>
                <a:lnTo>
                  <a:pt x="7792" y="4358"/>
                </a:lnTo>
                <a:lnTo>
                  <a:pt x="7790" y="4356"/>
                </a:lnTo>
                <a:lnTo>
                  <a:pt x="7786" y="4354"/>
                </a:lnTo>
                <a:lnTo>
                  <a:pt x="7782" y="4348"/>
                </a:lnTo>
                <a:lnTo>
                  <a:pt x="7776" y="4336"/>
                </a:lnTo>
                <a:lnTo>
                  <a:pt x="7770" y="4326"/>
                </a:lnTo>
                <a:lnTo>
                  <a:pt x="7766" y="4320"/>
                </a:lnTo>
                <a:lnTo>
                  <a:pt x="7762" y="4320"/>
                </a:lnTo>
                <a:lnTo>
                  <a:pt x="7760" y="4320"/>
                </a:lnTo>
                <a:lnTo>
                  <a:pt x="7758" y="4320"/>
                </a:lnTo>
                <a:lnTo>
                  <a:pt x="7756" y="4320"/>
                </a:lnTo>
                <a:lnTo>
                  <a:pt x="7752" y="4318"/>
                </a:lnTo>
                <a:lnTo>
                  <a:pt x="7748" y="4312"/>
                </a:lnTo>
                <a:lnTo>
                  <a:pt x="7744" y="4306"/>
                </a:lnTo>
                <a:lnTo>
                  <a:pt x="7742" y="4304"/>
                </a:lnTo>
                <a:lnTo>
                  <a:pt x="7740" y="4306"/>
                </a:lnTo>
                <a:lnTo>
                  <a:pt x="7736" y="4308"/>
                </a:lnTo>
                <a:lnTo>
                  <a:pt x="7734" y="4308"/>
                </a:lnTo>
                <a:lnTo>
                  <a:pt x="7732" y="4306"/>
                </a:lnTo>
                <a:lnTo>
                  <a:pt x="7726" y="4300"/>
                </a:lnTo>
                <a:lnTo>
                  <a:pt x="7720" y="4288"/>
                </a:lnTo>
                <a:lnTo>
                  <a:pt x="7716" y="4280"/>
                </a:lnTo>
                <a:lnTo>
                  <a:pt x="7714" y="4276"/>
                </a:lnTo>
                <a:lnTo>
                  <a:pt x="7714" y="4278"/>
                </a:lnTo>
                <a:lnTo>
                  <a:pt x="7712" y="4284"/>
                </a:lnTo>
                <a:lnTo>
                  <a:pt x="7714" y="4296"/>
                </a:lnTo>
                <a:lnTo>
                  <a:pt x="7712" y="4300"/>
                </a:lnTo>
                <a:lnTo>
                  <a:pt x="7710" y="4300"/>
                </a:lnTo>
                <a:lnTo>
                  <a:pt x="7708" y="4298"/>
                </a:lnTo>
                <a:lnTo>
                  <a:pt x="7706" y="4292"/>
                </a:lnTo>
                <a:lnTo>
                  <a:pt x="7702" y="4282"/>
                </a:lnTo>
                <a:lnTo>
                  <a:pt x="7696" y="4266"/>
                </a:lnTo>
                <a:lnTo>
                  <a:pt x="7692" y="4254"/>
                </a:lnTo>
                <a:lnTo>
                  <a:pt x="7688" y="4242"/>
                </a:lnTo>
                <a:lnTo>
                  <a:pt x="7684" y="4212"/>
                </a:lnTo>
                <a:lnTo>
                  <a:pt x="7680" y="4196"/>
                </a:lnTo>
                <a:lnTo>
                  <a:pt x="7676" y="4182"/>
                </a:lnTo>
                <a:lnTo>
                  <a:pt x="7672" y="4166"/>
                </a:lnTo>
                <a:lnTo>
                  <a:pt x="7664" y="4154"/>
                </a:lnTo>
                <a:lnTo>
                  <a:pt x="7656" y="4142"/>
                </a:lnTo>
                <a:lnTo>
                  <a:pt x="7652" y="4140"/>
                </a:lnTo>
                <a:lnTo>
                  <a:pt x="7648" y="4142"/>
                </a:lnTo>
                <a:lnTo>
                  <a:pt x="7646" y="4142"/>
                </a:lnTo>
                <a:lnTo>
                  <a:pt x="7644" y="4140"/>
                </a:lnTo>
                <a:lnTo>
                  <a:pt x="7640" y="4132"/>
                </a:lnTo>
                <a:lnTo>
                  <a:pt x="7634" y="4124"/>
                </a:lnTo>
                <a:lnTo>
                  <a:pt x="7630" y="4120"/>
                </a:lnTo>
                <a:lnTo>
                  <a:pt x="7626" y="4120"/>
                </a:lnTo>
                <a:lnTo>
                  <a:pt x="7624" y="4120"/>
                </a:lnTo>
                <a:lnTo>
                  <a:pt x="7622" y="4118"/>
                </a:lnTo>
                <a:lnTo>
                  <a:pt x="7618" y="4110"/>
                </a:lnTo>
                <a:lnTo>
                  <a:pt x="7614" y="4098"/>
                </a:lnTo>
                <a:lnTo>
                  <a:pt x="7610" y="4084"/>
                </a:lnTo>
                <a:lnTo>
                  <a:pt x="7606" y="4056"/>
                </a:lnTo>
                <a:lnTo>
                  <a:pt x="7606" y="4046"/>
                </a:lnTo>
                <a:lnTo>
                  <a:pt x="7606" y="4040"/>
                </a:lnTo>
                <a:lnTo>
                  <a:pt x="7608" y="4032"/>
                </a:lnTo>
                <a:lnTo>
                  <a:pt x="7608" y="4024"/>
                </a:lnTo>
                <a:lnTo>
                  <a:pt x="7606" y="4014"/>
                </a:lnTo>
                <a:lnTo>
                  <a:pt x="7602" y="4006"/>
                </a:lnTo>
                <a:lnTo>
                  <a:pt x="7604" y="4004"/>
                </a:lnTo>
                <a:lnTo>
                  <a:pt x="7608" y="4004"/>
                </a:lnTo>
                <a:lnTo>
                  <a:pt x="7612" y="4006"/>
                </a:lnTo>
                <a:lnTo>
                  <a:pt x="7614" y="4004"/>
                </a:lnTo>
                <a:lnTo>
                  <a:pt x="7610" y="3996"/>
                </a:lnTo>
                <a:lnTo>
                  <a:pt x="7602" y="3982"/>
                </a:lnTo>
                <a:lnTo>
                  <a:pt x="7598" y="3970"/>
                </a:lnTo>
                <a:lnTo>
                  <a:pt x="7596" y="3958"/>
                </a:lnTo>
                <a:lnTo>
                  <a:pt x="7594" y="3950"/>
                </a:lnTo>
                <a:lnTo>
                  <a:pt x="7592" y="3944"/>
                </a:lnTo>
                <a:lnTo>
                  <a:pt x="7588" y="3942"/>
                </a:lnTo>
                <a:lnTo>
                  <a:pt x="7582" y="3940"/>
                </a:lnTo>
                <a:lnTo>
                  <a:pt x="7578" y="3938"/>
                </a:lnTo>
                <a:lnTo>
                  <a:pt x="7574" y="3936"/>
                </a:lnTo>
                <a:lnTo>
                  <a:pt x="7572" y="3928"/>
                </a:lnTo>
                <a:lnTo>
                  <a:pt x="7568" y="3922"/>
                </a:lnTo>
                <a:lnTo>
                  <a:pt x="7564" y="3920"/>
                </a:lnTo>
                <a:lnTo>
                  <a:pt x="7558" y="3918"/>
                </a:lnTo>
                <a:lnTo>
                  <a:pt x="7554" y="3918"/>
                </a:lnTo>
                <a:lnTo>
                  <a:pt x="7550" y="3914"/>
                </a:lnTo>
                <a:lnTo>
                  <a:pt x="7544" y="3902"/>
                </a:lnTo>
                <a:lnTo>
                  <a:pt x="7538" y="3908"/>
                </a:lnTo>
                <a:lnTo>
                  <a:pt x="7544" y="3902"/>
                </a:lnTo>
                <a:lnTo>
                  <a:pt x="7538" y="3886"/>
                </a:lnTo>
                <a:lnTo>
                  <a:pt x="7536" y="3872"/>
                </a:lnTo>
                <a:lnTo>
                  <a:pt x="7536" y="3866"/>
                </a:lnTo>
                <a:lnTo>
                  <a:pt x="7538" y="3860"/>
                </a:lnTo>
                <a:lnTo>
                  <a:pt x="7542" y="3858"/>
                </a:lnTo>
                <a:lnTo>
                  <a:pt x="7546" y="3856"/>
                </a:lnTo>
                <a:lnTo>
                  <a:pt x="7550" y="3856"/>
                </a:lnTo>
                <a:lnTo>
                  <a:pt x="7542" y="3852"/>
                </a:lnTo>
                <a:lnTo>
                  <a:pt x="7538" y="3848"/>
                </a:lnTo>
                <a:lnTo>
                  <a:pt x="7532" y="3840"/>
                </a:lnTo>
                <a:lnTo>
                  <a:pt x="7526" y="3830"/>
                </a:lnTo>
                <a:lnTo>
                  <a:pt x="7520" y="3818"/>
                </a:lnTo>
                <a:lnTo>
                  <a:pt x="7512" y="3798"/>
                </a:lnTo>
                <a:lnTo>
                  <a:pt x="7504" y="3780"/>
                </a:lnTo>
                <a:lnTo>
                  <a:pt x="7488" y="3750"/>
                </a:lnTo>
                <a:lnTo>
                  <a:pt x="7476" y="3728"/>
                </a:lnTo>
                <a:lnTo>
                  <a:pt x="7474" y="3718"/>
                </a:lnTo>
                <a:lnTo>
                  <a:pt x="7474" y="3710"/>
                </a:lnTo>
                <a:lnTo>
                  <a:pt x="7476" y="3704"/>
                </a:lnTo>
                <a:lnTo>
                  <a:pt x="7474" y="3700"/>
                </a:lnTo>
                <a:lnTo>
                  <a:pt x="7470" y="3690"/>
                </a:lnTo>
                <a:lnTo>
                  <a:pt x="7464" y="3680"/>
                </a:lnTo>
                <a:lnTo>
                  <a:pt x="7462" y="3674"/>
                </a:lnTo>
                <a:lnTo>
                  <a:pt x="7460" y="3668"/>
                </a:lnTo>
                <a:lnTo>
                  <a:pt x="7460" y="3658"/>
                </a:lnTo>
                <a:lnTo>
                  <a:pt x="7454" y="3648"/>
                </a:lnTo>
                <a:lnTo>
                  <a:pt x="7440" y="3628"/>
                </a:lnTo>
                <a:lnTo>
                  <a:pt x="7426" y="3608"/>
                </a:lnTo>
                <a:lnTo>
                  <a:pt x="7422" y="3598"/>
                </a:lnTo>
                <a:lnTo>
                  <a:pt x="7420" y="3588"/>
                </a:lnTo>
                <a:lnTo>
                  <a:pt x="7420" y="3582"/>
                </a:lnTo>
                <a:lnTo>
                  <a:pt x="7418" y="3576"/>
                </a:lnTo>
                <a:lnTo>
                  <a:pt x="7414" y="3570"/>
                </a:lnTo>
                <a:lnTo>
                  <a:pt x="7412" y="3568"/>
                </a:lnTo>
                <a:lnTo>
                  <a:pt x="7412" y="3562"/>
                </a:lnTo>
                <a:lnTo>
                  <a:pt x="7414" y="3556"/>
                </a:lnTo>
                <a:lnTo>
                  <a:pt x="7420" y="3546"/>
                </a:lnTo>
                <a:lnTo>
                  <a:pt x="7422" y="3550"/>
                </a:lnTo>
                <a:lnTo>
                  <a:pt x="7424" y="3552"/>
                </a:lnTo>
                <a:lnTo>
                  <a:pt x="7424" y="3560"/>
                </a:lnTo>
                <a:lnTo>
                  <a:pt x="7426" y="3570"/>
                </a:lnTo>
                <a:lnTo>
                  <a:pt x="7428" y="3576"/>
                </a:lnTo>
                <a:lnTo>
                  <a:pt x="7434" y="3584"/>
                </a:lnTo>
                <a:lnTo>
                  <a:pt x="7438" y="3590"/>
                </a:lnTo>
                <a:lnTo>
                  <a:pt x="7442" y="3594"/>
                </a:lnTo>
                <a:lnTo>
                  <a:pt x="7444" y="3606"/>
                </a:lnTo>
                <a:lnTo>
                  <a:pt x="7446" y="3618"/>
                </a:lnTo>
                <a:lnTo>
                  <a:pt x="7450" y="3622"/>
                </a:lnTo>
                <a:lnTo>
                  <a:pt x="7454" y="3628"/>
                </a:lnTo>
                <a:lnTo>
                  <a:pt x="7468" y="3644"/>
                </a:lnTo>
                <a:lnTo>
                  <a:pt x="7478" y="3658"/>
                </a:lnTo>
                <a:lnTo>
                  <a:pt x="7480" y="3660"/>
                </a:lnTo>
                <a:lnTo>
                  <a:pt x="7484" y="3662"/>
                </a:lnTo>
                <a:lnTo>
                  <a:pt x="7486" y="3662"/>
                </a:lnTo>
                <a:lnTo>
                  <a:pt x="7490" y="3658"/>
                </a:lnTo>
                <a:lnTo>
                  <a:pt x="7494" y="3644"/>
                </a:lnTo>
                <a:lnTo>
                  <a:pt x="7496" y="3632"/>
                </a:lnTo>
                <a:lnTo>
                  <a:pt x="7502" y="3610"/>
                </a:lnTo>
                <a:lnTo>
                  <a:pt x="7514" y="3572"/>
                </a:lnTo>
                <a:lnTo>
                  <a:pt x="7516" y="3568"/>
                </a:lnTo>
                <a:lnTo>
                  <a:pt x="7516" y="3572"/>
                </a:lnTo>
                <a:lnTo>
                  <a:pt x="7516" y="3578"/>
                </a:lnTo>
                <a:lnTo>
                  <a:pt x="7510" y="3602"/>
                </a:lnTo>
                <a:lnTo>
                  <a:pt x="7510" y="3614"/>
                </a:lnTo>
                <a:lnTo>
                  <a:pt x="7510" y="3620"/>
                </a:lnTo>
                <a:lnTo>
                  <a:pt x="7508" y="3630"/>
                </a:lnTo>
                <a:lnTo>
                  <a:pt x="7502" y="3644"/>
                </a:lnTo>
                <a:lnTo>
                  <a:pt x="7502" y="3646"/>
                </a:lnTo>
                <a:lnTo>
                  <a:pt x="7508" y="3644"/>
                </a:lnTo>
                <a:lnTo>
                  <a:pt x="7512" y="3644"/>
                </a:lnTo>
                <a:lnTo>
                  <a:pt x="7518" y="3644"/>
                </a:lnTo>
                <a:lnTo>
                  <a:pt x="7522" y="3646"/>
                </a:lnTo>
                <a:lnTo>
                  <a:pt x="7526" y="3648"/>
                </a:lnTo>
                <a:lnTo>
                  <a:pt x="7532" y="3658"/>
                </a:lnTo>
                <a:lnTo>
                  <a:pt x="7548" y="3688"/>
                </a:lnTo>
                <a:lnTo>
                  <a:pt x="7564" y="3722"/>
                </a:lnTo>
                <a:lnTo>
                  <a:pt x="7572" y="3736"/>
                </a:lnTo>
                <a:lnTo>
                  <a:pt x="7580" y="3746"/>
                </a:lnTo>
                <a:lnTo>
                  <a:pt x="7584" y="3752"/>
                </a:lnTo>
                <a:lnTo>
                  <a:pt x="7586" y="3756"/>
                </a:lnTo>
                <a:lnTo>
                  <a:pt x="7586" y="3762"/>
                </a:lnTo>
                <a:lnTo>
                  <a:pt x="7592" y="3768"/>
                </a:lnTo>
                <a:lnTo>
                  <a:pt x="7600" y="3776"/>
                </a:lnTo>
                <a:lnTo>
                  <a:pt x="7608" y="3788"/>
                </a:lnTo>
                <a:lnTo>
                  <a:pt x="7610" y="3798"/>
                </a:lnTo>
                <a:lnTo>
                  <a:pt x="7610" y="3804"/>
                </a:lnTo>
                <a:lnTo>
                  <a:pt x="7608" y="3808"/>
                </a:lnTo>
                <a:lnTo>
                  <a:pt x="7608" y="3814"/>
                </a:lnTo>
                <a:lnTo>
                  <a:pt x="7608" y="3818"/>
                </a:lnTo>
                <a:lnTo>
                  <a:pt x="7610" y="3824"/>
                </a:lnTo>
                <a:lnTo>
                  <a:pt x="7612" y="3830"/>
                </a:lnTo>
                <a:lnTo>
                  <a:pt x="7622" y="3840"/>
                </a:lnTo>
                <a:lnTo>
                  <a:pt x="7628" y="3844"/>
                </a:lnTo>
                <a:lnTo>
                  <a:pt x="7636" y="3846"/>
                </a:lnTo>
                <a:lnTo>
                  <a:pt x="7642" y="3850"/>
                </a:lnTo>
                <a:lnTo>
                  <a:pt x="7648" y="3856"/>
                </a:lnTo>
                <a:lnTo>
                  <a:pt x="7656" y="3866"/>
                </a:lnTo>
                <a:lnTo>
                  <a:pt x="7662" y="3878"/>
                </a:lnTo>
                <a:lnTo>
                  <a:pt x="7672" y="3904"/>
                </a:lnTo>
                <a:lnTo>
                  <a:pt x="7680" y="3928"/>
                </a:lnTo>
                <a:lnTo>
                  <a:pt x="7684" y="3938"/>
                </a:lnTo>
                <a:lnTo>
                  <a:pt x="7684" y="3944"/>
                </a:lnTo>
                <a:lnTo>
                  <a:pt x="7682" y="3948"/>
                </a:lnTo>
                <a:lnTo>
                  <a:pt x="7680" y="3952"/>
                </a:lnTo>
                <a:lnTo>
                  <a:pt x="7678" y="3956"/>
                </a:lnTo>
                <a:lnTo>
                  <a:pt x="7678" y="3960"/>
                </a:lnTo>
                <a:lnTo>
                  <a:pt x="7678" y="3966"/>
                </a:lnTo>
                <a:lnTo>
                  <a:pt x="7680" y="3972"/>
                </a:lnTo>
                <a:lnTo>
                  <a:pt x="7684" y="3980"/>
                </a:lnTo>
                <a:lnTo>
                  <a:pt x="7684" y="3984"/>
                </a:lnTo>
                <a:lnTo>
                  <a:pt x="7684" y="3988"/>
                </a:lnTo>
                <a:lnTo>
                  <a:pt x="7682" y="3990"/>
                </a:lnTo>
                <a:lnTo>
                  <a:pt x="7680" y="3992"/>
                </a:lnTo>
                <a:lnTo>
                  <a:pt x="7680" y="3994"/>
                </a:lnTo>
                <a:lnTo>
                  <a:pt x="7688" y="4006"/>
                </a:lnTo>
                <a:lnTo>
                  <a:pt x="7698" y="4022"/>
                </a:lnTo>
                <a:lnTo>
                  <a:pt x="7704" y="4032"/>
                </a:lnTo>
                <a:lnTo>
                  <a:pt x="7710" y="4040"/>
                </a:lnTo>
                <a:lnTo>
                  <a:pt x="7720" y="4044"/>
                </a:lnTo>
                <a:lnTo>
                  <a:pt x="7726" y="4046"/>
                </a:lnTo>
                <a:lnTo>
                  <a:pt x="7732" y="4050"/>
                </a:lnTo>
                <a:lnTo>
                  <a:pt x="7742" y="4062"/>
                </a:lnTo>
                <a:lnTo>
                  <a:pt x="7750" y="4074"/>
                </a:lnTo>
                <a:lnTo>
                  <a:pt x="7756" y="4088"/>
                </a:lnTo>
                <a:lnTo>
                  <a:pt x="7762" y="4096"/>
                </a:lnTo>
                <a:lnTo>
                  <a:pt x="7766" y="4100"/>
                </a:lnTo>
                <a:lnTo>
                  <a:pt x="7768" y="4104"/>
                </a:lnTo>
                <a:lnTo>
                  <a:pt x="7768" y="4112"/>
                </a:lnTo>
                <a:lnTo>
                  <a:pt x="7770" y="4122"/>
                </a:lnTo>
                <a:lnTo>
                  <a:pt x="7772" y="4128"/>
                </a:lnTo>
                <a:lnTo>
                  <a:pt x="7776" y="4132"/>
                </a:lnTo>
                <a:lnTo>
                  <a:pt x="7778" y="4142"/>
                </a:lnTo>
                <a:lnTo>
                  <a:pt x="7780" y="4148"/>
                </a:lnTo>
                <a:lnTo>
                  <a:pt x="7782" y="4154"/>
                </a:lnTo>
                <a:lnTo>
                  <a:pt x="7792" y="4166"/>
                </a:lnTo>
                <a:lnTo>
                  <a:pt x="7804" y="4180"/>
                </a:lnTo>
                <a:lnTo>
                  <a:pt x="7808" y="4188"/>
                </a:lnTo>
                <a:lnTo>
                  <a:pt x="7812" y="4196"/>
                </a:lnTo>
                <a:lnTo>
                  <a:pt x="7814" y="4202"/>
                </a:lnTo>
                <a:lnTo>
                  <a:pt x="7816" y="4204"/>
                </a:lnTo>
                <a:lnTo>
                  <a:pt x="7820" y="4202"/>
                </a:lnTo>
                <a:lnTo>
                  <a:pt x="7822" y="4204"/>
                </a:lnTo>
                <a:lnTo>
                  <a:pt x="7824" y="4210"/>
                </a:lnTo>
                <a:lnTo>
                  <a:pt x="7828" y="4220"/>
                </a:lnTo>
                <a:lnTo>
                  <a:pt x="7832" y="4236"/>
                </a:lnTo>
                <a:lnTo>
                  <a:pt x="7832" y="4254"/>
                </a:lnTo>
                <a:lnTo>
                  <a:pt x="7830" y="4260"/>
                </a:lnTo>
                <a:lnTo>
                  <a:pt x="7826" y="4268"/>
                </a:lnTo>
                <a:lnTo>
                  <a:pt x="7826" y="4272"/>
                </a:lnTo>
                <a:lnTo>
                  <a:pt x="7826" y="4276"/>
                </a:lnTo>
                <a:lnTo>
                  <a:pt x="7828" y="4282"/>
                </a:lnTo>
                <a:lnTo>
                  <a:pt x="7832" y="4286"/>
                </a:lnTo>
                <a:lnTo>
                  <a:pt x="7830" y="4288"/>
                </a:lnTo>
                <a:lnTo>
                  <a:pt x="7828" y="4290"/>
                </a:lnTo>
                <a:lnTo>
                  <a:pt x="7824" y="4294"/>
                </a:lnTo>
                <a:lnTo>
                  <a:pt x="7826" y="4296"/>
                </a:lnTo>
                <a:lnTo>
                  <a:pt x="7832" y="4300"/>
                </a:lnTo>
                <a:lnTo>
                  <a:pt x="7832" y="4302"/>
                </a:lnTo>
                <a:lnTo>
                  <a:pt x="7834" y="4306"/>
                </a:lnTo>
                <a:lnTo>
                  <a:pt x="7834" y="4312"/>
                </a:lnTo>
                <a:lnTo>
                  <a:pt x="7836" y="4318"/>
                </a:lnTo>
                <a:lnTo>
                  <a:pt x="7840" y="4326"/>
                </a:lnTo>
                <a:lnTo>
                  <a:pt x="7840" y="4336"/>
                </a:lnTo>
                <a:lnTo>
                  <a:pt x="7842" y="4350"/>
                </a:lnTo>
                <a:lnTo>
                  <a:pt x="7846" y="4362"/>
                </a:lnTo>
                <a:lnTo>
                  <a:pt x="7850" y="4370"/>
                </a:lnTo>
                <a:lnTo>
                  <a:pt x="7850" y="4376"/>
                </a:lnTo>
                <a:lnTo>
                  <a:pt x="7850" y="4380"/>
                </a:lnTo>
                <a:lnTo>
                  <a:pt x="7850" y="4388"/>
                </a:lnTo>
                <a:lnTo>
                  <a:pt x="7850" y="4394"/>
                </a:lnTo>
                <a:lnTo>
                  <a:pt x="7854" y="4398"/>
                </a:lnTo>
                <a:lnTo>
                  <a:pt x="7856" y="4410"/>
                </a:lnTo>
                <a:lnTo>
                  <a:pt x="7860" y="4418"/>
                </a:lnTo>
                <a:lnTo>
                  <a:pt x="7862" y="4418"/>
                </a:lnTo>
                <a:lnTo>
                  <a:pt x="7864" y="4418"/>
                </a:lnTo>
                <a:lnTo>
                  <a:pt x="7868" y="4418"/>
                </a:lnTo>
                <a:lnTo>
                  <a:pt x="7872" y="4420"/>
                </a:lnTo>
                <a:lnTo>
                  <a:pt x="7874" y="4422"/>
                </a:lnTo>
                <a:lnTo>
                  <a:pt x="7880" y="4424"/>
                </a:lnTo>
                <a:lnTo>
                  <a:pt x="7884" y="4424"/>
                </a:lnTo>
                <a:lnTo>
                  <a:pt x="7888" y="4422"/>
                </a:lnTo>
                <a:lnTo>
                  <a:pt x="7892" y="4422"/>
                </a:lnTo>
                <a:lnTo>
                  <a:pt x="7896" y="4420"/>
                </a:lnTo>
                <a:lnTo>
                  <a:pt x="7900" y="4418"/>
                </a:lnTo>
                <a:lnTo>
                  <a:pt x="7902" y="4416"/>
                </a:lnTo>
                <a:lnTo>
                  <a:pt x="7910" y="4416"/>
                </a:lnTo>
                <a:lnTo>
                  <a:pt x="7916" y="4416"/>
                </a:lnTo>
                <a:lnTo>
                  <a:pt x="7920" y="4416"/>
                </a:lnTo>
                <a:lnTo>
                  <a:pt x="7922" y="4414"/>
                </a:lnTo>
                <a:lnTo>
                  <a:pt x="7924" y="4412"/>
                </a:lnTo>
                <a:lnTo>
                  <a:pt x="7926" y="4408"/>
                </a:lnTo>
                <a:lnTo>
                  <a:pt x="7928" y="4406"/>
                </a:lnTo>
                <a:lnTo>
                  <a:pt x="7932" y="4404"/>
                </a:lnTo>
                <a:lnTo>
                  <a:pt x="7936" y="4404"/>
                </a:lnTo>
                <a:lnTo>
                  <a:pt x="7938" y="4400"/>
                </a:lnTo>
                <a:lnTo>
                  <a:pt x="7942" y="4392"/>
                </a:lnTo>
                <a:lnTo>
                  <a:pt x="7946" y="4388"/>
                </a:lnTo>
                <a:lnTo>
                  <a:pt x="7950" y="4384"/>
                </a:lnTo>
                <a:lnTo>
                  <a:pt x="7958" y="4382"/>
                </a:lnTo>
                <a:lnTo>
                  <a:pt x="7968" y="4382"/>
                </a:lnTo>
                <a:lnTo>
                  <a:pt x="7984" y="4384"/>
                </a:lnTo>
                <a:lnTo>
                  <a:pt x="7998" y="4380"/>
                </a:lnTo>
                <a:lnTo>
                  <a:pt x="8008" y="4374"/>
                </a:lnTo>
                <a:lnTo>
                  <a:pt x="8018" y="4368"/>
                </a:lnTo>
                <a:lnTo>
                  <a:pt x="8034" y="4356"/>
                </a:lnTo>
                <a:lnTo>
                  <a:pt x="8040" y="4354"/>
                </a:lnTo>
                <a:lnTo>
                  <a:pt x="8048" y="4354"/>
                </a:lnTo>
                <a:lnTo>
                  <a:pt x="8054" y="4356"/>
                </a:lnTo>
                <a:lnTo>
                  <a:pt x="8058" y="4356"/>
                </a:lnTo>
                <a:lnTo>
                  <a:pt x="8066" y="4352"/>
                </a:lnTo>
                <a:lnTo>
                  <a:pt x="8074" y="4346"/>
                </a:lnTo>
                <a:lnTo>
                  <a:pt x="8082" y="4336"/>
                </a:lnTo>
                <a:lnTo>
                  <a:pt x="8090" y="4328"/>
                </a:lnTo>
                <a:lnTo>
                  <a:pt x="8100" y="4320"/>
                </a:lnTo>
                <a:lnTo>
                  <a:pt x="8110" y="4316"/>
                </a:lnTo>
                <a:lnTo>
                  <a:pt x="8116" y="4314"/>
                </a:lnTo>
                <a:lnTo>
                  <a:pt x="8124" y="4314"/>
                </a:lnTo>
                <a:lnTo>
                  <a:pt x="8128" y="4314"/>
                </a:lnTo>
                <a:lnTo>
                  <a:pt x="8130" y="4314"/>
                </a:lnTo>
                <a:lnTo>
                  <a:pt x="8136" y="4310"/>
                </a:lnTo>
                <a:lnTo>
                  <a:pt x="8146" y="4302"/>
                </a:lnTo>
                <a:lnTo>
                  <a:pt x="8154" y="4300"/>
                </a:lnTo>
                <a:lnTo>
                  <a:pt x="8164" y="4296"/>
                </a:lnTo>
                <a:lnTo>
                  <a:pt x="8184" y="4290"/>
                </a:lnTo>
                <a:lnTo>
                  <a:pt x="8192" y="4286"/>
                </a:lnTo>
                <a:lnTo>
                  <a:pt x="8194" y="4282"/>
                </a:lnTo>
                <a:lnTo>
                  <a:pt x="8204" y="4280"/>
                </a:lnTo>
                <a:lnTo>
                  <a:pt x="8210" y="4276"/>
                </a:lnTo>
                <a:lnTo>
                  <a:pt x="8212" y="4272"/>
                </a:lnTo>
                <a:lnTo>
                  <a:pt x="8212" y="4260"/>
                </a:lnTo>
                <a:lnTo>
                  <a:pt x="8212" y="4252"/>
                </a:lnTo>
                <a:lnTo>
                  <a:pt x="8216" y="4244"/>
                </a:lnTo>
                <a:lnTo>
                  <a:pt x="8228" y="4234"/>
                </a:lnTo>
                <a:lnTo>
                  <a:pt x="8246" y="4222"/>
                </a:lnTo>
                <a:lnTo>
                  <a:pt x="8252" y="4220"/>
                </a:lnTo>
                <a:lnTo>
                  <a:pt x="8256" y="4218"/>
                </a:lnTo>
                <a:lnTo>
                  <a:pt x="8264" y="4218"/>
                </a:lnTo>
                <a:lnTo>
                  <a:pt x="8268" y="4218"/>
                </a:lnTo>
                <a:lnTo>
                  <a:pt x="8272" y="4216"/>
                </a:lnTo>
                <a:lnTo>
                  <a:pt x="8280" y="4212"/>
                </a:lnTo>
                <a:lnTo>
                  <a:pt x="8284" y="4208"/>
                </a:lnTo>
                <a:lnTo>
                  <a:pt x="8290" y="4206"/>
                </a:lnTo>
                <a:lnTo>
                  <a:pt x="8298" y="4206"/>
                </a:lnTo>
                <a:lnTo>
                  <a:pt x="8308" y="4206"/>
                </a:lnTo>
                <a:lnTo>
                  <a:pt x="8314" y="4208"/>
                </a:lnTo>
                <a:lnTo>
                  <a:pt x="8320" y="4208"/>
                </a:lnTo>
                <a:lnTo>
                  <a:pt x="8322" y="4206"/>
                </a:lnTo>
                <a:lnTo>
                  <a:pt x="8326" y="4202"/>
                </a:lnTo>
                <a:lnTo>
                  <a:pt x="8330" y="4194"/>
                </a:lnTo>
                <a:lnTo>
                  <a:pt x="8334" y="4186"/>
                </a:lnTo>
                <a:lnTo>
                  <a:pt x="8338" y="4176"/>
                </a:lnTo>
                <a:lnTo>
                  <a:pt x="8342" y="4168"/>
                </a:lnTo>
                <a:lnTo>
                  <a:pt x="8350" y="4160"/>
                </a:lnTo>
                <a:lnTo>
                  <a:pt x="8354" y="4160"/>
                </a:lnTo>
                <a:lnTo>
                  <a:pt x="8360" y="4158"/>
                </a:lnTo>
                <a:lnTo>
                  <a:pt x="8374" y="4158"/>
                </a:lnTo>
                <a:lnTo>
                  <a:pt x="8382" y="4154"/>
                </a:lnTo>
                <a:lnTo>
                  <a:pt x="8386" y="4146"/>
                </a:lnTo>
                <a:lnTo>
                  <a:pt x="8390" y="4138"/>
                </a:lnTo>
                <a:lnTo>
                  <a:pt x="8392" y="4130"/>
                </a:lnTo>
                <a:lnTo>
                  <a:pt x="8396" y="4122"/>
                </a:lnTo>
                <a:lnTo>
                  <a:pt x="8406" y="4116"/>
                </a:lnTo>
                <a:lnTo>
                  <a:pt x="8420" y="4110"/>
                </a:lnTo>
                <a:lnTo>
                  <a:pt x="8430" y="4108"/>
                </a:lnTo>
                <a:lnTo>
                  <a:pt x="8436" y="4104"/>
                </a:lnTo>
                <a:lnTo>
                  <a:pt x="8438" y="4100"/>
                </a:lnTo>
                <a:lnTo>
                  <a:pt x="8438" y="4094"/>
                </a:lnTo>
                <a:lnTo>
                  <a:pt x="8436" y="4086"/>
                </a:lnTo>
                <a:lnTo>
                  <a:pt x="8434" y="4076"/>
                </a:lnTo>
                <a:lnTo>
                  <a:pt x="8434" y="4062"/>
                </a:lnTo>
                <a:lnTo>
                  <a:pt x="8438" y="4046"/>
                </a:lnTo>
                <a:lnTo>
                  <a:pt x="8444" y="4034"/>
                </a:lnTo>
                <a:lnTo>
                  <a:pt x="8448" y="4028"/>
                </a:lnTo>
                <a:lnTo>
                  <a:pt x="8452" y="4028"/>
                </a:lnTo>
                <a:lnTo>
                  <a:pt x="8454" y="4032"/>
                </a:lnTo>
                <a:lnTo>
                  <a:pt x="8458" y="4036"/>
                </a:lnTo>
                <a:lnTo>
                  <a:pt x="8460" y="4036"/>
                </a:lnTo>
                <a:lnTo>
                  <a:pt x="8464" y="4034"/>
                </a:lnTo>
                <a:lnTo>
                  <a:pt x="8470" y="4022"/>
                </a:lnTo>
                <a:lnTo>
                  <a:pt x="8476" y="4010"/>
                </a:lnTo>
                <a:lnTo>
                  <a:pt x="8480" y="4002"/>
                </a:lnTo>
                <a:lnTo>
                  <a:pt x="8490" y="3992"/>
                </a:lnTo>
                <a:lnTo>
                  <a:pt x="8500" y="3982"/>
                </a:lnTo>
                <a:lnTo>
                  <a:pt x="8504" y="3974"/>
                </a:lnTo>
                <a:lnTo>
                  <a:pt x="8510" y="3962"/>
                </a:lnTo>
                <a:lnTo>
                  <a:pt x="8516" y="3946"/>
                </a:lnTo>
                <a:lnTo>
                  <a:pt x="8518" y="3936"/>
                </a:lnTo>
                <a:lnTo>
                  <a:pt x="8518" y="3932"/>
                </a:lnTo>
                <a:lnTo>
                  <a:pt x="8516" y="3930"/>
                </a:lnTo>
                <a:lnTo>
                  <a:pt x="8508" y="3926"/>
                </a:lnTo>
                <a:lnTo>
                  <a:pt x="8502" y="3922"/>
                </a:lnTo>
                <a:lnTo>
                  <a:pt x="8498" y="3916"/>
                </a:lnTo>
                <a:lnTo>
                  <a:pt x="8488" y="3896"/>
                </a:lnTo>
                <a:lnTo>
                  <a:pt x="8482" y="3886"/>
                </a:lnTo>
                <a:lnTo>
                  <a:pt x="8476" y="3880"/>
                </a:lnTo>
                <a:lnTo>
                  <a:pt x="8470" y="3874"/>
                </a:lnTo>
                <a:lnTo>
                  <a:pt x="8468" y="3874"/>
                </a:lnTo>
                <a:lnTo>
                  <a:pt x="8464" y="3874"/>
                </a:lnTo>
                <a:lnTo>
                  <a:pt x="8460" y="3876"/>
                </a:lnTo>
                <a:lnTo>
                  <a:pt x="8458" y="3876"/>
                </a:lnTo>
                <a:lnTo>
                  <a:pt x="8452" y="3872"/>
                </a:lnTo>
                <a:lnTo>
                  <a:pt x="8446" y="3868"/>
                </a:lnTo>
                <a:lnTo>
                  <a:pt x="8440" y="3866"/>
                </a:lnTo>
                <a:lnTo>
                  <a:pt x="8432" y="3864"/>
                </a:lnTo>
                <a:lnTo>
                  <a:pt x="8422" y="3862"/>
                </a:lnTo>
                <a:lnTo>
                  <a:pt x="8412" y="3856"/>
                </a:lnTo>
                <a:lnTo>
                  <a:pt x="8404" y="3850"/>
                </a:lnTo>
                <a:lnTo>
                  <a:pt x="8396" y="3842"/>
                </a:lnTo>
                <a:lnTo>
                  <a:pt x="8390" y="3834"/>
                </a:lnTo>
                <a:lnTo>
                  <a:pt x="8386" y="3824"/>
                </a:lnTo>
                <a:lnTo>
                  <a:pt x="8382" y="3814"/>
                </a:lnTo>
                <a:lnTo>
                  <a:pt x="8378" y="3804"/>
                </a:lnTo>
                <a:lnTo>
                  <a:pt x="8378" y="3780"/>
                </a:lnTo>
                <a:lnTo>
                  <a:pt x="8378" y="3774"/>
                </a:lnTo>
                <a:lnTo>
                  <a:pt x="8376" y="3770"/>
                </a:lnTo>
                <a:lnTo>
                  <a:pt x="8376" y="3766"/>
                </a:lnTo>
                <a:lnTo>
                  <a:pt x="8378" y="3760"/>
                </a:lnTo>
                <a:lnTo>
                  <a:pt x="8382" y="3756"/>
                </a:lnTo>
                <a:lnTo>
                  <a:pt x="8382" y="3752"/>
                </a:lnTo>
                <a:lnTo>
                  <a:pt x="8382" y="3746"/>
                </a:lnTo>
                <a:lnTo>
                  <a:pt x="8384" y="3740"/>
                </a:lnTo>
                <a:lnTo>
                  <a:pt x="8384" y="3734"/>
                </a:lnTo>
                <a:lnTo>
                  <a:pt x="8384" y="3732"/>
                </a:lnTo>
                <a:lnTo>
                  <a:pt x="8380" y="3732"/>
                </a:lnTo>
                <a:lnTo>
                  <a:pt x="8378" y="3732"/>
                </a:lnTo>
                <a:lnTo>
                  <a:pt x="8378" y="3734"/>
                </a:lnTo>
                <a:lnTo>
                  <a:pt x="8378" y="3738"/>
                </a:lnTo>
                <a:lnTo>
                  <a:pt x="8378" y="3742"/>
                </a:lnTo>
                <a:lnTo>
                  <a:pt x="8376" y="3742"/>
                </a:lnTo>
                <a:lnTo>
                  <a:pt x="8372" y="3740"/>
                </a:lnTo>
                <a:lnTo>
                  <a:pt x="8370" y="3740"/>
                </a:lnTo>
                <a:lnTo>
                  <a:pt x="8368" y="3748"/>
                </a:lnTo>
                <a:lnTo>
                  <a:pt x="8364" y="3760"/>
                </a:lnTo>
                <a:lnTo>
                  <a:pt x="8362" y="3762"/>
                </a:lnTo>
                <a:lnTo>
                  <a:pt x="8360" y="3762"/>
                </a:lnTo>
                <a:lnTo>
                  <a:pt x="8358" y="3762"/>
                </a:lnTo>
                <a:lnTo>
                  <a:pt x="8354" y="3770"/>
                </a:lnTo>
                <a:lnTo>
                  <a:pt x="8350" y="3776"/>
                </a:lnTo>
                <a:lnTo>
                  <a:pt x="8344" y="3780"/>
                </a:lnTo>
                <a:lnTo>
                  <a:pt x="8338" y="3784"/>
                </a:lnTo>
                <a:lnTo>
                  <a:pt x="8330" y="3794"/>
                </a:lnTo>
                <a:lnTo>
                  <a:pt x="8322" y="3804"/>
                </a:lnTo>
                <a:lnTo>
                  <a:pt x="8312" y="3814"/>
                </a:lnTo>
                <a:lnTo>
                  <a:pt x="8300" y="3826"/>
                </a:lnTo>
                <a:lnTo>
                  <a:pt x="8300" y="3828"/>
                </a:lnTo>
                <a:lnTo>
                  <a:pt x="8302" y="3830"/>
                </a:lnTo>
                <a:lnTo>
                  <a:pt x="8302" y="3832"/>
                </a:lnTo>
                <a:lnTo>
                  <a:pt x="8298" y="3840"/>
                </a:lnTo>
                <a:lnTo>
                  <a:pt x="8290" y="3848"/>
                </a:lnTo>
                <a:lnTo>
                  <a:pt x="8282" y="3850"/>
                </a:lnTo>
                <a:lnTo>
                  <a:pt x="8272" y="3850"/>
                </a:lnTo>
                <a:lnTo>
                  <a:pt x="8262" y="3850"/>
                </a:lnTo>
                <a:lnTo>
                  <a:pt x="8242" y="3846"/>
                </a:lnTo>
                <a:lnTo>
                  <a:pt x="8232" y="3846"/>
                </a:lnTo>
                <a:lnTo>
                  <a:pt x="8222" y="3848"/>
                </a:lnTo>
                <a:lnTo>
                  <a:pt x="8208" y="3854"/>
                </a:lnTo>
                <a:lnTo>
                  <a:pt x="8200" y="3856"/>
                </a:lnTo>
                <a:lnTo>
                  <a:pt x="8196" y="3854"/>
                </a:lnTo>
                <a:lnTo>
                  <a:pt x="8196" y="3852"/>
                </a:lnTo>
                <a:lnTo>
                  <a:pt x="8194" y="3846"/>
                </a:lnTo>
                <a:lnTo>
                  <a:pt x="8194" y="3840"/>
                </a:lnTo>
                <a:lnTo>
                  <a:pt x="8190" y="3838"/>
                </a:lnTo>
                <a:lnTo>
                  <a:pt x="8186" y="3838"/>
                </a:lnTo>
                <a:lnTo>
                  <a:pt x="8180" y="3838"/>
                </a:lnTo>
                <a:lnTo>
                  <a:pt x="8176" y="3838"/>
                </a:lnTo>
                <a:lnTo>
                  <a:pt x="8176" y="3836"/>
                </a:lnTo>
                <a:lnTo>
                  <a:pt x="8176" y="3832"/>
                </a:lnTo>
                <a:lnTo>
                  <a:pt x="8180" y="3826"/>
                </a:lnTo>
                <a:lnTo>
                  <a:pt x="8182" y="3824"/>
                </a:lnTo>
                <a:lnTo>
                  <a:pt x="8180" y="3824"/>
                </a:lnTo>
                <a:lnTo>
                  <a:pt x="8176" y="3824"/>
                </a:lnTo>
                <a:lnTo>
                  <a:pt x="8174" y="3826"/>
                </a:lnTo>
                <a:lnTo>
                  <a:pt x="8172" y="3824"/>
                </a:lnTo>
                <a:lnTo>
                  <a:pt x="8172" y="3822"/>
                </a:lnTo>
                <a:lnTo>
                  <a:pt x="8176" y="3822"/>
                </a:lnTo>
                <a:lnTo>
                  <a:pt x="8178" y="3820"/>
                </a:lnTo>
                <a:lnTo>
                  <a:pt x="8180" y="3818"/>
                </a:lnTo>
                <a:lnTo>
                  <a:pt x="8184" y="3812"/>
                </a:lnTo>
                <a:lnTo>
                  <a:pt x="8188" y="3796"/>
                </a:lnTo>
                <a:lnTo>
                  <a:pt x="8186" y="3790"/>
                </a:lnTo>
                <a:lnTo>
                  <a:pt x="8184" y="3786"/>
                </a:lnTo>
                <a:lnTo>
                  <a:pt x="8182" y="3780"/>
                </a:lnTo>
                <a:lnTo>
                  <a:pt x="8182" y="3776"/>
                </a:lnTo>
                <a:lnTo>
                  <a:pt x="8182" y="3772"/>
                </a:lnTo>
                <a:lnTo>
                  <a:pt x="8184" y="3764"/>
                </a:lnTo>
                <a:lnTo>
                  <a:pt x="8184" y="3758"/>
                </a:lnTo>
                <a:lnTo>
                  <a:pt x="8180" y="3750"/>
                </a:lnTo>
                <a:lnTo>
                  <a:pt x="8174" y="3746"/>
                </a:lnTo>
                <a:lnTo>
                  <a:pt x="8170" y="3744"/>
                </a:lnTo>
                <a:lnTo>
                  <a:pt x="8168" y="3744"/>
                </a:lnTo>
                <a:lnTo>
                  <a:pt x="8164" y="3748"/>
                </a:lnTo>
                <a:lnTo>
                  <a:pt x="8160" y="3762"/>
                </a:lnTo>
                <a:lnTo>
                  <a:pt x="8156" y="3774"/>
                </a:lnTo>
                <a:lnTo>
                  <a:pt x="8154" y="3784"/>
                </a:lnTo>
                <a:lnTo>
                  <a:pt x="8152" y="3816"/>
                </a:lnTo>
                <a:lnTo>
                  <a:pt x="8148" y="3804"/>
                </a:lnTo>
                <a:lnTo>
                  <a:pt x="8146" y="3794"/>
                </a:lnTo>
                <a:lnTo>
                  <a:pt x="8142" y="3786"/>
                </a:lnTo>
                <a:lnTo>
                  <a:pt x="8138" y="3778"/>
                </a:lnTo>
                <a:lnTo>
                  <a:pt x="8132" y="3774"/>
                </a:lnTo>
                <a:lnTo>
                  <a:pt x="8132" y="3770"/>
                </a:lnTo>
                <a:lnTo>
                  <a:pt x="8132" y="3768"/>
                </a:lnTo>
                <a:lnTo>
                  <a:pt x="8130" y="3760"/>
                </a:lnTo>
                <a:lnTo>
                  <a:pt x="8128" y="3756"/>
                </a:lnTo>
                <a:lnTo>
                  <a:pt x="8126" y="3752"/>
                </a:lnTo>
                <a:lnTo>
                  <a:pt x="8128" y="3744"/>
                </a:lnTo>
                <a:lnTo>
                  <a:pt x="8128" y="3736"/>
                </a:lnTo>
                <a:lnTo>
                  <a:pt x="8126" y="3732"/>
                </a:lnTo>
                <a:lnTo>
                  <a:pt x="8124" y="3726"/>
                </a:lnTo>
                <a:lnTo>
                  <a:pt x="8122" y="3720"/>
                </a:lnTo>
                <a:lnTo>
                  <a:pt x="8122" y="3718"/>
                </a:lnTo>
                <a:lnTo>
                  <a:pt x="8126" y="3718"/>
                </a:lnTo>
                <a:lnTo>
                  <a:pt x="8128" y="3722"/>
                </a:lnTo>
                <a:lnTo>
                  <a:pt x="8130" y="3722"/>
                </a:lnTo>
                <a:lnTo>
                  <a:pt x="8132" y="3722"/>
                </a:lnTo>
                <a:lnTo>
                  <a:pt x="8132" y="3724"/>
                </a:lnTo>
                <a:lnTo>
                  <a:pt x="8130" y="3726"/>
                </a:lnTo>
                <a:lnTo>
                  <a:pt x="8128" y="3728"/>
                </a:lnTo>
                <a:lnTo>
                  <a:pt x="8132" y="3728"/>
                </a:lnTo>
                <a:lnTo>
                  <a:pt x="8134" y="3730"/>
                </a:lnTo>
                <a:lnTo>
                  <a:pt x="8132" y="3732"/>
                </a:lnTo>
                <a:lnTo>
                  <a:pt x="8134" y="3734"/>
                </a:lnTo>
                <a:lnTo>
                  <a:pt x="8138" y="3736"/>
                </a:lnTo>
                <a:lnTo>
                  <a:pt x="8140" y="3738"/>
                </a:lnTo>
                <a:lnTo>
                  <a:pt x="8142" y="3740"/>
                </a:lnTo>
                <a:lnTo>
                  <a:pt x="8144" y="3740"/>
                </a:lnTo>
                <a:lnTo>
                  <a:pt x="8144" y="3738"/>
                </a:lnTo>
                <a:lnTo>
                  <a:pt x="8146" y="3738"/>
                </a:lnTo>
                <a:lnTo>
                  <a:pt x="8146" y="3736"/>
                </a:lnTo>
                <a:lnTo>
                  <a:pt x="8146" y="3734"/>
                </a:lnTo>
                <a:lnTo>
                  <a:pt x="8150" y="3730"/>
                </a:lnTo>
                <a:lnTo>
                  <a:pt x="8150" y="3722"/>
                </a:lnTo>
                <a:lnTo>
                  <a:pt x="8150" y="3720"/>
                </a:lnTo>
                <a:lnTo>
                  <a:pt x="8152" y="3718"/>
                </a:lnTo>
                <a:lnTo>
                  <a:pt x="8158" y="3720"/>
                </a:lnTo>
                <a:lnTo>
                  <a:pt x="8160" y="3722"/>
                </a:lnTo>
                <a:lnTo>
                  <a:pt x="8160" y="3720"/>
                </a:lnTo>
                <a:lnTo>
                  <a:pt x="8162" y="3718"/>
                </a:lnTo>
                <a:lnTo>
                  <a:pt x="8164" y="3718"/>
                </a:lnTo>
                <a:lnTo>
                  <a:pt x="8164" y="3714"/>
                </a:lnTo>
                <a:lnTo>
                  <a:pt x="8166" y="3712"/>
                </a:lnTo>
                <a:lnTo>
                  <a:pt x="8168" y="3708"/>
                </a:lnTo>
                <a:lnTo>
                  <a:pt x="8166" y="3706"/>
                </a:lnTo>
                <a:lnTo>
                  <a:pt x="8166" y="3704"/>
                </a:lnTo>
                <a:lnTo>
                  <a:pt x="8166" y="3702"/>
                </a:lnTo>
                <a:lnTo>
                  <a:pt x="8164" y="3700"/>
                </a:lnTo>
                <a:lnTo>
                  <a:pt x="8162" y="3700"/>
                </a:lnTo>
                <a:lnTo>
                  <a:pt x="8162" y="3702"/>
                </a:lnTo>
                <a:lnTo>
                  <a:pt x="8162" y="3704"/>
                </a:lnTo>
                <a:lnTo>
                  <a:pt x="8160" y="3704"/>
                </a:lnTo>
                <a:lnTo>
                  <a:pt x="8156" y="3704"/>
                </a:lnTo>
                <a:lnTo>
                  <a:pt x="8154" y="3706"/>
                </a:lnTo>
                <a:lnTo>
                  <a:pt x="8152" y="3700"/>
                </a:lnTo>
                <a:lnTo>
                  <a:pt x="8152" y="3696"/>
                </a:lnTo>
                <a:lnTo>
                  <a:pt x="8152" y="3690"/>
                </a:lnTo>
                <a:lnTo>
                  <a:pt x="8152" y="3688"/>
                </a:lnTo>
                <a:lnTo>
                  <a:pt x="8150" y="3688"/>
                </a:lnTo>
                <a:lnTo>
                  <a:pt x="8148" y="3688"/>
                </a:lnTo>
                <a:lnTo>
                  <a:pt x="8148" y="3692"/>
                </a:lnTo>
                <a:lnTo>
                  <a:pt x="8148" y="3696"/>
                </a:lnTo>
                <a:lnTo>
                  <a:pt x="8146" y="3698"/>
                </a:lnTo>
                <a:lnTo>
                  <a:pt x="8144" y="3698"/>
                </a:lnTo>
                <a:lnTo>
                  <a:pt x="8140" y="3696"/>
                </a:lnTo>
                <a:lnTo>
                  <a:pt x="8136" y="3698"/>
                </a:lnTo>
                <a:lnTo>
                  <a:pt x="8134" y="3700"/>
                </a:lnTo>
                <a:lnTo>
                  <a:pt x="8130" y="3702"/>
                </a:lnTo>
                <a:lnTo>
                  <a:pt x="8128" y="3704"/>
                </a:lnTo>
                <a:lnTo>
                  <a:pt x="8126" y="3712"/>
                </a:lnTo>
                <a:lnTo>
                  <a:pt x="8118" y="3704"/>
                </a:lnTo>
                <a:lnTo>
                  <a:pt x="8106" y="3696"/>
                </a:lnTo>
                <a:lnTo>
                  <a:pt x="8098" y="3686"/>
                </a:lnTo>
                <a:lnTo>
                  <a:pt x="8094" y="3680"/>
                </a:lnTo>
                <a:lnTo>
                  <a:pt x="8094" y="3676"/>
                </a:lnTo>
                <a:lnTo>
                  <a:pt x="8094" y="3672"/>
                </a:lnTo>
                <a:lnTo>
                  <a:pt x="8092" y="3670"/>
                </a:lnTo>
                <a:lnTo>
                  <a:pt x="8086" y="3668"/>
                </a:lnTo>
                <a:lnTo>
                  <a:pt x="8080" y="3666"/>
                </a:lnTo>
                <a:lnTo>
                  <a:pt x="8078" y="3664"/>
                </a:lnTo>
                <a:lnTo>
                  <a:pt x="8076" y="3662"/>
                </a:lnTo>
                <a:lnTo>
                  <a:pt x="8074" y="3654"/>
                </a:lnTo>
                <a:lnTo>
                  <a:pt x="8072" y="3648"/>
                </a:lnTo>
                <a:lnTo>
                  <a:pt x="8066" y="3638"/>
                </a:lnTo>
                <a:lnTo>
                  <a:pt x="8060" y="3620"/>
                </a:lnTo>
                <a:lnTo>
                  <a:pt x="8056" y="3608"/>
                </a:lnTo>
                <a:lnTo>
                  <a:pt x="8052" y="3602"/>
                </a:lnTo>
                <a:lnTo>
                  <a:pt x="8048" y="3596"/>
                </a:lnTo>
                <a:lnTo>
                  <a:pt x="8046" y="3588"/>
                </a:lnTo>
                <a:lnTo>
                  <a:pt x="8046" y="3584"/>
                </a:lnTo>
                <a:lnTo>
                  <a:pt x="8042" y="3580"/>
                </a:lnTo>
                <a:lnTo>
                  <a:pt x="8036" y="3578"/>
                </a:lnTo>
                <a:lnTo>
                  <a:pt x="8030" y="3578"/>
                </a:lnTo>
                <a:lnTo>
                  <a:pt x="8030" y="3576"/>
                </a:lnTo>
                <a:lnTo>
                  <a:pt x="8032" y="3572"/>
                </a:lnTo>
                <a:lnTo>
                  <a:pt x="8034" y="3568"/>
                </a:lnTo>
                <a:lnTo>
                  <a:pt x="8038" y="3566"/>
                </a:lnTo>
                <a:lnTo>
                  <a:pt x="8046" y="3566"/>
                </a:lnTo>
                <a:lnTo>
                  <a:pt x="8046" y="3562"/>
                </a:lnTo>
                <a:lnTo>
                  <a:pt x="8038" y="3546"/>
                </a:lnTo>
                <a:lnTo>
                  <a:pt x="8038" y="3542"/>
                </a:lnTo>
                <a:lnTo>
                  <a:pt x="8040" y="3540"/>
                </a:lnTo>
                <a:lnTo>
                  <a:pt x="8048" y="3544"/>
                </a:lnTo>
                <a:lnTo>
                  <a:pt x="8056" y="3548"/>
                </a:lnTo>
                <a:lnTo>
                  <a:pt x="8060" y="3548"/>
                </a:lnTo>
                <a:lnTo>
                  <a:pt x="8062" y="3548"/>
                </a:lnTo>
                <a:lnTo>
                  <a:pt x="8070" y="3544"/>
                </a:lnTo>
                <a:lnTo>
                  <a:pt x="8074" y="3544"/>
                </a:lnTo>
                <a:lnTo>
                  <a:pt x="8076" y="3540"/>
                </a:lnTo>
                <a:lnTo>
                  <a:pt x="8078" y="3532"/>
                </a:lnTo>
                <a:lnTo>
                  <a:pt x="8080" y="3530"/>
                </a:lnTo>
                <a:lnTo>
                  <a:pt x="8082" y="3530"/>
                </a:lnTo>
                <a:lnTo>
                  <a:pt x="8090" y="3534"/>
                </a:lnTo>
                <a:lnTo>
                  <a:pt x="8096" y="3538"/>
                </a:lnTo>
                <a:lnTo>
                  <a:pt x="8102" y="3540"/>
                </a:lnTo>
                <a:lnTo>
                  <a:pt x="8108" y="3542"/>
                </a:lnTo>
                <a:lnTo>
                  <a:pt x="8114" y="3538"/>
                </a:lnTo>
                <a:lnTo>
                  <a:pt x="8120" y="3536"/>
                </a:lnTo>
                <a:lnTo>
                  <a:pt x="8122" y="3536"/>
                </a:lnTo>
                <a:lnTo>
                  <a:pt x="8126" y="3538"/>
                </a:lnTo>
                <a:lnTo>
                  <a:pt x="8126" y="3540"/>
                </a:lnTo>
                <a:lnTo>
                  <a:pt x="8130" y="3550"/>
                </a:lnTo>
                <a:lnTo>
                  <a:pt x="8132" y="3556"/>
                </a:lnTo>
                <a:lnTo>
                  <a:pt x="8138" y="3562"/>
                </a:lnTo>
                <a:lnTo>
                  <a:pt x="8142" y="3566"/>
                </a:lnTo>
                <a:lnTo>
                  <a:pt x="8146" y="3572"/>
                </a:lnTo>
                <a:lnTo>
                  <a:pt x="8150" y="3582"/>
                </a:lnTo>
                <a:lnTo>
                  <a:pt x="8154" y="3594"/>
                </a:lnTo>
                <a:lnTo>
                  <a:pt x="8156" y="3600"/>
                </a:lnTo>
                <a:lnTo>
                  <a:pt x="8160" y="3606"/>
                </a:lnTo>
                <a:lnTo>
                  <a:pt x="8164" y="3612"/>
                </a:lnTo>
                <a:lnTo>
                  <a:pt x="8166" y="3616"/>
                </a:lnTo>
                <a:lnTo>
                  <a:pt x="8166" y="3624"/>
                </a:lnTo>
                <a:lnTo>
                  <a:pt x="8168" y="3632"/>
                </a:lnTo>
                <a:lnTo>
                  <a:pt x="8170" y="3636"/>
                </a:lnTo>
                <a:lnTo>
                  <a:pt x="8176" y="3644"/>
                </a:lnTo>
                <a:lnTo>
                  <a:pt x="8182" y="3650"/>
                </a:lnTo>
                <a:lnTo>
                  <a:pt x="8190" y="3656"/>
                </a:lnTo>
                <a:lnTo>
                  <a:pt x="8208" y="3664"/>
                </a:lnTo>
                <a:lnTo>
                  <a:pt x="8222" y="3670"/>
                </a:lnTo>
                <a:lnTo>
                  <a:pt x="8226" y="3672"/>
                </a:lnTo>
                <a:lnTo>
                  <a:pt x="8226" y="3678"/>
                </a:lnTo>
                <a:lnTo>
                  <a:pt x="8226" y="3680"/>
                </a:lnTo>
                <a:lnTo>
                  <a:pt x="8230" y="3684"/>
                </a:lnTo>
                <a:lnTo>
                  <a:pt x="8238" y="3690"/>
                </a:lnTo>
                <a:lnTo>
                  <a:pt x="8248" y="3696"/>
                </a:lnTo>
                <a:lnTo>
                  <a:pt x="8254" y="3700"/>
                </a:lnTo>
                <a:lnTo>
                  <a:pt x="8262" y="3708"/>
                </a:lnTo>
                <a:lnTo>
                  <a:pt x="8270" y="3712"/>
                </a:lnTo>
                <a:lnTo>
                  <a:pt x="8276" y="3714"/>
                </a:lnTo>
                <a:lnTo>
                  <a:pt x="8282" y="3714"/>
                </a:lnTo>
                <a:lnTo>
                  <a:pt x="8292" y="3714"/>
                </a:lnTo>
                <a:lnTo>
                  <a:pt x="8298" y="3716"/>
                </a:lnTo>
                <a:lnTo>
                  <a:pt x="8302" y="3720"/>
                </a:lnTo>
                <a:lnTo>
                  <a:pt x="8308" y="3724"/>
                </a:lnTo>
                <a:lnTo>
                  <a:pt x="8312" y="3726"/>
                </a:lnTo>
                <a:lnTo>
                  <a:pt x="8316" y="3724"/>
                </a:lnTo>
                <a:lnTo>
                  <a:pt x="8322" y="3722"/>
                </a:lnTo>
                <a:lnTo>
                  <a:pt x="8330" y="3714"/>
                </a:lnTo>
                <a:lnTo>
                  <a:pt x="8334" y="3712"/>
                </a:lnTo>
                <a:lnTo>
                  <a:pt x="8340" y="3712"/>
                </a:lnTo>
                <a:lnTo>
                  <a:pt x="8346" y="3710"/>
                </a:lnTo>
                <a:lnTo>
                  <a:pt x="8348" y="3706"/>
                </a:lnTo>
                <a:lnTo>
                  <a:pt x="8350" y="3702"/>
                </a:lnTo>
                <a:lnTo>
                  <a:pt x="8352" y="3702"/>
                </a:lnTo>
                <a:lnTo>
                  <a:pt x="8356" y="3700"/>
                </a:lnTo>
                <a:lnTo>
                  <a:pt x="8360" y="3700"/>
                </a:lnTo>
                <a:lnTo>
                  <a:pt x="8364" y="3698"/>
                </a:lnTo>
                <a:lnTo>
                  <a:pt x="8368" y="3692"/>
                </a:lnTo>
                <a:lnTo>
                  <a:pt x="8372" y="3690"/>
                </a:lnTo>
                <a:lnTo>
                  <a:pt x="8376" y="3690"/>
                </a:lnTo>
                <a:lnTo>
                  <a:pt x="8382" y="3690"/>
                </a:lnTo>
                <a:lnTo>
                  <a:pt x="8388" y="3690"/>
                </a:lnTo>
                <a:lnTo>
                  <a:pt x="8396" y="3694"/>
                </a:lnTo>
                <a:lnTo>
                  <a:pt x="8402" y="3702"/>
                </a:lnTo>
                <a:lnTo>
                  <a:pt x="8406" y="3712"/>
                </a:lnTo>
                <a:lnTo>
                  <a:pt x="8408" y="3722"/>
                </a:lnTo>
                <a:lnTo>
                  <a:pt x="8412" y="3742"/>
                </a:lnTo>
                <a:lnTo>
                  <a:pt x="8414" y="3758"/>
                </a:lnTo>
                <a:lnTo>
                  <a:pt x="8418" y="3762"/>
                </a:lnTo>
                <a:lnTo>
                  <a:pt x="8420" y="3764"/>
                </a:lnTo>
                <a:lnTo>
                  <a:pt x="8430" y="3766"/>
                </a:lnTo>
                <a:lnTo>
                  <a:pt x="8438" y="3768"/>
                </a:lnTo>
                <a:lnTo>
                  <a:pt x="8444" y="3770"/>
                </a:lnTo>
                <a:lnTo>
                  <a:pt x="8446" y="3772"/>
                </a:lnTo>
                <a:lnTo>
                  <a:pt x="8450" y="3774"/>
                </a:lnTo>
                <a:lnTo>
                  <a:pt x="8454" y="3774"/>
                </a:lnTo>
                <a:lnTo>
                  <a:pt x="8458" y="3772"/>
                </a:lnTo>
                <a:lnTo>
                  <a:pt x="8468" y="3772"/>
                </a:lnTo>
                <a:lnTo>
                  <a:pt x="8474" y="3774"/>
                </a:lnTo>
                <a:lnTo>
                  <a:pt x="8478" y="3776"/>
                </a:lnTo>
                <a:lnTo>
                  <a:pt x="8484" y="3780"/>
                </a:lnTo>
                <a:lnTo>
                  <a:pt x="8490" y="3782"/>
                </a:lnTo>
                <a:lnTo>
                  <a:pt x="8492" y="3782"/>
                </a:lnTo>
                <a:lnTo>
                  <a:pt x="8496" y="3782"/>
                </a:lnTo>
                <a:lnTo>
                  <a:pt x="8502" y="3780"/>
                </a:lnTo>
                <a:lnTo>
                  <a:pt x="8508" y="3780"/>
                </a:lnTo>
                <a:lnTo>
                  <a:pt x="8524" y="3784"/>
                </a:lnTo>
                <a:lnTo>
                  <a:pt x="8538" y="3788"/>
                </a:lnTo>
                <a:lnTo>
                  <a:pt x="8542" y="3788"/>
                </a:lnTo>
                <a:lnTo>
                  <a:pt x="8542" y="3786"/>
                </a:lnTo>
                <a:lnTo>
                  <a:pt x="8542" y="3782"/>
                </a:lnTo>
                <a:lnTo>
                  <a:pt x="8544" y="3780"/>
                </a:lnTo>
                <a:lnTo>
                  <a:pt x="8546" y="3780"/>
                </a:lnTo>
                <a:lnTo>
                  <a:pt x="8550" y="3786"/>
                </a:lnTo>
                <a:lnTo>
                  <a:pt x="8554" y="3790"/>
                </a:lnTo>
                <a:lnTo>
                  <a:pt x="8560" y="3792"/>
                </a:lnTo>
                <a:lnTo>
                  <a:pt x="8568" y="3792"/>
                </a:lnTo>
                <a:lnTo>
                  <a:pt x="8578" y="3796"/>
                </a:lnTo>
                <a:lnTo>
                  <a:pt x="8582" y="3798"/>
                </a:lnTo>
                <a:lnTo>
                  <a:pt x="8584" y="3798"/>
                </a:lnTo>
                <a:lnTo>
                  <a:pt x="8586" y="3796"/>
                </a:lnTo>
                <a:lnTo>
                  <a:pt x="8586" y="3792"/>
                </a:lnTo>
                <a:lnTo>
                  <a:pt x="8588" y="3790"/>
                </a:lnTo>
                <a:lnTo>
                  <a:pt x="8590" y="3790"/>
                </a:lnTo>
                <a:lnTo>
                  <a:pt x="8594" y="3798"/>
                </a:lnTo>
                <a:lnTo>
                  <a:pt x="8598" y="3800"/>
                </a:lnTo>
                <a:lnTo>
                  <a:pt x="8602" y="3800"/>
                </a:lnTo>
                <a:lnTo>
                  <a:pt x="8604" y="3798"/>
                </a:lnTo>
                <a:lnTo>
                  <a:pt x="8612" y="3794"/>
                </a:lnTo>
                <a:lnTo>
                  <a:pt x="8616" y="3792"/>
                </a:lnTo>
                <a:lnTo>
                  <a:pt x="8618" y="3792"/>
                </a:lnTo>
                <a:lnTo>
                  <a:pt x="8620" y="3794"/>
                </a:lnTo>
                <a:lnTo>
                  <a:pt x="8622" y="3794"/>
                </a:lnTo>
                <a:lnTo>
                  <a:pt x="8626" y="3790"/>
                </a:lnTo>
                <a:lnTo>
                  <a:pt x="8628" y="3788"/>
                </a:lnTo>
                <a:lnTo>
                  <a:pt x="8634" y="3788"/>
                </a:lnTo>
                <a:lnTo>
                  <a:pt x="8640" y="3788"/>
                </a:lnTo>
                <a:lnTo>
                  <a:pt x="8650" y="3790"/>
                </a:lnTo>
                <a:lnTo>
                  <a:pt x="8658" y="3792"/>
                </a:lnTo>
                <a:lnTo>
                  <a:pt x="8664" y="3794"/>
                </a:lnTo>
                <a:lnTo>
                  <a:pt x="8666" y="3792"/>
                </a:lnTo>
                <a:lnTo>
                  <a:pt x="8666" y="3790"/>
                </a:lnTo>
                <a:lnTo>
                  <a:pt x="8668" y="3788"/>
                </a:lnTo>
                <a:lnTo>
                  <a:pt x="8670" y="3786"/>
                </a:lnTo>
                <a:lnTo>
                  <a:pt x="8674" y="3786"/>
                </a:lnTo>
                <a:lnTo>
                  <a:pt x="8682" y="3786"/>
                </a:lnTo>
                <a:lnTo>
                  <a:pt x="8698" y="3790"/>
                </a:lnTo>
                <a:lnTo>
                  <a:pt x="8708" y="3792"/>
                </a:lnTo>
                <a:lnTo>
                  <a:pt x="8712" y="3794"/>
                </a:lnTo>
                <a:lnTo>
                  <a:pt x="8716" y="3790"/>
                </a:lnTo>
                <a:lnTo>
                  <a:pt x="8720" y="3788"/>
                </a:lnTo>
                <a:lnTo>
                  <a:pt x="8728" y="3786"/>
                </a:lnTo>
                <a:lnTo>
                  <a:pt x="8754" y="3782"/>
                </a:lnTo>
                <a:lnTo>
                  <a:pt x="8780" y="3782"/>
                </a:lnTo>
                <a:lnTo>
                  <a:pt x="8788" y="3784"/>
                </a:lnTo>
                <a:lnTo>
                  <a:pt x="8792" y="3786"/>
                </a:lnTo>
                <a:lnTo>
                  <a:pt x="8792" y="3788"/>
                </a:lnTo>
                <a:lnTo>
                  <a:pt x="8794" y="3798"/>
                </a:lnTo>
                <a:lnTo>
                  <a:pt x="8792" y="3804"/>
                </a:lnTo>
                <a:lnTo>
                  <a:pt x="8794" y="3808"/>
                </a:lnTo>
                <a:lnTo>
                  <a:pt x="8796" y="3810"/>
                </a:lnTo>
                <a:lnTo>
                  <a:pt x="8804" y="3812"/>
                </a:lnTo>
                <a:lnTo>
                  <a:pt x="8810" y="3812"/>
                </a:lnTo>
                <a:lnTo>
                  <a:pt x="8812" y="3814"/>
                </a:lnTo>
                <a:lnTo>
                  <a:pt x="8814" y="3816"/>
                </a:lnTo>
                <a:lnTo>
                  <a:pt x="8814" y="3820"/>
                </a:lnTo>
                <a:lnTo>
                  <a:pt x="8814" y="3826"/>
                </a:lnTo>
                <a:lnTo>
                  <a:pt x="8814" y="3830"/>
                </a:lnTo>
                <a:lnTo>
                  <a:pt x="8816" y="3832"/>
                </a:lnTo>
                <a:lnTo>
                  <a:pt x="8820" y="3838"/>
                </a:lnTo>
                <a:lnTo>
                  <a:pt x="8820" y="3842"/>
                </a:lnTo>
                <a:lnTo>
                  <a:pt x="8820" y="3846"/>
                </a:lnTo>
                <a:lnTo>
                  <a:pt x="8822" y="3850"/>
                </a:lnTo>
                <a:lnTo>
                  <a:pt x="8826" y="3854"/>
                </a:lnTo>
                <a:lnTo>
                  <a:pt x="8824" y="3856"/>
                </a:lnTo>
                <a:lnTo>
                  <a:pt x="8824" y="3858"/>
                </a:lnTo>
                <a:lnTo>
                  <a:pt x="8828" y="3862"/>
                </a:lnTo>
                <a:lnTo>
                  <a:pt x="8832" y="3864"/>
                </a:lnTo>
                <a:lnTo>
                  <a:pt x="8834" y="3864"/>
                </a:lnTo>
                <a:lnTo>
                  <a:pt x="8838" y="3862"/>
                </a:lnTo>
                <a:lnTo>
                  <a:pt x="8840" y="3862"/>
                </a:lnTo>
                <a:lnTo>
                  <a:pt x="8844" y="3862"/>
                </a:lnTo>
                <a:lnTo>
                  <a:pt x="8846" y="3864"/>
                </a:lnTo>
                <a:lnTo>
                  <a:pt x="8852" y="3870"/>
                </a:lnTo>
                <a:lnTo>
                  <a:pt x="8856" y="3874"/>
                </a:lnTo>
                <a:lnTo>
                  <a:pt x="8860" y="3876"/>
                </a:lnTo>
                <a:lnTo>
                  <a:pt x="8864" y="3880"/>
                </a:lnTo>
                <a:lnTo>
                  <a:pt x="8870" y="3888"/>
                </a:lnTo>
                <a:lnTo>
                  <a:pt x="8874" y="3896"/>
                </a:lnTo>
                <a:lnTo>
                  <a:pt x="8880" y="3902"/>
                </a:lnTo>
                <a:lnTo>
                  <a:pt x="8888" y="3908"/>
                </a:lnTo>
                <a:lnTo>
                  <a:pt x="8896" y="3912"/>
                </a:lnTo>
                <a:lnTo>
                  <a:pt x="8904" y="3914"/>
                </a:lnTo>
                <a:lnTo>
                  <a:pt x="8912" y="3916"/>
                </a:lnTo>
                <a:lnTo>
                  <a:pt x="8920" y="3914"/>
                </a:lnTo>
                <a:lnTo>
                  <a:pt x="8926" y="3910"/>
                </a:lnTo>
                <a:lnTo>
                  <a:pt x="8932" y="3908"/>
                </a:lnTo>
                <a:lnTo>
                  <a:pt x="8936" y="3908"/>
                </a:lnTo>
                <a:lnTo>
                  <a:pt x="8940" y="3910"/>
                </a:lnTo>
                <a:lnTo>
                  <a:pt x="8940" y="3914"/>
                </a:lnTo>
                <a:lnTo>
                  <a:pt x="8940" y="3920"/>
                </a:lnTo>
                <a:lnTo>
                  <a:pt x="8934" y="3926"/>
                </a:lnTo>
                <a:lnTo>
                  <a:pt x="8928" y="3930"/>
                </a:lnTo>
                <a:lnTo>
                  <a:pt x="8916" y="3934"/>
                </a:lnTo>
                <a:lnTo>
                  <a:pt x="8904" y="3934"/>
                </a:lnTo>
                <a:lnTo>
                  <a:pt x="8894" y="3934"/>
                </a:lnTo>
                <a:lnTo>
                  <a:pt x="8880" y="3932"/>
                </a:lnTo>
                <a:lnTo>
                  <a:pt x="8880" y="3934"/>
                </a:lnTo>
                <a:lnTo>
                  <a:pt x="8884" y="3940"/>
                </a:lnTo>
                <a:lnTo>
                  <a:pt x="8908" y="3970"/>
                </a:lnTo>
                <a:lnTo>
                  <a:pt x="8938" y="4004"/>
                </a:lnTo>
                <a:lnTo>
                  <a:pt x="8948" y="4014"/>
                </a:lnTo>
                <a:lnTo>
                  <a:pt x="8958" y="4020"/>
                </a:lnTo>
                <a:lnTo>
                  <a:pt x="8968" y="4020"/>
                </a:lnTo>
                <a:lnTo>
                  <a:pt x="8978" y="4018"/>
                </a:lnTo>
                <a:lnTo>
                  <a:pt x="8990" y="4010"/>
                </a:lnTo>
                <a:lnTo>
                  <a:pt x="9006" y="3998"/>
                </a:lnTo>
                <a:lnTo>
                  <a:pt x="9012" y="3990"/>
                </a:lnTo>
                <a:lnTo>
                  <a:pt x="9016" y="3980"/>
                </a:lnTo>
                <a:lnTo>
                  <a:pt x="9016" y="3972"/>
                </a:lnTo>
                <a:lnTo>
                  <a:pt x="9016" y="3964"/>
                </a:lnTo>
                <a:lnTo>
                  <a:pt x="9016" y="3956"/>
                </a:lnTo>
                <a:lnTo>
                  <a:pt x="9018" y="3950"/>
                </a:lnTo>
                <a:lnTo>
                  <a:pt x="9020" y="3944"/>
                </a:lnTo>
                <a:lnTo>
                  <a:pt x="9026" y="3940"/>
                </a:lnTo>
                <a:lnTo>
                  <a:pt x="9034" y="3940"/>
                </a:lnTo>
                <a:lnTo>
                  <a:pt x="9036" y="3940"/>
                </a:lnTo>
                <a:lnTo>
                  <a:pt x="9036" y="3942"/>
                </a:lnTo>
                <a:lnTo>
                  <a:pt x="9034" y="3944"/>
                </a:lnTo>
                <a:lnTo>
                  <a:pt x="9030" y="3954"/>
                </a:lnTo>
                <a:lnTo>
                  <a:pt x="9030" y="3958"/>
                </a:lnTo>
                <a:lnTo>
                  <a:pt x="9032" y="3964"/>
                </a:lnTo>
                <a:lnTo>
                  <a:pt x="9034" y="3968"/>
                </a:lnTo>
                <a:lnTo>
                  <a:pt x="9034" y="3972"/>
                </a:lnTo>
                <a:lnTo>
                  <a:pt x="9032" y="3978"/>
                </a:lnTo>
                <a:lnTo>
                  <a:pt x="9032" y="3982"/>
                </a:lnTo>
                <a:lnTo>
                  <a:pt x="9032" y="3988"/>
                </a:lnTo>
                <a:lnTo>
                  <a:pt x="9034" y="3994"/>
                </a:lnTo>
                <a:lnTo>
                  <a:pt x="9038" y="4004"/>
                </a:lnTo>
                <a:lnTo>
                  <a:pt x="9042" y="4014"/>
                </a:lnTo>
                <a:lnTo>
                  <a:pt x="9042" y="4022"/>
                </a:lnTo>
                <a:lnTo>
                  <a:pt x="9040" y="4038"/>
                </a:lnTo>
                <a:lnTo>
                  <a:pt x="9038" y="4048"/>
                </a:lnTo>
                <a:lnTo>
                  <a:pt x="9036" y="4062"/>
                </a:lnTo>
                <a:lnTo>
                  <a:pt x="9036" y="4084"/>
                </a:lnTo>
                <a:lnTo>
                  <a:pt x="9040" y="4112"/>
                </a:lnTo>
                <a:lnTo>
                  <a:pt x="9058" y="4210"/>
                </a:lnTo>
                <a:lnTo>
                  <a:pt x="9064" y="4240"/>
                </a:lnTo>
                <a:lnTo>
                  <a:pt x="9072" y="4260"/>
                </a:lnTo>
                <a:lnTo>
                  <a:pt x="9082" y="4284"/>
                </a:lnTo>
                <a:lnTo>
                  <a:pt x="9098" y="4320"/>
                </a:lnTo>
                <a:lnTo>
                  <a:pt x="9112" y="4364"/>
                </a:lnTo>
                <a:lnTo>
                  <a:pt x="9118" y="4384"/>
                </a:lnTo>
                <a:lnTo>
                  <a:pt x="9122" y="4404"/>
                </a:lnTo>
                <a:lnTo>
                  <a:pt x="9124" y="4418"/>
                </a:lnTo>
                <a:lnTo>
                  <a:pt x="9130" y="4432"/>
                </a:lnTo>
                <a:lnTo>
                  <a:pt x="9142" y="4454"/>
                </a:lnTo>
                <a:lnTo>
                  <a:pt x="9150" y="4468"/>
                </a:lnTo>
                <a:lnTo>
                  <a:pt x="9158" y="4484"/>
                </a:lnTo>
                <a:lnTo>
                  <a:pt x="9164" y="4504"/>
                </a:lnTo>
                <a:lnTo>
                  <a:pt x="9170" y="4530"/>
                </a:lnTo>
                <a:lnTo>
                  <a:pt x="9178" y="4558"/>
                </a:lnTo>
                <a:lnTo>
                  <a:pt x="9186" y="4582"/>
                </a:lnTo>
                <a:lnTo>
                  <a:pt x="9194" y="4604"/>
                </a:lnTo>
                <a:lnTo>
                  <a:pt x="9202" y="4622"/>
                </a:lnTo>
                <a:lnTo>
                  <a:pt x="9212" y="4636"/>
                </a:lnTo>
                <a:lnTo>
                  <a:pt x="9218" y="4640"/>
                </a:lnTo>
                <a:lnTo>
                  <a:pt x="9222" y="4644"/>
                </a:lnTo>
                <a:lnTo>
                  <a:pt x="9228" y="4646"/>
                </a:lnTo>
                <a:lnTo>
                  <a:pt x="9232" y="4646"/>
                </a:lnTo>
                <a:lnTo>
                  <a:pt x="9238" y="4644"/>
                </a:lnTo>
                <a:lnTo>
                  <a:pt x="9242" y="4640"/>
                </a:lnTo>
                <a:lnTo>
                  <a:pt x="9250" y="4630"/>
                </a:lnTo>
                <a:lnTo>
                  <a:pt x="9254" y="4624"/>
                </a:lnTo>
                <a:lnTo>
                  <a:pt x="9256" y="4616"/>
                </a:lnTo>
                <a:lnTo>
                  <a:pt x="9256" y="4610"/>
                </a:lnTo>
                <a:lnTo>
                  <a:pt x="9258" y="4604"/>
                </a:lnTo>
                <a:lnTo>
                  <a:pt x="9260" y="4600"/>
                </a:lnTo>
                <a:lnTo>
                  <a:pt x="9264" y="4596"/>
                </a:lnTo>
                <a:lnTo>
                  <a:pt x="9272" y="4592"/>
                </a:lnTo>
                <a:lnTo>
                  <a:pt x="9290" y="4590"/>
                </a:lnTo>
                <a:lnTo>
                  <a:pt x="9300" y="4590"/>
                </a:lnTo>
                <a:lnTo>
                  <a:pt x="9306" y="4590"/>
                </a:lnTo>
                <a:lnTo>
                  <a:pt x="9308" y="4590"/>
                </a:lnTo>
                <a:lnTo>
                  <a:pt x="9308" y="4588"/>
                </a:lnTo>
                <a:lnTo>
                  <a:pt x="9308" y="4586"/>
                </a:lnTo>
                <a:lnTo>
                  <a:pt x="9304" y="4584"/>
                </a:lnTo>
                <a:lnTo>
                  <a:pt x="9296" y="4582"/>
                </a:lnTo>
                <a:lnTo>
                  <a:pt x="9292" y="4578"/>
                </a:lnTo>
                <a:lnTo>
                  <a:pt x="9290" y="4574"/>
                </a:lnTo>
                <a:lnTo>
                  <a:pt x="9290" y="4570"/>
                </a:lnTo>
                <a:lnTo>
                  <a:pt x="9294" y="4562"/>
                </a:lnTo>
                <a:lnTo>
                  <a:pt x="9300" y="4554"/>
                </a:lnTo>
                <a:lnTo>
                  <a:pt x="9302" y="4548"/>
                </a:lnTo>
                <a:lnTo>
                  <a:pt x="9302" y="4540"/>
                </a:lnTo>
                <a:lnTo>
                  <a:pt x="9304" y="4538"/>
                </a:lnTo>
                <a:lnTo>
                  <a:pt x="9316" y="4538"/>
                </a:lnTo>
                <a:lnTo>
                  <a:pt x="9324" y="4536"/>
                </a:lnTo>
                <a:lnTo>
                  <a:pt x="9326" y="4534"/>
                </a:lnTo>
                <a:lnTo>
                  <a:pt x="9326" y="4530"/>
                </a:lnTo>
                <a:lnTo>
                  <a:pt x="9326" y="4522"/>
                </a:lnTo>
                <a:lnTo>
                  <a:pt x="9324" y="4512"/>
                </a:lnTo>
                <a:lnTo>
                  <a:pt x="9322" y="4498"/>
                </a:lnTo>
                <a:lnTo>
                  <a:pt x="9322" y="4482"/>
                </a:lnTo>
                <a:lnTo>
                  <a:pt x="9322" y="4464"/>
                </a:lnTo>
                <a:lnTo>
                  <a:pt x="9328" y="4446"/>
                </a:lnTo>
                <a:lnTo>
                  <a:pt x="9336" y="4424"/>
                </a:lnTo>
                <a:lnTo>
                  <a:pt x="9342" y="4406"/>
                </a:lnTo>
                <a:lnTo>
                  <a:pt x="9344" y="4396"/>
                </a:lnTo>
                <a:lnTo>
                  <a:pt x="9344" y="4384"/>
                </a:lnTo>
                <a:lnTo>
                  <a:pt x="9342" y="4370"/>
                </a:lnTo>
                <a:lnTo>
                  <a:pt x="9338" y="4354"/>
                </a:lnTo>
                <a:lnTo>
                  <a:pt x="9336" y="4342"/>
                </a:lnTo>
                <a:lnTo>
                  <a:pt x="9338" y="4336"/>
                </a:lnTo>
                <a:lnTo>
                  <a:pt x="9338" y="4328"/>
                </a:lnTo>
                <a:lnTo>
                  <a:pt x="9334" y="4308"/>
                </a:lnTo>
                <a:lnTo>
                  <a:pt x="9332" y="4296"/>
                </a:lnTo>
                <a:lnTo>
                  <a:pt x="9330" y="4288"/>
                </a:lnTo>
                <a:lnTo>
                  <a:pt x="9332" y="4282"/>
                </a:lnTo>
                <a:lnTo>
                  <a:pt x="9334" y="4276"/>
                </a:lnTo>
                <a:lnTo>
                  <a:pt x="9336" y="4272"/>
                </a:lnTo>
                <a:lnTo>
                  <a:pt x="9340" y="4270"/>
                </a:lnTo>
                <a:lnTo>
                  <a:pt x="9348" y="4266"/>
                </a:lnTo>
                <a:lnTo>
                  <a:pt x="9358" y="4264"/>
                </a:lnTo>
                <a:lnTo>
                  <a:pt x="9368" y="4262"/>
                </a:lnTo>
                <a:lnTo>
                  <a:pt x="9376" y="4258"/>
                </a:lnTo>
                <a:lnTo>
                  <a:pt x="9378" y="4254"/>
                </a:lnTo>
                <a:lnTo>
                  <a:pt x="9380" y="4248"/>
                </a:lnTo>
                <a:lnTo>
                  <a:pt x="9382" y="4240"/>
                </a:lnTo>
                <a:lnTo>
                  <a:pt x="9384" y="4236"/>
                </a:lnTo>
                <a:lnTo>
                  <a:pt x="9386" y="4236"/>
                </a:lnTo>
                <a:lnTo>
                  <a:pt x="9390" y="4238"/>
                </a:lnTo>
                <a:lnTo>
                  <a:pt x="9396" y="4240"/>
                </a:lnTo>
                <a:lnTo>
                  <a:pt x="9402" y="4242"/>
                </a:lnTo>
                <a:lnTo>
                  <a:pt x="9408" y="4240"/>
                </a:lnTo>
                <a:lnTo>
                  <a:pt x="9418" y="4232"/>
                </a:lnTo>
                <a:lnTo>
                  <a:pt x="9424" y="4224"/>
                </a:lnTo>
                <a:lnTo>
                  <a:pt x="9426" y="4218"/>
                </a:lnTo>
                <a:lnTo>
                  <a:pt x="9426" y="4216"/>
                </a:lnTo>
                <a:lnTo>
                  <a:pt x="9426" y="4214"/>
                </a:lnTo>
                <a:lnTo>
                  <a:pt x="9426" y="4210"/>
                </a:lnTo>
                <a:lnTo>
                  <a:pt x="9430" y="4204"/>
                </a:lnTo>
                <a:lnTo>
                  <a:pt x="9440" y="4196"/>
                </a:lnTo>
                <a:lnTo>
                  <a:pt x="9454" y="4182"/>
                </a:lnTo>
                <a:lnTo>
                  <a:pt x="9472" y="4166"/>
                </a:lnTo>
                <a:lnTo>
                  <a:pt x="9488" y="4148"/>
                </a:lnTo>
                <a:lnTo>
                  <a:pt x="9512" y="4118"/>
                </a:lnTo>
                <a:lnTo>
                  <a:pt x="9532" y="4090"/>
                </a:lnTo>
                <a:lnTo>
                  <a:pt x="9542" y="4080"/>
                </a:lnTo>
                <a:lnTo>
                  <a:pt x="9554" y="4070"/>
                </a:lnTo>
                <a:lnTo>
                  <a:pt x="9562" y="4066"/>
                </a:lnTo>
                <a:lnTo>
                  <a:pt x="9568" y="4064"/>
                </a:lnTo>
                <a:lnTo>
                  <a:pt x="9576" y="4064"/>
                </a:lnTo>
                <a:lnTo>
                  <a:pt x="9580" y="4062"/>
                </a:lnTo>
                <a:lnTo>
                  <a:pt x="9586" y="4060"/>
                </a:lnTo>
                <a:lnTo>
                  <a:pt x="9592" y="4052"/>
                </a:lnTo>
                <a:lnTo>
                  <a:pt x="9602" y="4040"/>
                </a:lnTo>
                <a:lnTo>
                  <a:pt x="9610" y="4026"/>
                </a:lnTo>
                <a:lnTo>
                  <a:pt x="9612" y="4016"/>
                </a:lnTo>
                <a:lnTo>
                  <a:pt x="9612" y="4008"/>
                </a:lnTo>
                <a:lnTo>
                  <a:pt x="9610" y="4000"/>
                </a:lnTo>
                <a:lnTo>
                  <a:pt x="9608" y="3994"/>
                </a:lnTo>
                <a:lnTo>
                  <a:pt x="9608" y="3988"/>
                </a:lnTo>
                <a:lnTo>
                  <a:pt x="9614" y="3984"/>
                </a:lnTo>
                <a:lnTo>
                  <a:pt x="9624" y="3978"/>
                </a:lnTo>
                <a:lnTo>
                  <a:pt x="9636" y="3972"/>
                </a:lnTo>
                <a:lnTo>
                  <a:pt x="9646" y="3966"/>
                </a:lnTo>
                <a:lnTo>
                  <a:pt x="9656" y="3958"/>
                </a:lnTo>
                <a:lnTo>
                  <a:pt x="9658" y="3956"/>
                </a:lnTo>
                <a:lnTo>
                  <a:pt x="9660" y="3956"/>
                </a:lnTo>
                <a:lnTo>
                  <a:pt x="9662" y="3966"/>
                </a:lnTo>
                <a:lnTo>
                  <a:pt x="9664" y="3972"/>
                </a:lnTo>
                <a:lnTo>
                  <a:pt x="9666" y="3976"/>
                </a:lnTo>
                <a:lnTo>
                  <a:pt x="9668" y="3976"/>
                </a:lnTo>
                <a:lnTo>
                  <a:pt x="9672" y="3976"/>
                </a:lnTo>
                <a:lnTo>
                  <a:pt x="9678" y="3974"/>
                </a:lnTo>
                <a:lnTo>
                  <a:pt x="9682" y="3972"/>
                </a:lnTo>
                <a:lnTo>
                  <a:pt x="9686" y="3974"/>
                </a:lnTo>
                <a:lnTo>
                  <a:pt x="9694" y="3976"/>
                </a:lnTo>
                <a:lnTo>
                  <a:pt x="9696" y="3976"/>
                </a:lnTo>
                <a:lnTo>
                  <a:pt x="9698" y="3972"/>
                </a:lnTo>
                <a:lnTo>
                  <a:pt x="9696" y="3966"/>
                </a:lnTo>
                <a:lnTo>
                  <a:pt x="9694" y="3960"/>
                </a:lnTo>
                <a:lnTo>
                  <a:pt x="9694" y="3958"/>
                </a:lnTo>
                <a:lnTo>
                  <a:pt x="9698" y="3956"/>
                </a:lnTo>
                <a:lnTo>
                  <a:pt x="9700" y="3962"/>
                </a:lnTo>
                <a:lnTo>
                  <a:pt x="9704" y="3964"/>
                </a:lnTo>
                <a:lnTo>
                  <a:pt x="9706" y="3966"/>
                </a:lnTo>
                <a:lnTo>
                  <a:pt x="9708" y="3966"/>
                </a:lnTo>
                <a:lnTo>
                  <a:pt x="9714" y="3964"/>
                </a:lnTo>
                <a:lnTo>
                  <a:pt x="9716" y="3966"/>
                </a:lnTo>
                <a:lnTo>
                  <a:pt x="9716" y="3968"/>
                </a:lnTo>
                <a:lnTo>
                  <a:pt x="9718" y="3970"/>
                </a:lnTo>
                <a:lnTo>
                  <a:pt x="9720" y="3970"/>
                </a:lnTo>
                <a:lnTo>
                  <a:pt x="9726" y="3964"/>
                </a:lnTo>
                <a:lnTo>
                  <a:pt x="9730" y="3958"/>
                </a:lnTo>
                <a:lnTo>
                  <a:pt x="9734" y="3958"/>
                </a:lnTo>
                <a:lnTo>
                  <a:pt x="9736" y="3962"/>
                </a:lnTo>
                <a:lnTo>
                  <a:pt x="9740" y="3964"/>
                </a:lnTo>
                <a:lnTo>
                  <a:pt x="9744" y="3964"/>
                </a:lnTo>
                <a:lnTo>
                  <a:pt x="9748" y="3960"/>
                </a:lnTo>
                <a:lnTo>
                  <a:pt x="9752" y="3954"/>
                </a:lnTo>
                <a:lnTo>
                  <a:pt x="9754" y="3948"/>
                </a:lnTo>
                <a:lnTo>
                  <a:pt x="9756" y="3940"/>
                </a:lnTo>
                <a:lnTo>
                  <a:pt x="9756" y="3932"/>
                </a:lnTo>
                <a:lnTo>
                  <a:pt x="9756" y="3926"/>
                </a:lnTo>
                <a:lnTo>
                  <a:pt x="9752" y="3916"/>
                </a:lnTo>
                <a:lnTo>
                  <a:pt x="9754" y="3906"/>
                </a:lnTo>
                <a:lnTo>
                  <a:pt x="9754" y="3898"/>
                </a:lnTo>
                <a:lnTo>
                  <a:pt x="9754" y="3890"/>
                </a:lnTo>
                <a:lnTo>
                  <a:pt x="9752" y="3884"/>
                </a:lnTo>
                <a:lnTo>
                  <a:pt x="9754" y="3884"/>
                </a:lnTo>
                <a:lnTo>
                  <a:pt x="9756" y="3878"/>
                </a:lnTo>
                <a:lnTo>
                  <a:pt x="9758" y="3876"/>
                </a:lnTo>
                <a:lnTo>
                  <a:pt x="9760" y="3876"/>
                </a:lnTo>
                <a:lnTo>
                  <a:pt x="9762" y="3884"/>
                </a:lnTo>
                <a:lnTo>
                  <a:pt x="9764" y="3910"/>
                </a:lnTo>
                <a:lnTo>
                  <a:pt x="9768" y="3920"/>
                </a:lnTo>
                <a:lnTo>
                  <a:pt x="9770" y="3924"/>
                </a:lnTo>
                <a:lnTo>
                  <a:pt x="9772" y="3926"/>
                </a:lnTo>
                <a:lnTo>
                  <a:pt x="9776" y="3926"/>
                </a:lnTo>
                <a:lnTo>
                  <a:pt x="9780" y="3926"/>
                </a:lnTo>
                <a:lnTo>
                  <a:pt x="9786" y="3920"/>
                </a:lnTo>
                <a:lnTo>
                  <a:pt x="9788" y="3918"/>
                </a:lnTo>
                <a:lnTo>
                  <a:pt x="9792" y="3918"/>
                </a:lnTo>
                <a:lnTo>
                  <a:pt x="9794" y="3920"/>
                </a:lnTo>
                <a:lnTo>
                  <a:pt x="9798" y="3924"/>
                </a:lnTo>
                <a:lnTo>
                  <a:pt x="9804" y="3938"/>
                </a:lnTo>
                <a:lnTo>
                  <a:pt x="9812" y="3958"/>
                </a:lnTo>
                <a:lnTo>
                  <a:pt x="9814" y="3968"/>
                </a:lnTo>
                <a:lnTo>
                  <a:pt x="9816" y="3972"/>
                </a:lnTo>
                <a:lnTo>
                  <a:pt x="9818" y="3974"/>
                </a:lnTo>
                <a:lnTo>
                  <a:pt x="9816" y="3978"/>
                </a:lnTo>
                <a:lnTo>
                  <a:pt x="9814" y="3986"/>
                </a:lnTo>
                <a:lnTo>
                  <a:pt x="9814" y="3992"/>
                </a:lnTo>
                <a:lnTo>
                  <a:pt x="9820" y="4004"/>
                </a:lnTo>
                <a:lnTo>
                  <a:pt x="9824" y="4012"/>
                </a:lnTo>
                <a:lnTo>
                  <a:pt x="9824" y="4010"/>
                </a:lnTo>
                <a:lnTo>
                  <a:pt x="9824" y="4000"/>
                </a:lnTo>
                <a:lnTo>
                  <a:pt x="9826" y="4006"/>
                </a:lnTo>
                <a:lnTo>
                  <a:pt x="9830" y="4016"/>
                </a:lnTo>
                <a:lnTo>
                  <a:pt x="9834" y="4026"/>
                </a:lnTo>
                <a:lnTo>
                  <a:pt x="9840" y="4038"/>
                </a:lnTo>
                <a:lnTo>
                  <a:pt x="9858" y="4062"/>
                </a:lnTo>
                <a:lnTo>
                  <a:pt x="9862" y="4064"/>
                </a:lnTo>
                <a:lnTo>
                  <a:pt x="9862" y="4058"/>
                </a:lnTo>
                <a:lnTo>
                  <a:pt x="9864" y="4054"/>
                </a:lnTo>
                <a:lnTo>
                  <a:pt x="9866" y="4052"/>
                </a:lnTo>
                <a:lnTo>
                  <a:pt x="9868" y="4052"/>
                </a:lnTo>
                <a:lnTo>
                  <a:pt x="9872" y="4054"/>
                </a:lnTo>
                <a:lnTo>
                  <a:pt x="9878" y="4060"/>
                </a:lnTo>
                <a:lnTo>
                  <a:pt x="9882" y="4068"/>
                </a:lnTo>
                <a:lnTo>
                  <a:pt x="9888" y="4076"/>
                </a:lnTo>
                <a:lnTo>
                  <a:pt x="9892" y="4080"/>
                </a:lnTo>
                <a:lnTo>
                  <a:pt x="9896" y="4086"/>
                </a:lnTo>
                <a:lnTo>
                  <a:pt x="9896" y="4088"/>
                </a:lnTo>
                <a:lnTo>
                  <a:pt x="9894" y="4090"/>
                </a:lnTo>
                <a:lnTo>
                  <a:pt x="9890" y="4092"/>
                </a:lnTo>
                <a:lnTo>
                  <a:pt x="9888" y="4092"/>
                </a:lnTo>
                <a:lnTo>
                  <a:pt x="9884" y="4088"/>
                </a:lnTo>
                <a:lnTo>
                  <a:pt x="9880" y="4086"/>
                </a:lnTo>
                <a:lnTo>
                  <a:pt x="9878" y="4086"/>
                </a:lnTo>
                <a:lnTo>
                  <a:pt x="9876" y="4086"/>
                </a:lnTo>
                <a:lnTo>
                  <a:pt x="9874" y="4090"/>
                </a:lnTo>
                <a:lnTo>
                  <a:pt x="9876" y="4094"/>
                </a:lnTo>
                <a:lnTo>
                  <a:pt x="9880" y="4104"/>
                </a:lnTo>
                <a:lnTo>
                  <a:pt x="9886" y="4110"/>
                </a:lnTo>
                <a:lnTo>
                  <a:pt x="9888" y="4112"/>
                </a:lnTo>
                <a:lnTo>
                  <a:pt x="9888" y="4110"/>
                </a:lnTo>
                <a:lnTo>
                  <a:pt x="9890" y="4104"/>
                </a:lnTo>
                <a:lnTo>
                  <a:pt x="9892" y="4098"/>
                </a:lnTo>
                <a:lnTo>
                  <a:pt x="9894" y="4098"/>
                </a:lnTo>
                <a:lnTo>
                  <a:pt x="9896" y="4100"/>
                </a:lnTo>
                <a:lnTo>
                  <a:pt x="9898" y="4110"/>
                </a:lnTo>
                <a:lnTo>
                  <a:pt x="9904" y="4128"/>
                </a:lnTo>
                <a:lnTo>
                  <a:pt x="9914" y="4150"/>
                </a:lnTo>
                <a:lnTo>
                  <a:pt x="9918" y="4160"/>
                </a:lnTo>
                <a:lnTo>
                  <a:pt x="9920" y="4170"/>
                </a:lnTo>
                <a:lnTo>
                  <a:pt x="9920" y="4182"/>
                </a:lnTo>
                <a:lnTo>
                  <a:pt x="9920" y="4192"/>
                </a:lnTo>
                <a:lnTo>
                  <a:pt x="9906" y="4234"/>
                </a:lnTo>
                <a:lnTo>
                  <a:pt x="9902" y="4250"/>
                </a:lnTo>
                <a:lnTo>
                  <a:pt x="9902" y="4256"/>
                </a:lnTo>
                <a:lnTo>
                  <a:pt x="9906" y="4258"/>
                </a:lnTo>
                <a:lnTo>
                  <a:pt x="9908" y="4258"/>
                </a:lnTo>
                <a:lnTo>
                  <a:pt x="9910" y="4256"/>
                </a:lnTo>
                <a:lnTo>
                  <a:pt x="9914" y="4250"/>
                </a:lnTo>
                <a:lnTo>
                  <a:pt x="9916" y="4242"/>
                </a:lnTo>
                <a:lnTo>
                  <a:pt x="9918" y="4242"/>
                </a:lnTo>
                <a:lnTo>
                  <a:pt x="9922" y="4240"/>
                </a:lnTo>
                <a:lnTo>
                  <a:pt x="9924" y="4242"/>
                </a:lnTo>
                <a:lnTo>
                  <a:pt x="9924" y="4244"/>
                </a:lnTo>
                <a:lnTo>
                  <a:pt x="9922" y="4248"/>
                </a:lnTo>
                <a:lnTo>
                  <a:pt x="9920" y="4252"/>
                </a:lnTo>
                <a:lnTo>
                  <a:pt x="9920" y="4256"/>
                </a:lnTo>
                <a:lnTo>
                  <a:pt x="9924" y="4260"/>
                </a:lnTo>
                <a:lnTo>
                  <a:pt x="9928" y="4262"/>
                </a:lnTo>
                <a:lnTo>
                  <a:pt x="9930" y="4264"/>
                </a:lnTo>
                <a:lnTo>
                  <a:pt x="9934" y="4262"/>
                </a:lnTo>
                <a:lnTo>
                  <a:pt x="9936" y="4260"/>
                </a:lnTo>
                <a:lnTo>
                  <a:pt x="9938" y="4260"/>
                </a:lnTo>
                <a:lnTo>
                  <a:pt x="9940" y="4262"/>
                </a:lnTo>
                <a:lnTo>
                  <a:pt x="9944" y="4264"/>
                </a:lnTo>
                <a:lnTo>
                  <a:pt x="9950" y="4268"/>
                </a:lnTo>
                <a:lnTo>
                  <a:pt x="9954" y="4268"/>
                </a:lnTo>
                <a:lnTo>
                  <a:pt x="9958" y="4264"/>
                </a:lnTo>
                <a:lnTo>
                  <a:pt x="9962" y="4260"/>
                </a:lnTo>
                <a:lnTo>
                  <a:pt x="9970" y="4246"/>
                </a:lnTo>
                <a:lnTo>
                  <a:pt x="9974" y="4242"/>
                </a:lnTo>
                <a:lnTo>
                  <a:pt x="9980" y="4238"/>
                </a:lnTo>
                <a:lnTo>
                  <a:pt x="9994" y="4232"/>
                </a:lnTo>
                <a:lnTo>
                  <a:pt x="10000" y="4228"/>
                </a:lnTo>
                <a:lnTo>
                  <a:pt x="10006" y="4222"/>
                </a:lnTo>
                <a:lnTo>
                  <a:pt x="10010" y="4216"/>
                </a:lnTo>
                <a:lnTo>
                  <a:pt x="10014" y="4208"/>
                </a:lnTo>
                <a:lnTo>
                  <a:pt x="10014" y="4198"/>
                </a:lnTo>
                <a:lnTo>
                  <a:pt x="10012" y="4184"/>
                </a:lnTo>
                <a:lnTo>
                  <a:pt x="10016" y="4190"/>
                </a:lnTo>
                <a:lnTo>
                  <a:pt x="10018" y="4192"/>
                </a:lnTo>
                <a:lnTo>
                  <a:pt x="10020" y="4196"/>
                </a:lnTo>
                <a:lnTo>
                  <a:pt x="10022" y="4200"/>
                </a:lnTo>
                <a:lnTo>
                  <a:pt x="10024" y="4204"/>
                </a:lnTo>
                <a:lnTo>
                  <a:pt x="10026" y="4208"/>
                </a:lnTo>
                <a:lnTo>
                  <a:pt x="10028" y="4218"/>
                </a:lnTo>
                <a:lnTo>
                  <a:pt x="10032" y="4228"/>
                </a:lnTo>
                <a:lnTo>
                  <a:pt x="10034" y="4230"/>
                </a:lnTo>
                <a:lnTo>
                  <a:pt x="10036" y="4230"/>
                </a:lnTo>
                <a:lnTo>
                  <a:pt x="10040" y="4228"/>
                </a:lnTo>
                <a:lnTo>
                  <a:pt x="10044" y="4226"/>
                </a:lnTo>
                <a:lnTo>
                  <a:pt x="10046" y="4226"/>
                </a:lnTo>
                <a:lnTo>
                  <a:pt x="10046" y="4228"/>
                </a:lnTo>
                <a:lnTo>
                  <a:pt x="10044" y="4232"/>
                </a:lnTo>
                <a:lnTo>
                  <a:pt x="10040" y="4238"/>
                </a:lnTo>
                <a:lnTo>
                  <a:pt x="10038" y="4246"/>
                </a:lnTo>
                <a:lnTo>
                  <a:pt x="10040" y="4252"/>
                </a:lnTo>
                <a:lnTo>
                  <a:pt x="10042" y="4258"/>
                </a:lnTo>
                <a:lnTo>
                  <a:pt x="10046" y="4270"/>
                </a:lnTo>
                <a:lnTo>
                  <a:pt x="10046" y="4290"/>
                </a:lnTo>
                <a:lnTo>
                  <a:pt x="10048" y="4312"/>
                </a:lnTo>
                <a:lnTo>
                  <a:pt x="10052" y="4328"/>
                </a:lnTo>
                <a:lnTo>
                  <a:pt x="10058" y="4340"/>
                </a:lnTo>
                <a:lnTo>
                  <a:pt x="10060" y="4354"/>
                </a:lnTo>
                <a:lnTo>
                  <a:pt x="10060" y="4372"/>
                </a:lnTo>
                <a:lnTo>
                  <a:pt x="10062" y="4372"/>
                </a:lnTo>
                <a:lnTo>
                  <a:pt x="10062" y="4370"/>
                </a:lnTo>
                <a:lnTo>
                  <a:pt x="10064" y="4366"/>
                </a:lnTo>
                <a:lnTo>
                  <a:pt x="10066" y="4366"/>
                </a:lnTo>
                <a:lnTo>
                  <a:pt x="10068" y="4372"/>
                </a:lnTo>
                <a:lnTo>
                  <a:pt x="10074" y="4384"/>
                </a:lnTo>
                <a:lnTo>
                  <a:pt x="10076" y="4398"/>
                </a:lnTo>
                <a:lnTo>
                  <a:pt x="10078" y="4408"/>
                </a:lnTo>
                <a:lnTo>
                  <a:pt x="10080" y="4416"/>
                </a:lnTo>
                <a:lnTo>
                  <a:pt x="10082" y="4424"/>
                </a:lnTo>
                <a:lnTo>
                  <a:pt x="10080" y="4432"/>
                </a:lnTo>
                <a:lnTo>
                  <a:pt x="10080" y="4440"/>
                </a:lnTo>
                <a:lnTo>
                  <a:pt x="10080" y="4442"/>
                </a:lnTo>
                <a:lnTo>
                  <a:pt x="10082" y="4444"/>
                </a:lnTo>
                <a:lnTo>
                  <a:pt x="10082" y="4446"/>
                </a:lnTo>
                <a:lnTo>
                  <a:pt x="10082" y="4450"/>
                </a:lnTo>
                <a:lnTo>
                  <a:pt x="10080" y="4458"/>
                </a:lnTo>
                <a:lnTo>
                  <a:pt x="10080" y="4464"/>
                </a:lnTo>
                <a:lnTo>
                  <a:pt x="10080" y="4466"/>
                </a:lnTo>
                <a:lnTo>
                  <a:pt x="10084" y="4468"/>
                </a:lnTo>
                <a:lnTo>
                  <a:pt x="10088" y="4468"/>
                </a:lnTo>
                <a:lnTo>
                  <a:pt x="10088" y="4470"/>
                </a:lnTo>
                <a:lnTo>
                  <a:pt x="10088" y="4476"/>
                </a:lnTo>
                <a:lnTo>
                  <a:pt x="10084" y="4486"/>
                </a:lnTo>
                <a:lnTo>
                  <a:pt x="10084" y="4496"/>
                </a:lnTo>
                <a:lnTo>
                  <a:pt x="10084" y="4504"/>
                </a:lnTo>
                <a:lnTo>
                  <a:pt x="10080" y="4510"/>
                </a:lnTo>
                <a:lnTo>
                  <a:pt x="10078" y="4518"/>
                </a:lnTo>
                <a:lnTo>
                  <a:pt x="10076" y="4542"/>
                </a:lnTo>
                <a:lnTo>
                  <a:pt x="10078" y="4550"/>
                </a:lnTo>
                <a:lnTo>
                  <a:pt x="10078" y="4552"/>
                </a:lnTo>
                <a:lnTo>
                  <a:pt x="10080" y="4552"/>
                </a:lnTo>
                <a:lnTo>
                  <a:pt x="10086" y="4536"/>
                </a:lnTo>
                <a:lnTo>
                  <a:pt x="10086" y="4540"/>
                </a:lnTo>
                <a:lnTo>
                  <a:pt x="10086" y="4544"/>
                </a:lnTo>
                <a:lnTo>
                  <a:pt x="10078" y="4560"/>
                </a:lnTo>
                <a:lnTo>
                  <a:pt x="10076" y="4568"/>
                </a:lnTo>
                <a:lnTo>
                  <a:pt x="10076" y="4572"/>
                </a:lnTo>
                <a:lnTo>
                  <a:pt x="10076" y="4574"/>
                </a:lnTo>
                <a:lnTo>
                  <a:pt x="10074" y="4578"/>
                </a:lnTo>
                <a:lnTo>
                  <a:pt x="10070" y="4590"/>
                </a:lnTo>
                <a:lnTo>
                  <a:pt x="10070" y="4594"/>
                </a:lnTo>
                <a:lnTo>
                  <a:pt x="10070" y="4600"/>
                </a:lnTo>
                <a:lnTo>
                  <a:pt x="10070" y="4606"/>
                </a:lnTo>
                <a:lnTo>
                  <a:pt x="10066" y="4616"/>
                </a:lnTo>
                <a:lnTo>
                  <a:pt x="10066" y="4626"/>
                </a:lnTo>
                <a:lnTo>
                  <a:pt x="10066" y="4634"/>
                </a:lnTo>
                <a:lnTo>
                  <a:pt x="10068" y="4638"/>
                </a:lnTo>
                <a:lnTo>
                  <a:pt x="10070" y="4642"/>
                </a:lnTo>
                <a:lnTo>
                  <a:pt x="10072" y="4642"/>
                </a:lnTo>
                <a:lnTo>
                  <a:pt x="10076" y="4638"/>
                </a:lnTo>
                <a:lnTo>
                  <a:pt x="10078" y="4632"/>
                </a:lnTo>
                <a:lnTo>
                  <a:pt x="10078" y="4630"/>
                </a:lnTo>
                <a:lnTo>
                  <a:pt x="10080" y="4630"/>
                </a:lnTo>
                <a:lnTo>
                  <a:pt x="10086" y="4638"/>
                </a:lnTo>
                <a:lnTo>
                  <a:pt x="10092" y="4650"/>
                </a:lnTo>
                <a:lnTo>
                  <a:pt x="10100" y="4664"/>
                </a:lnTo>
                <a:lnTo>
                  <a:pt x="10108" y="4680"/>
                </a:lnTo>
                <a:lnTo>
                  <a:pt x="10112" y="4684"/>
                </a:lnTo>
                <a:lnTo>
                  <a:pt x="10116" y="4684"/>
                </a:lnTo>
                <a:lnTo>
                  <a:pt x="10120" y="4684"/>
                </a:lnTo>
                <a:lnTo>
                  <a:pt x="10122" y="4688"/>
                </a:lnTo>
                <a:lnTo>
                  <a:pt x="10122" y="4692"/>
                </a:lnTo>
                <a:lnTo>
                  <a:pt x="10122" y="4698"/>
                </a:lnTo>
                <a:lnTo>
                  <a:pt x="10124" y="4702"/>
                </a:lnTo>
                <a:lnTo>
                  <a:pt x="10128" y="4706"/>
                </a:lnTo>
                <a:lnTo>
                  <a:pt x="10136" y="4716"/>
                </a:lnTo>
                <a:lnTo>
                  <a:pt x="10142" y="4726"/>
                </a:lnTo>
                <a:lnTo>
                  <a:pt x="10148" y="4734"/>
                </a:lnTo>
                <a:lnTo>
                  <a:pt x="10150" y="4744"/>
                </a:lnTo>
                <a:lnTo>
                  <a:pt x="10154" y="4762"/>
                </a:lnTo>
                <a:lnTo>
                  <a:pt x="10156" y="4778"/>
                </a:lnTo>
                <a:lnTo>
                  <a:pt x="10154" y="4788"/>
                </a:lnTo>
                <a:lnTo>
                  <a:pt x="10152" y="4792"/>
                </a:lnTo>
                <a:lnTo>
                  <a:pt x="10154" y="4794"/>
                </a:lnTo>
                <a:lnTo>
                  <a:pt x="10156" y="4798"/>
                </a:lnTo>
                <a:lnTo>
                  <a:pt x="10158" y="4802"/>
                </a:lnTo>
                <a:lnTo>
                  <a:pt x="10160" y="4806"/>
                </a:lnTo>
                <a:lnTo>
                  <a:pt x="10162" y="4812"/>
                </a:lnTo>
                <a:lnTo>
                  <a:pt x="10160" y="4820"/>
                </a:lnTo>
                <a:lnTo>
                  <a:pt x="10160" y="4834"/>
                </a:lnTo>
                <a:lnTo>
                  <a:pt x="10164" y="4838"/>
                </a:lnTo>
                <a:lnTo>
                  <a:pt x="10166" y="4840"/>
                </a:lnTo>
                <a:lnTo>
                  <a:pt x="10166" y="4844"/>
                </a:lnTo>
                <a:lnTo>
                  <a:pt x="10166" y="4848"/>
                </a:lnTo>
                <a:lnTo>
                  <a:pt x="10170" y="4854"/>
                </a:lnTo>
                <a:lnTo>
                  <a:pt x="10180" y="4866"/>
                </a:lnTo>
                <a:lnTo>
                  <a:pt x="10184" y="4872"/>
                </a:lnTo>
                <a:lnTo>
                  <a:pt x="10188" y="4880"/>
                </a:lnTo>
                <a:lnTo>
                  <a:pt x="10192" y="4888"/>
                </a:lnTo>
                <a:lnTo>
                  <a:pt x="10190" y="4894"/>
                </a:lnTo>
                <a:lnTo>
                  <a:pt x="10190" y="4900"/>
                </a:lnTo>
                <a:lnTo>
                  <a:pt x="10190" y="4902"/>
                </a:lnTo>
                <a:lnTo>
                  <a:pt x="10196" y="4906"/>
                </a:lnTo>
                <a:lnTo>
                  <a:pt x="10210" y="4916"/>
                </a:lnTo>
                <a:lnTo>
                  <a:pt x="10220" y="4924"/>
                </a:lnTo>
                <a:lnTo>
                  <a:pt x="10232" y="4936"/>
                </a:lnTo>
                <a:lnTo>
                  <a:pt x="10244" y="4946"/>
                </a:lnTo>
                <a:lnTo>
                  <a:pt x="10252" y="4952"/>
                </a:lnTo>
                <a:lnTo>
                  <a:pt x="10264" y="4958"/>
                </a:lnTo>
                <a:lnTo>
                  <a:pt x="10270" y="4962"/>
                </a:lnTo>
                <a:lnTo>
                  <a:pt x="10272" y="4966"/>
                </a:lnTo>
                <a:lnTo>
                  <a:pt x="10276" y="4970"/>
                </a:lnTo>
                <a:lnTo>
                  <a:pt x="10278" y="4976"/>
                </a:lnTo>
                <a:lnTo>
                  <a:pt x="10280" y="4974"/>
                </a:lnTo>
                <a:lnTo>
                  <a:pt x="10284" y="4970"/>
                </a:lnTo>
                <a:lnTo>
                  <a:pt x="10288" y="4968"/>
                </a:lnTo>
                <a:lnTo>
                  <a:pt x="10292" y="4970"/>
                </a:lnTo>
                <a:lnTo>
                  <a:pt x="10296" y="4968"/>
                </a:lnTo>
                <a:lnTo>
                  <a:pt x="10298" y="4966"/>
                </a:lnTo>
                <a:lnTo>
                  <a:pt x="10298" y="4964"/>
                </a:lnTo>
                <a:lnTo>
                  <a:pt x="10302" y="4964"/>
                </a:lnTo>
                <a:lnTo>
                  <a:pt x="10304" y="4966"/>
                </a:lnTo>
                <a:lnTo>
                  <a:pt x="10304" y="4968"/>
                </a:lnTo>
                <a:lnTo>
                  <a:pt x="10302" y="4972"/>
                </a:lnTo>
                <a:lnTo>
                  <a:pt x="10306" y="4974"/>
                </a:lnTo>
                <a:lnTo>
                  <a:pt x="10308" y="4974"/>
                </a:lnTo>
                <a:lnTo>
                  <a:pt x="10310" y="4972"/>
                </a:lnTo>
                <a:lnTo>
                  <a:pt x="10310" y="4964"/>
                </a:lnTo>
                <a:lnTo>
                  <a:pt x="10308" y="4956"/>
                </a:lnTo>
                <a:lnTo>
                  <a:pt x="10304" y="4948"/>
                </a:lnTo>
                <a:lnTo>
                  <a:pt x="10302" y="4944"/>
                </a:lnTo>
                <a:lnTo>
                  <a:pt x="10300" y="4940"/>
                </a:lnTo>
                <a:lnTo>
                  <a:pt x="10298" y="4928"/>
                </a:lnTo>
                <a:lnTo>
                  <a:pt x="10294" y="4918"/>
                </a:lnTo>
                <a:lnTo>
                  <a:pt x="10292" y="4912"/>
                </a:lnTo>
                <a:lnTo>
                  <a:pt x="10286" y="4908"/>
                </a:lnTo>
                <a:lnTo>
                  <a:pt x="10280" y="4902"/>
                </a:lnTo>
                <a:lnTo>
                  <a:pt x="10276" y="4896"/>
                </a:lnTo>
                <a:lnTo>
                  <a:pt x="10276" y="4890"/>
                </a:lnTo>
                <a:lnTo>
                  <a:pt x="10276" y="4884"/>
                </a:lnTo>
                <a:lnTo>
                  <a:pt x="10278" y="4872"/>
                </a:lnTo>
                <a:lnTo>
                  <a:pt x="10278" y="4868"/>
                </a:lnTo>
                <a:lnTo>
                  <a:pt x="10276" y="4862"/>
                </a:lnTo>
                <a:lnTo>
                  <a:pt x="10274" y="4858"/>
                </a:lnTo>
                <a:lnTo>
                  <a:pt x="10274" y="4852"/>
                </a:lnTo>
                <a:lnTo>
                  <a:pt x="10276" y="4846"/>
                </a:lnTo>
                <a:lnTo>
                  <a:pt x="10276" y="4842"/>
                </a:lnTo>
                <a:lnTo>
                  <a:pt x="10276" y="4836"/>
                </a:lnTo>
                <a:lnTo>
                  <a:pt x="10278" y="4826"/>
                </a:lnTo>
                <a:lnTo>
                  <a:pt x="10278" y="4814"/>
                </a:lnTo>
                <a:lnTo>
                  <a:pt x="10276" y="4798"/>
                </a:lnTo>
                <a:lnTo>
                  <a:pt x="10272" y="4790"/>
                </a:lnTo>
                <a:lnTo>
                  <a:pt x="10266" y="4782"/>
                </a:lnTo>
                <a:lnTo>
                  <a:pt x="10254" y="4768"/>
                </a:lnTo>
                <a:lnTo>
                  <a:pt x="10244" y="4756"/>
                </a:lnTo>
                <a:lnTo>
                  <a:pt x="10238" y="4750"/>
                </a:lnTo>
                <a:lnTo>
                  <a:pt x="10236" y="4744"/>
                </a:lnTo>
                <a:lnTo>
                  <a:pt x="10234" y="4738"/>
                </a:lnTo>
                <a:lnTo>
                  <a:pt x="10230" y="4736"/>
                </a:lnTo>
                <a:lnTo>
                  <a:pt x="10222" y="4734"/>
                </a:lnTo>
                <a:lnTo>
                  <a:pt x="10212" y="4724"/>
                </a:lnTo>
                <a:lnTo>
                  <a:pt x="10200" y="4706"/>
                </a:lnTo>
                <a:lnTo>
                  <a:pt x="10196" y="4702"/>
                </a:lnTo>
                <a:lnTo>
                  <a:pt x="10192" y="4700"/>
                </a:lnTo>
                <a:lnTo>
                  <a:pt x="10188" y="4702"/>
                </a:lnTo>
                <a:lnTo>
                  <a:pt x="10184" y="4704"/>
                </a:lnTo>
                <a:lnTo>
                  <a:pt x="10180" y="4704"/>
                </a:lnTo>
                <a:lnTo>
                  <a:pt x="10174" y="4700"/>
                </a:lnTo>
                <a:lnTo>
                  <a:pt x="10166" y="4692"/>
                </a:lnTo>
                <a:lnTo>
                  <a:pt x="10160" y="4686"/>
                </a:lnTo>
                <a:lnTo>
                  <a:pt x="10158" y="4676"/>
                </a:lnTo>
                <a:lnTo>
                  <a:pt x="10154" y="4652"/>
                </a:lnTo>
                <a:lnTo>
                  <a:pt x="10150" y="4632"/>
                </a:lnTo>
                <a:lnTo>
                  <a:pt x="10148" y="4626"/>
                </a:lnTo>
                <a:lnTo>
                  <a:pt x="10146" y="4626"/>
                </a:lnTo>
                <a:lnTo>
                  <a:pt x="10144" y="4626"/>
                </a:lnTo>
                <a:lnTo>
                  <a:pt x="10140" y="4624"/>
                </a:lnTo>
                <a:lnTo>
                  <a:pt x="10136" y="4614"/>
                </a:lnTo>
                <a:lnTo>
                  <a:pt x="10134" y="4602"/>
                </a:lnTo>
                <a:lnTo>
                  <a:pt x="10132" y="4588"/>
                </a:lnTo>
                <a:lnTo>
                  <a:pt x="10130" y="4584"/>
                </a:lnTo>
                <a:lnTo>
                  <a:pt x="10128" y="4584"/>
                </a:lnTo>
                <a:lnTo>
                  <a:pt x="10118" y="4588"/>
                </a:lnTo>
                <a:lnTo>
                  <a:pt x="10114" y="4588"/>
                </a:lnTo>
                <a:lnTo>
                  <a:pt x="10110" y="4590"/>
                </a:lnTo>
                <a:lnTo>
                  <a:pt x="10108" y="4586"/>
                </a:lnTo>
                <a:lnTo>
                  <a:pt x="10108" y="4580"/>
                </a:lnTo>
                <a:lnTo>
                  <a:pt x="10106" y="4550"/>
                </a:lnTo>
                <a:lnTo>
                  <a:pt x="10108" y="4528"/>
                </a:lnTo>
                <a:lnTo>
                  <a:pt x="10108" y="4520"/>
                </a:lnTo>
                <a:lnTo>
                  <a:pt x="10112" y="4514"/>
                </a:lnTo>
                <a:lnTo>
                  <a:pt x="10116" y="4510"/>
                </a:lnTo>
                <a:lnTo>
                  <a:pt x="10118" y="4506"/>
                </a:lnTo>
                <a:lnTo>
                  <a:pt x="10120" y="4494"/>
                </a:lnTo>
                <a:lnTo>
                  <a:pt x="10122" y="4484"/>
                </a:lnTo>
                <a:lnTo>
                  <a:pt x="10126" y="4474"/>
                </a:lnTo>
                <a:lnTo>
                  <a:pt x="10132" y="4458"/>
                </a:lnTo>
                <a:lnTo>
                  <a:pt x="10138" y="4432"/>
                </a:lnTo>
                <a:lnTo>
                  <a:pt x="10140" y="4408"/>
                </a:lnTo>
                <a:lnTo>
                  <a:pt x="10142" y="4400"/>
                </a:lnTo>
                <a:lnTo>
                  <a:pt x="10140" y="4396"/>
                </a:lnTo>
                <a:lnTo>
                  <a:pt x="10138" y="4392"/>
                </a:lnTo>
                <a:lnTo>
                  <a:pt x="10136" y="4388"/>
                </a:lnTo>
                <a:lnTo>
                  <a:pt x="10136" y="4386"/>
                </a:lnTo>
                <a:lnTo>
                  <a:pt x="10138" y="4382"/>
                </a:lnTo>
                <a:lnTo>
                  <a:pt x="10140" y="4380"/>
                </a:lnTo>
                <a:lnTo>
                  <a:pt x="10146" y="4378"/>
                </a:lnTo>
                <a:lnTo>
                  <a:pt x="10160" y="4376"/>
                </a:lnTo>
                <a:lnTo>
                  <a:pt x="10166" y="4376"/>
                </a:lnTo>
                <a:lnTo>
                  <a:pt x="10172" y="4378"/>
                </a:lnTo>
                <a:lnTo>
                  <a:pt x="10174" y="4380"/>
                </a:lnTo>
                <a:lnTo>
                  <a:pt x="10174" y="4384"/>
                </a:lnTo>
                <a:lnTo>
                  <a:pt x="10174" y="4394"/>
                </a:lnTo>
                <a:lnTo>
                  <a:pt x="10170" y="4410"/>
                </a:lnTo>
                <a:lnTo>
                  <a:pt x="10170" y="4420"/>
                </a:lnTo>
                <a:lnTo>
                  <a:pt x="10172" y="4422"/>
                </a:lnTo>
                <a:lnTo>
                  <a:pt x="10174" y="4422"/>
                </a:lnTo>
                <a:lnTo>
                  <a:pt x="10182" y="4420"/>
                </a:lnTo>
                <a:lnTo>
                  <a:pt x="10184" y="4420"/>
                </a:lnTo>
                <a:lnTo>
                  <a:pt x="10188" y="4422"/>
                </a:lnTo>
                <a:lnTo>
                  <a:pt x="10192" y="4422"/>
                </a:lnTo>
                <a:lnTo>
                  <a:pt x="10194" y="4422"/>
                </a:lnTo>
                <a:lnTo>
                  <a:pt x="10200" y="4420"/>
                </a:lnTo>
                <a:lnTo>
                  <a:pt x="10204" y="4418"/>
                </a:lnTo>
                <a:lnTo>
                  <a:pt x="10206" y="4418"/>
                </a:lnTo>
                <a:lnTo>
                  <a:pt x="10210" y="4420"/>
                </a:lnTo>
                <a:lnTo>
                  <a:pt x="10218" y="4428"/>
                </a:lnTo>
                <a:lnTo>
                  <a:pt x="10224" y="4436"/>
                </a:lnTo>
                <a:lnTo>
                  <a:pt x="10232" y="4442"/>
                </a:lnTo>
                <a:lnTo>
                  <a:pt x="10234" y="4446"/>
                </a:lnTo>
                <a:lnTo>
                  <a:pt x="10238" y="4448"/>
                </a:lnTo>
                <a:lnTo>
                  <a:pt x="10242" y="4448"/>
                </a:lnTo>
                <a:lnTo>
                  <a:pt x="10244" y="4452"/>
                </a:lnTo>
                <a:lnTo>
                  <a:pt x="10248" y="4458"/>
                </a:lnTo>
                <a:lnTo>
                  <a:pt x="10250" y="4464"/>
                </a:lnTo>
                <a:lnTo>
                  <a:pt x="10252" y="4466"/>
                </a:lnTo>
                <a:lnTo>
                  <a:pt x="10256" y="4468"/>
                </a:lnTo>
                <a:lnTo>
                  <a:pt x="10250" y="4454"/>
                </a:lnTo>
                <a:lnTo>
                  <a:pt x="10250" y="4446"/>
                </a:lnTo>
                <a:lnTo>
                  <a:pt x="10250" y="4454"/>
                </a:lnTo>
                <a:lnTo>
                  <a:pt x="10256" y="4468"/>
                </a:lnTo>
                <a:lnTo>
                  <a:pt x="10262" y="4480"/>
                </a:lnTo>
                <a:lnTo>
                  <a:pt x="10264" y="4486"/>
                </a:lnTo>
                <a:lnTo>
                  <a:pt x="10262" y="4490"/>
                </a:lnTo>
                <a:lnTo>
                  <a:pt x="10262" y="4500"/>
                </a:lnTo>
                <a:lnTo>
                  <a:pt x="10264" y="4508"/>
                </a:lnTo>
                <a:lnTo>
                  <a:pt x="10264" y="4510"/>
                </a:lnTo>
                <a:lnTo>
                  <a:pt x="10266" y="4510"/>
                </a:lnTo>
                <a:lnTo>
                  <a:pt x="10270" y="4508"/>
                </a:lnTo>
                <a:lnTo>
                  <a:pt x="10274" y="4506"/>
                </a:lnTo>
                <a:lnTo>
                  <a:pt x="10276" y="4506"/>
                </a:lnTo>
                <a:lnTo>
                  <a:pt x="10276" y="4504"/>
                </a:lnTo>
                <a:lnTo>
                  <a:pt x="10276" y="4498"/>
                </a:lnTo>
                <a:lnTo>
                  <a:pt x="10276" y="4496"/>
                </a:lnTo>
                <a:lnTo>
                  <a:pt x="10278" y="4494"/>
                </a:lnTo>
                <a:lnTo>
                  <a:pt x="10280" y="4496"/>
                </a:lnTo>
                <a:lnTo>
                  <a:pt x="10284" y="4500"/>
                </a:lnTo>
                <a:lnTo>
                  <a:pt x="10286" y="4504"/>
                </a:lnTo>
                <a:lnTo>
                  <a:pt x="10288" y="4508"/>
                </a:lnTo>
                <a:lnTo>
                  <a:pt x="10284" y="4514"/>
                </a:lnTo>
                <a:lnTo>
                  <a:pt x="10280" y="4518"/>
                </a:lnTo>
                <a:lnTo>
                  <a:pt x="10280" y="4522"/>
                </a:lnTo>
                <a:lnTo>
                  <a:pt x="10282" y="4524"/>
                </a:lnTo>
                <a:lnTo>
                  <a:pt x="10284" y="4526"/>
                </a:lnTo>
                <a:lnTo>
                  <a:pt x="10286" y="4526"/>
                </a:lnTo>
                <a:lnTo>
                  <a:pt x="10290" y="4524"/>
                </a:lnTo>
                <a:lnTo>
                  <a:pt x="10292" y="4520"/>
                </a:lnTo>
                <a:lnTo>
                  <a:pt x="10294" y="4520"/>
                </a:lnTo>
                <a:lnTo>
                  <a:pt x="10296" y="4522"/>
                </a:lnTo>
                <a:lnTo>
                  <a:pt x="10300" y="4524"/>
                </a:lnTo>
                <a:lnTo>
                  <a:pt x="10304" y="4524"/>
                </a:lnTo>
                <a:lnTo>
                  <a:pt x="10310" y="4526"/>
                </a:lnTo>
                <a:lnTo>
                  <a:pt x="10312" y="4528"/>
                </a:lnTo>
                <a:lnTo>
                  <a:pt x="10316" y="4532"/>
                </a:lnTo>
                <a:lnTo>
                  <a:pt x="10320" y="4540"/>
                </a:lnTo>
                <a:lnTo>
                  <a:pt x="10322" y="4542"/>
                </a:lnTo>
                <a:lnTo>
                  <a:pt x="10324" y="4544"/>
                </a:lnTo>
                <a:lnTo>
                  <a:pt x="10328" y="4542"/>
                </a:lnTo>
                <a:lnTo>
                  <a:pt x="10332" y="4542"/>
                </a:lnTo>
                <a:lnTo>
                  <a:pt x="10334" y="4542"/>
                </a:lnTo>
                <a:lnTo>
                  <a:pt x="10338" y="4544"/>
                </a:lnTo>
                <a:lnTo>
                  <a:pt x="10340" y="4548"/>
                </a:lnTo>
                <a:lnTo>
                  <a:pt x="10340" y="4552"/>
                </a:lnTo>
                <a:lnTo>
                  <a:pt x="10336" y="4558"/>
                </a:lnTo>
                <a:lnTo>
                  <a:pt x="10332" y="4568"/>
                </a:lnTo>
                <a:lnTo>
                  <a:pt x="10330" y="4576"/>
                </a:lnTo>
                <a:lnTo>
                  <a:pt x="10330" y="4588"/>
                </a:lnTo>
                <a:lnTo>
                  <a:pt x="10328" y="4608"/>
                </a:lnTo>
                <a:lnTo>
                  <a:pt x="10330" y="4620"/>
                </a:lnTo>
                <a:lnTo>
                  <a:pt x="10332" y="4624"/>
                </a:lnTo>
                <a:lnTo>
                  <a:pt x="10334" y="4624"/>
                </a:lnTo>
                <a:lnTo>
                  <a:pt x="10338" y="4622"/>
                </a:lnTo>
                <a:lnTo>
                  <a:pt x="10344" y="4616"/>
                </a:lnTo>
                <a:lnTo>
                  <a:pt x="10366" y="4594"/>
                </a:lnTo>
                <a:lnTo>
                  <a:pt x="10376" y="4588"/>
                </a:lnTo>
                <a:lnTo>
                  <a:pt x="10384" y="4584"/>
                </a:lnTo>
                <a:lnTo>
                  <a:pt x="10388" y="4582"/>
                </a:lnTo>
                <a:lnTo>
                  <a:pt x="10390" y="4580"/>
                </a:lnTo>
                <a:lnTo>
                  <a:pt x="10390" y="4576"/>
                </a:lnTo>
                <a:lnTo>
                  <a:pt x="10390" y="4574"/>
                </a:lnTo>
                <a:lnTo>
                  <a:pt x="10396" y="4572"/>
                </a:lnTo>
                <a:lnTo>
                  <a:pt x="10400" y="4570"/>
                </a:lnTo>
                <a:lnTo>
                  <a:pt x="10404" y="4564"/>
                </a:lnTo>
                <a:lnTo>
                  <a:pt x="10408" y="4544"/>
                </a:lnTo>
                <a:lnTo>
                  <a:pt x="10412" y="4528"/>
                </a:lnTo>
                <a:lnTo>
                  <a:pt x="10414" y="4522"/>
                </a:lnTo>
                <a:lnTo>
                  <a:pt x="10416" y="4522"/>
                </a:lnTo>
                <a:lnTo>
                  <a:pt x="10422" y="4528"/>
                </a:lnTo>
                <a:lnTo>
                  <a:pt x="10424" y="4530"/>
                </a:lnTo>
                <a:lnTo>
                  <a:pt x="10428" y="4532"/>
                </a:lnTo>
                <a:lnTo>
                  <a:pt x="10432" y="4532"/>
                </a:lnTo>
                <a:lnTo>
                  <a:pt x="10438" y="4530"/>
                </a:lnTo>
                <a:lnTo>
                  <a:pt x="10444" y="4526"/>
                </a:lnTo>
                <a:lnTo>
                  <a:pt x="10454" y="4518"/>
                </a:lnTo>
                <a:lnTo>
                  <a:pt x="10464" y="4510"/>
                </a:lnTo>
                <a:lnTo>
                  <a:pt x="10472" y="4504"/>
                </a:lnTo>
                <a:lnTo>
                  <a:pt x="10488" y="4494"/>
                </a:lnTo>
                <a:lnTo>
                  <a:pt x="10494" y="4492"/>
                </a:lnTo>
                <a:lnTo>
                  <a:pt x="10498" y="4486"/>
                </a:lnTo>
                <a:lnTo>
                  <a:pt x="10502" y="4480"/>
                </a:lnTo>
                <a:lnTo>
                  <a:pt x="10506" y="4470"/>
                </a:lnTo>
                <a:lnTo>
                  <a:pt x="10510" y="4452"/>
                </a:lnTo>
                <a:lnTo>
                  <a:pt x="10510" y="4436"/>
                </a:lnTo>
                <a:lnTo>
                  <a:pt x="10512" y="4426"/>
                </a:lnTo>
                <a:lnTo>
                  <a:pt x="10512" y="4424"/>
                </a:lnTo>
                <a:lnTo>
                  <a:pt x="10514" y="4422"/>
                </a:lnTo>
                <a:lnTo>
                  <a:pt x="10518" y="4420"/>
                </a:lnTo>
                <a:lnTo>
                  <a:pt x="10518" y="4418"/>
                </a:lnTo>
                <a:lnTo>
                  <a:pt x="10518" y="4412"/>
                </a:lnTo>
                <a:lnTo>
                  <a:pt x="10516" y="4406"/>
                </a:lnTo>
                <a:lnTo>
                  <a:pt x="10512" y="4398"/>
                </a:lnTo>
                <a:lnTo>
                  <a:pt x="10510" y="4394"/>
                </a:lnTo>
                <a:lnTo>
                  <a:pt x="10510" y="4388"/>
                </a:lnTo>
                <a:lnTo>
                  <a:pt x="10512" y="4374"/>
                </a:lnTo>
                <a:lnTo>
                  <a:pt x="10512" y="4352"/>
                </a:lnTo>
                <a:lnTo>
                  <a:pt x="10510" y="4338"/>
                </a:lnTo>
                <a:lnTo>
                  <a:pt x="10506" y="4322"/>
                </a:lnTo>
                <a:lnTo>
                  <a:pt x="10494" y="4294"/>
                </a:lnTo>
                <a:lnTo>
                  <a:pt x="10486" y="4278"/>
                </a:lnTo>
                <a:lnTo>
                  <a:pt x="10478" y="4268"/>
                </a:lnTo>
                <a:lnTo>
                  <a:pt x="10474" y="4256"/>
                </a:lnTo>
                <a:lnTo>
                  <a:pt x="10468" y="4246"/>
                </a:lnTo>
                <a:lnTo>
                  <a:pt x="10462" y="4240"/>
                </a:lnTo>
                <a:lnTo>
                  <a:pt x="10452" y="4234"/>
                </a:lnTo>
                <a:lnTo>
                  <a:pt x="10438" y="4220"/>
                </a:lnTo>
                <a:lnTo>
                  <a:pt x="10422" y="4202"/>
                </a:lnTo>
                <a:lnTo>
                  <a:pt x="10410" y="4186"/>
                </a:lnTo>
                <a:lnTo>
                  <a:pt x="10402" y="4172"/>
                </a:lnTo>
                <a:lnTo>
                  <a:pt x="10398" y="4166"/>
                </a:lnTo>
                <a:lnTo>
                  <a:pt x="10398" y="4158"/>
                </a:lnTo>
                <a:lnTo>
                  <a:pt x="10396" y="4154"/>
                </a:lnTo>
                <a:lnTo>
                  <a:pt x="10394" y="4150"/>
                </a:lnTo>
                <a:lnTo>
                  <a:pt x="10388" y="4146"/>
                </a:lnTo>
                <a:lnTo>
                  <a:pt x="10380" y="4138"/>
                </a:lnTo>
                <a:lnTo>
                  <a:pt x="10376" y="4132"/>
                </a:lnTo>
                <a:lnTo>
                  <a:pt x="10370" y="4124"/>
                </a:lnTo>
                <a:lnTo>
                  <a:pt x="10368" y="4114"/>
                </a:lnTo>
                <a:lnTo>
                  <a:pt x="10366" y="4104"/>
                </a:lnTo>
                <a:lnTo>
                  <a:pt x="10368" y="4094"/>
                </a:lnTo>
                <a:lnTo>
                  <a:pt x="10370" y="4082"/>
                </a:lnTo>
                <a:lnTo>
                  <a:pt x="10374" y="4072"/>
                </a:lnTo>
                <a:lnTo>
                  <a:pt x="10380" y="4064"/>
                </a:lnTo>
                <a:lnTo>
                  <a:pt x="10386" y="4054"/>
                </a:lnTo>
                <a:lnTo>
                  <a:pt x="10394" y="4048"/>
                </a:lnTo>
                <a:lnTo>
                  <a:pt x="10400" y="4042"/>
                </a:lnTo>
                <a:lnTo>
                  <a:pt x="10404" y="4036"/>
                </a:lnTo>
                <a:lnTo>
                  <a:pt x="10408" y="4024"/>
                </a:lnTo>
                <a:lnTo>
                  <a:pt x="10410" y="4016"/>
                </a:lnTo>
                <a:lnTo>
                  <a:pt x="10412" y="4012"/>
                </a:lnTo>
                <a:lnTo>
                  <a:pt x="10414" y="4008"/>
                </a:lnTo>
                <a:lnTo>
                  <a:pt x="10420" y="4006"/>
                </a:lnTo>
                <a:lnTo>
                  <a:pt x="10424" y="4006"/>
                </a:lnTo>
                <a:lnTo>
                  <a:pt x="10426" y="4008"/>
                </a:lnTo>
                <a:lnTo>
                  <a:pt x="10430" y="4006"/>
                </a:lnTo>
                <a:lnTo>
                  <a:pt x="10432" y="4002"/>
                </a:lnTo>
                <a:lnTo>
                  <a:pt x="10434" y="3998"/>
                </a:lnTo>
                <a:lnTo>
                  <a:pt x="10436" y="3994"/>
                </a:lnTo>
                <a:lnTo>
                  <a:pt x="10442" y="3988"/>
                </a:lnTo>
                <a:lnTo>
                  <a:pt x="10450" y="3984"/>
                </a:lnTo>
                <a:lnTo>
                  <a:pt x="10456" y="3982"/>
                </a:lnTo>
                <a:lnTo>
                  <a:pt x="10460" y="3980"/>
                </a:lnTo>
                <a:lnTo>
                  <a:pt x="10462" y="3978"/>
                </a:lnTo>
                <a:lnTo>
                  <a:pt x="10464" y="3980"/>
                </a:lnTo>
                <a:lnTo>
                  <a:pt x="10468" y="3980"/>
                </a:lnTo>
                <a:lnTo>
                  <a:pt x="10470" y="3980"/>
                </a:lnTo>
                <a:lnTo>
                  <a:pt x="10472" y="3976"/>
                </a:lnTo>
                <a:lnTo>
                  <a:pt x="10474" y="3974"/>
                </a:lnTo>
                <a:lnTo>
                  <a:pt x="10476" y="3974"/>
                </a:lnTo>
                <a:lnTo>
                  <a:pt x="10478" y="3976"/>
                </a:lnTo>
                <a:lnTo>
                  <a:pt x="10480" y="3976"/>
                </a:lnTo>
                <a:lnTo>
                  <a:pt x="10482" y="3974"/>
                </a:lnTo>
                <a:lnTo>
                  <a:pt x="10482" y="3970"/>
                </a:lnTo>
                <a:lnTo>
                  <a:pt x="10480" y="3966"/>
                </a:lnTo>
                <a:lnTo>
                  <a:pt x="10480" y="3962"/>
                </a:lnTo>
                <a:lnTo>
                  <a:pt x="10480" y="3960"/>
                </a:lnTo>
                <a:lnTo>
                  <a:pt x="10482" y="3960"/>
                </a:lnTo>
                <a:lnTo>
                  <a:pt x="10484" y="3966"/>
                </a:lnTo>
                <a:lnTo>
                  <a:pt x="10490" y="3972"/>
                </a:lnTo>
                <a:lnTo>
                  <a:pt x="10494" y="3974"/>
                </a:lnTo>
                <a:lnTo>
                  <a:pt x="10498" y="3974"/>
                </a:lnTo>
                <a:lnTo>
                  <a:pt x="10502" y="3976"/>
                </a:lnTo>
                <a:lnTo>
                  <a:pt x="10504" y="3976"/>
                </a:lnTo>
                <a:lnTo>
                  <a:pt x="10504" y="3980"/>
                </a:lnTo>
                <a:lnTo>
                  <a:pt x="10502" y="3984"/>
                </a:lnTo>
                <a:lnTo>
                  <a:pt x="10504" y="3984"/>
                </a:lnTo>
                <a:lnTo>
                  <a:pt x="10508" y="3984"/>
                </a:lnTo>
                <a:lnTo>
                  <a:pt x="10518" y="3984"/>
                </a:lnTo>
                <a:lnTo>
                  <a:pt x="10522" y="3982"/>
                </a:lnTo>
                <a:lnTo>
                  <a:pt x="10522" y="3978"/>
                </a:lnTo>
                <a:lnTo>
                  <a:pt x="10522" y="3970"/>
                </a:lnTo>
                <a:lnTo>
                  <a:pt x="10522" y="3972"/>
                </a:lnTo>
                <a:lnTo>
                  <a:pt x="10526" y="3976"/>
                </a:lnTo>
                <a:lnTo>
                  <a:pt x="10528" y="3982"/>
                </a:lnTo>
                <a:lnTo>
                  <a:pt x="10530" y="3982"/>
                </a:lnTo>
                <a:lnTo>
                  <a:pt x="10534" y="3982"/>
                </a:lnTo>
                <a:lnTo>
                  <a:pt x="10536" y="3982"/>
                </a:lnTo>
                <a:lnTo>
                  <a:pt x="10538" y="3986"/>
                </a:lnTo>
                <a:lnTo>
                  <a:pt x="10534" y="3988"/>
                </a:lnTo>
                <a:lnTo>
                  <a:pt x="10530" y="3994"/>
                </a:lnTo>
                <a:lnTo>
                  <a:pt x="10528" y="4002"/>
                </a:lnTo>
                <a:lnTo>
                  <a:pt x="10528" y="4010"/>
                </a:lnTo>
                <a:lnTo>
                  <a:pt x="10528" y="4014"/>
                </a:lnTo>
                <a:lnTo>
                  <a:pt x="10530" y="4016"/>
                </a:lnTo>
                <a:lnTo>
                  <a:pt x="10530" y="4020"/>
                </a:lnTo>
                <a:lnTo>
                  <a:pt x="10530" y="4024"/>
                </a:lnTo>
                <a:lnTo>
                  <a:pt x="10532" y="4028"/>
                </a:lnTo>
                <a:lnTo>
                  <a:pt x="10534" y="4030"/>
                </a:lnTo>
                <a:lnTo>
                  <a:pt x="10536" y="4034"/>
                </a:lnTo>
                <a:lnTo>
                  <a:pt x="10536" y="4038"/>
                </a:lnTo>
                <a:lnTo>
                  <a:pt x="10536" y="4042"/>
                </a:lnTo>
                <a:lnTo>
                  <a:pt x="10540" y="4044"/>
                </a:lnTo>
                <a:lnTo>
                  <a:pt x="10552" y="4042"/>
                </a:lnTo>
                <a:lnTo>
                  <a:pt x="10560" y="4038"/>
                </a:lnTo>
                <a:lnTo>
                  <a:pt x="10562" y="4036"/>
                </a:lnTo>
                <a:lnTo>
                  <a:pt x="10562" y="4032"/>
                </a:lnTo>
                <a:lnTo>
                  <a:pt x="10560" y="4026"/>
                </a:lnTo>
                <a:lnTo>
                  <a:pt x="10556" y="4018"/>
                </a:lnTo>
                <a:lnTo>
                  <a:pt x="10554" y="4012"/>
                </a:lnTo>
                <a:lnTo>
                  <a:pt x="10550" y="4012"/>
                </a:lnTo>
                <a:lnTo>
                  <a:pt x="10548" y="4012"/>
                </a:lnTo>
                <a:lnTo>
                  <a:pt x="10546" y="4008"/>
                </a:lnTo>
                <a:lnTo>
                  <a:pt x="10548" y="4004"/>
                </a:lnTo>
                <a:lnTo>
                  <a:pt x="10554" y="4000"/>
                </a:lnTo>
                <a:lnTo>
                  <a:pt x="10572" y="3988"/>
                </a:lnTo>
                <a:lnTo>
                  <a:pt x="10580" y="3982"/>
                </a:lnTo>
                <a:lnTo>
                  <a:pt x="10586" y="3982"/>
                </a:lnTo>
                <a:lnTo>
                  <a:pt x="10592" y="3982"/>
                </a:lnTo>
                <a:lnTo>
                  <a:pt x="10604" y="3980"/>
                </a:lnTo>
                <a:lnTo>
                  <a:pt x="10610" y="3976"/>
                </a:lnTo>
                <a:lnTo>
                  <a:pt x="10614" y="3974"/>
                </a:lnTo>
                <a:lnTo>
                  <a:pt x="10618" y="3968"/>
                </a:lnTo>
                <a:lnTo>
                  <a:pt x="10620" y="3964"/>
                </a:lnTo>
                <a:lnTo>
                  <a:pt x="10624" y="3964"/>
                </a:lnTo>
                <a:lnTo>
                  <a:pt x="10630" y="3968"/>
                </a:lnTo>
                <a:lnTo>
                  <a:pt x="10630" y="3972"/>
                </a:lnTo>
                <a:lnTo>
                  <a:pt x="10632" y="3972"/>
                </a:lnTo>
                <a:lnTo>
                  <a:pt x="10634" y="3966"/>
                </a:lnTo>
                <a:lnTo>
                  <a:pt x="10638" y="3964"/>
                </a:lnTo>
                <a:lnTo>
                  <a:pt x="10640" y="3966"/>
                </a:lnTo>
                <a:lnTo>
                  <a:pt x="10642" y="3966"/>
                </a:lnTo>
                <a:lnTo>
                  <a:pt x="10646" y="3962"/>
                </a:lnTo>
                <a:lnTo>
                  <a:pt x="10650" y="3960"/>
                </a:lnTo>
                <a:lnTo>
                  <a:pt x="10652" y="3958"/>
                </a:lnTo>
                <a:lnTo>
                  <a:pt x="10658" y="3960"/>
                </a:lnTo>
                <a:lnTo>
                  <a:pt x="10660" y="3962"/>
                </a:lnTo>
                <a:lnTo>
                  <a:pt x="10662" y="3960"/>
                </a:lnTo>
                <a:lnTo>
                  <a:pt x="10662" y="3956"/>
                </a:lnTo>
                <a:lnTo>
                  <a:pt x="10664" y="3948"/>
                </a:lnTo>
                <a:lnTo>
                  <a:pt x="10666" y="3950"/>
                </a:lnTo>
                <a:lnTo>
                  <a:pt x="10670" y="3954"/>
                </a:lnTo>
                <a:lnTo>
                  <a:pt x="10670" y="3952"/>
                </a:lnTo>
                <a:lnTo>
                  <a:pt x="10672" y="3950"/>
                </a:lnTo>
                <a:lnTo>
                  <a:pt x="10676" y="3948"/>
                </a:lnTo>
                <a:lnTo>
                  <a:pt x="10678" y="3948"/>
                </a:lnTo>
                <a:lnTo>
                  <a:pt x="10682" y="3948"/>
                </a:lnTo>
                <a:lnTo>
                  <a:pt x="10684" y="3944"/>
                </a:lnTo>
                <a:lnTo>
                  <a:pt x="10686" y="3940"/>
                </a:lnTo>
                <a:lnTo>
                  <a:pt x="10686" y="3934"/>
                </a:lnTo>
                <a:lnTo>
                  <a:pt x="10682" y="3924"/>
                </a:lnTo>
                <a:lnTo>
                  <a:pt x="10680" y="3914"/>
                </a:lnTo>
                <a:lnTo>
                  <a:pt x="10680" y="3910"/>
                </a:lnTo>
                <a:lnTo>
                  <a:pt x="10680" y="3908"/>
                </a:lnTo>
                <a:lnTo>
                  <a:pt x="10682" y="3906"/>
                </a:lnTo>
                <a:lnTo>
                  <a:pt x="10686" y="3908"/>
                </a:lnTo>
                <a:lnTo>
                  <a:pt x="10692" y="3918"/>
                </a:lnTo>
                <a:lnTo>
                  <a:pt x="10696" y="3924"/>
                </a:lnTo>
                <a:lnTo>
                  <a:pt x="10700" y="3930"/>
                </a:lnTo>
                <a:lnTo>
                  <a:pt x="10700" y="3934"/>
                </a:lnTo>
                <a:lnTo>
                  <a:pt x="10698" y="3936"/>
                </a:lnTo>
                <a:lnTo>
                  <a:pt x="10702" y="3938"/>
                </a:lnTo>
                <a:lnTo>
                  <a:pt x="10706" y="3938"/>
                </a:lnTo>
                <a:lnTo>
                  <a:pt x="10708" y="3940"/>
                </a:lnTo>
                <a:lnTo>
                  <a:pt x="10712" y="3940"/>
                </a:lnTo>
                <a:lnTo>
                  <a:pt x="10716" y="3938"/>
                </a:lnTo>
                <a:lnTo>
                  <a:pt x="10716" y="3936"/>
                </a:lnTo>
                <a:lnTo>
                  <a:pt x="10716" y="3932"/>
                </a:lnTo>
                <a:lnTo>
                  <a:pt x="10714" y="3930"/>
                </a:lnTo>
                <a:lnTo>
                  <a:pt x="10714" y="3926"/>
                </a:lnTo>
                <a:lnTo>
                  <a:pt x="10716" y="3924"/>
                </a:lnTo>
                <a:lnTo>
                  <a:pt x="10718" y="3928"/>
                </a:lnTo>
                <a:lnTo>
                  <a:pt x="10722" y="3930"/>
                </a:lnTo>
                <a:lnTo>
                  <a:pt x="10724" y="3930"/>
                </a:lnTo>
                <a:lnTo>
                  <a:pt x="10726" y="3930"/>
                </a:lnTo>
                <a:lnTo>
                  <a:pt x="10728" y="3926"/>
                </a:lnTo>
                <a:lnTo>
                  <a:pt x="10726" y="3924"/>
                </a:lnTo>
                <a:lnTo>
                  <a:pt x="10726" y="3920"/>
                </a:lnTo>
                <a:lnTo>
                  <a:pt x="10726" y="3918"/>
                </a:lnTo>
                <a:lnTo>
                  <a:pt x="10728" y="3916"/>
                </a:lnTo>
                <a:lnTo>
                  <a:pt x="10730" y="3916"/>
                </a:lnTo>
                <a:lnTo>
                  <a:pt x="10732" y="3918"/>
                </a:lnTo>
                <a:lnTo>
                  <a:pt x="10734" y="3924"/>
                </a:lnTo>
                <a:lnTo>
                  <a:pt x="10736" y="3926"/>
                </a:lnTo>
                <a:lnTo>
                  <a:pt x="10736" y="3928"/>
                </a:lnTo>
                <a:lnTo>
                  <a:pt x="10738" y="3926"/>
                </a:lnTo>
                <a:lnTo>
                  <a:pt x="10742" y="3922"/>
                </a:lnTo>
                <a:lnTo>
                  <a:pt x="10748" y="3916"/>
                </a:lnTo>
                <a:lnTo>
                  <a:pt x="10752" y="3916"/>
                </a:lnTo>
                <a:lnTo>
                  <a:pt x="10762" y="3922"/>
                </a:lnTo>
                <a:lnTo>
                  <a:pt x="10764" y="3922"/>
                </a:lnTo>
                <a:lnTo>
                  <a:pt x="10766" y="3922"/>
                </a:lnTo>
                <a:lnTo>
                  <a:pt x="10766" y="3918"/>
                </a:lnTo>
                <a:lnTo>
                  <a:pt x="10766" y="3914"/>
                </a:lnTo>
                <a:lnTo>
                  <a:pt x="10766" y="3912"/>
                </a:lnTo>
                <a:lnTo>
                  <a:pt x="10768" y="3912"/>
                </a:lnTo>
                <a:lnTo>
                  <a:pt x="10770" y="3912"/>
                </a:lnTo>
                <a:lnTo>
                  <a:pt x="10772" y="3916"/>
                </a:lnTo>
                <a:lnTo>
                  <a:pt x="10776" y="3918"/>
                </a:lnTo>
                <a:lnTo>
                  <a:pt x="10782" y="3916"/>
                </a:lnTo>
                <a:lnTo>
                  <a:pt x="10792" y="3910"/>
                </a:lnTo>
                <a:lnTo>
                  <a:pt x="10798" y="3908"/>
                </a:lnTo>
                <a:lnTo>
                  <a:pt x="10804" y="3906"/>
                </a:lnTo>
                <a:lnTo>
                  <a:pt x="10806" y="3900"/>
                </a:lnTo>
                <a:lnTo>
                  <a:pt x="10806" y="3898"/>
                </a:lnTo>
                <a:lnTo>
                  <a:pt x="10808" y="3896"/>
                </a:lnTo>
                <a:lnTo>
                  <a:pt x="10812" y="3894"/>
                </a:lnTo>
                <a:lnTo>
                  <a:pt x="10814" y="3892"/>
                </a:lnTo>
                <a:lnTo>
                  <a:pt x="10812" y="3890"/>
                </a:lnTo>
                <a:lnTo>
                  <a:pt x="10810" y="3888"/>
                </a:lnTo>
                <a:lnTo>
                  <a:pt x="10812" y="3886"/>
                </a:lnTo>
                <a:lnTo>
                  <a:pt x="10814" y="3884"/>
                </a:lnTo>
                <a:lnTo>
                  <a:pt x="10818" y="3878"/>
                </a:lnTo>
                <a:lnTo>
                  <a:pt x="10822" y="3874"/>
                </a:lnTo>
                <a:lnTo>
                  <a:pt x="10824" y="3874"/>
                </a:lnTo>
                <a:lnTo>
                  <a:pt x="10830" y="3874"/>
                </a:lnTo>
                <a:lnTo>
                  <a:pt x="10832" y="3872"/>
                </a:lnTo>
                <a:lnTo>
                  <a:pt x="10836" y="3868"/>
                </a:lnTo>
                <a:lnTo>
                  <a:pt x="10842" y="3862"/>
                </a:lnTo>
                <a:lnTo>
                  <a:pt x="10844" y="3862"/>
                </a:lnTo>
                <a:lnTo>
                  <a:pt x="10846" y="3862"/>
                </a:lnTo>
                <a:lnTo>
                  <a:pt x="10846" y="3866"/>
                </a:lnTo>
                <a:lnTo>
                  <a:pt x="10850" y="3862"/>
                </a:lnTo>
                <a:lnTo>
                  <a:pt x="10862" y="3846"/>
                </a:lnTo>
                <a:lnTo>
                  <a:pt x="10868" y="3840"/>
                </a:lnTo>
                <a:lnTo>
                  <a:pt x="10868" y="3838"/>
                </a:lnTo>
                <a:lnTo>
                  <a:pt x="10868" y="3836"/>
                </a:lnTo>
                <a:lnTo>
                  <a:pt x="10864" y="3832"/>
                </a:lnTo>
                <a:lnTo>
                  <a:pt x="10866" y="3826"/>
                </a:lnTo>
                <a:lnTo>
                  <a:pt x="10868" y="3822"/>
                </a:lnTo>
                <a:lnTo>
                  <a:pt x="10870" y="3822"/>
                </a:lnTo>
                <a:lnTo>
                  <a:pt x="10872" y="3824"/>
                </a:lnTo>
                <a:lnTo>
                  <a:pt x="10874" y="3828"/>
                </a:lnTo>
                <a:lnTo>
                  <a:pt x="10876" y="3826"/>
                </a:lnTo>
                <a:lnTo>
                  <a:pt x="10878" y="3824"/>
                </a:lnTo>
                <a:lnTo>
                  <a:pt x="10884" y="3826"/>
                </a:lnTo>
                <a:lnTo>
                  <a:pt x="10886" y="3828"/>
                </a:lnTo>
                <a:lnTo>
                  <a:pt x="10888" y="3828"/>
                </a:lnTo>
                <a:lnTo>
                  <a:pt x="10890" y="3824"/>
                </a:lnTo>
                <a:lnTo>
                  <a:pt x="10892" y="3816"/>
                </a:lnTo>
                <a:lnTo>
                  <a:pt x="10896" y="3812"/>
                </a:lnTo>
                <a:lnTo>
                  <a:pt x="10900" y="3810"/>
                </a:lnTo>
                <a:lnTo>
                  <a:pt x="10906" y="3808"/>
                </a:lnTo>
                <a:lnTo>
                  <a:pt x="10904" y="3804"/>
                </a:lnTo>
                <a:lnTo>
                  <a:pt x="10900" y="3800"/>
                </a:lnTo>
                <a:lnTo>
                  <a:pt x="10900" y="3798"/>
                </a:lnTo>
                <a:lnTo>
                  <a:pt x="10900" y="3794"/>
                </a:lnTo>
                <a:lnTo>
                  <a:pt x="10902" y="3790"/>
                </a:lnTo>
                <a:lnTo>
                  <a:pt x="10904" y="3794"/>
                </a:lnTo>
                <a:lnTo>
                  <a:pt x="10906" y="3796"/>
                </a:lnTo>
                <a:lnTo>
                  <a:pt x="10910" y="3796"/>
                </a:lnTo>
                <a:lnTo>
                  <a:pt x="10914" y="3794"/>
                </a:lnTo>
                <a:lnTo>
                  <a:pt x="10918" y="3788"/>
                </a:lnTo>
                <a:lnTo>
                  <a:pt x="10916" y="3788"/>
                </a:lnTo>
                <a:lnTo>
                  <a:pt x="10912" y="3786"/>
                </a:lnTo>
                <a:lnTo>
                  <a:pt x="10908" y="3784"/>
                </a:lnTo>
                <a:lnTo>
                  <a:pt x="10908" y="3780"/>
                </a:lnTo>
                <a:lnTo>
                  <a:pt x="10910" y="3776"/>
                </a:lnTo>
                <a:lnTo>
                  <a:pt x="10912" y="3776"/>
                </a:lnTo>
                <a:lnTo>
                  <a:pt x="10916" y="3776"/>
                </a:lnTo>
                <a:lnTo>
                  <a:pt x="10918" y="3776"/>
                </a:lnTo>
                <a:lnTo>
                  <a:pt x="10920" y="3780"/>
                </a:lnTo>
                <a:lnTo>
                  <a:pt x="10926" y="3786"/>
                </a:lnTo>
                <a:lnTo>
                  <a:pt x="10928" y="3786"/>
                </a:lnTo>
                <a:lnTo>
                  <a:pt x="10930" y="3782"/>
                </a:lnTo>
                <a:lnTo>
                  <a:pt x="10926" y="3776"/>
                </a:lnTo>
                <a:lnTo>
                  <a:pt x="10926" y="3772"/>
                </a:lnTo>
                <a:lnTo>
                  <a:pt x="10926" y="3766"/>
                </a:lnTo>
                <a:lnTo>
                  <a:pt x="10930" y="3758"/>
                </a:lnTo>
                <a:lnTo>
                  <a:pt x="10932" y="3752"/>
                </a:lnTo>
                <a:lnTo>
                  <a:pt x="10932" y="3750"/>
                </a:lnTo>
                <a:lnTo>
                  <a:pt x="10928" y="3750"/>
                </a:lnTo>
                <a:lnTo>
                  <a:pt x="10926" y="3750"/>
                </a:lnTo>
                <a:lnTo>
                  <a:pt x="10924" y="3750"/>
                </a:lnTo>
                <a:lnTo>
                  <a:pt x="10926" y="3746"/>
                </a:lnTo>
                <a:lnTo>
                  <a:pt x="10930" y="3740"/>
                </a:lnTo>
                <a:lnTo>
                  <a:pt x="10936" y="3736"/>
                </a:lnTo>
                <a:lnTo>
                  <a:pt x="10942" y="3732"/>
                </a:lnTo>
                <a:lnTo>
                  <a:pt x="10938" y="3730"/>
                </a:lnTo>
                <a:lnTo>
                  <a:pt x="10934" y="3726"/>
                </a:lnTo>
                <a:lnTo>
                  <a:pt x="10932" y="3720"/>
                </a:lnTo>
                <a:lnTo>
                  <a:pt x="10928" y="3718"/>
                </a:lnTo>
                <a:lnTo>
                  <a:pt x="10928" y="3716"/>
                </a:lnTo>
                <a:lnTo>
                  <a:pt x="10930" y="3714"/>
                </a:lnTo>
                <a:lnTo>
                  <a:pt x="10934" y="3714"/>
                </a:lnTo>
                <a:lnTo>
                  <a:pt x="10936" y="3714"/>
                </a:lnTo>
                <a:lnTo>
                  <a:pt x="10938" y="3718"/>
                </a:lnTo>
                <a:lnTo>
                  <a:pt x="10940" y="3722"/>
                </a:lnTo>
                <a:lnTo>
                  <a:pt x="10942" y="3722"/>
                </a:lnTo>
                <a:lnTo>
                  <a:pt x="10946" y="3722"/>
                </a:lnTo>
                <a:lnTo>
                  <a:pt x="10948" y="3720"/>
                </a:lnTo>
                <a:lnTo>
                  <a:pt x="10950" y="3716"/>
                </a:lnTo>
                <a:lnTo>
                  <a:pt x="10950" y="3712"/>
                </a:lnTo>
                <a:lnTo>
                  <a:pt x="10948" y="3708"/>
                </a:lnTo>
                <a:lnTo>
                  <a:pt x="10948" y="3706"/>
                </a:lnTo>
                <a:lnTo>
                  <a:pt x="10950" y="3706"/>
                </a:lnTo>
                <a:lnTo>
                  <a:pt x="10956" y="3700"/>
                </a:lnTo>
                <a:lnTo>
                  <a:pt x="10964" y="3692"/>
                </a:lnTo>
                <a:lnTo>
                  <a:pt x="10968" y="3682"/>
                </a:lnTo>
                <a:lnTo>
                  <a:pt x="10970" y="3676"/>
                </a:lnTo>
                <a:lnTo>
                  <a:pt x="10968" y="3674"/>
                </a:lnTo>
                <a:lnTo>
                  <a:pt x="10968" y="3670"/>
                </a:lnTo>
                <a:lnTo>
                  <a:pt x="10968" y="3668"/>
                </a:lnTo>
                <a:lnTo>
                  <a:pt x="10972" y="3662"/>
                </a:lnTo>
                <a:lnTo>
                  <a:pt x="10980" y="3654"/>
                </a:lnTo>
                <a:lnTo>
                  <a:pt x="10986" y="3640"/>
                </a:lnTo>
                <a:lnTo>
                  <a:pt x="10988" y="3634"/>
                </a:lnTo>
                <a:lnTo>
                  <a:pt x="10990" y="3632"/>
                </a:lnTo>
                <a:lnTo>
                  <a:pt x="10992" y="3632"/>
                </a:lnTo>
                <a:lnTo>
                  <a:pt x="10994" y="3634"/>
                </a:lnTo>
                <a:lnTo>
                  <a:pt x="10996" y="3640"/>
                </a:lnTo>
                <a:lnTo>
                  <a:pt x="10998" y="3640"/>
                </a:lnTo>
                <a:lnTo>
                  <a:pt x="11000" y="3638"/>
                </a:lnTo>
                <a:lnTo>
                  <a:pt x="11004" y="3634"/>
                </a:lnTo>
                <a:lnTo>
                  <a:pt x="11008" y="3634"/>
                </a:lnTo>
                <a:lnTo>
                  <a:pt x="11010" y="3632"/>
                </a:lnTo>
                <a:lnTo>
                  <a:pt x="11006" y="3624"/>
                </a:lnTo>
                <a:lnTo>
                  <a:pt x="11004" y="3618"/>
                </a:lnTo>
                <a:lnTo>
                  <a:pt x="11004" y="3616"/>
                </a:lnTo>
                <a:lnTo>
                  <a:pt x="11006" y="3614"/>
                </a:lnTo>
                <a:lnTo>
                  <a:pt x="11008" y="3612"/>
                </a:lnTo>
                <a:lnTo>
                  <a:pt x="11010" y="3610"/>
                </a:lnTo>
                <a:lnTo>
                  <a:pt x="11012" y="3610"/>
                </a:lnTo>
                <a:lnTo>
                  <a:pt x="11010" y="3606"/>
                </a:lnTo>
                <a:lnTo>
                  <a:pt x="11010" y="3602"/>
                </a:lnTo>
                <a:lnTo>
                  <a:pt x="11012" y="3600"/>
                </a:lnTo>
                <a:lnTo>
                  <a:pt x="11012" y="3596"/>
                </a:lnTo>
                <a:lnTo>
                  <a:pt x="11008" y="3592"/>
                </a:lnTo>
                <a:lnTo>
                  <a:pt x="11006" y="3590"/>
                </a:lnTo>
                <a:lnTo>
                  <a:pt x="11008" y="3590"/>
                </a:lnTo>
                <a:lnTo>
                  <a:pt x="11012" y="3590"/>
                </a:lnTo>
                <a:lnTo>
                  <a:pt x="11016" y="3590"/>
                </a:lnTo>
                <a:lnTo>
                  <a:pt x="11020" y="3588"/>
                </a:lnTo>
                <a:lnTo>
                  <a:pt x="11022" y="3582"/>
                </a:lnTo>
                <a:lnTo>
                  <a:pt x="11024" y="3574"/>
                </a:lnTo>
                <a:lnTo>
                  <a:pt x="11022" y="3568"/>
                </a:lnTo>
                <a:lnTo>
                  <a:pt x="11020" y="3566"/>
                </a:lnTo>
                <a:lnTo>
                  <a:pt x="11016" y="3562"/>
                </a:lnTo>
                <a:lnTo>
                  <a:pt x="11016" y="3560"/>
                </a:lnTo>
                <a:lnTo>
                  <a:pt x="11026" y="3554"/>
                </a:lnTo>
                <a:lnTo>
                  <a:pt x="11028" y="3550"/>
                </a:lnTo>
                <a:lnTo>
                  <a:pt x="11024" y="3550"/>
                </a:lnTo>
                <a:lnTo>
                  <a:pt x="11016" y="3546"/>
                </a:lnTo>
                <a:lnTo>
                  <a:pt x="11010" y="3544"/>
                </a:lnTo>
                <a:lnTo>
                  <a:pt x="11006" y="3538"/>
                </a:lnTo>
                <a:lnTo>
                  <a:pt x="11002" y="3532"/>
                </a:lnTo>
                <a:lnTo>
                  <a:pt x="10996" y="3528"/>
                </a:lnTo>
                <a:lnTo>
                  <a:pt x="10990" y="3530"/>
                </a:lnTo>
                <a:lnTo>
                  <a:pt x="10984" y="3532"/>
                </a:lnTo>
                <a:lnTo>
                  <a:pt x="10976" y="3538"/>
                </a:lnTo>
                <a:lnTo>
                  <a:pt x="10970" y="3538"/>
                </a:lnTo>
                <a:lnTo>
                  <a:pt x="10966" y="3534"/>
                </a:lnTo>
                <a:lnTo>
                  <a:pt x="10966" y="3532"/>
                </a:lnTo>
                <a:lnTo>
                  <a:pt x="10964" y="3530"/>
                </a:lnTo>
                <a:lnTo>
                  <a:pt x="10960" y="3530"/>
                </a:lnTo>
                <a:lnTo>
                  <a:pt x="10958" y="3530"/>
                </a:lnTo>
                <a:lnTo>
                  <a:pt x="10958" y="3528"/>
                </a:lnTo>
                <a:lnTo>
                  <a:pt x="10960" y="3524"/>
                </a:lnTo>
                <a:lnTo>
                  <a:pt x="10964" y="3524"/>
                </a:lnTo>
                <a:lnTo>
                  <a:pt x="10970" y="3524"/>
                </a:lnTo>
                <a:lnTo>
                  <a:pt x="10976" y="3526"/>
                </a:lnTo>
                <a:lnTo>
                  <a:pt x="10978" y="3524"/>
                </a:lnTo>
                <a:lnTo>
                  <a:pt x="10980" y="3522"/>
                </a:lnTo>
                <a:lnTo>
                  <a:pt x="10986" y="3516"/>
                </a:lnTo>
                <a:lnTo>
                  <a:pt x="10994" y="3508"/>
                </a:lnTo>
                <a:lnTo>
                  <a:pt x="11004" y="3504"/>
                </a:lnTo>
                <a:lnTo>
                  <a:pt x="11012" y="3502"/>
                </a:lnTo>
                <a:lnTo>
                  <a:pt x="11018" y="3500"/>
                </a:lnTo>
                <a:lnTo>
                  <a:pt x="11020" y="3498"/>
                </a:lnTo>
                <a:lnTo>
                  <a:pt x="11020" y="3494"/>
                </a:lnTo>
                <a:lnTo>
                  <a:pt x="11018" y="3488"/>
                </a:lnTo>
                <a:lnTo>
                  <a:pt x="11010" y="3478"/>
                </a:lnTo>
                <a:lnTo>
                  <a:pt x="10998" y="3466"/>
                </a:lnTo>
                <a:lnTo>
                  <a:pt x="10988" y="3458"/>
                </a:lnTo>
                <a:lnTo>
                  <a:pt x="10980" y="3454"/>
                </a:lnTo>
                <a:lnTo>
                  <a:pt x="10974" y="3450"/>
                </a:lnTo>
                <a:lnTo>
                  <a:pt x="10974" y="3448"/>
                </a:lnTo>
                <a:lnTo>
                  <a:pt x="10976" y="3446"/>
                </a:lnTo>
                <a:lnTo>
                  <a:pt x="10974" y="3444"/>
                </a:lnTo>
                <a:lnTo>
                  <a:pt x="10970" y="3442"/>
                </a:lnTo>
                <a:lnTo>
                  <a:pt x="10966" y="3440"/>
                </a:lnTo>
                <a:lnTo>
                  <a:pt x="10962" y="3442"/>
                </a:lnTo>
                <a:lnTo>
                  <a:pt x="10956" y="3444"/>
                </a:lnTo>
                <a:lnTo>
                  <a:pt x="10950" y="3446"/>
                </a:lnTo>
                <a:lnTo>
                  <a:pt x="10944" y="3444"/>
                </a:lnTo>
                <a:lnTo>
                  <a:pt x="10940" y="3440"/>
                </a:lnTo>
                <a:lnTo>
                  <a:pt x="10936" y="3436"/>
                </a:lnTo>
                <a:lnTo>
                  <a:pt x="10932" y="3432"/>
                </a:lnTo>
                <a:lnTo>
                  <a:pt x="10932" y="3428"/>
                </a:lnTo>
                <a:lnTo>
                  <a:pt x="10932" y="3424"/>
                </a:lnTo>
                <a:lnTo>
                  <a:pt x="10934" y="3424"/>
                </a:lnTo>
                <a:lnTo>
                  <a:pt x="10936" y="3424"/>
                </a:lnTo>
                <a:lnTo>
                  <a:pt x="10940" y="3430"/>
                </a:lnTo>
                <a:lnTo>
                  <a:pt x="10944" y="3438"/>
                </a:lnTo>
                <a:lnTo>
                  <a:pt x="10948" y="3442"/>
                </a:lnTo>
                <a:lnTo>
                  <a:pt x="10952" y="3442"/>
                </a:lnTo>
                <a:lnTo>
                  <a:pt x="10954" y="3442"/>
                </a:lnTo>
                <a:lnTo>
                  <a:pt x="10960" y="3438"/>
                </a:lnTo>
                <a:lnTo>
                  <a:pt x="10966" y="3436"/>
                </a:lnTo>
                <a:lnTo>
                  <a:pt x="10968" y="3434"/>
                </a:lnTo>
                <a:lnTo>
                  <a:pt x="10972" y="3436"/>
                </a:lnTo>
                <a:lnTo>
                  <a:pt x="10976" y="3438"/>
                </a:lnTo>
                <a:lnTo>
                  <a:pt x="10978" y="3442"/>
                </a:lnTo>
                <a:lnTo>
                  <a:pt x="10980" y="3444"/>
                </a:lnTo>
                <a:lnTo>
                  <a:pt x="10984" y="3448"/>
                </a:lnTo>
                <a:lnTo>
                  <a:pt x="10988" y="3448"/>
                </a:lnTo>
                <a:lnTo>
                  <a:pt x="10992" y="3448"/>
                </a:lnTo>
                <a:lnTo>
                  <a:pt x="10998" y="3450"/>
                </a:lnTo>
                <a:lnTo>
                  <a:pt x="11010" y="3454"/>
                </a:lnTo>
                <a:lnTo>
                  <a:pt x="11016" y="3458"/>
                </a:lnTo>
                <a:lnTo>
                  <a:pt x="11020" y="3458"/>
                </a:lnTo>
                <a:lnTo>
                  <a:pt x="11020" y="3456"/>
                </a:lnTo>
                <a:lnTo>
                  <a:pt x="11020" y="3452"/>
                </a:lnTo>
                <a:lnTo>
                  <a:pt x="11016" y="3444"/>
                </a:lnTo>
                <a:lnTo>
                  <a:pt x="11008" y="3436"/>
                </a:lnTo>
                <a:lnTo>
                  <a:pt x="11002" y="3430"/>
                </a:lnTo>
                <a:lnTo>
                  <a:pt x="11000" y="3424"/>
                </a:lnTo>
                <a:lnTo>
                  <a:pt x="10996" y="3420"/>
                </a:lnTo>
                <a:lnTo>
                  <a:pt x="10988" y="3412"/>
                </a:lnTo>
                <a:lnTo>
                  <a:pt x="10980" y="3406"/>
                </a:lnTo>
                <a:lnTo>
                  <a:pt x="10980" y="3400"/>
                </a:lnTo>
                <a:lnTo>
                  <a:pt x="10978" y="3390"/>
                </a:lnTo>
                <a:lnTo>
                  <a:pt x="10978" y="3384"/>
                </a:lnTo>
                <a:lnTo>
                  <a:pt x="10974" y="3376"/>
                </a:lnTo>
                <a:lnTo>
                  <a:pt x="10970" y="3366"/>
                </a:lnTo>
                <a:lnTo>
                  <a:pt x="10966" y="3356"/>
                </a:lnTo>
                <a:lnTo>
                  <a:pt x="10962" y="3338"/>
                </a:lnTo>
                <a:lnTo>
                  <a:pt x="10958" y="3328"/>
                </a:lnTo>
                <a:lnTo>
                  <a:pt x="10954" y="3320"/>
                </a:lnTo>
                <a:lnTo>
                  <a:pt x="10948" y="3314"/>
                </a:lnTo>
                <a:lnTo>
                  <a:pt x="10940" y="3310"/>
                </a:lnTo>
                <a:lnTo>
                  <a:pt x="10934" y="3308"/>
                </a:lnTo>
                <a:lnTo>
                  <a:pt x="10928" y="3304"/>
                </a:lnTo>
                <a:lnTo>
                  <a:pt x="10924" y="3298"/>
                </a:lnTo>
                <a:lnTo>
                  <a:pt x="10922" y="3294"/>
                </a:lnTo>
                <a:lnTo>
                  <a:pt x="10920" y="3294"/>
                </a:lnTo>
                <a:lnTo>
                  <a:pt x="10914" y="3294"/>
                </a:lnTo>
                <a:lnTo>
                  <a:pt x="10910" y="3294"/>
                </a:lnTo>
                <a:lnTo>
                  <a:pt x="10910" y="3290"/>
                </a:lnTo>
                <a:lnTo>
                  <a:pt x="10912" y="3284"/>
                </a:lnTo>
                <a:lnTo>
                  <a:pt x="10916" y="3276"/>
                </a:lnTo>
                <a:lnTo>
                  <a:pt x="10926" y="3258"/>
                </a:lnTo>
                <a:lnTo>
                  <a:pt x="10932" y="3252"/>
                </a:lnTo>
                <a:lnTo>
                  <a:pt x="10936" y="3248"/>
                </a:lnTo>
                <a:lnTo>
                  <a:pt x="10942" y="3244"/>
                </a:lnTo>
                <a:lnTo>
                  <a:pt x="10944" y="3242"/>
                </a:lnTo>
                <a:lnTo>
                  <a:pt x="10946" y="3238"/>
                </a:lnTo>
                <a:lnTo>
                  <a:pt x="10950" y="3232"/>
                </a:lnTo>
                <a:lnTo>
                  <a:pt x="10952" y="3230"/>
                </a:lnTo>
                <a:lnTo>
                  <a:pt x="10952" y="3228"/>
                </a:lnTo>
                <a:lnTo>
                  <a:pt x="10950" y="3224"/>
                </a:lnTo>
                <a:lnTo>
                  <a:pt x="10948" y="3220"/>
                </a:lnTo>
                <a:lnTo>
                  <a:pt x="10948" y="3218"/>
                </a:lnTo>
                <a:lnTo>
                  <a:pt x="10950" y="3216"/>
                </a:lnTo>
                <a:lnTo>
                  <a:pt x="10952" y="3216"/>
                </a:lnTo>
                <a:lnTo>
                  <a:pt x="10954" y="3216"/>
                </a:lnTo>
                <a:lnTo>
                  <a:pt x="10956" y="3220"/>
                </a:lnTo>
                <a:lnTo>
                  <a:pt x="10956" y="3222"/>
                </a:lnTo>
                <a:lnTo>
                  <a:pt x="10958" y="3224"/>
                </a:lnTo>
                <a:lnTo>
                  <a:pt x="10960" y="3224"/>
                </a:lnTo>
                <a:lnTo>
                  <a:pt x="10966" y="3222"/>
                </a:lnTo>
                <a:lnTo>
                  <a:pt x="10968" y="3220"/>
                </a:lnTo>
                <a:lnTo>
                  <a:pt x="10970" y="3218"/>
                </a:lnTo>
                <a:lnTo>
                  <a:pt x="10972" y="3212"/>
                </a:lnTo>
                <a:lnTo>
                  <a:pt x="10974" y="3208"/>
                </a:lnTo>
                <a:lnTo>
                  <a:pt x="10976" y="3206"/>
                </a:lnTo>
                <a:lnTo>
                  <a:pt x="10978" y="3206"/>
                </a:lnTo>
                <a:lnTo>
                  <a:pt x="10980" y="3206"/>
                </a:lnTo>
                <a:lnTo>
                  <a:pt x="10982" y="3206"/>
                </a:lnTo>
                <a:lnTo>
                  <a:pt x="10984" y="3202"/>
                </a:lnTo>
                <a:lnTo>
                  <a:pt x="10988" y="3196"/>
                </a:lnTo>
                <a:lnTo>
                  <a:pt x="10994" y="3190"/>
                </a:lnTo>
                <a:lnTo>
                  <a:pt x="11002" y="3186"/>
                </a:lnTo>
                <a:lnTo>
                  <a:pt x="11006" y="3186"/>
                </a:lnTo>
                <a:lnTo>
                  <a:pt x="11010" y="3186"/>
                </a:lnTo>
                <a:lnTo>
                  <a:pt x="11016" y="3180"/>
                </a:lnTo>
                <a:lnTo>
                  <a:pt x="11022" y="3176"/>
                </a:lnTo>
                <a:lnTo>
                  <a:pt x="11024" y="3176"/>
                </a:lnTo>
                <a:lnTo>
                  <a:pt x="11026" y="3178"/>
                </a:lnTo>
                <a:lnTo>
                  <a:pt x="11028" y="3176"/>
                </a:lnTo>
                <a:lnTo>
                  <a:pt x="11030" y="3176"/>
                </a:lnTo>
                <a:lnTo>
                  <a:pt x="11032" y="3176"/>
                </a:lnTo>
                <a:lnTo>
                  <a:pt x="11032" y="3180"/>
                </a:lnTo>
                <a:lnTo>
                  <a:pt x="11032" y="3182"/>
                </a:lnTo>
                <a:lnTo>
                  <a:pt x="11034" y="3182"/>
                </a:lnTo>
                <a:lnTo>
                  <a:pt x="11036" y="3182"/>
                </a:lnTo>
                <a:lnTo>
                  <a:pt x="11042" y="3182"/>
                </a:lnTo>
                <a:lnTo>
                  <a:pt x="11046" y="3180"/>
                </a:lnTo>
                <a:lnTo>
                  <a:pt x="11046" y="3178"/>
                </a:lnTo>
                <a:lnTo>
                  <a:pt x="11046" y="3174"/>
                </a:lnTo>
                <a:lnTo>
                  <a:pt x="11044" y="3172"/>
                </a:lnTo>
                <a:lnTo>
                  <a:pt x="11044" y="3168"/>
                </a:lnTo>
                <a:lnTo>
                  <a:pt x="11046" y="3164"/>
                </a:lnTo>
                <a:lnTo>
                  <a:pt x="11050" y="3160"/>
                </a:lnTo>
                <a:lnTo>
                  <a:pt x="11052" y="3156"/>
                </a:lnTo>
                <a:lnTo>
                  <a:pt x="11052" y="3154"/>
                </a:lnTo>
                <a:lnTo>
                  <a:pt x="11046" y="3152"/>
                </a:lnTo>
                <a:lnTo>
                  <a:pt x="11038" y="3148"/>
                </a:lnTo>
                <a:lnTo>
                  <a:pt x="11032" y="3146"/>
                </a:lnTo>
                <a:lnTo>
                  <a:pt x="11028" y="3142"/>
                </a:lnTo>
                <a:lnTo>
                  <a:pt x="11026" y="3144"/>
                </a:lnTo>
                <a:lnTo>
                  <a:pt x="11024" y="3146"/>
                </a:lnTo>
                <a:lnTo>
                  <a:pt x="11020" y="3148"/>
                </a:lnTo>
                <a:lnTo>
                  <a:pt x="11014" y="3148"/>
                </a:lnTo>
                <a:lnTo>
                  <a:pt x="11006" y="3146"/>
                </a:lnTo>
                <a:lnTo>
                  <a:pt x="11002" y="3144"/>
                </a:lnTo>
                <a:lnTo>
                  <a:pt x="11000" y="3142"/>
                </a:lnTo>
                <a:lnTo>
                  <a:pt x="10996" y="3142"/>
                </a:lnTo>
                <a:lnTo>
                  <a:pt x="10992" y="3142"/>
                </a:lnTo>
                <a:lnTo>
                  <a:pt x="10990" y="3140"/>
                </a:lnTo>
                <a:lnTo>
                  <a:pt x="10988" y="3138"/>
                </a:lnTo>
                <a:lnTo>
                  <a:pt x="10984" y="3132"/>
                </a:lnTo>
                <a:lnTo>
                  <a:pt x="10982" y="3130"/>
                </a:lnTo>
                <a:lnTo>
                  <a:pt x="10978" y="3130"/>
                </a:lnTo>
                <a:lnTo>
                  <a:pt x="10968" y="3130"/>
                </a:lnTo>
                <a:lnTo>
                  <a:pt x="10960" y="3134"/>
                </a:lnTo>
                <a:lnTo>
                  <a:pt x="10956" y="3140"/>
                </a:lnTo>
                <a:lnTo>
                  <a:pt x="10950" y="3146"/>
                </a:lnTo>
                <a:lnTo>
                  <a:pt x="10944" y="3150"/>
                </a:lnTo>
                <a:lnTo>
                  <a:pt x="10940" y="3152"/>
                </a:lnTo>
                <a:lnTo>
                  <a:pt x="10938" y="3154"/>
                </a:lnTo>
                <a:lnTo>
                  <a:pt x="10938" y="3156"/>
                </a:lnTo>
                <a:lnTo>
                  <a:pt x="10940" y="3162"/>
                </a:lnTo>
                <a:lnTo>
                  <a:pt x="10938" y="3164"/>
                </a:lnTo>
                <a:lnTo>
                  <a:pt x="10932" y="3166"/>
                </a:lnTo>
                <a:lnTo>
                  <a:pt x="10920" y="3166"/>
                </a:lnTo>
                <a:lnTo>
                  <a:pt x="10914" y="3166"/>
                </a:lnTo>
                <a:lnTo>
                  <a:pt x="10910" y="3164"/>
                </a:lnTo>
                <a:lnTo>
                  <a:pt x="10906" y="3160"/>
                </a:lnTo>
                <a:lnTo>
                  <a:pt x="10904" y="3156"/>
                </a:lnTo>
                <a:lnTo>
                  <a:pt x="10902" y="3144"/>
                </a:lnTo>
                <a:lnTo>
                  <a:pt x="10902" y="3140"/>
                </a:lnTo>
                <a:lnTo>
                  <a:pt x="10906" y="3138"/>
                </a:lnTo>
                <a:lnTo>
                  <a:pt x="10906" y="3134"/>
                </a:lnTo>
                <a:lnTo>
                  <a:pt x="10906" y="3130"/>
                </a:lnTo>
                <a:lnTo>
                  <a:pt x="10904" y="3120"/>
                </a:lnTo>
                <a:lnTo>
                  <a:pt x="10896" y="3112"/>
                </a:lnTo>
                <a:lnTo>
                  <a:pt x="10894" y="3110"/>
                </a:lnTo>
                <a:lnTo>
                  <a:pt x="10890" y="3112"/>
                </a:lnTo>
                <a:lnTo>
                  <a:pt x="10884" y="3114"/>
                </a:lnTo>
                <a:lnTo>
                  <a:pt x="10876" y="3114"/>
                </a:lnTo>
                <a:lnTo>
                  <a:pt x="10868" y="3112"/>
                </a:lnTo>
                <a:lnTo>
                  <a:pt x="10864" y="3110"/>
                </a:lnTo>
                <a:lnTo>
                  <a:pt x="10864" y="3108"/>
                </a:lnTo>
                <a:lnTo>
                  <a:pt x="10860" y="3106"/>
                </a:lnTo>
                <a:lnTo>
                  <a:pt x="10854" y="3102"/>
                </a:lnTo>
                <a:lnTo>
                  <a:pt x="10850" y="3098"/>
                </a:lnTo>
                <a:lnTo>
                  <a:pt x="10846" y="3090"/>
                </a:lnTo>
                <a:lnTo>
                  <a:pt x="10846" y="3080"/>
                </a:lnTo>
                <a:lnTo>
                  <a:pt x="10848" y="3072"/>
                </a:lnTo>
                <a:lnTo>
                  <a:pt x="10850" y="3066"/>
                </a:lnTo>
                <a:lnTo>
                  <a:pt x="10852" y="3062"/>
                </a:lnTo>
                <a:lnTo>
                  <a:pt x="10854" y="3056"/>
                </a:lnTo>
                <a:lnTo>
                  <a:pt x="10858" y="3054"/>
                </a:lnTo>
                <a:lnTo>
                  <a:pt x="10864" y="3054"/>
                </a:lnTo>
                <a:lnTo>
                  <a:pt x="10872" y="3060"/>
                </a:lnTo>
                <a:lnTo>
                  <a:pt x="10874" y="3062"/>
                </a:lnTo>
                <a:lnTo>
                  <a:pt x="10876" y="3064"/>
                </a:lnTo>
                <a:lnTo>
                  <a:pt x="10880" y="3060"/>
                </a:lnTo>
                <a:lnTo>
                  <a:pt x="10886" y="3056"/>
                </a:lnTo>
                <a:lnTo>
                  <a:pt x="10888" y="3056"/>
                </a:lnTo>
                <a:lnTo>
                  <a:pt x="10892" y="3056"/>
                </a:lnTo>
                <a:lnTo>
                  <a:pt x="10900" y="3056"/>
                </a:lnTo>
                <a:lnTo>
                  <a:pt x="10906" y="3052"/>
                </a:lnTo>
                <a:lnTo>
                  <a:pt x="10912" y="3046"/>
                </a:lnTo>
                <a:lnTo>
                  <a:pt x="10914" y="3036"/>
                </a:lnTo>
                <a:lnTo>
                  <a:pt x="10916" y="3030"/>
                </a:lnTo>
                <a:lnTo>
                  <a:pt x="10920" y="3024"/>
                </a:lnTo>
                <a:lnTo>
                  <a:pt x="10932" y="3014"/>
                </a:lnTo>
                <a:lnTo>
                  <a:pt x="10948" y="3006"/>
                </a:lnTo>
                <a:lnTo>
                  <a:pt x="10958" y="3000"/>
                </a:lnTo>
                <a:lnTo>
                  <a:pt x="10964" y="2998"/>
                </a:lnTo>
                <a:lnTo>
                  <a:pt x="10966" y="2992"/>
                </a:lnTo>
                <a:lnTo>
                  <a:pt x="10970" y="2986"/>
                </a:lnTo>
                <a:lnTo>
                  <a:pt x="10976" y="2978"/>
                </a:lnTo>
                <a:lnTo>
                  <a:pt x="10982" y="2970"/>
                </a:lnTo>
                <a:lnTo>
                  <a:pt x="10984" y="2966"/>
                </a:lnTo>
                <a:lnTo>
                  <a:pt x="10984" y="2964"/>
                </a:lnTo>
                <a:lnTo>
                  <a:pt x="10988" y="2960"/>
                </a:lnTo>
                <a:lnTo>
                  <a:pt x="10992" y="2958"/>
                </a:lnTo>
                <a:lnTo>
                  <a:pt x="10996" y="2958"/>
                </a:lnTo>
                <a:lnTo>
                  <a:pt x="11002" y="2960"/>
                </a:lnTo>
                <a:lnTo>
                  <a:pt x="11008" y="2962"/>
                </a:lnTo>
                <a:lnTo>
                  <a:pt x="11010" y="2962"/>
                </a:lnTo>
                <a:lnTo>
                  <a:pt x="11012" y="2960"/>
                </a:lnTo>
                <a:lnTo>
                  <a:pt x="11016" y="2958"/>
                </a:lnTo>
                <a:lnTo>
                  <a:pt x="11018" y="2960"/>
                </a:lnTo>
                <a:lnTo>
                  <a:pt x="11020" y="2964"/>
                </a:lnTo>
                <a:lnTo>
                  <a:pt x="11026" y="2970"/>
                </a:lnTo>
                <a:lnTo>
                  <a:pt x="11032" y="2976"/>
                </a:lnTo>
                <a:lnTo>
                  <a:pt x="11034" y="2982"/>
                </a:lnTo>
                <a:lnTo>
                  <a:pt x="11032" y="2988"/>
                </a:lnTo>
                <a:lnTo>
                  <a:pt x="11026" y="3000"/>
                </a:lnTo>
                <a:lnTo>
                  <a:pt x="11022" y="3006"/>
                </a:lnTo>
                <a:lnTo>
                  <a:pt x="11016" y="3010"/>
                </a:lnTo>
                <a:lnTo>
                  <a:pt x="11008" y="3016"/>
                </a:lnTo>
                <a:lnTo>
                  <a:pt x="11004" y="3020"/>
                </a:lnTo>
                <a:lnTo>
                  <a:pt x="11002" y="3022"/>
                </a:lnTo>
                <a:lnTo>
                  <a:pt x="11004" y="3024"/>
                </a:lnTo>
                <a:lnTo>
                  <a:pt x="11004" y="3026"/>
                </a:lnTo>
                <a:lnTo>
                  <a:pt x="11002" y="3028"/>
                </a:lnTo>
                <a:lnTo>
                  <a:pt x="10998" y="3032"/>
                </a:lnTo>
                <a:lnTo>
                  <a:pt x="10994" y="3034"/>
                </a:lnTo>
                <a:lnTo>
                  <a:pt x="10992" y="3036"/>
                </a:lnTo>
                <a:lnTo>
                  <a:pt x="10994" y="3036"/>
                </a:lnTo>
                <a:lnTo>
                  <a:pt x="11000" y="3038"/>
                </a:lnTo>
                <a:lnTo>
                  <a:pt x="11004" y="3044"/>
                </a:lnTo>
                <a:lnTo>
                  <a:pt x="11010" y="3050"/>
                </a:lnTo>
                <a:lnTo>
                  <a:pt x="11010" y="3054"/>
                </a:lnTo>
                <a:lnTo>
                  <a:pt x="11010" y="3058"/>
                </a:lnTo>
                <a:lnTo>
                  <a:pt x="11008" y="3062"/>
                </a:lnTo>
                <a:lnTo>
                  <a:pt x="11004" y="3062"/>
                </a:lnTo>
                <a:lnTo>
                  <a:pt x="11000" y="3060"/>
                </a:lnTo>
                <a:lnTo>
                  <a:pt x="10998" y="3062"/>
                </a:lnTo>
                <a:lnTo>
                  <a:pt x="10996" y="3064"/>
                </a:lnTo>
                <a:lnTo>
                  <a:pt x="10994" y="3068"/>
                </a:lnTo>
                <a:lnTo>
                  <a:pt x="10992" y="3068"/>
                </a:lnTo>
                <a:lnTo>
                  <a:pt x="10990" y="3068"/>
                </a:lnTo>
                <a:lnTo>
                  <a:pt x="10988" y="3074"/>
                </a:lnTo>
                <a:lnTo>
                  <a:pt x="10988" y="3078"/>
                </a:lnTo>
                <a:lnTo>
                  <a:pt x="10990" y="3080"/>
                </a:lnTo>
                <a:lnTo>
                  <a:pt x="10992" y="3082"/>
                </a:lnTo>
                <a:lnTo>
                  <a:pt x="10994" y="3080"/>
                </a:lnTo>
                <a:lnTo>
                  <a:pt x="11000" y="3076"/>
                </a:lnTo>
                <a:lnTo>
                  <a:pt x="11008" y="3074"/>
                </a:lnTo>
                <a:lnTo>
                  <a:pt x="11014" y="3072"/>
                </a:lnTo>
                <a:lnTo>
                  <a:pt x="11014" y="3070"/>
                </a:lnTo>
                <a:lnTo>
                  <a:pt x="11012" y="3068"/>
                </a:lnTo>
                <a:lnTo>
                  <a:pt x="11012" y="3066"/>
                </a:lnTo>
                <a:lnTo>
                  <a:pt x="11016" y="3066"/>
                </a:lnTo>
                <a:lnTo>
                  <a:pt x="11020" y="3066"/>
                </a:lnTo>
                <a:lnTo>
                  <a:pt x="11026" y="3064"/>
                </a:lnTo>
                <a:lnTo>
                  <a:pt x="11030" y="3056"/>
                </a:lnTo>
                <a:lnTo>
                  <a:pt x="11036" y="3048"/>
                </a:lnTo>
                <a:lnTo>
                  <a:pt x="11040" y="3042"/>
                </a:lnTo>
                <a:lnTo>
                  <a:pt x="11044" y="3040"/>
                </a:lnTo>
                <a:lnTo>
                  <a:pt x="11050" y="3036"/>
                </a:lnTo>
                <a:lnTo>
                  <a:pt x="11054" y="3032"/>
                </a:lnTo>
                <a:lnTo>
                  <a:pt x="11056" y="3032"/>
                </a:lnTo>
                <a:lnTo>
                  <a:pt x="11064" y="3030"/>
                </a:lnTo>
                <a:lnTo>
                  <a:pt x="11072" y="3028"/>
                </a:lnTo>
                <a:lnTo>
                  <a:pt x="11074" y="3028"/>
                </a:lnTo>
                <a:lnTo>
                  <a:pt x="11076" y="3024"/>
                </a:lnTo>
                <a:lnTo>
                  <a:pt x="11080" y="3020"/>
                </a:lnTo>
                <a:lnTo>
                  <a:pt x="11082" y="3022"/>
                </a:lnTo>
                <a:lnTo>
                  <a:pt x="11086" y="3022"/>
                </a:lnTo>
                <a:lnTo>
                  <a:pt x="11088" y="3020"/>
                </a:lnTo>
                <a:lnTo>
                  <a:pt x="11090" y="3018"/>
                </a:lnTo>
                <a:lnTo>
                  <a:pt x="11094" y="3018"/>
                </a:lnTo>
                <a:lnTo>
                  <a:pt x="11100" y="3018"/>
                </a:lnTo>
                <a:lnTo>
                  <a:pt x="11110" y="3018"/>
                </a:lnTo>
                <a:lnTo>
                  <a:pt x="11114" y="3014"/>
                </a:lnTo>
                <a:lnTo>
                  <a:pt x="11120" y="3010"/>
                </a:lnTo>
                <a:lnTo>
                  <a:pt x="11120" y="3008"/>
                </a:lnTo>
                <a:lnTo>
                  <a:pt x="11120" y="3010"/>
                </a:lnTo>
                <a:lnTo>
                  <a:pt x="11122" y="3018"/>
                </a:lnTo>
                <a:lnTo>
                  <a:pt x="11126" y="3024"/>
                </a:lnTo>
                <a:lnTo>
                  <a:pt x="11130" y="3028"/>
                </a:lnTo>
                <a:lnTo>
                  <a:pt x="11132" y="3028"/>
                </a:lnTo>
                <a:lnTo>
                  <a:pt x="11136" y="3028"/>
                </a:lnTo>
                <a:lnTo>
                  <a:pt x="11138" y="3026"/>
                </a:lnTo>
                <a:lnTo>
                  <a:pt x="11142" y="3026"/>
                </a:lnTo>
                <a:lnTo>
                  <a:pt x="11152" y="3032"/>
                </a:lnTo>
                <a:lnTo>
                  <a:pt x="11156" y="3036"/>
                </a:lnTo>
                <a:lnTo>
                  <a:pt x="11160" y="3040"/>
                </a:lnTo>
                <a:lnTo>
                  <a:pt x="11162" y="3044"/>
                </a:lnTo>
                <a:lnTo>
                  <a:pt x="11160" y="3050"/>
                </a:lnTo>
                <a:lnTo>
                  <a:pt x="11152" y="3068"/>
                </a:lnTo>
                <a:lnTo>
                  <a:pt x="11150" y="3074"/>
                </a:lnTo>
                <a:lnTo>
                  <a:pt x="11150" y="3078"/>
                </a:lnTo>
                <a:lnTo>
                  <a:pt x="11152" y="3080"/>
                </a:lnTo>
                <a:lnTo>
                  <a:pt x="11154" y="3084"/>
                </a:lnTo>
                <a:lnTo>
                  <a:pt x="11150" y="3086"/>
                </a:lnTo>
                <a:lnTo>
                  <a:pt x="11146" y="3090"/>
                </a:lnTo>
                <a:lnTo>
                  <a:pt x="11142" y="3100"/>
                </a:lnTo>
                <a:lnTo>
                  <a:pt x="11140" y="3104"/>
                </a:lnTo>
                <a:lnTo>
                  <a:pt x="11136" y="3108"/>
                </a:lnTo>
                <a:lnTo>
                  <a:pt x="11132" y="3112"/>
                </a:lnTo>
                <a:lnTo>
                  <a:pt x="11130" y="3114"/>
                </a:lnTo>
                <a:lnTo>
                  <a:pt x="11132" y="3114"/>
                </a:lnTo>
                <a:lnTo>
                  <a:pt x="11140" y="3116"/>
                </a:lnTo>
                <a:lnTo>
                  <a:pt x="11146" y="3116"/>
                </a:lnTo>
                <a:lnTo>
                  <a:pt x="11148" y="3118"/>
                </a:lnTo>
                <a:lnTo>
                  <a:pt x="11148" y="3120"/>
                </a:lnTo>
                <a:lnTo>
                  <a:pt x="11146" y="3122"/>
                </a:lnTo>
                <a:lnTo>
                  <a:pt x="11144" y="3124"/>
                </a:lnTo>
                <a:lnTo>
                  <a:pt x="11144" y="3126"/>
                </a:lnTo>
                <a:lnTo>
                  <a:pt x="11150" y="3126"/>
                </a:lnTo>
                <a:lnTo>
                  <a:pt x="11156" y="3128"/>
                </a:lnTo>
                <a:lnTo>
                  <a:pt x="11158" y="3130"/>
                </a:lnTo>
                <a:lnTo>
                  <a:pt x="11160" y="3132"/>
                </a:lnTo>
                <a:lnTo>
                  <a:pt x="11158" y="3134"/>
                </a:lnTo>
                <a:lnTo>
                  <a:pt x="11158" y="3136"/>
                </a:lnTo>
                <a:lnTo>
                  <a:pt x="11164" y="3136"/>
                </a:lnTo>
                <a:lnTo>
                  <a:pt x="11166" y="3132"/>
                </a:lnTo>
                <a:lnTo>
                  <a:pt x="11168" y="3130"/>
                </a:lnTo>
                <a:lnTo>
                  <a:pt x="11170" y="3124"/>
                </a:lnTo>
                <a:lnTo>
                  <a:pt x="11172" y="3122"/>
                </a:lnTo>
                <a:lnTo>
                  <a:pt x="11174" y="3122"/>
                </a:lnTo>
                <a:lnTo>
                  <a:pt x="11180" y="3124"/>
                </a:lnTo>
                <a:lnTo>
                  <a:pt x="11190" y="3134"/>
                </a:lnTo>
                <a:lnTo>
                  <a:pt x="11190" y="3132"/>
                </a:lnTo>
                <a:lnTo>
                  <a:pt x="11192" y="3128"/>
                </a:lnTo>
                <a:lnTo>
                  <a:pt x="11194" y="3126"/>
                </a:lnTo>
                <a:lnTo>
                  <a:pt x="11196" y="3126"/>
                </a:lnTo>
                <a:lnTo>
                  <a:pt x="11200" y="3128"/>
                </a:lnTo>
                <a:lnTo>
                  <a:pt x="11206" y="3128"/>
                </a:lnTo>
                <a:lnTo>
                  <a:pt x="11214" y="3128"/>
                </a:lnTo>
                <a:lnTo>
                  <a:pt x="11214" y="3134"/>
                </a:lnTo>
                <a:lnTo>
                  <a:pt x="11212" y="3134"/>
                </a:lnTo>
                <a:lnTo>
                  <a:pt x="11210" y="3134"/>
                </a:lnTo>
                <a:lnTo>
                  <a:pt x="11208" y="3136"/>
                </a:lnTo>
                <a:lnTo>
                  <a:pt x="11210" y="3142"/>
                </a:lnTo>
                <a:lnTo>
                  <a:pt x="11212" y="3148"/>
                </a:lnTo>
                <a:lnTo>
                  <a:pt x="11214" y="3154"/>
                </a:lnTo>
                <a:lnTo>
                  <a:pt x="11214" y="3156"/>
                </a:lnTo>
                <a:lnTo>
                  <a:pt x="11214" y="3160"/>
                </a:lnTo>
                <a:lnTo>
                  <a:pt x="11212" y="3162"/>
                </a:lnTo>
                <a:lnTo>
                  <a:pt x="11212" y="3164"/>
                </a:lnTo>
                <a:lnTo>
                  <a:pt x="11216" y="3168"/>
                </a:lnTo>
                <a:lnTo>
                  <a:pt x="11220" y="3174"/>
                </a:lnTo>
                <a:lnTo>
                  <a:pt x="11222" y="3176"/>
                </a:lnTo>
                <a:lnTo>
                  <a:pt x="11222" y="3178"/>
                </a:lnTo>
                <a:lnTo>
                  <a:pt x="11220" y="3182"/>
                </a:lnTo>
                <a:lnTo>
                  <a:pt x="11220" y="3180"/>
                </a:lnTo>
                <a:lnTo>
                  <a:pt x="11216" y="3176"/>
                </a:lnTo>
                <a:lnTo>
                  <a:pt x="11214" y="3174"/>
                </a:lnTo>
                <a:lnTo>
                  <a:pt x="11210" y="3172"/>
                </a:lnTo>
                <a:lnTo>
                  <a:pt x="11200" y="3172"/>
                </a:lnTo>
                <a:lnTo>
                  <a:pt x="11198" y="3174"/>
                </a:lnTo>
                <a:lnTo>
                  <a:pt x="11200" y="3176"/>
                </a:lnTo>
                <a:lnTo>
                  <a:pt x="11200" y="3180"/>
                </a:lnTo>
                <a:lnTo>
                  <a:pt x="11198" y="3182"/>
                </a:lnTo>
                <a:lnTo>
                  <a:pt x="11196" y="3180"/>
                </a:lnTo>
                <a:lnTo>
                  <a:pt x="11194" y="3180"/>
                </a:lnTo>
                <a:lnTo>
                  <a:pt x="11192" y="3182"/>
                </a:lnTo>
                <a:lnTo>
                  <a:pt x="11190" y="3188"/>
                </a:lnTo>
                <a:lnTo>
                  <a:pt x="11192" y="3192"/>
                </a:lnTo>
                <a:lnTo>
                  <a:pt x="11198" y="3192"/>
                </a:lnTo>
                <a:lnTo>
                  <a:pt x="11200" y="3192"/>
                </a:lnTo>
                <a:lnTo>
                  <a:pt x="11204" y="3192"/>
                </a:lnTo>
                <a:lnTo>
                  <a:pt x="11206" y="3196"/>
                </a:lnTo>
                <a:lnTo>
                  <a:pt x="11206" y="3212"/>
                </a:lnTo>
                <a:lnTo>
                  <a:pt x="11206" y="3218"/>
                </a:lnTo>
                <a:lnTo>
                  <a:pt x="11208" y="3222"/>
                </a:lnTo>
                <a:lnTo>
                  <a:pt x="11212" y="3226"/>
                </a:lnTo>
                <a:lnTo>
                  <a:pt x="11212" y="3228"/>
                </a:lnTo>
                <a:lnTo>
                  <a:pt x="11212" y="3230"/>
                </a:lnTo>
                <a:lnTo>
                  <a:pt x="11212" y="3232"/>
                </a:lnTo>
                <a:lnTo>
                  <a:pt x="11216" y="3238"/>
                </a:lnTo>
                <a:lnTo>
                  <a:pt x="11212" y="3240"/>
                </a:lnTo>
                <a:lnTo>
                  <a:pt x="11208" y="3244"/>
                </a:lnTo>
                <a:lnTo>
                  <a:pt x="11204" y="3252"/>
                </a:lnTo>
                <a:lnTo>
                  <a:pt x="11198" y="3270"/>
                </a:lnTo>
                <a:lnTo>
                  <a:pt x="11196" y="3274"/>
                </a:lnTo>
                <a:lnTo>
                  <a:pt x="11196" y="3278"/>
                </a:lnTo>
                <a:lnTo>
                  <a:pt x="11198" y="3280"/>
                </a:lnTo>
                <a:lnTo>
                  <a:pt x="11200" y="3284"/>
                </a:lnTo>
                <a:lnTo>
                  <a:pt x="11200" y="3288"/>
                </a:lnTo>
                <a:lnTo>
                  <a:pt x="11202" y="3292"/>
                </a:lnTo>
                <a:lnTo>
                  <a:pt x="11202" y="3294"/>
                </a:lnTo>
                <a:lnTo>
                  <a:pt x="11200" y="3296"/>
                </a:lnTo>
                <a:lnTo>
                  <a:pt x="11196" y="3296"/>
                </a:lnTo>
                <a:lnTo>
                  <a:pt x="11196" y="3298"/>
                </a:lnTo>
                <a:lnTo>
                  <a:pt x="11198" y="3304"/>
                </a:lnTo>
                <a:lnTo>
                  <a:pt x="11200" y="3304"/>
                </a:lnTo>
                <a:lnTo>
                  <a:pt x="11204" y="3304"/>
                </a:lnTo>
                <a:lnTo>
                  <a:pt x="11204" y="3308"/>
                </a:lnTo>
                <a:lnTo>
                  <a:pt x="11206" y="3314"/>
                </a:lnTo>
                <a:lnTo>
                  <a:pt x="11206" y="3318"/>
                </a:lnTo>
                <a:lnTo>
                  <a:pt x="11210" y="3316"/>
                </a:lnTo>
                <a:lnTo>
                  <a:pt x="11214" y="3310"/>
                </a:lnTo>
                <a:lnTo>
                  <a:pt x="11218" y="3304"/>
                </a:lnTo>
                <a:lnTo>
                  <a:pt x="11218" y="3306"/>
                </a:lnTo>
                <a:lnTo>
                  <a:pt x="11218" y="3310"/>
                </a:lnTo>
                <a:lnTo>
                  <a:pt x="11220" y="3312"/>
                </a:lnTo>
                <a:lnTo>
                  <a:pt x="11222" y="3310"/>
                </a:lnTo>
                <a:lnTo>
                  <a:pt x="11224" y="3306"/>
                </a:lnTo>
                <a:lnTo>
                  <a:pt x="11226" y="3302"/>
                </a:lnTo>
                <a:lnTo>
                  <a:pt x="11230" y="3298"/>
                </a:lnTo>
                <a:lnTo>
                  <a:pt x="11234" y="3294"/>
                </a:lnTo>
                <a:lnTo>
                  <a:pt x="11238" y="3294"/>
                </a:lnTo>
                <a:lnTo>
                  <a:pt x="11238" y="3296"/>
                </a:lnTo>
                <a:lnTo>
                  <a:pt x="11234" y="3300"/>
                </a:lnTo>
                <a:lnTo>
                  <a:pt x="11232" y="3304"/>
                </a:lnTo>
                <a:lnTo>
                  <a:pt x="11234" y="3308"/>
                </a:lnTo>
                <a:lnTo>
                  <a:pt x="11238" y="3310"/>
                </a:lnTo>
                <a:lnTo>
                  <a:pt x="11242" y="3308"/>
                </a:lnTo>
                <a:lnTo>
                  <a:pt x="11244" y="3306"/>
                </a:lnTo>
                <a:lnTo>
                  <a:pt x="11246" y="3302"/>
                </a:lnTo>
                <a:lnTo>
                  <a:pt x="11244" y="3296"/>
                </a:lnTo>
                <a:lnTo>
                  <a:pt x="11242" y="3292"/>
                </a:lnTo>
                <a:lnTo>
                  <a:pt x="11244" y="3290"/>
                </a:lnTo>
                <a:lnTo>
                  <a:pt x="11246" y="3290"/>
                </a:lnTo>
                <a:lnTo>
                  <a:pt x="11248" y="3294"/>
                </a:lnTo>
                <a:lnTo>
                  <a:pt x="11250" y="3300"/>
                </a:lnTo>
                <a:lnTo>
                  <a:pt x="11254" y="3296"/>
                </a:lnTo>
                <a:lnTo>
                  <a:pt x="11256" y="3294"/>
                </a:lnTo>
                <a:lnTo>
                  <a:pt x="11256" y="3292"/>
                </a:lnTo>
                <a:lnTo>
                  <a:pt x="11252" y="3288"/>
                </a:lnTo>
                <a:lnTo>
                  <a:pt x="11250" y="3286"/>
                </a:lnTo>
                <a:lnTo>
                  <a:pt x="11254" y="3284"/>
                </a:lnTo>
                <a:lnTo>
                  <a:pt x="11264" y="3284"/>
                </a:lnTo>
                <a:lnTo>
                  <a:pt x="11272" y="3286"/>
                </a:lnTo>
                <a:lnTo>
                  <a:pt x="11278" y="3288"/>
                </a:lnTo>
                <a:lnTo>
                  <a:pt x="11282" y="3288"/>
                </a:lnTo>
                <a:lnTo>
                  <a:pt x="11284" y="3286"/>
                </a:lnTo>
                <a:lnTo>
                  <a:pt x="11284" y="3284"/>
                </a:lnTo>
                <a:lnTo>
                  <a:pt x="11284" y="3280"/>
                </a:lnTo>
                <a:lnTo>
                  <a:pt x="11288" y="3278"/>
                </a:lnTo>
                <a:lnTo>
                  <a:pt x="11296" y="3276"/>
                </a:lnTo>
                <a:lnTo>
                  <a:pt x="11302" y="3276"/>
                </a:lnTo>
                <a:lnTo>
                  <a:pt x="11306" y="3278"/>
                </a:lnTo>
                <a:lnTo>
                  <a:pt x="11310" y="3276"/>
                </a:lnTo>
                <a:lnTo>
                  <a:pt x="11316" y="3268"/>
                </a:lnTo>
                <a:lnTo>
                  <a:pt x="11322" y="3256"/>
                </a:lnTo>
                <a:lnTo>
                  <a:pt x="11326" y="3244"/>
                </a:lnTo>
                <a:lnTo>
                  <a:pt x="11328" y="3232"/>
                </a:lnTo>
                <a:lnTo>
                  <a:pt x="11328" y="3226"/>
                </a:lnTo>
                <a:lnTo>
                  <a:pt x="11326" y="3226"/>
                </a:lnTo>
                <a:lnTo>
                  <a:pt x="11322" y="3226"/>
                </a:lnTo>
                <a:lnTo>
                  <a:pt x="11322" y="3218"/>
                </a:lnTo>
                <a:lnTo>
                  <a:pt x="11322" y="3208"/>
                </a:lnTo>
                <a:lnTo>
                  <a:pt x="11324" y="3200"/>
                </a:lnTo>
                <a:lnTo>
                  <a:pt x="11324" y="3192"/>
                </a:lnTo>
                <a:lnTo>
                  <a:pt x="11324" y="3180"/>
                </a:lnTo>
                <a:lnTo>
                  <a:pt x="11320" y="3164"/>
                </a:lnTo>
                <a:lnTo>
                  <a:pt x="11314" y="3148"/>
                </a:lnTo>
                <a:lnTo>
                  <a:pt x="11306" y="3134"/>
                </a:lnTo>
                <a:lnTo>
                  <a:pt x="11298" y="3122"/>
                </a:lnTo>
                <a:lnTo>
                  <a:pt x="11292" y="3110"/>
                </a:lnTo>
                <a:lnTo>
                  <a:pt x="11286" y="3100"/>
                </a:lnTo>
                <a:lnTo>
                  <a:pt x="11280" y="3086"/>
                </a:lnTo>
                <a:lnTo>
                  <a:pt x="11278" y="3080"/>
                </a:lnTo>
                <a:lnTo>
                  <a:pt x="11274" y="3078"/>
                </a:lnTo>
                <a:lnTo>
                  <a:pt x="11270" y="3074"/>
                </a:lnTo>
                <a:lnTo>
                  <a:pt x="11262" y="3066"/>
                </a:lnTo>
                <a:lnTo>
                  <a:pt x="11258" y="3060"/>
                </a:lnTo>
                <a:lnTo>
                  <a:pt x="11254" y="3058"/>
                </a:lnTo>
                <a:lnTo>
                  <a:pt x="11248" y="3056"/>
                </a:lnTo>
                <a:lnTo>
                  <a:pt x="11244" y="3054"/>
                </a:lnTo>
                <a:lnTo>
                  <a:pt x="11242" y="3050"/>
                </a:lnTo>
                <a:lnTo>
                  <a:pt x="11242" y="3048"/>
                </a:lnTo>
                <a:lnTo>
                  <a:pt x="11246" y="3048"/>
                </a:lnTo>
                <a:lnTo>
                  <a:pt x="11248" y="3046"/>
                </a:lnTo>
                <a:lnTo>
                  <a:pt x="11248" y="3038"/>
                </a:lnTo>
                <a:lnTo>
                  <a:pt x="11246" y="3030"/>
                </a:lnTo>
                <a:lnTo>
                  <a:pt x="11248" y="3026"/>
                </a:lnTo>
                <a:lnTo>
                  <a:pt x="11248" y="3022"/>
                </a:lnTo>
                <a:lnTo>
                  <a:pt x="11250" y="3020"/>
                </a:lnTo>
                <a:lnTo>
                  <a:pt x="11256" y="3018"/>
                </a:lnTo>
                <a:lnTo>
                  <a:pt x="11260" y="3016"/>
                </a:lnTo>
                <a:lnTo>
                  <a:pt x="11262" y="3012"/>
                </a:lnTo>
                <a:lnTo>
                  <a:pt x="11266" y="3008"/>
                </a:lnTo>
                <a:lnTo>
                  <a:pt x="11268" y="3008"/>
                </a:lnTo>
                <a:lnTo>
                  <a:pt x="11272" y="3008"/>
                </a:lnTo>
                <a:lnTo>
                  <a:pt x="11276" y="3010"/>
                </a:lnTo>
                <a:lnTo>
                  <a:pt x="11280" y="3008"/>
                </a:lnTo>
                <a:lnTo>
                  <a:pt x="11284" y="3006"/>
                </a:lnTo>
                <a:lnTo>
                  <a:pt x="11290" y="3000"/>
                </a:lnTo>
                <a:lnTo>
                  <a:pt x="11314" y="2976"/>
                </a:lnTo>
                <a:lnTo>
                  <a:pt x="11322" y="2968"/>
                </a:lnTo>
                <a:lnTo>
                  <a:pt x="11330" y="2964"/>
                </a:lnTo>
                <a:lnTo>
                  <a:pt x="11334" y="2964"/>
                </a:lnTo>
                <a:lnTo>
                  <a:pt x="11334" y="2960"/>
                </a:lnTo>
                <a:lnTo>
                  <a:pt x="11336" y="2954"/>
                </a:lnTo>
                <a:lnTo>
                  <a:pt x="11336" y="2944"/>
                </a:lnTo>
                <a:lnTo>
                  <a:pt x="11336" y="2938"/>
                </a:lnTo>
                <a:lnTo>
                  <a:pt x="11338" y="2934"/>
                </a:lnTo>
                <a:lnTo>
                  <a:pt x="11336" y="2932"/>
                </a:lnTo>
                <a:lnTo>
                  <a:pt x="11334" y="2928"/>
                </a:lnTo>
                <a:lnTo>
                  <a:pt x="11334" y="2926"/>
                </a:lnTo>
                <a:lnTo>
                  <a:pt x="11334" y="2924"/>
                </a:lnTo>
                <a:lnTo>
                  <a:pt x="11338" y="2914"/>
                </a:lnTo>
                <a:lnTo>
                  <a:pt x="11352" y="2894"/>
                </a:lnTo>
                <a:lnTo>
                  <a:pt x="11362" y="2884"/>
                </a:lnTo>
                <a:lnTo>
                  <a:pt x="11366" y="2882"/>
                </a:lnTo>
                <a:lnTo>
                  <a:pt x="11368" y="2882"/>
                </a:lnTo>
                <a:lnTo>
                  <a:pt x="11372" y="2884"/>
                </a:lnTo>
                <a:lnTo>
                  <a:pt x="11376" y="2882"/>
                </a:lnTo>
                <a:lnTo>
                  <a:pt x="11380" y="2878"/>
                </a:lnTo>
                <a:lnTo>
                  <a:pt x="11382" y="2872"/>
                </a:lnTo>
                <a:lnTo>
                  <a:pt x="11380" y="2866"/>
                </a:lnTo>
                <a:lnTo>
                  <a:pt x="11380" y="2862"/>
                </a:lnTo>
                <a:lnTo>
                  <a:pt x="11386" y="2864"/>
                </a:lnTo>
                <a:lnTo>
                  <a:pt x="11396" y="2864"/>
                </a:lnTo>
                <a:lnTo>
                  <a:pt x="11398" y="2862"/>
                </a:lnTo>
                <a:lnTo>
                  <a:pt x="11402" y="2858"/>
                </a:lnTo>
                <a:lnTo>
                  <a:pt x="11408" y="2848"/>
                </a:lnTo>
                <a:lnTo>
                  <a:pt x="11412" y="2840"/>
                </a:lnTo>
                <a:lnTo>
                  <a:pt x="11414" y="2832"/>
                </a:lnTo>
                <a:lnTo>
                  <a:pt x="11414" y="2828"/>
                </a:lnTo>
                <a:lnTo>
                  <a:pt x="11416" y="2826"/>
                </a:lnTo>
                <a:lnTo>
                  <a:pt x="11420" y="2826"/>
                </a:lnTo>
                <a:lnTo>
                  <a:pt x="11424" y="2826"/>
                </a:lnTo>
                <a:lnTo>
                  <a:pt x="11424" y="2828"/>
                </a:lnTo>
                <a:lnTo>
                  <a:pt x="11424" y="2834"/>
                </a:lnTo>
                <a:lnTo>
                  <a:pt x="11422" y="2836"/>
                </a:lnTo>
                <a:lnTo>
                  <a:pt x="11424" y="2838"/>
                </a:lnTo>
                <a:lnTo>
                  <a:pt x="11426" y="2838"/>
                </a:lnTo>
                <a:lnTo>
                  <a:pt x="11430" y="2834"/>
                </a:lnTo>
                <a:lnTo>
                  <a:pt x="11436" y="2832"/>
                </a:lnTo>
                <a:lnTo>
                  <a:pt x="11438" y="2832"/>
                </a:lnTo>
                <a:lnTo>
                  <a:pt x="11440" y="2834"/>
                </a:lnTo>
                <a:lnTo>
                  <a:pt x="11440" y="2836"/>
                </a:lnTo>
                <a:lnTo>
                  <a:pt x="11440" y="2844"/>
                </a:lnTo>
                <a:lnTo>
                  <a:pt x="11442" y="2848"/>
                </a:lnTo>
                <a:lnTo>
                  <a:pt x="11444" y="2850"/>
                </a:lnTo>
                <a:lnTo>
                  <a:pt x="11458" y="2854"/>
                </a:lnTo>
                <a:lnTo>
                  <a:pt x="11468" y="2860"/>
                </a:lnTo>
                <a:lnTo>
                  <a:pt x="11474" y="2860"/>
                </a:lnTo>
                <a:lnTo>
                  <a:pt x="11478" y="2858"/>
                </a:lnTo>
                <a:lnTo>
                  <a:pt x="11486" y="2854"/>
                </a:lnTo>
                <a:lnTo>
                  <a:pt x="11496" y="2852"/>
                </a:lnTo>
                <a:lnTo>
                  <a:pt x="11506" y="2848"/>
                </a:lnTo>
                <a:lnTo>
                  <a:pt x="11512" y="2844"/>
                </a:lnTo>
                <a:lnTo>
                  <a:pt x="11520" y="2836"/>
                </a:lnTo>
                <a:lnTo>
                  <a:pt x="11536" y="2826"/>
                </a:lnTo>
                <a:lnTo>
                  <a:pt x="11546" y="2820"/>
                </a:lnTo>
                <a:lnTo>
                  <a:pt x="11554" y="2810"/>
                </a:lnTo>
                <a:lnTo>
                  <a:pt x="11574" y="2784"/>
                </a:lnTo>
                <a:lnTo>
                  <a:pt x="11600" y="2748"/>
                </a:lnTo>
                <a:lnTo>
                  <a:pt x="11616" y="2728"/>
                </a:lnTo>
                <a:lnTo>
                  <a:pt x="11638" y="2708"/>
                </a:lnTo>
                <a:lnTo>
                  <a:pt x="11656" y="2686"/>
                </a:lnTo>
                <a:lnTo>
                  <a:pt x="11668" y="2668"/>
                </a:lnTo>
                <a:lnTo>
                  <a:pt x="11678" y="2652"/>
                </a:lnTo>
                <a:lnTo>
                  <a:pt x="11684" y="2638"/>
                </a:lnTo>
                <a:lnTo>
                  <a:pt x="11692" y="2616"/>
                </a:lnTo>
                <a:lnTo>
                  <a:pt x="11696" y="2608"/>
                </a:lnTo>
                <a:lnTo>
                  <a:pt x="11704" y="2600"/>
                </a:lnTo>
                <a:lnTo>
                  <a:pt x="11712" y="2592"/>
                </a:lnTo>
                <a:lnTo>
                  <a:pt x="11716" y="2586"/>
                </a:lnTo>
                <a:lnTo>
                  <a:pt x="11720" y="2576"/>
                </a:lnTo>
                <a:lnTo>
                  <a:pt x="11722" y="2572"/>
                </a:lnTo>
                <a:lnTo>
                  <a:pt x="11726" y="2564"/>
                </a:lnTo>
                <a:lnTo>
                  <a:pt x="11732" y="2556"/>
                </a:lnTo>
                <a:lnTo>
                  <a:pt x="11742" y="2546"/>
                </a:lnTo>
                <a:lnTo>
                  <a:pt x="11748" y="2540"/>
                </a:lnTo>
                <a:lnTo>
                  <a:pt x="11754" y="2532"/>
                </a:lnTo>
                <a:lnTo>
                  <a:pt x="11762" y="2516"/>
                </a:lnTo>
                <a:lnTo>
                  <a:pt x="11768" y="2496"/>
                </a:lnTo>
                <a:lnTo>
                  <a:pt x="11772" y="2476"/>
                </a:lnTo>
                <a:lnTo>
                  <a:pt x="11772" y="2456"/>
                </a:lnTo>
                <a:lnTo>
                  <a:pt x="11772" y="2438"/>
                </a:lnTo>
                <a:lnTo>
                  <a:pt x="11770" y="2422"/>
                </a:lnTo>
                <a:lnTo>
                  <a:pt x="11768" y="2412"/>
                </a:lnTo>
                <a:lnTo>
                  <a:pt x="11768" y="2404"/>
                </a:lnTo>
                <a:lnTo>
                  <a:pt x="11768" y="2398"/>
                </a:lnTo>
                <a:lnTo>
                  <a:pt x="11768" y="2392"/>
                </a:lnTo>
                <a:lnTo>
                  <a:pt x="11770" y="2388"/>
                </a:lnTo>
                <a:lnTo>
                  <a:pt x="11778" y="2376"/>
                </a:lnTo>
                <a:lnTo>
                  <a:pt x="11780" y="2370"/>
                </a:lnTo>
                <a:lnTo>
                  <a:pt x="11784" y="2360"/>
                </a:lnTo>
                <a:lnTo>
                  <a:pt x="11788" y="2350"/>
                </a:lnTo>
                <a:lnTo>
                  <a:pt x="11792" y="2340"/>
                </a:lnTo>
                <a:lnTo>
                  <a:pt x="11804" y="2328"/>
                </a:lnTo>
                <a:lnTo>
                  <a:pt x="11808" y="2322"/>
                </a:lnTo>
                <a:lnTo>
                  <a:pt x="11810" y="2316"/>
                </a:lnTo>
                <a:lnTo>
                  <a:pt x="11810" y="2310"/>
                </a:lnTo>
                <a:lnTo>
                  <a:pt x="11804" y="2304"/>
                </a:lnTo>
                <a:lnTo>
                  <a:pt x="11800" y="2298"/>
                </a:lnTo>
                <a:lnTo>
                  <a:pt x="11798" y="2292"/>
                </a:lnTo>
                <a:lnTo>
                  <a:pt x="11796" y="2288"/>
                </a:lnTo>
                <a:lnTo>
                  <a:pt x="11798" y="2284"/>
                </a:lnTo>
                <a:lnTo>
                  <a:pt x="11800" y="2276"/>
                </a:lnTo>
                <a:lnTo>
                  <a:pt x="11798" y="2272"/>
                </a:lnTo>
                <a:lnTo>
                  <a:pt x="11794" y="2266"/>
                </a:lnTo>
                <a:lnTo>
                  <a:pt x="11792" y="2260"/>
                </a:lnTo>
                <a:lnTo>
                  <a:pt x="11794" y="2258"/>
                </a:lnTo>
                <a:lnTo>
                  <a:pt x="11804" y="2252"/>
                </a:lnTo>
                <a:lnTo>
                  <a:pt x="11808" y="2248"/>
                </a:lnTo>
                <a:lnTo>
                  <a:pt x="11808" y="2246"/>
                </a:lnTo>
                <a:lnTo>
                  <a:pt x="11806" y="2240"/>
                </a:lnTo>
                <a:lnTo>
                  <a:pt x="11798" y="2234"/>
                </a:lnTo>
                <a:lnTo>
                  <a:pt x="11780" y="2220"/>
                </a:lnTo>
                <a:lnTo>
                  <a:pt x="11768" y="2208"/>
                </a:lnTo>
                <a:lnTo>
                  <a:pt x="11752" y="2188"/>
                </a:lnTo>
                <a:lnTo>
                  <a:pt x="11746" y="2186"/>
                </a:lnTo>
                <a:lnTo>
                  <a:pt x="11742" y="2184"/>
                </a:lnTo>
                <a:lnTo>
                  <a:pt x="11732" y="2184"/>
                </a:lnTo>
                <a:lnTo>
                  <a:pt x="11720" y="2186"/>
                </a:lnTo>
                <a:lnTo>
                  <a:pt x="11714" y="2186"/>
                </a:lnTo>
                <a:lnTo>
                  <a:pt x="11708" y="2182"/>
                </a:lnTo>
                <a:lnTo>
                  <a:pt x="11702" y="2182"/>
                </a:lnTo>
                <a:lnTo>
                  <a:pt x="11700" y="2184"/>
                </a:lnTo>
                <a:lnTo>
                  <a:pt x="11696" y="2196"/>
                </a:lnTo>
                <a:lnTo>
                  <a:pt x="11692" y="2202"/>
                </a:lnTo>
                <a:lnTo>
                  <a:pt x="11688" y="2210"/>
                </a:lnTo>
                <a:lnTo>
                  <a:pt x="11680" y="2218"/>
                </a:lnTo>
                <a:lnTo>
                  <a:pt x="11670" y="2222"/>
                </a:lnTo>
                <a:lnTo>
                  <a:pt x="11660" y="2224"/>
                </a:lnTo>
                <a:lnTo>
                  <a:pt x="11656" y="2224"/>
                </a:lnTo>
                <a:lnTo>
                  <a:pt x="11652" y="2224"/>
                </a:lnTo>
                <a:lnTo>
                  <a:pt x="11650" y="2220"/>
                </a:lnTo>
                <a:lnTo>
                  <a:pt x="11650" y="2216"/>
                </a:lnTo>
                <a:lnTo>
                  <a:pt x="11650" y="2212"/>
                </a:lnTo>
                <a:lnTo>
                  <a:pt x="11654" y="2202"/>
                </a:lnTo>
                <a:lnTo>
                  <a:pt x="11658" y="2192"/>
                </a:lnTo>
                <a:lnTo>
                  <a:pt x="11660" y="2184"/>
                </a:lnTo>
                <a:lnTo>
                  <a:pt x="11660" y="2182"/>
                </a:lnTo>
                <a:lnTo>
                  <a:pt x="11658" y="2180"/>
                </a:lnTo>
                <a:lnTo>
                  <a:pt x="11654" y="2180"/>
                </a:lnTo>
                <a:lnTo>
                  <a:pt x="11648" y="2180"/>
                </a:lnTo>
                <a:lnTo>
                  <a:pt x="11638" y="2186"/>
                </a:lnTo>
                <a:lnTo>
                  <a:pt x="11634" y="2190"/>
                </a:lnTo>
                <a:lnTo>
                  <a:pt x="11634" y="2194"/>
                </a:lnTo>
                <a:lnTo>
                  <a:pt x="11636" y="2198"/>
                </a:lnTo>
                <a:lnTo>
                  <a:pt x="11638" y="2202"/>
                </a:lnTo>
                <a:lnTo>
                  <a:pt x="11638" y="2204"/>
                </a:lnTo>
                <a:lnTo>
                  <a:pt x="11634" y="2206"/>
                </a:lnTo>
                <a:lnTo>
                  <a:pt x="11626" y="2208"/>
                </a:lnTo>
                <a:lnTo>
                  <a:pt x="11622" y="2208"/>
                </a:lnTo>
                <a:lnTo>
                  <a:pt x="11618" y="2206"/>
                </a:lnTo>
                <a:lnTo>
                  <a:pt x="11616" y="2204"/>
                </a:lnTo>
                <a:lnTo>
                  <a:pt x="11616" y="2202"/>
                </a:lnTo>
                <a:lnTo>
                  <a:pt x="11618" y="2194"/>
                </a:lnTo>
                <a:lnTo>
                  <a:pt x="11622" y="2186"/>
                </a:lnTo>
                <a:lnTo>
                  <a:pt x="11624" y="2176"/>
                </a:lnTo>
                <a:lnTo>
                  <a:pt x="11624" y="2172"/>
                </a:lnTo>
                <a:lnTo>
                  <a:pt x="11622" y="2168"/>
                </a:lnTo>
                <a:lnTo>
                  <a:pt x="11620" y="2164"/>
                </a:lnTo>
                <a:lnTo>
                  <a:pt x="11616" y="2162"/>
                </a:lnTo>
                <a:lnTo>
                  <a:pt x="11610" y="2160"/>
                </a:lnTo>
                <a:lnTo>
                  <a:pt x="11602" y="2160"/>
                </a:lnTo>
                <a:lnTo>
                  <a:pt x="11584" y="2160"/>
                </a:lnTo>
                <a:lnTo>
                  <a:pt x="11570" y="2160"/>
                </a:lnTo>
                <a:lnTo>
                  <a:pt x="11560" y="2158"/>
                </a:lnTo>
                <a:lnTo>
                  <a:pt x="11556" y="2154"/>
                </a:lnTo>
                <a:lnTo>
                  <a:pt x="11554" y="2150"/>
                </a:lnTo>
                <a:lnTo>
                  <a:pt x="11556" y="2146"/>
                </a:lnTo>
                <a:lnTo>
                  <a:pt x="11562" y="2138"/>
                </a:lnTo>
                <a:lnTo>
                  <a:pt x="11574" y="2126"/>
                </a:lnTo>
                <a:lnTo>
                  <a:pt x="11594" y="2112"/>
                </a:lnTo>
                <a:lnTo>
                  <a:pt x="11634" y="2086"/>
                </a:lnTo>
                <a:lnTo>
                  <a:pt x="11658" y="2068"/>
                </a:lnTo>
                <a:lnTo>
                  <a:pt x="11666" y="2060"/>
                </a:lnTo>
                <a:lnTo>
                  <a:pt x="11672" y="2052"/>
                </a:lnTo>
                <a:lnTo>
                  <a:pt x="11676" y="2042"/>
                </a:lnTo>
                <a:lnTo>
                  <a:pt x="11682" y="2030"/>
                </a:lnTo>
                <a:lnTo>
                  <a:pt x="11690" y="2018"/>
                </a:lnTo>
                <a:lnTo>
                  <a:pt x="11700" y="2008"/>
                </a:lnTo>
                <a:lnTo>
                  <a:pt x="11714" y="1998"/>
                </a:lnTo>
                <a:lnTo>
                  <a:pt x="11728" y="1990"/>
                </a:lnTo>
                <a:lnTo>
                  <a:pt x="11742" y="1982"/>
                </a:lnTo>
                <a:lnTo>
                  <a:pt x="11754" y="1972"/>
                </a:lnTo>
                <a:lnTo>
                  <a:pt x="11766" y="1960"/>
                </a:lnTo>
                <a:lnTo>
                  <a:pt x="11770" y="1952"/>
                </a:lnTo>
                <a:lnTo>
                  <a:pt x="11774" y="1944"/>
                </a:lnTo>
                <a:lnTo>
                  <a:pt x="11782" y="1928"/>
                </a:lnTo>
                <a:lnTo>
                  <a:pt x="11796" y="1912"/>
                </a:lnTo>
                <a:lnTo>
                  <a:pt x="11814" y="1896"/>
                </a:lnTo>
                <a:lnTo>
                  <a:pt x="11834" y="1882"/>
                </a:lnTo>
                <a:lnTo>
                  <a:pt x="11854" y="1870"/>
                </a:lnTo>
                <a:lnTo>
                  <a:pt x="11874" y="1864"/>
                </a:lnTo>
                <a:lnTo>
                  <a:pt x="11894" y="1860"/>
                </a:lnTo>
                <a:lnTo>
                  <a:pt x="11902" y="1860"/>
                </a:lnTo>
                <a:lnTo>
                  <a:pt x="11912" y="1862"/>
                </a:lnTo>
                <a:lnTo>
                  <a:pt x="11926" y="1864"/>
                </a:lnTo>
                <a:lnTo>
                  <a:pt x="11936" y="1866"/>
                </a:lnTo>
                <a:lnTo>
                  <a:pt x="11956" y="1864"/>
                </a:lnTo>
                <a:lnTo>
                  <a:pt x="11970" y="1864"/>
                </a:lnTo>
                <a:lnTo>
                  <a:pt x="11978" y="1866"/>
                </a:lnTo>
                <a:lnTo>
                  <a:pt x="11986" y="1868"/>
                </a:lnTo>
                <a:lnTo>
                  <a:pt x="11994" y="1872"/>
                </a:lnTo>
                <a:lnTo>
                  <a:pt x="11996" y="1872"/>
                </a:lnTo>
                <a:lnTo>
                  <a:pt x="11998" y="1870"/>
                </a:lnTo>
                <a:lnTo>
                  <a:pt x="12002" y="1866"/>
                </a:lnTo>
                <a:lnTo>
                  <a:pt x="12006" y="1862"/>
                </a:lnTo>
                <a:lnTo>
                  <a:pt x="12012" y="1858"/>
                </a:lnTo>
                <a:lnTo>
                  <a:pt x="12024" y="1858"/>
                </a:lnTo>
                <a:lnTo>
                  <a:pt x="12042" y="1860"/>
                </a:lnTo>
                <a:lnTo>
                  <a:pt x="12076" y="1868"/>
                </a:lnTo>
                <a:lnTo>
                  <a:pt x="12088" y="1870"/>
                </a:lnTo>
                <a:lnTo>
                  <a:pt x="12096" y="1870"/>
                </a:lnTo>
                <a:lnTo>
                  <a:pt x="12104" y="1868"/>
                </a:lnTo>
                <a:lnTo>
                  <a:pt x="12108" y="1866"/>
                </a:lnTo>
                <a:lnTo>
                  <a:pt x="12112" y="1858"/>
                </a:lnTo>
                <a:lnTo>
                  <a:pt x="12116" y="1848"/>
                </a:lnTo>
                <a:lnTo>
                  <a:pt x="12118" y="1846"/>
                </a:lnTo>
                <a:lnTo>
                  <a:pt x="12124" y="1844"/>
                </a:lnTo>
                <a:lnTo>
                  <a:pt x="12140" y="1842"/>
                </a:lnTo>
                <a:lnTo>
                  <a:pt x="12160" y="1842"/>
                </a:lnTo>
                <a:lnTo>
                  <a:pt x="12182" y="1844"/>
                </a:lnTo>
                <a:lnTo>
                  <a:pt x="12202" y="1848"/>
                </a:lnTo>
                <a:lnTo>
                  <a:pt x="12210" y="1852"/>
                </a:lnTo>
                <a:lnTo>
                  <a:pt x="12216" y="1854"/>
                </a:lnTo>
                <a:lnTo>
                  <a:pt x="12218" y="1858"/>
                </a:lnTo>
                <a:lnTo>
                  <a:pt x="12220" y="1864"/>
                </a:lnTo>
                <a:lnTo>
                  <a:pt x="12216" y="1870"/>
                </a:lnTo>
                <a:lnTo>
                  <a:pt x="12208" y="1876"/>
                </a:lnTo>
                <a:lnTo>
                  <a:pt x="12202" y="1880"/>
                </a:lnTo>
                <a:lnTo>
                  <a:pt x="12200" y="1884"/>
                </a:lnTo>
                <a:lnTo>
                  <a:pt x="12200" y="1888"/>
                </a:lnTo>
                <a:lnTo>
                  <a:pt x="12202" y="1890"/>
                </a:lnTo>
                <a:lnTo>
                  <a:pt x="12214" y="1890"/>
                </a:lnTo>
                <a:lnTo>
                  <a:pt x="12228" y="1890"/>
                </a:lnTo>
                <a:lnTo>
                  <a:pt x="12246" y="1888"/>
                </a:lnTo>
                <a:lnTo>
                  <a:pt x="12262" y="1884"/>
                </a:lnTo>
                <a:lnTo>
                  <a:pt x="12276" y="1880"/>
                </a:lnTo>
                <a:lnTo>
                  <a:pt x="12282" y="1876"/>
                </a:lnTo>
                <a:lnTo>
                  <a:pt x="12286" y="1870"/>
                </a:lnTo>
                <a:lnTo>
                  <a:pt x="12292" y="1870"/>
                </a:lnTo>
                <a:lnTo>
                  <a:pt x="12298" y="1872"/>
                </a:lnTo>
                <a:lnTo>
                  <a:pt x="12306" y="1878"/>
                </a:lnTo>
                <a:lnTo>
                  <a:pt x="12316" y="1882"/>
                </a:lnTo>
                <a:lnTo>
                  <a:pt x="12326" y="1884"/>
                </a:lnTo>
                <a:lnTo>
                  <a:pt x="12336" y="1882"/>
                </a:lnTo>
                <a:lnTo>
                  <a:pt x="12344" y="1880"/>
                </a:lnTo>
                <a:lnTo>
                  <a:pt x="12350" y="1876"/>
                </a:lnTo>
                <a:lnTo>
                  <a:pt x="12354" y="1870"/>
                </a:lnTo>
                <a:lnTo>
                  <a:pt x="12358" y="1866"/>
                </a:lnTo>
                <a:lnTo>
                  <a:pt x="12356" y="1862"/>
                </a:lnTo>
                <a:lnTo>
                  <a:pt x="12354" y="1858"/>
                </a:lnTo>
                <a:lnTo>
                  <a:pt x="12346" y="1852"/>
                </a:lnTo>
                <a:lnTo>
                  <a:pt x="12336" y="1844"/>
                </a:lnTo>
                <a:lnTo>
                  <a:pt x="12332" y="1840"/>
                </a:lnTo>
                <a:lnTo>
                  <a:pt x="12328" y="1836"/>
                </a:lnTo>
                <a:lnTo>
                  <a:pt x="12326" y="1830"/>
                </a:lnTo>
                <a:lnTo>
                  <a:pt x="12326" y="1824"/>
                </a:lnTo>
                <a:lnTo>
                  <a:pt x="12328" y="1818"/>
                </a:lnTo>
                <a:lnTo>
                  <a:pt x="12334" y="1810"/>
                </a:lnTo>
                <a:lnTo>
                  <a:pt x="12344" y="1802"/>
                </a:lnTo>
                <a:lnTo>
                  <a:pt x="12358" y="1792"/>
                </a:lnTo>
                <a:lnTo>
                  <a:pt x="12384" y="1772"/>
                </a:lnTo>
                <a:lnTo>
                  <a:pt x="12402" y="1756"/>
                </a:lnTo>
                <a:lnTo>
                  <a:pt x="12424" y="1730"/>
                </a:lnTo>
                <a:lnTo>
                  <a:pt x="12434" y="1720"/>
                </a:lnTo>
                <a:lnTo>
                  <a:pt x="12450" y="1714"/>
                </a:lnTo>
                <a:lnTo>
                  <a:pt x="12472" y="1708"/>
                </a:lnTo>
                <a:lnTo>
                  <a:pt x="12504" y="1702"/>
                </a:lnTo>
                <a:lnTo>
                  <a:pt x="12520" y="1702"/>
                </a:lnTo>
                <a:lnTo>
                  <a:pt x="12530" y="1702"/>
                </a:lnTo>
                <a:lnTo>
                  <a:pt x="12540" y="1706"/>
                </a:lnTo>
                <a:lnTo>
                  <a:pt x="12546" y="1712"/>
                </a:lnTo>
                <a:lnTo>
                  <a:pt x="12550" y="1720"/>
                </a:lnTo>
                <a:lnTo>
                  <a:pt x="12552" y="1728"/>
                </a:lnTo>
                <a:lnTo>
                  <a:pt x="12554" y="1744"/>
                </a:lnTo>
                <a:lnTo>
                  <a:pt x="12554" y="1762"/>
                </a:lnTo>
                <a:lnTo>
                  <a:pt x="12554" y="1768"/>
                </a:lnTo>
                <a:lnTo>
                  <a:pt x="12556" y="1774"/>
                </a:lnTo>
                <a:lnTo>
                  <a:pt x="12560" y="1778"/>
                </a:lnTo>
                <a:lnTo>
                  <a:pt x="12566" y="1778"/>
                </a:lnTo>
                <a:lnTo>
                  <a:pt x="12572" y="1778"/>
                </a:lnTo>
                <a:lnTo>
                  <a:pt x="12582" y="1774"/>
                </a:lnTo>
                <a:lnTo>
                  <a:pt x="12604" y="1762"/>
                </a:lnTo>
                <a:lnTo>
                  <a:pt x="12618" y="1750"/>
                </a:lnTo>
                <a:lnTo>
                  <a:pt x="12628" y="1740"/>
                </a:lnTo>
                <a:lnTo>
                  <a:pt x="12634" y="1730"/>
                </a:lnTo>
                <a:lnTo>
                  <a:pt x="12640" y="1724"/>
                </a:lnTo>
                <a:lnTo>
                  <a:pt x="12646" y="1718"/>
                </a:lnTo>
                <a:lnTo>
                  <a:pt x="12654" y="1718"/>
                </a:lnTo>
                <a:lnTo>
                  <a:pt x="12666" y="1720"/>
                </a:lnTo>
                <a:lnTo>
                  <a:pt x="12672" y="1720"/>
                </a:lnTo>
                <a:lnTo>
                  <a:pt x="12676" y="1720"/>
                </a:lnTo>
                <a:lnTo>
                  <a:pt x="12678" y="1716"/>
                </a:lnTo>
                <a:lnTo>
                  <a:pt x="12680" y="1712"/>
                </a:lnTo>
                <a:lnTo>
                  <a:pt x="12680" y="1700"/>
                </a:lnTo>
                <a:lnTo>
                  <a:pt x="12678" y="1686"/>
                </a:lnTo>
                <a:lnTo>
                  <a:pt x="12676" y="1670"/>
                </a:lnTo>
                <a:lnTo>
                  <a:pt x="12678" y="1664"/>
                </a:lnTo>
                <a:lnTo>
                  <a:pt x="12680" y="1658"/>
                </a:lnTo>
                <a:lnTo>
                  <a:pt x="12684" y="1652"/>
                </a:lnTo>
                <a:lnTo>
                  <a:pt x="12692" y="1648"/>
                </a:lnTo>
                <a:lnTo>
                  <a:pt x="12700" y="1646"/>
                </a:lnTo>
                <a:lnTo>
                  <a:pt x="12712" y="1644"/>
                </a:lnTo>
                <a:lnTo>
                  <a:pt x="12744" y="1646"/>
                </a:lnTo>
                <a:lnTo>
                  <a:pt x="12746" y="1646"/>
                </a:lnTo>
                <a:lnTo>
                  <a:pt x="12746" y="1648"/>
                </a:lnTo>
                <a:lnTo>
                  <a:pt x="12742" y="1652"/>
                </a:lnTo>
                <a:lnTo>
                  <a:pt x="12736" y="1660"/>
                </a:lnTo>
                <a:lnTo>
                  <a:pt x="12728" y="1672"/>
                </a:lnTo>
                <a:lnTo>
                  <a:pt x="12718" y="1688"/>
                </a:lnTo>
                <a:lnTo>
                  <a:pt x="12716" y="1700"/>
                </a:lnTo>
                <a:lnTo>
                  <a:pt x="12712" y="1712"/>
                </a:lnTo>
                <a:lnTo>
                  <a:pt x="12710" y="1724"/>
                </a:lnTo>
                <a:lnTo>
                  <a:pt x="12706" y="1736"/>
                </a:lnTo>
                <a:lnTo>
                  <a:pt x="12702" y="1744"/>
                </a:lnTo>
                <a:lnTo>
                  <a:pt x="12698" y="1752"/>
                </a:lnTo>
                <a:lnTo>
                  <a:pt x="12686" y="1762"/>
                </a:lnTo>
                <a:lnTo>
                  <a:pt x="12672" y="1772"/>
                </a:lnTo>
                <a:lnTo>
                  <a:pt x="12654" y="1782"/>
                </a:lnTo>
                <a:lnTo>
                  <a:pt x="12636" y="1794"/>
                </a:lnTo>
                <a:lnTo>
                  <a:pt x="12616" y="1810"/>
                </a:lnTo>
                <a:lnTo>
                  <a:pt x="12604" y="1822"/>
                </a:lnTo>
                <a:lnTo>
                  <a:pt x="12594" y="1836"/>
                </a:lnTo>
                <a:lnTo>
                  <a:pt x="12552" y="1886"/>
                </a:lnTo>
                <a:lnTo>
                  <a:pt x="12534" y="1904"/>
                </a:lnTo>
                <a:lnTo>
                  <a:pt x="12518" y="1920"/>
                </a:lnTo>
                <a:lnTo>
                  <a:pt x="12502" y="1934"/>
                </a:lnTo>
                <a:lnTo>
                  <a:pt x="12488" y="1944"/>
                </a:lnTo>
                <a:lnTo>
                  <a:pt x="12472" y="1950"/>
                </a:lnTo>
                <a:lnTo>
                  <a:pt x="12456" y="1956"/>
                </a:lnTo>
                <a:lnTo>
                  <a:pt x="12442" y="1960"/>
                </a:lnTo>
                <a:lnTo>
                  <a:pt x="12436" y="1964"/>
                </a:lnTo>
                <a:lnTo>
                  <a:pt x="12432" y="1968"/>
                </a:lnTo>
                <a:lnTo>
                  <a:pt x="12432" y="1976"/>
                </a:lnTo>
                <a:lnTo>
                  <a:pt x="12430" y="1982"/>
                </a:lnTo>
                <a:lnTo>
                  <a:pt x="12428" y="1990"/>
                </a:lnTo>
                <a:lnTo>
                  <a:pt x="12422" y="2000"/>
                </a:lnTo>
                <a:lnTo>
                  <a:pt x="12408" y="2012"/>
                </a:lnTo>
                <a:lnTo>
                  <a:pt x="12402" y="2018"/>
                </a:lnTo>
                <a:lnTo>
                  <a:pt x="12396" y="2028"/>
                </a:lnTo>
                <a:lnTo>
                  <a:pt x="12390" y="2040"/>
                </a:lnTo>
                <a:lnTo>
                  <a:pt x="12386" y="2054"/>
                </a:lnTo>
                <a:lnTo>
                  <a:pt x="12384" y="2068"/>
                </a:lnTo>
                <a:lnTo>
                  <a:pt x="12382" y="2084"/>
                </a:lnTo>
                <a:lnTo>
                  <a:pt x="12382" y="2122"/>
                </a:lnTo>
                <a:lnTo>
                  <a:pt x="12384" y="2162"/>
                </a:lnTo>
                <a:lnTo>
                  <a:pt x="12390" y="2204"/>
                </a:lnTo>
                <a:lnTo>
                  <a:pt x="12398" y="2248"/>
                </a:lnTo>
                <a:lnTo>
                  <a:pt x="12406" y="2292"/>
                </a:lnTo>
                <a:lnTo>
                  <a:pt x="12408" y="2310"/>
                </a:lnTo>
                <a:lnTo>
                  <a:pt x="12412" y="2330"/>
                </a:lnTo>
                <a:lnTo>
                  <a:pt x="12414" y="2350"/>
                </a:lnTo>
                <a:lnTo>
                  <a:pt x="12418" y="2366"/>
                </a:lnTo>
                <a:lnTo>
                  <a:pt x="12422" y="2372"/>
                </a:lnTo>
                <a:lnTo>
                  <a:pt x="12426" y="2376"/>
                </a:lnTo>
                <a:lnTo>
                  <a:pt x="12430" y="2378"/>
                </a:lnTo>
                <a:lnTo>
                  <a:pt x="12436" y="2376"/>
                </a:lnTo>
                <a:lnTo>
                  <a:pt x="12444" y="2372"/>
                </a:lnTo>
                <a:lnTo>
                  <a:pt x="12452" y="2364"/>
                </a:lnTo>
                <a:lnTo>
                  <a:pt x="12464" y="2352"/>
                </a:lnTo>
                <a:lnTo>
                  <a:pt x="12476" y="2336"/>
                </a:lnTo>
                <a:lnTo>
                  <a:pt x="12484" y="2324"/>
                </a:lnTo>
                <a:lnTo>
                  <a:pt x="12490" y="2312"/>
                </a:lnTo>
                <a:lnTo>
                  <a:pt x="12496" y="2294"/>
                </a:lnTo>
                <a:lnTo>
                  <a:pt x="12498" y="2280"/>
                </a:lnTo>
                <a:lnTo>
                  <a:pt x="12500" y="2268"/>
                </a:lnTo>
                <a:lnTo>
                  <a:pt x="12502" y="2258"/>
                </a:lnTo>
                <a:lnTo>
                  <a:pt x="12502" y="2256"/>
                </a:lnTo>
                <a:lnTo>
                  <a:pt x="12506" y="2254"/>
                </a:lnTo>
                <a:lnTo>
                  <a:pt x="12516" y="2250"/>
                </a:lnTo>
                <a:lnTo>
                  <a:pt x="12532" y="2248"/>
                </a:lnTo>
                <a:lnTo>
                  <a:pt x="12542" y="2248"/>
                </a:lnTo>
                <a:lnTo>
                  <a:pt x="12548" y="2246"/>
                </a:lnTo>
                <a:lnTo>
                  <a:pt x="12552" y="2242"/>
                </a:lnTo>
                <a:lnTo>
                  <a:pt x="12556" y="2236"/>
                </a:lnTo>
                <a:lnTo>
                  <a:pt x="12558" y="2224"/>
                </a:lnTo>
                <a:lnTo>
                  <a:pt x="12558" y="2210"/>
                </a:lnTo>
                <a:lnTo>
                  <a:pt x="12560" y="2194"/>
                </a:lnTo>
                <a:lnTo>
                  <a:pt x="12560" y="2188"/>
                </a:lnTo>
                <a:lnTo>
                  <a:pt x="12564" y="2182"/>
                </a:lnTo>
                <a:lnTo>
                  <a:pt x="12568" y="2176"/>
                </a:lnTo>
                <a:lnTo>
                  <a:pt x="12574" y="2172"/>
                </a:lnTo>
                <a:lnTo>
                  <a:pt x="12582" y="2168"/>
                </a:lnTo>
                <a:lnTo>
                  <a:pt x="12594" y="2166"/>
                </a:lnTo>
                <a:lnTo>
                  <a:pt x="12620" y="2162"/>
                </a:lnTo>
                <a:lnTo>
                  <a:pt x="12628" y="2160"/>
                </a:lnTo>
                <a:lnTo>
                  <a:pt x="12634" y="2156"/>
                </a:lnTo>
                <a:lnTo>
                  <a:pt x="12636" y="2152"/>
                </a:lnTo>
                <a:lnTo>
                  <a:pt x="12638" y="2148"/>
                </a:lnTo>
                <a:lnTo>
                  <a:pt x="12638" y="2142"/>
                </a:lnTo>
                <a:lnTo>
                  <a:pt x="12636" y="2136"/>
                </a:lnTo>
                <a:lnTo>
                  <a:pt x="12632" y="2124"/>
                </a:lnTo>
                <a:lnTo>
                  <a:pt x="12628" y="2110"/>
                </a:lnTo>
                <a:lnTo>
                  <a:pt x="12628" y="2104"/>
                </a:lnTo>
                <a:lnTo>
                  <a:pt x="12628" y="2096"/>
                </a:lnTo>
                <a:lnTo>
                  <a:pt x="12628" y="2088"/>
                </a:lnTo>
                <a:lnTo>
                  <a:pt x="12632" y="2080"/>
                </a:lnTo>
                <a:lnTo>
                  <a:pt x="12636" y="2074"/>
                </a:lnTo>
                <a:lnTo>
                  <a:pt x="12640" y="2068"/>
                </a:lnTo>
                <a:lnTo>
                  <a:pt x="12644" y="2066"/>
                </a:lnTo>
                <a:lnTo>
                  <a:pt x="12650" y="2064"/>
                </a:lnTo>
                <a:lnTo>
                  <a:pt x="12658" y="2066"/>
                </a:lnTo>
                <a:lnTo>
                  <a:pt x="12666" y="2068"/>
                </a:lnTo>
                <a:lnTo>
                  <a:pt x="12674" y="2072"/>
                </a:lnTo>
                <a:lnTo>
                  <a:pt x="12680" y="2074"/>
                </a:lnTo>
                <a:lnTo>
                  <a:pt x="12682" y="2074"/>
                </a:lnTo>
                <a:lnTo>
                  <a:pt x="12684" y="2070"/>
                </a:lnTo>
                <a:lnTo>
                  <a:pt x="12688" y="2060"/>
                </a:lnTo>
                <a:lnTo>
                  <a:pt x="12690" y="2052"/>
                </a:lnTo>
                <a:lnTo>
                  <a:pt x="12688" y="2046"/>
                </a:lnTo>
                <a:lnTo>
                  <a:pt x="12686" y="2040"/>
                </a:lnTo>
                <a:lnTo>
                  <a:pt x="12684" y="2034"/>
                </a:lnTo>
                <a:lnTo>
                  <a:pt x="12678" y="2028"/>
                </a:lnTo>
                <a:lnTo>
                  <a:pt x="12670" y="2022"/>
                </a:lnTo>
                <a:lnTo>
                  <a:pt x="12664" y="2016"/>
                </a:lnTo>
                <a:lnTo>
                  <a:pt x="12662" y="2014"/>
                </a:lnTo>
                <a:lnTo>
                  <a:pt x="12660" y="2010"/>
                </a:lnTo>
                <a:lnTo>
                  <a:pt x="12660" y="2006"/>
                </a:lnTo>
                <a:lnTo>
                  <a:pt x="12662" y="2002"/>
                </a:lnTo>
                <a:lnTo>
                  <a:pt x="12672" y="1988"/>
                </a:lnTo>
                <a:lnTo>
                  <a:pt x="12678" y="1978"/>
                </a:lnTo>
                <a:lnTo>
                  <a:pt x="12682" y="1970"/>
                </a:lnTo>
                <a:lnTo>
                  <a:pt x="12684" y="1964"/>
                </a:lnTo>
                <a:lnTo>
                  <a:pt x="12682" y="1960"/>
                </a:lnTo>
                <a:lnTo>
                  <a:pt x="12676" y="1956"/>
                </a:lnTo>
                <a:lnTo>
                  <a:pt x="12672" y="1952"/>
                </a:lnTo>
                <a:lnTo>
                  <a:pt x="12658" y="1948"/>
                </a:lnTo>
                <a:lnTo>
                  <a:pt x="12644" y="1942"/>
                </a:lnTo>
                <a:lnTo>
                  <a:pt x="12638" y="1940"/>
                </a:lnTo>
                <a:lnTo>
                  <a:pt x="12634" y="1936"/>
                </a:lnTo>
                <a:lnTo>
                  <a:pt x="12634" y="1932"/>
                </a:lnTo>
                <a:lnTo>
                  <a:pt x="12636" y="1926"/>
                </a:lnTo>
                <a:lnTo>
                  <a:pt x="12642" y="1920"/>
                </a:lnTo>
                <a:lnTo>
                  <a:pt x="12650" y="1912"/>
                </a:lnTo>
                <a:lnTo>
                  <a:pt x="12670" y="1894"/>
                </a:lnTo>
                <a:lnTo>
                  <a:pt x="12682" y="1878"/>
                </a:lnTo>
                <a:lnTo>
                  <a:pt x="12690" y="1864"/>
                </a:lnTo>
                <a:lnTo>
                  <a:pt x="12692" y="1852"/>
                </a:lnTo>
                <a:lnTo>
                  <a:pt x="12694" y="1842"/>
                </a:lnTo>
                <a:lnTo>
                  <a:pt x="12698" y="1834"/>
                </a:lnTo>
                <a:lnTo>
                  <a:pt x="12704" y="1826"/>
                </a:lnTo>
                <a:lnTo>
                  <a:pt x="12716" y="1820"/>
                </a:lnTo>
                <a:lnTo>
                  <a:pt x="12728" y="1818"/>
                </a:lnTo>
                <a:lnTo>
                  <a:pt x="12736" y="1818"/>
                </a:lnTo>
                <a:lnTo>
                  <a:pt x="12740" y="1820"/>
                </a:lnTo>
                <a:lnTo>
                  <a:pt x="12742" y="1822"/>
                </a:lnTo>
                <a:lnTo>
                  <a:pt x="12744" y="1824"/>
                </a:lnTo>
                <a:lnTo>
                  <a:pt x="12750" y="1822"/>
                </a:lnTo>
                <a:lnTo>
                  <a:pt x="12760" y="1816"/>
                </a:lnTo>
                <a:lnTo>
                  <a:pt x="12776" y="1804"/>
                </a:lnTo>
                <a:lnTo>
                  <a:pt x="12788" y="1796"/>
                </a:lnTo>
                <a:lnTo>
                  <a:pt x="12796" y="1792"/>
                </a:lnTo>
                <a:lnTo>
                  <a:pt x="12802" y="1790"/>
                </a:lnTo>
                <a:lnTo>
                  <a:pt x="12804" y="1792"/>
                </a:lnTo>
                <a:lnTo>
                  <a:pt x="12806" y="1794"/>
                </a:lnTo>
                <a:lnTo>
                  <a:pt x="12806" y="1800"/>
                </a:lnTo>
                <a:lnTo>
                  <a:pt x="12802" y="1812"/>
                </a:lnTo>
                <a:lnTo>
                  <a:pt x="12798" y="1824"/>
                </a:lnTo>
                <a:lnTo>
                  <a:pt x="12798" y="1828"/>
                </a:lnTo>
                <a:lnTo>
                  <a:pt x="12798" y="1832"/>
                </a:lnTo>
                <a:lnTo>
                  <a:pt x="12800" y="1832"/>
                </a:lnTo>
                <a:lnTo>
                  <a:pt x="12806" y="1830"/>
                </a:lnTo>
                <a:lnTo>
                  <a:pt x="12824" y="1816"/>
                </a:lnTo>
                <a:lnTo>
                  <a:pt x="12846" y="1800"/>
                </a:lnTo>
                <a:lnTo>
                  <a:pt x="12868" y="1788"/>
                </a:lnTo>
                <a:lnTo>
                  <a:pt x="12878" y="1786"/>
                </a:lnTo>
                <a:lnTo>
                  <a:pt x="12888" y="1784"/>
                </a:lnTo>
                <a:lnTo>
                  <a:pt x="12906" y="1784"/>
                </a:lnTo>
                <a:lnTo>
                  <a:pt x="12922" y="1788"/>
                </a:lnTo>
                <a:lnTo>
                  <a:pt x="12936" y="1794"/>
                </a:lnTo>
                <a:lnTo>
                  <a:pt x="12948" y="1804"/>
                </a:lnTo>
                <a:lnTo>
                  <a:pt x="12960" y="1818"/>
                </a:lnTo>
                <a:lnTo>
                  <a:pt x="12968" y="1826"/>
                </a:lnTo>
                <a:lnTo>
                  <a:pt x="12972" y="1830"/>
                </a:lnTo>
                <a:lnTo>
                  <a:pt x="12972" y="1826"/>
                </a:lnTo>
                <a:lnTo>
                  <a:pt x="12976" y="1820"/>
                </a:lnTo>
                <a:lnTo>
                  <a:pt x="12982" y="1808"/>
                </a:lnTo>
                <a:lnTo>
                  <a:pt x="12996" y="1792"/>
                </a:lnTo>
                <a:lnTo>
                  <a:pt x="13006" y="1782"/>
                </a:lnTo>
                <a:lnTo>
                  <a:pt x="13020" y="1772"/>
                </a:lnTo>
                <a:lnTo>
                  <a:pt x="13036" y="1762"/>
                </a:lnTo>
                <a:lnTo>
                  <a:pt x="13056" y="1752"/>
                </a:lnTo>
                <a:lnTo>
                  <a:pt x="13074" y="1742"/>
                </a:lnTo>
                <a:lnTo>
                  <a:pt x="13090" y="1730"/>
                </a:lnTo>
                <a:lnTo>
                  <a:pt x="13124" y="1706"/>
                </a:lnTo>
                <a:lnTo>
                  <a:pt x="13142" y="1694"/>
                </a:lnTo>
                <a:lnTo>
                  <a:pt x="13160" y="1684"/>
                </a:lnTo>
                <a:lnTo>
                  <a:pt x="13178" y="1674"/>
                </a:lnTo>
                <a:lnTo>
                  <a:pt x="13200" y="1666"/>
                </a:lnTo>
                <a:lnTo>
                  <a:pt x="13218" y="1660"/>
                </a:lnTo>
                <a:lnTo>
                  <a:pt x="13236" y="1656"/>
                </a:lnTo>
                <a:lnTo>
                  <a:pt x="13250" y="1654"/>
                </a:lnTo>
                <a:lnTo>
                  <a:pt x="13264" y="1654"/>
                </a:lnTo>
                <a:lnTo>
                  <a:pt x="13284" y="1654"/>
                </a:lnTo>
                <a:lnTo>
                  <a:pt x="13298" y="1658"/>
                </a:lnTo>
                <a:lnTo>
                  <a:pt x="13310" y="1662"/>
                </a:lnTo>
                <a:lnTo>
                  <a:pt x="13318" y="1666"/>
                </a:lnTo>
                <a:lnTo>
                  <a:pt x="13322" y="1666"/>
                </a:lnTo>
                <a:lnTo>
                  <a:pt x="13326" y="1664"/>
                </a:lnTo>
                <a:lnTo>
                  <a:pt x="13336" y="1658"/>
                </a:lnTo>
                <a:lnTo>
                  <a:pt x="13344" y="1648"/>
                </a:lnTo>
                <a:lnTo>
                  <a:pt x="13346" y="1640"/>
                </a:lnTo>
                <a:lnTo>
                  <a:pt x="13344" y="1630"/>
                </a:lnTo>
                <a:lnTo>
                  <a:pt x="13340" y="1622"/>
                </a:lnTo>
                <a:lnTo>
                  <a:pt x="13324" y="1600"/>
                </a:lnTo>
                <a:lnTo>
                  <a:pt x="13316" y="1586"/>
                </a:lnTo>
                <a:lnTo>
                  <a:pt x="13308" y="1568"/>
                </a:lnTo>
                <a:lnTo>
                  <a:pt x="13300" y="1548"/>
                </a:lnTo>
                <a:lnTo>
                  <a:pt x="13292" y="1538"/>
                </a:lnTo>
                <a:lnTo>
                  <a:pt x="13288" y="1536"/>
                </a:lnTo>
                <a:lnTo>
                  <a:pt x="13286" y="1536"/>
                </a:lnTo>
                <a:lnTo>
                  <a:pt x="13278" y="1536"/>
                </a:lnTo>
                <a:lnTo>
                  <a:pt x="13272" y="1538"/>
                </a:lnTo>
                <a:lnTo>
                  <a:pt x="13268" y="1538"/>
                </a:lnTo>
                <a:lnTo>
                  <a:pt x="13264" y="1536"/>
                </a:lnTo>
                <a:lnTo>
                  <a:pt x="13262" y="1532"/>
                </a:lnTo>
                <a:lnTo>
                  <a:pt x="13258" y="1520"/>
                </a:lnTo>
                <a:lnTo>
                  <a:pt x="13256" y="1516"/>
                </a:lnTo>
                <a:lnTo>
                  <a:pt x="13258" y="1512"/>
                </a:lnTo>
                <a:lnTo>
                  <a:pt x="13260" y="1510"/>
                </a:lnTo>
                <a:lnTo>
                  <a:pt x="13264" y="1508"/>
                </a:lnTo>
                <a:lnTo>
                  <a:pt x="13274" y="1508"/>
                </a:lnTo>
                <a:lnTo>
                  <a:pt x="13288" y="1510"/>
                </a:lnTo>
                <a:lnTo>
                  <a:pt x="13302" y="1510"/>
                </a:lnTo>
                <a:lnTo>
                  <a:pt x="13320" y="1510"/>
                </a:lnTo>
                <a:lnTo>
                  <a:pt x="13328" y="1508"/>
                </a:lnTo>
                <a:lnTo>
                  <a:pt x="13336" y="1504"/>
                </a:lnTo>
                <a:lnTo>
                  <a:pt x="13344" y="1498"/>
                </a:lnTo>
                <a:lnTo>
                  <a:pt x="13350" y="1490"/>
                </a:lnTo>
                <a:lnTo>
                  <a:pt x="13366" y="1472"/>
                </a:lnTo>
                <a:lnTo>
                  <a:pt x="13366" y="1458"/>
                </a:lnTo>
                <a:lnTo>
                  <a:pt x="13376" y="1446"/>
                </a:lnTo>
                <a:lnTo>
                  <a:pt x="13378" y="1442"/>
                </a:lnTo>
                <a:lnTo>
                  <a:pt x="13378" y="1438"/>
                </a:lnTo>
                <a:lnTo>
                  <a:pt x="13378" y="1436"/>
                </a:lnTo>
                <a:lnTo>
                  <a:pt x="13376" y="1432"/>
                </a:lnTo>
                <a:lnTo>
                  <a:pt x="13368" y="1420"/>
                </a:lnTo>
                <a:lnTo>
                  <a:pt x="13366" y="1414"/>
                </a:lnTo>
                <a:lnTo>
                  <a:pt x="13366" y="1402"/>
                </a:lnTo>
                <a:lnTo>
                  <a:pt x="13370" y="1400"/>
                </a:lnTo>
                <a:lnTo>
                  <a:pt x="13374" y="1398"/>
                </a:lnTo>
                <a:lnTo>
                  <a:pt x="13378" y="1398"/>
                </a:lnTo>
                <a:lnTo>
                  <a:pt x="13384" y="1400"/>
                </a:lnTo>
                <a:lnTo>
                  <a:pt x="13392" y="1404"/>
                </a:lnTo>
                <a:lnTo>
                  <a:pt x="13398" y="1410"/>
                </a:lnTo>
                <a:lnTo>
                  <a:pt x="13404" y="1418"/>
                </a:lnTo>
                <a:lnTo>
                  <a:pt x="13410" y="1430"/>
                </a:lnTo>
                <a:lnTo>
                  <a:pt x="13414" y="1436"/>
                </a:lnTo>
                <a:lnTo>
                  <a:pt x="13418" y="1442"/>
                </a:lnTo>
                <a:lnTo>
                  <a:pt x="13424" y="1444"/>
                </a:lnTo>
                <a:lnTo>
                  <a:pt x="13430" y="1446"/>
                </a:lnTo>
                <a:lnTo>
                  <a:pt x="13446" y="1444"/>
                </a:lnTo>
                <a:lnTo>
                  <a:pt x="13460" y="1440"/>
                </a:lnTo>
                <a:lnTo>
                  <a:pt x="13476" y="1438"/>
                </a:lnTo>
                <a:lnTo>
                  <a:pt x="13484" y="1438"/>
                </a:lnTo>
                <a:lnTo>
                  <a:pt x="13492" y="1438"/>
                </a:lnTo>
                <a:lnTo>
                  <a:pt x="13500" y="1440"/>
                </a:lnTo>
                <a:lnTo>
                  <a:pt x="13506" y="1444"/>
                </a:lnTo>
                <a:lnTo>
                  <a:pt x="13512" y="1452"/>
                </a:lnTo>
                <a:lnTo>
                  <a:pt x="13516" y="1460"/>
                </a:lnTo>
                <a:lnTo>
                  <a:pt x="13526" y="1478"/>
                </a:lnTo>
                <a:lnTo>
                  <a:pt x="13536" y="1488"/>
                </a:lnTo>
                <a:lnTo>
                  <a:pt x="13544" y="1494"/>
                </a:lnTo>
                <a:lnTo>
                  <a:pt x="13554" y="1496"/>
                </a:lnTo>
                <a:lnTo>
                  <a:pt x="13562" y="1496"/>
                </a:lnTo>
                <a:lnTo>
                  <a:pt x="13570" y="1498"/>
                </a:lnTo>
                <a:lnTo>
                  <a:pt x="13578" y="1502"/>
                </a:lnTo>
                <a:lnTo>
                  <a:pt x="13586" y="1510"/>
                </a:lnTo>
                <a:lnTo>
                  <a:pt x="13590" y="1514"/>
                </a:lnTo>
                <a:lnTo>
                  <a:pt x="13594" y="1518"/>
                </a:lnTo>
                <a:lnTo>
                  <a:pt x="13598" y="1520"/>
                </a:lnTo>
                <a:lnTo>
                  <a:pt x="13604" y="1522"/>
                </a:lnTo>
                <a:lnTo>
                  <a:pt x="13614" y="1522"/>
                </a:lnTo>
                <a:lnTo>
                  <a:pt x="13626" y="1516"/>
                </a:lnTo>
                <a:lnTo>
                  <a:pt x="13636" y="1508"/>
                </a:lnTo>
                <a:lnTo>
                  <a:pt x="13646" y="1498"/>
                </a:lnTo>
                <a:lnTo>
                  <a:pt x="13652" y="1482"/>
                </a:lnTo>
                <a:lnTo>
                  <a:pt x="13654" y="1466"/>
                </a:lnTo>
                <a:lnTo>
                  <a:pt x="13656" y="1452"/>
                </a:lnTo>
                <a:lnTo>
                  <a:pt x="13660" y="1448"/>
                </a:lnTo>
                <a:lnTo>
                  <a:pt x="13662" y="1444"/>
                </a:lnTo>
                <a:lnTo>
                  <a:pt x="13670" y="1440"/>
                </a:lnTo>
                <a:lnTo>
                  <a:pt x="13680" y="1438"/>
                </a:lnTo>
                <a:lnTo>
                  <a:pt x="13690" y="1436"/>
                </a:lnTo>
                <a:lnTo>
                  <a:pt x="13704" y="1434"/>
                </a:lnTo>
                <a:lnTo>
                  <a:pt x="13718" y="1426"/>
                </a:lnTo>
                <a:lnTo>
                  <a:pt x="13724" y="1422"/>
                </a:lnTo>
                <a:lnTo>
                  <a:pt x="13732" y="1414"/>
                </a:lnTo>
                <a:lnTo>
                  <a:pt x="13742" y="1402"/>
                </a:lnTo>
                <a:lnTo>
                  <a:pt x="13744" y="1396"/>
                </a:lnTo>
                <a:lnTo>
                  <a:pt x="13744" y="1394"/>
                </a:lnTo>
                <a:lnTo>
                  <a:pt x="13742" y="1394"/>
                </a:lnTo>
                <a:lnTo>
                  <a:pt x="13734" y="1392"/>
                </a:lnTo>
                <a:lnTo>
                  <a:pt x="13724" y="1392"/>
                </a:lnTo>
                <a:lnTo>
                  <a:pt x="13712" y="1388"/>
                </a:lnTo>
                <a:lnTo>
                  <a:pt x="13706" y="1384"/>
                </a:lnTo>
                <a:lnTo>
                  <a:pt x="13698" y="1380"/>
                </a:lnTo>
                <a:lnTo>
                  <a:pt x="13692" y="1374"/>
                </a:lnTo>
                <a:lnTo>
                  <a:pt x="13688" y="1366"/>
                </a:lnTo>
                <a:close/>
                <a:moveTo>
                  <a:pt x="6176" y="2870"/>
                </a:moveTo>
                <a:lnTo>
                  <a:pt x="6176" y="2870"/>
                </a:lnTo>
                <a:lnTo>
                  <a:pt x="6174" y="2872"/>
                </a:lnTo>
                <a:lnTo>
                  <a:pt x="6170" y="2870"/>
                </a:lnTo>
                <a:lnTo>
                  <a:pt x="6168" y="2868"/>
                </a:lnTo>
                <a:lnTo>
                  <a:pt x="6166" y="2864"/>
                </a:lnTo>
                <a:lnTo>
                  <a:pt x="6170" y="2862"/>
                </a:lnTo>
                <a:lnTo>
                  <a:pt x="6174" y="2864"/>
                </a:lnTo>
                <a:lnTo>
                  <a:pt x="6176" y="2866"/>
                </a:lnTo>
                <a:lnTo>
                  <a:pt x="6176" y="2870"/>
                </a:lnTo>
                <a:close/>
                <a:moveTo>
                  <a:pt x="7520" y="3416"/>
                </a:moveTo>
                <a:lnTo>
                  <a:pt x="7520" y="3416"/>
                </a:lnTo>
                <a:lnTo>
                  <a:pt x="7524" y="3412"/>
                </a:lnTo>
                <a:lnTo>
                  <a:pt x="7526" y="3412"/>
                </a:lnTo>
                <a:lnTo>
                  <a:pt x="7524" y="3412"/>
                </a:lnTo>
                <a:lnTo>
                  <a:pt x="7520" y="3416"/>
                </a:lnTo>
                <a:close/>
                <a:moveTo>
                  <a:pt x="7540" y="3418"/>
                </a:moveTo>
                <a:lnTo>
                  <a:pt x="7540" y="3418"/>
                </a:lnTo>
                <a:lnTo>
                  <a:pt x="7540" y="3406"/>
                </a:lnTo>
                <a:lnTo>
                  <a:pt x="7542" y="3402"/>
                </a:lnTo>
                <a:lnTo>
                  <a:pt x="7544" y="3400"/>
                </a:lnTo>
                <a:lnTo>
                  <a:pt x="7542" y="3402"/>
                </a:lnTo>
                <a:lnTo>
                  <a:pt x="7540" y="3406"/>
                </a:lnTo>
                <a:lnTo>
                  <a:pt x="7540" y="3418"/>
                </a:lnTo>
                <a:close/>
                <a:moveTo>
                  <a:pt x="8152" y="3716"/>
                </a:moveTo>
                <a:lnTo>
                  <a:pt x="8152" y="3716"/>
                </a:lnTo>
                <a:lnTo>
                  <a:pt x="8154" y="3718"/>
                </a:lnTo>
                <a:lnTo>
                  <a:pt x="8152" y="3718"/>
                </a:lnTo>
                <a:lnTo>
                  <a:pt x="8152" y="3716"/>
                </a:lnTo>
                <a:close/>
                <a:moveTo>
                  <a:pt x="8302" y="2962"/>
                </a:moveTo>
                <a:lnTo>
                  <a:pt x="8302" y="2962"/>
                </a:lnTo>
                <a:lnTo>
                  <a:pt x="8300" y="2960"/>
                </a:lnTo>
                <a:lnTo>
                  <a:pt x="8296" y="2960"/>
                </a:lnTo>
                <a:lnTo>
                  <a:pt x="8296" y="2962"/>
                </a:lnTo>
                <a:lnTo>
                  <a:pt x="8298" y="2968"/>
                </a:lnTo>
                <a:lnTo>
                  <a:pt x="8296" y="2968"/>
                </a:lnTo>
                <a:lnTo>
                  <a:pt x="8294" y="2970"/>
                </a:lnTo>
                <a:lnTo>
                  <a:pt x="8284" y="2974"/>
                </a:lnTo>
                <a:lnTo>
                  <a:pt x="8280" y="2974"/>
                </a:lnTo>
                <a:lnTo>
                  <a:pt x="8274" y="2974"/>
                </a:lnTo>
                <a:lnTo>
                  <a:pt x="8272" y="2970"/>
                </a:lnTo>
                <a:lnTo>
                  <a:pt x="8270" y="2966"/>
                </a:lnTo>
                <a:lnTo>
                  <a:pt x="8268" y="2960"/>
                </a:lnTo>
                <a:lnTo>
                  <a:pt x="8266" y="2962"/>
                </a:lnTo>
                <a:lnTo>
                  <a:pt x="8264" y="2966"/>
                </a:lnTo>
                <a:lnTo>
                  <a:pt x="8262" y="2966"/>
                </a:lnTo>
                <a:lnTo>
                  <a:pt x="8260" y="2966"/>
                </a:lnTo>
                <a:lnTo>
                  <a:pt x="8256" y="2964"/>
                </a:lnTo>
                <a:lnTo>
                  <a:pt x="8254" y="2966"/>
                </a:lnTo>
                <a:lnTo>
                  <a:pt x="8250" y="2966"/>
                </a:lnTo>
                <a:lnTo>
                  <a:pt x="8248" y="2964"/>
                </a:lnTo>
                <a:lnTo>
                  <a:pt x="8246" y="2958"/>
                </a:lnTo>
                <a:lnTo>
                  <a:pt x="8242" y="2954"/>
                </a:lnTo>
                <a:lnTo>
                  <a:pt x="8240" y="2952"/>
                </a:lnTo>
                <a:lnTo>
                  <a:pt x="8238" y="2958"/>
                </a:lnTo>
                <a:lnTo>
                  <a:pt x="8238" y="2970"/>
                </a:lnTo>
                <a:lnTo>
                  <a:pt x="8234" y="2980"/>
                </a:lnTo>
                <a:lnTo>
                  <a:pt x="8232" y="2990"/>
                </a:lnTo>
                <a:lnTo>
                  <a:pt x="8230" y="2998"/>
                </a:lnTo>
                <a:lnTo>
                  <a:pt x="8232" y="3006"/>
                </a:lnTo>
                <a:lnTo>
                  <a:pt x="8236" y="3014"/>
                </a:lnTo>
                <a:lnTo>
                  <a:pt x="8242" y="3022"/>
                </a:lnTo>
                <a:lnTo>
                  <a:pt x="8244" y="3022"/>
                </a:lnTo>
                <a:lnTo>
                  <a:pt x="8246" y="3020"/>
                </a:lnTo>
                <a:lnTo>
                  <a:pt x="8244" y="3016"/>
                </a:lnTo>
                <a:lnTo>
                  <a:pt x="8244" y="3012"/>
                </a:lnTo>
                <a:lnTo>
                  <a:pt x="8248" y="3012"/>
                </a:lnTo>
                <a:lnTo>
                  <a:pt x="8254" y="3012"/>
                </a:lnTo>
                <a:lnTo>
                  <a:pt x="8260" y="3010"/>
                </a:lnTo>
                <a:lnTo>
                  <a:pt x="8264" y="3010"/>
                </a:lnTo>
                <a:lnTo>
                  <a:pt x="8262" y="3016"/>
                </a:lnTo>
                <a:lnTo>
                  <a:pt x="8260" y="3022"/>
                </a:lnTo>
                <a:lnTo>
                  <a:pt x="8260" y="3026"/>
                </a:lnTo>
                <a:lnTo>
                  <a:pt x="8262" y="3028"/>
                </a:lnTo>
                <a:lnTo>
                  <a:pt x="8264" y="3028"/>
                </a:lnTo>
                <a:lnTo>
                  <a:pt x="8268" y="3030"/>
                </a:lnTo>
                <a:lnTo>
                  <a:pt x="8270" y="3034"/>
                </a:lnTo>
                <a:lnTo>
                  <a:pt x="8268" y="3036"/>
                </a:lnTo>
                <a:lnTo>
                  <a:pt x="8262" y="3038"/>
                </a:lnTo>
                <a:lnTo>
                  <a:pt x="8256" y="3036"/>
                </a:lnTo>
                <a:lnTo>
                  <a:pt x="8254" y="3034"/>
                </a:lnTo>
                <a:lnTo>
                  <a:pt x="8256" y="3030"/>
                </a:lnTo>
                <a:lnTo>
                  <a:pt x="8254" y="3028"/>
                </a:lnTo>
                <a:lnTo>
                  <a:pt x="8252" y="3030"/>
                </a:lnTo>
                <a:lnTo>
                  <a:pt x="8250" y="3032"/>
                </a:lnTo>
                <a:lnTo>
                  <a:pt x="8248" y="3042"/>
                </a:lnTo>
                <a:lnTo>
                  <a:pt x="8248" y="3050"/>
                </a:lnTo>
                <a:lnTo>
                  <a:pt x="8248" y="3054"/>
                </a:lnTo>
                <a:lnTo>
                  <a:pt x="8250" y="3054"/>
                </a:lnTo>
                <a:lnTo>
                  <a:pt x="8252" y="3054"/>
                </a:lnTo>
                <a:lnTo>
                  <a:pt x="8252" y="3050"/>
                </a:lnTo>
                <a:lnTo>
                  <a:pt x="8252" y="3046"/>
                </a:lnTo>
                <a:lnTo>
                  <a:pt x="8258" y="3046"/>
                </a:lnTo>
                <a:lnTo>
                  <a:pt x="8262" y="3048"/>
                </a:lnTo>
                <a:lnTo>
                  <a:pt x="8266" y="3050"/>
                </a:lnTo>
                <a:lnTo>
                  <a:pt x="8270" y="3058"/>
                </a:lnTo>
                <a:lnTo>
                  <a:pt x="8274" y="3064"/>
                </a:lnTo>
                <a:lnTo>
                  <a:pt x="8280" y="3066"/>
                </a:lnTo>
                <a:lnTo>
                  <a:pt x="8282" y="3070"/>
                </a:lnTo>
                <a:lnTo>
                  <a:pt x="8282" y="3072"/>
                </a:lnTo>
                <a:lnTo>
                  <a:pt x="8282" y="3076"/>
                </a:lnTo>
                <a:lnTo>
                  <a:pt x="8278" y="3084"/>
                </a:lnTo>
                <a:lnTo>
                  <a:pt x="8276" y="3100"/>
                </a:lnTo>
                <a:lnTo>
                  <a:pt x="8276" y="3120"/>
                </a:lnTo>
                <a:lnTo>
                  <a:pt x="8280" y="3152"/>
                </a:lnTo>
                <a:lnTo>
                  <a:pt x="8280" y="3154"/>
                </a:lnTo>
                <a:lnTo>
                  <a:pt x="8286" y="3174"/>
                </a:lnTo>
                <a:lnTo>
                  <a:pt x="8286" y="3180"/>
                </a:lnTo>
                <a:lnTo>
                  <a:pt x="8286" y="3182"/>
                </a:lnTo>
                <a:lnTo>
                  <a:pt x="8284" y="3184"/>
                </a:lnTo>
                <a:lnTo>
                  <a:pt x="8280" y="3186"/>
                </a:lnTo>
                <a:lnTo>
                  <a:pt x="8270" y="3184"/>
                </a:lnTo>
                <a:lnTo>
                  <a:pt x="8272" y="3182"/>
                </a:lnTo>
                <a:lnTo>
                  <a:pt x="8276" y="3180"/>
                </a:lnTo>
                <a:lnTo>
                  <a:pt x="8278" y="3178"/>
                </a:lnTo>
                <a:lnTo>
                  <a:pt x="8266" y="3180"/>
                </a:lnTo>
                <a:lnTo>
                  <a:pt x="8244" y="3184"/>
                </a:lnTo>
                <a:lnTo>
                  <a:pt x="8206" y="3196"/>
                </a:lnTo>
                <a:lnTo>
                  <a:pt x="8200" y="3196"/>
                </a:lnTo>
                <a:lnTo>
                  <a:pt x="8192" y="3196"/>
                </a:lnTo>
                <a:lnTo>
                  <a:pt x="8180" y="3192"/>
                </a:lnTo>
                <a:lnTo>
                  <a:pt x="8170" y="3188"/>
                </a:lnTo>
                <a:lnTo>
                  <a:pt x="8158" y="3184"/>
                </a:lnTo>
                <a:lnTo>
                  <a:pt x="8148" y="3176"/>
                </a:lnTo>
                <a:lnTo>
                  <a:pt x="8138" y="3168"/>
                </a:lnTo>
                <a:lnTo>
                  <a:pt x="8132" y="3158"/>
                </a:lnTo>
                <a:lnTo>
                  <a:pt x="8130" y="3154"/>
                </a:lnTo>
                <a:lnTo>
                  <a:pt x="8126" y="3150"/>
                </a:lnTo>
                <a:lnTo>
                  <a:pt x="8120" y="3148"/>
                </a:lnTo>
                <a:lnTo>
                  <a:pt x="8102" y="3146"/>
                </a:lnTo>
                <a:lnTo>
                  <a:pt x="8092" y="3144"/>
                </a:lnTo>
                <a:lnTo>
                  <a:pt x="8088" y="3140"/>
                </a:lnTo>
                <a:lnTo>
                  <a:pt x="8084" y="3136"/>
                </a:lnTo>
                <a:lnTo>
                  <a:pt x="8082" y="3130"/>
                </a:lnTo>
                <a:lnTo>
                  <a:pt x="8080" y="3120"/>
                </a:lnTo>
                <a:lnTo>
                  <a:pt x="8076" y="3096"/>
                </a:lnTo>
                <a:lnTo>
                  <a:pt x="8070" y="3098"/>
                </a:lnTo>
                <a:lnTo>
                  <a:pt x="8066" y="3098"/>
                </a:lnTo>
                <a:lnTo>
                  <a:pt x="8064" y="3096"/>
                </a:lnTo>
                <a:lnTo>
                  <a:pt x="8064" y="3094"/>
                </a:lnTo>
                <a:lnTo>
                  <a:pt x="8062" y="3088"/>
                </a:lnTo>
                <a:lnTo>
                  <a:pt x="8062" y="3086"/>
                </a:lnTo>
                <a:lnTo>
                  <a:pt x="8058" y="3084"/>
                </a:lnTo>
                <a:lnTo>
                  <a:pt x="8062" y="3086"/>
                </a:lnTo>
                <a:lnTo>
                  <a:pt x="8062" y="3088"/>
                </a:lnTo>
                <a:lnTo>
                  <a:pt x="8064" y="3092"/>
                </a:lnTo>
                <a:lnTo>
                  <a:pt x="8064" y="3096"/>
                </a:lnTo>
                <a:lnTo>
                  <a:pt x="8066" y="3096"/>
                </a:lnTo>
                <a:lnTo>
                  <a:pt x="8070" y="3096"/>
                </a:lnTo>
                <a:lnTo>
                  <a:pt x="8076" y="3096"/>
                </a:lnTo>
                <a:lnTo>
                  <a:pt x="8076" y="3082"/>
                </a:lnTo>
                <a:lnTo>
                  <a:pt x="8078" y="3062"/>
                </a:lnTo>
                <a:lnTo>
                  <a:pt x="8082" y="3052"/>
                </a:lnTo>
                <a:lnTo>
                  <a:pt x="8082" y="3054"/>
                </a:lnTo>
                <a:lnTo>
                  <a:pt x="8084" y="3056"/>
                </a:lnTo>
                <a:lnTo>
                  <a:pt x="8086" y="3064"/>
                </a:lnTo>
                <a:lnTo>
                  <a:pt x="8086" y="3066"/>
                </a:lnTo>
                <a:lnTo>
                  <a:pt x="8088" y="3066"/>
                </a:lnTo>
                <a:lnTo>
                  <a:pt x="8090" y="3062"/>
                </a:lnTo>
                <a:lnTo>
                  <a:pt x="8092" y="3058"/>
                </a:lnTo>
                <a:lnTo>
                  <a:pt x="8092" y="3054"/>
                </a:lnTo>
                <a:lnTo>
                  <a:pt x="8094" y="3048"/>
                </a:lnTo>
                <a:lnTo>
                  <a:pt x="8096" y="3046"/>
                </a:lnTo>
                <a:lnTo>
                  <a:pt x="8096" y="3044"/>
                </a:lnTo>
                <a:lnTo>
                  <a:pt x="8094" y="3040"/>
                </a:lnTo>
                <a:lnTo>
                  <a:pt x="8092" y="3036"/>
                </a:lnTo>
                <a:lnTo>
                  <a:pt x="8094" y="3034"/>
                </a:lnTo>
                <a:lnTo>
                  <a:pt x="8096" y="3030"/>
                </a:lnTo>
                <a:lnTo>
                  <a:pt x="8098" y="3026"/>
                </a:lnTo>
                <a:lnTo>
                  <a:pt x="8100" y="3020"/>
                </a:lnTo>
                <a:lnTo>
                  <a:pt x="8100" y="3010"/>
                </a:lnTo>
                <a:lnTo>
                  <a:pt x="8102" y="3006"/>
                </a:lnTo>
                <a:lnTo>
                  <a:pt x="8104" y="3000"/>
                </a:lnTo>
                <a:lnTo>
                  <a:pt x="8106" y="2996"/>
                </a:lnTo>
                <a:lnTo>
                  <a:pt x="8114" y="2992"/>
                </a:lnTo>
                <a:lnTo>
                  <a:pt x="8122" y="2990"/>
                </a:lnTo>
                <a:lnTo>
                  <a:pt x="8128" y="2990"/>
                </a:lnTo>
                <a:lnTo>
                  <a:pt x="8132" y="2992"/>
                </a:lnTo>
                <a:lnTo>
                  <a:pt x="8134" y="2994"/>
                </a:lnTo>
                <a:lnTo>
                  <a:pt x="8138" y="2996"/>
                </a:lnTo>
                <a:lnTo>
                  <a:pt x="8138" y="2990"/>
                </a:lnTo>
                <a:lnTo>
                  <a:pt x="8134" y="2984"/>
                </a:lnTo>
                <a:lnTo>
                  <a:pt x="8130" y="2982"/>
                </a:lnTo>
                <a:lnTo>
                  <a:pt x="8118" y="2980"/>
                </a:lnTo>
                <a:lnTo>
                  <a:pt x="8108" y="2978"/>
                </a:lnTo>
                <a:lnTo>
                  <a:pt x="8104" y="2976"/>
                </a:lnTo>
                <a:lnTo>
                  <a:pt x="8104" y="2970"/>
                </a:lnTo>
                <a:lnTo>
                  <a:pt x="8104" y="2968"/>
                </a:lnTo>
                <a:lnTo>
                  <a:pt x="8102" y="2964"/>
                </a:lnTo>
                <a:lnTo>
                  <a:pt x="8098" y="2958"/>
                </a:lnTo>
                <a:lnTo>
                  <a:pt x="8094" y="2954"/>
                </a:lnTo>
                <a:lnTo>
                  <a:pt x="8090" y="2948"/>
                </a:lnTo>
                <a:lnTo>
                  <a:pt x="8088" y="2940"/>
                </a:lnTo>
                <a:lnTo>
                  <a:pt x="8082" y="2928"/>
                </a:lnTo>
                <a:lnTo>
                  <a:pt x="8072" y="2916"/>
                </a:lnTo>
                <a:lnTo>
                  <a:pt x="8066" y="2908"/>
                </a:lnTo>
                <a:lnTo>
                  <a:pt x="8056" y="2892"/>
                </a:lnTo>
                <a:lnTo>
                  <a:pt x="8046" y="2882"/>
                </a:lnTo>
                <a:lnTo>
                  <a:pt x="8032" y="2864"/>
                </a:lnTo>
                <a:lnTo>
                  <a:pt x="8028" y="2856"/>
                </a:lnTo>
                <a:lnTo>
                  <a:pt x="8024" y="2846"/>
                </a:lnTo>
                <a:lnTo>
                  <a:pt x="8024" y="2832"/>
                </a:lnTo>
                <a:lnTo>
                  <a:pt x="8026" y="2816"/>
                </a:lnTo>
                <a:lnTo>
                  <a:pt x="8028" y="2794"/>
                </a:lnTo>
                <a:lnTo>
                  <a:pt x="8028" y="2792"/>
                </a:lnTo>
                <a:lnTo>
                  <a:pt x="8026" y="2794"/>
                </a:lnTo>
                <a:lnTo>
                  <a:pt x="8024" y="2798"/>
                </a:lnTo>
                <a:lnTo>
                  <a:pt x="8020" y="2800"/>
                </a:lnTo>
                <a:lnTo>
                  <a:pt x="8018" y="2798"/>
                </a:lnTo>
                <a:lnTo>
                  <a:pt x="8016" y="2790"/>
                </a:lnTo>
                <a:lnTo>
                  <a:pt x="8014" y="2778"/>
                </a:lnTo>
                <a:lnTo>
                  <a:pt x="8008" y="2772"/>
                </a:lnTo>
                <a:lnTo>
                  <a:pt x="8002" y="2766"/>
                </a:lnTo>
                <a:lnTo>
                  <a:pt x="7996" y="2762"/>
                </a:lnTo>
                <a:lnTo>
                  <a:pt x="7990" y="2760"/>
                </a:lnTo>
                <a:lnTo>
                  <a:pt x="7986" y="2756"/>
                </a:lnTo>
                <a:lnTo>
                  <a:pt x="7988" y="2754"/>
                </a:lnTo>
                <a:lnTo>
                  <a:pt x="7992" y="2748"/>
                </a:lnTo>
                <a:lnTo>
                  <a:pt x="7998" y="2742"/>
                </a:lnTo>
                <a:lnTo>
                  <a:pt x="8004" y="2736"/>
                </a:lnTo>
                <a:lnTo>
                  <a:pt x="8014" y="2722"/>
                </a:lnTo>
                <a:lnTo>
                  <a:pt x="8024" y="2706"/>
                </a:lnTo>
                <a:lnTo>
                  <a:pt x="8038" y="2690"/>
                </a:lnTo>
                <a:lnTo>
                  <a:pt x="8048" y="2684"/>
                </a:lnTo>
                <a:lnTo>
                  <a:pt x="8054" y="2680"/>
                </a:lnTo>
                <a:lnTo>
                  <a:pt x="8060" y="2678"/>
                </a:lnTo>
                <a:lnTo>
                  <a:pt x="8064" y="2680"/>
                </a:lnTo>
                <a:lnTo>
                  <a:pt x="8070" y="2680"/>
                </a:lnTo>
                <a:lnTo>
                  <a:pt x="8070" y="2678"/>
                </a:lnTo>
                <a:lnTo>
                  <a:pt x="8070" y="2676"/>
                </a:lnTo>
                <a:lnTo>
                  <a:pt x="8070" y="2668"/>
                </a:lnTo>
                <a:lnTo>
                  <a:pt x="8072" y="2664"/>
                </a:lnTo>
                <a:lnTo>
                  <a:pt x="8076" y="2658"/>
                </a:lnTo>
                <a:lnTo>
                  <a:pt x="8080" y="2648"/>
                </a:lnTo>
                <a:lnTo>
                  <a:pt x="8076" y="2658"/>
                </a:lnTo>
                <a:lnTo>
                  <a:pt x="8072" y="2664"/>
                </a:lnTo>
                <a:lnTo>
                  <a:pt x="8070" y="2668"/>
                </a:lnTo>
                <a:lnTo>
                  <a:pt x="8070" y="2676"/>
                </a:lnTo>
                <a:lnTo>
                  <a:pt x="8070" y="2672"/>
                </a:lnTo>
                <a:lnTo>
                  <a:pt x="8072" y="2668"/>
                </a:lnTo>
                <a:lnTo>
                  <a:pt x="8076" y="2666"/>
                </a:lnTo>
                <a:lnTo>
                  <a:pt x="8084" y="2662"/>
                </a:lnTo>
                <a:lnTo>
                  <a:pt x="8086" y="2658"/>
                </a:lnTo>
                <a:lnTo>
                  <a:pt x="8088" y="2652"/>
                </a:lnTo>
                <a:lnTo>
                  <a:pt x="8092" y="2646"/>
                </a:lnTo>
                <a:lnTo>
                  <a:pt x="8096" y="2644"/>
                </a:lnTo>
                <a:lnTo>
                  <a:pt x="8104" y="2642"/>
                </a:lnTo>
                <a:lnTo>
                  <a:pt x="8114" y="2642"/>
                </a:lnTo>
                <a:lnTo>
                  <a:pt x="8122" y="2638"/>
                </a:lnTo>
                <a:lnTo>
                  <a:pt x="8130" y="2632"/>
                </a:lnTo>
                <a:lnTo>
                  <a:pt x="8146" y="2618"/>
                </a:lnTo>
                <a:lnTo>
                  <a:pt x="8154" y="2614"/>
                </a:lnTo>
                <a:lnTo>
                  <a:pt x="8160" y="2612"/>
                </a:lnTo>
                <a:lnTo>
                  <a:pt x="8168" y="2610"/>
                </a:lnTo>
                <a:lnTo>
                  <a:pt x="8176" y="2610"/>
                </a:lnTo>
                <a:lnTo>
                  <a:pt x="8182" y="2612"/>
                </a:lnTo>
                <a:lnTo>
                  <a:pt x="8190" y="2616"/>
                </a:lnTo>
                <a:lnTo>
                  <a:pt x="8208" y="2626"/>
                </a:lnTo>
                <a:lnTo>
                  <a:pt x="8212" y="2626"/>
                </a:lnTo>
                <a:lnTo>
                  <a:pt x="8218" y="2620"/>
                </a:lnTo>
                <a:lnTo>
                  <a:pt x="8220" y="2616"/>
                </a:lnTo>
                <a:lnTo>
                  <a:pt x="8224" y="2616"/>
                </a:lnTo>
                <a:lnTo>
                  <a:pt x="8234" y="2616"/>
                </a:lnTo>
                <a:lnTo>
                  <a:pt x="8242" y="2620"/>
                </a:lnTo>
                <a:lnTo>
                  <a:pt x="8246" y="2628"/>
                </a:lnTo>
                <a:lnTo>
                  <a:pt x="8248" y="2634"/>
                </a:lnTo>
                <a:lnTo>
                  <a:pt x="8246" y="2638"/>
                </a:lnTo>
                <a:lnTo>
                  <a:pt x="8244" y="2644"/>
                </a:lnTo>
                <a:lnTo>
                  <a:pt x="8248" y="2652"/>
                </a:lnTo>
                <a:lnTo>
                  <a:pt x="8250" y="2656"/>
                </a:lnTo>
                <a:lnTo>
                  <a:pt x="8248" y="2662"/>
                </a:lnTo>
                <a:lnTo>
                  <a:pt x="8242" y="2676"/>
                </a:lnTo>
                <a:lnTo>
                  <a:pt x="8238" y="2684"/>
                </a:lnTo>
                <a:lnTo>
                  <a:pt x="8236" y="2690"/>
                </a:lnTo>
                <a:lnTo>
                  <a:pt x="8236" y="2696"/>
                </a:lnTo>
                <a:lnTo>
                  <a:pt x="8242" y="2702"/>
                </a:lnTo>
                <a:lnTo>
                  <a:pt x="8248" y="2708"/>
                </a:lnTo>
                <a:lnTo>
                  <a:pt x="8250" y="2710"/>
                </a:lnTo>
                <a:lnTo>
                  <a:pt x="8248" y="2712"/>
                </a:lnTo>
                <a:lnTo>
                  <a:pt x="8242" y="2712"/>
                </a:lnTo>
                <a:lnTo>
                  <a:pt x="8226" y="2708"/>
                </a:lnTo>
                <a:lnTo>
                  <a:pt x="8216" y="2708"/>
                </a:lnTo>
                <a:lnTo>
                  <a:pt x="8208" y="2708"/>
                </a:lnTo>
                <a:lnTo>
                  <a:pt x="8202" y="2710"/>
                </a:lnTo>
                <a:lnTo>
                  <a:pt x="8198" y="2710"/>
                </a:lnTo>
                <a:lnTo>
                  <a:pt x="8192" y="2706"/>
                </a:lnTo>
                <a:lnTo>
                  <a:pt x="8188" y="2706"/>
                </a:lnTo>
                <a:lnTo>
                  <a:pt x="8178" y="2710"/>
                </a:lnTo>
                <a:lnTo>
                  <a:pt x="8174" y="2714"/>
                </a:lnTo>
                <a:lnTo>
                  <a:pt x="8172" y="2716"/>
                </a:lnTo>
                <a:lnTo>
                  <a:pt x="8172" y="2718"/>
                </a:lnTo>
                <a:lnTo>
                  <a:pt x="8174" y="2720"/>
                </a:lnTo>
                <a:lnTo>
                  <a:pt x="8174" y="2722"/>
                </a:lnTo>
                <a:lnTo>
                  <a:pt x="8174" y="2724"/>
                </a:lnTo>
                <a:lnTo>
                  <a:pt x="8172" y="2726"/>
                </a:lnTo>
                <a:lnTo>
                  <a:pt x="8166" y="2728"/>
                </a:lnTo>
                <a:lnTo>
                  <a:pt x="8162" y="2730"/>
                </a:lnTo>
                <a:lnTo>
                  <a:pt x="8160" y="2732"/>
                </a:lnTo>
                <a:lnTo>
                  <a:pt x="8160" y="2734"/>
                </a:lnTo>
                <a:lnTo>
                  <a:pt x="8162" y="2736"/>
                </a:lnTo>
                <a:lnTo>
                  <a:pt x="8166" y="2742"/>
                </a:lnTo>
                <a:lnTo>
                  <a:pt x="8172" y="2746"/>
                </a:lnTo>
                <a:lnTo>
                  <a:pt x="8184" y="2754"/>
                </a:lnTo>
                <a:lnTo>
                  <a:pt x="8184" y="2756"/>
                </a:lnTo>
                <a:lnTo>
                  <a:pt x="8184" y="2758"/>
                </a:lnTo>
                <a:lnTo>
                  <a:pt x="8178" y="2758"/>
                </a:lnTo>
                <a:lnTo>
                  <a:pt x="8170" y="2758"/>
                </a:lnTo>
                <a:lnTo>
                  <a:pt x="8164" y="2758"/>
                </a:lnTo>
                <a:lnTo>
                  <a:pt x="8162" y="2756"/>
                </a:lnTo>
                <a:lnTo>
                  <a:pt x="8160" y="2754"/>
                </a:lnTo>
                <a:lnTo>
                  <a:pt x="8158" y="2752"/>
                </a:lnTo>
                <a:lnTo>
                  <a:pt x="8156" y="2750"/>
                </a:lnTo>
                <a:lnTo>
                  <a:pt x="8152" y="2750"/>
                </a:lnTo>
                <a:lnTo>
                  <a:pt x="8144" y="2750"/>
                </a:lnTo>
                <a:lnTo>
                  <a:pt x="8136" y="2752"/>
                </a:lnTo>
                <a:lnTo>
                  <a:pt x="8132" y="2754"/>
                </a:lnTo>
                <a:lnTo>
                  <a:pt x="8128" y="2758"/>
                </a:lnTo>
                <a:lnTo>
                  <a:pt x="8128" y="2762"/>
                </a:lnTo>
                <a:lnTo>
                  <a:pt x="8130" y="2764"/>
                </a:lnTo>
                <a:lnTo>
                  <a:pt x="8134" y="2768"/>
                </a:lnTo>
                <a:lnTo>
                  <a:pt x="8140" y="2770"/>
                </a:lnTo>
                <a:lnTo>
                  <a:pt x="8146" y="2772"/>
                </a:lnTo>
                <a:lnTo>
                  <a:pt x="8152" y="2774"/>
                </a:lnTo>
                <a:lnTo>
                  <a:pt x="8158" y="2780"/>
                </a:lnTo>
                <a:lnTo>
                  <a:pt x="8162" y="2790"/>
                </a:lnTo>
                <a:lnTo>
                  <a:pt x="8166" y="2800"/>
                </a:lnTo>
                <a:lnTo>
                  <a:pt x="8172" y="2818"/>
                </a:lnTo>
                <a:lnTo>
                  <a:pt x="8172" y="2828"/>
                </a:lnTo>
                <a:lnTo>
                  <a:pt x="8174" y="2832"/>
                </a:lnTo>
                <a:lnTo>
                  <a:pt x="8174" y="2834"/>
                </a:lnTo>
                <a:lnTo>
                  <a:pt x="8180" y="2834"/>
                </a:lnTo>
                <a:lnTo>
                  <a:pt x="8184" y="2832"/>
                </a:lnTo>
                <a:lnTo>
                  <a:pt x="8188" y="2834"/>
                </a:lnTo>
                <a:lnTo>
                  <a:pt x="8192" y="2836"/>
                </a:lnTo>
                <a:lnTo>
                  <a:pt x="8196" y="2842"/>
                </a:lnTo>
                <a:lnTo>
                  <a:pt x="8198" y="2846"/>
                </a:lnTo>
                <a:lnTo>
                  <a:pt x="8202" y="2850"/>
                </a:lnTo>
                <a:lnTo>
                  <a:pt x="8204" y="2850"/>
                </a:lnTo>
                <a:lnTo>
                  <a:pt x="8208" y="2848"/>
                </a:lnTo>
                <a:lnTo>
                  <a:pt x="8210" y="2848"/>
                </a:lnTo>
                <a:lnTo>
                  <a:pt x="8216" y="2848"/>
                </a:lnTo>
                <a:lnTo>
                  <a:pt x="8220" y="2850"/>
                </a:lnTo>
                <a:lnTo>
                  <a:pt x="8228" y="2854"/>
                </a:lnTo>
                <a:lnTo>
                  <a:pt x="8232" y="2860"/>
                </a:lnTo>
                <a:lnTo>
                  <a:pt x="8234" y="2866"/>
                </a:lnTo>
                <a:lnTo>
                  <a:pt x="8232" y="2872"/>
                </a:lnTo>
                <a:lnTo>
                  <a:pt x="8228" y="2876"/>
                </a:lnTo>
                <a:lnTo>
                  <a:pt x="8224" y="2882"/>
                </a:lnTo>
                <a:lnTo>
                  <a:pt x="8220" y="2890"/>
                </a:lnTo>
                <a:lnTo>
                  <a:pt x="8218" y="2900"/>
                </a:lnTo>
                <a:lnTo>
                  <a:pt x="8220" y="2912"/>
                </a:lnTo>
                <a:lnTo>
                  <a:pt x="8238" y="2894"/>
                </a:lnTo>
                <a:lnTo>
                  <a:pt x="8220" y="2912"/>
                </a:lnTo>
                <a:lnTo>
                  <a:pt x="8226" y="2918"/>
                </a:lnTo>
                <a:lnTo>
                  <a:pt x="8228" y="2922"/>
                </a:lnTo>
                <a:lnTo>
                  <a:pt x="8226" y="2924"/>
                </a:lnTo>
                <a:lnTo>
                  <a:pt x="8228" y="2930"/>
                </a:lnTo>
                <a:lnTo>
                  <a:pt x="8234" y="2940"/>
                </a:lnTo>
                <a:lnTo>
                  <a:pt x="8236" y="2942"/>
                </a:lnTo>
                <a:lnTo>
                  <a:pt x="8236" y="2938"/>
                </a:lnTo>
                <a:lnTo>
                  <a:pt x="8238" y="2932"/>
                </a:lnTo>
                <a:lnTo>
                  <a:pt x="8240" y="2924"/>
                </a:lnTo>
                <a:lnTo>
                  <a:pt x="8240" y="2920"/>
                </a:lnTo>
                <a:lnTo>
                  <a:pt x="8238" y="2918"/>
                </a:lnTo>
                <a:lnTo>
                  <a:pt x="8236" y="2914"/>
                </a:lnTo>
                <a:lnTo>
                  <a:pt x="8236" y="2908"/>
                </a:lnTo>
                <a:lnTo>
                  <a:pt x="8238" y="2904"/>
                </a:lnTo>
                <a:lnTo>
                  <a:pt x="8242" y="2900"/>
                </a:lnTo>
                <a:lnTo>
                  <a:pt x="8246" y="2896"/>
                </a:lnTo>
                <a:lnTo>
                  <a:pt x="8254" y="2894"/>
                </a:lnTo>
                <a:lnTo>
                  <a:pt x="8266" y="2892"/>
                </a:lnTo>
                <a:lnTo>
                  <a:pt x="8274" y="2890"/>
                </a:lnTo>
                <a:lnTo>
                  <a:pt x="8276" y="2892"/>
                </a:lnTo>
                <a:lnTo>
                  <a:pt x="8278" y="2892"/>
                </a:lnTo>
                <a:lnTo>
                  <a:pt x="8280" y="2900"/>
                </a:lnTo>
                <a:lnTo>
                  <a:pt x="8282" y="2912"/>
                </a:lnTo>
                <a:lnTo>
                  <a:pt x="8284" y="2922"/>
                </a:lnTo>
                <a:lnTo>
                  <a:pt x="8286" y="2928"/>
                </a:lnTo>
                <a:lnTo>
                  <a:pt x="8290" y="2932"/>
                </a:lnTo>
                <a:lnTo>
                  <a:pt x="8296" y="2936"/>
                </a:lnTo>
                <a:lnTo>
                  <a:pt x="8304" y="2942"/>
                </a:lnTo>
                <a:lnTo>
                  <a:pt x="8310" y="2946"/>
                </a:lnTo>
                <a:lnTo>
                  <a:pt x="8312" y="2950"/>
                </a:lnTo>
                <a:lnTo>
                  <a:pt x="8314" y="2956"/>
                </a:lnTo>
                <a:lnTo>
                  <a:pt x="8312" y="2960"/>
                </a:lnTo>
                <a:lnTo>
                  <a:pt x="8310" y="2962"/>
                </a:lnTo>
                <a:lnTo>
                  <a:pt x="8308" y="2964"/>
                </a:lnTo>
                <a:lnTo>
                  <a:pt x="8304" y="2964"/>
                </a:lnTo>
                <a:lnTo>
                  <a:pt x="8302" y="2962"/>
                </a:lnTo>
                <a:close/>
                <a:moveTo>
                  <a:pt x="8570" y="2768"/>
                </a:moveTo>
                <a:lnTo>
                  <a:pt x="8570" y="2768"/>
                </a:lnTo>
                <a:lnTo>
                  <a:pt x="8558" y="2782"/>
                </a:lnTo>
                <a:lnTo>
                  <a:pt x="8556" y="2788"/>
                </a:lnTo>
                <a:lnTo>
                  <a:pt x="8560" y="2790"/>
                </a:lnTo>
                <a:lnTo>
                  <a:pt x="8564" y="2796"/>
                </a:lnTo>
                <a:lnTo>
                  <a:pt x="8566" y="2800"/>
                </a:lnTo>
                <a:lnTo>
                  <a:pt x="8566" y="2802"/>
                </a:lnTo>
                <a:lnTo>
                  <a:pt x="8564" y="2804"/>
                </a:lnTo>
                <a:lnTo>
                  <a:pt x="8560" y="2806"/>
                </a:lnTo>
                <a:lnTo>
                  <a:pt x="8552" y="2808"/>
                </a:lnTo>
                <a:lnTo>
                  <a:pt x="8540" y="2808"/>
                </a:lnTo>
                <a:lnTo>
                  <a:pt x="8534" y="2808"/>
                </a:lnTo>
                <a:lnTo>
                  <a:pt x="8532" y="2810"/>
                </a:lnTo>
                <a:lnTo>
                  <a:pt x="8528" y="2814"/>
                </a:lnTo>
                <a:lnTo>
                  <a:pt x="8526" y="2816"/>
                </a:lnTo>
                <a:lnTo>
                  <a:pt x="8520" y="2818"/>
                </a:lnTo>
                <a:lnTo>
                  <a:pt x="8516" y="2818"/>
                </a:lnTo>
                <a:lnTo>
                  <a:pt x="8514" y="2816"/>
                </a:lnTo>
                <a:lnTo>
                  <a:pt x="8514" y="2810"/>
                </a:lnTo>
                <a:lnTo>
                  <a:pt x="8514" y="2808"/>
                </a:lnTo>
                <a:lnTo>
                  <a:pt x="8512" y="2804"/>
                </a:lnTo>
                <a:lnTo>
                  <a:pt x="8510" y="2802"/>
                </a:lnTo>
                <a:lnTo>
                  <a:pt x="8502" y="2798"/>
                </a:lnTo>
                <a:lnTo>
                  <a:pt x="8492" y="2798"/>
                </a:lnTo>
                <a:lnTo>
                  <a:pt x="8484" y="2798"/>
                </a:lnTo>
                <a:lnTo>
                  <a:pt x="8470" y="2804"/>
                </a:lnTo>
                <a:lnTo>
                  <a:pt x="8464" y="2806"/>
                </a:lnTo>
                <a:lnTo>
                  <a:pt x="8460" y="2808"/>
                </a:lnTo>
                <a:lnTo>
                  <a:pt x="8458" y="2806"/>
                </a:lnTo>
                <a:lnTo>
                  <a:pt x="8458" y="2802"/>
                </a:lnTo>
                <a:lnTo>
                  <a:pt x="8456" y="2788"/>
                </a:lnTo>
                <a:lnTo>
                  <a:pt x="8454" y="2774"/>
                </a:lnTo>
                <a:lnTo>
                  <a:pt x="8454" y="2764"/>
                </a:lnTo>
                <a:lnTo>
                  <a:pt x="8454" y="2758"/>
                </a:lnTo>
                <a:lnTo>
                  <a:pt x="8456" y="2756"/>
                </a:lnTo>
                <a:lnTo>
                  <a:pt x="8456" y="2752"/>
                </a:lnTo>
                <a:lnTo>
                  <a:pt x="8456" y="2750"/>
                </a:lnTo>
                <a:lnTo>
                  <a:pt x="8452" y="2742"/>
                </a:lnTo>
                <a:lnTo>
                  <a:pt x="8452" y="2736"/>
                </a:lnTo>
                <a:lnTo>
                  <a:pt x="8454" y="2726"/>
                </a:lnTo>
                <a:lnTo>
                  <a:pt x="8460" y="2714"/>
                </a:lnTo>
                <a:lnTo>
                  <a:pt x="8468" y="2696"/>
                </a:lnTo>
                <a:lnTo>
                  <a:pt x="8474" y="2686"/>
                </a:lnTo>
                <a:lnTo>
                  <a:pt x="8478" y="2678"/>
                </a:lnTo>
                <a:lnTo>
                  <a:pt x="8482" y="2674"/>
                </a:lnTo>
                <a:lnTo>
                  <a:pt x="8488" y="2672"/>
                </a:lnTo>
                <a:lnTo>
                  <a:pt x="8494" y="2674"/>
                </a:lnTo>
                <a:lnTo>
                  <a:pt x="8498" y="2672"/>
                </a:lnTo>
                <a:lnTo>
                  <a:pt x="8502" y="2670"/>
                </a:lnTo>
                <a:lnTo>
                  <a:pt x="8506" y="2668"/>
                </a:lnTo>
                <a:lnTo>
                  <a:pt x="8506" y="2664"/>
                </a:lnTo>
                <a:lnTo>
                  <a:pt x="8504" y="2660"/>
                </a:lnTo>
                <a:lnTo>
                  <a:pt x="8502" y="2656"/>
                </a:lnTo>
                <a:lnTo>
                  <a:pt x="8506" y="2654"/>
                </a:lnTo>
                <a:lnTo>
                  <a:pt x="8508" y="2652"/>
                </a:lnTo>
                <a:lnTo>
                  <a:pt x="8512" y="2654"/>
                </a:lnTo>
                <a:lnTo>
                  <a:pt x="8518" y="2660"/>
                </a:lnTo>
                <a:lnTo>
                  <a:pt x="8520" y="2664"/>
                </a:lnTo>
                <a:lnTo>
                  <a:pt x="8522" y="2664"/>
                </a:lnTo>
                <a:lnTo>
                  <a:pt x="8526" y="2664"/>
                </a:lnTo>
                <a:lnTo>
                  <a:pt x="8528" y="2660"/>
                </a:lnTo>
                <a:lnTo>
                  <a:pt x="8528" y="2654"/>
                </a:lnTo>
                <a:lnTo>
                  <a:pt x="8528" y="2650"/>
                </a:lnTo>
                <a:lnTo>
                  <a:pt x="8522" y="2646"/>
                </a:lnTo>
                <a:lnTo>
                  <a:pt x="8518" y="2644"/>
                </a:lnTo>
                <a:lnTo>
                  <a:pt x="8518" y="2642"/>
                </a:lnTo>
                <a:lnTo>
                  <a:pt x="8520" y="2640"/>
                </a:lnTo>
                <a:lnTo>
                  <a:pt x="8526" y="2636"/>
                </a:lnTo>
                <a:lnTo>
                  <a:pt x="8542" y="2628"/>
                </a:lnTo>
                <a:lnTo>
                  <a:pt x="8554" y="2626"/>
                </a:lnTo>
                <a:lnTo>
                  <a:pt x="8558" y="2626"/>
                </a:lnTo>
                <a:lnTo>
                  <a:pt x="8560" y="2628"/>
                </a:lnTo>
                <a:lnTo>
                  <a:pt x="8562" y="2632"/>
                </a:lnTo>
                <a:lnTo>
                  <a:pt x="8560" y="2636"/>
                </a:lnTo>
                <a:lnTo>
                  <a:pt x="8558" y="2642"/>
                </a:lnTo>
                <a:lnTo>
                  <a:pt x="8558" y="2644"/>
                </a:lnTo>
                <a:lnTo>
                  <a:pt x="8560" y="2646"/>
                </a:lnTo>
                <a:lnTo>
                  <a:pt x="8562" y="2646"/>
                </a:lnTo>
                <a:lnTo>
                  <a:pt x="8568" y="2642"/>
                </a:lnTo>
                <a:lnTo>
                  <a:pt x="8570" y="2640"/>
                </a:lnTo>
                <a:lnTo>
                  <a:pt x="8572" y="2636"/>
                </a:lnTo>
                <a:lnTo>
                  <a:pt x="8576" y="2628"/>
                </a:lnTo>
                <a:lnTo>
                  <a:pt x="8582" y="2622"/>
                </a:lnTo>
                <a:lnTo>
                  <a:pt x="8584" y="2622"/>
                </a:lnTo>
                <a:lnTo>
                  <a:pt x="8588" y="2622"/>
                </a:lnTo>
                <a:lnTo>
                  <a:pt x="8590" y="2624"/>
                </a:lnTo>
                <a:lnTo>
                  <a:pt x="8590" y="2628"/>
                </a:lnTo>
                <a:lnTo>
                  <a:pt x="8590" y="2636"/>
                </a:lnTo>
                <a:lnTo>
                  <a:pt x="8590" y="2642"/>
                </a:lnTo>
                <a:lnTo>
                  <a:pt x="8588" y="2644"/>
                </a:lnTo>
                <a:lnTo>
                  <a:pt x="8586" y="2646"/>
                </a:lnTo>
                <a:lnTo>
                  <a:pt x="8580" y="2650"/>
                </a:lnTo>
                <a:lnTo>
                  <a:pt x="8580" y="2652"/>
                </a:lnTo>
                <a:lnTo>
                  <a:pt x="8578" y="2658"/>
                </a:lnTo>
                <a:lnTo>
                  <a:pt x="8578" y="2662"/>
                </a:lnTo>
                <a:lnTo>
                  <a:pt x="8576" y="2664"/>
                </a:lnTo>
                <a:lnTo>
                  <a:pt x="8570" y="2664"/>
                </a:lnTo>
                <a:lnTo>
                  <a:pt x="8566" y="2662"/>
                </a:lnTo>
                <a:lnTo>
                  <a:pt x="8566" y="2664"/>
                </a:lnTo>
                <a:lnTo>
                  <a:pt x="8564" y="2666"/>
                </a:lnTo>
                <a:lnTo>
                  <a:pt x="8566" y="2674"/>
                </a:lnTo>
                <a:lnTo>
                  <a:pt x="8572" y="2686"/>
                </a:lnTo>
                <a:lnTo>
                  <a:pt x="8576" y="2692"/>
                </a:lnTo>
                <a:lnTo>
                  <a:pt x="8580" y="2698"/>
                </a:lnTo>
                <a:lnTo>
                  <a:pt x="8584" y="2710"/>
                </a:lnTo>
                <a:lnTo>
                  <a:pt x="8584" y="2716"/>
                </a:lnTo>
                <a:lnTo>
                  <a:pt x="8586" y="2718"/>
                </a:lnTo>
                <a:lnTo>
                  <a:pt x="8590" y="2718"/>
                </a:lnTo>
                <a:lnTo>
                  <a:pt x="8594" y="2718"/>
                </a:lnTo>
                <a:lnTo>
                  <a:pt x="8596" y="2718"/>
                </a:lnTo>
                <a:lnTo>
                  <a:pt x="8600" y="2720"/>
                </a:lnTo>
                <a:lnTo>
                  <a:pt x="8602" y="2722"/>
                </a:lnTo>
                <a:lnTo>
                  <a:pt x="8604" y="2730"/>
                </a:lnTo>
                <a:lnTo>
                  <a:pt x="8594" y="2740"/>
                </a:lnTo>
                <a:lnTo>
                  <a:pt x="8586" y="2744"/>
                </a:lnTo>
                <a:lnTo>
                  <a:pt x="8576" y="2750"/>
                </a:lnTo>
                <a:lnTo>
                  <a:pt x="8572" y="2752"/>
                </a:lnTo>
                <a:lnTo>
                  <a:pt x="8570" y="2754"/>
                </a:lnTo>
                <a:lnTo>
                  <a:pt x="8570" y="2758"/>
                </a:lnTo>
                <a:lnTo>
                  <a:pt x="8570" y="2768"/>
                </a:lnTo>
                <a:close/>
                <a:moveTo>
                  <a:pt x="11370" y="2874"/>
                </a:moveTo>
                <a:lnTo>
                  <a:pt x="11370" y="2874"/>
                </a:lnTo>
                <a:lnTo>
                  <a:pt x="11370" y="2870"/>
                </a:lnTo>
                <a:lnTo>
                  <a:pt x="11376" y="2882"/>
                </a:lnTo>
                <a:lnTo>
                  <a:pt x="11370" y="2874"/>
                </a:lnTo>
                <a:close/>
                <a:moveTo>
                  <a:pt x="8546" y="1146"/>
                </a:moveTo>
                <a:lnTo>
                  <a:pt x="8546" y="1146"/>
                </a:lnTo>
                <a:lnTo>
                  <a:pt x="8546" y="1144"/>
                </a:lnTo>
                <a:lnTo>
                  <a:pt x="8544" y="1140"/>
                </a:lnTo>
                <a:lnTo>
                  <a:pt x="8532" y="1134"/>
                </a:lnTo>
                <a:lnTo>
                  <a:pt x="8518" y="1126"/>
                </a:lnTo>
                <a:lnTo>
                  <a:pt x="8508" y="1120"/>
                </a:lnTo>
                <a:lnTo>
                  <a:pt x="8500" y="1112"/>
                </a:lnTo>
                <a:lnTo>
                  <a:pt x="8490" y="1104"/>
                </a:lnTo>
                <a:lnTo>
                  <a:pt x="8482" y="1102"/>
                </a:lnTo>
                <a:lnTo>
                  <a:pt x="8478" y="1104"/>
                </a:lnTo>
                <a:lnTo>
                  <a:pt x="8470" y="1108"/>
                </a:lnTo>
                <a:lnTo>
                  <a:pt x="8468" y="1108"/>
                </a:lnTo>
                <a:lnTo>
                  <a:pt x="8468" y="1110"/>
                </a:lnTo>
                <a:lnTo>
                  <a:pt x="8470" y="1116"/>
                </a:lnTo>
                <a:lnTo>
                  <a:pt x="8472" y="1120"/>
                </a:lnTo>
                <a:lnTo>
                  <a:pt x="8470" y="1118"/>
                </a:lnTo>
                <a:lnTo>
                  <a:pt x="8466" y="1118"/>
                </a:lnTo>
                <a:lnTo>
                  <a:pt x="8464" y="1118"/>
                </a:lnTo>
                <a:lnTo>
                  <a:pt x="8464" y="1120"/>
                </a:lnTo>
                <a:lnTo>
                  <a:pt x="8464" y="1122"/>
                </a:lnTo>
                <a:lnTo>
                  <a:pt x="8468" y="1130"/>
                </a:lnTo>
                <a:lnTo>
                  <a:pt x="8476" y="1140"/>
                </a:lnTo>
                <a:lnTo>
                  <a:pt x="8482" y="1144"/>
                </a:lnTo>
                <a:lnTo>
                  <a:pt x="8486" y="1144"/>
                </a:lnTo>
                <a:lnTo>
                  <a:pt x="8488" y="1144"/>
                </a:lnTo>
                <a:lnTo>
                  <a:pt x="8488" y="1142"/>
                </a:lnTo>
                <a:lnTo>
                  <a:pt x="8492" y="1140"/>
                </a:lnTo>
                <a:lnTo>
                  <a:pt x="8500" y="1142"/>
                </a:lnTo>
                <a:lnTo>
                  <a:pt x="8506" y="1146"/>
                </a:lnTo>
                <a:lnTo>
                  <a:pt x="8508" y="1148"/>
                </a:lnTo>
                <a:lnTo>
                  <a:pt x="8508" y="1152"/>
                </a:lnTo>
                <a:lnTo>
                  <a:pt x="8510" y="1154"/>
                </a:lnTo>
                <a:lnTo>
                  <a:pt x="8514" y="1156"/>
                </a:lnTo>
                <a:lnTo>
                  <a:pt x="8526" y="1156"/>
                </a:lnTo>
                <a:lnTo>
                  <a:pt x="8540" y="1152"/>
                </a:lnTo>
                <a:lnTo>
                  <a:pt x="8544" y="1150"/>
                </a:lnTo>
                <a:lnTo>
                  <a:pt x="8546" y="1146"/>
                </a:lnTo>
                <a:close/>
                <a:moveTo>
                  <a:pt x="8966" y="906"/>
                </a:moveTo>
                <a:lnTo>
                  <a:pt x="8966" y="906"/>
                </a:lnTo>
                <a:lnTo>
                  <a:pt x="8984" y="902"/>
                </a:lnTo>
                <a:lnTo>
                  <a:pt x="8988" y="900"/>
                </a:lnTo>
                <a:lnTo>
                  <a:pt x="8992" y="896"/>
                </a:lnTo>
                <a:lnTo>
                  <a:pt x="8994" y="894"/>
                </a:lnTo>
                <a:lnTo>
                  <a:pt x="8994" y="890"/>
                </a:lnTo>
                <a:lnTo>
                  <a:pt x="8990" y="884"/>
                </a:lnTo>
                <a:lnTo>
                  <a:pt x="8982" y="878"/>
                </a:lnTo>
                <a:lnTo>
                  <a:pt x="8972" y="874"/>
                </a:lnTo>
                <a:lnTo>
                  <a:pt x="8960" y="874"/>
                </a:lnTo>
                <a:lnTo>
                  <a:pt x="8948" y="876"/>
                </a:lnTo>
                <a:lnTo>
                  <a:pt x="8936" y="880"/>
                </a:lnTo>
                <a:lnTo>
                  <a:pt x="8928" y="886"/>
                </a:lnTo>
                <a:lnTo>
                  <a:pt x="8924" y="892"/>
                </a:lnTo>
                <a:lnTo>
                  <a:pt x="8924" y="898"/>
                </a:lnTo>
                <a:lnTo>
                  <a:pt x="8928" y="904"/>
                </a:lnTo>
                <a:lnTo>
                  <a:pt x="8936" y="906"/>
                </a:lnTo>
                <a:lnTo>
                  <a:pt x="8948" y="908"/>
                </a:lnTo>
                <a:lnTo>
                  <a:pt x="8966" y="906"/>
                </a:lnTo>
                <a:close/>
                <a:moveTo>
                  <a:pt x="8184" y="986"/>
                </a:moveTo>
                <a:lnTo>
                  <a:pt x="8184" y="986"/>
                </a:lnTo>
                <a:lnTo>
                  <a:pt x="8178" y="1004"/>
                </a:lnTo>
                <a:lnTo>
                  <a:pt x="8176" y="1012"/>
                </a:lnTo>
                <a:lnTo>
                  <a:pt x="8178" y="1018"/>
                </a:lnTo>
                <a:lnTo>
                  <a:pt x="8182" y="1022"/>
                </a:lnTo>
                <a:lnTo>
                  <a:pt x="8188" y="1024"/>
                </a:lnTo>
                <a:lnTo>
                  <a:pt x="8198" y="1026"/>
                </a:lnTo>
                <a:lnTo>
                  <a:pt x="8212" y="1028"/>
                </a:lnTo>
                <a:lnTo>
                  <a:pt x="8228" y="1028"/>
                </a:lnTo>
                <a:lnTo>
                  <a:pt x="8228" y="1030"/>
                </a:lnTo>
                <a:lnTo>
                  <a:pt x="8224" y="1032"/>
                </a:lnTo>
                <a:lnTo>
                  <a:pt x="8220" y="1036"/>
                </a:lnTo>
                <a:lnTo>
                  <a:pt x="8218" y="1040"/>
                </a:lnTo>
                <a:lnTo>
                  <a:pt x="8218" y="1044"/>
                </a:lnTo>
                <a:lnTo>
                  <a:pt x="8222" y="1046"/>
                </a:lnTo>
                <a:lnTo>
                  <a:pt x="8232" y="1054"/>
                </a:lnTo>
                <a:lnTo>
                  <a:pt x="8238" y="1058"/>
                </a:lnTo>
                <a:lnTo>
                  <a:pt x="8244" y="1060"/>
                </a:lnTo>
                <a:lnTo>
                  <a:pt x="8248" y="1058"/>
                </a:lnTo>
                <a:lnTo>
                  <a:pt x="8250" y="1058"/>
                </a:lnTo>
                <a:lnTo>
                  <a:pt x="8254" y="1052"/>
                </a:lnTo>
                <a:lnTo>
                  <a:pt x="8254" y="1044"/>
                </a:lnTo>
                <a:lnTo>
                  <a:pt x="8254" y="1038"/>
                </a:lnTo>
                <a:lnTo>
                  <a:pt x="8254" y="1032"/>
                </a:lnTo>
                <a:lnTo>
                  <a:pt x="8256" y="1032"/>
                </a:lnTo>
                <a:lnTo>
                  <a:pt x="8258" y="1034"/>
                </a:lnTo>
                <a:lnTo>
                  <a:pt x="8264" y="1040"/>
                </a:lnTo>
                <a:lnTo>
                  <a:pt x="8268" y="1046"/>
                </a:lnTo>
                <a:lnTo>
                  <a:pt x="8270" y="1052"/>
                </a:lnTo>
                <a:lnTo>
                  <a:pt x="8272" y="1056"/>
                </a:lnTo>
                <a:lnTo>
                  <a:pt x="8270" y="1060"/>
                </a:lnTo>
                <a:lnTo>
                  <a:pt x="8266" y="1066"/>
                </a:lnTo>
                <a:lnTo>
                  <a:pt x="8262" y="1070"/>
                </a:lnTo>
                <a:lnTo>
                  <a:pt x="8258" y="1072"/>
                </a:lnTo>
                <a:lnTo>
                  <a:pt x="8256" y="1074"/>
                </a:lnTo>
                <a:lnTo>
                  <a:pt x="8258" y="1076"/>
                </a:lnTo>
                <a:lnTo>
                  <a:pt x="8262" y="1076"/>
                </a:lnTo>
                <a:lnTo>
                  <a:pt x="8276" y="1078"/>
                </a:lnTo>
                <a:lnTo>
                  <a:pt x="8292" y="1080"/>
                </a:lnTo>
                <a:lnTo>
                  <a:pt x="8302" y="1082"/>
                </a:lnTo>
                <a:lnTo>
                  <a:pt x="8308" y="1084"/>
                </a:lnTo>
                <a:lnTo>
                  <a:pt x="8312" y="1086"/>
                </a:lnTo>
                <a:lnTo>
                  <a:pt x="8314" y="1088"/>
                </a:lnTo>
                <a:lnTo>
                  <a:pt x="8320" y="1090"/>
                </a:lnTo>
                <a:lnTo>
                  <a:pt x="8338" y="1092"/>
                </a:lnTo>
                <a:lnTo>
                  <a:pt x="8352" y="1092"/>
                </a:lnTo>
                <a:lnTo>
                  <a:pt x="8364" y="1094"/>
                </a:lnTo>
                <a:lnTo>
                  <a:pt x="8384" y="1098"/>
                </a:lnTo>
                <a:lnTo>
                  <a:pt x="8392" y="1098"/>
                </a:lnTo>
                <a:lnTo>
                  <a:pt x="8402" y="1096"/>
                </a:lnTo>
                <a:lnTo>
                  <a:pt x="8412" y="1094"/>
                </a:lnTo>
                <a:lnTo>
                  <a:pt x="8426" y="1086"/>
                </a:lnTo>
                <a:lnTo>
                  <a:pt x="8428" y="1084"/>
                </a:lnTo>
                <a:lnTo>
                  <a:pt x="8430" y="1082"/>
                </a:lnTo>
                <a:lnTo>
                  <a:pt x="8428" y="1080"/>
                </a:lnTo>
                <a:lnTo>
                  <a:pt x="8426" y="1078"/>
                </a:lnTo>
                <a:lnTo>
                  <a:pt x="8418" y="1074"/>
                </a:lnTo>
                <a:lnTo>
                  <a:pt x="8408" y="1068"/>
                </a:lnTo>
                <a:lnTo>
                  <a:pt x="8394" y="1062"/>
                </a:lnTo>
                <a:lnTo>
                  <a:pt x="8382" y="1054"/>
                </a:lnTo>
                <a:lnTo>
                  <a:pt x="8372" y="1046"/>
                </a:lnTo>
                <a:lnTo>
                  <a:pt x="8364" y="1036"/>
                </a:lnTo>
                <a:lnTo>
                  <a:pt x="8360" y="1026"/>
                </a:lnTo>
                <a:lnTo>
                  <a:pt x="8354" y="1018"/>
                </a:lnTo>
                <a:lnTo>
                  <a:pt x="8344" y="1006"/>
                </a:lnTo>
                <a:lnTo>
                  <a:pt x="8340" y="1000"/>
                </a:lnTo>
                <a:lnTo>
                  <a:pt x="8338" y="992"/>
                </a:lnTo>
                <a:lnTo>
                  <a:pt x="8336" y="980"/>
                </a:lnTo>
                <a:lnTo>
                  <a:pt x="8338" y="964"/>
                </a:lnTo>
                <a:lnTo>
                  <a:pt x="8340" y="956"/>
                </a:lnTo>
                <a:lnTo>
                  <a:pt x="8344" y="948"/>
                </a:lnTo>
                <a:lnTo>
                  <a:pt x="8352" y="936"/>
                </a:lnTo>
                <a:lnTo>
                  <a:pt x="8362" y="926"/>
                </a:lnTo>
                <a:lnTo>
                  <a:pt x="8372" y="918"/>
                </a:lnTo>
                <a:lnTo>
                  <a:pt x="8378" y="912"/>
                </a:lnTo>
                <a:lnTo>
                  <a:pt x="8380" y="906"/>
                </a:lnTo>
                <a:lnTo>
                  <a:pt x="8380" y="904"/>
                </a:lnTo>
                <a:lnTo>
                  <a:pt x="8376" y="900"/>
                </a:lnTo>
                <a:lnTo>
                  <a:pt x="8366" y="894"/>
                </a:lnTo>
                <a:lnTo>
                  <a:pt x="8346" y="886"/>
                </a:lnTo>
                <a:lnTo>
                  <a:pt x="8342" y="886"/>
                </a:lnTo>
                <a:lnTo>
                  <a:pt x="8338" y="886"/>
                </a:lnTo>
                <a:lnTo>
                  <a:pt x="8324" y="888"/>
                </a:lnTo>
                <a:lnTo>
                  <a:pt x="8288" y="894"/>
                </a:lnTo>
                <a:lnTo>
                  <a:pt x="8266" y="896"/>
                </a:lnTo>
                <a:lnTo>
                  <a:pt x="8256" y="900"/>
                </a:lnTo>
                <a:lnTo>
                  <a:pt x="8250" y="902"/>
                </a:lnTo>
                <a:lnTo>
                  <a:pt x="8250" y="904"/>
                </a:lnTo>
                <a:lnTo>
                  <a:pt x="8250" y="908"/>
                </a:lnTo>
                <a:lnTo>
                  <a:pt x="8250" y="910"/>
                </a:lnTo>
                <a:lnTo>
                  <a:pt x="8246" y="916"/>
                </a:lnTo>
                <a:lnTo>
                  <a:pt x="8236" y="920"/>
                </a:lnTo>
                <a:lnTo>
                  <a:pt x="8226" y="926"/>
                </a:lnTo>
                <a:lnTo>
                  <a:pt x="8222" y="930"/>
                </a:lnTo>
                <a:lnTo>
                  <a:pt x="8220" y="932"/>
                </a:lnTo>
                <a:lnTo>
                  <a:pt x="8222" y="936"/>
                </a:lnTo>
                <a:lnTo>
                  <a:pt x="8226" y="940"/>
                </a:lnTo>
                <a:lnTo>
                  <a:pt x="8228" y="946"/>
                </a:lnTo>
                <a:lnTo>
                  <a:pt x="8228" y="954"/>
                </a:lnTo>
                <a:lnTo>
                  <a:pt x="8224" y="964"/>
                </a:lnTo>
                <a:lnTo>
                  <a:pt x="8218" y="974"/>
                </a:lnTo>
                <a:lnTo>
                  <a:pt x="8212" y="976"/>
                </a:lnTo>
                <a:lnTo>
                  <a:pt x="8208" y="976"/>
                </a:lnTo>
                <a:lnTo>
                  <a:pt x="8204" y="976"/>
                </a:lnTo>
                <a:lnTo>
                  <a:pt x="8198" y="974"/>
                </a:lnTo>
                <a:lnTo>
                  <a:pt x="8194" y="974"/>
                </a:lnTo>
                <a:lnTo>
                  <a:pt x="8190" y="978"/>
                </a:lnTo>
                <a:lnTo>
                  <a:pt x="8184" y="986"/>
                </a:lnTo>
                <a:close/>
                <a:moveTo>
                  <a:pt x="8658" y="660"/>
                </a:moveTo>
                <a:lnTo>
                  <a:pt x="8658" y="660"/>
                </a:lnTo>
                <a:lnTo>
                  <a:pt x="8640" y="666"/>
                </a:lnTo>
                <a:lnTo>
                  <a:pt x="8630" y="668"/>
                </a:lnTo>
                <a:lnTo>
                  <a:pt x="8624" y="668"/>
                </a:lnTo>
                <a:lnTo>
                  <a:pt x="8620" y="664"/>
                </a:lnTo>
                <a:lnTo>
                  <a:pt x="8616" y="662"/>
                </a:lnTo>
                <a:lnTo>
                  <a:pt x="8610" y="660"/>
                </a:lnTo>
                <a:lnTo>
                  <a:pt x="8602" y="658"/>
                </a:lnTo>
                <a:lnTo>
                  <a:pt x="8586" y="658"/>
                </a:lnTo>
                <a:lnTo>
                  <a:pt x="8570" y="660"/>
                </a:lnTo>
                <a:lnTo>
                  <a:pt x="8564" y="664"/>
                </a:lnTo>
                <a:lnTo>
                  <a:pt x="8560" y="666"/>
                </a:lnTo>
                <a:lnTo>
                  <a:pt x="8560" y="670"/>
                </a:lnTo>
                <a:lnTo>
                  <a:pt x="8562" y="674"/>
                </a:lnTo>
                <a:lnTo>
                  <a:pt x="8562" y="676"/>
                </a:lnTo>
                <a:lnTo>
                  <a:pt x="8560" y="676"/>
                </a:lnTo>
                <a:lnTo>
                  <a:pt x="8552" y="676"/>
                </a:lnTo>
                <a:lnTo>
                  <a:pt x="8540" y="676"/>
                </a:lnTo>
                <a:lnTo>
                  <a:pt x="8524" y="680"/>
                </a:lnTo>
                <a:lnTo>
                  <a:pt x="8508" y="684"/>
                </a:lnTo>
                <a:lnTo>
                  <a:pt x="8490" y="690"/>
                </a:lnTo>
                <a:lnTo>
                  <a:pt x="8472" y="698"/>
                </a:lnTo>
                <a:lnTo>
                  <a:pt x="8456" y="708"/>
                </a:lnTo>
                <a:lnTo>
                  <a:pt x="8442" y="718"/>
                </a:lnTo>
                <a:lnTo>
                  <a:pt x="8432" y="728"/>
                </a:lnTo>
                <a:lnTo>
                  <a:pt x="8426" y="734"/>
                </a:lnTo>
                <a:lnTo>
                  <a:pt x="8420" y="738"/>
                </a:lnTo>
                <a:lnTo>
                  <a:pt x="8418" y="738"/>
                </a:lnTo>
                <a:lnTo>
                  <a:pt x="8414" y="736"/>
                </a:lnTo>
                <a:lnTo>
                  <a:pt x="8412" y="734"/>
                </a:lnTo>
                <a:lnTo>
                  <a:pt x="8408" y="734"/>
                </a:lnTo>
                <a:lnTo>
                  <a:pt x="8402" y="736"/>
                </a:lnTo>
                <a:lnTo>
                  <a:pt x="8394" y="740"/>
                </a:lnTo>
                <a:lnTo>
                  <a:pt x="8388" y="746"/>
                </a:lnTo>
                <a:lnTo>
                  <a:pt x="8382" y="748"/>
                </a:lnTo>
                <a:lnTo>
                  <a:pt x="8380" y="748"/>
                </a:lnTo>
                <a:lnTo>
                  <a:pt x="8378" y="746"/>
                </a:lnTo>
                <a:lnTo>
                  <a:pt x="8376" y="744"/>
                </a:lnTo>
                <a:lnTo>
                  <a:pt x="8374" y="742"/>
                </a:lnTo>
                <a:lnTo>
                  <a:pt x="8370" y="742"/>
                </a:lnTo>
                <a:lnTo>
                  <a:pt x="8362" y="744"/>
                </a:lnTo>
                <a:lnTo>
                  <a:pt x="8358" y="750"/>
                </a:lnTo>
                <a:lnTo>
                  <a:pt x="8356" y="754"/>
                </a:lnTo>
                <a:lnTo>
                  <a:pt x="8360" y="756"/>
                </a:lnTo>
                <a:lnTo>
                  <a:pt x="8362" y="760"/>
                </a:lnTo>
                <a:lnTo>
                  <a:pt x="8370" y="764"/>
                </a:lnTo>
                <a:lnTo>
                  <a:pt x="8368" y="766"/>
                </a:lnTo>
                <a:lnTo>
                  <a:pt x="8364" y="770"/>
                </a:lnTo>
                <a:lnTo>
                  <a:pt x="8360" y="772"/>
                </a:lnTo>
                <a:lnTo>
                  <a:pt x="8358" y="774"/>
                </a:lnTo>
                <a:lnTo>
                  <a:pt x="8360" y="778"/>
                </a:lnTo>
                <a:lnTo>
                  <a:pt x="8364" y="780"/>
                </a:lnTo>
                <a:lnTo>
                  <a:pt x="8366" y="782"/>
                </a:lnTo>
                <a:lnTo>
                  <a:pt x="8368" y="784"/>
                </a:lnTo>
                <a:lnTo>
                  <a:pt x="8364" y="786"/>
                </a:lnTo>
                <a:lnTo>
                  <a:pt x="8356" y="786"/>
                </a:lnTo>
                <a:lnTo>
                  <a:pt x="8348" y="788"/>
                </a:lnTo>
                <a:lnTo>
                  <a:pt x="8342" y="792"/>
                </a:lnTo>
                <a:lnTo>
                  <a:pt x="8338" y="798"/>
                </a:lnTo>
                <a:lnTo>
                  <a:pt x="8334" y="806"/>
                </a:lnTo>
                <a:lnTo>
                  <a:pt x="8330" y="814"/>
                </a:lnTo>
                <a:lnTo>
                  <a:pt x="8324" y="822"/>
                </a:lnTo>
                <a:lnTo>
                  <a:pt x="8316" y="830"/>
                </a:lnTo>
                <a:lnTo>
                  <a:pt x="8302" y="836"/>
                </a:lnTo>
                <a:lnTo>
                  <a:pt x="8280" y="848"/>
                </a:lnTo>
                <a:lnTo>
                  <a:pt x="8272" y="854"/>
                </a:lnTo>
                <a:lnTo>
                  <a:pt x="8268" y="858"/>
                </a:lnTo>
                <a:lnTo>
                  <a:pt x="8268" y="862"/>
                </a:lnTo>
                <a:lnTo>
                  <a:pt x="8270" y="864"/>
                </a:lnTo>
                <a:lnTo>
                  <a:pt x="8278" y="866"/>
                </a:lnTo>
                <a:lnTo>
                  <a:pt x="8288" y="866"/>
                </a:lnTo>
                <a:lnTo>
                  <a:pt x="8296" y="866"/>
                </a:lnTo>
                <a:lnTo>
                  <a:pt x="8298" y="870"/>
                </a:lnTo>
                <a:lnTo>
                  <a:pt x="8296" y="872"/>
                </a:lnTo>
                <a:lnTo>
                  <a:pt x="8294" y="876"/>
                </a:lnTo>
                <a:lnTo>
                  <a:pt x="8290" y="880"/>
                </a:lnTo>
                <a:lnTo>
                  <a:pt x="8290" y="882"/>
                </a:lnTo>
                <a:lnTo>
                  <a:pt x="8294" y="882"/>
                </a:lnTo>
                <a:lnTo>
                  <a:pt x="8304" y="882"/>
                </a:lnTo>
                <a:lnTo>
                  <a:pt x="8326" y="876"/>
                </a:lnTo>
                <a:lnTo>
                  <a:pt x="8334" y="876"/>
                </a:lnTo>
                <a:lnTo>
                  <a:pt x="8342" y="876"/>
                </a:lnTo>
                <a:lnTo>
                  <a:pt x="8348" y="878"/>
                </a:lnTo>
                <a:lnTo>
                  <a:pt x="8356" y="880"/>
                </a:lnTo>
                <a:lnTo>
                  <a:pt x="8374" y="892"/>
                </a:lnTo>
                <a:lnTo>
                  <a:pt x="8384" y="894"/>
                </a:lnTo>
                <a:lnTo>
                  <a:pt x="8396" y="894"/>
                </a:lnTo>
                <a:lnTo>
                  <a:pt x="8402" y="892"/>
                </a:lnTo>
                <a:lnTo>
                  <a:pt x="8406" y="888"/>
                </a:lnTo>
                <a:lnTo>
                  <a:pt x="8410" y="884"/>
                </a:lnTo>
                <a:lnTo>
                  <a:pt x="8412" y="878"/>
                </a:lnTo>
                <a:lnTo>
                  <a:pt x="8414" y="874"/>
                </a:lnTo>
                <a:lnTo>
                  <a:pt x="8418" y="870"/>
                </a:lnTo>
                <a:lnTo>
                  <a:pt x="8426" y="868"/>
                </a:lnTo>
                <a:lnTo>
                  <a:pt x="8430" y="868"/>
                </a:lnTo>
                <a:lnTo>
                  <a:pt x="8434" y="864"/>
                </a:lnTo>
                <a:lnTo>
                  <a:pt x="8440" y="858"/>
                </a:lnTo>
                <a:lnTo>
                  <a:pt x="8442" y="850"/>
                </a:lnTo>
                <a:lnTo>
                  <a:pt x="8446" y="840"/>
                </a:lnTo>
                <a:lnTo>
                  <a:pt x="8450" y="834"/>
                </a:lnTo>
                <a:lnTo>
                  <a:pt x="8456" y="830"/>
                </a:lnTo>
                <a:lnTo>
                  <a:pt x="8460" y="828"/>
                </a:lnTo>
                <a:lnTo>
                  <a:pt x="8470" y="824"/>
                </a:lnTo>
                <a:lnTo>
                  <a:pt x="8472" y="820"/>
                </a:lnTo>
                <a:lnTo>
                  <a:pt x="8474" y="816"/>
                </a:lnTo>
                <a:lnTo>
                  <a:pt x="8476" y="804"/>
                </a:lnTo>
                <a:lnTo>
                  <a:pt x="8480" y="802"/>
                </a:lnTo>
                <a:lnTo>
                  <a:pt x="8484" y="800"/>
                </a:lnTo>
                <a:lnTo>
                  <a:pt x="8498" y="794"/>
                </a:lnTo>
                <a:lnTo>
                  <a:pt x="8526" y="784"/>
                </a:lnTo>
                <a:lnTo>
                  <a:pt x="8540" y="778"/>
                </a:lnTo>
                <a:lnTo>
                  <a:pt x="8546" y="772"/>
                </a:lnTo>
                <a:lnTo>
                  <a:pt x="8550" y="768"/>
                </a:lnTo>
                <a:lnTo>
                  <a:pt x="8552" y="764"/>
                </a:lnTo>
                <a:lnTo>
                  <a:pt x="8556" y="758"/>
                </a:lnTo>
                <a:lnTo>
                  <a:pt x="8564" y="752"/>
                </a:lnTo>
                <a:lnTo>
                  <a:pt x="8578" y="744"/>
                </a:lnTo>
                <a:lnTo>
                  <a:pt x="8600" y="734"/>
                </a:lnTo>
                <a:lnTo>
                  <a:pt x="8632" y="722"/>
                </a:lnTo>
                <a:lnTo>
                  <a:pt x="8666" y="712"/>
                </a:lnTo>
                <a:lnTo>
                  <a:pt x="8742" y="692"/>
                </a:lnTo>
                <a:lnTo>
                  <a:pt x="8814" y="674"/>
                </a:lnTo>
                <a:lnTo>
                  <a:pt x="8844" y="664"/>
                </a:lnTo>
                <a:lnTo>
                  <a:pt x="8870" y="654"/>
                </a:lnTo>
                <a:lnTo>
                  <a:pt x="8878" y="648"/>
                </a:lnTo>
                <a:lnTo>
                  <a:pt x="8886" y="642"/>
                </a:lnTo>
                <a:lnTo>
                  <a:pt x="8890" y="638"/>
                </a:lnTo>
                <a:lnTo>
                  <a:pt x="8892" y="632"/>
                </a:lnTo>
                <a:lnTo>
                  <a:pt x="8890" y="628"/>
                </a:lnTo>
                <a:lnTo>
                  <a:pt x="8888" y="622"/>
                </a:lnTo>
                <a:lnTo>
                  <a:pt x="8884" y="618"/>
                </a:lnTo>
                <a:lnTo>
                  <a:pt x="8878" y="614"/>
                </a:lnTo>
                <a:lnTo>
                  <a:pt x="8862" y="608"/>
                </a:lnTo>
                <a:lnTo>
                  <a:pt x="8842" y="606"/>
                </a:lnTo>
                <a:lnTo>
                  <a:pt x="8820" y="606"/>
                </a:lnTo>
                <a:lnTo>
                  <a:pt x="8798" y="610"/>
                </a:lnTo>
                <a:lnTo>
                  <a:pt x="8768" y="622"/>
                </a:lnTo>
                <a:lnTo>
                  <a:pt x="8762" y="624"/>
                </a:lnTo>
                <a:lnTo>
                  <a:pt x="8758" y="628"/>
                </a:lnTo>
                <a:lnTo>
                  <a:pt x="8756" y="630"/>
                </a:lnTo>
                <a:lnTo>
                  <a:pt x="8754" y="634"/>
                </a:lnTo>
                <a:lnTo>
                  <a:pt x="8746" y="638"/>
                </a:lnTo>
                <a:lnTo>
                  <a:pt x="8732" y="642"/>
                </a:lnTo>
                <a:lnTo>
                  <a:pt x="8708" y="650"/>
                </a:lnTo>
                <a:lnTo>
                  <a:pt x="8698" y="650"/>
                </a:lnTo>
                <a:lnTo>
                  <a:pt x="8686" y="652"/>
                </a:lnTo>
                <a:lnTo>
                  <a:pt x="8658" y="660"/>
                </a:lnTo>
                <a:close/>
                <a:moveTo>
                  <a:pt x="7934" y="316"/>
                </a:moveTo>
                <a:lnTo>
                  <a:pt x="7934" y="316"/>
                </a:lnTo>
                <a:lnTo>
                  <a:pt x="7942" y="318"/>
                </a:lnTo>
                <a:lnTo>
                  <a:pt x="7950" y="314"/>
                </a:lnTo>
                <a:lnTo>
                  <a:pt x="7954" y="314"/>
                </a:lnTo>
                <a:lnTo>
                  <a:pt x="7958" y="316"/>
                </a:lnTo>
                <a:lnTo>
                  <a:pt x="7964" y="320"/>
                </a:lnTo>
                <a:lnTo>
                  <a:pt x="7968" y="322"/>
                </a:lnTo>
                <a:lnTo>
                  <a:pt x="7974" y="322"/>
                </a:lnTo>
                <a:lnTo>
                  <a:pt x="7980" y="322"/>
                </a:lnTo>
                <a:lnTo>
                  <a:pt x="7990" y="318"/>
                </a:lnTo>
                <a:lnTo>
                  <a:pt x="8006" y="310"/>
                </a:lnTo>
                <a:lnTo>
                  <a:pt x="8018" y="304"/>
                </a:lnTo>
                <a:lnTo>
                  <a:pt x="8022" y="302"/>
                </a:lnTo>
                <a:lnTo>
                  <a:pt x="8028" y="300"/>
                </a:lnTo>
                <a:lnTo>
                  <a:pt x="8036" y="302"/>
                </a:lnTo>
                <a:lnTo>
                  <a:pt x="8046" y="304"/>
                </a:lnTo>
                <a:lnTo>
                  <a:pt x="8056" y="308"/>
                </a:lnTo>
                <a:lnTo>
                  <a:pt x="8064" y="308"/>
                </a:lnTo>
                <a:lnTo>
                  <a:pt x="8070" y="308"/>
                </a:lnTo>
                <a:lnTo>
                  <a:pt x="8072" y="306"/>
                </a:lnTo>
                <a:lnTo>
                  <a:pt x="8070" y="302"/>
                </a:lnTo>
                <a:lnTo>
                  <a:pt x="8064" y="298"/>
                </a:lnTo>
                <a:lnTo>
                  <a:pt x="8054" y="294"/>
                </a:lnTo>
                <a:lnTo>
                  <a:pt x="8038" y="290"/>
                </a:lnTo>
                <a:lnTo>
                  <a:pt x="8014" y="286"/>
                </a:lnTo>
                <a:lnTo>
                  <a:pt x="8010" y="286"/>
                </a:lnTo>
                <a:lnTo>
                  <a:pt x="8008" y="288"/>
                </a:lnTo>
                <a:lnTo>
                  <a:pt x="8006" y="290"/>
                </a:lnTo>
                <a:lnTo>
                  <a:pt x="8002" y="294"/>
                </a:lnTo>
                <a:lnTo>
                  <a:pt x="7996" y="296"/>
                </a:lnTo>
                <a:lnTo>
                  <a:pt x="7984" y="300"/>
                </a:lnTo>
                <a:lnTo>
                  <a:pt x="7954" y="304"/>
                </a:lnTo>
                <a:lnTo>
                  <a:pt x="7930" y="308"/>
                </a:lnTo>
                <a:lnTo>
                  <a:pt x="7924" y="310"/>
                </a:lnTo>
                <a:lnTo>
                  <a:pt x="7920" y="312"/>
                </a:lnTo>
                <a:lnTo>
                  <a:pt x="7924" y="314"/>
                </a:lnTo>
                <a:lnTo>
                  <a:pt x="7934" y="316"/>
                </a:lnTo>
                <a:close/>
                <a:moveTo>
                  <a:pt x="8090" y="300"/>
                </a:moveTo>
                <a:lnTo>
                  <a:pt x="8090" y="300"/>
                </a:lnTo>
                <a:lnTo>
                  <a:pt x="8098" y="306"/>
                </a:lnTo>
                <a:lnTo>
                  <a:pt x="8100" y="308"/>
                </a:lnTo>
                <a:lnTo>
                  <a:pt x="8098" y="310"/>
                </a:lnTo>
                <a:lnTo>
                  <a:pt x="8096" y="312"/>
                </a:lnTo>
                <a:lnTo>
                  <a:pt x="8090" y="314"/>
                </a:lnTo>
                <a:lnTo>
                  <a:pt x="8068" y="316"/>
                </a:lnTo>
                <a:lnTo>
                  <a:pt x="8042" y="316"/>
                </a:lnTo>
                <a:lnTo>
                  <a:pt x="8024" y="318"/>
                </a:lnTo>
                <a:lnTo>
                  <a:pt x="8020" y="318"/>
                </a:lnTo>
                <a:lnTo>
                  <a:pt x="8020" y="320"/>
                </a:lnTo>
                <a:lnTo>
                  <a:pt x="8022" y="322"/>
                </a:lnTo>
                <a:lnTo>
                  <a:pt x="8028" y="326"/>
                </a:lnTo>
                <a:lnTo>
                  <a:pt x="8036" y="332"/>
                </a:lnTo>
                <a:lnTo>
                  <a:pt x="8034" y="332"/>
                </a:lnTo>
                <a:lnTo>
                  <a:pt x="8032" y="334"/>
                </a:lnTo>
                <a:lnTo>
                  <a:pt x="8012" y="332"/>
                </a:lnTo>
                <a:lnTo>
                  <a:pt x="8000" y="330"/>
                </a:lnTo>
                <a:lnTo>
                  <a:pt x="7988" y="332"/>
                </a:lnTo>
                <a:lnTo>
                  <a:pt x="7986" y="332"/>
                </a:lnTo>
                <a:lnTo>
                  <a:pt x="7986" y="334"/>
                </a:lnTo>
                <a:lnTo>
                  <a:pt x="7988" y="338"/>
                </a:lnTo>
                <a:lnTo>
                  <a:pt x="7998" y="344"/>
                </a:lnTo>
                <a:lnTo>
                  <a:pt x="8006" y="346"/>
                </a:lnTo>
                <a:lnTo>
                  <a:pt x="8010" y="346"/>
                </a:lnTo>
                <a:lnTo>
                  <a:pt x="8016" y="344"/>
                </a:lnTo>
                <a:lnTo>
                  <a:pt x="8028" y="340"/>
                </a:lnTo>
                <a:lnTo>
                  <a:pt x="8034" y="338"/>
                </a:lnTo>
                <a:lnTo>
                  <a:pt x="8036" y="340"/>
                </a:lnTo>
                <a:lnTo>
                  <a:pt x="8034" y="346"/>
                </a:lnTo>
                <a:lnTo>
                  <a:pt x="8034" y="350"/>
                </a:lnTo>
                <a:lnTo>
                  <a:pt x="8034" y="352"/>
                </a:lnTo>
                <a:lnTo>
                  <a:pt x="8038" y="352"/>
                </a:lnTo>
                <a:lnTo>
                  <a:pt x="8048" y="350"/>
                </a:lnTo>
                <a:lnTo>
                  <a:pt x="8058" y="346"/>
                </a:lnTo>
                <a:lnTo>
                  <a:pt x="8064" y="346"/>
                </a:lnTo>
                <a:lnTo>
                  <a:pt x="8074" y="348"/>
                </a:lnTo>
                <a:lnTo>
                  <a:pt x="8078" y="350"/>
                </a:lnTo>
                <a:lnTo>
                  <a:pt x="8082" y="348"/>
                </a:lnTo>
                <a:lnTo>
                  <a:pt x="8086" y="346"/>
                </a:lnTo>
                <a:lnTo>
                  <a:pt x="8088" y="344"/>
                </a:lnTo>
                <a:lnTo>
                  <a:pt x="8088" y="342"/>
                </a:lnTo>
                <a:lnTo>
                  <a:pt x="8080" y="340"/>
                </a:lnTo>
                <a:lnTo>
                  <a:pt x="8072" y="336"/>
                </a:lnTo>
                <a:lnTo>
                  <a:pt x="8074" y="332"/>
                </a:lnTo>
                <a:lnTo>
                  <a:pt x="8084" y="330"/>
                </a:lnTo>
                <a:lnTo>
                  <a:pt x="8094" y="328"/>
                </a:lnTo>
                <a:lnTo>
                  <a:pt x="8104" y="328"/>
                </a:lnTo>
                <a:lnTo>
                  <a:pt x="8108" y="326"/>
                </a:lnTo>
                <a:lnTo>
                  <a:pt x="8114" y="322"/>
                </a:lnTo>
                <a:lnTo>
                  <a:pt x="8118" y="320"/>
                </a:lnTo>
                <a:lnTo>
                  <a:pt x="8124" y="318"/>
                </a:lnTo>
                <a:lnTo>
                  <a:pt x="8134" y="318"/>
                </a:lnTo>
                <a:lnTo>
                  <a:pt x="8150" y="316"/>
                </a:lnTo>
                <a:lnTo>
                  <a:pt x="8174" y="314"/>
                </a:lnTo>
                <a:lnTo>
                  <a:pt x="8186" y="310"/>
                </a:lnTo>
                <a:lnTo>
                  <a:pt x="8192" y="308"/>
                </a:lnTo>
                <a:lnTo>
                  <a:pt x="8194" y="304"/>
                </a:lnTo>
                <a:lnTo>
                  <a:pt x="8192" y="300"/>
                </a:lnTo>
                <a:lnTo>
                  <a:pt x="8188" y="298"/>
                </a:lnTo>
                <a:lnTo>
                  <a:pt x="8180" y="296"/>
                </a:lnTo>
                <a:lnTo>
                  <a:pt x="8170" y="296"/>
                </a:lnTo>
                <a:lnTo>
                  <a:pt x="8158" y="296"/>
                </a:lnTo>
                <a:lnTo>
                  <a:pt x="8146" y="298"/>
                </a:lnTo>
                <a:lnTo>
                  <a:pt x="8146" y="296"/>
                </a:lnTo>
                <a:lnTo>
                  <a:pt x="8148" y="294"/>
                </a:lnTo>
                <a:lnTo>
                  <a:pt x="8150" y="292"/>
                </a:lnTo>
                <a:lnTo>
                  <a:pt x="8150" y="290"/>
                </a:lnTo>
                <a:lnTo>
                  <a:pt x="8148" y="288"/>
                </a:lnTo>
                <a:lnTo>
                  <a:pt x="8138" y="288"/>
                </a:lnTo>
                <a:lnTo>
                  <a:pt x="8116" y="286"/>
                </a:lnTo>
                <a:lnTo>
                  <a:pt x="8098" y="290"/>
                </a:lnTo>
                <a:lnTo>
                  <a:pt x="8092" y="292"/>
                </a:lnTo>
                <a:lnTo>
                  <a:pt x="8088" y="294"/>
                </a:lnTo>
                <a:lnTo>
                  <a:pt x="8086" y="298"/>
                </a:lnTo>
                <a:lnTo>
                  <a:pt x="8090" y="300"/>
                </a:lnTo>
                <a:close/>
                <a:moveTo>
                  <a:pt x="8270" y="334"/>
                </a:moveTo>
                <a:lnTo>
                  <a:pt x="8270" y="334"/>
                </a:lnTo>
                <a:lnTo>
                  <a:pt x="8260" y="326"/>
                </a:lnTo>
                <a:lnTo>
                  <a:pt x="8256" y="324"/>
                </a:lnTo>
                <a:lnTo>
                  <a:pt x="8252" y="324"/>
                </a:lnTo>
                <a:lnTo>
                  <a:pt x="8240" y="326"/>
                </a:lnTo>
                <a:lnTo>
                  <a:pt x="8220" y="336"/>
                </a:lnTo>
                <a:lnTo>
                  <a:pt x="8216" y="338"/>
                </a:lnTo>
                <a:lnTo>
                  <a:pt x="8216" y="340"/>
                </a:lnTo>
                <a:lnTo>
                  <a:pt x="8220" y="342"/>
                </a:lnTo>
                <a:lnTo>
                  <a:pt x="8230" y="346"/>
                </a:lnTo>
                <a:lnTo>
                  <a:pt x="8244" y="346"/>
                </a:lnTo>
                <a:lnTo>
                  <a:pt x="8258" y="348"/>
                </a:lnTo>
                <a:lnTo>
                  <a:pt x="8270" y="346"/>
                </a:lnTo>
                <a:lnTo>
                  <a:pt x="8272" y="344"/>
                </a:lnTo>
                <a:lnTo>
                  <a:pt x="8274" y="342"/>
                </a:lnTo>
                <a:lnTo>
                  <a:pt x="8274" y="338"/>
                </a:lnTo>
                <a:lnTo>
                  <a:pt x="8270" y="334"/>
                </a:lnTo>
                <a:close/>
                <a:moveTo>
                  <a:pt x="8160" y="268"/>
                </a:moveTo>
                <a:lnTo>
                  <a:pt x="8160" y="268"/>
                </a:lnTo>
                <a:lnTo>
                  <a:pt x="8164" y="266"/>
                </a:lnTo>
                <a:lnTo>
                  <a:pt x="8166" y="264"/>
                </a:lnTo>
                <a:lnTo>
                  <a:pt x="8164" y="260"/>
                </a:lnTo>
                <a:lnTo>
                  <a:pt x="8162" y="260"/>
                </a:lnTo>
                <a:lnTo>
                  <a:pt x="8156" y="258"/>
                </a:lnTo>
                <a:lnTo>
                  <a:pt x="8152" y="260"/>
                </a:lnTo>
                <a:lnTo>
                  <a:pt x="8146" y="262"/>
                </a:lnTo>
                <a:lnTo>
                  <a:pt x="8140" y="266"/>
                </a:lnTo>
                <a:lnTo>
                  <a:pt x="8134" y="272"/>
                </a:lnTo>
                <a:lnTo>
                  <a:pt x="8132" y="276"/>
                </a:lnTo>
                <a:lnTo>
                  <a:pt x="8136" y="278"/>
                </a:lnTo>
                <a:lnTo>
                  <a:pt x="8146" y="274"/>
                </a:lnTo>
                <a:lnTo>
                  <a:pt x="8160" y="268"/>
                </a:lnTo>
                <a:close/>
                <a:moveTo>
                  <a:pt x="8684" y="298"/>
                </a:moveTo>
                <a:lnTo>
                  <a:pt x="8684" y="298"/>
                </a:lnTo>
                <a:lnTo>
                  <a:pt x="8710" y="294"/>
                </a:lnTo>
                <a:lnTo>
                  <a:pt x="8730" y="292"/>
                </a:lnTo>
                <a:lnTo>
                  <a:pt x="8738" y="290"/>
                </a:lnTo>
                <a:lnTo>
                  <a:pt x="8742" y="288"/>
                </a:lnTo>
                <a:lnTo>
                  <a:pt x="8746" y="282"/>
                </a:lnTo>
                <a:lnTo>
                  <a:pt x="8746" y="276"/>
                </a:lnTo>
                <a:lnTo>
                  <a:pt x="8744" y="270"/>
                </a:lnTo>
                <a:lnTo>
                  <a:pt x="8740" y="264"/>
                </a:lnTo>
                <a:lnTo>
                  <a:pt x="8734" y="262"/>
                </a:lnTo>
                <a:lnTo>
                  <a:pt x="8726" y="258"/>
                </a:lnTo>
                <a:lnTo>
                  <a:pt x="8716" y="258"/>
                </a:lnTo>
                <a:lnTo>
                  <a:pt x="8708" y="260"/>
                </a:lnTo>
                <a:lnTo>
                  <a:pt x="8700" y="262"/>
                </a:lnTo>
                <a:lnTo>
                  <a:pt x="8694" y="266"/>
                </a:lnTo>
                <a:lnTo>
                  <a:pt x="8688" y="270"/>
                </a:lnTo>
                <a:lnTo>
                  <a:pt x="8684" y="272"/>
                </a:lnTo>
                <a:lnTo>
                  <a:pt x="8672" y="272"/>
                </a:lnTo>
                <a:lnTo>
                  <a:pt x="8656" y="276"/>
                </a:lnTo>
                <a:lnTo>
                  <a:pt x="8648" y="278"/>
                </a:lnTo>
                <a:lnTo>
                  <a:pt x="8636" y="286"/>
                </a:lnTo>
                <a:lnTo>
                  <a:pt x="8630" y="290"/>
                </a:lnTo>
                <a:lnTo>
                  <a:pt x="8628" y="294"/>
                </a:lnTo>
                <a:lnTo>
                  <a:pt x="8630" y="298"/>
                </a:lnTo>
                <a:lnTo>
                  <a:pt x="8636" y="300"/>
                </a:lnTo>
                <a:lnTo>
                  <a:pt x="8646" y="302"/>
                </a:lnTo>
                <a:lnTo>
                  <a:pt x="8656" y="302"/>
                </a:lnTo>
                <a:lnTo>
                  <a:pt x="8684" y="298"/>
                </a:lnTo>
                <a:close/>
                <a:moveTo>
                  <a:pt x="8680" y="222"/>
                </a:moveTo>
                <a:lnTo>
                  <a:pt x="8680" y="222"/>
                </a:lnTo>
                <a:lnTo>
                  <a:pt x="8680" y="220"/>
                </a:lnTo>
                <a:lnTo>
                  <a:pt x="8680" y="218"/>
                </a:lnTo>
                <a:lnTo>
                  <a:pt x="8676" y="214"/>
                </a:lnTo>
                <a:lnTo>
                  <a:pt x="8670" y="212"/>
                </a:lnTo>
                <a:lnTo>
                  <a:pt x="8660" y="212"/>
                </a:lnTo>
                <a:lnTo>
                  <a:pt x="8636" y="212"/>
                </a:lnTo>
                <a:lnTo>
                  <a:pt x="8626" y="214"/>
                </a:lnTo>
                <a:lnTo>
                  <a:pt x="8616" y="216"/>
                </a:lnTo>
                <a:lnTo>
                  <a:pt x="8614" y="218"/>
                </a:lnTo>
                <a:lnTo>
                  <a:pt x="8616" y="220"/>
                </a:lnTo>
                <a:lnTo>
                  <a:pt x="8620" y="222"/>
                </a:lnTo>
                <a:lnTo>
                  <a:pt x="8638" y="226"/>
                </a:lnTo>
                <a:lnTo>
                  <a:pt x="8662" y="226"/>
                </a:lnTo>
                <a:lnTo>
                  <a:pt x="8672" y="224"/>
                </a:lnTo>
                <a:lnTo>
                  <a:pt x="8680" y="222"/>
                </a:lnTo>
                <a:close/>
                <a:moveTo>
                  <a:pt x="8502" y="208"/>
                </a:moveTo>
                <a:lnTo>
                  <a:pt x="8502" y="208"/>
                </a:lnTo>
                <a:lnTo>
                  <a:pt x="8502" y="206"/>
                </a:lnTo>
                <a:lnTo>
                  <a:pt x="8500" y="206"/>
                </a:lnTo>
                <a:lnTo>
                  <a:pt x="8496" y="202"/>
                </a:lnTo>
                <a:lnTo>
                  <a:pt x="8476" y="200"/>
                </a:lnTo>
                <a:lnTo>
                  <a:pt x="8464" y="200"/>
                </a:lnTo>
                <a:lnTo>
                  <a:pt x="8454" y="202"/>
                </a:lnTo>
                <a:lnTo>
                  <a:pt x="8446" y="204"/>
                </a:lnTo>
                <a:lnTo>
                  <a:pt x="8442" y="208"/>
                </a:lnTo>
                <a:lnTo>
                  <a:pt x="8442" y="212"/>
                </a:lnTo>
                <a:lnTo>
                  <a:pt x="8442" y="214"/>
                </a:lnTo>
                <a:lnTo>
                  <a:pt x="8448" y="216"/>
                </a:lnTo>
                <a:lnTo>
                  <a:pt x="8456" y="218"/>
                </a:lnTo>
                <a:lnTo>
                  <a:pt x="8468" y="218"/>
                </a:lnTo>
                <a:lnTo>
                  <a:pt x="8490" y="214"/>
                </a:lnTo>
                <a:lnTo>
                  <a:pt x="8498" y="212"/>
                </a:lnTo>
                <a:lnTo>
                  <a:pt x="8502" y="208"/>
                </a:lnTo>
                <a:close/>
                <a:moveTo>
                  <a:pt x="8566" y="284"/>
                </a:moveTo>
                <a:lnTo>
                  <a:pt x="8566" y="284"/>
                </a:lnTo>
                <a:lnTo>
                  <a:pt x="8576" y="282"/>
                </a:lnTo>
                <a:lnTo>
                  <a:pt x="8586" y="278"/>
                </a:lnTo>
                <a:lnTo>
                  <a:pt x="8592" y="274"/>
                </a:lnTo>
                <a:lnTo>
                  <a:pt x="8598" y="268"/>
                </a:lnTo>
                <a:lnTo>
                  <a:pt x="8598" y="266"/>
                </a:lnTo>
                <a:lnTo>
                  <a:pt x="8592" y="264"/>
                </a:lnTo>
                <a:lnTo>
                  <a:pt x="8580" y="264"/>
                </a:lnTo>
                <a:lnTo>
                  <a:pt x="8558" y="268"/>
                </a:lnTo>
                <a:lnTo>
                  <a:pt x="8544" y="272"/>
                </a:lnTo>
                <a:lnTo>
                  <a:pt x="8534" y="276"/>
                </a:lnTo>
                <a:lnTo>
                  <a:pt x="8532" y="278"/>
                </a:lnTo>
                <a:lnTo>
                  <a:pt x="8534" y="280"/>
                </a:lnTo>
                <a:lnTo>
                  <a:pt x="8548" y="284"/>
                </a:lnTo>
                <a:lnTo>
                  <a:pt x="8566" y="284"/>
                </a:lnTo>
                <a:close/>
                <a:moveTo>
                  <a:pt x="8560" y="322"/>
                </a:moveTo>
                <a:lnTo>
                  <a:pt x="8560" y="322"/>
                </a:lnTo>
                <a:lnTo>
                  <a:pt x="8570" y="324"/>
                </a:lnTo>
                <a:lnTo>
                  <a:pt x="8578" y="324"/>
                </a:lnTo>
                <a:lnTo>
                  <a:pt x="8582" y="322"/>
                </a:lnTo>
                <a:lnTo>
                  <a:pt x="8586" y="320"/>
                </a:lnTo>
                <a:lnTo>
                  <a:pt x="8594" y="314"/>
                </a:lnTo>
                <a:lnTo>
                  <a:pt x="8600" y="312"/>
                </a:lnTo>
                <a:lnTo>
                  <a:pt x="8606" y="312"/>
                </a:lnTo>
                <a:lnTo>
                  <a:pt x="8614" y="310"/>
                </a:lnTo>
                <a:lnTo>
                  <a:pt x="8618" y="306"/>
                </a:lnTo>
                <a:lnTo>
                  <a:pt x="8618" y="300"/>
                </a:lnTo>
                <a:lnTo>
                  <a:pt x="8618" y="292"/>
                </a:lnTo>
                <a:lnTo>
                  <a:pt x="8612" y="288"/>
                </a:lnTo>
                <a:lnTo>
                  <a:pt x="8604" y="284"/>
                </a:lnTo>
                <a:lnTo>
                  <a:pt x="8592" y="284"/>
                </a:lnTo>
                <a:lnTo>
                  <a:pt x="8576" y="288"/>
                </a:lnTo>
                <a:lnTo>
                  <a:pt x="8558" y="292"/>
                </a:lnTo>
                <a:lnTo>
                  <a:pt x="8544" y="294"/>
                </a:lnTo>
                <a:lnTo>
                  <a:pt x="8532" y="292"/>
                </a:lnTo>
                <a:lnTo>
                  <a:pt x="8522" y="290"/>
                </a:lnTo>
                <a:lnTo>
                  <a:pt x="8514" y="288"/>
                </a:lnTo>
                <a:lnTo>
                  <a:pt x="8508" y="290"/>
                </a:lnTo>
                <a:lnTo>
                  <a:pt x="8502" y="294"/>
                </a:lnTo>
                <a:lnTo>
                  <a:pt x="8496" y="304"/>
                </a:lnTo>
                <a:lnTo>
                  <a:pt x="8494" y="314"/>
                </a:lnTo>
                <a:lnTo>
                  <a:pt x="8494" y="318"/>
                </a:lnTo>
                <a:lnTo>
                  <a:pt x="8496" y="320"/>
                </a:lnTo>
                <a:lnTo>
                  <a:pt x="8502" y="324"/>
                </a:lnTo>
                <a:lnTo>
                  <a:pt x="8512" y="324"/>
                </a:lnTo>
                <a:lnTo>
                  <a:pt x="8534" y="320"/>
                </a:lnTo>
                <a:lnTo>
                  <a:pt x="8548" y="320"/>
                </a:lnTo>
                <a:lnTo>
                  <a:pt x="8560" y="322"/>
                </a:lnTo>
                <a:close/>
                <a:moveTo>
                  <a:pt x="8116" y="340"/>
                </a:moveTo>
                <a:lnTo>
                  <a:pt x="8116" y="340"/>
                </a:lnTo>
                <a:lnTo>
                  <a:pt x="8110" y="342"/>
                </a:lnTo>
                <a:lnTo>
                  <a:pt x="8108" y="346"/>
                </a:lnTo>
                <a:lnTo>
                  <a:pt x="8108" y="350"/>
                </a:lnTo>
                <a:lnTo>
                  <a:pt x="8108" y="352"/>
                </a:lnTo>
                <a:lnTo>
                  <a:pt x="8112" y="354"/>
                </a:lnTo>
                <a:lnTo>
                  <a:pt x="8116" y="356"/>
                </a:lnTo>
                <a:lnTo>
                  <a:pt x="8120" y="356"/>
                </a:lnTo>
                <a:lnTo>
                  <a:pt x="8126" y="354"/>
                </a:lnTo>
                <a:lnTo>
                  <a:pt x="8134" y="346"/>
                </a:lnTo>
                <a:lnTo>
                  <a:pt x="8136" y="344"/>
                </a:lnTo>
                <a:lnTo>
                  <a:pt x="8136" y="340"/>
                </a:lnTo>
                <a:lnTo>
                  <a:pt x="8134" y="338"/>
                </a:lnTo>
                <a:lnTo>
                  <a:pt x="8130" y="338"/>
                </a:lnTo>
                <a:lnTo>
                  <a:pt x="8116" y="340"/>
                </a:lnTo>
                <a:close/>
                <a:moveTo>
                  <a:pt x="8170" y="368"/>
                </a:moveTo>
                <a:lnTo>
                  <a:pt x="8170" y="368"/>
                </a:lnTo>
                <a:lnTo>
                  <a:pt x="8178" y="366"/>
                </a:lnTo>
                <a:lnTo>
                  <a:pt x="8182" y="364"/>
                </a:lnTo>
                <a:lnTo>
                  <a:pt x="8180" y="360"/>
                </a:lnTo>
                <a:lnTo>
                  <a:pt x="8176" y="356"/>
                </a:lnTo>
                <a:lnTo>
                  <a:pt x="8168" y="354"/>
                </a:lnTo>
                <a:lnTo>
                  <a:pt x="8158" y="352"/>
                </a:lnTo>
                <a:lnTo>
                  <a:pt x="8148" y="352"/>
                </a:lnTo>
                <a:lnTo>
                  <a:pt x="8138" y="356"/>
                </a:lnTo>
                <a:lnTo>
                  <a:pt x="8132" y="360"/>
                </a:lnTo>
                <a:lnTo>
                  <a:pt x="8128" y="362"/>
                </a:lnTo>
                <a:lnTo>
                  <a:pt x="8130" y="364"/>
                </a:lnTo>
                <a:lnTo>
                  <a:pt x="8134" y="366"/>
                </a:lnTo>
                <a:lnTo>
                  <a:pt x="8148" y="366"/>
                </a:lnTo>
                <a:lnTo>
                  <a:pt x="8170" y="368"/>
                </a:lnTo>
                <a:close/>
                <a:moveTo>
                  <a:pt x="8394" y="332"/>
                </a:moveTo>
                <a:lnTo>
                  <a:pt x="8394" y="332"/>
                </a:lnTo>
                <a:lnTo>
                  <a:pt x="8382" y="332"/>
                </a:lnTo>
                <a:lnTo>
                  <a:pt x="8370" y="332"/>
                </a:lnTo>
                <a:lnTo>
                  <a:pt x="8366" y="332"/>
                </a:lnTo>
                <a:lnTo>
                  <a:pt x="8360" y="336"/>
                </a:lnTo>
                <a:lnTo>
                  <a:pt x="8358" y="340"/>
                </a:lnTo>
                <a:lnTo>
                  <a:pt x="8354" y="346"/>
                </a:lnTo>
                <a:lnTo>
                  <a:pt x="8354" y="352"/>
                </a:lnTo>
                <a:lnTo>
                  <a:pt x="8356" y="356"/>
                </a:lnTo>
                <a:lnTo>
                  <a:pt x="8360" y="358"/>
                </a:lnTo>
                <a:lnTo>
                  <a:pt x="8366" y="358"/>
                </a:lnTo>
                <a:lnTo>
                  <a:pt x="8382" y="356"/>
                </a:lnTo>
                <a:lnTo>
                  <a:pt x="8400" y="356"/>
                </a:lnTo>
                <a:lnTo>
                  <a:pt x="8408" y="356"/>
                </a:lnTo>
                <a:lnTo>
                  <a:pt x="8412" y="354"/>
                </a:lnTo>
                <a:lnTo>
                  <a:pt x="8414" y="348"/>
                </a:lnTo>
                <a:lnTo>
                  <a:pt x="8412" y="344"/>
                </a:lnTo>
                <a:lnTo>
                  <a:pt x="8410" y="338"/>
                </a:lnTo>
                <a:lnTo>
                  <a:pt x="8406" y="334"/>
                </a:lnTo>
                <a:lnTo>
                  <a:pt x="8400" y="332"/>
                </a:lnTo>
                <a:lnTo>
                  <a:pt x="8394" y="332"/>
                </a:lnTo>
                <a:close/>
                <a:moveTo>
                  <a:pt x="8414" y="336"/>
                </a:moveTo>
                <a:lnTo>
                  <a:pt x="8414" y="336"/>
                </a:lnTo>
                <a:lnTo>
                  <a:pt x="8420" y="344"/>
                </a:lnTo>
                <a:lnTo>
                  <a:pt x="8428" y="348"/>
                </a:lnTo>
                <a:lnTo>
                  <a:pt x="8440" y="352"/>
                </a:lnTo>
                <a:lnTo>
                  <a:pt x="8446" y="354"/>
                </a:lnTo>
                <a:lnTo>
                  <a:pt x="8450" y="352"/>
                </a:lnTo>
                <a:lnTo>
                  <a:pt x="8452" y="350"/>
                </a:lnTo>
                <a:lnTo>
                  <a:pt x="8452" y="346"/>
                </a:lnTo>
                <a:lnTo>
                  <a:pt x="8454" y="342"/>
                </a:lnTo>
                <a:lnTo>
                  <a:pt x="8456" y="338"/>
                </a:lnTo>
                <a:lnTo>
                  <a:pt x="8462" y="336"/>
                </a:lnTo>
                <a:lnTo>
                  <a:pt x="8470" y="336"/>
                </a:lnTo>
                <a:lnTo>
                  <a:pt x="8488" y="334"/>
                </a:lnTo>
                <a:lnTo>
                  <a:pt x="8492" y="332"/>
                </a:lnTo>
                <a:lnTo>
                  <a:pt x="8494" y="330"/>
                </a:lnTo>
                <a:lnTo>
                  <a:pt x="8492" y="328"/>
                </a:lnTo>
                <a:lnTo>
                  <a:pt x="8488" y="326"/>
                </a:lnTo>
                <a:lnTo>
                  <a:pt x="8468" y="322"/>
                </a:lnTo>
                <a:lnTo>
                  <a:pt x="8444" y="320"/>
                </a:lnTo>
                <a:lnTo>
                  <a:pt x="8422" y="320"/>
                </a:lnTo>
                <a:lnTo>
                  <a:pt x="8414" y="322"/>
                </a:lnTo>
                <a:lnTo>
                  <a:pt x="8410" y="326"/>
                </a:lnTo>
                <a:lnTo>
                  <a:pt x="8410" y="330"/>
                </a:lnTo>
                <a:lnTo>
                  <a:pt x="8414" y="336"/>
                </a:lnTo>
                <a:close/>
                <a:moveTo>
                  <a:pt x="8486" y="354"/>
                </a:moveTo>
                <a:lnTo>
                  <a:pt x="8486" y="354"/>
                </a:lnTo>
                <a:lnTo>
                  <a:pt x="8476" y="356"/>
                </a:lnTo>
                <a:lnTo>
                  <a:pt x="8474" y="360"/>
                </a:lnTo>
                <a:lnTo>
                  <a:pt x="8476" y="362"/>
                </a:lnTo>
                <a:lnTo>
                  <a:pt x="8480" y="362"/>
                </a:lnTo>
                <a:lnTo>
                  <a:pt x="8498" y="364"/>
                </a:lnTo>
                <a:lnTo>
                  <a:pt x="8516" y="362"/>
                </a:lnTo>
                <a:lnTo>
                  <a:pt x="8524" y="362"/>
                </a:lnTo>
                <a:lnTo>
                  <a:pt x="8526" y="360"/>
                </a:lnTo>
                <a:lnTo>
                  <a:pt x="8524" y="356"/>
                </a:lnTo>
                <a:lnTo>
                  <a:pt x="8522" y="354"/>
                </a:lnTo>
                <a:lnTo>
                  <a:pt x="8506" y="352"/>
                </a:lnTo>
                <a:lnTo>
                  <a:pt x="8498" y="352"/>
                </a:lnTo>
                <a:lnTo>
                  <a:pt x="8488" y="352"/>
                </a:lnTo>
                <a:lnTo>
                  <a:pt x="8486" y="354"/>
                </a:lnTo>
                <a:close/>
                <a:moveTo>
                  <a:pt x="8458" y="244"/>
                </a:moveTo>
                <a:lnTo>
                  <a:pt x="8458" y="244"/>
                </a:lnTo>
                <a:lnTo>
                  <a:pt x="8468" y="244"/>
                </a:lnTo>
                <a:lnTo>
                  <a:pt x="8470" y="242"/>
                </a:lnTo>
                <a:lnTo>
                  <a:pt x="8468" y="242"/>
                </a:lnTo>
                <a:lnTo>
                  <a:pt x="8460" y="238"/>
                </a:lnTo>
                <a:lnTo>
                  <a:pt x="8444" y="232"/>
                </a:lnTo>
                <a:lnTo>
                  <a:pt x="8432" y="228"/>
                </a:lnTo>
                <a:lnTo>
                  <a:pt x="8424" y="228"/>
                </a:lnTo>
                <a:lnTo>
                  <a:pt x="8416" y="230"/>
                </a:lnTo>
                <a:lnTo>
                  <a:pt x="8406" y="234"/>
                </a:lnTo>
                <a:lnTo>
                  <a:pt x="8398" y="238"/>
                </a:lnTo>
                <a:lnTo>
                  <a:pt x="8396" y="240"/>
                </a:lnTo>
                <a:lnTo>
                  <a:pt x="8400" y="240"/>
                </a:lnTo>
                <a:lnTo>
                  <a:pt x="8408" y="240"/>
                </a:lnTo>
                <a:lnTo>
                  <a:pt x="8430" y="242"/>
                </a:lnTo>
                <a:lnTo>
                  <a:pt x="8458" y="244"/>
                </a:lnTo>
                <a:close/>
                <a:moveTo>
                  <a:pt x="8344" y="256"/>
                </a:moveTo>
                <a:lnTo>
                  <a:pt x="8344" y="256"/>
                </a:lnTo>
                <a:lnTo>
                  <a:pt x="8348" y="258"/>
                </a:lnTo>
                <a:lnTo>
                  <a:pt x="8352" y="258"/>
                </a:lnTo>
                <a:lnTo>
                  <a:pt x="8360" y="256"/>
                </a:lnTo>
                <a:lnTo>
                  <a:pt x="8368" y="256"/>
                </a:lnTo>
                <a:lnTo>
                  <a:pt x="8374" y="258"/>
                </a:lnTo>
                <a:lnTo>
                  <a:pt x="8380" y="260"/>
                </a:lnTo>
                <a:lnTo>
                  <a:pt x="8384" y="262"/>
                </a:lnTo>
                <a:lnTo>
                  <a:pt x="8388" y="262"/>
                </a:lnTo>
                <a:lnTo>
                  <a:pt x="8398" y="260"/>
                </a:lnTo>
                <a:lnTo>
                  <a:pt x="8412" y="256"/>
                </a:lnTo>
                <a:lnTo>
                  <a:pt x="8436" y="252"/>
                </a:lnTo>
                <a:lnTo>
                  <a:pt x="8440" y="252"/>
                </a:lnTo>
                <a:lnTo>
                  <a:pt x="8440" y="250"/>
                </a:lnTo>
                <a:lnTo>
                  <a:pt x="8428" y="248"/>
                </a:lnTo>
                <a:lnTo>
                  <a:pt x="8386" y="242"/>
                </a:lnTo>
                <a:lnTo>
                  <a:pt x="8380" y="242"/>
                </a:lnTo>
                <a:lnTo>
                  <a:pt x="8376" y="244"/>
                </a:lnTo>
                <a:lnTo>
                  <a:pt x="8376" y="246"/>
                </a:lnTo>
                <a:lnTo>
                  <a:pt x="8378" y="248"/>
                </a:lnTo>
                <a:lnTo>
                  <a:pt x="8382" y="252"/>
                </a:lnTo>
                <a:lnTo>
                  <a:pt x="8380" y="252"/>
                </a:lnTo>
                <a:lnTo>
                  <a:pt x="8376" y="252"/>
                </a:lnTo>
                <a:lnTo>
                  <a:pt x="8350" y="252"/>
                </a:lnTo>
                <a:lnTo>
                  <a:pt x="8342" y="254"/>
                </a:lnTo>
                <a:lnTo>
                  <a:pt x="8344" y="256"/>
                </a:lnTo>
                <a:close/>
                <a:moveTo>
                  <a:pt x="8442" y="270"/>
                </a:moveTo>
                <a:lnTo>
                  <a:pt x="8442" y="270"/>
                </a:lnTo>
                <a:lnTo>
                  <a:pt x="8442" y="272"/>
                </a:lnTo>
                <a:lnTo>
                  <a:pt x="8450" y="276"/>
                </a:lnTo>
                <a:lnTo>
                  <a:pt x="8462" y="278"/>
                </a:lnTo>
                <a:lnTo>
                  <a:pt x="8472" y="278"/>
                </a:lnTo>
                <a:lnTo>
                  <a:pt x="8474" y="278"/>
                </a:lnTo>
                <a:lnTo>
                  <a:pt x="8472" y="276"/>
                </a:lnTo>
                <a:lnTo>
                  <a:pt x="8464" y="270"/>
                </a:lnTo>
                <a:lnTo>
                  <a:pt x="8452" y="268"/>
                </a:lnTo>
                <a:lnTo>
                  <a:pt x="8446" y="268"/>
                </a:lnTo>
                <a:lnTo>
                  <a:pt x="8442" y="270"/>
                </a:lnTo>
                <a:close/>
                <a:moveTo>
                  <a:pt x="8478" y="296"/>
                </a:moveTo>
                <a:lnTo>
                  <a:pt x="8478" y="296"/>
                </a:lnTo>
                <a:lnTo>
                  <a:pt x="8484" y="294"/>
                </a:lnTo>
                <a:lnTo>
                  <a:pt x="8486" y="290"/>
                </a:lnTo>
                <a:lnTo>
                  <a:pt x="8486" y="288"/>
                </a:lnTo>
                <a:lnTo>
                  <a:pt x="8484" y="286"/>
                </a:lnTo>
                <a:lnTo>
                  <a:pt x="8480" y="286"/>
                </a:lnTo>
                <a:lnTo>
                  <a:pt x="8472" y="286"/>
                </a:lnTo>
                <a:lnTo>
                  <a:pt x="8462" y="286"/>
                </a:lnTo>
                <a:lnTo>
                  <a:pt x="8450" y="290"/>
                </a:lnTo>
                <a:lnTo>
                  <a:pt x="8444" y="292"/>
                </a:lnTo>
                <a:lnTo>
                  <a:pt x="8444" y="294"/>
                </a:lnTo>
                <a:lnTo>
                  <a:pt x="8450" y="294"/>
                </a:lnTo>
                <a:lnTo>
                  <a:pt x="8464" y="296"/>
                </a:lnTo>
                <a:lnTo>
                  <a:pt x="8478" y="296"/>
                </a:lnTo>
                <a:close/>
                <a:moveTo>
                  <a:pt x="8372" y="268"/>
                </a:moveTo>
                <a:lnTo>
                  <a:pt x="8372" y="268"/>
                </a:lnTo>
                <a:lnTo>
                  <a:pt x="8370" y="268"/>
                </a:lnTo>
                <a:lnTo>
                  <a:pt x="8372" y="270"/>
                </a:lnTo>
                <a:lnTo>
                  <a:pt x="8378" y="272"/>
                </a:lnTo>
                <a:lnTo>
                  <a:pt x="8388" y="274"/>
                </a:lnTo>
                <a:lnTo>
                  <a:pt x="8400" y="278"/>
                </a:lnTo>
                <a:lnTo>
                  <a:pt x="8416" y="284"/>
                </a:lnTo>
                <a:lnTo>
                  <a:pt x="8426" y="286"/>
                </a:lnTo>
                <a:lnTo>
                  <a:pt x="8444" y="286"/>
                </a:lnTo>
                <a:lnTo>
                  <a:pt x="8456" y="284"/>
                </a:lnTo>
                <a:lnTo>
                  <a:pt x="8458" y="284"/>
                </a:lnTo>
                <a:lnTo>
                  <a:pt x="8456" y="282"/>
                </a:lnTo>
                <a:lnTo>
                  <a:pt x="8432" y="276"/>
                </a:lnTo>
                <a:lnTo>
                  <a:pt x="8418" y="272"/>
                </a:lnTo>
                <a:lnTo>
                  <a:pt x="8400" y="268"/>
                </a:lnTo>
                <a:lnTo>
                  <a:pt x="8384" y="268"/>
                </a:lnTo>
                <a:lnTo>
                  <a:pt x="8372" y="268"/>
                </a:lnTo>
                <a:close/>
                <a:moveTo>
                  <a:pt x="8332" y="280"/>
                </a:moveTo>
                <a:lnTo>
                  <a:pt x="8332" y="280"/>
                </a:lnTo>
                <a:lnTo>
                  <a:pt x="8338" y="282"/>
                </a:lnTo>
                <a:lnTo>
                  <a:pt x="8344" y="284"/>
                </a:lnTo>
                <a:lnTo>
                  <a:pt x="8364" y="288"/>
                </a:lnTo>
                <a:lnTo>
                  <a:pt x="8390" y="294"/>
                </a:lnTo>
                <a:lnTo>
                  <a:pt x="8404" y="298"/>
                </a:lnTo>
                <a:lnTo>
                  <a:pt x="8412" y="302"/>
                </a:lnTo>
                <a:lnTo>
                  <a:pt x="8424" y="300"/>
                </a:lnTo>
                <a:lnTo>
                  <a:pt x="8432" y="296"/>
                </a:lnTo>
                <a:lnTo>
                  <a:pt x="8434" y="294"/>
                </a:lnTo>
                <a:lnTo>
                  <a:pt x="8432" y="294"/>
                </a:lnTo>
                <a:lnTo>
                  <a:pt x="8410" y="286"/>
                </a:lnTo>
                <a:lnTo>
                  <a:pt x="8380" y="276"/>
                </a:lnTo>
                <a:lnTo>
                  <a:pt x="8366" y="274"/>
                </a:lnTo>
                <a:lnTo>
                  <a:pt x="8354" y="274"/>
                </a:lnTo>
                <a:lnTo>
                  <a:pt x="8348" y="274"/>
                </a:lnTo>
                <a:lnTo>
                  <a:pt x="8340" y="274"/>
                </a:lnTo>
                <a:lnTo>
                  <a:pt x="8326" y="268"/>
                </a:lnTo>
                <a:lnTo>
                  <a:pt x="8320" y="266"/>
                </a:lnTo>
                <a:lnTo>
                  <a:pt x="8314" y="266"/>
                </a:lnTo>
                <a:lnTo>
                  <a:pt x="8308" y="268"/>
                </a:lnTo>
                <a:lnTo>
                  <a:pt x="8302" y="272"/>
                </a:lnTo>
                <a:lnTo>
                  <a:pt x="8300" y="274"/>
                </a:lnTo>
                <a:lnTo>
                  <a:pt x="8302" y="276"/>
                </a:lnTo>
                <a:lnTo>
                  <a:pt x="8308" y="278"/>
                </a:lnTo>
                <a:lnTo>
                  <a:pt x="8320" y="278"/>
                </a:lnTo>
                <a:lnTo>
                  <a:pt x="8332" y="280"/>
                </a:lnTo>
                <a:close/>
                <a:moveTo>
                  <a:pt x="8304" y="294"/>
                </a:moveTo>
                <a:lnTo>
                  <a:pt x="8304" y="294"/>
                </a:lnTo>
                <a:lnTo>
                  <a:pt x="8312" y="296"/>
                </a:lnTo>
                <a:lnTo>
                  <a:pt x="8316" y="298"/>
                </a:lnTo>
                <a:lnTo>
                  <a:pt x="8320" y="300"/>
                </a:lnTo>
                <a:lnTo>
                  <a:pt x="8328" y="298"/>
                </a:lnTo>
                <a:lnTo>
                  <a:pt x="8340" y="296"/>
                </a:lnTo>
                <a:lnTo>
                  <a:pt x="8352" y="296"/>
                </a:lnTo>
                <a:lnTo>
                  <a:pt x="8360" y="294"/>
                </a:lnTo>
                <a:lnTo>
                  <a:pt x="8358" y="294"/>
                </a:lnTo>
                <a:lnTo>
                  <a:pt x="8340" y="288"/>
                </a:lnTo>
                <a:lnTo>
                  <a:pt x="8330" y="286"/>
                </a:lnTo>
                <a:lnTo>
                  <a:pt x="8324" y="286"/>
                </a:lnTo>
                <a:lnTo>
                  <a:pt x="8320" y="288"/>
                </a:lnTo>
                <a:lnTo>
                  <a:pt x="8318" y="290"/>
                </a:lnTo>
                <a:lnTo>
                  <a:pt x="8312" y="290"/>
                </a:lnTo>
                <a:lnTo>
                  <a:pt x="8302" y="286"/>
                </a:lnTo>
                <a:lnTo>
                  <a:pt x="8292" y="286"/>
                </a:lnTo>
                <a:lnTo>
                  <a:pt x="8288" y="288"/>
                </a:lnTo>
                <a:lnTo>
                  <a:pt x="8284" y="292"/>
                </a:lnTo>
                <a:lnTo>
                  <a:pt x="8282" y="294"/>
                </a:lnTo>
                <a:lnTo>
                  <a:pt x="8286" y="294"/>
                </a:lnTo>
                <a:lnTo>
                  <a:pt x="8304" y="294"/>
                </a:lnTo>
                <a:close/>
                <a:moveTo>
                  <a:pt x="8370" y="298"/>
                </a:moveTo>
                <a:lnTo>
                  <a:pt x="8370" y="298"/>
                </a:lnTo>
                <a:lnTo>
                  <a:pt x="8350" y="300"/>
                </a:lnTo>
                <a:lnTo>
                  <a:pt x="8346" y="302"/>
                </a:lnTo>
                <a:lnTo>
                  <a:pt x="8350" y="306"/>
                </a:lnTo>
                <a:lnTo>
                  <a:pt x="8358" y="308"/>
                </a:lnTo>
                <a:lnTo>
                  <a:pt x="8372" y="308"/>
                </a:lnTo>
                <a:lnTo>
                  <a:pt x="8398" y="306"/>
                </a:lnTo>
                <a:lnTo>
                  <a:pt x="8402" y="304"/>
                </a:lnTo>
                <a:lnTo>
                  <a:pt x="8404" y="304"/>
                </a:lnTo>
                <a:lnTo>
                  <a:pt x="8398" y="300"/>
                </a:lnTo>
                <a:lnTo>
                  <a:pt x="8384" y="298"/>
                </a:lnTo>
                <a:lnTo>
                  <a:pt x="8370" y="298"/>
                </a:lnTo>
                <a:close/>
                <a:moveTo>
                  <a:pt x="8432" y="314"/>
                </a:moveTo>
                <a:lnTo>
                  <a:pt x="8432" y="314"/>
                </a:lnTo>
                <a:lnTo>
                  <a:pt x="8442" y="314"/>
                </a:lnTo>
                <a:lnTo>
                  <a:pt x="8446" y="314"/>
                </a:lnTo>
                <a:lnTo>
                  <a:pt x="8448" y="312"/>
                </a:lnTo>
                <a:lnTo>
                  <a:pt x="8448" y="310"/>
                </a:lnTo>
                <a:lnTo>
                  <a:pt x="8448" y="308"/>
                </a:lnTo>
                <a:lnTo>
                  <a:pt x="8442" y="306"/>
                </a:lnTo>
                <a:lnTo>
                  <a:pt x="8430" y="306"/>
                </a:lnTo>
                <a:lnTo>
                  <a:pt x="8420" y="308"/>
                </a:lnTo>
                <a:lnTo>
                  <a:pt x="8418" y="308"/>
                </a:lnTo>
                <a:lnTo>
                  <a:pt x="8420" y="310"/>
                </a:lnTo>
                <a:lnTo>
                  <a:pt x="8424" y="312"/>
                </a:lnTo>
                <a:lnTo>
                  <a:pt x="8432" y="314"/>
                </a:lnTo>
                <a:close/>
                <a:moveTo>
                  <a:pt x="8294" y="324"/>
                </a:moveTo>
                <a:lnTo>
                  <a:pt x="8294" y="324"/>
                </a:lnTo>
                <a:lnTo>
                  <a:pt x="8304" y="322"/>
                </a:lnTo>
                <a:lnTo>
                  <a:pt x="8304" y="320"/>
                </a:lnTo>
                <a:lnTo>
                  <a:pt x="8302" y="316"/>
                </a:lnTo>
                <a:lnTo>
                  <a:pt x="8296" y="312"/>
                </a:lnTo>
                <a:lnTo>
                  <a:pt x="8290" y="310"/>
                </a:lnTo>
                <a:lnTo>
                  <a:pt x="8284" y="308"/>
                </a:lnTo>
                <a:lnTo>
                  <a:pt x="8280" y="310"/>
                </a:lnTo>
                <a:lnTo>
                  <a:pt x="8278" y="312"/>
                </a:lnTo>
                <a:lnTo>
                  <a:pt x="8280" y="314"/>
                </a:lnTo>
                <a:lnTo>
                  <a:pt x="8282" y="314"/>
                </a:lnTo>
                <a:lnTo>
                  <a:pt x="8280" y="316"/>
                </a:lnTo>
                <a:lnTo>
                  <a:pt x="8278" y="320"/>
                </a:lnTo>
                <a:lnTo>
                  <a:pt x="8278" y="322"/>
                </a:lnTo>
                <a:lnTo>
                  <a:pt x="8280" y="322"/>
                </a:lnTo>
                <a:lnTo>
                  <a:pt x="8294" y="324"/>
                </a:lnTo>
                <a:close/>
                <a:moveTo>
                  <a:pt x="11820" y="2336"/>
                </a:moveTo>
                <a:lnTo>
                  <a:pt x="11820" y="2336"/>
                </a:lnTo>
                <a:lnTo>
                  <a:pt x="11820" y="2338"/>
                </a:lnTo>
                <a:lnTo>
                  <a:pt x="11824" y="2342"/>
                </a:lnTo>
                <a:lnTo>
                  <a:pt x="11830" y="2348"/>
                </a:lnTo>
                <a:lnTo>
                  <a:pt x="11838" y="2360"/>
                </a:lnTo>
                <a:lnTo>
                  <a:pt x="11840" y="2368"/>
                </a:lnTo>
                <a:lnTo>
                  <a:pt x="11840" y="2374"/>
                </a:lnTo>
                <a:lnTo>
                  <a:pt x="11838" y="2386"/>
                </a:lnTo>
                <a:lnTo>
                  <a:pt x="11832" y="2398"/>
                </a:lnTo>
                <a:lnTo>
                  <a:pt x="11832" y="2404"/>
                </a:lnTo>
                <a:lnTo>
                  <a:pt x="11834" y="2412"/>
                </a:lnTo>
                <a:lnTo>
                  <a:pt x="11836" y="2422"/>
                </a:lnTo>
                <a:lnTo>
                  <a:pt x="11836" y="2436"/>
                </a:lnTo>
                <a:lnTo>
                  <a:pt x="11836" y="2466"/>
                </a:lnTo>
                <a:lnTo>
                  <a:pt x="11832" y="2492"/>
                </a:lnTo>
                <a:lnTo>
                  <a:pt x="11828" y="2504"/>
                </a:lnTo>
                <a:lnTo>
                  <a:pt x="11826" y="2510"/>
                </a:lnTo>
                <a:lnTo>
                  <a:pt x="11824" y="2514"/>
                </a:lnTo>
                <a:lnTo>
                  <a:pt x="11826" y="2520"/>
                </a:lnTo>
                <a:lnTo>
                  <a:pt x="11832" y="2530"/>
                </a:lnTo>
                <a:lnTo>
                  <a:pt x="11834" y="2536"/>
                </a:lnTo>
                <a:lnTo>
                  <a:pt x="11836" y="2544"/>
                </a:lnTo>
                <a:lnTo>
                  <a:pt x="11836" y="2554"/>
                </a:lnTo>
                <a:lnTo>
                  <a:pt x="11830" y="2568"/>
                </a:lnTo>
                <a:lnTo>
                  <a:pt x="11828" y="2578"/>
                </a:lnTo>
                <a:lnTo>
                  <a:pt x="11828" y="2586"/>
                </a:lnTo>
                <a:lnTo>
                  <a:pt x="11830" y="2600"/>
                </a:lnTo>
                <a:lnTo>
                  <a:pt x="11832" y="2612"/>
                </a:lnTo>
                <a:lnTo>
                  <a:pt x="11832" y="2618"/>
                </a:lnTo>
                <a:lnTo>
                  <a:pt x="11830" y="2624"/>
                </a:lnTo>
                <a:lnTo>
                  <a:pt x="11824" y="2634"/>
                </a:lnTo>
                <a:lnTo>
                  <a:pt x="11822" y="2644"/>
                </a:lnTo>
                <a:lnTo>
                  <a:pt x="11824" y="2654"/>
                </a:lnTo>
                <a:lnTo>
                  <a:pt x="11828" y="2666"/>
                </a:lnTo>
                <a:lnTo>
                  <a:pt x="11830" y="2678"/>
                </a:lnTo>
                <a:lnTo>
                  <a:pt x="11832" y="2678"/>
                </a:lnTo>
                <a:lnTo>
                  <a:pt x="11834" y="2676"/>
                </a:lnTo>
                <a:lnTo>
                  <a:pt x="11838" y="2668"/>
                </a:lnTo>
                <a:lnTo>
                  <a:pt x="11842" y="2654"/>
                </a:lnTo>
                <a:lnTo>
                  <a:pt x="11846" y="2642"/>
                </a:lnTo>
                <a:lnTo>
                  <a:pt x="11852" y="2632"/>
                </a:lnTo>
                <a:lnTo>
                  <a:pt x="11854" y="2630"/>
                </a:lnTo>
                <a:lnTo>
                  <a:pt x="11856" y="2630"/>
                </a:lnTo>
                <a:lnTo>
                  <a:pt x="11860" y="2634"/>
                </a:lnTo>
                <a:lnTo>
                  <a:pt x="11864" y="2638"/>
                </a:lnTo>
                <a:lnTo>
                  <a:pt x="11868" y="2638"/>
                </a:lnTo>
                <a:lnTo>
                  <a:pt x="11874" y="2638"/>
                </a:lnTo>
                <a:lnTo>
                  <a:pt x="11880" y="2638"/>
                </a:lnTo>
                <a:lnTo>
                  <a:pt x="11882" y="2642"/>
                </a:lnTo>
                <a:lnTo>
                  <a:pt x="11884" y="2646"/>
                </a:lnTo>
                <a:lnTo>
                  <a:pt x="11886" y="2656"/>
                </a:lnTo>
                <a:lnTo>
                  <a:pt x="11888" y="2664"/>
                </a:lnTo>
                <a:lnTo>
                  <a:pt x="11888" y="2666"/>
                </a:lnTo>
                <a:lnTo>
                  <a:pt x="11890" y="2664"/>
                </a:lnTo>
                <a:lnTo>
                  <a:pt x="11894" y="2652"/>
                </a:lnTo>
                <a:lnTo>
                  <a:pt x="11894" y="2648"/>
                </a:lnTo>
                <a:lnTo>
                  <a:pt x="11892" y="2642"/>
                </a:lnTo>
                <a:lnTo>
                  <a:pt x="11892" y="2634"/>
                </a:lnTo>
                <a:lnTo>
                  <a:pt x="11892" y="2626"/>
                </a:lnTo>
                <a:lnTo>
                  <a:pt x="11890" y="2624"/>
                </a:lnTo>
                <a:lnTo>
                  <a:pt x="11888" y="2626"/>
                </a:lnTo>
                <a:lnTo>
                  <a:pt x="11882" y="2624"/>
                </a:lnTo>
                <a:lnTo>
                  <a:pt x="11878" y="2622"/>
                </a:lnTo>
                <a:lnTo>
                  <a:pt x="11876" y="2618"/>
                </a:lnTo>
                <a:lnTo>
                  <a:pt x="11872" y="2610"/>
                </a:lnTo>
                <a:lnTo>
                  <a:pt x="11868" y="2598"/>
                </a:lnTo>
                <a:lnTo>
                  <a:pt x="11864" y="2594"/>
                </a:lnTo>
                <a:lnTo>
                  <a:pt x="11860" y="2588"/>
                </a:lnTo>
                <a:lnTo>
                  <a:pt x="11856" y="2582"/>
                </a:lnTo>
                <a:lnTo>
                  <a:pt x="11852" y="2572"/>
                </a:lnTo>
                <a:lnTo>
                  <a:pt x="11852" y="2562"/>
                </a:lnTo>
                <a:lnTo>
                  <a:pt x="11854" y="2550"/>
                </a:lnTo>
                <a:lnTo>
                  <a:pt x="11860" y="2528"/>
                </a:lnTo>
                <a:lnTo>
                  <a:pt x="11866" y="2512"/>
                </a:lnTo>
                <a:lnTo>
                  <a:pt x="11870" y="2508"/>
                </a:lnTo>
                <a:lnTo>
                  <a:pt x="11870" y="2502"/>
                </a:lnTo>
                <a:lnTo>
                  <a:pt x="11870" y="2494"/>
                </a:lnTo>
                <a:lnTo>
                  <a:pt x="11872" y="2490"/>
                </a:lnTo>
                <a:lnTo>
                  <a:pt x="11874" y="2486"/>
                </a:lnTo>
                <a:lnTo>
                  <a:pt x="11876" y="2484"/>
                </a:lnTo>
                <a:lnTo>
                  <a:pt x="11882" y="2482"/>
                </a:lnTo>
                <a:lnTo>
                  <a:pt x="11892" y="2480"/>
                </a:lnTo>
                <a:lnTo>
                  <a:pt x="11902" y="2480"/>
                </a:lnTo>
                <a:lnTo>
                  <a:pt x="11914" y="2484"/>
                </a:lnTo>
                <a:lnTo>
                  <a:pt x="11924" y="2494"/>
                </a:lnTo>
                <a:lnTo>
                  <a:pt x="11938" y="2512"/>
                </a:lnTo>
                <a:lnTo>
                  <a:pt x="11940" y="2516"/>
                </a:lnTo>
                <a:lnTo>
                  <a:pt x="11940" y="2510"/>
                </a:lnTo>
                <a:lnTo>
                  <a:pt x="11936" y="2502"/>
                </a:lnTo>
                <a:lnTo>
                  <a:pt x="11930" y="2492"/>
                </a:lnTo>
                <a:lnTo>
                  <a:pt x="11922" y="2482"/>
                </a:lnTo>
                <a:lnTo>
                  <a:pt x="11920" y="2476"/>
                </a:lnTo>
                <a:lnTo>
                  <a:pt x="11920" y="2468"/>
                </a:lnTo>
                <a:lnTo>
                  <a:pt x="11914" y="2450"/>
                </a:lnTo>
                <a:lnTo>
                  <a:pt x="11908" y="2432"/>
                </a:lnTo>
                <a:lnTo>
                  <a:pt x="11902" y="2414"/>
                </a:lnTo>
                <a:lnTo>
                  <a:pt x="11898" y="2404"/>
                </a:lnTo>
                <a:lnTo>
                  <a:pt x="11898" y="2396"/>
                </a:lnTo>
                <a:lnTo>
                  <a:pt x="11896" y="2380"/>
                </a:lnTo>
                <a:lnTo>
                  <a:pt x="11892" y="2368"/>
                </a:lnTo>
                <a:lnTo>
                  <a:pt x="11890" y="2356"/>
                </a:lnTo>
                <a:lnTo>
                  <a:pt x="11888" y="2346"/>
                </a:lnTo>
                <a:lnTo>
                  <a:pt x="11886" y="2344"/>
                </a:lnTo>
                <a:lnTo>
                  <a:pt x="11886" y="2342"/>
                </a:lnTo>
                <a:lnTo>
                  <a:pt x="11882" y="2344"/>
                </a:lnTo>
                <a:lnTo>
                  <a:pt x="11882" y="2346"/>
                </a:lnTo>
                <a:lnTo>
                  <a:pt x="11882" y="2344"/>
                </a:lnTo>
                <a:lnTo>
                  <a:pt x="11882" y="2336"/>
                </a:lnTo>
                <a:lnTo>
                  <a:pt x="11882" y="2328"/>
                </a:lnTo>
                <a:lnTo>
                  <a:pt x="11882" y="2326"/>
                </a:lnTo>
                <a:lnTo>
                  <a:pt x="11882" y="2328"/>
                </a:lnTo>
                <a:lnTo>
                  <a:pt x="11880" y="2328"/>
                </a:lnTo>
                <a:lnTo>
                  <a:pt x="11876" y="2322"/>
                </a:lnTo>
                <a:lnTo>
                  <a:pt x="11876" y="2314"/>
                </a:lnTo>
                <a:lnTo>
                  <a:pt x="11876" y="2308"/>
                </a:lnTo>
                <a:lnTo>
                  <a:pt x="11880" y="2296"/>
                </a:lnTo>
                <a:lnTo>
                  <a:pt x="11884" y="2290"/>
                </a:lnTo>
                <a:lnTo>
                  <a:pt x="11884" y="2282"/>
                </a:lnTo>
                <a:lnTo>
                  <a:pt x="11884" y="2270"/>
                </a:lnTo>
                <a:lnTo>
                  <a:pt x="11882" y="2256"/>
                </a:lnTo>
                <a:lnTo>
                  <a:pt x="11878" y="2240"/>
                </a:lnTo>
                <a:lnTo>
                  <a:pt x="11876" y="2234"/>
                </a:lnTo>
                <a:lnTo>
                  <a:pt x="11876" y="2230"/>
                </a:lnTo>
                <a:lnTo>
                  <a:pt x="11876" y="2228"/>
                </a:lnTo>
                <a:lnTo>
                  <a:pt x="11874" y="2226"/>
                </a:lnTo>
                <a:lnTo>
                  <a:pt x="11872" y="2226"/>
                </a:lnTo>
                <a:lnTo>
                  <a:pt x="11872" y="2222"/>
                </a:lnTo>
                <a:lnTo>
                  <a:pt x="11870" y="2214"/>
                </a:lnTo>
                <a:lnTo>
                  <a:pt x="11868" y="2208"/>
                </a:lnTo>
                <a:lnTo>
                  <a:pt x="11866" y="2204"/>
                </a:lnTo>
                <a:lnTo>
                  <a:pt x="11868" y="2200"/>
                </a:lnTo>
                <a:lnTo>
                  <a:pt x="11872" y="2192"/>
                </a:lnTo>
                <a:lnTo>
                  <a:pt x="11870" y="2188"/>
                </a:lnTo>
                <a:lnTo>
                  <a:pt x="11866" y="2182"/>
                </a:lnTo>
                <a:lnTo>
                  <a:pt x="11862" y="2176"/>
                </a:lnTo>
                <a:lnTo>
                  <a:pt x="11860" y="2172"/>
                </a:lnTo>
                <a:lnTo>
                  <a:pt x="11858" y="2174"/>
                </a:lnTo>
                <a:lnTo>
                  <a:pt x="11854" y="2178"/>
                </a:lnTo>
                <a:lnTo>
                  <a:pt x="11852" y="2180"/>
                </a:lnTo>
                <a:lnTo>
                  <a:pt x="11846" y="2180"/>
                </a:lnTo>
                <a:lnTo>
                  <a:pt x="11844" y="2182"/>
                </a:lnTo>
                <a:lnTo>
                  <a:pt x="11842" y="2182"/>
                </a:lnTo>
                <a:lnTo>
                  <a:pt x="11848" y="2188"/>
                </a:lnTo>
                <a:lnTo>
                  <a:pt x="11854" y="2198"/>
                </a:lnTo>
                <a:lnTo>
                  <a:pt x="11858" y="2202"/>
                </a:lnTo>
                <a:lnTo>
                  <a:pt x="11858" y="2208"/>
                </a:lnTo>
                <a:lnTo>
                  <a:pt x="11856" y="2214"/>
                </a:lnTo>
                <a:lnTo>
                  <a:pt x="11854" y="2216"/>
                </a:lnTo>
                <a:lnTo>
                  <a:pt x="11850" y="2216"/>
                </a:lnTo>
                <a:lnTo>
                  <a:pt x="11850" y="2220"/>
                </a:lnTo>
                <a:lnTo>
                  <a:pt x="11848" y="2222"/>
                </a:lnTo>
                <a:lnTo>
                  <a:pt x="11850" y="2224"/>
                </a:lnTo>
                <a:lnTo>
                  <a:pt x="11854" y="2226"/>
                </a:lnTo>
                <a:lnTo>
                  <a:pt x="11854" y="2228"/>
                </a:lnTo>
                <a:lnTo>
                  <a:pt x="11850" y="2234"/>
                </a:lnTo>
                <a:lnTo>
                  <a:pt x="11846" y="2236"/>
                </a:lnTo>
                <a:lnTo>
                  <a:pt x="11844" y="2236"/>
                </a:lnTo>
                <a:lnTo>
                  <a:pt x="11842" y="2236"/>
                </a:lnTo>
                <a:lnTo>
                  <a:pt x="11840" y="2232"/>
                </a:lnTo>
                <a:lnTo>
                  <a:pt x="11840" y="2228"/>
                </a:lnTo>
                <a:lnTo>
                  <a:pt x="11838" y="2228"/>
                </a:lnTo>
                <a:lnTo>
                  <a:pt x="11834" y="2228"/>
                </a:lnTo>
                <a:lnTo>
                  <a:pt x="11828" y="2232"/>
                </a:lnTo>
                <a:lnTo>
                  <a:pt x="11824" y="2232"/>
                </a:lnTo>
                <a:lnTo>
                  <a:pt x="11822" y="2236"/>
                </a:lnTo>
                <a:lnTo>
                  <a:pt x="11822" y="2244"/>
                </a:lnTo>
                <a:lnTo>
                  <a:pt x="11826" y="2254"/>
                </a:lnTo>
                <a:lnTo>
                  <a:pt x="11826" y="2266"/>
                </a:lnTo>
                <a:lnTo>
                  <a:pt x="11824" y="2278"/>
                </a:lnTo>
                <a:lnTo>
                  <a:pt x="11820" y="2288"/>
                </a:lnTo>
                <a:lnTo>
                  <a:pt x="11816" y="2298"/>
                </a:lnTo>
                <a:lnTo>
                  <a:pt x="11816" y="2302"/>
                </a:lnTo>
                <a:lnTo>
                  <a:pt x="11818" y="2308"/>
                </a:lnTo>
                <a:lnTo>
                  <a:pt x="11816" y="2318"/>
                </a:lnTo>
                <a:lnTo>
                  <a:pt x="11816" y="2322"/>
                </a:lnTo>
                <a:lnTo>
                  <a:pt x="11816" y="2326"/>
                </a:lnTo>
                <a:lnTo>
                  <a:pt x="11818" y="2332"/>
                </a:lnTo>
                <a:lnTo>
                  <a:pt x="11822" y="2334"/>
                </a:lnTo>
                <a:lnTo>
                  <a:pt x="11820" y="2336"/>
                </a:lnTo>
                <a:close/>
                <a:moveTo>
                  <a:pt x="12398" y="2392"/>
                </a:moveTo>
                <a:lnTo>
                  <a:pt x="12398" y="2392"/>
                </a:lnTo>
                <a:lnTo>
                  <a:pt x="12396" y="2392"/>
                </a:lnTo>
                <a:lnTo>
                  <a:pt x="12394" y="2394"/>
                </a:lnTo>
                <a:lnTo>
                  <a:pt x="12392" y="2402"/>
                </a:lnTo>
                <a:lnTo>
                  <a:pt x="12388" y="2410"/>
                </a:lnTo>
                <a:lnTo>
                  <a:pt x="12384" y="2412"/>
                </a:lnTo>
                <a:lnTo>
                  <a:pt x="12380" y="2416"/>
                </a:lnTo>
                <a:lnTo>
                  <a:pt x="12372" y="2418"/>
                </a:lnTo>
                <a:lnTo>
                  <a:pt x="12366" y="2422"/>
                </a:lnTo>
                <a:lnTo>
                  <a:pt x="12364" y="2426"/>
                </a:lnTo>
                <a:lnTo>
                  <a:pt x="12364" y="2428"/>
                </a:lnTo>
                <a:lnTo>
                  <a:pt x="12366" y="2434"/>
                </a:lnTo>
                <a:lnTo>
                  <a:pt x="12368" y="2438"/>
                </a:lnTo>
                <a:lnTo>
                  <a:pt x="12370" y="2438"/>
                </a:lnTo>
                <a:lnTo>
                  <a:pt x="12374" y="2434"/>
                </a:lnTo>
                <a:lnTo>
                  <a:pt x="12378" y="2430"/>
                </a:lnTo>
                <a:lnTo>
                  <a:pt x="12382" y="2428"/>
                </a:lnTo>
                <a:lnTo>
                  <a:pt x="12388" y="2426"/>
                </a:lnTo>
                <a:lnTo>
                  <a:pt x="12392" y="2422"/>
                </a:lnTo>
                <a:lnTo>
                  <a:pt x="12396" y="2418"/>
                </a:lnTo>
                <a:lnTo>
                  <a:pt x="12400" y="2414"/>
                </a:lnTo>
                <a:lnTo>
                  <a:pt x="12402" y="2408"/>
                </a:lnTo>
                <a:lnTo>
                  <a:pt x="12402" y="2396"/>
                </a:lnTo>
                <a:lnTo>
                  <a:pt x="12400" y="2394"/>
                </a:lnTo>
                <a:lnTo>
                  <a:pt x="12398" y="2392"/>
                </a:lnTo>
                <a:close/>
                <a:moveTo>
                  <a:pt x="12802" y="2114"/>
                </a:moveTo>
                <a:lnTo>
                  <a:pt x="12802" y="2114"/>
                </a:lnTo>
                <a:lnTo>
                  <a:pt x="12798" y="2118"/>
                </a:lnTo>
                <a:lnTo>
                  <a:pt x="12798" y="2122"/>
                </a:lnTo>
                <a:lnTo>
                  <a:pt x="12800" y="2128"/>
                </a:lnTo>
                <a:lnTo>
                  <a:pt x="12804" y="2132"/>
                </a:lnTo>
                <a:lnTo>
                  <a:pt x="12814" y="2142"/>
                </a:lnTo>
                <a:lnTo>
                  <a:pt x="12826" y="2154"/>
                </a:lnTo>
                <a:lnTo>
                  <a:pt x="12830" y="2156"/>
                </a:lnTo>
                <a:lnTo>
                  <a:pt x="12830" y="2152"/>
                </a:lnTo>
                <a:lnTo>
                  <a:pt x="12828" y="2146"/>
                </a:lnTo>
                <a:lnTo>
                  <a:pt x="12824" y="2136"/>
                </a:lnTo>
                <a:lnTo>
                  <a:pt x="12820" y="2126"/>
                </a:lnTo>
                <a:lnTo>
                  <a:pt x="12814" y="2118"/>
                </a:lnTo>
                <a:lnTo>
                  <a:pt x="12808" y="2114"/>
                </a:lnTo>
                <a:lnTo>
                  <a:pt x="12804" y="2114"/>
                </a:lnTo>
                <a:lnTo>
                  <a:pt x="12802" y="2114"/>
                </a:lnTo>
                <a:close/>
                <a:moveTo>
                  <a:pt x="12746" y="1878"/>
                </a:moveTo>
                <a:lnTo>
                  <a:pt x="12746" y="1878"/>
                </a:lnTo>
                <a:lnTo>
                  <a:pt x="12744" y="1872"/>
                </a:lnTo>
                <a:lnTo>
                  <a:pt x="12740" y="1870"/>
                </a:lnTo>
                <a:lnTo>
                  <a:pt x="12736" y="1872"/>
                </a:lnTo>
                <a:lnTo>
                  <a:pt x="12730" y="1874"/>
                </a:lnTo>
                <a:lnTo>
                  <a:pt x="12716" y="1884"/>
                </a:lnTo>
                <a:lnTo>
                  <a:pt x="12702" y="1902"/>
                </a:lnTo>
                <a:lnTo>
                  <a:pt x="12700" y="1904"/>
                </a:lnTo>
                <a:lnTo>
                  <a:pt x="12702" y="1904"/>
                </a:lnTo>
                <a:lnTo>
                  <a:pt x="12706" y="1906"/>
                </a:lnTo>
                <a:lnTo>
                  <a:pt x="12722" y="1900"/>
                </a:lnTo>
                <a:lnTo>
                  <a:pt x="12730" y="1896"/>
                </a:lnTo>
                <a:lnTo>
                  <a:pt x="12738" y="1890"/>
                </a:lnTo>
                <a:lnTo>
                  <a:pt x="12744" y="1884"/>
                </a:lnTo>
                <a:lnTo>
                  <a:pt x="12746" y="1878"/>
                </a:lnTo>
                <a:close/>
                <a:moveTo>
                  <a:pt x="13366" y="1070"/>
                </a:moveTo>
                <a:lnTo>
                  <a:pt x="13366" y="1066"/>
                </a:lnTo>
                <a:lnTo>
                  <a:pt x="13438" y="1054"/>
                </a:lnTo>
                <a:lnTo>
                  <a:pt x="13446" y="1054"/>
                </a:lnTo>
                <a:lnTo>
                  <a:pt x="13454" y="1050"/>
                </a:lnTo>
                <a:lnTo>
                  <a:pt x="13458" y="1048"/>
                </a:lnTo>
                <a:lnTo>
                  <a:pt x="13460" y="1044"/>
                </a:lnTo>
                <a:lnTo>
                  <a:pt x="13460" y="1042"/>
                </a:lnTo>
                <a:lnTo>
                  <a:pt x="13458" y="1038"/>
                </a:lnTo>
                <a:lnTo>
                  <a:pt x="13448" y="1030"/>
                </a:lnTo>
                <a:lnTo>
                  <a:pt x="13434" y="1024"/>
                </a:lnTo>
                <a:lnTo>
                  <a:pt x="13418" y="1020"/>
                </a:lnTo>
                <a:lnTo>
                  <a:pt x="13400" y="1016"/>
                </a:lnTo>
                <a:lnTo>
                  <a:pt x="13382" y="1016"/>
                </a:lnTo>
                <a:lnTo>
                  <a:pt x="13366" y="1020"/>
                </a:lnTo>
                <a:lnTo>
                  <a:pt x="13366" y="1018"/>
                </a:lnTo>
                <a:lnTo>
                  <a:pt x="13342" y="1026"/>
                </a:lnTo>
                <a:lnTo>
                  <a:pt x="13332" y="1030"/>
                </a:lnTo>
                <a:lnTo>
                  <a:pt x="13324" y="1036"/>
                </a:lnTo>
                <a:lnTo>
                  <a:pt x="13316" y="1042"/>
                </a:lnTo>
                <a:lnTo>
                  <a:pt x="13310" y="1050"/>
                </a:lnTo>
                <a:lnTo>
                  <a:pt x="13308" y="1056"/>
                </a:lnTo>
                <a:lnTo>
                  <a:pt x="13306" y="1064"/>
                </a:lnTo>
                <a:lnTo>
                  <a:pt x="13306" y="1068"/>
                </a:lnTo>
                <a:lnTo>
                  <a:pt x="13310" y="1072"/>
                </a:lnTo>
                <a:lnTo>
                  <a:pt x="13314" y="1074"/>
                </a:lnTo>
                <a:lnTo>
                  <a:pt x="13322" y="1074"/>
                </a:lnTo>
                <a:lnTo>
                  <a:pt x="13342" y="1074"/>
                </a:lnTo>
                <a:lnTo>
                  <a:pt x="13366" y="1070"/>
                </a:lnTo>
                <a:close/>
                <a:moveTo>
                  <a:pt x="12932" y="1154"/>
                </a:moveTo>
                <a:lnTo>
                  <a:pt x="12932" y="1154"/>
                </a:lnTo>
                <a:lnTo>
                  <a:pt x="12934" y="1152"/>
                </a:lnTo>
                <a:lnTo>
                  <a:pt x="12934" y="1150"/>
                </a:lnTo>
                <a:lnTo>
                  <a:pt x="12934" y="1148"/>
                </a:lnTo>
                <a:lnTo>
                  <a:pt x="12932" y="1146"/>
                </a:lnTo>
                <a:lnTo>
                  <a:pt x="12924" y="1142"/>
                </a:lnTo>
                <a:lnTo>
                  <a:pt x="12912" y="1138"/>
                </a:lnTo>
                <a:lnTo>
                  <a:pt x="12900" y="1136"/>
                </a:lnTo>
                <a:lnTo>
                  <a:pt x="12888" y="1136"/>
                </a:lnTo>
                <a:lnTo>
                  <a:pt x="12878" y="1138"/>
                </a:lnTo>
                <a:lnTo>
                  <a:pt x="12872" y="1140"/>
                </a:lnTo>
                <a:lnTo>
                  <a:pt x="12870" y="1142"/>
                </a:lnTo>
                <a:lnTo>
                  <a:pt x="12870" y="1146"/>
                </a:lnTo>
                <a:lnTo>
                  <a:pt x="12874" y="1150"/>
                </a:lnTo>
                <a:lnTo>
                  <a:pt x="12882" y="1154"/>
                </a:lnTo>
                <a:lnTo>
                  <a:pt x="12890" y="1158"/>
                </a:lnTo>
                <a:lnTo>
                  <a:pt x="12902" y="1160"/>
                </a:lnTo>
                <a:lnTo>
                  <a:pt x="12912" y="1160"/>
                </a:lnTo>
                <a:lnTo>
                  <a:pt x="12924" y="1160"/>
                </a:lnTo>
                <a:lnTo>
                  <a:pt x="12932" y="1154"/>
                </a:lnTo>
                <a:close/>
                <a:moveTo>
                  <a:pt x="11756" y="878"/>
                </a:moveTo>
                <a:lnTo>
                  <a:pt x="11756" y="878"/>
                </a:lnTo>
                <a:lnTo>
                  <a:pt x="11746" y="884"/>
                </a:lnTo>
                <a:lnTo>
                  <a:pt x="11744" y="888"/>
                </a:lnTo>
                <a:lnTo>
                  <a:pt x="11746" y="890"/>
                </a:lnTo>
                <a:lnTo>
                  <a:pt x="11754" y="888"/>
                </a:lnTo>
                <a:lnTo>
                  <a:pt x="11784" y="888"/>
                </a:lnTo>
                <a:lnTo>
                  <a:pt x="11804" y="888"/>
                </a:lnTo>
                <a:lnTo>
                  <a:pt x="11828" y="890"/>
                </a:lnTo>
                <a:lnTo>
                  <a:pt x="11858" y="896"/>
                </a:lnTo>
                <a:lnTo>
                  <a:pt x="11880" y="896"/>
                </a:lnTo>
                <a:lnTo>
                  <a:pt x="11892" y="894"/>
                </a:lnTo>
                <a:lnTo>
                  <a:pt x="11894" y="892"/>
                </a:lnTo>
                <a:lnTo>
                  <a:pt x="11896" y="888"/>
                </a:lnTo>
                <a:lnTo>
                  <a:pt x="11896" y="886"/>
                </a:lnTo>
                <a:lnTo>
                  <a:pt x="11896" y="882"/>
                </a:lnTo>
                <a:lnTo>
                  <a:pt x="11888" y="872"/>
                </a:lnTo>
                <a:lnTo>
                  <a:pt x="11876" y="864"/>
                </a:lnTo>
                <a:lnTo>
                  <a:pt x="11860" y="854"/>
                </a:lnTo>
                <a:lnTo>
                  <a:pt x="11844" y="846"/>
                </a:lnTo>
                <a:lnTo>
                  <a:pt x="11830" y="844"/>
                </a:lnTo>
                <a:lnTo>
                  <a:pt x="11816" y="844"/>
                </a:lnTo>
                <a:lnTo>
                  <a:pt x="11804" y="848"/>
                </a:lnTo>
                <a:lnTo>
                  <a:pt x="11792" y="854"/>
                </a:lnTo>
                <a:lnTo>
                  <a:pt x="11782" y="862"/>
                </a:lnTo>
                <a:lnTo>
                  <a:pt x="11756" y="878"/>
                </a:lnTo>
                <a:close/>
                <a:moveTo>
                  <a:pt x="12060" y="772"/>
                </a:moveTo>
                <a:lnTo>
                  <a:pt x="12060" y="772"/>
                </a:lnTo>
                <a:lnTo>
                  <a:pt x="12086" y="776"/>
                </a:lnTo>
                <a:lnTo>
                  <a:pt x="12106" y="778"/>
                </a:lnTo>
                <a:lnTo>
                  <a:pt x="12152" y="776"/>
                </a:lnTo>
                <a:lnTo>
                  <a:pt x="12164" y="774"/>
                </a:lnTo>
                <a:lnTo>
                  <a:pt x="12176" y="770"/>
                </a:lnTo>
                <a:lnTo>
                  <a:pt x="12182" y="766"/>
                </a:lnTo>
                <a:lnTo>
                  <a:pt x="12188" y="760"/>
                </a:lnTo>
                <a:lnTo>
                  <a:pt x="12190" y="756"/>
                </a:lnTo>
                <a:lnTo>
                  <a:pt x="12188" y="752"/>
                </a:lnTo>
                <a:lnTo>
                  <a:pt x="12184" y="750"/>
                </a:lnTo>
                <a:lnTo>
                  <a:pt x="12176" y="750"/>
                </a:lnTo>
                <a:lnTo>
                  <a:pt x="12168" y="748"/>
                </a:lnTo>
                <a:lnTo>
                  <a:pt x="12164" y="746"/>
                </a:lnTo>
                <a:lnTo>
                  <a:pt x="12154" y="740"/>
                </a:lnTo>
                <a:lnTo>
                  <a:pt x="12148" y="736"/>
                </a:lnTo>
                <a:lnTo>
                  <a:pt x="12142" y="734"/>
                </a:lnTo>
                <a:lnTo>
                  <a:pt x="12132" y="734"/>
                </a:lnTo>
                <a:lnTo>
                  <a:pt x="12120" y="738"/>
                </a:lnTo>
                <a:lnTo>
                  <a:pt x="12108" y="742"/>
                </a:lnTo>
                <a:lnTo>
                  <a:pt x="12102" y="742"/>
                </a:lnTo>
                <a:lnTo>
                  <a:pt x="12100" y="740"/>
                </a:lnTo>
                <a:lnTo>
                  <a:pt x="12100" y="736"/>
                </a:lnTo>
                <a:lnTo>
                  <a:pt x="12098" y="730"/>
                </a:lnTo>
                <a:lnTo>
                  <a:pt x="12092" y="728"/>
                </a:lnTo>
                <a:lnTo>
                  <a:pt x="12082" y="726"/>
                </a:lnTo>
                <a:lnTo>
                  <a:pt x="12062" y="726"/>
                </a:lnTo>
                <a:lnTo>
                  <a:pt x="12044" y="728"/>
                </a:lnTo>
                <a:lnTo>
                  <a:pt x="12030" y="726"/>
                </a:lnTo>
                <a:lnTo>
                  <a:pt x="12020" y="724"/>
                </a:lnTo>
                <a:lnTo>
                  <a:pt x="12016" y="720"/>
                </a:lnTo>
                <a:lnTo>
                  <a:pt x="12012" y="714"/>
                </a:lnTo>
                <a:lnTo>
                  <a:pt x="12010" y="714"/>
                </a:lnTo>
                <a:lnTo>
                  <a:pt x="12008" y="718"/>
                </a:lnTo>
                <a:lnTo>
                  <a:pt x="12000" y="730"/>
                </a:lnTo>
                <a:lnTo>
                  <a:pt x="11998" y="736"/>
                </a:lnTo>
                <a:lnTo>
                  <a:pt x="11998" y="742"/>
                </a:lnTo>
                <a:lnTo>
                  <a:pt x="12002" y="748"/>
                </a:lnTo>
                <a:lnTo>
                  <a:pt x="12014" y="756"/>
                </a:lnTo>
                <a:lnTo>
                  <a:pt x="12032" y="764"/>
                </a:lnTo>
                <a:lnTo>
                  <a:pt x="12060" y="772"/>
                </a:lnTo>
                <a:close/>
                <a:moveTo>
                  <a:pt x="11698" y="782"/>
                </a:moveTo>
                <a:lnTo>
                  <a:pt x="11698" y="782"/>
                </a:lnTo>
                <a:lnTo>
                  <a:pt x="11714" y="788"/>
                </a:lnTo>
                <a:lnTo>
                  <a:pt x="11724" y="788"/>
                </a:lnTo>
                <a:lnTo>
                  <a:pt x="11728" y="784"/>
                </a:lnTo>
                <a:lnTo>
                  <a:pt x="11730" y="780"/>
                </a:lnTo>
                <a:lnTo>
                  <a:pt x="11732" y="774"/>
                </a:lnTo>
                <a:lnTo>
                  <a:pt x="11734" y="770"/>
                </a:lnTo>
                <a:lnTo>
                  <a:pt x="11740" y="768"/>
                </a:lnTo>
                <a:lnTo>
                  <a:pt x="11752" y="770"/>
                </a:lnTo>
                <a:lnTo>
                  <a:pt x="11766" y="772"/>
                </a:lnTo>
                <a:lnTo>
                  <a:pt x="11778" y="772"/>
                </a:lnTo>
                <a:lnTo>
                  <a:pt x="11788" y="770"/>
                </a:lnTo>
                <a:lnTo>
                  <a:pt x="11798" y="766"/>
                </a:lnTo>
                <a:lnTo>
                  <a:pt x="11808" y="762"/>
                </a:lnTo>
                <a:lnTo>
                  <a:pt x="11816" y="760"/>
                </a:lnTo>
                <a:lnTo>
                  <a:pt x="11824" y="760"/>
                </a:lnTo>
                <a:lnTo>
                  <a:pt x="11832" y="764"/>
                </a:lnTo>
                <a:lnTo>
                  <a:pt x="11840" y="770"/>
                </a:lnTo>
                <a:lnTo>
                  <a:pt x="11850" y="772"/>
                </a:lnTo>
                <a:lnTo>
                  <a:pt x="11862" y="772"/>
                </a:lnTo>
                <a:lnTo>
                  <a:pt x="11874" y="768"/>
                </a:lnTo>
                <a:lnTo>
                  <a:pt x="11902" y="760"/>
                </a:lnTo>
                <a:lnTo>
                  <a:pt x="11936" y="750"/>
                </a:lnTo>
                <a:lnTo>
                  <a:pt x="11944" y="746"/>
                </a:lnTo>
                <a:lnTo>
                  <a:pt x="11948" y="742"/>
                </a:lnTo>
                <a:lnTo>
                  <a:pt x="11948" y="738"/>
                </a:lnTo>
                <a:lnTo>
                  <a:pt x="11944" y="734"/>
                </a:lnTo>
                <a:lnTo>
                  <a:pt x="11942" y="730"/>
                </a:lnTo>
                <a:lnTo>
                  <a:pt x="11942" y="726"/>
                </a:lnTo>
                <a:lnTo>
                  <a:pt x="11944" y="724"/>
                </a:lnTo>
                <a:lnTo>
                  <a:pt x="11954" y="722"/>
                </a:lnTo>
                <a:lnTo>
                  <a:pt x="11960" y="722"/>
                </a:lnTo>
                <a:lnTo>
                  <a:pt x="11962" y="720"/>
                </a:lnTo>
                <a:lnTo>
                  <a:pt x="11964" y="718"/>
                </a:lnTo>
                <a:lnTo>
                  <a:pt x="11962" y="716"/>
                </a:lnTo>
                <a:lnTo>
                  <a:pt x="11956" y="710"/>
                </a:lnTo>
                <a:lnTo>
                  <a:pt x="11946" y="706"/>
                </a:lnTo>
                <a:lnTo>
                  <a:pt x="11930" y="700"/>
                </a:lnTo>
                <a:lnTo>
                  <a:pt x="11914" y="696"/>
                </a:lnTo>
                <a:lnTo>
                  <a:pt x="11898" y="696"/>
                </a:lnTo>
                <a:lnTo>
                  <a:pt x="11882" y="696"/>
                </a:lnTo>
                <a:lnTo>
                  <a:pt x="11868" y="698"/>
                </a:lnTo>
                <a:lnTo>
                  <a:pt x="11858" y="694"/>
                </a:lnTo>
                <a:lnTo>
                  <a:pt x="11846" y="690"/>
                </a:lnTo>
                <a:lnTo>
                  <a:pt x="11836" y="682"/>
                </a:lnTo>
                <a:lnTo>
                  <a:pt x="11826" y="676"/>
                </a:lnTo>
                <a:lnTo>
                  <a:pt x="11816" y="672"/>
                </a:lnTo>
                <a:lnTo>
                  <a:pt x="11806" y="670"/>
                </a:lnTo>
                <a:lnTo>
                  <a:pt x="11800" y="672"/>
                </a:lnTo>
                <a:lnTo>
                  <a:pt x="11794" y="674"/>
                </a:lnTo>
                <a:lnTo>
                  <a:pt x="11786" y="678"/>
                </a:lnTo>
                <a:lnTo>
                  <a:pt x="11782" y="686"/>
                </a:lnTo>
                <a:lnTo>
                  <a:pt x="11782" y="692"/>
                </a:lnTo>
                <a:lnTo>
                  <a:pt x="11784" y="696"/>
                </a:lnTo>
                <a:lnTo>
                  <a:pt x="11788" y="706"/>
                </a:lnTo>
                <a:lnTo>
                  <a:pt x="11788" y="710"/>
                </a:lnTo>
                <a:lnTo>
                  <a:pt x="11786" y="712"/>
                </a:lnTo>
                <a:lnTo>
                  <a:pt x="11780" y="712"/>
                </a:lnTo>
                <a:lnTo>
                  <a:pt x="11770" y="708"/>
                </a:lnTo>
                <a:lnTo>
                  <a:pt x="11752" y="698"/>
                </a:lnTo>
                <a:lnTo>
                  <a:pt x="11730" y="684"/>
                </a:lnTo>
                <a:lnTo>
                  <a:pt x="11710" y="672"/>
                </a:lnTo>
                <a:lnTo>
                  <a:pt x="11702" y="668"/>
                </a:lnTo>
                <a:lnTo>
                  <a:pt x="11696" y="666"/>
                </a:lnTo>
                <a:lnTo>
                  <a:pt x="11688" y="666"/>
                </a:lnTo>
                <a:lnTo>
                  <a:pt x="11682" y="668"/>
                </a:lnTo>
                <a:lnTo>
                  <a:pt x="11666" y="674"/>
                </a:lnTo>
                <a:lnTo>
                  <a:pt x="11646" y="688"/>
                </a:lnTo>
                <a:lnTo>
                  <a:pt x="11638" y="694"/>
                </a:lnTo>
                <a:lnTo>
                  <a:pt x="11634" y="702"/>
                </a:lnTo>
                <a:lnTo>
                  <a:pt x="11634" y="708"/>
                </a:lnTo>
                <a:lnTo>
                  <a:pt x="11636" y="714"/>
                </a:lnTo>
                <a:lnTo>
                  <a:pt x="11640" y="724"/>
                </a:lnTo>
                <a:lnTo>
                  <a:pt x="11640" y="728"/>
                </a:lnTo>
                <a:lnTo>
                  <a:pt x="11634" y="732"/>
                </a:lnTo>
                <a:lnTo>
                  <a:pt x="11630" y="736"/>
                </a:lnTo>
                <a:lnTo>
                  <a:pt x="11630" y="740"/>
                </a:lnTo>
                <a:lnTo>
                  <a:pt x="11634" y="746"/>
                </a:lnTo>
                <a:lnTo>
                  <a:pt x="11640" y="754"/>
                </a:lnTo>
                <a:lnTo>
                  <a:pt x="11650" y="760"/>
                </a:lnTo>
                <a:lnTo>
                  <a:pt x="11664" y="768"/>
                </a:lnTo>
                <a:lnTo>
                  <a:pt x="11698" y="782"/>
                </a:lnTo>
                <a:close/>
                <a:moveTo>
                  <a:pt x="11586" y="730"/>
                </a:moveTo>
                <a:lnTo>
                  <a:pt x="11586" y="730"/>
                </a:lnTo>
                <a:lnTo>
                  <a:pt x="11592" y="724"/>
                </a:lnTo>
                <a:lnTo>
                  <a:pt x="11594" y="716"/>
                </a:lnTo>
                <a:lnTo>
                  <a:pt x="11592" y="708"/>
                </a:lnTo>
                <a:lnTo>
                  <a:pt x="11584" y="698"/>
                </a:lnTo>
                <a:lnTo>
                  <a:pt x="11582" y="696"/>
                </a:lnTo>
                <a:lnTo>
                  <a:pt x="11580" y="696"/>
                </a:lnTo>
                <a:lnTo>
                  <a:pt x="11576" y="698"/>
                </a:lnTo>
                <a:lnTo>
                  <a:pt x="11572" y="706"/>
                </a:lnTo>
                <a:lnTo>
                  <a:pt x="11570" y="714"/>
                </a:lnTo>
                <a:lnTo>
                  <a:pt x="11570" y="722"/>
                </a:lnTo>
                <a:lnTo>
                  <a:pt x="11572" y="730"/>
                </a:lnTo>
                <a:lnTo>
                  <a:pt x="11574" y="732"/>
                </a:lnTo>
                <a:lnTo>
                  <a:pt x="11578" y="732"/>
                </a:lnTo>
                <a:lnTo>
                  <a:pt x="11582" y="732"/>
                </a:lnTo>
                <a:lnTo>
                  <a:pt x="11586" y="730"/>
                </a:lnTo>
                <a:close/>
                <a:moveTo>
                  <a:pt x="11080" y="922"/>
                </a:moveTo>
                <a:lnTo>
                  <a:pt x="11080" y="922"/>
                </a:lnTo>
                <a:lnTo>
                  <a:pt x="11108" y="928"/>
                </a:lnTo>
                <a:lnTo>
                  <a:pt x="11130" y="934"/>
                </a:lnTo>
                <a:lnTo>
                  <a:pt x="11156" y="942"/>
                </a:lnTo>
                <a:lnTo>
                  <a:pt x="11188" y="958"/>
                </a:lnTo>
                <a:lnTo>
                  <a:pt x="11198" y="962"/>
                </a:lnTo>
                <a:lnTo>
                  <a:pt x="11202" y="962"/>
                </a:lnTo>
                <a:lnTo>
                  <a:pt x="11204" y="962"/>
                </a:lnTo>
                <a:lnTo>
                  <a:pt x="11204" y="958"/>
                </a:lnTo>
                <a:lnTo>
                  <a:pt x="11202" y="952"/>
                </a:lnTo>
                <a:lnTo>
                  <a:pt x="11204" y="948"/>
                </a:lnTo>
                <a:lnTo>
                  <a:pt x="11210" y="946"/>
                </a:lnTo>
                <a:lnTo>
                  <a:pt x="11220" y="944"/>
                </a:lnTo>
                <a:lnTo>
                  <a:pt x="11226" y="946"/>
                </a:lnTo>
                <a:lnTo>
                  <a:pt x="11256" y="958"/>
                </a:lnTo>
                <a:lnTo>
                  <a:pt x="11280" y="968"/>
                </a:lnTo>
                <a:lnTo>
                  <a:pt x="11300" y="978"/>
                </a:lnTo>
                <a:lnTo>
                  <a:pt x="11308" y="980"/>
                </a:lnTo>
                <a:lnTo>
                  <a:pt x="11316" y="982"/>
                </a:lnTo>
                <a:lnTo>
                  <a:pt x="11322" y="978"/>
                </a:lnTo>
                <a:lnTo>
                  <a:pt x="11328" y="970"/>
                </a:lnTo>
                <a:lnTo>
                  <a:pt x="11328" y="966"/>
                </a:lnTo>
                <a:lnTo>
                  <a:pt x="11328" y="962"/>
                </a:lnTo>
                <a:lnTo>
                  <a:pt x="11324" y="956"/>
                </a:lnTo>
                <a:lnTo>
                  <a:pt x="11318" y="952"/>
                </a:lnTo>
                <a:lnTo>
                  <a:pt x="11310" y="948"/>
                </a:lnTo>
                <a:lnTo>
                  <a:pt x="11304" y="946"/>
                </a:lnTo>
                <a:lnTo>
                  <a:pt x="11300" y="944"/>
                </a:lnTo>
                <a:lnTo>
                  <a:pt x="11300" y="942"/>
                </a:lnTo>
                <a:lnTo>
                  <a:pt x="11302" y="940"/>
                </a:lnTo>
                <a:lnTo>
                  <a:pt x="11312" y="938"/>
                </a:lnTo>
                <a:lnTo>
                  <a:pt x="11320" y="934"/>
                </a:lnTo>
                <a:lnTo>
                  <a:pt x="11320" y="932"/>
                </a:lnTo>
                <a:lnTo>
                  <a:pt x="11314" y="928"/>
                </a:lnTo>
                <a:lnTo>
                  <a:pt x="11306" y="926"/>
                </a:lnTo>
                <a:lnTo>
                  <a:pt x="11298" y="922"/>
                </a:lnTo>
                <a:lnTo>
                  <a:pt x="11294" y="920"/>
                </a:lnTo>
                <a:lnTo>
                  <a:pt x="11294" y="918"/>
                </a:lnTo>
                <a:lnTo>
                  <a:pt x="11296" y="916"/>
                </a:lnTo>
                <a:lnTo>
                  <a:pt x="11306" y="914"/>
                </a:lnTo>
                <a:lnTo>
                  <a:pt x="11316" y="910"/>
                </a:lnTo>
                <a:lnTo>
                  <a:pt x="11318" y="908"/>
                </a:lnTo>
                <a:lnTo>
                  <a:pt x="11318" y="906"/>
                </a:lnTo>
                <a:lnTo>
                  <a:pt x="11316" y="900"/>
                </a:lnTo>
                <a:lnTo>
                  <a:pt x="11306" y="896"/>
                </a:lnTo>
                <a:lnTo>
                  <a:pt x="11280" y="884"/>
                </a:lnTo>
                <a:lnTo>
                  <a:pt x="11252" y="876"/>
                </a:lnTo>
                <a:lnTo>
                  <a:pt x="11240" y="872"/>
                </a:lnTo>
                <a:lnTo>
                  <a:pt x="11232" y="874"/>
                </a:lnTo>
                <a:lnTo>
                  <a:pt x="11224" y="878"/>
                </a:lnTo>
                <a:lnTo>
                  <a:pt x="11218" y="882"/>
                </a:lnTo>
                <a:lnTo>
                  <a:pt x="11214" y="888"/>
                </a:lnTo>
                <a:lnTo>
                  <a:pt x="11210" y="890"/>
                </a:lnTo>
                <a:lnTo>
                  <a:pt x="11208" y="888"/>
                </a:lnTo>
                <a:lnTo>
                  <a:pt x="11204" y="882"/>
                </a:lnTo>
                <a:lnTo>
                  <a:pt x="11200" y="874"/>
                </a:lnTo>
                <a:lnTo>
                  <a:pt x="11196" y="870"/>
                </a:lnTo>
                <a:lnTo>
                  <a:pt x="11190" y="868"/>
                </a:lnTo>
                <a:lnTo>
                  <a:pt x="11184" y="868"/>
                </a:lnTo>
                <a:lnTo>
                  <a:pt x="11168" y="866"/>
                </a:lnTo>
                <a:lnTo>
                  <a:pt x="11158" y="862"/>
                </a:lnTo>
                <a:lnTo>
                  <a:pt x="11146" y="858"/>
                </a:lnTo>
                <a:lnTo>
                  <a:pt x="11134" y="854"/>
                </a:lnTo>
                <a:lnTo>
                  <a:pt x="11120" y="854"/>
                </a:lnTo>
                <a:lnTo>
                  <a:pt x="11104" y="856"/>
                </a:lnTo>
                <a:lnTo>
                  <a:pt x="11092" y="860"/>
                </a:lnTo>
                <a:lnTo>
                  <a:pt x="11082" y="866"/>
                </a:lnTo>
                <a:lnTo>
                  <a:pt x="11076" y="872"/>
                </a:lnTo>
                <a:lnTo>
                  <a:pt x="11074" y="876"/>
                </a:lnTo>
                <a:lnTo>
                  <a:pt x="11074" y="880"/>
                </a:lnTo>
                <a:lnTo>
                  <a:pt x="11076" y="884"/>
                </a:lnTo>
                <a:lnTo>
                  <a:pt x="11080" y="888"/>
                </a:lnTo>
                <a:lnTo>
                  <a:pt x="11082" y="892"/>
                </a:lnTo>
                <a:lnTo>
                  <a:pt x="11084" y="896"/>
                </a:lnTo>
                <a:lnTo>
                  <a:pt x="11084" y="898"/>
                </a:lnTo>
                <a:lnTo>
                  <a:pt x="11084" y="902"/>
                </a:lnTo>
                <a:lnTo>
                  <a:pt x="11078" y="906"/>
                </a:lnTo>
                <a:lnTo>
                  <a:pt x="11072" y="910"/>
                </a:lnTo>
                <a:lnTo>
                  <a:pt x="11068" y="914"/>
                </a:lnTo>
                <a:lnTo>
                  <a:pt x="11066" y="916"/>
                </a:lnTo>
                <a:lnTo>
                  <a:pt x="11068" y="920"/>
                </a:lnTo>
                <a:lnTo>
                  <a:pt x="11080" y="922"/>
                </a:lnTo>
                <a:close/>
                <a:moveTo>
                  <a:pt x="10628" y="824"/>
                </a:moveTo>
                <a:lnTo>
                  <a:pt x="10628" y="824"/>
                </a:lnTo>
                <a:lnTo>
                  <a:pt x="10644" y="828"/>
                </a:lnTo>
                <a:lnTo>
                  <a:pt x="10656" y="828"/>
                </a:lnTo>
                <a:lnTo>
                  <a:pt x="10666" y="824"/>
                </a:lnTo>
                <a:lnTo>
                  <a:pt x="10672" y="818"/>
                </a:lnTo>
                <a:lnTo>
                  <a:pt x="10674" y="810"/>
                </a:lnTo>
                <a:lnTo>
                  <a:pt x="10674" y="808"/>
                </a:lnTo>
                <a:lnTo>
                  <a:pt x="10672" y="804"/>
                </a:lnTo>
                <a:lnTo>
                  <a:pt x="10670" y="802"/>
                </a:lnTo>
                <a:lnTo>
                  <a:pt x="10666" y="800"/>
                </a:lnTo>
                <a:lnTo>
                  <a:pt x="10652" y="796"/>
                </a:lnTo>
                <a:lnTo>
                  <a:pt x="10636" y="796"/>
                </a:lnTo>
                <a:lnTo>
                  <a:pt x="10624" y="798"/>
                </a:lnTo>
                <a:lnTo>
                  <a:pt x="10614" y="800"/>
                </a:lnTo>
                <a:lnTo>
                  <a:pt x="10608" y="804"/>
                </a:lnTo>
                <a:lnTo>
                  <a:pt x="10606" y="808"/>
                </a:lnTo>
                <a:lnTo>
                  <a:pt x="10608" y="812"/>
                </a:lnTo>
                <a:lnTo>
                  <a:pt x="10616" y="818"/>
                </a:lnTo>
                <a:lnTo>
                  <a:pt x="10628" y="824"/>
                </a:lnTo>
                <a:close/>
                <a:moveTo>
                  <a:pt x="10148" y="522"/>
                </a:moveTo>
                <a:lnTo>
                  <a:pt x="10148" y="522"/>
                </a:lnTo>
                <a:lnTo>
                  <a:pt x="10174" y="514"/>
                </a:lnTo>
                <a:lnTo>
                  <a:pt x="10202" y="510"/>
                </a:lnTo>
                <a:lnTo>
                  <a:pt x="10238" y="506"/>
                </a:lnTo>
                <a:lnTo>
                  <a:pt x="10286" y="502"/>
                </a:lnTo>
                <a:lnTo>
                  <a:pt x="10312" y="500"/>
                </a:lnTo>
                <a:lnTo>
                  <a:pt x="10330" y="498"/>
                </a:lnTo>
                <a:lnTo>
                  <a:pt x="10344" y="492"/>
                </a:lnTo>
                <a:lnTo>
                  <a:pt x="10352" y="486"/>
                </a:lnTo>
                <a:lnTo>
                  <a:pt x="10354" y="484"/>
                </a:lnTo>
                <a:lnTo>
                  <a:pt x="10354" y="480"/>
                </a:lnTo>
                <a:lnTo>
                  <a:pt x="10352" y="472"/>
                </a:lnTo>
                <a:lnTo>
                  <a:pt x="10344" y="464"/>
                </a:lnTo>
                <a:lnTo>
                  <a:pt x="10332" y="456"/>
                </a:lnTo>
                <a:lnTo>
                  <a:pt x="10308" y="440"/>
                </a:lnTo>
                <a:lnTo>
                  <a:pt x="10300" y="434"/>
                </a:lnTo>
                <a:lnTo>
                  <a:pt x="10294" y="432"/>
                </a:lnTo>
                <a:lnTo>
                  <a:pt x="10286" y="432"/>
                </a:lnTo>
                <a:lnTo>
                  <a:pt x="10276" y="436"/>
                </a:lnTo>
                <a:lnTo>
                  <a:pt x="10264" y="442"/>
                </a:lnTo>
                <a:lnTo>
                  <a:pt x="10248" y="454"/>
                </a:lnTo>
                <a:lnTo>
                  <a:pt x="10236" y="462"/>
                </a:lnTo>
                <a:lnTo>
                  <a:pt x="10232" y="462"/>
                </a:lnTo>
                <a:lnTo>
                  <a:pt x="10244" y="448"/>
                </a:lnTo>
                <a:lnTo>
                  <a:pt x="10254" y="436"/>
                </a:lnTo>
                <a:lnTo>
                  <a:pt x="10260" y="426"/>
                </a:lnTo>
                <a:lnTo>
                  <a:pt x="10264" y="416"/>
                </a:lnTo>
                <a:lnTo>
                  <a:pt x="10264" y="414"/>
                </a:lnTo>
                <a:lnTo>
                  <a:pt x="10260" y="412"/>
                </a:lnTo>
                <a:lnTo>
                  <a:pt x="10242" y="406"/>
                </a:lnTo>
                <a:lnTo>
                  <a:pt x="10234" y="406"/>
                </a:lnTo>
                <a:lnTo>
                  <a:pt x="10224" y="404"/>
                </a:lnTo>
                <a:lnTo>
                  <a:pt x="10214" y="406"/>
                </a:lnTo>
                <a:lnTo>
                  <a:pt x="10204" y="412"/>
                </a:lnTo>
                <a:lnTo>
                  <a:pt x="10194" y="422"/>
                </a:lnTo>
                <a:lnTo>
                  <a:pt x="10184" y="436"/>
                </a:lnTo>
                <a:lnTo>
                  <a:pt x="10174" y="448"/>
                </a:lnTo>
                <a:lnTo>
                  <a:pt x="10166" y="456"/>
                </a:lnTo>
                <a:lnTo>
                  <a:pt x="10154" y="464"/>
                </a:lnTo>
                <a:lnTo>
                  <a:pt x="10148" y="468"/>
                </a:lnTo>
                <a:lnTo>
                  <a:pt x="10140" y="478"/>
                </a:lnTo>
                <a:lnTo>
                  <a:pt x="10130" y="492"/>
                </a:lnTo>
                <a:lnTo>
                  <a:pt x="10118" y="514"/>
                </a:lnTo>
                <a:lnTo>
                  <a:pt x="10114" y="524"/>
                </a:lnTo>
                <a:lnTo>
                  <a:pt x="10114" y="526"/>
                </a:lnTo>
                <a:lnTo>
                  <a:pt x="10116" y="528"/>
                </a:lnTo>
                <a:lnTo>
                  <a:pt x="10128" y="528"/>
                </a:lnTo>
                <a:lnTo>
                  <a:pt x="10148" y="522"/>
                </a:lnTo>
                <a:close/>
                <a:moveTo>
                  <a:pt x="10046" y="348"/>
                </a:moveTo>
                <a:lnTo>
                  <a:pt x="10046" y="348"/>
                </a:lnTo>
                <a:lnTo>
                  <a:pt x="10020" y="348"/>
                </a:lnTo>
                <a:lnTo>
                  <a:pt x="9990" y="348"/>
                </a:lnTo>
                <a:lnTo>
                  <a:pt x="9972" y="350"/>
                </a:lnTo>
                <a:lnTo>
                  <a:pt x="9956" y="352"/>
                </a:lnTo>
                <a:lnTo>
                  <a:pt x="9942" y="356"/>
                </a:lnTo>
                <a:lnTo>
                  <a:pt x="9930" y="362"/>
                </a:lnTo>
                <a:lnTo>
                  <a:pt x="9904" y="376"/>
                </a:lnTo>
                <a:lnTo>
                  <a:pt x="9878" y="390"/>
                </a:lnTo>
                <a:lnTo>
                  <a:pt x="9870" y="396"/>
                </a:lnTo>
                <a:lnTo>
                  <a:pt x="9866" y="400"/>
                </a:lnTo>
                <a:lnTo>
                  <a:pt x="9866" y="402"/>
                </a:lnTo>
                <a:lnTo>
                  <a:pt x="9868" y="404"/>
                </a:lnTo>
                <a:lnTo>
                  <a:pt x="9872" y="404"/>
                </a:lnTo>
                <a:lnTo>
                  <a:pt x="9884" y="404"/>
                </a:lnTo>
                <a:lnTo>
                  <a:pt x="9900" y="406"/>
                </a:lnTo>
                <a:lnTo>
                  <a:pt x="9908" y="406"/>
                </a:lnTo>
                <a:lnTo>
                  <a:pt x="9912" y="410"/>
                </a:lnTo>
                <a:lnTo>
                  <a:pt x="9914" y="414"/>
                </a:lnTo>
                <a:lnTo>
                  <a:pt x="9914" y="418"/>
                </a:lnTo>
                <a:lnTo>
                  <a:pt x="9914" y="424"/>
                </a:lnTo>
                <a:lnTo>
                  <a:pt x="9918" y="428"/>
                </a:lnTo>
                <a:lnTo>
                  <a:pt x="9926" y="434"/>
                </a:lnTo>
                <a:lnTo>
                  <a:pt x="9934" y="436"/>
                </a:lnTo>
                <a:lnTo>
                  <a:pt x="9944" y="438"/>
                </a:lnTo>
                <a:lnTo>
                  <a:pt x="9962" y="440"/>
                </a:lnTo>
                <a:lnTo>
                  <a:pt x="9988" y="442"/>
                </a:lnTo>
                <a:lnTo>
                  <a:pt x="10006" y="446"/>
                </a:lnTo>
                <a:lnTo>
                  <a:pt x="10026" y="452"/>
                </a:lnTo>
                <a:lnTo>
                  <a:pt x="10048" y="458"/>
                </a:lnTo>
                <a:lnTo>
                  <a:pt x="10068" y="460"/>
                </a:lnTo>
                <a:lnTo>
                  <a:pt x="10088" y="460"/>
                </a:lnTo>
                <a:lnTo>
                  <a:pt x="10106" y="456"/>
                </a:lnTo>
                <a:lnTo>
                  <a:pt x="10120" y="452"/>
                </a:lnTo>
                <a:lnTo>
                  <a:pt x="10130" y="446"/>
                </a:lnTo>
                <a:lnTo>
                  <a:pt x="10132" y="444"/>
                </a:lnTo>
                <a:lnTo>
                  <a:pt x="10132" y="440"/>
                </a:lnTo>
                <a:lnTo>
                  <a:pt x="10132" y="438"/>
                </a:lnTo>
                <a:lnTo>
                  <a:pt x="10128" y="434"/>
                </a:lnTo>
                <a:lnTo>
                  <a:pt x="10126" y="430"/>
                </a:lnTo>
                <a:lnTo>
                  <a:pt x="10124" y="426"/>
                </a:lnTo>
                <a:lnTo>
                  <a:pt x="10124" y="418"/>
                </a:lnTo>
                <a:lnTo>
                  <a:pt x="10128" y="410"/>
                </a:lnTo>
                <a:lnTo>
                  <a:pt x="10132" y="400"/>
                </a:lnTo>
                <a:lnTo>
                  <a:pt x="10138" y="392"/>
                </a:lnTo>
                <a:lnTo>
                  <a:pt x="10140" y="384"/>
                </a:lnTo>
                <a:lnTo>
                  <a:pt x="10140" y="380"/>
                </a:lnTo>
                <a:lnTo>
                  <a:pt x="10140" y="376"/>
                </a:lnTo>
                <a:lnTo>
                  <a:pt x="10138" y="372"/>
                </a:lnTo>
                <a:lnTo>
                  <a:pt x="10134" y="370"/>
                </a:lnTo>
                <a:lnTo>
                  <a:pt x="10126" y="366"/>
                </a:lnTo>
                <a:lnTo>
                  <a:pt x="10122" y="362"/>
                </a:lnTo>
                <a:lnTo>
                  <a:pt x="10118" y="358"/>
                </a:lnTo>
                <a:lnTo>
                  <a:pt x="10114" y="356"/>
                </a:lnTo>
                <a:lnTo>
                  <a:pt x="10108" y="356"/>
                </a:lnTo>
                <a:lnTo>
                  <a:pt x="10102" y="356"/>
                </a:lnTo>
                <a:lnTo>
                  <a:pt x="10074" y="364"/>
                </a:lnTo>
                <a:lnTo>
                  <a:pt x="10058" y="368"/>
                </a:lnTo>
                <a:lnTo>
                  <a:pt x="10050" y="370"/>
                </a:lnTo>
                <a:lnTo>
                  <a:pt x="10050" y="368"/>
                </a:lnTo>
                <a:lnTo>
                  <a:pt x="10048" y="366"/>
                </a:lnTo>
                <a:lnTo>
                  <a:pt x="10050" y="362"/>
                </a:lnTo>
                <a:lnTo>
                  <a:pt x="10052" y="358"/>
                </a:lnTo>
                <a:lnTo>
                  <a:pt x="10054" y="352"/>
                </a:lnTo>
                <a:lnTo>
                  <a:pt x="10052" y="350"/>
                </a:lnTo>
                <a:lnTo>
                  <a:pt x="10046" y="348"/>
                </a:lnTo>
                <a:close/>
                <a:moveTo>
                  <a:pt x="9818" y="352"/>
                </a:moveTo>
                <a:lnTo>
                  <a:pt x="9818" y="352"/>
                </a:lnTo>
                <a:lnTo>
                  <a:pt x="9802" y="352"/>
                </a:lnTo>
                <a:lnTo>
                  <a:pt x="9790" y="354"/>
                </a:lnTo>
                <a:lnTo>
                  <a:pt x="9784" y="356"/>
                </a:lnTo>
                <a:lnTo>
                  <a:pt x="9780" y="360"/>
                </a:lnTo>
                <a:lnTo>
                  <a:pt x="9778" y="364"/>
                </a:lnTo>
                <a:lnTo>
                  <a:pt x="9782" y="368"/>
                </a:lnTo>
                <a:lnTo>
                  <a:pt x="9788" y="372"/>
                </a:lnTo>
                <a:lnTo>
                  <a:pt x="9798" y="374"/>
                </a:lnTo>
                <a:lnTo>
                  <a:pt x="9808" y="376"/>
                </a:lnTo>
                <a:lnTo>
                  <a:pt x="9814" y="380"/>
                </a:lnTo>
                <a:lnTo>
                  <a:pt x="9820" y="386"/>
                </a:lnTo>
                <a:lnTo>
                  <a:pt x="9822" y="388"/>
                </a:lnTo>
                <a:lnTo>
                  <a:pt x="9826" y="388"/>
                </a:lnTo>
                <a:lnTo>
                  <a:pt x="9844" y="386"/>
                </a:lnTo>
                <a:lnTo>
                  <a:pt x="9872" y="380"/>
                </a:lnTo>
                <a:lnTo>
                  <a:pt x="9884" y="374"/>
                </a:lnTo>
                <a:lnTo>
                  <a:pt x="9888" y="372"/>
                </a:lnTo>
                <a:lnTo>
                  <a:pt x="9888" y="370"/>
                </a:lnTo>
                <a:lnTo>
                  <a:pt x="9886" y="366"/>
                </a:lnTo>
                <a:lnTo>
                  <a:pt x="9882" y="364"/>
                </a:lnTo>
                <a:lnTo>
                  <a:pt x="9870" y="362"/>
                </a:lnTo>
                <a:lnTo>
                  <a:pt x="9854" y="358"/>
                </a:lnTo>
                <a:lnTo>
                  <a:pt x="9818" y="352"/>
                </a:lnTo>
                <a:close/>
                <a:moveTo>
                  <a:pt x="9850" y="306"/>
                </a:moveTo>
                <a:lnTo>
                  <a:pt x="9850" y="306"/>
                </a:lnTo>
                <a:lnTo>
                  <a:pt x="9838" y="314"/>
                </a:lnTo>
                <a:lnTo>
                  <a:pt x="9826" y="318"/>
                </a:lnTo>
                <a:lnTo>
                  <a:pt x="9804" y="328"/>
                </a:lnTo>
                <a:lnTo>
                  <a:pt x="9798" y="330"/>
                </a:lnTo>
                <a:lnTo>
                  <a:pt x="9794" y="334"/>
                </a:lnTo>
                <a:lnTo>
                  <a:pt x="9798" y="336"/>
                </a:lnTo>
                <a:lnTo>
                  <a:pt x="9806" y="336"/>
                </a:lnTo>
                <a:lnTo>
                  <a:pt x="9818" y="338"/>
                </a:lnTo>
                <a:lnTo>
                  <a:pt x="9826" y="340"/>
                </a:lnTo>
                <a:lnTo>
                  <a:pt x="9840" y="346"/>
                </a:lnTo>
                <a:lnTo>
                  <a:pt x="9858" y="352"/>
                </a:lnTo>
                <a:lnTo>
                  <a:pt x="9868" y="354"/>
                </a:lnTo>
                <a:lnTo>
                  <a:pt x="9884" y="356"/>
                </a:lnTo>
                <a:lnTo>
                  <a:pt x="9898" y="358"/>
                </a:lnTo>
                <a:lnTo>
                  <a:pt x="9906" y="358"/>
                </a:lnTo>
                <a:lnTo>
                  <a:pt x="9908" y="354"/>
                </a:lnTo>
                <a:lnTo>
                  <a:pt x="9910" y="352"/>
                </a:lnTo>
                <a:lnTo>
                  <a:pt x="9912" y="348"/>
                </a:lnTo>
                <a:lnTo>
                  <a:pt x="9916" y="346"/>
                </a:lnTo>
                <a:lnTo>
                  <a:pt x="9928" y="342"/>
                </a:lnTo>
                <a:lnTo>
                  <a:pt x="9946" y="340"/>
                </a:lnTo>
                <a:lnTo>
                  <a:pt x="9990" y="340"/>
                </a:lnTo>
                <a:lnTo>
                  <a:pt x="10018" y="340"/>
                </a:lnTo>
                <a:lnTo>
                  <a:pt x="10026" y="338"/>
                </a:lnTo>
                <a:lnTo>
                  <a:pt x="10030" y="336"/>
                </a:lnTo>
                <a:lnTo>
                  <a:pt x="10030" y="330"/>
                </a:lnTo>
                <a:lnTo>
                  <a:pt x="10026" y="322"/>
                </a:lnTo>
                <a:lnTo>
                  <a:pt x="10022" y="314"/>
                </a:lnTo>
                <a:lnTo>
                  <a:pt x="10022" y="312"/>
                </a:lnTo>
                <a:lnTo>
                  <a:pt x="10022" y="308"/>
                </a:lnTo>
                <a:lnTo>
                  <a:pt x="10028" y="306"/>
                </a:lnTo>
                <a:lnTo>
                  <a:pt x="10036" y="306"/>
                </a:lnTo>
                <a:lnTo>
                  <a:pt x="10050" y="304"/>
                </a:lnTo>
                <a:lnTo>
                  <a:pt x="10054" y="300"/>
                </a:lnTo>
                <a:lnTo>
                  <a:pt x="10054" y="298"/>
                </a:lnTo>
                <a:lnTo>
                  <a:pt x="10052" y="296"/>
                </a:lnTo>
                <a:lnTo>
                  <a:pt x="10048" y="292"/>
                </a:lnTo>
                <a:lnTo>
                  <a:pt x="10044" y="288"/>
                </a:lnTo>
                <a:lnTo>
                  <a:pt x="10032" y="288"/>
                </a:lnTo>
                <a:lnTo>
                  <a:pt x="10024" y="286"/>
                </a:lnTo>
                <a:lnTo>
                  <a:pt x="10016" y="284"/>
                </a:lnTo>
                <a:lnTo>
                  <a:pt x="10008" y="280"/>
                </a:lnTo>
                <a:lnTo>
                  <a:pt x="9998" y="274"/>
                </a:lnTo>
                <a:lnTo>
                  <a:pt x="9980" y="260"/>
                </a:lnTo>
                <a:lnTo>
                  <a:pt x="9972" y="254"/>
                </a:lnTo>
                <a:lnTo>
                  <a:pt x="9964" y="252"/>
                </a:lnTo>
                <a:lnTo>
                  <a:pt x="9956" y="250"/>
                </a:lnTo>
                <a:lnTo>
                  <a:pt x="9948" y="250"/>
                </a:lnTo>
                <a:lnTo>
                  <a:pt x="9940" y="252"/>
                </a:lnTo>
                <a:lnTo>
                  <a:pt x="9932" y="258"/>
                </a:lnTo>
                <a:lnTo>
                  <a:pt x="9922" y="262"/>
                </a:lnTo>
                <a:lnTo>
                  <a:pt x="9914" y="264"/>
                </a:lnTo>
                <a:lnTo>
                  <a:pt x="9898" y="268"/>
                </a:lnTo>
                <a:lnTo>
                  <a:pt x="9878" y="272"/>
                </a:lnTo>
                <a:lnTo>
                  <a:pt x="9866" y="276"/>
                </a:lnTo>
                <a:lnTo>
                  <a:pt x="9852" y="284"/>
                </a:lnTo>
                <a:lnTo>
                  <a:pt x="9842" y="290"/>
                </a:lnTo>
                <a:lnTo>
                  <a:pt x="9840" y="294"/>
                </a:lnTo>
                <a:lnTo>
                  <a:pt x="9842" y="296"/>
                </a:lnTo>
                <a:lnTo>
                  <a:pt x="9848" y="296"/>
                </a:lnTo>
                <a:lnTo>
                  <a:pt x="9854" y="296"/>
                </a:lnTo>
                <a:lnTo>
                  <a:pt x="9856" y="298"/>
                </a:lnTo>
                <a:lnTo>
                  <a:pt x="9858" y="298"/>
                </a:lnTo>
                <a:lnTo>
                  <a:pt x="9856" y="300"/>
                </a:lnTo>
                <a:lnTo>
                  <a:pt x="9850" y="306"/>
                </a:lnTo>
                <a:close/>
                <a:moveTo>
                  <a:pt x="9800" y="264"/>
                </a:moveTo>
                <a:lnTo>
                  <a:pt x="9800" y="264"/>
                </a:lnTo>
                <a:lnTo>
                  <a:pt x="9798" y="260"/>
                </a:lnTo>
                <a:lnTo>
                  <a:pt x="9792" y="258"/>
                </a:lnTo>
                <a:lnTo>
                  <a:pt x="9772" y="254"/>
                </a:lnTo>
                <a:lnTo>
                  <a:pt x="9750" y="254"/>
                </a:lnTo>
                <a:lnTo>
                  <a:pt x="9744" y="256"/>
                </a:lnTo>
                <a:lnTo>
                  <a:pt x="9740" y="258"/>
                </a:lnTo>
                <a:lnTo>
                  <a:pt x="9740" y="260"/>
                </a:lnTo>
                <a:lnTo>
                  <a:pt x="9740" y="264"/>
                </a:lnTo>
                <a:lnTo>
                  <a:pt x="9746" y="266"/>
                </a:lnTo>
                <a:lnTo>
                  <a:pt x="9756" y="268"/>
                </a:lnTo>
                <a:lnTo>
                  <a:pt x="9768" y="270"/>
                </a:lnTo>
                <a:lnTo>
                  <a:pt x="9790" y="268"/>
                </a:lnTo>
                <a:lnTo>
                  <a:pt x="9798" y="266"/>
                </a:lnTo>
                <a:lnTo>
                  <a:pt x="9800" y="264"/>
                </a:lnTo>
                <a:close/>
                <a:moveTo>
                  <a:pt x="9948" y="604"/>
                </a:moveTo>
                <a:lnTo>
                  <a:pt x="9948" y="604"/>
                </a:lnTo>
                <a:lnTo>
                  <a:pt x="9956" y="608"/>
                </a:lnTo>
                <a:lnTo>
                  <a:pt x="9966" y="608"/>
                </a:lnTo>
                <a:lnTo>
                  <a:pt x="9976" y="606"/>
                </a:lnTo>
                <a:lnTo>
                  <a:pt x="9984" y="602"/>
                </a:lnTo>
                <a:lnTo>
                  <a:pt x="9992" y="598"/>
                </a:lnTo>
                <a:lnTo>
                  <a:pt x="9998" y="594"/>
                </a:lnTo>
                <a:lnTo>
                  <a:pt x="10000" y="590"/>
                </a:lnTo>
                <a:lnTo>
                  <a:pt x="10000" y="586"/>
                </a:lnTo>
                <a:lnTo>
                  <a:pt x="9996" y="586"/>
                </a:lnTo>
                <a:lnTo>
                  <a:pt x="9988" y="586"/>
                </a:lnTo>
                <a:lnTo>
                  <a:pt x="9968" y="590"/>
                </a:lnTo>
                <a:lnTo>
                  <a:pt x="9952" y="598"/>
                </a:lnTo>
                <a:lnTo>
                  <a:pt x="9948" y="602"/>
                </a:lnTo>
                <a:lnTo>
                  <a:pt x="9948" y="604"/>
                </a:lnTo>
                <a:close/>
                <a:moveTo>
                  <a:pt x="12072" y="7092"/>
                </a:moveTo>
                <a:lnTo>
                  <a:pt x="12072" y="7092"/>
                </a:lnTo>
                <a:lnTo>
                  <a:pt x="12074" y="7094"/>
                </a:lnTo>
                <a:lnTo>
                  <a:pt x="12080" y="7094"/>
                </a:lnTo>
                <a:lnTo>
                  <a:pt x="12086" y="7096"/>
                </a:lnTo>
                <a:lnTo>
                  <a:pt x="12090" y="7094"/>
                </a:lnTo>
                <a:lnTo>
                  <a:pt x="12090" y="7090"/>
                </a:lnTo>
                <a:lnTo>
                  <a:pt x="12088" y="7088"/>
                </a:lnTo>
                <a:lnTo>
                  <a:pt x="12082" y="7086"/>
                </a:lnTo>
                <a:lnTo>
                  <a:pt x="12076" y="7088"/>
                </a:lnTo>
                <a:lnTo>
                  <a:pt x="12072" y="7090"/>
                </a:lnTo>
                <a:lnTo>
                  <a:pt x="12072" y="7092"/>
                </a:lnTo>
                <a:close/>
                <a:moveTo>
                  <a:pt x="11908" y="7044"/>
                </a:moveTo>
                <a:lnTo>
                  <a:pt x="11908" y="7044"/>
                </a:lnTo>
                <a:lnTo>
                  <a:pt x="11906" y="7052"/>
                </a:lnTo>
                <a:lnTo>
                  <a:pt x="11906" y="7062"/>
                </a:lnTo>
                <a:lnTo>
                  <a:pt x="11908" y="7070"/>
                </a:lnTo>
                <a:lnTo>
                  <a:pt x="11910" y="7072"/>
                </a:lnTo>
                <a:lnTo>
                  <a:pt x="11912" y="7072"/>
                </a:lnTo>
                <a:lnTo>
                  <a:pt x="11916" y="7068"/>
                </a:lnTo>
                <a:lnTo>
                  <a:pt x="11916" y="7064"/>
                </a:lnTo>
                <a:lnTo>
                  <a:pt x="11916" y="7054"/>
                </a:lnTo>
                <a:lnTo>
                  <a:pt x="11912" y="7046"/>
                </a:lnTo>
                <a:lnTo>
                  <a:pt x="11910" y="7044"/>
                </a:lnTo>
                <a:lnTo>
                  <a:pt x="11908" y="7044"/>
                </a:lnTo>
                <a:close/>
                <a:moveTo>
                  <a:pt x="12082" y="7064"/>
                </a:moveTo>
                <a:lnTo>
                  <a:pt x="12082" y="7064"/>
                </a:lnTo>
                <a:lnTo>
                  <a:pt x="12080" y="7062"/>
                </a:lnTo>
                <a:lnTo>
                  <a:pt x="12076" y="7060"/>
                </a:lnTo>
                <a:lnTo>
                  <a:pt x="12074" y="7054"/>
                </a:lnTo>
                <a:lnTo>
                  <a:pt x="12072" y="7054"/>
                </a:lnTo>
                <a:lnTo>
                  <a:pt x="12070" y="7052"/>
                </a:lnTo>
                <a:lnTo>
                  <a:pt x="12066" y="7056"/>
                </a:lnTo>
                <a:lnTo>
                  <a:pt x="12062" y="7062"/>
                </a:lnTo>
                <a:lnTo>
                  <a:pt x="12064" y="7064"/>
                </a:lnTo>
                <a:lnTo>
                  <a:pt x="12068" y="7066"/>
                </a:lnTo>
                <a:lnTo>
                  <a:pt x="12068" y="7068"/>
                </a:lnTo>
                <a:lnTo>
                  <a:pt x="12072" y="7076"/>
                </a:lnTo>
                <a:lnTo>
                  <a:pt x="12072" y="7080"/>
                </a:lnTo>
                <a:lnTo>
                  <a:pt x="12076" y="7082"/>
                </a:lnTo>
                <a:lnTo>
                  <a:pt x="12080" y="7082"/>
                </a:lnTo>
                <a:lnTo>
                  <a:pt x="12084" y="7080"/>
                </a:lnTo>
                <a:lnTo>
                  <a:pt x="12086" y="7078"/>
                </a:lnTo>
                <a:lnTo>
                  <a:pt x="12084" y="7076"/>
                </a:lnTo>
                <a:lnTo>
                  <a:pt x="12082" y="7074"/>
                </a:lnTo>
                <a:lnTo>
                  <a:pt x="12082" y="7072"/>
                </a:lnTo>
                <a:lnTo>
                  <a:pt x="12084" y="7068"/>
                </a:lnTo>
                <a:lnTo>
                  <a:pt x="12086" y="7066"/>
                </a:lnTo>
                <a:lnTo>
                  <a:pt x="12082" y="7064"/>
                </a:lnTo>
                <a:close/>
                <a:moveTo>
                  <a:pt x="11654" y="6830"/>
                </a:moveTo>
                <a:lnTo>
                  <a:pt x="11654" y="6830"/>
                </a:lnTo>
                <a:lnTo>
                  <a:pt x="11650" y="6828"/>
                </a:lnTo>
                <a:lnTo>
                  <a:pt x="11644" y="6828"/>
                </a:lnTo>
                <a:lnTo>
                  <a:pt x="11636" y="6828"/>
                </a:lnTo>
                <a:lnTo>
                  <a:pt x="11628" y="6830"/>
                </a:lnTo>
                <a:lnTo>
                  <a:pt x="11622" y="6834"/>
                </a:lnTo>
                <a:lnTo>
                  <a:pt x="11616" y="6838"/>
                </a:lnTo>
                <a:lnTo>
                  <a:pt x="11612" y="6842"/>
                </a:lnTo>
                <a:lnTo>
                  <a:pt x="11610" y="6848"/>
                </a:lnTo>
                <a:lnTo>
                  <a:pt x="11614" y="6850"/>
                </a:lnTo>
                <a:lnTo>
                  <a:pt x="11618" y="6852"/>
                </a:lnTo>
                <a:lnTo>
                  <a:pt x="11630" y="6852"/>
                </a:lnTo>
                <a:lnTo>
                  <a:pt x="11644" y="6852"/>
                </a:lnTo>
                <a:lnTo>
                  <a:pt x="11652" y="6850"/>
                </a:lnTo>
                <a:lnTo>
                  <a:pt x="11660" y="6848"/>
                </a:lnTo>
                <a:lnTo>
                  <a:pt x="11668" y="6846"/>
                </a:lnTo>
                <a:lnTo>
                  <a:pt x="11674" y="6846"/>
                </a:lnTo>
                <a:lnTo>
                  <a:pt x="11674" y="6844"/>
                </a:lnTo>
                <a:lnTo>
                  <a:pt x="11674" y="6840"/>
                </a:lnTo>
                <a:lnTo>
                  <a:pt x="11670" y="6838"/>
                </a:lnTo>
                <a:lnTo>
                  <a:pt x="11666" y="6838"/>
                </a:lnTo>
                <a:lnTo>
                  <a:pt x="11660" y="6836"/>
                </a:lnTo>
                <a:lnTo>
                  <a:pt x="11654" y="6830"/>
                </a:lnTo>
                <a:close/>
                <a:moveTo>
                  <a:pt x="12084" y="7156"/>
                </a:moveTo>
                <a:lnTo>
                  <a:pt x="12084" y="7156"/>
                </a:lnTo>
                <a:lnTo>
                  <a:pt x="12086" y="7146"/>
                </a:lnTo>
                <a:lnTo>
                  <a:pt x="12086" y="7136"/>
                </a:lnTo>
                <a:lnTo>
                  <a:pt x="12084" y="7128"/>
                </a:lnTo>
                <a:lnTo>
                  <a:pt x="12082" y="7120"/>
                </a:lnTo>
                <a:lnTo>
                  <a:pt x="12078" y="7114"/>
                </a:lnTo>
                <a:lnTo>
                  <a:pt x="12076" y="7112"/>
                </a:lnTo>
                <a:lnTo>
                  <a:pt x="12074" y="7112"/>
                </a:lnTo>
                <a:lnTo>
                  <a:pt x="12072" y="7114"/>
                </a:lnTo>
                <a:lnTo>
                  <a:pt x="12070" y="7116"/>
                </a:lnTo>
                <a:lnTo>
                  <a:pt x="12068" y="7118"/>
                </a:lnTo>
                <a:lnTo>
                  <a:pt x="12064" y="7116"/>
                </a:lnTo>
                <a:lnTo>
                  <a:pt x="12058" y="7116"/>
                </a:lnTo>
                <a:lnTo>
                  <a:pt x="12056" y="7116"/>
                </a:lnTo>
                <a:lnTo>
                  <a:pt x="12054" y="7120"/>
                </a:lnTo>
                <a:lnTo>
                  <a:pt x="12050" y="7122"/>
                </a:lnTo>
                <a:lnTo>
                  <a:pt x="12048" y="7122"/>
                </a:lnTo>
                <a:lnTo>
                  <a:pt x="12040" y="7122"/>
                </a:lnTo>
                <a:lnTo>
                  <a:pt x="12022" y="7128"/>
                </a:lnTo>
                <a:lnTo>
                  <a:pt x="12010" y="7132"/>
                </a:lnTo>
                <a:lnTo>
                  <a:pt x="12002" y="7132"/>
                </a:lnTo>
                <a:lnTo>
                  <a:pt x="11996" y="7130"/>
                </a:lnTo>
                <a:lnTo>
                  <a:pt x="11990" y="7128"/>
                </a:lnTo>
                <a:lnTo>
                  <a:pt x="11980" y="7120"/>
                </a:lnTo>
                <a:lnTo>
                  <a:pt x="11974" y="7116"/>
                </a:lnTo>
                <a:lnTo>
                  <a:pt x="11966" y="7114"/>
                </a:lnTo>
                <a:lnTo>
                  <a:pt x="11958" y="7114"/>
                </a:lnTo>
                <a:lnTo>
                  <a:pt x="11952" y="7110"/>
                </a:lnTo>
                <a:lnTo>
                  <a:pt x="11944" y="7104"/>
                </a:lnTo>
                <a:lnTo>
                  <a:pt x="11942" y="7104"/>
                </a:lnTo>
                <a:lnTo>
                  <a:pt x="11940" y="7104"/>
                </a:lnTo>
                <a:lnTo>
                  <a:pt x="11936" y="7118"/>
                </a:lnTo>
                <a:lnTo>
                  <a:pt x="11936" y="7126"/>
                </a:lnTo>
                <a:lnTo>
                  <a:pt x="11938" y="7134"/>
                </a:lnTo>
                <a:lnTo>
                  <a:pt x="11946" y="7158"/>
                </a:lnTo>
                <a:lnTo>
                  <a:pt x="11950" y="7168"/>
                </a:lnTo>
                <a:lnTo>
                  <a:pt x="11954" y="7172"/>
                </a:lnTo>
                <a:lnTo>
                  <a:pt x="11958" y="7176"/>
                </a:lnTo>
                <a:lnTo>
                  <a:pt x="11958" y="7184"/>
                </a:lnTo>
                <a:lnTo>
                  <a:pt x="11960" y="7198"/>
                </a:lnTo>
                <a:lnTo>
                  <a:pt x="11962" y="7212"/>
                </a:lnTo>
                <a:lnTo>
                  <a:pt x="11966" y="7226"/>
                </a:lnTo>
                <a:lnTo>
                  <a:pt x="11970" y="7232"/>
                </a:lnTo>
                <a:lnTo>
                  <a:pt x="11976" y="7236"/>
                </a:lnTo>
                <a:lnTo>
                  <a:pt x="11980" y="7240"/>
                </a:lnTo>
                <a:lnTo>
                  <a:pt x="11984" y="7246"/>
                </a:lnTo>
                <a:lnTo>
                  <a:pt x="11988" y="7256"/>
                </a:lnTo>
                <a:lnTo>
                  <a:pt x="11992" y="7264"/>
                </a:lnTo>
                <a:lnTo>
                  <a:pt x="11996" y="7266"/>
                </a:lnTo>
                <a:lnTo>
                  <a:pt x="11998" y="7266"/>
                </a:lnTo>
                <a:lnTo>
                  <a:pt x="12004" y="7264"/>
                </a:lnTo>
                <a:lnTo>
                  <a:pt x="12008" y="7266"/>
                </a:lnTo>
                <a:lnTo>
                  <a:pt x="12022" y="7270"/>
                </a:lnTo>
                <a:lnTo>
                  <a:pt x="12026" y="7270"/>
                </a:lnTo>
                <a:lnTo>
                  <a:pt x="12028" y="7270"/>
                </a:lnTo>
                <a:lnTo>
                  <a:pt x="12030" y="7264"/>
                </a:lnTo>
                <a:lnTo>
                  <a:pt x="12032" y="7258"/>
                </a:lnTo>
                <a:lnTo>
                  <a:pt x="12038" y="7254"/>
                </a:lnTo>
                <a:lnTo>
                  <a:pt x="12040" y="7250"/>
                </a:lnTo>
                <a:lnTo>
                  <a:pt x="12042" y="7246"/>
                </a:lnTo>
                <a:lnTo>
                  <a:pt x="12046" y="7238"/>
                </a:lnTo>
                <a:lnTo>
                  <a:pt x="12046" y="7234"/>
                </a:lnTo>
                <a:lnTo>
                  <a:pt x="12048" y="7232"/>
                </a:lnTo>
                <a:lnTo>
                  <a:pt x="12050" y="7234"/>
                </a:lnTo>
                <a:lnTo>
                  <a:pt x="12050" y="7236"/>
                </a:lnTo>
                <a:lnTo>
                  <a:pt x="12052" y="7238"/>
                </a:lnTo>
                <a:lnTo>
                  <a:pt x="12054" y="7234"/>
                </a:lnTo>
                <a:lnTo>
                  <a:pt x="12056" y="7228"/>
                </a:lnTo>
                <a:lnTo>
                  <a:pt x="12060" y="7228"/>
                </a:lnTo>
                <a:lnTo>
                  <a:pt x="12062" y="7230"/>
                </a:lnTo>
                <a:lnTo>
                  <a:pt x="12064" y="7234"/>
                </a:lnTo>
                <a:lnTo>
                  <a:pt x="12064" y="7236"/>
                </a:lnTo>
                <a:lnTo>
                  <a:pt x="12062" y="7236"/>
                </a:lnTo>
                <a:lnTo>
                  <a:pt x="12058" y="7238"/>
                </a:lnTo>
                <a:lnTo>
                  <a:pt x="12058" y="7240"/>
                </a:lnTo>
                <a:lnTo>
                  <a:pt x="12060" y="7246"/>
                </a:lnTo>
                <a:lnTo>
                  <a:pt x="12068" y="7248"/>
                </a:lnTo>
                <a:lnTo>
                  <a:pt x="12072" y="7248"/>
                </a:lnTo>
                <a:lnTo>
                  <a:pt x="12074" y="7244"/>
                </a:lnTo>
                <a:lnTo>
                  <a:pt x="12072" y="7232"/>
                </a:lnTo>
                <a:lnTo>
                  <a:pt x="12070" y="7218"/>
                </a:lnTo>
                <a:lnTo>
                  <a:pt x="12070" y="7214"/>
                </a:lnTo>
                <a:lnTo>
                  <a:pt x="12072" y="7210"/>
                </a:lnTo>
                <a:lnTo>
                  <a:pt x="12074" y="7208"/>
                </a:lnTo>
                <a:lnTo>
                  <a:pt x="12074" y="7204"/>
                </a:lnTo>
                <a:lnTo>
                  <a:pt x="12074" y="7198"/>
                </a:lnTo>
                <a:lnTo>
                  <a:pt x="12072" y="7192"/>
                </a:lnTo>
                <a:lnTo>
                  <a:pt x="12072" y="7188"/>
                </a:lnTo>
                <a:lnTo>
                  <a:pt x="12076" y="7186"/>
                </a:lnTo>
                <a:lnTo>
                  <a:pt x="12078" y="7184"/>
                </a:lnTo>
                <a:lnTo>
                  <a:pt x="12080" y="7184"/>
                </a:lnTo>
                <a:lnTo>
                  <a:pt x="12082" y="7190"/>
                </a:lnTo>
                <a:lnTo>
                  <a:pt x="12082" y="7194"/>
                </a:lnTo>
                <a:lnTo>
                  <a:pt x="12084" y="7194"/>
                </a:lnTo>
                <a:lnTo>
                  <a:pt x="12086" y="7192"/>
                </a:lnTo>
                <a:lnTo>
                  <a:pt x="12086" y="7188"/>
                </a:lnTo>
                <a:lnTo>
                  <a:pt x="12086" y="7186"/>
                </a:lnTo>
                <a:lnTo>
                  <a:pt x="12084" y="7180"/>
                </a:lnTo>
                <a:lnTo>
                  <a:pt x="12082" y="7170"/>
                </a:lnTo>
                <a:lnTo>
                  <a:pt x="12082" y="7164"/>
                </a:lnTo>
                <a:lnTo>
                  <a:pt x="12084" y="7156"/>
                </a:lnTo>
                <a:close/>
                <a:moveTo>
                  <a:pt x="12280" y="6382"/>
                </a:moveTo>
                <a:lnTo>
                  <a:pt x="12280" y="6382"/>
                </a:lnTo>
                <a:lnTo>
                  <a:pt x="12284" y="6378"/>
                </a:lnTo>
                <a:lnTo>
                  <a:pt x="12284" y="6372"/>
                </a:lnTo>
                <a:lnTo>
                  <a:pt x="12282" y="6364"/>
                </a:lnTo>
                <a:lnTo>
                  <a:pt x="12280" y="6352"/>
                </a:lnTo>
                <a:lnTo>
                  <a:pt x="12280" y="6344"/>
                </a:lnTo>
                <a:lnTo>
                  <a:pt x="12280" y="6334"/>
                </a:lnTo>
                <a:lnTo>
                  <a:pt x="12280" y="6318"/>
                </a:lnTo>
                <a:lnTo>
                  <a:pt x="12278" y="6316"/>
                </a:lnTo>
                <a:lnTo>
                  <a:pt x="12276" y="6314"/>
                </a:lnTo>
                <a:lnTo>
                  <a:pt x="12274" y="6312"/>
                </a:lnTo>
                <a:lnTo>
                  <a:pt x="12272" y="6310"/>
                </a:lnTo>
                <a:lnTo>
                  <a:pt x="12268" y="6304"/>
                </a:lnTo>
                <a:lnTo>
                  <a:pt x="12266" y="6296"/>
                </a:lnTo>
                <a:lnTo>
                  <a:pt x="12264" y="6284"/>
                </a:lnTo>
                <a:lnTo>
                  <a:pt x="12260" y="6276"/>
                </a:lnTo>
                <a:lnTo>
                  <a:pt x="12252" y="6264"/>
                </a:lnTo>
                <a:lnTo>
                  <a:pt x="12242" y="6252"/>
                </a:lnTo>
                <a:lnTo>
                  <a:pt x="12230" y="6236"/>
                </a:lnTo>
                <a:lnTo>
                  <a:pt x="12222" y="6224"/>
                </a:lnTo>
                <a:lnTo>
                  <a:pt x="12218" y="6222"/>
                </a:lnTo>
                <a:lnTo>
                  <a:pt x="12216" y="6222"/>
                </a:lnTo>
                <a:lnTo>
                  <a:pt x="12214" y="6220"/>
                </a:lnTo>
                <a:lnTo>
                  <a:pt x="12210" y="6218"/>
                </a:lnTo>
                <a:lnTo>
                  <a:pt x="12204" y="6214"/>
                </a:lnTo>
                <a:lnTo>
                  <a:pt x="12196" y="6206"/>
                </a:lnTo>
                <a:lnTo>
                  <a:pt x="12190" y="6194"/>
                </a:lnTo>
                <a:lnTo>
                  <a:pt x="12186" y="6184"/>
                </a:lnTo>
                <a:lnTo>
                  <a:pt x="12184" y="6174"/>
                </a:lnTo>
                <a:lnTo>
                  <a:pt x="12184" y="6166"/>
                </a:lnTo>
                <a:lnTo>
                  <a:pt x="12184" y="6150"/>
                </a:lnTo>
                <a:lnTo>
                  <a:pt x="12184" y="6144"/>
                </a:lnTo>
                <a:lnTo>
                  <a:pt x="12182" y="6138"/>
                </a:lnTo>
                <a:lnTo>
                  <a:pt x="12178" y="6136"/>
                </a:lnTo>
                <a:lnTo>
                  <a:pt x="12176" y="6136"/>
                </a:lnTo>
                <a:lnTo>
                  <a:pt x="12172" y="6140"/>
                </a:lnTo>
                <a:lnTo>
                  <a:pt x="12172" y="6142"/>
                </a:lnTo>
                <a:lnTo>
                  <a:pt x="12170" y="6144"/>
                </a:lnTo>
                <a:lnTo>
                  <a:pt x="12166" y="6140"/>
                </a:lnTo>
                <a:lnTo>
                  <a:pt x="12160" y="6134"/>
                </a:lnTo>
                <a:lnTo>
                  <a:pt x="12154" y="6130"/>
                </a:lnTo>
                <a:lnTo>
                  <a:pt x="12152" y="6128"/>
                </a:lnTo>
                <a:lnTo>
                  <a:pt x="12150" y="6132"/>
                </a:lnTo>
                <a:lnTo>
                  <a:pt x="12150" y="6136"/>
                </a:lnTo>
                <a:lnTo>
                  <a:pt x="12150" y="6142"/>
                </a:lnTo>
                <a:lnTo>
                  <a:pt x="12148" y="6144"/>
                </a:lnTo>
                <a:lnTo>
                  <a:pt x="12146" y="6144"/>
                </a:lnTo>
                <a:lnTo>
                  <a:pt x="12140" y="6140"/>
                </a:lnTo>
                <a:lnTo>
                  <a:pt x="12134" y="6132"/>
                </a:lnTo>
                <a:lnTo>
                  <a:pt x="12132" y="6126"/>
                </a:lnTo>
                <a:lnTo>
                  <a:pt x="12132" y="6120"/>
                </a:lnTo>
                <a:lnTo>
                  <a:pt x="12132" y="6114"/>
                </a:lnTo>
                <a:lnTo>
                  <a:pt x="12134" y="6104"/>
                </a:lnTo>
                <a:lnTo>
                  <a:pt x="12134" y="6100"/>
                </a:lnTo>
                <a:lnTo>
                  <a:pt x="12132" y="6092"/>
                </a:lnTo>
                <a:lnTo>
                  <a:pt x="12128" y="6086"/>
                </a:lnTo>
                <a:lnTo>
                  <a:pt x="12122" y="6078"/>
                </a:lnTo>
                <a:lnTo>
                  <a:pt x="12110" y="6062"/>
                </a:lnTo>
                <a:lnTo>
                  <a:pt x="12100" y="6050"/>
                </a:lnTo>
                <a:lnTo>
                  <a:pt x="12100" y="6048"/>
                </a:lnTo>
                <a:lnTo>
                  <a:pt x="12102" y="6046"/>
                </a:lnTo>
                <a:lnTo>
                  <a:pt x="12106" y="6046"/>
                </a:lnTo>
                <a:lnTo>
                  <a:pt x="12110" y="6044"/>
                </a:lnTo>
                <a:lnTo>
                  <a:pt x="12110" y="6042"/>
                </a:lnTo>
                <a:lnTo>
                  <a:pt x="12110" y="6038"/>
                </a:lnTo>
                <a:lnTo>
                  <a:pt x="12106" y="6034"/>
                </a:lnTo>
                <a:lnTo>
                  <a:pt x="12100" y="6028"/>
                </a:lnTo>
                <a:lnTo>
                  <a:pt x="12092" y="6022"/>
                </a:lnTo>
                <a:lnTo>
                  <a:pt x="12080" y="6018"/>
                </a:lnTo>
                <a:lnTo>
                  <a:pt x="12070" y="6012"/>
                </a:lnTo>
                <a:lnTo>
                  <a:pt x="12062" y="6008"/>
                </a:lnTo>
                <a:lnTo>
                  <a:pt x="12058" y="6004"/>
                </a:lnTo>
                <a:lnTo>
                  <a:pt x="12056" y="6000"/>
                </a:lnTo>
                <a:lnTo>
                  <a:pt x="12054" y="5996"/>
                </a:lnTo>
                <a:lnTo>
                  <a:pt x="12050" y="5992"/>
                </a:lnTo>
                <a:lnTo>
                  <a:pt x="12044" y="5988"/>
                </a:lnTo>
                <a:lnTo>
                  <a:pt x="12034" y="5986"/>
                </a:lnTo>
                <a:lnTo>
                  <a:pt x="12024" y="5982"/>
                </a:lnTo>
                <a:lnTo>
                  <a:pt x="12016" y="5978"/>
                </a:lnTo>
                <a:lnTo>
                  <a:pt x="12012" y="5972"/>
                </a:lnTo>
                <a:lnTo>
                  <a:pt x="12008" y="5968"/>
                </a:lnTo>
                <a:lnTo>
                  <a:pt x="12004" y="5954"/>
                </a:lnTo>
                <a:lnTo>
                  <a:pt x="12002" y="5948"/>
                </a:lnTo>
                <a:lnTo>
                  <a:pt x="11998" y="5942"/>
                </a:lnTo>
                <a:lnTo>
                  <a:pt x="11996" y="5934"/>
                </a:lnTo>
                <a:lnTo>
                  <a:pt x="11994" y="5926"/>
                </a:lnTo>
                <a:lnTo>
                  <a:pt x="11994" y="5904"/>
                </a:lnTo>
                <a:lnTo>
                  <a:pt x="11992" y="5892"/>
                </a:lnTo>
                <a:lnTo>
                  <a:pt x="11990" y="5880"/>
                </a:lnTo>
                <a:lnTo>
                  <a:pt x="11986" y="5868"/>
                </a:lnTo>
                <a:lnTo>
                  <a:pt x="11978" y="5856"/>
                </a:lnTo>
                <a:lnTo>
                  <a:pt x="11974" y="5852"/>
                </a:lnTo>
                <a:lnTo>
                  <a:pt x="11972" y="5846"/>
                </a:lnTo>
                <a:lnTo>
                  <a:pt x="11968" y="5832"/>
                </a:lnTo>
                <a:lnTo>
                  <a:pt x="11968" y="5818"/>
                </a:lnTo>
                <a:lnTo>
                  <a:pt x="11968" y="5804"/>
                </a:lnTo>
                <a:lnTo>
                  <a:pt x="11966" y="5790"/>
                </a:lnTo>
                <a:lnTo>
                  <a:pt x="11964" y="5776"/>
                </a:lnTo>
                <a:lnTo>
                  <a:pt x="11960" y="5766"/>
                </a:lnTo>
                <a:lnTo>
                  <a:pt x="11958" y="5760"/>
                </a:lnTo>
                <a:lnTo>
                  <a:pt x="11952" y="5758"/>
                </a:lnTo>
                <a:lnTo>
                  <a:pt x="11944" y="5750"/>
                </a:lnTo>
                <a:lnTo>
                  <a:pt x="11938" y="5744"/>
                </a:lnTo>
                <a:lnTo>
                  <a:pt x="11932" y="5732"/>
                </a:lnTo>
                <a:lnTo>
                  <a:pt x="11930" y="5728"/>
                </a:lnTo>
                <a:lnTo>
                  <a:pt x="11928" y="5728"/>
                </a:lnTo>
                <a:lnTo>
                  <a:pt x="11924" y="5730"/>
                </a:lnTo>
                <a:lnTo>
                  <a:pt x="11920" y="5736"/>
                </a:lnTo>
                <a:lnTo>
                  <a:pt x="11914" y="5742"/>
                </a:lnTo>
                <a:lnTo>
                  <a:pt x="11910" y="5744"/>
                </a:lnTo>
                <a:lnTo>
                  <a:pt x="11906" y="5740"/>
                </a:lnTo>
                <a:lnTo>
                  <a:pt x="11902" y="5736"/>
                </a:lnTo>
                <a:lnTo>
                  <a:pt x="11898" y="5728"/>
                </a:lnTo>
                <a:lnTo>
                  <a:pt x="11896" y="5720"/>
                </a:lnTo>
                <a:lnTo>
                  <a:pt x="11894" y="5704"/>
                </a:lnTo>
                <a:lnTo>
                  <a:pt x="11894" y="5690"/>
                </a:lnTo>
                <a:lnTo>
                  <a:pt x="11894" y="5674"/>
                </a:lnTo>
                <a:lnTo>
                  <a:pt x="11890" y="5660"/>
                </a:lnTo>
                <a:lnTo>
                  <a:pt x="11886" y="5652"/>
                </a:lnTo>
                <a:lnTo>
                  <a:pt x="11882" y="5646"/>
                </a:lnTo>
                <a:lnTo>
                  <a:pt x="11878" y="5640"/>
                </a:lnTo>
                <a:lnTo>
                  <a:pt x="11876" y="5636"/>
                </a:lnTo>
                <a:lnTo>
                  <a:pt x="11878" y="5628"/>
                </a:lnTo>
                <a:lnTo>
                  <a:pt x="11878" y="5622"/>
                </a:lnTo>
                <a:lnTo>
                  <a:pt x="11878" y="5620"/>
                </a:lnTo>
                <a:lnTo>
                  <a:pt x="11874" y="5618"/>
                </a:lnTo>
                <a:lnTo>
                  <a:pt x="11870" y="5616"/>
                </a:lnTo>
                <a:lnTo>
                  <a:pt x="11868" y="5612"/>
                </a:lnTo>
                <a:lnTo>
                  <a:pt x="11864" y="5602"/>
                </a:lnTo>
                <a:lnTo>
                  <a:pt x="11862" y="5588"/>
                </a:lnTo>
                <a:lnTo>
                  <a:pt x="11860" y="5572"/>
                </a:lnTo>
                <a:lnTo>
                  <a:pt x="11858" y="5566"/>
                </a:lnTo>
                <a:lnTo>
                  <a:pt x="11854" y="5562"/>
                </a:lnTo>
                <a:lnTo>
                  <a:pt x="11850" y="5560"/>
                </a:lnTo>
                <a:lnTo>
                  <a:pt x="11846" y="5560"/>
                </a:lnTo>
                <a:lnTo>
                  <a:pt x="11842" y="5562"/>
                </a:lnTo>
                <a:lnTo>
                  <a:pt x="11840" y="5566"/>
                </a:lnTo>
                <a:lnTo>
                  <a:pt x="11838" y="5570"/>
                </a:lnTo>
                <a:lnTo>
                  <a:pt x="11836" y="5578"/>
                </a:lnTo>
                <a:lnTo>
                  <a:pt x="11834" y="5592"/>
                </a:lnTo>
                <a:lnTo>
                  <a:pt x="11832" y="5602"/>
                </a:lnTo>
                <a:lnTo>
                  <a:pt x="11820" y="5632"/>
                </a:lnTo>
                <a:lnTo>
                  <a:pt x="11816" y="5642"/>
                </a:lnTo>
                <a:lnTo>
                  <a:pt x="11816" y="5648"/>
                </a:lnTo>
                <a:lnTo>
                  <a:pt x="11818" y="5650"/>
                </a:lnTo>
                <a:lnTo>
                  <a:pt x="11820" y="5652"/>
                </a:lnTo>
                <a:lnTo>
                  <a:pt x="11824" y="5654"/>
                </a:lnTo>
                <a:lnTo>
                  <a:pt x="11822" y="5656"/>
                </a:lnTo>
                <a:lnTo>
                  <a:pt x="11820" y="5660"/>
                </a:lnTo>
                <a:lnTo>
                  <a:pt x="11814" y="5668"/>
                </a:lnTo>
                <a:lnTo>
                  <a:pt x="11814" y="5676"/>
                </a:lnTo>
                <a:lnTo>
                  <a:pt x="11814" y="5684"/>
                </a:lnTo>
                <a:lnTo>
                  <a:pt x="11810" y="5698"/>
                </a:lnTo>
                <a:lnTo>
                  <a:pt x="11808" y="5706"/>
                </a:lnTo>
                <a:lnTo>
                  <a:pt x="11808" y="5716"/>
                </a:lnTo>
                <a:lnTo>
                  <a:pt x="11810" y="5738"/>
                </a:lnTo>
                <a:lnTo>
                  <a:pt x="11814" y="5762"/>
                </a:lnTo>
                <a:lnTo>
                  <a:pt x="11814" y="5776"/>
                </a:lnTo>
                <a:lnTo>
                  <a:pt x="11812" y="5788"/>
                </a:lnTo>
                <a:lnTo>
                  <a:pt x="11808" y="5808"/>
                </a:lnTo>
                <a:lnTo>
                  <a:pt x="11806" y="5820"/>
                </a:lnTo>
                <a:lnTo>
                  <a:pt x="11806" y="5830"/>
                </a:lnTo>
                <a:lnTo>
                  <a:pt x="11800" y="5844"/>
                </a:lnTo>
                <a:lnTo>
                  <a:pt x="11794" y="5856"/>
                </a:lnTo>
                <a:lnTo>
                  <a:pt x="11790" y="5864"/>
                </a:lnTo>
                <a:lnTo>
                  <a:pt x="11788" y="5878"/>
                </a:lnTo>
                <a:lnTo>
                  <a:pt x="11784" y="5890"/>
                </a:lnTo>
                <a:lnTo>
                  <a:pt x="11780" y="5896"/>
                </a:lnTo>
                <a:lnTo>
                  <a:pt x="11774" y="5902"/>
                </a:lnTo>
                <a:lnTo>
                  <a:pt x="11766" y="5906"/>
                </a:lnTo>
                <a:lnTo>
                  <a:pt x="11758" y="5906"/>
                </a:lnTo>
                <a:lnTo>
                  <a:pt x="11748" y="5904"/>
                </a:lnTo>
                <a:lnTo>
                  <a:pt x="11738" y="5900"/>
                </a:lnTo>
                <a:lnTo>
                  <a:pt x="11730" y="5894"/>
                </a:lnTo>
                <a:lnTo>
                  <a:pt x="11722" y="5888"/>
                </a:lnTo>
                <a:lnTo>
                  <a:pt x="11716" y="5880"/>
                </a:lnTo>
                <a:lnTo>
                  <a:pt x="11714" y="5876"/>
                </a:lnTo>
                <a:lnTo>
                  <a:pt x="11710" y="5870"/>
                </a:lnTo>
                <a:lnTo>
                  <a:pt x="11708" y="5866"/>
                </a:lnTo>
                <a:lnTo>
                  <a:pt x="11698" y="5862"/>
                </a:lnTo>
                <a:lnTo>
                  <a:pt x="11692" y="5862"/>
                </a:lnTo>
                <a:lnTo>
                  <a:pt x="11684" y="5858"/>
                </a:lnTo>
                <a:lnTo>
                  <a:pt x="11674" y="5850"/>
                </a:lnTo>
                <a:lnTo>
                  <a:pt x="11662" y="5840"/>
                </a:lnTo>
                <a:lnTo>
                  <a:pt x="11648" y="5828"/>
                </a:lnTo>
                <a:lnTo>
                  <a:pt x="11640" y="5822"/>
                </a:lnTo>
                <a:lnTo>
                  <a:pt x="11632" y="5818"/>
                </a:lnTo>
                <a:lnTo>
                  <a:pt x="11626" y="5816"/>
                </a:lnTo>
                <a:lnTo>
                  <a:pt x="11618" y="5814"/>
                </a:lnTo>
                <a:lnTo>
                  <a:pt x="11612" y="5812"/>
                </a:lnTo>
                <a:lnTo>
                  <a:pt x="11604" y="5804"/>
                </a:lnTo>
                <a:lnTo>
                  <a:pt x="11592" y="5792"/>
                </a:lnTo>
                <a:lnTo>
                  <a:pt x="11582" y="5784"/>
                </a:lnTo>
                <a:lnTo>
                  <a:pt x="11570" y="5772"/>
                </a:lnTo>
                <a:lnTo>
                  <a:pt x="11566" y="5766"/>
                </a:lnTo>
                <a:lnTo>
                  <a:pt x="11568" y="5760"/>
                </a:lnTo>
                <a:lnTo>
                  <a:pt x="11572" y="5752"/>
                </a:lnTo>
                <a:lnTo>
                  <a:pt x="11578" y="5738"/>
                </a:lnTo>
                <a:lnTo>
                  <a:pt x="11586" y="5724"/>
                </a:lnTo>
                <a:lnTo>
                  <a:pt x="11590" y="5714"/>
                </a:lnTo>
                <a:lnTo>
                  <a:pt x="11590" y="5710"/>
                </a:lnTo>
                <a:lnTo>
                  <a:pt x="11588" y="5708"/>
                </a:lnTo>
                <a:lnTo>
                  <a:pt x="11586" y="5708"/>
                </a:lnTo>
                <a:lnTo>
                  <a:pt x="11584" y="5706"/>
                </a:lnTo>
                <a:lnTo>
                  <a:pt x="11584" y="5702"/>
                </a:lnTo>
                <a:lnTo>
                  <a:pt x="11588" y="5692"/>
                </a:lnTo>
                <a:lnTo>
                  <a:pt x="11594" y="5682"/>
                </a:lnTo>
                <a:lnTo>
                  <a:pt x="11598" y="5680"/>
                </a:lnTo>
                <a:lnTo>
                  <a:pt x="11602" y="5682"/>
                </a:lnTo>
                <a:lnTo>
                  <a:pt x="11604" y="5684"/>
                </a:lnTo>
                <a:lnTo>
                  <a:pt x="11606" y="5688"/>
                </a:lnTo>
                <a:lnTo>
                  <a:pt x="11608" y="5690"/>
                </a:lnTo>
                <a:lnTo>
                  <a:pt x="11608" y="5686"/>
                </a:lnTo>
                <a:lnTo>
                  <a:pt x="11610" y="5676"/>
                </a:lnTo>
                <a:lnTo>
                  <a:pt x="11612" y="5664"/>
                </a:lnTo>
                <a:lnTo>
                  <a:pt x="11616" y="5656"/>
                </a:lnTo>
                <a:lnTo>
                  <a:pt x="11620" y="5650"/>
                </a:lnTo>
                <a:lnTo>
                  <a:pt x="11626" y="5646"/>
                </a:lnTo>
                <a:lnTo>
                  <a:pt x="11630" y="5644"/>
                </a:lnTo>
                <a:lnTo>
                  <a:pt x="11630" y="5640"/>
                </a:lnTo>
                <a:lnTo>
                  <a:pt x="11630" y="5638"/>
                </a:lnTo>
                <a:lnTo>
                  <a:pt x="11626" y="5634"/>
                </a:lnTo>
                <a:lnTo>
                  <a:pt x="11620" y="5630"/>
                </a:lnTo>
                <a:lnTo>
                  <a:pt x="11616" y="5626"/>
                </a:lnTo>
                <a:lnTo>
                  <a:pt x="11614" y="5620"/>
                </a:lnTo>
                <a:lnTo>
                  <a:pt x="11612" y="5618"/>
                </a:lnTo>
                <a:lnTo>
                  <a:pt x="11610" y="5616"/>
                </a:lnTo>
                <a:lnTo>
                  <a:pt x="11604" y="5620"/>
                </a:lnTo>
                <a:lnTo>
                  <a:pt x="11600" y="5624"/>
                </a:lnTo>
                <a:lnTo>
                  <a:pt x="11598" y="5628"/>
                </a:lnTo>
                <a:lnTo>
                  <a:pt x="11598" y="5632"/>
                </a:lnTo>
                <a:lnTo>
                  <a:pt x="11600" y="5636"/>
                </a:lnTo>
                <a:lnTo>
                  <a:pt x="11598" y="5640"/>
                </a:lnTo>
                <a:lnTo>
                  <a:pt x="11596" y="5642"/>
                </a:lnTo>
                <a:lnTo>
                  <a:pt x="11592" y="5644"/>
                </a:lnTo>
                <a:lnTo>
                  <a:pt x="11590" y="5642"/>
                </a:lnTo>
                <a:lnTo>
                  <a:pt x="11588" y="5638"/>
                </a:lnTo>
                <a:lnTo>
                  <a:pt x="11588" y="5632"/>
                </a:lnTo>
                <a:lnTo>
                  <a:pt x="11588" y="5630"/>
                </a:lnTo>
                <a:lnTo>
                  <a:pt x="11586" y="5628"/>
                </a:lnTo>
                <a:lnTo>
                  <a:pt x="11584" y="5628"/>
                </a:lnTo>
                <a:lnTo>
                  <a:pt x="11584" y="5624"/>
                </a:lnTo>
                <a:lnTo>
                  <a:pt x="11584" y="5616"/>
                </a:lnTo>
                <a:lnTo>
                  <a:pt x="11584" y="5614"/>
                </a:lnTo>
                <a:lnTo>
                  <a:pt x="11582" y="5614"/>
                </a:lnTo>
                <a:lnTo>
                  <a:pt x="11576" y="5616"/>
                </a:lnTo>
                <a:lnTo>
                  <a:pt x="11568" y="5622"/>
                </a:lnTo>
                <a:lnTo>
                  <a:pt x="11558" y="5630"/>
                </a:lnTo>
                <a:lnTo>
                  <a:pt x="11552" y="5632"/>
                </a:lnTo>
                <a:lnTo>
                  <a:pt x="11548" y="5632"/>
                </a:lnTo>
                <a:lnTo>
                  <a:pt x="11544" y="5630"/>
                </a:lnTo>
                <a:lnTo>
                  <a:pt x="11540" y="5624"/>
                </a:lnTo>
                <a:lnTo>
                  <a:pt x="11536" y="5622"/>
                </a:lnTo>
                <a:lnTo>
                  <a:pt x="11530" y="5624"/>
                </a:lnTo>
                <a:lnTo>
                  <a:pt x="11524" y="5626"/>
                </a:lnTo>
                <a:lnTo>
                  <a:pt x="11518" y="5624"/>
                </a:lnTo>
                <a:lnTo>
                  <a:pt x="11514" y="5622"/>
                </a:lnTo>
                <a:lnTo>
                  <a:pt x="11512" y="5618"/>
                </a:lnTo>
                <a:lnTo>
                  <a:pt x="11506" y="5612"/>
                </a:lnTo>
                <a:lnTo>
                  <a:pt x="11500" y="5610"/>
                </a:lnTo>
                <a:lnTo>
                  <a:pt x="11494" y="5608"/>
                </a:lnTo>
                <a:lnTo>
                  <a:pt x="11484" y="5608"/>
                </a:lnTo>
                <a:lnTo>
                  <a:pt x="11478" y="5606"/>
                </a:lnTo>
                <a:lnTo>
                  <a:pt x="11474" y="5604"/>
                </a:lnTo>
                <a:lnTo>
                  <a:pt x="11472" y="5600"/>
                </a:lnTo>
                <a:lnTo>
                  <a:pt x="11468" y="5594"/>
                </a:lnTo>
                <a:lnTo>
                  <a:pt x="11466" y="5592"/>
                </a:lnTo>
                <a:lnTo>
                  <a:pt x="11462" y="5592"/>
                </a:lnTo>
                <a:lnTo>
                  <a:pt x="11458" y="5594"/>
                </a:lnTo>
                <a:lnTo>
                  <a:pt x="11456" y="5594"/>
                </a:lnTo>
                <a:lnTo>
                  <a:pt x="11452" y="5590"/>
                </a:lnTo>
                <a:lnTo>
                  <a:pt x="11448" y="5586"/>
                </a:lnTo>
                <a:lnTo>
                  <a:pt x="11444" y="5584"/>
                </a:lnTo>
                <a:lnTo>
                  <a:pt x="11438" y="5582"/>
                </a:lnTo>
                <a:lnTo>
                  <a:pt x="11428" y="5582"/>
                </a:lnTo>
                <a:lnTo>
                  <a:pt x="11422" y="5584"/>
                </a:lnTo>
                <a:lnTo>
                  <a:pt x="11420" y="5586"/>
                </a:lnTo>
                <a:lnTo>
                  <a:pt x="11420" y="5588"/>
                </a:lnTo>
                <a:lnTo>
                  <a:pt x="11424" y="5596"/>
                </a:lnTo>
                <a:lnTo>
                  <a:pt x="11428" y="5598"/>
                </a:lnTo>
                <a:lnTo>
                  <a:pt x="11432" y="5600"/>
                </a:lnTo>
                <a:lnTo>
                  <a:pt x="11444" y="5600"/>
                </a:lnTo>
                <a:lnTo>
                  <a:pt x="11448" y="5600"/>
                </a:lnTo>
                <a:lnTo>
                  <a:pt x="11452" y="5604"/>
                </a:lnTo>
                <a:lnTo>
                  <a:pt x="11454" y="5608"/>
                </a:lnTo>
                <a:lnTo>
                  <a:pt x="11452" y="5618"/>
                </a:lnTo>
                <a:lnTo>
                  <a:pt x="11448" y="5634"/>
                </a:lnTo>
                <a:lnTo>
                  <a:pt x="11448" y="5636"/>
                </a:lnTo>
                <a:lnTo>
                  <a:pt x="11446" y="5636"/>
                </a:lnTo>
                <a:lnTo>
                  <a:pt x="11438" y="5634"/>
                </a:lnTo>
                <a:lnTo>
                  <a:pt x="11432" y="5634"/>
                </a:lnTo>
                <a:lnTo>
                  <a:pt x="11422" y="5634"/>
                </a:lnTo>
                <a:lnTo>
                  <a:pt x="11412" y="5636"/>
                </a:lnTo>
                <a:lnTo>
                  <a:pt x="11406" y="5636"/>
                </a:lnTo>
                <a:lnTo>
                  <a:pt x="11400" y="5632"/>
                </a:lnTo>
                <a:lnTo>
                  <a:pt x="11396" y="5632"/>
                </a:lnTo>
                <a:lnTo>
                  <a:pt x="11390" y="5634"/>
                </a:lnTo>
                <a:lnTo>
                  <a:pt x="11370" y="5648"/>
                </a:lnTo>
                <a:lnTo>
                  <a:pt x="11358" y="5658"/>
                </a:lnTo>
                <a:lnTo>
                  <a:pt x="11350" y="5666"/>
                </a:lnTo>
                <a:lnTo>
                  <a:pt x="11348" y="5672"/>
                </a:lnTo>
                <a:lnTo>
                  <a:pt x="11346" y="5678"/>
                </a:lnTo>
                <a:lnTo>
                  <a:pt x="11346" y="5684"/>
                </a:lnTo>
                <a:lnTo>
                  <a:pt x="11344" y="5690"/>
                </a:lnTo>
                <a:lnTo>
                  <a:pt x="11340" y="5700"/>
                </a:lnTo>
                <a:lnTo>
                  <a:pt x="11332" y="5714"/>
                </a:lnTo>
                <a:lnTo>
                  <a:pt x="11324" y="5728"/>
                </a:lnTo>
                <a:lnTo>
                  <a:pt x="11320" y="5738"/>
                </a:lnTo>
                <a:lnTo>
                  <a:pt x="11322" y="5744"/>
                </a:lnTo>
                <a:lnTo>
                  <a:pt x="11324" y="5750"/>
                </a:lnTo>
                <a:lnTo>
                  <a:pt x="11332" y="5756"/>
                </a:lnTo>
                <a:lnTo>
                  <a:pt x="11332" y="5760"/>
                </a:lnTo>
                <a:lnTo>
                  <a:pt x="11328" y="5764"/>
                </a:lnTo>
                <a:lnTo>
                  <a:pt x="11322" y="5768"/>
                </a:lnTo>
                <a:lnTo>
                  <a:pt x="11318" y="5770"/>
                </a:lnTo>
                <a:lnTo>
                  <a:pt x="11314" y="5768"/>
                </a:lnTo>
                <a:lnTo>
                  <a:pt x="11310" y="5766"/>
                </a:lnTo>
                <a:lnTo>
                  <a:pt x="11302" y="5762"/>
                </a:lnTo>
                <a:lnTo>
                  <a:pt x="11296" y="5760"/>
                </a:lnTo>
                <a:lnTo>
                  <a:pt x="11288" y="5760"/>
                </a:lnTo>
                <a:lnTo>
                  <a:pt x="11284" y="5760"/>
                </a:lnTo>
                <a:lnTo>
                  <a:pt x="11278" y="5758"/>
                </a:lnTo>
                <a:lnTo>
                  <a:pt x="11268" y="5750"/>
                </a:lnTo>
                <a:lnTo>
                  <a:pt x="11244" y="5726"/>
                </a:lnTo>
                <a:lnTo>
                  <a:pt x="11232" y="5716"/>
                </a:lnTo>
                <a:lnTo>
                  <a:pt x="11224" y="5708"/>
                </a:lnTo>
                <a:lnTo>
                  <a:pt x="11220" y="5706"/>
                </a:lnTo>
                <a:lnTo>
                  <a:pt x="11218" y="5706"/>
                </a:lnTo>
                <a:lnTo>
                  <a:pt x="11216" y="5710"/>
                </a:lnTo>
                <a:lnTo>
                  <a:pt x="11214" y="5714"/>
                </a:lnTo>
                <a:lnTo>
                  <a:pt x="11214" y="5722"/>
                </a:lnTo>
                <a:lnTo>
                  <a:pt x="11210" y="5724"/>
                </a:lnTo>
                <a:lnTo>
                  <a:pt x="11206" y="5724"/>
                </a:lnTo>
                <a:lnTo>
                  <a:pt x="11202" y="5720"/>
                </a:lnTo>
                <a:lnTo>
                  <a:pt x="11196" y="5718"/>
                </a:lnTo>
                <a:lnTo>
                  <a:pt x="11192" y="5718"/>
                </a:lnTo>
                <a:lnTo>
                  <a:pt x="11188" y="5720"/>
                </a:lnTo>
                <a:lnTo>
                  <a:pt x="11186" y="5730"/>
                </a:lnTo>
                <a:lnTo>
                  <a:pt x="11186" y="5738"/>
                </a:lnTo>
                <a:lnTo>
                  <a:pt x="11184" y="5740"/>
                </a:lnTo>
                <a:lnTo>
                  <a:pt x="11180" y="5740"/>
                </a:lnTo>
                <a:lnTo>
                  <a:pt x="11178" y="5738"/>
                </a:lnTo>
                <a:lnTo>
                  <a:pt x="11174" y="5736"/>
                </a:lnTo>
                <a:lnTo>
                  <a:pt x="11168" y="5738"/>
                </a:lnTo>
                <a:lnTo>
                  <a:pt x="11162" y="5744"/>
                </a:lnTo>
                <a:lnTo>
                  <a:pt x="11154" y="5756"/>
                </a:lnTo>
                <a:lnTo>
                  <a:pt x="11146" y="5772"/>
                </a:lnTo>
                <a:lnTo>
                  <a:pt x="11138" y="5780"/>
                </a:lnTo>
                <a:lnTo>
                  <a:pt x="11128" y="5792"/>
                </a:lnTo>
                <a:lnTo>
                  <a:pt x="11124" y="5796"/>
                </a:lnTo>
                <a:lnTo>
                  <a:pt x="11122" y="5800"/>
                </a:lnTo>
                <a:lnTo>
                  <a:pt x="11120" y="5808"/>
                </a:lnTo>
                <a:lnTo>
                  <a:pt x="11120" y="5820"/>
                </a:lnTo>
                <a:lnTo>
                  <a:pt x="11118" y="5834"/>
                </a:lnTo>
                <a:lnTo>
                  <a:pt x="11116" y="5838"/>
                </a:lnTo>
                <a:lnTo>
                  <a:pt x="11114" y="5838"/>
                </a:lnTo>
                <a:lnTo>
                  <a:pt x="11110" y="5838"/>
                </a:lnTo>
                <a:lnTo>
                  <a:pt x="11104" y="5834"/>
                </a:lnTo>
                <a:lnTo>
                  <a:pt x="11098" y="5832"/>
                </a:lnTo>
                <a:lnTo>
                  <a:pt x="11096" y="5832"/>
                </a:lnTo>
                <a:lnTo>
                  <a:pt x="11094" y="5834"/>
                </a:lnTo>
                <a:lnTo>
                  <a:pt x="11090" y="5838"/>
                </a:lnTo>
                <a:lnTo>
                  <a:pt x="11088" y="5842"/>
                </a:lnTo>
                <a:lnTo>
                  <a:pt x="11086" y="5864"/>
                </a:lnTo>
                <a:lnTo>
                  <a:pt x="11084" y="5878"/>
                </a:lnTo>
                <a:lnTo>
                  <a:pt x="11084" y="5882"/>
                </a:lnTo>
                <a:lnTo>
                  <a:pt x="11078" y="5866"/>
                </a:lnTo>
                <a:lnTo>
                  <a:pt x="11074" y="5856"/>
                </a:lnTo>
                <a:lnTo>
                  <a:pt x="11070" y="5852"/>
                </a:lnTo>
                <a:lnTo>
                  <a:pt x="11066" y="5850"/>
                </a:lnTo>
                <a:lnTo>
                  <a:pt x="11062" y="5848"/>
                </a:lnTo>
                <a:lnTo>
                  <a:pt x="11058" y="5850"/>
                </a:lnTo>
                <a:lnTo>
                  <a:pt x="11052" y="5854"/>
                </a:lnTo>
                <a:lnTo>
                  <a:pt x="11046" y="5862"/>
                </a:lnTo>
                <a:lnTo>
                  <a:pt x="11036" y="5878"/>
                </a:lnTo>
                <a:lnTo>
                  <a:pt x="11032" y="5892"/>
                </a:lnTo>
                <a:lnTo>
                  <a:pt x="11030" y="5902"/>
                </a:lnTo>
                <a:lnTo>
                  <a:pt x="11032" y="5912"/>
                </a:lnTo>
                <a:lnTo>
                  <a:pt x="11034" y="5918"/>
                </a:lnTo>
                <a:lnTo>
                  <a:pt x="11032" y="5926"/>
                </a:lnTo>
                <a:lnTo>
                  <a:pt x="11030" y="5932"/>
                </a:lnTo>
                <a:lnTo>
                  <a:pt x="11020" y="5942"/>
                </a:lnTo>
                <a:lnTo>
                  <a:pt x="11014" y="5948"/>
                </a:lnTo>
                <a:lnTo>
                  <a:pt x="11010" y="5954"/>
                </a:lnTo>
                <a:lnTo>
                  <a:pt x="11004" y="5970"/>
                </a:lnTo>
                <a:lnTo>
                  <a:pt x="11000" y="5978"/>
                </a:lnTo>
                <a:lnTo>
                  <a:pt x="10994" y="5988"/>
                </a:lnTo>
                <a:lnTo>
                  <a:pt x="10986" y="5998"/>
                </a:lnTo>
                <a:lnTo>
                  <a:pt x="10974" y="6006"/>
                </a:lnTo>
                <a:lnTo>
                  <a:pt x="10960" y="6014"/>
                </a:lnTo>
                <a:lnTo>
                  <a:pt x="10948" y="6020"/>
                </a:lnTo>
                <a:lnTo>
                  <a:pt x="10936" y="6020"/>
                </a:lnTo>
                <a:lnTo>
                  <a:pt x="10926" y="6020"/>
                </a:lnTo>
                <a:lnTo>
                  <a:pt x="10910" y="6020"/>
                </a:lnTo>
                <a:lnTo>
                  <a:pt x="10906" y="6020"/>
                </a:lnTo>
                <a:lnTo>
                  <a:pt x="10902" y="6024"/>
                </a:lnTo>
                <a:lnTo>
                  <a:pt x="10898" y="6030"/>
                </a:lnTo>
                <a:lnTo>
                  <a:pt x="10894" y="6032"/>
                </a:lnTo>
                <a:lnTo>
                  <a:pt x="10884" y="6038"/>
                </a:lnTo>
                <a:lnTo>
                  <a:pt x="10868" y="6042"/>
                </a:lnTo>
                <a:lnTo>
                  <a:pt x="10850" y="6052"/>
                </a:lnTo>
                <a:lnTo>
                  <a:pt x="10840" y="6056"/>
                </a:lnTo>
                <a:lnTo>
                  <a:pt x="10832" y="6056"/>
                </a:lnTo>
                <a:lnTo>
                  <a:pt x="10820" y="6052"/>
                </a:lnTo>
                <a:lnTo>
                  <a:pt x="10812" y="6050"/>
                </a:lnTo>
                <a:lnTo>
                  <a:pt x="10804" y="6052"/>
                </a:lnTo>
                <a:lnTo>
                  <a:pt x="10794" y="6060"/>
                </a:lnTo>
                <a:lnTo>
                  <a:pt x="10782" y="6074"/>
                </a:lnTo>
                <a:lnTo>
                  <a:pt x="10768" y="6088"/>
                </a:lnTo>
                <a:lnTo>
                  <a:pt x="10758" y="6096"/>
                </a:lnTo>
                <a:lnTo>
                  <a:pt x="10748" y="6102"/>
                </a:lnTo>
                <a:lnTo>
                  <a:pt x="10742" y="6106"/>
                </a:lnTo>
                <a:lnTo>
                  <a:pt x="10736" y="6108"/>
                </a:lnTo>
                <a:lnTo>
                  <a:pt x="10730" y="6112"/>
                </a:lnTo>
                <a:lnTo>
                  <a:pt x="10726" y="6120"/>
                </a:lnTo>
                <a:lnTo>
                  <a:pt x="10720" y="6134"/>
                </a:lnTo>
                <a:lnTo>
                  <a:pt x="10714" y="6144"/>
                </a:lnTo>
                <a:lnTo>
                  <a:pt x="10712" y="6144"/>
                </a:lnTo>
                <a:lnTo>
                  <a:pt x="10710" y="6140"/>
                </a:lnTo>
                <a:lnTo>
                  <a:pt x="10710" y="6132"/>
                </a:lnTo>
                <a:lnTo>
                  <a:pt x="10708" y="6124"/>
                </a:lnTo>
                <a:lnTo>
                  <a:pt x="10706" y="6118"/>
                </a:lnTo>
                <a:lnTo>
                  <a:pt x="10704" y="6116"/>
                </a:lnTo>
                <a:lnTo>
                  <a:pt x="10702" y="6118"/>
                </a:lnTo>
                <a:lnTo>
                  <a:pt x="10694" y="6128"/>
                </a:lnTo>
                <a:lnTo>
                  <a:pt x="10688" y="6140"/>
                </a:lnTo>
                <a:lnTo>
                  <a:pt x="10686" y="6150"/>
                </a:lnTo>
                <a:lnTo>
                  <a:pt x="10688" y="6158"/>
                </a:lnTo>
                <a:lnTo>
                  <a:pt x="10690" y="6166"/>
                </a:lnTo>
                <a:lnTo>
                  <a:pt x="10692" y="6174"/>
                </a:lnTo>
                <a:lnTo>
                  <a:pt x="10692" y="6182"/>
                </a:lnTo>
                <a:lnTo>
                  <a:pt x="10690" y="6194"/>
                </a:lnTo>
                <a:lnTo>
                  <a:pt x="10682" y="6210"/>
                </a:lnTo>
                <a:lnTo>
                  <a:pt x="10678" y="6218"/>
                </a:lnTo>
                <a:lnTo>
                  <a:pt x="10676" y="6226"/>
                </a:lnTo>
                <a:lnTo>
                  <a:pt x="10674" y="6236"/>
                </a:lnTo>
                <a:lnTo>
                  <a:pt x="10674" y="6244"/>
                </a:lnTo>
                <a:lnTo>
                  <a:pt x="10680" y="6260"/>
                </a:lnTo>
                <a:lnTo>
                  <a:pt x="10686" y="6276"/>
                </a:lnTo>
                <a:lnTo>
                  <a:pt x="10704" y="6306"/>
                </a:lnTo>
                <a:lnTo>
                  <a:pt x="10710" y="6320"/>
                </a:lnTo>
                <a:lnTo>
                  <a:pt x="10712" y="6326"/>
                </a:lnTo>
                <a:lnTo>
                  <a:pt x="10712" y="6334"/>
                </a:lnTo>
                <a:lnTo>
                  <a:pt x="10710" y="6342"/>
                </a:lnTo>
                <a:lnTo>
                  <a:pt x="10708" y="6344"/>
                </a:lnTo>
                <a:lnTo>
                  <a:pt x="10706" y="6342"/>
                </a:lnTo>
                <a:lnTo>
                  <a:pt x="10702" y="6338"/>
                </a:lnTo>
                <a:lnTo>
                  <a:pt x="10696" y="6328"/>
                </a:lnTo>
                <a:lnTo>
                  <a:pt x="10686" y="6308"/>
                </a:lnTo>
                <a:lnTo>
                  <a:pt x="10680" y="6302"/>
                </a:lnTo>
                <a:lnTo>
                  <a:pt x="10678" y="6304"/>
                </a:lnTo>
                <a:lnTo>
                  <a:pt x="10676" y="6310"/>
                </a:lnTo>
                <a:lnTo>
                  <a:pt x="10678" y="6316"/>
                </a:lnTo>
                <a:lnTo>
                  <a:pt x="10684" y="6330"/>
                </a:lnTo>
                <a:lnTo>
                  <a:pt x="10692" y="6344"/>
                </a:lnTo>
                <a:lnTo>
                  <a:pt x="10692" y="6350"/>
                </a:lnTo>
                <a:lnTo>
                  <a:pt x="10692" y="6354"/>
                </a:lnTo>
                <a:lnTo>
                  <a:pt x="10692" y="6356"/>
                </a:lnTo>
                <a:lnTo>
                  <a:pt x="10690" y="6356"/>
                </a:lnTo>
                <a:lnTo>
                  <a:pt x="10686" y="6352"/>
                </a:lnTo>
                <a:lnTo>
                  <a:pt x="10680" y="6338"/>
                </a:lnTo>
                <a:lnTo>
                  <a:pt x="10676" y="6332"/>
                </a:lnTo>
                <a:lnTo>
                  <a:pt x="10674" y="6328"/>
                </a:lnTo>
                <a:lnTo>
                  <a:pt x="10672" y="6328"/>
                </a:lnTo>
                <a:lnTo>
                  <a:pt x="10670" y="6336"/>
                </a:lnTo>
                <a:lnTo>
                  <a:pt x="10672" y="6346"/>
                </a:lnTo>
                <a:lnTo>
                  <a:pt x="10676" y="6354"/>
                </a:lnTo>
                <a:lnTo>
                  <a:pt x="10688" y="6374"/>
                </a:lnTo>
                <a:lnTo>
                  <a:pt x="10700" y="6394"/>
                </a:lnTo>
                <a:lnTo>
                  <a:pt x="10704" y="6404"/>
                </a:lnTo>
                <a:lnTo>
                  <a:pt x="10706" y="6414"/>
                </a:lnTo>
                <a:lnTo>
                  <a:pt x="10706" y="6430"/>
                </a:lnTo>
                <a:lnTo>
                  <a:pt x="10710" y="6440"/>
                </a:lnTo>
                <a:lnTo>
                  <a:pt x="10718" y="6454"/>
                </a:lnTo>
                <a:lnTo>
                  <a:pt x="10732" y="6478"/>
                </a:lnTo>
                <a:lnTo>
                  <a:pt x="10736" y="6490"/>
                </a:lnTo>
                <a:lnTo>
                  <a:pt x="10738" y="6502"/>
                </a:lnTo>
                <a:lnTo>
                  <a:pt x="10740" y="6522"/>
                </a:lnTo>
                <a:lnTo>
                  <a:pt x="10740" y="6534"/>
                </a:lnTo>
                <a:lnTo>
                  <a:pt x="10742" y="6550"/>
                </a:lnTo>
                <a:lnTo>
                  <a:pt x="10746" y="6570"/>
                </a:lnTo>
                <a:lnTo>
                  <a:pt x="10756" y="6594"/>
                </a:lnTo>
                <a:lnTo>
                  <a:pt x="10766" y="6620"/>
                </a:lnTo>
                <a:lnTo>
                  <a:pt x="10770" y="6638"/>
                </a:lnTo>
                <a:lnTo>
                  <a:pt x="10772" y="6650"/>
                </a:lnTo>
                <a:lnTo>
                  <a:pt x="10772" y="6658"/>
                </a:lnTo>
                <a:lnTo>
                  <a:pt x="10766" y="6670"/>
                </a:lnTo>
                <a:lnTo>
                  <a:pt x="10764" y="6676"/>
                </a:lnTo>
                <a:lnTo>
                  <a:pt x="10766" y="6686"/>
                </a:lnTo>
                <a:lnTo>
                  <a:pt x="10766" y="6696"/>
                </a:lnTo>
                <a:lnTo>
                  <a:pt x="10766" y="6704"/>
                </a:lnTo>
                <a:lnTo>
                  <a:pt x="10764" y="6712"/>
                </a:lnTo>
                <a:lnTo>
                  <a:pt x="10762" y="6716"/>
                </a:lnTo>
                <a:lnTo>
                  <a:pt x="10758" y="6720"/>
                </a:lnTo>
                <a:lnTo>
                  <a:pt x="10754" y="6724"/>
                </a:lnTo>
                <a:lnTo>
                  <a:pt x="10750" y="6724"/>
                </a:lnTo>
                <a:lnTo>
                  <a:pt x="10744" y="6722"/>
                </a:lnTo>
                <a:lnTo>
                  <a:pt x="10740" y="6722"/>
                </a:lnTo>
                <a:lnTo>
                  <a:pt x="10738" y="6726"/>
                </a:lnTo>
                <a:lnTo>
                  <a:pt x="10736" y="6734"/>
                </a:lnTo>
                <a:lnTo>
                  <a:pt x="10736" y="6742"/>
                </a:lnTo>
                <a:lnTo>
                  <a:pt x="10738" y="6750"/>
                </a:lnTo>
                <a:lnTo>
                  <a:pt x="10742" y="6756"/>
                </a:lnTo>
                <a:lnTo>
                  <a:pt x="10746" y="6760"/>
                </a:lnTo>
                <a:lnTo>
                  <a:pt x="10752" y="6762"/>
                </a:lnTo>
                <a:lnTo>
                  <a:pt x="10758" y="6762"/>
                </a:lnTo>
                <a:lnTo>
                  <a:pt x="10764" y="6766"/>
                </a:lnTo>
                <a:lnTo>
                  <a:pt x="10776" y="6778"/>
                </a:lnTo>
                <a:lnTo>
                  <a:pt x="10784" y="6786"/>
                </a:lnTo>
                <a:lnTo>
                  <a:pt x="10794" y="6792"/>
                </a:lnTo>
                <a:lnTo>
                  <a:pt x="10808" y="6798"/>
                </a:lnTo>
                <a:lnTo>
                  <a:pt x="10826" y="6802"/>
                </a:lnTo>
                <a:lnTo>
                  <a:pt x="10844" y="6802"/>
                </a:lnTo>
                <a:lnTo>
                  <a:pt x="10858" y="6800"/>
                </a:lnTo>
                <a:lnTo>
                  <a:pt x="10870" y="6794"/>
                </a:lnTo>
                <a:lnTo>
                  <a:pt x="10878" y="6788"/>
                </a:lnTo>
                <a:lnTo>
                  <a:pt x="10894" y="6776"/>
                </a:lnTo>
                <a:lnTo>
                  <a:pt x="10900" y="6772"/>
                </a:lnTo>
                <a:lnTo>
                  <a:pt x="10908" y="6770"/>
                </a:lnTo>
                <a:lnTo>
                  <a:pt x="10916" y="6768"/>
                </a:lnTo>
                <a:lnTo>
                  <a:pt x="10922" y="6764"/>
                </a:lnTo>
                <a:lnTo>
                  <a:pt x="10926" y="6760"/>
                </a:lnTo>
                <a:lnTo>
                  <a:pt x="10928" y="6754"/>
                </a:lnTo>
                <a:lnTo>
                  <a:pt x="10930" y="6748"/>
                </a:lnTo>
                <a:lnTo>
                  <a:pt x="10934" y="6744"/>
                </a:lnTo>
                <a:lnTo>
                  <a:pt x="10940" y="6740"/>
                </a:lnTo>
                <a:lnTo>
                  <a:pt x="10948" y="6740"/>
                </a:lnTo>
                <a:lnTo>
                  <a:pt x="10960" y="6740"/>
                </a:lnTo>
                <a:lnTo>
                  <a:pt x="10972" y="6738"/>
                </a:lnTo>
                <a:lnTo>
                  <a:pt x="10986" y="6734"/>
                </a:lnTo>
                <a:lnTo>
                  <a:pt x="10994" y="6734"/>
                </a:lnTo>
                <a:lnTo>
                  <a:pt x="11000" y="6732"/>
                </a:lnTo>
                <a:lnTo>
                  <a:pt x="11006" y="6734"/>
                </a:lnTo>
                <a:lnTo>
                  <a:pt x="11014" y="6738"/>
                </a:lnTo>
                <a:lnTo>
                  <a:pt x="11024" y="6742"/>
                </a:lnTo>
                <a:lnTo>
                  <a:pt x="11030" y="6744"/>
                </a:lnTo>
                <a:lnTo>
                  <a:pt x="11036" y="6742"/>
                </a:lnTo>
                <a:lnTo>
                  <a:pt x="11038" y="6740"/>
                </a:lnTo>
                <a:lnTo>
                  <a:pt x="11042" y="6738"/>
                </a:lnTo>
                <a:lnTo>
                  <a:pt x="11048" y="6736"/>
                </a:lnTo>
                <a:lnTo>
                  <a:pt x="11056" y="6738"/>
                </a:lnTo>
                <a:lnTo>
                  <a:pt x="11068" y="6740"/>
                </a:lnTo>
                <a:lnTo>
                  <a:pt x="11076" y="6742"/>
                </a:lnTo>
                <a:lnTo>
                  <a:pt x="11082" y="6742"/>
                </a:lnTo>
                <a:lnTo>
                  <a:pt x="11086" y="6740"/>
                </a:lnTo>
                <a:lnTo>
                  <a:pt x="11090" y="6738"/>
                </a:lnTo>
                <a:lnTo>
                  <a:pt x="11096" y="6730"/>
                </a:lnTo>
                <a:lnTo>
                  <a:pt x="11100" y="6718"/>
                </a:lnTo>
                <a:lnTo>
                  <a:pt x="11104" y="6706"/>
                </a:lnTo>
                <a:lnTo>
                  <a:pt x="11110" y="6696"/>
                </a:lnTo>
                <a:lnTo>
                  <a:pt x="11116" y="6688"/>
                </a:lnTo>
                <a:lnTo>
                  <a:pt x="11120" y="6686"/>
                </a:lnTo>
                <a:lnTo>
                  <a:pt x="11126" y="6686"/>
                </a:lnTo>
                <a:lnTo>
                  <a:pt x="11136" y="6684"/>
                </a:lnTo>
                <a:lnTo>
                  <a:pt x="11142" y="6680"/>
                </a:lnTo>
                <a:lnTo>
                  <a:pt x="11156" y="6666"/>
                </a:lnTo>
                <a:lnTo>
                  <a:pt x="11162" y="6660"/>
                </a:lnTo>
                <a:lnTo>
                  <a:pt x="11172" y="6656"/>
                </a:lnTo>
                <a:lnTo>
                  <a:pt x="11184" y="6652"/>
                </a:lnTo>
                <a:lnTo>
                  <a:pt x="11200" y="6654"/>
                </a:lnTo>
                <a:lnTo>
                  <a:pt x="11214" y="6654"/>
                </a:lnTo>
                <a:lnTo>
                  <a:pt x="11226" y="6654"/>
                </a:lnTo>
                <a:lnTo>
                  <a:pt x="11248" y="6650"/>
                </a:lnTo>
                <a:lnTo>
                  <a:pt x="11268" y="6642"/>
                </a:lnTo>
                <a:lnTo>
                  <a:pt x="11284" y="6634"/>
                </a:lnTo>
                <a:lnTo>
                  <a:pt x="11300" y="6626"/>
                </a:lnTo>
                <a:lnTo>
                  <a:pt x="11316" y="6618"/>
                </a:lnTo>
                <a:lnTo>
                  <a:pt x="11330" y="6614"/>
                </a:lnTo>
                <a:lnTo>
                  <a:pt x="11338" y="6614"/>
                </a:lnTo>
                <a:lnTo>
                  <a:pt x="11346" y="6614"/>
                </a:lnTo>
                <a:lnTo>
                  <a:pt x="11366" y="6616"/>
                </a:lnTo>
                <a:lnTo>
                  <a:pt x="11378" y="6616"/>
                </a:lnTo>
                <a:lnTo>
                  <a:pt x="11384" y="6614"/>
                </a:lnTo>
                <a:lnTo>
                  <a:pt x="11386" y="6612"/>
                </a:lnTo>
                <a:lnTo>
                  <a:pt x="11390" y="6610"/>
                </a:lnTo>
                <a:lnTo>
                  <a:pt x="11394" y="6612"/>
                </a:lnTo>
                <a:lnTo>
                  <a:pt x="11422" y="6626"/>
                </a:lnTo>
                <a:lnTo>
                  <a:pt x="11442" y="6636"/>
                </a:lnTo>
                <a:lnTo>
                  <a:pt x="11456" y="6642"/>
                </a:lnTo>
                <a:lnTo>
                  <a:pt x="11468" y="6644"/>
                </a:lnTo>
                <a:lnTo>
                  <a:pt x="11478" y="6646"/>
                </a:lnTo>
                <a:lnTo>
                  <a:pt x="11492" y="6648"/>
                </a:lnTo>
                <a:lnTo>
                  <a:pt x="11500" y="6652"/>
                </a:lnTo>
                <a:lnTo>
                  <a:pt x="11508" y="6658"/>
                </a:lnTo>
                <a:lnTo>
                  <a:pt x="11516" y="6664"/>
                </a:lnTo>
                <a:lnTo>
                  <a:pt x="11518" y="6670"/>
                </a:lnTo>
                <a:lnTo>
                  <a:pt x="11518" y="6676"/>
                </a:lnTo>
                <a:lnTo>
                  <a:pt x="11516" y="6680"/>
                </a:lnTo>
                <a:lnTo>
                  <a:pt x="11514" y="6684"/>
                </a:lnTo>
                <a:lnTo>
                  <a:pt x="11514" y="6690"/>
                </a:lnTo>
                <a:lnTo>
                  <a:pt x="11520" y="6696"/>
                </a:lnTo>
                <a:lnTo>
                  <a:pt x="11530" y="6702"/>
                </a:lnTo>
                <a:lnTo>
                  <a:pt x="11536" y="6706"/>
                </a:lnTo>
                <a:lnTo>
                  <a:pt x="11540" y="6710"/>
                </a:lnTo>
                <a:lnTo>
                  <a:pt x="11546" y="6722"/>
                </a:lnTo>
                <a:lnTo>
                  <a:pt x="11550" y="6734"/>
                </a:lnTo>
                <a:lnTo>
                  <a:pt x="11552" y="6748"/>
                </a:lnTo>
                <a:lnTo>
                  <a:pt x="11554" y="6760"/>
                </a:lnTo>
                <a:lnTo>
                  <a:pt x="11558" y="6772"/>
                </a:lnTo>
                <a:lnTo>
                  <a:pt x="11562" y="6782"/>
                </a:lnTo>
                <a:lnTo>
                  <a:pt x="11566" y="6786"/>
                </a:lnTo>
                <a:lnTo>
                  <a:pt x="11570" y="6788"/>
                </a:lnTo>
                <a:lnTo>
                  <a:pt x="11584" y="6796"/>
                </a:lnTo>
                <a:lnTo>
                  <a:pt x="11586" y="6796"/>
                </a:lnTo>
                <a:lnTo>
                  <a:pt x="11584" y="6794"/>
                </a:lnTo>
                <a:lnTo>
                  <a:pt x="11584" y="6790"/>
                </a:lnTo>
                <a:lnTo>
                  <a:pt x="11586" y="6782"/>
                </a:lnTo>
                <a:lnTo>
                  <a:pt x="11592" y="6770"/>
                </a:lnTo>
                <a:lnTo>
                  <a:pt x="11602" y="6754"/>
                </a:lnTo>
                <a:lnTo>
                  <a:pt x="11614" y="6740"/>
                </a:lnTo>
                <a:lnTo>
                  <a:pt x="11622" y="6732"/>
                </a:lnTo>
                <a:lnTo>
                  <a:pt x="11628" y="6730"/>
                </a:lnTo>
                <a:lnTo>
                  <a:pt x="11632" y="6730"/>
                </a:lnTo>
                <a:lnTo>
                  <a:pt x="11634" y="6730"/>
                </a:lnTo>
                <a:lnTo>
                  <a:pt x="11636" y="6720"/>
                </a:lnTo>
                <a:lnTo>
                  <a:pt x="11640" y="6712"/>
                </a:lnTo>
                <a:lnTo>
                  <a:pt x="11642" y="6706"/>
                </a:lnTo>
                <a:lnTo>
                  <a:pt x="11650" y="6698"/>
                </a:lnTo>
                <a:lnTo>
                  <a:pt x="11656" y="6690"/>
                </a:lnTo>
                <a:lnTo>
                  <a:pt x="11658" y="6686"/>
                </a:lnTo>
                <a:lnTo>
                  <a:pt x="11660" y="6680"/>
                </a:lnTo>
                <a:lnTo>
                  <a:pt x="11660" y="6670"/>
                </a:lnTo>
                <a:lnTo>
                  <a:pt x="11668" y="6686"/>
                </a:lnTo>
                <a:lnTo>
                  <a:pt x="11668" y="6694"/>
                </a:lnTo>
                <a:lnTo>
                  <a:pt x="11666" y="6702"/>
                </a:lnTo>
                <a:lnTo>
                  <a:pt x="11658" y="6726"/>
                </a:lnTo>
                <a:lnTo>
                  <a:pt x="11650" y="6748"/>
                </a:lnTo>
                <a:lnTo>
                  <a:pt x="11648" y="6758"/>
                </a:lnTo>
                <a:lnTo>
                  <a:pt x="11648" y="6766"/>
                </a:lnTo>
                <a:lnTo>
                  <a:pt x="11652" y="6776"/>
                </a:lnTo>
                <a:lnTo>
                  <a:pt x="11650" y="6784"/>
                </a:lnTo>
                <a:lnTo>
                  <a:pt x="11646" y="6790"/>
                </a:lnTo>
                <a:lnTo>
                  <a:pt x="11642" y="6792"/>
                </a:lnTo>
                <a:lnTo>
                  <a:pt x="11638" y="6792"/>
                </a:lnTo>
                <a:lnTo>
                  <a:pt x="11634" y="6792"/>
                </a:lnTo>
                <a:lnTo>
                  <a:pt x="11630" y="6794"/>
                </a:lnTo>
                <a:lnTo>
                  <a:pt x="11626" y="6798"/>
                </a:lnTo>
                <a:lnTo>
                  <a:pt x="11624" y="6802"/>
                </a:lnTo>
                <a:lnTo>
                  <a:pt x="11624" y="6806"/>
                </a:lnTo>
                <a:lnTo>
                  <a:pt x="11628" y="6808"/>
                </a:lnTo>
                <a:lnTo>
                  <a:pt x="11634" y="6810"/>
                </a:lnTo>
                <a:lnTo>
                  <a:pt x="11642" y="6810"/>
                </a:lnTo>
                <a:lnTo>
                  <a:pt x="11648" y="6808"/>
                </a:lnTo>
                <a:lnTo>
                  <a:pt x="11652" y="6806"/>
                </a:lnTo>
                <a:lnTo>
                  <a:pt x="11660" y="6798"/>
                </a:lnTo>
                <a:lnTo>
                  <a:pt x="11664" y="6788"/>
                </a:lnTo>
                <a:lnTo>
                  <a:pt x="11668" y="6778"/>
                </a:lnTo>
                <a:lnTo>
                  <a:pt x="11670" y="6770"/>
                </a:lnTo>
                <a:lnTo>
                  <a:pt x="11672" y="6764"/>
                </a:lnTo>
                <a:lnTo>
                  <a:pt x="11674" y="6764"/>
                </a:lnTo>
                <a:lnTo>
                  <a:pt x="11676" y="6766"/>
                </a:lnTo>
                <a:lnTo>
                  <a:pt x="11682" y="6772"/>
                </a:lnTo>
                <a:lnTo>
                  <a:pt x="11688" y="6784"/>
                </a:lnTo>
                <a:lnTo>
                  <a:pt x="11688" y="6794"/>
                </a:lnTo>
                <a:lnTo>
                  <a:pt x="11688" y="6802"/>
                </a:lnTo>
                <a:lnTo>
                  <a:pt x="11684" y="6810"/>
                </a:lnTo>
                <a:lnTo>
                  <a:pt x="11676" y="6822"/>
                </a:lnTo>
                <a:lnTo>
                  <a:pt x="11676" y="6828"/>
                </a:lnTo>
                <a:lnTo>
                  <a:pt x="11676" y="6832"/>
                </a:lnTo>
                <a:lnTo>
                  <a:pt x="11678" y="6834"/>
                </a:lnTo>
                <a:lnTo>
                  <a:pt x="11682" y="6834"/>
                </a:lnTo>
                <a:lnTo>
                  <a:pt x="11690" y="6832"/>
                </a:lnTo>
                <a:lnTo>
                  <a:pt x="11700" y="6830"/>
                </a:lnTo>
                <a:lnTo>
                  <a:pt x="11706" y="6832"/>
                </a:lnTo>
                <a:lnTo>
                  <a:pt x="11712" y="6834"/>
                </a:lnTo>
                <a:lnTo>
                  <a:pt x="11718" y="6838"/>
                </a:lnTo>
                <a:lnTo>
                  <a:pt x="11726" y="6846"/>
                </a:lnTo>
                <a:lnTo>
                  <a:pt x="11732" y="6854"/>
                </a:lnTo>
                <a:lnTo>
                  <a:pt x="11736" y="6862"/>
                </a:lnTo>
                <a:lnTo>
                  <a:pt x="11740" y="6872"/>
                </a:lnTo>
                <a:lnTo>
                  <a:pt x="11742" y="6882"/>
                </a:lnTo>
                <a:lnTo>
                  <a:pt x="11742" y="6890"/>
                </a:lnTo>
                <a:lnTo>
                  <a:pt x="11740" y="6898"/>
                </a:lnTo>
                <a:lnTo>
                  <a:pt x="11738" y="6904"/>
                </a:lnTo>
                <a:lnTo>
                  <a:pt x="11740" y="6914"/>
                </a:lnTo>
                <a:lnTo>
                  <a:pt x="11744" y="6924"/>
                </a:lnTo>
                <a:lnTo>
                  <a:pt x="11750" y="6934"/>
                </a:lnTo>
                <a:lnTo>
                  <a:pt x="11758" y="6944"/>
                </a:lnTo>
                <a:lnTo>
                  <a:pt x="11768" y="6952"/>
                </a:lnTo>
                <a:lnTo>
                  <a:pt x="11776" y="6958"/>
                </a:lnTo>
                <a:lnTo>
                  <a:pt x="11784" y="6962"/>
                </a:lnTo>
                <a:lnTo>
                  <a:pt x="11792" y="6966"/>
                </a:lnTo>
                <a:lnTo>
                  <a:pt x="11796" y="6968"/>
                </a:lnTo>
                <a:lnTo>
                  <a:pt x="11804" y="6978"/>
                </a:lnTo>
                <a:lnTo>
                  <a:pt x="11810" y="6982"/>
                </a:lnTo>
                <a:lnTo>
                  <a:pt x="11812" y="6982"/>
                </a:lnTo>
                <a:lnTo>
                  <a:pt x="11816" y="6980"/>
                </a:lnTo>
                <a:lnTo>
                  <a:pt x="11822" y="6976"/>
                </a:lnTo>
                <a:lnTo>
                  <a:pt x="11826" y="6976"/>
                </a:lnTo>
                <a:lnTo>
                  <a:pt x="11832" y="6976"/>
                </a:lnTo>
                <a:lnTo>
                  <a:pt x="11846" y="6982"/>
                </a:lnTo>
                <a:lnTo>
                  <a:pt x="11868" y="6994"/>
                </a:lnTo>
                <a:lnTo>
                  <a:pt x="11880" y="7000"/>
                </a:lnTo>
                <a:lnTo>
                  <a:pt x="11890" y="7004"/>
                </a:lnTo>
                <a:lnTo>
                  <a:pt x="11896" y="7002"/>
                </a:lnTo>
                <a:lnTo>
                  <a:pt x="11900" y="7000"/>
                </a:lnTo>
                <a:lnTo>
                  <a:pt x="11908" y="6990"/>
                </a:lnTo>
                <a:lnTo>
                  <a:pt x="11914" y="6986"/>
                </a:lnTo>
                <a:lnTo>
                  <a:pt x="11922" y="6980"/>
                </a:lnTo>
                <a:lnTo>
                  <a:pt x="11930" y="6976"/>
                </a:lnTo>
                <a:lnTo>
                  <a:pt x="11936" y="6970"/>
                </a:lnTo>
                <a:lnTo>
                  <a:pt x="11940" y="6960"/>
                </a:lnTo>
                <a:lnTo>
                  <a:pt x="11942" y="6956"/>
                </a:lnTo>
                <a:lnTo>
                  <a:pt x="11944" y="6954"/>
                </a:lnTo>
                <a:lnTo>
                  <a:pt x="11946" y="6956"/>
                </a:lnTo>
                <a:lnTo>
                  <a:pt x="11952" y="6958"/>
                </a:lnTo>
                <a:lnTo>
                  <a:pt x="11958" y="6962"/>
                </a:lnTo>
                <a:lnTo>
                  <a:pt x="11958" y="6966"/>
                </a:lnTo>
                <a:lnTo>
                  <a:pt x="11956" y="6970"/>
                </a:lnTo>
                <a:lnTo>
                  <a:pt x="11952" y="6974"/>
                </a:lnTo>
                <a:lnTo>
                  <a:pt x="11944" y="6980"/>
                </a:lnTo>
                <a:lnTo>
                  <a:pt x="11944" y="6982"/>
                </a:lnTo>
                <a:lnTo>
                  <a:pt x="11948" y="6986"/>
                </a:lnTo>
                <a:lnTo>
                  <a:pt x="11954" y="6988"/>
                </a:lnTo>
                <a:lnTo>
                  <a:pt x="11958" y="6986"/>
                </a:lnTo>
                <a:lnTo>
                  <a:pt x="11960" y="6984"/>
                </a:lnTo>
                <a:lnTo>
                  <a:pt x="11964" y="6980"/>
                </a:lnTo>
                <a:lnTo>
                  <a:pt x="11966" y="6976"/>
                </a:lnTo>
                <a:lnTo>
                  <a:pt x="11966" y="6982"/>
                </a:lnTo>
                <a:lnTo>
                  <a:pt x="11968" y="6986"/>
                </a:lnTo>
                <a:lnTo>
                  <a:pt x="11970" y="6990"/>
                </a:lnTo>
                <a:lnTo>
                  <a:pt x="11976" y="6996"/>
                </a:lnTo>
                <a:lnTo>
                  <a:pt x="11988" y="7004"/>
                </a:lnTo>
                <a:lnTo>
                  <a:pt x="11994" y="7010"/>
                </a:lnTo>
                <a:lnTo>
                  <a:pt x="12004" y="7020"/>
                </a:lnTo>
                <a:lnTo>
                  <a:pt x="12008" y="7026"/>
                </a:lnTo>
                <a:lnTo>
                  <a:pt x="12010" y="7028"/>
                </a:lnTo>
                <a:lnTo>
                  <a:pt x="12010" y="7020"/>
                </a:lnTo>
                <a:lnTo>
                  <a:pt x="12010" y="7014"/>
                </a:lnTo>
                <a:lnTo>
                  <a:pt x="12010" y="7008"/>
                </a:lnTo>
                <a:lnTo>
                  <a:pt x="12012" y="7002"/>
                </a:lnTo>
                <a:lnTo>
                  <a:pt x="12016" y="6998"/>
                </a:lnTo>
                <a:lnTo>
                  <a:pt x="12024" y="6996"/>
                </a:lnTo>
                <a:lnTo>
                  <a:pt x="12034" y="6988"/>
                </a:lnTo>
                <a:lnTo>
                  <a:pt x="12056" y="6970"/>
                </a:lnTo>
                <a:lnTo>
                  <a:pt x="12070" y="6960"/>
                </a:lnTo>
                <a:lnTo>
                  <a:pt x="12084" y="6952"/>
                </a:lnTo>
                <a:lnTo>
                  <a:pt x="12098" y="6948"/>
                </a:lnTo>
                <a:lnTo>
                  <a:pt x="12104" y="6948"/>
                </a:lnTo>
                <a:lnTo>
                  <a:pt x="12112" y="6948"/>
                </a:lnTo>
                <a:lnTo>
                  <a:pt x="12126" y="6948"/>
                </a:lnTo>
                <a:lnTo>
                  <a:pt x="12136" y="6946"/>
                </a:lnTo>
                <a:lnTo>
                  <a:pt x="12144" y="6942"/>
                </a:lnTo>
                <a:lnTo>
                  <a:pt x="12150" y="6936"/>
                </a:lnTo>
                <a:lnTo>
                  <a:pt x="12152" y="6930"/>
                </a:lnTo>
                <a:lnTo>
                  <a:pt x="12154" y="6922"/>
                </a:lnTo>
                <a:lnTo>
                  <a:pt x="12152" y="6918"/>
                </a:lnTo>
                <a:lnTo>
                  <a:pt x="12150" y="6914"/>
                </a:lnTo>
                <a:lnTo>
                  <a:pt x="12146" y="6910"/>
                </a:lnTo>
                <a:lnTo>
                  <a:pt x="12146" y="6906"/>
                </a:lnTo>
                <a:lnTo>
                  <a:pt x="12150" y="6894"/>
                </a:lnTo>
                <a:lnTo>
                  <a:pt x="12156" y="6882"/>
                </a:lnTo>
                <a:lnTo>
                  <a:pt x="12158" y="6876"/>
                </a:lnTo>
                <a:lnTo>
                  <a:pt x="12158" y="6868"/>
                </a:lnTo>
                <a:lnTo>
                  <a:pt x="12160" y="6852"/>
                </a:lnTo>
                <a:lnTo>
                  <a:pt x="12164" y="6832"/>
                </a:lnTo>
                <a:lnTo>
                  <a:pt x="12172" y="6816"/>
                </a:lnTo>
                <a:lnTo>
                  <a:pt x="12176" y="6810"/>
                </a:lnTo>
                <a:lnTo>
                  <a:pt x="12180" y="6806"/>
                </a:lnTo>
                <a:lnTo>
                  <a:pt x="12186" y="6800"/>
                </a:lnTo>
                <a:lnTo>
                  <a:pt x="12188" y="6790"/>
                </a:lnTo>
                <a:lnTo>
                  <a:pt x="12196" y="6758"/>
                </a:lnTo>
                <a:lnTo>
                  <a:pt x="12200" y="6738"/>
                </a:lnTo>
                <a:lnTo>
                  <a:pt x="12208" y="6720"/>
                </a:lnTo>
                <a:lnTo>
                  <a:pt x="12218" y="6702"/>
                </a:lnTo>
                <a:lnTo>
                  <a:pt x="12224" y="6694"/>
                </a:lnTo>
                <a:lnTo>
                  <a:pt x="12232" y="6686"/>
                </a:lnTo>
                <a:lnTo>
                  <a:pt x="12244" y="6674"/>
                </a:lnTo>
                <a:lnTo>
                  <a:pt x="12252" y="6664"/>
                </a:lnTo>
                <a:lnTo>
                  <a:pt x="12256" y="6658"/>
                </a:lnTo>
                <a:lnTo>
                  <a:pt x="12258" y="6652"/>
                </a:lnTo>
                <a:lnTo>
                  <a:pt x="12260" y="6642"/>
                </a:lnTo>
                <a:lnTo>
                  <a:pt x="12260" y="6636"/>
                </a:lnTo>
                <a:lnTo>
                  <a:pt x="12264" y="6628"/>
                </a:lnTo>
                <a:lnTo>
                  <a:pt x="12270" y="6616"/>
                </a:lnTo>
                <a:lnTo>
                  <a:pt x="12272" y="6604"/>
                </a:lnTo>
                <a:lnTo>
                  <a:pt x="12274" y="6596"/>
                </a:lnTo>
                <a:lnTo>
                  <a:pt x="12272" y="6586"/>
                </a:lnTo>
                <a:lnTo>
                  <a:pt x="12272" y="6570"/>
                </a:lnTo>
                <a:lnTo>
                  <a:pt x="12274" y="6562"/>
                </a:lnTo>
                <a:lnTo>
                  <a:pt x="12276" y="6554"/>
                </a:lnTo>
                <a:lnTo>
                  <a:pt x="12282" y="6544"/>
                </a:lnTo>
                <a:lnTo>
                  <a:pt x="12284" y="6532"/>
                </a:lnTo>
                <a:lnTo>
                  <a:pt x="12286" y="6514"/>
                </a:lnTo>
                <a:lnTo>
                  <a:pt x="12288" y="6496"/>
                </a:lnTo>
                <a:lnTo>
                  <a:pt x="12292" y="6488"/>
                </a:lnTo>
                <a:lnTo>
                  <a:pt x="12296" y="6476"/>
                </a:lnTo>
                <a:lnTo>
                  <a:pt x="12298" y="6472"/>
                </a:lnTo>
                <a:lnTo>
                  <a:pt x="12300" y="6464"/>
                </a:lnTo>
                <a:lnTo>
                  <a:pt x="12300" y="6452"/>
                </a:lnTo>
                <a:lnTo>
                  <a:pt x="12296" y="6438"/>
                </a:lnTo>
                <a:lnTo>
                  <a:pt x="12292" y="6422"/>
                </a:lnTo>
                <a:lnTo>
                  <a:pt x="12282" y="6398"/>
                </a:lnTo>
                <a:lnTo>
                  <a:pt x="12280" y="6388"/>
                </a:lnTo>
                <a:lnTo>
                  <a:pt x="12280" y="6382"/>
                </a:lnTo>
                <a:close/>
                <a:moveTo>
                  <a:pt x="11380" y="5618"/>
                </a:moveTo>
                <a:lnTo>
                  <a:pt x="11380" y="5618"/>
                </a:lnTo>
                <a:lnTo>
                  <a:pt x="11384" y="5618"/>
                </a:lnTo>
                <a:lnTo>
                  <a:pt x="11388" y="5618"/>
                </a:lnTo>
                <a:lnTo>
                  <a:pt x="11394" y="5616"/>
                </a:lnTo>
                <a:lnTo>
                  <a:pt x="11400" y="5612"/>
                </a:lnTo>
                <a:lnTo>
                  <a:pt x="11404" y="5608"/>
                </a:lnTo>
                <a:lnTo>
                  <a:pt x="11406" y="5602"/>
                </a:lnTo>
                <a:lnTo>
                  <a:pt x="11408" y="5596"/>
                </a:lnTo>
                <a:lnTo>
                  <a:pt x="11406" y="5592"/>
                </a:lnTo>
                <a:lnTo>
                  <a:pt x="11402" y="5586"/>
                </a:lnTo>
                <a:lnTo>
                  <a:pt x="11398" y="5584"/>
                </a:lnTo>
                <a:lnTo>
                  <a:pt x="11396" y="5586"/>
                </a:lnTo>
                <a:lnTo>
                  <a:pt x="11392" y="5588"/>
                </a:lnTo>
                <a:lnTo>
                  <a:pt x="11388" y="5592"/>
                </a:lnTo>
                <a:lnTo>
                  <a:pt x="11382" y="5594"/>
                </a:lnTo>
                <a:lnTo>
                  <a:pt x="11376" y="5592"/>
                </a:lnTo>
                <a:lnTo>
                  <a:pt x="11366" y="5588"/>
                </a:lnTo>
                <a:lnTo>
                  <a:pt x="11362" y="5588"/>
                </a:lnTo>
                <a:lnTo>
                  <a:pt x="11360" y="5588"/>
                </a:lnTo>
                <a:lnTo>
                  <a:pt x="11360" y="5590"/>
                </a:lnTo>
                <a:lnTo>
                  <a:pt x="11362" y="5596"/>
                </a:lnTo>
                <a:lnTo>
                  <a:pt x="11370" y="5606"/>
                </a:lnTo>
                <a:lnTo>
                  <a:pt x="11380" y="5618"/>
                </a:lnTo>
                <a:close/>
                <a:moveTo>
                  <a:pt x="11350" y="5602"/>
                </a:moveTo>
                <a:lnTo>
                  <a:pt x="11350" y="5602"/>
                </a:lnTo>
                <a:lnTo>
                  <a:pt x="11350" y="5608"/>
                </a:lnTo>
                <a:lnTo>
                  <a:pt x="11350" y="5612"/>
                </a:lnTo>
                <a:lnTo>
                  <a:pt x="11354" y="5614"/>
                </a:lnTo>
                <a:lnTo>
                  <a:pt x="11360" y="5616"/>
                </a:lnTo>
                <a:lnTo>
                  <a:pt x="11364" y="5618"/>
                </a:lnTo>
                <a:lnTo>
                  <a:pt x="11366" y="5616"/>
                </a:lnTo>
                <a:lnTo>
                  <a:pt x="11366" y="5610"/>
                </a:lnTo>
                <a:lnTo>
                  <a:pt x="11362" y="5604"/>
                </a:lnTo>
                <a:lnTo>
                  <a:pt x="11356" y="5596"/>
                </a:lnTo>
                <a:lnTo>
                  <a:pt x="11352" y="5594"/>
                </a:lnTo>
                <a:lnTo>
                  <a:pt x="11350" y="5596"/>
                </a:lnTo>
                <a:lnTo>
                  <a:pt x="11350" y="5602"/>
                </a:lnTo>
                <a:close/>
                <a:moveTo>
                  <a:pt x="11606" y="5728"/>
                </a:moveTo>
                <a:lnTo>
                  <a:pt x="11606" y="5728"/>
                </a:lnTo>
                <a:lnTo>
                  <a:pt x="11608" y="5734"/>
                </a:lnTo>
                <a:lnTo>
                  <a:pt x="11610" y="5736"/>
                </a:lnTo>
                <a:lnTo>
                  <a:pt x="11612" y="5736"/>
                </a:lnTo>
                <a:lnTo>
                  <a:pt x="11616" y="5732"/>
                </a:lnTo>
                <a:lnTo>
                  <a:pt x="11620" y="5724"/>
                </a:lnTo>
                <a:lnTo>
                  <a:pt x="11622" y="5720"/>
                </a:lnTo>
                <a:lnTo>
                  <a:pt x="11620" y="5716"/>
                </a:lnTo>
                <a:lnTo>
                  <a:pt x="11616" y="5716"/>
                </a:lnTo>
                <a:lnTo>
                  <a:pt x="11614" y="5714"/>
                </a:lnTo>
                <a:lnTo>
                  <a:pt x="11610" y="5716"/>
                </a:lnTo>
                <a:lnTo>
                  <a:pt x="11606" y="5718"/>
                </a:lnTo>
                <a:lnTo>
                  <a:pt x="11606" y="5722"/>
                </a:lnTo>
                <a:lnTo>
                  <a:pt x="11606" y="5728"/>
                </a:lnTo>
                <a:close/>
                <a:moveTo>
                  <a:pt x="12276" y="6286"/>
                </a:moveTo>
                <a:lnTo>
                  <a:pt x="12276" y="6286"/>
                </a:lnTo>
                <a:lnTo>
                  <a:pt x="12276" y="6292"/>
                </a:lnTo>
                <a:lnTo>
                  <a:pt x="12274" y="6300"/>
                </a:lnTo>
                <a:lnTo>
                  <a:pt x="12274" y="6308"/>
                </a:lnTo>
                <a:lnTo>
                  <a:pt x="12274" y="6310"/>
                </a:lnTo>
                <a:lnTo>
                  <a:pt x="12276" y="6312"/>
                </a:lnTo>
                <a:lnTo>
                  <a:pt x="12280" y="6314"/>
                </a:lnTo>
                <a:lnTo>
                  <a:pt x="12280" y="6310"/>
                </a:lnTo>
                <a:lnTo>
                  <a:pt x="12282" y="6300"/>
                </a:lnTo>
                <a:lnTo>
                  <a:pt x="12284" y="6290"/>
                </a:lnTo>
                <a:lnTo>
                  <a:pt x="12290" y="6280"/>
                </a:lnTo>
                <a:lnTo>
                  <a:pt x="12290" y="6276"/>
                </a:lnTo>
                <a:lnTo>
                  <a:pt x="12290" y="6272"/>
                </a:lnTo>
                <a:lnTo>
                  <a:pt x="12288" y="6268"/>
                </a:lnTo>
                <a:lnTo>
                  <a:pt x="12288" y="6262"/>
                </a:lnTo>
                <a:lnTo>
                  <a:pt x="12286" y="6258"/>
                </a:lnTo>
                <a:lnTo>
                  <a:pt x="12284" y="6260"/>
                </a:lnTo>
                <a:lnTo>
                  <a:pt x="12282" y="6264"/>
                </a:lnTo>
                <a:lnTo>
                  <a:pt x="12282" y="6270"/>
                </a:lnTo>
                <a:lnTo>
                  <a:pt x="12284" y="6272"/>
                </a:lnTo>
                <a:lnTo>
                  <a:pt x="12282" y="6276"/>
                </a:lnTo>
                <a:lnTo>
                  <a:pt x="12280" y="6280"/>
                </a:lnTo>
                <a:lnTo>
                  <a:pt x="12276" y="6284"/>
                </a:lnTo>
                <a:lnTo>
                  <a:pt x="12276" y="6286"/>
                </a:lnTo>
                <a:close/>
                <a:moveTo>
                  <a:pt x="11714" y="5858"/>
                </a:moveTo>
                <a:lnTo>
                  <a:pt x="11714" y="5858"/>
                </a:lnTo>
                <a:lnTo>
                  <a:pt x="11716" y="5860"/>
                </a:lnTo>
                <a:lnTo>
                  <a:pt x="11720" y="5858"/>
                </a:lnTo>
                <a:lnTo>
                  <a:pt x="11724" y="5856"/>
                </a:lnTo>
                <a:lnTo>
                  <a:pt x="11728" y="5852"/>
                </a:lnTo>
                <a:lnTo>
                  <a:pt x="11730" y="5850"/>
                </a:lnTo>
                <a:lnTo>
                  <a:pt x="11736" y="5850"/>
                </a:lnTo>
                <a:lnTo>
                  <a:pt x="11738" y="5848"/>
                </a:lnTo>
                <a:lnTo>
                  <a:pt x="11738" y="5846"/>
                </a:lnTo>
                <a:lnTo>
                  <a:pt x="11738" y="5844"/>
                </a:lnTo>
                <a:lnTo>
                  <a:pt x="11734" y="5842"/>
                </a:lnTo>
                <a:lnTo>
                  <a:pt x="11730" y="5842"/>
                </a:lnTo>
                <a:lnTo>
                  <a:pt x="11722" y="5846"/>
                </a:lnTo>
                <a:lnTo>
                  <a:pt x="11716" y="5854"/>
                </a:lnTo>
                <a:lnTo>
                  <a:pt x="11714" y="5856"/>
                </a:lnTo>
                <a:lnTo>
                  <a:pt x="11714" y="5858"/>
                </a:lnTo>
                <a:close/>
                <a:moveTo>
                  <a:pt x="7856" y="5622"/>
                </a:moveTo>
                <a:lnTo>
                  <a:pt x="7856" y="5622"/>
                </a:lnTo>
                <a:lnTo>
                  <a:pt x="7858" y="5620"/>
                </a:lnTo>
                <a:lnTo>
                  <a:pt x="7860" y="5616"/>
                </a:lnTo>
                <a:lnTo>
                  <a:pt x="7860" y="5606"/>
                </a:lnTo>
                <a:lnTo>
                  <a:pt x="7856" y="5596"/>
                </a:lnTo>
                <a:lnTo>
                  <a:pt x="7854" y="5594"/>
                </a:lnTo>
                <a:lnTo>
                  <a:pt x="7852" y="5594"/>
                </a:lnTo>
                <a:lnTo>
                  <a:pt x="7848" y="5600"/>
                </a:lnTo>
                <a:lnTo>
                  <a:pt x="7848" y="5608"/>
                </a:lnTo>
                <a:lnTo>
                  <a:pt x="7850" y="5618"/>
                </a:lnTo>
                <a:lnTo>
                  <a:pt x="7854" y="5620"/>
                </a:lnTo>
                <a:lnTo>
                  <a:pt x="7856" y="5622"/>
                </a:lnTo>
                <a:close/>
                <a:moveTo>
                  <a:pt x="7924" y="5658"/>
                </a:moveTo>
                <a:lnTo>
                  <a:pt x="7924" y="5658"/>
                </a:lnTo>
                <a:lnTo>
                  <a:pt x="7920" y="5658"/>
                </a:lnTo>
                <a:lnTo>
                  <a:pt x="7920" y="5660"/>
                </a:lnTo>
                <a:lnTo>
                  <a:pt x="7920" y="5664"/>
                </a:lnTo>
                <a:lnTo>
                  <a:pt x="7924" y="5670"/>
                </a:lnTo>
                <a:lnTo>
                  <a:pt x="7926" y="5672"/>
                </a:lnTo>
                <a:lnTo>
                  <a:pt x="7928" y="5670"/>
                </a:lnTo>
                <a:lnTo>
                  <a:pt x="7928" y="5666"/>
                </a:lnTo>
                <a:lnTo>
                  <a:pt x="7928" y="5662"/>
                </a:lnTo>
                <a:lnTo>
                  <a:pt x="7924" y="5658"/>
                </a:lnTo>
                <a:close/>
                <a:moveTo>
                  <a:pt x="7902" y="5642"/>
                </a:moveTo>
                <a:lnTo>
                  <a:pt x="7902" y="5642"/>
                </a:lnTo>
                <a:lnTo>
                  <a:pt x="7902" y="5638"/>
                </a:lnTo>
                <a:lnTo>
                  <a:pt x="7902" y="5634"/>
                </a:lnTo>
                <a:lnTo>
                  <a:pt x="7900" y="5630"/>
                </a:lnTo>
                <a:lnTo>
                  <a:pt x="7898" y="5630"/>
                </a:lnTo>
                <a:lnTo>
                  <a:pt x="7896" y="5630"/>
                </a:lnTo>
                <a:lnTo>
                  <a:pt x="7894" y="5632"/>
                </a:lnTo>
                <a:lnTo>
                  <a:pt x="7894" y="5634"/>
                </a:lnTo>
                <a:lnTo>
                  <a:pt x="7896" y="5640"/>
                </a:lnTo>
                <a:lnTo>
                  <a:pt x="7898" y="5642"/>
                </a:lnTo>
                <a:lnTo>
                  <a:pt x="7902" y="5642"/>
                </a:lnTo>
                <a:close/>
                <a:moveTo>
                  <a:pt x="7690" y="5324"/>
                </a:moveTo>
                <a:lnTo>
                  <a:pt x="7690" y="5324"/>
                </a:lnTo>
                <a:lnTo>
                  <a:pt x="7688" y="5328"/>
                </a:lnTo>
                <a:lnTo>
                  <a:pt x="7688" y="5334"/>
                </a:lnTo>
                <a:lnTo>
                  <a:pt x="7692" y="5342"/>
                </a:lnTo>
                <a:lnTo>
                  <a:pt x="7696" y="5348"/>
                </a:lnTo>
                <a:lnTo>
                  <a:pt x="7702" y="5352"/>
                </a:lnTo>
                <a:lnTo>
                  <a:pt x="7704" y="5352"/>
                </a:lnTo>
                <a:lnTo>
                  <a:pt x="7704" y="5348"/>
                </a:lnTo>
                <a:lnTo>
                  <a:pt x="7704" y="5342"/>
                </a:lnTo>
                <a:lnTo>
                  <a:pt x="7702" y="5338"/>
                </a:lnTo>
                <a:lnTo>
                  <a:pt x="7700" y="5336"/>
                </a:lnTo>
                <a:lnTo>
                  <a:pt x="7698" y="5332"/>
                </a:lnTo>
                <a:lnTo>
                  <a:pt x="7696" y="5326"/>
                </a:lnTo>
                <a:lnTo>
                  <a:pt x="7694" y="5318"/>
                </a:lnTo>
                <a:lnTo>
                  <a:pt x="7694" y="5316"/>
                </a:lnTo>
                <a:lnTo>
                  <a:pt x="7690" y="5324"/>
                </a:lnTo>
                <a:close/>
                <a:moveTo>
                  <a:pt x="7710" y="5302"/>
                </a:moveTo>
                <a:lnTo>
                  <a:pt x="7710" y="5302"/>
                </a:lnTo>
                <a:lnTo>
                  <a:pt x="7712" y="5304"/>
                </a:lnTo>
                <a:lnTo>
                  <a:pt x="7712" y="5302"/>
                </a:lnTo>
                <a:lnTo>
                  <a:pt x="7716" y="5292"/>
                </a:lnTo>
                <a:lnTo>
                  <a:pt x="7716" y="5282"/>
                </a:lnTo>
                <a:lnTo>
                  <a:pt x="7716" y="5280"/>
                </a:lnTo>
                <a:lnTo>
                  <a:pt x="7712" y="5276"/>
                </a:lnTo>
                <a:lnTo>
                  <a:pt x="7710" y="5276"/>
                </a:lnTo>
                <a:lnTo>
                  <a:pt x="7708" y="5278"/>
                </a:lnTo>
                <a:lnTo>
                  <a:pt x="7710" y="5288"/>
                </a:lnTo>
                <a:lnTo>
                  <a:pt x="7710" y="5292"/>
                </a:lnTo>
                <a:lnTo>
                  <a:pt x="7708" y="5296"/>
                </a:lnTo>
                <a:lnTo>
                  <a:pt x="7708" y="5300"/>
                </a:lnTo>
                <a:lnTo>
                  <a:pt x="7710" y="5302"/>
                </a:lnTo>
                <a:close/>
                <a:moveTo>
                  <a:pt x="7710" y="5426"/>
                </a:moveTo>
                <a:lnTo>
                  <a:pt x="7710" y="5426"/>
                </a:lnTo>
                <a:lnTo>
                  <a:pt x="7714" y="5424"/>
                </a:lnTo>
                <a:lnTo>
                  <a:pt x="7716" y="5422"/>
                </a:lnTo>
                <a:lnTo>
                  <a:pt x="7718" y="5412"/>
                </a:lnTo>
                <a:lnTo>
                  <a:pt x="7718" y="5410"/>
                </a:lnTo>
                <a:lnTo>
                  <a:pt x="7716" y="5410"/>
                </a:lnTo>
                <a:lnTo>
                  <a:pt x="7710" y="5416"/>
                </a:lnTo>
                <a:lnTo>
                  <a:pt x="7706" y="5424"/>
                </a:lnTo>
                <a:lnTo>
                  <a:pt x="7708" y="5426"/>
                </a:lnTo>
                <a:lnTo>
                  <a:pt x="7710" y="5426"/>
                </a:lnTo>
                <a:close/>
                <a:moveTo>
                  <a:pt x="8334" y="6072"/>
                </a:moveTo>
                <a:lnTo>
                  <a:pt x="8334" y="6072"/>
                </a:lnTo>
                <a:lnTo>
                  <a:pt x="8332" y="6076"/>
                </a:lnTo>
                <a:lnTo>
                  <a:pt x="8334" y="6080"/>
                </a:lnTo>
                <a:lnTo>
                  <a:pt x="8340" y="6088"/>
                </a:lnTo>
                <a:lnTo>
                  <a:pt x="8344" y="6090"/>
                </a:lnTo>
                <a:lnTo>
                  <a:pt x="8348" y="6090"/>
                </a:lnTo>
                <a:lnTo>
                  <a:pt x="8354" y="6090"/>
                </a:lnTo>
                <a:lnTo>
                  <a:pt x="8358" y="6088"/>
                </a:lnTo>
                <a:lnTo>
                  <a:pt x="8358" y="6084"/>
                </a:lnTo>
                <a:lnTo>
                  <a:pt x="8358" y="6080"/>
                </a:lnTo>
                <a:lnTo>
                  <a:pt x="8356" y="6074"/>
                </a:lnTo>
                <a:lnTo>
                  <a:pt x="8350" y="6072"/>
                </a:lnTo>
                <a:lnTo>
                  <a:pt x="8346" y="6068"/>
                </a:lnTo>
                <a:lnTo>
                  <a:pt x="8340" y="6068"/>
                </a:lnTo>
                <a:lnTo>
                  <a:pt x="8336" y="6068"/>
                </a:lnTo>
                <a:lnTo>
                  <a:pt x="8334" y="6072"/>
                </a:lnTo>
                <a:close/>
                <a:moveTo>
                  <a:pt x="8428" y="6048"/>
                </a:moveTo>
                <a:lnTo>
                  <a:pt x="8428" y="6048"/>
                </a:lnTo>
                <a:lnTo>
                  <a:pt x="8432" y="6046"/>
                </a:lnTo>
                <a:lnTo>
                  <a:pt x="8436" y="6044"/>
                </a:lnTo>
                <a:lnTo>
                  <a:pt x="8436" y="6042"/>
                </a:lnTo>
                <a:lnTo>
                  <a:pt x="8436" y="6038"/>
                </a:lnTo>
                <a:lnTo>
                  <a:pt x="8434" y="6032"/>
                </a:lnTo>
                <a:lnTo>
                  <a:pt x="8432" y="6022"/>
                </a:lnTo>
                <a:lnTo>
                  <a:pt x="8430" y="6018"/>
                </a:lnTo>
                <a:lnTo>
                  <a:pt x="8428" y="6020"/>
                </a:lnTo>
                <a:lnTo>
                  <a:pt x="8420" y="6030"/>
                </a:lnTo>
                <a:lnTo>
                  <a:pt x="8418" y="6038"/>
                </a:lnTo>
                <a:lnTo>
                  <a:pt x="8418" y="6042"/>
                </a:lnTo>
                <a:lnTo>
                  <a:pt x="8422" y="6046"/>
                </a:lnTo>
                <a:lnTo>
                  <a:pt x="8428" y="6048"/>
                </a:lnTo>
                <a:close/>
                <a:moveTo>
                  <a:pt x="6776" y="2836"/>
                </a:moveTo>
                <a:lnTo>
                  <a:pt x="6776" y="2836"/>
                </a:lnTo>
                <a:lnTo>
                  <a:pt x="6792" y="2836"/>
                </a:lnTo>
                <a:lnTo>
                  <a:pt x="6794" y="2836"/>
                </a:lnTo>
                <a:lnTo>
                  <a:pt x="6794" y="2834"/>
                </a:lnTo>
                <a:lnTo>
                  <a:pt x="6784" y="2832"/>
                </a:lnTo>
                <a:lnTo>
                  <a:pt x="6772" y="2830"/>
                </a:lnTo>
                <a:lnTo>
                  <a:pt x="6768" y="2832"/>
                </a:lnTo>
                <a:lnTo>
                  <a:pt x="6776" y="2836"/>
                </a:lnTo>
                <a:close/>
                <a:moveTo>
                  <a:pt x="6786" y="2826"/>
                </a:moveTo>
                <a:lnTo>
                  <a:pt x="6786" y="2826"/>
                </a:lnTo>
                <a:lnTo>
                  <a:pt x="6786" y="2824"/>
                </a:lnTo>
                <a:lnTo>
                  <a:pt x="6784" y="2824"/>
                </a:lnTo>
                <a:lnTo>
                  <a:pt x="6778" y="2822"/>
                </a:lnTo>
                <a:lnTo>
                  <a:pt x="6770" y="2822"/>
                </a:lnTo>
                <a:lnTo>
                  <a:pt x="6768" y="2822"/>
                </a:lnTo>
                <a:lnTo>
                  <a:pt x="6768" y="2824"/>
                </a:lnTo>
                <a:lnTo>
                  <a:pt x="6772" y="2826"/>
                </a:lnTo>
                <a:lnTo>
                  <a:pt x="6776" y="2826"/>
                </a:lnTo>
                <a:lnTo>
                  <a:pt x="6780" y="2826"/>
                </a:lnTo>
                <a:lnTo>
                  <a:pt x="6786" y="2826"/>
                </a:lnTo>
                <a:close/>
                <a:moveTo>
                  <a:pt x="6786" y="2850"/>
                </a:moveTo>
                <a:lnTo>
                  <a:pt x="6786" y="2850"/>
                </a:lnTo>
                <a:lnTo>
                  <a:pt x="6794" y="2848"/>
                </a:lnTo>
                <a:lnTo>
                  <a:pt x="6796" y="2848"/>
                </a:lnTo>
                <a:lnTo>
                  <a:pt x="6796" y="2846"/>
                </a:lnTo>
                <a:lnTo>
                  <a:pt x="6782" y="2844"/>
                </a:lnTo>
                <a:lnTo>
                  <a:pt x="6778" y="2844"/>
                </a:lnTo>
                <a:lnTo>
                  <a:pt x="6776" y="2846"/>
                </a:lnTo>
                <a:lnTo>
                  <a:pt x="6778" y="2848"/>
                </a:lnTo>
                <a:lnTo>
                  <a:pt x="6780" y="2850"/>
                </a:lnTo>
                <a:lnTo>
                  <a:pt x="6786" y="2850"/>
                </a:lnTo>
                <a:close/>
                <a:moveTo>
                  <a:pt x="6698" y="2726"/>
                </a:moveTo>
                <a:lnTo>
                  <a:pt x="6698" y="2726"/>
                </a:lnTo>
                <a:lnTo>
                  <a:pt x="6696" y="2720"/>
                </a:lnTo>
                <a:lnTo>
                  <a:pt x="6694" y="2718"/>
                </a:lnTo>
                <a:lnTo>
                  <a:pt x="6692" y="2718"/>
                </a:lnTo>
                <a:lnTo>
                  <a:pt x="6690" y="2718"/>
                </a:lnTo>
                <a:lnTo>
                  <a:pt x="6690" y="2720"/>
                </a:lnTo>
                <a:lnTo>
                  <a:pt x="6690" y="2724"/>
                </a:lnTo>
                <a:lnTo>
                  <a:pt x="6690" y="2726"/>
                </a:lnTo>
                <a:lnTo>
                  <a:pt x="6692" y="2728"/>
                </a:lnTo>
                <a:lnTo>
                  <a:pt x="6698" y="2730"/>
                </a:lnTo>
                <a:lnTo>
                  <a:pt x="6702" y="2730"/>
                </a:lnTo>
                <a:lnTo>
                  <a:pt x="6698" y="2726"/>
                </a:lnTo>
                <a:close/>
                <a:moveTo>
                  <a:pt x="6682" y="2734"/>
                </a:moveTo>
                <a:lnTo>
                  <a:pt x="6682" y="2734"/>
                </a:lnTo>
                <a:lnTo>
                  <a:pt x="6682" y="2738"/>
                </a:lnTo>
                <a:lnTo>
                  <a:pt x="6684" y="2740"/>
                </a:lnTo>
                <a:lnTo>
                  <a:pt x="6692" y="2750"/>
                </a:lnTo>
                <a:lnTo>
                  <a:pt x="6692" y="2748"/>
                </a:lnTo>
                <a:lnTo>
                  <a:pt x="6690" y="2738"/>
                </a:lnTo>
                <a:lnTo>
                  <a:pt x="6686" y="2720"/>
                </a:lnTo>
                <a:lnTo>
                  <a:pt x="6684" y="2718"/>
                </a:lnTo>
                <a:lnTo>
                  <a:pt x="6682" y="2720"/>
                </a:lnTo>
                <a:lnTo>
                  <a:pt x="6682" y="2724"/>
                </a:lnTo>
                <a:lnTo>
                  <a:pt x="6684" y="2730"/>
                </a:lnTo>
                <a:lnTo>
                  <a:pt x="6686" y="2734"/>
                </a:lnTo>
                <a:lnTo>
                  <a:pt x="6684" y="2734"/>
                </a:lnTo>
                <a:lnTo>
                  <a:pt x="6682" y="2734"/>
                </a:lnTo>
                <a:close/>
                <a:moveTo>
                  <a:pt x="6714" y="2766"/>
                </a:moveTo>
                <a:lnTo>
                  <a:pt x="6714" y="2766"/>
                </a:lnTo>
                <a:lnTo>
                  <a:pt x="6716" y="2768"/>
                </a:lnTo>
                <a:lnTo>
                  <a:pt x="6714" y="2764"/>
                </a:lnTo>
                <a:lnTo>
                  <a:pt x="6706" y="2754"/>
                </a:lnTo>
                <a:lnTo>
                  <a:pt x="6698" y="2748"/>
                </a:lnTo>
                <a:lnTo>
                  <a:pt x="6698" y="2746"/>
                </a:lnTo>
                <a:lnTo>
                  <a:pt x="6698" y="2750"/>
                </a:lnTo>
                <a:lnTo>
                  <a:pt x="6704" y="2758"/>
                </a:lnTo>
                <a:lnTo>
                  <a:pt x="6714" y="2766"/>
                </a:lnTo>
                <a:close/>
                <a:moveTo>
                  <a:pt x="5870" y="2188"/>
                </a:moveTo>
                <a:lnTo>
                  <a:pt x="5870" y="2188"/>
                </a:lnTo>
                <a:lnTo>
                  <a:pt x="5874" y="2184"/>
                </a:lnTo>
                <a:lnTo>
                  <a:pt x="5878" y="2182"/>
                </a:lnTo>
                <a:lnTo>
                  <a:pt x="5880" y="2182"/>
                </a:lnTo>
                <a:lnTo>
                  <a:pt x="5882" y="2180"/>
                </a:lnTo>
                <a:lnTo>
                  <a:pt x="5880" y="2176"/>
                </a:lnTo>
                <a:lnTo>
                  <a:pt x="5878" y="2176"/>
                </a:lnTo>
                <a:lnTo>
                  <a:pt x="5876" y="2176"/>
                </a:lnTo>
                <a:lnTo>
                  <a:pt x="5876" y="2174"/>
                </a:lnTo>
                <a:lnTo>
                  <a:pt x="5878" y="2172"/>
                </a:lnTo>
                <a:lnTo>
                  <a:pt x="5880" y="2168"/>
                </a:lnTo>
                <a:lnTo>
                  <a:pt x="5880" y="2166"/>
                </a:lnTo>
                <a:lnTo>
                  <a:pt x="5882" y="2168"/>
                </a:lnTo>
                <a:lnTo>
                  <a:pt x="5884" y="2174"/>
                </a:lnTo>
                <a:lnTo>
                  <a:pt x="5886" y="2176"/>
                </a:lnTo>
                <a:lnTo>
                  <a:pt x="5888" y="2172"/>
                </a:lnTo>
                <a:lnTo>
                  <a:pt x="5888" y="2168"/>
                </a:lnTo>
                <a:lnTo>
                  <a:pt x="5886" y="2162"/>
                </a:lnTo>
                <a:lnTo>
                  <a:pt x="5884" y="2156"/>
                </a:lnTo>
                <a:lnTo>
                  <a:pt x="5882" y="2156"/>
                </a:lnTo>
                <a:lnTo>
                  <a:pt x="5880" y="2156"/>
                </a:lnTo>
                <a:lnTo>
                  <a:pt x="5870" y="2158"/>
                </a:lnTo>
                <a:lnTo>
                  <a:pt x="5868" y="2158"/>
                </a:lnTo>
                <a:lnTo>
                  <a:pt x="5870" y="2154"/>
                </a:lnTo>
                <a:lnTo>
                  <a:pt x="5876" y="2152"/>
                </a:lnTo>
                <a:lnTo>
                  <a:pt x="5878" y="2148"/>
                </a:lnTo>
                <a:lnTo>
                  <a:pt x="5878" y="2146"/>
                </a:lnTo>
                <a:lnTo>
                  <a:pt x="5874" y="2146"/>
                </a:lnTo>
                <a:lnTo>
                  <a:pt x="5870" y="2144"/>
                </a:lnTo>
                <a:lnTo>
                  <a:pt x="5868" y="2138"/>
                </a:lnTo>
                <a:lnTo>
                  <a:pt x="5860" y="2124"/>
                </a:lnTo>
                <a:lnTo>
                  <a:pt x="5858" y="2122"/>
                </a:lnTo>
                <a:lnTo>
                  <a:pt x="5856" y="2122"/>
                </a:lnTo>
                <a:lnTo>
                  <a:pt x="5848" y="2122"/>
                </a:lnTo>
                <a:lnTo>
                  <a:pt x="5840" y="2124"/>
                </a:lnTo>
                <a:lnTo>
                  <a:pt x="5832" y="2126"/>
                </a:lnTo>
                <a:lnTo>
                  <a:pt x="5826" y="2126"/>
                </a:lnTo>
                <a:lnTo>
                  <a:pt x="5826" y="2130"/>
                </a:lnTo>
                <a:lnTo>
                  <a:pt x="5822" y="2132"/>
                </a:lnTo>
                <a:lnTo>
                  <a:pt x="5816" y="2134"/>
                </a:lnTo>
                <a:lnTo>
                  <a:pt x="5810" y="2136"/>
                </a:lnTo>
                <a:lnTo>
                  <a:pt x="5808" y="2138"/>
                </a:lnTo>
                <a:lnTo>
                  <a:pt x="5806" y="2146"/>
                </a:lnTo>
                <a:lnTo>
                  <a:pt x="5804" y="2150"/>
                </a:lnTo>
                <a:lnTo>
                  <a:pt x="5802" y="2152"/>
                </a:lnTo>
                <a:lnTo>
                  <a:pt x="5796" y="2154"/>
                </a:lnTo>
                <a:lnTo>
                  <a:pt x="5802" y="2152"/>
                </a:lnTo>
                <a:lnTo>
                  <a:pt x="5804" y="2150"/>
                </a:lnTo>
                <a:lnTo>
                  <a:pt x="5806" y="2144"/>
                </a:lnTo>
                <a:lnTo>
                  <a:pt x="5808" y="2136"/>
                </a:lnTo>
                <a:lnTo>
                  <a:pt x="5812" y="2134"/>
                </a:lnTo>
                <a:lnTo>
                  <a:pt x="5816" y="2130"/>
                </a:lnTo>
                <a:lnTo>
                  <a:pt x="5816" y="2128"/>
                </a:lnTo>
                <a:lnTo>
                  <a:pt x="5818" y="2126"/>
                </a:lnTo>
                <a:lnTo>
                  <a:pt x="5822" y="2124"/>
                </a:lnTo>
                <a:lnTo>
                  <a:pt x="5824" y="2122"/>
                </a:lnTo>
                <a:lnTo>
                  <a:pt x="5824" y="2120"/>
                </a:lnTo>
                <a:lnTo>
                  <a:pt x="5818" y="2116"/>
                </a:lnTo>
                <a:lnTo>
                  <a:pt x="5814" y="2114"/>
                </a:lnTo>
                <a:lnTo>
                  <a:pt x="5810" y="2114"/>
                </a:lnTo>
                <a:lnTo>
                  <a:pt x="5808" y="2114"/>
                </a:lnTo>
                <a:lnTo>
                  <a:pt x="5806" y="2116"/>
                </a:lnTo>
                <a:lnTo>
                  <a:pt x="5804" y="2120"/>
                </a:lnTo>
                <a:lnTo>
                  <a:pt x="5800" y="2122"/>
                </a:lnTo>
                <a:lnTo>
                  <a:pt x="5796" y="2122"/>
                </a:lnTo>
                <a:lnTo>
                  <a:pt x="5788" y="2122"/>
                </a:lnTo>
                <a:lnTo>
                  <a:pt x="5778" y="2128"/>
                </a:lnTo>
                <a:lnTo>
                  <a:pt x="5770" y="2134"/>
                </a:lnTo>
                <a:lnTo>
                  <a:pt x="5768" y="2138"/>
                </a:lnTo>
                <a:lnTo>
                  <a:pt x="5768" y="2142"/>
                </a:lnTo>
                <a:lnTo>
                  <a:pt x="5768" y="2144"/>
                </a:lnTo>
                <a:lnTo>
                  <a:pt x="5766" y="2146"/>
                </a:lnTo>
                <a:lnTo>
                  <a:pt x="5760" y="2150"/>
                </a:lnTo>
                <a:lnTo>
                  <a:pt x="5754" y="2154"/>
                </a:lnTo>
                <a:lnTo>
                  <a:pt x="5752" y="2156"/>
                </a:lnTo>
                <a:lnTo>
                  <a:pt x="5752" y="2158"/>
                </a:lnTo>
                <a:lnTo>
                  <a:pt x="5754" y="2160"/>
                </a:lnTo>
                <a:lnTo>
                  <a:pt x="5760" y="2160"/>
                </a:lnTo>
                <a:lnTo>
                  <a:pt x="5770" y="2160"/>
                </a:lnTo>
                <a:lnTo>
                  <a:pt x="5778" y="2160"/>
                </a:lnTo>
                <a:lnTo>
                  <a:pt x="5778" y="2162"/>
                </a:lnTo>
                <a:lnTo>
                  <a:pt x="5774" y="2166"/>
                </a:lnTo>
                <a:lnTo>
                  <a:pt x="5766" y="2174"/>
                </a:lnTo>
                <a:lnTo>
                  <a:pt x="5762" y="2180"/>
                </a:lnTo>
                <a:lnTo>
                  <a:pt x="5758" y="2182"/>
                </a:lnTo>
                <a:lnTo>
                  <a:pt x="5754" y="2182"/>
                </a:lnTo>
                <a:lnTo>
                  <a:pt x="5748" y="2182"/>
                </a:lnTo>
                <a:lnTo>
                  <a:pt x="5742" y="2184"/>
                </a:lnTo>
                <a:lnTo>
                  <a:pt x="5738" y="2184"/>
                </a:lnTo>
                <a:lnTo>
                  <a:pt x="5732" y="2180"/>
                </a:lnTo>
                <a:lnTo>
                  <a:pt x="5724" y="2178"/>
                </a:lnTo>
                <a:lnTo>
                  <a:pt x="5714" y="2178"/>
                </a:lnTo>
                <a:lnTo>
                  <a:pt x="5706" y="2180"/>
                </a:lnTo>
                <a:lnTo>
                  <a:pt x="5700" y="2186"/>
                </a:lnTo>
                <a:lnTo>
                  <a:pt x="5698" y="2188"/>
                </a:lnTo>
                <a:lnTo>
                  <a:pt x="5702" y="2188"/>
                </a:lnTo>
                <a:lnTo>
                  <a:pt x="5704" y="2188"/>
                </a:lnTo>
                <a:lnTo>
                  <a:pt x="5706" y="2188"/>
                </a:lnTo>
                <a:lnTo>
                  <a:pt x="5704" y="2192"/>
                </a:lnTo>
                <a:lnTo>
                  <a:pt x="5702" y="2196"/>
                </a:lnTo>
                <a:lnTo>
                  <a:pt x="5700" y="2200"/>
                </a:lnTo>
                <a:lnTo>
                  <a:pt x="5702" y="2204"/>
                </a:lnTo>
                <a:lnTo>
                  <a:pt x="5708" y="2204"/>
                </a:lnTo>
                <a:lnTo>
                  <a:pt x="5714" y="2206"/>
                </a:lnTo>
                <a:lnTo>
                  <a:pt x="5722" y="2206"/>
                </a:lnTo>
                <a:lnTo>
                  <a:pt x="5722" y="2208"/>
                </a:lnTo>
                <a:lnTo>
                  <a:pt x="5718" y="2210"/>
                </a:lnTo>
                <a:lnTo>
                  <a:pt x="5710" y="2214"/>
                </a:lnTo>
                <a:lnTo>
                  <a:pt x="5706" y="2218"/>
                </a:lnTo>
                <a:lnTo>
                  <a:pt x="5704" y="2222"/>
                </a:lnTo>
                <a:lnTo>
                  <a:pt x="5700" y="2226"/>
                </a:lnTo>
                <a:lnTo>
                  <a:pt x="5698" y="2228"/>
                </a:lnTo>
                <a:lnTo>
                  <a:pt x="5700" y="2232"/>
                </a:lnTo>
                <a:lnTo>
                  <a:pt x="5708" y="2240"/>
                </a:lnTo>
                <a:lnTo>
                  <a:pt x="5720" y="2244"/>
                </a:lnTo>
                <a:lnTo>
                  <a:pt x="5726" y="2246"/>
                </a:lnTo>
                <a:lnTo>
                  <a:pt x="5730" y="2246"/>
                </a:lnTo>
                <a:lnTo>
                  <a:pt x="5736" y="2244"/>
                </a:lnTo>
                <a:lnTo>
                  <a:pt x="5742" y="2244"/>
                </a:lnTo>
                <a:lnTo>
                  <a:pt x="5744" y="2246"/>
                </a:lnTo>
                <a:lnTo>
                  <a:pt x="5744" y="2248"/>
                </a:lnTo>
                <a:lnTo>
                  <a:pt x="5734" y="2250"/>
                </a:lnTo>
                <a:lnTo>
                  <a:pt x="5730" y="2252"/>
                </a:lnTo>
                <a:lnTo>
                  <a:pt x="5726" y="2256"/>
                </a:lnTo>
                <a:lnTo>
                  <a:pt x="5726" y="2258"/>
                </a:lnTo>
                <a:lnTo>
                  <a:pt x="5726" y="2262"/>
                </a:lnTo>
                <a:lnTo>
                  <a:pt x="5726" y="2264"/>
                </a:lnTo>
                <a:lnTo>
                  <a:pt x="5724" y="2268"/>
                </a:lnTo>
                <a:lnTo>
                  <a:pt x="5720" y="2274"/>
                </a:lnTo>
                <a:lnTo>
                  <a:pt x="5714" y="2278"/>
                </a:lnTo>
                <a:lnTo>
                  <a:pt x="5708" y="2284"/>
                </a:lnTo>
                <a:lnTo>
                  <a:pt x="5706" y="2286"/>
                </a:lnTo>
                <a:lnTo>
                  <a:pt x="5710" y="2286"/>
                </a:lnTo>
                <a:lnTo>
                  <a:pt x="5716" y="2286"/>
                </a:lnTo>
                <a:lnTo>
                  <a:pt x="5742" y="2278"/>
                </a:lnTo>
                <a:lnTo>
                  <a:pt x="5748" y="2276"/>
                </a:lnTo>
                <a:lnTo>
                  <a:pt x="5750" y="2278"/>
                </a:lnTo>
                <a:lnTo>
                  <a:pt x="5750" y="2280"/>
                </a:lnTo>
                <a:lnTo>
                  <a:pt x="5750" y="2282"/>
                </a:lnTo>
                <a:lnTo>
                  <a:pt x="5748" y="2284"/>
                </a:lnTo>
                <a:lnTo>
                  <a:pt x="5736" y="2286"/>
                </a:lnTo>
                <a:lnTo>
                  <a:pt x="5720" y="2288"/>
                </a:lnTo>
                <a:lnTo>
                  <a:pt x="5712" y="2292"/>
                </a:lnTo>
                <a:lnTo>
                  <a:pt x="5708" y="2296"/>
                </a:lnTo>
                <a:lnTo>
                  <a:pt x="5710" y="2300"/>
                </a:lnTo>
                <a:lnTo>
                  <a:pt x="5712" y="2302"/>
                </a:lnTo>
                <a:lnTo>
                  <a:pt x="5706" y="2302"/>
                </a:lnTo>
                <a:lnTo>
                  <a:pt x="5698" y="2302"/>
                </a:lnTo>
                <a:lnTo>
                  <a:pt x="5694" y="2302"/>
                </a:lnTo>
                <a:lnTo>
                  <a:pt x="5690" y="2306"/>
                </a:lnTo>
                <a:lnTo>
                  <a:pt x="5684" y="2310"/>
                </a:lnTo>
                <a:lnTo>
                  <a:pt x="5684" y="2314"/>
                </a:lnTo>
                <a:lnTo>
                  <a:pt x="5686" y="2314"/>
                </a:lnTo>
                <a:lnTo>
                  <a:pt x="5690" y="2314"/>
                </a:lnTo>
                <a:lnTo>
                  <a:pt x="5694" y="2314"/>
                </a:lnTo>
                <a:lnTo>
                  <a:pt x="5698" y="2314"/>
                </a:lnTo>
                <a:lnTo>
                  <a:pt x="5698" y="2316"/>
                </a:lnTo>
                <a:lnTo>
                  <a:pt x="5694" y="2322"/>
                </a:lnTo>
                <a:lnTo>
                  <a:pt x="5690" y="2326"/>
                </a:lnTo>
                <a:lnTo>
                  <a:pt x="5690" y="2330"/>
                </a:lnTo>
                <a:lnTo>
                  <a:pt x="5692" y="2332"/>
                </a:lnTo>
                <a:lnTo>
                  <a:pt x="5696" y="2332"/>
                </a:lnTo>
                <a:lnTo>
                  <a:pt x="5702" y="2334"/>
                </a:lnTo>
                <a:lnTo>
                  <a:pt x="5704" y="2336"/>
                </a:lnTo>
                <a:lnTo>
                  <a:pt x="5702" y="2340"/>
                </a:lnTo>
                <a:lnTo>
                  <a:pt x="5700" y="2344"/>
                </a:lnTo>
                <a:lnTo>
                  <a:pt x="5702" y="2344"/>
                </a:lnTo>
                <a:lnTo>
                  <a:pt x="5712" y="2340"/>
                </a:lnTo>
                <a:lnTo>
                  <a:pt x="5720" y="2338"/>
                </a:lnTo>
                <a:lnTo>
                  <a:pt x="5714" y="2344"/>
                </a:lnTo>
                <a:lnTo>
                  <a:pt x="5712" y="2346"/>
                </a:lnTo>
                <a:lnTo>
                  <a:pt x="5712" y="2348"/>
                </a:lnTo>
                <a:lnTo>
                  <a:pt x="5716" y="2350"/>
                </a:lnTo>
                <a:lnTo>
                  <a:pt x="5724" y="2352"/>
                </a:lnTo>
                <a:lnTo>
                  <a:pt x="5734" y="2350"/>
                </a:lnTo>
                <a:lnTo>
                  <a:pt x="5756" y="2344"/>
                </a:lnTo>
                <a:lnTo>
                  <a:pt x="5764" y="2342"/>
                </a:lnTo>
                <a:lnTo>
                  <a:pt x="5768" y="2338"/>
                </a:lnTo>
                <a:lnTo>
                  <a:pt x="5772" y="2326"/>
                </a:lnTo>
                <a:lnTo>
                  <a:pt x="5774" y="2324"/>
                </a:lnTo>
                <a:lnTo>
                  <a:pt x="5776" y="2328"/>
                </a:lnTo>
                <a:lnTo>
                  <a:pt x="5778" y="2330"/>
                </a:lnTo>
                <a:lnTo>
                  <a:pt x="5780" y="2330"/>
                </a:lnTo>
                <a:lnTo>
                  <a:pt x="5792" y="2324"/>
                </a:lnTo>
                <a:lnTo>
                  <a:pt x="5804" y="2316"/>
                </a:lnTo>
                <a:lnTo>
                  <a:pt x="5810" y="2314"/>
                </a:lnTo>
                <a:lnTo>
                  <a:pt x="5818" y="2312"/>
                </a:lnTo>
                <a:lnTo>
                  <a:pt x="5828" y="2310"/>
                </a:lnTo>
                <a:lnTo>
                  <a:pt x="5832" y="2308"/>
                </a:lnTo>
                <a:lnTo>
                  <a:pt x="5838" y="2306"/>
                </a:lnTo>
                <a:lnTo>
                  <a:pt x="5846" y="2308"/>
                </a:lnTo>
                <a:lnTo>
                  <a:pt x="5852" y="2310"/>
                </a:lnTo>
                <a:lnTo>
                  <a:pt x="5852" y="2306"/>
                </a:lnTo>
                <a:lnTo>
                  <a:pt x="5852" y="2298"/>
                </a:lnTo>
                <a:lnTo>
                  <a:pt x="5854" y="2292"/>
                </a:lnTo>
                <a:lnTo>
                  <a:pt x="5856" y="2284"/>
                </a:lnTo>
                <a:lnTo>
                  <a:pt x="5860" y="2276"/>
                </a:lnTo>
                <a:lnTo>
                  <a:pt x="5864" y="2268"/>
                </a:lnTo>
                <a:lnTo>
                  <a:pt x="5866" y="2252"/>
                </a:lnTo>
                <a:lnTo>
                  <a:pt x="5864" y="2236"/>
                </a:lnTo>
                <a:lnTo>
                  <a:pt x="5860" y="2222"/>
                </a:lnTo>
                <a:lnTo>
                  <a:pt x="5852" y="2206"/>
                </a:lnTo>
                <a:lnTo>
                  <a:pt x="5852" y="2202"/>
                </a:lnTo>
                <a:lnTo>
                  <a:pt x="5854" y="2200"/>
                </a:lnTo>
                <a:lnTo>
                  <a:pt x="5858" y="2200"/>
                </a:lnTo>
                <a:lnTo>
                  <a:pt x="5858" y="2196"/>
                </a:lnTo>
                <a:lnTo>
                  <a:pt x="5854" y="2192"/>
                </a:lnTo>
                <a:lnTo>
                  <a:pt x="5856" y="2192"/>
                </a:lnTo>
                <a:lnTo>
                  <a:pt x="5860" y="2192"/>
                </a:lnTo>
                <a:lnTo>
                  <a:pt x="5862" y="2196"/>
                </a:lnTo>
                <a:lnTo>
                  <a:pt x="5864" y="2196"/>
                </a:lnTo>
                <a:lnTo>
                  <a:pt x="5870" y="2188"/>
                </a:lnTo>
                <a:close/>
                <a:moveTo>
                  <a:pt x="6178" y="2288"/>
                </a:moveTo>
                <a:lnTo>
                  <a:pt x="6178" y="2288"/>
                </a:lnTo>
                <a:lnTo>
                  <a:pt x="6176" y="2278"/>
                </a:lnTo>
                <a:lnTo>
                  <a:pt x="6170" y="2270"/>
                </a:lnTo>
                <a:lnTo>
                  <a:pt x="6162" y="2266"/>
                </a:lnTo>
                <a:lnTo>
                  <a:pt x="6154" y="2262"/>
                </a:lnTo>
                <a:lnTo>
                  <a:pt x="6146" y="2260"/>
                </a:lnTo>
                <a:lnTo>
                  <a:pt x="6136" y="2260"/>
                </a:lnTo>
                <a:lnTo>
                  <a:pt x="6130" y="2262"/>
                </a:lnTo>
                <a:lnTo>
                  <a:pt x="6126" y="2266"/>
                </a:lnTo>
                <a:lnTo>
                  <a:pt x="6122" y="2272"/>
                </a:lnTo>
                <a:lnTo>
                  <a:pt x="6118" y="2272"/>
                </a:lnTo>
                <a:lnTo>
                  <a:pt x="6116" y="2268"/>
                </a:lnTo>
                <a:lnTo>
                  <a:pt x="6112" y="2268"/>
                </a:lnTo>
                <a:lnTo>
                  <a:pt x="6108" y="2266"/>
                </a:lnTo>
                <a:lnTo>
                  <a:pt x="6110" y="2262"/>
                </a:lnTo>
                <a:lnTo>
                  <a:pt x="6114" y="2258"/>
                </a:lnTo>
                <a:lnTo>
                  <a:pt x="6120" y="2256"/>
                </a:lnTo>
                <a:lnTo>
                  <a:pt x="6122" y="2254"/>
                </a:lnTo>
                <a:lnTo>
                  <a:pt x="6122" y="2250"/>
                </a:lnTo>
                <a:lnTo>
                  <a:pt x="6120" y="2242"/>
                </a:lnTo>
                <a:lnTo>
                  <a:pt x="6112" y="2232"/>
                </a:lnTo>
                <a:lnTo>
                  <a:pt x="6102" y="2224"/>
                </a:lnTo>
                <a:lnTo>
                  <a:pt x="6094" y="2218"/>
                </a:lnTo>
                <a:lnTo>
                  <a:pt x="6092" y="2216"/>
                </a:lnTo>
                <a:lnTo>
                  <a:pt x="6096" y="2216"/>
                </a:lnTo>
                <a:lnTo>
                  <a:pt x="6102" y="2218"/>
                </a:lnTo>
                <a:lnTo>
                  <a:pt x="6108" y="2222"/>
                </a:lnTo>
                <a:lnTo>
                  <a:pt x="6114" y="2224"/>
                </a:lnTo>
                <a:lnTo>
                  <a:pt x="6114" y="2222"/>
                </a:lnTo>
                <a:lnTo>
                  <a:pt x="6112" y="2220"/>
                </a:lnTo>
                <a:lnTo>
                  <a:pt x="6106" y="2210"/>
                </a:lnTo>
                <a:lnTo>
                  <a:pt x="6102" y="2206"/>
                </a:lnTo>
                <a:lnTo>
                  <a:pt x="6102" y="2200"/>
                </a:lnTo>
                <a:lnTo>
                  <a:pt x="6102" y="2194"/>
                </a:lnTo>
                <a:lnTo>
                  <a:pt x="6102" y="2190"/>
                </a:lnTo>
                <a:lnTo>
                  <a:pt x="6100" y="2188"/>
                </a:lnTo>
                <a:lnTo>
                  <a:pt x="6096" y="2186"/>
                </a:lnTo>
                <a:lnTo>
                  <a:pt x="6092" y="2184"/>
                </a:lnTo>
                <a:lnTo>
                  <a:pt x="6090" y="2182"/>
                </a:lnTo>
                <a:lnTo>
                  <a:pt x="6088" y="2176"/>
                </a:lnTo>
                <a:lnTo>
                  <a:pt x="6084" y="2170"/>
                </a:lnTo>
                <a:lnTo>
                  <a:pt x="6080" y="2166"/>
                </a:lnTo>
                <a:lnTo>
                  <a:pt x="6074" y="2164"/>
                </a:lnTo>
                <a:lnTo>
                  <a:pt x="6066" y="2162"/>
                </a:lnTo>
                <a:lnTo>
                  <a:pt x="6060" y="2160"/>
                </a:lnTo>
                <a:lnTo>
                  <a:pt x="6058" y="2154"/>
                </a:lnTo>
                <a:lnTo>
                  <a:pt x="6050" y="2140"/>
                </a:lnTo>
                <a:lnTo>
                  <a:pt x="6044" y="2124"/>
                </a:lnTo>
                <a:lnTo>
                  <a:pt x="6042" y="2112"/>
                </a:lnTo>
                <a:lnTo>
                  <a:pt x="6042" y="2104"/>
                </a:lnTo>
                <a:lnTo>
                  <a:pt x="6040" y="2100"/>
                </a:lnTo>
                <a:lnTo>
                  <a:pt x="6036" y="2098"/>
                </a:lnTo>
                <a:lnTo>
                  <a:pt x="6030" y="2092"/>
                </a:lnTo>
                <a:lnTo>
                  <a:pt x="6026" y="2086"/>
                </a:lnTo>
                <a:lnTo>
                  <a:pt x="6020" y="2080"/>
                </a:lnTo>
                <a:lnTo>
                  <a:pt x="6006" y="2074"/>
                </a:lnTo>
                <a:lnTo>
                  <a:pt x="6000" y="2072"/>
                </a:lnTo>
                <a:lnTo>
                  <a:pt x="5994" y="2070"/>
                </a:lnTo>
                <a:lnTo>
                  <a:pt x="5992" y="2072"/>
                </a:lnTo>
                <a:lnTo>
                  <a:pt x="5990" y="2074"/>
                </a:lnTo>
                <a:lnTo>
                  <a:pt x="5986" y="2076"/>
                </a:lnTo>
                <a:lnTo>
                  <a:pt x="5982" y="2076"/>
                </a:lnTo>
                <a:lnTo>
                  <a:pt x="5976" y="2076"/>
                </a:lnTo>
                <a:lnTo>
                  <a:pt x="5970" y="2074"/>
                </a:lnTo>
                <a:lnTo>
                  <a:pt x="5974" y="2072"/>
                </a:lnTo>
                <a:lnTo>
                  <a:pt x="5980" y="2070"/>
                </a:lnTo>
                <a:lnTo>
                  <a:pt x="5984" y="2066"/>
                </a:lnTo>
                <a:lnTo>
                  <a:pt x="5986" y="2062"/>
                </a:lnTo>
                <a:lnTo>
                  <a:pt x="5988" y="2062"/>
                </a:lnTo>
                <a:lnTo>
                  <a:pt x="5992" y="2062"/>
                </a:lnTo>
                <a:lnTo>
                  <a:pt x="6000" y="2060"/>
                </a:lnTo>
                <a:lnTo>
                  <a:pt x="6002" y="2058"/>
                </a:lnTo>
                <a:lnTo>
                  <a:pt x="6004" y="2058"/>
                </a:lnTo>
                <a:lnTo>
                  <a:pt x="6000" y="2056"/>
                </a:lnTo>
                <a:lnTo>
                  <a:pt x="5996" y="2054"/>
                </a:lnTo>
                <a:lnTo>
                  <a:pt x="5994" y="2052"/>
                </a:lnTo>
                <a:lnTo>
                  <a:pt x="5992" y="2050"/>
                </a:lnTo>
                <a:lnTo>
                  <a:pt x="5992" y="2048"/>
                </a:lnTo>
                <a:lnTo>
                  <a:pt x="5990" y="2046"/>
                </a:lnTo>
                <a:lnTo>
                  <a:pt x="5988" y="2044"/>
                </a:lnTo>
                <a:lnTo>
                  <a:pt x="5990" y="2044"/>
                </a:lnTo>
                <a:lnTo>
                  <a:pt x="5996" y="2046"/>
                </a:lnTo>
                <a:lnTo>
                  <a:pt x="6000" y="2044"/>
                </a:lnTo>
                <a:lnTo>
                  <a:pt x="6002" y="2042"/>
                </a:lnTo>
                <a:lnTo>
                  <a:pt x="6010" y="2034"/>
                </a:lnTo>
                <a:lnTo>
                  <a:pt x="6018" y="2014"/>
                </a:lnTo>
                <a:lnTo>
                  <a:pt x="6026" y="1996"/>
                </a:lnTo>
                <a:lnTo>
                  <a:pt x="6032" y="1986"/>
                </a:lnTo>
                <a:lnTo>
                  <a:pt x="6034" y="1980"/>
                </a:lnTo>
                <a:lnTo>
                  <a:pt x="6032" y="1974"/>
                </a:lnTo>
                <a:lnTo>
                  <a:pt x="6030" y="1970"/>
                </a:lnTo>
                <a:lnTo>
                  <a:pt x="6026" y="1968"/>
                </a:lnTo>
                <a:lnTo>
                  <a:pt x="6016" y="1966"/>
                </a:lnTo>
                <a:lnTo>
                  <a:pt x="6004" y="1968"/>
                </a:lnTo>
                <a:lnTo>
                  <a:pt x="5986" y="1968"/>
                </a:lnTo>
                <a:lnTo>
                  <a:pt x="5970" y="1966"/>
                </a:lnTo>
                <a:lnTo>
                  <a:pt x="5960" y="1968"/>
                </a:lnTo>
                <a:lnTo>
                  <a:pt x="5952" y="1972"/>
                </a:lnTo>
                <a:lnTo>
                  <a:pt x="5946" y="1976"/>
                </a:lnTo>
                <a:lnTo>
                  <a:pt x="5942" y="1974"/>
                </a:lnTo>
                <a:lnTo>
                  <a:pt x="5944" y="1972"/>
                </a:lnTo>
                <a:lnTo>
                  <a:pt x="5952" y="1962"/>
                </a:lnTo>
                <a:lnTo>
                  <a:pt x="5954" y="1960"/>
                </a:lnTo>
                <a:lnTo>
                  <a:pt x="5954" y="1958"/>
                </a:lnTo>
                <a:lnTo>
                  <a:pt x="5948" y="1958"/>
                </a:lnTo>
                <a:lnTo>
                  <a:pt x="5942" y="1960"/>
                </a:lnTo>
                <a:lnTo>
                  <a:pt x="5942" y="1958"/>
                </a:lnTo>
                <a:lnTo>
                  <a:pt x="5944" y="1958"/>
                </a:lnTo>
                <a:lnTo>
                  <a:pt x="5954" y="1950"/>
                </a:lnTo>
                <a:lnTo>
                  <a:pt x="5968" y="1938"/>
                </a:lnTo>
                <a:lnTo>
                  <a:pt x="5980" y="1926"/>
                </a:lnTo>
                <a:lnTo>
                  <a:pt x="5984" y="1920"/>
                </a:lnTo>
                <a:lnTo>
                  <a:pt x="5984" y="1918"/>
                </a:lnTo>
                <a:lnTo>
                  <a:pt x="5984" y="1916"/>
                </a:lnTo>
                <a:lnTo>
                  <a:pt x="5984" y="1914"/>
                </a:lnTo>
                <a:lnTo>
                  <a:pt x="5984" y="1910"/>
                </a:lnTo>
                <a:lnTo>
                  <a:pt x="5986" y="1908"/>
                </a:lnTo>
                <a:lnTo>
                  <a:pt x="5984" y="1906"/>
                </a:lnTo>
                <a:lnTo>
                  <a:pt x="5978" y="1904"/>
                </a:lnTo>
                <a:lnTo>
                  <a:pt x="5970" y="1906"/>
                </a:lnTo>
                <a:lnTo>
                  <a:pt x="5968" y="1908"/>
                </a:lnTo>
                <a:lnTo>
                  <a:pt x="5964" y="1908"/>
                </a:lnTo>
                <a:lnTo>
                  <a:pt x="5956" y="1908"/>
                </a:lnTo>
                <a:lnTo>
                  <a:pt x="5948" y="1912"/>
                </a:lnTo>
                <a:lnTo>
                  <a:pt x="5938" y="1914"/>
                </a:lnTo>
                <a:lnTo>
                  <a:pt x="5932" y="1912"/>
                </a:lnTo>
                <a:lnTo>
                  <a:pt x="5926" y="1912"/>
                </a:lnTo>
                <a:lnTo>
                  <a:pt x="5924" y="1912"/>
                </a:lnTo>
                <a:lnTo>
                  <a:pt x="5920" y="1914"/>
                </a:lnTo>
                <a:lnTo>
                  <a:pt x="5916" y="1912"/>
                </a:lnTo>
                <a:lnTo>
                  <a:pt x="5910" y="1910"/>
                </a:lnTo>
                <a:lnTo>
                  <a:pt x="5906" y="1908"/>
                </a:lnTo>
                <a:lnTo>
                  <a:pt x="5902" y="1910"/>
                </a:lnTo>
                <a:lnTo>
                  <a:pt x="5904" y="1916"/>
                </a:lnTo>
                <a:lnTo>
                  <a:pt x="5904" y="1920"/>
                </a:lnTo>
                <a:lnTo>
                  <a:pt x="5902" y="1922"/>
                </a:lnTo>
                <a:lnTo>
                  <a:pt x="5900" y="1924"/>
                </a:lnTo>
                <a:lnTo>
                  <a:pt x="5898" y="1924"/>
                </a:lnTo>
                <a:lnTo>
                  <a:pt x="5900" y="1930"/>
                </a:lnTo>
                <a:lnTo>
                  <a:pt x="5904" y="1932"/>
                </a:lnTo>
                <a:lnTo>
                  <a:pt x="5902" y="1934"/>
                </a:lnTo>
                <a:lnTo>
                  <a:pt x="5896" y="1932"/>
                </a:lnTo>
                <a:lnTo>
                  <a:pt x="5890" y="1932"/>
                </a:lnTo>
                <a:lnTo>
                  <a:pt x="5892" y="1934"/>
                </a:lnTo>
                <a:lnTo>
                  <a:pt x="5894" y="1938"/>
                </a:lnTo>
                <a:lnTo>
                  <a:pt x="5894" y="1942"/>
                </a:lnTo>
                <a:lnTo>
                  <a:pt x="5892" y="1942"/>
                </a:lnTo>
                <a:lnTo>
                  <a:pt x="5888" y="1942"/>
                </a:lnTo>
                <a:lnTo>
                  <a:pt x="5888" y="1944"/>
                </a:lnTo>
                <a:lnTo>
                  <a:pt x="5890" y="1948"/>
                </a:lnTo>
                <a:lnTo>
                  <a:pt x="5892" y="1952"/>
                </a:lnTo>
                <a:lnTo>
                  <a:pt x="5890" y="1956"/>
                </a:lnTo>
                <a:lnTo>
                  <a:pt x="5886" y="1956"/>
                </a:lnTo>
                <a:lnTo>
                  <a:pt x="5876" y="1956"/>
                </a:lnTo>
                <a:lnTo>
                  <a:pt x="5872" y="1958"/>
                </a:lnTo>
                <a:lnTo>
                  <a:pt x="5874" y="1962"/>
                </a:lnTo>
                <a:lnTo>
                  <a:pt x="5876" y="1968"/>
                </a:lnTo>
                <a:lnTo>
                  <a:pt x="5874" y="1972"/>
                </a:lnTo>
                <a:lnTo>
                  <a:pt x="5872" y="1976"/>
                </a:lnTo>
                <a:lnTo>
                  <a:pt x="5872" y="1986"/>
                </a:lnTo>
                <a:lnTo>
                  <a:pt x="5872" y="1988"/>
                </a:lnTo>
                <a:lnTo>
                  <a:pt x="5874" y="1990"/>
                </a:lnTo>
                <a:lnTo>
                  <a:pt x="5878" y="1992"/>
                </a:lnTo>
                <a:lnTo>
                  <a:pt x="5880" y="1994"/>
                </a:lnTo>
                <a:lnTo>
                  <a:pt x="5880" y="1998"/>
                </a:lnTo>
                <a:lnTo>
                  <a:pt x="5876" y="2004"/>
                </a:lnTo>
                <a:lnTo>
                  <a:pt x="5874" y="2006"/>
                </a:lnTo>
                <a:lnTo>
                  <a:pt x="5872" y="2008"/>
                </a:lnTo>
                <a:lnTo>
                  <a:pt x="5874" y="2010"/>
                </a:lnTo>
                <a:lnTo>
                  <a:pt x="5876" y="2012"/>
                </a:lnTo>
                <a:lnTo>
                  <a:pt x="5874" y="2014"/>
                </a:lnTo>
                <a:lnTo>
                  <a:pt x="5870" y="2016"/>
                </a:lnTo>
                <a:lnTo>
                  <a:pt x="5868" y="2018"/>
                </a:lnTo>
                <a:lnTo>
                  <a:pt x="5872" y="2020"/>
                </a:lnTo>
                <a:lnTo>
                  <a:pt x="5872" y="2024"/>
                </a:lnTo>
                <a:lnTo>
                  <a:pt x="5868" y="2026"/>
                </a:lnTo>
                <a:lnTo>
                  <a:pt x="5862" y="2026"/>
                </a:lnTo>
                <a:lnTo>
                  <a:pt x="5858" y="2026"/>
                </a:lnTo>
                <a:lnTo>
                  <a:pt x="5856" y="2028"/>
                </a:lnTo>
                <a:lnTo>
                  <a:pt x="5856" y="2030"/>
                </a:lnTo>
                <a:lnTo>
                  <a:pt x="5858" y="2030"/>
                </a:lnTo>
                <a:lnTo>
                  <a:pt x="5866" y="2030"/>
                </a:lnTo>
                <a:lnTo>
                  <a:pt x="5874" y="2030"/>
                </a:lnTo>
                <a:lnTo>
                  <a:pt x="5876" y="2032"/>
                </a:lnTo>
                <a:lnTo>
                  <a:pt x="5868" y="2034"/>
                </a:lnTo>
                <a:lnTo>
                  <a:pt x="5864" y="2036"/>
                </a:lnTo>
                <a:lnTo>
                  <a:pt x="5864" y="2038"/>
                </a:lnTo>
                <a:lnTo>
                  <a:pt x="5868" y="2038"/>
                </a:lnTo>
                <a:lnTo>
                  <a:pt x="5872" y="2040"/>
                </a:lnTo>
                <a:lnTo>
                  <a:pt x="5876" y="2040"/>
                </a:lnTo>
                <a:lnTo>
                  <a:pt x="5878" y="2040"/>
                </a:lnTo>
                <a:lnTo>
                  <a:pt x="5880" y="2040"/>
                </a:lnTo>
                <a:lnTo>
                  <a:pt x="5884" y="2038"/>
                </a:lnTo>
                <a:lnTo>
                  <a:pt x="5892" y="2030"/>
                </a:lnTo>
                <a:lnTo>
                  <a:pt x="5890" y="2036"/>
                </a:lnTo>
                <a:lnTo>
                  <a:pt x="5888" y="2042"/>
                </a:lnTo>
                <a:lnTo>
                  <a:pt x="5886" y="2048"/>
                </a:lnTo>
                <a:lnTo>
                  <a:pt x="5886" y="2052"/>
                </a:lnTo>
                <a:lnTo>
                  <a:pt x="5882" y="2054"/>
                </a:lnTo>
                <a:lnTo>
                  <a:pt x="5880" y="2058"/>
                </a:lnTo>
                <a:lnTo>
                  <a:pt x="5882" y="2062"/>
                </a:lnTo>
                <a:lnTo>
                  <a:pt x="5882" y="2066"/>
                </a:lnTo>
                <a:lnTo>
                  <a:pt x="5880" y="2070"/>
                </a:lnTo>
                <a:lnTo>
                  <a:pt x="5876" y="2076"/>
                </a:lnTo>
                <a:lnTo>
                  <a:pt x="5878" y="2078"/>
                </a:lnTo>
                <a:lnTo>
                  <a:pt x="5878" y="2082"/>
                </a:lnTo>
                <a:lnTo>
                  <a:pt x="5878" y="2086"/>
                </a:lnTo>
                <a:lnTo>
                  <a:pt x="5878" y="2088"/>
                </a:lnTo>
                <a:lnTo>
                  <a:pt x="5880" y="2090"/>
                </a:lnTo>
                <a:lnTo>
                  <a:pt x="5884" y="2088"/>
                </a:lnTo>
                <a:lnTo>
                  <a:pt x="5882" y="2090"/>
                </a:lnTo>
                <a:lnTo>
                  <a:pt x="5878" y="2100"/>
                </a:lnTo>
                <a:lnTo>
                  <a:pt x="5874" y="2112"/>
                </a:lnTo>
                <a:lnTo>
                  <a:pt x="5874" y="2116"/>
                </a:lnTo>
                <a:lnTo>
                  <a:pt x="5876" y="2118"/>
                </a:lnTo>
                <a:lnTo>
                  <a:pt x="5878" y="2120"/>
                </a:lnTo>
                <a:lnTo>
                  <a:pt x="5880" y="2118"/>
                </a:lnTo>
                <a:lnTo>
                  <a:pt x="5884" y="2108"/>
                </a:lnTo>
                <a:lnTo>
                  <a:pt x="5886" y="2098"/>
                </a:lnTo>
                <a:lnTo>
                  <a:pt x="5888" y="2094"/>
                </a:lnTo>
                <a:lnTo>
                  <a:pt x="5892" y="2090"/>
                </a:lnTo>
                <a:lnTo>
                  <a:pt x="5892" y="2088"/>
                </a:lnTo>
                <a:lnTo>
                  <a:pt x="5892" y="2086"/>
                </a:lnTo>
                <a:lnTo>
                  <a:pt x="5890" y="2082"/>
                </a:lnTo>
                <a:lnTo>
                  <a:pt x="5888" y="2078"/>
                </a:lnTo>
                <a:lnTo>
                  <a:pt x="5888" y="2076"/>
                </a:lnTo>
                <a:lnTo>
                  <a:pt x="5890" y="2072"/>
                </a:lnTo>
                <a:lnTo>
                  <a:pt x="5894" y="2070"/>
                </a:lnTo>
                <a:lnTo>
                  <a:pt x="5892" y="2074"/>
                </a:lnTo>
                <a:lnTo>
                  <a:pt x="5892" y="2078"/>
                </a:lnTo>
                <a:lnTo>
                  <a:pt x="5894" y="2080"/>
                </a:lnTo>
                <a:lnTo>
                  <a:pt x="5896" y="2082"/>
                </a:lnTo>
                <a:lnTo>
                  <a:pt x="5898" y="2084"/>
                </a:lnTo>
                <a:lnTo>
                  <a:pt x="5900" y="2080"/>
                </a:lnTo>
                <a:lnTo>
                  <a:pt x="5900" y="2078"/>
                </a:lnTo>
                <a:lnTo>
                  <a:pt x="5904" y="2080"/>
                </a:lnTo>
                <a:lnTo>
                  <a:pt x="5906" y="2082"/>
                </a:lnTo>
                <a:lnTo>
                  <a:pt x="5906" y="2080"/>
                </a:lnTo>
                <a:lnTo>
                  <a:pt x="5908" y="2076"/>
                </a:lnTo>
                <a:lnTo>
                  <a:pt x="5910" y="2074"/>
                </a:lnTo>
                <a:lnTo>
                  <a:pt x="5912" y="2072"/>
                </a:lnTo>
                <a:lnTo>
                  <a:pt x="5916" y="2074"/>
                </a:lnTo>
                <a:lnTo>
                  <a:pt x="5922" y="2080"/>
                </a:lnTo>
                <a:lnTo>
                  <a:pt x="5914" y="2080"/>
                </a:lnTo>
                <a:lnTo>
                  <a:pt x="5908" y="2084"/>
                </a:lnTo>
                <a:lnTo>
                  <a:pt x="5908" y="2086"/>
                </a:lnTo>
                <a:lnTo>
                  <a:pt x="5908" y="2090"/>
                </a:lnTo>
                <a:lnTo>
                  <a:pt x="5916" y="2098"/>
                </a:lnTo>
                <a:lnTo>
                  <a:pt x="5918" y="2102"/>
                </a:lnTo>
                <a:lnTo>
                  <a:pt x="5920" y="2108"/>
                </a:lnTo>
                <a:lnTo>
                  <a:pt x="5918" y="2112"/>
                </a:lnTo>
                <a:lnTo>
                  <a:pt x="5914" y="2116"/>
                </a:lnTo>
                <a:lnTo>
                  <a:pt x="5908" y="2124"/>
                </a:lnTo>
                <a:lnTo>
                  <a:pt x="5906" y="2128"/>
                </a:lnTo>
                <a:lnTo>
                  <a:pt x="5906" y="2134"/>
                </a:lnTo>
                <a:lnTo>
                  <a:pt x="5906" y="2140"/>
                </a:lnTo>
                <a:lnTo>
                  <a:pt x="5904" y="2138"/>
                </a:lnTo>
                <a:lnTo>
                  <a:pt x="5902" y="2136"/>
                </a:lnTo>
                <a:lnTo>
                  <a:pt x="5900" y="2136"/>
                </a:lnTo>
                <a:lnTo>
                  <a:pt x="5898" y="2138"/>
                </a:lnTo>
                <a:lnTo>
                  <a:pt x="5898" y="2140"/>
                </a:lnTo>
                <a:lnTo>
                  <a:pt x="5898" y="2144"/>
                </a:lnTo>
                <a:lnTo>
                  <a:pt x="5904" y="2152"/>
                </a:lnTo>
                <a:lnTo>
                  <a:pt x="5908" y="2156"/>
                </a:lnTo>
                <a:lnTo>
                  <a:pt x="5910" y="2156"/>
                </a:lnTo>
                <a:lnTo>
                  <a:pt x="5908" y="2152"/>
                </a:lnTo>
                <a:lnTo>
                  <a:pt x="5908" y="2148"/>
                </a:lnTo>
                <a:lnTo>
                  <a:pt x="5908" y="2146"/>
                </a:lnTo>
                <a:lnTo>
                  <a:pt x="5910" y="2144"/>
                </a:lnTo>
                <a:lnTo>
                  <a:pt x="5912" y="2146"/>
                </a:lnTo>
                <a:lnTo>
                  <a:pt x="5918" y="2148"/>
                </a:lnTo>
                <a:lnTo>
                  <a:pt x="5924" y="2154"/>
                </a:lnTo>
                <a:lnTo>
                  <a:pt x="5928" y="2156"/>
                </a:lnTo>
                <a:lnTo>
                  <a:pt x="5930" y="2156"/>
                </a:lnTo>
                <a:lnTo>
                  <a:pt x="5932" y="2152"/>
                </a:lnTo>
                <a:lnTo>
                  <a:pt x="5930" y="2146"/>
                </a:lnTo>
                <a:lnTo>
                  <a:pt x="5930" y="2144"/>
                </a:lnTo>
                <a:lnTo>
                  <a:pt x="5936" y="2148"/>
                </a:lnTo>
                <a:lnTo>
                  <a:pt x="5944" y="2152"/>
                </a:lnTo>
                <a:lnTo>
                  <a:pt x="5948" y="2150"/>
                </a:lnTo>
                <a:lnTo>
                  <a:pt x="5950" y="2148"/>
                </a:lnTo>
                <a:lnTo>
                  <a:pt x="5956" y="2144"/>
                </a:lnTo>
                <a:lnTo>
                  <a:pt x="5958" y="2144"/>
                </a:lnTo>
                <a:lnTo>
                  <a:pt x="5962" y="2144"/>
                </a:lnTo>
                <a:lnTo>
                  <a:pt x="5964" y="2140"/>
                </a:lnTo>
                <a:lnTo>
                  <a:pt x="5966" y="2138"/>
                </a:lnTo>
                <a:lnTo>
                  <a:pt x="5972" y="2138"/>
                </a:lnTo>
                <a:lnTo>
                  <a:pt x="5976" y="2138"/>
                </a:lnTo>
                <a:lnTo>
                  <a:pt x="5976" y="2140"/>
                </a:lnTo>
                <a:lnTo>
                  <a:pt x="5972" y="2144"/>
                </a:lnTo>
                <a:lnTo>
                  <a:pt x="5964" y="2154"/>
                </a:lnTo>
                <a:lnTo>
                  <a:pt x="5962" y="2162"/>
                </a:lnTo>
                <a:lnTo>
                  <a:pt x="5960" y="2166"/>
                </a:lnTo>
                <a:lnTo>
                  <a:pt x="5960" y="2172"/>
                </a:lnTo>
                <a:lnTo>
                  <a:pt x="5962" y="2176"/>
                </a:lnTo>
                <a:lnTo>
                  <a:pt x="5970" y="2182"/>
                </a:lnTo>
                <a:lnTo>
                  <a:pt x="5976" y="2190"/>
                </a:lnTo>
                <a:lnTo>
                  <a:pt x="5980" y="2194"/>
                </a:lnTo>
                <a:lnTo>
                  <a:pt x="5982" y="2192"/>
                </a:lnTo>
                <a:lnTo>
                  <a:pt x="5984" y="2188"/>
                </a:lnTo>
                <a:lnTo>
                  <a:pt x="5986" y="2188"/>
                </a:lnTo>
                <a:lnTo>
                  <a:pt x="5990" y="2186"/>
                </a:lnTo>
                <a:lnTo>
                  <a:pt x="5992" y="2188"/>
                </a:lnTo>
                <a:lnTo>
                  <a:pt x="5992" y="2192"/>
                </a:lnTo>
                <a:lnTo>
                  <a:pt x="5990" y="2196"/>
                </a:lnTo>
                <a:lnTo>
                  <a:pt x="5990" y="2198"/>
                </a:lnTo>
                <a:lnTo>
                  <a:pt x="5992" y="2200"/>
                </a:lnTo>
                <a:lnTo>
                  <a:pt x="5990" y="2202"/>
                </a:lnTo>
                <a:lnTo>
                  <a:pt x="5986" y="2204"/>
                </a:lnTo>
                <a:lnTo>
                  <a:pt x="5984" y="2206"/>
                </a:lnTo>
                <a:lnTo>
                  <a:pt x="5982" y="2208"/>
                </a:lnTo>
                <a:lnTo>
                  <a:pt x="5984" y="2212"/>
                </a:lnTo>
                <a:lnTo>
                  <a:pt x="5988" y="2214"/>
                </a:lnTo>
                <a:lnTo>
                  <a:pt x="5988" y="2216"/>
                </a:lnTo>
                <a:lnTo>
                  <a:pt x="5986" y="2218"/>
                </a:lnTo>
                <a:lnTo>
                  <a:pt x="5984" y="2220"/>
                </a:lnTo>
                <a:lnTo>
                  <a:pt x="5984" y="2222"/>
                </a:lnTo>
                <a:lnTo>
                  <a:pt x="5984" y="2226"/>
                </a:lnTo>
                <a:lnTo>
                  <a:pt x="5988" y="2232"/>
                </a:lnTo>
                <a:lnTo>
                  <a:pt x="5992" y="2242"/>
                </a:lnTo>
                <a:lnTo>
                  <a:pt x="5988" y="2238"/>
                </a:lnTo>
                <a:lnTo>
                  <a:pt x="5984" y="2234"/>
                </a:lnTo>
                <a:lnTo>
                  <a:pt x="5980" y="2234"/>
                </a:lnTo>
                <a:lnTo>
                  <a:pt x="5978" y="2236"/>
                </a:lnTo>
                <a:lnTo>
                  <a:pt x="5980" y="2240"/>
                </a:lnTo>
                <a:lnTo>
                  <a:pt x="5982" y="2244"/>
                </a:lnTo>
                <a:lnTo>
                  <a:pt x="5980" y="2242"/>
                </a:lnTo>
                <a:lnTo>
                  <a:pt x="5974" y="2238"/>
                </a:lnTo>
                <a:lnTo>
                  <a:pt x="5970" y="2238"/>
                </a:lnTo>
                <a:lnTo>
                  <a:pt x="5966" y="2240"/>
                </a:lnTo>
                <a:lnTo>
                  <a:pt x="5960" y="2242"/>
                </a:lnTo>
                <a:lnTo>
                  <a:pt x="5956" y="2240"/>
                </a:lnTo>
                <a:lnTo>
                  <a:pt x="5954" y="2240"/>
                </a:lnTo>
                <a:lnTo>
                  <a:pt x="5950" y="2240"/>
                </a:lnTo>
                <a:lnTo>
                  <a:pt x="5948" y="2242"/>
                </a:lnTo>
                <a:lnTo>
                  <a:pt x="5944" y="2244"/>
                </a:lnTo>
                <a:lnTo>
                  <a:pt x="5940" y="2246"/>
                </a:lnTo>
                <a:lnTo>
                  <a:pt x="5936" y="2250"/>
                </a:lnTo>
                <a:lnTo>
                  <a:pt x="5930" y="2258"/>
                </a:lnTo>
                <a:lnTo>
                  <a:pt x="5924" y="2260"/>
                </a:lnTo>
                <a:lnTo>
                  <a:pt x="5920" y="2264"/>
                </a:lnTo>
                <a:lnTo>
                  <a:pt x="5916" y="2268"/>
                </a:lnTo>
                <a:lnTo>
                  <a:pt x="5914" y="2274"/>
                </a:lnTo>
                <a:lnTo>
                  <a:pt x="5916" y="2274"/>
                </a:lnTo>
                <a:lnTo>
                  <a:pt x="5918" y="2272"/>
                </a:lnTo>
                <a:lnTo>
                  <a:pt x="5922" y="2272"/>
                </a:lnTo>
                <a:lnTo>
                  <a:pt x="5924" y="2272"/>
                </a:lnTo>
                <a:lnTo>
                  <a:pt x="5928" y="2270"/>
                </a:lnTo>
                <a:lnTo>
                  <a:pt x="5936" y="2266"/>
                </a:lnTo>
                <a:lnTo>
                  <a:pt x="5942" y="2264"/>
                </a:lnTo>
                <a:lnTo>
                  <a:pt x="5942" y="2266"/>
                </a:lnTo>
                <a:lnTo>
                  <a:pt x="5940" y="2270"/>
                </a:lnTo>
                <a:lnTo>
                  <a:pt x="5942" y="2272"/>
                </a:lnTo>
                <a:lnTo>
                  <a:pt x="5944" y="2274"/>
                </a:lnTo>
                <a:lnTo>
                  <a:pt x="5942" y="2278"/>
                </a:lnTo>
                <a:lnTo>
                  <a:pt x="5942" y="2282"/>
                </a:lnTo>
                <a:lnTo>
                  <a:pt x="5942" y="2284"/>
                </a:lnTo>
                <a:lnTo>
                  <a:pt x="5942" y="2290"/>
                </a:lnTo>
                <a:lnTo>
                  <a:pt x="5942" y="2294"/>
                </a:lnTo>
                <a:lnTo>
                  <a:pt x="5940" y="2298"/>
                </a:lnTo>
                <a:lnTo>
                  <a:pt x="5936" y="2304"/>
                </a:lnTo>
                <a:lnTo>
                  <a:pt x="5930" y="2308"/>
                </a:lnTo>
                <a:lnTo>
                  <a:pt x="5916" y="2314"/>
                </a:lnTo>
                <a:lnTo>
                  <a:pt x="5908" y="2316"/>
                </a:lnTo>
                <a:lnTo>
                  <a:pt x="5902" y="2318"/>
                </a:lnTo>
                <a:lnTo>
                  <a:pt x="5896" y="2322"/>
                </a:lnTo>
                <a:lnTo>
                  <a:pt x="5894" y="2326"/>
                </a:lnTo>
                <a:lnTo>
                  <a:pt x="5894" y="2328"/>
                </a:lnTo>
                <a:lnTo>
                  <a:pt x="5896" y="2328"/>
                </a:lnTo>
                <a:lnTo>
                  <a:pt x="5900" y="2330"/>
                </a:lnTo>
                <a:lnTo>
                  <a:pt x="5900" y="2332"/>
                </a:lnTo>
                <a:lnTo>
                  <a:pt x="5898" y="2334"/>
                </a:lnTo>
                <a:lnTo>
                  <a:pt x="5898" y="2338"/>
                </a:lnTo>
                <a:lnTo>
                  <a:pt x="5902" y="2342"/>
                </a:lnTo>
                <a:lnTo>
                  <a:pt x="5908" y="2342"/>
                </a:lnTo>
                <a:lnTo>
                  <a:pt x="5916" y="2338"/>
                </a:lnTo>
                <a:lnTo>
                  <a:pt x="5924" y="2336"/>
                </a:lnTo>
                <a:lnTo>
                  <a:pt x="5930" y="2336"/>
                </a:lnTo>
                <a:lnTo>
                  <a:pt x="5934" y="2338"/>
                </a:lnTo>
                <a:lnTo>
                  <a:pt x="5934" y="2344"/>
                </a:lnTo>
                <a:lnTo>
                  <a:pt x="5934" y="2346"/>
                </a:lnTo>
                <a:lnTo>
                  <a:pt x="5934" y="2348"/>
                </a:lnTo>
                <a:lnTo>
                  <a:pt x="5940" y="2346"/>
                </a:lnTo>
                <a:lnTo>
                  <a:pt x="5944" y="2346"/>
                </a:lnTo>
                <a:lnTo>
                  <a:pt x="5948" y="2346"/>
                </a:lnTo>
                <a:lnTo>
                  <a:pt x="5954" y="2348"/>
                </a:lnTo>
                <a:lnTo>
                  <a:pt x="5960" y="2352"/>
                </a:lnTo>
                <a:lnTo>
                  <a:pt x="5964" y="2356"/>
                </a:lnTo>
                <a:lnTo>
                  <a:pt x="5968" y="2358"/>
                </a:lnTo>
                <a:lnTo>
                  <a:pt x="5972" y="2356"/>
                </a:lnTo>
                <a:lnTo>
                  <a:pt x="5976" y="2354"/>
                </a:lnTo>
                <a:lnTo>
                  <a:pt x="5982" y="2348"/>
                </a:lnTo>
                <a:lnTo>
                  <a:pt x="5986" y="2346"/>
                </a:lnTo>
                <a:lnTo>
                  <a:pt x="5990" y="2346"/>
                </a:lnTo>
                <a:lnTo>
                  <a:pt x="5994" y="2344"/>
                </a:lnTo>
                <a:lnTo>
                  <a:pt x="5998" y="2342"/>
                </a:lnTo>
                <a:lnTo>
                  <a:pt x="6004" y="2338"/>
                </a:lnTo>
                <a:lnTo>
                  <a:pt x="6012" y="2334"/>
                </a:lnTo>
                <a:lnTo>
                  <a:pt x="6006" y="2338"/>
                </a:lnTo>
                <a:lnTo>
                  <a:pt x="6004" y="2344"/>
                </a:lnTo>
                <a:lnTo>
                  <a:pt x="5996" y="2350"/>
                </a:lnTo>
                <a:lnTo>
                  <a:pt x="5990" y="2354"/>
                </a:lnTo>
                <a:lnTo>
                  <a:pt x="5988" y="2362"/>
                </a:lnTo>
                <a:lnTo>
                  <a:pt x="5986" y="2366"/>
                </a:lnTo>
                <a:lnTo>
                  <a:pt x="5978" y="2368"/>
                </a:lnTo>
                <a:lnTo>
                  <a:pt x="5970" y="2368"/>
                </a:lnTo>
                <a:lnTo>
                  <a:pt x="5964" y="2366"/>
                </a:lnTo>
                <a:lnTo>
                  <a:pt x="5958" y="2366"/>
                </a:lnTo>
                <a:lnTo>
                  <a:pt x="5946" y="2364"/>
                </a:lnTo>
                <a:lnTo>
                  <a:pt x="5940" y="2366"/>
                </a:lnTo>
                <a:lnTo>
                  <a:pt x="5936" y="2366"/>
                </a:lnTo>
                <a:lnTo>
                  <a:pt x="5936" y="2368"/>
                </a:lnTo>
                <a:lnTo>
                  <a:pt x="5936" y="2370"/>
                </a:lnTo>
                <a:lnTo>
                  <a:pt x="5936" y="2374"/>
                </a:lnTo>
                <a:lnTo>
                  <a:pt x="5934" y="2376"/>
                </a:lnTo>
                <a:lnTo>
                  <a:pt x="5930" y="2378"/>
                </a:lnTo>
                <a:lnTo>
                  <a:pt x="5926" y="2378"/>
                </a:lnTo>
                <a:lnTo>
                  <a:pt x="5924" y="2380"/>
                </a:lnTo>
                <a:lnTo>
                  <a:pt x="5922" y="2384"/>
                </a:lnTo>
                <a:lnTo>
                  <a:pt x="5922" y="2388"/>
                </a:lnTo>
                <a:lnTo>
                  <a:pt x="5922" y="2390"/>
                </a:lnTo>
                <a:lnTo>
                  <a:pt x="5920" y="2392"/>
                </a:lnTo>
                <a:lnTo>
                  <a:pt x="5916" y="2396"/>
                </a:lnTo>
                <a:lnTo>
                  <a:pt x="5916" y="2398"/>
                </a:lnTo>
                <a:lnTo>
                  <a:pt x="5914" y="2402"/>
                </a:lnTo>
                <a:lnTo>
                  <a:pt x="5910" y="2404"/>
                </a:lnTo>
                <a:lnTo>
                  <a:pt x="5904" y="2410"/>
                </a:lnTo>
                <a:lnTo>
                  <a:pt x="5900" y="2416"/>
                </a:lnTo>
                <a:lnTo>
                  <a:pt x="5894" y="2422"/>
                </a:lnTo>
                <a:lnTo>
                  <a:pt x="5890" y="2424"/>
                </a:lnTo>
                <a:lnTo>
                  <a:pt x="5886" y="2424"/>
                </a:lnTo>
                <a:lnTo>
                  <a:pt x="5882" y="2424"/>
                </a:lnTo>
                <a:lnTo>
                  <a:pt x="5878" y="2426"/>
                </a:lnTo>
                <a:lnTo>
                  <a:pt x="5876" y="2428"/>
                </a:lnTo>
                <a:lnTo>
                  <a:pt x="5876" y="2432"/>
                </a:lnTo>
                <a:lnTo>
                  <a:pt x="5876" y="2436"/>
                </a:lnTo>
                <a:lnTo>
                  <a:pt x="5878" y="2436"/>
                </a:lnTo>
                <a:lnTo>
                  <a:pt x="5882" y="2434"/>
                </a:lnTo>
                <a:lnTo>
                  <a:pt x="5884" y="2434"/>
                </a:lnTo>
                <a:lnTo>
                  <a:pt x="5886" y="2434"/>
                </a:lnTo>
                <a:lnTo>
                  <a:pt x="5890" y="2436"/>
                </a:lnTo>
                <a:lnTo>
                  <a:pt x="5894" y="2440"/>
                </a:lnTo>
                <a:lnTo>
                  <a:pt x="5896" y="2440"/>
                </a:lnTo>
                <a:lnTo>
                  <a:pt x="5898" y="2440"/>
                </a:lnTo>
                <a:lnTo>
                  <a:pt x="5900" y="2438"/>
                </a:lnTo>
                <a:lnTo>
                  <a:pt x="5902" y="2434"/>
                </a:lnTo>
                <a:lnTo>
                  <a:pt x="5902" y="2432"/>
                </a:lnTo>
                <a:lnTo>
                  <a:pt x="5906" y="2430"/>
                </a:lnTo>
                <a:lnTo>
                  <a:pt x="5912" y="2426"/>
                </a:lnTo>
                <a:lnTo>
                  <a:pt x="5914" y="2424"/>
                </a:lnTo>
                <a:lnTo>
                  <a:pt x="5918" y="2420"/>
                </a:lnTo>
                <a:lnTo>
                  <a:pt x="5928" y="2418"/>
                </a:lnTo>
                <a:lnTo>
                  <a:pt x="5936" y="2416"/>
                </a:lnTo>
                <a:lnTo>
                  <a:pt x="5942" y="2418"/>
                </a:lnTo>
                <a:lnTo>
                  <a:pt x="5954" y="2426"/>
                </a:lnTo>
                <a:lnTo>
                  <a:pt x="5958" y="2426"/>
                </a:lnTo>
                <a:lnTo>
                  <a:pt x="5962" y="2424"/>
                </a:lnTo>
                <a:lnTo>
                  <a:pt x="5964" y="2416"/>
                </a:lnTo>
                <a:lnTo>
                  <a:pt x="5966" y="2406"/>
                </a:lnTo>
                <a:lnTo>
                  <a:pt x="5968" y="2402"/>
                </a:lnTo>
                <a:lnTo>
                  <a:pt x="5970" y="2402"/>
                </a:lnTo>
                <a:lnTo>
                  <a:pt x="5972" y="2402"/>
                </a:lnTo>
                <a:lnTo>
                  <a:pt x="5976" y="2402"/>
                </a:lnTo>
                <a:lnTo>
                  <a:pt x="5982" y="2398"/>
                </a:lnTo>
                <a:lnTo>
                  <a:pt x="5986" y="2396"/>
                </a:lnTo>
                <a:lnTo>
                  <a:pt x="5992" y="2396"/>
                </a:lnTo>
                <a:lnTo>
                  <a:pt x="5996" y="2396"/>
                </a:lnTo>
                <a:lnTo>
                  <a:pt x="6000" y="2400"/>
                </a:lnTo>
                <a:lnTo>
                  <a:pt x="6006" y="2406"/>
                </a:lnTo>
                <a:lnTo>
                  <a:pt x="6008" y="2406"/>
                </a:lnTo>
                <a:lnTo>
                  <a:pt x="6010" y="2406"/>
                </a:lnTo>
                <a:lnTo>
                  <a:pt x="6012" y="2404"/>
                </a:lnTo>
                <a:lnTo>
                  <a:pt x="6014" y="2402"/>
                </a:lnTo>
                <a:lnTo>
                  <a:pt x="6020" y="2404"/>
                </a:lnTo>
                <a:lnTo>
                  <a:pt x="6026" y="2404"/>
                </a:lnTo>
                <a:lnTo>
                  <a:pt x="6028" y="2402"/>
                </a:lnTo>
                <a:lnTo>
                  <a:pt x="6030" y="2398"/>
                </a:lnTo>
                <a:lnTo>
                  <a:pt x="6040" y="2396"/>
                </a:lnTo>
                <a:lnTo>
                  <a:pt x="6050" y="2394"/>
                </a:lnTo>
                <a:lnTo>
                  <a:pt x="6052" y="2390"/>
                </a:lnTo>
                <a:lnTo>
                  <a:pt x="6054" y="2388"/>
                </a:lnTo>
                <a:lnTo>
                  <a:pt x="6058" y="2390"/>
                </a:lnTo>
                <a:lnTo>
                  <a:pt x="6064" y="2394"/>
                </a:lnTo>
                <a:lnTo>
                  <a:pt x="6066" y="2392"/>
                </a:lnTo>
                <a:lnTo>
                  <a:pt x="6068" y="2392"/>
                </a:lnTo>
                <a:lnTo>
                  <a:pt x="6070" y="2394"/>
                </a:lnTo>
                <a:lnTo>
                  <a:pt x="6072" y="2394"/>
                </a:lnTo>
                <a:lnTo>
                  <a:pt x="6076" y="2394"/>
                </a:lnTo>
                <a:lnTo>
                  <a:pt x="6084" y="2392"/>
                </a:lnTo>
                <a:lnTo>
                  <a:pt x="6094" y="2390"/>
                </a:lnTo>
                <a:lnTo>
                  <a:pt x="6100" y="2390"/>
                </a:lnTo>
                <a:lnTo>
                  <a:pt x="6106" y="2392"/>
                </a:lnTo>
                <a:lnTo>
                  <a:pt x="6112" y="2394"/>
                </a:lnTo>
                <a:lnTo>
                  <a:pt x="6116" y="2394"/>
                </a:lnTo>
                <a:lnTo>
                  <a:pt x="6124" y="2392"/>
                </a:lnTo>
                <a:lnTo>
                  <a:pt x="6132" y="2388"/>
                </a:lnTo>
                <a:lnTo>
                  <a:pt x="6140" y="2386"/>
                </a:lnTo>
                <a:lnTo>
                  <a:pt x="6144" y="2384"/>
                </a:lnTo>
                <a:lnTo>
                  <a:pt x="6146" y="2382"/>
                </a:lnTo>
                <a:lnTo>
                  <a:pt x="6148" y="2378"/>
                </a:lnTo>
                <a:lnTo>
                  <a:pt x="6154" y="2374"/>
                </a:lnTo>
                <a:lnTo>
                  <a:pt x="6162" y="2370"/>
                </a:lnTo>
                <a:lnTo>
                  <a:pt x="6164" y="2366"/>
                </a:lnTo>
                <a:lnTo>
                  <a:pt x="6164" y="2362"/>
                </a:lnTo>
                <a:lnTo>
                  <a:pt x="6164" y="2358"/>
                </a:lnTo>
                <a:lnTo>
                  <a:pt x="6164" y="2356"/>
                </a:lnTo>
                <a:lnTo>
                  <a:pt x="6164" y="2354"/>
                </a:lnTo>
                <a:lnTo>
                  <a:pt x="6156" y="2356"/>
                </a:lnTo>
                <a:lnTo>
                  <a:pt x="6148" y="2358"/>
                </a:lnTo>
                <a:lnTo>
                  <a:pt x="6140" y="2358"/>
                </a:lnTo>
                <a:lnTo>
                  <a:pt x="6134" y="2356"/>
                </a:lnTo>
                <a:lnTo>
                  <a:pt x="6134" y="2354"/>
                </a:lnTo>
                <a:lnTo>
                  <a:pt x="6130" y="2350"/>
                </a:lnTo>
                <a:lnTo>
                  <a:pt x="6128" y="2350"/>
                </a:lnTo>
                <a:lnTo>
                  <a:pt x="6128" y="2348"/>
                </a:lnTo>
                <a:lnTo>
                  <a:pt x="6132" y="2348"/>
                </a:lnTo>
                <a:lnTo>
                  <a:pt x="6140" y="2346"/>
                </a:lnTo>
                <a:lnTo>
                  <a:pt x="6142" y="2346"/>
                </a:lnTo>
                <a:lnTo>
                  <a:pt x="6144" y="2344"/>
                </a:lnTo>
                <a:lnTo>
                  <a:pt x="6146" y="2338"/>
                </a:lnTo>
                <a:lnTo>
                  <a:pt x="6144" y="2336"/>
                </a:lnTo>
                <a:lnTo>
                  <a:pt x="6142" y="2336"/>
                </a:lnTo>
                <a:lnTo>
                  <a:pt x="6142" y="2334"/>
                </a:lnTo>
                <a:lnTo>
                  <a:pt x="6146" y="2332"/>
                </a:lnTo>
                <a:lnTo>
                  <a:pt x="6148" y="2332"/>
                </a:lnTo>
                <a:lnTo>
                  <a:pt x="6156" y="2332"/>
                </a:lnTo>
                <a:lnTo>
                  <a:pt x="6160" y="2330"/>
                </a:lnTo>
                <a:lnTo>
                  <a:pt x="6162" y="2330"/>
                </a:lnTo>
                <a:lnTo>
                  <a:pt x="6160" y="2328"/>
                </a:lnTo>
                <a:lnTo>
                  <a:pt x="6158" y="2326"/>
                </a:lnTo>
                <a:lnTo>
                  <a:pt x="6160" y="2324"/>
                </a:lnTo>
                <a:lnTo>
                  <a:pt x="6166" y="2318"/>
                </a:lnTo>
                <a:lnTo>
                  <a:pt x="6170" y="2314"/>
                </a:lnTo>
                <a:lnTo>
                  <a:pt x="6174" y="2308"/>
                </a:lnTo>
                <a:lnTo>
                  <a:pt x="6178" y="2300"/>
                </a:lnTo>
                <a:lnTo>
                  <a:pt x="6178" y="2288"/>
                </a:lnTo>
                <a:close/>
                <a:moveTo>
                  <a:pt x="5916" y="2196"/>
                </a:moveTo>
                <a:lnTo>
                  <a:pt x="5916" y="2196"/>
                </a:lnTo>
                <a:lnTo>
                  <a:pt x="5920" y="2196"/>
                </a:lnTo>
                <a:lnTo>
                  <a:pt x="5924" y="2194"/>
                </a:lnTo>
                <a:lnTo>
                  <a:pt x="5930" y="2188"/>
                </a:lnTo>
                <a:lnTo>
                  <a:pt x="5932" y="2180"/>
                </a:lnTo>
                <a:lnTo>
                  <a:pt x="5932" y="2176"/>
                </a:lnTo>
                <a:lnTo>
                  <a:pt x="5928" y="2172"/>
                </a:lnTo>
                <a:lnTo>
                  <a:pt x="5924" y="2176"/>
                </a:lnTo>
                <a:lnTo>
                  <a:pt x="5918" y="2182"/>
                </a:lnTo>
                <a:lnTo>
                  <a:pt x="5914" y="2190"/>
                </a:lnTo>
                <a:lnTo>
                  <a:pt x="5914" y="2194"/>
                </a:lnTo>
                <a:lnTo>
                  <a:pt x="5916" y="2196"/>
                </a:lnTo>
                <a:close/>
                <a:moveTo>
                  <a:pt x="5922" y="2238"/>
                </a:moveTo>
                <a:lnTo>
                  <a:pt x="5922" y="2238"/>
                </a:lnTo>
                <a:lnTo>
                  <a:pt x="5922" y="2240"/>
                </a:lnTo>
                <a:lnTo>
                  <a:pt x="5922" y="2242"/>
                </a:lnTo>
                <a:lnTo>
                  <a:pt x="5924" y="2246"/>
                </a:lnTo>
                <a:lnTo>
                  <a:pt x="5930" y="2248"/>
                </a:lnTo>
                <a:lnTo>
                  <a:pt x="5934" y="2246"/>
                </a:lnTo>
                <a:lnTo>
                  <a:pt x="5936" y="2244"/>
                </a:lnTo>
                <a:lnTo>
                  <a:pt x="5938" y="2240"/>
                </a:lnTo>
                <a:lnTo>
                  <a:pt x="5938" y="2238"/>
                </a:lnTo>
                <a:lnTo>
                  <a:pt x="5936" y="2234"/>
                </a:lnTo>
                <a:lnTo>
                  <a:pt x="5934" y="2234"/>
                </a:lnTo>
                <a:lnTo>
                  <a:pt x="5932" y="2232"/>
                </a:lnTo>
                <a:lnTo>
                  <a:pt x="5928" y="2232"/>
                </a:lnTo>
                <a:lnTo>
                  <a:pt x="5926" y="2234"/>
                </a:lnTo>
                <a:lnTo>
                  <a:pt x="5922" y="2238"/>
                </a:lnTo>
                <a:close/>
                <a:moveTo>
                  <a:pt x="5892" y="2096"/>
                </a:moveTo>
                <a:lnTo>
                  <a:pt x="5892" y="2096"/>
                </a:lnTo>
                <a:lnTo>
                  <a:pt x="5890" y="2100"/>
                </a:lnTo>
                <a:lnTo>
                  <a:pt x="5890" y="2106"/>
                </a:lnTo>
                <a:lnTo>
                  <a:pt x="5894" y="2108"/>
                </a:lnTo>
                <a:lnTo>
                  <a:pt x="5900" y="2110"/>
                </a:lnTo>
                <a:lnTo>
                  <a:pt x="5902" y="2108"/>
                </a:lnTo>
                <a:lnTo>
                  <a:pt x="5902" y="2106"/>
                </a:lnTo>
                <a:lnTo>
                  <a:pt x="5900" y="2100"/>
                </a:lnTo>
                <a:lnTo>
                  <a:pt x="5896" y="2094"/>
                </a:lnTo>
                <a:lnTo>
                  <a:pt x="5894" y="2094"/>
                </a:lnTo>
                <a:lnTo>
                  <a:pt x="5892" y="2096"/>
                </a:lnTo>
                <a:close/>
                <a:moveTo>
                  <a:pt x="5832" y="1938"/>
                </a:moveTo>
                <a:lnTo>
                  <a:pt x="5832" y="1938"/>
                </a:lnTo>
                <a:lnTo>
                  <a:pt x="5830" y="1938"/>
                </a:lnTo>
                <a:lnTo>
                  <a:pt x="5828" y="1936"/>
                </a:lnTo>
                <a:lnTo>
                  <a:pt x="5826" y="1934"/>
                </a:lnTo>
                <a:lnTo>
                  <a:pt x="5824" y="1934"/>
                </a:lnTo>
                <a:lnTo>
                  <a:pt x="5820" y="1940"/>
                </a:lnTo>
                <a:lnTo>
                  <a:pt x="5820" y="1942"/>
                </a:lnTo>
                <a:lnTo>
                  <a:pt x="5822" y="1946"/>
                </a:lnTo>
                <a:lnTo>
                  <a:pt x="5824" y="1946"/>
                </a:lnTo>
                <a:lnTo>
                  <a:pt x="5824" y="1948"/>
                </a:lnTo>
                <a:lnTo>
                  <a:pt x="5822" y="1950"/>
                </a:lnTo>
                <a:lnTo>
                  <a:pt x="5828" y="1952"/>
                </a:lnTo>
                <a:lnTo>
                  <a:pt x="5830" y="1954"/>
                </a:lnTo>
                <a:lnTo>
                  <a:pt x="5826" y="1956"/>
                </a:lnTo>
                <a:lnTo>
                  <a:pt x="5822" y="1958"/>
                </a:lnTo>
                <a:lnTo>
                  <a:pt x="5820" y="1960"/>
                </a:lnTo>
                <a:lnTo>
                  <a:pt x="5822" y="1964"/>
                </a:lnTo>
                <a:lnTo>
                  <a:pt x="5824" y="1966"/>
                </a:lnTo>
                <a:lnTo>
                  <a:pt x="5826" y="1964"/>
                </a:lnTo>
                <a:lnTo>
                  <a:pt x="5828" y="1962"/>
                </a:lnTo>
                <a:lnTo>
                  <a:pt x="5832" y="1960"/>
                </a:lnTo>
                <a:lnTo>
                  <a:pt x="5834" y="1960"/>
                </a:lnTo>
                <a:lnTo>
                  <a:pt x="5834" y="1958"/>
                </a:lnTo>
                <a:lnTo>
                  <a:pt x="5836" y="1956"/>
                </a:lnTo>
                <a:lnTo>
                  <a:pt x="5838" y="1954"/>
                </a:lnTo>
                <a:lnTo>
                  <a:pt x="5840" y="1952"/>
                </a:lnTo>
                <a:lnTo>
                  <a:pt x="5844" y="1952"/>
                </a:lnTo>
                <a:lnTo>
                  <a:pt x="5846" y="1952"/>
                </a:lnTo>
                <a:lnTo>
                  <a:pt x="5846" y="1950"/>
                </a:lnTo>
                <a:lnTo>
                  <a:pt x="5848" y="1948"/>
                </a:lnTo>
                <a:lnTo>
                  <a:pt x="5850" y="1946"/>
                </a:lnTo>
                <a:lnTo>
                  <a:pt x="5850" y="1944"/>
                </a:lnTo>
                <a:lnTo>
                  <a:pt x="5848" y="1942"/>
                </a:lnTo>
                <a:lnTo>
                  <a:pt x="5848" y="1940"/>
                </a:lnTo>
                <a:lnTo>
                  <a:pt x="5850" y="1940"/>
                </a:lnTo>
                <a:lnTo>
                  <a:pt x="5850" y="1936"/>
                </a:lnTo>
                <a:lnTo>
                  <a:pt x="5852" y="1936"/>
                </a:lnTo>
                <a:lnTo>
                  <a:pt x="5854" y="1936"/>
                </a:lnTo>
                <a:lnTo>
                  <a:pt x="5860" y="1934"/>
                </a:lnTo>
                <a:lnTo>
                  <a:pt x="5860" y="1932"/>
                </a:lnTo>
                <a:lnTo>
                  <a:pt x="5856" y="1932"/>
                </a:lnTo>
                <a:lnTo>
                  <a:pt x="5854" y="1932"/>
                </a:lnTo>
                <a:lnTo>
                  <a:pt x="5852" y="1932"/>
                </a:lnTo>
                <a:lnTo>
                  <a:pt x="5854" y="1930"/>
                </a:lnTo>
                <a:lnTo>
                  <a:pt x="5856" y="1928"/>
                </a:lnTo>
                <a:lnTo>
                  <a:pt x="5858" y="1922"/>
                </a:lnTo>
                <a:lnTo>
                  <a:pt x="5858" y="1918"/>
                </a:lnTo>
                <a:lnTo>
                  <a:pt x="5858" y="1916"/>
                </a:lnTo>
                <a:lnTo>
                  <a:pt x="5854" y="1916"/>
                </a:lnTo>
                <a:lnTo>
                  <a:pt x="5850" y="1918"/>
                </a:lnTo>
                <a:lnTo>
                  <a:pt x="5842" y="1922"/>
                </a:lnTo>
                <a:lnTo>
                  <a:pt x="5834" y="1926"/>
                </a:lnTo>
                <a:lnTo>
                  <a:pt x="5832" y="1928"/>
                </a:lnTo>
                <a:lnTo>
                  <a:pt x="5834" y="1932"/>
                </a:lnTo>
                <a:lnTo>
                  <a:pt x="5834" y="1934"/>
                </a:lnTo>
                <a:lnTo>
                  <a:pt x="5832" y="1938"/>
                </a:lnTo>
                <a:close/>
                <a:moveTo>
                  <a:pt x="5822" y="1974"/>
                </a:moveTo>
                <a:lnTo>
                  <a:pt x="5822" y="1974"/>
                </a:lnTo>
                <a:lnTo>
                  <a:pt x="5824" y="1970"/>
                </a:lnTo>
                <a:lnTo>
                  <a:pt x="5822" y="1968"/>
                </a:lnTo>
                <a:lnTo>
                  <a:pt x="5820" y="1968"/>
                </a:lnTo>
                <a:lnTo>
                  <a:pt x="5818" y="1968"/>
                </a:lnTo>
                <a:lnTo>
                  <a:pt x="5812" y="1968"/>
                </a:lnTo>
                <a:lnTo>
                  <a:pt x="5810" y="1970"/>
                </a:lnTo>
                <a:lnTo>
                  <a:pt x="5806" y="1972"/>
                </a:lnTo>
                <a:lnTo>
                  <a:pt x="5804" y="1972"/>
                </a:lnTo>
                <a:lnTo>
                  <a:pt x="5806" y="1974"/>
                </a:lnTo>
                <a:lnTo>
                  <a:pt x="5812" y="1976"/>
                </a:lnTo>
                <a:lnTo>
                  <a:pt x="5818" y="1978"/>
                </a:lnTo>
                <a:lnTo>
                  <a:pt x="5820" y="1976"/>
                </a:lnTo>
                <a:lnTo>
                  <a:pt x="5822" y="1974"/>
                </a:lnTo>
                <a:close/>
                <a:moveTo>
                  <a:pt x="5864" y="2010"/>
                </a:moveTo>
                <a:lnTo>
                  <a:pt x="5864" y="2010"/>
                </a:lnTo>
                <a:lnTo>
                  <a:pt x="5868" y="2010"/>
                </a:lnTo>
                <a:lnTo>
                  <a:pt x="5872" y="2006"/>
                </a:lnTo>
                <a:lnTo>
                  <a:pt x="5878" y="1996"/>
                </a:lnTo>
                <a:lnTo>
                  <a:pt x="5876" y="1994"/>
                </a:lnTo>
                <a:lnTo>
                  <a:pt x="5874" y="1994"/>
                </a:lnTo>
                <a:lnTo>
                  <a:pt x="5868" y="1994"/>
                </a:lnTo>
                <a:lnTo>
                  <a:pt x="5864" y="1994"/>
                </a:lnTo>
                <a:lnTo>
                  <a:pt x="5862" y="1992"/>
                </a:lnTo>
                <a:lnTo>
                  <a:pt x="5860" y="1988"/>
                </a:lnTo>
                <a:lnTo>
                  <a:pt x="5858" y="1980"/>
                </a:lnTo>
                <a:lnTo>
                  <a:pt x="5856" y="1972"/>
                </a:lnTo>
                <a:lnTo>
                  <a:pt x="5856" y="1968"/>
                </a:lnTo>
                <a:lnTo>
                  <a:pt x="5854" y="1968"/>
                </a:lnTo>
                <a:lnTo>
                  <a:pt x="5852" y="1968"/>
                </a:lnTo>
                <a:lnTo>
                  <a:pt x="5850" y="1968"/>
                </a:lnTo>
                <a:lnTo>
                  <a:pt x="5850" y="1974"/>
                </a:lnTo>
                <a:lnTo>
                  <a:pt x="5850" y="1978"/>
                </a:lnTo>
                <a:lnTo>
                  <a:pt x="5850" y="1982"/>
                </a:lnTo>
                <a:lnTo>
                  <a:pt x="5848" y="1982"/>
                </a:lnTo>
                <a:lnTo>
                  <a:pt x="5844" y="1978"/>
                </a:lnTo>
                <a:lnTo>
                  <a:pt x="5842" y="1974"/>
                </a:lnTo>
                <a:lnTo>
                  <a:pt x="5840" y="1974"/>
                </a:lnTo>
                <a:lnTo>
                  <a:pt x="5838" y="1976"/>
                </a:lnTo>
                <a:lnTo>
                  <a:pt x="5840" y="1978"/>
                </a:lnTo>
                <a:lnTo>
                  <a:pt x="5840" y="1982"/>
                </a:lnTo>
                <a:lnTo>
                  <a:pt x="5838" y="1984"/>
                </a:lnTo>
                <a:lnTo>
                  <a:pt x="5836" y="1984"/>
                </a:lnTo>
                <a:lnTo>
                  <a:pt x="5834" y="1986"/>
                </a:lnTo>
                <a:lnTo>
                  <a:pt x="5838" y="1990"/>
                </a:lnTo>
                <a:lnTo>
                  <a:pt x="5840" y="1990"/>
                </a:lnTo>
                <a:lnTo>
                  <a:pt x="5842" y="1988"/>
                </a:lnTo>
                <a:lnTo>
                  <a:pt x="5846" y="1990"/>
                </a:lnTo>
                <a:lnTo>
                  <a:pt x="5848" y="1992"/>
                </a:lnTo>
                <a:lnTo>
                  <a:pt x="5846" y="1992"/>
                </a:lnTo>
                <a:lnTo>
                  <a:pt x="5846" y="1994"/>
                </a:lnTo>
                <a:lnTo>
                  <a:pt x="5850" y="1998"/>
                </a:lnTo>
                <a:lnTo>
                  <a:pt x="5852" y="2002"/>
                </a:lnTo>
                <a:lnTo>
                  <a:pt x="5856" y="2002"/>
                </a:lnTo>
                <a:lnTo>
                  <a:pt x="5858" y="2000"/>
                </a:lnTo>
                <a:lnTo>
                  <a:pt x="5864" y="2000"/>
                </a:lnTo>
                <a:lnTo>
                  <a:pt x="5866" y="2000"/>
                </a:lnTo>
                <a:lnTo>
                  <a:pt x="5866" y="2002"/>
                </a:lnTo>
                <a:lnTo>
                  <a:pt x="5866" y="2004"/>
                </a:lnTo>
                <a:lnTo>
                  <a:pt x="5864" y="2008"/>
                </a:lnTo>
                <a:lnTo>
                  <a:pt x="5864" y="2010"/>
                </a:lnTo>
                <a:close/>
                <a:moveTo>
                  <a:pt x="5868" y="2042"/>
                </a:moveTo>
                <a:lnTo>
                  <a:pt x="5868" y="2042"/>
                </a:lnTo>
                <a:lnTo>
                  <a:pt x="5862" y="2040"/>
                </a:lnTo>
                <a:lnTo>
                  <a:pt x="5860" y="2036"/>
                </a:lnTo>
                <a:lnTo>
                  <a:pt x="5858" y="2034"/>
                </a:lnTo>
                <a:lnTo>
                  <a:pt x="5854" y="2036"/>
                </a:lnTo>
                <a:lnTo>
                  <a:pt x="5852" y="2040"/>
                </a:lnTo>
                <a:lnTo>
                  <a:pt x="5852" y="2042"/>
                </a:lnTo>
                <a:lnTo>
                  <a:pt x="5858" y="2046"/>
                </a:lnTo>
                <a:lnTo>
                  <a:pt x="5860" y="2046"/>
                </a:lnTo>
                <a:lnTo>
                  <a:pt x="5860" y="2048"/>
                </a:lnTo>
                <a:lnTo>
                  <a:pt x="5858" y="2050"/>
                </a:lnTo>
                <a:lnTo>
                  <a:pt x="5858" y="2052"/>
                </a:lnTo>
                <a:lnTo>
                  <a:pt x="5856" y="2054"/>
                </a:lnTo>
                <a:lnTo>
                  <a:pt x="5854" y="2054"/>
                </a:lnTo>
                <a:lnTo>
                  <a:pt x="5852" y="2054"/>
                </a:lnTo>
                <a:lnTo>
                  <a:pt x="5850" y="2058"/>
                </a:lnTo>
                <a:lnTo>
                  <a:pt x="5852" y="2058"/>
                </a:lnTo>
                <a:lnTo>
                  <a:pt x="5852" y="2060"/>
                </a:lnTo>
                <a:lnTo>
                  <a:pt x="5858" y="2058"/>
                </a:lnTo>
                <a:lnTo>
                  <a:pt x="5874" y="2054"/>
                </a:lnTo>
                <a:lnTo>
                  <a:pt x="5878" y="2052"/>
                </a:lnTo>
                <a:lnTo>
                  <a:pt x="5878" y="2048"/>
                </a:lnTo>
                <a:lnTo>
                  <a:pt x="5874" y="2044"/>
                </a:lnTo>
                <a:lnTo>
                  <a:pt x="5868" y="2042"/>
                </a:lnTo>
                <a:close/>
                <a:moveTo>
                  <a:pt x="5852" y="2100"/>
                </a:moveTo>
                <a:lnTo>
                  <a:pt x="5852" y="2100"/>
                </a:lnTo>
                <a:lnTo>
                  <a:pt x="5854" y="2102"/>
                </a:lnTo>
                <a:lnTo>
                  <a:pt x="5860" y="2096"/>
                </a:lnTo>
                <a:lnTo>
                  <a:pt x="5864" y="2094"/>
                </a:lnTo>
                <a:lnTo>
                  <a:pt x="5862" y="2090"/>
                </a:lnTo>
                <a:lnTo>
                  <a:pt x="5862" y="2086"/>
                </a:lnTo>
                <a:lnTo>
                  <a:pt x="5860" y="2080"/>
                </a:lnTo>
                <a:lnTo>
                  <a:pt x="5858" y="2078"/>
                </a:lnTo>
                <a:lnTo>
                  <a:pt x="5856" y="2080"/>
                </a:lnTo>
                <a:lnTo>
                  <a:pt x="5854" y="2084"/>
                </a:lnTo>
                <a:lnTo>
                  <a:pt x="5852" y="2084"/>
                </a:lnTo>
                <a:lnTo>
                  <a:pt x="5852" y="2082"/>
                </a:lnTo>
                <a:lnTo>
                  <a:pt x="5850" y="2082"/>
                </a:lnTo>
                <a:lnTo>
                  <a:pt x="5846" y="2086"/>
                </a:lnTo>
                <a:lnTo>
                  <a:pt x="5842" y="2090"/>
                </a:lnTo>
                <a:lnTo>
                  <a:pt x="5842" y="2092"/>
                </a:lnTo>
                <a:lnTo>
                  <a:pt x="5844" y="2094"/>
                </a:lnTo>
                <a:lnTo>
                  <a:pt x="5848" y="2094"/>
                </a:lnTo>
                <a:lnTo>
                  <a:pt x="5850" y="2092"/>
                </a:lnTo>
                <a:lnTo>
                  <a:pt x="5852" y="2090"/>
                </a:lnTo>
                <a:lnTo>
                  <a:pt x="5854" y="2092"/>
                </a:lnTo>
                <a:lnTo>
                  <a:pt x="5854" y="2096"/>
                </a:lnTo>
                <a:lnTo>
                  <a:pt x="5852" y="2098"/>
                </a:lnTo>
                <a:lnTo>
                  <a:pt x="5852" y="2100"/>
                </a:lnTo>
                <a:close/>
                <a:moveTo>
                  <a:pt x="5974" y="1886"/>
                </a:moveTo>
                <a:lnTo>
                  <a:pt x="5974" y="1886"/>
                </a:lnTo>
                <a:lnTo>
                  <a:pt x="5978" y="1888"/>
                </a:lnTo>
                <a:lnTo>
                  <a:pt x="5982" y="1888"/>
                </a:lnTo>
                <a:lnTo>
                  <a:pt x="5986" y="1888"/>
                </a:lnTo>
                <a:lnTo>
                  <a:pt x="5988" y="1890"/>
                </a:lnTo>
                <a:lnTo>
                  <a:pt x="5992" y="1892"/>
                </a:lnTo>
                <a:lnTo>
                  <a:pt x="5994" y="1890"/>
                </a:lnTo>
                <a:lnTo>
                  <a:pt x="5996" y="1888"/>
                </a:lnTo>
                <a:lnTo>
                  <a:pt x="5996" y="1886"/>
                </a:lnTo>
                <a:lnTo>
                  <a:pt x="5994" y="1886"/>
                </a:lnTo>
                <a:lnTo>
                  <a:pt x="5994" y="1888"/>
                </a:lnTo>
                <a:lnTo>
                  <a:pt x="5992" y="1886"/>
                </a:lnTo>
                <a:lnTo>
                  <a:pt x="5990" y="1884"/>
                </a:lnTo>
                <a:lnTo>
                  <a:pt x="5986" y="1884"/>
                </a:lnTo>
                <a:lnTo>
                  <a:pt x="5984" y="1884"/>
                </a:lnTo>
                <a:lnTo>
                  <a:pt x="5984" y="1882"/>
                </a:lnTo>
                <a:lnTo>
                  <a:pt x="5986" y="1878"/>
                </a:lnTo>
                <a:lnTo>
                  <a:pt x="5986" y="1876"/>
                </a:lnTo>
                <a:lnTo>
                  <a:pt x="5980" y="1874"/>
                </a:lnTo>
                <a:lnTo>
                  <a:pt x="5976" y="1874"/>
                </a:lnTo>
                <a:lnTo>
                  <a:pt x="5974" y="1878"/>
                </a:lnTo>
                <a:lnTo>
                  <a:pt x="5974" y="1882"/>
                </a:lnTo>
                <a:lnTo>
                  <a:pt x="5974" y="1886"/>
                </a:lnTo>
                <a:close/>
                <a:moveTo>
                  <a:pt x="11016" y="3794"/>
                </a:moveTo>
                <a:lnTo>
                  <a:pt x="11016" y="3794"/>
                </a:lnTo>
                <a:lnTo>
                  <a:pt x="11010" y="3790"/>
                </a:lnTo>
                <a:lnTo>
                  <a:pt x="11006" y="3788"/>
                </a:lnTo>
                <a:lnTo>
                  <a:pt x="11004" y="3788"/>
                </a:lnTo>
                <a:lnTo>
                  <a:pt x="11002" y="3790"/>
                </a:lnTo>
                <a:lnTo>
                  <a:pt x="10998" y="3794"/>
                </a:lnTo>
                <a:lnTo>
                  <a:pt x="10994" y="3798"/>
                </a:lnTo>
                <a:lnTo>
                  <a:pt x="10988" y="3800"/>
                </a:lnTo>
                <a:lnTo>
                  <a:pt x="10980" y="3808"/>
                </a:lnTo>
                <a:lnTo>
                  <a:pt x="10960" y="3844"/>
                </a:lnTo>
                <a:lnTo>
                  <a:pt x="10952" y="3862"/>
                </a:lnTo>
                <a:lnTo>
                  <a:pt x="10948" y="3876"/>
                </a:lnTo>
                <a:lnTo>
                  <a:pt x="10948" y="3892"/>
                </a:lnTo>
                <a:lnTo>
                  <a:pt x="10950" y="3910"/>
                </a:lnTo>
                <a:lnTo>
                  <a:pt x="10954" y="3924"/>
                </a:lnTo>
                <a:lnTo>
                  <a:pt x="10958" y="3930"/>
                </a:lnTo>
                <a:lnTo>
                  <a:pt x="10962" y="3934"/>
                </a:lnTo>
                <a:lnTo>
                  <a:pt x="10966" y="3940"/>
                </a:lnTo>
                <a:lnTo>
                  <a:pt x="10970" y="3952"/>
                </a:lnTo>
                <a:lnTo>
                  <a:pt x="10974" y="3960"/>
                </a:lnTo>
                <a:lnTo>
                  <a:pt x="10976" y="3962"/>
                </a:lnTo>
                <a:lnTo>
                  <a:pt x="10978" y="3960"/>
                </a:lnTo>
                <a:lnTo>
                  <a:pt x="10978" y="3956"/>
                </a:lnTo>
                <a:lnTo>
                  <a:pt x="10980" y="3946"/>
                </a:lnTo>
                <a:lnTo>
                  <a:pt x="10980" y="3936"/>
                </a:lnTo>
                <a:lnTo>
                  <a:pt x="10982" y="3930"/>
                </a:lnTo>
                <a:lnTo>
                  <a:pt x="10984" y="3926"/>
                </a:lnTo>
                <a:lnTo>
                  <a:pt x="10988" y="3922"/>
                </a:lnTo>
                <a:lnTo>
                  <a:pt x="10990" y="3918"/>
                </a:lnTo>
                <a:lnTo>
                  <a:pt x="10994" y="3912"/>
                </a:lnTo>
                <a:lnTo>
                  <a:pt x="10998" y="3902"/>
                </a:lnTo>
                <a:lnTo>
                  <a:pt x="11002" y="3888"/>
                </a:lnTo>
                <a:lnTo>
                  <a:pt x="11008" y="3862"/>
                </a:lnTo>
                <a:lnTo>
                  <a:pt x="11014" y="3844"/>
                </a:lnTo>
                <a:lnTo>
                  <a:pt x="11018" y="3832"/>
                </a:lnTo>
                <a:lnTo>
                  <a:pt x="11018" y="3826"/>
                </a:lnTo>
                <a:lnTo>
                  <a:pt x="11018" y="3822"/>
                </a:lnTo>
                <a:lnTo>
                  <a:pt x="11016" y="3818"/>
                </a:lnTo>
                <a:lnTo>
                  <a:pt x="11016" y="3814"/>
                </a:lnTo>
                <a:lnTo>
                  <a:pt x="11020" y="3808"/>
                </a:lnTo>
                <a:lnTo>
                  <a:pt x="11020" y="3806"/>
                </a:lnTo>
                <a:lnTo>
                  <a:pt x="11020" y="3804"/>
                </a:lnTo>
                <a:lnTo>
                  <a:pt x="11020" y="3800"/>
                </a:lnTo>
                <a:lnTo>
                  <a:pt x="11016" y="3794"/>
                </a:lnTo>
                <a:close/>
                <a:moveTo>
                  <a:pt x="10494" y="4138"/>
                </a:moveTo>
                <a:lnTo>
                  <a:pt x="10494" y="4138"/>
                </a:lnTo>
                <a:lnTo>
                  <a:pt x="10504" y="4142"/>
                </a:lnTo>
                <a:lnTo>
                  <a:pt x="10510" y="4142"/>
                </a:lnTo>
                <a:lnTo>
                  <a:pt x="10512" y="4142"/>
                </a:lnTo>
                <a:lnTo>
                  <a:pt x="10514" y="4144"/>
                </a:lnTo>
                <a:lnTo>
                  <a:pt x="10518" y="4148"/>
                </a:lnTo>
                <a:lnTo>
                  <a:pt x="10522" y="4148"/>
                </a:lnTo>
                <a:lnTo>
                  <a:pt x="10526" y="4148"/>
                </a:lnTo>
                <a:lnTo>
                  <a:pt x="10528" y="4142"/>
                </a:lnTo>
                <a:lnTo>
                  <a:pt x="10528" y="4140"/>
                </a:lnTo>
                <a:lnTo>
                  <a:pt x="10530" y="4138"/>
                </a:lnTo>
                <a:lnTo>
                  <a:pt x="10534" y="4138"/>
                </a:lnTo>
                <a:lnTo>
                  <a:pt x="10540" y="4138"/>
                </a:lnTo>
                <a:lnTo>
                  <a:pt x="10542" y="4136"/>
                </a:lnTo>
                <a:lnTo>
                  <a:pt x="10542" y="4132"/>
                </a:lnTo>
                <a:lnTo>
                  <a:pt x="10544" y="4130"/>
                </a:lnTo>
                <a:lnTo>
                  <a:pt x="10546" y="4128"/>
                </a:lnTo>
                <a:lnTo>
                  <a:pt x="10552" y="4124"/>
                </a:lnTo>
                <a:lnTo>
                  <a:pt x="10556" y="4124"/>
                </a:lnTo>
                <a:lnTo>
                  <a:pt x="10558" y="4120"/>
                </a:lnTo>
                <a:lnTo>
                  <a:pt x="10560" y="4116"/>
                </a:lnTo>
                <a:lnTo>
                  <a:pt x="10560" y="4110"/>
                </a:lnTo>
                <a:lnTo>
                  <a:pt x="10562" y="4100"/>
                </a:lnTo>
                <a:lnTo>
                  <a:pt x="10568" y="4090"/>
                </a:lnTo>
                <a:lnTo>
                  <a:pt x="10574" y="4082"/>
                </a:lnTo>
                <a:lnTo>
                  <a:pt x="10578" y="4078"/>
                </a:lnTo>
                <a:lnTo>
                  <a:pt x="10580" y="4074"/>
                </a:lnTo>
                <a:lnTo>
                  <a:pt x="10580" y="4068"/>
                </a:lnTo>
                <a:lnTo>
                  <a:pt x="10578" y="4060"/>
                </a:lnTo>
                <a:lnTo>
                  <a:pt x="10574" y="4058"/>
                </a:lnTo>
                <a:lnTo>
                  <a:pt x="10570" y="4056"/>
                </a:lnTo>
                <a:lnTo>
                  <a:pt x="10568" y="4052"/>
                </a:lnTo>
                <a:lnTo>
                  <a:pt x="10566" y="4052"/>
                </a:lnTo>
                <a:lnTo>
                  <a:pt x="10562" y="4054"/>
                </a:lnTo>
                <a:lnTo>
                  <a:pt x="10558" y="4056"/>
                </a:lnTo>
                <a:lnTo>
                  <a:pt x="10554" y="4056"/>
                </a:lnTo>
                <a:lnTo>
                  <a:pt x="10548" y="4056"/>
                </a:lnTo>
                <a:lnTo>
                  <a:pt x="10542" y="4058"/>
                </a:lnTo>
                <a:lnTo>
                  <a:pt x="10540" y="4060"/>
                </a:lnTo>
                <a:lnTo>
                  <a:pt x="10536" y="4060"/>
                </a:lnTo>
                <a:lnTo>
                  <a:pt x="10530" y="4058"/>
                </a:lnTo>
                <a:lnTo>
                  <a:pt x="10526" y="4058"/>
                </a:lnTo>
                <a:lnTo>
                  <a:pt x="10522" y="4058"/>
                </a:lnTo>
                <a:lnTo>
                  <a:pt x="10520" y="4060"/>
                </a:lnTo>
                <a:lnTo>
                  <a:pt x="10518" y="4064"/>
                </a:lnTo>
                <a:lnTo>
                  <a:pt x="10514" y="4062"/>
                </a:lnTo>
                <a:lnTo>
                  <a:pt x="10512" y="4062"/>
                </a:lnTo>
                <a:lnTo>
                  <a:pt x="10510" y="4062"/>
                </a:lnTo>
                <a:lnTo>
                  <a:pt x="10508" y="4064"/>
                </a:lnTo>
                <a:lnTo>
                  <a:pt x="10504" y="4068"/>
                </a:lnTo>
                <a:lnTo>
                  <a:pt x="10504" y="4070"/>
                </a:lnTo>
                <a:lnTo>
                  <a:pt x="10502" y="4074"/>
                </a:lnTo>
                <a:lnTo>
                  <a:pt x="10496" y="4082"/>
                </a:lnTo>
                <a:lnTo>
                  <a:pt x="10492" y="4084"/>
                </a:lnTo>
                <a:lnTo>
                  <a:pt x="10488" y="4088"/>
                </a:lnTo>
                <a:lnTo>
                  <a:pt x="10484" y="4096"/>
                </a:lnTo>
                <a:lnTo>
                  <a:pt x="10484" y="4108"/>
                </a:lnTo>
                <a:lnTo>
                  <a:pt x="10484" y="4118"/>
                </a:lnTo>
                <a:lnTo>
                  <a:pt x="10486" y="4126"/>
                </a:lnTo>
                <a:lnTo>
                  <a:pt x="10488" y="4132"/>
                </a:lnTo>
                <a:lnTo>
                  <a:pt x="10494" y="4138"/>
                </a:lnTo>
                <a:close/>
                <a:moveTo>
                  <a:pt x="10696" y="3976"/>
                </a:moveTo>
                <a:lnTo>
                  <a:pt x="10696" y="3976"/>
                </a:lnTo>
                <a:lnTo>
                  <a:pt x="10698" y="3978"/>
                </a:lnTo>
                <a:lnTo>
                  <a:pt x="10702" y="3978"/>
                </a:lnTo>
                <a:lnTo>
                  <a:pt x="10706" y="3976"/>
                </a:lnTo>
                <a:lnTo>
                  <a:pt x="10708" y="3974"/>
                </a:lnTo>
                <a:lnTo>
                  <a:pt x="10708" y="3968"/>
                </a:lnTo>
                <a:lnTo>
                  <a:pt x="10706" y="3962"/>
                </a:lnTo>
                <a:lnTo>
                  <a:pt x="10708" y="3958"/>
                </a:lnTo>
                <a:lnTo>
                  <a:pt x="10708" y="3954"/>
                </a:lnTo>
                <a:lnTo>
                  <a:pt x="10708" y="3952"/>
                </a:lnTo>
                <a:lnTo>
                  <a:pt x="10706" y="3950"/>
                </a:lnTo>
                <a:lnTo>
                  <a:pt x="10702" y="3952"/>
                </a:lnTo>
                <a:lnTo>
                  <a:pt x="10702" y="3950"/>
                </a:lnTo>
                <a:lnTo>
                  <a:pt x="10702" y="3948"/>
                </a:lnTo>
                <a:lnTo>
                  <a:pt x="10700" y="3948"/>
                </a:lnTo>
                <a:lnTo>
                  <a:pt x="10698" y="3948"/>
                </a:lnTo>
                <a:lnTo>
                  <a:pt x="10698" y="3952"/>
                </a:lnTo>
                <a:lnTo>
                  <a:pt x="10696" y="3954"/>
                </a:lnTo>
                <a:lnTo>
                  <a:pt x="10694" y="3958"/>
                </a:lnTo>
                <a:lnTo>
                  <a:pt x="10690" y="3960"/>
                </a:lnTo>
                <a:lnTo>
                  <a:pt x="10690" y="3966"/>
                </a:lnTo>
                <a:lnTo>
                  <a:pt x="10690" y="3974"/>
                </a:lnTo>
                <a:lnTo>
                  <a:pt x="10692" y="3974"/>
                </a:lnTo>
                <a:lnTo>
                  <a:pt x="10696" y="3976"/>
                </a:lnTo>
                <a:close/>
              </a:path>
            </a:pathLst>
          </a:custGeom>
          <a:solidFill>
            <a:srgbClr val="BFBFBF"/>
          </a:solidFill>
          <a:ln w="9525">
            <a:noFill/>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75">
            <a:extLst>
              <a:ext uri="{FF2B5EF4-FFF2-40B4-BE49-F238E27FC236}">
                <a16:creationId xmlns:a16="http://schemas.microsoft.com/office/drawing/2014/main" id="{7E83B389-0FC6-43BB-A68B-A1953620154A}"/>
              </a:ext>
            </a:extLst>
          </p:cNvPr>
          <p:cNvCxnSpPr/>
          <p:nvPr/>
        </p:nvCxnSpPr>
        <p:spPr>
          <a:xfrm>
            <a:off x="10140759" y="3968939"/>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6" name="Straight Connector 81">
            <a:extLst>
              <a:ext uri="{FF2B5EF4-FFF2-40B4-BE49-F238E27FC236}">
                <a16:creationId xmlns:a16="http://schemas.microsoft.com/office/drawing/2014/main" id="{4223A70A-6E20-421E-82CE-56DFDFA18ED3}"/>
              </a:ext>
            </a:extLst>
          </p:cNvPr>
          <p:cNvCxnSpPr/>
          <p:nvPr/>
        </p:nvCxnSpPr>
        <p:spPr>
          <a:xfrm>
            <a:off x="8030823" y="2702675"/>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36" name="Straight Connector 71">
            <a:extLst>
              <a:ext uri="{FF2B5EF4-FFF2-40B4-BE49-F238E27FC236}">
                <a16:creationId xmlns:a16="http://schemas.microsoft.com/office/drawing/2014/main" id="{F3E266CB-875E-4470-BE6A-629BFDA28689}"/>
              </a:ext>
            </a:extLst>
          </p:cNvPr>
          <p:cNvCxnSpPr/>
          <p:nvPr/>
        </p:nvCxnSpPr>
        <p:spPr>
          <a:xfrm>
            <a:off x="5920628" y="3968939"/>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31" name="Straight Connector 55">
            <a:extLst>
              <a:ext uri="{FF2B5EF4-FFF2-40B4-BE49-F238E27FC236}">
                <a16:creationId xmlns:a16="http://schemas.microsoft.com/office/drawing/2014/main" id="{0CD14EAD-0E86-4961-A44B-B7627A651EB3}"/>
              </a:ext>
            </a:extLst>
          </p:cNvPr>
          <p:cNvCxnSpPr>
            <a:cxnSpLocks/>
          </p:cNvCxnSpPr>
          <p:nvPr/>
        </p:nvCxnSpPr>
        <p:spPr>
          <a:xfrm>
            <a:off x="1770757" y="3966395"/>
            <a:ext cx="0" cy="396000"/>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41" name="Straight Connector 76">
            <a:extLst>
              <a:ext uri="{FF2B5EF4-FFF2-40B4-BE49-F238E27FC236}">
                <a16:creationId xmlns:a16="http://schemas.microsoft.com/office/drawing/2014/main" id="{DDCB6C43-1492-4949-8E65-4CF499C2D35B}"/>
              </a:ext>
            </a:extLst>
          </p:cNvPr>
          <p:cNvCxnSpPr/>
          <p:nvPr/>
        </p:nvCxnSpPr>
        <p:spPr>
          <a:xfrm>
            <a:off x="3830839" y="2702675"/>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17" name="Straight Connector 86">
            <a:extLst>
              <a:ext uri="{FF2B5EF4-FFF2-40B4-BE49-F238E27FC236}">
                <a16:creationId xmlns:a16="http://schemas.microsoft.com/office/drawing/2014/main" id="{C50FDF36-3381-4957-AF13-951A7976067D}"/>
              </a:ext>
            </a:extLst>
          </p:cNvPr>
          <p:cNvCxnSpPr>
            <a:cxnSpLocks/>
          </p:cNvCxnSpPr>
          <p:nvPr/>
        </p:nvCxnSpPr>
        <p:spPr>
          <a:xfrm>
            <a:off x="-240" y="3534525"/>
            <a:ext cx="12192000" cy="0"/>
          </a:xfrm>
          <a:prstGeom prst="line">
            <a:avLst/>
          </a:prstGeom>
          <a:noFill/>
          <a:ln w="34925">
            <a:solidFill>
              <a:srgbClr val="1D4063"/>
            </a:solidFill>
          </a:ln>
        </p:spPr>
        <p:style>
          <a:lnRef idx="2">
            <a:schemeClr val="accent1">
              <a:shade val="50000"/>
            </a:schemeClr>
          </a:lnRef>
          <a:fillRef idx="1">
            <a:schemeClr val="accent1"/>
          </a:fillRef>
          <a:effectRef idx="0">
            <a:schemeClr val="accent1"/>
          </a:effectRef>
          <a:fontRef idx="minor">
            <a:schemeClr val="lt1"/>
          </a:fontRef>
        </p:style>
      </p:cxnSp>
      <p:cxnSp>
        <p:nvCxnSpPr>
          <p:cNvPr id="531" name="Straight Connector 76">
            <a:extLst>
              <a:ext uri="{FF2B5EF4-FFF2-40B4-BE49-F238E27FC236}">
                <a16:creationId xmlns:a16="http://schemas.microsoft.com/office/drawing/2014/main" id="{8CAD669A-CEB2-B60C-5549-5CFF1A742905}"/>
              </a:ext>
            </a:extLst>
          </p:cNvPr>
          <p:cNvCxnSpPr/>
          <p:nvPr/>
        </p:nvCxnSpPr>
        <p:spPr>
          <a:xfrm>
            <a:off x="3830839" y="3966396"/>
            <a:ext cx="0" cy="397436"/>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32" name="Straight Connector 55">
            <a:extLst>
              <a:ext uri="{FF2B5EF4-FFF2-40B4-BE49-F238E27FC236}">
                <a16:creationId xmlns:a16="http://schemas.microsoft.com/office/drawing/2014/main" id="{D3C947A1-3E52-03EB-54C5-2347D6735456}"/>
              </a:ext>
            </a:extLst>
          </p:cNvPr>
          <p:cNvCxnSpPr>
            <a:cxnSpLocks/>
          </p:cNvCxnSpPr>
          <p:nvPr/>
        </p:nvCxnSpPr>
        <p:spPr>
          <a:xfrm rot="10800000">
            <a:off x="1770757" y="2667894"/>
            <a:ext cx="0" cy="396000"/>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33" name="Straight Connector 55">
            <a:extLst>
              <a:ext uri="{FF2B5EF4-FFF2-40B4-BE49-F238E27FC236}">
                <a16:creationId xmlns:a16="http://schemas.microsoft.com/office/drawing/2014/main" id="{A61FD061-664F-2D25-C8BC-86E6A02B7824}"/>
              </a:ext>
            </a:extLst>
          </p:cNvPr>
          <p:cNvCxnSpPr>
            <a:cxnSpLocks/>
          </p:cNvCxnSpPr>
          <p:nvPr/>
        </p:nvCxnSpPr>
        <p:spPr>
          <a:xfrm rot="10800000">
            <a:off x="5942216" y="2667894"/>
            <a:ext cx="0" cy="396000"/>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34" name="Straight Connector 76">
            <a:extLst>
              <a:ext uri="{FF2B5EF4-FFF2-40B4-BE49-F238E27FC236}">
                <a16:creationId xmlns:a16="http://schemas.microsoft.com/office/drawing/2014/main" id="{9D9A3E45-7A67-B7B8-388F-52F50800DCFC}"/>
              </a:ext>
            </a:extLst>
          </p:cNvPr>
          <p:cNvCxnSpPr/>
          <p:nvPr/>
        </p:nvCxnSpPr>
        <p:spPr>
          <a:xfrm>
            <a:off x="8030823" y="3966395"/>
            <a:ext cx="0" cy="397436"/>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35" name="Straight Connector 55">
            <a:extLst>
              <a:ext uri="{FF2B5EF4-FFF2-40B4-BE49-F238E27FC236}">
                <a16:creationId xmlns:a16="http://schemas.microsoft.com/office/drawing/2014/main" id="{F215399C-F1C1-A45E-4A72-7EEE63D68FE4}"/>
              </a:ext>
            </a:extLst>
          </p:cNvPr>
          <p:cNvCxnSpPr>
            <a:cxnSpLocks/>
          </p:cNvCxnSpPr>
          <p:nvPr/>
        </p:nvCxnSpPr>
        <p:spPr>
          <a:xfrm rot="10800000">
            <a:off x="10147898" y="2667894"/>
            <a:ext cx="0" cy="396000"/>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sp>
        <p:nvSpPr>
          <p:cNvPr id="18" name="Hexagon 37">
            <a:extLst>
              <a:ext uri="{FF2B5EF4-FFF2-40B4-BE49-F238E27FC236}">
                <a16:creationId xmlns:a16="http://schemas.microsoft.com/office/drawing/2014/main" id="{DDA1C29A-7A2E-481A-8E34-7C6C31A0730B}"/>
              </a:ext>
            </a:extLst>
          </p:cNvPr>
          <p:cNvSpPr>
            <a:spLocks/>
          </p:cNvSpPr>
          <p:nvPr/>
        </p:nvSpPr>
        <p:spPr>
          <a:xfrm>
            <a:off x="1274628" y="3027706"/>
            <a:ext cx="1008000" cy="1008000"/>
          </a:xfrm>
          <a:prstGeom prst="flowChartConnector">
            <a:avLst/>
          </a:prstGeom>
          <a:solidFill>
            <a:srgbClr val="E40522"/>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p:nvSpPr>
          <p:cNvPr id="19" name="Hexagon 39">
            <a:extLst>
              <a:ext uri="{FF2B5EF4-FFF2-40B4-BE49-F238E27FC236}">
                <a16:creationId xmlns:a16="http://schemas.microsoft.com/office/drawing/2014/main" id="{0613B6B4-C2BF-4BB4-891D-39D1C9E5FF8F}"/>
              </a:ext>
            </a:extLst>
          </p:cNvPr>
          <p:cNvSpPr/>
          <p:nvPr/>
        </p:nvSpPr>
        <p:spPr>
          <a:xfrm>
            <a:off x="9636839" y="3032785"/>
            <a:ext cx="1007840" cy="1008000"/>
          </a:xfrm>
          <a:prstGeom prst="ellipse">
            <a:avLst/>
          </a:prstGeom>
          <a:solidFill>
            <a:srgbClr val="E40522"/>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p:nvSpPr>
          <p:cNvPr id="20" name="Hexagon 40">
            <a:extLst>
              <a:ext uri="{FF2B5EF4-FFF2-40B4-BE49-F238E27FC236}">
                <a16:creationId xmlns:a16="http://schemas.microsoft.com/office/drawing/2014/main" id="{CCA54843-9771-436B-BE0D-8DDE521A6A71}"/>
              </a:ext>
            </a:extLst>
          </p:cNvPr>
          <p:cNvSpPr/>
          <p:nvPr/>
        </p:nvSpPr>
        <p:spPr>
          <a:xfrm>
            <a:off x="7526903" y="3032785"/>
            <a:ext cx="1007840" cy="1008000"/>
          </a:xfrm>
          <a:prstGeom prst="ellipse">
            <a:avLst/>
          </a:prstGeom>
          <a:solidFill>
            <a:srgbClr val="E40522"/>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B3939"/>
              </a:solidFill>
              <a:effectLst/>
              <a:uLnTx/>
              <a:uFillTx/>
              <a:latin typeface="Open Sans Light"/>
              <a:ea typeface="+mn-ea"/>
              <a:cs typeface="+mn-cs"/>
            </a:endParaRPr>
          </a:p>
        </p:txBody>
      </p:sp>
      <p:sp>
        <p:nvSpPr>
          <p:cNvPr id="21" name="Hexagon 41">
            <a:extLst>
              <a:ext uri="{FF2B5EF4-FFF2-40B4-BE49-F238E27FC236}">
                <a16:creationId xmlns:a16="http://schemas.microsoft.com/office/drawing/2014/main" id="{F77A5CF3-A987-49EC-91DA-ED14EA8B7B14}"/>
              </a:ext>
            </a:extLst>
          </p:cNvPr>
          <p:cNvSpPr/>
          <p:nvPr/>
        </p:nvSpPr>
        <p:spPr>
          <a:xfrm>
            <a:off x="3326919" y="3027706"/>
            <a:ext cx="1007840" cy="1008000"/>
          </a:xfrm>
          <a:prstGeom prst="ellipse">
            <a:avLst/>
          </a:prstGeom>
          <a:solidFill>
            <a:srgbClr val="E40522"/>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p:nvSpPr>
          <p:cNvPr id="22" name="Hexagon 42">
            <a:extLst>
              <a:ext uri="{FF2B5EF4-FFF2-40B4-BE49-F238E27FC236}">
                <a16:creationId xmlns:a16="http://schemas.microsoft.com/office/drawing/2014/main" id="{7816B9C7-850D-403E-9199-8D1D306C8ED8}"/>
              </a:ext>
            </a:extLst>
          </p:cNvPr>
          <p:cNvSpPr/>
          <p:nvPr/>
        </p:nvSpPr>
        <p:spPr>
          <a:xfrm>
            <a:off x="5416708" y="3032785"/>
            <a:ext cx="1007840" cy="1008000"/>
          </a:xfrm>
          <a:prstGeom prst="ellipse">
            <a:avLst/>
          </a:prstGeom>
          <a:solidFill>
            <a:srgbClr val="E40522"/>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3" name="Text Placeholder 2">
            <a:extLst>
              <a:ext uri="{FF2B5EF4-FFF2-40B4-BE49-F238E27FC236}">
                <a16:creationId xmlns:a16="http://schemas.microsoft.com/office/drawing/2014/main" id="{5E06B999-5C17-46C2-9FAA-4B99B6AFDC09}"/>
              </a:ext>
            </a:extLst>
          </p:cNvPr>
          <p:cNvSpPr txBox="1">
            <a:spLocks/>
          </p:cNvSpPr>
          <p:nvPr/>
        </p:nvSpPr>
        <p:spPr>
          <a:xfrm>
            <a:off x="1495532" y="3391303"/>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2003</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4" name="Text Placeholder 2">
            <a:extLst>
              <a:ext uri="{FF2B5EF4-FFF2-40B4-BE49-F238E27FC236}">
                <a16:creationId xmlns:a16="http://schemas.microsoft.com/office/drawing/2014/main" id="{CB0263B1-15AD-4A81-8152-47882B978BDC}"/>
              </a:ext>
            </a:extLst>
          </p:cNvPr>
          <p:cNvSpPr txBox="1">
            <a:spLocks/>
          </p:cNvSpPr>
          <p:nvPr/>
        </p:nvSpPr>
        <p:spPr>
          <a:xfrm>
            <a:off x="3547744" y="3396026"/>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2006</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5" name="Text Placeholder 2">
            <a:extLst>
              <a:ext uri="{FF2B5EF4-FFF2-40B4-BE49-F238E27FC236}">
                <a16:creationId xmlns:a16="http://schemas.microsoft.com/office/drawing/2014/main" id="{D2F878AC-4E0B-4BBC-AD47-5B50905FA9D6}"/>
              </a:ext>
            </a:extLst>
          </p:cNvPr>
          <p:cNvSpPr txBox="1">
            <a:spLocks/>
          </p:cNvSpPr>
          <p:nvPr/>
        </p:nvSpPr>
        <p:spPr>
          <a:xfrm>
            <a:off x="5637533" y="3396026"/>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2008</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 Placeholder 2">
            <a:extLst>
              <a:ext uri="{FF2B5EF4-FFF2-40B4-BE49-F238E27FC236}">
                <a16:creationId xmlns:a16="http://schemas.microsoft.com/office/drawing/2014/main" id="{0D41F577-951F-4726-B01A-483E75274512}"/>
              </a:ext>
            </a:extLst>
          </p:cNvPr>
          <p:cNvSpPr txBox="1">
            <a:spLocks/>
          </p:cNvSpPr>
          <p:nvPr/>
        </p:nvSpPr>
        <p:spPr>
          <a:xfrm>
            <a:off x="7740689" y="3396026"/>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2010</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7" name="Text Placeholder 2">
            <a:extLst>
              <a:ext uri="{FF2B5EF4-FFF2-40B4-BE49-F238E27FC236}">
                <a16:creationId xmlns:a16="http://schemas.microsoft.com/office/drawing/2014/main" id="{C903DE3E-A6F6-4B2E-9FA6-7536F107B184}"/>
              </a:ext>
            </a:extLst>
          </p:cNvPr>
          <p:cNvSpPr txBox="1">
            <a:spLocks/>
          </p:cNvSpPr>
          <p:nvPr/>
        </p:nvSpPr>
        <p:spPr>
          <a:xfrm>
            <a:off x="9857663" y="3396026"/>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2013</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3" name="Text Placeholder 2">
            <a:extLst>
              <a:ext uri="{FF2B5EF4-FFF2-40B4-BE49-F238E27FC236}">
                <a16:creationId xmlns:a16="http://schemas.microsoft.com/office/drawing/2014/main" id="{4799F842-8D5F-1C49-8E74-C64593788AE0}"/>
              </a:ext>
            </a:extLst>
          </p:cNvPr>
          <p:cNvSpPr txBox="1">
            <a:spLocks/>
          </p:cNvSpPr>
          <p:nvPr/>
        </p:nvSpPr>
        <p:spPr>
          <a:xfrm>
            <a:off x="5233907" y="2361436"/>
            <a:ext cx="1563134" cy="184666"/>
          </a:xfrm>
          <a:prstGeom prst="rect">
            <a:avLst/>
          </a:prstGeom>
          <a:effectLst/>
        </p:spPr>
        <p:txBody>
          <a:bodyPr vert="horz" wrap="square" lIns="0" tIns="0" rIns="0" bIns="0" rtlCol="0">
            <a:spAutoFit/>
          </a:bodyPr>
          <a:lstStyle>
            <a:lvl1pPr marL="0" indent="0" algn="l" defTabSz="914400" rtl="0" eaLnBrk="1" latinLnBrk="0" hangingPunct="1">
              <a:lnSpc>
                <a:spcPct val="90000"/>
              </a:lnSpc>
              <a:spcBef>
                <a:spcPts val="570"/>
              </a:spcBef>
              <a:buFont typeface="Arial" panose="020B0604020202020204" pitchFamily="34" charset="0"/>
              <a:buNone/>
              <a:defRPr sz="1045" kern="1200">
                <a:solidFill>
                  <a:schemeClr val="tx1"/>
                </a:solidFill>
                <a:latin typeface="+mn-lt"/>
                <a:ea typeface="+mn-ea"/>
                <a:cs typeface="+mn-cs"/>
              </a:defRPr>
            </a:lvl1pPr>
            <a:lvl2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2pPr>
            <a:lvl3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3pPr>
            <a:lvl4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4pPr>
            <a:lvl5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5pPr>
            <a:lvl6pPr marL="25146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6pPr>
            <a:lvl7pPr marL="29718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7pPr>
            <a:lvl8pPr marL="34290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8pPr>
            <a:lvl9pPr marL="38862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14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Laserbeschriftungssystem</a:t>
            </a:r>
          </a:p>
        </p:txBody>
      </p:sp>
      <p:sp>
        <p:nvSpPr>
          <p:cNvPr id="42" name="Rectangle 73">
            <a:extLst>
              <a:ext uri="{FF2B5EF4-FFF2-40B4-BE49-F238E27FC236}">
                <a16:creationId xmlns:a16="http://schemas.microsoft.com/office/drawing/2014/main" id="{68515CBE-F1B7-FC43-8C06-A9E03ADE7EFA}"/>
              </a:ext>
            </a:extLst>
          </p:cNvPr>
          <p:cNvSpPr/>
          <p:nvPr/>
        </p:nvSpPr>
        <p:spPr>
          <a:xfrm>
            <a:off x="9112556" y="4972593"/>
            <a:ext cx="2168083" cy="649934"/>
          </a:xfrm>
          <a:prstGeom prst="rect">
            <a:avLst/>
          </a:prstGeom>
          <a:no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7" name="Text Placeholder 2">
            <a:extLst>
              <a:ext uri="{FF2B5EF4-FFF2-40B4-BE49-F238E27FC236}">
                <a16:creationId xmlns:a16="http://schemas.microsoft.com/office/drawing/2014/main" id="{3A05A46F-6ACF-8549-8381-EF4D5A9630EC}"/>
              </a:ext>
            </a:extLst>
          </p:cNvPr>
          <p:cNvSpPr txBox="1">
            <a:spLocks/>
          </p:cNvSpPr>
          <p:nvPr/>
        </p:nvSpPr>
        <p:spPr>
          <a:xfrm>
            <a:off x="9552430" y="2208185"/>
            <a:ext cx="1742848" cy="332399"/>
          </a:xfrm>
          <a:prstGeom prst="rect">
            <a:avLst/>
          </a:prstGeom>
          <a:effectLst/>
        </p:spPr>
        <p:txBody>
          <a:bodyPr vert="horz" wrap="square" lIns="0" tIns="0" rIns="0" bIns="0" rtlCol="0">
            <a:spAutoFit/>
          </a:bodyPr>
          <a:lstStyle>
            <a:defPPr>
              <a:defRPr lang="tr-TR"/>
            </a:defPPr>
            <a:lvl1pPr marR="0" lvl="0" indent="0" algn="ctr" fontAlgn="auto">
              <a:lnSpc>
                <a:spcPct val="90000"/>
              </a:lnSpc>
              <a:spcBef>
                <a:spcPts val="540"/>
              </a:spcBef>
              <a:spcAft>
                <a:spcPts val="0"/>
              </a:spcAft>
              <a:buClrTx/>
              <a:buSzTx/>
              <a:buFont typeface="Arial" panose="020B0604020202020204" pitchFamily="34" charset="0"/>
              <a:buNone/>
              <a:tabLst/>
              <a:defRPr kumimoji="0" sz="1080" b="1" i="0" u="none" strike="noStrike" cap="none" spc="0" normalizeH="0" baseline="0">
                <a:ln>
                  <a:noFill/>
                </a:ln>
                <a:solidFill>
                  <a:prstClr val="white"/>
                </a:solidFill>
                <a:effectLst/>
                <a:uLnTx/>
                <a:uFillTx/>
                <a:latin typeface="Tw Cen MT" panose="020B0602020104020603" pitchFamily="34" charset="0"/>
              </a:defRPr>
            </a:lvl1pPr>
            <a:lvl2pPr marL="234000" indent="-234000">
              <a:lnSpc>
                <a:spcPct val="90000"/>
              </a:lnSpc>
              <a:spcBef>
                <a:spcPts val="540"/>
              </a:spcBef>
              <a:buFont typeface="Arial" panose="020B0604020202020204" pitchFamily="34" charset="0"/>
              <a:buChar char="•"/>
              <a:defRPr sz="990"/>
            </a:lvl2pPr>
            <a:lvl3pPr marL="234000" indent="-234000">
              <a:lnSpc>
                <a:spcPct val="90000"/>
              </a:lnSpc>
              <a:spcBef>
                <a:spcPts val="540"/>
              </a:spcBef>
              <a:buFont typeface="Arial" panose="020B0604020202020204" pitchFamily="34" charset="0"/>
              <a:buChar char="•"/>
              <a:defRPr sz="990"/>
            </a:lvl3pPr>
            <a:lvl4pPr marL="234000" indent="-234000">
              <a:lnSpc>
                <a:spcPct val="90000"/>
              </a:lnSpc>
              <a:spcBef>
                <a:spcPts val="540"/>
              </a:spcBef>
              <a:buFont typeface="Arial" panose="020B0604020202020204" pitchFamily="34" charset="0"/>
              <a:buChar char="•"/>
              <a:defRPr sz="990"/>
            </a:lvl4pPr>
            <a:lvl5pPr marL="234000" indent="-234000">
              <a:lnSpc>
                <a:spcPct val="90000"/>
              </a:lnSpc>
              <a:spcBef>
                <a:spcPts val="540"/>
              </a:spcBef>
              <a:buFont typeface="Arial" panose="020B0604020202020204" pitchFamily="34" charset="0"/>
              <a:buChar char="•"/>
              <a:defRPr sz="990"/>
            </a:lvl5pPr>
            <a:lvl6pPr marL="2514600" indent="-228600">
              <a:lnSpc>
                <a:spcPct val="90000"/>
              </a:lnSpc>
              <a:spcBef>
                <a:spcPts val="450"/>
              </a:spcBef>
              <a:buFont typeface="Arial" panose="020B0604020202020204" pitchFamily="34" charset="0"/>
              <a:buChar char="•"/>
            </a:lvl6pPr>
            <a:lvl7pPr marL="2971800" indent="-228600">
              <a:lnSpc>
                <a:spcPct val="90000"/>
              </a:lnSpc>
              <a:spcBef>
                <a:spcPts val="450"/>
              </a:spcBef>
              <a:buFont typeface="Arial" panose="020B0604020202020204" pitchFamily="34" charset="0"/>
              <a:buChar char="•"/>
            </a:lvl7pPr>
            <a:lvl8pPr marL="3429000" indent="-228600">
              <a:lnSpc>
                <a:spcPct val="90000"/>
              </a:lnSpc>
              <a:spcBef>
                <a:spcPts val="450"/>
              </a:spcBef>
              <a:buFont typeface="Arial" panose="020B0604020202020204" pitchFamily="34" charset="0"/>
              <a:buChar char="•"/>
            </a:lvl8pPr>
            <a:lvl9pPr marL="3886200" indent="-228600">
              <a:lnSpc>
                <a:spcPct val="90000"/>
              </a:lnSpc>
              <a:spcBef>
                <a:spcPts val="450"/>
              </a:spcBef>
              <a:buFont typeface="Arial" panose="020B0604020202020204" pitchFamily="34" charset="0"/>
              <a:buChar cha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90000"/>
              </a:lnSpc>
              <a:spcBef>
                <a:spcPts val="540"/>
              </a:spcBef>
              <a:spcAft>
                <a:spcPts val="0"/>
              </a:spcAft>
              <a:buClrTx/>
              <a:buSzTx/>
              <a:buFont typeface="Arial" panose="020B0604020202020204" pitchFamily="34" charset="0"/>
              <a:buNone/>
              <a:tabLst/>
              <a:defRPr/>
            </a:pPr>
            <a:r>
              <a:rPr kumimoji="0" lang="de-DE" sz="108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Lampengepumptes 150-W-Nd:YAG-System</a:t>
            </a:r>
          </a:p>
        </p:txBody>
      </p:sp>
      <p:pic>
        <p:nvPicPr>
          <p:cNvPr id="5" name="Resim 4" descr="kırmızı, bina, dik, tren içeren bir resim&#10;&#10;Açıklama otomatik olarak oluşturuldu">
            <a:extLst>
              <a:ext uri="{FF2B5EF4-FFF2-40B4-BE49-F238E27FC236}">
                <a16:creationId xmlns:a16="http://schemas.microsoft.com/office/drawing/2014/main" id="{C74C3C27-2BBA-4745-AB27-50749CB2BE1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996812" y="4752636"/>
            <a:ext cx="2068022" cy="1310310"/>
          </a:xfrm>
          <a:prstGeom prst="rect">
            <a:avLst/>
          </a:prstGeom>
        </p:spPr>
      </p:pic>
      <p:pic>
        <p:nvPicPr>
          <p:cNvPr id="92" name="Resim 91">
            <a:extLst>
              <a:ext uri="{FF2B5EF4-FFF2-40B4-BE49-F238E27FC236}">
                <a16:creationId xmlns:a16="http://schemas.microsoft.com/office/drawing/2014/main" id="{24C37854-5AB0-AD41-8B5C-1E3C169FEEF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083437" y="2319339"/>
            <a:ext cx="1494801" cy="404898"/>
          </a:xfrm>
          <a:prstGeom prst="rect">
            <a:avLst/>
          </a:prstGeom>
        </p:spPr>
      </p:pic>
      <p:grpSp>
        <p:nvGrpSpPr>
          <p:cNvPr id="54" name="Group 82">
            <a:extLst>
              <a:ext uri="{FF2B5EF4-FFF2-40B4-BE49-F238E27FC236}">
                <a16:creationId xmlns:a16="http://schemas.microsoft.com/office/drawing/2014/main" id="{EF297FE0-777E-D24F-A640-CD8D7ED519F3}"/>
              </a:ext>
            </a:extLst>
          </p:cNvPr>
          <p:cNvGrpSpPr/>
          <p:nvPr/>
        </p:nvGrpSpPr>
        <p:grpSpPr>
          <a:xfrm>
            <a:off x="6149850" y="4505225"/>
            <a:ext cx="5057360" cy="2526611"/>
            <a:chOff x="3769265" y="4789689"/>
            <a:chExt cx="1740929" cy="1127712"/>
          </a:xfrm>
          <a:noFill/>
        </p:grpSpPr>
        <p:sp>
          <p:nvSpPr>
            <p:cNvPr id="55" name="Rectangle 84">
              <a:extLst>
                <a:ext uri="{FF2B5EF4-FFF2-40B4-BE49-F238E27FC236}">
                  <a16:creationId xmlns:a16="http://schemas.microsoft.com/office/drawing/2014/main" id="{2DAECC32-A9C4-E249-8E6F-54C2515AF3A9}"/>
                </a:ext>
              </a:extLst>
            </p:cNvPr>
            <p:cNvSpPr/>
            <p:nvPr/>
          </p:nvSpPr>
          <p:spPr>
            <a:xfrm>
              <a:off x="4068080" y="5675538"/>
              <a:ext cx="1442114" cy="241863"/>
            </a:xfrm>
            <a:prstGeom prst="rect">
              <a:avLst/>
            </a:prstGeom>
            <a:gr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6" name="Text Placeholder 2">
              <a:extLst>
                <a:ext uri="{FF2B5EF4-FFF2-40B4-BE49-F238E27FC236}">
                  <a16:creationId xmlns:a16="http://schemas.microsoft.com/office/drawing/2014/main" id="{1BE2B2F7-15B4-1141-A857-755958600E54}"/>
                </a:ext>
              </a:extLst>
            </p:cNvPr>
            <p:cNvSpPr txBox="1">
              <a:spLocks/>
            </p:cNvSpPr>
            <p:nvPr/>
          </p:nvSpPr>
          <p:spPr>
            <a:xfrm>
              <a:off x="3769265" y="4789689"/>
              <a:ext cx="1295000" cy="74180"/>
            </a:xfrm>
            <a:prstGeom prst="rect">
              <a:avLst/>
            </a:prstGeom>
            <a:grpFill/>
            <a:effectLst/>
          </p:spPr>
          <p:txBody>
            <a:bodyPr vert="horz" wrap="square" lIns="0" tIns="0" rIns="0" bIns="0" rtlCol="0">
              <a:spAutoFit/>
            </a:bodyPr>
            <a:lstStyle>
              <a:defPPr>
                <a:defRPr lang="tr-TR"/>
              </a:defPPr>
              <a:lvl1pPr marR="0" lvl="0" indent="0" algn="ctr" fontAlgn="auto">
                <a:lnSpc>
                  <a:spcPct val="90000"/>
                </a:lnSpc>
                <a:spcBef>
                  <a:spcPts val="435"/>
                </a:spcBef>
                <a:spcAft>
                  <a:spcPts val="0"/>
                </a:spcAft>
                <a:buClrTx/>
                <a:buSzTx/>
                <a:buFont typeface="Arial" panose="020B0604020202020204" pitchFamily="34" charset="0"/>
                <a:buNone/>
                <a:tabLst/>
                <a:defRPr kumimoji="0" sz="870" b="1" i="0" u="none" strike="noStrike" cap="none" spc="0" normalizeH="0" baseline="0">
                  <a:ln>
                    <a:noFill/>
                  </a:ln>
                  <a:solidFill>
                    <a:prstClr val="white"/>
                  </a:solidFill>
                  <a:effectLst/>
                  <a:uLnTx/>
                  <a:uFillTx/>
                  <a:latin typeface="Tw Cen MT" panose="020B0602020104020603" pitchFamily="34" charset="0"/>
                </a:defRPr>
              </a:lvl1pPr>
              <a:lvl2pPr marL="234000" indent="-234000">
                <a:lnSpc>
                  <a:spcPct val="90000"/>
                </a:lnSpc>
                <a:spcBef>
                  <a:spcPts val="435"/>
                </a:spcBef>
                <a:buFont typeface="Arial" panose="020B0604020202020204" pitchFamily="34" charset="0"/>
                <a:buChar char="•"/>
                <a:defRPr sz="798"/>
              </a:lvl2pPr>
              <a:lvl3pPr marL="234000" indent="-234000">
                <a:lnSpc>
                  <a:spcPct val="90000"/>
                </a:lnSpc>
                <a:spcBef>
                  <a:spcPts val="435"/>
                </a:spcBef>
                <a:buFont typeface="Arial" panose="020B0604020202020204" pitchFamily="34" charset="0"/>
                <a:buChar char="•"/>
                <a:defRPr sz="798"/>
              </a:lvl3pPr>
              <a:lvl4pPr marL="234000" indent="-234000">
                <a:lnSpc>
                  <a:spcPct val="90000"/>
                </a:lnSpc>
                <a:spcBef>
                  <a:spcPts val="435"/>
                </a:spcBef>
                <a:buFont typeface="Arial" panose="020B0604020202020204" pitchFamily="34" charset="0"/>
                <a:buChar char="•"/>
                <a:defRPr sz="798"/>
              </a:lvl4pPr>
              <a:lvl5pPr marL="234000" indent="-234000">
                <a:lnSpc>
                  <a:spcPct val="90000"/>
                </a:lnSpc>
                <a:spcBef>
                  <a:spcPts val="435"/>
                </a:spcBef>
                <a:buFont typeface="Arial" panose="020B0604020202020204" pitchFamily="34" charset="0"/>
                <a:buChar char="•"/>
                <a:defRPr sz="798"/>
              </a:lvl5pPr>
              <a:lvl6pPr marL="2514600" indent="-228600">
                <a:lnSpc>
                  <a:spcPct val="90000"/>
                </a:lnSpc>
                <a:spcBef>
                  <a:spcPts val="362"/>
                </a:spcBef>
                <a:buFont typeface="Arial" panose="020B0604020202020204" pitchFamily="34" charset="0"/>
                <a:buChar char="•"/>
              </a:lvl6pPr>
              <a:lvl7pPr marL="2971800" indent="-228600">
                <a:lnSpc>
                  <a:spcPct val="90000"/>
                </a:lnSpc>
                <a:spcBef>
                  <a:spcPts val="362"/>
                </a:spcBef>
                <a:buFont typeface="Arial" panose="020B0604020202020204" pitchFamily="34" charset="0"/>
                <a:buChar char="•"/>
              </a:lvl7pPr>
              <a:lvl8pPr marL="3429000" indent="-228600">
                <a:lnSpc>
                  <a:spcPct val="90000"/>
                </a:lnSpc>
                <a:spcBef>
                  <a:spcPts val="362"/>
                </a:spcBef>
                <a:buFont typeface="Arial" panose="020B0604020202020204" pitchFamily="34" charset="0"/>
                <a:buChar char="•"/>
              </a:lvl8pPr>
              <a:lvl9pPr marL="3886200" indent="-228600">
                <a:lnSpc>
                  <a:spcPct val="90000"/>
                </a:lnSpc>
                <a:spcBef>
                  <a:spcPts val="362"/>
                </a:spcBef>
                <a:buFont typeface="Arial" panose="020B0604020202020204" pitchFamily="34" charset="0"/>
                <a:buChar cha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90000"/>
                </a:lnSpc>
                <a:spcBef>
                  <a:spcPts val="435"/>
                </a:spcBef>
                <a:spcAft>
                  <a:spcPts val="0"/>
                </a:spcAft>
                <a:buClrTx/>
                <a:buSzTx/>
                <a:buFont typeface="Arial" panose="020B0604020202020204" pitchFamily="34" charset="0"/>
                <a:buNone/>
                <a:tabLst/>
                <a:defRPr/>
              </a:pPr>
              <a:r>
                <a:rPr kumimoji="0" lang="de-DE"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2D-Faserlaserschneidanlage</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3" name="Rectangle 53">
            <a:extLst>
              <a:ext uri="{FF2B5EF4-FFF2-40B4-BE49-F238E27FC236}">
                <a16:creationId xmlns:a16="http://schemas.microsoft.com/office/drawing/2014/main" id="{9389F801-3CBD-5E4B-9315-BA43BD88BA7B}"/>
              </a:ext>
            </a:extLst>
          </p:cNvPr>
          <p:cNvSpPr/>
          <p:nvPr/>
        </p:nvSpPr>
        <p:spPr>
          <a:xfrm>
            <a:off x="456212" y="1647874"/>
            <a:ext cx="3134560" cy="92707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Pionier der Laser-Lohnfertigung in der TÜRKEI</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Laser-Anwendungszentrum</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Laserbeschriften, -schweißen, -schneiden und -reinigen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+4000 Kunden</a:t>
            </a:r>
          </a:p>
        </p:txBody>
      </p:sp>
      <p:grpSp>
        <p:nvGrpSpPr>
          <p:cNvPr id="44" name="Grup 43">
            <a:extLst>
              <a:ext uri="{FF2B5EF4-FFF2-40B4-BE49-F238E27FC236}">
                <a16:creationId xmlns:a16="http://schemas.microsoft.com/office/drawing/2014/main" id="{4CF90BB1-0B09-9643-B0FF-9002D9FF8647}"/>
              </a:ext>
            </a:extLst>
          </p:cNvPr>
          <p:cNvGrpSpPr/>
          <p:nvPr/>
        </p:nvGrpSpPr>
        <p:grpSpPr>
          <a:xfrm>
            <a:off x="1152562" y="4479336"/>
            <a:ext cx="1246450" cy="301947"/>
            <a:chOff x="3838803" y="5179953"/>
            <a:chExt cx="3402330" cy="824199"/>
          </a:xfrm>
        </p:grpSpPr>
        <p:sp>
          <p:nvSpPr>
            <p:cNvPr id="9" name="Serbest Form 8">
              <a:extLst>
                <a:ext uri="{FF2B5EF4-FFF2-40B4-BE49-F238E27FC236}">
                  <a16:creationId xmlns:a16="http://schemas.microsoft.com/office/drawing/2014/main" id="{357AA101-F865-B046-9871-A09DDA15000A}"/>
                </a:ext>
              </a:extLst>
            </p:cNvPr>
            <p:cNvSpPr/>
            <p:nvPr/>
          </p:nvSpPr>
          <p:spPr>
            <a:xfrm>
              <a:off x="5244113" y="5449592"/>
              <a:ext cx="508928" cy="539665"/>
            </a:xfrm>
            <a:custGeom>
              <a:avLst/>
              <a:gdLst>
                <a:gd name="connsiteX0" fmla="*/ 506548 w 508928"/>
                <a:gd name="connsiteY0" fmla="*/ 430829 h 539665"/>
                <a:gd name="connsiteX1" fmla="*/ 72874 w 508928"/>
                <a:gd name="connsiteY1" fmla="*/ 455880 h 539665"/>
                <a:gd name="connsiteX2" fmla="*/ 91924 w 508928"/>
                <a:gd name="connsiteY2" fmla="*/ 68308 h 539665"/>
                <a:gd name="connsiteX3" fmla="*/ 508929 w 508928"/>
                <a:gd name="connsiteY3" fmla="*/ 118600 h 539665"/>
                <a:gd name="connsiteX4" fmla="*/ 202319 w 508928"/>
                <a:gd name="connsiteY4" fmla="*/ 398635 h 539665"/>
                <a:gd name="connsiteX5" fmla="*/ 433491 w 508928"/>
                <a:gd name="connsiteY5" fmla="*/ 355487 h 539665"/>
                <a:gd name="connsiteX6" fmla="*/ 339384 w 508928"/>
                <a:gd name="connsiteY6" fmla="*/ 119553 h 539665"/>
                <a:gd name="connsiteX7" fmla="*/ 145931 w 508928"/>
                <a:gd name="connsiteY7" fmla="*/ 163082 h 539665"/>
                <a:gd name="connsiteX8" fmla="*/ 131548 w 508928"/>
                <a:gd name="connsiteY8" fmla="*/ 329864 h 53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28" h="539665">
                  <a:moveTo>
                    <a:pt x="506548" y="430829"/>
                  </a:moveTo>
                  <a:cubicBezTo>
                    <a:pt x="390724" y="565608"/>
                    <a:pt x="203843" y="576657"/>
                    <a:pt x="72874" y="455880"/>
                  </a:cubicBezTo>
                  <a:cubicBezTo>
                    <a:pt x="-31139" y="359963"/>
                    <a:pt x="-22947" y="167082"/>
                    <a:pt x="91924" y="68308"/>
                  </a:cubicBezTo>
                  <a:cubicBezTo>
                    <a:pt x="210796" y="-34086"/>
                    <a:pt x="398820" y="-24561"/>
                    <a:pt x="508929" y="118600"/>
                  </a:cubicBezTo>
                  <a:lnTo>
                    <a:pt x="202319" y="398635"/>
                  </a:lnTo>
                  <a:cubicBezTo>
                    <a:pt x="271090" y="452832"/>
                    <a:pt x="327097" y="439497"/>
                    <a:pt x="433491" y="355487"/>
                  </a:cubicBezTo>
                  <a:close/>
                  <a:moveTo>
                    <a:pt x="339384" y="119553"/>
                  </a:moveTo>
                  <a:cubicBezTo>
                    <a:pt x="266232" y="91549"/>
                    <a:pt x="192604" y="107932"/>
                    <a:pt x="145931" y="163082"/>
                  </a:cubicBezTo>
                  <a:cubicBezTo>
                    <a:pt x="102878" y="213945"/>
                    <a:pt x="96877" y="277382"/>
                    <a:pt x="131548" y="329864"/>
                  </a:cubicBez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Serbest Form 9">
              <a:extLst>
                <a:ext uri="{FF2B5EF4-FFF2-40B4-BE49-F238E27FC236}">
                  <a16:creationId xmlns:a16="http://schemas.microsoft.com/office/drawing/2014/main" id="{62D0B149-251D-AB4F-8464-CDFC49D81A87}"/>
                </a:ext>
              </a:extLst>
            </p:cNvPr>
            <p:cNvSpPr/>
            <p:nvPr/>
          </p:nvSpPr>
          <p:spPr>
            <a:xfrm>
              <a:off x="4627282" y="5449605"/>
              <a:ext cx="570547" cy="539686"/>
            </a:xfrm>
            <a:custGeom>
              <a:avLst/>
              <a:gdLst>
                <a:gd name="connsiteX0" fmla="*/ 10097 w 570547"/>
                <a:gd name="connsiteY0" fmla="*/ 539686 h 539686"/>
                <a:gd name="connsiteX1" fmla="*/ 337280 w 570547"/>
                <a:gd name="connsiteY1" fmla="*/ 105918 h 539686"/>
                <a:gd name="connsiteX2" fmla="*/ 0 w 570547"/>
                <a:gd name="connsiteY2" fmla="*/ 105918 h 539686"/>
                <a:gd name="connsiteX3" fmla="*/ 0 w 570547"/>
                <a:gd name="connsiteY3" fmla="*/ 0 h 539686"/>
                <a:gd name="connsiteX4" fmla="*/ 558927 w 570547"/>
                <a:gd name="connsiteY4" fmla="*/ 0 h 539686"/>
                <a:gd name="connsiteX5" fmla="*/ 234029 w 570547"/>
                <a:gd name="connsiteY5" fmla="*/ 433102 h 539686"/>
                <a:gd name="connsiteX6" fmla="*/ 570548 w 570547"/>
                <a:gd name="connsiteY6" fmla="*/ 433102 h 539686"/>
                <a:gd name="connsiteX7" fmla="*/ 570548 w 570547"/>
                <a:gd name="connsiteY7" fmla="*/ 539686 h 53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0547" h="539686">
                  <a:moveTo>
                    <a:pt x="10097" y="539686"/>
                  </a:moveTo>
                  <a:cubicBezTo>
                    <a:pt x="120872" y="392811"/>
                    <a:pt x="225457" y="253936"/>
                    <a:pt x="337280" y="105918"/>
                  </a:cubicBezTo>
                  <a:lnTo>
                    <a:pt x="0" y="105918"/>
                  </a:lnTo>
                  <a:lnTo>
                    <a:pt x="0" y="0"/>
                  </a:lnTo>
                  <a:lnTo>
                    <a:pt x="558927" y="0"/>
                  </a:lnTo>
                  <a:lnTo>
                    <a:pt x="234029" y="433102"/>
                  </a:lnTo>
                  <a:lnTo>
                    <a:pt x="570548" y="433102"/>
                  </a:lnTo>
                  <a:lnTo>
                    <a:pt x="570548" y="539686"/>
                  </a:ln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Serbest Form 10">
              <a:extLst>
                <a:ext uri="{FF2B5EF4-FFF2-40B4-BE49-F238E27FC236}">
                  <a16:creationId xmlns:a16="http://schemas.microsoft.com/office/drawing/2014/main" id="{93EA85EF-6F48-7949-A83D-4652DCA1C6E4}"/>
                </a:ext>
              </a:extLst>
            </p:cNvPr>
            <p:cNvSpPr/>
            <p:nvPr/>
          </p:nvSpPr>
          <p:spPr>
            <a:xfrm>
              <a:off x="5814954" y="5449598"/>
              <a:ext cx="304038" cy="539694"/>
            </a:xfrm>
            <a:custGeom>
              <a:avLst/>
              <a:gdLst>
                <a:gd name="connsiteX0" fmla="*/ 304039 w 304038"/>
                <a:gd name="connsiteY0" fmla="*/ 2770 h 539694"/>
                <a:gd name="connsiteX1" fmla="*/ 304039 w 304038"/>
                <a:gd name="connsiteY1" fmla="*/ 89352 h 539694"/>
                <a:gd name="connsiteX2" fmla="*/ 242031 w 304038"/>
                <a:gd name="connsiteY2" fmla="*/ 94210 h 539694"/>
                <a:gd name="connsiteX3" fmla="*/ 150686 w 304038"/>
                <a:gd name="connsiteY3" fmla="*/ 143264 h 539694"/>
                <a:gd name="connsiteX4" fmla="*/ 98108 w 304038"/>
                <a:gd name="connsiteY4" fmla="*/ 261945 h 539694"/>
                <a:gd name="connsiteX5" fmla="*/ 98108 w 304038"/>
                <a:gd name="connsiteY5" fmla="*/ 539694 h 539694"/>
                <a:gd name="connsiteX6" fmla="*/ 1 w 304038"/>
                <a:gd name="connsiteY6" fmla="*/ 539694 h 539694"/>
                <a:gd name="connsiteX7" fmla="*/ 1 w 304038"/>
                <a:gd name="connsiteY7" fmla="*/ 185555 h 539694"/>
                <a:gd name="connsiteX8" fmla="*/ 304039 w 304038"/>
                <a:gd name="connsiteY8" fmla="*/ 2770 h 53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038" h="539694">
                  <a:moveTo>
                    <a:pt x="304039" y="2770"/>
                  </a:moveTo>
                  <a:lnTo>
                    <a:pt x="304039" y="89352"/>
                  </a:lnTo>
                  <a:cubicBezTo>
                    <a:pt x="283246" y="87876"/>
                    <a:pt x="262348" y="89514"/>
                    <a:pt x="242031" y="94210"/>
                  </a:cubicBezTo>
                  <a:cubicBezTo>
                    <a:pt x="207608" y="101735"/>
                    <a:pt x="175975" y="118727"/>
                    <a:pt x="150686" y="143264"/>
                  </a:cubicBezTo>
                  <a:cubicBezTo>
                    <a:pt x="118073" y="174258"/>
                    <a:pt x="99156" y="216968"/>
                    <a:pt x="98108" y="261945"/>
                  </a:cubicBezTo>
                  <a:cubicBezTo>
                    <a:pt x="96394" y="353671"/>
                    <a:pt x="98108" y="445492"/>
                    <a:pt x="98108" y="539694"/>
                  </a:cubicBezTo>
                  <a:lnTo>
                    <a:pt x="1" y="539694"/>
                  </a:lnTo>
                  <a:lnTo>
                    <a:pt x="1" y="185555"/>
                  </a:lnTo>
                  <a:cubicBezTo>
                    <a:pt x="-380" y="53062"/>
                    <a:pt x="157163" y="-14947"/>
                    <a:pt x="304039" y="2770"/>
                  </a:cubicBez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Serbest Form 27">
              <a:extLst>
                <a:ext uri="{FF2B5EF4-FFF2-40B4-BE49-F238E27FC236}">
                  <a16:creationId xmlns:a16="http://schemas.microsoft.com/office/drawing/2014/main" id="{E196A746-77B0-F14F-8C89-D23142E7CA58}"/>
                </a:ext>
              </a:extLst>
            </p:cNvPr>
            <p:cNvSpPr/>
            <p:nvPr/>
          </p:nvSpPr>
          <p:spPr>
            <a:xfrm>
              <a:off x="3838803" y="5214814"/>
              <a:ext cx="122110" cy="777144"/>
            </a:xfrm>
            <a:custGeom>
              <a:avLst/>
              <a:gdLst>
                <a:gd name="connsiteX0" fmla="*/ 0 w 122110"/>
                <a:gd name="connsiteY0" fmla="*/ 0 h 777144"/>
                <a:gd name="connsiteX1" fmla="*/ 122111 w 122110"/>
                <a:gd name="connsiteY1" fmla="*/ 0 h 777144"/>
                <a:gd name="connsiteX2" fmla="*/ 122111 w 122110"/>
                <a:gd name="connsiteY2" fmla="*/ 777145 h 777144"/>
                <a:gd name="connsiteX3" fmla="*/ 0 w 122110"/>
                <a:gd name="connsiteY3" fmla="*/ 777145 h 777144"/>
              </a:gdLst>
              <a:ahLst/>
              <a:cxnLst>
                <a:cxn ang="0">
                  <a:pos x="connsiteX0" y="connsiteY0"/>
                </a:cxn>
                <a:cxn ang="0">
                  <a:pos x="connsiteX1" y="connsiteY1"/>
                </a:cxn>
                <a:cxn ang="0">
                  <a:pos x="connsiteX2" y="connsiteY2"/>
                </a:cxn>
                <a:cxn ang="0">
                  <a:pos x="connsiteX3" y="connsiteY3"/>
                </a:cxn>
              </a:cxnLst>
              <a:rect l="l" t="t" r="r" b="b"/>
              <a:pathLst>
                <a:path w="122110" h="777144">
                  <a:moveTo>
                    <a:pt x="0" y="0"/>
                  </a:moveTo>
                  <a:lnTo>
                    <a:pt x="122111" y="0"/>
                  </a:lnTo>
                  <a:lnTo>
                    <a:pt x="122111" y="777145"/>
                  </a:lnTo>
                  <a:lnTo>
                    <a:pt x="0" y="777145"/>
                  </a:ln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Serbest Form 32">
              <a:extLst>
                <a:ext uri="{FF2B5EF4-FFF2-40B4-BE49-F238E27FC236}">
                  <a16:creationId xmlns:a16="http://schemas.microsoft.com/office/drawing/2014/main" id="{E3DBC7E3-8A23-704F-AD1C-9E38354C0686}"/>
                </a:ext>
              </a:extLst>
            </p:cNvPr>
            <p:cNvSpPr/>
            <p:nvPr/>
          </p:nvSpPr>
          <p:spPr>
            <a:xfrm>
              <a:off x="6168713" y="5449605"/>
              <a:ext cx="122110" cy="542353"/>
            </a:xfrm>
            <a:custGeom>
              <a:avLst/>
              <a:gdLst>
                <a:gd name="connsiteX0" fmla="*/ 0 w 122110"/>
                <a:gd name="connsiteY0" fmla="*/ 0 h 542353"/>
                <a:gd name="connsiteX1" fmla="*/ 122110 w 122110"/>
                <a:gd name="connsiteY1" fmla="*/ 0 h 542353"/>
                <a:gd name="connsiteX2" fmla="*/ 122110 w 122110"/>
                <a:gd name="connsiteY2" fmla="*/ 542353 h 542353"/>
                <a:gd name="connsiteX3" fmla="*/ 0 w 122110"/>
                <a:gd name="connsiteY3" fmla="*/ 542353 h 542353"/>
              </a:gdLst>
              <a:ahLst/>
              <a:cxnLst>
                <a:cxn ang="0">
                  <a:pos x="connsiteX0" y="connsiteY0"/>
                </a:cxn>
                <a:cxn ang="0">
                  <a:pos x="connsiteX1" y="connsiteY1"/>
                </a:cxn>
                <a:cxn ang="0">
                  <a:pos x="connsiteX2" y="connsiteY2"/>
                </a:cxn>
                <a:cxn ang="0">
                  <a:pos x="connsiteX3" y="connsiteY3"/>
                </a:cxn>
              </a:cxnLst>
              <a:rect l="l" t="t" r="r" b="b"/>
              <a:pathLst>
                <a:path w="122110" h="542353">
                  <a:moveTo>
                    <a:pt x="0" y="0"/>
                  </a:moveTo>
                  <a:lnTo>
                    <a:pt x="122110" y="0"/>
                  </a:lnTo>
                  <a:lnTo>
                    <a:pt x="122110" y="542353"/>
                  </a:lnTo>
                  <a:lnTo>
                    <a:pt x="0" y="542353"/>
                  </a:lnTo>
                  <a:close/>
                </a:path>
              </a:pathLst>
            </a:custGeom>
            <a:solidFill>
              <a:srgbClr val="ED1B2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erbest Form 34">
              <a:extLst>
                <a:ext uri="{FF2B5EF4-FFF2-40B4-BE49-F238E27FC236}">
                  <a16:creationId xmlns:a16="http://schemas.microsoft.com/office/drawing/2014/main" id="{FBE8D674-5020-6F4C-8BF5-0A6EE726490E}"/>
                </a:ext>
              </a:extLst>
            </p:cNvPr>
            <p:cNvSpPr/>
            <p:nvPr/>
          </p:nvSpPr>
          <p:spPr>
            <a:xfrm>
              <a:off x="6345496" y="5449599"/>
              <a:ext cx="533208" cy="542742"/>
            </a:xfrm>
            <a:custGeom>
              <a:avLst/>
              <a:gdLst>
                <a:gd name="connsiteX0" fmla="*/ 117064 w 533208"/>
                <a:gd name="connsiteY0" fmla="*/ 295662 h 542742"/>
                <a:gd name="connsiteX1" fmla="*/ 69439 w 533208"/>
                <a:gd name="connsiteY1" fmla="*/ 275755 h 542742"/>
                <a:gd name="connsiteX2" fmla="*/ 32672 w 533208"/>
                <a:gd name="connsiteY2" fmla="*/ 243275 h 542742"/>
                <a:gd name="connsiteX3" fmla="*/ 8574 w 533208"/>
                <a:gd name="connsiteY3" fmla="*/ 200793 h 542742"/>
                <a:gd name="connsiteX4" fmla="*/ 2 w 533208"/>
                <a:gd name="connsiteY4" fmla="*/ 152025 h 542742"/>
                <a:gd name="connsiteX5" fmla="*/ 13146 w 533208"/>
                <a:gd name="connsiteY5" fmla="*/ 92780 h 542742"/>
                <a:gd name="connsiteX6" fmla="*/ 49341 w 533208"/>
                <a:gd name="connsiteY6" fmla="*/ 44583 h 542742"/>
                <a:gd name="connsiteX7" fmla="*/ 102205 w 533208"/>
                <a:gd name="connsiteY7" fmla="*/ 12008 h 542742"/>
                <a:gd name="connsiteX8" fmla="*/ 166594 w 533208"/>
                <a:gd name="connsiteY8" fmla="*/ 6 h 542742"/>
                <a:gd name="connsiteX9" fmla="*/ 491682 w 533208"/>
                <a:gd name="connsiteY9" fmla="*/ 6 h 542742"/>
                <a:gd name="connsiteX10" fmla="*/ 491682 w 533208"/>
                <a:gd name="connsiteY10" fmla="*/ 116687 h 542742"/>
                <a:gd name="connsiteX11" fmla="*/ 163070 w 533208"/>
                <a:gd name="connsiteY11" fmla="*/ 116687 h 542742"/>
                <a:gd name="connsiteX12" fmla="*/ 136686 w 533208"/>
                <a:gd name="connsiteY12" fmla="*/ 129261 h 542742"/>
                <a:gd name="connsiteX13" fmla="*/ 126398 w 533208"/>
                <a:gd name="connsiteY13" fmla="*/ 153359 h 542742"/>
                <a:gd name="connsiteX14" fmla="*/ 133828 w 533208"/>
                <a:gd name="connsiteY14" fmla="*/ 174314 h 542742"/>
                <a:gd name="connsiteX15" fmla="*/ 152878 w 533208"/>
                <a:gd name="connsiteY15" fmla="*/ 185839 h 542742"/>
                <a:gd name="connsiteX16" fmla="*/ 395289 w 533208"/>
                <a:gd name="connsiteY16" fmla="*/ 242989 h 542742"/>
                <a:gd name="connsiteX17" fmla="*/ 449296 w 533208"/>
                <a:gd name="connsiteY17" fmla="*/ 261277 h 542742"/>
                <a:gd name="connsiteX18" fmla="*/ 492921 w 533208"/>
                <a:gd name="connsiteY18" fmla="*/ 294329 h 542742"/>
                <a:gd name="connsiteX19" fmla="*/ 522257 w 533208"/>
                <a:gd name="connsiteY19" fmla="*/ 339382 h 542742"/>
                <a:gd name="connsiteX20" fmla="*/ 519972 w 533208"/>
                <a:gd name="connsiteY20" fmla="*/ 451587 h 542742"/>
                <a:gd name="connsiteX21" fmla="*/ 484348 w 533208"/>
                <a:gd name="connsiteY21" fmla="*/ 499212 h 542742"/>
                <a:gd name="connsiteX22" fmla="*/ 432056 w 533208"/>
                <a:gd name="connsiteY22" fmla="*/ 531216 h 542742"/>
                <a:gd name="connsiteX23" fmla="*/ 368905 w 533208"/>
                <a:gd name="connsiteY23" fmla="*/ 542741 h 542742"/>
                <a:gd name="connsiteX24" fmla="*/ 37435 w 533208"/>
                <a:gd name="connsiteY24" fmla="*/ 542741 h 542742"/>
                <a:gd name="connsiteX25" fmla="*/ 37435 w 533208"/>
                <a:gd name="connsiteY25" fmla="*/ 426060 h 542742"/>
                <a:gd name="connsiteX26" fmla="*/ 372906 w 533208"/>
                <a:gd name="connsiteY26" fmla="*/ 426060 h 542742"/>
                <a:gd name="connsiteX27" fmla="*/ 396432 w 533208"/>
                <a:gd name="connsiteY27" fmla="*/ 414534 h 542742"/>
                <a:gd name="connsiteX28" fmla="*/ 405957 w 533208"/>
                <a:gd name="connsiteY28" fmla="*/ 391484 h 542742"/>
                <a:gd name="connsiteX29" fmla="*/ 396432 w 533208"/>
                <a:gd name="connsiteY29" fmla="*/ 367862 h 542742"/>
                <a:gd name="connsiteX30" fmla="*/ 374620 w 533208"/>
                <a:gd name="connsiteY30" fmla="*/ 355765 h 54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33208" h="542742">
                  <a:moveTo>
                    <a:pt x="117064" y="295662"/>
                  </a:moveTo>
                  <a:cubicBezTo>
                    <a:pt x="100186" y="291738"/>
                    <a:pt x="84089" y="285013"/>
                    <a:pt x="69439" y="275755"/>
                  </a:cubicBezTo>
                  <a:cubicBezTo>
                    <a:pt x="55552" y="266935"/>
                    <a:pt x="43140" y="255972"/>
                    <a:pt x="32672" y="243275"/>
                  </a:cubicBezTo>
                  <a:cubicBezTo>
                    <a:pt x="22290" y="230578"/>
                    <a:pt x="14146" y="216214"/>
                    <a:pt x="8574" y="200793"/>
                  </a:cubicBezTo>
                  <a:cubicBezTo>
                    <a:pt x="2878" y="185163"/>
                    <a:pt x="-27" y="168656"/>
                    <a:pt x="2" y="152025"/>
                  </a:cubicBezTo>
                  <a:cubicBezTo>
                    <a:pt x="-103" y="131546"/>
                    <a:pt x="4393" y="111297"/>
                    <a:pt x="13146" y="92780"/>
                  </a:cubicBezTo>
                  <a:cubicBezTo>
                    <a:pt x="21852" y="74444"/>
                    <a:pt x="34158" y="58052"/>
                    <a:pt x="49341" y="44583"/>
                  </a:cubicBezTo>
                  <a:cubicBezTo>
                    <a:pt x="64972" y="30782"/>
                    <a:pt x="82850" y="19761"/>
                    <a:pt x="102205" y="12008"/>
                  </a:cubicBezTo>
                  <a:cubicBezTo>
                    <a:pt x="122693" y="3892"/>
                    <a:pt x="144553" y="-184"/>
                    <a:pt x="166594" y="6"/>
                  </a:cubicBezTo>
                  <a:lnTo>
                    <a:pt x="491682" y="6"/>
                  </a:lnTo>
                  <a:lnTo>
                    <a:pt x="491682" y="116687"/>
                  </a:lnTo>
                  <a:lnTo>
                    <a:pt x="163070" y="116687"/>
                  </a:lnTo>
                  <a:cubicBezTo>
                    <a:pt x="153078" y="117678"/>
                    <a:pt x="143753" y="122126"/>
                    <a:pt x="136686" y="129261"/>
                  </a:cubicBezTo>
                  <a:cubicBezTo>
                    <a:pt x="130123" y="135557"/>
                    <a:pt x="126408" y="144263"/>
                    <a:pt x="126398" y="153359"/>
                  </a:cubicBezTo>
                  <a:cubicBezTo>
                    <a:pt x="126370" y="160998"/>
                    <a:pt x="128999" y="168399"/>
                    <a:pt x="133828" y="174314"/>
                  </a:cubicBezTo>
                  <a:cubicBezTo>
                    <a:pt x="138467" y="180457"/>
                    <a:pt x="145287" y="184582"/>
                    <a:pt x="152878" y="185839"/>
                  </a:cubicBezTo>
                  <a:lnTo>
                    <a:pt x="395289" y="242989"/>
                  </a:lnTo>
                  <a:cubicBezTo>
                    <a:pt x="414111" y="246313"/>
                    <a:pt x="432323" y="252476"/>
                    <a:pt x="449296" y="261277"/>
                  </a:cubicBezTo>
                  <a:cubicBezTo>
                    <a:pt x="465650" y="269669"/>
                    <a:pt x="480424" y="280851"/>
                    <a:pt x="492921" y="294329"/>
                  </a:cubicBezTo>
                  <a:cubicBezTo>
                    <a:pt x="505179" y="307578"/>
                    <a:pt x="515095" y="322818"/>
                    <a:pt x="522257" y="339382"/>
                  </a:cubicBezTo>
                  <a:cubicBezTo>
                    <a:pt x="537621" y="375377"/>
                    <a:pt x="536783" y="416239"/>
                    <a:pt x="519972" y="451587"/>
                  </a:cubicBezTo>
                  <a:cubicBezTo>
                    <a:pt x="511246" y="469589"/>
                    <a:pt x="499159" y="485762"/>
                    <a:pt x="484348" y="499212"/>
                  </a:cubicBezTo>
                  <a:cubicBezTo>
                    <a:pt x="469060" y="513042"/>
                    <a:pt x="451325" y="523891"/>
                    <a:pt x="432056" y="531216"/>
                  </a:cubicBezTo>
                  <a:cubicBezTo>
                    <a:pt x="411891" y="538912"/>
                    <a:pt x="390489" y="542827"/>
                    <a:pt x="368905" y="542741"/>
                  </a:cubicBezTo>
                  <a:lnTo>
                    <a:pt x="37435" y="542741"/>
                  </a:lnTo>
                  <a:lnTo>
                    <a:pt x="37435" y="426060"/>
                  </a:lnTo>
                  <a:lnTo>
                    <a:pt x="372906" y="426060"/>
                  </a:lnTo>
                  <a:cubicBezTo>
                    <a:pt x="381764" y="424802"/>
                    <a:pt x="390003" y="420764"/>
                    <a:pt x="396432" y="414534"/>
                  </a:cubicBezTo>
                  <a:cubicBezTo>
                    <a:pt x="402690" y="408524"/>
                    <a:pt x="406148" y="400161"/>
                    <a:pt x="405957" y="391484"/>
                  </a:cubicBezTo>
                  <a:cubicBezTo>
                    <a:pt x="405986" y="382673"/>
                    <a:pt x="402566" y="374196"/>
                    <a:pt x="396432" y="367862"/>
                  </a:cubicBezTo>
                  <a:cubicBezTo>
                    <a:pt x="390755" y="361461"/>
                    <a:pt x="383059" y="357194"/>
                    <a:pt x="374620" y="355765"/>
                  </a:cubicBez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 name="Serbest Form 36">
              <a:extLst>
                <a:ext uri="{FF2B5EF4-FFF2-40B4-BE49-F238E27FC236}">
                  <a16:creationId xmlns:a16="http://schemas.microsoft.com/office/drawing/2014/main" id="{A2E365BF-D7B8-A541-AB7F-828053908E2D}"/>
                </a:ext>
              </a:extLst>
            </p:cNvPr>
            <p:cNvSpPr/>
            <p:nvPr/>
          </p:nvSpPr>
          <p:spPr>
            <a:xfrm>
              <a:off x="6942135" y="5214814"/>
              <a:ext cx="298998" cy="789338"/>
            </a:xfrm>
            <a:custGeom>
              <a:avLst/>
              <a:gdLst>
                <a:gd name="connsiteX0" fmla="*/ 390 w 298998"/>
                <a:gd name="connsiteY0" fmla="*/ 0 h 789338"/>
                <a:gd name="connsiteX1" fmla="*/ 122500 w 298998"/>
                <a:gd name="connsiteY1" fmla="*/ 0 h 789338"/>
                <a:gd name="connsiteX2" fmla="*/ 122500 w 298998"/>
                <a:gd name="connsiteY2" fmla="*/ 204311 h 789338"/>
                <a:gd name="connsiteX3" fmla="*/ 298998 w 298998"/>
                <a:gd name="connsiteY3" fmla="*/ 204311 h 789338"/>
                <a:gd name="connsiteX4" fmla="*/ 298998 w 298998"/>
                <a:gd name="connsiteY4" fmla="*/ 327470 h 789338"/>
                <a:gd name="connsiteX5" fmla="*/ 122500 w 298998"/>
                <a:gd name="connsiteY5" fmla="*/ 327470 h 789338"/>
                <a:gd name="connsiteX6" fmla="*/ 122500 w 298998"/>
                <a:gd name="connsiteY6" fmla="*/ 490728 h 789338"/>
                <a:gd name="connsiteX7" fmla="*/ 136407 w 298998"/>
                <a:gd name="connsiteY7" fmla="*/ 559118 h 789338"/>
                <a:gd name="connsiteX8" fmla="*/ 174507 w 298998"/>
                <a:gd name="connsiteY8" fmla="*/ 614839 h 789338"/>
                <a:gd name="connsiteX9" fmla="*/ 230514 w 298998"/>
                <a:gd name="connsiteY9" fmla="*/ 652272 h 789338"/>
                <a:gd name="connsiteX10" fmla="*/ 298808 w 298998"/>
                <a:gd name="connsiteY10" fmla="*/ 666083 h 789338"/>
                <a:gd name="connsiteX11" fmla="*/ 298808 w 298998"/>
                <a:gd name="connsiteY11" fmla="*/ 789337 h 789338"/>
                <a:gd name="connsiteX12" fmla="*/ 182984 w 298998"/>
                <a:gd name="connsiteY12" fmla="*/ 765620 h 789338"/>
                <a:gd name="connsiteX13" fmla="*/ 87734 w 298998"/>
                <a:gd name="connsiteY13" fmla="*/ 701802 h 789338"/>
                <a:gd name="connsiteX14" fmla="*/ 23345 w 298998"/>
                <a:gd name="connsiteY14" fmla="*/ 606552 h 789338"/>
                <a:gd name="connsiteX15" fmla="*/ 8 w 298998"/>
                <a:gd name="connsiteY15" fmla="*/ 489966 h 78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8998" h="789338">
                  <a:moveTo>
                    <a:pt x="390" y="0"/>
                  </a:moveTo>
                  <a:lnTo>
                    <a:pt x="122500" y="0"/>
                  </a:lnTo>
                  <a:lnTo>
                    <a:pt x="122500" y="204311"/>
                  </a:lnTo>
                  <a:lnTo>
                    <a:pt x="298998" y="204311"/>
                  </a:lnTo>
                  <a:lnTo>
                    <a:pt x="298998" y="327470"/>
                  </a:lnTo>
                  <a:lnTo>
                    <a:pt x="122500" y="327470"/>
                  </a:lnTo>
                  <a:lnTo>
                    <a:pt x="122500" y="490728"/>
                  </a:lnTo>
                  <a:cubicBezTo>
                    <a:pt x="122319" y="514245"/>
                    <a:pt x="127053" y="537543"/>
                    <a:pt x="136407" y="559118"/>
                  </a:cubicBezTo>
                  <a:cubicBezTo>
                    <a:pt x="145303" y="580025"/>
                    <a:pt x="158257" y="598961"/>
                    <a:pt x="174507" y="614839"/>
                  </a:cubicBezTo>
                  <a:cubicBezTo>
                    <a:pt x="190747" y="630622"/>
                    <a:pt x="209720" y="643299"/>
                    <a:pt x="230514" y="652272"/>
                  </a:cubicBezTo>
                  <a:cubicBezTo>
                    <a:pt x="252069" y="661578"/>
                    <a:pt x="275329" y="666283"/>
                    <a:pt x="298808" y="666083"/>
                  </a:cubicBezTo>
                  <a:lnTo>
                    <a:pt x="298808" y="789337"/>
                  </a:lnTo>
                  <a:cubicBezTo>
                    <a:pt x="258974" y="789489"/>
                    <a:pt x="219550" y="781422"/>
                    <a:pt x="182984" y="765620"/>
                  </a:cubicBezTo>
                  <a:cubicBezTo>
                    <a:pt x="147503" y="750532"/>
                    <a:pt x="115185" y="728882"/>
                    <a:pt x="87734" y="701802"/>
                  </a:cubicBezTo>
                  <a:cubicBezTo>
                    <a:pt x="60235" y="674579"/>
                    <a:pt x="38356" y="642214"/>
                    <a:pt x="23345" y="606552"/>
                  </a:cubicBezTo>
                  <a:cubicBezTo>
                    <a:pt x="7648" y="569700"/>
                    <a:pt x="-296" y="530019"/>
                    <a:pt x="8" y="489966"/>
                  </a:cubicBez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 name="Serbest Form 37">
              <a:extLst>
                <a:ext uri="{FF2B5EF4-FFF2-40B4-BE49-F238E27FC236}">
                  <a16:creationId xmlns:a16="http://schemas.microsoft.com/office/drawing/2014/main" id="{E8171817-152C-E04B-96C8-2E0E7CCD1CFB}"/>
                </a:ext>
              </a:extLst>
            </p:cNvPr>
            <p:cNvSpPr/>
            <p:nvPr/>
          </p:nvSpPr>
          <p:spPr>
            <a:xfrm>
              <a:off x="4023200" y="5444650"/>
              <a:ext cx="557889" cy="547308"/>
            </a:xfrm>
            <a:custGeom>
              <a:avLst/>
              <a:gdLst>
                <a:gd name="connsiteX0" fmla="*/ 300807 w 557889"/>
                <a:gd name="connsiteY0" fmla="*/ 547309 h 547308"/>
                <a:gd name="connsiteX1" fmla="*/ 404248 w 557889"/>
                <a:gd name="connsiteY1" fmla="*/ 546166 h 547308"/>
                <a:gd name="connsiteX2" fmla="*/ 404820 w 557889"/>
                <a:gd name="connsiteY2" fmla="*/ 546166 h 547308"/>
                <a:gd name="connsiteX3" fmla="*/ 443777 w 557889"/>
                <a:gd name="connsiteY3" fmla="*/ 544833 h 547308"/>
                <a:gd name="connsiteX4" fmla="*/ 449016 w 557889"/>
                <a:gd name="connsiteY4" fmla="*/ 544833 h 547308"/>
                <a:gd name="connsiteX5" fmla="*/ 557886 w 557889"/>
                <a:gd name="connsiteY5" fmla="*/ 544833 h 547308"/>
                <a:gd name="connsiteX6" fmla="*/ 557886 w 557889"/>
                <a:gd name="connsiteY6" fmla="*/ 280133 h 547308"/>
                <a:gd name="connsiteX7" fmla="*/ 535979 w 557889"/>
                <a:gd name="connsiteY7" fmla="*/ 171833 h 547308"/>
                <a:gd name="connsiteX8" fmla="*/ 386817 w 557889"/>
                <a:gd name="connsiteY8" fmla="*/ 21910 h 547308"/>
                <a:gd name="connsiteX9" fmla="*/ 170505 w 557889"/>
                <a:gd name="connsiteY9" fmla="*/ 21910 h 547308"/>
                <a:gd name="connsiteX10" fmla="*/ 21724 w 557889"/>
                <a:gd name="connsiteY10" fmla="*/ 171833 h 547308"/>
                <a:gd name="connsiteX11" fmla="*/ 21724 w 557889"/>
                <a:gd name="connsiteY11" fmla="*/ 389480 h 547308"/>
                <a:gd name="connsiteX12" fmla="*/ 81922 w 557889"/>
                <a:gd name="connsiteY12" fmla="*/ 478538 h 547308"/>
                <a:gd name="connsiteX13" fmla="*/ 170505 w 557889"/>
                <a:gd name="connsiteY13" fmla="*/ 538451 h 547308"/>
                <a:gd name="connsiteX14" fmla="*/ 207652 w 557889"/>
                <a:gd name="connsiteY14" fmla="*/ 544547 h 547308"/>
                <a:gd name="connsiteX15" fmla="*/ 300807 w 557889"/>
                <a:gd name="connsiteY15" fmla="*/ 547309 h 547308"/>
                <a:gd name="connsiteX16" fmla="*/ 162694 w 557889"/>
                <a:gd name="connsiteY16" fmla="*/ 396624 h 547308"/>
                <a:gd name="connsiteX17" fmla="*/ 126975 w 557889"/>
                <a:gd name="connsiteY17" fmla="*/ 344331 h 547308"/>
                <a:gd name="connsiteX18" fmla="*/ 114021 w 557889"/>
                <a:gd name="connsiteY18" fmla="*/ 280133 h 547308"/>
                <a:gd name="connsiteX19" fmla="*/ 126975 w 557889"/>
                <a:gd name="connsiteY19" fmla="*/ 216506 h 547308"/>
                <a:gd name="connsiteX20" fmla="*/ 162694 w 557889"/>
                <a:gd name="connsiteY20" fmla="*/ 164309 h 547308"/>
                <a:gd name="connsiteX21" fmla="*/ 215177 w 557889"/>
                <a:gd name="connsiteY21" fmla="*/ 128590 h 547308"/>
                <a:gd name="connsiteX22" fmla="*/ 342717 w 557889"/>
                <a:gd name="connsiteY22" fmla="*/ 128590 h 547308"/>
                <a:gd name="connsiteX23" fmla="*/ 430823 w 557889"/>
                <a:gd name="connsiteY23" fmla="*/ 216982 h 547308"/>
                <a:gd name="connsiteX24" fmla="*/ 443777 w 557889"/>
                <a:gd name="connsiteY24" fmla="*/ 280704 h 547308"/>
                <a:gd name="connsiteX25" fmla="*/ 443777 w 557889"/>
                <a:gd name="connsiteY25" fmla="*/ 430437 h 547308"/>
                <a:gd name="connsiteX26" fmla="*/ 215177 w 557889"/>
                <a:gd name="connsiteY26" fmla="*/ 431770 h 547308"/>
                <a:gd name="connsiteX27" fmla="*/ 162694 w 557889"/>
                <a:gd name="connsiteY27" fmla="*/ 396624 h 547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57889" h="547308">
                  <a:moveTo>
                    <a:pt x="300807" y="547309"/>
                  </a:moveTo>
                  <a:cubicBezTo>
                    <a:pt x="337097" y="547309"/>
                    <a:pt x="374435" y="546737"/>
                    <a:pt x="404248" y="546166"/>
                  </a:cubicBezTo>
                  <a:lnTo>
                    <a:pt x="404820" y="546166"/>
                  </a:lnTo>
                  <a:cubicBezTo>
                    <a:pt x="415583" y="546928"/>
                    <a:pt x="435871" y="544737"/>
                    <a:pt x="443777" y="544833"/>
                  </a:cubicBezTo>
                  <a:lnTo>
                    <a:pt x="449016" y="544833"/>
                  </a:lnTo>
                  <a:lnTo>
                    <a:pt x="557886" y="544833"/>
                  </a:lnTo>
                  <a:lnTo>
                    <a:pt x="557886" y="280133"/>
                  </a:lnTo>
                  <a:cubicBezTo>
                    <a:pt x="558067" y="242918"/>
                    <a:pt x="550609" y="206057"/>
                    <a:pt x="535979" y="171833"/>
                  </a:cubicBezTo>
                  <a:cubicBezTo>
                    <a:pt x="507556" y="104425"/>
                    <a:pt x="454083" y="50675"/>
                    <a:pt x="386817" y="21910"/>
                  </a:cubicBezTo>
                  <a:cubicBezTo>
                    <a:pt x="317675" y="-7303"/>
                    <a:pt x="239647" y="-7303"/>
                    <a:pt x="170505" y="21910"/>
                  </a:cubicBezTo>
                  <a:cubicBezTo>
                    <a:pt x="103496" y="50923"/>
                    <a:pt x="50223" y="104606"/>
                    <a:pt x="21724" y="171833"/>
                  </a:cubicBezTo>
                  <a:cubicBezTo>
                    <a:pt x="-7241" y="241490"/>
                    <a:pt x="-7241" y="319823"/>
                    <a:pt x="21724" y="389480"/>
                  </a:cubicBezTo>
                  <a:cubicBezTo>
                    <a:pt x="35821" y="422788"/>
                    <a:pt x="56262" y="453040"/>
                    <a:pt x="81922" y="478538"/>
                  </a:cubicBezTo>
                  <a:cubicBezTo>
                    <a:pt x="107440" y="503884"/>
                    <a:pt x="137481" y="524211"/>
                    <a:pt x="170505" y="538451"/>
                  </a:cubicBezTo>
                  <a:cubicBezTo>
                    <a:pt x="182563" y="542108"/>
                    <a:pt x="195051" y="544166"/>
                    <a:pt x="207652" y="544547"/>
                  </a:cubicBezTo>
                  <a:cubicBezTo>
                    <a:pt x="232512" y="546547"/>
                    <a:pt x="266136" y="547118"/>
                    <a:pt x="300807" y="547309"/>
                  </a:cubicBezTo>
                  <a:close/>
                  <a:moveTo>
                    <a:pt x="162694" y="396624"/>
                  </a:moveTo>
                  <a:cubicBezTo>
                    <a:pt x="147511" y="381669"/>
                    <a:pt x="135386" y="363914"/>
                    <a:pt x="126975" y="344331"/>
                  </a:cubicBezTo>
                  <a:cubicBezTo>
                    <a:pt x="118327" y="324033"/>
                    <a:pt x="113926" y="302193"/>
                    <a:pt x="114021" y="280133"/>
                  </a:cubicBezTo>
                  <a:cubicBezTo>
                    <a:pt x="113888" y="258254"/>
                    <a:pt x="118298" y="236594"/>
                    <a:pt x="126975" y="216506"/>
                  </a:cubicBezTo>
                  <a:cubicBezTo>
                    <a:pt x="135557" y="197046"/>
                    <a:pt x="147664" y="179349"/>
                    <a:pt x="162694" y="164309"/>
                  </a:cubicBezTo>
                  <a:cubicBezTo>
                    <a:pt x="177782" y="149202"/>
                    <a:pt x="195584" y="137086"/>
                    <a:pt x="215177" y="128590"/>
                  </a:cubicBezTo>
                  <a:cubicBezTo>
                    <a:pt x="255896" y="111140"/>
                    <a:pt x="301997" y="111140"/>
                    <a:pt x="342717" y="128590"/>
                  </a:cubicBezTo>
                  <a:cubicBezTo>
                    <a:pt x="382093" y="146020"/>
                    <a:pt x="413516" y="177558"/>
                    <a:pt x="430823" y="216982"/>
                  </a:cubicBezTo>
                  <a:cubicBezTo>
                    <a:pt x="439557" y="237080"/>
                    <a:pt x="443967" y="258787"/>
                    <a:pt x="443777" y="280704"/>
                  </a:cubicBezTo>
                  <a:lnTo>
                    <a:pt x="443777" y="430437"/>
                  </a:lnTo>
                  <a:cubicBezTo>
                    <a:pt x="400724" y="431580"/>
                    <a:pt x="233465" y="439962"/>
                    <a:pt x="215177" y="431770"/>
                  </a:cubicBezTo>
                  <a:cubicBezTo>
                    <a:pt x="195670" y="423379"/>
                    <a:pt x="177877" y="411463"/>
                    <a:pt x="162694" y="396624"/>
                  </a:cubicBezTo>
                  <a:close/>
                </a:path>
              </a:pathLst>
            </a:custGeom>
            <a:solidFill>
              <a:srgbClr val="ED1C2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Serbest Form 38">
              <a:extLst>
                <a:ext uri="{FF2B5EF4-FFF2-40B4-BE49-F238E27FC236}">
                  <a16:creationId xmlns:a16="http://schemas.microsoft.com/office/drawing/2014/main" id="{37F66A74-A57B-DE4D-8D22-1300DF2C799A}"/>
                </a:ext>
              </a:extLst>
            </p:cNvPr>
            <p:cNvSpPr/>
            <p:nvPr/>
          </p:nvSpPr>
          <p:spPr>
            <a:xfrm>
              <a:off x="6129563" y="5179953"/>
              <a:ext cx="224697" cy="225170"/>
            </a:xfrm>
            <a:custGeom>
              <a:avLst/>
              <a:gdLst>
                <a:gd name="connsiteX0" fmla="*/ 81918 w 224697"/>
                <a:gd name="connsiteY0" fmla="*/ 99346 h 225170"/>
                <a:gd name="connsiteX1" fmla="*/ 39817 w 224697"/>
                <a:gd name="connsiteY1" fmla="*/ 88297 h 225170"/>
                <a:gd name="connsiteX2" fmla="*/ 38388 w 224697"/>
                <a:gd name="connsiteY2" fmla="*/ 89344 h 225170"/>
                <a:gd name="connsiteX3" fmla="*/ 36864 w 224697"/>
                <a:gd name="connsiteY3" fmla="*/ 95059 h 225170"/>
                <a:gd name="connsiteX4" fmla="*/ 37627 w 224697"/>
                <a:gd name="connsiteY4" fmla="*/ 96679 h 225170"/>
                <a:gd name="connsiteX5" fmla="*/ 79060 w 224697"/>
                <a:gd name="connsiteY5" fmla="*/ 107823 h 225170"/>
                <a:gd name="connsiteX6" fmla="*/ 1336 w 224697"/>
                <a:gd name="connsiteY6" fmla="*/ 107823 h 225170"/>
                <a:gd name="connsiteX7" fmla="*/ 3 w 224697"/>
                <a:gd name="connsiteY7" fmla="*/ 109337 h 225170"/>
                <a:gd name="connsiteX8" fmla="*/ 3 w 224697"/>
                <a:gd name="connsiteY8" fmla="*/ 109347 h 225170"/>
                <a:gd name="connsiteX9" fmla="*/ 3 w 224697"/>
                <a:gd name="connsiteY9" fmla="*/ 115157 h 225170"/>
                <a:gd name="connsiteX10" fmla="*/ 1336 w 224697"/>
                <a:gd name="connsiteY10" fmla="*/ 116586 h 225170"/>
                <a:gd name="connsiteX11" fmla="*/ 79251 w 224697"/>
                <a:gd name="connsiteY11" fmla="*/ 116586 h 225170"/>
                <a:gd name="connsiteX12" fmla="*/ 37627 w 224697"/>
                <a:gd name="connsiteY12" fmla="*/ 127730 h 225170"/>
                <a:gd name="connsiteX13" fmla="*/ 36864 w 224697"/>
                <a:gd name="connsiteY13" fmla="*/ 129445 h 225170"/>
                <a:gd name="connsiteX14" fmla="*/ 38388 w 224697"/>
                <a:gd name="connsiteY14" fmla="*/ 135064 h 225170"/>
                <a:gd name="connsiteX15" fmla="*/ 39817 w 224697"/>
                <a:gd name="connsiteY15" fmla="*/ 136398 h 225170"/>
                <a:gd name="connsiteX16" fmla="*/ 81346 w 224697"/>
                <a:gd name="connsiteY16" fmla="*/ 125063 h 225170"/>
                <a:gd name="connsiteX17" fmla="*/ 14100 w 224697"/>
                <a:gd name="connsiteY17" fmla="*/ 163925 h 225170"/>
                <a:gd name="connsiteX18" fmla="*/ 13519 w 224697"/>
                <a:gd name="connsiteY18" fmla="*/ 166002 h 225170"/>
                <a:gd name="connsiteX19" fmla="*/ 13528 w 224697"/>
                <a:gd name="connsiteY19" fmla="*/ 166021 h 225170"/>
                <a:gd name="connsiteX20" fmla="*/ 16576 w 224697"/>
                <a:gd name="connsiteY20" fmla="*/ 171069 h 225170"/>
                <a:gd name="connsiteX21" fmla="*/ 18386 w 224697"/>
                <a:gd name="connsiteY21" fmla="*/ 171640 h 225170"/>
                <a:gd name="connsiteX22" fmla="*/ 85918 w 224697"/>
                <a:gd name="connsiteY22" fmla="*/ 132588 h 225170"/>
                <a:gd name="connsiteX23" fmla="*/ 55248 w 224697"/>
                <a:gd name="connsiteY23" fmla="*/ 163163 h 225170"/>
                <a:gd name="connsiteX24" fmla="*/ 55248 w 224697"/>
                <a:gd name="connsiteY24" fmla="*/ 164878 h 225170"/>
                <a:gd name="connsiteX25" fmla="*/ 59344 w 224697"/>
                <a:gd name="connsiteY25" fmla="*/ 169069 h 225170"/>
                <a:gd name="connsiteX26" fmla="*/ 61248 w 224697"/>
                <a:gd name="connsiteY26" fmla="*/ 169069 h 225170"/>
                <a:gd name="connsiteX27" fmla="*/ 91728 w 224697"/>
                <a:gd name="connsiteY27" fmla="*/ 138589 h 225170"/>
                <a:gd name="connsiteX28" fmla="*/ 53343 w 224697"/>
                <a:gd name="connsiteY28" fmla="*/ 206216 h 225170"/>
                <a:gd name="connsiteX29" fmla="*/ 53895 w 224697"/>
                <a:gd name="connsiteY29" fmla="*/ 208302 h 225170"/>
                <a:gd name="connsiteX30" fmla="*/ 53914 w 224697"/>
                <a:gd name="connsiteY30" fmla="*/ 208312 h 225170"/>
                <a:gd name="connsiteX31" fmla="*/ 59058 w 224697"/>
                <a:gd name="connsiteY31" fmla="*/ 211074 h 225170"/>
                <a:gd name="connsiteX32" fmla="*/ 60868 w 224697"/>
                <a:gd name="connsiteY32" fmla="*/ 211074 h 225170"/>
                <a:gd name="connsiteX33" fmla="*/ 100111 w 224697"/>
                <a:gd name="connsiteY33" fmla="*/ 143827 h 225170"/>
                <a:gd name="connsiteX34" fmla="*/ 88680 w 224697"/>
                <a:gd name="connsiteY34" fmla="*/ 185356 h 225170"/>
                <a:gd name="connsiteX35" fmla="*/ 89823 w 224697"/>
                <a:gd name="connsiteY35" fmla="*/ 186690 h 225170"/>
                <a:gd name="connsiteX36" fmla="*/ 95443 w 224697"/>
                <a:gd name="connsiteY36" fmla="*/ 188214 h 225170"/>
                <a:gd name="connsiteX37" fmla="*/ 97158 w 224697"/>
                <a:gd name="connsiteY37" fmla="*/ 187642 h 225170"/>
                <a:gd name="connsiteX38" fmla="*/ 108207 w 224697"/>
                <a:gd name="connsiteY38" fmla="*/ 145923 h 225170"/>
                <a:gd name="connsiteX39" fmla="*/ 108207 w 224697"/>
                <a:gd name="connsiteY39" fmla="*/ 223742 h 225170"/>
                <a:gd name="connsiteX40" fmla="*/ 109540 w 224697"/>
                <a:gd name="connsiteY40" fmla="*/ 225171 h 225170"/>
                <a:gd name="connsiteX41" fmla="*/ 115351 w 224697"/>
                <a:gd name="connsiteY41" fmla="*/ 225171 h 225170"/>
                <a:gd name="connsiteX42" fmla="*/ 117255 w 224697"/>
                <a:gd name="connsiteY42" fmla="*/ 223742 h 225170"/>
                <a:gd name="connsiteX43" fmla="*/ 117255 w 224697"/>
                <a:gd name="connsiteY43" fmla="*/ 145923 h 225170"/>
                <a:gd name="connsiteX44" fmla="*/ 128114 w 224697"/>
                <a:gd name="connsiteY44" fmla="*/ 187642 h 225170"/>
                <a:gd name="connsiteX45" fmla="*/ 129828 w 224697"/>
                <a:gd name="connsiteY45" fmla="*/ 188214 h 225170"/>
                <a:gd name="connsiteX46" fmla="*/ 135448 w 224697"/>
                <a:gd name="connsiteY46" fmla="*/ 186690 h 225170"/>
                <a:gd name="connsiteX47" fmla="*/ 136591 w 224697"/>
                <a:gd name="connsiteY47" fmla="*/ 185356 h 225170"/>
                <a:gd name="connsiteX48" fmla="*/ 125352 w 224697"/>
                <a:gd name="connsiteY48" fmla="*/ 143256 h 225170"/>
                <a:gd name="connsiteX49" fmla="*/ 164023 w 224697"/>
                <a:gd name="connsiteY49" fmla="*/ 210693 h 225170"/>
                <a:gd name="connsiteX50" fmla="*/ 166119 w 224697"/>
                <a:gd name="connsiteY50" fmla="*/ 210693 h 225170"/>
                <a:gd name="connsiteX51" fmla="*/ 171167 w 224697"/>
                <a:gd name="connsiteY51" fmla="*/ 207931 h 225170"/>
                <a:gd name="connsiteX52" fmla="*/ 171748 w 224697"/>
                <a:gd name="connsiteY52" fmla="*/ 205854 h 225170"/>
                <a:gd name="connsiteX53" fmla="*/ 171738 w 224697"/>
                <a:gd name="connsiteY53" fmla="*/ 205835 h 225170"/>
                <a:gd name="connsiteX54" fmla="*/ 133162 w 224697"/>
                <a:gd name="connsiteY54" fmla="*/ 138398 h 225170"/>
                <a:gd name="connsiteX55" fmla="*/ 163261 w 224697"/>
                <a:gd name="connsiteY55" fmla="*/ 169069 h 225170"/>
                <a:gd name="connsiteX56" fmla="*/ 165166 w 224697"/>
                <a:gd name="connsiteY56" fmla="*/ 169069 h 225170"/>
                <a:gd name="connsiteX57" fmla="*/ 169262 w 224697"/>
                <a:gd name="connsiteY57" fmla="*/ 164878 h 225170"/>
                <a:gd name="connsiteX58" fmla="*/ 169262 w 224697"/>
                <a:gd name="connsiteY58" fmla="*/ 163163 h 225170"/>
                <a:gd name="connsiteX59" fmla="*/ 139068 w 224697"/>
                <a:gd name="connsiteY59" fmla="*/ 132969 h 225170"/>
                <a:gd name="connsiteX60" fmla="*/ 206314 w 224697"/>
                <a:gd name="connsiteY60" fmla="*/ 171640 h 225170"/>
                <a:gd name="connsiteX61" fmla="*/ 208124 w 224697"/>
                <a:gd name="connsiteY61" fmla="*/ 171069 h 225170"/>
                <a:gd name="connsiteX62" fmla="*/ 211172 w 224697"/>
                <a:gd name="connsiteY62" fmla="*/ 166021 h 225170"/>
                <a:gd name="connsiteX63" fmla="*/ 210619 w 224697"/>
                <a:gd name="connsiteY63" fmla="*/ 163935 h 225170"/>
                <a:gd name="connsiteX64" fmla="*/ 210601 w 224697"/>
                <a:gd name="connsiteY64" fmla="*/ 163925 h 225170"/>
                <a:gd name="connsiteX65" fmla="*/ 143354 w 224697"/>
                <a:gd name="connsiteY65" fmla="*/ 124873 h 225170"/>
                <a:gd name="connsiteX66" fmla="*/ 184883 w 224697"/>
                <a:gd name="connsiteY66" fmla="*/ 136398 h 225170"/>
                <a:gd name="connsiteX67" fmla="*/ 186217 w 224697"/>
                <a:gd name="connsiteY67" fmla="*/ 135064 h 225170"/>
                <a:gd name="connsiteX68" fmla="*/ 187645 w 224697"/>
                <a:gd name="connsiteY68" fmla="*/ 129445 h 225170"/>
                <a:gd name="connsiteX69" fmla="*/ 187150 w 224697"/>
                <a:gd name="connsiteY69" fmla="*/ 127768 h 225170"/>
                <a:gd name="connsiteX70" fmla="*/ 187074 w 224697"/>
                <a:gd name="connsiteY70" fmla="*/ 127730 h 225170"/>
                <a:gd name="connsiteX71" fmla="*/ 145450 w 224697"/>
                <a:gd name="connsiteY71" fmla="*/ 116586 h 225170"/>
                <a:gd name="connsiteX72" fmla="*/ 223173 w 224697"/>
                <a:gd name="connsiteY72" fmla="*/ 116586 h 225170"/>
                <a:gd name="connsiteX73" fmla="*/ 224697 w 224697"/>
                <a:gd name="connsiteY73" fmla="*/ 115157 h 225170"/>
                <a:gd name="connsiteX74" fmla="*/ 224697 w 224697"/>
                <a:gd name="connsiteY74" fmla="*/ 109347 h 225170"/>
                <a:gd name="connsiteX75" fmla="*/ 223173 w 224697"/>
                <a:gd name="connsiteY75" fmla="*/ 107823 h 225170"/>
                <a:gd name="connsiteX76" fmla="*/ 145259 w 224697"/>
                <a:gd name="connsiteY76" fmla="*/ 107823 h 225170"/>
                <a:gd name="connsiteX77" fmla="*/ 187074 w 224697"/>
                <a:gd name="connsiteY77" fmla="*/ 96298 h 225170"/>
                <a:gd name="connsiteX78" fmla="*/ 187645 w 224697"/>
                <a:gd name="connsiteY78" fmla="*/ 94678 h 225170"/>
                <a:gd name="connsiteX79" fmla="*/ 186217 w 224697"/>
                <a:gd name="connsiteY79" fmla="*/ 88963 h 225170"/>
                <a:gd name="connsiteX80" fmla="*/ 184883 w 224697"/>
                <a:gd name="connsiteY80" fmla="*/ 87916 h 225170"/>
                <a:gd name="connsiteX81" fmla="*/ 142973 w 224697"/>
                <a:gd name="connsiteY81" fmla="*/ 99155 h 225170"/>
                <a:gd name="connsiteX82" fmla="*/ 210601 w 224697"/>
                <a:gd name="connsiteY82" fmla="*/ 60103 h 225170"/>
                <a:gd name="connsiteX83" fmla="*/ 211182 w 224697"/>
                <a:gd name="connsiteY83" fmla="*/ 58026 h 225170"/>
                <a:gd name="connsiteX84" fmla="*/ 211172 w 224697"/>
                <a:gd name="connsiteY84" fmla="*/ 58007 h 225170"/>
                <a:gd name="connsiteX85" fmla="*/ 208124 w 224697"/>
                <a:gd name="connsiteY85" fmla="*/ 52959 h 225170"/>
                <a:gd name="connsiteX86" fmla="*/ 206372 w 224697"/>
                <a:gd name="connsiteY86" fmla="*/ 52902 h 225170"/>
                <a:gd name="connsiteX87" fmla="*/ 206314 w 224697"/>
                <a:gd name="connsiteY87" fmla="*/ 52959 h 225170"/>
                <a:gd name="connsiteX88" fmla="*/ 139068 w 224697"/>
                <a:gd name="connsiteY88" fmla="*/ 91821 h 225170"/>
                <a:gd name="connsiteX89" fmla="*/ 169453 w 224697"/>
                <a:gd name="connsiteY89" fmla="*/ 61246 h 225170"/>
                <a:gd name="connsiteX90" fmla="*/ 169453 w 224697"/>
                <a:gd name="connsiteY90" fmla="*/ 59531 h 225170"/>
                <a:gd name="connsiteX91" fmla="*/ 165357 w 224697"/>
                <a:gd name="connsiteY91" fmla="*/ 55435 h 225170"/>
                <a:gd name="connsiteX92" fmla="*/ 163452 w 224697"/>
                <a:gd name="connsiteY92" fmla="*/ 55435 h 225170"/>
                <a:gd name="connsiteX93" fmla="*/ 132877 w 224697"/>
                <a:gd name="connsiteY93" fmla="*/ 85820 h 225170"/>
                <a:gd name="connsiteX94" fmla="*/ 171929 w 224697"/>
                <a:gd name="connsiteY94" fmla="*/ 18574 h 225170"/>
                <a:gd name="connsiteX95" fmla="*/ 171358 w 224697"/>
                <a:gd name="connsiteY95" fmla="*/ 16478 h 225170"/>
                <a:gd name="connsiteX96" fmla="*/ 166309 w 224697"/>
                <a:gd name="connsiteY96" fmla="*/ 13716 h 225170"/>
                <a:gd name="connsiteX97" fmla="*/ 164214 w 224697"/>
                <a:gd name="connsiteY97" fmla="*/ 14288 h 225170"/>
                <a:gd name="connsiteX98" fmla="*/ 126114 w 224697"/>
                <a:gd name="connsiteY98" fmla="*/ 81724 h 225170"/>
                <a:gd name="connsiteX99" fmla="*/ 136782 w 224697"/>
                <a:gd name="connsiteY99" fmla="*/ 39814 h 225170"/>
                <a:gd name="connsiteX100" fmla="*/ 135639 w 224697"/>
                <a:gd name="connsiteY100" fmla="*/ 38481 h 225170"/>
                <a:gd name="connsiteX101" fmla="*/ 130019 w 224697"/>
                <a:gd name="connsiteY101" fmla="*/ 36957 h 225170"/>
                <a:gd name="connsiteX102" fmla="*/ 128304 w 224697"/>
                <a:gd name="connsiteY102" fmla="*/ 37528 h 225170"/>
                <a:gd name="connsiteX103" fmla="*/ 117065 w 224697"/>
                <a:gd name="connsiteY103" fmla="*/ 79248 h 225170"/>
                <a:gd name="connsiteX104" fmla="*/ 117065 w 224697"/>
                <a:gd name="connsiteY104" fmla="*/ 1524 h 225170"/>
                <a:gd name="connsiteX105" fmla="*/ 115541 w 224697"/>
                <a:gd name="connsiteY105" fmla="*/ 0 h 225170"/>
                <a:gd name="connsiteX106" fmla="*/ 109731 w 224697"/>
                <a:gd name="connsiteY106" fmla="*/ 0 h 225170"/>
                <a:gd name="connsiteX107" fmla="*/ 108588 w 224697"/>
                <a:gd name="connsiteY107" fmla="*/ 1524 h 225170"/>
                <a:gd name="connsiteX108" fmla="*/ 108588 w 224697"/>
                <a:gd name="connsiteY108" fmla="*/ 79248 h 225170"/>
                <a:gd name="connsiteX109" fmla="*/ 97158 w 224697"/>
                <a:gd name="connsiteY109" fmla="*/ 37528 h 225170"/>
                <a:gd name="connsiteX110" fmla="*/ 95443 w 224697"/>
                <a:gd name="connsiteY110" fmla="*/ 36957 h 225170"/>
                <a:gd name="connsiteX111" fmla="*/ 89823 w 224697"/>
                <a:gd name="connsiteY111" fmla="*/ 38481 h 225170"/>
                <a:gd name="connsiteX112" fmla="*/ 88680 w 224697"/>
                <a:gd name="connsiteY112" fmla="*/ 39814 h 225170"/>
                <a:gd name="connsiteX113" fmla="*/ 99729 w 224697"/>
                <a:gd name="connsiteY113" fmla="*/ 81534 h 225170"/>
                <a:gd name="connsiteX114" fmla="*/ 60868 w 224697"/>
                <a:gd name="connsiteY114" fmla="*/ 14288 h 225170"/>
                <a:gd name="connsiteX115" fmla="*/ 59248 w 224697"/>
                <a:gd name="connsiteY115" fmla="*/ 13611 h 225170"/>
                <a:gd name="connsiteX116" fmla="*/ 59058 w 224697"/>
                <a:gd name="connsiteY116" fmla="*/ 13716 h 225170"/>
                <a:gd name="connsiteX117" fmla="*/ 53914 w 224697"/>
                <a:gd name="connsiteY117" fmla="*/ 16478 h 225170"/>
                <a:gd name="connsiteX118" fmla="*/ 53343 w 224697"/>
                <a:gd name="connsiteY118" fmla="*/ 18574 h 225170"/>
                <a:gd name="connsiteX119" fmla="*/ 92300 w 224697"/>
                <a:gd name="connsiteY119" fmla="*/ 85820 h 225170"/>
                <a:gd name="connsiteX120" fmla="*/ 61820 w 224697"/>
                <a:gd name="connsiteY120" fmla="*/ 55435 h 225170"/>
                <a:gd name="connsiteX121" fmla="*/ 59915 w 224697"/>
                <a:gd name="connsiteY121" fmla="*/ 55435 h 225170"/>
                <a:gd name="connsiteX122" fmla="*/ 55819 w 224697"/>
                <a:gd name="connsiteY122" fmla="*/ 59531 h 225170"/>
                <a:gd name="connsiteX123" fmla="*/ 55819 w 224697"/>
                <a:gd name="connsiteY123" fmla="*/ 61246 h 225170"/>
                <a:gd name="connsiteX124" fmla="*/ 86490 w 224697"/>
                <a:gd name="connsiteY124" fmla="*/ 91821 h 225170"/>
                <a:gd name="connsiteX125" fmla="*/ 18958 w 224697"/>
                <a:gd name="connsiteY125" fmla="*/ 52959 h 225170"/>
                <a:gd name="connsiteX126" fmla="*/ 17148 w 224697"/>
                <a:gd name="connsiteY126" fmla="*/ 52959 h 225170"/>
                <a:gd name="connsiteX127" fmla="*/ 14100 w 224697"/>
                <a:gd name="connsiteY127" fmla="*/ 58007 h 225170"/>
                <a:gd name="connsiteX128" fmla="*/ 14652 w 224697"/>
                <a:gd name="connsiteY128" fmla="*/ 60093 h 225170"/>
                <a:gd name="connsiteX129" fmla="*/ 14671 w 224697"/>
                <a:gd name="connsiteY129" fmla="*/ 60103 h 22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224697" h="225170">
                  <a:moveTo>
                    <a:pt x="81918" y="99346"/>
                  </a:moveTo>
                  <a:lnTo>
                    <a:pt x="39817" y="88297"/>
                  </a:lnTo>
                  <a:cubicBezTo>
                    <a:pt x="39246" y="88297"/>
                    <a:pt x="38674" y="88297"/>
                    <a:pt x="38388" y="89344"/>
                  </a:cubicBezTo>
                  <a:lnTo>
                    <a:pt x="36864" y="95059"/>
                  </a:lnTo>
                  <a:cubicBezTo>
                    <a:pt x="36664" y="95717"/>
                    <a:pt x="36998" y="96412"/>
                    <a:pt x="37627" y="96679"/>
                  </a:cubicBezTo>
                  <a:lnTo>
                    <a:pt x="79060" y="107823"/>
                  </a:lnTo>
                  <a:lnTo>
                    <a:pt x="1336" y="107823"/>
                  </a:lnTo>
                  <a:cubicBezTo>
                    <a:pt x="546" y="107871"/>
                    <a:pt x="-45" y="108556"/>
                    <a:pt x="3" y="109337"/>
                  </a:cubicBezTo>
                  <a:cubicBezTo>
                    <a:pt x="3" y="109347"/>
                    <a:pt x="3" y="109347"/>
                    <a:pt x="3" y="109347"/>
                  </a:cubicBezTo>
                  <a:lnTo>
                    <a:pt x="3" y="115157"/>
                  </a:lnTo>
                  <a:cubicBezTo>
                    <a:pt x="3" y="115910"/>
                    <a:pt x="584" y="116538"/>
                    <a:pt x="1336" y="116586"/>
                  </a:cubicBezTo>
                  <a:lnTo>
                    <a:pt x="79251" y="116586"/>
                  </a:lnTo>
                  <a:lnTo>
                    <a:pt x="37627" y="127730"/>
                  </a:lnTo>
                  <a:cubicBezTo>
                    <a:pt x="36979" y="128035"/>
                    <a:pt x="36655" y="128759"/>
                    <a:pt x="36864" y="129445"/>
                  </a:cubicBezTo>
                  <a:lnTo>
                    <a:pt x="38388" y="135064"/>
                  </a:lnTo>
                  <a:cubicBezTo>
                    <a:pt x="38388" y="136017"/>
                    <a:pt x="39246" y="136398"/>
                    <a:pt x="39817" y="136398"/>
                  </a:cubicBezTo>
                  <a:lnTo>
                    <a:pt x="81346" y="125063"/>
                  </a:lnTo>
                  <a:lnTo>
                    <a:pt x="14100" y="163925"/>
                  </a:lnTo>
                  <a:cubicBezTo>
                    <a:pt x="13366" y="164335"/>
                    <a:pt x="13109" y="165268"/>
                    <a:pt x="13519" y="166002"/>
                  </a:cubicBezTo>
                  <a:cubicBezTo>
                    <a:pt x="13519" y="166011"/>
                    <a:pt x="13528" y="166011"/>
                    <a:pt x="13528" y="166021"/>
                  </a:cubicBezTo>
                  <a:lnTo>
                    <a:pt x="16576" y="171069"/>
                  </a:lnTo>
                  <a:cubicBezTo>
                    <a:pt x="16576" y="171640"/>
                    <a:pt x="17910" y="172021"/>
                    <a:pt x="18386" y="171640"/>
                  </a:cubicBezTo>
                  <a:lnTo>
                    <a:pt x="85918" y="132588"/>
                  </a:lnTo>
                  <a:lnTo>
                    <a:pt x="55248" y="163163"/>
                  </a:lnTo>
                  <a:cubicBezTo>
                    <a:pt x="55248" y="163163"/>
                    <a:pt x="55248" y="164306"/>
                    <a:pt x="55248" y="164878"/>
                  </a:cubicBezTo>
                  <a:lnTo>
                    <a:pt x="59344" y="169069"/>
                  </a:lnTo>
                  <a:cubicBezTo>
                    <a:pt x="59896" y="169516"/>
                    <a:pt x="60696" y="169516"/>
                    <a:pt x="61248" y="169069"/>
                  </a:cubicBezTo>
                  <a:lnTo>
                    <a:pt x="91728" y="138589"/>
                  </a:lnTo>
                  <a:lnTo>
                    <a:pt x="53343" y="206216"/>
                  </a:lnTo>
                  <a:cubicBezTo>
                    <a:pt x="52924" y="206940"/>
                    <a:pt x="53162" y="207874"/>
                    <a:pt x="53895" y="208302"/>
                  </a:cubicBezTo>
                  <a:cubicBezTo>
                    <a:pt x="53905" y="208302"/>
                    <a:pt x="53905" y="208312"/>
                    <a:pt x="53914" y="208312"/>
                  </a:cubicBezTo>
                  <a:lnTo>
                    <a:pt x="59058" y="211074"/>
                  </a:lnTo>
                  <a:cubicBezTo>
                    <a:pt x="59534" y="211645"/>
                    <a:pt x="60487" y="211074"/>
                    <a:pt x="60868" y="211074"/>
                  </a:cubicBezTo>
                  <a:lnTo>
                    <a:pt x="100111" y="143827"/>
                  </a:lnTo>
                  <a:lnTo>
                    <a:pt x="88680" y="185356"/>
                  </a:lnTo>
                  <a:cubicBezTo>
                    <a:pt x="88680" y="185928"/>
                    <a:pt x="88680" y="186499"/>
                    <a:pt x="89823" y="186690"/>
                  </a:cubicBezTo>
                  <a:lnTo>
                    <a:pt x="95443" y="188214"/>
                  </a:lnTo>
                  <a:cubicBezTo>
                    <a:pt x="96205" y="188214"/>
                    <a:pt x="96967" y="188214"/>
                    <a:pt x="97158" y="187642"/>
                  </a:cubicBezTo>
                  <a:lnTo>
                    <a:pt x="108207" y="145923"/>
                  </a:lnTo>
                  <a:lnTo>
                    <a:pt x="108207" y="223742"/>
                  </a:lnTo>
                  <a:cubicBezTo>
                    <a:pt x="108207" y="224495"/>
                    <a:pt x="108788" y="225123"/>
                    <a:pt x="109540" y="225171"/>
                  </a:cubicBezTo>
                  <a:lnTo>
                    <a:pt x="115351" y="225171"/>
                  </a:lnTo>
                  <a:cubicBezTo>
                    <a:pt x="116303" y="225171"/>
                    <a:pt x="117255" y="224409"/>
                    <a:pt x="117255" y="223742"/>
                  </a:cubicBezTo>
                  <a:lnTo>
                    <a:pt x="117255" y="145923"/>
                  </a:lnTo>
                  <a:lnTo>
                    <a:pt x="128114" y="187642"/>
                  </a:lnTo>
                  <a:cubicBezTo>
                    <a:pt x="128114" y="188214"/>
                    <a:pt x="128876" y="188404"/>
                    <a:pt x="129828" y="188214"/>
                  </a:cubicBezTo>
                  <a:lnTo>
                    <a:pt x="135448" y="186690"/>
                  </a:lnTo>
                  <a:cubicBezTo>
                    <a:pt x="136210" y="186690"/>
                    <a:pt x="136782" y="185928"/>
                    <a:pt x="136591" y="185356"/>
                  </a:cubicBezTo>
                  <a:lnTo>
                    <a:pt x="125352" y="143256"/>
                  </a:lnTo>
                  <a:lnTo>
                    <a:pt x="164023" y="210693"/>
                  </a:lnTo>
                  <a:cubicBezTo>
                    <a:pt x="164614" y="211245"/>
                    <a:pt x="165528" y="211245"/>
                    <a:pt x="166119" y="210693"/>
                  </a:cubicBezTo>
                  <a:lnTo>
                    <a:pt x="171167" y="207931"/>
                  </a:lnTo>
                  <a:cubicBezTo>
                    <a:pt x="171900" y="207521"/>
                    <a:pt x="172158" y="206588"/>
                    <a:pt x="171748" y="205854"/>
                  </a:cubicBezTo>
                  <a:cubicBezTo>
                    <a:pt x="171748" y="205845"/>
                    <a:pt x="171738" y="205845"/>
                    <a:pt x="171738" y="205835"/>
                  </a:cubicBezTo>
                  <a:lnTo>
                    <a:pt x="133162" y="138398"/>
                  </a:lnTo>
                  <a:lnTo>
                    <a:pt x="163261" y="169069"/>
                  </a:lnTo>
                  <a:cubicBezTo>
                    <a:pt x="163261" y="169069"/>
                    <a:pt x="164595" y="169069"/>
                    <a:pt x="165166" y="169069"/>
                  </a:cubicBezTo>
                  <a:lnTo>
                    <a:pt x="169262" y="164878"/>
                  </a:lnTo>
                  <a:cubicBezTo>
                    <a:pt x="169719" y="164401"/>
                    <a:pt x="169719" y="163639"/>
                    <a:pt x="169262" y="163163"/>
                  </a:cubicBezTo>
                  <a:lnTo>
                    <a:pt x="139068" y="132969"/>
                  </a:lnTo>
                  <a:lnTo>
                    <a:pt x="206314" y="171640"/>
                  </a:lnTo>
                  <a:cubicBezTo>
                    <a:pt x="206971" y="171936"/>
                    <a:pt x="207753" y="171688"/>
                    <a:pt x="208124" y="171069"/>
                  </a:cubicBezTo>
                  <a:lnTo>
                    <a:pt x="211172" y="166021"/>
                  </a:lnTo>
                  <a:cubicBezTo>
                    <a:pt x="211591" y="165297"/>
                    <a:pt x="211353" y="164363"/>
                    <a:pt x="210619" y="163935"/>
                  </a:cubicBezTo>
                  <a:cubicBezTo>
                    <a:pt x="210610" y="163935"/>
                    <a:pt x="210610" y="163925"/>
                    <a:pt x="210601" y="163925"/>
                  </a:cubicBezTo>
                  <a:lnTo>
                    <a:pt x="143354" y="124873"/>
                  </a:lnTo>
                  <a:lnTo>
                    <a:pt x="184883" y="136398"/>
                  </a:lnTo>
                  <a:cubicBezTo>
                    <a:pt x="185454" y="136398"/>
                    <a:pt x="186026" y="136398"/>
                    <a:pt x="186217" y="135064"/>
                  </a:cubicBezTo>
                  <a:lnTo>
                    <a:pt x="187645" y="129445"/>
                  </a:lnTo>
                  <a:cubicBezTo>
                    <a:pt x="187969" y="128845"/>
                    <a:pt x="187750" y="128092"/>
                    <a:pt x="187150" y="127768"/>
                  </a:cubicBezTo>
                  <a:cubicBezTo>
                    <a:pt x="187122" y="127749"/>
                    <a:pt x="187102" y="127740"/>
                    <a:pt x="187074" y="127730"/>
                  </a:cubicBezTo>
                  <a:lnTo>
                    <a:pt x="145450" y="116586"/>
                  </a:lnTo>
                  <a:lnTo>
                    <a:pt x="223173" y="116586"/>
                  </a:lnTo>
                  <a:cubicBezTo>
                    <a:pt x="223983" y="116586"/>
                    <a:pt x="224650" y="115957"/>
                    <a:pt x="224697" y="115157"/>
                  </a:cubicBezTo>
                  <a:lnTo>
                    <a:pt x="224697" y="109347"/>
                  </a:lnTo>
                  <a:cubicBezTo>
                    <a:pt x="224697" y="108509"/>
                    <a:pt x="224012" y="107823"/>
                    <a:pt x="223173" y="107823"/>
                  </a:cubicBezTo>
                  <a:lnTo>
                    <a:pt x="145259" y="107823"/>
                  </a:lnTo>
                  <a:lnTo>
                    <a:pt x="187074" y="96298"/>
                  </a:lnTo>
                  <a:cubicBezTo>
                    <a:pt x="187664" y="96002"/>
                    <a:pt x="187921" y="95288"/>
                    <a:pt x="187645" y="94678"/>
                  </a:cubicBezTo>
                  <a:lnTo>
                    <a:pt x="186217" y="88963"/>
                  </a:lnTo>
                  <a:cubicBezTo>
                    <a:pt x="186217" y="88297"/>
                    <a:pt x="185454" y="87725"/>
                    <a:pt x="184883" y="87916"/>
                  </a:cubicBezTo>
                  <a:lnTo>
                    <a:pt x="142973" y="99155"/>
                  </a:lnTo>
                  <a:lnTo>
                    <a:pt x="210601" y="60103"/>
                  </a:lnTo>
                  <a:cubicBezTo>
                    <a:pt x="211334" y="59693"/>
                    <a:pt x="211601" y="58760"/>
                    <a:pt x="211182" y="58026"/>
                  </a:cubicBezTo>
                  <a:cubicBezTo>
                    <a:pt x="211182" y="58017"/>
                    <a:pt x="211172" y="58017"/>
                    <a:pt x="211172" y="58007"/>
                  </a:cubicBezTo>
                  <a:lnTo>
                    <a:pt x="208124" y="52959"/>
                  </a:lnTo>
                  <a:cubicBezTo>
                    <a:pt x="207657" y="52464"/>
                    <a:pt x="206876" y="52435"/>
                    <a:pt x="206372" y="52902"/>
                  </a:cubicBezTo>
                  <a:cubicBezTo>
                    <a:pt x="206352" y="52921"/>
                    <a:pt x="206333" y="52940"/>
                    <a:pt x="206314" y="52959"/>
                  </a:cubicBezTo>
                  <a:lnTo>
                    <a:pt x="139068" y="91821"/>
                  </a:lnTo>
                  <a:lnTo>
                    <a:pt x="169453" y="61246"/>
                  </a:lnTo>
                  <a:cubicBezTo>
                    <a:pt x="169910" y="60769"/>
                    <a:pt x="169910" y="60007"/>
                    <a:pt x="169453" y="59531"/>
                  </a:cubicBezTo>
                  <a:lnTo>
                    <a:pt x="165357" y="55435"/>
                  </a:lnTo>
                  <a:cubicBezTo>
                    <a:pt x="164785" y="54864"/>
                    <a:pt x="163833" y="54673"/>
                    <a:pt x="163452" y="55435"/>
                  </a:cubicBezTo>
                  <a:lnTo>
                    <a:pt x="132877" y="85820"/>
                  </a:lnTo>
                  <a:lnTo>
                    <a:pt x="171929" y="18574"/>
                  </a:lnTo>
                  <a:cubicBezTo>
                    <a:pt x="172301" y="17831"/>
                    <a:pt x="172062" y="16926"/>
                    <a:pt x="171358" y="16478"/>
                  </a:cubicBezTo>
                  <a:lnTo>
                    <a:pt x="166309" y="13716"/>
                  </a:lnTo>
                  <a:cubicBezTo>
                    <a:pt x="165566" y="13344"/>
                    <a:pt x="164662" y="13583"/>
                    <a:pt x="164214" y="14288"/>
                  </a:cubicBezTo>
                  <a:lnTo>
                    <a:pt x="126114" y="81724"/>
                  </a:lnTo>
                  <a:lnTo>
                    <a:pt x="136782" y="39814"/>
                  </a:lnTo>
                  <a:cubicBezTo>
                    <a:pt x="136782" y="39814"/>
                    <a:pt x="136782" y="38671"/>
                    <a:pt x="135639" y="38481"/>
                  </a:cubicBezTo>
                  <a:lnTo>
                    <a:pt x="130019" y="36957"/>
                  </a:lnTo>
                  <a:cubicBezTo>
                    <a:pt x="129067" y="36957"/>
                    <a:pt x="128304" y="36957"/>
                    <a:pt x="128304" y="37528"/>
                  </a:cubicBezTo>
                  <a:lnTo>
                    <a:pt x="117065" y="79248"/>
                  </a:lnTo>
                  <a:lnTo>
                    <a:pt x="117065" y="1524"/>
                  </a:lnTo>
                  <a:cubicBezTo>
                    <a:pt x="117065" y="686"/>
                    <a:pt x="116379" y="0"/>
                    <a:pt x="115541" y="0"/>
                  </a:cubicBezTo>
                  <a:lnTo>
                    <a:pt x="109731" y="0"/>
                  </a:lnTo>
                  <a:cubicBezTo>
                    <a:pt x="108969" y="0"/>
                    <a:pt x="108588" y="762"/>
                    <a:pt x="108588" y="1524"/>
                  </a:cubicBezTo>
                  <a:lnTo>
                    <a:pt x="108588" y="79248"/>
                  </a:lnTo>
                  <a:lnTo>
                    <a:pt x="97158" y="37528"/>
                  </a:lnTo>
                  <a:cubicBezTo>
                    <a:pt x="97158" y="36957"/>
                    <a:pt x="96205" y="36767"/>
                    <a:pt x="95443" y="36957"/>
                  </a:cubicBezTo>
                  <a:lnTo>
                    <a:pt x="89823" y="38481"/>
                  </a:lnTo>
                  <a:cubicBezTo>
                    <a:pt x="89062" y="38481"/>
                    <a:pt x="88490" y="39433"/>
                    <a:pt x="88680" y="39814"/>
                  </a:cubicBezTo>
                  <a:lnTo>
                    <a:pt x="99729" y="81534"/>
                  </a:lnTo>
                  <a:lnTo>
                    <a:pt x="60868" y="14288"/>
                  </a:lnTo>
                  <a:cubicBezTo>
                    <a:pt x="60610" y="13659"/>
                    <a:pt x="59887" y="13354"/>
                    <a:pt x="59248" y="13611"/>
                  </a:cubicBezTo>
                  <a:cubicBezTo>
                    <a:pt x="59182" y="13640"/>
                    <a:pt x="59115" y="13678"/>
                    <a:pt x="59058" y="13716"/>
                  </a:cubicBezTo>
                  <a:lnTo>
                    <a:pt x="53914" y="16478"/>
                  </a:lnTo>
                  <a:cubicBezTo>
                    <a:pt x="53209" y="16926"/>
                    <a:pt x="52971" y="17831"/>
                    <a:pt x="53343" y="18574"/>
                  </a:cubicBezTo>
                  <a:lnTo>
                    <a:pt x="92300" y="85820"/>
                  </a:lnTo>
                  <a:lnTo>
                    <a:pt x="61820" y="55435"/>
                  </a:lnTo>
                  <a:cubicBezTo>
                    <a:pt x="61268" y="54988"/>
                    <a:pt x="60467" y="54988"/>
                    <a:pt x="59915" y="55435"/>
                  </a:cubicBezTo>
                  <a:lnTo>
                    <a:pt x="55819" y="59531"/>
                  </a:lnTo>
                  <a:cubicBezTo>
                    <a:pt x="55248" y="60103"/>
                    <a:pt x="55057" y="60865"/>
                    <a:pt x="55819" y="61246"/>
                  </a:cubicBezTo>
                  <a:lnTo>
                    <a:pt x="86490" y="91821"/>
                  </a:lnTo>
                  <a:lnTo>
                    <a:pt x="18958" y="52959"/>
                  </a:lnTo>
                  <a:cubicBezTo>
                    <a:pt x="18481" y="52388"/>
                    <a:pt x="17529" y="52959"/>
                    <a:pt x="17148" y="52959"/>
                  </a:cubicBezTo>
                  <a:lnTo>
                    <a:pt x="14100" y="58007"/>
                  </a:lnTo>
                  <a:cubicBezTo>
                    <a:pt x="13681" y="58731"/>
                    <a:pt x="13919" y="59665"/>
                    <a:pt x="14652" y="60093"/>
                  </a:cubicBezTo>
                  <a:cubicBezTo>
                    <a:pt x="14662" y="60093"/>
                    <a:pt x="14662" y="60103"/>
                    <a:pt x="14671" y="60103"/>
                  </a:cubicBezTo>
                  <a:close/>
                </a:path>
              </a:pathLst>
            </a:custGeom>
            <a:solidFill>
              <a:srgbClr val="E3052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 name="Rectangle 79">
            <a:extLst>
              <a:ext uri="{FF2B5EF4-FFF2-40B4-BE49-F238E27FC236}">
                <a16:creationId xmlns:a16="http://schemas.microsoft.com/office/drawing/2014/main" id="{86589190-3695-D541-B670-F4AD07581BF9}"/>
              </a:ext>
            </a:extLst>
          </p:cNvPr>
          <p:cNvSpPr/>
          <p:nvPr/>
        </p:nvSpPr>
        <p:spPr>
          <a:xfrm>
            <a:off x="2666165" y="4810269"/>
            <a:ext cx="5515268" cy="818730"/>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Wartung und Service für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Lasermaschinen verschiedener Hersteller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Laserersatzteile für mehr als</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150 verschiedene Lasermarken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Ersatzteilversorgung</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7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für den Lasermarkt</a:t>
            </a:r>
          </a:p>
        </p:txBody>
      </p:sp>
      <p:pic>
        <p:nvPicPr>
          <p:cNvPr id="63" name="Resim 62" descr="oturma, kırmızı, siyah, tablo içeren bir resim&#10;&#10;Açıklama otomatik olarak oluşturuldu">
            <a:extLst>
              <a:ext uri="{FF2B5EF4-FFF2-40B4-BE49-F238E27FC236}">
                <a16:creationId xmlns:a16="http://schemas.microsoft.com/office/drawing/2014/main" id="{93617EB9-C90C-D348-9074-2E68CAFBB9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335784" y="750302"/>
            <a:ext cx="1169688" cy="1559584"/>
          </a:xfrm>
          <a:prstGeom prst="rect">
            <a:avLst/>
          </a:prstGeom>
        </p:spPr>
      </p:pic>
      <p:pic>
        <p:nvPicPr>
          <p:cNvPr id="3" name="Resim 2" descr="kırmızı içeren bir resim&#10;&#10;Açıklama otomatik olarak oluşturuldu">
            <a:extLst>
              <a:ext uri="{FF2B5EF4-FFF2-40B4-BE49-F238E27FC236}">
                <a16:creationId xmlns:a16="http://schemas.microsoft.com/office/drawing/2014/main" id="{C802C136-0D4D-6848-97A3-B39DAF5C7ED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280302" y="747045"/>
            <a:ext cx="1735191" cy="1501888"/>
          </a:xfrm>
          <a:prstGeom prst="rect">
            <a:avLst/>
          </a:prstGeom>
        </p:spPr>
      </p:pic>
      <p:sp>
        <p:nvSpPr>
          <p:cNvPr id="76" name="DE Prozess BESCHRIFTUNG"/>
          <p:cNvSpPr txBox="1"/>
          <p:nvPr/>
        </p:nvSpPr>
        <p:spPr>
          <a:xfrm>
            <a:off x="5085352" y="4464099"/>
            <a:ext cx="1676400" cy="419100"/>
          </a:xfrm>
          <a:prstGeom prst="rect">
            <a:avLst/>
          </a:prstGeom>
          <a:noFill/>
          <a:ln>
            <a:noFill/>
          </a:ln>
        </p:spPr>
        <p:txBody>
          <a:bodyPr wrap="square" lIns="0" rIns="0" tIns="0" bIns="0" anchor="ctr"/>
          <a:lstStyle/>
          <a:p>
            <a:pPr algn="ctr"/>
            <a:r>
              <a:rPr lang="de-DE" sz="1200" b="0">
                <a:solidFill>
                  <a:srgbClr val="E6002D"/>
                </a:solidFill>
                <a:latin typeface="Tw Cen MT"/>
              </a:rPr>
              <a:t>L A S E R</a:t>
            </a:r>
          </a:p>
          <a:p>
            <a:pPr algn="ctr"/>
            <a:r>
              <a:rPr lang="de-DE" sz="1500" b="1">
                <a:solidFill>
                  <a:srgbClr val="E6002D"/>
                </a:solidFill>
                <a:latin typeface="Tw Cen MT"/>
              </a:rPr>
              <a:t>BESCHRIFTUNG</a:t>
            </a:r>
          </a:p>
        </p:txBody>
      </p:sp>
      <p:sp>
        <p:nvSpPr>
          <p:cNvPr id="114" name="DE Prozess SCHNEIDEN"/>
          <p:cNvSpPr txBox="1"/>
          <p:nvPr/>
        </p:nvSpPr>
        <p:spPr>
          <a:xfrm>
            <a:off x="7187303" y="2234718"/>
            <a:ext cx="1676400" cy="419100"/>
          </a:xfrm>
          <a:prstGeom prst="rect">
            <a:avLst/>
          </a:prstGeom>
          <a:noFill/>
          <a:ln>
            <a:noFill/>
          </a:ln>
        </p:spPr>
        <p:txBody>
          <a:bodyPr wrap="square" lIns="0" rIns="0" tIns="0" bIns="0" anchor="ctr"/>
          <a:lstStyle/>
          <a:p>
            <a:pPr algn="ctr"/>
            <a:r>
              <a:rPr lang="de-DE" sz="1200" b="0">
                <a:solidFill>
                  <a:srgbClr val="E6002D"/>
                </a:solidFill>
                <a:latin typeface="Tw Cen MT"/>
              </a:rPr>
              <a:t>L A S E R</a:t>
            </a:r>
          </a:p>
          <a:p>
            <a:pPr algn="ctr"/>
            <a:r>
              <a:rPr lang="de-DE" sz="1500" b="1">
                <a:solidFill>
                  <a:srgbClr val="E6002D"/>
                </a:solidFill>
                <a:latin typeface="Tw Cen MT"/>
              </a:rPr>
              <a:t>SCHNEIDEN</a:t>
            </a:r>
          </a:p>
        </p:txBody>
      </p:sp>
      <p:sp>
        <p:nvSpPr>
          <p:cNvPr id="130" name="DE Prozess SCHWEISSEN"/>
          <p:cNvSpPr txBox="1"/>
          <p:nvPr/>
        </p:nvSpPr>
        <p:spPr>
          <a:xfrm>
            <a:off x="9302559" y="4445371"/>
            <a:ext cx="1676400" cy="419100"/>
          </a:xfrm>
          <a:prstGeom prst="rect">
            <a:avLst/>
          </a:prstGeom>
          <a:noFill/>
          <a:ln>
            <a:noFill/>
          </a:ln>
        </p:spPr>
        <p:txBody>
          <a:bodyPr wrap="square" lIns="0" rIns="0" tIns="0" bIns="0" anchor="ctr"/>
          <a:lstStyle/>
          <a:p>
            <a:pPr algn="ctr"/>
            <a:r>
              <a:rPr lang="de-DE" sz="1200" b="0">
                <a:solidFill>
                  <a:srgbClr val="E6002D"/>
                </a:solidFill>
                <a:latin typeface="Tw Cen MT"/>
              </a:rPr>
              <a:t>L A S E R</a:t>
            </a:r>
          </a:p>
          <a:p>
            <a:pPr algn="ctr"/>
            <a:r>
              <a:rPr lang="de-DE" sz="1500" b="1">
                <a:solidFill>
                  <a:srgbClr val="E6002D"/>
                </a:solidFill>
                <a:latin typeface="Tw Cen MT"/>
              </a:rPr>
              <a:t>SCHWEISSEN</a:t>
            </a:r>
          </a:p>
        </p:txBody>
      </p:sp>
    </p:spTree>
    <p:extLst>
      <p:ext uri="{BB962C8B-B14F-4D97-AF65-F5344CB8AC3E}">
        <p14:creationId xmlns:p14="http://schemas.microsoft.com/office/powerpoint/2010/main" val="1278241074"/>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1000"/>
                                        <p:tgtEl>
                                          <p:spTgt spid="23"/>
                                        </p:tgtEl>
                                      </p:cBhvr>
                                    </p:animEffect>
                                  </p:childTnLst>
                                </p:cTn>
                              </p:par>
                            </p:childTnLst>
                          </p:cTn>
                        </p:par>
                        <p:par>
                          <p:cTn id="8" fill="hold">
                            <p:stCondLst>
                              <p:cond delay="1000"/>
                            </p:stCondLst>
                            <p:childTnLst>
                              <p:par>
                                <p:cTn id="9" presetID="12" presetClass="entr" presetSubtype="1"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p:tgtEl>
                                          <p:spTgt spid="31"/>
                                        </p:tgtEl>
                                        <p:attrNameLst>
                                          <p:attrName>ppt_y</p:attrName>
                                        </p:attrNameLst>
                                      </p:cBhvr>
                                      <p:tavLst>
                                        <p:tav tm="0">
                                          <p:val>
                                            <p:strVal val="#ppt_y-#ppt_h*1.125000"/>
                                          </p:val>
                                        </p:tav>
                                        <p:tav tm="100000">
                                          <p:val>
                                            <p:strVal val="#ppt_y"/>
                                          </p:val>
                                        </p:tav>
                                      </p:tavLst>
                                    </p:anim>
                                    <p:animEffect transition="in" filter="wipe(down)">
                                      <p:cBhvr>
                                        <p:cTn id="12" dur="500"/>
                                        <p:tgtEl>
                                          <p:spTgt spid="31"/>
                                        </p:tgtEl>
                                      </p:cBhvr>
                                    </p:animEffect>
                                  </p:childTnLst>
                                </p:cTn>
                              </p:par>
                            </p:childTnLst>
                          </p:cTn>
                        </p:par>
                        <p:par>
                          <p:cTn id="13" fill="hold">
                            <p:stCondLst>
                              <p:cond delay="1500"/>
                            </p:stCondLst>
                            <p:childTnLst>
                              <p:par>
                                <p:cTn id="14" presetID="10" presetClass="entr" presetSubtype="0" fill="hold"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fade">
                                      <p:cBhvr>
                                        <p:cTn id="16" dur="500"/>
                                        <p:tgtEl>
                                          <p:spTgt spid="44"/>
                                        </p:tgtEl>
                                      </p:cBhvr>
                                    </p:animEffect>
                                  </p:childTnLst>
                                </p:cTn>
                              </p:par>
                            </p:childTnLst>
                          </p:cTn>
                        </p:par>
                        <p:par>
                          <p:cTn id="17" fill="hold">
                            <p:stCondLst>
                              <p:cond delay="2000"/>
                            </p:stCondLst>
                            <p:childTnLst>
                              <p:par>
                                <p:cTn id="18" presetID="12" presetClass="entr" presetSubtype="4" fill="hold" nodeType="afterEffect">
                                  <p:stCondLst>
                                    <p:cond delay="0"/>
                                  </p:stCondLst>
                                  <p:childTnLst>
                                    <p:set>
                                      <p:cBhvr>
                                        <p:cTn id="19" dur="1" fill="hold">
                                          <p:stCondLst>
                                            <p:cond delay="0"/>
                                          </p:stCondLst>
                                        </p:cTn>
                                        <p:tgtEl>
                                          <p:spTgt spid="532"/>
                                        </p:tgtEl>
                                        <p:attrNameLst>
                                          <p:attrName>style.visibility</p:attrName>
                                        </p:attrNameLst>
                                      </p:cBhvr>
                                      <p:to>
                                        <p:strVal val="visible"/>
                                      </p:to>
                                    </p:set>
                                    <p:anim calcmode="lin" valueType="num">
                                      <p:cBhvr additive="base">
                                        <p:cTn id="20" dur="500"/>
                                        <p:tgtEl>
                                          <p:spTgt spid="532"/>
                                        </p:tgtEl>
                                        <p:attrNameLst>
                                          <p:attrName>ppt_y</p:attrName>
                                        </p:attrNameLst>
                                      </p:cBhvr>
                                      <p:tavLst>
                                        <p:tav tm="0">
                                          <p:val>
                                            <p:strVal val="#ppt_y+#ppt_h*1.125000"/>
                                          </p:val>
                                        </p:tav>
                                        <p:tav tm="100000">
                                          <p:val>
                                            <p:strVal val="#ppt_y"/>
                                          </p:val>
                                        </p:tav>
                                      </p:tavLst>
                                    </p:anim>
                                    <p:animEffect transition="in" filter="wipe(up)">
                                      <p:cBhvr>
                                        <p:cTn id="21" dur="500"/>
                                        <p:tgtEl>
                                          <p:spTgt spid="532"/>
                                        </p:tgtEl>
                                      </p:cBhvr>
                                    </p:animEffect>
                                  </p:childTnLst>
                                </p:cTn>
                              </p:par>
                            </p:childTnLst>
                          </p:cTn>
                        </p:par>
                        <p:par>
                          <p:cTn id="22" fill="hold">
                            <p:stCondLst>
                              <p:cond delay="2500"/>
                            </p:stCondLst>
                            <p:childTnLst>
                              <p:par>
                                <p:cTn id="23" presetID="2" presetClass="entr" presetSubtype="8"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 calcmode="lin" valueType="num">
                                      <p:cBhvr additive="base">
                                        <p:cTn id="25" dur="1000" fill="hold"/>
                                        <p:tgtEl>
                                          <p:spTgt spid="43"/>
                                        </p:tgtEl>
                                        <p:attrNameLst>
                                          <p:attrName>ppt_x</p:attrName>
                                        </p:attrNameLst>
                                      </p:cBhvr>
                                      <p:tavLst>
                                        <p:tav tm="0">
                                          <p:val>
                                            <p:strVal val="0-#ppt_w/2"/>
                                          </p:val>
                                        </p:tav>
                                        <p:tav tm="100000">
                                          <p:val>
                                            <p:strVal val="#ppt_x"/>
                                          </p:val>
                                        </p:tav>
                                      </p:tavLst>
                                    </p:anim>
                                    <p:anim calcmode="lin" valueType="num">
                                      <p:cBhvr additive="base">
                                        <p:cTn id="26" dur="10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xit" presetSubtype="8" fill="hold" grpId="1" nodeType="clickEffect">
                                  <p:stCondLst>
                                    <p:cond delay="0"/>
                                  </p:stCondLst>
                                  <p:childTnLst>
                                    <p:anim calcmode="lin" valueType="num">
                                      <p:cBhvr additive="base">
                                        <p:cTn id="30" dur="1000"/>
                                        <p:tgtEl>
                                          <p:spTgt spid="43"/>
                                        </p:tgtEl>
                                        <p:attrNameLst>
                                          <p:attrName>ppt_x</p:attrName>
                                        </p:attrNameLst>
                                      </p:cBhvr>
                                      <p:tavLst>
                                        <p:tav tm="0">
                                          <p:val>
                                            <p:strVal val="ppt_x"/>
                                          </p:val>
                                        </p:tav>
                                        <p:tav tm="100000">
                                          <p:val>
                                            <p:strVal val="0-ppt_w/2"/>
                                          </p:val>
                                        </p:tav>
                                      </p:tavLst>
                                    </p:anim>
                                    <p:anim calcmode="lin" valueType="num">
                                      <p:cBhvr additive="base">
                                        <p:cTn id="31" dur="1000"/>
                                        <p:tgtEl>
                                          <p:spTgt spid="43"/>
                                        </p:tgtEl>
                                        <p:attrNameLst>
                                          <p:attrName>ppt_y</p:attrName>
                                        </p:attrNameLst>
                                      </p:cBhvr>
                                      <p:tavLst>
                                        <p:tav tm="0">
                                          <p:val>
                                            <p:strVal val="ppt_y"/>
                                          </p:val>
                                        </p:tav>
                                        <p:tav tm="100000">
                                          <p:val>
                                            <p:strVal val="ppt_y"/>
                                          </p:val>
                                        </p:tav>
                                      </p:tavLst>
                                    </p:anim>
                                    <p:set>
                                      <p:cBhvr>
                                        <p:cTn id="32" dur="1" fill="hold">
                                          <p:stCondLst>
                                            <p:cond delay="999"/>
                                          </p:stCondLst>
                                        </p:cTn>
                                        <p:tgtEl>
                                          <p:spTgt spid="43"/>
                                        </p:tgtEl>
                                        <p:attrNameLst>
                                          <p:attrName>style.visibility</p:attrName>
                                        </p:attrNameLst>
                                      </p:cBhvr>
                                      <p:to>
                                        <p:strVal val="hidden"/>
                                      </p:to>
                                    </p:set>
                                  </p:childTnLst>
                                </p:cTn>
                              </p:par>
                              <p:par>
                                <p:cTn id="33" presetID="42" presetClass="exit" presetSubtype="0" fill="hold" nodeType="withEffect">
                                  <p:stCondLst>
                                    <p:cond delay="0"/>
                                  </p:stCondLst>
                                  <p:childTnLst>
                                    <p:animEffect transition="out" filter="fade">
                                      <p:cBhvr>
                                        <p:cTn id="34" dur="1000"/>
                                        <p:tgtEl>
                                          <p:spTgt spid="532"/>
                                        </p:tgtEl>
                                      </p:cBhvr>
                                    </p:animEffect>
                                    <p:anim calcmode="lin" valueType="num">
                                      <p:cBhvr>
                                        <p:cTn id="35" dur="1000"/>
                                        <p:tgtEl>
                                          <p:spTgt spid="532"/>
                                        </p:tgtEl>
                                        <p:attrNameLst>
                                          <p:attrName>ppt_x</p:attrName>
                                        </p:attrNameLst>
                                      </p:cBhvr>
                                      <p:tavLst>
                                        <p:tav tm="0">
                                          <p:val>
                                            <p:strVal val="ppt_x"/>
                                          </p:val>
                                        </p:tav>
                                        <p:tav tm="100000">
                                          <p:val>
                                            <p:strVal val="ppt_x"/>
                                          </p:val>
                                        </p:tav>
                                      </p:tavLst>
                                    </p:anim>
                                    <p:anim calcmode="lin" valueType="num">
                                      <p:cBhvr>
                                        <p:cTn id="36" dur="1000"/>
                                        <p:tgtEl>
                                          <p:spTgt spid="532"/>
                                        </p:tgtEl>
                                        <p:attrNameLst>
                                          <p:attrName>ppt_y</p:attrName>
                                        </p:attrNameLst>
                                      </p:cBhvr>
                                      <p:tavLst>
                                        <p:tav tm="0">
                                          <p:val>
                                            <p:strVal val="ppt_y"/>
                                          </p:val>
                                        </p:tav>
                                        <p:tav tm="100000">
                                          <p:val>
                                            <p:strVal val="ppt_y+.1"/>
                                          </p:val>
                                        </p:tav>
                                      </p:tavLst>
                                    </p:anim>
                                    <p:set>
                                      <p:cBhvr>
                                        <p:cTn id="37" dur="1" fill="hold">
                                          <p:stCondLst>
                                            <p:cond delay="999"/>
                                          </p:stCondLst>
                                        </p:cTn>
                                        <p:tgtEl>
                                          <p:spTgt spid="532"/>
                                        </p:tgtEl>
                                        <p:attrNameLst>
                                          <p:attrName>style.visibility</p:attrName>
                                        </p:attrNameLst>
                                      </p:cBhvr>
                                      <p:to>
                                        <p:strVal val="hidden"/>
                                      </p:to>
                                    </p:set>
                                  </p:childTnLst>
                                </p:cTn>
                              </p:par>
                            </p:childTnLst>
                          </p:cTn>
                        </p:par>
                        <p:par>
                          <p:cTn id="38" fill="hold">
                            <p:stCondLst>
                              <p:cond delay="1000"/>
                            </p:stCondLst>
                            <p:childTnLst>
                              <p:par>
                                <p:cTn id="39" presetID="9" presetClass="entr" presetSubtype="0" fill="hold" grpId="0"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dissolve">
                                      <p:cBhvr>
                                        <p:cTn id="41" dur="1000"/>
                                        <p:tgtEl>
                                          <p:spTgt spid="24"/>
                                        </p:tgtEl>
                                      </p:cBhvr>
                                    </p:animEffect>
                                  </p:childTnLst>
                                </p:cTn>
                              </p:par>
                            </p:childTnLst>
                          </p:cTn>
                        </p:par>
                        <p:par>
                          <p:cTn id="42" fill="hold">
                            <p:stCondLst>
                              <p:cond delay="2000"/>
                            </p:stCondLst>
                            <p:childTnLst>
                              <p:par>
                                <p:cTn id="43" presetID="12" presetClass="entr" presetSubtype="4" fill="hold" nodeType="afterEffect">
                                  <p:stCondLst>
                                    <p:cond delay="0"/>
                                  </p:stCondLst>
                                  <p:childTnLst>
                                    <p:set>
                                      <p:cBhvr>
                                        <p:cTn id="44" dur="1" fill="hold">
                                          <p:stCondLst>
                                            <p:cond delay="0"/>
                                          </p:stCondLst>
                                        </p:cTn>
                                        <p:tgtEl>
                                          <p:spTgt spid="41"/>
                                        </p:tgtEl>
                                        <p:attrNameLst>
                                          <p:attrName>style.visibility</p:attrName>
                                        </p:attrNameLst>
                                      </p:cBhvr>
                                      <p:to>
                                        <p:strVal val="visible"/>
                                      </p:to>
                                    </p:set>
                                    <p:anim calcmode="lin" valueType="num">
                                      <p:cBhvr additive="base">
                                        <p:cTn id="45" dur="500"/>
                                        <p:tgtEl>
                                          <p:spTgt spid="41"/>
                                        </p:tgtEl>
                                        <p:attrNameLst>
                                          <p:attrName>ppt_y</p:attrName>
                                        </p:attrNameLst>
                                      </p:cBhvr>
                                      <p:tavLst>
                                        <p:tav tm="0">
                                          <p:val>
                                            <p:strVal val="#ppt_y+#ppt_h*1.125000"/>
                                          </p:val>
                                        </p:tav>
                                        <p:tav tm="100000">
                                          <p:val>
                                            <p:strVal val="#ppt_y"/>
                                          </p:val>
                                        </p:tav>
                                      </p:tavLst>
                                    </p:anim>
                                    <p:animEffect transition="in" filter="wipe(up)">
                                      <p:cBhvr>
                                        <p:cTn id="46" dur="500"/>
                                        <p:tgtEl>
                                          <p:spTgt spid="41"/>
                                        </p:tgtEl>
                                      </p:cBhvr>
                                    </p:animEffect>
                                  </p:childTnLst>
                                </p:cTn>
                              </p:par>
                            </p:childTnLst>
                          </p:cTn>
                        </p:par>
                        <p:par>
                          <p:cTn id="47" fill="hold">
                            <p:stCondLst>
                              <p:cond delay="2500"/>
                            </p:stCondLst>
                            <p:childTnLst>
                              <p:par>
                                <p:cTn id="48" presetID="10" presetClass="entr" presetSubtype="0" fill="hold" nodeType="afterEffect">
                                  <p:stCondLst>
                                    <p:cond delay="0"/>
                                  </p:stCondLst>
                                  <p:childTnLst>
                                    <p:set>
                                      <p:cBhvr>
                                        <p:cTn id="49" dur="1" fill="hold">
                                          <p:stCondLst>
                                            <p:cond delay="0"/>
                                          </p:stCondLst>
                                        </p:cTn>
                                        <p:tgtEl>
                                          <p:spTgt spid="92"/>
                                        </p:tgtEl>
                                        <p:attrNameLst>
                                          <p:attrName>style.visibility</p:attrName>
                                        </p:attrNameLst>
                                      </p:cBhvr>
                                      <p:to>
                                        <p:strVal val="visible"/>
                                      </p:to>
                                    </p:set>
                                    <p:animEffect transition="in" filter="fade">
                                      <p:cBhvr>
                                        <p:cTn id="50" dur="500"/>
                                        <p:tgtEl>
                                          <p:spTgt spid="92"/>
                                        </p:tgtEl>
                                      </p:cBhvr>
                                    </p:animEffect>
                                  </p:childTnLst>
                                </p:cTn>
                              </p:par>
                            </p:childTnLst>
                          </p:cTn>
                        </p:par>
                        <p:par>
                          <p:cTn id="51" fill="hold">
                            <p:stCondLst>
                              <p:cond delay="3000"/>
                            </p:stCondLst>
                            <p:childTnLst>
                              <p:par>
                                <p:cTn id="52" presetID="12" presetClass="entr" presetSubtype="1" fill="hold" nodeType="afterEffect">
                                  <p:stCondLst>
                                    <p:cond delay="0"/>
                                  </p:stCondLst>
                                  <p:childTnLst>
                                    <p:set>
                                      <p:cBhvr>
                                        <p:cTn id="53" dur="1" fill="hold">
                                          <p:stCondLst>
                                            <p:cond delay="0"/>
                                          </p:stCondLst>
                                        </p:cTn>
                                        <p:tgtEl>
                                          <p:spTgt spid="531"/>
                                        </p:tgtEl>
                                        <p:attrNameLst>
                                          <p:attrName>style.visibility</p:attrName>
                                        </p:attrNameLst>
                                      </p:cBhvr>
                                      <p:to>
                                        <p:strVal val="visible"/>
                                      </p:to>
                                    </p:set>
                                    <p:anim calcmode="lin" valueType="num">
                                      <p:cBhvr additive="base">
                                        <p:cTn id="54" dur="500"/>
                                        <p:tgtEl>
                                          <p:spTgt spid="531"/>
                                        </p:tgtEl>
                                        <p:attrNameLst>
                                          <p:attrName>ppt_y</p:attrName>
                                        </p:attrNameLst>
                                      </p:cBhvr>
                                      <p:tavLst>
                                        <p:tav tm="0">
                                          <p:val>
                                            <p:strVal val="#ppt_y-#ppt_h*1.125000"/>
                                          </p:val>
                                        </p:tav>
                                        <p:tav tm="100000">
                                          <p:val>
                                            <p:strVal val="#ppt_y"/>
                                          </p:val>
                                        </p:tav>
                                      </p:tavLst>
                                    </p:anim>
                                    <p:animEffect transition="in" filter="wipe(down)">
                                      <p:cBhvr>
                                        <p:cTn id="55" dur="500"/>
                                        <p:tgtEl>
                                          <p:spTgt spid="531"/>
                                        </p:tgtEl>
                                      </p:cBhvr>
                                    </p:animEffect>
                                  </p:childTnLst>
                                </p:cTn>
                              </p:par>
                            </p:childTnLst>
                          </p:cTn>
                        </p:par>
                        <p:par>
                          <p:cTn id="56" fill="hold">
                            <p:stCondLst>
                              <p:cond delay="3500"/>
                            </p:stCondLst>
                            <p:childTnLst>
                              <p:par>
                                <p:cTn id="57" presetID="2" presetClass="entr" presetSubtype="8" fill="hold" grpId="0" nodeType="afterEffect">
                                  <p:stCondLst>
                                    <p:cond delay="0"/>
                                  </p:stCondLst>
                                  <p:childTnLst>
                                    <p:set>
                                      <p:cBhvr>
                                        <p:cTn id="58" dur="1" fill="hold">
                                          <p:stCondLst>
                                            <p:cond delay="0"/>
                                          </p:stCondLst>
                                        </p:cTn>
                                        <p:tgtEl>
                                          <p:spTgt spid="48"/>
                                        </p:tgtEl>
                                        <p:attrNameLst>
                                          <p:attrName>style.visibility</p:attrName>
                                        </p:attrNameLst>
                                      </p:cBhvr>
                                      <p:to>
                                        <p:strVal val="visible"/>
                                      </p:to>
                                    </p:set>
                                    <p:anim calcmode="lin" valueType="num">
                                      <p:cBhvr additive="base">
                                        <p:cTn id="59" dur="1000" fill="hold"/>
                                        <p:tgtEl>
                                          <p:spTgt spid="48"/>
                                        </p:tgtEl>
                                        <p:attrNameLst>
                                          <p:attrName>ppt_x</p:attrName>
                                        </p:attrNameLst>
                                      </p:cBhvr>
                                      <p:tavLst>
                                        <p:tav tm="0">
                                          <p:val>
                                            <p:strVal val="0-#ppt_w/2"/>
                                          </p:val>
                                        </p:tav>
                                        <p:tav tm="100000">
                                          <p:val>
                                            <p:strVal val="#ppt_x"/>
                                          </p:val>
                                        </p:tav>
                                      </p:tavLst>
                                    </p:anim>
                                    <p:anim calcmode="lin" valueType="num">
                                      <p:cBhvr additive="base">
                                        <p:cTn id="60" dur="10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xit" presetSubtype="8" fill="hold" grpId="1" nodeType="clickEffect">
                                  <p:stCondLst>
                                    <p:cond delay="0"/>
                                  </p:stCondLst>
                                  <p:childTnLst>
                                    <p:anim calcmode="lin" valueType="num">
                                      <p:cBhvr additive="base">
                                        <p:cTn id="64" dur="1000"/>
                                        <p:tgtEl>
                                          <p:spTgt spid="48"/>
                                        </p:tgtEl>
                                        <p:attrNameLst>
                                          <p:attrName>ppt_x</p:attrName>
                                        </p:attrNameLst>
                                      </p:cBhvr>
                                      <p:tavLst>
                                        <p:tav tm="0">
                                          <p:val>
                                            <p:strVal val="ppt_x"/>
                                          </p:val>
                                        </p:tav>
                                        <p:tav tm="100000">
                                          <p:val>
                                            <p:strVal val="0-ppt_w/2"/>
                                          </p:val>
                                        </p:tav>
                                      </p:tavLst>
                                    </p:anim>
                                    <p:anim calcmode="lin" valueType="num">
                                      <p:cBhvr additive="base">
                                        <p:cTn id="65" dur="1000"/>
                                        <p:tgtEl>
                                          <p:spTgt spid="48"/>
                                        </p:tgtEl>
                                        <p:attrNameLst>
                                          <p:attrName>ppt_y</p:attrName>
                                        </p:attrNameLst>
                                      </p:cBhvr>
                                      <p:tavLst>
                                        <p:tav tm="0">
                                          <p:val>
                                            <p:strVal val="ppt_y"/>
                                          </p:val>
                                        </p:tav>
                                        <p:tav tm="100000">
                                          <p:val>
                                            <p:strVal val="ppt_y"/>
                                          </p:val>
                                        </p:tav>
                                      </p:tavLst>
                                    </p:anim>
                                    <p:set>
                                      <p:cBhvr>
                                        <p:cTn id="66" dur="1" fill="hold">
                                          <p:stCondLst>
                                            <p:cond delay="999"/>
                                          </p:stCondLst>
                                        </p:cTn>
                                        <p:tgtEl>
                                          <p:spTgt spid="48"/>
                                        </p:tgtEl>
                                        <p:attrNameLst>
                                          <p:attrName>style.visibility</p:attrName>
                                        </p:attrNameLst>
                                      </p:cBhvr>
                                      <p:to>
                                        <p:strVal val="hidden"/>
                                      </p:to>
                                    </p:set>
                                  </p:childTnLst>
                                </p:cTn>
                              </p:par>
                              <p:par>
                                <p:cTn id="67" presetID="47" presetClass="exit" presetSubtype="0" fill="hold" nodeType="withEffect">
                                  <p:stCondLst>
                                    <p:cond delay="0"/>
                                  </p:stCondLst>
                                  <p:childTnLst>
                                    <p:animEffect transition="out" filter="fade">
                                      <p:cBhvr>
                                        <p:cTn id="68" dur="1000"/>
                                        <p:tgtEl>
                                          <p:spTgt spid="531"/>
                                        </p:tgtEl>
                                      </p:cBhvr>
                                    </p:animEffect>
                                    <p:anim calcmode="lin" valueType="num">
                                      <p:cBhvr>
                                        <p:cTn id="69" dur="1000"/>
                                        <p:tgtEl>
                                          <p:spTgt spid="531"/>
                                        </p:tgtEl>
                                        <p:attrNameLst>
                                          <p:attrName>ppt_x</p:attrName>
                                        </p:attrNameLst>
                                      </p:cBhvr>
                                      <p:tavLst>
                                        <p:tav tm="0">
                                          <p:val>
                                            <p:strVal val="ppt_x"/>
                                          </p:val>
                                        </p:tav>
                                        <p:tav tm="100000">
                                          <p:val>
                                            <p:strVal val="ppt_x"/>
                                          </p:val>
                                        </p:tav>
                                      </p:tavLst>
                                    </p:anim>
                                    <p:anim calcmode="lin" valueType="num">
                                      <p:cBhvr>
                                        <p:cTn id="70" dur="1000"/>
                                        <p:tgtEl>
                                          <p:spTgt spid="531"/>
                                        </p:tgtEl>
                                        <p:attrNameLst>
                                          <p:attrName>ppt_y</p:attrName>
                                        </p:attrNameLst>
                                      </p:cBhvr>
                                      <p:tavLst>
                                        <p:tav tm="0">
                                          <p:val>
                                            <p:strVal val="ppt_y"/>
                                          </p:val>
                                        </p:tav>
                                        <p:tav tm="100000">
                                          <p:val>
                                            <p:strVal val="ppt_y-.1"/>
                                          </p:val>
                                        </p:tav>
                                      </p:tavLst>
                                    </p:anim>
                                    <p:set>
                                      <p:cBhvr>
                                        <p:cTn id="71" dur="1" fill="hold">
                                          <p:stCondLst>
                                            <p:cond delay="999"/>
                                          </p:stCondLst>
                                        </p:cTn>
                                        <p:tgtEl>
                                          <p:spTgt spid="531"/>
                                        </p:tgtEl>
                                        <p:attrNameLst>
                                          <p:attrName>style.visibility</p:attrName>
                                        </p:attrNameLst>
                                      </p:cBhvr>
                                      <p:to>
                                        <p:strVal val="hidden"/>
                                      </p:to>
                                    </p:set>
                                  </p:childTnLst>
                                </p:cTn>
                              </p:par>
                            </p:childTnLst>
                          </p:cTn>
                        </p:par>
                        <p:par>
                          <p:cTn id="72" fill="hold">
                            <p:stCondLst>
                              <p:cond delay="1000"/>
                            </p:stCondLst>
                            <p:childTnLst>
                              <p:par>
                                <p:cTn id="73" presetID="9" presetClass="entr" presetSubtype="0" fill="hold" grpId="0" nodeType="after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dissolve">
                                      <p:cBhvr>
                                        <p:cTn id="75" dur="500"/>
                                        <p:tgtEl>
                                          <p:spTgt spid="25"/>
                                        </p:tgtEl>
                                      </p:cBhvr>
                                    </p:animEffect>
                                  </p:childTnLst>
                                </p:cTn>
                              </p:par>
                            </p:childTnLst>
                          </p:cTn>
                        </p:par>
                        <p:par>
                          <p:cTn id="76" fill="hold">
                            <p:stCondLst>
                              <p:cond delay="1500"/>
                            </p:stCondLst>
                            <p:childTnLst>
                              <p:par>
                                <p:cTn id="77" presetID="12" presetClass="entr" presetSubtype="1" fill="hold" nodeType="afterEffect">
                                  <p:stCondLst>
                                    <p:cond delay="0"/>
                                  </p:stCondLst>
                                  <p:childTnLst>
                                    <p:set>
                                      <p:cBhvr>
                                        <p:cTn id="78" dur="1" fill="hold">
                                          <p:stCondLst>
                                            <p:cond delay="0"/>
                                          </p:stCondLst>
                                        </p:cTn>
                                        <p:tgtEl>
                                          <p:spTgt spid="36"/>
                                        </p:tgtEl>
                                        <p:attrNameLst>
                                          <p:attrName>style.visibility</p:attrName>
                                        </p:attrNameLst>
                                      </p:cBhvr>
                                      <p:to>
                                        <p:strVal val="visible"/>
                                      </p:to>
                                    </p:set>
                                    <p:anim calcmode="lin" valueType="num">
                                      <p:cBhvr additive="base">
                                        <p:cTn id="79" dur="500"/>
                                        <p:tgtEl>
                                          <p:spTgt spid="36"/>
                                        </p:tgtEl>
                                        <p:attrNameLst>
                                          <p:attrName>ppt_y</p:attrName>
                                        </p:attrNameLst>
                                      </p:cBhvr>
                                      <p:tavLst>
                                        <p:tav tm="0">
                                          <p:val>
                                            <p:strVal val="#ppt_y-#ppt_h*1.125000"/>
                                          </p:val>
                                        </p:tav>
                                        <p:tav tm="100000">
                                          <p:val>
                                            <p:strVal val="#ppt_y"/>
                                          </p:val>
                                        </p:tav>
                                      </p:tavLst>
                                    </p:anim>
                                    <p:animEffect transition="in" filter="wipe(down)">
                                      <p:cBhvr>
                                        <p:cTn id="80" dur="500"/>
                                        <p:tgtEl>
                                          <p:spTgt spid="36"/>
                                        </p:tgtEl>
                                      </p:cBhvr>
                                    </p:animEffect>
                                  </p:childTnLst>
                                </p:cTn>
                              </p:par>
                            </p:childTnLst>
                          </p:cTn>
                        </p:par>
                        <p:par>
                          <p:cTn id="81" fill="hold">
                            <p:stCondLst>
                              <p:cond delay="2000"/>
                            </p:stCondLst>
                            <p:childTnLst>
                              <p:par>
                                <p:cTn id="82" presetID="10" presetClass="entr" presetSubtype="0" fill="hold" nodeType="afterEffect">
                                  <p:stCondLst>
                                    <p:cond delay="0"/>
                                  </p:stCondLst>
                                  <p:childTnLst>
                                    <p:set>
                                      <p:cBhvr>
                                        <p:cTn id="83" dur="1" fill="hold">
                                          <p:stCondLst>
                                            <p:cond delay="0"/>
                                          </p:stCondLst>
                                        </p:cTn>
                                        <p:tgtEl>
                                          <p:spTgt spid="76"/>
                                        </p:tgtEl>
                                        <p:attrNameLst>
                                          <p:attrName>style.visibility</p:attrName>
                                        </p:attrNameLst>
                                      </p:cBhvr>
                                      <p:to>
                                        <p:strVal val="visible"/>
                                      </p:to>
                                    </p:set>
                                    <p:animEffect transition="in" filter="fade">
                                      <p:cBhvr>
                                        <p:cTn id="84" dur="500"/>
                                        <p:tgtEl>
                                          <p:spTgt spid="76"/>
                                        </p:tgtEl>
                                      </p:cBhvr>
                                    </p:animEffect>
                                  </p:childTnLst>
                                </p:cTn>
                              </p:par>
                            </p:childTnLst>
                          </p:cTn>
                        </p:par>
                        <p:par>
                          <p:cTn id="85" fill="hold">
                            <p:stCondLst>
                              <p:cond delay="2500"/>
                            </p:stCondLst>
                            <p:childTnLst>
                              <p:par>
                                <p:cTn id="86" presetID="12" presetClass="entr" presetSubtype="4" fill="hold" nodeType="afterEffect">
                                  <p:stCondLst>
                                    <p:cond delay="0"/>
                                  </p:stCondLst>
                                  <p:childTnLst>
                                    <p:set>
                                      <p:cBhvr>
                                        <p:cTn id="87" dur="1" fill="hold">
                                          <p:stCondLst>
                                            <p:cond delay="0"/>
                                          </p:stCondLst>
                                        </p:cTn>
                                        <p:tgtEl>
                                          <p:spTgt spid="533"/>
                                        </p:tgtEl>
                                        <p:attrNameLst>
                                          <p:attrName>style.visibility</p:attrName>
                                        </p:attrNameLst>
                                      </p:cBhvr>
                                      <p:to>
                                        <p:strVal val="visible"/>
                                      </p:to>
                                    </p:set>
                                    <p:anim calcmode="lin" valueType="num">
                                      <p:cBhvr additive="base">
                                        <p:cTn id="88" dur="500"/>
                                        <p:tgtEl>
                                          <p:spTgt spid="533"/>
                                        </p:tgtEl>
                                        <p:attrNameLst>
                                          <p:attrName>ppt_y</p:attrName>
                                        </p:attrNameLst>
                                      </p:cBhvr>
                                      <p:tavLst>
                                        <p:tav tm="0">
                                          <p:val>
                                            <p:strVal val="#ppt_y+#ppt_h*1.125000"/>
                                          </p:val>
                                        </p:tav>
                                        <p:tav tm="100000">
                                          <p:val>
                                            <p:strVal val="#ppt_y"/>
                                          </p:val>
                                        </p:tav>
                                      </p:tavLst>
                                    </p:anim>
                                    <p:animEffect transition="in" filter="wipe(up)">
                                      <p:cBhvr>
                                        <p:cTn id="89" dur="500"/>
                                        <p:tgtEl>
                                          <p:spTgt spid="533"/>
                                        </p:tgtEl>
                                      </p:cBhvr>
                                    </p:animEffect>
                                  </p:childTnLst>
                                </p:cTn>
                              </p:par>
                              <p:par>
                                <p:cTn id="90" presetID="2" presetClass="entr" presetSubtype="1" fill="hold" grpId="0" nodeType="withEffect">
                                  <p:stCondLst>
                                    <p:cond delay="0"/>
                                  </p:stCondLst>
                                  <p:childTnLst>
                                    <p:set>
                                      <p:cBhvr>
                                        <p:cTn id="91" dur="1" fill="hold">
                                          <p:stCondLst>
                                            <p:cond delay="0"/>
                                          </p:stCondLst>
                                        </p:cTn>
                                        <p:tgtEl>
                                          <p:spTgt spid="53"/>
                                        </p:tgtEl>
                                        <p:attrNameLst>
                                          <p:attrName>style.visibility</p:attrName>
                                        </p:attrNameLst>
                                      </p:cBhvr>
                                      <p:to>
                                        <p:strVal val="visible"/>
                                      </p:to>
                                    </p:set>
                                    <p:anim calcmode="lin" valueType="num">
                                      <p:cBhvr additive="base">
                                        <p:cTn id="92" dur="500" fill="hold"/>
                                        <p:tgtEl>
                                          <p:spTgt spid="53"/>
                                        </p:tgtEl>
                                        <p:attrNameLst>
                                          <p:attrName>ppt_x</p:attrName>
                                        </p:attrNameLst>
                                      </p:cBhvr>
                                      <p:tavLst>
                                        <p:tav tm="0">
                                          <p:val>
                                            <p:strVal val="#ppt_x"/>
                                          </p:val>
                                        </p:tav>
                                        <p:tav tm="100000">
                                          <p:val>
                                            <p:strVal val="#ppt_x"/>
                                          </p:val>
                                        </p:tav>
                                      </p:tavLst>
                                    </p:anim>
                                    <p:anim calcmode="lin" valueType="num">
                                      <p:cBhvr additive="base">
                                        <p:cTn id="93" dur="500" fill="hold"/>
                                        <p:tgtEl>
                                          <p:spTgt spid="53"/>
                                        </p:tgtEl>
                                        <p:attrNameLst>
                                          <p:attrName>ppt_y</p:attrName>
                                        </p:attrNameLst>
                                      </p:cBhvr>
                                      <p:tavLst>
                                        <p:tav tm="0">
                                          <p:val>
                                            <p:strVal val="0-#ppt_h/2"/>
                                          </p:val>
                                        </p:tav>
                                        <p:tav tm="100000">
                                          <p:val>
                                            <p:strVal val="#ppt_y"/>
                                          </p:val>
                                        </p:tav>
                                      </p:tavLst>
                                    </p:anim>
                                  </p:childTnLst>
                                </p:cTn>
                              </p:par>
                            </p:childTnLst>
                          </p:cTn>
                        </p:par>
                        <p:par>
                          <p:cTn id="94" fill="hold">
                            <p:stCondLst>
                              <p:cond delay="3000"/>
                            </p:stCondLst>
                            <p:childTnLst>
                              <p:par>
                                <p:cTn id="95" presetID="2" presetClass="entr" presetSubtype="1" fill="hold" nodeType="afterEffect">
                                  <p:stCondLst>
                                    <p:cond delay="0"/>
                                  </p:stCondLst>
                                  <p:childTnLst>
                                    <p:set>
                                      <p:cBhvr>
                                        <p:cTn id="96" dur="1" fill="hold">
                                          <p:stCondLst>
                                            <p:cond delay="0"/>
                                          </p:stCondLst>
                                        </p:cTn>
                                        <p:tgtEl>
                                          <p:spTgt spid="63"/>
                                        </p:tgtEl>
                                        <p:attrNameLst>
                                          <p:attrName>style.visibility</p:attrName>
                                        </p:attrNameLst>
                                      </p:cBhvr>
                                      <p:to>
                                        <p:strVal val="visible"/>
                                      </p:to>
                                    </p:set>
                                    <p:anim calcmode="lin" valueType="num">
                                      <p:cBhvr additive="base">
                                        <p:cTn id="97" dur="500" fill="hold"/>
                                        <p:tgtEl>
                                          <p:spTgt spid="63"/>
                                        </p:tgtEl>
                                        <p:attrNameLst>
                                          <p:attrName>ppt_x</p:attrName>
                                        </p:attrNameLst>
                                      </p:cBhvr>
                                      <p:tavLst>
                                        <p:tav tm="0">
                                          <p:val>
                                            <p:strVal val="#ppt_x"/>
                                          </p:val>
                                        </p:tav>
                                        <p:tav tm="100000">
                                          <p:val>
                                            <p:strVal val="#ppt_x"/>
                                          </p:val>
                                        </p:tav>
                                      </p:tavLst>
                                    </p:anim>
                                    <p:anim calcmode="lin" valueType="num">
                                      <p:cBhvr additive="base">
                                        <p:cTn id="98" dur="500" fill="hold"/>
                                        <p:tgtEl>
                                          <p:spTgt spid="63"/>
                                        </p:tgtEl>
                                        <p:attrNameLst>
                                          <p:attrName>ppt_y</p:attrName>
                                        </p:attrNameLst>
                                      </p:cBhvr>
                                      <p:tavLst>
                                        <p:tav tm="0">
                                          <p:val>
                                            <p:strVal val="0-#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xit" presetSubtype="1" fill="hold" nodeType="clickEffect">
                                  <p:stCondLst>
                                    <p:cond delay="0"/>
                                  </p:stCondLst>
                                  <p:childTnLst>
                                    <p:anim calcmode="lin" valueType="num">
                                      <p:cBhvr additive="base">
                                        <p:cTn id="102" dur="500"/>
                                        <p:tgtEl>
                                          <p:spTgt spid="63"/>
                                        </p:tgtEl>
                                        <p:attrNameLst>
                                          <p:attrName>ppt_x</p:attrName>
                                        </p:attrNameLst>
                                      </p:cBhvr>
                                      <p:tavLst>
                                        <p:tav tm="0">
                                          <p:val>
                                            <p:strVal val="ppt_x"/>
                                          </p:val>
                                        </p:tav>
                                        <p:tav tm="100000">
                                          <p:val>
                                            <p:strVal val="ppt_x"/>
                                          </p:val>
                                        </p:tav>
                                      </p:tavLst>
                                    </p:anim>
                                    <p:anim calcmode="lin" valueType="num">
                                      <p:cBhvr additive="base">
                                        <p:cTn id="103" dur="500"/>
                                        <p:tgtEl>
                                          <p:spTgt spid="63"/>
                                        </p:tgtEl>
                                        <p:attrNameLst>
                                          <p:attrName>ppt_y</p:attrName>
                                        </p:attrNameLst>
                                      </p:cBhvr>
                                      <p:tavLst>
                                        <p:tav tm="0">
                                          <p:val>
                                            <p:strVal val="ppt_y"/>
                                          </p:val>
                                        </p:tav>
                                        <p:tav tm="100000">
                                          <p:val>
                                            <p:strVal val="0-ppt_h/2"/>
                                          </p:val>
                                        </p:tav>
                                      </p:tavLst>
                                    </p:anim>
                                    <p:set>
                                      <p:cBhvr>
                                        <p:cTn id="104" dur="1" fill="hold">
                                          <p:stCondLst>
                                            <p:cond delay="499"/>
                                          </p:stCondLst>
                                        </p:cTn>
                                        <p:tgtEl>
                                          <p:spTgt spid="63"/>
                                        </p:tgtEl>
                                        <p:attrNameLst>
                                          <p:attrName>style.visibility</p:attrName>
                                        </p:attrNameLst>
                                      </p:cBhvr>
                                      <p:to>
                                        <p:strVal val="hidden"/>
                                      </p:to>
                                    </p:set>
                                  </p:childTnLst>
                                </p:cTn>
                              </p:par>
                              <p:par>
                                <p:cTn id="105" presetID="2" presetClass="exit" presetSubtype="1" fill="hold" grpId="1" nodeType="withEffect">
                                  <p:stCondLst>
                                    <p:cond delay="0"/>
                                  </p:stCondLst>
                                  <p:childTnLst>
                                    <p:anim calcmode="lin" valueType="num">
                                      <p:cBhvr additive="base">
                                        <p:cTn id="106" dur="500"/>
                                        <p:tgtEl>
                                          <p:spTgt spid="53"/>
                                        </p:tgtEl>
                                        <p:attrNameLst>
                                          <p:attrName>ppt_x</p:attrName>
                                        </p:attrNameLst>
                                      </p:cBhvr>
                                      <p:tavLst>
                                        <p:tav tm="0">
                                          <p:val>
                                            <p:strVal val="ppt_x"/>
                                          </p:val>
                                        </p:tav>
                                        <p:tav tm="100000">
                                          <p:val>
                                            <p:strVal val="ppt_x"/>
                                          </p:val>
                                        </p:tav>
                                      </p:tavLst>
                                    </p:anim>
                                    <p:anim calcmode="lin" valueType="num">
                                      <p:cBhvr additive="base">
                                        <p:cTn id="107" dur="500"/>
                                        <p:tgtEl>
                                          <p:spTgt spid="53"/>
                                        </p:tgtEl>
                                        <p:attrNameLst>
                                          <p:attrName>ppt_y</p:attrName>
                                        </p:attrNameLst>
                                      </p:cBhvr>
                                      <p:tavLst>
                                        <p:tav tm="0">
                                          <p:val>
                                            <p:strVal val="ppt_y"/>
                                          </p:val>
                                        </p:tav>
                                        <p:tav tm="100000">
                                          <p:val>
                                            <p:strVal val="0-ppt_h/2"/>
                                          </p:val>
                                        </p:tav>
                                      </p:tavLst>
                                    </p:anim>
                                    <p:set>
                                      <p:cBhvr>
                                        <p:cTn id="108" dur="1" fill="hold">
                                          <p:stCondLst>
                                            <p:cond delay="499"/>
                                          </p:stCondLst>
                                        </p:cTn>
                                        <p:tgtEl>
                                          <p:spTgt spid="53"/>
                                        </p:tgtEl>
                                        <p:attrNameLst>
                                          <p:attrName>style.visibility</p:attrName>
                                        </p:attrNameLst>
                                      </p:cBhvr>
                                      <p:to>
                                        <p:strVal val="hidden"/>
                                      </p:to>
                                    </p:set>
                                  </p:childTnLst>
                                </p:cTn>
                              </p:par>
                              <p:par>
                                <p:cTn id="109" presetID="42" presetClass="exit" presetSubtype="0" fill="hold" nodeType="withEffect">
                                  <p:stCondLst>
                                    <p:cond delay="0"/>
                                  </p:stCondLst>
                                  <p:childTnLst>
                                    <p:animEffect transition="out" filter="fade">
                                      <p:cBhvr>
                                        <p:cTn id="110" dur="1000"/>
                                        <p:tgtEl>
                                          <p:spTgt spid="533"/>
                                        </p:tgtEl>
                                      </p:cBhvr>
                                    </p:animEffect>
                                    <p:anim calcmode="lin" valueType="num">
                                      <p:cBhvr>
                                        <p:cTn id="111" dur="1000"/>
                                        <p:tgtEl>
                                          <p:spTgt spid="533"/>
                                        </p:tgtEl>
                                        <p:attrNameLst>
                                          <p:attrName>ppt_x</p:attrName>
                                        </p:attrNameLst>
                                      </p:cBhvr>
                                      <p:tavLst>
                                        <p:tav tm="0">
                                          <p:val>
                                            <p:strVal val="ppt_x"/>
                                          </p:val>
                                        </p:tav>
                                        <p:tav tm="100000">
                                          <p:val>
                                            <p:strVal val="ppt_x"/>
                                          </p:val>
                                        </p:tav>
                                      </p:tavLst>
                                    </p:anim>
                                    <p:anim calcmode="lin" valueType="num">
                                      <p:cBhvr>
                                        <p:cTn id="112" dur="1000"/>
                                        <p:tgtEl>
                                          <p:spTgt spid="533"/>
                                        </p:tgtEl>
                                        <p:attrNameLst>
                                          <p:attrName>ppt_y</p:attrName>
                                        </p:attrNameLst>
                                      </p:cBhvr>
                                      <p:tavLst>
                                        <p:tav tm="0">
                                          <p:val>
                                            <p:strVal val="ppt_y"/>
                                          </p:val>
                                        </p:tav>
                                        <p:tav tm="100000">
                                          <p:val>
                                            <p:strVal val="ppt_y+.1"/>
                                          </p:val>
                                        </p:tav>
                                      </p:tavLst>
                                    </p:anim>
                                    <p:set>
                                      <p:cBhvr>
                                        <p:cTn id="113" dur="1" fill="hold">
                                          <p:stCondLst>
                                            <p:cond delay="999"/>
                                          </p:stCondLst>
                                        </p:cTn>
                                        <p:tgtEl>
                                          <p:spTgt spid="533"/>
                                        </p:tgtEl>
                                        <p:attrNameLst>
                                          <p:attrName>style.visibility</p:attrName>
                                        </p:attrNameLst>
                                      </p:cBhvr>
                                      <p:to>
                                        <p:strVal val="hidden"/>
                                      </p:to>
                                    </p:set>
                                  </p:childTnLst>
                                </p:cTn>
                              </p:par>
                            </p:childTnLst>
                          </p:cTn>
                        </p:par>
                        <p:par>
                          <p:cTn id="114" fill="hold">
                            <p:stCondLst>
                              <p:cond delay="1000"/>
                            </p:stCondLst>
                            <p:childTnLst>
                              <p:par>
                                <p:cTn id="115" presetID="9" presetClass="entr" presetSubtype="0" fill="hold" grpId="0" nodeType="afterEffect">
                                  <p:stCondLst>
                                    <p:cond delay="0"/>
                                  </p:stCondLst>
                                  <p:childTnLst>
                                    <p:set>
                                      <p:cBhvr>
                                        <p:cTn id="116" dur="1" fill="hold">
                                          <p:stCondLst>
                                            <p:cond delay="0"/>
                                          </p:stCondLst>
                                        </p:cTn>
                                        <p:tgtEl>
                                          <p:spTgt spid="26"/>
                                        </p:tgtEl>
                                        <p:attrNameLst>
                                          <p:attrName>style.visibility</p:attrName>
                                        </p:attrNameLst>
                                      </p:cBhvr>
                                      <p:to>
                                        <p:strVal val="visible"/>
                                      </p:to>
                                    </p:set>
                                    <p:animEffect transition="in" filter="dissolve">
                                      <p:cBhvr>
                                        <p:cTn id="117" dur="500"/>
                                        <p:tgtEl>
                                          <p:spTgt spid="26"/>
                                        </p:tgtEl>
                                      </p:cBhvr>
                                    </p:animEffect>
                                  </p:childTnLst>
                                </p:cTn>
                              </p:par>
                            </p:childTnLst>
                          </p:cTn>
                        </p:par>
                        <p:par>
                          <p:cTn id="118" fill="hold">
                            <p:stCondLst>
                              <p:cond delay="1500"/>
                            </p:stCondLst>
                            <p:childTnLst>
                              <p:par>
                                <p:cTn id="119" presetID="12" presetClass="entr" presetSubtype="4" fill="hold" nodeType="afterEffect">
                                  <p:stCondLst>
                                    <p:cond delay="0"/>
                                  </p:stCondLst>
                                  <p:childTnLst>
                                    <p:set>
                                      <p:cBhvr>
                                        <p:cTn id="120" dur="1" fill="hold">
                                          <p:stCondLst>
                                            <p:cond delay="0"/>
                                          </p:stCondLst>
                                        </p:cTn>
                                        <p:tgtEl>
                                          <p:spTgt spid="46"/>
                                        </p:tgtEl>
                                        <p:attrNameLst>
                                          <p:attrName>style.visibility</p:attrName>
                                        </p:attrNameLst>
                                      </p:cBhvr>
                                      <p:to>
                                        <p:strVal val="visible"/>
                                      </p:to>
                                    </p:set>
                                    <p:anim calcmode="lin" valueType="num">
                                      <p:cBhvr additive="base">
                                        <p:cTn id="121" dur="500"/>
                                        <p:tgtEl>
                                          <p:spTgt spid="46"/>
                                        </p:tgtEl>
                                        <p:attrNameLst>
                                          <p:attrName>ppt_y</p:attrName>
                                        </p:attrNameLst>
                                      </p:cBhvr>
                                      <p:tavLst>
                                        <p:tav tm="0">
                                          <p:val>
                                            <p:strVal val="#ppt_y+#ppt_h*1.125000"/>
                                          </p:val>
                                        </p:tav>
                                        <p:tav tm="100000">
                                          <p:val>
                                            <p:strVal val="#ppt_y"/>
                                          </p:val>
                                        </p:tav>
                                      </p:tavLst>
                                    </p:anim>
                                    <p:animEffect transition="in" filter="wipe(up)">
                                      <p:cBhvr>
                                        <p:cTn id="122" dur="500"/>
                                        <p:tgtEl>
                                          <p:spTgt spid="46"/>
                                        </p:tgtEl>
                                      </p:cBhvr>
                                    </p:animEffect>
                                  </p:childTnLst>
                                </p:cTn>
                              </p:par>
                            </p:childTnLst>
                          </p:cTn>
                        </p:par>
                        <p:par>
                          <p:cTn id="123" fill="hold">
                            <p:stCondLst>
                              <p:cond delay="2000"/>
                            </p:stCondLst>
                            <p:childTnLst>
                              <p:par>
                                <p:cTn id="124" presetID="10" presetClass="entr" presetSubtype="0" fill="hold" nodeType="afterEffect">
                                  <p:stCondLst>
                                    <p:cond delay="0"/>
                                  </p:stCondLst>
                                  <p:childTnLst>
                                    <p:set>
                                      <p:cBhvr>
                                        <p:cTn id="125" dur="1" fill="hold">
                                          <p:stCondLst>
                                            <p:cond delay="0"/>
                                          </p:stCondLst>
                                        </p:cTn>
                                        <p:tgtEl>
                                          <p:spTgt spid="114"/>
                                        </p:tgtEl>
                                        <p:attrNameLst>
                                          <p:attrName>style.visibility</p:attrName>
                                        </p:attrNameLst>
                                      </p:cBhvr>
                                      <p:to>
                                        <p:strVal val="visible"/>
                                      </p:to>
                                    </p:set>
                                    <p:animEffect transition="in" filter="fade">
                                      <p:cBhvr>
                                        <p:cTn id="126" dur="500"/>
                                        <p:tgtEl>
                                          <p:spTgt spid="114"/>
                                        </p:tgtEl>
                                      </p:cBhvr>
                                    </p:animEffect>
                                  </p:childTnLst>
                                </p:cTn>
                              </p:par>
                            </p:childTnLst>
                          </p:cTn>
                        </p:par>
                        <p:par>
                          <p:cTn id="127" fill="hold">
                            <p:stCondLst>
                              <p:cond delay="2500"/>
                            </p:stCondLst>
                            <p:childTnLst>
                              <p:par>
                                <p:cTn id="128" presetID="12" presetClass="entr" presetSubtype="1" fill="hold" nodeType="afterEffect">
                                  <p:stCondLst>
                                    <p:cond delay="0"/>
                                  </p:stCondLst>
                                  <p:childTnLst>
                                    <p:set>
                                      <p:cBhvr>
                                        <p:cTn id="129" dur="1" fill="hold">
                                          <p:stCondLst>
                                            <p:cond delay="0"/>
                                          </p:stCondLst>
                                        </p:cTn>
                                        <p:tgtEl>
                                          <p:spTgt spid="534"/>
                                        </p:tgtEl>
                                        <p:attrNameLst>
                                          <p:attrName>style.visibility</p:attrName>
                                        </p:attrNameLst>
                                      </p:cBhvr>
                                      <p:to>
                                        <p:strVal val="visible"/>
                                      </p:to>
                                    </p:set>
                                    <p:anim calcmode="lin" valueType="num">
                                      <p:cBhvr additive="base">
                                        <p:cTn id="130" dur="500"/>
                                        <p:tgtEl>
                                          <p:spTgt spid="534"/>
                                        </p:tgtEl>
                                        <p:attrNameLst>
                                          <p:attrName>ppt_y</p:attrName>
                                        </p:attrNameLst>
                                      </p:cBhvr>
                                      <p:tavLst>
                                        <p:tav tm="0">
                                          <p:val>
                                            <p:strVal val="#ppt_y-#ppt_h*1.125000"/>
                                          </p:val>
                                        </p:tav>
                                        <p:tav tm="100000">
                                          <p:val>
                                            <p:strVal val="#ppt_y"/>
                                          </p:val>
                                        </p:tav>
                                      </p:tavLst>
                                    </p:anim>
                                    <p:animEffect transition="in" filter="wipe(down)">
                                      <p:cBhvr>
                                        <p:cTn id="131" dur="500"/>
                                        <p:tgtEl>
                                          <p:spTgt spid="534"/>
                                        </p:tgtEl>
                                      </p:cBhvr>
                                    </p:animEffect>
                                  </p:childTnLst>
                                </p:cTn>
                              </p:par>
                            </p:childTnLst>
                          </p:cTn>
                        </p:par>
                        <p:par>
                          <p:cTn id="132" fill="hold">
                            <p:stCondLst>
                              <p:cond delay="3000"/>
                            </p:stCondLst>
                            <p:childTnLst>
                              <p:par>
                                <p:cTn id="133" presetID="2" presetClass="entr" presetSubtype="2" fill="hold" nodeType="afterEffect">
                                  <p:stCondLst>
                                    <p:cond delay="0"/>
                                  </p:stCondLst>
                                  <p:childTnLst>
                                    <p:set>
                                      <p:cBhvr>
                                        <p:cTn id="134" dur="1" fill="hold">
                                          <p:stCondLst>
                                            <p:cond delay="0"/>
                                          </p:stCondLst>
                                        </p:cTn>
                                        <p:tgtEl>
                                          <p:spTgt spid="54"/>
                                        </p:tgtEl>
                                        <p:attrNameLst>
                                          <p:attrName>style.visibility</p:attrName>
                                        </p:attrNameLst>
                                      </p:cBhvr>
                                      <p:to>
                                        <p:strVal val="visible"/>
                                      </p:to>
                                    </p:set>
                                    <p:anim calcmode="lin" valueType="num">
                                      <p:cBhvr additive="base">
                                        <p:cTn id="135" dur="500" fill="hold"/>
                                        <p:tgtEl>
                                          <p:spTgt spid="54"/>
                                        </p:tgtEl>
                                        <p:attrNameLst>
                                          <p:attrName>ppt_x</p:attrName>
                                        </p:attrNameLst>
                                      </p:cBhvr>
                                      <p:tavLst>
                                        <p:tav tm="0">
                                          <p:val>
                                            <p:strVal val="1+#ppt_w/2"/>
                                          </p:val>
                                        </p:tav>
                                        <p:tav tm="100000">
                                          <p:val>
                                            <p:strVal val="#ppt_x"/>
                                          </p:val>
                                        </p:tav>
                                      </p:tavLst>
                                    </p:anim>
                                    <p:anim calcmode="lin" valueType="num">
                                      <p:cBhvr additive="base">
                                        <p:cTn id="136" dur="500" fill="hold"/>
                                        <p:tgtEl>
                                          <p:spTgt spid="54"/>
                                        </p:tgtEl>
                                        <p:attrNameLst>
                                          <p:attrName>ppt_y</p:attrName>
                                        </p:attrNameLst>
                                      </p:cBhvr>
                                      <p:tavLst>
                                        <p:tav tm="0">
                                          <p:val>
                                            <p:strVal val="#ppt_y"/>
                                          </p:val>
                                        </p:tav>
                                        <p:tav tm="100000">
                                          <p:val>
                                            <p:strVal val="#ppt_y"/>
                                          </p:val>
                                        </p:tav>
                                      </p:tavLst>
                                    </p:anim>
                                  </p:childTnLst>
                                </p:cTn>
                              </p:par>
                            </p:childTnLst>
                          </p:cTn>
                        </p:par>
                        <p:par>
                          <p:cTn id="137" fill="hold">
                            <p:stCondLst>
                              <p:cond delay="3500"/>
                            </p:stCondLst>
                            <p:childTnLst>
                              <p:par>
                                <p:cTn id="138" presetID="2" presetClass="entr" presetSubtype="2" fill="hold" nodeType="afterEffect">
                                  <p:stCondLst>
                                    <p:cond delay="0"/>
                                  </p:stCondLst>
                                  <p:childTnLst>
                                    <p:set>
                                      <p:cBhvr>
                                        <p:cTn id="139" dur="1" fill="hold">
                                          <p:stCondLst>
                                            <p:cond delay="0"/>
                                          </p:stCondLst>
                                        </p:cTn>
                                        <p:tgtEl>
                                          <p:spTgt spid="5"/>
                                        </p:tgtEl>
                                        <p:attrNameLst>
                                          <p:attrName>style.visibility</p:attrName>
                                        </p:attrNameLst>
                                      </p:cBhvr>
                                      <p:to>
                                        <p:strVal val="visible"/>
                                      </p:to>
                                    </p:set>
                                    <p:anim calcmode="lin" valueType="num">
                                      <p:cBhvr additive="base">
                                        <p:cTn id="140" dur="500" fill="hold"/>
                                        <p:tgtEl>
                                          <p:spTgt spid="5"/>
                                        </p:tgtEl>
                                        <p:attrNameLst>
                                          <p:attrName>ppt_x</p:attrName>
                                        </p:attrNameLst>
                                      </p:cBhvr>
                                      <p:tavLst>
                                        <p:tav tm="0">
                                          <p:val>
                                            <p:strVal val="1+#ppt_w/2"/>
                                          </p:val>
                                        </p:tav>
                                        <p:tav tm="100000">
                                          <p:val>
                                            <p:strVal val="#ppt_x"/>
                                          </p:val>
                                        </p:tav>
                                      </p:tavLst>
                                    </p:anim>
                                    <p:anim calcmode="lin" valueType="num">
                                      <p:cBhvr additive="base">
                                        <p:cTn id="141"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42" fill="hold">
                      <p:stCondLst>
                        <p:cond delay="indefinite"/>
                      </p:stCondLst>
                      <p:childTnLst>
                        <p:par>
                          <p:cTn id="143" fill="hold">
                            <p:stCondLst>
                              <p:cond delay="0"/>
                            </p:stCondLst>
                            <p:childTnLst>
                              <p:par>
                                <p:cTn id="144" presetID="2" presetClass="exit" presetSubtype="2" fill="hold" nodeType="clickEffect">
                                  <p:stCondLst>
                                    <p:cond delay="0"/>
                                  </p:stCondLst>
                                  <p:childTnLst>
                                    <p:anim calcmode="lin" valueType="num">
                                      <p:cBhvr additive="base">
                                        <p:cTn id="145" dur="500"/>
                                        <p:tgtEl>
                                          <p:spTgt spid="54"/>
                                        </p:tgtEl>
                                        <p:attrNameLst>
                                          <p:attrName>ppt_x</p:attrName>
                                        </p:attrNameLst>
                                      </p:cBhvr>
                                      <p:tavLst>
                                        <p:tav tm="0">
                                          <p:val>
                                            <p:strVal val="ppt_x"/>
                                          </p:val>
                                        </p:tav>
                                        <p:tav tm="100000">
                                          <p:val>
                                            <p:strVal val="1+ppt_w/2"/>
                                          </p:val>
                                        </p:tav>
                                      </p:tavLst>
                                    </p:anim>
                                    <p:anim calcmode="lin" valueType="num">
                                      <p:cBhvr additive="base">
                                        <p:cTn id="146" dur="500"/>
                                        <p:tgtEl>
                                          <p:spTgt spid="54"/>
                                        </p:tgtEl>
                                        <p:attrNameLst>
                                          <p:attrName>ppt_y</p:attrName>
                                        </p:attrNameLst>
                                      </p:cBhvr>
                                      <p:tavLst>
                                        <p:tav tm="0">
                                          <p:val>
                                            <p:strVal val="ppt_y"/>
                                          </p:val>
                                        </p:tav>
                                        <p:tav tm="100000">
                                          <p:val>
                                            <p:strVal val="ppt_y"/>
                                          </p:val>
                                        </p:tav>
                                      </p:tavLst>
                                    </p:anim>
                                    <p:set>
                                      <p:cBhvr>
                                        <p:cTn id="147" dur="1" fill="hold">
                                          <p:stCondLst>
                                            <p:cond delay="499"/>
                                          </p:stCondLst>
                                        </p:cTn>
                                        <p:tgtEl>
                                          <p:spTgt spid="54"/>
                                        </p:tgtEl>
                                        <p:attrNameLst>
                                          <p:attrName>style.visibility</p:attrName>
                                        </p:attrNameLst>
                                      </p:cBhvr>
                                      <p:to>
                                        <p:strVal val="hidden"/>
                                      </p:to>
                                    </p:set>
                                  </p:childTnLst>
                                </p:cTn>
                              </p:par>
                              <p:par>
                                <p:cTn id="148" presetID="2" presetClass="exit" presetSubtype="2" fill="hold" nodeType="withEffect">
                                  <p:stCondLst>
                                    <p:cond delay="0"/>
                                  </p:stCondLst>
                                  <p:childTnLst>
                                    <p:anim calcmode="lin" valueType="num">
                                      <p:cBhvr additive="base">
                                        <p:cTn id="149" dur="500"/>
                                        <p:tgtEl>
                                          <p:spTgt spid="5"/>
                                        </p:tgtEl>
                                        <p:attrNameLst>
                                          <p:attrName>ppt_x</p:attrName>
                                        </p:attrNameLst>
                                      </p:cBhvr>
                                      <p:tavLst>
                                        <p:tav tm="0">
                                          <p:val>
                                            <p:strVal val="ppt_x"/>
                                          </p:val>
                                        </p:tav>
                                        <p:tav tm="100000">
                                          <p:val>
                                            <p:strVal val="1+ppt_w/2"/>
                                          </p:val>
                                        </p:tav>
                                      </p:tavLst>
                                    </p:anim>
                                    <p:anim calcmode="lin" valueType="num">
                                      <p:cBhvr additive="base">
                                        <p:cTn id="150" dur="500"/>
                                        <p:tgtEl>
                                          <p:spTgt spid="5"/>
                                        </p:tgtEl>
                                        <p:attrNameLst>
                                          <p:attrName>ppt_y</p:attrName>
                                        </p:attrNameLst>
                                      </p:cBhvr>
                                      <p:tavLst>
                                        <p:tav tm="0">
                                          <p:val>
                                            <p:strVal val="ppt_y"/>
                                          </p:val>
                                        </p:tav>
                                        <p:tav tm="100000">
                                          <p:val>
                                            <p:strVal val="ppt_y"/>
                                          </p:val>
                                        </p:tav>
                                      </p:tavLst>
                                    </p:anim>
                                    <p:set>
                                      <p:cBhvr>
                                        <p:cTn id="151" dur="1" fill="hold">
                                          <p:stCondLst>
                                            <p:cond delay="499"/>
                                          </p:stCondLst>
                                        </p:cTn>
                                        <p:tgtEl>
                                          <p:spTgt spid="5"/>
                                        </p:tgtEl>
                                        <p:attrNameLst>
                                          <p:attrName>style.visibility</p:attrName>
                                        </p:attrNameLst>
                                      </p:cBhvr>
                                      <p:to>
                                        <p:strVal val="hidden"/>
                                      </p:to>
                                    </p:set>
                                  </p:childTnLst>
                                </p:cTn>
                              </p:par>
                              <p:par>
                                <p:cTn id="152" presetID="47" presetClass="exit" presetSubtype="0" fill="hold" nodeType="withEffect">
                                  <p:stCondLst>
                                    <p:cond delay="0"/>
                                  </p:stCondLst>
                                  <p:childTnLst>
                                    <p:animEffect transition="out" filter="fade">
                                      <p:cBhvr>
                                        <p:cTn id="153" dur="1000"/>
                                        <p:tgtEl>
                                          <p:spTgt spid="534"/>
                                        </p:tgtEl>
                                      </p:cBhvr>
                                    </p:animEffect>
                                    <p:anim calcmode="lin" valueType="num">
                                      <p:cBhvr>
                                        <p:cTn id="154" dur="1000"/>
                                        <p:tgtEl>
                                          <p:spTgt spid="534"/>
                                        </p:tgtEl>
                                        <p:attrNameLst>
                                          <p:attrName>ppt_x</p:attrName>
                                        </p:attrNameLst>
                                      </p:cBhvr>
                                      <p:tavLst>
                                        <p:tav tm="0">
                                          <p:val>
                                            <p:strVal val="ppt_x"/>
                                          </p:val>
                                        </p:tav>
                                        <p:tav tm="100000">
                                          <p:val>
                                            <p:strVal val="ppt_x"/>
                                          </p:val>
                                        </p:tav>
                                      </p:tavLst>
                                    </p:anim>
                                    <p:anim calcmode="lin" valueType="num">
                                      <p:cBhvr>
                                        <p:cTn id="155" dur="1000"/>
                                        <p:tgtEl>
                                          <p:spTgt spid="534"/>
                                        </p:tgtEl>
                                        <p:attrNameLst>
                                          <p:attrName>ppt_y</p:attrName>
                                        </p:attrNameLst>
                                      </p:cBhvr>
                                      <p:tavLst>
                                        <p:tav tm="0">
                                          <p:val>
                                            <p:strVal val="ppt_y"/>
                                          </p:val>
                                        </p:tav>
                                        <p:tav tm="100000">
                                          <p:val>
                                            <p:strVal val="ppt_y-.1"/>
                                          </p:val>
                                        </p:tav>
                                      </p:tavLst>
                                    </p:anim>
                                    <p:set>
                                      <p:cBhvr>
                                        <p:cTn id="156" dur="1" fill="hold">
                                          <p:stCondLst>
                                            <p:cond delay="999"/>
                                          </p:stCondLst>
                                        </p:cTn>
                                        <p:tgtEl>
                                          <p:spTgt spid="534"/>
                                        </p:tgtEl>
                                        <p:attrNameLst>
                                          <p:attrName>style.visibility</p:attrName>
                                        </p:attrNameLst>
                                      </p:cBhvr>
                                      <p:to>
                                        <p:strVal val="hidden"/>
                                      </p:to>
                                    </p:set>
                                  </p:childTnLst>
                                </p:cTn>
                              </p:par>
                            </p:childTnLst>
                          </p:cTn>
                        </p:par>
                        <p:par>
                          <p:cTn id="157" fill="hold">
                            <p:stCondLst>
                              <p:cond delay="1000"/>
                            </p:stCondLst>
                            <p:childTnLst>
                              <p:par>
                                <p:cTn id="158" presetID="9" presetClass="entr" presetSubtype="0" fill="hold" grpId="0" nodeType="afterEffect">
                                  <p:stCondLst>
                                    <p:cond delay="0"/>
                                  </p:stCondLst>
                                  <p:childTnLst>
                                    <p:set>
                                      <p:cBhvr>
                                        <p:cTn id="159" dur="1" fill="hold">
                                          <p:stCondLst>
                                            <p:cond delay="0"/>
                                          </p:stCondLst>
                                        </p:cTn>
                                        <p:tgtEl>
                                          <p:spTgt spid="27"/>
                                        </p:tgtEl>
                                        <p:attrNameLst>
                                          <p:attrName>style.visibility</p:attrName>
                                        </p:attrNameLst>
                                      </p:cBhvr>
                                      <p:to>
                                        <p:strVal val="visible"/>
                                      </p:to>
                                    </p:set>
                                    <p:animEffect transition="in" filter="dissolve">
                                      <p:cBhvr>
                                        <p:cTn id="160" dur="500"/>
                                        <p:tgtEl>
                                          <p:spTgt spid="27"/>
                                        </p:tgtEl>
                                      </p:cBhvr>
                                    </p:animEffect>
                                  </p:childTnLst>
                                </p:cTn>
                              </p:par>
                            </p:childTnLst>
                          </p:cTn>
                        </p:par>
                        <p:par>
                          <p:cTn id="161" fill="hold">
                            <p:stCondLst>
                              <p:cond delay="1500"/>
                            </p:stCondLst>
                            <p:childTnLst>
                              <p:par>
                                <p:cTn id="162" presetID="12" presetClass="entr" presetSubtype="1" fill="hold" nodeType="afterEffect">
                                  <p:stCondLst>
                                    <p:cond delay="0"/>
                                  </p:stCondLst>
                                  <p:childTnLst>
                                    <p:set>
                                      <p:cBhvr>
                                        <p:cTn id="163" dur="1" fill="hold">
                                          <p:stCondLst>
                                            <p:cond delay="0"/>
                                          </p:stCondLst>
                                        </p:cTn>
                                        <p:tgtEl>
                                          <p:spTgt spid="40"/>
                                        </p:tgtEl>
                                        <p:attrNameLst>
                                          <p:attrName>style.visibility</p:attrName>
                                        </p:attrNameLst>
                                      </p:cBhvr>
                                      <p:to>
                                        <p:strVal val="visible"/>
                                      </p:to>
                                    </p:set>
                                    <p:anim calcmode="lin" valueType="num">
                                      <p:cBhvr additive="base">
                                        <p:cTn id="164" dur="500"/>
                                        <p:tgtEl>
                                          <p:spTgt spid="40"/>
                                        </p:tgtEl>
                                        <p:attrNameLst>
                                          <p:attrName>ppt_y</p:attrName>
                                        </p:attrNameLst>
                                      </p:cBhvr>
                                      <p:tavLst>
                                        <p:tav tm="0">
                                          <p:val>
                                            <p:strVal val="#ppt_y-#ppt_h*1.125000"/>
                                          </p:val>
                                        </p:tav>
                                        <p:tav tm="100000">
                                          <p:val>
                                            <p:strVal val="#ppt_y"/>
                                          </p:val>
                                        </p:tav>
                                      </p:tavLst>
                                    </p:anim>
                                    <p:animEffect transition="in" filter="wipe(down)">
                                      <p:cBhvr>
                                        <p:cTn id="165" dur="500"/>
                                        <p:tgtEl>
                                          <p:spTgt spid="40"/>
                                        </p:tgtEl>
                                      </p:cBhvr>
                                    </p:animEffect>
                                  </p:childTnLst>
                                </p:cTn>
                              </p:par>
                            </p:childTnLst>
                          </p:cTn>
                        </p:par>
                        <p:par>
                          <p:cTn id="166" fill="hold">
                            <p:stCondLst>
                              <p:cond delay="2000"/>
                            </p:stCondLst>
                            <p:childTnLst>
                              <p:par>
                                <p:cTn id="167" presetID="10" presetClass="entr" presetSubtype="0" fill="hold" nodeType="afterEffect">
                                  <p:stCondLst>
                                    <p:cond delay="0"/>
                                  </p:stCondLst>
                                  <p:childTnLst>
                                    <p:set>
                                      <p:cBhvr>
                                        <p:cTn id="168" dur="1" fill="hold">
                                          <p:stCondLst>
                                            <p:cond delay="0"/>
                                          </p:stCondLst>
                                        </p:cTn>
                                        <p:tgtEl>
                                          <p:spTgt spid="130"/>
                                        </p:tgtEl>
                                        <p:attrNameLst>
                                          <p:attrName>style.visibility</p:attrName>
                                        </p:attrNameLst>
                                      </p:cBhvr>
                                      <p:to>
                                        <p:strVal val="visible"/>
                                      </p:to>
                                    </p:set>
                                    <p:animEffect transition="in" filter="fade">
                                      <p:cBhvr>
                                        <p:cTn id="169" dur="500"/>
                                        <p:tgtEl>
                                          <p:spTgt spid="130"/>
                                        </p:tgtEl>
                                      </p:cBhvr>
                                    </p:animEffect>
                                  </p:childTnLst>
                                </p:cTn>
                              </p:par>
                            </p:childTnLst>
                          </p:cTn>
                        </p:par>
                        <p:par>
                          <p:cTn id="170" fill="hold">
                            <p:stCondLst>
                              <p:cond delay="2500"/>
                            </p:stCondLst>
                            <p:childTnLst>
                              <p:par>
                                <p:cTn id="171" presetID="12" presetClass="entr" presetSubtype="4" fill="hold" nodeType="afterEffect">
                                  <p:stCondLst>
                                    <p:cond delay="0"/>
                                  </p:stCondLst>
                                  <p:childTnLst>
                                    <p:set>
                                      <p:cBhvr>
                                        <p:cTn id="172" dur="1" fill="hold">
                                          <p:stCondLst>
                                            <p:cond delay="0"/>
                                          </p:stCondLst>
                                        </p:cTn>
                                        <p:tgtEl>
                                          <p:spTgt spid="535"/>
                                        </p:tgtEl>
                                        <p:attrNameLst>
                                          <p:attrName>style.visibility</p:attrName>
                                        </p:attrNameLst>
                                      </p:cBhvr>
                                      <p:to>
                                        <p:strVal val="visible"/>
                                      </p:to>
                                    </p:set>
                                    <p:anim calcmode="lin" valueType="num">
                                      <p:cBhvr additive="base">
                                        <p:cTn id="173" dur="500"/>
                                        <p:tgtEl>
                                          <p:spTgt spid="535"/>
                                        </p:tgtEl>
                                        <p:attrNameLst>
                                          <p:attrName>ppt_y</p:attrName>
                                        </p:attrNameLst>
                                      </p:cBhvr>
                                      <p:tavLst>
                                        <p:tav tm="0">
                                          <p:val>
                                            <p:strVal val="#ppt_y+#ppt_h*1.125000"/>
                                          </p:val>
                                        </p:tav>
                                        <p:tav tm="100000">
                                          <p:val>
                                            <p:strVal val="#ppt_y"/>
                                          </p:val>
                                        </p:tav>
                                      </p:tavLst>
                                    </p:anim>
                                    <p:animEffect transition="in" filter="wipe(up)">
                                      <p:cBhvr>
                                        <p:cTn id="174" dur="500"/>
                                        <p:tgtEl>
                                          <p:spTgt spid="535"/>
                                        </p:tgtEl>
                                      </p:cBhvr>
                                    </p:animEffect>
                                  </p:childTnLst>
                                </p:cTn>
                              </p:par>
                            </p:childTnLst>
                          </p:cTn>
                        </p:par>
                        <p:par>
                          <p:cTn id="175" fill="hold">
                            <p:stCondLst>
                              <p:cond delay="3000"/>
                            </p:stCondLst>
                            <p:childTnLst>
                              <p:par>
                                <p:cTn id="176" presetID="2" presetClass="entr" presetSubtype="2" fill="hold" grpId="0" nodeType="afterEffect">
                                  <p:stCondLst>
                                    <p:cond delay="0"/>
                                  </p:stCondLst>
                                  <p:childTnLst>
                                    <p:set>
                                      <p:cBhvr>
                                        <p:cTn id="177" dur="1" fill="hold">
                                          <p:stCondLst>
                                            <p:cond delay="0"/>
                                          </p:stCondLst>
                                        </p:cTn>
                                        <p:tgtEl>
                                          <p:spTgt spid="57"/>
                                        </p:tgtEl>
                                        <p:attrNameLst>
                                          <p:attrName>style.visibility</p:attrName>
                                        </p:attrNameLst>
                                      </p:cBhvr>
                                      <p:to>
                                        <p:strVal val="visible"/>
                                      </p:to>
                                    </p:set>
                                    <p:anim calcmode="lin" valueType="num">
                                      <p:cBhvr additive="base">
                                        <p:cTn id="178" dur="500" fill="hold"/>
                                        <p:tgtEl>
                                          <p:spTgt spid="57"/>
                                        </p:tgtEl>
                                        <p:attrNameLst>
                                          <p:attrName>ppt_x</p:attrName>
                                        </p:attrNameLst>
                                      </p:cBhvr>
                                      <p:tavLst>
                                        <p:tav tm="0">
                                          <p:val>
                                            <p:strVal val="1+#ppt_w/2"/>
                                          </p:val>
                                        </p:tav>
                                        <p:tav tm="100000">
                                          <p:val>
                                            <p:strVal val="#ppt_x"/>
                                          </p:val>
                                        </p:tav>
                                      </p:tavLst>
                                    </p:anim>
                                    <p:anim calcmode="lin" valueType="num">
                                      <p:cBhvr additive="base">
                                        <p:cTn id="179" dur="500" fill="hold"/>
                                        <p:tgtEl>
                                          <p:spTgt spid="57"/>
                                        </p:tgtEl>
                                        <p:attrNameLst>
                                          <p:attrName>ppt_y</p:attrName>
                                        </p:attrNameLst>
                                      </p:cBhvr>
                                      <p:tavLst>
                                        <p:tav tm="0">
                                          <p:val>
                                            <p:strVal val="#ppt_y"/>
                                          </p:val>
                                        </p:tav>
                                        <p:tav tm="100000">
                                          <p:val>
                                            <p:strVal val="#ppt_y"/>
                                          </p:val>
                                        </p:tav>
                                      </p:tavLst>
                                    </p:anim>
                                  </p:childTnLst>
                                </p:cTn>
                              </p:par>
                              <p:par>
                                <p:cTn id="180" presetID="2" presetClass="entr" presetSubtype="2" fill="hold" nodeType="withEffect">
                                  <p:stCondLst>
                                    <p:cond delay="0"/>
                                  </p:stCondLst>
                                  <p:childTnLst>
                                    <p:set>
                                      <p:cBhvr>
                                        <p:cTn id="181" dur="1" fill="hold">
                                          <p:stCondLst>
                                            <p:cond delay="0"/>
                                          </p:stCondLst>
                                        </p:cTn>
                                        <p:tgtEl>
                                          <p:spTgt spid="3"/>
                                        </p:tgtEl>
                                        <p:attrNameLst>
                                          <p:attrName>style.visibility</p:attrName>
                                        </p:attrNameLst>
                                      </p:cBhvr>
                                      <p:to>
                                        <p:strVal val="visible"/>
                                      </p:to>
                                    </p:set>
                                    <p:anim calcmode="lin" valueType="num">
                                      <p:cBhvr additive="base">
                                        <p:cTn id="182" dur="500" fill="hold"/>
                                        <p:tgtEl>
                                          <p:spTgt spid="3"/>
                                        </p:tgtEl>
                                        <p:attrNameLst>
                                          <p:attrName>ppt_x</p:attrName>
                                        </p:attrNameLst>
                                      </p:cBhvr>
                                      <p:tavLst>
                                        <p:tav tm="0">
                                          <p:val>
                                            <p:strVal val="1+#ppt_w/2"/>
                                          </p:val>
                                        </p:tav>
                                        <p:tav tm="100000">
                                          <p:val>
                                            <p:strVal val="#ppt_x"/>
                                          </p:val>
                                        </p:tav>
                                      </p:tavLst>
                                    </p:anim>
                                    <p:anim calcmode="lin" valueType="num">
                                      <p:cBhvr additive="base">
                                        <p:cTn id="183" dur="500" fill="hold"/>
                                        <p:tgtEl>
                                          <p:spTgt spid="3"/>
                                        </p:tgtEl>
                                        <p:attrNameLst>
                                          <p:attrName>ppt_y</p:attrName>
                                        </p:attrNameLst>
                                      </p:cBhvr>
                                      <p:tavLst>
                                        <p:tav tm="0">
                                          <p:val>
                                            <p:strVal val="#ppt_y"/>
                                          </p:val>
                                        </p:tav>
                                        <p:tav tm="100000">
                                          <p:val>
                                            <p:strVal val="#ppt_y"/>
                                          </p:val>
                                        </p:tav>
                                      </p:tavLst>
                                    </p:anim>
                                  </p:childTnLst>
                                </p:cTn>
                              </p:par>
                              <p:par>
                                <p:cTn id="184" presetID="2" presetClass="entr" presetSubtype="2" fill="hold" grpId="0" nodeType="withEffect">
                                  <p:stCondLst>
                                    <p:cond delay="0"/>
                                  </p:stCondLst>
                                  <p:childTnLst>
                                    <p:set>
                                      <p:cBhvr>
                                        <p:cTn id="185" dur="1" fill="hold">
                                          <p:stCondLst>
                                            <p:cond delay="0"/>
                                          </p:stCondLst>
                                        </p:cTn>
                                        <p:tgtEl>
                                          <p:spTgt spid="42"/>
                                        </p:tgtEl>
                                        <p:attrNameLst>
                                          <p:attrName>style.visibility</p:attrName>
                                        </p:attrNameLst>
                                      </p:cBhvr>
                                      <p:to>
                                        <p:strVal val="visible"/>
                                      </p:to>
                                    </p:set>
                                    <p:anim calcmode="lin" valueType="num">
                                      <p:cBhvr additive="base">
                                        <p:cTn id="186" dur="500" fill="hold"/>
                                        <p:tgtEl>
                                          <p:spTgt spid="42"/>
                                        </p:tgtEl>
                                        <p:attrNameLst>
                                          <p:attrName>ppt_x</p:attrName>
                                        </p:attrNameLst>
                                      </p:cBhvr>
                                      <p:tavLst>
                                        <p:tav tm="0">
                                          <p:val>
                                            <p:strVal val="1+#ppt_w/2"/>
                                          </p:val>
                                        </p:tav>
                                        <p:tav tm="100000">
                                          <p:val>
                                            <p:strVal val="#ppt_x"/>
                                          </p:val>
                                        </p:tav>
                                      </p:tavLst>
                                    </p:anim>
                                    <p:anim calcmode="lin" valueType="num">
                                      <p:cBhvr additive="base">
                                        <p:cTn id="187"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88" fill="hold">
                      <p:stCondLst>
                        <p:cond delay="indefinite"/>
                      </p:stCondLst>
                      <p:childTnLst>
                        <p:par>
                          <p:cTn id="189" fill="hold">
                            <p:stCondLst>
                              <p:cond delay="0"/>
                            </p:stCondLst>
                            <p:childTnLst>
                              <p:par>
                                <p:cTn id="190" presetID="2" presetClass="exit" presetSubtype="2" fill="hold" grpId="1" nodeType="clickEffect">
                                  <p:stCondLst>
                                    <p:cond delay="0"/>
                                  </p:stCondLst>
                                  <p:childTnLst>
                                    <p:anim calcmode="lin" valueType="num">
                                      <p:cBhvr additive="base">
                                        <p:cTn id="191" dur="500"/>
                                        <p:tgtEl>
                                          <p:spTgt spid="57"/>
                                        </p:tgtEl>
                                        <p:attrNameLst>
                                          <p:attrName>ppt_x</p:attrName>
                                        </p:attrNameLst>
                                      </p:cBhvr>
                                      <p:tavLst>
                                        <p:tav tm="0">
                                          <p:val>
                                            <p:strVal val="ppt_x"/>
                                          </p:val>
                                        </p:tav>
                                        <p:tav tm="100000">
                                          <p:val>
                                            <p:strVal val="1+ppt_w/2"/>
                                          </p:val>
                                        </p:tav>
                                      </p:tavLst>
                                    </p:anim>
                                    <p:anim calcmode="lin" valueType="num">
                                      <p:cBhvr additive="base">
                                        <p:cTn id="192" dur="500"/>
                                        <p:tgtEl>
                                          <p:spTgt spid="57"/>
                                        </p:tgtEl>
                                        <p:attrNameLst>
                                          <p:attrName>ppt_y</p:attrName>
                                        </p:attrNameLst>
                                      </p:cBhvr>
                                      <p:tavLst>
                                        <p:tav tm="0">
                                          <p:val>
                                            <p:strVal val="ppt_y"/>
                                          </p:val>
                                        </p:tav>
                                        <p:tav tm="100000">
                                          <p:val>
                                            <p:strVal val="ppt_y"/>
                                          </p:val>
                                        </p:tav>
                                      </p:tavLst>
                                    </p:anim>
                                    <p:set>
                                      <p:cBhvr>
                                        <p:cTn id="193" dur="1" fill="hold">
                                          <p:stCondLst>
                                            <p:cond delay="499"/>
                                          </p:stCondLst>
                                        </p:cTn>
                                        <p:tgtEl>
                                          <p:spTgt spid="57"/>
                                        </p:tgtEl>
                                        <p:attrNameLst>
                                          <p:attrName>style.visibility</p:attrName>
                                        </p:attrNameLst>
                                      </p:cBhvr>
                                      <p:to>
                                        <p:strVal val="hidden"/>
                                      </p:to>
                                    </p:set>
                                  </p:childTnLst>
                                </p:cTn>
                              </p:par>
                              <p:par>
                                <p:cTn id="194" presetID="2" presetClass="exit" presetSubtype="2" fill="hold" grpId="1" nodeType="withEffect">
                                  <p:stCondLst>
                                    <p:cond delay="0"/>
                                  </p:stCondLst>
                                  <p:childTnLst>
                                    <p:anim calcmode="lin" valueType="num">
                                      <p:cBhvr additive="base">
                                        <p:cTn id="195" dur="500"/>
                                        <p:tgtEl>
                                          <p:spTgt spid="42"/>
                                        </p:tgtEl>
                                        <p:attrNameLst>
                                          <p:attrName>ppt_x</p:attrName>
                                        </p:attrNameLst>
                                      </p:cBhvr>
                                      <p:tavLst>
                                        <p:tav tm="0">
                                          <p:val>
                                            <p:strVal val="ppt_x"/>
                                          </p:val>
                                        </p:tav>
                                        <p:tav tm="100000">
                                          <p:val>
                                            <p:strVal val="1+ppt_w/2"/>
                                          </p:val>
                                        </p:tav>
                                      </p:tavLst>
                                    </p:anim>
                                    <p:anim calcmode="lin" valueType="num">
                                      <p:cBhvr additive="base">
                                        <p:cTn id="196" dur="500"/>
                                        <p:tgtEl>
                                          <p:spTgt spid="42"/>
                                        </p:tgtEl>
                                        <p:attrNameLst>
                                          <p:attrName>ppt_y</p:attrName>
                                        </p:attrNameLst>
                                      </p:cBhvr>
                                      <p:tavLst>
                                        <p:tav tm="0">
                                          <p:val>
                                            <p:strVal val="ppt_y"/>
                                          </p:val>
                                        </p:tav>
                                        <p:tav tm="100000">
                                          <p:val>
                                            <p:strVal val="ppt_y"/>
                                          </p:val>
                                        </p:tav>
                                      </p:tavLst>
                                    </p:anim>
                                    <p:set>
                                      <p:cBhvr>
                                        <p:cTn id="197" dur="1" fill="hold">
                                          <p:stCondLst>
                                            <p:cond delay="499"/>
                                          </p:stCondLst>
                                        </p:cTn>
                                        <p:tgtEl>
                                          <p:spTgt spid="42"/>
                                        </p:tgtEl>
                                        <p:attrNameLst>
                                          <p:attrName>style.visibility</p:attrName>
                                        </p:attrNameLst>
                                      </p:cBhvr>
                                      <p:to>
                                        <p:strVal val="hidden"/>
                                      </p:to>
                                    </p:set>
                                  </p:childTnLst>
                                </p:cTn>
                              </p:par>
                              <p:par>
                                <p:cTn id="198" presetID="42" presetClass="exit" presetSubtype="0" fill="hold" nodeType="withEffect">
                                  <p:stCondLst>
                                    <p:cond delay="0"/>
                                  </p:stCondLst>
                                  <p:childTnLst>
                                    <p:animEffect transition="out" filter="fade">
                                      <p:cBhvr>
                                        <p:cTn id="199" dur="1000"/>
                                        <p:tgtEl>
                                          <p:spTgt spid="535"/>
                                        </p:tgtEl>
                                      </p:cBhvr>
                                    </p:animEffect>
                                    <p:anim calcmode="lin" valueType="num">
                                      <p:cBhvr>
                                        <p:cTn id="200" dur="1000"/>
                                        <p:tgtEl>
                                          <p:spTgt spid="535"/>
                                        </p:tgtEl>
                                        <p:attrNameLst>
                                          <p:attrName>ppt_x</p:attrName>
                                        </p:attrNameLst>
                                      </p:cBhvr>
                                      <p:tavLst>
                                        <p:tav tm="0">
                                          <p:val>
                                            <p:strVal val="ppt_x"/>
                                          </p:val>
                                        </p:tav>
                                        <p:tav tm="100000">
                                          <p:val>
                                            <p:strVal val="ppt_x"/>
                                          </p:val>
                                        </p:tav>
                                      </p:tavLst>
                                    </p:anim>
                                    <p:anim calcmode="lin" valueType="num">
                                      <p:cBhvr>
                                        <p:cTn id="201" dur="1000"/>
                                        <p:tgtEl>
                                          <p:spTgt spid="535"/>
                                        </p:tgtEl>
                                        <p:attrNameLst>
                                          <p:attrName>ppt_y</p:attrName>
                                        </p:attrNameLst>
                                      </p:cBhvr>
                                      <p:tavLst>
                                        <p:tav tm="0">
                                          <p:val>
                                            <p:strVal val="ppt_y"/>
                                          </p:val>
                                        </p:tav>
                                        <p:tav tm="100000">
                                          <p:val>
                                            <p:strVal val="ppt_y+.1"/>
                                          </p:val>
                                        </p:tav>
                                      </p:tavLst>
                                    </p:anim>
                                    <p:set>
                                      <p:cBhvr>
                                        <p:cTn id="202" dur="1" fill="hold">
                                          <p:stCondLst>
                                            <p:cond delay="999"/>
                                          </p:stCondLst>
                                        </p:cTn>
                                        <p:tgtEl>
                                          <p:spTgt spid="535"/>
                                        </p:tgtEl>
                                        <p:attrNameLst>
                                          <p:attrName>style.visibility</p:attrName>
                                        </p:attrNameLst>
                                      </p:cBhvr>
                                      <p:to>
                                        <p:strVal val="hidden"/>
                                      </p:to>
                                    </p:set>
                                  </p:childTnLst>
                                </p:cTn>
                              </p:par>
                              <p:par>
                                <p:cTn id="203" presetID="2" presetClass="exit" presetSubtype="2" fill="hold" nodeType="withEffect">
                                  <p:stCondLst>
                                    <p:cond delay="0"/>
                                  </p:stCondLst>
                                  <p:childTnLst>
                                    <p:anim calcmode="lin" valueType="num">
                                      <p:cBhvr additive="base">
                                        <p:cTn id="204" dur="500"/>
                                        <p:tgtEl>
                                          <p:spTgt spid="3"/>
                                        </p:tgtEl>
                                        <p:attrNameLst>
                                          <p:attrName>ppt_x</p:attrName>
                                        </p:attrNameLst>
                                      </p:cBhvr>
                                      <p:tavLst>
                                        <p:tav tm="0">
                                          <p:val>
                                            <p:strVal val="ppt_x"/>
                                          </p:val>
                                        </p:tav>
                                        <p:tav tm="100000">
                                          <p:val>
                                            <p:strVal val="1+ppt_w/2"/>
                                          </p:val>
                                        </p:tav>
                                      </p:tavLst>
                                    </p:anim>
                                    <p:anim calcmode="lin" valueType="num">
                                      <p:cBhvr additive="base">
                                        <p:cTn id="205" dur="500"/>
                                        <p:tgtEl>
                                          <p:spTgt spid="3"/>
                                        </p:tgtEl>
                                        <p:attrNameLst>
                                          <p:attrName>ppt_y</p:attrName>
                                        </p:attrNameLst>
                                      </p:cBhvr>
                                      <p:tavLst>
                                        <p:tav tm="0">
                                          <p:val>
                                            <p:strVal val="ppt_y"/>
                                          </p:val>
                                        </p:tav>
                                        <p:tav tm="100000">
                                          <p:val>
                                            <p:strVal val="ppt_y"/>
                                          </p:val>
                                        </p:tav>
                                      </p:tavLst>
                                    </p:anim>
                                    <p:set>
                                      <p:cBhvr>
                                        <p:cTn id="206"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6" grpId="0"/>
      <p:bldP spid="27" grpId="0"/>
      <p:bldP spid="53" grpId="0"/>
      <p:bldP spid="53" grpId="1"/>
      <p:bldP spid="42" grpId="0" animBg="1"/>
      <p:bldP spid="42" grpId="1" animBg="1"/>
      <p:bldP spid="57" grpId="0"/>
      <p:bldP spid="57" grpId="1"/>
      <p:bldP spid="43" grpId="0"/>
      <p:bldP spid="43" grpId="1"/>
      <p:bldP spid="48" grpId="0"/>
      <p:bldP spid="48" grpId="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D2762C-FE35-03E5-9321-930F6ADAFA84}"/>
            </a:ext>
          </a:extLst>
        </p:cNvPr>
        <p:cNvGrpSpPr/>
        <p:nvPr/>
      </p:nvGrpSpPr>
      <p:grpSpPr>
        <a:xfrm>
          <a:off x="0" y="0"/>
          <a:ext cx="0" cy="0"/>
          <a:chOff x="0" y="0"/>
          <a:chExt cx="0" cy="0"/>
        </a:xfrm>
      </p:grpSpPr>
      <p:sp>
        <p:nvSpPr>
          <p:cNvPr id="495" name="Freeform 36">
            <a:extLst>
              <a:ext uri="{FF2B5EF4-FFF2-40B4-BE49-F238E27FC236}">
                <a16:creationId xmlns:a16="http://schemas.microsoft.com/office/drawing/2014/main" id="{D576DE8A-99A1-D981-5BEC-A4C2702D4C76}"/>
              </a:ext>
            </a:extLst>
          </p:cNvPr>
          <p:cNvSpPr>
            <a:spLocks noChangeAspect="1" noEditPoints="1"/>
          </p:cNvSpPr>
          <p:nvPr/>
        </p:nvSpPr>
        <p:spPr bwMode="auto">
          <a:xfrm>
            <a:off x="1276231" y="1226845"/>
            <a:ext cx="9639298" cy="4967186"/>
          </a:xfrm>
          <a:custGeom>
            <a:avLst/>
            <a:gdLst>
              <a:gd name="T0" fmla="*/ 2147483647 w 13744"/>
              <a:gd name="T1" fmla="*/ 2147483647 h 7946"/>
              <a:gd name="T2" fmla="*/ 2147483647 w 13744"/>
              <a:gd name="T3" fmla="*/ 2147483647 h 7946"/>
              <a:gd name="T4" fmla="*/ 2147483647 w 13744"/>
              <a:gd name="T5" fmla="*/ 2147483647 h 7946"/>
              <a:gd name="T6" fmla="*/ 2147483647 w 13744"/>
              <a:gd name="T7" fmla="*/ 2147483647 h 7946"/>
              <a:gd name="T8" fmla="*/ 2147483647 w 13744"/>
              <a:gd name="T9" fmla="*/ 2147483647 h 7946"/>
              <a:gd name="T10" fmla="*/ 2147483647 w 13744"/>
              <a:gd name="T11" fmla="*/ 2147483647 h 7946"/>
              <a:gd name="T12" fmla="*/ 2147483647 w 13744"/>
              <a:gd name="T13" fmla="*/ 2147483647 h 7946"/>
              <a:gd name="T14" fmla="*/ 2147483647 w 13744"/>
              <a:gd name="T15" fmla="*/ 2147483647 h 7946"/>
              <a:gd name="T16" fmla="*/ 2147483647 w 13744"/>
              <a:gd name="T17" fmla="*/ 2147483647 h 7946"/>
              <a:gd name="T18" fmla="*/ 2147483647 w 13744"/>
              <a:gd name="T19" fmla="*/ 2147483647 h 7946"/>
              <a:gd name="T20" fmla="*/ 2147483647 w 13744"/>
              <a:gd name="T21" fmla="*/ 2147483647 h 7946"/>
              <a:gd name="T22" fmla="*/ 2147483647 w 13744"/>
              <a:gd name="T23" fmla="*/ 2147483647 h 7946"/>
              <a:gd name="T24" fmla="*/ 2147483647 w 13744"/>
              <a:gd name="T25" fmla="*/ 2147483647 h 7946"/>
              <a:gd name="T26" fmla="*/ 2147483647 w 13744"/>
              <a:gd name="T27" fmla="*/ 2147483647 h 7946"/>
              <a:gd name="T28" fmla="*/ 2147483647 w 13744"/>
              <a:gd name="T29" fmla="*/ 2147483647 h 7946"/>
              <a:gd name="T30" fmla="*/ 2147483647 w 13744"/>
              <a:gd name="T31" fmla="*/ 2147483647 h 7946"/>
              <a:gd name="T32" fmla="*/ 2147483647 w 13744"/>
              <a:gd name="T33" fmla="*/ 2147483647 h 7946"/>
              <a:gd name="T34" fmla="*/ 2147483647 w 13744"/>
              <a:gd name="T35" fmla="*/ 2147483647 h 7946"/>
              <a:gd name="T36" fmla="*/ 2147483647 w 13744"/>
              <a:gd name="T37" fmla="*/ 2147483647 h 7946"/>
              <a:gd name="T38" fmla="*/ 2147483647 w 13744"/>
              <a:gd name="T39" fmla="*/ 2147483647 h 7946"/>
              <a:gd name="T40" fmla="*/ 2147483647 w 13744"/>
              <a:gd name="T41" fmla="*/ 2147483647 h 7946"/>
              <a:gd name="T42" fmla="*/ 2147483647 w 13744"/>
              <a:gd name="T43" fmla="*/ 2147483647 h 7946"/>
              <a:gd name="T44" fmla="*/ 2147483647 w 13744"/>
              <a:gd name="T45" fmla="*/ 2147483647 h 7946"/>
              <a:gd name="T46" fmla="*/ 2147483647 w 13744"/>
              <a:gd name="T47" fmla="*/ 2147483647 h 7946"/>
              <a:gd name="T48" fmla="*/ 2147483647 w 13744"/>
              <a:gd name="T49" fmla="*/ 2147483647 h 7946"/>
              <a:gd name="T50" fmla="*/ 2147483647 w 13744"/>
              <a:gd name="T51" fmla="*/ 2147483647 h 7946"/>
              <a:gd name="T52" fmla="*/ 2147483647 w 13744"/>
              <a:gd name="T53" fmla="*/ 2147483647 h 7946"/>
              <a:gd name="T54" fmla="*/ 2147483647 w 13744"/>
              <a:gd name="T55" fmla="*/ 2147483647 h 7946"/>
              <a:gd name="T56" fmla="*/ 2147483647 w 13744"/>
              <a:gd name="T57" fmla="*/ 2147483647 h 7946"/>
              <a:gd name="T58" fmla="*/ 2147483647 w 13744"/>
              <a:gd name="T59" fmla="*/ 2147483647 h 7946"/>
              <a:gd name="T60" fmla="*/ 2147483647 w 13744"/>
              <a:gd name="T61" fmla="*/ 2147483647 h 7946"/>
              <a:gd name="T62" fmla="*/ 2147483647 w 13744"/>
              <a:gd name="T63" fmla="*/ 2147483647 h 7946"/>
              <a:gd name="T64" fmla="*/ 2147483647 w 13744"/>
              <a:gd name="T65" fmla="*/ 2147483647 h 7946"/>
              <a:gd name="T66" fmla="*/ 2147483647 w 13744"/>
              <a:gd name="T67" fmla="*/ 2147483647 h 7946"/>
              <a:gd name="T68" fmla="*/ 2147483647 w 13744"/>
              <a:gd name="T69" fmla="*/ 2147483647 h 7946"/>
              <a:gd name="T70" fmla="*/ 2147483647 w 13744"/>
              <a:gd name="T71" fmla="*/ 2147483647 h 7946"/>
              <a:gd name="T72" fmla="*/ 2147483647 w 13744"/>
              <a:gd name="T73" fmla="*/ 2147483647 h 7946"/>
              <a:gd name="T74" fmla="*/ 2147483647 w 13744"/>
              <a:gd name="T75" fmla="*/ 2147483647 h 7946"/>
              <a:gd name="T76" fmla="*/ 2147483647 w 13744"/>
              <a:gd name="T77" fmla="*/ 2147483647 h 7946"/>
              <a:gd name="T78" fmla="*/ 2147483647 w 13744"/>
              <a:gd name="T79" fmla="*/ 2147483647 h 7946"/>
              <a:gd name="T80" fmla="*/ 2147483647 w 13744"/>
              <a:gd name="T81" fmla="*/ 2147483647 h 7946"/>
              <a:gd name="T82" fmla="*/ 2147483647 w 13744"/>
              <a:gd name="T83" fmla="*/ 2147483647 h 7946"/>
              <a:gd name="T84" fmla="*/ 2147483647 w 13744"/>
              <a:gd name="T85" fmla="*/ 2147483647 h 7946"/>
              <a:gd name="T86" fmla="*/ 2147483647 w 13744"/>
              <a:gd name="T87" fmla="*/ 2147483647 h 7946"/>
              <a:gd name="T88" fmla="*/ 2147483647 w 13744"/>
              <a:gd name="T89" fmla="*/ 2147483647 h 7946"/>
              <a:gd name="T90" fmla="*/ 2147483647 w 13744"/>
              <a:gd name="T91" fmla="*/ 2147483647 h 7946"/>
              <a:gd name="T92" fmla="*/ 2147483647 w 13744"/>
              <a:gd name="T93" fmla="*/ 2147483647 h 7946"/>
              <a:gd name="T94" fmla="*/ 2147483647 w 13744"/>
              <a:gd name="T95" fmla="*/ 2147483647 h 7946"/>
              <a:gd name="T96" fmla="*/ 2147483647 w 13744"/>
              <a:gd name="T97" fmla="*/ 2147483647 h 7946"/>
              <a:gd name="T98" fmla="*/ 2147483647 w 13744"/>
              <a:gd name="T99" fmla="*/ 2147483647 h 7946"/>
              <a:gd name="T100" fmla="*/ 2147483647 w 13744"/>
              <a:gd name="T101" fmla="*/ 2147483647 h 7946"/>
              <a:gd name="T102" fmla="*/ 2147483647 w 13744"/>
              <a:gd name="T103" fmla="*/ 2147483647 h 7946"/>
              <a:gd name="T104" fmla="*/ 2147483647 w 13744"/>
              <a:gd name="T105" fmla="*/ 2147483647 h 7946"/>
              <a:gd name="T106" fmla="*/ 2147483647 w 13744"/>
              <a:gd name="T107" fmla="*/ 2147483647 h 7946"/>
              <a:gd name="T108" fmla="*/ 2147483647 w 13744"/>
              <a:gd name="T109" fmla="*/ 2147483647 h 7946"/>
              <a:gd name="T110" fmla="*/ 2147483647 w 13744"/>
              <a:gd name="T111" fmla="*/ 2147483647 h 7946"/>
              <a:gd name="T112" fmla="*/ 2147483647 w 13744"/>
              <a:gd name="T113" fmla="*/ 2147483647 h 7946"/>
              <a:gd name="T114" fmla="*/ 2147483647 w 13744"/>
              <a:gd name="T115" fmla="*/ 2147483647 h 7946"/>
              <a:gd name="T116" fmla="*/ 2147483647 w 13744"/>
              <a:gd name="T117" fmla="*/ 2147483647 h 7946"/>
              <a:gd name="T118" fmla="*/ 2147483647 w 13744"/>
              <a:gd name="T119" fmla="*/ 2147483647 h 7946"/>
              <a:gd name="T120" fmla="*/ 2147483647 w 13744"/>
              <a:gd name="T121" fmla="*/ 2147483647 h 7946"/>
              <a:gd name="T122" fmla="*/ 2147483647 w 13744"/>
              <a:gd name="T123" fmla="*/ 2147483647 h 7946"/>
              <a:gd name="T124" fmla="*/ 2147483647 w 13744"/>
              <a:gd name="T125" fmla="*/ 2147483647 h 79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744"/>
              <a:gd name="T190" fmla="*/ 0 h 7946"/>
              <a:gd name="T191" fmla="*/ 13744 w 13744"/>
              <a:gd name="T192" fmla="*/ 7946 h 79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744" h="7946">
                <a:moveTo>
                  <a:pt x="3858" y="2900"/>
                </a:moveTo>
                <a:lnTo>
                  <a:pt x="3858" y="2900"/>
                </a:lnTo>
                <a:lnTo>
                  <a:pt x="3862" y="2896"/>
                </a:lnTo>
                <a:lnTo>
                  <a:pt x="3862" y="2894"/>
                </a:lnTo>
                <a:lnTo>
                  <a:pt x="3856" y="2896"/>
                </a:lnTo>
                <a:lnTo>
                  <a:pt x="3850" y="2902"/>
                </a:lnTo>
                <a:lnTo>
                  <a:pt x="3842" y="2906"/>
                </a:lnTo>
                <a:lnTo>
                  <a:pt x="3834" y="2906"/>
                </a:lnTo>
                <a:lnTo>
                  <a:pt x="3828" y="2906"/>
                </a:lnTo>
                <a:lnTo>
                  <a:pt x="3824" y="2908"/>
                </a:lnTo>
                <a:lnTo>
                  <a:pt x="3820" y="2908"/>
                </a:lnTo>
                <a:lnTo>
                  <a:pt x="3818" y="2908"/>
                </a:lnTo>
                <a:lnTo>
                  <a:pt x="3814" y="2908"/>
                </a:lnTo>
                <a:lnTo>
                  <a:pt x="3808" y="2908"/>
                </a:lnTo>
                <a:lnTo>
                  <a:pt x="3804" y="2910"/>
                </a:lnTo>
                <a:lnTo>
                  <a:pt x="3802" y="2910"/>
                </a:lnTo>
                <a:lnTo>
                  <a:pt x="3802" y="2912"/>
                </a:lnTo>
                <a:lnTo>
                  <a:pt x="3796" y="2916"/>
                </a:lnTo>
                <a:lnTo>
                  <a:pt x="3790" y="2920"/>
                </a:lnTo>
                <a:lnTo>
                  <a:pt x="3788" y="2924"/>
                </a:lnTo>
                <a:lnTo>
                  <a:pt x="3790" y="2926"/>
                </a:lnTo>
                <a:lnTo>
                  <a:pt x="3794" y="2926"/>
                </a:lnTo>
                <a:lnTo>
                  <a:pt x="3796" y="2926"/>
                </a:lnTo>
                <a:lnTo>
                  <a:pt x="3794" y="2928"/>
                </a:lnTo>
                <a:lnTo>
                  <a:pt x="3794" y="2930"/>
                </a:lnTo>
                <a:lnTo>
                  <a:pt x="3796" y="2930"/>
                </a:lnTo>
                <a:lnTo>
                  <a:pt x="3800" y="2930"/>
                </a:lnTo>
                <a:lnTo>
                  <a:pt x="3804" y="2928"/>
                </a:lnTo>
                <a:lnTo>
                  <a:pt x="3806" y="2926"/>
                </a:lnTo>
                <a:lnTo>
                  <a:pt x="3808" y="2926"/>
                </a:lnTo>
                <a:lnTo>
                  <a:pt x="3810" y="2924"/>
                </a:lnTo>
                <a:lnTo>
                  <a:pt x="3816" y="2922"/>
                </a:lnTo>
                <a:lnTo>
                  <a:pt x="3822" y="2920"/>
                </a:lnTo>
                <a:lnTo>
                  <a:pt x="3832" y="2920"/>
                </a:lnTo>
                <a:lnTo>
                  <a:pt x="3840" y="2916"/>
                </a:lnTo>
                <a:lnTo>
                  <a:pt x="3856" y="2912"/>
                </a:lnTo>
                <a:lnTo>
                  <a:pt x="3870" y="2904"/>
                </a:lnTo>
                <a:lnTo>
                  <a:pt x="3874" y="2902"/>
                </a:lnTo>
                <a:lnTo>
                  <a:pt x="3876" y="2900"/>
                </a:lnTo>
                <a:lnTo>
                  <a:pt x="3872" y="2900"/>
                </a:lnTo>
                <a:lnTo>
                  <a:pt x="3870" y="2902"/>
                </a:lnTo>
                <a:lnTo>
                  <a:pt x="3866" y="2902"/>
                </a:lnTo>
                <a:lnTo>
                  <a:pt x="3862" y="2902"/>
                </a:lnTo>
                <a:lnTo>
                  <a:pt x="3860" y="2904"/>
                </a:lnTo>
                <a:lnTo>
                  <a:pt x="3854" y="2906"/>
                </a:lnTo>
                <a:lnTo>
                  <a:pt x="3850" y="2908"/>
                </a:lnTo>
                <a:lnTo>
                  <a:pt x="3852" y="2904"/>
                </a:lnTo>
                <a:lnTo>
                  <a:pt x="3858" y="2900"/>
                </a:lnTo>
                <a:close/>
                <a:moveTo>
                  <a:pt x="6188" y="1470"/>
                </a:moveTo>
                <a:lnTo>
                  <a:pt x="6188" y="1470"/>
                </a:lnTo>
                <a:lnTo>
                  <a:pt x="6198" y="1458"/>
                </a:lnTo>
                <a:lnTo>
                  <a:pt x="6206" y="1454"/>
                </a:lnTo>
                <a:lnTo>
                  <a:pt x="6212" y="1450"/>
                </a:lnTo>
                <a:lnTo>
                  <a:pt x="6218" y="1444"/>
                </a:lnTo>
                <a:lnTo>
                  <a:pt x="6224" y="1430"/>
                </a:lnTo>
                <a:lnTo>
                  <a:pt x="6226" y="1422"/>
                </a:lnTo>
                <a:lnTo>
                  <a:pt x="6226" y="1414"/>
                </a:lnTo>
                <a:lnTo>
                  <a:pt x="6226" y="1408"/>
                </a:lnTo>
                <a:lnTo>
                  <a:pt x="6222" y="1402"/>
                </a:lnTo>
                <a:lnTo>
                  <a:pt x="6218" y="1398"/>
                </a:lnTo>
                <a:lnTo>
                  <a:pt x="6210" y="1396"/>
                </a:lnTo>
                <a:lnTo>
                  <a:pt x="6204" y="1396"/>
                </a:lnTo>
                <a:lnTo>
                  <a:pt x="6198" y="1394"/>
                </a:lnTo>
                <a:lnTo>
                  <a:pt x="6194" y="1388"/>
                </a:lnTo>
                <a:lnTo>
                  <a:pt x="6190" y="1384"/>
                </a:lnTo>
                <a:lnTo>
                  <a:pt x="6186" y="1384"/>
                </a:lnTo>
                <a:lnTo>
                  <a:pt x="6180" y="1384"/>
                </a:lnTo>
                <a:lnTo>
                  <a:pt x="6178" y="1384"/>
                </a:lnTo>
                <a:lnTo>
                  <a:pt x="6178" y="1382"/>
                </a:lnTo>
                <a:lnTo>
                  <a:pt x="6182" y="1376"/>
                </a:lnTo>
                <a:lnTo>
                  <a:pt x="6184" y="1370"/>
                </a:lnTo>
                <a:lnTo>
                  <a:pt x="6184" y="1366"/>
                </a:lnTo>
                <a:lnTo>
                  <a:pt x="6180" y="1364"/>
                </a:lnTo>
                <a:lnTo>
                  <a:pt x="6176" y="1364"/>
                </a:lnTo>
                <a:lnTo>
                  <a:pt x="6170" y="1362"/>
                </a:lnTo>
                <a:lnTo>
                  <a:pt x="6168" y="1360"/>
                </a:lnTo>
                <a:lnTo>
                  <a:pt x="6168" y="1358"/>
                </a:lnTo>
                <a:lnTo>
                  <a:pt x="6174" y="1354"/>
                </a:lnTo>
                <a:lnTo>
                  <a:pt x="6184" y="1344"/>
                </a:lnTo>
                <a:lnTo>
                  <a:pt x="6186" y="1342"/>
                </a:lnTo>
                <a:lnTo>
                  <a:pt x="6184" y="1340"/>
                </a:lnTo>
                <a:lnTo>
                  <a:pt x="6178" y="1340"/>
                </a:lnTo>
                <a:lnTo>
                  <a:pt x="6168" y="1342"/>
                </a:lnTo>
                <a:lnTo>
                  <a:pt x="6158" y="1348"/>
                </a:lnTo>
                <a:lnTo>
                  <a:pt x="6150" y="1352"/>
                </a:lnTo>
                <a:lnTo>
                  <a:pt x="6148" y="1354"/>
                </a:lnTo>
                <a:lnTo>
                  <a:pt x="6144" y="1350"/>
                </a:lnTo>
                <a:lnTo>
                  <a:pt x="6140" y="1346"/>
                </a:lnTo>
                <a:lnTo>
                  <a:pt x="6136" y="1338"/>
                </a:lnTo>
                <a:lnTo>
                  <a:pt x="6132" y="1332"/>
                </a:lnTo>
                <a:lnTo>
                  <a:pt x="6126" y="1330"/>
                </a:lnTo>
                <a:lnTo>
                  <a:pt x="6120" y="1328"/>
                </a:lnTo>
                <a:lnTo>
                  <a:pt x="6114" y="1330"/>
                </a:lnTo>
                <a:lnTo>
                  <a:pt x="6108" y="1332"/>
                </a:lnTo>
                <a:lnTo>
                  <a:pt x="6104" y="1334"/>
                </a:lnTo>
                <a:lnTo>
                  <a:pt x="6104" y="1338"/>
                </a:lnTo>
                <a:lnTo>
                  <a:pt x="6104" y="1342"/>
                </a:lnTo>
                <a:lnTo>
                  <a:pt x="6108" y="1352"/>
                </a:lnTo>
                <a:lnTo>
                  <a:pt x="6108" y="1354"/>
                </a:lnTo>
                <a:lnTo>
                  <a:pt x="6108" y="1358"/>
                </a:lnTo>
                <a:lnTo>
                  <a:pt x="6106" y="1358"/>
                </a:lnTo>
                <a:lnTo>
                  <a:pt x="6102" y="1358"/>
                </a:lnTo>
                <a:lnTo>
                  <a:pt x="6092" y="1356"/>
                </a:lnTo>
                <a:lnTo>
                  <a:pt x="6086" y="1354"/>
                </a:lnTo>
                <a:lnTo>
                  <a:pt x="6082" y="1356"/>
                </a:lnTo>
                <a:lnTo>
                  <a:pt x="6074" y="1362"/>
                </a:lnTo>
                <a:lnTo>
                  <a:pt x="6070" y="1366"/>
                </a:lnTo>
                <a:lnTo>
                  <a:pt x="6068" y="1368"/>
                </a:lnTo>
                <a:lnTo>
                  <a:pt x="6062" y="1368"/>
                </a:lnTo>
                <a:lnTo>
                  <a:pt x="6058" y="1364"/>
                </a:lnTo>
                <a:lnTo>
                  <a:pt x="6048" y="1356"/>
                </a:lnTo>
                <a:lnTo>
                  <a:pt x="6044" y="1354"/>
                </a:lnTo>
                <a:lnTo>
                  <a:pt x="6040" y="1354"/>
                </a:lnTo>
                <a:lnTo>
                  <a:pt x="6038" y="1356"/>
                </a:lnTo>
                <a:lnTo>
                  <a:pt x="6036" y="1358"/>
                </a:lnTo>
                <a:lnTo>
                  <a:pt x="6036" y="1368"/>
                </a:lnTo>
                <a:lnTo>
                  <a:pt x="6036" y="1374"/>
                </a:lnTo>
                <a:lnTo>
                  <a:pt x="6036" y="1376"/>
                </a:lnTo>
                <a:lnTo>
                  <a:pt x="6034" y="1378"/>
                </a:lnTo>
                <a:lnTo>
                  <a:pt x="6032" y="1376"/>
                </a:lnTo>
                <a:lnTo>
                  <a:pt x="6026" y="1370"/>
                </a:lnTo>
                <a:lnTo>
                  <a:pt x="6022" y="1360"/>
                </a:lnTo>
                <a:lnTo>
                  <a:pt x="6020" y="1354"/>
                </a:lnTo>
                <a:lnTo>
                  <a:pt x="6016" y="1352"/>
                </a:lnTo>
                <a:lnTo>
                  <a:pt x="6010" y="1354"/>
                </a:lnTo>
                <a:lnTo>
                  <a:pt x="6004" y="1356"/>
                </a:lnTo>
                <a:lnTo>
                  <a:pt x="5998" y="1360"/>
                </a:lnTo>
                <a:lnTo>
                  <a:pt x="5994" y="1366"/>
                </a:lnTo>
                <a:lnTo>
                  <a:pt x="5990" y="1372"/>
                </a:lnTo>
                <a:lnTo>
                  <a:pt x="5990" y="1378"/>
                </a:lnTo>
                <a:lnTo>
                  <a:pt x="5990" y="1388"/>
                </a:lnTo>
                <a:lnTo>
                  <a:pt x="5988" y="1388"/>
                </a:lnTo>
                <a:lnTo>
                  <a:pt x="5986" y="1388"/>
                </a:lnTo>
                <a:lnTo>
                  <a:pt x="5978" y="1382"/>
                </a:lnTo>
                <a:lnTo>
                  <a:pt x="5970" y="1370"/>
                </a:lnTo>
                <a:lnTo>
                  <a:pt x="5964" y="1362"/>
                </a:lnTo>
                <a:lnTo>
                  <a:pt x="5960" y="1358"/>
                </a:lnTo>
                <a:lnTo>
                  <a:pt x="5956" y="1358"/>
                </a:lnTo>
                <a:lnTo>
                  <a:pt x="5954" y="1360"/>
                </a:lnTo>
                <a:lnTo>
                  <a:pt x="5950" y="1364"/>
                </a:lnTo>
                <a:lnTo>
                  <a:pt x="5950" y="1368"/>
                </a:lnTo>
                <a:lnTo>
                  <a:pt x="5950" y="1374"/>
                </a:lnTo>
                <a:lnTo>
                  <a:pt x="5952" y="1380"/>
                </a:lnTo>
                <a:lnTo>
                  <a:pt x="5956" y="1390"/>
                </a:lnTo>
                <a:lnTo>
                  <a:pt x="5954" y="1394"/>
                </a:lnTo>
                <a:lnTo>
                  <a:pt x="5954" y="1398"/>
                </a:lnTo>
                <a:lnTo>
                  <a:pt x="5952" y="1400"/>
                </a:lnTo>
                <a:lnTo>
                  <a:pt x="5948" y="1400"/>
                </a:lnTo>
                <a:lnTo>
                  <a:pt x="5944" y="1396"/>
                </a:lnTo>
                <a:lnTo>
                  <a:pt x="5940" y="1392"/>
                </a:lnTo>
                <a:lnTo>
                  <a:pt x="5936" y="1388"/>
                </a:lnTo>
                <a:lnTo>
                  <a:pt x="5932" y="1390"/>
                </a:lnTo>
                <a:lnTo>
                  <a:pt x="5930" y="1394"/>
                </a:lnTo>
                <a:lnTo>
                  <a:pt x="5926" y="1400"/>
                </a:lnTo>
                <a:lnTo>
                  <a:pt x="5924" y="1404"/>
                </a:lnTo>
                <a:lnTo>
                  <a:pt x="5920" y="1408"/>
                </a:lnTo>
                <a:lnTo>
                  <a:pt x="5918" y="1408"/>
                </a:lnTo>
                <a:lnTo>
                  <a:pt x="5914" y="1402"/>
                </a:lnTo>
                <a:lnTo>
                  <a:pt x="5910" y="1394"/>
                </a:lnTo>
                <a:lnTo>
                  <a:pt x="5910" y="1388"/>
                </a:lnTo>
                <a:lnTo>
                  <a:pt x="5912" y="1378"/>
                </a:lnTo>
                <a:lnTo>
                  <a:pt x="5912" y="1374"/>
                </a:lnTo>
                <a:lnTo>
                  <a:pt x="5912" y="1372"/>
                </a:lnTo>
                <a:lnTo>
                  <a:pt x="5908" y="1368"/>
                </a:lnTo>
                <a:lnTo>
                  <a:pt x="5902" y="1362"/>
                </a:lnTo>
                <a:lnTo>
                  <a:pt x="5890" y="1354"/>
                </a:lnTo>
                <a:lnTo>
                  <a:pt x="5884" y="1348"/>
                </a:lnTo>
                <a:lnTo>
                  <a:pt x="5880" y="1344"/>
                </a:lnTo>
                <a:lnTo>
                  <a:pt x="5868" y="1338"/>
                </a:lnTo>
                <a:lnTo>
                  <a:pt x="5860" y="1336"/>
                </a:lnTo>
                <a:lnTo>
                  <a:pt x="5852" y="1336"/>
                </a:lnTo>
                <a:lnTo>
                  <a:pt x="5846" y="1336"/>
                </a:lnTo>
                <a:lnTo>
                  <a:pt x="5842" y="1338"/>
                </a:lnTo>
                <a:lnTo>
                  <a:pt x="5838" y="1340"/>
                </a:lnTo>
                <a:lnTo>
                  <a:pt x="5836" y="1344"/>
                </a:lnTo>
                <a:lnTo>
                  <a:pt x="5836" y="1346"/>
                </a:lnTo>
                <a:lnTo>
                  <a:pt x="5838" y="1350"/>
                </a:lnTo>
                <a:lnTo>
                  <a:pt x="5846" y="1354"/>
                </a:lnTo>
                <a:lnTo>
                  <a:pt x="5856" y="1360"/>
                </a:lnTo>
                <a:lnTo>
                  <a:pt x="5864" y="1364"/>
                </a:lnTo>
                <a:lnTo>
                  <a:pt x="5872" y="1372"/>
                </a:lnTo>
                <a:lnTo>
                  <a:pt x="5872" y="1374"/>
                </a:lnTo>
                <a:lnTo>
                  <a:pt x="5870" y="1376"/>
                </a:lnTo>
                <a:lnTo>
                  <a:pt x="5862" y="1372"/>
                </a:lnTo>
                <a:lnTo>
                  <a:pt x="5850" y="1366"/>
                </a:lnTo>
                <a:lnTo>
                  <a:pt x="5838" y="1358"/>
                </a:lnTo>
                <a:lnTo>
                  <a:pt x="5832" y="1354"/>
                </a:lnTo>
                <a:lnTo>
                  <a:pt x="5828" y="1354"/>
                </a:lnTo>
                <a:lnTo>
                  <a:pt x="5824" y="1354"/>
                </a:lnTo>
                <a:lnTo>
                  <a:pt x="5820" y="1356"/>
                </a:lnTo>
                <a:lnTo>
                  <a:pt x="5814" y="1364"/>
                </a:lnTo>
                <a:lnTo>
                  <a:pt x="5812" y="1376"/>
                </a:lnTo>
                <a:lnTo>
                  <a:pt x="5812" y="1380"/>
                </a:lnTo>
                <a:lnTo>
                  <a:pt x="5810" y="1384"/>
                </a:lnTo>
                <a:lnTo>
                  <a:pt x="5806" y="1384"/>
                </a:lnTo>
                <a:lnTo>
                  <a:pt x="5802" y="1386"/>
                </a:lnTo>
                <a:lnTo>
                  <a:pt x="5800" y="1388"/>
                </a:lnTo>
                <a:lnTo>
                  <a:pt x="5800" y="1392"/>
                </a:lnTo>
                <a:lnTo>
                  <a:pt x="5800" y="1396"/>
                </a:lnTo>
                <a:lnTo>
                  <a:pt x="5796" y="1396"/>
                </a:lnTo>
                <a:lnTo>
                  <a:pt x="5790" y="1396"/>
                </a:lnTo>
                <a:lnTo>
                  <a:pt x="5786" y="1396"/>
                </a:lnTo>
                <a:lnTo>
                  <a:pt x="5782" y="1396"/>
                </a:lnTo>
                <a:lnTo>
                  <a:pt x="5780" y="1398"/>
                </a:lnTo>
                <a:lnTo>
                  <a:pt x="5782" y="1402"/>
                </a:lnTo>
                <a:lnTo>
                  <a:pt x="5784" y="1404"/>
                </a:lnTo>
                <a:lnTo>
                  <a:pt x="5790" y="1406"/>
                </a:lnTo>
                <a:lnTo>
                  <a:pt x="5802" y="1410"/>
                </a:lnTo>
                <a:lnTo>
                  <a:pt x="5810" y="1410"/>
                </a:lnTo>
                <a:lnTo>
                  <a:pt x="5818" y="1408"/>
                </a:lnTo>
                <a:lnTo>
                  <a:pt x="5832" y="1404"/>
                </a:lnTo>
                <a:lnTo>
                  <a:pt x="5842" y="1402"/>
                </a:lnTo>
                <a:lnTo>
                  <a:pt x="5874" y="1404"/>
                </a:lnTo>
                <a:lnTo>
                  <a:pt x="5884" y="1406"/>
                </a:lnTo>
                <a:lnTo>
                  <a:pt x="5888" y="1408"/>
                </a:lnTo>
                <a:lnTo>
                  <a:pt x="5886" y="1410"/>
                </a:lnTo>
                <a:lnTo>
                  <a:pt x="5882" y="1412"/>
                </a:lnTo>
                <a:lnTo>
                  <a:pt x="5870" y="1418"/>
                </a:lnTo>
                <a:lnTo>
                  <a:pt x="5866" y="1422"/>
                </a:lnTo>
                <a:lnTo>
                  <a:pt x="5864" y="1424"/>
                </a:lnTo>
                <a:lnTo>
                  <a:pt x="5866" y="1428"/>
                </a:lnTo>
                <a:lnTo>
                  <a:pt x="5870" y="1430"/>
                </a:lnTo>
                <a:lnTo>
                  <a:pt x="5882" y="1430"/>
                </a:lnTo>
                <a:lnTo>
                  <a:pt x="5888" y="1430"/>
                </a:lnTo>
                <a:lnTo>
                  <a:pt x="5888" y="1432"/>
                </a:lnTo>
                <a:lnTo>
                  <a:pt x="5882" y="1436"/>
                </a:lnTo>
                <a:lnTo>
                  <a:pt x="5874" y="1438"/>
                </a:lnTo>
                <a:lnTo>
                  <a:pt x="5868" y="1438"/>
                </a:lnTo>
                <a:lnTo>
                  <a:pt x="5858" y="1436"/>
                </a:lnTo>
                <a:lnTo>
                  <a:pt x="5850" y="1434"/>
                </a:lnTo>
                <a:lnTo>
                  <a:pt x="5846" y="1434"/>
                </a:lnTo>
                <a:lnTo>
                  <a:pt x="5840" y="1436"/>
                </a:lnTo>
                <a:lnTo>
                  <a:pt x="5836" y="1440"/>
                </a:lnTo>
                <a:lnTo>
                  <a:pt x="5828" y="1440"/>
                </a:lnTo>
                <a:lnTo>
                  <a:pt x="5816" y="1442"/>
                </a:lnTo>
                <a:lnTo>
                  <a:pt x="5806" y="1444"/>
                </a:lnTo>
                <a:lnTo>
                  <a:pt x="5804" y="1446"/>
                </a:lnTo>
                <a:lnTo>
                  <a:pt x="5804" y="1450"/>
                </a:lnTo>
                <a:lnTo>
                  <a:pt x="5806" y="1454"/>
                </a:lnTo>
                <a:lnTo>
                  <a:pt x="5808" y="1454"/>
                </a:lnTo>
                <a:lnTo>
                  <a:pt x="5820" y="1454"/>
                </a:lnTo>
                <a:lnTo>
                  <a:pt x="5836" y="1452"/>
                </a:lnTo>
                <a:lnTo>
                  <a:pt x="5846" y="1452"/>
                </a:lnTo>
                <a:lnTo>
                  <a:pt x="5858" y="1454"/>
                </a:lnTo>
                <a:lnTo>
                  <a:pt x="5864" y="1454"/>
                </a:lnTo>
                <a:lnTo>
                  <a:pt x="5868" y="1456"/>
                </a:lnTo>
                <a:lnTo>
                  <a:pt x="5870" y="1460"/>
                </a:lnTo>
                <a:lnTo>
                  <a:pt x="5870" y="1462"/>
                </a:lnTo>
                <a:lnTo>
                  <a:pt x="5870" y="1468"/>
                </a:lnTo>
                <a:lnTo>
                  <a:pt x="5872" y="1470"/>
                </a:lnTo>
                <a:lnTo>
                  <a:pt x="5876" y="1472"/>
                </a:lnTo>
                <a:lnTo>
                  <a:pt x="5882" y="1476"/>
                </a:lnTo>
                <a:lnTo>
                  <a:pt x="5886" y="1484"/>
                </a:lnTo>
                <a:lnTo>
                  <a:pt x="5888" y="1492"/>
                </a:lnTo>
                <a:lnTo>
                  <a:pt x="5884" y="1500"/>
                </a:lnTo>
                <a:lnTo>
                  <a:pt x="5880" y="1504"/>
                </a:lnTo>
                <a:lnTo>
                  <a:pt x="5874" y="1504"/>
                </a:lnTo>
                <a:lnTo>
                  <a:pt x="5866" y="1502"/>
                </a:lnTo>
                <a:lnTo>
                  <a:pt x="5858" y="1500"/>
                </a:lnTo>
                <a:lnTo>
                  <a:pt x="5856" y="1502"/>
                </a:lnTo>
                <a:lnTo>
                  <a:pt x="5854" y="1508"/>
                </a:lnTo>
                <a:lnTo>
                  <a:pt x="5856" y="1512"/>
                </a:lnTo>
                <a:lnTo>
                  <a:pt x="5858" y="1516"/>
                </a:lnTo>
                <a:lnTo>
                  <a:pt x="5862" y="1518"/>
                </a:lnTo>
                <a:lnTo>
                  <a:pt x="5866" y="1518"/>
                </a:lnTo>
                <a:lnTo>
                  <a:pt x="5880" y="1518"/>
                </a:lnTo>
                <a:lnTo>
                  <a:pt x="5904" y="1516"/>
                </a:lnTo>
                <a:lnTo>
                  <a:pt x="5916" y="1518"/>
                </a:lnTo>
                <a:lnTo>
                  <a:pt x="5928" y="1520"/>
                </a:lnTo>
                <a:lnTo>
                  <a:pt x="5936" y="1522"/>
                </a:lnTo>
                <a:lnTo>
                  <a:pt x="5944" y="1526"/>
                </a:lnTo>
                <a:lnTo>
                  <a:pt x="5958" y="1534"/>
                </a:lnTo>
                <a:lnTo>
                  <a:pt x="5966" y="1536"/>
                </a:lnTo>
                <a:lnTo>
                  <a:pt x="5976" y="1538"/>
                </a:lnTo>
                <a:lnTo>
                  <a:pt x="5986" y="1538"/>
                </a:lnTo>
                <a:lnTo>
                  <a:pt x="5992" y="1540"/>
                </a:lnTo>
                <a:lnTo>
                  <a:pt x="6002" y="1546"/>
                </a:lnTo>
                <a:lnTo>
                  <a:pt x="6008" y="1548"/>
                </a:lnTo>
                <a:lnTo>
                  <a:pt x="6014" y="1550"/>
                </a:lnTo>
                <a:lnTo>
                  <a:pt x="6020" y="1550"/>
                </a:lnTo>
                <a:lnTo>
                  <a:pt x="6030" y="1546"/>
                </a:lnTo>
                <a:lnTo>
                  <a:pt x="6040" y="1544"/>
                </a:lnTo>
                <a:lnTo>
                  <a:pt x="6046" y="1538"/>
                </a:lnTo>
                <a:lnTo>
                  <a:pt x="6052" y="1530"/>
                </a:lnTo>
                <a:lnTo>
                  <a:pt x="6056" y="1528"/>
                </a:lnTo>
                <a:lnTo>
                  <a:pt x="6058" y="1524"/>
                </a:lnTo>
                <a:lnTo>
                  <a:pt x="6064" y="1522"/>
                </a:lnTo>
                <a:lnTo>
                  <a:pt x="6072" y="1522"/>
                </a:lnTo>
                <a:lnTo>
                  <a:pt x="6080" y="1522"/>
                </a:lnTo>
                <a:lnTo>
                  <a:pt x="6088" y="1520"/>
                </a:lnTo>
                <a:lnTo>
                  <a:pt x="6104" y="1514"/>
                </a:lnTo>
                <a:lnTo>
                  <a:pt x="6136" y="1494"/>
                </a:lnTo>
                <a:lnTo>
                  <a:pt x="6146" y="1490"/>
                </a:lnTo>
                <a:lnTo>
                  <a:pt x="6154" y="1486"/>
                </a:lnTo>
                <a:lnTo>
                  <a:pt x="6168" y="1484"/>
                </a:lnTo>
                <a:lnTo>
                  <a:pt x="6174" y="1484"/>
                </a:lnTo>
                <a:lnTo>
                  <a:pt x="6178" y="1482"/>
                </a:lnTo>
                <a:lnTo>
                  <a:pt x="6184" y="1478"/>
                </a:lnTo>
                <a:lnTo>
                  <a:pt x="6188" y="1470"/>
                </a:lnTo>
                <a:close/>
                <a:moveTo>
                  <a:pt x="4306" y="176"/>
                </a:moveTo>
                <a:lnTo>
                  <a:pt x="4306" y="176"/>
                </a:lnTo>
                <a:lnTo>
                  <a:pt x="4312" y="186"/>
                </a:lnTo>
                <a:lnTo>
                  <a:pt x="4316" y="194"/>
                </a:lnTo>
                <a:lnTo>
                  <a:pt x="4316" y="202"/>
                </a:lnTo>
                <a:lnTo>
                  <a:pt x="4314" y="210"/>
                </a:lnTo>
                <a:lnTo>
                  <a:pt x="4310" y="214"/>
                </a:lnTo>
                <a:lnTo>
                  <a:pt x="4302" y="218"/>
                </a:lnTo>
                <a:lnTo>
                  <a:pt x="4294" y="220"/>
                </a:lnTo>
                <a:lnTo>
                  <a:pt x="4282" y="216"/>
                </a:lnTo>
                <a:lnTo>
                  <a:pt x="4262" y="212"/>
                </a:lnTo>
                <a:lnTo>
                  <a:pt x="4242" y="210"/>
                </a:lnTo>
                <a:lnTo>
                  <a:pt x="4222" y="210"/>
                </a:lnTo>
                <a:lnTo>
                  <a:pt x="4204" y="212"/>
                </a:lnTo>
                <a:lnTo>
                  <a:pt x="4186" y="216"/>
                </a:lnTo>
                <a:lnTo>
                  <a:pt x="4170" y="222"/>
                </a:lnTo>
                <a:lnTo>
                  <a:pt x="4156" y="230"/>
                </a:lnTo>
                <a:lnTo>
                  <a:pt x="4140" y="238"/>
                </a:lnTo>
                <a:lnTo>
                  <a:pt x="4110" y="254"/>
                </a:lnTo>
                <a:lnTo>
                  <a:pt x="4080" y="270"/>
                </a:lnTo>
                <a:lnTo>
                  <a:pt x="4068" y="276"/>
                </a:lnTo>
                <a:lnTo>
                  <a:pt x="4058" y="282"/>
                </a:lnTo>
                <a:lnTo>
                  <a:pt x="4054" y="290"/>
                </a:lnTo>
                <a:lnTo>
                  <a:pt x="4054" y="292"/>
                </a:lnTo>
                <a:lnTo>
                  <a:pt x="4056" y="296"/>
                </a:lnTo>
                <a:lnTo>
                  <a:pt x="4062" y="300"/>
                </a:lnTo>
                <a:lnTo>
                  <a:pt x="4070" y="304"/>
                </a:lnTo>
                <a:lnTo>
                  <a:pt x="4080" y="306"/>
                </a:lnTo>
                <a:lnTo>
                  <a:pt x="4092" y="308"/>
                </a:lnTo>
                <a:lnTo>
                  <a:pt x="4116" y="308"/>
                </a:lnTo>
                <a:lnTo>
                  <a:pt x="4138" y="306"/>
                </a:lnTo>
                <a:lnTo>
                  <a:pt x="4146" y="306"/>
                </a:lnTo>
                <a:lnTo>
                  <a:pt x="4152" y="310"/>
                </a:lnTo>
                <a:lnTo>
                  <a:pt x="4154" y="316"/>
                </a:lnTo>
                <a:lnTo>
                  <a:pt x="4156" y="326"/>
                </a:lnTo>
                <a:lnTo>
                  <a:pt x="4154" y="336"/>
                </a:lnTo>
                <a:lnTo>
                  <a:pt x="4152" y="348"/>
                </a:lnTo>
                <a:lnTo>
                  <a:pt x="4146" y="360"/>
                </a:lnTo>
                <a:lnTo>
                  <a:pt x="4136" y="370"/>
                </a:lnTo>
                <a:lnTo>
                  <a:pt x="4126" y="378"/>
                </a:lnTo>
                <a:lnTo>
                  <a:pt x="4116" y="384"/>
                </a:lnTo>
                <a:lnTo>
                  <a:pt x="4104" y="384"/>
                </a:lnTo>
                <a:lnTo>
                  <a:pt x="4090" y="384"/>
                </a:lnTo>
                <a:lnTo>
                  <a:pt x="4060" y="382"/>
                </a:lnTo>
                <a:lnTo>
                  <a:pt x="4042" y="382"/>
                </a:lnTo>
                <a:lnTo>
                  <a:pt x="4024" y="384"/>
                </a:lnTo>
                <a:lnTo>
                  <a:pt x="4008" y="386"/>
                </a:lnTo>
                <a:lnTo>
                  <a:pt x="3998" y="390"/>
                </a:lnTo>
                <a:lnTo>
                  <a:pt x="3992" y="394"/>
                </a:lnTo>
                <a:lnTo>
                  <a:pt x="3986" y="398"/>
                </a:lnTo>
                <a:lnTo>
                  <a:pt x="3978" y="402"/>
                </a:lnTo>
                <a:lnTo>
                  <a:pt x="3966" y="408"/>
                </a:lnTo>
                <a:lnTo>
                  <a:pt x="3948" y="412"/>
                </a:lnTo>
                <a:lnTo>
                  <a:pt x="3920" y="416"/>
                </a:lnTo>
                <a:lnTo>
                  <a:pt x="3892" y="422"/>
                </a:lnTo>
                <a:lnTo>
                  <a:pt x="3868" y="428"/>
                </a:lnTo>
                <a:lnTo>
                  <a:pt x="3852" y="434"/>
                </a:lnTo>
                <a:lnTo>
                  <a:pt x="3842" y="440"/>
                </a:lnTo>
                <a:lnTo>
                  <a:pt x="3836" y="448"/>
                </a:lnTo>
                <a:lnTo>
                  <a:pt x="3836" y="456"/>
                </a:lnTo>
                <a:lnTo>
                  <a:pt x="3840" y="462"/>
                </a:lnTo>
                <a:lnTo>
                  <a:pt x="3848" y="470"/>
                </a:lnTo>
                <a:lnTo>
                  <a:pt x="3856" y="478"/>
                </a:lnTo>
                <a:lnTo>
                  <a:pt x="3864" y="480"/>
                </a:lnTo>
                <a:lnTo>
                  <a:pt x="3874" y="482"/>
                </a:lnTo>
                <a:lnTo>
                  <a:pt x="3884" y="484"/>
                </a:lnTo>
                <a:lnTo>
                  <a:pt x="3888" y="486"/>
                </a:lnTo>
                <a:lnTo>
                  <a:pt x="3894" y="490"/>
                </a:lnTo>
                <a:lnTo>
                  <a:pt x="3898" y="494"/>
                </a:lnTo>
                <a:lnTo>
                  <a:pt x="3904" y="496"/>
                </a:lnTo>
                <a:lnTo>
                  <a:pt x="3914" y="494"/>
                </a:lnTo>
                <a:lnTo>
                  <a:pt x="3924" y="494"/>
                </a:lnTo>
                <a:lnTo>
                  <a:pt x="3928" y="496"/>
                </a:lnTo>
                <a:lnTo>
                  <a:pt x="3934" y="500"/>
                </a:lnTo>
                <a:lnTo>
                  <a:pt x="3938" y="506"/>
                </a:lnTo>
                <a:lnTo>
                  <a:pt x="3944" y="510"/>
                </a:lnTo>
                <a:lnTo>
                  <a:pt x="3952" y="512"/>
                </a:lnTo>
                <a:lnTo>
                  <a:pt x="3960" y="514"/>
                </a:lnTo>
                <a:lnTo>
                  <a:pt x="3982" y="516"/>
                </a:lnTo>
                <a:lnTo>
                  <a:pt x="4012" y="516"/>
                </a:lnTo>
                <a:lnTo>
                  <a:pt x="4028" y="516"/>
                </a:lnTo>
                <a:lnTo>
                  <a:pt x="4046" y="512"/>
                </a:lnTo>
                <a:lnTo>
                  <a:pt x="4074" y="508"/>
                </a:lnTo>
                <a:lnTo>
                  <a:pt x="4086" y="506"/>
                </a:lnTo>
                <a:lnTo>
                  <a:pt x="4096" y="504"/>
                </a:lnTo>
                <a:lnTo>
                  <a:pt x="4104" y="506"/>
                </a:lnTo>
                <a:lnTo>
                  <a:pt x="4108" y="510"/>
                </a:lnTo>
                <a:lnTo>
                  <a:pt x="4110" y="516"/>
                </a:lnTo>
                <a:lnTo>
                  <a:pt x="4106" y="520"/>
                </a:lnTo>
                <a:lnTo>
                  <a:pt x="4098" y="522"/>
                </a:lnTo>
                <a:lnTo>
                  <a:pt x="4086" y="524"/>
                </a:lnTo>
                <a:lnTo>
                  <a:pt x="4010" y="528"/>
                </a:lnTo>
                <a:lnTo>
                  <a:pt x="3964" y="532"/>
                </a:lnTo>
                <a:lnTo>
                  <a:pt x="3942" y="536"/>
                </a:lnTo>
                <a:lnTo>
                  <a:pt x="3922" y="542"/>
                </a:lnTo>
                <a:lnTo>
                  <a:pt x="3908" y="546"/>
                </a:lnTo>
                <a:lnTo>
                  <a:pt x="3898" y="552"/>
                </a:lnTo>
                <a:lnTo>
                  <a:pt x="3898" y="554"/>
                </a:lnTo>
                <a:lnTo>
                  <a:pt x="3898" y="558"/>
                </a:lnTo>
                <a:lnTo>
                  <a:pt x="3900" y="560"/>
                </a:lnTo>
                <a:lnTo>
                  <a:pt x="3906" y="564"/>
                </a:lnTo>
                <a:lnTo>
                  <a:pt x="3920" y="570"/>
                </a:lnTo>
                <a:lnTo>
                  <a:pt x="3938" y="574"/>
                </a:lnTo>
                <a:lnTo>
                  <a:pt x="3976" y="580"/>
                </a:lnTo>
                <a:lnTo>
                  <a:pt x="3990" y="582"/>
                </a:lnTo>
                <a:lnTo>
                  <a:pt x="3998" y="586"/>
                </a:lnTo>
                <a:lnTo>
                  <a:pt x="3996" y="588"/>
                </a:lnTo>
                <a:lnTo>
                  <a:pt x="3984" y="594"/>
                </a:lnTo>
                <a:lnTo>
                  <a:pt x="3972" y="598"/>
                </a:lnTo>
                <a:lnTo>
                  <a:pt x="3968" y="600"/>
                </a:lnTo>
                <a:lnTo>
                  <a:pt x="3968" y="604"/>
                </a:lnTo>
                <a:lnTo>
                  <a:pt x="3970" y="606"/>
                </a:lnTo>
                <a:lnTo>
                  <a:pt x="3972" y="608"/>
                </a:lnTo>
                <a:lnTo>
                  <a:pt x="3982" y="614"/>
                </a:lnTo>
                <a:lnTo>
                  <a:pt x="4018" y="624"/>
                </a:lnTo>
                <a:lnTo>
                  <a:pt x="4062" y="636"/>
                </a:lnTo>
                <a:lnTo>
                  <a:pt x="4078" y="640"/>
                </a:lnTo>
                <a:lnTo>
                  <a:pt x="4084" y="642"/>
                </a:lnTo>
                <a:lnTo>
                  <a:pt x="4084" y="640"/>
                </a:lnTo>
                <a:lnTo>
                  <a:pt x="4084" y="638"/>
                </a:lnTo>
                <a:lnTo>
                  <a:pt x="4078" y="634"/>
                </a:lnTo>
                <a:lnTo>
                  <a:pt x="4066" y="622"/>
                </a:lnTo>
                <a:lnTo>
                  <a:pt x="4064" y="616"/>
                </a:lnTo>
                <a:lnTo>
                  <a:pt x="4064" y="614"/>
                </a:lnTo>
                <a:lnTo>
                  <a:pt x="4068" y="614"/>
                </a:lnTo>
                <a:lnTo>
                  <a:pt x="4074" y="612"/>
                </a:lnTo>
                <a:lnTo>
                  <a:pt x="4078" y="614"/>
                </a:lnTo>
                <a:lnTo>
                  <a:pt x="4084" y="618"/>
                </a:lnTo>
                <a:lnTo>
                  <a:pt x="4086" y="620"/>
                </a:lnTo>
                <a:lnTo>
                  <a:pt x="4090" y="622"/>
                </a:lnTo>
                <a:lnTo>
                  <a:pt x="4098" y="622"/>
                </a:lnTo>
                <a:lnTo>
                  <a:pt x="4108" y="618"/>
                </a:lnTo>
                <a:lnTo>
                  <a:pt x="4118" y="614"/>
                </a:lnTo>
                <a:lnTo>
                  <a:pt x="4122" y="614"/>
                </a:lnTo>
                <a:lnTo>
                  <a:pt x="4124" y="614"/>
                </a:lnTo>
                <a:lnTo>
                  <a:pt x="4122" y="618"/>
                </a:lnTo>
                <a:lnTo>
                  <a:pt x="4120" y="622"/>
                </a:lnTo>
                <a:lnTo>
                  <a:pt x="4122" y="626"/>
                </a:lnTo>
                <a:lnTo>
                  <a:pt x="4126" y="628"/>
                </a:lnTo>
                <a:lnTo>
                  <a:pt x="4136" y="630"/>
                </a:lnTo>
                <a:lnTo>
                  <a:pt x="4148" y="630"/>
                </a:lnTo>
                <a:lnTo>
                  <a:pt x="4156" y="626"/>
                </a:lnTo>
                <a:lnTo>
                  <a:pt x="4162" y="622"/>
                </a:lnTo>
                <a:lnTo>
                  <a:pt x="4166" y="618"/>
                </a:lnTo>
                <a:lnTo>
                  <a:pt x="4170" y="614"/>
                </a:lnTo>
                <a:lnTo>
                  <a:pt x="4174" y="612"/>
                </a:lnTo>
                <a:lnTo>
                  <a:pt x="4180" y="614"/>
                </a:lnTo>
                <a:lnTo>
                  <a:pt x="4188" y="620"/>
                </a:lnTo>
                <a:lnTo>
                  <a:pt x="4194" y="624"/>
                </a:lnTo>
                <a:lnTo>
                  <a:pt x="4200" y="624"/>
                </a:lnTo>
                <a:lnTo>
                  <a:pt x="4204" y="622"/>
                </a:lnTo>
                <a:lnTo>
                  <a:pt x="4208" y="618"/>
                </a:lnTo>
                <a:lnTo>
                  <a:pt x="4210" y="614"/>
                </a:lnTo>
                <a:lnTo>
                  <a:pt x="4216" y="610"/>
                </a:lnTo>
                <a:lnTo>
                  <a:pt x="4224" y="608"/>
                </a:lnTo>
                <a:lnTo>
                  <a:pt x="4232" y="612"/>
                </a:lnTo>
                <a:lnTo>
                  <a:pt x="4244" y="614"/>
                </a:lnTo>
                <a:lnTo>
                  <a:pt x="4258" y="616"/>
                </a:lnTo>
                <a:lnTo>
                  <a:pt x="4282" y="618"/>
                </a:lnTo>
                <a:lnTo>
                  <a:pt x="4304" y="620"/>
                </a:lnTo>
                <a:lnTo>
                  <a:pt x="4312" y="622"/>
                </a:lnTo>
                <a:lnTo>
                  <a:pt x="4320" y="626"/>
                </a:lnTo>
                <a:lnTo>
                  <a:pt x="4326" y="632"/>
                </a:lnTo>
                <a:lnTo>
                  <a:pt x="4330" y="634"/>
                </a:lnTo>
                <a:lnTo>
                  <a:pt x="4336" y="634"/>
                </a:lnTo>
                <a:lnTo>
                  <a:pt x="4342" y="632"/>
                </a:lnTo>
                <a:lnTo>
                  <a:pt x="4348" y="634"/>
                </a:lnTo>
                <a:lnTo>
                  <a:pt x="4358" y="636"/>
                </a:lnTo>
                <a:lnTo>
                  <a:pt x="4370" y="642"/>
                </a:lnTo>
                <a:lnTo>
                  <a:pt x="4396" y="654"/>
                </a:lnTo>
                <a:lnTo>
                  <a:pt x="4414" y="662"/>
                </a:lnTo>
                <a:lnTo>
                  <a:pt x="4420" y="666"/>
                </a:lnTo>
                <a:lnTo>
                  <a:pt x="4422" y="670"/>
                </a:lnTo>
                <a:lnTo>
                  <a:pt x="4420" y="674"/>
                </a:lnTo>
                <a:lnTo>
                  <a:pt x="4414" y="680"/>
                </a:lnTo>
                <a:lnTo>
                  <a:pt x="4412" y="682"/>
                </a:lnTo>
                <a:lnTo>
                  <a:pt x="4412" y="686"/>
                </a:lnTo>
                <a:lnTo>
                  <a:pt x="4414" y="690"/>
                </a:lnTo>
                <a:lnTo>
                  <a:pt x="4418" y="694"/>
                </a:lnTo>
                <a:lnTo>
                  <a:pt x="4432" y="704"/>
                </a:lnTo>
                <a:lnTo>
                  <a:pt x="4448" y="714"/>
                </a:lnTo>
                <a:lnTo>
                  <a:pt x="4480" y="734"/>
                </a:lnTo>
                <a:lnTo>
                  <a:pt x="4488" y="742"/>
                </a:lnTo>
                <a:lnTo>
                  <a:pt x="4490" y="746"/>
                </a:lnTo>
                <a:lnTo>
                  <a:pt x="4490" y="750"/>
                </a:lnTo>
                <a:lnTo>
                  <a:pt x="4486" y="756"/>
                </a:lnTo>
                <a:lnTo>
                  <a:pt x="4480" y="762"/>
                </a:lnTo>
                <a:lnTo>
                  <a:pt x="4468" y="776"/>
                </a:lnTo>
                <a:lnTo>
                  <a:pt x="4464" y="780"/>
                </a:lnTo>
                <a:lnTo>
                  <a:pt x="4464" y="782"/>
                </a:lnTo>
                <a:lnTo>
                  <a:pt x="4468" y="782"/>
                </a:lnTo>
                <a:lnTo>
                  <a:pt x="4478" y="780"/>
                </a:lnTo>
                <a:lnTo>
                  <a:pt x="4498" y="774"/>
                </a:lnTo>
                <a:lnTo>
                  <a:pt x="4502" y="774"/>
                </a:lnTo>
                <a:lnTo>
                  <a:pt x="4504" y="776"/>
                </a:lnTo>
                <a:lnTo>
                  <a:pt x="4508" y="782"/>
                </a:lnTo>
                <a:lnTo>
                  <a:pt x="4510" y="786"/>
                </a:lnTo>
                <a:lnTo>
                  <a:pt x="4516" y="790"/>
                </a:lnTo>
                <a:lnTo>
                  <a:pt x="4522" y="794"/>
                </a:lnTo>
                <a:lnTo>
                  <a:pt x="4522" y="798"/>
                </a:lnTo>
                <a:lnTo>
                  <a:pt x="4520" y="802"/>
                </a:lnTo>
                <a:lnTo>
                  <a:pt x="4518" y="806"/>
                </a:lnTo>
                <a:lnTo>
                  <a:pt x="4516" y="808"/>
                </a:lnTo>
                <a:lnTo>
                  <a:pt x="4516" y="812"/>
                </a:lnTo>
                <a:lnTo>
                  <a:pt x="4522" y="818"/>
                </a:lnTo>
                <a:lnTo>
                  <a:pt x="4534" y="822"/>
                </a:lnTo>
                <a:lnTo>
                  <a:pt x="4542" y="828"/>
                </a:lnTo>
                <a:lnTo>
                  <a:pt x="4544" y="832"/>
                </a:lnTo>
                <a:lnTo>
                  <a:pt x="4542" y="838"/>
                </a:lnTo>
                <a:lnTo>
                  <a:pt x="4538" y="844"/>
                </a:lnTo>
                <a:lnTo>
                  <a:pt x="4536" y="848"/>
                </a:lnTo>
                <a:lnTo>
                  <a:pt x="4534" y="854"/>
                </a:lnTo>
                <a:lnTo>
                  <a:pt x="4538" y="858"/>
                </a:lnTo>
                <a:lnTo>
                  <a:pt x="4546" y="860"/>
                </a:lnTo>
                <a:lnTo>
                  <a:pt x="4556" y="864"/>
                </a:lnTo>
                <a:lnTo>
                  <a:pt x="4564" y="870"/>
                </a:lnTo>
                <a:lnTo>
                  <a:pt x="4566" y="876"/>
                </a:lnTo>
                <a:lnTo>
                  <a:pt x="4566" y="882"/>
                </a:lnTo>
                <a:lnTo>
                  <a:pt x="4564" y="888"/>
                </a:lnTo>
                <a:lnTo>
                  <a:pt x="4560" y="894"/>
                </a:lnTo>
                <a:lnTo>
                  <a:pt x="4552" y="898"/>
                </a:lnTo>
                <a:lnTo>
                  <a:pt x="4544" y="900"/>
                </a:lnTo>
                <a:lnTo>
                  <a:pt x="4536" y="902"/>
                </a:lnTo>
                <a:lnTo>
                  <a:pt x="4530" y="906"/>
                </a:lnTo>
                <a:lnTo>
                  <a:pt x="4526" y="910"/>
                </a:lnTo>
                <a:lnTo>
                  <a:pt x="4526" y="916"/>
                </a:lnTo>
                <a:lnTo>
                  <a:pt x="4528" y="922"/>
                </a:lnTo>
                <a:lnTo>
                  <a:pt x="4530" y="928"/>
                </a:lnTo>
                <a:lnTo>
                  <a:pt x="4542" y="942"/>
                </a:lnTo>
                <a:lnTo>
                  <a:pt x="4544" y="948"/>
                </a:lnTo>
                <a:lnTo>
                  <a:pt x="4544" y="952"/>
                </a:lnTo>
                <a:lnTo>
                  <a:pt x="4540" y="954"/>
                </a:lnTo>
                <a:lnTo>
                  <a:pt x="4534" y="956"/>
                </a:lnTo>
                <a:lnTo>
                  <a:pt x="4522" y="958"/>
                </a:lnTo>
                <a:lnTo>
                  <a:pt x="4518" y="960"/>
                </a:lnTo>
                <a:lnTo>
                  <a:pt x="4520" y="962"/>
                </a:lnTo>
                <a:lnTo>
                  <a:pt x="4526" y="970"/>
                </a:lnTo>
                <a:lnTo>
                  <a:pt x="4532" y="980"/>
                </a:lnTo>
                <a:lnTo>
                  <a:pt x="4534" y="982"/>
                </a:lnTo>
                <a:lnTo>
                  <a:pt x="4538" y="986"/>
                </a:lnTo>
                <a:lnTo>
                  <a:pt x="4542" y="986"/>
                </a:lnTo>
                <a:lnTo>
                  <a:pt x="4546" y="984"/>
                </a:lnTo>
                <a:lnTo>
                  <a:pt x="4552" y="982"/>
                </a:lnTo>
                <a:lnTo>
                  <a:pt x="4560" y="984"/>
                </a:lnTo>
                <a:lnTo>
                  <a:pt x="4574" y="988"/>
                </a:lnTo>
                <a:lnTo>
                  <a:pt x="4580" y="988"/>
                </a:lnTo>
                <a:lnTo>
                  <a:pt x="4588" y="988"/>
                </a:lnTo>
                <a:lnTo>
                  <a:pt x="4594" y="984"/>
                </a:lnTo>
                <a:lnTo>
                  <a:pt x="4600" y="974"/>
                </a:lnTo>
                <a:lnTo>
                  <a:pt x="4604" y="970"/>
                </a:lnTo>
                <a:lnTo>
                  <a:pt x="4608" y="966"/>
                </a:lnTo>
                <a:lnTo>
                  <a:pt x="4616" y="960"/>
                </a:lnTo>
                <a:lnTo>
                  <a:pt x="4626" y="958"/>
                </a:lnTo>
                <a:lnTo>
                  <a:pt x="4636" y="960"/>
                </a:lnTo>
                <a:lnTo>
                  <a:pt x="4646" y="962"/>
                </a:lnTo>
                <a:lnTo>
                  <a:pt x="4652" y="966"/>
                </a:lnTo>
                <a:lnTo>
                  <a:pt x="4654" y="968"/>
                </a:lnTo>
                <a:lnTo>
                  <a:pt x="4654" y="970"/>
                </a:lnTo>
                <a:lnTo>
                  <a:pt x="4654" y="972"/>
                </a:lnTo>
                <a:lnTo>
                  <a:pt x="4648" y="976"/>
                </a:lnTo>
                <a:lnTo>
                  <a:pt x="4646" y="980"/>
                </a:lnTo>
                <a:lnTo>
                  <a:pt x="4650" y="982"/>
                </a:lnTo>
                <a:lnTo>
                  <a:pt x="4654" y="982"/>
                </a:lnTo>
                <a:lnTo>
                  <a:pt x="4660" y="984"/>
                </a:lnTo>
                <a:lnTo>
                  <a:pt x="4664" y="986"/>
                </a:lnTo>
                <a:lnTo>
                  <a:pt x="4666" y="988"/>
                </a:lnTo>
                <a:lnTo>
                  <a:pt x="4662" y="994"/>
                </a:lnTo>
                <a:lnTo>
                  <a:pt x="4660" y="996"/>
                </a:lnTo>
                <a:lnTo>
                  <a:pt x="4660" y="1000"/>
                </a:lnTo>
                <a:lnTo>
                  <a:pt x="4666" y="1006"/>
                </a:lnTo>
                <a:lnTo>
                  <a:pt x="4674" y="1010"/>
                </a:lnTo>
                <a:lnTo>
                  <a:pt x="4684" y="1014"/>
                </a:lnTo>
                <a:lnTo>
                  <a:pt x="4702" y="1020"/>
                </a:lnTo>
                <a:lnTo>
                  <a:pt x="4710" y="1022"/>
                </a:lnTo>
                <a:lnTo>
                  <a:pt x="4710" y="1024"/>
                </a:lnTo>
                <a:lnTo>
                  <a:pt x="4704" y="1032"/>
                </a:lnTo>
                <a:lnTo>
                  <a:pt x="4702" y="1038"/>
                </a:lnTo>
                <a:lnTo>
                  <a:pt x="4706" y="1044"/>
                </a:lnTo>
                <a:lnTo>
                  <a:pt x="4710" y="1050"/>
                </a:lnTo>
                <a:lnTo>
                  <a:pt x="4712" y="1052"/>
                </a:lnTo>
                <a:lnTo>
                  <a:pt x="4710" y="1054"/>
                </a:lnTo>
                <a:lnTo>
                  <a:pt x="4700" y="1052"/>
                </a:lnTo>
                <a:lnTo>
                  <a:pt x="4684" y="1048"/>
                </a:lnTo>
                <a:lnTo>
                  <a:pt x="4668" y="1040"/>
                </a:lnTo>
                <a:lnTo>
                  <a:pt x="4658" y="1034"/>
                </a:lnTo>
                <a:lnTo>
                  <a:pt x="4646" y="1032"/>
                </a:lnTo>
                <a:lnTo>
                  <a:pt x="4620" y="1028"/>
                </a:lnTo>
                <a:lnTo>
                  <a:pt x="4594" y="1028"/>
                </a:lnTo>
                <a:lnTo>
                  <a:pt x="4584" y="1030"/>
                </a:lnTo>
                <a:lnTo>
                  <a:pt x="4578" y="1032"/>
                </a:lnTo>
                <a:lnTo>
                  <a:pt x="4576" y="1036"/>
                </a:lnTo>
                <a:lnTo>
                  <a:pt x="4576" y="1040"/>
                </a:lnTo>
                <a:lnTo>
                  <a:pt x="4580" y="1044"/>
                </a:lnTo>
                <a:lnTo>
                  <a:pt x="4586" y="1048"/>
                </a:lnTo>
                <a:lnTo>
                  <a:pt x="4602" y="1056"/>
                </a:lnTo>
                <a:lnTo>
                  <a:pt x="4618" y="1058"/>
                </a:lnTo>
                <a:lnTo>
                  <a:pt x="4632" y="1060"/>
                </a:lnTo>
                <a:lnTo>
                  <a:pt x="4640" y="1064"/>
                </a:lnTo>
                <a:lnTo>
                  <a:pt x="4648" y="1068"/>
                </a:lnTo>
                <a:lnTo>
                  <a:pt x="4652" y="1072"/>
                </a:lnTo>
                <a:lnTo>
                  <a:pt x="4656" y="1076"/>
                </a:lnTo>
                <a:lnTo>
                  <a:pt x="4660" y="1082"/>
                </a:lnTo>
                <a:lnTo>
                  <a:pt x="4668" y="1084"/>
                </a:lnTo>
                <a:lnTo>
                  <a:pt x="4680" y="1086"/>
                </a:lnTo>
                <a:lnTo>
                  <a:pt x="4694" y="1088"/>
                </a:lnTo>
                <a:lnTo>
                  <a:pt x="4702" y="1092"/>
                </a:lnTo>
                <a:lnTo>
                  <a:pt x="4704" y="1094"/>
                </a:lnTo>
                <a:lnTo>
                  <a:pt x="4706" y="1098"/>
                </a:lnTo>
                <a:lnTo>
                  <a:pt x="4704" y="1106"/>
                </a:lnTo>
                <a:lnTo>
                  <a:pt x="4702" y="1112"/>
                </a:lnTo>
                <a:lnTo>
                  <a:pt x="4706" y="1118"/>
                </a:lnTo>
                <a:lnTo>
                  <a:pt x="4710" y="1120"/>
                </a:lnTo>
                <a:lnTo>
                  <a:pt x="4712" y="1120"/>
                </a:lnTo>
                <a:lnTo>
                  <a:pt x="4716" y="1116"/>
                </a:lnTo>
                <a:lnTo>
                  <a:pt x="4718" y="1112"/>
                </a:lnTo>
                <a:lnTo>
                  <a:pt x="4724" y="1106"/>
                </a:lnTo>
                <a:lnTo>
                  <a:pt x="4726" y="1108"/>
                </a:lnTo>
                <a:lnTo>
                  <a:pt x="4726" y="1114"/>
                </a:lnTo>
                <a:lnTo>
                  <a:pt x="4724" y="1120"/>
                </a:lnTo>
                <a:lnTo>
                  <a:pt x="4718" y="1134"/>
                </a:lnTo>
                <a:lnTo>
                  <a:pt x="4712" y="1148"/>
                </a:lnTo>
                <a:lnTo>
                  <a:pt x="4708" y="1162"/>
                </a:lnTo>
                <a:lnTo>
                  <a:pt x="4708" y="1170"/>
                </a:lnTo>
                <a:lnTo>
                  <a:pt x="4708" y="1174"/>
                </a:lnTo>
                <a:lnTo>
                  <a:pt x="4712" y="1182"/>
                </a:lnTo>
                <a:lnTo>
                  <a:pt x="4712" y="1184"/>
                </a:lnTo>
                <a:lnTo>
                  <a:pt x="4712" y="1186"/>
                </a:lnTo>
                <a:lnTo>
                  <a:pt x="4702" y="1192"/>
                </a:lnTo>
                <a:lnTo>
                  <a:pt x="4694" y="1194"/>
                </a:lnTo>
                <a:lnTo>
                  <a:pt x="4686" y="1194"/>
                </a:lnTo>
                <a:lnTo>
                  <a:pt x="4674" y="1192"/>
                </a:lnTo>
                <a:lnTo>
                  <a:pt x="4664" y="1190"/>
                </a:lnTo>
                <a:lnTo>
                  <a:pt x="4658" y="1190"/>
                </a:lnTo>
                <a:lnTo>
                  <a:pt x="4654" y="1192"/>
                </a:lnTo>
                <a:lnTo>
                  <a:pt x="4650" y="1196"/>
                </a:lnTo>
                <a:lnTo>
                  <a:pt x="4644" y="1198"/>
                </a:lnTo>
                <a:lnTo>
                  <a:pt x="4632" y="1200"/>
                </a:lnTo>
                <a:lnTo>
                  <a:pt x="4624" y="1204"/>
                </a:lnTo>
                <a:lnTo>
                  <a:pt x="4622" y="1206"/>
                </a:lnTo>
                <a:lnTo>
                  <a:pt x="4624" y="1208"/>
                </a:lnTo>
                <a:lnTo>
                  <a:pt x="4624" y="1212"/>
                </a:lnTo>
                <a:lnTo>
                  <a:pt x="4622" y="1214"/>
                </a:lnTo>
                <a:lnTo>
                  <a:pt x="4620" y="1214"/>
                </a:lnTo>
                <a:lnTo>
                  <a:pt x="4620" y="1216"/>
                </a:lnTo>
                <a:lnTo>
                  <a:pt x="4628" y="1220"/>
                </a:lnTo>
                <a:lnTo>
                  <a:pt x="4632" y="1224"/>
                </a:lnTo>
                <a:lnTo>
                  <a:pt x="4632" y="1228"/>
                </a:lnTo>
                <a:lnTo>
                  <a:pt x="4628" y="1232"/>
                </a:lnTo>
                <a:lnTo>
                  <a:pt x="4624" y="1234"/>
                </a:lnTo>
                <a:lnTo>
                  <a:pt x="4614" y="1240"/>
                </a:lnTo>
                <a:lnTo>
                  <a:pt x="4610" y="1242"/>
                </a:lnTo>
                <a:lnTo>
                  <a:pt x="4610" y="1246"/>
                </a:lnTo>
                <a:lnTo>
                  <a:pt x="4610" y="1252"/>
                </a:lnTo>
                <a:lnTo>
                  <a:pt x="4608" y="1260"/>
                </a:lnTo>
                <a:lnTo>
                  <a:pt x="4600" y="1284"/>
                </a:lnTo>
                <a:lnTo>
                  <a:pt x="4598" y="1290"/>
                </a:lnTo>
                <a:lnTo>
                  <a:pt x="4598" y="1296"/>
                </a:lnTo>
                <a:lnTo>
                  <a:pt x="4602" y="1300"/>
                </a:lnTo>
                <a:lnTo>
                  <a:pt x="4608" y="1302"/>
                </a:lnTo>
                <a:lnTo>
                  <a:pt x="4624" y="1304"/>
                </a:lnTo>
                <a:lnTo>
                  <a:pt x="4648" y="1304"/>
                </a:lnTo>
                <a:lnTo>
                  <a:pt x="4636" y="1312"/>
                </a:lnTo>
                <a:lnTo>
                  <a:pt x="4626" y="1320"/>
                </a:lnTo>
                <a:lnTo>
                  <a:pt x="4618" y="1328"/>
                </a:lnTo>
                <a:lnTo>
                  <a:pt x="4612" y="1336"/>
                </a:lnTo>
                <a:lnTo>
                  <a:pt x="4608" y="1346"/>
                </a:lnTo>
                <a:lnTo>
                  <a:pt x="4608" y="1354"/>
                </a:lnTo>
                <a:lnTo>
                  <a:pt x="4610" y="1360"/>
                </a:lnTo>
                <a:lnTo>
                  <a:pt x="4616" y="1368"/>
                </a:lnTo>
                <a:lnTo>
                  <a:pt x="4622" y="1372"/>
                </a:lnTo>
                <a:lnTo>
                  <a:pt x="4626" y="1376"/>
                </a:lnTo>
                <a:lnTo>
                  <a:pt x="4628" y="1384"/>
                </a:lnTo>
                <a:lnTo>
                  <a:pt x="4628" y="1388"/>
                </a:lnTo>
                <a:lnTo>
                  <a:pt x="4630" y="1390"/>
                </a:lnTo>
                <a:lnTo>
                  <a:pt x="4632" y="1392"/>
                </a:lnTo>
                <a:lnTo>
                  <a:pt x="4642" y="1394"/>
                </a:lnTo>
                <a:lnTo>
                  <a:pt x="4650" y="1398"/>
                </a:lnTo>
                <a:lnTo>
                  <a:pt x="4654" y="1404"/>
                </a:lnTo>
                <a:lnTo>
                  <a:pt x="4656" y="1410"/>
                </a:lnTo>
                <a:lnTo>
                  <a:pt x="4654" y="1414"/>
                </a:lnTo>
                <a:lnTo>
                  <a:pt x="4654" y="1418"/>
                </a:lnTo>
                <a:lnTo>
                  <a:pt x="4656" y="1422"/>
                </a:lnTo>
                <a:lnTo>
                  <a:pt x="4660" y="1424"/>
                </a:lnTo>
                <a:lnTo>
                  <a:pt x="4664" y="1430"/>
                </a:lnTo>
                <a:lnTo>
                  <a:pt x="4666" y="1434"/>
                </a:lnTo>
                <a:lnTo>
                  <a:pt x="4666" y="1440"/>
                </a:lnTo>
                <a:lnTo>
                  <a:pt x="4668" y="1448"/>
                </a:lnTo>
                <a:lnTo>
                  <a:pt x="4670" y="1450"/>
                </a:lnTo>
                <a:lnTo>
                  <a:pt x="4672" y="1452"/>
                </a:lnTo>
                <a:lnTo>
                  <a:pt x="4672" y="1462"/>
                </a:lnTo>
                <a:lnTo>
                  <a:pt x="4672" y="1476"/>
                </a:lnTo>
                <a:lnTo>
                  <a:pt x="4674" y="1482"/>
                </a:lnTo>
                <a:lnTo>
                  <a:pt x="4676" y="1486"/>
                </a:lnTo>
                <a:lnTo>
                  <a:pt x="4678" y="1488"/>
                </a:lnTo>
                <a:lnTo>
                  <a:pt x="4684" y="1486"/>
                </a:lnTo>
                <a:lnTo>
                  <a:pt x="4690" y="1480"/>
                </a:lnTo>
                <a:lnTo>
                  <a:pt x="4696" y="1470"/>
                </a:lnTo>
                <a:lnTo>
                  <a:pt x="4706" y="1454"/>
                </a:lnTo>
                <a:lnTo>
                  <a:pt x="4708" y="1454"/>
                </a:lnTo>
                <a:lnTo>
                  <a:pt x="4710" y="1456"/>
                </a:lnTo>
                <a:lnTo>
                  <a:pt x="4712" y="1462"/>
                </a:lnTo>
                <a:lnTo>
                  <a:pt x="4714" y="1462"/>
                </a:lnTo>
                <a:lnTo>
                  <a:pt x="4720" y="1460"/>
                </a:lnTo>
                <a:lnTo>
                  <a:pt x="4726" y="1456"/>
                </a:lnTo>
                <a:lnTo>
                  <a:pt x="4732" y="1454"/>
                </a:lnTo>
                <a:lnTo>
                  <a:pt x="4738" y="1452"/>
                </a:lnTo>
                <a:lnTo>
                  <a:pt x="4742" y="1452"/>
                </a:lnTo>
                <a:lnTo>
                  <a:pt x="4748" y="1454"/>
                </a:lnTo>
                <a:lnTo>
                  <a:pt x="4752" y="1458"/>
                </a:lnTo>
                <a:lnTo>
                  <a:pt x="4756" y="1462"/>
                </a:lnTo>
                <a:lnTo>
                  <a:pt x="4758" y="1468"/>
                </a:lnTo>
                <a:lnTo>
                  <a:pt x="4758" y="1474"/>
                </a:lnTo>
                <a:lnTo>
                  <a:pt x="4756" y="1474"/>
                </a:lnTo>
                <a:lnTo>
                  <a:pt x="4748" y="1470"/>
                </a:lnTo>
                <a:lnTo>
                  <a:pt x="4738" y="1462"/>
                </a:lnTo>
                <a:lnTo>
                  <a:pt x="4732" y="1462"/>
                </a:lnTo>
                <a:lnTo>
                  <a:pt x="4728" y="1462"/>
                </a:lnTo>
                <a:lnTo>
                  <a:pt x="4724" y="1466"/>
                </a:lnTo>
                <a:lnTo>
                  <a:pt x="4724" y="1468"/>
                </a:lnTo>
                <a:lnTo>
                  <a:pt x="4732" y="1472"/>
                </a:lnTo>
                <a:lnTo>
                  <a:pt x="4734" y="1474"/>
                </a:lnTo>
                <a:lnTo>
                  <a:pt x="4736" y="1476"/>
                </a:lnTo>
                <a:lnTo>
                  <a:pt x="4734" y="1476"/>
                </a:lnTo>
                <a:lnTo>
                  <a:pt x="4726" y="1478"/>
                </a:lnTo>
                <a:lnTo>
                  <a:pt x="4720" y="1478"/>
                </a:lnTo>
                <a:lnTo>
                  <a:pt x="4716" y="1480"/>
                </a:lnTo>
                <a:lnTo>
                  <a:pt x="4716" y="1482"/>
                </a:lnTo>
                <a:lnTo>
                  <a:pt x="4716" y="1484"/>
                </a:lnTo>
                <a:lnTo>
                  <a:pt x="4718" y="1486"/>
                </a:lnTo>
                <a:lnTo>
                  <a:pt x="4716" y="1488"/>
                </a:lnTo>
                <a:lnTo>
                  <a:pt x="4712" y="1490"/>
                </a:lnTo>
                <a:lnTo>
                  <a:pt x="4704" y="1492"/>
                </a:lnTo>
                <a:lnTo>
                  <a:pt x="4692" y="1494"/>
                </a:lnTo>
                <a:lnTo>
                  <a:pt x="4694" y="1496"/>
                </a:lnTo>
                <a:lnTo>
                  <a:pt x="4696" y="1500"/>
                </a:lnTo>
                <a:lnTo>
                  <a:pt x="4696" y="1502"/>
                </a:lnTo>
                <a:lnTo>
                  <a:pt x="4694" y="1502"/>
                </a:lnTo>
                <a:lnTo>
                  <a:pt x="4692" y="1504"/>
                </a:lnTo>
                <a:lnTo>
                  <a:pt x="4690" y="1506"/>
                </a:lnTo>
                <a:lnTo>
                  <a:pt x="4694" y="1510"/>
                </a:lnTo>
                <a:lnTo>
                  <a:pt x="4696" y="1512"/>
                </a:lnTo>
                <a:lnTo>
                  <a:pt x="4698" y="1516"/>
                </a:lnTo>
                <a:lnTo>
                  <a:pt x="4696" y="1518"/>
                </a:lnTo>
                <a:lnTo>
                  <a:pt x="4696" y="1522"/>
                </a:lnTo>
                <a:lnTo>
                  <a:pt x="4696" y="1524"/>
                </a:lnTo>
                <a:lnTo>
                  <a:pt x="4698" y="1532"/>
                </a:lnTo>
                <a:lnTo>
                  <a:pt x="4710" y="1552"/>
                </a:lnTo>
                <a:lnTo>
                  <a:pt x="4714" y="1556"/>
                </a:lnTo>
                <a:lnTo>
                  <a:pt x="4718" y="1560"/>
                </a:lnTo>
                <a:lnTo>
                  <a:pt x="4728" y="1562"/>
                </a:lnTo>
                <a:lnTo>
                  <a:pt x="4734" y="1562"/>
                </a:lnTo>
                <a:lnTo>
                  <a:pt x="4734" y="1564"/>
                </a:lnTo>
                <a:lnTo>
                  <a:pt x="4734" y="1568"/>
                </a:lnTo>
                <a:lnTo>
                  <a:pt x="4734" y="1572"/>
                </a:lnTo>
                <a:lnTo>
                  <a:pt x="4734" y="1574"/>
                </a:lnTo>
                <a:lnTo>
                  <a:pt x="4738" y="1582"/>
                </a:lnTo>
                <a:lnTo>
                  <a:pt x="4742" y="1588"/>
                </a:lnTo>
                <a:lnTo>
                  <a:pt x="4744" y="1592"/>
                </a:lnTo>
                <a:lnTo>
                  <a:pt x="4744" y="1596"/>
                </a:lnTo>
                <a:lnTo>
                  <a:pt x="4744" y="1604"/>
                </a:lnTo>
                <a:lnTo>
                  <a:pt x="4746" y="1610"/>
                </a:lnTo>
                <a:lnTo>
                  <a:pt x="4752" y="1614"/>
                </a:lnTo>
                <a:lnTo>
                  <a:pt x="4762" y="1618"/>
                </a:lnTo>
                <a:lnTo>
                  <a:pt x="4768" y="1622"/>
                </a:lnTo>
                <a:lnTo>
                  <a:pt x="4770" y="1626"/>
                </a:lnTo>
                <a:lnTo>
                  <a:pt x="4772" y="1630"/>
                </a:lnTo>
                <a:lnTo>
                  <a:pt x="4770" y="1634"/>
                </a:lnTo>
                <a:lnTo>
                  <a:pt x="4770" y="1638"/>
                </a:lnTo>
                <a:lnTo>
                  <a:pt x="4770" y="1640"/>
                </a:lnTo>
                <a:lnTo>
                  <a:pt x="4774" y="1638"/>
                </a:lnTo>
                <a:lnTo>
                  <a:pt x="4778" y="1638"/>
                </a:lnTo>
                <a:lnTo>
                  <a:pt x="4780" y="1640"/>
                </a:lnTo>
                <a:lnTo>
                  <a:pt x="4782" y="1646"/>
                </a:lnTo>
                <a:lnTo>
                  <a:pt x="4782" y="1654"/>
                </a:lnTo>
                <a:lnTo>
                  <a:pt x="4784" y="1656"/>
                </a:lnTo>
                <a:lnTo>
                  <a:pt x="4786" y="1656"/>
                </a:lnTo>
                <a:lnTo>
                  <a:pt x="4792" y="1654"/>
                </a:lnTo>
                <a:lnTo>
                  <a:pt x="4794" y="1656"/>
                </a:lnTo>
                <a:lnTo>
                  <a:pt x="4794" y="1662"/>
                </a:lnTo>
                <a:lnTo>
                  <a:pt x="4790" y="1670"/>
                </a:lnTo>
                <a:lnTo>
                  <a:pt x="4790" y="1676"/>
                </a:lnTo>
                <a:lnTo>
                  <a:pt x="4792" y="1678"/>
                </a:lnTo>
                <a:lnTo>
                  <a:pt x="4802" y="1678"/>
                </a:lnTo>
                <a:lnTo>
                  <a:pt x="4814" y="1678"/>
                </a:lnTo>
                <a:lnTo>
                  <a:pt x="4816" y="1680"/>
                </a:lnTo>
                <a:lnTo>
                  <a:pt x="4816" y="1684"/>
                </a:lnTo>
                <a:lnTo>
                  <a:pt x="4814" y="1688"/>
                </a:lnTo>
                <a:lnTo>
                  <a:pt x="4814" y="1692"/>
                </a:lnTo>
                <a:lnTo>
                  <a:pt x="4816" y="1694"/>
                </a:lnTo>
                <a:lnTo>
                  <a:pt x="4820" y="1694"/>
                </a:lnTo>
                <a:lnTo>
                  <a:pt x="4826" y="1694"/>
                </a:lnTo>
                <a:lnTo>
                  <a:pt x="4830" y="1696"/>
                </a:lnTo>
                <a:lnTo>
                  <a:pt x="4832" y="1698"/>
                </a:lnTo>
                <a:lnTo>
                  <a:pt x="4834" y="1700"/>
                </a:lnTo>
                <a:lnTo>
                  <a:pt x="4832" y="1702"/>
                </a:lnTo>
                <a:lnTo>
                  <a:pt x="4830" y="1702"/>
                </a:lnTo>
                <a:lnTo>
                  <a:pt x="4826" y="1704"/>
                </a:lnTo>
                <a:lnTo>
                  <a:pt x="4826" y="1708"/>
                </a:lnTo>
                <a:lnTo>
                  <a:pt x="4826" y="1712"/>
                </a:lnTo>
                <a:lnTo>
                  <a:pt x="4830" y="1720"/>
                </a:lnTo>
                <a:lnTo>
                  <a:pt x="4832" y="1724"/>
                </a:lnTo>
                <a:lnTo>
                  <a:pt x="4836" y="1726"/>
                </a:lnTo>
                <a:lnTo>
                  <a:pt x="4840" y="1726"/>
                </a:lnTo>
                <a:lnTo>
                  <a:pt x="4846" y="1726"/>
                </a:lnTo>
                <a:lnTo>
                  <a:pt x="4852" y="1722"/>
                </a:lnTo>
                <a:lnTo>
                  <a:pt x="4860" y="1716"/>
                </a:lnTo>
                <a:lnTo>
                  <a:pt x="4868" y="1712"/>
                </a:lnTo>
                <a:lnTo>
                  <a:pt x="4874" y="1710"/>
                </a:lnTo>
                <a:lnTo>
                  <a:pt x="4878" y="1712"/>
                </a:lnTo>
                <a:lnTo>
                  <a:pt x="4880" y="1712"/>
                </a:lnTo>
                <a:lnTo>
                  <a:pt x="4884" y="1716"/>
                </a:lnTo>
                <a:lnTo>
                  <a:pt x="4886" y="1716"/>
                </a:lnTo>
                <a:lnTo>
                  <a:pt x="4890" y="1712"/>
                </a:lnTo>
                <a:lnTo>
                  <a:pt x="4900" y="1706"/>
                </a:lnTo>
                <a:lnTo>
                  <a:pt x="4910" y="1702"/>
                </a:lnTo>
                <a:lnTo>
                  <a:pt x="4916" y="1698"/>
                </a:lnTo>
                <a:lnTo>
                  <a:pt x="4918" y="1696"/>
                </a:lnTo>
                <a:lnTo>
                  <a:pt x="4918" y="1692"/>
                </a:lnTo>
                <a:lnTo>
                  <a:pt x="4918" y="1688"/>
                </a:lnTo>
                <a:lnTo>
                  <a:pt x="4918" y="1686"/>
                </a:lnTo>
                <a:lnTo>
                  <a:pt x="4920" y="1686"/>
                </a:lnTo>
                <a:lnTo>
                  <a:pt x="4924" y="1690"/>
                </a:lnTo>
                <a:lnTo>
                  <a:pt x="4926" y="1694"/>
                </a:lnTo>
                <a:lnTo>
                  <a:pt x="4926" y="1698"/>
                </a:lnTo>
                <a:lnTo>
                  <a:pt x="4926" y="1704"/>
                </a:lnTo>
                <a:lnTo>
                  <a:pt x="4922" y="1708"/>
                </a:lnTo>
                <a:lnTo>
                  <a:pt x="4914" y="1718"/>
                </a:lnTo>
                <a:lnTo>
                  <a:pt x="4912" y="1724"/>
                </a:lnTo>
                <a:lnTo>
                  <a:pt x="4912" y="1728"/>
                </a:lnTo>
                <a:lnTo>
                  <a:pt x="4916" y="1730"/>
                </a:lnTo>
                <a:lnTo>
                  <a:pt x="4926" y="1736"/>
                </a:lnTo>
                <a:lnTo>
                  <a:pt x="4936" y="1738"/>
                </a:lnTo>
                <a:lnTo>
                  <a:pt x="4944" y="1738"/>
                </a:lnTo>
                <a:lnTo>
                  <a:pt x="4956" y="1738"/>
                </a:lnTo>
                <a:lnTo>
                  <a:pt x="4962" y="1738"/>
                </a:lnTo>
                <a:lnTo>
                  <a:pt x="4962" y="1740"/>
                </a:lnTo>
                <a:lnTo>
                  <a:pt x="4962" y="1744"/>
                </a:lnTo>
                <a:lnTo>
                  <a:pt x="4956" y="1752"/>
                </a:lnTo>
                <a:lnTo>
                  <a:pt x="4954" y="1758"/>
                </a:lnTo>
                <a:lnTo>
                  <a:pt x="4952" y="1762"/>
                </a:lnTo>
                <a:lnTo>
                  <a:pt x="4954" y="1766"/>
                </a:lnTo>
                <a:lnTo>
                  <a:pt x="4958" y="1768"/>
                </a:lnTo>
                <a:lnTo>
                  <a:pt x="4964" y="1770"/>
                </a:lnTo>
                <a:lnTo>
                  <a:pt x="4968" y="1770"/>
                </a:lnTo>
                <a:lnTo>
                  <a:pt x="4974" y="1768"/>
                </a:lnTo>
                <a:lnTo>
                  <a:pt x="4978" y="1766"/>
                </a:lnTo>
                <a:lnTo>
                  <a:pt x="4988" y="1758"/>
                </a:lnTo>
                <a:lnTo>
                  <a:pt x="4990" y="1758"/>
                </a:lnTo>
                <a:lnTo>
                  <a:pt x="4992" y="1758"/>
                </a:lnTo>
                <a:lnTo>
                  <a:pt x="4998" y="1762"/>
                </a:lnTo>
                <a:lnTo>
                  <a:pt x="5006" y="1770"/>
                </a:lnTo>
                <a:lnTo>
                  <a:pt x="5018" y="1776"/>
                </a:lnTo>
                <a:lnTo>
                  <a:pt x="5022" y="1776"/>
                </a:lnTo>
                <a:lnTo>
                  <a:pt x="5026" y="1774"/>
                </a:lnTo>
                <a:lnTo>
                  <a:pt x="5030" y="1772"/>
                </a:lnTo>
                <a:lnTo>
                  <a:pt x="5034" y="1768"/>
                </a:lnTo>
                <a:lnTo>
                  <a:pt x="5036" y="1762"/>
                </a:lnTo>
                <a:lnTo>
                  <a:pt x="5036" y="1756"/>
                </a:lnTo>
                <a:lnTo>
                  <a:pt x="5036" y="1748"/>
                </a:lnTo>
                <a:lnTo>
                  <a:pt x="5034" y="1746"/>
                </a:lnTo>
                <a:lnTo>
                  <a:pt x="5030" y="1744"/>
                </a:lnTo>
                <a:lnTo>
                  <a:pt x="5028" y="1744"/>
                </a:lnTo>
                <a:lnTo>
                  <a:pt x="5022" y="1746"/>
                </a:lnTo>
                <a:lnTo>
                  <a:pt x="5024" y="1742"/>
                </a:lnTo>
                <a:lnTo>
                  <a:pt x="5026" y="1740"/>
                </a:lnTo>
                <a:lnTo>
                  <a:pt x="5030" y="1736"/>
                </a:lnTo>
                <a:lnTo>
                  <a:pt x="5040" y="1732"/>
                </a:lnTo>
                <a:lnTo>
                  <a:pt x="5044" y="1730"/>
                </a:lnTo>
                <a:lnTo>
                  <a:pt x="5048" y="1728"/>
                </a:lnTo>
                <a:lnTo>
                  <a:pt x="5048" y="1724"/>
                </a:lnTo>
                <a:lnTo>
                  <a:pt x="5048" y="1718"/>
                </a:lnTo>
                <a:lnTo>
                  <a:pt x="5048" y="1710"/>
                </a:lnTo>
                <a:lnTo>
                  <a:pt x="5050" y="1700"/>
                </a:lnTo>
                <a:lnTo>
                  <a:pt x="5060" y="1676"/>
                </a:lnTo>
                <a:lnTo>
                  <a:pt x="5070" y="1650"/>
                </a:lnTo>
                <a:lnTo>
                  <a:pt x="5072" y="1640"/>
                </a:lnTo>
                <a:lnTo>
                  <a:pt x="5072" y="1630"/>
                </a:lnTo>
                <a:lnTo>
                  <a:pt x="5070" y="1624"/>
                </a:lnTo>
                <a:lnTo>
                  <a:pt x="5068" y="1622"/>
                </a:lnTo>
                <a:lnTo>
                  <a:pt x="5066" y="1620"/>
                </a:lnTo>
                <a:lnTo>
                  <a:pt x="5064" y="1622"/>
                </a:lnTo>
                <a:lnTo>
                  <a:pt x="5062" y="1622"/>
                </a:lnTo>
                <a:lnTo>
                  <a:pt x="5060" y="1622"/>
                </a:lnTo>
                <a:lnTo>
                  <a:pt x="5056" y="1620"/>
                </a:lnTo>
                <a:lnTo>
                  <a:pt x="5050" y="1614"/>
                </a:lnTo>
                <a:lnTo>
                  <a:pt x="5048" y="1610"/>
                </a:lnTo>
                <a:lnTo>
                  <a:pt x="5048" y="1608"/>
                </a:lnTo>
                <a:lnTo>
                  <a:pt x="5058" y="1612"/>
                </a:lnTo>
                <a:lnTo>
                  <a:pt x="5068" y="1614"/>
                </a:lnTo>
                <a:lnTo>
                  <a:pt x="5072" y="1614"/>
                </a:lnTo>
                <a:lnTo>
                  <a:pt x="5072" y="1610"/>
                </a:lnTo>
                <a:lnTo>
                  <a:pt x="5070" y="1604"/>
                </a:lnTo>
                <a:lnTo>
                  <a:pt x="5068" y="1602"/>
                </a:lnTo>
                <a:lnTo>
                  <a:pt x="5062" y="1598"/>
                </a:lnTo>
                <a:lnTo>
                  <a:pt x="5056" y="1596"/>
                </a:lnTo>
                <a:lnTo>
                  <a:pt x="5056" y="1594"/>
                </a:lnTo>
                <a:lnTo>
                  <a:pt x="5058" y="1592"/>
                </a:lnTo>
                <a:lnTo>
                  <a:pt x="5062" y="1588"/>
                </a:lnTo>
                <a:lnTo>
                  <a:pt x="5066" y="1586"/>
                </a:lnTo>
                <a:lnTo>
                  <a:pt x="5080" y="1584"/>
                </a:lnTo>
                <a:lnTo>
                  <a:pt x="5086" y="1582"/>
                </a:lnTo>
                <a:lnTo>
                  <a:pt x="5092" y="1578"/>
                </a:lnTo>
                <a:lnTo>
                  <a:pt x="5096" y="1574"/>
                </a:lnTo>
                <a:lnTo>
                  <a:pt x="5098" y="1566"/>
                </a:lnTo>
                <a:lnTo>
                  <a:pt x="5100" y="1560"/>
                </a:lnTo>
                <a:lnTo>
                  <a:pt x="5102" y="1556"/>
                </a:lnTo>
                <a:lnTo>
                  <a:pt x="5106" y="1556"/>
                </a:lnTo>
                <a:lnTo>
                  <a:pt x="5108" y="1558"/>
                </a:lnTo>
                <a:lnTo>
                  <a:pt x="5114" y="1562"/>
                </a:lnTo>
                <a:lnTo>
                  <a:pt x="5116" y="1560"/>
                </a:lnTo>
                <a:lnTo>
                  <a:pt x="5116" y="1556"/>
                </a:lnTo>
                <a:lnTo>
                  <a:pt x="5118" y="1550"/>
                </a:lnTo>
                <a:lnTo>
                  <a:pt x="5122" y="1544"/>
                </a:lnTo>
                <a:lnTo>
                  <a:pt x="5130" y="1538"/>
                </a:lnTo>
                <a:lnTo>
                  <a:pt x="5136" y="1530"/>
                </a:lnTo>
                <a:lnTo>
                  <a:pt x="5138" y="1526"/>
                </a:lnTo>
                <a:lnTo>
                  <a:pt x="5138" y="1520"/>
                </a:lnTo>
                <a:lnTo>
                  <a:pt x="5136" y="1508"/>
                </a:lnTo>
                <a:lnTo>
                  <a:pt x="5138" y="1502"/>
                </a:lnTo>
                <a:lnTo>
                  <a:pt x="5136" y="1500"/>
                </a:lnTo>
                <a:lnTo>
                  <a:pt x="5134" y="1498"/>
                </a:lnTo>
                <a:lnTo>
                  <a:pt x="5122" y="1498"/>
                </a:lnTo>
                <a:lnTo>
                  <a:pt x="5114" y="1496"/>
                </a:lnTo>
                <a:lnTo>
                  <a:pt x="5106" y="1494"/>
                </a:lnTo>
                <a:lnTo>
                  <a:pt x="5102" y="1492"/>
                </a:lnTo>
                <a:lnTo>
                  <a:pt x="5098" y="1488"/>
                </a:lnTo>
                <a:lnTo>
                  <a:pt x="5098" y="1486"/>
                </a:lnTo>
                <a:lnTo>
                  <a:pt x="5098" y="1484"/>
                </a:lnTo>
                <a:lnTo>
                  <a:pt x="5100" y="1484"/>
                </a:lnTo>
                <a:lnTo>
                  <a:pt x="5106" y="1484"/>
                </a:lnTo>
                <a:lnTo>
                  <a:pt x="5112" y="1486"/>
                </a:lnTo>
                <a:lnTo>
                  <a:pt x="5116" y="1486"/>
                </a:lnTo>
                <a:lnTo>
                  <a:pt x="5124" y="1484"/>
                </a:lnTo>
                <a:lnTo>
                  <a:pt x="5130" y="1482"/>
                </a:lnTo>
                <a:lnTo>
                  <a:pt x="5136" y="1482"/>
                </a:lnTo>
                <a:lnTo>
                  <a:pt x="5144" y="1482"/>
                </a:lnTo>
                <a:lnTo>
                  <a:pt x="5144" y="1480"/>
                </a:lnTo>
                <a:lnTo>
                  <a:pt x="5144" y="1478"/>
                </a:lnTo>
                <a:lnTo>
                  <a:pt x="5140" y="1468"/>
                </a:lnTo>
                <a:lnTo>
                  <a:pt x="5126" y="1454"/>
                </a:lnTo>
                <a:lnTo>
                  <a:pt x="5120" y="1446"/>
                </a:lnTo>
                <a:lnTo>
                  <a:pt x="5116" y="1440"/>
                </a:lnTo>
                <a:lnTo>
                  <a:pt x="5118" y="1436"/>
                </a:lnTo>
                <a:lnTo>
                  <a:pt x="5120" y="1434"/>
                </a:lnTo>
                <a:lnTo>
                  <a:pt x="5126" y="1434"/>
                </a:lnTo>
                <a:lnTo>
                  <a:pt x="5132" y="1434"/>
                </a:lnTo>
                <a:lnTo>
                  <a:pt x="5146" y="1436"/>
                </a:lnTo>
                <a:lnTo>
                  <a:pt x="5152" y="1438"/>
                </a:lnTo>
                <a:lnTo>
                  <a:pt x="5158" y="1436"/>
                </a:lnTo>
                <a:lnTo>
                  <a:pt x="5160" y="1432"/>
                </a:lnTo>
                <a:lnTo>
                  <a:pt x="5164" y="1428"/>
                </a:lnTo>
                <a:lnTo>
                  <a:pt x="5168" y="1420"/>
                </a:lnTo>
                <a:lnTo>
                  <a:pt x="5170" y="1418"/>
                </a:lnTo>
                <a:lnTo>
                  <a:pt x="5174" y="1418"/>
                </a:lnTo>
                <a:lnTo>
                  <a:pt x="5180" y="1418"/>
                </a:lnTo>
                <a:lnTo>
                  <a:pt x="5184" y="1418"/>
                </a:lnTo>
                <a:lnTo>
                  <a:pt x="5180" y="1414"/>
                </a:lnTo>
                <a:lnTo>
                  <a:pt x="5170" y="1408"/>
                </a:lnTo>
                <a:lnTo>
                  <a:pt x="5162" y="1404"/>
                </a:lnTo>
                <a:lnTo>
                  <a:pt x="5162" y="1402"/>
                </a:lnTo>
                <a:lnTo>
                  <a:pt x="5168" y="1402"/>
                </a:lnTo>
                <a:lnTo>
                  <a:pt x="5174" y="1398"/>
                </a:lnTo>
                <a:lnTo>
                  <a:pt x="5180" y="1396"/>
                </a:lnTo>
                <a:lnTo>
                  <a:pt x="5188" y="1398"/>
                </a:lnTo>
                <a:lnTo>
                  <a:pt x="5196" y="1398"/>
                </a:lnTo>
                <a:lnTo>
                  <a:pt x="5208" y="1398"/>
                </a:lnTo>
                <a:lnTo>
                  <a:pt x="5218" y="1396"/>
                </a:lnTo>
                <a:lnTo>
                  <a:pt x="5224" y="1396"/>
                </a:lnTo>
                <a:lnTo>
                  <a:pt x="5230" y="1394"/>
                </a:lnTo>
                <a:lnTo>
                  <a:pt x="5234" y="1390"/>
                </a:lnTo>
                <a:lnTo>
                  <a:pt x="5236" y="1386"/>
                </a:lnTo>
                <a:lnTo>
                  <a:pt x="5234" y="1382"/>
                </a:lnTo>
                <a:lnTo>
                  <a:pt x="5234" y="1380"/>
                </a:lnTo>
                <a:lnTo>
                  <a:pt x="5238" y="1376"/>
                </a:lnTo>
                <a:lnTo>
                  <a:pt x="5242" y="1370"/>
                </a:lnTo>
                <a:lnTo>
                  <a:pt x="5240" y="1368"/>
                </a:lnTo>
                <a:lnTo>
                  <a:pt x="5240" y="1364"/>
                </a:lnTo>
                <a:lnTo>
                  <a:pt x="5248" y="1358"/>
                </a:lnTo>
                <a:lnTo>
                  <a:pt x="5250" y="1356"/>
                </a:lnTo>
                <a:lnTo>
                  <a:pt x="5252" y="1354"/>
                </a:lnTo>
                <a:lnTo>
                  <a:pt x="5250" y="1350"/>
                </a:lnTo>
                <a:lnTo>
                  <a:pt x="5248" y="1348"/>
                </a:lnTo>
                <a:lnTo>
                  <a:pt x="5242" y="1346"/>
                </a:lnTo>
                <a:lnTo>
                  <a:pt x="5242" y="1344"/>
                </a:lnTo>
                <a:lnTo>
                  <a:pt x="5242" y="1342"/>
                </a:lnTo>
                <a:lnTo>
                  <a:pt x="5246" y="1342"/>
                </a:lnTo>
                <a:lnTo>
                  <a:pt x="5250" y="1342"/>
                </a:lnTo>
                <a:lnTo>
                  <a:pt x="5256" y="1344"/>
                </a:lnTo>
                <a:lnTo>
                  <a:pt x="5266" y="1344"/>
                </a:lnTo>
                <a:lnTo>
                  <a:pt x="5272" y="1344"/>
                </a:lnTo>
                <a:lnTo>
                  <a:pt x="5270" y="1346"/>
                </a:lnTo>
                <a:lnTo>
                  <a:pt x="5264" y="1352"/>
                </a:lnTo>
                <a:lnTo>
                  <a:pt x="5260" y="1356"/>
                </a:lnTo>
                <a:lnTo>
                  <a:pt x="5258" y="1360"/>
                </a:lnTo>
                <a:lnTo>
                  <a:pt x="5254" y="1364"/>
                </a:lnTo>
                <a:lnTo>
                  <a:pt x="5250" y="1366"/>
                </a:lnTo>
                <a:lnTo>
                  <a:pt x="5248" y="1372"/>
                </a:lnTo>
                <a:lnTo>
                  <a:pt x="5248" y="1378"/>
                </a:lnTo>
                <a:lnTo>
                  <a:pt x="5244" y="1386"/>
                </a:lnTo>
                <a:lnTo>
                  <a:pt x="5242" y="1392"/>
                </a:lnTo>
                <a:lnTo>
                  <a:pt x="5242" y="1394"/>
                </a:lnTo>
                <a:lnTo>
                  <a:pt x="5244" y="1396"/>
                </a:lnTo>
                <a:lnTo>
                  <a:pt x="5250" y="1398"/>
                </a:lnTo>
                <a:lnTo>
                  <a:pt x="5256" y="1398"/>
                </a:lnTo>
                <a:lnTo>
                  <a:pt x="5262" y="1396"/>
                </a:lnTo>
                <a:lnTo>
                  <a:pt x="5268" y="1390"/>
                </a:lnTo>
                <a:lnTo>
                  <a:pt x="5276" y="1380"/>
                </a:lnTo>
                <a:lnTo>
                  <a:pt x="5280" y="1380"/>
                </a:lnTo>
                <a:lnTo>
                  <a:pt x="5284" y="1382"/>
                </a:lnTo>
                <a:lnTo>
                  <a:pt x="5290" y="1386"/>
                </a:lnTo>
                <a:lnTo>
                  <a:pt x="5292" y="1384"/>
                </a:lnTo>
                <a:lnTo>
                  <a:pt x="5292" y="1380"/>
                </a:lnTo>
                <a:lnTo>
                  <a:pt x="5290" y="1378"/>
                </a:lnTo>
                <a:lnTo>
                  <a:pt x="5288" y="1376"/>
                </a:lnTo>
                <a:lnTo>
                  <a:pt x="5290" y="1374"/>
                </a:lnTo>
                <a:lnTo>
                  <a:pt x="5294" y="1370"/>
                </a:lnTo>
                <a:lnTo>
                  <a:pt x="5300" y="1370"/>
                </a:lnTo>
                <a:lnTo>
                  <a:pt x="5302" y="1370"/>
                </a:lnTo>
                <a:lnTo>
                  <a:pt x="5306" y="1370"/>
                </a:lnTo>
                <a:lnTo>
                  <a:pt x="5308" y="1372"/>
                </a:lnTo>
                <a:lnTo>
                  <a:pt x="5312" y="1372"/>
                </a:lnTo>
                <a:lnTo>
                  <a:pt x="5320" y="1370"/>
                </a:lnTo>
                <a:lnTo>
                  <a:pt x="5336" y="1362"/>
                </a:lnTo>
                <a:lnTo>
                  <a:pt x="5338" y="1358"/>
                </a:lnTo>
                <a:lnTo>
                  <a:pt x="5338" y="1354"/>
                </a:lnTo>
                <a:lnTo>
                  <a:pt x="5338" y="1350"/>
                </a:lnTo>
                <a:lnTo>
                  <a:pt x="5340" y="1350"/>
                </a:lnTo>
                <a:lnTo>
                  <a:pt x="5340" y="1348"/>
                </a:lnTo>
                <a:lnTo>
                  <a:pt x="5344" y="1350"/>
                </a:lnTo>
                <a:lnTo>
                  <a:pt x="5346" y="1350"/>
                </a:lnTo>
                <a:lnTo>
                  <a:pt x="5346" y="1352"/>
                </a:lnTo>
                <a:lnTo>
                  <a:pt x="5348" y="1354"/>
                </a:lnTo>
                <a:lnTo>
                  <a:pt x="5358" y="1350"/>
                </a:lnTo>
                <a:lnTo>
                  <a:pt x="5368" y="1344"/>
                </a:lnTo>
                <a:lnTo>
                  <a:pt x="5394" y="1324"/>
                </a:lnTo>
                <a:lnTo>
                  <a:pt x="5406" y="1312"/>
                </a:lnTo>
                <a:lnTo>
                  <a:pt x="5416" y="1300"/>
                </a:lnTo>
                <a:lnTo>
                  <a:pt x="5424" y="1290"/>
                </a:lnTo>
                <a:lnTo>
                  <a:pt x="5428" y="1280"/>
                </a:lnTo>
                <a:lnTo>
                  <a:pt x="5436" y="1264"/>
                </a:lnTo>
                <a:lnTo>
                  <a:pt x="5446" y="1250"/>
                </a:lnTo>
                <a:lnTo>
                  <a:pt x="5458" y="1240"/>
                </a:lnTo>
                <a:lnTo>
                  <a:pt x="5464" y="1238"/>
                </a:lnTo>
                <a:lnTo>
                  <a:pt x="5470" y="1238"/>
                </a:lnTo>
                <a:lnTo>
                  <a:pt x="5480" y="1236"/>
                </a:lnTo>
                <a:lnTo>
                  <a:pt x="5482" y="1234"/>
                </a:lnTo>
                <a:lnTo>
                  <a:pt x="5484" y="1230"/>
                </a:lnTo>
                <a:lnTo>
                  <a:pt x="5484" y="1226"/>
                </a:lnTo>
                <a:lnTo>
                  <a:pt x="5482" y="1220"/>
                </a:lnTo>
                <a:lnTo>
                  <a:pt x="5476" y="1214"/>
                </a:lnTo>
                <a:lnTo>
                  <a:pt x="5468" y="1204"/>
                </a:lnTo>
                <a:lnTo>
                  <a:pt x="5462" y="1196"/>
                </a:lnTo>
                <a:lnTo>
                  <a:pt x="5462" y="1194"/>
                </a:lnTo>
                <a:lnTo>
                  <a:pt x="5472" y="1200"/>
                </a:lnTo>
                <a:lnTo>
                  <a:pt x="5506" y="1222"/>
                </a:lnTo>
                <a:lnTo>
                  <a:pt x="5522" y="1226"/>
                </a:lnTo>
                <a:lnTo>
                  <a:pt x="5530" y="1228"/>
                </a:lnTo>
                <a:lnTo>
                  <a:pt x="5538" y="1228"/>
                </a:lnTo>
                <a:lnTo>
                  <a:pt x="5546" y="1226"/>
                </a:lnTo>
                <a:lnTo>
                  <a:pt x="5554" y="1222"/>
                </a:lnTo>
                <a:lnTo>
                  <a:pt x="5560" y="1218"/>
                </a:lnTo>
                <a:lnTo>
                  <a:pt x="5566" y="1212"/>
                </a:lnTo>
                <a:lnTo>
                  <a:pt x="5568" y="1206"/>
                </a:lnTo>
                <a:lnTo>
                  <a:pt x="5572" y="1204"/>
                </a:lnTo>
                <a:lnTo>
                  <a:pt x="5574" y="1204"/>
                </a:lnTo>
                <a:lnTo>
                  <a:pt x="5578" y="1206"/>
                </a:lnTo>
                <a:lnTo>
                  <a:pt x="5584" y="1208"/>
                </a:lnTo>
                <a:lnTo>
                  <a:pt x="5592" y="1208"/>
                </a:lnTo>
                <a:lnTo>
                  <a:pt x="5602" y="1206"/>
                </a:lnTo>
                <a:lnTo>
                  <a:pt x="5618" y="1202"/>
                </a:lnTo>
                <a:lnTo>
                  <a:pt x="5636" y="1196"/>
                </a:lnTo>
                <a:lnTo>
                  <a:pt x="5656" y="1190"/>
                </a:lnTo>
                <a:lnTo>
                  <a:pt x="5692" y="1184"/>
                </a:lnTo>
                <a:lnTo>
                  <a:pt x="5722" y="1176"/>
                </a:lnTo>
                <a:lnTo>
                  <a:pt x="5734" y="1172"/>
                </a:lnTo>
                <a:lnTo>
                  <a:pt x="5742" y="1166"/>
                </a:lnTo>
                <a:lnTo>
                  <a:pt x="5756" y="1152"/>
                </a:lnTo>
                <a:lnTo>
                  <a:pt x="5770" y="1140"/>
                </a:lnTo>
                <a:lnTo>
                  <a:pt x="5786" y="1132"/>
                </a:lnTo>
                <a:lnTo>
                  <a:pt x="5796" y="1128"/>
                </a:lnTo>
                <a:lnTo>
                  <a:pt x="5806" y="1126"/>
                </a:lnTo>
                <a:lnTo>
                  <a:pt x="5814" y="1124"/>
                </a:lnTo>
                <a:lnTo>
                  <a:pt x="5818" y="1122"/>
                </a:lnTo>
                <a:lnTo>
                  <a:pt x="5818" y="1118"/>
                </a:lnTo>
                <a:lnTo>
                  <a:pt x="5818" y="1114"/>
                </a:lnTo>
                <a:lnTo>
                  <a:pt x="5818" y="1112"/>
                </a:lnTo>
                <a:lnTo>
                  <a:pt x="5818" y="1108"/>
                </a:lnTo>
                <a:lnTo>
                  <a:pt x="5822" y="1106"/>
                </a:lnTo>
                <a:lnTo>
                  <a:pt x="5832" y="1104"/>
                </a:lnTo>
                <a:lnTo>
                  <a:pt x="5846" y="1104"/>
                </a:lnTo>
                <a:lnTo>
                  <a:pt x="5848" y="1102"/>
                </a:lnTo>
                <a:lnTo>
                  <a:pt x="5850" y="1100"/>
                </a:lnTo>
                <a:lnTo>
                  <a:pt x="5854" y="1094"/>
                </a:lnTo>
                <a:lnTo>
                  <a:pt x="5858" y="1092"/>
                </a:lnTo>
                <a:lnTo>
                  <a:pt x="5868" y="1086"/>
                </a:lnTo>
                <a:lnTo>
                  <a:pt x="5882" y="1078"/>
                </a:lnTo>
                <a:lnTo>
                  <a:pt x="5882" y="1076"/>
                </a:lnTo>
                <a:lnTo>
                  <a:pt x="5880" y="1076"/>
                </a:lnTo>
                <a:lnTo>
                  <a:pt x="5864" y="1076"/>
                </a:lnTo>
                <a:lnTo>
                  <a:pt x="5836" y="1078"/>
                </a:lnTo>
                <a:lnTo>
                  <a:pt x="5820" y="1078"/>
                </a:lnTo>
                <a:lnTo>
                  <a:pt x="5806" y="1076"/>
                </a:lnTo>
                <a:lnTo>
                  <a:pt x="5794" y="1070"/>
                </a:lnTo>
                <a:lnTo>
                  <a:pt x="5780" y="1064"/>
                </a:lnTo>
                <a:lnTo>
                  <a:pt x="5768" y="1058"/>
                </a:lnTo>
                <a:lnTo>
                  <a:pt x="5756" y="1056"/>
                </a:lnTo>
                <a:lnTo>
                  <a:pt x="5750" y="1056"/>
                </a:lnTo>
                <a:lnTo>
                  <a:pt x="5742" y="1056"/>
                </a:lnTo>
                <a:lnTo>
                  <a:pt x="5736" y="1060"/>
                </a:lnTo>
                <a:lnTo>
                  <a:pt x="5728" y="1064"/>
                </a:lnTo>
                <a:lnTo>
                  <a:pt x="5722" y="1068"/>
                </a:lnTo>
                <a:lnTo>
                  <a:pt x="5714" y="1070"/>
                </a:lnTo>
                <a:lnTo>
                  <a:pt x="5702" y="1070"/>
                </a:lnTo>
                <a:lnTo>
                  <a:pt x="5696" y="1070"/>
                </a:lnTo>
                <a:lnTo>
                  <a:pt x="5690" y="1070"/>
                </a:lnTo>
                <a:lnTo>
                  <a:pt x="5684" y="1074"/>
                </a:lnTo>
                <a:lnTo>
                  <a:pt x="5676" y="1082"/>
                </a:lnTo>
                <a:lnTo>
                  <a:pt x="5670" y="1086"/>
                </a:lnTo>
                <a:lnTo>
                  <a:pt x="5664" y="1088"/>
                </a:lnTo>
                <a:lnTo>
                  <a:pt x="5660" y="1090"/>
                </a:lnTo>
                <a:lnTo>
                  <a:pt x="5656" y="1090"/>
                </a:lnTo>
                <a:lnTo>
                  <a:pt x="5656" y="1086"/>
                </a:lnTo>
                <a:lnTo>
                  <a:pt x="5656" y="1082"/>
                </a:lnTo>
                <a:lnTo>
                  <a:pt x="5660" y="1078"/>
                </a:lnTo>
                <a:lnTo>
                  <a:pt x="5668" y="1070"/>
                </a:lnTo>
                <a:lnTo>
                  <a:pt x="5678" y="1064"/>
                </a:lnTo>
                <a:lnTo>
                  <a:pt x="5684" y="1062"/>
                </a:lnTo>
                <a:lnTo>
                  <a:pt x="5690" y="1060"/>
                </a:lnTo>
                <a:lnTo>
                  <a:pt x="5694" y="1060"/>
                </a:lnTo>
                <a:lnTo>
                  <a:pt x="5700" y="1064"/>
                </a:lnTo>
                <a:lnTo>
                  <a:pt x="5702" y="1064"/>
                </a:lnTo>
                <a:lnTo>
                  <a:pt x="5706" y="1062"/>
                </a:lnTo>
                <a:lnTo>
                  <a:pt x="5714" y="1056"/>
                </a:lnTo>
                <a:lnTo>
                  <a:pt x="5714" y="1054"/>
                </a:lnTo>
                <a:lnTo>
                  <a:pt x="5714" y="1052"/>
                </a:lnTo>
                <a:lnTo>
                  <a:pt x="5710" y="1052"/>
                </a:lnTo>
                <a:lnTo>
                  <a:pt x="5704" y="1050"/>
                </a:lnTo>
                <a:lnTo>
                  <a:pt x="5680" y="1052"/>
                </a:lnTo>
                <a:lnTo>
                  <a:pt x="5652" y="1056"/>
                </a:lnTo>
                <a:lnTo>
                  <a:pt x="5638" y="1058"/>
                </a:lnTo>
                <a:lnTo>
                  <a:pt x="5634" y="1056"/>
                </a:lnTo>
                <a:lnTo>
                  <a:pt x="5632" y="1052"/>
                </a:lnTo>
                <a:lnTo>
                  <a:pt x="5636" y="1046"/>
                </a:lnTo>
                <a:lnTo>
                  <a:pt x="5640" y="1038"/>
                </a:lnTo>
                <a:lnTo>
                  <a:pt x="5650" y="1022"/>
                </a:lnTo>
                <a:lnTo>
                  <a:pt x="5656" y="1012"/>
                </a:lnTo>
                <a:lnTo>
                  <a:pt x="5658" y="1010"/>
                </a:lnTo>
                <a:lnTo>
                  <a:pt x="5664" y="1016"/>
                </a:lnTo>
                <a:lnTo>
                  <a:pt x="5672" y="1022"/>
                </a:lnTo>
                <a:lnTo>
                  <a:pt x="5676" y="1022"/>
                </a:lnTo>
                <a:lnTo>
                  <a:pt x="5680" y="1022"/>
                </a:lnTo>
                <a:lnTo>
                  <a:pt x="5718" y="1010"/>
                </a:lnTo>
                <a:lnTo>
                  <a:pt x="5732" y="1004"/>
                </a:lnTo>
                <a:lnTo>
                  <a:pt x="5742" y="1000"/>
                </a:lnTo>
                <a:lnTo>
                  <a:pt x="5746" y="996"/>
                </a:lnTo>
                <a:lnTo>
                  <a:pt x="5746" y="990"/>
                </a:lnTo>
                <a:lnTo>
                  <a:pt x="5742" y="986"/>
                </a:lnTo>
                <a:lnTo>
                  <a:pt x="5734" y="982"/>
                </a:lnTo>
                <a:lnTo>
                  <a:pt x="5724" y="980"/>
                </a:lnTo>
                <a:lnTo>
                  <a:pt x="5710" y="976"/>
                </a:lnTo>
                <a:lnTo>
                  <a:pt x="5688" y="972"/>
                </a:lnTo>
                <a:lnTo>
                  <a:pt x="5682" y="970"/>
                </a:lnTo>
                <a:lnTo>
                  <a:pt x="5680" y="968"/>
                </a:lnTo>
                <a:lnTo>
                  <a:pt x="5680" y="966"/>
                </a:lnTo>
                <a:lnTo>
                  <a:pt x="5686" y="966"/>
                </a:lnTo>
                <a:lnTo>
                  <a:pt x="5706" y="966"/>
                </a:lnTo>
                <a:lnTo>
                  <a:pt x="5728" y="970"/>
                </a:lnTo>
                <a:lnTo>
                  <a:pt x="5742" y="974"/>
                </a:lnTo>
                <a:lnTo>
                  <a:pt x="5754" y="980"/>
                </a:lnTo>
                <a:lnTo>
                  <a:pt x="5768" y="986"/>
                </a:lnTo>
                <a:lnTo>
                  <a:pt x="5782" y="990"/>
                </a:lnTo>
                <a:lnTo>
                  <a:pt x="5790" y="996"/>
                </a:lnTo>
                <a:lnTo>
                  <a:pt x="5794" y="1006"/>
                </a:lnTo>
                <a:lnTo>
                  <a:pt x="5796" y="1022"/>
                </a:lnTo>
                <a:lnTo>
                  <a:pt x="5800" y="1030"/>
                </a:lnTo>
                <a:lnTo>
                  <a:pt x="5806" y="1038"/>
                </a:lnTo>
                <a:lnTo>
                  <a:pt x="5814" y="1044"/>
                </a:lnTo>
                <a:lnTo>
                  <a:pt x="5824" y="1048"/>
                </a:lnTo>
                <a:lnTo>
                  <a:pt x="5834" y="1052"/>
                </a:lnTo>
                <a:lnTo>
                  <a:pt x="5844" y="1054"/>
                </a:lnTo>
                <a:lnTo>
                  <a:pt x="5852" y="1054"/>
                </a:lnTo>
                <a:lnTo>
                  <a:pt x="5858" y="1052"/>
                </a:lnTo>
                <a:lnTo>
                  <a:pt x="5866" y="1048"/>
                </a:lnTo>
                <a:lnTo>
                  <a:pt x="5872" y="1048"/>
                </a:lnTo>
                <a:lnTo>
                  <a:pt x="5882" y="1052"/>
                </a:lnTo>
                <a:lnTo>
                  <a:pt x="5896" y="1054"/>
                </a:lnTo>
                <a:lnTo>
                  <a:pt x="5904" y="1054"/>
                </a:lnTo>
                <a:lnTo>
                  <a:pt x="5908" y="1048"/>
                </a:lnTo>
                <a:lnTo>
                  <a:pt x="5908" y="1042"/>
                </a:lnTo>
                <a:lnTo>
                  <a:pt x="5906" y="1032"/>
                </a:lnTo>
                <a:lnTo>
                  <a:pt x="5902" y="1008"/>
                </a:lnTo>
                <a:lnTo>
                  <a:pt x="5900" y="996"/>
                </a:lnTo>
                <a:lnTo>
                  <a:pt x="5900" y="984"/>
                </a:lnTo>
                <a:lnTo>
                  <a:pt x="5900" y="976"/>
                </a:lnTo>
                <a:lnTo>
                  <a:pt x="5898" y="974"/>
                </a:lnTo>
                <a:lnTo>
                  <a:pt x="5896" y="974"/>
                </a:lnTo>
                <a:lnTo>
                  <a:pt x="5892" y="976"/>
                </a:lnTo>
                <a:lnTo>
                  <a:pt x="5886" y="980"/>
                </a:lnTo>
                <a:lnTo>
                  <a:pt x="5880" y="984"/>
                </a:lnTo>
                <a:lnTo>
                  <a:pt x="5874" y="988"/>
                </a:lnTo>
                <a:lnTo>
                  <a:pt x="5868" y="990"/>
                </a:lnTo>
                <a:lnTo>
                  <a:pt x="5868" y="988"/>
                </a:lnTo>
                <a:lnTo>
                  <a:pt x="5866" y="984"/>
                </a:lnTo>
                <a:lnTo>
                  <a:pt x="5864" y="976"/>
                </a:lnTo>
                <a:lnTo>
                  <a:pt x="5866" y="974"/>
                </a:lnTo>
                <a:lnTo>
                  <a:pt x="5868" y="972"/>
                </a:lnTo>
                <a:lnTo>
                  <a:pt x="5876" y="970"/>
                </a:lnTo>
                <a:lnTo>
                  <a:pt x="5880" y="968"/>
                </a:lnTo>
                <a:lnTo>
                  <a:pt x="5886" y="960"/>
                </a:lnTo>
                <a:lnTo>
                  <a:pt x="5890" y="956"/>
                </a:lnTo>
                <a:lnTo>
                  <a:pt x="5892" y="954"/>
                </a:lnTo>
                <a:lnTo>
                  <a:pt x="5890" y="954"/>
                </a:lnTo>
                <a:lnTo>
                  <a:pt x="5880" y="958"/>
                </a:lnTo>
                <a:lnTo>
                  <a:pt x="5870" y="960"/>
                </a:lnTo>
                <a:lnTo>
                  <a:pt x="5866" y="960"/>
                </a:lnTo>
                <a:lnTo>
                  <a:pt x="5866" y="954"/>
                </a:lnTo>
                <a:lnTo>
                  <a:pt x="5868" y="948"/>
                </a:lnTo>
                <a:lnTo>
                  <a:pt x="5866" y="944"/>
                </a:lnTo>
                <a:lnTo>
                  <a:pt x="5862" y="940"/>
                </a:lnTo>
                <a:lnTo>
                  <a:pt x="5856" y="936"/>
                </a:lnTo>
                <a:lnTo>
                  <a:pt x="5838" y="932"/>
                </a:lnTo>
                <a:lnTo>
                  <a:pt x="5816" y="924"/>
                </a:lnTo>
                <a:lnTo>
                  <a:pt x="5796" y="918"/>
                </a:lnTo>
                <a:lnTo>
                  <a:pt x="5786" y="912"/>
                </a:lnTo>
                <a:lnTo>
                  <a:pt x="5780" y="906"/>
                </a:lnTo>
                <a:lnTo>
                  <a:pt x="5780" y="902"/>
                </a:lnTo>
                <a:lnTo>
                  <a:pt x="5780" y="900"/>
                </a:lnTo>
                <a:lnTo>
                  <a:pt x="5780" y="896"/>
                </a:lnTo>
                <a:lnTo>
                  <a:pt x="5778" y="890"/>
                </a:lnTo>
                <a:lnTo>
                  <a:pt x="5770" y="884"/>
                </a:lnTo>
                <a:lnTo>
                  <a:pt x="5762" y="880"/>
                </a:lnTo>
                <a:lnTo>
                  <a:pt x="5758" y="874"/>
                </a:lnTo>
                <a:lnTo>
                  <a:pt x="5760" y="870"/>
                </a:lnTo>
                <a:lnTo>
                  <a:pt x="5760" y="866"/>
                </a:lnTo>
                <a:lnTo>
                  <a:pt x="5758" y="862"/>
                </a:lnTo>
                <a:lnTo>
                  <a:pt x="5752" y="856"/>
                </a:lnTo>
                <a:lnTo>
                  <a:pt x="5738" y="852"/>
                </a:lnTo>
                <a:lnTo>
                  <a:pt x="5714" y="844"/>
                </a:lnTo>
                <a:lnTo>
                  <a:pt x="5724" y="846"/>
                </a:lnTo>
                <a:lnTo>
                  <a:pt x="5732" y="844"/>
                </a:lnTo>
                <a:lnTo>
                  <a:pt x="5740" y="840"/>
                </a:lnTo>
                <a:lnTo>
                  <a:pt x="5748" y="836"/>
                </a:lnTo>
                <a:lnTo>
                  <a:pt x="5764" y="828"/>
                </a:lnTo>
                <a:lnTo>
                  <a:pt x="5784" y="816"/>
                </a:lnTo>
                <a:lnTo>
                  <a:pt x="5790" y="816"/>
                </a:lnTo>
                <a:lnTo>
                  <a:pt x="5796" y="814"/>
                </a:lnTo>
                <a:lnTo>
                  <a:pt x="5810" y="818"/>
                </a:lnTo>
                <a:lnTo>
                  <a:pt x="5824" y="824"/>
                </a:lnTo>
                <a:lnTo>
                  <a:pt x="5838" y="832"/>
                </a:lnTo>
                <a:lnTo>
                  <a:pt x="5852" y="838"/>
                </a:lnTo>
                <a:lnTo>
                  <a:pt x="5866" y="842"/>
                </a:lnTo>
                <a:lnTo>
                  <a:pt x="5874" y="842"/>
                </a:lnTo>
                <a:lnTo>
                  <a:pt x="5880" y="842"/>
                </a:lnTo>
                <a:lnTo>
                  <a:pt x="5888" y="840"/>
                </a:lnTo>
                <a:lnTo>
                  <a:pt x="5894" y="836"/>
                </a:lnTo>
                <a:lnTo>
                  <a:pt x="5906" y="828"/>
                </a:lnTo>
                <a:lnTo>
                  <a:pt x="5916" y="826"/>
                </a:lnTo>
                <a:lnTo>
                  <a:pt x="5922" y="826"/>
                </a:lnTo>
                <a:lnTo>
                  <a:pt x="5928" y="828"/>
                </a:lnTo>
                <a:lnTo>
                  <a:pt x="5932" y="828"/>
                </a:lnTo>
                <a:lnTo>
                  <a:pt x="5936" y="828"/>
                </a:lnTo>
                <a:lnTo>
                  <a:pt x="5942" y="826"/>
                </a:lnTo>
                <a:lnTo>
                  <a:pt x="5948" y="818"/>
                </a:lnTo>
                <a:lnTo>
                  <a:pt x="5954" y="808"/>
                </a:lnTo>
                <a:lnTo>
                  <a:pt x="5954" y="804"/>
                </a:lnTo>
                <a:lnTo>
                  <a:pt x="5952" y="802"/>
                </a:lnTo>
                <a:lnTo>
                  <a:pt x="5948" y="796"/>
                </a:lnTo>
                <a:lnTo>
                  <a:pt x="5940" y="792"/>
                </a:lnTo>
                <a:lnTo>
                  <a:pt x="5930" y="788"/>
                </a:lnTo>
                <a:lnTo>
                  <a:pt x="5916" y="788"/>
                </a:lnTo>
                <a:lnTo>
                  <a:pt x="5890" y="786"/>
                </a:lnTo>
                <a:lnTo>
                  <a:pt x="5880" y="784"/>
                </a:lnTo>
                <a:lnTo>
                  <a:pt x="5876" y="782"/>
                </a:lnTo>
                <a:lnTo>
                  <a:pt x="5876" y="780"/>
                </a:lnTo>
                <a:lnTo>
                  <a:pt x="5876" y="774"/>
                </a:lnTo>
                <a:lnTo>
                  <a:pt x="5882" y="768"/>
                </a:lnTo>
                <a:lnTo>
                  <a:pt x="5890" y="762"/>
                </a:lnTo>
                <a:lnTo>
                  <a:pt x="5902" y="756"/>
                </a:lnTo>
                <a:lnTo>
                  <a:pt x="5914" y="752"/>
                </a:lnTo>
                <a:lnTo>
                  <a:pt x="5928" y="752"/>
                </a:lnTo>
                <a:lnTo>
                  <a:pt x="5940" y="754"/>
                </a:lnTo>
                <a:lnTo>
                  <a:pt x="5948" y="756"/>
                </a:lnTo>
                <a:lnTo>
                  <a:pt x="5958" y="764"/>
                </a:lnTo>
                <a:lnTo>
                  <a:pt x="5964" y="768"/>
                </a:lnTo>
                <a:lnTo>
                  <a:pt x="5970" y="768"/>
                </a:lnTo>
                <a:lnTo>
                  <a:pt x="5978" y="768"/>
                </a:lnTo>
                <a:lnTo>
                  <a:pt x="5990" y="764"/>
                </a:lnTo>
                <a:lnTo>
                  <a:pt x="5998" y="760"/>
                </a:lnTo>
                <a:lnTo>
                  <a:pt x="6002" y="756"/>
                </a:lnTo>
                <a:lnTo>
                  <a:pt x="6002" y="752"/>
                </a:lnTo>
                <a:lnTo>
                  <a:pt x="5998" y="748"/>
                </a:lnTo>
                <a:lnTo>
                  <a:pt x="5992" y="744"/>
                </a:lnTo>
                <a:lnTo>
                  <a:pt x="5982" y="742"/>
                </a:lnTo>
                <a:lnTo>
                  <a:pt x="5970" y="740"/>
                </a:lnTo>
                <a:lnTo>
                  <a:pt x="5956" y="738"/>
                </a:lnTo>
                <a:lnTo>
                  <a:pt x="5948" y="736"/>
                </a:lnTo>
                <a:lnTo>
                  <a:pt x="5944" y="734"/>
                </a:lnTo>
                <a:lnTo>
                  <a:pt x="5940" y="732"/>
                </a:lnTo>
                <a:lnTo>
                  <a:pt x="5938" y="728"/>
                </a:lnTo>
                <a:lnTo>
                  <a:pt x="5936" y="718"/>
                </a:lnTo>
                <a:lnTo>
                  <a:pt x="5940" y="708"/>
                </a:lnTo>
                <a:lnTo>
                  <a:pt x="5944" y="700"/>
                </a:lnTo>
                <a:lnTo>
                  <a:pt x="5950" y="692"/>
                </a:lnTo>
                <a:lnTo>
                  <a:pt x="5954" y="692"/>
                </a:lnTo>
                <a:lnTo>
                  <a:pt x="5958" y="690"/>
                </a:lnTo>
                <a:lnTo>
                  <a:pt x="5960" y="692"/>
                </a:lnTo>
                <a:lnTo>
                  <a:pt x="5964" y="694"/>
                </a:lnTo>
                <a:lnTo>
                  <a:pt x="5970" y="700"/>
                </a:lnTo>
                <a:lnTo>
                  <a:pt x="5976" y="702"/>
                </a:lnTo>
                <a:lnTo>
                  <a:pt x="5984" y="702"/>
                </a:lnTo>
                <a:lnTo>
                  <a:pt x="5990" y="698"/>
                </a:lnTo>
                <a:lnTo>
                  <a:pt x="5996" y="692"/>
                </a:lnTo>
                <a:lnTo>
                  <a:pt x="5998" y="686"/>
                </a:lnTo>
                <a:lnTo>
                  <a:pt x="5996" y="678"/>
                </a:lnTo>
                <a:lnTo>
                  <a:pt x="5992" y="668"/>
                </a:lnTo>
                <a:lnTo>
                  <a:pt x="5988" y="662"/>
                </a:lnTo>
                <a:lnTo>
                  <a:pt x="5986" y="658"/>
                </a:lnTo>
                <a:lnTo>
                  <a:pt x="5990" y="656"/>
                </a:lnTo>
                <a:lnTo>
                  <a:pt x="5994" y="656"/>
                </a:lnTo>
                <a:lnTo>
                  <a:pt x="5996" y="654"/>
                </a:lnTo>
                <a:lnTo>
                  <a:pt x="5980" y="646"/>
                </a:lnTo>
                <a:lnTo>
                  <a:pt x="5968" y="640"/>
                </a:lnTo>
                <a:lnTo>
                  <a:pt x="5964" y="636"/>
                </a:lnTo>
                <a:lnTo>
                  <a:pt x="5964" y="632"/>
                </a:lnTo>
                <a:lnTo>
                  <a:pt x="5968" y="632"/>
                </a:lnTo>
                <a:lnTo>
                  <a:pt x="5976" y="628"/>
                </a:lnTo>
                <a:lnTo>
                  <a:pt x="5980" y="624"/>
                </a:lnTo>
                <a:lnTo>
                  <a:pt x="5978" y="618"/>
                </a:lnTo>
                <a:lnTo>
                  <a:pt x="5976" y="616"/>
                </a:lnTo>
                <a:lnTo>
                  <a:pt x="5972" y="614"/>
                </a:lnTo>
                <a:lnTo>
                  <a:pt x="5962" y="612"/>
                </a:lnTo>
                <a:lnTo>
                  <a:pt x="5934" y="612"/>
                </a:lnTo>
                <a:lnTo>
                  <a:pt x="5922" y="612"/>
                </a:lnTo>
                <a:lnTo>
                  <a:pt x="5910" y="610"/>
                </a:lnTo>
                <a:lnTo>
                  <a:pt x="5902" y="608"/>
                </a:lnTo>
                <a:lnTo>
                  <a:pt x="5900" y="604"/>
                </a:lnTo>
                <a:lnTo>
                  <a:pt x="5898" y="600"/>
                </a:lnTo>
                <a:lnTo>
                  <a:pt x="5898" y="596"/>
                </a:lnTo>
                <a:lnTo>
                  <a:pt x="5898" y="594"/>
                </a:lnTo>
                <a:lnTo>
                  <a:pt x="5892" y="588"/>
                </a:lnTo>
                <a:lnTo>
                  <a:pt x="5884" y="584"/>
                </a:lnTo>
                <a:lnTo>
                  <a:pt x="5876" y="582"/>
                </a:lnTo>
                <a:lnTo>
                  <a:pt x="5868" y="580"/>
                </a:lnTo>
                <a:lnTo>
                  <a:pt x="5864" y="576"/>
                </a:lnTo>
                <a:lnTo>
                  <a:pt x="5864" y="574"/>
                </a:lnTo>
                <a:lnTo>
                  <a:pt x="5864" y="572"/>
                </a:lnTo>
                <a:lnTo>
                  <a:pt x="5868" y="568"/>
                </a:lnTo>
                <a:lnTo>
                  <a:pt x="5876" y="564"/>
                </a:lnTo>
                <a:lnTo>
                  <a:pt x="5882" y="566"/>
                </a:lnTo>
                <a:lnTo>
                  <a:pt x="5886" y="570"/>
                </a:lnTo>
                <a:lnTo>
                  <a:pt x="5890" y="574"/>
                </a:lnTo>
                <a:lnTo>
                  <a:pt x="5894" y="578"/>
                </a:lnTo>
                <a:lnTo>
                  <a:pt x="5900" y="580"/>
                </a:lnTo>
                <a:lnTo>
                  <a:pt x="5908" y="580"/>
                </a:lnTo>
                <a:lnTo>
                  <a:pt x="5918" y="572"/>
                </a:lnTo>
                <a:lnTo>
                  <a:pt x="5930" y="566"/>
                </a:lnTo>
                <a:lnTo>
                  <a:pt x="5944" y="560"/>
                </a:lnTo>
                <a:lnTo>
                  <a:pt x="5956" y="558"/>
                </a:lnTo>
                <a:lnTo>
                  <a:pt x="5968" y="558"/>
                </a:lnTo>
                <a:lnTo>
                  <a:pt x="5980" y="560"/>
                </a:lnTo>
                <a:lnTo>
                  <a:pt x="5992" y="564"/>
                </a:lnTo>
                <a:lnTo>
                  <a:pt x="6014" y="572"/>
                </a:lnTo>
                <a:lnTo>
                  <a:pt x="6024" y="576"/>
                </a:lnTo>
                <a:lnTo>
                  <a:pt x="6032" y="574"/>
                </a:lnTo>
                <a:lnTo>
                  <a:pt x="6038" y="570"/>
                </a:lnTo>
                <a:lnTo>
                  <a:pt x="6042" y="562"/>
                </a:lnTo>
                <a:lnTo>
                  <a:pt x="6044" y="554"/>
                </a:lnTo>
                <a:lnTo>
                  <a:pt x="6044" y="546"/>
                </a:lnTo>
                <a:lnTo>
                  <a:pt x="6038" y="536"/>
                </a:lnTo>
                <a:lnTo>
                  <a:pt x="6032" y="528"/>
                </a:lnTo>
                <a:lnTo>
                  <a:pt x="6022" y="522"/>
                </a:lnTo>
                <a:lnTo>
                  <a:pt x="6018" y="522"/>
                </a:lnTo>
                <a:lnTo>
                  <a:pt x="6012" y="524"/>
                </a:lnTo>
                <a:lnTo>
                  <a:pt x="6008" y="528"/>
                </a:lnTo>
                <a:lnTo>
                  <a:pt x="6002" y="532"/>
                </a:lnTo>
                <a:lnTo>
                  <a:pt x="5994" y="532"/>
                </a:lnTo>
                <a:lnTo>
                  <a:pt x="5984" y="530"/>
                </a:lnTo>
                <a:lnTo>
                  <a:pt x="5968" y="522"/>
                </a:lnTo>
                <a:lnTo>
                  <a:pt x="5942" y="506"/>
                </a:lnTo>
                <a:lnTo>
                  <a:pt x="5938" y="500"/>
                </a:lnTo>
                <a:lnTo>
                  <a:pt x="5938" y="498"/>
                </a:lnTo>
                <a:lnTo>
                  <a:pt x="5944" y="496"/>
                </a:lnTo>
                <a:lnTo>
                  <a:pt x="5952" y="498"/>
                </a:lnTo>
                <a:lnTo>
                  <a:pt x="5982" y="504"/>
                </a:lnTo>
                <a:lnTo>
                  <a:pt x="6006" y="508"/>
                </a:lnTo>
                <a:lnTo>
                  <a:pt x="6010" y="506"/>
                </a:lnTo>
                <a:lnTo>
                  <a:pt x="6010" y="504"/>
                </a:lnTo>
                <a:lnTo>
                  <a:pt x="6004" y="500"/>
                </a:lnTo>
                <a:lnTo>
                  <a:pt x="5992" y="496"/>
                </a:lnTo>
                <a:lnTo>
                  <a:pt x="5956" y="480"/>
                </a:lnTo>
                <a:lnTo>
                  <a:pt x="5936" y="474"/>
                </a:lnTo>
                <a:lnTo>
                  <a:pt x="5922" y="472"/>
                </a:lnTo>
                <a:lnTo>
                  <a:pt x="5914" y="476"/>
                </a:lnTo>
                <a:lnTo>
                  <a:pt x="5910" y="480"/>
                </a:lnTo>
                <a:lnTo>
                  <a:pt x="5906" y="494"/>
                </a:lnTo>
                <a:lnTo>
                  <a:pt x="5902" y="500"/>
                </a:lnTo>
                <a:lnTo>
                  <a:pt x="5896" y="502"/>
                </a:lnTo>
                <a:lnTo>
                  <a:pt x="5892" y="502"/>
                </a:lnTo>
                <a:lnTo>
                  <a:pt x="5890" y="502"/>
                </a:lnTo>
                <a:lnTo>
                  <a:pt x="5888" y="500"/>
                </a:lnTo>
                <a:lnTo>
                  <a:pt x="5888" y="496"/>
                </a:lnTo>
                <a:lnTo>
                  <a:pt x="5890" y="488"/>
                </a:lnTo>
                <a:lnTo>
                  <a:pt x="5896" y="478"/>
                </a:lnTo>
                <a:lnTo>
                  <a:pt x="5910" y="452"/>
                </a:lnTo>
                <a:lnTo>
                  <a:pt x="5916" y="438"/>
                </a:lnTo>
                <a:lnTo>
                  <a:pt x="5922" y="424"/>
                </a:lnTo>
                <a:lnTo>
                  <a:pt x="5926" y="414"/>
                </a:lnTo>
                <a:lnTo>
                  <a:pt x="5934" y="406"/>
                </a:lnTo>
                <a:lnTo>
                  <a:pt x="5940" y="404"/>
                </a:lnTo>
                <a:lnTo>
                  <a:pt x="5948" y="402"/>
                </a:lnTo>
                <a:lnTo>
                  <a:pt x="5960" y="404"/>
                </a:lnTo>
                <a:lnTo>
                  <a:pt x="5966" y="402"/>
                </a:lnTo>
                <a:lnTo>
                  <a:pt x="5970" y="400"/>
                </a:lnTo>
                <a:lnTo>
                  <a:pt x="5982" y="392"/>
                </a:lnTo>
                <a:lnTo>
                  <a:pt x="5996" y="380"/>
                </a:lnTo>
                <a:lnTo>
                  <a:pt x="6002" y="376"/>
                </a:lnTo>
                <a:lnTo>
                  <a:pt x="6004" y="370"/>
                </a:lnTo>
                <a:lnTo>
                  <a:pt x="6004" y="368"/>
                </a:lnTo>
                <a:lnTo>
                  <a:pt x="5996" y="364"/>
                </a:lnTo>
                <a:lnTo>
                  <a:pt x="5988" y="362"/>
                </a:lnTo>
                <a:lnTo>
                  <a:pt x="5984" y="358"/>
                </a:lnTo>
                <a:lnTo>
                  <a:pt x="5980" y="354"/>
                </a:lnTo>
                <a:lnTo>
                  <a:pt x="5980" y="348"/>
                </a:lnTo>
                <a:lnTo>
                  <a:pt x="5982" y="342"/>
                </a:lnTo>
                <a:lnTo>
                  <a:pt x="5986" y="338"/>
                </a:lnTo>
                <a:lnTo>
                  <a:pt x="5994" y="336"/>
                </a:lnTo>
                <a:lnTo>
                  <a:pt x="6006" y="334"/>
                </a:lnTo>
                <a:lnTo>
                  <a:pt x="6026" y="332"/>
                </a:lnTo>
                <a:lnTo>
                  <a:pt x="6040" y="328"/>
                </a:lnTo>
                <a:lnTo>
                  <a:pt x="6052" y="322"/>
                </a:lnTo>
                <a:lnTo>
                  <a:pt x="6064" y="310"/>
                </a:lnTo>
                <a:lnTo>
                  <a:pt x="6066" y="306"/>
                </a:lnTo>
                <a:lnTo>
                  <a:pt x="6066" y="304"/>
                </a:lnTo>
                <a:lnTo>
                  <a:pt x="6066" y="302"/>
                </a:lnTo>
                <a:lnTo>
                  <a:pt x="6062" y="300"/>
                </a:lnTo>
                <a:lnTo>
                  <a:pt x="6052" y="298"/>
                </a:lnTo>
                <a:lnTo>
                  <a:pt x="6036" y="300"/>
                </a:lnTo>
                <a:lnTo>
                  <a:pt x="5998" y="306"/>
                </a:lnTo>
                <a:lnTo>
                  <a:pt x="5980" y="312"/>
                </a:lnTo>
                <a:lnTo>
                  <a:pt x="5962" y="318"/>
                </a:lnTo>
                <a:lnTo>
                  <a:pt x="5948" y="320"/>
                </a:lnTo>
                <a:lnTo>
                  <a:pt x="5946" y="320"/>
                </a:lnTo>
                <a:lnTo>
                  <a:pt x="5944" y="318"/>
                </a:lnTo>
                <a:lnTo>
                  <a:pt x="5944" y="316"/>
                </a:lnTo>
                <a:lnTo>
                  <a:pt x="5944" y="312"/>
                </a:lnTo>
                <a:lnTo>
                  <a:pt x="5950" y="306"/>
                </a:lnTo>
                <a:lnTo>
                  <a:pt x="5960" y="298"/>
                </a:lnTo>
                <a:lnTo>
                  <a:pt x="5974" y="290"/>
                </a:lnTo>
                <a:lnTo>
                  <a:pt x="5988" y="286"/>
                </a:lnTo>
                <a:lnTo>
                  <a:pt x="5996" y="286"/>
                </a:lnTo>
                <a:lnTo>
                  <a:pt x="6004" y="288"/>
                </a:lnTo>
                <a:lnTo>
                  <a:pt x="6018" y="290"/>
                </a:lnTo>
                <a:lnTo>
                  <a:pt x="6034" y="292"/>
                </a:lnTo>
                <a:lnTo>
                  <a:pt x="6050" y="292"/>
                </a:lnTo>
                <a:lnTo>
                  <a:pt x="6064" y="290"/>
                </a:lnTo>
                <a:lnTo>
                  <a:pt x="6092" y="284"/>
                </a:lnTo>
                <a:lnTo>
                  <a:pt x="6116" y="274"/>
                </a:lnTo>
                <a:lnTo>
                  <a:pt x="6122" y="270"/>
                </a:lnTo>
                <a:lnTo>
                  <a:pt x="6122" y="268"/>
                </a:lnTo>
                <a:lnTo>
                  <a:pt x="6122" y="266"/>
                </a:lnTo>
                <a:lnTo>
                  <a:pt x="6116" y="264"/>
                </a:lnTo>
                <a:lnTo>
                  <a:pt x="6106" y="262"/>
                </a:lnTo>
                <a:lnTo>
                  <a:pt x="6082" y="260"/>
                </a:lnTo>
                <a:lnTo>
                  <a:pt x="6068" y="260"/>
                </a:lnTo>
                <a:lnTo>
                  <a:pt x="6056" y="262"/>
                </a:lnTo>
                <a:lnTo>
                  <a:pt x="6042" y="262"/>
                </a:lnTo>
                <a:lnTo>
                  <a:pt x="6026" y="262"/>
                </a:lnTo>
                <a:lnTo>
                  <a:pt x="5990" y="260"/>
                </a:lnTo>
                <a:lnTo>
                  <a:pt x="5970" y="258"/>
                </a:lnTo>
                <a:lnTo>
                  <a:pt x="5988" y="258"/>
                </a:lnTo>
                <a:lnTo>
                  <a:pt x="6004" y="258"/>
                </a:lnTo>
                <a:lnTo>
                  <a:pt x="6018" y="258"/>
                </a:lnTo>
                <a:lnTo>
                  <a:pt x="6028" y="254"/>
                </a:lnTo>
                <a:lnTo>
                  <a:pt x="6036" y="252"/>
                </a:lnTo>
                <a:lnTo>
                  <a:pt x="6050" y="246"/>
                </a:lnTo>
                <a:lnTo>
                  <a:pt x="6058" y="246"/>
                </a:lnTo>
                <a:lnTo>
                  <a:pt x="6068" y="248"/>
                </a:lnTo>
                <a:lnTo>
                  <a:pt x="6080" y="248"/>
                </a:lnTo>
                <a:lnTo>
                  <a:pt x="6090" y="250"/>
                </a:lnTo>
                <a:lnTo>
                  <a:pt x="6112" y="248"/>
                </a:lnTo>
                <a:lnTo>
                  <a:pt x="6136" y="244"/>
                </a:lnTo>
                <a:lnTo>
                  <a:pt x="6166" y="242"/>
                </a:lnTo>
                <a:lnTo>
                  <a:pt x="6178" y="240"/>
                </a:lnTo>
                <a:lnTo>
                  <a:pt x="6180" y="238"/>
                </a:lnTo>
                <a:lnTo>
                  <a:pt x="6180" y="236"/>
                </a:lnTo>
                <a:lnTo>
                  <a:pt x="6178" y="232"/>
                </a:lnTo>
                <a:lnTo>
                  <a:pt x="6172" y="228"/>
                </a:lnTo>
                <a:lnTo>
                  <a:pt x="6166" y="224"/>
                </a:lnTo>
                <a:lnTo>
                  <a:pt x="6166" y="220"/>
                </a:lnTo>
                <a:lnTo>
                  <a:pt x="6166" y="218"/>
                </a:lnTo>
                <a:lnTo>
                  <a:pt x="6170" y="218"/>
                </a:lnTo>
                <a:lnTo>
                  <a:pt x="6184" y="216"/>
                </a:lnTo>
                <a:lnTo>
                  <a:pt x="6196" y="216"/>
                </a:lnTo>
                <a:lnTo>
                  <a:pt x="6208" y="214"/>
                </a:lnTo>
                <a:lnTo>
                  <a:pt x="6218" y="210"/>
                </a:lnTo>
                <a:lnTo>
                  <a:pt x="6228" y="206"/>
                </a:lnTo>
                <a:lnTo>
                  <a:pt x="6248" y="194"/>
                </a:lnTo>
                <a:lnTo>
                  <a:pt x="6272" y="182"/>
                </a:lnTo>
                <a:lnTo>
                  <a:pt x="6278" y="180"/>
                </a:lnTo>
                <a:lnTo>
                  <a:pt x="6278" y="176"/>
                </a:lnTo>
                <a:lnTo>
                  <a:pt x="6276" y="172"/>
                </a:lnTo>
                <a:lnTo>
                  <a:pt x="6270" y="170"/>
                </a:lnTo>
                <a:lnTo>
                  <a:pt x="6250" y="164"/>
                </a:lnTo>
                <a:lnTo>
                  <a:pt x="6224" y="158"/>
                </a:lnTo>
                <a:lnTo>
                  <a:pt x="6192" y="154"/>
                </a:lnTo>
                <a:lnTo>
                  <a:pt x="6160" y="150"/>
                </a:lnTo>
                <a:lnTo>
                  <a:pt x="6128" y="148"/>
                </a:lnTo>
                <a:lnTo>
                  <a:pt x="6100" y="148"/>
                </a:lnTo>
                <a:lnTo>
                  <a:pt x="6080" y="152"/>
                </a:lnTo>
                <a:lnTo>
                  <a:pt x="6066" y="156"/>
                </a:lnTo>
                <a:lnTo>
                  <a:pt x="6056" y="164"/>
                </a:lnTo>
                <a:lnTo>
                  <a:pt x="6050" y="172"/>
                </a:lnTo>
                <a:lnTo>
                  <a:pt x="6046" y="178"/>
                </a:lnTo>
                <a:lnTo>
                  <a:pt x="6040" y="184"/>
                </a:lnTo>
                <a:lnTo>
                  <a:pt x="6034" y="186"/>
                </a:lnTo>
                <a:lnTo>
                  <a:pt x="6024" y="186"/>
                </a:lnTo>
                <a:lnTo>
                  <a:pt x="6012" y="182"/>
                </a:lnTo>
                <a:lnTo>
                  <a:pt x="6000" y="182"/>
                </a:lnTo>
                <a:lnTo>
                  <a:pt x="5976" y="182"/>
                </a:lnTo>
                <a:lnTo>
                  <a:pt x="5964" y="182"/>
                </a:lnTo>
                <a:lnTo>
                  <a:pt x="5962" y="182"/>
                </a:lnTo>
                <a:lnTo>
                  <a:pt x="5962" y="180"/>
                </a:lnTo>
                <a:lnTo>
                  <a:pt x="5966" y="176"/>
                </a:lnTo>
                <a:lnTo>
                  <a:pt x="5970" y="172"/>
                </a:lnTo>
                <a:lnTo>
                  <a:pt x="5970" y="170"/>
                </a:lnTo>
                <a:lnTo>
                  <a:pt x="5966" y="170"/>
                </a:lnTo>
                <a:lnTo>
                  <a:pt x="5956" y="172"/>
                </a:lnTo>
                <a:lnTo>
                  <a:pt x="5944" y="176"/>
                </a:lnTo>
                <a:lnTo>
                  <a:pt x="5928" y="184"/>
                </a:lnTo>
                <a:lnTo>
                  <a:pt x="5910" y="194"/>
                </a:lnTo>
                <a:lnTo>
                  <a:pt x="5888" y="210"/>
                </a:lnTo>
                <a:lnTo>
                  <a:pt x="5866" y="224"/>
                </a:lnTo>
                <a:lnTo>
                  <a:pt x="5846" y="234"/>
                </a:lnTo>
                <a:lnTo>
                  <a:pt x="5832" y="240"/>
                </a:lnTo>
                <a:lnTo>
                  <a:pt x="5822" y="244"/>
                </a:lnTo>
                <a:lnTo>
                  <a:pt x="5820" y="244"/>
                </a:lnTo>
                <a:lnTo>
                  <a:pt x="5818" y="242"/>
                </a:lnTo>
                <a:lnTo>
                  <a:pt x="5820" y="238"/>
                </a:lnTo>
                <a:lnTo>
                  <a:pt x="5828" y="228"/>
                </a:lnTo>
                <a:lnTo>
                  <a:pt x="5844" y="216"/>
                </a:lnTo>
                <a:lnTo>
                  <a:pt x="5862" y="200"/>
                </a:lnTo>
                <a:lnTo>
                  <a:pt x="5876" y="186"/>
                </a:lnTo>
                <a:lnTo>
                  <a:pt x="5886" y="172"/>
                </a:lnTo>
                <a:lnTo>
                  <a:pt x="5888" y="166"/>
                </a:lnTo>
                <a:lnTo>
                  <a:pt x="5890" y="160"/>
                </a:lnTo>
                <a:lnTo>
                  <a:pt x="5890" y="154"/>
                </a:lnTo>
                <a:lnTo>
                  <a:pt x="5888" y="150"/>
                </a:lnTo>
                <a:lnTo>
                  <a:pt x="5884" y="146"/>
                </a:lnTo>
                <a:lnTo>
                  <a:pt x="5878" y="142"/>
                </a:lnTo>
                <a:lnTo>
                  <a:pt x="5872" y="140"/>
                </a:lnTo>
                <a:lnTo>
                  <a:pt x="5864" y="138"/>
                </a:lnTo>
                <a:lnTo>
                  <a:pt x="5842" y="136"/>
                </a:lnTo>
                <a:lnTo>
                  <a:pt x="5820" y="138"/>
                </a:lnTo>
                <a:lnTo>
                  <a:pt x="5808" y="142"/>
                </a:lnTo>
                <a:lnTo>
                  <a:pt x="5802" y="146"/>
                </a:lnTo>
                <a:lnTo>
                  <a:pt x="5798" y="150"/>
                </a:lnTo>
                <a:lnTo>
                  <a:pt x="5798" y="156"/>
                </a:lnTo>
                <a:lnTo>
                  <a:pt x="5794" y="162"/>
                </a:lnTo>
                <a:lnTo>
                  <a:pt x="5788" y="166"/>
                </a:lnTo>
                <a:lnTo>
                  <a:pt x="5776" y="172"/>
                </a:lnTo>
                <a:lnTo>
                  <a:pt x="5746" y="178"/>
                </a:lnTo>
                <a:lnTo>
                  <a:pt x="5722" y="182"/>
                </a:lnTo>
                <a:lnTo>
                  <a:pt x="5714" y="180"/>
                </a:lnTo>
                <a:lnTo>
                  <a:pt x="5712" y="180"/>
                </a:lnTo>
                <a:lnTo>
                  <a:pt x="5716" y="176"/>
                </a:lnTo>
                <a:lnTo>
                  <a:pt x="5728" y="170"/>
                </a:lnTo>
                <a:lnTo>
                  <a:pt x="5752" y="160"/>
                </a:lnTo>
                <a:lnTo>
                  <a:pt x="5760" y="154"/>
                </a:lnTo>
                <a:lnTo>
                  <a:pt x="5760" y="152"/>
                </a:lnTo>
                <a:lnTo>
                  <a:pt x="5762" y="150"/>
                </a:lnTo>
                <a:lnTo>
                  <a:pt x="5760" y="148"/>
                </a:lnTo>
                <a:lnTo>
                  <a:pt x="5756" y="146"/>
                </a:lnTo>
                <a:lnTo>
                  <a:pt x="5744" y="144"/>
                </a:lnTo>
                <a:lnTo>
                  <a:pt x="5722" y="142"/>
                </a:lnTo>
                <a:lnTo>
                  <a:pt x="5688" y="140"/>
                </a:lnTo>
                <a:lnTo>
                  <a:pt x="5648" y="140"/>
                </a:lnTo>
                <a:lnTo>
                  <a:pt x="5606" y="144"/>
                </a:lnTo>
                <a:lnTo>
                  <a:pt x="5566" y="152"/>
                </a:lnTo>
                <a:lnTo>
                  <a:pt x="5530" y="158"/>
                </a:lnTo>
                <a:lnTo>
                  <a:pt x="5472" y="170"/>
                </a:lnTo>
                <a:lnTo>
                  <a:pt x="5454" y="174"/>
                </a:lnTo>
                <a:lnTo>
                  <a:pt x="5448" y="174"/>
                </a:lnTo>
                <a:lnTo>
                  <a:pt x="5444" y="174"/>
                </a:lnTo>
                <a:lnTo>
                  <a:pt x="5440" y="170"/>
                </a:lnTo>
                <a:lnTo>
                  <a:pt x="5438" y="168"/>
                </a:lnTo>
                <a:lnTo>
                  <a:pt x="5440" y="164"/>
                </a:lnTo>
                <a:lnTo>
                  <a:pt x="5442" y="162"/>
                </a:lnTo>
                <a:lnTo>
                  <a:pt x="5454" y="156"/>
                </a:lnTo>
                <a:lnTo>
                  <a:pt x="5472" y="150"/>
                </a:lnTo>
                <a:lnTo>
                  <a:pt x="5522" y="142"/>
                </a:lnTo>
                <a:lnTo>
                  <a:pt x="5580" y="134"/>
                </a:lnTo>
                <a:lnTo>
                  <a:pt x="5608" y="130"/>
                </a:lnTo>
                <a:lnTo>
                  <a:pt x="5638" y="128"/>
                </a:lnTo>
                <a:lnTo>
                  <a:pt x="5700" y="130"/>
                </a:lnTo>
                <a:lnTo>
                  <a:pt x="5762" y="128"/>
                </a:lnTo>
                <a:lnTo>
                  <a:pt x="5792" y="126"/>
                </a:lnTo>
                <a:lnTo>
                  <a:pt x="5820" y="122"/>
                </a:lnTo>
                <a:lnTo>
                  <a:pt x="5856" y="114"/>
                </a:lnTo>
                <a:lnTo>
                  <a:pt x="5890" y="102"/>
                </a:lnTo>
                <a:lnTo>
                  <a:pt x="5902" y="96"/>
                </a:lnTo>
                <a:lnTo>
                  <a:pt x="5908" y="92"/>
                </a:lnTo>
                <a:lnTo>
                  <a:pt x="5908" y="90"/>
                </a:lnTo>
                <a:lnTo>
                  <a:pt x="5906" y="88"/>
                </a:lnTo>
                <a:lnTo>
                  <a:pt x="5898" y="84"/>
                </a:lnTo>
                <a:lnTo>
                  <a:pt x="5870" y="78"/>
                </a:lnTo>
                <a:lnTo>
                  <a:pt x="5840" y="70"/>
                </a:lnTo>
                <a:lnTo>
                  <a:pt x="5824" y="68"/>
                </a:lnTo>
                <a:lnTo>
                  <a:pt x="5806" y="68"/>
                </a:lnTo>
                <a:lnTo>
                  <a:pt x="5788" y="68"/>
                </a:lnTo>
                <a:lnTo>
                  <a:pt x="5770" y="72"/>
                </a:lnTo>
                <a:lnTo>
                  <a:pt x="5750" y="74"/>
                </a:lnTo>
                <a:lnTo>
                  <a:pt x="5752" y="72"/>
                </a:lnTo>
                <a:lnTo>
                  <a:pt x="5758" y="68"/>
                </a:lnTo>
                <a:lnTo>
                  <a:pt x="5766" y="64"/>
                </a:lnTo>
                <a:lnTo>
                  <a:pt x="5772" y="58"/>
                </a:lnTo>
                <a:lnTo>
                  <a:pt x="5774" y="54"/>
                </a:lnTo>
                <a:lnTo>
                  <a:pt x="5774" y="52"/>
                </a:lnTo>
                <a:lnTo>
                  <a:pt x="5772" y="48"/>
                </a:lnTo>
                <a:lnTo>
                  <a:pt x="5768" y="46"/>
                </a:lnTo>
                <a:lnTo>
                  <a:pt x="5758" y="42"/>
                </a:lnTo>
                <a:lnTo>
                  <a:pt x="5748" y="40"/>
                </a:lnTo>
                <a:lnTo>
                  <a:pt x="5736" y="42"/>
                </a:lnTo>
                <a:lnTo>
                  <a:pt x="5720" y="44"/>
                </a:lnTo>
                <a:lnTo>
                  <a:pt x="5704" y="48"/>
                </a:lnTo>
                <a:lnTo>
                  <a:pt x="5682" y="50"/>
                </a:lnTo>
                <a:lnTo>
                  <a:pt x="5658" y="50"/>
                </a:lnTo>
                <a:lnTo>
                  <a:pt x="5630" y="50"/>
                </a:lnTo>
                <a:lnTo>
                  <a:pt x="5602" y="48"/>
                </a:lnTo>
                <a:lnTo>
                  <a:pt x="5580" y="48"/>
                </a:lnTo>
                <a:lnTo>
                  <a:pt x="5560" y="50"/>
                </a:lnTo>
                <a:lnTo>
                  <a:pt x="5544" y="54"/>
                </a:lnTo>
                <a:lnTo>
                  <a:pt x="5514" y="60"/>
                </a:lnTo>
                <a:lnTo>
                  <a:pt x="5496" y="60"/>
                </a:lnTo>
                <a:lnTo>
                  <a:pt x="5476" y="60"/>
                </a:lnTo>
                <a:lnTo>
                  <a:pt x="5458" y="58"/>
                </a:lnTo>
                <a:lnTo>
                  <a:pt x="5452" y="56"/>
                </a:lnTo>
                <a:lnTo>
                  <a:pt x="5454" y="54"/>
                </a:lnTo>
                <a:lnTo>
                  <a:pt x="5464" y="52"/>
                </a:lnTo>
                <a:lnTo>
                  <a:pt x="5528" y="46"/>
                </a:lnTo>
                <a:lnTo>
                  <a:pt x="5572" y="44"/>
                </a:lnTo>
                <a:lnTo>
                  <a:pt x="5630" y="40"/>
                </a:lnTo>
                <a:lnTo>
                  <a:pt x="5690" y="38"/>
                </a:lnTo>
                <a:lnTo>
                  <a:pt x="5732" y="34"/>
                </a:lnTo>
                <a:lnTo>
                  <a:pt x="5736" y="32"/>
                </a:lnTo>
                <a:lnTo>
                  <a:pt x="5738" y="30"/>
                </a:lnTo>
                <a:lnTo>
                  <a:pt x="5738" y="28"/>
                </a:lnTo>
                <a:lnTo>
                  <a:pt x="5734" y="28"/>
                </a:lnTo>
                <a:lnTo>
                  <a:pt x="5718" y="24"/>
                </a:lnTo>
                <a:lnTo>
                  <a:pt x="5694" y="20"/>
                </a:lnTo>
                <a:lnTo>
                  <a:pt x="5634" y="12"/>
                </a:lnTo>
                <a:lnTo>
                  <a:pt x="5568" y="6"/>
                </a:lnTo>
                <a:lnTo>
                  <a:pt x="5522" y="2"/>
                </a:lnTo>
                <a:lnTo>
                  <a:pt x="5484" y="0"/>
                </a:lnTo>
                <a:lnTo>
                  <a:pt x="5454" y="0"/>
                </a:lnTo>
                <a:lnTo>
                  <a:pt x="5430" y="2"/>
                </a:lnTo>
                <a:lnTo>
                  <a:pt x="5388" y="6"/>
                </a:lnTo>
                <a:lnTo>
                  <a:pt x="5366" y="6"/>
                </a:lnTo>
                <a:lnTo>
                  <a:pt x="5340" y="6"/>
                </a:lnTo>
                <a:lnTo>
                  <a:pt x="5316" y="6"/>
                </a:lnTo>
                <a:lnTo>
                  <a:pt x="5304" y="8"/>
                </a:lnTo>
                <a:lnTo>
                  <a:pt x="5298" y="10"/>
                </a:lnTo>
                <a:lnTo>
                  <a:pt x="5294" y="14"/>
                </a:lnTo>
                <a:lnTo>
                  <a:pt x="5294" y="16"/>
                </a:lnTo>
                <a:lnTo>
                  <a:pt x="5294" y="18"/>
                </a:lnTo>
                <a:lnTo>
                  <a:pt x="5288" y="18"/>
                </a:lnTo>
                <a:lnTo>
                  <a:pt x="5278" y="16"/>
                </a:lnTo>
                <a:lnTo>
                  <a:pt x="5258" y="12"/>
                </a:lnTo>
                <a:lnTo>
                  <a:pt x="5246" y="12"/>
                </a:lnTo>
                <a:lnTo>
                  <a:pt x="5236" y="16"/>
                </a:lnTo>
                <a:lnTo>
                  <a:pt x="5220" y="16"/>
                </a:lnTo>
                <a:lnTo>
                  <a:pt x="5210" y="16"/>
                </a:lnTo>
                <a:lnTo>
                  <a:pt x="5204" y="20"/>
                </a:lnTo>
                <a:lnTo>
                  <a:pt x="5202" y="22"/>
                </a:lnTo>
                <a:lnTo>
                  <a:pt x="5202" y="26"/>
                </a:lnTo>
                <a:lnTo>
                  <a:pt x="5206" y="32"/>
                </a:lnTo>
                <a:lnTo>
                  <a:pt x="5214" y="36"/>
                </a:lnTo>
                <a:lnTo>
                  <a:pt x="5224" y="40"/>
                </a:lnTo>
                <a:lnTo>
                  <a:pt x="5238" y="42"/>
                </a:lnTo>
                <a:lnTo>
                  <a:pt x="5248" y="44"/>
                </a:lnTo>
                <a:lnTo>
                  <a:pt x="5252" y="46"/>
                </a:lnTo>
                <a:lnTo>
                  <a:pt x="5248" y="48"/>
                </a:lnTo>
                <a:lnTo>
                  <a:pt x="5242" y="48"/>
                </a:lnTo>
                <a:lnTo>
                  <a:pt x="5224" y="52"/>
                </a:lnTo>
                <a:lnTo>
                  <a:pt x="5214" y="54"/>
                </a:lnTo>
                <a:lnTo>
                  <a:pt x="5208" y="56"/>
                </a:lnTo>
                <a:lnTo>
                  <a:pt x="5192" y="60"/>
                </a:lnTo>
                <a:lnTo>
                  <a:pt x="5168" y="64"/>
                </a:lnTo>
                <a:lnTo>
                  <a:pt x="5154" y="64"/>
                </a:lnTo>
                <a:lnTo>
                  <a:pt x="5140" y="64"/>
                </a:lnTo>
                <a:lnTo>
                  <a:pt x="5126" y="60"/>
                </a:lnTo>
                <a:lnTo>
                  <a:pt x="5114" y="56"/>
                </a:lnTo>
                <a:lnTo>
                  <a:pt x="5092" y="46"/>
                </a:lnTo>
                <a:lnTo>
                  <a:pt x="5078" y="40"/>
                </a:lnTo>
                <a:lnTo>
                  <a:pt x="5064" y="38"/>
                </a:lnTo>
                <a:lnTo>
                  <a:pt x="5048" y="34"/>
                </a:lnTo>
                <a:lnTo>
                  <a:pt x="5030" y="34"/>
                </a:lnTo>
                <a:lnTo>
                  <a:pt x="5012" y="36"/>
                </a:lnTo>
                <a:lnTo>
                  <a:pt x="4992" y="38"/>
                </a:lnTo>
                <a:lnTo>
                  <a:pt x="4950" y="44"/>
                </a:lnTo>
                <a:lnTo>
                  <a:pt x="4914" y="48"/>
                </a:lnTo>
                <a:lnTo>
                  <a:pt x="4900" y="50"/>
                </a:lnTo>
                <a:lnTo>
                  <a:pt x="4890" y="52"/>
                </a:lnTo>
                <a:lnTo>
                  <a:pt x="4886" y="56"/>
                </a:lnTo>
                <a:lnTo>
                  <a:pt x="4884" y="58"/>
                </a:lnTo>
                <a:lnTo>
                  <a:pt x="4884" y="60"/>
                </a:lnTo>
                <a:lnTo>
                  <a:pt x="4890" y="64"/>
                </a:lnTo>
                <a:lnTo>
                  <a:pt x="4900" y="66"/>
                </a:lnTo>
                <a:lnTo>
                  <a:pt x="4928" y="66"/>
                </a:lnTo>
                <a:lnTo>
                  <a:pt x="4966" y="66"/>
                </a:lnTo>
                <a:lnTo>
                  <a:pt x="5006" y="66"/>
                </a:lnTo>
                <a:lnTo>
                  <a:pt x="5046" y="68"/>
                </a:lnTo>
                <a:lnTo>
                  <a:pt x="5082" y="72"/>
                </a:lnTo>
                <a:lnTo>
                  <a:pt x="5116" y="76"/>
                </a:lnTo>
                <a:lnTo>
                  <a:pt x="5150" y="82"/>
                </a:lnTo>
                <a:lnTo>
                  <a:pt x="5162" y="84"/>
                </a:lnTo>
                <a:lnTo>
                  <a:pt x="5168" y="88"/>
                </a:lnTo>
                <a:lnTo>
                  <a:pt x="5168" y="90"/>
                </a:lnTo>
                <a:lnTo>
                  <a:pt x="5162" y="92"/>
                </a:lnTo>
                <a:lnTo>
                  <a:pt x="5144" y="92"/>
                </a:lnTo>
                <a:lnTo>
                  <a:pt x="5132" y="90"/>
                </a:lnTo>
                <a:lnTo>
                  <a:pt x="5118" y="88"/>
                </a:lnTo>
                <a:lnTo>
                  <a:pt x="5104" y="84"/>
                </a:lnTo>
                <a:lnTo>
                  <a:pt x="5088" y="82"/>
                </a:lnTo>
                <a:lnTo>
                  <a:pt x="5050" y="78"/>
                </a:lnTo>
                <a:lnTo>
                  <a:pt x="4946" y="74"/>
                </a:lnTo>
                <a:lnTo>
                  <a:pt x="4928" y="74"/>
                </a:lnTo>
                <a:lnTo>
                  <a:pt x="4926" y="76"/>
                </a:lnTo>
                <a:lnTo>
                  <a:pt x="4928" y="78"/>
                </a:lnTo>
                <a:lnTo>
                  <a:pt x="4942" y="84"/>
                </a:lnTo>
                <a:lnTo>
                  <a:pt x="4964" y="92"/>
                </a:lnTo>
                <a:lnTo>
                  <a:pt x="4984" y="100"/>
                </a:lnTo>
                <a:lnTo>
                  <a:pt x="5000" y="106"/>
                </a:lnTo>
                <a:lnTo>
                  <a:pt x="5004" y="110"/>
                </a:lnTo>
                <a:lnTo>
                  <a:pt x="5004" y="112"/>
                </a:lnTo>
                <a:lnTo>
                  <a:pt x="5000" y="114"/>
                </a:lnTo>
                <a:lnTo>
                  <a:pt x="4990" y="116"/>
                </a:lnTo>
                <a:lnTo>
                  <a:pt x="4984" y="118"/>
                </a:lnTo>
                <a:lnTo>
                  <a:pt x="4978" y="118"/>
                </a:lnTo>
                <a:lnTo>
                  <a:pt x="4976" y="122"/>
                </a:lnTo>
                <a:lnTo>
                  <a:pt x="4974" y="124"/>
                </a:lnTo>
                <a:lnTo>
                  <a:pt x="4972" y="132"/>
                </a:lnTo>
                <a:lnTo>
                  <a:pt x="4976" y="140"/>
                </a:lnTo>
                <a:lnTo>
                  <a:pt x="4978" y="148"/>
                </a:lnTo>
                <a:lnTo>
                  <a:pt x="4978" y="154"/>
                </a:lnTo>
                <a:lnTo>
                  <a:pt x="4978" y="158"/>
                </a:lnTo>
                <a:lnTo>
                  <a:pt x="4976" y="160"/>
                </a:lnTo>
                <a:lnTo>
                  <a:pt x="4974" y="162"/>
                </a:lnTo>
                <a:lnTo>
                  <a:pt x="4968" y="162"/>
                </a:lnTo>
                <a:lnTo>
                  <a:pt x="4958" y="162"/>
                </a:lnTo>
                <a:lnTo>
                  <a:pt x="4950" y="160"/>
                </a:lnTo>
                <a:lnTo>
                  <a:pt x="4944" y="156"/>
                </a:lnTo>
                <a:lnTo>
                  <a:pt x="4938" y="152"/>
                </a:lnTo>
                <a:lnTo>
                  <a:pt x="4930" y="146"/>
                </a:lnTo>
                <a:lnTo>
                  <a:pt x="4920" y="140"/>
                </a:lnTo>
                <a:lnTo>
                  <a:pt x="4906" y="136"/>
                </a:lnTo>
                <a:lnTo>
                  <a:pt x="4888" y="132"/>
                </a:lnTo>
                <a:lnTo>
                  <a:pt x="4870" y="128"/>
                </a:lnTo>
                <a:lnTo>
                  <a:pt x="4852" y="124"/>
                </a:lnTo>
                <a:lnTo>
                  <a:pt x="4822" y="112"/>
                </a:lnTo>
                <a:lnTo>
                  <a:pt x="4790" y="104"/>
                </a:lnTo>
                <a:lnTo>
                  <a:pt x="4772" y="100"/>
                </a:lnTo>
                <a:lnTo>
                  <a:pt x="4752" y="98"/>
                </a:lnTo>
                <a:lnTo>
                  <a:pt x="4732" y="98"/>
                </a:lnTo>
                <a:lnTo>
                  <a:pt x="4720" y="98"/>
                </a:lnTo>
                <a:lnTo>
                  <a:pt x="4712" y="102"/>
                </a:lnTo>
                <a:lnTo>
                  <a:pt x="4710" y="104"/>
                </a:lnTo>
                <a:lnTo>
                  <a:pt x="4710" y="106"/>
                </a:lnTo>
                <a:lnTo>
                  <a:pt x="4714" y="110"/>
                </a:lnTo>
                <a:lnTo>
                  <a:pt x="4722" y="118"/>
                </a:lnTo>
                <a:lnTo>
                  <a:pt x="4750" y="138"/>
                </a:lnTo>
                <a:lnTo>
                  <a:pt x="4764" y="146"/>
                </a:lnTo>
                <a:lnTo>
                  <a:pt x="4766" y="148"/>
                </a:lnTo>
                <a:lnTo>
                  <a:pt x="4764" y="150"/>
                </a:lnTo>
                <a:lnTo>
                  <a:pt x="4758" y="150"/>
                </a:lnTo>
                <a:lnTo>
                  <a:pt x="4748" y="148"/>
                </a:lnTo>
                <a:lnTo>
                  <a:pt x="4736" y="146"/>
                </a:lnTo>
                <a:lnTo>
                  <a:pt x="4724" y="146"/>
                </a:lnTo>
                <a:lnTo>
                  <a:pt x="4722" y="148"/>
                </a:lnTo>
                <a:lnTo>
                  <a:pt x="4720" y="150"/>
                </a:lnTo>
                <a:lnTo>
                  <a:pt x="4718" y="154"/>
                </a:lnTo>
                <a:lnTo>
                  <a:pt x="4722" y="158"/>
                </a:lnTo>
                <a:lnTo>
                  <a:pt x="4722" y="160"/>
                </a:lnTo>
                <a:lnTo>
                  <a:pt x="4714" y="158"/>
                </a:lnTo>
                <a:lnTo>
                  <a:pt x="4704" y="154"/>
                </a:lnTo>
                <a:lnTo>
                  <a:pt x="4688" y="150"/>
                </a:lnTo>
                <a:lnTo>
                  <a:pt x="4670" y="146"/>
                </a:lnTo>
                <a:lnTo>
                  <a:pt x="4660" y="146"/>
                </a:lnTo>
                <a:lnTo>
                  <a:pt x="4650" y="148"/>
                </a:lnTo>
                <a:lnTo>
                  <a:pt x="4642" y="150"/>
                </a:lnTo>
                <a:lnTo>
                  <a:pt x="4634" y="156"/>
                </a:lnTo>
                <a:lnTo>
                  <a:pt x="4626" y="162"/>
                </a:lnTo>
                <a:lnTo>
                  <a:pt x="4618" y="172"/>
                </a:lnTo>
                <a:lnTo>
                  <a:pt x="4606" y="190"/>
                </a:lnTo>
                <a:lnTo>
                  <a:pt x="4610" y="180"/>
                </a:lnTo>
                <a:lnTo>
                  <a:pt x="4612" y="168"/>
                </a:lnTo>
                <a:lnTo>
                  <a:pt x="4614" y="154"/>
                </a:lnTo>
                <a:lnTo>
                  <a:pt x="4610" y="138"/>
                </a:lnTo>
                <a:lnTo>
                  <a:pt x="4608" y="130"/>
                </a:lnTo>
                <a:lnTo>
                  <a:pt x="4604" y="124"/>
                </a:lnTo>
                <a:lnTo>
                  <a:pt x="4592" y="114"/>
                </a:lnTo>
                <a:lnTo>
                  <a:pt x="4582" y="108"/>
                </a:lnTo>
                <a:lnTo>
                  <a:pt x="4568" y="106"/>
                </a:lnTo>
                <a:lnTo>
                  <a:pt x="4554" y="108"/>
                </a:lnTo>
                <a:lnTo>
                  <a:pt x="4508" y="118"/>
                </a:lnTo>
                <a:lnTo>
                  <a:pt x="4476" y="124"/>
                </a:lnTo>
                <a:lnTo>
                  <a:pt x="4436" y="130"/>
                </a:lnTo>
                <a:lnTo>
                  <a:pt x="4394" y="134"/>
                </a:lnTo>
                <a:lnTo>
                  <a:pt x="4362" y="140"/>
                </a:lnTo>
                <a:lnTo>
                  <a:pt x="4338" y="144"/>
                </a:lnTo>
                <a:lnTo>
                  <a:pt x="4320" y="150"/>
                </a:lnTo>
                <a:lnTo>
                  <a:pt x="4308" y="156"/>
                </a:lnTo>
                <a:lnTo>
                  <a:pt x="4302" y="162"/>
                </a:lnTo>
                <a:lnTo>
                  <a:pt x="4302" y="166"/>
                </a:lnTo>
                <a:lnTo>
                  <a:pt x="4302" y="170"/>
                </a:lnTo>
                <a:lnTo>
                  <a:pt x="4306" y="176"/>
                </a:lnTo>
                <a:close/>
                <a:moveTo>
                  <a:pt x="5340" y="5242"/>
                </a:moveTo>
                <a:lnTo>
                  <a:pt x="5340" y="5242"/>
                </a:lnTo>
                <a:lnTo>
                  <a:pt x="5332" y="5236"/>
                </a:lnTo>
                <a:lnTo>
                  <a:pt x="5326" y="5232"/>
                </a:lnTo>
                <a:lnTo>
                  <a:pt x="5320" y="5232"/>
                </a:lnTo>
                <a:lnTo>
                  <a:pt x="5314" y="5234"/>
                </a:lnTo>
                <a:lnTo>
                  <a:pt x="5306" y="5234"/>
                </a:lnTo>
                <a:lnTo>
                  <a:pt x="5298" y="5234"/>
                </a:lnTo>
                <a:lnTo>
                  <a:pt x="5286" y="5230"/>
                </a:lnTo>
                <a:lnTo>
                  <a:pt x="5270" y="5222"/>
                </a:lnTo>
                <a:lnTo>
                  <a:pt x="5256" y="5212"/>
                </a:lnTo>
                <a:lnTo>
                  <a:pt x="5246" y="5204"/>
                </a:lnTo>
                <a:lnTo>
                  <a:pt x="5240" y="5198"/>
                </a:lnTo>
                <a:lnTo>
                  <a:pt x="5236" y="5192"/>
                </a:lnTo>
                <a:lnTo>
                  <a:pt x="5230" y="5178"/>
                </a:lnTo>
                <a:lnTo>
                  <a:pt x="5224" y="5172"/>
                </a:lnTo>
                <a:lnTo>
                  <a:pt x="5214" y="5162"/>
                </a:lnTo>
                <a:lnTo>
                  <a:pt x="5194" y="5144"/>
                </a:lnTo>
                <a:lnTo>
                  <a:pt x="5186" y="5136"/>
                </a:lnTo>
                <a:lnTo>
                  <a:pt x="5176" y="5130"/>
                </a:lnTo>
                <a:lnTo>
                  <a:pt x="5166" y="5126"/>
                </a:lnTo>
                <a:lnTo>
                  <a:pt x="5156" y="5124"/>
                </a:lnTo>
                <a:lnTo>
                  <a:pt x="5144" y="5122"/>
                </a:lnTo>
                <a:lnTo>
                  <a:pt x="5128" y="5124"/>
                </a:lnTo>
                <a:lnTo>
                  <a:pt x="5114" y="5126"/>
                </a:lnTo>
                <a:lnTo>
                  <a:pt x="5100" y="5126"/>
                </a:lnTo>
                <a:lnTo>
                  <a:pt x="5086" y="5124"/>
                </a:lnTo>
                <a:lnTo>
                  <a:pt x="5074" y="5122"/>
                </a:lnTo>
                <a:lnTo>
                  <a:pt x="5052" y="5114"/>
                </a:lnTo>
                <a:lnTo>
                  <a:pt x="5032" y="5106"/>
                </a:lnTo>
                <a:lnTo>
                  <a:pt x="5026" y="5104"/>
                </a:lnTo>
                <a:lnTo>
                  <a:pt x="5022" y="5104"/>
                </a:lnTo>
                <a:lnTo>
                  <a:pt x="5014" y="5108"/>
                </a:lnTo>
                <a:lnTo>
                  <a:pt x="5004" y="5114"/>
                </a:lnTo>
                <a:lnTo>
                  <a:pt x="4996" y="5120"/>
                </a:lnTo>
                <a:lnTo>
                  <a:pt x="4984" y="5134"/>
                </a:lnTo>
                <a:lnTo>
                  <a:pt x="4980" y="5136"/>
                </a:lnTo>
                <a:lnTo>
                  <a:pt x="4978" y="5136"/>
                </a:lnTo>
                <a:lnTo>
                  <a:pt x="4976" y="5136"/>
                </a:lnTo>
                <a:lnTo>
                  <a:pt x="4974" y="5130"/>
                </a:lnTo>
                <a:lnTo>
                  <a:pt x="4976" y="5126"/>
                </a:lnTo>
                <a:lnTo>
                  <a:pt x="4980" y="5112"/>
                </a:lnTo>
                <a:lnTo>
                  <a:pt x="4984" y="5100"/>
                </a:lnTo>
                <a:lnTo>
                  <a:pt x="4984" y="5094"/>
                </a:lnTo>
                <a:lnTo>
                  <a:pt x="4982" y="5092"/>
                </a:lnTo>
                <a:lnTo>
                  <a:pt x="4980" y="5086"/>
                </a:lnTo>
                <a:lnTo>
                  <a:pt x="4978" y="5082"/>
                </a:lnTo>
                <a:lnTo>
                  <a:pt x="4974" y="5072"/>
                </a:lnTo>
                <a:lnTo>
                  <a:pt x="4972" y="5068"/>
                </a:lnTo>
                <a:lnTo>
                  <a:pt x="4968" y="5064"/>
                </a:lnTo>
                <a:lnTo>
                  <a:pt x="4960" y="5060"/>
                </a:lnTo>
                <a:lnTo>
                  <a:pt x="4952" y="5058"/>
                </a:lnTo>
                <a:lnTo>
                  <a:pt x="4942" y="5054"/>
                </a:lnTo>
                <a:lnTo>
                  <a:pt x="4934" y="5050"/>
                </a:lnTo>
                <a:lnTo>
                  <a:pt x="4924" y="5042"/>
                </a:lnTo>
                <a:lnTo>
                  <a:pt x="4916" y="5036"/>
                </a:lnTo>
                <a:lnTo>
                  <a:pt x="4912" y="5034"/>
                </a:lnTo>
                <a:lnTo>
                  <a:pt x="4906" y="5032"/>
                </a:lnTo>
                <a:lnTo>
                  <a:pt x="4896" y="5032"/>
                </a:lnTo>
                <a:lnTo>
                  <a:pt x="4888" y="5028"/>
                </a:lnTo>
                <a:lnTo>
                  <a:pt x="4878" y="5024"/>
                </a:lnTo>
                <a:lnTo>
                  <a:pt x="4858" y="5020"/>
                </a:lnTo>
                <a:lnTo>
                  <a:pt x="4852" y="5022"/>
                </a:lnTo>
                <a:lnTo>
                  <a:pt x="4846" y="5022"/>
                </a:lnTo>
                <a:lnTo>
                  <a:pt x="4836" y="5028"/>
                </a:lnTo>
                <a:lnTo>
                  <a:pt x="4828" y="5036"/>
                </a:lnTo>
                <a:lnTo>
                  <a:pt x="4822" y="5046"/>
                </a:lnTo>
                <a:lnTo>
                  <a:pt x="4814" y="5060"/>
                </a:lnTo>
                <a:lnTo>
                  <a:pt x="4810" y="5060"/>
                </a:lnTo>
                <a:lnTo>
                  <a:pt x="4808" y="5056"/>
                </a:lnTo>
                <a:lnTo>
                  <a:pt x="4806" y="5048"/>
                </a:lnTo>
                <a:lnTo>
                  <a:pt x="4810" y="5040"/>
                </a:lnTo>
                <a:lnTo>
                  <a:pt x="4818" y="5026"/>
                </a:lnTo>
                <a:lnTo>
                  <a:pt x="4822" y="5018"/>
                </a:lnTo>
                <a:lnTo>
                  <a:pt x="4822" y="5012"/>
                </a:lnTo>
                <a:lnTo>
                  <a:pt x="4822" y="5008"/>
                </a:lnTo>
                <a:lnTo>
                  <a:pt x="4820" y="5006"/>
                </a:lnTo>
                <a:lnTo>
                  <a:pt x="4810" y="5000"/>
                </a:lnTo>
                <a:lnTo>
                  <a:pt x="4792" y="4996"/>
                </a:lnTo>
                <a:lnTo>
                  <a:pt x="4784" y="4998"/>
                </a:lnTo>
                <a:lnTo>
                  <a:pt x="4774" y="4998"/>
                </a:lnTo>
                <a:lnTo>
                  <a:pt x="4752" y="4996"/>
                </a:lnTo>
                <a:lnTo>
                  <a:pt x="4742" y="4994"/>
                </a:lnTo>
                <a:lnTo>
                  <a:pt x="4736" y="4998"/>
                </a:lnTo>
                <a:lnTo>
                  <a:pt x="4730" y="5002"/>
                </a:lnTo>
                <a:lnTo>
                  <a:pt x="4728" y="5010"/>
                </a:lnTo>
                <a:lnTo>
                  <a:pt x="4726" y="5018"/>
                </a:lnTo>
                <a:lnTo>
                  <a:pt x="4724" y="5026"/>
                </a:lnTo>
                <a:lnTo>
                  <a:pt x="4726" y="5040"/>
                </a:lnTo>
                <a:lnTo>
                  <a:pt x="4722" y="5036"/>
                </a:lnTo>
                <a:lnTo>
                  <a:pt x="4720" y="5036"/>
                </a:lnTo>
                <a:lnTo>
                  <a:pt x="4712" y="5042"/>
                </a:lnTo>
                <a:lnTo>
                  <a:pt x="4710" y="5044"/>
                </a:lnTo>
                <a:lnTo>
                  <a:pt x="4708" y="5044"/>
                </a:lnTo>
                <a:lnTo>
                  <a:pt x="4708" y="5042"/>
                </a:lnTo>
                <a:lnTo>
                  <a:pt x="4710" y="5034"/>
                </a:lnTo>
                <a:lnTo>
                  <a:pt x="4712" y="5026"/>
                </a:lnTo>
                <a:lnTo>
                  <a:pt x="4710" y="5020"/>
                </a:lnTo>
                <a:lnTo>
                  <a:pt x="4706" y="5020"/>
                </a:lnTo>
                <a:lnTo>
                  <a:pt x="4702" y="5020"/>
                </a:lnTo>
                <a:lnTo>
                  <a:pt x="4694" y="5024"/>
                </a:lnTo>
                <a:lnTo>
                  <a:pt x="4696" y="5020"/>
                </a:lnTo>
                <a:lnTo>
                  <a:pt x="4698" y="5014"/>
                </a:lnTo>
                <a:lnTo>
                  <a:pt x="4698" y="5010"/>
                </a:lnTo>
                <a:lnTo>
                  <a:pt x="4700" y="5004"/>
                </a:lnTo>
                <a:lnTo>
                  <a:pt x="4700" y="5000"/>
                </a:lnTo>
                <a:lnTo>
                  <a:pt x="4702" y="4996"/>
                </a:lnTo>
                <a:lnTo>
                  <a:pt x="4706" y="4994"/>
                </a:lnTo>
                <a:lnTo>
                  <a:pt x="4714" y="4990"/>
                </a:lnTo>
                <a:lnTo>
                  <a:pt x="4720" y="4986"/>
                </a:lnTo>
                <a:lnTo>
                  <a:pt x="4726" y="4980"/>
                </a:lnTo>
                <a:lnTo>
                  <a:pt x="4736" y="4964"/>
                </a:lnTo>
                <a:lnTo>
                  <a:pt x="4746" y="4950"/>
                </a:lnTo>
                <a:lnTo>
                  <a:pt x="4750" y="4944"/>
                </a:lnTo>
                <a:lnTo>
                  <a:pt x="4756" y="4940"/>
                </a:lnTo>
                <a:lnTo>
                  <a:pt x="4760" y="4938"/>
                </a:lnTo>
                <a:lnTo>
                  <a:pt x="4762" y="4932"/>
                </a:lnTo>
                <a:lnTo>
                  <a:pt x="4762" y="4926"/>
                </a:lnTo>
                <a:lnTo>
                  <a:pt x="4762" y="4918"/>
                </a:lnTo>
                <a:lnTo>
                  <a:pt x="4760" y="4912"/>
                </a:lnTo>
                <a:lnTo>
                  <a:pt x="4756" y="4906"/>
                </a:lnTo>
                <a:lnTo>
                  <a:pt x="4752" y="4902"/>
                </a:lnTo>
                <a:lnTo>
                  <a:pt x="4748" y="4902"/>
                </a:lnTo>
                <a:lnTo>
                  <a:pt x="4740" y="4902"/>
                </a:lnTo>
                <a:lnTo>
                  <a:pt x="4736" y="4900"/>
                </a:lnTo>
                <a:lnTo>
                  <a:pt x="4736" y="4896"/>
                </a:lnTo>
                <a:lnTo>
                  <a:pt x="4734" y="4892"/>
                </a:lnTo>
                <a:lnTo>
                  <a:pt x="4732" y="4886"/>
                </a:lnTo>
                <a:lnTo>
                  <a:pt x="4730" y="4884"/>
                </a:lnTo>
                <a:lnTo>
                  <a:pt x="4730" y="4882"/>
                </a:lnTo>
                <a:lnTo>
                  <a:pt x="4730" y="4878"/>
                </a:lnTo>
                <a:lnTo>
                  <a:pt x="4728" y="4874"/>
                </a:lnTo>
                <a:lnTo>
                  <a:pt x="4726" y="4870"/>
                </a:lnTo>
                <a:lnTo>
                  <a:pt x="4724" y="4868"/>
                </a:lnTo>
                <a:lnTo>
                  <a:pt x="4722" y="4864"/>
                </a:lnTo>
                <a:lnTo>
                  <a:pt x="4722" y="4860"/>
                </a:lnTo>
                <a:lnTo>
                  <a:pt x="4722" y="4854"/>
                </a:lnTo>
                <a:lnTo>
                  <a:pt x="4718" y="4848"/>
                </a:lnTo>
                <a:lnTo>
                  <a:pt x="4716" y="4828"/>
                </a:lnTo>
                <a:lnTo>
                  <a:pt x="4714" y="4806"/>
                </a:lnTo>
                <a:lnTo>
                  <a:pt x="4714" y="4800"/>
                </a:lnTo>
                <a:lnTo>
                  <a:pt x="4712" y="4800"/>
                </a:lnTo>
                <a:lnTo>
                  <a:pt x="4710" y="4798"/>
                </a:lnTo>
                <a:lnTo>
                  <a:pt x="4708" y="4794"/>
                </a:lnTo>
                <a:lnTo>
                  <a:pt x="4702" y="4780"/>
                </a:lnTo>
                <a:lnTo>
                  <a:pt x="4698" y="4776"/>
                </a:lnTo>
                <a:lnTo>
                  <a:pt x="4696" y="4776"/>
                </a:lnTo>
                <a:lnTo>
                  <a:pt x="4694" y="4778"/>
                </a:lnTo>
                <a:lnTo>
                  <a:pt x="4694" y="4780"/>
                </a:lnTo>
                <a:lnTo>
                  <a:pt x="4694" y="4784"/>
                </a:lnTo>
                <a:lnTo>
                  <a:pt x="4690" y="4792"/>
                </a:lnTo>
                <a:lnTo>
                  <a:pt x="4688" y="4790"/>
                </a:lnTo>
                <a:lnTo>
                  <a:pt x="4688" y="4786"/>
                </a:lnTo>
                <a:lnTo>
                  <a:pt x="4688" y="4782"/>
                </a:lnTo>
                <a:lnTo>
                  <a:pt x="4688" y="4778"/>
                </a:lnTo>
                <a:lnTo>
                  <a:pt x="4684" y="4764"/>
                </a:lnTo>
                <a:lnTo>
                  <a:pt x="4684" y="4762"/>
                </a:lnTo>
                <a:lnTo>
                  <a:pt x="4682" y="4764"/>
                </a:lnTo>
                <a:lnTo>
                  <a:pt x="4680" y="4766"/>
                </a:lnTo>
                <a:lnTo>
                  <a:pt x="4676" y="4764"/>
                </a:lnTo>
                <a:lnTo>
                  <a:pt x="4674" y="4758"/>
                </a:lnTo>
                <a:lnTo>
                  <a:pt x="4672" y="4754"/>
                </a:lnTo>
                <a:lnTo>
                  <a:pt x="4668" y="4752"/>
                </a:lnTo>
                <a:lnTo>
                  <a:pt x="4662" y="4748"/>
                </a:lnTo>
                <a:lnTo>
                  <a:pt x="4654" y="4744"/>
                </a:lnTo>
                <a:lnTo>
                  <a:pt x="4650" y="4740"/>
                </a:lnTo>
                <a:lnTo>
                  <a:pt x="4648" y="4734"/>
                </a:lnTo>
                <a:lnTo>
                  <a:pt x="4644" y="4730"/>
                </a:lnTo>
                <a:lnTo>
                  <a:pt x="4640" y="4726"/>
                </a:lnTo>
                <a:lnTo>
                  <a:pt x="4632" y="4722"/>
                </a:lnTo>
                <a:lnTo>
                  <a:pt x="4622" y="4718"/>
                </a:lnTo>
                <a:lnTo>
                  <a:pt x="4610" y="4712"/>
                </a:lnTo>
                <a:lnTo>
                  <a:pt x="4598" y="4708"/>
                </a:lnTo>
                <a:lnTo>
                  <a:pt x="4568" y="4698"/>
                </a:lnTo>
                <a:lnTo>
                  <a:pt x="4558" y="4696"/>
                </a:lnTo>
                <a:lnTo>
                  <a:pt x="4552" y="4696"/>
                </a:lnTo>
                <a:lnTo>
                  <a:pt x="4550" y="4700"/>
                </a:lnTo>
                <a:lnTo>
                  <a:pt x="4546" y="4700"/>
                </a:lnTo>
                <a:lnTo>
                  <a:pt x="4536" y="4698"/>
                </a:lnTo>
                <a:lnTo>
                  <a:pt x="4524" y="4698"/>
                </a:lnTo>
                <a:lnTo>
                  <a:pt x="4520" y="4700"/>
                </a:lnTo>
                <a:lnTo>
                  <a:pt x="4518" y="4702"/>
                </a:lnTo>
                <a:lnTo>
                  <a:pt x="4518" y="4704"/>
                </a:lnTo>
                <a:lnTo>
                  <a:pt x="4514" y="4706"/>
                </a:lnTo>
                <a:lnTo>
                  <a:pt x="4502" y="4702"/>
                </a:lnTo>
                <a:lnTo>
                  <a:pt x="4494" y="4700"/>
                </a:lnTo>
                <a:lnTo>
                  <a:pt x="4486" y="4698"/>
                </a:lnTo>
                <a:lnTo>
                  <a:pt x="4478" y="4698"/>
                </a:lnTo>
                <a:lnTo>
                  <a:pt x="4472" y="4702"/>
                </a:lnTo>
                <a:lnTo>
                  <a:pt x="4470" y="4700"/>
                </a:lnTo>
                <a:lnTo>
                  <a:pt x="4468" y="4698"/>
                </a:lnTo>
                <a:lnTo>
                  <a:pt x="4466" y="4692"/>
                </a:lnTo>
                <a:lnTo>
                  <a:pt x="4462" y="4684"/>
                </a:lnTo>
                <a:lnTo>
                  <a:pt x="4460" y="4682"/>
                </a:lnTo>
                <a:lnTo>
                  <a:pt x="4458" y="4682"/>
                </a:lnTo>
                <a:lnTo>
                  <a:pt x="4454" y="4680"/>
                </a:lnTo>
                <a:lnTo>
                  <a:pt x="4452" y="4678"/>
                </a:lnTo>
                <a:lnTo>
                  <a:pt x="4450" y="4670"/>
                </a:lnTo>
                <a:lnTo>
                  <a:pt x="4448" y="4666"/>
                </a:lnTo>
                <a:lnTo>
                  <a:pt x="4444" y="4664"/>
                </a:lnTo>
                <a:lnTo>
                  <a:pt x="4440" y="4660"/>
                </a:lnTo>
                <a:lnTo>
                  <a:pt x="4430" y="4656"/>
                </a:lnTo>
                <a:lnTo>
                  <a:pt x="4418" y="4654"/>
                </a:lnTo>
                <a:lnTo>
                  <a:pt x="4412" y="4650"/>
                </a:lnTo>
                <a:lnTo>
                  <a:pt x="4412" y="4646"/>
                </a:lnTo>
                <a:lnTo>
                  <a:pt x="4416" y="4638"/>
                </a:lnTo>
                <a:lnTo>
                  <a:pt x="4416" y="4630"/>
                </a:lnTo>
                <a:lnTo>
                  <a:pt x="4414" y="4624"/>
                </a:lnTo>
                <a:lnTo>
                  <a:pt x="4410" y="4618"/>
                </a:lnTo>
                <a:lnTo>
                  <a:pt x="4404" y="4612"/>
                </a:lnTo>
                <a:lnTo>
                  <a:pt x="4388" y="4598"/>
                </a:lnTo>
                <a:lnTo>
                  <a:pt x="4364" y="4582"/>
                </a:lnTo>
                <a:lnTo>
                  <a:pt x="4358" y="4576"/>
                </a:lnTo>
                <a:lnTo>
                  <a:pt x="4348" y="4572"/>
                </a:lnTo>
                <a:lnTo>
                  <a:pt x="4338" y="4570"/>
                </a:lnTo>
                <a:lnTo>
                  <a:pt x="4326" y="4572"/>
                </a:lnTo>
                <a:lnTo>
                  <a:pt x="4316" y="4574"/>
                </a:lnTo>
                <a:lnTo>
                  <a:pt x="4300" y="4576"/>
                </a:lnTo>
                <a:lnTo>
                  <a:pt x="4298" y="4576"/>
                </a:lnTo>
                <a:lnTo>
                  <a:pt x="4300" y="4572"/>
                </a:lnTo>
                <a:lnTo>
                  <a:pt x="4304" y="4568"/>
                </a:lnTo>
                <a:lnTo>
                  <a:pt x="4306" y="4564"/>
                </a:lnTo>
                <a:lnTo>
                  <a:pt x="4308" y="4554"/>
                </a:lnTo>
                <a:lnTo>
                  <a:pt x="4310" y="4546"/>
                </a:lnTo>
                <a:lnTo>
                  <a:pt x="4314" y="4544"/>
                </a:lnTo>
                <a:lnTo>
                  <a:pt x="4318" y="4540"/>
                </a:lnTo>
                <a:lnTo>
                  <a:pt x="4322" y="4536"/>
                </a:lnTo>
                <a:lnTo>
                  <a:pt x="4322" y="4534"/>
                </a:lnTo>
                <a:lnTo>
                  <a:pt x="4322" y="4532"/>
                </a:lnTo>
                <a:lnTo>
                  <a:pt x="4320" y="4530"/>
                </a:lnTo>
                <a:lnTo>
                  <a:pt x="4312" y="4526"/>
                </a:lnTo>
                <a:lnTo>
                  <a:pt x="4308" y="4522"/>
                </a:lnTo>
                <a:lnTo>
                  <a:pt x="4304" y="4518"/>
                </a:lnTo>
                <a:lnTo>
                  <a:pt x="4300" y="4514"/>
                </a:lnTo>
                <a:lnTo>
                  <a:pt x="4296" y="4512"/>
                </a:lnTo>
                <a:lnTo>
                  <a:pt x="4288" y="4510"/>
                </a:lnTo>
                <a:lnTo>
                  <a:pt x="4280" y="4510"/>
                </a:lnTo>
                <a:lnTo>
                  <a:pt x="4278" y="4508"/>
                </a:lnTo>
                <a:lnTo>
                  <a:pt x="4274" y="4504"/>
                </a:lnTo>
                <a:lnTo>
                  <a:pt x="4270" y="4500"/>
                </a:lnTo>
                <a:lnTo>
                  <a:pt x="4262" y="4496"/>
                </a:lnTo>
                <a:lnTo>
                  <a:pt x="4248" y="4488"/>
                </a:lnTo>
                <a:lnTo>
                  <a:pt x="4244" y="4484"/>
                </a:lnTo>
                <a:lnTo>
                  <a:pt x="4242" y="4480"/>
                </a:lnTo>
                <a:lnTo>
                  <a:pt x="4244" y="4478"/>
                </a:lnTo>
                <a:lnTo>
                  <a:pt x="4252" y="4476"/>
                </a:lnTo>
                <a:lnTo>
                  <a:pt x="4270" y="4472"/>
                </a:lnTo>
                <a:lnTo>
                  <a:pt x="4278" y="4468"/>
                </a:lnTo>
                <a:lnTo>
                  <a:pt x="4278" y="4466"/>
                </a:lnTo>
                <a:lnTo>
                  <a:pt x="4274" y="4464"/>
                </a:lnTo>
                <a:lnTo>
                  <a:pt x="4258" y="4460"/>
                </a:lnTo>
                <a:lnTo>
                  <a:pt x="4242" y="4460"/>
                </a:lnTo>
                <a:lnTo>
                  <a:pt x="4232" y="4464"/>
                </a:lnTo>
                <a:lnTo>
                  <a:pt x="4222" y="4466"/>
                </a:lnTo>
                <a:lnTo>
                  <a:pt x="4202" y="4468"/>
                </a:lnTo>
                <a:lnTo>
                  <a:pt x="4192" y="4468"/>
                </a:lnTo>
                <a:lnTo>
                  <a:pt x="4184" y="4470"/>
                </a:lnTo>
                <a:lnTo>
                  <a:pt x="4180" y="4472"/>
                </a:lnTo>
                <a:lnTo>
                  <a:pt x="4178" y="4474"/>
                </a:lnTo>
                <a:lnTo>
                  <a:pt x="4176" y="4480"/>
                </a:lnTo>
                <a:lnTo>
                  <a:pt x="4176" y="4484"/>
                </a:lnTo>
                <a:lnTo>
                  <a:pt x="4172" y="4486"/>
                </a:lnTo>
                <a:lnTo>
                  <a:pt x="4158" y="4492"/>
                </a:lnTo>
                <a:lnTo>
                  <a:pt x="4152" y="4494"/>
                </a:lnTo>
                <a:lnTo>
                  <a:pt x="4144" y="4496"/>
                </a:lnTo>
                <a:lnTo>
                  <a:pt x="4136" y="4494"/>
                </a:lnTo>
                <a:lnTo>
                  <a:pt x="4126" y="4492"/>
                </a:lnTo>
                <a:lnTo>
                  <a:pt x="4120" y="4486"/>
                </a:lnTo>
                <a:lnTo>
                  <a:pt x="4112" y="4476"/>
                </a:lnTo>
                <a:lnTo>
                  <a:pt x="4108" y="4472"/>
                </a:lnTo>
                <a:lnTo>
                  <a:pt x="4104" y="4470"/>
                </a:lnTo>
                <a:lnTo>
                  <a:pt x="4098" y="4468"/>
                </a:lnTo>
                <a:lnTo>
                  <a:pt x="4090" y="4468"/>
                </a:lnTo>
                <a:lnTo>
                  <a:pt x="4076" y="4470"/>
                </a:lnTo>
                <a:lnTo>
                  <a:pt x="4060" y="4474"/>
                </a:lnTo>
                <a:lnTo>
                  <a:pt x="4044" y="4476"/>
                </a:lnTo>
                <a:lnTo>
                  <a:pt x="4032" y="4478"/>
                </a:lnTo>
                <a:lnTo>
                  <a:pt x="4026" y="4476"/>
                </a:lnTo>
                <a:lnTo>
                  <a:pt x="4022" y="4472"/>
                </a:lnTo>
                <a:lnTo>
                  <a:pt x="4020" y="4468"/>
                </a:lnTo>
                <a:lnTo>
                  <a:pt x="4020" y="4460"/>
                </a:lnTo>
                <a:lnTo>
                  <a:pt x="4018" y="4448"/>
                </a:lnTo>
                <a:lnTo>
                  <a:pt x="4012" y="4438"/>
                </a:lnTo>
                <a:lnTo>
                  <a:pt x="4004" y="4434"/>
                </a:lnTo>
                <a:lnTo>
                  <a:pt x="3996" y="4430"/>
                </a:lnTo>
                <a:lnTo>
                  <a:pt x="3986" y="4426"/>
                </a:lnTo>
                <a:lnTo>
                  <a:pt x="3978" y="4422"/>
                </a:lnTo>
                <a:lnTo>
                  <a:pt x="3970" y="4416"/>
                </a:lnTo>
                <a:lnTo>
                  <a:pt x="3964" y="4406"/>
                </a:lnTo>
                <a:lnTo>
                  <a:pt x="3960" y="4396"/>
                </a:lnTo>
                <a:lnTo>
                  <a:pt x="3956" y="4390"/>
                </a:lnTo>
                <a:lnTo>
                  <a:pt x="3950" y="4390"/>
                </a:lnTo>
                <a:lnTo>
                  <a:pt x="3946" y="4394"/>
                </a:lnTo>
                <a:lnTo>
                  <a:pt x="3944" y="4398"/>
                </a:lnTo>
                <a:lnTo>
                  <a:pt x="3940" y="4406"/>
                </a:lnTo>
                <a:lnTo>
                  <a:pt x="3940" y="4412"/>
                </a:lnTo>
                <a:lnTo>
                  <a:pt x="3940" y="4416"/>
                </a:lnTo>
                <a:lnTo>
                  <a:pt x="3946" y="4424"/>
                </a:lnTo>
                <a:lnTo>
                  <a:pt x="3948" y="4430"/>
                </a:lnTo>
                <a:lnTo>
                  <a:pt x="3948" y="4434"/>
                </a:lnTo>
                <a:lnTo>
                  <a:pt x="3944" y="4436"/>
                </a:lnTo>
                <a:lnTo>
                  <a:pt x="3928" y="4440"/>
                </a:lnTo>
                <a:lnTo>
                  <a:pt x="3916" y="4444"/>
                </a:lnTo>
                <a:lnTo>
                  <a:pt x="3906" y="4448"/>
                </a:lnTo>
                <a:lnTo>
                  <a:pt x="3900" y="4452"/>
                </a:lnTo>
                <a:lnTo>
                  <a:pt x="3894" y="4458"/>
                </a:lnTo>
                <a:lnTo>
                  <a:pt x="3888" y="4464"/>
                </a:lnTo>
                <a:lnTo>
                  <a:pt x="3886" y="4462"/>
                </a:lnTo>
                <a:lnTo>
                  <a:pt x="3886" y="4456"/>
                </a:lnTo>
                <a:lnTo>
                  <a:pt x="3882" y="4448"/>
                </a:lnTo>
                <a:lnTo>
                  <a:pt x="3878" y="4440"/>
                </a:lnTo>
                <a:lnTo>
                  <a:pt x="3874" y="4434"/>
                </a:lnTo>
                <a:lnTo>
                  <a:pt x="3872" y="4430"/>
                </a:lnTo>
                <a:lnTo>
                  <a:pt x="3874" y="4426"/>
                </a:lnTo>
                <a:lnTo>
                  <a:pt x="3878" y="4422"/>
                </a:lnTo>
                <a:lnTo>
                  <a:pt x="3888" y="4416"/>
                </a:lnTo>
                <a:lnTo>
                  <a:pt x="3898" y="4410"/>
                </a:lnTo>
                <a:lnTo>
                  <a:pt x="3900" y="4410"/>
                </a:lnTo>
                <a:lnTo>
                  <a:pt x="3902" y="4406"/>
                </a:lnTo>
                <a:lnTo>
                  <a:pt x="3906" y="4402"/>
                </a:lnTo>
                <a:lnTo>
                  <a:pt x="3908" y="4398"/>
                </a:lnTo>
                <a:lnTo>
                  <a:pt x="3906" y="4394"/>
                </a:lnTo>
                <a:lnTo>
                  <a:pt x="3904" y="4390"/>
                </a:lnTo>
                <a:lnTo>
                  <a:pt x="3902" y="4386"/>
                </a:lnTo>
                <a:lnTo>
                  <a:pt x="3894" y="4384"/>
                </a:lnTo>
                <a:lnTo>
                  <a:pt x="3886" y="4384"/>
                </a:lnTo>
                <a:lnTo>
                  <a:pt x="3874" y="4386"/>
                </a:lnTo>
                <a:lnTo>
                  <a:pt x="3870" y="4390"/>
                </a:lnTo>
                <a:lnTo>
                  <a:pt x="3866" y="4392"/>
                </a:lnTo>
                <a:lnTo>
                  <a:pt x="3858" y="4402"/>
                </a:lnTo>
                <a:lnTo>
                  <a:pt x="3852" y="4410"/>
                </a:lnTo>
                <a:lnTo>
                  <a:pt x="3840" y="4418"/>
                </a:lnTo>
                <a:lnTo>
                  <a:pt x="3824" y="4428"/>
                </a:lnTo>
                <a:lnTo>
                  <a:pt x="3812" y="4434"/>
                </a:lnTo>
                <a:lnTo>
                  <a:pt x="3802" y="4436"/>
                </a:lnTo>
                <a:lnTo>
                  <a:pt x="3794" y="4434"/>
                </a:lnTo>
                <a:lnTo>
                  <a:pt x="3790" y="4432"/>
                </a:lnTo>
                <a:lnTo>
                  <a:pt x="3786" y="4432"/>
                </a:lnTo>
                <a:lnTo>
                  <a:pt x="3782" y="4434"/>
                </a:lnTo>
                <a:lnTo>
                  <a:pt x="3780" y="4442"/>
                </a:lnTo>
                <a:lnTo>
                  <a:pt x="3776" y="4448"/>
                </a:lnTo>
                <a:lnTo>
                  <a:pt x="3772" y="4452"/>
                </a:lnTo>
                <a:lnTo>
                  <a:pt x="3768" y="4450"/>
                </a:lnTo>
                <a:lnTo>
                  <a:pt x="3762" y="4450"/>
                </a:lnTo>
                <a:lnTo>
                  <a:pt x="3752" y="4446"/>
                </a:lnTo>
                <a:lnTo>
                  <a:pt x="3748" y="4446"/>
                </a:lnTo>
                <a:lnTo>
                  <a:pt x="3746" y="4450"/>
                </a:lnTo>
                <a:lnTo>
                  <a:pt x="3744" y="4456"/>
                </a:lnTo>
                <a:lnTo>
                  <a:pt x="3742" y="4460"/>
                </a:lnTo>
                <a:lnTo>
                  <a:pt x="3734" y="4470"/>
                </a:lnTo>
                <a:lnTo>
                  <a:pt x="3730" y="4476"/>
                </a:lnTo>
                <a:lnTo>
                  <a:pt x="3728" y="4484"/>
                </a:lnTo>
                <a:lnTo>
                  <a:pt x="3726" y="4492"/>
                </a:lnTo>
                <a:lnTo>
                  <a:pt x="3726" y="4506"/>
                </a:lnTo>
                <a:lnTo>
                  <a:pt x="3726" y="4518"/>
                </a:lnTo>
                <a:lnTo>
                  <a:pt x="3724" y="4524"/>
                </a:lnTo>
                <a:lnTo>
                  <a:pt x="3720" y="4528"/>
                </a:lnTo>
                <a:lnTo>
                  <a:pt x="3716" y="4530"/>
                </a:lnTo>
                <a:lnTo>
                  <a:pt x="3712" y="4530"/>
                </a:lnTo>
                <a:lnTo>
                  <a:pt x="3708" y="4530"/>
                </a:lnTo>
                <a:lnTo>
                  <a:pt x="3704" y="4534"/>
                </a:lnTo>
                <a:lnTo>
                  <a:pt x="3702" y="4540"/>
                </a:lnTo>
                <a:lnTo>
                  <a:pt x="3700" y="4548"/>
                </a:lnTo>
                <a:lnTo>
                  <a:pt x="3696" y="4554"/>
                </a:lnTo>
                <a:lnTo>
                  <a:pt x="3684" y="4560"/>
                </a:lnTo>
                <a:lnTo>
                  <a:pt x="3680" y="4562"/>
                </a:lnTo>
                <a:lnTo>
                  <a:pt x="3676" y="4566"/>
                </a:lnTo>
                <a:lnTo>
                  <a:pt x="3674" y="4572"/>
                </a:lnTo>
                <a:lnTo>
                  <a:pt x="3676" y="4580"/>
                </a:lnTo>
                <a:lnTo>
                  <a:pt x="3678" y="4592"/>
                </a:lnTo>
                <a:lnTo>
                  <a:pt x="3678" y="4598"/>
                </a:lnTo>
                <a:lnTo>
                  <a:pt x="3674" y="4596"/>
                </a:lnTo>
                <a:lnTo>
                  <a:pt x="3654" y="4566"/>
                </a:lnTo>
                <a:lnTo>
                  <a:pt x="3642" y="4552"/>
                </a:lnTo>
                <a:lnTo>
                  <a:pt x="3630" y="4540"/>
                </a:lnTo>
                <a:lnTo>
                  <a:pt x="3622" y="4534"/>
                </a:lnTo>
                <a:lnTo>
                  <a:pt x="3614" y="4530"/>
                </a:lnTo>
                <a:lnTo>
                  <a:pt x="3606" y="4528"/>
                </a:lnTo>
                <a:lnTo>
                  <a:pt x="3598" y="4528"/>
                </a:lnTo>
                <a:lnTo>
                  <a:pt x="3588" y="4528"/>
                </a:lnTo>
                <a:lnTo>
                  <a:pt x="3588" y="4526"/>
                </a:lnTo>
                <a:lnTo>
                  <a:pt x="3586" y="4524"/>
                </a:lnTo>
                <a:lnTo>
                  <a:pt x="3576" y="4520"/>
                </a:lnTo>
                <a:lnTo>
                  <a:pt x="3562" y="4520"/>
                </a:lnTo>
                <a:lnTo>
                  <a:pt x="3560" y="4522"/>
                </a:lnTo>
                <a:lnTo>
                  <a:pt x="3560" y="4524"/>
                </a:lnTo>
                <a:lnTo>
                  <a:pt x="3556" y="4530"/>
                </a:lnTo>
                <a:lnTo>
                  <a:pt x="3554" y="4534"/>
                </a:lnTo>
                <a:lnTo>
                  <a:pt x="3546" y="4536"/>
                </a:lnTo>
                <a:lnTo>
                  <a:pt x="3524" y="4546"/>
                </a:lnTo>
                <a:lnTo>
                  <a:pt x="3518" y="4552"/>
                </a:lnTo>
                <a:lnTo>
                  <a:pt x="3514" y="4556"/>
                </a:lnTo>
                <a:lnTo>
                  <a:pt x="3498" y="4562"/>
                </a:lnTo>
                <a:lnTo>
                  <a:pt x="3492" y="4562"/>
                </a:lnTo>
                <a:lnTo>
                  <a:pt x="3488" y="4560"/>
                </a:lnTo>
                <a:lnTo>
                  <a:pt x="3480" y="4552"/>
                </a:lnTo>
                <a:lnTo>
                  <a:pt x="3476" y="4546"/>
                </a:lnTo>
                <a:lnTo>
                  <a:pt x="3474" y="4544"/>
                </a:lnTo>
                <a:lnTo>
                  <a:pt x="3472" y="4542"/>
                </a:lnTo>
                <a:lnTo>
                  <a:pt x="3470" y="4542"/>
                </a:lnTo>
                <a:lnTo>
                  <a:pt x="3470" y="4544"/>
                </a:lnTo>
                <a:lnTo>
                  <a:pt x="3470" y="4548"/>
                </a:lnTo>
                <a:lnTo>
                  <a:pt x="3470" y="4550"/>
                </a:lnTo>
                <a:lnTo>
                  <a:pt x="3468" y="4552"/>
                </a:lnTo>
                <a:lnTo>
                  <a:pt x="3464" y="4552"/>
                </a:lnTo>
                <a:lnTo>
                  <a:pt x="3460" y="4550"/>
                </a:lnTo>
                <a:lnTo>
                  <a:pt x="3456" y="4546"/>
                </a:lnTo>
                <a:lnTo>
                  <a:pt x="3458" y="4544"/>
                </a:lnTo>
                <a:lnTo>
                  <a:pt x="3460" y="4542"/>
                </a:lnTo>
                <a:lnTo>
                  <a:pt x="3460" y="4540"/>
                </a:lnTo>
                <a:lnTo>
                  <a:pt x="3458" y="4538"/>
                </a:lnTo>
                <a:lnTo>
                  <a:pt x="3456" y="4540"/>
                </a:lnTo>
                <a:lnTo>
                  <a:pt x="3454" y="4538"/>
                </a:lnTo>
                <a:lnTo>
                  <a:pt x="3452" y="4534"/>
                </a:lnTo>
                <a:lnTo>
                  <a:pt x="3452" y="4530"/>
                </a:lnTo>
                <a:lnTo>
                  <a:pt x="3450" y="4528"/>
                </a:lnTo>
                <a:lnTo>
                  <a:pt x="3444" y="4524"/>
                </a:lnTo>
                <a:lnTo>
                  <a:pt x="3440" y="4516"/>
                </a:lnTo>
                <a:lnTo>
                  <a:pt x="3432" y="4508"/>
                </a:lnTo>
                <a:lnTo>
                  <a:pt x="3422" y="4498"/>
                </a:lnTo>
                <a:lnTo>
                  <a:pt x="3412" y="4484"/>
                </a:lnTo>
                <a:lnTo>
                  <a:pt x="3408" y="4474"/>
                </a:lnTo>
                <a:lnTo>
                  <a:pt x="3406" y="4466"/>
                </a:lnTo>
                <a:lnTo>
                  <a:pt x="3404" y="4460"/>
                </a:lnTo>
                <a:lnTo>
                  <a:pt x="3400" y="4456"/>
                </a:lnTo>
                <a:lnTo>
                  <a:pt x="3398" y="4452"/>
                </a:lnTo>
                <a:lnTo>
                  <a:pt x="3394" y="4444"/>
                </a:lnTo>
                <a:lnTo>
                  <a:pt x="3392" y="4436"/>
                </a:lnTo>
                <a:lnTo>
                  <a:pt x="3394" y="4430"/>
                </a:lnTo>
                <a:lnTo>
                  <a:pt x="3396" y="4426"/>
                </a:lnTo>
                <a:lnTo>
                  <a:pt x="3398" y="4424"/>
                </a:lnTo>
                <a:lnTo>
                  <a:pt x="3400" y="4422"/>
                </a:lnTo>
                <a:lnTo>
                  <a:pt x="3400" y="4416"/>
                </a:lnTo>
                <a:lnTo>
                  <a:pt x="3400" y="4412"/>
                </a:lnTo>
                <a:lnTo>
                  <a:pt x="3398" y="4410"/>
                </a:lnTo>
                <a:lnTo>
                  <a:pt x="3396" y="4410"/>
                </a:lnTo>
                <a:lnTo>
                  <a:pt x="3396" y="4408"/>
                </a:lnTo>
                <a:lnTo>
                  <a:pt x="3396" y="4404"/>
                </a:lnTo>
                <a:lnTo>
                  <a:pt x="3400" y="4390"/>
                </a:lnTo>
                <a:lnTo>
                  <a:pt x="3402" y="4384"/>
                </a:lnTo>
                <a:lnTo>
                  <a:pt x="3404" y="4384"/>
                </a:lnTo>
                <a:lnTo>
                  <a:pt x="3408" y="4384"/>
                </a:lnTo>
                <a:lnTo>
                  <a:pt x="3408" y="4378"/>
                </a:lnTo>
                <a:lnTo>
                  <a:pt x="3406" y="4364"/>
                </a:lnTo>
                <a:lnTo>
                  <a:pt x="3404" y="4344"/>
                </a:lnTo>
                <a:lnTo>
                  <a:pt x="3404" y="4334"/>
                </a:lnTo>
                <a:lnTo>
                  <a:pt x="3404" y="4330"/>
                </a:lnTo>
                <a:lnTo>
                  <a:pt x="3406" y="4326"/>
                </a:lnTo>
                <a:lnTo>
                  <a:pt x="3408" y="4318"/>
                </a:lnTo>
                <a:lnTo>
                  <a:pt x="3410" y="4306"/>
                </a:lnTo>
                <a:lnTo>
                  <a:pt x="3414" y="4296"/>
                </a:lnTo>
                <a:lnTo>
                  <a:pt x="3418" y="4288"/>
                </a:lnTo>
                <a:lnTo>
                  <a:pt x="3420" y="4284"/>
                </a:lnTo>
                <a:lnTo>
                  <a:pt x="3418" y="4280"/>
                </a:lnTo>
                <a:lnTo>
                  <a:pt x="3416" y="4274"/>
                </a:lnTo>
                <a:lnTo>
                  <a:pt x="3416" y="4268"/>
                </a:lnTo>
                <a:lnTo>
                  <a:pt x="3418" y="4262"/>
                </a:lnTo>
                <a:lnTo>
                  <a:pt x="3422" y="4256"/>
                </a:lnTo>
                <a:lnTo>
                  <a:pt x="3420" y="4254"/>
                </a:lnTo>
                <a:lnTo>
                  <a:pt x="3418" y="4250"/>
                </a:lnTo>
                <a:lnTo>
                  <a:pt x="3414" y="4244"/>
                </a:lnTo>
                <a:lnTo>
                  <a:pt x="3406" y="4238"/>
                </a:lnTo>
                <a:lnTo>
                  <a:pt x="3390" y="4230"/>
                </a:lnTo>
                <a:lnTo>
                  <a:pt x="3380" y="4220"/>
                </a:lnTo>
                <a:lnTo>
                  <a:pt x="3372" y="4214"/>
                </a:lnTo>
                <a:lnTo>
                  <a:pt x="3360" y="4210"/>
                </a:lnTo>
                <a:lnTo>
                  <a:pt x="3350" y="4206"/>
                </a:lnTo>
                <a:lnTo>
                  <a:pt x="3344" y="4208"/>
                </a:lnTo>
                <a:lnTo>
                  <a:pt x="3340" y="4210"/>
                </a:lnTo>
                <a:lnTo>
                  <a:pt x="3334" y="4210"/>
                </a:lnTo>
                <a:lnTo>
                  <a:pt x="3328" y="4210"/>
                </a:lnTo>
                <a:lnTo>
                  <a:pt x="3320" y="4206"/>
                </a:lnTo>
                <a:lnTo>
                  <a:pt x="3308" y="4204"/>
                </a:lnTo>
                <a:lnTo>
                  <a:pt x="3306" y="4204"/>
                </a:lnTo>
                <a:lnTo>
                  <a:pt x="3308" y="4206"/>
                </a:lnTo>
                <a:lnTo>
                  <a:pt x="3308" y="4208"/>
                </a:lnTo>
                <a:lnTo>
                  <a:pt x="3304" y="4212"/>
                </a:lnTo>
                <a:lnTo>
                  <a:pt x="3294" y="4216"/>
                </a:lnTo>
                <a:lnTo>
                  <a:pt x="3278" y="4216"/>
                </a:lnTo>
                <a:lnTo>
                  <a:pt x="3268" y="4214"/>
                </a:lnTo>
                <a:lnTo>
                  <a:pt x="3258" y="4214"/>
                </a:lnTo>
                <a:lnTo>
                  <a:pt x="3248" y="4214"/>
                </a:lnTo>
                <a:lnTo>
                  <a:pt x="3244" y="4214"/>
                </a:lnTo>
                <a:lnTo>
                  <a:pt x="3242" y="4214"/>
                </a:lnTo>
                <a:lnTo>
                  <a:pt x="3242" y="4210"/>
                </a:lnTo>
                <a:lnTo>
                  <a:pt x="3240" y="4208"/>
                </a:lnTo>
                <a:lnTo>
                  <a:pt x="3236" y="4208"/>
                </a:lnTo>
                <a:lnTo>
                  <a:pt x="3232" y="4210"/>
                </a:lnTo>
                <a:lnTo>
                  <a:pt x="3228" y="4216"/>
                </a:lnTo>
                <a:lnTo>
                  <a:pt x="3222" y="4220"/>
                </a:lnTo>
                <a:lnTo>
                  <a:pt x="3220" y="4222"/>
                </a:lnTo>
                <a:lnTo>
                  <a:pt x="3216" y="4220"/>
                </a:lnTo>
                <a:lnTo>
                  <a:pt x="3206" y="4210"/>
                </a:lnTo>
                <a:lnTo>
                  <a:pt x="3202" y="4208"/>
                </a:lnTo>
                <a:lnTo>
                  <a:pt x="3200" y="4208"/>
                </a:lnTo>
                <a:lnTo>
                  <a:pt x="3202" y="4210"/>
                </a:lnTo>
                <a:lnTo>
                  <a:pt x="3204" y="4214"/>
                </a:lnTo>
                <a:lnTo>
                  <a:pt x="3202" y="4218"/>
                </a:lnTo>
                <a:lnTo>
                  <a:pt x="3200" y="4220"/>
                </a:lnTo>
                <a:lnTo>
                  <a:pt x="3198" y="4218"/>
                </a:lnTo>
                <a:lnTo>
                  <a:pt x="3194" y="4214"/>
                </a:lnTo>
                <a:lnTo>
                  <a:pt x="3188" y="4210"/>
                </a:lnTo>
                <a:lnTo>
                  <a:pt x="3188" y="4206"/>
                </a:lnTo>
                <a:lnTo>
                  <a:pt x="3190" y="4202"/>
                </a:lnTo>
                <a:lnTo>
                  <a:pt x="3196" y="4196"/>
                </a:lnTo>
                <a:lnTo>
                  <a:pt x="3202" y="4188"/>
                </a:lnTo>
                <a:lnTo>
                  <a:pt x="3210" y="4182"/>
                </a:lnTo>
                <a:lnTo>
                  <a:pt x="3212" y="4176"/>
                </a:lnTo>
                <a:lnTo>
                  <a:pt x="3214" y="4166"/>
                </a:lnTo>
                <a:lnTo>
                  <a:pt x="3216" y="4144"/>
                </a:lnTo>
                <a:lnTo>
                  <a:pt x="3218" y="4120"/>
                </a:lnTo>
                <a:lnTo>
                  <a:pt x="3222" y="4098"/>
                </a:lnTo>
                <a:lnTo>
                  <a:pt x="3222" y="4092"/>
                </a:lnTo>
                <a:lnTo>
                  <a:pt x="3222" y="4090"/>
                </a:lnTo>
                <a:lnTo>
                  <a:pt x="3220" y="4088"/>
                </a:lnTo>
                <a:lnTo>
                  <a:pt x="3218" y="4088"/>
                </a:lnTo>
                <a:lnTo>
                  <a:pt x="3214" y="4090"/>
                </a:lnTo>
                <a:lnTo>
                  <a:pt x="3212" y="4090"/>
                </a:lnTo>
                <a:lnTo>
                  <a:pt x="3212" y="4084"/>
                </a:lnTo>
                <a:lnTo>
                  <a:pt x="3220" y="4066"/>
                </a:lnTo>
                <a:lnTo>
                  <a:pt x="3224" y="4064"/>
                </a:lnTo>
                <a:lnTo>
                  <a:pt x="3226" y="4068"/>
                </a:lnTo>
                <a:lnTo>
                  <a:pt x="3224" y="4074"/>
                </a:lnTo>
                <a:lnTo>
                  <a:pt x="3222" y="4078"/>
                </a:lnTo>
                <a:lnTo>
                  <a:pt x="3224" y="4082"/>
                </a:lnTo>
                <a:lnTo>
                  <a:pt x="3228" y="4086"/>
                </a:lnTo>
                <a:lnTo>
                  <a:pt x="3230" y="4094"/>
                </a:lnTo>
                <a:lnTo>
                  <a:pt x="3232" y="4094"/>
                </a:lnTo>
                <a:lnTo>
                  <a:pt x="3234" y="4092"/>
                </a:lnTo>
                <a:lnTo>
                  <a:pt x="3238" y="4076"/>
                </a:lnTo>
                <a:lnTo>
                  <a:pt x="3242" y="4058"/>
                </a:lnTo>
                <a:lnTo>
                  <a:pt x="3246" y="4044"/>
                </a:lnTo>
                <a:lnTo>
                  <a:pt x="3246" y="4042"/>
                </a:lnTo>
                <a:lnTo>
                  <a:pt x="3244" y="4040"/>
                </a:lnTo>
                <a:lnTo>
                  <a:pt x="3240" y="4042"/>
                </a:lnTo>
                <a:lnTo>
                  <a:pt x="3238" y="4042"/>
                </a:lnTo>
                <a:lnTo>
                  <a:pt x="3242" y="4036"/>
                </a:lnTo>
                <a:lnTo>
                  <a:pt x="3250" y="4028"/>
                </a:lnTo>
                <a:lnTo>
                  <a:pt x="3250" y="4026"/>
                </a:lnTo>
                <a:lnTo>
                  <a:pt x="3244" y="4028"/>
                </a:lnTo>
                <a:lnTo>
                  <a:pt x="3238" y="4028"/>
                </a:lnTo>
                <a:lnTo>
                  <a:pt x="3236" y="4026"/>
                </a:lnTo>
                <a:lnTo>
                  <a:pt x="3238" y="4022"/>
                </a:lnTo>
                <a:lnTo>
                  <a:pt x="3242" y="4018"/>
                </a:lnTo>
                <a:lnTo>
                  <a:pt x="3246" y="4016"/>
                </a:lnTo>
                <a:lnTo>
                  <a:pt x="3248" y="4012"/>
                </a:lnTo>
                <a:lnTo>
                  <a:pt x="3248" y="4002"/>
                </a:lnTo>
                <a:lnTo>
                  <a:pt x="3252" y="3988"/>
                </a:lnTo>
                <a:lnTo>
                  <a:pt x="3256" y="3980"/>
                </a:lnTo>
                <a:lnTo>
                  <a:pt x="3264" y="3970"/>
                </a:lnTo>
                <a:lnTo>
                  <a:pt x="3274" y="3956"/>
                </a:lnTo>
                <a:lnTo>
                  <a:pt x="3276" y="3950"/>
                </a:lnTo>
                <a:lnTo>
                  <a:pt x="3274" y="3946"/>
                </a:lnTo>
                <a:lnTo>
                  <a:pt x="3274" y="3940"/>
                </a:lnTo>
                <a:lnTo>
                  <a:pt x="3274" y="3936"/>
                </a:lnTo>
                <a:lnTo>
                  <a:pt x="3272" y="3934"/>
                </a:lnTo>
                <a:lnTo>
                  <a:pt x="3270" y="3932"/>
                </a:lnTo>
                <a:lnTo>
                  <a:pt x="3266" y="3928"/>
                </a:lnTo>
                <a:lnTo>
                  <a:pt x="3264" y="3926"/>
                </a:lnTo>
                <a:lnTo>
                  <a:pt x="3262" y="3924"/>
                </a:lnTo>
                <a:lnTo>
                  <a:pt x="3256" y="3926"/>
                </a:lnTo>
                <a:lnTo>
                  <a:pt x="3252" y="3928"/>
                </a:lnTo>
                <a:lnTo>
                  <a:pt x="3254" y="3928"/>
                </a:lnTo>
                <a:lnTo>
                  <a:pt x="3260" y="3930"/>
                </a:lnTo>
                <a:lnTo>
                  <a:pt x="3260" y="3932"/>
                </a:lnTo>
                <a:lnTo>
                  <a:pt x="3256" y="3934"/>
                </a:lnTo>
                <a:lnTo>
                  <a:pt x="3254" y="3934"/>
                </a:lnTo>
                <a:lnTo>
                  <a:pt x="3250" y="3934"/>
                </a:lnTo>
                <a:lnTo>
                  <a:pt x="3242" y="3930"/>
                </a:lnTo>
                <a:lnTo>
                  <a:pt x="3230" y="3926"/>
                </a:lnTo>
                <a:lnTo>
                  <a:pt x="3222" y="3926"/>
                </a:lnTo>
                <a:lnTo>
                  <a:pt x="3214" y="3926"/>
                </a:lnTo>
                <a:lnTo>
                  <a:pt x="3202" y="3928"/>
                </a:lnTo>
                <a:lnTo>
                  <a:pt x="3196" y="3932"/>
                </a:lnTo>
                <a:lnTo>
                  <a:pt x="3192" y="3934"/>
                </a:lnTo>
                <a:lnTo>
                  <a:pt x="3180" y="3936"/>
                </a:lnTo>
                <a:lnTo>
                  <a:pt x="3162" y="3940"/>
                </a:lnTo>
                <a:lnTo>
                  <a:pt x="3146" y="3944"/>
                </a:lnTo>
                <a:lnTo>
                  <a:pt x="3140" y="3948"/>
                </a:lnTo>
                <a:lnTo>
                  <a:pt x="3134" y="3950"/>
                </a:lnTo>
                <a:lnTo>
                  <a:pt x="3132" y="3954"/>
                </a:lnTo>
                <a:lnTo>
                  <a:pt x="3130" y="3960"/>
                </a:lnTo>
                <a:lnTo>
                  <a:pt x="3130" y="3966"/>
                </a:lnTo>
                <a:lnTo>
                  <a:pt x="3126" y="3972"/>
                </a:lnTo>
                <a:lnTo>
                  <a:pt x="3124" y="3980"/>
                </a:lnTo>
                <a:lnTo>
                  <a:pt x="3126" y="3994"/>
                </a:lnTo>
                <a:lnTo>
                  <a:pt x="3126" y="4006"/>
                </a:lnTo>
                <a:lnTo>
                  <a:pt x="3124" y="4010"/>
                </a:lnTo>
                <a:lnTo>
                  <a:pt x="3122" y="4010"/>
                </a:lnTo>
                <a:lnTo>
                  <a:pt x="3118" y="4016"/>
                </a:lnTo>
                <a:lnTo>
                  <a:pt x="3118" y="4020"/>
                </a:lnTo>
                <a:lnTo>
                  <a:pt x="3116" y="4026"/>
                </a:lnTo>
                <a:lnTo>
                  <a:pt x="3114" y="4034"/>
                </a:lnTo>
                <a:lnTo>
                  <a:pt x="3112" y="4042"/>
                </a:lnTo>
                <a:lnTo>
                  <a:pt x="3108" y="4046"/>
                </a:lnTo>
                <a:lnTo>
                  <a:pt x="3104" y="4050"/>
                </a:lnTo>
                <a:lnTo>
                  <a:pt x="3094" y="4058"/>
                </a:lnTo>
                <a:lnTo>
                  <a:pt x="3086" y="4062"/>
                </a:lnTo>
                <a:lnTo>
                  <a:pt x="3084" y="4064"/>
                </a:lnTo>
                <a:lnTo>
                  <a:pt x="3084" y="4066"/>
                </a:lnTo>
                <a:lnTo>
                  <a:pt x="3088" y="4068"/>
                </a:lnTo>
                <a:lnTo>
                  <a:pt x="3092" y="4070"/>
                </a:lnTo>
                <a:lnTo>
                  <a:pt x="3092" y="4074"/>
                </a:lnTo>
                <a:lnTo>
                  <a:pt x="3092" y="4076"/>
                </a:lnTo>
                <a:lnTo>
                  <a:pt x="3086" y="4082"/>
                </a:lnTo>
                <a:lnTo>
                  <a:pt x="3080" y="4084"/>
                </a:lnTo>
                <a:lnTo>
                  <a:pt x="3072" y="4084"/>
                </a:lnTo>
                <a:lnTo>
                  <a:pt x="3070" y="4082"/>
                </a:lnTo>
                <a:lnTo>
                  <a:pt x="3070" y="4080"/>
                </a:lnTo>
                <a:lnTo>
                  <a:pt x="3068" y="4074"/>
                </a:lnTo>
                <a:lnTo>
                  <a:pt x="3066" y="4072"/>
                </a:lnTo>
                <a:lnTo>
                  <a:pt x="3058" y="4070"/>
                </a:lnTo>
                <a:lnTo>
                  <a:pt x="3046" y="4072"/>
                </a:lnTo>
                <a:lnTo>
                  <a:pt x="3038" y="4074"/>
                </a:lnTo>
                <a:lnTo>
                  <a:pt x="3034" y="4076"/>
                </a:lnTo>
                <a:lnTo>
                  <a:pt x="3028" y="4080"/>
                </a:lnTo>
                <a:lnTo>
                  <a:pt x="3012" y="4084"/>
                </a:lnTo>
                <a:lnTo>
                  <a:pt x="2996" y="4086"/>
                </a:lnTo>
                <a:lnTo>
                  <a:pt x="2986" y="4090"/>
                </a:lnTo>
                <a:lnTo>
                  <a:pt x="2978" y="4096"/>
                </a:lnTo>
                <a:lnTo>
                  <a:pt x="2968" y="4098"/>
                </a:lnTo>
                <a:lnTo>
                  <a:pt x="2964" y="4098"/>
                </a:lnTo>
                <a:lnTo>
                  <a:pt x="2962" y="4096"/>
                </a:lnTo>
                <a:lnTo>
                  <a:pt x="2956" y="4088"/>
                </a:lnTo>
                <a:lnTo>
                  <a:pt x="2954" y="4082"/>
                </a:lnTo>
                <a:lnTo>
                  <a:pt x="2948" y="4078"/>
                </a:lnTo>
                <a:lnTo>
                  <a:pt x="2938" y="4072"/>
                </a:lnTo>
                <a:lnTo>
                  <a:pt x="2924" y="4070"/>
                </a:lnTo>
                <a:lnTo>
                  <a:pt x="2912" y="4066"/>
                </a:lnTo>
                <a:lnTo>
                  <a:pt x="2904" y="4060"/>
                </a:lnTo>
                <a:lnTo>
                  <a:pt x="2900" y="4052"/>
                </a:lnTo>
                <a:lnTo>
                  <a:pt x="2894" y="4042"/>
                </a:lnTo>
                <a:lnTo>
                  <a:pt x="2884" y="4016"/>
                </a:lnTo>
                <a:lnTo>
                  <a:pt x="2876" y="4000"/>
                </a:lnTo>
                <a:lnTo>
                  <a:pt x="2866" y="3986"/>
                </a:lnTo>
                <a:lnTo>
                  <a:pt x="2858" y="3976"/>
                </a:lnTo>
                <a:lnTo>
                  <a:pt x="2854" y="3966"/>
                </a:lnTo>
                <a:lnTo>
                  <a:pt x="2848" y="3950"/>
                </a:lnTo>
                <a:lnTo>
                  <a:pt x="2846" y="3936"/>
                </a:lnTo>
                <a:lnTo>
                  <a:pt x="2844" y="3932"/>
                </a:lnTo>
                <a:lnTo>
                  <a:pt x="2842" y="3932"/>
                </a:lnTo>
                <a:lnTo>
                  <a:pt x="2840" y="3930"/>
                </a:lnTo>
                <a:lnTo>
                  <a:pt x="2838" y="3926"/>
                </a:lnTo>
                <a:lnTo>
                  <a:pt x="2834" y="3916"/>
                </a:lnTo>
                <a:lnTo>
                  <a:pt x="2832" y="3886"/>
                </a:lnTo>
                <a:lnTo>
                  <a:pt x="2830" y="3876"/>
                </a:lnTo>
                <a:lnTo>
                  <a:pt x="2828" y="3874"/>
                </a:lnTo>
                <a:lnTo>
                  <a:pt x="2828" y="3872"/>
                </a:lnTo>
                <a:lnTo>
                  <a:pt x="2830" y="3866"/>
                </a:lnTo>
                <a:lnTo>
                  <a:pt x="2832" y="3856"/>
                </a:lnTo>
                <a:lnTo>
                  <a:pt x="2832" y="3846"/>
                </a:lnTo>
                <a:lnTo>
                  <a:pt x="2832" y="3826"/>
                </a:lnTo>
                <a:lnTo>
                  <a:pt x="2834" y="3792"/>
                </a:lnTo>
                <a:lnTo>
                  <a:pt x="2840" y="3760"/>
                </a:lnTo>
                <a:lnTo>
                  <a:pt x="2846" y="3738"/>
                </a:lnTo>
                <a:lnTo>
                  <a:pt x="2852" y="3724"/>
                </a:lnTo>
                <a:lnTo>
                  <a:pt x="2856" y="3706"/>
                </a:lnTo>
                <a:lnTo>
                  <a:pt x="2854" y="3688"/>
                </a:lnTo>
                <a:lnTo>
                  <a:pt x="2850" y="3668"/>
                </a:lnTo>
                <a:lnTo>
                  <a:pt x="2848" y="3650"/>
                </a:lnTo>
                <a:lnTo>
                  <a:pt x="2846" y="3636"/>
                </a:lnTo>
                <a:lnTo>
                  <a:pt x="2850" y="3626"/>
                </a:lnTo>
                <a:lnTo>
                  <a:pt x="2854" y="3618"/>
                </a:lnTo>
                <a:lnTo>
                  <a:pt x="2860" y="3610"/>
                </a:lnTo>
                <a:lnTo>
                  <a:pt x="2864" y="3602"/>
                </a:lnTo>
                <a:lnTo>
                  <a:pt x="2866" y="3596"/>
                </a:lnTo>
                <a:lnTo>
                  <a:pt x="2870" y="3592"/>
                </a:lnTo>
                <a:lnTo>
                  <a:pt x="2880" y="3586"/>
                </a:lnTo>
                <a:lnTo>
                  <a:pt x="2886" y="3582"/>
                </a:lnTo>
                <a:lnTo>
                  <a:pt x="2888" y="3578"/>
                </a:lnTo>
                <a:lnTo>
                  <a:pt x="2888" y="3576"/>
                </a:lnTo>
                <a:lnTo>
                  <a:pt x="2880" y="3568"/>
                </a:lnTo>
                <a:lnTo>
                  <a:pt x="2878" y="3566"/>
                </a:lnTo>
                <a:lnTo>
                  <a:pt x="2882" y="3566"/>
                </a:lnTo>
                <a:lnTo>
                  <a:pt x="2888" y="3568"/>
                </a:lnTo>
                <a:lnTo>
                  <a:pt x="2890" y="3566"/>
                </a:lnTo>
                <a:lnTo>
                  <a:pt x="2892" y="3566"/>
                </a:lnTo>
                <a:lnTo>
                  <a:pt x="2894" y="3566"/>
                </a:lnTo>
                <a:lnTo>
                  <a:pt x="2898" y="3568"/>
                </a:lnTo>
                <a:lnTo>
                  <a:pt x="2902" y="3568"/>
                </a:lnTo>
                <a:lnTo>
                  <a:pt x="2914" y="3564"/>
                </a:lnTo>
                <a:lnTo>
                  <a:pt x="2926" y="3556"/>
                </a:lnTo>
                <a:lnTo>
                  <a:pt x="2936" y="3546"/>
                </a:lnTo>
                <a:lnTo>
                  <a:pt x="2942" y="3538"/>
                </a:lnTo>
                <a:lnTo>
                  <a:pt x="2948" y="3534"/>
                </a:lnTo>
                <a:lnTo>
                  <a:pt x="2966" y="3522"/>
                </a:lnTo>
                <a:lnTo>
                  <a:pt x="2982" y="3512"/>
                </a:lnTo>
                <a:lnTo>
                  <a:pt x="2990" y="3508"/>
                </a:lnTo>
                <a:lnTo>
                  <a:pt x="3006" y="3508"/>
                </a:lnTo>
                <a:lnTo>
                  <a:pt x="3014" y="3508"/>
                </a:lnTo>
                <a:lnTo>
                  <a:pt x="3022" y="3510"/>
                </a:lnTo>
                <a:lnTo>
                  <a:pt x="3032" y="3514"/>
                </a:lnTo>
                <a:lnTo>
                  <a:pt x="3042" y="3518"/>
                </a:lnTo>
                <a:lnTo>
                  <a:pt x="3046" y="3520"/>
                </a:lnTo>
                <a:lnTo>
                  <a:pt x="3052" y="3520"/>
                </a:lnTo>
                <a:lnTo>
                  <a:pt x="3060" y="3518"/>
                </a:lnTo>
                <a:lnTo>
                  <a:pt x="3066" y="3520"/>
                </a:lnTo>
                <a:lnTo>
                  <a:pt x="3068" y="3522"/>
                </a:lnTo>
                <a:lnTo>
                  <a:pt x="3074" y="3520"/>
                </a:lnTo>
                <a:lnTo>
                  <a:pt x="3074" y="3518"/>
                </a:lnTo>
                <a:lnTo>
                  <a:pt x="3072" y="3516"/>
                </a:lnTo>
                <a:lnTo>
                  <a:pt x="3066" y="3514"/>
                </a:lnTo>
                <a:lnTo>
                  <a:pt x="3060" y="3512"/>
                </a:lnTo>
                <a:lnTo>
                  <a:pt x="3058" y="3510"/>
                </a:lnTo>
                <a:lnTo>
                  <a:pt x="3062" y="3508"/>
                </a:lnTo>
                <a:lnTo>
                  <a:pt x="3070" y="3506"/>
                </a:lnTo>
                <a:lnTo>
                  <a:pt x="3076" y="3506"/>
                </a:lnTo>
                <a:lnTo>
                  <a:pt x="3080" y="3512"/>
                </a:lnTo>
                <a:lnTo>
                  <a:pt x="3082" y="3516"/>
                </a:lnTo>
                <a:lnTo>
                  <a:pt x="3084" y="3520"/>
                </a:lnTo>
                <a:lnTo>
                  <a:pt x="3086" y="3520"/>
                </a:lnTo>
                <a:lnTo>
                  <a:pt x="3092" y="3522"/>
                </a:lnTo>
                <a:lnTo>
                  <a:pt x="3096" y="3526"/>
                </a:lnTo>
                <a:lnTo>
                  <a:pt x="3096" y="3528"/>
                </a:lnTo>
                <a:lnTo>
                  <a:pt x="3094" y="3530"/>
                </a:lnTo>
                <a:lnTo>
                  <a:pt x="3092" y="3532"/>
                </a:lnTo>
                <a:lnTo>
                  <a:pt x="3094" y="3534"/>
                </a:lnTo>
                <a:lnTo>
                  <a:pt x="3102" y="3538"/>
                </a:lnTo>
                <a:lnTo>
                  <a:pt x="3112" y="3540"/>
                </a:lnTo>
                <a:lnTo>
                  <a:pt x="3118" y="3540"/>
                </a:lnTo>
                <a:lnTo>
                  <a:pt x="3122" y="3536"/>
                </a:lnTo>
                <a:lnTo>
                  <a:pt x="3126" y="3534"/>
                </a:lnTo>
                <a:lnTo>
                  <a:pt x="3130" y="3534"/>
                </a:lnTo>
                <a:lnTo>
                  <a:pt x="3134" y="3540"/>
                </a:lnTo>
                <a:lnTo>
                  <a:pt x="3136" y="3542"/>
                </a:lnTo>
                <a:lnTo>
                  <a:pt x="3138" y="3542"/>
                </a:lnTo>
                <a:lnTo>
                  <a:pt x="3142" y="3540"/>
                </a:lnTo>
                <a:lnTo>
                  <a:pt x="3144" y="3534"/>
                </a:lnTo>
                <a:lnTo>
                  <a:pt x="3144" y="3532"/>
                </a:lnTo>
                <a:lnTo>
                  <a:pt x="3144" y="3528"/>
                </a:lnTo>
                <a:lnTo>
                  <a:pt x="3142" y="3522"/>
                </a:lnTo>
                <a:lnTo>
                  <a:pt x="3146" y="3522"/>
                </a:lnTo>
                <a:lnTo>
                  <a:pt x="3152" y="3526"/>
                </a:lnTo>
                <a:lnTo>
                  <a:pt x="3160" y="3532"/>
                </a:lnTo>
                <a:lnTo>
                  <a:pt x="3166" y="3542"/>
                </a:lnTo>
                <a:lnTo>
                  <a:pt x="3168" y="3548"/>
                </a:lnTo>
                <a:lnTo>
                  <a:pt x="3168" y="3550"/>
                </a:lnTo>
                <a:lnTo>
                  <a:pt x="3170" y="3550"/>
                </a:lnTo>
                <a:lnTo>
                  <a:pt x="3178" y="3546"/>
                </a:lnTo>
                <a:lnTo>
                  <a:pt x="3182" y="3542"/>
                </a:lnTo>
                <a:lnTo>
                  <a:pt x="3182" y="3538"/>
                </a:lnTo>
                <a:lnTo>
                  <a:pt x="3182" y="3536"/>
                </a:lnTo>
                <a:lnTo>
                  <a:pt x="3182" y="3534"/>
                </a:lnTo>
                <a:lnTo>
                  <a:pt x="3174" y="3528"/>
                </a:lnTo>
                <a:lnTo>
                  <a:pt x="3164" y="3522"/>
                </a:lnTo>
                <a:lnTo>
                  <a:pt x="3160" y="3520"/>
                </a:lnTo>
                <a:lnTo>
                  <a:pt x="3158" y="3516"/>
                </a:lnTo>
                <a:lnTo>
                  <a:pt x="3160" y="3514"/>
                </a:lnTo>
                <a:lnTo>
                  <a:pt x="3164" y="3512"/>
                </a:lnTo>
                <a:lnTo>
                  <a:pt x="3170" y="3508"/>
                </a:lnTo>
                <a:lnTo>
                  <a:pt x="3172" y="3504"/>
                </a:lnTo>
                <a:lnTo>
                  <a:pt x="3172" y="3500"/>
                </a:lnTo>
                <a:lnTo>
                  <a:pt x="3170" y="3496"/>
                </a:lnTo>
                <a:lnTo>
                  <a:pt x="3168" y="3494"/>
                </a:lnTo>
                <a:lnTo>
                  <a:pt x="3166" y="3496"/>
                </a:lnTo>
                <a:lnTo>
                  <a:pt x="3162" y="3500"/>
                </a:lnTo>
                <a:lnTo>
                  <a:pt x="3160" y="3502"/>
                </a:lnTo>
                <a:lnTo>
                  <a:pt x="3156" y="3500"/>
                </a:lnTo>
                <a:lnTo>
                  <a:pt x="3154" y="3498"/>
                </a:lnTo>
                <a:lnTo>
                  <a:pt x="3158" y="3494"/>
                </a:lnTo>
                <a:lnTo>
                  <a:pt x="3158" y="3492"/>
                </a:lnTo>
                <a:lnTo>
                  <a:pt x="3154" y="3490"/>
                </a:lnTo>
                <a:lnTo>
                  <a:pt x="3148" y="3490"/>
                </a:lnTo>
                <a:lnTo>
                  <a:pt x="3146" y="3492"/>
                </a:lnTo>
                <a:lnTo>
                  <a:pt x="3142" y="3494"/>
                </a:lnTo>
                <a:lnTo>
                  <a:pt x="3134" y="3492"/>
                </a:lnTo>
                <a:lnTo>
                  <a:pt x="3130" y="3490"/>
                </a:lnTo>
                <a:lnTo>
                  <a:pt x="3128" y="3486"/>
                </a:lnTo>
                <a:lnTo>
                  <a:pt x="3128" y="3484"/>
                </a:lnTo>
                <a:lnTo>
                  <a:pt x="3130" y="3480"/>
                </a:lnTo>
                <a:lnTo>
                  <a:pt x="3132" y="3478"/>
                </a:lnTo>
                <a:lnTo>
                  <a:pt x="3138" y="3476"/>
                </a:lnTo>
                <a:lnTo>
                  <a:pt x="3142" y="3476"/>
                </a:lnTo>
                <a:lnTo>
                  <a:pt x="3148" y="3478"/>
                </a:lnTo>
                <a:lnTo>
                  <a:pt x="3158" y="3482"/>
                </a:lnTo>
                <a:lnTo>
                  <a:pt x="3164" y="3484"/>
                </a:lnTo>
                <a:lnTo>
                  <a:pt x="3170" y="3482"/>
                </a:lnTo>
                <a:lnTo>
                  <a:pt x="3178" y="3478"/>
                </a:lnTo>
                <a:lnTo>
                  <a:pt x="3184" y="3476"/>
                </a:lnTo>
                <a:lnTo>
                  <a:pt x="3190" y="3474"/>
                </a:lnTo>
                <a:lnTo>
                  <a:pt x="3204" y="3476"/>
                </a:lnTo>
                <a:lnTo>
                  <a:pt x="3216" y="3478"/>
                </a:lnTo>
                <a:lnTo>
                  <a:pt x="3220" y="3476"/>
                </a:lnTo>
                <a:lnTo>
                  <a:pt x="3222" y="3474"/>
                </a:lnTo>
                <a:lnTo>
                  <a:pt x="3224" y="3460"/>
                </a:lnTo>
                <a:lnTo>
                  <a:pt x="3226" y="3462"/>
                </a:lnTo>
                <a:lnTo>
                  <a:pt x="3232" y="3472"/>
                </a:lnTo>
                <a:lnTo>
                  <a:pt x="3232" y="3476"/>
                </a:lnTo>
                <a:lnTo>
                  <a:pt x="3232" y="3480"/>
                </a:lnTo>
                <a:lnTo>
                  <a:pt x="3226" y="3484"/>
                </a:lnTo>
                <a:lnTo>
                  <a:pt x="3226" y="3486"/>
                </a:lnTo>
                <a:lnTo>
                  <a:pt x="3234" y="3482"/>
                </a:lnTo>
                <a:lnTo>
                  <a:pt x="3268" y="3476"/>
                </a:lnTo>
                <a:lnTo>
                  <a:pt x="3284" y="3476"/>
                </a:lnTo>
                <a:lnTo>
                  <a:pt x="3296" y="3478"/>
                </a:lnTo>
                <a:lnTo>
                  <a:pt x="3314" y="3484"/>
                </a:lnTo>
                <a:lnTo>
                  <a:pt x="3318" y="3486"/>
                </a:lnTo>
                <a:lnTo>
                  <a:pt x="3320" y="3490"/>
                </a:lnTo>
                <a:lnTo>
                  <a:pt x="3324" y="3494"/>
                </a:lnTo>
                <a:lnTo>
                  <a:pt x="3326" y="3496"/>
                </a:lnTo>
                <a:lnTo>
                  <a:pt x="3330" y="3498"/>
                </a:lnTo>
                <a:lnTo>
                  <a:pt x="3332" y="3506"/>
                </a:lnTo>
                <a:lnTo>
                  <a:pt x="3332" y="3510"/>
                </a:lnTo>
                <a:lnTo>
                  <a:pt x="3336" y="3510"/>
                </a:lnTo>
                <a:lnTo>
                  <a:pt x="3342" y="3510"/>
                </a:lnTo>
                <a:lnTo>
                  <a:pt x="3348" y="3508"/>
                </a:lnTo>
                <a:lnTo>
                  <a:pt x="3360" y="3504"/>
                </a:lnTo>
                <a:lnTo>
                  <a:pt x="3368" y="3500"/>
                </a:lnTo>
                <a:lnTo>
                  <a:pt x="3372" y="3500"/>
                </a:lnTo>
                <a:lnTo>
                  <a:pt x="3372" y="3498"/>
                </a:lnTo>
                <a:lnTo>
                  <a:pt x="3374" y="3496"/>
                </a:lnTo>
                <a:lnTo>
                  <a:pt x="3376" y="3492"/>
                </a:lnTo>
                <a:lnTo>
                  <a:pt x="3382" y="3490"/>
                </a:lnTo>
                <a:lnTo>
                  <a:pt x="3388" y="3492"/>
                </a:lnTo>
                <a:lnTo>
                  <a:pt x="3394" y="3498"/>
                </a:lnTo>
                <a:lnTo>
                  <a:pt x="3408" y="3514"/>
                </a:lnTo>
                <a:lnTo>
                  <a:pt x="3420" y="3530"/>
                </a:lnTo>
                <a:lnTo>
                  <a:pt x="3424" y="3536"/>
                </a:lnTo>
                <a:lnTo>
                  <a:pt x="3428" y="3538"/>
                </a:lnTo>
                <a:lnTo>
                  <a:pt x="3432" y="3540"/>
                </a:lnTo>
                <a:lnTo>
                  <a:pt x="3436" y="3542"/>
                </a:lnTo>
                <a:lnTo>
                  <a:pt x="3440" y="3554"/>
                </a:lnTo>
                <a:lnTo>
                  <a:pt x="3440" y="3570"/>
                </a:lnTo>
                <a:lnTo>
                  <a:pt x="3438" y="3584"/>
                </a:lnTo>
                <a:lnTo>
                  <a:pt x="3434" y="3598"/>
                </a:lnTo>
                <a:lnTo>
                  <a:pt x="3434" y="3610"/>
                </a:lnTo>
                <a:lnTo>
                  <a:pt x="3438" y="3616"/>
                </a:lnTo>
                <a:lnTo>
                  <a:pt x="3440" y="3616"/>
                </a:lnTo>
                <a:lnTo>
                  <a:pt x="3442" y="3616"/>
                </a:lnTo>
                <a:lnTo>
                  <a:pt x="3446" y="3610"/>
                </a:lnTo>
                <a:lnTo>
                  <a:pt x="3450" y="3610"/>
                </a:lnTo>
                <a:lnTo>
                  <a:pt x="3452" y="3610"/>
                </a:lnTo>
                <a:lnTo>
                  <a:pt x="3452" y="3612"/>
                </a:lnTo>
                <a:lnTo>
                  <a:pt x="3448" y="3618"/>
                </a:lnTo>
                <a:lnTo>
                  <a:pt x="3446" y="3622"/>
                </a:lnTo>
                <a:lnTo>
                  <a:pt x="3444" y="3626"/>
                </a:lnTo>
                <a:lnTo>
                  <a:pt x="3446" y="3638"/>
                </a:lnTo>
                <a:lnTo>
                  <a:pt x="3450" y="3648"/>
                </a:lnTo>
                <a:lnTo>
                  <a:pt x="3456" y="3658"/>
                </a:lnTo>
                <a:lnTo>
                  <a:pt x="3458" y="3660"/>
                </a:lnTo>
                <a:lnTo>
                  <a:pt x="3460" y="3660"/>
                </a:lnTo>
                <a:lnTo>
                  <a:pt x="3462" y="3658"/>
                </a:lnTo>
                <a:lnTo>
                  <a:pt x="3464" y="3666"/>
                </a:lnTo>
                <a:lnTo>
                  <a:pt x="3466" y="3674"/>
                </a:lnTo>
                <a:lnTo>
                  <a:pt x="3470" y="3678"/>
                </a:lnTo>
                <a:lnTo>
                  <a:pt x="3474" y="3682"/>
                </a:lnTo>
                <a:lnTo>
                  <a:pt x="3476" y="3694"/>
                </a:lnTo>
                <a:lnTo>
                  <a:pt x="3478" y="3700"/>
                </a:lnTo>
                <a:lnTo>
                  <a:pt x="3480" y="3704"/>
                </a:lnTo>
                <a:lnTo>
                  <a:pt x="3484" y="3706"/>
                </a:lnTo>
                <a:lnTo>
                  <a:pt x="3486" y="3708"/>
                </a:lnTo>
                <a:lnTo>
                  <a:pt x="3494" y="3712"/>
                </a:lnTo>
                <a:lnTo>
                  <a:pt x="3496" y="3714"/>
                </a:lnTo>
                <a:lnTo>
                  <a:pt x="3498" y="3720"/>
                </a:lnTo>
                <a:lnTo>
                  <a:pt x="3502" y="3732"/>
                </a:lnTo>
                <a:lnTo>
                  <a:pt x="3504" y="3734"/>
                </a:lnTo>
                <a:lnTo>
                  <a:pt x="3506" y="3736"/>
                </a:lnTo>
                <a:lnTo>
                  <a:pt x="3504" y="3738"/>
                </a:lnTo>
                <a:lnTo>
                  <a:pt x="3502" y="3744"/>
                </a:lnTo>
                <a:lnTo>
                  <a:pt x="3504" y="3748"/>
                </a:lnTo>
                <a:lnTo>
                  <a:pt x="3508" y="3748"/>
                </a:lnTo>
                <a:lnTo>
                  <a:pt x="3518" y="3746"/>
                </a:lnTo>
                <a:lnTo>
                  <a:pt x="3522" y="3744"/>
                </a:lnTo>
                <a:lnTo>
                  <a:pt x="3524" y="3746"/>
                </a:lnTo>
                <a:lnTo>
                  <a:pt x="3526" y="3748"/>
                </a:lnTo>
                <a:lnTo>
                  <a:pt x="3526" y="3750"/>
                </a:lnTo>
                <a:lnTo>
                  <a:pt x="3530" y="3744"/>
                </a:lnTo>
                <a:lnTo>
                  <a:pt x="3536" y="3734"/>
                </a:lnTo>
                <a:lnTo>
                  <a:pt x="3536" y="3730"/>
                </a:lnTo>
                <a:lnTo>
                  <a:pt x="3536" y="3726"/>
                </a:lnTo>
                <a:lnTo>
                  <a:pt x="3540" y="3718"/>
                </a:lnTo>
                <a:lnTo>
                  <a:pt x="3544" y="3708"/>
                </a:lnTo>
                <a:lnTo>
                  <a:pt x="3544" y="3698"/>
                </a:lnTo>
                <a:lnTo>
                  <a:pt x="3546" y="3686"/>
                </a:lnTo>
                <a:lnTo>
                  <a:pt x="3546" y="3670"/>
                </a:lnTo>
                <a:lnTo>
                  <a:pt x="3546" y="3662"/>
                </a:lnTo>
                <a:lnTo>
                  <a:pt x="3544" y="3650"/>
                </a:lnTo>
                <a:lnTo>
                  <a:pt x="3536" y="3626"/>
                </a:lnTo>
                <a:lnTo>
                  <a:pt x="3528" y="3602"/>
                </a:lnTo>
                <a:lnTo>
                  <a:pt x="3526" y="3590"/>
                </a:lnTo>
                <a:lnTo>
                  <a:pt x="3526" y="3580"/>
                </a:lnTo>
                <a:lnTo>
                  <a:pt x="3526" y="3576"/>
                </a:lnTo>
                <a:lnTo>
                  <a:pt x="3524" y="3568"/>
                </a:lnTo>
                <a:lnTo>
                  <a:pt x="3514" y="3550"/>
                </a:lnTo>
                <a:lnTo>
                  <a:pt x="3508" y="3536"/>
                </a:lnTo>
                <a:lnTo>
                  <a:pt x="3502" y="3522"/>
                </a:lnTo>
                <a:lnTo>
                  <a:pt x="3496" y="3504"/>
                </a:lnTo>
                <a:lnTo>
                  <a:pt x="3492" y="3482"/>
                </a:lnTo>
                <a:lnTo>
                  <a:pt x="3490" y="3460"/>
                </a:lnTo>
                <a:lnTo>
                  <a:pt x="3492" y="3440"/>
                </a:lnTo>
                <a:lnTo>
                  <a:pt x="3496" y="3422"/>
                </a:lnTo>
                <a:lnTo>
                  <a:pt x="3502" y="3408"/>
                </a:lnTo>
                <a:lnTo>
                  <a:pt x="3508" y="3396"/>
                </a:lnTo>
                <a:lnTo>
                  <a:pt x="3514" y="3388"/>
                </a:lnTo>
                <a:lnTo>
                  <a:pt x="3526" y="3376"/>
                </a:lnTo>
                <a:lnTo>
                  <a:pt x="3528" y="3374"/>
                </a:lnTo>
                <a:lnTo>
                  <a:pt x="3530" y="3370"/>
                </a:lnTo>
                <a:lnTo>
                  <a:pt x="3528" y="3368"/>
                </a:lnTo>
                <a:lnTo>
                  <a:pt x="3528" y="3366"/>
                </a:lnTo>
                <a:lnTo>
                  <a:pt x="3536" y="3364"/>
                </a:lnTo>
                <a:lnTo>
                  <a:pt x="3542" y="3362"/>
                </a:lnTo>
                <a:lnTo>
                  <a:pt x="3548" y="3360"/>
                </a:lnTo>
                <a:lnTo>
                  <a:pt x="3556" y="3352"/>
                </a:lnTo>
                <a:lnTo>
                  <a:pt x="3564" y="3342"/>
                </a:lnTo>
                <a:lnTo>
                  <a:pt x="3568" y="3340"/>
                </a:lnTo>
                <a:lnTo>
                  <a:pt x="3572" y="3338"/>
                </a:lnTo>
                <a:lnTo>
                  <a:pt x="3574" y="3336"/>
                </a:lnTo>
                <a:lnTo>
                  <a:pt x="3576" y="3334"/>
                </a:lnTo>
                <a:lnTo>
                  <a:pt x="3582" y="3322"/>
                </a:lnTo>
                <a:lnTo>
                  <a:pt x="3588" y="3308"/>
                </a:lnTo>
                <a:lnTo>
                  <a:pt x="3592" y="3302"/>
                </a:lnTo>
                <a:lnTo>
                  <a:pt x="3600" y="3296"/>
                </a:lnTo>
                <a:lnTo>
                  <a:pt x="3606" y="3292"/>
                </a:lnTo>
                <a:lnTo>
                  <a:pt x="3614" y="3290"/>
                </a:lnTo>
                <a:lnTo>
                  <a:pt x="3624" y="3290"/>
                </a:lnTo>
                <a:lnTo>
                  <a:pt x="3628" y="3290"/>
                </a:lnTo>
                <a:lnTo>
                  <a:pt x="3632" y="3288"/>
                </a:lnTo>
                <a:lnTo>
                  <a:pt x="3634" y="3286"/>
                </a:lnTo>
                <a:lnTo>
                  <a:pt x="3636" y="3280"/>
                </a:lnTo>
                <a:lnTo>
                  <a:pt x="3638" y="3274"/>
                </a:lnTo>
                <a:lnTo>
                  <a:pt x="3642" y="3268"/>
                </a:lnTo>
                <a:lnTo>
                  <a:pt x="3654" y="3256"/>
                </a:lnTo>
                <a:lnTo>
                  <a:pt x="3666" y="3250"/>
                </a:lnTo>
                <a:lnTo>
                  <a:pt x="3680" y="3246"/>
                </a:lnTo>
                <a:lnTo>
                  <a:pt x="3690" y="3244"/>
                </a:lnTo>
                <a:lnTo>
                  <a:pt x="3698" y="3238"/>
                </a:lnTo>
                <a:lnTo>
                  <a:pt x="3700" y="3234"/>
                </a:lnTo>
                <a:lnTo>
                  <a:pt x="3698" y="3232"/>
                </a:lnTo>
                <a:lnTo>
                  <a:pt x="3696" y="3230"/>
                </a:lnTo>
                <a:lnTo>
                  <a:pt x="3694" y="3228"/>
                </a:lnTo>
                <a:lnTo>
                  <a:pt x="3692" y="3230"/>
                </a:lnTo>
                <a:lnTo>
                  <a:pt x="3686" y="3232"/>
                </a:lnTo>
                <a:lnTo>
                  <a:pt x="3680" y="3236"/>
                </a:lnTo>
                <a:lnTo>
                  <a:pt x="3678" y="3236"/>
                </a:lnTo>
                <a:lnTo>
                  <a:pt x="3674" y="3234"/>
                </a:lnTo>
                <a:lnTo>
                  <a:pt x="3672" y="3232"/>
                </a:lnTo>
                <a:lnTo>
                  <a:pt x="3674" y="3232"/>
                </a:lnTo>
                <a:lnTo>
                  <a:pt x="3680" y="3230"/>
                </a:lnTo>
                <a:lnTo>
                  <a:pt x="3682" y="3228"/>
                </a:lnTo>
                <a:lnTo>
                  <a:pt x="3686" y="3224"/>
                </a:lnTo>
                <a:lnTo>
                  <a:pt x="3686" y="3220"/>
                </a:lnTo>
                <a:lnTo>
                  <a:pt x="3684" y="3216"/>
                </a:lnTo>
                <a:lnTo>
                  <a:pt x="3680" y="3210"/>
                </a:lnTo>
                <a:lnTo>
                  <a:pt x="3676" y="3208"/>
                </a:lnTo>
                <a:lnTo>
                  <a:pt x="3682" y="3208"/>
                </a:lnTo>
                <a:lnTo>
                  <a:pt x="3692" y="3210"/>
                </a:lnTo>
                <a:lnTo>
                  <a:pt x="3698" y="3214"/>
                </a:lnTo>
                <a:lnTo>
                  <a:pt x="3700" y="3214"/>
                </a:lnTo>
                <a:lnTo>
                  <a:pt x="3702" y="3214"/>
                </a:lnTo>
                <a:lnTo>
                  <a:pt x="3706" y="3208"/>
                </a:lnTo>
                <a:lnTo>
                  <a:pt x="3712" y="3202"/>
                </a:lnTo>
                <a:lnTo>
                  <a:pt x="3714" y="3202"/>
                </a:lnTo>
                <a:lnTo>
                  <a:pt x="3716" y="3200"/>
                </a:lnTo>
                <a:lnTo>
                  <a:pt x="3718" y="3194"/>
                </a:lnTo>
                <a:lnTo>
                  <a:pt x="3720" y="3186"/>
                </a:lnTo>
                <a:lnTo>
                  <a:pt x="3718" y="3182"/>
                </a:lnTo>
                <a:lnTo>
                  <a:pt x="3716" y="3180"/>
                </a:lnTo>
                <a:lnTo>
                  <a:pt x="3712" y="3182"/>
                </a:lnTo>
                <a:lnTo>
                  <a:pt x="3710" y="3184"/>
                </a:lnTo>
                <a:lnTo>
                  <a:pt x="3708" y="3182"/>
                </a:lnTo>
                <a:lnTo>
                  <a:pt x="3704" y="3180"/>
                </a:lnTo>
                <a:lnTo>
                  <a:pt x="3696" y="3180"/>
                </a:lnTo>
                <a:lnTo>
                  <a:pt x="3684" y="3182"/>
                </a:lnTo>
                <a:lnTo>
                  <a:pt x="3680" y="3180"/>
                </a:lnTo>
                <a:lnTo>
                  <a:pt x="3678" y="3176"/>
                </a:lnTo>
                <a:lnTo>
                  <a:pt x="3678" y="3170"/>
                </a:lnTo>
                <a:lnTo>
                  <a:pt x="3678" y="3168"/>
                </a:lnTo>
                <a:lnTo>
                  <a:pt x="3682" y="3172"/>
                </a:lnTo>
                <a:lnTo>
                  <a:pt x="3684" y="3174"/>
                </a:lnTo>
                <a:lnTo>
                  <a:pt x="3686" y="3176"/>
                </a:lnTo>
                <a:lnTo>
                  <a:pt x="3692" y="3176"/>
                </a:lnTo>
                <a:lnTo>
                  <a:pt x="3696" y="3172"/>
                </a:lnTo>
                <a:lnTo>
                  <a:pt x="3704" y="3170"/>
                </a:lnTo>
                <a:lnTo>
                  <a:pt x="3710" y="3170"/>
                </a:lnTo>
                <a:lnTo>
                  <a:pt x="3714" y="3172"/>
                </a:lnTo>
                <a:lnTo>
                  <a:pt x="3718" y="3176"/>
                </a:lnTo>
                <a:lnTo>
                  <a:pt x="3724" y="3184"/>
                </a:lnTo>
                <a:lnTo>
                  <a:pt x="3726" y="3186"/>
                </a:lnTo>
                <a:lnTo>
                  <a:pt x="3728" y="3188"/>
                </a:lnTo>
                <a:lnTo>
                  <a:pt x="3728" y="3186"/>
                </a:lnTo>
                <a:lnTo>
                  <a:pt x="3728" y="3184"/>
                </a:lnTo>
                <a:lnTo>
                  <a:pt x="3724" y="3176"/>
                </a:lnTo>
                <a:lnTo>
                  <a:pt x="3718" y="3160"/>
                </a:lnTo>
                <a:lnTo>
                  <a:pt x="3712" y="3136"/>
                </a:lnTo>
                <a:lnTo>
                  <a:pt x="3708" y="3128"/>
                </a:lnTo>
                <a:lnTo>
                  <a:pt x="3706" y="3126"/>
                </a:lnTo>
                <a:lnTo>
                  <a:pt x="3704" y="3126"/>
                </a:lnTo>
                <a:lnTo>
                  <a:pt x="3700" y="3126"/>
                </a:lnTo>
                <a:lnTo>
                  <a:pt x="3694" y="3130"/>
                </a:lnTo>
                <a:lnTo>
                  <a:pt x="3692" y="3130"/>
                </a:lnTo>
                <a:lnTo>
                  <a:pt x="3696" y="3126"/>
                </a:lnTo>
                <a:lnTo>
                  <a:pt x="3698" y="3120"/>
                </a:lnTo>
                <a:lnTo>
                  <a:pt x="3698" y="3116"/>
                </a:lnTo>
                <a:lnTo>
                  <a:pt x="3694" y="3112"/>
                </a:lnTo>
                <a:lnTo>
                  <a:pt x="3690" y="3110"/>
                </a:lnTo>
                <a:lnTo>
                  <a:pt x="3694" y="3108"/>
                </a:lnTo>
                <a:lnTo>
                  <a:pt x="3696" y="3108"/>
                </a:lnTo>
                <a:lnTo>
                  <a:pt x="3698" y="3106"/>
                </a:lnTo>
                <a:lnTo>
                  <a:pt x="3698" y="3102"/>
                </a:lnTo>
                <a:lnTo>
                  <a:pt x="3698" y="3096"/>
                </a:lnTo>
                <a:lnTo>
                  <a:pt x="3696" y="3084"/>
                </a:lnTo>
                <a:lnTo>
                  <a:pt x="3698" y="3078"/>
                </a:lnTo>
                <a:lnTo>
                  <a:pt x="3696" y="3076"/>
                </a:lnTo>
                <a:lnTo>
                  <a:pt x="3692" y="3070"/>
                </a:lnTo>
                <a:lnTo>
                  <a:pt x="3678" y="3058"/>
                </a:lnTo>
                <a:lnTo>
                  <a:pt x="3678" y="3056"/>
                </a:lnTo>
                <a:lnTo>
                  <a:pt x="3680" y="3056"/>
                </a:lnTo>
                <a:lnTo>
                  <a:pt x="3686" y="3060"/>
                </a:lnTo>
                <a:lnTo>
                  <a:pt x="3694" y="3064"/>
                </a:lnTo>
                <a:lnTo>
                  <a:pt x="3696" y="3064"/>
                </a:lnTo>
                <a:lnTo>
                  <a:pt x="3696" y="3062"/>
                </a:lnTo>
                <a:lnTo>
                  <a:pt x="3692" y="3048"/>
                </a:lnTo>
                <a:lnTo>
                  <a:pt x="3688" y="3032"/>
                </a:lnTo>
                <a:lnTo>
                  <a:pt x="3690" y="3016"/>
                </a:lnTo>
                <a:lnTo>
                  <a:pt x="3694" y="3002"/>
                </a:lnTo>
                <a:lnTo>
                  <a:pt x="3696" y="2998"/>
                </a:lnTo>
                <a:lnTo>
                  <a:pt x="3702" y="2992"/>
                </a:lnTo>
                <a:lnTo>
                  <a:pt x="3706" y="2990"/>
                </a:lnTo>
                <a:lnTo>
                  <a:pt x="3704" y="2992"/>
                </a:lnTo>
                <a:lnTo>
                  <a:pt x="3700" y="2998"/>
                </a:lnTo>
                <a:lnTo>
                  <a:pt x="3698" y="3004"/>
                </a:lnTo>
                <a:lnTo>
                  <a:pt x="3694" y="3016"/>
                </a:lnTo>
                <a:lnTo>
                  <a:pt x="3694" y="3020"/>
                </a:lnTo>
                <a:lnTo>
                  <a:pt x="3696" y="3024"/>
                </a:lnTo>
                <a:lnTo>
                  <a:pt x="3696" y="3028"/>
                </a:lnTo>
                <a:lnTo>
                  <a:pt x="3696" y="3030"/>
                </a:lnTo>
                <a:lnTo>
                  <a:pt x="3694" y="3034"/>
                </a:lnTo>
                <a:lnTo>
                  <a:pt x="3696" y="3038"/>
                </a:lnTo>
                <a:lnTo>
                  <a:pt x="3698" y="3042"/>
                </a:lnTo>
                <a:lnTo>
                  <a:pt x="3696" y="3046"/>
                </a:lnTo>
                <a:lnTo>
                  <a:pt x="3696" y="3048"/>
                </a:lnTo>
                <a:lnTo>
                  <a:pt x="3700" y="3052"/>
                </a:lnTo>
                <a:lnTo>
                  <a:pt x="3706" y="3056"/>
                </a:lnTo>
                <a:lnTo>
                  <a:pt x="3708" y="3054"/>
                </a:lnTo>
                <a:lnTo>
                  <a:pt x="3710" y="3054"/>
                </a:lnTo>
                <a:lnTo>
                  <a:pt x="3712" y="3058"/>
                </a:lnTo>
                <a:lnTo>
                  <a:pt x="3714" y="3066"/>
                </a:lnTo>
                <a:lnTo>
                  <a:pt x="3712" y="3070"/>
                </a:lnTo>
                <a:lnTo>
                  <a:pt x="3712" y="3072"/>
                </a:lnTo>
                <a:lnTo>
                  <a:pt x="3716" y="3074"/>
                </a:lnTo>
                <a:lnTo>
                  <a:pt x="3718" y="3076"/>
                </a:lnTo>
                <a:lnTo>
                  <a:pt x="3716" y="3080"/>
                </a:lnTo>
                <a:lnTo>
                  <a:pt x="3712" y="3092"/>
                </a:lnTo>
                <a:lnTo>
                  <a:pt x="3706" y="3106"/>
                </a:lnTo>
                <a:lnTo>
                  <a:pt x="3706" y="3112"/>
                </a:lnTo>
                <a:lnTo>
                  <a:pt x="3710" y="3116"/>
                </a:lnTo>
                <a:lnTo>
                  <a:pt x="3712" y="3114"/>
                </a:lnTo>
                <a:lnTo>
                  <a:pt x="3714" y="3110"/>
                </a:lnTo>
                <a:lnTo>
                  <a:pt x="3720" y="3096"/>
                </a:lnTo>
                <a:lnTo>
                  <a:pt x="3728" y="3078"/>
                </a:lnTo>
                <a:lnTo>
                  <a:pt x="3738" y="3060"/>
                </a:lnTo>
                <a:lnTo>
                  <a:pt x="3744" y="3054"/>
                </a:lnTo>
                <a:lnTo>
                  <a:pt x="3746" y="3046"/>
                </a:lnTo>
                <a:lnTo>
                  <a:pt x="3748" y="3040"/>
                </a:lnTo>
                <a:lnTo>
                  <a:pt x="3748" y="3036"/>
                </a:lnTo>
                <a:lnTo>
                  <a:pt x="3748" y="3030"/>
                </a:lnTo>
                <a:lnTo>
                  <a:pt x="3746" y="3028"/>
                </a:lnTo>
                <a:lnTo>
                  <a:pt x="3744" y="3026"/>
                </a:lnTo>
                <a:lnTo>
                  <a:pt x="3740" y="3024"/>
                </a:lnTo>
                <a:lnTo>
                  <a:pt x="3738" y="3024"/>
                </a:lnTo>
                <a:lnTo>
                  <a:pt x="3736" y="3022"/>
                </a:lnTo>
                <a:lnTo>
                  <a:pt x="3732" y="3014"/>
                </a:lnTo>
                <a:lnTo>
                  <a:pt x="3726" y="2992"/>
                </a:lnTo>
                <a:lnTo>
                  <a:pt x="3724" y="2984"/>
                </a:lnTo>
                <a:lnTo>
                  <a:pt x="3726" y="2976"/>
                </a:lnTo>
                <a:lnTo>
                  <a:pt x="3730" y="2970"/>
                </a:lnTo>
                <a:lnTo>
                  <a:pt x="3738" y="2964"/>
                </a:lnTo>
                <a:lnTo>
                  <a:pt x="3742" y="2964"/>
                </a:lnTo>
                <a:lnTo>
                  <a:pt x="3736" y="2968"/>
                </a:lnTo>
                <a:lnTo>
                  <a:pt x="3732" y="2972"/>
                </a:lnTo>
                <a:lnTo>
                  <a:pt x="3730" y="2978"/>
                </a:lnTo>
                <a:lnTo>
                  <a:pt x="3730" y="2986"/>
                </a:lnTo>
                <a:lnTo>
                  <a:pt x="3732" y="2992"/>
                </a:lnTo>
                <a:lnTo>
                  <a:pt x="3738" y="2998"/>
                </a:lnTo>
                <a:lnTo>
                  <a:pt x="3742" y="3002"/>
                </a:lnTo>
                <a:lnTo>
                  <a:pt x="3748" y="3004"/>
                </a:lnTo>
                <a:lnTo>
                  <a:pt x="3752" y="3004"/>
                </a:lnTo>
                <a:lnTo>
                  <a:pt x="3752" y="3012"/>
                </a:lnTo>
                <a:lnTo>
                  <a:pt x="3752" y="3016"/>
                </a:lnTo>
                <a:lnTo>
                  <a:pt x="3752" y="3018"/>
                </a:lnTo>
                <a:lnTo>
                  <a:pt x="3754" y="3016"/>
                </a:lnTo>
                <a:lnTo>
                  <a:pt x="3758" y="3014"/>
                </a:lnTo>
                <a:lnTo>
                  <a:pt x="3766" y="3002"/>
                </a:lnTo>
                <a:lnTo>
                  <a:pt x="3776" y="2986"/>
                </a:lnTo>
                <a:lnTo>
                  <a:pt x="3784" y="2970"/>
                </a:lnTo>
                <a:lnTo>
                  <a:pt x="3790" y="2954"/>
                </a:lnTo>
                <a:lnTo>
                  <a:pt x="3792" y="2948"/>
                </a:lnTo>
                <a:lnTo>
                  <a:pt x="3792" y="2942"/>
                </a:lnTo>
                <a:lnTo>
                  <a:pt x="3790" y="2938"/>
                </a:lnTo>
                <a:lnTo>
                  <a:pt x="3786" y="2938"/>
                </a:lnTo>
                <a:lnTo>
                  <a:pt x="3778" y="2936"/>
                </a:lnTo>
                <a:lnTo>
                  <a:pt x="3778" y="2934"/>
                </a:lnTo>
                <a:lnTo>
                  <a:pt x="3776" y="2932"/>
                </a:lnTo>
                <a:lnTo>
                  <a:pt x="3778" y="2926"/>
                </a:lnTo>
                <a:lnTo>
                  <a:pt x="3786" y="2918"/>
                </a:lnTo>
                <a:lnTo>
                  <a:pt x="3796" y="2910"/>
                </a:lnTo>
                <a:lnTo>
                  <a:pt x="3810" y="2902"/>
                </a:lnTo>
                <a:lnTo>
                  <a:pt x="3824" y="2894"/>
                </a:lnTo>
                <a:lnTo>
                  <a:pt x="3838" y="2890"/>
                </a:lnTo>
                <a:lnTo>
                  <a:pt x="3854" y="2888"/>
                </a:lnTo>
                <a:lnTo>
                  <a:pt x="3872" y="2886"/>
                </a:lnTo>
                <a:lnTo>
                  <a:pt x="3886" y="2884"/>
                </a:lnTo>
                <a:lnTo>
                  <a:pt x="3890" y="2882"/>
                </a:lnTo>
                <a:lnTo>
                  <a:pt x="3892" y="2880"/>
                </a:lnTo>
                <a:lnTo>
                  <a:pt x="3894" y="2866"/>
                </a:lnTo>
                <a:lnTo>
                  <a:pt x="3896" y="2862"/>
                </a:lnTo>
                <a:lnTo>
                  <a:pt x="3898" y="2868"/>
                </a:lnTo>
                <a:lnTo>
                  <a:pt x="3902" y="2876"/>
                </a:lnTo>
                <a:lnTo>
                  <a:pt x="3904" y="2880"/>
                </a:lnTo>
                <a:lnTo>
                  <a:pt x="3906" y="2880"/>
                </a:lnTo>
                <a:lnTo>
                  <a:pt x="3908" y="2878"/>
                </a:lnTo>
                <a:lnTo>
                  <a:pt x="3916" y="2872"/>
                </a:lnTo>
                <a:lnTo>
                  <a:pt x="3920" y="2868"/>
                </a:lnTo>
                <a:lnTo>
                  <a:pt x="3922" y="2866"/>
                </a:lnTo>
                <a:lnTo>
                  <a:pt x="3924" y="2868"/>
                </a:lnTo>
                <a:lnTo>
                  <a:pt x="3924" y="2870"/>
                </a:lnTo>
                <a:lnTo>
                  <a:pt x="3924" y="2876"/>
                </a:lnTo>
                <a:lnTo>
                  <a:pt x="3926" y="2876"/>
                </a:lnTo>
                <a:lnTo>
                  <a:pt x="3928" y="2874"/>
                </a:lnTo>
                <a:lnTo>
                  <a:pt x="3932" y="2872"/>
                </a:lnTo>
                <a:lnTo>
                  <a:pt x="3938" y="2870"/>
                </a:lnTo>
                <a:lnTo>
                  <a:pt x="3946" y="2868"/>
                </a:lnTo>
                <a:lnTo>
                  <a:pt x="3952" y="2866"/>
                </a:lnTo>
                <a:lnTo>
                  <a:pt x="3952" y="2864"/>
                </a:lnTo>
                <a:lnTo>
                  <a:pt x="3952" y="2860"/>
                </a:lnTo>
                <a:lnTo>
                  <a:pt x="3948" y="2846"/>
                </a:lnTo>
                <a:lnTo>
                  <a:pt x="3946" y="2844"/>
                </a:lnTo>
                <a:lnTo>
                  <a:pt x="3942" y="2842"/>
                </a:lnTo>
                <a:lnTo>
                  <a:pt x="3940" y="2844"/>
                </a:lnTo>
                <a:lnTo>
                  <a:pt x="3942" y="2846"/>
                </a:lnTo>
                <a:lnTo>
                  <a:pt x="3946" y="2848"/>
                </a:lnTo>
                <a:lnTo>
                  <a:pt x="3948" y="2854"/>
                </a:lnTo>
                <a:lnTo>
                  <a:pt x="3946" y="2860"/>
                </a:lnTo>
                <a:lnTo>
                  <a:pt x="3940" y="2864"/>
                </a:lnTo>
                <a:lnTo>
                  <a:pt x="3936" y="2866"/>
                </a:lnTo>
                <a:lnTo>
                  <a:pt x="3934" y="2864"/>
                </a:lnTo>
                <a:lnTo>
                  <a:pt x="3930" y="2862"/>
                </a:lnTo>
                <a:lnTo>
                  <a:pt x="3928" y="2858"/>
                </a:lnTo>
                <a:lnTo>
                  <a:pt x="3926" y="2848"/>
                </a:lnTo>
                <a:lnTo>
                  <a:pt x="3924" y="2840"/>
                </a:lnTo>
                <a:lnTo>
                  <a:pt x="3920" y="2836"/>
                </a:lnTo>
                <a:lnTo>
                  <a:pt x="3914" y="2834"/>
                </a:lnTo>
                <a:lnTo>
                  <a:pt x="3910" y="2832"/>
                </a:lnTo>
                <a:lnTo>
                  <a:pt x="3910" y="2830"/>
                </a:lnTo>
                <a:lnTo>
                  <a:pt x="3918" y="2824"/>
                </a:lnTo>
                <a:lnTo>
                  <a:pt x="3926" y="2816"/>
                </a:lnTo>
                <a:lnTo>
                  <a:pt x="3926" y="2812"/>
                </a:lnTo>
                <a:lnTo>
                  <a:pt x="3924" y="2810"/>
                </a:lnTo>
                <a:lnTo>
                  <a:pt x="3922" y="2808"/>
                </a:lnTo>
                <a:lnTo>
                  <a:pt x="3920" y="2804"/>
                </a:lnTo>
                <a:lnTo>
                  <a:pt x="3922" y="2790"/>
                </a:lnTo>
                <a:lnTo>
                  <a:pt x="3928" y="2776"/>
                </a:lnTo>
                <a:lnTo>
                  <a:pt x="3936" y="2766"/>
                </a:lnTo>
                <a:lnTo>
                  <a:pt x="3940" y="2760"/>
                </a:lnTo>
                <a:lnTo>
                  <a:pt x="3940" y="2756"/>
                </a:lnTo>
                <a:lnTo>
                  <a:pt x="3940" y="2752"/>
                </a:lnTo>
                <a:lnTo>
                  <a:pt x="3942" y="2748"/>
                </a:lnTo>
                <a:lnTo>
                  <a:pt x="3944" y="2748"/>
                </a:lnTo>
                <a:lnTo>
                  <a:pt x="3946" y="2748"/>
                </a:lnTo>
                <a:lnTo>
                  <a:pt x="3948" y="2750"/>
                </a:lnTo>
                <a:lnTo>
                  <a:pt x="3952" y="2752"/>
                </a:lnTo>
                <a:lnTo>
                  <a:pt x="3954" y="2752"/>
                </a:lnTo>
                <a:lnTo>
                  <a:pt x="3960" y="2750"/>
                </a:lnTo>
                <a:lnTo>
                  <a:pt x="3966" y="2746"/>
                </a:lnTo>
                <a:lnTo>
                  <a:pt x="3970" y="2742"/>
                </a:lnTo>
                <a:lnTo>
                  <a:pt x="3974" y="2740"/>
                </a:lnTo>
                <a:lnTo>
                  <a:pt x="3978" y="2738"/>
                </a:lnTo>
                <a:lnTo>
                  <a:pt x="3982" y="2738"/>
                </a:lnTo>
                <a:lnTo>
                  <a:pt x="3986" y="2734"/>
                </a:lnTo>
                <a:lnTo>
                  <a:pt x="3988" y="2726"/>
                </a:lnTo>
                <a:lnTo>
                  <a:pt x="3992" y="2718"/>
                </a:lnTo>
                <a:lnTo>
                  <a:pt x="3996" y="2716"/>
                </a:lnTo>
                <a:lnTo>
                  <a:pt x="4000" y="2718"/>
                </a:lnTo>
                <a:lnTo>
                  <a:pt x="4008" y="2720"/>
                </a:lnTo>
                <a:lnTo>
                  <a:pt x="4010" y="2720"/>
                </a:lnTo>
                <a:lnTo>
                  <a:pt x="4012" y="2716"/>
                </a:lnTo>
                <a:lnTo>
                  <a:pt x="4016" y="2712"/>
                </a:lnTo>
                <a:lnTo>
                  <a:pt x="4022" y="2712"/>
                </a:lnTo>
                <a:lnTo>
                  <a:pt x="4026" y="2714"/>
                </a:lnTo>
                <a:lnTo>
                  <a:pt x="4028" y="2714"/>
                </a:lnTo>
                <a:lnTo>
                  <a:pt x="4036" y="2712"/>
                </a:lnTo>
                <a:lnTo>
                  <a:pt x="4044" y="2706"/>
                </a:lnTo>
                <a:lnTo>
                  <a:pt x="4054" y="2704"/>
                </a:lnTo>
                <a:lnTo>
                  <a:pt x="4060" y="2702"/>
                </a:lnTo>
                <a:lnTo>
                  <a:pt x="4066" y="2696"/>
                </a:lnTo>
                <a:lnTo>
                  <a:pt x="4070" y="2690"/>
                </a:lnTo>
                <a:lnTo>
                  <a:pt x="4070" y="2688"/>
                </a:lnTo>
                <a:lnTo>
                  <a:pt x="4068" y="2686"/>
                </a:lnTo>
                <a:lnTo>
                  <a:pt x="4066" y="2682"/>
                </a:lnTo>
                <a:lnTo>
                  <a:pt x="4064" y="2676"/>
                </a:lnTo>
                <a:lnTo>
                  <a:pt x="4062" y="2674"/>
                </a:lnTo>
                <a:lnTo>
                  <a:pt x="4054" y="2670"/>
                </a:lnTo>
                <a:lnTo>
                  <a:pt x="4052" y="2666"/>
                </a:lnTo>
                <a:lnTo>
                  <a:pt x="4050" y="2658"/>
                </a:lnTo>
                <a:lnTo>
                  <a:pt x="4052" y="2642"/>
                </a:lnTo>
                <a:lnTo>
                  <a:pt x="4054" y="2644"/>
                </a:lnTo>
                <a:lnTo>
                  <a:pt x="4054" y="2648"/>
                </a:lnTo>
                <a:lnTo>
                  <a:pt x="4054" y="2656"/>
                </a:lnTo>
                <a:lnTo>
                  <a:pt x="4054" y="2660"/>
                </a:lnTo>
                <a:lnTo>
                  <a:pt x="4056" y="2664"/>
                </a:lnTo>
                <a:lnTo>
                  <a:pt x="4060" y="2666"/>
                </a:lnTo>
                <a:lnTo>
                  <a:pt x="4066" y="2670"/>
                </a:lnTo>
                <a:lnTo>
                  <a:pt x="4078" y="2672"/>
                </a:lnTo>
                <a:lnTo>
                  <a:pt x="4088" y="2674"/>
                </a:lnTo>
                <a:lnTo>
                  <a:pt x="4096" y="2674"/>
                </a:lnTo>
                <a:lnTo>
                  <a:pt x="4106" y="2672"/>
                </a:lnTo>
                <a:lnTo>
                  <a:pt x="4124" y="2664"/>
                </a:lnTo>
                <a:lnTo>
                  <a:pt x="4144" y="2652"/>
                </a:lnTo>
                <a:lnTo>
                  <a:pt x="4152" y="2648"/>
                </a:lnTo>
                <a:lnTo>
                  <a:pt x="4156" y="2648"/>
                </a:lnTo>
                <a:lnTo>
                  <a:pt x="4158" y="2648"/>
                </a:lnTo>
                <a:lnTo>
                  <a:pt x="4158" y="2650"/>
                </a:lnTo>
                <a:lnTo>
                  <a:pt x="4160" y="2654"/>
                </a:lnTo>
                <a:lnTo>
                  <a:pt x="4164" y="2656"/>
                </a:lnTo>
                <a:lnTo>
                  <a:pt x="4174" y="2658"/>
                </a:lnTo>
                <a:lnTo>
                  <a:pt x="4190" y="2656"/>
                </a:lnTo>
                <a:lnTo>
                  <a:pt x="4204" y="2654"/>
                </a:lnTo>
                <a:lnTo>
                  <a:pt x="4194" y="2660"/>
                </a:lnTo>
                <a:lnTo>
                  <a:pt x="4172" y="2668"/>
                </a:lnTo>
                <a:lnTo>
                  <a:pt x="4148" y="2678"/>
                </a:lnTo>
                <a:lnTo>
                  <a:pt x="4136" y="2686"/>
                </a:lnTo>
                <a:lnTo>
                  <a:pt x="4126" y="2692"/>
                </a:lnTo>
                <a:lnTo>
                  <a:pt x="4118" y="2700"/>
                </a:lnTo>
                <a:lnTo>
                  <a:pt x="4110" y="2710"/>
                </a:lnTo>
                <a:lnTo>
                  <a:pt x="4106" y="2720"/>
                </a:lnTo>
                <a:lnTo>
                  <a:pt x="4104" y="2730"/>
                </a:lnTo>
                <a:lnTo>
                  <a:pt x="4106" y="2740"/>
                </a:lnTo>
                <a:lnTo>
                  <a:pt x="4110" y="2752"/>
                </a:lnTo>
                <a:lnTo>
                  <a:pt x="4118" y="2762"/>
                </a:lnTo>
                <a:lnTo>
                  <a:pt x="4124" y="2766"/>
                </a:lnTo>
                <a:lnTo>
                  <a:pt x="4132" y="2766"/>
                </a:lnTo>
                <a:lnTo>
                  <a:pt x="4138" y="2764"/>
                </a:lnTo>
                <a:lnTo>
                  <a:pt x="4146" y="2758"/>
                </a:lnTo>
                <a:lnTo>
                  <a:pt x="4156" y="2748"/>
                </a:lnTo>
                <a:lnTo>
                  <a:pt x="4174" y="2726"/>
                </a:lnTo>
                <a:lnTo>
                  <a:pt x="4182" y="2714"/>
                </a:lnTo>
                <a:lnTo>
                  <a:pt x="4190" y="2708"/>
                </a:lnTo>
                <a:lnTo>
                  <a:pt x="4196" y="2706"/>
                </a:lnTo>
                <a:lnTo>
                  <a:pt x="4202" y="2706"/>
                </a:lnTo>
                <a:lnTo>
                  <a:pt x="4208" y="2706"/>
                </a:lnTo>
                <a:lnTo>
                  <a:pt x="4216" y="2706"/>
                </a:lnTo>
                <a:lnTo>
                  <a:pt x="4226" y="2702"/>
                </a:lnTo>
                <a:lnTo>
                  <a:pt x="4238" y="2696"/>
                </a:lnTo>
                <a:lnTo>
                  <a:pt x="4252" y="2688"/>
                </a:lnTo>
                <a:lnTo>
                  <a:pt x="4266" y="2680"/>
                </a:lnTo>
                <a:lnTo>
                  <a:pt x="4292" y="2672"/>
                </a:lnTo>
                <a:lnTo>
                  <a:pt x="4300" y="2670"/>
                </a:lnTo>
                <a:lnTo>
                  <a:pt x="4306" y="2668"/>
                </a:lnTo>
                <a:lnTo>
                  <a:pt x="4308" y="2664"/>
                </a:lnTo>
                <a:lnTo>
                  <a:pt x="4306" y="2660"/>
                </a:lnTo>
                <a:lnTo>
                  <a:pt x="4286" y="2640"/>
                </a:lnTo>
                <a:lnTo>
                  <a:pt x="4280" y="2636"/>
                </a:lnTo>
                <a:lnTo>
                  <a:pt x="4276" y="2634"/>
                </a:lnTo>
                <a:lnTo>
                  <a:pt x="4270" y="2634"/>
                </a:lnTo>
                <a:lnTo>
                  <a:pt x="4264" y="2638"/>
                </a:lnTo>
                <a:lnTo>
                  <a:pt x="4258" y="2640"/>
                </a:lnTo>
                <a:lnTo>
                  <a:pt x="4248" y="2640"/>
                </a:lnTo>
                <a:lnTo>
                  <a:pt x="4236" y="2638"/>
                </a:lnTo>
                <a:lnTo>
                  <a:pt x="4224" y="2636"/>
                </a:lnTo>
                <a:lnTo>
                  <a:pt x="4212" y="2632"/>
                </a:lnTo>
                <a:lnTo>
                  <a:pt x="4204" y="2628"/>
                </a:lnTo>
                <a:lnTo>
                  <a:pt x="4198" y="2624"/>
                </a:lnTo>
                <a:lnTo>
                  <a:pt x="4196" y="2622"/>
                </a:lnTo>
                <a:lnTo>
                  <a:pt x="4198" y="2620"/>
                </a:lnTo>
                <a:lnTo>
                  <a:pt x="4198" y="2616"/>
                </a:lnTo>
                <a:lnTo>
                  <a:pt x="4196" y="2614"/>
                </a:lnTo>
                <a:lnTo>
                  <a:pt x="4186" y="2612"/>
                </a:lnTo>
                <a:lnTo>
                  <a:pt x="4180" y="2608"/>
                </a:lnTo>
                <a:lnTo>
                  <a:pt x="4172" y="2602"/>
                </a:lnTo>
                <a:lnTo>
                  <a:pt x="4166" y="2594"/>
                </a:lnTo>
                <a:lnTo>
                  <a:pt x="4160" y="2580"/>
                </a:lnTo>
                <a:lnTo>
                  <a:pt x="4156" y="2564"/>
                </a:lnTo>
                <a:lnTo>
                  <a:pt x="4156" y="2550"/>
                </a:lnTo>
                <a:lnTo>
                  <a:pt x="4158" y="2538"/>
                </a:lnTo>
                <a:lnTo>
                  <a:pt x="4162" y="2528"/>
                </a:lnTo>
                <a:lnTo>
                  <a:pt x="4162" y="2520"/>
                </a:lnTo>
                <a:lnTo>
                  <a:pt x="4162" y="2516"/>
                </a:lnTo>
                <a:lnTo>
                  <a:pt x="4158" y="2514"/>
                </a:lnTo>
                <a:lnTo>
                  <a:pt x="4148" y="2514"/>
                </a:lnTo>
                <a:lnTo>
                  <a:pt x="4134" y="2518"/>
                </a:lnTo>
                <a:lnTo>
                  <a:pt x="4126" y="2518"/>
                </a:lnTo>
                <a:lnTo>
                  <a:pt x="4124" y="2518"/>
                </a:lnTo>
                <a:lnTo>
                  <a:pt x="4126" y="2514"/>
                </a:lnTo>
                <a:lnTo>
                  <a:pt x="4142" y="2504"/>
                </a:lnTo>
                <a:lnTo>
                  <a:pt x="4164" y="2488"/>
                </a:lnTo>
                <a:lnTo>
                  <a:pt x="4180" y="2478"/>
                </a:lnTo>
                <a:lnTo>
                  <a:pt x="4184" y="2472"/>
                </a:lnTo>
                <a:lnTo>
                  <a:pt x="4184" y="2466"/>
                </a:lnTo>
                <a:lnTo>
                  <a:pt x="4184" y="2460"/>
                </a:lnTo>
                <a:lnTo>
                  <a:pt x="4180" y="2454"/>
                </a:lnTo>
                <a:lnTo>
                  <a:pt x="4174" y="2448"/>
                </a:lnTo>
                <a:lnTo>
                  <a:pt x="4166" y="2440"/>
                </a:lnTo>
                <a:lnTo>
                  <a:pt x="4160" y="2438"/>
                </a:lnTo>
                <a:lnTo>
                  <a:pt x="4152" y="2436"/>
                </a:lnTo>
                <a:lnTo>
                  <a:pt x="4142" y="2434"/>
                </a:lnTo>
                <a:lnTo>
                  <a:pt x="4130" y="2436"/>
                </a:lnTo>
                <a:lnTo>
                  <a:pt x="4104" y="2440"/>
                </a:lnTo>
                <a:lnTo>
                  <a:pt x="4074" y="2448"/>
                </a:lnTo>
                <a:lnTo>
                  <a:pt x="4046" y="2458"/>
                </a:lnTo>
                <a:lnTo>
                  <a:pt x="4018" y="2470"/>
                </a:lnTo>
                <a:lnTo>
                  <a:pt x="3996" y="2486"/>
                </a:lnTo>
                <a:lnTo>
                  <a:pt x="3988" y="2492"/>
                </a:lnTo>
                <a:lnTo>
                  <a:pt x="3982" y="2500"/>
                </a:lnTo>
                <a:lnTo>
                  <a:pt x="3964" y="2522"/>
                </a:lnTo>
                <a:lnTo>
                  <a:pt x="3948" y="2542"/>
                </a:lnTo>
                <a:lnTo>
                  <a:pt x="3934" y="2556"/>
                </a:lnTo>
                <a:lnTo>
                  <a:pt x="3922" y="2566"/>
                </a:lnTo>
                <a:lnTo>
                  <a:pt x="3914" y="2572"/>
                </a:lnTo>
                <a:lnTo>
                  <a:pt x="3908" y="2576"/>
                </a:lnTo>
                <a:lnTo>
                  <a:pt x="3908" y="2574"/>
                </a:lnTo>
                <a:lnTo>
                  <a:pt x="3914" y="2568"/>
                </a:lnTo>
                <a:lnTo>
                  <a:pt x="3926" y="2554"/>
                </a:lnTo>
                <a:lnTo>
                  <a:pt x="3936" y="2538"/>
                </a:lnTo>
                <a:lnTo>
                  <a:pt x="3964" y="2500"/>
                </a:lnTo>
                <a:lnTo>
                  <a:pt x="3978" y="2480"/>
                </a:lnTo>
                <a:lnTo>
                  <a:pt x="3994" y="2462"/>
                </a:lnTo>
                <a:lnTo>
                  <a:pt x="4012" y="2448"/>
                </a:lnTo>
                <a:lnTo>
                  <a:pt x="4020" y="2444"/>
                </a:lnTo>
                <a:lnTo>
                  <a:pt x="4030" y="2440"/>
                </a:lnTo>
                <a:lnTo>
                  <a:pt x="4042" y="2434"/>
                </a:lnTo>
                <a:lnTo>
                  <a:pt x="4050" y="2430"/>
                </a:lnTo>
                <a:lnTo>
                  <a:pt x="4056" y="2426"/>
                </a:lnTo>
                <a:lnTo>
                  <a:pt x="4060" y="2422"/>
                </a:lnTo>
                <a:lnTo>
                  <a:pt x="4066" y="2412"/>
                </a:lnTo>
                <a:lnTo>
                  <a:pt x="4068" y="2404"/>
                </a:lnTo>
                <a:lnTo>
                  <a:pt x="4072" y="2394"/>
                </a:lnTo>
                <a:lnTo>
                  <a:pt x="4076" y="2390"/>
                </a:lnTo>
                <a:lnTo>
                  <a:pt x="4082" y="2386"/>
                </a:lnTo>
                <a:lnTo>
                  <a:pt x="4092" y="2382"/>
                </a:lnTo>
                <a:lnTo>
                  <a:pt x="4102" y="2378"/>
                </a:lnTo>
                <a:lnTo>
                  <a:pt x="4136" y="2372"/>
                </a:lnTo>
                <a:lnTo>
                  <a:pt x="4160" y="2370"/>
                </a:lnTo>
                <a:lnTo>
                  <a:pt x="4182" y="2368"/>
                </a:lnTo>
                <a:lnTo>
                  <a:pt x="4202" y="2368"/>
                </a:lnTo>
                <a:lnTo>
                  <a:pt x="4220" y="2370"/>
                </a:lnTo>
                <a:lnTo>
                  <a:pt x="4252" y="2376"/>
                </a:lnTo>
                <a:lnTo>
                  <a:pt x="4280" y="2382"/>
                </a:lnTo>
                <a:lnTo>
                  <a:pt x="4304" y="2384"/>
                </a:lnTo>
                <a:lnTo>
                  <a:pt x="4316" y="2384"/>
                </a:lnTo>
                <a:lnTo>
                  <a:pt x="4330" y="2382"/>
                </a:lnTo>
                <a:lnTo>
                  <a:pt x="4342" y="2376"/>
                </a:lnTo>
                <a:lnTo>
                  <a:pt x="4356" y="2370"/>
                </a:lnTo>
                <a:lnTo>
                  <a:pt x="4370" y="2358"/>
                </a:lnTo>
                <a:lnTo>
                  <a:pt x="4386" y="2346"/>
                </a:lnTo>
                <a:lnTo>
                  <a:pt x="4414" y="2320"/>
                </a:lnTo>
                <a:lnTo>
                  <a:pt x="4434" y="2308"/>
                </a:lnTo>
                <a:lnTo>
                  <a:pt x="4448" y="2302"/>
                </a:lnTo>
                <a:lnTo>
                  <a:pt x="4458" y="2302"/>
                </a:lnTo>
                <a:lnTo>
                  <a:pt x="4470" y="2306"/>
                </a:lnTo>
                <a:lnTo>
                  <a:pt x="4476" y="2306"/>
                </a:lnTo>
                <a:lnTo>
                  <a:pt x="4484" y="2298"/>
                </a:lnTo>
                <a:lnTo>
                  <a:pt x="4492" y="2288"/>
                </a:lnTo>
                <a:lnTo>
                  <a:pt x="4502" y="2280"/>
                </a:lnTo>
                <a:lnTo>
                  <a:pt x="4518" y="2268"/>
                </a:lnTo>
                <a:lnTo>
                  <a:pt x="4524" y="2262"/>
                </a:lnTo>
                <a:lnTo>
                  <a:pt x="4528" y="2256"/>
                </a:lnTo>
                <a:lnTo>
                  <a:pt x="4528" y="2246"/>
                </a:lnTo>
                <a:lnTo>
                  <a:pt x="4522" y="2234"/>
                </a:lnTo>
                <a:lnTo>
                  <a:pt x="4518" y="2224"/>
                </a:lnTo>
                <a:lnTo>
                  <a:pt x="4518" y="2216"/>
                </a:lnTo>
                <a:lnTo>
                  <a:pt x="4520" y="2212"/>
                </a:lnTo>
                <a:lnTo>
                  <a:pt x="4522" y="2210"/>
                </a:lnTo>
                <a:lnTo>
                  <a:pt x="4524" y="2208"/>
                </a:lnTo>
                <a:lnTo>
                  <a:pt x="4526" y="2204"/>
                </a:lnTo>
                <a:lnTo>
                  <a:pt x="4526" y="2198"/>
                </a:lnTo>
                <a:lnTo>
                  <a:pt x="4522" y="2188"/>
                </a:lnTo>
                <a:lnTo>
                  <a:pt x="4516" y="2178"/>
                </a:lnTo>
                <a:lnTo>
                  <a:pt x="4510" y="2172"/>
                </a:lnTo>
                <a:lnTo>
                  <a:pt x="4502" y="2170"/>
                </a:lnTo>
                <a:lnTo>
                  <a:pt x="4496" y="2170"/>
                </a:lnTo>
                <a:lnTo>
                  <a:pt x="4488" y="2170"/>
                </a:lnTo>
                <a:lnTo>
                  <a:pt x="4480" y="2168"/>
                </a:lnTo>
                <a:lnTo>
                  <a:pt x="4472" y="2162"/>
                </a:lnTo>
                <a:lnTo>
                  <a:pt x="4464" y="2154"/>
                </a:lnTo>
                <a:lnTo>
                  <a:pt x="4454" y="2144"/>
                </a:lnTo>
                <a:lnTo>
                  <a:pt x="4446" y="2138"/>
                </a:lnTo>
                <a:lnTo>
                  <a:pt x="4436" y="2136"/>
                </a:lnTo>
                <a:lnTo>
                  <a:pt x="4428" y="2140"/>
                </a:lnTo>
                <a:lnTo>
                  <a:pt x="4418" y="2144"/>
                </a:lnTo>
                <a:lnTo>
                  <a:pt x="4406" y="2152"/>
                </a:lnTo>
                <a:lnTo>
                  <a:pt x="4378" y="2172"/>
                </a:lnTo>
                <a:lnTo>
                  <a:pt x="4364" y="2182"/>
                </a:lnTo>
                <a:lnTo>
                  <a:pt x="4352" y="2186"/>
                </a:lnTo>
                <a:lnTo>
                  <a:pt x="4346" y="2184"/>
                </a:lnTo>
                <a:lnTo>
                  <a:pt x="4342" y="2182"/>
                </a:lnTo>
                <a:lnTo>
                  <a:pt x="4342" y="2176"/>
                </a:lnTo>
                <a:lnTo>
                  <a:pt x="4346" y="2170"/>
                </a:lnTo>
                <a:lnTo>
                  <a:pt x="4354" y="2164"/>
                </a:lnTo>
                <a:lnTo>
                  <a:pt x="4366" y="2160"/>
                </a:lnTo>
                <a:lnTo>
                  <a:pt x="4378" y="2156"/>
                </a:lnTo>
                <a:lnTo>
                  <a:pt x="4386" y="2152"/>
                </a:lnTo>
                <a:lnTo>
                  <a:pt x="4400" y="2144"/>
                </a:lnTo>
                <a:lnTo>
                  <a:pt x="4416" y="2136"/>
                </a:lnTo>
                <a:lnTo>
                  <a:pt x="4424" y="2132"/>
                </a:lnTo>
                <a:lnTo>
                  <a:pt x="4438" y="2128"/>
                </a:lnTo>
                <a:lnTo>
                  <a:pt x="4450" y="2126"/>
                </a:lnTo>
                <a:lnTo>
                  <a:pt x="4456" y="2122"/>
                </a:lnTo>
                <a:lnTo>
                  <a:pt x="4458" y="2118"/>
                </a:lnTo>
                <a:lnTo>
                  <a:pt x="4456" y="2114"/>
                </a:lnTo>
                <a:lnTo>
                  <a:pt x="4452" y="2108"/>
                </a:lnTo>
                <a:lnTo>
                  <a:pt x="4442" y="2104"/>
                </a:lnTo>
                <a:lnTo>
                  <a:pt x="4432" y="2102"/>
                </a:lnTo>
                <a:lnTo>
                  <a:pt x="4418" y="2098"/>
                </a:lnTo>
                <a:lnTo>
                  <a:pt x="4408" y="2096"/>
                </a:lnTo>
                <a:lnTo>
                  <a:pt x="4400" y="2094"/>
                </a:lnTo>
                <a:lnTo>
                  <a:pt x="4398" y="2090"/>
                </a:lnTo>
                <a:lnTo>
                  <a:pt x="4396" y="2086"/>
                </a:lnTo>
                <a:lnTo>
                  <a:pt x="4392" y="2082"/>
                </a:lnTo>
                <a:lnTo>
                  <a:pt x="4388" y="2078"/>
                </a:lnTo>
                <a:lnTo>
                  <a:pt x="4380" y="2074"/>
                </a:lnTo>
                <a:lnTo>
                  <a:pt x="4364" y="2072"/>
                </a:lnTo>
                <a:lnTo>
                  <a:pt x="4350" y="2068"/>
                </a:lnTo>
                <a:lnTo>
                  <a:pt x="4342" y="2066"/>
                </a:lnTo>
                <a:lnTo>
                  <a:pt x="4340" y="2062"/>
                </a:lnTo>
                <a:lnTo>
                  <a:pt x="4340" y="2056"/>
                </a:lnTo>
                <a:lnTo>
                  <a:pt x="4340" y="2052"/>
                </a:lnTo>
                <a:lnTo>
                  <a:pt x="4338" y="2046"/>
                </a:lnTo>
                <a:lnTo>
                  <a:pt x="4334" y="2040"/>
                </a:lnTo>
                <a:lnTo>
                  <a:pt x="4326" y="2036"/>
                </a:lnTo>
                <a:lnTo>
                  <a:pt x="4314" y="2030"/>
                </a:lnTo>
                <a:lnTo>
                  <a:pt x="4304" y="2024"/>
                </a:lnTo>
                <a:lnTo>
                  <a:pt x="4296" y="2018"/>
                </a:lnTo>
                <a:lnTo>
                  <a:pt x="4290" y="2010"/>
                </a:lnTo>
                <a:lnTo>
                  <a:pt x="4288" y="2002"/>
                </a:lnTo>
                <a:lnTo>
                  <a:pt x="4286" y="1992"/>
                </a:lnTo>
                <a:lnTo>
                  <a:pt x="4290" y="1982"/>
                </a:lnTo>
                <a:lnTo>
                  <a:pt x="4294" y="1970"/>
                </a:lnTo>
                <a:lnTo>
                  <a:pt x="4298" y="1964"/>
                </a:lnTo>
                <a:lnTo>
                  <a:pt x="4298" y="1958"/>
                </a:lnTo>
                <a:lnTo>
                  <a:pt x="4298" y="1954"/>
                </a:lnTo>
                <a:lnTo>
                  <a:pt x="4296" y="1952"/>
                </a:lnTo>
                <a:lnTo>
                  <a:pt x="4290" y="1946"/>
                </a:lnTo>
                <a:lnTo>
                  <a:pt x="4282" y="1944"/>
                </a:lnTo>
                <a:lnTo>
                  <a:pt x="4274" y="1942"/>
                </a:lnTo>
                <a:lnTo>
                  <a:pt x="4268" y="1938"/>
                </a:lnTo>
                <a:lnTo>
                  <a:pt x="4266" y="1936"/>
                </a:lnTo>
                <a:lnTo>
                  <a:pt x="4266" y="1932"/>
                </a:lnTo>
                <a:lnTo>
                  <a:pt x="4268" y="1930"/>
                </a:lnTo>
                <a:lnTo>
                  <a:pt x="4270" y="1924"/>
                </a:lnTo>
                <a:lnTo>
                  <a:pt x="4274" y="1916"/>
                </a:lnTo>
                <a:lnTo>
                  <a:pt x="4274" y="1910"/>
                </a:lnTo>
                <a:lnTo>
                  <a:pt x="4270" y="1904"/>
                </a:lnTo>
                <a:lnTo>
                  <a:pt x="4266" y="1900"/>
                </a:lnTo>
                <a:lnTo>
                  <a:pt x="4258" y="1894"/>
                </a:lnTo>
                <a:lnTo>
                  <a:pt x="4252" y="1888"/>
                </a:lnTo>
                <a:lnTo>
                  <a:pt x="4248" y="1878"/>
                </a:lnTo>
                <a:lnTo>
                  <a:pt x="4244" y="1868"/>
                </a:lnTo>
                <a:lnTo>
                  <a:pt x="4240" y="1850"/>
                </a:lnTo>
                <a:lnTo>
                  <a:pt x="4238" y="1846"/>
                </a:lnTo>
                <a:lnTo>
                  <a:pt x="4236" y="1846"/>
                </a:lnTo>
                <a:lnTo>
                  <a:pt x="4230" y="1842"/>
                </a:lnTo>
                <a:lnTo>
                  <a:pt x="4228" y="1838"/>
                </a:lnTo>
                <a:lnTo>
                  <a:pt x="4226" y="1830"/>
                </a:lnTo>
                <a:lnTo>
                  <a:pt x="4222" y="1822"/>
                </a:lnTo>
                <a:lnTo>
                  <a:pt x="4220" y="1818"/>
                </a:lnTo>
                <a:lnTo>
                  <a:pt x="4212" y="1810"/>
                </a:lnTo>
                <a:lnTo>
                  <a:pt x="4206" y="1806"/>
                </a:lnTo>
                <a:lnTo>
                  <a:pt x="4200" y="1800"/>
                </a:lnTo>
                <a:lnTo>
                  <a:pt x="4194" y="1792"/>
                </a:lnTo>
                <a:lnTo>
                  <a:pt x="4188" y="1778"/>
                </a:lnTo>
                <a:lnTo>
                  <a:pt x="4180" y="1764"/>
                </a:lnTo>
                <a:lnTo>
                  <a:pt x="4174" y="1756"/>
                </a:lnTo>
                <a:lnTo>
                  <a:pt x="4168" y="1752"/>
                </a:lnTo>
                <a:lnTo>
                  <a:pt x="4164" y="1752"/>
                </a:lnTo>
                <a:lnTo>
                  <a:pt x="4158" y="1754"/>
                </a:lnTo>
                <a:lnTo>
                  <a:pt x="4154" y="1760"/>
                </a:lnTo>
                <a:lnTo>
                  <a:pt x="4140" y="1776"/>
                </a:lnTo>
                <a:lnTo>
                  <a:pt x="4132" y="1786"/>
                </a:lnTo>
                <a:lnTo>
                  <a:pt x="4128" y="1800"/>
                </a:lnTo>
                <a:lnTo>
                  <a:pt x="4124" y="1824"/>
                </a:lnTo>
                <a:lnTo>
                  <a:pt x="4122" y="1834"/>
                </a:lnTo>
                <a:lnTo>
                  <a:pt x="4116" y="1842"/>
                </a:lnTo>
                <a:lnTo>
                  <a:pt x="4114" y="1844"/>
                </a:lnTo>
                <a:lnTo>
                  <a:pt x="4110" y="1846"/>
                </a:lnTo>
                <a:lnTo>
                  <a:pt x="4106" y="1846"/>
                </a:lnTo>
                <a:lnTo>
                  <a:pt x="4100" y="1846"/>
                </a:lnTo>
                <a:lnTo>
                  <a:pt x="4090" y="1844"/>
                </a:lnTo>
                <a:lnTo>
                  <a:pt x="4086" y="1844"/>
                </a:lnTo>
                <a:lnTo>
                  <a:pt x="4084" y="1846"/>
                </a:lnTo>
                <a:lnTo>
                  <a:pt x="4084" y="1852"/>
                </a:lnTo>
                <a:lnTo>
                  <a:pt x="4084" y="1856"/>
                </a:lnTo>
                <a:lnTo>
                  <a:pt x="4080" y="1862"/>
                </a:lnTo>
                <a:lnTo>
                  <a:pt x="4074" y="1868"/>
                </a:lnTo>
                <a:lnTo>
                  <a:pt x="4062" y="1874"/>
                </a:lnTo>
                <a:lnTo>
                  <a:pt x="4048" y="1876"/>
                </a:lnTo>
                <a:lnTo>
                  <a:pt x="4038" y="1874"/>
                </a:lnTo>
                <a:lnTo>
                  <a:pt x="4030" y="1868"/>
                </a:lnTo>
                <a:lnTo>
                  <a:pt x="4024" y="1862"/>
                </a:lnTo>
                <a:lnTo>
                  <a:pt x="4018" y="1854"/>
                </a:lnTo>
                <a:lnTo>
                  <a:pt x="4012" y="1846"/>
                </a:lnTo>
                <a:lnTo>
                  <a:pt x="4002" y="1842"/>
                </a:lnTo>
                <a:lnTo>
                  <a:pt x="3988" y="1840"/>
                </a:lnTo>
                <a:lnTo>
                  <a:pt x="3978" y="1840"/>
                </a:lnTo>
                <a:lnTo>
                  <a:pt x="3972" y="1838"/>
                </a:lnTo>
                <a:lnTo>
                  <a:pt x="3970" y="1836"/>
                </a:lnTo>
                <a:lnTo>
                  <a:pt x="3972" y="1832"/>
                </a:lnTo>
                <a:lnTo>
                  <a:pt x="3974" y="1828"/>
                </a:lnTo>
                <a:lnTo>
                  <a:pt x="3976" y="1824"/>
                </a:lnTo>
                <a:lnTo>
                  <a:pt x="3974" y="1818"/>
                </a:lnTo>
                <a:lnTo>
                  <a:pt x="3970" y="1814"/>
                </a:lnTo>
                <a:lnTo>
                  <a:pt x="3964" y="1810"/>
                </a:lnTo>
                <a:lnTo>
                  <a:pt x="3960" y="1806"/>
                </a:lnTo>
                <a:lnTo>
                  <a:pt x="3962" y="1802"/>
                </a:lnTo>
                <a:lnTo>
                  <a:pt x="3964" y="1798"/>
                </a:lnTo>
                <a:lnTo>
                  <a:pt x="3966" y="1794"/>
                </a:lnTo>
                <a:lnTo>
                  <a:pt x="3968" y="1790"/>
                </a:lnTo>
                <a:lnTo>
                  <a:pt x="3968" y="1782"/>
                </a:lnTo>
                <a:lnTo>
                  <a:pt x="3964" y="1774"/>
                </a:lnTo>
                <a:lnTo>
                  <a:pt x="3960" y="1764"/>
                </a:lnTo>
                <a:lnTo>
                  <a:pt x="3960" y="1752"/>
                </a:lnTo>
                <a:lnTo>
                  <a:pt x="3962" y="1742"/>
                </a:lnTo>
                <a:lnTo>
                  <a:pt x="3966" y="1732"/>
                </a:lnTo>
                <a:lnTo>
                  <a:pt x="3974" y="1716"/>
                </a:lnTo>
                <a:lnTo>
                  <a:pt x="3976" y="1708"/>
                </a:lnTo>
                <a:lnTo>
                  <a:pt x="3974" y="1702"/>
                </a:lnTo>
                <a:lnTo>
                  <a:pt x="3968" y="1698"/>
                </a:lnTo>
                <a:lnTo>
                  <a:pt x="3964" y="1698"/>
                </a:lnTo>
                <a:lnTo>
                  <a:pt x="3962" y="1700"/>
                </a:lnTo>
                <a:lnTo>
                  <a:pt x="3958" y="1702"/>
                </a:lnTo>
                <a:lnTo>
                  <a:pt x="3954" y="1710"/>
                </a:lnTo>
                <a:lnTo>
                  <a:pt x="3952" y="1712"/>
                </a:lnTo>
                <a:lnTo>
                  <a:pt x="3950" y="1708"/>
                </a:lnTo>
                <a:lnTo>
                  <a:pt x="3946" y="1704"/>
                </a:lnTo>
                <a:lnTo>
                  <a:pt x="3936" y="1702"/>
                </a:lnTo>
                <a:lnTo>
                  <a:pt x="3914" y="1696"/>
                </a:lnTo>
                <a:lnTo>
                  <a:pt x="3904" y="1692"/>
                </a:lnTo>
                <a:lnTo>
                  <a:pt x="3894" y="1688"/>
                </a:lnTo>
                <a:lnTo>
                  <a:pt x="3888" y="1682"/>
                </a:lnTo>
                <a:lnTo>
                  <a:pt x="3886" y="1680"/>
                </a:lnTo>
                <a:lnTo>
                  <a:pt x="3886" y="1676"/>
                </a:lnTo>
                <a:lnTo>
                  <a:pt x="3886" y="1668"/>
                </a:lnTo>
                <a:lnTo>
                  <a:pt x="3884" y="1662"/>
                </a:lnTo>
                <a:lnTo>
                  <a:pt x="3878" y="1656"/>
                </a:lnTo>
                <a:lnTo>
                  <a:pt x="3870" y="1650"/>
                </a:lnTo>
                <a:lnTo>
                  <a:pt x="3826" y="1620"/>
                </a:lnTo>
                <a:lnTo>
                  <a:pt x="3808" y="1608"/>
                </a:lnTo>
                <a:lnTo>
                  <a:pt x="3800" y="1606"/>
                </a:lnTo>
                <a:lnTo>
                  <a:pt x="3796" y="1606"/>
                </a:lnTo>
                <a:lnTo>
                  <a:pt x="3792" y="1608"/>
                </a:lnTo>
                <a:lnTo>
                  <a:pt x="3788" y="1610"/>
                </a:lnTo>
                <a:lnTo>
                  <a:pt x="3780" y="1616"/>
                </a:lnTo>
                <a:lnTo>
                  <a:pt x="3776" y="1620"/>
                </a:lnTo>
                <a:lnTo>
                  <a:pt x="3768" y="1622"/>
                </a:lnTo>
                <a:lnTo>
                  <a:pt x="3760" y="1624"/>
                </a:lnTo>
                <a:lnTo>
                  <a:pt x="3750" y="1624"/>
                </a:lnTo>
                <a:lnTo>
                  <a:pt x="3736" y="1624"/>
                </a:lnTo>
                <a:lnTo>
                  <a:pt x="3720" y="1620"/>
                </a:lnTo>
                <a:lnTo>
                  <a:pt x="3700" y="1614"/>
                </a:lnTo>
                <a:lnTo>
                  <a:pt x="3676" y="1604"/>
                </a:lnTo>
                <a:lnTo>
                  <a:pt x="3666" y="1600"/>
                </a:lnTo>
                <a:lnTo>
                  <a:pt x="3656" y="1600"/>
                </a:lnTo>
                <a:lnTo>
                  <a:pt x="3648" y="1600"/>
                </a:lnTo>
                <a:lnTo>
                  <a:pt x="3642" y="1600"/>
                </a:lnTo>
                <a:lnTo>
                  <a:pt x="3636" y="1604"/>
                </a:lnTo>
                <a:lnTo>
                  <a:pt x="3632" y="1606"/>
                </a:lnTo>
                <a:lnTo>
                  <a:pt x="3626" y="1616"/>
                </a:lnTo>
                <a:lnTo>
                  <a:pt x="3622" y="1628"/>
                </a:lnTo>
                <a:lnTo>
                  <a:pt x="3624" y="1640"/>
                </a:lnTo>
                <a:lnTo>
                  <a:pt x="3626" y="1652"/>
                </a:lnTo>
                <a:lnTo>
                  <a:pt x="3630" y="1658"/>
                </a:lnTo>
                <a:lnTo>
                  <a:pt x="3634" y="1664"/>
                </a:lnTo>
                <a:lnTo>
                  <a:pt x="3636" y="1672"/>
                </a:lnTo>
                <a:lnTo>
                  <a:pt x="3638" y="1678"/>
                </a:lnTo>
                <a:lnTo>
                  <a:pt x="3638" y="1686"/>
                </a:lnTo>
                <a:lnTo>
                  <a:pt x="3634" y="1700"/>
                </a:lnTo>
                <a:lnTo>
                  <a:pt x="3626" y="1712"/>
                </a:lnTo>
                <a:lnTo>
                  <a:pt x="3624" y="1716"/>
                </a:lnTo>
                <a:lnTo>
                  <a:pt x="3622" y="1718"/>
                </a:lnTo>
                <a:lnTo>
                  <a:pt x="3624" y="1722"/>
                </a:lnTo>
                <a:lnTo>
                  <a:pt x="3626" y="1724"/>
                </a:lnTo>
                <a:lnTo>
                  <a:pt x="3634" y="1734"/>
                </a:lnTo>
                <a:lnTo>
                  <a:pt x="3640" y="1742"/>
                </a:lnTo>
                <a:lnTo>
                  <a:pt x="3644" y="1752"/>
                </a:lnTo>
                <a:lnTo>
                  <a:pt x="3648" y="1764"/>
                </a:lnTo>
                <a:lnTo>
                  <a:pt x="3650" y="1772"/>
                </a:lnTo>
                <a:lnTo>
                  <a:pt x="3650" y="1778"/>
                </a:lnTo>
                <a:lnTo>
                  <a:pt x="3648" y="1784"/>
                </a:lnTo>
                <a:lnTo>
                  <a:pt x="3642" y="1794"/>
                </a:lnTo>
                <a:lnTo>
                  <a:pt x="3636" y="1808"/>
                </a:lnTo>
                <a:lnTo>
                  <a:pt x="3634" y="1816"/>
                </a:lnTo>
                <a:lnTo>
                  <a:pt x="3630" y="1822"/>
                </a:lnTo>
                <a:lnTo>
                  <a:pt x="3620" y="1828"/>
                </a:lnTo>
                <a:lnTo>
                  <a:pt x="3616" y="1830"/>
                </a:lnTo>
                <a:lnTo>
                  <a:pt x="3612" y="1834"/>
                </a:lnTo>
                <a:lnTo>
                  <a:pt x="3610" y="1840"/>
                </a:lnTo>
                <a:lnTo>
                  <a:pt x="3608" y="1850"/>
                </a:lnTo>
                <a:lnTo>
                  <a:pt x="3608" y="1854"/>
                </a:lnTo>
                <a:lnTo>
                  <a:pt x="3608" y="1858"/>
                </a:lnTo>
                <a:lnTo>
                  <a:pt x="3614" y="1866"/>
                </a:lnTo>
                <a:lnTo>
                  <a:pt x="3624" y="1872"/>
                </a:lnTo>
                <a:lnTo>
                  <a:pt x="3634" y="1880"/>
                </a:lnTo>
                <a:lnTo>
                  <a:pt x="3648" y="1890"/>
                </a:lnTo>
                <a:lnTo>
                  <a:pt x="3660" y="1902"/>
                </a:lnTo>
                <a:lnTo>
                  <a:pt x="3668" y="1912"/>
                </a:lnTo>
                <a:lnTo>
                  <a:pt x="3674" y="1922"/>
                </a:lnTo>
                <a:lnTo>
                  <a:pt x="3678" y="1934"/>
                </a:lnTo>
                <a:lnTo>
                  <a:pt x="3684" y="1950"/>
                </a:lnTo>
                <a:lnTo>
                  <a:pt x="3686" y="1964"/>
                </a:lnTo>
                <a:lnTo>
                  <a:pt x="3688" y="1978"/>
                </a:lnTo>
                <a:lnTo>
                  <a:pt x="3688" y="1992"/>
                </a:lnTo>
                <a:lnTo>
                  <a:pt x="3684" y="2004"/>
                </a:lnTo>
                <a:lnTo>
                  <a:pt x="3680" y="2016"/>
                </a:lnTo>
                <a:lnTo>
                  <a:pt x="3676" y="2028"/>
                </a:lnTo>
                <a:lnTo>
                  <a:pt x="3668" y="2038"/>
                </a:lnTo>
                <a:lnTo>
                  <a:pt x="3660" y="2048"/>
                </a:lnTo>
                <a:lnTo>
                  <a:pt x="3644" y="2064"/>
                </a:lnTo>
                <a:lnTo>
                  <a:pt x="3624" y="2078"/>
                </a:lnTo>
                <a:lnTo>
                  <a:pt x="3604" y="2090"/>
                </a:lnTo>
                <a:lnTo>
                  <a:pt x="3584" y="2098"/>
                </a:lnTo>
                <a:lnTo>
                  <a:pt x="3570" y="2104"/>
                </a:lnTo>
                <a:lnTo>
                  <a:pt x="3564" y="2110"/>
                </a:lnTo>
                <a:lnTo>
                  <a:pt x="3562" y="2114"/>
                </a:lnTo>
                <a:lnTo>
                  <a:pt x="3562" y="2116"/>
                </a:lnTo>
                <a:lnTo>
                  <a:pt x="3566" y="2122"/>
                </a:lnTo>
                <a:lnTo>
                  <a:pt x="3572" y="2130"/>
                </a:lnTo>
                <a:lnTo>
                  <a:pt x="3578" y="2140"/>
                </a:lnTo>
                <a:lnTo>
                  <a:pt x="3584" y="2152"/>
                </a:lnTo>
                <a:lnTo>
                  <a:pt x="3584" y="2160"/>
                </a:lnTo>
                <a:lnTo>
                  <a:pt x="3584" y="2168"/>
                </a:lnTo>
                <a:lnTo>
                  <a:pt x="3586" y="2184"/>
                </a:lnTo>
                <a:lnTo>
                  <a:pt x="3590" y="2198"/>
                </a:lnTo>
                <a:lnTo>
                  <a:pt x="3600" y="2228"/>
                </a:lnTo>
                <a:lnTo>
                  <a:pt x="3604" y="2242"/>
                </a:lnTo>
                <a:lnTo>
                  <a:pt x="3604" y="2254"/>
                </a:lnTo>
                <a:lnTo>
                  <a:pt x="3604" y="2264"/>
                </a:lnTo>
                <a:lnTo>
                  <a:pt x="3602" y="2266"/>
                </a:lnTo>
                <a:lnTo>
                  <a:pt x="3598" y="2270"/>
                </a:lnTo>
                <a:lnTo>
                  <a:pt x="3594" y="2272"/>
                </a:lnTo>
                <a:lnTo>
                  <a:pt x="3592" y="2276"/>
                </a:lnTo>
                <a:lnTo>
                  <a:pt x="3590" y="2282"/>
                </a:lnTo>
                <a:lnTo>
                  <a:pt x="3592" y="2290"/>
                </a:lnTo>
                <a:lnTo>
                  <a:pt x="3594" y="2298"/>
                </a:lnTo>
                <a:lnTo>
                  <a:pt x="3596" y="2302"/>
                </a:lnTo>
                <a:lnTo>
                  <a:pt x="3596" y="2304"/>
                </a:lnTo>
                <a:lnTo>
                  <a:pt x="3590" y="2304"/>
                </a:lnTo>
                <a:lnTo>
                  <a:pt x="3582" y="2298"/>
                </a:lnTo>
                <a:lnTo>
                  <a:pt x="3570" y="2294"/>
                </a:lnTo>
                <a:lnTo>
                  <a:pt x="3568" y="2294"/>
                </a:lnTo>
                <a:lnTo>
                  <a:pt x="3566" y="2296"/>
                </a:lnTo>
                <a:lnTo>
                  <a:pt x="3564" y="2302"/>
                </a:lnTo>
                <a:lnTo>
                  <a:pt x="3562" y="2308"/>
                </a:lnTo>
                <a:lnTo>
                  <a:pt x="3562" y="2316"/>
                </a:lnTo>
                <a:lnTo>
                  <a:pt x="3560" y="2322"/>
                </a:lnTo>
                <a:lnTo>
                  <a:pt x="3558" y="2322"/>
                </a:lnTo>
                <a:lnTo>
                  <a:pt x="3554" y="2324"/>
                </a:lnTo>
                <a:lnTo>
                  <a:pt x="3546" y="2318"/>
                </a:lnTo>
                <a:lnTo>
                  <a:pt x="3536" y="2312"/>
                </a:lnTo>
                <a:lnTo>
                  <a:pt x="3530" y="2306"/>
                </a:lnTo>
                <a:lnTo>
                  <a:pt x="3522" y="2292"/>
                </a:lnTo>
                <a:lnTo>
                  <a:pt x="3516" y="2282"/>
                </a:lnTo>
                <a:lnTo>
                  <a:pt x="3508" y="2270"/>
                </a:lnTo>
                <a:lnTo>
                  <a:pt x="3494" y="2256"/>
                </a:lnTo>
                <a:lnTo>
                  <a:pt x="3474" y="2238"/>
                </a:lnTo>
                <a:lnTo>
                  <a:pt x="3464" y="2226"/>
                </a:lnTo>
                <a:lnTo>
                  <a:pt x="3458" y="2216"/>
                </a:lnTo>
                <a:lnTo>
                  <a:pt x="3456" y="2204"/>
                </a:lnTo>
                <a:lnTo>
                  <a:pt x="3456" y="2194"/>
                </a:lnTo>
                <a:lnTo>
                  <a:pt x="3458" y="2172"/>
                </a:lnTo>
                <a:lnTo>
                  <a:pt x="3456" y="2160"/>
                </a:lnTo>
                <a:lnTo>
                  <a:pt x="3454" y="2148"/>
                </a:lnTo>
                <a:lnTo>
                  <a:pt x="3450" y="2134"/>
                </a:lnTo>
                <a:lnTo>
                  <a:pt x="3452" y="2122"/>
                </a:lnTo>
                <a:lnTo>
                  <a:pt x="3454" y="2110"/>
                </a:lnTo>
                <a:lnTo>
                  <a:pt x="3456" y="2102"/>
                </a:lnTo>
                <a:lnTo>
                  <a:pt x="3458" y="2094"/>
                </a:lnTo>
                <a:lnTo>
                  <a:pt x="3456" y="2088"/>
                </a:lnTo>
                <a:lnTo>
                  <a:pt x="3452" y="2082"/>
                </a:lnTo>
                <a:lnTo>
                  <a:pt x="3440" y="2078"/>
                </a:lnTo>
                <a:lnTo>
                  <a:pt x="3414" y="2072"/>
                </a:lnTo>
                <a:lnTo>
                  <a:pt x="3394" y="2070"/>
                </a:lnTo>
                <a:lnTo>
                  <a:pt x="3378" y="2070"/>
                </a:lnTo>
                <a:lnTo>
                  <a:pt x="3368" y="2070"/>
                </a:lnTo>
                <a:lnTo>
                  <a:pt x="3354" y="2072"/>
                </a:lnTo>
                <a:lnTo>
                  <a:pt x="3348" y="2072"/>
                </a:lnTo>
                <a:lnTo>
                  <a:pt x="3340" y="2070"/>
                </a:lnTo>
                <a:lnTo>
                  <a:pt x="3334" y="2068"/>
                </a:lnTo>
                <a:lnTo>
                  <a:pt x="3330" y="2064"/>
                </a:lnTo>
                <a:lnTo>
                  <a:pt x="3322" y="2054"/>
                </a:lnTo>
                <a:lnTo>
                  <a:pt x="3316" y="2050"/>
                </a:lnTo>
                <a:lnTo>
                  <a:pt x="3306" y="2044"/>
                </a:lnTo>
                <a:lnTo>
                  <a:pt x="3290" y="2038"/>
                </a:lnTo>
                <a:lnTo>
                  <a:pt x="3268" y="2030"/>
                </a:lnTo>
                <a:lnTo>
                  <a:pt x="3248" y="2024"/>
                </a:lnTo>
                <a:lnTo>
                  <a:pt x="3236" y="2018"/>
                </a:lnTo>
                <a:lnTo>
                  <a:pt x="3232" y="2012"/>
                </a:lnTo>
                <a:lnTo>
                  <a:pt x="3230" y="2004"/>
                </a:lnTo>
                <a:lnTo>
                  <a:pt x="3226" y="1996"/>
                </a:lnTo>
                <a:lnTo>
                  <a:pt x="3216" y="1988"/>
                </a:lnTo>
                <a:lnTo>
                  <a:pt x="3198" y="1976"/>
                </a:lnTo>
                <a:lnTo>
                  <a:pt x="3166" y="1962"/>
                </a:lnTo>
                <a:lnTo>
                  <a:pt x="3146" y="1956"/>
                </a:lnTo>
                <a:lnTo>
                  <a:pt x="3130" y="1952"/>
                </a:lnTo>
                <a:lnTo>
                  <a:pt x="3114" y="1950"/>
                </a:lnTo>
                <a:lnTo>
                  <a:pt x="3102" y="1950"/>
                </a:lnTo>
                <a:lnTo>
                  <a:pt x="3090" y="1950"/>
                </a:lnTo>
                <a:lnTo>
                  <a:pt x="3080" y="1952"/>
                </a:lnTo>
                <a:lnTo>
                  <a:pt x="3064" y="1958"/>
                </a:lnTo>
                <a:lnTo>
                  <a:pt x="3052" y="1964"/>
                </a:lnTo>
                <a:lnTo>
                  <a:pt x="3046" y="1966"/>
                </a:lnTo>
                <a:lnTo>
                  <a:pt x="3044" y="1966"/>
                </a:lnTo>
                <a:lnTo>
                  <a:pt x="3042" y="1962"/>
                </a:lnTo>
                <a:lnTo>
                  <a:pt x="3040" y="1948"/>
                </a:lnTo>
                <a:lnTo>
                  <a:pt x="3040" y="1930"/>
                </a:lnTo>
                <a:lnTo>
                  <a:pt x="3038" y="1918"/>
                </a:lnTo>
                <a:lnTo>
                  <a:pt x="3032" y="1902"/>
                </a:lnTo>
                <a:lnTo>
                  <a:pt x="3026" y="1888"/>
                </a:lnTo>
                <a:lnTo>
                  <a:pt x="3024" y="1878"/>
                </a:lnTo>
                <a:lnTo>
                  <a:pt x="3020" y="1866"/>
                </a:lnTo>
                <a:lnTo>
                  <a:pt x="3020" y="1860"/>
                </a:lnTo>
                <a:lnTo>
                  <a:pt x="3016" y="1856"/>
                </a:lnTo>
                <a:lnTo>
                  <a:pt x="3012" y="1854"/>
                </a:lnTo>
                <a:lnTo>
                  <a:pt x="3008" y="1852"/>
                </a:lnTo>
                <a:lnTo>
                  <a:pt x="2998" y="1852"/>
                </a:lnTo>
                <a:lnTo>
                  <a:pt x="2986" y="1852"/>
                </a:lnTo>
                <a:lnTo>
                  <a:pt x="2974" y="1850"/>
                </a:lnTo>
                <a:lnTo>
                  <a:pt x="2968" y="1846"/>
                </a:lnTo>
                <a:lnTo>
                  <a:pt x="2964" y="1844"/>
                </a:lnTo>
                <a:lnTo>
                  <a:pt x="2958" y="1838"/>
                </a:lnTo>
                <a:lnTo>
                  <a:pt x="2954" y="1830"/>
                </a:lnTo>
                <a:lnTo>
                  <a:pt x="2952" y="1820"/>
                </a:lnTo>
                <a:lnTo>
                  <a:pt x="2948" y="1808"/>
                </a:lnTo>
                <a:lnTo>
                  <a:pt x="2948" y="1794"/>
                </a:lnTo>
                <a:lnTo>
                  <a:pt x="2950" y="1778"/>
                </a:lnTo>
                <a:lnTo>
                  <a:pt x="2952" y="1764"/>
                </a:lnTo>
                <a:lnTo>
                  <a:pt x="2956" y="1748"/>
                </a:lnTo>
                <a:lnTo>
                  <a:pt x="2968" y="1718"/>
                </a:lnTo>
                <a:lnTo>
                  <a:pt x="2982" y="1688"/>
                </a:lnTo>
                <a:lnTo>
                  <a:pt x="2998" y="1664"/>
                </a:lnTo>
                <a:lnTo>
                  <a:pt x="3014" y="1644"/>
                </a:lnTo>
                <a:lnTo>
                  <a:pt x="3026" y="1632"/>
                </a:lnTo>
                <a:lnTo>
                  <a:pt x="3032" y="1630"/>
                </a:lnTo>
                <a:lnTo>
                  <a:pt x="3034" y="1628"/>
                </a:lnTo>
                <a:lnTo>
                  <a:pt x="3040" y="1628"/>
                </a:lnTo>
                <a:lnTo>
                  <a:pt x="3042" y="1624"/>
                </a:lnTo>
                <a:lnTo>
                  <a:pt x="3046" y="1610"/>
                </a:lnTo>
                <a:lnTo>
                  <a:pt x="3048" y="1602"/>
                </a:lnTo>
                <a:lnTo>
                  <a:pt x="3052" y="1594"/>
                </a:lnTo>
                <a:lnTo>
                  <a:pt x="3060" y="1588"/>
                </a:lnTo>
                <a:lnTo>
                  <a:pt x="3072" y="1586"/>
                </a:lnTo>
                <a:lnTo>
                  <a:pt x="3096" y="1582"/>
                </a:lnTo>
                <a:lnTo>
                  <a:pt x="3108" y="1580"/>
                </a:lnTo>
                <a:lnTo>
                  <a:pt x="3116" y="1576"/>
                </a:lnTo>
                <a:lnTo>
                  <a:pt x="3120" y="1570"/>
                </a:lnTo>
                <a:lnTo>
                  <a:pt x="3122" y="1562"/>
                </a:lnTo>
                <a:lnTo>
                  <a:pt x="3116" y="1554"/>
                </a:lnTo>
                <a:lnTo>
                  <a:pt x="3106" y="1544"/>
                </a:lnTo>
                <a:lnTo>
                  <a:pt x="3098" y="1536"/>
                </a:lnTo>
                <a:lnTo>
                  <a:pt x="3098" y="1532"/>
                </a:lnTo>
                <a:lnTo>
                  <a:pt x="3104" y="1530"/>
                </a:lnTo>
                <a:lnTo>
                  <a:pt x="3114" y="1530"/>
                </a:lnTo>
                <a:lnTo>
                  <a:pt x="3124" y="1528"/>
                </a:lnTo>
                <a:lnTo>
                  <a:pt x="3136" y="1526"/>
                </a:lnTo>
                <a:lnTo>
                  <a:pt x="3142" y="1524"/>
                </a:lnTo>
                <a:lnTo>
                  <a:pt x="3146" y="1520"/>
                </a:lnTo>
                <a:lnTo>
                  <a:pt x="3148" y="1514"/>
                </a:lnTo>
                <a:lnTo>
                  <a:pt x="3150" y="1508"/>
                </a:lnTo>
                <a:lnTo>
                  <a:pt x="3152" y="1502"/>
                </a:lnTo>
                <a:lnTo>
                  <a:pt x="3154" y="1498"/>
                </a:lnTo>
                <a:lnTo>
                  <a:pt x="3156" y="1496"/>
                </a:lnTo>
                <a:lnTo>
                  <a:pt x="3160" y="1496"/>
                </a:lnTo>
                <a:lnTo>
                  <a:pt x="3168" y="1500"/>
                </a:lnTo>
                <a:lnTo>
                  <a:pt x="3176" y="1506"/>
                </a:lnTo>
                <a:lnTo>
                  <a:pt x="3188" y="1510"/>
                </a:lnTo>
                <a:lnTo>
                  <a:pt x="3194" y="1510"/>
                </a:lnTo>
                <a:lnTo>
                  <a:pt x="3200" y="1510"/>
                </a:lnTo>
                <a:lnTo>
                  <a:pt x="3206" y="1506"/>
                </a:lnTo>
                <a:lnTo>
                  <a:pt x="3214" y="1502"/>
                </a:lnTo>
                <a:lnTo>
                  <a:pt x="3222" y="1494"/>
                </a:lnTo>
                <a:lnTo>
                  <a:pt x="3228" y="1482"/>
                </a:lnTo>
                <a:lnTo>
                  <a:pt x="3242" y="1460"/>
                </a:lnTo>
                <a:lnTo>
                  <a:pt x="3252" y="1446"/>
                </a:lnTo>
                <a:lnTo>
                  <a:pt x="3258" y="1436"/>
                </a:lnTo>
                <a:lnTo>
                  <a:pt x="3260" y="1430"/>
                </a:lnTo>
                <a:lnTo>
                  <a:pt x="3258" y="1428"/>
                </a:lnTo>
                <a:lnTo>
                  <a:pt x="3256" y="1428"/>
                </a:lnTo>
                <a:lnTo>
                  <a:pt x="3246" y="1426"/>
                </a:lnTo>
                <a:lnTo>
                  <a:pt x="3228" y="1422"/>
                </a:lnTo>
                <a:lnTo>
                  <a:pt x="3204" y="1418"/>
                </a:lnTo>
                <a:lnTo>
                  <a:pt x="3188" y="1414"/>
                </a:lnTo>
                <a:lnTo>
                  <a:pt x="3176" y="1408"/>
                </a:lnTo>
                <a:lnTo>
                  <a:pt x="3170" y="1404"/>
                </a:lnTo>
                <a:lnTo>
                  <a:pt x="3164" y="1400"/>
                </a:lnTo>
                <a:lnTo>
                  <a:pt x="3154" y="1390"/>
                </a:lnTo>
                <a:lnTo>
                  <a:pt x="3146" y="1384"/>
                </a:lnTo>
                <a:lnTo>
                  <a:pt x="3132" y="1378"/>
                </a:lnTo>
                <a:lnTo>
                  <a:pt x="3140" y="1376"/>
                </a:lnTo>
                <a:lnTo>
                  <a:pt x="3150" y="1376"/>
                </a:lnTo>
                <a:lnTo>
                  <a:pt x="3158" y="1378"/>
                </a:lnTo>
                <a:lnTo>
                  <a:pt x="3168" y="1382"/>
                </a:lnTo>
                <a:lnTo>
                  <a:pt x="3186" y="1392"/>
                </a:lnTo>
                <a:lnTo>
                  <a:pt x="3204" y="1400"/>
                </a:lnTo>
                <a:lnTo>
                  <a:pt x="3220" y="1410"/>
                </a:lnTo>
                <a:lnTo>
                  <a:pt x="3230" y="1412"/>
                </a:lnTo>
                <a:lnTo>
                  <a:pt x="3238" y="1414"/>
                </a:lnTo>
                <a:lnTo>
                  <a:pt x="3246" y="1412"/>
                </a:lnTo>
                <a:lnTo>
                  <a:pt x="3256" y="1410"/>
                </a:lnTo>
                <a:lnTo>
                  <a:pt x="3264" y="1406"/>
                </a:lnTo>
                <a:lnTo>
                  <a:pt x="3272" y="1398"/>
                </a:lnTo>
                <a:lnTo>
                  <a:pt x="3296" y="1372"/>
                </a:lnTo>
                <a:lnTo>
                  <a:pt x="3302" y="1366"/>
                </a:lnTo>
                <a:lnTo>
                  <a:pt x="3304" y="1360"/>
                </a:lnTo>
                <a:lnTo>
                  <a:pt x="3304" y="1356"/>
                </a:lnTo>
                <a:lnTo>
                  <a:pt x="3300" y="1352"/>
                </a:lnTo>
                <a:lnTo>
                  <a:pt x="3280" y="1340"/>
                </a:lnTo>
                <a:lnTo>
                  <a:pt x="3270" y="1334"/>
                </a:lnTo>
                <a:lnTo>
                  <a:pt x="3270" y="1332"/>
                </a:lnTo>
                <a:lnTo>
                  <a:pt x="3270" y="1330"/>
                </a:lnTo>
                <a:lnTo>
                  <a:pt x="3278" y="1326"/>
                </a:lnTo>
                <a:lnTo>
                  <a:pt x="3290" y="1326"/>
                </a:lnTo>
                <a:lnTo>
                  <a:pt x="3302" y="1328"/>
                </a:lnTo>
                <a:lnTo>
                  <a:pt x="3316" y="1330"/>
                </a:lnTo>
                <a:lnTo>
                  <a:pt x="3328" y="1334"/>
                </a:lnTo>
                <a:lnTo>
                  <a:pt x="3336" y="1340"/>
                </a:lnTo>
                <a:lnTo>
                  <a:pt x="3346" y="1348"/>
                </a:lnTo>
                <a:lnTo>
                  <a:pt x="3356" y="1358"/>
                </a:lnTo>
                <a:lnTo>
                  <a:pt x="3366" y="1366"/>
                </a:lnTo>
                <a:lnTo>
                  <a:pt x="3374" y="1376"/>
                </a:lnTo>
                <a:lnTo>
                  <a:pt x="3382" y="1386"/>
                </a:lnTo>
                <a:lnTo>
                  <a:pt x="3388" y="1392"/>
                </a:lnTo>
                <a:lnTo>
                  <a:pt x="3398" y="1394"/>
                </a:lnTo>
                <a:lnTo>
                  <a:pt x="3410" y="1390"/>
                </a:lnTo>
                <a:lnTo>
                  <a:pt x="3412" y="1390"/>
                </a:lnTo>
                <a:lnTo>
                  <a:pt x="3414" y="1388"/>
                </a:lnTo>
                <a:lnTo>
                  <a:pt x="3412" y="1384"/>
                </a:lnTo>
                <a:lnTo>
                  <a:pt x="3400" y="1376"/>
                </a:lnTo>
                <a:lnTo>
                  <a:pt x="3392" y="1370"/>
                </a:lnTo>
                <a:lnTo>
                  <a:pt x="3386" y="1366"/>
                </a:lnTo>
                <a:lnTo>
                  <a:pt x="3386" y="1362"/>
                </a:lnTo>
                <a:lnTo>
                  <a:pt x="3386" y="1360"/>
                </a:lnTo>
                <a:lnTo>
                  <a:pt x="3386" y="1358"/>
                </a:lnTo>
                <a:lnTo>
                  <a:pt x="3390" y="1356"/>
                </a:lnTo>
                <a:lnTo>
                  <a:pt x="3398" y="1352"/>
                </a:lnTo>
                <a:lnTo>
                  <a:pt x="3404" y="1346"/>
                </a:lnTo>
                <a:lnTo>
                  <a:pt x="3416" y="1336"/>
                </a:lnTo>
                <a:lnTo>
                  <a:pt x="3426" y="1328"/>
                </a:lnTo>
                <a:lnTo>
                  <a:pt x="3432" y="1326"/>
                </a:lnTo>
                <a:lnTo>
                  <a:pt x="3438" y="1326"/>
                </a:lnTo>
                <a:lnTo>
                  <a:pt x="3446" y="1326"/>
                </a:lnTo>
                <a:lnTo>
                  <a:pt x="3450" y="1322"/>
                </a:lnTo>
                <a:lnTo>
                  <a:pt x="3456" y="1318"/>
                </a:lnTo>
                <a:lnTo>
                  <a:pt x="3460" y="1314"/>
                </a:lnTo>
                <a:lnTo>
                  <a:pt x="3468" y="1304"/>
                </a:lnTo>
                <a:lnTo>
                  <a:pt x="3474" y="1300"/>
                </a:lnTo>
                <a:lnTo>
                  <a:pt x="3480" y="1298"/>
                </a:lnTo>
                <a:lnTo>
                  <a:pt x="3486" y="1296"/>
                </a:lnTo>
                <a:lnTo>
                  <a:pt x="3490" y="1294"/>
                </a:lnTo>
                <a:lnTo>
                  <a:pt x="3492" y="1288"/>
                </a:lnTo>
                <a:lnTo>
                  <a:pt x="3494" y="1280"/>
                </a:lnTo>
                <a:lnTo>
                  <a:pt x="3494" y="1274"/>
                </a:lnTo>
                <a:lnTo>
                  <a:pt x="3490" y="1264"/>
                </a:lnTo>
                <a:lnTo>
                  <a:pt x="3482" y="1254"/>
                </a:lnTo>
                <a:lnTo>
                  <a:pt x="3472" y="1246"/>
                </a:lnTo>
                <a:lnTo>
                  <a:pt x="3464" y="1238"/>
                </a:lnTo>
                <a:lnTo>
                  <a:pt x="3460" y="1232"/>
                </a:lnTo>
                <a:lnTo>
                  <a:pt x="3460" y="1226"/>
                </a:lnTo>
                <a:lnTo>
                  <a:pt x="3462" y="1224"/>
                </a:lnTo>
                <a:lnTo>
                  <a:pt x="3466" y="1220"/>
                </a:lnTo>
                <a:lnTo>
                  <a:pt x="3466" y="1216"/>
                </a:lnTo>
                <a:lnTo>
                  <a:pt x="3464" y="1212"/>
                </a:lnTo>
                <a:lnTo>
                  <a:pt x="3458" y="1206"/>
                </a:lnTo>
                <a:lnTo>
                  <a:pt x="3452" y="1200"/>
                </a:lnTo>
                <a:lnTo>
                  <a:pt x="3452" y="1198"/>
                </a:lnTo>
                <a:lnTo>
                  <a:pt x="3454" y="1196"/>
                </a:lnTo>
                <a:lnTo>
                  <a:pt x="3458" y="1196"/>
                </a:lnTo>
                <a:lnTo>
                  <a:pt x="3466" y="1196"/>
                </a:lnTo>
                <a:lnTo>
                  <a:pt x="3476" y="1196"/>
                </a:lnTo>
                <a:lnTo>
                  <a:pt x="3484" y="1194"/>
                </a:lnTo>
                <a:lnTo>
                  <a:pt x="3492" y="1190"/>
                </a:lnTo>
                <a:lnTo>
                  <a:pt x="3496" y="1186"/>
                </a:lnTo>
                <a:lnTo>
                  <a:pt x="3496" y="1182"/>
                </a:lnTo>
                <a:lnTo>
                  <a:pt x="3498" y="1174"/>
                </a:lnTo>
                <a:lnTo>
                  <a:pt x="3496" y="1170"/>
                </a:lnTo>
                <a:lnTo>
                  <a:pt x="3492" y="1166"/>
                </a:lnTo>
                <a:lnTo>
                  <a:pt x="3490" y="1164"/>
                </a:lnTo>
                <a:lnTo>
                  <a:pt x="3486" y="1164"/>
                </a:lnTo>
                <a:lnTo>
                  <a:pt x="3484" y="1162"/>
                </a:lnTo>
                <a:lnTo>
                  <a:pt x="3486" y="1158"/>
                </a:lnTo>
                <a:lnTo>
                  <a:pt x="3490" y="1152"/>
                </a:lnTo>
                <a:lnTo>
                  <a:pt x="3494" y="1146"/>
                </a:lnTo>
                <a:lnTo>
                  <a:pt x="3492" y="1142"/>
                </a:lnTo>
                <a:lnTo>
                  <a:pt x="3488" y="1140"/>
                </a:lnTo>
                <a:lnTo>
                  <a:pt x="3480" y="1140"/>
                </a:lnTo>
                <a:lnTo>
                  <a:pt x="3472" y="1138"/>
                </a:lnTo>
                <a:lnTo>
                  <a:pt x="3466" y="1136"/>
                </a:lnTo>
                <a:lnTo>
                  <a:pt x="3458" y="1130"/>
                </a:lnTo>
                <a:lnTo>
                  <a:pt x="3456" y="1122"/>
                </a:lnTo>
                <a:lnTo>
                  <a:pt x="3452" y="1114"/>
                </a:lnTo>
                <a:lnTo>
                  <a:pt x="3446" y="1110"/>
                </a:lnTo>
                <a:lnTo>
                  <a:pt x="3438" y="1108"/>
                </a:lnTo>
                <a:lnTo>
                  <a:pt x="3428" y="1106"/>
                </a:lnTo>
                <a:lnTo>
                  <a:pt x="3406" y="1106"/>
                </a:lnTo>
                <a:lnTo>
                  <a:pt x="3392" y="1104"/>
                </a:lnTo>
                <a:lnTo>
                  <a:pt x="3378" y="1098"/>
                </a:lnTo>
                <a:lnTo>
                  <a:pt x="3362" y="1090"/>
                </a:lnTo>
                <a:lnTo>
                  <a:pt x="3358" y="1090"/>
                </a:lnTo>
                <a:lnTo>
                  <a:pt x="3354" y="1092"/>
                </a:lnTo>
                <a:lnTo>
                  <a:pt x="3348" y="1096"/>
                </a:lnTo>
                <a:lnTo>
                  <a:pt x="3344" y="1096"/>
                </a:lnTo>
                <a:lnTo>
                  <a:pt x="3334" y="1098"/>
                </a:lnTo>
                <a:lnTo>
                  <a:pt x="3326" y="1098"/>
                </a:lnTo>
                <a:lnTo>
                  <a:pt x="3320" y="1104"/>
                </a:lnTo>
                <a:lnTo>
                  <a:pt x="3318" y="1112"/>
                </a:lnTo>
                <a:lnTo>
                  <a:pt x="3318" y="1120"/>
                </a:lnTo>
                <a:lnTo>
                  <a:pt x="3322" y="1130"/>
                </a:lnTo>
                <a:lnTo>
                  <a:pt x="3326" y="1138"/>
                </a:lnTo>
                <a:lnTo>
                  <a:pt x="3332" y="1144"/>
                </a:lnTo>
                <a:lnTo>
                  <a:pt x="3338" y="1150"/>
                </a:lnTo>
                <a:lnTo>
                  <a:pt x="3344" y="1152"/>
                </a:lnTo>
                <a:lnTo>
                  <a:pt x="3346" y="1156"/>
                </a:lnTo>
                <a:lnTo>
                  <a:pt x="3346" y="1160"/>
                </a:lnTo>
                <a:lnTo>
                  <a:pt x="3346" y="1166"/>
                </a:lnTo>
                <a:lnTo>
                  <a:pt x="3342" y="1170"/>
                </a:lnTo>
                <a:lnTo>
                  <a:pt x="3338" y="1172"/>
                </a:lnTo>
                <a:lnTo>
                  <a:pt x="3334" y="1174"/>
                </a:lnTo>
                <a:lnTo>
                  <a:pt x="3328" y="1174"/>
                </a:lnTo>
                <a:lnTo>
                  <a:pt x="3322" y="1174"/>
                </a:lnTo>
                <a:lnTo>
                  <a:pt x="3320" y="1180"/>
                </a:lnTo>
                <a:lnTo>
                  <a:pt x="3320" y="1196"/>
                </a:lnTo>
                <a:lnTo>
                  <a:pt x="3318" y="1206"/>
                </a:lnTo>
                <a:lnTo>
                  <a:pt x="3316" y="1216"/>
                </a:lnTo>
                <a:lnTo>
                  <a:pt x="3310" y="1226"/>
                </a:lnTo>
                <a:lnTo>
                  <a:pt x="3302" y="1234"/>
                </a:lnTo>
                <a:lnTo>
                  <a:pt x="3292" y="1242"/>
                </a:lnTo>
                <a:lnTo>
                  <a:pt x="3286" y="1248"/>
                </a:lnTo>
                <a:lnTo>
                  <a:pt x="3284" y="1256"/>
                </a:lnTo>
                <a:lnTo>
                  <a:pt x="3282" y="1262"/>
                </a:lnTo>
                <a:lnTo>
                  <a:pt x="3282" y="1268"/>
                </a:lnTo>
                <a:lnTo>
                  <a:pt x="3278" y="1272"/>
                </a:lnTo>
                <a:lnTo>
                  <a:pt x="3274" y="1276"/>
                </a:lnTo>
                <a:lnTo>
                  <a:pt x="3264" y="1280"/>
                </a:lnTo>
                <a:lnTo>
                  <a:pt x="3250" y="1284"/>
                </a:lnTo>
                <a:lnTo>
                  <a:pt x="3246" y="1282"/>
                </a:lnTo>
                <a:lnTo>
                  <a:pt x="3244" y="1280"/>
                </a:lnTo>
                <a:lnTo>
                  <a:pt x="3238" y="1268"/>
                </a:lnTo>
                <a:lnTo>
                  <a:pt x="3232" y="1262"/>
                </a:lnTo>
                <a:lnTo>
                  <a:pt x="3222" y="1252"/>
                </a:lnTo>
                <a:lnTo>
                  <a:pt x="3214" y="1242"/>
                </a:lnTo>
                <a:lnTo>
                  <a:pt x="3212" y="1236"/>
                </a:lnTo>
                <a:lnTo>
                  <a:pt x="3212" y="1232"/>
                </a:lnTo>
                <a:lnTo>
                  <a:pt x="3216" y="1228"/>
                </a:lnTo>
                <a:lnTo>
                  <a:pt x="3228" y="1220"/>
                </a:lnTo>
                <a:lnTo>
                  <a:pt x="3232" y="1216"/>
                </a:lnTo>
                <a:lnTo>
                  <a:pt x="3234" y="1210"/>
                </a:lnTo>
                <a:lnTo>
                  <a:pt x="3232" y="1200"/>
                </a:lnTo>
                <a:lnTo>
                  <a:pt x="3228" y="1188"/>
                </a:lnTo>
                <a:lnTo>
                  <a:pt x="3220" y="1174"/>
                </a:lnTo>
                <a:lnTo>
                  <a:pt x="3212" y="1160"/>
                </a:lnTo>
                <a:lnTo>
                  <a:pt x="3200" y="1148"/>
                </a:lnTo>
                <a:lnTo>
                  <a:pt x="3190" y="1142"/>
                </a:lnTo>
                <a:lnTo>
                  <a:pt x="3184" y="1140"/>
                </a:lnTo>
                <a:lnTo>
                  <a:pt x="3178" y="1140"/>
                </a:lnTo>
                <a:lnTo>
                  <a:pt x="3172" y="1142"/>
                </a:lnTo>
                <a:lnTo>
                  <a:pt x="3168" y="1144"/>
                </a:lnTo>
                <a:lnTo>
                  <a:pt x="3160" y="1156"/>
                </a:lnTo>
                <a:lnTo>
                  <a:pt x="3154" y="1168"/>
                </a:lnTo>
                <a:lnTo>
                  <a:pt x="3148" y="1192"/>
                </a:lnTo>
                <a:lnTo>
                  <a:pt x="3146" y="1202"/>
                </a:lnTo>
                <a:lnTo>
                  <a:pt x="3142" y="1208"/>
                </a:lnTo>
                <a:lnTo>
                  <a:pt x="3140" y="1208"/>
                </a:lnTo>
                <a:lnTo>
                  <a:pt x="3138" y="1208"/>
                </a:lnTo>
                <a:lnTo>
                  <a:pt x="3130" y="1200"/>
                </a:lnTo>
                <a:lnTo>
                  <a:pt x="3124" y="1192"/>
                </a:lnTo>
                <a:lnTo>
                  <a:pt x="3122" y="1186"/>
                </a:lnTo>
                <a:lnTo>
                  <a:pt x="3122" y="1182"/>
                </a:lnTo>
                <a:lnTo>
                  <a:pt x="3126" y="1178"/>
                </a:lnTo>
                <a:lnTo>
                  <a:pt x="3128" y="1174"/>
                </a:lnTo>
                <a:lnTo>
                  <a:pt x="3128" y="1170"/>
                </a:lnTo>
                <a:lnTo>
                  <a:pt x="3126" y="1164"/>
                </a:lnTo>
                <a:lnTo>
                  <a:pt x="3118" y="1156"/>
                </a:lnTo>
                <a:lnTo>
                  <a:pt x="3112" y="1146"/>
                </a:lnTo>
                <a:lnTo>
                  <a:pt x="3110" y="1144"/>
                </a:lnTo>
                <a:lnTo>
                  <a:pt x="3112" y="1140"/>
                </a:lnTo>
                <a:lnTo>
                  <a:pt x="3116" y="1136"/>
                </a:lnTo>
                <a:lnTo>
                  <a:pt x="3120" y="1134"/>
                </a:lnTo>
                <a:lnTo>
                  <a:pt x="3126" y="1132"/>
                </a:lnTo>
                <a:lnTo>
                  <a:pt x="3128" y="1130"/>
                </a:lnTo>
                <a:lnTo>
                  <a:pt x="3126" y="1126"/>
                </a:lnTo>
                <a:lnTo>
                  <a:pt x="3116" y="1120"/>
                </a:lnTo>
                <a:lnTo>
                  <a:pt x="3104" y="1114"/>
                </a:lnTo>
                <a:lnTo>
                  <a:pt x="3094" y="1112"/>
                </a:lnTo>
                <a:lnTo>
                  <a:pt x="3088" y="1112"/>
                </a:lnTo>
                <a:lnTo>
                  <a:pt x="3082" y="1114"/>
                </a:lnTo>
                <a:lnTo>
                  <a:pt x="3076" y="1116"/>
                </a:lnTo>
                <a:lnTo>
                  <a:pt x="3072" y="1116"/>
                </a:lnTo>
                <a:lnTo>
                  <a:pt x="3064" y="1116"/>
                </a:lnTo>
                <a:lnTo>
                  <a:pt x="3054" y="1112"/>
                </a:lnTo>
                <a:lnTo>
                  <a:pt x="3050" y="1110"/>
                </a:lnTo>
                <a:lnTo>
                  <a:pt x="3048" y="1106"/>
                </a:lnTo>
                <a:lnTo>
                  <a:pt x="3048" y="1104"/>
                </a:lnTo>
                <a:lnTo>
                  <a:pt x="3048" y="1100"/>
                </a:lnTo>
                <a:lnTo>
                  <a:pt x="3054" y="1094"/>
                </a:lnTo>
                <a:lnTo>
                  <a:pt x="3062" y="1088"/>
                </a:lnTo>
                <a:lnTo>
                  <a:pt x="3078" y="1074"/>
                </a:lnTo>
                <a:lnTo>
                  <a:pt x="3080" y="1068"/>
                </a:lnTo>
                <a:lnTo>
                  <a:pt x="3080" y="1066"/>
                </a:lnTo>
                <a:lnTo>
                  <a:pt x="3078" y="1064"/>
                </a:lnTo>
                <a:lnTo>
                  <a:pt x="3064" y="1054"/>
                </a:lnTo>
                <a:lnTo>
                  <a:pt x="3046" y="1042"/>
                </a:lnTo>
                <a:lnTo>
                  <a:pt x="3038" y="1034"/>
                </a:lnTo>
                <a:lnTo>
                  <a:pt x="3032" y="1026"/>
                </a:lnTo>
                <a:lnTo>
                  <a:pt x="3028" y="1016"/>
                </a:lnTo>
                <a:lnTo>
                  <a:pt x="3028" y="1006"/>
                </a:lnTo>
                <a:lnTo>
                  <a:pt x="3028" y="1000"/>
                </a:lnTo>
                <a:lnTo>
                  <a:pt x="3026" y="994"/>
                </a:lnTo>
                <a:lnTo>
                  <a:pt x="3020" y="984"/>
                </a:lnTo>
                <a:lnTo>
                  <a:pt x="3010" y="972"/>
                </a:lnTo>
                <a:lnTo>
                  <a:pt x="3000" y="962"/>
                </a:lnTo>
                <a:lnTo>
                  <a:pt x="2986" y="954"/>
                </a:lnTo>
                <a:lnTo>
                  <a:pt x="2972" y="948"/>
                </a:lnTo>
                <a:lnTo>
                  <a:pt x="2960" y="942"/>
                </a:lnTo>
                <a:lnTo>
                  <a:pt x="2948" y="940"/>
                </a:lnTo>
                <a:lnTo>
                  <a:pt x="2940" y="940"/>
                </a:lnTo>
                <a:lnTo>
                  <a:pt x="2936" y="942"/>
                </a:lnTo>
                <a:lnTo>
                  <a:pt x="2934" y="944"/>
                </a:lnTo>
                <a:lnTo>
                  <a:pt x="2932" y="948"/>
                </a:lnTo>
                <a:lnTo>
                  <a:pt x="2932" y="952"/>
                </a:lnTo>
                <a:lnTo>
                  <a:pt x="2930" y="956"/>
                </a:lnTo>
                <a:lnTo>
                  <a:pt x="2924" y="960"/>
                </a:lnTo>
                <a:lnTo>
                  <a:pt x="2916" y="962"/>
                </a:lnTo>
                <a:lnTo>
                  <a:pt x="2908" y="964"/>
                </a:lnTo>
                <a:lnTo>
                  <a:pt x="2904" y="968"/>
                </a:lnTo>
                <a:lnTo>
                  <a:pt x="2902" y="970"/>
                </a:lnTo>
                <a:lnTo>
                  <a:pt x="2902" y="974"/>
                </a:lnTo>
                <a:lnTo>
                  <a:pt x="2902" y="978"/>
                </a:lnTo>
                <a:lnTo>
                  <a:pt x="2900" y="980"/>
                </a:lnTo>
                <a:lnTo>
                  <a:pt x="2896" y="986"/>
                </a:lnTo>
                <a:lnTo>
                  <a:pt x="2886" y="990"/>
                </a:lnTo>
                <a:lnTo>
                  <a:pt x="2878" y="994"/>
                </a:lnTo>
                <a:lnTo>
                  <a:pt x="2876" y="1002"/>
                </a:lnTo>
                <a:lnTo>
                  <a:pt x="2876" y="1010"/>
                </a:lnTo>
                <a:lnTo>
                  <a:pt x="2878" y="1018"/>
                </a:lnTo>
                <a:lnTo>
                  <a:pt x="2886" y="1036"/>
                </a:lnTo>
                <a:lnTo>
                  <a:pt x="2888" y="1046"/>
                </a:lnTo>
                <a:lnTo>
                  <a:pt x="2888" y="1052"/>
                </a:lnTo>
                <a:lnTo>
                  <a:pt x="2884" y="1068"/>
                </a:lnTo>
                <a:lnTo>
                  <a:pt x="2884" y="1074"/>
                </a:lnTo>
                <a:lnTo>
                  <a:pt x="2886" y="1082"/>
                </a:lnTo>
                <a:lnTo>
                  <a:pt x="2890" y="1088"/>
                </a:lnTo>
                <a:lnTo>
                  <a:pt x="2898" y="1096"/>
                </a:lnTo>
                <a:lnTo>
                  <a:pt x="2910" y="1102"/>
                </a:lnTo>
                <a:lnTo>
                  <a:pt x="2926" y="1106"/>
                </a:lnTo>
                <a:lnTo>
                  <a:pt x="2942" y="1112"/>
                </a:lnTo>
                <a:lnTo>
                  <a:pt x="2954" y="1118"/>
                </a:lnTo>
                <a:lnTo>
                  <a:pt x="2964" y="1126"/>
                </a:lnTo>
                <a:lnTo>
                  <a:pt x="2972" y="1134"/>
                </a:lnTo>
                <a:lnTo>
                  <a:pt x="2974" y="1140"/>
                </a:lnTo>
                <a:lnTo>
                  <a:pt x="2976" y="1148"/>
                </a:lnTo>
                <a:lnTo>
                  <a:pt x="2972" y="1152"/>
                </a:lnTo>
                <a:lnTo>
                  <a:pt x="2966" y="1158"/>
                </a:lnTo>
                <a:lnTo>
                  <a:pt x="2958" y="1162"/>
                </a:lnTo>
                <a:lnTo>
                  <a:pt x="2956" y="1166"/>
                </a:lnTo>
                <a:lnTo>
                  <a:pt x="2954" y="1170"/>
                </a:lnTo>
                <a:lnTo>
                  <a:pt x="2956" y="1174"/>
                </a:lnTo>
                <a:lnTo>
                  <a:pt x="2960" y="1176"/>
                </a:lnTo>
                <a:lnTo>
                  <a:pt x="2966" y="1178"/>
                </a:lnTo>
                <a:lnTo>
                  <a:pt x="2972" y="1176"/>
                </a:lnTo>
                <a:lnTo>
                  <a:pt x="2980" y="1172"/>
                </a:lnTo>
                <a:lnTo>
                  <a:pt x="2988" y="1170"/>
                </a:lnTo>
                <a:lnTo>
                  <a:pt x="2992" y="1170"/>
                </a:lnTo>
                <a:lnTo>
                  <a:pt x="2996" y="1172"/>
                </a:lnTo>
                <a:lnTo>
                  <a:pt x="2996" y="1178"/>
                </a:lnTo>
                <a:lnTo>
                  <a:pt x="2994" y="1184"/>
                </a:lnTo>
                <a:lnTo>
                  <a:pt x="2990" y="1192"/>
                </a:lnTo>
                <a:lnTo>
                  <a:pt x="2980" y="1202"/>
                </a:lnTo>
                <a:lnTo>
                  <a:pt x="2968" y="1212"/>
                </a:lnTo>
                <a:lnTo>
                  <a:pt x="2956" y="1218"/>
                </a:lnTo>
                <a:lnTo>
                  <a:pt x="2946" y="1222"/>
                </a:lnTo>
                <a:lnTo>
                  <a:pt x="2940" y="1222"/>
                </a:lnTo>
                <a:lnTo>
                  <a:pt x="2934" y="1222"/>
                </a:lnTo>
                <a:lnTo>
                  <a:pt x="2932" y="1220"/>
                </a:lnTo>
                <a:lnTo>
                  <a:pt x="2928" y="1220"/>
                </a:lnTo>
                <a:lnTo>
                  <a:pt x="2926" y="1224"/>
                </a:lnTo>
                <a:lnTo>
                  <a:pt x="2922" y="1230"/>
                </a:lnTo>
                <a:lnTo>
                  <a:pt x="2922" y="1240"/>
                </a:lnTo>
                <a:lnTo>
                  <a:pt x="2924" y="1252"/>
                </a:lnTo>
                <a:lnTo>
                  <a:pt x="2932" y="1274"/>
                </a:lnTo>
                <a:lnTo>
                  <a:pt x="2934" y="1282"/>
                </a:lnTo>
                <a:lnTo>
                  <a:pt x="2934" y="1288"/>
                </a:lnTo>
                <a:lnTo>
                  <a:pt x="2932" y="1288"/>
                </a:lnTo>
                <a:lnTo>
                  <a:pt x="2922" y="1284"/>
                </a:lnTo>
                <a:lnTo>
                  <a:pt x="2902" y="1270"/>
                </a:lnTo>
                <a:lnTo>
                  <a:pt x="2896" y="1264"/>
                </a:lnTo>
                <a:lnTo>
                  <a:pt x="2892" y="1260"/>
                </a:lnTo>
                <a:lnTo>
                  <a:pt x="2892" y="1256"/>
                </a:lnTo>
                <a:lnTo>
                  <a:pt x="2892" y="1250"/>
                </a:lnTo>
                <a:lnTo>
                  <a:pt x="2896" y="1238"/>
                </a:lnTo>
                <a:lnTo>
                  <a:pt x="2902" y="1226"/>
                </a:lnTo>
                <a:lnTo>
                  <a:pt x="2902" y="1220"/>
                </a:lnTo>
                <a:lnTo>
                  <a:pt x="2900" y="1216"/>
                </a:lnTo>
                <a:lnTo>
                  <a:pt x="2898" y="1212"/>
                </a:lnTo>
                <a:lnTo>
                  <a:pt x="2894" y="1210"/>
                </a:lnTo>
                <a:lnTo>
                  <a:pt x="2886" y="1208"/>
                </a:lnTo>
                <a:lnTo>
                  <a:pt x="2876" y="1210"/>
                </a:lnTo>
                <a:lnTo>
                  <a:pt x="2866" y="1208"/>
                </a:lnTo>
                <a:lnTo>
                  <a:pt x="2858" y="1206"/>
                </a:lnTo>
                <a:lnTo>
                  <a:pt x="2844" y="1198"/>
                </a:lnTo>
                <a:lnTo>
                  <a:pt x="2838" y="1196"/>
                </a:lnTo>
                <a:lnTo>
                  <a:pt x="2830" y="1194"/>
                </a:lnTo>
                <a:lnTo>
                  <a:pt x="2822" y="1194"/>
                </a:lnTo>
                <a:lnTo>
                  <a:pt x="2810" y="1198"/>
                </a:lnTo>
                <a:lnTo>
                  <a:pt x="2800" y="1204"/>
                </a:lnTo>
                <a:lnTo>
                  <a:pt x="2796" y="1210"/>
                </a:lnTo>
                <a:lnTo>
                  <a:pt x="2796" y="1218"/>
                </a:lnTo>
                <a:lnTo>
                  <a:pt x="2796" y="1226"/>
                </a:lnTo>
                <a:lnTo>
                  <a:pt x="2798" y="1232"/>
                </a:lnTo>
                <a:lnTo>
                  <a:pt x="2798" y="1238"/>
                </a:lnTo>
                <a:lnTo>
                  <a:pt x="2794" y="1244"/>
                </a:lnTo>
                <a:lnTo>
                  <a:pt x="2788" y="1246"/>
                </a:lnTo>
                <a:lnTo>
                  <a:pt x="2778" y="1248"/>
                </a:lnTo>
                <a:lnTo>
                  <a:pt x="2772" y="1248"/>
                </a:lnTo>
                <a:lnTo>
                  <a:pt x="2760" y="1242"/>
                </a:lnTo>
                <a:lnTo>
                  <a:pt x="2752" y="1240"/>
                </a:lnTo>
                <a:lnTo>
                  <a:pt x="2742" y="1238"/>
                </a:lnTo>
                <a:lnTo>
                  <a:pt x="2728" y="1238"/>
                </a:lnTo>
                <a:lnTo>
                  <a:pt x="2708" y="1242"/>
                </a:lnTo>
                <a:lnTo>
                  <a:pt x="2680" y="1246"/>
                </a:lnTo>
                <a:lnTo>
                  <a:pt x="2658" y="1246"/>
                </a:lnTo>
                <a:lnTo>
                  <a:pt x="2640" y="1242"/>
                </a:lnTo>
                <a:lnTo>
                  <a:pt x="2628" y="1236"/>
                </a:lnTo>
                <a:lnTo>
                  <a:pt x="2606" y="1226"/>
                </a:lnTo>
                <a:lnTo>
                  <a:pt x="2598" y="1224"/>
                </a:lnTo>
                <a:lnTo>
                  <a:pt x="2590" y="1224"/>
                </a:lnTo>
                <a:lnTo>
                  <a:pt x="2582" y="1226"/>
                </a:lnTo>
                <a:lnTo>
                  <a:pt x="2572" y="1226"/>
                </a:lnTo>
                <a:lnTo>
                  <a:pt x="2564" y="1226"/>
                </a:lnTo>
                <a:lnTo>
                  <a:pt x="2556" y="1222"/>
                </a:lnTo>
                <a:lnTo>
                  <a:pt x="2544" y="1212"/>
                </a:lnTo>
                <a:lnTo>
                  <a:pt x="2532" y="1198"/>
                </a:lnTo>
                <a:lnTo>
                  <a:pt x="2520" y="1186"/>
                </a:lnTo>
                <a:lnTo>
                  <a:pt x="2510" y="1174"/>
                </a:lnTo>
                <a:lnTo>
                  <a:pt x="2504" y="1168"/>
                </a:lnTo>
                <a:lnTo>
                  <a:pt x="2498" y="1166"/>
                </a:lnTo>
                <a:lnTo>
                  <a:pt x="2494" y="1164"/>
                </a:lnTo>
                <a:lnTo>
                  <a:pt x="2486" y="1164"/>
                </a:lnTo>
                <a:lnTo>
                  <a:pt x="2456" y="1170"/>
                </a:lnTo>
                <a:lnTo>
                  <a:pt x="2438" y="1174"/>
                </a:lnTo>
                <a:lnTo>
                  <a:pt x="2422" y="1178"/>
                </a:lnTo>
                <a:lnTo>
                  <a:pt x="2408" y="1186"/>
                </a:lnTo>
                <a:lnTo>
                  <a:pt x="2398" y="1192"/>
                </a:lnTo>
                <a:lnTo>
                  <a:pt x="2394" y="1196"/>
                </a:lnTo>
                <a:lnTo>
                  <a:pt x="2392" y="1200"/>
                </a:lnTo>
                <a:lnTo>
                  <a:pt x="2392" y="1206"/>
                </a:lnTo>
                <a:lnTo>
                  <a:pt x="2394" y="1210"/>
                </a:lnTo>
                <a:lnTo>
                  <a:pt x="2398" y="1214"/>
                </a:lnTo>
                <a:lnTo>
                  <a:pt x="2402" y="1216"/>
                </a:lnTo>
                <a:lnTo>
                  <a:pt x="2406" y="1218"/>
                </a:lnTo>
                <a:lnTo>
                  <a:pt x="2410" y="1218"/>
                </a:lnTo>
                <a:lnTo>
                  <a:pt x="2422" y="1216"/>
                </a:lnTo>
                <a:lnTo>
                  <a:pt x="2432" y="1212"/>
                </a:lnTo>
                <a:lnTo>
                  <a:pt x="2456" y="1204"/>
                </a:lnTo>
                <a:lnTo>
                  <a:pt x="2466" y="1202"/>
                </a:lnTo>
                <a:lnTo>
                  <a:pt x="2470" y="1202"/>
                </a:lnTo>
                <a:lnTo>
                  <a:pt x="2472" y="1204"/>
                </a:lnTo>
                <a:lnTo>
                  <a:pt x="2474" y="1206"/>
                </a:lnTo>
                <a:lnTo>
                  <a:pt x="2476" y="1208"/>
                </a:lnTo>
                <a:lnTo>
                  <a:pt x="2472" y="1212"/>
                </a:lnTo>
                <a:lnTo>
                  <a:pt x="2456" y="1218"/>
                </a:lnTo>
                <a:lnTo>
                  <a:pt x="2436" y="1226"/>
                </a:lnTo>
                <a:lnTo>
                  <a:pt x="2428" y="1232"/>
                </a:lnTo>
                <a:lnTo>
                  <a:pt x="2422" y="1238"/>
                </a:lnTo>
                <a:lnTo>
                  <a:pt x="2422" y="1242"/>
                </a:lnTo>
                <a:lnTo>
                  <a:pt x="2424" y="1248"/>
                </a:lnTo>
                <a:lnTo>
                  <a:pt x="2428" y="1260"/>
                </a:lnTo>
                <a:lnTo>
                  <a:pt x="2442" y="1282"/>
                </a:lnTo>
                <a:lnTo>
                  <a:pt x="2446" y="1290"/>
                </a:lnTo>
                <a:lnTo>
                  <a:pt x="2446" y="1292"/>
                </a:lnTo>
                <a:lnTo>
                  <a:pt x="2444" y="1292"/>
                </a:lnTo>
                <a:lnTo>
                  <a:pt x="2436" y="1290"/>
                </a:lnTo>
                <a:lnTo>
                  <a:pt x="2418" y="1278"/>
                </a:lnTo>
                <a:lnTo>
                  <a:pt x="2398" y="1266"/>
                </a:lnTo>
                <a:lnTo>
                  <a:pt x="2382" y="1258"/>
                </a:lnTo>
                <a:lnTo>
                  <a:pt x="2364" y="1250"/>
                </a:lnTo>
                <a:lnTo>
                  <a:pt x="2354" y="1246"/>
                </a:lnTo>
                <a:lnTo>
                  <a:pt x="2348" y="1242"/>
                </a:lnTo>
                <a:lnTo>
                  <a:pt x="2340" y="1234"/>
                </a:lnTo>
                <a:lnTo>
                  <a:pt x="2334" y="1228"/>
                </a:lnTo>
                <a:lnTo>
                  <a:pt x="2330" y="1226"/>
                </a:lnTo>
                <a:lnTo>
                  <a:pt x="2326" y="1226"/>
                </a:lnTo>
                <a:lnTo>
                  <a:pt x="2322" y="1230"/>
                </a:lnTo>
                <a:lnTo>
                  <a:pt x="2314" y="1234"/>
                </a:lnTo>
                <a:lnTo>
                  <a:pt x="2304" y="1240"/>
                </a:lnTo>
                <a:lnTo>
                  <a:pt x="2286" y="1244"/>
                </a:lnTo>
                <a:lnTo>
                  <a:pt x="2264" y="1246"/>
                </a:lnTo>
                <a:lnTo>
                  <a:pt x="2206" y="1248"/>
                </a:lnTo>
                <a:lnTo>
                  <a:pt x="2180" y="1246"/>
                </a:lnTo>
                <a:lnTo>
                  <a:pt x="2158" y="1244"/>
                </a:lnTo>
                <a:lnTo>
                  <a:pt x="2140" y="1242"/>
                </a:lnTo>
                <a:lnTo>
                  <a:pt x="2128" y="1238"/>
                </a:lnTo>
                <a:lnTo>
                  <a:pt x="2126" y="1234"/>
                </a:lnTo>
                <a:lnTo>
                  <a:pt x="2124" y="1232"/>
                </a:lnTo>
                <a:lnTo>
                  <a:pt x="2126" y="1228"/>
                </a:lnTo>
                <a:lnTo>
                  <a:pt x="2132" y="1224"/>
                </a:lnTo>
                <a:lnTo>
                  <a:pt x="2144" y="1216"/>
                </a:lnTo>
                <a:lnTo>
                  <a:pt x="2154" y="1214"/>
                </a:lnTo>
                <a:lnTo>
                  <a:pt x="2172" y="1210"/>
                </a:lnTo>
                <a:lnTo>
                  <a:pt x="2178" y="1210"/>
                </a:lnTo>
                <a:lnTo>
                  <a:pt x="2180" y="1208"/>
                </a:lnTo>
                <a:lnTo>
                  <a:pt x="2178" y="1204"/>
                </a:lnTo>
                <a:lnTo>
                  <a:pt x="2172" y="1196"/>
                </a:lnTo>
                <a:lnTo>
                  <a:pt x="2154" y="1180"/>
                </a:lnTo>
                <a:lnTo>
                  <a:pt x="2144" y="1172"/>
                </a:lnTo>
                <a:lnTo>
                  <a:pt x="2134" y="1166"/>
                </a:lnTo>
                <a:lnTo>
                  <a:pt x="2124" y="1162"/>
                </a:lnTo>
                <a:lnTo>
                  <a:pt x="2112" y="1160"/>
                </a:lnTo>
                <a:lnTo>
                  <a:pt x="2098" y="1158"/>
                </a:lnTo>
                <a:lnTo>
                  <a:pt x="2080" y="1160"/>
                </a:lnTo>
                <a:lnTo>
                  <a:pt x="2064" y="1160"/>
                </a:lnTo>
                <a:lnTo>
                  <a:pt x="2046" y="1160"/>
                </a:lnTo>
                <a:lnTo>
                  <a:pt x="2030" y="1156"/>
                </a:lnTo>
                <a:lnTo>
                  <a:pt x="2014" y="1152"/>
                </a:lnTo>
                <a:lnTo>
                  <a:pt x="1982" y="1142"/>
                </a:lnTo>
                <a:lnTo>
                  <a:pt x="1950" y="1134"/>
                </a:lnTo>
                <a:lnTo>
                  <a:pt x="1934" y="1130"/>
                </a:lnTo>
                <a:lnTo>
                  <a:pt x="1918" y="1124"/>
                </a:lnTo>
                <a:lnTo>
                  <a:pt x="1890" y="1110"/>
                </a:lnTo>
                <a:lnTo>
                  <a:pt x="1876" y="1104"/>
                </a:lnTo>
                <a:lnTo>
                  <a:pt x="1862" y="1100"/>
                </a:lnTo>
                <a:lnTo>
                  <a:pt x="1848" y="1098"/>
                </a:lnTo>
                <a:lnTo>
                  <a:pt x="1832" y="1096"/>
                </a:lnTo>
                <a:lnTo>
                  <a:pt x="1820" y="1100"/>
                </a:lnTo>
                <a:lnTo>
                  <a:pt x="1812" y="1104"/>
                </a:lnTo>
                <a:lnTo>
                  <a:pt x="1808" y="1110"/>
                </a:lnTo>
                <a:lnTo>
                  <a:pt x="1806" y="1116"/>
                </a:lnTo>
                <a:lnTo>
                  <a:pt x="1804" y="1122"/>
                </a:lnTo>
                <a:lnTo>
                  <a:pt x="1800" y="1126"/>
                </a:lnTo>
                <a:lnTo>
                  <a:pt x="1794" y="1128"/>
                </a:lnTo>
                <a:lnTo>
                  <a:pt x="1780" y="1128"/>
                </a:lnTo>
                <a:lnTo>
                  <a:pt x="1774" y="1126"/>
                </a:lnTo>
                <a:lnTo>
                  <a:pt x="1768" y="1122"/>
                </a:lnTo>
                <a:lnTo>
                  <a:pt x="1764" y="1120"/>
                </a:lnTo>
                <a:lnTo>
                  <a:pt x="1762" y="1114"/>
                </a:lnTo>
                <a:lnTo>
                  <a:pt x="1760" y="1104"/>
                </a:lnTo>
                <a:lnTo>
                  <a:pt x="1762" y="1094"/>
                </a:lnTo>
                <a:lnTo>
                  <a:pt x="1762" y="1084"/>
                </a:lnTo>
                <a:lnTo>
                  <a:pt x="1758" y="1076"/>
                </a:lnTo>
                <a:lnTo>
                  <a:pt x="1756" y="1074"/>
                </a:lnTo>
                <a:lnTo>
                  <a:pt x="1752" y="1072"/>
                </a:lnTo>
                <a:lnTo>
                  <a:pt x="1746" y="1072"/>
                </a:lnTo>
                <a:lnTo>
                  <a:pt x="1738" y="1074"/>
                </a:lnTo>
                <a:lnTo>
                  <a:pt x="1732" y="1076"/>
                </a:lnTo>
                <a:lnTo>
                  <a:pt x="1730" y="1078"/>
                </a:lnTo>
                <a:lnTo>
                  <a:pt x="1726" y="1088"/>
                </a:lnTo>
                <a:lnTo>
                  <a:pt x="1724" y="1112"/>
                </a:lnTo>
                <a:lnTo>
                  <a:pt x="1722" y="1122"/>
                </a:lnTo>
                <a:lnTo>
                  <a:pt x="1720" y="1126"/>
                </a:lnTo>
                <a:lnTo>
                  <a:pt x="1716" y="1128"/>
                </a:lnTo>
                <a:lnTo>
                  <a:pt x="1712" y="1130"/>
                </a:lnTo>
                <a:lnTo>
                  <a:pt x="1706" y="1130"/>
                </a:lnTo>
                <a:lnTo>
                  <a:pt x="1698" y="1128"/>
                </a:lnTo>
                <a:lnTo>
                  <a:pt x="1690" y="1124"/>
                </a:lnTo>
                <a:lnTo>
                  <a:pt x="1684" y="1120"/>
                </a:lnTo>
                <a:lnTo>
                  <a:pt x="1678" y="1116"/>
                </a:lnTo>
                <a:lnTo>
                  <a:pt x="1668" y="1102"/>
                </a:lnTo>
                <a:lnTo>
                  <a:pt x="1650" y="1070"/>
                </a:lnTo>
                <a:lnTo>
                  <a:pt x="1640" y="1056"/>
                </a:lnTo>
                <a:lnTo>
                  <a:pt x="1630" y="1046"/>
                </a:lnTo>
                <a:lnTo>
                  <a:pt x="1626" y="1042"/>
                </a:lnTo>
                <a:lnTo>
                  <a:pt x="1620" y="1042"/>
                </a:lnTo>
                <a:lnTo>
                  <a:pt x="1614" y="1042"/>
                </a:lnTo>
                <a:lnTo>
                  <a:pt x="1610" y="1044"/>
                </a:lnTo>
                <a:lnTo>
                  <a:pt x="1600" y="1052"/>
                </a:lnTo>
                <a:lnTo>
                  <a:pt x="1600" y="1054"/>
                </a:lnTo>
                <a:lnTo>
                  <a:pt x="1600" y="1056"/>
                </a:lnTo>
                <a:lnTo>
                  <a:pt x="1604" y="1060"/>
                </a:lnTo>
                <a:lnTo>
                  <a:pt x="1610" y="1062"/>
                </a:lnTo>
                <a:lnTo>
                  <a:pt x="1616" y="1064"/>
                </a:lnTo>
                <a:lnTo>
                  <a:pt x="1618" y="1066"/>
                </a:lnTo>
                <a:lnTo>
                  <a:pt x="1618" y="1068"/>
                </a:lnTo>
                <a:lnTo>
                  <a:pt x="1610" y="1076"/>
                </a:lnTo>
                <a:lnTo>
                  <a:pt x="1592" y="1090"/>
                </a:lnTo>
                <a:lnTo>
                  <a:pt x="1574" y="1100"/>
                </a:lnTo>
                <a:lnTo>
                  <a:pt x="1572" y="1098"/>
                </a:lnTo>
                <a:lnTo>
                  <a:pt x="1568" y="1096"/>
                </a:lnTo>
                <a:lnTo>
                  <a:pt x="1560" y="1096"/>
                </a:lnTo>
                <a:lnTo>
                  <a:pt x="1546" y="1098"/>
                </a:lnTo>
                <a:lnTo>
                  <a:pt x="1522" y="1106"/>
                </a:lnTo>
                <a:lnTo>
                  <a:pt x="1482" y="1120"/>
                </a:lnTo>
                <a:lnTo>
                  <a:pt x="1476" y="1120"/>
                </a:lnTo>
                <a:lnTo>
                  <a:pt x="1476" y="1118"/>
                </a:lnTo>
                <a:lnTo>
                  <a:pt x="1494" y="1108"/>
                </a:lnTo>
                <a:lnTo>
                  <a:pt x="1526" y="1092"/>
                </a:lnTo>
                <a:lnTo>
                  <a:pt x="1552" y="1078"/>
                </a:lnTo>
                <a:lnTo>
                  <a:pt x="1558" y="1074"/>
                </a:lnTo>
                <a:lnTo>
                  <a:pt x="1560" y="1072"/>
                </a:lnTo>
                <a:lnTo>
                  <a:pt x="1560" y="1070"/>
                </a:lnTo>
                <a:lnTo>
                  <a:pt x="1556" y="1070"/>
                </a:lnTo>
                <a:lnTo>
                  <a:pt x="1538" y="1074"/>
                </a:lnTo>
                <a:lnTo>
                  <a:pt x="1530" y="1074"/>
                </a:lnTo>
                <a:lnTo>
                  <a:pt x="1522" y="1074"/>
                </a:lnTo>
                <a:lnTo>
                  <a:pt x="1512" y="1072"/>
                </a:lnTo>
                <a:lnTo>
                  <a:pt x="1506" y="1072"/>
                </a:lnTo>
                <a:lnTo>
                  <a:pt x="1498" y="1074"/>
                </a:lnTo>
                <a:lnTo>
                  <a:pt x="1488" y="1080"/>
                </a:lnTo>
                <a:lnTo>
                  <a:pt x="1476" y="1088"/>
                </a:lnTo>
                <a:lnTo>
                  <a:pt x="1462" y="1096"/>
                </a:lnTo>
                <a:lnTo>
                  <a:pt x="1454" y="1100"/>
                </a:lnTo>
                <a:lnTo>
                  <a:pt x="1448" y="1100"/>
                </a:lnTo>
                <a:lnTo>
                  <a:pt x="1444" y="1100"/>
                </a:lnTo>
                <a:lnTo>
                  <a:pt x="1438" y="1100"/>
                </a:lnTo>
                <a:lnTo>
                  <a:pt x="1432" y="1102"/>
                </a:lnTo>
                <a:lnTo>
                  <a:pt x="1422" y="1108"/>
                </a:lnTo>
                <a:lnTo>
                  <a:pt x="1408" y="1118"/>
                </a:lnTo>
                <a:lnTo>
                  <a:pt x="1378" y="1138"/>
                </a:lnTo>
                <a:lnTo>
                  <a:pt x="1358" y="1148"/>
                </a:lnTo>
                <a:lnTo>
                  <a:pt x="1352" y="1154"/>
                </a:lnTo>
                <a:lnTo>
                  <a:pt x="1350" y="1158"/>
                </a:lnTo>
                <a:lnTo>
                  <a:pt x="1350" y="1162"/>
                </a:lnTo>
                <a:lnTo>
                  <a:pt x="1352" y="1168"/>
                </a:lnTo>
                <a:lnTo>
                  <a:pt x="1354" y="1174"/>
                </a:lnTo>
                <a:lnTo>
                  <a:pt x="1352" y="1174"/>
                </a:lnTo>
                <a:lnTo>
                  <a:pt x="1342" y="1172"/>
                </a:lnTo>
                <a:lnTo>
                  <a:pt x="1334" y="1170"/>
                </a:lnTo>
                <a:lnTo>
                  <a:pt x="1324" y="1168"/>
                </a:lnTo>
                <a:lnTo>
                  <a:pt x="1316" y="1168"/>
                </a:lnTo>
                <a:lnTo>
                  <a:pt x="1308" y="1172"/>
                </a:lnTo>
                <a:lnTo>
                  <a:pt x="1302" y="1176"/>
                </a:lnTo>
                <a:lnTo>
                  <a:pt x="1298" y="1176"/>
                </a:lnTo>
                <a:lnTo>
                  <a:pt x="1294" y="1174"/>
                </a:lnTo>
                <a:lnTo>
                  <a:pt x="1290" y="1172"/>
                </a:lnTo>
                <a:lnTo>
                  <a:pt x="1286" y="1168"/>
                </a:lnTo>
                <a:lnTo>
                  <a:pt x="1280" y="1164"/>
                </a:lnTo>
                <a:lnTo>
                  <a:pt x="1272" y="1162"/>
                </a:lnTo>
                <a:lnTo>
                  <a:pt x="1258" y="1162"/>
                </a:lnTo>
                <a:lnTo>
                  <a:pt x="1236" y="1160"/>
                </a:lnTo>
                <a:lnTo>
                  <a:pt x="1218" y="1154"/>
                </a:lnTo>
                <a:lnTo>
                  <a:pt x="1198" y="1144"/>
                </a:lnTo>
                <a:lnTo>
                  <a:pt x="1180" y="1134"/>
                </a:lnTo>
                <a:lnTo>
                  <a:pt x="1160" y="1126"/>
                </a:lnTo>
                <a:lnTo>
                  <a:pt x="1138" y="1118"/>
                </a:lnTo>
                <a:lnTo>
                  <a:pt x="1116" y="1112"/>
                </a:lnTo>
                <a:lnTo>
                  <a:pt x="1102" y="1110"/>
                </a:lnTo>
                <a:lnTo>
                  <a:pt x="1090" y="1110"/>
                </a:lnTo>
                <a:lnTo>
                  <a:pt x="1074" y="1110"/>
                </a:lnTo>
                <a:lnTo>
                  <a:pt x="1062" y="1106"/>
                </a:lnTo>
                <a:lnTo>
                  <a:pt x="1054" y="1102"/>
                </a:lnTo>
                <a:lnTo>
                  <a:pt x="1044" y="1096"/>
                </a:lnTo>
                <a:lnTo>
                  <a:pt x="1036" y="1092"/>
                </a:lnTo>
                <a:lnTo>
                  <a:pt x="1026" y="1086"/>
                </a:lnTo>
                <a:lnTo>
                  <a:pt x="1014" y="1082"/>
                </a:lnTo>
                <a:lnTo>
                  <a:pt x="998" y="1078"/>
                </a:lnTo>
                <a:lnTo>
                  <a:pt x="982" y="1078"/>
                </a:lnTo>
                <a:lnTo>
                  <a:pt x="970" y="1078"/>
                </a:lnTo>
                <a:lnTo>
                  <a:pt x="950" y="1084"/>
                </a:lnTo>
                <a:lnTo>
                  <a:pt x="940" y="1084"/>
                </a:lnTo>
                <a:lnTo>
                  <a:pt x="932" y="1086"/>
                </a:lnTo>
                <a:lnTo>
                  <a:pt x="922" y="1084"/>
                </a:lnTo>
                <a:lnTo>
                  <a:pt x="912" y="1080"/>
                </a:lnTo>
                <a:lnTo>
                  <a:pt x="898" y="1076"/>
                </a:lnTo>
                <a:lnTo>
                  <a:pt x="884" y="1074"/>
                </a:lnTo>
                <a:lnTo>
                  <a:pt x="854" y="1072"/>
                </a:lnTo>
                <a:lnTo>
                  <a:pt x="816" y="1066"/>
                </a:lnTo>
                <a:lnTo>
                  <a:pt x="798" y="1062"/>
                </a:lnTo>
                <a:lnTo>
                  <a:pt x="778" y="1054"/>
                </a:lnTo>
                <a:lnTo>
                  <a:pt x="760" y="1048"/>
                </a:lnTo>
                <a:lnTo>
                  <a:pt x="744" y="1046"/>
                </a:lnTo>
                <a:lnTo>
                  <a:pt x="732" y="1048"/>
                </a:lnTo>
                <a:lnTo>
                  <a:pt x="722" y="1050"/>
                </a:lnTo>
                <a:lnTo>
                  <a:pt x="710" y="1052"/>
                </a:lnTo>
                <a:lnTo>
                  <a:pt x="698" y="1054"/>
                </a:lnTo>
                <a:lnTo>
                  <a:pt x="682" y="1054"/>
                </a:lnTo>
                <a:lnTo>
                  <a:pt x="664" y="1050"/>
                </a:lnTo>
                <a:lnTo>
                  <a:pt x="648" y="1044"/>
                </a:lnTo>
                <a:lnTo>
                  <a:pt x="640" y="1038"/>
                </a:lnTo>
                <a:lnTo>
                  <a:pt x="636" y="1034"/>
                </a:lnTo>
                <a:lnTo>
                  <a:pt x="636" y="1028"/>
                </a:lnTo>
                <a:lnTo>
                  <a:pt x="634" y="1024"/>
                </a:lnTo>
                <a:lnTo>
                  <a:pt x="632" y="1022"/>
                </a:lnTo>
                <a:lnTo>
                  <a:pt x="622" y="1020"/>
                </a:lnTo>
                <a:lnTo>
                  <a:pt x="606" y="1020"/>
                </a:lnTo>
                <a:lnTo>
                  <a:pt x="572" y="1020"/>
                </a:lnTo>
                <a:lnTo>
                  <a:pt x="558" y="1022"/>
                </a:lnTo>
                <a:lnTo>
                  <a:pt x="552" y="1020"/>
                </a:lnTo>
                <a:lnTo>
                  <a:pt x="550" y="1018"/>
                </a:lnTo>
                <a:lnTo>
                  <a:pt x="540" y="1010"/>
                </a:lnTo>
                <a:lnTo>
                  <a:pt x="534" y="1006"/>
                </a:lnTo>
                <a:lnTo>
                  <a:pt x="528" y="1004"/>
                </a:lnTo>
                <a:lnTo>
                  <a:pt x="524" y="1006"/>
                </a:lnTo>
                <a:lnTo>
                  <a:pt x="520" y="1006"/>
                </a:lnTo>
                <a:lnTo>
                  <a:pt x="510" y="1010"/>
                </a:lnTo>
                <a:lnTo>
                  <a:pt x="506" y="1010"/>
                </a:lnTo>
                <a:lnTo>
                  <a:pt x="500" y="1006"/>
                </a:lnTo>
                <a:lnTo>
                  <a:pt x="488" y="996"/>
                </a:lnTo>
                <a:lnTo>
                  <a:pt x="482" y="992"/>
                </a:lnTo>
                <a:lnTo>
                  <a:pt x="474" y="990"/>
                </a:lnTo>
                <a:lnTo>
                  <a:pt x="466" y="988"/>
                </a:lnTo>
                <a:lnTo>
                  <a:pt x="456" y="990"/>
                </a:lnTo>
                <a:lnTo>
                  <a:pt x="446" y="996"/>
                </a:lnTo>
                <a:lnTo>
                  <a:pt x="432" y="1008"/>
                </a:lnTo>
                <a:lnTo>
                  <a:pt x="418" y="1018"/>
                </a:lnTo>
                <a:lnTo>
                  <a:pt x="404" y="1022"/>
                </a:lnTo>
                <a:lnTo>
                  <a:pt x="392" y="1022"/>
                </a:lnTo>
                <a:lnTo>
                  <a:pt x="378" y="1022"/>
                </a:lnTo>
                <a:lnTo>
                  <a:pt x="364" y="1024"/>
                </a:lnTo>
                <a:lnTo>
                  <a:pt x="348" y="1026"/>
                </a:lnTo>
                <a:lnTo>
                  <a:pt x="332" y="1032"/>
                </a:lnTo>
                <a:lnTo>
                  <a:pt x="310" y="1046"/>
                </a:lnTo>
                <a:lnTo>
                  <a:pt x="300" y="1054"/>
                </a:lnTo>
                <a:lnTo>
                  <a:pt x="290" y="1058"/>
                </a:lnTo>
                <a:lnTo>
                  <a:pt x="282" y="1062"/>
                </a:lnTo>
                <a:lnTo>
                  <a:pt x="274" y="1064"/>
                </a:lnTo>
                <a:lnTo>
                  <a:pt x="262" y="1064"/>
                </a:lnTo>
                <a:lnTo>
                  <a:pt x="250" y="1064"/>
                </a:lnTo>
                <a:lnTo>
                  <a:pt x="240" y="1062"/>
                </a:lnTo>
                <a:lnTo>
                  <a:pt x="236" y="1064"/>
                </a:lnTo>
                <a:lnTo>
                  <a:pt x="232" y="1066"/>
                </a:lnTo>
                <a:lnTo>
                  <a:pt x="226" y="1068"/>
                </a:lnTo>
                <a:lnTo>
                  <a:pt x="222" y="1074"/>
                </a:lnTo>
                <a:lnTo>
                  <a:pt x="212" y="1090"/>
                </a:lnTo>
                <a:lnTo>
                  <a:pt x="202" y="1110"/>
                </a:lnTo>
                <a:lnTo>
                  <a:pt x="192" y="1128"/>
                </a:lnTo>
                <a:lnTo>
                  <a:pt x="182" y="1140"/>
                </a:lnTo>
                <a:lnTo>
                  <a:pt x="172" y="1152"/>
                </a:lnTo>
                <a:lnTo>
                  <a:pt x="158" y="1158"/>
                </a:lnTo>
                <a:lnTo>
                  <a:pt x="142" y="1164"/>
                </a:lnTo>
                <a:lnTo>
                  <a:pt x="122" y="1166"/>
                </a:lnTo>
                <a:lnTo>
                  <a:pt x="96" y="1168"/>
                </a:lnTo>
                <a:lnTo>
                  <a:pt x="84" y="1168"/>
                </a:lnTo>
                <a:lnTo>
                  <a:pt x="78" y="1170"/>
                </a:lnTo>
                <a:lnTo>
                  <a:pt x="76" y="1174"/>
                </a:lnTo>
                <a:lnTo>
                  <a:pt x="74" y="1178"/>
                </a:lnTo>
                <a:lnTo>
                  <a:pt x="74" y="1184"/>
                </a:lnTo>
                <a:lnTo>
                  <a:pt x="72" y="1188"/>
                </a:lnTo>
                <a:lnTo>
                  <a:pt x="68" y="1194"/>
                </a:lnTo>
                <a:lnTo>
                  <a:pt x="58" y="1198"/>
                </a:lnTo>
                <a:lnTo>
                  <a:pt x="54" y="1200"/>
                </a:lnTo>
                <a:lnTo>
                  <a:pt x="54" y="1202"/>
                </a:lnTo>
                <a:lnTo>
                  <a:pt x="54" y="1204"/>
                </a:lnTo>
                <a:lnTo>
                  <a:pt x="58" y="1208"/>
                </a:lnTo>
                <a:lnTo>
                  <a:pt x="74" y="1214"/>
                </a:lnTo>
                <a:lnTo>
                  <a:pt x="94" y="1222"/>
                </a:lnTo>
                <a:lnTo>
                  <a:pt x="116" y="1232"/>
                </a:lnTo>
                <a:lnTo>
                  <a:pt x="138" y="1244"/>
                </a:lnTo>
                <a:lnTo>
                  <a:pt x="156" y="1258"/>
                </a:lnTo>
                <a:lnTo>
                  <a:pt x="164" y="1264"/>
                </a:lnTo>
                <a:lnTo>
                  <a:pt x="168" y="1272"/>
                </a:lnTo>
                <a:lnTo>
                  <a:pt x="172" y="1280"/>
                </a:lnTo>
                <a:lnTo>
                  <a:pt x="178" y="1286"/>
                </a:lnTo>
                <a:lnTo>
                  <a:pt x="186" y="1294"/>
                </a:lnTo>
                <a:lnTo>
                  <a:pt x="196" y="1296"/>
                </a:lnTo>
                <a:lnTo>
                  <a:pt x="206" y="1296"/>
                </a:lnTo>
                <a:lnTo>
                  <a:pt x="214" y="1294"/>
                </a:lnTo>
                <a:lnTo>
                  <a:pt x="218" y="1294"/>
                </a:lnTo>
                <a:lnTo>
                  <a:pt x="220" y="1296"/>
                </a:lnTo>
                <a:lnTo>
                  <a:pt x="222" y="1296"/>
                </a:lnTo>
                <a:lnTo>
                  <a:pt x="222" y="1304"/>
                </a:lnTo>
                <a:lnTo>
                  <a:pt x="220" y="1312"/>
                </a:lnTo>
                <a:lnTo>
                  <a:pt x="222" y="1316"/>
                </a:lnTo>
                <a:lnTo>
                  <a:pt x="224" y="1318"/>
                </a:lnTo>
                <a:lnTo>
                  <a:pt x="228" y="1318"/>
                </a:lnTo>
                <a:lnTo>
                  <a:pt x="232" y="1320"/>
                </a:lnTo>
                <a:lnTo>
                  <a:pt x="236" y="1322"/>
                </a:lnTo>
                <a:lnTo>
                  <a:pt x="240" y="1326"/>
                </a:lnTo>
                <a:lnTo>
                  <a:pt x="242" y="1332"/>
                </a:lnTo>
                <a:lnTo>
                  <a:pt x="244" y="1338"/>
                </a:lnTo>
                <a:lnTo>
                  <a:pt x="248" y="1342"/>
                </a:lnTo>
                <a:lnTo>
                  <a:pt x="254" y="1342"/>
                </a:lnTo>
                <a:lnTo>
                  <a:pt x="260" y="1342"/>
                </a:lnTo>
                <a:lnTo>
                  <a:pt x="266" y="1342"/>
                </a:lnTo>
                <a:lnTo>
                  <a:pt x="272" y="1342"/>
                </a:lnTo>
                <a:lnTo>
                  <a:pt x="274" y="1344"/>
                </a:lnTo>
                <a:lnTo>
                  <a:pt x="276" y="1350"/>
                </a:lnTo>
                <a:lnTo>
                  <a:pt x="274" y="1358"/>
                </a:lnTo>
                <a:lnTo>
                  <a:pt x="272" y="1358"/>
                </a:lnTo>
                <a:lnTo>
                  <a:pt x="270" y="1356"/>
                </a:lnTo>
                <a:lnTo>
                  <a:pt x="268" y="1356"/>
                </a:lnTo>
                <a:lnTo>
                  <a:pt x="264" y="1356"/>
                </a:lnTo>
                <a:lnTo>
                  <a:pt x="258" y="1358"/>
                </a:lnTo>
                <a:lnTo>
                  <a:pt x="252" y="1362"/>
                </a:lnTo>
                <a:lnTo>
                  <a:pt x="250" y="1364"/>
                </a:lnTo>
                <a:lnTo>
                  <a:pt x="248" y="1364"/>
                </a:lnTo>
                <a:lnTo>
                  <a:pt x="240" y="1362"/>
                </a:lnTo>
                <a:lnTo>
                  <a:pt x="234" y="1360"/>
                </a:lnTo>
                <a:lnTo>
                  <a:pt x="224" y="1358"/>
                </a:lnTo>
                <a:lnTo>
                  <a:pt x="212" y="1358"/>
                </a:lnTo>
                <a:lnTo>
                  <a:pt x="194" y="1360"/>
                </a:lnTo>
                <a:lnTo>
                  <a:pt x="186" y="1362"/>
                </a:lnTo>
                <a:lnTo>
                  <a:pt x="180" y="1360"/>
                </a:lnTo>
                <a:lnTo>
                  <a:pt x="176" y="1358"/>
                </a:lnTo>
                <a:lnTo>
                  <a:pt x="174" y="1356"/>
                </a:lnTo>
                <a:lnTo>
                  <a:pt x="174" y="1348"/>
                </a:lnTo>
                <a:lnTo>
                  <a:pt x="176" y="1338"/>
                </a:lnTo>
                <a:lnTo>
                  <a:pt x="176" y="1330"/>
                </a:lnTo>
                <a:lnTo>
                  <a:pt x="176" y="1326"/>
                </a:lnTo>
                <a:lnTo>
                  <a:pt x="172" y="1324"/>
                </a:lnTo>
                <a:lnTo>
                  <a:pt x="168" y="1322"/>
                </a:lnTo>
                <a:lnTo>
                  <a:pt x="162" y="1322"/>
                </a:lnTo>
                <a:lnTo>
                  <a:pt x="142" y="1328"/>
                </a:lnTo>
                <a:lnTo>
                  <a:pt x="116" y="1336"/>
                </a:lnTo>
                <a:lnTo>
                  <a:pt x="94" y="1346"/>
                </a:lnTo>
                <a:lnTo>
                  <a:pt x="56" y="1364"/>
                </a:lnTo>
                <a:lnTo>
                  <a:pt x="30" y="1378"/>
                </a:lnTo>
                <a:lnTo>
                  <a:pt x="18" y="1384"/>
                </a:lnTo>
                <a:lnTo>
                  <a:pt x="10" y="1386"/>
                </a:lnTo>
                <a:lnTo>
                  <a:pt x="4" y="1388"/>
                </a:lnTo>
                <a:lnTo>
                  <a:pt x="0" y="1392"/>
                </a:lnTo>
                <a:lnTo>
                  <a:pt x="0" y="1396"/>
                </a:lnTo>
                <a:lnTo>
                  <a:pt x="2" y="1400"/>
                </a:lnTo>
                <a:lnTo>
                  <a:pt x="8" y="1404"/>
                </a:lnTo>
                <a:lnTo>
                  <a:pt x="18" y="1408"/>
                </a:lnTo>
                <a:lnTo>
                  <a:pt x="28" y="1412"/>
                </a:lnTo>
                <a:lnTo>
                  <a:pt x="44" y="1414"/>
                </a:lnTo>
                <a:lnTo>
                  <a:pt x="54" y="1414"/>
                </a:lnTo>
                <a:lnTo>
                  <a:pt x="60" y="1416"/>
                </a:lnTo>
                <a:lnTo>
                  <a:pt x="60" y="1420"/>
                </a:lnTo>
                <a:lnTo>
                  <a:pt x="56" y="1424"/>
                </a:lnTo>
                <a:lnTo>
                  <a:pt x="52" y="1428"/>
                </a:lnTo>
                <a:lnTo>
                  <a:pt x="50" y="1432"/>
                </a:lnTo>
                <a:lnTo>
                  <a:pt x="50" y="1436"/>
                </a:lnTo>
                <a:lnTo>
                  <a:pt x="56" y="1442"/>
                </a:lnTo>
                <a:lnTo>
                  <a:pt x="64" y="1446"/>
                </a:lnTo>
                <a:lnTo>
                  <a:pt x="68" y="1450"/>
                </a:lnTo>
                <a:lnTo>
                  <a:pt x="68" y="1460"/>
                </a:lnTo>
                <a:lnTo>
                  <a:pt x="70" y="1464"/>
                </a:lnTo>
                <a:lnTo>
                  <a:pt x="74" y="1468"/>
                </a:lnTo>
                <a:lnTo>
                  <a:pt x="82" y="1470"/>
                </a:lnTo>
                <a:lnTo>
                  <a:pt x="94" y="1474"/>
                </a:lnTo>
                <a:lnTo>
                  <a:pt x="110" y="1474"/>
                </a:lnTo>
                <a:lnTo>
                  <a:pt x="122" y="1472"/>
                </a:lnTo>
                <a:lnTo>
                  <a:pt x="144" y="1466"/>
                </a:lnTo>
                <a:lnTo>
                  <a:pt x="156" y="1464"/>
                </a:lnTo>
                <a:lnTo>
                  <a:pt x="166" y="1464"/>
                </a:lnTo>
                <a:lnTo>
                  <a:pt x="178" y="1466"/>
                </a:lnTo>
                <a:lnTo>
                  <a:pt x="190" y="1474"/>
                </a:lnTo>
                <a:lnTo>
                  <a:pt x="198" y="1476"/>
                </a:lnTo>
                <a:lnTo>
                  <a:pt x="204" y="1478"/>
                </a:lnTo>
                <a:lnTo>
                  <a:pt x="212" y="1478"/>
                </a:lnTo>
                <a:lnTo>
                  <a:pt x="218" y="1476"/>
                </a:lnTo>
                <a:lnTo>
                  <a:pt x="230" y="1470"/>
                </a:lnTo>
                <a:lnTo>
                  <a:pt x="242" y="1460"/>
                </a:lnTo>
                <a:lnTo>
                  <a:pt x="254" y="1452"/>
                </a:lnTo>
                <a:lnTo>
                  <a:pt x="266" y="1446"/>
                </a:lnTo>
                <a:lnTo>
                  <a:pt x="272" y="1444"/>
                </a:lnTo>
                <a:lnTo>
                  <a:pt x="276" y="1444"/>
                </a:lnTo>
                <a:lnTo>
                  <a:pt x="282" y="1446"/>
                </a:lnTo>
                <a:lnTo>
                  <a:pt x="286" y="1450"/>
                </a:lnTo>
                <a:lnTo>
                  <a:pt x="290" y="1454"/>
                </a:lnTo>
                <a:lnTo>
                  <a:pt x="292" y="1458"/>
                </a:lnTo>
                <a:lnTo>
                  <a:pt x="290" y="1460"/>
                </a:lnTo>
                <a:lnTo>
                  <a:pt x="288" y="1464"/>
                </a:lnTo>
                <a:lnTo>
                  <a:pt x="282" y="1466"/>
                </a:lnTo>
                <a:lnTo>
                  <a:pt x="274" y="1468"/>
                </a:lnTo>
                <a:lnTo>
                  <a:pt x="266" y="1470"/>
                </a:lnTo>
                <a:lnTo>
                  <a:pt x="262" y="1472"/>
                </a:lnTo>
                <a:lnTo>
                  <a:pt x="262" y="1474"/>
                </a:lnTo>
                <a:lnTo>
                  <a:pt x="262" y="1478"/>
                </a:lnTo>
                <a:lnTo>
                  <a:pt x="274" y="1484"/>
                </a:lnTo>
                <a:lnTo>
                  <a:pt x="282" y="1488"/>
                </a:lnTo>
                <a:lnTo>
                  <a:pt x="286" y="1494"/>
                </a:lnTo>
                <a:lnTo>
                  <a:pt x="290" y="1498"/>
                </a:lnTo>
                <a:lnTo>
                  <a:pt x="292" y="1504"/>
                </a:lnTo>
                <a:lnTo>
                  <a:pt x="294" y="1508"/>
                </a:lnTo>
                <a:lnTo>
                  <a:pt x="292" y="1514"/>
                </a:lnTo>
                <a:lnTo>
                  <a:pt x="288" y="1522"/>
                </a:lnTo>
                <a:lnTo>
                  <a:pt x="280" y="1530"/>
                </a:lnTo>
                <a:lnTo>
                  <a:pt x="270" y="1536"/>
                </a:lnTo>
                <a:lnTo>
                  <a:pt x="258" y="1540"/>
                </a:lnTo>
                <a:lnTo>
                  <a:pt x="246" y="1538"/>
                </a:lnTo>
                <a:lnTo>
                  <a:pt x="240" y="1538"/>
                </a:lnTo>
                <a:lnTo>
                  <a:pt x="234" y="1538"/>
                </a:lnTo>
                <a:lnTo>
                  <a:pt x="226" y="1542"/>
                </a:lnTo>
                <a:lnTo>
                  <a:pt x="220" y="1548"/>
                </a:lnTo>
                <a:lnTo>
                  <a:pt x="216" y="1556"/>
                </a:lnTo>
                <a:lnTo>
                  <a:pt x="210" y="1564"/>
                </a:lnTo>
                <a:lnTo>
                  <a:pt x="202" y="1568"/>
                </a:lnTo>
                <a:lnTo>
                  <a:pt x="198" y="1570"/>
                </a:lnTo>
                <a:lnTo>
                  <a:pt x="192" y="1568"/>
                </a:lnTo>
                <a:lnTo>
                  <a:pt x="186" y="1566"/>
                </a:lnTo>
                <a:lnTo>
                  <a:pt x="180" y="1562"/>
                </a:lnTo>
                <a:lnTo>
                  <a:pt x="172" y="1558"/>
                </a:lnTo>
                <a:lnTo>
                  <a:pt x="166" y="1558"/>
                </a:lnTo>
                <a:lnTo>
                  <a:pt x="160" y="1558"/>
                </a:lnTo>
                <a:lnTo>
                  <a:pt x="154" y="1558"/>
                </a:lnTo>
                <a:lnTo>
                  <a:pt x="144" y="1564"/>
                </a:lnTo>
                <a:lnTo>
                  <a:pt x="138" y="1574"/>
                </a:lnTo>
                <a:lnTo>
                  <a:pt x="124" y="1596"/>
                </a:lnTo>
                <a:lnTo>
                  <a:pt x="118" y="1606"/>
                </a:lnTo>
                <a:lnTo>
                  <a:pt x="112" y="1610"/>
                </a:lnTo>
                <a:lnTo>
                  <a:pt x="106" y="1614"/>
                </a:lnTo>
                <a:lnTo>
                  <a:pt x="102" y="1618"/>
                </a:lnTo>
                <a:lnTo>
                  <a:pt x="96" y="1628"/>
                </a:lnTo>
                <a:lnTo>
                  <a:pt x="92" y="1640"/>
                </a:lnTo>
                <a:lnTo>
                  <a:pt x="88" y="1646"/>
                </a:lnTo>
                <a:lnTo>
                  <a:pt x="82" y="1652"/>
                </a:lnTo>
                <a:lnTo>
                  <a:pt x="76" y="1656"/>
                </a:lnTo>
                <a:lnTo>
                  <a:pt x="74" y="1660"/>
                </a:lnTo>
                <a:lnTo>
                  <a:pt x="74" y="1664"/>
                </a:lnTo>
                <a:lnTo>
                  <a:pt x="76" y="1670"/>
                </a:lnTo>
                <a:lnTo>
                  <a:pt x="88" y="1680"/>
                </a:lnTo>
                <a:lnTo>
                  <a:pt x="108" y="1696"/>
                </a:lnTo>
                <a:lnTo>
                  <a:pt x="116" y="1704"/>
                </a:lnTo>
                <a:lnTo>
                  <a:pt x="120" y="1712"/>
                </a:lnTo>
                <a:lnTo>
                  <a:pt x="118" y="1718"/>
                </a:lnTo>
                <a:lnTo>
                  <a:pt x="116" y="1724"/>
                </a:lnTo>
                <a:lnTo>
                  <a:pt x="114" y="1728"/>
                </a:lnTo>
                <a:lnTo>
                  <a:pt x="112" y="1734"/>
                </a:lnTo>
                <a:lnTo>
                  <a:pt x="112" y="1738"/>
                </a:lnTo>
                <a:lnTo>
                  <a:pt x="118" y="1744"/>
                </a:lnTo>
                <a:lnTo>
                  <a:pt x="132" y="1758"/>
                </a:lnTo>
                <a:lnTo>
                  <a:pt x="148" y="1772"/>
                </a:lnTo>
                <a:lnTo>
                  <a:pt x="158" y="1778"/>
                </a:lnTo>
                <a:lnTo>
                  <a:pt x="168" y="1782"/>
                </a:lnTo>
                <a:lnTo>
                  <a:pt x="180" y="1784"/>
                </a:lnTo>
                <a:lnTo>
                  <a:pt x="194" y="1780"/>
                </a:lnTo>
                <a:lnTo>
                  <a:pt x="208" y="1776"/>
                </a:lnTo>
                <a:lnTo>
                  <a:pt x="220" y="1774"/>
                </a:lnTo>
                <a:lnTo>
                  <a:pt x="228" y="1774"/>
                </a:lnTo>
                <a:lnTo>
                  <a:pt x="236" y="1776"/>
                </a:lnTo>
                <a:lnTo>
                  <a:pt x="240" y="1782"/>
                </a:lnTo>
                <a:lnTo>
                  <a:pt x="242" y="1788"/>
                </a:lnTo>
                <a:lnTo>
                  <a:pt x="242" y="1798"/>
                </a:lnTo>
                <a:lnTo>
                  <a:pt x="240" y="1808"/>
                </a:lnTo>
                <a:lnTo>
                  <a:pt x="236" y="1818"/>
                </a:lnTo>
                <a:lnTo>
                  <a:pt x="236" y="1824"/>
                </a:lnTo>
                <a:lnTo>
                  <a:pt x="238" y="1828"/>
                </a:lnTo>
                <a:lnTo>
                  <a:pt x="242" y="1830"/>
                </a:lnTo>
                <a:lnTo>
                  <a:pt x="244" y="1832"/>
                </a:lnTo>
                <a:lnTo>
                  <a:pt x="246" y="1834"/>
                </a:lnTo>
                <a:lnTo>
                  <a:pt x="246" y="1840"/>
                </a:lnTo>
                <a:lnTo>
                  <a:pt x="244" y="1848"/>
                </a:lnTo>
                <a:lnTo>
                  <a:pt x="242" y="1856"/>
                </a:lnTo>
                <a:lnTo>
                  <a:pt x="244" y="1862"/>
                </a:lnTo>
                <a:lnTo>
                  <a:pt x="248" y="1864"/>
                </a:lnTo>
                <a:lnTo>
                  <a:pt x="254" y="1862"/>
                </a:lnTo>
                <a:lnTo>
                  <a:pt x="262" y="1860"/>
                </a:lnTo>
                <a:lnTo>
                  <a:pt x="270" y="1856"/>
                </a:lnTo>
                <a:lnTo>
                  <a:pt x="284" y="1844"/>
                </a:lnTo>
                <a:lnTo>
                  <a:pt x="292" y="1840"/>
                </a:lnTo>
                <a:lnTo>
                  <a:pt x="300" y="1838"/>
                </a:lnTo>
                <a:lnTo>
                  <a:pt x="308" y="1838"/>
                </a:lnTo>
                <a:lnTo>
                  <a:pt x="318" y="1842"/>
                </a:lnTo>
                <a:lnTo>
                  <a:pt x="326" y="1846"/>
                </a:lnTo>
                <a:lnTo>
                  <a:pt x="336" y="1852"/>
                </a:lnTo>
                <a:lnTo>
                  <a:pt x="352" y="1866"/>
                </a:lnTo>
                <a:lnTo>
                  <a:pt x="358" y="1870"/>
                </a:lnTo>
                <a:lnTo>
                  <a:pt x="364" y="1870"/>
                </a:lnTo>
                <a:lnTo>
                  <a:pt x="368" y="1868"/>
                </a:lnTo>
                <a:lnTo>
                  <a:pt x="370" y="1864"/>
                </a:lnTo>
                <a:lnTo>
                  <a:pt x="376" y="1858"/>
                </a:lnTo>
                <a:lnTo>
                  <a:pt x="380" y="1856"/>
                </a:lnTo>
                <a:lnTo>
                  <a:pt x="386" y="1858"/>
                </a:lnTo>
                <a:lnTo>
                  <a:pt x="392" y="1860"/>
                </a:lnTo>
                <a:lnTo>
                  <a:pt x="402" y="1858"/>
                </a:lnTo>
                <a:lnTo>
                  <a:pt x="420" y="1852"/>
                </a:lnTo>
                <a:lnTo>
                  <a:pt x="432" y="1846"/>
                </a:lnTo>
                <a:lnTo>
                  <a:pt x="434" y="1848"/>
                </a:lnTo>
                <a:lnTo>
                  <a:pt x="430" y="1854"/>
                </a:lnTo>
                <a:lnTo>
                  <a:pt x="420" y="1872"/>
                </a:lnTo>
                <a:lnTo>
                  <a:pt x="414" y="1886"/>
                </a:lnTo>
                <a:lnTo>
                  <a:pt x="410" y="1900"/>
                </a:lnTo>
                <a:lnTo>
                  <a:pt x="410" y="1918"/>
                </a:lnTo>
                <a:lnTo>
                  <a:pt x="410" y="1924"/>
                </a:lnTo>
                <a:lnTo>
                  <a:pt x="406" y="1930"/>
                </a:lnTo>
                <a:lnTo>
                  <a:pt x="402" y="1932"/>
                </a:lnTo>
                <a:lnTo>
                  <a:pt x="398" y="1934"/>
                </a:lnTo>
                <a:lnTo>
                  <a:pt x="392" y="1936"/>
                </a:lnTo>
                <a:lnTo>
                  <a:pt x="386" y="1940"/>
                </a:lnTo>
                <a:lnTo>
                  <a:pt x="380" y="1946"/>
                </a:lnTo>
                <a:lnTo>
                  <a:pt x="374" y="1958"/>
                </a:lnTo>
                <a:lnTo>
                  <a:pt x="368" y="1968"/>
                </a:lnTo>
                <a:lnTo>
                  <a:pt x="360" y="1974"/>
                </a:lnTo>
                <a:lnTo>
                  <a:pt x="352" y="1980"/>
                </a:lnTo>
                <a:lnTo>
                  <a:pt x="342" y="1984"/>
                </a:lnTo>
                <a:lnTo>
                  <a:pt x="334" y="1988"/>
                </a:lnTo>
                <a:lnTo>
                  <a:pt x="324" y="1992"/>
                </a:lnTo>
                <a:lnTo>
                  <a:pt x="314" y="2000"/>
                </a:lnTo>
                <a:lnTo>
                  <a:pt x="306" y="2012"/>
                </a:lnTo>
                <a:lnTo>
                  <a:pt x="300" y="2022"/>
                </a:lnTo>
                <a:lnTo>
                  <a:pt x="296" y="2026"/>
                </a:lnTo>
                <a:lnTo>
                  <a:pt x="292" y="2028"/>
                </a:lnTo>
                <a:lnTo>
                  <a:pt x="288" y="2028"/>
                </a:lnTo>
                <a:lnTo>
                  <a:pt x="276" y="2026"/>
                </a:lnTo>
                <a:lnTo>
                  <a:pt x="268" y="2026"/>
                </a:lnTo>
                <a:lnTo>
                  <a:pt x="256" y="2030"/>
                </a:lnTo>
                <a:lnTo>
                  <a:pt x="244" y="2034"/>
                </a:lnTo>
                <a:lnTo>
                  <a:pt x="236" y="2040"/>
                </a:lnTo>
                <a:lnTo>
                  <a:pt x="232" y="2044"/>
                </a:lnTo>
                <a:lnTo>
                  <a:pt x="228" y="2048"/>
                </a:lnTo>
                <a:lnTo>
                  <a:pt x="224" y="2058"/>
                </a:lnTo>
                <a:lnTo>
                  <a:pt x="218" y="2062"/>
                </a:lnTo>
                <a:lnTo>
                  <a:pt x="210" y="2066"/>
                </a:lnTo>
                <a:lnTo>
                  <a:pt x="200" y="2072"/>
                </a:lnTo>
                <a:lnTo>
                  <a:pt x="194" y="2078"/>
                </a:lnTo>
                <a:lnTo>
                  <a:pt x="190" y="2082"/>
                </a:lnTo>
                <a:lnTo>
                  <a:pt x="188" y="2088"/>
                </a:lnTo>
                <a:lnTo>
                  <a:pt x="188" y="2092"/>
                </a:lnTo>
                <a:lnTo>
                  <a:pt x="192" y="2092"/>
                </a:lnTo>
                <a:lnTo>
                  <a:pt x="200" y="2092"/>
                </a:lnTo>
                <a:lnTo>
                  <a:pt x="212" y="2088"/>
                </a:lnTo>
                <a:lnTo>
                  <a:pt x="226" y="2084"/>
                </a:lnTo>
                <a:lnTo>
                  <a:pt x="236" y="2076"/>
                </a:lnTo>
                <a:lnTo>
                  <a:pt x="248" y="2064"/>
                </a:lnTo>
                <a:lnTo>
                  <a:pt x="256" y="2056"/>
                </a:lnTo>
                <a:lnTo>
                  <a:pt x="258" y="2056"/>
                </a:lnTo>
                <a:lnTo>
                  <a:pt x="262" y="2060"/>
                </a:lnTo>
                <a:lnTo>
                  <a:pt x="266" y="2064"/>
                </a:lnTo>
                <a:lnTo>
                  <a:pt x="270" y="2064"/>
                </a:lnTo>
                <a:lnTo>
                  <a:pt x="278" y="2062"/>
                </a:lnTo>
                <a:lnTo>
                  <a:pt x="282" y="2060"/>
                </a:lnTo>
                <a:lnTo>
                  <a:pt x="286" y="2060"/>
                </a:lnTo>
                <a:lnTo>
                  <a:pt x="288" y="2062"/>
                </a:lnTo>
                <a:lnTo>
                  <a:pt x="290" y="2068"/>
                </a:lnTo>
                <a:lnTo>
                  <a:pt x="292" y="2074"/>
                </a:lnTo>
                <a:lnTo>
                  <a:pt x="296" y="2078"/>
                </a:lnTo>
                <a:lnTo>
                  <a:pt x="300" y="2078"/>
                </a:lnTo>
                <a:lnTo>
                  <a:pt x="302" y="2078"/>
                </a:lnTo>
                <a:lnTo>
                  <a:pt x="306" y="2074"/>
                </a:lnTo>
                <a:lnTo>
                  <a:pt x="308" y="2070"/>
                </a:lnTo>
                <a:lnTo>
                  <a:pt x="308" y="2066"/>
                </a:lnTo>
                <a:lnTo>
                  <a:pt x="308" y="2060"/>
                </a:lnTo>
                <a:lnTo>
                  <a:pt x="306" y="2054"/>
                </a:lnTo>
                <a:lnTo>
                  <a:pt x="308" y="2050"/>
                </a:lnTo>
                <a:lnTo>
                  <a:pt x="312" y="2044"/>
                </a:lnTo>
                <a:lnTo>
                  <a:pt x="318" y="2042"/>
                </a:lnTo>
                <a:lnTo>
                  <a:pt x="322" y="2040"/>
                </a:lnTo>
                <a:lnTo>
                  <a:pt x="328" y="2040"/>
                </a:lnTo>
                <a:lnTo>
                  <a:pt x="332" y="2042"/>
                </a:lnTo>
                <a:lnTo>
                  <a:pt x="334" y="2046"/>
                </a:lnTo>
                <a:lnTo>
                  <a:pt x="334" y="2048"/>
                </a:lnTo>
                <a:lnTo>
                  <a:pt x="336" y="2050"/>
                </a:lnTo>
                <a:lnTo>
                  <a:pt x="340" y="2048"/>
                </a:lnTo>
                <a:lnTo>
                  <a:pt x="354" y="2040"/>
                </a:lnTo>
                <a:lnTo>
                  <a:pt x="372" y="2028"/>
                </a:lnTo>
                <a:lnTo>
                  <a:pt x="380" y="2022"/>
                </a:lnTo>
                <a:lnTo>
                  <a:pt x="390" y="2022"/>
                </a:lnTo>
                <a:lnTo>
                  <a:pt x="394" y="2020"/>
                </a:lnTo>
                <a:lnTo>
                  <a:pt x="396" y="2020"/>
                </a:lnTo>
                <a:lnTo>
                  <a:pt x="394" y="2012"/>
                </a:lnTo>
                <a:lnTo>
                  <a:pt x="396" y="2008"/>
                </a:lnTo>
                <a:lnTo>
                  <a:pt x="400" y="2000"/>
                </a:lnTo>
                <a:lnTo>
                  <a:pt x="408" y="1992"/>
                </a:lnTo>
                <a:lnTo>
                  <a:pt x="424" y="1982"/>
                </a:lnTo>
                <a:lnTo>
                  <a:pt x="440" y="1972"/>
                </a:lnTo>
                <a:lnTo>
                  <a:pt x="454" y="1964"/>
                </a:lnTo>
                <a:lnTo>
                  <a:pt x="462" y="1956"/>
                </a:lnTo>
                <a:lnTo>
                  <a:pt x="468" y="1950"/>
                </a:lnTo>
                <a:lnTo>
                  <a:pt x="478" y="1938"/>
                </a:lnTo>
                <a:lnTo>
                  <a:pt x="484" y="1932"/>
                </a:lnTo>
                <a:lnTo>
                  <a:pt x="494" y="1926"/>
                </a:lnTo>
                <a:lnTo>
                  <a:pt x="516" y="1916"/>
                </a:lnTo>
                <a:lnTo>
                  <a:pt x="538" y="1902"/>
                </a:lnTo>
                <a:lnTo>
                  <a:pt x="548" y="1896"/>
                </a:lnTo>
                <a:lnTo>
                  <a:pt x="556" y="1888"/>
                </a:lnTo>
                <a:lnTo>
                  <a:pt x="562" y="1882"/>
                </a:lnTo>
                <a:lnTo>
                  <a:pt x="566" y="1874"/>
                </a:lnTo>
                <a:lnTo>
                  <a:pt x="568" y="1866"/>
                </a:lnTo>
                <a:lnTo>
                  <a:pt x="572" y="1862"/>
                </a:lnTo>
                <a:lnTo>
                  <a:pt x="580" y="1856"/>
                </a:lnTo>
                <a:lnTo>
                  <a:pt x="588" y="1850"/>
                </a:lnTo>
                <a:lnTo>
                  <a:pt x="592" y="1846"/>
                </a:lnTo>
                <a:lnTo>
                  <a:pt x="592" y="1840"/>
                </a:lnTo>
                <a:lnTo>
                  <a:pt x="592" y="1836"/>
                </a:lnTo>
                <a:lnTo>
                  <a:pt x="590" y="1834"/>
                </a:lnTo>
                <a:lnTo>
                  <a:pt x="584" y="1832"/>
                </a:lnTo>
                <a:lnTo>
                  <a:pt x="564" y="1832"/>
                </a:lnTo>
                <a:lnTo>
                  <a:pt x="556" y="1830"/>
                </a:lnTo>
                <a:lnTo>
                  <a:pt x="554" y="1828"/>
                </a:lnTo>
                <a:lnTo>
                  <a:pt x="554" y="1824"/>
                </a:lnTo>
                <a:lnTo>
                  <a:pt x="558" y="1820"/>
                </a:lnTo>
                <a:lnTo>
                  <a:pt x="570" y="1810"/>
                </a:lnTo>
                <a:lnTo>
                  <a:pt x="598" y="1786"/>
                </a:lnTo>
                <a:lnTo>
                  <a:pt x="618" y="1766"/>
                </a:lnTo>
                <a:lnTo>
                  <a:pt x="632" y="1748"/>
                </a:lnTo>
                <a:lnTo>
                  <a:pt x="646" y="1726"/>
                </a:lnTo>
                <a:lnTo>
                  <a:pt x="654" y="1714"/>
                </a:lnTo>
                <a:lnTo>
                  <a:pt x="666" y="1704"/>
                </a:lnTo>
                <a:lnTo>
                  <a:pt x="680" y="1696"/>
                </a:lnTo>
                <a:lnTo>
                  <a:pt x="694" y="1690"/>
                </a:lnTo>
                <a:lnTo>
                  <a:pt x="710" y="1688"/>
                </a:lnTo>
                <a:lnTo>
                  <a:pt x="726" y="1692"/>
                </a:lnTo>
                <a:lnTo>
                  <a:pt x="744" y="1698"/>
                </a:lnTo>
                <a:lnTo>
                  <a:pt x="752" y="1704"/>
                </a:lnTo>
                <a:lnTo>
                  <a:pt x="758" y="1710"/>
                </a:lnTo>
                <a:lnTo>
                  <a:pt x="770" y="1720"/>
                </a:lnTo>
                <a:lnTo>
                  <a:pt x="770" y="1722"/>
                </a:lnTo>
                <a:lnTo>
                  <a:pt x="770" y="1724"/>
                </a:lnTo>
                <a:lnTo>
                  <a:pt x="752" y="1714"/>
                </a:lnTo>
                <a:lnTo>
                  <a:pt x="738" y="1708"/>
                </a:lnTo>
                <a:lnTo>
                  <a:pt x="722" y="1702"/>
                </a:lnTo>
                <a:lnTo>
                  <a:pt x="712" y="1702"/>
                </a:lnTo>
                <a:lnTo>
                  <a:pt x="704" y="1702"/>
                </a:lnTo>
                <a:lnTo>
                  <a:pt x="696" y="1704"/>
                </a:lnTo>
                <a:lnTo>
                  <a:pt x="690" y="1706"/>
                </a:lnTo>
                <a:lnTo>
                  <a:pt x="680" y="1716"/>
                </a:lnTo>
                <a:lnTo>
                  <a:pt x="674" y="1722"/>
                </a:lnTo>
                <a:lnTo>
                  <a:pt x="672" y="1728"/>
                </a:lnTo>
                <a:lnTo>
                  <a:pt x="672" y="1734"/>
                </a:lnTo>
                <a:lnTo>
                  <a:pt x="672" y="1742"/>
                </a:lnTo>
                <a:lnTo>
                  <a:pt x="670" y="1748"/>
                </a:lnTo>
                <a:lnTo>
                  <a:pt x="668" y="1756"/>
                </a:lnTo>
                <a:lnTo>
                  <a:pt x="658" y="1766"/>
                </a:lnTo>
                <a:lnTo>
                  <a:pt x="652" y="1776"/>
                </a:lnTo>
                <a:lnTo>
                  <a:pt x="650" y="1782"/>
                </a:lnTo>
                <a:lnTo>
                  <a:pt x="652" y="1788"/>
                </a:lnTo>
                <a:lnTo>
                  <a:pt x="656" y="1792"/>
                </a:lnTo>
                <a:lnTo>
                  <a:pt x="660" y="1794"/>
                </a:lnTo>
                <a:lnTo>
                  <a:pt x="662" y="1798"/>
                </a:lnTo>
                <a:lnTo>
                  <a:pt x="662" y="1800"/>
                </a:lnTo>
                <a:lnTo>
                  <a:pt x="656" y="1806"/>
                </a:lnTo>
                <a:lnTo>
                  <a:pt x="646" y="1812"/>
                </a:lnTo>
                <a:lnTo>
                  <a:pt x="644" y="1816"/>
                </a:lnTo>
                <a:lnTo>
                  <a:pt x="644" y="1818"/>
                </a:lnTo>
                <a:lnTo>
                  <a:pt x="646" y="1820"/>
                </a:lnTo>
                <a:lnTo>
                  <a:pt x="650" y="1822"/>
                </a:lnTo>
                <a:lnTo>
                  <a:pt x="658" y="1824"/>
                </a:lnTo>
                <a:lnTo>
                  <a:pt x="670" y="1824"/>
                </a:lnTo>
                <a:lnTo>
                  <a:pt x="684" y="1820"/>
                </a:lnTo>
                <a:lnTo>
                  <a:pt x="700" y="1814"/>
                </a:lnTo>
                <a:lnTo>
                  <a:pt x="712" y="1806"/>
                </a:lnTo>
                <a:lnTo>
                  <a:pt x="732" y="1788"/>
                </a:lnTo>
                <a:lnTo>
                  <a:pt x="748" y="1778"/>
                </a:lnTo>
                <a:lnTo>
                  <a:pt x="762" y="1774"/>
                </a:lnTo>
                <a:lnTo>
                  <a:pt x="778" y="1772"/>
                </a:lnTo>
                <a:lnTo>
                  <a:pt x="786" y="1772"/>
                </a:lnTo>
                <a:lnTo>
                  <a:pt x="790" y="1770"/>
                </a:lnTo>
                <a:lnTo>
                  <a:pt x="790" y="1768"/>
                </a:lnTo>
                <a:lnTo>
                  <a:pt x="790" y="1764"/>
                </a:lnTo>
                <a:lnTo>
                  <a:pt x="790" y="1760"/>
                </a:lnTo>
                <a:lnTo>
                  <a:pt x="790" y="1756"/>
                </a:lnTo>
                <a:lnTo>
                  <a:pt x="794" y="1754"/>
                </a:lnTo>
                <a:lnTo>
                  <a:pt x="800" y="1750"/>
                </a:lnTo>
                <a:lnTo>
                  <a:pt x="806" y="1746"/>
                </a:lnTo>
                <a:lnTo>
                  <a:pt x="806" y="1742"/>
                </a:lnTo>
                <a:lnTo>
                  <a:pt x="804" y="1736"/>
                </a:lnTo>
                <a:lnTo>
                  <a:pt x="802" y="1730"/>
                </a:lnTo>
                <a:lnTo>
                  <a:pt x="800" y="1724"/>
                </a:lnTo>
                <a:lnTo>
                  <a:pt x="800" y="1720"/>
                </a:lnTo>
                <a:lnTo>
                  <a:pt x="804" y="1716"/>
                </a:lnTo>
                <a:lnTo>
                  <a:pt x="812" y="1714"/>
                </a:lnTo>
                <a:lnTo>
                  <a:pt x="824" y="1712"/>
                </a:lnTo>
                <a:lnTo>
                  <a:pt x="834" y="1710"/>
                </a:lnTo>
                <a:lnTo>
                  <a:pt x="850" y="1704"/>
                </a:lnTo>
                <a:lnTo>
                  <a:pt x="856" y="1702"/>
                </a:lnTo>
                <a:lnTo>
                  <a:pt x="860" y="1704"/>
                </a:lnTo>
                <a:lnTo>
                  <a:pt x="862" y="1706"/>
                </a:lnTo>
                <a:lnTo>
                  <a:pt x="862" y="1712"/>
                </a:lnTo>
                <a:lnTo>
                  <a:pt x="864" y="1720"/>
                </a:lnTo>
                <a:lnTo>
                  <a:pt x="866" y="1724"/>
                </a:lnTo>
                <a:lnTo>
                  <a:pt x="870" y="1728"/>
                </a:lnTo>
                <a:lnTo>
                  <a:pt x="874" y="1730"/>
                </a:lnTo>
                <a:lnTo>
                  <a:pt x="888" y="1734"/>
                </a:lnTo>
                <a:lnTo>
                  <a:pt x="896" y="1738"/>
                </a:lnTo>
                <a:lnTo>
                  <a:pt x="906" y="1742"/>
                </a:lnTo>
                <a:lnTo>
                  <a:pt x="914" y="1746"/>
                </a:lnTo>
                <a:lnTo>
                  <a:pt x="918" y="1746"/>
                </a:lnTo>
                <a:lnTo>
                  <a:pt x="922" y="1744"/>
                </a:lnTo>
                <a:lnTo>
                  <a:pt x="924" y="1742"/>
                </a:lnTo>
                <a:lnTo>
                  <a:pt x="928" y="1740"/>
                </a:lnTo>
                <a:lnTo>
                  <a:pt x="930" y="1740"/>
                </a:lnTo>
                <a:lnTo>
                  <a:pt x="934" y="1742"/>
                </a:lnTo>
                <a:lnTo>
                  <a:pt x="940" y="1750"/>
                </a:lnTo>
                <a:lnTo>
                  <a:pt x="948" y="1758"/>
                </a:lnTo>
                <a:lnTo>
                  <a:pt x="958" y="1764"/>
                </a:lnTo>
                <a:lnTo>
                  <a:pt x="968" y="1766"/>
                </a:lnTo>
                <a:lnTo>
                  <a:pt x="978" y="1768"/>
                </a:lnTo>
                <a:lnTo>
                  <a:pt x="1002" y="1766"/>
                </a:lnTo>
                <a:lnTo>
                  <a:pt x="1026" y="1764"/>
                </a:lnTo>
                <a:lnTo>
                  <a:pt x="1036" y="1764"/>
                </a:lnTo>
                <a:lnTo>
                  <a:pt x="1050" y="1768"/>
                </a:lnTo>
                <a:lnTo>
                  <a:pt x="1078" y="1780"/>
                </a:lnTo>
                <a:lnTo>
                  <a:pt x="1090" y="1786"/>
                </a:lnTo>
                <a:lnTo>
                  <a:pt x="1104" y="1788"/>
                </a:lnTo>
                <a:lnTo>
                  <a:pt x="1116" y="1788"/>
                </a:lnTo>
                <a:lnTo>
                  <a:pt x="1122" y="1788"/>
                </a:lnTo>
                <a:lnTo>
                  <a:pt x="1126" y="1786"/>
                </a:lnTo>
                <a:lnTo>
                  <a:pt x="1136" y="1780"/>
                </a:lnTo>
                <a:lnTo>
                  <a:pt x="1142" y="1778"/>
                </a:lnTo>
                <a:lnTo>
                  <a:pt x="1148" y="1780"/>
                </a:lnTo>
                <a:lnTo>
                  <a:pt x="1150" y="1782"/>
                </a:lnTo>
                <a:lnTo>
                  <a:pt x="1150" y="1786"/>
                </a:lnTo>
                <a:lnTo>
                  <a:pt x="1150" y="1790"/>
                </a:lnTo>
                <a:lnTo>
                  <a:pt x="1146" y="1794"/>
                </a:lnTo>
                <a:lnTo>
                  <a:pt x="1142" y="1796"/>
                </a:lnTo>
                <a:lnTo>
                  <a:pt x="1138" y="1800"/>
                </a:lnTo>
                <a:lnTo>
                  <a:pt x="1140" y="1804"/>
                </a:lnTo>
                <a:lnTo>
                  <a:pt x="1146" y="1808"/>
                </a:lnTo>
                <a:lnTo>
                  <a:pt x="1154" y="1812"/>
                </a:lnTo>
                <a:lnTo>
                  <a:pt x="1174" y="1822"/>
                </a:lnTo>
                <a:lnTo>
                  <a:pt x="1192" y="1830"/>
                </a:lnTo>
                <a:lnTo>
                  <a:pt x="1206" y="1840"/>
                </a:lnTo>
                <a:lnTo>
                  <a:pt x="1216" y="1852"/>
                </a:lnTo>
                <a:lnTo>
                  <a:pt x="1228" y="1862"/>
                </a:lnTo>
                <a:lnTo>
                  <a:pt x="1246" y="1874"/>
                </a:lnTo>
                <a:lnTo>
                  <a:pt x="1254" y="1878"/>
                </a:lnTo>
                <a:lnTo>
                  <a:pt x="1264" y="1880"/>
                </a:lnTo>
                <a:lnTo>
                  <a:pt x="1272" y="1880"/>
                </a:lnTo>
                <a:lnTo>
                  <a:pt x="1278" y="1880"/>
                </a:lnTo>
                <a:lnTo>
                  <a:pt x="1282" y="1878"/>
                </a:lnTo>
                <a:lnTo>
                  <a:pt x="1284" y="1874"/>
                </a:lnTo>
                <a:lnTo>
                  <a:pt x="1284" y="1868"/>
                </a:lnTo>
                <a:lnTo>
                  <a:pt x="1280" y="1864"/>
                </a:lnTo>
                <a:lnTo>
                  <a:pt x="1272" y="1852"/>
                </a:lnTo>
                <a:lnTo>
                  <a:pt x="1268" y="1844"/>
                </a:lnTo>
                <a:lnTo>
                  <a:pt x="1268" y="1842"/>
                </a:lnTo>
                <a:lnTo>
                  <a:pt x="1270" y="1842"/>
                </a:lnTo>
                <a:lnTo>
                  <a:pt x="1282" y="1852"/>
                </a:lnTo>
                <a:lnTo>
                  <a:pt x="1298" y="1866"/>
                </a:lnTo>
                <a:lnTo>
                  <a:pt x="1314" y="1878"/>
                </a:lnTo>
                <a:lnTo>
                  <a:pt x="1320" y="1880"/>
                </a:lnTo>
                <a:lnTo>
                  <a:pt x="1324" y="1880"/>
                </a:lnTo>
                <a:lnTo>
                  <a:pt x="1326" y="1876"/>
                </a:lnTo>
                <a:lnTo>
                  <a:pt x="1326" y="1870"/>
                </a:lnTo>
                <a:lnTo>
                  <a:pt x="1322" y="1854"/>
                </a:lnTo>
                <a:lnTo>
                  <a:pt x="1322" y="1846"/>
                </a:lnTo>
                <a:lnTo>
                  <a:pt x="1324" y="1848"/>
                </a:lnTo>
                <a:lnTo>
                  <a:pt x="1334" y="1862"/>
                </a:lnTo>
                <a:lnTo>
                  <a:pt x="1338" y="1870"/>
                </a:lnTo>
                <a:lnTo>
                  <a:pt x="1344" y="1874"/>
                </a:lnTo>
                <a:lnTo>
                  <a:pt x="1350" y="1876"/>
                </a:lnTo>
                <a:lnTo>
                  <a:pt x="1354" y="1876"/>
                </a:lnTo>
                <a:lnTo>
                  <a:pt x="1358" y="1878"/>
                </a:lnTo>
                <a:lnTo>
                  <a:pt x="1364" y="1878"/>
                </a:lnTo>
                <a:lnTo>
                  <a:pt x="1368" y="1882"/>
                </a:lnTo>
                <a:lnTo>
                  <a:pt x="1372" y="1890"/>
                </a:lnTo>
                <a:lnTo>
                  <a:pt x="1378" y="1904"/>
                </a:lnTo>
                <a:lnTo>
                  <a:pt x="1382" y="1914"/>
                </a:lnTo>
                <a:lnTo>
                  <a:pt x="1386" y="1922"/>
                </a:lnTo>
                <a:lnTo>
                  <a:pt x="1392" y="1928"/>
                </a:lnTo>
                <a:lnTo>
                  <a:pt x="1394" y="1932"/>
                </a:lnTo>
                <a:lnTo>
                  <a:pt x="1394" y="1934"/>
                </a:lnTo>
                <a:lnTo>
                  <a:pt x="1390" y="1942"/>
                </a:lnTo>
                <a:lnTo>
                  <a:pt x="1388" y="1944"/>
                </a:lnTo>
                <a:lnTo>
                  <a:pt x="1390" y="1948"/>
                </a:lnTo>
                <a:lnTo>
                  <a:pt x="1392" y="1950"/>
                </a:lnTo>
                <a:lnTo>
                  <a:pt x="1400" y="1954"/>
                </a:lnTo>
                <a:lnTo>
                  <a:pt x="1412" y="1960"/>
                </a:lnTo>
                <a:lnTo>
                  <a:pt x="1414" y="1962"/>
                </a:lnTo>
                <a:lnTo>
                  <a:pt x="1416" y="1966"/>
                </a:lnTo>
                <a:lnTo>
                  <a:pt x="1422" y="1976"/>
                </a:lnTo>
                <a:lnTo>
                  <a:pt x="1426" y="1982"/>
                </a:lnTo>
                <a:lnTo>
                  <a:pt x="1434" y="1990"/>
                </a:lnTo>
                <a:lnTo>
                  <a:pt x="1452" y="2004"/>
                </a:lnTo>
                <a:lnTo>
                  <a:pt x="1464" y="2010"/>
                </a:lnTo>
                <a:lnTo>
                  <a:pt x="1468" y="2012"/>
                </a:lnTo>
                <a:lnTo>
                  <a:pt x="1460" y="2016"/>
                </a:lnTo>
                <a:lnTo>
                  <a:pt x="1452" y="2020"/>
                </a:lnTo>
                <a:lnTo>
                  <a:pt x="1450" y="2026"/>
                </a:lnTo>
                <a:lnTo>
                  <a:pt x="1448" y="2032"/>
                </a:lnTo>
                <a:lnTo>
                  <a:pt x="1442" y="2038"/>
                </a:lnTo>
                <a:lnTo>
                  <a:pt x="1440" y="2042"/>
                </a:lnTo>
                <a:lnTo>
                  <a:pt x="1440" y="2046"/>
                </a:lnTo>
                <a:lnTo>
                  <a:pt x="1440" y="2050"/>
                </a:lnTo>
                <a:lnTo>
                  <a:pt x="1444" y="2054"/>
                </a:lnTo>
                <a:lnTo>
                  <a:pt x="1446" y="2054"/>
                </a:lnTo>
                <a:lnTo>
                  <a:pt x="1450" y="2054"/>
                </a:lnTo>
                <a:lnTo>
                  <a:pt x="1452" y="2050"/>
                </a:lnTo>
                <a:lnTo>
                  <a:pt x="1456" y="2044"/>
                </a:lnTo>
                <a:lnTo>
                  <a:pt x="1462" y="2032"/>
                </a:lnTo>
                <a:lnTo>
                  <a:pt x="1466" y="2026"/>
                </a:lnTo>
                <a:lnTo>
                  <a:pt x="1470" y="2024"/>
                </a:lnTo>
                <a:lnTo>
                  <a:pt x="1474" y="2022"/>
                </a:lnTo>
                <a:lnTo>
                  <a:pt x="1480" y="2024"/>
                </a:lnTo>
                <a:lnTo>
                  <a:pt x="1484" y="2028"/>
                </a:lnTo>
                <a:lnTo>
                  <a:pt x="1488" y="2034"/>
                </a:lnTo>
                <a:lnTo>
                  <a:pt x="1492" y="2044"/>
                </a:lnTo>
                <a:lnTo>
                  <a:pt x="1494" y="2052"/>
                </a:lnTo>
                <a:lnTo>
                  <a:pt x="1494" y="2058"/>
                </a:lnTo>
                <a:lnTo>
                  <a:pt x="1492" y="2064"/>
                </a:lnTo>
                <a:lnTo>
                  <a:pt x="1488" y="2074"/>
                </a:lnTo>
                <a:lnTo>
                  <a:pt x="1488" y="2078"/>
                </a:lnTo>
                <a:lnTo>
                  <a:pt x="1488" y="2082"/>
                </a:lnTo>
                <a:lnTo>
                  <a:pt x="1492" y="2092"/>
                </a:lnTo>
                <a:lnTo>
                  <a:pt x="1494" y="2100"/>
                </a:lnTo>
                <a:lnTo>
                  <a:pt x="1496" y="2102"/>
                </a:lnTo>
                <a:lnTo>
                  <a:pt x="1500" y="2104"/>
                </a:lnTo>
                <a:lnTo>
                  <a:pt x="1504" y="2102"/>
                </a:lnTo>
                <a:lnTo>
                  <a:pt x="1508" y="2098"/>
                </a:lnTo>
                <a:lnTo>
                  <a:pt x="1518" y="2088"/>
                </a:lnTo>
                <a:lnTo>
                  <a:pt x="1524" y="2080"/>
                </a:lnTo>
                <a:lnTo>
                  <a:pt x="1526" y="2076"/>
                </a:lnTo>
                <a:lnTo>
                  <a:pt x="1526" y="2072"/>
                </a:lnTo>
                <a:lnTo>
                  <a:pt x="1524" y="2058"/>
                </a:lnTo>
                <a:lnTo>
                  <a:pt x="1522" y="2044"/>
                </a:lnTo>
                <a:lnTo>
                  <a:pt x="1524" y="2038"/>
                </a:lnTo>
                <a:lnTo>
                  <a:pt x="1528" y="2034"/>
                </a:lnTo>
                <a:lnTo>
                  <a:pt x="1530" y="2030"/>
                </a:lnTo>
                <a:lnTo>
                  <a:pt x="1530" y="2038"/>
                </a:lnTo>
                <a:lnTo>
                  <a:pt x="1530" y="2044"/>
                </a:lnTo>
                <a:lnTo>
                  <a:pt x="1532" y="2058"/>
                </a:lnTo>
                <a:lnTo>
                  <a:pt x="1534" y="2070"/>
                </a:lnTo>
                <a:lnTo>
                  <a:pt x="1534" y="2074"/>
                </a:lnTo>
                <a:lnTo>
                  <a:pt x="1530" y="2078"/>
                </a:lnTo>
                <a:lnTo>
                  <a:pt x="1526" y="2082"/>
                </a:lnTo>
                <a:lnTo>
                  <a:pt x="1526" y="2084"/>
                </a:lnTo>
                <a:lnTo>
                  <a:pt x="1526" y="2092"/>
                </a:lnTo>
                <a:lnTo>
                  <a:pt x="1526" y="2098"/>
                </a:lnTo>
                <a:lnTo>
                  <a:pt x="1524" y="2102"/>
                </a:lnTo>
                <a:lnTo>
                  <a:pt x="1522" y="2106"/>
                </a:lnTo>
                <a:lnTo>
                  <a:pt x="1516" y="2112"/>
                </a:lnTo>
                <a:lnTo>
                  <a:pt x="1512" y="2118"/>
                </a:lnTo>
                <a:lnTo>
                  <a:pt x="1512" y="2122"/>
                </a:lnTo>
                <a:lnTo>
                  <a:pt x="1514" y="2124"/>
                </a:lnTo>
                <a:lnTo>
                  <a:pt x="1518" y="2130"/>
                </a:lnTo>
                <a:lnTo>
                  <a:pt x="1522" y="2134"/>
                </a:lnTo>
                <a:lnTo>
                  <a:pt x="1524" y="2138"/>
                </a:lnTo>
                <a:lnTo>
                  <a:pt x="1528" y="2148"/>
                </a:lnTo>
                <a:lnTo>
                  <a:pt x="1534" y="2160"/>
                </a:lnTo>
                <a:lnTo>
                  <a:pt x="1544" y="2172"/>
                </a:lnTo>
                <a:lnTo>
                  <a:pt x="1554" y="2182"/>
                </a:lnTo>
                <a:lnTo>
                  <a:pt x="1558" y="2186"/>
                </a:lnTo>
                <a:lnTo>
                  <a:pt x="1560" y="2184"/>
                </a:lnTo>
                <a:lnTo>
                  <a:pt x="1562" y="2176"/>
                </a:lnTo>
                <a:lnTo>
                  <a:pt x="1564" y="2168"/>
                </a:lnTo>
                <a:lnTo>
                  <a:pt x="1568" y="2162"/>
                </a:lnTo>
                <a:lnTo>
                  <a:pt x="1574" y="2158"/>
                </a:lnTo>
                <a:lnTo>
                  <a:pt x="1584" y="2156"/>
                </a:lnTo>
                <a:lnTo>
                  <a:pt x="1592" y="2154"/>
                </a:lnTo>
                <a:lnTo>
                  <a:pt x="1594" y="2156"/>
                </a:lnTo>
                <a:lnTo>
                  <a:pt x="1588" y="2162"/>
                </a:lnTo>
                <a:lnTo>
                  <a:pt x="1582" y="2166"/>
                </a:lnTo>
                <a:lnTo>
                  <a:pt x="1578" y="2172"/>
                </a:lnTo>
                <a:lnTo>
                  <a:pt x="1576" y="2180"/>
                </a:lnTo>
                <a:lnTo>
                  <a:pt x="1576" y="2188"/>
                </a:lnTo>
                <a:lnTo>
                  <a:pt x="1582" y="2196"/>
                </a:lnTo>
                <a:lnTo>
                  <a:pt x="1586" y="2200"/>
                </a:lnTo>
                <a:lnTo>
                  <a:pt x="1588" y="2202"/>
                </a:lnTo>
                <a:lnTo>
                  <a:pt x="1590" y="2212"/>
                </a:lnTo>
                <a:lnTo>
                  <a:pt x="1592" y="2218"/>
                </a:lnTo>
                <a:lnTo>
                  <a:pt x="1596" y="2220"/>
                </a:lnTo>
                <a:lnTo>
                  <a:pt x="1600" y="2220"/>
                </a:lnTo>
                <a:lnTo>
                  <a:pt x="1604" y="2218"/>
                </a:lnTo>
                <a:lnTo>
                  <a:pt x="1608" y="2216"/>
                </a:lnTo>
                <a:lnTo>
                  <a:pt x="1610" y="2216"/>
                </a:lnTo>
                <a:lnTo>
                  <a:pt x="1610" y="2220"/>
                </a:lnTo>
                <a:lnTo>
                  <a:pt x="1606" y="2228"/>
                </a:lnTo>
                <a:lnTo>
                  <a:pt x="1600" y="2246"/>
                </a:lnTo>
                <a:lnTo>
                  <a:pt x="1596" y="2256"/>
                </a:lnTo>
                <a:lnTo>
                  <a:pt x="1598" y="2262"/>
                </a:lnTo>
                <a:lnTo>
                  <a:pt x="1600" y="2262"/>
                </a:lnTo>
                <a:lnTo>
                  <a:pt x="1602" y="2262"/>
                </a:lnTo>
                <a:lnTo>
                  <a:pt x="1602" y="2268"/>
                </a:lnTo>
                <a:lnTo>
                  <a:pt x="1604" y="2276"/>
                </a:lnTo>
                <a:lnTo>
                  <a:pt x="1606" y="2278"/>
                </a:lnTo>
                <a:lnTo>
                  <a:pt x="1608" y="2280"/>
                </a:lnTo>
                <a:lnTo>
                  <a:pt x="1612" y="2280"/>
                </a:lnTo>
                <a:lnTo>
                  <a:pt x="1614" y="2278"/>
                </a:lnTo>
                <a:lnTo>
                  <a:pt x="1614" y="2270"/>
                </a:lnTo>
                <a:lnTo>
                  <a:pt x="1616" y="2260"/>
                </a:lnTo>
                <a:lnTo>
                  <a:pt x="1618" y="2256"/>
                </a:lnTo>
                <a:lnTo>
                  <a:pt x="1622" y="2254"/>
                </a:lnTo>
                <a:lnTo>
                  <a:pt x="1632" y="2248"/>
                </a:lnTo>
                <a:lnTo>
                  <a:pt x="1638" y="2242"/>
                </a:lnTo>
                <a:lnTo>
                  <a:pt x="1642" y="2240"/>
                </a:lnTo>
                <a:lnTo>
                  <a:pt x="1644" y="2240"/>
                </a:lnTo>
                <a:lnTo>
                  <a:pt x="1644" y="2242"/>
                </a:lnTo>
                <a:lnTo>
                  <a:pt x="1646" y="2246"/>
                </a:lnTo>
                <a:lnTo>
                  <a:pt x="1648" y="2246"/>
                </a:lnTo>
                <a:lnTo>
                  <a:pt x="1654" y="2246"/>
                </a:lnTo>
                <a:lnTo>
                  <a:pt x="1660" y="2248"/>
                </a:lnTo>
                <a:lnTo>
                  <a:pt x="1660" y="2250"/>
                </a:lnTo>
                <a:lnTo>
                  <a:pt x="1660" y="2254"/>
                </a:lnTo>
                <a:lnTo>
                  <a:pt x="1660" y="2258"/>
                </a:lnTo>
                <a:lnTo>
                  <a:pt x="1656" y="2254"/>
                </a:lnTo>
                <a:lnTo>
                  <a:pt x="1652" y="2252"/>
                </a:lnTo>
                <a:lnTo>
                  <a:pt x="1648" y="2252"/>
                </a:lnTo>
                <a:lnTo>
                  <a:pt x="1642" y="2254"/>
                </a:lnTo>
                <a:lnTo>
                  <a:pt x="1636" y="2258"/>
                </a:lnTo>
                <a:lnTo>
                  <a:pt x="1624" y="2268"/>
                </a:lnTo>
                <a:lnTo>
                  <a:pt x="1618" y="2276"/>
                </a:lnTo>
                <a:lnTo>
                  <a:pt x="1618" y="2282"/>
                </a:lnTo>
                <a:lnTo>
                  <a:pt x="1618" y="2290"/>
                </a:lnTo>
                <a:lnTo>
                  <a:pt x="1620" y="2294"/>
                </a:lnTo>
                <a:lnTo>
                  <a:pt x="1622" y="2298"/>
                </a:lnTo>
                <a:lnTo>
                  <a:pt x="1626" y="2300"/>
                </a:lnTo>
                <a:lnTo>
                  <a:pt x="1628" y="2302"/>
                </a:lnTo>
                <a:lnTo>
                  <a:pt x="1626" y="2306"/>
                </a:lnTo>
                <a:lnTo>
                  <a:pt x="1622" y="2308"/>
                </a:lnTo>
                <a:lnTo>
                  <a:pt x="1622" y="2310"/>
                </a:lnTo>
                <a:lnTo>
                  <a:pt x="1624" y="2312"/>
                </a:lnTo>
                <a:lnTo>
                  <a:pt x="1626" y="2312"/>
                </a:lnTo>
                <a:lnTo>
                  <a:pt x="1624" y="2316"/>
                </a:lnTo>
                <a:lnTo>
                  <a:pt x="1620" y="2318"/>
                </a:lnTo>
                <a:lnTo>
                  <a:pt x="1620" y="2320"/>
                </a:lnTo>
                <a:lnTo>
                  <a:pt x="1622" y="2324"/>
                </a:lnTo>
                <a:lnTo>
                  <a:pt x="1624" y="2326"/>
                </a:lnTo>
                <a:lnTo>
                  <a:pt x="1632" y="2332"/>
                </a:lnTo>
                <a:lnTo>
                  <a:pt x="1642" y="2336"/>
                </a:lnTo>
                <a:lnTo>
                  <a:pt x="1650" y="2338"/>
                </a:lnTo>
                <a:lnTo>
                  <a:pt x="1656" y="2336"/>
                </a:lnTo>
                <a:lnTo>
                  <a:pt x="1662" y="2334"/>
                </a:lnTo>
                <a:lnTo>
                  <a:pt x="1670" y="2332"/>
                </a:lnTo>
                <a:lnTo>
                  <a:pt x="1676" y="2334"/>
                </a:lnTo>
                <a:lnTo>
                  <a:pt x="1676" y="2338"/>
                </a:lnTo>
                <a:lnTo>
                  <a:pt x="1676" y="2340"/>
                </a:lnTo>
                <a:lnTo>
                  <a:pt x="1682" y="2340"/>
                </a:lnTo>
                <a:lnTo>
                  <a:pt x="1688" y="2340"/>
                </a:lnTo>
                <a:lnTo>
                  <a:pt x="1688" y="2344"/>
                </a:lnTo>
                <a:lnTo>
                  <a:pt x="1686" y="2352"/>
                </a:lnTo>
                <a:lnTo>
                  <a:pt x="1686" y="2356"/>
                </a:lnTo>
                <a:lnTo>
                  <a:pt x="1686" y="2358"/>
                </a:lnTo>
                <a:lnTo>
                  <a:pt x="1688" y="2360"/>
                </a:lnTo>
                <a:lnTo>
                  <a:pt x="1694" y="2360"/>
                </a:lnTo>
                <a:lnTo>
                  <a:pt x="1700" y="2360"/>
                </a:lnTo>
                <a:lnTo>
                  <a:pt x="1704" y="2362"/>
                </a:lnTo>
                <a:lnTo>
                  <a:pt x="1706" y="2364"/>
                </a:lnTo>
                <a:lnTo>
                  <a:pt x="1714" y="2362"/>
                </a:lnTo>
                <a:lnTo>
                  <a:pt x="1718" y="2360"/>
                </a:lnTo>
                <a:lnTo>
                  <a:pt x="1724" y="2362"/>
                </a:lnTo>
                <a:lnTo>
                  <a:pt x="1730" y="2364"/>
                </a:lnTo>
                <a:lnTo>
                  <a:pt x="1736" y="2368"/>
                </a:lnTo>
                <a:lnTo>
                  <a:pt x="1738" y="2370"/>
                </a:lnTo>
                <a:lnTo>
                  <a:pt x="1742" y="2368"/>
                </a:lnTo>
                <a:lnTo>
                  <a:pt x="1746" y="2368"/>
                </a:lnTo>
                <a:lnTo>
                  <a:pt x="1748" y="2368"/>
                </a:lnTo>
                <a:lnTo>
                  <a:pt x="1750" y="2374"/>
                </a:lnTo>
                <a:lnTo>
                  <a:pt x="1750" y="2382"/>
                </a:lnTo>
                <a:lnTo>
                  <a:pt x="1748" y="2384"/>
                </a:lnTo>
                <a:lnTo>
                  <a:pt x="1744" y="2386"/>
                </a:lnTo>
                <a:lnTo>
                  <a:pt x="1742" y="2388"/>
                </a:lnTo>
                <a:lnTo>
                  <a:pt x="1742" y="2390"/>
                </a:lnTo>
                <a:lnTo>
                  <a:pt x="1748" y="2398"/>
                </a:lnTo>
                <a:lnTo>
                  <a:pt x="1758" y="2402"/>
                </a:lnTo>
                <a:lnTo>
                  <a:pt x="1764" y="2404"/>
                </a:lnTo>
                <a:lnTo>
                  <a:pt x="1768" y="2402"/>
                </a:lnTo>
                <a:lnTo>
                  <a:pt x="1776" y="2398"/>
                </a:lnTo>
                <a:lnTo>
                  <a:pt x="1778" y="2392"/>
                </a:lnTo>
                <a:lnTo>
                  <a:pt x="1780" y="2392"/>
                </a:lnTo>
                <a:lnTo>
                  <a:pt x="1780" y="2398"/>
                </a:lnTo>
                <a:lnTo>
                  <a:pt x="1780" y="2406"/>
                </a:lnTo>
                <a:lnTo>
                  <a:pt x="1784" y="2408"/>
                </a:lnTo>
                <a:lnTo>
                  <a:pt x="1786" y="2410"/>
                </a:lnTo>
                <a:lnTo>
                  <a:pt x="1786" y="2414"/>
                </a:lnTo>
                <a:lnTo>
                  <a:pt x="1784" y="2416"/>
                </a:lnTo>
                <a:lnTo>
                  <a:pt x="1780" y="2412"/>
                </a:lnTo>
                <a:lnTo>
                  <a:pt x="1776" y="2408"/>
                </a:lnTo>
                <a:lnTo>
                  <a:pt x="1774" y="2408"/>
                </a:lnTo>
                <a:lnTo>
                  <a:pt x="1772" y="2408"/>
                </a:lnTo>
                <a:lnTo>
                  <a:pt x="1772" y="2412"/>
                </a:lnTo>
                <a:lnTo>
                  <a:pt x="1774" y="2416"/>
                </a:lnTo>
                <a:lnTo>
                  <a:pt x="1782" y="2422"/>
                </a:lnTo>
                <a:lnTo>
                  <a:pt x="1790" y="2426"/>
                </a:lnTo>
                <a:lnTo>
                  <a:pt x="1794" y="2426"/>
                </a:lnTo>
                <a:lnTo>
                  <a:pt x="1796" y="2424"/>
                </a:lnTo>
                <a:lnTo>
                  <a:pt x="1798" y="2418"/>
                </a:lnTo>
                <a:lnTo>
                  <a:pt x="1800" y="2414"/>
                </a:lnTo>
                <a:lnTo>
                  <a:pt x="1804" y="2414"/>
                </a:lnTo>
                <a:lnTo>
                  <a:pt x="1804" y="2418"/>
                </a:lnTo>
                <a:lnTo>
                  <a:pt x="1804" y="2424"/>
                </a:lnTo>
                <a:lnTo>
                  <a:pt x="1806" y="2432"/>
                </a:lnTo>
                <a:lnTo>
                  <a:pt x="1810" y="2438"/>
                </a:lnTo>
                <a:lnTo>
                  <a:pt x="1810" y="2444"/>
                </a:lnTo>
                <a:lnTo>
                  <a:pt x="1808" y="2450"/>
                </a:lnTo>
                <a:lnTo>
                  <a:pt x="1810" y="2450"/>
                </a:lnTo>
                <a:lnTo>
                  <a:pt x="1814" y="2450"/>
                </a:lnTo>
                <a:lnTo>
                  <a:pt x="1816" y="2446"/>
                </a:lnTo>
                <a:lnTo>
                  <a:pt x="1818" y="2444"/>
                </a:lnTo>
                <a:lnTo>
                  <a:pt x="1820" y="2444"/>
                </a:lnTo>
                <a:lnTo>
                  <a:pt x="1824" y="2448"/>
                </a:lnTo>
                <a:lnTo>
                  <a:pt x="1824" y="2454"/>
                </a:lnTo>
                <a:lnTo>
                  <a:pt x="1824" y="2460"/>
                </a:lnTo>
                <a:lnTo>
                  <a:pt x="1828" y="2464"/>
                </a:lnTo>
                <a:lnTo>
                  <a:pt x="1832" y="2468"/>
                </a:lnTo>
                <a:lnTo>
                  <a:pt x="1832" y="2470"/>
                </a:lnTo>
                <a:lnTo>
                  <a:pt x="1834" y="2474"/>
                </a:lnTo>
                <a:lnTo>
                  <a:pt x="1832" y="2476"/>
                </a:lnTo>
                <a:lnTo>
                  <a:pt x="1830" y="2478"/>
                </a:lnTo>
                <a:lnTo>
                  <a:pt x="1826" y="2478"/>
                </a:lnTo>
                <a:lnTo>
                  <a:pt x="1826" y="2480"/>
                </a:lnTo>
                <a:lnTo>
                  <a:pt x="1830" y="2490"/>
                </a:lnTo>
                <a:lnTo>
                  <a:pt x="1838" y="2500"/>
                </a:lnTo>
                <a:lnTo>
                  <a:pt x="1840" y="2510"/>
                </a:lnTo>
                <a:lnTo>
                  <a:pt x="1842" y="2520"/>
                </a:lnTo>
                <a:lnTo>
                  <a:pt x="1840" y="2538"/>
                </a:lnTo>
                <a:lnTo>
                  <a:pt x="1838" y="2546"/>
                </a:lnTo>
                <a:lnTo>
                  <a:pt x="1836" y="2550"/>
                </a:lnTo>
                <a:lnTo>
                  <a:pt x="1836" y="2548"/>
                </a:lnTo>
                <a:lnTo>
                  <a:pt x="1834" y="2544"/>
                </a:lnTo>
                <a:lnTo>
                  <a:pt x="1828" y="2510"/>
                </a:lnTo>
                <a:lnTo>
                  <a:pt x="1824" y="2504"/>
                </a:lnTo>
                <a:lnTo>
                  <a:pt x="1818" y="2500"/>
                </a:lnTo>
                <a:lnTo>
                  <a:pt x="1808" y="2496"/>
                </a:lnTo>
                <a:lnTo>
                  <a:pt x="1798" y="2496"/>
                </a:lnTo>
                <a:lnTo>
                  <a:pt x="1776" y="2494"/>
                </a:lnTo>
                <a:lnTo>
                  <a:pt x="1766" y="2492"/>
                </a:lnTo>
                <a:lnTo>
                  <a:pt x="1758" y="2488"/>
                </a:lnTo>
                <a:lnTo>
                  <a:pt x="1752" y="2484"/>
                </a:lnTo>
                <a:lnTo>
                  <a:pt x="1748" y="2484"/>
                </a:lnTo>
                <a:lnTo>
                  <a:pt x="1744" y="2486"/>
                </a:lnTo>
                <a:lnTo>
                  <a:pt x="1744" y="2490"/>
                </a:lnTo>
                <a:lnTo>
                  <a:pt x="1744" y="2496"/>
                </a:lnTo>
                <a:lnTo>
                  <a:pt x="1746" y="2502"/>
                </a:lnTo>
                <a:lnTo>
                  <a:pt x="1754" y="2516"/>
                </a:lnTo>
                <a:lnTo>
                  <a:pt x="1760" y="2526"/>
                </a:lnTo>
                <a:lnTo>
                  <a:pt x="1764" y="2536"/>
                </a:lnTo>
                <a:lnTo>
                  <a:pt x="1770" y="2564"/>
                </a:lnTo>
                <a:lnTo>
                  <a:pt x="1774" y="2596"/>
                </a:lnTo>
                <a:lnTo>
                  <a:pt x="1774" y="2628"/>
                </a:lnTo>
                <a:lnTo>
                  <a:pt x="1774" y="2666"/>
                </a:lnTo>
                <a:lnTo>
                  <a:pt x="1770" y="2708"/>
                </a:lnTo>
                <a:lnTo>
                  <a:pt x="1766" y="2750"/>
                </a:lnTo>
                <a:lnTo>
                  <a:pt x="1762" y="2766"/>
                </a:lnTo>
                <a:lnTo>
                  <a:pt x="1758" y="2780"/>
                </a:lnTo>
                <a:lnTo>
                  <a:pt x="1754" y="2794"/>
                </a:lnTo>
                <a:lnTo>
                  <a:pt x="1754" y="2810"/>
                </a:lnTo>
                <a:lnTo>
                  <a:pt x="1756" y="2826"/>
                </a:lnTo>
                <a:lnTo>
                  <a:pt x="1760" y="2842"/>
                </a:lnTo>
                <a:lnTo>
                  <a:pt x="1764" y="2860"/>
                </a:lnTo>
                <a:lnTo>
                  <a:pt x="1766" y="2878"/>
                </a:lnTo>
                <a:lnTo>
                  <a:pt x="1766" y="2894"/>
                </a:lnTo>
                <a:lnTo>
                  <a:pt x="1764" y="2912"/>
                </a:lnTo>
                <a:lnTo>
                  <a:pt x="1760" y="2924"/>
                </a:lnTo>
                <a:lnTo>
                  <a:pt x="1760" y="2936"/>
                </a:lnTo>
                <a:lnTo>
                  <a:pt x="1762" y="2944"/>
                </a:lnTo>
                <a:lnTo>
                  <a:pt x="1766" y="2952"/>
                </a:lnTo>
                <a:lnTo>
                  <a:pt x="1774" y="2970"/>
                </a:lnTo>
                <a:lnTo>
                  <a:pt x="1778" y="2980"/>
                </a:lnTo>
                <a:lnTo>
                  <a:pt x="1782" y="2996"/>
                </a:lnTo>
                <a:lnTo>
                  <a:pt x="1784" y="3010"/>
                </a:lnTo>
                <a:lnTo>
                  <a:pt x="1788" y="3022"/>
                </a:lnTo>
                <a:lnTo>
                  <a:pt x="1792" y="3028"/>
                </a:lnTo>
                <a:lnTo>
                  <a:pt x="1798" y="3034"/>
                </a:lnTo>
                <a:lnTo>
                  <a:pt x="1808" y="3044"/>
                </a:lnTo>
                <a:lnTo>
                  <a:pt x="1812" y="3050"/>
                </a:lnTo>
                <a:lnTo>
                  <a:pt x="1814" y="3056"/>
                </a:lnTo>
                <a:lnTo>
                  <a:pt x="1816" y="3064"/>
                </a:lnTo>
                <a:lnTo>
                  <a:pt x="1818" y="3068"/>
                </a:lnTo>
                <a:lnTo>
                  <a:pt x="1826" y="3072"/>
                </a:lnTo>
                <a:lnTo>
                  <a:pt x="1828" y="3074"/>
                </a:lnTo>
                <a:lnTo>
                  <a:pt x="1832" y="3078"/>
                </a:lnTo>
                <a:lnTo>
                  <a:pt x="1834" y="3086"/>
                </a:lnTo>
                <a:lnTo>
                  <a:pt x="1836" y="3098"/>
                </a:lnTo>
                <a:lnTo>
                  <a:pt x="1838" y="3110"/>
                </a:lnTo>
                <a:lnTo>
                  <a:pt x="1842" y="3118"/>
                </a:lnTo>
                <a:lnTo>
                  <a:pt x="1848" y="3122"/>
                </a:lnTo>
                <a:lnTo>
                  <a:pt x="1852" y="3124"/>
                </a:lnTo>
                <a:lnTo>
                  <a:pt x="1856" y="3128"/>
                </a:lnTo>
                <a:lnTo>
                  <a:pt x="1860" y="3130"/>
                </a:lnTo>
                <a:lnTo>
                  <a:pt x="1862" y="3134"/>
                </a:lnTo>
                <a:lnTo>
                  <a:pt x="1860" y="3140"/>
                </a:lnTo>
                <a:lnTo>
                  <a:pt x="1858" y="3146"/>
                </a:lnTo>
                <a:lnTo>
                  <a:pt x="1858" y="3152"/>
                </a:lnTo>
                <a:lnTo>
                  <a:pt x="1860" y="3158"/>
                </a:lnTo>
                <a:lnTo>
                  <a:pt x="1862" y="3164"/>
                </a:lnTo>
                <a:lnTo>
                  <a:pt x="1874" y="3178"/>
                </a:lnTo>
                <a:lnTo>
                  <a:pt x="1890" y="3200"/>
                </a:lnTo>
                <a:lnTo>
                  <a:pt x="1900" y="3212"/>
                </a:lnTo>
                <a:lnTo>
                  <a:pt x="1904" y="3222"/>
                </a:lnTo>
                <a:lnTo>
                  <a:pt x="1908" y="3230"/>
                </a:lnTo>
                <a:lnTo>
                  <a:pt x="1910" y="3238"/>
                </a:lnTo>
                <a:lnTo>
                  <a:pt x="1910" y="3250"/>
                </a:lnTo>
                <a:lnTo>
                  <a:pt x="1912" y="3254"/>
                </a:lnTo>
                <a:lnTo>
                  <a:pt x="1916" y="3258"/>
                </a:lnTo>
                <a:lnTo>
                  <a:pt x="1920" y="3260"/>
                </a:lnTo>
                <a:lnTo>
                  <a:pt x="1926" y="3262"/>
                </a:lnTo>
                <a:lnTo>
                  <a:pt x="1940" y="3264"/>
                </a:lnTo>
                <a:lnTo>
                  <a:pt x="1950" y="3266"/>
                </a:lnTo>
                <a:lnTo>
                  <a:pt x="1958" y="3270"/>
                </a:lnTo>
                <a:lnTo>
                  <a:pt x="1968" y="3276"/>
                </a:lnTo>
                <a:lnTo>
                  <a:pt x="1978" y="3284"/>
                </a:lnTo>
                <a:lnTo>
                  <a:pt x="1988" y="3292"/>
                </a:lnTo>
                <a:lnTo>
                  <a:pt x="1994" y="3296"/>
                </a:lnTo>
                <a:lnTo>
                  <a:pt x="2006" y="3300"/>
                </a:lnTo>
                <a:lnTo>
                  <a:pt x="2016" y="3302"/>
                </a:lnTo>
                <a:lnTo>
                  <a:pt x="2022" y="3306"/>
                </a:lnTo>
                <a:lnTo>
                  <a:pt x="2030" y="3312"/>
                </a:lnTo>
                <a:lnTo>
                  <a:pt x="2036" y="3320"/>
                </a:lnTo>
                <a:lnTo>
                  <a:pt x="2042" y="3326"/>
                </a:lnTo>
                <a:lnTo>
                  <a:pt x="2046" y="3338"/>
                </a:lnTo>
                <a:lnTo>
                  <a:pt x="2048" y="3350"/>
                </a:lnTo>
                <a:lnTo>
                  <a:pt x="2052" y="3362"/>
                </a:lnTo>
                <a:lnTo>
                  <a:pt x="2068" y="3394"/>
                </a:lnTo>
                <a:lnTo>
                  <a:pt x="2078" y="3420"/>
                </a:lnTo>
                <a:lnTo>
                  <a:pt x="2092" y="3460"/>
                </a:lnTo>
                <a:lnTo>
                  <a:pt x="2100" y="3488"/>
                </a:lnTo>
                <a:lnTo>
                  <a:pt x="2106" y="3498"/>
                </a:lnTo>
                <a:lnTo>
                  <a:pt x="2112" y="3508"/>
                </a:lnTo>
                <a:lnTo>
                  <a:pt x="2120" y="3518"/>
                </a:lnTo>
                <a:lnTo>
                  <a:pt x="2130" y="3526"/>
                </a:lnTo>
                <a:lnTo>
                  <a:pt x="2150" y="3544"/>
                </a:lnTo>
                <a:lnTo>
                  <a:pt x="2160" y="3552"/>
                </a:lnTo>
                <a:lnTo>
                  <a:pt x="2166" y="3564"/>
                </a:lnTo>
                <a:lnTo>
                  <a:pt x="2170" y="3576"/>
                </a:lnTo>
                <a:lnTo>
                  <a:pt x="2170" y="3590"/>
                </a:lnTo>
                <a:lnTo>
                  <a:pt x="2170" y="3596"/>
                </a:lnTo>
                <a:lnTo>
                  <a:pt x="2168" y="3600"/>
                </a:lnTo>
                <a:lnTo>
                  <a:pt x="2164" y="3604"/>
                </a:lnTo>
                <a:lnTo>
                  <a:pt x="2162" y="3606"/>
                </a:lnTo>
                <a:lnTo>
                  <a:pt x="2154" y="3608"/>
                </a:lnTo>
                <a:lnTo>
                  <a:pt x="2148" y="3608"/>
                </a:lnTo>
                <a:lnTo>
                  <a:pt x="2142" y="3608"/>
                </a:lnTo>
                <a:lnTo>
                  <a:pt x="2140" y="3608"/>
                </a:lnTo>
                <a:lnTo>
                  <a:pt x="2140" y="3612"/>
                </a:lnTo>
                <a:lnTo>
                  <a:pt x="2146" y="3620"/>
                </a:lnTo>
                <a:lnTo>
                  <a:pt x="2156" y="3632"/>
                </a:lnTo>
                <a:lnTo>
                  <a:pt x="2166" y="3640"/>
                </a:lnTo>
                <a:lnTo>
                  <a:pt x="2188" y="3654"/>
                </a:lnTo>
                <a:lnTo>
                  <a:pt x="2214" y="3668"/>
                </a:lnTo>
                <a:lnTo>
                  <a:pt x="2226" y="3676"/>
                </a:lnTo>
                <a:lnTo>
                  <a:pt x="2240" y="3686"/>
                </a:lnTo>
                <a:lnTo>
                  <a:pt x="2244" y="3692"/>
                </a:lnTo>
                <a:lnTo>
                  <a:pt x="2248" y="3698"/>
                </a:lnTo>
                <a:lnTo>
                  <a:pt x="2250" y="3704"/>
                </a:lnTo>
                <a:lnTo>
                  <a:pt x="2252" y="3710"/>
                </a:lnTo>
                <a:lnTo>
                  <a:pt x="2252" y="3722"/>
                </a:lnTo>
                <a:lnTo>
                  <a:pt x="2250" y="3734"/>
                </a:lnTo>
                <a:lnTo>
                  <a:pt x="2248" y="3746"/>
                </a:lnTo>
                <a:lnTo>
                  <a:pt x="2250" y="3754"/>
                </a:lnTo>
                <a:lnTo>
                  <a:pt x="2252" y="3760"/>
                </a:lnTo>
                <a:lnTo>
                  <a:pt x="2256" y="3768"/>
                </a:lnTo>
                <a:lnTo>
                  <a:pt x="2262" y="3774"/>
                </a:lnTo>
                <a:lnTo>
                  <a:pt x="2270" y="3782"/>
                </a:lnTo>
                <a:lnTo>
                  <a:pt x="2280" y="3790"/>
                </a:lnTo>
                <a:lnTo>
                  <a:pt x="2302" y="3806"/>
                </a:lnTo>
                <a:lnTo>
                  <a:pt x="2316" y="3820"/>
                </a:lnTo>
                <a:lnTo>
                  <a:pt x="2326" y="3834"/>
                </a:lnTo>
                <a:lnTo>
                  <a:pt x="2332" y="3844"/>
                </a:lnTo>
                <a:lnTo>
                  <a:pt x="2336" y="3852"/>
                </a:lnTo>
                <a:lnTo>
                  <a:pt x="2340" y="3858"/>
                </a:lnTo>
                <a:lnTo>
                  <a:pt x="2344" y="3858"/>
                </a:lnTo>
                <a:lnTo>
                  <a:pt x="2352" y="3856"/>
                </a:lnTo>
                <a:lnTo>
                  <a:pt x="2358" y="3850"/>
                </a:lnTo>
                <a:lnTo>
                  <a:pt x="2362" y="3844"/>
                </a:lnTo>
                <a:lnTo>
                  <a:pt x="2364" y="3840"/>
                </a:lnTo>
                <a:lnTo>
                  <a:pt x="2364" y="3836"/>
                </a:lnTo>
                <a:lnTo>
                  <a:pt x="2358" y="3822"/>
                </a:lnTo>
                <a:lnTo>
                  <a:pt x="2346" y="3804"/>
                </a:lnTo>
                <a:lnTo>
                  <a:pt x="2342" y="3794"/>
                </a:lnTo>
                <a:lnTo>
                  <a:pt x="2336" y="3790"/>
                </a:lnTo>
                <a:lnTo>
                  <a:pt x="2332" y="3788"/>
                </a:lnTo>
                <a:lnTo>
                  <a:pt x="2330" y="3790"/>
                </a:lnTo>
                <a:lnTo>
                  <a:pt x="2324" y="3792"/>
                </a:lnTo>
                <a:lnTo>
                  <a:pt x="2320" y="3792"/>
                </a:lnTo>
                <a:lnTo>
                  <a:pt x="2316" y="3790"/>
                </a:lnTo>
                <a:lnTo>
                  <a:pt x="2312" y="3784"/>
                </a:lnTo>
                <a:lnTo>
                  <a:pt x="2312" y="3780"/>
                </a:lnTo>
                <a:lnTo>
                  <a:pt x="2312" y="3772"/>
                </a:lnTo>
                <a:lnTo>
                  <a:pt x="2310" y="3766"/>
                </a:lnTo>
                <a:lnTo>
                  <a:pt x="2310" y="3758"/>
                </a:lnTo>
                <a:lnTo>
                  <a:pt x="2306" y="3750"/>
                </a:lnTo>
                <a:lnTo>
                  <a:pt x="2300" y="3736"/>
                </a:lnTo>
                <a:lnTo>
                  <a:pt x="2290" y="3716"/>
                </a:lnTo>
                <a:lnTo>
                  <a:pt x="2286" y="3702"/>
                </a:lnTo>
                <a:lnTo>
                  <a:pt x="2282" y="3688"/>
                </a:lnTo>
                <a:lnTo>
                  <a:pt x="2276" y="3668"/>
                </a:lnTo>
                <a:lnTo>
                  <a:pt x="2270" y="3656"/>
                </a:lnTo>
                <a:lnTo>
                  <a:pt x="2264" y="3646"/>
                </a:lnTo>
                <a:lnTo>
                  <a:pt x="2250" y="3630"/>
                </a:lnTo>
                <a:lnTo>
                  <a:pt x="2236" y="3612"/>
                </a:lnTo>
                <a:lnTo>
                  <a:pt x="2230" y="3600"/>
                </a:lnTo>
                <a:lnTo>
                  <a:pt x="2226" y="3588"/>
                </a:lnTo>
                <a:lnTo>
                  <a:pt x="2220" y="3576"/>
                </a:lnTo>
                <a:lnTo>
                  <a:pt x="2214" y="3564"/>
                </a:lnTo>
                <a:lnTo>
                  <a:pt x="2200" y="3544"/>
                </a:lnTo>
                <a:lnTo>
                  <a:pt x="2182" y="3524"/>
                </a:lnTo>
                <a:lnTo>
                  <a:pt x="2168" y="3504"/>
                </a:lnTo>
                <a:lnTo>
                  <a:pt x="2160" y="3490"/>
                </a:lnTo>
                <a:lnTo>
                  <a:pt x="2154" y="3474"/>
                </a:lnTo>
                <a:lnTo>
                  <a:pt x="2148" y="3456"/>
                </a:lnTo>
                <a:lnTo>
                  <a:pt x="2144" y="3438"/>
                </a:lnTo>
                <a:lnTo>
                  <a:pt x="2142" y="3422"/>
                </a:lnTo>
                <a:lnTo>
                  <a:pt x="2142" y="3410"/>
                </a:lnTo>
                <a:lnTo>
                  <a:pt x="2144" y="3406"/>
                </a:lnTo>
                <a:lnTo>
                  <a:pt x="2146" y="3404"/>
                </a:lnTo>
                <a:lnTo>
                  <a:pt x="2150" y="3404"/>
                </a:lnTo>
                <a:lnTo>
                  <a:pt x="2154" y="3406"/>
                </a:lnTo>
                <a:lnTo>
                  <a:pt x="2168" y="3414"/>
                </a:lnTo>
                <a:lnTo>
                  <a:pt x="2174" y="3414"/>
                </a:lnTo>
                <a:lnTo>
                  <a:pt x="2178" y="3414"/>
                </a:lnTo>
                <a:lnTo>
                  <a:pt x="2188" y="3418"/>
                </a:lnTo>
                <a:lnTo>
                  <a:pt x="2198" y="3424"/>
                </a:lnTo>
                <a:lnTo>
                  <a:pt x="2204" y="3426"/>
                </a:lnTo>
                <a:lnTo>
                  <a:pt x="2208" y="3432"/>
                </a:lnTo>
                <a:lnTo>
                  <a:pt x="2214" y="3448"/>
                </a:lnTo>
                <a:lnTo>
                  <a:pt x="2224" y="3476"/>
                </a:lnTo>
                <a:lnTo>
                  <a:pt x="2230" y="3494"/>
                </a:lnTo>
                <a:lnTo>
                  <a:pt x="2236" y="3514"/>
                </a:lnTo>
                <a:lnTo>
                  <a:pt x="2246" y="3532"/>
                </a:lnTo>
                <a:lnTo>
                  <a:pt x="2254" y="3550"/>
                </a:lnTo>
                <a:lnTo>
                  <a:pt x="2266" y="3568"/>
                </a:lnTo>
                <a:lnTo>
                  <a:pt x="2276" y="3582"/>
                </a:lnTo>
                <a:lnTo>
                  <a:pt x="2288" y="3594"/>
                </a:lnTo>
                <a:lnTo>
                  <a:pt x="2300" y="3604"/>
                </a:lnTo>
                <a:lnTo>
                  <a:pt x="2310" y="3612"/>
                </a:lnTo>
                <a:lnTo>
                  <a:pt x="2314" y="3618"/>
                </a:lnTo>
                <a:lnTo>
                  <a:pt x="2320" y="3632"/>
                </a:lnTo>
                <a:lnTo>
                  <a:pt x="2324" y="3640"/>
                </a:lnTo>
                <a:lnTo>
                  <a:pt x="2328" y="3646"/>
                </a:lnTo>
                <a:lnTo>
                  <a:pt x="2338" y="3654"/>
                </a:lnTo>
                <a:lnTo>
                  <a:pt x="2352" y="3660"/>
                </a:lnTo>
                <a:lnTo>
                  <a:pt x="2360" y="3664"/>
                </a:lnTo>
                <a:lnTo>
                  <a:pt x="2364" y="3668"/>
                </a:lnTo>
                <a:lnTo>
                  <a:pt x="2368" y="3672"/>
                </a:lnTo>
                <a:lnTo>
                  <a:pt x="2370" y="3676"/>
                </a:lnTo>
                <a:lnTo>
                  <a:pt x="2370" y="3684"/>
                </a:lnTo>
                <a:lnTo>
                  <a:pt x="2366" y="3694"/>
                </a:lnTo>
                <a:lnTo>
                  <a:pt x="2364" y="3702"/>
                </a:lnTo>
                <a:lnTo>
                  <a:pt x="2364" y="3712"/>
                </a:lnTo>
                <a:lnTo>
                  <a:pt x="2364" y="3716"/>
                </a:lnTo>
                <a:lnTo>
                  <a:pt x="2368" y="3720"/>
                </a:lnTo>
                <a:lnTo>
                  <a:pt x="2372" y="3726"/>
                </a:lnTo>
                <a:lnTo>
                  <a:pt x="2380" y="3730"/>
                </a:lnTo>
                <a:lnTo>
                  <a:pt x="2394" y="3738"/>
                </a:lnTo>
                <a:lnTo>
                  <a:pt x="2402" y="3744"/>
                </a:lnTo>
                <a:lnTo>
                  <a:pt x="2408" y="3750"/>
                </a:lnTo>
                <a:lnTo>
                  <a:pt x="2412" y="3756"/>
                </a:lnTo>
                <a:lnTo>
                  <a:pt x="2422" y="3774"/>
                </a:lnTo>
                <a:lnTo>
                  <a:pt x="2434" y="3786"/>
                </a:lnTo>
                <a:lnTo>
                  <a:pt x="2450" y="3804"/>
                </a:lnTo>
                <a:lnTo>
                  <a:pt x="2476" y="3830"/>
                </a:lnTo>
                <a:lnTo>
                  <a:pt x="2494" y="3850"/>
                </a:lnTo>
                <a:lnTo>
                  <a:pt x="2506" y="3868"/>
                </a:lnTo>
                <a:lnTo>
                  <a:pt x="2512" y="3882"/>
                </a:lnTo>
                <a:lnTo>
                  <a:pt x="2516" y="3894"/>
                </a:lnTo>
                <a:lnTo>
                  <a:pt x="2518" y="3904"/>
                </a:lnTo>
                <a:lnTo>
                  <a:pt x="2522" y="3914"/>
                </a:lnTo>
                <a:lnTo>
                  <a:pt x="2526" y="3926"/>
                </a:lnTo>
                <a:lnTo>
                  <a:pt x="2532" y="3938"/>
                </a:lnTo>
                <a:lnTo>
                  <a:pt x="2532" y="3948"/>
                </a:lnTo>
                <a:lnTo>
                  <a:pt x="2528" y="3958"/>
                </a:lnTo>
                <a:lnTo>
                  <a:pt x="2524" y="3968"/>
                </a:lnTo>
                <a:lnTo>
                  <a:pt x="2520" y="3978"/>
                </a:lnTo>
                <a:lnTo>
                  <a:pt x="2516" y="3988"/>
                </a:lnTo>
                <a:lnTo>
                  <a:pt x="2516" y="4000"/>
                </a:lnTo>
                <a:lnTo>
                  <a:pt x="2520" y="4012"/>
                </a:lnTo>
                <a:lnTo>
                  <a:pt x="2528" y="4024"/>
                </a:lnTo>
                <a:lnTo>
                  <a:pt x="2536" y="4032"/>
                </a:lnTo>
                <a:lnTo>
                  <a:pt x="2552" y="4046"/>
                </a:lnTo>
                <a:lnTo>
                  <a:pt x="2570" y="4060"/>
                </a:lnTo>
                <a:lnTo>
                  <a:pt x="2582" y="4068"/>
                </a:lnTo>
                <a:lnTo>
                  <a:pt x="2594" y="4080"/>
                </a:lnTo>
                <a:lnTo>
                  <a:pt x="2606" y="4090"/>
                </a:lnTo>
                <a:lnTo>
                  <a:pt x="2618" y="4098"/>
                </a:lnTo>
                <a:lnTo>
                  <a:pt x="2628" y="4102"/>
                </a:lnTo>
                <a:lnTo>
                  <a:pt x="2638" y="4104"/>
                </a:lnTo>
                <a:lnTo>
                  <a:pt x="2648" y="4106"/>
                </a:lnTo>
                <a:lnTo>
                  <a:pt x="2658" y="4110"/>
                </a:lnTo>
                <a:lnTo>
                  <a:pt x="2668" y="4116"/>
                </a:lnTo>
                <a:lnTo>
                  <a:pt x="2680" y="4126"/>
                </a:lnTo>
                <a:lnTo>
                  <a:pt x="2694" y="4138"/>
                </a:lnTo>
                <a:lnTo>
                  <a:pt x="2714" y="4150"/>
                </a:lnTo>
                <a:lnTo>
                  <a:pt x="2736" y="4162"/>
                </a:lnTo>
                <a:lnTo>
                  <a:pt x="2762" y="4176"/>
                </a:lnTo>
                <a:lnTo>
                  <a:pt x="2814" y="4198"/>
                </a:lnTo>
                <a:lnTo>
                  <a:pt x="2862" y="4218"/>
                </a:lnTo>
                <a:lnTo>
                  <a:pt x="2880" y="4222"/>
                </a:lnTo>
                <a:lnTo>
                  <a:pt x="2894" y="4222"/>
                </a:lnTo>
                <a:lnTo>
                  <a:pt x="2906" y="4218"/>
                </a:lnTo>
                <a:lnTo>
                  <a:pt x="2916" y="4212"/>
                </a:lnTo>
                <a:lnTo>
                  <a:pt x="2926" y="4206"/>
                </a:lnTo>
                <a:lnTo>
                  <a:pt x="2938" y="4200"/>
                </a:lnTo>
                <a:lnTo>
                  <a:pt x="2952" y="4198"/>
                </a:lnTo>
                <a:lnTo>
                  <a:pt x="2968" y="4198"/>
                </a:lnTo>
                <a:lnTo>
                  <a:pt x="2984" y="4204"/>
                </a:lnTo>
                <a:lnTo>
                  <a:pt x="2996" y="4210"/>
                </a:lnTo>
                <a:lnTo>
                  <a:pt x="3006" y="4220"/>
                </a:lnTo>
                <a:lnTo>
                  <a:pt x="3016" y="4230"/>
                </a:lnTo>
                <a:lnTo>
                  <a:pt x="3032" y="4252"/>
                </a:lnTo>
                <a:lnTo>
                  <a:pt x="3042" y="4264"/>
                </a:lnTo>
                <a:lnTo>
                  <a:pt x="3054" y="4278"/>
                </a:lnTo>
                <a:lnTo>
                  <a:pt x="3074" y="4294"/>
                </a:lnTo>
                <a:lnTo>
                  <a:pt x="3086" y="4304"/>
                </a:lnTo>
                <a:lnTo>
                  <a:pt x="3096" y="4306"/>
                </a:lnTo>
                <a:lnTo>
                  <a:pt x="3104" y="4306"/>
                </a:lnTo>
                <a:lnTo>
                  <a:pt x="3116" y="4306"/>
                </a:lnTo>
                <a:lnTo>
                  <a:pt x="3124" y="4310"/>
                </a:lnTo>
                <a:lnTo>
                  <a:pt x="3140" y="4316"/>
                </a:lnTo>
                <a:lnTo>
                  <a:pt x="3146" y="4322"/>
                </a:lnTo>
                <a:lnTo>
                  <a:pt x="3150" y="4326"/>
                </a:lnTo>
                <a:lnTo>
                  <a:pt x="3154" y="4328"/>
                </a:lnTo>
                <a:lnTo>
                  <a:pt x="3162" y="4328"/>
                </a:lnTo>
                <a:lnTo>
                  <a:pt x="3174" y="4332"/>
                </a:lnTo>
                <a:lnTo>
                  <a:pt x="3186" y="4338"/>
                </a:lnTo>
                <a:lnTo>
                  <a:pt x="3196" y="4342"/>
                </a:lnTo>
                <a:lnTo>
                  <a:pt x="3204" y="4346"/>
                </a:lnTo>
                <a:lnTo>
                  <a:pt x="3206" y="4346"/>
                </a:lnTo>
                <a:lnTo>
                  <a:pt x="3206" y="4344"/>
                </a:lnTo>
                <a:lnTo>
                  <a:pt x="3204" y="4342"/>
                </a:lnTo>
                <a:lnTo>
                  <a:pt x="3202" y="4340"/>
                </a:lnTo>
                <a:lnTo>
                  <a:pt x="3210" y="4344"/>
                </a:lnTo>
                <a:lnTo>
                  <a:pt x="3214" y="4346"/>
                </a:lnTo>
                <a:lnTo>
                  <a:pt x="3218" y="4346"/>
                </a:lnTo>
                <a:lnTo>
                  <a:pt x="3228" y="4344"/>
                </a:lnTo>
                <a:lnTo>
                  <a:pt x="3234" y="4342"/>
                </a:lnTo>
                <a:lnTo>
                  <a:pt x="3236" y="4340"/>
                </a:lnTo>
                <a:lnTo>
                  <a:pt x="3234" y="4340"/>
                </a:lnTo>
                <a:lnTo>
                  <a:pt x="3232" y="4338"/>
                </a:lnTo>
                <a:lnTo>
                  <a:pt x="3230" y="4336"/>
                </a:lnTo>
                <a:lnTo>
                  <a:pt x="3230" y="4334"/>
                </a:lnTo>
                <a:lnTo>
                  <a:pt x="3234" y="4334"/>
                </a:lnTo>
                <a:lnTo>
                  <a:pt x="3236" y="4334"/>
                </a:lnTo>
                <a:lnTo>
                  <a:pt x="3238" y="4334"/>
                </a:lnTo>
                <a:lnTo>
                  <a:pt x="3240" y="4332"/>
                </a:lnTo>
                <a:lnTo>
                  <a:pt x="3240" y="4330"/>
                </a:lnTo>
                <a:lnTo>
                  <a:pt x="3244" y="4336"/>
                </a:lnTo>
                <a:lnTo>
                  <a:pt x="3248" y="4344"/>
                </a:lnTo>
                <a:lnTo>
                  <a:pt x="3252" y="4348"/>
                </a:lnTo>
                <a:lnTo>
                  <a:pt x="3254" y="4352"/>
                </a:lnTo>
                <a:lnTo>
                  <a:pt x="3252" y="4354"/>
                </a:lnTo>
                <a:lnTo>
                  <a:pt x="3252" y="4358"/>
                </a:lnTo>
                <a:lnTo>
                  <a:pt x="3250" y="4358"/>
                </a:lnTo>
                <a:lnTo>
                  <a:pt x="3246" y="4354"/>
                </a:lnTo>
                <a:lnTo>
                  <a:pt x="3244" y="4352"/>
                </a:lnTo>
                <a:lnTo>
                  <a:pt x="3242" y="4352"/>
                </a:lnTo>
                <a:lnTo>
                  <a:pt x="3240" y="4354"/>
                </a:lnTo>
                <a:lnTo>
                  <a:pt x="3238" y="4358"/>
                </a:lnTo>
                <a:lnTo>
                  <a:pt x="3242" y="4362"/>
                </a:lnTo>
                <a:lnTo>
                  <a:pt x="3248" y="4366"/>
                </a:lnTo>
                <a:lnTo>
                  <a:pt x="3252" y="4374"/>
                </a:lnTo>
                <a:lnTo>
                  <a:pt x="3260" y="4382"/>
                </a:lnTo>
                <a:lnTo>
                  <a:pt x="3266" y="4388"/>
                </a:lnTo>
                <a:lnTo>
                  <a:pt x="3274" y="4394"/>
                </a:lnTo>
                <a:lnTo>
                  <a:pt x="3278" y="4398"/>
                </a:lnTo>
                <a:lnTo>
                  <a:pt x="3282" y="4406"/>
                </a:lnTo>
                <a:lnTo>
                  <a:pt x="3288" y="4418"/>
                </a:lnTo>
                <a:lnTo>
                  <a:pt x="3296" y="4426"/>
                </a:lnTo>
                <a:lnTo>
                  <a:pt x="3304" y="4434"/>
                </a:lnTo>
                <a:lnTo>
                  <a:pt x="3316" y="4446"/>
                </a:lnTo>
                <a:lnTo>
                  <a:pt x="3318" y="4450"/>
                </a:lnTo>
                <a:lnTo>
                  <a:pt x="3318" y="4452"/>
                </a:lnTo>
                <a:lnTo>
                  <a:pt x="3314" y="4454"/>
                </a:lnTo>
                <a:lnTo>
                  <a:pt x="3310" y="4456"/>
                </a:lnTo>
                <a:lnTo>
                  <a:pt x="3310" y="4458"/>
                </a:lnTo>
                <a:lnTo>
                  <a:pt x="3316" y="4460"/>
                </a:lnTo>
                <a:lnTo>
                  <a:pt x="3318" y="4460"/>
                </a:lnTo>
                <a:lnTo>
                  <a:pt x="3320" y="4462"/>
                </a:lnTo>
                <a:lnTo>
                  <a:pt x="3320" y="4468"/>
                </a:lnTo>
                <a:lnTo>
                  <a:pt x="3318" y="4474"/>
                </a:lnTo>
                <a:lnTo>
                  <a:pt x="3316" y="4474"/>
                </a:lnTo>
                <a:lnTo>
                  <a:pt x="3314" y="4474"/>
                </a:lnTo>
                <a:lnTo>
                  <a:pt x="3312" y="4480"/>
                </a:lnTo>
                <a:lnTo>
                  <a:pt x="3312" y="4490"/>
                </a:lnTo>
                <a:lnTo>
                  <a:pt x="3314" y="4498"/>
                </a:lnTo>
                <a:lnTo>
                  <a:pt x="3318" y="4504"/>
                </a:lnTo>
                <a:lnTo>
                  <a:pt x="3322" y="4506"/>
                </a:lnTo>
                <a:lnTo>
                  <a:pt x="3330" y="4510"/>
                </a:lnTo>
                <a:lnTo>
                  <a:pt x="3336" y="4514"/>
                </a:lnTo>
                <a:lnTo>
                  <a:pt x="3338" y="4518"/>
                </a:lnTo>
                <a:lnTo>
                  <a:pt x="3340" y="4520"/>
                </a:lnTo>
                <a:lnTo>
                  <a:pt x="3342" y="4520"/>
                </a:lnTo>
                <a:lnTo>
                  <a:pt x="3348" y="4512"/>
                </a:lnTo>
                <a:lnTo>
                  <a:pt x="3350" y="4510"/>
                </a:lnTo>
                <a:lnTo>
                  <a:pt x="3352" y="4508"/>
                </a:lnTo>
                <a:lnTo>
                  <a:pt x="3348" y="4506"/>
                </a:lnTo>
                <a:lnTo>
                  <a:pt x="3338" y="4498"/>
                </a:lnTo>
                <a:lnTo>
                  <a:pt x="3336" y="4494"/>
                </a:lnTo>
                <a:lnTo>
                  <a:pt x="3336" y="4492"/>
                </a:lnTo>
                <a:lnTo>
                  <a:pt x="3336" y="4490"/>
                </a:lnTo>
                <a:lnTo>
                  <a:pt x="3338" y="4492"/>
                </a:lnTo>
                <a:lnTo>
                  <a:pt x="3342" y="4494"/>
                </a:lnTo>
                <a:lnTo>
                  <a:pt x="3348" y="4496"/>
                </a:lnTo>
                <a:lnTo>
                  <a:pt x="3354" y="4500"/>
                </a:lnTo>
                <a:lnTo>
                  <a:pt x="3358" y="4506"/>
                </a:lnTo>
                <a:lnTo>
                  <a:pt x="3360" y="4514"/>
                </a:lnTo>
                <a:lnTo>
                  <a:pt x="3360" y="4518"/>
                </a:lnTo>
                <a:lnTo>
                  <a:pt x="3362" y="4522"/>
                </a:lnTo>
                <a:lnTo>
                  <a:pt x="3366" y="4524"/>
                </a:lnTo>
                <a:lnTo>
                  <a:pt x="3370" y="4524"/>
                </a:lnTo>
                <a:lnTo>
                  <a:pt x="3374" y="4526"/>
                </a:lnTo>
                <a:lnTo>
                  <a:pt x="3384" y="4532"/>
                </a:lnTo>
                <a:lnTo>
                  <a:pt x="3400" y="4544"/>
                </a:lnTo>
                <a:lnTo>
                  <a:pt x="3402" y="4548"/>
                </a:lnTo>
                <a:lnTo>
                  <a:pt x="3402" y="4552"/>
                </a:lnTo>
                <a:lnTo>
                  <a:pt x="3402" y="4558"/>
                </a:lnTo>
                <a:lnTo>
                  <a:pt x="3402" y="4562"/>
                </a:lnTo>
                <a:lnTo>
                  <a:pt x="3398" y="4566"/>
                </a:lnTo>
                <a:lnTo>
                  <a:pt x="3398" y="4568"/>
                </a:lnTo>
                <a:lnTo>
                  <a:pt x="3400" y="4572"/>
                </a:lnTo>
                <a:lnTo>
                  <a:pt x="3404" y="4576"/>
                </a:lnTo>
                <a:lnTo>
                  <a:pt x="3408" y="4578"/>
                </a:lnTo>
                <a:lnTo>
                  <a:pt x="3412" y="4578"/>
                </a:lnTo>
                <a:lnTo>
                  <a:pt x="3414" y="4580"/>
                </a:lnTo>
                <a:lnTo>
                  <a:pt x="3416" y="4580"/>
                </a:lnTo>
                <a:lnTo>
                  <a:pt x="3416" y="4576"/>
                </a:lnTo>
                <a:lnTo>
                  <a:pt x="3414" y="4574"/>
                </a:lnTo>
                <a:lnTo>
                  <a:pt x="3410" y="4570"/>
                </a:lnTo>
                <a:lnTo>
                  <a:pt x="3408" y="4566"/>
                </a:lnTo>
                <a:lnTo>
                  <a:pt x="3408" y="4564"/>
                </a:lnTo>
                <a:lnTo>
                  <a:pt x="3410" y="4562"/>
                </a:lnTo>
                <a:lnTo>
                  <a:pt x="3414" y="4562"/>
                </a:lnTo>
                <a:lnTo>
                  <a:pt x="3414" y="4564"/>
                </a:lnTo>
                <a:lnTo>
                  <a:pt x="3416" y="4566"/>
                </a:lnTo>
                <a:lnTo>
                  <a:pt x="3418" y="4568"/>
                </a:lnTo>
                <a:lnTo>
                  <a:pt x="3420" y="4570"/>
                </a:lnTo>
                <a:lnTo>
                  <a:pt x="3422" y="4572"/>
                </a:lnTo>
                <a:lnTo>
                  <a:pt x="3422" y="4576"/>
                </a:lnTo>
                <a:lnTo>
                  <a:pt x="3422" y="4582"/>
                </a:lnTo>
                <a:lnTo>
                  <a:pt x="3422" y="4586"/>
                </a:lnTo>
                <a:lnTo>
                  <a:pt x="3428" y="4592"/>
                </a:lnTo>
                <a:lnTo>
                  <a:pt x="3430" y="4596"/>
                </a:lnTo>
                <a:lnTo>
                  <a:pt x="3432" y="4594"/>
                </a:lnTo>
                <a:lnTo>
                  <a:pt x="3434" y="4588"/>
                </a:lnTo>
                <a:lnTo>
                  <a:pt x="3436" y="4584"/>
                </a:lnTo>
                <a:lnTo>
                  <a:pt x="3440" y="4584"/>
                </a:lnTo>
                <a:lnTo>
                  <a:pt x="3454" y="4586"/>
                </a:lnTo>
                <a:lnTo>
                  <a:pt x="3464" y="4590"/>
                </a:lnTo>
                <a:lnTo>
                  <a:pt x="3472" y="4592"/>
                </a:lnTo>
                <a:lnTo>
                  <a:pt x="3478" y="4592"/>
                </a:lnTo>
                <a:lnTo>
                  <a:pt x="3480" y="4594"/>
                </a:lnTo>
                <a:lnTo>
                  <a:pt x="3482" y="4602"/>
                </a:lnTo>
                <a:lnTo>
                  <a:pt x="3484" y="4606"/>
                </a:lnTo>
                <a:lnTo>
                  <a:pt x="3484" y="4608"/>
                </a:lnTo>
                <a:lnTo>
                  <a:pt x="3486" y="4612"/>
                </a:lnTo>
                <a:lnTo>
                  <a:pt x="3490" y="4614"/>
                </a:lnTo>
                <a:lnTo>
                  <a:pt x="3498" y="4618"/>
                </a:lnTo>
                <a:lnTo>
                  <a:pt x="3498" y="4616"/>
                </a:lnTo>
                <a:lnTo>
                  <a:pt x="3498" y="4612"/>
                </a:lnTo>
                <a:lnTo>
                  <a:pt x="3500" y="4608"/>
                </a:lnTo>
                <a:lnTo>
                  <a:pt x="3502" y="4606"/>
                </a:lnTo>
                <a:lnTo>
                  <a:pt x="3504" y="4606"/>
                </a:lnTo>
                <a:lnTo>
                  <a:pt x="3506" y="4608"/>
                </a:lnTo>
                <a:lnTo>
                  <a:pt x="3506" y="4612"/>
                </a:lnTo>
                <a:lnTo>
                  <a:pt x="3508" y="4618"/>
                </a:lnTo>
                <a:lnTo>
                  <a:pt x="3510" y="4626"/>
                </a:lnTo>
                <a:lnTo>
                  <a:pt x="3510" y="4634"/>
                </a:lnTo>
                <a:lnTo>
                  <a:pt x="3510" y="4636"/>
                </a:lnTo>
                <a:lnTo>
                  <a:pt x="3512" y="4638"/>
                </a:lnTo>
                <a:lnTo>
                  <a:pt x="3516" y="4638"/>
                </a:lnTo>
                <a:lnTo>
                  <a:pt x="3528" y="4636"/>
                </a:lnTo>
                <a:lnTo>
                  <a:pt x="3530" y="4636"/>
                </a:lnTo>
                <a:lnTo>
                  <a:pt x="3532" y="4634"/>
                </a:lnTo>
                <a:lnTo>
                  <a:pt x="3532" y="4632"/>
                </a:lnTo>
                <a:lnTo>
                  <a:pt x="3534" y="4628"/>
                </a:lnTo>
                <a:lnTo>
                  <a:pt x="3538" y="4628"/>
                </a:lnTo>
                <a:lnTo>
                  <a:pt x="3544" y="4626"/>
                </a:lnTo>
                <a:lnTo>
                  <a:pt x="3548" y="4624"/>
                </a:lnTo>
                <a:lnTo>
                  <a:pt x="3548" y="4622"/>
                </a:lnTo>
                <a:lnTo>
                  <a:pt x="3548" y="4620"/>
                </a:lnTo>
                <a:lnTo>
                  <a:pt x="3542" y="4612"/>
                </a:lnTo>
                <a:lnTo>
                  <a:pt x="3536" y="4604"/>
                </a:lnTo>
                <a:lnTo>
                  <a:pt x="3534" y="4600"/>
                </a:lnTo>
                <a:lnTo>
                  <a:pt x="3534" y="4598"/>
                </a:lnTo>
                <a:lnTo>
                  <a:pt x="3532" y="4598"/>
                </a:lnTo>
                <a:lnTo>
                  <a:pt x="3530" y="4598"/>
                </a:lnTo>
                <a:lnTo>
                  <a:pt x="3528" y="4596"/>
                </a:lnTo>
                <a:lnTo>
                  <a:pt x="3526" y="4592"/>
                </a:lnTo>
                <a:lnTo>
                  <a:pt x="3528" y="4586"/>
                </a:lnTo>
                <a:lnTo>
                  <a:pt x="3530" y="4586"/>
                </a:lnTo>
                <a:lnTo>
                  <a:pt x="3534" y="4584"/>
                </a:lnTo>
                <a:lnTo>
                  <a:pt x="3538" y="4584"/>
                </a:lnTo>
                <a:lnTo>
                  <a:pt x="3544" y="4582"/>
                </a:lnTo>
                <a:lnTo>
                  <a:pt x="3550" y="4576"/>
                </a:lnTo>
                <a:lnTo>
                  <a:pt x="3558" y="4566"/>
                </a:lnTo>
                <a:lnTo>
                  <a:pt x="3558" y="4564"/>
                </a:lnTo>
                <a:lnTo>
                  <a:pt x="3558" y="4562"/>
                </a:lnTo>
                <a:lnTo>
                  <a:pt x="3558" y="4558"/>
                </a:lnTo>
                <a:lnTo>
                  <a:pt x="3562" y="4556"/>
                </a:lnTo>
                <a:lnTo>
                  <a:pt x="3568" y="4554"/>
                </a:lnTo>
                <a:lnTo>
                  <a:pt x="3568" y="4552"/>
                </a:lnTo>
                <a:lnTo>
                  <a:pt x="3572" y="4550"/>
                </a:lnTo>
                <a:lnTo>
                  <a:pt x="3578" y="4548"/>
                </a:lnTo>
                <a:lnTo>
                  <a:pt x="3588" y="4552"/>
                </a:lnTo>
                <a:lnTo>
                  <a:pt x="3598" y="4558"/>
                </a:lnTo>
                <a:lnTo>
                  <a:pt x="3606" y="4566"/>
                </a:lnTo>
                <a:lnTo>
                  <a:pt x="3608" y="4568"/>
                </a:lnTo>
                <a:lnTo>
                  <a:pt x="3608" y="4570"/>
                </a:lnTo>
                <a:lnTo>
                  <a:pt x="3608" y="4574"/>
                </a:lnTo>
                <a:lnTo>
                  <a:pt x="3608" y="4578"/>
                </a:lnTo>
                <a:lnTo>
                  <a:pt x="3610" y="4580"/>
                </a:lnTo>
                <a:lnTo>
                  <a:pt x="3612" y="4580"/>
                </a:lnTo>
                <a:lnTo>
                  <a:pt x="3616" y="4576"/>
                </a:lnTo>
                <a:lnTo>
                  <a:pt x="3616" y="4578"/>
                </a:lnTo>
                <a:lnTo>
                  <a:pt x="3618" y="4578"/>
                </a:lnTo>
                <a:lnTo>
                  <a:pt x="3620" y="4578"/>
                </a:lnTo>
                <a:lnTo>
                  <a:pt x="3622" y="4576"/>
                </a:lnTo>
                <a:lnTo>
                  <a:pt x="3620" y="4578"/>
                </a:lnTo>
                <a:lnTo>
                  <a:pt x="3618" y="4586"/>
                </a:lnTo>
                <a:lnTo>
                  <a:pt x="3614" y="4596"/>
                </a:lnTo>
                <a:lnTo>
                  <a:pt x="3614" y="4600"/>
                </a:lnTo>
                <a:lnTo>
                  <a:pt x="3614" y="4604"/>
                </a:lnTo>
                <a:lnTo>
                  <a:pt x="3622" y="4620"/>
                </a:lnTo>
                <a:lnTo>
                  <a:pt x="3628" y="4628"/>
                </a:lnTo>
                <a:lnTo>
                  <a:pt x="3634" y="4636"/>
                </a:lnTo>
                <a:lnTo>
                  <a:pt x="3636" y="4640"/>
                </a:lnTo>
                <a:lnTo>
                  <a:pt x="3638" y="4642"/>
                </a:lnTo>
                <a:lnTo>
                  <a:pt x="3640" y="4644"/>
                </a:lnTo>
                <a:lnTo>
                  <a:pt x="3642" y="4648"/>
                </a:lnTo>
                <a:lnTo>
                  <a:pt x="3642" y="4658"/>
                </a:lnTo>
                <a:lnTo>
                  <a:pt x="3644" y="4660"/>
                </a:lnTo>
                <a:lnTo>
                  <a:pt x="3648" y="4664"/>
                </a:lnTo>
                <a:lnTo>
                  <a:pt x="3652" y="4666"/>
                </a:lnTo>
                <a:lnTo>
                  <a:pt x="3654" y="4670"/>
                </a:lnTo>
                <a:lnTo>
                  <a:pt x="3654" y="4674"/>
                </a:lnTo>
                <a:lnTo>
                  <a:pt x="3652" y="4678"/>
                </a:lnTo>
                <a:lnTo>
                  <a:pt x="3650" y="4688"/>
                </a:lnTo>
                <a:lnTo>
                  <a:pt x="3650" y="4692"/>
                </a:lnTo>
                <a:lnTo>
                  <a:pt x="3652" y="4698"/>
                </a:lnTo>
                <a:lnTo>
                  <a:pt x="3658" y="4704"/>
                </a:lnTo>
                <a:lnTo>
                  <a:pt x="3658" y="4708"/>
                </a:lnTo>
                <a:lnTo>
                  <a:pt x="3656" y="4710"/>
                </a:lnTo>
                <a:lnTo>
                  <a:pt x="3654" y="4714"/>
                </a:lnTo>
                <a:lnTo>
                  <a:pt x="3650" y="4716"/>
                </a:lnTo>
                <a:lnTo>
                  <a:pt x="3648" y="4722"/>
                </a:lnTo>
                <a:lnTo>
                  <a:pt x="3646" y="4730"/>
                </a:lnTo>
                <a:lnTo>
                  <a:pt x="3648" y="4744"/>
                </a:lnTo>
                <a:lnTo>
                  <a:pt x="3650" y="4758"/>
                </a:lnTo>
                <a:lnTo>
                  <a:pt x="3650" y="4770"/>
                </a:lnTo>
                <a:lnTo>
                  <a:pt x="3648" y="4790"/>
                </a:lnTo>
                <a:lnTo>
                  <a:pt x="3648" y="4802"/>
                </a:lnTo>
                <a:lnTo>
                  <a:pt x="3650" y="4806"/>
                </a:lnTo>
                <a:lnTo>
                  <a:pt x="3652" y="4808"/>
                </a:lnTo>
                <a:lnTo>
                  <a:pt x="3654" y="4812"/>
                </a:lnTo>
                <a:lnTo>
                  <a:pt x="3656" y="4818"/>
                </a:lnTo>
                <a:lnTo>
                  <a:pt x="3654" y="4826"/>
                </a:lnTo>
                <a:lnTo>
                  <a:pt x="3650" y="4836"/>
                </a:lnTo>
                <a:lnTo>
                  <a:pt x="3646" y="4846"/>
                </a:lnTo>
                <a:lnTo>
                  <a:pt x="3640" y="4856"/>
                </a:lnTo>
                <a:lnTo>
                  <a:pt x="3634" y="4862"/>
                </a:lnTo>
                <a:lnTo>
                  <a:pt x="3628" y="4864"/>
                </a:lnTo>
                <a:lnTo>
                  <a:pt x="3616" y="4866"/>
                </a:lnTo>
                <a:lnTo>
                  <a:pt x="3606" y="4870"/>
                </a:lnTo>
                <a:lnTo>
                  <a:pt x="3602" y="4872"/>
                </a:lnTo>
                <a:lnTo>
                  <a:pt x="3600" y="4876"/>
                </a:lnTo>
                <a:lnTo>
                  <a:pt x="3600" y="4882"/>
                </a:lnTo>
                <a:lnTo>
                  <a:pt x="3600" y="4888"/>
                </a:lnTo>
                <a:lnTo>
                  <a:pt x="3602" y="4892"/>
                </a:lnTo>
                <a:lnTo>
                  <a:pt x="3600" y="4896"/>
                </a:lnTo>
                <a:lnTo>
                  <a:pt x="3592" y="4898"/>
                </a:lnTo>
                <a:lnTo>
                  <a:pt x="3590" y="4900"/>
                </a:lnTo>
                <a:lnTo>
                  <a:pt x="3588" y="4904"/>
                </a:lnTo>
                <a:lnTo>
                  <a:pt x="3590" y="4910"/>
                </a:lnTo>
                <a:lnTo>
                  <a:pt x="3594" y="4918"/>
                </a:lnTo>
                <a:lnTo>
                  <a:pt x="3594" y="4922"/>
                </a:lnTo>
                <a:lnTo>
                  <a:pt x="3594" y="4926"/>
                </a:lnTo>
                <a:lnTo>
                  <a:pt x="3588" y="4932"/>
                </a:lnTo>
                <a:lnTo>
                  <a:pt x="3580" y="4934"/>
                </a:lnTo>
                <a:lnTo>
                  <a:pt x="3570" y="4938"/>
                </a:lnTo>
                <a:lnTo>
                  <a:pt x="3560" y="4942"/>
                </a:lnTo>
                <a:lnTo>
                  <a:pt x="3552" y="4946"/>
                </a:lnTo>
                <a:lnTo>
                  <a:pt x="3546" y="4952"/>
                </a:lnTo>
                <a:lnTo>
                  <a:pt x="3546" y="4956"/>
                </a:lnTo>
                <a:lnTo>
                  <a:pt x="3546" y="4962"/>
                </a:lnTo>
                <a:lnTo>
                  <a:pt x="3546" y="4974"/>
                </a:lnTo>
                <a:lnTo>
                  <a:pt x="3546" y="4984"/>
                </a:lnTo>
                <a:lnTo>
                  <a:pt x="3542" y="4990"/>
                </a:lnTo>
                <a:lnTo>
                  <a:pt x="3540" y="4994"/>
                </a:lnTo>
                <a:lnTo>
                  <a:pt x="3532" y="5002"/>
                </a:lnTo>
                <a:lnTo>
                  <a:pt x="3530" y="5008"/>
                </a:lnTo>
                <a:lnTo>
                  <a:pt x="3530" y="5016"/>
                </a:lnTo>
                <a:lnTo>
                  <a:pt x="3530" y="5024"/>
                </a:lnTo>
                <a:lnTo>
                  <a:pt x="3528" y="5030"/>
                </a:lnTo>
                <a:lnTo>
                  <a:pt x="3524" y="5032"/>
                </a:lnTo>
                <a:lnTo>
                  <a:pt x="3520" y="5032"/>
                </a:lnTo>
                <a:lnTo>
                  <a:pt x="3516" y="5034"/>
                </a:lnTo>
                <a:lnTo>
                  <a:pt x="3512" y="5038"/>
                </a:lnTo>
                <a:lnTo>
                  <a:pt x="3510" y="5044"/>
                </a:lnTo>
                <a:lnTo>
                  <a:pt x="3512" y="5054"/>
                </a:lnTo>
                <a:lnTo>
                  <a:pt x="3516" y="5070"/>
                </a:lnTo>
                <a:lnTo>
                  <a:pt x="3516" y="5082"/>
                </a:lnTo>
                <a:lnTo>
                  <a:pt x="3516" y="5090"/>
                </a:lnTo>
                <a:lnTo>
                  <a:pt x="3514" y="5094"/>
                </a:lnTo>
                <a:lnTo>
                  <a:pt x="3514" y="5098"/>
                </a:lnTo>
                <a:lnTo>
                  <a:pt x="3514" y="5100"/>
                </a:lnTo>
                <a:lnTo>
                  <a:pt x="3524" y="5112"/>
                </a:lnTo>
                <a:lnTo>
                  <a:pt x="3532" y="5118"/>
                </a:lnTo>
                <a:lnTo>
                  <a:pt x="3538" y="5120"/>
                </a:lnTo>
                <a:lnTo>
                  <a:pt x="3542" y="5118"/>
                </a:lnTo>
                <a:lnTo>
                  <a:pt x="3546" y="5116"/>
                </a:lnTo>
                <a:lnTo>
                  <a:pt x="3550" y="5110"/>
                </a:lnTo>
                <a:lnTo>
                  <a:pt x="3552" y="5110"/>
                </a:lnTo>
                <a:lnTo>
                  <a:pt x="3552" y="5114"/>
                </a:lnTo>
                <a:lnTo>
                  <a:pt x="3552" y="5128"/>
                </a:lnTo>
                <a:lnTo>
                  <a:pt x="3550" y="5140"/>
                </a:lnTo>
                <a:lnTo>
                  <a:pt x="3548" y="5144"/>
                </a:lnTo>
                <a:lnTo>
                  <a:pt x="3544" y="5148"/>
                </a:lnTo>
                <a:lnTo>
                  <a:pt x="3540" y="5152"/>
                </a:lnTo>
                <a:lnTo>
                  <a:pt x="3534" y="5154"/>
                </a:lnTo>
                <a:lnTo>
                  <a:pt x="3520" y="5170"/>
                </a:lnTo>
                <a:lnTo>
                  <a:pt x="3508" y="5184"/>
                </a:lnTo>
                <a:lnTo>
                  <a:pt x="3502" y="5196"/>
                </a:lnTo>
                <a:lnTo>
                  <a:pt x="3498" y="5208"/>
                </a:lnTo>
                <a:lnTo>
                  <a:pt x="3496" y="5218"/>
                </a:lnTo>
                <a:lnTo>
                  <a:pt x="3496" y="5228"/>
                </a:lnTo>
                <a:lnTo>
                  <a:pt x="3498" y="5244"/>
                </a:lnTo>
                <a:lnTo>
                  <a:pt x="3502" y="5250"/>
                </a:lnTo>
                <a:lnTo>
                  <a:pt x="3504" y="5254"/>
                </a:lnTo>
                <a:lnTo>
                  <a:pt x="3512" y="5260"/>
                </a:lnTo>
                <a:lnTo>
                  <a:pt x="3514" y="5262"/>
                </a:lnTo>
                <a:lnTo>
                  <a:pt x="3516" y="5264"/>
                </a:lnTo>
                <a:lnTo>
                  <a:pt x="3514" y="5268"/>
                </a:lnTo>
                <a:lnTo>
                  <a:pt x="3508" y="5272"/>
                </a:lnTo>
                <a:lnTo>
                  <a:pt x="3504" y="5276"/>
                </a:lnTo>
                <a:lnTo>
                  <a:pt x="3502" y="5280"/>
                </a:lnTo>
                <a:lnTo>
                  <a:pt x="3502" y="5282"/>
                </a:lnTo>
                <a:lnTo>
                  <a:pt x="3504" y="5286"/>
                </a:lnTo>
                <a:lnTo>
                  <a:pt x="3510" y="5292"/>
                </a:lnTo>
                <a:lnTo>
                  <a:pt x="3518" y="5298"/>
                </a:lnTo>
                <a:lnTo>
                  <a:pt x="3540" y="5310"/>
                </a:lnTo>
                <a:lnTo>
                  <a:pt x="3550" y="5318"/>
                </a:lnTo>
                <a:lnTo>
                  <a:pt x="3552" y="5322"/>
                </a:lnTo>
                <a:lnTo>
                  <a:pt x="3554" y="5328"/>
                </a:lnTo>
                <a:lnTo>
                  <a:pt x="3558" y="5342"/>
                </a:lnTo>
                <a:lnTo>
                  <a:pt x="3564" y="5354"/>
                </a:lnTo>
                <a:lnTo>
                  <a:pt x="3570" y="5364"/>
                </a:lnTo>
                <a:lnTo>
                  <a:pt x="3576" y="5372"/>
                </a:lnTo>
                <a:lnTo>
                  <a:pt x="3588" y="5388"/>
                </a:lnTo>
                <a:lnTo>
                  <a:pt x="3592" y="5398"/>
                </a:lnTo>
                <a:lnTo>
                  <a:pt x="3596" y="5410"/>
                </a:lnTo>
                <a:lnTo>
                  <a:pt x="3600" y="5424"/>
                </a:lnTo>
                <a:lnTo>
                  <a:pt x="3606" y="5438"/>
                </a:lnTo>
                <a:lnTo>
                  <a:pt x="3618" y="5468"/>
                </a:lnTo>
                <a:lnTo>
                  <a:pt x="3632" y="5498"/>
                </a:lnTo>
                <a:lnTo>
                  <a:pt x="3638" y="5512"/>
                </a:lnTo>
                <a:lnTo>
                  <a:pt x="3642" y="5526"/>
                </a:lnTo>
                <a:lnTo>
                  <a:pt x="3644" y="5536"/>
                </a:lnTo>
                <a:lnTo>
                  <a:pt x="3648" y="5544"/>
                </a:lnTo>
                <a:lnTo>
                  <a:pt x="3654" y="5554"/>
                </a:lnTo>
                <a:lnTo>
                  <a:pt x="3660" y="5564"/>
                </a:lnTo>
                <a:lnTo>
                  <a:pt x="3660" y="5570"/>
                </a:lnTo>
                <a:lnTo>
                  <a:pt x="3662" y="5576"/>
                </a:lnTo>
                <a:lnTo>
                  <a:pt x="3664" y="5584"/>
                </a:lnTo>
                <a:lnTo>
                  <a:pt x="3668" y="5594"/>
                </a:lnTo>
                <a:lnTo>
                  <a:pt x="3682" y="5612"/>
                </a:lnTo>
                <a:lnTo>
                  <a:pt x="3688" y="5622"/>
                </a:lnTo>
                <a:lnTo>
                  <a:pt x="3694" y="5632"/>
                </a:lnTo>
                <a:lnTo>
                  <a:pt x="3698" y="5644"/>
                </a:lnTo>
                <a:lnTo>
                  <a:pt x="3698" y="5656"/>
                </a:lnTo>
                <a:lnTo>
                  <a:pt x="3698" y="5670"/>
                </a:lnTo>
                <a:lnTo>
                  <a:pt x="3700" y="5680"/>
                </a:lnTo>
                <a:lnTo>
                  <a:pt x="3704" y="5690"/>
                </a:lnTo>
                <a:lnTo>
                  <a:pt x="3712" y="5700"/>
                </a:lnTo>
                <a:lnTo>
                  <a:pt x="3724" y="5714"/>
                </a:lnTo>
                <a:lnTo>
                  <a:pt x="3730" y="5720"/>
                </a:lnTo>
                <a:lnTo>
                  <a:pt x="3734" y="5728"/>
                </a:lnTo>
                <a:lnTo>
                  <a:pt x="3742" y="5738"/>
                </a:lnTo>
                <a:lnTo>
                  <a:pt x="3752" y="5750"/>
                </a:lnTo>
                <a:lnTo>
                  <a:pt x="3776" y="5766"/>
                </a:lnTo>
                <a:lnTo>
                  <a:pt x="3814" y="5790"/>
                </a:lnTo>
                <a:lnTo>
                  <a:pt x="3854" y="5812"/>
                </a:lnTo>
                <a:lnTo>
                  <a:pt x="3878" y="5826"/>
                </a:lnTo>
                <a:lnTo>
                  <a:pt x="3884" y="5832"/>
                </a:lnTo>
                <a:lnTo>
                  <a:pt x="3888" y="5836"/>
                </a:lnTo>
                <a:lnTo>
                  <a:pt x="3892" y="5844"/>
                </a:lnTo>
                <a:lnTo>
                  <a:pt x="3894" y="5850"/>
                </a:lnTo>
                <a:lnTo>
                  <a:pt x="3896" y="5858"/>
                </a:lnTo>
                <a:lnTo>
                  <a:pt x="3900" y="5864"/>
                </a:lnTo>
                <a:lnTo>
                  <a:pt x="3906" y="5868"/>
                </a:lnTo>
                <a:lnTo>
                  <a:pt x="3910" y="5872"/>
                </a:lnTo>
                <a:lnTo>
                  <a:pt x="3924" y="5880"/>
                </a:lnTo>
                <a:lnTo>
                  <a:pt x="3930" y="5884"/>
                </a:lnTo>
                <a:lnTo>
                  <a:pt x="3936" y="5890"/>
                </a:lnTo>
                <a:lnTo>
                  <a:pt x="3936" y="5916"/>
                </a:lnTo>
                <a:lnTo>
                  <a:pt x="3938" y="5926"/>
                </a:lnTo>
                <a:lnTo>
                  <a:pt x="3940" y="5928"/>
                </a:lnTo>
                <a:lnTo>
                  <a:pt x="3940" y="5936"/>
                </a:lnTo>
                <a:lnTo>
                  <a:pt x="3940" y="5948"/>
                </a:lnTo>
                <a:lnTo>
                  <a:pt x="3942" y="5956"/>
                </a:lnTo>
                <a:lnTo>
                  <a:pt x="3944" y="5968"/>
                </a:lnTo>
                <a:lnTo>
                  <a:pt x="3944" y="5976"/>
                </a:lnTo>
                <a:lnTo>
                  <a:pt x="3944" y="5988"/>
                </a:lnTo>
                <a:lnTo>
                  <a:pt x="3942" y="5998"/>
                </a:lnTo>
                <a:lnTo>
                  <a:pt x="3942" y="6006"/>
                </a:lnTo>
                <a:lnTo>
                  <a:pt x="3946" y="6022"/>
                </a:lnTo>
                <a:lnTo>
                  <a:pt x="3948" y="6042"/>
                </a:lnTo>
                <a:lnTo>
                  <a:pt x="3948" y="6054"/>
                </a:lnTo>
                <a:lnTo>
                  <a:pt x="3946" y="6070"/>
                </a:lnTo>
                <a:lnTo>
                  <a:pt x="3940" y="6098"/>
                </a:lnTo>
                <a:lnTo>
                  <a:pt x="3938" y="6116"/>
                </a:lnTo>
                <a:lnTo>
                  <a:pt x="3936" y="6126"/>
                </a:lnTo>
                <a:lnTo>
                  <a:pt x="3934" y="6126"/>
                </a:lnTo>
                <a:lnTo>
                  <a:pt x="3932" y="6126"/>
                </a:lnTo>
                <a:lnTo>
                  <a:pt x="3930" y="6128"/>
                </a:lnTo>
                <a:lnTo>
                  <a:pt x="3926" y="6136"/>
                </a:lnTo>
                <a:lnTo>
                  <a:pt x="3926" y="6142"/>
                </a:lnTo>
                <a:lnTo>
                  <a:pt x="3926" y="6146"/>
                </a:lnTo>
                <a:lnTo>
                  <a:pt x="3930" y="6148"/>
                </a:lnTo>
                <a:lnTo>
                  <a:pt x="3932" y="6150"/>
                </a:lnTo>
                <a:lnTo>
                  <a:pt x="3932" y="6156"/>
                </a:lnTo>
                <a:lnTo>
                  <a:pt x="3930" y="6170"/>
                </a:lnTo>
                <a:lnTo>
                  <a:pt x="3928" y="6192"/>
                </a:lnTo>
                <a:lnTo>
                  <a:pt x="3928" y="6204"/>
                </a:lnTo>
                <a:lnTo>
                  <a:pt x="3930" y="6216"/>
                </a:lnTo>
                <a:lnTo>
                  <a:pt x="3932" y="6228"/>
                </a:lnTo>
                <a:lnTo>
                  <a:pt x="3932" y="6238"/>
                </a:lnTo>
                <a:lnTo>
                  <a:pt x="3932" y="6246"/>
                </a:lnTo>
                <a:lnTo>
                  <a:pt x="3928" y="6254"/>
                </a:lnTo>
                <a:lnTo>
                  <a:pt x="3924" y="6266"/>
                </a:lnTo>
                <a:lnTo>
                  <a:pt x="3924" y="6270"/>
                </a:lnTo>
                <a:lnTo>
                  <a:pt x="3926" y="6276"/>
                </a:lnTo>
                <a:lnTo>
                  <a:pt x="3928" y="6284"/>
                </a:lnTo>
                <a:lnTo>
                  <a:pt x="3926" y="6292"/>
                </a:lnTo>
                <a:lnTo>
                  <a:pt x="3922" y="6310"/>
                </a:lnTo>
                <a:lnTo>
                  <a:pt x="3914" y="6330"/>
                </a:lnTo>
                <a:lnTo>
                  <a:pt x="3912" y="6340"/>
                </a:lnTo>
                <a:lnTo>
                  <a:pt x="3912" y="6348"/>
                </a:lnTo>
                <a:lnTo>
                  <a:pt x="3914" y="6358"/>
                </a:lnTo>
                <a:lnTo>
                  <a:pt x="3910" y="6362"/>
                </a:lnTo>
                <a:lnTo>
                  <a:pt x="3908" y="6368"/>
                </a:lnTo>
                <a:lnTo>
                  <a:pt x="3904" y="6388"/>
                </a:lnTo>
                <a:lnTo>
                  <a:pt x="3904" y="6400"/>
                </a:lnTo>
                <a:lnTo>
                  <a:pt x="3900" y="6408"/>
                </a:lnTo>
                <a:lnTo>
                  <a:pt x="3898" y="6414"/>
                </a:lnTo>
                <a:lnTo>
                  <a:pt x="3894" y="6418"/>
                </a:lnTo>
                <a:lnTo>
                  <a:pt x="3890" y="6422"/>
                </a:lnTo>
                <a:lnTo>
                  <a:pt x="3888" y="6426"/>
                </a:lnTo>
                <a:lnTo>
                  <a:pt x="3888" y="6432"/>
                </a:lnTo>
                <a:lnTo>
                  <a:pt x="3890" y="6438"/>
                </a:lnTo>
                <a:lnTo>
                  <a:pt x="3896" y="6454"/>
                </a:lnTo>
                <a:lnTo>
                  <a:pt x="3900" y="6470"/>
                </a:lnTo>
                <a:lnTo>
                  <a:pt x="3898" y="6482"/>
                </a:lnTo>
                <a:lnTo>
                  <a:pt x="3896" y="6486"/>
                </a:lnTo>
                <a:lnTo>
                  <a:pt x="3894" y="6492"/>
                </a:lnTo>
                <a:lnTo>
                  <a:pt x="3888" y="6498"/>
                </a:lnTo>
                <a:lnTo>
                  <a:pt x="3882" y="6508"/>
                </a:lnTo>
                <a:lnTo>
                  <a:pt x="3882" y="6514"/>
                </a:lnTo>
                <a:lnTo>
                  <a:pt x="3880" y="6522"/>
                </a:lnTo>
                <a:lnTo>
                  <a:pt x="3884" y="6546"/>
                </a:lnTo>
                <a:lnTo>
                  <a:pt x="3888" y="6568"/>
                </a:lnTo>
                <a:lnTo>
                  <a:pt x="3888" y="6584"/>
                </a:lnTo>
                <a:lnTo>
                  <a:pt x="3890" y="6596"/>
                </a:lnTo>
                <a:lnTo>
                  <a:pt x="3894" y="6608"/>
                </a:lnTo>
                <a:lnTo>
                  <a:pt x="3896" y="6614"/>
                </a:lnTo>
                <a:lnTo>
                  <a:pt x="3894" y="6620"/>
                </a:lnTo>
                <a:lnTo>
                  <a:pt x="3890" y="6632"/>
                </a:lnTo>
                <a:lnTo>
                  <a:pt x="3884" y="6646"/>
                </a:lnTo>
                <a:lnTo>
                  <a:pt x="3882" y="6654"/>
                </a:lnTo>
                <a:lnTo>
                  <a:pt x="3882" y="6662"/>
                </a:lnTo>
                <a:lnTo>
                  <a:pt x="3884" y="6670"/>
                </a:lnTo>
                <a:lnTo>
                  <a:pt x="3884" y="6676"/>
                </a:lnTo>
                <a:lnTo>
                  <a:pt x="3882" y="6678"/>
                </a:lnTo>
                <a:lnTo>
                  <a:pt x="3880" y="6680"/>
                </a:lnTo>
                <a:lnTo>
                  <a:pt x="3878" y="6684"/>
                </a:lnTo>
                <a:lnTo>
                  <a:pt x="3874" y="6690"/>
                </a:lnTo>
                <a:lnTo>
                  <a:pt x="3872" y="6698"/>
                </a:lnTo>
                <a:lnTo>
                  <a:pt x="3870" y="6710"/>
                </a:lnTo>
                <a:lnTo>
                  <a:pt x="3868" y="6726"/>
                </a:lnTo>
                <a:lnTo>
                  <a:pt x="3866" y="6738"/>
                </a:lnTo>
                <a:lnTo>
                  <a:pt x="3858" y="6758"/>
                </a:lnTo>
                <a:lnTo>
                  <a:pt x="3850" y="6774"/>
                </a:lnTo>
                <a:lnTo>
                  <a:pt x="3846" y="6786"/>
                </a:lnTo>
                <a:lnTo>
                  <a:pt x="3844" y="6794"/>
                </a:lnTo>
                <a:lnTo>
                  <a:pt x="3840" y="6798"/>
                </a:lnTo>
                <a:lnTo>
                  <a:pt x="3838" y="6802"/>
                </a:lnTo>
                <a:lnTo>
                  <a:pt x="3834" y="6818"/>
                </a:lnTo>
                <a:lnTo>
                  <a:pt x="3834" y="6830"/>
                </a:lnTo>
                <a:lnTo>
                  <a:pt x="3832" y="6836"/>
                </a:lnTo>
                <a:lnTo>
                  <a:pt x="3830" y="6838"/>
                </a:lnTo>
                <a:lnTo>
                  <a:pt x="3828" y="6836"/>
                </a:lnTo>
                <a:lnTo>
                  <a:pt x="3826" y="6836"/>
                </a:lnTo>
                <a:lnTo>
                  <a:pt x="3826" y="6834"/>
                </a:lnTo>
                <a:lnTo>
                  <a:pt x="3824" y="6846"/>
                </a:lnTo>
                <a:lnTo>
                  <a:pt x="3822" y="6858"/>
                </a:lnTo>
                <a:lnTo>
                  <a:pt x="3820" y="6864"/>
                </a:lnTo>
                <a:lnTo>
                  <a:pt x="3818" y="6866"/>
                </a:lnTo>
                <a:lnTo>
                  <a:pt x="3814" y="6866"/>
                </a:lnTo>
                <a:lnTo>
                  <a:pt x="3806" y="6864"/>
                </a:lnTo>
                <a:lnTo>
                  <a:pt x="3804" y="6864"/>
                </a:lnTo>
                <a:lnTo>
                  <a:pt x="3804" y="6870"/>
                </a:lnTo>
                <a:lnTo>
                  <a:pt x="3802" y="6882"/>
                </a:lnTo>
                <a:lnTo>
                  <a:pt x="3804" y="6890"/>
                </a:lnTo>
                <a:lnTo>
                  <a:pt x="3806" y="6898"/>
                </a:lnTo>
                <a:lnTo>
                  <a:pt x="3810" y="6906"/>
                </a:lnTo>
                <a:lnTo>
                  <a:pt x="3810" y="6914"/>
                </a:lnTo>
                <a:lnTo>
                  <a:pt x="3810" y="6924"/>
                </a:lnTo>
                <a:lnTo>
                  <a:pt x="3808" y="6936"/>
                </a:lnTo>
                <a:lnTo>
                  <a:pt x="3810" y="6944"/>
                </a:lnTo>
                <a:lnTo>
                  <a:pt x="3814" y="6954"/>
                </a:lnTo>
                <a:lnTo>
                  <a:pt x="3818" y="6960"/>
                </a:lnTo>
                <a:lnTo>
                  <a:pt x="3820" y="6968"/>
                </a:lnTo>
                <a:lnTo>
                  <a:pt x="3820" y="6976"/>
                </a:lnTo>
                <a:lnTo>
                  <a:pt x="3818" y="6990"/>
                </a:lnTo>
                <a:lnTo>
                  <a:pt x="3816" y="7002"/>
                </a:lnTo>
                <a:lnTo>
                  <a:pt x="3812" y="7008"/>
                </a:lnTo>
                <a:lnTo>
                  <a:pt x="3810" y="7010"/>
                </a:lnTo>
                <a:lnTo>
                  <a:pt x="3808" y="7010"/>
                </a:lnTo>
                <a:lnTo>
                  <a:pt x="3804" y="7010"/>
                </a:lnTo>
                <a:lnTo>
                  <a:pt x="3802" y="7012"/>
                </a:lnTo>
                <a:lnTo>
                  <a:pt x="3800" y="7016"/>
                </a:lnTo>
                <a:lnTo>
                  <a:pt x="3800" y="7026"/>
                </a:lnTo>
                <a:lnTo>
                  <a:pt x="3798" y="7042"/>
                </a:lnTo>
                <a:lnTo>
                  <a:pt x="3796" y="7054"/>
                </a:lnTo>
                <a:lnTo>
                  <a:pt x="3790" y="7068"/>
                </a:lnTo>
                <a:lnTo>
                  <a:pt x="3790" y="7074"/>
                </a:lnTo>
                <a:lnTo>
                  <a:pt x="3790" y="7080"/>
                </a:lnTo>
                <a:lnTo>
                  <a:pt x="3790" y="7086"/>
                </a:lnTo>
                <a:lnTo>
                  <a:pt x="3794" y="7096"/>
                </a:lnTo>
                <a:lnTo>
                  <a:pt x="3798" y="7104"/>
                </a:lnTo>
                <a:lnTo>
                  <a:pt x="3804" y="7112"/>
                </a:lnTo>
                <a:lnTo>
                  <a:pt x="3808" y="7116"/>
                </a:lnTo>
                <a:lnTo>
                  <a:pt x="3814" y="7118"/>
                </a:lnTo>
                <a:lnTo>
                  <a:pt x="3818" y="7116"/>
                </a:lnTo>
                <a:lnTo>
                  <a:pt x="3820" y="7116"/>
                </a:lnTo>
                <a:lnTo>
                  <a:pt x="3824" y="7112"/>
                </a:lnTo>
                <a:lnTo>
                  <a:pt x="3826" y="7108"/>
                </a:lnTo>
                <a:lnTo>
                  <a:pt x="3830" y="7100"/>
                </a:lnTo>
                <a:lnTo>
                  <a:pt x="3832" y="7100"/>
                </a:lnTo>
                <a:lnTo>
                  <a:pt x="3834" y="7100"/>
                </a:lnTo>
                <a:lnTo>
                  <a:pt x="3838" y="7106"/>
                </a:lnTo>
                <a:lnTo>
                  <a:pt x="3842" y="7110"/>
                </a:lnTo>
                <a:lnTo>
                  <a:pt x="3846" y="7112"/>
                </a:lnTo>
                <a:lnTo>
                  <a:pt x="3848" y="7112"/>
                </a:lnTo>
                <a:lnTo>
                  <a:pt x="3846" y="7116"/>
                </a:lnTo>
                <a:lnTo>
                  <a:pt x="3840" y="7122"/>
                </a:lnTo>
                <a:lnTo>
                  <a:pt x="3836" y="7126"/>
                </a:lnTo>
                <a:lnTo>
                  <a:pt x="3836" y="7128"/>
                </a:lnTo>
                <a:lnTo>
                  <a:pt x="3842" y="7130"/>
                </a:lnTo>
                <a:lnTo>
                  <a:pt x="3846" y="7132"/>
                </a:lnTo>
                <a:lnTo>
                  <a:pt x="3850" y="7134"/>
                </a:lnTo>
                <a:lnTo>
                  <a:pt x="3852" y="7138"/>
                </a:lnTo>
                <a:lnTo>
                  <a:pt x="3854" y="7142"/>
                </a:lnTo>
                <a:lnTo>
                  <a:pt x="3852" y="7148"/>
                </a:lnTo>
                <a:lnTo>
                  <a:pt x="3850" y="7150"/>
                </a:lnTo>
                <a:lnTo>
                  <a:pt x="3848" y="7148"/>
                </a:lnTo>
                <a:lnTo>
                  <a:pt x="3844" y="7142"/>
                </a:lnTo>
                <a:lnTo>
                  <a:pt x="3840" y="7140"/>
                </a:lnTo>
                <a:lnTo>
                  <a:pt x="3838" y="7144"/>
                </a:lnTo>
                <a:lnTo>
                  <a:pt x="3838" y="7150"/>
                </a:lnTo>
                <a:lnTo>
                  <a:pt x="3840" y="7156"/>
                </a:lnTo>
                <a:lnTo>
                  <a:pt x="3838" y="7160"/>
                </a:lnTo>
                <a:lnTo>
                  <a:pt x="3836" y="7166"/>
                </a:lnTo>
                <a:lnTo>
                  <a:pt x="3838" y="7176"/>
                </a:lnTo>
                <a:lnTo>
                  <a:pt x="3840" y="7182"/>
                </a:lnTo>
                <a:lnTo>
                  <a:pt x="3838" y="7188"/>
                </a:lnTo>
                <a:lnTo>
                  <a:pt x="3832" y="7196"/>
                </a:lnTo>
                <a:lnTo>
                  <a:pt x="3826" y="7202"/>
                </a:lnTo>
                <a:lnTo>
                  <a:pt x="3826" y="7208"/>
                </a:lnTo>
                <a:lnTo>
                  <a:pt x="3826" y="7212"/>
                </a:lnTo>
                <a:lnTo>
                  <a:pt x="3830" y="7224"/>
                </a:lnTo>
                <a:lnTo>
                  <a:pt x="3830" y="7234"/>
                </a:lnTo>
                <a:lnTo>
                  <a:pt x="3826" y="7242"/>
                </a:lnTo>
                <a:lnTo>
                  <a:pt x="3822" y="7248"/>
                </a:lnTo>
                <a:lnTo>
                  <a:pt x="3820" y="7250"/>
                </a:lnTo>
                <a:lnTo>
                  <a:pt x="3822" y="7254"/>
                </a:lnTo>
                <a:lnTo>
                  <a:pt x="3826" y="7256"/>
                </a:lnTo>
                <a:lnTo>
                  <a:pt x="3832" y="7258"/>
                </a:lnTo>
                <a:lnTo>
                  <a:pt x="3840" y="7262"/>
                </a:lnTo>
                <a:lnTo>
                  <a:pt x="3844" y="7266"/>
                </a:lnTo>
                <a:lnTo>
                  <a:pt x="3844" y="7272"/>
                </a:lnTo>
                <a:lnTo>
                  <a:pt x="3842" y="7280"/>
                </a:lnTo>
                <a:lnTo>
                  <a:pt x="3838" y="7286"/>
                </a:lnTo>
                <a:lnTo>
                  <a:pt x="3834" y="7292"/>
                </a:lnTo>
                <a:lnTo>
                  <a:pt x="3828" y="7296"/>
                </a:lnTo>
                <a:lnTo>
                  <a:pt x="3822" y="7298"/>
                </a:lnTo>
                <a:lnTo>
                  <a:pt x="3816" y="7302"/>
                </a:lnTo>
                <a:lnTo>
                  <a:pt x="3814" y="7304"/>
                </a:lnTo>
                <a:lnTo>
                  <a:pt x="3816" y="7308"/>
                </a:lnTo>
                <a:lnTo>
                  <a:pt x="3818" y="7312"/>
                </a:lnTo>
                <a:lnTo>
                  <a:pt x="3820" y="7314"/>
                </a:lnTo>
                <a:lnTo>
                  <a:pt x="3820" y="7316"/>
                </a:lnTo>
                <a:lnTo>
                  <a:pt x="3816" y="7318"/>
                </a:lnTo>
                <a:lnTo>
                  <a:pt x="3812" y="7322"/>
                </a:lnTo>
                <a:lnTo>
                  <a:pt x="3808" y="7330"/>
                </a:lnTo>
                <a:lnTo>
                  <a:pt x="3808" y="7336"/>
                </a:lnTo>
                <a:lnTo>
                  <a:pt x="3808" y="7340"/>
                </a:lnTo>
                <a:lnTo>
                  <a:pt x="3808" y="7346"/>
                </a:lnTo>
                <a:lnTo>
                  <a:pt x="3806" y="7356"/>
                </a:lnTo>
                <a:lnTo>
                  <a:pt x="3804" y="7370"/>
                </a:lnTo>
                <a:lnTo>
                  <a:pt x="3804" y="7378"/>
                </a:lnTo>
                <a:lnTo>
                  <a:pt x="3802" y="7384"/>
                </a:lnTo>
                <a:lnTo>
                  <a:pt x="3798" y="7388"/>
                </a:lnTo>
                <a:lnTo>
                  <a:pt x="3794" y="7390"/>
                </a:lnTo>
                <a:lnTo>
                  <a:pt x="3796" y="7382"/>
                </a:lnTo>
                <a:lnTo>
                  <a:pt x="3796" y="7372"/>
                </a:lnTo>
                <a:lnTo>
                  <a:pt x="3796" y="7366"/>
                </a:lnTo>
                <a:lnTo>
                  <a:pt x="3792" y="7364"/>
                </a:lnTo>
                <a:lnTo>
                  <a:pt x="3788" y="7360"/>
                </a:lnTo>
                <a:lnTo>
                  <a:pt x="3786" y="7358"/>
                </a:lnTo>
                <a:lnTo>
                  <a:pt x="3786" y="7352"/>
                </a:lnTo>
                <a:lnTo>
                  <a:pt x="3786" y="7346"/>
                </a:lnTo>
                <a:lnTo>
                  <a:pt x="3784" y="7346"/>
                </a:lnTo>
                <a:lnTo>
                  <a:pt x="3780" y="7346"/>
                </a:lnTo>
                <a:lnTo>
                  <a:pt x="3772" y="7346"/>
                </a:lnTo>
                <a:lnTo>
                  <a:pt x="3772" y="7348"/>
                </a:lnTo>
                <a:lnTo>
                  <a:pt x="3770" y="7350"/>
                </a:lnTo>
                <a:lnTo>
                  <a:pt x="3766" y="7348"/>
                </a:lnTo>
                <a:lnTo>
                  <a:pt x="3764" y="7346"/>
                </a:lnTo>
                <a:lnTo>
                  <a:pt x="3762" y="7346"/>
                </a:lnTo>
                <a:lnTo>
                  <a:pt x="3762" y="7352"/>
                </a:lnTo>
                <a:lnTo>
                  <a:pt x="3762" y="7354"/>
                </a:lnTo>
                <a:lnTo>
                  <a:pt x="3760" y="7360"/>
                </a:lnTo>
                <a:lnTo>
                  <a:pt x="3756" y="7364"/>
                </a:lnTo>
                <a:lnTo>
                  <a:pt x="3750" y="7368"/>
                </a:lnTo>
                <a:lnTo>
                  <a:pt x="3736" y="7378"/>
                </a:lnTo>
                <a:lnTo>
                  <a:pt x="3724" y="7386"/>
                </a:lnTo>
                <a:lnTo>
                  <a:pt x="3722" y="7390"/>
                </a:lnTo>
                <a:lnTo>
                  <a:pt x="3720" y="7394"/>
                </a:lnTo>
                <a:lnTo>
                  <a:pt x="3720" y="7398"/>
                </a:lnTo>
                <a:lnTo>
                  <a:pt x="3722" y="7402"/>
                </a:lnTo>
                <a:lnTo>
                  <a:pt x="3728" y="7408"/>
                </a:lnTo>
                <a:lnTo>
                  <a:pt x="3732" y="7410"/>
                </a:lnTo>
                <a:lnTo>
                  <a:pt x="3734" y="7406"/>
                </a:lnTo>
                <a:lnTo>
                  <a:pt x="3734" y="7400"/>
                </a:lnTo>
                <a:lnTo>
                  <a:pt x="3736" y="7392"/>
                </a:lnTo>
                <a:lnTo>
                  <a:pt x="3738" y="7390"/>
                </a:lnTo>
                <a:lnTo>
                  <a:pt x="3742" y="7388"/>
                </a:lnTo>
                <a:lnTo>
                  <a:pt x="3744" y="7390"/>
                </a:lnTo>
                <a:lnTo>
                  <a:pt x="3748" y="7396"/>
                </a:lnTo>
                <a:lnTo>
                  <a:pt x="3752" y="7402"/>
                </a:lnTo>
                <a:lnTo>
                  <a:pt x="3760" y="7406"/>
                </a:lnTo>
                <a:lnTo>
                  <a:pt x="3768" y="7408"/>
                </a:lnTo>
                <a:lnTo>
                  <a:pt x="3770" y="7406"/>
                </a:lnTo>
                <a:lnTo>
                  <a:pt x="3772" y="7404"/>
                </a:lnTo>
                <a:lnTo>
                  <a:pt x="3772" y="7400"/>
                </a:lnTo>
                <a:lnTo>
                  <a:pt x="3776" y="7400"/>
                </a:lnTo>
                <a:lnTo>
                  <a:pt x="3778" y="7402"/>
                </a:lnTo>
                <a:lnTo>
                  <a:pt x="3782" y="7406"/>
                </a:lnTo>
                <a:lnTo>
                  <a:pt x="3786" y="7410"/>
                </a:lnTo>
                <a:lnTo>
                  <a:pt x="3790" y="7412"/>
                </a:lnTo>
                <a:lnTo>
                  <a:pt x="3792" y="7414"/>
                </a:lnTo>
                <a:lnTo>
                  <a:pt x="3792" y="7420"/>
                </a:lnTo>
                <a:lnTo>
                  <a:pt x="3790" y="7422"/>
                </a:lnTo>
                <a:lnTo>
                  <a:pt x="3788" y="7424"/>
                </a:lnTo>
                <a:lnTo>
                  <a:pt x="3784" y="7426"/>
                </a:lnTo>
                <a:lnTo>
                  <a:pt x="3778" y="7426"/>
                </a:lnTo>
                <a:lnTo>
                  <a:pt x="3774" y="7428"/>
                </a:lnTo>
                <a:lnTo>
                  <a:pt x="3772" y="7432"/>
                </a:lnTo>
                <a:lnTo>
                  <a:pt x="3770" y="7436"/>
                </a:lnTo>
                <a:lnTo>
                  <a:pt x="3772" y="7440"/>
                </a:lnTo>
                <a:lnTo>
                  <a:pt x="3776" y="7444"/>
                </a:lnTo>
                <a:lnTo>
                  <a:pt x="3780" y="7446"/>
                </a:lnTo>
                <a:lnTo>
                  <a:pt x="3778" y="7446"/>
                </a:lnTo>
                <a:lnTo>
                  <a:pt x="3770" y="7446"/>
                </a:lnTo>
                <a:lnTo>
                  <a:pt x="3766" y="7446"/>
                </a:lnTo>
                <a:lnTo>
                  <a:pt x="3764" y="7450"/>
                </a:lnTo>
                <a:lnTo>
                  <a:pt x="3762" y="7454"/>
                </a:lnTo>
                <a:lnTo>
                  <a:pt x="3764" y="7458"/>
                </a:lnTo>
                <a:lnTo>
                  <a:pt x="3770" y="7458"/>
                </a:lnTo>
                <a:lnTo>
                  <a:pt x="3778" y="7458"/>
                </a:lnTo>
                <a:lnTo>
                  <a:pt x="3786" y="7458"/>
                </a:lnTo>
                <a:lnTo>
                  <a:pt x="3794" y="7460"/>
                </a:lnTo>
                <a:lnTo>
                  <a:pt x="3796" y="7460"/>
                </a:lnTo>
                <a:lnTo>
                  <a:pt x="3798" y="7460"/>
                </a:lnTo>
                <a:lnTo>
                  <a:pt x="3800" y="7458"/>
                </a:lnTo>
                <a:lnTo>
                  <a:pt x="3800" y="7456"/>
                </a:lnTo>
                <a:lnTo>
                  <a:pt x="3802" y="7456"/>
                </a:lnTo>
                <a:lnTo>
                  <a:pt x="3806" y="7458"/>
                </a:lnTo>
                <a:lnTo>
                  <a:pt x="3808" y="7464"/>
                </a:lnTo>
                <a:lnTo>
                  <a:pt x="3808" y="7466"/>
                </a:lnTo>
                <a:lnTo>
                  <a:pt x="3806" y="7466"/>
                </a:lnTo>
                <a:lnTo>
                  <a:pt x="3806" y="7468"/>
                </a:lnTo>
                <a:lnTo>
                  <a:pt x="3806" y="7472"/>
                </a:lnTo>
                <a:lnTo>
                  <a:pt x="3810" y="7478"/>
                </a:lnTo>
                <a:lnTo>
                  <a:pt x="3814" y="7484"/>
                </a:lnTo>
                <a:lnTo>
                  <a:pt x="3810" y="7484"/>
                </a:lnTo>
                <a:lnTo>
                  <a:pt x="3796" y="7474"/>
                </a:lnTo>
                <a:lnTo>
                  <a:pt x="3790" y="7472"/>
                </a:lnTo>
                <a:lnTo>
                  <a:pt x="3784" y="7470"/>
                </a:lnTo>
                <a:lnTo>
                  <a:pt x="3768" y="7470"/>
                </a:lnTo>
                <a:lnTo>
                  <a:pt x="3764" y="7472"/>
                </a:lnTo>
                <a:lnTo>
                  <a:pt x="3762" y="7472"/>
                </a:lnTo>
                <a:lnTo>
                  <a:pt x="3764" y="7474"/>
                </a:lnTo>
                <a:lnTo>
                  <a:pt x="3766" y="7476"/>
                </a:lnTo>
                <a:lnTo>
                  <a:pt x="3768" y="7476"/>
                </a:lnTo>
                <a:lnTo>
                  <a:pt x="3770" y="7476"/>
                </a:lnTo>
                <a:lnTo>
                  <a:pt x="3772" y="7478"/>
                </a:lnTo>
                <a:lnTo>
                  <a:pt x="3774" y="7484"/>
                </a:lnTo>
                <a:lnTo>
                  <a:pt x="3778" y="7488"/>
                </a:lnTo>
                <a:lnTo>
                  <a:pt x="3788" y="7494"/>
                </a:lnTo>
                <a:lnTo>
                  <a:pt x="3792" y="7496"/>
                </a:lnTo>
                <a:lnTo>
                  <a:pt x="3790" y="7500"/>
                </a:lnTo>
                <a:lnTo>
                  <a:pt x="3790" y="7502"/>
                </a:lnTo>
                <a:lnTo>
                  <a:pt x="3790" y="7504"/>
                </a:lnTo>
                <a:lnTo>
                  <a:pt x="3784" y="7500"/>
                </a:lnTo>
                <a:lnTo>
                  <a:pt x="3780" y="7500"/>
                </a:lnTo>
                <a:lnTo>
                  <a:pt x="3778" y="7500"/>
                </a:lnTo>
                <a:lnTo>
                  <a:pt x="3776" y="7504"/>
                </a:lnTo>
                <a:lnTo>
                  <a:pt x="3772" y="7516"/>
                </a:lnTo>
                <a:lnTo>
                  <a:pt x="3772" y="7522"/>
                </a:lnTo>
                <a:lnTo>
                  <a:pt x="3772" y="7530"/>
                </a:lnTo>
                <a:lnTo>
                  <a:pt x="3774" y="7550"/>
                </a:lnTo>
                <a:lnTo>
                  <a:pt x="3776" y="7558"/>
                </a:lnTo>
                <a:lnTo>
                  <a:pt x="3778" y="7560"/>
                </a:lnTo>
                <a:lnTo>
                  <a:pt x="3780" y="7560"/>
                </a:lnTo>
                <a:lnTo>
                  <a:pt x="3780" y="7558"/>
                </a:lnTo>
                <a:lnTo>
                  <a:pt x="3782" y="7552"/>
                </a:lnTo>
                <a:lnTo>
                  <a:pt x="3784" y="7544"/>
                </a:lnTo>
                <a:lnTo>
                  <a:pt x="3786" y="7538"/>
                </a:lnTo>
                <a:lnTo>
                  <a:pt x="3788" y="7538"/>
                </a:lnTo>
                <a:lnTo>
                  <a:pt x="3788" y="7542"/>
                </a:lnTo>
                <a:lnTo>
                  <a:pt x="3788" y="7546"/>
                </a:lnTo>
                <a:lnTo>
                  <a:pt x="3788" y="7554"/>
                </a:lnTo>
                <a:lnTo>
                  <a:pt x="3790" y="7560"/>
                </a:lnTo>
                <a:lnTo>
                  <a:pt x="3794" y="7566"/>
                </a:lnTo>
                <a:lnTo>
                  <a:pt x="3796" y="7568"/>
                </a:lnTo>
                <a:lnTo>
                  <a:pt x="3792" y="7566"/>
                </a:lnTo>
                <a:lnTo>
                  <a:pt x="3786" y="7564"/>
                </a:lnTo>
                <a:lnTo>
                  <a:pt x="3780" y="7564"/>
                </a:lnTo>
                <a:lnTo>
                  <a:pt x="3778" y="7568"/>
                </a:lnTo>
                <a:lnTo>
                  <a:pt x="3778" y="7570"/>
                </a:lnTo>
                <a:lnTo>
                  <a:pt x="3780" y="7574"/>
                </a:lnTo>
                <a:lnTo>
                  <a:pt x="3778" y="7576"/>
                </a:lnTo>
                <a:lnTo>
                  <a:pt x="3776" y="7578"/>
                </a:lnTo>
                <a:lnTo>
                  <a:pt x="3780" y="7582"/>
                </a:lnTo>
                <a:lnTo>
                  <a:pt x="3792" y="7588"/>
                </a:lnTo>
                <a:lnTo>
                  <a:pt x="3792" y="7590"/>
                </a:lnTo>
                <a:lnTo>
                  <a:pt x="3784" y="7588"/>
                </a:lnTo>
                <a:lnTo>
                  <a:pt x="3776" y="7588"/>
                </a:lnTo>
                <a:lnTo>
                  <a:pt x="3776" y="7590"/>
                </a:lnTo>
                <a:lnTo>
                  <a:pt x="3784" y="7600"/>
                </a:lnTo>
                <a:lnTo>
                  <a:pt x="3788" y="7604"/>
                </a:lnTo>
                <a:lnTo>
                  <a:pt x="3786" y="7604"/>
                </a:lnTo>
                <a:lnTo>
                  <a:pt x="3776" y="7598"/>
                </a:lnTo>
                <a:lnTo>
                  <a:pt x="3770" y="7596"/>
                </a:lnTo>
                <a:lnTo>
                  <a:pt x="3764" y="7596"/>
                </a:lnTo>
                <a:lnTo>
                  <a:pt x="3760" y="7598"/>
                </a:lnTo>
                <a:lnTo>
                  <a:pt x="3762" y="7600"/>
                </a:lnTo>
                <a:lnTo>
                  <a:pt x="3764" y="7600"/>
                </a:lnTo>
                <a:lnTo>
                  <a:pt x="3768" y="7604"/>
                </a:lnTo>
                <a:lnTo>
                  <a:pt x="3770" y="7606"/>
                </a:lnTo>
                <a:lnTo>
                  <a:pt x="3772" y="7610"/>
                </a:lnTo>
                <a:lnTo>
                  <a:pt x="3774" y="7612"/>
                </a:lnTo>
                <a:lnTo>
                  <a:pt x="3778" y="7614"/>
                </a:lnTo>
                <a:lnTo>
                  <a:pt x="3782" y="7612"/>
                </a:lnTo>
                <a:lnTo>
                  <a:pt x="3784" y="7614"/>
                </a:lnTo>
                <a:lnTo>
                  <a:pt x="3788" y="7616"/>
                </a:lnTo>
                <a:lnTo>
                  <a:pt x="3792" y="7620"/>
                </a:lnTo>
                <a:lnTo>
                  <a:pt x="3792" y="7622"/>
                </a:lnTo>
                <a:lnTo>
                  <a:pt x="3784" y="7620"/>
                </a:lnTo>
                <a:lnTo>
                  <a:pt x="3782" y="7620"/>
                </a:lnTo>
                <a:lnTo>
                  <a:pt x="3780" y="7620"/>
                </a:lnTo>
                <a:lnTo>
                  <a:pt x="3784" y="7630"/>
                </a:lnTo>
                <a:lnTo>
                  <a:pt x="3788" y="7636"/>
                </a:lnTo>
                <a:lnTo>
                  <a:pt x="3790" y="7636"/>
                </a:lnTo>
                <a:lnTo>
                  <a:pt x="3794" y="7632"/>
                </a:lnTo>
                <a:lnTo>
                  <a:pt x="3798" y="7624"/>
                </a:lnTo>
                <a:lnTo>
                  <a:pt x="3802" y="7616"/>
                </a:lnTo>
                <a:lnTo>
                  <a:pt x="3804" y="7614"/>
                </a:lnTo>
                <a:lnTo>
                  <a:pt x="3804" y="7618"/>
                </a:lnTo>
                <a:lnTo>
                  <a:pt x="3802" y="7626"/>
                </a:lnTo>
                <a:lnTo>
                  <a:pt x="3796" y="7638"/>
                </a:lnTo>
                <a:lnTo>
                  <a:pt x="3794" y="7640"/>
                </a:lnTo>
                <a:lnTo>
                  <a:pt x="3790" y="7642"/>
                </a:lnTo>
                <a:lnTo>
                  <a:pt x="3784" y="7640"/>
                </a:lnTo>
                <a:lnTo>
                  <a:pt x="3782" y="7642"/>
                </a:lnTo>
                <a:lnTo>
                  <a:pt x="3782" y="7644"/>
                </a:lnTo>
                <a:lnTo>
                  <a:pt x="3782" y="7648"/>
                </a:lnTo>
                <a:lnTo>
                  <a:pt x="3782" y="7650"/>
                </a:lnTo>
                <a:lnTo>
                  <a:pt x="3784" y="7650"/>
                </a:lnTo>
                <a:lnTo>
                  <a:pt x="3784" y="7654"/>
                </a:lnTo>
                <a:lnTo>
                  <a:pt x="3784" y="7660"/>
                </a:lnTo>
                <a:lnTo>
                  <a:pt x="3786" y="7660"/>
                </a:lnTo>
                <a:lnTo>
                  <a:pt x="3788" y="7658"/>
                </a:lnTo>
                <a:lnTo>
                  <a:pt x="3792" y="7660"/>
                </a:lnTo>
                <a:lnTo>
                  <a:pt x="3798" y="7662"/>
                </a:lnTo>
                <a:lnTo>
                  <a:pt x="3802" y="7670"/>
                </a:lnTo>
                <a:lnTo>
                  <a:pt x="3804" y="7676"/>
                </a:lnTo>
                <a:lnTo>
                  <a:pt x="3804" y="7680"/>
                </a:lnTo>
                <a:lnTo>
                  <a:pt x="3802" y="7680"/>
                </a:lnTo>
                <a:lnTo>
                  <a:pt x="3798" y="7676"/>
                </a:lnTo>
                <a:lnTo>
                  <a:pt x="3796" y="7672"/>
                </a:lnTo>
                <a:lnTo>
                  <a:pt x="3792" y="7672"/>
                </a:lnTo>
                <a:lnTo>
                  <a:pt x="3792" y="7674"/>
                </a:lnTo>
                <a:lnTo>
                  <a:pt x="3794" y="7678"/>
                </a:lnTo>
                <a:lnTo>
                  <a:pt x="3794" y="7682"/>
                </a:lnTo>
                <a:lnTo>
                  <a:pt x="3794" y="7684"/>
                </a:lnTo>
                <a:lnTo>
                  <a:pt x="3794" y="7688"/>
                </a:lnTo>
                <a:lnTo>
                  <a:pt x="3796" y="7692"/>
                </a:lnTo>
                <a:lnTo>
                  <a:pt x="3798" y="7694"/>
                </a:lnTo>
                <a:lnTo>
                  <a:pt x="3800" y="7694"/>
                </a:lnTo>
                <a:lnTo>
                  <a:pt x="3802" y="7692"/>
                </a:lnTo>
                <a:lnTo>
                  <a:pt x="3806" y="7690"/>
                </a:lnTo>
                <a:lnTo>
                  <a:pt x="3808" y="7692"/>
                </a:lnTo>
                <a:lnTo>
                  <a:pt x="3810" y="7700"/>
                </a:lnTo>
                <a:lnTo>
                  <a:pt x="3806" y="7700"/>
                </a:lnTo>
                <a:lnTo>
                  <a:pt x="3804" y="7700"/>
                </a:lnTo>
                <a:lnTo>
                  <a:pt x="3806" y="7702"/>
                </a:lnTo>
                <a:lnTo>
                  <a:pt x="3810" y="7708"/>
                </a:lnTo>
                <a:lnTo>
                  <a:pt x="3816" y="7714"/>
                </a:lnTo>
                <a:lnTo>
                  <a:pt x="3818" y="7716"/>
                </a:lnTo>
                <a:lnTo>
                  <a:pt x="3820" y="7714"/>
                </a:lnTo>
                <a:lnTo>
                  <a:pt x="3824" y="7706"/>
                </a:lnTo>
                <a:lnTo>
                  <a:pt x="3826" y="7702"/>
                </a:lnTo>
                <a:lnTo>
                  <a:pt x="3828" y="7700"/>
                </a:lnTo>
                <a:lnTo>
                  <a:pt x="3830" y="7698"/>
                </a:lnTo>
                <a:lnTo>
                  <a:pt x="3830" y="7696"/>
                </a:lnTo>
                <a:lnTo>
                  <a:pt x="3832" y="7694"/>
                </a:lnTo>
                <a:lnTo>
                  <a:pt x="3838" y="7696"/>
                </a:lnTo>
                <a:lnTo>
                  <a:pt x="3846" y="7696"/>
                </a:lnTo>
                <a:lnTo>
                  <a:pt x="3846" y="7694"/>
                </a:lnTo>
                <a:lnTo>
                  <a:pt x="3846" y="7692"/>
                </a:lnTo>
                <a:lnTo>
                  <a:pt x="3840" y="7688"/>
                </a:lnTo>
                <a:lnTo>
                  <a:pt x="3832" y="7682"/>
                </a:lnTo>
                <a:lnTo>
                  <a:pt x="3822" y="7678"/>
                </a:lnTo>
                <a:lnTo>
                  <a:pt x="3820" y="7674"/>
                </a:lnTo>
                <a:lnTo>
                  <a:pt x="3824" y="7674"/>
                </a:lnTo>
                <a:lnTo>
                  <a:pt x="3832" y="7678"/>
                </a:lnTo>
                <a:lnTo>
                  <a:pt x="3846" y="7686"/>
                </a:lnTo>
                <a:lnTo>
                  <a:pt x="3850" y="7690"/>
                </a:lnTo>
                <a:lnTo>
                  <a:pt x="3852" y="7698"/>
                </a:lnTo>
                <a:lnTo>
                  <a:pt x="3850" y="7704"/>
                </a:lnTo>
                <a:lnTo>
                  <a:pt x="3846" y="7706"/>
                </a:lnTo>
                <a:lnTo>
                  <a:pt x="3844" y="7708"/>
                </a:lnTo>
                <a:lnTo>
                  <a:pt x="3846" y="7714"/>
                </a:lnTo>
                <a:lnTo>
                  <a:pt x="3848" y="7716"/>
                </a:lnTo>
                <a:lnTo>
                  <a:pt x="3844" y="7710"/>
                </a:lnTo>
                <a:lnTo>
                  <a:pt x="3838" y="7706"/>
                </a:lnTo>
                <a:lnTo>
                  <a:pt x="3836" y="7706"/>
                </a:lnTo>
                <a:lnTo>
                  <a:pt x="3834" y="7708"/>
                </a:lnTo>
                <a:lnTo>
                  <a:pt x="3832" y="7720"/>
                </a:lnTo>
                <a:lnTo>
                  <a:pt x="3830" y="7720"/>
                </a:lnTo>
                <a:lnTo>
                  <a:pt x="3830" y="7718"/>
                </a:lnTo>
                <a:lnTo>
                  <a:pt x="3828" y="7714"/>
                </a:lnTo>
                <a:lnTo>
                  <a:pt x="3826" y="7714"/>
                </a:lnTo>
                <a:lnTo>
                  <a:pt x="3820" y="7722"/>
                </a:lnTo>
                <a:lnTo>
                  <a:pt x="3818" y="7724"/>
                </a:lnTo>
                <a:lnTo>
                  <a:pt x="3816" y="7722"/>
                </a:lnTo>
                <a:lnTo>
                  <a:pt x="3812" y="7718"/>
                </a:lnTo>
                <a:lnTo>
                  <a:pt x="3808" y="7714"/>
                </a:lnTo>
                <a:lnTo>
                  <a:pt x="3802" y="7710"/>
                </a:lnTo>
                <a:lnTo>
                  <a:pt x="3800" y="7710"/>
                </a:lnTo>
                <a:lnTo>
                  <a:pt x="3800" y="7712"/>
                </a:lnTo>
                <a:lnTo>
                  <a:pt x="3802" y="7714"/>
                </a:lnTo>
                <a:lnTo>
                  <a:pt x="3806" y="7720"/>
                </a:lnTo>
                <a:lnTo>
                  <a:pt x="3806" y="7724"/>
                </a:lnTo>
                <a:lnTo>
                  <a:pt x="3806" y="7726"/>
                </a:lnTo>
                <a:lnTo>
                  <a:pt x="3802" y="7732"/>
                </a:lnTo>
                <a:lnTo>
                  <a:pt x="3806" y="7734"/>
                </a:lnTo>
                <a:lnTo>
                  <a:pt x="3808" y="7736"/>
                </a:lnTo>
                <a:lnTo>
                  <a:pt x="3806" y="7740"/>
                </a:lnTo>
                <a:lnTo>
                  <a:pt x="3802" y="7746"/>
                </a:lnTo>
                <a:lnTo>
                  <a:pt x="3802" y="7752"/>
                </a:lnTo>
                <a:lnTo>
                  <a:pt x="3804" y="7752"/>
                </a:lnTo>
                <a:lnTo>
                  <a:pt x="3810" y="7748"/>
                </a:lnTo>
                <a:lnTo>
                  <a:pt x="3812" y="7746"/>
                </a:lnTo>
                <a:lnTo>
                  <a:pt x="3816" y="7746"/>
                </a:lnTo>
                <a:lnTo>
                  <a:pt x="3820" y="7750"/>
                </a:lnTo>
                <a:lnTo>
                  <a:pt x="3820" y="7754"/>
                </a:lnTo>
                <a:lnTo>
                  <a:pt x="3818" y="7756"/>
                </a:lnTo>
                <a:lnTo>
                  <a:pt x="3816" y="7756"/>
                </a:lnTo>
                <a:lnTo>
                  <a:pt x="3812" y="7756"/>
                </a:lnTo>
                <a:lnTo>
                  <a:pt x="3812" y="7758"/>
                </a:lnTo>
                <a:lnTo>
                  <a:pt x="3818" y="7762"/>
                </a:lnTo>
                <a:lnTo>
                  <a:pt x="3818" y="7764"/>
                </a:lnTo>
                <a:lnTo>
                  <a:pt x="3818" y="7766"/>
                </a:lnTo>
                <a:lnTo>
                  <a:pt x="3814" y="7768"/>
                </a:lnTo>
                <a:lnTo>
                  <a:pt x="3812" y="7770"/>
                </a:lnTo>
                <a:lnTo>
                  <a:pt x="3816" y="7772"/>
                </a:lnTo>
                <a:lnTo>
                  <a:pt x="3824" y="7774"/>
                </a:lnTo>
                <a:lnTo>
                  <a:pt x="3828" y="7772"/>
                </a:lnTo>
                <a:lnTo>
                  <a:pt x="3830" y="7768"/>
                </a:lnTo>
                <a:lnTo>
                  <a:pt x="3830" y="7762"/>
                </a:lnTo>
                <a:lnTo>
                  <a:pt x="3830" y="7760"/>
                </a:lnTo>
                <a:lnTo>
                  <a:pt x="3832" y="7756"/>
                </a:lnTo>
                <a:lnTo>
                  <a:pt x="3836" y="7754"/>
                </a:lnTo>
                <a:lnTo>
                  <a:pt x="3840" y="7752"/>
                </a:lnTo>
                <a:lnTo>
                  <a:pt x="3842" y="7750"/>
                </a:lnTo>
                <a:lnTo>
                  <a:pt x="3842" y="7748"/>
                </a:lnTo>
                <a:lnTo>
                  <a:pt x="3840" y="7744"/>
                </a:lnTo>
                <a:lnTo>
                  <a:pt x="3836" y="7742"/>
                </a:lnTo>
                <a:lnTo>
                  <a:pt x="3840" y="7740"/>
                </a:lnTo>
                <a:lnTo>
                  <a:pt x="3848" y="7742"/>
                </a:lnTo>
                <a:lnTo>
                  <a:pt x="3850" y="7744"/>
                </a:lnTo>
                <a:lnTo>
                  <a:pt x="3852" y="7746"/>
                </a:lnTo>
                <a:lnTo>
                  <a:pt x="3856" y="7744"/>
                </a:lnTo>
                <a:lnTo>
                  <a:pt x="3860" y="7740"/>
                </a:lnTo>
                <a:lnTo>
                  <a:pt x="3864" y="7740"/>
                </a:lnTo>
                <a:lnTo>
                  <a:pt x="3878" y="7740"/>
                </a:lnTo>
                <a:lnTo>
                  <a:pt x="3888" y="7742"/>
                </a:lnTo>
                <a:lnTo>
                  <a:pt x="3892" y="7744"/>
                </a:lnTo>
                <a:lnTo>
                  <a:pt x="3892" y="7746"/>
                </a:lnTo>
                <a:lnTo>
                  <a:pt x="3888" y="7750"/>
                </a:lnTo>
                <a:lnTo>
                  <a:pt x="3884" y="7750"/>
                </a:lnTo>
                <a:lnTo>
                  <a:pt x="3876" y="7750"/>
                </a:lnTo>
                <a:lnTo>
                  <a:pt x="3868" y="7748"/>
                </a:lnTo>
                <a:lnTo>
                  <a:pt x="3864" y="7748"/>
                </a:lnTo>
                <a:lnTo>
                  <a:pt x="3862" y="7748"/>
                </a:lnTo>
                <a:lnTo>
                  <a:pt x="3858" y="7754"/>
                </a:lnTo>
                <a:lnTo>
                  <a:pt x="3854" y="7760"/>
                </a:lnTo>
                <a:lnTo>
                  <a:pt x="3852" y="7760"/>
                </a:lnTo>
                <a:lnTo>
                  <a:pt x="3850" y="7758"/>
                </a:lnTo>
                <a:lnTo>
                  <a:pt x="3844" y="7756"/>
                </a:lnTo>
                <a:lnTo>
                  <a:pt x="3838" y="7756"/>
                </a:lnTo>
                <a:lnTo>
                  <a:pt x="3834" y="7762"/>
                </a:lnTo>
                <a:lnTo>
                  <a:pt x="3834" y="7766"/>
                </a:lnTo>
                <a:lnTo>
                  <a:pt x="3836" y="7772"/>
                </a:lnTo>
                <a:lnTo>
                  <a:pt x="3834" y="7774"/>
                </a:lnTo>
                <a:lnTo>
                  <a:pt x="3834" y="7776"/>
                </a:lnTo>
                <a:lnTo>
                  <a:pt x="3836" y="7778"/>
                </a:lnTo>
                <a:lnTo>
                  <a:pt x="3838" y="7782"/>
                </a:lnTo>
                <a:lnTo>
                  <a:pt x="3836" y="7782"/>
                </a:lnTo>
                <a:lnTo>
                  <a:pt x="3830" y="7780"/>
                </a:lnTo>
                <a:lnTo>
                  <a:pt x="3824" y="7780"/>
                </a:lnTo>
                <a:lnTo>
                  <a:pt x="3820" y="7780"/>
                </a:lnTo>
                <a:lnTo>
                  <a:pt x="3824" y="7784"/>
                </a:lnTo>
                <a:lnTo>
                  <a:pt x="3838" y="7794"/>
                </a:lnTo>
                <a:lnTo>
                  <a:pt x="3850" y="7802"/>
                </a:lnTo>
                <a:lnTo>
                  <a:pt x="3852" y="7800"/>
                </a:lnTo>
                <a:lnTo>
                  <a:pt x="3850" y="7796"/>
                </a:lnTo>
                <a:lnTo>
                  <a:pt x="3848" y="7790"/>
                </a:lnTo>
                <a:lnTo>
                  <a:pt x="3850" y="7786"/>
                </a:lnTo>
                <a:lnTo>
                  <a:pt x="3854" y="7782"/>
                </a:lnTo>
                <a:lnTo>
                  <a:pt x="3860" y="7780"/>
                </a:lnTo>
                <a:lnTo>
                  <a:pt x="3860" y="7778"/>
                </a:lnTo>
                <a:lnTo>
                  <a:pt x="3856" y="7774"/>
                </a:lnTo>
                <a:lnTo>
                  <a:pt x="3852" y="7772"/>
                </a:lnTo>
                <a:lnTo>
                  <a:pt x="3858" y="7772"/>
                </a:lnTo>
                <a:lnTo>
                  <a:pt x="3868" y="7774"/>
                </a:lnTo>
                <a:lnTo>
                  <a:pt x="3872" y="7774"/>
                </a:lnTo>
                <a:lnTo>
                  <a:pt x="3874" y="7770"/>
                </a:lnTo>
                <a:lnTo>
                  <a:pt x="3880" y="7766"/>
                </a:lnTo>
                <a:lnTo>
                  <a:pt x="3888" y="7762"/>
                </a:lnTo>
                <a:lnTo>
                  <a:pt x="3894" y="7758"/>
                </a:lnTo>
                <a:lnTo>
                  <a:pt x="3898" y="7756"/>
                </a:lnTo>
                <a:lnTo>
                  <a:pt x="3902" y="7756"/>
                </a:lnTo>
                <a:lnTo>
                  <a:pt x="3904" y="7758"/>
                </a:lnTo>
                <a:lnTo>
                  <a:pt x="3904" y="7762"/>
                </a:lnTo>
                <a:lnTo>
                  <a:pt x="3902" y="7768"/>
                </a:lnTo>
                <a:lnTo>
                  <a:pt x="3896" y="7774"/>
                </a:lnTo>
                <a:lnTo>
                  <a:pt x="3888" y="7780"/>
                </a:lnTo>
                <a:lnTo>
                  <a:pt x="3882" y="7782"/>
                </a:lnTo>
                <a:lnTo>
                  <a:pt x="3880" y="7786"/>
                </a:lnTo>
                <a:lnTo>
                  <a:pt x="3878" y="7788"/>
                </a:lnTo>
                <a:lnTo>
                  <a:pt x="3876" y="7786"/>
                </a:lnTo>
                <a:lnTo>
                  <a:pt x="3872" y="7784"/>
                </a:lnTo>
                <a:lnTo>
                  <a:pt x="3872" y="7786"/>
                </a:lnTo>
                <a:lnTo>
                  <a:pt x="3870" y="7788"/>
                </a:lnTo>
                <a:lnTo>
                  <a:pt x="3866" y="7786"/>
                </a:lnTo>
                <a:lnTo>
                  <a:pt x="3860" y="7786"/>
                </a:lnTo>
                <a:lnTo>
                  <a:pt x="3854" y="7788"/>
                </a:lnTo>
                <a:lnTo>
                  <a:pt x="3854" y="7792"/>
                </a:lnTo>
                <a:lnTo>
                  <a:pt x="3856" y="7796"/>
                </a:lnTo>
                <a:lnTo>
                  <a:pt x="3862" y="7804"/>
                </a:lnTo>
                <a:lnTo>
                  <a:pt x="3868" y="7810"/>
                </a:lnTo>
                <a:lnTo>
                  <a:pt x="3874" y="7814"/>
                </a:lnTo>
                <a:lnTo>
                  <a:pt x="3878" y="7814"/>
                </a:lnTo>
                <a:lnTo>
                  <a:pt x="3882" y="7818"/>
                </a:lnTo>
                <a:lnTo>
                  <a:pt x="3888" y="7820"/>
                </a:lnTo>
                <a:lnTo>
                  <a:pt x="3898" y="7822"/>
                </a:lnTo>
                <a:lnTo>
                  <a:pt x="3906" y="7820"/>
                </a:lnTo>
                <a:lnTo>
                  <a:pt x="3910" y="7818"/>
                </a:lnTo>
                <a:lnTo>
                  <a:pt x="3912" y="7810"/>
                </a:lnTo>
                <a:lnTo>
                  <a:pt x="3912" y="7796"/>
                </a:lnTo>
                <a:lnTo>
                  <a:pt x="3914" y="7782"/>
                </a:lnTo>
                <a:lnTo>
                  <a:pt x="3916" y="7776"/>
                </a:lnTo>
                <a:lnTo>
                  <a:pt x="3918" y="7772"/>
                </a:lnTo>
                <a:lnTo>
                  <a:pt x="3920" y="7762"/>
                </a:lnTo>
                <a:lnTo>
                  <a:pt x="3920" y="7756"/>
                </a:lnTo>
                <a:lnTo>
                  <a:pt x="3922" y="7752"/>
                </a:lnTo>
                <a:lnTo>
                  <a:pt x="3924" y="7750"/>
                </a:lnTo>
                <a:lnTo>
                  <a:pt x="3928" y="7748"/>
                </a:lnTo>
                <a:lnTo>
                  <a:pt x="3936" y="7746"/>
                </a:lnTo>
                <a:lnTo>
                  <a:pt x="3942" y="7746"/>
                </a:lnTo>
                <a:lnTo>
                  <a:pt x="3946" y="7742"/>
                </a:lnTo>
                <a:lnTo>
                  <a:pt x="3950" y="7738"/>
                </a:lnTo>
                <a:lnTo>
                  <a:pt x="3954" y="7738"/>
                </a:lnTo>
                <a:lnTo>
                  <a:pt x="3958" y="7738"/>
                </a:lnTo>
                <a:lnTo>
                  <a:pt x="3962" y="7738"/>
                </a:lnTo>
                <a:lnTo>
                  <a:pt x="3968" y="7734"/>
                </a:lnTo>
                <a:lnTo>
                  <a:pt x="3972" y="7726"/>
                </a:lnTo>
                <a:lnTo>
                  <a:pt x="3978" y="7724"/>
                </a:lnTo>
                <a:lnTo>
                  <a:pt x="3984" y="7724"/>
                </a:lnTo>
                <a:lnTo>
                  <a:pt x="3992" y="7724"/>
                </a:lnTo>
                <a:lnTo>
                  <a:pt x="4006" y="7728"/>
                </a:lnTo>
                <a:lnTo>
                  <a:pt x="4014" y="7732"/>
                </a:lnTo>
                <a:lnTo>
                  <a:pt x="4016" y="7730"/>
                </a:lnTo>
                <a:lnTo>
                  <a:pt x="4014" y="7724"/>
                </a:lnTo>
                <a:lnTo>
                  <a:pt x="4008" y="7712"/>
                </a:lnTo>
                <a:lnTo>
                  <a:pt x="3996" y="7692"/>
                </a:lnTo>
                <a:lnTo>
                  <a:pt x="3992" y="7680"/>
                </a:lnTo>
                <a:lnTo>
                  <a:pt x="3988" y="7666"/>
                </a:lnTo>
                <a:lnTo>
                  <a:pt x="3986" y="7648"/>
                </a:lnTo>
                <a:lnTo>
                  <a:pt x="3986" y="7640"/>
                </a:lnTo>
                <a:lnTo>
                  <a:pt x="3986" y="7630"/>
                </a:lnTo>
                <a:lnTo>
                  <a:pt x="3990" y="7620"/>
                </a:lnTo>
                <a:lnTo>
                  <a:pt x="3996" y="7612"/>
                </a:lnTo>
                <a:lnTo>
                  <a:pt x="4002" y="7606"/>
                </a:lnTo>
                <a:lnTo>
                  <a:pt x="4014" y="7600"/>
                </a:lnTo>
                <a:lnTo>
                  <a:pt x="4024" y="7596"/>
                </a:lnTo>
                <a:lnTo>
                  <a:pt x="4032" y="7592"/>
                </a:lnTo>
                <a:lnTo>
                  <a:pt x="4038" y="7586"/>
                </a:lnTo>
                <a:lnTo>
                  <a:pt x="4042" y="7580"/>
                </a:lnTo>
                <a:lnTo>
                  <a:pt x="4046" y="7564"/>
                </a:lnTo>
                <a:lnTo>
                  <a:pt x="4050" y="7540"/>
                </a:lnTo>
                <a:lnTo>
                  <a:pt x="4054" y="7528"/>
                </a:lnTo>
                <a:lnTo>
                  <a:pt x="4060" y="7518"/>
                </a:lnTo>
                <a:lnTo>
                  <a:pt x="4068" y="7510"/>
                </a:lnTo>
                <a:lnTo>
                  <a:pt x="4076" y="7504"/>
                </a:lnTo>
                <a:lnTo>
                  <a:pt x="4092" y="7496"/>
                </a:lnTo>
                <a:lnTo>
                  <a:pt x="4098" y="7492"/>
                </a:lnTo>
                <a:lnTo>
                  <a:pt x="4102" y="7488"/>
                </a:lnTo>
                <a:lnTo>
                  <a:pt x="4104" y="7484"/>
                </a:lnTo>
                <a:lnTo>
                  <a:pt x="4106" y="7480"/>
                </a:lnTo>
                <a:lnTo>
                  <a:pt x="4114" y="7474"/>
                </a:lnTo>
                <a:lnTo>
                  <a:pt x="4118" y="7470"/>
                </a:lnTo>
                <a:lnTo>
                  <a:pt x="4120" y="7466"/>
                </a:lnTo>
                <a:lnTo>
                  <a:pt x="4118" y="7462"/>
                </a:lnTo>
                <a:lnTo>
                  <a:pt x="4118" y="7458"/>
                </a:lnTo>
                <a:lnTo>
                  <a:pt x="4118" y="7454"/>
                </a:lnTo>
                <a:lnTo>
                  <a:pt x="4120" y="7450"/>
                </a:lnTo>
                <a:lnTo>
                  <a:pt x="4122" y="7442"/>
                </a:lnTo>
                <a:lnTo>
                  <a:pt x="4124" y="7436"/>
                </a:lnTo>
                <a:lnTo>
                  <a:pt x="4122" y="7428"/>
                </a:lnTo>
                <a:lnTo>
                  <a:pt x="4120" y="7422"/>
                </a:lnTo>
                <a:lnTo>
                  <a:pt x="4116" y="7420"/>
                </a:lnTo>
                <a:lnTo>
                  <a:pt x="4104" y="7418"/>
                </a:lnTo>
                <a:lnTo>
                  <a:pt x="4096" y="7418"/>
                </a:lnTo>
                <a:lnTo>
                  <a:pt x="4086" y="7414"/>
                </a:lnTo>
                <a:lnTo>
                  <a:pt x="4076" y="7408"/>
                </a:lnTo>
                <a:lnTo>
                  <a:pt x="4066" y="7398"/>
                </a:lnTo>
                <a:lnTo>
                  <a:pt x="4050" y="7378"/>
                </a:lnTo>
                <a:lnTo>
                  <a:pt x="4046" y="7372"/>
                </a:lnTo>
                <a:lnTo>
                  <a:pt x="4046" y="7366"/>
                </a:lnTo>
                <a:lnTo>
                  <a:pt x="4046" y="7360"/>
                </a:lnTo>
                <a:lnTo>
                  <a:pt x="4050" y="7352"/>
                </a:lnTo>
                <a:lnTo>
                  <a:pt x="4060" y="7332"/>
                </a:lnTo>
                <a:lnTo>
                  <a:pt x="4068" y="7320"/>
                </a:lnTo>
                <a:lnTo>
                  <a:pt x="4072" y="7314"/>
                </a:lnTo>
                <a:lnTo>
                  <a:pt x="4078" y="7310"/>
                </a:lnTo>
                <a:lnTo>
                  <a:pt x="4082" y="7310"/>
                </a:lnTo>
                <a:lnTo>
                  <a:pt x="4088" y="7310"/>
                </a:lnTo>
                <a:lnTo>
                  <a:pt x="4092" y="7308"/>
                </a:lnTo>
                <a:lnTo>
                  <a:pt x="4094" y="7306"/>
                </a:lnTo>
                <a:lnTo>
                  <a:pt x="4098" y="7302"/>
                </a:lnTo>
                <a:lnTo>
                  <a:pt x="4104" y="7300"/>
                </a:lnTo>
                <a:lnTo>
                  <a:pt x="4118" y="7300"/>
                </a:lnTo>
                <a:lnTo>
                  <a:pt x="4124" y="7298"/>
                </a:lnTo>
                <a:lnTo>
                  <a:pt x="4128" y="7298"/>
                </a:lnTo>
                <a:lnTo>
                  <a:pt x="4130" y="7296"/>
                </a:lnTo>
                <a:lnTo>
                  <a:pt x="4128" y="7290"/>
                </a:lnTo>
                <a:lnTo>
                  <a:pt x="4124" y="7286"/>
                </a:lnTo>
                <a:lnTo>
                  <a:pt x="4126" y="7282"/>
                </a:lnTo>
                <a:lnTo>
                  <a:pt x="4134" y="7274"/>
                </a:lnTo>
                <a:lnTo>
                  <a:pt x="4140" y="7268"/>
                </a:lnTo>
                <a:lnTo>
                  <a:pt x="4142" y="7262"/>
                </a:lnTo>
                <a:lnTo>
                  <a:pt x="4144" y="7252"/>
                </a:lnTo>
                <a:lnTo>
                  <a:pt x="4140" y="7240"/>
                </a:lnTo>
                <a:lnTo>
                  <a:pt x="4140" y="7234"/>
                </a:lnTo>
                <a:lnTo>
                  <a:pt x="4140" y="7228"/>
                </a:lnTo>
                <a:lnTo>
                  <a:pt x="4142" y="7220"/>
                </a:lnTo>
                <a:lnTo>
                  <a:pt x="4144" y="7212"/>
                </a:lnTo>
                <a:lnTo>
                  <a:pt x="4150" y="7206"/>
                </a:lnTo>
                <a:lnTo>
                  <a:pt x="4156" y="7200"/>
                </a:lnTo>
                <a:lnTo>
                  <a:pt x="4164" y="7194"/>
                </a:lnTo>
                <a:lnTo>
                  <a:pt x="4174" y="7188"/>
                </a:lnTo>
                <a:lnTo>
                  <a:pt x="4180" y="7186"/>
                </a:lnTo>
                <a:lnTo>
                  <a:pt x="4178" y="7184"/>
                </a:lnTo>
                <a:lnTo>
                  <a:pt x="4170" y="7182"/>
                </a:lnTo>
                <a:lnTo>
                  <a:pt x="4160" y="7178"/>
                </a:lnTo>
                <a:lnTo>
                  <a:pt x="4154" y="7172"/>
                </a:lnTo>
                <a:lnTo>
                  <a:pt x="4154" y="7168"/>
                </a:lnTo>
                <a:lnTo>
                  <a:pt x="4156" y="7166"/>
                </a:lnTo>
                <a:lnTo>
                  <a:pt x="4160" y="7164"/>
                </a:lnTo>
                <a:lnTo>
                  <a:pt x="4166" y="7162"/>
                </a:lnTo>
                <a:lnTo>
                  <a:pt x="4172" y="7164"/>
                </a:lnTo>
                <a:lnTo>
                  <a:pt x="4178" y="7166"/>
                </a:lnTo>
                <a:lnTo>
                  <a:pt x="4182" y="7170"/>
                </a:lnTo>
                <a:lnTo>
                  <a:pt x="4186" y="7176"/>
                </a:lnTo>
                <a:lnTo>
                  <a:pt x="4188" y="7180"/>
                </a:lnTo>
                <a:lnTo>
                  <a:pt x="4192" y="7180"/>
                </a:lnTo>
                <a:lnTo>
                  <a:pt x="4196" y="7182"/>
                </a:lnTo>
                <a:lnTo>
                  <a:pt x="4200" y="7180"/>
                </a:lnTo>
                <a:lnTo>
                  <a:pt x="4204" y="7176"/>
                </a:lnTo>
                <a:lnTo>
                  <a:pt x="4208" y="7170"/>
                </a:lnTo>
                <a:lnTo>
                  <a:pt x="4212" y="7162"/>
                </a:lnTo>
                <a:lnTo>
                  <a:pt x="4212" y="7154"/>
                </a:lnTo>
                <a:lnTo>
                  <a:pt x="4210" y="7144"/>
                </a:lnTo>
                <a:lnTo>
                  <a:pt x="4206" y="7136"/>
                </a:lnTo>
                <a:lnTo>
                  <a:pt x="4202" y="7134"/>
                </a:lnTo>
                <a:lnTo>
                  <a:pt x="4198" y="7134"/>
                </a:lnTo>
                <a:lnTo>
                  <a:pt x="4174" y="7142"/>
                </a:lnTo>
                <a:lnTo>
                  <a:pt x="4166" y="7142"/>
                </a:lnTo>
                <a:lnTo>
                  <a:pt x="4160" y="7142"/>
                </a:lnTo>
                <a:lnTo>
                  <a:pt x="4154" y="7140"/>
                </a:lnTo>
                <a:lnTo>
                  <a:pt x="4152" y="7134"/>
                </a:lnTo>
                <a:lnTo>
                  <a:pt x="4150" y="7128"/>
                </a:lnTo>
                <a:lnTo>
                  <a:pt x="4152" y="7118"/>
                </a:lnTo>
                <a:lnTo>
                  <a:pt x="4152" y="7108"/>
                </a:lnTo>
                <a:lnTo>
                  <a:pt x="4152" y="7100"/>
                </a:lnTo>
                <a:lnTo>
                  <a:pt x="4146" y="7084"/>
                </a:lnTo>
                <a:lnTo>
                  <a:pt x="4144" y="7078"/>
                </a:lnTo>
                <a:lnTo>
                  <a:pt x="4142" y="7072"/>
                </a:lnTo>
                <a:lnTo>
                  <a:pt x="4144" y="7068"/>
                </a:lnTo>
                <a:lnTo>
                  <a:pt x="4150" y="7064"/>
                </a:lnTo>
                <a:lnTo>
                  <a:pt x="4158" y="7064"/>
                </a:lnTo>
                <a:lnTo>
                  <a:pt x="4166" y="7064"/>
                </a:lnTo>
                <a:lnTo>
                  <a:pt x="4180" y="7072"/>
                </a:lnTo>
                <a:lnTo>
                  <a:pt x="4196" y="7080"/>
                </a:lnTo>
                <a:lnTo>
                  <a:pt x="4204" y="7082"/>
                </a:lnTo>
                <a:lnTo>
                  <a:pt x="4212" y="7082"/>
                </a:lnTo>
                <a:lnTo>
                  <a:pt x="4222" y="7084"/>
                </a:lnTo>
                <a:lnTo>
                  <a:pt x="4226" y="7084"/>
                </a:lnTo>
                <a:lnTo>
                  <a:pt x="4230" y="7082"/>
                </a:lnTo>
                <a:lnTo>
                  <a:pt x="4244" y="7076"/>
                </a:lnTo>
                <a:lnTo>
                  <a:pt x="4258" y="7068"/>
                </a:lnTo>
                <a:lnTo>
                  <a:pt x="4264" y="7064"/>
                </a:lnTo>
                <a:lnTo>
                  <a:pt x="4266" y="7060"/>
                </a:lnTo>
                <a:lnTo>
                  <a:pt x="4268" y="7056"/>
                </a:lnTo>
                <a:lnTo>
                  <a:pt x="4266" y="7052"/>
                </a:lnTo>
                <a:lnTo>
                  <a:pt x="4262" y="7046"/>
                </a:lnTo>
                <a:lnTo>
                  <a:pt x="4258" y="7044"/>
                </a:lnTo>
                <a:lnTo>
                  <a:pt x="4256" y="7040"/>
                </a:lnTo>
                <a:lnTo>
                  <a:pt x="4256" y="7034"/>
                </a:lnTo>
                <a:lnTo>
                  <a:pt x="4258" y="7024"/>
                </a:lnTo>
                <a:lnTo>
                  <a:pt x="4266" y="7016"/>
                </a:lnTo>
                <a:lnTo>
                  <a:pt x="4272" y="7006"/>
                </a:lnTo>
                <a:lnTo>
                  <a:pt x="4274" y="6996"/>
                </a:lnTo>
                <a:lnTo>
                  <a:pt x="4272" y="6986"/>
                </a:lnTo>
                <a:lnTo>
                  <a:pt x="4270" y="6982"/>
                </a:lnTo>
                <a:lnTo>
                  <a:pt x="4266" y="6978"/>
                </a:lnTo>
                <a:lnTo>
                  <a:pt x="4262" y="6976"/>
                </a:lnTo>
                <a:lnTo>
                  <a:pt x="4260" y="6972"/>
                </a:lnTo>
                <a:lnTo>
                  <a:pt x="4256" y="6962"/>
                </a:lnTo>
                <a:lnTo>
                  <a:pt x="4256" y="6958"/>
                </a:lnTo>
                <a:lnTo>
                  <a:pt x="4260" y="6956"/>
                </a:lnTo>
                <a:lnTo>
                  <a:pt x="4264" y="6956"/>
                </a:lnTo>
                <a:lnTo>
                  <a:pt x="4270" y="6958"/>
                </a:lnTo>
                <a:lnTo>
                  <a:pt x="4280" y="6964"/>
                </a:lnTo>
                <a:lnTo>
                  <a:pt x="4288" y="6966"/>
                </a:lnTo>
                <a:lnTo>
                  <a:pt x="4320" y="6962"/>
                </a:lnTo>
                <a:lnTo>
                  <a:pt x="4352" y="6958"/>
                </a:lnTo>
                <a:lnTo>
                  <a:pt x="4386" y="6950"/>
                </a:lnTo>
                <a:lnTo>
                  <a:pt x="4416" y="6940"/>
                </a:lnTo>
                <a:lnTo>
                  <a:pt x="4430" y="6934"/>
                </a:lnTo>
                <a:lnTo>
                  <a:pt x="4440" y="6928"/>
                </a:lnTo>
                <a:lnTo>
                  <a:pt x="4448" y="6922"/>
                </a:lnTo>
                <a:lnTo>
                  <a:pt x="4452" y="6916"/>
                </a:lnTo>
                <a:lnTo>
                  <a:pt x="4456" y="6912"/>
                </a:lnTo>
                <a:lnTo>
                  <a:pt x="4456" y="6908"/>
                </a:lnTo>
                <a:lnTo>
                  <a:pt x="4458" y="6898"/>
                </a:lnTo>
                <a:lnTo>
                  <a:pt x="4462" y="6894"/>
                </a:lnTo>
                <a:lnTo>
                  <a:pt x="4466" y="6888"/>
                </a:lnTo>
                <a:lnTo>
                  <a:pt x="4478" y="6876"/>
                </a:lnTo>
                <a:lnTo>
                  <a:pt x="4484" y="6862"/>
                </a:lnTo>
                <a:lnTo>
                  <a:pt x="4486" y="6846"/>
                </a:lnTo>
                <a:lnTo>
                  <a:pt x="4488" y="6828"/>
                </a:lnTo>
                <a:lnTo>
                  <a:pt x="4486" y="6820"/>
                </a:lnTo>
                <a:lnTo>
                  <a:pt x="4486" y="6816"/>
                </a:lnTo>
                <a:lnTo>
                  <a:pt x="4484" y="6816"/>
                </a:lnTo>
                <a:lnTo>
                  <a:pt x="4480" y="6816"/>
                </a:lnTo>
                <a:lnTo>
                  <a:pt x="4476" y="6816"/>
                </a:lnTo>
                <a:lnTo>
                  <a:pt x="4472" y="6814"/>
                </a:lnTo>
                <a:lnTo>
                  <a:pt x="4466" y="6810"/>
                </a:lnTo>
                <a:lnTo>
                  <a:pt x="4462" y="6802"/>
                </a:lnTo>
                <a:lnTo>
                  <a:pt x="4458" y="6794"/>
                </a:lnTo>
                <a:lnTo>
                  <a:pt x="4458" y="6788"/>
                </a:lnTo>
                <a:lnTo>
                  <a:pt x="4460" y="6784"/>
                </a:lnTo>
                <a:lnTo>
                  <a:pt x="4464" y="6780"/>
                </a:lnTo>
                <a:lnTo>
                  <a:pt x="4466" y="6776"/>
                </a:lnTo>
                <a:lnTo>
                  <a:pt x="4468" y="6770"/>
                </a:lnTo>
                <a:lnTo>
                  <a:pt x="4464" y="6762"/>
                </a:lnTo>
                <a:lnTo>
                  <a:pt x="4458" y="6750"/>
                </a:lnTo>
                <a:lnTo>
                  <a:pt x="4450" y="6744"/>
                </a:lnTo>
                <a:lnTo>
                  <a:pt x="4442" y="6738"/>
                </a:lnTo>
                <a:lnTo>
                  <a:pt x="4424" y="6728"/>
                </a:lnTo>
                <a:lnTo>
                  <a:pt x="4418" y="6722"/>
                </a:lnTo>
                <a:lnTo>
                  <a:pt x="4416" y="6716"/>
                </a:lnTo>
                <a:lnTo>
                  <a:pt x="4416" y="6712"/>
                </a:lnTo>
                <a:lnTo>
                  <a:pt x="4416" y="6708"/>
                </a:lnTo>
                <a:lnTo>
                  <a:pt x="4424" y="6700"/>
                </a:lnTo>
                <a:lnTo>
                  <a:pt x="4426" y="6702"/>
                </a:lnTo>
                <a:lnTo>
                  <a:pt x="4432" y="6710"/>
                </a:lnTo>
                <a:lnTo>
                  <a:pt x="4442" y="6716"/>
                </a:lnTo>
                <a:lnTo>
                  <a:pt x="4448" y="6718"/>
                </a:lnTo>
                <a:lnTo>
                  <a:pt x="4456" y="6718"/>
                </a:lnTo>
                <a:lnTo>
                  <a:pt x="4464" y="6718"/>
                </a:lnTo>
                <a:lnTo>
                  <a:pt x="4472" y="6722"/>
                </a:lnTo>
                <a:lnTo>
                  <a:pt x="4490" y="6732"/>
                </a:lnTo>
                <a:lnTo>
                  <a:pt x="4498" y="6736"/>
                </a:lnTo>
                <a:lnTo>
                  <a:pt x="4506" y="6740"/>
                </a:lnTo>
                <a:lnTo>
                  <a:pt x="4514" y="6740"/>
                </a:lnTo>
                <a:lnTo>
                  <a:pt x="4522" y="6738"/>
                </a:lnTo>
                <a:lnTo>
                  <a:pt x="4528" y="6736"/>
                </a:lnTo>
                <a:lnTo>
                  <a:pt x="4534" y="6736"/>
                </a:lnTo>
                <a:lnTo>
                  <a:pt x="4546" y="6740"/>
                </a:lnTo>
                <a:lnTo>
                  <a:pt x="4552" y="6742"/>
                </a:lnTo>
                <a:lnTo>
                  <a:pt x="4558" y="6742"/>
                </a:lnTo>
                <a:lnTo>
                  <a:pt x="4564" y="6740"/>
                </a:lnTo>
                <a:lnTo>
                  <a:pt x="4572" y="6738"/>
                </a:lnTo>
                <a:lnTo>
                  <a:pt x="4586" y="6728"/>
                </a:lnTo>
                <a:lnTo>
                  <a:pt x="4596" y="6718"/>
                </a:lnTo>
                <a:lnTo>
                  <a:pt x="4608" y="6704"/>
                </a:lnTo>
                <a:lnTo>
                  <a:pt x="4618" y="6682"/>
                </a:lnTo>
                <a:lnTo>
                  <a:pt x="4616" y="6676"/>
                </a:lnTo>
                <a:lnTo>
                  <a:pt x="4620" y="6670"/>
                </a:lnTo>
                <a:lnTo>
                  <a:pt x="4626" y="6666"/>
                </a:lnTo>
                <a:lnTo>
                  <a:pt x="4638" y="6660"/>
                </a:lnTo>
                <a:lnTo>
                  <a:pt x="4648" y="6652"/>
                </a:lnTo>
                <a:lnTo>
                  <a:pt x="4652" y="6648"/>
                </a:lnTo>
                <a:lnTo>
                  <a:pt x="4654" y="6640"/>
                </a:lnTo>
                <a:lnTo>
                  <a:pt x="4662" y="6616"/>
                </a:lnTo>
                <a:lnTo>
                  <a:pt x="4666" y="6608"/>
                </a:lnTo>
                <a:lnTo>
                  <a:pt x="4670" y="6600"/>
                </a:lnTo>
                <a:lnTo>
                  <a:pt x="4684" y="6586"/>
                </a:lnTo>
                <a:lnTo>
                  <a:pt x="4708" y="6568"/>
                </a:lnTo>
                <a:lnTo>
                  <a:pt x="4716" y="6558"/>
                </a:lnTo>
                <a:lnTo>
                  <a:pt x="4724" y="6548"/>
                </a:lnTo>
                <a:lnTo>
                  <a:pt x="4738" y="6522"/>
                </a:lnTo>
                <a:lnTo>
                  <a:pt x="4750" y="6494"/>
                </a:lnTo>
                <a:lnTo>
                  <a:pt x="4766" y="6458"/>
                </a:lnTo>
                <a:lnTo>
                  <a:pt x="4774" y="6442"/>
                </a:lnTo>
                <a:lnTo>
                  <a:pt x="4780" y="6432"/>
                </a:lnTo>
                <a:lnTo>
                  <a:pt x="4786" y="6426"/>
                </a:lnTo>
                <a:lnTo>
                  <a:pt x="4792" y="6420"/>
                </a:lnTo>
                <a:lnTo>
                  <a:pt x="4800" y="6412"/>
                </a:lnTo>
                <a:lnTo>
                  <a:pt x="4804" y="6406"/>
                </a:lnTo>
                <a:lnTo>
                  <a:pt x="4810" y="6396"/>
                </a:lnTo>
                <a:lnTo>
                  <a:pt x="4816" y="6382"/>
                </a:lnTo>
                <a:lnTo>
                  <a:pt x="4818" y="6368"/>
                </a:lnTo>
                <a:lnTo>
                  <a:pt x="4820" y="6354"/>
                </a:lnTo>
                <a:lnTo>
                  <a:pt x="4820" y="6340"/>
                </a:lnTo>
                <a:lnTo>
                  <a:pt x="4818" y="6310"/>
                </a:lnTo>
                <a:lnTo>
                  <a:pt x="4818" y="6294"/>
                </a:lnTo>
                <a:lnTo>
                  <a:pt x="4818" y="6278"/>
                </a:lnTo>
                <a:lnTo>
                  <a:pt x="4822" y="6260"/>
                </a:lnTo>
                <a:lnTo>
                  <a:pt x="4828" y="6246"/>
                </a:lnTo>
                <a:lnTo>
                  <a:pt x="4836" y="6232"/>
                </a:lnTo>
                <a:lnTo>
                  <a:pt x="4848" y="6220"/>
                </a:lnTo>
                <a:lnTo>
                  <a:pt x="4860" y="6208"/>
                </a:lnTo>
                <a:lnTo>
                  <a:pt x="4872" y="6198"/>
                </a:lnTo>
                <a:lnTo>
                  <a:pt x="4884" y="6190"/>
                </a:lnTo>
                <a:lnTo>
                  <a:pt x="4894" y="6186"/>
                </a:lnTo>
                <a:lnTo>
                  <a:pt x="4918" y="6174"/>
                </a:lnTo>
                <a:lnTo>
                  <a:pt x="4936" y="6164"/>
                </a:lnTo>
                <a:lnTo>
                  <a:pt x="4948" y="6156"/>
                </a:lnTo>
                <a:lnTo>
                  <a:pt x="4958" y="6146"/>
                </a:lnTo>
                <a:lnTo>
                  <a:pt x="4972" y="6132"/>
                </a:lnTo>
                <a:lnTo>
                  <a:pt x="4978" y="6128"/>
                </a:lnTo>
                <a:lnTo>
                  <a:pt x="4986" y="6124"/>
                </a:lnTo>
                <a:lnTo>
                  <a:pt x="4994" y="6122"/>
                </a:lnTo>
                <a:lnTo>
                  <a:pt x="4998" y="6122"/>
                </a:lnTo>
                <a:lnTo>
                  <a:pt x="5002" y="6124"/>
                </a:lnTo>
                <a:lnTo>
                  <a:pt x="5006" y="6126"/>
                </a:lnTo>
                <a:lnTo>
                  <a:pt x="5010" y="6126"/>
                </a:lnTo>
                <a:lnTo>
                  <a:pt x="5016" y="6126"/>
                </a:lnTo>
                <a:lnTo>
                  <a:pt x="5028" y="6124"/>
                </a:lnTo>
                <a:lnTo>
                  <a:pt x="5040" y="6122"/>
                </a:lnTo>
                <a:lnTo>
                  <a:pt x="5052" y="6122"/>
                </a:lnTo>
                <a:lnTo>
                  <a:pt x="5072" y="6122"/>
                </a:lnTo>
                <a:lnTo>
                  <a:pt x="5080" y="6120"/>
                </a:lnTo>
                <a:lnTo>
                  <a:pt x="5086" y="6120"/>
                </a:lnTo>
                <a:lnTo>
                  <a:pt x="5088" y="6116"/>
                </a:lnTo>
                <a:lnTo>
                  <a:pt x="5086" y="6110"/>
                </a:lnTo>
                <a:lnTo>
                  <a:pt x="5086" y="6108"/>
                </a:lnTo>
                <a:lnTo>
                  <a:pt x="5086" y="6104"/>
                </a:lnTo>
                <a:lnTo>
                  <a:pt x="5090" y="6098"/>
                </a:lnTo>
                <a:lnTo>
                  <a:pt x="5104" y="6086"/>
                </a:lnTo>
                <a:lnTo>
                  <a:pt x="5112" y="6080"/>
                </a:lnTo>
                <a:lnTo>
                  <a:pt x="5118" y="6072"/>
                </a:lnTo>
                <a:lnTo>
                  <a:pt x="5122" y="6064"/>
                </a:lnTo>
                <a:lnTo>
                  <a:pt x="5122" y="6060"/>
                </a:lnTo>
                <a:lnTo>
                  <a:pt x="5120" y="6056"/>
                </a:lnTo>
                <a:lnTo>
                  <a:pt x="5120" y="6046"/>
                </a:lnTo>
                <a:lnTo>
                  <a:pt x="5120" y="6036"/>
                </a:lnTo>
                <a:lnTo>
                  <a:pt x="5124" y="6028"/>
                </a:lnTo>
                <a:lnTo>
                  <a:pt x="5130" y="6018"/>
                </a:lnTo>
                <a:lnTo>
                  <a:pt x="5146" y="5994"/>
                </a:lnTo>
                <a:lnTo>
                  <a:pt x="5164" y="5964"/>
                </a:lnTo>
                <a:lnTo>
                  <a:pt x="5170" y="5948"/>
                </a:lnTo>
                <a:lnTo>
                  <a:pt x="5174" y="5932"/>
                </a:lnTo>
                <a:lnTo>
                  <a:pt x="5176" y="5920"/>
                </a:lnTo>
                <a:lnTo>
                  <a:pt x="5176" y="5908"/>
                </a:lnTo>
                <a:lnTo>
                  <a:pt x="5176" y="5898"/>
                </a:lnTo>
                <a:lnTo>
                  <a:pt x="5176" y="5888"/>
                </a:lnTo>
                <a:lnTo>
                  <a:pt x="5178" y="5882"/>
                </a:lnTo>
                <a:lnTo>
                  <a:pt x="5184" y="5878"/>
                </a:lnTo>
                <a:lnTo>
                  <a:pt x="5190" y="5872"/>
                </a:lnTo>
                <a:lnTo>
                  <a:pt x="5194" y="5864"/>
                </a:lnTo>
                <a:lnTo>
                  <a:pt x="5196" y="5854"/>
                </a:lnTo>
                <a:lnTo>
                  <a:pt x="5196" y="5842"/>
                </a:lnTo>
                <a:lnTo>
                  <a:pt x="5196" y="5816"/>
                </a:lnTo>
                <a:lnTo>
                  <a:pt x="5198" y="5802"/>
                </a:lnTo>
                <a:lnTo>
                  <a:pt x="5202" y="5786"/>
                </a:lnTo>
                <a:lnTo>
                  <a:pt x="5204" y="5772"/>
                </a:lnTo>
                <a:lnTo>
                  <a:pt x="5206" y="5762"/>
                </a:lnTo>
                <a:lnTo>
                  <a:pt x="5204" y="5752"/>
                </a:lnTo>
                <a:lnTo>
                  <a:pt x="5202" y="5742"/>
                </a:lnTo>
                <a:lnTo>
                  <a:pt x="5198" y="5726"/>
                </a:lnTo>
                <a:lnTo>
                  <a:pt x="5198" y="5716"/>
                </a:lnTo>
                <a:lnTo>
                  <a:pt x="5198" y="5706"/>
                </a:lnTo>
                <a:lnTo>
                  <a:pt x="5202" y="5634"/>
                </a:lnTo>
                <a:lnTo>
                  <a:pt x="5204" y="5618"/>
                </a:lnTo>
                <a:lnTo>
                  <a:pt x="5208" y="5606"/>
                </a:lnTo>
                <a:lnTo>
                  <a:pt x="5208" y="5604"/>
                </a:lnTo>
                <a:lnTo>
                  <a:pt x="5212" y="5602"/>
                </a:lnTo>
                <a:lnTo>
                  <a:pt x="5214" y="5604"/>
                </a:lnTo>
                <a:lnTo>
                  <a:pt x="5216" y="5608"/>
                </a:lnTo>
                <a:lnTo>
                  <a:pt x="5222" y="5618"/>
                </a:lnTo>
                <a:lnTo>
                  <a:pt x="5228" y="5622"/>
                </a:lnTo>
                <a:lnTo>
                  <a:pt x="5232" y="5622"/>
                </a:lnTo>
                <a:lnTo>
                  <a:pt x="5238" y="5616"/>
                </a:lnTo>
                <a:lnTo>
                  <a:pt x="5242" y="5608"/>
                </a:lnTo>
                <a:lnTo>
                  <a:pt x="5248" y="5594"/>
                </a:lnTo>
                <a:lnTo>
                  <a:pt x="5262" y="5558"/>
                </a:lnTo>
                <a:lnTo>
                  <a:pt x="5270" y="5540"/>
                </a:lnTo>
                <a:lnTo>
                  <a:pt x="5278" y="5528"/>
                </a:lnTo>
                <a:lnTo>
                  <a:pt x="5284" y="5520"/>
                </a:lnTo>
                <a:lnTo>
                  <a:pt x="5290" y="5512"/>
                </a:lnTo>
                <a:lnTo>
                  <a:pt x="5306" y="5496"/>
                </a:lnTo>
                <a:lnTo>
                  <a:pt x="5316" y="5484"/>
                </a:lnTo>
                <a:lnTo>
                  <a:pt x="5328" y="5466"/>
                </a:lnTo>
                <a:lnTo>
                  <a:pt x="5348" y="5428"/>
                </a:lnTo>
                <a:lnTo>
                  <a:pt x="5356" y="5412"/>
                </a:lnTo>
                <a:lnTo>
                  <a:pt x="5364" y="5398"/>
                </a:lnTo>
                <a:lnTo>
                  <a:pt x="5368" y="5384"/>
                </a:lnTo>
                <a:lnTo>
                  <a:pt x="5370" y="5370"/>
                </a:lnTo>
                <a:lnTo>
                  <a:pt x="5370" y="5356"/>
                </a:lnTo>
                <a:lnTo>
                  <a:pt x="5370" y="5340"/>
                </a:lnTo>
                <a:lnTo>
                  <a:pt x="5366" y="5308"/>
                </a:lnTo>
                <a:lnTo>
                  <a:pt x="5362" y="5282"/>
                </a:lnTo>
                <a:lnTo>
                  <a:pt x="5358" y="5270"/>
                </a:lnTo>
                <a:lnTo>
                  <a:pt x="5354" y="5260"/>
                </a:lnTo>
                <a:lnTo>
                  <a:pt x="5348" y="5250"/>
                </a:lnTo>
                <a:lnTo>
                  <a:pt x="5340" y="5242"/>
                </a:lnTo>
                <a:close/>
                <a:moveTo>
                  <a:pt x="3590" y="2808"/>
                </a:moveTo>
                <a:lnTo>
                  <a:pt x="3590" y="2808"/>
                </a:lnTo>
                <a:lnTo>
                  <a:pt x="3570" y="2824"/>
                </a:lnTo>
                <a:lnTo>
                  <a:pt x="3558" y="2834"/>
                </a:lnTo>
                <a:lnTo>
                  <a:pt x="3548" y="2840"/>
                </a:lnTo>
                <a:lnTo>
                  <a:pt x="3538" y="2844"/>
                </a:lnTo>
                <a:lnTo>
                  <a:pt x="3526" y="2850"/>
                </a:lnTo>
                <a:lnTo>
                  <a:pt x="3510" y="2860"/>
                </a:lnTo>
                <a:lnTo>
                  <a:pt x="3488" y="2870"/>
                </a:lnTo>
                <a:lnTo>
                  <a:pt x="3468" y="2878"/>
                </a:lnTo>
                <a:lnTo>
                  <a:pt x="3448" y="2882"/>
                </a:lnTo>
                <a:lnTo>
                  <a:pt x="3434" y="2882"/>
                </a:lnTo>
                <a:lnTo>
                  <a:pt x="3426" y="2880"/>
                </a:lnTo>
                <a:lnTo>
                  <a:pt x="3424" y="2878"/>
                </a:lnTo>
                <a:lnTo>
                  <a:pt x="3426" y="2878"/>
                </a:lnTo>
                <a:lnTo>
                  <a:pt x="3430" y="2876"/>
                </a:lnTo>
                <a:lnTo>
                  <a:pt x="3434" y="2874"/>
                </a:lnTo>
                <a:lnTo>
                  <a:pt x="3436" y="2874"/>
                </a:lnTo>
                <a:lnTo>
                  <a:pt x="3434" y="2872"/>
                </a:lnTo>
                <a:lnTo>
                  <a:pt x="3428" y="2870"/>
                </a:lnTo>
                <a:lnTo>
                  <a:pt x="3418" y="2870"/>
                </a:lnTo>
                <a:lnTo>
                  <a:pt x="3410" y="2868"/>
                </a:lnTo>
                <a:lnTo>
                  <a:pt x="3408" y="2868"/>
                </a:lnTo>
                <a:lnTo>
                  <a:pt x="3406" y="2866"/>
                </a:lnTo>
                <a:lnTo>
                  <a:pt x="3408" y="2860"/>
                </a:lnTo>
                <a:lnTo>
                  <a:pt x="3410" y="2856"/>
                </a:lnTo>
                <a:lnTo>
                  <a:pt x="3414" y="2850"/>
                </a:lnTo>
                <a:lnTo>
                  <a:pt x="3416" y="2840"/>
                </a:lnTo>
                <a:lnTo>
                  <a:pt x="3420" y="2832"/>
                </a:lnTo>
                <a:lnTo>
                  <a:pt x="3424" y="2828"/>
                </a:lnTo>
                <a:lnTo>
                  <a:pt x="3426" y="2826"/>
                </a:lnTo>
                <a:lnTo>
                  <a:pt x="3430" y="2818"/>
                </a:lnTo>
                <a:lnTo>
                  <a:pt x="3434" y="2812"/>
                </a:lnTo>
                <a:lnTo>
                  <a:pt x="3436" y="2810"/>
                </a:lnTo>
                <a:lnTo>
                  <a:pt x="3440" y="2812"/>
                </a:lnTo>
                <a:lnTo>
                  <a:pt x="3440" y="2818"/>
                </a:lnTo>
                <a:lnTo>
                  <a:pt x="3446" y="2820"/>
                </a:lnTo>
                <a:lnTo>
                  <a:pt x="3448" y="2822"/>
                </a:lnTo>
                <a:lnTo>
                  <a:pt x="3450" y="2826"/>
                </a:lnTo>
                <a:lnTo>
                  <a:pt x="3448" y="2828"/>
                </a:lnTo>
                <a:lnTo>
                  <a:pt x="3442" y="2832"/>
                </a:lnTo>
                <a:lnTo>
                  <a:pt x="3432" y="2832"/>
                </a:lnTo>
                <a:lnTo>
                  <a:pt x="3426" y="2834"/>
                </a:lnTo>
                <a:lnTo>
                  <a:pt x="3424" y="2834"/>
                </a:lnTo>
                <a:lnTo>
                  <a:pt x="3422" y="2838"/>
                </a:lnTo>
                <a:lnTo>
                  <a:pt x="3422" y="2840"/>
                </a:lnTo>
                <a:lnTo>
                  <a:pt x="3422" y="2844"/>
                </a:lnTo>
                <a:lnTo>
                  <a:pt x="3426" y="2846"/>
                </a:lnTo>
                <a:lnTo>
                  <a:pt x="3428" y="2848"/>
                </a:lnTo>
                <a:lnTo>
                  <a:pt x="3432" y="2848"/>
                </a:lnTo>
                <a:lnTo>
                  <a:pt x="3440" y="2848"/>
                </a:lnTo>
                <a:lnTo>
                  <a:pt x="3442" y="2850"/>
                </a:lnTo>
                <a:lnTo>
                  <a:pt x="3444" y="2850"/>
                </a:lnTo>
                <a:lnTo>
                  <a:pt x="3446" y="2848"/>
                </a:lnTo>
                <a:lnTo>
                  <a:pt x="3450" y="2844"/>
                </a:lnTo>
                <a:lnTo>
                  <a:pt x="3456" y="2840"/>
                </a:lnTo>
                <a:lnTo>
                  <a:pt x="3468" y="2836"/>
                </a:lnTo>
                <a:lnTo>
                  <a:pt x="3472" y="2832"/>
                </a:lnTo>
                <a:lnTo>
                  <a:pt x="3474" y="2828"/>
                </a:lnTo>
                <a:lnTo>
                  <a:pt x="3482" y="2820"/>
                </a:lnTo>
                <a:lnTo>
                  <a:pt x="3488" y="2816"/>
                </a:lnTo>
                <a:lnTo>
                  <a:pt x="3496" y="2814"/>
                </a:lnTo>
                <a:lnTo>
                  <a:pt x="3506" y="2812"/>
                </a:lnTo>
                <a:lnTo>
                  <a:pt x="3518" y="2814"/>
                </a:lnTo>
                <a:lnTo>
                  <a:pt x="3536" y="2818"/>
                </a:lnTo>
                <a:lnTo>
                  <a:pt x="3538" y="2818"/>
                </a:lnTo>
                <a:lnTo>
                  <a:pt x="3534" y="2814"/>
                </a:lnTo>
                <a:lnTo>
                  <a:pt x="3532" y="2812"/>
                </a:lnTo>
                <a:lnTo>
                  <a:pt x="3532" y="2810"/>
                </a:lnTo>
                <a:lnTo>
                  <a:pt x="3536" y="2806"/>
                </a:lnTo>
                <a:lnTo>
                  <a:pt x="3542" y="2804"/>
                </a:lnTo>
                <a:lnTo>
                  <a:pt x="3560" y="2800"/>
                </a:lnTo>
                <a:lnTo>
                  <a:pt x="3580" y="2800"/>
                </a:lnTo>
                <a:lnTo>
                  <a:pt x="3584" y="2800"/>
                </a:lnTo>
                <a:lnTo>
                  <a:pt x="3586" y="2796"/>
                </a:lnTo>
                <a:lnTo>
                  <a:pt x="3586" y="2794"/>
                </a:lnTo>
                <a:lnTo>
                  <a:pt x="3586" y="2790"/>
                </a:lnTo>
                <a:lnTo>
                  <a:pt x="3588" y="2790"/>
                </a:lnTo>
                <a:lnTo>
                  <a:pt x="3590" y="2790"/>
                </a:lnTo>
                <a:lnTo>
                  <a:pt x="3592" y="2792"/>
                </a:lnTo>
                <a:lnTo>
                  <a:pt x="3594" y="2798"/>
                </a:lnTo>
                <a:lnTo>
                  <a:pt x="3592" y="2804"/>
                </a:lnTo>
                <a:lnTo>
                  <a:pt x="3590" y="2808"/>
                </a:lnTo>
                <a:close/>
                <a:moveTo>
                  <a:pt x="3578" y="2752"/>
                </a:moveTo>
                <a:lnTo>
                  <a:pt x="3578" y="2752"/>
                </a:lnTo>
                <a:lnTo>
                  <a:pt x="3586" y="2746"/>
                </a:lnTo>
                <a:lnTo>
                  <a:pt x="3596" y="2742"/>
                </a:lnTo>
                <a:lnTo>
                  <a:pt x="3626" y="2738"/>
                </a:lnTo>
                <a:lnTo>
                  <a:pt x="3638" y="2734"/>
                </a:lnTo>
                <a:lnTo>
                  <a:pt x="3642" y="2734"/>
                </a:lnTo>
                <a:lnTo>
                  <a:pt x="3656" y="2742"/>
                </a:lnTo>
                <a:lnTo>
                  <a:pt x="3662" y="2744"/>
                </a:lnTo>
                <a:lnTo>
                  <a:pt x="3666" y="2744"/>
                </a:lnTo>
                <a:lnTo>
                  <a:pt x="3668" y="2742"/>
                </a:lnTo>
                <a:lnTo>
                  <a:pt x="3670" y="2740"/>
                </a:lnTo>
                <a:lnTo>
                  <a:pt x="3672" y="2734"/>
                </a:lnTo>
                <a:lnTo>
                  <a:pt x="3674" y="2730"/>
                </a:lnTo>
                <a:lnTo>
                  <a:pt x="3678" y="2726"/>
                </a:lnTo>
                <a:lnTo>
                  <a:pt x="3686" y="2722"/>
                </a:lnTo>
                <a:lnTo>
                  <a:pt x="3696" y="2718"/>
                </a:lnTo>
                <a:lnTo>
                  <a:pt x="3706" y="2714"/>
                </a:lnTo>
                <a:lnTo>
                  <a:pt x="3716" y="2710"/>
                </a:lnTo>
                <a:lnTo>
                  <a:pt x="3716" y="2714"/>
                </a:lnTo>
                <a:lnTo>
                  <a:pt x="3712" y="2718"/>
                </a:lnTo>
                <a:lnTo>
                  <a:pt x="3708" y="2720"/>
                </a:lnTo>
                <a:lnTo>
                  <a:pt x="3702" y="2724"/>
                </a:lnTo>
                <a:lnTo>
                  <a:pt x="3698" y="2726"/>
                </a:lnTo>
                <a:lnTo>
                  <a:pt x="3696" y="2730"/>
                </a:lnTo>
                <a:lnTo>
                  <a:pt x="3696" y="2732"/>
                </a:lnTo>
                <a:lnTo>
                  <a:pt x="3700" y="2736"/>
                </a:lnTo>
                <a:lnTo>
                  <a:pt x="3702" y="2740"/>
                </a:lnTo>
                <a:lnTo>
                  <a:pt x="3702" y="2742"/>
                </a:lnTo>
                <a:lnTo>
                  <a:pt x="3700" y="2746"/>
                </a:lnTo>
                <a:lnTo>
                  <a:pt x="3700" y="2752"/>
                </a:lnTo>
                <a:lnTo>
                  <a:pt x="3700" y="2758"/>
                </a:lnTo>
                <a:lnTo>
                  <a:pt x="3696" y="2762"/>
                </a:lnTo>
                <a:lnTo>
                  <a:pt x="3690" y="2764"/>
                </a:lnTo>
                <a:lnTo>
                  <a:pt x="3684" y="2770"/>
                </a:lnTo>
                <a:lnTo>
                  <a:pt x="3680" y="2774"/>
                </a:lnTo>
                <a:lnTo>
                  <a:pt x="3676" y="2776"/>
                </a:lnTo>
                <a:lnTo>
                  <a:pt x="3662" y="2778"/>
                </a:lnTo>
                <a:lnTo>
                  <a:pt x="3650" y="2776"/>
                </a:lnTo>
                <a:lnTo>
                  <a:pt x="3638" y="2774"/>
                </a:lnTo>
                <a:lnTo>
                  <a:pt x="3628" y="2772"/>
                </a:lnTo>
                <a:lnTo>
                  <a:pt x="3616" y="2770"/>
                </a:lnTo>
                <a:lnTo>
                  <a:pt x="3604" y="2770"/>
                </a:lnTo>
                <a:lnTo>
                  <a:pt x="3596" y="2774"/>
                </a:lnTo>
                <a:lnTo>
                  <a:pt x="3588" y="2778"/>
                </a:lnTo>
                <a:lnTo>
                  <a:pt x="3582" y="2780"/>
                </a:lnTo>
                <a:lnTo>
                  <a:pt x="3574" y="2782"/>
                </a:lnTo>
                <a:lnTo>
                  <a:pt x="3568" y="2782"/>
                </a:lnTo>
                <a:lnTo>
                  <a:pt x="3562" y="2780"/>
                </a:lnTo>
                <a:lnTo>
                  <a:pt x="3560" y="2780"/>
                </a:lnTo>
                <a:lnTo>
                  <a:pt x="3558" y="2776"/>
                </a:lnTo>
                <a:lnTo>
                  <a:pt x="3558" y="2772"/>
                </a:lnTo>
                <a:lnTo>
                  <a:pt x="3560" y="2768"/>
                </a:lnTo>
                <a:lnTo>
                  <a:pt x="3566" y="2760"/>
                </a:lnTo>
                <a:lnTo>
                  <a:pt x="3570" y="2756"/>
                </a:lnTo>
                <a:lnTo>
                  <a:pt x="3574" y="2756"/>
                </a:lnTo>
                <a:lnTo>
                  <a:pt x="3578" y="2752"/>
                </a:lnTo>
                <a:close/>
                <a:moveTo>
                  <a:pt x="3092" y="2546"/>
                </a:moveTo>
                <a:lnTo>
                  <a:pt x="3092" y="2546"/>
                </a:lnTo>
                <a:lnTo>
                  <a:pt x="3106" y="2534"/>
                </a:lnTo>
                <a:lnTo>
                  <a:pt x="3118" y="2526"/>
                </a:lnTo>
                <a:lnTo>
                  <a:pt x="3160" y="2506"/>
                </a:lnTo>
                <a:lnTo>
                  <a:pt x="3164" y="2504"/>
                </a:lnTo>
                <a:lnTo>
                  <a:pt x="3168" y="2500"/>
                </a:lnTo>
                <a:lnTo>
                  <a:pt x="3172" y="2496"/>
                </a:lnTo>
                <a:lnTo>
                  <a:pt x="3176" y="2484"/>
                </a:lnTo>
                <a:lnTo>
                  <a:pt x="3180" y="2478"/>
                </a:lnTo>
                <a:lnTo>
                  <a:pt x="3186" y="2474"/>
                </a:lnTo>
                <a:lnTo>
                  <a:pt x="3188" y="2474"/>
                </a:lnTo>
                <a:lnTo>
                  <a:pt x="3190" y="2474"/>
                </a:lnTo>
                <a:lnTo>
                  <a:pt x="3190" y="2478"/>
                </a:lnTo>
                <a:lnTo>
                  <a:pt x="3190" y="2482"/>
                </a:lnTo>
                <a:lnTo>
                  <a:pt x="3188" y="2486"/>
                </a:lnTo>
                <a:lnTo>
                  <a:pt x="3192" y="2484"/>
                </a:lnTo>
                <a:lnTo>
                  <a:pt x="3196" y="2476"/>
                </a:lnTo>
                <a:lnTo>
                  <a:pt x="3202" y="2464"/>
                </a:lnTo>
                <a:lnTo>
                  <a:pt x="3206" y="2456"/>
                </a:lnTo>
                <a:lnTo>
                  <a:pt x="3208" y="2456"/>
                </a:lnTo>
                <a:lnTo>
                  <a:pt x="3210" y="2462"/>
                </a:lnTo>
                <a:lnTo>
                  <a:pt x="3206" y="2470"/>
                </a:lnTo>
                <a:lnTo>
                  <a:pt x="3204" y="2478"/>
                </a:lnTo>
                <a:lnTo>
                  <a:pt x="3216" y="2472"/>
                </a:lnTo>
                <a:lnTo>
                  <a:pt x="3220" y="2468"/>
                </a:lnTo>
                <a:lnTo>
                  <a:pt x="3220" y="2466"/>
                </a:lnTo>
                <a:lnTo>
                  <a:pt x="3218" y="2458"/>
                </a:lnTo>
                <a:lnTo>
                  <a:pt x="3216" y="2452"/>
                </a:lnTo>
                <a:lnTo>
                  <a:pt x="3216" y="2450"/>
                </a:lnTo>
                <a:lnTo>
                  <a:pt x="3218" y="2448"/>
                </a:lnTo>
                <a:lnTo>
                  <a:pt x="3220" y="2448"/>
                </a:lnTo>
                <a:lnTo>
                  <a:pt x="3224" y="2448"/>
                </a:lnTo>
                <a:lnTo>
                  <a:pt x="3236" y="2454"/>
                </a:lnTo>
                <a:lnTo>
                  <a:pt x="3248" y="2458"/>
                </a:lnTo>
                <a:lnTo>
                  <a:pt x="3254" y="2460"/>
                </a:lnTo>
                <a:lnTo>
                  <a:pt x="3260" y="2460"/>
                </a:lnTo>
                <a:lnTo>
                  <a:pt x="3268" y="2460"/>
                </a:lnTo>
                <a:lnTo>
                  <a:pt x="3272" y="2462"/>
                </a:lnTo>
                <a:lnTo>
                  <a:pt x="3276" y="2462"/>
                </a:lnTo>
                <a:lnTo>
                  <a:pt x="3284" y="2462"/>
                </a:lnTo>
                <a:lnTo>
                  <a:pt x="3288" y="2462"/>
                </a:lnTo>
                <a:lnTo>
                  <a:pt x="3292" y="2466"/>
                </a:lnTo>
                <a:lnTo>
                  <a:pt x="3296" y="2482"/>
                </a:lnTo>
                <a:lnTo>
                  <a:pt x="3300" y="2490"/>
                </a:lnTo>
                <a:lnTo>
                  <a:pt x="3302" y="2498"/>
                </a:lnTo>
                <a:lnTo>
                  <a:pt x="3308" y="2504"/>
                </a:lnTo>
                <a:lnTo>
                  <a:pt x="3316" y="2510"/>
                </a:lnTo>
                <a:lnTo>
                  <a:pt x="3322" y="2510"/>
                </a:lnTo>
                <a:lnTo>
                  <a:pt x="3328" y="2510"/>
                </a:lnTo>
                <a:lnTo>
                  <a:pt x="3340" y="2508"/>
                </a:lnTo>
                <a:lnTo>
                  <a:pt x="3344" y="2508"/>
                </a:lnTo>
                <a:lnTo>
                  <a:pt x="3348" y="2510"/>
                </a:lnTo>
                <a:lnTo>
                  <a:pt x="3350" y="2514"/>
                </a:lnTo>
                <a:lnTo>
                  <a:pt x="3348" y="2520"/>
                </a:lnTo>
                <a:lnTo>
                  <a:pt x="3344" y="2528"/>
                </a:lnTo>
                <a:lnTo>
                  <a:pt x="3346" y="2532"/>
                </a:lnTo>
                <a:lnTo>
                  <a:pt x="3358" y="2542"/>
                </a:lnTo>
                <a:lnTo>
                  <a:pt x="3360" y="2546"/>
                </a:lnTo>
                <a:lnTo>
                  <a:pt x="3360" y="2550"/>
                </a:lnTo>
                <a:lnTo>
                  <a:pt x="3358" y="2556"/>
                </a:lnTo>
                <a:lnTo>
                  <a:pt x="3356" y="2564"/>
                </a:lnTo>
                <a:lnTo>
                  <a:pt x="3356" y="2566"/>
                </a:lnTo>
                <a:lnTo>
                  <a:pt x="3358" y="2568"/>
                </a:lnTo>
                <a:lnTo>
                  <a:pt x="3362" y="2570"/>
                </a:lnTo>
                <a:lnTo>
                  <a:pt x="3364" y="2570"/>
                </a:lnTo>
                <a:lnTo>
                  <a:pt x="3366" y="2570"/>
                </a:lnTo>
                <a:lnTo>
                  <a:pt x="3368" y="2572"/>
                </a:lnTo>
                <a:lnTo>
                  <a:pt x="3370" y="2574"/>
                </a:lnTo>
                <a:lnTo>
                  <a:pt x="3368" y="2576"/>
                </a:lnTo>
                <a:lnTo>
                  <a:pt x="3364" y="2578"/>
                </a:lnTo>
                <a:lnTo>
                  <a:pt x="3364" y="2582"/>
                </a:lnTo>
                <a:lnTo>
                  <a:pt x="3362" y="2586"/>
                </a:lnTo>
                <a:lnTo>
                  <a:pt x="3362" y="2590"/>
                </a:lnTo>
                <a:lnTo>
                  <a:pt x="3366" y="2592"/>
                </a:lnTo>
                <a:lnTo>
                  <a:pt x="3372" y="2592"/>
                </a:lnTo>
                <a:lnTo>
                  <a:pt x="3380" y="2590"/>
                </a:lnTo>
                <a:lnTo>
                  <a:pt x="3382" y="2592"/>
                </a:lnTo>
                <a:lnTo>
                  <a:pt x="3382" y="2596"/>
                </a:lnTo>
                <a:lnTo>
                  <a:pt x="3382" y="2602"/>
                </a:lnTo>
                <a:lnTo>
                  <a:pt x="3386" y="2604"/>
                </a:lnTo>
                <a:lnTo>
                  <a:pt x="3392" y="2604"/>
                </a:lnTo>
                <a:lnTo>
                  <a:pt x="3402" y="2608"/>
                </a:lnTo>
                <a:lnTo>
                  <a:pt x="3416" y="2612"/>
                </a:lnTo>
                <a:lnTo>
                  <a:pt x="3432" y="2612"/>
                </a:lnTo>
                <a:lnTo>
                  <a:pt x="3446" y="2614"/>
                </a:lnTo>
                <a:lnTo>
                  <a:pt x="3460" y="2616"/>
                </a:lnTo>
                <a:lnTo>
                  <a:pt x="3470" y="2616"/>
                </a:lnTo>
                <a:lnTo>
                  <a:pt x="3478" y="2616"/>
                </a:lnTo>
                <a:lnTo>
                  <a:pt x="3484" y="2616"/>
                </a:lnTo>
                <a:lnTo>
                  <a:pt x="3484" y="2618"/>
                </a:lnTo>
                <a:lnTo>
                  <a:pt x="3484" y="2620"/>
                </a:lnTo>
                <a:lnTo>
                  <a:pt x="3484" y="2622"/>
                </a:lnTo>
                <a:lnTo>
                  <a:pt x="3484" y="2624"/>
                </a:lnTo>
                <a:lnTo>
                  <a:pt x="3490" y="2626"/>
                </a:lnTo>
                <a:lnTo>
                  <a:pt x="3508" y="2626"/>
                </a:lnTo>
                <a:lnTo>
                  <a:pt x="3514" y="2626"/>
                </a:lnTo>
                <a:lnTo>
                  <a:pt x="3518" y="2630"/>
                </a:lnTo>
                <a:lnTo>
                  <a:pt x="3526" y="2644"/>
                </a:lnTo>
                <a:lnTo>
                  <a:pt x="3532" y="2654"/>
                </a:lnTo>
                <a:lnTo>
                  <a:pt x="3536" y="2658"/>
                </a:lnTo>
                <a:lnTo>
                  <a:pt x="3538" y="2658"/>
                </a:lnTo>
                <a:lnTo>
                  <a:pt x="3540" y="2656"/>
                </a:lnTo>
                <a:lnTo>
                  <a:pt x="3542" y="2656"/>
                </a:lnTo>
                <a:lnTo>
                  <a:pt x="3544" y="2660"/>
                </a:lnTo>
                <a:lnTo>
                  <a:pt x="3544" y="2666"/>
                </a:lnTo>
                <a:lnTo>
                  <a:pt x="3544" y="2670"/>
                </a:lnTo>
                <a:lnTo>
                  <a:pt x="3546" y="2674"/>
                </a:lnTo>
                <a:lnTo>
                  <a:pt x="3552" y="2682"/>
                </a:lnTo>
                <a:lnTo>
                  <a:pt x="3558" y="2688"/>
                </a:lnTo>
                <a:lnTo>
                  <a:pt x="3560" y="2694"/>
                </a:lnTo>
                <a:lnTo>
                  <a:pt x="3560" y="2696"/>
                </a:lnTo>
                <a:lnTo>
                  <a:pt x="3558" y="2696"/>
                </a:lnTo>
                <a:lnTo>
                  <a:pt x="3554" y="2694"/>
                </a:lnTo>
                <a:lnTo>
                  <a:pt x="3548" y="2690"/>
                </a:lnTo>
                <a:lnTo>
                  <a:pt x="3546" y="2688"/>
                </a:lnTo>
                <a:lnTo>
                  <a:pt x="3544" y="2690"/>
                </a:lnTo>
                <a:lnTo>
                  <a:pt x="3544" y="2692"/>
                </a:lnTo>
                <a:lnTo>
                  <a:pt x="3544" y="2694"/>
                </a:lnTo>
                <a:lnTo>
                  <a:pt x="3546" y="2700"/>
                </a:lnTo>
                <a:lnTo>
                  <a:pt x="3548" y="2704"/>
                </a:lnTo>
                <a:lnTo>
                  <a:pt x="3548" y="2708"/>
                </a:lnTo>
                <a:lnTo>
                  <a:pt x="3546" y="2710"/>
                </a:lnTo>
                <a:lnTo>
                  <a:pt x="3542" y="2710"/>
                </a:lnTo>
                <a:lnTo>
                  <a:pt x="3538" y="2710"/>
                </a:lnTo>
                <a:lnTo>
                  <a:pt x="3530" y="2704"/>
                </a:lnTo>
                <a:lnTo>
                  <a:pt x="3520" y="2698"/>
                </a:lnTo>
                <a:lnTo>
                  <a:pt x="3516" y="2698"/>
                </a:lnTo>
                <a:lnTo>
                  <a:pt x="3514" y="2700"/>
                </a:lnTo>
                <a:lnTo>
                  <a:pt x="3510" y="2702"/>
                </a:lnTo>
                <a:lnTo>
                  <a:pt x="3510" y="2698"/>
                </a:lnTo>
                <a:lnTo>
                  <a:pt x="3508" y="2694"/>
                </a:lnTo>
                <a:lnTo>
                  <a:pt x="3508" y="2692"/>
                </a:lnTo>
                <a:lnTo>
                  <a:pt x="3506" y="2694"/>
                </a:lnTo>
                <a:lnTo>
                  <a:pt x="3502" y="2694"/>
                </a:lnTo>
                <a:lnTo>
                  <a:pt x="3502" y="2692"/>
                </a:lnTo>
                <a:lnTo>
                  <a:pt x="3504" y="2688"/>
                </a:lnTo>
                <a:lnTo>
                  <a:pt x="3506" y="2684"/>
                </a:lnTo>
                <a:lnTo>
                  <a:pt x="3502" y="2682"/>
                </a:lnTo>
                <a:lnTo>
                  <a:pt x="3498" y="2682"/>
                </a:lnTo>
                <a:lnTo>
                  <a:pt x="3496" y="2678"/>
                </a:lnTo>
                <a:lnTo>
                  <a:pt x="3496" y="2674"/>
                </a:lnTo>
                <a:lnTo>
                  <a:pt x="3494" y="2668"/>
                </a:lnTo>
                <a:lnTo>
                  <a:pt x="3494" y="2666"/>
                </a:lnTo>
                <a:lnTo>
                  <a:pt x="3492" y="2666"/>
                </a:lnTo>
                <a:lnTo>
                  <a:pt x="3486" y="2666"/>
                </a:lnTo>
                <a:lnTo>
                  <a:pt x="3482" y="2664"/>
                </a:lnTo>
                <a:lnTo>
                  <a:pt x="3480" y="2664"/>
                </a:lnTo>
                <a:lnTo>
                  <a:pt x="3478" y="2664"/>
                </a:lnTo>
                <a:lnTo>
                  <a:pt x="3480" y="2668"/>
                </a:lnTo>
                <a:lnTo>
                  <a:pt x="3486" y="2674"/>
                </a:lnTo>
                <a:lnTo>
                  <a:pt x="3492" y="2684"/>
                </a:lnTo>
                <a:lnTo>
                  <a:pt x="3496" y="2694"/>
                </a:lnTo>
                <a:lnTo>
                  <a:pt x="3496" y="2700"/>
                </a:lnTo>
                <a:lnTo>
                  <a:pt x="3494" y="2706"/>
                </a:lnTo>
                <a:lnTo>
                  <a:pt x="3486" y="2714"/>
                </a:lnTo>
                <a:lnTo>
                  <a:pt x="3482" y="2720"/>
                </a:lnTo>
                <a:lnTo>
                  <a:pt x="3480" y="2728"/>
                </a:lnTo>
                <a:lnTo>
                  <a:pt x="3478" y="2736"/>
                </a:lnTo>
                <a:lnTo>
                  <a:pt x="3478" y="2746"/>
                </a:lnTo>
                <a:lnTo>
                  <a:pt x="3478" y="2764"/>
                </a:lnTo>
                <a:lnTo>
                  <a:pt x="3476" y="2772"/>
                </a:lnTo>
                <a:lnTo>
                  <a:pt x="3474" y="2776"/>
                </a:lnTo>
                <a:lnTo>
                  <a:pt x="3470" y="2780"/>
                </a:lnTo>
                <a:lnTo>
                  <a:pt x="3464" y="2784"/>
                </a:lnTo>
                <a:lnTo>
                  <a:pt x="3450" y="2792"/>
                </a:lnTo>
                <a:lnTo>
                  <a:pt x="3444" y="2778"/>
                </a:lnTo>
                <a:lnTo>
                  <a:pt x="3440" y="2758"/>
                </a:lnTo>
                <a:lnTo>
                  <a:pt x="3438" y="2748"/>
                </a:lnTo>
                <a:lnTo>
                  <a:pt x="3434" y="2740"/>
                </a:lnTo>
                <a:lnTo>
                  <a:pt x="3430" y="2736"/>
                </a:lnTo>
                <a:lnTo>
                  <a:pt x="3424" y="2734"/>
                </a:lnTo>
                <a:lnTo>
                  <a:pt x="3418" y="2736"/>
                </a:lnTo>
                <a:lnTo>
                  <a:pt x="3414" y="2740"/>
                </a:lnTo>
                <a:lnTo>
                  <a:pt x="3408" y="2748"/>
                </a:lnTo>
                <a:lnTo>
                  <a:pt x="3404" y="2754"/>
                </a:lnTo>
                <a:lnTo>
                  <a:pt x="3402" y="2758"/>
                </a:lnTo>
                <a:lnTo>
                  <a:pt x="3398" y="2758"/>
                </a:lnTo>
                <a:lnTo>
                  <a:pt x="3394" y="2758"/>
                </a:lnTo>
                <a:lnTo>
                  <a:pt x="3392" y="2756"/>
                </a:lnTo>
                <a:lnTo>
                  <a:pt x="3388" y="2750"/>
                </a:lnTo>
                <a:lnTo>
                  <a:pt x="3390" y="2742"/>
                </a:lnTo>
                <a:lnTo>
                  <a:pt x="3392" y="2738"/>
                </a:lnTo>
                <a:lnTo>
                  <a:pt x="3394" y="2734"/>
                </a:lnTo>
                <a:lnTo>
                  <a:pt x="3402" y="2730"/>
                </a:lnTo>
                <a:lnTo>
                  <a:pt x="3406" y="2724"/>
                </a:lnTo>
                <a:lnTo>
                  <a:pt x="3410" y="2716"/>
                </a:lnTo>
                <a:lnTo>
                  <a:pt x="3412" y="2704"/>
                </a:lnTo>
                <a:lnTo>
                  <a:pt x="3414" y="2698"/>
                </a:lnTo>
                <a:lnTo>
                  <a:pt x="3412" y="2692"/>
                </a:lnTo>
                <a:lnTo>
                  <a:pt x="3410" y="2684"/>
                </a:lnTo>
                <a:lnTo>
                  <a:pt x="3408" y="2680"/>
                </a:lnTo>
                <a:lnTo>
                  <a:pt x="3408" y="2678"/>
                </a:lnTo>
                <a:lnTo>
                  <a:pt x="3412" y="2676"/>
                </a:lnTo>
                <a:lnTo>
                  <a:pt x="3414" y="2676"/>
                </a:lnTo>
                <a:lnTo>
                  <a:pt x="3414" y="2672"/>
                </a:lnTo>
                <a:lnTo>
                  <a:pt x="3412" y="2666"/>
                </a:lnTo>
                <a:lnTo>
                  <a:pt x="3402" y="2660"/>
                </a:lnTo>
                <a:lnTo>
                  <a:pt x="3392" y="2656"/>
                </a:lnTo>
                <a:lnTo>
                  <a:pt x="3384" y="2652"/>
                </a:lnTo>
                <a:lnTo>
                  <a:pt x="3380" y="2648"/>
                </a:lnTo>
                <a:lnTo>
                  <a:pt x="3378" y="2644"/>
                </a:lnTo>
                <a:lnTo>
                  <a:pt x="3374" y="2644"/>
                </a:lnTo>
                <a:lnTo>
                  <a:pt x="3366" y="2642"/>
                </a:lnTo>
                <a:lnTo>
                  <a:pt x="3362" y="2638"/>
                </a:lnTo>
                <a:lnTo>
                  <a:pt x="3358" y="2636"/>
                </a:lnTo>
                <a:lnTo>
                  <a:pt x="3356" y="2636"/>
                </a:lnTo>
                <a:lnTo>
                  <a:pt x="3352" y="2638"/>
                </a:lnTo>
                <a:lnTo>
                  <a:pt x="3346" y="2642"/>
                </a:lnTo>
                <a:lnTo>
                  <a:pt x="3342" y="2646"/>
                </a:lnTo>
                <a:lnTo>
                  <a:pt x="3342" y="2648"/>
                </a:lnTo>
                <a:lnTo>
                  <a:pt x="3342" y="2652"/>
                </a:lnTo>
                <a:lnTo>
                  <a:pt x="3344" y="2654"/>
                </a:lnTo>
                <a:lnTo>
                  <a:pt x="3346" y="2656"/>
                </a:lnTo>
                <a:lnTo>
                  <a:pt x="3340" y="2658"/>
                </a:lnTo>
                <a:lnTo>
                  <a:pt x="3334" y="2662"/>
                </a:lnTo>
                <a:lnTo>
                  <a:pt x="3330" y="2666"/>
                </a:lnTo>
                <a:lnTo>
                  <a:pt x="3328" y="2670"/>
                </a:lnTo>
                <a:lnTo>
                  <a:pt x="3328" y="2676"/>
                </a:lnTo>
                <a:lnTo>
                  <a:pt x="3326" y="2686"/>
                </a:lnTo>
                <a:lnTo>
                  <a:pt x="3324" y="2690"/>
                </a:lnTo>
                <a:lnTo>
                  <a:pt x="3322" y="2692"/>
                </a:lnTo>
                <a:lnTo>
                  <a:pt x="3320" y="2690"/>
                </a:lnTo>
                <a:lnTo>
                  <a:pt x="3318" y="2686"/>
                </a:lnTo>
                <a:lnTo>
                  <a:pt x="3318" y="2678"/>
                </a:lnTo>
                <a:lnTo>
                  <a:pt x="3318" y="2674"/>
                </a:lnTo>
                <a:lnTo>
                  <a:pt x="3318" y="2672"/>
                </a:lnTo>
                <a:lnTo>
                  <a:pt x="3314" y="2676"/>
                </a:lnTo>
                <a:lnTo>
                  <a:pt x="3308" y="2682"/>
                </a:lnTo>
                <a:lnTo>
                  <a:pt x="3300" y="2692"/>
                </a:lnTo>
                <a:lnTo>
                  <a:pt x="3296" y="2694"/>
                </a:lnTo>
                <a:lnTo>
                  <a:pt x="3294" y="2696"/>
                </a:lnTo>
                <a:lnTo>
                  <a:pt x="3296" y="2704"/>
                </a:lnTo>
                <a:lnTo>
                  <a:pt x="3296" y="2712"/>
                </a:lnTo>
                <a:lnTo>
                  <a:pt x="3294" y="2716"/>
                </a:lnTo>
                <a:lnTo>
                  <a:pt x="3290" y="2724"/>
                </a:lnTo>
                <a:lnTo>
                  <a:pt x="3288" y="2732"/>
                </a:lnTo>
                <a:lnTo>
                  <a:pt x="3286" y="2736"/>
                </a:lnTo>
                <a:lnTo>
                  <a:pt x="3288" y="2740"/>
                </a:lnTo>
                <a:lnTo>
                  <a:pt x="3288" y="2748"/>
                </a:lnTo>
                <a:lnTo>
                  <a:pt x="3286" y="2752"/>
                </a:lnTo>
                <a:lnTo>
                  <a:pt x="3284" y="2756"/>
                </a:lnTo>
                <a:lnTo>
                  <a:pt x="3288" y="2768"/>
                </a:lnTo>
                <a:lnTo>
                  <a:pt x="3292" y="2780"/>
                </a:lnTo>
                <a:lnTo>
                  <a:pt x="3294" y="2792"/>
                </a:lnTo>
                <a:lnTo>
                  <a:pt x="3296" y="2802"/>
                </a:lnTo>
                <a:lnTo>
                  <a:pt x="3296" y="2812"/>
                </a:lnTo>
                <a:lnTo>
                  <a:pt x="3294" y="2820"/>
                </a:lnTo>
                <a:lnTo>
                  <a:pt x="3290" y="2830"/>
                </a:lnTo>
                <a:lnTo>
                  <a:pt x="3282" y="2848"/>
                </a:lnTo>
                <a:lnTo>
                  <a:pt x="3276" y="2856"/>
                </a:lnTo>
                <a:lnTo>
                  <a:pt x="3272" y="2862"/>
                </a:lnTo>
                <a:lnTo>
                  <a:pt x="3266" y="2866"/>
                </a:lnTo>
                <a:lnTo>
                  <a:pt x="3260" y="2868"/>
                </a:lnTo>
                <a:lnTo>
                  <a:pt x="3254" y="2868"/>
                </a:lnTo>
                <a:lnTo>
                  <a:pt x="3248" y="2866"/>
                </a:lnTo>
                <a:lnTo>
                  <a:pt x="3242" y="2860"/>
                </a:lnTo>
                <a:lnTo>
                  <a:pt x="3236" y="2852"/>
                </a:lnTo>
                <a:lnTo>
                  <a:pt x="3232" y="2844"/>
                </a:lnTo>
                <a:lnTo>
                  <a:pt x="3230" y="2836"/>
                </a:lnTo>
                <a:lnTo>
                  <a:pt x="3230" y="2824"/>
                </a:lnTo>
                <a:lnTo>
                  <a:pt x="3230" y="2810"/>
                </a:lnTo>
                <a:lnTo>
                  <a:pt x="3230" y="2804"/>
                </a:lnTo>
                <a:lnTo>
                  <a:pt x="3230" y="2796"/>
                </a:lnTo>
                <a:lnTo>
                  <a:pt x="3228" y="2782"/>
                </a:lnTo>
                <a:lnTo>
                  <a:pt x="3230" y="2774"/>
                </a:lnTo>
                <a:lnTo>
                  <a:pt x="3232" y="2764"/>
                </a:lnTo>
                <a:lnTo>
                  <a:pt x="3234" y="2748"/>
                </a:lnTo>
                <a:lnTo>
                  <a:pt x="3234" y="2740"/>
                </a:lnTo>
                <a:lnTo>
                  <a:pt x="3236" y="2736"/>
                </a:lnTo>
                <a:lnTo>
                  <a:pt x="3238" y="2732"/>
                </a:lnTo>
                <a:lnTo>
                  <a:pt x="3240" y="2730"/>
                </a:lnTo>
                <a:lnTo>
                  <a:pt x="3244" y="2728"/>
                </a:lnTo>
                <a:lnTo>
                  <a:pt x="3242" y="2724"/>
                </a:lnTo>
                <a:lnTo>
                  <a:pt x="3242" y="2720"/>
                </a:lnTo>
                <a:lnTo>
                  <a:pt x="3242" y="2714"/>
                </a:lnTo>
                <a:lnTo>
                  <a:pt x="3246" y="2704"/>
                </a:lnTo>
                <a:lnTo>
                  <a:pt x="3250" y="2694"/>
                </a:lnTo>
                <a:lnTo>
                  <a:pt x="3248" y="2690"/>
                </a:lnTo>
                <a:lnTo>
                  <a:pt x="3246" y="2688"/>
                </a:lnTo>
                <a:lnTo>
                  <a:pt x="3240" y="2688"/>
                </a:lnTo>
                <a:lnTo>
                  <a:pt x="3238" y="2690"/>
                </a:lnTo>
                <a:lnTo>
                  <a:pt x="3234" y="2696"/>
                </a:lnTo>
                <a:lnTo>
                  <a:pt x="3230" y="2704"/>
                </a:lnTo>
                <a:lnTo>
                  <a:pt x="3226" y="2706"/>
                </a:lnTo>
                <a:lnTo>
                  <a:pt x="3224" y="2706"/>
                </a:lnTo>
                <a:lnTo>
                  <a:pt x="3224" y="2698"/>
                </a:lnTo>
                <a:lnTo>
                  <a:pt x="3228" y="2688"/>
                </a:lnTo>
                <a:lnTo>
                  <a:pt x="3230" y="2684"/>
                </a:lnTo>
                <a:lnTo>
                  <a:pt x="3234" y="2682"/>
                </a:lnTo>
                <a:lnTo>
                  <a:pt x="3238" y="2678"/>
                </a:lnTo>
                <a:lnTo>
                  <a:pt x="3238" y="2676"/>
                </a:lnTo>
                <a:lnTo>
                  <a:pt x="3240" y="2672"/>
                </a:lnTo>
                <a:lnTo>
                  <a:pt x="3244" y="2666"/>
                </a:lnTo>
                <a:lnTo>
                  <a:pt x="3252" y="2654"/>
                </a:lnTo>
                <a:lnTo>
                  <a:pt x="3258" y="2640"/>
                </a:lnTo>
                <a:lnTo>
                  <a:pt x="3264" y="2630"/>
                </a:lnTo>
                <a:lnTo>
                  <a:pt x="3266" y="2630"/>
                </a:lnTo>
                <a:lnTo>
                  <a:pt x="3266" y="2632"/>
                </a:lnTo>
                <a:lnTo>
                  <a:pt x="3268" y="2634"/>
                </a:lnTo>
                <a:lnTo>
                  <a:pt x="3270" y="2636"/>
                </a:lnTo>
                <a:lnTo>
                  <a:pt x="3274" y="2632"/>
                </a:lnTo>
                <a:lnTo>
                  <a:pt x="3278" y="2630"/>
                </a:lnTo>
                <a:lnTo>
                  <a:pt x="3280" y="2632"/>
                </a:lnTo>
                <a:lnTo>
                  <a:pt x="3280" y="2636"/>
                </a:lnTo>
                <a:lnTo>
                  <a:pt x="3278" y="2640"/>
                </a:lnTo>
                <a:lnTo>
                  <a:pt x="3280" y="2642"/>
                </a:lnTo>
                <a:lnTo>
                  <a:pt x="3284" y="2636"/>
                </a:lnTo>
                <a:lnTo>
                  <a:pt x="3292" y="2628"/>
                </a:lnTo>
                <a:lnTo>
                  <a:pt x="3296" y="2624"/>
                </a:lnTo>
                <a:lnTo>
                  <a:pt x="3302" y="2624"/>
                </a:lnTo>
                <a:lnTo>
                  <a:pt x="3310" y="2624"/>
                </a:lnTo>
                <a:lnTo>
                  <a:pt x="3316" y="2622"/>
                </a:lnTo>
                <a:lnTo>
                  <a:pt x="3322" y="2618"/>
                </a:lnTo>
                <a:lnTo>
                  <a:pt x="3324" y="2616"/>
                </a:lnTo>
                <a:lnTo>
                  <a:pt x="3328" y="2616"/>
                </a:lnTo>
                <a:lnTo>
                  <a:pt x="3336" y="2620"/>
                </a:lnTo>
                <a:lnTo>
                  <a:pt x="3346" y="2626"/>
                </a:lnTo>
                <a:lnTo>
                  <a:pt x="3352" y="2628"/>
                </a:lnTo>
                <a:lnTo>
                  <a:pt x="3356" y="2628"/>
                </a:lnTo>
                <a:lnTo>
                  <a:pt x="3358" y="2628"/>
                </a:lnTo>
                <a:lnTo>
                  <a:pt x="3358" y="2626"/>
                </a:lnTo>
                <a:lnTo>
                  <a:pt x="3358" y="2620"/>
                </a:lnTo>
                <a:lnTo>
                  <a:pt x="3360" y="2620"/>
                </a:lnTo>
                <a:lnTo>
                  <a:pt x="3362" y="2620"/>
                </a:lnTo>
                <a:lnTo>
                  <a:pt x="3370" y="2624"/>
                </a:lnTo>
                <a:lnTo>
                  <a:pt x="3380" y="2624"/>
                </a:lnTo>
                <a:lnTo>
                  <a:pt x="3386" y="2624"/>
                </a:lnTo>
                <a:lnTo>
                  <a:pt x="3388" y="2622"/>
                </a:lnTo>
                <a:lnTo>
                  <a:pt x="3388" y="2618"/>
                </a:lnTo>
                <a:lnTo>
                  <a:pt x="3384" y="2614"/>
                </a:lnTo>
                <a:lnTo>
                  <a:pt x="3380" y="2612"/>
                </a:lnTo>
                <a:lnTo>
                  <a:pt x="3378" y="2610"/>
                </a:lnTo>
                <a:lnTo>
                  <a:pt x="3376" y="2602"/>
                </a:lnTo>
                <a:lnTo>
                  <a:pt x="3374" y="2598"/>
                </a:lnTo>
                <a:lnTo>
                  <a:pt x="3374" y="2596"/>
                </a:lnTo>
                <a:lnTo>
                  <a:pt x="3368" y="2596"/>
                </a:lnTo>
                <a:lnTo>
                  <a:pt x="3360" y="2596"/>
                </a:lnTo>
                <a:lnTo>
                  <a:pt x="3348" y="2594"/>
                </a:lnTo>
                <a:lnTo>
                  <a:pt x="3346" y="2592"/>
                </a:lnTo>
                <a:lnTo>
                  <a:pt x="3344" y="2590"/>
                </a:lnTo>
                <a:lnTo>
                  <a:pt x="3346" y="2582"/>
                </a:lnTo>
                <a:lnTo>
                  <a:pt x="3346" y="2578"/>
                </a:lnTo>
                <a:lnTo>
                  <a:pt x="3344" y="2578"/>
                </a:lnTo>
                <a:lnTo>
                  <a:pt x="3342" y="2578"/>
                </a:lnTo>
                <a:lnTo>
                  <a:pt x="3330" y="2582"/>
                </a:lnTo>
                <a:lnTo>
                  <a:pt x="3314" y="2584"/>
                </a:lnTo>
                <a:lnTo>
                  <a:pt x="3300" y="2586"/>
                </a:lnTo>
                <a:lnTo>
                  <a:pt x="3294" y="2588"/>
                </a:lnTo>
                <a:lnTo>
                  <a:pt x="3288" y="2590"/>
                </a:lnTo>
                <a:lnTo>
                  <a:pt x="3282" y="2596"/>
                </a:lnTo>
                <a:lnTo>
                  <a:pt x="3274" y="2596"/>
                </a:lnTo>
                <a:lnTo>
                  <a:pt x="3268" y="2594"/>
                </a:lnTo>
                <a:lnTo>
                  <a:pt x="3258" y="2594"/>
                </a:lnTo>
                <a:lnTo>
                  <a:pt x="3254" y="2594"/>
                </a:lnTo>
                <a:lnTo>
                  <a:pt x="3250" y="2592"/>
                </a:lnTo>
                <a:lnTo>
                  <a:pt x="3244" y="2584"/>
                </a:lnTo>
                <a:lnTo>
                  <a:pt x="3238" y="2576"/>
                </a:lnTo>
                <a:lnTo>
                  <a:pt x="3234" y="2572"/>
                </a:lnTo>
                <a:lnTo>
                  <a:pt x="3228" y="2568"/>
                </a:lnTo>
                <a:lnTo>
                  <a:pt x="3222" y="2568"/>
                </a:lnTo>
                <a:lnTo>
                  <a:pt x="3218" y="2568"/>
                </a:lnTo>
                <a:lnTo>
                  <a:pt x="3212" y="2572"/>
                </a:lnTo>
                <a:lnTo>
                  <a:pt x="3208" y="2574"/>
                </a:lnTo>
                <a:lnTo>
                  <a:pt x="3206" y="2574"/>
                </a:lnTo>
                <a:lnTo>
                  <a:pt x="3206" y="2572"/>
                </a:lnTo>
                <a:lnTo>
                  <a:pt x="3204" y="2566"/>
                </a:lnTo>
                <a:lnTo>
                  <a:pt x="3202" y="2558"/>
                </a:lnTo>
                <a:lnTo>
                  <a:pt x="3200" y="2554"/>
                </a:lnTo>
                <a:lnTo>
                  <a:pt x="3198" y="2554"/>
                </a:lnTo>
                <a:lnTo>
                  <a:pt x="3192" y="2558"/>
                </a:lnTo>
                <a:lnTo>
                  <a:pt x="3180" y="2566"/>
                </a:lnTo>
                <a:lnTo>
                  <a:pt x="3176" y="2570"/>
                </a:lnTo>
                <a:lnTo>
                  <a:pt x="3172" y="2574"/>
                </a:lnTo>
                <a:lnTo>
                  <a:pt x="3164" y="2574"/>
                </a:lnTo>
                <a:lnTo>
                  <a:pt x="3156" y="2576"/>
                </a:lnTo>
                <a:lnTo>
                  <a:pt x="3152" y="2578"/>
                </a:lnTo>
                <a:lnTo>
                  <a:pt x="3146" y="2582"/>
                </a:lnTo>
                <a:lnTo>
                  <a:pt x="3134" y="2588"/>
                </a:lnTo>
                <a:lnTo>
                  <a:pt x="3126" y="2588"/>
                </a:lnTo>
                <a:lnTo>
                  <a:pt x="3120" y="2588"/>
                </a:lnTo>
                <a:lnTo>
                  <a:pt x="3110" y="2588"/>
                </a:lnTo>
                <a:lnTo>
                  <a:pt x="3106" y="2588"/>
                </a:lnTo>
                <a:lnTo>
                  <a:pt x="3106" y="2586"/>
                </a:lnTo>
                <a:lnTo>
                  <a:pt x="3108" y="2580"/>
                </a:lnTo>
                <a:lnTo>
                  <a:pt x="3112" y="2572"/>
                </a:lnTo>
                <a:lnTo>
                  <a:pt x="3112" y="2570"/>
                </a:lnTo>
                <a:lnTo>
                  <a:pt x="3108" y="2568"/>
                </a:lnTo>
                <a:lnTo>
                  <a:pt x="3104" y="2568"/>
                </a:lnTo>
                <a:lnTo>
                  <a:pt x="3098" y="2570"/>
                </a:lnTo>
                <a:lnTo>
                  <a:pt x="3088" y="2576"/>
                </a:lnTo>
                <a:lnTo>
                  <a:pt x="3076" y="2580"/>
                </a:lnTo>
                <a:lnTo>
                  <a:pt x="3070" y="2582"/>
                </a:lnTo>
                <a:lnTo>
                  <a:pt x="3064" y="2582"/>
                </a:lnTo>
                <a:lnTo>
                  <a:pt x="3060" y="2580"/>
                </a:lnTo>
                <a:lnTo>
                  <a:pt x="3058" y="2578"/>
                </a:lnTo>
                <a:lnTo>
                  <a:pt x="3060" y="2574"/>
                </a:lnTo>
                <a:lnTo>
                  <a:pt x="3064" y="2570"/>
                </a:lnTo>
                <a:lnTo>
                  <a:pt x="3076" y="2560"/>
                </a:lnTo>
                <a:lnTo>
                  <a:pt x="3092" y="2546"/>
                </a:lnTo>
                <a:close/>
                <a:moveTo>
                  <a:pt x="4624" y="6618"/>
                </a:moveTo>
                <a:lnTo>
                  <a:pt x="4624" y="6618"/>
                </a:lnTo>
                <a:lnTo>
                  <a:pt x="4628" y="6626"/>
                </a:lnTo>
                <a:lnTo>
                  <a:pt x="4624" y="6618"/>
                </a:lnTo>
                <a:close/>
                <a:moveTo>
                  <a:pt x="3752" y="4008"/>
                </a:moveTo>
                <a:lnTo>
                  <a:pt x="3752" y="4008"/>
                </a:lnTo>
                <a:lnTo>
                  <a:pt x="3760" y="4004"/>
                </a:lnTo>
                <a:lnTo>
                  <a:pt x="3768" y="4002"/>
                </a:lnTo>
                <a:lnTo>
                  <a:pt x="3776" y="4002"/>
                </a:lnTo>
                <a:lnTo>
                  <a:pt x="3782" y="4002"/>
                </a:lnTo>
                <a:lnTo>
                  <a:pt x="3786" y="3998"/>
                </a:lnTo>
                <a:lnTo>
                  <a:pt x="3788" y="3994"/>
                </a:lnTo>
                <a:lnTo>
                  <a:pt x="3790" y="3992"/>
                </a:lnTo>
                <a:lnTo>
                  <a:pt x="3786" y="3990"/>
                </a:lnTo>
                <a:lnTo>
                  <a:pt x="3778" y="3990"/>
                </a:lnTo>
                <a:lnTo>
                  <a:pt x="3774" y="3988"/>
                </a:lnTo>
                <a:lnTo>
                  <a:pt x="3770" y="3984"/>
                </a:lnTo>
                <a:lnTo>
                  <a:pt x="3766" y="3978"/>
                </a:lnTo>
                <a:lnTo>
                  <a:pt x="3760" y="3974"/>
                </a:lnTo>
                <a:lnTo>
                  <a:pt x="3752" y="3970"/>
                </a:lnTo>
                <a:lnTo>
                  <a:pt x="3736" y="3968"/>
                </a:lnTo>
                <a:lnTo>
                  <a:pt x="3722" y="3966"/>
                </a:lnTo>
                <a:lnTo>
                  <a:pt x="3722" y="3964"/>
                </a:lnTo>
                <a:lnTo>
                  <a:pt x="3726" y="3960"/>
                </a:lnTo>
                <a:lnTo>
                  <a:pt x="3726" y="3958"/>
                </a:lnTo>
                <a:lnTo>
                  <a:pt x="3728" y="3954"/>
                </a:lnTo>
                <a:lnTo>
                  <a:pt x="3726" y="3950"/>
                </a:lnTo>
                <a:lnTo>
                  <a:pt x="3724" y="3948"/>
                </a:lnTo>
                <a:lnTo>
                  <a:pt x="3720" y="3948"/>
                </a:lnTo>
                <a:lnTo>
                  <a:pt x="3712" y="3948"/>
                </a:lnTo>
                <a:lnTo>
                  <a:pt x="3708" y="3948"/>
                </a:lnTo>
                <a:lnTo>
                  <a:pt x="3706" y="3944"/>
                </a:lnTo>
                <a:lnTo>
                  <a:pt x="3702" y="3942"/>
                </a:lnTo>
                <a:lnTo>
                  <a:pt x="3700" y="3942"/>
                </a:lnTo>
                <a:lnTo>
                  <a:pt x="3696" y="3942"/>
                </a:lnTo>
                <a:lnTo>
                  <a:pt x="3692" y="3944"/>
                </a:lnTo>
                <a:lnTo>
                  <a:pt x="3690" y="3944"/>
                </a:lnTo>
                <a:lnTo>
                  <a:pt x="3688" y="3940"/>
                </a:lnTo>
                <a:lnTo>
                  <a:pt x="3684" y="3936"/>
                </a:lnTo>
                <a:lnTo>
                  <a:pt x="3682" y="3936"/>
                </a:lnTo>
                <a:lnTo>
                  <a:pt x="3678" y="3934"/>
                </a:lnTo>
                <a:lnTo>
                  <a:pt x="3670" y="3928"/>
                </a:lnTo>
                <a:lnTo>
                  <a:pt x="3656" y="3912"/>
                </a:lnTo>
                <a:lnTo>
                  <a:pt x="3650" y="3910"/>
                </a:lnTo>
                <a:lnTo>
                  <a:pt x="3650" y="3914"/>
                </a:lnTo>
                <a:lnTo>
                  <a:pt x="3650" y="3916"/>
                </a:lnTo>
                <a:lnTo>
                  <a:pt x="3650" y="3918"/>
                </a:lnTo>
                <a:lnTo>
                  <a:pt x="3646" y="3916"/>
                </a:lnTo>
                <a:lnTo>
                  <a:pt x="3644" y="3912"/>
                </a:lnTo>
                <a:lnTo>
                  <a:pt x="3644" y="3906"/>
                </a:lnTo>
                <a:lnTo>
                  <a:pt x="3644" y="3902"/>
                </a:lnTo>
                <a:lnTo>
                  <a:pt x="3642" y="3902"/>
                </a:lnTo>
                <a:lnTo>
                  <a:pt x="3636" y="3900"/>
                </a:lnTo>
                <a:lnTo>
                  <a:pt x="3626" y="3898"/>
                </a:lnTo>
                <a:lnTo>
                  <a:pt x="3618" y="3894"/>
                </a:lnTo>
                <a:lnTo>
                  <a:pt x="3610" y="3890"/>
                </a:lnTo>
                <a:lnTo>
                  <a:pt x="3602" y="3884"/>
                </a:lnTo>
                <a:lnTo>
                  <a:pt x="3594" y="3882"/>
                </a:lnTo>
                <a:lnTo>
                  <a:pt x="3584" y="3882"/>
                </a:lnTo>
                <a:lnTo>
                  <a:pt x="3580" y="3880"/>
                </a:lnTo>
                <a:lnTo>
                  <a:pt x="3576" y="3880"/>
                </a:lnTo>
                <a:lnTo>
                  <a:pt x="3572" y="3876"/>
                </a:lnTo>
                <a:lnTo>
                  <a:pt x="3566" y="3868"/>
                </a:lnTo>
                <a:lnTo>
                  <a:pt x="3560" y="3862"/>
                </a:lnTo>
                <a:lnTo>
                  <a:pt x="3554" y="3858"/>
                </a:lnTo>
                <a:lnTo>
                  <a:pt x="3550" y="3856"/>
                </a:lnTo>
                <a:lnTo>
                  <a:pt x="3544" y="3856"/>
                </a:lnTo>
                <a:lnTo>
                  <a:pt x="3536" y="3854"/>
                </a:lnTo>
                <a:lnTo>
                  <a:pt x="3534" y="3854"/>
                </a:lnTo>
                <a:lnTo>
                  <a:pt x="3530" y="3850"/>
                </a:lnTo>
                <a:lnTo>
                  <a:pt x="3526" y="3846"/>
                </a:lnTo>
                <a:lnTo>
                  <a:pt x="3524" y="3846"/>
                </a:lnTo>
                <a:lnTo>
                  <a:pt x="3520" y="3846"/>
                </a:lnTo>
                <a:lnTo>
                  <a:pt x="3514" y="3848"/>
                </a:lnTo>
                <a:lnTo>
                  <a:pt x="3510" y="3848"/>
                </a:lnTo>
                <a:lnTo>
                  <a:pt x="3506" y="3844"/>
                </a:lnTo>
                <a:lnTo>
                  <a:pt x="3502" y="3840"/>
                </a:lnTo>
                <a:lnTo>
                  <a:pt x="3498" y="3842"/>
                </a:lnTo>
                <a:lnTo>
                  <a:pt x="3496" y="3844"/>
                </a:lnTo>
                <a:lnTo>
                  <a:pt x="3492" y="3846"/>
                </a:lnTo>
                <a:lnTo>
                  <a:pt x="3486" y="3846"/>
                </a:lnTo>
                <a:lnTo>
                  <a:pt x="3478" y="3844"/>
                </a:lnTo>
                <a:lnTo>
                  <a:pt x="3468" y="3842"/>
                </a:lnTo>
                <a:lnTo>
                  <a:pt x="3462" y="3842"/>
                </a:lnTo>
                <a:lnTo>
                  <a:pt x="3458" y="3842"/>
                </a:lnTo>
                <a:lnTo>
                  <a:pt x="3456" y="3844"/>
                </a:lnTo>
                <a:lnTo>
                  <a:pt x="3448" y="3850"/>
                </a:lnTo>
                <a:lnTo>
                  <a:pt x="3444" y="3850"/>
                </a:lnTo>
                <a:lnTo>
                  <a:pt x="3436" y="3852"/>
                </a:lnTo>
                <a:lnTo>
                  <a:pt x="3420" y="3854"/>
                </a:lnTo>
                <a:lnTo>
                  <a:pt x="3406" y="3858"/>
                </a:lnTo>
                <a:lnTo>
                  <a:pt x="3394" y="3864"/>
                </a:lnTo>
                <a:lnTo>
                  <a:pt x="3386" y="3870"/>
                </a:lnTo>
                <a:lnTo>
                  <a:pt x="3380" y="3876"/>
                </a:lnTo>
                <a:lnTo>
                  <a:pt x="3376" y="3882"/>
                </a:lnTo>
                <a:lnTo>
                  <a:pt x="3374" y="3888"/>
                </a:lnTo>
                <a:lnTo>
                  <a:pt x="3374" y="3894"/>
                </a:lnTo>
                <a:lnTo>
                  <a:pt x="3374" y="3898"/>
                </a:lnTo>
                <a:lnTo>
                  <a:pt x="3372" y="3902"/>
                </a:lnTo>
                <a:lnTo>
                  <a:pt x="3364" y="3904"/>
                </a:lnTo>
                <a:lnTo>
                  <a:pt x="3354" y="3904"/>
                </a:lnTo>
                <a:lnTo>
                  <a:pt x="3352" y="3906"/>
                </a:lnTo>
                <a:lnTo>
                  <a:pt x="3352" y="3910"/>
                </a:lnTo>
                <a:lnTo>
                  <a:pt x="3352" y="3912"/>
                </a:lnTo>
                <a:lnTo>
                  <a:pt x="3354" y="3912"/>
                </a:lnTo>
                <a:lnTo>
                  <a:pt x="3360" y="3914"/>
                </a:lnTo>
                <a:lnTo>
                  <a:pt x="3364" y="3912"/>
                </a:lnTo>
                <a:lnTo>
                  <a:pt x="3366" y="3912"/>
                </a:lnTo>
                <a:lnTo>
                  <a:pt x="3368" y="3914"/>
                </a:lnTo>
                <a:lnTo>
                  <a:pt x="3370" y="3916"/>
                </a:lnTo>
                <a:lnTo>
                  <a:pt x="3374" y="3914"/>
                </a:lnTo>
                <a:lnTo>
                  <a:pt x="3380" y="3910"/>
                </a:lnTo>
                <a:lnTo>
                  <a:pt x="3390" y="3908"/>
                </a:lnTo>
                <a:lnTo>
                  <a:pt x="3390" y="3904"/>
                </a:lnTo>
                <a:lnTo>
                  <a:pt x="3394" y="3900"/>
                </a:lnTo>
                <a:lnTo>
                  <a:pt x="3402" y="3894"/>
                </a:lnTo>
                <a:lnTo>
                  <a:pt x="3414" y="3890"/>
                </a:lnTo>
                <a:lnTo>
                  <a:pt x="3420" y="3886"/>
                </a:lnTo>
                <a:lnTo>
                  <a:pt x="3426" y="3880"/>
                </a:lnTo>
                <a:lnTo>
                  <a:pt x="3434" y="3876"/>
                </a:lnTo>
                <a:lnTo>
                  <a:pt x="3442" y="3872"/>
                </a:lnTo>
                <a:lnTo>
                  <a:pt x="3450" y="3870"/>
                </a:lnTo>
                <a:lnTo>
                  <a:pt x="3460" y="3868"/>
                </a:lnTo>
                <a:lnTo>
                  <a:pt x="3474" y="3870"/>
                </a:lnTo>
                <a:lnTo>
                  <a:pt x="3482" y="3874"/>
                </a:lnTo>
                <a:lnTo>
                  <a:pt x="3484" y="3876"/>
                </a:lnTo>
                <a:lnTo>
                  <a:pt x="3482" y="3876"/>
                </a:lnTo>
                <a:lnTo>
                  <a:pt x="3474" y="3880"/>
                </a:lnTo>
                <a:lnTo>
                  <a:pt x="3466" y="3884"/>
                </a:lnTo>
                <a:lnTo>
                  <a:pt x="3466" y="3886"/>
                </a:lnTo>
                <a:lnTo>
                  <a:pt x="3468" y="3888"/>
                </a:lnTo>
                <a:lnTo>
                  <a:pt x="3478" y="3894"/>
                </a:lnTo>
                <a:lnTo>
                  <a:pt x="3486" y="3898"/>
                </a:lnTo>
                <a:lnTo>
                  <a:pt x="3496" y="3900"/>
                </a:lnTo>
                <a:lnTo>
                  <a:pt x="3514" y="3900"/>
                </a:lnTo>
                <a:lnTo>
                  <a:pt x="3524" y="3900"/>
                </a:lnTo>
                <a:lnTo>
                  <a:pt x="3532" y="3902"/>
                </a:lnTo>
                <a:lnTo>
                  <a:pt x="3536" y="3904"/>
                </a:lnTo>
                <a:lnTo>
                  <a:pt x="3540" y="3908"/>
                </a:lnTo>
                <a:lnTo>
                  <a:pt x="3550" y="3914"/>
                </a:lnTo>
                <a:lnTo>
                  <a:pt x="3556" y="3918"/>
                </a:lnTo>
                <a:lnTo>
                  <a:pt x="3564" y="3922"/>
                </a:lnTo>
                <a:lnTo>
                  <a:pt x="3574" y="3924"/>
                </a:lnTo>
                <a:lnTo>
                  <a:pt x="3580" y="3926"/>
                </a:lnTo>
                <a:lnTo>
                  <a:pt x="3592" y="3926"/>
                </a:lnTo>
                <a:lnTo>
                  <a:pt x="3596" y="3926"/>
                </a:lnTo>
                <a:lnTo>
                  <a:pt x="3600" y="3926"/>
                </a:lnTo>
                <a:lnTo>
                  <a:pt x="3604" y="3930"/>
                </a:lnTo>
                <a:lnTo>
                  <a:pt x="3606" y="3934"/>
                </a:lnTo>
                <a:lnTo>
                  <a:pt x="3610" y="3946"/>
                </a:lnTo>
                <a:lnTo>
                  <a:pt x="3616" y="3958"/>
                </a:lnTo>
                <a:lnTo>
                  <a:pt x="3620" y="3962"/>
                </a:lnTo>
                <a:lnTo>
                  <a:pt x="3624" y="3966"/>
                </a:lnTo>
                <a:lnTo>
                  <a:pt x="3630" y="3968"/>
                </a:lnTo>
                <a:lnTo>
                  <a:pt x="3638" y="3968"/>
                </a:lnTo>
                <a:lnTo>
                  <a:pt x="3654" y="3970"/>
                </a:lnTo>
                <a:lnTo>
                  <a:pt x="3662" y="3972"/>
                </a:lnTo>
                <a:lnTo>
                  <a:pt x="3666" y="3974"/>
                </a:lnTo>
                <a:lnTo>
                  <a:pt x="3668" y="3978"/>
                </a:lnTo>
                <a:lnTo>
                  <a:pt x="3668" y="3982"/>
                </a:lnTo>
                <a:lnTo>
                  <a:pt x="3666" y="3986"/>
                </a:lnTo>
                <a:lnTo>
                  <a:pt x="3662" y="3990"/>
                </a:lnTo>
                <a:lnTo>
                  <a:pt x="3648" y="4000"/>
                </a:lnTo>
                <a:lnTo>
                  <a:pt x="3642" y="4004"/>
                </a:lnTo>
                <a:lnTo>
                  <a:pt x="3640" y="4008"/>
                </a:lnTo>
                <a:lnTo>
                  <a:pt x="3642" y="4010"/>
                </a:lnTo>
                <a:lnTo>
                  <a:pt x="3648" y="4010"/>
                </a:lnTo>
                <a:lnTo>
                  <a:pt x="3678" y="4008"/>
                </a:lnTo>
                <a:lnTo>
                  <a:pt x="3698" y="4006"/>
                </a:lnTo>
                <a:lnTo>
                  <a:pt x="3712" y="4006"/>
                </a:lnTo>
                <a:lnTo>
                  <a:pt x="3720" y="4008"/>
                </a:lnTo>
                <a:lnTo>
                  <a:pt x="3728" y="4010"/>
                </a:lnTo>
                <a:lnTo>
                  <a:pt x="3732" y="4012"/>
                </a:lnTo>
                <a:lnTo>
                  <a:pt x="3736" y="4012"/>
                </a:lnTo>
                <a:lnTo>
                  <a:pt x="3742" y="4012"/>
                </a:lnTo>
                <a:lnTo>
                  <a:pt x="3752" y="4008"/>
                </a:lnTo>
                <a:close/>
                <a:moveTo>
                  <a:pt x="3664" y="4082"/>
                </a:moveTo>
                <a:lnTo>
                  <a:pt x="3664" y="4082"/>
                </a:lnTo>
                <a:lnTo>
                  <a:pt x="3646" y="4080"/>
                </a:lnTo>
                <a:lnTo>
                  <a:pt x="3634" y="4078"/>
                </a:lnTo>
                <a:lnTo>
                  <a:pt x="3624" y="4082"/>
                </a:lnTo>
                <a:lnTo>
                  <a:pt x="3618" y="4088"/>
                </a:lnTo>
                <a:lnTo>
                  <a:pt x="3616" y="4092"/>
                </a:lnTo>
                <a:lnTo>
                  <a:pt x="3614" y="4094"/>
                </a:lnTo>
                <a:lnTo>
                  <a:pt x="3626" y="4098"/>
                </a:lnTo>
                <a:lnTo>
                  <a:pt x="3632" y="4102"/>
                </a:lnTo>
                <a:lnTo>
                  <a:pt x="3634" y="4106"/>
                </a:lnTo>
                <a:lnTo>
                  <a:pt x="3638" y="4110"/>
                </a:lnTo>
                <a:lnTo>
                  <a:pt x="3652" y="4116"/>
                </a:lnTo>
                <a:lnTo>
                  <a:pt x="3664" y="4118"/>
                </a:lnTo>
                <a:lnTo>
                  <a:pt x="3668" y="4116"/>
                </a:lnTo>
                <a:lnTo>
                  <a:pt x="3670" y="4112"/>
                </a:lnTo>
                <a:lnTo>
                  <a:pt x="3672" y="4110"/>
                </a:lnTo>
                <a:lnTo>
                  <a:pt x="3676" y="4110"/>
                </a:lnTo>
                <a:lnTo>
                  <a:pt x="3688" y="4110"/>
                </a:lnTo>
                <a:lnTo>
                  <a:pt x="3696" y="4112"/>
                </a:lnTo>
                <a:lnTo>
                  <a:pt x="3702" y="4112"/>
                </a:lnTo>
                <a:lnTo>
                  <a:pt x="3702" y="4110"/>
                </a:lnTo>
                <a:lnTo>
                  <a:pt x="3702" y="4106"/>
                </a:lnTo>
                <a:lnTo>
                  <a:pt x="3698" y="4100"/>
                </a:lnTo>
                <a:lnTo>
                  <a:pt x="3692" y="4092"/>
                </a:lnTo>
                <a:lnTo>
                  <a:pt x="3680" y="4088"/>
                </a:lnTo>
                <a:lnTo>
                  <a:pt x="3664" y="4082"/>
                </a:lnTo>
                <a:close/>
                <a:moveTo>
                  <a:pt x="4016" y="4068"/>
                </a:moveTo>
                <a:lnTo>
                  <a:pt x="4016" y="4068"/>
                </a:lnTo>
                <a:lnTo>
                  <a:pt x="4004" y="4058"/>
                </a:lnTo>
                <a:lnTo>
                  <a:pt x="4000" y="4054"/>
                </a:lnTo>
                <a:lnTo>
                  <a:pt x="3992" y="4054"/>
                </a:lnTo>
                <a:lnTo>
                  <a:pt x="3982" y="4054"/>
                </a:lnTo>
                <a:lnTo>
                  <a:pt x="3976" y="4052"/>
                </a:lnTo>
                <a:lnTo>
                  <a:pt x="3974" y="4050"/>
                </a:lnTo>
                <a:lnTo>
                  <a:pt x="3974" y="4048"/>
                </a:lnTo>
                <a:lnTo>
                  <a:pt x="3976" y="4046"/>
                </a:lnTo>
                <a:lnTo>
                  <a:pt x="3980" y="4046"/>
                </a:lnTo>
                <a:lnTo>
                  <a:pt x="3988" y="4042"/>
                </a:lnTo>
                <a:lnTo>
                  <a:pt x="3988" y="4040"/>
                </a:lnTo>
                <a:lnTo>
                  <a:pt x="3982" y="4038"/>
                </a:lnTo>
                <a:lnTo>
                  <a:pt x="3970" y="4040"/>
                </a:lnTo>
                <a:lnTo>
                  <a:pt x="3964" y="4040"/>
                </a:lnTo>
                <a:lnTo>
                  <a:pt x="3960" y="4038"/>
                </a:lnTo>
                <a:lnTo>
                  <a:pt x="3958" y="4034"/>
                </a:lnTo>
                <a:lnTo>
                  <a:pt x="3956" y="4030"/>
                </a:lnTo>
                <a:lnTo>
                  <a:pt x="3954" y="4024"/>
                </a:lnTo>
                <a:lnTo>
                  <a:pt x="3952" y="4022"/>
                </a:lnTo>
                <a:lnTo>
                  <a:pt x="3948" y="4022"/>
                </a:lnTo>
                <a:lnTo>
                  <a:pt x="3944" y="4022"/>
                </a:lnTo>
                <a:lnTo>
                  <a:pt x="3938" y="4022"/>
                </a:lnTo>
                <a:lnTo>
                  <a:pt x="3928" y="4016"/>
                </a:lnTo>
                <a:lnTo>
                  <a:pt x="3918" y="4010"/>
                </a:lnTo>
                <a:lnTo>
                  <a:pt x="3914" y="4008"/>
                </a:lnTo>
                <a:lnTo>
                  <a:pt x="3910" y="4010"/>
                </a:lnTo>
                <a:lnTo>
                  <a:pt x="3906" y="4012"/>
                </a:lnTo>
                <a:lnTo>
                  <a:pt x="3902" y="4012"/>
                </a:lnTo>
                <a:lnTo>
                  <a:pt x="3894" y="4010"/>
                </a:lnTo>
                <a:lnTo>
                  <a:pt x="3888" y="4012"/>
                </a:lnTo>
                <a:lnTo>
                  <a:pt x="3886" y="4014"/>
                </a:lnTo>
                <a:lnTo>
                  <a:pt x="3882" y="4018"/>
                </a:lnTo>
                <a:lnTo>
                  <a:pt x="3874" y="4016"/>
                </a:lnTo>
                <a:lnTo>
                  <a:pt x="3868" y="4018"/>
                </a:lnTo>
                <a:lnTo>
                  <a:pt x="3862" y="4016"/>
                </a:lnTo>
                <a:lnTo>
                  <a:pt x="3856" y="4014"/>
                </a:lnTo>
                <a:lnTo>
                  <a:pt x="3844" y="4008"/>
                </a:lnTo>
                <a:lnTo>
                  <a:pt x="3830" y="4008"/>
                </a:lnTo>
                <a:lnTo>
                  <a:pt x="3818" y="4010"/>
                </a:lnTo>
                <a:lnTo>
                  <a:pt x="3814" y="4012"/>
                </a:lnTo>
                <a:lnTo>
                  <a:pt x="3812" y="4016"/>
                </a:lnTo>
                <a:lnTo>
                  <a:pt x="3814" y="4022"/>
                </a:lnTo>
                <a:lnTo>
                  <a:pt x="3818" y="4024"/>
                </a:lnTo>
                <a:lnTo>
                  <a:pt x="3826" y="4024"/>
                </a:lnTo>
                <a:lnTo>
                  <a:pt x="3838" y="4028"/>
                </a:lnTo>
                <a:lnTo>
                  <a:pt x="3842" y="4032"/>
                </a:lnTo>
                <a:lnTo>
                  <a:pt x="3844" y="4034"/>
                </a:lnTo>
                <a:lnTo>
                  <a:pt x="3842" y="4040"/>
                </a:lnTo>
                <a:lnTo>
                  <a:pt x="3840" y="4044"/>
                </a:lnTo>
                <a:lnTo>
                  <a:pt x="3842" y="4050"/>
                </a:lnTo>
                <a:lnTo>
                  <a:pt x="3844" y="4056"/>
                </a:lnTo>
                <a:lnTo>
                  <a:pt x="3852" y="4064"/>
                </a:lnTo>
                <a:lnTo>
                  <a:pt x="3860" y="4074"/>
                </a:lnTo>
                <a:lnTo>
                  <a:pt x="3860" y="4076"/>
                </a:lnTo>
                <a:lnTo>
                  <a:pt x="3854" y="4076"/>
                </a:lnTo>
                <a:lnTo>
                  <a:pt x="3846" y="4078"/>
                </a:lnTo>
                <a:lnTo>
                  <a:pt x="3838" y="4080"/>
                </a:lnTo>
                <a:lnTo>
                  <a:pt x="3828" y="4080"/>
                </a:lnTo>
                <a:lnTo>
                  <a:pt x="3804" y="4076"/>
                </a:lnTo>
                <a:lnTo>
                  <a:pt x="3794" y="4074"/>
                </a:lnTo>
                <a:lnTo>
                  <a:pt x="3784" y="4072"/>
                </a:lnTo>
                <a:lnTo>
                  <a:pt x="3776" y="4074"/>
                </a:lnTo>
                <a:lnTo>
                  <a:pt x="3774" y="4074"/>
                </a:lnTo>
                <a:lnTo>
                  <a:pt x="3772" y="4078"/>
                </a:lnTo>
                <a:lnTo>
                  <a:pt x="3770" y="4082"/>
                </a:lnTo>
                <a:lnTo>
                  <a:pt x="3770" y="4086"/>
                </a:lnTo>
                <a:lnTo>
                  <a:pt x="3772" y="4088"/>
                </a:lnTo>
                <a:lnTo>
                  <a:pt x="3776" y="4090"/>
                </a:lnTo>
                <a:lnTo>
                  <a:pt x="3784" y="4092"/>
                </a:lnTo>
                <a:lnTo>
                  <a:pt x="3788" y="4094"/>
                </a:lnTo>
                <a:lnTo>
                  <a:pt x="3794" y="4100"/>
                </a:lnTo>
                <a:lnTo>
                  <a:pt x="3798" y="4102"/>
                </a:lnTo>
                <a:lnTo>
                  <a:pt x="3800" y="4102"/>
                </a:lnTo>
                <a:lnTo>
                  <a:pt x="3802" y="4098"/>
                </a:lnTo>
                <a:lnTo>
                  <a:pt x="3804" y="4094"/>
                </a:lnTo>
                <a:lnTo>
                  <a:pt x="3808" y="4094"/>
                </a:lnTo>
                <a:lnTo>
                  <a:pt x="3816" y="4094"/>
                </a:lnTo>
                <a:lnTo>
                  <a:pt x="3828" y="4098"/>
                </a:lnTo>
                <a:lnTo>
                  <a:pt x="3836" y="4100"/>
                </a:lnTo>
                <a:lnTo>
                  <a:pt x="3842" y="4098"/>
                </a:lnTo>
                <a:lnTo>
                  <a:pt x="3852" y="4096"/>
                </a:lnTo>
                <a:lnTo>
                  <a:pt x="3858" y="4096"/>
                </a:lnTo>
                <a:lnTo>
                  <a:pt x="3864" y="4096"/>
                </a:lnTo>
                <a:lnTo>
                  <a:pt x="3872" y="4098"/>
                </a:lnTo>
                <a:lnTo>
                  <a:pt x="3882" y="4102"/>
                </a:lnTo>
                <a:lnTo>
                  <a:pt x="3886" y="4110"/>
                </a:lnTo>
                <a:lnTo>
                  <a:pt x="3890" y="4114"/>
                </a:lnTo>
                <a:lnTo>
                  <a:pt x="3894" y="4118"/>
                </a:lnTo>
                <a:lnTo>
                  <a:pt x="3896" y="4118"/>
                </a:lnTo>
                <a:lnTo>
                  <a:pt x="3900" y="4116"/>
                </a:lnTo>
                <a:lnTo>
                  <a:pt x="3902" y="4112"/>
                </a:lnTo>
                <a:lnTo>
                  <a:pt x="3908" y="4104"/>
                </a:lnTo>
                <a:lnTo>
                  <a:pt x="3914" y="4094"/>
                </a:lnTo>
                <a:lnTo>
                  <a:pt x="3920" y="4086"/>
                </a:lnTo>
                <a:lnTo>
                  <a:pt x="3926" y="4084"/>
                </a:lnTo>
                <a:lnTo>
                  <a:pt x="3928" y="4086"/>
                </a:lnTo>
                <a:lnTo>
                  <a:pt x="3930" y="4088"/>
                </a:lnTo>
                <a:lnTo>
                  <a:pt x="3932" y="4094"/>
                </a:lnTo>
                <a:lnTo>
                  <a:pt x="3936" y="4096"/>
                </a:lnTo>
                <a:lnTo>
                  <a:pt x="3942" y="4092"/>
                </a:lnTo>
                <a:lnTo>
                  <a:pt x="3952" y="4086"/>
                </a:lnTo>
                <a:lnTo>
                  <a:pt x="3956" y="4084"/>
                </a:lnTo>
                <a:lnTo>
                  <a:pt x="3964" y="4082"/>
                </a:lnTo>
                <a:lnTo>
                  <a:pt x="3978" y="4082"/>
                </a:lnTo>
                <a:lnTo>
                  <a:pt x="3992" y="4084"/>
                </a:lnTo>
                <a:lnTo>
                  <a:pt x="4002" y="4090"/>
                </a:lnTo>
                <a:lnTo>
                  <a:pt x="4004" y="4090"/>
                </a:lnTo>
                <a:lnTo>
                  <a:pt x="4008" y="4090"/>
                </a:lnTo>
                <a:lnTo>
                  <a:pt x="4012" y="4088"/>
                </a:lnTo>
                <a:lnTo>
                  <a:pt x="4016" y="4086"/>
                </a:lnTo>
                <a:lnTo>
                  <a:pt x="4018" y="4082"/>
                </a:lnTo>
                <a:lnTo>
                  <a:pt x="4018" y="4078"/>
                </a:lnTo>
                <a:lnTo>
                  <a:pt x="4018" y="4072"/>
                </a:lnTo>
                <a:lnTo>
                  <a:pt x="4016" y="4068"/>
                </a:lnTo>
                <a:close/>
                <a:moveTo>
                  <a:pt x="4132" y="7870"/>
                </a:moveTo>
                <a:lnTo>
                  <a:pt x="4132" y="7870"/>
                </a:lnTo>
                <a:lnTo>
                  <a:pt x="4124" y="7870"/>
                </a:lnTo>
                <a:lnTo>
                  <a:pt x="4118" y="7870"/>
                </a:lnTo>
                <a:lnTo>
                  <a:pt x="4112" y="7866"/>
                </a:lnTo>
                <a:lnTo>
                  <a:pt x="4106" y="7864"/>
                </a:lnTo>
                <a:lnTo>
                  <a:pt x="4098" y="7860"/>
                </a:lnTo>
                <a:lnTo>
                  <a:pt x="4090" y="7854"/>
                </a:lnTo>
                <a:lnTo>
                  <a:pt x="4080" y="7846"/>
                </a:lnTo>
                <a:lnTo>
                  <a:pt x="4070" y="7840"/>
                </a:lnTo>
                <a:lnTo>
                  <a:pt x="4058" y="7832"/>
                </a:lnTo>
                <a:lnTo>
                  <a:pt x="4046" y="7820"/>
                </a:lnTo>
                <a:lnTo>
                  <a:pt x="4034" y="7808"/>
                </a:lnTo>
                <a:lnTo>
                  <a:pt x="4028" y="7798"/>
                </a:lnTo>
                <a:lnTo>
                  <a:pt x="4026" y="7788"/>
                </a:lnTo>
                <a:lnTo>
                  <a:pt x="4024" y="7786"/>
                </a:lnTo>
                <a:lnTo>
                  <a:pt x="4020" y="7786"/>
                </a:lnTo>
                <a:lnTo>
                  <a:pt x="4012" y="7784"/>
                </a:lnTo>
                <a:lnTo>
                  <a:pt x="4010" y="7782"/>
                </a:lnTo>
                <a:lnTo>
                  <a:pt x="4010" y="7778"/>
                </a:lnTo>
                <a:lnTo>
                  <a:pt x="4012" y="7774"/>
                </a:lnTo>
                <a:lnTo>
                  <a:pt x="4018" y="7768"/>
                </a:lnTo>
                <a:lnTo>
                  <a:pt x="4018" y="7770"/>
                </a:lnTo>
                <a:lnTo>
                  <a:pt x="4020" y="7772"/>
                </a:lnTo>
                <a:lnTo>
                  <a:pt x="4022" y="7776"/>
                </a:lnTo>
                <a:lnTo>
                  <a:pt x="4024" y="7776"/>
                </a:lnTo>
                <a:lnTo>
                  <a:pt x="4024" y="7772"/>
                </a:lnTo>
                <a:lnTo>
                  <a:pt x="4020" y="7762"/>
                </a:lnTo>
                <a:lnTo>
                  <a:pt x="4006" y="7748"/>
                </a:lnTo>
                <a:lnTo>
                  <a:pt x="4006" y="7884"/>
                </a:lnTo>
                <a:lnTo>
                  <a:pt x="4014" y="7882"/>
                </a:lnTo>
                <a:lnTo>
                  <a:pt x="4016" y="7880"/>
                </a:lnTo>
                <a:lnTo>
                  <a:pt x="4020" y="7878"/>
                </a:lnTo>
                <a:lnTo>
                  <a:pt x="4026" y="7880"/>
                </a:lnTo>
                <a:lnTo>
                  <a:pt x="4040" y="7884"/>
                </a:lnTo>
                <a:lnTo>
                  <a:pt x="4056" y="7886"/>
                </a:lnTo>
                <a:lnTo>
                  <a:pt x="4074" y="7888"/>
                </a:lnTo>
                <a:lnTo>
                  <a:pt x="4080" y="7888"/>
                </a:lnTo>
                <a:lnTo>
                  <a:pt x="4084" y="7890"/>
                </a:lnTo>
                <a:lnTo>
                  <a:pt x="4092" y="7894"/>
                </a:lnTo>
                <a:lnTo>
                  <a:pt x="4096" y="7894"/>
                </a:lnTo>
                <a:lnTo>
                  <a:pt x="4098" y="7892"/>
                </a:lnTo>
                <a:lnTo>
                  <a:pt x="4104" y="7890"/>
                </a:lnTo>
                <a:lnTo>
                  <a:pt x="4110" y="7888"/>
                </a:lnTo>
                <a:lnTo>
                  <a:pt x="4116" y="7886"/>
                </a:lnTo>
                <a:lnTo>
                  <a:pt x="4120" y="7884"/>
                </a:lnTo>
                <a:lnTo>
                  <a:pt x="4122" y="7886"/>
                </a:lnTo>
                <a:lnTo>
                  <a:pt x="4126" y="7890"/>
                </a:lnTo>
                <a:lnTo>
                  <a:pt x="4128" y="7888"/>
                </a:lnTo>
                <a:lnTo>
                  <a:pt x="4130" y="7886"/>
                </a:lnTo>
                <a:lnTo>
                  <a:pt x="4134" y="7886"/>
                </a:lnTo>
                <a:lnTo>
                  <a:pt x="4136" y="7886"/>
                </a:lnTo>
                <a:lnTo>
                  <a:pt x="4138" y="7886"/>
                </a:lnTo>
                <a:lnTo>
                  <a:pt x="4144" y="7878"/>
                </a:lnTo>
                <a:lnTo>
                  <a:pt x="4146" y="7872"/>
                </a:lnTo>
                <a:lnTo>
                  <a:pt x="4144" y="7868"/>
                </a:lnTo>
                <a:lnTo>
                  <a:pt x="4140" y="7868"/>
                </a:lnTo>
                <a:lnTo>
                  <a:pt x="4132" y="7870"/>
                </a:lnTo>
                <a:close/>
                <a:moveTo>
                  <a:pt x="3988" y="7750"/>
                </a:moveTo>
                <a:lnTo>
                  <a:pt x="3988" y="7750"/>
                </a:lnTo>
                <a:lnTo>
                  <a:pt x="3984" y="7750"/>
                </a:lnTo>
                <a:lnTo>
                  <a:pt x="3982" y="7748"/>
                </a:lnTo>
                <a:lnTo>
                  <a:pt x="3980" y="7742"/>
                </a:lnTo>
                <a:lnTo>
                  <a:pt x="3976" y="7738"/>
                </a:lnTo>
                <a:lnTo>
                  <a:pt x="3974" y="7736"/>
                </a:lnTo>
                <a:lnTo>
                  <a:pt x="3972" y="7736"/>
                </a:lnTo>
                <a:lnTo>
                  <a:pt x="3968" y="7740"/>
                </a:lnTo>
                <a:lnTo>
                  <a:pt x="3964" y="7746"/>
                </a:lnTo>
                <a:lnTo>
                  <a:pt x="3960" y="7754"/>
                </a:lnTo>
                <a:lnTo>
                  <a:pt x="3956" y="7758"/>
                </a:lnTo>
                <a:lnTo>
                  <a:pt x="3952" y="7758"/>
                </a:lnTo>
                <a:lnTo>
                  <a:pt x="3946" y="7754"/>
                </a:lnTo>
                <a:lnTo>
                  <a:pt x="3942" y="7752"/>
                </a:lnTo>
                <a:lnTo>
                  <a:pt x="3936" y="7752"/>
                </a:lnTo>
                <a:lnTo>
                  <a:pt x="3934" y="7754"/>
                </a:lnTo>
                <a:lnTo>
                  <a:pt x="3936" y="7756"/>
                </a:lnTo>
                <a:lnTo>
                  <a:pt x="3938" y="7756"/>
                </a:lnTo>
                <a:lnTo>
                  <a:pt x="3940" y="7760"/>
                </a:lnTo>
                <a:lnTo>
                  <a:pt x="3940" y="7762"/>
                </a:lnTo>
                <a:lnTo>
                  <a:pt x="3944" y="7762"/>
                </a:lnTo>
                <a:lnTo>
                  <a:pt x="3946" y="7764"/>
                </a:lnTo>
                <a:lnTo>
                  <a:pt x="3946" y="7768"/>
                </a:lnTo>
                <a:lnTo>
                  <a:pt x="3942" y="7772"/>
                </a:lnTo>
                <a:lnTo>
                  <a:pt x="3940" y="7772"/>
                </a:lnTo>
                <a:lnTo>
                  <a:pt x="3936" y="7766"/>
                </a:lnTo>
                <a:lnTo>
                  <a:pt x="3934" y="7766"/>
                </a:lnTo>
                <a:lnTo>
                  <a:pt x="3932" y="7772"/>
                </a:lnTo>
                <a:lnTo>
                  <a:pt x="3932" y="7782"/>
                </a:lnTo>
                <a:lnTo>
                  <a:pt x="3936" y="7792"/>
                </a:lnTo>
                <a:lnTo>
                  <a:pt x="3940" y="7796"/>
                </a:lnTo>
                <a:lnTo>
                  <a:pt x="3944" y="7796"/>
                </a:lnTo>
                <a:lnTo>
                  <a:pt x="3958" y="7792"/>
                </a:lnTo>
                <a:lnTo>
                  <a:pt x="3970" y="7788"/>
                </a:lnTo>
                <a:lnTo>
                  <a:pt x="3974" y="7788"/>
                </a:lnTo>
                <a:lnTo>
                  <a:pt x="3978" y="7792"/>
                </a:lnTo>
                <a:lnTo>
                  <a:pt x="3978" y="7798"/>
                </a:lnTo>
                <a:lnTo>
                  <a:pt x="3974" y="7802"/>
                </a:lnTo>
                <a:lnTo>
                  <a:pt x="3968" y="7804"/>
                </a:lnTo>
                <a:lnTo>
                  <a:pt x="3962" y="7806"/>
                </a:lnTo>
                <a:lnTo>
                  <a:pt x="3948" y="7812"/>
                </a:lnTo>
                <a:lnTo>
                  <a:pt x="3944" y="7816"/>
                </a:lnTo>
                <a:lnTo>
                  <a:pt x="3944" y="7822"/>
                </a:lnTo>
                <a:lnTo>
                  <a:pt x="3948" y="7830"/>
                </a:lnTo>
                <a:lnTo>
                  <a:pt x="3954" y="7836"/>
                </a:lnTo>
                <a:lnTo>
                  <a:pt x="3962" y="7842"/>
                </a:lnTo>
                <a:lnTo>
                  <a:pt x="3970" y="7846"/>
                </a:lnTo>
                <a:lnTo>
                  <a:pt x="3984" y="7852"/>
                </a:lnTo>
                <a:lnTo>
                  <a:pt x="3990" y="7856"/>
                </a:lnTo>
                <a:lnTo>
                  <a:pt x="3992" y="7858"/>
                </a:lnTo>
                <a:lnTo>
                  <a:pt x="3978" y="7856"/>
                </a:lnTo>
                <a:lnTo>
                  <a:pt x="3972" y="7852"/>
                </a:lnTo>
                <a:lnTo>
                  <a:pt x="3970" y="7850"/>
                </a:lnTo>
                <a:lnTo>
                  <a:pt x="3968" y="7852"/>
                </a:lnTo>
                <a:lnTo>
                  <a:pt x="3966" y="7854"/>
                </a:lnTo>
                <a:lnTo>
                  <a:pt x="3964" y="7852"/>
                </a:lnTo>
                <a:lnTo>
                  <a:pt x="3958" y="7850"/>
                </a:lnTo>
                <a:lnTo>
                  <a:pt x="3952" y="7846"/>
                </a:lnTo>
                <a:lnTo>
                  <a:pt x="3950" y="7846"/>
                </a:lnTo>
                <a:lnTo>
                  <a:pt x="3946" y="7848"/>
                </a:lnTo>
                <a:lnTo>
                  <a:pt x="3944" y="7850"/>
                </a:lnTo>
                <a:lnTo>
                  <a:pt x="3944" y="7852"/>
                </a:lnTo>
                <a:lnTo>
                  <a:pt x="3946" y="7854"/>
                </a:lnTo>
                <a:lnTo>
                  <a:pt x="3946" y="7856"/>
                </a:lnTo>
                <a:lnTo>
                  <a:pt x="3944" y="7856"/>
                </a:lnTo>
                <a:lnTo>
                  <a:pt x="3938" y="7852"/>
                </a:lnTo>
                <a:lnTo>
                  <a:pt x="3918" y="7838"/>
                </a:lnTo>
                <a:lnTo>
                  <a:pt x="3914" y="7836"/>
                </a:lnTo>
                <a:lnTo>
                  <a:pt x="3912" y="7838"/>
                </a:lnTo>
                <a:lnTo>
                  <a:pt x="3914" y="7840"/>
                </a:lnTo>
                <a:lnTo>
                  <a:pt x="3920" y="7846"/>
                </a:lnTo>
                <a:lnTo>
                  <a:pt x="3924" y="7848"/>
                </a:lnTo>
                <a:lnTo>
                  <a:pt x="3926" y="7850"/>
                </a:lnTo>
                <a:lnTo>
                  <a:pt x="3922" y="7850"/>
                </a:lnTo>
                <a:lnTo>
                  <a:pt x="3918" y="7850"/>
                </a:lnTo>
                <a:lnTo>
                  <a:pt x="3914" y="7852"/>
                </a:lnTo>
                <a:lnTo>
                  <a:pt x="3912" y="7856"/>
                </a:lnTo>
                <a:lnTo>
                  <a:pt x="3910" y="7858"/>
                </a:lnTo>
                <a:lnTo>
                  <a:pt x="3904" y="7858"/>
                </a:lnTo>
                <a:lnTo>
                  <a:pt x="3896" y="7852"/>
                </a:lnTo>
                <a:lnTo>
                  <a:pt x="3894" y="7854"/>
                </a:lnTo>
                <a:lnTo>
                  <a:pt x="3894" y="7856"/>
                </a:lnTo>
                <a:lnTo>
                  <a:pt x="3892" y="7856"/>
                </a:lnTo>
                <a:lnTo>
                  <a:pt x="3888" y="7856"/>
                </a:lnTo>
                <a:lnTo>
                  <a:pt x="3878" y="7854"/>
                </a:lnTo>
                <a:lnTo>
                  <a:pt x="3876" y="7854"/>
                </a:lnTo>
                <a:lnTo>
                  <a:pt x="3876" y="7856"/>
                </a:lnTo>
                <a:lnTo>
                  <a:pt x="3880" y="7858"/>
                </a:lnTo>
                <a:lnTo>
                  <a:pt x="3882" y="7862"/>
                </a:lnTo>
                <a:lnTo>
                  <a:pt x="3882" y="7864"/>
                </a:lnTo>
                <a:lnTo>
                  <a:pt x="3878" y="7862"/>
                </a:lnTo>
                <a:lnTo>
                  <a:pt x="3874" y="7860"/>
                </a:lnTo>
                <a:lnTo>
                  <a:pt x="3870" y="7858"/>
                </a:lnTo>
                <a:lnTo>
                  <a:pt x="3870" y="7860"/>
                </a:lnTo>
                <a:lnTo>
                  <a:pt x="3872" y="7864"/>
                </a:lnTo>
                <a:lnTo>
                  <a:pt x="3872" y="7868"/>
                </a:lnTo>
                <a:lnTo>
                  <a:pt x="3872" y="7870"/>
                </a:lnTo>
                <a:lnTo>
                  <a:pt x="3876" y="7870"/>
                </a:lnTo>
                <a:lnTo>
                  <a:pt x="3880" y="7870"/>
                </a:lnTo>
                <a:lnTo>
                  <a:pt x="3886" y="7870"/>
                </a:lnTo>
                <a:lnTo>
                  <a:pt x="3890" y="7870"/>
                </a:lnTo>
                <a:lnTo>
                  <a:pt x="3890" y="7872"/>
                </a:lnTo>
                <a:lnTo>
                  <a:pt x="3892" y="7872"/>
                </a:lnTo>
                <a:lnTo>
                  <a:pt x="3894" y="7868"/>
                </a:lnTo>
                <a:lnTo>
                  <a:pt x="3896" y="7864"/>
                </a:lnTo>
                <a:lnTo>
                  <a:pt x="3898" y="7862"/>
                </a:lnTo>
                <a:lnTo>
                  <a:pt x="3900" y="7864"/>
                </a:lnTo>
                <a:lnTo>
                  <a:pt x="3900" y="7866"/>
                </a:lnTo>
                <a:lnTo>
                  <a:pt x="3898" y="7870"/>
                </a:lnTo>
                <a:lnTo>
                  <a:pt x="3900" y="7872"/>
                </a:lnTo>
                <a:lnTo>
                  <a:pt x="3904" y="7872"/>
                </a:lnTo>
                <a:lnTo>
                  <a:pt x="3908" y="7870"/>
                </a:lnTo>
                <a:lnTo>
                  <a:pt x="3912" y="7868"/>
                </a:lnTo>
                <a:lnTo>
                  <a:pt x="3910" y="7872"/>
                </a:lnTo>
                <a:lnTo>
                  <a:pt x="3908" y="7876"/>
                </a:lnTo>
                <a:lnTo>
                  <a:pt x="3910" y="7876"/>
                </a:lnTo>
                <a:lnTo>
                  <a:pt x="3912" y="7876"/>
                </a:lnTo>
                <a:lnTo>
                  <a:pt x="3916" y="7876"/>
                </a:lnTo>
                <a:lnTo>
                  <a:pt x="3918" y="7880"/>
                </a:lnTo>
                <a:lnTo>
                  <a:pt x="3920" y="7882"/>
                </a:lnTo>
                <a:lnTo>
                  <a:pt x="3924" y="7880"/>
                </a:lnTo>
                <a:lnTo>
                  <a:pt x="3928" y="7880"/>
                </a:lnTo>
                <a:lnTo>
                  <a:pt x="3934" y="7880"/>
                </a:lnTo>
                <a:lnTo>
                  <a:pt x="3938" y="7882"/>
                </a:lnTo>
                <a:lnTo>
                  <a:pt x="3942" y="7880"/>
                </a:lnTo>
                <a:lnTo>
                  <a:pt x="3946" y="7880"/>
                </a:lnTo>
                <a:lnTo>
                  <a:pt x="3948" y="7880"/>
                </a:lnTo>
                <a:lnTo>
                  <a:pt x="3950" y="7882"/>
                </a:lnTo>
                <a:lnTo>
                  <a:pt x="3952" y="7882"/>
                </a:lnTo>
                <a:lnTo>
                  <a:pt x="3954" y="7880"/>
                </a:lnTo>
                <a:lnTo>
                  <a:pt x="3958" y="7880"/>
                </a:lnTo>
                <a:lnTo>
                  <a:pt x="3960" y="7880"/>
                </a:lnTo>
                <a:lnTo>
                  <a:pt x="3962" y="7876"/>
                </a:lnTo>
                <a:lnTo>
                  <a:pt x="3962" y="7874"/>
                </a:lnTo>
                <a:lnTo>
                  <a:pt x="3964" y="7876"/>
                </a:lnTo>
                <a:lnTo>
                  <a:pt x="3966" y="7880"/>
                </a:lnTo>
                <a:lnTo>
                  <a:pt x="3974" y="7884"/>
                </a:lnTo>
                <a:lnTo>
                  <a:pt x="3994" y="7888"/>
                </a:lnTo>
                <a:lnTo>
                  <a:pt x="3998" y="7888"/>
                </a:lnTo>
                <a:lnTo>
                  <a:pt x="4000" y="7886"/>
                </a:lnTo>
                <a:lnTo>
                  <a:pt x="4000" y="7882"/>
                </a:lnTo>
                <a:lnTo>
                  <a:pt x="4002" y="7882"/>
                </a:lnTo>
                <a:lnTo>
                  <a:pt x="4006" y="7884"/>
                </a:lnTo>
                <a:lnTo>
                  <a:pt x="4006" y="7748"/>
                </a:lnTo>
                <a:lnTo>
                  <a:pt x="4004" y="7744"/>
                </a:lnTo>
                <a:lnTo>
                  <a:pt x="4000" y="7744"/>
                </a:lnTo>
                <a:lnTo>
                  <a:pt x="3996" y="7744"/>
                </a:lnTo>
                <a:lnTo>
                  <a:pt x="3992" y="7748"/>
                </a:lnTo>
                <a:lnTo>
                  <a:pt x="3988" y="7750"/>
                </a:lnTo>
                <a:close/>
                <a:moveTo>
                  <a:pt x="3812" y="7278"/>
                </a:moveTo>
                <a:lnTo>
                  <a:pt x="3812" y="7278"/>
                </a:lnTo>
                <a:lnTo>
                  <a:pt x="3812" y="7282"/>
                </a:lnTo>
                <a:lnTo>
                  <a:pt x="3814" y="7286"/>
                </a:lnTo>
                <a:lnTo>
                  <a:pt x="3814" y="7288"/>
                </a:lnTo>
                <a:lnTo>
                  <a:pt x="3814" y="7290"/>
                </a:lnTo>
                <a:lnTo>
                  <a:pt x="3816" y="7292"/>
                </a:lnTo>
                <a:lnTo>
                  <a:pt x="3820" y="7294"/>
                </a:lnTo>
                <a:lnTo>
                  <a:pt x="3826" y="7292"/>
                </a:lnTo>
                <a:lnTo>
                  <a:pt x="3834" y="7286"/>
                </a:lnTo>
                <a:lnTo>
                  <a:pt x="3836" y="7282"/>
                </a:lnTo>
                <a:lnTo>
                  <a:pt x="3834" y="7280"/>
                </a:lnTo>
                <a:lnTo>
                  <a:pt x="3834" y="7278"/>
                </a:lnTo>
                <a:lnTo>
                  <a:pt x="3838" y="7278"/>
                </a:lnTo>
                <a:lnTo>
                  <a:pt x="3840" y="7274"/>
                </a:lnTo>
                <a:lnTo>
                  <a:pt x="3840" y="7270"/>
                </a:lnTo>
                <a:lnTo>
                  <a:pt x="3834" y="7264"/>
                </a:lnTo>
                <a:lnTo>
                  <a:pt x="3830" y="7262"/>
                </a:lnTo>
                <a:lnTo>
                  <a:pt x="3826" y="7264"/>
                </a:lnTo>
                <a:lnTo>
                  <a:pt x="3826" y="7266"/>
                </a:lnTo>
                <a:lnTo>
                  <a:pt x="3824" y="7266"/>
                </a:lnTo>
                <a:lnTo>
                  <a:pt x="3822" y="7266"/>
                </a:lnTo>
                <a:lnTo>
                  <a:pt x="3820" y="7266"/>
                </a:lnTo>
                <a:lnTo>
                  <a:pt x="3820" y="7268"/>
                </a:lnTo>
                <a:lnTo>
                  <a:pt x="3820" y="7272"/>
                </a:lnTo>
                <a:lnTo>
                  <a:pt x="3818" y="7276"/>
                </a:lnTo>
                <a:lnTo>
                  <a:pt x="3816" y="7276"/>
                </a:lnTo>
                <a:lnTo>
                  <a:pt x="3814" y="7276"/>
                </a:lnTo>
                <a:lnTo>
                  <a:pt x="3812" y="7278"/>
                </a:lnTo>
                <a:close/>
                <a:moveTo>
                  <a:pt x="3916" y="7824"/>
                </a:moveTo>
                <a:lnTo>
                  <a:pt x="3916" y="7824"/>
                </a:lnTo>
                <a:lnTo>
                  <a:pt x="3916" y="7830"/>
                </a:lnTo>
                <a:lnTo>
                  <a:pt x="3920" y="7834"/>
                </a:lnTo>
                <a:lnTo>
                  <a:pt x="3938" y="7846"/>
                </a:lnTo>
                <a:lnTo>
                  <a:pt x="3940" y="7846"/>
                </a:lnTo>
                <a:lnTo>
                  <a:pt x="3940" y="7844"/>
                </a:lnTo>
                <a:lnTo>
                  <a:pt x="3938" y="7840"/>
                </a:lnTo>
                <a:lnTo>
                  <a:pt x="3934" y="7836"/>
                </a:lnTo>
                <a:lnTo>
                  <a:pt x="3926" y="7830"/>
                </a:lnTo>
                <a:lnTo>
                  <a:pt x="3928" y="7828"/>
                </a:lnTo>
                <a:lnTo>
                  <a:pt x="3930" y="7830"/>
                </a:lnTo>
                <a:lnTo>
                  <a:pt x="3936" y="7834"/>
                </a:lnTo>
                <a:lnTo>
                  <a:pt x="3938" y="7834"/>
                </a:lnTo>
                <a:lnTo>
                  <a:pt x="3938" y="7830"/>
                </a:lnTo>
                <a:lnTo>
                  <a:pt x="3936" y="7826"/>
                </a:lnTo>
                <a:lnTo>
                  <a:pt x="3932" y="7822"/>
                </a:lnTo>
                <a:lnTo>
                  <a:pt x="3932" y="7816"/>
                </a:lnTo>
                <a:lnTo>
                  <a:pt x="3932" y="7804"/>
                </a:lnTo>
                <a:lnTo>
                  <a:pt x="3930" y="7802"/>
                </a:lnTo>
                <a:lnTo>
                  <a:pt x="3926" y="7806"/>
                </a:lnTo>
                <a:lnTo>
                  <a:pt x="3924" y="7810"/>
                </a:lnTo>
                <a:lnTo>
                  <a:pt x="3922" y="7816"/>
                </a:lnTo>
                <a:lnTo>
                  <a:pt x="3924" y="7820"/>
                </a:lnTo>
                <a:lnTo>
                  <a:pt x="3922" y="7820"/>
                </a:lnTo>
                <a:lnTo>
                  <a:pt x="3918" y="7820"/>
                </a:lnTo>
                <a:lnTo>
                  <a:pt x="3916" y="7824"/>
                </a:lnTo>
                <a:close/>
                <a:moveTo>
                  <a:pt x="3886" y="7846"/>
                </a:moveTo>
                <a:lnTo>
                  <a:pt x="3886" y="7846"/>
                </a:lnTo>
                <a:lnTo>
                  <a:pt x="3890" y="7846"/>
                </a:lnTo>
                <a:lnTo>
                  <a:pt x="3890" y="7844"/>
                </a:lnTo>
                <a:lnTo>
                  <a:pt x="3892" y="7842"/>
                </a:lnTo>
                <a:lnTo>
                  <a:pt x="3896" y="7842"/>
                </a:lnTo>
                <a:lnTo>
                  <a:pt x="3898" y="7846"/>
                </a:lnTo>
                <a:lnTo>
                  <a:pt x="3898" y="7848"/>
                </a:lnTo>
                <a:lnTo>
                  <a:pt x="3898" y="7850"/>
                </a:lnTo>
                <a:lnTo>
                  <a:pt x="3904" y="7852"/>
                </a:lnTo>
                <a:lnTo>
                  <a:pt x="3906" y="7852"/>
                </a:lnTo>
                <a:lnTo>
                  <a:pt x="3908" y="7848"/>
                </a:lnTo>
                <a:lnTo>
                  <a:pt x="3908" y="7838"/>
                </a:lnTo>
                <a:lnTo>
                  <a:pt x="3908" y="7834"/>
                </a:lnTo>
                <a:lnTo>
                  <a:pt x="3904" y="7834"/>
                </a:lnTo>
                <a:lnTo>
                  <a:pt x="3902" y="7834"/>
                </a:lnTo>
                <a:lnTo>
                  <a:pt x="3900" y="7830"/>
                </a:lnTo>
                <a:lnTo>
                  <a:pt x="3896" y="7828"/>
                </a:lnTo>
                <a:lnTo>
                  <a:pt x="3890" y="7826"/>
                </a:lnTo>
                <a:lnTo>
                  <a:pt x="3886" y="7828"/>
                </a:lnTo>
                <a:lnTo>
                  <a:pt x="3884" y="7828"/>
                </a:lnTo>
                <a:lnTo>
                  <a:pt x="3886" y="7832"/>
                </a:lnTo>
                <a:lnTo>
                  <a:pt x="3886" y="7836"/>
                </a:lnTo>
                <a:lnTo>
                  <a:pt x="3884" y="7840"/>
                </a:lnTo>
                <a:lnTo>
                  <a:pt x="3884" y="7842"/>
                </a:lnTo>
                <a:lnTo>
                  <a:pt x="3886" y="7846"/>
                </a:lnTo>
                <a:close/>
                <a:moveTo>
                  <a:pt x="3794" y="7210"/>
                </a:moveTo>
                <a:lnTo>
                  <a:pt x="3794" y="7210"/>
                </a:lnTo>
                <a:lnTo>
                  <a:pt x="3800" y="7210"/>
                </a:lnTo>
                <a:lnTo>
                  <a:pt x="3802" y="7208"/>
                </a:lnTo>
                <a:lnTo>
                  <a:pt x="3802" y="7206"/>
                </a:lnTo>
                <a:lnTo>
                  <a:pt x="3802" y="7204"/>
                </a:lnTo>
                <a:lnTo>
                  <a:pt x="3800" y="7198"/>
                </a:lnTo>
                <a:lnTo>
                  <a:pt x="3800" y="7196"/>
                </a:lnTo>
                <a:lnTo>
                  <a:pt x="3804" y="7194"/>
                </a:lnTo>
                <a:lnTo>
                  <a:pt x="3808" y="7194"/>
                </a:lnTo>
                <a:lnTo>
                  <a:pt x="3808" y="7188"/>
                </a:lnTo>
                <a:lnTo>
                  <a:pt x="3804" y="7184"/>
                </a:lnTo>
                <a:lnTo>
                  <a:pt x="3804" y="7182"/>
                </a:lnTo>
                <a:lnTo>
                  <a:pt x="3806" y="7182"/>
                </a:lnTo>
                <a:lnTo>
                  <a:pt x="3810" y="7180"/>
                </a:lnTo>
                <a:lnTo>
                  <a:pt x="3810" y="7178"/>
                </a:lnTo>
                <a:lnTo>
                  <a:pt x="3802" y="7168"/>
                </a:lnTo>
                <a:lnTo>
                  <a:pt x="3798" y="7162"/>
                </a:lnTo>
                <a:lnTo>
                  <a:pt x="3800" y="7160"/>
                </a:lnTo>
                <a:lnTo>
                  <a:pt x="3802" y="7160"/>
                </a:lnTo>
                <a:lnTo>
                  <a:pt x="3804" y="7158"/>
                </a:lnTo>
                <a:lnTo>
                  <a:pt x="3802" y="7156"/>
                </a:lnTo>
                <a:lnTo>
                  <a:pt x="3802" y="7152"/>
                </a:lnTo>
                <a:lnTo>
                  <a:pt x="3802" y="7150"/>
                </a:lnTo>
                <a:lnTo>
                  <a:pt x="3812" y="7148"/>
                </a:lnTo>
                <a:lnTo>
                  <a:pt x="3814" y="7148"/>
                </a:lnTo>
                <a:lnTo>
                  <a:pt x="3816" y="7146"/>
                </a:lnTo>
                <a:lnTo>
                  <a:pt x="3816" y="7142"/>
                </a:lnTo>
                <a:lnTo>
                  <a:pt x="3810" y="7130"/>
                </a:lnTo>
                <a:lnTo>
                  <a:pt x="3808" y="7122"/>
                </a:lnTo>
                <a:lnTo>
                  <a:pt x="3804" y="7122"/>
                </a:lnTo>
                <a:lnTo>
                  <a:pt x="3800" y="7122"/>
                </a:lnTo>
                <a:lnTo>
                  <a:pt x="3794" y="7122"/>
                </a:lnTo>
                <a:lnTo>
                  <a:pt x="3794" y="7120"/>
                </a:lnTo>
                <a:lnTo>
                  <a:pt x="3792" y="7118"/>
                </a:lnTo>
                <a:lnTo>
                  <a:pt x="3790" y="7118"/>
                </a:lnTo>
                <a:lnTo>
                  <a:pt x="3786" y="7120"/>
                </a:lnTo>
                <a:lnTo>
                  <a:pt x="3786" y="7122"/>
                </a:lnTo>
                <a:lnTo>
                  <a:pt x="3786" y="7128"/>
                </a:lnTo>
                <a:lnTo>
                  <a:pt x="3788" y="7134"/>
                </a:lnTo>
                <a:lnTo>
                  <a:pt x="3786" y="7140"/>
                </a:lnTo>
                <a:lnTo>
                  <a:pt x="3782" y="7146"/>
                </a:lnTo>
                <a:lnTo>
                  <a:pt x="3780" y="7152"/>
                </a:lnTo>
                <a:lnTo>
                  <a:pt x="3780" y="7160"/>
                </a:lnTo>
                <a:lnTo>
                  <a:pt x="3782" y="7166"/>
                </a:lnTo>
                <a:lnTo>
                  <a:pt x="3782" y="7172"/>
                </a:lnTo>
                <a:lnTo>
                  <a:pt x="3778" y="7186"/>
                </a:lnTo>
                <a:lnTo>
                  <a:pt x="3774" y="7198"/>
                </a:lnTo>
                <a:lnTo>
                  <a:pt x="3776" y="7202"/>
                </a:lnTo>
                <a:lnTo>
                  <a:pt x="3776" y="7204"/>
                </a:lnTo>
                <a:lnTo>
                  <a:pt x="3784" y="7208"/>
                </a:lnTo>
                <a:lnTo>
                  <a:pt x="3794" y="7210"/>
                </a:lnTo>
                <a:close/>
                <a:moveTo>
                  <a:pt x="3820" y="7234"/>
                </a:moveTo>
                <a:lnTo>
                  <a:pt x="3820" y="7234"/>
                </a:lnTo>
                <a:lnTo>
                  <a:pt x="3818" y="7238"/>
                </a:lnTo>
                <a:lnTo>
                  <a:pt x="3818" y="7240"/>
                </a:lnTo>
                <a:lnTo>
                  <a:pt x="3820" y="7242"/>
                </a:lnTo>
                <a:lnTo>
                  <a:pt x="3822" y="7242"/>
                </a:lnTo>
                <a:lnTo>
                  <a:pt x="3822" y="7238"/>
                </a:lnTo>
                <a:lnTo>
                  <a:pt x="3822" y="7234"/>
                </a:lnTo>
                <a:lnTo>
                  <a:pt x="3820" y="7234"/>
                </a:lnTo>
                <a:close/>
                <a:moveTo>
                  <a:pt x="3798" y="7230"/>
                </a:moveTo>
                <a:lnTo>
                  <a:pt x="3798" y="7230"/>
                </a:lnTo>
                <a:lnTo>
                  <a:pt x="3796" y="7228"/>
                </a:lnTo>
                <a:lnTo>
                  <a:pt x="3794" y="7228"/>
                </a:lnTo>
                <a:lnTo>
                  <a:pt x="3792" y="7230"/>
                </a:lnTo>
                <a:lnTo>
                  <a:pt x="3788" y="7230"/>
                </a:lnTo>
                <a:lnTo>
                  <a:pt x="3784" y="7230"/>
                </a:lnTo>
                <a:lnTo>
                  <a:pt x="3782" y="7232"/>
                </a:lnTo>
                <a:lnTo>
                  <a:pt x="3784" y="7234"/>
                </a:lnTo>
                <a:lnTo>
                  <a:pt x="3788" y="7238"/>
                </a:lnTo>
                <a:lnTo>
                  <a:pt x="3790" y="7238"/>
                </a:lnTo>
                <a:lnTo>
                  <a:pt x="3792" y="7236"/>
                </a:lnTo>
                <a:lnTo>
                  <a:pt x="3798" y="7236"/>
                </a:lnTo>
                <a:lnTo>
                  <a:pt x="3798" y="7234"/>
                </a:lnTo>
                <a:lnTo>
                  <a:pt x="3798" y="7230"/>
                </a:lnTo>
                <a:close/>
                <a:moveTo>
                  <a:pt x="3790" y="7312"/>
                </a:moveTo>
                <a:lnTo>
                  <a:pt x="3790" y="7312"/>
                </a:lnTo>
                <a:lnTo>
                  <a:pt x="3792" y="7312"/>
                </a:lnTo>
                <a:lnTo>
                  <a:pt x="3796" y="7312"/>
                </a:lnTo>
                <a:lnTo>
                  <a:pt x="3798" y="7314"/>
                </a:lnTo>
                <a:lnTo>
                  <a:pt x="3802" y="7314"/>
                </a:lnTo>
                <a:lnTo>
                  <a:pt x="3802" y="7312"/>
                </a:lnTo>
                <a:lnTo>
                  <a:pt x="3798" y="7302"/>
                </a:lnTo>
                <a:lnTo>
                  <a:pt x="3796" y="7300"/>
                </a:lnTo>
                <a:lnTo>
                  <a:pt x="3794" y="7300"/>
                </a:lnTo>
                <a:lnTo>
                  <a:pt x="3790" y="7302"/>
                </a:lnTo>
                <a:lnTo>
                  <a:pt x="3786" y="7302"/>
                </a:lnTo>
                <a:lnTo>
                  <a:pt x="3782" y="7302"/>
                </a:lnTo>
                <a:lnTo>
                  <a:pt x="3780" y="7304"/>
                </a:lnTo>
                <a:lnTo>
                  <a:pt x="3782" y="7306"/>
                </a:lnTo>
                <a:lnTo>
                  <a:pt x="3784" y="7308"/>
                </a:lnTo>
                <a:lnTo>
                  <a:pt x="3788" y="7308"/>
                </a:lnTo>
                <a:lnTo>
                  <a:pt x="3790" y="7312"/>
                </a:lnTo>
                <a:close/>
                <a:moveTo>
                  <a:pt x="3774" y="7298"/>
                </a:moveTo>
                <a:lnTo>
                  <a:pt x="3774" y="7298"/>
                </a:lnTo>
                <a:lnTo>
                  <a:pt x="3774" y="7300"/>
                </a:lnTo>
                <a:lnTo>
                  <a:pt x="3778" y="7298"/>
                </a:lnTo>
                <a:lnTo>
                  <a:pt x="3782" y="7298"/>
                </a:lnTo>
                <a:lnTo>
                  <a:pt x="3790" y="7296"/>
                </a:lnTo>
                <a:lnTo>
                  <a:pt x="3792" y="7296"/>
                </a:lnTo>
                <a:lnTo>
                  <a:pt x="3790" y="7296"/>
                </a:lnTo>
                <a:lnTo>
                  <a:pt x="3786" y="7292"/>
                </a:lnTo>
                <a:lnTo>
                  <a:pt x="3782" y="7290"/>
                </a:lnTo>
                <a:lnTo>
                  <a:pt x="3778" y="7292"/>
                </a:lnTo>
                <a:lnTo>
                  <a:pt x="3774" y="7298"/>
                </a:lnTo>
                <a:close/>
                <a:moveTo>
                  <a:pt x="3778" y="7284"/>
                </a:moveTo>
                <a:lnTo>
                  <a:pt x="3778" y="7284"/>
                </a:lnTo>
                <a:lnTo>
                  <a:pt x="3782" y="7284"/>
                </a:lnTo>
                <a:lnTo>
                  <a:pt x="3786" y="7284"/>
                </a:lnTo>
                <a:lnTo>
                  <a:pt x="3792" y="7282"/>
                </a:lnTo>
                <a:lnTo>
                  <a:pt x="3794" y="7280"/>
                </a:lnTo>
                <a:lnTo>
                  <a:pt x="3794" y="7278"/>
                </a:lnTo>
                <a:lnTo>
                  <a:pt x="3792" y="7278"/>
                </a:lnTo>
                <a:lnTo>
                  <a:pt x="3788" y="7276"/>
                </a:lnTo>
                <a:lnTo>
                  <a:pt x="3778" y="7276"/>
                </a:lnTo>
                <a:lnTo>
                  <a:pt x="3774" y="7278"/>
                </a:lnTo>
                <a:lnTo>
                  <a:pt x="3772" y="7280"/>
                </a:lnTo>
                <a:lnTo>
                  <a:pt x="3774" y="7282"/>
                </a:lnTo>
                <a:lnTo>
                  <a:pt x="3778" y="7284"/>
                </a:lnTo>
                <a:close/>
                <a:moveTo>
                  <a:pt x="3800" y="7272"/>
                </a:moveTo>
                <a:lnTo>
                  <a:pt x="3800" y="7272"/>
                </a:lnTo>
                <a:lnTo>
                  <a:pt x="3796" y="7274"/>
                </a:lnTo>
                <a:lnTo>
                  <a:pt x="3796" y="7276"/>
                </a:lnTo>
                <a:lnTo>
                  <a:pt x="3798" y="7282"/>
                </a:lnTo>
                <a:lnTo>
                  <a:pt x="3800" y="7284"/>
                </a:lnTo>
                <a:lnTo>
                  <a:pt x="3804" y="7282"/>
                </a:lnTo>
                <a:lnTo>
                  <a:pt x="3806" y="7280"/>
                </a:lnTo>
                <a:lnTo>
                  <a:pt x="3806" y="7276"/>
                </a:lnTo>
                <a:lnTo>
                  <a:pt x="3802" y="7274"/>
                </a:lnTo>
                <a:lnTo>
                  <a:pt x="3800" y="7272"/>
                </a:lnTo>
                <a:close/>
                <a:moveTo>
                  <a:pt x="3804" y="7324"/>
                </a:moveTo>
                <a:lnTo>
                  <a:pt x="3804" y="7324"/>
                </a:lnTo>
                <a:lnTo>
                  <a:pt x="3800" y="7326"/>
                </a:lnTo>
                <a:lnTo>
                  <a:pt x="3798" y="7330"/>
                </a:lnTo>
                <a:lnTo>
                  <a:pt x="3798" y="7336"/>
                </a:lnTo>
                <a:lnTo>
                  <a:pt x="3800" y="7340"/>
                </a:lnTo>
                <a:lnTo>
                  <a:pt x="3802" y="7342"/>
                </a:lnTo>
                <a:lnTo>
                  <a:pt x="3804" y="7340"/>
                </a:lnTo>
                <a:lnTo>
                  <a:pt x="3804" y="7334"/>
                </a:lnTo>
                <a:lnTo>
                  <a:pt x="3806" y="7328"/>
                </a:lnTo>
                <a:lnTo>
                  <a:pt x="3806" y="7326"/>
                </a:lnTo>
                <a:lnTo>
                  <a:pt x="3804" y="7324"/>
                </a:lnTo>
                <a:close/>
                <a:moveTo>
                  <a:pt x="3774" y="7342"/>
                </a:moveTo>
                <a:lnTo>
                  <a:pt x="3774" y="7342"/>
                </a:lnTo>
                <a:lnTo>
                  <a:pt x="3776" y="7340"/>
                </a:lnTo>
                <a:lnTo>
                  <a:pt x="3780" y="7334"/>
                </a:lnTo>
                <a:lnTo>
                  <a:pt x="3782" y="7332"/>
                </a:lnTo>
                <a:lnTo>
                  <a:pt x="3780" y="7330"/>
                </a:lnTo>
                <a:lnTo>
                  <a:pt x="3776" y="7326"/>
                </a:lnTo>
                <a:lnTo>
                  <a:pt x="3772" y="7326"/>
                </a:lnTo>
                <a:lnTo>
                  <a:pt x="3770" y="7328"/>
                </a:lnTo>
                <a:lnTo>
                  <a:pt x="3770" y="7330"/>
                </a:lnTo>
                <a:lnTo>
                  <a:pt x="3770" y="7332"/>
                </a:lnTo>
                <a:lnTo>
                  <a:pt x="3772" y="7336"/>
                </a:lnTo>
                <a:lnTo>
                  <a:pt x="3772" y="7340"/>
                </a:lnTo>
                <a:lnTo>
                  <a:pt x="3772" y="7342"/>
                </a:lnTo>
                <a:lnTo>
                  <a:pt x="3774" y="7342"/>
                </a:lnTo>
                <a:close/>
                <a:moveTo>
                  <a:pt x="3792" y="7332"/>
                </a:moveTo>
                <a:lnTo>
                  <a:pt x="3792" y="7332"/>
                </a:lnTo>
                <a:lnTo>
                  <a:pt x="3790" y="7332"/>
                </a:lnTo>
                <a:lnTo>
                  <a:pt x="3786" y="7332"/>
                </a:lnTo>
                <a:lnTo>
                  <a:pt x="3786" y="7336"/>
                </a:lnTo>
                <a:lnTo>
                  <a:pt x="3786" y="7338"/>
                </a:lnTo>
                <a:lnTo>
                  <a:pt x="3788" y="7340"/>
                </a:lnTo>
                <a:lnTo>
                  <a:pt x="3792" y="7338"/>
                </a:lnTo>
                <a:lnTo>
                  <a:pt x="3792" y="7336"/>
                </a:lnTo>
                <a:lnTo>
                  <a:pt x="3792" y="7332"/>
                </a:lnTo>
                <a:close/>
                <a:moveTo>
                  <a:pt x="3796" y="7352"/>
                </a:moveTo>
                <a:lnTo>
                  <a:pt x="3796" y="7352"/>
                </a:lnTo>
                <a:lnTo>
                  <a:pt x="3800" y="7348"/>
                </a:lnTo>
                <a:lnTo>
                  <a:pt x="3802" y="7346"/>
                </a:lnTo>
                <a:lnTo>
                  <a:pt x="3800" y="7344"/>
                </a:lnTo>
                <a:lnTo>
                  <a:pt x="3796" y="7344"/>
                </a:lnTo>
                <a:lnTo>
                  <a:pt x="3794" y="7346"/>
                </a:lnTo>
                <a:lnTo>
                  <a:pt x="3792" y="7350"/>
                </a:lnTo>
                <a:lnTo>
                  <a:pt x="3792" y="7354"/>
                </a:lnTo>
                <a:lnTo>
                  <a:pt x="3796" y="7352"/>
                </a:lnTo>
                <a:close/>
                <a:moveTo>
                  <a:pt x="3746" y="7354"/>
                </a:moveTo>
                <a:lnTo>
                  <a:pt x="3746" y="7354"/>
                </a:lnTo>
                <a:lnTo>
                  <a:pt x="3746" y="7356"/>
                </a:lnTo>
                <a:lnTo>
                  <a:pt x="3746" y="7358"/>
                </a:lnTo>
                <a:lnTo>
                  <a:pt x="3744" y="7358"/>
                </a:lnTo>
                <a:lnTo>
                  <a:pt x="3746" y="7360"/>
                </a:lnTo>
                <a:lnTo>
                  <a:pt x="3748" y="7362"/>
                </a:lnTo>
                <a:lnTo>
                  <a:pt x="3750" y="7362"/>
                </a:lnTo>
                <a:lnTo>
                  <a:pt x="3756" y="7358"/>
                </a:lnTo>
                <a:lnTo>
                  <a:pt x="3758" y="7354"/>
                </a:lnTo>
                <a:lnTo>
                  <a:pt x="3758" y="7350"/>
                </a:lnTo>
                <a:lnTo>
                  <a:pt x="3758" y="7348"/>
                </a:lnTo>
                <a:lnTo>
                  <a:pt x="3758" y="7346"/>
                </a:lnTo>
                <a:lnTo>
                  <a:pt x="3754" y="7346"/>
                </a:lnTo>
                <a:lnTo>
                  <a:pt x="3746" y="7348"/>
                </a:lnTo>
                <a:lnTo>
                  <a:pt x="3744" y="7350"/>
                </a:lnTo>
                <a:lnTo>
                  <a:pt x="3746" y="7354"/>
                </a:lnTo>
                <a:close/>
                <a:moveTo>
                  <a:pt x="3772" y="7272"/>
                </a:moveTo>
                <a:lnTo>
                  <a:pt x="3772" y="7272"/>
                </a:lnTo>
                <a:lnTo>
                  <a:pt x="3776" y="7270"/>
                </a:lnTo>
                <a:lnTo>
                  <a:pt x="3778" y="7268"/>
                </a:lnTo>
                <a:lnTo>
                  <a:pt x="3780" y="7266"/>
                </a:lnTo>
                <a:lnTo>
                  <a:pt x="3778" y="7264"/>
                </a:lnTo>
                <a:lnTo>
                  <a:pt x="3776" y="7264"/>
                </a:lnTo>
                <a:lnTo>
                  <a:pt x="3770" y="7266"/>
                </a:lnTo>
                <a:lnTo>
                  <a:pt x="3768" y="7268"/>
                </a:lnTo>
                <a:lnTo>
                  <a:pt x="3768" y="7270"/>
                </a:lnTo>
                <a:lnTo>
                  <a:pt x="3768" y="7272"/>
                </a:lnTo>
                <a:lnTo>
                  <a:pt x="3772" y="7272"/>
                </a:lnTo>
                <a:close/>
                <a:moveTo>
                  <a:pt x="3786" y="7272"/>
                </a:moveTo>
                <a:lnTo>
                  <a:pt x="3786" y="7272"/>
                </a:lnTo>
                <a:lnTo>
                  <a:pt x="3792" y="7272"/>
                </a:lnTo>
                <a:lnTo>
                  <a:pt x="3792" y="7268"/>
                </a:lnTo>
                <a:lnTo>
                  <a:pt x="3790" y="7268"/>
                </a:lnTo>
                <a:lnTo>
                  <a:pt x="3786" y="7268"/>
                </a:lnTo>
                <a:lnTo>
                  <a:pt x="3778" y="7272"/>
                </a:lnTo>
                <a:lnTo>
                  <a:pt x="3786" y="7272"/>
                </a:lnTo>
                <a:close/>
                <a:moveTo>
                  <a:pt x="3786" y="7256"/>
                </a:moveTo>
                <a:lnTo>
                  <a:pt x="3786" y="7256"/>
                </a:lnTo>
                <a:lnTo>
                  <a:pt x="3788" y="7260"/>
                </a:lnTo>
                <a:lnTo>
                  <a:pt x="3790" y="7258"/>
                </a:lnTo>
                <a:lnTo>
                  <a:pt x="3792" y="7256"/>
                </a:lnTo>
                <a:lnTo>
                  <a:pt x="3790" y="7252"/>
                </a:lnTo>
                <a:lnTo>
                  <a:pt x="3786" y="7252"/>
                </a:lnTo>
                <a:lnTo>
                  <a:pt x="3786" y="7256"/>
                </a:lnTo>
                <a:close/>
                <a:moveTo>
                  <a:pt x="3800" y="7238"/>
                </a:moveTo>
                <a:lnTo>
                  <a:pt x="3800" y="7238"/>
                </a:lnTo>
                <a:lnTo>
                  <a:pt x="3800" y="7242"/>
                </a:lnTo>
                <a:lnTo>
                  <a:pt x="3800" y="7244"/>
                </a:lnTo>
                <a:lnTo>
                  <a:pt x="3802" y="7248"/>
                </a:lnTo>
                <a:lnTo>
                  <a:pt x="3804" y="7248"/>
                </a:lnTo>
                <a:lnTo>
                  <a:pt x="3806" y="7246"/>
                </a:lnTo>
                <a:lnTo>
                  <a:pt x="3804" y="7242"/>
                </a:lnTo>
                <a:lnTo>
                  <a:pt x="3802" y="7240"/>
                </a:lnTo>
                <a:lnTo>
                  <a:pt x="3800" y="7238"/>
                </a:lnTo>
                <a:close/>
                <a:moveTo>
                  <a:pt x="3756" y="7220"/>
                </a:moveTo>
                <a:lnTo>
                  <a:pt x="3756" y="7220"/>
                </a:lnTo>
                <a:lnTo>
                  <a:pt x="3758" y="7222"/>
                </a:lnTo>
                <a:lnTo>
                  <a:pt x="3762" y="7220"/>
                </a:lnTo>
                <a:lnTo>
                  <a:pt x="3764" y="7220"/>
                </a:lnTo>
                <a:lnTo>
                  <a:pt x="3762" y="7216"/>
                </a:lnTo>
                <a:lnTo>
                  <a:pt x="3760" y="7216"/>
                </a:lnTo>
                <a:lnTo>
                  <a:pt x="3756" y="7216"/>
                </a:lnTo>
                <a:lnTo>
                  <a:pt x="3754" y="7218"/>
                </a:lnTo>
                <a:lnTo>
                  <a:pt x="3756" y="7220"/>
                </a:lnTo>
                <a:close/>
                <a:moveTo>
                  <a:pt x="3762" y="7342"/>
                </a:moveTo>
                <a:lnTo>
                  <a:pt x="3762" y="7342"/>
                </a:lnTo>
                <a:lnTo>
                  <a:pt x="3766" y="7340"/>
                </a:lnTo>
                <a:lnTo>
                  <a:pt x="3766" y="7338"/>
                </a:lnTo>
                <a:lnTo>
                  <a:pt x="3766" y="7334"/>
                </a:lnTo>
                <a:lnTo>
                  <a:pt x="3764" y="7332"/>
                </a:lnTo>
                <a:lnTo>
                  <a:pt x="3762" y="7334"/>
                </a:lnTo>
                <a:lnTo>
                  <a:pt x="3760" y="7338"/>
                </a:lnTo>
                <a:lnTo>
                  <a:pt x="3760" y="7340"/>
                </a:lnTo>
                <a:lnTo>
                  <a:pt x="3762" y="7342"/>
                </a:lnTo>
                <a:close/>
                <a:moveTo>
                  <a:pt x="3790" y="7328"/>
                </a:moveTo>
                <a:lnTo>
                  <a:pt x="3790" y="7328"/>
                </a:lnTo>
                <a:lnTo>
                  <a:pt x="3792" y="7328"/>
                </a:lnTo>
                <a:lnTo>
                  <a:pt x="3794" y="7326"/>
                </a:lnTo>
                <a:lnTo>
                  <a:pt x="3796" y="7324"/>
                </a:lnTo>
                <a:lnTo>
                  <a:pt x="3794" y="7324"/>
                </a:lnTo>
                <a:lnTo>
                  <a:pt x="3790" y="7322"/>
                </a:lnTo>
                <a:lnTo>
                  <a:pt x="3788" y="7322"/>
                </a:lnTo>
                <a:lnTo>
                  <a:pt x="3786" y="7324"/>
                </a:lnTo>
                <a:lnTo>
                  <a:pt x="3786" y="7328"/>
                </a:lnTo>
                <a:lnTo>
                  <a:pt x="3790" y="7328"/>
                </a:lnTo>
                <a:close/>
                <a:moveTo>
                  <a:pt x="3800" y="7296"/>
                </a:moveTo>
                <a:lnTo>
                  <a:pt x="3800" y="7296"/>
                </a:lnTo>
                <a:lnTo>
                  <a:pt x="3800" y="7294"/>
                </a:lnTo>
                <a:lnTo>
                  <a:pt x="3798" y="7290"/>
                </a:lnTo>
                <a:lnTo>
                  <a:pt x="3796" y="7286"/>
                </a:lnTo>
                <a:lnTo>
                  <a:pt x="3794" y="7286"/>
                </a:lnTo>
                <a:lnTo>
                  <a:pt x="3792" y="7290"/>
                </a:lnTo>
                <a:lnTo>
                  <a:pt x="3794" y="7292"/>
                </a:lnTo>
                <a:lnTo>
                  <a:pt x="3796" y="7296"/>
                </a:lnTo>
                <a:lnTo>
                  <a:pt x="3800" y="7296"/>
                </a:lnTo>
                <a:close/>
                <a:moveTo>
                  <a:pt x="4018" y="7914"/>
                </a:moveTo>
                <a:lnTo>
                  <a:pt x="4018" y="7914"/>
                </a:lnTo>
                <a:lnTo>
                  <a:pt x="4014" y="7912"/>
                </a:lnTo>
                <a:lnTo>
                  <a:pt x="4016" y="7910"/>
                </a:lnTo>
                <a:lnTo>
                  <a:pt x="4020" y="7910"/>
                </a:lnTo>
                <a:lnTo>
                  <a:pt x="4022" y="7908"/>
                </a:lnTo>
                <a:lnTo>
                  <a:pt x="4020" y="7908"/>
                </a:lnTo>
                <a:lnTo>
                  <a:pt x="4016" y="7904"/>
                </a:lnTo>
                <a:lnTo>
                  <a:pt x="4006" y="7904"/>
                </a:lnTo>
                <a:lnTo>
                  <a:pt x="4002" y="7902"/>
                </a:lnTo>
                <a:lnTo>
                  <a:pt x="4010" y="7900"/>
                </a:lnTo>
                <a:lnTo>
                  <a:pt x="4016" y="7898"/>
                </a:lnTo>
                <a:lnTo>
                  <a:pt x="4018" y="7896"/>
                </a:lnTo>
                <a:lnTo>
                  <a:pt x="4016" y="7892"/>
                </a:lnTo>
                <a:lnTo>
                  <a:pt x="4014" y="7890"/>
                </a:lnTo>
                <a:lnTo>
                  <a:pt x="4008" y="7890"/>
                </a:lnTo>
                <a:lnTo>
                  <a:pt x="4002" y="7890"/>
                </a:lnTo>
                <a:lnTo>
                  <a:pt x="3994" y="7892"/>
                </a:lnTo>
                <a:lnTo>
                  <a:pt x="3988" y="7892"/>
                </a:lnTo>
                <a:lnTo>
                  <a:pt x="3982" y="7892"/>
                </a:lnTo>
                <a:lnTo>
                  <a:pt x="3976" y="7894"/>
                </a:lnTo>
                <a:lnTo>
                  <a:pt x="3958" y="7898"/>
                </a:lnTo>
                <a:lnTo>
                  <a:pt x="3952" y="7900"/>
                </a:lnTo>
                <a:lnTo>
                  <a:pt x="3950" y="7900"/>
                </a:lnTo>
                <a:lnTo>
                  <a:pt x="3950" y="7902"/>
                </a:lnTo>
                <a:lnTo>
                  <a:pt x="3960" y="7908"/>
                </a:lnTo>
                <a:lnTo>
                  <a:pt x="3962" y="7908"/>
                </a:lnTo>
                <a:lnTo>
                  <a:pt x="3962" y="7910"/>
                </a:lnTo>
                <a:lnTo>
                  <a:pt x="3960" y="7910"/>
                </a:lnTo>
                <a:lnTo>
                  <a:pt x="3958" y="7912"/>
                </a:lnTo>
                <a:lnTo>
                  <a:pt x="3966" y="7916"/>
                </a:lnTo>
                <a:lnTo>
                  <a:pt x="3972" y="7918"/>
                </a:lnTo>
                <a:lnTo>
                  <a:pt x="3976" y="7920"/>
                </a:lnTo>
                <a:lnTo>
                  <a:pt x="3982" y="7924"/>
                </a:lnTo>
                <a:lnTo>
                  <a:pt x="3986" y="7924"/>
                </a:lnTo>
                <a:lnTo>
                  <a:pt x="3986" y="7922"/>
                </a:lnTo>
                <a:lnTo>
                  <a:pt x="3978" y="7912"/>
                </a:lnTo>
                <a:lnTo>
                  <a:pt x="3976" y="7908"/>
                </a:lnTo>
                <a:lnTo>
                  <a:pt x="3978" y="7906"/>
                </a:lnTo>
                <a:lnTo>
                  <a:pt x="3982" y="7906"/>
                </a:lnTo>
                <a:lnTo>
                  <a:pt x="3986" y="7908"/>
                </a:lnTo>
                <a:lnTo>
                  <a:pt x="3990" y="7908"/>
                </a:lnTo>
                <a:lnTo>
                  <a:pt x="3994" y="7908"/>
                </a:lnTo>
                <a:lnTo>
                  <a:pt x="3996" y="7906"/>
                </a:lnTo>
                <a:lnTo>
                  <a:pt x="3996" y="7908"/>
                </a:lnTo>
                <a:lnTo>
                  <a:pt x="3994" y="7916"/>
                </a:lnTo>
                <a:lnTo>
                  <a:pt x="3994" y="7920"/>
                </a:lnTo>
                <a:lnTo>
                  <a:pt x="3996" y="7922"/>
                </a:lnTo>
                <a:lnTo>
                  <a:pt x="3998" y="7924"/>
                </a:lnTo>
                <a:lnTo>
                  <a:pt x="4000" y="7924"/>
                </a:lnTo>
                <a:lnTo>
                  <a:pt x="4002" y="7922"/>
                </a:lnTo>
                <a:lnTo>
                  <a:pt x="4006" y="7920"/>
                </a:lnTo>
                <a:lnTo>
                  <a:pt x="4008" y="7920"/>
                </a:lnTo>
                <a:lnTo>
                  <a:pt x="4008" y="7922"/>
                </a:lnTo>
                <a:lnTo>
                  <a:pt x="4012" y="7924"/>
                </a:lnTo>
                <a:lnTo>
                  <a:pt x="4014" y="7924"/>
                </a:lnTo>
                <a:lnTo>
                  <a:pt x="4018" y="7924"/>
                </a:lnTo>
                <a:lnTo>
                  <a:pt x="4020" y="7928"/>
                </a:lnTo>
                <a:lnTo>
                  <a:pt x="4020" y="7930"/>
                </a:lnTo>
                <a:lnTo>
                  <a:pt x="4022" y="7930"/>
                </a:lnTo>
                <a:lnTo>
                  <a:pt x="4026" y="7934"/>
                </a:lnTo>
                <a:lnTo>
                  <a:pt x="4028" y="7936"/>
                </a:lnTo>
                <a:lnTo>
                  <a:pt x="4030" y="7934"/>
                </a:lnTo>
                <a:lnTo>
                  <a:pt x="4032" y="7930"/>
                </a:lnTo>
                <a:lnTo>
                  <a:pt x="4030" y="7926"/>
                </a:lnTo>
                <a:lnTo>
                  <a:pt x="4028" y="7924"/>
                </a:lnTo>
                <a:lnTo>
                  <a:pt x="4028" y="7922"/>
                </a:lnTo>
                <a:lnTo>
                  <a:pt x="4026" y="7918"/>
                </a:lnTo>
                <a:lnTo>
                  <a:pt x="4018" y="7914"/>
                </a:lnTo>
                <a:close/>
                <a:moveTo>
                  <a:pt x="3972" y="7890"/>
                </a:moveTo>
                <a:lnTo>
                  <a:pt x="3972" y="7890"/>
                </a:lnTo>
                <a:lnTo>
                  <a:pt x="3980" y="7888"/>
                </a:lnTo>
                <a:lnTo>
                  <a:pt x="3968" y="7886"/>
                </a:lnTo>
                <a:lnTo>
                  <a:pt x="3962" y="7884"/>
                </a:lnTo>
                <a:lnTo>
                  <a:pt x="3956" y="7886"/>
                </a:lnTo>
                <a:lnTo>
                  <a:pt x="3946" y="7888"/>
                </a:lnTo>
                <a:lnTo>
                  <a:pt x="3944" y="7890"/>
                </a:lnTo>
                <a:lnTo>
                  <a:pt x="3944" y="7892"/>
                </a:lnTo>
                <a:lnTo>
                  <a:pt x="3952" y="7894"/>
                </a:lnTo>
                <a:lnTo>
                  <a:pt x="3958" y="7894"/>
                </a:lnTo>
                <a:lnTo>
                  <a:pt x="3972" y="7890"/>
                </a:lnTo>
                <a:close/>
                <a:moveTo>
                  <a:pt x="3932" y="7886"/>
                </a:moveTo>
                <a:lnTo>
                  <a:pt x="3932" y="7886"/>
                </a:lnTo>
                <a:lnTo>
                  <a:pt x="3924" y="7888"/>
                </a:lnTo>
                <a:lnTo>
                  <a:pt x="3922" y="7890"/>
                </a:lnTo>
                <a:lnTo>
                  <a:pt x="3918" y="7890"/>
                </a:lnTo>
                <a:lnTo>
                  <a:pt x="3910" y="7890"/>
                </a:lnTo>
                <a:lnTo>
                  <a:pt x="3910" y="7892"/>
                </a:lnTo>
                <a:lnTo>
                  <a:pt x="3910" y="7894"/>
                </a:lnTo>
                <a:lnTo>
                  <a:pt x="3912" y="7896"/>
                </a:lnTo>
                <a:lnTo>
                  <a:pt x="3914" y="7898"/>
                </a:lnTo>
                <a:lnTo>
                  <a:pt x="3924" y="7898"/>
                </a:lnTo>
                <a:lnTo>
                  <a:pt x="3928" y="7900"/>
                </a:lnTo>
                <a:lnTo>
                  <a:pt x="3928" y="7904"/>
                </a:lnTo>
                <a:lnTo>
                  <a:pt x="3928" y="7906"/>
                </a:lnTo>
                <a:lnTo>
                  <a:pt x="3934" y="7904"/>
                </a:lnTo>
                <a:lnTo>
                  <a:pt x="3938" y="7902"/>
                </a:lnTo>
                <a:lnTo>
                  <a:pt x="3938" y="7898"/>
                </a:lnTo>
                <a:lnTo>
                  <a:pt x="3938" y="7896"/>
                </a:lnTo>
                <a:lnTo>
                  <a:pt x="3934" y="7894"/>
                </a:lnTo>
                <a:lnTo>
                  <a:pt x="3928" y="7894"/>
                </a:lnTo>
                <a:lnTo>
                  <a:pt x="3930" y="7892"/>
                </a:lnTo>
                <a:lnTo>
                  <a:pt x="3934" y="7892"/>
                </a:lnTo>
                <a:lnTo>
                  <a:pt x="3940" y="7890"/>
                </a:lnTo>
                <a:lnTo>
                  <a:pt x="3940" y="7888"/>
                </a:lnTo>
                <a:lnTo>
                  <a:pt x="3938" y="7886"/>
                </a:lnTo>
                <a:lnTo>
                  <a:pt x="3932" y="7886"/>
                </a:lnTo>
                <a:close/>
                <a:moveTo>
                  <a:pt x="3908" y="7882"/>
                </a:moveTo>
                <a:lnTo>
                  <a:pt x="3908" y="7882"/>
                </a:lnTo>
                <a:lnTo>
                  <a:pt x="3902" y="7880"/>
                </a:lnTo>
                <a:lnTo>
                  <a:pt x="3898" y="7880"/>
                </a:lnTo>
                <a:lnTo>
                  <a:pt x="3894" y="7882"/>
                </a:lnTo>
                <a:lnTo>
                  <a:pt x="3892" y="7884"/>
                </a:lnTo>
                <a:lnTo>
                  <a:pt x="3892" y="7886"/>
                </a:lnTo>
                <a:lnTo>
                  <a:pt x="3894" y="7886"/>
                </a:lnTo>
                <a:lnTo>
                  <a:pt x="3898" y="7886"/>
                </a:lnTo>
                <a:lnTo>
                  <a:pt x="3902" y="7884"/>
                </a:lnTo>
                <a:lnTo>
                  <a:pt x="3904" y="7884"/>
                </a:lnTo>
                <a:lnTo>
                  <a:pt x="3906" y="7886"/>
                </a:lnTo>
                <a:lnTo>
                  <a:pt x="3910" y="7886"/>
                </a:lnTo>
                <a:lnTo>
                  <a:pt x="3912" y="7886"/>
                </a:lnTo>
                <a:lnTo>
                  <a:pt x="3912" y="7884"/>
                </a:lnTo>
                <a:lnTo>
                  <a:pt x="3910" y="7882"/>
                </a:lnTo>
                <a:lnTo>
                  <a:pt x="3908" y="7882"/>
                </a:lnTo>
                <a:close/>
                <a:moveTo>
                  <a:pt x="4038" y="7944"/>
                </a:moveTo>
                <a:lnTo>
                  <a:pt x="4038" y="7944"/>
                </a:lnTo>
                <a:lnTo>
                  <a:pt x="4040" y="7946"/>
                </a:lnTo>
                <a:lnTo>
                  <a:pt x="4046" y="7946"/>
                </a:lnTo>
                <a:lnTo>
                  <a:pt x="4050" y="7944"/>
                </a:lnTo>
                <a:lnTo>
                  <a:pt x="4052" y="7942"/>
                </a:lnTo>
                <a:lnTo>
                  <a:pt x="4048" y="7940"/>
                </a:lnTo>
                <a:lnTo>
                  <a:pt x="4044" y="7940"/>
                </a:lnTo>
                <a:lnTo>
                  <a:pt x="4038" y="7942"/>
                </a:lnTo>
                <a:lnTo>
                  <a:pt x="4038" y="7944"/>
                </a:lnTo>
                <a:close/>
                <a:moveTo>
                  <a:pt x="4056" y="7930"/>
                </a:moveTo>
                <a:lnTo>
                  <a:pt x="4056" y="7930"/>
                </a:lnTo>
                <a:lnTo>
                  <a:pt x="4054" y="7932"/>
                </a:lnTo>
                <a:lnTo>
                  <a:pt x="4052" y="7932"/>
                </a:lnTo>
                <a:lnTo>
                  <a:pt x="4050" y="7934"/>
                </a:lnTo>
                <a:lnTo>
                  <a:pt x="4050" y="7936"/>
                </a:lnTo>
                <a:lnTo>
                  <a:pt x="4056" y="7940"/>
                </a:lnTo>
                <a:lnTo>
                  <a:pt x="4060" y="7940"/>
                </a:lnTo>
                <a:lnTo>
                  <a:pt x="4060" y="7938"/>
                </a:lnTo>
                <a:lnTo>
                  <a:pt x="4058" y="7932"/>
                </a:lnTo>
                <a:lnTo>
                  <a:pt x="4056" y="7928"/>
                </a:lnTo>
                <a:lnTo>
                  <a:pt x="4056" y="7930"/>
                </a:lnTo>
                <a:close/>
                <a:moveTo>
                  <a:pt x="3872" y="7846"/>
                </a:moveTo>
                <a:lnTo>
                  <a:pt x="3872" y="7846"/>
                </a:lnTo>
                <a:lnTo>
                  <a:pt x="3872" y="7850"/>
                </a:lnTo>
                <a:lnTo>
                  <a:pt x="3874" y="7850"/>
                </a:lnTo>
                <a:lnTo>
                  <a:pt x="3876" y="7850"/>
                </a:lnTo>
                <a:lnTo>
                  <a:pt x="3876" y="7848"/>
                </a:lnTo>
                <a:lnTo>
                  <a:pt x="3876" y="7846"/>
                </a:lnTo>
                <a:lnTo>
                  <a:pt x="3878" y="7844"/>
                </a:lnTo>
                <a:lnTo>
                  <a:pt x="3880" y="7844"/>
                </a:lnTo>
                <a:lnTo>
                  <a:pt x="3880" y="7840"/>
                </a:lnTo>
                <a:lnTo>
                  <a:pt x="3882" y="7838"/>
                </a:lnTo>
                <a:lnTo>
                  <a:pt x="3882" y="7836"/>
                </a:lnTo>
                <a:lnTo>
                  <a:pt x="3882" y="7834"/>
                </a:lnTo>
                <a:lnTo>
                  <a:pt x="3882" y="7832"/>
                </a:lnTo>
                <a:lnTo>
                  <a:pt x="3882" y="7828"/>
                </a:lnTo>
                <a:lnTo>
                  <a:pt x="3884" y="7826"/>
                </a:lnTo>
                <a:lnTo>
                  <a:pt x="3880" y="7824"/>
                </a:lnTo>
                <a:lnTo>
                  <a:pt x="3874" y="7822"/>
                </a:lnTo>
                <a:lnTo>
                  <a:pt x="3872" y="7822"/>
                </a:lnTo>
                <a:lnTo>
                  <a:pt x="3870" y="7824"/>
                </a:lnTo>
                <a:lnTo>
                  <a:pt x="3868" y="7826"/>
                </a:lnTo>
                <a:lnTo>
                  <a:pt x="3866" y="7826"/>
                </a:lnTo>
                <a:lnTo>
                  <a:pt x="3864" y="7824"/>
                </a:lnTo>
                <a:lnTo>
                  <a:pt x="3860" y="7824"/>
                </a:lnTo>
                <a:lnTo>
                  <a:pt x="3860" y="7826"/>
                </a:lnTo>
                <a:lnTo>
                  <a:pt x="3860" y="7828"/>
                </a:lnTo>
                <a:lnTo>
                  <a:pt x="3864" y="7836"/>
                </a:lnTo>
                <a:lnTo>
                  <a:pt x="3872" y="7840"/>
                </a:lnTo>
                <a:lnTo>
                  <a:pt x="3874" y="7842"/>
                </a:lnTo>
                <a:lnTo>
                  <a:pt x="3872" y="7846"/>
                </a:lnTo>
                <a:close/>
                <a:moveTo>
                  <a:pt x="3834" y="7700"/>
                </a:moveTo>
                <a:lnTo>
                  <a:pt x="3834" y="7700"/>
                </a:lnTo>
                <a:lnTo>
                  <a:pt x="3828" y="7706"/>
                </a:lnTo>
                <a:lnTo>
                  <a:pt x="3826" y="7708"/>
                </a:lnTo>
                <a:lnTo>
                  <a:pt x="3826" y="7710"/>
                </a:lnTo>
                <a:lnTo>
                  <a:pt x="3828" y="7710"/>
                </a:lnTo>
                <a:lnTo>
                  <a:pt x="3830" y="7710"/>
                </a:lnTo>
                <a:lnTo>
                  <a:pt x="3834" y="7706"/>
                </a:lnTo>
                <a:lnTo>
                  <a:pt x="3836" y="7702"/>
                </a:lnTo>
                <a:lnTo>
                  <a:pt x="3834" y="7700"/>
                </a:lnTo>
                <a:close/>
                <a:moveTo>
                  <a:pt x="3852" y="7832"/>
                </a:moveTo>
                <a:lnTo>
                  <a:pt x="3852" y="7832"/>
                </a:lnTo>
                <a:lnTo>
                  <a:pt x="3854" y="7834"/>
                </a:lnTo>
                <a:lnTo>
                  <a:pt x="3856" y="7834"/>
                </a:lnTo>
                <a:lnTo>
                  <a:pt x="3854" y="7828"/>
                </a:lnTo>
                <a:lnTo>
                  <a:pt x="3854" y="7826"/>
                </a:lnTo>
                <a:lnTo>
                  <a:pt x="3856" y="7824"/>
                </a:lnTo>
                <a:lnTo>
                  <a:pt x="3858" y="7822"/>
                </a:lnTo>
                <a:lnTo>
                  <a:pt x="3862" y="7820"/>
                </a:lnTo>
                <a:lnTo>
                  <a:pt x="3864" y="7818"/>
                </a:lnTo>
                <a:lnTo>
                  <a:pt x="3862" y="7816"/>
                </a:lnTo>
                <a:lnTo>
                  <a:pt x="3860" y="7814"/>
                </a:lnTo>
                <a:lnTo>
                  <a:pt x="3856" y="7812"/>
                </a:lnTo>
                <a:lnTo>
                  <a:pt x="3854" y="7812"/>
                </a:lnTo>
                <a:lnTo>
                  <a:pt x="3852" y="7808"/>
                </a:lnTo>
                <a:lnTo>
                  <a:pt x="3852" y="7806"/>
                </a:lnTo>
                <a:lnTo>
                  <a:pt x="3848" y="7804"/>
                </a:lnTo>
                <a:lnTo>
                  <a:pt x="3846" y="7802"/>
                </a:lnTo>
                <a:lnTo>
                  <a:pt x="3842" y="7802"/>
                </a:lnTo>
                <a:lnTo>
                  <a:pt x="3840" y="7804"/>
                </a:lnTo>
                <a:lnTo>
                  <a:pt x="3840" y="7802"/>
                </a:lnTo>
                <a:lnTo>
                  <a:pt x="3838" y="7800"/>
                </a:lnTo>
                <a:lnTo>
                  <a:pt x="3836" y="7802"/>
                </a:lnTo>
                <a:lnTo>
                  <a:pt x="3834" y="7804"/>
                </a:lnTo>
                <a:lnTo>
                  <a:pt x="3834" y="7802"/>
                </a:lnTo>
                <a:lnTo>
                  <a:pt x="3834" y="7798"/>
                </a:lnTo>
                <a:lnTo>
                  <a:pt x="3830" y="7794"/>
                </a:lnTo>
                <a:lnTo>
                  <a:pt x="3826" y="7792"/>
                </a:lnTo>
                <a:lnTo>
                  <a:pt x="3824" y="7796"/>
                </a:lnTo>
                <a:lnTo>
                  <a:pt x="3824" y="7798"/>
                </a:lnTo>
                <a:lnTo>
                  <a:pt x="3818" y="7798"/>
                </a:lnTo>
                <a:lnTo>
                  <a:pt x="3816" y="7796"/>
                </a:lnTo>
                <a:lnTo>
                  <a:pt x="3814" y="7798"/>
                </a:lnTo>
                <a:lnTo>
                  <a:pt x="3816" y="7802"/>
                </a:lnTo>
                <a:lnTo>
                  <a:pt x="3818" y="7804"/>
                </a:lnTo>
                <a:lnTo>
                  <a:pt x="3818" y="7806"/>
                </a:lnTo>
                <a:lnTo>
                  <a:pt x="3816" y="7806"/>
                </a:lnTo>
                <a:lnTo>
                  <a:pt x="3810" y="7804"/>
                </a:lnTo>
                <a:lnTo>
                  <a:pt x="3808" y="7804"/>
                </a:lnTo>
                <a:lnTo>
                  <a:pt x="3804" y="7808"/>
                </a:lnTo>
                <a:lnTo>
                  <a:pt x="3804" y="7810"/>
                </a:lnTo>
                <a:lnTo>
                  <a:pt x="3806" y="7810"/>
                </a:lnTo>
                <a:lnTo>
                  <a:pt x="3808" y="7812"/>
                </a:lnTo>
                <a:lnTo>
                  <a:pt x="3808" y="7814"/>
                </a:lnTo>
                <a:lnTo>
                  <a:pt x="3808" y="7816"/>
                </a:lnTo>
                <a:lnTo>
                  <a:pt x="3812" y="7814"/>
                </a:lnTo>
                <a:lnTo>
                  <a:pt x="3816" y="7814"/>
                </a:lnTo>
                <a:lnTo>
                  <a:pt x="3818" y="7814"/>
                </a:lnTo>
                <a:lnTo>
                  <a:pt x="3818" y="7818"/>
                </a:lnTo>
                <a:lnTo>
                  <a:pt x="3818" y="7824"/>
                </a:lnTo>
                <a:lnTo>
                  <a:pt x="3820" y="7828"/>
                </a:lnTo>
                <a:lnTo>
                  <a:pt x="3824" y="7830"/>
                </a:lnTo>
                <a:lnTo>
                  <a:pt x="3826" y="7832"/>
                </a:lnTo>
                <a:lnTo>
                  <a:pt x="3828" y="7830"/>
                </a:lnTo>
                <a:lnTo>
                  <a:pt x="3828" y="7826"/>
                </a:lnTo>
                <a:lnTo>
                  <a:pt x="3828" y="7822"/>
                </a:lnTo>
                <a:lnTo>
                  <a:pt x="3828" y="7820"/>
                </a:lnTo>
                <a:lnTo>
                  <a:pt x="3830" y="7822"/>
                </a:lnTo>
                <a:lnTo>
                  <a:pt x="3834" y="7822"/>
                </a:lnTo>
                <a:lnTo>
                  <a:pt x="3836" y="7822"/>
                </a:lnTo>
                <a:lnTo>
                  <a:pt x="3838" y="7822"/>
                </a:lnTo>
                <a:lnTo>
                  <a:pt x="3838" y="7826"/>
                </a:lnTo>
                <a:lnTo>
                  <a:pt x="3836" y="7830"/>
                </a:lnTo>
                <a:lnTo>
                  <a:pt x="3832" y="7834"/>
                </a:lnTo>
                <a:lnTo>
                  <a:pt x="3830" y="7836"/>
                </a:lnTo>
                <a:lnTo>
                  <a:pt x="3834" y="7838"/>
                </a:lnTo>
                <a:lnTo>
                  <a:pt x="3838" y="7838"/>
                </a:lnTo>
                <a:lnTo>
                  <a:pt x="3842" y="7836"/>
                </a:lnTo>
                <a:lnTo>
                  <a:pt x="3844" y="7834"/>
                </a:lnTo>
                <a:lnTo>
                  <a:pt x="3846" y="7834"/>
                </a:lnTo>
                <a:lnTo>
                  <a:pt x="3848" y="7834"/>
                </a:lnTo>
                <a:lnTo>
                  <a:pt x="3848" y="7832"/>
                </a:lnTo>
                <a:lnTo>
                  <a:pt x="3850" y="7832"/>
                </a:lnTo>
                <a:lnTo>
                  <a:pt x="3852" y="7832"/>
                </a:lnTo>
                <a:close/>
                <a:moveTo>
                  <a:pt x="3856" y="7838"/>
                </a:moveTo>
                <a:lnTo>
                  <a:pt x="3856" y="7838"/>
                </a:lnTo>
                <a:lnTo>
                  <a:pt x="3854" y="7840"/>
                </a:lnTo>
                <a:lnTo>
                  <a:pt x="3850" y="7842"/>
                </a:lnTo>
                <a:lnTo>
                  <a:pt x="3850" y="7846"/>
                </a:lnTo>
                <a:lnTo>
                  <a:pt x="3852" y="7846"/>
                </a:lnTo>
                <a:lnTo>
                  <a:pt x="3854" y="7846"/>
                </a:lnTo>
                <a:lnTo>
                  <a:pt x="3860" y="7842"/>
                </a:lnTo>
                <a:lnTo>
                  <a:pt x="3860" y="7838"/>
                </a:lnTo>
                <a:lnTo>
                  <a:pt x="3860" y="7836"/>
                </a:lnTo>
                <a:lnTo>
                  <a:pt x="3858" y="7836"/>
                </a:lnTo>
                <a:lnTo>
                  <a:pt x="3856" y="7838"/>
                </a:lnTo>
                <a:close/>
                <a:moveTo>
                  <a:pt x="3780" y="7788"/>
                </a:moveTo>
                <a:lnTo>
                  <a:pt x="3780" y="7788"/>
                </a:lnTo>
                <a:lnTo>
                  <a:pt x="3782" y="7788"/>
                </a:lnTo>
                <a:lnTo>
                  <a:pt x="3786" y="7788"/>
                </a:lnTo>
                <a:lnTo>
                  <a:pt x="3786" y="7784"/>
                </a:lnTo>
                <a:lnTo>
                  <a:pt x="3786" y="7782"/>
                </a:lnTo>
                <a:lnTo>
                  <a:pt x="3784" y="7782"/>
                </a:lnTo>
                <a:lnTo>
                  <a:pt x="3782" y="7784"/>
                </a:lnTo>
                <a:lnTo>
                  <a:pt x="3780" y="7786"/>
                </a:lnTo>
                <a:lnTo>
                  <a:pt x="3780" y="7788"/>
                </a:lnTo>
                <a:close/>
                <a:moveTo>
                  <a:pt x="3800" y="7744"/>
                </a:moveTo>
                <a:lnTo>
                  <a:pt x="3800" y="7744"/>
                </a:lnTo>
                <a:lnTo>
                  <a:pt x="3800" y="7742"/>
                </a:lnTo>
                <a:lnTo>
                  <a:pt x="3802" y="7740"/>
                </a:lnTo>
                <a:lnTo>
                  <a:pt x="3802" y="7738"/>
                </a:lnTo>
                <a:lnTo>
                  <a:pt x="3802" y="7734"/>
                </a:lnTo>
                <a:lnTo>
                  <a:pt x="3800" y="7732"/>
                </a:lnTo>
                <a:lnTo>
                  <a:pt x="3798" y="7732"/>
                </a:lnTo>
                <a:lnTo>
                  <a:pt x="3790" y="7740"/>
                </a:lnTo>
                <a:lnTo>
                  <a:pt x="3788" y="7742"/>
                </a:lnTo>
                <a:lnTo>
                  <a:pt x="3788" y="7744"/>
                </a:lnTo>
                <a:lnTo>
                  <a:pt x="3792" y="7752"/>
                </a:lnTo>
                <a:lnTo>
                  <a:pt x="3794" y="7752"/>
                </a:lnTo>
                <a:lnTo>
                  <a:pt x="3796" y="7752"/>
                </a:lnTo>
                <a:lnTo>
                  <a:pt x="3798" y="7748"/>
                </a:lnTo>
                <a:lnTo>
                  <a:pt x="3800" y="7744"/>
                </a:lnTo>
                <a:close/>
                <a:moveTo>
                  <a:pt x="3808" y="7788"/>
                </a:moveTo>
                <a:lnTo>
                  <a:pt x="3808" y="7788"/>
                </a:lnTo>
                <a:lnTo>
                  <a:pt x="3810" y="7790"/>
                </a:lnTo>
                <a:lnTo>
                  <a:pt x="3812" y="7788"/>
                </a:lnTo>
                <a:lnTo>
                  <a:pt x="3814" y="7788"/>
                </a:lnTo>
                <a:lnTo>
                  <a:pt x="3818" y="7790"/>
                </a:lnTo>
                <a:lnTo>
                  <a:pt x="3822" y="7792"/>
                </a:lnTo>
                <a:lnTo>
                  <a:pt x="3824" y="7790"/>
                </a:lnTo>
                <a:lnTo>
                  <a:pt x="3820" y="7786"/>
                </a:lnTo>
                <a:lnTo>
                  <a:pt x="3814" y="7780"/>
                </a:lnTo>
                <a:lnTo>
                  <a:pt x="3812" y="7778"/>
                </a:lnTo>
                <a:lnTo>
                  <a:pt x="3810" y="7778"/>
                </a:lnTo>
                <a:lnTo>
                  <a:pt x="3808" y="7776"/>
                </a:lnTo>
                <a:lnTo>
                  <a:pt x="3806" y="7774"/>
                </a:lnTo>
                <a:lnTo>
                  <a:pt x="3804" y="7772"/>
                </a:lnTo>
                <a:lnTo>
                  <a:pt x="3804" y="7774"/>
                </a:lnTo>
                <a:lnTo>
                  <a:pt x="3802" y="7774"/>
                </a:lnTo>
                <a:lnTo>
                  <a:pt x="3800" y="7774"/>
                </a:lnTo>
                <a:lnTo>
                  <a:pt x="3792" y="7768"/>
                </a:lnTo>
                <a:lnTo>
                  <a:pt x="3780" y="7764"/>
                </a:lnTo>
                <a:lnTo>
                  <a:pt x="3776" y="7762"/>
                </a:lnTo>
                <a:lnTo>
                  <a:pt x="3770" y="7758"/>
                </a:lnTo>
                <a:lnTo>
                  <a:pt x="3764" y="7754"/>
                </a:lnTo>
                <a:lnTo>
                  <a:pt x="3760" y="7752"/>
                </a:lnTo>
                <a:lnTo>
                  <a:pt x="3762" y="7756"/>
                </a:lnTo>
                <a:lnTo>
                  <a:pt x="3766" y="7760"/>
                </a:lnTo>
                <a:lnTo>
                  <a:pt x="3766" y="7762"/>
                </a:lnTo>
                <a:lnTo>
                  <a:pt x="3766" y="7764"/>
                </a:lnTo>
                <a:lnTo>
                  <a:pt x="3768" y="7766"/>
                </a:lnTo>
                <a:lnTo>
                  <a:pt x="3772" y="7768"/>
                </a:lnTo>
                <a:lnTo>
                  <a:pt x="3774" y="7770"/>
                </a:lnTo>
                <a:lnTo>
                  <a:pt x="3778" y="7772"/>
                </a:lnTo>
                <a:lnTo>
                  <a:pt x="3784" y="7774"/>
                </a:lnTo>
                <a:lnTo>
                  <a:pt x="3790" y="7776"/>
                </a:lnTo>
                <a:lnTo>
                  <a:pt x="3792" y="7778"/>
                </a:lnTo>
                <a:lnTo>
                  <a:pt x="3796" y="7780"/>
                </a:lnTo>
                <a:lnTo>
                  <a:pt x="3798" y="7782"/>
                </a:lnTo>
                <a:lnTo>
                  <a:pt x="3800" y="7782"/>
                </a:lnTo>
                <a:lnTo>
                  <a:pt x="3800" y="7780"/>
                </a:lnTo>
                <a:lnTo>
                  <a:pt x="3804" y="7782"/>
                </a:lnTo>
                <a:lnTo>
                  <a:pt x="3806" y="7784"/>
                </a:lnTo>
                <a:lnTo>
                  <a:pt x="3806" y="7786"/>
                </a:lnTo>
                <a:lnTo>
                  <a:pt x="3806" y="7788"/>
                </a:lnTo>
                <a:lnTo>
                  <a:pt x="3808" y="7788"/>
                </a:lnTo>
                <a:close/>
                <a:moveTo>
                  <a:pt x="3790" y="7696"/>
                </a:moveTo>
                <a:lnTo>
                  <a:pt x="3790" y="7696"/>
                </a:lnTo>
                <a:lnTo>
                  <a:pt x="3790" y="7694"/>
                </a:lnTo>
                <a:lnTo>
                  <a:pt x="3790" y="7690"/>
                </a:lnTo>
                <a:lnTo>
                  <a:pt x="3786" y="7680"/>
                </a:lnTo>
                <a:lnTo>
                  <a:pt x="3784" y="7682"/>
                </a:lnTo>
                <a:lnTo>
                  <a:pt x="3784" y="7686"/>
                </a:lnTo>
                <a:lnTo>
                  <a:pt x="3782" y="7688"/>
                </a:lnTo>
                <a:lnTo>
                  <a:pt x="3780" y="7692"/>
                </a:lnTo>
                <a:lnTo>
                  <a:pt x="3784" y="7694"/>
                </a:lnTo>
                <a:lnTo>
                  <a:pt x="3786" y="7696"/>
                </a:lnTo>
                <a:lnTo>
                  <a:pt x="3790" y="7696"/>
                </a:lnTo>
                <a:close/>
                <a:moveTo>
                  <a:pt x="3758" y="7690"/>
                </a:moveTo>
                <a:lnTo>
                  <a:pt x="3758" y="7690"/>
                </a:lnTo>
                <a:lnTo>
                  <a:pt x="3756" y="7686"/>
                </a:lnTo>
                <a:lnTo>
                  <a:pt x="3754" y="7688"/>
                </a:lnTo>
                <a:lnTo>
                  <a:pt x="3754" y="7692"/>
                </a:lnTo>
                <a:lnTo>
                  <a:pt x="3754" y="7696"/>
                </a:lnTo>
                <a:lnTo>
                  <a:pt x="3750" y="7692"/>
                </a:lnTo>
                <a:lnTo>
                  <a:pt x="3750" y="7690"/>
                </a:lnTo>
                <a:lnTo>
                  <a:pt x="3748" y="7690"/>
                </a:lnTo>
                <a:lnTo>
                  <a:pt x="3746" y="7694"/>
                </a:lnTo>
                <a:lnTo>
                  <a:pt x="3746" y="7698"/>
                </a:lnTo>
                <a:lnTo>
                  <a:pt x="3746" y="7702"/>
                </a:lnTo>
                <a:lnTo>
                  <a:pt x="3748" y="7704"/>
                </a:lnTo>
                <a:lnTo>
                  <a:pt x="3748" y="7706"/>
                </a:lnTo>
                <a:lnTo>
                  <a:pt x="3746" y="7708"/>
                </a:lnTo>
                <a:lnTo>
                  <a:pt x="3748" y="7712"/>
                </a:lnTo>
                <a:lnTo>
                  <a:pt x="3750" y="7714"/>
                </a:lnTo>
                <a:lnTo>
                  <a:pt x="3750" y="7716"/>
                </a:lnTo>
                <a:lnTo>
                  <a:pt x="3754" y="7708"/>
                </a:lnTo>
                <a:lnTo>
                  <a:pt x="3758" y="7698"/>
                </a:lnTo>
                <a:lnTo>
                  <a:pt x="3758" y="7694"/>
                </a:lnTo>
                <a:lnTo>
                  <a:pt x="3758" y="7690"/>
                </a:lnTo>
                <a:close/>
                <a:moveTo>
                  <a:pt x="3778" y="7704"/>
                </a:moveTo>
                <a:lnTo>
                  <a:pt x="3778" y="7704"/>
                </a:lnTo>
                <a:lnTo>
                  <a:pt x="3782" y="7704"/>
                </a:lnTo>
                <a:lnTo>
                  <a:pt x="3782" y="7702"/>
                </a:lnTo>
                <a:lnTo>
                  <a:pt x="3782" y="7700"/>
                </a:lnTo>
                <a:lnTo>
                  <a:pt x="3778" y="7694"/>
                </a:lnTo>
                <a:lnTo>
                  <a:pt x="3774" y="7692"/>
                </a:lnTo>
                <a:lnTo>
                  <a:pt x="3772" y="7690"/>
                </a:lnTo>
                <a:lnTo>
                  <a:pt x="3770" y="7692"/>
                </a:lnTo>
                <a:lnTo>
                  <a:pt x="3772" y="7694"/>
                </a:lnTo>
                <a:lnTo>
                  <a:pt x="3772" y="7696"/>
                </a:lnTo>
                <a:lnTo>
                  <a:pt x="3772" y="7698"/>
                </a:lnTo>
                <a:lnTo>
                  <a:pt x="3774" y="7700"/>
                </a:lnTo>
                <a:lnTo>
                  <a:pt x="3778" y="7704"/>
                </a:lnTo>
                <a:close/>
                <a:moveTo>
                  <a:pt x="3786" y="7706"/>
                </a:moveTo>
                <a:lnTo>
                  <a:pt x="3786" y="7706"/>
                </a:lnTo>
                <a:lnTo>
                  <a:pt x="3786" y="7708"/>
                </a:lnTo>
                <a:lnTo>
                  <a:pt x="3788" y="7710"/>
                </a:lnTo>
                <a:lnTo>
                  <a:pt x="3796" y="7716"/>
                </a:lnTo>
                <a:lnTo>
                  <a:pt x="3800" y="7722"/>
                </a:lnTo>
                <a:lnTo>
                  <a:pt x="3802" y="7720"/>
                </a:lnTo>
                <a:lnTo>
                  <a:pt x="3798" y="7714"/>
                </a:lnTo>
                <a:lnTo>
                  <a:pt x="3792" y="7706"/>
                </a:lnTo>
                <a:lnTo>
                  <a:pt x="3788" y="7704"/>
                </a:lnTo>
                <a:lnTo>
                  <a:pt x="3786" y="7706"/>
                </a:lnTo>
                <a:close/>
                <a:moveTo>
                  <a:pt x="3782" y="7732"/>
                </a:moveTo>
                <a:lnTo>
                  <a:pt x="3782" y="7732"/>
                </a:lnTo>
                <a:lnTo>
                  <a:pt x="3784" y="7732"/>
                </a:lnTo>
                <a:lnTo>
                  <a:pt x="3786" y="7732"/>
                </a:lnTo>
                <a:lnTo>
                  <a:pt x="3792" y="7728"/>
                </a:lnTo>
                <a:lnTo>
                  <a:pt x="3794" y="7726"/>
                </a:lnTo>
                <a:lnTo>
                  <a:pt x="3792" y="7724"/>
                </a:lnTo>
                <a:lnTo>
                  <a:pt x="3782" y="7718"/>
                </a:lnTo>
                <a:lnTo>
                  <a:pt x="3778" y="7714"/>
                </a:lnTo>
                <a:lnTo>
                  <a:pt x="3774" y="7714"/>
                </a:lnTo>
                <a:lnTo>
                  <a:pt x="3772" y="7714"/>
                </a:lnTo>
                <a:lnTo>
                  <a:pt x="3774" y="7718"/>
                </a:lnTo>
                <a:lnTo>
                  <a:pt x="3776" y="7718"/>
                </a:lnTo>
                <a:lnTo>
                  <a:pt x="3778" y="7718"/>
                </a:lnTo>
                <a:lnTo>
                  <a:pt x="3780" y="7720"/>
                </a:lnTo>
                <a:lnTo>
                  <a:pt x="3782" y="7722"/>
                </a:lnTo>
                <a:lnTo>
                  <a:pt x="3780" y="7724"/>
                </a:lnTo>
                <a:lnTo>
                  <a:pt x="3780" y="7726"/>
                </a:lnTo>
                <a:lnTo>
                  <a:pt x="3782" y="7732"/>
                </a:lnTo>
                <a:close/>
                <a:moveTo>
                  <a:pt x="3760" y="7702"/>
                </a:moveTo>
                <a:lnTo>
                  <a:pt x="3760" y="7702"/>
                </a:lnTo>
                <a:lnTo>
                  <a:pt x="3756" y="7712"/>
                </a:lnTo>
                <a:lnTo>
                  <a:pt x="3756" y="7716"/>
                </a:lnTo>
                <a:lnTo>
                  <a:pt x="3758" y="7714"/>
                </a:lnTo>
                <a:lnTo>
                  <a:pt x="3760" y="7710"/>
                </a:lnTo>
                <a:lnTo>
                  <a:pt x="3764" y="7704"/>
                </a:lnTo>
                <a:lnTo>
                  <a:pt x="3764" y="7700"/>
                </a:lnTo>
                <a:lnTo>
                  <a:pt x="3764" y="7698"/>
                </a:lnTo>
                <a:lnTo>
                  <a:pt x="3762" y="7698"/>
                </a:lnTo>
                <a:lnTo>
                  <a:pt x="3760" y="7702"/>
                </a:lnTo>
                <a:close/>
                <a:moveTo>
                  <a:pt x="3764" y="7720"/>
                </a:moveTo>
                <a:lnTo>
                  <a:pt x="3764" y="7720"/>
                </a:lnTo>
                <a:lnTo>
                  <a:pt x="3756" y="7720"/>
                </a:lnTo>
                <a:lnTo>
                  <a:pt x="3754" y="7720"/>
                </a:lnTo>
                <a:lnTo>
                  <a:pt x="3752" y="7722"/>
                </a:lnTo>
                <a:lnTo>
                  <a:pt x="3754" y="7724"/>
                </a:lnTo>
                <a:lnTo>
                  <a:pt x="3758" y="7726"/>
                </a:lnTo>
                <a:lnTo>
                  <a:pt x="3762" y="7726"/>
                </a:lnTo>
                <a:lnTo>
                  <a:pt x="3764" y="7724"/>
                </a:lnTo>
                <a:lnTo>
                  <a:pt x="3766" y="7722"/>
                </a:lnTo>
                <a:lnTo>
                  <a:pt x="3764" y="7720"/>
                </a:lnTo>
                <a:close/>
                <a:moveTo>
                  <a:pt x="3744" y="7666"/>
                </a:moveTo>
                <a:lnTo>
                  <a:pt x="3744" y="7666"/>
                </a:lnTo>
                <a:lnTo>
                  <a:pt x="3742" y="7666"/>
                </a:lnTo>
                <a:lnTo>
                  <a:pt x="3740" y="7668"/>
                </a:lnTo>
                <a:lnTo>
                  <a:pt x="3740" y="7676"/>
                </a:lnTo>
                <a:lnTo>
                  <a:pt x="3736" y="7682"/>
                </a:lnTo>
                <a:lnTo>
                  <a:pt x="3736" y="7686"/>
                </a:lnTo>
                <a:lnTo>
                  <a:pt x="3740" y="7686"/>
                </a:lnTo>
                <a:lnTo>
                  <a:pt x="3742" y="7684"/>
                </a:lnTo>
                <a:lnTo>
                  <a:pt x="3744" y="7682"/>
                </a:lnTo>
                <a:lnTo>
                  <a:pt x="3744" y="7678"/>
                </a:lnTo>
                <a:lnTo>
                  <a:pt x="3746" y="7674"/>
                </a:lnTo>
                <a:lnTo>
                  <a:pt x="3748" y="7670"/>
                </a:lnTo>
                <a:lnTo>
                  <a:pt x="3744" y="7666"/>
                </a:lnTo>
                <a:close/>
                <a:moveTo>
                  <a:pt x="3780" y="7668"/>
                </a:moveTo>
                <a:lnTo>
                  <a:pt x="3780" y="7668"/>
                </a:lnTo>
                <a:lnTo>
                  <a:pt x="3778" y="7668"/>
                </a:lnTo>
                <a:lnTo>
                  <a:pt x="3778" y="7670"/>
                </a:lnTo>
                <a:lnTo>
                  <a:pt x="3778" y="7672"/>
                </a:lnTo>
                <a:lnTo>
                  <a:pt x="3782" y="7674"/>
                </a:lnTo>
                <a:lnTo>
                  <a:pt x="3784" y="7674"/>
                </a:lnTo>
                <a:lnTo>
                  <a:pt x="3784" y="7672"/>
                </a:lnTo>
                <a:lnTo>
                  <a:pt x="3782" y="7668"/>
                </a:lnTo>
                <a:lnTo>
                  <a:pt x="3780" y="7668"/>
                </a:lnTo>
                <a:close/>
                <a:moveTo>
                  <a:pt x="3792" y="7664"/>
                </a:moveTo>
                <a:lnTo>
                  <a:pt x="3792" y="7664"/>
                </a:lnTo>
                <a:lnTo>
                  <a:pt x="3790" y="7662"/>
                </a:lnTo>
                <a:lnTo>
                  <a:pt x="3788" y="7662"/>
                </a:lnTo>
                <a:lnTo>
                  <a:pt x="3784" y="7664"/>
                </a:lnTo>
                <a:lnTo>
                  <a:pt x="3784" y="7668"/>
                </a:lnTo>
                <a:lnTo>
                  <a:pt x="3786" y="7670"/>
                </a:lnTo>
                <a:lnTo>
                  <a:pt x="3788" y="7670"/>
                </a:lnTo>
                <a:lnTo>
                  <a:pt x="3790" y="7668"/>
                </a:lnTo>
                <a:lnTo>
                  <a:pt x="3792" y="7664"/>
                </a:lnTo>
                <a:close/>
                <a:moveTo>
                  <a:pt x="3766" y="7668"/>
                </a:moveTo>
                <a:lnTo>
                  <a:pt x="3766" y="7668"/>
                </a:lnTo>
                <a:lnTo>
                  <a:pt x="3766" y="7664"/>
                </a:lnTo>
                <a:lnTo>
                  <a:pt x="3766" y="7662"/>
                </a:lnTo>
                <a:lnTo>
                  <a:pt x="3762" y="7662"/>
                </a:lnTo>
                <a:lnTo>
                  <a:pt x="3758" y="7662"/>
                </a:lnTo>
                <a:lnTo>
                  <a:pt x="3756" y="7664"/>
                </a:lnTo>
                <a:lnTo>
                  <a:pt x="3752" y="7670"/>
                </a:lnTo>
                <a:lnTo>
                  <a:pt x="3748" y="7674"/>
                </a:lnTo>
                <a:lnTo>
                  <a:pt x="3750" y="7676"/>
                </a:lnTo>
                <a:lnTo>
                  <a:pt x="3756" y="7674"/>
                </a:lnTo>
                <a:lnTo>
                  <a:pt x="3758" y="7674"/>
                </a:lnTo>
                <a:lnTo>
                  <a:pt x="3760" y="7670"/>
                </a:lnTo>
                <a:lnTo>
                  <a:pt x="3760" y="7668"/>
                </a:lnTo>
                <a:lnTo>
                  <a:pt x="3762" y="7670"/>
                </a:lnTo>
                <a:lnTo>
                  <a:pt x="3764" y="7672"/>
                </a:lnTo>
                <a:lnTo>
                  <a:pt x="3766" y="7672"/>
                </a:lnTo>
                <a:lnTo>
                  <a:pt x="3766" y="7670"/>
                </a:lnTo>
                <a:lnTo>
                  <a:pt x="3766" y="7668"/>
                </a:lnTo>
                <a:close/>
                <a:moveTo>
                  <a:pt x="3780" y="7662"/>
                </a:moveTo>
                <a:lnTo>
                  <a:pt x="3780" y="7662"/>
                </a:lnTo>
                <a:lnTo>
                  <a:pt x="3780" y="7660"/>
                </a:lnTo>
                <a:lnTo>
                  <a:pt x="3780" y="7652"/>
                </a:lnTo>
                <a:lnTo>
                  <a:pt x="3778" y="7646"/>
                </a:lnTo>
                <a:lnTo>
                  <a:pt x="3776" y="7644"/>
                </a:lnTo>
                <a:lnTo>
                  <a:pt x="3774" y="7648"/>
                </a:lnTo>
                <a:lnTo>
                  <a:pt x="3776" y="7654"/>
                </a:lnTo>
                <a:lnTo>
                  <a:pt x="3776" y="7660"/>
                </a:lnTo>
                <a:lnTo>
                  <a:pt x="3778" y="7662"/>
                </a:lnTo>
                <a:lnTo>
                  <a:pt x="3780" y="7662"/>
                </a:lnTo>
                <a:close/>
                <a:moveTo>
                  <a:pt x="3770" y="7568"/>
                </a:moveTo>
                <a:lnTo>
                  <a:pt x="3770" y="7568"/>
                </a:lnTo>
                <a:lnTo>
                  <a:pt x="3768" y="7570"/>
                </a:lnTo>
                <a:lnTo>
                  <a:pt x="3766" y="7568"/>
                </a:lnTo>
                <a:lnTo>
                  <a:pt x="3768" y="7562"/>
                </a:lnTo>
                <a:lnTo>
                  <a:pt x="3770" y="7558"/>
                </a:lnTo>
                <a:lnTo>
                  <a:pt x="3770" y="7552"/>
                </a:lnTo>
                <a:lnTo>
                  <a:pt x="3770" y="7534"/>
                </a:lnTo>
                <a:lnTo>
                  <a:pt x="3770" y="7520"/>
                </a:lnTo>
                <a:lnTo>
                  <a:pt x="3768" y="7516"/>
                </a:lnTo>
                <a:lnTo>
                  <a:pt x="3766" y="7514"/>
                </a:lnTo>
                <a:lnTo>
                  <a:pt x="3762" y="7514"/>
                </a:lnTo>
                <a:lnTo>
                  <a:pt x="3760" y="7514"/>
                </a:lnTo>
                <a:lnTo>
                  <a:pt x="3758" y="7512"/>
                </a:lnTo>
                <a:lnTo>
                  <a:pt x="3756" y="7514"/>
                </a:lnTo>
                <a:lnTo>
                  <a:pt x="3748" y="7520"/>
                </a:lnTo>
                <a:lnTo>
                  <a:pt x="3746" y="7522"/>
                </a:lnTo>
                <a:lnTo>
                  <a:pt x="3748" y="7524"/>
                </a:lnTo>
                <a:lnTo>
                  <a:pt x="3750" y="7526"/>
                </a:lnTo>
                <a:lnTo>
                  <a:pt x="3750" y="7528"/>
                </a:lnTo>
                <a:lnTo>
                  <a:pt x="3752" y="7530"/>
                </a:lnTo>
                <a:lnTo>
                  <a:pt x="3756" y="7534"/>
                </a:lnTo>
                <a:lnTo>
                  <a:pt x="3756" y="7538"/>
                </a:lnTo>
                <a:lnTo>
                  <a:pt x="3754" y="7548"/>
                </a:lnTo>
                <a:lnTo>
                  <a:pt x="3752" y="7550"/>
                </a:lnTo>
                <a:lnTo>
                  <a:pt x="3748" y="7548"/>
                </a:lnTo>
                <a:lnTo>
                  <a:pt x="3746" y="7546"/>
                </a:lnTo>
                <a:lnTo>
                  <a:pt x="3742" y="7546"/>
                </a:lnTo>
                <a:lnTo>
                  <a:pt x="3740" y="7548"/>
                </a:lnTo>
                <a:lnTo>
                  <a:pt x="3740" y="7546"/>
                </a:lnTo>
                <a:lnTo>
                  <a:pt x="3738" y="7546"/>
                </a:lnTo>
                <a:lnTo>
                  <a:pt x="3734" y="7546"/>
                </a:lnTo>
                <a:lnTo>
                  <a:pt x="3732" y="7548"/>
                </a:lnTo>
                <a:lnTo>
                  <a:pt x="3730" y="7550"/>
                </a:lnTo>
                <a:lnTo>
                  <a:pt x="3732" y="7556"/>
                </a:lnTo>
                <a:lnTo>
                  <a:pt x="3736" y="7560"/>
                </a:lnTo>
                <a:lnTo>
                  <a:pt x="3738" y="7568"/>
                </a:lnTo>
                <a:lnTo>
                  <a:pt x="3740" y="7572"/>
                </a:lnTo>
                <a:lnTo>
                  <a:pt x="3742" y="7578"/>
                </a:lnTo>
                <a:lnTo>
                  <a:pt x="3746" y="7582"/>
                </a:lnTo>
                <a:lnTo>
                  <a:pt x="3748" y="7584"/>
                </a:lnTo>
                <a:lnTo>
                  <a:pt x="3750" y="7580"/>
                </a:lnTo>
                <a:lnTo>
                  <a:pt x="3750" y="7572"/>
                </a:lnTo>
                <a:lnTo>
                  <a:pt x="3748" y="7568"/>
                </a:lnTo>
                <a:lnTo>
                  <a:pt x="3748" y="7564"/>
                </a:lnTo>
                <a:lnTo>
                  <a:pt x="3748" y="7562"/>
                </a:lnTo>
                <a:lnTo>
                  <a:pt x="3750" y="7562"/>
                </a:lnTo>
                <a:lnTo>
                  <a:pt x="3754" y="7564"/>
                </a:lnTo>
                <a:lnTo>
                  <a:pt x="3758" y="7568"/>
                </a:lnTo>
                <a:lnTo>
                  <a:pt x="3756" y="7570"/>
                </a:lnTo>
                <a:lnTo>
                  <a:pt x="3754" y="7572"/>
                </a:lnTo>
                <a:lnTo>
                  <a:pt x="3754" y="7576"/>
                </a:lnTo>
                <a:lnTo>
                  <a:pt x="3756" y="7578"/>
                </a:lnTo>
                <a:lnTo>
                  <a:pt x="3754" y="7580"/>
                </a:lnTo>
                <a:lnTo>
                  <a:pt x="3754" y="7586"/>
                </a:lnTo>
                <a:lnTo>
                  <a:pt x="3754" y="7588"/>
                </a:lnTo>
                <a:lnTo>
                  <a:pt x="3756" y="7590"/>
                </a:lnTo>
                <a:lnTo>
                  <a:pt x="3762" y="7592"/>
                </a:lnTo>
                <a:lnTo>
                  <a:pt x="3766" y="7590"/>
                </a:lnTo>
                <a:lnTo>
                  <a:pt x="3768" y="7588"/>
                </a:lnTo>
                <a:lnTo>
                  <a:pt x="3770" y="7584"/>
                </a:lnTo>
                <a:lnTo>
                  <a:pt x="3770" y="7578"/>
                </a:lnTo>
                <a:lnTo>
                  <a:pt x="3772" y="7574"/>
                </a:lnTo>
                <a:lnTo>
                  <a:pt x="3774" y="7572"/>
                </a:lnTo>
                <a:lnTo>
                  <a:pt x="3774" y="7570"/>
                </a:lnTo>
                <a:lnTo>
                  <a:pt x="3772" y="7568"/>
                </a:lnTo>
                <a:lnTo>
                  <a:pt x="3770" y="7568"/>
                </a:lnTo>
                <a:close/>
                <a:moveTo>
                  <a:pt x="3742" y="7626"/>
                </a:moveTo>
                <a:lnTo>
                  <a:pt x="3742" y="7626"/>
                </a:lnTo>
                <a:lnTo>
                  <a:pt x="3744" y="7622"/>
                </a:lnTo>
                <a:lnTo>
                  <a:pt x="3746" y="7620"/>
                </a:lnTo>
                <a:lnTo>
                  <a:pt x="3742" y="7618"/>
                </a:lnTo>
                <a:lnTo>
                  <a:pt x="3736" y="7618"/>
                </a:lnTo>
                <a:lnTo>
                  <a:pt x="3730" y="7618"/>
                </a:lnTo>
                <a:lnTo>
                  <a:pt x="3730" y="7620"/>
                </a:lnTo>
                <a:lnTo>
                  <a:pt x="3732" y="7624"/>
                </a:lnTo>
                <a:lnTo>
                  <a:pt x="3732" y="7626"/>
                </a:lnTo>
                <a:lnTo>
                  <a:pt x="3728" y="7632"/>
                </a:lnTo>
                <a:lnTo>
                  <a:pt x="3730" y="7634"/>
                </a:lnTo>
                <a:lnTo>
                  <a:pt x="3734" y="7636"/>
                </a:lnTo>
                <a:lnTo>
                  <a:pt x="3738" y="7636"/>
                </a:lnTo>
                <a:lnTo>
                  <a:pt x="3738" y="7634"/>
                </a:lnTo>
                <a:lnTo>
                  <a:pt x="3738" y="7630"/>
                </a:lnTo>
                <a:lnTo>
                  <a:pt x="3742" y="7626"/>
                </a:lnTo>
                <a:close/>
                <a:moveTo>
                  <a:pt x="3778" y="7630"/>
                </a:moveTo>
                <a:lnTo>
                  <a:pt x="3778" y="7630"/>
                </a:lnTo>
                <a:lnTo>
                  <a:pt x="3776" y="7626"/>
                </a:lnTo>
                <a:lnTo>
                  <a:pt x="3776" y="7622"/>
                </a:lnTo>
                <a:lnTo>
                  <a:pt x="3774" y="7620"/>
                </a:lnTo>
                <a:lnTo>
                  <a:pt x="3772" y="7616"/>
                </a:lnTo>
                <a:lnTo>
                  <a:pt x="3768" y="7616"/>
                </a:lnTo>
                <a:lnTo>
                  <a:pt x="3766" y="7616"/>
                </a:lnTo>
                <a:lnTo>
                  <a:pt x="3766" y="7618"/>
                </a:lnTo>
                <a:lnTo>
                  <a:pt x="3770" y="7622"/>
                </a:lnTo>
                <a:lnTo>
                  <a:pt x="3770" y="7624"/>
                </a:lnTo>
                <a:lnTo>
                  <a:pt x="3768" y="7624"/>
                </a:lnTo>
                <a:lnTo>
                  <a:pt x="3768" y="7628"/>
                </a:lnTo>
                <a:lnTo>
                  <a:pt x="3772" y="7636"/>
                </a:lnTo>
                <a:lnTo>
                  <a:pt x="3776" y="7638"/>
                </a:lnTo>
                <a:lnTo>
                  <a:pt x="3780" y="7638"/>
                </a:lnTo>
                <a:lnTo>
                  <a:pt x="3782" y="7638"/>
                </a:lnTo>
                <a:lnTo>
                  <a:pt x="3784" y="7636"/>
                </a:lnTo>
                <a:lnTo>
                  <a:pt x="3778" y="7630"/>
                </a:lnTo>
                <a:close/>
                <a:moveTo>
                  <a:pt x="3736" y="7582"/>
                </a:moveTo>
                <a:lnTo>
                  <a:pt x="3736" y="7582"/>
                </a:lnTo>
                <a:lnTo>
                  <a:pt x="3738" y="7584"/>
                </a:lnTo>
                <a:lnTo>
                  <a:pt x="3740" y="7584"/>
                </a:lnTo>
                <a:lnTo>
                  <a:pt x="3738" y="7576"/>
                </a:lnTo>
                <a:lnTo>
                  <a:pt x="3736" y="7568"/>
                </a:lnTo>
                <a:lnTo>
                  <a:pt x="3734" y="7566"/>
                </a:lnTo>
                <a:lnTo>
                  <a:pt x="3730" y="7566"/>
                </a:lnTo>
                <a:lnTo>
                  <a:pt x="3728" y="7566"/>
                </a:lnTo>
                <a:lnTo>
                  <a:pt x="3726" y="7568"/>
                </a:lnTo>
                <a:lnTo>
                  <a:pt x="3726" y="7578"/>
                </a:lnTo>
                <a:lnTo>
                  <a:pt x="3726" y="7580"/>
                </a:lnTo>
                <a:lnTo>
                  <a:pt x="3728" y="7580"/>
                </a:lnTo>
                <a:lnTo>
                  <a:pt x="3732" y="7576"/>
                </a:lnTo>
                <a:lnTo>
                  <a:pt x="3734" y="7576"/>
                </a:lnTo>
                <a:lnTo>
                  <a:pt x="3734" y="7578"/>
                </a:lnTo>
                <a:lnTo>
                  <a:pt x="3734" y="7580"/>
                </a:lnTo>
                <a:lnTo>
                  <a:pt x="3736" y="7582"/>
                </a:lnTo>
                <a:close/>
                <a:moveTo>
                  <a:pt x="3742" y="7612"/>
                </a:moveTo>
                <a:lnTo>
                  <a:pt x="3742" y="7612"/>
                </a:lnTo>
                <a:lnTo>
                  <a:pt x="3746" y="7610"/>
                </a:lnTo>
                <a:lnTo>
                  <a:pt x="3746" y="7612"/>
                </a:lnTo>
                <a:lnTo>
                  <a:pt x="3748" y="7612"/>
                </a:lnTo>
                <a:lnTo>
                  <a:pt x="3752" y="7610"/>
                </a:lnTo>
                <a:lnTo>
                  <a:pt x="3754" y="7608"/>
                </a:lnTo>
                <a:lnTo>
                  <a:pt x="3752" y="7606"/>
                </a:lnTo>
                <a:lnTo>
                  <a:pt x="3752" y="7604"/>
                </a:lnTo>
                <a:lnTo>
                  <a:pt x="3754" y="7602"/>
                </a:lnTo>
                <a:lnTo>
                  <a:pt x="3758" y="7600"/>
                </a:lnTo>
                <a:lnTo>
                  <a:pt x="3758" y="7598"/>
                </a:lnTo>
                <a:lnTo>
                  <a:pt x="3756" y="7598"/>
                </a:lnTo>
                <a:lnTo>
                  <a:pt x="3752" y="7598"/>
                </a:lnTo>
                <a:lnTo>
                  <a:pt x="3750" y="7600"/>
                </a:lnTo>
                <a:lnTo>
                  <a:pt x="3750" y="7598"/>
                </a:lnTo>
                <a:lnTo>
                  <a:pt x="3750" y="7596"/>
                </a:lnTo>
                <a:lnTo>
                  <a:pt x="3748" y="7594"/>
                </a:lnTo>
                <a:lnTo>
                  <a:pt x="3746" y="7594"/>
                </a:lnTo>
                <a:lnTo>
                  <a:pt x="3742" y="7592"/>
                </a:lnTo>
                <a:lnTo>
                  <a:pt x="3740" y="7590"/>
                </a:lnTo>
                <a:lnTo>
                  <a:pt x="3734" y="7590"/>
                </a:lnTo>
                <a:lnTo>
                  <a:pt x="3732" y="7592"/>
                </a:lnTo>
                <a:lnTo>
                  <a:pt x="3736" y="7596"/>
                </a:lnTo>
                <a:lnTo>
                  <a:pt x="3740" y="7598"/>
                </a:lnTo>
                <a:lnTo>
                  <a:pt x="3742" y="7600"/>
                </a:lnTo>
                <a:lnTo>
                  <a:pt x="3742" y="7602"/>
                </a:lnTo>
                <a:lnTo>
                  <a:pt x="3738" y="7602"/>
                </a:lnTo>
                <a:lnTo>
                  <a:pt x="3736" y="7600"/>
                </a:lnTo>
                <a:lnTo>
                  <a:pt x="3732" y="7600"/>
                </a:lnTo>
                <a:lnTo>
                  <a:pt x="3730" y="7606"/>
                </a:lnTo>
                <a:lnTo>
                  <a:pt x="3730" y="7608"/>
                </a:lnTo>
                <a:lnTo>
                  <a:pt x="3730" y="7610"/>
                </a:lnTo>
                <a:lnTo>
                  <a:pt x="3734" y="7610"/>
                </a:lnTo>
                <a:lnTo>
                  <a:pt x="3738" y="7608"/>
                </a:lnTo>
                <a:lnTo>
                  <a:pt x="3738" y="7610"/>
                </a:lnTo>
                <a:lnTo>
                  <a:pt x="3736" y="7612"/>
                </a:lnTo>
                <a:lnTo>
                  <a:pt x="3738" y="7614"/>
                </a:lnTo>
                <a:lnTo>
                  <a:pt x="3740" y="7614"/>
                </a:lnTo>
                <a:lnTo>
                  <a:pt x="3742" y="7612"/>
                </a:lnTo>
                <a:close/>
                <a:moveTo>
                  <a:pt x="3758" y="7644"/>
                </a:moveTo>
                <a:lnTo>
                  <a:pt x="3758" y="7644"/>
                </a:lnTo>
                <a:lnTo>
                  <a:pt x="3754" y="7644"/>
                </a:lnTo>
                <a:lnTo>
                  <a:pt x="3750" y="7644"/>
                </a:lnTo>
                <a:lnTo>
                  <a:pt x="3750" y="7646"/>
                </a:lnTo>
                <a:lnTo>
                  <a:pt x="3752" y="7646"/>
                </a:lnTo>
                <a:lnTo>
                  <a:pt x="3756" y="7648"/>
                </a:lnTo>
                <a:lnTo>
                  <a:pt x="3756" y="7650"/>
                </a:lnTo>
                <a:lnTo>
                  <a:pt x="3756" y="7652"/>
                </a:lnTo>
                <a:lnTo>
                  <a:pt x="3760" y="7654"/>
                </a:lnTo>
                <a:lnTo>
                  <a:pt x="3762" y="7654"/>
                </a:lnTo>
                <a:lnTo>
                  <a:pt x="3764" y="7652"/>
                </a:lnTo>
                <a:lnTo>
                  <a:pt x="3768" y="7650"/>
                </a:lnTo>
                <a:lnTo>
                  <a:pt x="3770" y="7650"/>
                </a:lnTo>
                <a:lnTo>
                  <a:pt x="3772" y="7650"/>
                </a:lnTo>
                <a:lnTo>
                  <a:pt x="3772" y="7648"/>
                </a:lnTo>
                <a:lnTo>
                  <a:pt x="3772" y="7642"/>
                </a:lnTo>
                <a:lnTo>
                  <a:pt x="3770" y="7638"/>
                </a:lnTo>
                <a:lnTo>
                  <a:pt x="3766" y="7634"/>
                </a:lnTo>
                <a:lnTo>
                  <a:pt x="3764" y="7634"/>
                </a:lnTo>
                <a:lnTo>
                  <a:pt x="3762" y="7636"/>
                </a:lnTo>
                <a:lnTo>
                  <a:pt x="3764" y="7642"/>
                </a:lnTo>
                <a:lnTo>
                  <a:pt x="3764" y="7644"/>
                </a:lnTo>
                <a:lnTo>
                  <a:pt x="3758" y="7644"/>
                </a:lnTo>
                <a:close/>
                <a:moveTo>
                  <a:pt x="3752" y="7630"/>
                </a:moveTo>
                <a:lnTo>
                  <a:pt x="3752" y="7630"/>
                </a:lnTo>
                <a:lnTo>
                  <a:pt x="3750" y="7634"/>
                </a:lnTo>
                <a:lnTo>
                  <a:pt x="3752" y="7636"/>
                </a:lnTo>
                <a:lnTo>
                  <a:pt x="3754" y="7640"/>
                </a:lnTo>
                <a:lnTo>
                  <a:pt x="3758" y="7640"/>
                </a:lnTo>
                <a:lnTo>
                  <a:pt x="3760" y="7640"/>
                </a:lnTo>
                <a:lnTo>
                  <a:pt x="3760" y="7636"/>
                </a:lnTo>
                <a:lnTo>
                  <a:pt x="3756" y="7632"/>
                </a:lnTo>
                <a:lnTo>
                  <a:pt x="3754" y="7630"/>
                </a:lnTo>
                <a:lnTo>
                  <a:pt x="3752" y="7630"/>
                </a:lnTo>
                <a:close/>
                <a:moveTo>
                  <a:pt x="3770" y="7654"/>
                </a:moveTo>
                <a:lnTo>
                  <a:pt x="3770" y="7654"/>
                </a:lnTo>
                <a:lnTo>
                  <a:pt x="3768" y="7654"/>
                </a:lnTo>
                <a:lnTo>
                  <a:pt x="3766" y="7654"/>
                </a:lnTo>
                <a:lnTo>
                  <a:pt x="3766" y="7656"/>
                </a:lnTo>
                <a:lnTo>
                  <a:pt x="3770" y="7660"/>
                </a:lnTo>
                <a:lnTo>
                  <a:pt x="3772" y="7660"/>
                </a:lnTo>
                <a:lnTo>
                  <a:pt x="3772" y="7658"/>
                </a:lnTo>
                <a:lnTo>
                  <a:pt x="3772" y="7656"/>
                </a:lnTo>
                <a:lnTo>
                  <a:pt x="3770" y="7654"/>
                </a:lnTo>
                <a:close/>
                <a:moveTo>
                  <a:pt x="3750" y="7544"/>
                </a:moveTo>
                <a:lnTo>
                  <a:pt x="3750" y="7544"/>
                </a:lnTo>
                <a:lnTo>
                  <a:pt x="3752" y="7542"/>
                </a:lnTo>
                <a:lnTo>
                  <a:pt x="3752" y="7536"/>
                </a:lnTo>
                <a:lnTo>
                  <a:pt x="3750" y="7534"/>
                </a:lnTo>
                <a:lnTo>
                  <a:pt x="3746" y="7534"/>
                </a:lnTo>
                <a:lnTo>
                  <a:pt x="3742" y="7534"/>
                </a:lnTo>
                <a:lnTo>
                  <a:pt x="3740" y="7538"/>
                </a:lnTo>
                <a:lnTo>
                  <a:pt x="3740" y="7540"/>
                </a:lnTo>
                <a:lnTo>
                  <a:pt x="3742" y="7540"/>
                </a:lnTo>
                <a:lnTo>
                  <a:pt x="3746" y="7540"/>
                </a:lnTo>
                <a:lnTo>
                  <a:pt x="3750" y="7544"/>
                </a:lnTo>
                <a:close/>
                <a:moveTo>
                  <a:pt x="3750" y="7500"/>
                </a:moveTo>
                <a:lnTo>
                  <a:pt x="3750" y="7500"/>
                </a:lnTo>
                <a:lnTo>
                  <a:pt x="3748" y="7504"/>
                </a:lnTo>
                <a:lnTo>
                  <a:pt x="3750" y="7506"/>
                </a:lnTo>
                <a:lnTo>
                  <a:pt x="3762" y="7510"/>
                </a:lnTo>
                <a:lnTo>
                  <a:pt x="3768" y="7512"/>
                </a:lnTo>
                <a:lnTo>
                  <a:pt x="3770" y="7508"/>
                </a:lnTo>
                <a:lnTo>
                  <a:pt x="3772" y="7506"/>
                </a:lnTo>
                <a:lnTo>
                  <a:pt x="3770" y="7506"/>
                </a:lnTo>
                <a:lnTo>
                  <a:pt x="3768" y="7506"/>
                </a:lnTo>
                <a:lnTo>
                  <a:pt x="3766" y="7504"/>
                </a:lnTo>
                <a:lnTo>
                  <a:pt x="3766" y="7502"/>
                </a:lnTo>
                <a:lnTo>
                  <a:pt x="3766" y="7500"/>
                </a:lnTo>
                <a:lnTo>
                  <a:pt x="3766" y="7496"/>
                </a:lnTo>
                <a:lnTo>
                  <a:pt x="3766" y="7492"/>
                </a:lnTo>
                <a:lnTo>
                  <a:pt x="3762" y="7482"/>
                </a:lnTo>
                <a:lnTo>
                  <a:pt x="3760" y="7482"/>
                </a:lnTo>
                <a:lnTo>
                  <a:pt x="3758" y="7484"/>
                </a:lnTo>
                <a:lnTo>
                  <a:pt x="3758" y="7490"/>
                </a:lnTo>
                <a:lnTo>
                  <a:pt x="3758" y="7492"/>
                </a:lnTo>
                <a:lnTo>
                  <a:pt x="3760" y="7498"/>
                </a:lnTo>
                <a:lnTo>
                  <a:pt x="3758" y="7500"/>
                </a:lnTo>
                <a:lnTo>
                  <a:pt x="3756" y="7498"/>
                </a:lnTo>
                <a:lnTo>
                  <a:pt x="3754" y="7498"/>
                </a:lnTo>
                <a:lnTo>
                  <a:pt x="3750" y="7500"/>
                </a:lnTo>
                <a:close/>
                <a:moveTo>
                  <a:pt x="3790" y="7468"/>
                </a:moveTo>
                <a:lnTo>
                  <a:pt x="3790" y="7468"/>
                </a:lnTo>
                <a:lnTo>
                  <a:pt x="3794" y="7470"/>
                </a:lnTo>
                <a:lnTo>
                  <a:pt x="3796" y="7466"/>
                </a:lnTo>
                <a:lnTo>
                  <a:pt x="3794" y="7464"/>
                </a:lnTo>
                <a:lnTo>
                  <a:pt x="3788" y="7462"/>
                </a:lnTo>
                <a:lnTo>
                  <a:pt x="3784" y="7462"/>
                </a:lnTo>
                <a:lnTo>
                  <a:pt x="3778" y="7462"/>
                </a:lnTo>
                <a:lnTo>
                  <a:pt x="3772" y="7462"/>
                </a:lnTo>
                <a:lnTo>
                  <a:pt x="3770" y="7464"/>
                </a:lnTo>
                <a:lnTo>
                  <a:pt x="3770" y="7466"/>
                </a:lnTo>
                <a:lnTo>
                  <a:pt x="3772" y="7468"/>
                </a:lnTo>
                <a:lnTo>
                  <a:pt x="3778" y="7468"/>
                </a:lnTo>
                <a:lnTo>
                  <a:pt x="3784" y="7466"/>
                </a:lnTo>
                <a:lnTo>
                  <a:pt x="3790" y="7468"/>
                </a:lnTo>
                <a:close/>
                <a:moveTo>
                  <a:pt x="3742" y="7476"/>
                </a:moveTo>
                <a:lnTo>
                  <a:pt x="3742" y="7476"/>
                </a:lnTo>
                <a:lnTo>
                  <a:pt x="3740" y="7476"/>
                </a:lnTo>
                <a:lnTo>
                  <a:pt x="3738" y="7478"/>
                </a:lnTo>
                <a:lnTo>
                  <a:pt x="3740" y="7482"/>
                </a:lnTo>
                <a:lnTo>
                  <a:pt x="3746" y="7496"/>
                </a:lnTo>
                <a:lnTo>
                  <a:pt x="3748" y="7496"/>
                </a:lnTo>
                <a:lnTo>
                  <a:pt x="3750" y="7496"/>
                </a:lnTo>
                <a:lnTo>
                  <a:pt x="3754" y="7494"/>
                </a:lnTo>
                <a:lnTo>
                  <a:pt x="3754" y="7492"/>
                </a:lnTo>
                <a:lnTo>
                  <a:pt x="3754" y="7490"/>
                </a:lnTo>
                <a:lnTo>
                  <a:pt x="3756" y="7484"/>
                </a:lnTo>
                <a:lnTo>
                  <a:pt x="3754" y="7482"/>
                </a:lnTo>
                <a:lnTo>
                  <a:pt x="3752" y="7480"/>
                </a:lnTo>
                <a:lnTo>
                  <a:pt x="3742" y="7476"/>
                </a:lnTo>
                <a:close/>
                <a:moveTo>
                  <a:pt x="3730" y="7544"/>
                </a:moveTo>
                <a:lnTo>
                  <a:pt x="3730" y="7544"/>
                </a:lnTo>
                <a:lnTo>
                  <a:pt x="3730" y="7542"/>
                </a:lnTo>
                <a:lnTo>
                  <a:pt x="3732" y="7540"/>
                </a:lnTo>
                <a:lnTo>
                  <a:pt x="3734" y="7538"/>
                </a:lnTo>
                <a:lnTo>
                  <a:pt x="3734" y="7534"/>
                </a:lnTo>
                <a:lnTo>
                  <a:pt x="3734" y="7532"/>
                </a:lnTo>
                <a:lnTo>
                  <a:pt x="3732" y="7534"/>
                </a:lnTo>
                <a:lnTo>
                  <a:pt x="3730" y="7536"/>
                </a:lnTo>
                <a:lnTo>
                  <a:pt x="3726" y="7538"/>
                </a:lnTo>
                <a:lnTo>
                  <a:pt x="3724" y="7538"/>
                </a:lnTo>
                <a:lnTo>
                  <a:pt x="3722" y="7540"/>
                </a:lnTo>
                <a:lnTo>
                  <a:pt x="3722" y="7542"/>
                </a:lnTo>
                <a:lnTo>
                  <a:pt x="3724" y="7546"/>
                </a:lnTo>
                <a:lnTo>
                  <a:pt x="3728" y="7548"/>
                </a:lnTo>
                <a:lnTo>
                  <a:pt x="3730" y="7544"/>
                </a:lnTo>
                <a:close/>
                <a:moveTo>
                  <a:pt x="3742" y="7474"/>
                </a:moveTo>
                <a:lnTo>
                  <a:pt x="3742" y="7474"/>
                </a:lnTo>
                <a:lnTo>
                  <a:pt x="3746" y="7472"/>
                </a:lnTo>
                <a:lnTo>
                  <a:pt x="3748" y="7474"/>
                </a:lnTo>
                <a:lnTo>
                  <a:pt x="3750" y="7476"/>
                </a:lnTo>
                <a:lnTo>
                  <a:pt x="3754" y="7476"/>
                </a:lnTo>
                <a:lnTo>
                  <a:pt x="3756" y="7474"/>
                </a:lnTo>
                <a:lnTo>
                  <a:pt x="3758" y="7468"/>
                </a:lnTo>
                <a:lnTo>
                  <a:pt x="3756" y="7462"/>
                </a:lnTo>
                <a:lnTo>
                  <a:pt x="3756" y="7460"/>
                </a:lnTo>
                <a:lnTo>
                  <a:pt x="3754" y="7460"/>
                </a:lnTo>
                <a:lnTo>
                  <a:pt x="3752" y="7464"/>
                </a:lnTo>
                <a:lnTo>
                  <a:pt x="3750" y="7466"/>
                </a:lnTo>
                <a:lnTo>
                  <a:pt x="3744" y="7468"/>
                </a:lnTo>
                <a:lnTo>
                  <a:pt x="3740" y="7470"/>
                </a:lnTo>
                <a:lnTo>
                  <a:pt x="3738" y="7472"/>
                </a:lnTo>
                <a:lnTo>
                  <a:pt x="3738" y="7474"/>
                </a:lnTo>
                <a:lnTo>
                  <a:pt x="3742" y="7474"/>
                </a:lnTo>
                <a:close/>
                <a:moveTo>
                  <a:pt x="3732" y="7494"/>
                </a:moveTo>
                <a:lnTo>
                  <a:pt x="3732" y="7494"/>
                </a:lnTo>
                <a:lnTo>
                  <a:pt x="3734" y="7494"/>
                </a:lnTo>
                <a:lnTo>
                  <a:pt x="3736" y="7494"/>
                </a:lnTo>
                <a:lnTo>
                  <a:pt x="3736" y="7502"/>
                </a:lnTo>
                <a:lnTo>
                  <a:pt x="3738" y="7510"/>
                </a:lnTo>
                <a:lnTo>
                  <a:pt x="3738" y="7512"/>
                </a:lnTo>
                <a:lnTo>
                  <a:pt x="3740" y="7512"/>
                </a:lnTo>
                <a:lnTo>
                  <a:pt x="3744" y="7508"/>
                </a:lnTo>
                <a:lnTo>
                  <a:pt x="3746" y="7504"/>
                </a:lnTo>
                <a:lnTo>
                  <a:pt x="3740" y="7492"/>
                </a:lnTo>
                <a:lnTo>
                  <a:pt x="3738" y="7486"/>
                </a:lnTo>
                <a:lnTo>
                  <a:pt x="3736" y="7480"/>
                </a:lnTo>
                <a:lnTo>
                  <a:pt x="3734" y="7472"/>
                </a:lnTo>
                <a:lnTo>
                  <a:pt x="3732" y="7472"/>
                </a:lnTo>
                <a:lnTo>
                  <a:pt x="3728" y="7474"/>
                </a:lnTo>
                <a:lnTo>
                  <a:pt x="3726" y="7478"/>
                </a:lnTo>
                <a:lnTo>
                  <a:pt x="3726" y="7480"/>
                </a:lnTo>
                <a:lnTo>
                  <a:pt x="3728" y="7484"/>
                </a:lnTo>
                <a:lnTo>
                  <a:pt x="3728" y="7488"/>
                </a:lnTo>
                <a:lnTo>
                  <a:pt x="3726" y="7490"/>
                </a:lnTo>
                <a:lnTo>
                  <a:pt x="3726" y="7494"/>
                </a:lnTo>
                <a:lnTo>
                  <a:pt x="3728" y="7494"/>
                </a:lnTo>
                <a:lnTo>
                  <a:pt x="3732" y="7494"/>
                </a:lnTo>
                <a:close/>
                <a:moveTo>
                  <a:pt x="3722" y="7504"/>
                </a:moveTo>
                <a:lnTo>
                  <a:pt x="3722" y="7504"/>
                </a:lnTo>
                <a:lnTo>
                  <a:pt x="3722" y="7508"/>
                </a:lnTo>
                <a:lnTo>
                  <a:pt x="3724" y="7510"/>
                </a:lnTo>
                <a:lnTo>
                  <a:pt x="3728" y="7510"/>
                </a:lnTo>
                <a:lnTo>
                  <a:pt x="3732" y="7510"/>
                </a:lnTo>
                <a:lnTo>
                  <a:pt x="3734" y="7506"/>
                </a:lnTo>
                <a:lnTo>
                  <a:pt x="3734" y="7502"/>
                </a:lnTo>
                <a:lnTo>
                  <a:pt x="3732" y="7498"/>
                </a:lnTo>
                <a:lnTo>
                  <a:pt x="3730" y="7498"/>
                </a:lnTo>
                <a:lnTo>
                  <a:pt x="3728" y="7500"/>
                </a:lnTo>
                <a:lnTo>
                  <a:pt x="3724" y="7498"/>
                </a:lnTo>
                <a:lnTo>
                  <a:pt x="3722" y="7500"/>
                </a:lnTo>
                <a:lnTo>
                  <a:pt x="3722" y="7504"/>
                </a:lnTo>
                <a:close/>
                <a:moveTo>
                  <a:pt x="3732" y="7530"/>
                </a:moveTo>
                <a:lnTo>
                  <a:pt x="3732" y="7530"/>
                </a:lnTo>
                <a:lnTo>
                  <a:pt x="3734" y="7530"/>
                </a:lnTo>
                <a:lnTo>
                  <a:pt x="3736" y="7530"/>
                </a:lnTo>
                <a:lnTo>
                  <a:pt x="3738" y="7532"/>
                </a:lnTo>
                <a:lnTo>
                  <a:pt x="3738" y="7530"/>
                </a:lnTo>
                <a:lnTo>
                  <a:pt x="3738" y="7524"/>
                </a:lnTo>
                <a:lnTo>
                  <a:pt x="3732" y="7522"/>
                </a:lnTo>
                <a:lnTo>
                  <a:pt x="3728" y="7522"/>
                </a:lnTo>
                <a:lnTo>
                  <a:pt x="3724" y="7522"/>
                </a:lnTo>
                <a:lnTo>
                  <a:pt x="3722" y="7524"/>
                </a:lnTo>
                <a:lnTo>
                  <a:pt x="3722" y="7528"/>
                </a:lnTo>
                <a:lnTo>
                  <a:pt x="3722" y="7530"/>
                </a:lnTo>
                <a:lnTo>
                  <a:pt x="3726" y="7530"/>
                </a:lnTo>
                <a:lnTo>
                  <a:pt x="3732" y="7530"/>
                </a:lnTo>
                <a:close/>
                <a:moveTo>
                  <a:pt x="3746" y="7456"/>
                </a:moveTo>
                <a:lnTo>
                  <a:pt x="3746" y="7456"/>
                </a:lnTo>
                <a:lnTo>
                  <a:pt x="3742" y="7454"/>
                </a:lnTo>
                <a:lnTo>
                  <a:pt x="3740" y="7456"/>
                </a:lnTo>
                <a:lnTo>
                  <a:pt x="3738" y="7458"/>
                </a:lnTo>
                <a:lnTo>
                  <a:pt x="3740" y="7462"/>
                </a:lnTo>
                <a:lnTo>
                  <a:pt x="3742" y="7462"/>
                </a:lnTo>
                <a:lnTo>
                  <a:pt x="3744" y="7462"/>
                </a:lnTo>
                <a:lnTo>
                  <a:pt x="3746" y="7460"/>
                </a:lnTo>
                <a:lnTo>
                  <a:pt x="3746" y="7456"/>
                </a:lnTo>
                <a:close/>
                <a:moveTo>
                  <a:pt x="3788" y="7418"/>
                </a:moveTo>
                <a:lnTo>
                  <a:pt x="3788" y="7418"/>
                </a:lnTo>
                <a:lnTo>
                  <a:pt x="3788" y="7414"/>
                </a:lnTo>
                <a:lnTo>
                  <a:pt x="3784" y="7414"/>
                </a:lnTo>
                <a:lnTo>
                  <a:pt x="3780" y="7414"/>
                </a:lnTo>
                <a:lnTo>
                  <a:pt x="3780" y="7416"/>
                </a:lnTo>
                <a:lnTo>
                  <a:pt x="3780" y="7420"/>
                </a:lnTo>
                <a:lnTo>
                  <a:pt x="3782" y="7420"/>
                </a:lnTo>
                <a:lnTo>
                  <a:pt x="3786" y="7420"/>
                </a:lnTo>
                <a:lnTo>
                  <a:pt x="3788" y="7418"/>
                </a:lnTo>
                <a:close/>
                <a:moveTo>
                  <a:pt x="3732" y="7512"/>
                </a:moveTo>
                <a:lnTo>
                  <a:pt x="3732" y="7512"/>
                </a:lnTo>
                <a:lnTo>
                  <a:pt x="3724" y="7514"/>
                </a:lnTo>
                <a:lnTo>
                  <a:pt x="3722" y="7518"/>
                </a:lnTo>
                <a:lnTo>
                  <a:pt x="3724" y="7518"/>
                </a:lnTo>
                <a:lnTo>
                  <a:pt x="3732" y="7516"/>
                </a:lnTo>
                <a:lnTo>
                  <a:pt x="3736" y="7514"/>
                </a:lnTo>
                <a:lnTo>
                  <a:pt x="3736" y="7512"/>
                </a:lnTo>
                <a:lnTo>
                  <a:pt x="3734" y="7512"/>
                </a:lnTo>
                <a:lnTo>
                  <a:pt x="3732" y="7512"/>
                </a:lnTo>
                <a:close/>
                <a:moveTo>
                  <a:pt x="3746" y="7528"/>
                </a:moveTo>
                <a:lnTo>
                  <a:pt x="3746" y="7528"/>
                </a:lnTo>
                <a:lnTo>
                  <a:pt x="3746" y="7526"/>
                </a:lnTo>
                <a:lnTo>
                  <a:pt x="3740" y="7520"/>
                </a:lnTo>
                <a:lnTo>
                  <a:pt x="3738" y="7518"/>
                </a:lnTo>
                <a:lnTo>
                  <a:pt x="3738" y="7520"/>
                </a:lnTo>
                <a:lnTo>
                  <a:pt x="3740" y="7524"/>
                </a:lnTo>
                <a:lnTo>
                  <a:pt x="3742" y="7528"/>
                </a:lnTo>
                <a:lnTo>
                  <a:pt x="3744" y="7530"/>
                </a:lnTo>
                <a:lnTo>
                  <a:pt x="3746" y="7528"/>
                </a:lnTo>
                <a:close/>
                <a:moveTo>
                  <a:pt x="3772" y="7494"/>
                </a:moveTo>
                <a:lnTo>
                  <a:pt x="3772" y="7494"/>
                </a:lnTo>
                <a:lnTo>
                  <a:pt x="3782" y="7496"/>
                </a:lnTo>
                <a:lnTo>
                  <a:pt x="3786" y="7496"/>
                </a:lnTo>
                <a:lnTo>
                  <a:pt x="3780" y="7492"/>
                </a:lnTo>
                <a:lnTo>
                  <a:pt x="3772" y="7486"/>
                </a:lnTo>
                <a:lnTo>
                  <a:pt x="3768" y="7480"/>
                </a:lnTo>
                <a:lnTo>
                  <a:pt x="3766" y="7482"/>
                </a:lnTo>
                <a:lnTo>
                  <a:pt x="3766" y="7486"/>
                </a:lnTo>
                <a:lnTo>
                  <a:pt x="3768" y="7492"/>
                </a:lnTo>
                <a:lnTo>
                  <a:pt x="3772" y="7494"/>
                </a:lnTo>
                <a:close/>
                <a:moveTo>
                  <a:pt x="4194" y="7874"/>
                </a:moveTo>
                <a:lnTo>
                  <a:pt x="4194" y="7874"/>
                </a:lnTo>
                <a:lnTo>
                  <a:pt x="4188" y="7874"/>
                </a:lnTo>
                <a:lnTo>
                  <a:pt x="4184" y="7874"/>
                </a:lnTo>
                <a:lnTo>
                  <a:pt x="4180" y="7874"/>
                </a:lnTo>
                <a:lnTo>
                  <a:pt x="4176" y="7876"/>
                </a:lnTo>
                <a:lnTo>
                  <a:pt x="4166" y="7878"/>
                </a:lnTo>
                <a:lnTo>
                  <a:pt x="4164" y="7880"/>
                </a:lnTo>
                <a:lnTo>
                  <a:pt x="4166" y="7884"/>
                </a:lnTo>
                <a:lnTo>
                  <a:pt x="4170" y="7884"/>
                </a:lnTo>
                <a:lnTo>
                  <a:pt x="4174" y="7880"/>
                </a:lnTo>
                <a:lnTo>
                  <a:pt x="4178" y="7878"/>
                </a:lnTo>
                <a:lnTo>
                  <a:pt x="4180" y="7878"/>
                </a:lnTo>
                <a:lnTo>
                  <a:pt x="4182" y="7880"/>
                </a:lnTo>
                <a:lnTo>
                  <a:pt x="4186" y="7880"/>
                </a:lnTo>
                <a:lnTo>
                  <a:pt x="4190" y="7878"/>
                </a:lnTo>
                <a:lnTo>
                  <a:pt x="4192" y="7880"/>
                </a:lnTo>
                <a:lnTo>
                  <a:pt x="4196" y="7880"/>
                </a:lnTo>
                <a:lnTo>
                  <a:pt x="4200" y="7878"/>
                </a:lnTo>
                <a:lnTo>
                  <a:pt x="4200" y="7876"/>
                </a:lnTo>
                <a:lnTo>
                  <a:pt x="4198" y="7874"/>
                </a:lnTo>
                <a:lnTo>
                  <a:pt x="4194" y="7874"/>
                </a:lnTo>
                <a:close/>
                <a:moveTo>
                  <a:pt x="4054" y="7888"/>
                </a:moveTo>
                <a:lnTo>
                  <a:pt x="4054" y="7888"/>
                </a:lnTo>
                <a:lnTo>
                  <a:pt x="4026" y="7886"/>
                </a:lnTo>
                <a:lnTo>
                  <a:pt x="4018" y="7888"/>
                </a:lnTo>
                <a:lnTo>
                  <a:pt x="4020" y="7890"/>
                </a:lnTo>
                <a:lnTo>
                  <a:pt x="4022" y="7892"/>
                </a:lnTo>
                <a:lnTo>
                  <a:pt x="4024" y="7894"/>
                </a:lnTo>
                <a:lnTo>
                  <a:pt x="4024" y="7896"/>
                </a:lnTo>
                <a:lnTo>
                  <a:pt x="4024" y="7898"/>
                </a:lnTo>
                <a:lnTo>
                  <a:pt x="4026" y="7906"/>
                </a:lnTo>
                <a:lnTo>
                  <a:pt x="4028" y="7906"/>
                </a:lnTo>
                <a:lnTo>
                  <a:pt x="4032" y="7908"/>
                </a:lnTo>
                <a:lnTo>
                  <a:pt x="4042" y="7908"/>
                </a:lnTo>
                <a:lnTo>
                  <a:pt x="4046" y="7906"/>
                </a:lnTo>
                <a:lnTo>
                  <a:pt x="4046" y="7904"/>
                </a:lnTo>
                <a:lnTo>
                  <a:pt x="4046" y="7902"/>
                </a:lnTo>
                <a:lnTo>
                  <a:pt x="4050" y="7902"/>
                </a:lnTo>
                <a:lnTo>
                  <a:pt x="4054" y="7904"/>
                </a:lnTo>
                <a:lnTo>
                  <a:pt x="4054" y="7906"/>
                </a:lnTo>
                <a:lnTo>
                  <a:pt x="4054" y="7910"/>
                </a:lnTo>
                <a:lnTo>
                  <a:pt x="4058" y="7910"/>
                </a:lnTo>
                <a:lnTo>
                  <a:pt x="4062" y="7910"/>
                </a:lnTo>
                <a:lnTo>
                  <a:pt x="4066" y="7908"/>
                </a:lnTo>
                <a:lnTo>
                  <a:pt x="4068" y="7898"/>
                </a:lnTo>
                <a:lnTo>
                  <a:pt x="4070" y="7894"/>
                </a:lnTo>
                <a:lnTo>
                  <a:pt x="4068" y="7892"/>
                </a:lnTo>
                <a:lnTo>
                  <a:pt x="4064" y="7890"/>
                </a:lnTo>
                <a:lnTo>
                  <a:pt x="4060" y="7888"/>
                </a:lnTo>
                <a:lnTo>
                  <a:pt x="4054" y="7888"/>
                </a:lnTo>
                <a:close/>
                <a:moveTo>
                  <a:pt x="4070" y="7910"/>
                </a:moveTo>
                <a:lnTo>
                  <a:pt x="4070" y="7910"/>
                </a:lnTo>
                <a:lnTo>
                  <a:pt x="4070" y="7912"/>
                </a:lnTo>
                <a:lnTo>
                  <a:pt x="4074" y="7912"/>
                </a:lnTo>
                <a:lnTo>
                  <a:pt x="4076" y="7910"/>
                </a:lnTo>
                <a:lnTo>
                  <a:pt x="4078" y="7908"/>
                </a:lnTo>
                <a:lnTo>
                  <a:pt x="4076" y="7904"/>
                </a:lnTo>
                <a:lnTo>
                  <a:pt x="4074" y="7906"/>
                </a:lnTo>
                <a:lnTo>
                  <a:pt x="4070" y="7908"/>
                </a:lnTo>
                <a:lnTo>
                  <a:pt x="4070" y="7910"/>
                </a:lnTo>
                <a:close/>
                <a:moveTo>
                  <a:pt x="4088" y="7908"/>
                </a:moveTo>
                <a:lnTo>
                  <a:pt x="4088" y="7908"/>
                </a:lnTo>
                <a:lnTo>
                  <a:pt x="4092" y="7908"/>
                </a:lnTo>
                <a:lnTo>
                  <a:pt x="4094" y="7906"/>
                </a:lnTo>
                <a:lnTo>
                  <a:pt x="4094" y="7904"/>
                </a:lnTo>
                <a:lnTo>
                  <a:pt x="4092" y="7902"/>
                </a:lnTo>
                <a:lnTo>
                  <a:pt x="4090" y="7902"/>
                </a:lnTo>
                <a:lnTo>
                  <a:pt x="4088" y="7904"/>
                </a:lnTo>
                <a:lnTo>
                  <a:pt x="4086" y="7906"/>
                </a:lnTo>
                <a:lnTo>
                  <a:pt x="4088" y="7908"/>
                </a:lnTo>
                <a:close/>
                <a:moveTo>
                  <a:pt x="1488" y="2116"/>
                </a:moveTo>
                <a:lnTo>
                  <a:pt x="1488" y="2116"/>
                </a:lnTo>
                <a:lnTo>
                  <a:pt x="1490" y="2118"/>
                </a:lnTo>
                <a:lnTo>
                  <a:pt x="1492" y="2118"/>
                </a:lnTo>
                <a:lnTo>
                  <a:pt x="1494" y="2118"/>
                </a:lnTo>
                <a:lnTo>
                  <a:pt x="1498" y="2114"/>
                </a:lnTo>
                <a:lnTo>
                  <a:pt x="1498" y="2110"/>
                </a:lnTo>
                <a:lnTo>
                  <a:pt x="1496" y="2108"/>
                </a:lnTo>
                <a:lnTo>
                  <a:pt x="1492" y="2110"/>
                </a:lnTo>
                <a:lnTo>
                  <a:pt x="1490" y="2112"/>
                </a:lnTo>
                <a:lnTo>
                  <a:pt x="1488" y="2116"/>
                </a:lnTo>
                <a:close/>
                <a:moveTo>
                  <a:pt x="1514" y="2102"/>
                </a:moveTo>
                <a:lnTo>
                  <a:pt x="1514" y="2102"/>
                </a:lnTo>
                <a:lnTo>
                  <a:pt x="1518" y="2098"/>
                </a:lnTo>
                <a:lnTo>
                  <a:pt x="1522" y="2092"/>
                </a:lnTo>
                <a:lnTo>
                  <a:pt x="1524" y="2088"/>
                </a:lnTo>
                <a:lnTo>
                  <a:pt x="1522" y="2088"/>
                </a:lnTo>
                <a:lnTo>
                  <a:pt x="1516" y="2094"/>
                </a:lnTo>
                <a:lnTo>
                  <a:pt x="1508" y="2100"/>
                </a:lnTo>
                <a:lnTo>
                  <a:pt x="1506" y="2102"/>
                </a:lnTo>
                <a:lnTo>
                  <a:pt x="1508" y="2106"/>
                </a:lnTo>
                <a:lnTo>
                  <a:pt x="1510" y="2106"/>
                </a:lnTo>
                <a:lnTo>
                  <a:pt x="1514" y="2102"/>
                </a:lnTo>
                <a:close/>
                <a:moveTo>
                  <a:pt x="1474" y="2094"/>
                </a:moveTo>
                <a:lnTo>
                  <a:pt x="1474" y="2094"/>
                </a:lnTo>
                <a:lnTo>
                  <a:pt x="1476" y="2096"/>
                </a:lnTo>
                <a:lnTo>
                  <a:pt x="1480" y="2092"/>
                </a:lnTo>
                <a:lnTo>
                  <a:pt x="1478" y="2088"/>
                </a:lnTo>
                <a:lnTo>
                  <a:pt x="1474" y="2088"/>
                </a:lnTo>
                <a:lnTo>
                  <a:pt x="1470" y="2090"/>
                </a:lnTo>
                <a:lnTo>
                  <a:pt x="1470" y="2092"/>
                </a:lnTo>
                <a:lnTo>
                  <a:pt x="1474" y="2094"/>
                </a:lnTo>
                <a:close/>
                <a:moveTo>
                  <a:pt x="1420" y="2104"/>
                </a:moveTo>
                <a:lnTo>
                  <a:pt x="1420" y="2104"/>
                </a:lnTo>
                <a:lnTo>
                  <a:pt x="1418" y="2100"/>
                </a:lnTo>
                <a:lnTo>
                  <a:pt x="1416" y="2096"/>
                </a:lnTo>
                <a:lnTo>
                  <a:pt x="1408" y="2088"/>
                </a:lnTo>
                <a:lnTo>
                  <a:pt x="1406" y="2084"/>
                </a:lnTo>
                <a:lnTo>
                  <a:pt x="1406" y="2082"/>
                </a:lnTo>
                <a:lnTo>
                  <a:pt x="1408" y="2080"/>
                </a:lnTo>
                <a:lnTo>
                  <a:pt x="1406" y="2078"/>
                </a:lnTo>
                <a:lnTo>
                  <a:pt x="1404" y="2072"/>
                </a:lnTo>
                <a:lnTo>
                  <a:pt x="1402" y="2074"/>
                </a:lnTo>
                <a:lnTo>
                  <a:pt x="1400" y="2076"/>
                </a:lnTo>
                <a:lnTo>
                  <a:pt x="1398" y="2080"/>
                </a:lnTo>
                <a:lnTo>
                  <a:pt x="1402" y="2088"/>
                </a:lnTo>
                <a:lnTo>
                  <a:pt x="1410" y="2100"/>
                </a:lnTo>
                <a:lnTo>
                  <a:pt x="1414" y="2106"/>
                </a:lnTo>
                <a:lnTo>
                  <a:pt x="1418" y="2108"/>
                </a:lnTo>
                <a:lnTo>
                  <a:pt x="1420" y="2108"/>
                </a:lnTo>
                <a:lnTo>
                  <a:pt x="1420" y="2104"/>
                </a:lnTo>
                <a:close/>
                <a:moveTo>
                  <a:pt x="628" y="1922"/>
                </a:moveTo>
                <a:lnTo>
                  <a:pt x="628" y="1922"/>
                </a:lnTo>
                <a:lnTo>
                  <a:pt x="624" y="1918"/>
                </a:lnTo>
                <a:lnTo>
                  <a:pt x="624" y="1916"/>
                </a:lnTo>
                <a:lnTo>
                  <a:pt x="624" y="1912"/>
                </a:lnTo>
                <a:lnTo>
                  <a:pt x="622" y="1908"/>
                </a:lnTo>
                <a:lnTo>
                  <a:pt x="618" y="1906"/>
                </a:lnTo>
                <a:lnTo>
                  <a:pt x="616" y="1906"/>
                </a:lnTo>
                <a:lnTo>
                  <a:pt x="612" y="1908"/>
                </a:lnTo>
                <a:lnTo>
                  <a:pt x="608" y="1906"/>
                </a:lnTo>
                <a:lnTo>
                  <a:pt x="602" y="1902"/>
                </a:lnTo>
                <a:lnTo>
                  <a:pt x="596" y="1900"/>
                </a:lnTo>
                <a:lnTo>
                  <a:pt x="592" y="1900"/>
                </a:lnTo>
                <a:lnTo>
                  <a:pt x="592" y="1902"/>
                </a:lnTo>
                <a:lnTo>
                  <a:pt x="592" y="1904"/>
                </a:lnTo>
                <a:lnTo>
                  <a:pt x="594" y="1908"/>
                </a:lnTo>
                <a:lnTo>
                  <a:pt x="592" y="1910"/>
                </a:lnTo>
                <a:lnTo>
                  <a:pt x="588" y="1914"/>
                </a:lnTo>
                <a:lnTo>
                  <a:pt x="580" y="1914"/>
                </a:lnTo>
                <a:lnTo>
                  <a:pt x="578" y="1912"/>
                </a:lnTo>
                <a:lnTo>
                  <a:pt x="574" y="1908"/>
                </a:lnTo>
                <a:lnTo>
                  <a:pt x="570" y="1904"/>
                </a:lnTo>
                <a:lnTo>
                  <a:pt x="568" y="1906"/>
                </a:lnTo>
                <a:lnTo>
                  <a:pt x="566" y="1912"/>
                </a:lnTo>
                <a:lnTo>
                  <a:pt x="564" y="1918"/>
                </a:lnTo>
                <a:lnTo>
                  <a:pt x="564" y="1922"/>
                </a:lnTo>
                <a:lnTo>
                  <a:pt x="562" y="1924"/>
                </a:lnTo>
                <a:lnTo>
                  <a:pt x="558" y="1922"/>
                </a:lnTo>
                <a:lnTo>
                  <a:pt x="550" y="1922"/>
                </a:lnTo>
                <a:lnTo>
                  <a:pt x="544" y="1924"/>
                </a:lnTo>
                <a:lnTo>
                  <a:pt x="538" y="1926"/>
                </a:lnTo>
                <a:lnTo>
                  <a:pt x="534" y="1932"/>
                </a:lnTo>
                <a:lnTo>
                  <a:pt x="530" y="1936"/>
                </a:lnTo>
                <a:lnTo>
                  <a:pt x="530" y="1940"/>
                </a:lnTo>
                <a:lnTo>
                  <a:pt x="530" y="1944"/>
                </a:lnTo>
                <a:lnTo>
                  <a:pt x="534" y="1952"/>
                </a:lnTo>
                <a:lnTo>
                  <a:pt x="538" y="1962"/>
                </a:lnTo>
                <a:lnTo>
                  <a:pt x="542" y="1968"/>
                </a:lnTo>
                <a:lnTo>
                  <a:pt x="544" y="1970"/>
                </a:lnTo>
                <a:lnTo>
                  <a:pt x="548" y="1970"/>
                </a:lnTo>
                <a:lnTo>
                  <a:pt x="550" y="1968"/>
                </a:lnTo>
                <a:lnTo>
                  <a:pt x="556" y="1964"/>
                </a:lnTo>
                <a:lnTo>
                  <a:pt x="560" y="1964"/>
                </a:lnTo>
                <a:lnTo>
                  <a:pt x="562" y="1964"/>
                </a:lnTo>
                <a:lnTo>
                  <a:pt x="564" y="1966"/>
                </a:lnTo>
                <a:lnTo>
                  <a:pt x="562" y="1968"/>
                </a:lnTo>
                <a:lnTo>
                  <a:pt x="560" y="1972"/>
                </a:lnTo>
                <a:lnTo>
                  <a:pt x="556" y="1978"/>
                </a:lnTo>
                <a:lnTo>
                  <a:pt x="556" y="1980"/>
                </a:lnTo>
                <a:lnTo>
                  <a:pt x="560" y="1980"/>
                </a:lnTo>
                <a:lnTo>
                  <a:pt x="566" y="1976"/>
                </a:lnTo>
                <a:lnTo>
                  <a:pt x="574" y="1970"/>
                </a:lnTo>
                <a:lnTo>
                  <a:pt x="576" y="1966"/>
                </a:lnTo>
                <a:lnTo>
                  <a:pt x="576" y="1962"/>
                </a:lnTo>
                <a:lnTo>
                  <a:pt x="578" y="1956"/>
                </a:lnTo>
                <a:lnTo>
                  <a:pt x="580" y="1954"/>
                </a:lnTo>
                <a:lnTo>
                  <a:pt x="586" y="1950"/>
                </a:lnTo>
                <a:lnTo>
                  <a:pt x="596" y="1948"/>
                </a:lnTo>
                <a:lnTo>
                  <a:pt x="610" y="1946"/>
                </a:lnTo>
                <a:lnTo>
                  <a:pt x="620" y="1940"/>
                </a:lnTo>
                <a:lnTo>
                  <a:pt x="628" y="1936"/>
                </a:lnTo>
                <a:lnTo>
                  <a:pt x="632" y="1930"/>
                </a:lnTo>
                <a:lnTo>
                  <a:pt x="632" y="1924"/>
                </a:lnTo>
                <a:lnTo>
                  <a:pt x="632" y="1922"/>
                </a:lnTo>
                <a:lnTo>
                  <a:pt x="628" y="1922"/>
                </a:lnTo>
                <a:close/>
                <a:moveTo>
                  <a:pt x="620" y="1874"/>
                </a:moveTo>
                <a:lnTo>
                  <a:pt x="620" y="1874"/>
                </a:lnTo>
                <a:lnTo>
                  <a:pt x="616" y="1870"/>
                </a:lnTo>
                <a:lnTo>
                  <a:pt x="612" y="1868"/>
                </a:lnTo>
                <a:lnTo>
                  <a:pt x="608" y="1870"/>
                </a:lnTo>
                <a:lnTo>
                  <a:pt x="608" y="1876"/>
                </a:lnTo>
                <a:lnTo>
                  <a:pt x="608" y="1880"/>
                </a:lnTo>
                <a:lnTo>
                  <a:pt x="606" y="1880"/>
                </a:lnTo>
                <a:lnTo>
                  <a:pt x="602" y="1880"/>
                </a:lnTo>
                <a:lnTo>
                  <a:pt x="596" y="1882"/>
                </a:lnTo>
                <a:lnTo>
                  <a:pt x="592" y="1886"/>
                </a:lnTo>
                <a:lnTo>
                  <a:pt x="592" y="1890"/>
                </a:lnTo>
                <a:lnTo>
                  <a:pt x="594" y="1894"/>
                </a:lnTo>
                <a:lnTo>
                  <a:pt x="600" y="1898"/>
                </a:lnTo>
                <a:lnTo>
                  <a:pt x="606" y="1900"/>
                </a:lnTo>
                <a:lnTo>
                  <a:pt x="610" y="1898"/>
                </a:lnTo>
                <a:lnTo>
                  <a:pt x="614" y="1894"/>
                </a:lnTo>
                <a:lnTo>
                  <a:pt x="618" y="1890"/>
                </a:lnTo>
                <a:lnTo>
                  <a:pt x="622" y="1890"/>
                </a:lnTo>
                <a:lnTo>
                  <a:pt x="632" y="1888"/>
                </a:lnTo>
                <a:lnTo>
                  <a:pt x="636" y="1886"/>
                </a:lnTo>
                <a:lnTo>
                  <a:pt x="640" y="1884"/>
                </a:lnTo>
                <a:lnTo>
                  <a:pt x="640" y="1880"/>
                </a:lnTo>
                <a:lnTo>
                  <a:pt x="636" y="1874"/>
                </a:lnTo>
                <a:lnTo>
                  <a:pt x="634" y="1872"/>
                </a:lnTo>
                <a:lnTo>
                  <a:pt x="632" y="1872"/>
                </a:lnTo>
                <a:lnTo>
                  <a:pt x="628" y="1874"/>
                </a:lnTo>
                <a:lnTo>
                  <a:pt x="624" y="1876"/>
                </a:lnTo>
                <a:lnTo>
                  <a:pt x="622" y="1876"/>
                </a:lnTo>
                <a:lnTo>
                  <a:pt x="620" y="1874"/>
                </a:lnTo>
                <a:close/>
                <a:moveTo>
                  <a:pt x="830" y="1754"/>
                </a:moveTo>
                <a:lnTo>
                  <a:pt x="830" y="1754"/>
                </a:lnTo>
                <a:lnTo>
                  <a:pt x="820" y="1766"/>
                </a:lnTo>
                <a:lnTo>
                  <a:pt x="804" y="1784"/>
                </a:lnTo>
                <a:lnTo>
                  <a:pt x="802" y="1786"/>
                </a:lnTo>
                <a:lnTo>
                  <a:pt x="806" y="1786"/>
                </a:lnTo>
                <a:lnTo>
                  <a:pt x="818" y="1782"/>
                </a:lnTo>
                <a:lnTo>
                  <a:pt x="822" y="1780"/>
                </a:lnTo>
                <a:lnTo>
                  <a:pt x="826" y="1776"/>
                </a:lnTo>
                <a:lnTo>
                  <a:pt x="828" y="1772"/>
                </a:lnTo>
                <a:lnTo>
                  <a:pt x="834" y="1764"/>
                </a:lnTo>
                <a:lnTo>
                  <a:pt x="840" y="1756"/>
                </a:lnTo>
                <a:lnTo>
                  <a:pt x="840" y="1752"/>
                </a:lnTo>
                <a:lnTo>
                  <a:pt x="838" y="1752"/>
                </a:lnTo>
                <a:lnTo>
                  <a:pt x="836" y="1750"/>
                </a:lnTo>
                <a:lnTo>
                  <a:pt x="830" y="1754"/>
                </a:lnTo>
                <a:close/>
                <a:moveTo>
                  <a:pt x="864" y="1744"/>
                </a:moveTo>
                <a:lnTo>
                  <a:pt x="864" y="1744"/>
                </a:lnTo>
                <a:lnTo>
                  <a:pt x="856" y="1742"/>
                </a:lnTo>
                <a:lnTo>
                  <a:pt x="852" y="1744"/>
                </a:lnTo>
                <a:lnTo>
                  <a:pt x="852" y="1748"/>
                </a:lnTo>
                <a:lnTo>
                  <a:pt x="852" y="1756"/>
                </a:lnTo>
                <a:lnTo>
                  <a:pt x="856" y="1758"/>
                </a:lnTo>
                <a:lnTo>
                  <a:pt x="860" y="1756"/>
                </a:lnTo>
                <a:lnTo>
                  <a:pt x="870" y="1752"/>
                </a:lnTo>
                <a:lnTo>
                  <a:pt x="874" y="1750"/>
                </a:lnTo>
                <a:lnTo>
                  <a:pt x="874" y="1748"/>
                </a:lnTo>
                <a:lnTo>
                  <a:pt x="872" y="1746"/>
                </a:lnTo>
                <a:lnTo>
                  <a:pt x="864" y="1744"/>
                </a:lnTo>
                <a:close/>
                <a:moveTo>
                  <a:pt x="1368" y="1942"/>
                </a:moveTo>
                <a:lnTo>
                  <a:pt x="1368" y="1942"/>
                </a:lnTo>
                <a:lnTo>
                  <a:pt x="1372" y="1942"/>
                </a:lnTo>
                <a:lnTo>
                  <a:pt x="1372" y="1940"/>
                </a:lnTo>
                <a:lnTo>
                  <a:pt x="1372" y="1934"/>
                </a:lnTo>
                <a:lnTo>
                  <a:pt x="1370" y="1928"/>
                </a:lnTo>
                <a:lnTo>
                  <a:pt x="1370" y="1924"/>
                </a:lnTo>
                <a:lnTo>
                  <a:pt x="1372" y="1922"/>
                </a:lnTo>
                <a:lnTo>
                  <a:pt x="1372" y="1920"/>
                </a:lnTo>
                <a:lnTo>
                  <a:pt x="1370" y="1912"/>
                </a:lnTo>
                <a:lnTo>
                  <a:pt x="1360" y="1892"/>
                </a:lnTo>
                <a:lnTo>
                  <a:pt x="1358" y="1888"/>
                </a:lnTo>
                <a:lnTo>
                  <a:pt x="1356" y="1886"/>
                </a:lnTo>
                <a:lnTo>
                  <a:pt x="1350" y="1886"/>
                </a:lnTo>
                <a:lnTo>
                  <a:pt x="1344" y="1884"/>
                </a:lnTo>
                <a:lnTo>
                  <a:pt x="1342" y="1884"/>
                </a:lnTo>
                <a:lnTo>
                  <a:pt x="1338" y="1880"/>
                </a:lnTo>
                <a:lnTo>
                  <a:pt x="1332" y="1876"/>
                </a:lnTo>
                <a:lnTo>
                  <a:pt x="1332" y="1878"/>
                </a:lnTo>
                <a:lnTo>
                  <a:pt x="1334" y="1894"/>
                </a:lnTo>
                <a:lnTo>
                  <a:pt x="1338" y="1912"/>
                </a:lnTo>
                <a:lnTo>
                  <a:pt x="1340" y="1922"/>
                </a:lnTo>
                <a:lnTo>
                  <a:pt x="1344" y="1932"/>
                </a:lnTo>
                <a:lnTo>
                  <a:pt x="1348" y="1940"/>
                </a:lnTo>
                <a:lnTo>
                  <a:pt x="1346" y="1942"/>
                </a:lnTo>
                <a:lnTo>
                  <a:pt x="1342" y="1946"/>
                </a:lnTo>
                <a:lnTo>
                  <a:pt x="1342" y="1950"/>
                </a:lnTo>
                <a:lnTo>
                  <a:pt x="1342" y="1956"/>
                </a:lnTo>
                <a:lnTo>
                  <a:pt x="1342" y="1960"/>
                </a:lnTo>
                <a:lnTo>
                  <a:pt x="1346" y="1960"/>
                </a:lnTo>
                <a:lnTo>
                  <a:pt x="1358" y="1954"/>
                </a:lnTo>
                <a:lnTo>
                  <a:pt x="1360" y="1952"/>
                </a:lnTo>
                <a:lnTo>
                  <a:pt x="1362" y="1950"/>
                </a:lnTo>
                <a:lnTo>
                  <a:pt x="1362" y="1946"/>
                </a:lnTo>
                <a:lnTo>
                  <a:pt x="1362" y="1944"/>
                </a:lnTo>
                <a:lnTo>
                  <a:pt x="1368" y="1942"/>
                </a:lnTo>
                <a:close/>
                <a:moveTo>
                  <a:pt x="1338" y="1970"/>
                </a:moveTo>
                <a:lnTo>
                  <a:pt x="1338" y="1970"/>
                </a:lnTo>
                <a:lnTo>
                  <a:pt x="1334" y="1956"/>
                </a:lnTo>
                <a:lnTo>
                  <a:pt x="1332" y="1946"/>
                </a:lnTo>
                <a:lnTo>
                  <a:pt x="1326" y="1938"/>
                </a:lnTo>
                <a:lnTo>
                  <a:pt x="1316" y="1932"/>
                </a:lnTo>
                <a:lnTo>
                  <a:pt x="1312" y="1930"/>
                </a:lnTo>
                <a:lnTo>
                  <a:pt x="1308" y="1930"/>
                </a:lnTo>
                <a:lnTo>
                  <a:pt x="1304" y="1932"/>
                </a:lnTo>
                <a:lnTo>
                  <a:pt x="1302" y="1934"/>
                </a:lnTo>
                <a:lnTo>
                  <a:pt x="1302" y="1942"/>
                </a:lnTo>
                <a:lnTo>
                  <a:pt x="1302" y="1946"/>
                </a:lnTo>
                <a:lnTo>
                  <a:pt x="1310" y="1952"/>
                </a:lnTo>
                <a:lnTo>
                  <a:pt x="1312" y="1958"/>
                </a:lnTo>
                <a:lnTo>
                  <a:pt x="1312" y="1966"/>
                </a:lnTo>
                <a:lnTo>
                  <a:pt x="1312" y="1970"/>
                </a:lnTo>
                <a:lnTo>
                  <a:pt x="1312" y="1972"/>
                </a:lnTo>
                <a:lnTo>
                  <a:pt x="1316" y="1976"/>
                </a:lnTo>
                <a:lnTo>
                  <a:pt x="1320" y="1978"/>
                </a:lnTo>
                <a:lnTo>
                  <a:pt x="1320" y="1980"/>
                </a:lnTo>
                <a:lnTo>
                  <a:pt x="1320" y="1984"/>
                </a:lnTo>
                <a:lnTo>
                  <a:pt x="1322" y="1988"/>
                </a:lnTo>
                <a:lnTo>
                  <a:pt x="1324" y="1988"/>
                </a:lnTo>
                <a:lnTo>
                  <a:pt x="1326" y="1988"/>
                </a:lnTo>
                <a:lnTo>
                  <a:pt x="1326" y="1992"/>
                </a:lnTo>
                <a:lnTo>
                  <a:pt x="1326" y="1998"/>
                </a:lnTo>
                <a:lnTo>
                  <a:pt x="1326" y="2002"/>
                </a:lnTo>
                <a:lnTo>
                  <a:pt x="1332" y="2006"/>
                </a:lnTo>
                <a:lnTo>
                  <a:pt x="1338" y="2016"/>
                </a:lnTo>
                <a:lnTo>
                  <a:pt x="1340" y="2016"/>
                </a:lnTo>
                <a:lnTo>
                  <a:pt x="1342" y="2014"/>
                </a:lnTo>
                <a:lnTo>
                  <a:pt x="1342" y="2008"/>
                </a:lnTo>
                <a:lnTo>
                  <a:pt x="1340" y="1998"/>
                </a:lnTo>
                <a:lnTo>
                  <a:pt x="1340" y="1992"/>
                </a:lnTo>
                <a:lnTo>
                  <a:pt x="1340" y="1990"/>
                </a:lnTo>
                <a:lnTo>
                  <a:pt x="1342" y="1984"/>
                </a:lnTo>
                <a:lnTo>
                  <a:pt x="1338" y="1970"/>
                </a:lnTo>
                <a:close/>
                <a:moveTo>
                  <a:pt x="1294" y="1940"/>
                </a:moveTo>
                <a:lnTo>
                  <a:pt x="1294" y="1940"/>
                </a:lnTo>
                <a:lnTo>
                  <a:pt x="1292" y="1942"/>
                </a:lnTo>
                <a:lnTo>
                  <a:pt x="1292" y="1946"/>
                </a:lnTo>
                <a:lnTo>
                  <a:pt x="1292" y="1954"/>
                </a:lnTo>
                <a:lnTo>
                  <a:pt x="1292" y="1962"/>
                </a:lnTo>
                <a:lnTo>
                  <a:pt x="1294" y="1962"/>
                </a:lnTo>
                <a:lnTo>
                  <a:pt x="1298" y="1962"/>
                </a:lnTo>
                <a:lnTo>
                  <a:pt x="1300" y="1960"/>
                </a:lnTo>
                <a:lnTo>
                  <a:pt x="1300" y="1956"/>
                </a:lnTo>
                <a:lnTo>
                  <a:pt x="1300" y="1948"/>
                </a:lnTo>
                <a:lnTo>
                  <a:pt x="1296" y="1942"/>
                </a:lnTo>
                <a:lnTo>
                  <a:pt x="1294" y="1940"/>
                </a:lnTo>
                <a:close/>
                <a:moveTo>
                  <a:pt x="1300" y="1922"/>
                </a:moveTo>
                <a:lnTo>
                  <a:pt x="1300" y="1922"/>
                </a:lnTo>
                <a:lnTo>
                  <a:pt x="1298" y="1916"/>
                </a:lnTo>
                <a:lnTo>
                  <a:pt x="1300" y="1914"/>
                </a:lnTo>
                <a:lnTo>
                  <a:pt x="1304" y="1916"/>
                </a:lnTo>
                <a:lnTo>
                  <a:pt x="1314" y="1922"/>
                </a:lnTo>
                <a:lnTo>
                  <a:pt x="1324" y="1928"/>
                </a:lnTo>
                <a:lnTo>
                  <a:pt x="1330" y="1930"/>
                </a:lnTo>
                <a:lnTo>
                  <a:pt x="1332" y="1930"/>
                </a:lnTo>
                <a:lnTo>
                  <a:pt x="1334" y="1928"/>
                </a:lnTo>
                <a:lnTo>
                  <a:pt x="1332" y="1920"/>
                </a:lnTo>
                <a:lnTo>
                  <a:pt x="1328" y="1910"/>
                </a:lnTo>
                <a:lnTo>
                  <a:pt x="1328" y="1908"/>
                </a:lnTo>
                <a:lnTo>
                  <a:pt x="1330" y="1902"/>
                </a:lnTo>
                <a:lnTo>
                  <a:pt x="1330" y="1900"/>
                </a:lnTo>
                <a:lnTo>
                  <a:pt x="1328" y="1896"/>
                </a:lnTo>
                <a:lnTo>
                  <a:pt x="1320" y="1890"/>
                </a:lnTo>
                <a:lnTo>
                  <a:pt x="1302" y="1882"/>
                </a:lnTo>
                <a:lnTo>
                  <a:pt x="1294" y="1880"/>
                </a:lnTo>
                <a:lnTo>
                  <a:pt x="1288" y="1882"/>
                </a:lnTo>
                <a:lnTo>
                  <a:pt x="1284" y="1884"/>
                </a:lnTo>
                <a:lnTo>
                  <a:pt x="1278" y="1884"/>
                </a:lnTo>
                <a:lnTo>
                  <a:pt x="1274" y="1884"/>
                </a:lnTo>
                <a:lnTo>
                  <a:pt x="1272" y="1886"/>
                </a:lnTo>
                <a:lnTo>
                  <a:pt x="1268" y="1892"/>
                </a:lnTo>
                <a:lnTo>
                  <a:pt x="1266" y="1898"/>
                </a:lnTo>
                <a:lnTo>
                  <a:pt x="1266" y="1902"/>
                </a:lnTo>
                <a:lnTo>
                  <a:pt x="1268" y="1906"/>
                </a:lnTo>
                <a:lnTo>
                  <a:pt x="1276" y="1910"/>
                </a:lnTo>
                <a:lnTo>
                  <a:pt x="1278" y="1912"/>
                </a:lnTo>
                <a:lnTo>
                  <a:pt x="1280" y="1914"/>
                </a:lnTo>
                <a:lnTo>
                  <a:pt x="1280" y="1918"/>
                </a:lnTo>
                <a:lnTo>
                  <a:pt x="1280" y="1924"/>
                </a:lnTo>
                <a:lnTo>
                  <a:pt x="1284" y="1928"/>
                </a:lnTo>
                <a:lnTo>
                  <a:pt x="1288" y="1932"/>
                </a:lnTo>
                <a:lnTo>
                  <a:pt x="1294" y="1934"/>
                </a:lnTo>
                <a:lnTo>
                  <a:pt x="1298" y="1932"/>
                </a:lnTo>
                <a:lnTo>
                  <a:pt x="1302" y="1926"/>
                </a:lnTo>
                <a:lnTo>
                  <a:pt x="1302" y="1924"/>
                </a:lnTo>
                <a:lnTo>
                  <a:pt x="1300" y="1922"/>
                </a:lnTo>
                <a:close/>
                <a:moveTo>
                  <a:pt x="1404" y="1984"/>
                </a:moveTo>
                <a:lnTo>
                  <a:pt x="1404" y="1984"/>
                </a:lnTo>
                <a:lnTo>
                  <a:pt x="1406" y="1982"/>
                </a:lnTo>
                <a:lnTo>
                  <a:pt x="1408" y="1976"/>
                </a:lnTo>
                <a:lnTo>
                  <a:pt x="1410" y="1970"/>
                </a:lnTo>
                <a:lnTo>
                  <a:pt x="1408" y="1964"/>
                </a:lnTo>
                <a:lnTo>
                  <a:pt x="1404" y="1962"/>
                </a:lnTo>
                <a:lnTo>
                  <a:pt x="1400" y="1962"/>
                </a:lnTo>
                <a:lnTo>
                  <a:pt x="1394" y="1962"/>
                </a:lnTo>
                <a:lnTo>
                  <a:pt x="1388" y="1960"/>
                </a:lnTo>
                <a:lnTo>
                  <a:pt x="1382" y="1956"/>
                </a:lnTo>
                <a:lnTo>
                  <a:pt x="1374" y="1956"/>
                </a:lnTo>
                <a:lnTo>
                  <a:pt x="1370" y="1958"/>
                </a:lnTo>
                <a:lnTo>
                  <a:pt x="1370" y="1962"/>
                </a:lnTo>
                <a:lnTo>
                  <a:pt x="1370" y="1966"/>
                </a:lnTo>
                <a:lnTo>
                  <a:pt x="1370" y="1970"/>
                </a:lnTo>
                <a:lnTo>
                  <a:pt x="1372" y="1970"/>
                </a:lnTo>
                <a:lnTo>
                  <a:pt x="1378" y="1970"/>
                </a:lnTo>
                <a:lnTo>
                  <a:pt x="1380" y="1970"/>
                </a:lnTo>
                <a:lnTo>
                  <a:pt x="1382" y="1972"/>
                </a:lnTo>
                <a:lnTo>
                  <a:pt x="1382" y="1976"/>
                </a:lnTo>
                <a:lnTo>
                  <a:pt x="1382" y="1982"/>
                </a:lnTo>
                <a:lnTo>
                  <a:pt x="1382" y="1992"/>
                </a:lnTo>
                <a:lnTo>
                  <a:pt x="1384" y="1994"/>
                </a:lnTo>
                <a:lnTo>
                  <a:pt x="1386" y="1996"/>
                </a:lnTo>
                <a:lnTo>
                  <a:pt x="1390" y="1996"/>
                </a:lnTo>
                <a:lnTo>
                  <a:pt x="1398" y="1996"/>
                </a:lnTo>
                <a:lnTo>
                  <a:pt x="1402" y="1996"/>
                </a:lnTo>
                <a:lnTo>
                  <a:pt x="1404" y="1996"/>
                </a:lnTo>
                <a:lnTo>
                  <a:pt x="1404" y="1992"/>
                </a:lnTo>
                <a:lnTo>
                  <a:pt x="1404" y="1988"/>
                </a:lnTo>
                <a:lnTo>
                  <a:pt x="1404" y="1986"/>
                </a:lnTo>
                <a:lnTo>
                  <a:pt x="1404" y="1984"/>
                </a:lnTo>
                <a:close/>
                <a:moveTo>
                  <a:pt x="1376" y="1988"/>
                </a:moveTo>
                <a:lnTo>
                  <a:pt x="1376" y="1988"/>
                </a:lnTo>
                <a:lnTo>
                  <a:pt x="1378" y="1980"/>
                </a:lnTo>
                <a:lnTo>
                  <a:pt x="1376" y="1978"/>
                </a:lnTo>
                <a:lnTo>
                  <a:pt x="1374" y="1976"/>
                </a:lnTo>
                <a:lnTo>
                  <a:pt x="1370" y="1974"/>
                </a:lnTo>
                <a:lnTo>
                  <a:pt x="1366" y="1970"/>
                </a:lnTo>
                <a:lnTo>
                  <a:pt x="1364" y="1966"/>
                </a:lnTo>
                <a:lnTo>
                  <a:pt x="1360" y="1966"/>
                </a:lnTo>
                <a:lnTo>
                  <a:pt x="1356" y="1968"/>
                </a:lnTo>
                <a:lnTo>
                  <a:pt x="1352" y="1972"/>
                </a:lnTo>
                <a:lnTo>
                  <a:pt x="1350" y="1974"/>
                </a:lnTo>
                <a:lnTo>
                  <a:pt x="1350" y="1978"/>
                </a:lnTo>
                <a:lnTo>
                  <a:pt x="1354" y="1984"/>
                </a:lnTo>
                <a:lnTo>
                  <a:pt x="1364" y="1996"/>
                </a:lnTo>
                <a:lnTo>
                  <a:pt x="1366" y="2000"/>
                </a:lnTo>
                <a:lnTo>
                  <a:pt x="1364" y="2000"/>
                </a:lnTo>
                <a:lnTo>
                  <a:pt x="1362" y="2000"/>
                </a:lnTo>
                <a:lnTo>
                  <a:pt x="1358" y="2000"/>
                </a:lnTo>
                <a:lnTo>
                  <a:pt x="1356" y="2004"/>
                </a:lnTo>
                <a:lnTo>
                  <a:pt x="1356" y="2010"/>
                </a:lnTo>
                <a:lnTo>
                  <a:pt x="1358" y="2020"/>
                </a:lnTo>
                <a:lnTo>
                  <a:pt x="1360" y="2022"/>
                </a:lnTo>
                <a:lnTo>
                  <a:pt x="1362" y="2022"/>
                </a:lnTo>
                <a:lnTo>
                  <a:pt x="1362" y="2018"/>
                </a:lnTo>
                <a:lnTo>
                  <a:pt x="1364" y="2014"/>
                </a:lnTo>
                <a:lnTo>
                  <a:pt x="1364" y="2012"/>
                </a:lnTo>
                <a:lnTo>
                  <a:pt x="1366" y="2014"/>
                </a:lnTo>
                <a:lnTo>
                  <a:pt x="1368" y="2020"/>
                </a:lnTo>
                <a:lnTo>
                  <a:pt x="1370" y="2020"/>
                </a:lnTo>
                <a:lnTo>
                  <a:pt x="1372" y="2012"/>
                </a:lnTo>
                <a:lnTo>
                  <a:pt x="1374" y="2008"/>
                </a:lnTo>
                <a:lnTo>
                  <a:pt x="1374" y="2002"/>
                </a:lnTo>
                <a:lnTo>
                  <a:pt x="1374" y="1996"/>
                </a:lnTo>
                <a:lnTo>
                  <a:pt x="1376" y="1988"/>
                </a:lnTo>
                <a:close/>
                <a:moveTo>
                  <a:pt x="1392" y="2016"/>
                </a:moveTo>
                <a:lnTo>
                  <a:pt x="1392" y="2016"/>
                </a:lnTo>
                <a:lnTo>
                  <a:pt x="1384" y="2016"/>
                </a:lnTo>
                <a:lnTo>
                  <a:pt x="1382" y="2016"/>
                </a:lnTo>
                <a:lnTo>
                  <a:pt x="1384" y="2018"/>
                </a:lnTo>
                <a:lnTo>
                  <a:pt x="1384" y="2020"/>
                </a:lnTo>
                <a:lnTo>
                  <a:pt x="1382" y="2020"/>
                </a:lnTo>
                <a:lnTo>
                  <a:pt x="1378" y="2022"/>
                </a:lnTo>
                <a:lnTo>
                  <a:pt x="1376" y="2024"/>
                </a:lnTo>
                <a:lnTo>
                  <a:pt x="1376" y="2028"/>
                </a:lnTo>
                <a:lnTo>
                  <a:pt x="1376" y="2030"/>
                </a:lnTo>
                <a:lnTo>
                  <a:pt x="1378" y="2030"/>
                </a:lnTo>
                <a:lnTo>
                  <a:pt x="1384" y="2028"/>
                </a:lnTo>
                <a:lnTo>
                  <a:pt x="1386" y="2026"/>
                </a:lnTo>
                <a:lnTo>
                  <a:pt x="1392" y="2026"/>
                </a:lnTo>
                <a:lnTo>
                  <a:pt x="1396" y="2024"/>
                </a:lnTo>
                <a:lnTo>
                  <a:pt x="1396" y="2022"/>
                </a:lnTo>
                <a:lnTo>
                  <a:pt x="1396" y="2018"/>
                </a:lnTo>
                <a:lnTo>
                  <a:pt x="1392" y="2016"/>
                </a:lnTo>
                <a:close/>
                <a:moveTo>
                  <a:pt x="1406" y="2070"/>
                </a:moveTo>
                <a:lnTo>
                  <a:pt x="1406" y="2070"/>
                </a:lnTo>
                <a:lnTo>
                  <a:pt x="1410" y="2070"/>
                </a:lnTo>
                <a:lnTo>
                  <a:pt x="1410" y="2072"/>
                </a:lnTo>
                <a:lnTo>
                  <a:pt x="1412" y="2074"/>
                </a:lnTo>
                <a:lnTo>
                  <a:pt x="1416" y="2072"/>
                </a:lnTo>
                <a:lnTo>
                  <a:pt x="1418" y="2074"/>
                </a:lnTo>
                <a:lnTo>
                  <a:pt x="1424" y="2080"/>
                </a:lnTo>
                <a:lnTo>
                  <a:pt x="1426" y="2084"/>
                </a:lnTo>
                <a:lnTo>
                  <a:pt x="1426" y="2086"/>
                </a:lnTo>
                <a:lnTo>
                  <a:pt x="1426" y="2088"/>
                </a:lnTo>
                <a:lnTo>
                  <a:pt x="1428" y="2090"/>
                </a:lnTo>
                <a:lnTo>
                  <a:pt x="1430" y="2092"/>
                </a:lnTo>
                <a:lnTo>
                  <a:pt x="1432" y="2090"/>
                </a:lnTo>
                <a:lnTo>
                  <a:pt x="1434" y="2090"/>
                </a:lnTo>
                <a:lnTo>
                  <a:pt x="1434" y="2094"/>
                </a:lnTo>
                <a:lnTo>
                  <a:pt x="1436" y="2102"/>
                </a:lnTo>
                <a:lnTo>
                  <a:pt x="1440" y="2106"/>
                </a:lnTo>
                <a:lnTo>
                  <a:pt x="1444" y="2106"/>
                </a:lnTo>
                <a:lnTo>
                  <a:pt x="1448" y="2104"/>
                </a:lnTo>
                <a:lnTo>
                  <a:pt x="1450" y="2100"/>
                </a:lnTo>
                <a:lnTo>
                  <a:pt x="1450" y="2096"/>
                </a:lnTo>
                <a:lnTo>
                  <a:pt x="1450" y="2092"/>
                </a:lnTo>
                <a:lnTo>
                  <a:pt x="1450" y="2088"/>
                </a:lnTo>
                <a:lnTo>
                  <a:pt x="1450" y="2084"/>
                </a:lnTo>
                <a:lnTo>
                  <a:pt x="1448" y="2084"/>
                </a:lnTo>
                <a:lnTo>
                  <a:pt x="1448" y="2082"/>
                </a:lnTo>
                <a:lnTo>
                  <a:pt x="1448" y="2076"/>
                </a:lnTo>
                <a:lnTo>
                  <a:pt x="1450" y="2070"/>
                </a:lnTo>
                <a:lnTo>
                  <a:pt x="1448" y="2070"/>
                </a:lnTo>
                <a:lnTo>
                  <a:pt x="1446" y="2070"/>
                </a:lnTo>
                <a:lnTo>
                  <a:pt x="1444" y="2068"/>
                </a:lnTo>
                <a:lnTo>
                  <a:pt x="1444" y="2066"/>
                </a:lnTo>
                <a:lnTo>
                  <a:pt x="1442" y="2062"/>
                </a:lnTo>
                <a:lnTo>
                  <a:pt x="1440" y="2062"/>
                </a:lnTo>
                <a:lnTo>
                  <a:pt x="1438" y="2062"/>
                </a:lnTo>
                <a:lnTo>
                  <a:pt x="1434" y="2060"/>
                </a:lnTo>
                <a:lnTo>
                  <a:pt x="1432" y="2058"/>
                </a:lnTo>
                <a:lnTo>
                  <a:pt x="1428" y="2058"/>
                </a:lnTo>
                <a:lnTo>
                  <a:pt x="1424" y="2060"/>
                </a:lnTo>
                <a:lnTo>
                  <a:pt x="1422" y="2058"/>
                </a:lnTo>
                <a:lnTo>
                  <a:pt x="1422" y="2056"/>
                </a:lnTo>
                <a:lnTo>
                  <a:pt x="1424" y="2052"/>
                </a:lnTo>
                <a:lnTo>
                  <a:pt x="1430" y="2052"/>
                </a:lnTo>
                <a:lnTo>
                  <a:pt x="1436" y="2056"/>
                </a:lnTo>
                <a:lnTo>
                  <a:pt x="1440" y="2058"/>
                </a:lnTo>
                <a:lnTo>
                  <a:pt x="1442" y="2058"/>
                </a:lnTo>
                <a:lnTo>
                  <a:pt x="1434" y="2050"/>
                </a:lnTo>
                <a:lnTo>
                  <a:pt x="1430" y="2044"/>
                </a:lnTo>
                <a:lnTo>
                  <a:pt x="1428" y="2038"/>
                </a:lnTo>
                <a:lnTo>
                  <a:pt x="1426" y="2032"/>
                </a:lnTo>
                <a:lnTo>
                  <a:pt x="1422" y="2026"/>
                </a:lnTo>
                <a:lnTo>
                  <a:pt x="1416" y="2022"/>
                </a:lnTo>
                <a:lnTo>
                  <a:pt x="1410" y="2022"/>
                </a:lnTo>
                <a:lnTo>
                  <a:pt x="1406" y="2022"/>
                </a:lnTo>
                <a:lnTo>
                  <a:pt x="1404" y="2020"/>
                </a:lnTo>
                <a:lnTo>
                  <a:pt x="1404" y="2018"/>
                </a:lnTo>
                <a:lnTo>
                  <a:pt x="1404" y="2014"/>
                </a:lnTo>
                <a:lnTo>
                  <a:pt x="1404" y="2008"/>
                </a:lnTo>
                <a:lnTo>
                  <a:pt x="1402" y="2004"/>
                </a:lnTo>
                <a:lnTo>
                  <a:pt x="1400" y="2002"/>
                </a:lnTo>
                <a:lnTo>
                  <a:pt x="1398" y="2002"/>
                </a:lnTo>
                <a:lnTo>
                  <a:pt x="1396" y="2004"/>
                </a:lnTo>
                <a:lnTo>
                  <a:pt x="1390" y="2004"/>
                </a:lnTo>
                <a:lnTo>
                  <a:pt x="1386" y="2002"/>
                </a:lnTo>
                <a:lnTo>
                  <a:pt x="1386" y="2004"/>
                </a:lnTo>
                <a:lnTo>
                  <a:pt x="1384" y="2006"/>
                </a:lnTo>
                <a:lnTo>
                  <a:pt x="1382" y="2008"/>
                </a:lnTo>
                <a:lnTo>
                  <a:pt x="1382" y="2010"/>
                </a:lnTo>
                <a:lnTo>
                  <a:pt x="1390" y="2012"/>
                </a:lnTo>
                <a:lnTo>
                  <a:pt x="1396" y="2014"/>
                </a:lnTo>
                <a:lnTo>
                  <a:pt x="1398" y="2018"/>
                </a:lnTo>
                <a:lnTo>
                  <a:pt x="1398" y="2022"/>
                </a:lnTo>
                <a:lnTo>
                  <a:pt x="1398" y="2028"/>
                </a:lnTo>
                <a:lnTo>
                  <a:pt x="1400" y="2030"/>
                </a:lnTo>
                <a:lnTo>
                  <a:pt x="1402" y="2034"/>
                </a:lnTo>
                <a:lnTo>
                  <a:pt x="1402" y="2038"/>
                </a:lnTo>
                <a:lnTo>
                  <a:pt x="1400" y="2040"/>
                </a:lnTo>
                <a:lnTo>
                  <a:pt x="1398" y="2040"/>
                </a:lnTo>
                <a:lnTo>
                  <a:pt x="1396" y="2040"/>
                </a:lnTo>
                <a:lnTo>
                  <a:pt x="1394" y="2042"/>
                </a:lnTo>
                <a:lnTo>
                  <a:pt x="1392" y="2046"/>
                </a:lnTo>
                <a:lnTo>
                  <a:pt x="1394" y="2048"/>
                </a:lnTo>
                <a:lnTo>
                  <a:pt x="1402" y="2050"/>
                </a:lnTo>
                <a:lnTo>
                  <a:pt x="1406" y="2050"/>
                </a:lnTo>
                <a:lnTo>
                  <a:pt x="1404" y="2052"/>
                </a:lnTo>
                <a:lnTo>
                  <a:pt x="1404" y="2056"/>
                </a:lnTo>
                <a:lnTo>
                  <a:pt x="1406" y="2060"/>
                </a:lnTo>
                <a:lnTo>
                  <a:pt x="1408" y="2062"/>
                </a:lnTo>
                <a:lnTo>
                  <a:pt x="1406" y="2064"/>
                </a:lnTo>
                <a:lnTo>
                  <a:pt x="1404" y="2064"/>
                </a:lnTo>
                <a:lnTo>
                  <a:pt x="1398" y="2064"/>
                </a:lnTo>
                <a:lnTo>
                  <a:pt x="1398" y="2066"/>
                </a:lnTo>
                <a:lnTo>
                  <a:pt x="1398" y="2068"/>
                </a:lnTo>
                <a:lnTo>
                  <a:pt x="1400" y="2070"/>
                </a:lnTo>
                <a:lnTo>
                  <a:pt x="1406" y="2070"/>
                </a:lnTo>
                <a:close/>
                <a:moveTo>
                  <a:pt x="3826" y="3942"/>
                </a:moveTo>
                <a:lnTo>
                  <a:pt x="3826" y="3942"/>
                </a:lnTo>
                <a:lnTo>
                  <a:pt x="3824" y="3946"/>
                </a:lnTo>
                <a:lnTo>
                  <a:pt x="3822" y="3946"/>
                </a:lnTo>
                <a:lnTo>
                  <a:pt x="3818" y="3946"/>
                </a:lnTo>
                <a:lnTo>
                  <a:pt x="3812" y="3946"/>
                </a:lnTo>
                <a:lnTo>
                  <a:pt x="3808" y="3948"/>
                </a:lnTo>
                <a:lnTo>
                  <a:pt x="3804" y="3952"/>
                </a:lnTo>
                <a:lnTo>
                  <a:pt x="3802" y="3956"/>
                </a:lnTo>
                <a:lnTo>
                  <a:pt x="3802" y="3960"/>
                </a:lnTo>
                <a:lnTo>
                  <a:pt x="3806" y="3960"/>
                </a:lnTo>
                <a:lnTo>
                  <a:pt x="3818" y="3958"/>
                </a:lnTo>
                <a:lnTo>
                  <a:pt x="3824" y="3956"/>
                </a:lnTo>
                <a:lnTo>
                  <a:pt x="3828" y="3952"/>
                </a:lnTo>
                <a:lnTo>
                  <a:pt x="3830" y="3948"/>
                </a:lnTo>
                <a:lnTo>
                  <a:pt x="3830" y="3944"/>
                </a:lnTo>
                <a:lnTo>
                  <a:pt x="3830" y="3940"/>
                </a:lnTo>
                <a:lnTo>
                  <a:pt x="3828" y="3940"/>
                </a:lnTo>
                <a:lnTo>
                  <a:pt x="3826" y="3942"/>
                </a:lnTo>
                <a:close/>
                <a:moveTo>
                  <a:pt x="3640" y="3780"/>
                </a:moveTo>
                <a:lnTo>
                  <a:pt x="3640" y="3780"/>
                </a:lnTo>
                <a:lnTo>
                  <a:pt x="3642" y="3776"/>
                </a:lnTo>
                <a:lnTo>
                  <a:pt x="3644" y="3772"/>
                </a:lnTo>
                <a:lnTo>
                  <a:pt x="3642" y="3766"/>
                </a:lnTo>
                <a:lnTo>
                  <a:pt x="3636" y="3760"/>
                </a:lnTo>
                <a:lnTo>
                  <a:pt x="3632" y="3754"/>
                </a:lnTo>
                <a:lnTo>
                  <a:pt x="3630" y="3748"/>
                </a:lnTo>
                <a:lnTo>
                  <a:pt x="3630" y="3744"/>
                </a:lnTo>
                <a:lnTo>
                  <a:pt x="3626" y="3742"/>
                </a:lnTo>
                <a:lnTo>
                  <a:pt x="3622" y="3744"/>
                </a:lnTo>
                <a:lnTo>
                  <a:pt x="3622" y="3748"/>
                </a:lnTo>
                <a:lnTo>
                  <a:pt x="3622" y="3754"/>
                </a:lnTo>
                <a:lnTo>
                  <a:pt x="3620" y="3764"/>
                </a:lnTo>
                <a:lnTo>
                  <a:pt x="3616" y="3772"/>
                </a:lnTo>
                <a:lnTo>
                  <a:pt x="3618" y="3776"/>
                </a:lnTo>
                <a:lnTo>
                  <a:pt x="3622" y="3780"/>
                </a:lnTo>
                <a:lnTo>
                  <a:pt x="3628" y="3786"/>
                </a:lnTo>
                <a:lnTo>
                  <a:pt x="3632" y="3788"/>
                </a:lnTo>
                <a:lnTo>
                  <a:pt x="3634" y="3786"/>
                </a:lnTo>
                <a:lnTo>
                  <a:pt x="3640" y="3780"/>
                </a:lnTo>
                <a:close/>
                <a:moveTo>
                  <a:pt x="3646" y="3816"/>
                </a:moveTo>
                <a:lnTo>
                  <a:pt x="3646" y="3816"/>
                </a:lnTo>
                <a:lnTo>
                  <a:pt x="3650" y="3814"/>
                </a:lnTo>
                <a:lnTo>
                  <a:pt x="3652" y="3810"/>
                </a:lnTo>
                <a:lnTo>
                  <a:pt x="3652" y="3804"/>
                </a:lnTo>
                <a:lnTo>
                  <a:pt x="3650" y="3796"/>
                </a:lnTo>
                <a:lnTo>
                  <a:pt x="3646" y="3790"/>
                </a:lnTo>
                <a:lnTo>
                  <a:pt x="3644" y="3792"/>
                </a:lnTo>
                <a:lnTo>
                  <a:pt x="3642" y="3792"/>
                </a:lnTo>
                <a:lnTo>
                  <a:pt x="3640" y="3792"/>
                </a:lnTo>
                <a:lnTo>
                  <a:pt x="3638" y="3790"/>
                </a:lnTo>
                <a:lnTo>
                  <a:pt x="3636" y="3790"/>
                </a:lnTo>
                <a:lnTo>
                  <a:pt x="3634" y="3794"/>
                </a:lnTo>
                <a:lnTo>
                  <a:pt x="3634" y="3802"/>
                </a:lnTo>
                <a:lnTo>
                  <a:pt x="3640" y="3808"/>
                </a:lnTo>
                <a:lnTo>
                  <a:pt x="3642" y="3814"/>
                </a:lnTo>
                <a:lnTo>
                  <a:pt x="3644" y="3816"/>
                </a:lnTo>
                <a:lnTo>
                  <a:pt x="3646" y="3816"/>
                </a:lnTo>
                <a:close/>
                <a:moveTo>
                  <a:pt x="3596" y="3668"/>
                </a:moveTo>
                <a:lnTo>
                  <a:pt x="3596" y="3668"/>
                </a:lnTo>
                <a:lnTo>
                  <a:pt x="3590" y="3666"/>
                </a:lnTo>
                <a:lnTo>
                  <a:pt x="3590" y="3670"/>
                </a:lnTo>
                <a:lnTo>
                  <a:pt x="3596" y="3674"/>
                </a:lnTo>
                <a:lnTo>
                  <a:pt x="3598" y="3676"/>
                </a:lnTo>
                <a:lnTo>
                  <a:pt x="3602" y="3676"/>
                </a:lnTo>
                <a:lnTo>
                  <a:pt x="3616" y="3670"/>
                </a:lnTo>
                <a:lnTo>
                  <a:pt x="3624" y="3668"/>
                </a:lnTo>
                <a:lnTo>
                  <a:pt x="3630" y="3668"/>
                </a:lnTo>
                <a:lnTo>
                  <a:pt x="3632" y="3668"/>
                </a:lnTo>
                <a:lnTo>
                  <a:pt x="3634" y="3666"/>
                </a:lnTo>
                <a:lnTo>
                  <a:pt x="3634" y="3664"/>
                </a:lnTo>
                <a:lnTo>
                  <a:pt x="3632" y="3662"/>
                </a:lnTo>
                <a:lnTo>
                  <a:pt x="3626" y="3662"/>
                </a:lnTo>
                <a:lnTo>
                  <a:pt x="3618" y="3664"/>
                </a:lnTo>
                <a:lnTo>
                  <a:pt x="3608" y="3662"/>
                </a:lnTo>
                <a:lnTo>
                  <a:pt x="3604" y="3660"/>
                </a:lnTo>
                <a:lnTo>
                  <a:pt x="3602" y="3660"/>
                </a:lnTo>
                <a:lnTo>
                  <a:pt x="3602" y="3664"/>
                </a:lnTo>
                <a:lnTo>
                  <a:pt x="3602" y="3668"/>
                </a:lnTo>
                <a:lnTo>
                  <a:pt x="3600" y="3670"/>
                </a:lnTo>
                <a:lnTo>
                  <a:pt x="3596" y="3668"/>
                </a:lnTo>
                <a:close/>
                <a:moveTo>
                  <a:pt x="3666" y="3688"/>
                </a:moveTo>
                <a:lnTo>
                  <a:pt x="3666" y="3688"/>
                </a:lnTo>
                <a:lnTo>
                  <a:pt x="3668" y="3686"/>
                </a:lnTo>
                <a:lnTo>
                  <a:pt x="3668" y="3680"/>
                </a:lnTo>
                <a:lnTo>
                  <a:pt x="3668" y="3674"/>
                </a:lnTo>
                <a:lnTo>
                  <a:pt x="3664" y="3670"/>
                </a:lnTo>
                <a:lnTo>
                  <a:pt x="3658" y="3666"/>
                </a:lnTo>
                <a:lnTo>
                  <a:pt x="3654" y="3660"/>
                </a:lnTo>
                <a:lnTo>
                  <a:pt x="3648" y="3656"/>
                </a:lnTo>
                <a:lnTo>
                  <a:pt x="3640" y="3654"/>
                </a:lnTo>
                <a:lnTo>
                  <a:pt x="3634" y="3654"/>
                </a:lnTo>
                <a:lnTo>
                  <a:pt x="3644" y="3658"/>
                </a:lnTo>
                <a:lnTo>
                  <a:pt x="3648" y="3660"/>
                </a:lnTo>
                <a:lnTo>
                  <a:pt x="3650" y="3662"/>
                </a:lnTo>
                <a:lnTo>
                  <a:pt x="3654" y="3666"/>
                </a:lnTo>
                <a:lnTo>
                  <a:pt x="3658" y="3672"/>
                </a:lnTo>
                <a:lnTo>
                  <a:pt x="3662" y="3676"/>
                </a:lnTo>
                <a:lnTo>
                  <a:pt x="3662" y="3678"/>
                </a:lnTo>
                <a:lnTo>
                  <a:pt x="3660" y="3682"/>
                </a:lnTo>
                <a:lnTo>
                  <a:pt x="3658" y="3690"/>
                </a:lnTo>
                <a:lnTo>
                  <a:pt x="3658" y="3694"/>
                </a:lnTo>
                <a:lnTo>
                  <a:pt x="3656" y="3696"/>
                </a:lnTo>
                <a:lnTo>
                  <a:pt x="3654" y="3698"/>
                </a:lnTo>
                <a:lnTo>
                  <a:pt x="3652" y="3700"/>
                </a:lnTo>
                <a:lnTo>
                  <a:pt x="3658" y="3706"/>
                </a:lnTo>
                <a:lnTo>
                  <a:pt x="3660" y="3708"/>
                </a:lnTo>
                <a:lnTo>
                  <a:pt x="3660" y="3706"/>
                </a:lnTo>
                <a:lnTo>
                  <a:pt x="3662" y="3700"/>
                </a:lnTo>
                <a:lnTo>
                  <a:pt x="3664" y="3694"/>
                </a:lnTo>
                <a:lnTo>
                  <a:pt x="3666" y="3688"/>
                </a:lnTo>
                <a:close/>
                <a:moveTo>
                  <a:pt x="3840" y="3888"/>
                </a:moveTo>
                <a:lnTo>
                  <a:pt x="3840" y="3888"/>
                </a:lnTo>
                <a:lnTo>
                  <a:pt x="3838" y="3886"/>
                </a:lnTo>
                <a:lnTo>
                  <a:pt x="3834" y="3884"/>
                </a:lnTo>
                <a:lnTo>
                  <a:pt x="3828" y="3882"/>
                </a:lnTo>
                <a:lnTo>
                  <a:pt x="3824" y="3884"/>
                </a:lnTo>
                <a:lnTo>
                  <a:pt x="3824" y="3886"/>
                </a:lnTo>
                <a:lnTo>
                  <a:pt x="3826" y="3888"/>
                </a:lnTo>
                <a:lnTo>
                  <a:pt x="3830" y="3888"/>
                </a:lnTo>
                <a:lnTo>
                  <a:pt x="3834" y="3890"/>
                </a:lnTo>
                <a:lnTo>
                  <a:pt x="3838" y="3890"/>
                </a:lnTo>
                <a:lnTo>
                  <a:pt x="3840" y="3890"/>
                </a:lnTo>
                <a:lnTo>
                  <a:pt x="3840" y="3888"/>
                </a:lnTo>
                <a:close/>
                <a:moveTo>
                  <a:pt x="3700" y="3740"/>
                </a:moveTo>
                <a:lnTo>
                  <a:pt x="3700" y="3740"/>
                </a:lnTo>
                <a:lnTo>
                  <a:pt x="3686" y="3726"/>
                </a:lnTo>
                <a:lnTo>
                  <a:pt x="3680" y="3724"/>
                </a:lnTo>
                <a:lnTo>
                  <a:pt x="3678" y="3726"/>
                </a:lnTo>
                <a:lnTo>
                  <a:pt x="3682" y="3730"/>
                </a:lnTo>
                <a:lnTo>
                  <a:pt x="3686" y="3734"/>
                </a:lnTo>
                <a:lnTo>
                  <a:pt x="3694" y="3740"/>
                </a:lnTo>
                <a:lnTo>
                  <a:pt x="3700" y="3746"/>
                </a:lnTo>
                <a:lnTo>
                  <a:pt x="3702" y="3750"/>
                </a:lnTo>
                <a:lnTo>
                  <a:pt x="3702" y="3752"/>
                </a:lnTo>
                <a:lnTo>
                  <a:pt x="3698" y="3756"/>
                </a:lnTo>
                <a:lnTo>
                  <a:pt x="3694" y="3760"/>
                </a:lnTo>
                <a:lnTo>
                  <a:pt x="3694" y="3762"/>
                </a:lnTo>
                <a:lnTo>
                  <a:pt x="3696" y="3764"/>
                </a:lnTo>
                <a:lnTo>
                  <a:pt x="3702" y="3774"/>
                </a:lnTo>
                <a:lnTo>
                  <a:pt x="3702" y="3776"/>
                </a:lnTo>
                <a:lnTo>
                  <a:pt x="3704" y="3776"/>
                </a:lnTo>
                <a:lnTo>
                  <a:pt x="3702" y="3766"/>
                </a:lnTo>
                <a:lnTo>
                  <a:pt x="3704" y="3758"/>
                </a:lnTo>
                <a:lnTo>
                  <a:pt x="3706" y="3752"/>
                </a:lnTo>
                <a:lnTo>
                  <a:pt x="3704" y="3746"/>
                </a:lnTo>
                <a:lnTo>
                  <a:pt x="3700" y="3740"/>
                </a:lnTo>
                <a:close/>
                <a:moveTo>
                  <a:pt x="3780" y="3864"/>
                </a:moveTo>
                <a:lnTo>
                  <a:pt x="3780" y="3864"/>
                </a:lnTo>
                <a:lnTo>
                  <a:pt x="3776" y="3862"/>
                </a:lnTo>
                <a:lnTo>
                  <a:pt x="3774" y="3864"/>
                </a:lnTo>
                <a:lnTo>
                  <a:pt x="3776" y="3868"/>
                </a:lnTo>
                <a:lnTo>
                  <a:pt x="3780" y="3872"/>
                </a:lnTo>
                <a:lnTo>
                  <a:pt x="3782" y="3872"/>
                </a:lnTo>
                <a:lnTo>
                  <a:pt x="3786" y="3872"/>
                </a:lnTo>
                <a:lnTo>
                  <a:pt x="3788" y="3874"/>
                </a:lnTo>
                <a:lnTo>
                  <a:pt x="3790" y="3876"/>
                </a:lnTo>
                <a:lnTo>
                  <a:pt x="3790" y="3880"/>
                </a:lnTo>
                <a:lnTo>
                  <a:pt x="3786" y="3886"/>
                </a:lnTo>
                <a:lnTo>
                  <a:pt x="3782" y="3890"/>
                </a:lnTo>
                <a:lnTo>
                  <a:pt x="3780" y="3894"/>
                </a:lnTo>
                <a:lnTo>
                  <a:pt x="3780" y="3896"/>
                </a:lnTo>
                <a:lnTo>
                  <a:pt x="3786" y="3892"/>
                </a:lnTo>
                <a:lnTo>
                  <a:pt x="3792" y="3886"/>
                </a:lnTo>
                <a:lnTo>
                  <a:pt x="3796" y="3882"/>
                </a:lnTo>
                <a:lnTo>
                  <a:pt x="3796" y="3876"/>
                </a:lnTo>
                <a:lnTo>
                  <a:pt x="3796" y="3870"/>
                </a:lnTo>
                <a:lnTo>
                  <a:pt x="3794" y="3866"/>
                </a:lnTo>
                <a:lnTo>
                  <a:pt x="3792" y="3866"/>
                </a:lnTo>
                <a:lnTo>
                  <a:pt x="3788" y="3866"/>
                </a:lnTo>
                <a:lnTo>
                  <a:pt x="3780" y="3864"/>
                </a:lnTo>
                <a:close/>
                <a:moveTo>
                  <a:pt x="3708" y="3820"/>
                </a:moveTo>
                <a:lnTo>
                  <a:pt x="3708" y="3820"/>
                </a:lnTo>
                <a:lnTo>
                  <a:pt x="3708" y="3824"/>
                </a:lnTo>
                <a:lnTo>
                  <a:pt x="3714" y="3828"/>
                </a:lnTo>
                <a:lnTo>
                  <a:pt x="3718" y="3832"/>
                </a:lnTo>
                <a:lnTo>
                  <a:pt x="3720" y="3832"/>
                </a:lnTo>
                <a:lnTo>
                  <a:pt x="3720" y="3830"/>
                </a:lnTo>
                <a:lnTo>
                  <a:pt x="3718" y="3828"/>
                </a:lnTo>
                <a:lnTo>
                  <a:pt x="3712" y="3820"/>
                </a:lnTo>
                <a:lnTo>
                  <a:pt x="3710" y="3818"/>
                </a:lnTo>
                <a:lnTo>
                  <a:pt x="3708" y="3820"/>
                </a:lnTo>
                <a:close/>
                <a:moveTo>
                  <a:pt x="3724" y="3770"/>
                </a:moveTo>
                <a:lnTo>
                  <a:pt x="3724" y="3770"/>
                </a:lnTo>
                <a:lnTo>
                  <a:pt x="3720" y="3768"/>
                </a:lnTo>
                <a:lnTo>
                  <a:pt x="3720" y="3770"/>
                </a:lnTo>
                <a:lnTo>
                  <a:pt x="3722" y="3772"/>
                </a:lnTo>
                <a:lnTo>
                  <a:pt x="3724" y="3778"/>
                </a:lnTo>
                <a:lnTo>
                  <a:pt x="3730" y="3788"/>
                </a:lnTo>
                <a:lnTo>
                  <a:pt x="3732" y="3794"/>
                </a:lnTo>
                <a:lnTo>
                  <a:pt x="3730" y="3798"/>
                </a:lnTo>
                <a:lnTo>
                  <a:pt x="3730" y="3800"/>
                </a:lnTo>
                <a:lnTo>
                  <a:pt x="3734" y="3798"/>
                </a:lnTo>
                <a:lnTo>
                  <a:pt x="3736" y="3796"/>
                </a:lnTo>
                <a:lnTo>
                  <a:pt x="3736" y="3794"/>
                </a:lnTo>
                <a:lnTo>
                  <a:pt x="3732" y="3788"/>
                </a:lnTo>
                <a:lnTo>
                  <a:pt x="3730" y="3780"/>
                </a:lnTo>
                <a:lnTo>
                  <a:pt x="3724" y="3770"/>
                </a:lnTo>
                <a:close/>
                <a:moveTo>
                  <a:pt x="3748" y="3850"/>
                </a:moveTo>
                <a:lnTo>
                  <a:pt x="3748" y="3850"/>
                </a:lnTo>
                <a:lnTo>
                  <a:pt x="3754" y="3858"/>
                </a:lnTo>
                <a:lnTo>
                  <a:pt x="3756" y="3862"/>
                </a:lnTo>
                <a:lnTo>
                  <a:pt x="3756" y="3856"/>
                </a:lnTo>
                <a:lnTo>
                  <a:pt x="3750" y="3848"/>
                </a:lnTo>
                <a:lnTo>
                  <a:pt x="3748" y="3844"/>
                </a:lnTo>
                <a:lnTo>
                  <a:pt x="3748" y="3842"/>
                </a:lnTo>
                <a:lnTo>
                  <a:pt x="3744" y="3832"/>
                </a:lnTo>
                <a:lnTo>
                  <a:pt x="3740" y="3826"/>
                </a:lnTo>
                <a:lnTo>
                  <a:pt x="3736" y="3820"/>
                </a:lnTo>
                <a:lnTo>
                  <a:pt x="3734" y="3820"/>
                </a:lnTo>
                <a:lnTo>
                  <a:pt x="3736" y="3824"/>
                </a:lnTo>
                <a:lnTo>
                  <a:pt x="3742" y="3838"/>
                </a:lnTo>
                <a:lnTo>
                  <a:pt x="3744" y="3844"/>
                </a:lnTo>
                <a:lnTo>
                  <a:pt x="3742" y="3844"/>
                </a:lnTo>
                <a:lnTo>
                  <a:pt x="3742" y="3846"/>
                </a:lnTo>
                <a:lnTo>
                  <a:pt x="3748" y="3850"/>
                </a:lnTo>
                <a:close/>
                <a:moveTo>
                  <a:pt x="3494" y="4042"/>
                </a:moveTo>
                <a:lnTo>
                  <a:pt x="3494" y="4042"/>
                </a:lnTo>
                <a:lnTo>
                  <a:pt x="3502" y="4042"/>
                </a:lnTo>
                <a:lnTo>
                  <a:pt x="3506" y="4040"/>
                </a:lnTo>
                <a:lnTo>
                  <a:pt x="3506" y="4038"/>
                </a:lnTo>
                <a:lnTo>
                  <a:pt x="3504" y="4036"/>
                </a:lnTo>
                <a:lnTo>
                  <a:pt x="3500" y="4036"/>
                </a:lnTo>
                <a:lnTo>
                  <a:pt x="3496" y="4038"/>
                </a:lnTo>
                <a:lnTo>
                  <a:pt x="3494" y="4040"/>
                </a:lnTo>
                <a:lnTo>
                  <a:pt x="3494" y="4042"/>
                </a:lnTo>
                <a:close/>
                <a:moveTo>
                  <a:pt x="3432" y="3908"/>
                </a:moveTo>
                <a:lnTo>
                  <a:pt x="3432" y="3908"/>
                </a:lnTo>
                <a:lnTo>
                  <a:pt x="3428" y="3908"/>
                </a:lnTo>
                <a:lnTo>
                  <a:pt x="3426" y="3912"/>
                </a:lnTo>
                <a:lnTo>
                  <a:pt x="3426" y="3916"/>
                </a:lnTo>
                <a:lnTo>
                  <a:pt x="3426" y="3920"/>
                </a:lnTo>
                <a:lnTo>
                  <a:pt x="3428" y="3926"/>
                </a:lnTo>
                <a:lnTo>
                  <a:pt x="3432" y="3928"/>
                </a:lnTo>
                <a:lnTo>
                  <a:pt x="3438" y="3930"/>
                </a:lnTo>
                <a:lnTo>
                  <a:pt x="3444" y="3930"/>
                </a:lnTo>
                <a:lnTo>
                  <a:pt x="3448" y="3928"/>
                </a:lnTo>
                <a:lnTo>
                  <a:pt x="3448" y="3926"/>
                </a:lnTo>
                <a:lnTo>
                  <a:pt x="3446" y="3918"/>
                </a:lnTo>
                <a:lnTo>
                  <a:pt x="3440" y="3910"/>
                </a:lnTo>
                <a:lnTo>
                  <a:pt x="3436" y="3908"/>
                </a:lnTo>
                <a:lnTo>
                  <a:pt x="3432" y="3908"/>
                </a:lnTo>
                <a:close/>
                <a:moveTo>
                  <a:pt x="4328" y="4390"/>
                </a:moveTo>
                <a:lnTo>
                  <a:pt x="4328" y="4390"/>
                </a:lnTo>
                <a:lnTo>
                  <a:pt x="4326" y="4392"/>
                </a:lnTo>
                <a:lnTo>
                  <a:pt x="4324" y="4394"/>
                </a:lnTo>
                <a:lnTo>
                  <a:pt x="4324" y="4402"/>
                </a:lnTo>
                <a:lnTo>
                  <a:pt x="4326" y="4406"/>
                </a:lnTo>
                <a:lnTo>
                  <a:pt x="4328" y="4408"/>
                </a:lnTo>
                <a:lnTo>
                  <a:pt x="4332" y="4410"/>
                </a:lnTo>
                <a:lnTo>
                  <a:pt x="4338" y="4410"/>
                </a:lnTo>
                <a:lnTo>
                  <a:pt x="4340" y="4408"/>
                </a:lnTo>
                <a:lnTo>
                  <a:pt x="4340" y="4406"/>
                </a:lnTo>
                <a:lnTo>
                  <a:pt x="4338" y="4400"/>
                </a:lnTo>
                <a:lnTo>
                  <a:pt x="4334" y="4392"/>
                </a:lnTo>
                <a:lnTo>
                  <a:pt x="4330" y="4390"/>
                </a:lnTo>
                <a:lnTo>
                  <a:pt x="4328" y="4390"/>
                </a:lnTo>
                <a:close/>
                <a:moveTo>
                  <a:pt x="3606" y="3880"/>
                </a:moveTo>
                <a:lnTo>
                  <a:pt x="3606" y="3880"/>
                </a:lnTo>
                <a:lnTo>
                  <a:pt x="3610" y="3882"/>
                </a:lnTo>
                <a:lnTo>
                  <a:pt x="3614" y="3882"/>
                </a:lnTo>
                <a:lnTo>
                  <a:pt x="3616" y="3880"/>
                </a:lnTo>
                <a:lnTo>
                  <a:pt x="3614" y="3878"/>
                </a:lnTo>
                <a:lnTo>
                  <a:pt x="3604" y="3876"/>
                </a:lnTo>
                <a:lnTo>
                  <a:pt x="3602" y="3878"/>
                </a:lnTo>
                <a:lnTo>
                  <a:pt x="3606" y="3880"/>
                </a:lnTo>
                <a:close/>
                <a:moveTo>
                  <a:pt x="3620" y="3884"/>
                </a:moveTo>
                <a:lnTo>
                  <a:pt x="3620" y="3884"/>
                </a:lnTo>
                <a:lnTo>
                  <a:pt x="3618" y="3886"/>
                </a:lnTo>
                <a:lnTo>
                  <a:pt x="3620" y="3888"/>
                </a:lnTo>
                <a:lnTo>
                  <a:pt x="3630" y="3892"/>
                </a:lnTo>
                <a:lnTo>
                  <a:pt x="3632" y="3892"/>
                </a:lnTo>
                <a:lnTo>
                  <a:pt x="3628" y="3888"/>
                </a:lnTo>
                <a:lnTo>
                  <a:pt x="3624" y="3884"/>
                </a:lnTo>
                <a:lnTo>
                  <a:pt x="3620" y="3884"/>
                </a:lnTo>
                <a:close/>
                <a:moveTo>
                  <a:pt x="3838" y="4066"/>
                </a:moveTo>
                <a:lnTo>
                  <a:pt x="3838" y="4066"/>
                </a:lnTo>
                <a:lnTo>
                  <a:pt x="3838" y="4064"/>
                </a:lnTo>
                <a:lnTo>
                  <a:pt x="3836" y="4062"/>
                </a:lnTo>
                <a:lnTo>
                  <a:pt x="3828" y="4058"/>
                </a:lnTo>
                <a:lnTo>
                  <a:pt x="3822" y="4056"/>
                </a:lnTo>
                <a:lnTo>
                  <a:pt x="3818" y="4058"/>
                </a:lnTo>
                <a:lnTo>
                  <a:pt x="3818" y="4060"/>
                </a:lnTo>
                <a:lnTo>
                  <a:pt x="3820" y="4064"/>
                </a:lnTo>
                <a:lnTo>
                  <a:pt x="3826" y="4066"/>
                </a:lnTo>
                <a:lnTo>
                  <a:pt x="3834" y="4068"/>
                </a:lnTo>
                <a:lnTo>
                  <a:pt x="3836" y="4068"/>
                </a:lnTo>
                <a:lnTo>
                  <a:pt x="3838" y="4066"/>
                </a:lnTo>
                <a:close/>
                <a:moveTo>
                  <a:pt x="3986" y="4384"/>
                </a:moveTo>
                <a:lnTo>
                  <a:pt x="3986" y="4384"/>
                </a:lnTo>
                <a:lnTo>
                  <a:pt x="3982" y="4384"/>
                </a:lnTo>
                <a:lnTo>
                  <a:pt x="3984" y="4386"/>
                </a:lnTo>
                <a:lnTo>
                  <a:pt x="3986" y="4392"/>
                </a:lnTo>
                <a:lnTo>
                  <a:pt x="3992" y="4396"/>
                </a:lnTo>
                <a:lnTo>
                  <a:pt x="4000" y="4402"/>
                </a:lnTo>
                <a:lnTo>
                  <a:pt x="4000" y="4400"/>
                </a:lnTo>
                <a:lnTo>
                  <a:pt x="3998" y="4396"/>
                </a:lnTo>
                <a:lnTo>
                  <a:pt x="3994" y="4392"/>
                </a:lnTo>
                <a:lnTo>
                  <a:pt x="3992" y="4390"/>
                </a:lnTo>
                <a:lnTo>
                  <a:pt x="3990" y="4388"/>
                </a:lnTo>
                <a:lnTo>
                  <a:pt x="3988" y="4386"/>
                </a:lnTo>
                <a:lnTo>
                  <a:pt x="3986" y="4384"/>
                </a:lnTo>
                <a:close/>
                <a:moveTo>
                  <a:pt x="4018" y="4394"/>
                </a:moveTo>
                <a:lnTo>
                  <a:pt x="4018" y="4394"/>
                </a:lnTo>
                <a:lnTo>
                  <a:pt x="4018" y="4396"/>
                </a:lnTo>
                <a:lnTo>
                  <a:pt x="4020" y="4402"/>
                </a:lnTo>
                <a:lnTo>
                  <a:pt x="4020" y="4404"/>
                </a:lnTo>
                <a:lnTo>
                  <a:pt x="4022" y="4402"/>
                </a:lnTo>
                <a:lnTo>
                  <a:pt x="4024" y="4398"/>
                </a:lnTo>
                <a:lnTo>
                  <a:pt x="4024" y="4392"/>
                </a:lnTo>
                <a:lnTo>
                  <a:pt x="4022" y="4390"/>
                </a:lnTo>
                <a:lnTo>
                  <a:pt x="4020" y="4388"/>
                </a:lnTo>
                <a:lnTo>
                  <a:pt x="4016" y="4388"/>
                </a:lnTo>
                <a:lnTo>
                  <a:pt x="4014" y="4388"/>
                </a:lnTo>
                <a:lnTo>
                  <a:pt x="4014" y="4392"/>
                </a:lnTo>
                <a:lnTo>
                  <a:pt x="4018" y="4394"/>
                </a:lnTo>
                <a:close/>
                <a:moveTo>
                  <a:pt x="4194" y="4446"/>
                </a:moveTo>
                <a:lnTo>
                  <a:pt x="4194" y="4446"/>
                </a:lnTo>
                <a:lnTo>
                  <a:pt x="4192" y="4448"/>
                </a:lnTo>
                <a:lnTo>
                  <a:pt x="4190" y="4448"/>
                </a:lnTo>
                <a:lnTo>
                  <a:pt x="4186" y="4446"/>
                </a:lnTo>
                <a:lnTo>
                  <a:pt x="4182" y="4446"/>
                </a:lnTo>
                <a:lnTo>
                  <a:pt x="4180" y="4446"/>
                </a:lnTo>
                <a:lnTo>
                  <a:pt x="4178" y="4450"/>
                </a:lnTo>
                <a:lnTo>
                  <a:pt x="4178" y="4452"/>
                </a:lnTo>
                <a:lnTo>
                  <a:pt x="4180" y="4454"/>
                </a:lnTo>
                <a:lnTo>
                  <a:pt x="4186" y="4454"/>
                </a:lnTo>
                <a:lnTo>
                  <a:pt x="4194" y="4456"/>
                </a:lnTo>
                <a:lnTo>
                  <a:pt x="4198" y="4456"/>
                </a:lnTo>
                <a:lnTo>
                  <a:pt x="4202" y="4454"/>
                </a:lnTo>
                <a:lnTo>
                  <a:pt x="4204" y="4448"/>
                </a:lnTo>
                <a:lnTo>
                  <a:pt x="4202" y="4444"/>
                </a:lnTo>
                <a:lnTo>
                  <a:pt x="4198" y="4444"/>
                </a:lnTo>
                <a:lnTo>
                  <a:pt x="4194" y="4446"/>
                </a:lnTo>
                <a:close/>
                <a:moveTo>
                  <a:pt x="4316" y="4544"/>
                </a:moveTo>
                <a:lnTo>
                  <a:pt x="4316" y="4544"/>
                </a:lnTo>
                <a:lnTo>
                  <a:pt x="4316" y="4546"/>
                </a:lnTo>
                <a:lnTo>
                  <a:pt x="4318" y="4546"/>
                </a:lnTo>
                <a:lnTo>
                  <a:pt x="4320" y="4542"/>
                </a:lnTo>
                <a:lnTo>
                  <a:pt x="4320" y="4540"/>
                </a:lnTo>
                <a:lnTo>
                  <a:pt x="4318" y="4540"/>
                </a:lnTo>
                <a:lnTo>
                  <a:pt x="4316" y="4544"/>
                </a:lnTo>
                <a:close/>
                <a:moveTo>
                  <a:pt x="4310" y="4554"/>
                </a:moveTo>
                <a:lnTo>
                  <a:pt x="4310" y="4554"/>
                </a:lnTo>
                <a:lnTo>
                  <a:pt x="4312" y="4556"/>
                </a:lnTo>
                <a:lnTo>
                  <a:pt x="4316" y="4552"/>
                </a:lnTo>
                <a:lnTo>
                  <a:pt x="4318" y="4548"/>
                </a:lnTo>
                <a:lnTo>
                  <a:pt x="4318" y="4546"/>
                </a:lnTo>
                <a:lnTo>
                  <a:pt x="4316" y="4548"/>
                </a:lnTo>
                <a:lnTo>
                  <a:pt x="4314" y="4550"/>
                </a:lnTo>
                <a:lnTo>
                  <a:pt x="4310" y="4554"/>
                </a:lnTo>
                <a:close/>
                <a:moveTo>
                  <a:pt x="4316" y="4558"/>
                </a:moveTo>
                <a:lnTo>
                  <a:pt x="4316" y="4558"/>
                </a:lnTo>
                <a:lnTo>
                  <a:pt x="4312" y="4558"/>
                </a:lnTo>
                <a:lnTo>
                  <a:pt x="4310" y="4562"/>
                </a:lnTo>
                <a:lnTo>
                  <a:pt x="4308" y="4564"/>
                </a:lnTo>
                <a:lnTo>
                  <a:pt x="4308" y="4566"/>
                </a:lnTo>
                <a:lnTo>
                  <a:pt x="4314" y="4568"/>
                </a:lnTo>
                <a:lnTo>
                  <a:pt x="4316" y="4566"/>
                </a:lnTo>
                <a:lnTo>
                  <a:pt x="4318" y="4562"/>
                </a:lnTo>
                <a:lnTo>
                  <a:pt x="4318" y="4560"/>
                </a:lnTo>
                <a:lnTo>
                  <a:pt x="4316" y="4558"/>
                </a:lnTo>
                <a:close/>
                <a:moveTo>
                  <a:pt x="4306" y="4570"/>
                </a:moveTo>
                <a:lnTo>
                  <a:pt x="4306" y="4570"/>
                </a:lnTo>
                <a:lnTo>
                  <a:pt x="4304" y="4572"/>
                </a:lnTo>
                <a:lnTo>
                  <a:pt x="4306" y="4572"/>
                </a:lnTo>
                <a:lnTo>
                  <a:pt x="4310" y="4574"/>
                </a:lnTo>
                <a:lnTo>
                  <a:pt x="4312" y="4572"/>
                </a:lnTo>
                <a:lnTo>
                  <a:pt x="4314" y="4570"/>
                </a:lnTo>
                <a:lnTo>
                  <a:pt x="4312" y="4570"/>
                </a:lnTo>
                <a:lnTo>
                  <a:pt x="4306" y="4570"/>
                </a:lnTo>
                <a:close/>
                <a:moveTo>
                  <a:pt x="4322" y="4564"/>
                </a:moveTo>
                <a:lnTo>
                  <a:pt x="4322" y="4564"/>
                </a:lnTo>
                <a:lnTo>
                  <a:pt x="4320" y="4564"/>
                </a:lnTo>
                <a:lnTo>
                  <a:pt x="4318" y="4566"/>
                </a:lnTo>
                <a:lnTo>
                  <a:pt x="4318" y="4568"/>
                </a:lnTo>
                <a:lnTo>
                  <a:pt x="4322" y="4566"/>
                </a:lnTo>
                <a:lnTo>
                  <a:pt x="4322" y="4564"/>
                </a:lnTo>
                <a:close/>
                <a:moveTo>
                  <a:pt x="4320" y="4550"/>
                </a:moveTo>
                <a:lnTo>
                  <a:pt x="4320" y="4550"/>
                </a:lnTo>
                <a:lnTo>
                  <a:pt x="4316" y="4550"/>
                </a:lnTo>
                <a:lnTo>
                  <a:pt x="4316" y="4552"/>
                </a:lnTo>
                <a:lnTo>
                  <a:pt x="4316" y="4556"/>
                </a:lnTo>
                <a:lnTo>
                  <a:pt x="4320" y="4554"/>
                </a:lnTo>
                <a:lnTo>
                  <a:pt x="4320" y="4552"/>
                </a:lnTo>
                <a:lnTo>
                  <a:pt x="4320" y="4550"/>
                </a:lnTo>
                <a:close/>
                <a:moveTo>
                  <a:pt x="4334" y="4434"/>
                </a:moveTo>
                <a:lnTo>
                  <a:pt x="4334" y="4434"/>
                </a:lnTo>
                <a:lnTo>
                  <a:pt x="4334" y="4432"/>
                </a:lnTo>
                <a:lnTo>
                  <a:pt x="4330" y="4432"/>
                </a:lnTo>
                <a:lnTo>
                  <a:pt x="4324" y="4436"/>
                </a:lnTo>
                <a:lnTo>
                  <a:pt x="4322" y="4442"/>
                </a:lnTo>
                <a:lnTo>
                  <a:pt x="4326" y="4442"/>
                </a:lnTo>
                <a:lnTo>
                  <a:pt x="4332" y="4438"/>
                </a:lnTo>
                <a:lnTo>
                  <a:pt x="4334" y="4434"/>
                </a:lnTo>
                <a:close/>
                <a:moveTo>
                  <a:pt x="4296" y="4460"/>
                </a:moveTo>
                <a:lnTo>
                  <a:pt x="4296" y="4460"/>
                </a:lnTo>
                <a:lnTo>
                  <a:pt x="4288" y="4462"/>
                </a:lnTo>
                <a:lnTo>
                  <a:pt x="4288" y="4464"/>
                </a:lnTo>
                <a:lnTo>
                  <a:pt x="4290" y="4466"/>
                </a:lnTo>
                <a:lnTo>
                  <a:pt x="4294" y="4470"/>
                </a:lnTo>
                <a:lnTo>
                  <a:pt x="4296" y="4472"/>
                </a:lnTo>
                <a:lnTo>
                  <a:pt x="4296" y="4476"/>
                </a:lnTo>
                <a:lnTo>
                  <a:pt x="4296" y="4482"/>
                </a:lnTo>
                <a:lnTo>
                  <a:pt x="4294" y="4486"/>
                </a:lnTo>
                <a:lnTo>
                  <a:pt x="4282" y="4492"/>
                </a:lnTo>
                <a:lnTo>
                  <a:pt x="4278" y="4496"/>
                </a:lnTo>
                <a:lnTo>
                  <a:pt x="4280" y="4498"/>
                </a:lnTo>
                <a:lnTo>
                  <a:pt x="4300" y="4496"/>
                </a:lnTo>
                <a:lnTo>
                  <a:pt x="4308" y="4496"/>
                </a:lnTo>
                <a:lnTo>
                  <a:pt x="4314" y="4492"/>
                </a:lnTo>
                <a:lnTo>
                  <a:pt x="4316" y="4488"/>
                </a:lnTo>
                <a:lnTo>
                  <a:pt x="4316" y="4482"/>
                </a:lnTo>
                <a:lnTo>
                  <a:pt x="4314" y="4472"/>
                </a:lnTo>
                <a:lnTo>
                  <a:pt x="4314" y="4468"/>
                </a:lnTo>
                <a:lnTo>
                  <a:pt x="4316" y="4464"/>
                </a:lnTo>
                <a:lnTo>
                  <a:pt x="4320" y="4460"/>
                </a:lnTo>
                <a:lnTo>
                  <a:pt x="4316" y="4458"/>
                </a:lnTo>
                <a:lnTo>
                  <a:pt x="4296" y="4460"/>
                </a:lnTo>
                <a:close/>
                <a:moveTo>
                  <a:pt x="4290" y="4390"/>
                </a:moveTo>
                <a:lnTo>
                  <a:pt x="4290" y="4390"/>
                </a:lnTo>
                <a:lnTo>
                  <a:pt x="4286" y="4392"/>
                </a:lnTo>
                <a:lnTo>
                  <a:pt x="4284" y="4396"/>
                </a:lnTo>
                <a:lnTo>
                  <a:pt x="4284" y="4400"/>
                </a:lnTo>
                <a:lnTo>
                  <a:pt x="4288" y="4400"/>
                </a:lnTo>
                <a:lnTo>
                  <a:pt x="4290" y="4398"/>
                </a:lnTo>
                <a:lnTo>
                  <a:pt x="4292" y="4394"/>
                </a:lnTo>
                <a:lnTo>
                  <a:pt x="4292" y="4390"/>
                </a:lnTo>
                <a:lnTo>
                  <a:pt x="4290" y="4390"/>
                </a:lnTo>
                <a:close/>
                <a:moveTo>
                  <a:pt x="4308" y="4332"/>
                </a:moveTo>
                <a:lnTo>
                  <a:pt x="4308" y="4332"/>
                </a:lnTo>
                <a:lnTo>
                  <a:pt x="4306" y="4332"/>
                </a:lnTo>
                <a:lnTo>
                  <a:pt x="4304" y="4336"/>
                </a:lnTo>
                <a:lnTo>
                  <a:pt x="4304" y="4340"/>
                </a:lnTo>
                <a:lnTo>
                  <a:pt x="4306" y="4344"/>
                </a:lnTo>
                <a:lnTo>
                  <a:pt x="4308" y="4344"/>
                </a:lnTo>
                <a:lnTo>
                  <a:pt x="4310" y="4340"/>
                </a:lnTo>
                <a:lnTo>
                  <a:pt x="4310" y="4336"/>
                </a:lnTo>
                <a:lnTo>
                  <a:pt x="4308" y="4332"/>
                </a:lnTo>
                <a:close/>
                <a:moveTo>
                  <a:pt x="4316" y="4300"/>
                </a:moveTo>
                <a:lnTo>
                  <a:pt x="4316" y="4300"/>
                </a:lnTo>
                <a:lnTo>
                  <a:pt x="4314" y="4302"/>
                </a:lnTo>
                <a:lnTo>
                  <a:pt x="4312" y="4306"/>
                </a:lnTo>
                <a:lnTo>
                  <a:pt x="4312" y="4312"/>
                </a:lnTo>
                <a:lnTo>
                  <a:pt x="4314" y="4316"/>
                </a:lnTo>
                <a:lnTo>
                  <a:pt x="4318" y="4316"/>
                </a:lnTo>
                <a:lnTo>
                  <a:pt x="4320" y="4314"/>
                </a:lnTo>
                <a:lnTo>
                  <a:pt x="4322" y="4308"/>
                </a:lnTo>
                <a:lnTo>
                  <a:pt x="4322" y="4304"/>
                </a:lnTo>
                <a:lnTo>
                  <a:pt x="4320" y="4300"/>
                </a:lnTo>
                <a:lnTo>
                  <a:pt x="4320" y="4298"/>
                </a:lnTo>
                <a:lnTo>
                  <a:pt x="4316" y="4300"/>
                </a:lnTo>
                <a:close/>
                <a:moveTo>
                  <a:pt x="4296" y="4230"/>
                </a:moveTo>
                <a:lnTo>
                  <a:pt x="4296" y="4230"/>
                </a:lnTo>
                <a:lnTo>
                  <a:pt x="4298" y="4236"/>
                </a:lnTo>
                <a:lnTo>
                  <a:pt x="4300" y="4240"/>
                </a:lnTo>
                <a:lnTo>
                  <a:pt x="4300" y="4242"/>
                </a:lnTo>
                <a:lnTo>
                  <a:pt x="4304" y="4242"/>
                </a:lnTo>
                <a:lnTo>
                  <a:pt x="4304" y="4238"/>
                </a:lnTo>
                <a:lnTo>
                  <a:pt x="4304" y="4232"/>
                </a:lnTo>
                <a:lnTo>
                  <a:pt x="4304" y="4226"/>
                </a:lnTo>
                <a:lnTo>
                  <a:pt x="4300" y="4222"/>
                </a:lnTo>
                <a:lnTo>
                  <a:pt x="4296" y="4222"/>
                </a:lnTo>
                <a:lnTo>
                  <a:pt x="4296" y="4224"/>
                </a:lnTo>
                <a:lnTo>
                  <a:pt x="4296" y="4228"/>
                </a:lnTo>
                <a:lnTo>
                  <a:pt x="4296" y="4230"/>
                </a:lnTo>
                <a:close/>
                <a:moveTo>
                  <a:pt x="4370" y="4338"/>
                </a:moveTo>
                <a:lnTo>
                  <a:pt x="4370" y="4338"/>
                </a:lnTo>
                <a:lnTo>
                  <a:pt x="4370" y="4344"/>
                </a:lnTo>
                <a:lnTo>
                  <a:pt x="4372" y="4348"/>
                </a:lnTo>
                <a:lnTo>
                  <a:pt x="4374" y="4350"/>
                </a:lnTo>
                <a:lnTo>
                  <a:pt x="4378" y="4348"/>
                </a:lnTo>
                <a:lnTo>
                  <a:pt x="4378" y="4344"/>
                </a:lnTo>
                <a:lnTo>
                  <a:pt x="4378" y="4342"/>
                </a:lnTo>
                <a:lnTo>
                  <a:pt x="4374" y="4338"/>
                </a:lnTo>
                <a:lnTo>
                  <a:pt x="4372" y="4334"/>
                </a:lnTo>
                <a:lnTo>
                  <a:pt x="4370" y="4336"/>
                </a:lnTo>
                <a:lnTo>
                  <a:pt x="4370" y="4338"/>
                </a:lnTo>
                <a:close/>
                <a:moveTo>
                  <a:pt x="4316" y="4280"/>
                </a:moveTo>
                <a:lnTo>
                  <a:pt x="4316" y="4280"/>
                </a:lnTo>
                <a:lnTo>
                  <a:pt x="4320" y="4280"/>
                </a:lnTo>
                <a:lnTo>
                  <a:pt x="4320" y="4282"/>
                </a:lnTo>
                <a:lnTo>
                  <a:pt x="4320" y="4284"/>
                </a:lnTo>
                <a:lnTo>
                  <a:pt x="4322" y="4284"/>
                </a:lnTo>
                <a:lnTo>
                  <a:pt x="4324" y="4280"/>
                </a:lnTo>
                <a:lnTo>
                  <a:pt x="4324" y="4276"/>
                </a:lnTo>
                <a:lnTo>
                  <a:pt x="4322" y="4270"/>
                </a:lnTo>
                <a:lnTo>
                  <a:pt x="4316" y="4264"/>
                </a:lnTo>
                <a:lnTo>
                  <a:pt x="4312" y="4260"/>
                </a:lnTo>
                <a:lnTo>
                  <a:pt x="4308" y="4258"/>
                </a:lnTo>
                <a:lnTo>
                  <a:pt x="4306" y="4262"/>
                </a:lnTo>
                <a:lnTo>
                  <a:pt x="4308" y="4266"/>
                </a:lnTo>
                <a:lnTo>
                  <a:pt x="4310" y="4270"/>
                </a:lnTo>
                <a:lnTo>
                  <a:pt x="4310" y="4274"/>
                </a:lnTo>
                <a:lnTo>
                  <a:pt x="4312" y="4278"/>
                </a:lnTo>
                <a:lnTo>
                  <a:pt x="4316" y="4280"/>
                </a:lnTo>
                <a:close/>
                <a:moveTo>
                  <a:pt x="4284" y="4188"/>
                </a:moveTo>
                <a:lnTo>
                  <a:pt x="4284" y="4188"/>
                </a:lnTo>
                <a:lnTo>
                  <a:pt x="4284" y="4196"/>
                </a:lnTo>
                <a:lnTo>
                  <a:pt x="4284" y="4200"/>
                </a:lnTo>
                <a:lnTo>
                  <a:pt x="4288" y="4204"/>
                </a:lnTo>
                <a:lnTo>
                  <a:pt x="4292" y="4204"/>
                </a:lnTo>
                <a:lnTo>
                  <a:pt x="4292" y="4202"/>
                </a:lnTo>
                <a:lnTo>
                  <a:pt x="4292" y="4200"/>
                </a:lnTo>
                <a:lnTo>
                  <a:pt x="4292" y="4194"/>
                </a:lnTo>
                <a:lnTo>
                  <a:pt x="4290" y="4190"/>
                </a:lnTo>
                <a:lnTo>
                  <a:pt x="4288" y="4186"/>
                </a:lnTo>
                <a:lnTo>
                  <a:pt x="4286" y="4186"/>
                </a:lnTo>
                <a:lnTo>
                  <a:pt x="4284" y="4186"/>
                </a:lnTo>
                <a:lnTo>
                  <a:pt x="4284" y="4188"/>
                </a:lnTo>
                <a:close/>
                <a:moveTo>
                  <a:pt x="4294" y="4192"/>
                </a:moveTo>
                <a:lnTo>
                  <a:pt x="4294" y="4192"/>
                </a:lnTo>
                <a:lnTo>
                  <a:pt x="4296" y="4194"/>
                </a:lnTo>
                <a:lnTo>
                  <a:pt x="4300" y="4192"/>
                </a:lnTo>
                <a:lnTo>
                  <a:pt x="4304" y="4192"/>
                </a:lnTo>
                <a:lnTo>
                  <a:pt x="4306" y="4192"/>
                </a:lnTo>
                <a:lnTo>
                  <a:pt x="4308" y="4192"/>
                </a:lnTo>
                <a:lnTo>
                  <a:pt x="4308" y="4190"/>
                </a:lnTo>
                <a:lnTo>
                  <a:pt x="4306" y="4188"/>
                </a:lnTo>
                <a:lnTo>
                  <a:pt x="4304" y="4188"/>
                </a:lnTo>
                <a:lnTo>
                  <a:pt x="4302" y="4186"/>
                </a:lnTo>
                <a:lnTo>
                  <a:pt x="4300" y="4184"/>
                </a:lnTo>
                <a:lnTo>
                  <a:pt x="4298" y="4180"/>
                </a:lnTo>
                <a:lnTo>
                  <a:pt x="4296" y="4178"/>
                </a:lnTo>
                <a:lnTo>
                  <a:pt x="4294" y="4180"/>
                </a:lnTo>
                <a:lnTo>
                  <a:pt x="4294" y="4182"/>
                </a:lnTo>
                <a:lnTo>
                  <a:pt x="4294" y="4186"/>
                </a:lnTo>
                <a:lnTo>
                  <a:pt x="4294" y="4188"/>
                </a:lnTo>
                <a:lnTo>
                  <a:pt x="4292" y="4188"/>
                </a:lnTo>
                <a:lnTo>
                  <a:pt x="4294" y="4192"/>
                </a:lnTo>
                <a:close/>
                <a:moveTo>
                  <a:pt x="4306" y="4210"/>
                </a:moveTo>
                <a:lnTo>
                  <a:pt x="4306" y="4210"/>
                </a:lnTo>
                <a:lnTo>
                  <a:pt x="4306" y="4208"/>
                </a:lnTo>
                <a:lnTo>
                  <a:pt x="4306" y="4206"/>
                </a:lnTo>
                <a:lnTo>
                  <a:pt x="4306" y="4204"/>
                </a:lnTo>
                <a:lnTo>
                  <a:pt x="4304" y="4204"/>
                </a:lnTo>
                <a:lnTo>
                  <a:pt x="4302" y="4206"/>
                </a:lnTo>
                <a:lnTo>
                  <a:pt x="4302" y="4208"/>
                </a:lnTo>
                <a:lnTo>
                  <a:pt x="4304" y="4208"/>
                </a:lnTo>
                <a:lnTo>
                  <a:pt x="4306" y="4210"/>
                </a:lnTo>
                <a:close/>
                <a:moveTo>
                  <a:pt x="4108" y="4082"/>
                </a:moveTo>
                <a:lnTo>
                  <a:pt x="4108" y="4082"/>
                </a:lnTo>
                <a:lnTo>
                  <a:pt x="4088" y="4080"/>
                </a:lnTo>
                <a:lnTo>
                  <a:pt x="4074" y="4080"/>
                </a:lnTo>
                <a:lnTo>
                  <a:pt x="4070" y="4082"/>
                </a:lnTo>
                <a:lnTo>
                  <a:pt x="4066" y="4086"/>
                </a:lnTo>
                <a:lnTo>
                  <a:pt x="4066" y="4090"/>
                </a:lnTo>
                <a:lnTo>
                  <a:pt x="4066" y="4098"/>
                </a:lnTo>
                <a:lnTo>
                  <a:pt x="4066" y="4104"/>
                </a:lnTo>
                <a:lnTo>
                  <a:pt x="4068" y="4106"/>
                </a:lnTo>
                <a:lnTo>
                  <a:pt x="4072" y="4108"/>
                </a:lnTo>
                <a:lnTo>
                  <a:pt x="4082" y="4106"/>
                </a:lnTo>
                <a:lnTo>
                  <a:pt x="4094" y="4106"/>
                </a:lnTo>
                <a:lnTo>
                  <a:pt x="4098" y="4106"/>
                </a:lnTo>
                <a:lnTo>
                  <a:pt x="4104" y="4108"/>
                </a:lnTo>
                <a:lnTo>
                  <a:pt x="4114" y="4106"/>
                </a:lnTo>
                <a:lnTo>
                  <a:pt x="4124" y="4100"/>
                </a:lnTo>
                <a:lnTo>
                  <a:pt x="4128" y="4096"/>
                </a:lnTo>
                <a:lnTo>
                  <a:pt x="4130" y="4092"/>
                </a:lnTo>
                <a:lnTo>
                  <a:pt x="4128" y="4088"/>
                </a:lnTo>
                <a:lnTo>
                  <a:pt x="4124" y="4086"/>
                </a:lnTo>
                <a:lnTo>
                  <a:pt x="4118" y="4084"/>
                </a:lnTo>
                <a:lnTo>
                  <a:pt x="4108" y="4082"/>
                </a:lnTo>
                <a:close/>
                <a:moveTo>
                  <a:pt x="4132" y="4100"/>
                </a:moveTo>
                <a:lnTo>
                  <a:pt x="4132" y="4100"/>
                </a:lnTo>
                <a:lnTo>
                  <a:pt x="4134" y="4100"/>
                </a:lnTo>
                <a:lnTo>
                  <a:pt x="4138" y="4100"/>
                </a:lnTo>
                <a:lnTo>
                  <a:pt x="4142" y="4098"/>
                </a:lnTo>
                <a:lnTo>
                  <a:pt x="4142" y="4096"/>
                </a:lnTo>
                <a:lnTo>
                  <a:pt x="4140" y="4096"/>
                </a:lnTo>
                <a:lnTo>
                  <a:pt x="4136" y="4096"/>
                </a:lnTo>
                <a:lnTo>
                  <a:pt x="4132" y="4098"/>
                </a:lnTo>
                <a:lnTo>
                  <a:pt x="4132" y="4100"/>
                </a:lnTo>
                <a:close/>
                <a:moveTo>
                  <a:pt x="4158" y="4118"/>
                </a:moveTo>
                <a:lnTo>
                  <a:pt x="4158" y="4118"/>
                </a:lnTo>
                <a:lnTo>
                  <a:pt x="4158" y="4120"/>
                </a:lnTo>
                <a:lnTo>
                  <a:pt x="4160" y="4120"/>
                </a:lnTo>
                <a:lnTo>
                  <a:pt x="4166" y="4118"/>
                </a:lnTo>
                <a:lnTo>
                  <a:pt x="4170" y="4116"/>
                </a:lnTo>
                <a:lnTo>
                  <a:pt x="4170" y="4114"/>
                </a:lnTo>
                <a:lnTo>
                  <a:pt x="4162" y="4114"/>
                </a:lnTo>
                <a:lnTo>
                  <a:pt x="4158" y="4116"/>
                </a:lnTo>
                <a:lnTo>
                  <a:pt x="4158" y="4118"/>
                </a:lnTo>
                <a:close/>
                <a:moveTo>
                  <a:pt x="4228" y="4096"/>
                </a:moveTo>
                <a:lnTo>
                  <a:pt x="4228" y="4096"/>
                </a:lnTo>
                <a:lnTo>
                  <a:pt x="4230" y="4096"/>
                </a:lnTo>
                <a:lnTo>
                  <a:pt x="4232" y="4096"/>
                </a:lnTo>
                <a:lnTo>
                  <a:pt x="4234" y="4094"/>
                </a:lnTo>
                <a:lnTo>
                  <a:pt x="4236" y="4090"/>
                </a:lnTo>
                <a:lnTo>
                  <a:pt x="4234" y="4090"/>
                </a:lnTo>
                <a:lnTo>
                  <a:pt x="4232" y="4090"/>
                </a:lnTo>
                <a:lnTo>
                  <a:pt x="4228" y="4094"/>
                </a:lnTo>
                <a:lnTo>
                  <a:pt x="4228" y="4096"/>
                </a:lnTo>
                <a:close/>
                <a:moveTo>
                  <a:pt x="4232" y="4104"/>
                </a:moveTo>
                <a:lnTo>
                  <a:pt x="4232" y="4104"/>
                </a:lnTo>
                <a:lnTo>
                  <a:pt x="4234" y="4104"/>
                </a:lnTo>
                <a:lnTo>
                  <a:pt x="4234" y="4102"/>
                </a:lnTo>
                <a:lnTo>
                  <a:pt x="4234" y="4100"/>
                </a:lnTo>
                <a:lnTo>
                  <a:pt x="4234" y="4098"/>
                </a:lnTo>
                <a:lnTo>
                  <a:pt x="4232" y="4098"/>
                </a:lnTo>
                <a:lnTo>
                  <a:pt x="4230" y="4100"/>
                </a:lnTo>
                <a:lnTo>
                  <a:pt x="4230" y="4102"/>
                </a:lnTo>
                <a:lnTo>
                  <a:pt x="4232" y="4104"/>
                </a:lnTo>
                <a:close/>
                <a:moveTo>
                  <a:pt x="4266" y="4164"/>
                </a:moveTo>
                <a:lnTo>
                  <a:pt x="4266" y="4164"/>
                </a:lnTo>
                <a:lnTo>
                  <a:pt x="4266" y="4166"/>
                </a:lnTo>
                <a:lnTo>
                  <a:pt x="4264" y="4168"/>
                </a:lnTo>
                <a:lnTo>
                  <a:pt x="4266" y="4170"/>
                </a:lnTo>
                <a:lnTo>
                  <a:pt x="4268" y="4170"/>
                </a:lnTo>
                <a:lnTo>
                  <a:pt x="4268" y="4166"/>
                </a:lnTo>
                <a:lnTo>
                  <a:pt x="4268" y="4164"/>
                </a:lnTo>
                <a:lnTo>
                  <a:pt x="4266" y="4164"/>
                </a:lnTo>
                <a:close/>
                <a:moveTo>
                  <a:pt x="4250" y="4144"/>
                </a:moveTo>
                <a:lnTo>
                  <a:pt x="4250" y="4144"/>
                </a:lnTo>
                <a:lnTo>
                  <a:pt x="4250" y="4148"/>
                </a:lnTo>
                <a:lnTo>
                  <a:pt x="4252" y="4148"/>
                </a:lnTo>
                <a:lnTo>
                  <a:pt x="4254" y="4148"/>
                </a:lnTo>
                <a:lnTo>
                  <a:pt x="4254" y="4146"/>
                </a:lnTo>
                <a:lnTo>
                  <a:pt x="4254" y="4144"/>
                </a:lnTo>
                <a:lnTo>
                  <a:pt x="4252" y="4144"/>
                </a:lnTo>
                <a:lnTo>
                  <a:pt x="4250" y="4144"/>
                </a:lnTo>
                <a:close/>
                <a:moveTo>
                  <a:pt x="4242" y="4134"/>
                </a:moveTo>
                <a:lnTo>
                  <a:pt x="4242" y="4134"/>
                </a:lnTo>
                <a:lnTo>
                  <a:pt x="4242" y="4138"/>
                </a:lnTo>
                <a:lnTo>
                  <a:pt x="4244" y="4140"/>
                </a:lnTo>
                <a:lnTo>
                  <a:pt x="4246" y="4142"/>
                </a:lnTo>
                <a:lnTo>
                  <a:pt x="4248" y="4140"/>
                </a:lnTo>
                <a:lnTo>
                  <a:pt x="4248" y="4138"/>
                </a:lnTo>
                <a:lnTo>
                  <a:pt x="4246" y="4134"/>
                </a:lnTo>
                <a:lnTo>
                  <a:pt x="4242" y="4134"/>
                </a:lnTo>
                <a:close/>
                <a:moveTo>
                  <a:pt x="4282" y="4154"/>
                </a:moveTo>
                <a:lnTo>
                  <a:pt x="4282" y="4154"/>
                </a:lnTo>
                <a:lnTo>
                  <a:pt x="4286" y="4154"/>
                </a:lnTo>
                <a:lnTo>
                  <a:pt x="4288" y="4152"/>
                </a:lnTo>
                <a:lnTo>
                  <a:pt x="4288" y="4150"/>
                </a:lnTo>
                <a:lnTo>
                  <a:pt x="4286" y="4146"/>
                </a:lnTo>
                <a:lnTo>
                  <a:pt x="4282" y="4146"/>
                </a:lnTo>
                <a:lnTo>
                  <a:pt x="4280" y="4148"/>
                </a:lnTo>
                <a:lnTo>
                  <a:pt x="4280" y="4152"/>
                </a:lnTo>
                <a:lnTo>
                  <a:pt x="4282" y="4154"/>
                </a:lnTo>
                <a:close/>
                <a:moveTo>
                  <a:pt x="4284" y="4126"/>
                </a:moveTo>
                <a:lnTo>
                  <a:pt x="4284" y="4126"/>
                </a:lnTo>
                <a:lnTo>
                  <a:pt x="4286" y="4124"/>
                </a:lnTo>
                <a:lnTo>
                  <a:pt x="4286" y="4122"/>
                </a:lnTo>
                <a:lnTo>
                  <a:pt x="4284" y="4118"/>
                </a:lnTo>
                <a:lnTo>
                  <a:pt x="4282" y="4118"/>
                </a:lnTo>
                <a:lnTo>
                  <a:pt x="4280" y="4120"/>
                </a:lnTo>
                <a:lnTo>
                  <a:pt x="4280" y="4124"/>
                </a:lnTo>
                <a:lnTo>
                  <a:pt x="4284" y="4126"/>
                </a:lnTo>
                <a:close/>
                <a:moveTo>
                  <a:pt x="1780" y="2486"/>
                </a:moveTo>
                <a:lnTo>
                  <a:pt x="1780" y="2486"/>
                </a:lnTo>
                <a:lnTo>
                  <a:pt x="1790" y="2488"/>
                </a:lnTo>
                <a:lnTo>
                  <a:pt x="1794" y="2486"/>
                </a:lnTo>
                <a:lnTo>
                  <a:pt x="1796" y="2484"/>
                </a:lnTo>
                <a:lnTo>
                  <a:pt x="1800" y="2484"/>
                </a:lnTo>
                <a:lnTo>
                  <a:pt x="1802" y="2484"/>
                </a:lnTo>
                <a:lnTo>
                  <a:pt x="1802" y="2480"/>
                </a:lnTo>
                <a:lnTo>
                  <a:pt x="1800" y="2474"/>
                </a:lnTo>
                <a:lnTo>
                  <a:pt x="1796" y="2470"/>
                </a:lnTo>
                <a:lnTo>
                  <a:pt x="1794" y="2466"/>
                </a:lnTo>
                <a:lnTo>
                  <a:pt x="1794" y="2464"/>
                </a:lnTo>
                <a:lnTo>
                  <a:pt x="1792" y="2460"/>
                </a:lnTo>
                <a:lnTo>
                  <a:pt x="1788" y="2456"/>
                </a:lnTo>
                <a:lnTo>
                  <a:pt x="1782" y="2448"/>
                </a:lnTo>
                <a:lnTo>
                  <a:pt x="1778" y="2440"/>
                </a:lnTo>
                <a:lnTo>
                  <a:pt x="1774" y="2434"/>
                </a:lnTo>
                <a:lnTo>
                  <a:pt x="1770" y="2430"/>
                </a:lnTo>
                <a:lnTo>
                  <a:pt x="1766" y="2428"/>
                </a:lnTo>
                <a:lnTo>
                  <a:pt x="1754" y="2426"/>
                </a:lnTo>
                <a:lnTo>
                  <a:pt x="1744" y="2420"/>
                </a:lnTo>
                <a:lnTo>
                  <a:pt x="1738" y="2414"/>
                </a:lnTo>
                <a:lnTo>
                  <a:pt x="1738" y="2412"/>
                </a:lnTo>
                <a:lnTo>
                  <a:pt x="1738" y="2408"/>
                </a:lnTo>
                <a:lnTo>
                  <a:pt x="1740" y="2406"/>
                </a:lnTo>
                <a:lnTo>
                  <a:pt x="1738" y="2404"/>
                </a:lnTo>
                <a:lnTo>
                  <a:pt x="1732" y="2398"/>
                </a:lnTo>
                <a:lnTo>
                  <a:pt x="1724" y="2390"/>
                </a:lnTo>
                <a:lnTo>
                  <a:pt x="1720" y="2384"/>
                </a:lnTo>
                <a:lnTo>
                  <a:pt x="1716" y="2376"/>
                </a:lnTo>
                <a:lnTo>
                  <a:pt x="1712" y="2372"/>
                </a:lnTo>
                <a:lnTo>
                  <a:pt x="1704" y="2368"/>
                </a:lnTo>
                <a:lnTo>
                  <a:pt x="1680" y="2362"/>
                </a:lnTo>
                <a:lnTo>
                  <a:pt x="1656" y="2356"/>
                </a:lnTo>
                <a:lnTo>
                  <a:pt x="1646" y="2354"/>
                </a:lnTo>
                <a:lnTo>
                  <a:pt x="1640" y="2350"/>
                </a:lnTo>
                <a:lnTo>
                  <a:pt x="1632" y="2344"/>
                </a:lnTo>
                <a:lnTo>
                  <a:pt x="1620" y="2340"/>
                </a:lnTo>
                <a:lnTo>
                  <a:pt x="1608" y="2340"/>
                </a:lnTo>
                <a:lnTo>
                  <a:pt x="1602" y="2340"/>
                </a:lnTo>
                <a:lnTo>
                  <a:pt x="1596" y="2342"/>
                </a:lnTo>
                <a:lnTo>
                  <a:pt x="1596" y="2344"/>
                </a:lnTo>
                <a:lnTo>
                  <a:pt x="1596" y="2346"/>
                </a:lnTo>
                <a:lnTo>
                  <a:pt x="1600" y="2354"/>
                </a:lnTo>
                <a:lnTo>
                  <a:pt x="1608" y="2358"/>
                </a:lnTo>
                <a:lnTo>
                  <a:pt x="1612" y="2360"/>
                </a:lnTo>
                <a:lnTo>
                  <a:pt x="1618" y="2358"/>
                </a:lnTo>
                <a:lnTo>
                  <a:pt x="1626" y="2358"/>
                </a:lnTo>
                <a:lnTo>
                  <a:pt x="1632" y="2358"/>
                </a:lnTo>
                <a:lnTo>
                  <a:pt x="1634" y="2360"/>
                </a:lnTo>
                <a:lnTo>
                  <a:pt x="1630" y="2360"/>
                </a:lnTo>
                <a:lnTo>
                  <a:pt x="1624" y="2362"/>
                </a:lnTo>
                <a:lnTo>
                  <a:pt x="1618" y="2364"/>
                </a:lnTo>
                <a:lnTo>
                  <a:pt x="1616" y="2366"/>
                </a:lnTo>
                <a:lnTo>
                  <a:pt x="1616" y="2368"/>
                </a:lnTo>
                <a:lnTo>
                  <a:pt x="1618" y="2372"/>
                </a:lnTo>
                <a:lnTo>
                  <a:pt x="1622" y="2374"/>
                </a:lnTo>
                <a:lnTo>
                  <a:pt x="1622" y="2376"/>
                </a:lnTo>
                <a:lnTo>
                  <a:pt x="1620" y="2378"/>
                </a:lnTo>
                <a:lnTo>
                  <a:pt x="1616" y="2380"/>
                </a:lnTo>
                <a:lnTo>
                  <a:pt x="1614" y="2382"/>
                </a:lnTo>
                <a:lnTo>
                  <a:pt x="1616" y="2384"/>
                </a:lnTo>
                <a:lnTo>
                  <a:pt x="1618" y="2384"/>
                </a:lnTo>
                <a:lnTo>
                  <a:pt x="1620" y="2384"/>
                </a:lnTo>
                <a:lnTo>
                  <a:pt x="1624" y="2382"/>
                </a:lnTo>
                <a:lnTo>
                  <a:pt x="1630" y="2380"/>
                </a:lnTo>
                <a:lnTo>
                  <a:pt x="1632" y="2382"/>
                </a:lnTo>
                <a:lnTo>
                  <a:pt x="1634" y="2384"/>
                </a:lnTo>
                <a:lnTo>
                  <a:pt x="1636" y="2388"/>
                </a:lnTo>
                <a:lnTo>
                  <a:pt x="1638" y="2386"/>
                </a:lnTo>
                <a:lnTo>
                  <a:pt x="1642" y="2382"/>
                </a:lnTo>
                <a:lnTo>
                  <a:pt x="1644" y="2382"/>
                </a:lnTo>
                <a:lnTo>
                  <a:pt x="1646" y="2382"/>
                </a:lnTo>
                <a:lnTo>
                  <a:pt x="1648" y="2384"/>
                </a:lnTo>
                <a:lnTo>
                  <a:pt x="1646" y="2388"/>
                </a:lnTo>
                <a:lnTo>
                  <a:pt x="1644" y="2392"/>
                </a:lnTo>
                <a:lnTo>
                  <a:pt x="1644" y="2396"/>
                </a:lnTo>
                <a:lnTo>
                  <a:pt x="1646" y="2398"/>
                </a:lnTo>
                <a:lnTo>
                  <a:pt x="1648" y="2398"/>
                </a:lnTo>
                <a:lnTo>
                  <a:pt x="1652" y="2398"/>
                </a:lnTo>
                <a:lnTo>
                  <a:pt x="1656" y="2394"/>
                </a:lnTo>
                <a:lnTo>
                  <a:pt x="1662" y="2392"/>
                </a:lnTo>
                <a:lnTo>
                  <a:pt x="1664" y="2394"/>
                </a:lnTo>
                <a:lnTo>
                  <a:pt x="1666" y="2398"/>
                </a:lnTo>
                <a:lnTo>
                  <a:pt x="1668" y="2402"/>
                </a:lnTo>
                <a:lnTo>
                  <a:pt x="1670" y="2404"/>
                </a:lnTo>
                <a:lnTo>
                  <a:pt x="1676" y="2408"/>
                </a:lnTo>
                <a:lnTo>
                  <a:pt x="1678" y="2410"/>
                </a:lnTo>
                <a:lnTo>
                  <a:pt x="1674" y="2412"/>
                </a:lnTo>
                <a:lnTo>
                  <a:pt x="1670" y="2416"/>
                </a:lnTo>
                <a:lnTo>
                  <a:pt x="1668" y="2420"/>
                </a:lnTo>
                <a:lnTo>
                  <a:pt x="1670" y="2424"/>
                </a:lnTo>
                <a:lnTo>
                  <a:pt x="1676" y="2424"/>
                </a:lnTo>
                <a:lnTo>
                  <a:pt x="1688" y="2422"/>
                </a:lnTo>
                <a:lnTo>
                  <a:pt x="1692" y="2424"/>
                </a:lnTo>
                <a:lnTo>
                  <a:pt x="1694" y="2428"/>
                </a:lnTo>
                <a:lnTo>
                  <a:pt x="1696" y="2432"/>
                </a:lnTo>
                <a:lnTo>
                  <a:pt x="1700" y="2434"/>
                </a:lnTo>
                <a:lnTo>
                  <a:pt x="1702" y="2434"/>
                </a:lnTo>
                <a:lnTo>
                  <a:pt x="1702" y="2438"/>
                </a:lnTo>
                <a:lnTo>
                  <a:pt x="1702" y="2444"/>
                </a:lnTo>
                <a:lnTo>
                  <a:pt x="1706" y="2448"/>
                </a:lnTo>
                <a:lnTo>
                  <a:pt x="1710" y="2452"/>
                </a:lnTo>
                <a:lnTo>
                  <a:pt x="1716" y="2452"/>
                </a:lnTo>
                <a:lnTo>
                  <a:pt x="1722" y="2450"/>
                </a:lnTo>
                <a:lnTo>
                  <a:pt x="1728" y="2450"/>
                </a:lnTo>
                <a:lnTo>
                  <a:pt x="1730" y="2452"/>
                </a:lnTo>
                <a:lnTo>
                  <a:pt x="1728" y="2456"/>
                </a:lnTo>
                <a:lnTo>
                  <a:pt x="1728" y="2458"/>
                </a:lnTo>
                <a:lnTo>
                  <a:pt x="1728" y="2460"/>
                </a:lnTo>
                <a:lnTo>
                  <a:pt x="1730" y="2466"/>
                </a:lnTo>
                <a:lnTo>
                  <a:pt x="1738" y="2472"/>
                </a:lnTo>
                <a:lnTo>
                  <a:pt x="1750" y="2474"/>
                </a:lnTo>
                <a:lnTo>
                  <a:pt x="1758" y="2476"/>
                </a:lnTo>
                <a:lnTo>
                  <a:pt x="1764" y="2480"/>
                </a:lnTo>
                <a:lnTo>
                  <a:pt x="1770" y="2482"/>
                </a:lnTo>
                <a:lnTo>
                  <a:pt x="1780" y="2486"/>
                </a:lnTo>
                <a:close/>
                <a:moveTo>
                  <a:pt x="1446" y="2194"/>
                </a:moveTo>
                <a:lnTo>
                  <a:pt x="1446" y="2194"/>
                </a:lnTo>
                <a:lnTo>
                  <a:pt x="1450" y="2192"/>
                </a:lnTo>
                <a:lnTo>
                  <a:pt x="1452" y="2188"/>
                </a:lnTo>
                <a:lnTo>
                  <a:pt x="1454" y="2178"/>
                </a:lnTo>
                <a:lnTo>
                  <a:pt x="1452" y="2168"/>
                </a:lnTo>
                <a:lnTo>
                  <a:pt x="1454" y="2162"/>
                </a:lnTo>
                <a:lnTo>
                  <a:pt x="1454" y="2158"/>
                </a:lnTo>
                <a:lnTo>
                  <a:pt x="1460" y="2144"/>
                </a:lnTo>
                <a:lnTo>
                  <a:pt x="1460" y="2140"/>
                </a:lnTo>
                <a:lnTo>
                  <a:pt x="1458" y="2140"/>
                </a:lnTo>
                <a:lnTo>
                  <a:pt x="1452" y="2144"/>
                </a:lnTo>
                <a:lnTo>
                  <a:pt x="1446" y="2144"/>
                </a:lnTo>
                <a:lnTo>
                  <a:pt x="1442" y="2146"/>
                </a:lnTo>
                <a:lnTo>
                  <a:pt x="1444" y="2148"/>
                </a:lnTo>
                <a:lnTo>
                  <a:pt x="1446" y="2154"/>
                </a:lnTo>
                <a:lnTo>
                  <a:pt x="1446" y="2160"/>
                </a:lnTo>
                <a:lnTo>
                  <a:pt x="1442" y="2166"/>
                </a:lnTo>
                <a:lnTo>
                  <a:pt x="1434" y="2168"/>
                </a:lnTo>
                <a:lnTo>
                  <a:pt x="1428" y="2170"/>
                </a:lnTo>
                <a:lnTo>
                  <a:pt x="1422" y="2168"/>
                </a:lnTo>
                <a:lnTo>
                  <a:pt x="1422" y="2166"/>
                </a:lnTo>
                <a:lnTo>
                  <a:pt x="1428" y="2164"/>
                </a:lnTo>
                <a:lnTo>
                  <a:pt x="1436" y="2162"/>
                </a:lnTo>
                <a:lnTo>
                  <a:pt x="1440" y="2156"/>
                </a:lnTo>
                <a:lnTo>
                  <a:pt x="1440" y="2152"/>
                </a:lnTo>
                <a:lnTo>
                  <a:pt x="1436" y="2144"/>
                </a:lnTo>
                <a:lnTo>
                  <a:pt x="1432" y="2142"/>
                </a:lnTo>
                <a:lnTo>
                  <a:pt x="1430" y="2142"/>
                </a:lnTo>
                <a:lnTo>
                  <a:pt x="1428" y="2142"/>
                </a:lnTo>
                <a:lnTo>
                  <a:pt x="1426" y="2140"/>
                </a:lnTo>
                <a:lnTo>
                  <a:pt x="1422" y="2138"/>
                </a:lnTo>
                <a:lnTo>
                  <a:pt x="1420" y="2140"/>
                </a:lnTo>
                <a:lnTo>
                  <a:pt x="1418" y="2140"/>
                </a:lnTo>
                <a:lnTo>
                  <a:pt x="1414" y="2138"/>
                </a:lnTo>
                <a:lnTo>
                  <a:pt x="1410" y="2136"/>
                </a:lnTo>
                <a:lnTo>
                  <a:pt x="1406" y="2136"/>
                </a:lnTo>
                <a:lnTo>
                  <a:pt x="1404" y="2138"/>
                </a:lnTo>
                <a:lnTo>
                  <a:pt x="1406" y="2142"/>
                </a:lnTo>
                <a:lnTo>
                  <a:pt x="1404" y="2146"/>
                </a:lnTo>
                <a:lnTo>
                  <a:pt x="1404" y="2152"/>
                </a:lnTo>
                <a:lnTo>
                  <a:pt x="1404" y="2156"/>
                </a:lnTo>
                <a:lnTo>
                  <a:pt x="1406" y="2164"/>
                </a:lnTo>
                <a:lnTo>
                  <a:pt x="1410" y="2170"/>
                </a:lnTo>
                <a:lnTo>
                  <a:pt x="1408" y="2172"/>
                </a:lnTo>
                <a:lnTo>
                  <a:pt x="1410" y="2178"/>
                </a:lnTo>
                <a:lnTo>
                  <a:pt x="1414" y="2180"/>
                </a:lnTo>
                <a:lnTo>
                  <a:pt x="1418" y="2180"/>
                </a:lnTo>
                <a:lnTo>
                  <a:pt x="1422" y="2180"/>
                </a:lnTo>
                <a:lnTo>
                  <a:pt x="1426" y="2184"/>
                </a:lnTo>
                <a:lnTo>
                  <a:pt x="1428" y="2186"/>
                </a:lnTo>
                <a:lnTo>
                  <a:pt x="1426" y="2186"/>
                </a:lnTo>
                <a:lnTo>
                  <a:pt x="1422" y="2186"/>
                </a:lnTo>
                <a:lnTo>
                  <a:pt x="1418" y="2186"/>
                </a:lnTo>
                <a:lnTo>
                  <a:pt x="1418" y="2188"/>
                </a:lnTo>
                <a:lnTo>
                  <a:pt x="1422" y="2192"/>
                </a:lnTo>
                <a:lnTo>
                  <a:pt x="1426" y="2196"/>
                </a:lnTo>
                <a:lnTo>
                  <a:pt x="1426" y="2198"/>
                </a:lnTo>
                <a:lnTo>
                  <a:pt x="1428" y="2198"/>
                </a:lnTo>
                <a:lnTo>
                  <a:pt x="1434" y="2200"/>
                </a:lnTo>
                <a:lnTo>
                  <a:pt x="1438" y="2198"/>
                </a:lnTo>
                <a:lnTo>
                  <a:pt x="1440" y="2198"/>
                </a:lnTo>
                <a:lnTo>
                  <a:pt x="1442" y="2196"/>
                </a:lnTo>
                <a:lnTo>
                  <a:pt x="1446" y="2194"/>
                </a:lnTo>
                <a:close/>
                <a:moveTo>
                  <a:pt x="1478" y="2250"/>
                </a:moveTo>
                <a:lnTo>
                  <a:pt x="1478" y="2250"/>
                </a:lnTo>
                <a:lnTo>
                  <a:pt x="1480" y="2246"/>
                </a:lnTo>
                <a:lnTo>
                  <a:pt x="1480" y="2244"/>
                </a:lnTo>
                <a:lnTo>
                  <a:pt x="1478" y="2244"/>
                </a:lnTo>
                <a:lnTo>
                  <a:pt x="1476" y="2244"/>
                </a:lnTo>
                <a:lnTo>
                  <a:pt x="1472" y="2246"/>
                </a:lnTo>
                <a:lnTo>
                  <a:pt x="1472" y="2244"/>
                </a:lnTo>
                <a:lnTo>
                  <a:pt x="1470" y="2242"/>
                </a:lnTo>
                <a:lnTo>
                  <a:pt x="1468" y="2240"/>
                </a:lnTo>
                <a:lnTo>
                  <a:pt x="1464" y="2238"/>
                </a:lnTo>
                <a:lnTo>
                  <a:pt x="1460" y="2234"/>
                </a:lnTo>
                <a:lnTo>
                  <a:pt x="1458" y="2230"/>
                </a:lnTo>
                <a:lnTo>
                  <a:pt x="1460" y="2224"/>
                </a:lnTo>
                <a:lnTo>
                  <a:pt x="1460" y="2222"/>
                </a:lnTo>
                <a:lnTo>
                  <a:pt x="1458" y="2222"/>
                </a:lnTo>
                <a:lnTo>
                  <a:pt x="1454" y="2220"/>
                </a:lnTo>
                <a:lnTo>
                  <a:pt x="1452" y="2216"/>
                </a:lnTo>
                <a:lnTo>
                  <a:pt x="1456" y="2216"/>
                </a:lnTo>
                <a:lnTo>
                  <a:pt x="1460" y="2216"/>
                </a:lnTo>
                <a:lnTo>
                  <a:pt x="1464" y="2214"/>
                </a:lnTo>
                <a:lnTo>
                  <a:pt x="1464" y="2212"/>
                </a:lnTo>
                <a:lnTo>
                  <a:pt x="1464" y="2210"/>
                </a:lnTo>
                <a:lnTo>
                  <a:pt x="1462" y="2210"/>
                </a:lnTo>
                <a:lnTo>
                  <a:pt x="1464" y="2206"/>
                </a:lnTo>
                <a:lnTo>
                  <a:pt x="1464" y="2204"/>
                </a:lnTo>
                <a:lnTo>
                  <a:pt x="1462" y="2202"/>
                </a:lnTo>
                <a:lnTo>
                  <a:pt x="1460" y="2200"/>
                </a:lnTo>
                <a:lnTo>
                  <a:pt x="1458" y="2198"/>
                </a:lnTo>
                <a:lnTo>
                  <a:pt x="1458" y="2196"/>
                </a:lnTo>
                <a:lnTo>
                  <a:pt x="1456" y="2194"/>
                </a:lnTo>
                <a:lnTo>
                  <a:pt x="1454" y="2194"/>
                </a:lnTo>
                <a:lnTo>
                  <a:pt x="1448" y="2198"/>
                </a:lnTo>
                <a:lnTo>
                  <a:pt x="1446" y="2200"/>
                </a:lnTo>
                <a:lnTo>
                  <a:pt x="1442" y="2202"/>
                </a:lnTo>
                <a:lnTo>
                  <a:pt x="1434" y="2204"/>
                </a:lnTo>
                <a:lnTo>
                  <a:pt x="1428" y="2204"/>
                </a:lnTo>
                <a:lnTo>
                  <a:pt x="1426" y="2204"/>
                </a:lnTo>
                <a:lnTo>
                  <a:pt x="1428" y="2206"/>
                </a:lnTo>
                <a:lnTo>
                  <a:pt x="1430" y="2208"/>
                </a:lnTo>
                <a:lnTo>
                  <a:pt x="1436" y="2208"/>
                </a:lnTo>
                <a:lnTo>
                  <a:pt x="1440" y="2208"/>
                </a:lnTo>
                <a:lnTo>
                  <a:pt x="1442" y="2210"/>
                </a:lnTo>
                <a:lnTo>
                  <a:pt x="1442" y="2212"/>
                </a:lnTo>
                <a:lnTo>
                  <a:pt x="1438" y="2212"/>
                </a:lnTo>
                <a:lnTo>
                  <a:pt x="1436" y="2214"/>
                </a:lnTo>
                <a:lnTo>
                  <a:pt x="1436" y="2218"/>
                </a:lnTo>
                <a:lnTo>
                  <a:pt x="1440" y="2222"/>
                </a:lnTo>
                <a:lnTo>
                  <a:pt x="1444" y="2222"/>
                </a:lnTo>
                <a:lnTo>
                  <a:pt x="1448" y="2222"/>
                </a:lnTo>
                <a:lnTo>
                  <a:pt x="1448" y="2224"/>
                </a:lnTo>
                <a:lnTo>
                  <a:pt x="1446" y="2226"/>
                </a:lnTo>
                <a:lnTo>
                  <a:pt x="1446" y="2228"/>
                </a:lnTo>
                <a:lnTo>
                  <a:pt x="1450" y="2232"/>
                </a:lnTo>
                <a:lnTo>
                  <a:pt x="1460" y="2242"/>
                </a:lnTo>
                <a:lnTo>
                  <a:pt x="1466" y="2246"/>
                </a:lnTo>
                <a:lnTo>
                  <a:pt x="1466" y="2248"/>
                </a:lnTo>
                <a:lnTo>
                  <a:pt x="1466" y="2250"/>
                </a:lnTo>
                <a:lnTo>
                  <a:pt x="1468" y="2252"/>
                </a:lnTo>
                <a:lnTo>
                  <a:pt x="1470" y="2256"/>
                </a:lnTo>
                <a:lnTo>
                  <a:pt x="1472" y="2258"/>
                </a:lnTo>
                <a:lnTo>
                  <a:pt x="1476" y="2260"/>
                </a:lnTo>
                <a:lnTo>
                  <a:pt x="1480" y="2262"/>
                </a:lnTo>
                <a:lnTo>
                  <a:pt x="1486" y="2262"/>
                </a:lnTo>
                <a:lnTo>
                  <a:pt x="1488" y="2260"/>
                </a:lnTo>
                <a:lnTo>
                  <a:pt x="1488" y="2258"/>
                </a:lnTo>
                <a:lnTo>
                  <a:pt x="1486" y="2254"/>
                </a:lnTo>
                <a:lnTo>
                  <a:pt x="1482" y="2252"/>
                </a:lnTo>
                <a:lnTo>
                  <a:pt x="1480" y="2252"/>
                </a:lnTo>
                <a:lnTo>
                  <a:pt x="1478" y="2252"/>
                </a:lnTo>
                <a:lnTo>
                  <a:pt x="1478" y="2250"/>
                </a:lnTo>
                <a:close/>
                <a:moveTo>
                  <a:pt x="1658" y="2400"/>
                </a:moveTo>
                <a:lnTo>
                  <a:pt x="1658" y="2400"/>
                </a:lnTo>
                <a:lnTo>
                  <a:pt x="1656" y="2402"/>
                </a:lnTo>
                <a:lnTo>
                  <a:pt x="1656" y="2406"/>
                </a:lnTo>
                <a:lnTo>
                  <a:pt x="1660" y="2410"/>
                </a:lnTo>
                <a:lnTo>
                  <a:pt x="1664" y="2412"/>
                </a:lnTo>
                <a:lnTo>
                  <a:pt x="1668" y="2412"/>
                </a:lnTo>
                <a:lnTo>
                  <a:pt x="1668" y="2408"/>
                </a:lnTo>
                <a:lnTo>
                  <a:pt x="1666" y="2402"/>
                </a:lnTo>
                <a:lnTo>
                  <a:pt x="1662" y="2400"/>
                </a:lnTo>
                <a:lnTo>
                  <a:pt x="1660" y="2398"/>
                </a:lnTo>
                <a:lnTo>
                  <a:pt x="1658" y="2400"/>
                </a:lnTo>
                <a:close/>
                <a:moveTo>
                  <a:pt x="1514" y="2172"/>
                </a:moveTo>
                <a:lnTo>
                  <a:pt x="1514" y="2172"/>
                </a:lnTo>
                <a:lnTo>
                  <a:pt x="1508" y="2170"/>
                </a:lnTo>
                <a:lnTo>
                  <a:pt x="1508" y="2172"/>
                </a:lnTo>
                <a:lnTo>
                  <a:pt x="1512" y="2182"/>
                </a:lnTo>
                <a:lnTo>
                  <a:pt x="1516" y="2184"/>
                </a:lnTo>
                <a:lnTo>
                  <a:pt x="1520" y="2186"/>
                </a:lnTo>
                <a:lnTo>
                  <a:pt x="1524" y="2190"/>
                </a:lnTo>
                <a:lnTo>
                  <a:pt x="1528" y="2196"/>
                </a:lnTo>
                <a:lnTo>
                  <a:pt x="1532" y="2200"/>
                </a:lnTo>
                <a:lnTo>
                  <a:pt x="1534" y="2200"/>
                </a:lnTo>
                <a:lnTo>
                  <a:pt x="1536" y="2196"/>
                </a:lnTo>
                <a:lnTo>
                  <a:pt x="1536" y="2190"/>
                </a:lnTo>
                <a:lnTo>
                  <a:pt x="1532" y="2186"/>
                </a:lnTo>
                <a:lnTo>
                  <a:pt x="1528" y="2180"/>
                </a:lnTo>
                <a:lnTo>
                  <a:pt x="1514" y="2172"/>
                </a:lnTo>
                <a:close/>
                <a:moveTo>
                  <a:pt x="1548" y="2182"/>
                </a:moveTo>
                <a:lnTo>
                  <a:pt x="1548" y="2182"/>
                </a:lnTo>
                <a:lnTo>
                  <a:pt x="1538" y="2170"/>
                </a:lnTo>
                <a:lnTo>
                  <a:pt x="1526" y="2158"/>
                </a:lnTo>
                <a:lnTo>
                  <a:pt x="1520" y="2156"/>
                </a:lnTo>
                <a:lnTo>
                  <a:pt x="1518" y="2156"/>
                </a:lnTo>
                <a:lnTo>
                  <a:pt x="1518" y="2160"/>
                </a:lnTo>
                <a:lnTo>
                  <a:pt x="1520" y="2164"/>
                </a:lnTo>
                <a:lnTo>
                  <a:pt x="1524" y="2172"/>
                </a:lnTo>
                <a:lnTo>
                  <a:pt x="1526" y="2174"/>
                </a:lnTo>
                <a:lnTo>
                  <a:pt x="1530" y="2176"/>
                </a:lnTo>
                <a:lnTo>
                  <a:pt x="1532" y="2176"/>
                </a:lnTo>
                <a:lnTo>
                  <a:pt x="1536" y="2180"/>
                </a:lnTo>
                <a:lnTo>
                  <a:pt x="1542" y="2194"/>
                </a:lnTo>
                <a:lnTo>
                  <a:pt x="1544" y="2196"/>
                </a:lnTo>
                <a:lnTo>
                  <a:pt x="1548" y="2196"/>
                </a:lnTo>
                <a:lnTo>
                  <a:pt x="1550" y="2196"/>
                </a:lnTo>
                <a:lnTo>
                  <a:pt x="1550" y="2194"/>
                </a:lnTo>
                <a:lnTo>
                  <a:pt x="1548" y="2192"/>
                </a:lnTo>
                <a:lnTo>
                  <a:pt x="1550" y="2190"/>
                </a:lnTo>
                <a:lnTo>
                  <a:pt x="1550" y="2186"/>
                </a:lnTo>
                <a:lnTo>
                  <a:pt x="1548" y="2182"/>
                </a:lnTo>
                <a:close/>
                <a:moveTo>
                  <a:pt x="1518" y="2154"/>
                </a:moveTo>
                <a:lnTo>
                  <a:pt x="1518" y="2154"/>
                </a:lnTo>
                <a:lnTo>
                  <a:pt x="1520" y="2152"/>
                </a:lnTo>
                <a:lnTo>
                  <a:pt x="1518" y="2148"/>
                </a:lnTo>
                <a:lnTo>
                  <a:pt x="1516" y="2144"/>
                </a:lnTo>
                <a:lnTo>
                  <a:pt x="1510" y="2144"/>
                </a:lnTo>
                <a:lnTo>
                  <a:pt x="1506" y="2144"/>
                </a:lnTo>
                <a:lnTo>
                  <a:pt x="1502" y="2146"/>
                </a:lnTo>
                <a:lnTo>
                  <a:pt x="1500" y="2150"/>
                </a:lnTo>
                <a:lnTo>
                  <a:pt x="1500" y="2156"/>
                </a:lnTo>
                <a:lnTo>
                  <a:pt x="1500" y="2158"/>
                </a:lnTo>
                <a:lnTo>
                  <a:pt x="1502" y="2156"/>
                </a:lnTo>
                <a:lnTo>
                  <a:pt x="1504" y="2154"/>
                </a:lnTo>
                <a:lnTo>
                  <a:pt x="1508" y="2154"/>
                </a:lnTo>
                <a:lnTo>
                  <a:pt x="1512" y="2158"/>
                </a:lnTo>
                <a:lnTo>
                  <a:pt x="1514" y="2158"/>
                </a:lnTo>
                <a:lnTo>
                  <a:pt x="1518" y="2154"/>
                </a:lnTo>
                <a:close/>
                <a:moveTo>
                  <a:pt x="1568" y="2192"/>
                </a:moveTo>
                <a:lnTo>
                  <a:pt x="1568" y="2192"/>
                </a:lnTo>
                <a:lnTo>
                  <a:pt x="1566" y="2192"/>
                </a:lnTo>
                <a:lnTo>
                  <a:pt x="1566" y="2194"/>
                </a:lnTo>
                <a:lnTo>
                  <a:pt x="1566" y="2198"/>
                </a:lnTo>
                <a:lnTo>
                  <a:pt x="1566" y="2204"/>
                </a:lnTo>
                <a:lnTo>
                  <a:pt x="1564" y="2206"/>
                </a:lnTo>
                <a:lnTo>
                  <a:pt x="1562" y="2208"/>
                </a:lnTo>
                <a:lnTo>
                  <a:pt x="1560" y="2212"/>
                </a:lnTo>
                <a:lnTo>
                  <a:pt x="1560" y="2216"/>
                </a:lnTo>
                <a:lnTo>
                  <a:pt x="1562" y="2216"/>
                </a:lnTo>
                <a:lnTo>
                  <a:pt x="1566" y="2216"/>
                </a:lnTo>
                <a:lnTo>
                  <a:pt x="1570" y="2212"/>
                </a:lnTo>
                <a:lnTo>
                  <a:pt x="1572" y="2208"/>
                </a:lnTo>
                <a:lnTo>
                  <a:pt x="1574" y="2206"/>
                </a:lnTo>
                <a:lnTo>
                  <a:pt x="1576" y="2208"/>
                </a:lnTo>
                <a:lnTo>
                  <a:pt x="1576" y="2210"/>
                </a:lnTo>
                <a:lnTo>
                  <a:pt x="1576" y="2212"/>
                </a:lnTo>
                <a:lnTo>
                  <a:pt x="1572" y="2216"/>
                </a:lnTo>
                <a:lnTo>
                  <a:pt x="1566" y="2220"/>
                </a:lnTo>
                <a:lnTo>
                  <a:pt x="1566" y="2222"/>
                </a:lnTo>
                <a:lnTo>
                  <a:pt x="1568" y="2226"/>
                </a:lnTo>
                <a:lnTo>
                  <a:pt x="1572" y="2228"/>
                </a:lnTo>
                <a:lnTo>
                  <a:pt x="1576" y="2228"/>
                </a:lnTo>
                <a:lnTo>
                  <a:pt x="1578" y="2224"/>
                </a:lnTo>
                <a:lnTo>
                  <a:pt x="1580" y="2222"/>
                </a:lnTo>
                <a:lnTo>
                  <a:pt x="1580" y="2224"/>
                </a:lnTo>
                <a:lnTo>
                  <a:pt x="1580" y="2230"/>
                </a:lnTo>
                <a:lnTo>
                  <a:pt x="1580" y="2232"/>
                </a:lnTo>
                <a:lnTo>
                  <a:pt x="1582" y="2234"/>
                </a:lnTo>
                <a:lnTo>
                  <a:pt x="1586" y="2232"/>
                </a:lnTo>
                <a:lnTo>
                  <a:pt x="1586" y="2230"/>
                </a:lnTo>
                <a:lnTo>
                  <a:pt x="1588" y="2214"/>
                </a:lnTo>
                <a:lnTo>
                  <a:pt x="1586" y="2210"/>
                </a:lnTo>
                <a:lnTo>
                  <a:pt x="1584" y="2206"/>
                </a:lnTo>
                <a:lnTo>
                  <a:pt x="1578" y="2198"/>
                </a:lnTo>
                <a:lnTo>
                  <a:pt x="1572" y="2194"/>
                </a:lnTo>
                <a:lnTo>
                  <a:pt x="1568" y="2192"/>
                </a:lnTo>
                <a:close/>
                <a:moveTo>
                  <a:pt x="1560" y="2224"/>
                </a:moveTo>
                <a:lnTo>
                  <a:pt x="1560" y="2224"/>
                </a:lnTo>
                <a:lnTo>
                  <a:pt x="1562" y="2232"/>
                </a:lnTo>
                <a:lnTo>
                  <a:pt x="1570" y="2242"/>
                </a:lnTo>
                <a:lnTo>
                  <a:pt x="1572" y="2242"/>
                </a:lnTo>
                <a:lnTo>
                  <a:pt x="1572" y="2240"/>
                </a:lnTo>
                <a:lnTo>
                  <a:pt x="1572" y="2236"/>
                </a:lnTo>
                <a:lnTo>
                  <a:pt x="1568" y="2230"/>
                </a:lnTo>
                <a:lnTo>
                  <a:pt x="1562" y="2224"/>
                </a:lnTo>
                <a:lnTo>
                  <a:pt x="1560" y="2224"/>
                </a:lnTo>
                <a:close/>
                <a:moveTo>
                  <a:pt x="1582" y="2244"/>
                </a:moveTo>
                <a:lnTo>
                  <a:pt x="1582" y="2244"/>
                </a:lnTo>
                <a:lnTo>
                  <a:pt x="1580" y="2244"/>
                </a:lnTo>
                <a:lnTo>
                  <a:pt x="1580" y="2248"/>
                </a:lnTo>
                <a:lnTo>
                  <a:pt x="1582" y="2252"/>
                </a:lnTo>
                <a:lnTo>
                  <a:pt x="1584" y="2254"/>
                </a:lnTo>
                <a:lnTo>
                  <a:pt x="1586" y="2252"/>
                </a:lnTo>
                <a:lnTo>
                  <a:pt x="1586" y="2248"/>
                </a:lnTo>
                <a:lnTo>
                  <a:pt x="1586" y="2244"/>
                </a:lnTo>
                <a:lnTo>
                  <a:pt x="1582" y="2244"/>
                </a:lnTo>
                <a:close/>
                <a:moveTo>
                  <a:pt x="4140" y="1656"/>
                </a:moveTo>
                <a:lnTo>
                  <a:pt x="4140" y="1656"/>
                </a:lnTo>
                <a:lnTo>
                  <a:pt x="4136" y="1658"/>
                </a:lnTo>
                <a:lnTo>
                  <a:pt x="4134" y="1662"/>
                </a:lnTo>
                <a:lnTo>
                  <a:pt x="4136" y="1668"/>
                </a:lnTo>
                <a:lnTo>
                  <a:pt x="4142" y="1674"/>
                </a:lnTo>
                <a:lnTo>
                  <a:pt x="4148" y="1678"/>
                </a:lnTo>
                <a:lnTo>
                  <a:pt x="4154" y="1680"/>
                </a:lnTo>
                <a:lnTo>
                  <a:pt x="4160" y="1680"/>
                </a:lnTo>
                <a:lnTo>
                  <a:pt x="4164" y="1678"/>
                </a:lnTo>
                <a:lnTo>
                  <a:pt x="4166" y="1672"/>
                </a:lnTo>
                <a:lnTo>
                  <a:pt x="4168" y="1668"/>
                </a:lnTo>
                <a:lnTo>
                  <a:pt x="4166" y="1664"/>
                </a:lnTo>
                <a:lnTo>
                  <a:pt x="4164" y="1660"/>
                </a:lnTo>
                <a:lnTo>
                  <a:pt x="4160" y="1658"/>
                </a:lnTo>
                <a:lnTo>
                  <a:pt x="4154" y="1656"/>
                </a:lnTo>
                <a:lnTo>
                  <a:pt x="4148" y="1654"/>
                </a:lnTo>
                <a:lnTo>
                  <a:pt x="4140" y="1656"/>
                </a:lnTo>
                <a:close/>
                <a:moveTo>
                  <a:pt x="4268" y="2596"/>
                </a:moveTo>
                <a:lnTo>
                  <a:pt x="4268" y="2596"/>
                </a:lnTo>
                <a:lnTo>
                  <a:pt x="4260" y="2594"/>
                </a:lnTo>
                <a:lnTo>
                  <a:pt x="4244" y="2596"/>
                </a:lnTo>
                <a:lnTo>
                  <a:pt x="4226" y="2596"/>
                </a:lnTo>
                <a:lnTo>
                  <a:pt x="4216" y="2594"/>
                </a:lnTo>
                <a:lnTo>
                  <a:pt x="4206" y="2592"/>
                </a:lnTo>
                <a:lnTo>
                  <a:pt x="4198" y="2588"/>
                </a:lnTo>
                <a:lnTo>
                  <a:pt x="4194" y="2584"/>
                </a:lnTo>
                <a:lnTo>
                  <a:pt x="4192" y="2578"/>
                </a:lnTo>
                <a:lnTo>
                  <a:pt x="4190" y="2572"/>
                </a:lnTo>
                <a:lnTo>
                  <a:pt x="4190" y="2568"/>
                </a:lnTo>
                <a:lnTo>
                  <a:pt x="4188" y="2566"/>
                </a:lnTo>
                <a:lnTo>
                  <a:pt x="4186" y="2568"/>
                </a:lnTo>
                <a:lnTo>
                  <a:pt x="4180" y="2574"/>
                </a:lnTo>
                <a:lnTo>
                  <a:pt x="4174" y="2586"/>
                </a:lnTo>
                <a:lnTo>
                  <a:pt x="4174" y="2588"/>
                </a:lnTo>
                <a:lnTo>
                  <a:pt x="4176" y="2588"/>
                </a:lnTo>
                <a:lnTo>
                  <a:pt x="4180" y="2590"/>
                </a:lnTo>
                <a:lnTo>
                  <a:pt x="4182" y="2592"/>
                </a:lnTo>
                <a:lnTo>
                  <a:pt x="4184" y="2596"/>
                </a:lnTo>
                <a:lnTo>
                  <a:pt x="4184" y="2600"/>
                </a:lnTo>
                <a:lnTo>
                  <a:pt x="4184" y="2602"/>
                </a:lnTo>
                <a:lnTo>
                  <a:pt x="4190" y="2602"/>
                </a:lnTo>
                <a:lnTo>
                  <a:pt x="4196" y="2602"/>
                </a:lnTo>
                <a:lnTo>
                  <a:pt x="4198" y="2604"/>
                </a:lnTo>
                <a:lnTo>
                  <a:pt x="4202" y="2606"/>
                </a:lnTo>
                <a:lnTo>
                  <a:pt x="4208" y="2612"/>
                </a:lnTo>
                <a:lnTo>
                  <a:pt x="4214" y="2614"/>
                </a:lnTo>
                <a:lnTo>
                  <a:pt x="4226" y="2616"/>
                </a:lnTo>
                <a:lnTo>
                  <a:pt x="4248" y="2624"/>
                </a:lnTo>
                <a:lnTo>
                  <a:pt x="4252" y="2626"/>
                </a:lnTo>
                <a:lnTo>
                  <a:pt x="4256" y="2626"/>
                </a:lnTo>
                <a:lnTo>
                  <a:pt x="4256" y="2620"/>
                </a:lnTo>
                <a:lnTo>
                  <a:pt x="4256" y="2612"/>
                </a:lnTo>
                <a:lnTo>
                  <a:pt x="4256" y="2608"/>
                </a:lnTo>
                <a:lnTo>
                  <a:pt x="4258" y="2604"/>
                </a:lnTo>
                <a:lnTo>
                  <a:pt x="4264" y="2600"/>
                </a:lnTo>
                <a:lnTo>
                  <a:pt x="4268" y="2598"/>
                </a:lnTo>
                <a:lnTo>
                  <a:pt x="4270" y="2596"/>
                </a:lnTo>
                <a:lnTo>
                  <a:pt x="4268" y="2596"/>
                </a:lnTo>
                <a:close/>
                <a:moveTo>
                  <a:pt x="4356" y="2612"/>
                </a:moveTo>
                <a:lnTo>
                  <a:pt x="4356" y="2612"/>
                </a:lnTo>
                <a:lnTo>
                  <a:pt x="4346" y="2608"/>
                </a:lnTo>
                <a:lnTo>
                  <a:pt x="4342" y="2606"/>
                </a:lnTo>
                <a:lnTo>
                  <a:pt x="4340" y="2604"/>
                </a:lnTo>
                <a:lnTo>
                  <a:pt x="4338" y="2596"/>
                </a:lnTo>
                <a:lnTo>
                  <a:pt x="4340" y="2582"/>
                </a:lnTo>
                <a:lnTo>
                  <a:pt x="4340" y="2568"/>
                </a:lnTo>
                <a:lnTo>
                  <a:pt x="4338" y="2566"/>
                </a:lnTo>
                <a:lnTo>
                  <a:pt x="4336" y="2564"/>
                </a:lnTo>
                <a:lnTo>
                  <a:pt x="4334" y="2564"/>
                </a:lnTo>
                <a:lnTo>
                  <a:pt x="4330" y="2568"/>
                </a:lnTo>
                <a:lnTo>
                  <a:pt x="4318" y="2582"/>
                </a:lnTo>
                <a:lnTo>
                  <a:pt x="4306" y="2598"/>
                </a:lnTo>
                <a:lnTo>
                  <a:pt x="4298" y="2612"/>
                </a:lnTo>
                <a:lnTo>
                  <a:pt x="4296" y="2620"/>
                </a:lnTo>
                <a:lnTo>
                  <a:pt x="4294" y="2628"/>
                </a:lnTo>
                <a:lnTo>
                  <a:pt x="4296" y="2636"/>
                </a:lnTo>
                <a:lnTo>
                  <a:pt x="4298" y="2646"/>
                </a:lnTo>
                <a:lnTo>
                  <a:pt x="4302" y="2652"/>
                </a:lnTo>
                <a:lnTo>
                  <a:pt x="4304" y="2652"/>
                </a:lnTo>
                <a:lnTo>
                  <a:pt x="4306" y="2652"/>
                </a:lnTo>
                <a:lnTo>
                  <a:pt x="4312" y="2644"/>
                </a:lnTo>
                <a:lnTo>
                  <a:pt x="4314" y="2632"/>
                </a:lnTo>
                <a:lnTo>
                  <a:pt x="4320" y="2622"/>
                </a:lnTo>
                <a:lnTo>
                  <a:pt x="4322" y="2620"/>
                </a:lnTo>
                <a:lnTo>
                  <a:pt x="4324" y="2618"/>
                </a:lnTo>
                <a:lnTo>
                  <a:pt x="4326" y="2620"/>
                </a:lnTo>
                <a:lnTo>
                  <a:pt x="4326" y="2622"/>
                </a:lnTo>
                <a:lnTo>
                  <a:pt x="4324" y="2634"/>
                </a:lnTo>
                <a:lnTo>
                  <a:pt x="4324" y="2646"/>
                </a:lnTo>
                <a:lnTo>
                  <a:pt x="4324" y="2648"/>
                </a:lnTo>
                <a:lnTo>
                  <a:pt x="4326" y="2650"/>
                </a:lnTo>
                <a:lnTo>
                  <a:pt x="4334" y="2646"/>
                </a:lnTo>
                <a:lnTo>
                  <a:pt x="4344" y="2640"/>
                </a:lnTo>
                <a:lnTo>
                  <a:pt x="4354" y="2632"/>
                </a:lnTo>
                <a:lnTo>
                  <a:pt x="4362" y="2622"/>
                </a:lnTo>
                <a:lnTo>
                  <a:pt x="4364" y="2620"/>
                </a:lnTo>
                <a:lnTo>
                  <a:pt x="4364" y="2616"/>
                </a:lnTo>
                <a:lnTo>
                  <a:pt x="4360" y="2614"/>
                </a:lnTo>
                <a:lnTo>
                  <a:pt x="4356" y="2612"/>
                </a:lnTo>
                <a:close/>
                <a:moveTo>
                  <a:pt x="4284" y="2440"/>
                </a:moveTo>
                <a:lnTo>
                  <a:pt x="4284" y="2440"/>
                </a:lnTo>
                <a:lnTo>
                  <a:pt x="4286" y="2438"/>
                </a:lnTo>
                <a:lnTo>
                  <a:pt x="4284" y="2436"/>
                </a:lnTo>
                <a:lnTo>
                  <a:pt x="4280" y="2430"/>
                </a:lnTo>
                <a:lnTo>
                  <a:pt x="4272" y="2424"/>
                </a:lnTo>
                <a:lnTo>
                  <a:pt x="4260" y="2416"/>
                </a:lnTo>
                <a:lnTo>
                  <a:pt x="4246" y="2410"/>
                </a:lnTo>
                <a:lnTo>
                  <a:pt x="4230" y="2404"/>
                </a:lnTo>
                <a:lnTo>
                  <a:pt x="4212" y="2398"/>
                </a:lnTo>
                <a:lnTo>
                  <a:pt x="4194" y="2396"/>
                </a:lnTo>
                <a:lnTo>
                  <a:pt x="4178" y="2394"/>
                </a:lnTo>
                <a:lnTo>
                  <a:pt x="4170" y="2394"/>
                </a:lnTo>
                <a:lnTo>
                  <a:pt x="4168" y="2396"/>
                </a:lnTo>
                <a:lnTo>
                  <a:pt x="4172" y="2398"/>
                </a:lnTo>
                <a:lnTo>
                  <a:pt x="4186" y="2408"/>
                </a:lnTo>
                <a:lnTo>
                  <a:pt x="4202" y="2418"/>
                </a:lnTo>
                <a:lnTo>
                  <a:pt x="4220" y="2430"/>
                </a:lnTo>
                <a:lnTo>
                  <a:pt x="4246" y="2442"/>
                </a:lnTo>
                <a:lnTo>
                  <a:pt x="4258" y="2446"/>
                </a:lnTo>
                <a:lnTo>
                  <a:pt x="4270" y="2446"/>
                </a:lnTo>
                <a:lnTo>
                  <a:pt x="4278" y="2446"/>
                </a:lnTo>
                <a:lnTo>
                  <a:pt x="4282" y="2444"/>
                </a:lnTo>
                <a:lnTo>
                  <a:pt x="4284" y="2440"/>
                </a:lnTo>
                <a:close/>
                <a:moveTo>
                  <a:pt x="4640" y="2510"/>
                </a:moveTo>
                <a:lnTo>
                  <a:pt x="4640" y="2510"/>
                </a:lnTo>
                <a:lnTo>
                  <a:pt x="4646" y="2502"/>
                </a:lnTo>
                <a:lnTo>
                  <a:pt x="4646" y="2496"/>
                </a:lnTo>
                <a:lnTo>
                  <a:pt x="4644" y="2496"/>
                </a:lnTo>
                <a:lnTo>
                  <a:pt x="4640" y="2496"/>
                </a:lnTo>
                <a:lnTo>
                  <a:pt x="4628" y="2506"/>
                </a:lnTo>
                <a:lnTo>
                  <a:pt x="4622" y="2514"/>
                </a:lnTo>
                <a:lnTo>
                  <a:pt x="4616" y="2522"/>
                </a:lnTo>
                <a:lnTo>
                  <a:pt x="4612" y="2528"/>
                </a:lnTo>
                <a:lnTo>
                  <a:pt x="4608" y="2528"/>
                </a:lnTo>
                <a:lnTo>
                  <a:pt x="4608" y="2526"/>
                </a:lnTo>
                <a:lnTo>
                  <a:pt x="4608" y="2520"/>
                </a:lnTo>
                <a:lnTo>
                  <a:pt x="4608" y="2512"/>
                </a:lnTo>
                <a:lnTo>
                  <a:pt x="4612" y="2504"/>
                </a:lnTo>
                <a:lnTo>
                  <a:pt x="4616" y="2498"/>
                </a:lnTo>
                <a:lnTo>
                  <a:pt x="4622" y="2492"/>
                </a:lnTo>
                <a:lnTo>
                  <a:pt x="4630" y="2488"/>
                </a:lnTo>
                <a:lnTo>
                  <a:pt x="4634" y="2484"/>
                </a:lnTo>
                <a:lnTo>
                  <a:pt x="4636" y="2480"/>
                </a:lnTo>
                <a:lnTo>
                  <a:pt x="4638" y="2476"/>
                </a:lnTo>
                <a:lnTo>
                  <a:pt x="4636" y="2474"/>
                </a:lnTo>
                <a:lnTo>
                  <a:pt x="4634" y="2472"/>
                </a:lnTo>
                <a:lnTo>
                  <a:pt x="4630" y="2472"/>
                </a:lnTo>
                <a:lnTo>
                  <a:pt x="4626" y="2474"/>
                </a:lnTo>
                <a:lnTo>
                  <a:pt x="4620" y="2476"/>
                </a:lnTo>
                <a:lnTo>
                  <a:pt x="4614" y="2476"/>
                </a:lnTo>
                <a:lnTo>
                  <a:pt x="4608" y="2474"/>
                </a:lnTo>
                <a:lnTo>
                  <a:pt x="4602" y="2470"/>
                </a:lnTo>
                <a:lnTo>
                  <a:pt x="4600" y="2466"/>
                </a:lnTo>
                <a:lnTo>
                  <a:pt x="4600" y="2460"/>
                </a:lnTo>
                <a:lnTo>
                  <a:pt x="4602" y="2456"/>
                </a:lnTo>
                <a:lnTo>
                  <a:pt x="4610" y="2448"/>
                </a:lnTo>
                <a:lnTo>
                  <a:pt x="4616" y="2442"/>
                </a:lnTo>
                <a:lnTo>
                  <a:pt x="4618" y="2436"/>
                </a:lnTo>
                <a:lnTo>
                  <a:pt x="4614" y="2430"/>
                </a:lnTo>
                <a:lnTo>
                  <a:pt x="4610" y="2426"/>
                </a:lnTo>
                <a:lnTo>
                  <a:pt x="4602" y="2424"/>
                </a:lnTo>
                <a:lnTo>
                  <a:pt x="4590" y="2422"/>
                </a:lnTo>
                <a:lnTo>
                  <a:pt x="4578" y="2422"/>
                </a:lnTo>
                <a:lnTo>
                  <a:pt x="4566" y="2426"/>
                </a:lnTo>
                <a:lnTo>
                  <a:pt x="4554" y="2428"/>
                </a:lnTo>
                <a:lnTo>
                  <a:pt x="4548" y="2428"/>
                </a:lnTo>
                <a:lnTo>
                  <a:pt x="4546" y="2428"/>
                </a:lnTo>
                <a:lnTo>
                  <a:pt x="4546" y="2426"/>
                </a:lnTo>
                <a:lnTo>
                  <a:pt x="4546" y="2422"/>
                </a:lnTo>
                <a:lnTo>
                  <a:pt x="4542" y="2420"/>
                </a:lnTo>
                <a:lnTo>
                  <a:pt x="4536" y="2422"/>
                </a:lnTo>
                <a:lnTo>
                  <a:pt x="4528" y="2422"/>
                </a:lnTo>
                <a:lnTo>
                  <a:pt x="4524" y="2420"/>
                </a:lnTo>
                <a:lnTo>
                  <a:pt x="4520" y="2418"/>
                </a:lnTo>
                <a:lnTo>
                  <a:pt x="4518" y="2414"/>
                </a:lnTo>
                <a:lnTo>
                  <a:pt x="4518" y="2408"/>
                </a:lnTo>
                <a:lnTo>
                  <a:pt x="4520" y="2404"/>
                </a:lnTo>
                <a:lnTo>
                  <a:pt x="4524" y="2400"/>
                </a:lnTo>
                <a:lnTo>
                  <a:pt x="4528" y="2398"/>
                </a:lnTo>
                <a:lnTo>
                  <a:pt x="4532" y="2396"/>
                </a:lnTo>
                <a:lnTo>
                  <a:pt x="4532" y="2392"/>
                </a:lnTo>
                <a:lnTo>
                  <a:pt x="4530" y="2388"/>
                </a:lnTo>
                <a:lnTo>
                  <a:pt x="4526" y="2386"/>
                </a:lnTo>
                <a:lnTo>
                  <a:pt x="4522" y="2384"/>
                </a:lnTo>
                <a:lnTo>
                  <a:pt x="4514" y="2384"/>
                </a:lnTo>
                <a:lnTo>
                  <a:pt x="4506" y="2388"/>
                </a:lnTo>
                <a:lnTo>
                  <a:pt x="4496" y="2394"/>
                </a:lnTo>
                <a:lnTo>
                  <a:pt x="4490" y="2400"/>
                </a:lnTo>
                <a:lnTo>
                  <a:pt x="4486" y="2402"/>
                </a:lnTo>
                <a:lnTo>
                  <a:pt x="4484" y="2400"/>
                </a:lnTo>
                <a:lnTo>
                  <a:pt x="4486" y="2394"/>
                </a:lnTo>
                <a:lnTo>
                  <a:pt x="4496" y="2374"/>
                </a:lnTo>
                <a:lnTo>
                  <a:pt x="4508" y="2354"/>
                </a:lnTo>
                <a:lnTo>
                  <a:pt x="4518" y="2336"/>
                </a:lnTo>
                <a:lnTo>
                  <a:pt x="4526" y="2322"/>
                </a:lnTo>
                <a:lnTo>
                  <a:pt x="4536" y="2308"/>
                </a:lnTo>
                <a:lnTo>
                  <a:pt x="4538" y="2304"/>
                </a:lnTo>
                <a:lnTo>
                  <a:pt x="4540" y="2298"/>
                </a:lnTo>
                <a:lnTo>
                  <a:pt x="4538" y="2294"/>
                </a:lnTo>
                <a:lnTo>
                  <a:pt x="4536" y="2292"/>
                </a:lnTo>
                <a:lnTo>
                  <a:pt x="4530" y="2290"/>
                </a:lnTo>
                <a:lnTo>
                  <a:pt x="4524" y="2292"/>
                </a:lnTo>
                <a:lnTo>
                  <a:pt x="4514" y="2294"/>
                </a:lnTo>
                <a:lnTo>
                  <a:pt x="4504" y="2298"/>
                </a:lnTo>
                <a:lnTo>
                  <a:pt x="4494" y="2304"/>
                </a:lnTo>
                <a:lnTo>
                  <a:pt x="4488" y="2310"/>
                </a:lnTo>
                <a:lnTo>
                  <a:pt x="4484" y="2316"/>
                </a:lnTo>
                <a:lnTo>
                  <a:pt x="4482" y="2320"/>
                </a:lnTo>
                <a:lnTo>
                  <a:pt x="4480" y="2328"/>
                </a:lnTo>
                <a:lnTo>
                  <a:pt x="4478" y="2332"/>
                </a:lnTo>
                <a:lnTo>
                  <a:pt x="4472" y="2336"/>
                </a:lnTo>
                <a:lnTo>
                  <a:pt x="4466" y="2342"/>
                </a:lnTo>
                <a:lnTo>
                  <a:pt x="4460" y="2350"/>
                </a:lnTo>
                <a:lnTo>
                  <a:pt x="4448" y="2376"/>
                </a:lnTo>
                <a:lnTo>
                  <a:pt x="4434" y="2408"/>
                </a:lnTo>
                <a:lnTo>
                  <a:pt x="4420" y="2440"/>
                </a:lnTo>
                <a:lnTo>
                  <a:pt x="4410" y="2460"/>
                </a:lnTo>
                <a:lnTo>
                  <a:pt x="4408" y="2464"/>
                </a:lnTo>
                <a:lnTo>
                  <a:pt x="4406" y="2462"/>
                </a:lnTo>
                <a:lnTo>
                  <a:pt x="4406" y="2460"/>
                </a:lnTo>
                <a:lnTo>
                  <a:pt x="4402" y="2462"/>
                </a:lnTo>
                <a:lnTo>
                  <a:pt x="4396" y="2464"/>
                </a:lnTo>
                <a:lnTo>
                  <a:pt x="4386" y="2474"/>
                </a:lnTo>
                <a:lnTo>
                  <a:pt x="4384" y="2476"/>
                </a:lnTo>
                <a:lnTo>
                  <a:pt x="4384" y="2478"/>
                </a:lnTo>
                <a:lnTo>
                  <a:pt x="4384" y="2480"/>
                </a:lnTo>
                <a:lnTo>
                  <a:pt x="4388" y="2482"/>
                </a:lnTo>
                <a:lnTo>
                  <a:pt x="4402" y="2484"/>
                </a:lnTo>
                <a:lnTo>
                  <a:pt x="4406" y="2486"/>
                </a:lnTo>
                <a:lnTo>
                  <a:pt x="4406" y="2488"/>
                </a:lnTo>
                <a:lnTo>
                  <a:pt x="4394" y="2498"/>
                </a:lnTo>
                <a:lnTo>
                  <a:pt x="4386" y="2504"/>
                </a:lnTo>
                <a:lnTo>
                  <a:pt x="4380" y="2510"/>
                </a:lnTo>
                <a:lnTo>
                  <a:pt x="4378" y="2514"/>
                </a:lnTo>
                <a:lnTo>
                  <a:pt x="4378" y="2516"/>
                </a:lnTo>
                <a:lnTo>
                  <a:pt x="4378" y="2520"/>
                </a:lnTo>
                <a:lnTo>
                  <a:pt x="4382" y="2524"/>
                </a:lnTo>
                <a:lnTo>
                  <a:pt x="4384" y="2528"/>
                </a:lnTo>
                <a:lnTo>
                  <a:pt x="4390" y="2530"/>
                </a:lnTo>
                <a:lnTo>
                  <a:pt x="4398" y="2530"/>
                </a:lnTo>
                <a:lnTo>
                  <a:pt x="4416" y="2526"/>
                </a:lnTo>
                <a:lnTo>
                  <a:pt x="4426" y="2524"/>
                </a:lnTo>
                <a:lnTo>
                  <a:pt x="4434" y="2524"/>
                </a:lnTo>
                <a:lnTo>
                  <a:pt x="4446" y="2528"/>
                </a:lnTo>
                <a:lnTo>
                  <a:pt x="4452" y="2530"/>
                </a:lnTo>
                <a:lnTo>
                  <a:pt x="4462" y="2532"/>
                </a:lnTo>
                <a:lnTo>
                  <a:pt x="4474" y="2532"/>
                </a:lnTo>
                <a:lnTo>
                  <a:pt x="4490" y="2530"/>
                </a:lnTo>
                <a:lnTo>
                  <a:pt x="4504" y="2528"/>
                </a:lnTo>
                <a:lnTo>
                  <a:pt x="4512" y="2528"/>
                </a:lnTo>
                <a:lnTo>
                  <a:pt x="4514" y="2530"/>
                </a:lnTo>
                <a:lnTo>
                  <a:pt x="4512" y="2532"/>
                </a:lnTo>
                <a:lnTo>
                  <a:pt x="4512" y="2534"/>
                </a:lnTo>
                <a:lnTo>
                  <a:pt x="4514" y="2536"/>
                </a:lnTo>
                <a:lnTo>
                  <a:pt x="4520" y="2538"/>
                </a:lnTo>
                <a:lnTo>
                  <a:pt x="4532" y="2536"/>
                </a:lnTo>
                <a:lnTo>
                  <a:pt x="4544" y="2536"/>
                </a:lnTo>
                <a:lnTo>
                  <a:pt x="4548" y="2538"/>
                </a:lnTo>
                <a:lnTo>
                  <a:pt x="4546" y="2542"/>
                </a:lnTo>
                <a:lnTo>
                  <a:pt x="4540" y="2548"/>
                </a:lnTo>
                <a:lnTo>
                  <a:pt x="4522" y="2560"/>
                </a:lnTo>
                <a:lnTo>
                  <a:pt x="4516" y="2564"/>
                </a:lnTo>
                <a:lnTo>
                  <a:pt x="4514" y="2570"/>
                </a:lnTo>
                <a:lnTo>
                  <a:pt x="4514" y="2574"/>
                </a:lnTo>
                <a:lnTo>
                  <a:pt x="4518" y="2576"/>
                </a:lnTo>
                <a:lnTo>
                  <a:pt x="4522" y="2578"/>
                </a:lnTo>
                <a:lnTo>
                  <a:pt x="4526" y="2578"/>
                </a:lnTo>
                <a:lnTo>
                  <a:pt x="4532" y="2576"/>
                </a:lnTo>
                <a:lnTo>
                  <a:pt x="4540" y="2572"/>
                </a:lnTo>
                <a:lnTo>
                  <a:pt x="4546" y="2566"/>
                </a:lnTo>
                <a:lnTo>
                  <a:pt x="4552" y="2558"/>
                </a:lnTo>
                <a:lnTo>
                  <a:pt x="4558" y="2550"/>
                </a:lnTo>
                <a:lnTo>
                  <a:pt x="4564" y="2546"/>
                </a:lnTo>
                <a:lnTo>
                  <a:pt x="4566" y="2544"/>
                </a:lnTo>
                <a:lnTo>
                  <a:pt x="4570" y="2544"/>
                </a:lnTo>
                <a:lnTo>
                  <a:pt x="4572" y="2542"/>
                </a:lnTo>
                <a:lnTo>
                  <a:pt x="4576" y="2540"/>
                </a:lnTo>
                <a:lnTo>
                  <a:pt x="4578" y="2538"/>
                </a:lnTo>
                <a:lnTo>
                  <a:pt x="4582" y="2530"/>
                </a:lnTo>
                <a:lnTo>
                  <a:pt x="4586" y="2524"/>
                </a:lnTo>
                <a:lnTo>
                  <a:pt x="4590" y="2520"/>
                </a:lnTo>
                <a:lnTo>
                  <a:pt x="4594" y="2518"/>
                </a:lnTo>
                <a:lnTo>
                  <a:pt x="4596" y="2520"/>
                </a:lnTo>
                <a:lnTo>
                  <a:pt x="4598" y="2524"/>
                </a:lnTo>
                <a:lnTo>
                  <a:pt x="4598" y="2530"/>
                </a:lnTo>
                <a:lnTo>
                  <a:pt x="4598" y="2538"/>
                </a:lnTo>
                <a:lnTo>
                  <a:pt x="4594" y="2548"/>
                </a:lnTo>
                <a:lnTo>
                  <a:pt x="4590" y="2564"/>
                </a:lnTo>
                <a:lnTo>
                  <a:pt x="4588" y="2574"/>
                </a:lnTo>
                <a:lnTo>
                  <a:pt x="4588" y="2576"/>
                </a:lnTo>
                <a:lnTo>
                  <a:pt x="4592" y="2576"/>
                </a:lnTo>
                <a:lnTo>
                  <a:pt x="4600" y="2570"/>
                </a:lnTo>
                <a:lnTo>
                  <a:pt x="4606" y="2566"/>
                </a:lnTo>
                <a:lnTo>
                  <a:pt x="4608" y="2566"/>
                </a:lnTo>
                <a:lnTo>
                  <a:pt x="4610" y="2568"/>
                </a:lnTo>
                <a:lnTo>
                  <a:pt x="4612" y="2572"/>
                </a:lnTo>
                <a:lnTo>
                  <a:pt x="4614" y="2576"/>
                </a:lnTo>
                <a:lnTo>
                  <a:pt x="4618" y="2580"/>
                </a:lnTo>
                <a:lnTo>
                  <a:pt x="4624" y="2584"/>
                </a:lnTo>
                <a:lnTo>
                  <a:pt x="4630" y="2586"/>
                </a:lnTo>
                <a:lnTo>
                  <a:pt x="4638" y="2584"/>
                </a:lnTo>
                <a:lnTo>
                  <a:pt x="4642" y="2582"/>
                </a:lnTo>
                <a:lnTo>
                  <a:pt x="4644" y="2580"/>
                </a:lnTo>
                <a:lnTo>
                  <a:pt x="4644" y="2574"/>
                </a:lnTo>
                <a:lnTo>
                  <a:pt x="4644" y="2560"/>
                </a:lnTo>
                <a:lnTo>
                  <a:pt x="4644" y="2550"/>
                </a:lnTo>
                <a:lnTo>
                  <a:pt x="4648" y="2536"/>
                </a:lnTo>
                <a:lnTo>
                  <a:pt x="4650" y="2526"/>
                </a:lnTo>
                <a:lnTo>
                  <a:pt x="4650" y="2522"/>
                </a:lnTo>
                <a:lnTo>
                  <a:pt x="4648" y="2520"/>
                </a:lnTo>
                <a:lnTo>
                  <a:pt x="4644" y="2520"/>
                </a:lnTo>
                <a:lnTo>
                  <a:pt x="4640" y="2522"/>
                </a:lnTo>
                <a:lnTo>
                  <a:pt x="4636" y="2520"/>
                </a:lnTo>
                <a:lnTo>
                  <a:pt x="4636" y="2518"/>
                </a:lnTo>
                <a:lnTo>
                  <a:pt x="4640" y="2510"/>
                </a:lnTo>
                <a:close/>
                <a:moveTo>
                  <a:pt x="3266" y="1234"/>
                </a:moveTo>
                <a:lnTo>
                  <a:pt x="3266" y="1234"/>
                </a:lnTo>
                <a:lnTo>
                  <a:pt x="3276" y="1242"/>
                </a:lnTo>
                <a:lnTo>
                  <a:pt x="3278" y="1244"/>
                </a:lnTo>
                <a:lnTo>
                  <a:pt x="3280" y="1244"/>
                </a:lnTo>
                <a:lnTo>
                  <a:pt x="3284" y="1240"/>
                </a:lnTo>
                <a:lnTo>
                  <a:pt x="3286" y="1234"/>
                </a:lnTo>
                <a:lnTo>
                  <a:pt x="3286" y="1218"/>
                </a:lnTo>
                <a:lnTo>
                  <a:pt x="3282" y="1206"/>
                </a:lnTo>
                <a:lnTo>
                  <a:pt x="3280" y="1204"/>
                </a:lnTo>
                <a:lnTo>
                  <a:pt x="3276" y="1206"/>
                </a:lnTo>
                <a:lnTo>
                  <a:pt x="3272" y="1208"/>
                </a:lnTo>
                <a:lnTo>
                  <a:pt x="3268" y="1210"/>
                </a:lnTo>
                <a:lnTo>
                  <a:pt x="3264" y="1216"/>
                </a:lnTo>
                <a:lnTo>
                  <a:pt x="3262" y="1220"/>
                </a:lnTo>
                <a:lnTo>
                  <a:pt x="3264" y="1228"/>
                </a:lnTo>
                <a:lnTo>
                  <a:pt x="3266" y="1234"/>
                </a:lnTo>
                <a:close/>
                <a:moveTo>
                  <a:pt x="1702" y="940"/>
                </a:moveTo>
                <a:lnTo>
                  <a:pt x="1702" y="940"/>
                </a:lnTo>
                <a:lnTo>
                  <a:pt x="1718" y="944"/>
                </a:lnTo>
                <a:lnTo>
                  <a:pt x="1736" y="950"/>
                </a:lnTo>
                <a:lnTo>
                  <a:pt x="1766" y="960"/>
                </a:lnTo>
                <a:lnTo>
                  <a:pt x="1776" y="966"/>
                </a:lnTo>
                <a:lnTo>
                  <a:pt x="1784" y="972"/>
                </a:lnTo>
                <a:lnTo>
                  <a:pt x="1790" y="978"/>
                </a:lnTo>
                <a:lnTo>
                  <a:pt x="1794" y="984"/>
                </a:lnTo>
                <a:lnTo>
                  <a:pt x="1800" y="996"/>
                </a:lnTo>
                <a:lnTo>
                  <a:pt x="1804" y="1002"/>
                </a:lnTo>
                <a:lnTo>
                  <a:pt x="1808" y="1004"/>
                </a:lnTo>
                <a:lnTo>
                  <a:pt x="1814" y="1006"/>
                </a:lnTo>
                <a:lnTo>
                  <a:pt x="1820" y="1006"/>
                </a:lnTo>
                <a:lnTo>
                  <a:pt x="1832" y="1002"/>
                </a:lnTo>
                <a:lnTo>
                  <a:pt x="1846" y="994"/>
                </a:lnTo>
                <a:lnTo>
                  <a:pt x="1860" y="984"/>
                </a:lnTo>
                <a:lnTo>
                  <a:pt x="1866" y="982"/>
                </a:lnTo>
                <a:lnTo>
                  <a:pt x="1870" y="980"/>
                </a:lnTo>
                <a:lnTo>
                  <a:pt x="1878" y="982"/>
                </a:lnTo>
                <a:lnTo>
                  <a:pt x="1882" y="982"/>
                </a:lnTo>
                <a:lnTo>
                  <a:pt x="1888" y="984"/>
                </a:lnTo>
                <a:lnTo>
                  <a:pt x="1896" y="982"/>
                </a:lnTo>
                <a:lnTo>
                  <a:pt x="1906" y="978"/>
                </a:lnTo>
                <a:lnTo>
                  <a:pt x="1912" y="976"/>
                </a:lnTo>
                <a:lnTo>
                  <a:pt x="1914" y="972"/>
                </a:lnTo>
                <a:lnTo>
                  <a:pt x="1920" y="964"/>
                </a:lnTo>
                <a:lnTo>
                  <a:pt x="1922" y="954"/>
                </a:lnTo>
                <a:lnTo>
                  <a:pt x="1922" y="946"/>
                </a:lnTo>
                <a:lnTo>
                  <a:pt x="1922" y="936"/>
                </a:lnTo>
                <a:lnTo>
                  <a:pt x="1926" y="930"/>
                </a:lnTo>
                <a:lnTo>
                  <a:pt x="1932" y="924"/>
                </a:lnTo>
                <a:lnTo>
                  <a:pt x="1942" y="920"/>
                </a:lnTo>
                <a:lnTo>
                  <a:pt x="1952" y="918"/>
                </a:lnTo>
                <a:lnTo>
                  <a:pt x="1958" y="914"/>
                </a:lnTo>
                <a:lnTo>
                  <a:pt x="1962" y="910"/>
                </a:lnTo>
                <a:lnTo>
                  <a:pt x="1964" y="904"/>
                </a:lnTo>
                <a:lnTo>
                  <a:pt x="1966" y="898"/>
                </a:lnTo>
                <a:lnTo>
                  <a:pt x="1970" y="892"/>
                </a:lnTo>
                <a:lnTo>
                  <a:pt x="1978" y="886"/>
                </a:lnTo>
                <a:lnTo>
                  <a:pt x="1992" y="880"/>
                </a:lnTo>
                <a:lnTo>
                  <a:pt x="2020" y="868"/>
                </a:lnTo>
                <a:lnTo>
                  <a:pt x="2046" y="856"/>
                </a:lnTo>
                <a:lnTo>
                  <a:pt x="2070" y="846"/>
                </a:lnTo>
                <a:lnTo>
                  <a:pt x="2090" y="840"/>
                </a:lnTo>
                <a:lnTo>
                  <a:pt x="2106" y="836"/>
                </a:lnTo>
                <a:lnTo>
                  <a:pt x="2116" y="832"/>
                </a:lnTo>
                <a:lnTo>
                  <a:pt x="2122" y="826"/>
                </a:lnTo>
                <a:lnTo>
                  <a:pt x="2124" y="822"/>
                </a:lnTo>
                <a:lnTo>
                  <a:pt x="2122" y="818"/>
                </a:lnTo>
                <a:lnTo>
                  <a:pt x="2118" y="814"/>
                </a:lnTo>
                <a:lnTo>
                  <a:pt x="2106" y="810"/>
                </a:lnTo>
                <a:lnTo>
                  <a:pt x="2096" y="806"/>
                </a:lnTo>
                <a:lnTo>
                  <a:pt x="2088" y="800"/>
                </a:lnTo>
                <a:lnTo>
                  <a:pt x="2068" y="786"/>
                </a:lnTo>
                <a:lnTo>
                  <a:pt x="2058" y="778"/>
                </a:lnTo>
                <a:lnTo>
                  <a:pt x="2046" y="772"/>
                </a:lnTo>
                <a:lnTo>
                  <a:pt x="2032" y="768"/>
                </a:lnTo>
                <a:lnTo>
                  <a:pt x="2016" y="766"/>
                </a:lnTo>
                <a:lnTo>
                  <a:pt x="2002" y="768"/>
                </a:lnTo>
                <a:lnTo>
                  <a:pt x="1992" y="770"/>
                </a:lnTo>
                <a:lnTo>
                  <a:pt x="1986" y="772"/>
                </a:lnTo>
                <a:lnTo>
                  <a:pt x="1982" y="776"/>
                </a:lnTo>
                <a:lnTo>
                  <a:pt x="1980" y="782"/>
                </a:lnTo>
                <a:lnTo>
                  <a:pt x="1978" y="784"/>
                </a:lnTo>
                <a:lnTo>
                  <a:pt x="1974" y="786"/>
                </a:lnTo>
                <a:lnTo>
                  <a:pt x="1970" y="786"/>
                </a:lnTo>
                <a:lnTo>
                  <a:pt x="1972" y="782"/>
                </a:lnTo>
                <a:lnTo>
                  <a:pt x="1972" y="776"/>
                </a:lnTo>
                <a:lnTo>
                  <a:pt x="1970" y="774"/>
                </a:lnTo>
                <a:lnTo>
                  <a:pt x="1968" y="772"/>
                </a:lnTo>
                <a:lnTo>
                  <a:pt x="1964" y="770"/>
                </a:lnTo>
                <a:lnTo>
                  <a:pt x="1958" y="770"/>
                </a:lnTo>
                <a:lnTo>
                  <a:pt x="1948" y="770"/>
                </a:lnTo>
                <a:lnTo>
                  <a:pt x="1932" y="766"/>
                </a:lnTo>
                <a:lnTo>
                  <a:pt x="1918" y="762"/>
                </a:lnTo>
                <a:lnTo>
                  <a:pt x="1906" y="756"/>
                </a:lnTo>
                <a:lnTo>
                  <a:pt x="1890" y="748"/>
                </a:lnTo>
                <a:lnTo>
                  <a:pt x="1884" y="746"/>
                </a:lnTo>
                <a:lnTo>
                  <a:pt x="1876" y="744"/>
                </a:lnTo>
                <a:lnTo>
                  <a:pt x="1866" y="744"/>
                </a:lnTo>
                <a:lnTo>
                  <a:pt x="1854" y="748"/>
                </a:lnTo>
                <a:lnTo>
                  <a:pt x="1836" y="752"/>
                </a:lnTo>
                <a:lnTo>
                  <a:pt x="1818" y="754"/>
                </a:lnTo>
                <a:lnTo>
                  <a:pt x="1780" y="758"/>
                </a:lnTo>
                <a:lnTo>
                  <a:pt x="1754" y="760"/>
                </a:lnTo>
                <a:lnTo>
                  <a:pt x="1748" y="762"/>
                </a:lnTo>
                <a:lnTo>
                  <a:pt x="1746" y="764"/>
                </a:lnTo>
                <a:lnTo>
                  <a:pt x="1748" y="766"/>
                </a:lnTo>
                <a:lnTo>
                  <a:pt x="1752" y="770"/>
                </a:lnTo>
                <a:lnTo>
                  <a:pt x="1754" y="774"/>
                </a:lnTo>
                <a:lnTo>
                  <a:pt x="1758" y="782"/>
                </a:lnTo>
                <a:lnTo>
                  <a:pt x="1760" y="786"/>
                </a:lnTo>
                <a:lnTo>
                  <a:pt x="1762" y="790"/>
                </a:lnTo>
                <a:lnTo>
                  <a:pt x="1768" y="794"/>
                </a:lnTo>
                <a:lnTo>
                  <a:pt x="1774" y="798"/>
                </a:lnTo>
                <a:lnTo>
                  <a:pt x="1782" y="800"/>
                </a:lnTo>
                <a:lnTo>
                  <a:pt x="1784" y="804"/>
                </a:lnTo>
                <a:lnTo>
                  <a:pt x="1784" y="806"/>
                </a:lnTo>
                <a:lnTo>
                  <a:pt x="1782" y="808"/>
                </a:lnTo>
                <a:lnTo>
                  <a:pt x="1774" y="814"/>
                </a:lnTo>
                <a:lnTo>
                  <a:pt x="1772" y="818"/>
                </a:lnTo>
                <a:lnTo>
                  <a:pt x="1772" y="822"/>
                </a:lnTo>
                <a:lnTo>
                  <a:pt x="1770" y="824"/>
                </a:lnTo>
                <a:lnTo>
                  <a:pt x="1768" y="826"/>
                </a:lnTo>
                <a:lnTo>
                  <a:pt x="1764" y="828"/>
                </a:lnTo>
                <a:lnTo>
                  <a:pt x="1758" y="828"/>
                </a:lnTo>
                <a:lnTo>
                  <a:pt x="1756" y="832"/>
                </a:lnTo>
                <a:lnTo>
                  <a:pt x="1754" y="836"/>
                </a:lnTo>
                <a:lnTo>
                  <a:pt x="1754" y="840"/>
                </a:lnTo>
                <a:lnTo>
                  <a:pt x="1752" y="844"/>
                </a:lnTo>
                <a:lnTo>
                  <a:pt x="1746" y="850"/>
                </a:lnTo>
                <a:lnTo>
                  <a:pt x="1742" y="856"/>
                </a:lnTo>
                <a:lnTo>
                  <a:pt x="1742" y="858"/>
                </a:lnTo>
                <a:lnTo>
                  <a:pt x="1744" y="860"/>
                </a:lnTo>
                <a:lnTo>
                  <a:pt x="1752" y="864"/>
                </a:lnTo>
                <a:lnTo>
                  <a:pt x="1754" y="868"/>
                </a:lnTo>
                <a:lnTo>
                  <a:pt x="1752" y="870"/>
                </a:lnTo>
                <a:lnTo>
                  <a:pt x="1742" y="872"/>
                </a:lnTo>
                <a:lnTo>
                  <a:pt x="1732" y="874"/>
                </a:lnTo>
                <a:lnTo>
                  <a:pt x="1728" y="876"/>
                </a:lnTo>
                <a:lnTo>
                  <a:pt x="1728" y="880"/>
                </a:lnTo>
                <a:lnTo>
                  <a:pt x="1732" y="886"/>
                </a:lnTo>
                <a:lnTo>
                  <a:pt x="1732" y="890"/>
                </a:lnTo>
                <a:lnTo>
                  <a:pt x="1730" y="894"/>
                </a:lnTo>
                <a:lnTo>
                  <a:pt x="1720" y="906"/>
                </a:lnTo>
                <a:lnTo>
                  <a:pt x="1710" y="918"/>
                </a:lnTo>
                <a:lnTo>
                  <a:pt x="1706" y="922"/>
                </a:lnTo>
                <a:lnTo>
                  <a:pt x="1704" y="928"/>
                </a:lnTo>
                <a:lnTo>
                  <a:pt x="1702" y="934"/>
                </a:lnTo>
                <a:lnTo>
                  <a:pt x="1700" y="936"/>
                </a:lnTo>
                <a:lnTo>
                  <a:pt x="1698" y="938"/>
                </a:lnTo>
                <a:lnTo>
                  <a:pt x="1702" y="940"/>
                </a:lnTo>
                <a:close/>
                <a:moveTo>
                  <a:pt x="2646" y="1098"/>
                </a:moveTo>
                <a:lnTo>
                  <a:pt x="2646" y="1098"/>
                </a:lnTo>
                <a:lnTo>
                  <a:pt x="2652" y="1096"/>
                </a:lnTo>
                <a:lnTo>
                  <a:pt x="2656" y="1096"/>
                </a:lnTo>
                <a:lnTo>
                  <a:pt x="2660" y="1100"/>
                </a:lnTo>
                <a:lnTo>
                  <a:pt x="2664" y="1102"/>
                </a:lnTo>
                <a:lnTo>
                  <a:pt x="2670" y="1108"/>
                </a:lnTo>
                <a:lnTo>
                  <a:pt x="2672" y="1108"/>
                </a:lnTo>
                <a:lnTo>
                  <a:pt x="2676" y="1106"/>
                </a:lnTo>
                <a:lnTo>
                  <a:pt x="2680" y="1102"/>
                </a:lnTo>
                <a:lnTo>
                  <a:pt x="2684" y="1104"/>
                </a:lnTo>
                <a:lnTo>
                  <a:pt x="2688" y="1108"/>
                </a:lnTo>
                <a:lnTo>
                  <a:pt x="2692" y="1108"/>
                </a:lnTo>
                <a:lnTo>
                  <a:pt x="2696" y="1110"/>
                </a:lnTo>
                <a:lnTo>
                  <a:pt x="2700" y="1108"/>
                </a:lnTo>
                <a:lnTo>
                  <a:pt x="2704" y="1106"/>
                </a:lnTo>
                <a:lnTo>
                  <a:pt x="2706" y="1104"/>
                </a:lnTo>
                <a:lnTo>
                  <a:pt x="2706" y="1100"/>
                </a:lnTo>
                <a:lnTo>
                  <a:pt x="2706" y="1090"/>
                </a:lnTo>
                <a:lnTo>
                  <a:pt x="2704" y="1078"/>
                </a:lnTo>
                <a:lnTo>
                  <a:pt x="2702" y="1074"/>
                </a:lnTo>
                <a:lnTo>
                  <a:pt x="2698" y="1072"/>
                </a:lnTo>
                <a:lnTo>
                  <a:pt x="2690" y="1074"/>
                </a:lnTo>
                <a:lnTo>
                  <a:pt x="2682" y="1074"/>
                </a:lnTo>
                <a:lnTo>
                  <a:pt x="2678" y="1072"/>
                </a:lnTo>
                <a:lnTo>
                  <a:pt x="2678" y="1070"/>
                </a:lnTo>
                <a:lnTo>
                  <a:pt x="2676" y="1066"/>
                </a:lnTo>
                <a:lnTo>
                  <a:pt x="2676" y="1064"/>
                </a:lnTo>
                <a:lnTo>
                  <a:pt x="2668" y="1064"/>
                </a:lnTo>
                <a:lnTo>
                  <a:pt x="2662" y="1062"/>
                </a:lnTo>
                <a:lnTo>
                  <a:pt x="2654" y="1060"/>
                </a:lnTo>
                <a:lnTo>
                  <a:pt x="2644" y="1054"/>
                </a:lnTo>
                <a:lnTo>
                  <a:pt x="2630" y="1044"/>
                </a:lnTo>
                <a:lnTo>
                  <a:pt x="2624" y="1038"/>
                </a:lnTo>
                <a:lnTo>
                  <a:pt x="2618" y="1036"/>
                </a:lnTo>
                <a:lnTo>
                  <a:pt x="2616" y="1036"/>
                </a:lnTo>
                <a:lnTo>
                  <a:pt x="2616" y="1042"/>
                </a:lnTo>
                <a:lnTo>
                  <a:pt x="2616" y="1044"/>
                </a:lnTo>
                <a:lnTo>
                  <a:pt x="2612" y="1046"/>
                </a:lnTo>
                <a:lnTo>
                  <a:pt x="2602" y="1042"/>
                </a:lnTo>
                <a:lnTo>
                  <a:pt x="2588" y="1036"/>
                </a:lnTo>
                <a:lnTo>
                  <a:pt x="2582" y="1030"/>
                </a:lnTo>
                <a:lnTo>
                  <a:pt x="2578" y="1026"/>
                </a:lnTo>
                <a:lnTo>
                  <a:pt x="2574" y="1020"/>
                </a:lnTo>
                <a:lnTo>
                  <a:pt x="2568" y="1016"/>
                </a:lnTo>
                <a:lnTo>
                  <a:pt x="2560" y="1010"/>
                </a:lnTo>
                <a:lnTo>
                  <a:pt x="2556" y="1006"/>
                </a:lnTo>
                <a:lnTo>
                  <a:pt x="2556" y="1004"/>
                </a:lnTo>
                <a:lnTo>
                  <a:pt x="2556" y="1002"/>
                </a:lnTo>
                <a:lnTo>
                  <a:pt x="2558" y="998"/>
                </a:lnTo>
                <a:lnTo>
                  <a:pt x="2564" y="988"/>
                </a:lnTo>
                <a:lnTo>
                  <a:pt x="2566" y="982"/>
                </a:lnTo>
                <a:lnTo>
                  <a:pt x="2566" y="976"/>
                </a:lnTo>
                <a:lnTo>
                  <a:pt x="2566" y="970"/>
                </a:lnTo>
                <a:lnTo>
                  <a:pt x="2562" y="964"/>
                </a:lnTo>
                <a:lnTo>
                  <a:pt x="2558" y="958"/>
                </a:lnTo>
                <a:lnTo>
                  <a:pt x="2552" y="952"/>
                </a:lnTo>
                <a:lnTo>
                  <a:pt x="2546" y="946"/>
                </a:lnTo>
                <a:lnTo>
                  <a:pt x="2542" y="938"/>
                </a:lnTo>
                <a:lnTo>
                  <a:pt x="2536" y="916"/>
                </a:lnTo>
                <a:lnTo>
                  <a:pt x="2530" y="894"/>
                </a:lnTo>
                <a:lnTo>
                  <a:pt x="2526" y="882"/>
                </a:lnTo>
                <a:lnTo>
                  <a:pt x="2520" y="874"/>
                </a:lnTo>
                <a:lnTo>
                  <a:pt x="2510" y="864"/>
                </a:lnTo>
                <a:lnTo>
                  <a:pt x="2502" y="860"/>
                </a:lnTo>
                <a:lnTo>
                  <a:pt x="2494" y="856"/>
                </a:lnTo>
                <a:lnTo>
                  <a:pt x="2476" y="846"/>
                </a:lnTo>
                <a:lnTo>
                  <a:pt x="2468" y="840"/>
                </a:lnTo>
                <a:lnTo>
                  <a:pt x="2464" y="838"/>
                </a:lnTo>
                <a:lnTo>
                  <a:pt x="2460" y="840"/>
                </a:lnTo>
                <a:lnTo>
                  <a:pt x="2460" y="842"/>
                </a:lnTo>
                <a:lnTo>
                  <a:pt x="2456" y="844"/>
                </a:lnTo>
                <a:lnTo>
                  <a:pt x="2454" y="846"/>
                </a:lnTo>
                <a:lnTo>
                  <a:pt x="2446" y="844"/>
                </a:lnTo>
                <a:lnTo>
                  <a:pt x="2434" y="840"/>
                </a:lnTo>
                <a:lnTo>
                  <a:pt x="2422" y="838"/>
                </a:lnTo>
                <a:lnTo>
                  <a:pt x="2416" y="838"/>
                </a:lnTo>
                <a:lnTo>
                  <a:pt x="2412" y="840"/>
                </a:lnTo>
                <a:lnTo>
                  <a:pt x="2408" y="844"/>
                </a:lnTo>
                <a:lnTo>
                  <a:pt x="2406" y="848"/>
                </a:lnTo>
                <a:lnTo>
                  <a:pt x="2408" y="854"/>
                </a:lnTo>
                <a:lnTo>
                  <a:pt x="2410" y="864"/>
                </a:lnTo>
                <a:lnTo>
                  <a:pt x="2414" y="872"/>
                </a:lnTo>
                <a:lnTo>
                  <a:pt x="2416" y="882"/>
                </a:lnTo>
                <a:lnTo>
                  <a:pt x="2422" y="904"/>
                </a:lnTo>
                <a:lnTo>
                  <a:pt x="2424" y="914"/>
                </a:lnTo>
                <a:lnTo>
                  <a:pt x="2428" y="924"/>
                </a:lnTo>
                <a:lnTo>
                  <a:pt x="2434" y="934"/>
                </a:lnTo>
                <a:lnTo>
                  <a:pt x="2444" y="942"/>
                </a:lnTo>
                <a:lnTo>
                  <a:pt x="2448" y="946"/>
                </a:lnTo>
                <a:lnTo>
                  <a:pt x="2448" y="950"/>
                </a:lnTo>
                <a:lnTo>
                  <a:pt x="2448" y="952"/>
                </a:lnTo>
                <a:lnTo>
                  <a:pt x="2446" y="954"/>
                </a:lnTo>
                <a:lnTo>
                  <a:pt x="2438" y="958"/>
                </a:lnTo>
                <a:lnTo>
                  <a:pt x="2432" y="962"/>
                </a:lnTo>
                <a:lnTo>
                  <a:pt x="2428" y="966"/>
                </a:lnTo>
                <a:lnTo>
                  <a:pt x="2426" y="966"/>
                </a:lnTo>
                <a:lnTo>
                  <a:pt x="2424" y="964"/>
                </a:lnTo>
                <a:lnTo>
                  <a:pt x="2416" y="956"/>
                </a:lnTo>
                <a:lnTo>
                  <a:pt x="2404" y="940"/>
                </a:lnTo>
                <a:lnTo>
                  <a:pt x="2400" y="928"/>
                </a:lnTo>
                <a:lnTo>
                  <a:pt x="2396" y="918"/>
                </a:lnTo>
                <a:lnTo>
                  <a:pt x="2392" y="902"/>
                </a:lnTo>
                <a:lnTo>
                  <a:pt x="2388" y="896"/>
                </a:lnTo>
                <a:lnTo>
                  <a:pt x="2384" y="890"/>
                </a:lnTo>
                <a:lnTo>
                  <a:pt x="2376" y="886"/>
                </a:lnTo>
                <a:lnTo>
                  <a:pt x="2366" y="882"/>
                </a:lnTo>
                <a:lnTo>
                  <a:pt x="2354" y="876"/>
                </a:lnTo>
                <a:lnTo>
                  <a:pt x="2352" y="874"/>
                </a:lnTo>
                <a:lnTo>
                  <a:pt x="2354" y="874"/>
                </a:lnTo>
                <a:lnTo>
                  <a:pt x="2354" y="872"/>
                </a:lnTo>
                <a:lnTo>
                  <a:pt x="2354" y="870"/>
                </a:lnTo>
                <a:lnTo>
                  <a:pt x="2350" y="868"/>
                </a:lnTo>
                <a:lnTo>
                  <a:pt x="2344" y="866"/>
                </a:lnTo>
                <a:lnTo>
                  <a:pt x="2324" y="860"/>
                </a:lnTo>
                <a:lnTo>
                  <a:pt x="2312" y="862"/>
                </a:lnTo>
                <a:lnTo>
                  <a:pt x="2308" y="862"/>
                </a:lnTo>
                <a:lnTo>
                  <a:pt x="2308" y="864"/>
                </a:lnTo>
                <a:lnTo>
                  <a:pt x="2310" y="868"/>
                </a:lnTo>
                <a:lnTo>
                  <a:pt x="2316" y="872"/>
                </a:lnTo>
                <a:lnTo>
                  <a:pt x="2324" y="876"/>
                </a:lnTo>
                <a:lnTo>
                  <a:pt x="2326" y="878"/>
                </a:lnTo>
                <a:lnTo>
                  <a:pt x="2328" y="882"/>
                </a:lnTo>
                <a:lnTo>
                  <a:pt x="2328" y="884"/>
                </a:lnTo>
                <a:lnTo>
                  <a:pt x="2326" y="886"/>
                </a:lnTo>
                <a:lnTo>
                  <a:pt x="2332" y="888"/>
                </a:lnTo>
                <a:lnTo>
                  <a:pt x="2342" y="892"/>
                </a:lnTo>
                <a:lnTo>
                  <a:pt x="2346" y="896"/>
                </a:lnTo>
                <a:lnTo>
                  <a:pt x="2346" y="898"/>
                </a:lnTo>
                <a:lnTo>
                  <a:pt x="2342" y="900"/>
                </a:lnTo>
                <a:lnTo>
                  <a:pt x="2326" y="896"/>
                </a:lnTo>
                <a:lnTo>
                  <a:pt x="2314" y="894"/>
                </a:lnTo>
                <a:lnTo>
                  <a:pt x="2306" y="896"/>
                </a:lnTo>
                <a:lnTo>
                  <a:pt x="2302" y="900"/>
                </a:lnTo>
                <a:lnTo>
                  <a:pt x="2300" y="906"/>
                </a:lnTo>
                <a:lnTo>
                  <a:pt x="2298" y="910"/>
                </a:lnTo>
                <a:lnTo>
                  <a:pt x="2296" y="914"/>
                </a:lnTo>
                <a:lnTo>
                  <a:pt x="2292" y="914"/>
                </a:lnTo>
                <a:lnTo>
                  <a:pt x="2288" y="910"/>
                </a:lnTo>
                <a:lnTo>
                  <a:pt x="2284" y="904"/>
                </a:lnTo>
                <a:lnTo>
                  <a:pt x="2284" y="900"/>
                </a:lnTo>
                <a:lnTo>
                  <a:pt x="2288" y="892"/>
                </a:lnTo>
                <a:lnTo>
                  <a:pt x="2290" y="888"/>
                </a:lnTo>
                <a:lnTo>
                  <a:pt x="2288" y="884"/>
                </a:lnTo>
                <a:lnTo>
                  <a:pt x="2280" y="880"/>
                </a:lnTo>
                <a:lnTo>
                  <a:pt x="2266" y="876"/>
                </a:lnTo>
                <a:lnTo>
                  <a:pt x="2240" y="868"/>
                </a:lnTo>
                <a:lnTo>
                  <a:pt x="2222" y="866"/>
                </a:lnTo>
                <a:lnTo>
                  <a:pt x="2210" y="866"/>
                </a:lnTo>
                <a:lnTo>
                  <a:pt x="2200" y="870"/>
                </a:lnTo>
                <a:lnTo>
                  <a:pt x="2196" y="874"/>
                </a:lnTo>
                <a:lnTo>
                  <a:pt x="2194" y="876"/>
                </a:lnTo>
                <a:lnTo>
                  <a:pt x="2196" y="880"/>
                </a:lnTo>
                <a:lnTo>
                  <a:pt x="2196" y="884"/>
                </a:lnTo>
                <a:lnTo>
                  <a:pt x="2192" y="886"/>
                </a:lnTo>
                <a:lnTo>
                  <a:pt x="2168" y="894"/>
                </a:lnTo>
                <a:lnTo>
                  <a:pt x="2160" y="894"/>
                </a:lnTo>
                <a:lnTo>
                  <a:pt x="2158" y="894"/>
                </a:lnTo>
                <a:lnTo>
                  <a:pt x="2162" y="890"/>
                </a:lnTo>
                <a:lnTo>
                  <a:pt x="2174" y="880"/>
                </a:lnTo>
                <a:lnTo>
                  <a:pt x="2176" y="876"/>
                </a:lnTo>
                <a:lnTo>
                  <a:pt x="2178" y="872"/>
                </a:lnTo>
                <a:lnTo>
                  <a:pt x="2176" y="868"/>
                </a:lnTo>
                <a:lnTo>
                  <a:pt x="2178" y="864"/>
                </a:lnTo>
                <a:lnTo>
                  <a:pt x="2180" y="856"/>
                </a:lnTo>
                <a:lnTo>
                  <a:pt x="2180" y="852"/>
                </a:lnTo>
                <a:lnTo>
                  <a:pt x="2178" y="848"/>
                </a:lnTo>
                <a:lnTo>
                  <a:pt x="2174" y="842"/>
                </a:lnTo>
                <a:lnTo>
                  <a:pt x="2166" y="838"/>
                </a:lnTo>
                <a:lnTo>
                  <a:pt x="2158" y="836"/>
                </a:lnTo>
                <a:lnTo>
                  <a:pt x="2146" y="836"/>
                </a:lnTo>
                <a:lnTo>
                  <a:pt x="2134" y="838"/>
                </a:lnTo>
                <a:lnTo>
                  <a:pt x="2120" y="842"/>
                </a:lnTo>
                <a:lnTo>
                  <a:pt x="2094" y="854"/>
                </a:lnTo>
                <a:lnTo>
                  <a:pt x="2070" y="862"/>
                </a:lnTo>
                <a:lnTo>
                  <a:pt x="2052" y="868"/>
                </a:lnTo>
                <a:lnTo>
                  <a:pt x="2036" y="876"/>
                </a:lnTo>
                <a:lnTo>
                  <a:pt x="2004" y="896"/>
                </a:lnTo>
                <a:lnTo>
                  <a:pt x="1996" y="900"/>
                </a:lnTo>
                <a:lnTo>
                  <a:pt x="1992" y="904"/>
                </a:lnTo>
                <a:lnTo>
                  <a:pt x="1992" y="908"/>
                </a:lnTo>
                <a:lnTo>
                  <a:pt x="1996" y="910"/>
                </a:lnTo>
                <a:lnTo>
                  <a:pt x="2006" y="914"/>
                </a:lnTo>
                <a:lnTo>
                  <a:pt x="2010" y="916"/>
                </a:lnTo>
                <a:lnTo>
                  <a:pt x="2012" y="918"/>
                </a:lnTo>
                <a:lnTo>
                  <a:pt x="2012" y="920"/>
                </a:lnTo>
                <a:lnTo>
                  <a:pt x="2010" y="922"/>
                </a:lnTo>
                <a:lnTo>
                  <a:pt x="2002" y="924"/>
                </a:lnTo>
                <a:lnTo>
                  <a:pt x="1992" y="928"/>
                </a:lnTo>
                <a:lnTo>
                  <a:pt x="1986" y="932"/>
                </a:lnTo>
                <a:lnTo>
                  <a:pt x="1980" y="938"/>
                </a:lnTo>
                <a:lnTo>
                  <a:pt x="1976" y="946"/>
                </a:lnTo>
                <a:lnTo>
                  <a:pt x="1972" y="952"/>
                </a:lnTo>
                <a:lnTo>
                  <a:pt x="1972" y="958"/>
                </a:lnTo>
                <a:lnTo>
                  <a:pt x="1972" y="962"/>
                </a:lnTo>
                <a:lnTo>
                  <a:pt x="1972" y="966"/>
                </a:lnTo>
                <a:lnTo>
                  <a:pt x="1976" y="966"/>
                </a:lnTo>
                <a:lnTo>
                  <a:pt x="1980" y="966"/>
                </a:lnTo>
                <a:lnTo>
                  <a:pt x="1986" y="964"/>
                </a:lnTo>
                <a:lnTo>
                  <a:pt x="1990" y="962"/>
                </a:lnTo>
                <a:lnTo>
                  <a:pt x="1994" y="962"/>
                </a:lnTo>
                <a:lnTo>
                  <a:pt x="1996" y="964"/>
                </a:lnTo>
                <a:lnTo>
                  <a:pt x="1998" y="966"/>
                </a:lnTo>
                <a:lnTo>
                  <a:pt x="2000" y="974"/>
                </a:lnTo>
                <a:lnTo>
                  <a:pt x="2004" y="982"/>
                </a:lnTo>
                <a:lnTo>
                  <a:pt x="2008" y="984"/>
                </a:lnTo>
                <a:lnTo>
                  <a:pt x="2016" y="986"/>
                </a:lnTo>
                <a:lnTo>
                  <a:pt x="2036" y="984"/>
                </a:lnTo>
                <a:lnTo>
                  <a:pt x="2058" y="980"/>
                </a:lnTo>
                <a:lnTo>
                  <a:pt x="2074" y="976"/>
                </a:lnTo>
                <a:lnTo>
                  <a:pt x="2086" y="976"/>
                </a:lnTo>
                <a:lnTo>
                  <a:pt x="2090" y="976"/>
                </a:lnTo>
                <a:lnTo>
                  <a:pt x="2092" y="978"/>
                </a:lnTo>
                <a:lnTo>
                  <a:pt x="2092" y="982"/>
                </a:lnTo>
                <a:lnTo>
                  <a:pt x="2084" y="986"/>
                </a:lnTo>
                <a:lnTo>
                  <a:pt x="2070" y="990"/>
                </a:lnTo>
                <a:lnTo>
                  <a:pt x="2046" y="996"/>
                </a:lnTo>
                <a:lnTo>
                  <a:pt x="2016" y="1002"/>
                </a:lnTo>
                <a:lnTo>
                  <a:pt x="2008" y="1006"/>
                </a:lnTo>
                <a:lnTo>
                  <a:pt x="2004" y="1010"/>
                </a:lnTo>
                <a:lnTo>
                  <a:pt x="2002" y="1014"/>
                </a:lnTo>
                <a:lnTo>
                  <a:pt x="2004" y="1018"/>
                </a:lnTo>
                <a:lnTo>
                  <a:pt x="2008" y="1022"/>
                </a:lnTo>
                <a:lnTo>
                  <a:pt x="2014" y="1028"/>
                </a:lnTo>
                <a:lnTo>
                  <a:pt x="2028" y="1036"/>
                </a:lnTo>
                <a:lnTo>
                  <a:pt x="2036" y="1040"/>
                </a:lnTo>
                <a:lnTo>
                  <a:pt x="2048" y="1042"/>
                </a:lnTo>
                <a:lnTo>
                  <a:pt x="2066" y="1040"/>
                </a:lnTo>
                <a:lnTo>
                  <a:pt x="2082" y="1038"/>
                </a:lnTo>
                <a:lnTo>
                  <a:pt x="2090" y="1040"/>
                </a:lnTo>
                <a:lnTo>
                  <a:pt x="2102" y="1042"/>
                </a:lnTo>
                <a:lnTo>
                  <a:pt x="2124" y="1044"/>
                </a:lnTo>
                <a:lnTo>
                  <a:pt x="2148" y="1042"/>
                </a:lnTo>
                <a:lnTo>
                  <a:pt x="2164" y="1038"/>
                </a:lnTo>
                <a:lnTo>
                  <a:pt x="2180" y="1036"/>
                </a:lnTo>
                <a:lnTo>
                  <a:pt x="2190" y="1038"/>
                </a:lnTo>
                <a:lnTo>
                  <a:pt x="2202" y="1040"/>
                </a:lnTo>
                <a:lnTo>
                  <a:pt x="2220" y="1044"/>
                </a:lnTo>
                <a:lnTo>
                  <a:pt x="2232" y="1044"/>
                </a:lnTo>
                <a:lnTo>
                  <a:pt x="2238" y="1044"/>
                </a:lnTo>
                <a:lnTo>
                  <a:pt x="2248" y="1050"/>
                </a:lnTo>
                <a:lnTo>
                  <a:pt x="2260" y="1056"/>
                </a:lnTo>
                <a:lnTo>
                  <a:pt x="2272" y="1062"/>
                </a:lnTo>
                <a:lnTo>
                  <a:pt x="2276" y="1064"/>
                </a:lnTo>
                <a:lnTo>
                  <a:pt x="2276" y="1066"/>
                </a:lnTo>
                <a:lnTo>
                  <a:pt x="2264" y="1066"/>
                </a:lnTo>
                <a:lnTo>
                  <a:pt x="2252" y="1066"/>
                </a:lnTo>
                <a:lnTo>
                  <a:pt x="2246" y="1066"/>
                </a:lnTo>
                <a:lnTo>
                  <a:pt x="2238" y="1068"/>
                </a:lnTo>
                <a:lnTo>
                  <a:pt x="2218" y="1066"/>
                </a:lnTo>
                <a:lnTo>
                  <a:pt x="2180" y="1064"/>
                </a:lnTo>
                <a:lnTo>
                  <a:pt x="2138" y="1066"/>
                </a:lnTo>
                <a:lnTo>
                  <a:pt x="2096" y="1070"/>
                </a:lnTo>
                <a:lnTo>
                  <a:pt x="2060" y="1076"/>
                </a:lnTo>
                <a:lnTo>
                  <a:pt x="2048" y="1080"/>
                </a:lnTo>
                <a:lnTo>
                  <a:pt x="2042" y="1084"/>
                </a:lnTo>
                <a:lnTo>
                  <a:pt x="2040" y="1088"/>
                </a:lnTo>
                <a:lnTo>
                  <a:pt x="2040" y="1090"/>
                </a:lnTo>
                <a:lnTo>
                  <a:pt x="2044" y="1096"/>
                </a:lnTo>
                <a:lnTo>
                  <a:pt x="2048" y="1104"/>
                </a:lnTo>
                <a:lnTo>
                  <a:pt x="2056" y="1110"/>
                </a:lnTo>
                <a:lnTo>
                  <a:pt x="2072" y="1124"/>
                </a:lnTo>
                <a:lnTo>
                  <a:pt x="2080" y="1130"/>
                </a:lnTo>
                <a:lnTo>
                  <a:pt x="2092" y="1134"/>
                </a:lnTo>
                <a:lnTo>
                  <a:pt x="2108" y="1138"/>
                </a:lnTo>
                <a:lnTo>
                  <a:pt x="2126" y="1138"/>
                </a:lnTo>
                <a:lnTo>
                  <a:pt x="2160" y="1140"/>
                </a:lnTo>
                <a:lnTo>
                  <a:pt x="2184" y="1140"/>
                </a:lnTo>
                <a:lnTo>
                  <a:pt x="2190" y="1140"/>
                </a:lnTo>
                <a:lnTo>
                  <a:pt x="2194" y="1144"/>
                </a:lnTo>
                <a:lnTo>
                  <a:pt x="2194" y="1150"/>
                </a:lnTo>
                <a:lnTo>
                  <a:pt x="2194" y="1154"/>
                </a:lnTo>
                <a:lnTo>
                  <a:pt x="2192" y="1166"/>
                </a:lnTo>
                <a:lnTo>
                  <a:pt x="2192" y="1172"/>
                </a:lnTo>
                <a:lnTo>
                  <a:pt x="2196" y="1178"/>
                </a:lnTo>
                <a:lnTo>
                  <a:pt x="2202" y="1184"/>
                </a:lnTo>
                <a:lnTo>
                  <a:pt x="2208" y="1190"/>
                </a:lnTo>
                <a:lnTo>
                  <a:pt x="2216" y="1194"/>
                </a:lnTo>
                <a:lnTo>
                  <a:pt x="2230" y="1194"/>
                </a:lnTo>
                <a:lnTo>
                  <a:pt x="2254" y="1192"/>
                </a:lnTo>
                <a:lnTo>
                  <a:pt x="2270" y="1192"/>
                </a:lnTo>
                <a:lnTo>
                  <a:pt x="2284" y="1194"/>
                </a:lnTo>
                <a:lnTo>
                  <a:pt x="2294" y="1192"/>
                </a:lnTo>
                <a:lnTo>
                  <a:pt x="2312" y="1188"/>
                </a:lnTo>
                <a:lnTo>
                  <a:pt x="2340" y="1182"/>
                </a:lnTo>
                <a:lnTo>
                  <a:pt x="2370" y="1176"/>
                </a:lnTo>
                <a:lnTo>
                  <a:pt x="2382" y="1172"/>
                </a:lnTo>
                <a:lnTo>
                  <a:pt x="2392" y="1168"/>
                </a:lnTo>
                <a:lnTo>
                  <a:pt x="2398" y="1164"/>
                </a:lnTo>
                <a:lnTo>
                  <a:pt x="2406" y="1162"/>
                </a:lnTo>
                <a:lnTo>
                  <a:pt x="2420" y="1160"/>
                </a:lnTo>
                <a:lnTo>
                  <a:pt x="2434" y="1158"/>
                </a:lnTo>
                <a:lnTo>
                  <a:pt x="2440" y="1156"/>
                </a:lnTo>
                <a:lnTo>
                  <a:pt x="2450" y="1152"/>
                </a:lnTo>
                <a:lnTo>
                  <a:pt x="2456" y="1148"/>
                </a:lnTo>
                <a:lnTo>
                  <a:pt x="2460" y="1144"/>
                </a:lnTo>
                <a:lnTo>
                  <a:pt x="2460" y="1140"/>
                </a:lnTo>
                <a:lnTo>
                  <a:pt x="2460" y="1138"/>
                </a:lnTo>
                <a:lnTo>
                  <a:pt x="2460" y="1134"/>
                </a:lnTo>
                <a:lnTo>
                  <a:pt x="2460" y="1132"/>
                </a:lnTo>
                <a:lnTo>
                  <a:pt x="2464" y="1128"/>
                </a:lnTo>
                <a:lnTo>
                  <a:pt x="2470" y="1126"/>
                </a:lnTo>
                <a:lnTo>
                  <a:pt x="2478" y="1124"/>
                </a:lnTo>
                <a:lnTo>
                  <a:pt x="2482" y="1124"/>
                </a:lnTo>
                <a:lnTo>
                  <a:pt x="2484" y="1126"/>
                </a:lnTo>
                <a:lnTo>
                  <a:pt x="2486" y="1130"/>
                </a:lnTo>
                <a:lnTo>
                  <a:pt x="2484" y="1140"/>
                </a:lnTo>
                <a:lnTo>
                  <a:pt x="2484" y="1146"/>
                </a:lnTo>
                <a:lnTo>
                  <a:pt x="2486" y="1146"/>
                </a:lnTo>
                <a:lnTo>
                  <a:pt x="2488" y="1146"/>
                </a:lnTo>
                <a:lnTo>
                  <a:pt x="2500" y="1146"/>
                </a:lnTo>
                <a:lnTo>
                  <a:pt x="2510" y="1146"/>
                </a:lnTo>
                <a:lnTo>
                  <a:pt x="2524" y="1150"/>
                </a:lnTo>
                <a:lnTo>
                  <a:pt x="2534" y="1152"/>
                </a:lnTo>
                <a:lnTo>
                  <a:pt x="2540" y="1156"/>
                </a:lnTo>
                <a:lnTo>
                  <a:pt x="2538" y="1156"/>
                </a:lnTo>
                <a:lnTo>
                  <a:pt x="2536" y="1158"/>
                </a:lnTo>
                <a:lnTo>
                  <a:pt x="2532" y="1160"/>
                </a:lnTo>
                <a:lnTo>
                  <a:pt x="2532" y="1162"/>
                </a:lnTo>
                <a:lnTo>
                  <a:pt x="2540" y="1164"/>
                </a:lnTo>
                <a:lnTo>
                  <a:pt x="2548" y="1166"/>
                </a:lnTo>
                <a:lnTo>
                  <a:pt x="2552" y="1168"/>
                </a:lnTo>
                <a:lnTo>
                  <a:pt x="2558" y="1166"/>
                </a:lnTo>
                <a:lnTo>
                  <a:pt x="2562" y="1164"/>
                </a:lnTo>
                <a:lnTo>
                  <a:pt x="2566" y="1164"/>
                </a:lnTo>
                <a:lnTo>
                  <a:pt x="2572" y="1164"/>
                </a:lnTo>
                <a:lnTo>
                  <a:pt x="2582" y="1166"/>
                </a:lnTo>
                <a:lnTo>
                  <a:pt x="2600" y="1170"/>
                </a:lnTo>
                <a:lnTo>
                  <a:pt x="2606" y="1170"/>
                </a:lnTo>
                <a:lnTo>
                  <a:pt x="2610" y="1170"/>
                </a:lnTo>
                <a:lnTo>
                  <a:pt x="2618" y="1172"/>
                </a:lnTo>
                <a:lnTo>
                  <a:pt x="2624" y="1172"/>
                </a:lnTo>
                <a:lnTo>
                  <a:pt x="2630" y="1172"/>
                </a:lnTo>
                <a:lnTo>
                  <a:pt x="2638" y="1166"/>
                </a:lnTo>
                <a:lnTo>
                  <a:pt x="2646" y="1160"/>
                </a:lnTo>
                <a:lnTo>
                  <a:pt x="2650" y="1158"/>
                </a:lnTo>
                <a:lnTo>
                  <a:pt x="2656" y="1158"/>
                </a:lnTo>
                <a:lnTo>
                  <a:pt x="2664" y="1156"/>
                </a:lnTo>
                <a:lnTo>
                  <a:pt x="2670" y="1152"/>
                </a:lnTo>
                <a:lnTo>
                  <a:pt x="2672" y="1148"/>
                </a:lnTo>
                <a:lnTo>
                  <a:pt x="2672" y="1146"/>
                </a:lnTo>
                <a:lnTo>
                  <a:pt x="2670" y="1142"/>
                </a:lnTo>
                <a:lnTo>
                  <a:pt x="2666" y="1138"/>
                </a:lnTo>
                <a:lnTo>
                  <a:pt x="2662" y="1136"/>
                </a:lnTo>
                <a:lnTo>
                  <a:pt x="2660" y="1134"/>
                </a:lnTo>
                <a:lnTo>
                  <a:pt x="2662" y="1128"/>
                </a:lnTo>
                <a:lnTo>
                  <a:pt x="2664" y="1126"/>
                </a:lnTo>
                <a:lnTo>
                  <a:pt x="2662" y="1124"/>
                </a:lnTo>
                <a:lnTo>
                  <a:pt x="2658" y="1122"/>
                </a:lnTo>
                <a:lnTo>
                  <a:pt x="2652" y="1122"/>
                </a:lnTo>
                <a:lnTo>
                  <a:pt x="2644" y="1124"/>
                </a:lnTo>
                <a:lnTo>
                  <a:pt x="2630" y="1132"/>
                </a:lnTo>
                <a:lnTo>
                  <a:pt x="2620" y="1136"/>
                </a:lnTo>
                <a:lnTo>
                  <a:pt x="2618" y="1136"/>
                </a:lnTo>
                <a:lnTo>
                  <a:pt x="2620" y="1132"/>
                </a:lnTo>
                <a:lnTo>
                  <a:pt x="2622" y="1126"/>
                </a:lnTo>
                <a:lnTo>
                  <a:pt x="2620" y="1122"/>
                </a:lnTo>
                <a:lnTo>
                  <a:pt x="2616" y="1118"/>
                </a:lnTo>
                <a:lnTo>
                  <a:pt x="2612" y="1116"/>
                </a:lnTo>
                <a:lnTo>
                  <a:pt x="2604" y="1112"/>
                </a:lnTo>
                <a:lnTo>
                  <a:pt x="2600" y="1110"/>
                </a:lnTo>
                <a:lnTo>
                  <a:pt x="2602" y="1108"/>
                </a:lnTo>
                <a:lnTo>
                  <a:pt x="2604" y="1108"/>
                </a:lnTo>
                <a:lnTo>
                  <a:pt x="2608" y="1108"/>
                </a:lnTo>
                <a:lnTo>
                  <a:pt x="2620" y="1112"/>
                </a:lnTo>
                <a:lnTo>
                  <a:pt x="2632" y="1116"/>
                </a:lnTo>
                <a:lnTo>
                  <a:pt x="2636" y="1118"/>
                </a:lnTo>
                <a:lnTo>
                  <a:pt x="2640" y="1116"/>
                </a:lnTo>
                <a:lnTo>
                  <a:pt x="2644" y="1112"/>
                </a:lnTo>
                <a:lnTo>
                  <a:pt x="2640" y="1108"/>
                </a:lnTo>
                <a:lnTo>
                  <a:pt x="2638" y="1106"/>
                </a:lnTo>
                <a:lnTo>
                  <a:pt x="2638" y="1104"/>
                </a:lnTo>
                <a:lnTo>
                  <a:pt x="2640" y="1102"/>
                </a:lnTo>
                <a:lnTo>
                  <a:pt x="2646" y="1098"/>
                </a:lnTo>
                <a:close/>
                <a:moveTo>
                  <a:pt x="2506" y="806"/>
                </a:moveTo>
                <a:lnTo>
                  <a:pt x="2506" y="806"/>
                </a:lnTo>
                <a:lnTo>
                  <a:pt x="2492" y="808"/>
                </a:lnTo>
                <a:lnTo>
                  <a:pt x="2480" y="812"/>
                </a:lnTo>
                <a:lnTo>
                  <a:pt x="2470" y="814"/>
                </a:lnTo>
                <a:lnTo>
                  <a:pt x="2464" y="818"/>
                </a:lnTo>
                <a:lnTo>
                  <a:pt x="2460" y="822"/>
                </a:lnTo>
                <a:lnTo>
                  <a:pt x="2460" y="824"/>
                </a:lnTo>
                <a:lnTo>
                  <a:pt x="2462" y="828"/>
                </a:lnTo>
                <a:lnTo>
                  <a:pt x="2468" y="830"/>
                </a:lnTo>
                <a:lnTo>
                  <a:pt x="2480" y="834"/>
                </a:lnTo>
                <a:lnTo>
                  <a:pt x="2488" y="836"/>
                </a:lnTo>
                <a:lnTo>
                  <a:pt x="2492" y="840"/>
                </a:lnTo>
                <a:lnTo>
                  <a:pt x="2494" y="846"/>
                </a:lnTo>
                <a:lnTo>
                  <a:pt x="2498" y="850"/>
                </a:lnTo>
                <a:lnTo>
                  <a:pt x="2504" y="856"/>
                </a:lnTo>
                <a:lnTo>
                  <a:pt x="2514" y="862"/>
                </a:lnTo>
                <a:lnTo>
                  <a:pt x="2524" y="872"/>
                </a:lnTo>
                <a:lnTo>
                  <a:pt x="2530" y="874"/>
                </a:lnTo>
                <a:lnTo>
                  <a:pt x="2530" y="870"/>
                </a:lnTo>
                <a:lnTo>
                  <a:pt x="2532" y="868"/>
                </a:lnTo>
                <a:lnTo>
                  <a:pt x="2534" y="866"/>
                </a:lnTo>
                <a:lnTo>
                  <a:pt x="2540" y="862"/>
                </a:lnTo>
                <a:lnTo>
                  <a:pt x="2546" y="852"/>
                </a:lnTo>
                <a:lnTo>
                  <a:pt x="2560" y="830"/>
                </a:lnTo>
                <a:lnTo>
                  <a:pt x="2562" y="826"/>
                </a:lnTo>
                <a:lnTo>
                  <a:pt x="2562" y="822"/>
                </a:lnTo>
                <a:lnTo>
                  <a:pt x="2560" y="818"/>
                </a:lnTo>
                <a:lnTo>
                  <a:pt x="2554" y="816"/>
                </a:lnTo>
                <a:lnTo>
                  <a:pt x="2546" y="812"/>
                </a:lnTo>
                <a:lnTo>
                  <a:pt x="2540" y="808"/>
                </a:lnTo>
                <a:lnTo>
                  <a:pt x="2530" y="806"/>
                </a:lnTo>
                <a:lnTo>
                  <a:pt x="2506" y="806"/>
                </a:lnTo>
                <a:close/>
                <a:moveTo>
                  <a:pt x="4290" y="1312"/>
                </a:moveTo>
                <a:lnTo>
                  <a:pt x="4290" y="1312"/>
                </a:lnTo>
                <a:lnTo>
                  <a:pt x="4284" y="1304"/>
                </a:lnTo>
                <a:lnTo>
                  <a:pt x="4280" y="1300"/>
                </a:lnTo>
                <a:lnTo>
                  <a:pt x="4274" y="1296"/>
                </a:lnTo>
                <a:lnTo>
                  <a:pt x="4268" y="1296"/>
                </a:lnTo>
                <a:lnTo>
                  <a:pt x="4256" y="1296"/>
                </a:lnTo>
                <a:lnTo>
                  <a:pt x="4246" y="1300"/>
                </a:lnTo>
                <a:lnTo>
                  <a:pt x="4236" y="1304"/>
                </a:lnTo>
                <a:lnTo>
                  <a:pt x="4230" y="1304"/>
                </a:lnTo>
                <a:lnTo>
                  <a:pt x="4228" y="1304"/>
                </a:lnTo>
                <a:lnTo>
                  <a:pt x="4228" y="1302"/>
                </a:lnTo>
                <a:lnTo>
                  <a:pt x="4230" y="1292"/>
                </a:lnTo>
                <a:lnTo>
                  <a:pt x="4232" y="1282"/>
                </a:lnTo>
                <a:lnTo>
                  <a:pt x="4232" y="1280"/>
                </a:lnTo>
                <a:lnTo>
                  <a:pt x="4230" y="1278"/>
                </a:lnTo>
                <a:lnTo>
                  <a:pt x="4224" y="1278"/>
                </a:lnTo>
                <a:lnTo>
                  <a:pt x="4216" y="1280"/>
                </a:lnTo>
                <a:lnTo>
                  <a:pt x="4202" y="1284"/>
                </a:lnTo>
                <a:lnTo>
                  <a:pt x="4200" y="1284"/>
                </a:lnTo>
                <a:lnTo>
                  <a:pt x="4198" y="1282"/>
                </a:lnTo>
                <a:lnTo>
                  <a:pt x="4200" y="1276"/>
                </a:lnTo>
                <a:lnTo>
                  <a:pt x="4202" y="1268"/>
                </a:lnTo>
                <a:lnTo>
                  <a:pt x="4202" y="1264"/>
                </a:lnTo>
                <a:lnTo>
                  <a:pt x="4200" y="1258"/>
                </a:lnTo>
                <a:lnTo>
                  <a:pt x="4196" y="1254"/>
                </a:lnTo>
                <a:lnTo>
                  <a:pt x="4182" y="1248"/>
                </a:lnTo>
                <a:lnTo>
                  <a:pt x="4162" y="1234"/>
                </a:lnTo>
                <a:lnTo>
                  <a:pt x="4150" y="1228"/>
                </a:lnTo>
                <a:lnTo>
                  <a:pt x="4136" y="1224"/>
                </a:lnTo>
                <a:lnTo>
                  <a:pt x="4124" y="1224"/>
                </a:lnTo>
                <a:lnTo>
                  <a:pt x="4112" y="1224"/>
                </a:lnTo>
                <a:lnTo>
                  <a:pt x="4100" y="1224"/>
                </a:lnTo>
                <a:lnTo>
                  <a:pt x="4090" y="1222"/>
                </a:lnTo>
                <a:lnTo>
                  <a:pt x="4084" y="1216"/>
                </a:lnTo>
                <a:lnTo>
                  <a:pt x="4082" y="1214"/>
                </a:lnTo>
                <a:lnTo>
                  <a:pt x="4080" y="1208"/>
                </a:lnTo>
                <a:lnTo>
                  <a:pt x="4080" y="1204"/>
                </a:lnTo>
                <a:lnTo>
                  <a:pt x="4076" y="1200"/>
                </a:lnTo>
                <a:lnTo>
                  <a:pt x="4072" y="1196"/>
                </a:lnTo>
                <a:lnTo>
                  <a:pt x="4066" y="1194"/>
                </a:lnTo>
                <a:lnTo>
                  <a:pt x="4054" y="1192"/>
                </a:lnTo>
                <a:lnTo>
                  <a:pt x="4040" y="1192"/>
                </a:lnTo>
                <a:lnTo>
                  <a:pt x="4030" y="1192"/>
                </a:lnTo>
                <a:lnTo>
                  <a:pt x="4024" y="1192"/>
                </a:lnTo>
                <a:lnTo>
                  <a:pt x="4022" y="1190"/>
                </a:lnTo>
                <a:lnTo>
                  <a:pt x="4022" y="1188"/>
                </a:lnTo>
                <a:lnTo>
                  <a:pt x="4032" y="1182"/>
                </a:lnTo>
                <a:lnTo>
                  <a:pt x="4038" y="1178"/>
                </a:lnTo>
                <a:lnTo>
                  <a:pt x="4040" y="1172"/>
                </a:lnTo>
                <a:lnTo>
                  <a:pt x="4042" y="1168"/>
                </a:lnTo>
                <a:lnTo>
                  <a:pt x="4042" y="1164"/>
                </a:lnTo>
                <a:lnTo>
                  <a:pt x="4040" y="1156"/>
                </a:lnTo>
                <a:lnTo>
                  <a:pt x="4036" y="1150"/>
                </a:lnTo>
                <a:lnTo>
                  <a:pt x="4030" y="1144"/>
                </a:lnTo>
                <a:lnTo>
                  <a:pt x="4028" y="1142"/>
                </a:lnTo>
                <a:lnTo>
                  <a:pt x="4032" y="1140"/>
                </a:lnTo>
                <a:lnTo>
                  <a:pt x="4042" y="1142"/>
                </a:lnTo>
                <a:lnTo>
                  <a:pt x="4056" y="1144"/>
                </a:lnTo>
                <a:lnTo>
                  <a:pt x="4068" y="1144"/>
                </a:lnTo>
                <a:lnTo>
                  <a:pt x="4078" y="1142"/>
                </a:lnTo>
                <a:lnTo>
                  <a:pt x="4084" y="1140"/>
                </a:lnTo>
                <a:lnTo>
                  <a:pt x="4084" y="1138"/>
                </a:lnTo>
                <a:lnTo>
                  <a:pt x="4084" y="1136"/>
                </a:lnTo>
                <a:lnTo>
                  <a:pt x="4078" y="1130"/>
                </a:lnTo>
                <a:lnTo>
                  <a:pt x="4066" y="1126"/>
                </a:lnTo>
                <a:lnTo>
                  <a:pt x="4046" y="1122"/>
                </a:lnTo>
                <a:lnTo>
                  <a:pt x="4018" y="1116"/>
                </a:lnTo>
                <a:lnTo>
                  <a:pt x="4016" y="1116"/>
                </a:lnTo>
                <a:lnTo>
                  <a:pt x="4016" y="1114"/>
                </a:lnTo>
                <a:lnTo>
                  <a:pt x="4020" y="1112"/>
                </a:lnTo>
                <a:lnTo>
                  <a:pt x="4040" y="1110"/>
                </a:lnTo>
                <a:lnTo>
                  <a:pt x="4052" y="1106"/>
                </a:lnTo>
                <a:lnTo>
                  <a:pt x="4062" y="1102"/>
                </a:lnTo>
                <a:lnTo>
                  <a:pt x="4064" y="1098"/>
                </a:lnTo>
                <a:lnTo>
                  <a:pt x="4066" y="1094"/>
                </a:lnTo>
                <a:lnTo>
                  <a:pt x="4066" y="1092"/>
                </a:lnTo>
                <a:lnTo>
                  <a:pt x="4066" y="1088"/>
                </a:lnTo>
                <a:lnTo>
                  <a:pt x="4062" y="1082"/>
                </a:lnTo>
                <a:lnTo>
                  <a:pt x="4054" y="1074"/>
                </a:lnTo>
                <a:lnTo>
                  <a:pt x="4044" y="1070"/>
                </a:lnTo>
                <a:lnTo>
                  <a:pt x="4036" y="1066"/>
                </a:lnTo>
                <a:lnTo>
                  <a:pt x="4026" y="1066"/>
                </a:lnTo>
                <a:lnTo>
                  <a:pt x="4020" y="1068"/>
                </a:lnTo>
                <a:lnTo>
                  <a:pt x="4014" y="1070"/>
                </a:lnTo>
                <a:lnTo>
                  <a:pt x="4004" y="1074"/>
                </a:lnTo>
                <a:lnTo>
                  <a:pt x="3988" y="1074"/>
                </a:lnTo>
                <a:lnTo>
                  <a:pt x="3982" y="1072"/>
                </a:lnTo>
                <a:lnTo>
                  <a:pt x="3980" y="1070"/>
                </a:lnTo>
                <a:lnTo>
                  <a:pt x="3982" y="1066"/>
                </a:lnTo>
                <a:lnTo>
                  <a:pt x="3994" y="1062"/>
                </a:lnTo>
                <a:lnTo>
                  <a:pt x="4014" y="1054"/>
                </a:lnTo>
                <a:lnTo>
                  <a:pt x="4020" y="1052"/>
                </a:lnTo>
                <a:lnTo>
                  <a:pt x="4022" y="1050"/>
                </a:lnTo>
                <a:lnTo>
                  <a:pt x="4018" y="1046"/>
                </a:lnTo>
                <a:lnTo>
                  <a:pt x="4012" y="1042"/>
                </a:lnTo>
                <a:lnTo>
                  <a:pt x="3984" y="1030"/>
                </a:lnTo>
                <a:lnTo>
                  <a:pt x="3966" y="1024"/>
                </a:lnTo>
                <a:lnTo>
                  <a:pt x="3952" y="1022"/>
                </a:lnTo>
                <a:lnTo>
                  <a:pt x="3942" y="1024"/>
                </a:lnTo>
                <a:lnTo>
                  <a:pt x="3934" y="1028"/>
                </a:lnTo>
                <a:lnTo>
                  <a:pt x="3930" y="1030"/>
                </a:lnTo>
                <a:lnTo>
                  <a:pt x="3926" y="1030"/>
                </a:lnTo>
                <a:lnTo>
                  <a:pt x="3926" y="1026"/>
                </a:lnTo>
                <a:lnTo>
                  <a:pt x="3928" y="1018"/>
                </a:lnTo>
                <a:lnTo>
                  <a:pt x="3928" y="1008"/>
                </a:lnTo>
                <a:lnTo>
                  <a:pt x="3926" y="1004"/>
                </a:lnTo>
                <a:lnTo>
                  <a:pt x="3922" y="1002"/>
                </a:lnTo>
                <a:lnTo>
                  <a:pt x="3916" y="1002"/>
                </a:lnTo>
                <a:lnTo>
                  <a:pt x="3908" y="1004"/>
                </a:lnTo>
                <a:lnTo>
                  <a:pt x="3904" y="1002"/>
                </a:lnTo>
                <a:lnTo>
                  <a:pt x="3904" y="996"/>
                </a:lnTo>
                <a:lnTo>
                  <a:pt x="3902" y="988"/>
                </a:lnTo>
                <a:lnTo>
                  <a:pt x="3896" y="982"/>
                </a:lnTo>
                <a:lnTo>
                  <a:pt x="3888" y="974"/>
                </a:lnTo>
                <a:lnTo>
                  <a:pt x="3880" y="970"/>
                </a:lnTo>
                <a:lnTo>
                  <a:pt x="3868" y="968"/>
                </a:lnTo>
                <a:lnTo>
                  <a:pt x="3858" y="968"/>
                </a:lnTo>
                <a:lnTo>
                  <a:pt x="3846" y="972"/>
                </a:lnTo>
                <a:lnTo>
                  <a:pt x="3836" y="980"/>
                </a:lnTo>
                <a:lnTo>
                  <a:pt x="3826" y="986"/>
                </a:lnTo>
                <a:lnTo>
                  <a:pt x="3820" y="988"/>
                </a:lnTo>
                <a:lnTo>
                  <a:pt x="3814" y="988"/>
                </a:lnTo>
                <a:lnTo>
                  <a:pt x="3810" y="982"/>
                </a:lnTo>
                <a:lnTo>
                  <a:pt x="3806" y="976"/>
                </a:lnTo>
                <a:lnTo>
                  <a:pt x="3802" y="966"/>
                </a:lnTo>
                <a:lnTo>
                  <a:pt x="3792" y="944"/>
                </a:lnTo>
                <a:lnTo>
                  <a:pt x="3788" y="936"/>
                </a:lnTo>
                <a:lnTo>
                  <a:pt x="3784" y="932"/>
                </a:lnTo>
                <a:lnTo>
                  <a:pt x="3778" y="930"/>
                </a:lnTo>
                <a:lnTo>
                  <a:pt x="3774" y="932"/>
                </a:lnTo>
                <a:lnTo>
                  <a:pt x="3768" y="932"/>
                </a:lnTo>
                <a:lnTo>
                  <a:pt x="3762" y="930"/>
                </a:lnTo>
                <a:lnTo>
                  <a:pt x="3758" y="926"/>
                </a:lnTo>
                <a:lnTo>
                  <a:pt x="3750" y="918"/>
                </a:lnTo>
                <a:lnTo>
                  <a:pt x="3744" y="908"/>
                </a:lnTo>
                <a:lnTo>
                  <a:pt x="3736" y="902"/>
                </a:lnTo>
                <a:lnTo>
                  <a:pt x="3726" y="898"/>
                </a:lnTo>
                <a:lnTo>
                  <a:pt x="3718" y="896"/>
                </a:lnTo>
                <a:lnTo>
                  <a:pt x="3700" y="896"/>
                </a:lnTo>
                <a:lnTo>
                  <a:pt x="3692" y="894"/>
                </a:lnTo>
                <a:lnTo>
                  <a:pt x="3686" y="892"/>
                </a:lnTo>
                <a:lnTo>
                  <a:pt x="3668" y="884"/>
                </a:lnTo>
                <a:lnTo>
                  <a:pt x="3658" y="882"/>
                </a:lnTo>
                <a:lnTo>
                  <a:pt x="3646" y="880"/>
                </a:lnTo>
                <a:lnTo>
                  <a:pt x="3636" y="882"/>
                </a:lnTo>
                <a:lnTo>
                  <a:pt x="3624" y="884"/>
                </a:lnTo>
                <a:lnTo>
                  <a:pt x="3614" y="892"/>
                </a:lnTo>
                <a:lnTo>
                  <a:pt x="3606" y="904"/>
                </a:lnTo>
                <a:lnTo>
                  <a:pt x="3604" y="908"/>
                </a:lnTo>
                <a:lnTo>
                  <a:pt x="3600" y="912"/>
                </a:lnTo>
                <a:lnTo>
                  <a:pt x="3596" y="914"/>
                </a:lnTo>
                <a:lnTo>
                  <a:pt x="3592" y="916"/>
                </a:lnTo>
                <a:lnTo>
                  <a:pt x="3584" y="914"/>
                </a:lnTo>
                <a:lnTo>
                  <a:pt x="3578" y="908"/>
                </a:lnTo>
                <a:lnTo>
                  <a:pt x="3570" y="904"/>
                </a:lnTo>
                <a:lnTo>
                  <a:pt x="3560" y="900"/>
                </a:lnTo>
                <a:lnTo>
                  <a:pt x="3556" y="900"/>
                </a:lnTo>
                <a:lnTo>
                  <a:pt x="3552" y="900"/>
                </a:lnTo>
                <a:lnTo>
                  <a:pt x="3548" y="902"/>
                </a:lnTo>
                <a:lnTo>
                  <a:pt x="3544" y="906"/>
                </a:lnTo>
                <a:lnTo>
                  <a:pt x="3536" y="916"/>
                </a:lnTo>
                <a:lnTo>
                  <a:pt x="3528" y="922"/>
                </a:lnTo>
                <a:lnTo>
                  <a:pt x="3520" y="926"/>
                </a:lnTo>
                <a:lnTo>
                  <a:pt x="3516" y="928"/>
                </a:lnTo>
                <a:lnTo>
                  <a:pt x="3512" y="930"/>
                </a:lnTo>
                <a:lnTo>
                  <a:pt x="3510" y="928"/>
                </a:lnTo>
                <a:lnTo>
                  <a:pt x="3512" y="922"/>
                </a:lnTo>
                <a:lnTo>
                  <a:pt x="3518" y="916"/>
                </a:lnTo>
                <a:lnTo>
                  <a:pt x="3522" y="908"/>
                </a:lnTo>
                <a:lnTo>
                  <a:pt x="3526" y="898"/>
                </a:lnTo>
                <a:lnTo>
                  <a:pt x="3528" y="888"/>
                </a:lnTo>
                <a:lnTo>
                  <a:pt x="3528" y="878"/>
                </a:lnTo>
                <a:lnTo>
                  <a:pt x="3526" y="870"/>
                </a:lnTo>
                <a:lnTo>
                  <a:pt x="3522" y="862"/>
                </a:lnTo>
                <a:lnTo>
                  <a:pt x="3516" y="856"/>
                </a:lnTo>
                <a:lnTo>
                  <a:pt x="3508" y="850"/>
                </a:lnTo>
                <a:lnTo>
                  <a:pt x="3500" y="848"/>
                </a:lnTo>
                <a:lnTo>
                  <a:pt x="3498" y="842"/>
                </a:lnTo>
                <a:lnTo>
                  <a:pt x="3496" y="836"/>
                </a:lnTo>
                <a:lnTo>
                  <a:pt x="3494" y="828"/>
                </a:lnTo>
                <a:lnTo>
                  <a:pt x="3494" y="822"/>
                </a:lnTo>
                <a:lnTo>
                  <a:pt x="3492" y="816"/>
                </a:lnTo>
                <a:lnTo>
                  <a:pt x="3488" y="812"/>
                </a:lnTo>
                <a:lnTo>
                  <a:pt x="3480" y="808"/>
                </a:lnTo>
                <a:lnTo>
                  <a:pt x="3466" y="808"/>
                </a:lnTo>
                <a:lnTo>
                  <a:pt x="3446" y="808"/>
                </a:lnTo>
                <a:lnTo>
                  <a:pt x="3424" y="810"/>
                </a:lnTo>
                <a:lnTo>
                  <a:pt x="3400" y="816"/>
                </a:lnTo>
                <a:lnTo>
                  <a:pt x="3376" y="822"/>
                </a:lnTo>
                <a:lnTo>
                  <a:pt x="3358" y="830"/>
                </a:lnTo>
                <a:lnTo>
                  <a:pt x="3350" y="834"/>
                </a:lnTo>
                <a:lnTo>
                  <a:pt x="3344" y="840"/>
                </a:lnTo>
                <a:lnTo>
                  <a:pt x="3340" y="846"/>
                </a:lnTo>
                <a:lnTo>
                  <a:pt x="3340" y="854"/>
                </a:lnTo>
                <a:lnTo>
                  <a:pt x="3338" y="858"/>
                </a:lnTo>
                <a:lnTo>
                  <a:pt x="3336" y="864"/>
                </a:lnTo>
                <a:lnTo>
                  <a:pt x="3334" y="866"/>
                </a:lnTo>
                <a:lnTo>
                  <a:pt x="3332" y="868"/>
                </a:lnTo>
                <a:lnTo>
                  <a:pt x="3326" y="868"/>
                </a:lnTo>
                <a:lnTo>
                  <a:pt x="3320" y="868"/>
                </a:lnTo>
                <a:lnTo>
                  <a:pt x="3314" y="868"/>
                </a:lnTo>
                <a:lnTo>
                  <a:pt x="3312" y="870"/>
                </a:lnTo>
                <a:lnTo>
                  <a:pt x="3312" y="872"/>
                </a:lnTo>
                <a:lnTo>
                  <a:pt x="3314" y="880"/>
                </a:lnTo>
                <a:lnTo>
                  <a:pt x="3322" y="898"/>
                </a:lnTo>
                <a:lnTo>
                  <a:pt x="3328" y="914"/>
                </a:lnTo>
                <a:lnTo>
                  <a:pt x="3330" y="920"/>
                </a:lnTo>
                <a:lnTo>
                  <a:pt x="3330" y="924"/>
                </a:lnTo>
                <a:lnTo>
                  <a:pt x="3328" y="926"/>
                </a:lnTo>
                <a:lnTo>
                  <a:pt x="3326" y="928"/>
                </a:lnTo>
                <a:lnTo>
                  <a:pt x="3320" y="930"/>
                </a:lnTo>
                <a:lnTo>
                  <a:pt x="3314" y="930"/>
                </a:lnTo>
                <a:lnTo>
                  <a:pt x="3310" y="932"/>
                </a:lnTo>
                <a:lnTo>
                  <a:pt x="3308" y="934"/>
                </a:lnTo>
                <a:lnTo>
                  <a:pt x="3310" y="936"/>
                </a:lnTo>
                <a:lnTo>
                  <a:pt x="3316" y="946"/>
                </a:lnTo>
                <a:lnTo>
                  <a:pt x="3324" y="956"/>
                </a:lnTo>
                <a:lnTo>
                  <a:pt x="3334" y="960"/>
                </a:lnTo>
                <a:lnTo>
                  <a:pt x="3340" y="962"/>
                </a:lnTo>
                <a:lnTo>
                  <a:pt x="3348" y="962"/>
                </a:lnTo>
                <a:lnTo>
                  <a:pt x="3354" y="962"/>
                </a:lnTo>
                <a:lnTo>
                  <a:pt x="3358" y="962"/>
                </a:lnTo>
                <a:lnTo>
                  <a:pt x="3362" y="966"/>
                </a:lnTo>
                <a:lnTo>
                  <a:pt x="3364" y="974"/>
                </a:lnTo>
                <a:lnTo>
                  <a:pt x="3362" y="978"/>
                </a:lnTo>
                <a:lnTo>
                  <a:pt x="3360" y="980"/>
                </a:lnTo>
                <a:lnTo>
                  <a:pt x="3356" y="982"/>
                </a:lnTo>
                <a:lnTo>
                  <a:pt x="3350" y="982"/>
                </a:lnTo>
                <a:lnTo>
                  <a:pt x="3336" y="978"/>
                </a:lnTo>
                <a:lnTo>
                  <a:pt x="3320" y="970"/>
                </a:lnTo>
                <a:lnTo>
                  <a:pt x="3304" y="960"/>
                </a:lnTo>
                <a:lnTo>
                  <a:pt x="3294" y="948"/>
                </a:lnTo>
                <a:lnTo>
                  <a:pt x="3290" y="940"/>
                </a:lnTo>
                <a:lnTo>
                  <a:pt x="3288" y="934"/>
                </a:lnTo>
                <a:lnTo>
                  <a:pt x="3288" y="926"/>
                </a:lnTo>
                <a:lnTo>
                  <a:pt x="3290" y="920"/>
                </a:lnTo>
                <a:lnTo>
                  <a:pt x="3294" y="908"/>
                </a:lnTo>
                <a:lnTo>
                  <a:pt x="3294" y="900"/>
                </a:lnTo>
                <a:lnTo>
                  <a:pt x="3290" y="894"/>
                </a:lnTo>
                <a:lnTo>
                  <a:pt x="3286" y="890"/>
                </a:lnTo>
                <a:lnTo>
                  <a:pt x="3282" y="886"/>
                </a:lnTo>
                <a:lnTo>
                  <a:pt x="3280" y="880"/>
                </a:lnTo>
                <a:lnTo>
                  <a:pt x="3284" y="872"/>
                </a:lnTo>
                <a:lnTo>
                  <a:pt x="3294" y="856"/>
                </a:lnTo>
                <a:lnTo>
                  <a:pt x="3308" y="842"/>
                </a:lnTo>
                <a:lnTo>
                  <a:pt x="3320" y="832"/>
                </a:lnTo>
                <a:lnTo>
                  <a:pt x="3330" y="824"/>
                </a:lnTo>
                <a:lnTo>
                  <a:pt x="3338" y="820"/>
                </a:lnTo>
                <a:lnTo>
                  <a:pt x="3348" y="814"/>
                </a:lnTo>
                <a:lnTo>
                  <a:pt x="3352" y="812"/>
                </a:lnTo>
                <a:lnTo>
                  <a:pt x="3354" y="808"/>
                </a:lnTo>
                <a:lnTo>
                  <a:pt x="3352" y="804"/>
                </a:lnTo>
                <a:lnTo>
                  <a:pt x="3350" y="802"/>
                </a:lnTo>
                <a:lnTo>
                  <a:pt x="3340" y="800"/>
                </a:lnTo>
                <a:lnTo>
                  <a:pt x="3324" y="798"/>
                </a:lnTo>
                <a:lnTo>
                  <a:pt x="3304" y="798"/>
                </a:lnTo>
                <a:lnTo>
                  <a:pt x="3280" y="800"/>
                </a:lnTo>
                <a:lnTo>
                  <a:pt x="3256" y="806"/>
                </a:lnTo>
                <a:lnTo>
                  <a:pt x="3232" y="814"/>
                </a:lnTo>
                <a:lnTo>
                  <a:pt x="3210" y="824"/>
                </a:lnTo>
                <a:lnTo>
                  <a:pt x="3192" y="836"/>
                </a:lnTo>
                <a:lnTo>
                  <a:pt x="3182" y="846"/>
                </a:lnTo>
                <a:lnTo>
                  <a:pt x="3176" y="852"/>
                </a:lnTo>
                <a:lnTo>
                  <a:pt x="3172" y="858"/>
                </a:lnTo>
                <a:lnTo>
                  <a:pt x="3172" y="868"/>
                </a:lnTo>
                <a:lnTo>
                  <a:pt x="3170" y="874"/>
                </a:lnTo>
                <a:lnTo>
                  <a:pt x="3164" y="880"/>
                </a:lnTo>
                <a:lnTo>
                  <a:pt x="3158" y="886"/>
                </a:lnTo>
                <a:lnTo>
                  <a:pt x="3154" y="894"/>
                </a:lnTo>
                <a:lnTo>
                  <a:pt x="3148" y="910"/>
                </a:lnTo>
                <a:lnTo>
                  <a:pt x="3146" y="928"/>
                </a:lnTo>
                <a:lnTo>
                  <a:pt x="3142" y="954"/>
                </a:lnTo>
                <a:lnTo>
                  <a:pt x="3140" y="966"/>
                </a:lnTo>
                <a:lnTo>
                  <a:pt x="3140" y="976"/>
                </a:lnTo>
                <a:lnTo>
                  <a:pt x="3142" y="982"/>
                </a:lnTo>
                <a:lnTo>
                  <a:pt x="3148" y="986"/>
                </a:lnTo>
                <a:lnTo>
                  <a:pt x="3156" y="990"/>
                </a:lnTo>
                <a:lnTo>
                  <a:pt x="3166" y="992"/>
                </a:lnTo>
                <a:lnTo>
                  <a:pt x="3198" y="994"/>
                </a:lnTo>
                <a:lnTo>
                  <a:pt x="3216" y="996"/>
                </a:lnTo>
                <a:lnTo>
                  <a:pt x="3230" y="1000"/>
                </a:lnTo>
                <a:lnTo>
                  <a:pt x="3240" y="1004"/>
                </a:lnTo>
                <a:lnTo>
                  <a:pt x="3246" y="1008"/>
                </a:lnTo>
                <a:lnTo>
                  <a:pt x="3246" y="1012"/>
                </a:lnTo>
                <a:lnTo>
                  <a:pt x="3244" y="1016"/>
                </a:lnTo>
                <a:lnTo>
                  <a:pt x="3234" y="1016"/>
                </a:lnTo>
                <a:lnTo>
                  <a:pt x="3220" y="1016"/>
                </a:lnTo>
                <a:lnTo>
                  <a:pt x="3190" y="1014"/>
                </a:lnTo>
                <a:lnTo>
                  <a:pt x="3180" y="1014"/>
                </a:lnTo>
                <a:lnTo>
                  <a:pt x="3174" y="1016"/>
                </a:lnTo>
                <a:lnTo>
                  <a:pt x="3172" y="1018"/>
                </a:lnTo>
                <a:lnTo>
                  <a:pt x="3172" y="1020"/>
                </a:lnTo>
                <a:lnTo>
                  <a:pt x="3174" y="1026"/>
                </a:lnTo>
                <a:lnTo>
                  <a:pt x="3180" y="1036"/>
                </a:lnTo>
                <a:lnTo>
                  <a:pt x="3192" y="1048"/>
                </a:lnTo>
                <a:lnTo>
                  <a:pt x="3208" y="1060"/>
                </a:lnTo>
                <a:lnTo>
                  <a:pt x="3222" y="1066"/>
                </a:lnTo>
                <a:lnTo>
                  <a:pt x="3234" y="1068"/>
                </a:lnTo>
                <a:lnTo>
                  <a:pt x="3248" y="1068"/>
                </a:lnTo>
                <a:lnTo>
                  <a:pt x="3260" y="1066"/>
                </a:lnTo>
                <a:lnTo>
                  <a:pt x="3270" y="1066"/>
                </a:lnTo>
                <a:lnTo>
                  <a:pt x="3282" y="1068"/>
                </a:lnTo>
                <a:lnTo>
                  <a:pt x="3292" y="1074"/>
                </a:lnTo>
                <a:lnTo>
                  <a:pt x="3304" y="1082"/>
                </a:lnTo>
                <a:lnTo>
                  <a:pt x="3314" y="1086"/>
                </a:lnTo>
                <a:lnTo>
                  <a:pt x="3324" y="1086"/>
                </a:lnTo>
                <a:lnTo>
                  <a:pt x="3334" y="1086"/>
                </a:lnTo>
                <a:lnTo>
                  <a:pt x="3350" y="1084"/>
                </a:lnTo>
                <a:lnTo>
                  <a:pt x="3360" y="1082"/>
                </a:lnTo>
                <a:lnTo>
                  <a:pt x="3374" y="1086"/>
                </a:lnTo>
                <a:lnTo>
                  <a:pt x="3386" y="1088"/>
                </a:lnTo>
                <a:lnTo>
                  <a:pt x="3400" y="1088"/>
                </a:lnTo>
                <a:lnTo>
                  <a:pt x="3408" y="1086"/>
                </a:lnTo>
                <a:lnTo>
                  <a:pt x="3416" y="1088"/>
                </a:lnTo>
                <a:lnTo>
                  <a:pt x="3428" y="1090"/>
                </a:lnTo>
                <a:lnTo>
                  <a:pt x="3444" y="1094"/>
                </a:lnTo>
                <a:lnTo>
                  <a:pt x="3456" y="1096"/>
                </a:lnTo>
                <a:lnTo>
                  <a:pt x="3464" y="1096"/>
                </a:lnTo>
                <a:lnTo>
                  <a:pt x="3470" y="1094"/>
                </a:lnTo>
                <a:lnTo>
                  <a:pt x="3472" y="1090"/>
                </a:lnTo>
                <a:lnTo>
                  <a:pt x="3476" y="1088"/>
                </a:lnTo>
                <a:lnTo>
                  <a:pt x="3480" y="1086"/>
                </a:lnTo>
                <a:lnTo>
                  <a:pt x="3486" y="1088"/>
                </a:lnTo>
                <a:lnTo>
                  <a:pt x="3496" y="1096"/>
                </a:lnTo>
                <a:lnTo>
                  <a:pt x="3514" y="1108"/>
                </a:lnTo>
                <a:lnTo>
                  <a:pt x="3518" y="1110"/>
                </a:lnTo>
                <a:lnTo>
                  <a:pt x="3520" y="1110"/>
                </a:lnTo>
                <a:lnTo>
                  <a:pt x="3520" y="1108"/>
                </a:lnTo>
                <a:lnTo>
                  <a:pt x="3516" y="1102"/>
                </a:lnTo>
                <a:lnTo>
                  <a:pt x="3504" y="1088"/>
                </a:lnTo>
                <a:lnTo>
                  <a:pt x="3498" y="1082"/>
                </a:lnTo>
                <a:lnTo>
                  <a:pt x="3498" y="1080"/>
                </a:lnTo>
                <a:lnTo>
                  <a:pt x="3500" y="1080"/>
                </a:lnTo>
                <a:lnTo>
                  <a:pt x="3508" y="1078"/>
                </a:lnTo>
                <a:lnTo>
                  <a:pt x="3520" y="1080"/>
                </a:lnTo>
                <a:lnTo>
                  <a:pt x="3550" y="1088"/>
                </a:lnTo>
                <a:lnTo>
                  <a:pt x="3584" y="1094"/>
                </a:lnTo>
                <a:lnTo>
                  <a:pt x="3590" y="1094"/>
                </a:lnTo>
                <a:lnTo>
                  <a:pt x="3596" y="1094"/>
                </a:lnTo>
                <a:lnTo>
                  <a:pt x="3598" y="1092"/>
                </a:lnTo>
                <a:lnTo>
                  <a:pt x="3600" y="1088"/>
                </a:lnTo>
                <a:lnTo>
                  <a:pt x="3602" y="1080"/>
                </a:lnTo>
                <a:lnTo>
                  <a:pt x="3600" y="1072"/>
                </a:lnTo>
                <a:lnTo>
                  <a:pt x="3596" y="1058"/>
                </a:lnTo>
                <a:lnTo>
                  <a:pt x="3596" y="1056"/>
                </a:lnTo>
                <a:lnTo>
                  <a:pt x="3598" y="1056"/>
                </a:lnTo>
                <a:lnTo>
                  <a:pt x="3604" y="1062"/>
                </a:lnTo>
                <a:lnTo>
                  <a:pt x="3612" y="1068"/>
                </a:lnTo>
                <a:lnTo>
                  <a:pt x="3618" y="1070"/>
                </a:lnTo>
                <a:lnTo>
                  <a:pt x="3626" y="1070"/>
                </a:lnTo>
                <a:lnTo>
                  <a:pt x="3630" y="1070"/>
                </a:lnTo>
                <a:lnTo>
                  <a:pt x="3636" y="1070"/>
                </a:lnTo>
                <a:lnTo>
                  <a:pt x="3638" y="1070"/>
                </a:lnTo>
                <a:lnTo>
                  <a:pt x="3640" y="1074"/>
                </a:lnTo>
                <a:lnTo>
                  <a:pt x="3642" y="1082"/>
                </a:lnTo>
                <a:lnTo>
                  <a:pt x="3642" y="1092"/>
                </a:lnTo>
                <a:lnTo>
                  <a:pt x="3644" y="1100"/>
                </a:lnTo>
                <a:lnTo>
                  <a:pt x="3648" y="1104"/>
                </a:lnTo>
                <a:lnTo>
                  <a:pt x="3652" y="1108"/>
                </a:lnTo>
                <a:lnTo>
                  <a:pt x="3670" y="1114"/>
                </a:lnTo>
                <a:lnTo>
                  <a:pt x="3696" y="1124"/>
                </a:lnTo>
                <a:lnTo>
                  <a:pt x="3710" y="1130"/>
                </a:lnTo>
                <a:lnTo>
                  <a:pt x="3720" y="1136"/>
                </a:lnTo>
                <a:lnTo>
                  <a:pt x="3724" y="1142"/>
                </a:lnTo>
                <a:lnTo>
                  <a:pt x="3724" y="1146"/>
                </a:lnTo>
                <a:lnTo>
                  <a:pt x="3722" y="1150"/>
                </a:lnTo>
                <a:lnTo>
                  <a:pt x="3716" y="1152"/>
                </a:lnTo>
                <a:lnTo>
                  <a:pt x="3708" y="1154"/>
                </a:lnTo>
                <a:lnTo>
                  <a:pt x="3698" y="1154"/>
                </a:lnTo>
                <a:lnTo>
                  <a:pt x="3690" y="1156"/>
                </a:lnTo>
                <a:lnTo>
                  <a:pt x="3684" y="1158"/>
                </a:lnTo>
                <a:lnTo>
                  <a:pt x="3680" y="1162"/>
                </a:lnTo>
                <a:lnTo>
                  <a:pt x="3678" y="1168"/>
                </a:lnTo>
                <a:lnTo>
                  <a:pt x="3678" y="1172"/>
                </a:lnTo>
                <a:lnTo>
                  <a:pt x="3684" y="1176"/>
                </a:lnTo>
                <a:lnTo>
                  <a:pt x="3692" y="1176"/>
                </a:lnTo>
                <a:lnTo>
                  <a:pt x="3704" y="1174"/>
                </a:lnTo>
                <a:lnTo>
                  <a:pt x="3718" y="1172"/>
                </a:lnTo>
                <a:lnTo>
                  <a:pt x="3732" y="1172"/>
                </a:lnTo>
                <a:lnTo>
                  <a:pt x="3746" y="1174"/>
                </a:lnTo>
                <a:lnTo>
                  <a:pt x="3760" y="1176"/>
                </a:lnTo>
                <a:lnTo>
                  <a:pt x="3772" y="1182"/>
                </a:lnTo>
                <a:lnTo>
                  <a:pt x="3782" y="1186"/>
                </a:lnTo>
                <a:lnTo>
                  <a:pt x="3788" y="1192"/>
                </a:lnTo>
                <a:lnTo>
                  <a:pt x="3794" y="1198"/>
                </a:lnTo>
                <a:lnTo>
                  <a:pt x="3798" y="1202"/>
                </a:lnTo>
                <a:lnTo>
                  <a:pt x="3802" y="1206"/>
                </a:lnTo>
                <a:lnTo>
                  <a:pt x="3816" y="1210"/>
                </a:lnTo>
                <a:lnTo>
                  <a:pt x="3822" y="1214"/>
                </a:lnTo>
                <a:lnTo>
                  <a:pt x="3828" y="1218"/>
                </a:lnTo>
                <a:lnTo>
                  <a:pt x="3832" y="1226"/>
                </a:lnTo>
                <a:lnTo>
                  <a:pt x="3836" y="1236"/>
                </a:lnTo>
                <a:lnTo>
                  <a:pt x="3838" y="1248"/>
                </a:lnTo>
                <a:lnTo>
                  <a:pt x="3844" y="1256"/>
                </a:lnTo>
                <a:lnTo>
                  <a:pt x="3852" y="1272"/>
                </a:lnTo>
                <a:lnTo>
                  <a:pt x="3856" y="1278"/>
                </a:lnTo>
                <a:lnTo>
                  <a:pt x="3858" y="1282"/>
                </a:lnTo>
                <a:lnTo>
                  <a:pt x="3856" y="1288"/>
                </a:lnTo>
                <a:lnTo>
                  <a:pt x="3850" y="1292"/>
                </a:lnTo>
                <a:lnTo>
                  <a:pt x="3836" y="1302"/>
                </a:lnTo>
                <a:lnTo>
                  <a:pt x="3824" y="1314"/>
                </a:lnTo>
                <a:lnTo>
                  <a:pt x="3808" y="1330"/>
                </a:lnTo>
                <a:lnTo>
                  <a:pt x="3788" y="1346"/>
                </a:lnTo>
                <a:lnTo>
                  <a:pt x="3784" y="1350"/>
                </a:lnTo>
                <a:lnTo>
                  <a:pt x="3782" y="1356"/>
                </a:lnTo>
                <a:lnTo>
                  <a:pt x="3780" y="1362"/>
                </a:lnTo>
                <a:lnTo>
                  <a:pt x="3782" y="1366"/>
                </a:lnTo>
                <a:lnTo>
                  <a:pt x="3786" y="1378"/>
                </a:lnTo>
                <a:lnTo>
                  <a:pt x="3794" y="1388"/>
                </a:lnTo>
                <a:lnTo>
                  <a:pt x="3806" y="1402"/>
                </a:lnTo>
                <a:lnTo>
                  <a:pt x="3806" y="1404"/>
                </a:lnTo>
                <a:lnTo>
                  <a:pt x="3798" y="1402"/>
                </a:lnTo>
                <a:lnTo>
                  <a:pt x="3786" y="1400"/>
                </a:lnTo>
                <a:lnTo>
                  <a:pt x="3776" y="1402"/>
                </a:lnTo>
                <a:lnTo>
                  <a:pt x="3768" y="1406"/>
                </a:lnTo>
                <a:lnTo>
                  <a:pt x="3760" y="1410"/>
                </a:lnTo>
                <a:lnTo>
                  <a:pt x="3750" y="1414"/>
                </a:lnTo>
                <a:lnTo>
                  <a:pt x="3736" y="1416"/>
                </a:lnTo>
                <a:lnTo>
                  <a:pt x="3716" y="1416"/>
                </a:lnTo>
                <a:lnTo>
                  <a:pt x="3692" y="1412"/>
                </a:lnTo>
                <a:lnTo>
                  <a:pt x="3670" y="1408"/>
                </a:lnTo>
                <a:lnTo>
                  <a:pt x="3656" y="1406"/>
                </a:lnTo>
                <a:lnTo>
                  <a:pt x="3650" y="1406"/>
                </a:lnTo>
                <a:lnTo>
                  <a:pt x="3650" y="1410"/>
                </a:lnTo>
                <a:lnTo>
                  <a:pt x="3650" y="1414"/>
                </a:lnTo>
                <a:lnTo>
                  <a:pt x="3650" y="1420"/>
                </a:lnTo>
                <a:lnTo>
                  <a:pt x="3646" y="1428"/>
                </a:lnTo>
                <a:lnTo>
                  <a:pt x="3634" y="1436"/>
                </a:lnTo>
                <a:lnTo>
                  <a:pt x="3628" y="1440"/>
                </a:lnTo>
                <a:lnTo>
                  <a:pt x="3624" y="1444"/>
                </a:lnTo>
                <a:lnTo>
                  <a:pt x="3622" y="1450"/>
                </a:lnTo>
                <a:lnTo>
                  <a:pt x="3622" y="1456"/>
                </a:lnTo>
                <a:lnTo>
                  <a:pt x="3622" y="1460"/>
                </a:lnTo>
                <a:lnTo>
                  <a:pt x="3624" y="1466"/>
                </a:lnTo>
                <a:lnTo>
                  <a:pt x="3634" y="1476"/>
                </a:lnTo>
                <a:lnTo>
                  <a:pt x="3646" y="1484"/>
                </a:lnTo>
                <a:lnTo>
                  <a:pt x="3654" y="1486"/>
                </a:lnTo>
                <a:lnTo>
                  <a:pt x="3664" y="1488"/>
                </a:lnTo>
                <a:lnTo>
                  <a:pt x="3672" y="1488"/>
                </a:lnTo>
                <a:lnTo>
                  <a:pt x="3682" y="1486"/>
                </a:lnTo>
                <a:lnTo>
                  <a:pt x="3692" y="1484"/>
                </a:lnTo>
                <a:lnTo>
                  <a:pt x="3702" y="1480"/>
                </a:lnTo>
                <a:lnTo>
                  <a:pt x="3720" y="1472"/>
                </a:lnTo>
                <a:lnTo>
                  <a:pt x="3732" y="1472"/>
                </a:lnTo>
                <a:lnTo>
                  <a:pt x="3742" y="1474"/>
                </a:lnTo>
                <a:lnTo>
                  <a:pt x="3748" y="1478"/>
                </a:lnTo>
                <a:lnTo>
                  <a:pt x="3752" y="1482"/>
                </a:lnTo>
                <a:lnTo>
                  <a:pt x="3758" y="1484"/>
                </a:lnTo>
                <a:lnTo>
                  <a:pt x="3762" y="1484"/>
                </a:lnTo>
                <a:lnTo>
                  <a:pt x="3768" y="1478"/>
                </a:lnTo>
                <a:lnTo>
                  <a:pt x="3776" y="1472"/>
                </a:lnTo>
                <a:lnTo>
                  <a:pt x="3780" y="1470"/>
                </a:lnTo>
                <a:lnTo>
                  <a:pt x="3782" y="1474"/>
                </a:lnTo>
                <a:lnTo>
                  <a:pt x="3784" y="1478"/>
                </a:lnTo>
                <a:lnTo>
                  <a:pt x="3786" y="1486"/>
                </a:lnTo>
                <a:lnTo>
                  <a:pt x="3788" y="1486"/>
                </a:lnTo>
                <a:lnTo>
                  <a:pt x="3792" y="1482"/>
                </a:lnTo>
                <a:lnTo>
                  <a:pt x="3796" y="1472"/>
                </a:lnTo>
                <a:lnTo>
                  <a:pt x="3798" y="1470"/>
                </a:lnTo>
                <a:lnTo>
                  <a:pt x="3802" y="1468"/>
                </a:lnTo>
                <a:lnTo>
                  <a:pt x="3806" y="1470"/>
                </a:lnTo>
                <a:lnTo>
                  <a:pt x="3812" y="1476"/>
                </a:lnTo>
                <a:lnTo>
                  <a:pt x="3836" y="1502"/>
                </a:lnTo>
                <a:lnTo>
                  <a:pt x="3848" y="1516"/>
                </a:lnTo>
                <a:lnTo>
                  <a:pt x="3858" y="1524"/>
                </a:lnTo>
                <a:lnTo>
                  <a:pt x="3864" y="1526"/>
                </a:lnTo>
                <a:lnTo>
                  <a:pt x="3868" y="1524"/>
                </a:lnTo>
                <a:lnTo>
                  <a:pt x="3872" y="1522"/>
                </a:lnTo>
                <a:lnTo>
                  <a:pt x="3876" y="1522"/>
                </a:lnTo>
                <a:lnTo>
                  <a:pt x="3882" y="1524"/>
                </a:lnTo>
                <a:lnTo>
                  <a:pt x="3890" y="1530"/>
                </a:lnTo>
                <a:lnTo>
                  <a:pt x="3896" y="1536"/>
                </a:lnTo>
                <a:lnTo>
                  <a:pt x="3896" y="1538"/>
                </a:lnTo>
                <a:lnTo>
                  <a:pt x="3896" y="1540"/>
                </a:lnTo>
                <a:lnTo>
                  <a:pt x="3890" y="1540"/>
                </a:lnTo>
                <a:lnTo>
                  <a:pt x="3882" y="1542"/>
                </a:lnTo>
                <a:lnTo>
                  <a:pt x="3876" y="1542"/>
                </a:lnTo>
                <a:lnTo>
                  <a:pt x="3872" y="1544"/>
                </a:lnTo>
                <a:lnTo>
                  <a:pt x="3872" y="1546"/>
                </a:lnTo>
                <a:lnTo>
                  <a:pt x="3872" y="1550"/>
                </a:lnTo>
                <a:lnTo>
                  <a:pt x="3874" y="1554"/>
                </a:lnTo>
                <a:lnTo>
                  <a:pt x="3884" y="1566"/>
                </a:lnTo>
                <a:lnTo>
                  <a:pt x="3896" y="1572"/>
                </a:lnTo>
                <a:lnTo>
                  <a:pt x="3908" y="1578"/>
                </a:lnTo>
                <a:lnTo>
                  <a:pt x="3934" y="1584"/>
                </a:lnTo>
                <a:lnTo>
                  <a:pt x="3956" y="1590"/>
                </a:lnTo>
                <a:lnTo>
                  <a:pt x="3966" y="1596"/>
                </a:lnTo>
                <a:lnTo>
                  <a:pt x="3974" y="1602"/>
                </a:lnTo>
                <a:lnTo>
                  <a:pt x="3982" y="1610"/>
                </a:lnTo>
                <a:lnTo>
                  <a:pt x="3994" y="1616"/>
                </a:lnTo>
                <a:lnTo>
                  <a:pt x="4008" y="1620"/>
                </a:lnTo>
                <a:lnTo>
                  <a:pt x="4024" y="1626"/>
                </a:lnTo>
                <a:lnTo>
                  <a:pt x="4058" y="1634"/>
                </a:lnTo>
                <a:lnTo>
                  <a:pt x="4090" y="1644"/>
                </a:lnTo>
                <a:lnTo>
                  <a:pt x="4102" y="1648"/>
                </a:lnTo>
                <a:lnTo>
                  <a:pt x="4110" y="1648"/>
                </a:lnTo>
                <a:lnTo>
                  <a:pt x="4112" y="1646"/>
                </a:lnTo>
                <a:lnTo>
                  <a:pt x="4114" y="1644"/>
                </a:lnTo>
                <a:lnTo>
                  <a:pt x="4114" y="1638"/>
                </a:lnTo>
                <a:lnTo>
                  <a:pt x="4112" y="1630"/>
                </a:lnTo>
                <a:lnTo>
                  <a:pt x="4106" y="1620"/>
                </a:lnTo>
                <a:lnTo>
                  <a:pt x="4098" y="1610"/>
                </a:lnTo>
                <a:lnTo>
                  <a:pt x="4088" y="1600"/>
                </a:lnTo>
                <a:lnTo>
                  <a:pt x="4076" y="1588"/>
                </a:lnTo>
                <a:lnTo>
                  <a:pt x="4060" y="1578"/>
                </a:lnTo>
                <a:lnTo>
                  <a:pt x="4028" y="1556"/>
                </a:lnTo>
                <a:lnTo>
                  <a:pt x="4014" y="1546"/>
                </a:lnTo>
                <a:lnTo>
                  <a:pt x="4002" y="1536"/>
                </a:lnTo>
                <a:lnTo>
                  <a:pt x="3994" y="1528"/>
                </a:lnTo>
                <a:lnTo>
                  <a:pt x="3994" y="1526"/>
                </a:lnTo>
                <a:lnTo>
                  <a:pt x="3994" y="1522"/>
                </a:lnTo>
                <a:lnTo>
                  <a:pt x="3996" y="1520"/>
                </a:lnTo>
                <a:lnTo>
                  <a:pt x="3998" y="1520"/>
                </a:lnTo>
                <a:lnTo>
                  <a:pt x="4004" y="1522"/>
                </a:lnTo>
                <a:lnTo>
                  <a:pt x="4020" y="1534"/>
                </a:lnTo>
                <a:lnTo>
                  <a:pt x="4036" y="1544"/>
                </a:lnTo>
                <a:lnTo>
                  <a:pt x="4040" y="1546"/>
                </a:lnTo>
                <a:lnTo>
                  <a:pt x="4042" y="1544"/>
                </a:lnTo>
                <a:lnTo>
                  <a:pt x="4042" y="1542"/>
                </a:lnTo>
                <a:lnTo>
                  <a:pt x="4044" y="1540"/>
                </a:lnTo>
                <a:lnTo>
                  <a:pt x="4048" y="1540"/>
                </a:lnTo>
                <a:lnTo>
                  <a:pt x="4064" y="1552"/>
                </a:lnTo>
                <a:lnTo>
                  <a:pt x="4074" y="1560"/>
                </a:lnTo>
                <a:lnTo>
                  <a:pt x="4084" y="1568"/>
                </a:lnTo>
                <a:lnTo>
                  <a:pt x="4096" y="1574"/>
                </a:lnTo>
                <a:lnTo>
                  <a:pt x="4108" y="1576"/>
                </a:lnTo>
                <a:lnTo>
                  <a:pt x="4120" y="1580"/>
                </a:lnTo>
                <a:lnTo>
                  <a:pt x="4130" y="1586"/>
                </a:lnTo>
                <a:lnTo>
                  <a:pt x="4138" y="1594"/>
                </a:lnTo>
                <a:lnTo>
                  <a:pt x="4146" y="1602"/>
                </a:lnTo>
                <a:lnTo>
                  <a:pt x="4150" y="1610"/>
                </a:lnTo>
                <a:lnTo>
                  <a:pt x="4154" y="1612"/>
                </a:lnTo>
                <a:lnTo>
                  <a:pt x="4154" y="1610"/>
                </a:lnTo>
                <a:lnTo>
                  <a:pt x="4154" y="1600"/>
                </a:lnTo>
                <a:lnTo>
                  <a:pt x="4152" y="1590"/>
                </a:lnTo>
                <a:lnTo>
                  <a:pt x="4152" y="1586"/>
                </a:lnTo>
                <a:lnTo>
                  <a:pt x="4154" y="1584"/>
                </a:lnTo>
                <a:lnTo>
                  <a:pt x="4156" y="1586"/>
                </a:lnTo>
                <a:lnTo>
                  <a:pt x="4158" y="1586"/>
                </a:lnTo>
                <a:lnTo>
                  <a:pt x="4160" y="1584"/>
                </a:lnTo>
                <a:lnTo>
                  <a:pt x="4160" y="1576"/>
                </a:lnTo>
                <a:lnTo>
                  <a:pt x="4158" y="1564"/>
                </a:lnTo>
                <a:lnTo>
                  <a:pt x="4158" y="1548"/>
                </a:lnTo>
                <a:lnTo>
                  <a:pt x="4160" y="1552"/>
                </a:lnTo>
                <a:lnTo>
                  <a:pt x="4162" y="1556"/>
                </a:lnTo>
                <a:lnTo>
                  <a:pt x="4166" y="1556"/>
                </a:lnTo>
                <a:lnTo>
                  <a:pt x="4168" y="1554"/>
                </a:lnTo>
                <a:lnTo>
                  <a:pt x="4172" y="1544"/>
                </a:lnTo>
                <a:lnTo>
                  <a:pt x="4172" y="1532"/>
                </a:lnTo>
                <a:lnTo>
                  <a:pt x="4170" y="1524"/>
                </a:lnTo>
                <a:lnTo>
                  <a:pt x="4166" y="1522"/>
                </a:lnTo>
                <a:lnTo>
                  <a:pt x="4162" y="1520"/>
                </a:lnTo>
                <a:lnTo>
                  <a:pt x="4158" y="1520"/>
                </a:lnTo>
                <a:lnTo>
                  <a:pt x="4154" y="1520"/>
                </a:lnTo>
                <a:lnTo>
                  <a:pt x="4156" y="1516"/>
                </a:lnTo>
                <a:lnTo>
                  <a:pt x="4158" y="1510"/>
                </a:lnTo>
                <a:lnTo>
                  <a:pt x="4162" y="1504"/>
                </a:lnTo>
                <a:lnTo>
                  <a:pt x="4162" y="1500"/>
                </a:lnTo>
                <a:lnTo>
                  <a:pt x="4158" y="1498"/>
                </a:lnTo>
                <a:lnTo>
                  <a:pt x="4152" y="1498"/>
                </a:lnTo>
                <a:lnTo>
                  <a:pt x="4146" y="1496"/>
                </a:lnTo>
                <a:lnTo>
                  <a:pt x="4142" y="1494"/>
                </a:lnTo>
                <a:lnTo>
                  <a:pt x="4140" y="1492"/>
                </a:lnTo>
                <a:lnTo>
                  <a:pt x="4142" y="1486"/>
                </a:lnTo>
                <a:lnTo>
                  <a:pt x="4148" y="1478"/>
                </a:lnTo>
                <a:lnTo>
                  <a:pt x="4150" y="1474"/>
                </a:lnTo>
                <a:lnTo>
                  <a:pt x="4150" y="1468"/>
                </a:lnTo>
                <a:lnTo>
                  <a:pt x="4146" y="1464"/>
                </a:lnTo>
                <a:lnTo>
                  <a:pt x="4140" y="1460"/>
                </a:lnTo>
                <a:lnTo>
                  <a:pt x="4132" y="1456"/>
                </a:lnTo>
                <a:lnTo>
                  <a:pt x="4106" y="1446"/>
                </a:lnTo>
                <a:lnTo>
                  <a:pt x="4092" y="1438"/>
                </a:lnTo>
                <a:lnTo>
                  <a:pt x="4082" y="1430"/>
                </a:lnTo>
                <a:lnTo>
                  <a:pt x="4076" y="1420"/>
                </a:lnTo>
                <a:lnTo>
                  <a:pt x="4072" y="1408"/>
                </a:lnTo>
                <a:lnTo>
                  <a:pt x="4068" y="1400"/>
                </a:lnTo>
                <a:lnTo>
                  <a:pt x="4064" y="1394"/>
                </a:lnTo>
                <a:lnTo>
                  <a:pt x="4060" y="1390"/>
                </a:lnTo>
                <a:lnTo>
                  <a:pt x="4052" y="1390"/>
                </a:lnTo>
                <a:lnTo>
                  <a:pt x="4044" y="1392"/>
                </a:lnTo>
                <a:lnTo>
                  <a:pt x="4038" y="1392"/>
                </a:lnTo>
                <a:lnTo>
                  <a:pt x="4032" y="1390"/>
                </a:lnTo>
                <a:lnTo>
                  <a:pt x="4030" y="1388"/>
                </a:lnTo>
                <a:lnTo>
                  <a:pt x="4030" y="1384"/>
                </a:lnTo>
                <a:lnTo>
                  <a:pt x="4034" y="1380"/>
                </a:lnTo>
                <a:lnTo>
                  <a:pt x="4040" y="1378"/>
                </a:lnTo>
                <a:lnTo>
                  <a:pt x="4048" y="1376"/>
                </a:lnTo>
                <a:lnTo>
                  <a:pt x="4054" y="1374"/>
                </a:lnTo>
                <a:lnTo>
                  <a:pt x="4056" y="1372"/>
                </a:lnTo>
                <a:lnTo>
                  <a:pt x="4058" y="1370"/>
                </a:lnTo>
                <a:lnTo>
                  <a:pt x="4058" y="1368"/>
                </a:lnTo>
                <a:lnTo>
                  <a:pt x="4054" y="1360"/>
                </a:lnTo>
                <a:lnTo>
                  <a:pt x="4050" y="1354"/>
                </a:lnTo>
                <a:lnTo>
                  <a:pt x="4042" y="1344"/>
                </a:lnTo>
                <a:lnTo>
                  <a:pt x="4042" y="1342"/>
                </a:lnTo>
                <a:lnTo>
                  <a:pt x="4044" y="1342"/>
                </a:lnTo>
                <a:lnTo>
                  <a:pt x="4050" y="1344"/>
                </a:lnTo>
                <a:lnTo>
                  <a:pt x="4058" y="1344"/>
                </a:lnTo>
                <a:lnTo>
                  <a:pt x="4064" y="1342"/>
                </a:lnTo>
                <a:lnTo>
                  <a:pt x="4068" y="1340"/>
                </a:lnTo>
                <a:lnTo>
                  <a:pt x="4070" y="1336"/>
                </a:lnTo>
                <a:lnTo>
                  <a:pt x="4072" y="1332"/>
                </a:lnTo>
                <a:lnTo>
                  <a:pt x="4074" y="1332"/>
                </a:lnTo>
                <a:lnTo>
                  <a:pt x="4078" y="1334"/>
                </a:lnTo>
                <a:lnTo>
                  <a:pt x="4084" y="1342"/>
                </a:lnTo>
                <a:lnTo>
                  <a:pt x="4090" y="1350"/>
                </a:lnTo>
                <a:lnTo>
                  <a:pt x="4094" y="1354"/>
                </a:lnTo>
                <a:lnTo>
                  <a:pt x="4100" y="1356"/>
                </a:lnTo>
                <a:lnTo>
                  <a:pt x="4104" y="1356"/>
                </a:lnTo>
                <a:lnTo>
                  <a:pt x="4110" y="1356"/>
                </a:lnTo>
                <a:lnTo>
                  <a:pt x="4112" y="1360"/>
                </a:lnTo>
                <a:lnTo>
                  <a:pt x="4114" y="1364"/>
                </a:lnTo>
                <a:lnTo>
                  <a:pt x="4116" y="1370"/>
                </a:lnTo>
                <a:lnTo>
                  <a:pt x="4120" y="1374"/>
                </a:lnTo>
                <a:lnTo>
                  <a:pt x="4126" y="1376"/>
                </a:lnTo>
                <a:lnTo>
                  <a:pt x="4130" y="1378"/>
                </a:lnTo>
                <a:lnTo>
                  <a:pt x="4132" y="1380"/>
                </a:lnTo>
                <a:lnTo>
                  <a:pt x="4134" y="1384"/>
                </a:lnTo>
                <a:lnTo>
                  <a:pt x="4134" y="1388"/>
                </a:lnTo>
                <a:lnTo>
                  <a:pt x="4134" y="1394"/>
                </a:lnTo>
                <a:lnTo>
                  <a:pt x="4138" y="1398"/>
                </a:lnTo>
                <a:lnTo>
                  <a:pt x="4148" y="1410"/>
                </a:lnTo>
                <a:lnTo>
                  <a:pt x="4162" y="1424"/>
                </a:lnTo>
                <a:lnTo>
                  <a:pt x="4180" y="1434"/>
                </a:lnTo>
                <a:lnTo>
                  <a:pt x="4196" y="1442"/>
                </a:lnTo>
                <a:lnTo>
                  <a:pt x="4204" y="1444"/>
                </a:lnTo>
                <a:lnTo>
                  <a:pt x="4210" y="1446"/>
                </a:lnTo>
                <a:lnTo>
                  <a:pt x="4216" y="1444"/>
                </a:lnTo>
                <a:lnTo>
                  <a:pt x="4218" y="1440"/>
                </a:lnTo>
                <a:lnTo>
                  <a:pt x="4220" y="1434"/>
                </a:lnTo>
                <a:lnTo>
                  <a:pt x="4220" y="1426"/>
                </a:lnTo>
                <a:lnTo>
                  <a:pt x="4218" y="1416"/>
                </a:lnTo>
                <a:lnTo>
                  <a:pt x="4218" y="1408"/>
                </a:lnTo>
                <a:lnTo>
                  <a:pt x="4220" y="1404"/>
                </a:lnTo>
                <a:lnTo>
                  <a:pt x="4224" y="1400"/>
                </a:lnTo>
                <a:lnTo>
                  <a:pt x="4228" y="1396"/>
                </a:lnTo>
                <a:lnTo>
                  <a:pt x="4232" y="1396"/>
                </a:lnTo>
                <a:lnTo>
                  <a:pt x="4242" y="1394"/>
                </a:lnTo>
                <a:lnTo>
                  <a:pt x="4260" y="1394"/>
                </a:lnTo>
                <a:lnTo>
                  <a:pt x="4262" y="1394"/>
                </a:lnTo>
                <a:lnTo>
                  <a:pt x="4264" y="1392"/>
                </a:lnTo>
                <a:lnTo>
                  <a:pt x="4264" y="1390"/>
                </a:lnTo>
                <a:lnTo>
                  <a:pt x="4262" y="1386"/>
                </a:lnTo>
                <a:lnTo>
                  <a:pt x="4258" y="1378"/>
                </a:lnTo>
                <a:lnTo>
                  <a:pt x="4258" y="1374"/>
                </a:lnTo>
                <a:lnTo>
                  <a:pt x="4260" y="1372"/>
                </a:lnTo>
                <a:lnTo>
                  <a:pt x="4262" y="1370"/>
                </a:lnTo>
                <a:lnTo>
                  <a:pt x="4268" y="1368"/>
                </a:lnTo>
                <a:lnTo>
                  <a:pt x="4270" y="1366"/>
                </a:lnTo>
                <a:lnTo>
                  <a:pt x="4268" y="1360"/>
                </a:lnTo>
                <a:lnTo>
                  <a:pt x="4266" y="1358"/>
                </a:lnTo>
                <a:lnTo>
                  <a:pt x="4266" y="1356"/>
                </a:lnTo>
                <a:lnTo>
                  <a:pt x="4270" y="1352"/>
                </a:lnTo>
                <a:lnTo>
                  <a:pt x="4284" y="1346"/>
                </a:lnTo>
                <a:lnTo>
                  <a:pt x="4290" y="1340"/>
                </a:lnTo>
                <a:lnTo>
                  <a:pt x="4294" y="1334"/>
                </a:lnTo>
                <a:lnTo>
                  <a:pt x="4296" y="1330"/>
                </a:lnTo>
                <a:lnTo>
                  <a:pt x="4296" y="1324"/>
                </a:lnTo>
                <a:lnTo>
                  <a:pt x="4290" y="1312"/>
                </a:lnTo>
                <a:close/>
                <a:moveTo>
                  <a:pt x="3666" y="1230"/>
                </a:moveTo>
                <a:lnTo>
                  <a:pt x="3666" y="1230"/>
                </a:lnTo>
                <a:lnTo>
                  <a:pt x="3660" y="1240"/>
                </a:lnTo>
                <a:lnTo>
                  <a:pt x="3656" y="1250"/>
                </a:lnTo>
                <a:lnTo>
                  <a:pt x="3656" y="1258"/>
                </a:lnTo>
                <a:lnTo>
                  <a:pt x="3658" y="1266"/>
                </a:lnTo>
                <a:lnTo>
                  <a:pt x="3664" y="1272"/>
                </a:lnTo>
                <a:lnTo>
                  <a:pt x="3674" y="1278"/>
                </a:lnTo>
                <a:lnTo>
                  <a:pt x="3690" y="1280"/>
                </a:lnTo>
                <a:lnTo>
                  <a:pt x="3710" y="1280"/>
                </a:lnTo>
                <a:lnTo>
                  <a:pt x="3730" y="1278"/>
                </a:lnTo>
                <a:lnTo>
                  <a:pt x="3742" y="1274"/>
                </a:lnTo>
                <a:lnTo>
                  <a:pt x="3748" y="1268"/>
                </a:lnTo>
                <a:lnTo>
                  <a:pt x="3750" y="1262"/>
                </a:lnTo>
                <a:lnTo>
                  <a:pt x="3750" y="1252"/>
                </a:lnTo>
                <a:lnTo>
                  <a:pt x="3748" y="1244"/>
                </a:lnTo>
                <a:lnTo>
                  <a:pt x="3746" y="1234"/>
                </a:lnTo>
                <a:lnTo>
                  <a:pt x="3748" y="1226"/>
                </a:lnTo>
                <a:lnTo>
                  <a:pt x="3748" y="1220"/>
                </a:lnTo>
                <a:lnTo>
                  <a:pt x="3746" y="1216"/>
                </a:lnTo>
                <a:lnTo>
                  <a:pt x="3744" y="1212"/>
                </a:lnTo>
                <a:lnTo>
                  <a:pt x="3740" y="1210"/>
                </a:lnTo>
                <a:lnTo>
                  <a:pt x="3730" y="1206"/>
                </a:lnTo>
                <a:lnTo>
                  <a:pt x="3716" y="1204"/>
                </a:lnTo>
                <a:lnTo>
                  <a:pt x="3702" y="1204"/>
                </a:lnTo>
                <a:lnTo>
                  <a:pt x="3688" y="1208"/>
                </a:lnTo>
                <a:lnTo>
                  <a:pt x="3676" y="1218"/>
                </a:lnTo>
                <a:lnTo>
                  <a:pt x="3670" y="1222"/>
                </a:lnTo>
                <a:lnTo>
                  <a:pt x="3666" y="1230"/>
                </a:lnTo>
                <a:close/>
                <a:moveTo>
                  <a:pt x="3526" y="1508"/>
                </a:moveTo>
                <a:lnTo>
                  <a:pt x="3526" y="1508"/>
                </a:lnTo>
                <a:lnTo>
                  <a:pt x="3516" y="1498"/>
                </a:lnTo>
                <a:lnTo>
                  <a:pt x="3512" y="1496"/>
                </a:lnTo>
                <a:lnTo>
                  <a:pt x="3510" y="1498"/>
                </a:lnTo>
                <a:lnTo>
                  <a:pt x="3504" y="1500"/>
                </a:lnTo>
                <a:lnTo>
                  <a:pt x="3498" y="1502"/>
                </a:lnTo>
                <a:lnTo>
                  <a:pt x="3490" y="1500"/>
                </a:lnTo>
                <a:lnTo>
                  <a:pt x="3484" y="1496"/>
                </a:lnTo>
                <a:lnTo>
                  <a:pt x="3478" y="1490"/>
                </a:lnTo>
                <a:lnTo>
                  <a:pt x="3474" y="1478"/>
                </a:lnTo>
                <a:lnTo>
                  <a:pt x="3472" y="1470"/>
                </a:lnTo>
                <a:lnTo>
                  <a:pt x="3466" y="1464"/>
                </a:lnTo>
                <a:lnTo>
                  <a:pt x="3458" y="1458"/>
                </a:lnTo>
                <a:lnTo>
                  <a:pt x="3446" y="1452"/>
                </a:lnTo>
                <a:lnTo>
                  <a:pt x="3432" y="1446"/>
                </a:lnTo>
                <a:lnTo>
                  <a:pt x="3418" y="1438"/>
                </a:lnTo>
                <a:lnTo>
                  <a:pt x="3396" y="1420"/>
                </a:lnTo>
                <a:lnTo>
                  <a:pt x="3386" y="1414"/>
                </a:lnTo>
                <a:lnTo>
                  <a:pt x="3376" y="1408"/>
                </a:lnTo>
                <a:lnTo>
                  <a:pt x="3368" y="1408"/>
                </a:lnTo>
                <a:lnTo>
                  <a:pt x="3364" y="1408"/>
                </a:lnTo>
                <a:lnTo>
                  <a:pt x="3362" y="1412"/>
                </a:lnTo>
                <a:lnTo>
                  <a:pt x="3358" y="1414"/>
                </a:lnTo>
                <a:lnTo>
                  <a:pt x="3356" y="1416"/>
                </a:lnTo>
                <a:lnTo>
                  <a:pt x="3352" y="1414"/>
                </a:lnTo>
                <a:lnTo>
                  <a:pt x="3350" y="1414"/>
                </a:lnTo>
                <a:lnTo>
                  <a:pt x="3346" y="1408"/>
                </a:lnTo>
                <a:lnTo>
                  <a:pt x="3340" y="1400"/>
                </a:lnTo>
                <a:lnTo>
                  <a:pt x="3336" y="1390"/>
                </a:lnTo>
                <a:lnTo>
                  <a:pt x="3330" y="1382"/>
                </a:lnTo>
                <a:lnTo>
                  <a:pt x="3324" y="1378"/>
                </a:lnTo>
                <a:lnTo>
                  <a:pt x="3320" y="1376"/>
                </a:lnTo>
                <a:lnTo>
                  <a:pt x="3316" y="1376"/>
                </a:lnTo>
                <a:lnTo>
                  <a:pt x="3312" y="1378"/>
                </a:lnTo>
                <a:lnTo>
                  <a:pt x="3308" y="1380"/>
                </a:lnTo>
                <a:lnTo>
                  <a:pt x="3302" y="1390"/>
                </a:lnTo>
                <a:lnTo>
                  <a:pt x="3296" y="1402"/>
                </a:lnTo>
                <a:lnTo>
                  <a:pt x="3292" y="1416"/>
                </a:lnTo>
                <a:lnTo>
                  <a:pt x="3290" y="1434"/>
                </a:lnTo>
                <a:lnTo>
                  <a:pt x="3288" y="1450"/>
                </a:lnTo>
                <a:lnTo>
                  <a:pt x="3290" y="1466"/>
                </a:lnTo>
                <a:lnTo>
                  <a:pt x="3292" y="1480"/>
                </a:lnTo>
                <a:lnTo>
                  <a:pt x="3292" y="1488"/>
                </a:lnTo>
                <a:lnTo>
                  <a:pt x="3292" y="1492"/>
                </a:lnTo>
                <a:lnTo>
                  <a:pt x="3290" y="1496"/>
                </a:lnTo>
                <a:lnTo>
                  <a:pt x="3288" y="1500"/>
                </a:lnTo>
                <a:lnTo>
                  <a:pt x="3282" y="1506"/>
                </a:lnTo>
                <a:lnTo>
                  <a:pt x="3272" y="1510"/>
                </a:lnTo>
                <a:lnTo>
                  <a:pt x="3264" y="1514"/>
                </a:lnTo>
                <a:lnTo>
                  <a:pt x="3258" y="1518"/>
                </a:lnTo>
                <a:lnTo>
                  <a:pt x="3256" y="1522"/>
                </a:lnTo>
                <a:lnTo>
                  <a:pt x="3256" y="1524"/>
                </a:lnTo>
                <a:lnTo>
                  <a:pt x="3256" y="1528"/>
                </a:lnTo>
                <a:lnTo>
                  <a:pt x="3258" y="1534"/>
                </a:lnTo>
                <a:lnTo>
                  <a:pt x="3260" y="1536"/>
                </a:lnTo>
                <a:lnTo>
                  <a:pt x="3262" y="1536"/>
                </a:lnTo>
                <a:lnTo>
                  <a:pt x="3270" y="1536"/>
                </a:lnTo>
                <a:lnTo>
                  <a:pt x="3294" y="1532"/>
                </a:lnTo>
                <a:lnTo>
                  <a:pt x="3304" y="1530"/>
                </a:lnTo>
                <a:lnTo>
                  <a:pt x="3314" y="1530"/>
                </a:lnTo>
                <a:lnTo>
                  <a:pt x="3318" y="1532"/>
                </a:lnTo>
                <a:lnTo>
                  <a:pt x="3320" y="1534"/>
                </a:lnTo>
                <a:lnTo>
                  <a:pt x="3322" y="1536"/>
                </a:lnTo>
                <a:lnTo>
                  <a:pt x="3322" y="1542"/>
                </a:lnTo>
                <a:lnTo>
                  <a:pt x="3322" y="1550"/>
                </a:lnTo>
                <a:lnTo>
                  <a:pt x="3324" y="1558"/>
                </a:lnTo>
                <a:lnTo>
                  <a:pt x="3330" y="1562"/>
                </a:lnTo>
                <a:lnTo>
                  <a:pt x="3336" y="1566"/>
                </a:lnTo>
                <a:lnTo>
                  <a:pt x="3344" y="1566"/>
                </a:lnTo>
                <a:lnTo>
                  <a:pt x="3350" y="1564"/>
                </a:lnTo>
                <a:lnTo>
                  <a:pt x="3358" y="1560"/>
                </a:lnTo>
                <a:lnTo>
                  <a:pt x="3364" y="1550"/>
                </a:lnTo>
                <a:lnTo>
                  <a:pt x="3368" y="1542"/>
                </a:lnTo>
                <a:lnTo>
                  <a:pt x="3374" y="1538"/>
                </a:lnTo>
                <a:lnTo>
                  <a:pt x="3378" y="1534"/>
                </a:lnTo>
                <a:lnTo>
                  <a:pt x="3384" y="1534"/>
                </a:lnTo>
                <a:lnTo>
                  <a:pt x="3388" y="1534"/>
                </a:lnTo>
                <a:lnTo>
                  <a:pt x="3392" y="1530"/>
                </a:lnTo>
                <a:lnTo>
                  <a:pt x="3396" y="1526"/>
                </a:lnTo>
                <a:lnTo>
                  <a:pt x="3400" y="1518"/>
                </a:lnTo>
                <a:lnTo>
                  <a:pt x="3404" y="1508"/>
                </a:lnTo>
                <a:lnTo>
                  <a:pt x="3410" y="1502"/>
                </a:lnTo>
                <a:lnTo>
                  <a:pt x="3416" y="1500"/>
                </a:lnTo>
                <a:lnTo>
                  <a:pt x="3424" y="1500"/>
                </a:lnTo>
                <a:lnTo>
                  <a:pt x="3432" y="1502"/>
                </a:lnTo>
                <a:lnTo>
                  <a:pt x="3438" y="1506"/>
                </a:lnTo>
                <a:lnTo>
                  <a:pt x="3444" y="1512"/>
                </a:lnTo>
                <a:lnTo>
                  <a:pt x="3446" y="1518"/>
                </a:lnTo>
                <a:lnTo>
                  <a:pt x="3448" y="1524"/>
                </a:lnTo>
                <a:lnTo>
                  <a:pt x="3450" y="1528"/>
                </a:lnTo>
                <a:lnTo>
                  <a:pt x="3452" y="1530"/>
                </a:lnTo>
                <a:lnTo>
                  <a:pt x="3456" y="1530"/>
                </a:lnTo>
                <a:lnTo>
                  <a:pt x="3468" y="1532"/>
                </a:lnTo>
                <a:lnTo>
                  <a:pt x="3488" y="1534"/>
                </a:lnTo>
                <a:lnTo>
                  <a:pt x="3498" y="1536"/>
                </a:lnTo>
                <a:lnTo>
                  <a:pt x="3508" y="1538"/>
                </a:lnTo>
                <a:lnTo>
                  <a:pt x="3518" y="1536"/>
                </a:lnTo>
                <a:lnTo>
                  <a:pt x="3526" y="1534"/>
                </a:lnTo>
                <a:lnTo>
                  <a:pt x="3532" y="1528"/>
                </a:lnTo>
                <a:lnTo>
                  <a:pt x="3534" y="1522"/>
                </a:lnTo>
                <a:lnTo>
                  <a:pt x="3532" y="1516"/>
                </a:lnTo>
                <a:lnTo>
                  <a:pt x="3526" y="1508"/>
                </a:lnTo>
                <a:close/>
                <a:moveTo>
                  <a:pt x="3466" y="1576"/>
                </a:moveTo>
                <a:lnTo>
                  <a:pt x="3466" y="1576"/>
                </a:lnTo>
                <a:lnTo>
                  <a:pt x="3462" y="1574"/>
                </a:lnTo>
                <a:lnTo>
                  <a:pt x="3456" y="1572"/>
                </a:lnTo>
                <a:lnTo>
                  <a:pt x="3442" y="1574"/>
                </a:lnTo>
                <a:lnTo>
                  <a:pt x="3428" y="1578"/>
                </a:lnTo>
                <a:lnTo>
                  <a:pt x="3412" y="1584"/>
                </a:lnTo>
                <a:lnTo>
                  <a:pt x="3400" y="1594"/>
                </a:lnTo>
                <a:lnTo>
                  <a:pt x="3392" y="1604"/>
                </a:lnTo>
                <a:lnTo>
                  <a:pt x="3390" y="1608"/>
                </a:lnTo>
                <a:lnTo>
                  <a:pt x="3388" y="1614"/>
                </a:lnTo>
                <a:lnTo>
                  <a:pt x="3390" y="1620"/>
                </a:lnTo>
                <a:lnTo>
                  <a:pt x="3394" y="1624"/>
                </a:lnTo>
                <a:lnTo>
                  <a:pt x="3398" y="1628"/>
                </a:lnTo>
                <a:lnTo>
                  <a:pt x="3404" y="1630"/>
                </a:lnTo>
                <a:lnTo>
                  <a:pt x="3410" y="1630"/>
                </a:lnTo>
                <a:lnTo>
                  <a:pt x="3416" y="1628"/>
                </a:lnTo>
                <a:lnTo>
                  <a:pt x="3432" y="1622"/>
                </a:lnTo>
                <a:lnTo>
                  <a:pt x="3446" y="1614"/>
                </a:lnTo>
                <a:lnTo>
                  <a:pt x="3458" y="1602"/>
                </a:lnTo>
                <a:lnTo>
                  <a:pt x="3466" y="1592"/>
                </a:lnTo>
                <a:lnTo>
                  <a:pt x="3468" y="1586"/>
                </a:lnTo>
                <a:lnTo>
                  <a:pt x="3470" y="1582"/>
                </a:lnTo>
                <a:lnTo>
                  <a:pt x="3468" y="1578"/>
                </a:lnTo>
                <a:lnTo>
                  <a:pt x="3466" y="1576"/>
                </a:lnTo>
                <a:close/>
                <a:moveTo>
                  <a:pt x="3512" y="820"/>
                </a:moveTo>
                <a:lnTo>
                  <a:pt x="3512" y="820"/>
                </a:lnTo>
                <a:lnTo>
                  <a:pt x="3510" y="830"/>
                </a:lnTo>
                <a:lnTo>
                  <a:pt x="3512" y="836"/>
                </a:lnTo>
                <a:lnTo>
                  <a:pt x="3516" y="840"/>
                </a:lnTo>
                <a:lnTo>
                  <a:pt x="3528" y="844"/>
                </a:lnTo>
                <a:lnTo>
                  <a:pt x="3534" y="848"/>
                </a:lnTo>
                <a:lnTo>
                  <a:pt x="3536" y="850"/>
                </a:lnTo>
                <a:lnTo>
                  <a:pt x="3538" y="858"/>
                </a:lnTo>
                <a:lnTo>
                  <a:pt x="3538" y="862"/>
                </a:lnTo>
                <a:lnTo>
                  <a:pt x="3542" y="866"/>
                </a:lnTo>
                <a:lnTo>
                  <a:pt x="3546" y="872"/>
                </a:lnTo>
                <a:lnTo>
                  <a:pt x="3556" y="878"/>
                </a:lnTo>
                <a:lnTo>
                  <a:pt x="3568" y="882"/>
                </a:lnTo>
                <a:lnTo>
                  <a:pt x="3576" y="882"/>
                </a:lnTo>
                <a:lnTo>
                  <a:pt x="3582" y="880"/>
                </a:lnTo>
                <a:lnTo>
                  <a:pt x="3590" y="878"/>
                </a:lnTo>
                <a:lnTo>
                  <a:pt x="3604" y="872"/>
                </a:lnTo>
                <a:lnTo>
                  <a:pt x="3614" y="872"/>
                </a:lnTo>
                <a:lnTo>
                  <a:pt x="3628" y="872"/>
                </a:lnTo>
                <a:lnTo>
                  <a:pt x="3658" y="876"/>
                </a:lnTo>
                <a:lnTo>
                  <a:pt x="3686" y="876"/>
                </a:lnTo>
                <a:lnTo>
                  <a:pt x="3696" y="876"/>
                </a:lnTo>
                <a:lnTo>
                  <a:pt x="3702" y="872"/>
                </a:lnTo>
                <a:lnTo>
                  <a:pt x="3704" y="870"/>
                </a:lnTo>
                <a:lnTo>
                  <a:pt x="3704" y="868"/>
                </a:lnTo>
                <a:lnTo>
                  <a:pt x="3698" y="862"/>
                </a:lnTo>
                <a:lnTo>
                  <a:pt x="3684" y="846"/>
                </a:lnTo>
                <a:lnTo>
                  <a:pt x="3676" y="838"/>
                </a:lnTo>
                <a:lnTo>
                  <a:pt x="3666" y="830"/>
                </a:lnTo>
                <a:lnTo>
                  <a:pt x="3654" y="824"/>
                </a:lnTo>
                <a:lnTo>
                  <a:pt x="3642" y="818"/>
                </a:lnTo>
                <a:lnTo>
                  <a:pt x="3626" y="814"/>
                </a:lnTo>
                <a:lnTo>
                  <a:pt x="3606" y="814"/>
                </a:lnTo>
                <a:lnTo>
                  <a:pt x="3586" y="814"/>
                </a:lnTo>
                <a:lnTo>
                  <a:pt x="3568" y="812"/>
                </a:lnTo>
                <a:lnTo>
                  <a:pt x="3540" y="806"/>
                </a:lnTo>
                <a:lnTo>
                  <a:pt x="3528" y="806"/>
                </a:lnTo>
                <a:lnTo>
                  <a:pt x="3520" y="808"/>
                </a:lnTo>
                <a:lnTo>
                  <a:pt x="3518" y="808"/>
                </a:lnTo>
                <a:lnTo>
                  <a:pt x="3516" y="812"/>
                </a:lnTo>
                <a:lnTo>
                  <a:pt x="3512" y="820"/>
                </a:lnTo>
                <a:close/>
                <a:moveTo>
                  <a:pt x="3202" y="736"/>
                </a:moveTo>
                <a:lnTo>
                  <a:pt x="3202" y="736"/>
                </a:lnTo>
                <a:lnTo>
                  <a:pt x="3202" y="744"/>
                </a:lnTo>
                <a:lnTo>
                  <a:pt x="3202" y="748"/>
                </a:lnTo>
                <a:lnTo>
                  <a:pt x="3204" y="750"/>
                </a:lnTo>
                <a:lnTo>
                  <a:pt x="3212" y="752"/>
                </a:lnTo>
                <a:lnTo>
                  <a:pt x="3224" y="752"/>
                </a:lnTo>
                <a:lnTo>
                  <a:pt x="3266" y="752"/>
                </a:lnTo>
                <a:lnTo>
                  <a:pt x="3332" y="752"/>
                </a:lnTo>
                <a:lnTo>
                  <a:pt x="3366" y="750"/>
                </a:lnTo>
                <a:lnTo>
                  <a:pt x="3390" y="746"/>
                </a:lnTo>
                <a:lnTo>
                  <a:pt x="3406" y="740"/>
                </a:lnTo>
                <a:lnTo>
                  <a:pt x="3414" y="734"/>
                </a:lnTo>
                <a:lnTo>
                  <a:pt x="3420" y="730"/>
                </a:lnTo>
                <a:lnTo>
                  <a:pt x="3420" y="726"/>
                </a:lnTo>
                <a:lnTo>
                  <a:pt x="3422" y="726"/>
                </a:lnTo>
                <a:lnTo>
                  <a:pt x="3424" y="732"/>
                </a:lnTo>
                <a:lnTo>
                  <a:pt x="3426" y="736"/>
                </a:lnTo>
                <a:lnTo>
                  <a:pt x="3430" y="740"/>
                </a:lnTo>
                <a:lnTo>
                  <a:pt x="3444" y="746"/>
                </a:lnTo>
                <a:lnTo>
                  <a:pt x="3464" y="748"/>
                </a:lnTo>
                <a:lnTo>
                  <a:pt x="3486" y="750"/>
                </a:lnTo>
                <a:lnTo>
                  <a:pt x="3506" y="750"/>
                </a:lnTo>
                <a:lnTo>
                  <a:pt x="3524" y="746"/>
                </a:lnTo>
                <a:lnTo>
                  <a:pt x="3536" y="742"/>
                </a:lnTo>
                <a:lnTo>
                  <a:pt x="3540" y="738"/>
                </a:lnTo>
                <a:lnTo>
                  <a:pt x="3542" y="734"/>
                </a:lnTo>
                <a:lnTo>
                  <a:pt x="3544" y="728"/>
                </a:lnTo>
                <a:lnTo>
                  <a:pt x="3548" y="724"/>
                </a:lnTo>
                <a:lnTo>
                  <a:pt x="3554" y="722"/>
                </a:lnTo>
                <a:lnTo>
                  <a:pt x="3562" y="720"/>
                </a:lnTo>
                <a:lnTo>
                  <a:pt x="3566" y="718"/>
                </a:lnTo>
                <a:lnTo>
                  <a:pt x="3570" y="716"/>
                </a:lnTo>
                <a:lnTo>
                  <a:pt x="3568" y="714"/>
                </a:lnTo>
                <a:lnTo>
                  <a:pt x="3560" y="710"/>
                </a:lnTo>
                <a:lnTo>
                  <a:pt x="3554" y="706"/>
                </a:lnTo>
                <a:lnTo>
                  <a:pt x="3552" y="704"/>
                </a:lnTo>
                <a:lnTo>
                  <a:pt x="3552" y="700"/>
                </a:lnTo>
                <a:lnTo>
                  <a:pt x="3556" y="698"/>
                </a:lnTo>
                <a:lnTo>
                  <a:pt x="3560" y="694"/>
                </a:lnTo>
                <a:lnTo>
                  <a:pt x="3562" y="688"/>
                </a:lnTo>
                <a:lnTo>
                  <a:pt x="3564" y="682"/>
                </a:lnTo>
                <a:lnTo>
                  <a:pt x="3560" y="674"/>
                </a:lnTo>
                <a:lnTo>
                  <a:pt x="3554" y="668"/>
                </a:lnTo>
                <a:lnTo>
                  <a:pt x="3548" y="664"/>
                </a:lnTo>
                <a:lnTo>
                  <a:pt x="3540" y="660"/>
                </a:lnTo>
                <a:lnTo>
                  <a:pt x="3532" y="660"/>
                </a:lnTo>
                <a:lnTo>
                  <a:pt x="3516" y="658"/>
                </a:lnTo>
                <a:lnTo>
                  <a:pt x="3508" y="656"/>
                </a:lnTo>
                <a:lnTo>
                  <a:pt x="3502" y="652"/>
                </a:lnTo>
                <a:lnTo>
                  <a:pt x="3496" y="648"/>
                </a:lnTo>
                <a:lnTo>
                  <a:pt x="3486" y="646"/>
                </a:lnTo>
                <a:lnTo>
                  <a:pt x="3474" y="644"/>
                </a:lnTo>
                <a:lnTo>
                  <a:pt x="3460" y="644"/>
                </a:lnTo>
                <a:lnTo>
                  <a:pt x="3420" y="648"/>
                </a:lnTo>
                <a:lnTo>
                  <a:pt x="3366" y="654"/>
                </a:lnTo>
                <a:lnTo>
                  <a:pt x="3340" y="658"/>
                </a:lnTo>
                <a:lnTo>
                  <a:pt x="3324" y="664"/>
                </a:lnTo>
                <a:lnTo>
                  <a:pt x="3314" y="668"/>
                </a:lnTo>
                <a:lnTo>
                  <a:pt x="3308" y="672"/>
                </a:lnTo>
                <a:lnTo>
                  <a:pt x="3302" y="676"/>
                </a:lnTo>
                <a:lnTo>
                  <a:pt x="3298" y="678"/>
                </a:lnTo>
                <a:lnTo>
                  <a:pt x="3290" y="676"/>
                </a:lnTo>
                <a:lnTo>
                  <a:pt x="3276" y="672"/>
                </a:lnTo>
                <a:lnTo>
                  <a:pt x="3262" y="668"/>
                </a:lnTo>
                <a:lnTo>
                  <a:pt x="3250" y="666"/>
                </a:lnTo>
                <a:lnTo>
                  <a:pt x="3242" y="668"/>
                </a:lnTo>
                <a:lnTo>
                  <a:pt x="3236" y="670"/>
                </a:lnTo>
                <a:lnTo>
                  <a:pt x="3228" y="672"/>
                </a:lnTo>
                <a:lnTo>
                  <a:pt x="3222" y="672"/>
                </a:lnTo>
                <a:lnTo>
                  <a:pt x="3216" y="670"/>
                </a:lnTo>
                <a:lnTo>
                  <a:pt x="3206" y="664"/>
                </a:lnTo>
                <a:lnTo>
                  <a:pt x="3198" y="658"/>
                </a:lnTo>
                <a:lnTo>
                  <a:pt x="3194" y="658"/>
                </a:lnTo>
                <a:lnTo>
                  <a:pt x="3190" y="660"/>
                </a:lnTo>
                <a:lnTo>
                  <a:pt x="3190" y="664"/>
                </a:lnTo>
                <a:lnTo>
                  <a:pt x="3188" y="668"/>
                </a:lnTo>
                <a:lnTo>
                  <a:pt x="3186" y="672"/>
                </a:lnTo>
                <a:lnTo>
                  <a:pt x="3184" y="674"/>
                </a:lnTo>
                <a:lnTo>
                  <a:pt x="3178" y="672"/>
                </a:lnTo>
                <a:lnTo>
                  <a:pt x="3172" y="668"/>
                </a:lnTo>
                <a:lnTo>
                  <a:pt x="3170" y="664"/>
                </a:lnTo>
                <a:lnTo>
                  <a:pt x="3170" y="662"/>
                </a:lnTo>
                <a:lnTo>
                  <a:pt x="3170" y="658"/>
                </a:lnTo>
                <a:lnTo>
                  <a:pt x="3172" y="654"/>
                </a:lnTo>
                <a:lnTo>
                  <a:pt x="3170" y="650"/>
                </a:lnTo>
                <a:lnTo>
                  <a:pt x="3168" y="646"/>
                </a:lnTo>
                <a:lnTo>
                  <a:pt x="3162" y="638"/>
                </a:lnTo>
                <a:lnTo>
                  <a:pt x="3154" y="634"/>
                </a:lnTo>
                <a:lnTo>
                  <a:pt x="3146" y="630"/>
                </a:lnTo>
                <a:lnTo>
                  <a:pt x="3142" y="630"/>
                </a:lnTo>
                <a:lnTo>
                  <a:pt x="3136" y="632"/>
                </a:lnTo>
                <a:lnTo>
                  <a:pt x="3128" y="634"/>
                </a:lnTo>
                <a:lnTo>
                  <a:pt x="3126" y="632"/>
                </a:lnTo>
                <a:lnTo>
                  <a:pt x="3124" y="628"/>
                </a:lnTo>
                <a:lnTo>
                  <a:pt x="3124" y="624"/>
                </a:lnTo>
                <a:lnTo>
                  <a:pt x="3124" y="622"/>
                </a:lnTo>
                <a:lnTo>
                  <a:pt x="3130" y="620"/>
                </a:lnTo>
                <a:lnTo>
                  <a:pt x="3150" y="622"/>
                </a:lnTo>
                <a:lnTo>
                  <a:pt x="3170" y="622"/>
                </a:lnTo>
                <a:lnTo>
                  <a:pt x="3176" y="620"/>
                </a:lnTo>
                <a:lnTo>
                  <a:pt x="3176" y="618"/>
                </a:lnTo>
                <a:lnTo>
                  <a:pt x="3176" y="616"/>
                </a:lnTo>
                <a:lnTo>
                  <a:pt x="3174" y="610"/>
                </a:lnTo>
                <a:lnTo>
                  <a:pt x="3170" y="608"/>
                </a:lnTo>
                <a:lnTo>
                  <a:pt x="3156" y="604"/>
                </a:lnTo>
                <a:lnTo>
                  <a:pt x="3138" y="602"/>
                </a:lnTo>
                <a:lnTo>
                  <a:pt x="3130" y="598"/>
                </a:lnTo>
                <a:lnTo>
                  <a:pt x="3120" y="594"/>
                </a:lnTo>
                <a:lnTo>
                  <a:pt x="3100" y="584"/>
                </a:lnTo>
                <a:lnTo>
                  <a:pt x="3092" y="582"/>
                </a:lnTo>
                <a:lnTo>
                  <a:pt x="3084" y="580"/>
                </a:lnTo>
                <a:lnTo>
                  <a:pt x="3066" y="580"/>
                </a:lnTo>
                <a:lnTo>
                  <a:pt x="3042" y="584"/>
                </a:lnTo>
                <a:lnTo>
                  <a:pt x="3030" y="586"/>
                </a:lnTo>
                <a:lnTo>
                  <a:pt x="3022" y="582"/>
                </a:lnTo>
                <a:lnTo>
                  <a:pt x="3014" y="578"/>
                </a:lnTo>
                <a:lnTo>
                  <a:pt x="3008" y="574"/>
                </a:lnTo>
                <a:lnTo>
                  <a:pt x="2996" y="562"/>
                </a:lnTo>
                <a:lnTo>
                  <a:pt x="2990" y="560"/>
                </a:lnTo>
                <a:lnTo>
                  <a:pt x="2984" y="558"/>
                </a:lnTo>
                <a:lnTo>
                  <a:pt x="2974" y="560"/>
                </a:lnTo>
                <a:lnTo>
                  <a:pt x="2964" y="558"/>
                </a:lnTo>
                <a:lnTo>
                  <a:pt x="2938" y="556"/>
                </a:lnTo>
                <a:lnTo>
                  <a:pt x="2908" y="552"/>
                </a:lnTo>
                <a:lnTo>
                  <a:pt x="2876" y="550"/>
                </a:lnTo>
                <a:lnTo>
                  <a:pt x="2870" y="550"/>
                </a:lnTo>
                <a:lnTo>
                  <a:pt x="2866" y="552"/>
                </a:lnTo>
                <a:lnTo>
                  <a:pt x="2862" y="554"/>
                </a:lnTo>
                <a:lnTo>
                  <a:pt x="2860" y="558"/>
                </a:lnTo>
                <a:lnTo>
                  <a:pt x="2862" y="562"/>
                </a:lnTo>
                <a:lnTo>
                  <a:pt x="2864" y="568"/>
                </a:lnTo>
                <a:lnTo>
                  <a:pt x="2870" y="574"/>
                </a:lnTo>
                <a:lnTo>
                  <a:pt x="2878" y="582"/>
                </a:lnTo>
                <a:lnTo>
                  <a:pt x="2888" y="588"/>
                </a:lnTo>
                <a:lnTo>
                  <a:pt x="2896" y="592"/>
                </a:lnTo>
                <a:lnTo>
                  <a:pt x="2910" y="598"/>
                </a:lnTo>
                <a:lnTo>
                  <a:pt x="2920" y="602"/>
                </a:lnTo>
                <a:lnTo>
                  <a:pt x="2922" y="604"/>
                </a:lnTo>
                <a:lnTo>
                  <a:pt x="2924" y="610"/>
                </a:lnTo>
                <a:lnTo>
                  <a:pt x="2926" y="614"/>
                </a:lnTo>
                <a:lnTo>
                  <a:pt x="2930" y="618"/>
                </a:lnTo>
                <a:lnTo>
                  <a:pt x="2938" y="620"/>
                </a:lnTo>
                <a:lnTo>
                  <a:pt x="2948" y="620"/>
                </a:lnTo>
                <a:lnTo>
                  <a:pt x="2972" y="616"/>
                </a:lnTo>
                <a:lnTo>
                  <a:pt x="3000" y="610"/>
                </a:lnTo>
                <a:lnTo>
                  <a:pt x="3012" y="608"/>
                </a:lnTo>
                <a:lnTo>
                  <a:pt x="3020" y="610"/>
                </a:lnTo>
                <a:lnTo>
                  <a:pt x="3026" y="612"/>
                </a:lnTo>
                <a:lnTo>
                  <a:pt x="3030" y="616"/>
                </a:lnTo>
                <a:lnTo>
                  <a:pt x="3040" y="626"/>
                </a:lnTo>
                <a:lnTo>
                  <a:pt x="3046" y="634"/>
                </a:lnTo>
                <a:lnTo>
                  <a:pt x="3054" y="640"/>
                </a:lnTo>
                <a:lnTo>
                  <a:pt x="3060" y="644"/>
                </a:lnTo>
                <a:lnTo>
                  <a:pt x="3062" y="648"/>
                </a:lnTo>
                <a:lnTo>
                  <a:pt x="3064" y="650"/>
                </a:lnTo>
                <a:lnTo>
                  <a:pt x="3064" y="654"/>
                </a:lnTo>
                <a:lnTo>
                  <a:pt x="3060" y="662"/>
                </a:lnTo>
                <a:lnTo>
                  <a:pt x="3056" y="670"/>
                </a:lnTo>
                <a:lnTo>
                  <a:pt x="3050" y="678"/>
                </a:lnTo>
                <a:lnTo>
                  <a:pt x="3046" y="684"/>
                </a:lnTo>
                <a:lnTo>
                  <a:pt x="3046" y="690"/>
                </a:lnTo>
                <a:lnTo>
                  <a:pt x="3046" y="692"/>
                </a:lnTo>
                <a:lnTo>
                  <a:pt x="3050" y="694"/>
                </a:lnTo>
                <a:lnTo>
                  <a:pt x="3056" y="698"/>
                </a:lnTo>
                <a:lnTo>
                  <a:pt x="3058" y="704"/>
                </a:lnTo>
                <a:lnTo>
                  <a:pt x="3060" y="714"/>
                </a:lnTo>
                <a:lnTo>
                  <a:pt x="3060" y="720"/>
                </a:lnTo>
                <a:lnTo>
                  <a:pt x="3062" y="724"/>
                </a:lnTo>
                <a:lnTo>
                  <a:pt x="3068" y="730"/>
                </a:lnTo>
                <a:lnTo>
                  <a:pt x="3076" y="736"/>
                </a:lnTo>
                <a:lnTo>
                  <a:pt x="3086" y="740"/>
                </a:lnTo>
                <a:lnTo>
                  <a:pt x="3092" y="740"/>
                </a:lnTo>
                <a:lnTo>
                  <a:pt x="3096" y="740"/>
                </a:lnTo>
                <a:lnTo>
                  <a:pt x="3100" y="738"/>
                </a:lnTo>
                <a:lnTo>
                  <a:pt x="3104" y="736"/>
                </a:lnTo>
                <a:lnTo>
                  <a:pt x="3110" y="736"/>
                </a:lnTo>
                <a:lnTo>
                  <a:pt x="3120" y="738"/>
                </a:lnTo>
                <a:lnTo>
                  <a:pt x="3134" y="744"/>
                </a:lnTo>
                <a:lnTo>
                  <a:pt x="3142" y="746"/>
                </a:lnTo>
                <a:lnTo>
                  <a:pt x="3150" y="748"/>
                </a:lnTo>
                <a:lnTo>
                  <a:pt x="3164" y="748"/>
                </a:lnTo>
                <a:lnTo>
                  <a:pt x="3176" y="744"/>
                </a:lnTo>
                <a:lnTo>
                  <a:pt x="3186" y="738"/>
                </a:lnTo>
                <a:lnTo>
                  <a:pt x="3200" y="730"/>
                </a:lnTo>
                <a:lnTo>
                  <a:pt x="3202" y="730"/>
                </a:lnTo>
                <a:lnTo>
                  <a:pt x="3202" y="736"/>
                </a:lnTo>
                <a:close/>
                <a:moveTo>
                  <a:pt x="2978" y="738"/>
                </a:moveTo>
                <a:lnTo>
                  <a:pt x="2978" y="738"/>
                </a:lnTo>
                <a:lnTo>
                  <a:pt x="2992" y="738"/>
                </a:lnTo>
                <a:lnTo>
                  <a:pt x="3004" y="734"/>
                </a:lnTo>
                <a:lnTo>
                  <a:pt x="3008" y="728"/>
                </a:lnTo>
                <a:lnTo>
                  <a:pt x="3010" y="720"/>
                </a:lnTo>
                <a:lnTo>
                  <a:pt x="3008" y="710"/>
                </a:lnTo>
                <a:lnTo>
                  <a:pt x="3004" y="700"/>
                </a:lnTo>
                <a:lnTo>
                  <a:pt x="2996" y="688"/>
                </a:lnTo>
                <a:lnTo>
                  <a:pt x="2986" y="678"/>
                </a:lnTo>
                <a:lnTo>
                  <a:pt x="2974" y="668"/>
                </a:lnTo>
                <a:lnTo>
                  <a:pt x="2964" y="664"/>
                </a:lnTo>
                <a:lnTo>
                  <a:pt x="2952" y="660"/>
                </a:lnTo>
                <a:lnTo>
                  <a:pt x="2940" y="662"/>
                </a:lnTo>
                <a:lnTo>
                  <a:pt x="2928" y="664"/>
                </a:lnTo>
                <a:lnTo>
                  <a:pt x="2918" y="670"/>
                </a:lnTo>
                <a:lnTo>
                  <a:pt x="2908" y="676"/>
                </a:lnTo>
                <a:lnTo>
                  <a:pt x="2898" y="684"/>
                </a:lnTo>
                <a:lnTo>
                  <a:pt x="2888" y="698"/>
                </a:lnTo>
                <a:lnTo>
                  <a:pt x="2884" y="704"/>
                </a:lnTo>
                <a:lnTo>
                  <a:pt x="2882" y="708"/>
                </a:lnTo>
                <a:lnTo>
                  <a:pt x="2884" y="714"/>
                </a:lnTo>
                <a:lnTo>
                  <a:pt x="2886" y="718"/>
                </a:lnTo>
                <a:lnTo>
                  <a:pt x="2894" y="720"/>
                </a:lnTo>
                <a:lnTo>
                  <a:pt x="2904" y="722"/>
                </a:lnTo>
                <a:lnTo>
                  <a:pt x="2914" y="724"/>
                </a:lnTo>
                <a:lnTo>
                  <a:pt x="2924" y="726"/>
                </a:lnTo>
                <a:lnTo>
                  <a:pt x="2936" y="732"/>
                </a:lnTo>
                <a:lnTo>
                  <a:pt x="2950" y="736"/>
                </a:lnTo>
                <a:lnTo>
                  <a:pt x="2962" y="738"/>
                </a:lnTo>
                <a:lnTo>
                  <a:pt x="2978" y="738"/>
                </a:lnTo>
                <a:close/>
                <a:moveTo>
                  <a:pt x="3076" y="866"/>
                </a:moveTo>
                <a:lnTo>
                  <a:pt x="3076" y="866"/>
                </a:lnTo>
                <a:lnTo>
                  <a:pt x="3086" y="852"/>
                </a:lnTo>
                <a:lnTo>
                  <a:pt x="3098" y="840"/>
                </a:lnTo>
                <a:lnTo>
                  <a:pt x="3118" y="818"/>
                </a:lnTo>
                <a:lnTo>
                  <a:pt x="3126" y="810"/>
                </a:lnTo>
                <a:lnTo>
                  <a:pt x="3128" y="806"/>
                </a:lnTo>
                <a:lnTo>
                  <a:pt x="3128" y="802"/>
                </a:lnTo>
                <a:lnTo>
                  <a:pt x="3128" y="798"/>
                </a:lnTo>
                <a:lnTo>
                  <a:pt x="3126" y="794"/>
                </a:lnTo>
                <a:lnTo>
                  <a:pt x="3122" y="792"/>
                </a:lnTo>
                <a:lnTo>
                  <a:pt x="3114" y="790"/>
                </a:lnTo>
                <a:lnTo>
                  <a:pt x="3102" y="786"/>
                </a:lnTo>
                <a:lnTo>
                  <a:pt x="3090" y="784"/>
                </a:lnTo>
                <a:lnTo>
                  <a:pt x="3084" y="786"/>
                </a:lnTo>
                <a:lnTo>
                  <a:pt x="3076" y="788"/>
                </a:lnTo>
                <a:lnTo>
                  <a:pt x="3066" y="790"/>
                </a:lnTo>
                <a:lnTo>
                  <a:pt x="3058" y="790"/>
                </a:lnTo>
                <a:lnTo>
                  <a:pt x="3050" y="786"/>
                </a:lnTo>
                <a:lnTo>
                  <a:pt x="3034" y="778"/>
                </a:lnTo>
                <a:lnTo>
                  <a:pt x="3026" y="776"/>
                </a:lnTo>
                <a:lnTo>
                  <a:pt x="3016" y="774"/>
                </a:lnTo>
                <a:lnTo>
                  <a:pt x="3006" y="772"/>
                </a:lnTo>
                <a:lnTo>
                  <a:pt x="2994" y="774"/>
                </a:lnTo>
                <a:lnTo>
                  <a:pt x="2958" y="780"/>
                </a:lnTo>
                <a:lnTo>
                  <a:pt x="2940" y="784"/>
                </a:lnTo>
                <a:lnTo>
                  <a:pt x="2932" y="788"/>
                </a:lnTo>
                <a:lnTo>
                  <a:pt x="2928" y="792"/>
                </a:lnTo>
                <a:lnTo>
                  <a:pt x="2928" y="796"/>
                </a:lnTo>
                <a:lnTo>
                  <a:pt x="2932" y="802"/>
                </a:lnTo>
                <a:lnTo>
                  <a:pt x="2932" y="804"/>
                </a:lnTo>
                <a:lnTo>
                  <a:pt x="2928" y="804"/>
                </a:lnTo>
                <a:lnTo>
                  <a:pt x="2918" y="804"/>
                </a:lnTo>
                <a:lnTo>
                  <a:pt x="2916" y="806"/>
                </a:lnTo>
                <a:lnTo>
                  <a:pt x="2914" y="808"/>
                </a:lnTo>
                <a:lnTo>
                  <a:pt x="2910" y="822"/>
                </a:lnTo>
                <a:lnTo>
                  <a:pt x="2910" y="846"/>
                </a:lnTo>
                <a:lnTo>
                  <a:pt x="2910" y="860"/>
                </a:lnTo>
                <a:lnTo>
                  <a:pt x="2912" y="872"/>
                </a:lnTo>
                <a:lnTo>
                  <a:pt x="2916" y="880"/>
                </a:lnTo>
                <a:lnTo>
                  <a:pt x="2920" y="888"/>
                </a:lnTo>
                <a:lnTo>
                  <a:pt x="2928" y="900"/>
                </a:lnTo>
                <a:lnTo>
                  <a:pt x="2930" y="906"/>
                </a:lnTo>
                <a:lnTo>
                  <a:pt x="2930" y="916"/>
                </a:lnTo>
                <a:lnTo>
                  <a:pt x="2930" y="924"/>
                </a:lnTo>
                <a:lnTo>
                  <a:pt x="2932" y="928"/>
                </a:lnTo>
                <a:lnTo>
                  <a:pt x="2936" y="930"/>
                </a:lnTo>
                <a:lnTo>
                  <a:pt x="2942" y="930"/>
                </a:lnTo>
                <a:lnTo>
                  <a:pt x="2956" y="928"/>
                </a:lnTo>
                <a:lnTo>
                  <a:pt x="2964" y="930"/>
                </a:lnTo>
                <a:lnTo>
                  <a:pt x="2974" y="934"/>
                </a:lnTo>
                <a:lnTo>
                  <a:pt x="2978" y="936"/>
                </a:lnTo>
                <a:lnTo>
                  <a:pt x="2980" y="934"/>
                </a:lnTo>
                <a:lnTo>
                  <a:pt x="2986" y="918"/>
                </a:lnTo>
                <a:lnTo>
                  <a:pt x="2988" y="914"/>
                </a:lnTo>
                <a:lnTo>
                  <a:pt x="2992" y="910"/>
                </a:lnTo>
                <a:lnTo>
                  <a:pt x="2998" y="908"/>
                </a:lnTo>
                <a:lnTo>
                  <a:pt x="3000" y="906"/>
                </a:lnTo>
                <a:lnTo>
                  <a:pt x="3002" y="902"/>
                </a:lnTo>
                <a:lnTo>
                  <a:pt x="3000" y="896"/>
                </a:lnTo>
                <a:lnTo>
                  <a:pt x="2996" y="888"/>
                </a:lnTo>
                <a:lnTo>
                  <a:pt x="2994" y="882"/>
                </a:lnTo>
                <a:lnTo>
                  <a:pt x="2994" y="880"/>
                </a:lnTo>
                <a:lnTo>
                  <a:pt x="2996" y="878"/>
                </a:lnTo>
                <a:lnTo>
                  <a:pt x="2998" y="876"/>
                </a:lnTo>
                <a:lnTo>
                  <a:pt x="3010" y="878"/>
                </a:lnTo>
                <a:lnTo>
                  <a:pt x="3022" y="880"/>
                </a:lnTo>
                <a:lnTo>
                  <a:pt x="3038" y="880"/>
                </a:lnTo>
                <a:lnTo>
                  <a:pt x="3052" y="880"/>
                </a:lnTo>
                <a:lnTo>
                  <a:pt x="3060" y="878"/>
                </a:lnTo>
                <a:lnTo>
                  <a:pt x="3066" y="876"/>
                </a:lnTo>
                <a:lnTo>
                  <a:pt x="3072" y="872"/>
                </a:lnTo>
                <a:lnTo>
                  <a:pt x="3076" y="866"/>
                </a:lnTo>
                <a:close/>
                <a:moveTo>
                  <a:pt x="2888" y="892"/>
                </a:moveTo>
                <a:lnTo>
                  <a:pt x="2888" y="892"/>
                </a:lnTo>
                <a:lnTo>
                  <a:pt x="2884" y="884"/>
                </a:lnTo>
                <a:lnTo>
                  <a:pt x="2880" y="882"/>
                </a:lnTo>
                <a:lnTo>
                  <a:pt x="2876" y="882"/>
                </a:lnTo>
                <a:lnTo>
                  <a:pt x="2872" y="884"/>
                </a:lnTo>
                <a:lnTo>
                  <a:pt x="2868" y="886"/>
                </a:lnTo>
                <a:lnTo>
                  <a:pt x="2864" y="888"/>
                </a:lnTo>
                <a:lnTo>
                  <a:pt x="2858" y="884"/>
                </a:lnTo>
                <a:lnTo>
                  <a:pt x="2852" y="876"/>
                </a:lnTo>
                <a:lnTo>
                  <a:pt x="2846" y="868"/>
                </a:lnTo>
                <a:lnTo>
                  <a:pt x="2838" y="862"/>
                </a:lnTo>
                <a:lnTo>
                  <a:pt x="2824" y="854"/>
                </a:lnTo>
                <a:lnTo>
                  <a:pt x="2820" y="850"/>
                </a:lnTo>
                <a:lnTo>
                  <a:pt x="2820" y="848"/>
                </a:lnTo>
                <a:lnTo>
                  <a:pt x="2826" y="846"/>
                </a:lnTo>
                <a:lnTo>
                  <a:pt x="2838" y="842"/>
                </a:lnTo>
                <a:lnTo>
                  <a:pt x="2850" y="838"/>
                </a:lnTo>
                <a:lnTo>
                  <a:pt x="2856" y="836"/>
                </a:lnTo>
                <a:lnTo>
                  <a:pt x="2856" y="832"/>
                </a:lnTo>
                <a:lnTo>
                  <a:pt x="2852" y="830"/>
                </a:lnTo>
                <a:lnTo>
                  <a:pt x="2848" y="828"/>
                </a:lnTo>
                <a:lnTo>
                  <a:pt x="2846" y="826"/>
                </a:lnTo>
                <a:lnTo>
                  <a:pt x="2846" y="822"/>
                </a:lnTo>
                <a:lnTo>
                  <a:pt x="2852" y="818"/>
                </a:lnTo>
                <a:lnTo>
                  <a:pt x="2860" y="814"/>
                </a:lnTo>
                <a:lnTo>
                  <a:pt x="2862" y="808"/>
                </a:lnTo>
                <a:lnTo>
                  <a:pt x="2862" y="804"/>
                </a:lnTo>
                <a:lnTo>
                  <a:pt x="2856" y="800"/>
                </a:lnTo>
                <a:lnTo>
                  <a:pt x="2848" y="798"/>
                </a:lnTo>
                <a:lnTo>
                  <a:pt x="2838" y="796"/>
                </a:lnTo>
                <a:lnTo>
                  <a:pt x="2824" y="798"/>
                </a:lnTo>
                <a:lnTo>
                  <a:pt x="2810" y="802"/>
                </a:lnTo>
                <a:lnTo>
                  <a:pt x="2796" y="806"/>
                </a:lnTo>
                <a:lnTo>
                  <a:pt x="2782" y="806"/>
                </a:lnTo>
                <a:lnTo>
                  <a:pt x="2770" y="804"/>
                </a:lnTo>
                <a:lnTo>
                  <a:pt x="2760" y="800"/>
                </a:lnTo>
                <a:lnTo>
                  <a:pt x="2750" y="796"/>
                </a:lnTo>
                <a:lnTo>
                  <a:pt x="2740" y="794"/>
                </a:lnTo>
                <a:lnTo>
                  <a:pt x="2728" y="794"/>
                </a:lnTo>
                <a:lnTo>
                  <a:pt x="2718" y="798"/>
                </a:lnTo>
                <a:lnTo>
                  <a:pt x="2694" y="808"/>
                </a:lnTo>
                <a:lnTo>
                  <a:pt x="2686" y="812"/>
                </a:lnTo>
                <a:lnTo>
                  <a:pt x="2680" y="818"/>
                </a:lnTo>
                <a:lnTo>
                  <a:pt x="2676" y="822"/>
                </a:lnTo>
                <a:lnTo>
                  <a:pt x="2678" y="826"/>
                </a:lnTo>
                <a:lnTo>
                  <a:pt x="2682" y="832"/>
                </a:lnTo>
                <a:lnTo>
                  <a:pt x="2694" y="838"/>
                </a:lnTo>
                <a:lnTo>
                  <a:pt x="2702" y="840"/>
                </a:lnTo>
                <a:lnTo>
                  <a:pt x="2712" y="846"/>
                </a:lnTo>
                <a:lnTo>
                  <a:pt x="2718" y="850"/>
                </a:lnTo>
                <a:lnTo>
                  <a:pt x="2724" y="856"/>
                </a:lnTo>
                <a:lnTo>
                  <a:pt x="2726" y="862"/>
                </a:lnTo>
                <a:lnTo>
                  <a:pt x="2724" y="866"/>
                </a:lnTo>
                <a:lnTo>
                  <a:pt x="2722" y="872"/>
                </a:lnTo>
                <a:lnTo>
                  <a:pt x="2716" y="876"/>
                </a:lnTo>
                <a:lnTo>
                  <a:pt x="2710" y="880"/>
                </a:lnTo>
                <a:lnTo>
                  <a:pt x="2704" y="882"/>
                </a:lnTo>
                <a:lnTo>
                  <a:pt x="2698" y="882"/>
                </a:lnTo>
                <a:lnTo>
                  <a:pt x="2688" y="880"/>
                </a:lnTo>
                <a:lnTo>
                  <a:pt x="2678" y="874"/>
                </a:lnTo>
                <a:lnTo>
                  <a:pt x="2668" y="866"/>
                </a:lnTo>
                <a:lnTo>
                  <a:pt x="2660" y="860"/>
                </a:lnTo>
                <a:lnTo>
                  <a:pt x="2650" y="856"/>
                </a:lnTo>
                <a:lnTo>
                  <a:pt x="2646" y="856"/>
                </a:lnTo>
                <a:lnTo>
                  <a:pt x="2642" y="858"/>
                </a:lnTo>
                <a:lnTo>
                  <a:pt x="2636" y="860"/>
                </a:lnTo>
                <a:lnTo>
                  <a:pt x="2632" y="864"/>
                </a:lnTo>
                <a:lnTo>
                  <a:pt x="2630" y="872"/>
                </a:lnTo>
                <a:lnTo>
                  <a:pt x="2632" y="880"/>
                </a:lnTo>
                <a:lnTo>
                  <a:pt x="2636" y="888"/>
                </a:lnTo>
                <a:lnTo>
                  <a:pt x="2646" y="896"/>
                </a:lnTo>
                <a:lnTo>
                  <a:pt x="2656" y="904"/>
                </a:lnTo>
                <a:lnTo>
                  <a:pt x="2672" y="912"/>
                </a:lnTo>
                <a:lnTo>
                  <a:pt x="2688" y="918"/>
                </a:lnTo>
                <a:lnTo>
                  <a:pt x="2704" y="924"/>
                </a:lnTo>
                <a:lnTo>
                  <a:pt x="2722" y="932"/>
                </a:lnTo>
                <a:lnTo>
                  <a:pt x="2734" y="940"/>
                </a:lnTo>
                <a:lnTo>
                  <a:pt x="2746" y="952"/>
                </a:lnTo>
                <a:lnTo>
                  <a:pt x="2756" y="962"/>
                </a:lnTo>
                <a:lnTo>
                  <a:pt x="2772" y="982"/>
                </a:lnTo>
                <a:lnTo>
                  <a:pt x="2782" y="988"/>
                </a:lnTo>
                <a:lnTo>
                  <a:pt x="2792" y="992"/>
                </a:lnTo>
                <a:lnTo>
                  <a:pt x="2800" y="992"/>
                </a:lnTo>
                <a:lnTo>
                  <a:pt x="2806" y="988"/>
                </a:lnTo>
                <a:lnTo>
                  <a:pt x="2810" y="984"/>
                </a:lnTo>
                <a:lnTo>
                  <a:pt x="2810" y="978"/>
                </a:lnTo>
                <a:lnTo>
                  <a:pt x="2812" y="972"/>
                </a:lnTo>
                <a:lnTo>
                  <a:pt x="2814" y="966"/>
                </a:lnTo>
                <a:lnTo>
                  <a:pt x="2816" y="964"/>
                </a:lnTo>
                <a:lnTo>
                  <a:pt x="2822" y="964"/>
                </a:lnTo>
                <a:lnTo>
                  <a:pt x="2830" y="966"/>
                </a:lnTo>
                <a:lnTo>
                  <a:pt x="2840" y="966"/>
                </a:lnTo>
                <a:lnTo>
                  <a:pt x="2850" y="964"/>
                </a:lnTo>
                <a:lnTo>
                  <a:pt x="2860" y="960"/>
                </a:lnTo>
                <a:lnTo>
                  <a:pt x="2868" y="956"/>
                </a:lnTo>
                <a:lnTo>
                  <a:pt x="2876" y="948"/>
                </a:lnTo>
                <a:lnTo>
                  <a:pt x="2880" y="940"/>
                </a:lnTo>
                <a:lnTo>
                  <a:pt x="2882" y="932"/>
                </a:lnTo>
                <a:lnTo>
                  <a:pt x="2882" y="922"/>
                </a:lnTo>
                <a:lnTo>
                  <a:pt x="2884" y="918"/>
                </a:lnTo>
                <a:lnTo>
                  <a:pt x="2888" y="910"/>
                </a:lnTo>
                <a:lnTo>
                  <a:pt x="2888" y="908"/>
                </a:lnTo>
                <a:lnTo>
                  <a:pt x="2890" y="904"/>
                </a:lnTo>
                <a:lnTo>
                  <a:pt x="2890" y="900"/>
                </a:lnTo>
                <a:lnTo>
                  <a:pt x="2888" y="892"/>
                </a:lnTo>
                <a:close/>
                <a:moveTo>
                  <a:pt x="2794" y="1126"/>
                </a:moveTo>
                <a:lnTo>
                  <a:pt x="2794" y="1126"/>
                </a:lnTo>
                <a:lnTo>
                  <a:pt x="2784" y="1136"/>
                </a:lnTo>
                <a:lnTo>
                  <a:pt x="2776" y="1142"/>
                </a:lnTo>
                <a:lnTo>
                  <a:pt x="2768" y="1146"/>
                </a:lnTo>
                <a:lnTo>
                  <a:pt x="2760" y="1148"/>
                </a:lnTo>
                <a:lnTo>
                  <a:pt x="2756" y="1150"/>
                </a:lnTo>
                <a:lnTo>
                  <a:pt x="2754" y="1152"/>
                </a:lnTo>
                <a:lnTo>
                  <a:pt x="2756" y="1154"/>
                </a:lnTo>
                <a:lnTo>
                  <a:pt x="2762" y="1162"/>
                </a:lnTo>
                <a:lnTo>
                  <a:pt x="2772" y="1168"/>
                </a:lnTo>
                <a:lnTo>
                  <a:pt x="2786" y="1172"/>
                </a:lnTo>
                <a:lnTo>
                  <a:pt x="2826" y="1180"/>
                </a:lnTo>
                <a:lnTo>
                  <a:pt x="2836" y="1182"/>
                </a:lnTo>
                <a:lnTo>
                  <a:pt x="2848" y="1186"/>
                </a:lnTo>
                <a:lnTo>
                  <a:pt x="2864" y="1194"/>
                </a:lnTo>
                <a:lnTo>
                  <a:pt x="2872" y="1196"/>
                </a:lnTo>
                <a:lnTo>
                  <a:pt x="2880" y="1196"/>
                </a:lnTo>
                <a:lnTo>
                  <a:pt x="2888" y="1194"/>
                </a:lnTo>
                <a:lnTo>
                  <a:pt x="2896" y="1190"/>
                </a:lnTo>
                <a:lnTo>
                  <a:pt x="2902" y="1184"/>
                </a:lnTo>
                <a:lnTo>
                  <a:pt x="2908" y="1182"/>
                </a:lnTo>
                <a:lnTo>
                  <a:pt x="2916" y="1180"/>
                </a:lnTo>
                <a:lnTo>
                  <a:pt x="2924" y="1180"/>
                </a:lnTo>
                <a:lnTo>
                  <a:pt x="2926" y="1176"/>
                </a:lnTo>
                <a:lnTo>
                  <a:pt x="2930" y="1172"/>
                </a:lnTo>
                <a:lnTo>
                  <a:pt x="2932" y="1166"/>
                </a:lnTo>
                <a:lnTo>
                  <a:pt x="2932" y="1164"/>
                </a:lnTo>
                <a:lnTo>
                  <a:pt x="2928" y="1164"/>
                </a:lnTo>
                <a:lnTo>
                  <a:pt x="2922" y="1164"/>
                </a:lnTo>
                <a:lnTo>
                  <a:pt x="2916" y="1162"/>
                </a:lnTo>
                <a:lnTo>
                  <a:pt x="2910" y="1158"/>
                </a:lnTo>
                <a:lnTo>
                  <a:pt x="2904" y="1150"/>
                </a:lnTo>
                <a:lnTo>
                  <a:pt x="2900" y="1142"/>
                </a:lnTo>
                <a:lnTo>
                  <a:pt x="2896" y="1138"/>
                </a:lnTo>
                <a:lnTo>
                  <a:pt x="2892" y="1136"/>
                </a:lnTo>
                <a:lnTo>
                  <a:pt x="2888" y="1134"/>
                </a:lnTo>
                <a:lnTo>
                  <a:pt x="2876" y="1130"/>
                </a:lnTo>
                <a:lnTo>
                  <a:pt x="2868" y="1124"/>
                </a:lnTo>
                <a:lnTo>
                  <a:pt x="2858" y="1114"/>
                </a:lnTo>
                <a:lnTo>
                  <a:pt x="2848" y="1102"/>
                </a:lnTo>
                <a:lnTo>
                  <a:pt x="2838" y="1096"/>
                </a:lnTo>
                <a:lnTo>
                  <a:pt x="2830" y="1094"/>
                </a:lnTo>
                <a:lnTo>
                  <a:pt x="2822" y="1094"/>
                </a:lnTo>
                <a:lnTo>
                  <a:pt x="2816" y="1098"/>
                </a:lnTo>
                <a:lnTo>
                  <a:pt x="2808" y="1104"/>
                </a:lnTo>
                <a:lnTo>
                  <a:pt x="2794" y="1126"/>
                </a:lnTo>
                <a:close/>
                <a:moveTo>
                  <a:pt x="2544" y="400"/>
                </a:moveTo>
                <a:lnTo>
                  <a:pt x="2544" y="400"/>
                </a:lnTo>
                <a:lnTo>
                  <a:pt x="2544" y="408"/>
                </a:lnTo>
                <a:lnTo>
                  <a:pt x="2546" y="410"/>
                </a:lnTo>
                <a:lnTo>
                  <a:pt x="2550" y="408"/>
                </a:lnTo>
                <a:lnTo>
                  <a:pt x="2554" y="406"/>
                </a:lnTo>
                <a:lnTo>
                  <a:pt x="2560" y="404"/>
                </a:lnTo>
                <a:lnTo>
                  <a:pt x="2566" y="402"/>
                </a:lnTo>
                <a:lnTo>
                  <a:pt x="2572" y="406"/>
                </a:lnTo>
                <a:lnTo>
                  <a:pt x="2580" y="412"/>
                </a:lnTo>
                <a:lnTo>
                  <a:pt x="2586" y="422"/>
                </a:lnTo>
                <a:lnTo>
                  <a:pt x="2586" y="426"/>
                </a:lnTo>
                <a:lnTo>
                  <a:pt x="2582" y="428"/>
                </a:lnTo>
                <a:lnTo>
                  <a:pt x="2576" y="428"/>
                </a:lnTo>
                <a:lnTo>
                  <a:pt x="2558" y="428"/>
                </a:lnTo>
                <a:lnTo>
                  <a:pt x="2548" y="428"/>
                </a:lnTo>
                <a:lnTo>
                  <a:pt x="2540" y="430"/>
                </a:lnTo>
                <a:lnTo>
                  <a:pt x="2538" y="432"/>
                </a:lnTo>
                <a:lnTo>
                  <a:pt x="2538" y="436"/>
                </a:lnTo>
                <a:lnTo>
                  <a:pt x="2538" y="442"/>
                </a:lnTo>
                <a:lnTo>
                  <a:pt x="2542" y="446"/>
                </a:lnTo>
                <a:lnTo>
                  <a:pt x="2550" y="450"/>
                </a:lnTo>
                <a:lnTo>
                  <a:pt x="2560" y="452"/>
                </a:lnTo>
                <a:lnTo>
                  <a:pt x="2574" y="450"/>
                </a:lnTo>
                <a:lnTo>
                  <a:pt x="2592" y="446"/>
                </a:lnTo>
                <a:lnTo>
                  <a:pt x="2612" y="442"/>
                </a:lnTo>
                <a:lnTo>
                  <a:pt x="2622" y="440"/>
                </a:lnTo>
                <a:lnTo>
                  <a:pt x="2628" y="442"/>
                </a:lnTo>
                <a:lnTo>
                  <a:pt x="2628" y="444"/>
                </a:lnTo>
                <a:lnTo>
                  <a:pt x="2630" y="448"/>
                </a:lnTo>
                <a:lnTo>
                  <a:pt x="2634" y="450"/>
                </a:lnTo>
                <a:lnTo>
                  <a:pt x="2644" y="452"/>
                </a:lnTo>
                <a:lnTo>
                  <a:pt x="2660" y="450"/>
                </a:lnTo>
                <a:lnTo>
                  <a:pt x="2670" y="450"/>
                </a:lnTo>
                <a:lnTo>
                  <a:pt x="2678" y="450"/>
                </a:lnTo>
                <a:lnTo>
                  <a:pt x="2684" y="452"/>
                </a:lnTo>
                <a:lnTo>
                  <a:pt x="2688" y="454"/>
                </a:lnTo>
                <a:lnTo>
                  <a:pt x="2696" y="462"/>
                </a:lnTo>
                <a:lnTo>
                  <a:pt x="2700" y="470"/>
                </a:lnTo>
                <a:lnTo>
                  <a:pt x="2708" y="478"/>
                </a:lnTo>
                <a:lnTo>
                  <a:pt x="2712" y="482"/>
                </a:lnTo>
                <a:lnTo>
                  <a:pt x="2718" y="486"/>
                </a:lnTo>
                <a:lnTo>
                  <a:pt x="2724" y="488"/>
                </a:lnTo>
                <a:lnTo>
                  <a:pt x="2734" y="490"/>
                </a:lnTo>
                <a:lnTo>
                  <a:pt x="2746" y="490"/>
                </a:lnTo>
                <a:lnTo>
                  <a:pt x="2758" y="488"/>
                </a:lnTo>
                <a:lnTo>
                  <a:pt x="2768" y="486"/>
                </a:lnTo>
                <a:lnTo>
                  <a:pt x="2776" y="484"/>
                </a:lnTo>
                <a:lnTo>
                  <a:pt x="2780" y="480"/>
                </a:lnTo>
                <a:lnTo>
                  <a:pt x="2782" y="478"/>
                </a:lnTo>
                <a:lnTo>
                  <a:pt x="2780" y="474"/>
                </a:lnTo>
                <a:lnTo>
                  <a:pt x="2778" y="470"/>
                </a:lnTo>
                <a:lnTo>
                  <a:pt x="2772" y="462"/>
                </a:lnTo>
                <a:lnTo>
                  <a:pt x="2754" y="446"/>
                </a:lnTo>
                <a:lnTo>
                  <a:pt x="2750" y="442"/>
                </a:lnTo>
                <a:lnTo>
                  <a:pt x="2750" y="440"/>
                </a:lnTo>
                <a:lnTo>
                  <a:pt x="2752" y="438"/>
                </a:lnTo>
                <a:lnTo>
                  <a:pt x="2758" y="436"/>
                </a:lnTo>
                <a:lnTo>
                  <a:pt x="2762" y="432"/>
                </a:lnTo>
                <a:lnTo>
                  <a:pt x="2762" y="428"/>
                </a:lnTo>
                <a:lnTo>
                  <a:pt x="2762" y="422"/>
                </a:lnTo>
                <a:lnTo>
                  <a:pt x="2756" y="418"/>
                </a:lnTo>
                <a:lnTo>
                  <a:pt x="2750" y="414"/>
                </a:lnTo>
                <a:lnTo>
                  <a:pt x="2738" y="410"/>
                </a:lnTo>
                <a:lnTo>
                  <a:pt x="2724" y="408"/>
                </a:lnTo>
                <a:lnTo>
                  <a:pt x="2704" y="404"/>
                </a:lnTo>
                <a:lnTo>
                  <a:pt x="2702" y="402"/>
                </a:lnTo>
                <a:lnTo>
                  <a:pt x="2700" y="400"/>
                </a:lnTo>
                <a:lnTo>
                  <a:pt x="2698" y="398"/>
                </a:lnTo>
                <a:lnTo>
                  <a:pt x="2696" y="396"/>
                </a:lnTo>
                <a:lnTo>
                  <a:pt x="2690" y="392"/>
                </a:lnTo>
                <a:lnTo>
                  <a:pt x="2678" y="388"/>
                </a:lnTo>
                <a:lnTo>
                  <a:pt x="2664" y="384"/>
                </a:lnTo>
                <a:lnTo>
                  <a:pt x="2656" y="384"/>
                </a:lnTo>
                <a:lnTo>
                  <a:pt x="2648" y="388"/>
                </a:lnTo>
                <a:lnTo>
                  <a:pt x="2644" y="392"/>
                </a:lnTo>
                <a:lnTo>
                  <a:pt x="2642" y="394"/>
                </a:lnTo>
                <a:lnTo>
                  <a:pt x="2638" y="396"/>
                </a:lnTo>
                <a:lnTo>
                  <a:pt x="2636" y="394"/>
                </a:lnTo>
                <a:lnTo>
                  <a:pt x="2632" y="386"/>
                </a:lnTo>
                <a:lnTo>
                  <a:pt x="2630" y="382"/>
                </a:lnTo>
                <a:lnTo>
                  <a:pt x="2624" y="378"/>
                </a:lnTo>
                <a:lnTo>
                  <a:pt x="2610" y="370"/>
                </a:lnTo>
                <a:lnTo>
                  <a:pt x="2592" y="364"/>
                </a:lnTo>
                <a:lnTo>
                  <a:pt x="2574" y="360"/>
                </a:lnTo>
                <a:lnTo>
                  <a:pt x="2554" y="358"/>
                </a:lnTo>
                <a:lnTo>
                  <a:pt x="2536" y="360"/>
                </a:lnTo>
                <a:lnTo>
                  <a:pt x="2530" y="364"/>
                </a:lnTo>
                <a:lnTo>
                  <a:pt x="2524" y="366"/>
                </a:lnTo>
                <a:lnTo>
                  <a:pt x="2520" y="372"/>
                </a:lnTo>
                <a:lnTo>
                  <a:pt x="2516" y="378"/>
                </a:lnTo>
                <a:lnTo>
                  <a:pt x="2516" y="388"/>
                </a:lnTo>
                <a:lnTo>
                  <a:pt x="2516" y="390"/>
                </a:lnTo>
                <a:lnTo>
                  <a:pt x="2518" y="392"/>
                </a:lnTo>
                <a:lnTo>
                  <a:pt x="2522" y="392"/>
                </a:lnTo>
                <a:lnTo>
                  <a:pt x="2528" y="392"/>
                </a:lnTo>
                <a:lnTo>
                  <a:pt x="2534" y="390"/>
                </a:lnTo>
                <a:lnTo>
                  <a:pt x="2540" y="390"/>
                </a:lnTo>
                <a:lnTo>
                  <a:pt x="2544" y="392"/>
                </a:lnTo>
                <a:lnTo>
                  <a:pt x="2544" y="400"/>
                </a:lnTo>
                <a:close/>
                <a:moveTo>
                  <a:pt x="3116" y="190"/>
                </a:moveTo>
                <a:lnTo>
                  <a:pt x="3116" y="190"/>
                </a:lnTo>
                <a:lnTo>
                  <a:pt x="3124" y="194"/>
                </a:lnTo>
                <a:lnTo>
                  <a:pt x="3132" y="196"/>
                </a:lnTo>
                <a:lnTo>
                  <a:pt x="3146" y="194"/>
                </a:lnTo>
                <a:lnTo>
                  <a:pt x="3154" y="194"/>
                </a:lnTo>
                <a:lnTo>
                  <a:pt x="3152" y="196"/>
                </a:lnTo>
                <a:lnTo>
                  <a:pt x="3146" y="200"/>
                </a:lnTo>
                <a:lnTo>
                  <a:pt x="3140" y="206"/>
                </a:lnTo>
                <a:lnTo>
                  <a:pt x="3136" y="210"/>
                </a:lnTo>
                <a:lnTo>
                  <a:pt x="3134" y="216"/>
                </a:lnTo>
                <a:lnTo>
                  <a:pt x="3134" y="220"/>
                </a:lnTo>
                <a:lnTo>
                  <a:pt x="3138" y="226"/>
                </a:lnTo>
                <a:lnTo>
                  <a:pt x="3144" y="230"/>
                </a:lnTo>
                <a:lnTo>
                  <a:pt x="3154" y="234"/>
                </a:lnTo>
                <a:lnTo>
                  <a:pt x="3168" y="238"/>
                </a:lnTo>
                <a:lnTo>
                  <a:pt x="3182" y="242"/>
                </a:lnTo>
                <a:lnTo>
                  <a:pt x="3194" y="248"/>
                </a:lnTo>
                <a:lnTo>
                  <a:pt x="3216" y="256"/>
                </a:lnTo>
                <a:lnTo>
                  <a:pt x="3228" y="258"/>
                </a:lnTo>
                <a:lnTo>
                  <a:pt x="3240" y="258"/>
                </a:lnTo>
                <a:lnTo>
                  <a:pt x="3252" y="254"/>
                </a:lnTo>
                <a:lnTo>
                  <a:pt x="3264" y="246"/>
                </a:lnTo>
                <a:lnTo>
                  <a:pt x="3280" y="238"/>
                </a:lnTo>
                <a:lnTo>
                  <a:pt x="3294" y="232"/>
                </a:lnTo>
                <a:lnTo>
                  <a:pt x="3306" y="228"/>
                </a:lnTo>
                <a:lnTo>
                  <a:pt x="3318" y="226"/>
                </a:lnTo>
                <a:lnTo>
                  <a:pt x="3326" y="226"/>
                </a:lnTo>
                <a:lnTo>
                  <a:pt x="3330" y="226"/>
                </a:lnTo>
                <a:lnTo>
                  <a:pt x="3328" y="228"/>
                </a:lnTo>
                <a:lnTo>
                  <a:pt x="3322" y="230"/>
                </a:lnTo>
                <a:lnTo>
                  <a:pt x="3296" y="238"/>
                </a:lnTo>
                <a:lnTo>
                  <a:pt x="3286" y="244"/>
                </a:lnTo>
                <a:lnTo>
                  <a:pt x="3278" y="248"/>
                </a:lnTo>
                <a:lnTo>
                  <a:pt x="3276" y="252"/>
                </a:lnTo>
                <a:lnTo>
                  <a:pt x="3276" y="254"/>
                </a:lnTo>
                <a:lnTo>
                  <a:pt x="3276" y="256"/>
                </a:lnTo>
                <a:lnTo>
                  <a:pt x="3280" y="260"/>
                </a:lnTo>
                <a:lnTo>
                  <a:pt x="3296" y="264"/>
                </a:lnTo>
                <a:lnTo>
                  <a:pt x="3326" y="268"/>
                </a:lnTo>
                <a:lnTo>
                  <a:pt x="3356" y="268"/>
                </a:lnTo>
                <a:lnTo>
                  <a:pt x="3376" y="266"/>
                </a:lnTo>
                <a:lnTo>
                  <a:pt x="3390" y="264"/>
                </a:lnTo>
                <a:lnTo>
                  <a:pt x="3398" y="260"/>
                </a:lnTo>
                <a:lnTo>
                  <a:pt x="3406" y="254"/>
                </a:lnTo>
                <a:lnTo>
                  <a:pt x="3410" y="254"/>
                </a:lnTo>
                <a:lnTo>
                  <a:pt x="3418" y="256"/>
                </a:lnTo>
                <a:lnTo>
                  <a:pt x="3430" y="260"/>
                </a:lnTo>
                <a:lnTo>
                  <a:pt x="3446" y="262"/>
                </a:lnTo>
                <a:lnTo>
                  <a:pt x="3468" y="260"/>
                </a:lnTo>
                <a:lnTo>
                  <a:pt x="3490" y="256"/>
                </a:lnTo>
                <a:lnTo>
                  <a:pt x="3514" y="248"/>
                </a:lnTo>
                <a:lnTo>
                  <a:pt x="3540" y="240"/>
                </a:lnTo>
                <a:lnTo>
                  <a:pt x="3568" y="230"/>
                </a:lnTo>
                <a:lnTo>
                  <a:pt x="3592" y="216"/>
                </a:lnTo>
                <a:lnTo>
                  <a:pt x="3618" y="204"/>
                </a:lnTo>
                <a:lnTo>
                  <a:pt x="3618" y="206"/>
                </a:lnTo>
                <a:lnTo>
                  <a:pt x="3612" y="212"/>
                </a:lnTo>
                <a:lnTo>
                  <a:pt x="3608" y="220"/>
                </a:lnTo>
                <a:lnTo>
                  <a:pt x="3606" y="224"/>
                </a:lnTo>
                <a:lnTo>
                  <a:pt x="3606" y="226"/>
                </a:lnTo>
                <a:lnTo>
                  <a:pt x="3608" y="230"/>
                </a:lnTo>
                <a:lnTo>
                  <a:pt x="3612" y="232"/>
                </a:lnTo>
                <a:lnTo>
                  <a:pt x="3620" y="234"/>
                </a:lnTo>
                <a:lnTo>
                  <a:pt x="3630" y="236"/>
                </a:lnTo>
                <a:lnTo>
                  <a:pt x="3648" y="238"/>
                </a:lnTo>
                <a:lnTo>
                  <a:pt x="3656" y="238"/>
                </a:lnTo>
                <a:lnTo>
                  <a:pt x="3656" y="240"/>
                </a:lnTo>
                <a:lnTo>
                  <a:pt x="3654" y="240"/>
                </a:lnTo>
                <a:lnTo>
                  <a:pt x="3642" y="244"/>
                </a:lnTo>
                <a:lnTo>
                  <a:pt x="3596" y="252"/>
                </a:lnTo>
                <a:lnTo>
                  <a:pt x="3524" y="266"/>
                </a:lnTo>
                <a:lnTo>
                  <a:pt x="3460" y="278"/>
                </a:lnTo>
                <a:lnTo>
                  <a:pt x="3442" y="282"/>
                </a:lnTo>
                <a:lnTo>
                  <a:pt x="3434" y="284"/>
                </a:lnTo>
                <a:lnTo>
                  <a:pt x="3432" y="286"/>
                </a:lnTo>
                <a:lnTo>
                  <a:pt x="3430" y="288"/>
                </a:lnTo>
                <a:lnTo>
                  <a:pt x="3436" y="292"/>
                </a:lnTo>
                <a:lnTo>
                  <a:pt x="3458" y="308"/>
                </a:lnTo>
                <a:lnTo>
                  <a:pt x="3474" y="318"/>
                </a:lnTo>
                <a:lnTo>
                  <a:pt x="3490" y="326"/>
                </a:lnTo>
                <a:lnTo>
                  <a:pt x="3514" y="336"/>
                </a:lnTo>
                <a:lnTo>
                  <a:pt x="3522" y="340"/>
                </a:lnTo>
                <a:lnTo>
                  <a:pt x="3524" y="342"/>
                </a:lnTo>
                <a:lnTo>
                  <a:pt x="3520" y="344"/>
                </a:lnTo>
                <a:lnTo>
                  <a:pt x="3508" y="346"/>
                </a:lnTo>
                <a:lnTo>
                  <a:pt x="3494" y="348"/>
                </a:lnTo>
                <a:lnTo>
                  <a:pt x="3484" y="346"/>
                </a:lnTo>
                <a:lnTo>
                  <a:pt x="3474" y="342"/>
                </a:lnTo>
                <a:lnTo>
                  <a:pt x="3466" y="334"/>
                </a:lnTo>
                <a:lnTo>
                  <a:pt x="3452" y="318"/>
                </a:lnTo>
                <a:lnTo>
                  <a:pt x="3440" y="310"/>
                </a:lnTo>
                <a:lnTo>
                  <a:pt x="3428" y="304"/>
                </a:lnTo>
                <a:lnTo>
                  <a:pt x="3410" y="298"/>
                </a:lnTo>
                <a:lnTo>
                  <a:pt x="3388" y="292"/>
                </a:lnTo>
                <a:lnTo>
                  <a:pt x="3364" y="288"/>
                </a:lnTo>
                <a:lnTo>
                  <a:pt x="3340" y="284"/>
                </a:lnTo>
                <a:lnTo>
                  <a:pt x="3318" y="284"/>
                </a:lnTo>
                <a:lnTo>
                  <a:pt x="3300" y="286"/>
                </a:lnTo>
                <a:lnTo>
                  <a:pt x="3294" y="288"/>
                </a:lnTo>
                <a:lnTo>
                  <a:pt x="3288" y="290"/>
                </a:lnTo>
                <a:lnTo>
                  <a:pt x="3284" y="294"/>
                </a:lnTo>
                <a:lnTo>
                  <a:pt x="3282" y="298"/>
                </a:lnTo>
                <a:lnTo>
                  <a:pt x="3282" y="312"/>
                </a:lnTo>
                <a:lnTo>
                  <a:pt x="3284" y="316"/>
                </a:lnTo>
                <a:lnTo>
                  <a:pt x="3286" y="320"/>
                </a:lnTo>
                <a:lnTo>
                  <a:pt x="3300" y="326"/>
                </a:lnTo>
                <a:lnTo>
                  <a:pt x="3322" y="336"/>
                </a:lnTo>
                <a:lnTo>
                  <a:pt x="3336" y="342"/>
                </a:lnTo>
                <a:lnTo>
                  <a:pt x="3348" y="348"/>
                </a:lnTo>
                <a:lnTo>
                  <a:pt x="3366" y="362"/>
                </a:lnTo>
                <a:lnTo>
                  <a:pt x="3372" y="368"/>
                </a:lnTo>
                <a:lnTo>
                  <a:pt x="3376" y="374"/>
                </a:lnTo>
                <a:lnTo>
                  <a:pt x="3374" y="378"/>
                </a:lnTo>
                <a:lnTo>
                  <a:pt x="3370" y="380"/>
                </a:lnTo>
                <a:lnTo>
                  <a:pt x="3362" y="382"/>
                </a:lnTo>
                <a:lnTo>
                  <a:pt x="3358" y="384"/>
                </a:lnTo>
                <a:lnTo>
                  <a:pt x="3356" y="386"/>
                </a:lnTo>
                <a:lnTo>
                  <a:pt x="3358" y="390"/>
                </a:lnTo>
                <a:lnTo>
                  <a:pt x="3362" y="392"/>
                </a:lnTo>
                <a:lnTo>
                  <a:pt x="3370" y="394"/>
                </a:lnTo>
                <a:lnTo>
                  <a:pt x="3380" y="396"/>
                </a:lnTo>
                <a:lnTo>
                  <a:pt x="3394" y="398"/>
                </a:lnTo>
                <a:lnTo>
                  <a:pt x="3408" y="400"/>
                </a:lnTo>
                <a:lnTo>
                  <a:pt x="3420" y="402"/>
                </a:lnTo>
                <a:lnTo>
                  <a:pt x="3430" y="406"/>
                </a:lnTo>
                <a:lnTo>
                  <a:pt x="3434" y="408"/>
                </a:lnTo>
                <a:lnTo>
                  <a:pt x="3436" y="410"/>
                </a:lnTo>
                <a:lnTo>
                  <a:pt x="3434" y="412"/>
                </a:lnTo>
                <a:lnTo>
                  <a:pt x="3424" y="412"/>
                </a:lnTo>
                <a:lnTo>
                  <a:pt x="3412" y="410"/>
                </a:lnTo>
                <a:lnTo>
                  <a:pt x="3392" y="408"/>
                </a:lnTo>
                <a:lnTo>
                  <a:pt x="3370" y="408"/>
                </a:lnTo>
                <a:lnTo>
                  <a:pt x="3322" y="410"/>
                </a:lnTo>
                <a:lnTo>
                  <a:pt x="3300" y="412"/>
                </a:lnTo>
                <a:lnTo>
                  <a:pt x="3280" y="414"/>
                </a:lnTo>
                <a:lnTo>
                  <a:pt x="3264" y="420"/>
                </a:lnTo>
                <a:lnTo>
                  <a:pt x="3254" y="424"/>
                </a:lnTo>
                <a:lnTo>
                  <a:pt x="3250" y="430"/>
                </a:lnTo>
                <a:lnTo>
                  <a:pt x="3244" y="438"/>
                </a:lnTo>
                <a:lnTo>
                  <a:pt x="3242" y="446"/>
                </a:lnTo>
                <a:lnTo>
                  <a:pt x="3240" y="452"/>
                </a:lnTo>
                <a:lnTo>
                  <a:pt x="3242" y="458"/>
                </a:lnTo>
                <a:lnTo>
                  <a:pt x="3248" y="462"/>
                </a:lnTo>
                <a:lnTo>
                  <a:pt x="3256" y="464"/>
                </a:lnTo>
                <a:lnTo>
                  <a:pt x="3268" y="464"/>
                </a:lnTo>
                <a:lnTo>
                  <a:pt x="3280" y="460"/>
                </a:lnTo>
                <a:lnTo>
                  <a:pt x="3288" y="460"/>
                </a:lnTo>
                <a:lnTo>
                  <a:pt x="3294" y="462"/>
                </a:lnTo>
                <a:lnTo>
                  <a:pt x="3296" y="464"/>
                </a:lnTo>
                <a:lnTo>
                  <a:pt x="3298" y="466"/>
                </a:lnTo>
                <a:lnTo>
                  <a:pt x="3302" y="468"/>
                </a:lnTo>
                <a:lnTo>
                  <a:pt x="3308" y="468"/>
                </a:lnTo>
                <a:lnTo>
                  <a:pt x="3318" y="466"/>
                </a:lnTo>
                <a:lnTo>
                  <a:pt x="3328" y="464"/>
                </a:lnTo>
                <a:lnTo>
                  <a:pt x="3332" y="464"/>
                </a:lnTo>
                <a:lnTo>
                  <a:pt x="3332" y="468"/>
                </a:lnTo>
                <a:lnTo>
                  <a:pt x="3332" y="472"/>
                </a:lnTo>
                <a:lnTo>
                  <a:pt x="3330" y="476"/>
                </a:lnTo>
                <a:lnTo>
                  <a:pt x="3330" y="484"/>
                </a:lnTo>
                <a:lnTo>
                  <a:pt x="3332" y="494"/>
                </a:lnTo>
                <a:lnTo>
                  <a:pt x="3338" y="504"/>
                </a:lnTo>
                <a:lnTo>
                  <a:pt x="3342" y="508"/>
                </a:lnTo>
                <a:lnTo>
                  <a:pt x="3348" y="512"/>
                </a:lnTo>
                <a:lnTo>
                  <a:pt x="3354" y="514"/>
                </a:lnTo>
                <a:lnTo>
                  <a:pt x="3360" y="514"/>
                </a:lnTo>
                <a:lnTo>
                  <a:pt x="3374" y="514"/>
                </a:lnTo>
                <a:lnTo>
                  <a:pt x="3388" y="510"/>
                </a:lnTo>
                <a:lnTo>
                  <a:pt x="3402" y="502"/>
                </a:lnTo>
                <a:lnTo>
                  <a:pt x="3416" y="494"/>
                </a:lnTo>
                <a:lnTo>
                  <a:pt x="3428" y="484"/>
                </a:lnTo>
                <a:lnTo>
                  <a:pt x="3438" y="474"/>
                </a:lnTo>
                <a:lnTo>
                  <a:pt x="3444" y="470"/>
                </a:lnTo>
                <a:lnTo>
                  <a:pt x="3444" y="474"/>
                </a:lnTo>
                <a:lnTo>
                  <a:pt x="3438" y="482"/>
                </a:lnTo>
                <a:lnTo>
                  <a:pt x="3428" y="494"/>
                </a:lnTo>
                <a:lnTo>
                  <a:pt x="3414" y="508"/>
                </a:lnTo>
                <a:lnTo>
                  <a:pt x="3398" y="520"/>
                </a:lnTo>
                <a:lnTo>
                  <a:pt x="3388" y="524"/>
                </a:lnTo>
                <a:lnTo>
                  <a:pt x="3380" y="528"/>
                </a:lnTo>
                <a:lnTo>
                  <a:pt x="3370" y="530"/>
                </a:lnTo>
                <a:lnTo>
                  <a:pt x="3358" y="530"/>
                </a:lnTo>
                <a:lnTo>
                  <a:pt x="3342" y="526"/>
                </a:lnTo>
                <a:lnTo>
                  <a:pt x="3330" y="520"/>
                </a:lnTo>
                <a:lnTo>
                  <a:pt x="3318" y="512"/>
                </a:lnTo>
                <a:lnTo>
                  <a:pt x="3310" y="504"/>
                </a:lnTo>
                <a:lnTo>
                  <a:pt x="3300" y="496"/>
                </a:lnTo>
                <a:lnTo>
                  <a:pt x="3290" y="488"/>
                </a:lnTo>
                <a:lnTo>
                  <a:pt x="3278" y="484"/>
                </a:lnTo>
                <a:lnTo>
                  <a:pt x="3262" y="482"/>
                </a:lnTo>
                <a:lnTo>
                  <a:pt x="3234" y="482"/>
                </a:lnTo>
                <a:lnTo>
                  <a:pt x="3224" y="484"/>
                </a:lnTo>
                <a:lnTo>
                  <a:pt x="3216" y="486"/>
                </a:lnTo>
                <a:lnTo>
                  <a:pt x="3212" y="490"/>
                </a:lnTo>
                <a:lnTo>
                  <a:pt x="3212" y="494"/>
                </a:lnTo>
                <a:lnTo>
                  <a:pt x="3216" y="500"/>
                </a:lnTo>
                <a:lnTo>
                  <a:pt x="3222" y="506"/>
                </a:lnTo>
                <a:lnTo>
                  <a:pt x="3240" y="520"/>
                </a:lnTo>
                <a:lnTo>
                  <a:pt x="3254" y="532"/>
                </a:lnTo>
                <a:lnTo>
                  <a:pt x="3256" y="538"/>
                </a:lnTo>
                <a:lnTo>
                  <a:pt x="3256" y="540"/>
                </a:lnTo>
                <a:lnTo>
                  <a:pt x="3254" y="542"/>
                </a:lnTo>
                <a:lnTo>
                  <a:pt x="3246" y="544"/>
                </a:lnTo>
                <a:lnTo>
                  <a:pt x="3232" y="544"/>
                </a:lnTo>
                <a:lnTo>
                  <a:pt x="3214" y="546"/>
                </a:lnTo>
                <a:lnTo>
                  <a:pt x="3198" y="550"/>
                </a:lnTo>
                <a:lnTo>
                  <a:pt x="3182" y="556"/>
                </a:lnTo>
                <a:lnTo>
                  <a:pt x="3172" y="562"/>
                </a:lnTo>
                <a:lnTo>
                  <a:pt x="3164" y="570"/>
                </a:lnTo>
                <a:lnTo>
                  <a:pt x="3160" y="578"/>
                </a:lnTo>
                <a:lnTo>
                  <a:pt x="3160" y="582"/>
                </a:lnTo>
                <a:lnTo>
                  <a:pt x="3162" y="586"/>
                </a:lnTo>
                <a:lnTo>
                  <a:pt x="3164" y="590"/>
                </a:lnTo>
                <a:lnTo>
                  <a:pt x="3168" y="594"/>
                </a:lnTo>
                <a:lnTo>
                  <a:pt x="3172" y="596"/>
                </a:lnTo>
                <a:lnTo>
                  <a:pt x="3178" y="596"/>
                </a:lnTo>
                <a:lnTo>
                  <a:pt x="3186" y="596"/>
                </a:lnTo>
                <a:lnTo>
                  <a:pt x="3198" y="596"/>
                </a:lnTo>
                <a:lnTo>
                  <a:pt x="3204" y="598"/>
                </a:lnTo>
                <a:lnTo>
                  <a:pt x="3210" y="602"/>
                </a:lnTo>
                <a:lnTo>
                  <a:pt x="3218" y="606"/>
                </a:lnTo>
                <a:lnTo>
                  <a:pt x="3226" y="608"/>
                </a:lnTo>
                <a:lnTo>
                  <a:pt x="3234" y="608"/>
                </a:lnTo>
                <a:lnTo>
                  <a:pt x="3242" y="608"/>
                </a:lnTo>
                <a:lnTo>
                  <a:pt x="3258" y="602"/>
                </a:lnTo>
                <a:lnTo>
                  <a:pt x="3272" y="596"/>
                </a:lnTo>
                <a:lnTo>
                  <a:pt x="3278" y="594"/>
                </a:lnTo>
                <a:lnTo>
                  <a:pt x="3284" y="596"/>
                </a:lnTo>
                <a:lnTo>
                  <a:pt x="3298" y="600"/>
                </a:lnTo>
                <a:lnTo>
                  <a:pt x="3316" y="606"/>
                </a:lnTo>
                <a:lnTo>
                  <a:pt x="3328" y="608"/>
                </a:lnTo>
                <a:lnTo>
                  <a:pt x="3344" y="610"/>
                </a:lnTo>
                <a:lnTo>
                  <a:pt x="3358" y="610"/>
                </a:lnTo>
                <a:lnTo>
                  <a:pt x="3366" y="606"/>
                </a:lnTo>
                <a:lnTo>
                  <a:pt x="3372" y="604"/>
                </a:lnTo>
                <a:lnTo>
                  <a:pt x="3374" y="600"/>
                </a:lnTo>
                <a:lnTo>
                  <a:pt x="3378" y="596"/>
                </a:lnTo>
                <a:lnTo>
                  <a:pt x="3384" y="596"/>
                </a:lnTo>
                <a:lnTo>
                  <a:pt x="3394" y="596"/>
                </a:lnTo>
                <a:lnTo>
                  <a:pt x="3410" y="600"/>
                </a:lnTo>
                <a:lnTo>
                  <a:pt x="3418" y="602"/>
                </a:lnTo>
                <a:lnTo>
                  <a:pt x="3428" y="604"/>
                </a:lnTo>
                <a:lnTo>
                  <a:pt x="3448" y="604"/>
                </a:lnTo>
                <a:lnTo>
                  <a:pt x="3466" y="600"/>
                </a:lnTo>
                <a:lnTo>
                  <a:pt x="3484" y="596"/>
                </a:lnTo>
                <a:lnTo>
                  <a:pt x="3498" y="592"/>
                </a:lnTo>
                <a:lnTo>
                  <a:pt x="3508" y="590"/>
                </a:lnTo>
                <a:lnTo>
                  <a:pt x="3510" y="592"/>
                </a:lnTo>
                <a:lnTo>
                  <a:pt x="3512" y="594"/>
                </a:lnTo>
                <a:lnTo>
                  <a:pt x="3514" y="598"/>
                </a:lnTo>
                <a:lnTo>
                  <a:pt x="3512" y="602"/>
                </a:lnTo>
                <a:lnTo>
                  <a:pt x="3512" y="608"/>
                </a:lnTo>
                <a:lnTo>
                  <a:pt x="3512" y="612"/>
                </a:lnTo>
                <a:lnTo>
                  <a:pt x="3512" y="616"/>
                </a:lnTo>
                <a:lnTo>
                  <a:pt x="3516" y="618"/>
                </a:lnTo>
                <a:lnTo>
                  <a:pt x="3522" y="620"/>
                </a:lnTo>
                <a:lnTo>
                  <a:pt x="3534" y="620"/>
                </a:lnTo>
                <a:lnTo>
                  <a:pt x="3546" y="618"/>
                </a:lnTo>
                <a:lnTo>
                  <a:pt x="3558" y="612"/>
                </a:lnTo>
                <a:lnTo>
                  <a:pt x="3582" y="600"/>
                </a:lnTo>
                <a:lnTo>
                  <a:pt x="3592" y="596"/>
                </a:lnTo>
                <a:lnTo>
                  <a:pt x="3600" y="594"/>
                </a:lnTo>
                <a:lnTo>
                  <a:pt x="3616" y="594"/>
                </a:lnTo>
                <a:lnTo>
                  <a:pt x="3622" y="592"/>
                </a:lnTo>
                <a:lnTo>
                  <a:pt x="3628" y="588"/>
                </a:lnTo>
                <a:lnTo>
                  <a:pt x="3632" y="582"/>
                </a:lnTo>
                <a:lnTo>
                  <a:pt x="3634" y="570"/>
                </a:lnTo>
                <a:lnTo>
                  <a:pt x="3634" y="564"/>
                </a:lnTo>
                <a:lnTo>
                  <a:pt x="3634" y="560"/>
                </a:lnTo>
                <a:lnTo>
                  <a:pt x="3630" y="558"/>
                </a:lnTo>
                <a:lnTo>
                  <a:pt x="3628" y="556"/>
                </a:lnTo>
                <a:lnTo>
                  <a:pt x="3620" y="556"/>
                </a:lnTo>
                <a:lnTo>
                  <a:pt x="3610" y="556"/>
                </a:lnTo>
                <a:lnTo>
                  <a:pt x="3598" y="558"/>
                </a:lnTo>
                <a:lnTo>
                  <a:pt x="3590" y="558"/>
                </a:lnTo>
                <a:lnTo>
                  <a:pt x="3584" y="556"/>
                </a:lnTo>
                <a:lnTo>
                  <a:pt x="3582" y="552"/>
                </a:lnTo>
                <a:lnTo>
                  <a:pt x="3582" y="550"/>
                </a:lnTo>
                <a:lnTo>
                  <a:pt x="3582" y="542"/>
                </a:lnTo>
                <a:lnTo>
                  <a:pt x="3584" y="538"/>
                </a:lnTo>
                <a:lnTo>
                  <a:pt x="3588" y="534"/>
                </a:lnTo>
                <a:lnTo>
                  <a:pt x="3592" y="530"/>
                </a:lnTo>
                <a:lnTo>
                  <a:pt x="3604" y="524"/>
                </a:lnTo>
                <a:lnTo>
                  <a:pt x="3622" y="514"/>
                </a:lnTo>
                <a:lnTo>
                  <a:pt x="3626" y="512"/>
                </a:lnTo>
                <a:lnTo>
                  <a:pt x="3628" y="508"/>
                </a:lnTo>
                <a:lnTo>
                  <a:pt x="3630" y="504"/>
                </a:lnTo>
                <a:lnTo>
                  <a:pt x="3628" y="500"/>
                </a:lnTo>
                <a:lnTo>
                  <a:pt x="3626" y="492"/>
                </a:lnTo>
                <a:lnTo>
                  <a:pt x="3620" y="484"/>
                </a:lnTo>
                <a:lnTo>
                  <a:pt x="3618" y="478"/>
                </a:lnTo>
                <a:lnTo>
                  <a:pt x="3620" y="476"/>
                </a:lnTo>
                <a:lnTo>
                  <a:pt x="3622" y="474"/>
                </a:lnTo>
                <a:lnTo>
                  <a:pt x="3632" y="474"/>
                </a:lnTo>
                <a:lnTo>
                  <a:pt x="3654" y="476"/>
                </a:lnTo>
                <a:lnTo>
                  <a:pt x="3674" y="478"/>
                </a:lnTo>
                <a:lnTo>
                  <a:pt x="3692" y="476"/>
                </a:lnTo>
                <a:lnTo>
                  <a:pt x="3708" y="474"/>
                </a:lnTo>
                <a:lnTo>
                  <a:pt x="3722" y="468"/>
                </a:lnTo>
                <a:lnTo>
                  <a:pt x="3732" y="460"/>
                </a:lnTo>
                <a:lnTo>
                  <a:pt x="3738" y="454"/>
                </a:lnTo>
                <a:lnTo>
                  <a:pt x="3740" y="446"/>
                </a:lnTo>
                <a:lnTo>
                  <a:pt x="3740" y="442"/>
                </a:lnTo>
                <a:lnTo>
                  <a:pt x="3738" y="440"/>
                </a:lnTo>
                <a:lnTo>
                  <a:pt x="3736" y="436"/>
                </a:lnTo>
                <a:lnTo>
                  <a:pt x="3736" y="434"/>
                </a:lnTo>
                <a:lnTo>
                  <a:pt x="3740" y="430"/>
                </a:lnTo>
                <a:lnTo>
                  <a:pt x="3752" y="424"/>
                </a:lnTo>
                <a:lnTo>
                  <a:pt x="3756" y="420"/>
                </a:lnTo>
                <a:lnTo>
                  <a:pt x="3756" y="418"/>
                </a:lnTo>
                <a:lnTo>
                  <a:pt x="3756" y="416"/>
                </a:lnTo>
                <a:lnTo>
                  <a:pt x="3750" y="410"/>
                </a:lnTo>
                <a:lnTo>
                  <a:pt x="3734" y="400"/>
                </a:lnTo>
                <a:lnTo>
                  <a:pt x="3720" y="392"/>
                </a:lnTo>
                <a:lnTo>
                  <a:pt x="3718" y="390"/>
                </a:lnTo>
                <a:lnTo>
                  <a:pt x="3722" y="390"/>
                </a:lnTo>
                <a:lnTo>
                  <a:pt x="3734" y="390"/>
                </a:lnTo>
                <a:lnTo>
                  <a:pt x="3746" y="392"/>
                </a:lnTo>
                <a:lnTo>
                  <a:pt x="3758" y="392"/>
                </a:lnTo>
                <a:lnTo>
                  <a:pt x="3764" y="392"/>
                </a:lnTo>
                <a:lnTo>
                  <a:pt x="3766" y="390"/>
                </a:lnTo>
                <a:lnTo>
                  <a:pt x="3768" y="386"/>
                </a:lnTo>
                <a:lnTo>
                  <a:pt x="3766" y="384"/>
                </a:lnTo>
                <a:lnTo>
                  <a:pt x="3762" y="376"/>
                </a:lnTo>
                <a:lnTo>
                  <a:pt x="3758" y="370"/>
                </a:lnTo>
                <a:lnTo>
                  <a:pt x="3752" y="368"/>
                </a:lnTo>
                <a:lnTo>
                  <a:pt x="3746" y="368"/>
                </a:lnTo>
                <a:lnTo>
                  <a:pt x="3732" y="368"/>
                </a:lnTo>
                <a:lnTo>
                  <a:pt x="3712" y="372"/>
                </a:lnTo>
                <a:lnTo>
                  <a:pt x="3688" y="372"/>
                </a:lnTo>
                <a:lnTo>
                  <a:pt x="3666" y="372"/>
                </a:lnTo>
                <a:lnTo>
                  <a:pt x="3656" y="372"/>
                </a:lnTo>
                <a:lnTo>
                  <a:pt x="3650" y="370"/>
                </a:lnTo>
                <a:lnTo>
                  <a:pt x="3650" y="368"/>
                </a:lnTo>
                <a:lnTo>
                  <a:pt x="3652" y="364"/>
                </a:lnTo>
                <a:lnTo>
                  <a:pt x="3660" y="360"/>
                </a:lnTo>
                <a:lnTo>
                  <a:pt x="3676" y="358"/>
                </a:lnTo>
                <a:lnTo>
                  <a:pt x="3718" y="354"/>
                </a:lnTo>
                <a:lnTo>
                  <a:pt x="3764" y="352"/>
                </a:lnTo>
                <a:lnTo>
                  <a:pt x="3804" y="350"/>
                </a:lnTo>
                <a:lnTo>
                  <a:pt x="3816" y="348"/>
                </a:lnTo>
                <a:lnTo>
                  <a:pt x="3822" y="344"/>
                </a:lnTo>
                <a:lnTo>
                  <a:pt x="3824" y="338"/>
                </a:lnTo>
                <a:lnTo>
                  <a:pt x="3826" y="334"/>
                </a:lnTo>
                <a:lnTo>
                  <a:pt x="3824" y="328"/>
                </a:lnTo>
                <a:lnTo>
                  <a:pt x="3828" y="328"/>
                </a:lnTo>
                <a:lnTo>
                  <a:pt x="3834" y="330"/>
                </a:lnTo>
                <a:lnTo>
                  <a:pt x="3842" y="334"/>
                </a:lnTo>
                <a:lnTo>
                  <a:pt x="3852" y="336"/>
                </a:lnTo>
                <a:lnTo>
                  <a:pt x="3862" y="336"/>
                </a:lnTo>
                <a:lnTo>
                  <a:pt x="3872" y="336"/>
                </a:lnTo>
                <a:lnTo>
                  <a:pt x="3884" y="334"/>
                </a:lnTo>
                <a:lnTo>
                  <a:pt x="3894" y="330"/>
                </a:lnTo>
                <a:lnTo>
                  <a:pt x="3904" y="322"/>
                </a:lnTo>
                <a:lnTo>
                  <a:pt x="3914" y="312"/>
                </a:lnTo>
                <a:lnTo>
                  <a:pt x="3924" y="302"/>
                </a:lnTo>
                <a:lnTo>
                  <a:pt x="3938" y="292"/>
                </a:lnTo>
                <a:lnTo>
                  <a:pt x="3954" y="282"/>
                </a:lnTo>
                <a:lnTo>
                  <a:pt x="3974" y="272"/>
                </a:lnTo>
                <a:lnTo>
                  <a:pt x="4026" y="248"/>
                </a:lnTo>
                <a:lnTo>
                  <a:pt x="4092" y="222"/>
                </a:lnTo>
                <a:lnTo>
                  <a:pt x="4150" y="198"/>
                </a:lnTo>
                <a:lnTo>
                  <a:pt x="4164" y="190"/>
                </a:lnTo>
                <a:lnTo>
                  <a:pt x="4170" y="186"/>
                </a:lnTo>
                <a:lnTo>
                  <a:pt x="4170" y="184"/>
                </a:lnTo>
                <a:lnTo>
                  <a:pt x="4168" y="182"/>
                </a:lnTo>
                <a:lnTo>
                  <a:pt x="4156" y="182"/>
                </a:lnTo>
                <a:lnTo>
                  <a:pt x="4110" y="186"/>
                </a:lnTo>
                <a:lnTo>
                  <a:pt x="4086" y="188"/>
                </a:lnTo>
                <a:lnTo>
                  <a:pt x="4074" y="186"/>
                </a:lnTo>
                <a:lnTo>
                  <a:pt x="4072" y="186"/>
                </a:lnTo>
                <a:lnTo>
                  <a:pt x="4072" y="184"/>
                </a:lnTo>
                <a:lnTo>
                  <a:pt x="4078" y="182"/>
                </a:lnTo>
                <a:lnTo>
                  <a:pt x="4106" y="172"/>
                </a:lnTo>
                <a:lnTo>
                  <a:pt x="4144" y="164"/>
                </a:lnTo>
                <a:lnTo>
                  <a:pt x="4190" y="156"/>
                </a:lnTo>
                <a:lnTo>
                  <a:pt x="4244" y="144"/>
                </a:lnTo>
                <a:lnTo>
                  <a:pt x="4270" y="136"/>
                </a:lnTo>
                <a:lnTo>
                  <a:pt x="4290" y="128"/>
                </a:lnTo>
                <a:lnTo>
                  <a:pt x="4304" y="120"/>
                </a:lnTo>
                <a:lnTo>
                  <a:pt x="4308" y="116"/>
                </a:lnTo>
                <a:lnTo>
                  <a:pt x="4310" y="112"/>
                </a:lnTo>
                <a:lnTo>
                  <a:pt x="4308" y="108"/>
                </a:lnTo>
                <a:lnTo>
                  <a:pt x="4306" y="106"/>
                </a:lnTo>
                <a:lnTo>
                  <a:pt x="4296" y="102"/>
                </a:lnTo>
                <a:lnTo>
                  <a:pt x="4284" y="100"/>
                </a:lnTo>
                <a:lnTo>
                  <a:pt x="4268" y="100"/>
                </a:lnTo>
                <a:lnTo>
                  <a:pt x="4254" y="100"/>
                </a:lnTo>
                <a:lnTo>
                  <a:pt x="4240" y="98"/>
                </a:lnTo>
                <a:lnTo>
                  <a:pt x="4232" y="94"/>
                </a:lnTo>
                <a:lnTo>
                  <a:pt x="4230" y="90"/>
                </a:lnTo>
                <a:lnTo>
                  <a:pt x="4228" y="88"/>
                </a:lnTo>
                <a:lnTo>
                  <a:pt x="4228" y="84"/>
                </a:lnTo>
                <a:lnTo>
                  <a:pt x="4226" y="80"/>
                </a:lnTo>
                <a:lnTo>
                  <a:pt x="4218" y="74"/>
                </a:lnTo>
                <a:lnTo>
                  <a:pt x="4208" y="70"/>
                </a:lnTo>
                <a:lnTo>
                  <a:pt x="4194" y="66"/>
                </a:lnTo>
                <a:lnTo>
                  <a:pt x="4168" y="64"/>
                </a:lnTo>
                <a:lnTo>
                  <a:pt x="4150" y="64"/>
                </a:lnTo>
                <a:lnTo>
                  <a:pt x="4134" y="66"/>
                </a:lnTo>
                <a:lnTo>
                  <a:pt x="4124" y="64"/>
                </a:lnTo>
                <a:lnTo>
                  <a:pt x="4112" y="66"/>
                </a:lnTo>
                <a:lnTo>
                  <a:pt x="4092" y="72"/>
                </a:lnTo>
                <a:lnTo>
                  <a:pt x="4076" y="78"/>
                </a:lnTo>
                <a:lnTo>
                  <a:pt x="4062" y="82"/>
                </a:lnTo>
                <a:lnTo>
                  <a:pt x="4034" y="84"/>
                </a:lnTo>
                <a:lnTo>
                  <a:pt x="4020" y="84"/>
                </a:lnTo>
                <a:lnTo>
                  <a:pt x="4020" y="82"/>
                </a:lnTo>
                <a:lnTo>
                  <a:pt x="4022" y="82"/>
                </a:lnTo>
                <a:lnTo>
                  <a:pt x="4030" y="80"/>
                </a:lnTo>
                <a:lnTo>
                  <a:pt x="4058" y="74"/>
                </a:lnTo>
                <a:lnTo>
                  <a:pt x="4078" y="68"/>
                </a:lnTo>
                <a:lnTo>
                  <a:pt x="4082" y="64"/>
                </a:lnTo>
                <a:lnTo>
                  <a:pt x="4080" y="64"/>
                </a:lnTo>
                <a:lnTo>
                  <a:pt x="4080" y="62"/>
                </a:lnTo>
                <a:lnTo>
                  <a:pt x="4070" y="60"/>
                </a:lnTo>
                <a:lnTo>
                  <a:pt x="4052" y="60"/>
                </a:lnTo>
                <a:lnTo>
                  <a:pt x="4032" y="60"/>
                </a:lnTo>
                <a:lnTo>
                  <a:pt x="4014" y="56"/>
                </a:lnTo>
                <a:lnTo>
                  <a:pt x="3986" y="50"/>
                </a:lnTo>
                <a:lnTo>
                  <a:pt x="3972" y="46"/>
                </a:lnTo>
                <a:lnTo>
                  <a:pt x="3960" y="44"/>
                </a:lnTo>
                <a:lnTo>
                  <a:pt x="3946" y="44"/>
                </a:lnTo>
                <a:lnTo>
                  <a:pt x="3930" y="44"/>
                </a:lnTo>
                <a:lnTo>
                  <a:pt x="3902" y="48"/>
                </a:lnTo>
                <a:lnTo>
                  <a:pt x="3880" y="46"/>
                </a:lnTo>
                <a:lnTo>
                  <a:pt x="3860" y="48"/>
                </a:lnTo>
                <a:lnTo>
                  <a:pt x="3848" y="50"/>
                </a:lnTo>
                <a:lnTo>
                  <a:pt x="3834" y="54"/>
                </a:lnTo>
                <a:lnTo>
                  <a:pt x="3818" y="58"/>
                </a:lnTo>
                <a:lnTo>
                  <a:pt x="3800" y="58"/>
                </a:lnTo>
                <a:lnTo>
                  <a:pt x="3762" y="54"/>
                </a:lnTo>
                <a:lnTo>
                  <a:pt x="3738" y="52"/>
                </a:lnTo>
                <a:lnTo>
                  <a:pt x="3712" y="52"/>
                </a:lnTo>
                <a:lnTo>
                  <a:pt x="3682" y="56"/>
                </a:lnTo>
                <a:lnTo>
                  <a:pt x="3646" y="62"/>
                </a:lnTo>
                <a:lnTo>
                  <a:pt x="3630" y="66"/>
                </a:lnTo>
                <a:lnTo>
                  <a:pt x="3614" y="64"/>
                </a:lnTo>
                <a:lnTo>
                  <a:pt x="3598" y="62"/>
                </a:lnTo>
                <a:lnTo>
                  <a:pt x="3586" y="60"/>
                </a:lnTo>
                <a:lnTo>
                  <a:pt x="3574" y="56"/>
                </a:lnTo>
                <a:lnTo>
                  <a:pt x="3562" y="56"/>
                </a:lnTo>
                <a:lnTo>
                  <a:pt x="3550" y="56"/>
                </a:lnTo>
                <a:lnTo>
                  <a:pt x="3538" y="62"/>
                </a:lnTo>
                <a:lnTo>
                  <a:pt x="3526" y="66"/>
                </a:lnTo>
                <a:lnTo>
                  <a:pt x="3516" y="68"/>
                </a:lnTo>
                <a:lnTo>
                  <a:pt x="3504" y="68"/>
                </a:lnTo>
                <a:lnTo>
                  <a:pt x="3494" y="66"/>
                </a:lnTo>
                <a:lnTo>
                  <a:pt x="3488" y="66"/>
                </a:lnTo>
                <a:lnTo>
                  <a:pt x="3486" y="68"/>
                </a:lnTo>
                <a:lnTo>
                  <a:pt x="3488" y="72"/>
                </a:lnTo>
                <a:lnTo>
                  <a:pt x="3496" y="80"/>
                </a:lnTo>
                <a:lnTo>
                  <a:pt x="3502" y="88"/>
                </a:lnTo>
                <a:lnTo>
                  <a:pt x="3504" y="90"/>
                </a:lnTo>
                <a:lnTo>
                  <a:pt x="3502" y="90"/>
                </a:lnTo>
                <a:lnTo>
                  <a:pt x="3496" y="90"/>
                </a:lnTo>
                <a:lnTo>
                  <a:pt x="3486" y="88"/>
                </a:lnTo>
                <a:lnTo>
                  <a:pt x="3476" y="86"/>
                </a:lnTo>
                <a:lnTo>
                  <a:pt x="3464" y="86"/>
                </a:lnTo>
                <a:lnTo>
                  <a:pt x="3456" y="88"/>
                </a:lnTo>
                <a:lnTo>
                  <a:pt x="3452" y="90"/>
                </a:lnTo>
                <a:lnTo>
                  <a:pt x="3450" y="92"/>
                </a:lnTo>
                <a:lnTo>
                  <a:pt x="3448" y="100"/>
                </a:lnTo>
                <a:lnTo>
                  <a:pt x="3444" y="106"/>
                </a:lnTo>
                <a:lnTo>
                  <a:pt x="3438" y="110"/>
                </a:lnTo>
                <a:lnTo>
                  <a:pt x="3432" y="112"/>
                </a:lnTo>
                <a:lnTo>
                  <a:pt x="3424" y="114"/>
                </a:lnTo>
                <a:lnTo>
                  <a:pt x="3412" y="114"/>
                </a:lnTo>
                <a:lnTo>
                  <a:pt x="3384" y="110"/>
                </a:lnTo>
                <a:lnTo>
                  <a:pt x="3372" y="108"/>
                </a:lnTo>
                <a:lnTo>
                  <a:pt x="3366" y="106"/>
                </a:lnTo>
                <a:lnTo>
                  <a:pt x="3364" y="104"/>
                </a:lnTo>
                <a:lnTo>
                  <a:pt x="3364" y="102"/>
                </a:lnTo>
                <a:lnTo>
                  <a:pt x="3362" y="100"/>
                </a:lnTo>
                <a:lnTo>
                  <a:pt x="3360" y="98"/>
                </a:lnTo>
                <a:lnTo>
                  <a:pt x="3352" y="96"/>
                </a:lnTo>
                <a:lnTo>
                  <a:pt x="3336" y="94"/>
                </a:lnTo>
                <a:lnTo>
                  <a:pt x="3322" y="94"/>
                </a:lnTo>
                <a:lnTo>
                  <a:pt x="3316" y="96"/>
                </a:lnTo>
                <a:lnTo>
                  <a:pt x="3316" y="100"/>
                </a:lnTo>
                <a:lnTo>
                  <a:pt x="3318" y="104"/>
                </a:lnTo>
                <a:lnTo>
                  <a:pt x="3320" y="108"/>
                </a:lnTo>
                <a:lnTo>
                  <a:pt x="3322" y="110"/>
                </a:lnTo>
                <a:lnTo>
                  <a:pt x="3320" y="112"/>
                </a:lnTo>
                <a:lnTo>
                  <a:pt x="3312" y="116"/>
                </a:lnTo>
                <a:lnTo>
                  <a:pt x="3296" y="118"/>
                </a:lnTo>
                <a:lnTo>
                  <a:pt x="3280" y="120"/>
                </a:lnTo>
                <a:lnTo>
                  <a:pt x="3278" y="122"/>
                </a:lnTo>
                <a:lnTo>
                  <a:pt x="3278" y="124"/>
                </a:lnTo>
                <a:lnTo>
                  <a:pt x="3284" y="126"/>
                </a:lnTo>
                <a:lnTo>
                  <a:pt x="3296" y="130"/>
                </a:lnTo>
                <a:lnTo>
                  <a:pt x="3320" y="134"/>
                </a:lnTo>
                <a:lnTo>
                  <a:pt x="3326" y="138"/>
                </a:lnTo>
                <a:lnTo>
                  <a:pt x="3324" y="140"/>
                </a:lnTo>
                <a:lnTo>
                  <a:pt x="3322" y="140"/>
                </a:lnTo>
                <a:lnTo>
                  <a:pt x="3310" y="142"/>
                </a:lnTo>
                <a:lnTo>
                  <a:pt x="3300" y="142"/>
                </a:lnTo>
                <a:lnTo>
                  <a:pt x="3280" y="136"/>
                </a:lnTo>
                <a:lnTo>
                  <a:pt x="3268" y="134"/>
                </a:lnTo>
                <a:lnTo>
                  <a:pt x="3254" y="130"/>
                </a:lnTo>
                <a:lnTo>
                  <a:pt x="3238" y="130"/>
                </a:lnTo>
                <a:lnTo>
                  <a:pt x="3218" y="132"/>
                </a:lnTo>
                <a:lnTo>
                  <a:pt x="3202" y="134"/>
                </a:lnTo>
                <a:lnTo>
                  <a:pt x="3192" y="138"/>
                </a:lnTo>
                <a:lnTo>
                  <a:pt x="3184" y="142"/>
                </a:lnTo>
                <a:lnTo>
                  <a:pt x="3180" y="146"/>
                </a:lnTo>
                <a:lnTo>
                  <a:pt x="3176" y="148"/>
                </a:lnTo>
                <a:lnTo>
                  <a:pt x="3172" y="150"/>
                </a:lnTo>
                <a:lnTo>
                  <a:pt x="3164" y="150"/>
                </a:lnTo>
                <a:lnTo>
                  <a:pt x="3152" y="148"/>
                </a:lnTo>
                <a:lnTo>
                  <a:pt x="3138" y="148"/>
                </a:lnTo>
                <a:lnTo>
                  <a:pt x="3122" y="148"/>
                </a:lnTo>
                <a:lnTo>
                  <a:pt x="3108" y="152"/>
                </a:lnTo>
                <a:lnTo>
                  <a:pt x="3094" y="156"/>
                </a:lnTo>
                <a:lnTo>
                  <a:pt x="3084" y="162"/>
                </a:lnTo>
                <a:lnTo>
                  <a:pt x="3076" y="168"/>
                </a:lnTo>
                <a:lnTo>
                  <a:pt x="3074" y="174"/>
                </a:lnTo>
                <a:lnTo>
                  <a:pt x="3074" y="178"/>
                </a:lnTo>
                <a:lnTo>
                  <a:pt x="3076" y="180"/>
                </a:lnTo>
                <a:lnTo>
                  <a:pt x="3080" y="186"/>
                </a:lnTo>
                <a:lnTo>
                  <a:pt x="3084" y="188"/>
                </a:lnTo>
                <a:lnTo>
                  <a:pt x="3090" y="188"/>
                </a:lnTo>
                <a:lnTo>
                  <a:pt x="3094" y="188"/>
                </a:lnTo>
                <a:lnTo>
                  <a:pt x="3104" y="186"/>
                </a:lnTo>
                <a:lnTo>
                  <a:pt x="3110" y="188"/>
                </a:lnTo>
                <a:lnTo>
                  <a:pt x="3116" y="190"/>
                </a:lnTo>
                <a:close/>
                <a:moveTo>
                  <a:pt x="2922" y="360"/>
                </a:moveTo>
                <a:lnTo>
                  <a:pt x="2922" y="360"/>
                </a:lnTo>
                <a:lnTo>
                  <a:pt x="2936" y="368"/>
                </a:lnTo>
                <a:lnTo>
                  <a:pt x="2946" y="370"/>
                </a:lnTo>
                <a:lnTo>
                  <a:pt x="2956" y="368"/>
                </a:lnTo>
                <a:lnTo>
                  <a:pt x="2966" y="364"/>
                </a:lnTo>
                <a:lnTo>
                  <a:pt x="2978" y="360"/>
                </a:lnTo>
                <a:lnTo>
                  <a:pt x="2978" y="366"/>
                </a:lnTo>
                <a:lnTo>
                  <a:pt x="2976" y="368"/>
                </a:lnTo>
                <a:lnTo>
                  <a:pt x="2978" y="370"/>
                </a:lnTo>
                <a:lnTo>
                  <a:pt x="2986" y="370"/>
                </a:lnTo>
                <a:lnTo>
                  <a:pt x="3012" y="364"/>
                </a:lnTo>
                <a:lnTo>
                  <a:pt x="3038" y="358"/>
                </a:lnTo>
                <a:lnTo>
                  <a:pt x="3044" y="358"/>
                </a:lnTo>
                <a:lnTo>
                  <a:pt x="3046" y="360"/>
                </a:lnTo>
                <a:lnTo>
                  <a:pt x="3044" y="364"/>
                </a:lnTo>
                <a:lnTo>
                  <a:pt x="3042" y="366"/>
                </a:lnTo>
                <a:lnTo>
                  <a:pt x="3038" y="370"/>
                </a:lnTo>
                <a:lnTo>
                  <a:pt x="3026" y="376"/>
                </a:lnTo>
                <a:lnTo>
                  <a:pt x="3000" y="384"/>
                </a:lnTo>
                <a:lnTo>
                  <a:pt x="2986" y="388"/>
                </a:lnTo>
                <a:lnTo>
                  <a:pt x="2978" y="390"/>
                </a:lnTo>
                <a:lnTo>
                  <a:pt x="2974" y="394"/>
                </a:lnTo>
                <a:lnTo>
                  <a:pt x="2974" y="396"/>
                </a:lnTo>
                <a:lnTo>
                  <a:pt x="2976" y="398"/>
                </a:lnTo>
                <a:lnTo>
                  <a:pt x="2990" y="408"/>
                </a:lnTo>
                <a:lnTo>
                  <a:pt x="3002" y="420"/>
                </a:lnTo>
                <a:lnTo>
                  <a:pt x="3018" y="434"/>
                </a:lnTo>
                <a:lnTo>
                  <a:pt x="3036" y="444"/>
                </a:lnTo>
                <a:lnTo>
                  <a:pt x="3062" y="456"/>
                </a:lnTo>
                <a:lnTo>
                  <a:pt x="3092" y="464"/>
                </a:lnTo>
                <a:lnTo>
                  <a:pt x="3106" y="464"/>
                </a:lnTo>
                <a:lnTo>
                  <a:pt x="3118" y="464"/>
                </a:lnTo>
                <a:lnTo>
                  <a:pt x="3126" y="462"/>
                </a:lnTo>
                <a:lnTo>
                  <a:pt x="3128" y="458"/>
                </a:lnTo>
                <a:lnTo>
                  <a:pt x="3130" y="454"/>
                </a:lnTo>
                <a:lnTo>
                  <a:pt x="3132" y="448"/>
                </a:lnTo>
                <a:lnTo>
                  <a:pt x="3136" y="448"/>
                </a:lnTo>
                <a:lnTo>
                  <a:pt x="3142" y="448"/>
                </a:lnTo>
                <a:lnTo>
                  <a:pt x="3148" y="452"/>
                </a:lnTo>
                <a:lnTo>
                  <a:pt x="3154" y="454"/>
                </a:lnTo>
                <a:lnTo>
                  <a:pt x="3156" y="454"/>
                </a:lnTo>
                <a:lnTo>
                  <a:pt x="3158" y="452"/>
                </a:lnTo>
                <a:lnTo>
                  <a:pt x="3154" y="446"/>
                </a:lnTo>
                <a:lnTo>
                  <a:pt x="3150" y="436"/>
                </a:lnTo>
                <a:lnTo>
                  <a:pt x="3148" y="432"/>
                </a:lnTo>
                <a:lnTo>
                  <a:pt x="3150" y="430"/>
                </a:lnTo>
                <a:lnTo>
                  <a:pt x="3154" y="432"/>
                </a:lnTo>
                <a:lnTo>
                  <a:pt x="3166" y="440"/>
                </a:lnTo>
                <a:lnTo>
                  <a:pt x="3182" y="456"/>
                </a:lnTo>
                <a:lnTo>
                  <a:pt x="3188" y="462"/>
                </a:lnTo>
                <a:lnTo>
                  <a:pt x="3192" y="462"/>
                </a:lnTo>
                <a:lnTo>
                  <a:pt x="3192" y="460"/>
                </a:lnTo>
                <a:lnTo>
                  <a:pt x="3196" y="456"/>
                </a:lnTo>
                <a:lnTo>
                  <a:pt x="3196" y="450"/>
                </a:lnTo>
                <a:lnTo>
                  <a:pt x="3196" y="442"/>
                </a:lnTo>
                <a:lnTo>
                  <a:pt x="3198" y="434"/>
                </a:lnTo>
                <a:lnTo>
                  <a:pt x="3202" y="430"/>
                </a:lnTo>
                <a:lnTo>
                  <a:pt x="3204" y="430"/>
                </a:lnTo>
                <a:lnTo>
                  <a:pt x="3208" y="430"/>
                </a:lnTo>
                <a:lnTo>
                  <a:pt x="3216" y="430"/>
                </a:lnTo>
                <a:lnTo>
                  <a:pt x="3224" y="430"/>
                </a:lnTo>
                <a:lnTo>
                  <a:pt x="3234" y="426"/>
                </a:lnTo>
                <a:lnTo>
                  <a:pt x="3242" y="420"/>
                </a:lnTo>
                <a:lnTo>
                  <a:pt x="3282" y="394"/>
                </a:lnTo>
                <a:lnTo>
                  <a:pt x="3294" y="386"/>
                </a:lnTo>
                <a:lnTo>
                  <a:pt x="3308" y="382"/>
                </a:lnTo>
                <a:lnTo>
                  <a:pt x="3334" y="374"/>
                </a:lnTo>
                <a:lnTo>
                  <a:pt x="3342" y="372"/>
                </a:lnTo>
                <a:lnTo>
                  <a:pt x="3348" y="370"/>
                </a:lnTo>
                <a:lnTo>
                  <a:pt x="3348" y="368"/>
                </a:lnTo>
                <a:lnTo>
                  <a:pt x="3348" y="366"/>
                </a:lnTo>
                <a:lnTo>
                  <a:pt x="3340" y="362"/>
                </a:lnTo>
                <a:lnTo>
                  <a:pt x="3332" y="356"/>
                </a:lnTo>
                <a:lnTo>
                  <a:pt x="3324" y="352"/>
                </a:lnTo>
                <a:lnTo>
                  <a:pt x="3314" y="344"/>
                </a:lnTo>
                <a:lnTo>
                  <a:pt x="3306" y="342"/>
                </a:lnTo>
                <a:lnTo>
                  <a:pt x="3298" y="340"/>
                </a:lnTo>
                <a:lnTo>
                  <a:pt x="3286" y="340"/>
                </a:lnTo>
                <a:lnTo>
                  <a:pt x="3270" y="342"/>
                </a:lnTo>
                <a:lnTo>
                  <a:pt x="3256" y="344"/>
                </a:lnTo>
                <a:lnTo>
                  <a:pt x="3252" y="344"/>
                </a:lnTo>
                <a:lnTo>
                  <a:pt x="3254" y="342"/>
                </a:lnTo>
                <a:lnTo>
                  <a:pt x="3260" y="336"/>
                </a:lnTo>
                <a:lnTo>
                  <a:pt x="3266" y="332"/>
                </a:lnTo>
                <a:lnTo>
                  <a:pt x="3268" y="324"/>
                </a:lnTo>
                <a:lnTo>
                  <a:pt x="3270" y="320"/>
                </a:lnTo>
                <a:lnTo>
                  <a:pt x="3268" y="318"/>
                </a:lnTo>
                <a:lnTo>
                  <a:pt x="3264" y="314"/>
                </a:lnTo>
                <a:lnTo>
                  <a:pt x="3260" y="310"/>
                </a:lnTo>
                <a:lnTo>
                  <a:pt x="3250" y="302"/>
                </a:lnTo>
                <a:lnTo>
                  <a:pt x="3246" y="296"/>
                </a:lnTo>
                <a:lnTo>
                  <a:pt x="3244" y="290"/>
                </a:lnTo>
                <a:lnTo>
                  <a:pt x="3244" y="286"/>
                </a:lnTo>
                <a:lnTo>
                  <a:pt x="3244" y="282"/>
                </a:lnTo>
                <a:lnTo>
                  <a:pt x="3242" y="278"/>
                </a:lnTo>
                <a:lnTo>
                  <a:pt x="3234" y="274"/>
                </a:lnTo>
                <a:lnTo>
                  <a:pt x="3220" y="272"/>
                </a:lnTo>
                <a:lnTo>
                  <a:pt x="3206" y="272"/>
                </a:lnTo>
                <a:lnTo>
                  <a:pt x="3200" y="276"/>
                </a:lnTo>
                <a:lnTo>
                  <a:pt x="3196" y="280"/>
                </a:lnTo>
                <a:lnTo>
                  <a:pt x="3196" y="286"/>
                </a:lnTo>
                <a:lnTo>
                  <a:pt x="3198" y="292"/>
                </a:lnTo>
                <a:lnTo>
                  <a:pt x="3198" y="296"/>
                </a:lnTo>
                <a:lnTo>
                  <a:pt x="3196" y="298"/>
                </a:lnTo>
                <a:lnTo>
                  <a:pt x="3194" y="298"/>
                </a:lnTo>
                <a:lnTo>
                  <a:pt x="3186" y="296"/>
                </a:lnTo>
                <a:lnTo>
                  <a:pt x="3178" y="292"/>
                </a:lnTo>
                <a:lnTo>
                  <a:pt x="3174" y="286"/>
                </a:lnTo>
                <a:lnTo>
                  <a:pt x="3174" y="282"/>
                </a:lnTo>
                <a:lnTo>
                  <a:pt x="3176" y="278"/>
                </a:lnTo>
                <a:lnTo>
                  <a:pt x="3176" y="272"/>
                </a:lnTo>
                <a:lnTo>
                  <a:pt x="3174" y="270"/>
                </a:lnTo>
                <a:lnTo>
                  <a:pt x="3166" y="266"/>
                </a:lnTo>
                <a:lnTo>
                  <a:pt x="3152" y="264"/>
                </a:lnTo>
                <a:lnTo>
                  <a:pt x="3144" y="264"/>
                </a:lnTo>
                <a:lnTo>
                  <a:pt x="3134" y="260"/>
                </a:lnTo>
                <a:lnTo>
                  <a:pt x="3118" y="252"/>
                </a:lnTo>
                <a:lnTo>
                  <a:pt x="3082" y="228"/>
                </a:lnTo>
                <a:lnTo>
                  <a:pt x="3062" y="216"/>
                </a:lnTo>
                <a:lnTo>
                  <a:pt x="3040" y="204"/>
                </a:lnTo>
                <a:lnTo>
                  <a:pt x="3028" y="200"/>
                </a:lnTo>
                <a:lnTo>
                  <a:pt x="3014" y="198"/>
                </a:lnTo>
                <a:lnTo>
                  <a:pt x="3002" y="196"/>
                </a:lnTo>
                <a:lnTo>
                  <a:pt x="2988" y="196"/>
                </a:lnTo>
                <a:lnTo>
                  <a:pt x="2972" y="198"/>
                </a:lnTo>
                <a:lnTo>
                  <a:pt x="2970" y="200"/>
                </a:lnTo>
                <a:lnTo>
                  <a:pt x="2968" y="202"/>
                </a:lnTo>
                <a:lnTo>
                  <a:pt x="2970" y="206"/>
                </a:lnTo>
                <a:lnTo>
                  <a:pt x="2976" y="210"/>
                </a:lnTo>
                <a:lnTo>
                  <a:pt x="2982" y="214"/>
                </a:lnTo>
                <a:lnTo>
                  <a:pt x="2984" y="218"/>
                </a:lnTo>
                <a:lnTo>
                  <a:pt x="2982" y="220"/>
                </a:lnTo>
                <a:lnTo>
                  <a:pt x="2980" y="222"/>
                </a:lnTo>
                <a:lnTo>
                  <a:pt x="2966" y="222"/>
                </a:lnTo>
                <a:lnTo>
                  <a:pt x="2950" y="224"/>
                </a:lnTo>
                <a:lnTo>
                  <a:pt x="2940" y="226"/>
                </a:lnTo>
                <a:lnTo>
                  <a:pt x="2936" y="228"/>
                </a:lnTo>
                <a:lnTo>
                  <a:pt x="2932" y="232"/>
                </a:lnTo>
                <a:lnTo>
                  <a:pt x="2926" y="244"/>
                </a:lnTo>
                <a:lnTo>
                  <a:pt x="2924" y="250"/>
                </a:lnTo>
                <a:lnTo>
                  <a:pt x="2920" y="254"/>
                </a:lnTo>
                <a:lnTo>
                  <a:pt x="2910" y="260"/>
                </a:lnTo>
                <a:lnTo>
                  <a:pt x="2900" y="266"/>
                </a:lnTo>
                <a:lnTo>
                  <a:pt x="2894" y="272"/>
                </a:lnTo>
                <a:lnTo>
                  <a:pt x="2888" y="280"/>
                </a:lnTo>
                <a:lnTo>
                  <a:pt x="2886" y="284"/>
                </a:lnTo>
                <a:lnTo>
                  <a:pt x="2886" y="286"/>
                </a:lnTo>
                <a:lnTo>
                  <a:pt x="2888" y="290"/>
                </a:lnTo>
                <a:lnTo>
                  <a:pt x="2892" y="292"/>
                </a:lnTo>
                <a:lnTo>
                  <a:pt x="2904" y="294"/>
                </a:lnTo>
                <a:lnTo>
                  <a:pt x="2918" y="296"/>
                </a:lnTo>
                <a:lnTo>
                  <a:pt x="2946" y="296"/>
                </a:lnTo>
                <a:lnTo>
                  <a:pt x="2954" y="298"/>
                </a:lnTo>
                <a:lnTo>
                  <a:pt x="2958" y="298"/>
                </a:lnTo>
                <a:lnTo>
                  <a:pt x="2958" y="300"/>
                </a:lnTo>
                <a:lnTo>
                  <a:pt x="2954" y="302"/>
                </a:lnTo>
                <a:lnTo>
                  <a:pt x="2950" y="306"/>
                </a:lnTo>
                <a:lnTo>
                  <a:pt x="2940" y="308"/>
                </a:lnTo>
                <a:lnTo>
                  <a:pt x="2926" y="306"/>
                </a:lnTo>
                <a:lnTo>
                  <a:pt x="2910" y="304"/>
                </a:lnTo>
                <a:lnTo>
                  <a:pt x="2882" y="300"/>
                </a:lnTo>
                <a:lnTo>
                  <a:pt x="2874" y="302"/>
                </a:lnTo>
                <a:lnTo>
                  <a:pt x="2870" y="302"/>
                </a:lnTo>
                <a:lnTo>
                  <a:pt x="2870" y="306"/>
                </a:lnTo>
                <a:lnTo>
                  <a:pt x="2870" y="312"/>
                </a:lnTo>
                <a:lnTo>
                  <a:pt x="2872" y="318"/>
                </a:lnTo>
                <a:lnTo>
                  <a:pt x="2876" y="324"/>
                </a:lnTo>
                <a:lnTo>
                  <a:pt x="2884" y="330"/>
                </a:lnTo>
                <a:lnTo>
                  <a:pt x="2900" y="344"/>
                </a:lnTo>
                <a:lnTo>
                  <a:pt x="2922" y="360"/>
                </a:lnTo>
                <a:close/>
                <a:moveTo>
                  <a:pt x="2814" y="444"/>
                </a:moveTo>
                <a:lnTo>
                  <a:pt x="2814" y="444"/>
                </a:lnTo>
                <a:lnTo>
                  <a:pt x="2818" y="448"/>
                </a:lnTo>
                <a:lnTo>
                  <a:pt x="2820" y="450"/>
                </a:lnTo>
                <a:lnTo>
                  <a:pt x="2826" y="454"/>
                </a:lnTo>
                <a:lnTo>
                  <a:pt x="2842" y="458"/>
                </a:lnTo>
                <a:lnTo>
                  <a:pt x="2850" y="462"/>
                </a:lnTo>
                <a:lnTo>
                  <a:pt x="2850" y="464"/>
                </a:lnTo>
                <a:lnTo>
                  <a:pt x="2846" y="466"/>
                </a:lnTo>
                <a:lnTo>
                  <a:pt x="2840" y="468"/>
                </a:lnTo>
                <a:lnTo>
                  <a:pt x="2830" y="472"/>
                </a:lnTo>
                <a:lnTo>
                  <a:pt x="2832" y="474"/>
                </a:lnTo>
                <a:lnTo>
                  <a:pt x="2838" y="474"/>
                </a:lnTo>
                <a:lnTo>
                  <a:pt x="2848" y="476"/>
                </a:lnTo>
                <a:lnTo>
                  <a:pt x="2852" y="478"/>
                </a:lnTo>
                <a:lnTo>
                  <a:pt x="2856" y="482"/>
                </a:lnTo>
                <a:lnTo>
                  <a:pt x="2856" y="486"/>
                </a:lnTo>
                <a:lnTo>
                  <a:pt x="2858" y="490"/>
                </a:lnTo>
                <a:lnTo>
                  <a:pt x="2860" y="490"/>
                </a:lnTo>
                <a:lnTo>
                  <a:pt x="2864" y="490"/>
                </a:lnTo>
                <a:lnTo>
                  <a:pt x="2872" y="488"/>
                </a:lnTo>
                <a:lnTo>
                  <a:pt x="2884" y="484"/>
                </a:lnTo>
                <a:lnTo>
                  <a:pt x="2896" y="482"/>
                </a:lnTo>
                <a:lnTo>
                  <a:pt x="2920" y="478"/>
                </a:lnTo>
                <a:lnTo>
                  <a:pt x="2930" y="476"/>
                </a:lnTo>
                <a:lnTo>
                  <a:pt x="2938" y="474"/>
                </a:lnTo>
                <a:lnTo>
                  <a:pt x="2940" y="470"/>
                </a:lnTo>
                <a:lnTo>
                  <a:pt x="2938" y="466"/>
                </a:lnTo>
                <a:lnTo>
                  <a:pt x="2936" y="460"/>
                </a:lnTo>
                <a:lnTo>
                  <a:pt x="2938" y="456"/>
                </a:lnTo>
                <a:lnTo>
                  <a:pt x="2946" y="450"/>
                </a:lnTo>
                <a:lnTo>
                  <a:pt x="2948" y="448"/>
                </a:lnTo>
                <a:lnTo>
                  <a:pt x="2950" y="446"/>
                </a:lnTo>
                <a:lnTo>
                  <a:pt x="2946" y="442"/>
                </a:lnTo>
                <a:lnTo>
                  <a:pt x="2938" y="436"/>
                </a:lnTo>
                <a:lnTo>
                  <a:pt x="2928" y="432"/>
                </a:lnTo>
                <a:lnTo>
                  <a:pt x="2920" y="430"/>
                </a:lnTo>
                <a:lnTo>
                  <a:pt x="2908" y="430"/>
                </a:lnTo>
                <a:lnTo>
                  <a:pt x="2898" y="428"/>
                </a:lnTo>
                <a:lnTo>
                  <a:pt x="2890" y="424"/>
                </a:lnTo>
                <a:lnTo>
                  <a:pt x="2880" y="420"/>
                </a:lnTo>
                <a:lnTo>
                  <a:pt x="2868" y="412"/>
                </a:lnTo>
                <a:lnTo>
                  <a:pt x="2854" y="408"/>
                </a:lnTo>
                <a:lnTo>
                  <a:pt x="2840" y="406"/>
                </a:lnTo>
                <a:lnTo>
                  <a:pt x="2828" y="404"/>
                </a:lnTo>
                <a:lnTo>
                  <a:pt x="2816" y="406"/>
                </a:lnTo>
                <a:lnTo>
                  <a:pt x="2810" y="408"/>
                </a:lnTo>
                <a:lnTo>
                  <a:pt x="2806" y="414"/>
                </a:lnTo>
                <a:lnTo>
                  <a:pt x="2806" y="416"/>
                </a:lnTo>
                <a:lnTo>
                  <a:pt x="2806" y="420"/>
                </a:lnTo>
                <a:lnTo>
                  <a:pt x="2808" y="426"/>
                </a:lnTo>
                <a:lnTo>
                  <a:pt x="2808" y="430"/>
                </a:lnTo>
                <a:lnTo>
                  <a:pt x="2804" y="432"/>
                </a:lnTo>
                <a:lnTo>
                  <a:pt x="2802" y="434"/>
                </a:lnTo>
                <a:lnTo>
                  <a:pt x="2800" y="436"/>
                </a:lnTo>
                <a:lnTo>
                  <a:pt x="2800" y="438"/>
                </a:lnTo>
                <a:lnTo>
                  <a:pt x="2814" y="444"/>
                </a:lnTo>
                <a:close/>
                <a:moveTo>
                  <a:pt x="2764" y="326"/>
                </a:moveTo>
                <a:lnTo>
                  <a:pt x="2764" y="326"/>
                </a:lnTo>
                <a:lnTo>
                  <a:pt x="2774" y="334"/>
                </a:lnTo>
                <a:lnTo>
                  <a:pt x="2780" y="334"/>
                </a:lnTo>
                <a:lnTo>
                  <a:pt x="2784" y="334"/>
                </a:lnTo>
                <a:lnTo>
                  <a:pt x="2788" y="332"/>
                </a:lnTo>
                <a:lnTo>
                  <a:pt x="2790" y="330"/>
                </a:lnTo>
                <a:lnTo>
                  <a:pt x="2792" y="324"/>
                </a:lnTo>
                <a:lnTo>
                  <a:pt x="2792" y="316"/>
                </a:lnTo>
                <a:lnTo>
                  <a:pt x="2788" y="308"/>
                </a:lnTo>
                <a:lnTo>
                  <a:pt x="2780" y="302"/>
                </a:lnTo>
                <a:lnTo>
                  <a:pt x="2770" y="298"/>
                </a:lnTo>
                <a:lnTo>
                  <a:pt x="2760" y="296"/>
                </a:lnTo>
                <a:lnTo>
                  <a:pt x="2750" y="296"/>
                </a:lnTo>
                <a:lnTo>
                  <a:pt x="2742" y="298"/>
                </a:lnTo>
                <a:lnTo>
                  <a:pt x="2736" y="302"/>
                </a:lnTo>
                <a:lnTo>
                  <a:pt x="2734" y="306"/>
                </a:lnTo>
                <a:lnTo>
                  <a:pt x="2734" y="310"/>
                </a:lnTo>
                <a:lnTo>
                  <a:pt x="2736" y="314"/>
                </a:lnTo>
                <a:lnTo>
                  <a:pt x="2738" y="316"/>
                </a:lnTo>
                <a:lnTo>
                  <a:pt x="2744" y="320"/>
                </a:lnTo>
                <a:lnTo>
                  <a:pt x="2752" y="320"/>
                </a:lnTo>
                <a:lnTo>
                  <a:pt x="2758" y="322"/>
                </a:lnTo>
                <a:lnTo>
                  <a:pt x="2764" y="326"/>
                </a:lnTo>
                <a:close/>
                <a:moveTo>
                  <a:pt x="2352" y="636"/>
                </a:moveTo>
                <a:lnTo>
                  <a:pt x="2352" y="636"/>
                </a:lnTo>
                <a:lnTo>
                  <a:pt x="2346" y="642"/>
                </a:lnTo>
                <a:lnTo>
                  <a:pt x="2344" y="644"/>
                </a:lnTo>
                <a:lnTo>
                  <a:pt x="2346" y="646"/>
                </a:lnTo>
                <a:lnTo>
                  <a:pt x="2350" y="648"/>
                </a:lnTo>
                <a:lnTo>
                  <a:pt x="2360" y="650"/>
                </a:lnTo>
                <a:lnTo>
                  <a:pt x="2370" y="652"/>
                </a:lnTo>
                <a:lnTo>
                  <a:pt x="2378" y="654"/>
                </a:lnTo>
                <a:lnTo>
                  <a:pt x="2384" y="658"/>
                </a:lnTo>
                <a:lnTo>
                  <a:pt x="2386" y="662"/>
                </a:lnTo>
                <a:lnTo>
                  <a:pt x="2386" y="664"/>
                </a:lnTo>
                <a:lnTo>
                  <a:pt x="2382" y="670"/>
                </a:lnTo>
                <a:lnTo>
                  <a:pt x="2378" y="672"/>
                </a:lnTo>
                <a:lnTo>
                  <a:pt x="2370" y="672"/>
                </a:lnTo>
                <a:lnTo>
                  <a:pt x="2362" y="670"/>
                </a:lnTo>
                <a:lnTo>
                  <a:pt x="2340" y="666"/>
                </a:lnTo>
                <a:lnTo>
                  <a:pt x="2326" y="666"/>
                </a:lnTo>
                <a:lnTo>
                  <a:pt x="2312" y="668"/>
                </a:lnTo>
                <a:lnTo>
                  <a:pt x="2298" y="670"/>
                </a:lnTo>
                <a:lnTo>
                  <a:pt x="2292" y="670"/>
                </a:lnTo>
                <a:lnTo>
                  <a:pt x="2288" y="666"/>
                </a:lnTo>
                <a:lnTo>
                  <a:pt x="2286" y="662"/>
                </a:lnTo>
                <a:lnTo>
                  <a:pt x="2282" y="656"/>
                </a:lnTo>
                <a:lnTo>
                  <a:pt x="2278" y="648"/>
                </a:lnTo>
                <a:lnTo>
                  <a:pt x="2266" y="638"/>
                </a:lnTo>
                <a:lnTo>
                  <a:pt x="2250" y="624"/>
                </a:lnTo>
                <a:lnTo>
                  <a:pt x="2230" y="616"/>
                </a:lnTo>
                <a:lnTo>
                  <a:pt x="2216" y="612"/>
                </a:lnTo>
                <a:lnTo>
                  <a:pt x="2206" y="612"/>
                </a:lnTo>
                <a:lnTo>
                  <a:pt x="2196" y="614"/>
                </a:lnTo>
                <a:lnTo>
                  <a:pt x="2190" y="618"/>
                </a:lnTo>
                <a:lnTo>
                  <a:pt x="2186" y="620"/>
                </a:lnTo>
                <a:lnTo>
                  <a:pt x="2180" y="618"/>
                </a:lnTo>
                <a:lnTo>
                  <a:pt x="2174" y="610"/>
                </a:lnTo>
                <a:lnTo>
                  <a:pt x="2168" y="602"/>
                </a:lnTo>
                <a:lnTo>
                  <a:pt x="2160" y="596"/>
                </a:lnTo>
                <a:lnTo>
                  <a:pt x="2152" y="594"/>
                </a:lnTo>
                <a:lnTo>
                  <a:pt x="2142" y="596"/>
                </a:lnTo>
                <a:lnTo>
                  <a:pt x="2132" y="598"/>
                </a:lnTo>
                <a:lnTo>
                  <a:pt x="2120" y="602"/>
                </a:lnTo>
                <a:lnTo>
                  <a:pt x="2090" y="614"/>
                </a:lnTo>
                <a:lnTo>
                  <a:pt x="2072" y="622"/>
                </a:lnTo>
                <a:lnTo>
                  <a:pt x="2072" y="624"/>
                </a:lnTo>
                <a:lnTo>
                  <a:pt x="2072" y="626"/>
                </a:lnTo>
                <a:lnTo>
                  <a:pt x="2076" y="628"/>
                </a:lnTo>
                <a:lnTo>
                  <a:pt x="2076" y="632"/>
                </a:lnTo>
                <a:lnTo>
                  <a:pt x="2072" y="638"/>
                </a:lnTo>
                <a:lnTo>
                  <a:pt x="2062" y="646"/>
                </a:lnTo>
                <a:lnTo>
                  <a:pt x="2054" y="654"/>
                </a:lnTo>
                <a:lnTo>
                  <a:pt x="2050" y="658"/>
                </a:lnTo>
                <a:lnTo>
                  <a:pt x="2050" y="662"/>
                </a:lnTo>
                <a:lnTo>
                  <a:pt x="2052" y="662"/>
                </a:lnTo>
                <a:lnTo>
                  <a:pt x="2056" y="664"/>
                </a:lnTo>
                <a:lnTo>
                  <a:pt x="2056" y="666"/>
                </a:lnTo>
                <a:lnTo>
                  <a:pt x="2052" y="670"/>
                </a:lnTo>
                <a:lnTo>
                  <a:pt x="2044" y="676"/>
                </a:lnTo>
                <a:lnTo>
                  <a:pt x="2034" y="684"/>
                </a:lnTo>
                <a:lnTo>
                  <a:pt x="2030" y="690"/>
                </a:lnTo>
                <a:lnTo>
                  <a:pt x="2032" y="694"/>
                </a:lnTo>
                <a:lnTo>
                  <a:pt x="2036" y="696"/>
                </a:lnTo>
                <a:lnTo>
                  <a:pt x="2056" y="702"/>
                </a:lnTo>
                <a:lnTo>
                  <a:pt x="2084" y="710"/>
                </a:lnTo>
                <a:lnTo>
                  <a:pt x="2096" y="712"/>
                </a:lnTo>
                <a:lnTo>
                  <a:pt x="2106" y="712"/>
                </a:lnTo>
                <a:lnTo>
                  <a:pt x="2114" y="710"/>
                </a:lnTo>
                <a:lnTo>
                  <a:pt x="2118" y="708"/>
                </a:lnTo>
                <a:lnTo>
                  <a:pt x="2124" y="702"/>
                </a:lnTo>
                <a:lnTo>
                  <a:pt x="2126" y="702"/>
                </a:lnTo>
                <a:lnTo>
                  <a:pt x="2130" y="704"/>
                </a:lnTo>
                <a:lnTo>
                  <a:pt x="2136" y="712"/>
                </a:lnTo>
                <a:lnTo>
                  <a:pt x="2140" y="714"/>
                </a:lnTo>
                <a:lnTo>
                  <a:pt x="2144" y="716"/>
                </a:lnTo>
                <a:lnTo>
                  <a:pt x="2148" y="714"/>
                </a:lnTo>
                <a:lnTo>
                  <a:pt x="2154" y="714"/>
                </a:lnTo>
                <a:lnTo>
                  <a:pt x="2158" y="710"/>
                </a:lnTo>
                <a:lnTo>
                  <a:pt x="2164" y="704"/>
                </a:lnTo>
                <a:lnTo>
                  <a:pt x="2174" y="692"/>
                </a:lnTo>
                <a:lnTo>
                  <a:pt x="2180" y="686"/>
                </a:lnTo>
                <a:lnTo>
                  <a:pt x="2182" y="686"/>
                </a:lnTo>
                <a:lnTo>
                  <a:pt x="2184" y="688"/>
                </a:lnTo>
                <a:lnTo>
                  <a:pt x="2182" y="696"/>
                </a:lnTo>
                <a:lnTo>
                  <a:pt x="2182" y="700"/>
                </a:lnTo>
                <a:lnTo>
                  <a:pt x="2184" y="704"/>
                </a:lnTo>
                <a:lnTo>
                  <a:pt x="2188" y="706"/>
                </a:lnTo>
                <a:lnTo>
                  <a:pt x="2196" y="706"/>
                </a:lnTo>
                <a:lnTo>
                  <a:pt x="2222" y="704"/>
                </a:lnTo>
                <a:lnTo>
                  <a:pt x="2262" y="698"/>
                </a:lnTo>
                <a:lnTo>
                  <a:pt x="2282" y="694"/>
                </a:lnTo>
                <a:lnTo>
                  <a:pt x="2292" y="694"/>
                </a:lnTo>
                <a:lnTo>
                  <a:pt x="2296" y="696"/>
                </a:lnTo>
                <a:lnTo>
                  <a:pt x="2294" y="700"/>
                </a:lnTo>
                <a:lnTo>
                  <a:pt x="2286" y="702"/>
                </a:lnTo>
                <a:lnTo>
                  <a:pt x="2274" y="706"/>
                </a:lnTo>
                <a:lnTo>
                  <a:pt x="2258" y="710"/>
                </a:lnTo>
                <a:lnTo>
                  <a:pt x="2242" y="712"/>
                </a:lnTo>
                <a:lnTo>
                  <a:pt x="2206" y="718"/>
                </a:lnTo>
                <a:lnTo>
                  <a:pt x="2188" y="722"/>
                </a:lnTo>
                <a:lnTo>
                  <a:pt x="2176" y="726"/>
                </a:lnTo>
                <a:lnTo>
                  <a:pt x="2166" y="732"/>
                </a:lnTo>
                <a:lnTo>
                  <a:pt x="2164" y="734"/>
                </a:lnTo>
                <a:lnTo>
                  <a:pt x="2164" y="738"/>
                </a:lnTo>
                <a:lnTo>
                  <a:pt x="2164" y="740"/>
                </a:lnTo>
                <a:lnTo>
                  <a:pt x="2168" y="744"/>
                </a:lnTo>
                <a:lnTo>
                  <a:pt x="2184" y="752"/>
                </a:lnTo>
                <a:lnTo>
                  <a:pt x="2196" y="756"/>
                </a:lnTo>
                <a:lnTo>
                  <a:pt x="2210" y="758"/>
                </a:lnTo>
                <a:lnTo>
                  <a:pt x="2222" y="756"/>
                </a:lnTo>
                <a:lnTo>
                  <a:pt x="2236" y="756"/>
                </a:lnTo>
                <a:lnTo>
                  <a:pt x="2266" y="748"/>
                </a:lnTo>
                <a:lnTo>
                  <a:pt x="2298" y="740"/>
                </a:lnTo>
                <a:lnTo>
                  <a:pt x="2312" y="736"/>
                </a:lnTo>
                <a:lnTo>
                  <a:pt x="2326" y="730"/>
                </a:lnTo>
                <a:lnTo>
                  <a:pt x="2348" y="718"/>
                </a:lnTo>
                <a:lnTo>
                  <a:pt x="2360" y="714"/>
                </a:lnTo>
                <a:lnTo>
                  <a:pt x="2370" y="712"/>
                </a:lnTo>
                <a:lnTo>
                  <a:pt x="2380" y="712"/>
                </a:lnTo>
                <a:lnTo>
                  <a:pt x="2390" y="714"/>
                </a:lnTo>
                <a:lnTo>
                  <a:pt x="2400" y="716"/>
                </a:lnTo>
                <a:lnTo>
                  <a:pt x="2408" y="716"/>
                </a:lnTo>
                <a:lnTo>
                  <a:pt x="2412" y="716"/>
                </a:lnTo>
                <a:lnTo>
                  <a:pt x="2416" y="714"/>
                </a:lnTo>
                <a:lnTo>
                  <a:pt x="2420" y="712"/>
                </a:lnTo>
                <a:lnTo>
                  <a:pt x="2424" y="710"/>
                </a:lnTo>
                <a:lnTo>
                  <a:pt x="2430" y="710"/>
                </a:lnTo>
                <a:lnTo>
                  <a:pt x="2440" y="712"/>
                </a:lnTo>
                <a:lnTo>
                  <a:pt x="2450" y="714"/>
                </a:lnTo>
                <a:lnTo>
                  <a:pt x="2460" y="716"/>
                </a:lnTo>
                <a:lnTo>
                  <a:pt x="2472" y="714"/>
                </a:lnTo>
                <a:lnTo>
                  <a:pt x="2480" y="710"/>
                </a:lnTo>
                <a:lnTo>
                  <a:pt x="2490" y="704"/>
                </a:lnTo>
                <a:lnTo>
                  <a:pt x="2500" y="696"/>
                </a:lnTo>
                <a:lnTo>
                  <a:pt x="2512" y="684"/>
                </a:lnTo>
                <a:lnTo>
                  <a:pt x="2522" y="672"/>
                </a:lnTo>
                <a:lnTo>
                  <a:pt x="2526" y="664"/>
                </a:lnTo>
                <a:lnTo>
                  <a:pt x="2530" y="658"/>
                </a:lnTo>
                <a:lnTo>
                  <a:pt x="2530" y="654"/>
                </a:lnTo>
                <a:lnTo>
                  <a:pt x="2530" y="648"/>
                </a:lnTo>
                <a:lnTo>
                  <a:pt x="2526" y="644"/>
                </a:lnTo>
                <a:lnTo>
                  <a:pt x="2522" y="642"/>
                </a:lnTo>
                <a:lnTo>
                  <a:pt x="2512" y="636"/>
                </a:lnTo>
                <a:lnTo>
                  <a:pt x="2500" y="634"/>
                </a:lnTo>
                <a:lnTo>
                  <a:pt x="2486" y="632"/>
                </a:lnTo>
                <a:lnTo>
                  <a:pt x="2474" y="632"/>
                </a:lnTo>
                <a:lnTo>
                  <a:pt x="2466" y="634"/>
                </a:lnTo>
                <a:lnTo>
                  <a:pt x="2450" y="640"/>
                </a:lnTo>
                <a:lnTo>
                  <a:pt x="2436" y="646"/>
                </a:lnTo>
                <a:lnTo>
                  <a:pt x="2432" y="646"/>
                </a:lnTo>
                <a:lnTo>
                  <a:pt x="2428" y="646"/>
                </a:lnTo>
                <a:lnTo>
                  <a:pt x="2428" y="644"/>
                </a:lnTo>
                <a:lnTo>
                  <a:pt x="2430" y="638"/>
                </a:lnTo>
                <a:lnTo>
                  <a:pt x="2432" y="632"/>
                </a:lnTo>
                <a:lnTo>
                  <a:pt x="2430" y="630"/>
                </a:lnTo>
                <a:lnTo>
                  <a:pt x="2424" y="628"/>
                </a:lnTo>
                <a:lnTo>
                  <a:pt x="2420" y="626"/>
                </a:lnTo>
                <a:lnTo>
                  <a:pt x="2414" y="626"/>
                </a:lnTo>
                <a:lnTo>
                  <a:pt x="2412" y="624"/>
                </a:lnTo>
                <a:lnTo>
                  <a:pt x="2410" y="622"/>
                </a:lnTo>
                <a:lnTo>
                  <a:pt x="2414" y="618"/>
                </a:lnTo>
                <a:lnTo>
                  <a:pt x="2418" y="612"/>
                </a:lnTo>
                <a:lnTo>
                  <a:pt x="2418" y="610"/>
                </a:lnTo>
                <a:lnTo>
                  <a:pt x="2416" y="608"/>
                </a:lnTo>
                <a:lnTo>
                  <a:pt x="2414" y="606"/>
                </a:lnTo>
                <a:lnTo>
                  <a:pt x="2410" y="604"/>
                </a:lnTo>
                <a:lnTo>
                  <a:pt x="2406" y="600"/>
                </a:lnTo>
                <a:lnTo>
                  <a:pt x="2402" y="592"/>
                </a:lnTo>
                <a:lnTo>
                  <a:pt x="2400" y="582"/>
                </a:lnTo>
                <a:lnTo>
                  <a:pt x="2398" y="574"/>
                </a:lnTo>
                <a:lnTo>
                  <a:pt x="2394" y="568"/>
                </a:lnTo>
                <a:lnTo>
                  <a:pt x="2388" y="566"/>
                </a:lnTo>
                <a:lnTo>
                  <a:pt x="2380" y="568"/>
                </a:lnTo>
                <a:lnTo>
                  <a:pt x="2370" y="570"/>
                </a:lnTo>
                <a:lnTo>
                  <a:pt x="2358" y="576"/>
                </a:lnTo>
                <a:lnTo>
                  <a:pt x="2332" y="594"/>
                </a:lnTo>
                <a:lnTo>
                  <a:pt x="2324" y="598"/>
                </a:lnTo>
                <a:lnTo>
                  <a:pt x="2322" y="602"/>
                </a:lnTo>
                <a:lnTo>
                  <a:pt x="2320" y="604"/>
                </a:lnTo>
                <a:lnTo>
                  <a:pt x="2322" y="608"/>
                </a:lnTo>
                <a:lnTo>
                  <a:pt x="2328" y="612"/>
                </a:lnTo>
                <a:lnTo>
                  <a:pt x="2338" y="616"/>
                </a:lnTo>
                <a:lnTo>
                  <a:pt x="2350" y="620"/>
                </a:lnTo>
                <a:lnTo>
                  <a:pt x="2358" y="624"/>
                </a:lnTo>
                <a:lnTo>
                  <a:pt x="2360" y="626"/>
                </a:lnTo>
                <a:lnTo>
                  <a:pt x="2360" y="628"/>
                </a:lnTo>
                <a:lnTo>
                  <a:pt x="2358" y="632"/>
                </a:lnTo>
                <a:lnTo>
                  <a:pt x="2352" y="636"/>
                </a:lnTo>
                <a:close/>
                <a:moveTo>
                  <a:pt x="2556" y="544"/>
                </a:moveTo>
                <a:lnTo>
                  <a:pt x="2556" y="544"/>
                </a:lnTo>
                <a:lnTo>
                  <a:pt x="2566" y="544"/>
                </a:lnTo>
                <a:lnTo>
                  <a:pt x="2568" y="542"/>
                </a:lnTo>
                <a:lnTo>
                  <a:pt x="2570" y="540"/>
                </a:lnTo>
                <a:lnTo>
                  <a:pt x="2570" y="536"/>
                </a:lnTo>
                <a:lnTo>
                  <a:pt x="2568" y="532"/>
                </a:lnTo>
                <a:lnTo>
                  <a:pt x="2556" y="520"/>
                </a:lnTo>
                <a:lnTo>
                  <a:pt x="2546" y="512"/>
                </a:lnTo>
                <a:lnTo>
                  <a:pt x="2536" y="504"/>
                </a:lnTo>
                <a:lnTo>
                  <a:pt x="2526" y="500"/>
                </a:lnTo>
                <a:lnTo>
                  <a:pt x="2516" y="496"/>
                </a:lnTo>
                <a:lnTo>
                  <a:pt x="2508" y="494"/>
                </a:lnTo>
                <a:lnTo>
                  <a:pt x="2502" y="494"/>
                </a:lnTo>
                <a:lnTo>
                  <a:pt x="2500" y="496"/>
                </a:lnTo>
                <a:lnTo>
                  <a:pt x="2500" y="500"/>
                </a:lnTo>
                <a:lnTo>
                  <a:pt x="2508" y="514"/>
                </a:lnTo>
                <a:lnTo>
                  <a:pt x="2518" y="530"/>
                </a:lnTo>
                <a:lnTo>
                  <a:pt x="2524" y="536"/>
                </a:lnTo>
                <a:lnTo>
                  <a:pt x="2534" y="542"/>
                </a:lnTo>
                <a:lnTo>
                  <a:pt x="2544" y="544"/>
                </a:lnTo>
                <a:lnTo>
                  <a:pt x="2556" y="544"/>
                </a:lnTo>
                <a:close/>
                <a:moveTo>
                  <a:pt x="1828" y="630"/>
                </a:moveTo>
                <a:lnTo>
                  <a:pt x="1828" y="630"/>
                </a:lnTo>
                <a:lnTo>
                  <a:pt x="1826" y="636"/>
                </a:lnTo>
                <a:lnTo>
                  <a:pt x="1826" y="638"/>
                </a:lnTo>
                <a:lnTo>
                  <a:pt x="1828" y="640"/>
                </a:lnTo>
                <a:lnTo>
                  <a:pt x="1830" y="640"/>
                </a:lnTo>
                <a:lnTo>
                  <a:pt x="1838" y="638"/>
                </a:lnTo>
                <a:lnTo>
                  <a:pt x="1850" y="632"/>
                </a:lnTo>
                <a:lnTo>
                  <a:pt x="1856" y="628"/>
                </a:lnTo>
                <a:lnTo>
                  <a:pt x="1860" y="628"/>
                </a:lnTo>
                <a:lnTo>
                  <a:pt x="1864" y="628"/>
                </a:lnTo>
                <a:lnTo>
                  <a:pt x="1868" y="630"/>
                </a:lnTo>
                <a:lnTo>
                  <a:pt x="1874" y="634"/>
                </a:lnTo>
                <a:lnTo>
                  <a:pt x="1880" y="636"/>
                </a:lnTo>
                <a:lnTo>
                  <a:pt x="1886" y="636"/>
                </a:lnTo>
                <a:lnTo>
                  <a:pt x="1892" y="636"/>
                </a:lnTo>
                <a:lnTo>
                  <a:pt x="1896" y="632"/>
                </a:lnTo>
                <a:lnTo>
                  <a:pt x="1900" y="626"/>
                </a:lnTo>
                <a:lnTo>
                  <a:pt x="1902" y="626"/>
                </a:lnTo>
                <a:lnTo>
                  <a:pt x="1904" y="626"/>
                </a:lnTo>
                <a:lnTo>
                  <a:pt x="1908" y="634"/>
                </a:lnTo>
                <a:lnTo>
                  <a:pt x="1914" y="642"/>
                </a:lnTo>
                <a:lnTo>
                  <a:pt x="1920" y="646"/>
                </a:lnTo>
                <a:lnTo>
                  <a:pt x="1926" y="650"/>
                </a:lnTo>
                <a:lnTo>
                  <a:pt x="1934" y="650"/>
                </a:lnTo>
                <a:lnTo>
                  <a:pt x="1940" y="648"/>
                </a:lnTo>
                <a:lnTo>
                  <a:pt x="1946" y="642"/>
                </a:lnTo>
                <a:lnTo>
                  <a:pt x="1950" y="636"/>
                </a:lnTo>
                <a:lnTo>
                  <a:pt x="1952" y="624"/>
                </a:lnTo>
                <a:lnTo>
                  <a:pt x="1952" y="616"/>
                </a:lnTo>
                <a:lnTo>
                  <a:pt x="1954" y="614"/>
                </a:lnTo>
                <a:lnTo>
                  <a:pt x="1960" y="622"/>
                </a:lnTo>
                <a:lnTo>
                  <a:pt x="1964" y="626"/>
                </a:lnTo>
                <a:lnTo>
                  <a:pt x="1968" y="626"/>
                </a:lnTo>
                <a:lnTo>
                  <a:pt x="1970" y="626"/>
                </a:lnTo>
                <a:lnTo>
                  <a:pt x="1974" y="624"/>
                </a:lnTo>
                <a:lnTo>
                  <a:pt x="1978" y="620"/>
                </a:lnTo>
                <a:lnTo>
                  <a:pt x="1988" y="606"/>
                </a:lnTo>
                <a:lnTo>
                  <a:pt x="1994" y="594"/>
                </a:lnTo>
                <a:lnTo>
                  <a:pt x="1996" y="586"/>
                </a:lnTo>
                <a:lnTo>
                  <a:pt x="1996" y="580"/>
                </a:lnTo>
                <a:lnTo>
                  <a:pt x="1998" y="578"/>
                </a:lnTo>
                <a:lnTo>
                  <a:pt x="2000" y="576"/>
                </a:lnTo>
                <a:lnTo>
                  <a:pt x="2014" y="570"/>
                </a:lnTo>
                <a:lnTo>
                  <a:pt x="2020" y="568"/>
                </a:lnTo>
                <a:lnTo>
                  <a:pt x="2022" y="568"/>
                </a:lnTo>
                <a:lnTo>
                  <a:pt x="2024" y="570"/>
                </a:lnTo>
                <a:lnTo>
                  <a:pt x="2022" y="576"/>
                </a:lnTo>
                <a:lnTo>
                  <a:pt x="2020" y="582"/>
                </a:lnTo>
                <a:lnTo>
                  <a:pt x="2020" y="590"/>
                </a:lnTo>
                <a:lnTo>
                  <a:pt x="2020" y="600"/>
                </a:lnTo>
                <a:lnTo>
                  <a:pt x="2022" y="602"/>
                </a:lnTo>
                <a:lnTo>
                  <a:pt x="2024" y="606"/>
                </a:lnTo>
                <a:lnTo>
                  <a:pt x="2030" y="608"/>
                </a:lnTo>
                <a:lnTo>
                  <a:pt x="2036" y="610"/>
                </a:lnTo>
                <a:lnTo>
                  <a:pt x="2050" y="612"/>
                </a:lnTo>
                <a:lnTo>
                  <a:pt x="2056" y="610"/>
                </a:lnTo>
                <a:lnTo>
                  <a:pt x="2060" y="608"/>
                </a:lnTo>
                <a:lnTo>
                  <a:pt x="2060" y="602"/>
                </a:lnTo>
                <a:lnTo>
                  <a:pt x="2058" y="598"/>
                </a:lnTo>
                <a:lnTo>
                  <a:pt x="2058" y="594"/>
                </a:lnTo>
                <a:lnTo>
                  <a:pt x="2060" y="590"/>
                </a:lnTo>
                <a:lnTo>
                  <a:pt x="2068" y="588"/>
                </a:lnTo>
                <a:lnTo>
                  <a:pt x="2090" y="584"/>
                </a:lnTo>
                <a:lnTo>
                  <a:pt x="2098" y="580"/>
                </a:lnTo>
                <a:lnTo>
                  <a:pt x="2104" y="576"/>
                </a:lnTo>
                <a:lnTo>
                  <a:pt x="2108" y="572"/>
                </a:lnTo>
                <a:lnTo>
                  <a:pt x="2108" y="566"/>
                </a:lnTo>
                <a:lnTo>
                  <a:pt x="2104" y="560"/>
                </a:lnTo>
                <a:lnTo>
                  <a:pt x="2094" y="552"/>
                </a:lnTo>
                <a:lnTo>
                  <a:pt x="2088" y="550"/>
                </a:lnTo>
                <a:lnTo>
                  <a:pt x="2086" y="548"/>
                </a:lnTo>
                <a:lnTo>
                  <a:pt x="2086" y="544"/>
                </a:lnTo>
                <a:lnTo>
                  <a:pt x="2088" y="542"/>
                </a:lnTo>
                <a:lnTo>
                  <a:pt x="2094" y="538"/>
                </a:lnTo>
                <a:lnTo>
                  <a:pt x="2102" y="536"/>
                </a:lnTo>
                <a:lnTo>
                  <a:pt x="2110" y="532"/>
                </a:lnTo>
                <a:lnTo>
                  <a:pt x="2114" y="530"/>
                </a:lnTo>
                <a:lnTo>
                  <a:pt x="2114" y="528"/>
                </a:lnTo>
                <a:lnTo>
                  <a:pt x="2112" y="524"/>
                </a:lnTo>
                <a:lnTo>
                  <a:pt x="2102" y="520"/>
                </a:lnTo>
                <a:lnTo>
                  <a:pt x="2080" y="512"/>
                </a:lnTo>
                <a:lnTo>
                  <a:pt x="2074" y="510"/>
                </a:lnTo>
                <a:lnTo>
                  <a:pt x="2068" y="512"/>
                </a:lnTo>
                <a:lnTo>
                  <a:pt x="2064" y="512"/>
                </a:lnTo>
                <a:lnTo>
                  <a:pt x="2060" y="516"/>
                </a:lnTo>
                <a:lnTo>
                  <a:pt x="2052" y="524"/>
                </a:lnTo>
                <a:lnTo>
                  <a:pt x="2050" y="526"/>
                </a:lnTo>
                <a:lnTo>
                  <a:pt x="2046" y="528"/>
                </a:lnTo>
                <a:lnTo>
                  <a:pt x="2038" y="528"/>
                </a:lnTo>
                <a:lnTo>
                  <a:pt x="2016" y="522"/>
                </a:lnTo>
                <a:lnTo>
                  <a:pt x="2002" y="522"/>
                </a:lnTo>
                <a:lnTo>
                  <a:pt x="1984" y="526"/>
                </a:lnTo>
                <a:lnTo>
                  <a:pt x="1974" y="528"/>
                </a:lnTo>
                <a:lnTo>
                  <a:pt x="1964" y="534"/>
                </a:lnTo>
                <a:lnTo>
                  <a:pt x="1954" y="540"/>
                </a:lnTo>
                <a:lnTo>
                  <a:pt x="1942" y="548"/>
                </a:lnTo>
                <a:lnTo>
                  <a:pt x="1926" y="562"/>
                </a:lnTo>
                <a:lnTo>
                  <a:pt x="1916" y="568"/>
                </a:lnTo>
                <a:lnTo>
                  <a:pt x="1908" y="572"/>
                </a:lnTo>
                <a:lnTo>
                  <a:pt x="1904" y="574"/>
                </a:lnTo>
                <a:lnTo>
                  <a:pt x="1896" y="576"/>
                </a:lnTo>
                <a:lnTo>
                  <a:pt x="1890" y="580"/>
                </a:lnTo>
                <a:lnTo>
                  <a:pt x="1882" y="588"/>
                </a:lnTo>
                <a:lnTo>
                  <a:pt x="1872" y="596"/>
                </a:lnTo>
                <a:lnTo>
                  <a:pt x="1864" y="600"/>
                </a:lnTo>
                <a:lnTo>
                  <a:pt x="1858" y="600"/>
                </a:lnTo>
                <a:lnTo>
                  <a:pt x="1852" y="600"/>
                </a:lnTo>
                <a:lnTo>
                  <a:pt x="1848" y="598"/>
                </a:lnTo>
                <a:lnTo>
                  <a:pt x="1842" y="598"/>
                </a:lnTo>
                <a:lnTo>
                  <a:pt x="1834" y="600"/>
                </a:lnTo>
                <a:lnTo>
                  <a:pt x="1826" y="608"/>
                </a:lnTo>
                <a:lnTo>
                  <a:pt x="1818" y="616"/>
                </a:lnTo>
                <a:lnTo>
                  <a:pt x="1816" y="620"/>
                </a:lnTo>
                <a:lnTo>
                  <a:pt x="1816" y="622"/>
                </a:lnTo>
                <a:lnTo>
                  <a:pt x="1818" y="624"/>
                </a:lnTo>
                <a:lnTo>
                  <a:pt x="1826" y="626"/>
                </a:lnTo>
                <a:lnTo>
                  <a:pt x="1828" y="628"/>
                </a:lnTo>
                <a:lnTo>
                  <a:pt x="1828" y="630"/>
                </a:lnTo>
                <a:close/>
                <a:moveTo>
                  <a:pt x="2226" y="448"/>
                </a:moveTo>
                <a:lnTo>
                  <a:pt x="2226" y="448"/>
                </a:lnTo>
                <a:lnTo>
                  <a:pt x="2232" y="448"/>
                </a:lnTo>
                <a:lnTo>
                  <a:pt x="2240" y="448"/>
                </a:lnTo>
                <a:lnTo>
                  <a:pt x="2268" y="452"/>
                </a:lnTo>
                <a:lnTo>
                  <a:pt x="2278" y="452"/>
                </a:lnTo>
                <a:lnTo>
                  <a:pt x="2282" y="450"/>
                </a:lnTo>
                <a:lnTo>
                  <a:pt x="2290" y="448"/>
                </a:lnTo>
                <a:lnTo>
                  <a:pt x="2314" y="450"/>
                </a:lnTo>
                <a:lnTo>
                  <a:pt x="2330" y="450"/>
                </a:lnTo>
                <a:lnTo>
                  <a:pt x="2346" y="450"/>
                </a:lnTo>
                <a:lnTo>
                  <a:pt x="2358" y="448"/>
                </a:lnTo>
                <a:lnTo>
                  <a:pt x="2366" y="444"/>
                </a:lnTo>
                <a:lnTo>
                  <a:pt x="2368" y="440"/>
                </a:lnTo>
                <a:lnTo>
                  <a:pt x="2368" y="436"/>
                </a:lnTo>
                <a:lnTo>
                  <a:pt x="2368" y="434"/>
                </a:lnTo>
                <a:lnTo>
                  <a:pt x="2360" y="428"/>
                </a:lnTo>
                <a:lnTo>
                  <a:pt x="2344" y="422"/>
                </a:lnTo>
                <a:lnTo>
                  <a:pt x="2328" y="416"/>
                </a:lnTo>
                <a:lnTo>
                  <a:pt x="2314" y="414"/>
                </a:lnTo>
                <a:lnTo>
                  <a:pt x="2302" y="416"/>
                </a:lnTo>
                <a:lnTo>
                  <a:pt x="2292" y="418"/>
                </a:lnTo>
                <a:lnTo>
                  <a:pt x="2270" y="426"/>
                </a:lnTo>
                <a:lnTo>
                  <a:pt x="2258" y="430"/>
                </a:lnTo>
                <a:lnTo>
                  <a:pt x="2242" y="432"/>
                </a:lnTo>
                <a:lnTo>
                  <a:pt x="2228" y="434"/>
                </a:lnTo>
                <a:lnTo>
                  <a:pt x="2216" y="438"/>
                </a:lnTo>
                <a:lnTo>
                  <a:pt x="2210" y="442"/>
                </a:lnTo>
                <a:lnTo>
                  <a:pt x="2206" y="446"/>
                </a:lnTo>
                <a:lnTo>
                  <a:pt x="2208" y="450"/>
                </a:lnTo>
                <a:lnTo>
                  <a:pt x="2210" y="450"/>
                </a:lnTo>
                <a:lnTo>
                  <a:pt x="2218" y="450"/>
                </a:lnTo>
                <a:lnTo>
                  <a:pt x="2226" y="448"/>
                </a:lnTo>
                <a:close/>
                <a:moveTo>
                  <a:pt x="2308" y="518"/>
                </a:moveTo>
                <a:lnTo>
                  <a:pt x="2308" y="518"/>
                </a:lnTo>
                <a:lnTo>
                  <a:pt x="2322" y="516"/>
                </a:lnTo>
                <a:lnTo>
                  <a:pt x="2332" y="512"/>
                </a:lnTo>
                <a:lnTo>
                  <a:pt x="2338" y="508"/>
                </a:lnTo>
                <a:lnTo>
                  <a:pt x="2340" y="502"/>
                </a:lnTo>
                <a:lnTo>
                  <a:pt x="2340" y="498"/>
                </a:lnTo>
                <a:lnTo>
                  <a:pt x="2336" y="494"/>
                </a:lnTo>
                <a:lnTo>
                  <a:pt x="2328" y="490"/>
                </a:lnTo>
                <a:lnTo>
                  <a:pt x="2316" y="488"/>
                </a:lnTo>
                <a:lnTo>
                  <a:pt x="2308" y="488"/>
                </a:lnTo>
                <a:lnTo>
                  <a:pt x="2306" y="486"/>
                </a:lnTo>
                <a:lnTo>
                  <a:pt x="2320" y="484"/>
                </a:lnTo>
                <a:lnTo>
                  <a:pt x="2340" y="480"/>
                </a:lnTo>
                <a:lnTo>
                  <a:pt x="2350" y="476"/>
                </a:lnTo>
                <a:lnTo>
                  <a:pt x="2356" y="470"/>
                </a:lnTo>
                <a:lnTo>
                  <a:pt x="2356" y="468"/>
                </a:lnTo>
                <a:lnTo>
                  <a:pt x="2356" y="466"/>
                </a:lnTo>
                <a:lnTo>
                  <a:pt x="2350" y="464"/>
                </a:lnTo>
                <a:lnTo>
                  <a:pt x="2340" y="462"/>
                </a:lnTo>
                <a:lnTo>
                  <a:pt x="2326" y="462"/>
                </a:lnTo>
                <a:lnTo>
                  <a:pt x="2292" y="466"/>
                </a:lnTo>
                <a:lnTo>
                  <a:pt x="2252" y="472"/>
                </a:lnTo>
                <a:lnTo>
                  <a:pt x="2220" y="478"/>
                </a:lnTo>
                <a:lnTo>
                  <a:pt x="2212" y="482"/>
                </a:lnTo>
                <a:lnTo>
                  <a:pt x="2206" y="484"/>
                </a:lnTo>
                <a:lnTo>
                  <a:pt x="2204" y="488"/>
                </a:lnTo>
                <a:lnTo>
                  <a:pt x="2204" y="494"/>
                </a:lnTo>
                <a:lnTo>
                  <a:pt x="2210" y="508"/>
                </a:lnTo>
                <a:lnTo>
                  <a:pt x="2216" y="516"/>
                </a:lnTo>
                <a:lnTo>
                  <a:pt x="2224" y="522"/>
                </a:lnTo>
                <a:lnTo>
                  <a:pt x="2236" y="524"/>
                </a:lnTo>
                <a:lnTo>
                  <a:pt x="2248" y="526"/>
                </a:lnTo>
                <a:lnTo>
                  <a:pt x="2278" y="524"/>
                </a:lnTo>
                <a:lnTo>
                  <a:pt x="2308" y="518"/>
                </a:lnTo>
                <a:close/>
                <a:moveTo>
                  <a:pt x="2768" y="590"/>
                </a:moveTo>
                <a:lnTo>
                  <a:pt x="2768" y="590"/>
                </a:lnTo>
                <a:lnTo>
                  <a:pt x="2762" y="586"/>
                </a:lnTo>
                <a:lnTo>
                  <a:pt x="2756" y="584"/>
                </a:lnTo>
                <a:lnTo>
                  <a:pt x="2742" y="582"/>
                </a:lnTo>
                <a:lnTo>
                  <a:pt x="2728" y="584"/>
                </a:lnTo>
                <a:lnTo>
                  <a:pt x="2712" y="588"/>
                </a:lnTo>
                <a:lnTo>
                  <a:pt x="2706" y="590"/>
                </a:lnTo>
                <a:lnTo>
                  <a:pt x="2704" y="592"/>
                </a:lnTo>
                <a:lnTo>
                  <a:pt x="2704" y="596"/>
                </a:lnTo>
                <a:lnTo>
                  <a:pt x="2710" y="602"/>
                </a:lnTo>
                <a:lnTo>
                  <a:pt x="2726" y="618"/>
                </a:lnTo>
                <a:lnTo>
                  <a:pt x="2748" y="640"/>
                </a:lnTo>
                <a:lnTo>
                  <a:pt x="2728" y="630"/>
                </a:lnTo>
                <a:lnTo>
                  <a:pt x="2714" y="620"/>
                </a:lnTo>
                <a:lnTo>
                  <a:pt x="2706" y="614"/>
                </a:lnTo>
                <a:lnTo>
                  <a:pt x="2702" y="608"/>
                </a:lnTo>
                <a:lnTo>
                  <a:pt x="2698" y="604"/>
                </a:lnTo>
                <a:lnTo>
                  <a:pt x="2696" y="600"/>
                </a:lnTo>
                <a:lnTo>
                  <a:pt x="2688" y="598"/>
                </a:lnTo>
                <a:lnTo>
                  <a:pt x="2678" y="598"/>
                </a:lnTo>
                <a:lnTo>
                  <a:pt x="2666" y="598"/>
                </a:lnTo>
                <a:lnTo>
                  <a:pt x="2656" y="600"/>
                </a:lnTo>
                <a:lnTo>
                  <a:pt x="2652" y="602"/>
                </a:lnTo>
                <a:lnTo>
                  <a:pt x="2650" y="604"/>
                </a:lnTo>
                <a:lnTo>
                  <a:pt x="2652" y="610"/>
                </a:lnTo>
                <a:lnTo>
                  <a:pt x="2656" y="616"/>
                </a:lnTo>
                <a:lnTo>
                  <a:pt x="2670" y="632"/>
                </a:lnTo>
                <a:lnTo>
                  <a:pt x="2680" y="642"/>
                </a:lnTo>
                <a:lnTo>
                  <a:pt x="2680" y="644"/>
                </a:lnTo>
                <a:lnTo>
                  <a:pt x="2676" y="642"/>
                </a:lnTo>
                <a:lnTo>
                  <a:pt x="2666" y="638"/>
                </a:lnTo>
                <a:lnTo>
                  <a:pt x="2660" y="640"/>
                </a:lnTo>
                <a:lnTo>
                  <a:pt x="2656" y="642"/>
                </a:lnTo>
                <a:lnTo>
                  <a:pt x="2650" y="646"/>
                </a:lnTo>
                <a:lnTo>
                  <a:pt x="2644" y="648"/>
                </a:lnTo>
                <a:lnTo>
                  <a:pt x="2632" y="654"/>
                </a:lnTo>
                <a:lnTo>
                  <a:pt x="2628" y="656"/>
                </a:lnTo>
                <a:lnTo>
                  <a:pt x="2624" y="658"/>
                </a:lnTo>
                <a:lnTo>
                  <a:pt x="2624" y="662"/>
                </a:lnTo>
                <a:lnTo>
                  <a:pt x="2628" y="666"/>
                </a:lnTo>
                <a:lnTo>
                  <a:pt x="2632" y="668"/>
                </a:lnTo>
                <a:lnTo>
                  <a:pt x="2636" y="670"/>
                </a:lnTo>
                <a:lnTo>
                  <a:pt x="2652" y="670"/>
                </a:lnTo>
                <a:lnTo>
                  <a:pt x="2670" y="668"/>
                </a:lnTo>
                <a:lnTo>
                  <a:pt x="2690" y="664"/>
                </a:lnTo>
                <a:lnTo>
                  <a:pt x="2730" y="658"/>
                </a:lnTo>
                <a:lnTo>
                  <a:pt x="2748" y="656"/>
                </a:lnTo>
                <a:lnTo>
                  <a:pt x="2760" y="656"/>
                </a:lnTo>
                <a:lnTo>
                  <a:pt x="2766" y="656"/>
                </a:lnTo>
                <a:lnTo>
                  <a:pt x="2762" y="658"/>
                </a:lnTo>
                <a:lnTo>
                  <a:pt x="2742" y="664"/>
                </a:lnTo>
                <a:lnTo>
                  <a:pt x="2730" y="670"/>
                </a:lnTo>
                <a:lnTo>
                  <a:pt x="2720" y="674"/>
                </a:lnTo>
                <a:lnTo>
                  <a:pt x="2718" y="676"/>
                </a:lnTo>
                <a:lnTo>
                  <a:pt x="2716" y="680"/>
                </a:lnTo>
                <a:lnTo>
                  <a:pt x="2716" y="682"/>
                </a:lnTo>
                <a:lnTo>
                  <a:pt x="2718" y="686"/>
                </a:lnTo>
                <a:lnTo>
                  <a:pt x="2722" y="694"/>
                </a:lnTo>
                <a:lnTo>
                  <a:pt x="2724" y="700"/>
                </a:lnTo>
                <a:lnTo>
                  <a:pt x="2728" y="712"/>
                </a:lnTo>
                <a:lnTo>
                  <a:pt x="2730" y="716"/>
                </a:lnTo>
                <a:lnTo>
                  <a:pt x="2734" y="716"/>
                </a:lnTo>
                <a:lnTo>
                  <a:pt x="2740" y="716"/>
                </a:lnTo>
                <a:lnTo>
                  <a:pt x="2752" y="712"/>
                </a:lnTo>
                <a:lnTo>
                  <a:pt x="2760" y="710"/>
                </a:lnTo>
                <a:lnTo>
                  <a:pt x="2768" y="708"/>
                </a:lnTo>
                <a:lnTo>
                  <a:pt x="2790" y="710"/>
                </a:lnTo>
                <a:lnTo>
                  <a:pt x="2808" y="712"/>
                </a:lnTo>
                <a:lnTo>
                  <a:pt x="2824" y="708"/>
                </a:lnTo>
                <a:lnTo>
                  <a:pt x="2830" y="706"/>
                </a:lnTo>
                <a:lnTo>
                  <a:pt x="2834" y="702"/>
                </a:lnTo>
                <a:lnTo>
                  <a:pt x="2834" y="698"/>
                </a:lnTo>
                <a:lnTo>
                  <a:pt x="2832" y="692"/>
                </a:lnTo>
                <a:lnTo>
                  <a:pt x="2826" y="680"/>
                </a:lnTo>
                <a:lnTo>
                  <a:pt x="2826" y="670"/>
                </a:lnTo>
                <a:lnTo>
                  <a:pt x="2826" y="668"/>
                </a:lnTo>
                <a:lnTo>
                  <a:pt x="2830" y="668"/>
                </a:lnTo>
                <a:lnTo>
                  <a:pt x="2834" y="668"/>
                </a:lnTo>
                <a:lnTo>
                  <a:pt x="2840" y="672"/>
                </a:lnTo>
                <a:lnTo>
                  <a:pt x="2848" y="678"/>
                </a:lnTo>
                <a:lnTo>
                  <a:pt x="2850" y="678"/>
                </a:lnTo>
                <a:lnTo>
                  <a:pt x="2852" y="676"/>
                </a:lnTo>
                <a:lnTo>
                  <a:pt x="2848" y="668"/>
                </a:lnTo>
                <a:lnTo>
                  <a:pt x="2842" y="656"/>
                </a:lnTo>
                <a:lnTo>
                  <a:pt x="2838" y="648"/>
                </a:lnTo>
                <a:lnTo>
                  <a:pt x="2836" y="638"/>
                </a:lnTo>
                <a:lnTo>
                  <a:pt x="2834" y="618"/>
                </a:lnTo>
                <a:lnTo>
                  <a:pt x="2832" y="608"/>
                </a:lnTo>
                <a:lnTo>
                  <a:pt x="2828" y="598"/>
                </a:lnTo>
                <a:lnTo>
                  <a:pt x="2820" y="590"/>
                </a:lnTo>
                <a:lnTo>
                  <a:pt x="2808" y="582"/>
                </a:lnTo>
                <a:lnTo>
                  <a:pt x="2796" y="578"/>
                </a:lnTo>
                <a:lnTo>
                  <a:pt x="2788" y="578"/>
                </a:lnTo>
                <a:lnTo>
                  <a:pt x="2784" y="582"/>
                </a:lnTo>
                <a:lnTo>
                  <a:pt x="2780" y="586"/>
                </a:lnTo>
                <a:lnTo>
                  <a:pt x="2776" y="592"/>
                </a:lnTo>
                <a:lnTo>
                  <a:pt x="2774" y="594"/>
                </a:lnTo>
                <a:lnTo>
                  <a:pt x="2768" y="590"/>
                </a:lnTo>
                <a:close/>
                <a:moveTo>
                  <a:pt x="3556" y="1666"/>
                </a:moveTo>
                <a:lnTo>
                  <a:pt x="3556" y="1666"/>
                </a:lnTo>
                <a:lnTo>
                  <a:pt x="3562" y="1664"/>
                </a:lnTo>
                <a:lnTo>
                  <a:pt x="3566" y="1656"/>
                </a:lnTo>
                <a:lnTo>
                  <a:pt x="3570" y="1646"/>
                </a:lnTo>
                <a:lnTo>
                  <a:pt x="3572" y="1636"/>
                </a:lnTo>
                <a:lnTo>
                  <a:pt x="3572" y="1626"/>
                </a:lnTo>
                <a:lnTo>
                  <a:pt x="3570" y="1618"/>
                </a:lnTo>
                <a:lnTo>
                  <a:pt x="3568" y="1614"/>
                </a:lnTo>
                <a:lnTo>
                  <a:pt x="3564" y="1614"/>
                </a:lnTo>
                <a:lnTo>
                  <a:pt x="3560" y="1612"/>
                </a:lnTo>
                <a:lnTo>
                  <a:pt x="3554" y="1614"/>
                </a:lnTo>
                <a:lnTo>
                  <a:pt x="3550" y="1616"/>
                </a:lnTo>
                <a:lnTo>
                  <a:pt x="3546" y="1618"/>
                </a:lnTo>
                <a:lnTo>
                  <a:pt x="3540" y="1626"/>
                </a:lnTo>
                <a:lnTo>
                  <a:pt x="3538" y="1634"/>
                </a:lnTo>
                <a:lnTo>
                  <a:pt x="3538" y="1644"/>
                </a:lnTo>
                <a:lnTo>
                  <a:pt x="3540" y="1654"/>
                </a:lnTo>
                <a:lnTo>
                  <a:pt x="3546" y="1660"/>
                </a:lnTo>
                <a:lnTo>
                  <a:pt x="3550" y="1666"/>
                </a:lnTo>
                <a:lnTo>
                  <a:pt x="3556" y="1666"/>
                </a:lnTo>
                <a:close/>
                <a:moveTo>
                  <a:pt x="2980" y="518"/>
                </a:moveTo>
                <a:lnTo>
                  <a:pt x="2980" y="518"/>
                </a:lnTo>
                <a:lnTo>
                  <a:pt x="2998" y="516"/>
                </a:lnTo>
                <a:lnTo>
                  <a:pt x="3008" y="514"/>
                </a:lnTo>
                <a:lnTo>
                  <a:pt x="3014" y="510"/>
                </a:lnTo>
                <a:lnTo>
                  <a:pt x="3014" y="508"/>
                </a:lnTo>
                <a:lnTo>
                  <a:pt x="3014" y="506"/>
                </a:lnTo>
                <a:lnTo>
                  <a:pt x="3010" y="502"/>
                </a:lnTo>
                <a:lnTo>
                  <a:pt x="3000" y="496"/>
                </a:lnTo>
                <a:lnTo>
                  <a:pt x="2988" y="494"/>
                </a:lnTo>
                <a:lnTo>
                  <a:pt x="2972" y="492"/>
                </a:lnTo>
                <a:lnTo>
                  <a:pt x="2938" y="490"/>
                </a:lnTo>
                <a:lnTo>
                  <a:pt x="2912" y="492"/>
                </a:lnTo>
                <a:lnTo>
                  <a:pt x="2902" y="494"/>
                </a:lnTo>
                <a:lnTo>
                  <a:pt x="2894" y="498"/>
                </a:lnTo>
                <a:lnTo>
                  <a:pt x="2890" y="502"/>
                </a:lnTo>
                <a:lnTo>
                  <a:pt x="2888" y="508"/>
                </a:lnTo>
                <a:lnTo>
                  <a:pt x="2890" y="512"/>
                </a:lnTo>
                <a:lnTo>
                  <a:pt x="2896" y="516"/>
                </a:lnTo>
                <a:lnTo>
                  <a:pt x="2904" y="518"/>
                </a:lnTo>
                <a:lnTo>
                  <a:pt x="2914" y="518"/>
                </a:lnTo>
                <a:lnTo>
                  <a:pt x="2944" y="518"/>
                </a:lnTo>
                <a:lnTo>
                  <a:pt x="2980" y="518"/>
                </a:lnTo>
                <a:close/>
                <a:moveTo>
                  <a:pt x="2546" y="696"/>
                </a:moveTo>
                <a:lnTo>
                  <a:pt x="2546" y="696"/>
                </a:lnTo>
                <a:lnTo>
                  <a:pt x="2546" y="700"/>
                </a:lnTo>
                <a:lnTo>
                  <a:pt x="2548" y="704"/>
                </a:lnTo>
                <a:lnTo>
                  <a:pt x="2554" y="708"/>
                </a:lnTo>
                <a:lnTo>
                  <a:pt x="2562" y="710"/>
                </a:lnTo>
                <a:lnTo>
                  <a:pt x="2572" y="710"/>
                </a:lnTo>
                <a:lnTo>
                  <a:pt x="2580" y="708"/>
                </a:lnTo>
                <a:lnTo>
                  <a:pt x="2588" y="704"/>
                </a:lnTo>
                <a:lnTo>
                  <a:pt x="2594" y="700"/>
                </a:lnTo>
                <a:lnTo>
                  <a:pt x="2594" y="698"/>
                </a:lnTo>
                <a:lnTo>
                  <a:pt x="2594" y="694"/>
                </a:lnTo>
                <a:lnTo>
                  <a:pt x="2590" y="690"/>
                </a:lnTo>
                <a:lnTo>
                  <a:pt x="2584" y="684"/>
                </a:lnTo>
                <a:lnTo>
                  <a:pt x="2576" y="680"/>
                </a:lnTo>
                <a:lnTo>
                  <a:pt x="2568" y="678"/>
                </a:lnTo>
                <a:lnTo>
                  <a:pt x="2560" y="678"/>
                </a:lnTo>
                <a:lnTo>
                  <a:pt x="2552" y="680"/>
                </a:lnTo>
                <a:lnTo>
                  <a:pt x="2548" y="686"/>
                </a:lnTo>
                <a:lnTo>
                  <a:pt x="2546" y="696"/>
                </a:lnTo>
                <a:close/>
                <a:moveTo>
                  <a:pt x="2018" y="630"/>
                </a:moveTo>
                <a:lnTo>
                  <a:pt x="2018" y="630"/>
                </a:lnTo>
                <a:lnTo>
                  <a:pt x="1994" y="640"/>
                </a:lnTo>
                <a:lnTo>
                  <a:pt x="1972" y="654"/>
                </a:lnTo>
                <a:lnTo>
                  <a:pt x="1966" y="660"/>
                </a:lnTo>
                <a:lnTo>
                  <a:pt x="1964" y="666"/>
                </a:lnTo>
                <a:lnTo>
                  <a:pt x="1964" y="668"/>
                </a:lnTo>
                <a:lnTo>
                  <a:pt x="1966" y="670"/>
                </a:lnTo>
                <a:lnTo>
                  <a:pt x="1978" y="672"/>
                </a:lnTo>
                <a:lnTo>
                  <a:pt x="1984" y="672"/>
                </a:lnTo>
                <a:lnTo>
                  <a:pt x="1992" y="670"/>
                </a:lnTo>
                <a:lnTo>
                  <a:pt x="2002" y="666"/>
                </a:lnTo>
                <a:lnTo>
                  <a:pt x="2012" y="658"/>
                </a:lnTo>
                <a:lnTo>
                  <a:pt x="2020" y="648"/>
                </a:lnTo>
                <a:lnTo>
                  <a:pt x="2026" y="640"/>
                </a:lnTo>
                <a:lnTo>
                  <a:pt x="2026" y="634"/>
                </a:lnTo>
                <a:lnTo>
                  <a:pt x="2026" y="630"/>
                </a:lnTo>
                <a:lnTo>
                  <a:pt x="2024" y="630"/>
                </a:lnTo>
                <a:lnTo>
                  <a:pt x="2022" y="630"/>
                </a:lnTo>
                <a:lnTo>
                  <a:pt x="2018" y="630"/>
                </a:lnTo>
                <a:close/>
                <a:moveTo>
                  <a:pt x="2144" y="570"/>
                </a:moveTo>
                <a:lnTo>
                  <a:pt x="2144" y="570"/>
                </a:lnTo>
                <a:lnTo>
                  <a:pt x="2144" y="572"/>
                </a:lnTo>
                <a:lnTo>
                  <a:pt x="2148" y="574"/>
                </a:lnTo>
                <a:lnTo>
                  <a:pt x="2162" y="578"/>
                </a:lnTo>
                <a:lnTo>
                  <a:pt x="2182" y="578"/>
                </a:lnTo>
                <a:lnTo>
                  <a:pt x="2190" y="576"/>
                </a:lnTo>
                <a:lnTo>
                  <a:pt x="2198" y="574"/>
                </a:lnTo>
                <a:lnTo>
                  <a:pt x="2200" y="572"/>
                </a:lnTo>
                <a:lnTo>
                  <a:pt x="2200" y="570"/>
                </a:lnTo>
                <a:lnTo>
                  <a:pt x="2198" y="566"/>
                </a:lnTo>
                <a:lnTo>
                  <a:pt x="2190" y="564"/>
                </a:lnTo>
                <a:lnTo>
                  <a:pt x="2182" y="562"/>
                </a:lnTo>
                <a:lnTo>
                  <a:pt x="2170" y="562"/>
                </a:lnTo>
                <a:lnTo>
                  <a:pt x="2160" y="562"/>
                </a:lnTo>
                <a:lnTo>
                  <a:pt x="2150" y="566"/>
                </a:lnTo>
                <a:lnTo>
                  <a:pt x="2144" y="570"/>
                </a:lnTo>
                <a:close/>
                <a:moveTo>
                  <a:pt x="2180" y="496"/>
                </a:moveTo>
                <a:lnTo>
                  <a:pt x="2180" y="496"/>
                </a:lnTo>
                <a:lnTo>
                  <a:pt x="2190" y="496"/>
                </a:lnTo>
                <a:lnTo>
                  <a:pt x="2192" y="494"/>
                </a:lnTo>
                <a:lnTo>
                  <a:pt x="2192" y="492"/>
                </a:lnTo>
                <a:lnTo>
                  <a:pt x="2188" y="486"/>
                </a:lnTo>
                <a:lnTo>
                  <a:pt x="2178" y="476"/>
                </a:lnTo>
                <a:lnTo>
                  <a:pt x="2172" y="470"/>
                </a:lnTo>
                <a:lnTo>
                  <a:pt x="2166" y="468"/>
                </a:lnTo>
                <a:lnTo>
                  <a:pt x="2160" y="468"/>
                </a:lnTo>
                <a:lnTo>
                  <a:pt x="2154" y="468"/>
                </a:lnTo>
                <a:lnTo>
                  <a:pt x="2146" y="472"/>
                </a:lnTo>
                <a:lnTo>
                  <a:pt x="2138" y="476"/>
                </a:lnTo>
                <a:lnTo>
                  <a:pt x="2138" y="478"/>
                </a:lnTo>
                <a:lnTo>
                  <a:pt x="2138" y="482"/>
                </a:lnTo>
                <a:lnTo>
                  <a:pt x="2148" y="488"/>
                </a:lnTo>
                <a:lnTo>
                  <a:pt x="2162" y="494"/>
                </a:lnTo>
                <a:lnTo>
                  <a:pt x="2170" y="496"/>
                </a:lnTo>
                <a:lnTo>
                  <a:pt x="2180" y="496"/>
                </a:lnTo>
                <a:close/>
                <a:moveTo>
                  <a:pt x="2616" y="594"/>
                </a:moveTo>
                <a:lnTo>
                  <a:pt x="2616" y="594"/>
                </a:lnTo>
                <a:lnTo>
                  <a:pt x="2606" y="592"/>
                </a:lnTo>
                <a:lnTo>
                  <a:pt x="2600" y="588"/>
                </a:lnTo>
                <a:lnTo>
                  <a:pt x="2588" y="580"/>
                </a:lnTo>
                <a:lnTo>
                  <a:pt x="2584" y="578"/>
                </a:lnTo>
                <a:lnTo>
                  <a:pt x="2578" y="576"/>
                </a:lnTo>
                <a:lnTo>
                  <a:pt x="2572" y="576"/>
                </a:lnTo>
                <a:lnTo>
                  <a:pt x="2562" y="580"/>
                </a:lnTo>
                <a:lnTo>
                  <a:pt x="2556" y="584"/>
                </a:lnTo>
                <a:lnTo>
                  <a:pt x="2554" y="588"/>
                </a:lnTo>
                <a:lnTo>
                  <a:pt x="2556" y="592"/>
                </a:lnTo>
                <a:lnTo>
                  <a:pt x="2562" y="602"/>
                </a:lnTo>
                <a:lnTo>
                  <a:pt x="2566" y="606"/>
                </a:lnTo>
                <a:lnTo>
                  <a:pt x="2570" y="608"/>
                </a:lnTo>
                <a:lnTo>
                  <a:pt x="2582" y="608"/>
                </a:lnTo>
                <a:lnTo>
                  <a:pt x="2594" y="608"/>
                </a:lnTo>
                <a:lnTo>
                  <a:pt x="2606" y="606"/>
                </a:lnTo>
                <a:lnTo>
                  <a:pt x="2616" y="602"/>
                </a:lnTo>
                <a:lnTo>
                  <a:pt x="2624" y="600"/>
                </a:lnTo>
                <a:lnTo>
                  <a:pt x="2624" y="598"/>
                </a:lnTo>
                <a:lnTo>
                  <a:pt x="2624" y="596"/>
                </a:lnTo>
                <a:lnTo>
                  <a:pt x="2616" y="594"/>
                </a:lnTo>
                <a:close/>
                <a:moveTo>
                  <a:pt x="2638" y="612"/>
                </a:moveTo>
                <a:lnTo>
                  <a:pt x="2638" y="612"/>
                </a:lnTo>
                <a:lnTo>
                  <a:pt x="2630" y="610"/>
                </a:lnTo>
                <a:lnTo>
                  <a:pt x="2620" y="610"/>
                </a:lnTo>
                <a:lnTo>
                  <a:pt x="2592" y="614"/>
                </a:lnTo>
                <a:lnTo>
                  <a:pt x="2578" y="616"/>
                </a:lnTo>
                <a:lnTo>
                  <a:pt x="2568" y="620"/>
                </a:lnTo>
                <a:lnTo>
                  <a:pt x="2564" y="622"/>
                </a:lnTo>
                <a:lnTo>
                  <a:pt x="2562" y="624"/>
                </a:lnTo>
                <a:lnTo>
                  <a:pt x="2564" y="626"/>
                </a:lnTo>
                <a:lnTo>
                  <a:pt x="2570" y="628"/>
                </a:lnTo>
                <a:lnTo>
                  <a:pt x="2582" y="628"/>
                </a:lnTo>
                <a:lnTo>
                  <a:pt x="2610" y="624"/>
                </a:lnTo>
                <a:lnTo>
                  <a:pt x="2634" y="618"/>
                </a:lnTo>
                <a:lnTo>
                  <a:pt x="2638" y="616"/>
                </a:lnTo>
                <a:lnTo>
                  <a:pt x="2640" y="614"/>
                </a:lnTo>
                <a:lnTo>
                  <a:pt x="2638" y="612"/>
                </a:lnTo>
                <a:close/>
                <a:moveTo>
                  <a:pt x="2590" y="642"/>
                </a:moveTo>
                <a:lnTo>
                  <a:pt x="2590" y="642"/>
                </a:lnTo>
                <a:lnTo>
                  <a:pt x="2596" y="642"/>
                </a:lnTo>
                <a:lnTo>
                  <a:pt x="2604" y="642"/>
                </a:lnTo>
                <a:lnTo>
                  <a:pt x="2624" y="638"/>
                </a:lnTo>
                <a:lnTo>
                  <a:pt x="2640" y="632"/>
                </a:lnTo>
                <a:lnTo>
                  <a:pt x="2642" y="630"/>
                </a:lnTo>
                <a:lnTo>
                  <a:pt x="2642" y="628"/>
                </a:lnTo>
                <a:lnTo>
                  <a:pt x="2636" y="628"/>
                </a:lnTo>
                <a:lnTo>
                  <a:pt x="2628" y="628"/>
                </a:lnTo>
                <a:lnTo>
                  <a:pt x="2606" y="632"/>
                </a:lnTo>
                <a:lnTo>
                  <a:pt x="2590" y="636"/>
                </a:lnTo>
                <a:lnTo>
                  <a:pt x="2588" y="640"/>
                </a:lnTo>
                <a:lnTo>
                  <a:pt x="2590" y="642"/>
                </a:lnTo>
                <a:close/>
                <a:moveTo>
                  <a:pt x="2610" y="654"/>
                </a:moveTo>
                <a:lnTo>
                  <a:pt x="2610" y="654"/>
                </a:lnTo>
                <a:lnTo>
                  <a:pt x="2616" y="654"/>
                </a:lnTo>
                <a:lnTo>
                  <a:pt x="2622" y="652"/>
                </a:lnTo>
                <a:lnTo>
                  <a:pt x="2638" y="646"/>
                </a:lnTo>
                <a:lnTo>
                  <a:pt x="2650" y="640"/>
                </a:lnTo>
                <a:lnTo>
                  <a:pt x="2654" y="636"/>
                </a:lnTo>
                <a:lnTo>
                  <a:pt x="2652" y="636"/>
                </a:lnTo>
                <a:lnTo>
                  <a:pt x="2642" y="636"/>
                </a:lnTo>
                <a:lnTo>
                  <a:pt x="2624" y="642"/>
                </a:lnTo>
                <a:lnTo>
                  <a:pt x="2610" y="648"/>
                </a:lnTo>
                <a:lnTo>
                  <a:pt x="2608" y="652"/>
                </a:lnTo>
                <a:lnTo>
                  <a:pt x="2610" y="654"/>
                </a:lnTo>
                <a:close/>
                <a:moveTo>
                  <a:pt x="3342" y="390"/>
                </a:moveTo>
                <a:lnTo>
                  <a:pt x="3342" y="390"/>
                </a:lnTo>
                <a:lnTo>
                  <a:pt x="3342" y="386"/>
                </a:lnTo>
                <a:lnTo>
                  <a:pt x="3338" y="386"/>
                </a:lnTo>
                <a:lnTo>
                  <a:pt x="3324" y="386"/>
                </a:lnTo>
                <a:lnTo>
                  <a:pt x="3306" y="392"/>
                </a:lnTo>
                <a:lnTo>
                  <a:pt x="3298" y="396"/>
                </a:lnTo>
                <a:lnTo>
                  <a:pt x="3290" y="400"/>
                </a:lnTo>
                <a:lnTo>
                  <a:pt x="3288" y="404"/>
                </a:lnTo>
                <a:lnTo>
                  <a:pt x="3292" y="404"/>
                </a:lnTo>
                <a:lnTo>
                  <a:pt x="3308" y="402"/>
                </a:lnTo>
                <a:lnTo>
                  <a:pt x="3330" y="398"/>
                </a:lnTo>
                <a:lnTo>
                  <a:pt x="3338" y="394"/>
                </a:lnTo>
                <a:lnTo>
                  <a:pt x="3342" y="390"/>
                </a:lnTo>
                <a:close/>
                <a:moveTo>
                  <a:pt x="3480" y="2214"/>
                </a:moveTo>
                <a:lnTo>
                  <a:pt x="3480" y="2214"/>
                </a:lnTo>
                <a:lnTo>
                  <a:pt x="3504" y="2224"/>
                </a:lnTo>
                <a:lnTo>
                  <a:pt x="3514" y="2226"/>
                </a:lnTo>
                <a:lnTo>
                  <a:pt x="3518" y="2226"/>
                </a:lnTo>
                <a:lnTo>
                  <a:pt x="3520" y="2226"/>
                </a:lnTo>
                <a:lnTo>
                  <a:pt x="3522" y="2222"/>
                </a:lnTo>
                <a:lnTo>
                  <a:pt x="3522" y="2218"/>
                </a:lnTo>
                <a:lnTo>
                  <a:pt x="3516" y="2210"/>
                </a:lnTo>
                <a:lnTo>
                  <a:pt x="3506" y="2196"/>
                </a:lnTo>
                <a:lnTo>
                  <a:pt x="3498" y="2194"/>
                </a:lnTo>
                <a:lnTo>
                  <a:pt x="3486" y="2194"/>
                </a:lnTo>
                <a:lnTo>
                  <a:pt x="3474" y="2196"/>
                </a:lnTo>
                <a:lnTo>
                  <a:pt x="3470" y="2198"/>
                </a:lnTo>
                <a:lnTo>
                  <a:pt x="3466" y="2202"/>
                </a:lnTo>
                <a:lnTo>
                  <a:pt x="3466" y="2204"/>
                </a:lnTo>
                <a:lnTo>
                  <a:pt x="3466" y="2208"/>
                </a:lnTo>
                <a:lnTo>
                  <a:pt x="3480" y="2214"/>
                </a:lnTo>
                <a:close/>
                <a:moveTo>
                  <a:pt x="3576" y="2034"/>
                </a:moveTo>
                <a:lnTo>
                  <a:pt x="3576" y="2034"/>
                </a:lnTo>
                <a:lnTo>
                  <a:pt x="3580" y="2032"/>
                </a:lnTo>
                <a:lnTo>
                  <a:pt x="3582" y="2028"/>
                </a:lnTo>
                <a:lnTo>
                  <a:pt x="3586" y="2010"/>
                </a:lnTo>
                <a:lnTo>
                  <a:pt x="3588" y="2002"/>
                </a:lnTo>
                <a:lnTo>
                  <a:pt x="3588" y="1998"/>
                </a:lnTo>
                <a:lnTo>
                  <a:pt x="3582" y="1992"/>
                </a:lnTo>
                <a:lnTo>
                  <a:pt x="3578" y="1988"/>
                </a:lnTo>
                <a:lnTo>
                  <a:pt x="3576" y="1988"/>
                </a:lnTo>
                <a:lnTo>
                  <a:pt x="3574" y="1996"/>
                </a:lnTo>
                <a:lnTo>
                  <a:pt x="3570" y="2006"/>
                </a:lnTo>
                <a:lnTo>
                  <a:pt x="3568" y="2006"/>
                </a:lnTo>
                <a:lnTo>
                  <a:pt x="3568" y="2002"/>
                </a:lnTo>
                <a:lnTo>
                  <a:pt x="3568" y="1994"/>
                </a:lnTo>
                <a:lnTo>
                  <a:pt x="3568" y="1992"/>
                </a:lnTo>
                <a:lnTo>
                  <a:pt x="3566" y="1992"/>
                </a:lnTo>
                <a:lnTo>
                  <a:pt x="3566" y="1994"/>
                </a:lnTo>
                <a:lnTo>
                  <a:pt x="3566" y="1996"/>
                </a:lnTo>
                <a:lnTo>
                  <a:pt x="3566" y="2000"/>
                </a:lnTo>
                <a:lnTo>
                  <a:pt x="3566" y="2004"/>
                </a:lnTo>
                <a:lnTo>
                  <a:pt x="3564" y="2008"/>
                </a:lnTo>
                <a:lnTo>
                  <a:pt x="3560" y="2010"/>
                </a:lnTo>
                <a:lnTo>
                  <a:pt x="3558" y="2014"/>
                </a:lnTo>
                <a:lnTo>
                  <a:pt x="3554" y="2018"/>
                </a:lnTo>
                <a:lnTo>
                  <a:pt x="3546" y="2028"/>
                </a:lnTo>
                <a:lnTo>
                  <a:pt x="3546" y="2030"/>
                </a:lnTo>
                <a:lnTo>
                  <a:pt x="3546" y="2034"/>
                </a:lnTo>
                <a:lnTo>
                  <a:pt x="3548" y="2036"/>
                </a:lnTo>
                <a:lnTo>
                  <a:pt x="3550" y="2034"/>
                </a:lnTo>
                <a:lnTo>
                  <a:pt x="3558" y="2024"/>
                </a:lnTo>
                <a:lnTo>
                  <a:pt x="3564" y="2018"/>
                </a:lnTo>
                <a:lnTo>
                  <a:pt x="3564" y="2020"/>
                </a:lnTo>
                <a:lnTo>
                  <a:pt x="3562" y="2026"/>
                </a:lnTo>
                <a:lnTo>
                  <a:pt x="3556" y="2036"/>
                </a:lnTo>
                <a:lnTo>
                  <a:pt x="3562" y="2034"/>
                </a:lnTo>
                <a:lnTo>
                  <a:pt x="3566" y="2032"/>
                </a:lnTo>
                <a:lnTo>
                  <a:pt x="3568" y="2030"/>
                </a:lnTo>
                <a:lnTo>
                  <a:pt x="3572" y="2024"/>
                </a:lnTo>
                <a:lnTo>
                  <a:pt x="3574" y="2016"/>
                </a:lnTo>
                <a:lnTo>
                  <a:pt x="3578" y="2012"/>
                </a:lnTo>
                <a:lnTo>
                  <a:pt x="3580" y="2012"/>
                </a:lnTo>
                <a:lnTo>
                  <a:pt x="3580" y="2016"/>
                </a:lnTo>
                <a:lnTo>
                  <a:pt x="3578" y="2024"/>
                </a:lnTo>
                <a:lnTo>
                  <a:pt x="3576" y="2032"/>
                </a:lnTo>
                <a:lnTo>
                  <a:pt x="3576" y="2034"/>
                </a:lnTo>
                <a:close/>
                <a:moveTo>
                  <a:pt x="3596" y="2016"/>
                </a:moveTo>
                <a:lnTo>
                  <a:pt x="3596" y="2016"/>
                </a:lnTo>
                <a:lnTo>
                  <a:pt x="3600" y="2012"/>
                </a:lnTo>
                <a:lnTo>
                  <a:pt x="3600" y="2004"/>
                </a:lnTo>
                <a:lnTo>
                  <a:pt x="3600" y="2000"/>
                </a:lnTo>
                <a:lnTo>
                  <a:pt x="3600" y="1998"/>
                </a:lnTo>
                <a:lnTo>
                  <a:pt x="3598" y="1998"/>
                </a:lnTo>
                <a:lnTo>
                  <a:pt x="3594" y="2000"/>
                </a:lnTo>
                <a:lnTo>
                  <a:pt x="3594" y="2004"/>
                </a:lnTo>
                <a:lnTo>
                  <a:pt x="3590" y="2016"/>
                </a:lnTo>
                <a:lnTo>
                  <a:pt x="3588" y="2018"/>
                </a:lnTo>
                <a:lnTo>
                  <a:pt x="3590" y="2018"/>
                </a:lnTo>
                <a:lnTo>
                  <a:pt x="3596" y="2016"/>
                </a:lnTo>
                <a:close/>
                <a:moveTo>
                  <a:pt x="3554" y="2010"/>
                </a:moveTo>
                <a:lnTo>
                  <a:pt x="3554" y="2010"/>
                </a:lnTo>
                <a:lnTo>
                  <a:pt x="3558" y="2004"/>
                </a:lnTo>
                <a:lnTo>
                  <a:pt x="3560" y="2000"/>
                </a:lnTo>
                <a:lnTo>
                  <a:pt x="3560" y="1998"/>
                </a:lnTo>
                <a:lnTo>
                  <a:pt x="3558" y="1998"/>
                </a:lnTo>
                <a:lnTo>
                  <a:pt x="3556" y="2002"/>
                </a:lnTo>
                <a:lnTo>
                  <a:pt x="3550" y="2002"/>
                </a:lnTo>
                <a:lnTo>
                  <a:pt x="3544" y="2004"/>
                </a:lnTo>
                <a:lnTo>
                  <a:pt x="3542" y="2006"/>
                </a:lnTo>
                <a:lnTo>
                  <a:pt x="3542" y="2010"/>
                </a:lnTo>
                <a:lnTo>
                  <a:pt x="3542" y="2014"/>
                </a:lnTo>
                <a:lnTo>
                  <a:pt x="3544" y="2014"/>
                </a:lnTo>
                <a:lnTo>
                  <a:pt x="3554" y="2010"/>
                </a:lnTo>
                <a:close/>
                <a:moveTo>
                  <a:pt x="4022" y="1754"/>
                </a:moveTo>
                <a:lnTo>
                  <a:pt x="4022" y="1754"/>
                </a:lnTo>
                <a:lnTo>
                  <a:pt x="4028" y="1754"/>
                </a:lnTo>
                <a:lnTo>
                  <a:pt x="4036" y="1748"/>
                </a:lnTo>
                <a:lnTo>
                  <a:pt x="4038" y="1744"/>
                </a:lnTo>
                <a:lnTo>
                  <a:pt x="4038" y="1740"/>
                </a:lnTo>
                <a:lnTo>
                  <a:pt x="4038" y="1736"/>
                </a:lnTo>
                <a:lnTo>
                  <a:pt x="4034" y="1734"/>
                </a:lnTo>
                <a:lnTo>
                  <a:pt x="4030" y="1732"/>
                </a:lnTo>
                <a:lnTo>
                  <a:pt x="4026" y="1734"/>
                </a:lnTo>
                <a:lnTo>
                  <a:pt x="4022" y="1736"/>
                </a:lnTo>
                <a:lnTo>
                  <a:pt x="4020" y="1740"/>
                </a:lnTo>
                <a:lnTo>
                  <a:pt x="4018" y="1746"/>
                </a:lnTo>
                <a:lnTo>
                  <a:pt x="4016" y="1750"/>
                </a:lnTo>
                <a:lnTo>
                  <a:pt x="4018" y="1754"/>
                </a:lnTo>
                <a:lnTo>
                  <a:pt x="4022" y="1754"/>
                </a:lnTo>
                <a:close/>
                <a:moveTo>
                  <a:pt x="4738" y="4884"/>
                </a:moveTo>
                <a:lnTo>
                  <a:pt x="4738" y="4884"/>
                </a:lnTo>
                <a:lnTo>
                  <a:pt x="4736" y="4888"/>
                </a:lnTo>
                <a:lnTo>
                  <a:pt x="4738" y="4892"/>
                </a:lnTo>
                <a:lnTo>
                  <a:pt x="4742" y="4896"/>
                </a:lnTo>
                <a:lnTo>
                  <a:pt x="4746" y="4896"/>
                </a:lnTo>
                <a:lnTo>
                  <a:pt x="4746" y="4894"/>
                </a:lnTo>
                <a:lnTo>
                  <a:pt x="4746" y="4890"/>
                </a:lnTo>
                <a:lnTo>
                  <a:pt x="4742" y="4884"/>
                </a:lnTo>
                <a:lnTo>
                  <a:pt x="4740" y="4884"/>
                </a:lnTo>
                <a:lnTo>
                  <a:pt x="4738" y="4884"/>
                </a:lnTo>
                <a:close/>
                <a:moveTo>
                  <a:pt x="4752" y="4972"/>
                </a:moveTo>
                <a:lnTo>
                  <a:pt x="4752" y="4972"/>
                </a:lnTo>
                <a:lnTo>
                  <a:pt x="4754" y="4968"/>
                </a:lnTo>
                <a:lnTo>
                  <a:pt x="4756" y="4962"/>
                </a:lnTo>
                <a:lnTo>
                  <a:pt x="4754" y="4958"/>
                </a:lnTo>
                <a:lnTo>
                  <a:pt x="4752" y="4958"/>
                </a:lnTo>
                <a:lnTo>
                  <a:pt x="4750" y="4958"/>
                </a:lnTo>
                <a:lnTo>
                  <a:pt x="4748" y="4960"/>
                </a:lnTo>
                <a:lnTo>
                  <a:pt x="4746" y="4964"/>
                </a:lnTo>
                <a:lnTo>
                  <a:pt x="4744" y="4968"/>
                </a:lnTo>
                <a:lnTo>
                  <a:pt x="4748" y="4972"/>
                </a:lnTo>
                <a:lnTo>
                  <a:pt x="4752" y="4972"/>
                </a:lnTo>
                <a:close/>
                <a:moveTo>
                  <a:pt x="4742" y="4980"/>
                </a:moveTo>
                <a:lnTo>
                  <a:pt x="4742" y="4980"/>
                </a:lnTo>
                <a:lnTo>
                  <a:pt x="4744" y="4978"/>
                </a:lnTo>
                <a:lnTo>
                  <a:pt x="4746" y="4976"/>
                </a:lnTo>
                <a:lnTo>
                  <a:pt x="4742" y="4966"/>
                </a:lnTo>
                <a:lnTo>
                  <a:pt x="4740" y="4962"/>
                </a:lnTo>
                <a:lnTo>
                  <a:pt x="4740" y="4964"/>
                </a:lnTo>
                <a:lnTo>
                  <a:pt x="4740" y="4970"/>
                </a:lnTo>
                <a:lnTo>
                  <a:pt x="4738" y="4974"/>
                </a:lnTo>
                <a:lnTo>
                  <a:pt x="4738" y="4976"/>
                </a:lnTo>
                <a:lnTo>
                  <a:pt x="4738" y="4980"/>
                </a:lnTo>
                <a:lnTo>
                  <a:pt x="4742" y="4980"/>
                </a:lnTo>
                <a:close/>
                <a:moveTo>
                  <a:pt x="4710" y="4996"/>
                </a:moveTo>
                <a:lnTo>
                  <a:pt x="4710" y="4996"/>
                </a:lnTo>
                <a:lnTo>
                  <a:pt x="4706" y="5000"/>
                </a:lnTo>
                <a:lnTo>
                  <a:pt x="4702" y="5006"/>
                </a:lnTo>
                <a:lnTo>
                  <a:pt x="4702" y="5010"/>
                </a:lnTo>
                <a:lnTo>
                  <a:pt x="4702" y="5012"/>
                </a:lnTo>
                <a:lnTo>
                  <a:pt x="4704" y="5012"/>
                </a:lnTo>
                <a:lnTo>
                  <a:pt x="4706" y="5008"/>
                </a:lnTo>
                <a:lnTo>
                  <a:pt x="4710" y="5002"/>
                </a:lnTo>
                <a:lnTo>
                  <a:pt x="4710" y="4998"/>
                </a:lnTo>
                <a:lnTo>
                  <a:pt x="4710" y="4996"/>
                </a:lnTo>
                <a:close/>
                <a:moveTo>
                  <a:pt x="4722" y="5018"/>
                </a:moveTo>
                <a:lnTo>
                  <a:pt x="4722" y="5018"/>
                </a:lnTo>
                <a:lnTo>
                  <a:pt x="4720" y="5018"/>
                </a:lnTo>
                <a:lnTo>
                  <a:pt x="4716" y="5020"/>
                </a:lnTo>
                <a:lnTo>
                  <a:pt x="4714" y="5024"/>
                </a:lnTo>
                <a:lnTo>
                  <a:pt x="4714" y="5026"/>
                </a:lnTo>
                <a:lnTo>
                  <a:pt x="4714" y="5028"/>
                </a:lnTo>
                <a:lnTo>
                  <a:pt x="4718" y="5026"/>
                </a:lnTo>
                <a:lnTo>
                  <a:pt x="4720" y="5024"/>
                </a:lnTo>
                <a:lnTo>
                  <a:pt x="4722" y="5022"/>
                </a:lnTo>
                <a:lnTo>
                  <a:pt x="4722" y="5018"/>
                </a:lnTo>
                <a:close/>
                <a:moveTo>
                  <a:pt x="4720" y="5008"/>
                </a:moveTo>
                <a:lnTo>
                  <a:pt x="4720" y="5008"/>
                </a:lnTo>
                <a:lnTo>
                  <a:pt x="4716" y="5008"/>
                </a:lnTo>
                <a:lnTo>
                  <a:pt x="4714" y="5012"/>
                </a:lnTo>
                <a:lnTo>
                  <a:pt x="4712" y="5014"/>
                </a:lnTo>
                <a:lnTo>
                  <a:pt x="4714" y="5016"/>
                </a:lnTo>
                <a:lnTo>
                  <a:pt x="4716" y="5014"/>
                </a:lnTo>
                <a:lnTo>
                  <a:pt x="4718" y="5012"/>
                </a:lnTo>
                <a:lnTo>
                  <a:pt x="4720" y="5010"/>
                </a:lnTo>
                <a:lnTo>
                  <a:pt x="4720" y="5008"/>
                </a:lnTo>
                <a:close/>
                <a:moveTo>
                  <a:pt x="4746" y="4952"/>
                </a:moveTo>
                <a:lnTo>
                  <a:pt x="4746" y="4952"/>
                </a:lnTo>
                <a:lnTo>
                  <a:pt x="4746" y="4954"/>
                </a:lnTo>
                <a:lnTo>
                  <a:pt x="4748" y="4954"/>
                </a:lnTo>
                <a:lnTo>
                  <a:pt x="4752" y="4952"/>
                </a:lnTo>
                <a:lnTo>
                  <a:pt x="4754" y="4950"/>
                </a:lnTo>
                <a:lnTo>
                  <a:pt x="4756" y="4948"/>
                </a:lnTo>
                <a:lnTo>
                  <a:pt x="4754" y="4946"/>
                </a:lnTo>
                <a:lnTo>
                  <a:pt x="4752" y="4948"/>
                </a:lnTo>
                <a:lnTo>
                  <a:pt x="4748" y="4950"/>
                </a:lnTo>
                <a:lnTo>
                  <a:pt x="4746" y="4952"/>
                </a:lnTo>
                <a:close/>
                <a:moveTo>
                  <a:pt x="6938" y="500"/>
                </a:moveTo>
                <a:lnTo>
                  <a:pt x="6938" y="500"/>
                </a:lnTo>
                <a:lnTo>
                  <a:pt x="6940" y="502"/>
                </a:lnTo>
                <a:lnTo>
                  <a:pt x="6942" y="504"/>
                </a:lnTo>
                <a:lnTo>
                  <a:pt x="6942" y="508"/>
                </a:lnTo>
                <a:lnTo>
                  <a:pt x="6944" y="510"/>
                </a:lnTo>
                <a:lnTo>
                  <a:pt x="6946" y="510"/>
                </a:lnTo>
                <a:lnTo>
                  <a:pt x="6958" y="506"/>
                </a:lnTo>
                <a:lnTo>
                  <a:pt x="6974" y="504"/>
                </a:lnTo>
                <a:lnTo>
                  <a:pt x="6990" y="502"/>
                </a:lnTo>
                <a:lnTo>
                  <a:pt x="6996" y="502"/>
                </a:lnTo>
                <a:lnTo>
                  <a:pt x="7000" y="500"/>
                </a:lnTo>
                <a:lnTo>
                  <a:pt x="7002" y="496"/>
                </a:lnTo>
                <a:lnTo>
                  <a:pt x="7002" y="490"/>
                </a:lnTo>
                <a:lnTo>
                  <a:pt x="7000" y="484"/>
                </a:lnTo>
                <a:lnTo>
                  <a:pt x="6996" y="480"/>
                </a:lnTo>
                <a:lnTo>
                  <a:pt x="6992" y="476"/>
                </a:lnTo>
                <a:lnTo>
                  <a:pt x="6984" y="474"/>
                </a:lnTo>
                <a:lnTo>
                  <a:pt x="6968" y="474"/>
                </a:lnTo>
                <a:lnTo>
                  <a:pt x="6950" y="478"/>
                </a:lnTo>
                <a:lnTo>
                  <a:pt x="6934" y="482"/>
                </a:lnTo>
                <a:lnTo>
                  <a:pt x="6924" y="486"/>
                </a:lnTo>
                <a:lnTo>
                  <a:pt x="6922" y="488"/>
                </a:lnTo>
                <a:lnTo>
                  <a:pt x="6924" y="490"/>
                </a:lnTo>
                <a:lnTo>
                  <a:pt x="6938" y="500"/>
                </a:lnTo>
                <a:close/>
                <a:moveTo>
                  <a:pt x="7100" y="536"/>
                </a:moveTo>
                <a:lnTo>
                  <a:pt x="7100" y="536"/>
                </a:lnTo>
                <a:lnTo>
                  <a:pt x="7092" y="534"/>
                </a:lnTo>
                <a:lnTo>
                  <a:pt x="7086" y="534"/>
                </a:lnTo>
                <a:lnTo>
                  <a:pt x="7078" y="536"/>
                </a:lnTo>
                <a:lnTo>
                  <a:pt x="7072" y="538"/>
                </a:lnTo>
                <a:lnTo>
                  <a:pt x="7066" y="538"/>
                </a:lnTo>
                <a:lnTo>
                  <a:pt x="7058" y="536"/>
                </a:lnTo>
                <a:lnTo>
                  <a:pt x="7048" y="530"/>
                </a:lnTo>
                <a:lnTo>
                  <a:pt x="7040" y="526"/>
                </a:lnTo>
                <a:lnTo>
                  <a:pt x="7038" y="520"/>
                </a:lnTo>
                <a:lnTo>
                  <a:pt x="7040" y="518"/>
                </a:lnTo>
                <a:lnTo>
                  <a:pt x="7046" y="514"/>
                </a:lnTo>
                <a:lnTo>
                  <a:pt x="7054" y="510"/>
                </a:lnTo>
                <a:lnTo>
                  <a:pt x="7054" y="508"/>
                </a:lnTo>
                <a:lnTo>
                  <a:pt x="7050" y="506"/>
                </a:lnTo>
                <a:lnTo>
                  <a:pt x="7038" y="504"/>
                </a:lnTo>
                <a:lnTo>
                  <a:pt x="7020" y="504"/>
                </a:lnTo>
                <a:lnTo>
                  <a:pt x="7000" y="506"/>
                </a:lnTo>
                <a:lnTo>
                  <a:pt x="6980" y="508"/>
                </a:lnTo>
                <a:lnTo>
                  <a:pt x="6964" y="512"/>
                </a:lnTo>
                <a:lnTo>
                  <a:pt x="6958" y="514"/>
                </a:lnTo>
                <a:lnTo>
                  <a:pt x="6954" y="516"/>
                </a:lnTo>
                <a:lnTo>
                  <a:pt x="6954" y="518"/>
                </a:lnTo>
                <a:lnTo>
                  <a:pt x="6956" y="522"/>
                </a:lnTo>
                <a:lnTo>
                  <a:pt x="6960" y="526"/>
                </a:lnTo>
                <a:lnTo>
                  <a:pt x="6970" y="528"/>
                </a:lnTo>
                <a:lnTo>
                  <a:pt x="6976" y="532"/>
                </a:lnTo>
                <a:lnTo>
                  <a:pt x="6976" y="534"/>
                </a:lnTo>
                <a:lnTo>
                  <a:pt x="6976" y="536"/>
                </a:lnTo>
                <a:lnTo>
                  <a:pt x="6970" y="542"/>
                </a:lnTo>
                <a:lnTo>
                  <a:pt x="6956" y="554"/>
                </a:lnTo>
                <a:lnTo>
                  <a:pt x="6950" y="560"/>
                </a:lnTo>
                <a:lnTo>
                  <a:pt x="6946" y="564"/>
                </a:lnTo>
                <a:lnTo>
                  <a:pt x="6948" y="566"/>
                </a:lnTo>
                <a:lnTo>
                  <a:pt x="6954" y="568"/>
                </a:lnTo>
                <a:lnTo>
                  <a:pt x="6972" y="566"/>
                </a:lnTo>
                <a:lnTo>
                  <a:pt x="6998" y="564"/>
                </a:lnTo>
                <a:lnTo>
                  <a:pt x="7010" y="564"/>
                </a:lnTo>
                <a:lnTo>
                  <a:pt x="7012" y="566"/>
                </a:lnTo>
                <a:lnTo>
                  <a:pt x="7014" y="568"/>
                </a:lnTo>
                <a:lnTo>
                  <a:pt x="7014" y="572"/>
                </a:lnTo>
                <a:lnTo>
                  <a:pt x="7012" y="578"/>
                </a:lnTo>
                <a:lnTo>
                  <a:pt x="7010" y="582"/>
                </a:lnTo>
                <a:lnTo>
                  <a:pt x="7010" y="584"/>
                </a:lnTo>
                <a:lnTo>
                  <a:pt x="7012" y="584"/>
                </a:lnTo>
                <a:lnTo>
                  <a:pt x="7020" y="582"/>
                </a:lnTo>
                <a:lnTo>
                  <a:pt x="7034" y="578"/>
                </a:lnTo>
                <a:lnTo>
                  <a:pt x="7062" y="566"/>
                </a:lnTo>
                <a:lnTo>
                  <a:pt x="7088" y="556"/>
                </a:lnTo>
                <a:lnTo>
                  <a:pt x="7096" y="550"/>
                </a:lnTo>
                <a:lnTo>
                  <a:pt x="7102" y="546"/>
                </a:lnTo>
                <a:lnTo>
                  <a:pt x="7104" y="544"/>
                </a:lnTo>
                <a:lnTo>
                  <a:pt x="7104" y="540"/>
                </a:lnTo>
                <a:lnTo>
                  <a:pt x="7102" y="538"/>
                </a:lnTo>
                <a:lnTo>
                  <a:pt x="7100" y="536"/>
                </a:lnTo>
                <a:close/>
                <a:moveTo>
                  <a:pt x="13128" y="7142"/>
                </a:moveTo>
                <a:lnTo>
                  <a:pt x="13128" y="7142"/>
                </a:lnTo>
                <a:lnTo>
                  <a:pt x="13130" y="7134"/>
                </a:lnTo>
                <a:lnTo>
                  <a:pt x="13130" y="7128"/>
                </a:lnTo>
                <a:lnTo>
                  <a:pt x="13130" y="7124"/>
                </a:lnTo>
                <a:lnTo>
                  <a:pt x="13126" y="7122"/>
                </a:lnTo>
                <a:lnTo>
                  <a:pt x="13120" y="7120"/>
                </a:lnTo>
                <a:lnTo>
                  <a:pt x="13114" y="7122"/>
                </a:lnTo>
                <a:lnTo>
                  <a:pt x="13104" y="7126"/>
                </a:lnTo>
                <a:lnTo>
                  <a:pt x="13096" y="7134"/>
                </a:lnTo>
                <a:lnTo>
                  <a:pt x="13088" y="7140"/>
                </a:lnTo>
                <a:lnTo>
                  <a:pt x="13084" y="7140"/>
                </a:lnTo>
                <a:lnTo>
                  <a:pt x="13082" y="7138"/>
                </a:lnTo>
                <a:lnTo>
                  <a:pt x="13080" y="7132"/>
                </a:lnTo>
                <a:lnTo>
                  <a:pt x="13082" y="7120"/>
                </a:lnTo>
                <a:lnTo>
                  <a:pt x="13080" y="7116"/>
                </a:lnTo>
                <a:lnTo>
                  <a:pt x="13078" y="7112"/>
                </a:lnTo>
                <a:lnTo>
                  <a:pt x="13072" y="7112"/>
                </a:lnTo>
                <a:lnTo>
                  <a:pt x="13068" y="7110"/>
                </a:lnTo>
                <a:lnTo>
                  <a:pt x="13070" y="7106"/>
                </a:lnTo>
                <a:lnTo>
                  <a:pt x="13074" y="7102"/>
                </a:lnTo>
                <a:lnTo>
                  <a:pt x="13078" y="7100"/>
                </a:lnTo>
                <a:lnTo>
                  <a:pt x="13078" y="7098"/>
                </a:lnTo>
                <a:lnTo>
                  <a:pt x="13078" y="7096"/>
                </a:lnTo>
                <a:lnTo>
                  <a:pt x="13076" y="7094"/>
                </a:lnTo>
                <a:lnTo>
                  <a:pt x="13072" y="7094"/>
                </a:lnTo>
                <a:lnTo>
                  <a:pt x="13066" y="7096"/>
                </a:lnTo>
                <a:lnTo>
                  <a:pt x="13058" y="7100"/>
                </a:lnTo>
                <a:lnTo>
                  <a:pt x="13050" y="7106"/>
                </a:lnTo>
                <a:lnTo>
                  <a:pt x="13046" y="7114"/>
                </a:lnTo>
                <a:lnTo>
                  <a:pt x="13044" y="7120"/>
                </a:lnTo>
                <a:lnTo>
                  <a:pt x="13044" y="7136"/>
                </a:lnTo>
                <a:lnTo>
                  <a:pt x="13044" y="7142"/>
                </a:lnTo>
                <a:lnTo>
                  <a:pt x="13042" y="7150"/>
                </a:lnTo>
                <a:lnTo>
                  <a:pt x="13036" y="7156"/>
                </a:lnTo>
                <a:lnTo>
                  <a:pt x="13028" y="7160"/>
                </a:lnTo>
                <a:lnTo>
                  <a:pt x="13022" y="7164"/>
                </a:lnTo>
                <a:lnTo>
                  <a:pt x="13016" y="7174"/>
                </a:lnTo>
                <a:lnTo>
                  <a:pt x="13006" y="7196"/>
                </a:lnTo>
                <a:lnTo>
                  <a:pt x="12994" y="7220"/>
                </a:lnTo>
                <a:lnTo>
                  <a:pt x="12988" y="7228"/>
                </a:lnTo>
                <a:lnTo>
                  <a:pt x="12982" y="7236"/>
                </a:lnTo>
                <a:lnTo>
                  <a:pt x="12968" y="7246"/>
                </a:lnTo>
                <a:lnTo>
                  <a:pt x="12956" y="7258"/>
                </a:lnTo>
                <a:lnTo>
                  <a:pt x="12946" y="7266"/>
                </a:lnTo>
                <a:lnTo>
                  <a:pt x="12940" y="7270"/>
                </a:lnTo>
                <a:lnTo>
                  <a:pt x="12934" y="7272"/>
                </a:lnTo>
                <a:lnTo>
                  <a:pt x="12930" y="7272"/>
                </a:lnTo>
                <a:lnTo>
                  <a:pt x="12926" y="7276"/>
                </a:lnTo>
                <a:lnTo>
                  <a:pt x="12922" y="7282"/>
                </a:lnTo>
                <a:lnTo>
                  <a:pt x="12916" y="7288"/>
                </a:lnTo>
                <a:lnTo>
                  <a:pt x="12912" y="7288"/>
                </a:lnTo>
                <a:lnTo>
                  <a:pt x="12906" y="7290"/>
                </a:lnTo>
                <a:lnTo>
                  <a:pt x="12900" y="7290"/>
                </a:lnTo>
                <a:lnTo>
                  <a:pt x="12894" y="7294"/>
                </a:lnTo>
                <a:lnTo>
                  <a:pt x="12888" y="7300"/>
                </a:lnTo>
                <a:lnTo>
                  <a:pt x="12882" y="7306"/>
                </a:lnTo>
                <a:lnTo>
                  <a:pt x="12870" y="7322"/>
                </a:lnTo>
                <a:lnTo>
                  <a:pt x="12856" y="7336"/>
                </a:lnTo>
                <a:lnTo>
                  <a:pt x="12844" y="7350"/>
                </a:lnTo>
                <a:lnTo>
                  <a:pt x="12834" y="7362"/>
                </a:lnTo>
                <a:lnTo>
                  <a:pt x="12830" y="7368"/>
                </a:lnTo>
                <a:lnTo>
                  <a:pt x="12828" y="7372"/>
                </a:lnTo>
                <a:lnTo>
                  <a:pt x="12826" y="7378"/>
                </a:lnTo>
                <a:lnTo>
                  <a:pt x="12828" y="7384"/>
                </a:lnTo>
                <a:lnTo>
                  <a:pt x="12830" y="7388"/>
                </a:lnTo>
                <a:lnTo>
                  <a:pt x="12828" y="7392"/>
                </a:lnTo>
                <a:lnTo>
                  <a:pt x="12822" y="7396"/>
                </a:lnTo>
                <a:lnTo>
                  <a:pt x="12816" y="7400"/>
                </a:lnTo>
                <a:lnTo>
                  <a:pt x="12816" y="7402"/>
                </a:lnTo>
                <a:lnTo>
                  <a:pt x="12816" y="7406"/>
                </a:lnTo>
                <a:lnTo>
                  <a:pt x="12824" y="7416"/>
                </a:lnTo>
                <a:lnTo>
                  <a:pt x="12832" y="7422"/>
                </a:lnTo>
                <a:lnTo>
                  <a:pt x="12838" y="7422"/>
                </a:lnTo>
                <a:lnTo>
                  <a:pt x="12844" y="7422"/>
                </a:lnTo>
                <a:lnTo>
                  <a:pt x="12848" y="7420"/>
                </a:lnTo>
                <a:lnTo>
                  <a:pt x="12854" y="7418"/>
                </a:lnTo>
                <a:lnTo>
                  <a:pt x="12860" y="7414"/>
                </a:lnTo>
                <a:lnTo>
                  <a:pt x="12862" y="7414"/>
                </a:lnTo>
                <a:lnTo>
                  <a:pt x="12864" y="7416"/>
                </a:lnTo>
                <a:lnTo>
                  <a:pt x="12866" y="7418"/>
                </a:lnTo>
                <a:lnTo>
                  <a:pt x="12870" y="7424"/>
                </a:lnTo>
                <a:lnTo>
                  <a:pt x="12872" y="7426"/>
                </a:lnTo>
                <a:lnTo>
                  <a:pt x="12878" y="7426"/>
                </a:lnTo>
                <a:lnTo>
                  <a:pt x="12884" y="7426"/>
                </a:lnTo>
                <a:lnTo>
                  <a:pt x="12886" y="7428"/>
                </a:lnTo>
                <a:lnTo>
                  <a:pt x="12888" y="7432"/>
                </a:lnTo>
                <a:lnTo>
                  <a:pt x="12888" y="7436"/>
                </a:lnTo>
                <a:lnTo>
                  <a:pt x="12890" y="7438"/>
                </a:lnTo>
                <a:lnTo>
                  <a:pt x="12896" y="7440"/>
                </a:lnTo>
                <a:lnTo>
                  <a:pt x="12902" y="7442"/>
                </a:lnTo>
                <a:lnTo>
                  <a:pt x="12918" y="7444"/>
                </a:lnTo>
                <a:lnTo>
                  <a:pt x="12926" y="7444"/>
                </a:lnTo>
                <a:lnTo>
                  <a:pt x="12932" y="7444"/>
                </a:lnTo>
                <a:lnTo>
                  <a:pt x="12938" y="7440"/>
                </a:lnTo>
                <a:lnTo>
                  <a:pt x="12946" y="7436"/>
                </a:lnTo>
                <a:lnTo>
                  <a:pt x="12952" y="7430"/>
                </a:lnTo>
                <a:lnTo>
                  <a:pt x="12958" y="7420"/>
                </a:lnTo>
                <a:lnTo>
                  <a:pt x="12966" y="7412"/>
                </a:lnTo>
                <a:lnTo>
                  <a:pt x="12972" y="7406"/>
                </a:lnTo>
                <a:lnTo>
                  <a:pt x="12978" y="7402"/>
                </a:lnTo>
                <a:lnTo>
                  <a:pt x="12984" y="7400"/>
                </a:lnTo>
                <a:lnTo>
                  <a:pt x="12990" y="7396"/>
                </a:lnTo>
                <a:lnTo>
                  <a:pt x="12992" y="7394"/>
                </a:lnTo>
                <a:lnTo>
                  <a:pt x="12990" y="7390"/>
                </a:lnTo>
                <a:lnTo>
                  <a:pt x="12988" y="7386"/>
                </a:lnTo>
                <a:lnTo>
                  <a:pt x="12988" y="7380"/>
                </a:lnTo>
                <a:lnTo>
                  <a:pt x="12996" y="7368"/>
                </a:lnTo>
                <a:lnTo>
                  <a:pt x="13004" y="7350"/>
                </a:lnTo>
                <a:lnTo>
                  <a:pt x="13006" y="7340"/>
                </a:lnTo>
                <a:lnTo>
                  <a:pt x="13008" y="7328"/>
                </a:lnTo>
                <a:lnTo>
                  <a:pt x="13010" y="7316"/>
                </a:lnTo>
                <a:lnTo>
                  <a:pt x="13016" y="7306"/>
                </a:lnTo>
                <a:lnTo>
                  <a:pt x="13024" y="7298"/>
                </a:lnTo>
                <a:lnTo>
                  <a:pt x="13034" y="7292"/>
                </a:lnTo>
                <a:lnTo>
                  <a:pt x="13046" y="7288"/>
                </a:lnTo>
                <a:lnTo>
                  <a:pt x="13056" y="7284"/>
                </a:lnTo>
                <a:lnTo>
                  <a:pt x="13064" y="7284"/>
                </a:lnTo>
                <a:lnTo>
                  <a:pt x="13070" y="7286"/>
                </a:lnTo>
                <a:lnTo>
                  <a:pt x="13076" y="7286"/>
                </a:lnTo>
                <a:lnTo>
                  <a:pt x="13080" y="7286"/>
                </a:lnTo>
                <a:lnTo>
                  <a:pt x="13084" y="7284"/>
                </a:lnTo>
                <a:lnTo>
                  <a:pt x="13086" y="7282"/>
                </a:lnTo>
                <a:lnTo>
                  <a:pt x="13088" y="7278"/>
                </a:lnTo>
                <a:lnTo>
                  <a:pt x="13088" y="7274"/>
                </a:lnTo>
                <a:lnTo>
                  <a:pt x="13086" y="7272"/>
                </a:lnTo>
                <a:lnTo>
                  <a:pt x="13080" y="7270"/>
                </a:lnTo>
                <a:lnTo>
                  <a:pt x="13076" y="7266"/>
                </a:lnTo>
                <a:lnTo>
                  <a:pt x="13072" y="7264"/>
                </a:lnTo>
                <a:lnTo>
                  <a:pt x="13070" y="7258"/>
                </a:lnTo>
                <a:lnTo>
                  <a:pt x="13070" y="7252"/>
                </a:lnTo>
                <a:lnTo>
                  <a:pt x="13070" y="7248"/>
                </a:lnTo>
                <a:lnTo>
                  <a:pt x="13074" y="7244"/>
                </a:lnTo>
                <a:lnTo>
                  <a:pt x="13076" y="7240"/>
                </a:lnTo>
                <a:lnTo>
                  <a:pt x="13082" y="7238"/>
                </a:lnTo>
                <a:lnTo>
                  <a:pt x="13086" y="7236"/>
                </a:lnTo>
                <a:lnTo>
                  <a:pt x="13090" y="7232"/>
                </a:lnTo>
                <a:lnTo>
                  <a:pt x="13100" y="7218"/>
                </a:lnTo>
                <a:lnTo>
                  <a:pt x="13110" y="7200"/>
                </a:lnTo>
                <a:lnTo>
                  <a:pt x="13126" y="7178"/>
                </a:lnTo>
                <a:lnTo>
                  <a:pt x="13132" y="7170"/>
                </a:lnTo>
                <a:lnTo>
                  <a:pt x="13134" y="7164"/>
                </a:lnTo>
                <a:lnTo>
                  <a:pt x="13132" y="7160"/>
                </a:lnTo>
                <a:lnTo>
                  <a:pt x="13130" y="7158"/>
                </a:lnTo>
                <a:lnTo>
                  <a:pt x="13128" y="7156"/>
                </a:lnTo>
                <a:lnTo>
                  <a:pt x="13124" y="7152"/>
                </a:lnTo>
                <a:lnTo>
                  <a:pt x="13124" y="7148"/>
                </a:lnTo>
                <a:lnTo>
                  <a:pt x="13128" y="7142"/>
                </a:lnTo>
                <a:close/>
                <a:moveTo>
                  <a:pt x="13270" y="6944"/>
                </a:moveTo>
                <a:lnTo>
                  <a:pt x="13270" y="6944"/>
                </a:lnTo>
                <a:lnTo>
                  <a:pt x="13266" y="6950"/>
                </a:lnTo>
                <a:lnTo>
                  <a:pt x="13262" y="6954"/>
                </a:lnTo>
                <a:lnTo>
                  <a:pt x="13258" y="6956"/>
                </a:lnTo>
                <a:lnTo>
                  <a:pt x="13250" y="6958"/>
                </a:lnTo>
                <a:lnTo>
                  <a:pt x="13244" y="6956"/>
                </a:lnTo>
                <a:lnTo>
                  <a:pt x="13236" y="6954"/>
                </a:lnTo>
                <a:lnTo>
                  <a:pt x="13218" y="6946"/>
                </a:lnTo>
                <a:lnTo>
                  <a:pt x="13210" y="6940"/>
                </a:lnTo>
                <a:lnTo>
                  <a:pt x="13204" y="6932"/>
                </a:lnTo>
                <a:lnTo>
                  <a:pt x="13200" y="6924"/>
                </a:lnTo>
                <a:lnTo>
                  <a:pt x="13198" y="6914"/>
                </a:lnTo>
                <a:lnTo>
                  <a:pt x="13192" y="6896"/>
                </a:lnTo>
                <a:lnTo>
                  <a:pt x="13190" y="6888"/>
                </a:lnTo>
                <a:lnTo>
                  <a:pt x="13184" y="6880"/>
                </a:lnTo>
                <a:lnTo>
                  <a:pt x="13178" y="6874"/>
                </a:lnTo>
                <a:lnTo>
                  <a:pt x="13176" y="6872"/>
                </a:lnTo>
                <a:lnTo>
                  <a:pt x="13174" y="6874"/>
                </a:lnTo>
                <a:lnTo>
                  <a:pt x="13174" y="6878"/>
                </a:lnTo>
                <a:lnTo>
                  <a:pt x="13176" y="6890"/>
                </a:lnTo>
                <a:lnTo>
                  <a:pt x="13184" y="6908"/>
                </a:lnTo>
                <a:lnTo>
                  <a:pt x="13184" y="6914"/>
                </a:lnTo>
                <a:lnTo>
                  <a:pt x="13182" y="6914"/>
                </a:lnTo>
                <a:lnTo>
                  <a:pt x="13176" y="6912"/>
                </a:lnTo>
                <a:lnTo>
                  <a:pt x="13168" y="6908"/>
                </a:lnTo>
                <a:lnTo>
                  <a:pt x="13162" y="6900"/>
                </a:lnTo>
                <a:lnTo>
                  <a:pt x="13156" y="6892"/>
                </a:lnTo>
                <a:lnTo>
                  <a:pt x="13152" y="6884"/>
                </a:lnTo>
                <a:lnTo>
                  <a:pt x="13152" y="6876"/>
                </a:lnTo>
                <a:lnTo>
                  <a:pt x="13152" y="6870"/>
                </a:lnTo>
                <a:lnTo>
                  <a:pt x="13152" y="6864"/>
                </a:lnTo>
                <a:lnTo>
                  <a:pt x="13148" y="6856"/>
                </a:lnTo>
                <a:lnTo>
                  <a:pt x="13144" y="6850"/>
                </a:lnTo>
                <a:lnTo>
                  <a:pt x="13142" y="6846"/>
                </a:lnTo>
                <a:lnTo>
                  <a:pt x="13142" y="6842"/>
                </a:lnTo>
                <a:lnTo>
                  <a:pt x="13142" y="6832"/>
                </a:lnTo>
                <a:lnTo>
                  <a:pt x="13140" y="6826"/>
                </a:lnTo>
                <a:lnTo>
                  <a:pt x="13138" y="6818"/>
                </a:lnTo>
                <a:lnTo>
                  <a:pt x="13132" y="6810"/>
                </a:lnTo>
                <a:lnTo>
                  <a:pt x="13124" y="6802"/>
                </a:lnTo>
                <a:lnTo>
                  <a:pt x="13118" y="6796"/>
                </a:lnTo>
                <a:lnTo>
                  <a:pt x="13110" y="6794"/>
                </a:lnTo>
                <a:lnTo>
                  <a:pt x="13100" y="6792"/>
                </a:lnTo>
                <a:lnTo>
                  <a:pt x="13096" y="6790"/>
                </a:lnTo>
                <a:lnTo>
                  <a:pt x="13092" y="6786"/>
                </a:lnTo>
                <a:lnTo>
                  <a:pt x="13088" y="6778"/>
                </a:lnTo>
                <a:lnTo>
                  <a:pt x="13082" y="6768"/>
                </a:lnTo>
                <a:lnTo>
                  <a:pt x="13078" y="6766"/>
                </a:lnTo>
                <a:lnTo>
                  <a:pt x="13074" y="6764"/>
                </a:lnTo>
                <a:lnTo>
                  <a:pt x="13064" y="6766"/>
                </a:lnTo>
                <a:lnTo>
                  <a:pt x="13064" y="6768"/>
                </a:lnTo>
                <a:lnTo>
                  <a:pt x="13070" y="6774"/>
                </a:lnTo>
                <a:lnTo>
                  <a:pt x="13080" y="6786"/>
                </a:lnTo>
                <a:lnTo>
                  <a:pt x="13084" y="6794"/>
                </a:lnTo>
                <a:lnTo>
                  <a:pt x="13086" y="6798"/>
                </a:lnTo>
                <a:lnTo>
                  <a:pt x="13086" y="6800"/>
                </a:lnTo>
                <a:lnTo>
                  <a:pt x="13086" y="6802"/>
                </a:lnTo>
                <a:lnTo>
                  <a:pt x="13084" y="6806"/>
                </a:lnTo>
                <a:lnTo>
                  <a:pt x="13090" y="6816"/>
                </a:lnTo>
                <a:lnTo>
                  <a:pt x="13096" y="6824"/>
                </a:lnTo>
                <a:lnTo>
                  <a:pt x="13102" y="6834"/>
                </a:lnTo>
                <a:lnTo>
                  <a:pt x="13110" y="6854"/>
                </a:lnTo>
                <a:lnTo>
                  <a:pt x="13116" y="6862"/>
                </a:lnTo>
                <a:lnTo>
                  <a:pt x="13120" y="6868"/>
                </a:lnTo>
                <a:lnTo>
                  <a:pt x="13122" y="6868"/>
                </a:lnTo>
                <a:lnTo>
                  <a:pt x="13126" y="6864"/>
                </a:lnTo>
                <a:lnTo>
                  <a:pt x="13128" y="6862"/>
                </a:lnTo>
                <a:lnTo>
                  <a:pt x="13130" y="6862"/>
                </a:lnTo>
                <a:lnTo>
                  <a:pt x="13134" y="6870"/>
                </a:lnTo>
                <a:lnTo>
                  <a:pt x="13136" y="6878"/>
                </a:lnTo>
                <a:lnTo>
                  <a:pt x="13136" y="6880"/>
                </a:lnTo>
                <a:lnTo>
                  <a:pt x="13134" y="6880"/>
                </a:lnTo>
                <a:lnTo>
                  <a:pt x="13128" y="6878"/>
                </a:lnTo>
                <a:lnTo>
                  <a:pt x="13130" y="6882"/>
                </a:lnTo>
                <a:lnTo>
                  <a:pt x="13144" y="6918"/>
                </a:lnTo>
                <a:lnTo>
                  <a:pt x="13150" y="6932"/>
                </a:lnTo>
                <a:lnTo>
                  <a:pt x="13152" y="6942"/>
                </a:lnTo>
                <a:lnTo>
                  <a:pt x="13152" y="6950"/>
                </a:lnTo>
                <a:lnTo>
                  <a:pt x="13152" y="6956"/>
                </a:lnTo>
                <a:lnTo>
                  <a:pt x="13148" y="6968"/>
                </a:lnTo>
                <a:lnTo>
                  <a:pt x="13146" y="6976"/>
                </a:lnTo>
                <a:lnTo>
                  <a:pt x="13146" y="6984"/>
                </a:lnTo>
                <a:lnTo>
                  <a:pt x="13146" y="6994"/>
                </a:lnTo>
                <a:lnTo>
                  <a:pt x="13142" y="7002"/>
                </a:lnTo>
                <a:lnTo>
                  <a:pt x="13138" y="7008"/>
                </a:lnTo>
                <a:lnTo>
                  <a:pt x="13130" y="7012"/>
                </a:lnTo>
                <a:lnTo>
                  <a:pt x="13118" y="7020"/>
                </a:lnTo>
                <a:lnTo>
                  <a:pt x="13112" y="7024"/>
                </a:lnTo>
                <a:lnTo>
                  <a:pt x="13110" y="7028"/>
                </a:lnTo>
                <a:lnTo>
                  <a:pt x="13110" y="7034"/>
                </a:lnTo>
                <a:lnTo>
                  <a:pt x="13114" y="7038"/>
                </a:lnTo>
                <a:lnTo>
                  <a:pt x="13126" y="7050"/>
                </a:lnTo>
                <a:lnTo>
                  <a:pt x="13144" y="7058"/>
                </a:lnTo>
                <a:lnTo>
                  <a:pt x="13158" y="7066"/>
                </a:lnTo>
                <a:lnTo>
                  <a:pt x="13164" y="7072"/>
                </a:lnTo>
                <a:lnTo>
                  <a:pt x="13166" y="7078"/>
                </a:lnTo>
                <a:lnTo>
                  <a:pt x="13168" y="7088"/>
                </a:lnTo>
                <a:lnTo>
                  <a:pt x="13166" y="7096"/>
                </a:lnTo>
                <a:lnTo>
                  <a:pt x="13162" y="7114"/>
                </a:lnTo>
                <a:lnTo>
                  <a:pt x="13158" y="7122"/>
                </a:lnTo>
                <a:lnTo>
                  <a:pt x="13154" y="7126"/>
                </a:lnTo>
                <a:lnTo>
                  <a:pt x="13148" y="7132"/>
                </a:lnTo>
                <a:lnTo>
                  <a:pt x="13144" y="7136"/>
                </a:lnTo>
                <a:lnTo>
                  <a:pt x="13144" y="7138"/>
                </a:lnTo>
                <a:lnTo>
                  <a:pt x="13146" y="7140"/>
                </a:lnTo>
                <a:lnTo>
                  <a:pt x="13158" y="7144"/>
                </a:lnTo>
                <a:lnTo>
                  <a:pt x="13162" y="7146"/>
                </a:lnTo>
                <a:lnTo>
                  <a:pt x="13164" y="7150"/>
                </a:lnTo>
                <a:lnTo>
                  <a:pt x="13168" y="7156"/>
                </a:lnTo>
                <a:lnTo>
                  <a:pt x="13170" y="7158"/>
                </a:lnTo>
                <a:lnTo>
                  <a:pt x="13172" y="7160"/>
                </a:lnTo>
                <a:lnTo>
                  <a:pt x="13176" y="7158"/>
                </a:lnTo>
                <a:lnTo>
                  <a:pt x="13182" y="7154"/>
                </a:lnTo>
                <a:lnTo>
                  <a:pt x="13190" y="7146"/>
                </a:lnTo>
                <a:lnTo>
                  <a:pt x="13200" y="7134"/>
                </a:lnTo>
                <a:lnTo>
                  <a:pt x="13222" y="7102"/>
                </a:lnTo>
                <a:lnTo>
                  <a:pt x="13232" y="7084"/>
                </a:lnTo>
                <a:lnTo>
                  <a:pt x="13238" y="7068"/>
                </a:lnTo>
                <a:lnTo>
                  <a:pt x="13242" y="7054"/>
                </a:lnTo>
                <a:lnTo>
                  <a:pt x="13240" y="7050"/>
                </a:lnTo>
                <a:lnTo>
                  <a:pt x="13238" y="7046"/>
                </a:lnTo>
                <a:lnTo>
                  <a:pt x="13238" y="7042"/>
                </a:lnTo>
                <a:lnTo>
                  <a:pt x="13238" y="7036"/>
                </a:lnTo>
                <a:lnTo>
                  <a:pt x="13240" y="7032"/>
                </a:lnTo>
                <a:lnTo>
                  <a:pt x="13244" y="7026"/>
                </a:lnTo>
                <a:lnTo>
                  <a:pt x="13250" y="7022"/>
                </a:lnTo>
                <a:lnTo>
                  <a:pt x="13258" y="7020"/>
                </a:lnTo>
                <a:lnTo>
                  <a:pt x="13264" y="7020"/>
                </a:lnTo>
                <a:lnTo>
                  <a:pt x="13274" y="7024"/>
                </a:lnTo>
                <a:lnTo>
                  <a:pt x="13280" y="7028"/>
                </a:lnTo>
                <a:lnTo>
                  <a:pt x="13282" y="7030"/>
                </a:lnTo>
                <a:lnTo>
                  <a:pt x="13282" y="7028"/>
                </a:lnTo>
                <a:lnTo>
                  <a:pt x="13282" y="7024"/>
                </a:lnTo>
                <a:lnTo>
                  <a:pt x="13280" y="7018"/>
                </a:lnTo>
                <a:lnTo>
                  <a:pt x="13280" y="7010"/>
                </a:lnTo>
                <a:lnTo>
                  <a:pt x="13278" y="7002"/>
                </a:lnTo>
                <a:lnTo>
                  <a:pt x="13280" y="6998"/>
                </a:lnTo>
                <a:lnTo>
                  <a:pt x="13282" y="6996"/>
                </a:lnTo>
                <a:lnTo>
                  <a:pt x="13286" y="6994"/>
                </a:lnTo>
                <a:lnTo>
                  <a:pt x="13290" y="6992"/>
                </a:lnTo>
                <a:lnTo>
                  <a:pt x="13294" y="6986"/>
                </a:lnTo>
                <a:lnTo>
                  <a:pt x="13296" y="6980"/>
                </a:lnTo>
                <a:lnTo>
                  <a:pt x="13296" y="6974"/>
                </a:lnTo>
                <a:lnTo>
                  <a:pt x="13298" y="6958"/>
                </a:lnTo>
                <a:lnTo>
                  <a:pt x="13298" y="6952"/>
                </a:lnTo>
                <a:lnTo>
                  <a:pt x="13300" y="6948"/>
                </a:lnTo>
                <a:lnTo>
                  <a:pt x="13302" y="6942"/>
                </a:lnTo>
                <a:lnTo>
                  <a:pt x="13300" y="6940"/>
                </a:lnTo>
                <a:lnTo>
                  <a:pt x="13296" y="6936"/>
                </a:lnTo>
                <a:lnTo>
                  <a:pt x="13292" y="6934"/>
                </a:lnTo>
                <a:lnTo>
                  <a:pt x="13286" y="6934"/>
                </a:lnTo>
                <a:lnTo>
                  <a:pt x="13280" y="6936"/>
                </a:lnTo>
                <a:lnTo>
                  <a:pt x="13274" y="6938"/>
                </a:lnTo>
                <a:lnTo>
                  <a:pt x="13270" y="6944"/>
                </a:lnTo>
                <a:close/>
                <a:moveTo>
                  <a:pt x="8116" y="5660"/>
                </a:moveTo>
                <a:lnTo>
                  <a:pt x="8116" y="5660"/>
                </a:lnTo>
                <a:lnTo>
                  <a:pt x="8110" y="5654"/>
                </a:lnTo>
                <a:lnTo>
                  <a:pt x="8106" y="5648"/>
                </a:lnTo>
                <a:lnTo>
                  <a:pt x="8102" y="5632"/>
                </a:lnTo>
                <a:lnTo>
                  <a:pt x="8100" y="5626"/>
                </a:lnTo>
                <a:lnTo>
                  <a:pt x="8096" y="5622"/>
                </a:lnTo>
                <a:lnTo>
                  <a:pt x="8094" y="5622"/>
                </a:lnTo>
                <a:lnTo>
                  <a:pt x="8090" y="5628"/>
                </a:lnTo>
                <a:lnTo>
                  <a:pt x="8084" y="5636"/>
                </a:lnTo>
                <a:lnTo>
                  <a:pt x="8082" y="5642"/>
                </a:lnTo>
                <a:lnTo>
                  <a:pt x="8080" y="5662"/>
                </a:lnTo>
                <a:lnTo>
                  <a:pt x="8078" y="5672"/>
                </a:lnTo>
                <a:lnTo>
                  <a:pt x="8076" y="5680"/>
                </a:lnTo>
                <a:lnTo>
                  <a:pt x="8072" y="5688"/>
                </a:lnTo>
                <a:lnTo>
                  <a:pt x="8070" y="5692"/>
                </a:lnTo>
                <a:lnTo>
                  <a:pt x="8062" y="5698"/>
                </a:lnTo>
                <a:lnTo>
                  <a:pt x="8052" y="5700"/>
                </a:lnTo>
                <a:lnTo>
                  <a:pt x="8040" y="5702"/>
                </a:lnTo>
                <a:lnTo>
                  <a:pt x="8036" y="5704"/>
                </a:lnTo>
                <a:lnTo>
                  <a:pt x="8038" y="5710"/>
                </a:lnTo>
                <a:lnTo>
                  <a:pt x="8042" y="5722"/>
                </a:lnTo>
                <a:lnTo>
                  <a:pt x="8042" y="5728"/>
                </a:lnTo>
                <a:lnTo>
                  <a:pt x="8040" y="5732"/>
                </a:lnTo>
                <a:lnTo>
                  <a:pt x="8030" y="5744"/>
                </a:lnTo>
                <a:lnTo>
                  <a:pt x="8010" y="5762"/>
                </a:lnTo>
                <a:lnTo>
                  <a:pt x="8000" y="5774"/>
                </a:lnTo>
                <a:lnTo>
                  <a:pt x="7992" y="5782"/>
                </a:lnTo>
                <a:lnTo>
                  <a:pt x="7982" y="5796"/>
                </a:lnTo>
                <a:lnTo>
                  <a:pt x="7976" y="5802"/>
                </a:lnTo>
                <a:lnTo>
                  <a:pt x="7970" y="5806"/>
                </a:lnTo>
                <a:lnTo>
                  <a:pt x="7958" y="5808"/>
                </a:lnTo>
                <a:lnTo>
                  <a:pt x="7942" y="5810"/>
                </a:lnTo>
                <a:lnTo>
                  <a:pt x="7934" y="5812"/>
                </a:lnTo>
                <a:lnTo>
                  <a:pt x="7930" y="5814"/>
                </a:lnTo>
                <a:lnTo>
                  <a:pt x="7926" y="5820"/>
                </a:lnTo>
                <a:lnTo>
                  <a:pt x="7924" y="5822"/>
                </a:lnTo>
                <a:lnTo>
                  <a:pt x="7922" y="5824"/>
                </a:lnTo>
                <a:lnTo>
                  <a:pt x="7918" y="5826"/>
                </a:lnTo>
                <a:lnTo>
                  <a:pt x="7910" y="5826"/>
                </a:lnTo>
                <a:lnTo>
                  <a:pt x="7904" y="5826"/>
                </a:lnTo>
                <a:lnTo>
                  <a:pt x="7902" y="5826"/>
                </a:lnTo>
                <a:lnTo>
                  <a:pt x="7900" y="5828"/>
                </a:lnTo>
                <a:lnTo>
                  <a:pt x="7900" y="5832"/>
                </a:lnTo>
                <a:lnTo>
                  <a:pt x="7898" y="5844"/>
                </a:lnTo>
                <a:lnTo>
                  <a:pt x="7896" y="5854"/>
                </a:lnTo>
                <a:lnTo>
                  <a:pt x="7890" y="5868"/>
                </a:lnTo>
                <a:lnTo>
                  <a:pt x="7884" y="5880"/>
                </a:lnTo>
                <a:lnTo>
                  <a:pt x="7882" y="5888"/>
                </a:lnTo>
                <a:lnTo>
                  <a:pt x="7882" y="5892"/>
                </a:lnTo>
                <a:lnTo>
                  <a:pt x="7882" y="5898"/>
                </a:lnTo>
                <a:lnTo>
                  <a:pt x="7886" y="5904"/>
                </a:lnTo>
                <a:lnTo>
                  <a:pt x="7886" y="5910"/>
                </a:lnTo>
                <a:lnTo>
                  <a:pt x="7886" y="5918"/>
                </a:lnTo>
                <a:lnTo>
                  <a:pt x="7884" y="5926"/>
                </a:lnTo>
                <a:lnTo>
                  <a:pt x="7886" y="5934"/>
                </a:lnTo>
                <a:lnTo>
                  <a:pt x="7888" y="5944"/>
                </a:lnTo>
                <a:lnTo>
                  <a:pt x="7892" y="5952"/>
                </a:lnTo>
                <a:lnTo>
                  <a:pt x="7892" y="5956"/>
                </a:lnTo>
                <a:lnTo>
                  <a:pt x="7892" y="5962"/>
                </a:lnTo>
                <a:lnTo>
                  <a:pt x="7892" y="5970"/>
                </a:lnTo>
                <a:lnTo>
                  <a:pt x="7894" y="5976"/>
                </a:lnTo>
                <a:lnTo>
                  <a:pt x="7898" y="5986"/>
                </a:lnTo>
                <a:lnTo>
                  <a:pt x="7902" y="6004"/>
                </a:lnTo>
                <a:lnTo>
                  <a:pt x="7902" y="6014"/>
                </a:lnTo>
                <a:lnTo>
                  <a:pt x="7900" y="6024"/>
                </a:lnTo>
                <a:lnTo>
                  <a:pt x="7898" y="6032"/>
                </a:lnTo>
                <a:lnTo>
                  <a:pt x="7894" y="6040"/>
                </a:lnTo>
                <a:lnTo>
                  <a:pt x="7884" y="6054"/>
                </a:lnTo>
                <a:lnTo>
                  <a:pt x="7880" y="6062"/>
                </a:lnTo>
                <a:lnTo>
                  <a:pt x="7878" y="6072"/>
                </a:lnTo>
                <a:lnTo>
                  <a:pt x="7876" y="6080"/>
                </a:lnTo>
                <a:lnTo>
                  <a:pt x="7874" y="6082"/>
                </a:lnTo>
                <a:lnTo>
                  <a:pt x="7872" y="6084"/>
                </a:lnTo>
                <a:lnTo>
                  <a:pt x="7868" y="6084"/>
                </a:lnTo>
                <a:lnTo>
                  <a:pt x="7866" y="6086"/>
                </a:lnTo>
                <a:lnTo>
                  <a:pt x="7862" y="6088"/>
                </a:lnTo>
                <a:lnTo>
                  <a:pt x="7858" y="6096"/>
                </a:lnTo>
                <a:lnTo>
                  <a:pt x="7856" y="6110"/>
                </a:lnTo>
                <a:lnTo>
                  <a:pt x="7852" y="6124"/>
                </a:lnTo>
                <a:lnTo>
                  <a:pt x="7852" y="6136"/>
                </a:lnTo>
                <a:lnTo>
                  <a:pt x="7852" y="6146"/>
                </a:lnTo>
                <a:lnTo>
                  <a:pt x="7854" y="6154"/>
                </a:lnTo>
                <a:lnTo>
                  <a:pt x="7860" y="6166"/>
                </a:lnTo>
                <a:lnTo>
                  <a:pt x="7868" y="6182"/>
                </a:lnTo>
                <a:lnTo>
                  <a:pt x="7870" y="6190"/>
                </a:lnTo>
                <a:lnTo>
                  <a:pt x="7872" y="6196"/>
                </a:lnTo>
                <a:lnTo>
                  <a:pt x="7870" y="6208"/>
                </a:lnTo>
                <a:lnTo>
                  <a:pt x="7868" y="6216"/>
                </a:lnTo>
                <a:lnTo>
                  <a:pt x="7870" y="6226"/>
                </a:lnTo>
                <a:lnTo>
                  <a:pt x="7872" y="6240"/>
                </a:lnTo>
                <a:lnTo>
                  <a:pt x="7878" y="6256"/>
                </a:lnTo>
                <a:lnTo>
                  <a:pt x="7886" y="6268"/>
                </a:lnTo>
                <a:lnTo>
                  <a:pt x="7892" y="6278"/>
                </a:lnTo>
                <a:lnTo>
                  <a:pt x="7898" y="6282"/>
                </a:lnTo>
                <a:lnTo>
                  <a:pt x="7902" y="6286"/>
                </a:lnTo>
                <a:lnTo>
                  <a:pt x="7914" y="6288"/>
                </a:lnTo>
                <a:lnTo>
                  <a:pt x="7920" y="6292"/>
                </a:lnTo>
                <a:lnTo>
                  <a:pt x="7924" y="6296"/>
                </a:lnTo>
                <a:lnTo>
                  <a:pt x="7926" y="6300"/>
                </a:lnTo>
                <a:lnTo>
                  <a:pt x="7930" y="6300"/>
                </a:lnTo>
                <a:lnTo>
                  <a:pt x="7938" y="6302"/>
                </a:lnTo>
                <a:lnTo>
                  <a:pt x="7948" y="6298"/>
                </a:lnTo>
                <a:lnTo>
                  <a:pt x="7958" y="6294"/>
                </a:lnTo>
                <a:lnTo>
                  <a:pt x="7978" y="6284"/>
                </a:lnTo>
                <a:lnTo>
                  <a:pt x="7988" y="6280"/>
                </a:lnTo>
                <a:lnTo>
                  <a:pt x="7998" y="6278"/>
                </a:lnTo>
                <a:lnTo>
                  <a:pt x="8002" y="6276"/>
                </a:lnTo>
                <a:lnTo>
                  <a:pt x="8006" y="6270"/>
                </a:lnTo>
                <a:lnTo>
                  <a:pt x="8014" y="6252"/>
                </a:lnTo>
                <a:lnTo>
                  <a:pt x="8024" y="6224"/>
                </a:lnTo>
                <a:lnTo>
                  <a:pt x="8032" y="6188"/>
                </a:lnTo>
                <a:lnTo>
                  <a:pt x="8052" y="6108"/>
                </a:lnTo>
                <a:lnTo>
                  <a:pt x="8072" y="6024"/>
                </a:lnTo>
                <a:lnTo>
                  <a:pt x="8086" y="5978"/>
                </a:lnTo>
                <a:lnTo>
                  <a:pt x="8098" y="5946"/>
                </a:lnTo>
                <a:lnTo>
                  <a:pt x="8102" y="5934"/>
                </a:lnTo>
                <a:lnTo>
                  <a:pt x="8104" y="5922"/>
                </a:lnTo>
                <a:lnTo>
                  <a:pt x="8104" y="5910"/>
                </a:lnTo>
                <a:lnTo>
                  <a:pt x="8102" y="5898"/>
                </a:lnTo>
                <a:lnTo>
                  <a:pt x="8102" y="5886"/>
                </a:lnTo>
                <a:lnTo>
                  <a:pt x="8102" y="5878"/>
                </a:lnTo>
                <a:lnTo>
                  <a:pt x="8104" y="5872"/>
                </a:lnTo>
                <a:lnTo>
                  <a:pt x="8108" y="5870"/>
                </a:lnTo>
                <a:lnTo>
                  <a:pt x="8114" y="5864"/>
                </a:lnTo>
                <a:lnTo>
                  <a:pt x="8116" y="5862"/>
                </a:lnTo>
                <a:lnTo>
                  <a:pt x="8116" y="5856"/>
                </a:lnTo>
                <a:lnTo>
                  <a:pt x="8114" y="5846"/>
                </a:lnTo>
                <a:lnTo>
                  <a:pt x="8116" y="5838"/>
                </a:lnTo>
                <a:lnTo>
                  <a:pt x="8118" y="5830"/>
                </a:lnTo>
                <a:lnTo>
                  <a:pt x="8116" y="5824"/>
                </a:lnTo>
                <a:lnTo>
                  <a:pt x="8114" y="5818"/>
                </a:lnTo>
                <a:lnTo>
                  <a:pt x="8112" y="5810"/>
                </a:lnTo>
                <a:lnTo>
                  <a:pt x="8110" y="5802"/>
                </a:lnTo>
                <a:lnTo>
                  <a:pt x="8110" y="5796"/>
                </a:lnTo>
                <a:lnTo>
                  <a:pt x="8112" y="5792"/>
                </a:lnTo>
                <a:lnTo>
                  <a:pt x="8114" y="5792"/>
                </a:lnTo>
                <a:lnTo>
                  <a:pt x="8118" y="5794"/>
                </a:lnTo>
                <a:lnTo>
                  <a:pt x="8122" y="5802"/>
                </a:lnTo>
                <a:lnTo>
                  <a:pt x="8126" y="5814"/>
                </a:lnTo>
                <a:lnTo>
                  <a:pt x="8130" y="5818"/>
                </a:lnTo>
                <a:lnTo>
                  <a:pt x="8132" y="5818"/>
                </a:lnTo>
                <a:lnTo>
                  <a:pt x="8136" y="5814"/>
                </a:lnTo>
                <a:lnTo>
                  <a:pt x="8138" y="5808"/>
                </a:lnTo>
                <a:lnTo>
                  <a:pt x="8140" y="5798"/>
                </a:lnTo>
                <a:lnTo>
                  <a:pt x="8142" y="5788"/>
                </a:lnTo>
                <a:lnTo>
                  <a:pt x="8142" y="5778"/>
                </a:lnTo>
                <a:lnTo>
                  <a:pt x="8138" y="5770"/>
                </a:lnTo>
                <a:lnTo>
                  <a:pt x="8136" y="5760"/>
                </a:lnTo>
                <a:lnTo>
                  <a:pt x="8134" y="5746"/>
                </a:lnTo>
                <a:lnTo>
                  <a:pt x="8130" y="5710"/>
                </a:lnTo>
                <a:lnTo>
                  <a:pt x="8124" y="5678"/>
                </a:lnTo>
                <a:lnTo>
                  <a:pt x="8120" y="5666"/>
                </a:lnTo>
                <a:lnTo>
                  <a:pt x="8116" y="5660"/>
                </a:lnTo>
                <a:close/>
                <a:moveTo>
                  <a:pt x="11994" y="2764"/>
                </a:moveTo>
                <a:lnTo>
                  <a:pt x="11994" y="2764"/>
                </a:lnTo>
                <a:lnTo>
                  <a:pt x="11986" y="2776"/>
                </a:lnTo>
                <a:lnTo>
                  <a:pt x="11978" y="2784"/>
                </a:lnTo>
                <a:lnTo>
                  <a:pt x="11972" y="2794"/>
                </a:lnTo>
                <a:lnTo>
                  <a:pt x="11972" y="2798"/>
                </a:lnTo>
                <a:lnTo>
                  <a:pt x="11974" y="2802"/>
                </a:lnTo>
                <a:lnTo>
                  <a:pt x="11976" y="2800"/>
                </a:lnTo>
                <a:lnTo>
                  <a:pt x="11982" y="2792"/>
                </a:lnTo>
                <a:lnTo>
                  <a:pt x="11988" y="2784"/>
                </a:lnTo>
                <a:lnTo>
                  <a:pt x="11994" y="2778"/>
                </a:lnTo>
                <a:lnTo>
                  <a:pt x="12000" y="2772"/>
                </a:lnTo>
                <a:lnTo>
                  <a:pt x="12010" y="2768"/>
                </a:lnTo>
                <a:lnTo>
                  <a:pt x="12014" y="2766"/>
                </a:lnTo>
                <a:lnTo>
                  <a:pt x="12008" y="2762"/>
                </a:lnTo>
                <a:lnTo>
                  <a:pt x="12000" y="2762"/>
                </a:lnTo>
                <a:lnTo>
                  <a:pt x="11996" y="2762"/>
                </a:lnTo>
                <a:lnTo>
                  <a:pt x="11994" y="2764"/>
                </a:lnTo>
                <a:close/>
                <a:moveTo>
                  <a:pt x="12064" y="2720"/>
                </a:moveTo>
                <a:lnTo>
                  <a:pt x="12064" y="2720"/>
                </a:lnTo>
                <a:lnTo>
                  <a:pt x="12054" y="2726"/>
                </a:lnTo>
                <a:lnTo>
                  <a:pt x="12046" y="2734"/>
                </a:lnTo>
                <a:lnTo>
                  <a:pt x="12036" y="2744"/>
                </a:lnTo>
                <a:lnTo>
                  <a:pt x="12030" y="2756"/>
                </a:lnTo>
                <a:lnTo>
                  <a:pt x="12028" y="2760"/>
                </a:lnTo>
                <a:lnTo>
                  <a:pt x="12028" y="2762"/>
                </a:lnTo>
                <a:lnTo>
                  <a:pt x="12030" y="2762"/>
                </a:lnTo>
                <a:lnTo>
                  <a:pt x="12032" y="2762"/>
                </a:lnTo>
                <a:lnTo>
                  <a:pt x="12040" y="2756"/>
                </a:lnTo>
                <a:lnTo>
                  <a:pt x="12050" y="2744"/>
                </a:lnTo>
                <a:lnTo>
                  <a:pt x="12058" y="2736"/>
                </a:lnTo>
                <a:lnTo>
                  <a:pt x="12064" y="2730"/>
                </a:lnTo>
                <a:lnTo>
                  <a:pt x="12072" y="2728"/>
                </a:lnTo>
                <a:lnTo>
                  <a:pt x="12080" y="2722"/>
                </a:lnTo>
                <a:lnTo>
                  <a:pt x="12084" y="2718"/>
                </a:lnTo>
                <a:lnTo>
                  <a:pt x="12090" y="2714"/>
                </a:lnTo>
                <a:lnTo>
                  <a:pt x="12100" y="2712"/>
                </a:lnTo>
                <a:lnTo>
                  <a:pt x="12104" y="2710"/>
                </a:lnTo>
                <a:lnTo>
                  <a:pt x="12106" y="2708"/>
                </a:lnTo>
                <a:lnTo>
                  <a:pt x="12108" y="2706"/>
                </a:lnTo>
                <a:lnTo>
                  <a:pt x="12104" y="2700"/>
                </a:lnTo>
                <a:lnTo>
                  <a:pt x="12102" y="2698"/>
                </a:lnTo>
                <a:lnTo>
                  <a:pt x="12098" y="2700"/>
                </a:lnTo>
                <a:lnTo>
                  <a:pt x="12092" y="2704"/>
                </a:lnTo>
                <a:lnTo>
                  <a:pt x="12084" y="2710"/>
                </a:lnTo>
                <a:lnTo>
                  <a:pt x="12078" y="2710"/>
                </a:lnTo>
                <a:lnTo>
                  <a:pt x="12074" y="2708"/>
                </a:lnTo>
                <a:lnTo>
                  <a:pt x="12070" y="2706"/>
                </a:lnTo>
                <a:lnTo>
                  <a:pt x="12070" y="2710"/>
                </a:lnTo>
                <a:lnTo>
                  <a:pt x="12070" y="2716"/>
                </a:lnTo>
                <a:lnTo>
                  <a:pt x="12068" y="2718"/>
                </a:lnTo>
                <a:lnTo>
                  <a:pt x="12064" y="2720"/>
                </a:lnTo>
                <a:close/>
                <a:moveTo>
                  <a:pt x="12172" y="2660"/>
                </a:moveTo>
                <a:lnTo>
                  <a:pt x="12172" y="2660"/>
                </a:lnTo>
                <a:lnTo>
                  <a:pt x="12170" y="2660"/>
                </a:lnTo>
                <a:lnTo>
                  <a:pt x="12166" y="2660"/>
                </a:lnTo>
                <a:lnTo>
                  <a:pt x="12154" y="2666"/>
                </a:lnTo>
                <a:lnTo>
                  <a:pt x="12142" y="2676"/>
                </a:lnTo>
                <a:lnTo>
                  <a:pt x="12138" y="2682"/>
                </a:lnTo>
                <a:lnTo>
                  <a:pt x="12134" y="2690"/>
                </a:lnTo>
                <a:lnTo>
                  <a:pt x="12132" y="2696"/>
                </a:lnTo>
                <a:lnTo>
                  <a:pt x="12136" y="2696"/>
                </a:lnTo>
                <a:lnTo>
                  <a:pt x="12144" y="2692"/>
                </a:lnTo>
                <a:lnTo>
                  <a:pt x="12152" y="2686"/>
                </a:lnTo>
                <a:lnTo>
                  <a:pt x="12168" y="2670"/>
                </a:lnTo>
                <a:lnTo>
                  <a:pt x="12172" y="2664"/>
                </a:lnTo>
                <a:lnTo>
                  <a:pt x="12172" y="2660"/>
                </a:lnTo>
                <a:close/>
                <a:moveTo>
                  <a:pt x="12350" y="2462"/>
                </a:moveTo>
                <a:lnTo>
                  <a:pt x="12350" y="2462"/>
                </a:lnTo>
                <a:lnTo>
                  <a:pt x="12348" y="2460"/>
                </a:lnTo>
                <a:lnTo>
                  <a:pt x="12344" y="2462"/>
                </a:lnTo>
                <a:lnTo>
                  <a:pt x="12340" y="2470"/>
                </a:lnTo>
                <a:lnTo>
                  <a:pt x="12336" y="2484"/>
                </a:lnTo>
                <a:lnTo>
                  <a:pt x="12336" y="2492"/>
                </a:lnTo>
                <a:lnTo>
                  <a:pt x="12338" y="2492"/>
                </a:lnTo>
                <a:lnTo>
                  <a:pt x="12340" y="2490"/>
                </a:lnTo>
                <a:lnTo>
                  <a:pt x="12346" y="2482"/>
                </a:lnTo>
                <a:lnTo>
                  <a:pt x="12350" y="2470"/>
                </a:lnTo>
                <a:lnTo>
                  <a:pt x="12352" y="2466"/>
                </a:lnTo>
                <a:lnTo>
                  <a:pt x="12350" y="2462"/>
                </a:lnTo>
                <a:close/>
                <a:moveTo>
                  <a:pt x="12316" y="2512"/>
                </a:moveTo>
                <a:lnTo>
                  <a:pt x="12316" y="2512"/>
                </a:lnTo>
                <a:lnTo>
                  <a:pt x="12316" y="2514"/>
                </a:lnTo>
                <a:lnTo>
                  <a:pt x="12316" y="2512"/>
                </a:lnTo>
                <a:lnTo>
                  <a:pt x="12320" y="2510"/>
                </a:lnTo>
                <a:lnTo>
                  <a:pt x="12324" y="2506"/>
                </a:lnTo>
                <a:lnTo>
                  <a:pt x="12326" y="2502"/>
                </a:lnTo>
                <a:lnTo>
                  <a:pt x="12324" y="2502"/>
                </a:lnTo>
                <a:lnTo>
                  <a:pt x="12322" y="2504"/>
                </a:lnTo>
                <a:lnTo>
                  <a:pt x="12316" y="2512"/>
                </a:lnTo>
                <a:close/>
                <a:moveTo>
                  <a:pt x="12280" y="2566"/>
                </a:moveTo>
                <a:lnTo>
                  <a:pt x="12280" y="2566"/>
                </a:lnTo>
                <a:lnTo>
                  <a:pt x="12278" y="2566"/>
                </a:lnTo>
                <a:lnTo>
                  <a:pt x="12276" y="2568"/>
                </a:lnTo>
                <a:lnTo>
                  <a:pt x="12276" y="2572"/>
                </a:lnTo>
                <a:lnTo>
                  <a:pt x="12278" y="2574"/>
                </a:lnTo>
                <a:lnTo>
                  <a:pt x="12280" y="2576"/>
                </a:lnTo>
                <a:lnTo>
                  <a:pt x="12282" y="2574"/>
                </a:lnTo>
                <a:lnTo>
                  <a:pt x="12282" y="2570"/>
                </a:lnTo>
                <a:lnTo>
                  <a:pt x="12280" y="2566"/>
                </a:lnTo>
                <a:close/>
                <a:moveTo>
                  <a:pt x="12258" y="2590"/>
                </a:moveTo>
                <a:lnTo>
                  <a:pt x="12258" y="2590"/>
                </a:lnTo>
                <a:lnTo>
                  <a:pt x="12254" y="2590"/>
                </a:lnTo>
                <a:lnTo>
                  <a:pt x="12252" y="2590"/>
                </a:lnTo>
                <a:lnTo>
                  <a:pt x="12252" y="2594"/>
                </a:lnTo>
                <a:lnTo>
                  <a:pt x="12252" y="2596"/>
                </a:lnTo>
                <a:lnTo>
                  <a:pt x="12256" y="2598"/>
                </a:lnTo>
                <a:lnTo>
                  <a:pt x="12258" y="2596"/>
                </a:lnTo>
                <a:lnTo>
                  <a:pt x="12258" y="2594"/>
                </a:lnTo>
                <a:lnTo>
                  <a:pt x="12258" y="2590"/>
                </a:lnTo>
                <a:close/>
                <a:moveTo>
                  <a:pt x="12416" y="2388"/>
                </a:moveTo>
                <a:lnTo>
                  <a:pt x="12416" y="2388"/>
                </a:lnTo>
                <a:lnTo>
                  <a:pt x="12414" y="2386"/>
                </a:lnTo>
                <a:lnTo>
                  <a:pt x="12408" y="2390"/>
                </a:lnTo>
                <a:lnTo>
                  <a:pt x="12406" y="2394"/>
                </a:lnTo>
                <a:lnTo>
                  <a:pt x="12406" y="2396"/>
                </a:lnTo>
                <a:lnTo>
                  <a:pt x="12408" y="2398"/>
                </a:lnTo>
                <a:lnTo>
                  <a:pt x="12410" y="2400"/>
                </a:lnTo>
                <a:lnTo>
                  <a:pt x="12412" y="2400"/>
                </a:lnTo>
                <a:lnTo>
                  <a:pt x="12416" y="2396"/>
                </a:lnTo>
                <a:lnTo>
                  <a:pt x="12418" y="2392"/>
                </a:lnTo>
                <a:lnTo>
                  <a:pt x="12416" y="2388"/>
                </a:lnTo>
                <a:close/>
                <a:moveTo>
                  <a:pt x="11190" y="3374"/>
                </a:moveTo>
                <a:lnTo>
                  <a:pt x="11190" y="3374"/>
                </a:lnTo>
                <a:lnTo>
                  <a:pt x="11194" y="3376"/>
                </a:lnTo>
                <a:lnTo>
                  <a:pt x="11198" y="3378"/>
                </a:lnTo>
                <a:lnTo>
                  <a:pt x="11210" y="3374"/>
                </a:lnTo>
                <a:lnTo>
                  <a:pt x="11220" y="3368"/>
                </a:lnTo>
                <a:lnTo>
                  <a:pt x="11222" y="3364"/>
                </a:lnTo>
                <a:lnTo>
                  <a:pt x="11222" y="3360"/>
                </a:lnTo>
                <a:lnTo>
                  <a:pt x="11220" y="3358"/>
                </a:lnTo>
                <a:lnTo>
                  <a:pt x="11216" y="3356"/>
                </a:lnTo>
                <a:lnTo>
                  <a:pt x="11210" y="3358"/>
                </a:lnTo>
                <a:lnTo>
                  <a:pt x="11204" y="3360"/>
                </a:lnTo>
                <a:lnTo>
                  <a:pt x="11198" y="3362"/>
                </a:lnTo>
                <a:lnTo>
                  <a:pt x="11192" y="3366"/>
                </a:lnTo>
                <a:lnTo>
                  <a:pt x="11190" y="3370"/>
                </a:lnTo>
                <a:lnTo>
                  <a:pt x="11190" y="3374"/>
                </a:lnTo>
                <a:close/>
                <a:moveTo>
                  <a:pt x="11324" y="3298"/>
                </a:moveTo>
                <a:lnTo>
                  <a:pt x="11324" y="3298"/>
                </a:lnTo>
                <a:lnTo>
                  <a:pt x="11320" y="3302"/>
                </a:lnTo>
                <a:lnTo>
                  <a:pt x="11318" y="3306"/>
                </a:lnTo>
                <a:lnTo>
                  <a:pt x="11318" y="3310"/>
                </a:lnTo>
                <a:lnTo>
                  <a:pt x="11318" y="3314"/>
                </a:lnTo>
                <a:lnTo>
                  <a:pt x="11314" y="3324"/>
                </a:lnTo>
                <a:lnTo>
                  <a:pt x="11314" y="3328"/>
                </a:lnTo>
                <a:lnTo>
                  <a:pt x="11314" y="3330"/>
                </a:lnTo>
                <a:lnTo>
                  <a:pt x="11318" y="3328"/>
                </a:lnTo>
                <a:lnTo>
                  <a:pt x="11318" y="3324"/>
                </a:lnTo>
                <a:lnTo>
                  <a:pt x="11320" y="3318"/>
                </a:lnTo>
                <a:lnTo>
                  <a:pt x="11322" y="3314"/>
                </a:lnTo>
                <a:lnTo>
                  <a:pt x="11324" y="3308"/>
                </a:lnTo>
                <a:lnTo>
                  <a:pt x="11326" y="3304"/>
                </a:lnTo>
                <a:lnTo>
                  <a:pt x="11326" y="3300"/>
                </a:lnTo>
                <a:lnTo>
                  <a:pt x="11324" y="3298"/>
                </a:lnTo>
                <a:close/>
                <a:moveTo>
                  <a:pt x="11190" y="3314"/>
                </a:moveTo>
                <a:lnTo>
                  <a:pt x="11190" y="3314"/>
                </a:lnTo>
                <a:lnTo>
                  <a:pt x="11192" y="3314"/>
                </a:lnTo>
                <a:lnTo>
                  <a:pt x="11196" y="3314"/>
                </a:lnTo>
                <a:lnTo>
                  <a:pt x="11200" y="3312"/>
                </a:lnTo>
                <a:lnTo>
                  <a:pt x="11198" y="3308"/>
                </a:lnTo>
                <a:lnTo>
                  <a:pt x="11194" y="3306"/>
                </a:lnTo>
                <a:lnTo>
                  <a:pt x="11192" y="3308"/>
                </a:lnTo>
                <a:lnTo>
                  <a:pt x="11190" y="3312"/>
                </a:lnTo>
                <a:lnTo>
                  <a:pt x="11190" y="3314"/>
                </a:lnTo>
                <a:close/>
                <a:moveTo>
                  <a:pt x="11180" y="3298"/>
                </a:moveTo>
                <a:lnTo>
                  <a:pt x="11180" y="3298"/>
                </a:lnTo>
                <a:lnTo>
                  <a:pt x="11182" y="3300"/>
                </a:lnTo>
                <a:lnTo>
                  <a:pt x="11184" y="3298"/>
                </a:lnTo>
                <a:lnTo>
                  <a:pt x="11184" y="3294"/>
                </a:lnTo>
                <a:lnTo>
                  <a:pt x="11184" y="3292"/>
                </a:lnTo>
                <a:lnTo>
                  <a:pt x="11182" y="3292"/>
                </a:lnTo>
                <a:lnTo>
                  <a:pt x="11180" y="3294"/>
                </a:lnTo>
                <a:lnTo>
                  <a:pt x="11180" y="3298"/>
                </a:lnTo>
                <a:close/>
                <a:moveTo>
                  <a:pt x="11186" y="3286"/>
                </a:moveTo>
                <a:lnTo>
                  <a:pt x="11186" y="3286"/>
                </a:lnTo>
                <a:lnTo>
                  <a:pt x="11184" y="3288"/>
                </a:lnTo>
                <a:lnTo>
                  <a:pt x="11186" y="3290"/>
                </a:lnTo>
                <a:lnTo>
                  <a:pt x="11190" y="3296"/>
                </a:lnTo>
                <a:lnTo>
                  <a:pt x="11192" y="3296"/>
                </a:lnTo>
                <a:lnTo>
                  <a:pt x="11192" y="3294"/>
                </a:lnTo>
                <a:lnTo>
                  <a:pt x="11190" y="3288"/>
                </a:lnTo>
                <a:lnTo>
                  <a:pt x="11188" y="3286"/>
                </a:lnTo>
                <a:lnTo>
                  <a:pt x="11186" y="3286"/>
                </a:lnTo>
                <a:close/>
                <a:moveTo>
                  <a:pt x="11198" y="3196"/>
                </a:moveTo>
                <a:lnTo>
                  <a:pt x="11198" y="3196"/>
                </a:lnTo>
                <a:lnTo>
                  <a:pt x="11196" y="3198"/>
                </a:lnTo>
                <a:lnTo>
                  <a:pt x="11196" y="3200"/>
                </a:lnTo>
                <a:lnTo>
                  <a:pt x="11198" y="3204"/>
                </a:lnTo>
                <a:lnTo>
                  <a:pt x="11202" y="3206"/>
                </a:lnTo>
                <a:lnTo>
                  <a:pt x="11202" y="3204"/>
                </a:lnTo>
                <a:lnTo>
                  <a:pt x="11202" y="3202"/>
                </a:lnTo>
                <a:lnTo>
                  <a:pt x="11200" y="3198"/>
                </a:lnTo>
                <a:lnTo>
                  <a:pt x="11198" y="3196"/>
                </a:lnTo>
                <a:close/>
                <a:moveTo>
                  <a:pt x="11290" y="3284"/>
                </a:moveTo>
                <a:lnTo>
                  <a:pt x="11290" y="3284"/>
                </a:lnTo>
                <a:lnTo>
                  <a:pt x="11288" y="3288"/>
                </a:lnTo>
                <a:lnTo>
                  <a:pt x="11286" y="3292"/>
                </a:lnTo>
                <a:lnTo>
                  <a:pt x="11288" y="3296"/>
                </a:lnTo>
                <a:lnTo>
                  <a:pt x="11290" y="3296"/>
                </a:lnTo>
                <a:lnTo>
                  <a:pt x="11292" y="3296"/>
                </a:lnTo>
                <a:lnTo>
                  <a:pt x="11294" y="3292"/>
                </a:lnTo>
                <a:lnTo>
                  <a:pt x="11296" y="3286"/>
                </a:lnTo>
                <a:lnTo>
                  <a:pt x="11294" y="3284"/>
                </a:lnTo>
                <a:lnTo>
                  <a:pt x="11292" y="3282"/>
                </a:lnTo>
                <a:lnTo>
                  <a:pt x="11290" y="3284"/>
                </a:lnTo>
                <a:close/>
                <a:moveTo>
                  <a:pt x="11268" y="3290"/>
                </a:moveTo>
                <a:lnTo>
                  <a:pt x="11268" y="3290"/>
                </a:lnTo>
                <a:lnTo>
                  <a:pt x="11266" y="3288"/>
                </a:lnTo>
                <a:lnTo>
                  <a:pt x="11264" y="3286"/>
                </a:lnTo>
                <a:lnTo>
                  <a:pt x="11260" y="3286"/>
                </a:lnTo>
                <a:lnTo>
                  <a:pt x="11258" y="3288"/>
                </a:lnTo>
                <a:lnTo>
                  <a:pt x="11260" y="3290"/>
                </a:lnTo>
                <a:lnTo>
                  <a:pt x="11264" y="3296"/>
                </a:lnTo>
                <a:lnTo>
                  <a:pt x="11266" y="3296"/>
                </a:lnTo>
                <a:lnTo>
                  <a:pt x="11268" y="3294"/>
                </a:lnTo>
                <a:lnTo>
                  <a:pt x="11268" y="3290"/>
                </a:lnTo>
                <a:close/>
                <a:moveTo>
                  <a:pt x="11210" y="3328"/>
                </a:moveTo>
                <a:lnTo>
                  <a:pt x="11210" y="3328"/>
                </a:lnTo>
                <a:lnTo>
                  <a:pt x="11212" y="3326"/>
                </a:lnTo>
                <a:lnTo>
                  <a:pt x="11206" y="3326"/>
                </a:lnTo>
                <a:lnTo>
                  <a:pt x="11206" y="3328"/>
                </a:lnTo>
                <a:lnTo>
                  <a:pt x="11208" y="3330"/>
                </a:lnTo>
                <a:lnTo>
                  <a:pt x="11210" y="3328"/>
                </a:lnTo>
                <a:close/>
                <a:moveTo>
                  <a:pt x="11204" y="3142"/>
                </a:moveTo>
                <a:lnTo>
                  <a:pt x="11204" y="3142"/>
                </a:lnTo>
                <a:lnTo>
                  <a:pt x="11206" y="3140"/>
                </a:lnTo>
                <a:lnTo>
                  <a:pt x="11206" y="3136"/>
                </a:lnTo>
                <a:lnTo>
                  <a:pt x="11204" y="3132"/>
                </a:lnTo>
                <a:lnTo>
                  <a:pt x="11200" y="3130"/>
                </a:lnTo>
                <a:lnTo>
                  <a:pt x="11198" y="3130"/>
                </a:lnTo>
                <a:lnTo>
                  <a:pt x="11198" y="3134"/>
                </a:lnTo>
                <a:lnTo>
                  <a:pt x="11200" y="3138"/>
                </a:lnTo>
                <a:lnTo>
                  <a:pt x="11204" y="3142"/>
                </a:lnTo>
                <a:close/>
                <a:moveTo>
                  <a:pt x="11018" y="4302"/>
                </a:moveTo>
                <a:lnTo>
                  <a:pt x="11018" y="4302"/>
                </a:lnTo>
                <a:lnTo>
                  <a:pt x="11016" y="4304"/>
                </a:lnTo>
                <a:lnTo>
                  <a:pt x="11016" y="4308"/>
                </a:lnTo>
                <a:lnTo>
                  <a:pt x="11020" y="4318"/>
                </a:lnTo>
                <a:lnTo>
                  <a:pt x="11022" y="4324"/>
                </a:lnTo>
                <a:lnTo>
                  <a:pt x="11024" y="4324"/>
                </a:lnTo>
                <a:lnTo>
                  <a:pt x="11026" y="4320"/>
                </a:lnTo>
                <a:lnTo>
                  <a:pt x="11024" y="4314"/>
                </a:lnTo>
                <a:lnTo>
                  <a:pt x="11022" y="4304"/>
                </a:lnTo>
                <a:lnTo>
                  <a:pt x="11020" y="4302"/>
                </a:lnTo>
                <a:lnTo>
                  <a:pt x="11018" y="4302"/>
                </a:lnTo>
                <a:close/>
                <a:moveTo>
                  <a:pt x="11110" y="4376"/>
                </a:moveTo>
                <a:lnTo>
                  <a:pt x="11110" y="4376"/>
                </a:lnTo>
                <a:lnTo>
                  <a:pt x="11112" y="4378"/>
                </a:lnTo>
                <a:lnTo>
                  <a:pt x="11116" y="4376"/>
                </a:lnTo>
                <a:lnTo>
                  <a:pt x="11120" y="4372"/>
                </a:lnTo>
                <a:lnTo>
                  <a:pt x="11122" y="4366"/>
                </a:lnTo>
                <a:lnTo>
                  <a:pt x="11122" y="4362"/>
                </a:lnTo>
                <a:lnTo>
                  <a:pt x="11120" y="4360"/>
                </a:lnTo>
                <a:lnTo>
                  <a:pt x="11118" y="4358"/>
                </a:lnTo>
                <a:lnTo>
                  <a:pt x="11116" y="4356"/>
                </a:lnTo>
                <a:lnTo>
                  <a:pt x="11114" y="4352"/>
                </a:lnTo>
                <a:lnTo>
                  <a:pt x="11112" y="4350"/>
                </a:lnTo>
                <a:lnTo>
                  <a:pt x="11110" y="4352"/>
                </a:lnTo>
                <a:lnTo>
                  <a:pt x="11110" y="4360"/>
                </a:lnTo>
                <a:lnTo>
                  <a:pt x="11110" y="4368"/>
                </a:lnTo>
                <a:lnTo>
                  <a:pt x="11108" y="4370"/>
                </a:lnTo>
                <a:lnTo>
                  <a:pt x="11108" y="4372"/>
                </a:lnTo>
                <a:lnTo>
                  <a:pt x="11110" y="4376"/>
                </a:lnTo>
                <a:close/>
                <a:moveTo>
                  <a:pt x="11116" y="4478"/>
                </a:moveTo>
                <a:lnTo>
                  <a:pt x="11116" y="4478"/>
                </a:lnTo>
                <a:lnTo>
                  <a:pt x="11118" y="4480"/>
                </a:lnTo>
                <a:lnTo>
                  <a:pt x="11120" y="4484"/>
                </a:lnTo>
                <a:lnTo>
                  <a:pt x="11122" y="4490"/>
                </a:lnTo>
                <a:lnTo>
                  <a:pt x="11122" y="4494"/>
                </a:lnTo>
                <a:lnTo>
                  <a:pt x="11122" y="4498"/>
                </a:lnTo>
                <a:lnTo>
                  <a:pt x="11122" y="4500"/>
                </a:lnTo>
                <a:lnTo>
                  <a:pt x="11120" y="4504"/>
                </a:lnTo>
                <a:lnTo>
                  <a:pt x="11120" y="4506"/>
                </a:lnTo>
                <a:lnTo>
                  <a:pt x="11122" y="4508"/>
                </a:lnTo>
                <a:lnTo>
                  <a:pt x="11126" y="4508"/>
                </a:lnTo>
                <a:lnTo>
                  <a:pt x="11128" y="4506"/>
                </a:lnTo>
                <a:lnTo>
                  <a:pt x="11128" y="4504"/>
                </a:lnTo>
                <a:lnTo>
                  <a:pt x="11130" y="4504"/>
                </a:lnTo>
                <a:lnTo>
                  <a:pt x="11134" y="4506"/>
                </a:lnTo>
                <a:lnTo>
                  <a:pt x="11136" y="4514"/>
                </a:lnTo>
                <a:lnTo>
                  <a:pt x="11136" y="4518"/>
                </a:lnTo>
                <a:lnTo>
                  <a:pt x="11136" y="4522"/>
                </a:lnTo>
                <a:lnTo>
                  <a:pt x="11134" y="4528"/>
                </a:lnTo>
                <a:lnTo>
                  <a:pt x="11136" y="4530"/>
                </a:lnTo>
                <a:lnTo>
                  <a:pt x="11136" y="4534"/>
                </a:lnTo>
                <a:lnTo>
                  <a:pt x="11136" y="4538"/>
                </a:lnTo>
                <a:lnTo>
                  <a:pt x="11134" y="4542"/>
                </a:lnTo>
                <a:lnTo>
                  <a:pt x="11136" y="4544"/>
                </a:lnTo>
                <a:lnTo>
                  <a:pt x="11144" y="4548"/>
                </a:lnTo>
                <a:lnTo>
                  <a:pt x="11146" y="4550"/>
                </a:lnTo>
                <a:lnTo>
                  <a:pt x="11146" y="4548"/>
                </a:lnTo>
                <a:lnTo>
                  <a:pt x="11146" y="4544"/>
                </a:lnTo>
                <a:lnTo>
                  <a:pt x="11144" y="4538"/>
                </a:lnTo>
                <a:lnTo>
                  <a:pt x="11144" y="4534"/>
                </a:lnTo>
                <a:lnTo>
                  <a:pt x="11146" y="4534"/>
                </a:lnTo>
                <a:lnTo>
                  <a:pt x="11148" y="4536"/>
                </a:lnTo>
                <a:lnTo>
                  <a:pt x="11148" y="4542"/>
                </a:lnTo>
                <a:lnTo>
                  <a:pt x="11152" y="4548"/>
                </a:lnTo>
                <a:lnTo>
                  <a:pt x="11154" y="4552"/>
                </a:lnTo>
                <a:lnTo>
                  <a:pt x="11158" y="4554"/>
                </a:lnTo>
                <a:lnTo>
                  <a:pt x="11158" y="4552"/>
                </a:lnTo>
                <a:lnTo>
                  <a:pt x="11154" y="4544"/>
                </a:lnTo>
                <a:lnTo>
                  <a:pt x="11154" y="4542"/>
                </a:lnTo>
                <a:lnTo>
                  <a:pt x="11154" y="4540"/>
                </a:lnTo>
                <a:lnTo>
                  <a:pt x="11156" y="4538"/>
                </a:lnTo>
                <a:lnTo>
                  <a:pt x="11158" y="4536"/>
                </a:lnTo>
                <a:lnTo>
                  <a:pt x="11156" y="4532"/>
                </a:lnTo>
                <a:lnTo>
                  <a:pt x="11154" y="4528"/>
                </a:lnTo>
                <a:lnTo>
                  <a:pt x="11154" y="4524"/>
                </a:lnTo>
                <a:lnTo>
                  <a:pt x="11152" y="4522"/>
                </a:lnTo>
                <a:lnTo>
                  <a:pt x="11150" y="4518"/>
                </a:lnTo>
                <a:lnTo>
                  <a:pt x="11148" y="4516"/>
                </a:lnTo>
                <a:lnTo>
                  <a:pt x="11148" y="4512"/>
                </a:lnTo>
                <a:lnTo>
                  <a:pt x="11148" y="4504"/>
                </a:lnTo>
                <a:lnTo>
                  <a:pt x="11148" y="4496"/>
                </a:lnTo>
                <a:lnTo>
                  <a:pt x="11146" y="4492"/>
                </a:lnTo>
                <a:lnTo>
                  <a:pt x="11144" y="4490"/>
                </a:lnTo>
                <a:lnTo>
                  <a:pt x="11144" y="4488"/>
                </a:lnTo>
                <a:lnTo>
                  <a:pt x="11144" y="4486"/>
                </a:lnTo>
                <a:lnTo>
                  <a:pt x="11144" y="4484"/>
                </a:lnTo>
                <a:lnTo>
                  <a:pt x="11140" y="4482"/>
                </a:lnTo>
                <a:lnTo>
                  <a:pt x="11136" y="4484"/>
                </a:lnTo>
                <a:lnTo>
                  <a:pt x="11134" y="4486"/>
                </a:lnTo>
                <a:lnTo>
                  <a:pt x="11132" y="4488"/>
                </a:lnTo>
                <a:lnTo>
                  <a:pt x="11128" y="4486"/>
                </a:lnTo>
                <a:lnTo>
                  <a:pt x="11122" y="4480"/>
                </a:lnTo>
                <a:lnTo>
                  <a:pt x="11120" y="4476"/>
                </a:lnTo>
                <a:lnTo>
                  <a:pt x="11116" y="4478"/>
                </a:lnTo>
                <a:close/>
                <a:moveTo>
                  <a:pt x="11048" y="4532"/>
                </a:moveTo>
                <a:lnTo>
                  <a:pt x="11048" y="4532"/>
                </a:lnTo>
                <a:lnTo>
                  <a:pt x="11050" y="4530"/>
                </a:lnTo>
                <a:lnTo>
                  <a:pt x="11054" y="4526"/>
                </a:lnTo>
                <a:lnTo>
                  <a:pt x="11056" y="4522"/>
                </a:lnTo>
                <a:lnTo>
                  <a:pt x="11054" y="4518"/>
                </a:lnTo>
                <a:lnTo>
                  <a:pt x="11052" y="4516"/>
                </a:lnTo>
                <a:lnTo>
                  <a:pt x="11050" y="4518"/>
                </a:lnTo>
                <a:lnTo>
                  <a:pt x="11048" y="4522"/>
                </a:lnTo>
                <a:lnTo>
                  <a:pt x="11048" y="4524"/>
                </a:lnTo>
                <a:lnTo>
                  <a:pt x="11048" y="4526"/>
                </a:lnTo>
                <a:lnTo>
                  <a:pt x="11046" y="4528"/>
                </a:lnTo>
                <a:lnTo>
                  <a:pt x="11046" y="4530"/>
                </a:lnTo>
                <a:lnTo>
                  <a:pt x="11048" y="4532"/>
                </a:lnTo>
                <a:close/>
                <a:moveTo>
                  <a:pt x="11128" y="4478"/>
                </a:moveTo>
                <a:lnTo>
                  <a:pt x="11128" y="4478"/>
                </a:lnTo>
                <a:lnTo>
                  <a:pt x="11130" y="4478"/>
                </a:lnTo>
                <a:lnTo>
                  <a:pt x="11130" y="4474"/>
                </a:lnTo>
                <a:lnTo>
                  <a:pt x="11128" y="4470"/>
                </a:lnTo>
                <a:lnTo>
                  <a:pt x="11124" y="4468"/>
                </a:lnTo>
                <a:lnTo>
                  <a:pt x="11122" y="4470"/>
                </a:lnTo>
                <a:lnTo>
                  <a:pt x="11122" y="4474"/>
                </a:lnTo>
                <a:lnTo>
                  <a:pt x="11124" y="4476"/>
                </a:lnTo>
                <a:lnTo>
                  <a:pt x="11128" y="4478"/>
                </a:lnTo>
                <a:close/>
                <a:moveTo>
                  <a:pt x="11174" y="4512"/>
                </a:moveTo>
                <a:lnTo>
                  <a:pt x="11174" y="4512"/>
                </a:lnTo>
                <a:lnTo>
                  <a:pt x="11172" y="4514"/>
                </a:lnTo>
                <a:lnTo>
                  <a:pt x="11174" y="4516"/>
                </a:lnTo>
                <a:lnTo>
                  <a:pt x="11176" y="4518"/>
                </a:lnTo>
                <a:lnTo>
                  <a:pt x="11178" y="4518"/>
                </a:lnTo>
                <a:lnTo>
                  <a:pt x="11180" y="4516"/>
                </a:lnTo>
                <a:lnTo>
                  <a:pt x="11178" y="4514"/>
                </a:lnTo>
                <a:lnTo>
                  <a:pt x="11176" y="4512"/>
                </a:lnTo>
                <a:lnTo>
                  <a:pt x="11174" y="4512"/>
                </a:lnTo>
                <a:close/>
                <a:moveTo>
                  <a:pt x="11094" y="4488"/>
                </a:moveTo>
                <a:lnTo>
                  <a:pt x="11094" y="4488"/>
                </a:lnTo>
                <a:lnTo>
                  <a:pt x="11092" y="4490"/>
                </a:lnTo>
                <a:lnTo>
                  <a:pt x="11092" y="4492"/>
                </a:lnTo>
                <a:lnTo>
                  <a:pt x="11094" y="4494"/>
                </a:lnTo>
                <a:lnTo>
                  <a:pt x="11096" y="4496"/>
                </a:lnTo>
                <a:lnTo>
                  <a:pt x="11096" y="4494"/>
                </a:lnTo>
                <a:lnTo>
                  <a:pt x="11096" y="4490"/>
                </a:lnTo>
                <a:lnTo>
                  <a:pt x="11096" y="4488"/>
                </a:lnTo>
                <a:lnTo>
                  <a:pt x="11094" y="4488"/>
                </a:lnTo>
                <a:close/>
                <a:moveTo>
                  <a:pt x="11036" y="4720"/>
                </a:moveTo>
                <a:lnTo>
                  <a:pt x="11036" y="4720"/>
                </a:lnTo>
                <a:lnTo>
                  <a:pt x="11034" y="4716"/>
                </a:lnTo>
                <a:lnTo>
                  <a:pt x="11026" y="4712"/>
                </a:lnTo>
                <a:lnTo>
                  <a:pt x="11024" y="4712"/>
                </a:lnTo>
                <a:lnTo>
                  <a:pt x="11020" y="4712"/>
                </a:lnTo>
                <a:lnTo>
                  <a:pt x="11018" y="4714"/>
                </a:lnTo>
                <a:lnTo>
                  <a:pt x="11018" y="4718"/>
                </a:lnTo>
                <a:lnTo>
                  <a:pt x="11020" y="4724"/>
                </a:lnTo>
                <a:lnTo>
                  <a:pt x="11022" y="4726"/>
                </a:lnTo>
                <a:lnTo>
                  <a:pt x="11024" y="4726"/>
                </a:lnTo>
                <a:lnTo>
                  <a:pt x="11028" y="4726"/>
                </a:lnTo>
                <a:lnTo>
                  <a:pt x="11034" y="4724"/>
                </a:lnTo>
                <a:lnTo>
                  <a:pt x="11036" y="4720"/>
                </a:lnTo>
                <a:close/>
                <a:moveTo>
                  <a:pt x="10980" y="4746"/>
                </a:moveTo>
                <a:lnTo>
                  <a:pt x="10980" y="4746"/>
                </a:lnTo>
                <a:lnTo>
                  <a:pt x="10978" y="4750"/>
                </a:lnTo>
                <a:lnTo>
                  <a:pt x="10980" y="4752"/>
                </a:lnTo>
                <a:lnTo>
                  <a:pt x="10982" y="4752"/>
                </a:lnTo>
                <a:lnTo>
                  <a:pt x="10988" y="4752"/>
                </a:lnTo>
                <a:lnTo>
                  <a:pt x="10992" y="4752"/>
                </a:lnTo>
                <a:lnTo>
                  <a:pt x="10996" y="4752"/>
                </a:lnTo>
                <a:lnTo>
                  <a:pt x="11000" y="4750"/>
                </a:lnTo>
                <a:lnTo>
                  <a:pt x="11000" y="4748"/>
                </a:lnTo>
                <a:lnTo>
                  <a:pt x="10998" y="4746"/>
                </a:lnTo>
                <a:lnTo>
                  <a:pt x="10994" y="4744"/>
                </a:lnTo>
                <a:lnTo>
                  <a:pt x="10992" y="4740"/>
                </a:lnTo>
                <a:lnTo>
                  <a:pt x="10988" y="4740"/>
                </a:lnTo>
                <a:lnTo>
                  <a:pt x="10986" y="4740"/>
                </a:lnTo>
                <a:lnTo>
                  <a:pt x="10984" y="4742"/>
                </a:lnTo>
                <a:lnTo>
                  <a:pt x="10980" y="4746"/>
                </a:lnTo>
                <a:close/>
                <a:moveTo>
                  <a:pt x="11090" y="4588"/>
                </a:moveTo>
                <a:lnTo>
                  <a:pt x="11090" y="4588"/>
                </a:lnTo>
                <a:lnTo>
                  <a:pt x="11088" y="4590"/>
                </a:lnTo>
                <a:lnTo>
                  <a:pt x="11084" y="4590"/>
                </a:lnTo>
                <a:lnTo>
                  <a:pt x="11084" y="4592"/>
                </a:lnTo>
                <a:lnTo>
                  <a:pt x="11086" y="4594"/>
                </a:lnTo>
                <a:lnTo>
                  <a:pt x="11090" y="4596"/>
                </a:lnTo>
                <a:lnTo>
                  <a:pt x="11092" y="4596"/>
                </a:lnTo>
                <a:lnTo>
                  <a:pt x="11094" y="4592"/>
                </a:lnTo>
                <a:lnTo>
                  <a:pt x="11094" y="4590"/>
                </a:lnTo>
                <a:lnTo>
                  <a:pt x="11092" y="4588"/>
                </a:lnTo>
                <a:lnTo>
                  <a:pt x="11090" y="4588"/>
                </a:lnTo>
                <a:close/>
                <a:moveTo>
                  <a:pt x="11132" y="4588"/>
                </a:moveTo>
                <a:lnTo>
                  <a:pt x="11132" y="4588"/>
                </a:lnTo>
                <a:lnTo>
                  <a:pt x="11130" y="4592"/>
                </a:lnTo>
                <a:lnTo>
                  <a:pt x="11132" y="4594"/>
                </a:lnTo>
                <a:lnTo>
                  <a:pt x="11134" y="4596"/>
                </a:lnTo>
                <a:lnTo>
                  <a:pt x="11138" y="4596"/>
                </a:lnTo>
                <a:lnTo>
                  <a:pt x="11140" y="4594"/>
                </a:lnTo>
                <a:lnTo>
                  <a:pt x="11138" y="4590"/>
                </a:lnTo>
                <a:lnTo>
                  <a:pt x="11134" y="4588"/>
                </a:lnTo>
                <a:lnTo>
                  <a:pt x="11132" y="4588"/>
                </a:lnTo>
                <a:close/>
                <a:moveTo>
                  <a:pt x="11030" y="4434"/>
                </a:moveTo>
                <a:lnTo>
                  <a:pt x="11030" y="4434"/>
                </a:lnTo>
                <a:lnTo>
                  <a:pt x="11032" y="4424"/>
                </a:lnTo>
                <a:lnTo>
                  <a:pt x="11030" y="4422"/>
                </a:lnTo>
                <a:lnTo>
                  <a:pt x="11026" y="4422"/>
                </a:lnTo>
                <a:lnTo>
                  <a:pt x="11024" y="4424"/>
                </a:lnTo>
                <a:lnTo>
                  <a:pt x="11024" y="4426"/>
                </a:lnTo>
                <a:lnTo>
                  <a:pt x="11026" y="4430"/>
                </a:lnTo>
                <a:lnTo>
                  <a:pt x="11022" y="4436"/>
                </a:lnTo>
                <a:lnTo>
                  <a:pt x="11022" y="4440"/>
                </a:lnTo>
                <a:lnTo>
                  <a:pt x="11024" y="4442"/>
                </a:lnTo>
                <a:lnTo>
                  <a:pt x="11028" y="4440"/>
                </a:lnTo>
                <a:lnTo>
                  <a:pt x="11030" y="4434"/>
                </a:lnTo>
                <a:close/>
                <a:moveTo>
                  <a:pt x="11026" y="4392"/>
                </a:moveTo>
                <a:lnTo>
                  <a:pt x="11026" y="4392"/>
                </a:lnTo>
                <a:lnTo>
                  <a:pt x="11028" y="4390"/>
                </a:lnTo>
                <a:lnTo>
                  <a:pt x="11030" y="4384"/>
                </a:lnTo>
                <a:lnTo>
                  <a:pt x="11028" y="4380"/>
                </a:lnTo>
                <a:lnTo>
                  <a:pt x="11026" y="4378"/>
                </a:lnTo>
                <a:lnTo>
                  <a:pt x="11024" y="4378"/>
                </a:lnTo>
                <a:lnTo>
                  <a:pt x="11020" y="4376"/>
                </a:lnTo>
                <a:lnTo>
                  <a:pt x="11018" y="4378"/>
                </a:lnTo>
                <a:lnTo>
                  <a:pt x="11018" y="4384"/>
                </a:lnTo>
                <a:lnTo>
                  <a:pt x="11018" y="4388"/>
                </a:lnTo>
                <a:lnTo>
                  <a:pt x="11020" y="4392"/>
                </a:lnTo>
                <a:lnTo>
                  <a:pt x="11024" y="4392"/>
                </a:lnTo>
                <a:lnTo>
                  <a:pt x="11026" y="4392"/>
                </a:lnTo>
                <a:close/>
                <a:moveTo>
                  <a:pt x="11052" y="4436"/>
                </a:moveTo>
                <a:lnTo>
                  <a:pt x="11052" y="4436"/>
                </a:lnTo>
                <a:lnTo>
                  <a:pt x="11052" y="4432"/>
                </a:lnTo>
                <a:lnTo>
                  <a:pt x="11050" y="4428"/>
                </a:lnTo>
                <a:lnTo>
                  <a:pt x="11046" y="4428"/>
                </a:lnTo>
                <a:lnTo>
                  <a:pt x="11042" y="4430"/>
                </a:lnTo>
                <a:lnTo>
                  <a:pt x="11042" y="4432"/>
                </a:lnTo>
                <a:lnTo>
                  <a:pt x="11042" y="4434"/>
                </a:lnTo>
                <a:lnTo>
                  <a:pt x="11044" y="4436"/>
                </a:lnTo>
                <a:lnTo>
                  <a:pt x="11048" y="4440"/>
                </a:lnTo>
                <a:lnTo>
                  <a:pt x="11050" y="4440"/>
                </a:lnTo>
                <a:lnTo>
                  <a:pt x="11052" y="4436"/>
                </a:lnTo>
                <a:close/>
                <a:moveTo>
                  <a:pt x="11074" y="4410"/>
                </a:moveTo>
                <a:lnTo>
                  <a:pt x="11074" y="4410"/>
                </a:lnTo>
                <a:lnTo>
                  <a:pt x="11072" y="4406"/>
                </a:lnTo>
                <a:lnTo>
                  <a:pt x="11070" y="4402"/>
                </a:lnTo>
                <a:lnTo>
                  <a:pt x="11066" y="4398"/>
                </a:lnTo>
                <a:lnTo>
                  <a:pt x="11064" y="4398"/>
                </a:lnTo>
                <a:lnTo>
                  <a:pt x="11062" y="4400"/>
                </a:lnTo>
                <a:lnTo>
                  <a:pt x="11062" y="4402"/>
                </a:lnTo>
                <a:lnTo>
                  <a:pt x="11066" y="4406"/>
                </a:lnTo>
                <a:lnTo>
                  <a:pt x="11068" y="4410"/>
                </a:lnTo>
                <a:lnTo>
                  <a:pt x="11072" y="4414"/>
                </a:lnTo>
                <a:lnTo>
                  <a:pt x="11078" y="4420"/>
                </a:lnTo>
                <a:lnTo>
                  <a:pt x="11080" y="4420"/>
                </a:lnTo>
                <a:lnTo>
                  <a:pt x="11080" y="4418"/>
                </a:lnTo>
                <a:lnTo>
                  <a:pt x="11078" y="4416"/>
                </a:lnTo>
                <a:lnTo>
                  <a:pt x="11076" y="4412"/>
                </a:lnTo>
                <a:lnTo>
                  <a:pt x="11074" y="4410"/>
                </a:lnTo>
                <a:close/>
                <a:moveTo>
                  <a:pt x="11098" y="4436"/>
                </a:moveTo>
                <a:lnTo>
                  <a:pt x="11098" y="4436"/>
                </a:lnTo>
                <a:lnTo>
                  <a:pt x="11098" y="4434"/>
                </a:lnTo>
                <a:lnTo>
                  <a:pt x="11096" y="4428"/>
                </a:lnTo>
                <a:lnTo>
                  <a:pt x="11092" y="4422"/>
                </a:lnTo>
                <a:lnTo>
                  <a:pt x="11090" y="4420"/>
                </a:lnTo>
                <a:lnTo>
                  <a:pt x="11088" y="4422"/>
                </a:lnTo>
                <a:lnTo>
                  <a:pt x="11090" y="4424"/>
                </a:lnTo>
                <a:lnTo>
                  <a:pt x="11092" y="4430"/>
                </a:lnTo>
                <a:lnTo>
                  <a:pt x="11098" y="4436"/>
                </a:lnTo>
                <a:close/>
                <a:moveTo>
                  <a:pt x="10946" y="4524"/>
                </a:moveTo>
                <a:lnTo>
                  <a:pt x="10946" y="4524"/>
                </a:lnTo>
                <a:lnTo>
                  <a:pt x="10946" y="4522"/>
                </a:lnTo>
                <a:lnTo>
                  <a:pt x="10944" y="4520"/>
                </a:lnTo>
                <a:lnTo>
                  <a:pt x="10940" y="4520"/>
                </a:lnTo>
                <a:lnTo>
                  <a:pt x="10936" y="4526"/>
                </a:lnTo>
                <a:lnTo>
                  <a:pt x="10936" y="4530"/>
                </a:lnTo>
                <a:lnTo>
                  <a:pt x="10940" y="4528"/>
                </a:lnTo>
                <a:lnTo>
                  <a:pt x="10946" y="4524"/>
                </a:lnTo>
                <a:close/>
                <a:moveTo>
                  <a:pt x="11172" y="4532"/>
                </a:moveTo>
                <a:lnTo>
                  <a:pt x="11172" y="4532"/>
                </a:lnTo>
                <a:lnTo>
                  <a:pt x="11172" y="4530"/>
                </a:lnTo>
                <a:lnTo>
                  <a:pt x="11170" y="4528"/>
                </a:lnTo>
                <a:lnTo>
                  <a:pt x="11168" y="4534"/>
                </a:lnTo>
                <a:lnTo>
                  <a:pt x="11166" y="4544"/>
                </a:lnTo>
                <a:lnTo>
                  <a:pt x="11168" y="4550"/>
                </a:lnTo>
                <a:lnTo>
                  <a:pt x="11170" y="4554"/>
                </a:lnTo>
                <a:lnTo>
                  <a:pt x="11174" y="4556"/>
                </a:lnTo>
                <a:lnTo>
                  <a:pt x="11174" y="4558"/>
                </a:lnTo>
                <a:lnTo>
                  <a:pt x="11176" y="4552"/>
                </a:lnTo>
                <a:lnTo>
                  <a:pt x="11172" y="4532"/>
                </a:lnTo>
                <a:close/>
                <a:moveTo>
                  <a:pt x="11186" y="4554"/>
                </a:moveTo>
                <a:lnTo>
                  <a:pt x="11186" y="4554"/>
                </a:lnTo>
                <a:lnTo>
                  <a:pt x="11184" y="4558"/>
                </a:lnTo>
                <a:lnTo>
                  <a:pt x="11184" y="4560"/>
                </a:lnTo>
                <a:lnTo>
                  <a:pt x="11186" y="4562"/>
                </a:lnTo>
                <a:lnTo>
                  <a:pt x="11188" y="4562"/>
                </a:lnTo>
                <a:lnTo>
                  <a:pt x="11192" y="4562"/>
                </a:lnTo>
                <a:lnTo>
                  <a:pt x="11192" y="4558"/>
                </a:lnTo>
                <a:lnTo>
                  <a:pt x="11192" y="4556"/>
                </a:lnTo>
                <a:lnTo>
                  <a:pt x="11188" y="4548"/>
                </a:lnTo>
                <a:lnTo>
                  <a:pt x="11186" y="4554"/>
                </a:lnTo>
                <a:close/>
                <a:moveTo>
                  <a:pt x="11082" y="4530"/>
                </a:moveTo>
                <a:lnTo>
                  <a:pt x="11082" y="4530"/>
                </a:lnTo>
                <a:lnTo>
                  <a:pt x="11086" y="4520"/>
                </a:lnTo>
                <a:lnTo>
                  <a:pt x="11086" y="4512"/>
                </a:lnTo>
                <a:lnTo>
                  <a:pt x="11086" y="4506"/>
                </a:lnTo>
                <a:lnTo>
                  <a:pt x="11084" y="4504"/>
                </a:lnTo>
                <a:lnTo>
                  <a:pt x="11082" y="4504"/>
                </a:lnTo>
                <a:lnTo>
                  <a:pt x="11078" y="4504"/>
                </a:lnTo>
                <a:lnTo>
                  <a:pt x="11076" y="4504"/>
                </a:lnTo>
                <a:lnTo>
                  <a:pt x="11072" y="4504"/>
                </a:lnTo>
                <a:lnTo>
                  <a:pt x="11068" y="4506"/>
                </a:lnTo>
                <a:lnTo>
                  <a:pt x="11064" y="4508"/>
                </a:lnTo>
                <a:lnTo>
                  <a:pt x="11064" y="4510"/>
                </a:lnTo>
                <a:lnTo>
                  <a:pt x="11064" y="4516"/>
                </a:lnTo>
                <a:lnTo>
                  <a:pt x="11064" y="4520"/>
                </a:lnTo>
                <a:lnTo>
                  <a:pt x="11062" y="4522"/>
                </a:lnTo>
                <a:lnTo>
                  <a:pt x="11060" y="4524"/>
                </a:lnTo>
                <a:lnTo>
                  <a:pt x="11058" y="4526"/>
                </a:lnTo>
                <a:lnTo>
                  <a:pt x="11058" y="4528"/>
                </a:lnTo>
                <a:lnTo>
                  <a:pt x="11060" y="4536"/>
                </a:lnTo>
                <a:lnTo>
                  <a:pt x="11062" y="4544"/>
                </a:lnTo>
                <a:lnTo>
                  <a:pt x="11060" y="4548"/>
                </a:lnTo>
                <a:lnTo>
                  <a:pt x="11056" y="4550"/>
                </a:lnTo>
                <a:lnTo>
                  <a:pt x="11052" y="4552"/>
                </a:lnTo>
                <a:lnTo>
                  <a:pt x="11050" y="4552"/>
                </a:lnTo>
                <a:lnTo>
                  <a:pt x="11046" y="4552"/>
                </a:lnTo>
                <a:lnTo>
                  <a:pt x="11044" y="4552"/>
                </a:lnTo>
                <a:lnTo>
                  <a:pt x="11040" y="4558"/>
                </a:lnTo>
                <a:lnTo>
                  <a:pt x="11040" y="4562"/>
                </a:lnTo>
                <a:lnTo>
                  <a:pt x="11044" y="4570"/>
                </a:lnTo>
                <a:lnTo>
                  <a:pt x="11050" y="4578"/>
                </a:lnTo>
                <a:lnTo>
                  <a:pt x="11054" y="4582"/>
                </a:lnTo>
                <a:lnTo>
                  <a:pt x="11058" y="4584"/>
                </a:lnTo>
                <a:lnTo>
                  <a:pt x="11062" y="4590"/>
                </a:lnTo>
                <a:lnTo>
                  <a:pt x="11064" y="4598"/>
                </a:lnTo>
                <a:lnTo>
                  <a:pt x="11066" y="4598"/>
                </a:lnTo>
                <a:lnTo>
                  <a:pt x="11068" y="4598"/>
                </a:lnTo>
                <a:lnTo>
                  <a:pt x="11072" y="4596"/>
                </a:lnTo>
                <a:lnTo>
                  <a:pt x="11076" y="4590"/>
                </a:lnTo>
                <a:lnTo>
                  <a:pt x="11078" y="4588"/>
                </a:lnTo>
                <a:lnTo>
                  <a:pt x="11078" y="4584"/>
                </a:lnTo>
                <a:lnTo>
                  <a:pt x="11074" y="4574"/>
                </a:lnTo>
                <a:lnTo>
                  <a:pt x="11072" y="4564"/>
                </a:lnTo>
                <a:lnTo>
                  <a:pt x="11072" y="4560"/>
                </a:lnTo>
                <a:lnTo>
                  <a:pt x="11074" y="4554"/>
                </a:lnTo>
                <a:lnTo>
                  <a:pt x="11076" y="4548"/>
                </a:lnTo>
                <a:lnTo>
                  <a:pt x="11076" y="4542"/>
                </a:lnTo>
                <a:lnTo>
                  <a:pt x="11078" y="4538"/>
                </a:lnTo>
                <a:lnTo>
                  <a:pt x="11082" y="4530"/>
                </a:lnTo>
                <a:close/>
                <a:moveTo>
                  <a:pt x="11084" y="4428"/>
                </a:moveTo>
                <a:lnTo>
                  <a:pt x="11084" y="4428"/>
                </a:lnTo>
                <a:lnTo>
                  <a:pt x="11082" y="4428"/>
                </a:lnTo>
                <a:lnTo>
                  <a:pt x="11078" y="4428"/>
                </a:lnTo>
                <a:lnTo>
                  <a:pt x="11076" y="4428"/>
                </a:lnTo>
                <a:lnTo>
                  <a:pt x="11076" y="4430"/>
                </a:lnTo>
                <a:lnTo>
                  <a:pt x="11076" y="4436"/>
                </a:lnTo>
                <a:lnTo>
                  <a:pt x="11076" y="4442"/>
                </a:lnTo>
                <a:lnTo>
                  <a:pt x="11070" y="4456"/>
                </a:lnTo>
                <a:lnTo>
                  <a:pt x="11070" y="4458"/>
                </a:lnTo>
                <a:lnTo>
                  <a:pt x="11072" y="4456"/>
                </a:lnTo>
                <a:lnTo>
                  <a:pt x="11076" y="4454"/>
                </a:lnTo>
                <a:lnTo>
                  <a:pt x="11084" y="4444"/>
                </a:lnTo>
                <a:lnTo>
                  <a:pt x="11086" y="4444"/>
                </a:lnTo>
                <a:lnTo>
                  <a:pt x="11088" y="4444"/>
                </a:lnTo>
                <a:lnTo>
                  <a:pt x="11090" y="4450"/>
                </a:lnTo>
                <a:lnTo>
                  <a:pt x="11094" y="4456"/>
                </a:lnTo>
                <a:lnTo>
                  <a:pt x="11094" y="4458"/>
                </a:lnTo>
                <a:lnTo>
                  <a:pt x="11096" y="4458"/>
                </a:lnTo>
                <a:lnTo>
                  <a:pt x="11102" y="4462"/>
                </a:lnTo>
                <a:lnTo>
                  <a:pt x="11106" y="4464"/>
                </a:lnTo>
                <a:lnTo>
                  <a:pt x="11110" y="4468"/>
                </a:lnTo>
                <a:lnTo>
                  <a:pt x="11108" y="4464"/>
                </a:lnTo>
                <a:lnTo>
                  <a:pt x="11106" y="4458"/>
                </a:lnTo>
                <a:lnTo>
                  <a:pt x="11104" y="4450"/>
                </a:lnTo>
                <a:lnTo>
                  <a:pt x="11102" y="4446"/>
                </a:lnTo>
                <a:lnTo>
                  <a:pt x="11098" y="4442"/>
                </a:lnTo>
                <a:lnTo>
                  <a:pt x="11094" y="4438"/>
                </a:lnTo>
                <a:lnTo>
                  <a:pt x="11090" y="4434"/>
                </a:lnTo>
                <a:lnTo>
                  <a:pt x="11086" y="4430"/>
                </a:lnTo>
                <a:lnTo>
                  <a:pt x="11084" y="4428"/>
                </a:lnTo>
                <a:close/>
                <a:moveTo>
                  <a:pt x="11108" y="4522"/>
                </a:moveTo>
                <a:lnTo>
                  <a:pt x="11108" y="4522"/>
                </a:lnTo>
                <a:lnTo>
                  <a:pt x="11108" y="4518"/>
                </a:lnTo>
                <a:lnTo>
                  <a:pt x="11108" y="4512"/>
                </a:lnTo>
                <a:lnTo>
                  <a:pt x="11110" y="4510"/>
                </a:lnTo>
                <a:lnTo>
                  <a:pt x="11110" y="4506"/>
                </a:lnTo>
                <a:lnTo>
                  <a:pt x="11108" y="4500"/>
                </a:lnTo>
                <a:lnTo>
                  <a:pt x="11108" y="4492"/>
                </a:lnTo>
                <a:lnTo>
                  <a:pt x="11108" y="4490"/>
                </a:lnTo>
                <a:lnTo>
                  <a:pt x="11106" y="4488"/>
                </a:lnTo>
                <a:lnTo>
                  <a:pt x="11104" y="4498"/>
                </a:lnTo>
                <a:lnTo>
                  <a:pt x="11098" y="4512"/>
                </a:lnTo>
                <a:lnTo>
                  <a:pt x="11096" y="4516"/>
                </a:lnTo>
                <a:lnTo>
                  <a:pt x="11094" y="4524"/>
                </a:lnTo>
                <a:lnTo>
                  <a:pt x="11092" y="4534"/>
                </a:lnTo>
                <a:lnTo>
                  <a:pt x="11088" y="4542"/>
                </a:lnTo>
                <a:lnTo>
                  <a:pt x="11084" y="4548"/>
                </a:lnTo>
                <a:lnTo>
                  <a:pt x="11082" y="4552"/>
                </a:lnTo>
                <a:lnTo>
                  <a:pt x="11080" y="4562"/>
                </a:lnTo>
                <a:lnTo>
                  <a:pt x="11078" y="4574"/>
                </a:lnTo>
                <a:lnTo>
                  <a:pt x="11080" y="4578"/>
                </a:lnTo>
                <a:lnTo>
                  <a:pt x="11080" y="4580"/>
                </a:lnTo>
                <a:lnTo>
                  <a:pt x="11080" y="4578"/>
                </a:lnTo>
                <a:lnTo>
                  <a:pt x="11084" y="4574"/>
                </a:lnTo>
                <a:lnTo>
                  <a:pt x="11086" y="4568"/>
                </a:lnTo>
                <a:lnTo>
                  <a:pt x="11088" y="4562"/>
                </a:lnTo>
                <a:lnTo>
                  <a:pt x="11090" y="4558"/>
                </a:lnTo>
                <a:lnTo>
                  <a:pt x="11092" y="4556"/>
                </a:lnTo>
                <a:lnTo>
                  <a:pt x="11092" y="4550"/>
                </a:lnTo>
                <a:lnTo>
                  <a:pt x="11092" y="4548"/>
                </a:lnTo>
                <a:lnTo>
                  <a:pt x="11094" y="4544"/>
                </a:lnTo>
                <a:lnTo>
                  <a:pt x="11100" y="4538"/>
                </a:lnTo>
                <a:lnTo>
                  <a:pt x="11106" y="4532"/>
                </a:lnTo>
                <a:lnTo>
                  <a:pt x="11108" y="4528"/>
                </a:lnTo>
                <a:lnTo>
                  <a:pt x="11108" y="4522"/>
                </a:lnTo>
                <a:close/>
                <a:moveTo>
                  <a:pt x="11114" y="4542"/>
                </a:moveTo>
                <a:lnTo>
                  <a:pt x="11114" y="4542"/>
                </a:lnTo>
                <a:lnTo>
                  <a:pt x="11110" y="4548"/>
                </a:lnTo>
                <a:lnTo>
                  <a:pt x="11104" y="4554"/>
                </a:lnTo>
                <a:lnTo>
                  <a:pt x="11102" y="4556"/>
                </a:lnTo>
                <a:lnTo>
                  <a:pt x="11100" y="4558"/>
                </a:lnTo>
                <a:lnTo>
                  <a:pt x="11098" y="4562"/>
                </a:lnTo>
                <a:lnTo>
                  <a:pt x="11100" y="4568"/>
                </a:lnTo>
                <a:lnTo>
                  <a:pt x="11102" y="4570"/>
                </a:lnTo>
                <a:lnTo>
                  <a:pt x="11106" y="4572"/>
                </a:lnTo>
                <a:lnTo>
                  <a:pt x="11112" y="4572"/>
                </a:lnTo>
                <a:lnTo>
                  <a:pt x="11118" y="4570"/>
                </a:lnTo>
                <a:lnTo>
                  <a:pt x="11122" y="4568"/>
                </a:lnTo>
                <a:lnTo>
                  <a:pt x="11126" y="4566"/>
                </a:lnTo>
                <a:lnTo>
                  <a:pt x="11128" y="4564"/>
                </a:lnTo>
                <a:lnTo>
                  <a:pt x="11130" y="4564"/>
                </a:lnTo>
                <a:lnTo>
                  <a:pt x="11128" y="4560"/>
                </a:lnTo>
                <a:lnTo>
                  <a:pt x="11128" y="4556"/>
                </a:lnTo>
                <a:lnTo>
                  <a:pt x="11130" y="4550"/>
                </a:lnTo>
                <a:lnTo>
                  <a:pt x="11130" y="4546"/>
                </a:lnTo>
                <a:lnTo>
                  <a:pt x="11130" y="4544"/>
                </a:lnTo>
                <a:lnTo>
                  <a:pt x="11128" y="4544"/>
                </a:lnTo>
                <a:lnTo>
                  <a:pt x="11128" y="4546"/>
                </a:lnTo>
                <a:lnTo>
                  <a:pt x="11126" y="4546"/>
                </a:lnTo>
                <a:lnTo>
                  <a:pt x="11122" y="4546"/>
                </a:lnTo>
                <a:lnTo>
                  <a:pt x="11120" y="4544"/>
                </a:lnTo>
                <a:lnTo>
                  <a:pt x="11118" y="4542"/>
                </a:lnTo>
                <a:lnTo>
                  <a:pt x="11116" y="4540"/>
                </a:lnTo>
                <a:lnTo>
                  <a:pt x="11114" y="4542"/>
                </a:lnTo>
                <a:close/>
                <a:moveTo>
                  <a:pt x="11168" y="4562"/>
                </a:moveTo>
                <a:lnTo>
                  <a:pt x="11168" y="4562"/>
                </a:lnTo>
                <a:lnTo>
                  <a:pt x="11164" y="4560"/>
                </a:lnTo>
                <a:lnTo>
                  <a:pt x="11162" y="4560"/>
                </a:lnTo>
                <a:lnTo>
                  <a:pt x="11162" y="4562"/>
                </a:lnTo>
                <a:lnTo>
                  <a:pt x="11166" y="4582"/>
                </a:lnTo>
                <a:lnTo>
                  <a:pt x="11166" y="4596"/>
                </a:lnTo>
                <a:lnTo>
                  <a:pt x="11166" y="4600"/>
                </a:lnTo>
                <a:lnTo>
                  <a:pt x="11164" y="4602"/>
                </a:lnTo>
                <a:lnTo>
                  <a:pt x="11160" y="4600"/>
                </a:lnTo>
                <a:lnTo>
                  <a:pt x="11156" y="4598"/>
                </a:lnTo>
                <a:lnTo>
                  <a:pt x="11154" y="4598"/>
                </a:lnTo>
                <a:lnTo>
                  <a:pt x="11152" y="4598"/>
                </a:lnTo>
                <a:lnTo>
                  <a:pt x="11152" y="4604"/>
                </a:lnTo>
                <a:lnTo>
                  <a:pt x="11150" y="4608"/>
                </a:lnTo>
                <a:lnTo>
                  <a:pt x="11148" y="4608"/>
                </a:lnTo>
                <a:lnTo>
                  <a:pt x="11146" y="4604"/>
                </a:lnTo>
                <a:lnTo>
                  <a:pt x="11142" y="4600"/>
                </a:lnTo>
                <a:lnTo>
                  <a:pt x="11140" y="4600"/>
                </a:lnTo>
                <a:lnTo>
                  <a:pt x="11138" y="4600"/>
                </a:lnTo>
                <a:lnTo>
                  <a:pt x="11138" y="4604"/>
                </a:lnTo>
                <a:lnTo>
                  <a:pt x="11136" y="4622"/>
                </a:lnTo>
                <a:lnTo>
                  <a:pt x="11136" y="4626"/>
                </a:lnTo>
                <a:lnTo>
                  <a:pt x="11134" y="4626"/>
                </a:lnTo>
                <a:lnTo>
                  <a:pt x="11128" y="4622"/>
                </a:lnTo>
                <a:lnTo>
                  <a:pt x="11126" y="4620"/>
                </a:lnTo>
                <a:lnTo>
                  <a:pt x="11122" y="4620"/>
                </a:lnTo>
                <a:lnTo>
                  <a:pt x="11120" y="4622"/>
                </a:lnTo>
                <a:lnTo>
                  <a:pt x="11118" y="4628"/>
                </a:lnTo>
                <a:lnTo>
                  <a:pt x="11114" y="4636"/>
                </a:lnTo>
                <a:lnTo>
                  <a:pt x="11112" y="4640"/>
                </a:lnTo>
                <a:lnTo>
                  <a:pt x="11110" y="4640"/>
                </a:lnTo>
                <a:lnTo>
                  <a:pt x="11104" y="4644"/>
                </a:lnTo>
                <a:lnTo>
                  <a:pt x="11098" y="4646"/>
                </a:lnTo>
                <a:lnTo>
                  <a:pt x="11098" y="4644"/>
                </a:lnTo>
                <a:lnTo>
                  <a:pt x="11100" y="4640"/>
                </a:lnTo>
                <a:lnTo>
                  <a:pt x="11100" y="4632"/>
                </a:lnTo>
                <a:lnTo>
                  <a:pt x="11098" y="4624"/>
                </a:lnTo>
                <a:lnTo>
                  <a:pt x="11096" y="4620"/>
                </a:lnTo>
                <a:lnTo>
                  <a:pt x="11092" y="4618"/>
                </a:lnTo>
                <a:lnTo>
                  <a:pt x="11088" y="4618"/>
                </a:lnTo>
                <a:lnTo>
                  <a:pt x="11086" y="4618"/>
                </a:lnTo>
                <a:lnTo>
                  <a:pt x="11086" y="4616"/>
                </a:lnTo>
                <a:lnTo>
                  <a:pt x="11086" y="4614"/>
                </a:lnTo>
                <a:lnTo>
                  <a:pt x="11084" y="4614"/>
                </a:lnTo>
                <a:lnTo>
                  <a:pt x="11082" y="4614"/>
                </a:lnTo>
                <a:lnTo>
                  <a:pt x="11080" y="4618"/>
                </a:lnTo>
                <a:lnTo>
                  <a:pt x="11078" y="4622"/>
                </a:lnTo>
                <a:lnTo>
                  <a:pt x="11074" y="4622"/>
                </a:lnTo>
                <a:lnTo>
                  <a:pt x="11070" y="4624"/>
                </a:lnTo>
                <a:lnTo>
                  <a:pt x="11066" y="4628"/>
                </a:lnTo>
                <a:lnTo>
                  <a:pt x="11064" y="4632"/>
                </a:lnTo>
                <a:lnTo>
                  <a:pt x="11066" y="4636"/>
                </a:lnTo>
                <a:lnTo>
                  <a:pt x="11066" y="4640"/>
                </a:lnTo>
                <a:lnTo>
                  <a:pt x="11064" y="4642"/>
                </a:lnTo>
                <a:lnTo>
                  <a:pt x="11058" y="4642"/>
                </a:lnTo>
                <a:lnTo>
                  <a:pt x="11054" y="4642"/>
                </a:lnTo>
                <a:lnTo>
                  <a:pt x="11052" y="4640"/>
                </a:lnTo>
                <a:lnTo>
                  <a:pt x="11050" y="4642"/>
                </a:lnTo>
                <a:lnTo>
                  <a:pt x="11048" y="4644"/>
                </a:lnTo>
                <a:lnTo>
                  <a:pt x="11044" y="4646"/>
                </a:lnTo>
                <a:lnTo>
                  <a:pt x="11038" y="4648"/>
                </a:lnTo>
                <a:lnTo>
                  <a:pt x="11034" y="4652"/>
                </a:lnTo>
                <a:lnTo>
                  <a:pt x="11030" y="4658"/>
                </a:lnTo>
                <a:lnTo>
                  <a:pt x="11030" y="4662"/>
                </a:lnTo>
                <a:lnTo>
                  <a:pt x="11028" y="4672"/>
                </a:lnTo>
                <a:lnTo>
                  <a:pt x="11026" y="4678"/>
                </a:lnTo>
                <a:lnTo>
                  <a:pt x="11022" y="4686"/>
                </a:lnTo>
                <a:lnTo>
                  <a:pt x="11022" y="4692"/>
                </a:lnTo>
                <a:lnTo>
                  <a:pt x="11022" y="4694"/>
                </a:lnTo>
                <a:lnTo>
                  <a:pt x="11024" y="4700"/>
                </a:lnTo>
                <a:lnTo>
                  <a:pt x="11028" y="4702"/>
                </a:lnTo>
                <a:lnTo>
                  <a:pt x="11030" y="4704"/>
                </a:lnTo>
                <a:lnTo>
                  <a:pt x="11032" y="4700"/>
                </a:lnTo>
                <a:lnTo>
                  <a:pt x="11036" y="4686"/>
                </a:lnTo>
                <a:lnTo>
                  <a:pt x="11040" y="4680"/>
                </a:lnTo>
                <a:lnTo>
                  <a:pt x="11040" y="4676"/>
                </a:lnTo>
                <a:lnTo>
                  <a:pt x="11040" y="4674"/>
                </a:lnTo>
                <a:lnTo>
                  <a:pt x="11042" y="4674"/>
                </a:lnTo>
                <a:lnTo>
                  <a:pt x="11044" y="4672"/>
                </a:lnTo>
                <a:lnTo>
                  <a:pt x="11046" y="4668"/>
                </a:lnTo>
                <a:lnTo>
                  <a:pt x="11046" y="4666"/>
                </a:lnTo>
                <a:lnTo>
                  <a:pt x="11048" y="4662"/>
                </a:lnTo>
                <a:lnTo>
                  <a:pt x="11052" y="4658"/>
                </a:lnTo>
                <a:lnTo>
                  <a:pt x="11056" y="4660"/>
                </a:lnTo>
                <a:lnTo>
                  <a:pt x="11058" y="4666"/>
                </a:lnTo>
                <a:lnTo>
                  <a:pt x="11056" y="4670"/>
                </a:lnTo>
                <a:lnTo>
                  <a:pt x="11058" y="4674"/>
                </a:lnTo>
                <a:lnTo>
                  <a:pt x="11060" y="4674"/>
                </a:lnTo>
                <a:lnTo>
                  <a:pt x="11066" y="4670"/>
                </a:lnTo>
                <a:lnTo>
                  <a:pt x="11070" y="4664"/>
                </a:lnTo>
                <a:lnTo>
                  <a:pt x="11072" y="4662"/>
                </a:lnTo>
                <a:lnTo>
                  <a:pt x="11072" y="4666"/>
                </a:lnTo>
                <a:lnTo>
                  <a:pt x="11072" y="4672"/>
                </a:lnTo>
                <a:lnTo>
                  <a:pt x="11072" y="4674"/>
                </a:lnTo>
                <a:lnTo>
                  <a:pt x="11074" y="4674"/>
                </a:lnTo>
                <a:lnTo>
                  <a:pt x="11080" y="4678"/>
                </a:lnTo>
                <a:lnTo>
                  <a:pt x="11084" y="4678"/>
                </a:lnTo>
                <a:lnTo>
                  <a:pt x="11082" y="4674"/>
                </a:lnTo>
                <a:lnTo>
                  <a:pt x="11082" y="4670"/>
                </a:lnTo>
                <a:lnTo>
                  <a:pt x="11084" y="4666"/>
                </a:lnTo>
                <a:lnTo>
                  <a:pt x="11086" y="4664"/>
                </a:lnTo>
                <a:lnTo>
                  <a:pt x="11084" y="4662"/>
                </a:lnTo>
                <a:lnTo>
                  <a:pt x="11082" y="4658"/>
                </a:lnTo>
                <a:lnTo>
                  <a:pt x="11084" y="4656"/>
                </a:lnTo>
                <a:lnTo>
                  <a:pt x="11088" y="4656"/>
                </a:lnTo>
                <a:lnTo>
                  <a:pt x="11094" y="4660"/>
                </a:lnTo>
                <a:lnTo>
                  <a:pt x="11098" y="4662"/>
                </a:lnTo>
                <a:lnTo>
                  <a:pt x="11104" y="4664"/>
                </a:lnTo>
                <a:lnTo>
                  <a:pt x="11108" y="4666"/>
                </a:lnTo>
                <a:lnTo>
                  <a:pt x="11110" y="4672"/>
                </a:lnTo>
                <a:lnTo>
                  <a:pt x="11112" y="4676"/>
                </a:lnTo>
                <a:lnTo>
                  <a:pt x="11112" y="4678"/>
                </a:lnTo>
                <a:lnTo>
                  <a:pt x="11114" y="4678"/>
                </a:lnTo>
                <a:lnTo>
                  <a:pt x="11114" y="4680"/>
                </a:lnTo>
                <a:lnTo>
                  <a:pt x="11112" y="4686"/>
                </a:lnTo>
                <a:lnTo>
                  <a:pt x="11108" y="4692"/>
                </a:lnTo>
                <a:lnTo>
                  <a:pt x="11104" y="4698"/>
                </a:lnTo>
                <a:lnTo>
                  <a:pt x="11104" y="4702"/>
                </a:lnTo>
                <a:lnTo>
                  <a:pt x="11104" y="4706"/>
                </a:lnTo>
                <a:lnTo>
                  <a:pt x="11106" y="4718"/>
                </a:lnTo>
                <a:lnTo>
                  <a:pt x="11108" y="4726"/>
                </a:lnTo>
                <a:lnTo>
                  <a:pt x="11110" y="4730"/>
                </a:lnTo>
                <a:lnTo>
                  <a:pt x="11112" y="4734"/>
                </a:lnTo>
                <a:lnTo>
                  <a:pt x="11114" y="4736"/>
                </a:lnTo>
                <a:lnTo>
                  <a:pt x="11116" y="4738"/>
                </a:lnTo>
                <a:lnTo>
                  <a:pt x="11122" y="4742"/>
                </a:lnTo>
                <a:lnTo>
                  <a:pt x="11140" y="4752"/>
                </a:lnTo>
                <a:lnTo>
                  <a:pt x="11146" y="4752"/>
                </a:lnTo>
                <a:lnTo>
                  <a:pt x="11150" y="4748"/>
                </a:lnTo>
                <a:lnTo>
                  <a:pt x="11152" y="4742"/>
                </a:lnTo>
                <a:lnTo>
                  <a:pt x="11154" y="4742"/>
                </a:lnTo>
                <a:lnTo>
                  <a:pt x="11156" y="4744"/>
                </a:lnTo>
                <a:lnTo>
                  <a:pt x="11156" y="4748"/>
                </a:lnTo>
                <a:lnTo>
                  <a:pt x="11154" y="4756"/>
                </a:lnTo>
                <a:lnTo>
                  <a:pt x="11156" y="4764"/>
                </a:lnTo>
                <a:lnTo>
                  <a:pt x="11158" y="4766"/>
                </a:lnTo>
                <a:lnTo>
                  <a:pt x="11160" y="4768"/>
                </a:lnTo>
                <a:lnTo>
                  <a:pt x="11162" y="4766"/>
                </a:lnTo>
                <a:lnTo>
                  <a:pt x="11166" y="4762"/>
                </a:lnTo>
                <a:lnTo>
                  <a:pt x="11170" y="4754"/>
                </a:lnTo>
                <a:lnTo>
                  <a:pt x="11174" y="4746"/>
                </a:lnTo>
                <a:lnTo>
                  <a:pt x="11174" y="4738"/>
                </a:lnTo>
                <a:lnTo>
                  <a:pt x="11172" y="4732"/>
                </a:lnTo>
                <a:lnTo>
                  <a:pt x="11170" y="4722"/>
                </a:lnTo>
                <a:lnTo>
                  <a:pt x="11166" y="4718"/>
                </a:lnTo>
                <a:lnTo>
                  <a:pt x="11164" y="4716"/>
                </a:lnTo>
                <a:lnTo>
                  <a:pt x="11162" y="4716"/>
                </a:lnTo>
                <a:lnTo>
                  <a:pt x="11162" y="4714"/>
                </a:lnTo>
                <a:lnTo>
                  <a:pt x="11162" y="4706"/>
                </a:lnTo>
                <a:lnTo>
                  <a:pt x="11164" y="4700"/>
                </a:lnTo>
                <a:lnTo>
                  <a:pt x="11168" y="4696"/>
                </a:lnTo>
                <a:lnTo>
                  <a:pt x="11172" y="4694"/>
                </a:lnTo>
                <a:lnTo>
                  <a:pt x="11172" y="4690"/>
                </a:lnTo>
                <a:lnTo>
                  <a:pt x="11172" y="4686"/>
                </a:lnTo>
                <a:lnTo>
                  <a:pt x="11176" y="4682"/>
                </a:lnTo>
                <a:lnTo>
                  <a:pt x="11180" y="4682"/>
                </a:lnTo>
                <a:lnTo>
                  <a:pt x="11182" y="4688"/>
                </a:lnTo>
                <a:lnTo>
                  <a:pt x="11184" y="4696"/>
                </a:lnTo>
                <a:lnTo>
                  <a:pt x="11184" y="4700"/>
                </a:lnTo>
                <a:lnTo>
                  <a:pt x="11188" y="4706"/>
                </a:lnTo>
                <a:lnTo>
                  <a:pt x="11190" y="4708"/>
                </a:lnTo>
                <a:lnTo>
                  <a:pt x="11188" y="4712"/>
                </a:lnTo>
                <a:lnTo>
                  <a:pt x="11188" y="4718"/>
                </a:lnTo>
                <a:lnTo>
                  <a:pt x="11192" y="4728"/>
                </a:lnTo>
                <a:lnTo>
                  <a:pt x="11192" y="4730"/>
                </a:lnTo>
                <a:lnTo>
                  <a:pt x="11194" y="4730"/>
                </a:lnTo>
                <a:lnTo>
                  <a:pt x="11196" y="4726"/>
                </a:lnTo>
                <a:lnTo>
                  <a:pt x="11196" y="4716"/>
                </a:lnTo>
                <a:lnTo>
                  <a:pt x="11194" y="4706"/>
                </a:lnTo>
                <a:lnTo>
                  <a:pt x="11194" y="4702"/>
                </a:lnTo>
                <a:lnTo>
                  <a:pt x="11196" y="4702"/>
                </a:lnTo>
                <a:lnTo>
                  <a:pt x="11198" y="4704"/>
                </a:lnTo>
                <a:lnTo>
                  <a:pt x="11200" y="4704"/>
                </a:lnTo>
                <a:lnTo>
                  <a:pt x="11200" y="4702"/>
                </a:lnTo>
                <a:lnTo>
                  <a:pt x="11198" y="4698"/>
                </a:lnTo>
                <a:lnTo>
                  <a:pt x="11200" y="4698"/>
                </a:lnTo>
                <a:lnTo>
                  <a:pt x="11204" y="4698"/>
                </a:lnTo>
                <a:lnTo>
                  <a:pt x="11208" y="4692"/>
                </a:lnTo>
                <a:lnTo>
                  <a:pt x="11210" y="4686"/>
                </a:lnTo>
                <a:lnTo>
                  <a:pt x="11210" y="4682"/>
                </a:lnTo>
                <a:lnTo>
                  <a:pt x="11210" y="4668"/>
                </a:lnTo>
                <a:lnTo>
                  <a:pt x="11208" y="4662"/>
                </a:lnTo>
                <a:lnTo>
                  <a:pt x="11206" y="4660"/>
                </a:lnTo>
                <a:lnTo>
                  <a:pt x="11204" y="4660"/>
                </a:lnTo>
                <a:lnTo>
                  <a:pt x="11202" y="4656"/>
                </a:lnTo>
                <a:lnTo>
                  <a:pt x="11202" y="4652"/>
                </a:lnTo>
                <a:lnTo>
                  <a:pt x="11204" y="4646"/>
                </a:lnTo>
                <a:lnTo>
                  <a:pt x="11206" y="4640"/>
                </a:lnTo>
                <a:lnTo>
                  <a:pt x="11204" y="4636"/>
                </a:lnTo>
                <a:lnTo>
                  <a:pt x="11202" y="4632"/>
                </a:lnTo>
                <a:lnTo>
                  <a:pt x="11202" y="4628"/>
                </a:lnTo>
                <a:lnTo>
                  <a:pt x="11200" y="4624"/>
                </a:lnTo>
                <a:lnTo>
                  <a:pt x="11200" y="4622"/>
                </a:lnTo>
                <a:lnTo>
                  <a:pt x="11196" y="4622"/>
                </a:lnTo>
                <a:lnTo>
                  <a:pt x="11192" y="4622"/>
                </a:lnTo>
                <a:lnTo>
                  <a:pt x="11190" y="4620"/>
                </a:lnTo>
                <a:lnTo>
                  <a:pt x="11190" y="4618"/>
                </a:lnTo>
                <a:lnTo>
                  <a:pt x="11192" y="4618"/>
                </a:lnTo>
                <a:lnTo>
                  <a:pt x="11196" y="4614"/>
                </a:lnTo>
                <a:lnTo>
                  <a:pt x="11198" y="4610"/>
                </a:lnTo>
                <a:lnTo>
                  <a:pt x="11200" y="4606"/>
                </a:lnTo>
                <a:lnTo>
                  <a:pt x="11198" y="4600"/>
                </a:lnTo>
                <a:lnTo>
                  <a:pt x="11194" y="4594"/>
                </a:lnTo>
                <a:lnTo>
                  <a:pt x="11194" y="4588"/>
                </a:lnTo>
                <a:lnTo>
                  <a:pt x="11194" y="4586"/>
                </a:lnTo>
                <a:lnTo>
                  <a:pt x="11192" y="4586"/>
                </a:lnTo>
                <a:lnTo>
                  <a:pt x="11188" y="4588"/>
                </a:lnTo>
                <a:lnTo>
                  <a:pt x="11186" y="4584"/>
                </a:lnTo>
                <a:lnTo>
                  <a:pt x="11184" y="4578"/>
                </a:lnTo>
                <a:lnTo>
                  <a:pt x="11182" y="4576"/>
                </a:lnTo>
                <a:lnTo>
                  <a:pt x="11178" y="4574"/>
                </a:lnTo>
                <a:lnTo>
                  <a:pt x="11172" y="4570"/>
                </a:lnTo>
                <a:lnTo>
                  <a:pt x="11170" y="4568"/>
                </a:lnTo>
                <a:lnTo>
                  <a:pt x="11170" y="4566"/>
                </a:lnTo>
                <a:lnTo>
                  <a:pt x="11168" y="4562"/>
                </a:lnTo>
                <a:close/>
                <a:moveTo>
                  <a:pt x="11152" y="4426"/>
                </a:moveTo>
                <a:lnTo>
                  <a:pt x="11152" y="4426"/>
                </a:lnTo>
                <a:lnTo>
                  <a:pt x="11146" y="4424"/>
                </a:lnTo>
                <a:lnTo>
                  <a:pt x="11138" y="4426"/>
                </a:lnTo>
                <a:lnTo>
                  <a:pt x="11130" y="4428"/>
                </a:lnTo>
                <a:lnTo>
                  <a:pt x="11122" y="4426"/>
                </a:lnTo>
                <a:lnTo>
                  <a:pt x="11118" y="4426"/>
                </a:lnTo>
                <a:lnTo>
                  <a:pt x="11116" y="4426"/>
                </a:lnTo>
                <a:lnTo>
                  <a:pt x="11118" y="4434"/>
                </a:lnTo>
                <a:lnTo>
                  <a:pt x="11122" y="4444"/>
                </a:lnTo>
                <a:lnTo>
                  <a:pt x="11130" y="4452"/>
                </a:lnTo>
                <a:lnTo>
                  <a:pt x="11134" y="4456"/>
                </a:lnTo>
                <a:lnTo>
                  <a:pt x="11136" y="4460"/>
                </a:lnTo>
                <a:lnTo>
                  <a:pt x="11138" y="4462"/>
                </a:lnTo>
                <a:lnTo>
                  <a:pt x="11142" y="4464"/>
                </a:lnTo>
                <a:lnTo>
                  <a:pt x="11146" y="4466"/>
                </a:lnTo>
                <a:lnTo>
                  <a:pt x="11148" y="4468"/>
                </a:lnTo>
                <a:lnTo>
                  <a:pt x="11146" y="4472"/>
                </a:lnTo>
                <a:lnTo>
                  <a:pt x="11142" y="4474"/>
                </a:lnTo>
                <a:lnTo>
                  <a:pt x="11142" y="4476"/>
                </a:lnTo>
                <a:lnTo>
                  <a:pt x="11142" y="4478"/>
                </a:lnTo>
                <a:lnTo>
                  <a:pt x="11144" y="4480"/>
                </a:lnTo>
                <a:lnTo>
                  <a:pt x="11150" y="4486"/>
                </a:lnTo>
                <a:lnTo>
                  <a:pt x="11152" y="4496"/>
                </a:lnTo>
                <a:lnTo>
                  <a:pt x="11154" y="4498"/>
                </a:lnTo>
                <a:lnTo>
                  <a:pt x="11156" y="4498"/>
                </a:lnTo>
                <a:lnTo>
                  <a:pt x="11160" y="4498"/>
                </a:lnTo>
                <a:lnTo>
                  <a:pt x="11164" y="4498"/>
                </a:lnTo>
                <a:lnTo>
                  <a:pt x="11168" y="4498"/>
                </a:lnTo>
                <a:lnTo>
                  <a:pt x="11170" y="4500"/>
                </a:lnTo>
                <a:lnTo>
                  <a:pt x="11174" y="4502"/>
                </a:lnTo>
                <a:lnTo>
                  <a:pt x="11176" y="4500"/>
                </a:lnTo>
                <a:lnTo>
                  <a:pt x="11174" y="4494"/>
                </a:lnTo>
                <a:lnTo>
                  <a:pt x="11172" y="4492"/>
                </a:lnTo>
                <a:lnTo>
                  <a:pt x="11170" y="4488"/>
                </a:lnTo>
                <a:lnTo>
                  <a:pt x="11170" y="4486"/>
                </a:lnTo>
                <a:lnTo>
                  <a:pt x="11170" y="4484"/>
                </a:lnTo>
                <a:lnTo>
                  <a:pt x="11166" y="4480"/>
                </a:lnTo>
                <a:lnTo>
                  <a:pt x="11164" y="4476"/>
                </a:lnTo>
                <a:lnTo>
                  <a:pt x="11164" y="4472"/>
                </a:lnTo>
                <a:lnTo>
                  <a:pt x="11164" y="4458"/>
                </a:lnTo>
                <a:lnTo>
                  <a:pt x="11166" y="4446"/>
                </a:lnTo>
                <a:lnTo>
                  <a:pt x="11164" y="4442"/>
                </a:lnTo>
                <a:lnTo>
                  <a:pt x="11162" y="4440"/>
                </a:lnTo>
                <a:lnTo>
                  <a:pt x="11158" y="4436"/>
                </a:lnTo>
                <a:lnTo>
                  <a:pt x="11158" y="4432"/>
                </a:lnTo>
                <a:lnTo>
                  <a:pt x="11156" y="4428"/>
                </a:lnTo>
                <a:lnTo>
                  <a:pt x="11152" y="4426"/>
                </a:lnTo>
                <a:close/>
                <a:moveTo>
                  <a:pt x="11024" y="4468"/>
                </a:moveTo>
                <a:lnTo>
                  <a:pt x="11024" y="4468"/>
                </a:lnTo>
                <a:lnTo>
                  <a:pt x="11026" y="4470"/>
                </a:lnTo>
                <a:lnTo>
                  <a:pt x="11028" y="4472"/>
                </a:lnTo>
                <a:lnTo>
                  <a:pt x="11028" y="4478"/>
                </a:lnTo>
                <a:lnTo>
                  <a:pt x="11026" y="4486"/>
                </a:lnTo>
                <a:lnTo>
                  <a:pt x="11028" y="4494"/>
                </a:lnTo>
                <a:lnTo>
                  <a:pt x="11028" y="4502"/>
                </a:lnTo>
                <a:lnTo>
                  <a:pt x="11026" y="4506"/>
                </a:lnTo>
                <a:lnTo>
                  <a:pt x="11022" y="4510"/>
                </a:lnTo>
                <a:lnTo>
                  <a:pt x="11022" y="4522"/>
                </a:lnTo>
                <a:lnTo>
                  <a:pt x="11022" y="4528"/>
                </a:lnTo>
                <a:lnTo>
                  <a:pt x="11024" y="4530"/>
                </a:lnTo>
                <a:lnTo>
                  <a:pt x="11026" y="4530"/>
                </a:lnTo>
                <a:lnTo>
                  <a:pt x="11028" y="4528"/>
                </a:lnTo>
                <a:lnTo>
                  <a:pt x="11034" y="4522"/>
                </a:lnTo>
                <a:lnTo>
                  <a:pt x="11036" y="4520"/>
                </a:lnTo>
                <a:lnTo>
                  <a:pt x="11040" y="4520"/>
                </a:lnTo>
                <a:lnTo>
                  <a:pt x="11046" y="4516"/>
                </a:lnTo>
                <a:lnTo>
                  <a:pt x="11054" y="4512"/>
                </a:lnTo>
                <a:lnTo>
                  <a:pt x="11066" y="4498"/>
                </a:lnTo>
                <a:lnTo>
                  <a:pt x="11070" y="4494"/>
                </a:lnTo>
                <a:lnTo>
                  <a:pt x="11072" y="4490"/>
                </a:lnTo>
                <a:lnTo>
                  <a:pt x="11072" y="4482"/>
                </a:lnTo>
                <a:lnTo>
                  <a:pt x="11070" y="4476"/>
                </a:lnTo>
                <a:lnTo>
                  <a:pt x="11068" y="4476"/>
                </a:lnTo>
                <a:lnTo>
                  <a:pt x="11066" y="4478"/>
                </a:lnTo>
                <a:lnTo>
                  <a:pt x="11064" y="4478"/>
                </a:lnTo>
                <a:lnTo>
                  <a:pt x="11060" y="4474"/>
                </a:lnTo>
                <a:lnTo>
                  <a:pt x="11056" y="4472"/>
                </a:lnTo>
                <a:lnTo>
                  <a:pt x="11054" y="4474"/>
                </a:lnTo>
                <a:lnTo>
                  <a:pt x="11050" y="4474"/>
                </a:lnTo>
                <a:lnTo>
                  <a:pt x="11048" y="4474"/>
                </a:lnTo>
                <a:lnTo>
                  <a:pt x="11042" y="4470"/>
                </a:lnTo>
                <a:lnTo>
                  <a:pt x="11036" y="4464"/>
                </a:lnTo>
                <a:lnTo>
                  <a:pt x="11028" y="4458"/>
                </a:lnTo>
                <a:lnTo>
                  <a:pt x="11020" y="4458"/>
                </a:lnTo>
                <a:lnTo>
                  <a:pt x="11018" y="4460"/>
                </a:lnTo>
                <a:lnTo>
                  <a:pt x="11018" y="4464"/>
                </a:lnTo>
                <a:lnTo>
                  <a:pt x="11024" y="4468"/>
                </a:lnTo>
                <a:close/>
                <a:moveTo>
                  <a:pt x="10976" y="4378"/>
                </a:moveTo>
                <a:lnTo>
                  <a:pt x="10976" y="4378"/>
                </a:lnTo>
                <a:lnTo>
                  <a:pt x="10964" y="4378"/>
                </a:lnTo>
                <a:lnTo>
                  <a:pt x="10958" y="4380"/>
                </a:lnTo>
                <a:lnTo>
                  <a:pt x="10956" y="4382"/>
                </a:lnTo>
                <a:lnTo>
                  <a:pt x="10960" y="4384"/>
                </a:lnTo>
                <a:lnTo>
                  <a:pt x="10964" y="4386"/>
                </a:lnTo>
                <a:lnTo>
                  <a:pt x="10966" y="4390"/>
                </a:lnTo>
                <a:lnTo>
                  <a:pt x="10966" y="4392"/>
                </a:lnTo>
                <a:lnTo>
                  <a:pt x="10970" y="4396"/>
                </a:lnTo>
                <a:lnTo>
                  <a:pt x="10974" y="4400"/>
                </a:lnTo>
                <a:lnTo>
                  <a:pt x="10976" y="4410"/>
                </a:lnTo>
                <a:lnTo>
                  <a:pt x="10980" y="4424"/>
                </a:lnTo>
                <a:lnTo>
                  <a:pt x="10986" y="4436"/>
                </a:lnTo>
                <a:lnTo>
                  <a:pt x="10990" y="4442"/>
                </a:lnTo>
                <a:lnTo>
                  <a:pt x="10992" y="4444"/>
                </a:lnTo>
                <a:lnTo>
                  <a:pt x="10996" y="4444"/>
                </a:lnTo>
                <a:lnTo>
                  <a:pt x="11000" y="4440"/>
                </a:lnTo>
                <a:lnTo>
                  <a:pt x="11004" y="4430"/>
                </a:lnTo>
                <a:lnTo>
                  <a:pt x="11006" y="4424"/>
                </a:lnTo>
                <a:lnTo>
                  <a:pt x="11006" y="4420"/>
                </a:lnTo>
                <a:lnTo>
                  <a:pt x="11004" y="4416"/>
                </a:lnTo>
                <a:lnTo>
                  <a:pt x="11006" y="4408"/>
                </a:lnTo>
                <a:lnTo>
                  <a:pt x="11006" y="4402"/>
                </a:lnTo>
                <a:lnTo>
                  <a:pt x="11004" y="4398"/>
                </a:lnTo>
                <a:lnTo>
                  <a:pt x="11002" y="4394"/>
                </a:lnTo>
                <a:lnTo>
                  <a:pt x="11000" y="4388"/>
                </a:lnTo>
                <a:lnTo>
                  <a:pt x="10988" y="4382"/>
                </a:lnTo>
                <a:lnTo>
                  <a:pt x="10976" y="4378"/>
                </a:lnTo>
                <a:close/>
                <a:moveTo>
                  <a:pt x="10900" y="4536"/>
                </a:moveTo>
                <a:lnTo>
                  <a:pt x="10900" y="4536"/>
                </a:lnTo>
                <a:lnTo>
                  <a:pt x="10884" y="4562"/>
                </a:lnTo>
                <a:lnTo>
                  <a:pt x="10866" y="4584"/>
                </a:lnTo>
                <a:lnTo>
                  <a:pt x="10848" y="4600"/>
                </a:lnTo>
                <a:lnTo>
                  <a:pt x="10840" y="4612"/>
                </a:lnTo>
                <a:lnTo>
                  <a:pt x="10836" y="4618"/>
                </a:lnTo>
                <a:lnTo>
                  <a:pt x="10834" y="4628"/>
                </a:lnTo>
                <a:lnTo>
                  <a:pt x="10832" y="4630"/>
                </a:lnTo>
                <a:lnTo>
                  <a:pt x="10834" y="4632"/>
                </a:lnTo>
                <a:lnTo>
                  <a:pt x="10836" y="4632"/>
                </a:lnTo>
                <a:lnTo>
                  <a:pt x="10838" y="4632"/>
                </a:lnTo>
                <a:lnTo>
                  <a:pt x="10844" y="4626"/>
                </a:lnTo>
                <a:lnTo>
                  <a:pt x="10848" y="4620"/>
                </a:lnTo>
                <a:lnTo>
                  <a:pt x="10858" y="4610"/>
                </a:lnTo>
                <a:lnTo>
                  <a:pt x="10882" y="4586"/>
                </a:lnTo>
                <a:lnTo>
                  <a:pt x="10890" y="4578"/>
                </a:lnTo>
                <a:lnTo>
                  <a:pt x="10894" y="4572"/>
                </a:lnTo>
                <a:lnTo>
                  <a:pt x="10896" y="4566"/>
                </a:lnTo>
                <a:lnTo>
                  <a:pt x="10898" y="4562"/>
                </a:lnTo>
                <a:lnTo>
                  <a:pt x="10898" y="4558"/>
                </a:lnTo>
                <a:lnTo>
                  <a:pt x="10900" y="4556"/>
                </a:lnTo>
                <a:lnTo>
                  <a:pt x="10904" y="4554"/>
                </a:lnTo>
                <a:lnTo>
                  <a:pt x="10910" y="4552"/>
                </a:lnTo>
                <a:lnTo>
                  <a:pt x="10914" y="4550"/>
                </a:lnTo>
                <a:lnTo>
                  <a:pt x="10916" y="4544"/>
                </a:lnTo>
                <a:lnTo>
                  <a:pt x="10918" y="4538"/>
                </a:lnTo>
                <a:lnTo>
                  <a:pt x="10920" y="4536"/>
                </a:lnTo>
                <a:lnTo>
                  <a:pt x="10922" y="4534"/>
                </a:lnTo>
                <a:lnTo>
                  <a:pt x="10928" y="4534"/>
                </a:lnTo>
                <a:lnTo>
                  <a:pt x="10930" y="4530"/>
                </a:lnTo>
                <a:lnTo>
                  <a:pt x="10932" y="4524"/>
                </a:lnTo>
                <a:lnTo>
                  <a:pt x="10930" y="4516"/>
                </a:lnTo>
                <a:lnTo>
                  <a:pt x="10928" y="4510"/>
                </a:lnTo>
                <a:lnTo>
                  <a:pt x="10928" y="4506"/>
                </a:lnTo>
                <a:lnTo>
                  <a:pt x="10928" y="4496"/>
                </a:lnTo>
                <a:lnTo>
                  <a:pt x="10928" y="4488"/>
                </a:lnTo>
                <a:lnTo>
                  <a:pt x="10928" y="4484"/>
                </a:lnTo>
                <a:lnTo>
                  <a:pt x="10924" y="4484"/>
                </a:lnTo>
                <a:lnTo>
                  <a:pt x="10922" y="4484"/>
                </a:lnTo>
                <a:lnTo>
                  <a:pt x="10920" y="4486"/>
                </a:lnTo>
                <a:lnTo>
                  <a:pt x="10920" y="4492"/>
                </a:lnTo>
                <a:lnTo>
                  <a:pt x="10918" y="4500"/>
                </a:lnTo>
                <a:lnTo>
                  <a:pt x="10918" y="4504"/>
                </a:lnTo>
                <a:lnTo>
                  <a:pt x="10914" y="4506"/>
                </a:lnTo>
                <a:lnTo>
                  <a:pt x="10912" y="4506"/>
                </a:lnTo>
                <a:lnTo>
                  <a:pt x="10912" y="4508"/>
                </a:lnTo>
                <a:lnTo>
                  <a:pt x="10914" y="4512"/>
                </a:lnTo>
                <a:lnTo>
                  <a:pt x="10916" y="4518"/>
                </a:lnTo>
                <a:lnTo>
                  <a:pt x="10916" y="4522"/>
                </a:lnTo>
                <a:lnTo>
                  <a:pt x="10914" y="4526"/>
                </a:lnTo>
                <a:lnTo>
                  <a:pt x="10912" y="4528"/>
                </a:lnTo>
                <a:lnTo>
                  <a:pt x="10908" y="4528"/>
                </a:lnTo>
                <a:lnTo>
                  <a:pt x="10906" y="4528"/>
                </a:lnTo>
                <a:lnTo>
                  <a:pt x="10900" y="4536"/>
                </a:lnTo>
                <a:close/>
                <a:moveTo>
                  <a:pt x="10936" y="4240"/>
                </a:moveTo>
                <a:lnTo>
                  <a:pt x="10936" y="4240"/>
                </a:lnTo>
                <a:lnTo>
                  <a:pt x="10934" y="4240"/>
                </a:lnTo>
                <a:lnTo>
                  <a:pt x="10932" y="4242"/>
                </a:lnTo>
                <a:lnTo>
                  <a:pt x="10930" y="4248"/>
                </a:lnTo>
                <a:lnTo>
                  <a:pt x="10932" y="4256"/>
                </a:lnTo>
                <a:lnTo>
                  <a:pt x="10934" y="4260"/>
                </a:lnTo>
                <a:lnTo>
                  <a:pt x="10938" y="4264"/>
                </a:lnTo>
                <a:lnTo>
                  <a:pt x="10938" y="4268"/>
                </a:lnTo>
                <a:lnTo>
                  <a:pt x="10940" y="4298"/>
                </a:lnTo>
                <a:lnTo>
                  <a:pt x="10942" y="4316"/>
                </a:lnTo>
                <a:lnTo>
                  <a:pt x="10944" y="4318"/>
                </a:lnTo>
                <a:lnTo>
                  <a:pt x="10946" y="4320"/>
                </a:lnTo>
                <a:lnTo>
                  <a:pt x="10950" y="4320"/>
                </a:lnTo>
                <a:lnTo>
                  <a:pt x="10952" y="4320"/>
                </a:lnTo>
                <a:lnTo>
                  <a:pt x="10954" y="4326"/>
                </a:lnTo>
                <a:lnTo>
                  <a:pt x="10958" y="4334"/>
                </a:lnTo>
                <a:lnTo>
                  <a:pt x="10962" y="4336"/>
                </a:lnTo>
                <a:lnTo>
                  <a:pt x="10964" y="4334"/>
                </a:lnTo>
                <a:lnTo>
                  <a:pt x="10966" y="4326"/>
                </a:lnTo>
                <a:lnTo>
                  <a:pt x="10966" y="4320"/>
                </a:lnTo>
                <a:lnTo>
                  <a:pt x="10966" y="4318"/>
                </a:lnTo>
                <a:lnTo>
                  <a:pt x="10970" y="4318"/>
                </a:lnTo>
                <a:lnTo>
                  <a:pt x="10974" y="4322"/>
                </a:lnTo>
                <a:lnTo>
                  <a:pt x="10980" y="4326"/>
                </a:lnTo>
                <a:lnTo>
                  <a:pt x="10980" y="4330"/>
                </a:lnTo>
                <a:lnTo>
                  <a:pt x="10978" y="4334"/>
                </a:lnTo>
                <a:lnTo>
                  <a:pt x="10974" y="4338"/>
                </a:lnTo>
                <a:lnTo>
                  <a:pt x="10968" y="4346"/>
                </a:lnTo>
                <a:lnTo>
                  <a:pt x="10966" y="4356"/>
                </a:lnTo>
                <a:lnTo>
                  <a:pt x="10966" y="4364"/>
                </a:lnTo>
                <a:lnTo>
                  <a:pt x="10968" y="4366"/>
                </a:lnTo>
                <a:lnTo>
                  <a:pt x="10970" y="4364"/>
                </a:lnTo>
                <a:lnTo>
                  <a:pt x="10974" y="4364"/>
                </a:lnTo>
                <a:lnTo>
                  <a:pt x="10976" y="4364"/>
                </a:lnTo>
                <a:lnTo>
                  <a:pt x="10980" y="4368"/>
                </a:lnTo>
                <a:lnTo>
                  <a:pt x="10984" y="4374"/>
                </a:lnTo>
                <a:lnTo>
                  <a:pt x="10988" y="4376"/>
                </a:lnTo>
                <a:lnTo>
                  <a:pt x="10992" y="4376"/>
                </a:lnTo>
                <a:lnTo>
                  <a:pt x="11000" y="4376"/>
                </a:lnTo>
                <a:lnTo>
                  <a:pt x="11000" y="4372"/>
                </a:lnTo>
                <a:lnTo>
                  <a:pt x="11000" y="4368"/>
                </a:lnTo>
                <a:lnTo>
                  <a:pt x="11002" y="4366"/>
                </a:lnTo>
                <a:lnTo>
                  <a:pt x="11004" y="4362"/>
                </a:lnTo>
                <a:lnTo>
                  <a:pt x="11008" y="4360"/>
                </a:lnTo>
                <a:lnTo>
                  <a:pt x="11012" y="4360"/>
                </a:lnTo>
                <a:lnTo>
                  <a:pt x="11028" y="4370"/>
                </a:lnTo>
                <a:lnTo>
                  <a:pt x="11032" y="4376"/>
                </a:lnTo>
                <a:lnTo>
                  <a:pt x="11036" y="4380"/>
                </a:lnTo>
                <a:lnTo>
                  <a:pt x="11040" y="4388"/>
                </a:lnTo>
                <a:lnTo>
                  <a:pt x="11042" y="4394"/>
                </a:lnTo>
                <a:lnTo>
                  <a:pt x="11044" y="4396"/>
                </a:lnTo>
                <a:lnTo>
                  <a:pt x="11048" y="4398"/>
                </a:lnTo>
                <a:lnTo>
                  <a:pt x="11050" y="4396"/>
                </a:lnTo>
                <a:lnTo>
                  <a:pt x="11050" y="4394"/>
                </a:lnTo>
                <a:lnTo>
                  <a:pt x="11050" y="4388"/>
                </a:lnTo>
                <a:lnTo>
                  <a:pt x="11042" y="4368"/>
                </a:lnTo>
                <a:lnTo>
                  <a:pt x="11042" y="4366"/>
                </a:lnTo>
                <a:lnTo>
                  <a:pt x="11044" y="4364"/>
                </a:lnTo>
                <a:lnTo>
                  <a:pt x="11048" y="4364"/>
                </a:lnTo>
                <a:lnTo>
                  <a:pt x="11054" y="4368"/>
                </a:lnTo>
                <a:lnTo>
                  <a:pt x="11056" y="4374"/>
                </a:lnTo>
                <a:lnTo>
                  <a:pt x="11060" y="4378"/>
                </a:lnTo>
                <a:lnTo>
                  <a:pt x="11064" y="4382"/>
                </a:lnTo>
                <a:lnTo>
                  <a:pt x="11068" y="4386"/>
                </a:lnTo>
                <a:lnTo>
                  <a:pt x="11072" y="4390"/>
                </a:lnTo>
                <a:lnTo>
                  <a:pt x="11074" y="4396"/>
                </a:lnTo>
                <a:lnTo>
                  <a:pt x="11074" y="4400"/>
                </a:lnTo>
                <a:lnTo>
                  <a:pt x="11078" y="4404"/>
                </a:lnTo>
                <a:lnTo>
                  <a:pt x="11086" y="4410"/>
                </a:lnTo>
                <a:lnTo>
                  <a:pt x="11094" y="4414"/>
                </a:lnTo>
                <a:lnTo>
                  <a:pt x="11098" y="4418"/>
                </a:lnTo>
                <a:lnTo>
                  <a:pt x="11100" y="4422"/>
                </a:lnTo>
                <a:lnTo>
                  <a:pt x="11102" y="4428"/>
                </a:lnTo>
                <a:lnTo>
                  <a:pt x="11104" y="4430"/>
                </a:lnTo>
                <a:lnTo>
                  <a:pt x="11106" y="4428"/>
                </a:lnTo>
                <a:lnTo>
                  <a:pt x="11108" y="4422"/>
                </a:lnTo>
                <a:lnTo>
                  <a:pt x="11110" y="4414"/>
                </a:lnTo>
                <a:lnTo>
                  <a:pt x="11110" y="4408"/>
                </a:lnTo>
                <a:lnTo>
                  <a:pt x="11110" y="4404"/>
                </a:lnTo>
                <a:lnTo>
                  <a:pt x="11106" y="4400"/>
                </a:lnTo>
                <a:lnTo>
                  <a:pt x="11098" y="4400"/>
                </a:lnTo>
                <a:lnTo>
                  <a:pt x="11094" y="4398"/>
                </a:lnTo>
                <a:lnTo>
                  <a:pt x="11094" y="4396"/>
                </a:lnTo>
                <a:lnTo>
                  <a:pt x="11094" y="4394"/>
                </a:lnTo>
                <a:lnTo>
                  <a:pt x="11094" y="4390"/>
                </a:lnTo>
                <a:lnTo>
                  <a:pt x="11092" y="4386"/>
                </a:lnTo>
                <a:lnTo>
                  <a:pt x="11088" y="4380"/>
                </a:lnTo>
                <a:lnTo>
                  <a:pt x="11084" y="4376"/>
                </a:lnTo>
                <a:lnTo>
                  <a:pt x="11082" y="4374"/>
                </a:lnTo>
                <a:lnTo>
                  <a:pt x="11084" y="4374"/>
                </a:lnTo>
                <a:lnTo>
                  <a:pt x="11088" y="4372"/>
                </a:lnTo>
                <a:lnTo>
                  <a:pt x="11096" y="4372"/>
                </a:lnTo>
                <a:lnTo>
                  <a:pt x="11098" y="4372"/>
                </a:lnTo>
                <a:lnTo>
                  <a:pt x="11100" y="4370"/>
                </a:lnTo>
                <a:lnTo>
                  <a:pt x="11102" y="4366"/>
                </a:lnTo>
                <a:lnTo>
                  <a:pt x="11098" y="4364"/>
                </a:lnTo>
                <a:lnTo>
                  <a:pt x="11082" y="4356"/>
                </a:lnTo>
                <a:lnTo>
                  <a:pt x="11078" y="4354"/>
                </a:lnTo>
                <a:lnTo>
                  <a:pt x="11076" y="4354"/>
                </a:lnTo>
                <a:lnTo>
                  <a:pt x="11074" y="4358"/>
                </a:lnTo>
                <a:lnTo>
                  <a:pt x="11074" y="4362"/>
                </a:lnTo>
                <a:lnTo>
                  <a:pt x="11072" y="4368"/>
                </a:lnTo>
                <a:lnTo>
                  <a:pt x="11070" y="4370"/>
                </a:lnTo>
                <a:lnTo>
                  <a:pt x="11068" y="4370"/>
                </a:lnTo>
                <a:lnTo>
                  <a:pt x="11066" y="4368"/>
                </a:lnTo>
                <a:lnTo>
                  <a:pt x="11064" y="4364"/>
                </a:lnTo>
                <a:lnTo>
                  <a:pt x="11064" y="4358"/>
                </a:lnTo>
                <a:lnTo>
                  <a:pt x="11064" y="4354"/>
                </a:lnTo>
                <a:lnTo>
                  <a:pt x="11062" y="4350"/>
                </a:lnTo>
                <a:lnTo>
                  <a:pt x="11058" y="4346"/>
                </a:lnTo>
                <a:lnTo>
                  <a:pt x="11052" y="4342"/>
                </a:lnTo>
                <a:lnTo>
                  <a:pt x="11046" y="4340"/>
                </a:lnTo>
                <a:lnTo>
                  <a:pt x="11042" y="4338"/>
                </a:lnTo>
                <a:lnTo>
                  <a:pt x="11040" y="4340"/>
                </a:lnTo>
                <a:lnTo>
                  <a:pt x="11038" y="4342"/>
                </a:lnTo>
                <a:lnTo>
                  <a:pt x="11038" y="4344"/>
                </a:lnTo>
                <a:lnTo>
                  <a:pt x="11036" y="4346"/>
                </a:lnTo>
                <a:lnTo>
                  <a:pt x="11032" y="4346"/>
                </a:lnTo>
                <a:lnTo>
                  <a:pt x="11030" y="4346"/>
                </a:lnTo>
                <a:lnTo>
                  <a:pt x="11030" y="4352"/>
                </a:lnTo>
                <a:lnTo>
                  <a:pt x="11030" y="4356"/>
                </a:lnTo>
                <a:lnTo>
                  <a:pt x="11028" y="4358"/>
                </a:lnTo>
                <a:lnTo>
                  <a:pt x="11024" y="4358"/>
                </a:lnTo>
                <a:lnTo>
                  <a:pt x="11020" y="4356"/>
                </a:lnTo>
                <a:lnTo>
                  <a:pt x="11016" y="4352"/>
                </a:lnTo>
                <a:lnTo>
                  <a:pt x="11010" y="4342"/>
                </a:lnTo>
                <a:lnTo>
                  <a:pt x="11008" y="4330"/>
                </a:lnTo>
                <a:lnTo>
                  <a:pt x="11008" y="4322"/>
                </a:lnTo>
                <a:lnTo>
                  <a:pt x="11008" y="4320"/>
                </a:lnTo>
                <a:lnTo>
                  <a:pt x="11008" y="4314"/>
                </a:lnTo>
                <a:lnTo>
                  <a:pt x="11004" y="4304"/>
                </a:lnTo>
                <a:lnTo>
                  <a:pt x="11000" y="4292"/>
                </a:lnTo>
                <a:lnTo>
                  <a:pt x="11002" y="4286"/>
                </a:lnTo>
                <a:lnTo>
                  <a:pt x="11004" y="4280"/>
                </a:lnTo>
                <a:lnTo>
                  <a:pt x="11008" y="4272"/>
                </a:lnTo>
                <a:lnTo>
                  <a:pt x="11008" y="4266"/>
                </a:lnTo>
                <a:lnTo>
                  <a:pt x="11008" y="4260"/>
                </a:lnTo>
                <a:lnTo>
                  <a:pt x="11014" y="4254"/>
                </a:lnTo>
                <a:lnTo>
                  <a:pt x="11016" y="4250"/>
                </a:lnTo>
                <a:lnTo>
                  <a:pt x="11018" y="4250"/>
                </a:lnTo>
                <a:lnTo>
                  <a:pt x="11020" y="4250"/>
                </a:lnTo>
                <a:lnTo>
                  <a:pt x="11022" y="4252"/>
                </a:lnTo>
                <a:lnTo>
                  <a:pt x="11024" y="4256"/>
                </a:lnTo>
                <a:lnTo>
                  <a:pt x="11026" y="4254"/>
                </a:lnTo>
                <a:lnTo>
                  <a:pt x="11032" y="4246"/>
                </a:lnTo>
                <a:lnTo>
                  <a:pt x="11036" y="4232"/>
                </a:lnTo>
                <a:lnTo>
                  <a:pt x="11042" y="4208"/>
                </a:lnTo>
                <a:lnTo>
                  <a:pt x="11042" y="4204"/>
                </a:lnTo>
                <a:lnTo>
                  <a:pt x="11040" y="4200"/>
                </a:lnTo>
                <a:lnTo>
                  <a:pt x="11034" y="4190"/>
                </a:lnTo>
                <a:lnTo>
                  <a:pt x="11032" y="4184"/>
                </a:lnTo>
                <a:lnTo>
                  <a:pt x="11030" y="4178"/>
                </a:lnTo>
                <a:lnTo>
                  <a:pt x="11030" y="4168"/>
                </a:lnTo>
                <a:lnTo>
                  <a:pt x="11032" y="4158"/>
                </a:lnTo>
                <a:lnTo>
                  <a:pt x="11036" y="4144"/>
                </a:lnTo>
                <a:lnTo>
                  <a:pt x="11036" y="4136"/>
                </a:lnTo>
                <a:lnTo>
                  <a:pt x="11034" y="4134"/>
                </a:lnTo>
                <a:lnTo>
                  <a:pt x="11032" y="4134"/>
                </a:lnTo>
                <a:lnTo>
                  <a:pt x="11028" y="4136"/>
                </a:lnTo>
                <a:lnTo>
                  <a:pt x="11024" y="4140"/>
                </a:lnTo>
                <a:lnTo>
                  <a:pt x="11020" y="4144"/>
                </a:lnTo>
                <a:lnTo>
                  <a:pt x="11016" y="4144"/>
                </a:lnTo>
                <a:lnTo>
                  <a:pt x="11010" y="4142"/>
                </a:lnTo>
                <a:lnTo>
                  <a:pt x="11004" y="4138"/>
                </a:lnTo>
                <a:lnTo>
                  <a:pt x="10988" y="4128"/>
                </a:lnTo>
                <a:lnTo>
                  <a:pt x="10982" y="4126"/>
                </a:lnTo>
                <a:lnTo>
                  <a:pt x="10974" y="4128"/>
                </a:lnTo>
                <a:lnTo>
                  <a:pt x="10966" y="4132"/>
                </a:lnTo>
                <a:lnTo>
                  <a:pt x="10964" y="4134"/>
                </a:lnTo>
                <a:lnTo>
                  <a:pt x="10964" y="4138"/>
                </a:lnTo>
                <a:lnTo>
                  <a:pt x="10964" y="4146"/>
                </a:lnTo>
                <a:lnTo>
                  <a:pt x="10962" y="4150"/>
                </a:lnTo>
                <a:lnTo>
                  <a:pt x="10960" y="4158"/>
                </a:lnTo>
                <a:lnTo>
                  <a:pt x="10958" y="4166"/>
                </a:lnTo>
                <a:lnTo>
                  <a:pt x="10956" y="4172"/>
                </a:lnTo>
                <a:lnTo>
                  <a:pt x="10958" y="4186"/>
                </a:lnTo>
                <a:lnTo>
                  <a:pt x="10958" y="4200"/>
                </a:lnTo>
                <a:lnTo>
                  <a:pt x="10958" y="4208"/>
                </a:lnTo>
                <a:lnTo>
                  <a:pt x="10954" y="4218"/>
                </a:lnTo>
                <a:lnTo>
                  <a:pt x="10952" y="4226"/>
                </a:lnTo>
                <a:lnTo>
                  <a:pt x="10950" y="4232"/>
                </a:lnTo>
                <a:lnTo>
                  <a:pt x="10952" y="4236"/>
                </a:lnTo>
                <a:lnTo>
                  <a:pt x="10954" y="4240"/>
                </a:lnTo>
                <a:lnTo>
                  <a:pt x="10958" y="4246"/>
                </a:lnTo>
                <a:lnTo>
                  <a:pt x="10958" y="4248"/>
                </a:lnTo>
                <a:lnTo>
                  <a:pt x="10956" y="4254"/>
                </a:lnTo>
                <a:lnTo>
                  <a:pt x="10954" y="4258"/>
                </a:lnTo>
                <a:lnTo>
                  <a:pt x="10952" y="4258"/>
                </a:lnTo>
                <a:lnTo>
                  <a:pt x="10948" y="4256"/>
                </a:lnTo>
                <a:lnTo>
                  <a:pt x="10946" y="4252"/>
                </a:lnTo>
                <a:lnTo>
                  <a:pt x="10942" y="4244"/>
                </a:lnTo>
                <a:lnTo>
                  <a:pt x="10938" y="4240"/>
                </a:lnTo>
                <a:lnTo>
                  <a:pt x="10936" y="4240"/>
                </a:lnTo>
                <a:close/>
                <a:moveTo>
                  <a:pt x="9396" y="4654"/>
                </a:moveTo>
                <a:lnTo>
                  <a:pt x="9396" y="4654"/>
                </a:lnTo>
                <a:lnTo>
                  <a:pt x="9392" y="4644"/>
                </a:lnTo>
                <a:lnTo>
                  <a:pt x="9386" y="4630"/>
                </a:lnTo>
                <a:lnTo>
                  <a:pt x="9380" y="4616"/>
                </a:lnTo>
                <a:lnTo>
                  <a:pt x="9372" y="4604"/>
                </a:lnTo>
                <a:lnTo>
                  <a:pt x="9366" y="4596"/>
                </a:lnTo>
                <a:lnTo>
                  <a:pt x="9364" y="4588"/>
                </a:lnTo>
                <a:lnTo>
                  <a:pt x="9360" y="4580"/>
                </a:lnTo>
                <a:lnTo>
                  <a:pt x="9352" y="4570"/>
                </a:lnTo>
                <a:lnTo>
                  <a:pt x="9344" y="4562"/>
                </a:lnTo>
                <a:lnTo>
                  <a:pt x="9336" y="4560"/>
                </a:lnTo>
                <a:lnTo>
                  <a:pt x="9330" y="4560"/>
                </a:lnTo>
                <a:lnTo>
                  <a:pt x="9326" y="4562"/>
                </a:lnTo>
                <a:lnTo>
                  <a:pt x="9326" y="4564"/>
                </a:lnTo>
                <a:lnTo>
                  <a:pt x="9330" y="4566"/>
                </a:lnTo>
                <a:lnTo>
                  <a:pt x="9332" y="4572"/>
                </a:lnTo>
                <a:lnTo>
                  <a:pt x="9334" y="4580"/>
                </a:lnTo>
                <a:lnTo>
                  <a:pt x="9334" y="4590"/>
                </a:lnTo>
                <a:lnTo>
                  <a:pt x="9332" y="4598"/>
                </a:lnTo>
                <a:lnTo>
                  <a:pt x="9328" y="4604"/>
                </a:lnTo>
                <a:lnTo>
                  <a:pt x="9328" y="4610"/>
                </a:lnTo>
                <a:lnTo>
                  <a:pt x="9328" y="4618"/>
                </a:lnTo>
                <a:lnTo>
                  <a:pt x="9326" y="4630"/>
                </a:lnTo>
                <a:lnTo>
                  <a:pt x="9324" y="4636"/>
                </a:lnTo>
                <a:lnTo>
                  <a:pt x="9324" y="4638"/>
                </a:lnTo>
                <a:lnTo>
                  <a:pt x="9324" y="4636"/>
                </a:lnTo>
                <a:lnTo>
                  <a:pt x="9322" y="4630"/>
                </a:lnTo>
                <a:lnTo>
                  <a:pt x="9320" y="4630"/>
                </a:lnTo>
                <a:lnTo>
                  <a:pt x="9320" y="4632"/>
                </a:lnTo>
                <a:lnTo>
                  <a:pt x="9318" y="4640"/>
                </a:lnTo>
                <a:lnTo>
                  <a:pt x="9320" y="4654"/>
                </a:lnTo>
                <a:lnTo>
                  <a:pt x="9322" y="4676"/>
                </a:lnTo>
                <a:lnTo>
                  <a:pt x="9322" y="4700"/>
                </a:lnTo>
                <a:lnTo>
                  <a:pt x="9324" y="4712"/>
                </a:lnTo>
                <a:lnTo>
                  <a:pt x="9326" y="4722"/>
                </a:lnTo>
                <a:lnTo>
                  <a:pt x="9332" y="4734"/>
                </a:lnTo>
                <a:lnTo>
                  <a:pt x="9338" y="4742"/>
                </a:lnTo>
                <a:lnTo>
                  <a:pt x="9346" y="4748"/>
                </a:lnTo>
                <a:lnTo>
                  <a:pt x="9352" y="4750"/>
                </a:lnTo>
                <a:lnTo>
                  <a:pt x="9358" y="4750"/>
                </a:lnTo>
                <a:lnTo>
                  <a:pt x="9364" y="4748"/>
                </a:lnTo>
                <a:lnTo>
                  <a:pt x="9376" y="4740"/>
                </a:lnTo>
                <a:lnTo>
                  <a:pt x="9390" y="4732"/>
                </a:lnTo>
                <a:lnTo>
                  <a:pt x="9396" y="4726"/>
                </a:lnTo>
                <a:lnTo>
                  <a:pt x="9402" y="4718"/>
                </a:lnTo>
                <a:lnTo>
                  <a:pt x="9404" y="4710"/>
                </a:lnTo>
                <a:lnTo>
                  <a:pt x="9406" y="4700"/>
                </a:lnTo>
                <a:lnTo>
                  <a:pt x="9406" y="4682"/>
                </a:lnTo>
                <a:lnTo>
                  <a:pt x="9406" y="4676"/>
                </a:lnTo>
                <a:lnTo>
                  <a:pt x="9404" y="4672"/>
                </a:lnTo>
                <a:lnTo>
                  <a:pt x="9400" y="4666"/>
                </a:lnTo>
                <a:lnTo>
                  <a:pt x="9400" y="4662"/>
                </a:lnTo>
                <a:lnTo>
                  <a:pt x="9400" y="4658"/>
                </a:lnTo>
                <a:lnTo>
                  <a:pt x="9396" y="4654"/>
                </a:lnTo>
                <a:close/>
                <a:moveTo>
                  <a:pt x="9854" y="4376"/>
                </a:moveTo>
                <a:lnTo>
                  <a:pt x="9854" y="4376"/>
                </a:lnTo>
                <a:lnTo>
                  <a:pt x="9854" y="4374"/>
                </a:lnTo>
                <a:lnTo>
                  <a:pt x="9852" y="4376"/>
                </a:lnTo>
                <a:lnTo>
                  <a:pt x="9848" y="4384"/>
                </a:lnTo>
                <a:lnTo>
                  <a:pt x="9846" y="4400"/>
                </a:lnTo>
                <a:lnTo>
                  <a:pt x="9844" y="4422"/>
                </a:lnTo>
                <a:lnTo>
                  <a:pt x="9842" y="4442"/>
                </a:lnTo>
                <a:lnTo>
                  <a:pt x="9840" y="4452"/>
                </a:lnTo>
                <a:lnTo>
                  <a:pt x="9838" y="4460"/>
                </a:lnTo>
                <a:lnTo>
                  <a:pt x="9840" y="4472"/>
                </a:lnTo>
                <a:lnTo>
                  <a:pt x="9842" y="4478"/>
                </a:lnTo>
                <a:lnTo>
                  <a:pt x="9844" y="4480"/>
                </a:lnTo>
                <a:lnTo>
                  <a:pt x="9846" y="4474"/>
                </a:lnTo>
                <a:lnTo>
                  <a:pt x="9850" y="4448"/>
                </a:lnTo>
                <a:lnTo>
                  <a:pt x="9850" y="4440"/>
                </a:lnTo>
                <a:lnTo>
                  <a:pt x="9850" y="4436"/>
                </a:lnTo>
                <a:lnTo>
                  <a:pt x="9850" y="4434"/>
                </a:lnTo>
                <a:lnTo>
                  <a:pt x="9852" y="4430"/>
                </a:lnTo>
                <a:lnTo>
                  <a:pt x="9854" y="4428"/>
                </a:lnTo>
                <a:lnTo>
                  <a:pt x="9854" y="4424"/>
                </a:lnTo>
                <a:lnTo>
                  <a:pt x="9852" y="4416"/>
                </a:lnTo>
                <a:lnTo>
                  <a:pt x="9852" y="4410"/>
                </a:lnTo>
                <a:lnTo>
                  <a:pt x="9852" y="4406"/>
                </a:lnTo>
                <a:lnTo>
                  <a:pt x="9854" y="4404"/>
                </a:lnTo>
                <a:lnTo>
                  <a:pt x="9856" y="4398"/>
                </a:lnTo>
                <a:lnTo>
                  <a:pt x="9858" y="4390"/>
                </a:lnTo>
                <a:lnTo>
                  <a:pt x="9858" y="4382"/>
                </a:lnTo>
                <a:lnTo>
                  <a:pt x="9854" y="4376"/>
                </a:lnTo>
                <a:close/>
                <a:moveTo>
                  <a:pt x="9834" y="4508"/>
                </a:moveTo>
                <a:lnTo>
                  <a:pt x="9834" y="4508"/>
                </a:lnTo>
                <a:lnTo>
                  <a:pt x="9832" y="4510"/>
                </a:lnTo>
                <a:lnTo>
                  <a:pt x="9828" y="4516"/>
                </a:lnTo>
                <a:lnTo>
                  <a:pt x="9828" y="4522"/>
                </a:lnTo>
                <a:lnTo>
                  <a:pt x="9830" y="4526"/>
                </a:lnTo>
                <a:lnTo>
                  <a:pt x="9832" y="4526"/>
                </a:lnTo>
                <a:lnTo>
                  <a:pt x="9834" y="4526"/>
                </a:lnTo>
                <a:lnTo>
                  <a:pt x="9838" y="4520"/>
                </a:lnTo>
                <a:lnTo>
                  <a:pt x="9838" y="4512"/>
                </a:lnTo>
                <a:lnTo>
                  <a:pt x="9836" y="4510"/>
                </a:lnTo>
                <a:lnTo>
                  <a:pt x="9834" y="4508"/>
                </a:lnTo>
                <a:close/>
                <a:moveTo>
                  <a:pt x="9884" y="4688"/>
                </a:moveTo>
                <a:lnTo>
                  <a:pt x="9884" y="4688"/>
                </a:lnTo>
                <a:lnTo>
                  <a:pt x="9882" y="4690"/>
                </a:lnTo>
                <a:lnTo>
                  <a:pt x="9882" y="4694"/>
                </a:lnTo>
                <a:lnTo>
                  <a:pt x="9882" y="4702"/>
                </a:lnTo>
                <a:lnTo>
                  <a:pt x="9886" y="4708"/>
                </a:lnTo>
                <a:lnTo>
                  <a:pt x="9888" y="4710"/>
                </a:lnTo>
                <a:lnTo>
                  <a:pt x="9890" y="4708"/>
                </a:lnTo>
                <a:lnTo>
                  <a:pt x="9892" y="4704"/>
                </a:lnTo>
                <a:lnTo>
                  <a:pt x="9892" y="4700"/>
                </a:lnTo>
                <a:lnTo>
                  <a:pt x="9892" y="4692"/>
                </a:lnTo>
                <a:lnTo>
                  <a:pt x="9888" y="4688"/>
                </a:lnTo>
                <a:lnTo>
                  <a:pt x="9886" y="4686"/>
                </a:lnTo>
                <a:lnTo>
                  <a:pt x="9884" y="4688"/>
                </a:lnTo>
                <a:close/>
                <a:moveTo>
                  <a:pt x="9842" y="4586"/>
                </a:moveTo>
                <a:lnTo>
                  <a:pt x="9842" y="4586"/>
                </a:lnTo>
                <a:lnTo>
                  <a:pt x="9840" y="4590"/>
                </a:lnTo>
                <a:lnTo>
                  <a:pt x="9840" y="4592"/>
                </a:lnTo>
                <a:lnTo>
                  <a:pt x="9844" y="4594"/>
                </a:lnTo>
                <a:lnTo>
                  <a:pt x="9846" y="4596"/>
                </a:lnTo>
                <a:lnTo>
                  <a:pt x="9848" y="4592"/>
                </a:lnTo>
                <a:lnTo>
                  <a:pt x="9848" y="4590"/>
                </a:lnTo>
                <a:lnTo>
                  <a:pt x="9846" y="4586"/>
                </a:lnTo>
                <a:lnTo>
                  <a:pt x="9844" y="4586"/>
                </a:lnTo>
                <a:lnTo>
                  <a:pt x="9842" y="4586"/>
                </a:lnTo>
                <a:close/>
                <a:moveTo>
                  <a:pt x="9868" y="4654"/>
                </a:moveTo>
                <a:lnTo>
                  <a:pt x="9868" y="4654"/>
                </a:lnTo>
                <a:lnTo>
                  <a:pt x="9872" y="4654"/>
                </a:lnTo>
                <a:lnTo>
                  <a:pt x="9870" y="4648"/>
                </a:lnTo>
                <a:lnTo>
                  <a:pt x="9868" y="4646"/>
                </a:lnTo>
                <a:lnTo>
                  <a:pt x="9868" y="4648"/>
                </a:lnTo>
                <a:lnTo>
                  <a:pt x="9866" y="4650"/>
                </a:lnTo>
                <a:lnTo>
                  <a:pt x="9868" y="4654"/>
                </a:lnTo>
                <a:close/>
                <a:moveTo>
                  <a:pt x="7488" y="3256"/>
                </a:moveTo>
                <a:lnTo>
                  <a:pt x="7488" y="3256"/>
                </a:lnTo>
                <a:lnTo>
                  <a:pt x="7494" y="3250"/>
                </a:lnTo>
                <a:lnTo>
                  <a:pt x="7496" y="3246"/>
                </a:lnTo>
                <a:lnTo>
                  <a:pt x="7496" y="3244"/>
                </a:lnTo>
                <a:lnTo>
                  <a:pt x="7492" y="3246"/>
                </a:lnTo>
                <a:lnTo>
                  <a:pt x="7486" y="3252"/>
                </a:lnTo>
                <a:lnTo>
                  <a:pt x="7474" y="3258"/>
                </a:lnTo>
                <a:lnTo>
                  <a:pt x="7460" y="3262"/>
                </a:lnTo>
                <a:lnTo>
                  <a:pt x="7454" y="3262"/>
                </a:lnTo>
                <a:lnTo>
                  <a:pt x="7446" y="3262"/>
                </a:lnTo>
                <a:lnTo>
                  <a:pt x="7438" y="3260"/>
                </a:lnTo>
                <a:lnTo>
                  <a:pt x="7436" y="3262"/>
                </a:lnTo>
                <a:lnTo>
                  <a:pt x="7434" y="3264"/>
                </a:lnTo>
                <a:lnTo>
                  <a:pt x="7432" y="3266"/>
                </a:lnTo>
                <a:lnTo>
                  <a:pt x="7432" y="3270"/>
                </a:lnTo>
                <a:lnTo>
                  <a:pt x="7430" y="3272"/>
                </a:lnTo>
                <a:lnTo>
                  <a:pt x="7428" y="3272"/>
                </a:lnTo>
                <a:lnTo>
                  <a:pt x="7420" y="3272"/>
                </a:lnTo>
                <a:lnTo>
                  <a:pt x="7416" y="3274"/>
                </a:lnTo>
                <a:lnTo>
                  <a:pt x="7414" y="3278"/>
                </a:lnTo>
                <a:lnTo>
                  <a:pt x="7410" y="3278"/>
                </a:lnTo>
                <a:lnTo>
                  <a:pt x="7406" y="3278"/>
                </a:lnTo>
                <a:lnTo>
                  <a:pt x="7406" y="3280"/>
                </a:lnTo>
                <a:lnTo>
                  <a:pt x="7410" y="3292"/>
                </a:lnTo>
                <a:lnTo>
                  <a:pt x="7412" y="3296"/>
                </a:lnTo>
                <a:lnTo>
                  <a:pt x="7416" y="3298"/>
                </a:lnTo>
                <a:lnTo>
                  <a:pt x="7422" y="3300"/>
                </a:lnTo>
                <a:lnTo>
                  <a:pt x="7426" y="3300"/>
                </a:lnTo>
                <a:lnTo>
                  <a:pt x="7432" y="3300"/>
                </a:lnTo>
                <a:lnTo>
                  <a:pt x="7436" y="3302"/>
                </a:lnTo>
                <a:lnTo>
                  <a:pt x="7438" y="3302"/>
                </a:lnTo>
                <a:lnTo>
                  <a:pt x="7438" y="3300"/>
                </a:lnTo>
                <a:lnTo>
                  <a:pt x="7440" y="3298"/>
                </a:lnTo>
                <a:lnTo>
                  <a:pt x="7442" y="3298"/>
                </a:lnTo>
                <a:lnTo>
                  <a:pt x="7448" y="3296"/>
                </a:lnTo>
                <a:lnTo>
                  <a:pt x="7456" y="3294"/>
                </a:lnTo>
                <a:lnTo>
                  <a:pt x="7458" y="3290"/>
                </a:lnTo>
                <a:lnTo>
                  <a:pt x="7462" y="3286"/>
                </a:lnTo>
                <a:lnTo>
                  <a:pt x="7464" y="3284"/>
                </a:lnTo>
                <a:lnTo>
                  <a:pt x="7468" y="3282"/>
                </a:lnTo>
                <a:lnTo>
                  <a:pt x="7474" y="3282"/>
                </a:lnTo>
                <a:lnTo>
                  <a:pt x="7480" y="3280"/>
                </a:lnTo>
                <a:lnTo>
                  <a:pt x="7478" y="3276"/>
                </a:lnTo>
                <a:lnTo>
                  <a:pt x="7474" y="3270"/>
                </a:lnTo>
                <a:lnTo>
                  <a:pt x="7474" y="3266"/>
                </a:lnTo>
                <a:lnTo>
                  <a:pt x="7480" y="3262"/>
                </a:lnTo>
                <a:lnTo>
                  <a:pt x="7488" y="3256"/>
                </a:lnTo>
                <a:close/>
                <a:moveTo>
                  <a:pt x="6684" y="3228"/>
                </a:moveTo>
                <a:lnTo>
                  <a:pt x="6684" y="3228"/>
                </a:lnTo>
                <a:lnTo>
                  <a:pt x="6684" y="3230"/>
                </a:lnTo>
                <a:lnTo>
                  <a:pt x="6686" y="3234"/>
                </a:lnTo>
                <a:lnTo>
                  <a:pt x="6688" y="3238"/>
                </a:lnTo>
                <a:lnTo>
                  <a:pt x="6692" y="3238"/>
                </a:lnTo>
                <a:lnTo>
                  <a:pt x="6692" y="3234"/>
                </a:lnTo>
                <a:lnTo>
                  <a:pt x="6690" y="3230"/>
                </a:lnTo>
                <a:lnTo>
                  <a:pt x="6688" y="3228"/>
                </a:lnTo>
                <a:lnTo>
                  <a:pt x="6684" y="3228"/>
                </a:lnTo>
                <a:close/>
                <a:moveTo>
                  <a:pt x="6456" y="4860"/>
                </a:moveTo>
                <a:lnTo>
                  <a:pt x="6456" y="4860"/>
                </a:lnTo>
                <a:lnTo>
                  <a:pt x="6448" y="4872"/>
                </a:lnTo>
                <a:lnTo>
                  <a:pt x="6446" y="4874"/>
                </a:lnTo>
                <a:lnTo>
                  <a:pt x="6448" y="4878"/>
                </a:lnTo>
                <a:lnTo>
                  <a:pt x="6448" y="4880"/>
                </a:lnTo>
                <a:lnTo>
                  <a:pt x="6452" y="4882"/>
                </a:lnTo>
                <a:lnTo>
                  <a:pt x="6456" y="4884"/>
                </a:lnTo>
                <a:lnTo>
                  <a:pt x="6456" y="4882"/>
                </a:lnTo>
                <a:lnTo>
                  <a:pt x="6464" y="4870"/>
                </a:lnTo>
                <a:lnTo>
                  <a:pt x="6466" y="4864"/>
                </a:lnTo>
                <a:lnTo>
                  <a:pt x="6466" y="4860"/>
                </a:lnTo>
                <a:lnTo>
                  <a:pt x="6466" y="4858"/>
                </a:lnTo>
                <a:lnTo>
                  <a:pt x="6464" y="4856"/>
                </a:lnTo>
                <a:lnTo>
                  <a:pt x="6460" y="4856"/>
                </a:lnTo>
                <a:lnTo>
                  <a:pt x="6456" y="4860"/>
                </a:lnTo>
                <a:close/>
                <a:moveTo>
                  <a:pt x="6376" y="5018"/>
                </a:moveTo>
                <a:lnTo>
                  <a:pt x="6376" y="5018"/>
                </a:lnTo>
                <a:lnTo>
                  <a:pt x="6372" y="5018"/>
                </a:lnTo>
                <a:lnTo>
                  <a:pt x="6370" y="5020"/>
                </a:lnTo>
                <a:lnTo>
                  <a:pt x="6368" y="5026"/>
                </a:lnTo>
                <a:lnTo>
                  <a:pt x="6366" y="5032"/>
                </a:lnTo>
                <a:lnTo>
                  <a:pt x="6368" y="5038"/>
                </a:lnTo>
                <a:lnTo>
                  <a:pt x="6370" y="5038"/>
                </a:lnTo>
                <a:lnTo>
                  <a:pt x="6372" y="5036"/>
                </a:lnTo>
                <a:lnTo>
                  <a:pt x="6376" y="5030"/>
                </a:lnTo>
                <a:lnTo>
                  <a:pt x="6378" y="5024"/>
                </a:lnTo>
                <a:lnTo>
                  <a:pt x="6378" y="5020"/>
                </a:lnTo>
                <a:lnTo>
                  <a:pt x="6376" y="5018"/>
                </a:lnTo>
                <a:close/>
                <a:moveTo>
                  <a:pt x="5466" y="4460"/>
                </a:moveTo>
                <a:lnTo>
                  <a:pt x="5466" y="4460"/>
                </a:lnTo>
                <a:lnTo>
                  <a:pt x="5466" y="4458"/>
                </a:lnTo>
                <a:lnTo>
                  <a:pt x="5464" y="4458"/>
                </a:lnTo>
                <a:lnTo>
                  <a:pt x="5462" y="4458"/>
                </a:lnTo>
                <a:lnTo>
                  <a:pt x="5458" y="4460"/>
                </a:lnTo>
                <a:lnTo>
                  <a:pt x="5458" y="4462"/>
                </a:lnTo>
                <a:lnTo>
                  <a:pt x="5462" y="4464"/>
                </a:lnTo>
                <a:lnTo>
                  <a:pt x="5466" y="4460"/>
                </a:lnTo>
                <a:close/>
                <a:moveTo>
                  <a:pt x="5468" y="4472"/>
                </a:moveTo>
                <a:lnTo>
                  <a:pt x="5468" y="4472"/>
                </a:lnTo>
                <a:lnTo>
                  <a:pt x="5466" y="4472"/>
                </a:lnTo>
                <a:lnTo>
                  <a:pt x="5464" y="4474"/>
                </a:lnTo>
                <a:lnTo>
                  <a:pt x="5462" y="4476"/>
                </a:lnTo>
                <a:lnTo>
                  <a:pt x="5462" y="4478"/>
                </a:lnTo>
                <a:lnTo>
                  <a:pt x="5466" y="4478"/>
                </a:lnTo>
                <a:lnTo>
                  <a:pt x="5468" y="4476"/>
                </a:lnTo>
                <a:lnTo>
                  <a:pt x="5468" y="4472"/>
                </a:lnTo>
                <a:close/>
                <a:moveTo>
                  <a:pt x="5454" y="4498"/>
                </a:moveTo>
                <a:lnTo>
                  <a:pt x="5454" y="4498"/>
                </a:lnTo>
                <a:lnTo>
                  <a:pt x="5456" y="4500"/>
                </a:lnTo>
                <a:lnTo>
                  <a:pt x="5458" y="4500"/>
                </a:lnTo>
                <a:lnTo>
                  <a:pt x="5460" y="4500"/>
                </a:lnTo>
                <a:lnTo>
                  <a:pt x="5462" y="4496"/>
                </a:lnTo>
                <a:lnTo>
                  <a:pt x="5460" y="4492"/>
                </a:lnTo>
                <a:lnTo>
                  <a:pt x="5458" y="4492"/>
                </a:lnTo>
                <a:lnTo>
                  <a:pt x="5456" y="4494"/>
                </a:lnTo>
                <a:lnTo>
                  <a:pt x="5454" y="4498"/>
                </a:lnTo>
                <a:close/>
                <a:moveTo>
                  <a:pt x="5466" y="4492"/>
                </a:moveTo>
                <a:lnTo>
                  <a:pt x="5466" y="4492"/>
                </a:lnTo>
                <a:lnTo>
                  <a:pt x="5464" y="4492"/>
                </a:lnTo>
                <a:lnTo>
                  <a:pt x="5464" y="4496"/>
                </a:lnTo>
                <a:lnTo>
                  <a:pt x="5466" y="4498"/>
                </a:lnTo>
                <a:lnTo>
                  <a:pt x="5468" y="4498"/>
                </a:lnTo>
                <a:lnTo>
                  <a:pt x="5470" y="4496"/>
                </a:lnTo>
                <a:lnTo>
                  <a:pt x="5468" y="4494"/>
                </a:lnTo>
                <a:lnTo>
                  <a:pt x="5466" y="4492"/>
                </a:lnTo>
                <a:close/>
                <a:moveTo>
                  <a:pt x="5474" y="4492"/>
                </a:moveTo>
                <a:lnTo>
                  <a:pt x="5474" y="4492"/>
                </a:lnTo>
                <a:lnTo>
                  <a:pt x="5476" y="4492"/>
                </a:lnTo>
                <a:lnTo>
                  <a:pt x="5478" y="4490"/>
                </a:lnTo>
                <a:lnTo>
                  <a:pt x="5478" y="4488"/>
                </a:lnTo>
                <a:lnTo>
                  <a:pt x="5478" y="4486"/>
                </a:lnTo>
                <a:lnTo>
                  <a:pt x="5476" y="4486"/>
                </a:lnTo>
                <a:lnTo>
                  <a:pt x="5474" y="4488"/>
                </a:lnTo>
                <a:lnTo>
                  <a:pt x="5474" y="4492"/>
                </a:lnTo>
                <a:close/>
                <a:moveTo>
                  <a:pt x="5456" y="4486"/>
                </a:moveTo>
                <a:lnTo>
                  <a:pt x="5456" y="4486"/>
                </a:lnTo>
                <a:lnTo>
                  <a:pt x="5454" y="4486"/>
                </a:lnTo>
                <a:lnTo>
                  <a:pt x="5454" y="4488"/>
                </a:lnTo>
                <a:lnTo>
                  <a:pt x="5454" y="4490"/>
                </a:lnTo>
                <a:lnTo>
                  <a:pt x="5456" y="4490"/>
                </a:lnTo>
                <a:lnTo>
                  <a:pt x="5458" y="4488"/>
                </a:lnTo>
                <a:lnTo>
                  <a:pt x="5456" y="4486"/>
                </a:lnTo>
                <a:close/>
                <a:moveTo>
                  <a:pt x="5448" y="4476"/>
                </a:moveTo>
                <a:lnTo>
                  <a:pt x="5448" y="4476"/>
                </a:lnTo>
                <a:lnTo>
                  <a:pt x="5450" y="4476"/>
                </a:lnTo>
                <a:lnTo>
                  <a:pt x="5454" y="4474"/>
                </a:lnTo>
                <a:lnTo>
                  <a:pt x="5454" y="4472"/>
                </a:lnTo>
                <a:lnTo>
                  <a:pt x="5450" y="4472"/>
                </a:lnTo>
                <a:lnTo>
                  <a:pt x="5448" y="4474"/>
                </a:lnTo>
                <a:lnTo>
                  <a:pt x="5448" y="4476"/>
                </a:lnTo>
                <a:close/>
                <a:moveTo>
                  <a:pt x="5480" y="4474"/>
                </a:moveTo>
                <a:lnTo>
                  <a:pt x="5480" y="4474"/>
                </a:lnTo>
                <a:lnTo>
                  <a:pt x="5484" y="4474"/>
                </a:lnTo>
                <a:lnTo>
                  <a:pt x="5484" y="4472"/>
                </a:lnTo>
                <a:lnTo>
                  <a:pt x="5482" y="4470"/>
                </a:lnTo>
                <a:lnTo>
                  <a:pt x="5480" y="4472"/>
                </a:lnTo>
                <a:lnTo>
                  <a:pt x="5480" y="4474"/>
                </a:lnTo>
                <a:close/>
                <a:moveTo>
                  <a:pt x="6488" y="2842"/>
                </a:moveTo>
                <a:lnTo>
                  <a:pt x="6488" y="2842"/>
                </a:lnTo>
                <a:lnTo>
                  <a:pt x="6484" y="2842"/>
                </a:lnTo>
                <a:lnTo>
                  <a:pt x="6484" y="2844"/>
                </a:lnTo>
                <a:lnTo>
                  <a:pt x="6484" y="2852"/>
                </a:lnTo>
                <a:lnTo>
                  <a:pt x="6482" y="2858"/>
                </a:lnTo>
                <a:lnTo>
                  <a:pt x="6482" y="2860"/>
                </a:lnTo>
                <a:lnTo>
                  <a:pt x="6480" y="2860"/>
                </a:lnTo>
                <a:lnTo>
                  <a:pt x="6476" y="2858"/>
                </a:lnTo>
                <a:lnTo>
                  <a:pt x="6472" y="2860"/>
                </a:lnTo>
                <a:lnTo>
                  <a:pt x="6468" y="2862"/>
                </a:lnTo>
                <a:lnTo>
                  <a:pt x="6464" y="2866"/>
                </a:lnTo>
                <a:lnTo>
                  <a:pt x="6460" y="2868"/>
                </a:lnTo>
                <a:lnTo>
                  <a:pt x="6458" y="2868"/>
                </a:lnTo>
                <a:lnTo>
                  <a:pt x="6456" y="2872"/>
                </a:lnTo>
                <a:lnTo>
                  <a:pt x="6454" y="2884"/>
                </a:lnTo>
                <a:lnTo>
                  <a:pt x="6454" y="2898"/>
                </a:lnTo>
                <a:lnTo>
                  <a:pt x="6454" y="2902"/>
                </a:lnTo>
                <a:lnTo>
                  <a:pt x="6456" y="2904"/>
                </a:lnTo>
                <a:lnTo>
                  <a:pt x="6460" y="2904"/>
                </a:lnTo>
                <a:lnTo>
                  <a:pt x="6460" y="2906"/>
                </a:lnTo>
                <a:lnTo>
                  <a:pt x="6458" y="2910"/>
                </a:lnTo>
                <a:lnTo>
                  <a:pt x="6456" y="2912"/>
                </a:lnTo>
                <a:lnTo>
                  <a:pt x="6462" y="2914"/>
                </a:lnTo>
                <a:lnTo>
                  <a:pt x="6464" y="2916"/>
                </a:lnTo>
                <a:lnTo>
                  <a:pt x="6462" y="2918"/>
                </a:lnTo>
                <a:lnTo>
                  <a:pt x="6460" y="2922"/>
                </a:lnTo>
                <a:lnTo>
                  <a:pt x="6460" y="2924"/>
                </a:lnTo>
                <a:lnTo>
                  <a:pt x="6464" y="2924"/>
                </a:lnTo>
                <a:lnTo>
                  <a:pt x="6470" y="2930"/>
                </a:lnTo>
                <a:lnTo>
                  <a:pt x="6474" y="2932"/>
                </a:lnTo>
                <a:lnTo>
                  <a:pt x="6474" y="2934"/>
                </a:lnTo>
                <a:lnTo>
                  <a:pt x="6476" y="2934"/>
                </a:lnTo>
                <a:lnTo>
                  <a:pt x="6480" y="2932"/>
                </a:lnTo>
                <a:lnTo>
                  <a:pt x="6480" y="2930"/>
                </a:lnTo>
                <a:lnTo>
                  <a:pt x="6480" y="2926"/>
                </a:lnTo>
                <a:lnTo>
                  <a:pt x="6480" y="2924"/>
                </a:lnTo>
                <a:lnTo>
                  <a:pt x="6484" y="2922"/>
                </a:lnTo>
                <a:lnTo>
                  <a:pt x="6486" y="2918"/>
                </a:lnTo>
                <a:lnTo>
                  <a:pt x="6486" y="2904"/>
                </a:lnTo>
                <a:lnTo>
                  <a:pt x="6488" y="2900"/>
                </a:lnTo>
                <a:lnTo>
                  <a:pt x="6490" y="2896"/>
                </a:lnTo>
                <a:lnTo>
                  <a:pt x="6492" y="2890"/>
                </a:lnTo>
                <a:lnTo>
                  <a:pt x="6492" y="2880"/>
                </a:lnTo>
                <a:lnTo>
                  <a:pt x="6490" y="2870"/>
                </a:lnTo>
                <a:lnTo>
                  <a:pt x="6490" y="2864"/>
                </a:lnTo>
                <a:lnTo>
                  <a:pt x="6488" y="2860"/>
                </a:lnTo>
                <a:lnTo>
                  <a:pt x="6488" y="2858"/>
                </a:lnTo>
                <a:lnTo>
                  <a:pt x="6490" y="2848"/>
                </a:lnTo>
                <a:lnTo>
                  <a:pt x="6488" y="2844"/>
                </a:lnTo>
                <a:lnTo>
                  <a:pt x="6488" y="2842"/>
                </a:lnTo>
                <a:close/>
                <a:moveTo>
                  <a:pt x="6706" y="3110"/>
                </a:moveTo>
                <a:lnTo>
                  <a:pt x="6706" y="3110"/>
                </a:lnTo>
                <a:lnTo>
                  <a:pt x="6702" y="3110"/>
                </a:lnTo>
                <a:lnTo>
                  <a:pt x="6696" y="3112"/>
                </a:lnTo>
                <a:lnTo>
                  <a:pt x="6682" y="3118"/>
                </a:lnTo>
                <a:lnTo>
                  <a:pt x="6674" y="3120"/>
                </a:lnTo>
                <a:lnTo>
                  <a:pt x="6666" y="3120"/>
                </a:lnTo>
                <a:lnTo>
                  <a:pt x="6658" y="3118"/>
                </a:lnTo>
                <a:lnTo>
                  <a:pt x="6652" y="3114"/>
                </a:lnTo>
                <a:lnTo>
                  <a:pt x="6644" y="3108"/>
                </a:lnTo>
                <a:lnTo>
                  <a:pt x="6638" y="3108"/>
                </a:lnTo>
                <a:lnTo>
                  <a:pt x="6634" y="3108"/>
                </a:lnTo>
                <a:lnTo>
                  <a:pt x="6632" y="3112"/>
                </a:lnTo>
                <a:lnTo>
                  <a:pt x="6628" y="3116"/>
                </a:lnTo>
                <a:lnTo>
                  <a:pt x="6626" y="3116"/>
                </a:lnTo>
                <a:lnTo>
                  <a:pt x="6622" y="3112"/>
                </a:lnTo>
                <a:lnTo>
                  <a:pt x="6622" y="3110"/>
                </a:lnTo>
                <a:lnTo>
                  <a:pt x="6620" y="3110"/>
                </a:lnTo>
                <a:lnTo>
                  <a:pt x="6614" y="3112"/>
                </a:lnTo>
                <a:lnTo>
                  <a:pt x="6610" y="3120"/>
                </a:lnTo>
                <a:lnTo>
                  <a:pt x="6610" y="3132"/>
                </a:lnTo>
                <a:lnTo>
                  <a:pt x="6610" y="3136"/>
                </a:lnTo>
                <a:lnTo>
                  <a:pt x="6614" y="3140"/>
                </a:lnTo>
                <a:lnTo>
                  <a:pt x="6628" y="3144"/>
                </a:lnTo>
                <a:lnTo>
                  <a:pt x="6640" y="3150"/>
                </a:lnTo>
                <a:lnTo>
                  <a:pt x="6650" y="3158"/>
                </a:lnTo>
                <a:lnTo>
                  <a:pt x="6660" y="3164"/>
                </a:lnTo>
                <a:lnTo>
                  <a:pt x="6666" y="3166"/>
                </a:lnTo>
                <a:lnTo>
                  <a:pt x="6670" y="3168"/>
                </a:lnTo>
                <a:lnTo>
                  <a:pt x="6678" y="3170"/>
                </a:lnTo>
                <a:lnTo>
                  <a:pt x="6684" y="3176"/>
                </a:lnTo>
                <a:lnTo>
                  <a:pt x="6692" y="3182"/>
                </a:lnTo>
                <a:lnTo>
                  <a:pt x="6702" y="3186"/>
                </a:lnTo>
                <a:lnTo>
                  <a:pt x="6714" y="3192"/>
                </a:lnTo>
                <a:lnTo>
                  <a:pt x="6716" y="3190"/>
                </a:lnTo>
                <a:lnTo>
                  <a:pt x="6716" y="3186"/>
                </a:lnTo>
                <a:lnTo>
                  <a:pt x="6718" y="3178"/>
                </a:lnTo>
                <a:lnTo>
                  <a:pt x="6720" y="3170"/>
                </a:lnTo>
                <a:lnTo>
                  <a:pt x="6720" y="3162"/>
                </a:lnTo>
                <a:lnTo>
                  <a:pt x="6720" y="3158"/>
                </a:lnTo>
                <a:lnTo>
                  <a:pt x="6716" y="3154"/>
                </a:lnTo>
                <a:lnTo>
                  <a:pt x="6714" y="3152"/>
                </a:lnTo>
                <a:lnTo>
                  <a:pt x="6716" y="3146"/>
                </a:lnTo>
                <a:lnTo>
                  <a:pt x="6720" y="3130"/>
                </a:lnTo>
                <a:lnTo>
                  <a:pt x="6736" y="3104"/>
                </a:lnTo>
                <a:lnTo>
                  <a:pt x="6736" y="3102"/>
                </a:lnTo>
                <a:lnTo>
                  <a:pt x="6734" y="3102"/>
                </a:lnTo>
                <a:lnTo>
                  <a:pt x="6728" y="3106"/>
                </a:lnTo>
                <a:lnTo>
                  <a:pt x="6716" y="3110"/>
                </a:lnTo>
                <a:lnTo>
                  <a:pt x="6712" y="3110"/>
                </a:lnTo>
                <a:lnTo>
                  <a:pt x="6706" y="3110"/>
                </a:lnTo>
                <a:close/>
                <a:moveTo>
                  <a:pt x="6434" y="2968"/>
                </a:moveTo>
                <a:lnTo>
                  <a:pt x="6434" y="2968"/>
                </a:lnTo>
                <a:lnTo>
                  <a:pt x="6436" y="2972"/>
                </a:lnTo>
                <a:lnTo>
                  <a:pt x="6438" y="2976"/>
                </a:lnTo>
                <a:lnTo>
                  <a:pt x="6442" y="2982"/>
                </a:lnTo>
                <a:lnTo>
                  <a:pt x="6446" y="2990"/>
                </a:lnTo>
                <a:lnTo>
                  <a:pt x="6446" y="2996"/>
                </a:lnTo>
                <a:lnTo>
                  <a:pt x="6446" y="3004"/>
                </a:lnTo>
                <a:lnTo>
                  <a:pt x="6446" y="3012"/>
                </a:lnTo>
                <a:lnTo>
                  <a:pt x="6448" y="3016"/>
                </a:lnTo>
                <a:lnTo>
                  <a:pt x="6448" y="3020"/>
                </a:lnTo>
                <a:lnTo>
                  <a:pt x="6446" y="3030"/>
                </a:lnTo>
                <a:lnTo>
                  <a:pt x="6446" y="3046"/>
                </a:lnTo>
                <a:lnTo>
                  <a:pt x="6448" y="3058"/>
                </a:lnTo>
                <a:lnTo>
                  <a:pt x="6450" y="3064"/>
                </a:lnTo>
                <a:lnTo>
                  <a:pt x="6454" y="3068"/>
                </a:lnTo>
                <a:lnTo>
                  <a:pt x="6458" y="3070"/>
                </a:lnTo>
                <a:lnTo>
                  <a:pt x="6462" y="3070"/>
                </a:lnTo>
                <a:lnTo>
                  <a:pt x="6466" y="3068"/>
                </a:lnTo>
                <a:lnTo>
                  <a:pt x="6468" y="3066"/>
                </a:lnTo>
                <a:lnTo>
                  <a:pt x="6472" y="3060"/>
                </a:lnTo>
                <a:lnTo>
                  <a:pt x="6474" y="3054"/>
                </a:lnTo>
                <a:lnTo>
                  <a:pt x="6476" y="3054"/>
                </a:lnTo>
                <a:lnTo>
                  <a:pt x="6480" y="3056"/>
                </a:lnTo>
                <a:lnTo>
                  <a:pt x="6488" y="3058"/>
                </a:lnTo>
                <a:lnTo>
                  <a:pt x="6490" y="3056"/>
                </a:lnTo>
                <a:lnTo>
                  <a:pt x="6492" y="3054"/>
                </a:lnTo>
                <a:lnTo>
                  <a:pt x="6496" y="3044"/>
                </a:lnTo>
                <a:lnTo>
                  <a:pt x="6498" y="3024"/>
                </a:lnTo>
                <a:lnTo>
                  <a:pt x="6500" y="3016"/>
                </a:lnTo>
                <a:lnTo>
                  <a:pt x="6500" y="3008"/>
                </a:lnTo>
                <a:lnTo>
                  <a:pt x="6496" y="3000"/>
                </a:lnTo>
                <a:lnTo>
                  <a:pt x="6496" y="2996"/>
                </a:lnTo>
                <a:lnTo>
                  <a:pt x="6498" y="2990"/>
                </a:lnTo>
                <a:lnTo>
                  <a:pt x="6502" y="2984"/>
                </a:lnTo>
                <a:lnTo>
                  <a:pt x="6502" y="2980"/>
                </a:lnTo>
                <a:lnTo>
                  <a:pt x="6502" y="2968"/>
                </a:lnTo>
                <a:lnTo>
                  <a:pt x="6498" y="2958"/>
                </a:lnTo>
                <a:lnTo>
                  <a:pt x="6494" y="2950"/>
                </a:lnTo>
                <a:lnTo>
                  <a:pt x="6488" y="2944"/>
                </a:lnTo>
                <a:lnTo>
                  <a:pt x="6486" y="2942"/>
                </a:lnTo>
                <a:lnTo>
                  <a:pt x="6484" y="2942"/>
                </a:lnTo>
                <a:lnTo>
                  <a:pt x="6480" y="2944"/>
                </a:lnTo>
                <a:lnTo>
                  <a:pt x="6474" y="2946"/>
                </a:lnTo>
                <a:lnTo>
                  <a:pt x="6460" y="2956"/>
                </a:lnTo>
                <a:lnTo>
                  <a:pt x="6454" y="2962"/>
                </a:lnTo>
                <a:lnTo>
                  <a:pt x="6448" y="2962"/>
                </a:lnTo>
                <a:lnTo>
                  <a:pt x="6442" y="2962"/>
                </a:lnTo>
                <a:lnTo>
                  <a:pt x="6440" y="2960"/>
                </a:lnTo>
                <a:lnTo>
                  <a:pt x="6438" y="2958"/>
                </a:lnTo>
                <a:lnTo>
                  <a:pt x="6436" y="2958"/>
                </a:lnTo>
                <a:lnTo>
                  <a:pt x="6434" y="2968"/>
                </a:lnTo>
                <a:close/>
                <a:moveTo>
                  <a:pt x="6714" y="2136"/>
                </a:moveTo>
                <a:lnTo>
                  <a:pt x="6714" y="2136"/>
                </a:lnTo>
                <a:lnTo>
                  <a:pt x="6718" y="2134"/>
                </a:lnTo>
                <a:lnTo>
                  <a:pt x="6718" y="2132"/>
                </a:lnTo>
                <a:lnTo>
                  <a:pt x="6716" y="2128"/>
                </a:lnTo>
                <a:lnTo>
                  <a:pt x="6714" y="2124"/>
                </a:lnTo>
                <a:lnTo>
                  <a:pt x="6706" y="2120"/>
                </a:lnTo>
                <a:lnTo>
                  <a:pt x="6702" y="2118"/>
                </a:lnTo>
                <a:lnTo>
                  <a:pt x="6700" y="2118"/>
                </a:lnTo>
                <a:lnTo>
                  <a:pt x="6698" y="2122"/>
                </a:lnTo>
                <a:lnTo>
                  <a:pt x="6702" y="2130"/>
                </a:lnTo>
                <a:lnTo>
                  <a:pt x="6706" y="2136"/>
                </a:lnTo>
                <a:lnTo>
                  <a:pt x="6710" y="2136"/>
                </a:lnTo>
                <a:lnTo>
                  <a:pt x="6714" y="2136"/>
                </a:lnTo>
                <a:close/>
                <a:moveTo>
                  <a:pt x="6546" y="1994"/>
                </a:moveTo>
                <a:lnTo>
                  <a:pt x="6546" y="1994"/>
                </a:lnTo>
                <a:lnTo>
                  <a:pt x="6546" y="1996"/>
                </a:lnTo>
                <a:lnTo>
                  <a:pt x="6548" y="1996"/>
                </a:lnTo>
                <a:lnTo>
                  <a:pt x="6556" y="1992"/>
                </a:lnTo>
                <a:lnTo>
                  <a:pt x="6556" y="1990"/>
                </a:lnTo>
                <a:lnTo>
                  <a:pt x="6552" y="1990"/>
                </a:lnTo>
                <a:lnTo>
                  <a:pt x="6548" y="1992"/>
                </a:lnTo>
                <a:lnTo>
                  <a:pt x="6546" y="1994"/>
                </a:lnTo>
                <a:close/>
                <a:moveTo>
                  <a:pt x="6520" y="2132"/>
                </a:moveTo>
                <a:lnTo>
                  <a:pt x="6520" y="2132"/>
                </a:lnTo>
                <a:lnTo>
                  <a:pt x="6530" y="2134"/>
                </a:lnTo>
                <a:lnTo>
                  <a:pt x="6536" y="2132"/>
                </a:lnTo>
                <a:lnTo>
                  <a:pt x="6542" y="2128"/>
                </a:lnTo>
                <a:lnTo>
                  <a:pt x="6542" y="2126"/>
                </a:lnTo>
                <a:lnTo>
                  <a:pt x="6544" y="2124"/>
                </a:lnTo>
                <a:lnTo>
                  <a:pt x="6542" y="2118"/>
                </a:lnTo>
                <a:lnTo>
                  <a:pt x="6540" y="2112"/>
                </a:lnTo>
                <a:lnTo>
                  <a:pt x="6540" y="2108"/>
                </a:lnTo>
                <a:lnTo>
                  <a:pt x="6540" y="2104"/>
                </a:lnTo>
                <a:lnTo>
                  <a:pt x="6538" y="2102"/>
                </a:lnTo>
                <a:lnTo>
                  <a:pt x="6534" y="2100"/>
                </a:lnTo>
                <a:lnTo>
                  <a:pt x="6534" y="2102"/>
                </a:lnTo>
                <a:lnTo>
                  <a:pt x="6534" y="2104"/>
                </a:lnTo>
                <a:lnTo>
                  <a:pt x="6532" y="2104"/>
                </a:lnTo>
                <a:lnTo>
                  <a:pt x="6524" y="2100"/>
                </a:lnTo>
                <a:lnTo>
                  <a:pt x="6520" y="2100"/>
                </a:lnTo>
                <a:lnTo>
                  <a:pt x="6514" y="2102"/>
                </a:lnTo>
                <a:lnTo>
                  <a:pt x="6508" y="2104"/>
                </a:lnTo>
                <a:lnTo>
                  <a:pt x="6504" y="2104"/>
                </a:lnTo>
                <a:lnTo>
                  <a:pt x="6500" y="2104"/>
                </a:lnTo>
                <a:lnTo>
                  <a:pt x="6498" y="2104"/>
                </a:lnTo>
                <a:lnTo>
                  <a:pt x="6498" y="2108"/>
                </a:lnTo>
                <a:lnTo>
                  <a:pt x="6500" y="2110"/>
                </a:lnTo>
                <a:lnTo>
                  <a:pt x="6504" y="2114"/>
                </a:lnTo>
                <a:lnTo>
                  <a:pt x="6508" y="2122"/>
                </a:lnTo>
                <a:lnTo>
                  <a:pt x="6510" y="2126"/>
                </a:lnTo>
                <a:lnTo>
                  <a:pt x="6512" y="2124"/>
                </a:lnTo>
                <a:lnTo>
                  <a:pt x="6514" y="2126"/>
                </a:lnTo>
                <a:lnTo>
                  <a:pt x="6516" y="2126"/>
                </a:lnTo>
                <a:lnTo>
                  <a:pt x="6514" y="2128"/>
                </a:lnTo>
                <a:lnTo>
                  <a:pt x="6516" y="2130"/>
                </a:lnTo>
                <a:lnTo>
                  <a:pt x="6520" y="2132"/>
                </a:lnTo>
                <a:close/>
                <a:moveTo>
                  <a:pt x="6534" y="2078"/>
                </a:moveTo>
                <a:lnTo>
                  <a:pt x="6534" y="2078"/>
                </a:lnTo>
                <a:lnTo>
                  <a:pt x="6532" y="2078"/>
                </a:lnTo>
                <a:lnTo>
                  <a:pt x="6532" y="2080"/>
                </a:lnTo>
                <a:lnTo>
                  <a:pt x="6532" y="2086"/>
                </a:lnTo>
                <a:lnTo>
                  <a:pt x="6534" y="2090"/>
                </a:lnTo>
                <a:lnTo>
                  <a:pt x="6534" y="2088"/>
                </a:lnTo>
                <a:lnTo>
                  <a:pt x="6536" y="2086"/>
                </a:lnTo>
                <a:lnTo>
                  <a:pt x="6536" y="2082"/>
                </a:lnTo>
                <a:lnTo>
                  <a:pt x="6534" y="2078"/>
                </a:lnTo>
                <a:close/>
                <a:moveTo>
                  <a:pt x="6544" y="2134"/>
                </a:moveTo>
                <a:lnTo>
                  <a:pt x="6544" y="2134"/>
                </a:lnTo>
                <a:lnTo>
                  <a:pt x="6544" y="2132"/>
                </a:lnTo>
                <a:lnTo>
                  <a:pt x="6544" y="2130"/>
                </a:lnTo>
                <a:lnTo>
                  <a:pt x="6542" y="2132"/>
                </a:lnTo>
                <a:lnTo>
                  <a:pt x="6540" y="2134"/>
                </a:lnTo>
                <a:lnTo>
                  <a:pt x="6534" y="2144"/>
                </a:lnTo>
                <a:lnTo>
                  <a:pt x="6532" y="2148"/>
                </a:lnTo>
                <a:lnTo>
                  <a:pt x="6532" y="2152"/>
                </a:lnTo>
                <a:lnTo>
                  <a:pt x="6534" y="2154"/>
                </a:lnTo>
                <a:lnTo>
                  <a:pt x="6536" y="2154"/>
                </a:lnTo>
                <a:lnTo>
                  <a:pt x="6538" y="2148"/>
                </a:lnTo>
                <a:lnTo>
                  <a:pt x="6544" y="2134"/>
                </a:lnTo>
                <a:close/>
                <a:moveTo>
                  <a:pt x="6582" y="2150"/>
                </a:moveTo>
                <a:lnTo>
                  <a:pt x="6582" y="2150"/>
                </a:lnTo>
                <a:lnTo>
                  <a:pt x="6578" y="2144"/>
                </a:lnTo>
                <a:lnTo>
                  <a:pt x="6576" y="2142"/>
                </a:lnTo>
                <a:lnTo>
                  <a:pt x="6576" y="2144"/>
                </a:lnTo>
                <a:lnTo>
                  <a:pt x="6574" y="2146"/>
                </a:lnTo>
                <a:lnTo>
                  <a:pt x="6572" y="2146"/>
                </a:lnTo>
                <a:lnTo>
                  <a:pt x="6562" y="2140"/>
                </a:lnTo>
                <a:lnTo>
                  <a:pt x="6556" y="2138"/>
                </a:lnTo>
                <a:lnTo>
                  <a:pt x="6552" y="2140"/>
                </a:lnTo>
                <a:lnTo>
                  <a:pt x="6552" y="2144"/>
                </a:lnTo>
                <a:lnTo>
                  <a:pt x="6552" y="2148"/>
                </a:lnTo>
                <a:lnTo>
                  <a:pt x="6554" y="2152"/>
                </a:lnTo>
                <a:lnTo>
                  <a:pt x="6560" y="2156"/>
                </a:lnTo>
                <a:lnTo>
                  <a:pt x="6570" y="2158"/>
                </a:lnTo>
                <a:lnTo>
                  <a:pt x="6578" y="2158"/>
                </a:lnTo>
                <a:lnTo>
                  <a:pt x="6582" y="2158"/>
                </a:lnTo>
                <a:lnTo>
                  <a:pt x="6584" y="2156"/>
                </a:lnTo>
                <a:lnTo>
                  <a:pt x="6582" y="2150"/>
                </a:lnTo>
                <a:close/>
                <a:moveTo>
                  <a:pt x="6566" y="2088"/>
                </a:moveTo>
                <a:lnTo>
                  <a:pt x="6566" y="2088"/>
                </a:lnTo>
                <a:lnTo>
                  <a:pt x="6560" y="2090"/>
                </a:lnTo>
                <a:lnTo>
                  <a:pt x="6554" y="2090"/>
                </a:lnTo>
                <a:lnTo>
                  <a:pt x="6550" y="2090"/>
                </a:lnTo>
                <a:lnTo>
                  <a:pt x="6546" y="2090"/>
                </a:lnTo>
                <a:lnTo>
                  <a:pt x="6544" y="2092"/>
                </a:lnTo>
                <a:lnTo>
                  <a:pt x="6546" y="2094"/>
                </a:lnTo>
                <a:lnTo>
                  <a:pt x="6550" y="2096"/>
                </a:lnTo>
                <a:lnTo>
                  <a:pt x="6554" y="2100"/>
                </a:lnTo>
                <a:lnTo>
                  <a:pt x="6556" y="2100"/>
                </a:lnTo>
                <a:lnTo>
                  <a:pt x="6554" y="2102"/>
                </a:lnTo>
                <a:lnTo>
                  <a:pt x="6554" y="2106"/>
                </a:lnTo>
                <a:lnTo>
                  <a:pt x="6556" y="2108"/>
                </a:lnTo>
                <a:lnTo>
                  <a:pt x="6558" y="2110"/>
                </a:lnTo>
                <a:lnTo>
                  <a:pt x="6556" y="2114"/>
                </a:lnTo>
                <a:lnTo>
                  <a:pt x="6554" y="2116"/>
                </a:lnTo>
                <a:lnTo>
                  <a:pt x="6556" y="2116"/>
                </a:lnTo>
                <a:lnTo>
                  <a:pt x="6558" y="2118"/>
                </a:lnTo>
                <a:lnTo>
                  <a:pt x="6560" y="2122"/>
                </a:lnTo>
                <a:lnTo>
                  <a:pt x="6560" y="2124"/>
                </a:lnTo>
                <a:lnTo>
                  <a:pt x="6564" y="2124"/>
                </a:lnTo>
                <a:lnTo>
                  <a:pt x="6566" y="2124"/>
                </a:lnTo>
                <a:lnTo>
                  <a:pt x="6570" y="2124"/>
                </a:lnTo>
                <a:lnTo>
                  <a:pt x="6574" y="2124"/>
                </a:lnTo>
                <a:lnTo>
                  <a:pt x="6576" y="2124"/>
                </a:lnTo>
                <a:lnTo>
                  <a:pt x="6578" y="2124"/>
                </a:lnTo>
                <a:lnTo>
                  <a:pt x="6580" y="2128"/>
                </a:lnTo>
                <a:lnTo>
                  <a:pt x="6580" y="2130"/>
                </a:lnTo>
                <a:lnTo>
                  <a:pt x="6578" y="2132"/>
                </a:lnTo>
                <a:lnTo>
                  <a:pt x="6576" y="2132"/>
                </a:lnTo>
                <a:lnTo>
                  <a:pt x="6574" y="2132"/>
                </a:lnTo>
                <a:lnTo>
                  <a:pt x="6576" y="2134"/>
                </a:lnTo>
                <a:lnTo>
                  <a:pt x="6580" y="2136"/>
                </a:lnTo>
                <a:lnTo>
                  <a:pt x="6582" y="2138"/>
                </a:lnTo>
                <a:lnTo>
                  <a:pt x="6582" y="2140"/>
                </a:lnTo>
                <a:lnTo>
                  <a:pt x="6580" y="2140"/>
                </a:lnTo>
                <a:lnTo>
                  <a:pt x="6580" y="2144"/>
                </a:lnTo>
                <a:lnTo>
                  <a:pt x="6586" y="2150"/>
                </a:lnTo>
                <a:lnTo>
                  <a:pt x="6588" y="2154"/>
                </a:lnTo>
                <a:lnTo>
                  <a:pt x="6588" y="2158"/>
                </a:lnTo>
                <a:lnTo>
                  <a:pt x="6588" y="2160"/>
                </a:lnTo>
                <a:lnTo>
                  <a:pt x="6590" y="2164"/>
                </a:lnTo>
                <a:lnTo>
                  <a:pt x="6592" y="2164"/>
                </a:lnTo>
                <a:lnTo>
                  <a:pt x="6592" y="2160"/>
                </a:lnTo>
                <a:lnTo>
                  <a:pt x="6592" y="2156"/>
                </a:lnTo>
                <a:lnTo>
                  <a:pt x="6594" y="2150"/>
                </a:lnTo>
                <a:lnTo>
                  <a:pt x="6596" y="2148"/>
                </a:lnTo>
                <a:lnTo>
                  <a:pt x="6598" y="2146"/>
                </a:lnTo>
                <a:lnTo>
                  <a:pt x="6592" y="2142"/>
                </a:lnTo>
                <a:lnTo>
                  <a:pt x="6586" y="2140"/>
                </a:lnTo>
                <a:lnTo>
                  <a:pt x="6588" y="2138"/>
                </a:lnTo>
                <a:lnTo>
                  <a:pt x="6590" y="2138"/>
                </a:lnTo>
                <a:lnTo>
                  <a:pt x="6594" y="2138"/>
                </a:lnTo>
                <a:lnTo>
                  <a:pt x="6596" y="2136"/>
                </a:lnTo>
                <a:lnTo>
                  <a:pt x="6596" y="2134"/>
                </a:lnTo>
                <a:lnTo>
                  <a:pt x="6596" y="2130"/>
                </a:lnTo>
                <a:lnTo>
                  <a:pt x="6596" y="2126"/>
                </a:lnTo>
                <a:lnTo>
                  <a:pt x="6596" y="2124"/>
                </a:lnTo>
                <a:lnTo>
                  <a:pt x="6604" y="2122"/>
                </a:lnTo>
                <a:lnTo>
                  <a:pt x="6608" y="2120"/>
                </a:lnTo>
                <a:lnTo>
                  <a:pt x="6610" y="2118"/>
                </a:lnTo>
                <a:lnTo>
                  <a:pt x="6608" y="2114"/>
                </a:lnTo>
                <a:lnTo>
                  <a:pt x="6602" y="2112"/>
                </a:lnTo>
                <a:lnTo>
                  <a:pt x="6598" y="2108"/>
                </a:lnTo>
                <a:lnTo>
                  <a:pt x="6598" y="2104"/>
                </a:lnTo>
                <a:lnTo>
                  <a:pt x="6602" y="2102"/>
                </a:lnTo>
                <a:lnTo>
                  <a:pt x="6608" y="2100"/>
                </a:lnTo>
                <a:lnTo>
                  <a:pt x="6610" y="2098"/>
                </a:lnTo>
                <a:lnTo>
                  <a:pt x="6612" y="2096"/>
                </a:lnTo>
                <a:lnTo>
                  <a:pt x="6614" y="2088"/>
                </a:lnTo>
                <a:lnTo>
                  <a:pt x="6614" y="2080"/>
                </a:lnTo>
                <a:lnTo>
                  <a:pt x="6614" y="2074"/>
                </a:lnTo>
                <a:lnTo>
                  <a:pt x="6616" y="2072"/>
                </a:lnTo>
                <a:lnTo>
                  <a:pt x="6614" y="2070"/>
                </a:lnTo>
                <a:lnTo>
                  <a:pt x="6604" y="2066"/>
                </a:lnTo>
                <a:lnTo>
                  <a:pt x="6598" y="2066"/>
                </a:lnTo>
                <a:lnTo>
                  <a:pt x="6592" y="2070"/>
                </a:lnTo>
                <a:lnTo>
                  <a:pt x="6588" y="2074"/>
                </a:lnTo>
                <a:lnTo>
                  <a:pt x="6588" y="2078"/>
                </a:lnTo>
                <a:lnTo>
                  <a:pt x="6588" y="2080"/>
                </a:lnTo>
                <a:lnTo>
                  <a:pt x="6588" y="2082"/>
                </a:lnTo>
                <a:lnTo>
                  <a:pt x="6586" y="2090"/>
                </a:lnTo>
                <a:lnTo>
                  <a:pt x="6584" y="2094"/>
                </a:lnTo>
                <a:lnTo>
                  <a:pt x="6582" y="2094"/>
                </a:lnTo>
                <a:lnTo>
                  <a:pt x="6580" y="2092"/>
                </a:lnTo>
                <a:lnTo>
                  <a:pt x="6580" y="2088"/>
                </a:lnTo>
                <a:lnTo>
                  <a:pt x="6582" y="2078"/>
                </a:lnTo>
                <a:lnTo>
                  <a:pt x="6580" y="2076"/>
                </a:lnTo>
                <a:lnTo>
                  <a:pt x="6578" y="2078"/>
                </a:lnTo>
                <a:lnTo>
                  <a:pt x="6574" y="2078"/>
                </a:lnTo>
                <a:lnTo>
                  <a:pt x="6568" y="2076"/>
                </a:lnTo>
                <a:lnTo>
                  <a:pt x="6564" y="2074"/>
                </a:lnTo>
                <a:lnTo>
                  <a:pt x="6562" y="2074"/>
                </a:lnTo>
                <a:lnTo>
                  <a:pt x="6560" y="2076"/>
                </a:lnTo>
                <a:lnTo>
                  <a:pt x="6562" y="2076"/>
                </a:lnTo>
                <a:lnTo>
                  <a:pt x="6566" y="2078"/>
                </a:lnTo>
                <a:lnTo>
                  <a:pt x="6570" y="2082"/>
                </a:lnTo>
                <a:lnTo>
                  <a:pt x="6568" y="2084"/>
                </a:lnTo>
                <a:lnTo>
                  <a:pt x="6566" y="2088"/>
                </a:lnTo>
                <a:close/>
                <a:moveTo>
                  <a:pt x="6598" y="2138"/>
                </a:moveTo>
                <a:lnTo>
                  <a:pt x="6598" y="2138"/>
                </a:lnTo>
                <a:lnTo>
                  <a:pt x="6596" y="2142"/>
                </a:lnTo>
                <a:lnTo>
                  <a:pt x="6598" y="2142"/>
                </a:lnTo>
                <a:lnTo>
                  <a:pt x="6604" y="2142"/>
                </a:lnTo>
                <a:lnTo>
                  <a:pt x="6610" y="2138"/>
                </a:lnTo>
                <a:lnTo>
                  <a:pt x="6610" y="2136"/>
                </a:lnTo>
                <a:lnTo>
                  <a:pt x="6610" y="2134"/>
                </a:lnTo>
                <a:lnTo>
                  <a:pt x="6606" y="2134"/>
                </a:lnTo>
                <a:lnTo>
                  <a:pt x="6602" y="2134"/>
                </a:lnTo>
                <a:lnTo>
                  <a:pt x="6598" y="2138"/>
                </a:lnTo>
                <a:close/>
                <a:moveTo>
                  <a:pt x="6552" y="2166"/>
                </a:moveTo>
                <a:lnTo>
                  <a:pt x="6552" y="2166"/>
                </a:lnTo>
                <a:lnTo>
                  <a:pt x="6552" y="2168"/>
                </a:lnTo>
                <a:lnTo>
                  <a:pt x="6556" y="2172"/>
                </a:lnTo>
                <a:lnTo>
                  <a:pt x="6560" y="2172"/>
                </a:lnTo>
                <a:lnTo>
                  <a:pt x="6564" y="2172"/>
                </a:lnTo>
                <a:lnTo>
                  <a:pt x="6562" y="2168"/>
                </a:lnTo>
                <a:lnTo>
                  <a:pt x="6560" y="2166"/>
                </a:lnTo>
                <a:lnTo>
                  <a:pt x="6556" y="2164"/>
                </a:lnTo>
                <a:lnTo>
                  <a:pt x="6552" y="2166"/>
                </a:lnTo>
                <a:close/>
                <a:moveTo>
                  <a:pt x="6636" y="2164"/>
                </a:moveTo>
                <a:lnTo>
                  <a:pt x="6636" y="2164"/>
                </a:lnTo>
                <a:lnTo>
                  <a:pt x="6636" y="2166"/>
                </a:lnTo>
                <a:lnTo>
                  <a:pt x="6638" y="2168"/>
                </a:lnTo>
                <a:lnTo>
                  <a:pt x="6640" y="2172"/>
                </a:lnTo>
                <a:lnTo>
                  <a:pt x="6638" y="2174"/>
                </a:lnTo>
                <a:lnTo>
                  <a:pt x="6636" y="2176"/>
                </a:lnTo>
                <a:lnTo>
                  <a:pt x="6638" y="2178"/>
                </a:lnTo>
                <a:lnTo>
                  <a:pt x="6644" y="2182"/>
                </a:lnTo>
                <a:lnTo>
                  <a:pt x="6646" y="2184"/>
                </a:lnTo>
                <a:lnTo>
                  <a:pt x="6648" y="2184"/>
                </a:lnTo>
                <a:lnTo>
                  <a:pt x="6648" y="2182"/>
                </a:lnTo>
                <a:lnTo>
                  <a:pt x="6648" y="2180"/>
                </a:lnTo>
                <a:lnTo>
                  <a:pt x="6650" y="2176"/>
                </a:lnTo>
                <a:lnTo>
                  <a:pt x="6652" y="2176"/>
                </a:lnTo>
                <a:lnTo>
                  <a:pt x="6656" y="2178"/>
                </a:lnTo>
                <a:lnTo>
                  <a:pt x="6660" y="2180"/>
                </a:lnTo>
                <a:lnTo>
                  <a:pt x="6662" y="2180"/>
                </a:lnTo>
                <a:lnTo>
                  <a:pt x="6660" y="2178"/>
                </a:lnTo>
                <a:lnTo>
                  <a:pt x="6658" y="2174"/>
                </a:lnTo>
                <a:lnTo>
                  <a:pt x="6656" y="2174"/>
                </a:lnTo>
                <a:lnTo>
                  <a:pt x="6656" y="2172"/>
                </a:lnTo>
                <a:lnTo>
                  <a:pt x="6658" y="2168"/>
                </a:lnTo>
                <a:lnTo>
                  <a:pt x="6658" y="2164"/>
                </a:lnTo>
                <a:lnTo>
                  <a:pt x="6658" y="2162"/>
                </a:lnTo>
                <a:lnTo>
                  <a:pt x="6654" y="2162"/>
                </a:lnTo>
                <a:lnTo>
                  <a:pt x="6650" y="2160"/>
                </a:lnTo>
                <a:lnTo>
                  <a:pt x="6648" y="2156"/>
                </a:lnTo>
                <a:lnTo>
                  <a:pt x="6644" y="2156"/>
                </a:lnTo>
                <a:lnTo>
                  <a:pt x="6640" y="2158"/>
                </a:lnTo>
                <a:lnTo>
                  <a:pt x="6640" y="2160"/>
                </a:lnTo>
                <a:lnTo>
                  <a:pt x="6642" y="2162"/>
                </a:lnTo>
                <a:lnTo>
                  <a:pt x="6648" y="2164"/>
                </a:lnTo>
                <a:lnTo>
                  <a:pt x="6650" y="2166"/>
                </a:lnTo>
                <a:lnTo>
                  <a:pt x="6650" y="2168"/>
                </a:lnTo>
                <a:lnTo>
                  <a:pt x="6646" y="2166"/>
                </a:lnTo>
                <a:lnTo>
                  <a:pt x="6636" y="2164"/>
                </a:lnTo>
                <a:close/>
                <a:moveTo>
                  <a:pt x="6990" y="1916"/>
                </a:moveTo>
                <a:lnTo>
                  <a:pt x="6990" y="1916"/>
                </a:lnTo>
                <a:lnTo>
                  <a:pt x="6988" y="1916"/>
                </a:lnTo>
                <a:lnTo>
                  <a:pt x="6988" y="1918"/>
                </a:lnTo>
                <a:lnTo>
                  <a:pt x="6990" y="1920"/>
                </a:lnTo>
                <a:lnTo>
                  <a:pt x="6992" y="1924"/>
                </a:lnTo>
                <a:lnTo>
                  <a:pt x="6992" y="1926"/>
                </a:lnTo>
                <a:lnTo>
                  <a:pt x="6988" y="1928"/>
                </a:lnTo>
                <a:lnTo>
                  <a:pt x="6986" y="1930"/>
                </a:lnTo>
                <a:lnTo>
                  <a:pt x="6988" y="1932"/>
                </a:lnTo>
                <a:lnTo>
                  <a:pt x="6994" y="1936"/>
                </a:lnTo>
                <a:lnTo>
                  <a:pt x="7000" y="1938"/>
                </a:lnTo>
                <a:lnTo>
                  <a:pt x="7000" y="1942"/>
                </a:lnTo>
                <a:lnTo>
                  <a:pt x="6996" y="1946"/>
                </a:lnTo>
                <a:lnTo>
                  <a:pt x="6994" y="1948"/>
                </a:lnTo>
                <a:lnTo>
                  <a:pt x="6992" y="1950"/>
                </a:lnTo>
                <a:lnTo>
                  <a:pt x="6994" y="1952"/>
                </a:lnTo>
                <a:lnTo>
                  <a:pt x="6998" y="1952"/>
                </a:lnTo>
                <a:lnTo>
                  <a:pt x="7000" y="1950"/>
                </a:lnTo>
                <a:lnTo>
                  <a:pt x="7002" y="1946"/>
                </a:lnTo>
                <a:lnTo>
                  <a:pt x="7006" y="1938"/>
                </a:lnTo>
                <a:lnTo>
                  <a:pt x="7010" y="1934"/>
                </a:lnTo>
                <a:lnTo>
                  <a:pt x="7012" y="1934"/>
                </a:lnTo>
                <a:lnTo>
                  <a:pt x="7014" y="1934"/>
                </a:lnTo>
                <a:lnTo>
                  <a:pt x="7018" y="1934"/>
                </a:lnTo>
                <a:lnTo>
                  <a:pt x="7024" y="1932"/>
                </a:lnTo>
                <a:lnTo>
                  <a:pt x="7032" y="1928"/>
                </a:lnTo>
                <a:lnTo>
                  <a:pt x="7038" y="1922"/>
                </a:lnTo>
                <a:lnTo>
                  <a:pt x="7040" y="1920"/>
                </a:lnTo>
                <a:lnTo>
                  <a:pt x="7042" y="1920"/>
                </a:lnTo>
                <a:lnTo>
                  <a:pt x="7044" y="1920"/>
                </a:lnTo>
                <a:lnTo>
                  <a:pt x="7046" y="1920"/>
                </a:lnTo>
                <a:lnTo>
                  <a:pt x="7048" y="1920"/>
                </a:lnTo>
                <a:lnTo>
                  <a:pt x="7048" y="1918"/>
                </a:lnTo>
                <a:lnTo>
                  <a:pt x="7038" y="1914"/>
                </a:lnTo>
                <a:lnTo>
                  <a:pt x="7032" y="1910"/>
                </a:lnTo>
                <a:lnTo>
                  <a:pt x="7026" y="1910"/>
                </a:lnTo>
                <a:lnTo>
                  <a:pt x="7022" y="1910"/>
                </a:lnTo>
                <a:lnTo>
                  <a:pt x="7018" y="1910"/>
                </a:lnTo>
                <a:lnTo>
                  <a:pt x="7016" y="1908"/>
                </a:lnTo>
                <a:lnTo>
                  <a:pt x="7010" y="1908"/>
                </a:lnTo>
                <a:lnTo>
                  <a:pt x="7004" y="1912"/>
                </a:lnTo>
                <a:lnTo>
                  <a:pt x="7000" y="1918"/>
                </a:lnTo>
                <a:lnTo>
                  <a:pt x="6998" y="1920"/>
                </a:lnTo>
                <a:lnTo>
                  <a:pt x="6996" y="1918"/>
                </a:lnTo>
                <a:lnTo>
                  <a:pt x="6992" y="1916"/>
                </a:lnTo>
                <a:lnTo>
                  <a:pt x="6990" y="1916"/>
                </a:lnTo>
                <a:close/>
                <a:moveTo>
                  <a:pt x="7006" y="1892"/>
                </a:moveTo>
                <a:lnTo>
                  <a:pt x="7006" y="1892"/>
                </a:lnTo>
                <a:lnTo>
                  <a:pt x="7008" y="1892"/>
                </a:lnTo>
                <a:lnTo>
                  <a:pt x="7010" y="1894"/>
                </a:lnTo>
                <a:lnTo>
                  <a:pt x="7012" y="1898"/>
                </a:lnTo>
                <a:lnTo>
                  <a:pt x="7012" y="1902"/>
                </a:lnTo>
                <a:lnTo>
                  <a:pt x="7014" y="1904"/>
                </a:lnTo>
                <a:lnTo>
                  <a:pt x="7016" y="1904"/>
                </a:lnTo>
                <a:lnTo>
                  <a:pt x="7020" y="1904"/>
                </a:lnTo>
                <a:lnTo>
                  <a:pt x="7022" y="1902"/>
                </a:lnTo>
                <a:lnTo>
                  <a:pt x="7024" y="1898"/>
                </a:lnTo>
                <a:lnTo>
                  <a:pt x="7026" y="1898"/>
                </a:lnTo>
                <a:lnTo>
                  <a:pt x="7028" y="1898"/>
                </a:lnTo>
                <a:lnTo>
                  <a:pt x="7030" y="1898"/>
                </a:lnTo>
                <a:lnTo>
                  <a:pt x="7030" y="1896"/>
                </a:lnTo>
                <a:lnTo>
                  <a:pt x="7032" y="1896"/>
                </a:lnTo>
                <a:lnTo>
                  <a:pt x="7034" y="1896"/>
                </a:lnTo>
                <a:lnTo>
                  <a:pt x="7036" y="1894"/>
                </a:lnTo>
                <a:lnTo>
                  <a:pt x="7034" y="1892"/>
                </a:lnTo>
                <a:lnTo>
                  <a:pt x="7030" y="1888"/>
                </a:lnTo>
                <a:lnTo>
                  <a:pt x="7022" y="1880"/>
                </a:lnTo>
                <a:lnTo>
                  <a:pt x="7018" y="1880"/>
                </a:lnTo>
                <a:lnTo>
                  <a:pt x="7016" y="1882"/>
                </a:lnTo>
                <a:lnTo>
                  <a:pt x="7010" y="1886"/>
                </a:lnTo>
                <a:lnTo>
                  <a:pt x="7006" y="1886"/>
                </a:lnTo>
                <a:lnTo>
                  <a:pt x="7000" y="1886"/>
                </a:lnTo>
                <a:lnTo>
                  <a:pt x="6996" y="1888"/>
                </a:lnTo>
                <a:lnTo>
                  <a:pt x="6994" y="1890"/>
                </a:lnTo>
                <a:lnTo>
                  <a:pt x="6996" y="1890"/>
                </a:lnTo>
                <a:lnTo>
                  <a:pt x="7006" y="1892"/>
                </a:lnTo>
                <a:close/>
                <a:moveTo>
                  <a:pt x="7048" y="1914"/>
                </a:moveTo>
                <a:lnTo>
                  <a:pt x="7048" y="1914"/>
                </a:lnTo>
                <a:lnTo>
                  <a:pt x="7048" y="1910"/>
                </a:lnTo>
                <a:lnTo>
                  <a:pt x="7044" y="1906"/>
                </a:lnTo>
                <a:lnTo>
                  <a:pt x="7042" y="1904"/>
                </a:lnTo>
                <a:lnTo>
                  <a:pt x="7038" y="1906"/>
                </a:lnTo>
                <a:lnTo>
                  <a:pt x="7038" y="1910"/>
                </a:lnTo>
                <a:lnTo>
                  <a:pt x="7042" y="1914"/>
                </a:lnTo>
                <a:lnTo>
                  <a:pt x="7046" y="1914"/>
                </a:lnTo>
                <a:lnTo>
                  <a:pt x="7048" y="1914"/>
                </a:lnTo>
                <a:close/>
                <a:moveTo>
                  <a:pt x="7050" y="1884"/>
                </a:moveTo>
                <a:lnTo>
                  <a:pt x="7050" y="1884"/>
                </a:lnTo>
                <a:lnTo>
                  <a:pt x="7048" y="1884"/>
                </a:lnTo>
                <a:lnTo>
                  <a:pt x="7044" y="1882"/>
                </a:lnTo>
                <a:lnTo>
                  <a:pt x="7040" y="1882"/>
                </a:lnTo>
                <a:lnTo>
                  <a:pt x="7042" y="1886"/>
                </a:lnTo>
                <a:lnTo>
                  <a:pt x="7044" y="1886"/>
                </a:lnTo>
                <a:lnTo>
                  <a:pt x="7048" y="1886"/>
                </a:lnTo>
                <a:lnTo>
                  <a:pt x="7050" y="1884"/>
                </a:lnTo>
                <a:close/>
                <a:moveTo>
                  <a:pt x="6872" y="1954"/>
                </a:moveTo>
                <a:lnTo>
                  <a:pt x="6872" y="1954"/>
                </a:lnTo>
                <a:lnTo>
                  <a:pt x="6864" y="1958"/>
                </a:lnTo>
                <a:lnTo>
                  <a:pt x="6860" y="1956"/>
                </a:lnTo>
                <a:lnTo>
                  <a:pt x="6858" y="1956"/>
                </a:lnTo>
                <a:lnTo>
                  <a:pt x="6850" y="1962"/>
                </a:lnTo>
                <a:lnTo>
                  <a:pt x="6840" y="1974"/>
                </a:lnTo>
                <a:lnTo>
                  <a:pt x="6836" y="1984"/>
                </a:lnTo>
                <a:lnTo>
                  <a:pt x="6836" y="1992"/>
                </a:lnTo>
                <a:lnTo>
                  <a:pt x="6838" y="2000"/>
                </a:lnTo>
                <a:lnTo>
                  <a:pt x="6840" y="2004"/>
                </a:lnTo>
                <a:lnTo>
                  <a:pt x="6840" y="2006"/>
                </a:lnTo>
                <a:lnTo>
                  <a:pt x="6838" y="2014"/>
                </a:lnTo>
                <a:lnTo>
                  <a:pt x="6838" y="2018"/>
                </a:lnTo>
                <a:lnTo>
                  <a:pt x="6840" y="2018"/>
                </a:lnTo>
                <a:lnTo>
                  <a:pt x="6842" y="2016"/>
                </a:lnTo>
                <a:lnTo>
                  <a:pt x="6846" y="2014"/>
                </a:lnTo>
                <a:lnTo>
                  <a:pt x="6850" y="2008"/>
                </a:lnTo>
                <a:lnTo>
                  <a:pt x="6856" y="2000"/>
                </a:lnTo>
                <a:lnTo>
                  <a:pt x="6864" y="1992"/>
                </a:lnTo>
                <a:lnTo>
                  <a:pt x="6866" y="1986"/>
                </a:lnTo>
                <a:lnTo>
                  <a:pt x="6868" y="1984"/>
                </a:lnTo>
                <a:lnTo>
                  <a:pt x="6866" y="1978"/>
                </a:lnTo>
                <a:lnTo>
                  <a:pt x="6864" y="1976"/>
                </a:lnTo>
                <a:lnTo>
                  <a:pt x="6864" y="1972"/>
                </a:lnTo>
                <a:lnTo>
                  <a:pt x="6866" y="1968"/>
                </a:lnTo>
                <a:lnTo>
                  <a:pt x="6870" y="1964"/>
                </a:lnTo>
                <a:lnTo>
                  <a:pt x="6878" y="1954"/>
                </a:lnTo>
                <a:lnTo>
                  <a:pt x="6882" y="1950"/>
                </a:lnTo>
                <a:lnTo>
                  <a:pt x="6882" y="1948"/>
                </a:lnTo>
                <a:lnTo>
                  <a:pt x="6880" y="1948"/>
                </a:lnTo>
                <a:lnTo>
                  <a:pt x="6872" y="1954"/>
                </a:lnTo>
                <a:close/>
                <a:moveTo>
                  <a:pt x="6794" y="1990"/>
                </a:moveTo>
                <a:lnTo>
                  <a:pt x="6794" y="1990"/>
                </a:lnTo>
                <a:lnTo>
                  <a:pt x="6790" y="1990"/>
                </a:lnTo>
                <a:lnTo>
                  <a:pt x="6788" y="1992"/>
                </a:lnTo>
                <a:lnTo>
                  <a:pt x="6786" y="2000"/>
                </a:lnTo>
                <a:lnTo>
                  <a:pt x="6784" y="2010"/>
                </a:lnTo>
                <a:lnTo>
                  <a:pt x="6780" y="2018"/>
                </a:lnTo>
                <a:lnTo>
                  <a:pt x="6774" y="2026"/>
                </a:lnTo>
                <a:lnTo>
                  <a:pt x="6770" y="2038"/>
                </a:lnTo>
                <a:lnTo>
                  <a:pt x="6768" y="2052"/>
                </a:lnTo>
                <a:lnTo>
                  <a:pt x="6768" y="2056"/>
                </a:lnTo>
                <a:lnTo>
                  <a:pt x="6770" y="2060"/>
                </a:lnTo>
                <a:lnTo>
                  <a:pt x="6776" y="2050"/>
                </a:lnTo>
                <a:lnTo>
                  <a:pt x="6786" y="2026"/>
                </a:lnTo>
                <a:lnTo>
                  <a:pt x="6792" y="2002"/>
                </a:lnTo>
                <a:lnTo>
                  <a:pt x="6794" y="1992"/>
                </a:lnTo>
                <a:lnTo>
                  <a:pt x="6794" y="1990"/>
                </a:lnTo>
                <a:close/>
                <a:moveTo>
                  <a:pt x="6856" y="1798"/>
                </a:moveTo>
                <a:lnTo>
                  <a:pt x="6856" y="1798"/>
                </a:lnTo>
                <a:lnTo>
                  <a:pt x="6856" y="1796"/>
                </a:lnTo>
                <a:lnTo>
                  <a:pt x="6854" y="1790"/>
                </a:lnTo>
                <a:lnTo>
                  <a:pt x="6852" y="1786"/>
                </a:lnTo>
                <a:lnTo>
                  <a:pt x="6848" y="1786"/>
                </a:lnTo>
                <a:lnTo>
                  <a:pt x="6848" y="1788"/>
                </a:lnTo>
                <a:lnTo>
                  <a:pt x="6848" y="1792"/>
                </a:lnTo>
                <a:lnTo>
                  <a:pt x="6852" y="1796"/>
                </a:lnTo>
                <a:lnTo>
                  <a:pt x="6856" y="1798"/>
                </a:lnTo>
                <a:close/>
                <a:moveTo>
                  <a:pt x="7008" y="1802"/>
                </a:moveTo>
                <a:lnTo>
                  <a:pt x="7008" y="1802"/>
                </a:lnTo>
                <a:lnTo>
                  <a:pt x="7006" y="1800"/>
                </a:lnTo>
                <a:lnTo>
                  <a:pt x="7002" y="1798"/>
                </a:lnTo>
                <a:lnTo>
                  <a:pt x="6998" y="1798"/>
                </a:lnTo>
                <a:lnTo>
                  <a:pt x="6996" y="1800"/>
                </a:lnTo>
                <a:lnTo>
                  <a:pt x="6998" y="1802"/>
                </a:lnTo>
                <a:lnTo>
                  <a:pt x="7002" y="1804"/>
                </a:lnTo>
                <a:lnTo>
                  <a:pt x="7006" y="1804"/>
                </a:lnTo>
                <a:lnTo>
                  <a:pt x="7008" y="1802"/>
                </a:lnTo>
                <a:close/>
                <a:moveTo>
                  <a:pt x="6986" y="1790"/>
                </a:moveTo>
                <a:lnTo>
                  <a:pt x="6986" y="1790"/>
                </a:lnTo>
                <a:lnTo>
                  <a:pt x="6984" y="1792"/>
                </a:lnTo>
                <a:lnTo>
                  <a:pt x="6984" y="1796"/>
                </a:lnTo>
                <a:lnTo>
                  <a:pt x="6986" y="1798"/>
                </a:lnTo>
                <a:lnTo>
                  <a:pt x="6990" y="1800"/>
                </a:lnTo>
                <a:lnTo>
                  <a:pt x="6992" y="1798"/>
                </a:lnTo>
                <a:lnTo>
                  <a:pt x="6992" y="1796"/>
                </a:lnTo>
                <a:lnTo>
                  <a:pt x="6990" y="1792"/>
                </a:lnTo>
                <a:lnTo>
                  <a:pt x="6986" y="1790"/>
                </a:lnTo>
                <a:close/>
                <a:moveTo>
                  <a:pt x="6980" y="1810"/>
                </a:moveTo>
                <a:lnTo>
                  <a:pt x="6980" y="1810"/>
                </a:lnTo>
                <a:lnTo>
                  <a:pt x="6978" y="1808"/>
                </a:lnTo>
                <a:lnTo>
                  <a:pt x="6976" y="1808"/>
                </a:lnTo>
                <a:lnTo>
                  <a:pt x="6974" y="1812"/>
                </a:lnTo>
                <a:lnTo>
                  <a:pt x="6976" y="1814"/>
                </a:lnTo>
                <a:lnTo>
                  <a:pt x="6978" y="1814"/>
                </a:lnTo>
                <a:lnTo>
                  <a:pt x="6980" y="1812"/>
                </a:lnTo>
                <a:lnTo>
                  <a:pt x="6980" y="1810"/>
                </a:lnTo>
                <a:close/>
                <a:moveTo>
                  <a:pt x="6992" y="1810"/>
                </a:moveTo>
                <a:lnTo>
                  <a:pt x="6992" y="1810"/>
                </a:lnTo>
                <a:lnTo>
                  <a:pt x="6992" y="1812"/>
                </a:lnTo>
                <a:lnTo>
                  <a:pt x="6994" y="1810"/>
                </a:lnTo>
                <a:lnTo>
                  <a:pt x="6996" y="1810"/>
                </a:lnTo>
                <a:lnTo>
                  <a:pt x="6996" y="1808"/>
                </a:lnTo>
                <a:lnTo>
                  <a:pt x="6994" y="1808"/>
                </a:lnTo>
                <a:lnTo>
                  <a:pt x="6992" y="1808"/>
                </a:lnTo>
                <a:lnTo>
                  <a:pt x="6992" y="1810"/>
                </a:lnTo>
                <a:close/>
                <a:moveTo>
                  <a:pt x="6982" y="1810"/>
                </a:moveTo>
                <a:lnTo>
                  <a:pt x="6982" y="1810"/>
                </a:lnTo>
                <a:lnTo>
                  <a:pt x="6984" y="1810"/>
                </a:lnTo>
                <a:lnTo>
                  <a:pt x="6986" y="1810"/>
                </a:lnTo>
                <a:lnTo>
                  <a:pt x="6988" y="1810"/>
                </a:lnTo>
                <a:lnTo>
                  <a:pt x="6988" y="1808"/>
                </a:lnTo>
                <a:lnTo>
                  <a:pt x="6986" y="1806"/>
                </a:lnTo>
                <a:lnTo>
                  <a:pt x="6984" y="1806"/>
                </a:lnTo>
                <a:lnTo>
                  <a:pt x="6982" y="1810"/>
                </a:lnTo>
                <a:close/>
                <a:moveTo>
                  <a:pt x="6916" y="1814"/>
                </a:moveTo>
                <a:lnTo>
                  <a:pt x="6916" y="1814"/>
                </a:lnTo>
                <a:lnTo>
                  <a:pt x="6916" y="1816"/>
                </a:lnTo>
                <a:lnTo>
                  <a:pt x="6918" y="1820"/>
                </a:lnTo>
                <a:lnTo>
                  <a:pt x="6920" y="1820"/>
                </a:lnTo>
                <a:lnTo>
                  <a:pt x="6922" y="1820"/>
                </a:lnTo>
                <a:lnTo>
                  <a:pt x="6922" y="1818"/>
                </a:lnTo>
                <a:lnTo>
                  <a:pt x="6920" y="1816"/>
                </a:lnTo>
                <a:lnTo>
                  <a:pt x="6918" y="1814"/>
                </a:lnTo>
                <a:lnTo>
                  <a:pt x="6916" y="1814"/>
                </a:lnTo>
                <a:close/>
                <a:moveTo>
                  <a:pt x="6902" y="1802"/>
                </a:moveTo>
                <a:lnTo>
                  <a:pt x="6902" y="1802"/>
                </a:lnTo>
                <a:lnTo>
                  <a:pt x="6898" y="1804"/>
                </a:lnTo>
                <a:lnTo>
                  <a:pt x="6894" y="1806"/>
                </a:lnTo>
                <a:lnTo>
                  <a:pt x="6894" y="1808"/>
                </a:lnTo>
                <a:lnTo>
                  <a:pt x="6894" y="1812"/>
                </a:lnTo>
                <a:lnTo>
                  <a:pt x="6896" y="1810"/>
                </a:lnTo>
                <a:lnTo>
                  <a:pt x="6898" y="1810"/>
                </a:lnTo>
                <a:lnTo>
                  <a:pt x="6902" y="1812"/>
                </a:lnTo>
                <a:lnTo>
                  <a:pt x="6904" y="1814"/>
                </a:lnTo>
                <a:lnTo>
                  <a:pt x="6906" y="1816"/>
                </a:lnTo>
                <a:lnTo>
                  <a:pt x="6910" y="1816"/>
                </a:lnTo>
                <a:lnTo>
                  <a:pt x="6914" y="1814"/>
                </a:lnTo>
                <a:lnTo>
                  <a:pt x="6914" y="1812"/>
                </a:lnTo>
                <a:lnTo>
                  <a:pt x="6914" y="1810"/>
                </a:lnTo>
                <a:lnTo>
                  <a:pt x="6914" y="1808"/>
                </a:lnTo>
                <a:lnTo>
                  <a:pt x="6914" y="1806"/>
                </a:lnTo>
                <a:lnTo>
                  <a:pt x="6916" y="1806"/>
                </a:lnTo>
                <a:lnTo>
                  <a:pt x="6918" y="1808"/>
                </a:lnTo>
                <a:lnTo>
                  <a:pt x="6920" y="1808"/>
                </a:lnTo>
                <a:lnTo>
                  <a:pt x="6924" y="1804"/>
                </a:lnTo>
                <a:lnTo>
                  <a:pt x="6926" y="1802"/>
                </a:lnTo>
                <a:lnTo>
                  <a:pt x="6924" y="1800"/>
                </a:lnTo>
                <a:lnTo>
                  <a:pt x="6910" y="1794"/>
                </a:lnTo>
                <a:lnTo>
                  <a:pt x="6904" y="1794"/>
                </a:lnTo>
                <a:lnTo>
                  <a:pt x="6906" y="1796"/>
                </a:lnTo>
                <a:lnTo>
                  <a:pt x="6908" y="1800"/>
                </a:lnTo>
                <a:lnTo>
                  <a:pt x="6908" y="1802"/>
                </a:lnTo>
                <a:lnTo>
                  <a:pt x="6908" y="1804"/>
                </a:lnTo>
                <a:lnTo>
                  <a:pt x="6906" y="1806"/>
                </a:lnTo>
                <a:lnTo>
                  <a:pt x="6904" y="1804"/>
                </a:lnTo>
                <a:lnTo>
                  <a:pt x="6904" y="1802"/>
                </a:lnTo>
                <a:lnTo>
                  <a:pt x="6902" y="1802"/>
                </a:lnTo>
                <a:close/>
                <a:moveTo>
                  <a:pt x="7118" y="1484"/>
                </a:moveTo>
                <a:lnTo>
                  <a:pt x="7118" y="1484"/>
                </a:lnTo>
                <a:lnTo>
                  <a:pt x="7120" y="1484"/>
                </a:lnTo>
                <a:lnTo>
                  <a:pt x="7118" y="1482"/>
                </a:lnTo>
                <a:lnTo>
                  <a:pt x="7108" y="1480"/>
                </a:lnTo>
                <a:lnTo>
                  <a:pt x="7104" y="1480"/>
                </a:lnTo>
                <a:lnTo>
                  <a:pt x="7102" y="1480"/>
                </a:lnTo>
                <a:lnTo>
                  <a:pt x="7100" y="1484"/>
                </a:lnTo>
                <a:lnTo>
                  <a:pt x="7100" y="1488"/>
                </a:lnTo>
                <a:lnTo>
                  <a:pt x="7104" y="1490"/>
                </a:lnTo>
                <a:lnTo>
                  <a:pt x="7108" y="1488"/>
                </a:lnTo>
                <a:lnTo>
                  <a:pt x="7110" y="1488"/>
                </a:lnTo>
                <a:lnTo>
                  <a:pt x="7114" y="1486"/>
                </a:lnTo>
                <a:lnTo>
                  <a:pt x="7118" y="1484"/>
                </a:lnTo>
                <a:close/>
                <a:moveTo>
                  <a:pt x="6972" y="1606"/>
                </a:moveTo>
                <a:lnTo>
                  <a:pt x="6972" y="1606"/>
                </a:lnTo>
                <a:lnTo>
                  <a:pt x="6972" y="1604"/>
                </a:lnTo>
                <a:lnTo>
                  <a:pt x="6970" y="1604"/>
                </a:lnTo>
                <a:lnTo>
                  <a:pt x="6964" y="1604"/>
                </a:lnTo>
                <a:lnTo>
                  <a:pt x="6962" y="1604"/>
                </a:lnTo>
                <a:lnTo>
                  <a:pt x="6960" y="1606"/>
                </a:lnTo>
                <a:lnTo>
                  <a:pt x="6960" y="1608"/>
                </a:lnTo>
                <a:lnTo>
                  <a:pt x="6964" y="1610"/>
                </a:lnTo>
                <a:lnTo>
                  <a:pt x="6966" y="1612"/>
                </a:lnTo>
                <a:lnTo>
                  <a:pt x="6968" y="1612"/>
                </a:lnTo>
                <a:lnTo>
                  <a:pt x="6972" y="1606"/>
                </a:lnTo>
                <a:close/>
                <a:moveTo>
                  <a:pt x="6758" y="1246"/>
                </a:moveTo>
                <a:lnTo>
                  <a:pt x="6758" y="1246"/>
                </a:lnTo>
                <a:lnTo>
                  <a:pt x="6758" y="1248"/>
                </a:lnTo>
                <a:lnTo>
                  <a:pt x="6762" y="1248"/>
                </a:lnTo>
                <a:lnTo>
                  <a:pt x="6766" y="1246"/>
                </a:lnTo>
                <a:lnTo>
                  <a:pt x="6770" y="1244"/>
                </a:lnTo>
                <a:lnTo>
                  <a:pt x="6768" y="1242"/>
                </a:lnTo>
                <a:lnTo>
                  <a:pt x="6766" y="1240"/>
                </a:lnTo>
                <a:lnTo>
                  <a:pt x="6760" y="1242"/>
                </a:lnTo>
                <a:lnTo>
                  <a:pt x="6758" y="1246"/>
                </a:lnTo>
                <a:close/>
                <a:moveTo>
                  <a:pt x="6586" y="426"/>
                </a:moveTo>
                <a:lnTo>
                  <a:pt x="6586" y="426"/>
                </a:lnTo>
                <a:lnTo>
                  <a:pt x="6586" y="432"/>
                </a:lnTo>
                <a:lnTo>
                  <a:pt x="6588" y="438"/>
                </a:lnTo>
                <a:lnTo>
                  <a:pt x="6590" y="440"/>
                </a:lnTo>
                <a:lnTo>
                  <a:pt x="6594" y="444"/>
                </a:lnTo>
                <a:lnTo>
                  <a:pt x="6596" y="444"/>
                </a:lnTo>
                <a:lnTo>
                  <a:pt x="6596" y="446"/>
                </a:lnTo>
                <a:lnTo>
                  <a:pt x="6584" y="446"/>
                </a:lnTo>
                <a:lnTo>
                  <a:pt x="6570" y="448"/>
                </a:lnTo>
                <a:lnTo>
                  <a:pt x="6568" y="450"/>
                </a:lnTo>
                <a:lnTo>
                  <a:pt x="6570" y="452"/>
                </a:lnTo>
                <a:lnTo>
                  <a:pt x="6582" y="464"/>
                </a:lnTo>
                <a:lnTo>
                  <a:pt x="6608" y="488"/>
                </a:lnTo>
                <a:lnTo>
                  <a:pt x="6622" y="502"/>
                </a:lnTo>
                <a:lnTo>
                  <a:pt x="6634" y="508"/>
                </a:lnTo>
                <a:lnTo>
                  <a:pt x="6644" y="512"/>
                </a:lnTo>
                <a:lnTo>
                  <a:pt x="6654" y="510"/>
                </a:lnTo>
                <a:lnTo>
                  <a:pt x="6664" y="506"/>
                </a:lnTo>
                <a:lnTo>
                  <a:pt x="6676" y="498"/>
                </a:lnTo>
                <a:lnTo>
                  <a:pt x="6702" y="480"/>
                </a:lnTo>
                <a:lnTo>
                  <a:pt x="6722" y="470"/>
                </a:lnTo>
                <a:lnTo>
                  <a:pt x="6724" y="470"/>
                </a:lnTo>
                <a:lnTo>
                  <a:pt x="6726" y="472"/>
                </a:lnTo>
                <a:lnTo>
                  <a:pt x="6728" y="474"/>
                </a:lnTo>
                <a:lnTo>
                  <a:pt x="6732" y="478"/>
                </a:lnTo>
                <a:lnTo>
                  <a:pt x="6740" y="482"/>
                </a:lnTo>
                <a:lnTo>
                  <a:pt x="6756" y="484"/>
                </a:lnTo>
                <a:lnTo>
                  <a:pt x="6772" y="484"/>
                </a:lnTo>
                <a:lnTo>
                  <a:pt x="6780" y="486"/>
                </a:lnTo>
                <a:lnTo>
                  <a:pt x="6780" y="488"/>
                </a:lnTo>
                <a:lnTo>
                  <a:pt x="6778" y="490"/>
                </a:lnTo>
                <a:lnTo>
                  <a:pt x="6772" y="494"/>
                </a:lnTo>
                <a:lnTo>
                  <a:pt x="6742" y="504"/>
                </a:lnTo>
                <a:lnTo>
                  <a:pt x="6698" y="516"/>
                </a:lnTo>
                <a:lnTo>
                  <a:pt x="6678" y="522"/>
                </a:lnTo>
                <a:lnTo>
                  <a:pt x="6664" y="528"/>
                </a:lnTo>
                <a:lnTo>
                  <a:pt x="6656" y="534"/>
                </a:lnTo>
                <a:lnTo>
                  <a:pt x="6654" y="536"/>
                </a:lnTo>
                <a:lnTo>
                  <a:pt x="6656" y="538"/>
                </a:lnTo>
                <a:lnTo>
                  <a:pt x="6660" y="540"/>
                </a:lnTo>
                <a:lnTo>
                  <a:pt x="6674" y="542"/>
                </a:lnTo>
                <a:lnTo>
                  <a:pt x="6692" y="540"/>
                </a:lnTo>
                <a:lnTo>
                  <a:pt x="6718" y="538"/>
                </a:lnTo>
                <a:lnTo>
                  <a:pt x="6742" y="536"/>
                </a:lnTo>
                <a:lnTo>
                  <a:pt x="6756" y="538"/>
                </a:lnTo>
                <a:lnTo>
                  <a:pt x="6758" y="538"/>
                </a:lnTo>
                <a:lnTo>
                  <a:pt x="6760" y="540"/>
                </a:lnTo>
                <a:lnTo>
                  <a:pt x="6756" y="544"/>
                </a:lnTo>
                <a:lnTo>
                  <a:pt x="6748" y="550"/>
                </a:lnTo>
                <a:lnTo>
                  <a:pt x="6734" y="554"/>
                </a:lnTo>
                <a:lnTo>
                  <a:pt x="6720" y="558"/>
                </a:lnTo>
                <a:lnTo>
                  <a:pt x="6704" y="562"/>
                </a:lnTo>
                <a:lnTo>
                  <a:pt x="6678" y="568"/>
                </a:lnTo>
                <a:lnTo>
                  <a:pt x="6672" y="570"/>
                </a:lnTo>
                <a:lnTo>
                  <a:pt x="6668" y="574"/>
                </a:lnTo>
                <a:lnTo>
                  <a:pt x="6670" y="576"/>
                </a:lnTo>
                <a:lnTo>
                  <a:pt x="6676" y="580"/>
                </a:lnTo>
                <a:lnTo>
                  <a:pt x="6698" y="592"/>
                </a:lnTo>
                <a:lnTo>
                  <a:pt x="6712" y="596"/>
                </a:lnTo>
                <a:lnTo>
                  <a:pt x="6720" y="602"/>
                </a:lnTo>
                <a:lnTo>
                  <a:pt x="6732" y="614"/>
                </a:lnTo>
                <a:lnTo>
                  <a:pt x="6738" y="620"/>
                </a:lnTo>
                <a:lnTo>
                  <a:pt x="6744" y="624"/>
                </a:lnTo>
                <a:lnTo>
                  <a:pt x="6756" y="630"/>
                </a:lnTo>
                <a:lnTo>
                  <a:pt x="6774" y="636"/>
                </a:lnTo>
                <a:lnTo>
                  <a:pt x="6782" y="636"/>
                </a:lnTo>
                <a:lnTo>
                  <a:pt x="6790" y="636"/>
                </a:lnTo>
                <a:lnTo>
                  <a:pt x="6794" y="636"/>
                </a:lnTo>
                <a:lnTo>
                  <a:pt x="6798" y="632"/>
                </a:lnTo>
                <a:lnTo>
                  <a:pt x="6800" y="628"/>
                </a:lnTo>
                <a:lnTo>
                  <a:pt x="6802" y="624"/>
                </a:lnTo>
                <a:lnTo>
                  <a:pt x="6804" y="612"/>
                </a:lnTo>
                <a:lnTo>
                  <a:pt x="6804" y="598"/>
                </a:lnTo>
                <a:lnTo>
                  <a:pt x="6808" y="586"/>
                </a:lnTo>
                <a:lnTo>
                  <a:pt x="6812" y="580"/>
                </a:lnTo>
                <a:lnTo>
                  <a:pt x="6816" y="574"/>
                </a:lnTo>
                <a:lnTo>
                  <a:pt x="6822" y="570"/>
                </a:lnTo>
                <a:lnTo>
                  <a:pt x="6830" y="566"/>
                </a:lnTo>
                <a:lnTo>
                  <a:pt x="6844" y="560"/>
                </a:lnTo>
                <a:lnTo>
                  <a:pt x="6850" y="554"/>
                </a:lnTo>
                <a:lnTo>
                  <a:pt x="6850" y="548"/>
                </a:lnTo>
                <a:lnTo>
                  <a:pt x="6848" y="542"/>
                </a:lnTo>
                <a:lnTo>
                  <a:pt x="6846" y="536"/>
                </a:lnTo>
                <a:lnTo>
                  <a:pt x="6846" y="530"/>
                </a:lnTo>
                <a:lnTo>
                  <a:pt x="6848" y="528"/>
                </a:lnTo>
                <a:lnTo>
                  <a:pt x="6850" y="526"/>
                </a:lnTo>
                <a:lnTo>
                  <a:pt x="6860" y="522"/>
                </a:lnTo>
                <a:lnTo>
                  <a:pt x="6866" y="520"/>
                </a:lnTo>
                <a:lnTo>
                  <a:pt x="6872" y="516"/>
                </a:lnTo>
                <a:lnTo>
                  <a:pt x="6874" y="514"/>
                </a:lnTo>
                <a:lnTo>
                  <a:pt x="6876" y="510"/>
                </a:lnTo>
                <a:lnTo>
                  <a:pt x="6878" y="502"/>
                </a:lnTo>
                <a:lnTo>
                  <a:pt x="6878" y="494"/>
                </a:lnTo>
                <a:lnTo>
                  <a:pt x="6880" y="488"/>
                </a:lnTo>
                <a:lnTo>
                  <a:pt x="6882" y="484"/>
                </a:lnTo>
                <a:lnTo>
                  <a:pt x="6886" y="482"/>
                </a:lnTo>
                <a:lnTo>
                  <a:pt x="6890" y="478"/>
                </a:lnTo>
                <a:lnTo>
                  <a:pt x="6898" y="476"/>
                </a:lnTo>
                <a:lnTo>
                  <a:pt x="6918" y="474"/>
                </a:lnTo>
                <a:lnTo>
                  <a:pt x="6956" y="468"/>
                </a:lnTo>
                <a:lnTo>
                  <a:pt x="6968" y="466"/>
                </a:lnTo>
                <a:lnTo>
                  <a:pt x="6974" y="464"/>
                </a:lnTo>
                <a:lnTo>
                  <a:pt x="6974" y="462"/>
                </a:lnTo>
                <a:lnTo>
                  <a:pt x="6974" y="460"/>
                </a:lnTo>
                <a:lnTo>
                  <a:pt x="6970" y="456"/>
                </a:lnTo>
                <a:lnTo>
                  <a:pt x="6958" y="452"/>
                </a:lnTo>
                <a:lnTo>
                  <a:pt x="6944" y="448"/>
                </a:lnTo>
                <a:lnTo>
                  <a:pt x="6928" y="444"/>
                </a:lnTo>
                <a:lnTo>
                  <a:pt x="6920" y="440"/>
                </a:lnTo>
                <a:lnTo>
                  <a:pt x="6910" y="434"/>
                </a:lnTo>
                <a:lnTo>
                  <a:pt x="6908" y="432"/>
                </a:lnTo>
                <a:lnTo>
                  <a:pt x="6904" y="432"/>
                </a:lnTo>
                <a:lnTo>
                  <a:pt x="6886" y="430"/>
                </a:lnTo>
                <a:lnTo>
                  <a:pt x="6876" y="430"/>
                </a:lnTo>
                <a:lnTo>
                  <a:pt x="6870" y="428"/>
                </a:lnTo>
                <a:lnTo>
                  <a:pt x="6868" y="424"/>
                </a:lnTo>
                <a:lnTo>
                  <a:pt x="6868" y="418"/>
                </a:lnTo>
                <a:lnTo>
                  <a:pt x="6868" y="414"/>
                </a:lnTo>
                <a:lnTo>
                  <a:pt x="6866" y="406"/>
                </a:lnTo>
                <a:lnTo>
                  <a:pt x="6862" y="400"/>
                </a:lnTo>
                <a:lnTo>
                  <a:pt x="6856" y="394"/>
                </a:lnTo>
                <a:lnTo>
                  <a:pt x="6846" y="392"/>
                </a:lnTo>
                <a:lnTo>
                  <a:pt x="6840" y="394"/>
                </a:lnTo>
                <a:lnTo>
                  <a:pt x="6836" y="398"/>
                </a:lnTo>
                <a:lnTo>
                  <a:pt x="6832" y="404"/>
                </a:lnTo>
                <a:lnTo>
                  <a:pt x="6830" y="414"/>
                </a:lnTo>
                <a:lnTo>
                  <a:pt x="6828" y="414"/>
                </a:lnTo>
                <a:lnTo>
                  <a:pt x="6826" y="410"/>
                </a:lnTo>
                <a:lnTo>
                  <a:pt x="6824" y="402"/>
                </a:lnTo>
                <a:lnTo>
                  <a:pt x="6824" y="396"/>
                </a:lnTo>
                <a:lnTo>
                  <a:pt x="6826" y="390"/>
                </a:lnTo>
                <a:lnTo>
                  <a:pt x="6830" y="388"/>
                </a:lnTo>
                <a:lnTo>
                  <a:pt x="6834" y="382"/>
                </a:lnTo>
                <a:lnTo>
                  <a:pt x="6836" y="382"/>
                </a:lnTo>
                <a:lnTo>
                  <a:pt x="6836" y="380"/>
                </a:lnTo>
                <a:lnTo>
                  <a:pt x="6816" y="370"/>
                </a:lnTo>
                <a:lnTo>
                  <a:pt x="6808" y="368"/>
                </a:lnTo>
                <a:lnTo>
                  <a:pt x="6792" y="368"/>
                </a:lnTo>
                <a:lnTo>
                  <a:pt x="6784" y="368"/>
                </a:lnTo>
                <a:lnTo>
                  <a:pt x="6778" y="366"/>
                </a:lnTo>
                <a:lnTo>
                  <a:pt x="6768" y="360"/>
                </a:lnTo>
                <a:lnTo>
                  <a:pt x="6766" y="358"/>
                </a:lnTo>
                <a:lnTo>
                  <a:pt x="6760" y="356"/>
                </a:lnTo>
                <a:lnTo>
                  <a:pt x="6754" y="358"/>
                </a:lnTo>
                <a:lnTo>
                  <a:pt x="6746" y="362"/>
                </a:lnTo>
                <a:lnTo>
                  <a:pt x="6742" y="366"/>
                </a:lnTo>
                <a:lnTo>
                  <a:pt x="6740" y="370"/>
                </a:lnTo>
                <a:lnTo>
                  <a:pt x="6740" y="376"/>
                </a:lnTo>
                <a:lnTo>
                  <a:pt x="6740" y="382"/>
                </a:lnTo>
                <a:lnTo>
                  <a:pt x="6746" y="396"/>
                </a:lnTo>
                <a:lnTo>
                  <a:pt x="6752" y="412"/>
                </a:lnTo>
                <a:lnTo>
                  <a:pt x="6768" y="438"/>
                </a:lnTo>
                <a:lnTo>
                  <a:pt x="6770" y="446"/>
                </a:lnTo>
                <a:lnTo>
                  <a:pt x="6770" y="448"/>
                </a:lnTo>
                <a:lnTo>
                  <a:pt x="6768" y="450"/>
                </a:lnTo>
                <a:lnTo>
                  <a:pt x="6764" y="450"/>
                </a:lnTo>
                <a:lnTo>
                  <a:pt x="6760" y="446"/>
                </a:lnTo>
                <a:lnTo>
                  <a:pt x="6752" y="438"/>
                </a:lnTo>
                <a:lnTo>
                  <a:pt x="6732" y="412"/>
                </a:lnTo>
                <a:lnTo>
                  <a:pt x="6720" y="400"/>
                </a:lnTo>
                <a:lnTo>
                  <a:pt x="6710" y="388"/>
                </a:lnTo>
                <a:lnTo>
                  <a:pt x="6704" y="386"/>
                </a:lnTo>
                <a:lnTo>
                  <a:pt x="6698" y="382"/>
                </a:lnTo>
                <a:lnTo>
                  <a:pt x="6694" y="382"/>
                </a:lnTo>
                <a:lnTo>
                  <a:pt x="6688" y="382"/>
                </a:lnTo>
                <a:lnTo>
                  <a:pt x="6684" y="384"/>
                </a:lnTo>
                <a:lnTo>
                  <a:pt x="6680" y="388"/>
                </a:lnTo>
                <a:lnTo>
                  <a:pt x="6674" y="396"/>
                </a:lnTo>
                <a:lnTo>
                  <a:pt x="6672" y="406"/>
                </a:lnTo>
                <a:lnTo>
                  <a:pt x="6670" y="414"/>
                </a:lnTo>
                <a:lnTo>
                  <a:pt x="6670" y="424"/>
                </a:lnTo>
                <a:lnTo>
                  <a:pt x="6668" y="424"/>
                </a:lnTo>
                <a:lnTo>
                  <a:pt x="6666" y="416"/>
                </a:lnTo>
                <a:lnTo>
                  <a:pt x="6660" y="408"/>
                </a:lnTo>
                <a:lnTo>
                  <a:pt x="6652" y="402"/>
                </a:lnTo>
                <a:lnTo>
                  <a:pt x="6644" y="398"/>
                </a:lnTo>
                <a:lnTo>
                  <a:pt x="6638" y="396"/>
                </a:lnTo>
                <a:lnTo>
                  <a:pt x="6634" y="394"/>
                </a:lnTo>
                <a:lnTo>
                  <a:pt x="6634" y="392"/>
                </a:lnTo>
                <a:lnTo>
                  <a:pt x="6646" y="390"/>
                </a:lnTo>
                <a:lnTo>
                  <a:pt x="6656" y="386"/>
                </a:lnTo>
                <a:lnTo>
                  <a:pt x="6664" y="384"/>
                </a:lnTo>
                <a:lnTo>
                  <a:pt x="6668" y="380"/>
                </a:lnTo>
                <a:lnTo>
                  <a:pt x="6668" y="376"/>
                </a:lnTo>
                <a:lnTo>
                  <a:pt x="6668" y="374"/>
                </a:lnTo>
                <a:lnTo>
                  <a:pt x="6662" y="374"/>
                </a:lnTo>
                <a:lnTo>
                  <a:pt x="6654" y="374"/>
                </a:lnTo>
                <a:lnTo>
                  <a:pt x="6642" y="376"/>
                </a:lnTo>
                <a:lnTo>
                  <a:pt x="6630" y="380"/>
                </a:lnTo>
                <a:lnTo>
                  <a:pt x="6622" y="380"/>
                </a:lnTo>
                <a:lnTo>
                  <a:pt x="6618" y="378"/>
                </a:lnTo>
                <a:lnTo>
                  <a:pt x="6614" y="376"/>
                </a:lnTo>
                <a:lnTo>
                  <a:pt x="6612" y="374"/>
                </a:lnTo>
                <a:lnTo>
                  <a:pt x="6610" y="374"/>
                </a:lnTo>
                <a:lnTo>
                  <a:pt x="6606" y="374"/>
                </a:lnTo>
                <a:lnTo>
                  <a:pt x="6600" y="378"/>
                </a:lnTo>
                <a:lnTo>
                  <a:pt x="6594" y="382"/>
                </a:lnTo>
                <a:lnTo>
                  <a:pt x="6590" y="382"/>
                </a:lnTo>
                <a:lnTo>
                  <a:pt x="6586" y="380"/>
                </a:lnTo>
                <a:lnTo>
                  <a:pt x="6584" y="378"/>
                </a:lnTo>
                <a:lnTo>
                  <a:pt x="6580" y="376"/>
                </a:lnTo>
                <a:lnTo>
                  <a:pt x="6576" y="374"/>
                </a:lnTo>
                <a:lnTo>
                  <a:pt x="6568" y="376"/>
                </a:lnTo>
                <a:lnTo>
                  <a:pt x="6558" y="382"/>
                </a:lnTo>
                <a:lnTo>
                  <a:pt x="6548" y="388"/>
                </a:lnTo>
                <a:lnTo>
                  <a:pt x="6542" y="394"/>
                </a:lnTo>
                <a:lnTo>
                  <a:pt x="6538" y="400"/>
                </a:lnTo>
                <a:lnTo>
                  <a:pt x="6538" y="404"/>
                </a:lnTo>
                <a:lnTo>
                  <a:pt x="6542" y="410"/>
                </a:lnTo>
                <a:lnTo>
                  <a:pt x="6546" y="416"/>
                </a:lnTo>
                <a:lnTo>
                  <a:pt x="6556" y="428"/>
                </a:lnTo>
                <a:lnTo>
                  <a:pt x="6562" y="434"/>
                </a:lnTo>
                <a:lnTo>
                  <a:pt x="6568" y="434"/>
                </a:lnTo>
                <a:lnTo>
                  <a:pt x="6574" y="432"/>
                </a:lnTo>
                <a:lnTo>
                  <a:pt x="6580" y="428"/>
                </a:lnTo>
                <a:lnTo>
                  <a:pt x="6586" y="420"/>
                </a:lnTo>
                <a:lnTo>
                  <a:pt x="6588" y="420"/>
                </a:lnTo>
                <a:lnTo>
                  <a:pt x="6586" y="426"/>
                </a:lnTo>
                <a:close/>
                <a:moveTo>
                  <a:pt x="6576" y="498"/>
                </a:moveTo>
                <a:lnTo>
                  <a:pt x="6576" y="498"/>
                </a:lnTo>
                <a:lnTo>
                  <a:pt x="6590" y="504"/>
                </a:lnTo>
                <a:lnTo>
                  <a:pt x="6596" y="506"/>
                </a:lnTo>
                <a:lnTo>
                  <a:pt x="6598" y="504"/>
                </a:lnTo>
                <a:lnTo>
                  <a:pt x="6596" y="498"/>
                </a:lnTo>
                <a:lnTo>
                  <a:pt x="6590" y="492"/>
                </a:lnTo>
                <a:lnTo>
                  <a:pt x="6584" y="486"/>
                </a:lnTo>
                <a:lnTo>
                  <a:pt x="6578" y="482"/>
                </a:lnTo>
                <a:lnTo>
                  <a:pt x="6572" y="480"/>
                </a:lnTo>
                <a:lnTo>
                  <a:pt x="6566" y="478"/>
                </a:lnTo>
                <a:lnTo>
                  <a:pt x="6562" y="474"/>
                </a:lnTo>
                <a:lnTo>
                  <a:pt x="6554" y="462"/>
                </a:lnTo>
                <a:lnTo>
                  <a:pt x="6550" y="456"/>
                </a:lnTo>
                <a:lnTo>
                  <a:pt x="6546" y="452"/>
                </a:lnTo>
                <a:lnTo>
                  <a:pt x="6540" y="448"/>
                </a:lnTo>
                <a:lnTo>
                  <a:pt x="6534" y="450"/>
                </a:lnTo>
                <a:lnTo>
                  <a:pt x="6530" y="454"/>
                </a:lnTo>
                <a:lnTo>
                  <a:pt x="6532" y="458"/>
                </a:lnTo>
                <a:lnTo>
                  <a:pt x="6544" y="480"/>
                </a:lnTo>
                <a:lnTo>
                  <a:pt x="6550" y="490"/>
                </a:lnTo>
                <a:lnTo>
                  <a:pt x="6552" y="492"/>
                </a:lnTo>
                <a:lnTo>
                  <a:pt x="6554" y="490"/>
                </a:lnTo>
                <a:lnTo>
                  <a:pt x="6556" y="490"/>
                </a:lnTo>
                <a:lnTo>
                  <a:pt x="6560" y="490"/>
                </a:lnTo>
                <a:lnTo>
                  <a:pt x="6568" y="492"/>
                </a:lnTo>
                <a:lnTo>
                  <a:pt x="6576" y="498"/>
                </a:lnTo>
                <a:close/>
                <a:moveTo>
                  <a:pt x="6840" y="358"/>
                </a:moveTo>
                <a:lnTo>
                  <a:pt x="6840" y="358"/>
                </a:lnTo>
                <a:lnTo>
                  <a:pt x="6848" y="362"/>
                </a:lnTo>
                <a:lnTo>
                  <a:pt x="6850" y="364"/>
                </a:lnTo>
                <a:lnTo>
                  <a:pt x="6848" y="366"/>
                </a:lnTo>
                <a:lnTo>
                  <a:pt x="6846" y="366"/>
                </a:lnTo>
                <a:lnTo>
                  <a:pt x="6844" y="368"/>
                </a:lnTo>
                <a:lnTo>
                  <a:pt x="6846" y="370"/>
                </a:lnTo>
                <a:lnTo>
                  <a:pt x="6850" y="374"/>
                </a:lnTo>
                <a:lnTo>
                  <a:pt x="6860" y="380"/>
                </a:lnTo>
                <a:lnTo>
                  <a:pt x="6870" y="384"/>
                </a:lnTo>
                <a:lnTo>
                  <a:pt x="6880" y="386"/>
                </a:lnTo>
                <a:lnTo>
                  <a:pt x="6888" y="386"/>
                </a:lnTo>
                <a:lnTo>
                  <a:pt x="6898" y="384"/>
                </a:lnTo>
                <a:lnTo>
                  <a:pt x="6922" y="380"/>
                </a:lnTo>
                <a:lnTo>
                  <a:pt x="6936" y="378"/>
                </a:lnTo>
                <a:lnTo>
                  <a:pt x="6954" y="376"/>
                </a:lnTo>
                <a:lnTo>
                  <a:pt x="6980" y="376"/>
                </a:lnTo>
                <a:lnTo>
                  <a:pt x="6982" y="378"/>
                </a:lnTo>
                <a:lnTo>
                  <a:pt x="6980" y="380"/>
                </a:lnTo>
                <a:lnTo>
                  <a:pt x="6958" y="384"/>
                </a:lnTo>
                <a:lnTo>
                  <a:pt x="6920" y="392"/>
                </a:lnTo>
                <a:lnTo>
                  <a:pt x="6904" y="396"/>
                </a:lnTo>
                <a:lnTo>
                  <a:pt x="6900" y="398"/>
                </a:lnTo>
                <a:lnTo>
                  <a:pt x="6900" y="400"/>
                </a:lnTo>
                <a:lnTo>
                  <a:pt x="6902" y="402"/>
                </a:lnTo>
                <a:lnTo>
                  <a:pt x="6904" y="402"/>
                </a:lnTo>
                <a:lnTo>
                  <a:pt x="6916" y="406"/>
                </a:lnTo>
                <a:lnTo>
                  <a:pt x="6954" y="410"/>
                </a:lnTo>
                <a:lnTo>
                  <a:pt x="6992" y="412"/>
                </a:lnTo>
                <a:lnTo>
                  <a:pt x="7008" y="414"/>
                </a:lnTo>
                <a:lnTo>
                  <a:pt x="7022" y="418"/>
                </a:lnTo>
                <a:lnTo>
                  <a:pt x="7044" y="428"/>
                </a:lnTo>
                <a:lnTo>
                  <a:pt x="7054" y="430"/>
                </a:lnTo>
                <a:lnTo>
                  <a:pt x="7064" y="432"/>
                </a:lnTo>
                <a:lnTo>
                  <a:pt x="7074" y="430"/>
                </a:lnTo>
                <a:lnTo>
                  <a:pt x="7086" y="424"/>
                </a:lnTo>
                <a:lnTo>
                  <a:pt x="7096" y="416"/>
                </a:lnTo>
                <a:lnTo>
                  <a:pt x="7104" y="412"/>
                </a:lnTo>
                <a:lnTo>
                  <a:pt x="7108" y="412"/>
                </a:lnTo>
                <a:lnTo>
                  <a:pt x="7114" y="412"/>
                </a:lnTo>
                <a:lnTo>
                  <a:pt x="7124" y="416"/>
                </a:lnTo>
                <a:lnTo>
                  <a:pt x="7130" y="416"/>
                </a:lnTo>
                <a:lnTo>
                  <a:pt x="7140" y="414"/>
                </a:lnTo>
                <a:lnTo>
                  <a:pt x="7148" y="410"/>
                </a:lnTo>
                <a:lnTo>
                  <a:pt x="7152" y="406"/>
                </a:lnTo>
                <a:lnTo>
                  <a:pt x="7154" y="402"/>
                </a:lnTo>
                <a:lnTo>
                  <a:pt x="7154" y="398"/>
                </a:lnTo>
                <a:lnTo>
                  <a:pt x="7156" y="394"/>
                </a:lnTo>
                <a:lnTo>
                  <a:pt x="7160" y="388"/>
                </a:lnTo>
                <a:lnTo>
                  <a:pt x="7172" y="382"/>
                </a:lnTo>
                <a:lnTo>
                  <a:pt x="7190" y="376"/>
                </a:lnTo>
                <a:lnTo>
                  <a:pt x="7202" y="370"/>
                </a:lnTo>
                <a:lnTo>
                  <a:pt x="7206" y="366"/>
                </a:lnTo>
                <a:lnTo>
                  <a:pt x="7206" y="360"/>
                </a:lnTo>
                <a:lnTo>
                  <a:pt x="7202" y="356"/>
                </a:lnTo>
                <a:lnTo>
                  <a:pt x="7194" y="350"/>
                </a:lnTo>
                <a:lnTo>
                  <a:pt x="7186" y="348"/>
                </a:lnTo>
                <a:lnTo>
                  <a:pt x="7178" y="346"/>
                </a:lnTo>
                <a:lnTo>
                  <a:pt x="7168" y="346"/>
                </a:lnTo>
                <a:lnTo>
                  <a:pt x="7152" y="346"/>
                </a:lnTo>
                <a:lnTo>
                  <a:pt x="7136" y="342"/>
                </a:lnTo>
                <a:lnTo>
                  <a:pt x="7116" y="336"/>
                </a:lnTo>
                <a:lnTo>
                  <a:pt x="7090" y="330"/>
                </a:lnTo>
                <a:lnTo>
                  <a:pt x="7080" y="330"/>
                </a:lnTo>
                <a:lnTo>
                  <a:pt x="7072" y="330"/>
                </a:lnTo>
                <a:lnTo>
                  <a:pt x="7068" y="334"/>
                </a:lnTo>
                <a:lnTo>
                  <a:pt x="7066" y="338"/>
                </a:lnTo>
                <a:lnTo>
                  <a:pt x="7062" y="344"/>
                </a:lnTo>
                <a:lnTo>
                  <a:pt x="7058" y="346"/>
                </a:lnTo>
                <a:lnTo>
                  <a:pt x="7050" y="346"/>
                </a:lnTo>
                <a:lnTo>
                  <a:pt x="7044" y="344"/>
                </a:lnTo>
                <a:lnTo>
                  <a:pt x="7042" y="342"/>
                </a:lnTo>
                <a:lnTo>
                  <a:pt x="7042" y="338"/>
                </a:lnTo>
                <a:lnTo>
                  <a:pt x="7044" y="334"/>
                </a:lnTo>
                <a:lnTo>
                  <a:pt x="7046" y="326"/>
                </a:lnTo>
                <a:lnTo>
                  <a:pt x="7046" y="324"/>
                </a:lnTo>
                <a:lnTo>
                  <a:pt x="7044" y="320"/>
                </a:lnTo>
                <a:lnTo>
                  <a:pt x="7034" y="318"/>
                </a:lnTo>
                <a:lnTo>
                  <a:pt x="7028" y="318"/>
                </a:lnTo>
                <a:lnTo>
                  <a:pt x="7024" y="318"/>
                </a:lnTo>
                <a:lnTo>
                  <a:pt x="7020" y="322"/>
                </a:lnTo>
                <a:lnTo>
                  <a:pt x="7016" y="326"/>
                </a:lnTo>
                <a:lnTo>
                  <a:pt x="7012" y="332"/>
                </a:lnTo>
                <a:lnTo>
                  <a:pt x="7012" y="340"/>
                </a:lnTo>
                <a:lnTo>
                  <a:pt x="7010" y="354"/>
                </a:lnTo>
                <a:lnTo>
                  <a:pt x="7008" y="356"/>
                </a:lnTo>
                <a:lnTo>
                  <a:pt x="7006" y="358"/>
                </a:lnTo>
                <a:lnTo>
                  <a:pt x="7002" y="356"/>
                </a:lnTo>
                <a:lnTo>
                  <a:pt x="6998" y="354"/>
                </a:lnTo>
                <a:lnTo>
                  <a:pt x="6990" y="342"/>
                </a:lnTo>
                <a:lnTo>
                  <a:pt x="6984" y="336"/>
                </a:lnTo>
                <a:lnTo>
                  <a:pt x="6980" y="334"/>
                </a:lnTo>
                <a:lnTo>
                  <a:pt x="6976" y="334"/>
                </a:lnTo>
                <a:lnTo>
                  <a:pt x="6970" y="336"/>
                </a:lnTo>
                <a:lnTo>
                  <a:pt x="6964" y="336"/>
                </a:lnTo>
                <a:lnTo>
                  <a:pt x="6952" y="336"/>
                </a:lnTo>
                <a:lnTo>
                  <a:pt x="6938" y="332"/>
                </a:lnTo>
                <a:lnTo>
                  <a:pt x="6918" y="326"/>
                </a:lnTo>
                <a:lnTo>
                  <a:pt x="6900" y="320"/>
                </a:lnTo>
                <a:lnTo>
                  <a:pt x="6894" y="318"/>
                </a:lnTo>
                <a:lnTo>
                  <a:pt x="6892" y="320"/>
                </a:lnTo>
                <a:lnTo>
                  <a:pt x="6892" y="322"/>
                </a:lnTo>
                <a:lnTo>
                  <a:pt x="6896" y="328"/>
                </a:lnTo>
                <a:lnTo>
                  <a:pt x="6900" y="334"/>
                </a:lnTo>
                <a:lnTo>
                  <a:pt x="6902" y="338"/>
                </a:lnTo>
                <a:lnTo>
                  <a:pt x="6900" y="340"/>
                </a:lnTo>
                <a:lnTo>
                  <a:pt x="6898" y="338"/>
                </a:lnTo>
                <a:lnTo>
                  <a:pt x="6884" y="334"/>
                </a:lnTo>
                <a:lnTo>
                  <a:pt x="6872" y="328"/>
                </a:lnTo>
                <a:lnTo>
                  <a:pt x="6868" y="328"/>
                </a:lnTo>
                <a:lnTo>
                  <a:pt x="6868" y="332"/>
                </a:lnTo>
                <a:lnTo>
                  <a:pt x="6872" y="336"/>
                </a:lnTo>
                <a:lnTo>
                  <a:pt x="6876" y="342"/>
                </a:lnTo>
                <a:lnTo>
                  <a:pt x="6878" y="346"/>
                </a:lnTo>
                <a:lnTo>
                  <a:pt x="6878" y="348"/>
                </a:lnTo>
                <a:lnTo>
                  <a:pt x="6876" y="348"/>
                </a:lnTo>
                <a:lnTo>
                  <a:pt x="6864" y="346"/>
                </a:lnTo>
                <a:lnTo>
                  <a:pt x="6850" y="342"/>
                </a:lnTo>
                <a:lnTo>
                  <a:pt x="6840" y="342"/>
                </a:lnTo>
                <a:lnTo>
                  <a:pt x="6832" y="342"/>
                </a:lnTo>
                <a:lnTo>
                  <a:pt x="6828" y="344"/>
                </a:lnTo>
                <a:lnTo>
                  <a:pt x="6826" y="346"/>
                </a:lnTo>
                <a:lnTo>
                  <a:pt x="6828" y="350"/>
                </a:lnTo>
                <a:lnTo>
                  <a:pt x="6832" y="354"/>
                </a:lnTo>
                <a:lnTo>
                  <a:pt x="6840" y="358"/>
                </a:lnTo>
                <a:close/>
                <a:moveTo>
                  <a:pt x="7084" y="1064"/>
                </a:moveTo>
                <a:lnTo>
                  <a:pt x="7084" y="1064"/>
                </a:lnTo>
                <a:lnTo>
                  <a:pt x="7080" y="1062"/>
                </a:lnTo>
                <a:lnTo>
                  <a:pt x="7076" y="1062"/>
                </a:lnTo>
                <a:lnTo>
                  <a:pt x="7074" y="1062"/>
                </a:lnTo>
                <a:lnTo>
                  <a:pt x="7074" y="1064"/>
                </a:lnTo>
                <a:lnTo>
                  <a:pt x="7078" y="1066"/>
                </a:lnTo>
                <a:lnTo>
                  <a:pt x="7082" y="1068"/>
                </a:lnTo>
                <a:lnTo>
                  <a:pt x="7086" y="1066"/>
                </a:lnTo>
                <a:lnTo>
                  <a:pt x="7084" y="1064"/>
                </a:lnTo>
                <a:close/>
                <a:moveTo>
                  <a:pt x="6940" y="1148"/>
                </a:moveTo>
                <a:lnTo>
                  <a:pt x="6940" y="1148"/>
                </a:lnTo>
                <a:lnTo>
                  <a:pt x="6944" y="1144"/>
                </a:lnTo>
                <a:lnTo>
                  <a:pt x="6946" y="1140"/>
                </a:lnTo>
                <a:lnTo>
                  <a:pt x="6944" y="1138"/>
                </a:lnTo>
                <a:lnTo>
                  <a:pt x="6942" y="1138"/>
                </a:lnTo>
                <a:lnTo>
                  <a:pt x="6940" y="1142"/>
                </a:lnTo>
                <a:lnTo>
                  <a:pt x="6938" y="1146"/>
                </a:lnTo>
                <a:lnTo>
                  <a:pt x="6938" y="1148"/>
                </a:lnTo>
                <a:lnTo>
                  <a:pt x="6940" y="1148"/>
                </a:lnTo>
                <a:close/>
                <a:moveTo>
                  <a:pt x="6956" y="1136"/>
                </a:moveTo>
                <a:lnTo>
                  <a:pt x="6956" y="1136"/>
                </a:lnTo>
                <a:lnTo>
                  <a:pt x="6958" y="1136"/>
                </a:lnTo>
                <a:lnTo>
                  <a:pt x="6958" y="1134"/>
                </a:lnTo>
                <a:lnTo>
                  <a:pt x="6954" y="1132"/>
                </a:lnTo>
                <a:lnTo>
                  <a:pt x="6952" y="1130"/>
                </a:lnTo>
                <a:lnTo>
                  <a:pt x="6948" y="1132"/>
                </a:lnTo>
                <a:lnTo>
                  <a:pt x="6948" y="1134"/>
                </a:lnTo>
                <a:lnTo>
                  <a:pt x="6950" y="1136"/>
                </a:lnTo>
                <a:lnTo>
                  <a:pt x="6956" y="1136"/>
                </a:lnTo>
                <a:close/>
                <a:moveTo>
                  <a:pt x="6912" y="1136"/>
                </a:moveTo>
                <a:lnTo>
                  <a:pt x="6912" y="1136"/>
                </a:lnTo>
                <a:lnTo>
                  <a:pt x="6910" y="1134"/>
                </a:lnTo>
                <a:lnTo>
                  <a:pt x="6906" y="1136"/>
                </a:lnTo>
                <a:lnTo>
                  <a:pt x="6902" y="1138"/>
                </a:lnTo>
                <a:lnTo>
                  <a:pt x="6898" y="1142"/>
                </a:lnTo>
                <a:lnTo>
                  <a:pt x="6898" y="1144"/>
                </a:lnTo>
                <a:lnTo>
                  <a:pt x="6900" y="1144"/>
                </a:lnTo>
                <a:lnTo>
                  <a:pt x="6904" y="1142"/>
                </a:lnTo>
                <a:lnTo>
                  <a:pt x="6908" y="1138"/>
                </a:lnTo>
                <a:lnTo>
                  <a:pt x="6912" y="1136"/>
                </a:lnTo>
                <a:close/>
                <a:moveTo>
                  <a:pt x="6886" y="1114"/>
                </a:moveTo>
                <a:lnTo>
                  <a:pt x="6886" y="1114"/>
                </a:lnTo>
                <a:lnTo>
                  <a:pt x="6882" y="1116"/>
                </a:lnTo>
                <a:lnTo>
                  <a:pt x="6880" y="1118"/>
                </a:lnTo>
                <a:lnTo>
                  <a:pt x="6878" y="1122"/>
                </a:lnTo>
                <a:lnTo>
                  <a:pt x="6878" y="1124"/>
                </a:lnTo>
                <a:lnTo>
                  <a:pt x="6880" y="1124"/>
                </a:lnTo>
                <a:lnTo>
                  <a:pt x="6884" y="1122"/>
                </a:lnTo>
                <a:lnTo>
                  <a:pt x="6886" y="1120"/>
                </a:lnTo>
                <a:lnTo>
                  <a:pt x="6886" y="1118"/>
                </a:lnTo>
                <a:lnTo>
                  <a:pt x="6886" y="1114"/>
                </a:lnTo>
                <a:close/>
                <a:moveTo>
                  <a:pt x="6874" y="1126"/>
                </a:moveTo>
                <a:lnTo>
                  <a:pt x="6874" y="1126"/>
                </a:lnTo>
                <a:lnTo>
                  <a:pt x="6872" y="1124"/>
                </a:lnTo>
                <a:lnTo>
                  <a:pt x="6870" y="1126"/>
                </a:lnTo>
                <a:lnTo>
                  <a:pt x="6868" y="1126"/>
                </a:lnTo>
                <a:lnTo>
                  <a:pt x="6866" y="1126"/>
                </a:lnTo>
                <a:lnTo>
                  <a:pt x="6864" y="1126"/>
                </a:lnTo>
                <a:lnTo>
                  <a:pt x="6862" y="1128"/>
                </a:lnTo>
                <a:lnTo>
                  <a:pt x="6862" y="1130"/>
                </a:lnTo>
                <a:lnTo>
                  <a:pt x="6862" y="1132"/>
                </a:lnTo>
                <a:lnTo>
                  <a:pt x="6864" y="1132"/>
                </a:lnTo>
                <a:lnTo>
                  <a:pt x="6868" y="1130"/>
                </a:lnTo>
                <a:lnTo>
                  <a:pt x="6872" y="1128"/>
                </a:lnTo>
                <a:lnTo>
                  <a:pt x="6874" y="1126"/>
                </a:lnTo>
                <a:close/>
                <a:moveTo>
                  <a:pt x="6800" y="1216"/>
                </a:moveTo>
                <a:lnTo>
                  <a:pt x="6800" y="1216"/>
                </a:lnTo>
                <a:lnTo>
                  <a:pt x="6804" y="1216"/>
                </a:lnTo>
                <a:lnTo>
                  <a:pt x="6808" y="1216"/>
                </a:lnTo>
                <a:lnTo>
                  <a:pt x="6810" y="1214"/>
                </a:lnTo>
                <a:lnTo>
                  <a:pt x="6808" y="1212"/>
                </a:lnTo>
                <a:lnTo>
                  <a:pt x="6804" y="1210"/>
                </a:lnTo>
                <a:lnTo>
                  <a:pt x="6802" y="1212"/>
                </a:lnTo>
                <a:lnTo>
                  <a:pt x="6800" y="1214"/>
                </a:lnTo>
                <a:lnTo>
                  <a:pt x="6800" y="1216"/>
                </a:lnTo>
                <a:close/>
                <a:moveTo>
                  <a:pt x="6786" y="1222"/>
                </a:moveTo>
                <a:lnTo>
                  <a:pt x="6786" y="1222"/>
                </a:lnTo>
                <a:lnTo>
                  <a:pt x="6786" y="1224"/>
                </a:lnTo>
                <a:lnTo>
                  <a:pt x="6788" y="1226"/>
                </a:lnTo>
                <a:lnTo>
                  <a:pt x="6796" y="1224"/>
                </a:lnTo>
                <a:lnTo>
                  <a:pt x="6798" y="1224"/>
                </a:lnTo>
                <a:lnTo>
                  <a:pt x="6798" y="1222"/>
                </a:lnTo>
                <a:lnTo>
                  <a:pt x="6796" y="1220"/>
                </a:lnTo>
                <a:lnTo>
                  <a:pt x="6790" y="1218"/>
                </a:lnTo>
                <a:lnTo>
                  <a:pt x="6788" y="1220"/>
                </a:lnTo>
                <a:lnTo>
                  <a:pt x="6786" y="1222"/>
                </a:lnTo>
                <a:close/>
                <a:moveTo>
                  <a:pt x="6714" y="1284"/>
                </a:moveTo>
                <a:lnTo>
                  <a:pt x="6714" y="1284"/>
                </a:lnTo>
                <a:lnTo>
                  <a:pt x="6718" y="1282"/>
                </a:lnTo>
                <a:lnTo>
                  <a:pt x="6714" y="1278"/>
                </a:lnTo>
                <a:lnTo>
                  <a:pt x="6712" y="1278"/>
                </a:lnTo>
                <a:lnTo>
                  <a:pt x="6710" y="1280"/>
                </a:lnTo>
                <a:lnTo>
                  <a:pt x="6710" y="1282"/>
                </a:lnTo>
                <a:lnTo>
                  <a:pt x="6714" y="1284"/>
                </a:lnTo>
                <a:close/>
                <a:moveTo>
                  <a:pt x="6764" y="1208"/>
                </a:moveTo>
                <a:lnTo>
                  <a:pt x="6764" y="1208"/>
                </a:lnTo>
                <a:lnTo>
                  <a:pt x="6764" y="1210"/>
                </a:lnTo>
                <a:lnTo>
                  <a:pt x="6768" y="1212"/>
                </a:lnTo>
                <a:lnTo>
                  <a:pt x="6772" y="1214"/>
                </a:lnTo>
                <a:lnTo>
                  <a:pt x="6776" y="1212"/>
                </a:lnTo>
                <a:lnTo>
                  <a:pt x="6776" y="1210"/>
                </a:lnTo>
                <a:lnTo>
                  <a:pt x="6772" y="1208"/>
                </a:lnTo>
                <a:lnTo>
                  <a:pt x="6768" y="1208"/>
                </a:lnTo>
                <a:lnTo>
                  <a:pt x="6764" y="1208"/>
                </a:lnTo>
                <a:close/>
                <a:moveTo>
                  <a:pt x="6900" y="1126"/>
                </a:moveTo>
                <a:lnTo>
                  <a:pt x="6900" y="1126"/>
                </a:lnTo>
                <a:lnTo>
                  <a:pt x="6900" y="1124"/>
                </a:lnTo>
                <a:lnTo>
                  <a:pt x="6896" y="1122"/>
                </a:lnTo>
                <a:lnTo>
                  <a:pt x="6894" y="1120"/>
                </a:lnTo>
                <a:lnTo>
                  <a:pt x="6890" y="1122"/>
                </a:lnTo>
                <a:lnTo>
                  <a:pt x="6890" y="1124"/>
                </a:lnTo>
                <a:lnTo>
                  <a:pt x="6894" y="1126"/>
                </a:lnTo>
                <a:lnTo>
                  <a:pt x="6898" y="1126"/>
                </a:lnTo>
                <a:lnTo>
                  <a:pt x="6900" y="1126"/>
                </a:lnTo>
                <a:close/>
                <a:moveTo>
                  <a:pt x="6680" y="1258"/>
                </a:moveTo>
                <a:lnTo>
                  <a:pt x="6680" y="1258"/>
                </a:lnTo>
                <a:lnTo>
                  <a:pt x="6680" y="1256"/>
                </a:lnTo>
                <a:lnTo>
                  <a:pt x="6678" y="1254"/>
                </a:lnTo>
                <a:lnTo>
                  <a:pt x="6676" y="1254"/>
                </a:lnTo>
                <a:lnTo>
                  <a:pt x="6674" y="1256"/>
                </a:lnTo>
                <a:lnTo>
                  <a:pt x="6674" y="1258"/>
                </a:lnTo>
                <a:lnTo>
                  <a:pt x="6676" y="1260"/>
                </a:lnTo>
                <a:lnTo>
                  <a:pt x="6678" y="1260"/>
                </a:lnTo>
                <a:lnTo>
                  <a:pt x="6680" y="1258"/>
                </a:lnTo>
                <a:close/>
                <a:moveTo>
                  <a:pt x="7072" y="1080"/>
                </a:moveTo>
                <a:lnTo>
                  <a:pt x="7072" y="1080"/>
                </a:lnTo>
                <a:lnTo>
                  <a:pt x="7068" y="1080"/>
                </a:lnTo>
                <a:lnTo>
                  <a:pt x="7066" y="1080"/>
                </a:lnTo>
                <a:lnTo>
                  <a:pt x="7064" y="1084"/>
                </a:lnTo>
                <a:lnTo>
                  <a:pt x="7064" y="1086"/>
                </a:lnTo>
                <a:lnTo>
                  <a:pt x="7068" y="1094"/>
                </a:lnTo>
                <a:lnTo>
                  <a:pt x="7070" y="1096"/>
                </a:lnTo>
                <a:lnTo>
                  <a:pt x="7072" y="1096"/>
                </a:lnTo>
                <a:lnTo>
                  <a:pt x="7078" y="1094"/>
                </a:lnTo>
                <a:lnTo>
                  <a:pt x="7080" y="1088"/>
                </a:lnTo>
                <a:lnTo>
                  <a:pt x="7080" y="1086"/>
                </a:lnTo>
                <a:lnTo>
                  <a:pt x="7080" y="1084"/>
                </a:lnTo>
                <a:lnTo>
                  <a:pt x="7078" y="1082"/>
                </a:lnTo>
                <a:lnTo>
                  <a:pt x="7072" y="1080"/>
                </a:lnTo>
                <a:close/>
                <a:moveTo>
                  <a:pt x="7054" y="1108"/>
                </a:moveTo>
                <a:lnTo>
                  <a:pt x="7054" y="1108"/>
                </a:lnTo>
                <a:lnTo>
                  <a:pt x="7062" y="1098"/>
                </a:lnTo>
                <a:lnTo>
                  <a:pt x="7064" y="1094"/>
                </a:lnTo>
                <a:lnTo>
                  <a:pt x="7064" y="1092"/>
                </a:lnTo>
                <a:lnTo>
                  <a:pt x="7060" y="1090"/>
                </a:lnTo>
                <a:lnTo>
                  <a:pt x="7056" y="1086"/>
                </a:lnTo>
                <a:lnTo>
                  <a:pt x="7056" y="1088"/>
                </a:lnTo>
                <a:lnTo>
                  <a:pt x="7054" y="1090"/>
                </a:lnTo>
                <a:lnTo>
                  <a:pt x="7048" y="1094"/>
                </a:lnTo>
                <a:lnTo>
                  <a:pt x="7038" y="1098"/>
                </a:lnTo>
                <a:lnTo>
                  <a:pt x="7034" y="1100"/>
                </a:lnTo>
                <a:lnTo>
                  <a:pt x="7034" y="1102"/>
                </a:lnTo>
                <a:lnTo>
                  <a:pt x="7034" y="1106"/>
                </a:lnTo>
                <a:lnTo>
                  <a:pt x="7040" y="1110"/>
                </a:lnTo>
                <a:lnTo>
                  <a:pt x="7048" y="1112"/>
                </a:lnTo>
                <a:lnTo>
                  <a:pt x="7050" y="1112"/>
                </a:lnTo>
                <a:lnTo>
                  <a:pt x="7054" y="1108"/>
                </a:lnTo>
                <a:close/>
                <a:moveTo>
                  <a:pt x="7036" y="1110"/>
                </a:moveTo>
                <a:lnTo>
                  <a:pt x="7036" y="1110"/>
                </a:lnTo>
                <a:lnTo>
                  <a:pt x="7032" y="1108"/>
                </a:lnTo>
                <a:lnTo>
                  <a:pt x="7028" y="1106"/>
                </a:lnTo>
                <a:lnTo>
                  <a:pt x="7022" y="1106"/>
                </a:lnTo>
                <a:lnTo>
                  <a:pt x="7014" y="1108"/>
                </a:lnTo>
                <a:lnTo>
                  <a:pt x="7012" y="1110"/>
                </a:lnTo>
                <a:lnTo>
                  <a:pt x="7014" y="1112"/>
                </a:lnTo>
                <a:lnTo>
                  <a:pt x="7024" y="1114"/>
                </a:lnTo>
                <a:lnTo>
                  <a:pt x="7034" y="1114"/>
                </a:lnTo>
                <a:lnTo>
                  <a:pt x="7036" y="1112"/>
                </a:lnTo>
                <a:lnTo>
                  <a:pt x="7036" y="1110"/>
                </a:lnTo>
                <a:close/>
                <a:moveTo>
                  <a:pt x="7010" y="1098"/>
                </a:moveTo>
                <a:lnTo>
                  <a:pt x="7010" y="1098"/>
                </a:lnTo>
                <a:lnTo>
                  <a:pt x="7014" y="1096"/>
                </a:lnTo>
                <a:lnTo>
                  <a:pt x="7018" y="1094"/>
                </a:lnTo>
                <a:lnTo>
                  <a:pt x="7022" y="1092"/>
                </a:lnTo>
                <a:lnTo>
                  <a:pt x="7026" y="1094"/>
                </a:lnTo>
                <a:lnTo>
                  <a:pt x="7030" y="1094"/>
                </a:lnTo>
                <a:lnTo>
                  <a:pt x="7034" y="1094"/>
                </a:lnTo>
                <a:lnTo>
                  <a:pt x="7048" y="1082"/>
                </a:lnTo>
                <a:lnTo>
                  <a:pt x="7056" y="1076"/>
                </a:lnTo>
                <a:lnTo>
                  <a:pt x="7056" y="1074"/>
                </a:lnTo>
                <a:lnTo>
                  <a:pt x="7052" y="1072"/>
                </a:lnTo>
                <a:lnTo>
                  <a:pt x="7046" y="1074"/>
                </a:lnTo>
                <a:lnTo>
                  <a:pt x="7042" y="1076"/>
                </a:lnTo>
                <a:lnTo>
                  <a:pt x="7042" y="1078"/>
                </a:lnTo>
                <a:lnTo>
                  <a:pt x="7040" y="1080"/>
                </a:lnTo>
                <a:lnTo>
                  <a:pt x="7034" y="1080"/>
                </a:lnTo>
                <a:lnTo>
                  <a:pt x="7032" y="1080"/>
                </a:lnTo>
                <a:lnTo>
                  <a:pt x="7030" y="1080"/>
                </a:lnTo>
                <a:lnTo>
                  <a:pt x="7028" y="1084"/>
                </a:lnTo>
                <a:lnTo>
                  <a:pt x="7026" y="1086"/>
                </a:lnTo>
                <a:lnTo>
                  <a:pt x="7024" y="1086"/>
                </a:lnTo>
                <a:lnTo>
                  <a:pt x="7022" y="1084"/>
                </a:lnTo>
                <a:lnTo>
                  <a:pt x="7018" y="1084"/>
                </a:lnTo>
                <a:lnTo>
                  <a:pt x="7002" y="1088"/>
                </a:lnTo>
                <a:lnTo>
                  <a:pt x="6998" y="1090"/>
                </a:lnTo>
                <a:lnTo>
                  <a:pt x="7002" y="1092"/>
                </a:lnTo>
                <a:lnTo>
                  <a:pt x="7006" y="1094"/>
                </a:lnTo>
                <a:lnTo>
                  <a:pt x="7004" y="1096"/>
                </a:lnTo>
                <a:lnTo>
                  <a:pt x="7004" y="1098"/>
                </a:lnTo>
                <a:lnTo>
                  <a:pt x="7010" y="1098"/>
                </a:lnTo>
                <a:close/>
                <a:moveTo>
                  <a:pt x="6948" y="1122"/>
                </a:moveTo>
                <a:lnTo>
                  <a:pt x="6948" y="1122"/>
                </a:lnTo>
                <a:lnTo>
                  <a:pt x="6948" y="1118"/>
                </a:lnTo>
                <a:lnTo>
                  <a:pt x="6946" y="1116"/>
                </a:lnTo>
                <a:lnTo>
                  <a:pt x="6942" y="1116"/>
                </a:lnTo>
                <a:lnTo>
                  <a:pt x="6936" y="1118"/>
                </a:lnTo>
                <a:lnTo>
                  <a:pt x="6932" y="1122"/>
                </a:lnTo>
                <a:lnTo>
                  <a:pt x="6932" y="1126"/>
                </a:lnTo>
                <a:lnTo>
                  <a:pt x="6934" y="1128"/>
                </a:lnTo>
                <a:lnTo>
                  <a:pt x="6940" y="1130"/>
                </a:lnTo>
                <a:lnTo>
                  <a:pt x="6944" y="1130"/>
                </a:lnTo>
                <a:lnTo>
                  <a:pt x="6946" y="1130"/>
                </a:lnTo>
                <a:lnTo>
                  <a:pt x="6948" y="1122"/>
                </a:lnTo>
                <a:close/>
                <a:moveTo>
                  <a:pt x="6920" y="1126"/>
                </a:moveTo>
                <a:lnTo>
                  <a:pt x="6920" y="1126"/>
                </a:lnTo>
                <a:lnTo>
                  <a:pt x="6922" y="1124"/>
                </a:lnTo>
                <a:lnTo>
                  <a:pt x="6922" y="1122"/>
                </a:lnTo>
                <a:lnTo>
                  <a:pt x="6912" y="1118"/>
                </a:lnTo>
                <a:lnTo>
                  <a:pt x="6908" y="1116"/>
                </a:lnTo>
                <a:lnTo>
                  <a:pt x="6904" y="1114"/>
                </a:lnTo>
                <a:lnTo>
                  <a:pt x="6900" y="1112"/>
                </a:lnTo>
                <a:lnTo>
                  <a:pt x="6900" y="1114"/>
                </a:lnTo>
                <a:lnTo>
                  <a:pt x="6900" y="1120"/>
                </a:lnTo>
                <a:lnTo>
                  <a:pt x="6906" y="1124"/>
                </a:lnTo>
                <a:lnTo>
                  <a:pt x="6912" y="1126"/>
                </a:lnTo>
                <a:lnTo>
                  <a:pt x="6920" y="1126"/>
                </a:lnTo>
                <a:close/>
                <a:moveTo>
                  <a:pt x="6898" y="1140"/>
                </a:moveTo>
                <a:lnTo>
                  <a:pt x="6898" y="1140"/>
                </a:lnTo>
                <a:lnTo>
                  <a:pt x="6904" y="1134"/>
                </a:lnTo>
                <a:lnTo>
                  <a:pt x="6902" y="1132"/>
                </a:lnTo>
                <a:lnTo>
                  <a:pt x="6900" y="1130"/>
                </a:lnTo>
                <a:lnTo>
                  <a:pt x="6896" y="1130"/>
                </a:lnTo>
                <a:lnTo>
                  <a:pt x="6892" y="1130"/>
                </a:lnTo>
                <a:lnTo>
                  <a:pt x="6890" y="1130"/>
                </a:lnTo>
                <a:lnTo>
                  <a:pt x="6886" y="1128"/>
                </a:lnTo>
                <a:lnTo>
                  <a:pt x="6884" y="1128"/>
                </a:lnTo>
                <a:lnTo>
                  <a:pt x="6882" y="1128"/>
                </a:lnTo>
                <a:lnTo>
                  <a:pt x="6880" y="1130"/>
                </a:lnTo>
                <a:lnTo>
                  <a:pt x="6876" y="1130"/>
                </a:lnTo>
                <a:lnTo>
                  <a:pt x="6874" y="1130"/>
                </a:lnTo>
                <a:lnTo>
                  <a:pt x="6872" y="1132"/>
                </a:lnTo>
                <a:lnTo>
                  <a:pt x="6872" y="1134"/>
                </a:lnTo>
                <a:lnTo>
                  <a:pt x="6868" y="1136"/>
                </a:lnTo>
                <a:lnTo>
                  <a:pt x="6866" y="1140"/>
                </a:lnTo>
                <a:lnTo>
                  <a:pt x="6870" y="1140"/>
                </a:lnTo>
                <a:lnTo>
                  <a:pt x="6874" y="1142"/>
                </a:lnTo>
                <a:lnTo>
                  <a:pt x="6880" y="1146"/>
                </a:lnTo>
                <a:lnTo>
                  <a:pt x="6884" y="1148"/>
                </a:lnTo>
                <a:lnTo>
                  <a:pt x="6888" y="1146"/>
                </a:lnTo>
                <a:lnTo>
                  <a:pt x="6898" y="1140"/>
                </a:lnTo>
                <a:close/>
                <a:moveTo>
                  <a:pt x="6854" y="1166"/>
                </a:moveTo>
                <a:lnTo>
                  <a:pt x="6854" y="1166"/>
                </a:lnTo>
                <a:lnTo>
                  <a:pt x="6860" y="1166"/>
                </a:lnTo>
                <a:lnTo>
                  <a:pt x="6864" y="1164"/>
                </a:lnTo>
                <a:lnTo>
                  <a:pt x="6866" y="1162"/>
                </a:lnTo>
                <a:lnTo>
                  <a:pt x="6868" y="1158"/>
                </a:lnTo>
                <a:lnTo>
                  <a:pt x="6874" y="1154"/>
                </a:lnTo>
                <a:lnTo>
                  <a:pt x="6876" y="1152"/>
                </a:lnTo>
                <a:lnTo>
                  <a:pt x="6876" y="1150"/>
                </a:lnTo>
                <a:lnTo>
                  <a:pt x="6876" y="1148"/>
                </a:lnTo>
                <a:lnTo>
                  <a:pt x="6872" y="1144"/>
                </a:lnTo>
                <a:lnTo>
                  <a:pt x="6866" y="1142"/>
                </a:lnTo>
                <a:lnTo>
                  <a:pt x="6864" y="1144"/>
                </a:lnTo>
                <a:lnTo>
                  <a:pt x="6864" y="1146"/>
                </a:lnTo>
                <a:lnTo>
                  <a:pt x="6862" y="1146"/>
                </a:lnTo>
                <a:lnTo>
                  <a:pt x="6858" y="1148"/>
                </a:lnTo>
                <a:lnTo>
                  <a:pt x="6856" y="1148"/>
                </a:lnTo>
                <a:lnTo>
                  <a:pt x="6856" y="1150"/>
                </a:lnTo>
                <a:lnTo>
                  <a:pt x="6854" y="1150"/>
                </a:lnTo>
                <a:lnTo>
                  <a:pt x="6852" y="1148"/>
                </a:lnTo>
                <a:lnTo>
                  <a:pt x="6848" y="1150"/>
                </a:lnTo>
                <a:lnTo>
                  <a:pt x="6846" y="1152"/>
                </a:lnTo>
                <a:lnTo>
                  <a:pt x="6846" y="1156"/>
                </a:lnTo>
                <a:lnTo>
                  <a:pt x="6844" y="1160"/>
                </a:lnTo>
                <a:lnTo>
                  <a:pt x="6840" y="1160"/>
                </a:lnTo>
                <a:lnTo>
                  <a:pt x="6838" y="1160"/>
                </a:lnTo>
                <a:lnTo>
                  <a:pt x="6836" y="1162"/>
                </a:lnTo>
                <a:lnTo>
                  <a:pt x="6836" y="1164"/>
                </a:lnTo>
                <a:lnTo>
                  <a:pt x="6838" y="1166"/>
                </a:lnTo>
                <a:lnTo>
                  <a:pt x="6854" y="1166"/>
                </a:lnTo>
                <a:close/>
                <a:moveTo>
                  <a:pt x="6834" y="1168"/>
                </a:moveTo>
                <a:lnTo>
                  <a:pt x="6834" y="1168"/>
                </a:lnTo>
                <a:lnTo>
                  <a:pt x="6832" y="1168"/>
                </a:lnTo>
                <a:lnTo>
                  <a:pt x="6832" y="1166"/>
                </a:lnTo>
                <a:lnTo>
                  <a:pt x="6830" y="1164"/>
                </a:lnTo>
                <a:lnTo>
                  <a:pt x="6828" y="1164"/>
                </a:lnTo>
                <a:lnTo>
                  <a:pt x="6826" y="1166"/>
                </a:lnTo>
                <a:lnTo>
                  <a:pt x="6824" y="1164"/>
                </a:lnTo>
                <a:lnTo>
                  <a:pt x="6822" y="1162"/>
                </a:lnTo>
                <a:lnTo>
                  <a:pt x="6822" y="1164"/>
                </a:lnTo>
                <a:lnTo>
                  <a:pt x="6820" y="1166"/>
                </a:lnTo>
                <a:lnTo>
                  <a:pt x="6818" y="1164"/>
                </a:lnTo>
                <a:lnTo>
                  <a:pt x="6814" y="1164"/>
                </a:lnTo>
                <a:lnTo>
                  <a:pt x="6814" y="1166"/>
                </a:lnTo>
                <a:lnTo>
                  <a:pt x="6814" y="1168"/>
                </a:lnTo>
                <a:lnTo>
                  <a:pt x="6812" y="1168"/>
                </a:lnTo>
                <a:lnTo>
                  <a:pt x="6810" y="1168"/>
                </a:lnTo>
                <a:lnTo>
                  <a:pt x="6804" y="1168"/>
                </a:lnTo>
                <a:lnTo>
                  <a:pt x="6804" y="1170"/>
                </a:lnTo>
                <a:lnTo>
                  <a:pt x="6806" y="1172"/>
                </a:lnTo>
                <a:lnTo>
                  <a:pt x="6808" y="1174"/>
                </a:lnTo>
                <a:lnTo>
                  <a:pt x="6808" y="1176"/>
                </a:lnTo>
                <a:lnTo>
                  <a:pt x="6804" y="1176"/>
                </a:lnTo>
                <a:lnTo>
                  <a:pt x="6798" y="1178"/>
                </a:lnTo>
                <a:lnTo>
                  <a:pt x="6794" y="1178"/>
                </a:lnTo>
                <a:lnTo>
                  <a:pt x="6792" y="1180"/>
                </a:lnTo>
                <a:lnTo>
                  <a:pt x="6794" y="1180"/>
                </a:lnTo>
                <a:lnTo>
                  <a:pt x="6796" y="1182"/>
                </a:lnTo>
                <a:lnTo>
                  <a:pt x="6794" y="1182"/>
                </a:lnTo>
                <a:lnTo>
                  <a:pt x="6792" y="1184"/>
                </a:lnTo>
                <a:lnTo>
                  <a:pt x="6792" y="1186"/>
                </a:lnTo>
                <a:lnTo>
                  <a:pt x="6794" y="1188"/>
                </a:lnTo>
                <a:lnTo>
                  <a:pt x="6792" y="1188"/>
                </a:lnTo>
                <a:lnTo>
                  <a:pt x="6792" y="1192"/>
                </a:lnTo>
                <a:lnTo>
                  <a:pt x="6792" y="1194"/>
                </a:lnTo>
                <a:lnTo>
                  <a:pt x="6790" y="1198"/>
                </a:lnTo>
                <a:lnTo>
                  <a:pt x="6788" y="1200"/>
                </a:lnTo>
                <a:lnTo>
                  <a:pt x="6792" y="1200"/>
                </a:lnTo>
                <a:lnTo>
                  <a:pt x="6798" y="1200"/>
                </a:lnTo>
                <a:lnTo>
                  <a:pt x="6798" y="1202"/>
                </a:lnTo>
                <a:lnTo>
                  <a:pt x="6798" y="1204"/>
                </a:lnTo>
                <a:lnTo>
                  <a:pt x="6800" y="1204"/>
                </a:lnTo>
                <a:lnTo>
                  <a:pt x="6804" y="1202"/>
                </a:lnTo>
                <a:lnTo>
                  <a:pt x="6808" y="1198"/>
                </a:lnTo>
                <a:lnTo>
                  <a:pt x="6810" y="1194"/>
                </a:lnTo>
                <a:lnTo>
                  <a:pt x="6814" y="1192"/>
                </a:lnTo>
                <a:lnTo>
                  <a:pt x="6816" y="1192"/>
                </a:lnTo>
                <a:lnTo>
                  <a:pt x="6816" y="1194"/>
                </a:lnTo>
                <a:lnTo>
                  <a:pt x="6818" y="1196"/>
                </a:lnTo>
                <a:lnTo>
                  <a:pt x="6826" y="1196"/>
                </a:lnTo>
                <a:lnTo>
                  <a:pt x="6832" y="1194"/>
                </a:lnTo>
                <a:lnTo>
                  <a:pt x="6832" y="1192"/>
                </a:lnTo>
                <a:lnTo>
                  <a:pt x="6830" y="1188"/>
                </a:lnTo>
                <a:lnTo>
                  <a:pt x="6830" y="1184"/>
                </a:lnTo>
                <a:lnTo>
                  <a:pt x="6832" y="1180"/>
                </a:lnTo>
                <a:lnTo>
                  <a:pt x="6834" y="1178"/>
                </a:lnTo>
                <a:lnTo>
                  <a:pt x="6834" y="1176"/>
                </a:lnTo>
                <a:lnTo>
                  <a:pt x="6836" y="1170"/>
                </a:lnTo>
                <a:lnTo>
                  <a:pt x="6836" y="1168"/>
                </a:lnTo>
                <a:lnTo>
                  <a:pt x="6834" y="1168"/>
                </a:lnTo>
                <a:close/>
                <a:moveTo>
                  <a:pt x="6690" y="1264"/>
                </a:moveTo>
                <a:lnTo>
                  <a:pt x="6690" y="1264"/>
                </a:lnTo>
                <a:lnTo>
                  <a:pt x="6700" y="1260"/>
                </a:lnTo>
                <a:lnTo>
                  <a:pt x="6712" y="1252"/>
                </a:lnTo>
                <a:lnTo>
                  <a:pt x="6716" y="1248"/>
                </a:lnTo>
                <a:lnTo>
                  <a:pt x="6710" y="1248"/>
                </a:lnTo>
                <a:lnTo>
                  <a:pt x="6702" y="1248"/>
                </a:lnTo>
                <a:lnTo>
                  <a:pt x="6692" y="1250"/>
                </a:lnTo>
                <a:lnTo>
                  <a:pt x="6690" y="1252"/>
                </a:lnTo>
                <a:lnTo>
                  <a:pt x="6690" y="1254"/>
                </a:lnTo>
                <a:lnTo>
                  <a:pt x="6686" y="1256"/>
                </a:lnTo>
                <a:lnTo>
                  <a:pt x="6684" y="1256"/>
                </a:lnTo>
                <a:lnTo>
                  <a:pt x="6684" y="1258"/>
                </a:lnTo>
                <a:lnTo>
                  <a:pt x="6684" y="1260"/>
                </a:lnTo>
                <a:lnTo>
                  <a:pt x="6682" y="1262"/>
                </a:lnTo>
                <a:lnTo>
                  <a:pt x="6680" y="1264"/>
                </a:lnTo>
                <a:lnTo>
                  <a:pt x="6680" y="1266"/>
                </a:lnTo>
                <a:lnTo>
                  <a:pt x="6684" y="1266"/>
                </a:lnTo>
                <a:lnTo>
                  <a:pt x="6690" y="1264"/>
                </a:lnTo>
                <a:close/>
                <a:moveTo>
                  <a:pt x="6712" y="1218"/>
                </a:moveTo>
                <a:lnTo>
                  <a:pt x="6712" y="1218"/>
                </a:lnTo>
                <a:lnTo>
                  <a:pt x="6708" y="1218"/>
                </a:lnTo>
                <a:lnTo>
                  <a:pt x="6706" y="1220"/>
                </a:lnTo>
                <a:lnTo>
                  <a:pt x="6706" y="1222"/>
                </a:lnTo>
                <a:lnTo>
                  <a:pt x="6704" y="1222"/>
                </a:lnTo>
                <a:lnTo>
                  <a:pt x="6700" y="1222"/>
                </a:lnTo>
                <a:lnTo>
                  <a:pt x="6698" y="1220"/>
                </a:lnTo>
                <a:lnTo>
                  <a:pt x="6698" y="1218"/>
                </a:lnTo>
                <a:lnTo>
                  <a:pt x="6696" y="1220"/>
                </a:lnTo>
                <a:lnTo>
                  <a:pt x="6694" y="1220"/>
                </a:lnTo>
                <a:lnTo>
                  <a:pt x="6692" y="1222"/>
                </a:lnTo>
                <a:lnTo>
                  <a:pt x="6690" y="1222"/>
                </a:lnTo>
                <a:lnTo>
                  <a:pt x="6690" y="1224"/>
                </a:lnTo>
                <a:lnTo>
                  <a:pt x="6688" y="1226"/>
                </a:lnTo>
                <a:lnTo>
                  <a:pt x="6686" y="1228"/>
                </a:lnTo>
                <a:lnTo>
                  <a:pt x="6686" y="1230"/>
                </a:lnTo>
                <a:lnTo>
                  <a:pt x="6688" y="1234"/>
                </a:lnTo>
                <a:lnTo>
                  <a:pt x="6694" y="1236"/>
                </a:lnTo>
                <a:lnTo>
                  <a:pt x="6696" y="1234"/>
                </a:lnTo>
                <a:lnTo>
                  <a:pt x="6700" y="1230"/>
                </a:lnTo>
                <a:lnTo>
                  <a:pt x="6710" y="1228"/>
                </a:lnTo>
                <a:lnTo>
                  <a:pt x="6716" y="1228"/>
                </a:lnTo>
                <a:lnTo>
                  <a:pt x="6710" y="1230"/>
                </a:lnTo>
                <a:lnTo>
                  <a:pt x="6704" y="1234"/>
                </a:lnTo>
                <a:lnTo>
                  <a:pt x="6704" y="1236"/>
                </a:lnTo>
                <a:lnTo>
                  <a:pt x="6714" y="1236"/>
                </a:lnTo>
                <a:lnTo>
                  <a:pt x="6724" y="1232"/>
                </a:lnTo>
                <a:lnTo>
                  <a:pt x="6726" y="1232"/>
                </a:lnTo>
                <a:lnTo>
                  <a:pt x="6726" y="1230"/>
                </a:lnTo>
                <a:lnTo>
                  <a:pt x="6726" y="1226"/>
                </a:lnTo>
                <a:lnTo>
                  <a:pt x="6724" y="1224"/>
                </a:lnTo>
                <a:lnTo>
                  <a:pt x="6724" y="1222"/>
                </a:lnTo>
                <a:lnTo>
                  <a:pt x="6726" y="1220"/>
                </a:lnTo>
                <a:lnTo>
                  <a:pt x="6726" y="1218"/>
                </a:lnTo>
                <a:lnTo>
                  <a:pt x="6724" y="1212"/>
                </a:lnTo>
                <a:lnTo>
                  <a:pt x="6718" y="1208"/>
                </a:lnTo>
                <a:lnTo>
                  <a:pt x="6716" y="1206"/>
                </a:lnTo>
                <a:lnTo>
                  <a:pt x="6714" y="1206"/>
                </a:lnTo>
                <a:lnTo>
                  <a:pt x="6712" y="1208"/>
                </a:lnTo>
                <a:lnTo>
                  <a:pt x="6712" y="1210"/>
                </a:lnTo>
                <a:lnTo>
                  <a:pt x="6714" y="1214"/>
                </a:lnTo>
                <a:lnTo>
                  <a:pt x="6716" y="1216"/>
                </a:lnTo>
                <a:lnTo>
                  <a:pt x="6712" y="1218"/>
                </a:lnTo>
                <a:close/>
                <a:moveTo>
                  <a:pt x="6740" y="1208"/>
                </a:moveTo>
                <a:lnTo>
                  <a:pt x="6740" y="1208"/>
                </a:lnTo>
                <a:lnTo>
                  <a:pt x="6744" y="1206"/>
                </a:lnTo>
                <a:lnTo>
                  <a:pt x="6746" y="1204"/>
                </a:lnTo>
                <a:lnTo>
                  <a:pt x="6752" y="1196"/>
                </a:lnTo>
                <a:lnTo>
                  <a:pt x="6756" y="1190"/>
                </a:lnTo>
                <a:lnTo>
                  <a:pt x="6758" y="1186"/>
                </a:lnTo>
                <a:lnTo>
                  <a:pt x="6756" y="1184"/>
                </a:lnTo>
                <a:lnTo>
                  <a:pt x="6750" y="1186"/>
                </a:lnTo>
                <a:lnTo>
                  <a:pt x="6740" y="1194"/>
                </a:lnTo>
                <a:lnTo>
                  <a:pt x="6734" y="1200"/>
                </a:lnTo>
                <a:lnTo>
                  <a:pt x="6730" y="1206"/>
                </a:lnTo>
                <a:lnTo>
                  <a:pt x="6728" y="1212"/>
                </a:lnTo>
                <a:lnTo>
                  <a:pt x="6728" y="1214"/>
                </a:lnTo>
                <a:lnTo>
                  <a:pt x="6730" y="1216"/>
                </a:lnTo>
                <a:lnTo>
                  <a:pt x="6732" y="1214"/>
                </a:lnTo>
                <a:lnTo>
                  <a:pt x="6734" y="1212"/>
                </a:lnTo>
                <a:lnTo>
                  <a:pt x="6736" y="1208"/>
                </a:lnTo>
                <a:lnTo>
                  <a:pt x="6740" y="1208"/>
                </a:lnTo>
                <a:close/>
                <a:moveTo>
                  <a:pt x="6766" y="1216"/>
                </a:moveTo>
                <a:lnTo>
                  <a:pt x="6766" y="1216"/>
                </a:lnTo>
                <a:lnTo>
                  <a:pt x="6762" y="1214"/>
                </a:lnTo>
                <a:lnTo>
                  <a:pt x="6758" y="1216"/>
                </a:lnTo>
                <a:lnTo>
                  <a:pt x="6756" y="1220"/>
                </a:lnTo>
                <a:lnTo>
                  <a:pt x="6756" y="1222"/>
                </a:lnTo>
                <a:lnTo>
                  <a:pt x="6756" y="1226"/>
                </a:lnTo>
                <a:lnTo>
                  <a:pt x="6750" y="1232"/>
                </a:lnTo>
                <a:lnTo>
                  <a:pt x="6746" y="1234"/>
                </a:lnTo>
                <a:lnTo>
                  <a:pt x="6748" y="1230"/>
                </a:lnTo>
                <a:lnTo>
                  <a:pt x="6750" y="1226"/>
                </a:lnTo>
                <a:lnTo>
                  <a:pt x="6746" y="1224"/>
                </a:lnTo>
                <a:lnTo>
                  <a:pt x="6744" y="1224"/>
                </a:lnTo>
                <a:lnTo>
                  <a:pt x="6746" y="1220"/>
                </a:lnTo>
                <a:lnTo>
                  <a:pt x="6750" y="1214"/>
                </a:lnTo>
                <a:lnTo>
                  <a:pt x="6750" y="1212"/>
                </a:lnTo>
                <a:lnTo>
                  <a:pt x="6748" y="1210"/>
                </a:lnTo>
                <a:lnTo>
                  <a:pt x="6742" y="1210"/>
                </a:lnTo>
                <a:lnTo>
                  <a:pt x="6738" y="1214"/>
                </a:lnTo>
                <a:lnTo>
                  <a:pt x="6734" y="1218"/>
                </a:lnTo>
                <a:lnTo>
                  <a:pt x="6730" y="1224"/>
                </a:lnTo>
                <a:lnTo>
                  <a:pt x="6730" y="1228"/>
                </a:lnTo>
                <a:lnTo>
                  <a:pt x="6732" y="1232"/>
                </a:lnTo>
                <a:lnTo>
                  <a:pt x="6730" y="1236"/>
                </a:lnTo>
                <a:lnTo>
                  <a:pt x="6726" y="1238"/>
                </a:lnTo>
                <a:lnTo>
                  <a:pt x="6722" y="1240"/>
                </a:lnTo>
                <a:lnTo>
                  <a:pt x="6720" y="1242"/>
                </a:lnTo>
                <a:lnTo>
                  <a:pt x="6720" y="1246"/>
                </a:lnTo>
                <a:lnTo>
                  <a:pt x="6716" y="1254"/>
                </a:lnTo>
                <a:lnTo>
                  <a:pt x="6714" y="1260"/>
                </a:lnTo>
                <a:lnTo>
                  <a:pt x="6718" y="1258"/>
                </a:lnTo>
                <a:lnTo>
                  <a:pt x="6726" y="1256"/>
                </a:lnTo>
                <a:lnTo>
                  <a:pt x="6728" y="1256"/>
                </a:lnTo>
                <a:lnTo>
                  <a:pt x="6732" y="1256"/>
                </a:lnTo>
                <a:lnTo>
                  <a:pt x="6734" y="1258"/>
                </a:lnTo>
                <a:lnTo>
                  <a:pt x="6736" y="1258"/>
                </a:lnTo>
                <a:lnTo>
                  <a:pt x="6738" y="1254"/>
                </a:lnTo>
                <a:lnTo>
                  <a:pt x="6742" y="1250"/>
                </a:lnTo>
                <a:lnTo>
                  <a:pt x="6744" y="1250"/>
                </a:lnTo>
                <a:lnTo>
                  <a:pt x="6746" y="1252"/>
                </a:lnTo>
                <a:lnTo>
                  <a:pt x="6748" y="1252"/>
                </a:lnTo>
                <a:lnTo>
                  <a:pt x="6752" y="1248"/>
                </a:lnTo>
                <a:lnTo>
                  <a:pt x="6754" y="1244"/>
                </a:lnTo>
                <a:lnTo>
                  <a:pt x="6756" y="1240"/>
                </a:lnTo>
                <a:lnTo>
                  <a:pt x="6760" y="1238"/>
                </a:lnTo>
                <a:lnTo>
                  <a:pt x="6768" y="1236"/>
                </a:lnTo>
                <a:lnTo>
                  <a:pt x="6772" y="1236"/>
                </a:lnTo>
                <a:lnTo>
                  <a:pt x="6774" y="1234"/>
                </a:lnTo>
                <a:lnTo>
                  <a:pt x="6774" y="1230"/>
                </a:lnTo>
                <a:lnTo>
                  <a:pt x="6774" y="1228"/>
                </a:lnTo>
                <a:lnTo>
                  <a:pt x="6770" y="1220"/>
                </a:lnTo>
                <a:lnTo>
                  <a:pt x="6766" y="1216"/>
                </a:lnTo>
                <a:close/>
                <a:moveTo>
                  <a:pt x="6654" y="1274"/>
                </a:moveTo>
                <a:lnTo>
                  <a:pt x="6654" y="1274"/>
                </a:lnTo>
                <a:lnTo>
                  <a:pt x="6656" y="1272"/>
                </a:lnTo>
                <a:lnTo>
                  <a:pt x="6658" y="1272"/>
                </a:lnTo>
                <a:lnTo>
                  <a:pt x="6660" y="1272"/>
                </a:lnTo>
                <a:lnTo>
                  <a:pt x="6664" y="1272"/>
                </a:lnTo>
                <a:lnTo>
                  <a:pt x="6666" y="1270"/>
                </a:lnTo>
                <a:lnTo>
                  <a:pt x="6668" y="1266"/>
                </a:lnTo>
                <a:lnTo>
                  <a:pt x="6672" y="1264"/>
                </a:lnTo>
                <a:lnTo>
                  <a:pt x="6676" y="1262"/>
                </a:lnTo>
                <a:lnTo>
                  <a:pt x="6674" y="1262"/>
                </a:lnTo>
                <a:lnTo>
                  <a:pt x="6664" y="1260"/>
                </a:lnTo>
                <a:lnTo>
                  <a:pt x="6660" y="1258"/>
                </a:lnTo>
                <a:lnTo>
                  <a:pt x="6656" y="1258"/>
                </a:lnTo>
                <a:lnTo>
                  <a:pt x="6654" y="1262"/>
                </a:lnTo>
                <a:lnTo>
                  <a:pt x="6650" y="1266"/>
                </a:lnTo>
                <a:lnTo>
                  <a:pt x="6652" y="1268"/>
                </a:lnTo>
                <a:lnTo>
                  <a:pt x="6650" y="1272"/>
                </a:lnTo>
                <a:lnTo>
                  <a:pt x="6650" y="1274"/>
                </a:lnTo>
                <a:lnTo>
                  <a:pt x="6652" y="1276"/>
                </a:lnTo>
                <a:lnTo>
                  <a:pt x="6654" y="1274"/>
                </a:lnTo>
                <a:close/>
                <a:moveTo>
                  <a:pt x="6642" y="1270"/>
                </a:moveTo>
                <a:lnTo>
                  <a:pt x="6642" y="1270"/>
                </a:lnTo>
                <a:lnTo>
                  <a:pt x="6642" y="1272"/>
                </a:lnTo>
                <a:lnTo>
                  <a:pt x="6640" y="1274"/>
                </a:lnTo>
                <a:lnTo>
                  <a:pt x="6638" y="1274"/>
                </a:lnTo>
                <a:lnTo>
                  <a:pt x="6638" y="1278"/>
                </a:lnTo>
                <a:lnTo>
                  <a:pt x="6640" y="1280"/>
                </a:lnTo>
                <a:lnTo>
                  <a:pt x="6642" y="1280"/>
                </a:lnTo>
                <a:lnTo>
                  <a:pt x="6646" y="1274"/>
                </a:lnTo>
                <a:lnTo>
                  <a:pt x="6648" y="1270"/>
                </a:lnTo>
                <a:lnTo>
                  <a:pt x="6646" y="1268"/>
                </a:lnTo>
                <a:lnTo>
                  <a:pt x="6644" y="1268"/>
                </a:lnTo>
                <a:lnTo>
                  <a:pt x="6642" y="1270"/>
                </a:lnTo>
                <a:close/>
                <a:moveTo>
                  <a:pt x="6634" y="1276"/>
                </a:moveTo>
                <a:lnTo>
                  <a:pt x="6634" y="1276"/>
                </a:lnTo>
                <a:lnTo>
                  <a:pt x="6634" y="1272"/>
                </a:lnTo>
                <a:lnTo>
                  <a:pt x="6632" y="1272"/>
                </a:lnTo>
                <a:lnTo>
                  <a:pt x="6626" y="1282"/>
                </a:lnTo>
                <a:lnTo>
                  <a:pt x="6624" y="1290"/>
                </a:lnTo>
                <a:lnTo>
                  <a:pt x="6630" y="1288"/>
                </a:lnTo>
                <a:lnTo>
                  <a:pt x="6634" y="1284"/>
                </a:lnTo>
                <a:lnTo>
                  <a:pt x="6634" y="1282"/>
                </a:lnTo>
                <a:lnTo>
                  <a:pt x="6634" y="1276"/>
                </a:lnTo>
                <a:close/>
                <a:moveTo>
                  <a:pt x="6742" y="1278"/>
                </a:moveTo>
                <a:lnTo>
                  <a:pt x="6742" y="1278"/>
                </a:lnTo>
                <a:lnTo>
                  <a:pt x="6736" y="1278"/>
                </a:lnTo>
                <a:lnTo>
                  <a:pt x="6732" y="1278"/>
                </a:lnTo>
                <a:lnTo>
                  <a:pt x="6730" y="1280"/>
                </a:lnTo>
                <a:lnTo>
                  <a:pt x="6732" y="1282"/>
                </a:lnTo>
                <a:lnTo>
                  <a:pt x="6738" y="1280"/>
                </a:lnTo>
                <a:lnTo>
                  <a:pt x="6742" y="1280"/>
                </a:lnTo>
                <a:lnTo>
                  <a:pt x="6742" y="1278"/>
                </a:lnTo>
                <a:close/>
                <a:moveTo>
                  <a:pt x="6610" y="1406"/>
                </a:moveTo>
                <a:lnTo>
                  <a:pt x="6610" y="1406"/>
                </a:lnTo>
                <a:lnTo>
                  <a:pt x="6608" y="1410"/>
                </a:lnTo>
                <a:lnTo>
                  <a:pt x="6606" y="1414"/>
                </a:lnTo>
                <a:lnTo>
                  <a:pt x="6604" y="1416"/>
                </a:lnTo>
                <a:lnTo>
                  <a:pt x="6606" y="1416"/>
                </a:lnTo>
                <a:lnTo>
                  <a:pt x="6612" y="1414"/>
                </a:lnTo>
                <a:lnTo>
                  <a:pt x="6614" y="1412"/>
                </a:lnTo>
                <a:lnTo>
                  <a:pt x="6616" y="1408"/>
                </a:lnTo>
                <a:lnTo>
                  <a:pt x="6616" y="1404"/>
                </a:lnTo>
                <a:lnTo>
                  <a:pt x="6614" y="1404"/>
                </a:lnTo>
                <a:lnTo>
                  <a:pt x="6610" y="1404"/>
                </a:lnTo>
                <a:lnTo>
                  <a:pt x="6610" y="1406"/>
                </a:lnTo>
                <a:close/>
                <a:moveTo>
                  <a:pt x="6608" y="1424"/>
                </a:moveTo>
                <a:lnTo>
                  <a:pt x="6608" y="1424"/>
                </a:lnTo>
                <a:lnTo>
                  <a:pt x="6608" y="1426"/>
                </a:lnTo>
                <a:lnTo>
                  <a:pt x="6610" y="1426"/>
                </a:lnTo>
                <a:lnTo>
                  <a:pt x="6618" y="1422"/>
                </a:lnTo>
                <a:lnTo>
                  <a:pt x="6624" y="1418"/>
                </a:lnTo>
                <a:lnTo>
                  <a:pt x="6620" y="1418"/>
                </a:lnTo>
                <a:lnTo>
                  <a:pt x="6612" y="1418"/>
                </a:lnTo>
                <a:lnTo>
                  <a:pt x="6610" y="1420"/>
                </a:lnTo>
                <a:lnTo>
                  <a:pt x="6608" y="1424"/>
                </a:lnTo>
                <a:close/>
                <a:moveTo>
                  <a:pt x="6606" y="1454"/>
                </a:moveTo>
                <a:lnTo>
                  <a:pt x="6606" y="1454"/>
                </a:lnTo>
                <a:lnTo>
                  <a:pt x="6602" y="1450"/>
                </a:lnTo>
                <a:lnTo>
                  <a:pt x="6600" y="1450"/>
                </a:lnTo>
                <a:lnTo>
                  <a:pt x="6600" y="1454"/>
                </a:lnTo>
                <a:lnTo>
                  <a:pt x="6600" y="1456"/>
                </a:lnTo>
                <a:lnTo>
                  <a:pt x="6598" y="1458"/>
                </a:lnTo>
                <a:lnTo>
                  <a:pt x="6596" y="1460"/>
                </a:lnTo>
                <a:lnTo>
                  <a:pt x="6596" y="1462"/>
                </a:lnTo>
                <a:lnTo>
                  <a:pt x="6594" y="1466"/>
                </a:lnTo>
                <a:lnTo>
                  <a:pt x="6592" y="1470"/>
                </a:lnTo>
                <a:lnTo>
                  <a:pt x="6592" y="1472"/>
                </a:lnTo>
                <a:lnTo>
                  <a:pt x="6594" y="1472"/>
                </a:lnTo>
                <a:lnTo>
                  <a:pt x="6598" y="1470"/>
                </a:lnTo>
                <a:lnTo>
                  <a:pt x="6598" y="1468"/>
                </a:lnTo>
                <a:lnTo>
                  <a:pt x="6600" y="1464"/>
                </a:lnTo>
                <a:lnTo>
                  <a:pt x="6602" y="1462"/>
                </a:lnTo>
                <a:lnTo>
                  <a:pt x="6608" y="1460"/>
                </a:lnTo>
                <a:lnTo>
                  <a:pt x="6608" y="1458"/>
                </a:lnTo>
                <a:lnTo>
                  <a:pt x="6606" y="1454"/>
                </a:lnTo>
                <a:close/>
                <a:moveTo>
                  <a:pt x="6590" y="1440"/>
                </a:moveTo>
                <a:lnTo>
                  <a:pt x="6590" y="1440"/>
                </a:lnTo>
                <a:lnTo>
                  <a:pt x="6588" y="1438"/>
                </a:lnTo>
                <a:lnTo>
                  <a:pt x="6584" y="1438"/>
                </a:lnTo>
                <a:lnTo>
                  <a:pt x="6580" y="1440"/>
                </a:lnTo>
                <a:lnTo>
                  <a:pt x="6580" y="1444"/>
                </a:lnTo>
                <a:lnTo>
                  <a:pt x="6582" y="1446"/>
                </a:lnTo>
                <a:lnTo>
                  <a:pt x="6586" y="1444"/>
                </a:lnTo>
                <a:lnTo>
                  <a:pt x="6590" y="1442"/>
                </a:lnTo>
                <a:lnTo>
                  <a:pt x="6590" y="1440"/>
                </a:lnTo>
                <a:close/>
                <a:moveTo>
                  <a:pt x="6602" y="1480"/>
                </a:moveTo>
                <a:lnTo>
                  <a:pt x="6602" y="1480"/>
                </a:lnTo>
                <a:lnTo>
                  <a:pt x="6604" y="1476"/>
                </a:lnTo>
                <a:lnTo>
                  <a:pt x="6602" y="1474"/>
                </a:lnTo>
                <a:lnTo>
                  <a:pt x="6598" y="1474"/>
                </a:lnTo>
                <a:lnTo>
                  <a:pt x="6596" y="1474"/>
                </a:lnTo>
                <a:lnTo>
                  <a:pt x="6594" y="1476"/>
                </a:lnTo>
                <a:lnTo>
                  <a:pt x="6590" y="1480"/>
                </a:lnTo>
                <a:lnTo>
                  <a:pt x="6592" y="1482"/>
                </a:lnTo>
                <a:lnTo>
                  <a:pt x="6596" y="1480"/>
                </a:lnTo>
                <a:lnTo>
                  <a:pt x="6602" y="1480"/>
                </a:lnTo>
                <a:close/>
                <a:moveTo>
                  <a:pt x="6572" y="1482"/>
                </a:moveTo>
                <a:lnTo>
                  <a:pt x="6572" y="1482"/>
                </a:lnTo>
                <a:lnTo>
                  <a:pt x="6574" y="1484"/>
                </a:lnTo>
                <a:lnTo>
                  <a:pt x="6582" y="1480"/>
                </a:lnTo>
                <a:lnTo>
                  <a:pt x="6584" y="1480"/>
                </a:lnTo>
                <a:lnTo>
                  <a:pt x="6582" y="1478"/>
                </a:lnTo>
                <a:lnTo>
                  <a:pt x="6576" y="1478"/>
                </a:lnTo>
                <a:lnTo>
                  <a:pt x="6572" y="1482"/>
                </a:lnTo>
                <a:close/>
                <a:moveTo>
                  <a:pt x="6564" y="1522"/>
                </a:moveTo>
                <a:lnTo>
                  <a:pt x="6564" y="1522"/>
                </a:lnTo>
                <a:lnTo>
                  <a:pt x="6566" y="1522"/>
                </a:lnTo>
                <a:lnTo>
                  <a:pt x="6568" y="1520"/>
                </a:lnTo>
                <a:lnTo>
                  <a:pt x="6566" y="1518"/>
                </a:lnTo>
                <a:lnTo>
                  <a:pt x="6564" y="1518"/>
                </a:lnTo>
                <a:lnTo>
                  <a:pt x="6562" y="1516"/>
                </a:lnTo>
                <a:lnTo>
                  <a:pt x="6560" y="1514"/>
                </a:lnTo>
                <a:lnTo>
                  <a:pt x="6558" y="1514"/>
                </a:lnTo>
                <a:lnTo>
                  <a:pt x="6556" y="1514"/>
                </a:lnTo>
                <a:lnTo>
                  <a:pt x="6556" y="1516"/>
                </a:lnTo>
                <a:lnTo>
                  <a:pt x="6556" y="1520"/>
                </a:lnTo>
                <a:lnTo>
                  <a:pt x="6560" y="1520"/>
                </a:lnTo>
                <a:lnTo>
                  <a:pt x="6564" y="1522"/>
                </a:lnTo>
                <a:close/>
                <a:moveTo>
                  <a:pt x="6564" y="1514"/>
                </a:moveTo>
                <a:lnTo>
                  <a:pt x="6564" y="1514"/>
                </a:lnTo>
                <a:lnTo>
                  <a:pt x="6566" y="1512"/>
                </a:lnTo>
                <a:lnTo>
                  <a:pt x="6564" y="1510"/>
                </a:lnTo>
                <a:lnTo>
                  <a:pt x="6560" y="1508"/>
                </a:lnTo>
                <a:lnTo>
                  <a:pt x="6558" y="1508"/>
                </a:lnTo>
                <a:lnTo>
                  <a:pt x="6560" y="1510"/>
                </a:lnTo>
                <a:lnTo>
                  <a:pt x="6562" y="1512"/>
                </a:lnTo>
                <a:lnTo>
                  <a:pt x="6564" y="1514"/>
                </a:lnTo>
                <a:close/>
                <a:moveTo>
                  <a:pt x="6550" y="1510"/>
                </a:moveTo>
                <a:lnTo>
                  <a:pt x="6550" y="1510"/>
                </a:lnTo>
                <a:lnTo>
                  <a:pt x="6550" y="1512"/>
                </a:lnTo>
                <a:lnTo>
                  <a:pt x="6552" y="1512"/>
                </a:lnTo>
                <a:lnTo>
                  <a:pt x="6556" y="1512"/>
                </a:lnTo>
                <a:lnTo>
                  <a:pt x="6556" y="1510"/>
                </a:lnTo>
                <a:lnTo>
                  <a:pt x="6554" y="1508"/>
                </a:lnTo>
                <a:lnTo>
                  <a:pt x="6552" y="1508"/>
                </a:lnTo>
                <a:lnTo>
                  <a:pt x="6550" y="1510"/>
                </a:lnTo>
                <a:close/>
                <a:moveTo>
                  <a:pt x="6620" y="1402"/>
                </a:moveTo>
                <a:lnTo>
                  <a:pt x="6620" y="1402"/>
                </a:lnTo>
                <a:lnTo>
                  <a:pt x="6622" y="1404"/>
                </a:lnTo>
                <a:lnTo>
                  <a:pt x="6626" y="1402"/>
                </a:lnTo>
                <a:lnTo>
                  <a:pt x="6626" y="1400"/>
                </a:lnTo>
                <a:lnTo>
                  <a:pt x="6626" y="1398"/>
                </a:lnTo>
                <a:lnTo>
                  <a:pt x="6624" y="1398"/>
                </a:lnTo>
                <a:lnTo>
                  <a:pt x="6620" y="1398"/>
                </a:lnTo>
                <a:lnTo>
                  <a:pt x="6620" y="1400"/>
                </a:lnTo>
                <a:lnTo>
                  <a:pt x="6620" y="1402"/>
                </a:lnTo>
                <a:close/>
                <a:moveTo>
                  <a:pt x="6436" y="1594"/>
                </a:moveTo>
                <a:lnTo>
                  <a:pt x="6436" y="1594"/>
                </a:lnTo>
                <a:lnTo>
                  <a:pt x="6434" y="1592"/>
                </a:lnTo>
                <a:lnTo>
                  <a:pt x="6428" y="1592"/>
                </a:lnTo>
                <a:lnTo>
                  <a:pt x="6422" y="1594"/>
                </a:lnTo>
                <a:lnTo>
                  <a:pt x="6420" y="1594"/>
                </a:lnTo>
                <a:lnTo>
                  <a:pt x="6420" y="1596"/>
                </a:lnTo>
                <a:lnTo>
                  <a:pt x="6426" y="1598"/>
                </a:lnTo>
                <a:lnTo>
                  <a:pt x="6432" y="1598"/>
                </a:lnTo>
                <a:lnTo>
                  <a:pt x="6436" y="1596"/>
                </a:lnTo>
                <a:lnTo>
                  <a:pt x="6436" y="1594"/>
                </a:lnTo>
                <a:close/>
                <a:moveTo>
                  <a:pt x="6460" y="1576"/>
                </a:moveTo>
                <a:lnTo>
                  <a:pt x="6460" y="1576"/>
                </a:lnTo>
                <a:lnTo>
                  <a:pt x="6464" y="1574"/>
                </a:lnTo>
                <a:lnTo>
                  <a:pt x="6464" y="1570"/>
                </a:lnTo>
                <a:lnTo>
                  <a:pt x="6462" y="1568"/>
                </a:lnTo>
                <a:lnTo>
                  <a:pt x="6460" y="1568"/>
                </a:lnTo>
                <a:lnTo>
                  <a:pt x="6456" y="1572"/>
                </a:lnTo>
                <a:lnTo>
                  <a:pt x="6450" y="1572"/>
                </a:lnTo>
                <a:lnTo>
                  <a:pt x="6444" y="1574"/>
                </a:lnTo>
                <a:lnTo>
                  <a:pt x="6442" y="1576"/>
                </a:lnTo>
                <a:lnTo>
                  <a:pt x="6442" y="1578"/>
                </a:lnTo>
                <a:lnTo>
                  <a:pt x="6448" y="1578"/>
                </a:lnTo>
                <a:lnTo>
                  <a:pt x="6460" y="1576"/>
                </a:lnTo>
                <a:close/>
                <a:moveTo>
                  <a:pt x="6456" y="1592"/>
                </a:moveTo>
                <a:lnTo>
                  <a:pt x="6456" y="1592"/>
                </a:lnTo>
                <a:lnTo>
                  <a:pt x="6468" y="1588"/>
                </a:lnTo>
                <a:lnTo>
                  <a:pt x="6474" y="1586"/>
                </a:lnTo>
                <a:lnTo>
                  <a:pt x="6476" y="1586"/>
                </a:lnTo>
                <a:lnTo>
                  <a:pt x="6476" y="1582"/>
                </a:lnTo>
                <a:lnTo>
                  <a:pt x="6472" y="1582"/>
                </a:lnTo>
                <a:lnTo>
                  <a:pt x="6470" y="1582"/>
                </a:lnTo>
                <a:lnTo>
                  <a:pt x="6470" y="1580"/>
                </a:lnTo>
                <a:lnTo>
                  <a:pt x="6470" y="1578"/>
                </a:lnTo>
                <a:lnTo>
                  <a:pt x="6468" y="1578"/>
                </a:lnTo>
                <a:lnTo>
                  <a:pt x="6464" y="1580"/>
                </a:lnTo>
                <a:lnTo>
                  <a:pt x="6452" y="1584"/>
                </a:lnTo>
                <a:lnTo>
                  <a:pt x="6444" y="1586"/>
                </a:lnTo>
                <a:lnTo>
                  <a:pt x="6442" y="1588"/>
                </a:lnTo>
                <a:lnTo>
                  <a:pt x="6442" y="1592"/>
                </a:lnTo>
                <a:lnTo>
                  <a:pt x="6446" y="1594"/>
                </a:lnTo>
                <a:lnTo>
                  <a:pt x="6456" y="1592"/>
                </a:lnTo>
                <a:close/>
                <a:moveTo>
                  <a:pt x="6428" y="1610"/>
                </a:moveTo>
                <a:lnTo>
                  <a:pt x="6428" y="1610"/>
                </a:lnTo>
                <a:lnTo>
                  <a:pt x="6430" y="1612"/>
                </a:lnTo>
                <a:lnTo>
                  <a:pt x="6432" y="1612"/>
                </a:lnTo>
                <a:lnTo>
                  <a:pt x="6436" y="1612"/>
                </a:lnTo>
                <a:lnTo>
                  <a:pt x="6436" y="1608"/>
                </a:lnTo>
                <a:lnTo>
                  <a:pt x="6434" y="1606"/>
                </a:lnTo>
                <a:lnTo>
                  <a:pt x="6430" y="1606"/>
                </a:lnTo>
                <a:lnTo>
                  <a:pt x="6428" y="1608"/>
                </a:lnTo>
                <a:lnTo>
                  <a:pt x="6428" y="1610"/>
                </a:lnTo>
                <a:close/>
                <a:moveTo>
                  <a:pt x="6418" y="1622"/>
                </a:moveTo>
                <a:lnTo>
                  <a:pt x="6418" y="1622"/>
                </a:lnTo>
                <a:lnTo>
                  <a:pt x="6418" y="1620"/>
                </a:lnTo>
                <a:lnTo>
                  <a:pt x="6418" y="1618"/>
                </a:lnTo>
                <a:lnTo>
                  <a:pt x="6414" y="1616"/>
                </a:lnTo>
                <a:lnTo>
                  <a:pt x="6412" y="1618"/>
                </a:lnTo>
                <a:lnTo>
                  <a:pt x="6410" y="1618"/>
                </a:lnTo>
                <a:lnTo>
                  <a:pt x="6408" y="1618"/>
                </a:lnTo>
                <a:lnTo>
                  <a:pt x="6406" y="1618"/>
                </a:lnTo>
                <a:lnTo>
                  <a:pt x="6404" y="1620"/>
                </a:lnTo>
                <a:lnTo>
                  <a:pt x="6404" y="1622"/>
                </a:lnTo>
                <a:lnTo>
                  <a:pt x="6408" y="1622"/>
                </a:lnTo>
                <a:lnTo>
                  <a:pt x="6418" y="1622"/>
                </a:lnTo>
                <a:close/>
                <a:moveTo>
                  <a:pt x="6384" y="1640"/>
                </a:moveTo>
                <a:lnTo>
                  <a:pt x="6384" y="1640"/>
                </a:lnTo>
                <a:lnTo>
                  <a:pt x="6382" y="1638"/>
                </a:lnTo>
                <a:lnTo>
                  <a:pt x="6378" y="1638"/>
                </a:lnTo>
                <a:lnTo>
                  <a:pt x="6374" y="1640"/>
                </a:lnTo>
                <a:lnTo>
                  <a:pt x="6374" y="1644"/>
                </a:lnTo>
                <a:lnTo>
                  <a:pt x="6376" y="1644"/>
                </a:lnTo>
                <a:lnTo>
                  <a:pt x="6380" y="1644"/>
                </a:lnTo>
                <a:lnTo>
                  <a:pt x="6384" y="1644"/>
                </a:lnTo>
                <a:lnTo>
                  <a:pt x="6386" y="1642"/>
                </a:lnTo>
                <a:lnTo>
                  <a:pt x="6384" y="1640"/>
                </a:lnTo>
                <a:close/>
                <a:moveTo>
                  <a:pt x="6346" y="1662"/>
                </a:moveTo>
                <a:lnTo>
                  <a:pt x="6346" y="1662"/>
                </a:lnTo>
                <a:lnTo>
                  <a:pt x="6344" y="1662"/>
                </a:lnTo>
                <a:lnTo>
                  <a:pt x="6342" y="1664"/>
                </a:lnTo>
                <a:lnTo>
                  <a:pt x="6340" y="1668"/>
                </a:lnTo>
                <a:lnTo>
                  <a:pt x="6340" y="1672"/>
                </a:lnTo>
                <a:lnTo>
                  <a:pt x="6344" y="1672"/>
                </a:lnTo>
                <a:lnTo>
                  <a:pt x="6348" y="1668"/>
                </a:lnTo>
                <a:lnTo>
                  <a:pt x="6350" y="1664"/>
                </a:lnTo>
                <a:lnTo>
                  <a:pt x="6348" y="1662"/>
                </a:lnTo>
                <a:lnTo>
                  <a:pt x="6346" y="1662"/>
                </a:lnTo>
                <a:close/>
                <a:moveTo>
                  <a:pt x="6336" y="1670"/>
                </a:moveTo>
                <a:lnTo>
                  <a:pt x="6336" y="1670"/>
                </a:lnTo>
                <a:lnTo>
                  <a:pt x="6332" y="1668"/>
                </a:lnTo>
                <a:lnTo>
                  <a:pt x="6330" y="1670"/>
                </a:lnTo>
                <a:lnTo>
                  <a:pt x="6328" y="1672"/>
                </a:lnTo>
                <a:lnTo>
                  <a:pt x="6330" y="1674"/>
                </a:lnTo>
                <a:lnTo>
                  <a:pt x="6332" y="1674"/>
                </a:lnTo>
                <a:lnTo>
                  <a:pt x="6336" y="1672"/>
                </a:lnTo>
                <a:lnTo>
                  <a:pt x="6336" y="1670"/>
                </a:lnTo>
                <a:close/>
                <a:moveTo>
                  <a:pt x="6302" y="1700"/>
                </a:moveTo>
                <a:lnTo>
                  <a:pt x="6302" y="1700"/>
                </a:lnTo>
                <a:lnTo>
                  <a:pt x="6306" y="1702"/>
                </a:lnTo>
                <a:lnTo>
                  <a:pt x="6310" y="1700"/>
                </a:lnTo>
                <a:lnTo>
                  <a:pt x="6312" y="1698"/>
                </a:lnTo>
                <a:lnTo>
                  <a:pt x="6312" y="1696"/>
                </a:lnTo>
                <a:lnTo>
                  <a:pt x="6308" y="1696"/>
                </a:lnTo>
                <a:lnTo>
                  <a:pt x="6302" y="1696"/>
                </a:lnTo>
                <a:lnTo>
                  <a:pt x="6300" y="1698"/>
                </a:lnTo>
                <a:lnTo>
                  <a:pt x="6302" y="1700"/>
                </a:lnTo>
                <a:close/>
                <a:moveTo>
                  <a:pt x="6302" y="1750"/>
                </a:moveTo>
                <a:lnTo>
                  <a:pt x="6302" y="1750"/>
                </a:lnTo>
                <a:lnTo>
                  <a:pt x="6306" y="1750"/>
                </a:lnTo>
                <a:lnTo>
                  <a:pt x="6306" y="1748"/>
                </a:lnTo>
                <a:lnTo>
                  <a:pt x="6306" y="1744"/>
                </a:lnTo>
                <a:lnTo>
                  <a:pt x="6304" y="1744"/>
                </a:lnTo>
                <a:lnTo>
                  <a:pt x="6300" y="1746"/>
                </a:lnTo>
                <a:lnTo>
                  <a:pt x="6300" y="1748"/>
                </a:lnTo>
                <a:lnTo>
                  <a:pt x="6302" y="1750"/>
                </a:lnTo>
                <a:close/>
                <a:moveTo>
                  <a:pt x="6330" y="1826"/>
                </a:moveTo>
                <a:lnTo>
                  <a:pt x="6330" y="1826"/>
                </a:lnTo>
                <a:lnTo>
                  <a:pt x="6332" y="1826"/>
                </a:lnTo>
                <a:lnTo>
                  <a:pt x="6334" y="1818"/>
                </a:lnTo>
                <a:lnTo>
                  <a:pt x="6334" y="1816"/>
                </a:lnTo>
                <a:lnTo>
                  <a:pt x="6334" y="1814"/>
                </a:lnTo>
                <a:lnTo>
                  <a:pt x="6330" y="1814"/>
                </a:lnTo>
                <a:lnTo>
                  <a:pt x="6324" y="1818"/>
                </a:lnTo>
                <a:lnTo>
                  <a:pt x="6320" y="1822"/>
                </a:lnTo>
                <a:lnTo>
                  <a:pt x="6318" y="1826"/>
                </a:lnTo>
                <a:lnTo>
                  <a:pt x="6320" y="1830"/>
                </a:lnTo>
                <a:lnTo>
                  <a:pt x="6322" y="1834"/>
                </a:lnTo>
                <a:lnTo>
                  <a:pt x="6328" y="1834"/>
                </a:lnTo>
                <a:lnTo>
                  <a:pt x="6328" y="1832"/>
                </a:lnTo>
                <a:lnTo>
                  <a:pt x="6326" y="1826"/>
                </a:lnTo>
                <a:lnTo>
                  <a:pt x="6324" y="1824"/>
                </a:lnTo>
                <a:lnTo>
                  <a:pt x="6326" y="1822"/>
                </a:lnTo>
                <a:lnTo>
                  <a:pt x="6330" y="1826"/>
                </a:lnTo>
                <a:close/>
                <a:moveTo>
                  <a:pt x="6316" y="1876"/>
                </a:moveTo>
                <a:lnTo>
                  <a:pt x="6316" y="1876"/>
                </a:lnTo>
                <a:lnTo>
                  <a:pt x="6318" y="1874"/>
                </a:lnTo>
                <a:lnTo>
                  <a:pt x="6318" y="1872"/>
                </a:lnTo>
                <a:lnTo>
                  <a:pt x="6318" y="1864"/>
                </a:lnTo>
                <a:lnTo>
                  <a:pt x="6316" y="1860"/>
                </a:lnTo>
                <a:lnTo>
                  <a:pt x="6314" y="1860"/>
                </a:lnTo>
                <a:lnTo>
                  <a:pt x="6314" y="1862"/>
                </a:lnTo>
                <a:lnTo>
                  <a:pt x="6314" y="1872"/>
                </a:lnTo>
                <a:lnTo>
                  <a:pt x="6314" y="1874"/>
                </a:lnTo>
                <a:lnTo>
                  <a:pt x="6316" y="1876"/>
                </a:lnTo>
                <a:close/>
                <a:moveTo>
                  <a:pt x="6314" y="1844"/>
                </a:moveTo>
                <a:lnTo>
                  <a:pt x="6314" y="1846"/>
                </a:lnTo>
                <a:lnTo>
                  <a:pt x="6314" y="1844"/>
                </a:lnTo>
                <a:lnTo>
                  <a:pt x="6316" y="1840"/>
                </a:lnTo>
                <a:lnTo>
                  <a:pt x="6318" y="1836"/>
                </a:lnTo>
                <a:lnTo>
                  <a:pt x="6318" y="1838"/>
                </a:lnTo>
                <a:lnTo>
                  <a:pt x="6320" y="1838"/>
                </a:lnTo>
                <a:lnTo>
                  <a:pt x="6320" y="1840"/>
                </a:lnTo>
                <a:lnTo>
                  <a:pt x="6322" y="1840"/>
                </a:lnTo>
                <a:lnTo>
                  <a:pt x="6322" y="1838"/>
                </a:lnTo>
                <a:lnTo>
                  <a:pt x="6322" y="1836"/>
                </a:lnTo>
                <a:lnTo>
                  <a:pt x="6316" y="1830"/>
                </a:lnTo>
                <a:lnTo>
                  <a:pt x="6314" y="1830"/>
                </a:lnTo>
                <a:lnTo>
                  <a:pt x="6312" y="1834"/>
                </a:lnTo>
                <a:lnTo>
                  <a:pt x="6314" y="1844"/>
                </a:lnTo>
                <a:close/>
                <a:moveTo>
                  <a:pt x="6308" y="1808"/>
                </a:moveTo>
                <a:lnTo>
                  <a:pt x="6308" y="1808"/>
                </a:lnTo>
                <a:lnTo>
                  <a:pt x="6310" y="1808"/>
                </a:lnTo>
                <a:lnTo>
                  <a:pt x="6312" y="1806"/>
                </a:lnTo>
                <a:lnTo>
                  <a:pt x="6312" y="1802"/>
                </a:lnTo>
                <a:lnTo>
                  <a:pt x="6308" y="1792"/>
                </a:lnTo>
                <a:lnTo>
                  <a:pt x="6306" y="1792"/>
                </a:lnTo>
                <a:lnTo>
                  <a:pt x="6306" y="1798"/>
                </a:lnTo>
                <a:lnTo>
                  <a:pt x="6306" y="1804"/>
                </a:lnTo>
                <a:lnTo>
                  <a:pt x="6308" y="1806"/>
                </a:lnTo>
                <a:lnTo>
                  <a:pt x="6308" y="1808"/>
                </a:lnTo>
                <a:close/>
                <a:moveTo>
                  <a:pt x="6314" y="1792"/>
                </a:moveTo>
                <a:lnTo>
                  <a:pt x="6314" y="1792"/>
                </a:lnTo>
                <a:lnTo>
                  <a:pt x="6310" y="1786"/>
                </a:lnTo>
                <a:lnTo>
                  <a:pt x="6308" y="1784"/>
                </a:lnTo>
                <a:lnTo>
                  <a:pt x="6306" y="1784"/>
                </a:lnTo>
                <a:lnTo>
                  <a:pt x="6310" y="1792"/>
                </a:lnTo>
                <a:lnTo>
                  <a:pt x="6312" y="1792"/>
                </a:lnTo>
                <a:lnTo>
                  <a:pt x="6314" y="1792"/>
                </a:lnTo>
                <a:close/>
                <a:moveTo>
                  <a:pt x="6304" y="1772"/>
                </a:moveTo>
                <a:lnTo>
                  <a:pt x="6304" y="1772"/>
                </a:lnTo>
                <a:lnTo>
                  <a:pt x="6300" y="1772"/>
                </a:lnTo>
                <a:lnTo>
                  <a:pt x="6302" y="1774"/>
                </a:lnTo>
                <a:lnTo>
                  <a:pt x="6308" y="1780"/>
                </a:lnTo>
                <a:lnTo>
                  <a:pt x="6310" y="1780"/>
                </a:lnTo>
                <a:lnTo>
                  <a:pt x="6310" y="1778"/>
                </a:lnTo>
                <a:lnTo>
                  <a:pt x="6308" y="1776"/>
                </a:lnTo>
                <a:lnTo>
                  <a:pt x="6304" y="1772"/>
                </a:lnTo>
                <a:close/>
                <a:moveTo>
                  <a:pt x="6046" y="2400"/>
                </a:moveTo>
                <a:lnTo>
                  <a:pt x="6046" y="2400"/>
                </a:lnTo>
                <a:lnTo>
                  <a:pt x="6054" y="2404"/>
                </a:lnTo>
                <a:lnTo>
                  <a:pt x="6060" y="2406"/>
                </a:lnTo>
                <a:lnTo>
                  <a:pt x="6064" y="2402"/>
                </a:lnTo>
                <a:lnTo>
                  <a:pt x="6064" y="2400"/>
                </a:lnTo>
                <a:lnTo>
                  <a:pt x="6060" y="2396"/>
                </a:lnTo>
                <a:lnTo>
                  <a:pt x="6056" y="2396"/>
                </a:lnTo>
                <a:lnTo>
                  <a:pt x="6052" y="2398"/>
                </a:lnTo>
                <a:lnTo>
                  <a:pt x="6046" y="2400"/>
                </a:lnTo>
                <a:close/>
                <a:moveTo>
                  <a:pt x="5812" y="1988"/>
                </a:moveTo>
                <a:lnTo>
                  <a:pt x="5812" y="1988"/>
                </a:lnTo>
                <a:lnTo>
                  <a:pt x="5810" y="1988"/>
                </a:lnTo>
                <a:lnTo>
                  <a:pt x="5808" y="1988"/>
                </a:lnTo>
                <a:lnTo>
                  <a:pt x="5808" y="1996"/>
                </a:lnTo>
                <a:lnTo>
                  <a:pt x="5810" y="2002"/>
                </a:lnTo>
                <a:lnTo>
                  <a:pt x="5810" y="2006"/>
                </a:lnTo>
                <a:lnTo>
                  <a:pt x="5812" y="2006"/>
                </a:lnTo>
                <a:lnTo>
                  <a:pt x="5814" y="2004"/>
                </a:lnTo>
                <a:lnTo>
                  <a:pt x="5814" y="2002"/>
                </a:lnTo>
                <a:lnTo>
                  <a:pt x="5812" y="1998"/>
                </a:lnTo>
                <a:lnTo>
                  <a:pt x="5812" y="1996"/>
                </a:lnTo>
                <a:lnTo>
                  <a:pt x="5816" y="1994"/>
                </a:lnTo>
                <a:lnTo>
                  <a:pt x="5816" y="1992"/>
                </a:lnTo>
                <a:lnTo>
                  <a:pt x="5814" y="1988"/>
                </a:lnTo>
                <a:lnTo>
                  <a:pt x="5812" y="1988"/>
                </a:lnTo>
                <a:close/>
                <a:moveTo>
                  <a:pt x="5874" y="2066"/>
                </a:moveTo>
                <a:lnTo>
                  <a:pt x="5874" y="2066"/>
                </a:lnTo>
                <a:lnTo>
                  <a:pt x="5870" y="2068"/>
                </a:lnTo>
                <a:lnTo>
                  <a:pt x="5866" y="2074"/>
                </a:lnTo>
                <a:lnTo>
                  <a:pt x="5862" y="2080"/>
                </a:lnTo>
                <a:lnTo>
                  <a:pt x="5864" y="2084"/>
                </a:lnTo>
                <a:lnTo>
                  <a:pt x="5864" y="2086"/>
                </a:lnTo>
                <a:lnTo>
                  <a:pt x="5868" y="2084"/>
                </a:lnTo>
                <a:lnTo>
                  <a:pt x="5872" y="2076"/>
                </a:lnTo>
                <a:lnTo>
                  <a:pt x="5876" y="2068"/>
                </a:lnTo>
                <a:lnTo>
                  <a:pt x="5876" y="2066"/>
                </a:lnTo>
                <a:lnTo>
                  <a:pt x="5874" y="2066"/>
                </a:lnTo>
                <a:close/>
                <a:moveTo>
                  <a:pt x="5978" y="1898"/>
                </a:moveTo>
                <a:lnTo>
                  <a:pt x="5978" y="1898"/>
                </a:lnTo>
                <a:lnTo>
                  <a:pt x="5980" y="1898"/>
                </a:lnTo>
                <a:lnTo>
                  <a:pt x="5978" y="1894"/>
                </a:lnTo>
                <a:lnTo>
                  <a:pt x="5974" y="1890"/>
                </a:lnTo>
                <a:lnTo>
                  <a:pt x="5972" y="1888"/>
                </a:lnTo>
                <a:lnTo>
                  <a:pt x="5970" y="1890"/>
                </a:lnTo>
                <a:lnTo>
                  <a:pt x="5972" y="1894"/>
                </a:lnTo>
                <a:lnTo>
                  <a:pt x="5974" y="1898"/>
                </a:lnTo>
                <a:lnTo>
                  <a:pt x="5978" y="1898"/>
                </a:lnTo>
                <a:close/>
                <a:moveTo>
                  <a:pt x="5986" y="1894"/>
                </a:moveTo>
                <a:lnTo>
                  <a:pt x="5986" y="1894"/>
                </a:lnTo>
                <a:lnTo>
                  <a:pt x="5986" y="1896"/>
                </a:lnTo>
                <a:lnTo>
                  <a:pt x="5986" y="1898"/>
                </a:lnTo>
                <a:lnTo>
                  <a:pt x="5986" y="1900"/>
                </a:lnTo>
                <a:lnTo>
                  <a:pt x="5988" y="1900"/>
                </a:lnTo>
                <a:lnTo>
                  <a:pt x="5990" y="1900"/>
                </a:lnTo>
                <a:lnTo>
                  <a:pt x="5990" y="1898"/>
                </a:lnTo>
                <a:lnTo>
                  <a:pt x="5988" y="1896"/>
                </a:lnTo>
                <a:lnTo>
                  <a:pt x="5986" y="1894"/>
                </a:lnTo>
                <a:close/>
                <a:moveTo>
                  <a:pt x="6004" y="1864"/>
                </a:moveTo>
                <a:lnTo>
                  <a:pt x="6004" y="1864"/>
                </a:lnTo>
                <a:lnTo>
                  <a:pt x="6002" y="1864"/>
                </a:lnTo>
                <a:lnTo>
                  <a:pt x="6000" y="1864"/>
                </a:lnTo>
                <a:lnTo>
                  <a:pt x="5998" y="1864"/>
                </a:lnTo>
                <a:lnTo>
                  <a:pt x="5996" y="1868"/>
                </a:lnTo>
                <a:lnTo>
                  <a:pt x="5996" y="1870"/>
                </a:lnTo>
                <a:lnTo>
                  <a:pt x="5998" y="1870"/>
                </a:lnTo>
                <a:lnTo>
                  <a:pt x="6002" y="1868"/>
                </a:lnTo>
                <a:lnTo>
                  <a:pt x="6004" y="1868"/>
                </a:lnTo>
                <a:lnTo>
                  <a:pt x="6006" y="1866"/>
                </a:lnTo>
                <a:lnTo>
                  <a:pt x="6006" y="1864"/>
                </a:lnTo>
                <a:lnTo>
                  <a:pt x="6004" y="1864"/>
                </a:lnTo>
                <a:close/>
                <a:moveTo>
                  <a:pt x="5996" y="1876"/>
                </a:moveTo>
                <a:lnTo>
                  <a:pt x="5996" y="1876"/>
                </a:lnTo>
                <a:lnTo>
                  <a:pt x="5998" y="1878"/>
                </a:lnTo>
                <a:lnTo>
                  <a:pt x="6002" y="1878"/>
                </a:lnTo>
                <a:lnTo>
                  <a:pt x="6000" y="1874"/>
                </a:lnTo>
                <a:lnTo>
                  <a:pt x="5998" y="1874"/>
                </a:lnTo>
                <a:lnTo>
                  <a:pt x="5996" y="1876"/>
                </a:lnTo>
                <a:close/>
                <a:moveTo>
                  <a:pt x="5990" y="1868"/>
                </a:moveTo>
                <a:lnTo>
                  <a:pt x="5990" y="1868"/>
                </a:lnTo>
                <a:lnTo>
                  <a:pt x="5990" y="1862"/>
                </a:lnTo>
                <a:lnTo>
                  <a:pt x="5988" y="1860"/>
                </a:lnTo>
                <a:lnTo>
                  <a:pt x="5984" y="1860"/>
                </a:lnTo>
                <a:lnTo>
                  <a:pt x="5984" y="1862"/>
                </a:lnTo>
                <a:lnTo>
                  <a:pt x="5986" y="1866"/>
                </a:lnTo>
                <a:lnTo>
                  <a:pt x="5990" y="1868"/>
                </a:lnTo>
                <a:close/>
                <a:moveTo>
                  <a:pt x="6040" y="1804"/>
                </a:moveTo>
                <a:lnTo>
                  <a:pt x="6040" y="1804"/>
                </a:lnTo>
                <a:lnTo>
                  <a:pt x="6040" y="1806"/>
                </a:lnTo>
                <a:lnTo>
                  <a:pt x="6042" y="1806"/>
                </a:lnTo>
                <a:lnTo>
                  <a:pt x="6044" y="1806"/>
                </a:lnTo>
                <a:lnTo>
                  <a:pt x="6046" y="1808"/>
                </a:lnTo>
                <a:lnTo>
                  <a:pt x="6048" y="1810"/>
                </a:lnTo>
                <a:lnTo>
                  <a:pt x="6050" y="1808"/>
                </a:lnTo>
                <a:lnTo>
                  <a:pt x="6052" y="1806"/>
                </a:lnTo>
                <a:lnTo>
                  <a:pt x="6054" y="1808"/>
                </a:lnTo>
                <a:lnTo>
                  <a:pt x="6056" y="1808"/>
                </a:lnTo>
                <a:lnTo>
                  <a:pt x="6056" y="1812"/>
                </a:lnTo>
                <a:lnTo>
                  <a:pt x="6054" y="1816"/>
                </a:lnTo>
                <a:lnTo>
                  <a:pt x="6052" y="1824"/>
                </a:lnTo>
                <a:lnTo>
                  <a:pt x="6052" y="1826"/>
                </a:lnTo>
                <a:lnTo>
                  <a:pt x="6054" y="1828"/>
                </a:lnTo>
                <a:lnTo>
                  <a:pt x="6056" y="1830"/>
                </a:lnTo>
                <a:lnTo>
                  <a:pt x="6056" y="1826"/>
                </a:lnTo>
                <a:lnTo>
                  <a:pt x="6058" y="1818"/>
                </a:lnTo>
                <a:lnTo>
                  <a:pt x="6060" y="1814"/>
                </a:lnTo>
                <a:lnTo>
                  <a:pt x="6060" y="1806"/>
                </a:lnTo>
                <a:lnTo>
                  <a:pt x="6058" y="1804"/>
                </a:lnTo>
                <a:lnTo>
                  <a:pt x="6060" y="1802"/>
                </a:lnTo>
                <a:lnTo>
                  <a:pt x="6064" y="1792"/>
                </a:lnTo>
                <a:lnTo>
                  <a:pt x="6064" y="1790"/>
                </a:lnTo>
                <a:lnTo>
                  <a:pt x="6062" y="1790"/>
                </a:lnTo>
                <a:lnTo>
                  <a:pt x="6060" y="1792"/>
                </a:lnTo>
                <a:lnTo>
                  <a:pt x="6060" y="1790"/>
                </a:lnTo>
                <a:lnTo>
                  <a:pt x="6058" y="1788"/>
                </a:lnTo>
                <a:lnTo>
                  <a:pt x="6058" y="1786"/>
                </a:lnTo>
                <a:lnTo>
                  <a:pt x="6056" y="1790"/>
                </a:lnTo>
                <a:lnTo>
                  <a:pt x="6054" y="1790"/>
                </a:lnTo>
                <a:lnTo>
                  <a:pt x="6054" y="1788"/>
                </a:lnTo>
                <a:lnTo>
                  <a:pt x="6054" y="1780"/>
                </a:lnTo>
                <a:lnTo>
                  <a:pt x="6054" y="1778"/>
                </a:lnTo>
                <a:lnTo>
                  <a:pt x="6052" y="1778"/>
                </a:lnTo>
                <a:lnTo>
                  <a:pt x="6048" y="1780"/>
                </a:lnTo>
                <a:lnTo>
                  <a:pt x="6042" y="1786"/>
                </a:lnTo>
                <a:lnTo>
                  <a:pt x="6042" y="1788"/>
                </a:lnTo>
                <a:lnTo>
                  <a:pt x="6050" y="1792"/>
                </a:lnTo>
                <a:lnTo>
                  <a:pt x="6052" y="1794"/>
                </a:lnTo>
                <a:lnTo>
                  <a:pt x="6052" y="1796"/>
                </a:lnTo>
                <a:lnTo>
                  <a:pt x="6050" y="1798"/>
                </a:lnTo>
                <a:lnTo>
                  <a:pt x="6046" y="1800"/>
                </a:lnTo>
                <a:lnTo>
                  <a:pt x="6042" y="1800"/>
                </a:lnTo>
                <a:lnTo>
                  <a:pt x="6040" y="1802"/>
                </a:lnTo>
                <a:lnTo>
                  <a:pt x="6040" y="1804"/>
                </a:lnTo>
                <a:close/>
                <a:moveTo>
                  <a:pt x="6064" y="1778"/>
                </a:moveTo>
                <a:lnTo>
                  <a:pt x="6064" y="1778"/>
                </a:lnTo>
                <a:lnTo>
                  <a:pt x="6066" y="1776"/>
                </a:lnTo>
                <a:lnTo>
                  <a:pt x="6066" y="1774"/>
                </a:lnTo>
                <a:lnTo>
                  <a:pt x="6066" y="1772"/>
                </a:lnTo>
                <a:lnTo>
                  <a:pt x="6064" y="1770"/>
                </a:lnTo>
                <a:lnTo>
                  <a:pt x="6062" y="1772"/>
                </a:lnTo>
                <a:lnTo>
                  <a:pt x="6060" y="1776"/>
                </a:lnTo>
                <a:lnTo>
                  <a:pt x="6058" y="1780"/>
                </a:lnTo>
                <a:lnTo>
                  <a:pt x="6060" y="1784"/>
                </a:lnTo>
                <a:lnTo>
                  <a:pt x="6062" y="1786"/>
                </a:lnTo>
                <a:lnTo>
                  <a:pt x="6062" y="1784"/>
                </a:lnTo>
                <a:lnTo>
                  <a:pt x="6064" y="1780"/>
                </a:lnTo>
                <a:lnTo>
                  <a:pt x="6064" y="1778"/>
                </a:lnTo>
                <a:close/>
                <a:moveTo>
                  <a:pt x="6072" y="1764"/>
                </a:moveTo>
                <a:lnTo>
                  <a:pt x="6072" y="1764"/>
                </a:lnTo>
                <a:lnTo>
                  <a:pt x="6070" y="1764"/>
                </a:lnTo>
                <a:lnTo>
                  <a:pt x="6068" y="1768"/>
                </a:lnTo>
                <a:lnTo>
                  <a:pt x="6068" y="1770"/>
                </a:lnTo>
                <a:lnTo>
                  <a:pt x="6070" y="1772"/>
                </a:lnTo>
                <a:lnTo>
                  <a:pt x="6072" y="1772"/>
                </a:lnTo>
                <a:lnTo>
                  <a:pt x="6074" y="1768"/>
                </a:lnTo>
                <a:lnTo>
                  <a:pt x="6074" y="1766"/>
                </a:lnTo>
                <a:lnTo>
                  <a:pt x="6072" y="1764"/>
                </a:lnTo>
                <a:close/>
                <a:moveTo>
                  <a:pt x="5808" y="1678"/>
                </a:moveTo>
                <a:lnTo>
                  <a:pt x="5808" y="1678"/>
                </a:lnTo>
                <a:lnTo>
                  <a:pt x="5808" y="1680"/>
                </a:lnTo>
                <a:lnTo>
                  <a:pt x="5816" y="1686"/>
                </a:lnTo>
                <a:lnTo>
                  <a:pt x="5820" y="1686"/>
                </a:lnTo>
                <a:lnTo>
                  <a:pt x="5822" y="1686"/>
                </a:lnTo>
                <a:lnTo>
                  <a:pt x="5822" y="1684"/>
                </a:lnTo>
                <a:lnTo>
                  <a:pt x="5820" y="1680"/>
                </a:lnTo>
                <a:lnTo>
                  <a:pt x="5816" y="1676"/>
                </a:lnTo>
                <a:lnTo>
                  <a:pt x="5814" y="1676"/>
                </a:lnTo>
                <a:lnTo>
                  <a:pt x="5808" y="1678"/>
                </a:lnTo>
                <a:close/>
                <a:moveTo>
                  <a:pt x="5838" y="1702"/>
                </a:moveTo>
                <a:lnTo>
                  <a:pt x="5838" y="1702"/>
                </a:lnTo>
                <a:lnTo>
                  <a:pt x="5842" y="1704"/>
                </a:lnTo>
                <a:lnTo>
                  <a:pt x="5844" y="1702"/>
                </a:lnTo>
                <a:lnTo>
                  <a:pt x="5842" y="1700"/>
                </a:lnTo>
                <a:lnTo>
                  <a:pt x="5838" y="1696"/>
                </a:lnTo>
                <a:lnTo>
                  <a:pt x="5834" y="1694"/>
                </a:lnTo>
                <a:lnTo>
                  <a:pt x="5832" y="1694"/>
                </a:lnTo>
                <a:lnTo>
                  <a:pt x="5832" y="1696"/>
                </a:lnTo>
                <a:lnTo>
                  <a:pt x="5834" y="1700"/>
                </a:lnTo>
                <a:lnTo>
                  <a:pt x="5838" y="1702"/>
                </a:lnTo>
                <a:close/>
                <a:moveTo>
                  <a:pt x="5830" y="1712"/>
                </a:moveTo>
                <a:lnTo>
                  <a:pt x="5830" y="1712"/>
                </a:lnTo>
                <a:lnTo>
                  <a:pt x="5830" y="1716"/>
                </a:lnTo>
                <a:lnTo>
                  <a:pt x="5830" y="1718"/>
                </a:lnTo>
                <a:lnTo>
                  <a:pt x="5836" y="1728"/>
                </a:lnTo>
                <a:lnTo>
                  <a:pt x="5840" y="1730"/>
                </a:lnTo>
                <a:lnTo>
                  <a:pt x="5842" y="1730"/>
                </a:lnTo>
                <a:lnTo>
                  <a:pt x="5842" y="1728"/>
                </a:lnTo>
                <a:lnTo>
                  <a:pt x="5840" y="1726"/>
                </a:lnTo>
                <a:lnTo>
                  <a:pt x="5840" y="1722"/>
                </a:lnTo>
                <a:lnTo>
                  <a:pt x="5838" y="1718"/>
                </a:lnTo>
                <a:lnTo>
                  <a:pt x="5836" y="1716"/>
                </a:lnTo>
                <a:lnTo>
                  <a:pt x="5832" y="1714"/>
                </a:lnTo>
                <a:lnTo>
                  <a:pt x="5832" y="1712"/>
                </a:lnTo>
                <a:lnTo>
                  <a:pt x="5830" y="1712"/>
                </a:lnTo>
                <a:close/>
                <a:moveTo>
                  <a:pt x="5818" y="1668"/>
                </a:moveTo>
                <a:lnTo>
                  <a:pt x="5818" y="1668"/>
                </a:lnTo>
                <a:lnTo>
                  <a:pt x="5820" y="1670"/>
                </a:lnTo>
                <a:lnTo>
                  <a:pt x="5818" y="1672"/>
                </a:lnTo>
                <a:lnTo>
                  <a:pt x="5818" y="1674"/>
                </a:lnTo>
                <a:lnTo>
                  <a:pt x="5822" y="1678"/>
                </a:lnTo>
                <a:lnTo>
                  <a:pt x="5824" y="1678"/>
                </a:lnTo>
                <a:lnTo>
                  <a:pt x="5826" y="1678"/>
                </a:lnTo>
                <a:lnTo>
                  <a:pt x="5828" y="1682"/>
                </a:lnTo>
                <a:lnTo>
                  <a:pt x="5834" y="1688"/>
                </a:lnTo>
                <a:lnTo>
                  <a:pt x="5838" y="1692"/>
                </a:lnTo>
                <a:lnTo>
                  <a:pt x="5840" y="1692"/>
                </a:lnTo>
                <a:lnTo>
                  <a:pt x="5838" y="1688"/>
                </a:lnTo>
                <a:lnTo>
                  <a:pt x="5836" y="1682"/>
                </a:lnTo>
                <a:lnTo>
                  <a:pt x="5832" y="1676"/>
                </a:lnTo>
                <a:lnTo>
                  <a:pt x="5830" y="1676"/>
                </a:lnTo>
                <a:lnTo>
                  <a:pt x="5828" y="1674"/>
                </a:lnTo>
                <a:lnTo>
                  <a:pt x="5826" y="1672"/>
                </a:lnTo>
                <a:lnTo>
                  <a:pt x="5824" y="1668"/>
                </a:lnTo>
                <a:lnTo>
                  <a:pt x="5820" y="1666"/>
                </a:lnTo>
                <a:lnTo>
                  <a:pt x="5818" y="1666"/>
                </a:lnTo>
                <a:lnTo>
                  <a:pt x="5818" y="1668"/>
                </a:lnTo>
                <a:close/>
                <a:moveTo>
                  <a:pt x="5830" y="1664"/>
                </a:moveTo>
                <a:lnTo>
                  <a:pt x="5830" y="1664"/>
                </a:lnTo>
                <a:lnTo>
                  <a:pt x="5826" y="1664"/>
                </a:lnTo>
                <a:lnTo>
                  <a:pt x="5828" y="1668"/>
                </a:lnTo>
                <a:lnTo>
                  <a:pt x="5832" y="1674"/>
                </a:lnTo>
                <a:lnTo>
                  <a:pt x="5838" y="1680"/>
                </a:lnTo>
                <a:lnTo>
                  <a:pt x="5842" y="1682"/>
                </a:lnTo>
                <a:lnTo>
                  <a:pt x="5844" y="1680"/>
                </a:lnTo>
                <a:lnTo>
                  <a:pt x="5846" y="1678"/>
                </a:lnTo>
                <a:lnTo>
                  <a:pt x="5844" y="1676"/>
                </a:lnTo>
                <a:lnTo>
                  <a:pt x="5842" y="1676"/>
                </a:lnTo>
                <a:lnTo>
                  <a:pt x="5844" y="1674"/>
                </a:lnTo>
                <a:lnTo>
                  <a:pt x="5842" y="1672"/>
                </a:lnTo>
                <a:lnTo>
                  <a:pt x="5840" y="1672"/>
                </a:lnTo>
                <a:lnTo>
                  <a:pt x="5838" y="1670"/>
                </a:lnTo>
                <a:lnTo>
                  <a:pt x="5838" y="1668"/>
                </a:lnTo>
                <a:lnTo>
                  <a:pt x="5836" y="1668"/>
                </a:lnTo>
                <a:lnTo>
                  <a:pt x="5834" y="1666"/>
                </a:lnTo>
                <a:lnTo>
                  <a:pt x="5832" y="1664"/>
                </a:lnTo>
                <a:lnTo>
                  <a:pt x="5830" y="1664"/>
                </a:lnTo>
                <a:close/>
                <a:moveTo>
                  <a:pt x="5848" y="1674"/>
                </a:moveTo>
                <a:lnTo>
                  <a:pt x="5848" y="1676"/>
                </a:lnTo>
                <a:lnTo>
                  <a:pt x="5850" y="1674"/>
                </a:lnTo>
                <a:lnTo>
                  <a:pt x="5852" y="1674"/>
                </a:lnTo>
                <a:lnTo>
                  <a:pt x="5854" y="1674"/>
                </a:lnTo>
                <a:lnTo>
                  <a:pt x="5856" y="1672"/>
                </a:lnTo>
                <a:lnTo>
                  <a:pt x="5856" y="1670"/>
                </a:lnTo>
                <a:lnTo>
                  <a:pt x="5852" y="1668"/>
                </a:lnTo>
                <a:lnTo>
                  <a:pt x="5848" y="1664"/>
                </a:lnTo>
                <a:lnTo>
                  <a:pt x="5848" y="1666"/>
                </a:lnTo>
                <a:lnTo>
                  <a:pt x="5848" y="1668"/>
                </a:lnTo>
                <a:lnTo>
                  <a:pt x="5848" y="1670"/>
                </a:lnTo>
                <a:lnTo>
                  <a:pt x="5848" y="1672"/>
                </a:lnTo>
                <a:lnTo>
                  <a:pt x="5848" y="1674"/>
                </a:lnTo>
                <a:close/>
                <a:moveTo>
                  <a:pt x="5844" y="1662"/>
                </a:moveTo>
                <a:lnTo>
                  <a:pt x="5844" y="1662"/>
                </a:lnTo>
                <a:lnTo>
                  <a:pt x="5844" y="1666"/>
                </a:lnTo>
                <a:lnTo>
                  <a:pt x="5844" y="1668"/>
                </a:lnTo>
                <a:lnTo>
                  <a:pt x="5846" y="1670"/>
                </a:lnTo>
                <a:lnTo>
                  <a:pt x="5846" y="1664"/>
                </a:lnTo>
                <a:lnTo>
                  <a:pt x="5844" y="1662"/>
                </a:lnTo>
                <a:close/>
                <a:moveTo>
                  <a:pt x="5858" y="1670"/>
                </a:moveTo>
                <a:lnTo>
                  <a:pt x="5858" y="1670"/>
                </a:lnTo>
                <a:lnTo>
                  <a:pt x="5860" y="1668"/>
                </a:lnTo>
                <a:lnTo>
                  <a:pt x="5860" y="1666"/>
                </a:lnTo>
                <a:lnTo>
                  <a:pt x="5858" y="1666"/>
                </a:lnTo>
                <a:lnTo>
                  <a:pt x="5858" y="1668"/>
                </a:lnTo>
                <a:lnTo>
                  <a:pt x="5858" y="1670"/>
                </a:lnTo>
                <a:close/>
                <a:moveTo>
                  <a:pt x="6210" y="3036"/>
                </a:moveTo>
                <a:lnTo>
                  <a:pt x="6210" y="3036"/>
                </a:lnTo>
                <a:lnTo>
                  <a:pt x="6214" y="3034"/>
                </a:lnTo>
                <a:lnTo>
                  <a:pt x="6218" y="3038"/>
                </a:lnTo>
                <a:lnTo>
                  <a:pt x="6220" y="3042"/>
                </a:lnTo>
                <a:lnTo>
                  <a:pt x="6226" y="3048"/>
                </a:lnTo>
                <a:lnTo>
                  <a:pt x="6230" y="3050"/>
                </a:lnTo>
                <a:lnTo>
                  <a:pt x="6232" y="3048"/>
                </a:lnTo>
                <a:lnTo>
                  <a:pt x="6238" y="3044"/>
                </a:lnTo>
                <a:lnTo>
                  <a:pt x="6246" y="3026"/>
                </a:lnTo>
                <a:lnTo>
                  <a:pt x="6248" y="3022"/>
                </a:lnTo>
                <a:lnTo>
                  <a:pt x="6242" y="3022"/>
                </a:lnTo>
                <a:lnTo>
                  <a:pt x="6238" y="3022"/>
                </a:lnTo>
                <a:lnTo>
                  <a:pt x="6234" y="3020"/>
                </a:lnTo>
                <a:lnTo>
                  <a:pt x="6234" y="3018"/>
                </a:lnTo>
                <a:lnTo>
                  <a:pt x="6232" y="3014"/>
                </a:lnTo>
                <a:lnTo>
                  <a:pt x="6228" y="3014"/>
                </a:lnTo>
                <a:lnTo>
                  <a:pt x="6222" y="3016"/>
                </a:lnTo>
                <a:lnTo>
                  <a:pt x="6216" y="3020"/>
                </a:lnTo>
                <a:lnTo>
                  <a:pt x="6206" y="3028"/>
                </a:lnTo>
                <a:lnTo>
                  <a:pt x="6202" y="3032"/>
                </a:lnTo>
                <a:lnTo>
                  <a:pt x="6204" y="3036"/>
                </a:lnTo>
                <a:lnTo>
                  <a:pt x="6204" y="3038"/>
                </a:lnTo>
                <a:lnTo>
                  <a:pt x="6210" y="3036"/>
                </a:lnTo>
                <a:close/>
                <a:moveTo>
                  <a:pt x="6272" y="3016"/>
                </a:moveTo>
                <a:lnTo>
                  <a:pt x="6272" y="3016"/>
                </a:lnTo>
                <a:lnTo>
                  <a:pt x="6278" y="3018"/>
                </a:lnTo>
                <a:lnTo>
                  <a:pt x="6280" y="3018"/>
                </a:lnTo>
                <a:lnTo>
                  <a:pt x="6280" y="3014"/>
                </a:lnTo>
                <a:lnTo>
                  <a:pt x="6278" y="3010"/>
                </a:lnTo>
                <a:lnTo>
                  <a:pt x="6278" y="3006"/>
                </a:lnTo>
                <a:lnTo>
                  <a:pt x="6276" y="3006"/>
                </a:lnTo>
                <a:lnTo>
                  <a:pt x="6268" y="3004"/>
                </a:lnTo>
                <a:lnTo>
                  <a:pt x="6262" y="3006"/>
                </a:lnTo>
                <a:lnTo>
                  <a:pt x="6260" y="3008"/>
                </a:lnTo>
                <a:lnTo>
                  <a:pt x="6260" y="3010"/>
                </a:lnTo>
                <a:lnTo>
                  <a:pt x="6262" y="3012"/>
                </a:lnTo>
                <a:lnTo>
                  <a:pt x="6264" y="3014"/>
                </a:lnTo>
                <a:lnTo>
                  <a:pt x="6268" y="3014"/>
                </a:lnTo>
                <a:lnTo>
                  <a:pt x="6272" y="3016"/>
                </a:lnTo>
                <a:close/>
                <a:moveTo>
                  <a:pt x="6168" y="3058"/>
                </a:moveTo>
                <a:lnTo>
                  <a:pt x="6168" y="3058"/>
                </a:lnTo>
                <a:lnTo>
                  <a:pt x="6166" y="3056"/>
                </a:lnTo>
                <a:lnTo>
                  <a:pt x="6164" y="3058"/>
                </a:lnTo>
                <a:lnTo>
                  <a:pt x="6158" y="3062"/>
                </a:lnTo>
                <a:lnTo>
                  <a:pt x="6154" y="3068"/>
                </a:lnTo>
                <a:lnTo>
                  <a:pt x="6154" y="3070"/>
                </a:lnTo>
                <a:lnTo>
                  <a:pt x="6156" y="3072"/>
                </a:lnTo>
                <a:lnTo>
                  <a:pt x="6158" y="3074"/>
                </a:lnTo>
                <a:lnTo>
                  <a:pt x="6160" y="3072"/>
                </a:lnTo>
                <a:lnTo>
                  <a:pt x="6166" y="3068"/>
                </a:lnTo>
                <a:lnTo>
                  <a:pt x="6170" y="3064"/>
                </a:lnTo>
                <a:lnTo>
                  <a:pt x="6170" y="3060"/>
                </a:lnTo>
                <a:lnTo>
                  <a:pt x="6168" y="3058"/>
                </a:lnTo>
                <a:close/>
                <a:moveTo>
                  <a:pt x="11926" y="5416"/>
                </a:moveTo>
                <a:lnTo>
                  <a:pt x="11926" y="5416"/>
                </a:lnTo>
                <a:lnTo>
                  <a:pt x="11940" y="5412"/>
                </a:lnTo>
                <a:lnTo>
                  <a:pt x="11942" y="5414"/>
                </a:lnTo>
                <a:lnTo>
                  <a:pt x="11942" y="5416"/>
                </a:lnTo>
                <a:lnTo>
                  <a:pt x="11944" y="5418"/>
                </a:lnTo>
                <a:lnTo>
                  <a:pt x="11948" y="5420"/>
                </a:lnTo>
                <a:lnTo>
                  <a:pt x="11954" y="5424"/>
                </a:lnTo>
                <a:lnTo>
                  <a:pt x="11966" y="5426"/>
                </a:lnTo>
                <a:lnTo>
                  <a:pt x="11978" y="5428"/>
                </a:lnTo>
                <a:lnTo>
                  <a:pt x="11988" y="5432"/>
                </a:lnTo>
                <a:lnTo>
                  <a:pt x="11994" y="5438"/>
                </a:lnTo>
                <a:lnTo>
                  <a:pt x="12000" y="5446"/>
                </a:lnTo>
                <a:lnTo>
                  <a:pt x="12010" y="5464"/>
                </a:lnTo>
                <a:lnTo>
                  <a:pt x="12018" y="5476"/>
                </a:lnTo>
                <a:lnTo>
                  <a:pt x="12028" y="5490"/>
                </a:lnTo>
                <a:lnTo>
                  <a:pt x="12044" y="5512"/>
                </a:lnTo>
                <a:lnTo>
                  <a:pt x="12050" y="5520"/>
                </a:lnTo>
                <a:lnTo>
                  <a:pt x="12056" y="5524"/>
                </a:lnTo>
                <a:lnTo>
                  <a:pt x="12062" y="5528"/>
                </a:lnTo>
                <a:lnTo>
                  <a:pt x="12072" y="5532"/>
                </a:lnTo>
                <a:lnTo>
                  <a:pt x="12102" y="5538"/>
                </a:lnTo>
                <a:lnTo>
                  <a:pt x="12120" y="5542"/>
                </a:lnTo>
                <a:lnTo>
                  <a:pt x="12132" y="5546"/>
                </a:lnTo>
                <a:lnTo>
                  <a:pt x="12140" y="5548"/>
                </a:lnTo>
                <a:lnTo>
                  <a:pt x="12146" y="5552"/>
                </a:lnTo>
                <a:lnTo>
                  <a:pt x="12154" y="5558"/>
                </a:lnTo>
                <a:lnTo>
                  <a:pt x="12158" y="5560"/>
                </a:lnTo>
                <a:lnTo>
                  <a:pt x="12164" y="5560"/>
                </a:lnTo>
                <a:lnTo>
                  <a:pt x="12170" y="5558"/>
                </a:lnTo>
                <a:lnTo>
                  <a:pt x="12176" y="5556"/>
                </a:lnTo>
                <a:lnTo>
                  <a:pt x="12182" y="5554"/>
                </a:lnTo>
                <a:lnTo>
                  <a:pt x="12184" y="5550"/>
                </a:lnTo>
                <a:lnTo>
                  <a:pt x="12186" y="5546"/>
                </a:lnTo>
                <a:lnTo>
                  <a:pt x="12182" y="5540"/>
                </a:lnTo>
                <a:lnTo>
                  <a:pt x="12178" y="5536"/>
                </a:lnTo>
                <a:lnTo>
                  <a:pt x="12168" y="5534"/>
                </a:lnTo>
                <a:lnTo>
                  <a:pt x="12152" y="5528"/>
                </a:lnTo>
                <a:lnTo>
                  <a:pt x="12144" y="5524"/>
                </a:lnTo>
                <a:lnTo>
                  <a:pt x="12142" y="5522"/>
                </a:lnTo>
                <a:lnTo>
                  <a:pt x="12142" y="5520"/>
                </a:lnTo>
                <a:lnTo>
                  <a:pt x="12146" y="5516"/>
                </a:lnTo>
                <a:lnTo>
                  <a:pt x="12148" y="5512"/>
                </a:lnTo>
                <a:lnTo>
                  <a:pt x="12150" y="5508"/>
                </a:lnTo>
                <a:lnTo>
                  <a:pt x="12146" y="5506"/>
                </a:lnTo>
                <a:lnTo>
                  <a:pt x="12134" y="5504"/>
                </a:lnTo>
                <a:lnTo>
                  <a:pt x="12124" y="5502"/>
                </a:lnTo>
                <a:lnTo>
                  <a:pt x="12120" y="5500"/>
                </a:lnTo>
                <a:lnTo>
                  <a:pt x="12120" y="5498"/>
                </a:lnTo>
                <a:lnTo>
                  <a:pt x="12120" y="5492"/>
                </a:lnTo>
                <a:lnTo>
                  <a:pt x="12122" y="5486"/>
                </a:lnTo>
                <a:lnTo>
                  <a:pt x="12124" y="5482"/>
                </a:lnTo>
                <a:lnTo>
                  <a:pt x="12124" y="5478"/>
                </a:lnTo>
                <a:lnTo>
                  <a:pt x="12118" y="5476"/>
                </a:lnTo>
                <a:lnTo>
                  <a:pt x="12108" y="5478"/>
                </a:lnTo>
                <a:lnTo>
                  <a:pt x="12102" y="5478"/>
                </a:lnTo>
                <a:lnTo>
                  <a:pt x="12098" y="5478"/>
                </a:lnTo>
                <a:lnTo>
                  <a:pt x="12092" y="5474"/>
                </a:lnTo>
                <a:lnTo>
                  <a:pt x="12086" y="5468"/>
                </a:lnTo>
                <a:lnTo>
                  <a:pt x="12084" y="5458"/>
                </a:lnTo>
                <a:lnTo>
                  <a:pt x="12078" y="5440"/>
                </a:lnTo>
                <a:lnTo>
                  <a:pt x="12074" y="5432"/>
                </a:lnTo>
                <a:lnTo>
                  <a:pt x="12070" y="5428"/>
                </a:lnTo>
                <a:lnTo>
                  <a:pt x="12064" y="5424"/>
                </a:lnTo>
                <a:lnTo>
                  <a:pt x="12058" y="5418"/>
                </a:lnTo>
                <a:lnTo>
                  <a:pt x="12040" y="5398"/>
                </a:lnTo>
                <a:lnTo>
                  <a:pt x="12034" y="5390"/>
                </a:lnTo>
                <a:lnTo>
                  <a:pt x="12028" y="5380"/>
                </a:lnTo>
                <a:lnTo>
                  <a:pt x="12026" y="5374"/>
                </a:lnTo>
                <a:lnTo>
                  <a:pt x="12026" y="5370"/>
                </a:lnTo>
                <a:lnTo>
                  <a:pt x="12028" y="5368"/>
                </a:lnTo>
                <a:lnTo>
                  <a:pt x="12032" y="5366"/>
                </a:lnTo>
                <a:lnTo>
                  <a:pt x="12036" y="5366"/>
                </a:lnTo>
                <a:lnTo>
                  <a:pt x="12048" y="5366"/>
                </a:lnTo>
                <a:lnTo>
                  <a:pt x="12058" y="5366"/>
                </a:lnTo>
                <a:lnTo>
                  <a:pt x="12062" y="5366"/>
                </a:lnTo>
                <a:lnTo>
                  <a:pt x="12064" y="5362"/>
                </a:lnTo>
                <a:lnTo>
                  <a:pt x="12066" y="5358"/>
                </a:lnTo>
                <a:lnTo>
                  <a:pt x="12066" y="5354"/>
                </a:lnTo>
                <a:lnTo>
                  <a:pt x="12060" y="5342"/>
                </a:lnTo>
                <a:lnTo>
                  <a:pt x="12056" y="5336"/>
                </a:lnTo>
                <a:lnTo>
                  <a:pt x="12050" y="5332"/>
                </a:lnTo>
                <a:lnTo>
                  <a:pt x="12046" y="5328"/>
                </a:lnTo>
                <a:lnTo>
                  <a:pt x="12040" y="5328"/>
                </a:lnTo>
                <a:lnTo>
                  <a:pt x="12034" y="5330"/>
                </a:lnTo>
                <a:lnTo>
                  <a:pt x="12030" y="5328"/>
                </a:lnTo>
                <a:lnTo>
                  <a:pt x="12024" y="5324"/>
                </a:lnTo>
                <a:lnTo>
                  <a:pt x="12016" y="5316"/>
                </a:lnTo>
                <a:lnTo>
                  <a:pt x="12008" y="5312"/>
                </a:lnTo>
                <a:lnTo>
                  <a:pt x="11998" y="5308"/>
                </a:lnTo>
                <a:lnTo>
                  <a:pt x="11984" y="5304"/>
                </a:lnTo>
                <a:lnTo>
                  <a:pt x="11980" y="5302"/>
                </a:lnTo>
                <a:lnTo>
                  <a:pt x="11978" y="5300"/>
                </a:lnTo>
                <a:lnTo>
                  <a:pt x="11980" y="5294"/>
                </a:lnTo>
                <a:lnTo>
                  <a:pt x="11984" y="5286"/>
                </a:lnTo>
                <a:lnTo>
                  <a:pt x="11982" y="5278"/>
                </a:lnTo>
                <a:lnTo>
                  <a:pt x="11978" y="5270"/>
                </a:lnTo>
                <a:lnTo>
                  <a:pt x="11970" y="5258"/>
                </a:lnTo>
                <a:lnTo>
                  <a:pt x="11958" y="5248"/>
                </a:lnTo>
                <a:lnTo>
                  <a:pt x="11948" y="5240"/>
                </a:lnTo>
                <a:lnTo>
                  <a:pt x="11936" y="5232"/>
                </a:lnTo>
                <a:lnTo>
                  <a:pt x="11926" y="5226"/>
                </a:lnTo>
                <a:lnTo>
                  <a:pt x="11918" y="5226"/>
                </a:lnTo>
                <a:lnTo>
                  <a:pt x="11914" y="5224"/>
                </a:lnTo>
                <a:lnTo>
                  <a:pt x="11908" y="5222"/>
                </a:lnTo>
                <a:lnTo>
                  <a:pt x="11902" y="5216"/>
                </a:lnTo>
                <a:lnTo>
                  <a:pt x="11892" y="5208"/>
                </a:lnTo>
                <a:lnTo>
                  <a:pt x="11884" y="5204"/>
                </a:lnTo>
                <a:lnTo>
                  <a:pt x="11874" y="5202"/>
                </a:lnTo>
                <a:lnTo>
                  <a:pt x="11860" y="5198"/>
                </a:lnTo>
                <a:lnTo>
                  <a:pt x="11844" y="5190"/>
                </a:lnTo>
                <a:lnTo>
                  <a:pt x="11810" y="5174"/>
                </a:lnTo>
                <a:lnTo>
                  <a:pt x="11776" y="5160"/>
                </a:lnTo>
                <a:lnTo>
                  <a:pt x="11762" y="5156"/>
                </a:lnTo>
                <a:lnTo>
                  <a:pt x="11750" y="5154"/>
                </a:lnTo>
                <a:lnTo>
                  <a:pt x="11752" y="5444"/>
                </a:lnTo>
                <a:lnTo>
                  <a:pt x="11764" y="5454"/>
                </a:lnTo>
                <a:lnTo>
                  <a:pt x="11774" y="5466"/>
                </a:lnTo>
                <a:lnTo>
                  <a:pt x="11788" y="5486"/>
                </a:lnTo>
                <a:lnTo>
                  <a:pt x="11792" y="5488"/>
                </a:lnTo>
                <a:lnTo>
                  <a:pt x="11798" y="5488"/>
                </a:lnTo>
                <a:lnTo>
                  <a:pt x="11812" y="5488"/>
                </a:lnTo>
                <a:lnTo>
                  <a:pt x="11828" y="5488"/>
                </a:lnTo>
                <a:lnTo>
                  <a:pt x="11836" y="5488"/>
                </a:lnTo>
                <a:lnTo>
                  <a:pt x="11844" y="5492"/>
                </a:lnTo>
                <a:lnTo>
                  <a:pt x="11850" y="5494"/>
                </a:lnTo>
                <a:lnTo>
                  <a:pt x="11856" y="5494"/>
                </a:lnTo>
                <a:lnTo>
                  <a:pt x="11860" y="5492"/>
                </a:lnTo>
                <a:lnTo>
                  <a:pt x="11866" y="5488"/>
                </a:lnTo>
                <a:lnTo>
                  <a:pt x="11874" y="5482"/>
                </a:lnTo>
                <a:lnTo>
                  <a:pt x="11878" y="5480"/>
                </a:lnTo>
                <a:lnTo>
                  <a:pt x="11882" y="5480"/>
                </a:lnTo>
                <a:lnTo>
                  <a:pt x="11886" y="5478"/>
                </a:lnTo>
                <a:lnTo>
                  <a:pt x="11888" y="5476"/>
                </a:lnTo>
                <a:lnTo>
                  <a:pt x="11890" y="5472"/>
                </a:lnTo>
                <a:lnTo>
                  <a:pt x="11888" y="5468"/>
                </a:lnTo>
                <a:lnTo>
                  <a:pt x="11884" y="5460"/>
                </a:lnTo>
                <a:lnTo>
                  <a:pt x="11876" y="5452"/>
                </a:lnTo>
                <a:lnTo>
                  <a:pt x="11870" y="5448"/>
                </a:lnTo>
                <a:lnTo>
                  <a:pt x="11868" y="5446"/>
                </a:lnTo>
                <a:lnTo>
                  <a:pt x="11872" y="5444"/>
                </a:lnTo>
                <a:lnTo>
                  <a:pt x="11876" y="5444"/>
                </a:lnTo>
                <a:lnTo>
                  <a:pt x="11888" y="5440"/>
                </a:lnTo>
                <a:lnTo>
                  <a:pt x="11892" y="5438"/>
                </a:lnTo>
                <a:lnTo>
                  <a:pt x="11892" y="5434"/>
                </a:lnTo>
                <a:lnTo>
                  <a:pt x="11894" y="5430"/>
                </a:lnTo>
                <a:lnTo>
                  <a:pt x="11900" y="5428"/>
                </a:lnTo>
                <a:lnTo>
                  <a:pt x="11902" y="5426"/>
                </a:lnTo>
                <a:lnTo>
                  <a:pt x="11902" y="5422"/>
                </a:lnTo>
                <a:lnTo>
                  <a:pt x="11902" y="5416"/>
                </a:lnTo>
                <a:lnTo>
                  <a:pt x="11898" y="5404"/>
                </a:lnTo>
                <a:lnTo>
                  <a:pt x="11906" y="5412"/>
                </a:lnTo>
                <a:lnTo>
                  <a:pt x="11910" y="5416"/>
                </a:lnTo>
                <a:lnTo>
                  <a:pt x="11918" y="5418"/>
                </a:lnTo>
                <a:lnTo>
                  <a:pt x="11926" y="5416"/>
                </a:lnTo>
                <a:close/>
                <a:moveTo>
                  <a:pt x="10506" y="4964"/>
                </a:moveTo>
                <a:lnTo>
                  <a:pt x="10506" y="4964"/>
                </a:lnTo>
                <a:lnTo>
                  <a:pt x="10502" y="4972"/>
                </a:lnTo>
                <a:lnTo>
                  <a:pt x="10498" y="4980"/>
                </a:lnTo>
                <a:lnTo>
                  <a:pt x="10494" y="5000"/>
                </a:lnTo>
                <a:lnTo>
                  <a:pt x="10494" y="5010"/>
                </a:lnTo>
                <a:lnTo>
                  <a:pt x="10496" y="5020"/>
                </a:lnTo>
                <a:lnTo>
                  <a:pt x="10498" y="5026"/>
                </a:lnTo>
                <a:lnTo>
                  <a:pt x="10504" y="5030"/>
                </a:lnTo>
                <a:lnTo>
                  <a:pt x="10508" y="5032"/>
                </a:lnTo>
                <a:lnTo>
                  <a:pt x="10508" y="5036"/>
                </a:lnTo>
                <a:lnTo>
                  <a:pt x="10504" y="5044"/>
                </a:lnTo>
                <a:lnTo>
                  <a:pt x="10502" y="5048"/>
                </a:lnTo>
                <a:lnTo>
                  <a:pt x="10502" y="5052"/>
                </a:lnTo>
                <a:lnTo>
                  <a:pt x="10502" y="5058"/>
                </a:lnTo>
                <a:lnTo>
                  <a:pt x="10506" y="5064"/>
                </a:lnTo>
                <a:lnTo>
                  <a:pt x="10510" y="5068"/>
                </a:lnTo>
                <a:lnTo>
                  <a:pt x="10512" y="5072"/>
                </a:lnTo>
                <a:lnTo>
                  <a:pt x="10512" y="5074"/>
                </a:lnTo>
                <a:lnTo>
                  <a:pt x="10510" y="5076"/>
                </a:lnTo>
                <a:lnTo>
                  <a:pt x="10510" y="5078"/>
                </a:lnTo>
                <a:lnTo>
                  <a:pt x="10514" y="5082"/>
                </a:lnTo>
                <a:lnTo>
                  <a:pt x="10520" y="5084"/>
                </a:lnTo>
                <a:lnTo>
                  <a:pt x="10520" y="5088"/>
                </a:lnTo>
                <a:lnTo>
                  <a:pt x="10520" y="5090"/>
                </a:lnTo>
                <a:lnTo>
                  <a:pt x="10518" y="5092"/>
                </a:lnTo>
                <a:lnTo>
                  <a:pt x="10516" y="5098"/>
                </a:lnTo>
                <a:lnTo>
                  <a:pt x="10516" y="5100"/>
                </a:lnTo>
                <a:lnTo>
                  <a:pt x="10516" y="5102"/>
                </a:lnTo>
                <a:lnTo>
                  <a:pt x="10520" y="5104"/>
                </a:lnTo>
                <a:lnTo>
                  <a:pt x="10522" y="5102"/>
                </a:lnTo>
                <a:lnTo>
                  <a:pt x="10530" y="5098"/>
                </a:lnTo>
                <a:lnTo>
                  <a:pt x="10536" y="5096"/>
                </a:lnTo>
                <a:lnTo>
                  <a:pt x="10538" y="5098"/>
                </a:lnTo>
                <a:lnTo>
                  <a:pt x="10540" y="5102"/>
                </a:lnTo>
                <a:lnTo>
                  <a:pt x="10540" y="5106"/>
                </a:lnTo>
                <a:lnTo>
                  <a:pt x="10540" y="5110"/>
                </a:lnTo>
                <a:lnTo>
                  <a:pt x="10538" y="5118"/>
                </a:lnTo>
                <a:lnTo>
                  <a:pt x="10536" y="5126"/>
                </a:lnTo>
                <a:lnTo>
                  <a:pt x="10538" y="5132"/>
                </a:lnTo>
                <a:lnTo>
                  <a:pt x="10540" y="5140"/>
                </a:lnTo>
                <a:lnTo>
                  <a:pt x="10546" y="5158"/>
                </a:lnTo>
                <a:lnTo>
                  <a:pt x="10548" y="5170"/>
                </a:lnTo>
                <a:lnTo>
                  <a:pt x="10548" y="5178"/>
                </a:lnTo>
                <a:lnTo>
                  <a:pt x="10548" y="5184"/>
                </a:lnTo>
                <a:lnTo>
                  <a:pt x="10548" y="5186"/>
                </a:lnTo>
                <a:lnTo>
                  <a:pt x="10554" y="5186"/>
                </a:lnTo>
                <a:lnTo>
                  <a:pt x="10566" y="5188"/>
                </a:lnTo>
                <a:lnTo>
                  <a:pt x="10574" y="5190"/>
                </a:lnTo>
                <a:lnTo>
                  <a:pt x="10580" y="5190"/>
                </a:lnTo>
                <a:lnTo>
                  <a:pt x="10586" y="5186"/>
                </a:lnTo>
                <a:lnTo>
                  <a:pt x="10590" y="5182"/>
                </a:lnTo>
                <a:lnTo>
                  <a:pt x="10594" y="5180"/>
                </a:lnTo>
                <a:lnTo>
                  <a:pt x="10600" y="5180"/>
                </a:lnTo>
                <a:lnTo>
                  <a:pt x="10604" y="5182"/>
                </a:lnTo>
                <a:lnTo>
                  <a:pt x="10608" y="5186"/>
                </a:lnTo>
                <a:lnTo>
                  <a:pt x="10612" y="5190"/>
                </a:lnTo>
                <a:lnTo>
                  <a:pt x="10612" y="5196"/>
                </a:lnTo>
                <a:lnTo>
                  <a:pt x="10612" y="5202"/>
                </a:lnTo>
                <a:lnTo>
                  <a:pt x="10612" y="5210"/>
                </a:lnTo>
                <a:lnTo>
                  <a:pt x="10614" y="5212"/>
                </a:lnTo>
                <a:lnTo>
                  <a:pt x="10616" y="5212"/>
                </a:lnTo>
                <a:lnTo>
                  <a:pt x="10622" y="5208"/>
                </a:lnTo>
                <a:lnTo>
                  <a:pt x="10628" y="5204"/>
                </a:lnTo>
                <a:lnTo>
                  <a:pt x="10630" y="5202"/>
                </a:lnTo>
                <a:lnTo>
                  <a:pt x="10634" y="5202"/>
                </a:lnTo>
                <a:lnTo>
                  <a:pt x="10642" y="5204"/>
                </a:lnTo>
                <a:lnTo>
                  <a:pt x="10646" y="5204"/>
                </a:lnTo>
                <a:lnTo>
                  <a:pt x="10650" y="5204"/>
                </a:lnTo>
                <a:lnTo>
                  <a:pt x="10652" y="5202"/>
                </a:lnTo>
                <a:lnTo>
                  <a:pt x="10656" y="5196"/>
                </a:lnTo>
                <a:lnTo>
                  <a:pt x="10658" y="5192"/>
                </a:lnTo>
                <a:lnTo>
                  <a:pt x="10662" y="5190"/>
                </a:lnTo>
                <a:lnTo>
                  <a:pt x="10664" y="5190"/>
                </a:lnTo>
                <a:lnTo>
                  <a:pt x="10668" y="5192"/>
                </a:lnTo>
                <a:lnTo>
                  <a:pt x="10674" y="5196"/>
                </a:lnTo>
                <a:lnTo>
                  <a:pt x="10676" y="5198"/>
                </a:lnTo>
                <a:lnTo>
                  <a:pt x="10680" y="5198"/>
                </a:lnTo>
                <a:lnTo>
                  <a:pt x="10682" y="5198"/>
                </a:lnTo>
                <a:lnTo>
                  <a:pt x="10684" y="5198"/>
                </a:lnTo>
                <a:lnTo>
                  <a:pt x="10684" y="5204"/>
                </a:lnTo>
                <a:lnTo>
                  <a:pt x="10684" y="5206"/>
                </a:lnTo>
                <a:lnTo>
                  <a:pt x="10686" y="5208"/>
                </a:lnTo>
                <a:lnTo>
                  <a:pt x="10690" y="5208"/>
                </a:lnTo>
                <a:lnTo>
                  <a:pt x="10696" y="5206"/>
                </a:lnTo>
                <a:lnTo>
                  <a:pt x="10702" y="5204"/>
                </a:lnTo>
                <a:lnTo>
                  <a:pt x="10708" y="5204"/>
                </a:lnTo>
                <a:lnTo>
                  <a:pt x="10714" y="5206"/>
                </a:lnTo>
                <a:lnTo>
                  <a:pt x="10718" y="5210"/>
                </a:lnTo>
                <a:lnTo>
                  <a:pt x="10722" y="5216"/>
                </a:lnTo>
                <a:lnTo>
                  <a:pt x="10724" y="5222"/>
                </a:lnTo>
                <a:lnTo>
                  <a:pt x="10726" y="5228"/>
                </a:lnTo>
                <a:lnTo>
                  <a:pt x="10724" y="5236"/>
                </a:lnTo>
                <a:lnTo>
                  <a:pt x="10724" y="5240"/>
                </a:lnTo>
                <a:lnTo>
                  <a:pt x="10728" y="5242"/>
                </a:lnTo>
                <a:lnTo>
                  <a:pt x="10734" y="5240"/>
                </a:lnTo>
                <a:lnTo>
                  <a:pt x="10742" y="5236"/>
                </a:lnTo>
                <a:lnTo>
                  <a:pt x="10758" y="5226"/>
                </a:lnTo>
                <a:lnTo>
                  <a:pt x="10764" y="5222"/>
                </a:lnTo>
                <a:lnTo>
                  <a:pt x="10770" y="5220"/>
                </a:lnTo>
                <a:lnTo>
                  <a:pt x="10774" y="5220"/>
                </a:lnTo>
                <a:lnTo>
                  <a:pt x="10778" y="5216"/>
                </a:lnTo>
                <a:lnTo>
                  <a:pt x="10782" y="5208"/>
                </a:lnTo>
                <a:lnTo>
                  <a:pt x="10784" y="5196"/>
                </a:lnTo>
                <a:lnTo>
                  <a:pt x="10786" y="5186"/>
                </a:lnTo>
                <a:lnTo>
                  <a:pt x="10788" y="5182"/>
                </a:lnTo>
                <a:lnTo>
                  <a:pt x="10790" y="5180"/>
                </a:lnTo>
                <a:lnTo>
                  <a:pt x="10792" y="5178"/>
                </a:lnTo>
                <a:lnTo>
                  <a:pt x="10794" y="5170"/>
                </a:lnTo>
                <a:lnTo>
                  <a:pt x="10796" y="5164"/>
                </a:lnTo>
                <a:lnTo>
                  <a:pt x="10798" y="5162"/>
                </a:lnTo>
                <a:lnTo>
                  <a:pt x="10804" y="5160"/>
                </a:lnTo>
                <a:lnTo>
                  <a:pt x="10806" y="5158"/>
                </a:lnTo>
                <a:lnTo>
                  <a:pt x="10806" y="5154"/>
                </a:lnTo>
                <a:lnTo>
                  <a:pt x="10806" y="5150"/>
                </a:lnTo>
                <a:lnTo>
                  <a:pt x="10804" y="5140"/>
                </a:lnTo>
                <a:lnTo>
                  <a:pt x="10802" y="5132"/>
                </a:lnTo>
                <a:lnTo>
                  <a:pt x="10802" y="5124"/>
                </a:lnTo>
                <a:lnTo>
                  <a:pt x="10806" y="5118"/>
                </a:lnTo>
                <a:lnTo>
                  <a:pt x="10810" y="5112"/>
                </a:lnTo>
                <a:lnTo>
                  <a:pt x="10818" y="5102"/>
                </a:lnTo>
                <a:lnTo>
                  <a:pt x="10822" y="5098"/>
                </a:lnTo>
                <a:lnTo>
                  <a:pt x="10826" y="5092"/>
                </a:lnTo>
                <a:lnTo>
                  <a:pt x="10828" y="5088"/>
                </a:lnTo>
                <a:lnTo>
                  <a:pt x="10832" y="5084"/>
                </a:lnTo>
                <a:lnTo>
                  <a:pt x="10840" y="5082"/>
                </a:lnTo>
                <a:lnTo>
                  <a:pt x="10844" y="5080"/>
                </a:lnTo>
                <a:lnTo>
                  <a:pt x="10846" y="5076"/>
                </a:lnTo>
                <a:lnTo>
                  <a:pt x="10846" y="5070"/>
                </a:lnTo>
                <a:lnTo>
                  <a:pt x="10846" y="5062"/>
                </a:lnTo>
                <a:lnTo>
                  <a:pt x="10846" y="5040"/>
                </a:lnTo>
                <a:lnTo>
                  <a:pt x="10846" y="5020"/>
                </a:lnTo>
                <a:lnTo>
                  <a:pt x="10850" y="5008"/>
                </a:lnTo>
                <a:lnTo>
                  <a:pt x="10852" y="5002"/>
                </a:lnTo>
                <a:lnTo>
                  <a:pt x="10856" y="5000"/>
                </a:lnTo>
                <a:lnTo>
                  <a:pt x="10860" y="4996"/>
                </a:lnTo>
                <a:lnTo>
                  <a:pt x="10862" y="4992"/>
                </a:lnTo>
                <a:lnTo>
                  <a:pt x="10866" y="4992"/>
                </a:lnTo>
                <a:lnTo>
                  <a:pt x="10872" y="4996"/>
                </a:lnTo>
                <a:lnTo>
                  <a:pt x="10876" y="4998"/>
                </a:lnTo>
                <a:lnTo>
                  <a:pt x="10880" y="5000"/>
                </a:lnTo>
                <a:lnTo>
                  <a:pt x="10890" y="5002"/>
                </a:lnTo>
                <a:lnTo>
                  <a:pt x="10898" y="5000"/>
                </a:lnTo>
                <a:lnTo>
                  <a:pt x="10900" y="4998"/>
                </a:lnTo>
                <a:lnTo>
                  <a:pt x="10902" y="4996"/>
                </a:lnTo>
                <a:lnTo>
                  <a:pt x="10900" y="4992"/>
                </a:lnTo>
                <a:lnTo>
                  <a:pt x="10894" y="4986"/>
                </a:lnTo>
                <a:lnTo>
                  <a:pt x="10876" y="4968"/>
                </a:lnTo>
                <a:lnTo>
                  <a:pt x="10868" y="4960"/>
                </a:lnTo>
                <a:lnTo>
                  <a:pt x="10862" y="4952"/>
                </a:lnTo>
                <a:lnTo>
                  <a:pt x="10858" y="4944"/>
                </a:lnTo>
                <a:lnTo>
                  <a:pt x="10858" y="4940"/>
                </a:lnTo>
                <a:lnTo>
                  <a:pt x="10860" y="4938"/>
                </a:lnTo>
                <a:lnTo>
                  <a:pt x="10862" y="4934"/>
                </a:lnTo>
                <a:lnTo>
                  <a:pt x="10864" y="4930"/>
                </a:lnTo>
                <a:lnTo>
                  <a:pt x="10862" y="4926"/>
                </a:lnTo>
                <a:lnTo>
                  <a:pt x="10860" y="4922"/>
                </a:lnTo>
                <a:lnTo>
                  <a:pt x="10856" y="4914"/>
                </a:lnTo>
                <a:lnTo>
                  <a:pt x="10852" y="4908"/>
                </a:lnTo>
                <a:lnTo>
                  <a:pt x="10850" y="4902"/>
                </a:lnTo>
                <a:lnTo>
                  <a:pt x="10850" y="4896"/>
                </a:lnTo>
                <a:lnTo>
                  <a:pt x="10848" y="4892"/>
                </a:lnTo>
                <a:lnTo>
                  <a:pt x="10842" y="4890"/>
                </a:lnTo>
                <a:lnTo>
                  <a:pt x="10838" y="4886"/>
                </a:lnTo>
                <a:lnTo>
                  <a:pt x="10838" y="4882"/>
                </a:lnTo>
                <a:lnTo>
                  <a:pt x="10838" y="4878"/>
                </a:lnTo>
                <a:lnTo>
                  <a:pt x="10838" y="4872"/>
                </a:lnTo>
                <a:lnTo>
                  <a:pt x="10842" y="4868"/>
                </a:lnTo>
                <a:lnTo>
                  <a:pt x="10844" y="4866"/>
                </a:lnTo>
                <a:lnTo>
                  <a:pt x="10846" y="4864"/>
                </a:lnTo>
                <a:lnTo>
                  <a:pt x="10852" y="4866"/>
                </a:lnTo>
                <a:lnTo>
                  <a:pt x="10854" y="4866"/>
                </a:lnTo>
                <a:lnTo>
                  <a:pt x="10856" y="4864"/>
                </a:lnTo>
                <a:lnTo>
                  <a:pt x="10854" y="4860"/>
                </a:lnTo>
                <a:lnTo>
                  <a:pt x="10852" y="4856"/>
                </a:lnTo>
                <a:lnTo>
                  <a:pt x="10844" y="4848"/>
                </a:lnTo>
                <a:lnTo>
                  <a:pt x="10842" y="4842"/>
                </a:lnTo>
                <a:lnTo>
                  <a:pt x="10842" y="4840"/>
                </a:lnTo>
                <a:lnTo>
                  <a:pt x="10844" y="4840"/>
                </a:lnTo>
                <a:lnTo>
                  <a:pt x="10844" y="4838"/>
                </a:lnTo>
                <a:lnTo>
                  <a:pt x="10848" y="4836"/>
                </a:lnTo>
                <a:lnTo>
                  <a:pt x="10848" y="4834"/>
                </a:lnTo>
                <a:lnTo>
                  <a:pt x="10848" y="4830"/>
                </a:lnTo>
                <a:lnTo>
                  <a:pt x="10848" y="4826"/>
                </a:lnTo>
                <a:lnTo>
                  <a:pt x="10854" y="4832"/>
                </a:lnTo>
                <a:lnTo>
                  <a:pt x="10860" y="4834"/>
                </a:lnTo>
                <a:lnTo>
                  <a:pt x="10864" y="4834"/>
                </a:lnTo>
                <a:lnTo>
                  <a:pt x="10868" y="4832"/>
                </a:lnTo>
                <a:lnTo>
                  <a:pt x="10874" y="4830"/>
                </a:lnTo>
                <a:lnTo>
                  <a:pt x="10880" y="4830"/>
                </a:lnTo>
                <a:lnTo>
                  <a:pt x="10886" y="4828"/>
                </a:lnTo>
                <a:lnTo>
                  <a:pt x="10886" y="4826"/>
                </a:lnTo>
                <a:lnTo>
                  <a:pt x="10886" y="4824"/>
                </a:lnTo>
                <a:lnTo>
                  <a:pt x="10880" y="4816"/>
                </a:lnTo>
                <a:lnTo>
                  <a:pt x="10872" y="4810"/>
                </a:lnTo>
                <a:lnTo>
                  <a:pt x="10868" y="4806"/>
                </a:lnTo>
                <a:lnTo>
                  <a:pt x="10870" y="4802"/>
                </a:lnTo>
                <a:lnTo>
                  <a:pt x="10874" y="4798"/>
                </a:lnTo>
                <a:lnTo>
                  <a:pt x="10876" y="4796"/>
                </a:lnTo>
                <a:lnTo>
                  <a:pt x="10880" y="4798"/>
                </a:lnTo>
                <a:lnTo>
                  <a:pt x="10882" y="4800"/>
                </a:lnTo>
                <a:lnTo>
                  <a:pt x="10892" y="4798"/>
                </a:lnTo>
                <a:lnTo>
                  <a:pt x="10902" y="4796"/>
                </a:lnTo>
                <a:lnTo>
                  <a:pt x="10908" y="4792"/>
                </a:lnTo>
                <a:lnTo>
                  <a:pt x="10912" y="4786"/>
                </a:lnTo>
                <a:lnTo>
                  <a:pt x="10912" y="4780"/>
                </a:lnTo>
                <a:lnTo>
                  <a:pt x="10912" y="4776"/>
                </a:lnTo>
                <a:lnTo>
                  <a:pt x="10910" y="4776"/>
                </a:lnTo>
                <a:lnTo>
                  <a:pt x="10906" y="4776"/>
                </a:lnTo>
                <a:lnTo>
                  <a:pt x="10902" y="4776"/>
                </a:lnTo>
                <a:lnTo>
                  <a:pt x="10900" y="4776"/>
                </a:lnTo>
                <a:lnTo>
                  <a:pt x="10898" y="4774"/>
                </a:lnTo>
                <a:lnTo>
                  <a:pt x="10894" y="4772"/>
                </a:lnTo>
                <a:lnTo>
                  <a:pt x="10892" y="4770"/>
                </a:lnTo>
                <a:lnTo>
                  <a:pt x="10888" y="4768"/>
                </a:lnTo>
                <a:lnTo>
                  <a:pt x="10886" y="4766"/>
                </a:lnTo>
                <a:lnTo>
                  <a:pt x="10882" y="4760"/>
                </a:lnTo>
                <a:lnTo>
                  <a:pt x="10878" y="4758"/>
                </a:lnTo>
                <a:lnTo>
                  <a:pt x="10872" y="4758"/>
                </a:lnTo>
                <a:lnTo>
                  <a:pt x="10870" y="4760"/>
                </a:lnTo>
                <a:lnTo>
                  <a:pt x="10864" y="4764"/>
                </a:lnTo>
                <a:lnTo>
                  <a:pt x="10862" y="4764"/>
                </a:lnTo>
                <a:lnTo>
                  <a:pt x="10860" y="4762"/>
                </a:lnTo>
                <a:lnTo>
                  <a:pt x="10860" y="4758"/>
                </a:lnTo>
                <a:lnTo>
                  <a:pt x="10862" y="4758"/>
                </a:lnTo>
                <a:lnTo>
                  <a:pt x="10864" y="4756"/>
                </a:lnTo>
                <a:lnTo>
                  <a:pt x="10864" y="4750"/>
                </a:lnTo>
                <a:lnTo>
                  <a:pt x="10862" y="4748"/>
                </a:lnTo>
                <a:lnTo>
                  <a:pt x="10862" y="4746"/>
                </a:lnTo>
                <a:lnTo>
                  <a:pt x="10856" y="4748"/>
                </a:lnTo>
                <a:lnTo>
                  <a:pt x="10852" y="4750"/>
                </a:lnTo>
                <a:lnTo>
                  <a:pt x="10850" y="4750"/>
                </a:lnTo>
                <a:lnTo>
                  <a:pt x="10848" y="4748"/>
                </a:lnTo>
                <a:lnTo>
                  <a:pt x="10848" y="4740"/>
                </a:lnTo>
                <a:lnTo>
                  <a:pt x="10848" y="4734"/>
                </a:lnTo>
                <a:lnTo>
                  <a:pt x="10850" y="4728"/>
                </a:lnTo>
                <a:lnTo>
                  <a:pt x="10846" y="4722"/>
                </a:lnTo>
                <a:lnTo>
                  <a:pt x="10842" y="4718"/>
                </a:lnTo>
                <a:lnTo>
                  <a:pt x="10840" y="4720"/>
                </a:lnTo>
                <a:lnTo>
                  <a:pt x="10838" y="4720"/>
                </a:lnTo>
                <a:lnTo>
                  <a:pt x="10834" y="4718"/>
                </a:lnTo>
                <a:lnTo>
                  <a:pt x="10832" y="4710"/>
                </a:lnTo>
                <a:lnTo>
                  <a:pt x="10830" y="4702"/>
                </a:lnTo>
                <a:lnTo>
                  <a:pt x="10828" y="4700"/>
                </a:lnTo>
                <a:lnTo>
                  <a:pt x="10826" y="4700"/>
                </a:lnTo>
                <a:lnTo>
                  <a:pt x="10824" y="4704"/>
                </a:lnTo>
                <a:lnTo>
                  <a:pt x="10822" y="4708"/>
                </a:lnTo>
                <a:lnTo>
                  <a:pt x="10820" y="4714"/>
                </a:lnTo>
                <a:lnTo>
                  <a:pt x="10816" y="4720"/>
                </a:lnTo>
                <a:lnTo>
                  <a:pt x="10814" y="4720"/>
                </a:lnTo>
                <a:lnTo>
                  <a:pt x="10814" y="4712"/>
                </a:lnTo>
                <a:lnTo>
                  <a:pt x="10816" y="4702"/>
                </a:lnTo>
                <a:lnTo>
                  <a:pt x="10814" y="4700"/>
                </a:lnTo>
                <a:lnTo>
                  <a:pt x="10812" y="4698"/>
                </a:lnTo>
                <a:lnTo>
                  <a:pt x="10808" y="4700"/>
                </a:lnTo>
                <a:lnTo>
                  <a:pt x="10808" y="4706"/>
                </a:lnTo>
                <a:lnTo>
                  <a:pt x="10804" y="4714"/>
                </a:lnTo>
                <a:lnTo>
                  <a:pt x="10798" y="4726"/>
                </a:lnTo>
                <a:lnTo>
                  <a:pt x="10792" y="4736"/>
                </a:lnTo>
                <a:lnTo>
                  <a:pt x="10788" y="4740"/>
                </a:lnTo>
                <a:lnTo>
                  <a:pt x="10786" y="4742"/>
                </a:lnTo>
                <a:lnTo>
                  <a:pt x="10784" y="4748"/>
                </a:lnTo>
                <a:lnTo>
                  <a:pt x="10782" y="4754"/>
                </a:lnTo>
                <a:lnTo>
                  <a:pt x="10780" y="4758"/>
                </a:lnTo>
                <a:lnTo>
                  <a:pt x="10778" y="4760"/>
                </a:lnTo>
                <a:lnTo>
                  <a:pt x="10778" y="4762"/>
                </a:lnTo>
                <a:lnTo>
                  <a:pt x="10776" y="4768"/>
                </a:lnTo>
                <a:lnTo>
                  <a:pt x="10774" y="4772"/>
                </a:lnTo>
                <a:lnTo>
                  <a:pt x="10770" y="4772"/>
                </a:lnTo>
                <a:lnTo>
                  <a:pt x="10768" y="4772"/>
                </a:lnTo>
                <a:lnTo>
                  <a:pt x="10766" y="4770"/>
                </a:lnTo>
                <a:lnTo>
                  <a:pt x="10762" y="4772"/>
                </a:lnTo>
                <a:lnTo>
                  <a:pt x="10756" y="4780"/>
                </a:lnTo>
                <a:lnTo>
                  <a:pt x="10756" y="4782"/>
                </a:lnTo>
                <a:lnTo>
                  <a:pt x="10758" y="4782"/>
                </a:lnTo>
                <a:lnTo>
                  <a:pt x="10762" y="4786"/>
                </a:lnTo>
                <a:lnTo>
                  <a:pt x="10764" y="4790"/>
                </a:lnTo>
                <a:lnTo>
                  <a:pt x="10764" y="4794"/>
                </a:lnTo>
                <a:lnTo>
                  <a:pt x="10760" y="4798"/>
                </a:lnTo>
                <a:lnTo>
                  <a:pt x="10756" y="4800"/>
                </a:lnTo>
                <a:lnTo>
                  <a:pt x="10754" y="4800"/>
                </a:lnTo>
                <a:lnTo>
                  <a:pt x="10750" y="4800"/>
                </a:lnTo>
                <a:lnTo>
                  <a:pt x="10746" y="4804"/>
                </a:lnTo>
                <a:lnTo>
                  <a:pt x="10742" y="4806"/>
                </a:lnTo>
                <a:lnTo>
                  <a:pt x="10742" y="4802"/>
                </a:lnTo>
                <a:lnTo>
                  <a:pt x="10744" y="4796"/>
                </a:lnTo>
                <a:lnTo>
                  <a:pt x="10744" y="4794"/>
                </a:lnTo>
                <a:lnTo>
                  <a:pt x="10742" y="4794"/>
                </a:lnTo>
                <a:lnTo>
                  <a:pt x="10738" y="4796"/>
                </a:lnTo>
                <a:lnTo>
                  <a:pt x="10732" y="4802"/>
                </a:lnTo>
                <a:lnTo>
                  <a:pt x="10724" y="4808"/>
                </a:lnTo>
                <a:lnTo>
                  <a:pt x="10716" y="4814"/>
                </a:lnTo>
                <a:lnTo>
                  <a:pt x="10710" y="4816"/>
                </a:lnTo>
                <a:lnTo>
                  <a:pt x="10704" y="4818"/>
                </a:lnTo>
                <a:lnTo>
                  <a:pt x="10702" y="4816"/>
                </a:lnTo>
                <a:lnTo>
                  <a:pt x="10700" y="4818"/>
                </a:lnTo>
                <a:lnTo>
                  <a:pt x="10700" y="4828"/>
                </a:lnTo>
                <a:lnTo>
                  <a:pt x="10698" y="4834"/>
                </a:lnTo>
                <a:lnTo>
                  <a:pt x="10696" y="4840"/>
                </a:lnTo>
                <a:lnTo>
                  <a:pt x="10686" y="4850"/>
                </a:lnTo>
                <a:lnTo>
                  <a:pt x="10674" y="4864"/>
                </a:lnTo>
                <a:lnTo>
                  <a:pt x="10670" y="4872"/>
                </a:lnTo>
                <a:lnTo>
                  <a:pt x="10666" y="4882"/>
                </a:lnTo>
                <a:lnTo>
                  <a:pt x="10662" y="4888"/>
                </a:lnTo>
                <a:lnTo>
                  <a:pt x="10654" y="4892"/>
                </a:lnTo>
                <a:lnTo>
                  <a:pt x="10634" y="4896"/>
                </a:lnTo>
                <a:lnTo>
                  <a:pt x="10612" y="4900"/>
                </a:lnTo>
                <a:lnTo>
                  <a:pt x="10604" y="4902"/>
                </a:lnTo>
                <a:lnTo>
                  <a:pt x="10600" y="4906"/>
                </a:lnTo>
                <a:lnTo>
                  <a:pt x="10598" y="4910"/>
                </a:lnTo>
                <a:lnTo>
                  <a:pt x="10598" y="4914"/>
                </a:lnTo>
                <a:lnTo>
                  <a:pt x="10598" y="4922"/>
                </a:lnTo>
                <a:lnTo>
                  <a:pt x="10598" y="4928"/>
                </a:lnTo>
                <a:lnTo>
                  <a:pt x="10596" y="4928"/>
                </a:lnTo>
                <a:lnTo>
                  <a:pt x="10592" y="4926"/>
                </a:lnTo>
                <a:lnTo>
                  <a:pt x="10590" y="4924"/>
                </a:lnTo>
                <a:lnTo>
                  <a:pt x="10588" y="4924"/>
                </a:lnTo>
                <a:lnTo>
                  <a:pt x="10586" y="4928"/>
                </a:lnTo>
                <a:lnTo>
                  <a:pt x="10586" y="4932"/>
                </a:lnTo>
                <a:lnTo>
                  <a:pt x="10588" y="4936"/>
                </a:lnTo>
                <a:lnTo>
                  <a:pt x="10590" y="4938"/>
                </a:lnTo>
                <a:lnTo>
                  <a:pt x="10590" y="4940"/>
                </a:lnTo>
                <a:lnTo>
                  <a:pt x="10588" y="4942"/>
                </a:lnTo>
                <a:lnTo>
                  <a:pt x="10586" y="4948"/>
                </a:lnTo>
                <a:lnTo>
                  <a:pt x="10584" y="4956"/>
                </a:lnTo>
                <a:lnTo>
                  <a:pt x="10582" y="4960"/>
                </a:lnTo>
                <a:lnTo>
                  <a:pt x="10580" y="4962"/>
                </a:lnTo>
                <a:lnTo>
                  <a:pt x="10584" y="4968"/>
                </a:lnTo>
                <a:lnTo>
                  <a:pt x="10586" y="4972"/>
                </a:lnTo>
                <a:lnTo>
                  <a:pt x="10586" y="4974"/>
                </a:lnTo>
                <a:lnTo>
                  <a:pt x="10578" y="4968"/>
                </a:lnTo>
                <a:lnTo>
                  <a:pt x="10572" y="4966"/>
                </a:lnTo>
                <a:lnTo>
                  <a:pt x="10566" y="4964"/>
                </a:lnTo>
                <a:lnTo>
                  <a:pt x="10562" y="4964"/>
                </a:lnTo>
                <a:lnTo>
                  <a:pt x="10560" y="4962"/>
                </a:lnTo>
                <a:lnTo>
                  <a:pt x="10560" y="4960"/>
                </a:lnTo>
                <a:lnTo>
                  <a:pt x="10562" y="4956"/>
                </a:lnTo>
                <a:lnTo>
                  <a:pt x="10560" y="4956"/>
                </a:lnTo>
                <a:lnTo>
                  <a:pt x="10558" y="4956"/>
                </a:lnTo>
                <a:lnTo>
                  <a:pt x="10554" y="4954"/>
                </a:lnTo>
                <a:lnTo>
                  <a:pt x="10552" y="4952"/>
                </a:lnTo>
                <a:lnTo>
                  <a:pt x="10552" y="4954"/>
                </a:lnTo>
                <a:lnTo>
                  <a:pt x="10550" y="4956"/>
                </a:lnTo>
                <a:lnTo>
                  <a:pt x="10546" y="4958"/>
                </a:lnTo>
                <a:lnTo>
                  <a:pt x="10540" y="4958"/>
                </a:lnTo>
                <a:lnTo>
                  <a:pt x="10534" y="4954"/>
                </a:lnTo>
                <a:lnTo>
                  <a:pt x="10528" y="4950"/>
                </a:lnTo>
                <a:lnTo>
                  <a:pt x="10526" y="4942"/>
                </a:lnTo>
                <a:lnTo>
                  <a:pt x="10520" y="4942"/>
                </a:lnTo>
                <a:lnTo>
                  <a:pt x="10516" y="4944"/>
                </a:lnTo>
                <a:lnTo>
                  <a:pt x="10512" y="4950"/>
                </a:lnTo>
                <a:lnTo>
                  <a:pt x="10508" y="4958"/>
                </a:lnTo>
                <a:lnTo>
                  <a:pt x="10506" y="4964"/>
                </a:lnTo>
                <a:close/>
                <a:moveTo>
                  <a:pt x="12348" y="4304"/>
                </a:moveTo>
                <a:lnTo>
                  <a:pt x="12348" y="4304"/>
                </a:lnTo>
                <a:lnTo>
                  <a:pt x="12352" y="4306"/>
                </a:lnTo>
                <a:lnTo>
                  <a:pt x="12354" y="4306"/>
                </a:lnTo>
                <a:lnTo>
                  <a:pt x="12358" y="4302"/>
                </a:lnTo>
                <a:lnTo>
                  <a:pt x="12362" y="4296"/>
                </a:lnTo>
                <a:lnTo>
                  <a:pt x="12366" y="4294"/>
                </a:lnTo>
                <a:lnTo>
                  <a:pt x="12368" y="4292"/>
                </a:lnTo>
                <a:lnTo>
                  <a:pt x="12370" y="4290"/>
                </a:lnTo>
                <a:lnTo>
                  <a:pt x="12372" y="4282"/>
                </a:lnTo>
                <a:lnTo>
                  <a:pt x="12376" y="4274"/>
                </a:lnTo>
                <a:lnTo>
                  <a:pt x="12376" y="4272"/>
                </a:lnTo>
                <a:lnTo>
                  <a:pt x="12374" y="4270"/>
                </a:lnTo>
                <a:lnTo>
                  <a:pt x="12370" y="4270"/>
                </a:lnTo>
                <a:lnTo>
                  <a:pt x="12370" y="4268"/>
                </a:lnTo>
                <a:lnTo>
                  <a:pt x="12368" y="4266"/>
                </a:lnTo>
                <a:lnTo>
                  <a:pt x="12366" y="4264"/>
                </a:lnTo>
                <a:lnTo>
                  <a:pt x="12362" y="4264"/>
                </a:lnTo>
                <a:lnTo>
                  <a:pt x="12358" y="4264"/>
                </a:lnTo>
                <a:lnTo>
                  <a:pt x="12348" y="4268"/>
                </a:lnTo>
                <a:lnTo>
                  <a:pt x="12338" y="4276"/>
                </a:lnTo>
                <a:lnTo>
                  <a:pt x="12336" y="4280"/>
                </a:lnTo>
                <a:lnTo>
                  <a:pt x="12336" y="4282"/>
                </a:lnTo>
                <a:lnTo>
                  <a:pt x="12334" y="4288"/>
                </a:lnTo>
                <a:lnTo>
                  <a:pt x="12332" y="4294"/>
                </a:lnTo>
                <a:lnTo>
                  <a:pt x="12328" y="4298"/>
                </a:lnTo>
                <a:lnTo>
                  <a:pt x="12326" y="4304"/>
                </a:lnTo>
                <a:lnTo>
                  <a:pt x="12328" y="4306"/>
                </a:lnTo>
                <a:lnTo>
                  <a:pt x="12332" y="4304"/>
                </a:lnTo>
                <a:lnTo>
                  <a:pt x="12338" y="4302"/>
                </a:lnTo>
                <a:lnTo>
                  <a:pt x="12348" y="4304"/>
                </a:lnTo>
                <a:close/>
                <a:moveTo>
                  <a:pt x="10758" y="5378"/>
                </a:moveTo>
                <a:lnTo>
                  <a:pt x="10758" y="5378"/>
                </a:lnTo>
                <a:lnTo>
                  <a:pt x="10760" y="5376"/>
                </a:lnTo>
                <a:lnTo>
                  <a:pt x="10762" y="5378"/>
                </a:lnTo>
                <a:lnTo>
                  <a:pt x="10764" y="5378"/>
                </a:lnTo>
                <a:lnTo>
                  <a:pt x="10766" y="5376"/>
                </a:lnTo>
                <a:lnTo>
                  <a:pt x="10766" y="5374"/>
                </a:lnTo>
                <a:lnTo>
                  <a:pt x="10764" y="5372"/>
                </a:lnTo>
                <a:lnTo>
                  <a:pt x="10760" y="5372"/>
                </a:lnTo>
                <a:lnTo>
                  <a:pt x="10754" y="5372"/>
                </a:lnTo>
                <a:lnTo>
                  <a:pt x="10752" y="5374"/>
                </a:lnTo>
                <a:lnTo>
                  <a:pt x="10752" y="5376"/>
                </a:lnTo>
                <a:lnTo>
                  <a:pt x="10754" y="5378"/>
                </a:lnTo>
                <a:lnTo>
                  <a:pt x="10758" y="5378"/>
                </a:lnTo>
                <a:close/>
                <a:moveTo>
                  <a:pt x="10962" y="5352"/>
                </a:moveTo>
                <a:lnTo>
                  <a:pt x="10962" y="5352"/>
                </a:lnTo>
                <a:lnTo>
                  <a:pt x="10964" y="5354"/>
                </a:lnTo>
                <a:lnTo>
                  <a:pt x="10966" y="5344"/>
                </a:lnTo>
                <a:lnTo>
                  <a:pt x="10966" y="5332"/>
                </a:lnTo>
                <a:lnTo>
                  <a:pt x="10964" y="5322"/>
                </a:lnTo>
                <a:lnTo>
                  <a:pt x="10962" y="5322"/>
                </a:lnTo>
                <a:lnTo>
                  <a:pt x="10962" y="5330"/>
                </a:lnTo>
                <a:lnTo>
                  <a:pt x="10960" y="5340"/>
                </a:lnTo>
                <a:lnTo>
                  <a:pt x="10962" y="5352"/>
                </a:lnTo>
                <a:close/>
                <a:moveTo>
                  <a:pt x="11064" y="5452"/>
                </a:moveTo>
                <a:lnTo>
                  <a:pt x="11064" y="5452"/>
                </a:lnTo>
                <a:lnTo>
                  <a:pt x="11060" y="5454"/>
                </a:lnTo>
                <a:lnTo>
                  <a:pt x="11060" y="5456"/>
                </a:lnTo>
                <a:lnTo>
                  <a:pt x="11064" y="5456"/>
                </a:lnTo>
                <a:lnTo>
                  <a:pt x="11068" y="5454"/>
                </a:lnTo>
                <a:lnTo>
                  <a:pt x="11070" y="5452"/>
                </a:lnTo>
                <a:lnTo>
                  <a:pt x="11070" y="5450"/>
                </a:lnTo>
                <a:lnTo>
                  <a:pt x="11064" y="5452"/>
                </a:lnTo>
                <a:close/>
                <a:moveTo>
                  <a:pt x="11078" y="5444"/>
                </a:moveTo>
                <a:lnTo>
                  <a:pt x="11078" y="5444"/>
                </a:lnTo>
                <a:lnTo>
                  <a:pt x="11076" y="5440"/>
                </a:lnTo>
                <a:lnTo>
                  <a:pt x="11074" y="5440"/>
                </a:lnTo>
                <a:lnTo>
                  <a:pt x="11070" y="5440"/>
                </a:lnTo>
                <a:lnTo>
                  <a:pt x="11068" y="5444"/>
                </a:lnTo>
                <a:lnTo>
                  <a:pt x="11066" y="5446"/>
                </a:lnTo>
                <a:lnTo>
                  <a:pt x="11066" y="5448"/>
                </a:lnTo>
                <a:lnTo>
                  <a:pt x="11072" y="5448"/>
                </a:lnTo>
                <a:lnTo>
                  <a:pt x="11076" y="5448"/>
                </a:lnTo>
                <a:lnTo>
                  <a:pt x="11078" y="5444"/>
                </a:lnTo>
                <a:close/>
                <a:moveTo>
                  <a:pt x="11112" y="5442"/>
                </a:moveTo>
                <a:lnTo>
                  <a:pt x="11112" y="5442"/>
                </a:lnTo>
                <a:lnTo>
                  <a:pt x="11108" y="5446"/>
                </a:lnTo>
                <a:lnTo>
                  <a:pt x="11106" y="5444"/>
                </a:lnTo>
                <a:lnTo>
                  <a:pt x="11104" y="5444"/>
                </a:lnTo>
                <a:lnTo>
                  <a:pt x="11102" y="5446"/>
                </a:lnTo>
                <a:lnTo>
                  <a:pt x="11102" y="5450"/>
                </a:lnTo>
                <a:lnTo>
                  <a:pt x="11106" y="5454"/>
                </a:lnTo>
                <a:lnTo>
                  <a:pt x="11108" y="5454"/>
                </a:lnTo>
                <a:lnTo>
                  <a:pt x="11110" y="5454"/>
                </a:lnTo>
                <a:lnTo>
                  <a:pt x="11112" y="5452"/>
                </a:lnTo>
                <a:lnTo>
                  <a:pt x="11116" y="5444"/>
                </a:lnTo>
                <a:lnTo>
                  <a:pt x="11116" y="5440"/>
                </a:lnTo>
                <a:lnTo>
                  <a:pt x="11116" y="5438"/>
                </a:lnTo>
                <a:lnTo>
                  <a:pt x="11112" y="5442"/>
                </a:lnTo>
                <a:close/>
                <a:moveTo>
                  <a:pt x="11080" y="5560"/>
                </a:moveTo>
                <a:lnTo>
                  <a:pt x="11080" y="5560"/>
                </a:lnTo>
                <a:lnTo>
                  <a:pt x="11082" y="5556"/>
                </a:lnTo>
                <a:lnTo>
                  <a:pt x="11082" y="5552"/>
                </a:lnTo>
                <a:lnTo>
                  <a:pt x="11080" y="5550"/>
                </a:lnTo>
                <a:lnTo>
                  <a:pt x="11078" y="5550"/>
                </a:lnTo>
                <a:lnTo>
                  <a:pt x="11076" y="5550"/>
                </a:lnTo>
                <a:lnTo>
                  <a:pt x="11074" y="5554"/>
                </a:lnTo>
                <a:lnTo>
                  <a:pt x="11068" y="5560"/>
                </a:lnTo>
                <a:lnTo>
                  <a:pt x="11062" y="5562"/>
                </a:lnTo>
                <a:lnTo>
                  <a:pt x="11058" y="5564"/>
                </a:lnTo>
                <a:lnTo>
                  <a:pt x="11056" y="5570"/>
                </a:lnTo>
                <a:lnTo>
                  <a:pt x="11056" y="5572"/>
                </a:lnTo>
                <a:lnTo>
                  <a:pt x="11058" y="5572"/>
                </a:lnTo>
                <a:lnTo>
                  <a:pt x="11066" y="5570"/>
                </a:lnTo>
                <a:lnTo>
                  <a:pt x="11080" y="5560"/>
                </a:lnTo>
                <a:close/>
                <a:moveTo>
                  <a:pt x="11070" y="5096"/>
                </a:moveTo>
                <a:lnTo>
                  <a:pt x="11070" y="5096"/>
                </a:lnTo>
                <a:lnTo>
                  <a:pt x="11064" y="5096"/>
                </a:lnTo>
                <a:lnTo>
                  <a:pt x="11060" y="5098"/>
                </a:lnTo>
                <a:lnTo>
                  <a:pt x="11058" y="5106"/>
                </a:lnTo>
                <a:lnTo>
                  <a:pt x="11060" y="5116"/>
                </a:lnTo>
                <a:lnTo>
                  <a:pt x="11062" y="5114"/>
                </a:lnTo>
                <a:lnTo>
                  <a:pt x="11068" y="5108"/>
                </a:lnTo>
                <a:lnTo>
                  <a:pt x="11072" y="5100"/>
                </a:lnTo>
                <a:lnTo>
                  <a:pt x="11072" y="5096"/>
                </a:lnTo>
                <a:lnTo>
                  <a:pt x="11070" y="5096"/>
                </a:lnTo>
                <a:close/>
                <a:moveTo>
                  <a:pt x="11084" y="5112"/>
                </a:moveTo>
                <a:lnTo>
                  <a:pt x="11084" y="5112"/>
                </a:lnTo>
                <a:lnTo>
                  <a:pt x="11086" y="5108"/>
                </a:lnTo>
                <a:lnTo>
                  <a:pt x="11088" y="5104"/>
                </a:lnTo>
                <a:lnTo>
                  <a:pt x="11086" y="5100"/>
                </a:lnTo>
                <a:lnTo>
                  <a:pt x="11080" y="5100"/>
                </a:lnTo>
                <a:lnTo>
                  <a:pt x="11078" y="5102"/>
                </a:lnTo>
                <a:lnTo>
                  <a:pt x="11078" y="5104"/>
                </a:lnTo>
                <a:lnTo>
                  <a:pt x="11078" y="5108"/>
                </a:lnTo>
                <a:lnTo>
                  <a:pt x="11080" y="5112"/>
                </a:lnTo>
                <a:lnTo>
                  <a:pt x="11082" y="5112"/>
                </a:lnTo>
                <a:lnTo>
                  <a:pt x="11084" y="5112"/>
                </a:lnTo>
                <a:close/>
                <a:moveTo>
                  <a:pt x="10794" y="5226"/>
                </a:moveTo>
                <a:lnTo>
                  <a:pt x="10794" y="5226"/>
                </a:lnTo>
                <a:lnTo>
                  <a:pt x="10796" y="5216"/>
                </a:lnTo>
                <a:lnTo>
                  <a:pt x="10794" y="5206"/>
                </a:lnTo>
                <a:lnTo>
                  <a:pt x="10792" y="5200"/>
                </a:lnTo>
                <a:lnTo>
                  <a:pt x="10790" y="5200"/>
                </a:lnTo>
                <a:lnTo>
                  <a:pt x="10788" y="5202"/>
                </a:lnTo>
                <a:lnTo>
                  <a:pt x="10786" y="5210"/>
                </a:lnTo>
                <a:lnTo>
                  <a:pt x="10786" y="5216"/>
                </a:lnTo>
                <a:lnTo>
                  <a:pt x="10786" y="5224"/>
                </a:lnTo>
                <a:lnTo>
                  <a:pt x="10784" y="5236"/>
                </a:lnTo>
                <a:lnTo>
                  <a:pt x="10784" y="5238"/>
                </a:lnTo>
                <a:lnTo>
                  <a:pt x="10788" y="5238"/>
                </a:lnTo>
                <a:lnTo>
                  <a:pt x="10790" y="5234"/>
                </a:lnTo>
                <a:lnTo>
                  <a:pt x="10794" y="5226"/>
                </a:lnTo>
                <a:close/>
                <a:moveTo>
                  <a:pt x="10466" y="4862"/>
                </a:moveTo>
                <a:lnTo>
                  <a:pt x="10466" y="4862"/>
                </a:lnTo>
                <a:lnTo>
                  <a:pt x="10470" y="4862"/>
                </a:lnTo>
                <a:lnTo>
                  <a:pt x="10472" y="4860"/>
                </a:lnTo>
                <a:lnTo>
                  <a:pt x="10474" y="4850"/>
                </a:lnTo>
                <a:lnTo>
                  <a:pt x="10472" y="4840"/>
                </a:lnTo>
                <a:lnTo>
                  <a:pt x="10470" y="4834"/>
                </a:lnTo>
                <a:lnTo>
                  <a:pt x="10466" y="4834"/>
                </a:lnTo>
                <a:lnTo>
                  <a:pt x="10462" y="4840"/>
                </a:lnTo>
                <a:lnTo>
                  <a:pt x="10460" y="4846"/>
                </a:lnTo>
                <a:lnTo>
                  <a:pt x="10460" y="4848"/>
                </a:lnTo>
                <a:lnTo>
                  <a:pt x="10462" y="4852"/>
                </a:lnTo>
                <a:lnTo>
                  <a:pt x="10466" y="4854"/>
                </a:lnTo>
                <a:lnTo>
                  <a:pt x="10464" y="4858"/>
                </a:lnTo>
                <a:lnTo>
                  <a:pt x="10462" y="4860"/>
                </a:lnTo>
                <a:lnTo>
                  <a:pt x="10466" y="4862"/>
                </a:lnTo>
                <a:close/>
                <a:moveTo>
                  <a:pt x="10118" y="5140"/>
                </a:moveTo>
                <a:lnTo>
                  <a:pt x="10118" y="5140"/>
                </a:lnTo>
                <a:lnTo>
                  <a:pt x="10118" y="5144"/>
                </a:lnTo>
                <a:lnTo>
                  <a:pt x="10118" y="5146"/>
                </a:lnTo>
                <a:lnTo>
                  <a:pt x="10122" y="5152"/>
                </a:lnTo>
                <a:lnTo>
                  <a:pt x="10128" y="5156"/>
                </a:lnTo>
                <a:lnTo>
                  <a:pt x="10130" y="5156"/>
                </a:lnTo>
                <a:lnTo>
                  <a:pt x="10132" y="5154"/>
                </a:lnTo>
                <a:lnTo>
                  <a:pt x="10132" y="5152"/>
                </a:lnTo>
                <a:lnTo>
                  <a:pt x="10132" y="5148"/>
                </a:lnTo>
                <a:lnTo>
                  <a:pt x="10130" y="5142"/>
                </a:lnTo>
                <a:lnTo>
                  <a:pt x="10124" y="5138"/>
                </a:lnTo>
                <a:lnTo>
                  <a:pt x="10122" y="5140"/>
                </a:lnTo>
                <a:lnTo>
                  <a:pt x="10118" y="5140"/>
                </a:lnTo>
                <a:close/>
                <a:moveTo>
                  <a:pt x="10136" y="5164"/>
                </a:moveTo>
                <a:lnTo>
                  <a:pt x="10136" y="5164"/>
                </a:lnTo>
                <a:lnTo>
                  <a:pt x="10134" y="5168"/>
                </a:lnTo>
                <a:lnTo>
                  <a:pt x="10134" y="5172"/>
                </a:lnTo>
                <a:lnTo>
                  <a:pt x="10136" y="5176"/>
                </a:lnTo>
                <a:lnTo>
                  <a:pt x="10140" y="5176"/>
                </a:lnTo>
                <a:lnTo>
                  <a:pt x="10142" y="5178"/>
                </a:lnTo>
                <a:lnTo>
                  <a:pt x="10144" y="5180"/>
                </a:lnTo>
                <a:lnTo>
                  <a:pt x="10148" y="5188"/>
                </a:lnTo>
                <a:lnTo>
                  <a:pt x="10150" y="5196"/>
                </a:lnTo>
                <a:lnTo>
                  <a:pt x="10152" y="5196"/>
                </a:lnTo>
                <a:lnTo>
                  <a:pt x="10154" y="5194"/>
                </a:lnTo>
                <a:lnTo>
                  <a:pt x="10154" y="5190"/>
                </a:lnTo>
                <a:lnTo>
                  <a:pt x="10154" y="5184"/>
                </a:lnTo>
                <a:lnTo>
                  <a:pt x="10148" y="5172"/>
                </a:lnTo>
                <a:lnTo>
                  <a:pt x="10142" y="5164"/>
                </a:lnTo>
                <a:lnTo>
                  <a:pt x="10138" y="5162"/>
                </a:lnTo>
                <a:lnTo>
                  <a:pt x="10136" y="5164"/>
                </a:lnTo>
                <a:close/>
                <a:moveTo>
                  <a:pt x="10316" y="5070"/>
                </a:moveTo>
                <a:lnTo>
                  <a:pt x="10316" y="5070"/>
                </a:lnTo>
                <a:lnTo>
                  <a:pt x="10320" y="5066"/>
                </a:lnTo>
                <a:lnTo>
                  <a:pt x="10322" y="5062"/>
                </a:lnTo>
                <a:lnTo>
                  <a:pt x="10322" y="5058"/>
                </a:lnTo>
                <a:lnTo>
                  <a:pt x="10320" y="5056"/>
                </a:lnTo>
                <a:lnTo>
                  <a:pt x="10318" y="5056"/>
                </a:lnTo>
                <a:lnTo>
                  <a:pt x="10314" y="5056"/>
                </a:lnTo>
                <a:lnTo>
                  <a:pt x="10312" y="5058"/>
                </a:lnTo>
                <a:lnTo>
                  <a:pt x="10308" y="5066"/>
                </a:lnTo>
                <a:lnTo>
                  <a:pt x="10308" y="5068"/>
                </a:lnTo>
                <a:lnTo>
                  <a:pt x="10310" y="5070"/>
                </a:lnTo>
                <a:lnTo>
                  <a:pt x="10312" y="5072"/>
                </a:lnTo>
                <a:lnTo>
                  <a:pt x="10316" y="5070"/>
                </a:lnTo>
                <a:close/>
                <a:moveTo>
                  <a:pt x="10338" y="5052"/>
                </a:moveTo>
                <a:lnTo>
                  <a:pt x="10338" y="5052"/>
                </a:lnTo>
                <a:lnTo>
                  <a:pt x="10332" y="5048"/>
                </a:lnTo>
                <a:lnTo>
                  <a:pt x="10322" y="5038"/>
                </a:lnTo>
                <a:lnTo>
                  <a:pt x="10318" y="5036"/>
                </a:lnTo>
                <a:lnTo>
                  <a:pt x="10316" y="5036"/>
                </a:lnTo>
                <a:lnTo>
                  <a:pt x="10318" y="5046"/>
                </a:lnTo>
                <a:lnTo>
                  <a:pt x="10318" y="5048"/>
                </a:lnTo>
                <a:lnTo>
                  <a:pt x="10320" y="5050"/>
                </a:lnTo>
                <a:lnTo>
                  <a:pt x="10328" y="5052"/>
                </a:lnTo>
                <a:lnTo>
                  <a:pt x="10334" y="5054"/>
                </a:lnTo>
                <a:lnTo>
                  <a:pt x="10338" y="5052"/>
                </a:lnTo>
                <a:close/>
                <a:moveTo>
                  <a:pt x="10204" y="4934"/>
                </a:moveTo>
                <a:lnTo>
                  <a:pt x="10204" y="4934"/>
                </a:lnTo>
                <a:lnTo>
                  <a:pt x="10202" y="4934"/>
                </a:lnTo>
                <a:lnTo>
                  <a:pt x="10198" y="4936"/>
                </a:lnTo>
                <a:lnTo>
                  <a:pt x="10196" y="4940"/>
                </a:lnTo>
                <a:lnTo>
                  <a:pt x="10194" y="4946"/>
                </a:lnTo>
                <a:lnTo>
                  <a:pt x="10196" y="4948"/>
                </a:lnTo>
                <a:lnTo>
                  <a:pt x="10198" y="4950"/>
                </a:lnTo>
                <a:lnTo>
                  <a:pt x="10200" y="4952"/>
                </a:lnTo>
                <a:lnTo>
                  <a:pt x="10202" y="4950"/>
                </a:lnTo>
                <a:lnTo>
                  <a:pt x="10206" y="4946"/>
                </a:lnTo>
                <a:lnTo>
                  <a:pt x="10208" y="4938"/>
                </a:lnTo>
                <a:lnTo>
                  <a:pt x="10206" y="4936"/>
                </a:lnTo>
                <a:lnTo>
                  <a:pt x="10204" y="4934"/>
                </a:lnTo>
                <a:close/>
                <a:moveTo>
                  <a:pt x="10274" y="4996"/>
                </a:moveTo>
                <a:lnTo>
                  <a:pt x="10274" y="4996"/>
                </a:lnTo>
                <a:lnTo>
                  <a:pt x="10272" y="4998"/>
                </a:lnTo>
                <a:lnTo>
                  <a:pt x="10272" y="5002"/>
                </a:lnTo>
                <a:lnTo>
                  <a:pt x="10274" y="5004"/>
                </a:lnTo>
                <a:lnTo>
                  <a:pt x="10278" y="5006"/>
                </a:lnTo>
                <a:lnTo>
                  <a:pt x="10280" y="5004"/>
                </a:lnTo>
                <a:lnTo>
                  <a:pt x="10280" y="5000"/>
                </a:lnTo>
                <a:lnTo>
                  <a:pt x="10276" y="4998"/>
                </a:lnTo>
                <a:lnTo>
                  <a:pt x="10274" y="4996"/>
                </a:lnTo>
                <a:close/>
                <a:moveTo>
                  <a:pt x="10218" y="4960"/>
                </a:moveTo>
                <a:lnTo>
                  <a:pt x="10218" y="4960"/>
                </a:lnTo>
                <a:lnTo>
                  <a:pt x="10220" y="4962"/>
                </a:lnTo>
                <a:lnTo>
                  <a:pt x="10222" y="4964"/>
                </a:lnTo>
                <a:lnTo>
                  <a:pt x="10230" y="4970"/>
                </a:lnTo>
                <a:lnTo>
                  <a:pt x="10236" y="4974"/>
                </a:lnTo>
                <a:lnTo>
                  <a:pt x="10238" y="4972"/>
                </a:lnTo>
                <a:lnTo>
                  <a:pt x="10238" y="4970"/>
                </a:lnTo>
                <a:lnTo>
                  <a:pt x="10238" y="4966"/>
                </a:lnTo>
                <a:lnTo>
                  <a:pt x="10236" y="4964"/>
                </a:lnTo>
                <a:lnTo>
                  <a:pt x="10228" y="4960"/>
                </a:lnTo>
                <a:lnTo>
                  <a:pt x="10222" y="4958"/>
                </a:lnTo>
                <a:lnTo>
                  <a:pt x="10220" y="4958"/>
                </a:lnTo>
                <a:lnTo>
                  <a:pt x="10218" y="4960"/>
                </a:lnTo>
                <a:close/>
                <a:moveTo>
                  <a:pt x="10232" y="4974"/>
                </a:moveTo>
                <a:lnTo>
                  <a:pt x="10232" y="4974"/>
                </a:lnTo>
                <a:lnTo>
                  <a:pt x="10230" y="4972"/>
                </a:lnTo>
                <a:lnTo>
                  <a:pt x="10228" y="4972"/>
                </a:lnTo>
                <a:lnTo>
                  <a:pt x="10226" y="4974"/>
                </a:lnTo>
                <a:lnTo>
                  <a:pt x="10226" y="4976"/>
                </a:lnTo>
                <a:lnTo>
                  <a:pt x="10230" y="4984"/>
                </a:lnTo>
                <a:lnTo>
                  <a:pt x="10232" y="4990"/>
                </a:lnTo>
                <a:lnTo>
                  <a:pt x="10234" y="4992"/>
                </a:lnTo>
                <a:lnTo>
                  <a:pt x="10236" y="4992"/>
                </a:lnTo>
                <a:lnTo>
                  <a:pt x="10236" y="4986"/>
                </a:lnTo>
                <a:lnTo>
                  <a:pt x="10236" y="4980"/>
                </a:lnTo>
                <a:lnTo>
                  <a:pt x="10234" y="4976"/>
                </a:lnTo>
                <a:lnTo>
                  <a:pt x="10232" y="4974"/>
                </a:lnTo>
                <a:close/>
                <a:moveTo>
                  <a:pt x="10242" y="4986"/>
                </a:moveTo>
                <a:lnTo>
                  <a:pt x="10242" y="4986"/>
                </a:lnTo>
                <a:lnTo>
                  <a:pt x="10240" y="4984"/>
                </a:lnTo>
                <a:lnTo>
                  <a:pt x="10238" y="4992"/>
                </a:lnTo>
                <a:lnTo>
                  <a:pt x="10236" y="4996"/>
                </a:lnTo>
                <a:lnTo>
                  <a:pt x="10238" y="4998"/>
                </a:lnTo>
                <a:lnTo>
                  <a:pt x="10240" y="5000"/>
                </a:lnTo>
                <a:lnTo>
                  <a:pt x="10246" y="5000"/>
                </a:lnTo>
                <a:lnTo>
                  <a:pt x="10254" y="5002"/>
                </a:lnTo>
                <a:lnTo>
                  <a:pt x="10258" y="5004"/>
                </a:lnTo>
                <a:lnTo>
                  <a:pt x="10262" y="5004"/>
                </a:lnTo>
                <a:lnTo>
                  <a:pt x="10262" y="5000"/>
                </a:lnTo>
                <a:lnTo>
                  <a:pt x="10260" y="4998"/>
                </a:lnTo>
                <a:lnTo>
                  <a:pt x="10258" y="4996"/>
                </a:lnTo>
                <a:lnTo>
                  <a:pt x="10252" y="4992"/>
                </a:lnTo>
                <a:lnTo>
                  <a:pt x="10246" y="4990"/>
                </a:lnTo>
                <a:lnTo>
                  <a:pt x="10242" y="4986"/>
                </a:lnTo>
                <a:close/>
                <a:moveTo>
                  <a:pt x="10264" y="4990"/>
                </a:moveTo>
                <a:lnTo>
                  <a:pt x="10264" y="4990"/>
                </a:lnTo>
                <a:lnTo>
                  <a:pt x="10260" y="4986"/>
                </a:lnTo>
                <a:lnTo>
                  <a:pt x="10254" y="4982"/>
                </a:lnTo>
                <a:lnTo>
                  <a:pt x="10248" y="4982"/>
                </a:lnTo>
                <a:lnTo>
                  <a:pt x="10246" y="4982"/>
                </a:lnTo>
                <a:lnTo>
                  <a:pt x="10246" y="4984"/>
                </a:lnTo>
                <a:lnTo>
                  <a:pt x="10246" y="4988"/>
                </a:lnTo>
                <a:lnTo>
                  <a:pt x="10252" y="4990"/>
                </a:lnTo>
                <a:lnTo>
                  <a:pt x="10260" y="4994"/>
                </a:lnTo>
                <a:lnTo>
                  <a:pt x="10262" y="4994"/>
                </a:lnTo>
                <a:lnTo>
                  <a:pt x="10264" y="4990"/>
                </a:lnTo>
                <a:close/>
                <a:moveTo>
                  <a:pt x="10266" y="5004"/>
                </a:moveTo>
                <a:lnTo>
                  <a:pt x="10266" y="5004"/>
                </a:lnTo>
                <a:lnTo>
                  <a:pt x="10264" y="5006"/>
                </a:lnTo>
                <a:lnTo>
                  <a:pt x="10264" y="5008"/>
                </a:lnTo>
                <a:lnTo>
                  <a:pt x="10264" y="5012"/>
                </a:lnTo>
                <a:lnTo>
                  <a:pt x="10268" y="5014"/>
                </a:lnTo>
                <a:lnTo>
                  <a:pt x="10270" y="5012"/>
                </a:lnTo>
                <a:lnTo>
                  <a:pt x="10270" y="5010"/>
                </a:lnTo>
                <a:lnTo>
                  <a:pt x="10268" y="5006"/>
                </a:lnTo>
                <a:lnTo>
                  <a:pt x="10266" y="5004"/>
                </a:lnTo>
                <a:close/>
                <a:moveTo>
                  <a:pt x="11334" y="5430"/>
                </a:moveTo>
                <a:lnTo>
                  <a:pt x="11334" y="5430"/>
                </a:lnTo>
                <a:lnTo>
                  <a:pt x="11336" y="5430"/>
                </a:lnTo>
                <a:lnTo>
                  <a:pt x="11338" y="5430"/>
                </a:lnTo>
                <a:lnTo>
                  <a:pt x="11340" y="5426"/>
                </a:lnTo>
                <a:lnTo>
                  <a:pt x="11340" y="5422"/>
                </a:lnTo>
                <a:lnTo>
                  <a:pt x="11336" y="5418"/>
                </a:lnTo>
                <a:lnTo>
                  <a:pt x="11332" y="5418"/>
                </a:lnTo>
                <a:lnTo>
                  <a:pt x="11330" y="5418"/>
                </a:lnTo>
                <a:lnTo>
                  <a:pt x="11328" y="5420"/>
                </a:lnTo>
                <a:lnTo>
                  <a:pt x="11330" y="5424"/>
                </a:lnTo>
                <a:lnTo>
                  <a:pt x="11334" y="5430"/>
                </a:lnTo>
                <a:close/>
                <a:moveTo>
                  <a:pt x="11454" y="5328"/>
                </a:moveTo>
                <a:lnTo>
                  <a:pt x="11454" y="5328"/>
                </a:lnTo>
                <a:lnTo>
                  <a:pt x="11456" y="5330"/>
                </a:lnTo>
                <a:lnTo>
                  <a:pt x="11458" y="5328"/>
                </a:lnTo>
                <a:lnTo>
                  <a:pt x="11460" y="5326"/>
                </a:lnTo>
                <a:lnTo>
                  <a:pt x="11460" y="5322"/>
                </a:lnTo>
                <a:lnTo>
                  <a:pt x="11458" y="5316"/>
                </a:lnTo>
                <a:lnTo>
                  <a:pt x="11454" y="5314"/>
                </a:lnTo>
                <a:lnTo>
                  <a:pt x="11452" y="5316"/>
                </a:lnTo>
                <a:lnTo>
                  <a:pt x="11454" y="5328"/>
                </a:lnTo>
                <a:close/>
                <a:moveTo>
                  <a:pt x="11464" y="5332"/>
                </a:moveTo>
                <a:lnTo>
                  <a:pt x="11464" y="5332"/>
                </a:lnTo>
                <a:lnTo>
                  <a:pt x="11470" y="5316"/>
                </a:lnTo>
                <a:lnTo>
                  <a:pt x="11476" y="5304"/>
                </a:lnTo>
                <a:lnTo>
                  <a:pt x="11476" y="5296"/>
                </a:lnTo>
                <a:lnTo>
                  <a:pt x="11476" y="5294"/>
                </a:lnTo>
                <a:lnTo>
                  <a:pt x="11474" y="5296"/>
                </a:lnTo>
                <a:lnTo>
                  <a:pt x="11468" y="5304"/>
                </a:lnTo>
                <a:lnTo>
                  <a:pt x="11464" y="5316"/>
                </a:lnTo>
                <a:lnTo>
                  <a:pt x="11464" y="5332"/>
                </a:lnTo>
                <a:close/>
                <a:moveTo>
                  <a:pt x="11260" y="5438"/>
                </a:moveTo>
                <a:lnTo>
                  <a:pt x="11260" y="5438"/>
                </a:lnTo>
                <a:lnTo>
                  <a:pt x="11264" y="5442"/>
                </a:lnTo>
                <a:lnTo>
                  <a:pt x="11268" y="5440"/>
                </a:lnTo>
                <a:lnTo>
                  <a:pt x="11268" y="5438"/>
                </a:lnTo>
                <a:lnTo>
                  <a:pt x="11266" y="5436"/>
                </a:lnTo>
                <a:lnTo>
                  <a:pt x="11262" y="5434"/>
                </a:lnTo>
                <a:lnTo>
                  <a:pt x="11258" y="5434"/>
                </a:lnTo>
                <a:lnTo>
                  <a:pt x="11258" y="5436"/>
                </a:lnTo>
                <a:lnTo>
                  <a:pt x="11260" y="5438"/>
                </a:lnTo>
                <a:close/>
                <a:moveTo>
                  <a:pt x="11524" y="5346"/>
                </a:moveTo>
                <a:lnTo>
                  <a:pt x="11524" y="5346"/>
                </a:lnTo>
                <a:lnTo>
                  <a:pt x="11518" y="5342"/>
                </a:lnTo>
                <a:lnTo>
                  <a:pt x="11516" y="5338"/>
                </a:lnTo>
                <a:lnTo>
                  <a:pt x="11516" y="5334"/>
                </a:lnTo>
                <a:lnTo>
                  <a:pt x="11514" y="5336"/>
                </a:lnTo>
                <a:lnTo>
                  <a:pt x="11514" y="5340"/>
                </a:lnTo>
                <a:lnTo>
                  <a:pt x="11516" y="5344"/>
                </a:lnTo>
                <a:lnTo>
                  <a:pt x="11522" y="5348"/>
                </a:lnTo>
                <a:lnTo>
                  <a:pt x="11528" y="5356"/>
                </a:lnTo>
                <a:lnTo>
                  <a:pt x="11530" y="5354"/>
                </a:lnTo>
                <a:lnTo>
                  <a:pt x="11528" y="5350"/>
                </a:lnTo>
                <a:lnTo>
                  <a:pt x="11524" y="5346"/>
                </a:lnTo>
                <a:close/>
                <a:moveTo>
                  <a:pt x="11702" y="5450"/>
                </a:moveTo>
                <a:lnTo>
                  <a:pt x="11702" y="5450"/>
                </a:lnTo>
                <a:lnTo>
                  <a:pt x="11706" y="5448"/>
                </a:lnTo>
                <a:lnTo>
                  <a:pt x="11706" y="5446"/>
                </a:lnTo>
                <a:lnTo>
                  <a:pt x="11704" y="5442"/>
                </a:lnTo>
                <a:lnTo>
                  <a:pt x="11702" y="5438"/>
                </a:lnTo>
                <a:lnTo>
                  <a:pt x="11702" y="5436"/>
                </a:lnTo>
                <a:lnTo>
                  <a:pt x="11700" y="5436"/>
                </a:lnTo>
                <a:lnTo>
                  <a:pt x="11698" y="5440"/>
                </a:lnTo>
                <a:lnTo>
                  <a:pt x="11694" y="5442"/>
                </a:lnTo>
                <a:lnTo>
                  <a:pt x="11694" y="5446"/>
                </a:lnTo>
                <a:lnTo>
                  <a:pt x="11696" y="5448"/>
                </a:lnTo>
                <a:lnTo>
                  <a:pt x="11702" y="5450"/>
                </a:lnTo>
                <a:close/>
                <a:moveTo>
                  <a:pt x="11672" y="5114"/>
                </a:moveTo>
                <a:lnTo>
                  <a:pt x="11672" y="5114"/>
                </a:lnTo>
                <a:lnTo>
                  <a:pt x="11666" y="5112"/>
                </a:lnTo>
                <a:lnTo>
                  <a:pt x="11658" y="5112"/>
                </a:lnTo>
                <a:lnTo>
                  <a:pt x="11652" y="5114"/>
                </a:lnTo>
                <a:lnTo>
                  <a:pt x="11646" y="5116"/>
                </a:lnTo>
                <a:lnTo>
                  <a:pt x="11642" y="5120"/>
                </a:lnTo>
                <a:lnTo>
                  <a:pt x="11638" y="5124"/>
                </a:lnTo>
                <a:lnTo>
                  <a:pt x="11636" y="5128"/>
                </a:lnTo>
                <a:lnTo>
                  <a:pt x="11636" y="5132"/>
                </a:lnTo>
                <a:lnTo>
                  <a:pt x="11636" y="5136"/>
                </a:lnTo>
                <a:lnTo>
                  <a:pt x="11634" y="5140"/>
                </a:lnTo>
                <a:lnTo>
                  <a:pt x="11626" y="5146"/>
                </a:lnTo>
                <a:lnTo>
                  <a:pt x="11618" y="5148"/>
                </a:lnTo>
                <a:lnTo>
                  <a:pt x="11612" y="5148"/>
                </a:lnTo>
                <a:lnTo>
                  <a:pt x="11610" y="5148"/>
                </a:lnTo>
                <a:lnTo>
                  <a:pt x="11608" y="5148"/>
                </a:lnTo>
                <a:lnTo>
                  <a:pt x="11604" y="5150"/>
                </a:lnTo>
                <a:lnTo>
                  <a:pt x="11598" y="5156"/>
                </a:lnTo>
                <a:lnTo>
                  <a:pt x="11584" y="5176"/>
                </a:lnTo>
                <a:lnTo>
                  <a:pt x="11576" y="5188"/>
                </a:lnTo>
                <a:lnTo>
                  <a:pt x="11568" y="5196"/>
                </a:lnTo>
                <a:lnTo>
                  <a:pt x="11560" y="5202"/>
                </a:lnTo>
                <a:lnTo>
                  <a:pt x="11556" y="5204"/>
                </a:lnTo>
                <a:lnTo>
                  <a:pt x="11552" y="5202"/>
                </a:lnTo>
                <a:lnTo>
                  <a:pt x="11546" y="5200"/>
                </a:lnTo>
                <a:lnTo>
                  <a:pt x="11542" y="5194"/>
                </a:lnTo>
                <a:lnTo>
                  <a:pt x="11540" y="5190"/>
                </a:lnTo>
                <a:lnTo>
                  <a:pt x="11538" y="5184"/>
                </a:lnTo>
                <a:lnTo>
                  <a:pt x="11534" y="5170"/>
                </a:lnTo>
                <a:lnTo>
                  <a:pt x="11532" y="5164"/>
                </a:lnTo>
                <a:lnTo>
                  <a:pt x="11530" y="5160"/>
                </a:lnTo>
                <a:lnTo>
                  <a:pt x="11526" y="5156"/>
                </a:lnTo>
                <a:lnTo>
                  <a:pt x="11524" y="5158"/>
                </a:lnTo>
                <a:lnTo>
                  <a:pt x="11524" y="5164"/>
                </a:lnTo>
                <a:lnTo>
                  <a:pt x="11522" y="5166"/>
                </a:lnTo>
                <a:lnTo>
                  <a:pt x="11516" y="5154"/>
                </a:lnTo>
                <a:lnTo>
                  <a:pt x="11514" y="5142"/>
                </a:lnTo>
                <a:lnTo>
                  <a:pt x="11512" y="5132"/>
                </a:lnTo>
                <a:lnTo>
                  <a:pt x="11514" y="5126"/>
                </a:lnTo>
                <a:lnTo>
                  <a:pt x="11514" y="5120"/>
                </a:lnTo>
                <a:lnTo>
                  <a:pt x="11518" y="5106"/>
                </a:lnTo>
                <a:lnTo>
                  <a:pt x="11516" y="5098"/>
                </a:lnTo>
                <a:lnTo>
                  <a:pt x="11514" y="5088"/>
                </a:lnTo>
                <a:lnTo>
                  <a:pt x="11512" y="5080"/>
                </a:lnTo>
                <a:lnTo>
                  <a:pt x="11508" y="5076"/>
                </a:lnTo>
                <a:lnTo>
                  <a:pt x="11504" y="5074"/>
                </a:lnTo>
                <a:lnTo>
                  <a:pt x="11502" y="5074"/>
                </a:lnTo>
                <a:lnTo>
                  <a:pt x="11496" y="5076"/>
                </a:lnTo>
                <a:lnTo>
                  <a:pt x="11490" y="5074"/>
                </a:lnTo>
                <a:lnTo>
                  <a:pt x="11480" y="5072"/>
                </a:lnTo>
                <a:lnTo>
                  <a:pt x="11468" y="5064"/>
                </a:lnTo>
                <a:lnTo>
                  <a:pt x="11456" y="5058"/>
                </a:lnTo>
                <a:lnTo>
                  <a:pt x="11448" y="5056"/>
                </a:lnTo>
                <a:lnTo>
                  <a:pt x="11440" y="5056"/>
                </a:lnTo>
                <a:lnTo>
                  <a:pt x="11434" y="5058"/>
                </a:lnTo>
                <a:lnTo>
                  <a:pt x="11426" y="5068"/>
                </a:lnTo>
                <a:lnTo>
                  <a:pt x="11422" y="5072"/>
                </a:lnTo>
                <a:lnTo>
                  <a:pt x="11420" y="5074"/>
                </a:lnTo>
                <a:lnTo>
                  <a:pt x="11410" y="5076"/>
                </a:lnTo>
                <a:lnTo>
                  <a:pt x="11404" y="5076"/>
                </a:lnTo>
                <a:lnTo>
                  <a:pt x="11398" y="5080"/>
                </a:lnTo>
                <a:lnTo>
                  <a:pt x="11396" y="5082"/>
                </a:lnTo>
                <a:lnTo>
                  <a:pt x="11396" y="5084"/>
                </a:lnTo>
                <a:lnTo>
                  <a:pt x="11396" y="5088"/>
                </a:lnTo>
                <a:lnTo>
                  <a:pt x="11394" y="5094"/>
                </a:lnTo>
                <a:lnTo>
                  <a:pt x="11388" y="5102"/>
                </a:lnTo>
                <a:lnTo>
                  <a:pt x="11386" y="5106"/>
                </a:lnTo>
                <a:lnTo>
                  <a:pt x="11386" y="5110"/>
                </a:lnTo>
                <a:lnTo>
                  <a:pt x="11390" y="5110"/>
                </a:lnTo>
                <a:lnTo>
                  <a:pt x="11398" y="5112"/>
                </a:lnTo>
                <a:lnTo>
                  <a:pt x="11408" y="5112"/>
                </a:lnTo>
                <a:lnTo>
                  <a:pt x="11412" y="5114"/>
                </a:lnTo>
                <a:lnTo>
                  <a:pt x="11416" y="5116"/>
                </a:lnTo>
                <a:lnTo>
                  <a:pt x="11422" y="5126"/>
                </a:lnTo>
                <a:lnTo>
                  <a:pt x="11430" y="5142"/>
                </a:lnTo>
                <a:lnTo>
                  <a:pt x="11432" y="5146"/>
                </a:lnTo>
                <a:lnTo>
                  <a:pt x="11436" y="5148"/>
                </a:lnTo>
                <a:lnTo>
                  <a:pt x="11444" y="5150"/>
                </a:lnTo>
                <a:lnTo>
                  <a:pt x="11456" y="5150"/>
                </a:lnTo>
                <a:lnTo>
                  <a:pt x="11468" y="5148"/>
                </a:lnTo>
                <a:lnTo>
                  <a:pt x="11480" y="5148"/>
                </a:lnTo>
                <a:lnTo>
                  <a:pt x="11490" y="5148"/>
                </a:lnTo>
                <a:lnTo>
                  <a:pt x="11498" y="5150"/>
                </a:lnTo>
                <a:lnTo>
                  <a:pt x="11500" y="5152"/>
                </a:lnTo>
                <a:lnTo>
                  <a:pt x="11500" y="5154"/>
                </a:lnTo>
                <a:lnTo>
                  <a:pt x="11500" y="5160"/>
                </a:lnTo>
                <a:lnTo>
                  <a:pt x="11496" y="5162"/>
                </a:lnTo>
                <a:lnTo>
                  <a:pt x="11492" y="5162"/>
                </a:lnTo>
                <a:lnTo>
                  <a:pt x="11486" y="5160"/>
                </a:lnTo>
                <a:lnTo>
                  <a:pt x="11480" y="5158"/>
                </a:lnTo>
                <a:lnTo>
                  <a:pt x="11474" y="5158"/>
                </a:lnTo>
                <a:lnTo>
                  <a:pt x="11468" y="5160"/>
                </a:lnTo>
                <a:lnTo>
                  <a:pt x="11466" y="5164"/>
                </a:lnTo>
                <a:lnTo>
                  <a:pt x="11462" y="5170"/>
                </a:lnTo>
                <a:lnTo>
                  <a:pt x="11456" y="5172"/>
                </a:lnTo>
                <a:lnTo>
                  <a:pt x="11448" y="5172"/>
                </a:lnTo>
                <a:lnTo>
                  <a:pt x="11442" y="5170"/>
                </a:lnTo>
                <a:lnTo>
                  <a:pt x="11436" y="5170"/>
                </a:lnTo>
                <a:lnTo>
                  <a:pt x="11430" y="5170"/>
                </a:lnTo>
                <a:lnTo>
                  <a:pt x="11426" y="5172"/>
                </a:lnTo>
                <a:lnTo>
                  <a:pt x="11426" y="5178"/>
                </a:lnTo>
                <a:lnTo>
                  <a:pt x="11428" y="5182"/>
                </a:lnTo>
                <a:lnTo>
                  <a:pt x="11432" y="5184"/>
                </a:lnTo>
                <a:lnTo>
                  <a:pt x="11438" y="5186"/>
                </a:lnTo>
                <a:lnTo>
                  <a:pt x="11450" y="5196"/>
                </a:lnTo>
                <a:lnTo>
                  <a:pt x="11456" y="5204"/>
                </a:lnTo>
                <a:lnTo>
                  <a:pt x="11460" y="5208"/>
                </a:lnTo>
                <a:lnTo>
                  <a:pt x="11460" y="5212"/>
                </a:lnTo>
                <a:lnTo>
                  <a:pt x="11460" y="5214"/>
                </a:lnTo>
                <a:lnTo>
                  <a:pt x="11454" y="5220"/>
                </a:lnTo>
                <a:lnTo>
                  <a:pt x="11454" y="5222"/>
                </a:lnTo>
                <a:lnTo>
                  <a:pt x="11456" y="5228"/>
                </a:lnTo>
                <a:lnTo>
                  <a:pt x="11458" y="5232"/>
                </a:lnTo>
                <a:lnTo>
                  <a:pt x="11462" y="5236"/>
                </a:lnTo>
                <a:lnTo>
                  <a:pt x="11468" y="5238"/>
                </a:lnTo>
                <a:lnTo>
                  <a:pt x="11472" y="5238"/>
                </a:lnTo>
                <a:lnTo>
                  <a:pt x="11476" y="5236"/>
                </a:lnTo>
                <a:lnTo>
                  <a:pt x="11480" y="5232"/>
                </a:lnTo>
                <a:lnTo>
                  <a:pt x="11484" y="5226"/>
                </a:lnTo>
                <a:lnTo>
                  <a:pt x="11486" y="5216"/>
                </a:lnTo>
                <a:lnTo>
                  <a:pt x="11492" y="5198"/>
                </a:lnTo>
                <a:lnTo>
                  <a:pt x="11496" y="5190"/>
                </a:lnTo>
                <a:lnTo>
                  <a:pt x="11498" y="5190"/>
                </a:lnTo>
                <a:lnTo>
                  <a:pt x="11498" y="5192"/>
                </a:lnTo>
                <a:lnTo>
                  <a:pt x="11494" y="5206"/>
                </a:lnTo>
                <a:lnTo>
                  <a:pt x="11494" y="5212"/>
                </a:lnTo>
                <a:lnTo>
                  <a:pt x="11494" y="5216"/>
                </a:lnTo>
                <a:lnTo>
                  <a:pt x="11498" y="5220"/>
                </a:lnTo>
                <a:lnTo>
                  <a:pt x="11502" y="5222"/>
                </a:lnTo>
                <a:lnTo>
                  <a:pt x="11516" y="5228"/>
                </a:lnTo>
                <a:lnTo>
                  <a:pt x="11522" y="5232"/>
                </a:lnTo>
                <a:lnTo>
                  <a:pt x="11530" y="5238"/>
                </a:lnTo>
                <a:lnTo>
                  <a:pt x="11540" y="5246"/>
                </a:lnTo>
                <a:lnTo>
                  <a:pt x="11548" y="5252"/>
                </a:lnTo>
                <a:lnTo>
                  <a:pt x="11556" y="5254"/>
                </a:lnTo>
                <a:lnTo>
                  <a:pt x="11562" y="5256"/>
                </a:lnTo>
                <a:lnTo>
                  <a:pt x="11578" y="5258"/>
                </a:lnTo>
                <a:lnTo>
                  <a:pt x="11586" y="5260"/>
                </a:lnTo>
                <a:lnTo>
                  <a:pt x="11596" y="5264"/>
                </a:lnTo>
                <a:lnTo>
                  <a:pt x="11612" y="5272"/>
                </a:lnTo>
                <a:lnTo>
                  <a:pt x="11624" y="5276"/>
                </a:lnTo>
                <a:lnTo>
                  <a:pt x="11636" y="5282"/>
                </a:lnTo>
                <a:lnTo>
                  <a:pt x="11650" y="5290"/>
                </a:lnTo>
                <a:lnTo>
                  <a:pt x="11658" y="5298"/>
                </a:lnTo>
                <a:lnTo>
                  <a:pt x="11664" y="5304"/>
                </a:lnTo>
                <a:lnTo>
                  <a:pt x="11676" y="5322"/>
                </a:lnTo>
                <a:lnTo>
                  <a:pt x="11684" y="5342"/>
                </a:lnTo>
                <a:lnTo>
                  <a:pt x="11694" y="5358"/>
                </a:lnTo>
                <a:lnTo>
                  <a:pt x="11698" y="5364"/>
                </a:lnTo>
                <a:lnTo>
                  <a:pt x="11700" y="5368"/>
                </a:lnTo>
                <a:lnTo>
                  <a:pt x="11700" y="5370"/>
                </a:lnTo>
                <a:lnTo>
                  <a:pt x="11698" y="5372"/>
                </a:lnTo>
                <a:lnTo>
                  <a:pt x="11692" y="5374"/>
                </a:lnTo>
                <a:lnTo>
                  <a:pt x="11692" y="5378"/>
                </a:lnTo>
                <a:lnTo>
                  <a:pt x="11692" y="5382"/>
                </a:lnTo>
                <a:lnTo>
                  <a:pt x="11694" y="5390"/>
                </a:lnTo>
                <a:lnTo>
                  <a:pt x="11698" y="5394"/>
                </a:lnTo>
                <a:lnTo>
                  <a:pt x="11706" y="5400"/>
                </a:lnTo>
                <a:lnTo>
                  <a:pt x="11710" y="5402"/>
                </a:lnTo>
                <a:lnTo>
                  <a:pt x="11714" y="5406"/>
                </a:lnTo>
                <a:lnTo>
                  <a:pt x="11714" y="5412"/>
                </a:lnTo>
                <a:lnTo>
                  <a:pt x="11712" y="5420"/>
                </a:lnTo>
                <a:lnTo>
                  <a:pt x="11706" y="5434"/>
                </a:lnTo>
                <a:lnTo>
                  <a:pt x="11706" y="5436"/>
                </a:lnTo>
                <a:lnTo>
                  <a:pt x="11708" y="5436"/>
                </a:lnTo>
                <a:lnTo>
                  <a:pt x="11714" y="5434"/>
                </a:lnTo>
                <a:lnTo>
                  <a:pt x="11718" y="5434"/>
                </a:lnTo>
                <a:lnTo>
                  <a:pt x="11720" y="5436"/>
                </a:lnTo>
                <a:lnTo>
                  <a:pt x="11722" y="5438"/>
                </a:lnTo>
                <a:lnTo>
                  <a:pt x="11724" y="5438"/>
                </a:lnTo>
                <a:lnTo>
                  <a:pt x="11730" y="5438"/>
                </a:lnTo>
                <a:lnTo>
                  <a:pt x="11740" y="5438"/>
                </a:lnTo>
                <a:lnTo>
                  <a:pt x="11744" y="5440"/>
                </a:lnTo>
                <a:lnTo>
                  <a:pt x="11752" y="5444"/>
                </a:lnTo>
                <a:lnTo>
                  <a:pt x="11750" y="5154"/>
                </a:lnTo>
                <a:lnTo>
                  <a:pt x="11740" y="5154"/>
                </a:lnTo>
                <a:lnTo>
                  <a:pt x="11730" y="5150"/>
                </a:lnTo>
                <a:lnTo>
                  <a:pt x="11708" y="5138"/>
                </a:lnTo>
                <a:lnTo>
                  <a:pt x="11672" y="5114"/>
                </a:lnTo>
                <a:close/>
                <a:moveTo>
                  <a:pt x="11698" y="5436"/>
                </a:moveTo>
                <a:lnTo>
                  <a:pt x="11698" y="5436"/>
                </a:lnTo>
                <a:lnTo>
                  <a:pt x="11702" y="5434"/>
                </a:lnTo>
                <a:lnTo>
                  <a:pt x="11704" y="5430"/>
                </a:lnTo>
                <a:lnTo>
                  <a:pt x="11706" y="5420"/>
                </a:lnTo>
                <a:lnTo>
                  <a:pt x="11710" y="5412"/>
                </a:lnTo>
                <a:lnTo>
                  <a:pt x="11710" y="5410"/>
                </a:lnTo>
                <a:lnTo>
                  <a:pt x="11708" y="5408"/>
                </a:lnTo>
                <a:lnTo>
                  <a:pt x="11704" y="5406"/>
                </a:lnTo>
                <a:lnTo>
                  <a:pt x="11702" y="5404"/>
                </a:lnTo>
                <a:lnTo>
                  <a:pt x="11702" y="5402"/>
                </a:lnTo>
                <a:lnTo>
                  <a:pt x="11700" y="5400"/>
                </a:lnTo>
                <a:lnTo>
                  <a:pt x="11694" y="5398"/>
                </a:lnTo>
                <a:lnTo>
                  <a:pt x="11690" y="5398"/>
                </a:lnTo>
                <a:lnTo>
                  <a:pt x="11678" y="5404"/>
                </a:lnTo>
                <a:lnTo>
                  <a:pt x="11668" y="5414"/>
                </a:lnTo>
                <a:lnTo>
                  <a:pt x="11664" y="5418"/>
                </a:lnTo>
                <a:lnTo>
                  <a:pt x="11664" y="5422"/>
                </a:lnTo>
                <a:lnTo>
                  <a:pt x="11662" y="5428"/>
                </a:lnTo>
                <a:lnTo>
                  <a:pt x="11658" y="5436"/>
                </a:lnTo>
                <a:lnTo>
                  <a:pt x="11656" y="5442"/>
                </a:lnTo>
                <a:lnTo>
                  <a:pt x="11654" y="5448"/>
                </a:lnTo>
                <a:lnTo>
                  <a:pt x="11654" y="5450"/>
                </a:lnTo>
                <a:lnTo>
                  <a:pt x="11658" y="5448"/>
                </a:lnTo>
                <a:lnTo>
                  <a:pt x="11666" y="5448"/>
                </a:lnTo>
                <a:lnTo>
                  <a:pt x="11672" y="5448"/>
                </a:lnTo>
                <a:lnTo>
                  <a:pt x="11678" y="5450"/>
                </a:lnTo>
                <a:lnTo>
                  <a:pt x="11682" y="5450"/>
                </a:lnTo>
                <a:lnTo>
                  <a:pt x="11686" y="5450"/>
                </a:lnTo>
                <a:lnTo>
                  <a:pt x="11690" y="5446"/>
                </a:lnTo>
                <a:lnTo>
                  <a:pt x="11694" y="5440"/>
                </a:lnTo>
                <a:lnTo>
                  <a:pt x="11698" y="5436"/>
                </a:lnTo>
                <a:close/>
                <a:moveTo>
                  <a:pt x="10850" y="5438"/>
                </a:moveTo>
                <a:lnTo>
                  <a:pt x="10850" y="5438"/>
                </a:lnTo>
                <a:lnTo>
                  <a:pt x="10850" y="5436"/>
                </a:lnTo>
                <a:lnTo>
                  <a:pt x="10846" y="5436"/>
                </a:lnTo>
                <a:lnTo>
                  <a:pt x="10842" y="5438"/>
                </a:lnTo>
                <a:lnTo>
                  <a:pt x="10842" y="5442"/>
                </a:lnTo>
                <a:lnTo>
                  <a:pt x="10844" y="5446"/>
                </a:lnTo>
                <a:lnTo>
                  <a:pt x="10846" y="5446"/>
                </a:lnTo>
                <a:lnTo>
                  <a:pt x="10850" y="5438"/>
                </a:lnTo>
                <a:close/>
                <a:moveTo>
                  <a:pt x="10926" y="5458"/>
                </a:moveTo>
                <a:lnTo>
                  <a:pt x="10926" y="5458"/>
                </a:lnTo>
                <a:lnTo>
                  <a:pt x="10928" y="5458"/>
                </a:lnTo>
                <a:lnTo>
                  <a:pt x="10928" y="5456"/>
                </a:lnTo>
                <a:lnTo>
                  <a:pt x="10928" y="5452"/>
                </a:lnTo>
                <a:lnTo>
                  <a:pt x="10926" y="5452"/>
                </a:lnTo>
                <a:lnTo>
                  <a:pt x="10922" y="5450"/>
                </a:lnTo>
                <a:lnTo>
                  <a:pt x="10920" y="5450"/>
                </a:lnTo>
                <a:lnTo>
                  <a:pt x="10920" y="5452"/>
                </a:lnTo>
                <a:lnTo>
                  <a:pt x="10920" y="5456"/>
                </a:lnTo>
                <a:lnTo>
                  <a:pt x="10920" y="5462"/>
                </a:lnTo>
                <a:lnTo>
                  <a:pt x="10920" y="5464"/>
                </a:lnTo>
                <a:lnTo>
                  <a:pt x="10922" y="5462"/>
                </a:lnTo>
                <a:lnTo>
                  <a:pt x="10924" y="5460"/>
                </a:lnTo>
                <a:lnTo>
                  <a:pt x="10926" y="5458"/>
                </a:lnTo>
                <a:close/>
                <a:moveTo>
                  <a:pt x="10930" y="5468"/>
                </a:moveTo>
                <a:lnTo>
                  <a:pt x="10930" y="5468"/>
                </a:lnTo>
                <a:lnTo>
                  <a:pt x="10932" y="5466"/>
                </a:lnTo>
                <a:lnTo>
                  <a:pt x="10934" y="5464"/>
                </a:lnTo>
                <a:lnTo>
                  <a:pt x="10934" y="5460"/>
                </a:lnTo>
                <a:lnTo>
                  <a:pt x="10930" y="5460"/>
                </a:lnTo>
                <a:lnTo>
                  <a:pt x="10928" y="5462"/>
                </a:lnTo>
                <a:lnTo>
                  <a:pt x="10928" y="5464"/>
                </a:lnTo>
                <a:lnTo>
                  <a:pt x="10928" y="5468"/>
                </a:lnTo>
                <a:lnTo>
                  <a:pt x="10930" y="5468"/>
                </a:lnTo>
                <a:close/>
                <a:moveTo>
                  <a:pt x="10910" y="5150"/>
                </a:moveTo>
                <a:lnTo>
                  <a:pt x="10910" y="5150"/>
                </a:lnTo>
                <a:lnTo>
                  <a:pt x="10908" y="5158"/>
                </a:lnTo>
                <a:lnTo>
                  <a:pt x="10906" y="5164"/>
                </a:lnTo>
                <a:lnTo>
                  <a:pt x="10902" y="5166"/>
                </a:lnTo>
                <a:lnTo>
                  <a:pt x="10900" y="5168"/>
                </a:lnTo>
                <a:lnTo>
                  <a:pt x="10894" y="5170"/>
                </a:lnTo>
                <a:lnTo>
                  <a:pt x="10894" y="5172"/>
                </a:lnTo>
                <a:lnTo>
                  <a:pt x="10896" y="5176"/>
                </a:lnTo>
                <a:lnTo>
                  <a:pt x="10898" y="5184"/>
                </a:lnTo>
                <a:lnTo>
                  <a:pt x="10896" y="5186"/>
                </a:lnTo>
                <a:lnTo>
                  <a:pt x="10894" y="5190"/>
                </a:lnTo>
                <a:lnTo>
                  <a:pt x="10896" y="5202"/>
                </a:lnTo>
                <a:lnTo>
                  <a:pt x="10900" y="5208"/>
                </a:lnTo>
                <a:lnTo>
                  <a:pt x="10902" y="5210"/>
                </a:lnTo>
                <a:lnTo>
                  <a:pt x="10906" y="5210"/>
                </a:lnTo>
                <a:lnTo>
                  <a:pt x="10908" y="5210"/>
                </a:lnTo>
                <a:lnTo>
                  <a:pt x="10912" y="5208"/>
                </a:lnTo>
                <a:lnTo>
                  <a:pt x="10916" y="5210"/>
                </a:lnTo>
                <a:lnTo>
                  <a:pt x="10920" y="5214"/>
                </a:lnTo>
                <a:lnTo>
                  <a:pt x="10924" y="5222"/>
                </a:lnTo>
                <a:lnTo>
                  <a:pt x="10928" y="5232"/>
                </a:lnTo>
                <a:lnTo>
                  <a:pt x="10928" y="5244"/>
                </a:lnTo>
                <a:lnTo>
                  <a:pt x="10926" y="5256"/>
                </a:lnTo>
                <a:lnTo>
                  <a:pt x="10924" y="5268"/>
                </a:lnTo>
                <a:lnTo>
                  <a:pt x="10920" y="5280"/>
                </a:lnTo>
                <a:lnTo>
                  <a:pt x="10918" y="5292"/>
                </a:lnTo>
                <a:lnTo>
                  <a:pt x="10920" y="5302"/>
                </a:lnTo>
                <a:lnTo>
                  <a:pt x="10922" y="5310"/>
                </a:lnTo>
                <a:lnTo>
                  <a:pt x="10926" y="5314"/>
                </a:lnTo>
                <a:lnTo>
                  <a:pt x="10930" y="5316"/>
                </a:lnTo>
                <a:lnTo>
                  <a:pt x="10934" y="5316"/>
                </a:lnTo>
                <a:lnTo>
                  <a:pt x="10938" y="5316"/>
                </a:lnTo>
                <a:lnTo>
                  <a:pt x="10946" y="5312"/>
                </a:lnTo>
                <a:lnTo>
                  <a:pt x="10956" y="5312"/>
                </a:lnTo>
                <a:lnTo>
                  <a:pt x="10960" y="5312"/>
                </a:lnTo>
                <a:lnTo>
                  <a:pt x="10962" y="5308"/>
                </a:lnTo>
                <a:lnTo>
                  <a:pt x="10960" y="5300"/>
                </a:lnTo>
                <a:lnTo>
                  <a:pt x="10956" y="5286"/>
                </a:lnTo>
                <a:lnTo>
                  <a:pt x="10956" y="5280"/>
                </a:lnTo>
                <a:lnTo>
                  <a:pt x="10958" y="5274"/>
                </a:lnTo>
                <a:lnTo>
                  <a:pt x="10962" y="5270"/>
                </a:lnTo>
                <a:lnTo>
                  <a:pt x="10962" y="5264"/>
                </a:lnTo>
                <a:lnTo>
                  <a:pt x="10962" y="5250"/>
                </a:lnTo>
                <a:lnTo>
                  <a:pt x="10960" y="5234"/>
                </a:lnTo>
                <a:lnTo>
                  <a:pt x="10962" y="5214"/>
                </a:lnTo>
                <a:lnTo>
                  <a:pt x="10962" y="5204"/>
                </a:lnTo>
                <a:lnTo>
                  <a:pt x="10962" y="5196"/>
                </a:lnTo>
                <a:lnTo>
                  <a:pt x="10956" y="5190"/>
                </a:lnTo>
                <a:lnTo>
                  <a:pt x="10956" y="5186"/>
                </a:lnTo>
                <a:lnTo>
                  <a:pt x="10956" y="5184"/>
                </a:lnTo>
                <a:lnTo>
                  <a:pt x="10964" y="5174"/>
                </a:lnTo>
                <a:lnTo>
                  <a:pt x="10972" y="5168"/>
                </a:lnTo>
                <a:lnTo>
                  <a:pt x="10978" y="5166"/>
                </a:lnTo>
                <a:lnTo>
                  <a:pt x="10982" y="5168"/>
                </a:lnTo>
                <a:lnTo>
                  <a:pt x="10986" y="5170"/>
                </a:lnTo>
                <a:lnTo>
                  <a:pt x="10988" y="5176"/>
                </a:lnTo>
                <a:lnTo>
                  <a:pt x="10988" y="5182"/>
                </a:lnTo>
                <a:lnTo>
                  <a:pt x="10986" y="5188"/>
                </a:lnTo>
                <a:lnTo>
                  <a:pt x="10982" y="5196"/>
                </a:lnTo>
                <a:lnTo>
                  <a:pt x="10980" y="5202"/>
                </a:lnTo>
                <a:lnTo>
                  <a:pt x="10978" y="5208"/>
                </a:lnTo>
                <a:lnTo>
                  <a:pt x="10980" y="5212"/>
                </a:lnTo>
                <a:lnTo>
                  <a:pt x="10982" y="5216"/>
                </a:lnTo>
                <a:lnTo>
                  <a:pt x="10990" y="5224"/>
                </a:lnTo>
                <a:lnTo>
                  <a:pt x="11000" y="5232"/>
                </a:lnTo>
                <a:lnTo>
                  <a:pt x="11004" y="5238"/>
                </a:lnTo>
                <a:lnTo>
                  <a:pt x="11004" y="5246"/>
                </a:lnTo>
                <a:lnTo>
                  <a:pt x="11002" y="5260"/>
                </a:lnTo>
                <a:lnTo>
                  <a:pt x="11002" y="5268"/>
                </a:lnTo>
                <a:lnTo>
                  <a:pt x="11004" y="5272"/>
                </a:lnTo>
                <a:lnTo>
                  <a:pt x="11010" y="5276"/>
                </a:lnTo>
                <a:lnTo>
                  <a:pt x="11018" y="5278"/>
                </a:lnTo>
                <a:lnTo>
                  <a:pt x="11024" y="5276"/>
                </a:lnTo>
                <a:lnTo>
                  <a:pt x="11028" y="5274"/>
                </a:lnTo>
                <a:lnTo>
                  <a:pt x="11028" y="5272"/>
                </a:lnTo>
                <a:lnTo>
                  <a:pt x="11028" y="5268"/>
                </a:lnTo>
                <a:lnTo>
                  <a:pt x="11028" y="5262"/>
                </a:lnTo>
                <a:lnTo>
                  <a:pt x="11032" y="5258"/>
                </a:lnTo>
                <a:lnTo>
                  <a:pt x="11036" y="5256"/>
                </a:lnTo>
                <a:lnTo>
                  <a:pt x="11040" y="5254"/>
                </a:lnTo>
                <a:lnTo>
                  <a:pt x="11046" y="5254"/>
                </a:lnTo>
                <a:lnTo>
                  <a:pt x="11052" y="5256"/>
                </a:lnTo>
                <a:lnTo>
                  <a:pt x="11054" y="5256"/>
                </a:lnTo>
                <a:lnTo>
                  <a:pt x="11056" y="5256"/>
                </a:lnTo>
                <a:lnTo>
                  <a:pt x="11060" y="5246"/>
                </a:lnTo>
                <a:lnTo>
                  <a:pt x="11060" y="5240"/>
                </a:lnTo>
                <a:lnTo>
                  <a:pt x="11058" y="5236"/>
                </a:lnTo>
                <a:lnTo>
                  <a:pt x="11052" y="5232"/>
                </a:lnTo>
                <a:lnTo>
                  <a:pt x="11046" y="5228"/>
                </a:lnTo>
                <a:lnTo>
                  <a:pt x="11042" y="5224"/>
                </a:lnTo>
                <a:lnTo>
                  <a:pt x="11036" y="5220"/>
                </a:lnTo>
                <a:lnTo>
                  <a:pt x="11036" y="5216"/>
                </a:lnTo>
                <a:lnTo>
                  <a:pt x="11038" y="5210"/>
                </a:lnTo>
                <a:lnTo>
                  <a:pt x="11040" y="5204"/>
                </a:lnTo>
                <a:lnTo>
                  <a:pt x="11040" y="5196"/>
                </a:lnTo>
                <a:lnTo>
                  <a:pt x="11038" y="5188"/>
                </a:lnTo>
                <a:lnTo>
                  <a:pt x="11036" y="5180"/>
                </a:lnTo>
                <a:lnTo>
                  <a:pt x="11024" y="5162"/>
                </a:lnTo>
                <a:lnTo>
                  <a:pt x="11012" y="5146"/>
                </a:lnTo>
                <a:lnTo>
                  <a:pt x="11006" y="5140"/>
                </a:lnTo>
                <a:lnTo>
                  <a:pt x="11006" y="5134"/>
                </a:lnTo>
                <a:lnTo>
                  <a:pt x="11010" y="5130"/>
                </a:lnTo>
                <a:lnTo>
                  <a:pt x="11018" y="5126"/>
                </a:lnTo>
                <a:lnTo>
                  <a:pt x="11034" y="5114"/>
                </a:lnTo>
                <a:lnTo>
                  <a:pt x="11042" y="5106"/>
                </a:lnTo>
                <a:lnTo>
                  <a:pt x="11050" y="5096"/>
                </a:lnTo>
                <a:lnTo>
                  <a:pt x="11056" y="5088"/>
                </a:lnTo>
                <a:lnTo>
                  <a:pt x="11060" y="5084"/>
                </a:lnTo>
                <a:lnTo>
                  <a:pt x="11066" y="5084"/>
                </a:lnTo>
                <a:lnTo>
                  <a:pt x="11068" y="5084"/>
                </a:lnTo>
                <a:lnTo>
                  <a:pt x="11076" y="5090"/>
                </a:lnTo>
                <a:lnTo>
                  <a:pt x="11078" y="5090"/>
                </a:lnTo>
                <a:lnTo>
                  <a:pt x="11080" y="5088"/>
                </a:lnTo>
                <a:lnTo>
                  <a:pt x="11084" y="5080"/>
                </a:lnTo>
                <a:lnTo>
                  <a:pt x="11084" y="5076"/>
                </a:lnTo>
                <a:lnTo>
                  <a:pt x="11084" y="5074"/>
                </a:lnTo>
                <a:lnTo>
                  <a:pt x="11080" y="5072"/>
                </a:lnTo>
                <a:lnTo>
                  <a:pt x="11076" y="5070"/>
                </a:lnTo>
                <a:lnTo>
                  <a:pt x="11058" y="5070"/>
                </a:lnTo>
                <a:lnTo>
                  <a:pt x="11048" y="5072"/>
                </a:lnTo>
                <a:lnTo>
                  <a:pt x="11042" y="5074"/>
                </a:lnTo>
                <a:lnTo>
                  <a:pt x="11032" y="5080"/>
                </a:lnTo>
                <a:lnTo>
                  <a:pt x="11024" y="5084"/>
                </a:lnTo>
                <a:lnTo>
                  <a:pt x="11020" y="5084"/>
                </a:lnTo>
                <a:lnTo>
                  <a:pt x="11012" y="5082"/>
                </a:lnTo>
                <a:lnTo>
                  <a:pt x="11006" y="5082"/>
                </a:lnTo>
                <a:lnTo>
                  <a:pt x="11000" y="5084"/>
                </a:lnTo>
                <a:lnTo>
                  <a:pt x="10998" y="5088"/>
                </a:lnTo>
                <a:lnTo>
                  <a:pt x="10994" y="5094"/>
                </a:lnTo>
                <a:lnTo>
                  <a:pt x="10992" y="5100"/>
                </a:lnTo>
                <a:lnTo>
                  <a:pt x="10988" y="5104"/>
                </a:lnTo>
                <a:lnTo>
                  <a:pt x="10984" y="5108"/>
                </a:lnTo>
                <a:lnTo>
                  <a:pt x="10976" y="5108"/>
                </a:lnTo>
                <a:lnTo>
                  <a:pt x="10970" y="5106"/>
                </a:lnTo>
                <a:lnTo>
                  <a:pt x="10966" y="5104"/>
                </a:lnTo>
                <a:lnTo>
                  <a:pt x="10966" y="5102"/>
                </a:lnTo>
                <a:lnTo>
                  <a:pt x="10966" y="5098"/>
                </a:lnTo>
                <a:lnTo>
                  <a:pt x="10964" y="5090"/>
                </a:lnTo>
                <a:lnTo>
                  <a:pt x="10962" y="5086"/>
                </a:lnTo>
                <a:lnTo>
                  <a:pt x="10956" y="5082"/>
                </a:lnTo>
                <a:lnTo>
                  <a:pt x="10952" y="5080"/>
                </a:lnTo>
                <a:lnTo>
                  <a:pt x="10950" y="5076"/>
                </a:lnTo>
                <a:lnTo>
                  <a:pt x="10946" y="5064"/>
                </a:lnTo>
                <a:lnTo>
                  <a:pt x="10946" y="5052"/>
                </a:lnTo>
                <a:lnTo>
                  <a:pt x="10950" y="5038"/>
                </a:lnTo>
                <a:lnTo>
                  <a:pt x="10954" y="5026"/>
                </a:lnTo>
                <a:lnTo>
                  <a:pt x="10960" y="5018"/>
                </a:lnTo>
                <a:lnTo>
                  <a:pt x="10962" y="5016"/>
                </a:lnTo>
                <a:lnTo>
                  <a:pt x="10966" y="5014"/>
                </a:lnTo>
                <a:lnTo>
                  <a:pt x="10970" y="5014"/>
                </a:lnTo>
                <a:lnTo>
                  <a:pt x="10974" y="5016"/>
                </a:lnTo>
                <a:lnTo>
                  <a:pt x="10980" y="5018"/>
                </a:lnTo>
                <a:lnTo>
                  <a:pt x="10984" y="5018"/>
                </a:lnTo>
                <a:lnTo>
                  <a:pt x="10994" y="5018"/>
                </a:lnTo>
                <a:lnTo>
                  <a:pt x="11004" y="5016"/>
                </a:lnTo>
                <a:lnTo>
                  <a:pt x="11010" y="5016"/>
                </a:lnTo>
                <a:lnTo>
                  <a:pt x="11014" y="5018"/>
                </a:lnTo>
                <a:lnTo>
                  <a:pt x="11020" y="5018"/>
                </a:lnTo>
                <a:lnTo>
                  <a:pt x="11028" y="5018"/>
                </a:lnTo>
                <a:lnTo>
                  <a:pt x="11046" y="5016"/>
                </a:lnTo>
                <a:lnTo>
                  <a:pt x="11062" y="5016"/>
                </a:lnTo>
                <a:lnTo>
                  <a:pt x="11068" y="5016"/>
                </a:lnTo>
                <a:lnTo>
                  <a:pt x="11070" y="5018"/>
                </a:lnTo>
                <a:lnTo>
                  <a:pt x="11074" y="5022"/>
                </a:lnTo>
                <a:lnTo>
                  <a:pt x="11080" y="5024"/>
                </a:lnTo>
                <a:lnTo>
                  <a:pt x="11088" y="5026"/>
                </a:lnTo>
                <a:lnTo>
                  <a:pt x="11096" y="5026"/>
                </a:lnTo>
                <a:lnTo>
                  <a:pt x="11106" y="5024"/>
                </a:lnTo>
                <a:lnTo>
                  <a:pt x="11114" y="5020"/>
                </a:lnTo>
                <a:lnTo>
                  <a:pt x="11122" y="5016"/>
                </a:lnTo>
                <a:lnTo>
                  <a:pt x="11128" y="5010"/>
                </a:lnTo>
                <a:lnTo>
                  <a:pt x="11148" y="4980"/>
                </a:lnTo>
                <a:lnTo>
                  <a:pt x="11150" y="4974"/>
                </a:lnTo>
                <a:lnTo>
                  <a:pt x="11152" y="4970"/>
                </a:lnTo>
                <a:lnTo>
                  <a:pt x="11152" y="4964"/>
                </a:lnTo>
                <a:lnTo>
                  <a:pt x="11150" y="4958"/>
                </a:lnTo>
                <a:lnTo>
                  <a:pt x="11146" y="4956"/>
                </a:lnTo>
                <a:lnTo>
                  <a:pt x="11142" y="4956"/>
                </a:lnTo>
                <a:lnTo>
                  <a:pt x="11138" y="4958"/>
                </a:lnTo>
                <a:lnTo>
                  <a:pt x="11134" y="4962"/>
                </a:lnTo>
                <a:lnTo>
                  <a:pt x="11124" y="4976"/>
                </a:lnTo>
                <a:lnTo>
                  <a:pt x="11116" y="4990"/>
                </a:lnTo>
                <a:lnTo>
                  <a:pt x="11110" y="4996"/>
                </a:lnTo>
                <a:lnTo>
                  <a:pt x="11104" y="4998"/>
                </a:lnTo>
                <a:lnTo>
                  <a:pt x="11096" y="4998"/>
                </a:lnTo>
                <a:lnTo>
                  <a:pt x="11086" y="4996"/>
                </a:lnTo>
                <a:lnTo>
                  <a:pt x="11072" y="4994"/>
                </a:lnTo>
                <a:lnTo>
                  <a:pt x="11066" y="4994"/>
                </a:lnTo>
                <a:lnTo>
                  <a:pt x="11062" y="4994"/>
                </a:lnTo>
                <a:lnTo>
                  <a:pt x="11060" y="4996"/>
                </a:lnTo>
                <a:lnTo>
                  <a:pt x="11056" y="4996"/>
                </a:lnTo>
                <a:lnTo>
                  <a:pt x="11048" y="4994"/>
                </a:lnTo>
                <a:lnTo>
                  <a:pt x="11034" y="4990"/>
                </a:lnTo>
                <a:lnTo>
                  <a:pt x="11028" y="4990"/>
                </a:lnTo>
                <a:lnTo>
                  <a:pt x="11018" y="4990"/>
                </a:lnTo>
                <a:lnTo>
                  <a:pt x="11010" y="4990"/>
                </a:lnTo>
                <a:lnTo>
                  <a:pt x="11006" y="4988"/>
                </a:lnTo>
                <a:lnTo>
                  <a:pt x="11004" y="4986"/>
                </a:lnTo>
                <a:lnTo>
                  <a:pt x="11004" y="4984"/>
                </a:lnTo>
                <a:lnTo>
                  <a:pt x="11004" y="4980"/>
                </a:lnTo>
                <a:lnTo>
                  <a:pt x="11002" y="4978"/>
                </a:lnTo>
                <a:lnTo>
                  <a:pt x="11000" y="4978"/>
                </a:lnTo>
                <a:lnTo>
                  <a:pt x="10992" y="4978"/>
                </a:lnTo>
                <a:lnTo>
                  <a:pt x="10986" y="4976"/>
                </a:lnTo>
                <a:lnTo>
                  <a:pt x="10980" y="4976"/>
                </a:lnTo>
                <a:lnTo>
                  <a:pt x="10978" y="4976"/>
                </a:lnTo>
                <a:lnTo>
                  <a:pt x="10976" y="4980"/>
                </a:lnTo>
                <a:lnTo>
                  <a:pt x="10974" y="4988"/>
                </a:lnTo>
                <a:lnTo>
                  <a:pt x="10968" y="4996"/>
                </a:lnTo>
                <a:lnTo>
                  <a:pt x="10966" y="4998"/>
                </a:lnTo>
                <a:lnTo>
                  <a:pt x="10962" y="5000"/>
                </a:lnTo>
                <a:lnTo>
                  <a:pt x="10960" y="4998"/>
                </a:lnTo>
                <a:lnTo>
                  <a:pt x="10958" y="4996"/>
                </a:lnTo>
                <a:lnTo>
                  <a:pt x="10954" y="4992"/>
                </a:lnTo>
                <a:lnTo>
                  <a:pt x="10952" y="4992"/>
                </a:lnTo>
                <a:lnTo>
                  <a:pt x="10950" y="4998"/>
                </a:lnTo>
                <a:lnTo>
                  <a:pt x="10946" y="5008"/>
                </a:lnTo>
                <a:lnTo>
                  <a:pt x="10940" y="5020"/>
                </a:lnTo>
                <a:lnTo>
                  <a:pt x="10936" y="5024"/>
                </a:lnTo>
                <a:lnTo>
                  <a:pt x="10936" y="5028"/>
                </a:lnTo>
                <a:lnTo>
                  <a:pt x="10936" y="5034"/>
                </a:lnTo>
                <a:lnTo>
                  <a:pt x="10936" y="5038"/>
                </a:lnTo>
                <a:lnTo>
                  <a:pt x="10936" y="5040"/>
                </a:lnTo>
                <a:lnTo>
                  <a:pt x="10932" y="5040"/>
                </a:lnTo>
                <a:lnTo>
                  <a:pt x="10928" y="5044"/>
                </a:lnTo>
                <a:lnTo>
                  <a:pt x="10930" y="5046"/>
                </a:lnTo>
                <a:lnTo>
                  <a:pt x="10932" y="5054"/>
                </a:lnTo>
                <a:lnTo>
                  <a:pt x="10932" y="5064"/>
                </a:lnTo>
                <a:lnTo>
                  <a:pt x="10928" y="5076"/>
                </a:lnTo>
                <a:lnTo>
                  <a:pt x="10922" y="5086"/>
                </a:lnTo>
                <a:lnTo>
                  <a:pt x="10918" y="5098"/>
                </a:lnTo>
                <a:lnTo>
                  <a:pt x="10918" y="5106"/>
                </a:lnTo>
                <a:lnTo>
                  <a:pt x="10918" y="5118"/>
                </a:lnTo>
                <a:lnTo>
                  <a:pt x="10918" y="5132"/>
                </a:lnTo>
                <a:lnTo>
                  <a:pt x="10916" y="5134"/>
                </a:lnTo>
                <a:lnTo>
                  <a:pt x="10916" y="5136"/>
                </a:lnTo>
                <a:lnTo>
                  <a:pt x="10914" y="5136"/>
                </a:lnTo>
                <a:lnTo>
                  <a:pt x="10912" y="5138"/>
                </a:lnTo>
                <a:lnTo>
                  <a:pt x="10910" y="5142"/>
                </a:lnTo>
                <a:lnTo>
                  <a:pt x="10910" y="5150"/>
                </a:lnTo>
                <a:close/>
                <a:moveTo>
                  <a:pt x="11186" y="5194"/>
                </a:moveTo>
                <a:lnTo>
                  <a:pt x="11186" y="5194"/>
                </a:lnTo>
                <a:lnTo>
                  <a:pt x="11188" y="5202"/>
                </a:lnTo>
                <a:lnTo>
                  <a:pt x="11192" y="5208"/>
                </a:lnTo>
                <a:lnTo>
                  <a:pt x="11200" y="5216"/>
                </a:lnTo>
                <a:lnTo>
                  <a:pt x="11210" y="5224"/>
                </a:lnTo>
                <a:lnTo>
                  <a:pt x="11214" y="5226"/>
                </a:lnTo>
                <a:lnTo>
                  <a:pt x="11220" y="5224"/>
                </a:lnTo>
                <a:lnTo>
                  <a:pt x="11226" y="5222"/>
                </a:lnTo>
                <a:lnTo>
                  <a:pt x="11230" y="5220"/>
                </a:lnTo>
                <a:lnTo>
                  <a:pt x="11232" y="5214"/>
                </a:lnTo>
                <a:lnTo>
                  <a:pt x="11234" y="5210"/>
                </a:lnTo>
                <a:lnTo>
                  <a:pt x="11234" y="5204"/>
                </a:lnTo>
                <a:lnTo>
                  <a:pt x="11230" y="5198"/>
                </a:lnTo>
                <a:lnTo>
                  <a:pt x="11226" y="5192"/>
                </a:lnTo>
                <a:lnTo>
                  <a:pt x="11218" y="5188"/>
                </a:lnTo>
                <a:lnTo>
                  <a:pt x="11212" y="5186"/>
                </a:lnTo>
                <a:lnTo>
                  <a:pt x="11204" y="5186"/>
                </a:lnTo>
                <a:lnTo>
                  <a:pt x="11198" y="5186"/>
                </a:lnTo>
                <a:lnTo>
                  <a:pt x="11192" y="5188"/>
                </a:lnTo>
                <a:lnTo>
                  <a:pt x="11188" y="5190"/>
                </a:lnTo>
                <a:lnTo>
                  <a:pt x="11186" y="5194"/>
                </a:lnTo>
                <a:close/>
                <a:moveTo>
                  <a:pt x="11302" y="5178"/>
                </a:moveTo>
                <a:lnTo>
                  <a:pt x="11302" y="5178"/>
                </a:lnTo>
                <a:lnTo>
                  <a:pt x="11294" y="5178"/>
                </a:lnTo>
                <a:lnTo>
                  <a:pt x="11284" y="5178"/>
                </a:lnTo>
                <a:lnTo>
                  <a:pt x="11278" y="5178"/>
                </a:lnTo>
                <a:lnTo>
                  <a:pt x="11272" y="5182"/>
                </a:lnTo>
                <a:lnTo>
                  <a:pt x="11268" y="5186"/>
                </a:lnTo>
                <a:lnTo>
                  <a:pt x="11264" y="5190"/>
                </a:lnTo>
                <a:lnTo>
                  <a:pt x="11262" y="5196"/>
                </a:lnTo>
                <a:lnTo>
                  <a:pt x="11262" y="5202"/>
                </a:lnTo>
                <a:lnTo>
                  <a:pt x="11264" y="5208"/>
                </a:lnTo>
                <a:lnTo>
                  <a:pt x="11266" y="5204"/>
                </a:lnTo>
                <a:lnTo>
                  <a:pt x="11270" y="5196"/>
                </a:lnTo>
                <a:lnTo>
                  <a:pt x="11272" y="5194"/>
                </a:lnTo>
                <a:lnTo>
                  <a:pt x="11272" y="5192"/>
                </a:lnTo>
                <a:lnTo>
                  <a:pt x="11274" y="5192"/>
                </a:lnTo>
                <a:lnTo>
                  <a:pt x="11276" y="5194"/>
                </a:lnTo>
                <a:lnTo>
                  <a:pt x="11282" y="5200"/>
                </a:lnTo>
                <a:lnTo>
                  <a:pt x="11284" y="5202"/>
                </a:lnTo>
                <a:lnTo>
                  <a:pt x="11288" y="5202"/>
                </a:lnTo>
                <a:lnTo>
                  <a:pt x="11292" y="5202"/>
                </a:lnTo>
                <a:lnTo>
                  <a:pt x="11296" y="5200"/>
                </a:lnTo>
                <a:lnTo>
                  <a:pt x="11302" y="5198"/>
                </a:lnTo>
                <a:lnTo>
                  <a:pt x="11306" y="5198"/>
                </a:lnTo>
                <a:lnTo>
                  <a:pt x="11316" y="5202"/>
                </a:lnTo>
                <a:lnTo>
                  <a:pt x="11324" y="5206"/>
                </a:lnTo>
                <a:lnTo>
                  <a:pt x="11328" y="5206"/>
                </a:lnTo>
                <a:lnTo>
                  <a:pt x="11330" y="5204"/>
                </a:lnTo>
                <a:lnTo>
                  <a:pt x="11332" y="5202"/>
                </a:lnTo>
                <a:lnTo>
                  <a:pt x="11334" y="5202"/>
                </a:lnTo>
                <a:lnTo>
                  <a:pt x="11344" y="5204"/>
                </a:lnTo>
                <a:lnTo>
                  <a:pt x="11356" y="5212"/>
                </a:lnTo>
                <a:lnTo>
                  <a:pt x="11370" y="5222"/>
                </a:lnTo>
                <a:lnTo>
                  <a:pt x="11376" y="5226"/>
                </a:lnTo>
                <a:lnTo>
                  <a:pt x="11380" y="5226"/>
                </a:lnTo>
                <a:lnTo>
                  <a:pt x="11384" y="5226"/>
                </a:lnTo>
                <a:lnTo>
                  <a:pt x="11384" y="5222"/>
                </a:lnTo>
                <a:lnTo>
                  <a:pt x="11382" y="5210"/>
                </a:lnTo>
                <a:lnTo>
                  <a:pt x="11372" y="5194"/>
                </a:lnTo>
                <a:lnTo>
                  <a:pt x="11368" y="5186"/>
                </a:lnTo>
                <a:lnTo>
                  <a:pt x="11364" y="5184"/>
                </a:lnTo>
                <a:lnTo>
                  <a:pt x="11360" y="5182"/>
                </a:lnTo>
                <a:lnTo>
                  <a:pt x="11358" y="5182"/>
                </a:lnTo>
                <a:lnTo>
                  <a:pt x="11352" y="5184"/>
                </a:lnTo>
                <a:lnTo>
                  <a:pt x="11346" y="5182"/>
                </a:lnTo>
                <a:lnTo>
                  <a:pt x="11340" y="5178"/>
                </a:lnTo>
                <a:lnTo>
                  <a:pt x="11328" y="5174"/>
                </a:lnTo>
                <a:lnTo>
                  <a:pt x="11326" y="5174"/>
                </a:lnTo>
                <a:lnTo>
                  <a:pt x="11324" y="5176"/>
                </a:lnTo>
                <a:lnTo>
                  <a:pt x="11318" y="5178"/>
                </a:lnTo>
                <a:lnTo>
                  <a:pt x="11312" y="5178"/>
                </a:lnTo>
                <a:lnTo>
                  <a:pt x="11302" y="5178"/>
                </a:lnTo>
                <a:close/>
                <a:moveTo>
                  <a:pt x="11158" y="5128"/>
                </a:moveTo>
                <a:lnTo>
                  <a:pt x="11158" y="5128"/>
                </a:lnTo>
                <a:lnTo>
                  <a:pt x="11156" y="5126"/>
                </a:lnTo>
                <a:lnTo>
                  <a:pt x="11152" y="5122"/>
                </a:lnTo>
                <a:lnTo>
                  <a:pt x="11138" y="5118"/>
                </a:lnTo>
                <a:lnTo>
                  <a:pt x="11132" y="5118"/>
                </a:lnTo>
                <a:lnTo>
                  <a:pt x="11126" y="5120"/>
                </a:lnTo>
                <a:lnTo>
                  <a:pt x="11120" y="5124"/>
                </a:lnTo>
                <a:lnTo>
                  <a:pt x="11118" y="5128"/>
                </a:lnTo>
                <a:lnTo>
                  <a:pt x="11120" y="5132"/>
                </a:lnTo>
                <a:lnTo>
                  <a:pt x="11124" y="5136"/>
                </a:lnTo>
                <a:lnTo>
                  <a:pt x="11132" y="5136"/>
                </a:lnTo>
                <a:lnTo>
                  <a:pt x="11138" y="5136"/>
                </a:lnTo>
                <a:lnTo>
                  <a:pt x="11152" y="5132"/>
                </a:lnTo>
                <a:lnTo>
                  <a:pt x="11156" y="5130"/>
                </a:lnTo>
                <a:lnTo>
                  <a:pt x="11158" y="5128"/>
                </a:lnTo>
                <a:close/>
                <a:moveTo>
                  <a:pt x="11162" y="5130"/>
                </a:moveTo>
                <a:lnTo>
                  <a:pt x="11162" y="5130"/>
                </a:lnTo>
                <a:lnTo>
                  <a:pt x="11162" y="5132"/>
                </a:lnTo>
                <a:lnTo>
                  <a:pt x="11166" y="5134"/>
                </a:lnTo>
                <a:lnTo>
                  <a:pt x="11176" y="5132"/>
                </a:lnTo>
                <a:lnTo>
                  <a:pt x="11200" y="5128"/>
                </a:lnTo>
                <a:lnTo>
                  <a:pt x="11200" y="5126"/>
                </a:lnTo>
                <a:lnTo>
                  <a:pt x="11198" y="5124"/>
                </a:lnTo>
                <a:lnTo>
                  <a:pt x="11184" y="5124"/>
                </a:lnTo>
                <a:lnTo>
                  <a:pt x="11170" y="5124"/>
                </a:lnTo>
                <a:lnTo>
                  <a:pt x="11164" y="5126"/>
                </a:lnTo>
                <a:lnTo>
                  <a:pt x="11162" y="5130"/>
                </a:lnTo>
                <a:close/>
                <a:moveTo>
                  <a:pt x="11242" y="5116"/>
                </a:moveTo>
                <a:lnTo>
                  <a:pt x="11242" y="5116"/>
                </a:lnTo>
                <a:lnTo>
                  <a:pt x="11242" y="5122"/>
                </a:lnTo>
                <a:lnTo>
                  <a:pt x="11246" y="5122"/>
                </a:lnTo>
                <a:lnTo>
                  <a:pt x="11254" y="5122"/>
                </a:lnTo>
                <a:lnTo>
                  <a:pt x="11270" y="5122"/>
                </a:lnTo>
                <a:lnTo>
                  <a:pt x="11272" y="5120"/>
                </a:lnTo>
                <a:lnTo>
                  <a:pt x="11268" y="5112"/>
                </a:lnTo>
                <a:lnTo>
                  <a:pt x="11262" y="5108"/>
                </a:lnTo>
                <a:lnTo>
                  <a:pt x="11258" y="5106"/>
                </a:lnTo>
                <a:lnTo>
                  <a:pt x="11254" y="5104"/>
                </a:lnTo>
                <a:lnTo>
                  <a:pt x="11250" y="5104"/>
                </a:lnTo>
                <a:lnTo>
                  <a:pt x="11246" y="5106"/>
                </a:lnTo>
                <a:lnTo>
                  <a:pt x="11244" y="5108"/>
                </a:lnTo>
                <a:lnTo>
                  <a:pt x="11242" y="5110"/>
                </a:lnTo>
                <a:lnTo>
                  <a:pt x="11242" y="5116"/>
                </a:lnTo>
                <a:close/>
                <a:moveTo>
                  <a:pt x="11340" y="5134"/>
                </a:moveTo>
                <a:lnTo>
                  <a:pt x="11340" y="5134"/>
                </a:lnTo>
                <a:lnTo>
                  <a:pt x="11344" y="5138"/>
                </a:lnTo>
                <a:lnTo>
                  <a:pt x="11352" y="5140"/>
                </a:lnTo>
                <a:lnTo>
                  <a:pt x="11358" y="5140"/>
                </a:lnTo>
                <a:lnTo>
                  <a:pt x="11360" y="5136"/>
                </a:lnTo>
                <a:lnTo>
                  <a:pt x="11362" y="5134"/>
                </a:lnTo>
                <a:lnTo>
                  <a:pt x="11362" y="5126"/>
                </a:lnTo>
                <a:lnTo>
                  <a:pt x="11360" y="5122"/>
                </a:lnTo>
                <a:lnTo>
                  <a:pt x="11354" y="5122"/>
                </a:lnTo>
                <a:lnTo>
                  <a:pt x="11346" y="5124"/>
                </a:lnTo>
                <a:lnTo>
                  <a:pt x="11336" y="5130"/>
                </a:lnTo>
                <a:lnTo>
                  <a:pt x="11336" y="5132"/>
                </a:lnTo>
                <a:lnTo>
                  <a:pt x="11340" y="5134"/>
                </a:lnTo>
                <a:close/>
                <a:moveTo>
                  <a:pt x="11380" y="5104"/>
                </a:moveTo>
                <a:lnTo>
                  <a:pt x="11380" y="5104"/>
                </a:lnTo>
                <a:lnTo>
                  <a:pt x="11382" y="5104"/>
                </a:lnTo>
                <a:lnTo>
                  <a:pt x="11384" y="5102"/>
                </a:lnTo>
                <a:lnTo>
                  <a:pt x="11386" y="5096"/>
                </a:lnTo>
                <a:lnTo>
                  <a:pt x="11386" y="5090"/>
                </a:lnTo>
                <a:lnTo>
                  <a:pt x="11386" y="5086"/>
                </a:lnTo>
                <a:lnTo>
                  <a:pt x="11386" y="5084"/>
                </a:lnTo>
                <a:lnTo>
                  <a:pt x="11380" y="5084"/>
                </a:lnTo>
                <a:lnTo>
                  <a:pt x="11374" y="5084"/>
                </a:lnTo>
                <a:lnTo>
                  <a:pt x="11370" y="5086"/>
                </a:lnTo>
                <a:lnTo>
                  <a:pt x="11370" y="5088"/>
                </a:lnTo>
                <a:lnTo>
                  <a:pt x="11370" y="5090"/>
                </a:lnTo>
                <a:lnTo>
                  <a:pt x="11374" y="5096"/>
                </a:lnTo>
                <a:lnTo>
                  <a:pt x="11380" y="5104"/>
                </a:lnTo>
                <a:close/>
                <a:moveTo>
                  <a:pt x="11362" y="5052"/>
                </a:moveTo>
                <a:lnTo>
                  <a:pt x="11362" y="5052"/>
                </a:lnTo>
                <a:lnTo>
                  <a:pt x="11368" y="5054"/>
                </a:lnTo>
                <a:lnTo>
                  <a:pt x="11372" y="5056"/>
                </a:lnTo>
                <a:lnTo>
                  <a:pt x="11378" y="5060"/>
                </a:lnTo>
                <a:lnTo>
                  <a:pt x="11384" y="5060"/>
                </a:lnTo>
                <a:lnTo>
                  <a:pt x="11386" y="5058"/>
                </a:lnTo>
                <a:lnTo>
                  <a:pt x="11382" y="5054"/>
                </a:lnTo>
                <a:lnTo>
                  <a:pt x="11380" y="5052"/>
                </a:lnTo>
                <a:lnTo>
                  <a:pt x="11380" y="5050"/>
                </a:lnTo>
                <a:lnTo>
                  <a:pt x="11384" y="5052"/>
                </a:lnTo>
                <a:lnTo>
                  <a:pt x="11388" y="5056"/>
                </a:lnTo>
                <a:lnTo>
                  <a:pt x="11394" y="5058"/>
                </a:lnTo>
                <a:lnTo>
                  <a:pt x="11398" y="5056"/>
                </a:lnTo>
                <a:lnTo>
                  <a:pt x="11400" y="5054"/>
                </a:lnTo>
                <a:lnTo>
                  <a:pt x="11400" y="5052"/>
                </a:lnTo>
                <a:lnTo>
                  <a:pt x="11394" y="5046"/>
                </a:lnTo>
                <a:lnTo>
                  <a:pt x="11384" y="5040"/>
                </a:lnTo>
                <a:lnTo>
                  <a:pt x="11378" y="5040"/>
                </a:lnTo>
                <a:lnTo>
                  <a:pt x="11372" y="5040"/>
                </a:lnTo>
                <a:lnTo>
                  <a:pt x="11364" y="5044"/>
                </a:lnTo>
                <a:lnTo>
                  <a:pt x="11358" y="5046"/>
                </a:lnTo>
                <a:lnTo>
                  <a:pt x="11358" y="5050"/>
                </a:lnTo>
                <a:lnTo>
                  <a:pt x="11362" y="5052"/>
                </a:lnTo>
                <a:close/>
                <a:moveTo>
                  <a:pt x="11246" y="4990"/>
                </a:moveTo>
                <a:lnTo>
                  <a:pt x="11246" y="4990"/>
                </a:lnTo>
                <a:lnTo>
                  <a:pt x="11248" y="4998"/>
                </a:lnTo>
                <a:lnTo>
                  <a:pt x="11246" y="5006"/>
                </a:lnTo>
                <a:lnTo>
                  <a:pt x="11246" y="5012"/>
                </a:lnTo>
                <a:lnTo>
                  <a:pt x="11248" y="5016"/>
                </a:lnTo>
                <a:lnTo>
                  <a:pt x="11250" y="5020"/>
                </a:lnTo>
                <a:lnTo>
                  <a:pt x="11252" y="5024"/>
                </a:lnTo>
                <a:lnTo>
                  <a:pt x="11254" y="5028"/>
                </a:lnTo>
                <a:lnTo>
                  <a:pt x="11252" y="5038"/>
                </a:lnTo>
                <a:lnTo>
                  <a:pt x="11252" y="5046"/>
                </a:lnTo>
                <a:lnTo>
                  <a:pt x="11254" y="5050"/>
                </a:lnTo>
                <a:lnTo>
                  <a:pt x="11256" y="5056"/>
                </a:lnTo>
                <a:lnTo>
                  <a:pt x="11270" y="5074"/>
                </a:lnTo>
                <a:lnTo>
                  <a:pt x="11276" y="5080"/>
                </a:lnTo>
                <a:lnTo>
                  <a:pt x="11278" y="5082"/>
                </a:lnTo>
                <a:lnTo>
                  <a:pt x="11282" y="5082"/>
                </a:lnTo>
                <a:lnTo>
                  <a:pt x="11284" y="5082"/>
                </a:lnTo>
                <a:lnTo>
                  <a:pt x="11282" y="5080"/>
                </a:lnTo>
                <a:lnTo>
                  <a:pt x="11278" y="5076"/>
                </a:lnTo>
                <a:lnTo>
                  <a:pt x="11272" y="5068"/>
                </a:lnTo>
                <a:lnTo>
                  <a:pt x="11268" y="5058"/>
                </a:lnTo>
                <a:lnTo>
                  <a:pt x="11264" y="5046"/>
                </a:lnTo>
                <a:lnTo>
                  <a:pt x="11262" y="5036"/>
                </a:lnTo>
                <a:lnTo>
                  <a:pt x="11262" y="5026"/>
                </a:lnTo>
                <a:lnTo>
                  <a:pt x="11266" y="5018"/>
                </a:lnTo>
                <a:lnTo>
                  <a:pt x="11268" y="5018"/>
                </a:lnTo>
                <a:lnTo>
                  <a:pt x="11270" y="5016"/>
                </a:lnTo>
                <a:lnTo>
                  <a:pt x="11278" y="5018"/>
                </a:lnTo>
                <a:lnTo>
                  <a:pt x="11290" y="5024"/>
                </a:lnTo>
                <a:lnTo>
                  <a:pt x="11294" y="5026"/>
                </a:lnTo>
                <a:lnTo>
                  <a:pt x="11298" y="5026"/>
                </a:lnTo>
                <a:lnTo>
                  <a:pt x="11298" y="5024"/>
                </a:lnTo>
                <a:lnTo>
                  <a:pt x="11298" y="5022"/>
                </a:lnTo>
                <a:lnTo>
                  <a:pt x="11294" y="5014"/>
                </a:lnTo>
                <a:lnTo>
                  <a:pt x="11288" y="5012"/>
                </a:lnTo>
                <a:lnTo>
                  <a:pt x="11282" y="5008"/>
                </a:lnTo>
                <a:lnTo>
                  <a:pt x="11278" y="5006"/>
                </a:lnTo>
                <a:lnTo>
                  <a:pt x="11276" y="5004"/>
                </a:lnTo>
                <a:lnTo>
                  <a:pt x="11274" y="5002"/>
                </a:lnTo>
                <a:lnTo>
                  <a:pt x="11276" y="5000"/>
                </a:lnTo>
                <a:lnTo>
                  <a:pt x="11282" y="4994"/>
                </a:lnTo>
                <a:lnTo>
                  <a:pt x="11290" y="4990"/>
                </a:lnTo>
                <a:lnTo>
                  <a:pt x="11292" y="4988"/>
                </a:lnTo>
                <a:lnTo>
                  <a:pt x="11294" y="4984"/>
                </a:lnTo>
                <a:lnTo>
                  <a:pt x="11296" y="4974"/>
                </a:lnTo>
                <a:lnTo>
                  <a:pt x="11294" y="4970"/>
                </a:lnTo>
                <a:lnTo>
                  <a:pt x="11292" y="4966"/>
                </a:lnTo>
                <a:lnTo>
                  <a:pt x="11290" y="4964"/>
                </a:lnTo>
                <a:lnTo>
                  <a:pt x="11284" y="4964"/>
                </a:lnTo>
                <a:lnTo>
                  <a:pt x="11278" y="4968"/>
                </a:lnTo>
                <a:lnTo>
                  <a:pt x="11274" y="4974"/>
                </a:lnTo>
                <a:lnTo>
                  <a:pt x="11266" y="4988"/>
                </a:lnTo>
                <a:lnTo>
                  <a:pt x="11262" y="4998"/>
                </a:lnTo>
                <a:lnTo>
                  <a:pt x="11260" y="5000"/>
                </a:lnTo>
                <a:lnTo>
                  <a:pt x="11258" y="4998"/>
                </a:lnTo>
                <a:lnTo>
                  <a:pt x="11256" y="4992"/>
                </a:lnTo>
                <a:lnTo>
                  <a:pt x="11258" y="4988"/>
                </a:lnTo>
                <a:lnTo>
                  <a:pt x="11262" y="4982"/>
                </a:lnTo>
                <a:lnTo>
                  <a:pt x="11266" y="4972"/>
                </a:lnTo>
                <a:lnTo>
                  <a:pt x="11268" y="4966"/>
                </a:lnTo>
                <a:lnTo>
                  <a:pt x="11268" y="4962"/>
                </a:lnTo>
                <a:lnTo>
                  <a:pt x="11264" y="4954"/>
                </a:lnTo>
                <a:lnTo>
                  <a:pt x="11262" y="4950"/>
                </a:lnTo>
                <a:lnTo>
                  <a:pt x="11262" y="4946"/>
                </a:lnTo>
                <a:lnTo>
                  <a:pt x="11262" y="4944"/>
                </a:lnTo>
                <a:lnTo>
                  <a:pt x="11266" y="4932"/>
                </a:lnTo>
                <a:lnTo>
                  <a:pt x="11258" y="4936"/>
                </a:lnTo>
                <a:lnTo>
                  <a:pt x="11254" y="4940"/>
                </a:lnTo>
                <a:lnTo>
                  <a:pt x="11250" y="4946"/>
                </a:lnTo>
                <a:lnTo>
                  <a:pt x="11246" y="4960"/>
                </a:lnTo>
                <a:lnTo>
                  <a:pt x="11244" y="4976"/>
                </a:lnTo>
                <a:lnTo>
                  <a:pt x="11244" y="4984"/>
                </a:lnTo>
                <a:lnTo>
                  <a:pt x="11246" y="4990"/>
                </a:lnTo>
                <a:close/>
                <a:moveTo>
                  <a:pt x="11276" y="4936"/>
                </a:moveTo>
                <a:lnTo>
                  <a:pt x="11276" y="4936"/>
                </a:lnTo>
                <a:lnTo>
                  <a:pt x="11276" y="4940"/>
                </a:lnTo>
                <a:lnTo>
                  <a:pt x="11280" y="4942"/>
                </a:lnTo>
                <a:lnTo>
                  <a:pt x="11284" y="4940"/>
                </a:lnTo>
                <a:lnTo>
                  <a:pt x="11288" y="4936"/>
                </a:lnTo>
                <a:lnTo>
                  <a:pt x="11290" y="4930"/>
                </a:lnTo>
                <a:lnTo>
                  <a:pt x="11292" y="4924"/>
                </a:lnTo>
                <a:lnTo>
                  <a:pt x="11294" y="4918"/>
                </a:lnTo>
                <a:lnTo>
                  <a:pt x="11292" y="4914"/>
                </a:lnTo>
                <a:lnTo>
                  <a:pt x="11288" y="4912"/>
                </a:lnTo>
                <a:lnTo>
                  <a:pt x="11286" y="4912"/>
                </a:lnTo>
                <a:lnTo>
                  <a:pt x="11282" y="4912"/>
                </a:lnTo>
                <a:lnTo>
                  <a:pt x="11280" y="4916"/>
                </a:lnTo>
                <a:lnTo>
                  <a:pt x="11276" y="4926"/>
                </a:lnTo>
                <a:lnTo>
                  <a:pt x="11276" y="4936"/>
                </a:lnTo>
                <a:close/>
                <a:moveTo>
                  <a:pt x="11022" y="5302"/>
                </a:moveTo>
                <a:lnTo>
                  <a:pt x="11022" y="5302"/>
                </a:lnTo>
                <a:lnTo>
                  <a:pt x="11024" y="5306"/>
                </a:lnTo>
                <a:lnTo>
                  <a:pt x="11026" y="5302"/>
                </a:lnTo>
                <a:lnTo>
                  <a:pt x="11026" y="5296"/>
                </a:lnTo>
                <a:lnTo>
                  <a:pt x="11022" y="5288"/>
                </a:lnTo>
                <a:lnTo>
                  <a:pt x="11020" y="5284"/>
                </a:lnTo>
                <a:lnTo>
                  <a:pt x="11018" y="5288"/>
                </a:lnTo>
                <a:lnTo>
                  <a:pt x="11018" y="5294"/>
                </a:lnTo>
                <a:lnTo>
                  <a:pt x="11022" y="5302"/>
                </a:lnTo>
                <a:close/>
                <a:moveTo>
                  <a:pt x="11040" y="5304"/>
                </a:moveTo>
                <a:lnTo>
                  <a:pt x="11040" y="5304"/>
                </a:lnTo>
                <a:lnTo>
                  <a:pt x="11048" y="5300"/>
                </a:lnTo>
                <a:lnTo>
                  <a:pt x="11050" y="5296"/>
                </a:lnTo>
                <a:lnTo>
                  <a:pt x="11050" y="5292"/>
                </a:lnTo>
                <a:lnTo>
                  <a:pt x="11050" y="5288"/>
                </a:lnTo>
                <a:lnTo>
                  <a:pt x="11050" y="5284"/>
                </a:lnTo>
                <a:lnTo>
                  <a:pt x="11052" y="5278"/>
                </a:lnTo>
                <a:lnTo>
                  <a:pt x="11054" y="5270"/>
                </a:lnTo>
                <a:lnTo>
                  <a:pt x="11054" y="5266"/>
                </a:lnTo>
                <a:lnTo>
                  <a:pt x="11052" y="5264"/>
                </a:lnTo>
                <a:lnTo>
                  <a:pt x="11048" y="5264"/>
                </a:lnTo>
                <a:lnTo>
                  <a:pt x="11046" y="5264"/>
                </a:lnTo>
                <a:lnTo>
                  <a:pt x="11040" y="5270"/>
                </a:lnTo>
                <a:lnTo>
                  <a:pt x="11038" y="5274"/>
                </a:lnTo>
                <a:lnTo>
                  <a:pt x="11038" y="5278"/>
                </a:lnTo>
                <a:lnTo>
                  <a:pt x="11038" y="5288"/>
                </a:lnTo>
                <a:lnTo>
                  <a:pt x="11036" y="5298"/>
                </a:lnTo>
                <a:lnTo>
                  <a:pt x="11036" y="5304"/>
                </a:lnTo>
                <a:lnTo>
                  <a:pt x="11038" y="5304"/>
                </a:lnTo>
                <a:lnTo>
                  <a:pt x="11040" y="5304"/>
                </a:lnTo>
                <a:close/>
                <a:moveTo>
                  <a:pt x="11052" y="5316"/>
                </a:moveTo>
                <a:lnTo>
                  <a:pt x="11052" y="5316"/>
                </a:lnTo>
                <a:lnTo>
                  <a:pt x="11056" y="5318"/>
                </a:lnTo>
                <a:lnTo>
                  <a:pt x="11058" y="5316"/>
                </a:lnTo>
                <a:lnTo>
                  <a:pt x="11060" y="5308"/>
                </a:lnTo>
                <a:lnTo>
                  <a:pt x="11062" y="5306"/>
                </a:lnTo>
                <a:lnTo>
                  <a:pt x="11066" y="5304"/>
                </a:lnTo>
                <a:lnTo>
                  <a:pt x="11072" y="5302"/>
                </a:lnTo>
                <a:lnTo>
                  <a:pt x="11074" y="5302"/>
                </a:lnTo>
                <a:lnTo>
                  <a:pt x="11074" y="5300"/>
                </a:lnTo>
                <a:lnTo>
                  <a:pt x="11068" y="5292"/>
                </a:lnTo>
                <a:lnTo>
                  <a:pt x="11064" y="5286"/>
                </a:lnTo>
                <a:lnTo>
                  <a:pt x="11064" y="5282"/>
                </a:lnTo>
                <a:lnTo>
                  <a:pt x="11064" y="5278"/>
                </a:lnTo>
                <a:lnTo>
                  <a:pt x="11068" y="5274"/>
                </a:lnTo>
                <a:lnTo>
                  <a:pt x="11072" y="5268"/>
                </a:lnTo>
                <a:lnTo>
                  <a:pt x="11072" y="5264"/>
                </a:lnTo>
                <a:lnTo>
                  <a:pt x="11070" y="5258"/>
                </a:lnTo>
                <a:lnTo>
                  <a:pt x="11068" y="5254"/>
                </a:lnTo>
                <a:lnTo>
                  <a:pt x="11066" y="5252"/>
                </a:lnTo>
                <a:lnTo>
                  <a:pt x="11064" y="5252"/>
                </a:lnTo>
                <a:lnTo>
                  <a:pt x="11062" y="5256"/>
                </a:lnTo>
                <a:lnTo>
                  <a:pt x="11058" y="5270"/>
                </a:lnTo>
                <a:lnTo>
                  <a:pt x="11056" y="5286"/>
                </a:lnTo>
                <a:lnTo>
                  <a:pt x="11056" y="5294"/>
                </a:lnTo>
                <a:lnTo>
                  <a:pt x="11052" y="5300"/>
                </a:lnTo>
                <a:lnTo>
                  <a:pt x="11048" y="5306"/>
                </a:lnTo>
                <a:lnTo>
                  <a:pt x="11046" y="5310"/>
                </a:lnTo>
                <a:lnTo>
                  <a:pt x="11046" y="5312"/>
                </a:lnTo>
                <a:lnTo>
                  <a:pt x="11052" y="5316"/>
                </a:lnTo>
                <a:close/>
                <a:moveTo>
                  <a:pt x="11240" y="5058"/>
                </a:moveTo>
                <a:lnTo>
                  <a:pt x="11240" y="5058"/>
                </a:lnTo>
                <a:lnTo>
                  <a:pt x="11240" y="5062"/>
                </a:lnTo>
                <a:lnTo>
                  <a:pt x="11242" y="5068"/>
                </a:lnTo>
                <a:lnTo>
                  <a:pt x="11246" y="5074"/>
                </a:lnTo>
                <a:lnTo>
                  <a:pt x="11250" y="5076"/>
                </a:lnTo>
                <a:lnTo>
                  <a:pt x="11252" y="5072"/>
                </a:lnTo>
                <a:lnTo>
                  <a:pt x="11252" y="5064"/>
                </a:lnTo>
                <a:lnTo>
                  <a:pt x="11250" y="5058"/>
                </a:lnTo>
                <a:lnTo>
                  <a:pt x="11248" y="5054"/>
                </a:lnTo>
                <a:lnTo>
                  <a:pt x="11244" y="5054"/>
                </a:lnTo>
                <a:lnTo>
                  <a:pt x="11240" y="5058"/>
                </a:lnTo>
                <a:close/>
                <a:moveTo>
                  <a:pt x="11412" y="5392"/>
                </a:moveTo>
                <a:lnTo>
                  <a:pt x="11412" y="5392"/>
                </a:lnTo>
                <a:lnTo>
                  <a:pt x="11412" y="5390"/>
                </a:lnTo>
                <a:lnTo>
                  <a:pt x="11410" y="5390"/>
                </a:lnTo>
                <a:lnTo>
                  <a:pt x="11406" y="5392"/>
                </a:lnTo>
                <a:lnTo>
                  <a:pt x="11402" y="5398"/>
                </a:lnTo>
                <a:lnTo>
                  <a:pt x="11398" y="5406"/>
                </a:lnTo>
                <a:lnTo>
                  <a:pt x="11394" y="5420"/>
                </a:lnTo>
                <a:lnTo>
                  <a:pt x="11394" y="5426"/>
                </a:lnTo>
                <a:lnTo>
                  <a:pt x="11396" y="5426"/>
                </a:lnTo>
                <a:lnTo>
                  <a:pt x="11406" y="5420"/>
                </a:lnTo>
                <a:lnTo>
                  <a:pt x="11412" y="5412"/>
                </a:lnTo>
                <a:lnTo>
                  <a:pt x="11414" y="5402"/>
                </a:lnTo>
                <a:lnTo>
                  <a:pt x="11412" y="5392"/>
                </a:lnTo>
                <a:close/>
                <a:moveTo>
                  <a:pt x="11514" y="5376"/>
                </a:moveTo>
                <a:lnTo>
                  <a:pt x="11514" y="5376"/>
                </a:lnTo>
                <a:lnTo>
                  <a:pt x="11522" y="5372"/>
                </a:lnTo>
                <a:lnTo>
                  <a:pt x="11526" y="5366"/>
                </a:lnTo>
                <a:lnTo>
                  <a:pt x="11526" y="5360"/>
                </a:lnTo>
                <a:lnTo>
                  <a:pt x="11520" y="5352"/>
                </a:lnTo>
                <a:lnTo>
                  <a:pt x="11516" y="5346"/>
                </a:lnTo>
                <a:lnTo>
                  <a:pt x="11512" y="5346"/>
                </a:lnTo>
                <a:lnTo>
                  <a:pt x="11510" y="5350"/>
                </a:lnTo>
                <a:lnTo>
                  <a:pt x="11510" y="5356"/>
                </a:lnTo>
                <a:lnTo>
                  <a:pt x="11510" y="5370"/>
                </a:lnTo>
                <a:lnTo>
                  <a:pt x="11512" y="5374"/>
                </a:lnTo>
                <a:lnTo>
                  <a:pt x="11514" y="5376"/>
                </a:lnTo>
                <a:close/>
                <a:moveTo>
                  <a:pt x="10442" y="5192"/>
                </a:moveTo>
                <a:lnTo>
                  <a:pt x="10442" y="5192"/>
                </a:lnTo>
                <a:lnTo>
                  <a:pt x="10446" y="5198"/>
                </a:lnTo>
                <a:lnTo>
                  <a:pt x="10448" y="5198"/>
                </a:lnTo>
                <a:lnTo>
                  <a:pt x="10450" y="5194"/>
                </a:lnTo>
                <a:lnTo>
                  <a:pt x="10452" y="5192"/>
                </a:lnTo>
                <a:lnTo>
                  <a:pt x="10454" y="5192"/>
                </a:lnTo>
                <a:lnTo>
                  <a:pt x="10458" y="5194"/>
                </a:lnTo>
                <a:lnTo>
                  <a:pt x="10462" y="5194"/>
                </a:lnTo>
                <a:lnTo>
                  <a:pt x="10468" y="5188"/>
                </a:lnTo>
                <a:lnTo>
                  <a:pt x="10470" y="5180"/>
                </a:lnTo>
                <a:lnTo>
                  <a:pt x="10470" y="5176"/>
                </a:lnTo>
                <a:lnTo>
                  <a:pt x="10470" y="5174"/>
                </a:lnTo>
                <a:lnTo>
                  <a:pt x="10464" y="5168"/>
                </a:lnTo>
                <a:lnTo>
                  <a:pt x="10456" y="5164"/>
                </a:lnTo>
                <a:lnTo>
                  <a:pt x="10450" y="5162"/>
                </a:lnTo>
                <a:lnTo>
                  <a:pt x="10448" y="5164"/>
                </a:lnTo>
                <a:lnTo>
                  <a:pt x="10444" y="5166"/>
                </a:lnTo>
                <a:lnTo>
                  <a:pt x="10442" y="5170"/>
                </a:lnTo>
                <a:lnTo>
                  <a:pt x="10440" y="5182"/>
                </a:lnTo>
                <a:lnTo>
                  <a:pt x="10440" y="5186"/>
                </a:lnTo>
                <a:lnTo>
                  <a:pt x="10442" y="5192"/>
                </a:lnTo>
                <a:close/>
                <a:moveTo>
                  <a:pt x="10396" y="5160"/>
                </a:moveTo>
                <a:lnTo>
                  <a:pt x="10396" y="5160"/>
                </a:lnTo>
                <a:lnTo>
                  <a:pt x="10392" y="5156"/>
                </a:lnTo>
                <a:lnTo>
                  <a:pt x="10388" y="5150"/>
                </a:lnTo>
                <a:lnTo>
                  <a:pt x="10386" y="5132"/>
                </a:lnTo>
                <a:lnTo>
                  <a:pt x="10382" y="5124"/>
                </a:lnTo>
                <a:lnTo>
                  <a:pt x="10380" y="5116"/>
                </a:lnTo>
                <a:lnTo>
                  <a:pt x="10372" y="5112"/>
                </a:lnTo>
                <a:lnTo>
                  <a:pt x="10364" y="5112"/>
                </a:lnTo>
                <a:lnTo>
                  <a:pt x="10356" y="5116"/>
                </a:lnTo>
                <a:lnTo>
                  <a:pt x="10352" y="5120"/>
                </a:lnTo>
                <a:lnTo>
                  <a:pt x="10352" y="5124"/>
                </a:lnTo>
                <a:lnTo>
                  <a:pt x="10352" y="5128"/>
                </a:lnTo>
                <a:lnTo>
                  <a:pt x="10348" y="5130"/>
                </a:lnTo>
                <a:lnTo>
                  <a:pt x="10344" y="5134"/>
                </a:lnTo>
                <a:lnTo>
                  <a:pt x="10342" y="5138"/>
                </a:lnTo>
                <a:lnTo>
                  <a:pt x="10344" y="5140"/>
                </a:lnTo>
                <a:lnTo>
                  <a:pt x="10346" y="5142"/>
                </a:lnTo>
                <a:lnTo>
                  <a:pt x="10354" y="5142"/>
                </a:lnTo>
                <a:lnTo>
                  <a:pt x="10362" y="5142"/>
                </a:lnTo>
                <a:lnTo>
                  <a:pt x="10366" y="5144"/>
                </a:lnTo>
                <a:lnTo>
                  <a:pt x="10368" y="5146"/>
                </a:lnTo>
                <a:lnTo>
                  <a:pt x="10372" y="5158"/>
                </a:lnTo>
                <a:lnTo>
                  <a:pt x="10376" y="5170"/>
                </a:lnTo>
                <a:lnTo>
                  <a:pt x="10378" y="5176"/>
                </a:lnTo>
                <a:lnTo>
                  <a:pt x="10384" y="5178"/>
                </a:lnTo>
                <a:lnTo>
                  <a:pt x="10392" y="5182"/>
                </a:lnTo>
                <a:lnTo>
                  <a:pt x="10396" y="5186"/>
                </a:lnTo>
                <a:lnTo>
                  <a:pt x="10400" y="5190"/>
                </a:lnTo>
                <a:lnTo>
                  <a:pt x="10404" y="5190"/>
                </a:lnTo>
                <a:lnTo>
                  <a:pt x="10406" y="5188"/>
                </a:lnTo>
                <a:lnTo>
                  <a:pt x="10408" y="5186"/>
                </a:lnTo>
                <a:lnTo>
                  <a:pt x="10406" y="5182"/>
                </a:lnTo>
                <a:lnTo>
                  <a:pt x="10404" y="5178"/>
                </a:lnTo>
                <a:lnTo>
                  <a:pt x="10404" y="5176"/>
                </a:lnTo>
                <a:lnTo>
                  <a:pt x="10404" y="5172"/>
                </a:lnTo>
                <a:lnTo>
                  <a:pt x="10406" y="5168"/>
                </a:lnTo>
                <a:lnTo>
                  <a:pt x="10406" y="5166"/>
                </a:lnTo>
                <a:lnTo>
                  <a:pt x="10402" y="5162"/>
                </a:lnTo>
                <a:lnTo>
                  <a:pt x="10396" y="5160"/>
                </a:lnTo>
                <a:close/>
                <a:moveTo>
                  <a:pt x="10682" y="5374"/>
                </a:moveTo>
                <a:lnTo>
                  <a:pt x="10682" y="5374"/>
                </a:lnTo>
                <a:lnTo>
                  <a:pt x="10670" y="5374"/>
                </a:lnTo>
                <a:lnTo>
                  <a:pt x="10658" y="5376"/>
                </a:lnTo>
                <a:lnTo>
                  <a:pt x="10652" y="5378"/>
                </a:lnTo>
                <a:lnTo>
                  <a:pt x="10652" y="5382"/>
                </a:lnTo>
                <a:lnTo>
                  <a:pt x="10652" y="5384"/>
                </a:lnTo>
                <a:lnTo>
                  <a:pt x="10656" y="5388"/>
                </a:lnTo>
                <a:lnTo>
                  <a:pt x="10668" y="5390"/>
                </a:lnTo>
                <a:lnTo>
                  <a:pt x="10680" y="5392"/>
                </a:lnTo>
                <a:lnTo>
                  <a:pt x="10684" y="5390"/>
                </a:lnTo>
                <a:lnTo>
                  <a:pt x="10686" y="5390"/>
                </a:lnTo>
                <a:lnTo>
                  <a:pt x="10692" y="5386"/>
                </a:lnTo>
                <a:lnTo>
                  <a:pt x="10700" y="5382"/>
                </a:lnTo>
                <a:lnTo>
                  <a:pt x="10706" y="5378"/>
                </a:lnTo>
                <a:lnTo>
                  <a:pt x="10706" y="5376"/>
                </a:lnTo>
                <a:lnTo>
                  <a:pt x="10702" y="5374"/>
                </a:lnTo>
                <a:lnTo>
                  <a:pt x="10700" y="5374"/>
                </a:lnTo>
                <a:lnTo>
                  <a:pt x="10694" y="5374"/>
                </a:lnTo>
                <a:lnTo>
                  <a:pt x="10682" y="5374"/>
                </a:lnTo>
                <a:close/>
                <a:moveTo>
                  <a:pt x="11090" y="5452"/>
                </a:moveTo>
                <a:lnTo>
                  <a:pt x="11090" y="5452"/>
                </a:lnTo>
                <a:lnTo>
                  <a:pt x="11092" y="5450"/>
                </a:lnTo>
                <a:lnTo>
                  <a:pt x="11094" y="5448"/>
                </a:lnTo>
                <a:lnTo>
                  <a:pt x="11096" y="5446"/>
                </a:lnTo>
                <a:lnTo>
                  <a:pt x="11098" y="5444"/>
                </a:lnTo>
                <a:lnTo>
                  <a:pt x="11102" y="5440"/>
                </a:lnTo>
                <a:lnTo>
                  <a:pt x="11100" y="5440"/>
                </a:lnTo>
                <a:lnTo>
                  <a:pt x="11096" y="5438"/>
                </a:lnTo>
                <a:lnTo>
                  <a:pt x="11086" y="5440"/>
                </a:lnTo>
                <a:lnTo>
                  <a:pt x="11082" y="5442"/>
                </a:lnTo>
                <a:lnTo>
                  <a:pt x="11082" y="5444"/>
                </a:lnTo>
                <a:lnTo>
                  <a:pt x="11082" y="5446"/>
                </a:lnTo>
                <a:lnTo>
                  <a:pt x="11082" y="5448"/>
                </a:lnTo>
                <a:lnTo>
                  <a:pt x="11076" y="5452"/>
                </a:lnTo>
                <a:lnTo>
                  <a:pt x="11074" y="5454"/>
                </a:lnTo>
                <a:lnTo>
                  <a:pt x="11074" y="5456"/>
                </a:lnTo>
                <a:lnTo>
                  <a:pt x="11086" y="5456"/>
                </a:lnTo>
                <a:lnTo>
                  <a:pt x="11088" y="5456"/>
                </a:lnTo>
                <a:lnTo>
                  <a:pt x="11088" y="5454"/>
                </a:lnTo>
                <a:lnTo>
                  <a:pt x="11088" y="5452"/>
                </a:lnTo>
                <a:lnTo>
                  <a:pt x="11090" y="5452"/>
                </a:lnTo>
                <a:close/>
                <a:moveTo>
                  <a:pt x="11138" y="5436"/>
                </a:moveTo>
                <a:lnTo>
                  <a:pt x="11138" y="5436"/>
                </a:lnTo>
                <a:lnTo>
                  <a:pt x="11130" y="5436"/>
                </a:lnTo>
                <a:lnTo>
                  <a:pt x="11126" y="5434"/>
                </a:lnTo>
                <a:lnTo>
                  <a:pt x="11124" y="5434"/>
                </a:lnTo>
                <a:lnTo>
                  <a:pt x="11122" y="5434"/>
                </a:lnTo>
                <a:lnTo>
                  <a:pt x="11120" y="5442"/>
                </a:lnTo>
                <a:lnTo>
                  <a:pt x="11118" y="5448"/>
                </a:lnTo>
                <a:lnTo>
                  <a:pt x="11120" y="5450"/>
                </a:lnTo>
                <a:lnTo>
                  <a:pt x="11122" y="5450"/>
                </a:lnTo>
                <a:lnTo>
                  <a:pt x="11132" y="5448"/>
                </a:lnTo>
                <a:lnTo>
                  <a:pt x="11146" y="5446"/>
                </a:lnTo>
                <a:lnTo>
                  <a:pt x="11148" y="5446"/>
                </a:lnTo>
                <a:lnTo>
                  <a:pt x="11152" y="5444"/>
                </a:lnTo>
                <a:lnTo>
                  <a:pt x="11152" y="5442"/>
                </a:lnTo>
                <a:lnTo>
                  <a:pt x="11152" y="5440"/>
                </a:lnTo>
                <a:lnTo>
                  <a:pt x="11146" y="5438"/>
                </a:lnTo>
                <a:lnTo>
                  <a:pt x="11142" y="5436"/>
                </a:lnTo>
                <a:lnTo>
                  <a:pt x="11138" y="5436"/>
                </a:lnTo>
                <a:close/>
                <a:moveTo>
                  <a:pt x="10372" y="5326"/>
                </a:moveTo>
                <a:lnTo>
                  <a:pt x="10372" y="5326"/>
                </a:lnTo>
                <a:lnTo>
                  <a:pt x="10374" y="5322"/>
                </a:lnTo>
                <a:lnTo>
                  <a:pt x="10374" y="5318"/>
                </a:lnTo>
                <a:lnTo>
                  <a:pt x="10376" y="5306"/>
                </a:lnTo>
                <a:lnTo>
                  <a:pt x="10376" y="5292"/>
                </a:lnTo>
                <a:lnTo>
                  <a:pt x="10376" y="5274"/>
                </a:lnTo>
                <a:lnTo>
                  <a:pt x="10376" y="5262"/>
                </a:lnTo>
                <a:lnTo>
                  <a:pt x="10374" y="5254"/>
                </a:lnTo>
                <a:lnTo>
                  <a:pt x="10374" y="5250"/>
                </a:lnTo>
                <a:lnTo>
                  <a:pt x="10376" y="5238"/>
                </a:lnTo>
                <a:lnTo>
                  <a:pt x="10376" y="5226"/>
                </a:lnTo>
                <a:lnTo>
                  <a:pt x="10376" y="5220"/>
                </a:lnTo>
                <a:lnTo>
                  <a:pt x="10376" y="5214"/>
                </a:lnTo>
                <a:lnTo>
                  <a:pt x="10380" y="5204"/>
                </a:lnTo>
                <a:lnTo>
                  <a:pt x="10382" y="5198"/>
                </a:lnTo>
                <a:lnTo>
                  <a:pt x="10384" y="5192"/>
                </a:lnTo>
                <a:lnTo>
                  <a:pt x="10382" y="5190"/>
                </a:lnTo>
                <a:lnTo>
                  <a:pt x="10380" y="5186"/>
                </a:lnTo>
                <a:lnTo>
                  <a:pt x="10374" y="5180"/>
                </a:lnTo>
                <a:lnTo>
                  <a:pt x="10372" y="5176"/>
                </a:lnTo>
                <a:lnTo>
                  <a:pt x="10368" y="5172"/>
                </a:lnTo>
                <a:lnTo>
                  <a:pt x="10364" y="5160"/>
                </a:lnTo>
                <a:lnTo>
                  <a:pt x="10360" y="5154"/>
                </a:lnTo>
                <a:lnTo>
                  <a:pt x="10356" y="5154"/>
                </a:lnTo>
                <a:lnTo>
                  <a:pt x="10348" y="5156"/>
                </a:lnTo>
                <a:lnTo>
                  <a:pt x="10344" y="5158"/>
                </a:lnTo>
                <a:lnTo>
                  <a:pt x="10342" y="5156"/>
                </a:lnTo>
                <a:lnTo>
                  <a:pt x="10338" y="5154"/>
                </a:lnTo>
                <a:lnTo>
                  <a:pt x="10334" y="5158"/>
                </a:lnTo>
                <a:lnTo>
                  <a:pt x="10330" y="5162"/>
                </a:lnTo>
                <a:lnTo>
                  <a:pt x="10328" y="5162"/>
                </a:lnTo>
                <a:lnTo>
                  <a:pt x="10330" y="5154"/>
                </a:lnTo>
                <a:lnTo>
                  <a:pt x="10334" y="5144"/>
                </a:lnTo>
                <a:lnTo>
                  <a:pt x="10334" y="5142"/>
                </a:lnTo>
                <a:lnTo>
                  <a:pt x="10330" y="5140"/>
                </a:lnTo>
                <a:lnTo>
                  <a:pt x="10326" y="5136"/>
                </a:lnTo>
                <a:lnTo>
                  <a:pt x="10324" y="5130"/>
                </a:lnTo>
                <a:lnTo>
                  <a:pt x="10320" y="5114"/>
                </a:lnTo>
                <a:lnTo>
                  <a:pt x="10316" y="5104"/>
                </a:lnTo>
                <a:lnTo>
                  <a:pt x="10314" y="5096"/>
                </a:lnTo>
                <a:lnTo>
                  <a:pt x="10310" y="5092"/>
                </a:lnTo>
                <a:lnTo>
                  <a:pt x="10308" y="5090"/>
                </a:lnTo>
                <a:lnTo>
                  <a:pt x="10304" y="5090"/>
                </a:lnTo>
                <a:lnTo>
                  <a:pt x="10298" y="5090"/>
                </a:lnTo>
                <a:lnTo>
                  <a:pt x="10292" y="5088"/>
                </a:lnTo>
                <a:lnTo>
                  <a:pt x="10282" y="5084"/>
                </a:lnTo>
                <a:lnTo>
                  <a:pt x="10278" y="5080"/>
                </a:lnTo>
                <a:lnTo>
                  <a:pt x="10276" y="5076"/>
                </a:lnTo>
                <a:lnTo>
                  <a:pt x="10276" y="5072"/>
                </a:lnTo>
                <a:lnTo>
                  <a:pt x="10278" y="5066"/>
                </a:lnTo>
                <a:lnTo>
                  <a:pt x="10280" y="5062"/>
                </a:lnTo>
                <a:lnTo>
                  <a:pt x="10280" y="5058"/>
                </a:lnTo>
                <a:lnTo>
                  <a:pt x="10278" y="5052"/>
                </a:lnTo>
                <a:lnTo>
                  <a:pt x="10278" y="5048"/>
                </a:lnTo>
                <a:lnTo>
                  <a:pt x="10280" y="5046"/>
                </a:lnTo>
                <a:lnTo>
                  <a:pt x="10284" y="5044"/>
                </a:lnTo>
                <a:lnTo>
                  <a:pt x="10288" y="5040"/>
                </a:lnTo>
                <a:lnTo>
                  <a:pt x="10290" y="5036"/>
                </a:lnTo>
                <a:lnTo>
                  <a:pt x="10290" y="5030"/>
                </a:lnTo>
                <a:lnTo>
                  <a:pt x="10288" y="5026"/>
                </a:lnTo>
                <a:lnTo>
                  <a:pt x="10284" y="5020"/>
                </a:lnTo>
                <a:lnTo>
                  <a:pt x="10280" y="5018"/>
                </a:lnTo>
                <a:lnTo>
                  <a:pt x="10274" y="5016"/>
                </a:lnTo>
                <a:lnTo>
                  <a:pt x="10270" y="5018"/>
                </a:lnTo>
                <a:lnTo>
                  <a:pt x="10264" y="5020"/>
                </a:lnTo>
                <a:lnTo>
                  <a:pt x="10262" y="5018"/>
                </a:lnTo>
                <a:lnTo>
                  <a:pt x="10262" y="5014"/>
                </a:lnTo>
                <a:lnTo>
                  <a:pt x="10260" y="5010"/>
                </a:lnTo>
                <a:lnTo>
                  <a:pt x="10258" y="5008"/>
                </a:lnTo>
                <a:lnTo>
                  <a:pt x="10252" y="5004"/>
                </a:lnTo>
                <a:lnTo>
                  <a:pt x="10244" y="5004"/>
                </a:lnTo>
                <a:lnTo>
                  <a:pt x="10236" y="5000"/>
                </a:lnTo>
                <a:lnTo>
                  <a:pt x="10232" y="4996"/>
                </a:lnTo>
                <a:lnTo>
                  <a:pt x="10228" y="4990"/>
                </a:lnTo>
                <a:lnTo>
                  <a:pt x="10226" y="4982"/>
                </a:lnTo>
                <a:lnTo>
                  <a:pt x="10224" y="4974"/>
                </a:lnTo>
                <a:lnTo>
                  <a:pt x="10220" y="4968"/>
                </a:lnTo>
                <a:lnTo>
                  <a:pt x="10212" y="4962"/>
                </a:lnTo>
                <a:lnTo>
                  <a:pt x="10202" y="4958"/>
                </a:lnTo>
                <a:lnTo>
                  <a:pt x="10196" y="4956"/>
                </a:lnTo>
                <a:lnTo>
                  <a:pt x="10194" y="4952"/>
                </a:lnTo>
                <a:lnTo>
                  <a:pt x="10190" y="4948"/>
                </a:lnTo>
                <a:lnTo>
                  <a:pt x="10190" y="4940"/>
                </a:lnTo>
                <a:lnTo>
                  <a:pt x="10188" y="4936"/>
                </a:lnTo>
                <a:lnTo>
                  <a:pt x="10184" y="4932"/>
                </a:lnTo>
                <a:lnTo>
                  <a:pt x="10176" y="4928"/>
                </a:lnTo>
                <a:lnTo>
                  <a:pt x="10172" y="4926"/>
                </a:lnTo>
                <a:lnTo>
                  <a:pt x="10172" y="4928"/>
                </a:lnTo>
                <a:lnTo>
                  <a:pt x="10170" y="4932"/>
                </a:lnTo>
                <a:lnTo>
                  <a:pt x="10172" y="4940"/>
                </a:lnTo>
                <a:lnTo>
                  <a:pt x="10170" y="4940"/>
                </a:lnTo>
                <a:lnTo>
                  <a:pt x="10168" y="4938"/>
                </a:lnTo>
                <a:lnTo>
                  <a:pt x="10162" y="4934"/>
                </a:lnTo>
                <a:lnTo>
                  <a:pt x="10158" y="4932"/>
                </a:lnTo>
                <a:lnTo>
                  <a:pt x="10154" y="4928"/>
                </a:lnTo>
                <a:lnTo>
                  <a:pt x="10150" y="4918"/>
                </a:lnTo>
                <a:lnTo>
                  <a:pt x="10146" y="4908"/>
                </a:lnTo>
                <a:lnTo>
                  <a:pt x="10144" y="4908"/>
                </a:lnTo>
                <a:lnTo>
                  <a:pt x="10140" y="4908"/>
                </a:lnTo>
                <a:lnTo>
                  <a:pt x="10138" y="4902"/>
                </a:lnTo>
                <a:lnTo>
                  <a:pt x="10132" y="4892"/>
                </a:lnTo>
                <a:lnTo>
                  <a:pt x="10122" y="4880"/>
                </a:lnTo>
                <a:lnTo>
                  <a:pt x="10110" y="4868"/>
                </a:lnTo>
                <a:lnTo>
                  <a:pt x="10104" y="4866"/>
                </a:lnTo>
                <a:lnTo>
                  <a:pt x="10098" y="4862"/>
                </a:lnTo>
                <a:lnTo>
                  <a:pt x="10092" y="4860"/>
                </a:lnTo>
                <a:lnTo>
                  <a:pt x="10088" y="4858"/>
                </a:lnTo>
                <a:lnTo>
                  <a:pt x="10084" y="4852"/>
                </a:lnTo>
                <a:lnTo>
                  <a:pt x="10080" y="4844"/>
                </a:lnTo>
                <a:lnTo>
                  <a:pt x="10078" y="4842"/>
                </a:lnTo>
                <a:lnTo>
                  <a:pt x="10074" y="4842"/>
                </a:lnTo>
                <a:lnTo>
                  <a:pt x="10070" y="4840"/>
                </a:lnTo>
                <a:lnTo>
                  <a:pt x="10068" y="4838"/>
                </a:lnTo>
                <a:lnTo>
                  <a:pt x="10068" y="4832"/>
                </a:lnTo>
                <a:lnTo>
                  <a:pt x="10068" y="4826"/>
                </a:lnTo>
                <a:lnTo>
                  <a:pt x="10066" y="4824"/>
                </a:lnTo>
                <a:lnTo>
                  <a:pt x="10062" y="4822"/>
                </a:lnTo>
                <a:lnTo>
                  <a:pt x="10058" y="4820"/>
                </a:lnTo>
                <a:lnTo>
                  <a:pt x="10056" y="4818"/>
                </a:lnTo>
                <a:lnTo>
                  <a:pt x="10056" y="4812"/>
                </a:lnTo>
                <a:lnTo>
                  <a:pt x="10054" y="4804"/>
                </a:lnTo>
                <a:lnTo>
                  <a:pt x="10050" y="4798"/>
                </a:lnTo>
                <a:lnTo>
                  <a:pt x="10046" y="4790"/>
                </a:lnTo>
                <a:lnTo>
                  <a:pt x="10038" y="4782"/>
                </a:lnTo>
                <a:lnTo>
                  <a:pt x="10036" y="4782"/>
                </a:lnTo>
                <a:lnTo>
                  <a:pt x="10034" y="4782"/>
                </a:lnTo>
                <a:lnTo>
                  <a:pt x="10030" y="4786"/>
                </a:lnTo>
                <a:lnTo>
                  <a:pt x="10028" y="4786"/>
                </a:lnTo>
                <a:lnTo>
                  <a:pt x="10024" y="4784"/>
                </a:lnTo>
                <a:lnTo>
                  <a:pt x="10020" y="4780"/>
                </a:lnTo>
                <a:lnTo>
                  <a:pt x="10016" y="4780"/>
                </a:lnTo>
                <a:lnTo>
                  <a:pt x="10010" y="4782"/>
                </a:lnTo>
                <a:lnTo>
                  <a:pt x="10002" y="4784"/>
                </a:lnTo>
                <a:lnTo>
                  <a:pt x="9996" y="4784"/>
                </a:lnTo>
                <a:lnTo>
                  <a:pt x="9988" y="4784"/>
                </a:lnTo>
                <a:lnTo>
                  <a:pt x="9976" y="4780"/>
                </a:lnTo>
                <a:lnTo>
                  <a:pt x="9974" y="4778"/>
                </a:lnTo>
                <a:lnTo>
                  <a:pt x="9972" y="4776"/>
                </a:lnTo>
                <a:lnTo>
                  <a:pt x="9970" y="4770"/>
                </a:lnTo>
                <a:lnTo>
                  <a:pt x="9966" y="4768"/>
                </a:lnTo>
                <a:lnTo>
                  <a:pt x="9960" y="4764"/>
                </a:lnTo>
                <a:lnTo>
                  <a:pt x="9952" y="4764"/>
                </a:lnTo>
                <a:lnTo>
                  <a:pt x="9946" y="4764"/>
                </a:lnTo>
                <a:lnTo>
                  <a:pt x="9944" y="4770"/>
                </a:lnTo>
                <a:lnTo>
                  <a:pt x="9944" y="4776"/>
                </a:lnTo>
                <a:lnTo>
                  <a:pt x="9946" y="4784"/>
                </a:lnTo>
                <a:lnTo>
                  <a:pt x="9950" y="4792"/>
                </a:lnTo>
                <a:lnTo>
                  <a:pt x="9958" y="4812"/>
                </a:lnTo>
                <a:lnTo>
                  <a:pt x="9968" y="4826"/>
                </a:lnTo>
                <a:lnTo>
                  <a:pt x="9976" y="4834"/>
                </a:lnTo>
                <a:lnTo>
                  <a:pt x="9982" y="4840"/>
                </a:lnTo>
                <a:lnTo>
                  <a:pt x="9990" y="4850"/>
                </a:lnTo>
                <a:lnTo>
                  <a:pt x="9994" y="4854"/>
                </a:lnTo>
                <a:lnTo>
                  <a:pt x="9996" y="4856"/>
                </a:lnTo>
                <a:lnTo>
                  <a:pt x="10002" y="4856"/>
                </a:lnTo>
                <a:lnTo>
                  <a:pt x="10004" y="4858"/>
                </a:lnTo>
                <a:lnTo>
                  <a:pt x="10008" y="4860"/>
                </a:lnTo>
                <a:lnTo>
                  <a:pt x="10012" y="4864"/>
                </a:lnTo>
                <a:lnTo>
                  <a:pt x="10018" y="4872"/>
                </a:lnTo>
                <a:lnTo>
                  <a:pt x="10026" y="4884"/>
                </a:lnTo>
                <a:lnTo>
                  <a:pt x="10026" y="4890"/>
                </a:lnTo>
                <a:lnTo>
                  <a:pt x="10028" y="4892"/>
                </a:lnTo>
                <a:lnTo>
                  <a:pt x="10034" y="4896"/>
                </a:lnTo>
                <a:lnTo>
                  <a:pt x="10040" y="4902"/>
                </a:lnTo>
                <a:lnTo>
                  <a:pt x="10042" y="4906"/>
                </a:lnTo>
                <a:lnTo>
                  <a:pt x="10042" y="4914"/>
                </a:lnTo>
                <a:lnTo>
                  <a:pt x="10044" y="4920"/>
                </a:lnTo>
                <a:lnTo>
                  <a:pt x="10046" y="4924"/>
                </a:lnTo>
                <a:lnTo>
                  <a:pt x="10050" y="4930"/>
                </a:lnTo>
                <a:lnTo>
                  <a:pt x="10060" y="4934"/>
                </a:lnTo>
                <a:lnTo>
                  <a:pt x="10070" y="4940"/>
                </a:lnTo>
                <a:lnTo>
                  <a:pt x="10080" y="4948"/>
                </a:lnTo>
                <a:lnTo>
                  <a:pt x="10086" y="4954"/>
                </a:lnTo>
                <a:lnTo>
                  <a:pt x="10088" y="4958"/>
                </a:lnTo>
                <a:lnTo>
                  <a:pt x="10088" y="4962"/>
                </a:lnTo>
                <a:lnTo>
                  <a:pt x="10086" y="4966"/>
                </a:lnTo>
                <a:lnTo>
                  <a:pt x="10088" y="4970"/>
                </a:lnTo>
                <a:lnTo>
                  <a:pt x="10096" y="4994"/>
                </a:lnTo>
                <a:lnTo>
                  <a:pt x="10102" y="5020"/>
                </a:lnTo>
                <a:lnTo>
                  <a:pt x="10106" y="5026"/>
                </a:lnTo>
                <a:lnTo>
                  <a:pt x="10116" y="5032"/>
                </a:lnTo>
                <a:lnTo>
                  <a:pt x="10122" y="5038"/>
                </a:lnTo>
                <a:lnTo>
                  <a:pt x="10124" y="5044"/>
                </a:lnTo>
                <a:lnTo>
                  <a:pt x="10130" y="5054"/>
                </a:lnTo>
                <a:lnTo>
                  <a:pt x="10144" y="5070"/>
                </a:lnTo>
                <a:lnTo>
                  <a:pt x="10148" y="5076"/>
                </a:lnTo>
                <a:lnTo>
                  <a:pt x="10152" y="5080"/>
                </a:lnTo>
                <a:lnTo>
                  <a:pt x="10152" y="5086"/>
                </a:lnTo>
                <a:lnTo>
                  <a:pt x="10152" y="5090"/>
                </a:lnTo>
                <a:lnTo>
                  <a:pt x="10150" y="5096"/>
                </a:lnTo>
                <a:lnTo>
                  <a:pt x="10152" y="5100"/>
                </a:lnTo>
                <a:lnTo>
                  <a:pt x="10154" y="5104"/>
                </a:lnTo>
                <a:lnTo>
                  <a:pt x="10162" y="5112"/>
                </a:lnTo>
                <a:lnTo>
                  <a:pt x="10166" y="5122"/>
                </a:lnTo>
                <a:lnTo>
                  <a:pt x="10170" y="5132"/>
                </a:lnTo>
                <a:lnTo>
                  <a:pt x="10174" y="5146"/>
                </a:lnTo>
                <a:lnTo>
                  <a:pt x="10178" y="5160"/>
                </a:lnTo>
                <a:lnTo>
                  <a:pt x="10188" y="5176"/>
                </a:lnTo>
                <a:lnTo>
                  <a:pt x="10200" y="5192"/>
                </a:lnTo>
                <a:lnTo>
                  <a:pt x="10214" y="5206"/>
                </a:lnTo>
                <a:lnTo>
                  <a:pt x="10224" y="5218"/>
                </a:lnTo>
                <a:lnTo>
                  <a:pt x="10230" y="5226"/>
                </a:lnTo>
                <a:lnTo>
                  <a:pt x="10238" y="5238"/>
                </a:lnTo>
                <a:lnTo>
                  <a:pt x="10252" y="5254"/>
                </a:lnTo>
                <a:lnTo>
                  <a:pt x="10270" y="5272"/>
                </a:lnTo>
                <a:lnTo>
                  <a:pt x="10282" y="5284"/>
                </a:lnTo>
                <a:lnTo>
                  <a:pt x="10294" y="5294"/>
                </a:lnTo>
                <a:lnTo>
                  <a:pt x="10304" y="5306"/>
                </a:lnTo>
                <a:lnTo>
                  <a:pt x="10314" y="5322"/>
                </a:lnTo>
                <a:lnTo>
                  <a:pt x="10322" y="5332"/>
                </a:lnTo>
                <a:lnTo>
                  <a:pt x="10326" y="5334"/>
                </a:lnTo>
                <a:lnTo>
                  <a:pt x="10326" y="5332"/>
                </a:lnTo>
                <a:lnTo>
                  <a:pt x="10324" y="5320"/>
                </a:lnTo>
                <a:lnTo>
                  <a:pt x="10322" y="5312"/>
                </a:lnTo>
                <a:lnTo>
                  <a:pt x="10322" y="5310"/>
                </a:lnTo>
                <a:lnTo>
                  <a:pt x="10326" y="5310"/>
                </a:lnTo>
                <a:lnTo>
                  <a:pt x="10332" y="5314"/>
                </a:lnTo>
                <a:lnTo>
                  <a:pt x="10338" y="5316"/>
                </a:lnTo>
                <a:lnTo>
                  <a:pt x="10342" y="5318"/>
                </a:lnTo>
                <a:lnTo>
                  <a:pt x="10348" y="5318"/>
                </a:lnTo>
                <a:lnTo>
                  <a:pt x="10348" y="5312"/>
                </a:lnTo>
                <a:lnTo>
                  <a:pt x="10350" y="5308"/>
                </a:lnTo>
                <a:lnTo>
                  <a:pt x="10352" y="5308"/>
                </a:lnTo>
                <a:lnTo>
                  <a:pt x="10358" y="5314"/>
                </a:lnTo>
                <a:lnTo>
                  <a:pt x="10366" y="5324"/>
                </a:lnTo>
                <a:lnTo>
                  <a:pt x="10368" y="5328"/>
                </a:lnTo>
                <a:lnTo>
                  <a:pt x="10372" y="5326"/>
                </a:lnTo>
                <a:close/>
                <a:moveTo>
                  <a:pt x="10716" y="5464"/>
                </a:moveTo>
                <a:lnTo>
                  <a:pt x="10716" y="5464"/>
                </a:lnTo>
                <a:lnTo>
                  <a:pt x="10722" y="5468"/>
                </a:lnTo>
                <a:lnTo>
                  <a:pt x="10724" y="5466"/>
                </a:lnTo>
                <a:lnTo>
                  <a:pt x="10726" y="5466"/>
                </a:lnTo>
                <a:lnTo>
                  <a:pt x="10724" y="5462"/>
                </a:lnTo>
                <a:lnTo>
                  <a:pt x="10722" y="5458"/>
                </a:lnTo>
                <a:lnTo>
                  <a:pt x="10718" y="5454"/>
                </a:lnTo>
                <a:lnTo>
                  <a:pt x="10716" y="5448"/>
                </a:lnTo>
                <a:lnTo>
                  <a:pt x="10720" y="5432"/>
                </a:lnTo>
                <a:lnTo>
                  <a:pt x="10720" y="5426"/>
                </a:lnTo>
                <a:lnTo>
                  <a:pt x="10720" y="5418"/>
                </a:lnTo>
                <a:lnTo>
                  <a:pt x="10716" y="5414"/>
                </a:lnTo>
                <a:lnTo>
                  <a:pt x="10708" y="5410"/>
                </a:lnTo>
                <a:lnTo>
                  <a:pt x="10696" y="5412"/>
                </a:lnTo>
                <a:lnTo>
                  <a:pt x="10686" y="5414"/>
                </a:lnTo>
                <a:lnTo>
                  <a:pt x="10676" y="5416"/>
                </a:lnTo>
                <a:lnTo>
                  <a:pt x="10668" y="5414"/>
                </a:lnTo>
                <a:lnTo>
                  <a:pt x="10660" y="5412"/>
                </a:lnTo>
                <a:lnTo>
                  <a:pt x="10650" y="5406"/>
                </a:lnTo>
                <a:lnTo>
                  <a:pt x="10650" y="5404"/>
                </a:lnTo>
                <a:lnTo>
                  <a:pt x="10650" y="5402"/>
                </a:lnTo>
                <a:lnTo>
                  <a:pt x="10652" y="5396"/>
                </a:lnTo>
                <a:lnTo>
                  <a:pt x="10650" y="5390"/>
                </a:lnTo>
                <a:lnTo>
                  <a:pt x="10648" y="5382"/>
                </a:lnTo>
                <a:lnTo>
                  <a:pt x="10644" y="5376"/>
                </a:lnTo>
                <a:lnTo>
                  <a:pt x="10640" y="5374"/>
                </a:lnTo>
                <a:lnTo>
                  <a:pt x="10636" y="5374"/>
                </a:lnTo>
                <a:lnTo>
                  <a:pt x="10634" y="5374"/>
                </a:lnTo>
                <a:lnTo>
                  <a:pt x="10630" y="5378"/>
                </a:lnTo>
                <a:lnTo>
                  <a:pt x="10626" y="5376"/>
                </a:lnTo>
                <a:lnTo>
                  <a:pt x="10624" y="5374"/>
                </a:lnTo>
                <a:lnTo>
                  <a:pt x="10618" y="5368"/>
                </a:lnTo>
                <a:lnTo>
                  <a:pt x="10616" y="5368"/>
                </a:lnTo>
                <a:lnTo>
                  <a:pt x="10614" y="5370"/>
                </a:lnTo>
                <a:lnTo>
                  <a:pt x="10608" y="5366"/>
                </a:lnTo>
                <a:lnTo>
                  <a:pt x="10606" y="5362"/>
                </a:lnTo>
                <a:lnTo>
                  <a:pt x="10602" y="5362"/>
                </a:lnTo>
                <a:lnTo>
                  <a:pt x="10596" y="5364"/>
                </a:lnTo>
                <a:lnTo>
                  <a:pt x="10592" y="5366"/>
                </a:lnTo>
                <a:lnTo>
                  <a:pt x="10590" y="5366"/>
                </a:lnTo>
                <a:lnTo>
                  <a:pt x="10588" y="5362"/>
                </a:lnTo>
                <a:lnTo>
                  <a:pt x="10582" y="5352"/>
                </a:lnTo>
                <a:lnTo>
                  <a:pt x="10580" y="5350"/>
                </a:lnTo>
                <a:lnTo>
                  <a:pt x="10578" y="5348"/>
                </a:lnTo>
                <a:lnTo>
                  <a:pt x="10574" y="5348"/>
                </a:lnTo>
                <a:lnTo>
                  <a:pt x="10572" y="5352"/>
                </a:lnTo>
                <a:lnTo>
                  <a:pt x="10568" y="5356"/>
                </a:lnTo>
                <a:lnTo>
                  <a:pt x="10564" y="5364"/>
                </a:lnTo>
                <a:lnTo>
                  <a:pt x="10560" y="5378"/>
                </a:lnTo>
                <a:lnTo>
                  <a:pt x="10556" y="5380"/>
                </a:lnTo>
                <a:lnTo>
                  <a:pt x="10554" y="5380"/>
                </a:lnTo>
                <a:lnTo>
                  <a:pt x="10548" y="5376"/>
                </a:lnTo>
                <a:lnTo>
                  <a:pt x="10542" y="5374"/>
                </a:lnTo>
                <a:lnTo>
                  <a:pt x="10536" y="5372"/>
                </a:lnTo>
                <a:lnTo>
                  <a:pt x="10524" y="5372"/>
                </a:lnTo>
                <a:lnTo>
                  <a:pt x="10518" y="5374"/>
                </a:lnTo>
                <a:lnTo>
                  <a:pt x="10514" y="5374"/>
                </a:lnTo>
                <a:lnTo>
                  <a:pt x="10508" y="5374"/>
                </a:lnTo>
                <a:lnTo>
                  <a:pt x="10500" y="5372"/>
                </a:lnTo>
                <a:lnTo>
                  <a:pt x="10492" y="5372"/>
                </a:lnTo>
                <a:lnTo>
                  <a:pt x="10488" y="5370"/>
                </a:lnTo>
                <a:lnTo>
                  <a:pt x="10484" y="5366"/>
                </a:lnTo>
                <a:lnTo>
                  <a:pt x="10482" y="5362"/>
                </a:lnTo>
                <a:lnTo>
                  <a:pt x="10478" y="5352"/>
                </a:lnTo>
                <a:lnTo>
                  <a:pt x="10476" y="5346"/>
                </a:lnTo>
                <a:lnTo>
                  <a:pt x="10474" y="5344"/>
                </a:lnTo>
                <a:lnTo>
                  <a:pt x="10472" y="5342"/>
                </a:lnTo>
                <a:lnTo>
                  <a:pt x="10470" y="5342"/>
                </a:lnTo>
                <a:lnTo>
                  <a:pt x="10464" y="5344"/>
                </a:lnTo>
                <a:lnTo>
                  <a:pt x="10462" y="5344"/>
                </a:lnTo>
                <a:lnTo>
                  <a:pt x="10458" y="5342"/>
                </a:lnTo>
                <a:lnTo>
                  <a:pt x="10454" y="5340"/>
                </a:lnTo>
                <a:lnTo>
                  <a:pt x="10452" y="5338"/>
                </a:lnTo>
                <a:lnTo>
                  <a:pt x="10446" y="5340"/>
                </a:lnTo>
                <a:lnTo>
                  <a:pt x="10442" y="5340"/>
                </a:lnTo>
                <a:lnTo>
                  <a:pt x="10440" y="5340"/>
                </a:lnTo>
                <a:lnTo>
                  <a:pt x="10438" y="5336"/>
                </a:lnTo>
                <a:lnTo>
                  <a:pt x="10432" y="5330"/>
                </a:lnTo>
                <a:lnTo>
                  <a:pt x="10426" y="5326"/>
                </a:lnTo>
                <a:lnTo>
                  <a:pt x="10420" y="5326"/>
                </a:lnTo>
                <a:lnTo>
                  <a:pt x="10418" y="5328"/>
                </a:lnTo>
                <a:lnTo>
                  <a:pt x="10418" y="5332"/>
                </a:lnTo>
                <a:lnTo>
                  <a:pt x="10416" y="5334"/>
                </a:lnTo>
                <a:lnTo>
                  <a:pt x="10414" y="5336"/>
                </a:lnTo>
                <a:lnTo>
                  <a:pt x="10410" y="5334"/>
                </a:lnTo>
                <a:lnTo>
                  <a:pt x="10400" y="5332"/>
                </a:lnTo>
                <a:lnTo>
                  <a:pt x="10386" y="5328"/>
                </a:lnTo>
                <a:lnTo>
                  <a:pt x="10380" y="5328"/>
                </a:lnTo>
                <a:lnTo>
                  <a:pt x="10376" y="5330"/>
                </a:lnTo>
                <a:lnTo>
                  <a:pt x="10374" y="5334"/>
                </a:lnTo>
                <a:lnTo>
                  <a:pt x="10372" y="5340"/>
                </a:lnTo>
                <a:lnTo>
                  <a:pt x="10370" y="5348"/>
                </a:lnTo>
                <a:lnTo>
                  <a:pt x="10368" y="5352"/>
                </a:lnTo>
                <a:lnTo>
                  <a:pt x="10366" y="5354"/>
                </a:lnTo>
                <a:lnTo>
                  <a:pt x="10362" y="5356"/>
                </a:lnTo>
                <a:lnTo>
                  <a:pt x="10362" y="5360"/>
                </a:lnTo>
                <a:lnTo>
                  <a:pt x="10360" y="5362"/>
                </a:lnTo>
                <a:lnTo>
                  <a:pt x="10354" y="5364"/>
                </a:lnTo>
                <a:lnTo>
                  <a:pt x="10350" y="5366"/>
                </a:lnTo>
                <a:lnTo>
                  <a:pt x="10348" y="5368"/>
                </a:lnTo>
                <a:lnTo>
                  <a:pt x="10348" y="5370"/>
                </a:lnTo>
                <a:lnTo>
                  <a:pt x="10354" y="5374"/>
                </a:lnTo>
                <a:lnTo>
                  <a:pt x="10362" y="5374"/>
                </a:lnTo>
                <a:lnTo>
                  <a:pt x="10370" y="5372"/>
                </a:lnTo>
                <a:lnTo>
                  <a:pt x="10378" y="5372"/>
                </a:lnTo>
                <a:lnTo>
                  <a:pt x="10382" y="5374"/>
                </a:lnTo>
                <a:lnTo>
                  <a:pt x="10386" y="5376"/>
                </a:lnTo>
                <a:lnTo>
                  <a:pt x="10388" y="5380"/>
                </a:lnTo>
                <a:lnTo>
                  <a:pt x="10392" y="5380"/>
                </a:lnTo>
                <a:lnTo>
                  <a:pt x="10398" y="5378"/>
                </a:lnTo>
                <a:lnTo>
                  <a:pt x="10400" y="5378"/>
                </a:lnTo>
                <a:lnTo>
                  <a:pt x="10400" y="5380"/>
                </a:lnTo>
                <a:lnTo>
                  <a:pt x="10398" y="5388"/>
                </a:lnTo>
                <a:lnTo>
                  <a:pt x="10396" y="5394"/>
                </a:lnTo>
                <a:lnTo>
                  <a:pt x="10396" y="5396"/>
                </a:lnTo>
                <a:lnTo>
                  <a:pt x="10398" y="5398"/>
                </a:lnTo>
                <a:lnTo>
                  <a:pt x="10404" y="5400"/>
                </a:lnTo>
                <a:lnTo>
                  <a:pt x="10424" y="5404"/>
                </a:lnTo>
                <a:lnTo>
                  <a:pt x="10440" y="5408"/>
                </a:lnTo>
                <a:lnTo>
                  <a:pt x="10458" y="5416"/>
                </a:lnTo>
                <a:lnTo>
                  <a:pt x="10464" y="5420"/>
                </a:lnTo>
                <a:lnTo>
                  <a:pt x="10472" y="5420"/>
                </a:lnTo>
                <a:lnTo>
                  <a:pt x="10478" y="5418"/>
                </a:lnTo>
                <a:lnTo>
                  <a:pt x="10482" y="5416"/>
                </a:lnTo>
                <a:lnTo>
                  <a:pt x="10490" y="5412"/>
                </a:lnTo>
                <a:lnTo>
                  <a:pt x="10494" y="5412"/>
                </a:lnTo>
                <a:lnTo>
                  <a:pt x="10496" y="5414"/>
                </a:lnTo>
                <a:lnTo>
                  <a:pt x="10502" y="5416"/>
                </a:lnTo>
                <a:lnTo>
                  <a:pt x="10508" y="5416"/>
                </a:lnTo>
                <a:lnTo>
                  <a:pt x="10516" y="5416"/>
                </a:lnTo>
                <a:lnTo>
                  <a:pt x="10530" y="5418"/>
                </a:lnTo>
                <a:lnTo>
                  <a:pt x="10536" y="5420"/>
                </a:lnTo>
                <a:lnTo>
                  <a:pt x="10542" y="5422"/>
                </a:lnTo>
                <a:lnTo>
                  <a:pt x="10550" y="5430"/>
                </a:lnTo>
                <a:lnTo>
                  <a:pt x="10556" y="5434"/>
                </a:lnTo>
                <a:lnTo>
                  <a:pt x="10566" y="5438"/>
                </a:lnTo>
                <a:lnTo>
                  <a:pt x="10578" y="5440"/>
                </a:lnTo>
                <a:lnTo>
                  <a:pt x="10594" y="5444"/>
                </a:lnTo>
                <a:lnTo>
                  <a:pt x="10610" y="5446"/>
                </a:lnTo>
                <a:lnTo>
                  <a:pt x="10614" y="5444"/>
                </a:lnTo>
                <a:lnTo>
                  <a:pt x="10616" y="5444"/>
                </a:lnTo>
                <a:lnTo>
                  <a:pt x="10620" y="5444"/>
                </a:lnTo>
                <a:lnTo>
                  <a:pt x="10640" y="5446"/>
                </a:lnTo>
                <a:lnTo>
                  <a:pt x="10652" y="5448"/>
                </a:lnTo>
                <a:lnTo>
                  <a:pt x="10658" y="5448"/>
                </a:lnTo>
                <a:lnTo>
                  <a:pt x="10662" y="5446"/>
                </a:lnTo>
                <a:lnTo>
                  <a:pt x="10662" y="5444"/>
                </a:lnTo>
                <a:lnTo>
                  <a:pt x="10662" y="5442"/>
                </a:lnTo>
                <a:lnTo>
                  <a:pt x="10664" y="5442"/>
                </a:lnTo>
                <a:lnTo>
                  <a:pt x="10682" y="5450"/>
                </a:lnTo>
                <a:lnTo>
                  <a:pt x="10694" y="5456"/>
                </a:lnTo>
                <a:lnTo>
                  <a:pt x="10702" y="5458"/>
                </a:lnTo>
                <a:lnTo>
                  <a:pt x="10708" y="5460"/>
                </a:lnTo>
                <a:lnTo>
                  <a:pt x="10716" y="5464"/>
                </a:lnTo>
                <a:close/>
                <a:moveTo>
                  <a:pt x="10750" y="5470"/>
                </a:moveTo>
                <a:lnTo>
                  <a:pt x="10750" y="5470"/>
                </a:lnTo>
                <a:lnTo>
                  <a:pt x="10754" y="5468"/>
                </a:lnTo>
                <a:lnTo>
                  <a:pt x="10756" y="5464"/>
                </a:lnTo>
                <a:lnTo>
                  <a:pt x="10760" y="5460"/>
                </a:lnTo>
                <a:lnTo>
                  <a:pt x="10766" y="5454"/>
                </a:lnTo>
                <a:lnTo>
                  <a:pt x="10770" y="5448"/>
                </a:lnTo>
                <a:lnTo>
                  <a:pt x="10770" y="5446"/>
                </a:lnTo>
                <a:lnTo>
                  <a:pt x="10770" y="5444"/>
                </a:lnTo>
                <a:lnTo>
                  <a:pt x="10764" y="5440"/>
                </a:lnTo>
                <a:lnTo>
                  <a:pt x="10758" y="5434"/>
                </a:lnTo>
                <a:lnTo>
                  <a:pt x="10754" y="5432"/>
                </a:lnTo>
                <a:lnTo>
                  <a:pt x="10752" y="5432"/>
                </a:lnTo>
                <a:lnTo>
                  <a:pt x="10748" y="5434"/>
                </a:lnTo>
                <a:lnTo>
                  <a:pt x="10742" y="5436"/>
                </a:lnTo>
                <a:lnTo>
                  <a:pt x="10738" y="5436"/>
                </a:lnTo>
                <a:lnTo>
                  <a:pt x="10734" y="5436"/>
                </a:lnTo>
                <a:lnTo>
                  <a:pt x="10726" y="5432"/>
                </a:lnTo>
                <a:lnTo>
                  <a:pt x="10724" y="5434"/>
                </a:lnTo>
                <a:lnTo>
                  <a:pt x="10722" y="5434"/>
                </a:lnTo>
                <a:lnTo>
                  <a:pt x="10724" y="5440"/>
                </a:lnTo>
                <a:lnTo>
                  <a:pt x="10726" y="5446"/>
                </a:lnTo>
                <a:lnTo>
                  <a:pt x="10728" y="5448"/>
                </a:lnTo>
                <a:lnTo>
                  <a:pt x="10732" y="5448"/>
                </a:lnTo>
                <a:lnTo>
                  <a:pt x="10738" y="5450"/>
                </a:lnTo>
                <a:lnTo>
                  <a:pt x="10744" y="5456"/>
                </a:lnTo>
                <a:lnTo>
                  <a:pt x="10748" y="5462"/>
                </a:lnTo>
                <a:lnTo>
                  <a:pt x="10748" y="5466"/>
                </a:lnTo>
                <a:lnTo>
                  <a:pt x="10748" y="5468"/>
                </a:lnTo>
                <a:lnTo>
                  <a:pt x="10750" y="5470"/>
                </a:lnTo>
                <a:close/>
                <a:moveTo>
                  <a:pt x="10784" y="5464"/>
                </a:moveTo>
                <a:lnTo>
                  <a:pt x="10784" y="5464"/>
                </a:lnTo>
                <a:lnTo>
                  <a:pt x="10778" y="5466"/>
                </a:lnTo>
                <a:lnTo>
                  <a:pt x="10778" y="5468"/>
                </a:lnTo>
                <a:lnTo>
                  <a:pt x="10782" y="5472"/>
                </a:lnTo>
                <a:lnTo>
                  <a:pt x="10792" y="5474"/>
                </a:lnTo>
                <a:lnTo>
                  <a:pt x="10802" y="5474"/>
                </a:lnTo>
                <a:lnTo>
                  <a:pt x="10804" y="5472"/>
                </a:lnTo>
                <a:lnTo>
                  <a:pt x="10806" y="5470"/>
                </a:lnTo>
                <a:lnTo>
                  <a:pt x="10806" y="5466"/>
                </a:lnTo>
                <a:lnTo>
                  <a:pt x="10810" y="5456"/>
                </a:lnTo>
                <a:lnTo>
                  <a:pt x="10812" y="5448"/>
                </a:lnTo>
                <a:lnTo>
                  <a:pt x="10814" y="5444"/>
                </a:lnTo>
                <a:lnTo>
                  <a:pt x="10810" y="5442"/>
                </a:lnTo>
                <a:lnTo>
                  <a:pt x="10804" y="5440"/>
                </a:lnTo>
                <a:lnTo>
                  <a:pt x="10800" y="5440"/>
                </a:lnTo>
                <a:lnTo>
                  <a:pt x="10796" y="5440"/>
                </a:lnTo>
                <a:lnTo>
                  <a:pt x="10790" y="5442"/>
                </a:lnTo>
                <a:lnTo>
                  <a:pt x="10786" y="5448"/>
                </a:lnTo>
                <a:lnTo>
                  <a:pt x="10784" y="5452"/>
                </a:lnTo>
                <a:lnTo>
                  <a:pt x="10786" y="5460"/>
                </a:lnTo>
                <a:lnTo>
                  <a:pt x="10784" y="5464"/>
                </a:lnTo>
                <a:close/>
                <a:moveTo>
                  <a:pt x="10826" y="5482"/>
                </a:moveTo>
                <a:lnTo>
                  <a:pt x="10826" y="5482"/>
                </a:lnTo>
                <a:lnTo>
                  <a:pt x="10836" y="5480"/>
                </a:lnTo>
                <a:lnTo>
                  <a:pt x="10848" y="5476"/>
                </a:lnTo>
                <a:lnTo>
                  <a:pt x="10860" y="5472"/>
                </a:lnTo>
                <a:lnTo>
                  <a:pt x="10866" y="5472"/>
                </a:lnTo>
                <a:lnTo>
                  <a:pt x="10872" y="5470"/>
                </a:lnTo>
                <a:lnTo>
                  <a:pt x="10874" y="5468"/>
                </a:lnTo>
                <a:lnTo>
                  <a:pt x="10878" y="5466"/>
                </a:lnTo>
                <a:lnTo>
                  <a:pt x="10878" y="5468"/>
                </a:lnTo>
                <a:lnTo>
                  <a:pt x="10880" y="5470"/>
                </a:lnTo>
                <a:lnTo>
                  <a:pt x="10884" y="5470"/>
                </a:lnTo>
                <a:lnTo>
                  <a:pt x="10888" y="5468"/>
                </a:lnTo>
                <a:lnTo>
                  <a:pt x="10892" y="5470"/>
                </a:lnTo>
                <a:lnTo>
                  <a:pt x="10902" y="5472"/>
                </a:lnTo>
                <a:lnTo>
                  <a:pt x="10904" y="5470"/>
                </a:lnTo>
                <a:lnTo>
                  <a:pt x="10902" y="5468"/>
                </a:lnTo>
                <a:lnTo>
                  <a:pt x="10896" y="5466"/>
                </a:lnTo>
                <a:lnTo>
                  <a:pt x="10894" y="5464"/>
                </a:lnTo>
                <a:lnTo>
                  <a:pt x="10896" y="5462"/>
                </a:lnTo>
                <a:lnTo>
                  <a:pt x="10900" y="5462"/>
                </a:lnTo>
                <a:lnTo>
                  <a:pt x="10908" y="5466"/>
                </a:lnTo>
                <a:lnTo>
                  <a:pt x="10910" y="5464"/>
                </a:lnTo>
                <a:lnTo>
                  <a:pt x="10912" y="5462"/>
                </a:lnTo>
                <a:lnTo>
                  <a:pt x="10910" y="5458"/>
                </a:lnTo>
                <a:lnTo>
                  <a:pt x="10908" y="5450"/>
                </a:lnTo>
                <a:lnTo>
                  <a:pt x="10902" y="5444"/>
                </a:lnTo>
                <a:lnTo>
                  <a:pt x="10900" y="5442"/>
                </a:lnTo>
                <a:lnTo>
                  <a:pt x="10896" y="5444"/>
                </a:lnTo>
                <a:lnTo>
                  <a:pt x="10894" y="5444"/>
                </a:lnTo>
                <a:lnTo>
                  <a:pt x="10892" y="5444"/>
                </a:lnTo>
                <a:lnTo>
                  <a:pt x="10888" y="5442"/>
                </a:lnTo>
                <a:lnTo>
                  <a:pt x="10886" y="5440"/>
                </a:lnTo>
                <a:lnTo>
                  <a:pt x="10884" y="5440"/>
                </a:lnTo>
                <a:lnTo>
                  <a:pt x="10880" y="5442"/>
                </a:lnTo>
                <a:lnTo>
                  <a:pt x="10878" y="5444"/>
                </a:lnTo>
                <a:lnTo>
                  <a:pt x="10874" y="5444"/>
                </a:lnTo>
                <a:lnTo>
                  <a:pt x="10870" y="5440"/>
                </a:lnTo>
                <a:lnTo>
                  <a:pt x="10866" y="5434"/>
                </a:lnTo>
                <a:lnTo>
                  <a:pt x="10862" y="5434"/>
                </a:lnTo>
                <a:lnTo>
                  <a:pt x="10858" y="5434"/>
                </a:lnTo>
                <a:lnTo>
                  <a:pt x="10854" y="5434"/>
                </a:lnTo>
                <a:lnTo>
                  <a:pt x="10852" y="5436"/>
                </a:lnTo>
                <a:lnTo>
                  <a:pt x="10852" y="5440"/>
                </a:lnTo>
                <a:lnTo>
                  <a:pt x="10854" y="5444"/>
                </a:lnTo>
                <a:lnTo>
                  <a:pt x="10858" y="5450"/>
                </a:lnTo>
                <a:lnTo>
                  <a:pt x="10862" y="5450"/>
                </a:lnTo>
                <a:lnTo>
                  <a:pt x="10866" y="5452"/>
                </a:lnTo>
                <a:lnTo>
                  <a:pt x="10872" y="5454"/>
                </a:lnTo>
                <a:lnTo>
                  <a:pt x="10874" y="5458"/>
                </a:lnTo>
                <a:lnTo>
                  <a:pt x="10874" y="5460"/>
                </a:lnTo>
                <a:lnTo>
                  <a:pt x="10870" y="5460"/>
                </a:lnTo>
                <a:lnTo>
                  <a:pt x="10864" y="5460"/>
                </a:lnTo>
                <a:lnTo>
                  <a:pt x="10862" y="5462"/>
                </a:lnTo>
                <a:lnTo>
                  <a:pt x="10858" y="5464"/>
                </a:lnTo>
                <a:lnTo>
                  <a:pt x="10854" y="5460"/>
                </a:lnTo>
                <a:lnTo>
                  <a:pt x="10848" y="5452"/>
                </a:lnTo>
                <a:lnTo>
                  <a:pt x="10846" y="5450"/>
                </a:lnTo>
                <a:lnTo>
                  <a:pt x="10842" y="5450"/>
                </a:lnTo>
                <a:lnTo>
                  <a:pt x="10838" y="5450"/>
                </a:lnTo>
                <a:lnTo>
                  <a:pt x="10832" y="5448"/>
                </a:lnTo>
                <a:lnTo>
                  <a:pt x="10828" y="5446"/>
                </a:lnTo>
                <a:lnTo>
                  <a:pt x="10826" y="5446"/>
                </a:lnTo>
                <a:lnTo>
                  <a:pt x="10824" y="5448"/>
                </a:lnTo>
                <a:lnTo>
                  <a:pt x="10820" y="5452"/>
                </a:lnTo>
                <a:lnTo>
                  <a:pt x="10818" y="5456"/>
                </a:lnTo>
                <a:lnTo>
                  <a:pt x="10814" y="5458"/>
                </a:lnTo>
                <a:lnTo>
                  <a:pt x="10814" y="5464"/>
                </a:lnTo>
                <a:lnTo>
                  <a:pt x="10814" y="5470"/>
                </a:lnTo>
                <a:lnTo>
                  <a:pt x="10814" y="5474"/>
                </a:lnTo>
                <a:lnTo>
                  <a:pt x="10814" y="5476"/>
                </a:lnTo>
                <a:lnTo>
                  <a:pt x="10816" y="5480"/>
                </a:lnTo>
                <a:lnTo>
                  <a:pt x="10826" y="5482"/>
                </a:lnTo>
                <a:close/>
                <a:moveTo>
                  <a:pt x="10994" y="5474"/>
                </a:moveTo>
                <a:lnTo>
                  <a:pt x="10994" y="5474"/>
                </a:lnTo>
                <a:lnTo>
                  <a:pt x="10996" y="5474"/>
                </a:lnTo>
                <a:lnTo>
                  <a:pt x="10998" y="5472"/>
                </a:lnTo>
                <a:lnTo>
                  <a:pt x="11000" y="5470"/>
                </a:lnTo>
                <a:lnTo>
                  <a:pt x="11008" y="5470"/>
                </a:lnTo>
                <a:lnTo>
                  <a:pt x="11012" y="5472"/>
                </a:lnTo>
                <a:lnTo>
                  <a:pt x="11016" y="5472"/>
                </a:lnTo>
                <a:lnTo>
                  <a:pt x="11022" y="5470"/>
                </a:lnTo>
                <a:lnTo>
                  <a:pt x="11028" y="5466"/>
                </a:lnTo>
                <a:lnTo>
                  <a:pt x="11032" y="5466"/>
                </a:lnTo>
                <a:lnTo>
                  <a:pt x="11038" y="5466"/>
                </a:lnTo>
                <a:lnTo>
                  <a:pt x="11046" y="5462"/>
                </a:lnTo>
                <a:lnTo>
                  <a:pt x="11054" y="5458"/>
                </a:lnTo>
                <a:lnTo>
                  <a:pt x="11058" y="5456"/>
                </a:lnTo>
                <a:lnTo>
                  <a:pt x="11058" y="5454"/>
                </a:lnTo>
                <a:lnTo>
                  <a:pt x="11058" y="5450"/>
                </a:lnTo>
                <a:lnTo>
                  <a:pt x="11062" y="5448"/>
                </a:lnTo>
                <a:lnTo>
                  <a:pt x="11064" y="5444"/>
                </a:lnTo>
                <a:lnTo>
                  <a:pt x="11064" y="5436"/>
                </a:lnTo>
                <a:lnTo>
                  <a:pt x="11062" y="5434"/>
                </a:lnTo>
                <a:lnTo>
                  <a:pt x="11060" y="5432"/>
                </a:lnTo>
                <a:lnTo>
                  <a:pt x="11056" y="5434"/>
                </a:lnTo>
                <a:lnTo>
                  <a:pt x="11054" y="5438"/>
                </a:lnTo>
                <a:lnTo>
                  <a:pt x="11056" y="5440"/>
                </a:lnTo>
                <a:lnTo>
                  <a:pt x="11058" y="5440"/>
                </a:lnTo>
                <a:lnTo>
                  <a:pt x="11058" y="5442"/>
                </a:lnTo>
                <a:lnTo>
                  <a:pt x="11056" y="5444"/>
                </a:lnTo>
                <a:lnTo>
                  <a:pt x="11050" y="5448"/>
                </a:lnTo>
                <a:lnTo>
                  <a:pt x="11044" y="5452"/>
                </a:lnTo>
                <a:lnTo>
                  <a:pt x="11044" y="5454"/>
                </a:lnTo>
                <a:lnTo>
                  <a:pt x="11044" y="5456"/>
                </a:lnTo>
                <a:lnTo>
                  <a:pt x="11040" y="5460"/>
                </a:lnTo>
                <a:lnTo>
                  <a:pt x="11036" y="5460"/>
                </a:lnTo>
                <a:lnTo>
                  <a:pt x="11034" y="5458"/>
                </a:lnTo>
                <a:lnTo>
                  <a:pt x="11030" y="5454"/>
                </a:lnTo>
                <a:lnTo>
                  <a:pt x="11026" y="5450"/>
                </a:lnTo>
                <a:lnTo>
                  <a:pt x="11024" y="5450"/>
                </a:lnTo>
                <a:lnTo>
                  <a:pt x="11020" y="5450"/>
                </a:lnTo>
                <a:lnTo>
                  <a:pt x="11016" y="5454"/>
                </a:lnTo>
                <a:lnTo>
                  <a:pt x="11012" y="5454"/>
                </a:lnTo>
                <a:lnTo>
                  <a:pt x="11010" y="5454"/>
                </a:lnTo>
                <a:lnTo>
                  <a:pt x="11006" y="5456"/>
                </a:lnTo>
                <a:lnTo>
                  <a:pt x="11002" y="5456"/>
                </a:lnTo>
                <a:lnTo>
                  <a:pt x="11000" y="5456"/>
                </a:lnTo>
                <a:lnTo>
                  <a:pt x="10994" y="5452"/>
                </a:lnTo>
                <a:lnTo>
                  <a:pt x="10988" y="5448"/>
                </a:lnTo>
                <a:lnTo>
                  <a:pt x="10980" y="5446"/>
                </a:lnTo>
                <a:lnTo>
                  <a:pt x="10966" y="5440"/>
                </a:lnTo>
                <a:lnTo>
                  <a:pt x="10956" y="5440"/>
                </a:lnTo>
                <a:lnTo>
                  <a:pt x="10952" y="5442"/>
                </a:lnTo>
                <a:lnTo>
                  <a:pt x="10948" y="5446"/>
                </a:lnTo>
                <a:lnTo>
                  <a:pt x="10944" y="5448"/>
                </a:lnTo>
                <a:lnTo>
                  <a:pt x="10940" y="5452"/>
                </a:lnTo>
                <a:lnTo>
                  <a:pt x="10936" y="5454"/>
                </a:lnTo>
                <a:lnTo>
                  <a:pt x="10936" y="5462"/>
                </a:lnTo>
                <a:lnTo>
                  <a:pt x="10938" y="5470"/>
                </a:lnTo>
                <a:lnTo>
                  <a:pt x="10940" y="5470"/>
                </a:lnTo>
                <a:lnTo>
                  <a:pt x="10944" y="5468"/>
                </a:lnTo>
                <a:lnTo>
                  <a:pt x="10950" y="5468"/>
                </a:lnTo>
                <a:lnTo>
                  <a:pt x="10966" y="5470"/>
                </a:lnTo>
                <a:lnTo>
                  <a:pt x="10974" y="5470"/>
                </a:lnTo>
                <a:lnTo>
                  <a:pt x="10980" y="5474"/>
                </a:lnTo>
                <a:lnTo>
                  <a:pt x="10984" y="5476"/>
                </a:lnTo>
                <a:lnTo>
                  <a:pt x="10988" y="5476"/>
                </a:lnTo>
                <a:lnTo>
                  <a:pt x="10990" y="5474"/>
                </a:lnTo>
                <a:lnTo>
                  <a:pt x="10994" y="5474"/>
                </a:lnTo>
                <a:close/>
                <a:moveTo>
                  <a:pt x="10934" y="5522"/>
                </a:moveTo>
                <a:lnTo>
                  <a:pt x="10934" y="5522"/>
                </a:lnTo>
                <a:lnTo>
                  <a:pt x="10942" y="5528"/>
                </a:lnTo>
                <a:lnTo>
                  <a:pt x="10946" y="5534"/>
                </a:lnTo>
                <a:lnTo>
                  <a:pt x="10950" y="5538"/>
                </a:lnTo>
                <a:lnTo>
                  <a:pt x="10952" y="5538"/>
                </a:lnTo>
                <a:lnTo>
                  <a:pt x="10956" y="5540"/>
                </a:lnTo>
                <a:lnTo>
                  <a:pt x="10958" y="5540"/>
                </a:lnTo>
                <a:lnTo>
                  <a:pt x="10962" y="5542"/>
                </a:lnTo>
                <a:lnTo>
                  <a:pt x="10964" y="5540"/>
                </a:lnTo>
                <a:lnTo>
                  <a:pt x="10966" y="5538"/>
                </a:lnTo>
                <a:lnTo>
                  <a:pt x="10968" y="5536"/>
                </a:lnTo>
                <a:lnTo>
                  <a:pt x="10970" y="5536"/>
                </a:lnTo>
                <a:lnTo>
                  <a:pt x="10974" y="5532"/>
                </a:lnTo>
                <a:lnTo>
                  <a:pt x="10974" y="5530"/>
                </a:lnTo>
                <a:lnTo>
                  <a:pt x="10974" y="5526"/>
                </a:lnTo>
                <a:lnTo>
                  <a:pt x="10970" y="5518"/>
                </a:lnTo>
                <a:lnTo>
                  <a:pt x="10964" y="5512"/>
                </a:lnTo>
                <a:lnTo>
                  <a:pt x="10958" y="5508"/>
                </a:lnTo>
                <a:lnTo>
                  <a:pt x="10956" y="5508"/>
                </a:lnTo>
                <a:lnTo>
                  <a:pt x="10954" y="5506"/>
                </a:lnTo>
                <a:lnTo>
                  <a:pt x="10952" y="5502"/>
                </a:lnTo>
                <a:lnTo>
                  <a:pt x="10948" y="5498"/>
                </a:lnTo>
                <a:lnTo>
                  <a:pt x="10942" y="5494"/>
                </a:lnTo>
                <a:lnTo>
                  <a:pt x="10938" y="5494"/>
                </a:lnTo>
                <a:lnTo>
                  <a:pt x="10934" y="5494"/>
                </a:lnTo>
                <a:lnTo>
                  <a:pt x="10930" y="5494"/>
                </a:lnTo>
                <a:lnTo>
                  <a:pt x="10924" y="5494"/>
                </a:lnTo>
                <a:lnTo>
                  <a:pt x="10914" y="5494"/>
                </a:lnTo>
                <a:lnTo>
                  <a:pt x="10910" y="5496"/>
                </a:lnTo>
                <a:lnTo>
                  <a:pt x="10906" y="5498"/>
                </a:lnTo>
                <a:lnTo>
                  <a:pt x="10902" y="5500"/>
                </a:lnTo>
                <a:lnTo>
                  <a:pt x="10902" y="5506"/>
                </a:lnTo>
                <a:lnTo>
                  <a:pt x="10902" y="5508"/>
                </a:lnTo>
                <a:lnTo>
                  <a:pt x="10906" y="5512"/>
                </a:lnTo>
                <a:lnTo>
                  <a:pt x="10914" y="5514"/>
                </a:lnTo>
                <a:lnTo>
                  <a:pt x="10924" y="5518"/>
                </a:lnTo>
                <a:lnTo>
                  <a:pt x="10934" y="5522"/>
                </a:lnTo>
                <a:close/>
                <a:moveTo>
                  <a:pt x="11090" y="5546"/>
                </a:moveTo>
                <a:lnTo>
                  <a:pt x="11090" y="5546"/>
                </a:lnTo>
                <a:lnTo>
                  <a:pt x="11094" y="5544"/>
                </a:lnTo>
                <a:lnTo>
                  <a:pt x="11098" y="5544"/>
                </a:lnTo>
                <a:lnTo>
                  <a:pt x="11104" y="5540"/>
                </a:lnTo>
                <a:lnTo>
                  <a:pt x="11108" y="5536"/>
                </a:lnTo>
                <a:lnTo>
                  <a:pt x="11112" y="5534"/>
                </a:lnTo>
                <a:lnTo>
                  <a:pt x="11114" y="5534"/>
                </a:lnTo>
                <a:lnTo>
                  <a:pt x="11118" y="5536"/>
                </a:lnTo>
                <a:lnTo>
                  <a:pt x="11122" y="5534"/>
                </a:lnTo>
                <a:lnTo>
                  <a:pt x="11134" y="5520"/>
                </a:lnTo>
                <a:lnTo>
                  <a:pt x="11140" y="5512"/>
                </a:lnTo>
                <a:lnTo>
                  <a:pt x="11144" y="5506"/>
                </a:lnTo>
                <a:lnTo>
                  <a:pt x="11148" y="5500"/>
                </a:lnTo>
                <a:lnTo>
                  <a:pt x="11156" y="5494"/>
                </a:lnTo>
                <a:lnTo>
                  <a:pt x="11168" y="5488"/>
                </a:lnTo>
                <a:lnTo>
                  <a:pt x="11176" y="5484"/>
                </a:lnTo>
                <a:lnTo>
                  <a:pt x="11182" y="5484"/>
                </a:lnTo>
                <a:lnTo>
                  <a:pt x="11188" y="5480"/>
                </a:lnTo>
                <a:lnTo>
                  <a:pt x="11192" y="5476"/>
                </a:lnTo>
                <a:lnTo>
                  <a:pt x="11196" y="5476"/>
                </a:lnTo>
                <a:lnTo>
                  <a:pt x="11202" y="5476"/>
                </a:lnTo>
                <a:lnTo>
                  <a:pt x="11206" y="5470"/>
                </a:lnTo>
                <a:lnTo>
                  <a:pt x="11212" y="5466"/>
                </a:lnTo>
                <a:lnTo>
                  <a:pt x="11218" y="5464"/>
                </a:lnTo>
                <a:lnTo>
                  <a:pt x="11222" y="5464"/>
                </a:lnTo>
                <a:lnTo>
                  <a:pt x="11228" y="5460"/>
                </a:lnTo>
                <a:lnTo>
                  <a:pt x="11236" y="5450"/>
                </a:lnTo>
                <a:lnTo>
                  <a:pt x="11238" y="5448"/>
                </a:lnTo>
                <a:lnTo>
                  <a:pt x="11232" y="5444"/>
                </a:lnTo>
                <a:lnTo>
                  <a:pt x="11230" y="5444"/>
                </a:lnTo>
                <a:lnTo>
                  <a:pt x="11226" y="5444"/>
                </a:lnTo>
                <a:lnTo>
                  <a:pt x="11218" y="5446"/>
                </a:lnTo>
                <a:lnTo>
                  <a:pt x="11210" y="5450"/>
                </a:lnTo>
                <a:lnTo>
                  <a:pt x="11204" y="5450"/>
                </a:lnTo>
                <a:lnTo>
                  <a:pt x="11200" y="5450"/>
                </a:lnTo>
                <a:lnTo>
                  <a:pt x="11194" y="5452"/>
                </a:lnTo>
                <a:lnTo>
                  <a:pt x="11188" y="5454"/>
                </a:lnTo>
                <a:lnTo>
                  <a:pt x="11184" y="5454"/>
                </a:lnTo>
                <a:lnTo>
                  <a:pt x="11180" y="5452"/>
                </a:lnTo>
                <a:lnTo>
                  <a:pt x="11176" y="5452"/>
                </a:lnTo>
                <a:lnTo>
                  <a:pt x="11158" y="5458"/>
                </a:lnTo>
                <a:lnTo>
                  <a:pt x="11150" y="5460"/>
                </a:lnTo>
                <a:lnTo>
                  <a:pt x="11146" y="5466"/>
                </a:lnTo>
                <a:lnTo>
                  <a:pt x="11144" y="5470"/>
                </a:lnTo>
                <a:lnTo>
                  <a:pt x="11138" y="5478"/>
                </a:lnTo>
                <a:lnTo>
                  <a:pt x="11128" y="5484"/>
                </a:lnTo>
                <a:lnTo>
                  <a:pt x="11122" y="5486"/>
                </a:lnTo>
                <a:lnTo>
                  <a:pt x="11114" y="5488"/>
                </a:lnTo>
                <a:lnTo>
                  <a:pt x="11104" y="5496"/>
                </a:lnTo>
                <a:lnTo>
                  <a:pt x="11094" y="5504"/>
                </a:lnTo>
                <a:lnTo>
                  <a:pt x="11090" y="5510"/>
                </a:lnTo>
                <a:lnTo>
                  <a:pt x="11088" y="5522"/>
                </a:lnTo>
                <a:lnTo>
                  <a:pt x="11088" y="5524"/>
                </a:lnTo>
                <a:lnTo>
                  <a:pt x="11088" y="5526"/>
                </a:lnTo>
                <a:lnTo>
                  <a:pt x="11092" y="5528"/>
                </a:lnTo>
                <a:lnTo>
                  <a:pt x="11094" y="5530"/>
                </a:lnTo>
                <a:lnTo>
                  <a:pt x="11092" y="5532"/>
                </a:lnTo>
                <a:lnTo>
                  <a:pt x="11086" y="5536"/>
                </a:lnTo>
                <a:lnTo>
                  <a:pt x="11082" y="5540"/>
                </a:lnTo>
                <a:lnTo>
                  <a:pt x="11082" y="5542"/>
                </a:lnTo>
                <a:lnTo>
                  <a:pt x="11090" y="5546"/>
                </a:lnTo>
                <a:close/>
                <a:moveTo>
                  <a:pt x="11218" y="5414"/>
                </a:moveTo>
                <a:lnTo>
                  <a:pt x="11218" y="5414"/>
                </a:lnTo>
                <a:lnTo>
                  <a:pt x="11218" y="5412"/>
                </a:lnTo>
                <a:lnTo>
                  <a:pt x="11214" y="5410"/>
                </a:lnTo>
                <a:lnTo>
                  <a:pt x="11202" y="5410"/>
                </a:lnTo>
                <a:lnTo>
                  <a:pt x="11190" y="5414"/>
                </a:lnTo>
                <a:lnTo>
                  <a:pt x="11184" y="5416"/>
                </a:lnTo>
                <a:lnTo>
                  <a:pt x="11180" y="5420"/>
                </a:lnTo>
                <a:lnTo>
                  <a:pt x="11178" y="5422"/>
                </a:lnTo>
                <a:lnTo>
                  <a:pt x="11180" y="5424"/>
                </a:lnTo>
                <a:lnTo>
                  <a:pt x="11194" y="5424"/>
                </a:lnTo>
                <a:lnTo>
                  <a:pt x="11210" y="5418"/>
                </a:lnTo>
                <a:lnTo>
                  <a:pt x="11216" y="5416"/>
                </a:lnTo>
                <a:lnTo>
                  <a:pt x="11218" y="5414"/>
                </a:lnTo>
                <a:close/>
                <a:moveTo>
                  <a:pt x="9966" y="4902"/>
                </a:moveTo>
                <a:lnTo>
                  <a:pt x="9966" y="4902"/>
                </a:lnTo>
                <a:lnTo>
                  <a:pt x="9966" y="4906"/>
                </a:lnTo>
                <a:lnTo>
                  <a:pt x="9968" y="4910"/>
                </a:lnTo>
                <a:lnTo>
                  <a:pt x="9972" y="4914"/>
                </a:lnTo>
                <a:lnTo>
                  <a:pt x="9980" y="4918"/>
                </a:lnTo>
                <a:lnTo>
                  <a:pt x="9990" y="4928"/>
                </a:lnTo>
                <a:lnTo>
                  <a:pt x="9994" y="4928"/>
                </a:lnTo>
                <a:lnTo>
                  <a:pt x="9994" y="4926"/>
                </a:lnTo>
                <a:lnTo>
                  <a:pt x="9990" y="4916"/>
                </a:lnTo>
                <a:lnTo>
                  <a:pt x="9982" y="4906"/>
                </a:lnTo>
                <a:lnTo>
                  <a:pt x="9972" y="4900"/>
                </a:lnTo>
                <a:lnTo>
                  <a:pt x="9970" y="4900"/>
                </a:lnTo>
                <a:lnTo>
                  <a:pt x="9966" y="4902"/>
                </a:lnTo>
                <a:close/>
                <a:moveTo>
                  <a:pt x="10026" y="4966"/>
                </a:moveTo>
                <a:lnTo>
                  <a:pt x="10026" y="4966"/>
                </a:lnTo>
                <a:lnTo>
                  <a:pt x="10022" y="4968"/>
                </a:lnTo>
                <a:lnTo>
                  <a:pt x="10022" y="4970"/>
                </a:lnTo>
                <a:lnTo>
                  <a:pt x="10026" y="4980"/>
                </a:lnTo>
                <a:lnTo>
                  <a:pt x="10044" y="5006"/>
                </a:lnTo>
                <a:lnTo>
                  <a:pt x="10046" y="5010"/>
                </a:lnTo>
                <a:lnTo>
                  <a:pt x="10050" y="5012"/>
                </a:lnTo>
                <a:lnTo>
                  <a:pt x="10052" y="5008"/>
                </a:lnTo>
                <a:lnTo>
                  <a:pt x="10054" y="5004"/>
                </a:lnTo>
                <a:lnTo>
                  <a:pt x="10054" y="4994"/>
                </a:lnTo>
                <a:lnTo>
                  <a:pt x="10052" y="4988"/>
                </a:lnTo>
                <a:lnTo>
                  <a:pt x="10050" y="4984"/>
                </a:lnTo>
                <a:lnTo>
                  <a:pt x="10044" y="4978"/>
                </a:lnTo>
                <a:lnTo>
                  <a:pt x="10038" y="4972"/>
                </a:lnTo>
                <a:lnTo>
                  <a:pt x="10032" y="4966"/>
                </a:lnTo>
                <a:lnTo>
                  <a:pt x="10030" y="4966"/>
                </a:lnTo>
                <a:lnTo>
                  <a:pt x="10026" y="4966"/>
                </a:lnTo>
                <a:close/>
                <a:moveTo>
                  <a:pt x="10084" y="5086"/>
                </a:moveTo>
                <a:lnTo>
                  <a:pt x="10084" y="5086"/>
                </a:lnTo>
                <a:lnTo>
                  <a:pt x="10080" y="5090"/>
                </a:lnTo>
                <a:lnTo>
                  <a:pt x="10080" y="5096"/>
                </a:lnTo>
                <a:lnTo>
                  <a:pt x="10082" y="5102"/>
                </a:lnTo>
                <a:lnTo>
                  <a:pt x="10086" y="5110"/>
                </a:lnTo>
                <a:lnTo>
                  <a:pt x="10098" y="5120"/>
                </a:lnTo>
                <a:lnTo>
                  <a:pt x="10102" y="5122"/>
                </a:lnTo>
                <a:lnTo>
                  <a:pt x="10106" y="5122"/>
                </a:lnTo>
                <a:lnTo>
                  <a:pt x="10108" y="5120"/>
                </a:lnTo>
                <a:lnTo>
                  <a:pt x="10108" y="5114"/>
                </a:lnTo>
                <a:lnTo>
                  <a:pt x="10102" y="5100"/>
                </a:lnTo>
                <a:lnTo>
                  <a:pt x="10098" y="5092"/>
                </a:lnTo>
                <a:lnTo>
                  <a:pt x="10092" y="5088"/>
                </a:lnTo>
                <a:lnTo>
                  <a:pt x="10088" y="5084"/>
                </a:lnTo>
                <a:lnTo>
                  <a:pt x="10084" y="5086"/>
                </a:lnTo>
                <a:close/>
                <a:moveTo>
                  <a:pt x="10070" y="5066"/>
                </a:moveTo>
                <a:lnTo>
                  <a:pt x="10070" y="5066"/>
                </a:lnTo>
                <a:lnTo>
                  <a:pt x="10072" y="5066"/>
                </a:lnTo>
                <a:lnTo>
                  <a:pt x="10074" y="5066"/>
                </a:lnTo>
                <a:lnTo>
                  <a:pt x="10076" y="5060"/>
                </a:lnTo>
                <a:lnTo>
                  <a:pt x="10076" y="5054"/>
                </a:lnTo>
                <a:lnTo>
                  <a:pt x="10074" y="5050"/>
                </a:lnTo>
                <a:lnTo>
                  <a:pt x="10072" y="5048"/>
                </a:lnTo>
                <a:lnTo>
                  <a:pt x="10070" y="5048"/>
                </a:lnTo>
                <a:lnTo>
                  <a:pt x="10068" y="5054"/>
                </a:lnTo>
                <a:lnTo>
                  <a:pt x="10068" y="5060"/>
                </a:lnTo>
                <a:lnTo>
                  <a:pt x="10068" y="5062"/>
                </a:lnTo>
                <a:lnTo>
                  <a:pt x="10070" y="5066"/>
                </a:lnTo>
                <a:close/>
                <a:moveTo>
                  <a:pt x="11590" y="5128"/>
                </a:moveTo>
                <a:lnTo>
                  <a:pt x="11590" y="5128"/>
                </a:lnTo>
                <a:lnTo>
                  <a:pt x="11592" y="5130"/>
                </a:lnTo>
                <a:lnTo>
                  <a:pt x="11598" y="5130"/>
                </a:lnTo>
                <a:lnTo>
                  <a:pt x="11618" y="5128"/>
                </a:lnTo>
                <a:lnTo>
                  <a:pt x="11628" y="5124"/>
                </a:lnTo>
                <a:lnTo>
                  <a:pt x="11628" y="5122"/>
                </a:lnTo>
                <a:lnTo>
                  <a:pt x="11624" y="5122"/>
                </a:lnTo>
                <a:lnTo>
                  <a:pt x="11590" y="5118"/>
                </a:lnTo>
                <a:lnTo>
                  <a:pt x="11576" y="5116"/>
                </a:lnTo>
                <a:lnTo>
                  <a:pt x="11572" y="5116"/>
                </a:lnTo>
                <a:lnTo>
                  <a:pt x="11578" y="5120"/>
                </a:lnTo>
                <a:lnTo>
                  <a:pt x="11590" y="5128"/>
                </a:lnTo>
                <a:close/>
                <a:moveTo>
                  <a:pt x="11600" y="5086"/>
                </a:moveTo>
                <a:lnTo>
                  <a:pt x="11600" y="5086"/>
                </a:lnTo>
                <a:lnTo>
                  <a:pt x="11594" y="5082"/>
                </a:lnTo>
                <a:lnTo>
                  <a:pt x="11592" y="5078"/>
                </a:lnTo>
                <a:lnTo>
                  <a:pt x="11586" y="5074"/>
                </a:lnTo>
                <a:lnTo>
                  <a:pt x="11576" y="5070"/>
                </a:lnTo>
                <a:lnTo>
                  <a:pt x="11566" y="5068"/>
                </a:lnTo>
                <a:lnTo>
                  <a:pt x="11566" y="5070"/>
                </a:lnTo>
                <a:lnTo>
                  <a:pt x="11566" y="5072"/>
                </a:lnTo>
                <a:lnTo>
                  <a:pt x="11572" y="5078"/>
                </a:lnTo>
                <a:lnTo>
                  <a:pt x="11580" y="5082"/>
                </a:lnTo>
                <a:lnTo>
                  <a:pt x="11582" y="5084"/>
                </a:lnTo>
                <a:lnTo>
                  <a:pt x="11584" y="5088"/>
                </a:lnTo>
                <a:lnTo>
                  <a:pt x="11584" y="5092"/>
                </a:lnTo>
                <a:lnTo>
                  <a:pt x="11586" y="5094"/>
                </a:lnTo>
                <a:lnTo>
                  <a:pt x="11588" y="5096"/>
                </a:lnTo>
                <a:lnTo>
                  <a:pt x="11592" y="5096"/>
                </a:lnTo>
                <a:lnTo>
                  <a:pt x="11600" y="5096"/>
                </a:lnTo>
                <a:lnTo>
                  <a:pt x="11606" y="5094"/>
                </a:lnTo>
                <a:lnTo>
                  <a:pt x="11608" y="5092"/>
                </a:lnTo>
                <a:lnTo>
                  <a:pt x="11606" y="5090"/>
                </a:lnTo>
                <a:lnTo>
                  <a:pt x="11600" y="5086"/>
                </a:lnTo>
                <a:close/>
                <a:moveTo>
                  <a:pt x="11538" y="5324"/>
                </a:moveTo>
                <a:lnTo>
                  <a:pt x="11538" y="5324"/>
                </a:lnTo>
                <a:lnTo>
                  <a:pt x="11536" y="5310"/>
                </a:lnTo>
                <a:lnTo>
                  <a:pt x="11532" y="5304"/>
                </a:lnTo>
                <a:lnTo>
                  <a:pt x="11530" y="5304"/>
                </a:lnTo>
                <a:lnTo>
                  <a:pt x="11528" y="5304"/>
                </a:lnTo>
                <a:lnTo>
                  <a:pt x="11526" y="5310"/>
                </a:lnTo>
                <a:lnTo>
                  <a:pt x="11524" y="5316"/>
                </a:lnTo>
                <a:lnTo>
                  <a:pt x="11520" y="5316"/>
                </a:lnTo>
                <a:lnTo>
                  <a:pt x="11518" y="5316"/>
                </a:lnTo>
                <a:lnTo>
                  <a:pt x="11518" y="5318"/>
                </a:lnTo>
                <a:lnTo>
                  <a:pt x="11518" y="5320"/>
                </a:lnTo>
                <a:lnTo>
                  <a:pt x="11520" y="5320"/>
                </a:lnTo>
                <a:lnTo>
                  <a:pt x="11520" y="5322"/>
                </a:lnTo>
                <a:lnTo>
                  <a:pt x="11520" y="5328"/>
                </a:lnTo>
                <a:lnTo>
                  <a:pt x="11520" y="5334"/>
                </a:lnTo>
                <a:lnTo>
                  <a:pt x="11522" y="5340"/>
                </a:lnTo>
                <a:lnTo>
                  <a:pt x="11530" y="5348"/>
                </a:lnTo>
                <a:lnTo>
                  <a:pt x="11534" y="5348"/>
                </a:lnTo>
                <a:lnTo>
                  <a:pt x="11536" y="5344"/>
                </a:lnTo>
                <a:lnTo>
                  <a:pt x="11538" y="5336"/>
                </a:lnTo>
                <a:lnTo>
                  <a:pt x="11538" y="5324"/>
                </a:lnTo>
                <a:close/>
                <a:moveTo>
                  <a:pt x="11188" y="5150"/>
                </a:moveTo>
                <a:lnTo>
                  <a:pt x="11188" y="5150"/>
                </a:lnTo>
                <a:lnTo>
                  <a:pt x="11186" y="5144"/>
                </a:lnTo>
                <a:lnTo>
                  <a:pt x="11186" y="5138"/>
                </a:lnTo>
                <a:lnTo>
                  <a:pt x="11184" y="5136"/>
                </a:lnTo>
                <a:lnTo>
                  <a:pt x="11182" y="5136"/>
                </a:lnTo>
                <a:lnTo>
                  <a:pt x="11180" y="5138"/>
                </a:lnTo>
                <a:lnTo>
                  <a:pt x="11180" y="5142"/>
                </a:lnTo>
                <a:lnTo>
                  <a:pt x="11184" y="5154"/>
                </a:lnTo>
                <a:lnTo>
                  <a:pt x="11186" y="5160"/>
                </a:lnTo>
                <a:lnTo>
                  <a:pt x="11188" y="5160"/>
                </a:lnTo>
                <a:lnTo>
                  <a:pt x="11188" y="5156"/>
                </a:lnTo>
                <a:lnTo>
                  <a:pt x="11188" y="5150"/>
                </a:lnTo>
                <a:close/>
                <a:moveTo>
                  <a:pt x="11232" y="5052"/>
                </a:moveTo>
                <a:lnTo>
                  <a:pt x="11232" y="5052"/>
                </a:lnTo>
                <a:lnTo>
                  <a:pt x="11232" y="5054"/>
                </a:lnTo>
                <a:lnTo>
                  <a:pt x="11230" y="5060"/>
                </a:lnTo>
                <a:lnTo>
                  <a:pt x="11232" y="5064"/>
                </a:lnTo>
                <a:lnTo>
                  <a:pt x="11234" y="5064"/>
                </a:lnTo>
                <a:lnTo>
                  <a:pt x="11236" y="5062"/>
                </a:lnTo>
                <a:lnTo>
                  <a:pt x="11238" y="5056"/>
                </a:lnTo>
                <a:lnTo>
                  <a:pt x="11236" y="5052"/>
                </a:lnTo>
                <a:lnTo>
                  <a:pt x="11234" y="5052"/>
                </a:lnTo>
                <a:lnTo>
                  <a:pt x="11232" y="5052"/>
                </a:lnTo>
                <a:close/>
                <a:moveTo>
                  <a:pt x="11262" y="5078"/>
                </a:moveTo>
                <a:lnTo>
                  <a:pt x="11262" y="5078"/>
                </a:lnTo>
                <a:lnTo>
                  <a:pt x="11262" y="5076"/>
                </a:lnTo>
                <a:lnTo>
                  <a:pt x="11260" y="5072"/>
                </a:lnTo>
                <a:lnTo>
                  <a:pt x="11256" y="5072"/>
                </a:lnTo>
                <a:lnTo>
                  <a:pt x="11254" y="5076"/>
                </a:lnTo>
                <a:lnTo>
                  <a:pt x="11254" y="5078"/>
                </a:lnTo>
                <a:lnTo>
                  <a:pt x="11256" y="5080"/>
                </a:lnTo>
                <a:lnTo>
                  <a:pt x="11258" y="5080"/>
                </a:lnTo>
                <a:lnTo>
                  <a:pt x="11262" y="5078"/>
                </a:lnTo>
                <a:close/>
                <a:moveTo>
                  <a:pt x="11280" y="5212"/>
                </a:moveTo>
                <a:lnTo>
                  <a:pt x="11280" y="5212"/>
                </a:lnTo>
                <a:lnTo>
                  <a:pt x="11278" y="5210"/>
                </a:lnTo>
                <a:lnTo>
                  <a:pt x="11276" y="5210"/>
                </a:lnTo>
                <a:lnTo>
                  <a:pt x="11270" y="5212"/>
                </a:lnTo>
                <a:lnTo>
                  <a:pt x="11264" y="5218"/>
                </a:lnTo>
                <a:lnTo>
                  <a:pt x="11262" y="5220"/>
                </a:lnTo>
                <a:lnTo>
                  <a:pt x="11264" y="5222"/>
                </a:lnTo>
                <a:lnTo>
                  <a:pt x="11266" y="5222"/>
                </a:lnTo>
                <a:lnTo>
                  <a:pt x="11272" y="5222"/>
                </a:lnTo>
                <a:lnTo>
                  <a:pt x="11276" y="5218"/>
                </a:lnTo>
                <a:lnTo>
                  <a:pt x="11280" y="5212"/>
                </a:lnTo>
                <a:close/>
                <a:moveTo>
                  <a:pt x="11234" y="5078"/>
                </a:moveTo>
                <a:lnTo>
                  <a:pt x="11234" y="5078"/>
                </a:lnTo>
                <a:lnTo>
                  <a:pt x="11238" y="5078"/>
                </a:lnTo>
                <a:lnTo>
                  <a:pt x="11240" y="5076"/>
                </a:lnTo>
                <a:lnTo>
                  <a:pt x="11238" y="5074"/>
                </a:lnTo>
                <a:lnTo>
                  <a:pt x="11236" y="5072"/>
                </a:lnTo>
                <a:lnTo>
                  <a:pt x="11234" y="5070"/>
                </a:lnTo>
                <a:lnTo>
                  <a:pt x="11232" y="5072"/>
                </a:lnTo>
                <a:lnTo>
                  <a:pt x="11232" y="5076"/>
                </a:lnTo>
                <a:lnTo>
                  <a:pt x="11234" y="5078"/>
                </a:lnTo>
                <a:close/>
                <a:moveTo>
                  <a:pt x="11378" y="5078"/>
                </a:moveTo>
                <a:lnTo>
                  <a:pt x="11378" y="5078"/>
                </a:lnTo>
                <a:lnTo>
                  <a:pt x="11366" y="5078"/>
                </a:lnTo>
                <a:lnTo>
                  <a:pt x="11360" y="5080"/>
                </a:lnTo>
                <a:lnTo>
                  <a:pt x="11360" y="5082"/>
                </a:lnTo>
                <a:lnTo>
                  <a:pt x="11362" y="5084"/>
                </a:lnTo>
                <a:lnTo>
                  <a:pt x="11364" y="5084"/>
                </a:lnTo>
                <a:lnTo>
                  <a:pt x="11372" y="5082"/>
                </a:lnTo>
                <a:lnTo>
                  <a:pt x="11378" y="5078"/>
                </a:lnTo>
                <a:close/>
                <a:moveTo>
                  <a:pt x="11216" y="4816"/>
                </a:moveTo>
                <a:lnTo>
                  <a:pt x="11216" y="4816"/>
                </a:lnTo>
                <a:lnTo>
                  <a:pt x="11214" y="4820"/>
                </a:lnTo>
                <a:lnTo>
                  <a:pt x="11214" y="4828"/>
                </a:lnTo>
                <a:lnTo>
                  <a:pt x="11214" y="4830"/>
                </a:lnTo>
                <a:lnTo>
                  <a:pt x="11216" y="4830"/>
                </a:lnTo>
                <a:lnTo>
                  <a:pt x="11216" y="4834"/>
                </a:lnTo>
                <a:lnTo>
                  <a:pt x="11214" y="4838"/>
                </a:lnTo>
                <a:lnTo>
                  <a:pt x="11212" y="4842"/>
                </a:lnTo>
                <a:lnTo>
                  <a:pt x="11214" y="4844"/>
                </a:lnTo>
                <a:lnTo>
                  <a:pt x="11218" y="4842"/>
                </a:lnTo>
                <a:lnTo>
                  <a:pt x="11220" y="4838"/>
                </a:lnTo>
                <a:lnTo>
                  <a:pt x="11220" y="4836"/>
                </a:lnTo>
                <a:lnTo>
                  <a:pt x="11222" y="4832"/>
                </a:lnTo>
                <a:lnTo>
                  <a:pt x="11222" y="4830"/>
                </a:lnTo>
                <a:lnTo>
                  <a:pt x="11222" y="4826"/>
                </a:lnTo>
                <a:lnTo>
                  <a:pt x="11220" y="4824"/>
                </a:lnTo>
                <a:lnTo>
                  <a:pt x="11220" y="4820"/>
                </a:lnTo>
                <a:lnTo>
                  <a:pt x="11220" y="4816"/>
                </a:lnTo>
                <a:lnTo>
                  <a:pt x="11216" y="4816"/>
                </a:lnTo>
                <a:close/>
                <a:moveTo>
                  <a:pt x="13306" y="5908"/>
                </a:moveTo>
                <a:lnTo>
                  <a:pt x="13306" y="5908"/>
                </a:lnTo>
                <a:lnTo>
                  <a:pt x="13306" y="5902"/>
                </a:lnTo>
                <a:lnTo>
                  <a:pt x="13304" y="5898"/>
                </a:lnTo>
                <a:lnTo>
                  <a:pt x="13302" y="5896"/>
                </a:lnTo>
                <a:lnTo>
                  <a:pt x="13296" y="5892"/>
                </a:lnTo>
                <a:lnTo>
                  <a:pt x="13286" y="5890"/>
                </a:lnTo>
                <a:lnTo>
                  <a:pt x="13278" y="5890"/>
                </a:lnTo>
                <a:lnTo>
                  <a:pt x="13266" y="5898"/>
                </a:lnTo>
                <a:lnTo>
                  <a:pt x="13260" y="5904"/>
                </a:lnTo>
                <a:lnTo>
                  <a:pt x="13254" y="5910"/>
                </a:lnTo>
                <a:lnTo>
                  <a:pt x="13250" y="5916"/>
                </a:lnTo>
                <a:lnTo>
                  <a:pt x="13250" y="5918"/>
                </a:lnTo>
                <a:lnTo>
                  <a:pt x="13250" y="5922"/>
                </a:lnTo>
                <a:lnTo>
                  <a:pt x="13252" y="5924"/>
                </a:lnTo>
                <a:lnTo>
                  <a:pt x="13256" y="5928"/>
                </a:lnTo>
                <a:lnTo>
                  <a:pt x="13270" y="5932"/>
                </a:lnTo>
                <a:lnTo>
                  <a:pt x="13280" y="5934"/>
                </a:lnTo>
                <a:lnTo>
                  <a:pt x="13286" y="5934"/>
                </a:lnTo>
                <a:lnTo>
                  <a:pt x="13292" y="5930"/>
                </a:lnTo>
                <a:lnTo>
                  <a:pt x="13294" y="5926"/>
                </a:lnTo>
                <a:lnTo>
                  <a:pt x="13296" y="5926"/>
                </a:lnTo>
                <a:lnTo>
                  <a:pt x="13302" y="5926"/>
                </a:lnTo>
                <a:lnTo>
                  <a:pt x="13306" y="5930"/>
                </a:lnTo>
                <a:lnTo>
                  <a:pt x="13308" y="5930"/>
                </a:lnTo>
                <a:lnTo>
                  <a:pt x="13312" y="5928"/>
                </a:lnTo>
                <a:lnTo>
                  <a:pt x="13312" y="5926"/>
                </a:lnTo>
                <a:lnTo>
                  <a:pt x="13312" y="5924"/>
                </a:lnTo>
                <a:lnTo>
                  <a:pt x="13310" y="5920"/>
                </a:lnTo>
                <a:lnTo>
                  <a:pt x="13308" y="5914"/>
                </a:lnTo>
                <a:lnTo>
                  <a:pt x="13306" y="5912"/>
                </a:lnTo>
                <a:lnTo>
                  <a:pt x="13306" y="5908"/>
                </a:lnTo>
                <a:close/>
                <a:moveTo>
                  <a:pt x="13336" y="5840"/>
                </a:moveTo>
                <a:lnTo>
                  <a:pt x="13336" y="5840"/>
                </a:lnTo>
                <a:lnTo>
                  <a:pt x="13328" y="5844"/>
                </a:lnTo>
                <a:lnTo>
                  <a:pt x="13322" y="5844"/>
                </a:lnTo>
                <a:lnTo>
                  <a:pt x="13318" y="5846"/>
                </a:lnTo>
                <a:lnTo>
                  <a:pt x="13316" y="5850"/>
                </a:lnTo>
                <a:lnTo>
                  <a:pt x="13314" y="5854"/>
                </a:lnTo>
                <a:lnTo>
                  <a:pt x="13312" y="5854"/>
                </a:lnTo>
                <a:lnTo>
                  <a:pt x="13306" y="5854"/>
                </a:lnTo>
                <a:lnTo>
                  <a:pt x="13304" y="5854"/>
                </a:lnTo>
                <a:lnTo>
                  <a:pt x="13306" y="5864"/>
                </a:lnTo>
                <a:lnTo>
                  <a:pt x="13310" y="5870"/>
                </a:lnTo>
                <a:lnTo>
                  <a:pt x="13312" y="5872"/>
                </a:lnTo>
                <a:lnTo>
                  <a:pt x="13326" y="5862"/>
                </a:lnTo>
                <a:lnTo>
                  <a:pt x="13330" y="5860"/>
                </a:lnTo>
                <a:lnTo>
                  <a:pt x="13334" y="5858"/>
                </a:lnTo>
                <a:lnTo>
                  <a:pt x="13336" y="5860"/>
                </a:lnTo>
                <a:lnTo>
                  <a:pt x="13338" y="5864"/>
                </a:lnTo>
                <a:lnTo>
                  <a:pt x="13340" y="5862"/>
                </a:lnTo>
                <a:lnTo>
                  <a:pt x="13348" y="5860"/>
                </a:lnTo>
                <a:lnTo>
                  <a:pt x="13354" y="5858"/>
                </a:lnTo>
                <a:lnTo>
                  <a:pt x="13360" y="5860"/>
                </a:lnTo>
                <a:lnTo>
                  <a:pt x="13360" y="5858"/>
                </a:lnTo>
                <a:lnTo>
                  <a:pt x="13358" y="5854"/>
                </a:lnTo>
                <a:lnTo>
                  <a:pt x="13360" y="5848"/>
                </a:lnTo>
                <a:lnTo>
                  <a:pt x="13358" y="5846"/>
                </a:lnTo>
                <a:lnTo>
                  <a:pt x="13354" y="5848"/>
                </a:lnTo>
                <a:lnTo>
                  <a:pt x="13350" y="5850"/>
                </a:lnTo>
                <a:lnTo>
                  <a:pt x="13350" y="5848"/>
                </a:lnTo>
                <a:lnTo>
                  <a:pt x="13352" y="5842"/>
                </a:lnTo>
                <a:lnTo>
                  <a:pt x="13358" y="5834"/>
                </a:lnTo>
                <a:lnTo>
                  <a:pt x="13360" y="5830"/>
                </a:lnTo>
                <a:lnTo>
                  <a:pt x="13360" y="5828"/>
                </a:lnTo>
                <a:lnTo>
                  <a:pt x="13358" y="5828"/>
                </a:lnTo>
                <a:lnTo>
                  <a:pt x="13356" y="5828"/>
                </a:lnTo>
                <a:lnTo>
                  <a:pt x="13346" y="5832"/>
                </a:lnTo>
                <a:lnTo>
                  <a:pt x="13336" y="5840"/>
                </a:lnTo>
                <a:close/>
                <a:moveTo>
                  <a:pt x="12084" y="5310"/>
                </a:moveTo>
                <a:lnTo>
                  <a:pt x="12084" y="5310"/>
                </a:lnTo>
                <a:lnTo>
                  <a:pt x="12086" y="5316"/>
                </a:lnTo>
                <a:lnTo>
                  <a:pt x="12090" y="5320"/>
                </a:lnTo>
                <a:lnTo>
                  <a:pt x="12098" y="5324"/>
                </a:lnTo>
                <a:lnTo>
                  <a:pt x="12106" y="5330"/>
                </a:lnTo>
                <a:lnTo>
                  <a:pt x="12112" y="5336"/>
                </a:lnTo>
                <a:lnTo>
                  <a:pt x="12116" y="5338"/>
                </a:lnTo>
                <a:lnTo>
                  <a:pt x="12120" y="5338"/>
                </a:lnTo>
                <a:lnTo>
                  <a:pt x="12122" y="5336"/>
                </a:lnTo>
                <a:lnTo>
                  <a:pt x="12124" y="5336"/>
                </a:lnTo>
                <a:lnTo>
                  <a:pt x="12126" y="5336"/>
                </a:lnTo>
                <a:lnTo>
                  <a:pt x="12128" y="5336"/>
                </a:lnTo>
                <a:lnTo>
                  <a:pt x="12132" y="5342"/>
                </a:lnTo>
                <a:lnTo>
                  <a:pt x="12140" y="5346"/>
                </a:lnTo>
                <a:lnTo>
                  <a:pt x="12148" y="5346"/>
                </a:lnTo>
                <a:lnTo>
                  <a:pt x="12160" y="5346"/>
                </a:lnTo>
                <a:lnTo>
                  <a:pt x="12172" y="5342"/>
                </a:lnTo>
                <a:lnTo>
                  <a:pt x="12184" y="5336"/>
                </a:lnTo>
                <a:lnTo>
                  <a:pt x="12196" y="5330"/>
                </a:lnTo>
                <a:lnTo>
                  <a:pt x="12204" y="5324"/>
                </a:lnTo>
                <a:lnTo>
                  <a:pt x="12208" y="5318"/>
                </a:lnTo>
                <a:lnTo>
                  <a:pt x="12212" y="5312"/>
                </a:lnTo>
                <a:lnTo>
                  <a:pt x="12214" y="5310"/>
                </a:lnTo>
                <a:lnTo>
                  <a:pt x="12218" y="5308"/>
                </a:lnTo>
                <a:lnTo>
                  <a:pt x="12220" y="5310"/>
                </a:lnTo>
                <a:lnTo>
                  <a:pt x="12228" y="5310"/>
                </a:lnTo>
                <a:lnTo>
                  <a:pt x="12232" y="5310"/>
                </a:lnTo>
                <a:lnTo>
                  <a:pt x="12236" y="5306"/>
                </a:lnTo>
                <a:lnTo>
                  <a:pt x="12238" y="5302"/>
                </a:lnTo>
                <a:lnTo>
                  <a:pt x="12240" y="5298"/>
                </a:lnTo>
                <a:lnTo>
                  <a:pt x="12236" y="5290"/>
                </a:lnTo>
                <a:lnTo>
                  <a:pt x="12234" y="5284"/>
                </a:lnTo>
                <a:lnTo>
                  <a:pt x="12234" y="5282"/>
                </a:lnTo>
                <a:lnTo>
                  <a:pt x="12238" y="5282"/>
                </a:lnTo>
                <a:lnTo>
                  <a:pt x="12242" y="5280"/>
                </a:lnTo>
                <a:lnTo>
                  <a:pt x="12246" y="5276"/>
                </a:lnTo>
                <a:lnTo>
                  <a:pt x="12250" y="5266"/>
                </a:lnTo>
                <a:lnTo>
                  <a:pt x="12250" y="5256"/>
                </a:lnTo>
                <a:lnTo>
                  <a:pt x="12250" y="5250"/>
                </a:lnTo>
                <a:lnTo>
                  <a:pt x="12246" y="5246"/>
                </a:lnTo>
                <a:lnTo>
                  <a:pt x="12242" y="5242"/>
                </a:lnTo>
                <a:lnTo>
                  <a:pt x="12236" y="5240"/>
                </a:lnTo>
                <a:lnTo>
                  <a:pt x="12218" y="5242"/>
                </a:lnTo>
                <a:lnTo>
                  <a:pt x="12216" y="5242"/>
                </a:lnTo>
                <a:lnTo>
                  <a:pt x="12214" y="5244"/>
                </a:lnTo>
                <a:lnTo>
                  <a:pt x="12212" y="5250"/>
                </a:lnTo>
                <a:lnTo>
                  <a:pt x="12216" y="5264"/>
                </a:lnTo>
                <a:lnTo>
                  <a:pt x="12220" y="5276"/>
                </a:lnTo>
                <a:lnTo>
                  <a:pt x="12218" y="5280"/>
                </a:lnTo>
                <a:lnTo>
                  <a:pt x="12214" y="5278"/>
                </a:lnTo>
                <a:lnTo>
                  <a:pt x="12206" y="5278"/>
                </a:lnTo>
                <a:lnTo>
                  <a:pt x="12202" y="5282"/>
                </a:lnTo>
                <a:lnTo>
                  <a:pt x="12196" y="5286"/>
                </a:lnTo>
                <a:lnTo>
                  <a:pt x="12194" y="5294"/>
                </a:lnTo>
                <a:lnTo>
                  <a:pt x="12190" y="5300"/>
                </a:lnTo>
                <a:lnTo>
                  <a:pt x="12186" y="5306"/>
                </a:lnTo>
                <a:lnTo>
                  <a:pt x="12180" y="5308"/>
                </a:lnTo>
                <a:lnTo>
                  <a:pt x="12174" y="5306"/>
                </a:lnTo>
                <a:lnTo>
                  <a:pt x="12170" y="5304"/>
                </a:lnTo>
                <a:lnTo>
                  <a:pt x="12168" y="5304"/>
                </a:lnTo>
                <a:lnTo>
                  <a:pt x="12164" y="5306"/>
                </a:lnTo>
                <a:lnTo>
                  <a:pt x="12162" y="5308"/>
                </a:lnTo>
                <a:lnTo>
                  <a:pt x="12158" y="5302"/>
                </a:lnTo>
                <a:lnTo>
                  <a:pt x="12156" y="5294"/>
                </a:lnTo>
                <a:lnTo>
                  <a:pt x="12158" y="5290"/>
                </a:lnTo>
                <a:lnTo>
                  <a:pt x="12160" y="5288"/>
                </a:lnTo>
                <a:lnTo>
                  <a:pt x="12160" y="5284"/>
                </a:lnTo>
                <a:lnTo>
                  <a:pt x="12160" y="5282"/>
                </a:lnTo>
                <a:lnTo>
                  <a:pt x="12158" y="5282"/>
                </a:lnTo>
                <a:lnTo>
                  <a:pt x="12154" y="5284"/>
                </a:lnTo>
                <a:lnTo>
                  <a:pt x="12150" y="5290"/>
                </a:lnTo>
                <a:lnTo>
                  <a:pt x="12150" y="5302"/>
                </a:lnTo>
                <a:lnTo>
                  <a:pt x="12150" y="5304"/>
                </a:lnTo>
                <a:lnTo>
                  <a:pt x="12148" y="5306"/>
                </a:lnTo>
                <a:lnTo>
                  <a:pt x="12140" y="5308"/>
                </a:lnTo>
                <a:lnTo>
                  <a:pt x="12130" y="5308"/>
                </a:lnTo>
                <a:lnTo>
                  <a:pt x="12118" y="5306"/>
                </a:lnTo>
                <a:lnTo>
                  <a:pt x="12106" y="5304"/>
                </a:lnTo>
                <a:lnTo>
                  <a:pt x="12094" y="5304"/>
                </a:lnTo>
                <a:lnTo>
                  <a:pt x="12088" y="5306"/>
                </a:lnTo>
                <a:lnTo>
                  <a:pt x="12086" y="5308"/>
                </a:lnTo>
                <a:lnTo>
                  <a:pt x="12084" y="5310"/>
                </a:lnTo>
                <a:close/>
                <a:moveTo>
                  <a:pt x="12010" y="5142"/>
                </a:moveTo>
                <a:lnTo>
                  <a:pt x="12010" y="5142"/>
                </a:lnTo>
                <a:lnTo>
                  <a:pt x="12010" y="5148"/>
                </a:lnTo>
                <a:lnTo>
                  <a:pt x="12014" y="5148"/>
                </a:lnTo>
                <a:lnTo>
                  <a:pt x="12022" y="5146"/>
                </a:lnTo>
                <a:lnTo>
                  <a:pt x="12032" y="5146"/>
                </a:lnTo>
                <a:lnTo>
                  <a:pt x="12040" y="5146"/>
                </a:lnTo>
                <a:lnTo>
                  <a:pt x="12046" y="5142"/>
                </a:lnTo>
                <a:lnTo>
                  <a:pt x="12046" y="5140"/>
                </a:lnTo>
                <a:lnTo>
                  <a:pt x="12046" y="5138"/>
                </a:lnTo>
                <a:lnTo>
                  <a:pt x="12044" y="5136"/>
                </a:lnTo>
                <a:lnTo>
                  <a:pt x="12042" y="5136"/>
                </a:lnTo>
                <a:lnTo>
                  <a:pt x="12032" y="5134"/>
                </a:lnTo>
                <a:lnTo>
                  <a:pt x="12022" y="5134"/>
                </a:lnTo>
                <a:lnTo>
                  <a:pt x="12014" y="5136"/>
                </a:lnTo>
                <a:lnTo>
                  <a:pt x="12012" y="5138"/>
                </a:lnTo>
                <a:lnTo>
                  <a:pt x="12010" y="5142"/>
                </a:lnTo>
                <a:close/>
                <a:moveTo>
                  <a:pt x="12154" y="5158"/>
                </a:moveTo>
                <a:lnTo>
                  <a:pt x="12154" y="5158"/>
                </a:lnTo>
                <a:lnTo>
                  <a:pt x="12154" y="5160"/>
                </a:lnTo>
                <a:lnTo>
                  <a:pt x="12154" y="5164"/>
                </a:lnTo>
                <a:lnTo>
                  <a:pt x="12158" y="5168"/>
                </a:lnTo>
                <a:lnTo>
                  <a:pt x="12166" y="5170"/>
                </a:lnTo>
                <a:lnTo>
                  <a:pt x="12168" y="5168"/>
                </a:lnTo>
                <a:lnTo>
                  <a:pt x="12170" y="5168"/>
                </a:lnTo>
                <a:lnTo>
                  <a:pt x="12172" y="5164"/>
                </a:lnTo>
                <a:lnTo>
                  <a:pt x="12172" y="5162"/>
                </a:lnTo>
                <a:lnTo>
                  <a:pt x="12166" y="5156"/>
                </a:lnTo>
                <a:lnTo>
                  <a:pt x="12164" y="5154"/>
                </a:lnTo>
                <a:lnTo>
                  <a:pt x="12160" y="5152"/>
                </a:lnTo>
                <a:lnTo>
                  <a:pt x="12156" y="5154"/>
                </a:lnTo>
                <a:lnTo>
                  <a:pt x="12154" y="5158"/>
                </a:lnTo>
                <a:close/>
                <a:moveTo>
                  <a:pt x="12228" y="5192"/>
                </a:moveTo>
                <a:lnTo>
                  <a:pt x="12228" y="5192"/>
                </a:lnTo>
                <a:lnTo>
                  <a:pt x="12208" y="5182"/>
                </a:lnTo>
                <a:lnTo>
                  <a:pt x="12196" y="5172"/>
                </a:lnTo>
                <a:lnTo>
                  <a:pt x="12190" y="5166"/>
                </a:lnTo>
                <a:lnTo>
                  <a:pt x="12186" y="5166"/>
                </a:lnTo>
                <a:lnTo>
                  <a:pt x="12186" y="5168"/>
                </a:lnTo>
                <a:lnTo>
                  <a:pt x="12180" y="5170"/>
                </a:lnTo>
                <a:lnTo>
                  <a:pt x="12178" y="5172"/>
                </a:lnTo>
                <a:lnTo>
                  <a:pt x="12182" y="5174"/>
                </a:lnTo>
                <a:lnTo>
                  <a:pt x="12186" y="5178"/>
                </a:lnTo>
                <a:lnTo>
                  <a:pt x="12200" y="5184"/>
                </a:lnTo>
                <a:lnTo>
                  <a:pt x="12208" y="5190"/>
                </a:lnTo>
                <a:lnTo>
                  <a:pt x="12216" y="5196"/>
                </a:lnTo>
                <a:lnTo>
                  <a:pt x="12222" y="5202"/>
                </a:lnTo>
                <a:lnTo>
                  <a:pt x="12232" y="5210"/>
                </a:lnTo>
                <a:lnTo>
                  <a:pt x="12242" y="5218"/>
                </a:lnTo>
                <a:lnTo>
                  <a:pt x="12254" y="5230"/>
                </a:lnTo>
                <a:lnTo>
                  <a:pt x="12258" y="5236"/>
                </a:lnTo>
                <a:lnTo>
                  <a:pt x="12260" y="5242"/>
                </a:lnTo>
                <a:lnTo>
                  <a:pt x="12260" y="5250"/>
                </a:lnTo>
                <a:lnTo>
                  <a:pt x="12260" y="5258"/>
                </a:lnTo>
                <a:lnTo>
                  <a:pt x="12262" y="5264"/>
                </a:lnTo>
                <a:lnTo>
                  <a:pt x="12264" y="5272"/>
                </a:lnTo>
                <a:lnTo>
                  <a:pt x="12268" y="5274"/>
                </a:lnTo>
                <a:lnTo>
                  <a:pt x="12272" y="5274"/>
                </a:lnTo>
                <a:lnTo>
                  <a:pt x="12276" y="5270"/>
                </a:lnTo>
                <a:lnTo>
                  <a:pt x="12278" y="5262"/>
                </a:lnTo>
                <a:lnTo>
                  <a:pt x="12278" y="5254"/>
                </a:lnTo>
                <a:lnTo>
                  <a:pt x="12278" y="5244"/>
                </a:lnTo>
                <a:lnTo>
                  <a:pt x="12274" y="5236"/>
                </a:lnTo>
                <a:lnTo>
                  <a:pt x="12266" y="5230"/>
                </a:lnTo>
                <a:lnTo>
                  <a:pt x="12252" y="5218"/>
                </a:lnTo>
                <a:lnTo>
                  <a:pt x="12244" y="5208"/>
                </a:lnTo>
                <a:lnTo>
                  <a:pt x="12236" y="5200"/>
                </a:lnTo>
                <a:lnTo>
                  <a:pt x="12228" y="5192"/>
                </a:lnTo>
                <a:close/>
                <a:moveTo>
                  <a:pt x="12134" y="5108"/>
                </a:moveTo>
                <a:lnTo>
                  <a:pt x="12134" y="5108"/>
                </a:lnTo>
                <a:lnTo>
                  <a:pt x="12134" y="5112"/>
                </a:lnTo>
                <a:lnTo>
                  <a:pt x="12136" y="5116"/>
                </a:lnTo>
                <a:lnTo>
                  <a:pt x="12138" y="5118"/>
                </a:lnTo>
                <a:lnTo>
                  <a:pt x="12144" y="5120"/>
                </a:lnTo>
                <a:lnTo>
                  <a:pt x="12146" y="5118"/>
                </a:lnTo>
                <a:lnTo>
                  <a:pt x="12144" y="5112"/>
                </a:lnTo>
                <a:lnTo>
                  <a:pt x="12140" y="5108"/>
                </a:lnTo>
                <a:lnTo>
                  <a:pt x="12136" y="5106"/>
                </a:lnTo>
                <a:lnTo>
                  <a:pt x="12134" y="5108"/>
                </a:lnTo>
                <a:close/>
                <a:moveTo>
                  <a:pt x="12378" y="5340"/>
                </a:moveTo>
                <a:lnTo>
                  <a:pt x="12378" y="5340"/>
                </a:lnTo>
                <a:lnTo>
                  <a:pt x="12374" y="5338"/>
                </a:lnTo>
                <a:lnTo>
                  <a:pt x="12370" y="5334"/>
                </a:lnTo>
                <a:lnTo>
                  <a:pt x="12364" y="5324"/>
                </a:lnTo>
                <a:lnTo>
                  <a:pt x="12360" y="5314"/>
                </a:lnTo>
                <a:lnTo>
                  <a:pt x="12356" y="5310"/>
                </a:lnTo>
                <a:lnTo>
                  <a:pt x="12352" y="5308"/>
                </a:lnTo>
                <a:lnTo>
                  <a:pt x="12348" y="5306"/>
                </a:lnTo>
                <a:lnTo>
                  <a:pt x="12346" y="5302"/>
                </a:lnTo>
                <a:lnTo>
                  <a:pt x="12342" y="5290"/>
                </a:lnTo>
                <a:lnTo>
                  <a:pt x="12340" y="5284"/>
                </a:lnTo>
                <a:lnTo>
                  <a:pt x="12338" y="5282"/>
                </a:lnTo>
                <a:lnTo>
                  <a:pt x="12334" y="5284"/>
                </a:lnTo>
                <a:lnTo>
                  <a:pt x="12334" y="5288"/>
                </a:lnTo>
                <a:lnTo>
                  <a:pt x="12334" y="5290"/>
                </a:lnTo>
                <a:lnTo>
                  <a:pt x="12336" y="5296"/>
                </a:lnTo>
                <a:lnTo>
                  <a:pt x="12342" y="5304"/>
                </a:lnTo>
                <a:lnTo>
                  <a:pt x="12342" y="5308"/>
                </a:lnTo>
                <a:lnTo>
                  <a:pt x="12342" y="5314"/>
                </a:lnTo>
                <a:lnTo>
                  <a:pt x="12342" y="5322"/>
                </a:lnTo>
                <a:lnTo>
                  <a:pt x="12344" y="5328"/>
                </a:lnTo>
                <a:lnTo>
                  <a:pt x="12350" y="5336"/>
                </a:lnTo>
                <a:lnTo>
                  <a:pt x="12358" y="5346"/>
                </a:lnTo>
                <a:lnTo>
                  <a:pt x="12362" y="5350"/>
                </a:lnTo>
                <a:lnTo>
                  <a:pt x="12362" y="5354"/>
                </a:lnTo>
                <a:lnTo>
                  <a:pt x="12364" y="5364"/>
                </a:lnTo>
                <a:lnTo>
                  <a:pt x="12370" y="5368"/>
                </a:lnTo>
                <a:lnTo>
                  <a:pt x="12378" y="5370"/>
                </a:lnTo>
                <a:lnTo>
                  <a:pt x="12388" y="5370"/>
                </a:lnTo>
                <a:lnTo>
                  <a:pt x="12390" y="5368"/>
                </a:lnTo>
                <a:lnTo>
                  <a:pt x="12392" y="5364"/>
                </a:lnTo>
                <a:lnTo>
                  <a:pt x="12392" y="5360"/>
                </a:lnTo>
                <a:lnTo>
                  <a:pt x="12392" y="5356"/>
                </a:lnTo>
                <a:lnTo>
                  <a:pt x="12386" y="5346"/>
                </a:lnTo>
                <a:lnTo>
                  <a:pt x="12382" y="5342"/>
                </a:lnTo>
                <a:lnTo>
                  <a:pt x="12378" y="5340"/>
                </a:lnTo>
                <a:close/>
                <a:moveTo>
                  <a:pt x="12070" y="5308"/>
                </a:moveTo>
                <a:lnTo>
                  <a:pt x="12070" y="5308"/>
                </a:lnTo>
                <a:lnTo>
                  <a:pt x="12064" y="5304"/>
                </a:lnTo>
                <a:lnTo>
                  <a:pt x="12062" y="5304"/>
                </a:lnTo>
                <a:lnTo>
                  <a:pt x="12062" y="5306"/>
                </a:lnTo>
                <a:lnTo>
                  <a:pt x="12062" y="5310"/>
                </a:lnTo>
                <a:lnTo>
                  <a:pt x="12066" y="5320"/>
                </a:lnTo>
                <a:lnTo>
                  <a:pt x="12068" y="5322"/>
                </a:lnTo>
                <a:lnTo>
                  <a:pt x="12070" y="5322"/>
                </a:lnTo>
                <a:lnTo>
                  <a:pt x="12072" y="5322"/>
                </a:lnTo>
                <a:lnTo>
                  <a:pt x="12074" y="5320"/>
                </a:lnTo>
                <a:lnTo>
                  <a:pt x="12074" y="5314"/>
                </a:lnTo>
                <a:lnTo>
                  <a:pt x="12074" y="5310"/>
                </a:lnTo>
                <a:lnTo>
                  <a:pt x="12070" y="5308"/>
                </a:lnTo>
                <a:close/>
                <a:moveTo>
                  <a:pt x="12042" y="5304"/>
                </a:moveTo>
                <a:lnTo>
                  <a:pt x="12042" y="5304"/>
                </a:lnTo>
                <a:lnTo>
                  <a:pt x="12044" y="5302"/>
                </a:lnTo>
                <a:lnTo>
                  <a:pt x="12044" y="5300"/>
                </a:lnTo>
                <a:lnTo>
                  <a:pt x="12040" y="5294"/>
                </a:lnTo>
                <a:lnTo>
                  <a:pt x="12036" y="5290"/>
                </a:lnTo>
                <a:lnTo>
                  <a:pt x="12034" y="5292"/>
                </a:lnTo>
                <a:lnTo>
                  <a:pt x="12032" y="5292"/>
                </a:lnTo>
                <a:lnTo>
                  <a:pt x="12030" y="5296"/>
                </a:lnTo>
                <a:lnTo>
                  <a:pt x="12030" y="5298"/>
                </a:lnTo>
                <a:lnTo>
                  <a:pt x="12032" y="5304"/>
                </a:lnTo>
                <a:lnTo>
                  <a:pt x="12038" y="5306"/>
                </a:lnTo>
                <a:lnTo>
                  <a:pt x="12042" y="5304"/>
                </a:lnTo>
                <a:close/>
                <a:moveTo>
                  <a:pt x="11990" y="5256"/>
                </a:moveTo>
                <a:lnTo>
                  <a:pt x="11990" y="5256"/>
                </a:lnTo>
                <a:lnTo>
                  <a:pt x="11988" y="5256"/>
                </a:lnTo>
                <a:lnTo>
                  <a:pt x="11986" y="5256"/>
                </a:lnTo>
                <a:lnTo>
                  <a:pt x="11984" y="5260"/>
                </a:lnTo>
                <a:lnTo>
                  <a:pt x="11984" y="5266"/>
                </a:lnTo>
                <a:lnTo>
                  <a:pt x="11986" y="5270"/>
                </a:lnTo>
                <a:lnTo>
                  <a:pt x="11988" y="5272"/>
                </a:lnTo>
                <a:lnTo>
                  <a:pt x="11990" y="5272"/>
                </a:lnTo>
                <a:lnTo>
                  <a:pt x="11994" y="5268"/>
                </a:lnTo>
                <a:lnTo>
                  <a:pt x="11994" y="5262"/>
                </a:lnTo>
                <a:lnTo>
                  <a:pt x="11994" y="5260"/>
                </a:lnTo>
                <a:lnTo>
                  <a:pt x="11990" y="5256"/>
                </a:lnTo>
                <a:close/>
                <a:moveTo>
                  <a:pt x="12272" y="5478"/>
                </a:moveTo>
                <a:lnTo>
                  <a:pt x="12272" y="5478"/>
                </a:lnTo>
                <a:lnTo>
                  <a:pt x="12264" y="5474"/>
                </a:lnTo>
                <a:lnTo>
                  <a:pt x="12258" y="5474"/>
                </a:lnTo>
                <a:lnTo>
                  <a:pt x="12256" y="5476"/>
                </a:lnTo>
                <a:lnTo>
                  <a:pt x="12258" y="5478"/>
                </a:lnTo>
                <a:lnTo>
                  <a:pt x="12260" y="5480"/>
                </a:lnTo>
                <a:lnTo>
                  <a:pt x="12260" y="5482"/>
                </a:lnTo>
                <a:lnTo>
                  <a:pt x="12262" y="5486"/>
                </a:lnTo>
                <a:lnTo>
                  <a:pt x="12266" y="5486"/>
                </a:lnTo>
                <a:lnTo>
                  <a:pt x="12270" y="5488"/>
                </a:lnTo>
                <a:lnTo>
                  <a:pt x="12274" y="5486"/>
                </a:lnTo>
                <a:lnTo>
                  <a:pt x="12276" y="5482"/>
                </a:lnTo>
                <a:lnTo>
                  <a:pt x="12272" y="5478"/>
                </a:lnTo>
                <a:close/>
                <a:moveTo>
                  <a:pt x="12280" y="5594"/>
                </a:moveTo>
                <a:lnTo>
                  <a:pt x="12280" y="5594"/>
                </a:lnTo>
                <a:lnTo>
                  <a:pt x="12286" y="5598"/>
                </a:lnTo>
                <a:lnTo>
                  <a:pt x="12296" y="5602"/>
                </a:lnTo>
                <a:lnTo>
                  <a:pt x="12302" y="5604"/>
                </a:lnTo>
                <a:lnTo>
                  <a:pt x="12304" y="5604"/>
                </a:lnTo>
                <a:lnTo>
                  <a:pt x="12304" y="5602"/>
                </a:lnTo>
                <a:lnTo>
                  <a:pt x="12298" y="5596"/>
                </a:lnTo>
                <a:lnTo>
                  <a:pt x="12288" y="5592"/>
                </a:lnTo>
                <a:lnTo>
                  <a:pt x="12280" y="5590"/>
                </a:lnTo>
                <a:lnTo>
                  <a:pt x="12280" y="5594"/>
                </a:lnTo>
                <a:close/>
                <a:moveTo>
                  <a:pt x="12164" y="5488"/>
                </a:moveTo>
                <a:lnTo>
                  <a:pt x="12164" y="5488"/>
                </a:lnTo>
                <a:lnTo>
                  <a:pt x="12160" y="5486"/>
                </a:lnTo>
                <a:lnTo>
                  <a:pt x="12158" y="5486"/>
                </a:lnTo>
                <a:lnTo>
                  <a:pt x="12156" y="5492"/>
                </a:lnTo>
                <a:lnTo>
                  <a:pt x="12160" y="5498"/>
                </a:lnTo>
                <a:lnTo>
                  <a:pt x="12164" y="5502"/>
                </a:lnTo>
                <a:lnTo>
                  <a:pt x="12166" y="5502"/>
                </a:lnTo>
                <a:lnTo>
                  <a:pt x="12168" y="5500"/>
                </a:lnTo>
                <a:lnTo>
                  <a:pt x="12168" y="5494"/>
                </a:lnTo>
                <a:lnTo>
                  <a:pt x="12164" y="5488"/>
                </a:lnTo>
                <a:close/>
                <a:moveTo>
                  <a:pt x="12190" y="5504"/>
                </a:moveTo>
                <a:lnTo>
                  <a:pt x="12190" y="5504"/>
                </a:lnTo>
                <a:lnTo>
                  <a:pt x="12188" y="5498"/>
                </a:lnTo>
                <a:lnTo>
                  <a:pt x="12182" y="5494"/>
                </a:lnTo>
                <a:lnTo>
                  <a:pt x="12178" y="5494"/>
                </a:lnTo>
                <a:lnTo>
                  <a:pt x="12176" y="5494"/>
                </a:lnTo>
                <a:lnTo>
                  <a:pt x="12174" y="5496"/>
                </a:lnTo>
                <a:lnTo>
                  <a:pt x="12172" y="5500"/>
                </a:lnTo>
                <a:lnTo>
                  <a:pt x="12170" y="5506"/>
                </a:lnTo>
                <a:lnTo>
                  <a:pt x="12170" y="5508"/>
                </a:lnTo>
                <a:lnTo>
                  <a:pt x="12174" y="5510"/>
                </a:lnTo>
                <a:lnTo>
                  <a:pt x="12186" y="5510"/>
                </a:lnTo>
                <a:lnTo>
                  <a:pt x="12188" y="5510"/>
                </a:lnTo>
                <a:lnTo>
                  <a:pt x="12190" y="5504"/>
                </a:lnTo>
                <a:close/>
                <a:moveTo>
                  <a:pt x="12204" y="5532"/>
                </a:moveTo>
                <a:lnTo>
                  <a:pt x="12204" y="5532"/>
                </a:lnTo>
                <a:lnTo>
                  <a:pt x="12206" y="5526"/>
                </a:lnTo>
                <a:lnTo>
                  <a:pt x="12204" y="5522"/>
                </a:lnTo>
                <a:lnTo>
                  <a:pt x="12202" y="5520"/>
                </a:lnTo>
                <a:lnTo>
                  <a:pt x="12200" y="5522"/>
                </a:lnTo>
                <a:lnTo>
                  <a:pt x="12198" y="5524"/>
                </a:lnTo>
                <a:lnTo>
                  <a:pt x="12196" y="5524"/>
                </a:lnTo>
                <a:lnTo>
                  <a:pt x="12192" y="5520"/>
                </a:lnTo>
                <a:lnTo>
                  <a:pt x="12188" y="5516"/>
                </a:lnTo>
                <a:lnTo>
                  <a:pt x="12186" y="5518"/>
                </a:lnTo>
                <a:lnTo>
                  <a:pt x="12188" y="5526"/>
                </a:lnTo>
                <a:lnTo>
                  <a:pt x="12194" y="5532"/>
                </a:lnTo>
                <a:lnTo>
                  <a:pt x="12198" y="5536"/>
                </a:lnTo>
                <a:lnTo>
                  <a:pt x="12202" y="5534"/>
                </a:lnTo>
                <a:lnTo>
                  <a:pt x="12204" y="5532"/>
                </a:lnTo>
                <a:close/>
                <a:moveTo>
                  <a:pt x="12424" y="5380"/>
                </a:moveTo>
                <a:lnTo>
                  <a:pt x="12424" y="5380"/>
                </a:lnTo>
                <a:lnTo>
                  <a:pt x="12430" y="5386"/>
                </a:lnTo>
                <a:lnTo>
                  <a:pt x="12436" y="5394"/>
                </a:lnTo>
                <a:lnTo>
                  <a:pt x="12446" y="5398"/>
                </a:lnTo>
                <a:lnTo>
                  <a:pt x="12450" y="5400"/>
                </a:lnTo>
                <a:lnTo>
                  <a:pt x="12454" y="5400"/>
                </a:lnTo>
                <a:lnTo>
                  <a:pt x="12458" y="5398"/>
                </a:lnTo>
                <a:lnTo>
                  <a:pt x="12454" y="5394"/>
                </a:lnTo>
                <a:lnTo>
                  <a:pt x="12446" y="5390"/>
                </a:lnTo>
                <a:lnTo>
                  <a:pt x="12444" y="5388"/>
                </a:lnTo>
                <a:lnTo>
                  <a:pt x="12442" y="5384"/>
                </a:lnTo>
                <a:lnTo>
                  <a:pt x="12438" y="5376"/>
                </a:lnTo>
                <a:lnTo>
                  <a:pt x="12434" y="5372"/>
                </a:lnTo>
                <a:lnTo>
                  <a:pt x="12416" y="5360"/>
                </a:lnTo>
                <a:lnTo>
                  <a:pt x="12412" y="5358"/>
                </a:lnTo>
                <a:lnTo>
                  <a:pt x="12410" y="5358"/>
                </a:lnTo>
                <a:lnTo>
                  <a:pt x="12412" y="5366"/>
                </a:lnTo>
                <a:lnTo>
                  <a:pt x="12414" y="5370"/>
                </a:lnTo>
                <a:lnTo>
                  <a:pt x="12418" y="5372"/>
                </a:lnTo>
                <a:lnTo>
                  <a:pt x="12422" y="5376"/>
                </a:lnTo>
                <a:lnTo>
                  <a:pt x="12424" y="5380"/>
                </a:lnTo>
                <a:close/>
                <a:moveTo>
                  <a:pt x="12528" y="5426"/>
                </a:moveTo>
                <a:lnTo>
                  <a:pt x="12528" y="5426"/>
                </a:lnTo>
                <a:lnTo>
                  <a:pt x="12520" y="5420"/>
                </a:lnTo>
                <a:lnTo>
                  <a:pt x="12516" y="5416"/>
                </a:lnTo>
                <a:lnTo>
                  <a:pt x="12512" y="5412"/>
                </a:lnTo>
                <a:lnTo>
                  <a:pt x="12502" y="5408"/>
                </a:lnTo>
                <a:lnTo>
                  <a:pt x="12498" y="5406"/>
                </a:lnTo>
                <a:lnTo>
                  <a:pt x="12496" y="5406"/>
                </a:lnTo>
                <a:lnTo>
                  <a:pt x="12498" y="5416"/>
                </a:lnTo>
                <a:lnTo>
                  <a:pt x="12500" y="5422"/>
                </a:lnTo>
                <a:lnTo>
                  <a:pt x="12504" y="5426"/>
                </a:lnTo>
                <a:lnTo>
                  <a:pt x="12518" y="5434"/>
                </a:lnTo>
                <a:lnTo>
                  <a:pt x="12534" y="5444"/>
                </a:lnTo>
                <a:lnTo>
                  <a:pt x="12548" y="5452"/>
                </a:lnTo>
                <a:lnTo>
                  <a:pt x="12552" y="5456"/>
                </a:lnTo>
                <a:lnTo>
                  <a:pt x="12552" y="5454"/>
                </a:lnTo>
                <a:lnTo>
                  <a:pt x="12550" y="5446"/>
                </a:lnTo>
                <a:lnTo>
                  <a:pt x="12540" y="5434"/>
                </a:lnTo>
                <a:lnTo>
                  <a:pt x="12534" y="5430"/>
                </a:lnTo>
                <a:lnTo>
                  <a:pt x="12528" y="5426"/>
                </a:lnTo>
                <a:close/>
                <a:moveTo>
                  <a:pt x="12608" y="5498"/>
                </a:moveTo>
                <a:lnTo>
                  <a:pt x="12608" y="5498"/>
                </a:lnTo>
                <a:lnTo>
                  <a:pt x="12608" y="5492"/>
                </a:lnTo>
                <a:lnTo>
                  <a:pt x="12608" y="5488"/>
                </a:lnTo>
                <a:lnTo>
                  <a:pt x="12606" y="5482"/>
                </a:lnTo>
                <a:lnTo>
                  <a:pt x="12602" y="5476"/>
                </a:lnTo>
                <a:lnTo>
                  <a:pt x="12598" y="5472"/>
                </a:lnTo>
                <a:lnTo>
                  <a:pt x="12596" y="5468"/>
                </a:lnTo>
                <a:lnTo>
                  <a:pt x="12594" y="5458"/>
                </a:lnTo>
                <a:lnTo>
                  <a:pt x="12590" y="5450"/>
                </a:lnTo>
                <a:lnTo>
                  <a:pt x="12586" y="5446"/>
                </a:lnTo>
                <a:lnTo>
                  <a:pt x="12582" y="5444"/>
                </a:lnTo>
                <a:lnTo>
                  <a:pt x="12578" y="5444"/>
                </a:lnTo>
                <a:lnTo>
                  <a:pt x="12576" y="5444"/>
                </a:lnTo>
                <a:lnTo>
                  <a:pt x="12578" y="5450"/>
                </a:lnTo>
                <a:lnTo>
                  <a:pt x="12582" y="5462"/>
                </a:lnTo>
                <a:lnTo>
                  <a:pt x="12586" y="5480"/>
                </a:lnTo>
                <a:lnTo>
                  <a:pt x="12588" y="5484"/>
                </a:lnTo>
                <a:lnTo>
                  <a:pt x="12592" y="5488"/>
                </a:lnTo>
                <a:lnTo>
                  <a:pt x="12596" y="5492"/>
                </a:lnTo>
                <a:lnTo>
                  <a:pt x="12600" y="5498"/>
                </a:lnTo>
                <a:lnTo>
                  <a:pt x="12606" y="5504"/>
                </a:lnTo>
                <a:lnTo>
                  <a:pt x="12610" y="5508"/>
                </a:lnTo>
                <a:lnTo>
                  <a:pt x="12612" y="5508"/>
                </a:lnTo>
                <a:lnTo>
                  <a:pt x="12612" y="5506"/>
                </a:lnTo>
                <a:lnTo>
                  <a:pt x="12608" y="5498"/>
                </a:lnTo>
                <a:close/>
                <a:moveTo>
                  <a:pt x="12552" y="5494"/>
                </a:moveTo>
                <a:lnTo>
                  <a:pt x="12552" y="5494"/>
                </a:lnTo>
                <a:lnTo>
                  <a:pt x="12548" y="5490"/>
                </a:lnTo>
                <a:lnTo>
                  <a:pt x="12544" y="5490"/>
                </a:lnTo>
                <a:lnTo>
                  <a:pt x="12540" y="5492"/>
                </a:lnTo>
                <a:lnTo>
                  <a:pt x="12540" y="5502"/>
                </a:lnTo>
                <a:lnTo>
                  <a:pt x="12542" y="5508"/>
                </a:lnTo>
                <a:lnTo>
                  <a:pt x="12546" y="5512"/>
                </a:lnTo>
                <a:lnTo>
                  <a:pt x="12554" y="5516"/>
                </a:lnTo>
                <a:lnTo>
                  <a:pt x="12562" y="5516"/>
                </a:lnTo>
                <a:lnTo>
                  <a:pt x="12570" y="5516"/>
                </a:lnTo>
                <a:lnTo>
                  <a:pt x="12572" y="5518"/>
                </a:lnTo>
                <a:lnTo>
                  <a:pt x="12574" y="5520"/>
                </a:lnTo>
                <a:lnTo>
                  <a:pt x="12582" y="5522"/>
                </a:lnTo>
                <a:lnTo>
                  <a:pt x="12586" y="5522"/>
                </a:lnTo>
                <a:lnTo>
                  <a:pt x="12590" y="5520"/>
                </a:lnTo>
                <a:lnTo>
                  <a:pt x="12590" y="5518"/>
                </a:lnTo>
                <a:lnTo>
                  <a:pt x="12590" y="5516"/>
                </a:lnTo>
                <a:lnTo>
                  <a:pt x="12584" y="5508"/>
                </a:lnTo>
                <a:lnTo>
                  <a:pt x="12576" y="5500"/>
                </a:lnTo>
                <a:lnTo>
                  <a:pt x="12574" y="5496"/>
                </a:lnTo>
                <a:lnTo>
                  <a:pt x="12570" y="5496"/>
                </a:lnTo>
                <a:lnTo>
                  <a:pt x="12562" y="5496"/>
                </a:lnTo>
                <a:lnTo>
                  <a:pt x="12556" y="5496"/>
                </a:lnTo>
                <a:lnTo>
                  <a:pt x="12554" y="5496"/>
                </a:lnTo>
                <a:lnTo>
                  <a:pt x="12552" y="5494"/>
                </a:lnTo>
                <a:close/>
                <a:moveTo>
                  <a:pt x="12636" y="5548"/>
                </a:moveTo>
                <a:lnTo>
                  <a:pt x="12636" y="5548"/>
                </a:lnTo>
                <a:lnTo>
                  <a:pt x="12628" y="5546"/>
                </a:lnTo>
                <a:lnTo>
                  <a:pt x="12620" y="5540"/>
                </a:lnTo>
                <a:lnTo>
                  <a:pt x="12612" y="5538"/>
                </a:lnTo>
                <a:lnTo>
                  <a:pt x="12608" y="5538"/>
                </a:lnTo>
                <a:lnTo>
                  <a:pt x="12606" y="5538"/>
                </a:lnTo>
                <a:lnTo>
                  <a:pt x="12604" y="5540"/>
                </a:lnTo>
                <a:lnTo>
                  <a:pt x="12606" y="5542"/>
                </a:lnTo>
                <a:lnTo>
                  <a:pt x="12608" y="5544"/>
                </a:lnTo>
                <a:lnTo>
                  <a:pt x="12612" y="5546"/>
                </a:lnTo>
                <a:lnTo>
                  <a:pt x="12614" y="5548"/>
                </a:lnTo>
                <a:lnTo>
                  <a:pt x="12614" y="5552"/>
                </a:lnTo>
                <a:lnTo>
                  <a:pt x="12616" y="5554"/>
                </a:lnTo>
                <a:lnTo>
                  <a:pt x="12618" y="5558"/>
                </a:lnTo>
                <a:lnTo>
                  <a:pt x="12628" y="5564"/>
                </a:lnTo>
                <a:lnTo>
                  <a:pt x="12638" y="5566"/>
                </a:lnTo>
                <a:lnTo>
                  <a:pt x="12646" y="5568"/>
                </a:lnTo>
                <a:lnTo>
                  <a:pt x="12648" y="5568"/>
                </a:lnTo>
                <a:lnTo>
                  <a:pt x="12648" y="5564"/>
                </a:lnTo>
                <a:lnTo>
                  <a:pt x="12646" y="5558"/>
                </a:lnTo>
                <a:lnTo>
                  <a:pt x="12642" y="5552"/>
                </a:lnTo>
                <a:lnTo>
                  <a:pt x="12640" y="5548"/>
                </a:lnTo>
                <a:lnTo>
                  <a:pt x="12636" y="5548"/>
                </a:lnTo>
                <a:close/>
                <a:moveTo>
                  <a:pt x="12554" y="5600"/>
                </a:moveTo>
                <a:lnTo>
                  <a:pt x="12554" y="5600"/>
                </a:lnTo>
                <a:lnTo>
                  <a:pt x="12558" y="5604"/>
                </a:lnTo>
                <a:lnTo>
                  <a:pt x="12564" y="5610"/>
                </a:lnTo>
                <a:lnTo>
                  <a:pt x="12574" y="5614"/>
                </a:lnTo>
                <a:lnTo>
                  <a:pt x="12576" y="5616"/>
                </a:lnTo>
                <a:lnTo>
                  <a:pt x="12580" y="5614"/>
                </a:lnTo>
                <a:lnTo>
                  <a:pt x="12580" y="5612"/>
                </a:lnTo>
                <a:lnTo>
                  <a:pt x="12578" y="5610"/>
                </a:lnTo>
                <a:lnTo>
                  <a:pt x="12570" y="5602"/>
                </a:lnTo>
                <a:lnTo>
                  <a:pt x="12560" y="5598"/>
                </a:lnTo>
                <a:lnTo>
                  <a:pt x="12556" y="5598"/>
                </a:lnTo>
                <a:lnTo>
                  <a:pt x="12554" y="5600"/>
                </a:lnTo>
                <a:close/>
                <a:moveTo>
                  <a:pt x="12456" y="5426"/>
                </a:moveTo>
                <a:lnTo>
                  <a:pt x="12456" y="5426"/>
                </a:lnTo>
                <a:lnTo>
                  <a:pt x="12454" y="5426"/>
                </a:lnTo>
                <a:lnTo>
                  <a:pt x="12450" y="5428"/>
                </a:lnTo>
                <a:lnTo>
                  <a:pt x="12446" y="5434"/>
                </a:lnTo>
                <a:lnTo>
                  <a:pt x="12446" y="5442"/>
                </a:lnTo>
                <a:lnTo>
                  <a:pt x="12448" y="5444"/>
                </a:lnTo>
                <a:lnTo>
                  <a:pt x="12450" y="5444"/>
                </a:lnTo>
                <a:lnTo>
                  <a:pt x="12456" y="5442"/>
                </a:lnTo>
                <a:lnTo>
                  <a:pt x="12458" y="5444"/>
                </a:lnTo>
                <a:lnTo>
                  <a:pt x="12460" y="5448"/>
                </a:lnTo>
                <a:lnTo>
                  <a:pt x="12464" y="5454"/>
                </a:lnTo>
                <a:lnTo>
                  <a:pt x="12468" y="5454"/>
                </a:lnTo>
                <a:lnTo>
                  <a:pt x="12470" y="5452"/>
                </a:lnTo>
                <a:lnTo>
                  <a:pt x="12468" y="5446"/>
                </a:lnTo>
                <a:lnTo>
                  <a:pt x="12464" y="5440"/>
                </a:lnTo>
                <a:lnTo>
                  <a:pt x="12460" y="5436"/>
                </a:lnTo>
                <a:lnTo>
                  <a:pt x="12460" y="5432"/>
                </a:lnTo>
                <a:lnTo>
                  <a:pt x="12460" y="5428"/>
                </a:lnTo>
                <a:lnTo>
                  <a:pt x="12456" y="5426"/>
                </a:lnTo>
                <a:close/>
                <a:moveTo>
                  <a:pt x="12432" y="5420"/>
                </a:moveTo>
                <a:lnTo>
                  <a:pt x="12432" y="5420"/>
                </a:lnTo>
                <a:lnTo>
                  <a:pt x="12432" y="5426"/>
                </a:lnTo>
                <a:lnTo>
                  <a:pt x="12436" y="5432"/>
                </a:lnTo>
                <a:lnTo>
                  <a:pt x="12438" y="5434"/>
                </a:lnTo>
                <a:lnTo>
                  <a:pt x="12440" y="5434"/>
                </a:lnTo>
                <a:lnTo>
                  <a:pt x="12442" y="5432"/>
                </a:lnTo>
                <a:lnTo>
                  <a:pt x="12444" y="5428"/>
                </a:lnTo>
                <a:lnTo>
                  <a:pt x="12444" y="5426"/>
                </a:lnTo>
                <a:lnTo>
                  <a:pt x="12440" y="5420"/>
                </a:lnTo>
                <a:lnTo>
                  <a:pt x="12436" y="5418"/>
                </a:lnTo>
                <a:lnTo>
                  <a:pt x="12434" y="5418"/>
                </a:lnTo>
                <a:lnTo>
                  <a:pt x="12432" y="5420"/>
                </a:lnTo>
                <a:close/>
                <a:moveTo>
                  <a:pt x="12414" y="5408"/>
                </a:moveTo>
                <a:lnTo>
                  <a:pt x="12414" y="5408"/>
                </a:lnTo>
                <a:lnTo>
                  <a:pt x="12416" y="5412"/>
                </a:lnTo>
                <a:lnTo>
                  <a:pt x="12418" y="5418"/>
                </a:lnTo>
                <a:lnTo>
                  <a:pt x="12422" y="5420"/>
                </a:lnTo>
                <a:lnTo>
                  <a:pt x="12424" y="5420"/>
                </a:lnTo>
                <a:lnTo>
                  <a:pt x="12428" y="5418"/>
                </a:lnTo>
                <a:lnTo>
                  <a:pt x="12428" y="5416"/>
                </a:lnTo>
                <a:lnTo>
                  <a:pt x="12428" y="5414"/>
                </a:lnTo>
                <a:lnTo>
                  <a:pt x="12424" y="5408"/>
                </a:lnTo>
                <a:lnTo>
                  <a:pt x="12418" y="5406"/>
                </a:lnTo>
                <a:lnTo>
                  <a:pt x="12416" y="5406"/>
                </a:lnTo>
                <a:lnTo>
                  <a:pt x="12414" y="5408"/>
                </a:lnTo>
                <a:close/>
                <a:moveTo>
                  <a:pt x="12472" y="5456"/>
                </a:moveTo>
                <a:lnTo>
                  <a:pt x="12472" y="5456"/>
                </a:lnTo>
                <a:lnTo>
                  <a:pt x="12470" y="5460"/>
                </a:lnTo>
                <a:lnTo>
                  <a:pt x="12472" y="5464"/>
                </a:lnTo>
                <a:lnTo>
                  <a:pt x="12474" y="5464"/>
                </a:lnTo>
                <a:lnTo>
                  <a:pt x="12480" y="5464"/>
                </a:lnTo>
                <a:lnTo>
                  <a:pt x="12482" y="5462"/>
                </a:lnTo>
                <a:lnTo>
                  <a:pt x="12482" y="5460"/>
                </a:lnTo>
                <a:lnTo>
                  <a:pt x="12480" y="5456"/>
                </a:lnTo>
                <a:lnTo>
                  <a:pt x="12476" y="5454"/>
                </a:lnTo>
                <a:lnTo>
                  <a:pt x="12474" y="5454"/>
                </a:lnTo>
                <a:lnTo>
                  <a:pt x="12472" y="5456"/>
                </a:lnTo>
                <a:close/>
                <a:moveTo>
                  <a:pt x="12382" y="5382"/>
                </a:moveTo>
                <a:lnTo>
                  <a:pt x="12382" y="5382"/>
                </a:lnTo>
                <a:lnTo>
                  <a:pt x="12382" y="5384"/>
                </a:lnTo>
                <a:lnTo>
                  <a:pt x="12386" y="5386"/>
                </a:lnTo>
                <a:lnTo>
                  <a:pt x="12388" y="5386"/>
                </a:lnTo>
                <a:lnTo>
                  <a:pt x="12390" y="5384"/>
                </a:lnTo>
                <a:lnTo>
                  <a:pt x="12390" y="5380"/>
                </a:lnTo>
                <a:lnTo>
                  <a:pt x="12386" y="5378"/>
                </a:lnTo>
                <a:lnTo>
                  <a:pt x="12384" y="5378"/>
                </a:lnTo>
                <a:lnTo>
                  <a:pt x="12382" y="5382"/>
                </a:lnTo>
                <a:close/>
                <a:moveTo>
                  <a:pt x="12828" y="5768"/>
                </a:moveTo>
                <a:lnTo>
                  <a:pt x="12828" y="5768"/>
                </a:lnTo>
                <a:lnTo>
                  <a:pt x="12826" y="5762"/>
                </a:lnTo>
                <a:lnTo>
                  <a:pt x="12824" y="5758"/>
                </a:lnTo>
                <a:lnTo>
                  <a:pt x="12822" y="5756"/>
                </a:lnTo>
                <a:lnTo>
                  <a:pt x="12820" y="5754"/>
                </a:lnTo>
                <a:lnTo>
                  <a:pt x="12818" y="5756"/>
                </a:lnTo>
                <a:lnTo>
                  <a:pt x="12816" y="5758"/>
                </a:lnTo>
                <a:lnTo>
                  <a:pt x="12816" y="5762"/>
                </a:lnTo>
                <a:lnTo>
                  <a:pt x="12818" y="5766"/>
                </a:lnTo>
                <a:lnTo>
                  <a:pt x="12822" y="5776"/>
                </a:lnTo>
                <a:lnTo>
                  <a:pt x="12822" y="5780"/>
                </a:lnTo>
                <a:lnTo>
                  <a:pt x="12822" y="5786"/>
                </a:lnTo>
                <a:lnTo>
                  <a:pt x="12822" y="5792"/>
                </a:lnTo>
                <a:lnTo>
                  <a:pt x="12826" y="5800"/>
                </a:lnTo>
                <a:lnTo>
                  <a:pt x="12828" y="5804"/>
                </a:lnTo>
                <a:lnTo>
                  <a:pt x="12830" y="5806"/>
                </a:lnTo>
                <a:lnTo>
                  <a:pt x="12838" y="5804"/>
                </a:lnTo>
                <a:lnTo>
                  <a:pt x="12842" y="5802"/>
                </a:lnTo>
                <a:lnTo>
                  <a:pt x="12844" y="5800"/>
                </a:lnTo>
                <a:lnTo>
                  <a:pt x="12846" y="5798"/>
                </a:lnTo>
                <a:lnTo>
                  <a:pt x="12846" y="5794"/>
                </a:lnTo>
                <a:lnTo>
                  <a:pt x="12844" y="5786"/>
                </a:lnTo>
                <a:lnTo>
                  <a:pt x="12840" y="5776"/>
                </a:lnTo>
                <a:lnTo>
                  <a:pt x="12838" y="5772"/>
                </a:lnTo>
                <a:lnTo>
                  <a:pt x="12836" y="5770"/>
                </a:lnTo>
                <a:lnTo>
                  <a:pt x="12834" y="5774"/>
                </a:lnTo>
                <a:lnTo>
                  <a:pt x="12832" y="5776"/>
                </a:lnTo>
                <a:lnTo>
                  <a:pt x="12828" y="5768"/>
                </a:lnTo>
                <a:close/>
                <a:moveTo>
                  <a:pt x="12844" y="5822"/>
                </a:moveTo>
                <a:lnTo>
                  <a:pt x="12844" y="5822"/>
                </a:lnTo>
                <a:lnTo>
                  <a:pt x="12844" y="5828"/>
                </a:lnTo>
                <a:lnTo>
                  <a:pt x="12850" y="5832"/>
                </a:lnTo>
                <a:lnTo>
                  <a:pt x="12852" y="5834"/>
                </a:lnTo>
                <a:lnTo>
                  <a:pt x="12854" y="5836"/>
                </a:lnTo>
                <a:lnTo>
                  <a:pt x="12856" y="5842"/>
                </a:lnTo>
                <a:lnTo>
                  <a:pt x="12858" y="5848"/>
                </a:lnTo>
                <a:lnTo>
                  <a:pt x="12862" y="5848"/>
                </a:lnTo>
                <a:lnTo>
                  <a:pt x="12866" y="5848"/>
                </a:lnTo>
                <a:lnTo>
                  <a:pt x="12870" y="5844"/>
                </a:lnTo>
                <a:lnTo>
                  <a:pt x="12868" y="5840"/>
                </a:lnTo>
                <a:lnTo>
                  <a:pt x="12866" y="5834"/>
                </a:lnTo>
                <a:lnTo>
                  <a:pt x="12862" y="5828"/>
                </a:lnTo>
                <a:lnTo>
                  <a:pt x="12856" y="5822"/>
                </a:lnTo>
                <a:lnTo>
                  <a:pt x="12850" y="5820"/>
                </a:lnTo>
                <a:lnTo>
                  <a:pt x="12846" y="5820"/>
                </a:lnTo>
                <a:lnTo>
                  <a:pt x="12844" y="5822"/>
                </a:lnTo>
                <a:close/>
                <a:moveTo>
                  <a:pt x="12888" y="5902"/>
                </a:moveTo>
                <a:lnTo>
                  <a:pt x="12888" y="5902"/>
                </a:lnTo>
                <a:lnTo>
                  <a:pt x="12886" y="5906"/>
                </a:lnTo>
                <a:lnTo>
                  <a:pt x="12888" y="5910"/>
                </a:lnTo>
                <a:lnTo>
                  <a:pt x="12892" y="5912"/>
                </a:lnTo>
                <a:lnTo>
                  <a:pt x="12898" y="5912"/>
                </a:lnTo>
                <a:lnTo>
                  <a:pt x="12900" y="5912"/>
                </a:lnTo>
                <a:lnTo>
                  <a:pt x="12902" y="5910"/>
                </a:lnTo>
                <a:lnTo>
                  <a:pt x="12898" y="5904"/>
                </a:lnTo>
                <a:lnTo>
                  <a:pt x="12892" y="5900"/>
                </a:lnTo>
                <a:lnTo>
                  <a:pt x="12890" y="5898"/>
                </a:lnTo>
                <a:lnTo>
                  <a:pt x="12888" y="5902"/>
                </a:lnTo>
                <a:close/>
                <a:moveTo>
                  <a:pt x="12890" y="5864"/>
                </a:moveTo>
                <a:lnTo>
                  <a:pt x="12890" y="5864"/>
                </a:lnTo>
                <a:lnTo>
                  <a:pt x="12892" y="5862"/>
                </a:lnTo>
                <a:lnTo>
                  <a:pt x="12888" y="5854"/>
                </a:lnTo>
                <a:lnTo>
                  <a:pt x="12886" y="5852"/>
                </a:lnTo>
                <a:lnTo>
                  <a:pt x="12884" y="5852"/>
                </a:lnTo>
                <a:lnTo>
                  <a:pt x="12882" y="5856"/>
                </a:lnTo>
                <a:lnTo>
                  <a:pt x="12884" y="5860"/>
                </a:lnTo>
                <a:lnTo>
                  <a:pt x="12886" y="5862"/>
                </a:lnTo>
                <a:lnTo>
                  <a:pt x="12890" y="5864"/>
                </a:lnTo>
                <a:close/>
                <a:moveTo>
                  <a:pt x="12876" y="5836"/>
                </a:moveTo>
                <a:lnTo>
                  <a:pt x="12876" y="5836"/>
                </a:lnTo>
                <a:lnTo>
                  <a:pt x="12880" y="5840"/>
                </a:lnTo>
                <a:lnTo>
                  <a:pt x="12884" y="5840"/>
                </a:lnTo>
                <a:lnTo>
                  <a:pt x="12888" y="5838"/>
                </a:lnTo>
                <a:lnTo>
                  <a:pt x="12888" y="5832"/>
                </a:lnTo>
                <a:lnTo>
                  <a:pt x="12886" y="5830"/>
                </a:lnTo>
                <a:lnTo>
                  <a:pt x="12884" y="5828"/>
                </a:lnTo>
                <a:lnTo>
                  <a:pt x="12878" y="5828"/>
                </a:lnTo>
                <a:lnTo>
                  <a:pt x="12876" y="5832"/>
                </a:lnTo>
                <a:lnTo>
                  <a:pt x="12876" y="5834"/>
                </a:lnTo>
                <a:lnTo>
                  <a:pt x="12876" y="5836"/>
                </a:lnTo>
                <a:close/>
                <a:moveTo>
                  <a:pt x="12866" y="5796"/>
                </a:moveTo>
                <a:lnTo>
                  <a:pt x="12866" y="5796"/>
                </a:lnTo>
                <a:lnTo>
                  <a:pt x="12874" y="5792"/>
                </a:lnTo>
                <a:lnTo>
                  <a:pt x="12876" y="5790"/>
                </a:lnTo>
                <a:lnTo>
                  <a:pt x="12878" y="5788"/>
                </a:lnTo>
                <a:lnTo>
                  <a:pt x="12878" y="5786"/>
                </a:lnTo>
                <a:lnTo>
                  <a:pt x="12872" y="5786"/>
                </a:lnTo>
                <a:lnTo>
                  <a:pt x="12868" y="5788"/>
                </a:lnTo>
                <a:lnTo>
                  <a:pt x="12864" y="5792"/>
                </a:lnTo>
                <a:lnTo>
                  <a:pt x="12864" y="5794"/>
                </a:lnTo>
                <a:lnTo>
                  <a:pt x="12866" y="5796"/>
                </a:lnTo>
                <a:close/>
                <a:moveTo>
                  <a:pt x="12918" y="5954"/>
                </a:moveTo>
                <a:lnTo>
                  <a:pt x="12918" y="5954"/>
                </a:lnTo>
                <a:lnTo>
                  <a:pt x="12918" y="5956"/>
                </a:lnTo>
                <a:lnTo>
                  <a:pt x="12918" y="5960"/>
                </a:lnTo>
                <a:lnTo>
                  <a:pt x="12920" y="5966"/>
                </a:lnTo>
                <a:lnTo>
                  <a:pt x="12926" y="5970"/>
                </a:lnTo>
                <a:lnTo>
                  <a:pt x="12928" y="5970"/>
                </a:lnTo>
                <a:lnTo>
                  <a:pt x="12930" y="5970"/>
                </a:lnTo>
                <a:lnTo>
                  <a:pt x="12932" y="5968"/>
                </a:lnTo>
                <a:lnTo>
                  <a:pt x="12932" y="5964"/>
                </a:lnTo>
                <a:lnTo>
                  <a:pt x="12930" y="5956"/>
                </a:lnTo>
                <a:lnTo>
                  <a:pt x="12924" y="5952"/>
                </a:lnTo>
                <a:lnTo>
                  <a:pt x="12922" y="5952"/>
                </a:lnTo>
                <a:lnTo>
                  <a:pt x="12918" y="5954"/>
                </a:lnTo>
                <a:close/>
                <a:moveTo>
                  <a:pt x="12928" y="5988"/>
                </a:moveTo>
                <a:lnTo>
                  <a:pt x="12928" y="5988"/>
                </a:lnTo>
                <a:lnTo>
                  <a:pt x="12926" y="5990"/>
                </a:lnTo>
                <a:lnTo>
                  <a:pt x="12926" y="5992"/>
                </a:lnTo>
                <a:lnTo>
                  <a:pt x="12928" y="5998"/>
                </a:lnTo>
                <a:lnTo>
                  <a:pt x="12932" y="6004"/>
                </a:lnTo>
                <a:lnTo>
                  <a:pt x="12936" y="6006"/>
                </a:lnTo>
                <a:lnTo>
                  <a:pt x="12938" y="6004"/>
                </a:lnTo>
                <a:lnTo>
                  <a:pt x="12938" y="6000"/>
                </a:lnTo>
                <a:lnTo>
                  <a:pt x="12936" y="5994"/>
                </a:lnTo>
                <a:lnTo>
                  <a:pt x="12932" y="5988"/>
                </a:lnTo>
                <a:lnTo>
                  <a:pt x="12930" y="5986"/>
                </a:lnTo>
                <a:lnTo>
                  <a:pt x="12928" y="5988"/>
                </a:lnTo>
                <a:close/>
                <a:moveTo>
                  <a:pt x="12874" y="6102"/>
                </a:moveTo>
                <a:lnTo>
                  <a:pt x="12874" y="6102"/>
                </a:lnTo>
                <a:lnTo>
                  <a:pt x="12876" y="6104"/>
                </a:lnTo>
                <a:lnTo>
                  <a:pt x="12878" y="6106"/>
                </a:lnTo>
                <a:lnTo>
                  <a:pt x="12882" y="6104"/>
                </a:lnTo>
                <a:lnTo>
                  <a:pt x="12884" y="6100"/>
                </a:lnTo>
                <a:lnTo>
                  <a:pt x="12884" y="6096"/>
                </a:lnTo>
                <a:lnTo>
                  <a:pt x="12884" y="6092"/>
                </a:lnTo>
                <a:lnTo>
                  <a:pt x="12880" y="6090"/>
                </a:lnTo>
                <a:lnTo>
                  <a:pt x="12878" y="6088"/>
                </a:lnTo>
                <a:lnTo>
                  <a:pt x="12876" y="6088"/>
                </a:lnTo>
                <a:lnTo>
                  <a:pt x="12874" y="6088"/>
                </a:lnTo>
                <a:lnTo>
                  <a:pt x="12872" y="6094"/>
                </a:lnTo>
                <a:lnTo>
                  <a:pt x="12874" y="6102"/>
                </a:lnTo>
                <a:close/>
                <a:moveTo>
                  <a:pt x="12842" y="6076"/>
                </a:moveTo>
                <a:lnTo>
                  <a:pt x="12842" y="6076"/>
                </a:lnTo>
                <a:lnTo>
                  <a:pt x="12848" y="6078"/>
                </a:lnTo>
                <a:lnTo>
                  <a:pt x="12852" y="6078"/>
                </a:lnTo>
                <a:lnTo>
                  <a:pt x="12854" y="6078"/>
                </a:lnTo>
                <a:lnTo>
                  <a:pt x="12856" y="6076"/>
                </a:lnTo>
                <a:lnTo>
                  <a:pt x="12856" y="6070"/>
                </a:lnTo>
                <a:lnTo>
                  <a:pt x="12854" y="6062"/>
                </a:lnTo>
                <a:lnTo>
                  <a:pt x="12848" y="6058"/>
                </a:lnTo>
                <a:lnTo>
                  <a:pt x="12842" y="6056"/>
                </a:lnTo>
                <a:lnTo>
                  <a:pt x="12838" y="6058"/>
                </a:lnTo>
                <a:lnTo>
                  <a:pt x="12840" y="6060"/>
                </a:lnTo>
                <a:lnTo>
                  <a:pt x="12842" y="6062"/>
                </a:lnTo>
                <a:lnTo>
                  <a:pt x="12842" y="6064"/>
                </a:lnTo>
                <a:lnTo>
                  <a:pt x="12840" y="6068"/>
                </a:lnTo>
                <a:lnTo>
                  <a:pt x="12838" y="6072"/>
                </a:lnTo>
                <a:lnTo>
                  <a:pt x="12840" y="6074"/>
                </a:lnTo>
                <a:lnTo>
                  <a:pt x="12842" y="6076"/>
                </a:lnTo>
                <a:close/>
                <a:moveTo>
                  <a:pt x="12794" y="6104"/>
                </a:moveTo>
                <a:lnTo>
                  <a:pt x="12794" y="6104"/>
                </a:lnTo>
                <a:lnTo>
                  <a:pt x="12790" y="6100"/>
                </a:lnTo>
                <a:lnTo>
                  <a:pt x="12786" y="6098"/>
                </a:lnTo>
                <a:lnTo>
                  <a:pt x="12786" y="6100"/>
                </a:lnTo>
                <a:lnTo>
                  <a:pt x="12766" y="6082"/>
                </a:lnTo>
                <a:lnTo>
                  <a:pt x="12764" y="6076"/>
                </a:lnTo>
                <a:lnTo>
                  <a:pt x="12760" y="6070"/>
                </a:lnTo>
                <a:lnTo>
                  <a:pt x="12746" y="6058"/>
                </a:lnTo>
                <a:lnTo>
                  <a:pt x="12730" y="6046"/>
                </a:lnTo>
                <a:lnTo>
                  <a:pt x="12720" y="6038"/>
                </a:lnTo>
                <a:lnTo>
                  <a:pt x="12720" y="6044"/>
                </a:lnTo>
                <a:lnTo>
                  <a:pt x="12714" y="6036"/>
                </a:lnTo>
                <a:lnTo>
                  <a:pt x="12710" y="6032"/>
                </a:lnTo>
                <a:lnTo>
                  <a:pt x="12708" y="6032"/>
                </a:lnTo>
                <a:lnTo>
                  <a:pt x="12710" y="6040"/>
                </a:lnTo>
                <a:lnTo>
                  <a:pt x="12722" y="6060"/>
                </a:lnTo>
                <a:lnTo>
                  <a:pt x="12722" y="6064"/>
                </a:lnTo>
                <a:lnTo>
                  <a:pt x="12724" y="6064"/>
                </a:lnTo>
                <a:lnTo>
                  <a:pt x="12722" y="6066"/>
                </a:lnTo>
                <a:lnTo>
                  <a:pt x="12734" y="6076"/>
                </a:lnTo>
                <a:lnTo>
                  <a:pt x="12740" y="6080"/>
                </a:lnTo>
                <a:lnTo>
                  <a:pt x="12746" y="6094"/>
                </a:lnTo>
                <a:lnTo>
                  <a:pt x="12748" y="6092"/>
                </a:lnTo>
                <a:lnTo>
                  <a:pt x="12750" y="6098"/>
                </a:lnTo>
                <a:lnTo>
                  <a:pt x="12752" y="6098"/>
                </a:lnTo>
                <a:lnTo>
                  <a:pt x="12758" y="6104"/>
                </a:lnTo>
                <a:lnTo>
                  <a:pt x="12764" y="6108"/>
                </a:lnTo>
                <a:lnTo>
                  <a:pt x="12772" y="6114"/>
                </a:lnTo>
                <a:lnTo>
                  <a:pt x="12780" y="6120"/>
                </a:lnTo>
                <a:lnTo>
                  <a:pt x="12788" y="6126"/>
                </a:lnTo>
                <a:lnTo>
                  <a:pt x="12806" y="6136"/>
                </a:lnTo>
                <a:lnTo>
                  <a:pt x="12806" y="6140"/>
                </a:lnTo>
                <a:lnTo>
                  <a:pt x="12806" y="6142"/>
                </a:lnTo>
                <a:lnTo>
                  <a:pt x="12824" y="6138"/>
                </a:lnTo>
                <a:lnTo>
                  <a:pt x="12828" y="6136"/>
                </a:lnTo>
                <a:lnTo>
                  <a:pt x="12828" y="6134"/>
                </a:lnTo>
                <a:lnTo>
                  <a:pt x="12818" y="6126"/>
                </a:lnTo>
                <a:lnTo>
                  <a:pt x="12794" y="6104"/>
                </a:lnTo>
                <a:close/>
                <a:moveTo>
                  <a:pt x="10286" y="4978"/>
                </a:moveTo>
                <a:lnTo>
                  <a:pt x="10286" y="4978"/>
                </a:lnTo>
                <a:lnTo>
                  <a:pt x="10288" y="4980"/>
                </a:lnTo>
                <a:lnTo>
                  <a:pt x="10290" y="4980"/>
                </a:lnTo>
                <a:lnTo>
                  <a:pt x="10294" y="4978"/>
                </a:lnTo>
                <a:lnTo>
                  <a:pt x="10298" y="4976"/>
                </a:lnTo>
                <a:lnTo>
                  <a:pt x="10300" y="4974"/>
                </a:lnTo>
                <a:lnTo>
                  <a:pt x="10296" y="4972"/>
                </a:lnTo>
                <a:lnTo>
                  <a:pt x="10290" y="4972"/>
                </a:lnTo>
                <a:lnTo>
                  <a:pt x="10286" y="4974"/>
                </a:lnTo>
                <a:lnTo>
                  <a:pt x="10286" y="4976"/>
                </a:lnTo>
                <a:lnTo>
                  <a:pt x="10286" y="4978"/>
                </a:lnTo>
                <a:close/>
                <a:moveTo>
                  <a:pt x="10310" y="4974"/>
                </a:moveTo>
                <a:lnTo>
                  <a:pt x="10310" y="4974"/>
                </a:lnTo>
                <a:lnTo>
                  <a:pt x="10304" y="4978"/>
                </a:lnTo>
                <a:lnTo>
                  <a:pt x="10300" y="4982"/>
                </a:lnTo>
                <a:lnTo>
                  <a:pt x="10298" y="4984"/>
                </a:lnTo>
                <a:lnTo>
                  <a:pt x="10294" y="4986"/>
                </a:lnTo>
                <a:lnTo>
                  <a:pt x="10296" y="4990"/>
                </a:lnTo>
                <a:lnTo>
                  <a:pt x="10298" y="4990"/>
                </a:lnTo>
                <a:lnTo>
                  <a:pt x="10302" y="4990"/>
                </a:lnTo>
                <a:lnTo>
                  <a:pt x="10308" y="4996"/>
                </a:lnTo>
                <a:lnTo>
                  <a:pt x="10306" y="4996"/>
                </a:lnTo>
                <a:lnTo>
                  <a:pt x="10304" y="4996"/>
                </a:lnTo>
                <a:lnTo>
                  <a:pt x="10302" y="4998"/>
                </a:lnTo>
                <a:lnTo>
                  <a:pt x="10302" y="5000"/>
                </a:lnTo>
                <a:lnTo>
                  <a:pt x="10306" y="5004"/>
                </a:lnTo>
                <a:lnTo>
                  <a:pt x="10308" y="5004"/>
                </a:lnTo>
                <a:lnTo>
                  <a:pt x="10310" y="5002"/>
                </a:lnTo>
                <a:lnTo>
                  <a:pt x="10308" y="4998"/>
                </a:lnTo>
                <a:lnTo>
                  <a:pt x="10308" y="4996"/>
                </a:lnTo>
                <a:lnTo>
                  <a:pt x="10322" y="5008"/>
                </a:lnTo>
                <a:lnTo>
                  <a:pt x="10324" y="5006"/>
                </a:lnTo>
                <a:lnTo>
                  <a:pt x="10326" y="5002"/>
                </a:lnTo>
                <a:lnTo>
                  <a:pt x="10328" y="4996"/>
                </a:lnTo>
                <a:lnTo>
                  <a:pt x="10326" y="4988"/>
                </a:lnTo>
                <a:lnTo>
                  <a:pt x="10326" y="4982"/>
                </a:lnTo>
                <a:lnTo>
                  <a:pt x="10322" y="4976"/>
                </a:lnTo>
                <a:lnTo>
                  <a:pt x="10316" y="4972"/>
                </a:lnTo>
                <a:lnTo>
                  <a:pt x="10310" y="4974"/>
                </a:lnTo>
                <a:close/>
                <a:moveTo>
                  <a:pt x="8358" y="3706"/>
                </a:moveTo>
                <a:lnTo>
                  <a:pt x="8358" y="3706"/>
                </a:lnTo>
                <a:lnTo>
                  <a:pt x="8356" y="3708"/>
                </a:lnTo>
                <a:lnTo>
                  <a:pt x="8354" y="3710"/>
                </a:lnTo>
                <a:lnTo>
                  <a:pt x="8346" y="3714"/>
                </a:lnTo>
                <a:lnTo>
                  <a:pt x="8340" y="3718"/>
                </a:lnTo>
                <a:lnTo>
                  <a:pt x="8338" y="3720"/>
                </a:lnTo>
                <a:lnTo>
                  <a:pt x="8338" y="3722"/>
                </a:lnTo>
                <a:lnTo>
                  <a:pt x="8340" y="3722"/>
                </a:lnTo>
                <a:lnTo>
                  <a:pt x="8344" y="3722"/>
                </a:lnTo>
                <a:lnTo>
                  <a:pt x="8352" y="3720"/>
                </a:lnTo>
                <a:lnTo>
                  <a:pt x="8364" y="3712"/>
                </a:lnTo>
                <a:lnTo>
                  <a:pt x="8374" y="3704"/>
                </a:lnTo>
                <a:lnTo>
                  <a:pt x="8374" y="3702"/>
                </a:lnTo>
                <a:lnTo>
                  <a:pt x="8374" y="3700"/>
                </a:lnTo>
                <a:lnTo>
                  <a:pt x="8368" y="3700"/>
                </a:lnTo>
                <a:lnTo>
                  <a:pt x="8358" y="3706"/>
                </a:lnTo>
                <a:close/>
                <a:moveTo>
                  <a:pt x="8050" y="3552"/>
                </a:moveTo>
                <a:lnTo>
                  <a:pt x="8050" y="3552"/>
                </a:lnTo>
                <a:lnTo>
                  <a:pt x="8050" y="3556"/>
                </a:lnTo>
                <a:lnTo>
                  <a:pt x="8050" y="3562"/>
                </a:lnTo>
                <a:lnTo>
                  <a:pt x="8054" y="3566"/>
                </a:lnTo>
                <a:lnTo>
                  <a:pt x="8056" y="3566"/>
                </a:lnTo>
                <a:lnTo>
                  <a:pt x="8056" y="3562"/>
                </a:lnTo>
                <a:lnTo>
                  <a:pt x="8056" y="3556"/>
                </a:lnTo>
                <a:lnTo>
                  <a:pt x="8052" y="3552"/>
                </a:lnTo>
                <a:lnTo>
                  <a:pt x="8050" y="3552"/>
                </a:lnTo>
                <a:close/>
                <a:moveTo>
                  <a:pt x="7034" y="3210"/>
                </a:moveTo>
                <a:lnTo>
                  <a:pt x="7034" y="3210"/>
                </a:lnTo>
                <a:lnTo>
                  <a:pt x="7032" y="3208"/>
                </a:lnTo>
                <a:lnTo>
                  <a:pt x="7030" y="3210"/>
                </a:lnTo>
                <a:lnTo>
                  <a:pt x="7030" y="3214"/>
                </a:lnTo>
                <a:lnTo>
                  <a:pt x="7032" y="3220"/>
                </a:lnTo>
                <a:lnTo>
                  <a:pt x="7036" y="3222"/>
                </a:lnTo>
                <a:lnTo>
                  <a:pt x="7038" y="3220"/>
                </a:lnTo>
                <a:lnTo>
                  <a:pt x="7036" y="3214"/>
                </a:lnTo>
                <a:lnTo>
                  <a:pt x="7034" y="3210"/>
                </a:lnTo>
                <a:close/>
                <a:moveTo>
                  <a:pt x="7154" y="3110"/>
                </a:moveTo>
                <a:lnTo>
                  <a:pt x="7154" y="3110"/>
                </a:lnTo>
                <a:lnTo>
                  <a:pt x="7158" y="3108"/>
                </a:lnTo>
                <a:lnTo>
                  <a:pt x="7160" y="3104"/>
                </a:lnTo>
                <a:lnTo>
                  <a:pt x="7162" y="3100"/>
                </a:lnTo>
                <a:lnTo>
                  <a:pt x="7160" y="3094"/>
                </a:lnTo>
                <a:lnTo>
                  <a:pt x="7160" y="3090"/>
                </a:lnTo>
                <a:lnTo>
                  <a:pt x="7158" y="3088"/>
                </a:lnTo>
                <a:lnTo>
                  <a:pt x="7154" y="3086"/>
                </a:lnTo>
                <a:lnTo>
                  <a:pt x="7150" y="3088"/>
                </a:lnTo>
                <a:lnTo>
                  <a:pt x="7148" y="3090"/>
                </a:lnTo>
                <a:lnTo>
                  <a:pt x="7148" y="3092"/>
                </a:lnTo>
                <a:lnTo>
                  <a:pt x="7152" y="3096"/>
                </a:lnTo>
                <a:lnTo>
                  <a:pt x="7152" y="3100"/>
                </a:lnTo>
                <a:lnTo>
                  <a:pt x="7150" y="3106"/>
                </a:lnTo>
                <a:lnTo>
                  <a:pt x="7150" y="3110"/>
                </a:lnTo>
                <a:lnTo>
                  <a:pt x="7152" y="3112"/>
                </a:lnTo>
                <a:lnTo>
                  <a:pt x="7154" y="3110"/>
                </a:lnTo>
                <a:close/>
                <a:moveTo>
                  <a:pt x="7226" y="3234"/>
                </a:moveTo>
                <a:lnTo>
                  <a:pt x="7226" y="3234"/>
                </a:lnTo>
                <a:lnTo>
                  <a:pt x="7228" y="3234"/>
                </a:lnTo>
                <a:lnTo>
                  <a:pt x="7232" y="3232"/>
                </a:lnTo>
                <a:lnTo>
                  <a:pt x="7238" y="3222"/>
                </a:lnTo>
                <a:lnTo>
                  <a:pt x="7244" y="3210"/>
                </a:lnTo>
                <a:lnTo>
                  <a:pt x="7244" y="3206"/>
                </a:lnTo>
                <a:lnTo>
                  <a:pt x="7244" y="3204"/>
                </a:lnTo>
                <a:lnTo>
                  <a:pt x="7242" y="3204"/>
                </a:lnTo>
                <a:lnTo>
                  <a:pt x="7238" y="3204"/>
                </a:lnTo>
                <a:lnTo>
                  <a:pt x="7230" y="3208"/>
                </a:lnTo>
                <a:lnTo>
                  <a:pt x="7224" y="3214"/>
                </a:lnTo>
                <a:lnTo>
                  <a:pt x="7222" y="3218"/>
                </a:lnTo>
                <a:lnTo>
                  <a:pt x="7224" y="3220"/>
                </a:lnTo>
                <a:lnTo>
                  <a:pt x="7224" y="3224"/>
                </a:lnTo>
                <a:lnTo>
                  <a:pt x="7224" y="3226"/>
                </a:lnTo>
                <a:lnTo>
                  <a:pt x="7224" y="3230"/>
                </a:lnTo>
                <a:lnTo>
                  <a:pt x="7226" y="3234"/>
                </a:lnTo>
                <a:close/>
                <a:moveTo>
                  <a:pt x="7168" y="3044"/>
                </a:moveTo>
                <a:lnTo>
                  <a:pt x="7168" y="3044"/>
                </a:lnTo>
                <a:lnTo>
                  <a:pt x="7166" y="3042"/>
                </a:lnTo>
                <a:lnTo>
                  <a:pt x="7162" y="3044"/>
                </a:lnTo>
                <a:lnTo>
                  <a:pt x="7152" y="3048"/>
                </a:lnTo>
                <a:lnTo>
                  <a:pt x="7150" y="3050"/>
                </a:lnTo>
                <a:lnTo>
                  <a:pt x="7148" y="3052"/>
                </a:lnTo>
                <a:lnTo>
                  <a:pt x="7150" y="3056"/>
                </a:lnTo>
                <a:lnTo>
                  <a:pt x="7156" y="3060"/>
                </a:lnTo>
                <a:lnTo>
                  <a:pt x="7166" y="3064"/>
                </a:lnTo>
                <a:lnTo>
                  <a:pt x="7170" y="3066"/>
                </a:lnTo>
                <a:lnTo>
                  <a:pt x="7176" y="3064"/>
                </a:lnTo>
                <a:lnTo>
                  <a:pt x="7178" y="3062"/>
                </a:lnTo>
                <a:lnTo>
                  <a:pt x="7178" y="3060"/>
                </a:lnTo>
                <a:lnTo>
                  <a:pt x="7178" y="3058"/>
                </a:lnTo>
                <a:lnTo>
                  <a:pt x="7176" y="3054"/>
                </a:lnTo>
                <a:lnTo>
                  <a:pt x="7172" y="3050"/>
                </a:lnTo>
                <a:lnTo>
                  <a:pt x="7170" y="3048"/>
                </a:lnTo>
                <a:lnTo>
                  <a:pt x="7170" y="3046"/>
                </a:lnTo>
                <a:lnTo>
                  <a:pt x="7168" y="3044"/>
                </a:lnTo>
                <a:close/>
                <a:moveTo>
                  <a:pt x="7100" y="2966"/>
                </a:moveTo>
                <a:lnTo>
                  <a:pt x="7100" y="2966"/>
                </a:lnTo>
                <a:lnTo>
                  <a:pt x="7096" y="2968"/>
                </a:lnTo>
                <a:lnTo>
                  <a:pt x="7094" y="2970"/>
                </a:lnTo>
                <a:lnTo>
                  <a:pt x="7096" y="2974"/>
                </a:lnTo>
                <a:lnTo>
                  <a:pt x="7098" y="2976"/>
                </a:lnTo>
                <a:lnTo>
                  <a:pt x="7100" y="2978"/>
                </a:lnTo>
                <a:lnTo>
                  <a:pt x="7102" y="2976"/>
                </a:lnTo>
                <a:lnTo>
                  <a:pt x="7104" y="2972"/>
                </a:lnTo>
                <a:lnTo>
                  <a:pt x="7104" y="2968"/>
                </a:lnTo>
                <a:lnTo>
                  <a:pt x="7102" y="2966"/>
                </a:lnTo>
                <a:lnTo>
                  <a:pt x="7100" y="2966"/>
                </a:lnTo>
                <a:close/>
                <a:moveTo>
                  <a:pt x="6938" y="3124"/>
                </a:moveTo>
                <a:lnTo>
                  <a:pt x="6938" y="3124"/>
                </a:lnTo>
                <a:lnTo>
                  <a:pt x="6938" y="3126"/>
                </a:lnTo>
                <a:lnTo>
                  <a:pt x="6940" y="3132"/>
                </a:lnTo>
                <a:lnTo>
                  <a:pt x="6944" y="3136"/>
                </a:lnTo>
                <a:lnTo>
                  <a:pt x="6950" y="3136"/>
                </a:lnTo>
                <a:lnTo>
                  <a:pt x="6952" y="3136"/>
                </a:lnTo>
                <a:lnTo>
                  <a:pt x="6952" y="3134"/>
                </a:lnTo>
                <a:lnTo>
                  <a:pt x="6948" y="3128"/>
                </a:lnTo>
                <a:lnTo>
                  <a:pt x="6942" y="3124"/>
                </a:lnTo>
                <a:lnTo>
                  <a:pt x="6938" y="3124"/>
                </a:lnTo>
                <a:close/>
                <a:moveTo>
                  <a:pt x="7062" y="3248"/>
                </a:moveTo>
                <a:lnTo>
                  <a:pt x="7062" y="3248"/>
                </a:lnTo>
                <a:lnTo>
                  <a:pt x="7060" y="3252"/>
                </a:lnTo>
                <a:lnTo>
                  <a:pt x="7058" y="3252"/>
                </a:lnTo>
                <a:lnTo>
                  <a:pt x="7056" y="3256"/>
                </a:lnTo>
                <a:lnTo>
                  <a:pt x="7056" y="3264"/>
                </a:lnTo>
                <a:lnTo>
                  <a:pt x="7058" y="3268"/>
                </a:lnTo>
                <a:lnTo>
                  <a:pt x="7060" y="3270"/>
                </a:lnTo>
                <a:lnTo>
                  <a:pt x="7072" y="3270"/>
                </a:lnTo>
                <a:lnTo>
                  <a:pt x="7086" y="3272"/>
                </a:lnTo>
                <a:lnTo>
                  <a:pt x="7094" y="3274"/>
                </a:lnTo>
                <a:lnTo>
                  <a:pt x="7102" y="3278"/>
                </a:lnTo>
                <a:lnTo>
                  <a:pt x="7106" y="3282"/>
                </a:lnTo>
                <a:lnTo>
                  <a:pt x="7112" y="3284"/>
                </a:lnTo>
                <a:lnTo>
                  <a:pt x="7124" y="3284"/>
                </a:lnTo>
                <a:lnTo>
                  <a:pt x="7136" y="3282"/>
                </a:lnTo>
                <a:lnTo>
                  <a:pt x="7152" y="3280"/>
                </a:lnTo>
                <a:lnTo>
                  <a:pt x="7160" y="3280"/>
                </a:lnTo>
                <a:lnTo>
                  <a:pt x="7164" y="3278"/>
                </a:lnTo>
                <a:lnTo>
                  <a:pt x="7168" y="3274"/>
                </a:lnTo>
                <a:lnTo>
                  <a:pt x="7168" y="3272"/>
                </a:lnTo>
                <a:lnTo>
                  <a:pt x="7166" y="3270"/>
                </a:lnTo>
                <a:lnTo>
                  <a:pt x="7164" y="3268"/>
                </a:lnTo>
                <a:lnTo>
                  <a:pt x="7158" y="3268"/>
                </a:lnTo>
                <a:lnTo>
                  <a:pt x="7152" y="3272"/>
                </a:lnTo>
                <a:lnTo>
                  <a:pt x="7148" y="3274"/>
                </a:lnTo>
                <a:lnTo>
                  <a:pt x="7146" y="3274"/>
                </a:lnTo>
                <a:lnTo>
                  <a:pt x="7146" y="3270"/>
                </a:lnTo>
                <a:lnTo>
                  <a:pt x="7144" y="3266"/>
                </a:lnTo>
                <a:lnTo>
                  <a:pt x="7142" y="3264"/>
                </a:lnTo>
                <a:lnTo>
                  <a:pt x="7136" y="3264"/>
                </a:lnTo>
                <a:lnTo>
                  <a:pt x="7130" y="3264"/>
                </a:lnTo>
                <a:lnTo>
                  <a:pt x="7126" y="3264"/>
                </a:lnTo>
                <a:lnTo>
                  <a:pt x="7118" y="3262"/>
                </a:lnTo>
                <a:lnTo>
                  <a:pt x="7108" y="3260"/>
                </a:lnTo>
                <a:lnTo>
                  <a:pt x="7102" y="3260"/>
                </a:lnTo>
                <a:lnTo>
                  <a:pt x="7094" y="3260"/>
                </a:lnTo>
                <a:lnTo>
                  <a:pt x="7090" y="3260"/>
                </a:lnTo>
                <a:lnTo>
                  <a:pt x="7086" y="3260"/>
                </a:lnTo>
                <a:lnTo>
                  <a:pt x="7084" y="3256"/>
                </a:lnTo>
                <a:lnTo>
                  <a:pt x="7080" y="3250"/>
                </a:lnTo>
                <a:lnTo>
                  <a:pt x="7078" y="3250"/>
                </a:lnTo>
                <a:lnTo>
                  <a:pt x="7076" y="3252"/>
                </a:lnTo>
                <a:lnTo>
                  <a:pt x="7074" y="3252"/>
                </a:lnTo>
                <a:lnTo>
                  <a:pt x="7072" y="3252"/>
                </a:lnTo>
                <a:lnTo>
                  <a:pt x="7068" y="3248"/>
                </a:lnTo>
                <a:lnTo>
                  <a:pt x="7064" y="3246"/>
                </a:lnTo>
                <a:lnTo>
                  <a:pt x="7062" y="3248"/>
                </a:lnTo>
                <a:close/>
                <a:moveTo>
                  <a:pt x="6928" y="3106"/>
                </a:moveTo>
                <a:lnTo>
                  <a:pt x="6928" y="3106"/>
                </a:lnTo>
                <a:lnTo>
                  <a:pt x="6928" y="3110"/>
                </a:lnTo>
                <a:lnTo>
                  <a:pt x="6932" y="3112"/>
                </a:lnTo>
                <a:lnTo>
                  <a:pt x="6936" y="3112"/>
                </a:lnTo>
                <a:lnTo>
                  <a:pt x="6940" y="3114"/>
                </a:lnTo>
                <a:lnTo>
                  <a:pt x="6944" y="3116"/>
                </a:lnTo>
                <a:lnTo>
                  <a:pt x="6944" y="3114"/>
                </a:lnTo>
                <a:lnTo>
                  <a:pt x="6944" y="3112"/>
                </a:lnTo>
                <a:lnTo>
                  <a:pt x="6942" y="3108"/>
                </a:lnTo>
                <a:lnTo>
                  <a:pt x="6938" y="3104"/>
                </a:lnTo>
                <a:lnTo>
                  <a:pt x="6936" y="3098"/>
                </a:lnTo>
                <a:lnTo>
                  <a:pt x="6936" y="3096"/>
                </a:lnTo>
                <a:lnTo>
                  <a:pt x="6934" y="3098"/>
                </a:lnTo>
                <a:lnTo>
                  <a:pt x="6932" y="3100"/>
                </a:lnTo>
                <a:lnTo>
                  <a:pt x="6930" y="3100"/>
                </a:lnTo>
                <a:lnTo>
                  <a:pt x="6928" y="3102"/>
                </a:lnTo>
                <a:lnTo>
                  <a:pt x="6928" y="3106"/>
                </a:lnTo>
                <a:close/>
                <a:moveTo>
                  <a:pt x="7092" y="3110"/>
                </a:moveTo>
                <a:lnTo>
                  <a:pt x="7092" y="3110"/>
                </a:lnTo>
                <a:lnTo>
                  <a:pt x="7086" y="3106"/>
                </a:lnTo>
                <a:lnTo>
                  <a:pt x="7084" y="3102"/>
                </a:lnTo>
                <a:lnTo>
                  <a:pt x="7080" y="3086"/>
                </a:lnTo>
                <a:lnTo>
                  <a:pt x="7080" y="3084"/>
                </a:lnTo>
                <a:lnTo>
                  <a:pt x="7078" y="3082"/>
                </a:lnTo>
                <a:lnTo>
                  <a:pt x="7072" y="3080"/>
                </a:lnTo>
                <a:lnTo>
                  <a:pt x="7064" y="3078"/>
                </a:lnTo>
                <a:lnTo>
                  <a:pt x="7058" y="3074"/>
                </a:lnTo>
                <a:lnTo>
                  <a:pt x="7050" y="3068"/>
                </a:lnTo>
                <a:lnTo>
                  <a:pt x="7048" y="3066"/>
                </a:lnTo>
                <a:lnTo>
                  <a:pt x="7044" y="3066"/>
                </a:lnTo>
                <a:lnTo>
                  <a:pt x="7036" y="3066"/>
                </a:lnTo>
                <a:lnTo>
                  <a:pt x="7030" y="3070"/>
                </a:lnTo>
                <a:lnTo>
                  <a:pt x="7028" y="3072"/>
                </a:lnTo>
                <a:lnTo>
                  <a:pt x="7038" y="3074"/>
                </a:lnTo>
                <a:lnTo>
                  <a:pt x="7052" y="3082"/>
                </a:lnTo>
                <a:lnTo>
                  <a:pt x="7058" y="3088"/>
                </a:lnTo>
                <a:lnTo>
                  <a:pt x="7060" y="3092"/>
                </a:lnTo>
                <a:lnTo>
                  <a:pt x="7062" y="3096"/>
                </a:lnTo>
                <a:lnTo>
                  <a:pt x="7068" y="3098"/>
                </a:lnTo>
                <a:lnTo>
                  <a:pt x="7072" y="3098"/>
                </a:lnTo>
                <a:lnTo>
                  <a:pt x="7076" y="3100"/>
                </a:lnTo>
                <a:lnTo>
                  <a:pt x="7082" y="3108"/>
                </a:lnTo>
                <a:lnTo>
                  <a:pt x="7086" y="3116"/>
                </a:lnTo>
                <a:lnTo>
                  <a:pt x="7092" y="3122"/>
                </a:lnTo>
                <a:lnTo>
                  <a:pt x="7096" y="3122"/>
                </a:lnTo>
                <a:lnTo>
                  <a:pt x="7098" y="3118"/>
                </a:lnTo>
                <a:lnTo>
                  <a:pt x="7096" y="3114"/>
                </a:lnTo>
                <a:lnTo>
                  <a:pt x="7092" y="3110"/>
                </a:lnTo>
                <a:close/>
                <a:moveTo>
                  <a:pt x="7132" y="3176"/>
                </a:moveTo>
                <a:lnTo>
                  <a:pt x="7132" y="3176"/>
                </a:lnTo>
                <a:lnTo>
                  <a:pt x="7136" y="3178"/>
                </a:lnTo>
                <a:lnTo>
                  <a:pt x="7136" y="3176"/>
                </a:lnTo>
                <a:lnTo>
                  <a:pt x="7138" y="3172"/>
                </a:lnTo>
                <a:lnTo>
                  <a:pt x="7138" y="3166"/>
                </a:lnTo>
                <a:lnTo>
                  <a:pt x="7136" y="3164"/>
                </a:lnTo>
                <a:lnTo>
                  <a:pt x="7134" y="3164"/>
                </a:lnTo>
                <a:lnTo>
                  <a:pt x="7130" y="3166"/>
                </a:lnTo>
                <a:lnTo>
                  <a:pt x="7128" y="3170"/>
                </a:lnTo>
                <a:lnTo>
                  <a:pt x="7130" y="3174"/>
                </a:lnTo>
                <a:lnTo>
                  <a:pt x="7132" y="3176"/>
                </a:lnTo>
                <a:close/>
                <a:moveTo>
                  <a:pt x="7202" y="3244"/>
                </a:moveTo>
                <a:lnTo>
                  <a:pt x="7202" y="3244"/>
                </a:lnTo>
                <a:lnTo>
                  <a:pt x="7200" y="3242"/>
                </a:lnTo>
                <a:lnTo>
                  <a:pt x="7198" y="3248"/>
                </a:lnTo>
                <a:lnTo>
                  <a:pt x="7198" y="3256"/>
                </a:lnTo>
                <a:lnTo>
                  <a:pt x="7200" y="3258"/>
                </a:lnTo>
                <a:lnTo>
                  <a:pt x="7202" y="3258"/>
                </a:lnTo>
                <a:lnTo>
                  <a:pt x="7206" y="3258"/>
                </a:lnTo>
                <a:lnTo>
                  <a:pt x="7206" y="3254"/>
                </a:lnTo>
                <a:lnTo>
                  <a:pt x="7202" y="3244"/>
                </a:lnTo>
                <a:close/>
                <a:moveTo>
                  <a:pt x="6898" y="3024"/>
                </a:moveTo>
                <a:lnTo>
                  <a:pt x="6898" y="3024"/>
                </a:lnTo>
                <a:lnTo>
                  <a:pt x="6898" y="3028"/>
                </a:lnTo>
                <a:lnTo>
                  <a:pt x="6902" y="3034"/>
                </a:lnTo>
                <a:lnTo>
                  <a:pt x="6908" y="3040"/>
                </a:lnTo>
                <a:lnTo>
                  <a:pt x="6914" y="3044"/>
                </a:lnTo>
                <a:lnTo>
                  <a:pt x="6916" y="3042"/>
                </a:lnTo>
                <a:lnTo>
                  <a:pt x="6912" y="3036"/>
                </a:lnTo>
                <a:lnTo>
                  <a:pt x="6908" y="3030"/>
                </a:lnTo>
                <a:lnTo>
                  <a:pt x="6906" y="3026"/>
                </a:lnTo>
                <a:lnTo>
                  <a:pt x="6906" y="3022"/>
                </a:lnTo>
                <a:lnTo>
                  <a:pt x="6904" y="3020"/>
                </a:lnTo>
                <a:lnTo>
                  <a:pt x="6900" y="3020"/>
                </a:lnTo>
                <a:lnTo>
                  <a:pt x="6898" y="3024"/>
                </a:lnTo>
                <a:close/>
                <a:moveTo>
                  <a:pt x="7128" y="3010"/>
                </a:moveTo>
                <a:lnTo>
                  <a:pt x="7128" y="3010"/>
                </a:lnTo>
                <a:lnTo>
                  <a:pt x="7124" y="3010"/>
                </a:lnTo>
                <a:lnTo>
                  <a:pt x="7120" y="3008"/>
                </a:lnTo>
                <a:lnTo>
                  <a:pt x="7116" y="3010"/>
                </a:lnTo>
                <a:lnTo>
                  <a:pt x="7116" y="3012"/>
                </a:lnTo>
                <a:lnTo>
                  <a:pt x="7114" y="3016"/>
                </a:lnTo>
                <a:lnTo>
                  <a:pt x="7114" y="3018"/>
                </a:lnTo>
                <a:lnTo>
                  <a:pt x="7116" y="3020"/>
                </a:lnTo>
                <a:lnTo>
                  <a:pt x="7118" y="3020"/>
                </a:lnTo>
                <a:lnTo>
                  <a:pt x="7122" y="3018"/>
                </a:lnTo>
                <a:lnTo>
                  <a:pt x="7122" y="3016"/>
                </a:lnTo>
                <a:lnTo>
                  <a:pt x="7124" y="3016"/>
                </a:lnTo>
                <a:lnTo>
                  <a:pt x="7126" y="3018"/>
                </a:lnTo>
                <a:lnTo>
                  <a:pt x="7128" y="3020"/>
                </a:lnTo>
                <a:lnTo>
                  <a:pt x="7132" y="3010"/>
                </a:lnTo>
                <a:lnTo>
                  <a:pt x="7132" y="3008"/>
                </a:lnTo>
                <a:lnTo>
                  <a:pt x="7128" y="3010"/>
                </a:lnTo>
                <a:close/>
                <a:moveTo>
                  <a:pt x="7142" y="3002"/>
                </a:moveTo>
                <a:lnTo>
                  <a:pt x="7142" y="3002"/>
                </a:lnTo>
                <a:lnTo>
                  <a:pt x="7142" y="3004"/>
                </a:lnTo>
                <a:lnTo>
                  <a:pt x="7144" y="3004"/>
                </a:lnTo>
                <a:lnTo>
                  <a:pt x="7154" y="3002"/>
                </a:lnTo>
                <a:lnTo>
                  <a:pt x="7156" y="3000"/>
                </a:lnTo>
                <a:lnTo>
                  <a:pt x="7152" y="2996"/>
                </a:lnTo>
                <a:lnTo>
                  <a:pt x="7146" y="2996"/>
                </a:lnTo>
                <a:lnTo>
                  <a:pt x="7144" y="2998"/>
                </a:lnTo>
                <a:lnTo>
                  <a:pt x="7142" y="3002"/>
                </a:lnTo>
                <a:close/>
                <a:moveTo>
                  <a:pt x="7120" y="3174"/>
                </a:moveTo>
                <a:lnTo>
                  <a:pt x="7120" y="3174"/>
                </a:lnTo>
                <a:lnTo>
                  <a:pt x="7122" y="3174"/>
                </a:lnTo>
                <a:lnTo>
                  <a:pt x="7124" y="3172"/>
                </a:lnTo>
                <a:lnTo>
                  <a:pt x="7126" y="3168"/>
                </a:lnTo>
                <a:lnTo>
                  <a:pt x="7124" y="3166"/>
                </a:lnTo>
                <a:lnTo>
                  <a:pt x="7122" y="3166"/>
                </a:lnTo>
                <a:lnTo>
                  <a:pt x="7118" y="3168"/>
                </a:lnTo>
                <a:lnTo>
                  <a:pt x="7118" y="3170"/>
                </a:lnTo>
                <a:lnTo>
                  <a:pt x="7120" y="3174"/>
                </a:lnTo>
                <a:close/>
                <a:moveTo>
                  <a:pt x="7094" y="3190"/>
                </a:moveTo>
                <a:lnTo>
                  <a:pt x="7094" y="3190"/>
                </a:lnTo>
                <a:lnTo>
                  <a:pt x="7096" y="3188"/>
                </a:lnTo>
                <a:lnTo>
                  <a:pt x="7094" y="3186"/>
                </a:lnTo>
                <a:lnTo>
                  <a:pt x="7092" y="3186"/>
                </a:lnTo>
                <a:lnTo>
                  <a:pt x="7088" y="3188"/>
                </a:lnTo>
                <a:lnTo>
                  <a:pt x="7086" y="3188"/>
                </a:lnTo>
                <a:lnTo>
                  <a:pt x="7084" y="3192"/>
                </a:lnTo>
                <a:lnTo>
                  <a:pt x="7086" y="3194"/>
                </a:lnTo>
                <a:lnTo>
                  <a:pt x="7090" y="3194"/>
                </a:lnTo>
                <a:lnTo>
                  <a:pt x="7094" y="3190"/>
                </a:lnTo>
                <a:close/>
                <a:moveTo>
                  <a:pt x="7086" y="3144"/>
                </a:moveTo>
                <a:lnTo>
                  <a:pt x="7086" y="3144"/>
                </a:lnTo>
                <a:lnTo>
                  <a:pt x="7088" y="3144"/>
                </a:lnTo>
                <a:lnTo>
                  <a:pt x="7090" y="3142"/>
                </a:lnTo>
                <a:lnTo>
                  <a:pt x="7090" y="3138"/>
                </a:lnTo>
                <a:lnTo>
                  <a:pt x="7090" y="3136"/>
                </a:lnTo>
                <a:lnTo>
                  <a:pt x="7088" y="3136"/>
                </a:lnTo>
                <a:lnTo>
                  <a:pt x="7086" y="3138"/>
                </a:lnTo>
                <a:lnTo>
                  <a:pt x="7084" y="3142"/>
                </a:lnTo>
                <a:lnTo>
                  <a:pt x="7086" y="3144"/>
                </a:lnTo>
                <a:close/>
                <a:moveTo>
                  <a:pt x="7090" y="3156"/>
                </a:moveTo>
                <a:lnTo>
                  <a:pt x="7090" y="3156"/>
                </a:lnTo>
                <a:lnTo>
                  <a:pt x="7094" y="3156"/>
                </a:lnTo>
                <a:lnTo>
                  <a:pt x="7092" y="3150"/>
                </a:lnTo>
                <a:lnTo>
                  <a:pt x="7090" y="3150"/>
                </a:lnTo>
                <a:lnTo>
                  <a:pt x="7088" y="3152"/>
                </a:lnTo>
                <a:lnTo>
                  <a:pt x="7088" y="3156"/>
                </a:lnTo>
                <a:lnTo>
                  <a:pt x="7090" y="3156"/>
                </a:lnTo>
                <a:close/>
                <a:moveTo>
                  <a:pt x="7170" y="3136"/>
                </a:moveTo>
                <a:lnTo>
                  <a:pt x="7170" y="3136"/>
                </a:lnTo>
                <a:lnTo>
                  <a:pt x="7168" y="3136"/>
                </a:lnTo>
                <a:lnTo>
                  <a:pt x="7162" y="3136"/>
                </a:lnTo>
                <a:lnTo>
                  <a:pt x="7156" y="3140"/>
                </a:lnTo>
                <a:lnTo>
                  <a:pt x="7154" y="3144"/>
                </a:lnTo>
                <a:lnTo>
                  <a:pt x="7156" y="3146"/>
                </a:lnTo>
                <a:lnTo>
                  <a:pt x="7162" y="3144"/>
                </a:lnTo>
                <a:lnTo>
                  <a:pt x="7166" y="3140"/>
                </a:lnTo>
                <a:lnTo>
                  <a:pt x="7170" y="3136"/>
                </a:lnTo>
                <a:close/>
                <a:moveTo>
                  <a:pt x="6936" y="3086"/>
                </a:moveTo>
                <a:lnTo>
                  <a:pt x="6936" y="3086"/>
                </a:lnTo>
                <a:lnTo>
                  <a:pt x="6938" y="3086"/>
                </a:lnTo>
                <a:lnTo>
                  <a:pt x="6940" y="3084"/>
                </a:lnTo>
                <a:lnTo>
                  <a:pt x="6940" y="3080"/>
                </a:lnTo>
                <a:lnTo>
                  <a:pt x="6940" y="3076"/>
                </a:lnTo>
                <a:lnTo>
                  <a:pt x="6938" y="3076"/>
                </a:lnTo>
                <a:lnTo>
                  <a:pt x="6936" y="3076"/>
                </a:lnTo>
                <a:lnTo>
                  <a:pt x="6934" y="3080"/>
                </a:lnTo>
                <a:lnTo>
                  <a:pt x="6932" y="3084"/>
                </a:lnTo>
                <a:lnTo>
                  <a:pt x="6934" y="3086"/>
                </a:lnTo>
                <a:lnTo>
                  <a:pt x="6936" y="3086"/>
                </a:lnTo>
                <a:close/>
                <a:moveTo>
                  <a:pt x="7094" y="3066"/>
                </a:moveTo>
                <a:lnTo>
                  <a:pt x="7094" y="3066"/>
                </a:lnTo>
                <a:lnTo>
                  <a:pt x="7094" y="3072"/>
                </a:lnTo>
                <a:lnTo>
                  <a:pt x="7096" y="3076"/>
                </a:lnTo>
                <a:lnTo>
                  <a:pt x="7100" y="3078"/>
                </a:lnTo>
                <a:lnTo>
                  <a:pt x="7102" y="3076"/>
                </a:lnTo>
                <a:lnTo>
                  <a:pt x="7102" y="3074"/>
                </a:lnTo>
                <a:lnTo>
                  <a:pt x="7098" y="3070"/>
                </a:lnTo>
                <a:lnTo>
                  <a:pt x="7096" y="3066"/>
                </a:lnTo>
                <a:lnTo>
                  <a:pt x="7094" y="3064"/>
                </a:lnTo>
                <a:lnTo>
                  <a:pt x="7094" y="3066"/>
                </a:lnTo>
                <a:close/>
                <a:moveTo>
                  <a:pt x="7102" y="3120"/>
                </a:moveTo>
                <a:lnTo>
                  <a:pt x="7102" y="3120"/>
                </a:lnTo>
                <a:lnTo>
                  <a:pt x="7102" y="3124"/>
                </a:lnTo>
                <a:lnTo>
                  <a:pt x="7106" y="3128"/>
                </a:lnTo>
                <a:lnTo>
                  <a:pt x="7116" y="3140"/>
                </a:lnTo>
                <a:lnTo>
                  <a:pt x="7120" y="3144"/>
                </a:lnTo>
                <a:lnTo>
                  <a:pt x="7122" y="3146"/>
                </a:lnTo>
                <a:lnTo>
                  <a:pt x="7124" y="3142"/>
                </a:lnTo>
                <a:lnTo>
                  <a:pt x="7120" y="3138"/>
                </a:lnTo>
                <a:lnTo>
                  <a:pt x="7116" y="3132"/>
                </a:lnTo>
                <a:lnTo>
                  <a:pt x="7110" y="3124"/>
                </a:lnTo>
                <a:lnTo>
                  <a:pt x="7106" y="3120"/>
                </a:lnTo>
                <a:lnTo>
                  <a:pt x="7104" y="3120"/>
                </a:lnTo>
                <a:lnTo>
                  <a:pt x="7102" y="3120"/>
                </a:lnTo>
                <a:close/>
                <a:moveTo>
                  <a:pt x="11690" y="3124"/>
                </a:moveTo>
                <a:lnTo>
                  <a:pt x="11690" y="3124"/>
                </a:lnTo>
                <a:lnTo>
                  <a:pt x="11694" y="3116"/>
                </a:lnTo>
                <a:lnTo>
                  <a:pt x="11694" y="3108"/>
                </a:lnTo>
                <a:lnTo>
                  <a:pt x="11694" y="3106"/>
                </a:lnTo>
                <a:lnTo>
                  <a:pt x="11692" y="3104"/>
                </a:lnTo>
                <a:lnTo>
                  <a:pt x="11688" y="3106"/>
                </a:lnTo>
                <a:lnTo>
                  <a:pt x="11684" y="3110"/>
                </a:lnTo>
                <a:lnTo>
                  <a:pt x="11682" y="3114"/>
                </a:lnTo>
                <a:lnTo>
                  <a:pt x="11680" y="3118"/>
                </a:lnTo>
                <a:lnTo>
                  <a:pt x="11680" y="3122"/>
                </a:lnTo>
                <a:lnTo>
                  <a:pt x="11682" y="3124"/>
                </a:lnTo>
                <a:lnTo>
                  <a:pt x="11684" y="3126"/>
                </a:lnTo>
                <a:lnTo>
                  <a:pt x="11686" y="3126"/>
                </a:lnTo>
                <a:lnTo>
                  <a:pt x="11688" y="3126"/>
                </a:lnTo>
                <a:lnTo>
                  <a:pt x="11690" y="3124"/>
                </a:lnTo>
                <a:close/>
                <a:moveTo>
                  <a:pt x="11438" y="3278"/>
                </a:moveTo>
                <a:lnTo>
                  <a:pt x="11438" y="3278"/>
                </a:lnTo>
                <a:lnTo>
                  <a:pt x="11430" y="3286"/>
                </a:lnTo>
                <a:lnTo>
                  <a:pt x="11426" y="3292"/>
                </a:lnTo>
                <a:lnTo>
                  <a:pt x="11418" y="3294"/>
                </a:lnTo>
                <a:lnTo>
                  <a:pt x="11412" y="3296"/>
                </a:lnTo>
                <a:lnTo>
                  <a:pt x="11406" y="3306"/>
                </a:lnTo>
                <a:lnTo>
                  <a:pt x="11402" y="3310"/>
                </a:lnTo>
                <a:lnTo>
                  <a:pt x="11398" y="3314"/>
                </a:lnTo>
                <a:lnTo>
                  <a:pt x="11392" y="3314"/>
                </a:lnTo>
                <a:lnTo>
                  <a:pt x="11388" y="3314"/>
                </a:lnTo>
                <a:lnTo>
                  <a:pt x="11386" y="3316"/>
                </a:lnTo>
                <a:lnTo>
                  <a:pt x="11384" y="3320"/>
                </a:lnTo>
                <a:lnTo>
                  <a:pt x="11384" y="3326"/>
                </a:lnTo>
                <a:lnTo>
                  <a:pt x="11384" y="3332"/>
                </a:lnTo>
                <a:lnTo>
                  <a:pt x="11388" y="3336"/>
                </a:lnTo>
                <a:lnTo>
                  <a:pt x="11392" y="3336"/>
                </a:lnTo>
                <a:lnTo>
                  <a:pt x="11398" y="3336"/>
                </a:lnTo>
                <a:lnTo>
                  <a:pt x="11410" y="3334"/>
                </a:lnTo>
                <a:lnTo>
                  <a:pt x="11418" y="3334"/>
                </a:lnTo>
                <a:lnTo>
                  <a:pt x="11424" y="3336"/>
                </a:lnTo>
                <a:lnTo>
                  <a:pt x="11430" y="3340"/>
                </a:lnTo>
                <a:lnTo>
                  <a:pt x="11434" y="3338"/>
                </a:lnTo>
                <a:lnTo>
                  <a:pt x="11434" y="3336"/>
                </a:lnTo>
                <a:lnTo>
                  <a:pt x="11434" y="3332"/>
                </a:lnTo>
                <a:lnTo>
                  <a:pt x="11434" y="3324"/>
                </a:lnTo>
                <a:lnTo>
                  <a:pt x="11436" y="3320"/>
                </a:lnTo>
                <a:lnTo>
                  <a:pt x="11440" y="3316"/>
                </a:lnTo>
                <a:lnTo>
                  <a:pt x="11444" y="3314"/>
                </a:lnTo>
                <a:lnTo>
                  <a:pt x="11448" y="3316"/>
                </a:lnTo>
                <a:lnTo>
                  <a:pt x="11450" y="3320"/>
                </a:lnTo>
                <a:lnTo>
                  <a:pt x="11460" y="3320"/>
                </a:lnTo>
                <a:lnTo>
                  <a:pt x="11484" y="3314"/>
                </a:lnTo>
                <a:lnTo>
                  <a:pt x="11510" y="3306"/>
                </a:lnTo>
                <a:lnTo>
                  <a:pt x="11514" y="3304"/>
                </a:lnTo>
                <a:lnTo>
                  <a:pt x="11518" y="3302"/>
                </a:lnTo>
                <a:lnTo>
                  <a:pt x="11520" y="3296"/>
                </a:lnTo>
                <a:lnTo>
                  <a:pt x="11522" y="3294"/>
                </a:lnTo>
                <a:lnTo>
                  <a:pt x="11524" y="3294"/>
                </a:lnTo>
                <a:lnTo>
                  <a:pt x="11536" y="3298"/>
                </a:lnTo>
                <a:lnTo>
                  <a:pt x="11544" y="3300"/>
                </a:lnTo>
                <a:lnTo>
                  <a:pt x="11550" y="3300"/>
                </a:lnTo>
                <a:lnTo>
                  <a:pt x="11560" y="3298"/>
                </a:lnTo>
                <a:lnTo>
                  <a:pt x="11564" y="3296"/>
                </a:lnTo>
                <a:lnTo>
                  <a:pt x="11566" y="3302"/>
                </a:lnTo>
                <a:lnTo>
                  <a:pt x="11566" y="3306"/>
                </a:lnTo>
                <a:lnTo>
                  <a:pt x="11564" y="3308"/>
                </a:lnTo>
                <a:lnTo>
                  <a:pt x="11560" y="3314"/>
                </a:lnTo>
                <a:lnTo>
                  <a:pt x="11556" y="3318"/>
                </a:lnTo>
                <a:lnTo>
                  <a:pt x="11554" y="3320"/>
                </a:lnTo>
                <a:lnTo>
                  <a:pt x="11554" y="3324"/>
                </a:lnTo>
                <a:lnTo>
                  <a:pt x="11554" y="3330"/>
                </a:lnTo>
                <a:lnTo>
                  <a:pt x="11552" y="3336"/>
                </a:lnTo>
                <a:lnTo>
                  <a:pt x="11552" y="3340"/>
                </a:lnTo>
                <a:lnTo>
                  <a:pt x="11554" y="3342"/>
                </a:lnTo>
                <a:lnTo>
                  <a:pt x="11556" y="3346"/>
                </a:lnTo>
                <a:lnTo>
                  <a:pt x="11562" y="3348"/>
                </a:lnTo>
                <a:lnTo>
                  <a:pt x="11562" y="3352"/>
                </a:lnTo>
                <a:lnTo>
                  <a:pt x="11564" y="3356"/>
                </a:lnTo>
                <a:lnTo>
                  <a:pt x="11574" y="3362"/>
                </a:lnTo>
                <a:lnTo>
                  <a:pt x="11572" y="3364"/>
                </a:lnTo>
                <a:lnTo>
                  <a:pt x="11576" y="3366"/>
                </a:lnTo>
                <a:lnTo>
                  <a:pt x="11580" y="3364"/>
                </a:lnTo>
                <a:lnTo>
                  <a:pt x="11584" y="3360"/>
                </a:lnTo>
                <a:lnTo>
                  <a:pt x="11588" y="3354"/>
                </a:lnTo>
                <a:lnTo>
                  <a:pt x="11604" y="3328"/>
                </a:lnTo>
                <a:lnTo>
                  <a:pt x="11608" y="3324"/>
                </a:lnTo>
                <a:lnTo>
                  <a:pt x="11612" y="3320"/>
                </a:lnTo>
                <a:lnTo>
                  <a:pt x="11622" y="3318"/>
                </a:lnTo>
                <a:lnTo>
                  <a:pt x="11626" y="3316"/>
                </a:lnTo>
                <a:lnTo>
                  <a:pt x="11626" y="3314"/>
                </a:lnTo>
                <a:lnTo>
                  <a:pt x="11624" y="3312"/>
                </a:lnTo>
                <a:lnTo>
                  <a:pt x="11618" y="3308"/>
                </a:lnTo>
                <a:lnTo>
                  <a:pt x="11612" y="3302"/>
                </a:lnTo>
                <a:lnTo>
                  <a:pt x="11610" y="3296"/>
                </a:lnTo>
                <a:lnTo>
                  <a:pt x="11610" y="3290"/>
                </a:lnTo>
                <a:lnTo>
                  <a:pt x="11612" y="3284"/>
                </a:lnTo>
                <a:lnTo>
                  <a:pt x="11616" y="3280"/>
                </a:lnTo>
                <a:lnTo>
                  <a:pt x="11620" y="3280"/>
                </a:lnTo>
                <a:lnTo>
                  <a:pt x="11622" y="3280"/>
                </a:lnTo>
                <a:lnTo>
                  <a:pt x="11624" y="3286"/>
                </a:lnTo>
                <a:lnTo>
                  <a:pt x="11624" y="3292"/>
                </a:lnTo>
                <a:lnTo>
                  <a:pt x="11626" y="3294"/>
                </a:lnTo>
                <a:lnTo>
                  <a:pt x="11630" y="3296"/>
                </a:lnTo>
                <a:lnTo>
                  <a:pt x="11634" y="3296"/>
                </a:lnTo>
                <a:lnTo>
                  <a:pt x="11638" y="3294"/>
                </a:lnTo>
                <a:lnTo>
                  <a:pt x="11634" y="3300"/>
                </a:lnTo>
                <a:lnTo>
                  <a:pt x="11632" y="3302"/>
                </a:lnTo>
                <a:lnTo>
                  <a:pt x="11630" y="3304"/>
                </a:lnTo>
                <a:lnTo>
                  <a:pt x="11638" y="3304"/>
                </a:lnTo>
                <a:lnTo>
                  <a:pt x="11650" y="3302"/>
                </a:lnTo>
                <a:lnTo>
                  <a:pt x="11662" y="3302"/>
                </a:lnTo>
                <a:lnTo>
                  <a:pt x="11670" y="3302"/>
                </a:lnTo>
                <a:lnTo>
                  <a:pt x="11674" y="3302"/>
                </a:lnTo>
                <a:lnTo>
                  <a:pt x="11676" y="3300"/>
                </a:lnTo>
                <a:lnTo>
                  <a:pt x="11682" y="3292"/>
                </a:lnTo>
                <a:lnTo>
                  <a:pt x="11688" y="3282"/>
                </a:lnTo>
                <a:lnTo>
                  <a:pt x="11696" y="3276"/>
                </a:lnTo>
                <a:lnTo>
                  <a:pt x="11698" y="3276"/>
                </a:lnTo>
                <a:lnTo>
                  <a:pt x="11700" y="3276"/>
                </a:lnTo>
                <a:lnTo>
                  <a:pt x="11700" y="3282"/>
                </a:lnTo>
                <a:lnTo>
                  <a:pt x="11700" y="3288"/>
                </a:lnTo>
                <a:lnTo>
                  <a:pt x="11698" y="3296"/>
                </a:lnTo>
                <a:lnTo>
                  <a:pt x="11700" y="3300"/>
                </a:lnTo>
                <a:lnTo>
                  <a:pt x="11702" y="3302"/>
                </a:lnTo>
                <a:lnTo>
                  <a:pt x="11704" y="3302"/>
                </a:lnTo>
                <a:lnTo>
                  <a:pt x="11708" y="3298"/>
                </a:lnTo>
                <a:lnTo>
                  <a:pt x="11712" y="3286"/>
                </a:lnTo>
                <a:lnTo>
                  <a:pt x="11714" y="3274"/>
                </a:lnTo>
                <a:lnTo>
                  <a:pt x="11718" y="3268"/>
                </a:lnTo>
                <a:lnTo>
                  <a:pt x="11720" y="3266"/>
                </a:lnTo>
                <a:lnTo>
                  <a:pt x="11722" y="3264"/>
                </a:lnTo>
                <a:lnTo>
                  <a:pt x="11730" y="3270"/>
                </a:lnTo>
                <a:lnTo>
                  <a:pt x="11736" y="3274"/>
                </a:lnTo>
                <a:lnTo>
                  <a:pt x="11736" y="3270"/>
                </a:lnTo>
                <a:lnTo>
                  <a:pt x="11736" y="3264"/>
                </a:lnTo>
                <a:lnTo>
                  <a:pt x="11736" y="3258"/>
                </a:lnTo>
                <a:lnTo>
                  <a:pt x="11738" y="3254"/>
                </a:lnTo>
                <a:lnTo>
                  <a:pt x="11740" y="3250"/>
                </a:lnTo>
                <a:lnTo>
                  <a:pt x="11744" y="3248"/>
                </a:lnTo>
                <a:lnTo>
                  <a:pt x="11750" y="3246"/>
                </a:lnTo>
                <a:lnTo>
                  <a:pt x="11752" y="3248"/>
                </a:lnTo>
                <a:lnTo>
                  <a:pt x="11752" y="3252"/>
                </a:lnTo>
                <a:lnTo>
                  <a:pt x="11750" y="3256"/>
                </a:lnTo>
                <a:lnTo>
                  <a:pt x="11746" y="3266"/>
                </a:lnTo>
                <a:lnTo>
                  <a:pt x="11742" y="3280"/>
                </a:lnTo>
                <a:lnTo>
                  <a:pt x="11742" y="3288"/>
                </a:lnTo>
                <a:lnTo>
                  <a:pt x="11744" y="3288"/>
                </a:lnTo>
                <a:lnTo>
                  <a:pt x="11748" y="3284"/>
                </a:lnTo>
                <a:lnTo>
                  <a:pt x="11752" y="3280"/>
                </a:lnTo>
                <a:lnTo>
                  <a:pt x="11754" y="3278"/>
                </a:lnTo>
                <a:lnTo>
                  <a:pt x="11760" y="3276"/>
                </a:lnTo>
                <a:lnTo>
                  <a:pt x="11762" y="3274"/>
                </a:lnTo>
                <a:lnTo>
                  <a:pt x="11764" y="3272"/>
                </a:lnTo>
                <a:lnTo>
                  <a:pt x="11766" y="3258"/>
                </a:lnTo>
                <a:lnTo>
                  <a:pt x="11770" y="3252"/>
                </a:lnTo>
                <a:lnTo>
                  <a:pt x="11774" y="3248"/>
                </a:lnTo>
                <a:lnTo>
                  <a:pt x="11778" y="3246"/>
                </a:lnTo>
                <a:lnTo>
                  <a:pt x="11784" y="3248"/>
                </a:lnTo>
                <a:lnTo>
                  <a:pt x="11786" y="3248"/>
                </a:lnTo>
                <a:lnTo>
                  <a:pt x="11788" y="3246"/>
                </a:lnTo>
                <a:lnTo>
                  <a:pt x="11786" y="3242"/>
                </a:lnTo>
                <a:lnTo>
                  <a:pt x="11780" y="3232"/>
                </a:lnTo>
                <a:lnTo>
                  <a:pt x="11776" y="3226"/>
                </a:lnTo>
                <a:lnTo>
                  <a:pt x="11774" y="3222"/>
                </a:lnTo>
                <a:lnTo>
                  <a:pt x="11772" y="3210"/>
                </a:lnTo>
                <a:lnTo>
                  <a:pt x="11776" y="3200"/>
                </a:lnTo>
                <a:lnTo>
                  <a:pt x="11780" y="3188"/>
                </a:lnTo>
                <a:lnTo>
                  <a:pt x="11786" y="3176"/>
                </a:lnTo>
                <a:lnTo>
                  <a:pt x="11790" y="3164"/>
                </a:lnTo>
                <a:lnTo>
                  <a:pt x="11792" y="3152"/>
                </a:lnTo>
                <a:lnTo>
                  <a:pt x="11790" y="3138"/>
                </a:lnTo>
                <a:lnTo>
                  <a:pt x="11788" y="3128"/>
                </a:lnTo>
                <a:lnTo>
                  <a:pt x="11786" y="3120"/>
                </a:lnTo>
                <a:lnTo>
                  <a:pt x="11788" y="3112"/>
                </a:lnTo>
                <a:lnTo>
                  <a:pt x="11790" y="3106"/>
                </a:lnTo>
                <a:lnTo>
                  <a:pt x="11792" y="3100"/>
                </a:lnTo>
                <a:lnTo>
                  <a:pt x="11796" y="3098"/>
                </a:lnTo>
                <a:lnTo>
                  <a:pt x="11800" y="3098"/>
                </a:lnTo>
                <a:lnTo>
                  <a:pt x="11806" y="3102"/>
                </a:lnTo>
                <a:lnTo>
                  <a:pt x="11810" y="3104"/>
                </a:lnTo>
                <a:lnTo>
                  <a:pt x="11812" y="3104"/>
                </a:lnTo>
                <a:lnTo>
                  <a:pt x="11812" y="3096"/>
                </a:lnTo>
                <a:lnTo>
                  <a:pt x="11812" y="3082"/>
                </a:lnTo>
                <a:lnTo>
                  <a:pt x="11814" y="3074"/>
                </a:lnTo>
                <a:lnTo>
                  <a:pt x="11820" y="3068"/>
                </a:lnTo>
                <a:lnTo>
                  <a:pt x="11824" y="3058"/>
                </a:lnTo>
                <a:lnTo>
                  <a:pt x="11828" y="3050"/>
                </a:lnTo>
                <a:lnTo>
                  <a:pt x="11830" y="3040"/>
                </a:lnTo>
                <a:lnTo>
                  <a:pt x="11832" y="3030"/>
                </a:lnTo>
                <a:lnTo>
                  <a:pt x="11832" y="3020"/>
                </a:lnTo>
                <a:lnTo>
                  <a:pt x="11830" y="3010"/>
                </a:lnTo>
                <a:lnTo>
                  <a:pt x="11826" y="3002"/>
                </a:lnTo>
                <a:lnTo>
                  <a:pt x="11820" y="2994"/>
                </a:lnTo>
                <a:lnTo>
                  <a:pt x="11814" y="2988"/>
                </a:lnTo>
                <a:lnTo>
                  <a:pt x="11810" y="2980"/>
                </a:lnTo>
                <a:lnTo>
                  <a:pt x="11806" y="2964"/>
                </a:lnTo>
                <a:lnTo>
                  <a:pt x="11806" y="2950"/>
                </a:lnTo>
                <a:lnTo>
                  <a:pt x="11806" y="2940"/>
                </a:lnTo>
                <a:lnTo>
                  <a:pt x="11808" y="2936"/>
                </a:lnTo>
                <a:lnTo>
                  <a:pt x="11806" y="2934"/>
                </a:lnTo>
                <a:lnTo>
                  <a:pt x="11802" y="2932"/>
                </a:lnTo>
                <a:lnTo>
                  <a:pt x="11796" y="2930"/>
                </a:lnTo>
                <a:lnTo>
                  <a:pt x="11790" y="2926"/>
                </a:lnTo>
                <a:lnTo>
                  <a:pt x="11788" y="2926"/>
                </a:lnTo>
                <a:lnTo>
                  <a:pt x="11786" y="2928"/>
                </a:lnTo>
                <a:lnTo>
                  <a:pt x="11782" y="2936"/>
                </a:lnTo>
                <a:lnTo>
                  <a:pt x="11782" y="2940"/>
                </a:lnTo>
                <a:lnTo>
                  <a:pt x="11784" y="2944"/>
                </a:lnTo>
                <a:lnTo>
                  <a:pt x="11786" y="2944"/>
                </a:lnTo>
                <a:lnTo>
                  <a:pt x="11790" y="2944"/>
                </a:lnTo>
                <a:lnTo>
                  <a:pt x="11796" y="2944"/>
                </a:lnTo>
                <a:lnTo>
                  <a:pt x="11798" y="2946"/>
                </a:lnTo>
                <a:lnTo>
                  <a:pt x="11800" y="2948"/>
                </a:lnTo>
                <a:lnTo>
                  <a:pt x="11800" y="2952"/>
                </a:lnTo>
                <a:lnTo>
                  <a:pt x="11798" y="2960"/>
                </a:lnTo>
                <a:lnTo>
                  <a:pt x="11794" y="2960"/>
                </a:lnTo>
                <a:lnTo>
                  <a:pt x="11792" y="2960"/>
                </a:lnTo>
                <a:lnTo>
                  <a:pt x="11790" y="2958"/>
                </a:lnTo>
                <a:lnTo>
                  <a:pt x="11786" y="2958"/>
                </a:lnTo>
                <a:lnTo>
                  <a:pt x="11782" y="2962"/>
                </a:lnTo>
                <a:lnTo>
                  <a:pt x="11780" y="2964"/>
                </a:lnTo>
                <a:lnTo>
                  <a:pt x="11778" y="2964"/>
                </a:lnTo>
                <a:lnTo>
                  <a:pt x="11776" y="2962"/>
                </a:lnTo>
                <a:lnTo>
                  <a:pt x="11776" y="2956"/>
                </a:lnTo>
                <a:lnTo>
                  <a:pt x="11774" y="2944"/>
                </a:lnTo>
                <a:lnTo>
                  <a:pt x="11772" y="2942"/>
                </a:lnTo>
                <a:lnTo>
                  <a:pt x="11770" y="2940"/>
                </a:lnTo>
                <a:lnTo>
                  <a:pt x="11766" y="2940"/>
                </a:lnTo>
                <a:lnTo>
                  <a:pt x="11764" y="2944"/>
                </a:lnTo>
                <a:lnTo>
                  <a:pt x="11762" y="2948"/>
                </a:lnTo>
                <a:lnTo>
                  <a:pt x="11762" y="2956"/>
                </a:lnTo>
                <a:lnTo>
                  <a:pt x="11760" y="2964"/>
                </a:lnTo>
                <a:lnTo>
                  <a:pt x="11758" y="2966"/>
                </a:lnTo>
                <a:lnTo>
                  <a:pt x="11754" y="2968"/>
                </a:lnTo>
                <a:lnTo>
                  <a:pt x="11750" y="2968"/>
                </a:lnTo>
                <a:lnTo>
                  <a:pt x="11746" y="2970"/>
                </a:lnTo>
                <a:lnTo>
                  <a:pt x="11744" y="2972"/>
                </a:lnTo>
                <a:lnTo>
                  <a:pt x="11744" y="2976"/>
                </a:lnTo>
                <a:lnTo>
                  <a:pt x="11746" y="2984"/>
                </a:lnTo>
                <a:lnTo>
                  <a:pt x="11748" y="2994"/>
                </a:lnTo>
                <a:lnTo>
                  <a:pt x="11748" y="3000"/>
                </a:lnTo>
                <a:lnTo>
                  <a:pt x="11746" y="3004"/>
                </a:lnTo>
                <a:lnTo>
                  <a:pt x="11744" y="3006"/>
                </a:lnTo>
                <a:lnTo>
                  <a:pt x="11740" y="3008"/>
                </a:lnTo>
                <a:lnTo>
                  <a:pt x="11738" y="3010"/>
                </a:lnTo>
                <a:lnTo>
                  <a:pt x="11738" y="3014"/>
                </a:lnTo>
                <a:lnTo>
                  <a:pt x="11738" y="3016"/>
                </a:lnTo>
                <a:lnTo>
                  <a:pt x="11740" y="3016"/>
                </a:lnTo>
                <a:lnTo>
                  <a:pt x="11744" y="3018"/>
                </a:lnTo>
                <a:lnTo>
                  <a:pt x="11746" y="3020"/>
                </a:lnTo>
                <a:lnTo>
                  <a:pt x="11748" y="3024"/>
                </a:lnTo>
                <a:lnTo>
                  <a:pt x="11748" y="3032"/>
                </a:lnTo>
                <a:lnTo>
                  <a:pt x="11748" y="3046"/>
                </a:lnTo>
                <a:lnTo>
                  <a:pt x="11742" y="3066"/>
                </a:lnTo>
                <a:lnTo>
                  <a:pt x="11738" y="3082"/>
                </a:lnTo>
                <a:lnTo>
                  <a:pt x="11732" y="3094"/>
                </a:lnTo>
                <a:lnTo>
                  <a:pt x="11728" y="3104"/>
                </a:lnTo>
                <a:lnTo>
                  <a:pt x="11722" y="3112"/>
                </a:lnTo>
                <a:lnTo>
                  <a:pt x="11710" y="3124"/>
                </a:lnTo>
                <a:lnTo>
                  <a:pt x="11698" y="3142"/>
                </a:lnTo>
                <a:lnTo>
                  <a:pt x="11690" y="3152"/>
                </a:lnTo>
                <a:lnTo>
                  <a:pt x="11684" y="3158"/>
                </a:lnTo>
                <a:lnTo>
                  <a:pt x="11676" y="3164"/>
                </a:lnTo>
                <a:lnTo>
                  <a:pt x="11670" y="3166"/>
                </a:lnTo>
                <a:lnTo>
                  <a:pt x="11656" y="3172"/>
                </a:lnTo>
                <a:lnTo>
                  <a:pt x="11648" y="3176"/>
                </a:lnTo>
                <a:lnTo>
                  <a:pt x="11640" y="3182"/>
                </a:lnTo>
                <a:lnTo>
                  <a:pt x="11632" y="3190"/>
                </a:lnTo>
                <a:lnTo>
                  <a:pt x="11630" y="3188"/>
                </a:lnTo>
                <a:lnTo>
                  <a:pt x="11630" y="3186"/>
                </a:lnTo>
                <a:lnTo>
                  <a:pt x="11632" y="3178"/>
                </a:lnTo>
                <a:lnTo>
                  <a:pt x="11632" y="3174"/>
                </a:lnTo>
                <a:lnTo>
                  <a:pt x="11630" y="3170"/>
                </a:lnTo>
                <a:lnTo>
                  <a:pt x="11628" y="3168"/>
                </a:lnTo>
                <a:lnTo>
                  <a:pt x="11628" y="3164"/>
                </a:lnTo>
                <a:lnTo>
                  <a:pt x="11636" y="3160"/>
                </a:lnTo>
                <a:lnTo>
                  <a:pt x="11644" y="3152"/>
                </a:lnTo>
                <a:lnTo>
                  <a:pt x="11644" y="3148"/>
                </a:lnTo>
                <a:lnTo>
                  <a:pt x="11642" y="3144"/>
                </a:lnTo>
                <a:lnTo>
                  <a:pt x="11640" y="3144"/>
                </a:lnTo>
                <a:lnTo>
                  <a:pt x="11636" y="3144"/>
                </a:lnTo>
                <a:lnTo>
                  <a:pt x="11628" y="3148"/>
                </a:lnTo>
                <a:lnTo>
                  <a:pt x="11622" y="3152"/>
                </a:lnTo>
                <a:lnTo>
                  <a:pt x="11620" y="3156"/>
                </a:lnTo>
                <a:lnTo>
                  <a:pt x="11618" y="3160"/>
                </a:lnTo>
                <a:lnTo>
                  <a:pt x="11618" y="3166"/>
                </a:lnTo>
                <a:lnTo>
                  <a:pt x="11618" y="3176"/>
                </a:lnTo>
                <a:lnTo>
                  <a:pt x="11616" y="3186"/>
                </a:lnTo>
                <a:lnTo>
                  <a:pt x="11612" y="3196"/>
                </a:lnTo>
                <a:lnTo>
                  <a:pt x="11604" y="3206"/>
                </a:lnTo>
                <a:lnTo>
                  <a:pt x="11592" y="3220"/>
                </a:lnTo>
                <a:lnTo>
                  <a:pt x="11588" y="3226"/>
                </a:lnTo>
                <a:lnTo>
                  <a:pt x="11588" y="3230"/>
                </a:lnTo>
                <a:lnTo>
                  <a:pt x="11588" y="3236"/>
                </a:lnTo>
                <a:lnTo>
                  <a:pt x="11588" y="3242"/>
                </a:lnTo>
                <a:lnTo>
                  <a:pt x="11586" y="3246"/>
                </a:lnTo>
                <a:lnTo>
                  <a:pt x="11584" y="3248"/>
                </a:lnTo>
                <a:lnTo>
                  <a:pt x="11578" y="3250"/>
                </a:lnTo>
                <a:lnTo>
                  <a:pt x="11570" y="3252"/>
                </a:lnTo>
                <a:lnTo>
                  <a:pt x="11564" y="3254"/>
                </a:lnTo>
                <a:lnTo>
                  <a:pt x="11560" y="3252"/>
                </a:lnTo>
                <a:lnTo>
                  <a:pt x="11560" y="3250"/>
                </a:lnTo>
                <a:lnTo>
                  <a:pt x="11560" y="3248"/>
                </a:lnTo>
                <a:lnTo>
                  <a:pt x="11562" y="3242"/>
                </a:lnTo>
                <a:lnTo>
                  <a:pt x="11560" y="3242"/>
                </a:lnTo>
                <a:lnTo>
                  <a:pt x="11558" y="3240"/>
                </a:lnTo>
                <a:lnTo>
                  <a:pt x="11550" y="3242"/>
                </a:lnTo>
                <a:lnTo>
                  <a:pt x="11540" y="3244"/>
                </a:lnTo>
                <a:lnTo>
                  <a:pt x="11514" y="3252"/>
                </a:lnTo>
                <a:lnTo>
                  <a:pt x="11502" y="3256"/>
                </a:lnTo>
                <a:lnTo>
                  <a:pt x="11492" y="3258"/>
                </a:lnTo>
                <a:lnTo>
                  <a:pt x="11482" y="3258"/>
                </a:lnTo>
                <a:lnTo>
                  <a:pt x="11480" y="3256"/>
                </a:lnTo>
                <a:lnTo>
                  <a:pt x="11478" y="3254"/>
                </a:lnTo>
                <a:lnTo>
                  <a:pt x="11476" y="3250"/>
                </a:lnTo>
                <a:lnTo>
                  <a:pt x="11472" y="3248"/>
                </a:lnTo>
                <a:lnTo>
                  <a:pt x="11468" y="3250"/>
                </a:lnTo>
                <a:lnTo>
                  <a:pt x="11464" y="3252"/>
                </a:lnTo>
                <a:lnTo>
                  <a:pt x="11452" y="3262"/>
                </a:lnTo>
                <a:lnTo>
                  <a:pt x="11438" y="3278"/>
                </a:lnTo>
                <a:close/>
                <a:moveTo>
                  <a:pt x="11364" y="3348"/>
                </a:moveTo>
                <a:lnTo>
                  <a:pt x="11364" y="3348"/>
                </a:lnTo>
                <a:lnTo>
                  <a:pt x="11362" y="3354"/>
                </a:lnTo>
                <a:lnTo>
                  <a:pt x="11358" y="3354"/>
                </a:lnTo>
                <a:lnTo>
                  <a:pt x="11356" y="3354"/>
                </a:lnTo>
                <a:lnTo>
                  <a:pt x="11352" y="3360"/>
                </a:lnTo>
                <a:lnTo>
                  <a:pt x="11350" y="3362"/>
                </a:lnTo>
                <a:lnTo>
                  <a:pt x="11348" y="3364"/>
                </a:lnTo>
                <a:lnTo>
                  <a:pt x="11344" y="3360"/>
                </a:lnTo>
                <a:lnTo>
                  <a:pt x="11342" y="3358"/>
                </a:lnTo>
                <a:lnTo>
                  <a:pt x="11340" y="3362"/>
                </a:lnTo>
                <a:lnTo>
                  <a:pt x="11340" y="3366"/>
                </a:lnTo>
                <a:lnTo>
                  <a:pt x="11338" y="3368"/>
                </a:lnTo>
                <a:lnTo>
                  <a:pt x="11332" y="3368"/>
                </a:lnTo>
                <a:lnTo>
                  <a:pt x="11328" y="3368"/>
                </a:lnTo>
                <a:lnTo>
                  <a:pt x="11330" y="3374"/>
                </a:lnTo>
                <a:lnTo>
                  <a:pt x="11334" y="3382"/>
                </a:lnTo>
                <a:lnTo>
                  <a:pt x="11332" y="3386"/>
                </a:lnTo>
                <a:lnTo>
                  <a:pt x="11332" y="3390"/>
                </a:lnTo>
                <a:lnTo>
                  <a:pt x="11334" y="3396"/>
                </a:lnTo>
                <a:lnTo>
                  <a:pt x="11338" y="3400"/>
                </a:lnTo>
                <a:lnTo>
                  <a:pt x="11338" y="3404"/>
                </a:lnTo>
                <a:lnTo>
                  <a:pt x="11338" y="3408"/>
                </a:lnTo>
                <a:lnTo>
                  <a:pt x="11338" y="3410"/>
                </a:lnTo>
                <a:lnTo>
                  <a:pt x="11346" y="3404"/>
                </a:lnTo>
                <a:lnTo>
                  <a:pt x="11350" y="3400"/>
                </a:lnTo>
                <a:lnTo>
                  <a:pt x="11352" y="3400"/>
                </a:lnTo>
                <a:lnTo>
                  <a:pt x="11352" y="3402"/>
                </a:lnTo>
                <a:lnTo>
                  <a:pt x="11354" y="3406"/>
                </a:lnTo>
                <a:lnTo>
                  <a:pt x="11356" y="3406"/>
                </a:lnTo>
                <a:lnTo>
                  <a:pt x="11360" y="3404"/>
                </a:lnTo>
                <a:lnTo>
                  <a:pt x="11362" y="3402"/>
                </a:lnTo>
                <a:lnTo>
                  <a:pt x="11364" y="3400"/>
                </a:lnTo>
                <a:lnTo>
                  <a:pt x="11362" y="3398"/>
                </a:lnTo>
                <a:lnTo>
                  <a:pt x="11358" y="3394"/>
                </a:lnTo>
                <a:lnTo>
                  <a:pt x="11354" y="3392"/>
                </a:lnTo>
                <a:lnTo>
                  <a:pt x="11354" y="3388"/>
                </a:lnTo>
                <a:lnTo>
                  <a:pt x="11354" y="3382"/>
                </a:lnTo>
                <a:lnTo>
                  <a:pt x="11354" y="3380"/>
                </a:lnTo>
                <a:lnTo>
                  <a:pt x="11356" y="3380"/>
                </a:lnTo>
                <a:lnTo>
                  <a:pt x="11360" y="3382"/>
                </a:lnTo>
                <a:lnTo>
                  <a:pt x="11362" y="3386"/>
                </a:lnTo>
                <a:lnTo>
                  <a:pt x="11368" y="3396"/>
                </a:lnTo>
                <a:lnTo>
                  <a:pt x="11370" y="3406"/>
                </a:lnTo>
                <a:lnTo>
                  <a:pt x="11368" y="3416"/>
                </a:lnTo>
                <a:lnTo>
                  <a:pt x="11362" y="3428"/>
                </a:lnTo>
                <a:lnTo>
                  <a:pt x="11356" y="3436"/>
                </a:lnTo>
                <a:lnTo>
                  <a:pt x="11354" y="3442"/>
                </a:lnTo>
                <a:lnTo>
                  <a:pt x="11358" y="3458"/>
                </a:lnTo>
                <a:lnTo>
                  <a:pt x="11358" y="3464"/>
                </a:lnTo>
                <a:lnTo>
                  <a:pt x="11358" y="3468"/>
                </a:lnTo>
                <a:lnTo>
                  <a:pt x="11354" y="3474"/>
                </a:lnTo>
                <a:lnTo>
                  <a:pt x="11354" y="3476"/>
                </a:lnTo>
                <a:lnTo>
                  <a:pt x="11364" y="3480"/>
                </a:lnTo>
                <a:lnTo>
                  <a:pt x="11370" y="3482"/>
                </a:lnTo>
                <a:lnTo>
                  <a:pt x="11374" y="3486"/>
                </a:lnTo>
                <a:lnTo>
                  <a:pt x="11374" y="3490"/>
                </a:lnTo>
                <a:lnTo>
                  <a:pt x="11376" y="3492"/>
                </a:lnTo>
                <a:lnTo>
                  <a:pt x="11384" y="3486"/>
                </a:lnTo>
                <a:lnTo>
                  <a:pt x="11388" y="3482"/>
                </a:lnTo>
                <a:lnTo>
                  <a:pt x="11392" y="3480"/>
                </a:lnTo>
                <a:lnTo>
                  <a:pt x="11392" y="3476"/>
                </a:lnTo>
                <a:lnTo>
                  <a:pt x="11390" y="3474"/>
                </a:lnTo>
                <a:lnTo>
                  <a:pt x="11388" y="3472"/>
                </a:lnTo>
                <a:lnTo>
                  <a:pt x="11388" y="3470"/>
                </a:lnTo>
                <a:lnTo>
                  <a:pt x="11390" y="3468"/>
                </a:lnTo>
                <a:lnTo>
                  <a:pt x="11394" y="3468"/>
                </a:lnTo>
                <a:lnTo>
                  <a:pt x="11396" y="3470"/>
                </a:lnTo>
                <a:lnTo>
                  <a:pt x="11398" y="3472"/>
                </a:lnTo>
                <a:lnTo>
                  <a:pt x="11402" y="3472"/>
                </a:lnTo>
                <a:lnTo>
                  <a:pt x="11404" y="3468"/>
                </a:lnTo>
                <a:lnTo>
                  <a:pt x="11406" y="3458"/>
                </a:lnTo>
                <a:lnTo>
                  <a:pt x="11410" y="3434"/>
                </a:lnTo>
                <a:lnTo>
                  <a:pt x="11416" y="3410"/>
                </a:lnTo>
                <a:lnTo>
                  <a:pt x="11420" y="3402"/>
                </a:lnTo>
                <a:lnTo>
                  <a:pt x="11422" y="3400"/>
                </a:lnTo>
                <a:lnTo>
                  <a:pt x="11426" y="3398"/>
                </a:lnTo>
                <a:lnTo>
                  <a:pt x="11428" y="3396"/>
                </a:lnTo>
                <a:lnTo>
                  <a:pt x="11430" y="3394"/>
                </a:lnTo>
                <a:lnTo>
                  <a:pt x="11428" y="3386"/>
                </a:lnTo>
                <a:lnTo>
                  <a:pt x="11424" y="3380"/>
                </a:lnTo>
                <a:lnTo>
                  <a:pt x="11418" y="3378"/>
                </a:lnTo>
                <a:lnTo>
                  <a:pt x="11414" y="3376"/>
                </a:lnTo>
                <a:lnTo>
                  <a:pt x="11410" y="3376"/>
                </a:lnTo>
                <a:lnTo>
                  <a:pt x="11408" y="3374"/>
                </a:lnTo>
                <a:lnTo>
                  <a:pt x="11412" y="3368"/>
                </a:lnTo>
                <a:lnTo>
                  <a:pt x="11414" y="3362"/>
                </a:lnTo>
                <a:lnTo>
                  <a:pt x="11416" y="3358"/>
                </a:lnTo>
                <a:lnTo>
                  <a:pt x="11414" y="3354"/>
                </a:lnTo>
                <a:lnTo>
                  <a:pt x="11410" y="3352"/>
                </a:lnTo>
                <a:lnTo>
                  <a:pt x="11406" y="3352"/>
                </a:lnTo>
                <a:lnTo>
                  <a:pt x="11398" y="3354"/>
                </a:lnTo>
                <a:lnTo>
                  <a:pt x="11396" y="3356"/>
                </a:lnTo>
                <a:lnTo>
                  <a:pt x="11392" y="3356"/>
                </a:lnTo>
                <a:lnTo>
                  <a:pt x="11390" y="3354"/>
                </a:lnTo>
                <a:lnTo>
                  <a:pt x="11388" y="3348"/>
                </a:lnTo>
                <a:lnTo>
                  <a:pt x="11386" y="3344"/>
                </a:lnTo>
                <a:lnTo>
                  <a:pt x="11384" y="3342"/>
                </a:lnTo>
                <a:lnTo>
                  <a:pt x="11378" y="3338"/>
                </a:lnTo>
                <a:lnTo>
                  <a:pt x="11374" y="3338"/>
                </a:lnTo>
                <a:lnTo>
                  <a:pt x="11370" y="3340"/>
                </a:lnTo>
                <a:lnTo>
                  <a:pt x="11368" y="3342"/>
                </a:lnTo>
                <a:lnTo>
                  <a:pt x="11364" y="3348"/>
                </a:lnTo>
                <a:close/>
                <a:moveTo>
                  <a:pt x="11528" y="3322"/>
                </a:moveTo>
                <a:lnTo>
                  <a:pt x="11528" y="3322"/>
                </a:lnTo>
                <a:lnTo>
                  <a:pt x="11522" y="3318"/>
                </a:lnTo>
                <a:lnTo>
                  <a:pt x="11516" y="3316"/>
                </a:lnTo>
                <a:lnTo>
                  <a:pt x="11508" y="3316"/>
                </a:lnTo>
                <a:lnTo>
                  <a:pt x="11500" y="3318"/>
                </a:lnTo>
                <a:lnTo>
                  <a:pt x="11496" y="3322"/>
                </a:lnTo>
                <a:lnTo>
                  <a:pt x="11492" y="3326"/>
                </a:lnTo>
                <a:lnTo>
                  <a:pt x="11490" y="3332"/>
                </a:lnTo>
                <a:lnTo>
                  <a:pt x="11488" y="3336"/>
                </a:lnTo>
                <a:lnTo>
                  <a:pt x="11486" y="3336"/>
                </a:lnTo>
                <a:lnTo>
                  <a:pt x="11484" y="3336"/>
                </a:lnTo>
                <a:lnTo>
                  <a:pt x="11482" y="3334"/>
                </a:lnTo>
                <a:lnTo>
                  <a:pt x="11478" y="3336"/>
                </a:lnTo>
                <a:lnTo>
                  <a:pt x="11474" y="3338"/>
                </a:lnTo>
                <a:lnTo>
                  <a:pt x="11472" y="3340"/>
                </a:lnTo>
                <a:lnTo>
                  <a:pt x="11470" y="3334"/>
                </a:lnTo>
                <a:lnTo>
                  <a:pt x="11468" y="3328"/>
                </a:lnTo>
                <a:lnTo>
                  <a:pt x="11466" y="3328"/>
                </a:lnTo>
                <a:lnTo>
                  <a:pt x="11462" y="3332"/>
                </a:lnTo>
                <a:lnTo>
                  <a:pt x="11456" y="3344"/>
                </a:lnTo>
                <a:lnTo>
                  <a:pt x="11452" y="3350"/>
                </a:lnTo>
                <a:lnTo>
                  <a:pt x="11448" y="3356"/>
                </a:lnTo>
                <a:lnTo>
                  <a:pt x="11438" y="3364"/>
                </a:lnTo>
                <a:lnTo>
                  <a:pt x="11432" y="3368"/>
                </a:lnTo>
                <a:lnTo>
                  <a:pt x="11438" y="3368"/>
                </a:lnTo>
                <a:lnTo>
                  <a:pt x="11442" y="3368"/>
                </a:lnTo>
                <a:lnTo>
                  <a:pt x="11444" y="3368"/>
                </a:lnTo>
                <a:lnTo>
                  <a:pt x="11446" y="3370"/>
                </a:lnTo>
                <a:lnTo>
                  <a:pt x="11446" y="3374"/>
                </a:lnTo>
                <a:lnTo>
                  <a:pt x="11446" y="3380"/>
                </a:lnTo>
                <a:lnTo>
                  <a:pt x="11448" y="3384"/>
                </a:lnTo>
                <a:lnTo>
                  <a:pt x="11450" y="3388"/>
                </a:lnTo>
                <a:lnTo>
                  <a:pt x="11452" y="3392"/>
                </a:lnTo>
                <a:lnTo>
                  <a:pt x="11454" y="3394"/>
                </a:lnTo>
                <a:lnTo>
                  <a:pt x="11452" y="3398"/>
                </a:lnTo>
                <a:lnTo>
                  <a:pt x="11452" y="3400"/>
                </a:lnTo>
                <a:lnTo>
                  <a:pt x="11462" y="3402"/>
                </a:lnTo>
                <a:lnTo>
                  <a:pt x="11466" y="3400"/>
                </a:lnTo>
                <a:lnTo>
                  <a:pt x="11468" y="3398"/>
                </a:lnTo>
                <a:lnTo>
                  <a:pt x="11474" y="3386"/>
                </a:lnTo>
                <a:lnTo>
                  <a:pt x="11476" y="3378"/>
                </a:lnTo>
                <a:lnTo>
                  <a:pt x="11478" y="3372"/>
                </a:lnTo>
                <a:lnTo>
                  <a:pt x="11484" y="3366"/>
                </a:lnTo>
                <a:lnTo>
                  <a:pt x="11490" y="3362"/>
                </a:lnTo>
                <a:lnTo>
                  <a:pt x="11496" y="3362"/>
                </a:lnTo>
                <a:lnTo>
                  <a:pt x="11502" y="3364"/>
                </a:lnTo>
                <a:lnTo>
                  <a:pt x="11510" y="3368"/>
                </a:lnTo>
                <a:lnTo>
                  <a:pt x="11512" y="3370"/>
                </a:lnTo>
                <a:lnTo>
                  <a:pt x="11514" y="3372"/>
                </a:lnTo>
                <a:lnTo>
                  <a:pt x="11516" y="3370"/>
                </a:lnTo>
                <a:lnTo>
                  <a:pt x="11518" y="3364"/>
                </a:lnTo>
                <a:lnTo>
                  <a:pt x="11520" y="3358"/>
                </a:lnTo>
                <a:lnTo>
                  <a:pt x="11524" y="3354"/>
                </a:lnTo>
                <a:lnTo>
                  <a:pt x="11530" y="3350"/>
                </a:lnTo>
                <a:lnTo>
                  <a:pt x="11534" y="3346"/>
                </a:lnTo>
                <a:lnTo>
                  <a:pt x="11536" y="3344"/>
                </a:lnTo>
                <a:lnTo>
                  <a:pt x="11534" y="3340"/>
                </a:lnTo>
                <a:lnTo>
                  <a:pt x="11532" y="3332"/>
                </a:lnTo>
                <a:lnTo>
                  <a:pt x="11534" y="3328"/>
                </a:lnTo>
                <a:lnTo>
                  <a:pt x="11532" y="3324"/>
                </a:lnTo>
                <a:lnTo>
                  <a:pt x="11528" y="3322"/>
                </a:lnTo>
                <a:close/>
                <a:moveTo>
                  <a:pt x="11746" y="2888"/>
                </a:moveTo>
                <a:lnTo>
                  <a:pt x="11746" y="2888"/>
                </a:lnTo>
                <a:lnTo>
                  <a:pt x="11752" y="2894"/>
                </a:lnTo>
                <a:lnTo>
                  <a:pt x="11754" y="2900"/>
                </a:lnTo>
                <a:lnTo>
                  <a:pt x="11754" y="2904"/>
                </a:lnTo>
                <a:lnTo>
                  <a:pt x="11752" y="2910"/>
                </a:lnTo>
                <a:lnTo>
                  <a:pt x="11748" y="2920"/>
                </a:lnTo>
                <a:lnTo>
                  <a:pt x="11750" y="2926"/>
                </a:lnTo>
                <a:lnTo>
                  <a:pt x="11752" y="2932"/>
                </a:lnTo>
                <a:lnTo>
                  <a:pt x="11756" y="2934"/>
                </a:lnTo>
                <a:lnTo>
                  <a:pt x="11758" y="2934"/>
                </a:lnTo>
                <a:lnTo>
                  <a:pt x="11762" y="2930"/>
                </a:lnTo>
                <a:lnTo>
                  <a:pt x="11768" y="2920"/>
                </a:lnTo>
                <a:lnTo>
                  <a:pt x="11774" y="2910"/>
                </a:lnTo>
                <a:lnTo>
                  <a:pt x="11776" y="2910"/>
                </a:lnTo>
                <a:lnTo>
                  <a:pt x="11778" y="2910"/>
                </a:lnTo>
                <a:lnTo>
                  <a:pt x="11784" y="2914"/>
                </a:lnTo>
                <a:lnTo>
                  <a:pt x="11790" y="2914"/>
                </a:lnTo>
                <a:lnTo>
                  <a:pt x="11796" y="2912"/>
                </a:lnTo>
                <a:lnTo>
                  <a:pt x="11800" y="2908"/>
                </a:lnTo>
                <a:lnTo>
                  <a:pt x="11798" y="2906"/>
                </a:lnTo>
                <a:lnTo>
                  <a:pt x="11782" y="2896"/>
                </a:lnTo>
                <a:lnTo>
                  <a:pt x="11774" y="2892"/>
                </a:lnTo>
                <a:lnTo>
                  <a:pt x="11766" y="2886"/>
                </a:lnTo>
                <a:lnTo>
                  <a:pt x="11764" y="2878"/>
                </a:lnTo>
                <a:lnTo>
                  <a:pt x="11764" y="2876"/>
                </a:lnTo>
                <a:lnTo>
                  <a:pt x="11764" y="2872"/>
                </a:lnTo>
                <a:lnTo>
                  <a:pt x="11770" y="2866"/>
                </a:lnTo>
                <a:lnTo>
                  <a:pt x="11774" y="2864"/>
                </a:lnTo>
                <a:lnTo>
                  <a:pt x="11778" y="2866"/>
                </a:lnTo>
                <a:lnTo>
                  <a:pt x="11780" y="2870"/>
                </a:lnTo>
                <a:lnTo>
                  <a:pt x="11784" y="2874"/>
                </a:lnTo>
                <a:lnTo>
                  <a:pt x="11788" y="2876"/>
                </a:lnTo>
                <a:lnTo>
                  <a:pt x="11794" y="2876"/>
                </a:lnTo>
                <a:lnTo>
                  <a:pt x="11800" y="2874"/>
                </a:lnTo>
                <a:lnTo>
                  <a:pt x="11808" y="2868"/>
                </a:lnTo>
                <a:lnTo>
                  <a:pt x="11814" y="2866"/>
                </a:lnTo>
                <a:lnTo>
                  <a:pt x="11818" y="2866"/>
                </a:lnTo>
                <a:lnTo>
                  <a:pt x="11826" y="2868"/>
                </a:lnTo>
                <a:lnTo>
                  <a:pt x="11842" y="2878"/>
                </a:lnTo>
                <a:lnTo>
                  <a:pt x="11872" y="2896"/>
                </a:lnTo>
                <a:lnTo>
                  <a:pt x="11880" y="2898"/>
                </a:lnTo>
                <a:lnTo>
                  <a:pt x="11884" y="2896"/>
                </a:lnTo>
                <a:lnTo>
                  <a:pt x="11888" y="2890"/>
                </a:lnTo>
                <a:lnTo>
                  <a:pt x="11890" y="2882"/>
                </a:lnTo>
                <a:lnTo>
                  <a:pt x="11896" y="2864"/>
                </a:lnTo>
                <a:lnTo>
                  <a:pt x="11900" y="2856"/>
                </a:lnTo>
                <a:lnTo>
                  <a:pt x="11906" y="2850"/>
                </a:lnTo>
                <a:lnTo>
                  <a:pt x="11918" y="2846"/>
                </a:lnTo>
                <a:lnTo>
                  <a:pt x="11930" y="2846"/>
                </a:lnTo>
                <a:lnTo>
                  <a:pt x="11942" y="2844"/>
                </a:lnTo>
                <a:lnTo>
                  <a:pt x="11956" y="2840"/>
                </a:lnTo>
                <a:lnTo>
                  <a:pt x="11978" y="2828"/>
                </a:lnTo>
                <a:lnTo>
                  <a:pt x="11984" y="2824"/>
                </a:lnTo>
                <a:lnTo>
                  <a:pt x="11984" y="2822"/>
                </a:lnTo>
                <a:lnTo>
                  <a:pt x="11984" y="2820"/>
                </a:lnTo>
                <a:lnTo>
                  <a:pt x="11982" y="2820"/>
                </a:lnTo>
                <a:lnTo>
                  <a:pt x="11978" y="2820"/>
                </a:lnTo>
                <a:lnTo>
                  <a:pt x="11972" y="2822"/>
                </a:lnTo>
                <a:lnTo>
                  <a:pt x="11970" y="2822"/>
                </a:lnTo>
                <a:lnTo>
                  <a:pt x="11966" y="2820"/>
                </a:lnTo>
                <a:lnTo>
                  <a:pt x="11962" y="2818"/>
                </a:lnTo>
                <a:lnTo>
                  <a:pt x="11958" y="2810"/>
                </a:lnTo>
                <a:lnTo>
                  <a:pt x="11956" y="2802"/>
                </a:lnTo>
                <a:lnTo>
                  <a:pt x="11956" y="2794"/>
                </a:lnTo>
                <a:lnTo>
                  <a:pt x="11958" y="2786"/>
                </a:lnTo>
                <a:lnTo>
                  <a:pt x="11962" y="2780"/>
                </a:lnTo>
                <a:lnTo>
                  <a:pt x="11966" y="2770"/>
                </a:lnTo>
                <a:lnTo>
                  <a:pt x="11966" y="2768"/>
                </a:lnTo>
                <a:lnTo>
                  <a:pt x="11964" y="2768"/>
                </a:lnTo>
                <a:lnTo>
                  <a:pt x="11960" y="2770"/>
                </a:lnTo>
                <a:lnTo>
                  <a:pt x="11958" y="2772"/>
                </a:lnTo>
                <a:lnTo>
                  <a:pt x="11950" y="2780"/>
                </a:lnTo>
                <a:lnTo>
                  <a:pt x="11944" y="2788"/>
                </a:lnTo>
                <a:lnTo>
                  <a:pt x="11938" y="2790"/>
                </a:lnTo>
                <a:lnTo>
                  <a:pt x="11932" y="2792"/>
                </a:lnTo>
                <a:lnTo>
                  <a:pt x="11928" y="2790"/>
                </a:lnTo>
                <a:lnTo>
                  <a:pt x="11926" y="2788"/>
                </a:lnTo>
                <a:lnTo>
                  <a:pt x="11924" y="2784"/>
                </a:lnTo>
                <a:lnTo>
                  <a:pt x="11922" y="2782"/>
                </a:lnTo>
                <a:lnTo>
                  <a:pt x="11920" y="2780"/>
                </a:lnTo>
                <a:lnTo>
                  <a:pt x="11916" y="2778"/>
                </a:lnTo>
                <a:lnTo>
                  <a:pt x="11910" y="2776"/>
                </a:lnTo>
                <a:lnTo>
                  <a:pt x="11900" y="2774"/>
                </a:lnTo>
                <a:lnTo>
                  <a:pt x="11892" y="2770"/>
                </a:lnTo>
                <a:lnTo>
                  <a:pt x="11882" y="2762"/>
                </a:lnTo>
                <a:lnTo>
                  <a:pt x="11872" y="2754"/>
                </a:lnTo>
                <a:lnTo>
                  <a:pt x="11854" y="2734"/>
                </a:lnTo>
                <a:lnTo>
                  <a:pt x="11840" y="2716"/>
                </a:lnTo>
                <a:lnTo>
                  <a:pt x="11836" y="2710"/>
                </a:lnTo>
                <a:lnTo>
                  <a:pt x="11828" y="2706"/>
                </a:lnTo>
                <a:lnTo>
                  <a:pt x="11822" y="2704"/>
                </a:lnTo>
                <a:lnTo>
                  <a:pt x="11818" y="2704"/>
                </a:lnTo>
                <a:lnTo>
                  <a:pt x="11814" y="2706"/>
                </a:lnTo>
                <a:lnTo>
                  <a:pt x="11812" y="2712"/>
                </a:lnTo>
                <a:lnTo>
                  <a:pt x="11812" y="2720"/>
                </a:lnTo>
                <a:lnTo>
                  <a:pt x="11816" y="2728"/>
                </a:lnTo>
                <a:lnTo>
                  <a:pt x="11820" y="2738"/>
                </a:lnTo>
                <a:lnTo>
                  <a:pt x="11822" y="2746"/>
                </a:lnTo>
                <a:lnTo>
                  <a:pt x="11820" y="2752"/>
                </a:lnTo>
                <a:lnTo>
                  <a:pt x="11820" y="2756"/>
                </a:lnTo>
                <a:lnTo>
                  <a:pt x="11816" y="2764"/>
                </a:lnTo>
                <a:lnTo>
                  <a:pt x="11814" y="2768"/>
                </a:lnTo>
                <a:lnTo>
                  <a:pt x="11816" y="2774"/>
                </a:lnTo>
                <a:lnTo>
                  <a:pt x="11818" y="2778"/>
                </a:lnTo>
                <a:lnTo>
                  <a:pt x="11816" y="2784"/>
                </a:lnTo>
                <a:lnTo>
                  <a:pt x="11812" y="2792"/>
                </a:lnTo>
                <a:lnTo>
                  <a:pt x="11806" y="2800"/>
                </a:lnTo>
                <a:lnTo>
                  <a:pt x="11804" y="2806"/>
                </a:lnTo>
                <a:lnTo>
                  <a:pt x="11804" y="2810"/>
                </a:lnTo>
                <a:lnTo>
                  <a:pt x="11806" y="2820"/>
                </a:lnTo>
                <a:lnTo>
                  <a:pt x="11806" y="2830"/>
                </a:lnTo>
                <a:lnTo>
                  <a:pt x="11804" y="2834"/>
                </a:lnTo>
                <a:lnTo>
                  <a:pt x="11800" y="2836"/>
                </a:lnTo>
                <a:lnTo>
                  <a:pt x="11794" y="2836"/>
                </a:lnTo>
                <a:lnTo>
                  <a:pt x="11788" y="2832"/>
                </a:lnTo>
                <a:lnTo>
                  <a:pt x="11774" y="2826"/>
                </a:lnTo>
                <a:lnTo>
                  <a:pt x="11764" y="2824"/>
                </a:lnTo>
                <a:lnTo>
                  <a:pt x="11762" y="2824"/>
                </a:lnTo>
                <a:lnTo>
                  <a:pt x="11762" y="2826"/>
                </a:lnTo>
                <a:lnTo>
                  <a:pt x="11762" y="2830"/>
                </a:lnTo>
                <a:lnTo>
                  <a:pt x="11766" y="2836"/>
                </a:lnTo>
                <a:lnTo>
                  <a:pt x="11768" y="2838"/>
                </a:lnTo>
                <a:lnTo>
                  <a:pt x="11770" y="2842"/>
                </a:lnTo>
                <a:lnTo>
                  <a:pt x="11766" y="2848"/>
                </a:lnTo>
                <a:lnTo>
                  <a:pt x="11760" y="2854"/>
                </a:lnTo>
                <a:lnTo>
                  <a:pt x="11754" y="2862"/>
                </a:lnTo>
                <a:lnTo>
                  <a:pt x="11746" y="2868"/>
                </a:lnTo>
                <a:lnTo>
                  <a:pt x="11742" y="2876"/>
                </a:lnTo>
                <a:lnTo>
                  <a:pt x="11740" y="2878"/>
                </a:lnTo>
                <a:lnTo>
                  <a:pt x="11740" y="2882"/>
                </a:lnTo>
                <a:lnTo>
                  <a:pt x="11742" y="2886"/>
                </a:lnTo>
                <a:lnTo>
                  <a:pt x="11746" y="2888"/>
                </a:lnTo>
                <a:close/>
                <a:moveTo>
                  <a:pt x="11370" y="3520"/>
                </a:moveTo>
                <a:lnTo>
                  <a:pt x="11370" y="3520"/>
                </a:lnTo>
                <a:lnTo>
                  <a:pt x="11368" y="3522"/>
                </a:lnTo>
                <a:lnTo>
                  <a:pt x="11366" y="3524"/>
                </a:lnTo>
                <a:lnTo>
                  <a:pt x="11366" y="3528"/>
                </a:lnTo>
                <a:lnTo>
                  <a:pt x="11366" y="3530"/>
                </a:lnTo>
                <a:lnTo>
                  <a:pt x="11370" y="3532"/>
                </a:lnTo>
                <a:lnTo>
                  <a:pt x="11374" y="3530"/>
                </a:lnTo>
                <a:lnTo>
                  <a:pt x="11374" y="3528"/>
                </a:lnTo>
                <a:lnTo>
                  <a:pt x="11372" y="3524"/>
                </a:lnTo>
                <a:lnTo>
                  <a:pt x="11370" y="3520"/>
                </a:lnTo>
                <a:close/>
                <a:moveTo>
                  <a:pt x="11300" y="3398"/>
                </a:moveTo>
                <a:lnTo>
                  <a:pt x="11300" y="3398"/>
                </a:lnTo>
                <a:lnTo>
                  <a:pt x="11296" y="3398"/>
                </a:lnTo>
                <a:lnTo>
                  <a:pt x="11294" y="3402"/>
                </a:lnTo>
                <a:lnTo>
                  <a:pt x="11294" y="3406"/>
                </a:lnTo>
                <a:lnTo>
                  <a:pt x="11296" y="3408"/>
                </a:lnTo>
                <a:lnTo>
                  <a:pt x="11302" y="3406"/>
                </a:lnTo>
                <a:lnTo>
                  <a:pt x="11304" y="3404"/>
                </a:lnTo>
                <a:lnTo>
                  <a:pt x="11304" y="3402"/>
                </a:lnTo>
                <a:lnTo>
                  <a:pt x="11300" y="3398"/>
                </a:lnTo>
                <a:close/>
                <a:moveTo>
                  <a:pt x="11356" y="3414"/>
                </a:moveTo>
                <a:lnTo>
                  <a:pt x="11356" y="3414"/>
                </a:lnTo>
                <a:lnTo>
                  <a:pt x="11356" y="3412"/>
                </a:lnTo>
                <a:lnTo>
                  <a:pt x="11352" y="3412"/>
                </a:lnTo>
                <a:lnTo>
                  <a:pt x="11348" y="3416"/>
                </a:lnTo>
                <a:lnTo>
                  <a:pt x="11348" y="3424"/>
                </a:lnTo>
                <a:lnTo>
                  <a:pt x="11350" y="3426"/>
                </a:lnTo>
                <a:lnTo>
                  <a:pt x="11352" y="3424"/>
                </a:lnTo>
                <a:lnTo>
                  <a:pt x="11356" y="3420"/>
                </a:lnTo>
                <a:lnTo>
                  <a:pt x="11356" y="3414"/>
                </a:lnTo>
                <a:close/>
                <a:moveTo>
                  <a:pt x="11550" y="3304"/>
                </a:moveTo>
                <a:lnTo>
                  <a:pt x="11550" y="3304"/>
                </a:lnTo>
                <a:lnTo>
                  <a:pt x="11548" y="3304"/>
                </a:lnTo>
                <a:lnTo>
                  <a:pt x="11544" y="3308"/>
                </a:lnTo>
                <a:lnTo>
                  <a:pt x="11540" y="3316"/>
                </a:lnTo>
                <a:lnTo>
                  <a:pt x="11540" y="3320"/>
                </a:lnTo>
                <a:lnTo>
                  <a:pt x="11542" y="3324"/>
                </a:lnTo>
                <a:lnTo>
                  <a:pt x="11544" y="3324"/>
                </a:lnTo>
                <a:lnTo>
                  <a:pt x="11548" y="3318"/>
                </a:lnTo>
                <a:lnTo>
                  <a:pt x="11550" y="3310"/>
                </a:lnTo>
                <a:lnTo>
                  <a:pt x="11550" y="3304"/>
                </a:lnTo>
                <a:close/>
                <a:moveTo>
                  <a:pt x="11484" y="3218"/>
                </a:moveTo>
                <a:lnTo>
                  <a:pt x="11484" y="3218"/>
                </a:lnTo>
                <a:lnTo>
                  <a:pt x="11486" y="3216"/>
                </a:lnTo>
                <a:lnTo>
                  <a:pt x="11484" y="3212"/>
                </a:lnTo>
                <a:lnTo>
                  <a:pt x="11482" y="3210"/>
                </a:lnTo>
                <a:lnTo>
                  <a:pt x="11480" y="3208"/>
                </a:lnTo>
                <a:lnTo>
                  <a:pt x="11478" y="3210"/>
                </a:lnTo>
                <a:lnTo>
                  <a:pt x="11476" y="3214"/>
                </a:lnTo>
                <a:lnTo>
                  <a:pt x="11478" y="3216"/>
                </a:lnTo>
                <a:lnTo>
                  <a:pt x="11482" y="3218"/>
                </a:lnTo>
                <a:lnTo>
                  <a:pt x="11484" y="3218"/>
                </a:lnTo>
                <a:close/>
                <a:moveTo>
                  <a:pt x="11262" y="3740"/>
                </a:moveTo>
                <a:lnTo>
                  <a:pt x="11262" y="3740"/>
                </a:lnTo>
                <a:lnTo>
                  <a:pt x="11262" y="3736"/>
                </a:lnTo>
                <a:lnTo>
                  <a:pt x="11264" y="3732"/>
                </a:lnTo>
                <a:lnTo>
                  <a:pt x="11276" y="3720"/>
                </a:lnTo>
                <a:lnTo>
                  <a:pt x="11282" y="3712"/>
                </a:lnTo>
                <a:lnTo>
                  <a:pt x="11282" y="3708"/>
                </a:lnTo>
                <a:lnTo>
                  <a:pt x="11278" y="3708"/>
                </a:lnTo>
                <a:lnTo>
                  <a:pt x="11272" y="3712"/>
                </a:lnTo>
                <a:lnTo>
                  <a:pt x="11262" y="3722"/>
                </a:lnTo>
                <a:lnTo>
                  <a:pt x="11258" y="3728"/>
                </a:lnTo>
                <a:lnTo>
                  <a:pt x="11254" y="3738"/>
                </a:lnTo>
                <a:lnTo>
                  <a:pt x="11254" y="3742"/>
                </a:lnTo>
                <a:lnTo>
                  <a:pt x="11256" y="3744"/>
                </a:lnTo>
                <a:lnTo>
                  <a:pt x="11260" y="3744"/>
                </a:lnTo>
                <a:lnTo>
                  <a:pt x="11262" y="3740"/>
                </a:lnTo>
                <a:close/>
                <a:moveTo>
                  <a:pt x="11304" y="3662"/>
                </a:moveTo>
                <a:lnTo>
                  <a:pt x="11304" y="3662"/>
                </a:lnTo>
                <a:lnTo>
                  <a:pt x="11308" y="3664"/>
                </a:lnTo>
                <a:lnTo>
                  <a:pt x="11310" y="3664"/>
                </a:lnTo>
                <a:lnTo>
                  <a:pt x="11310" y="3660"/>
                </a:lnTo>
                <a:lnTo>
                  <a:pt x="11308" y="3654"/>
                </a:lnTo>
                <a:lnTo>
                  <a:pt x="11306" y="3652"/>
                </a:lnTo>
                <a:lnTo>
                  <a:pt x="11304" y="3654"/>
                </a:lnTo>
                <a:lnTo>
                  <a:pt x="11304" y="3658"/>
                </a:lnTo>
                <a:lnTo>
                  <a:pt x="11304" y="3662"/>
                </a:lnTo>
                <a:close/>
                <a:moveTo>
                  <a:pt x="11320" y="3638"/>
                </a:moveTo>
                <a:lnTo>
                  <a:pt x="11320" y="3638"/>
                </a:lnTo>
                <a:lnTo>
                  <a:pt x="11320" y="3640"/>
                </a:lnTo>
                <a:lnTo>
                  <a:pt x="11322" y="3640"/>
                </a:lnTo>
                <a:lnTo>
                  <a:pt x="11330" y="3636"/>
                </a:lnTo>
                <a:lnTo>
                  <a:pt x="11336" y="3628"/>
                </a:lnTo>
                <a:lnTo>
                  <a:pt x="11336" y="3624"/>
                </a:lnTo>
                <a:lnTo>
                  <a:pt x="11336" y="3622"/>
                </a:lnTo>
                <a:lnTo>
                  <a:pt x="11332" y="3622"/>
                </a:lnTo>
                <a:lnTo>
                  <a:pt x="11328" y="3624"/>
                </a:lnTo>
                <a:lnTo>
                  <a:pt x="11322" y="3630"/>
                </a:lnTo>
                <a:lnTo>
                  <a:pt x="11320" y="3632"/>
                </a:lnTo>
                <a:lnTo>
                  <a:pt x="11320" y="3638"/>
                </a:lnTo>
                <a:close/>
                <a:moveTo>
                  <a:pt x="11104" y="3838"/>
                </a:moveTo>
                <a:lnTo>
                  <a:pt x="11104" y="3838"/>
                </a:lnTo>
                <a:lnTo>
                  <a:pt x="11104" y="3834"/>
                </a:lnTo>
                <a:lnTo>
                  <a:pt x="11100" y="3830"/>
                </a:lnTo>
                <a:lnTo>
                  <a:pt x="11098" y="3830"/>
                </a:lnTo>
                <a:lnTo>
                  <a:pt x="11096" y="3832"/>
                </a:lnTo>
                <a:lnTo>
                  <a:pt x="11094" y="3834"/>
                </a:lnTo>
                <a:lnTo>
                  <a:pt x="11096" y="3838"/>
                </a:lnTo>
                <a:lnTo>
                  <a:pt x="11098" y="3840"/>
                </a:lnTo>
                <a:lnTo>
                  <a:pt x="11102" y="3840"/>
                </a:lnTo>
                <a:lnTo>
                  <a:pt x="11104" y="3838"/>
                </a:lnTo>
                <a:close/>
                <a:moveTo>
                  <a:pt x="11122" y="3824"/>
                </a:moveTo>
                <a:lnTo>
                  <a:pt x="11122" y="3824"/>
                </a:lnTo>
                <a:lnTo>
                  <a:pt x="11120" y="3824"/>
                </a:lnTo>
                <a:lnTo>
                  <a:pt x="11116" y="3826"/>
                </a:lnTo>
                <a:lnTo>
                  <a:pt x="11110" y="3830"/>
                </a:lnTo>
                <a:lnTo>
                  <a:pt x="11110" y="3832"/>
                </a:lnTo>
                <a:lnTo>
                  <a:pt x="11112" y="3834"/>
                </a:lnTo>
                <a:lnTo>
                  <a:pt x="11116" y="3836"/>
                </a:lnTo>
                <a:lnTo>
                  <a:pt x="11118" y="3834"/>
                </a:lnTo>
                <a:lnTo>
                  <a:pt x="11122" y="3824"/>
                </a:lnTo>
                <a:close/>
                <a:moveTo>
                  <a:pt x="11164" y="3810"/>
                </a:moveTo>
                <a:lnTo>
                  <a:pt x="11164" y="3810"/>
                </a:lnTo>
                <a:lnTo>
                  <a:pt x="11162" y="3810"/>
                </a:lnTo>
                <a:lnTo>
                  <a:pt x="11158" y="3810"/>
                </a:lnTo>
                <a:lnTo>
                  <a:pt x="11156" y="3814"/>
                </a:lnTo>
                <a:lnTo>
                  <a:pt x="11156" y="3816"/>
                </a:lnTo>
                <a:lnTo>
                  <a:pt x="11160" y="3818"/>
                </a:lnTo>
                <a:lnTo>
                  <a:pt x="11162" y="3816"/>
                </a:lnTo>
                <a:lnTo>
                  <a:pt x="11164" y="3814"/>
                </a:lnTo>
                <a:lnTo>
                  <a:pt x="11164" y="3810"/>
                </a:lnTo>
                <a:close/>
                <a:moveTo>
                  <a:pt x="11654" y="2152"/>
                </a:moveTo>
                <a:lnTo>
                  <a:pt x="11654" y="2152"/>
                </a:lnTo>
                <a:lnTo>
                  <a:pt x="11660" y="2154"/>
                </a:lnTo>
                <a:lnTo>
                  <a:pt x="11664" y="2152"/>
                </a:lnTo>
                <a:lnTo>
                  <a:pt x="11668" y="2148"/>
                </a:lnTo>
                <a:lnTo>
                  <a:pt x="11670" y="2144"/>
                </a:lnTo>
                <a:lnTo>
                  <a:pt x="11672" y="2138"/>
                </a:lnTo>
                <a:lnTo>
                  <a:pt x="11672" y="2134"/>
                </a:lnTo>
                <a:lnTo>
                  <a:pt x="11668" y="2130"/>
                </a:lnTo>
                <a:lnTo>
                  <a:pt x="11664" y="2128"/>
                </a:lnTo>
                <a:lnTo>
                  <a:pt x="11658" y="2128"/>
                </a:lnTo>
                <a:lnTo>
                  <a:pt x="11652" y="2128"/>
                </a:lnTo>
                <a:lnTo>
                  <a:pt x="11650" y="2132"/>
                </a:lnTo>
                <a:lnTo>
                  <a:pt x="11648" y="2134"/>
                </a:lnTo>
                <a:lnTo>
                  <a:pt x="11646" y="2138"/>
                </a:lnTo>
                <a:lnTo>
                  <a:pt x="11648" y="2142"/>
                </a:lnTo>
                <a:lnTo>
                  <a:pt x="11650" y="2146"/>
                </a:lnTo>
                <a:lnTo>
                  <a:pt x="11654" y="2152"/>
                </a:lnTo>
                <a:close/>
                <a:moveTo>
                  <a:pt x="13688" y="1366"/>
                </a:moveTo>
                <a:lnTo>
                  <a:pt x="13688" y="1366"/>
                </a:lnTo>
                <a:lnTo>
                  <a:pt x="13680" y="1356"/>
                </a:lnTo>
                <a:lnTo>
                  <a:pt x="13670" y="1348"/>
                </a:lnTo>
                <a:lnTo>
                  <a:pt x="13660" y="1344"/>
                </a:lnTo>
                <a:lnTo>
                  <a:pt x="13648" y="1340"/>
                </a:lnTo>
                <a:lnTo>
                  <a:pt x="13620" y="1338"/>
                </a:lnTo>
                <a:lnTo>
                  <a:pt x="13588" y="1336"/>
                </a:lnTo>
                <a:lnTo>
                  <a:pt x="13580" y="1336"/>
                </a:lnTo>
                <a:lnTo>
                  <a:pt x="13576" y="1340"/>
                </a:lnTo>
                <a:lnTo>
                  <a:pt x="13574" y="1342"/>
                </a:lnTo>
                <a:lnTo>
                  <a:pt x="13574" y="1348"/>
                </a:lnTo>
                <a:lnTo>
                  <a:pt x="13578" y="1358"/>
                </a:lnTo>
                <a:lnTo>
                  <a:pt x="13584" y="1372"/>
                </a:lnTo>
                <a:lnTo>
                  <a:pt x="13590" y="1382"/>
                </a:lnTo>
                <a:lnTo>
                  <a:pt x="13592" y="1390"/>
                </a:lnTo>
                <a:lnTo>
                  <a:pt x="13592" y="1392"/>
                </a:lnTo>
                <a:lnTo>
                  <a:pt x="13588" y="1392"/>
                </a:lnTo>
                <a:lnTo>
                  <a:pt x="13572" y="1384"/>
                </a:lnTo>
                <a:lnTo>
                  <a:pt x="13564" y="1378"/>
                </a:lnTo>
                <a:lnTo>
                  <a:pt x="13558" y="1372"/>
                </a:lnTo>
                <a:lnTo>
                  <a:pt x="13554" y="1366"/>
                </a:lnTo>
                <a:lnTo>
                  <a:pt x="13552" y="1362"/>
                </a:lnTo>
                <a:lnTo>
                  <a:pt x="13552" y="1350"/>
                </a:lnTo>
                <a:lnTo>
                  <a:pt x="13554" y="1338"/>
                </a:lnTo>
                <a:lnTo>
                  <a:pt x="13554" y="1326"/>
                </a:lnTo>
                <a:lnTo>
                  <a:pt x="13552" y="1320"/>
                </a:lnTo>
                <a:lnTo>
                  <a:pt x="13550" y="1314"/>
                </a:lnTo>
                <a:lnTo>
                  <a:pt x="13544" y="1306"/>
                </a:lnTo>
                <a:lnTo>
                  <a:pt x="13534" y="1300"/>
                </a:lnTo>
                <a:lnTo>
                  <a:pt x="13522" y="1292"/>
                </a:lnTo>
                <a:lnTo>
                  <a:pt x="13506" y="1284"/>
                </a:lnTo>
                <a:lnTo>
                  <a:pt x="13470" y="1266"/>
                </a:lnTo>
                <a:lnTo>
                  <a:pt x="13434" y="1248"/>
                </a:lnTo>
                <a:lnTo>
                  <a:pt x="13366" y="1214"/>
                </a:lnTo>
                <a:lnTo>
                  <a:pt x="13366" y="1208"/>
                </a:lnTo>
                <a:lnTo>
                  <a:pt x="13336" y="1194"/>
                </a:lnTo>
                <a:lnTo>
                  <a:pt x="13306" y="1180"/>
                </a:lnTo>
                <a:lnTo>
                  <a:pt x="13276" y="1170"/>
                </a:lnTo>
                <a:lnTo>
                  <a:pt x="13244" y="1162"/>
                </a:lnTo>
                <a:lnTo>
                  <a:pt x="13200" y="1150"/>
                </a:lnTo>
                <a:lnTo>
                  <a:pt x="13182" y="1146"/>
                </a:lnTo>
                <a:lnTo>
                  <a:pt x="13158" y="1142"/>
                </a:lnTo>
                <a:lnTo>
                  <a:pt x="13098" y="1138"/>
                </a:lnTo>
                <a:lnTo>
                  <a:pt x="13058" y="1134"/>
                </a:lnTo>
                <a:lnTo>
                  <a:pt x="13032" y="1128"/>
                </a:lnTo>
                <a:lnTo>
                  <a:pt x="13014" y="1122"/>
                </a:lnTo>
                <a:lnTo>
                  <a:pt x="13004" y="1118"/>
                </a:lnTo>
                <a:lnTo>
                  <a:pt x="12996" y="1116"/>
                </a:lnTo>
                <a:lnTo>
                  <a:pt x="12992" y="1118"/>
                </a:lnTo>
                <a:lnTo>
                  <a:pt x="12984" y="1126"/>
                </a:lnTo>
                <a:lnTo>
                  <a:pt x="12974" y="1142"/>
                </a:lnTo>
                <a:lnTo>
                  <a:pt x="12968" y="1150"/>
                </a:lnTo>
                <a:lnTo>
                  <a:pt x="12966" y="1158"/>
                </a:lnTo>
                <a:lnTo>
                  <a:pt x="12966" y="1162"/>
                </a:lnTo>
                <a:lnTo>
                  <a:pt x="12968" y="1168"/>
                </a:lnTo>
                <a:lnTo>
                  <a:pt x="12972" y="1170"/>
                </a:lnTo>
                <a:lnTo>
                  <a:pt x="12976" y="1174"/>
                </a:lnTo>
                <a:lnTo>
                  <a:pt x="12988" y="1178"/>
                </a:lnTo>
                <a:lnTo>
                  <a:pt x="12998" y="1182"/>
                </a:lnTo>
                <a:lnTo>
                  <a:pt x="13002" y="1184"/>
                </a:lnTo>
                <a:lnTo>
                  <a:pt x="13004" y="1188"/>
                </a:lnTo>
                <a:lnTo>
                  <a:pt x="13004" y="1192"/>
                </a:lnTo>
                <a:lnTo>
                  <a:pt x="13002" y="1196"/>
                </a:lnTo>
                <a:lnTo>
                  <a:pt x="12998" y="1204"/>
                </a:lnTo>
                <a:lnTo>
                  <a:pt x="12988" y="1212"/>
                </a:lnTo>
                <a:lnTo>
                  <a:pt x="12972" y="1224"/>
                </a:lnTo>
                <a:lnTo>
                  <a:pt x="12966" y="1228"/>
                </a:lnTo>
                <a:lnTo>
                  <a:pt x="12960" y="1228"/>
                </a:lnTo>
                <a:lnTo>
                  <a:pt x="12956" y="1228"/>
                </a:lnTo>
                <a:lnTo>
                  <a:pt x="12952" y="1226"/>
                </a:lnTo>
                <a:lnTo>
                  <a:pt x="12946" y="1220"/>
                </a:lnTo>
                <a:lnTo>
                  <a:pt x="12940" y="1210"/>
                </a:lnTo>
                <a:lnTo>
                  <a:pt x="12934" y="1202"/>
                </a:lnTo>
                <a:lnTo>
                  <a:pt x="12928" y="1198"/>
                </a:lnTo>
                <a:lnTo>
                  <a:pt x="12922" y="1196"/>
                </a:lnTo>
                <a:lnTo>
                  <a:pt x="12916" y="1194"/>
                </a:lnTo>
                <a:lnTo>
                  <a:pt x="12908" y="1194"/>
                </a:lnTo>
                <a:lnTo>
                  <a:pt x="12900" y="1194"/>
                </a:lnTo>
                <a:lnTo>
                  <a:pt x="12894" y="1192"/>
                </a:lnTo>
                <a:lnTo>
                  <a:pt x="12892" y="1190"/>
                </a:lnTo>
                <a:lnTo>
                  <a:pt x="12890" y="1186"/>
                </a:lnTo>
                <a:lnTo>
                  <a:pt x="12888" y="1178"/>
                </a:lnTo>
                <a:lnTo>
                  <a:pt x="12888" y="1170"/>
                </a:lnTo>
                <a:lnTo>
                  <a:pt x="12888" y="1162"/>
                </a:lnTo>
                <a:lnTo>
                  <a:pt x="12886" y="1158"/>
                </a:lnTo>
                <a:lnTo>
                  <a:pt x="12882" y="1156"/>
                </a:lnTo>
                <a:lnTo>
                  <a:pt x="12876" y="1156"/>
                </a:lnTo>
                <a:lnTo>
                  <a:pt x="12870" y="1156"/>
                </a:lnTo>
                <a:lnTo>
                  <a:pt x="12846" y="1164"/>
                </a:lnTo>
                <a:lnTo>
                  <a:pt x="12832" y="1168"/>
                </a:lnTo>
                <a:lnTo>
                  <a:pt x="12820" y="1170"/>
                </a:lnTo>
                <a:lnTo>
                  <a:pt x="12808" y="1170"/>
                </a:lnTo>
                <a:lnTo>
                  <a:pt x="12796" y="1170"/>
                </a:lnTo>
                <a:lnTo>
                  <a:pt x="12778" y="1168"/>
                </a:lnTo>
                <a:lnTo>
                  <a:pt x="12758" y="1162"/>
                </a:lnTo>
                <a:lnTo>
                  <a:pt x="12740" y="1158"/>
                </a:lnTo>
                <a:lnTo>
                  <a:pt x="12716" y="1154"/>
                </a:lnTo>
                <a:lnTo>
                  <a:pt x="12704" y="1152"/>
                </a:lnTo>
                <a:lnTo>
                  <a:pt x="12688" y="1154"/>
                </a:lnTo>
                <a:lnTo>
                  <a:pt x="12672" y="1154"/>
                </a:lnTo>
                <a:lnTo>
                  <a:pt x="12654" y="1158"/>
                </a:lnTo>
                <a:lnTo>
                  <a:pt x="12620" y="1164"/>
                </a:lnTo>
                <a:lnTo>
                  <a:pt x="12594" y="1166"/>
                </a:lnTo>
                <a:lnTo>
                  <a:pt x="12574" y="1164"/>
                </a:lnTo>
                <a:lnTo>
                  <a:pt x="12562" y="1160"/>
                </a:lnTo>
                <a:lnTo>
                  <a:pt x="12558" y="1156"/>
                </a:lnTo>
                <a:lnTo>
                  <a:pt x="12554" y="1152"/>
                </a:lnTo>
                <a:lnTo>
                  <a:pt x="12552" y="1142"/>
                </a:lnTo>
                <a:lnTo>
                  <a:pt x="12552" y="1132"/>
                </a:lnTo>
                <a:lnTo>
                  <a:pt x="12556" y="1122"/>
                </a:lnTo>
                <a:lnTo>
                  <a:pt x="12558" y="1118"/>
                </a:lnTo>
                <a:lnTo>
                  <a:pt x="12558" y="1112"/>
                </a:lnTo>
                <a:lnTo>
                  <a:pt x="12556" y="1104"/>
                </a:lnTo>
                <a:lnTo>
                  <a:pt x="12552" y="1098"/>
                </a:lnTo>
                <a:lnTo>
                  <a:pt x="12544" y="1090"/>
                </a:lnTo>
                <a:lnTo>
                  <a:pt x="12536" y="1084"/>
                </a:lnTo>
                <a:lnTo>
                  <a:pt x="12524" y="1078"/>
                </a:lnTo>
                <a:lnTo>
                  <a:pt x="12512" y="1072"/>
                </a:lnTo>
                <a:lnTo>
                  <a:pt x="12496" y="1066"/>
                </a:lnTo>
                <a:lnTo>
                  <a:pt x="12480" y="1062"/>
                </a:lnTo>
                <a:lnTo>
                  <a:pt x="12460" y="1058"/>
                </a:lnTo>
                <a:lnTo>
                  <a:pt x="12440" y="1056"/>
                </a:lnTo>
                <a:lnTo>
                  <a:pt x="12416" y="1056"/>
                </a:lnTo>
                <a:lnTo>
                  <a:pt x="12392" y="1056"/>
                </a:lnTo>
                <a:lnTo>
                  <a:pt x="12364" y="1058"/>
                </a:lnTo>
                <a:lnTo>
                  <a:pt x="12336" y="1064"/>
                </a:lnTo>
                <a:lnTo>
                  <a:pt x="12308" y="1068"/>
                </a:lnTo>
                <a:lnTo>
                  <a:pt x="12284" y="1068"/>
                </a:lnTo>
                <a:lnTo>
                  <a:pt x="12264" y="1068"/>
                </a:lnTo>
                <a:lnTo>
                  <a:pt x="12246" y="1064"/>
                </a:lnTo>
                <a:lnTo>
                  <a:pt x="12230" y="1060"/>
                </a:lnTo>
                <a:lnTo>
                  <a:pt x="12218" y="1054"/>
                </a:lnTo>
                <a:lnTo>
                  <a:pt x="12206" y="1046"/>
                </a:lnTo>
                <a:lnTo>
                  <a:pt x="12196" y="1038"/>
                </a:lnTo>
                <a:lnTo>
                  <a:pt x="12180" y="1022"/>
                </a:lnTo>
                <a:lnTo>
                  <a:pt x="12168" y="1004"/>
                </a:lnTo>
                <a:lnTo>
                  <a:pt x="12152" y="988"/>
                </a:lnTo>
                <a:lnTo>
                  <a:pt x="12144" y="982"/>
                </a:lnTo>
                <a:lnTo>
                  <a:pt x="12136" y="978"/>
                </a:lnTo>
                <a:lnTo>
                  <a:pt x="12116" y="972"/>
                </a:lnTo>
                <a:lnTo>
                  <a:pt x="12102" y="968"/>
                </a:lnTo>
                <a:lnTo>
                  <a:pt x="12076" y="966"/>
                </a:lnTo>
                <a:lnTo>
                  <a:pt x="12042" y="964"/>
                </a:lnTo>
                <a:lnTo>
                  <a:pt x="12018" y="960"/>
                </a:lnTo>
                <a:lnTo>
                  <a:pt x="11988" y="954"/>
                </a:lnTo>
                <a:lnTo>
                  <a:pt x="11958" y="946"/>
                </a:lnTo>
                <a:lnTo>
                  <a:pt x="11932" y="942"/>
                </a:lnTo>
                <a:lnTo>
                  <a:pt x="11890" y="940"/>
                </a:lnTo>
                <a:lnTo>
                  <a:pt x="11854" y="936"/>
                </a:lnTo>
                <a:lnTo>
                  <a:pt x="11834" y="934"/>
                </a:lnTo>
                <a:lnTo>
                  <a:pt x="11810" y="928"/>
                </a:lnTo>
                <a:lnTo>
                  <a:pt x="11790" y="924"/>
                </a:lnTo>
                <a:lnTo>
                  <a:pt x="11782" y="924"/>
                </a:lnTo>
                <a:lnTo>
                  <a:pt x="11780" y="926"/>
                </a:lnTo>
                <a:lnTo>
                  <a:pt x="11778" y="928"/>
                </a:lnTo>
                <a:lnTo>
                  <a:pt x="11780" y="934"/>
                </a:lnTo>
                <a:lnTo>
                  <a:pt x="11780" y="940"/>
                </a:lnTo>
                <a:lnTo>
                  <a:pt x="11778" y="942"/>
                </a:lnTo>
                <a:lnTo>
                  <a:pt x="11776" y="946"/>
                </a:lnTo>
                <a:lnTo>
                  <a:pt x="11772" y="948"/>
                </a:lnTo>
                <a:lnTo>
                  <a:pt x="11764" y="950"/>
                </a:lnTo>
                <a:lnTo>
                  <a:pt x="11742" y="954"/>
                </a:lnTo>
                <a:lnTo>
                  <a:pt x="11730" y="954"/>
                </a:lnTo>
                <a:lnTo>
                  <a:pt x="11722" y="958"/>
                </a:lnTo>
                <a:lnTo>
                  <a:pt x="11720" y="962"/>
                </a:lnTo>
                <a:lnTo>
                  <a:pt x="11718" y="968"/>
                </a:lnTo>
                <a:lnTo>
                  <a:pt x="11720" y="974"/>
                </a:lnTo>
                <a:lnTo>
                  <a:pt x="11724" y="982"/>
                </a:lnTo>
                <a:lnTo>
                  <a:pt x="11734" y="996"/>
                </a:lnTo>
                <a:lnTo>
                  <a:pt x="11746" y="1010"/>
                </a:lnTo>
                <a:lnTo>
                  <a:pt x="11748" y="1016"/>
                </a:lnTo>
                <a:lnTo>
                  <a:pt x="11750" y="1022"/>
                </a:lnTo>
                <a:lnTo>
                  <a:pt x="11748" y="1024"/>
                </a:lnTo>
                <a:lnTo>
                  <a:pt x="11744" y="1026"/>
                </a:lnTo>
                <a:lnTo>
                  <a:pt x="11736" y="1026"/>
                </a:lnTo>
                <a:lnTo>
                  <a:pt x="11724" y="1024"/>
                </a:lnTo>
                <a:lnTo>
                  <a:pt x="11698" y="1018"/>
                </a:lnTo>
                <a:lnTo>
                  <a:pt x="11680" y="1016"/>
                </a:lnTo>
                <a:lnTo>
                  <a:pt x="11668" y="1018"/>
                </a:lnTo>
                <a:lnTo>
                  <a:pt x="11658" y="1020"/>
                </a:lnTo>
                <a:lnTo>
                  <a:pt x="11650" y="1022"/>
                </a:lnTo>
                <a:lnTo>
                  <a:pt x="11640" y="1024"/>
                </a:lnTo>
                <a:lnTo>
                  <a:pt x="11624" y="1024"/>
                </a:lnTo>
                <a:lnTo>
                  <a:pt x="11604" y="1020"/>
                </a:lnTo>
                <a:lnTo>
                  <a:pt x="11592" y="1018"/>
                </a:lnTo>
                <a:lnTo>
                  <a:pt x="11582" y="1016"/>
                </a:lnTo>
                <a:lnTo>
                  <a:pt x="11574" y="1018"/>
                </a:lnTo>
                <a:lnTo>
                  <a:pt x="11566" y="1020"/>
                </a:lnTo>
                <a:lnTo>
                  <a:pt x="11552" y="1024"/>
                </a:lnTo>
                <a:lnTo>
                  <a:pt x="11538" y="1030"/>
                </a:lnTo>
                <a:lnTo>
                  <a:pt x="11526" y="1036"/>
                </a:lnTo>
                <a:lnTo>
                  <a:pt x="11520" y="1036"/>
                </a:lnTo>
                <a:lnTo>
                  <a:pt x="11512" y="1036"/>
                </a:lnTo>
                <a:lnTo>
                  <a:pt x="11504" y="1034"/>
                </a:lnTo>
                <a:lnTo>
                  <a:pt x="11496" y="1032"/>
                </a:lnTo>
                <a:lnTo>
                  <a:pt x="11486" y="1026"/>
                </a:lnTo>
                <a:lnTo>
                  <a:pt x="11474" y="1018"/>
                </a:lnTo>
                <a:lnTo>
                  <a:pt x="11464" y="1012"/>
                </a:lnTo>
                <a:lnTo>
                  <a:pt x="11454" y="1010"/>
                </a:lnTo>
                <a:lnTo>
                  <a:pt x="11446" y="1010"/>
                </a:lnTo>
                <a:lnTo>
                  <a:pt x="11440" y="1014"/>
                </a:lnTo>
                <a:lnTo>
                  <a:pt x="11434" y="1020"/>
                </a:lnTo>
                <a:lnTo>
                  <a:pt x="11428" y="1028"/>
                </a:lnTo>
                <a:lnTo>
                  <a:pt x="11418" y="1046"/>
                </a:lnTo>
                <a:lnTo>
                  <a:pt x="11408" y="1064"/>
                </a:lnTo>
                <a:lnTo>
                  <a:pt x="11404" y="1070"/>
                </a:lnTo>
                <a:lnTo>
                  <a:pt x="11396" y="1076"/>
                </a:lnTo>
                <a:lnTo>
                  <a:pt x="11390" y="1078"/>
                </a:lnTo>
                <a:lnTo>
                  <a:pt x="11380" y="1078"/>
                </a:lnTo>
                <a:lnTo>
                  <a:pt x="11370" y="1072"/>
                </a:lnTo>
                <a:lnTo>
                  <a:pt x="11358" y="1062"/>
                </a:lnTo>
                <a:lnTo>
                  <a:pt x="11316" y="1022"/>
                </a:lnTo>
                <a:lnTo>
                  <a:pt x="11290" y="994"/>
                </a:lnTo>
                <a:lnTo>
                  <a:pt x="11278" y="984"/>
                </a:lnTo>
                <a:lnTo>
                  <a:pt x="11268" y="976"/>
                </a:lnTo>
                <a:lnTo>
                  <a:pt x="11256" y="968"/>
                </a:lnTo>
                <a:lnTo>
                  <a:pt x="11242" y="962"/>
                </a:lnTo>
                <a:lnTo>
                  <a:pt x="11234" y="960"/>
                </a:lnTo>
                <a:lnTo>
                  <a:pt x="11230" y="960"/>
                </a:lnTo>
                <a:lnTo>
                  <a:pt x="11226" y="962"/>
                </a:lnTo>
                <a:lnTo>
                  <a:pt x="11226" y="964"/>
                </a:lnTo>
                <a:lnTo>
                  <a:pt x="11228" y="972"/>
                </a:lnTo>
                <a:lnTo>
                  <a:pt x="11232" y="982"/>
                </a:lnTo>
                <a:lnTo>
                  <a:pt x="11236" y="992"/>
                </a:lnTo>
                <a:lnTo>
                  <a:pt x="11238" y="996"/>
                </a:lnTo>
                <a:lnTo>
                  <a:pt x="11238" y="998"/>
                </a:lnTo>
                <a:lnTo>
                  <a:pt x="11234" y="996"/>
                </a:lnTo>
                <a:lnTo>
                  <a:pt x="11224" y="988"/>
                </a:lnTo>
                <a:lnTo>
                  <a:pt x="11206" y="976"/>
                </a:lnTo>
                <a:lnTo>
                  <a:pt x="11184" y="964"/>
                </a:lnTo>
                <a:lnTo>
                  <a:pt x="11158" y="954"/>
                </a:lnTo>
                <a:lnTo>
                  <a:pt x="11130" y="944"/>
                </a:lnTo>
                <a:lnTo>
                  <a:pt x="11096" y="934"/>
                </a:lnTo>
                <a:lnTo>
                  <a:pt x="11058" y="926"/>
                </a:lnTo>
                <a:lnTo>
                  <a:pt x="11018" y="920"/>
                </a:lnTo>
                <a:lnTo>
                  <a:pt x="10970" y="916"/>
                </a:lnTo>
                <a:lnTo>
                  <a:pt x="10918" y="910"/>
                </a:lnTo>
                <a:lnTo>
                  <a:pt x="10900" y="908"/>
                </a:lnTo>
                <a:lnTo>
                  <a:pt x="10890" y="904"/>
                </a:lnTo>
                <a:lnTo>
                  <a:pt x="10882" y="900"/>
                </a:lnTo>
                <a:lnTo>
                  <a:pt x="10880" y="898"/>
                </a:lnTo>
                <a:lnTo>
                  <a:pt x="10880" y="894"/>
                </a:lnTo>
                <a:lnTo>
                  <a:pt x="10882" y="890"/>
                </a:lnTo>
                <a:lnTo>
                  <a:pt x="10890" y="884"/>
                </a:lnTo>
                <a:lnTo>
                  <a:pt x="10896" y="878"/>
                </a:lnTo>
                <a:lnTo>
                  <a:pt x="10898" y="874"/>
                </a:lnTo>
                <a:lnTo>
                  <a:pt x="10896" y="872"/>
                </a:lnTo>
                <a:lnTo>
                  <a:pt x="10890" y="870"/>
                </a:lnTo>
                <a:lnTo>
                  <a:pt x="10880" y="870"/>
                </a:lnTo>
                <a:lnTo>
                  <a:pt x="10834" y="866"/>
                </a:lnTo>
                <a:lnTo>
                  <a:pt x="10792" y="864"/>
                </a:lnTo>
                <a:lnTo>
                  <a:pt x="10752" y="864"/>
                </a:lnTo>
                <a:lnTo>
                  <a:pt x="10732" y="866"/>
                </a:lnTo>
                <a:lnTo>
                  <a:pt x="10710" y="868"/>
                </a:lnTo>
                <a:lnTo>
                  <a:pt x="10702" y="870"/>
                </a:lnTo>
                <a:lnTo>
                  <a:pt x="10694" y="870"/>
                </a:lnTo>
                <a:lnTo>
                  <a:pt x="10688" y="870"/>
                </a:lnTo>
                <a:lnTo>
                  <a:pt x="10684" y="866"/>
                </a:lnTo>
                <a:lnTo>
                  <a:pt x="10678" y="860"/>
                </a:lnTo>
                <a:lnTo>
                  <a:pt x="10674" y="854"/>
                </a:lnTo>
                <a:lnTo>
                  <a:pt x="10672" y="848"/>
                </a:lnTo>
                <a:lnTo>
                  <a:pt x="10668" y="842"/>
                </a:lnTo>
                <a:lnTo>
                  <a:pt x="10666" y="842"/>
                </a:lnTo>
                <a:lnTo>
                  <a:pt x="10662" y="842"/>
                </a:lnTo>
                <a:lnTo>
                  <a:pt x="10650" y="848"/>
                </a:lnTo>
                <a:lnTo>
                  <a:pt x="10636" y="852"/>
                </a:lnTo>
                <a:lnTo>
                  <a:pt x="10626" y="854"/>
                </a:lnTo>
                <a:lnTo>
                  <a:pt x="10618" y="852"/>
                </a:lnTo>
                <a:lnTo>
                  <a:pt x="10610" y="848"/>
                </a:lnTo>
                <a:lnTo>
                  <a:pt x="10602" y="842"/>
                </a:lnTo>
                <a:lnTo>
                  <a:pt x="10594" y="838"/>
                </a:lnTo>
                <a:lnTo>
                  <a:pt x="10580" y="838"/>
                </a:lnTo>
                <a:lnTo>
                  <a:pt x="10564" y="840"/>
                </a:lnTo>
                <a:lnTo>
                  <a:pt x="10548" y="844"/>
                </a:lnTo>
                <a:lnTo>
                  <a:pt x="10542" y="850"/>
                </a:lnTo>
                <a:lnTo>
                  <a:pt x="10538" y="856"/>
                </a:lnTo>
                <a:lnTo>
                  <a:pt x="10536" y="864"/>
                </a:lnTo>
                <a:lnTo>
                  <a:pt x="10532" y="872"/>
                </a:lnTo>
                <a:lnTo>
                  <a:pt x="10522" y="878"/>
                </a:lnTo>
                <a:lnTo>
                  <a:pt x="10504" y="886"/>
                </a:lnTo>
                <a:lnTo>
                  <a:pt x="10474" y="892"/>
                </a:lnTo>
                <a:lnTo>
                  <a:pt x="10442" y="896"/>
                </a:lnTo>
                <a:lnTo>
                  <a:pt x="10418" y="896"/>
                </a:lnTo>
                <a:lnTo>
                  <a:pt x="10404" y="896"/>
                </a:lnTo>
                <a:lnTo>
                  <a:pt x="10402" y="894"/>
                </a:lnTo>
                <a:lnTo>
                  <a:pt x="10400" y="892"/>
                </a:lnTo>
                <a:lnTo>
                  <a:pt x="10400" y="888"/>
                </a:lnTo>
                <a:lnTo>
                  <a:pt x="10404" y="886"/>
                </a:lnTo>
                <a:lnTo>
                  <a:pt x="10416" y="876"/>
                </a:lnTo>
                <a:lnTo>
                  <a:pt x="10438" y="866"/>
                </a:lnTo>
                <a:lnTo>
                  <a:pt x="10468" y="852"/>
                </a:lnTo>
                <a:lnTo>
                  <a:pt x="10498" y="838"/>
                </a:lnTo>
                <a:lnTo>
                  <a:pt x="10520" y="828"/>
                </a:lnTo>
                <a:lnTo>
                  <a:pt x="10548" y="808"/>
                </a:lnTo>
                <a:lnTo>
                  <a:pt x="10562" y="800"/>
                </a:lnTo>
                <a:lnTo>
                  <a:pt x="10576" y="792"/>
                </a:lnTo>
                <a:lnTo>
                  <a:pt x="10596" y="784"/>
                </a:lnTo>
                <a:lnTo>
                  <a:pt x="10622" y="776"/>
                </a:lnTo>
                <a:lnTo>
                  <a:pt x="10650" y="766"/>
                </a:lnTo>
                <a:lnTo>
                  <a:pt x="10670" y="754"/>
                </a:lnTo>
                <a:lnTo>
                  <a:pt x="10678" y="748"/>
                </a:lnTo>
                <a:lnTo>
                  <a:pt x="10684" y="740"/>
                </a:lnTo>
                <a:lnTo>
                  <a:pt x="10692" y="728"/>
                </a:lnTo>
                <a:lnTo>
                  <a:pt x="10694" y="714"/>
                </a:lnTo>
                <a:lnTo>
                  <a:pt x="10694" y="700"/>
                </a:lnTo>
                <a:lnTo>
                  <a:pt x="10692" y="688"/>
                </a:lnTo>
                <a:lnTo>
                  <a:pt x="10686" y="678"/>
                </a:lnTo>
                <a:lnTo>
                  <a:pt x="10680" y="670"/>
                </a:lnTo>
                <a:lnTo>
                  <a:pt x="10672" y="664"/>
                </a:lnTo>
                <a:lnTo>
                  <a:pt x="10664" y="660"/>
                </a:lnTo>
                <a:lnTo>
                  <a:pt x="10656" y="658"/>
                </a:lnTo>
                <a:lnTo>
                  <a:pt x="10636" y="652"/>
                </a:lnTo>
                <a:lnTo>
                  <a:pt x="10626" y="646"/>
                </a:lnTo>
                <a:lnTo>
                  <a:pt x="10614" y="638"/>
                </a:lnTo>
                <a:lnTo>
                  <a:pt x="10600" y="630"/>
                </a:lnTo>
                <a:lnTo>
                  <a:pt x="10588" y="624"/>
                </a:lnTo>
                <a:lnTo>
                  <a:pt x="10574" y="624"/>
                </a:lnTo>
                <a:lnTo>
                  <a:pt x="10562" y="624"/>
                </a:lnTo>
                <a:lnTo>
                  <a:pt x="10532" y="626"/>
                </a:lnTo>
                <a:lnTo>
                  <a:pt x="10518" y="626"/>
                </a:lnTo>
                <a:lnTo>
                  <a:pt x="10500" y="624"/>
                </a:lnTo>
                <a:lnTo>
                  <a:pt x="10486" y="622"/>
                </a:lnTo>
                <a:lnTo>
                  <a:pt x="10478" y="622"/>
                </a:lnTo>
                <a:lnTo>
                  <a:pt x="10472" y="624"/>
                </a:lnTo>
                <a:lnTo>
                  <a:pt x="10466" y="628"/>
                </a:lnTo>
                <a:lnTo>
                  <a:pt x="10462" y="632"/>
                </a:lnTo>
                <a:lnTo>
                  <a:pt x="10454" y="636"/>
                </a:lnTo>
                <a:lnTo>
                  <a:pt x="10442" y="640"/>
                </a:lnTo>
                <a:lnTo>
                  <a:pt x="10426" y="642"/>
                </a:lnTo>
                <a:lnTo>
                  <a:pt x="10404" y="644"/>
                </a:lnTo>
                <a:lnTo>
                  <a:pt x="10400" y="644"/>
                </a:lnTo>
                <a:lnTo>
                  <a:pt x="10400" y="642"/>
                </a:lnTo>
                <a:lnTo>
                  <a:pt x="10406" y="636"/>
                </a:lnTo>
                <a:lnTo>
                  <a:pt x="10416" y="628"/>
                </a:lnTo>
                <a:lnTo>
                  <a:pt x="10426" y="620"/>
                </a:lnTo>
                <a:lnTo>
                  <a:pt x="10430" y="616"/>
                </a:lnTo>
                <a:lnTo>
                  <a:pt x="10430" y="612"/>
                </a:lnTo>
                <a:lnTo>
                  <a:pt x="10428" y="608"/>
                </a:lnTo>
                <a:lnTo>
                  <a:pt x="10422" y="606"/>
                </a:lnTo>
                <a:lnTo>
                  <a:pt x="10412" y="604"/>
                </a:lnTo>
                <a:lnTo>
                  <a:pt x="10396" y="602"/>
                </a:lnTo>
                <a:lnTo>
                  <a:pt x="10366" y="600"/>
                </a:lnTo>
                <a:lnTo>
                  <a:pt x="10348" y="598"/>
                </a:lnTo>
                <a:lnTo>
                  <a:pt x="10336" y="594"/>
                </a:lnTo>
                <a:lnTo>
                  <a:pt x="10334" y="592"/>
                </a:lnTo>
                <a:lnTo>
                  <a:pt x="10338" y="588"/>
                </a:lnTo>
                <a:lnTo>
                  <a:pt x="10346" y="584"/>
                </a:lnTo>
                <a:lnTo>
                  <a:pt x="10374" y="578"/>
                </a:lnTo>
                <a:lnTo>
                  <a:pt x="10380" y="576"/>
                </a:lnTo>
                <a:lnTo>
                  <a:pt x="10384" y="572"/>
                </a:lnTo>
                <a:lnTo>
                  <a:pt x="10384" y="570"/>
                </a:lnTo>
                <a:lnTo>
                  <a:pt x="10384" y="566"/>
                </a:lnTo>
                <a:lnTo>
                  <a:pt x="10380" y="562"/>
                </a:lnTo>
                <a:lnTo>
                  <a:pt x="10374" y="558"/>
                </a:lnTo>
                <a:lnTo>
                  <a:pt x="10358" y="552"/>
                </a:lnTo>
                <a:lnTo>
                  <a:pt x="10336" y="548"/>
                </a:lnTo>
                <a:lnTo>
                  <a:pt x="10310" y="546"/>
                </a:lnTo>
                <a:lnTo>
                  <a:pt x="10296" y="548"/>
                </a:lnTo>
                <a:lnTo>
                  <a:pt x="10280" y="550"/>
                </a:lnTo>
                <a:lnTo>
                  <a:pt x="10266" y="554"/>
                </a:lnTo>
                <a:lnTo>
                  <a:pt x="10250" y="560"/>
                </a:lnTo>
                <a:lnTo>
                  <a:pt x="10230" y="570"/>
                </a:lnTo>
                <a:lnTo>
                  <a:pt x="10214" y="578"/>
                </a:lnTo>
                <a:lnTo>
                  <a:pt x="10202" y="586"/>
                </a:lnTo>
                <a:lnTo>
                  <a:pt x="10192" y="594"/>
                </a:lnTo>
                <a:lnTo>
                  <a:pt x="10184" y="602"/>
                </a:lnTo>
                <a:lnTo>
                  <a:pt x="10180" y="608"/>
                </a:lnTo>
                <a:lnTo>
                  <a:pt x="10174" y="618"/>
                </a:lnTo>
                <a:lnTo>
                  <a:pt x="10172" y="626"/>
                </a:lnTo>
                <a:lnTo>
                  <a:pt x="10168" y="634"/>
                </a:lnTo>
                <a:lnTo>
                  <a:pt x="10166" y="636"/>
                </a:lnTo>
                <a:lnTo>
                  <a:pt x="10160" y="638"/>
                </a:lnTo>
                <a:lnTo>
                  <a:pt x="10144" y="640"/>
                </a:lnTo>
                <a:lnTo>
                  <a:pt x="10112" y="640"/>
                </a:lnTo>
                <a:lnTo>
                  <a:pt x="10098" y="642"/>
                </a:lnTo>
                <a:lnTo>
                  <a:pt x="10094" y="644"/>
                </a:lnTo>
                <a:lnTo>
                  <a:pt x="10094" y="646"/>
                </a:lnTo>
                <a:lnTo>
                  <a:pt x="10096" y="648"/>
                </a:lnTo>
                <a:lnTo>
                  <a:pt x="10098" y="652"/>
                </a:lnTo>
                <a:lnTo>
                  <a:pt x="10098" y="654"/>
                </a:lnTo>
                <a:lnTo>
                  <a:pt x="10094" y="658"/>
                </a:lnTo>
                <a:lnTo>
                  <a:pt x="10080" y="664"/>
                </a:lnTo>
                <a:lnTo>
                  <a:pt x="10050" y="670"/>
                </a:lnTo>
                <a:lnTo>
                  <a:pt x="10020" y="676"/>
                </a:lnTo>
                <a:lnTo>
                  <a:pt x="10006" y="676"/>
                </a:lnTo>
                <a:lnTo>
                  <a:pt x="10002" y="676"/>
                </a:lnTo>
                <a:lnTo>
                  <a:pt x="10000" y="674"/>
                </a:lnTo>
                <a:lnTo>
                  <a:pt x="10000" y="670"/>
                </a:lnTo>
                <a:lnTo>
                  <a:pt x="10000" y="666"/>
                </a:lnTo>
                <a:lnTo>
                  <a:pt x="9998" y="664"/>
                </a:lnTo>
                <a:lnTo>
                  <a:pt x="9994" y="662"/>
                </a:lnTo>
                <a:lnTo>
                  <a:pt x="9988" y="660"/>
                </a:lnTo>
                <a:lnTo>
                  <a:pt x="9964" y="660"/>
                </a:lnTo>
                <a:lnTo>
                  <a:pt x="9922" y="664"/>
                </a:lnTo>
                <a:lnTo>
                  <a:pt x="9882" y="670"/>
                </a:lnTo>
                <a:lnTo>
                  <a:pt x="9870" y="674"/>
                </a:lnTo>
                <a:lnTo>
                  <a:pt x="9862" y="678"/>
                </a:lnTo>
                <a:lnTo>
                  <a:pt x="9858" y="680"/>
                </a:lnTo>
                <a:lnTo>
                  <a:pt x="9856" y="684"/>
                </a:lnTo>
                <a:lnTo>
                  <a:pt x="9858" y="690"/>
                </a:lnTo>
                <a:lnTo>
                  <a:pt x="9860" y="692"/>
                </a:lnTo>
                <a:lnTo>
                  <a:pt x="9858" y="696"/>
                </a:lnTo>
                <a:lnTo>
                  <a:pt x="9856" y="698"/>
                </a:lnTo>
                <a:lnTo>
                  <a:pt x="9852" y="700"/>
                </a:lnTo>
                <a:lnTo>
                  <a:pt x="9844" y="704"/>
                </a:lnTo>
                <a:lnTo>
                  <a:pt x="9830" y="706"/>
                </a:lnTo>
                <a:lnTo>
                  <a:pt x="9786" y="710"/>
                </a:lnTo>
                <a:lnTo>
                  <a:pt x="9738" y="716"/>
                </a:lnTo>
                <a:lnTo>
                  <a:pt x="9708" y="720"/>
                </a:lnTo>
                <a:lnTo>
                  <a:pt x="9688" y="726"/>
                </a:lnTo>
                <a:lnTo>
                  <a:pt x="9678" y="732"/>
                </a:lnTo>
                <a:lnTo>
                  <a:pt x="9672" y="738"/>
                </a:lnTo>
                <a:lnTo>
                  <a:pt x="9664" y="742"/>
                </a:lnTo>
                <a:lnTo>
                  <a:pt x="9652" y="746"/>
                </a:lnTo>
                <a:lnTo>
                  <a:pt x="9630" y="748"/>
                </a:lnTo>
                <a:lnTo>
                  <a:pt x="9618" y="750"/>
                </a:lnTo>
                <a:lnTo>
                  <a:pt x="9606" y="752"/>
                </a:lnTo>
                <a:lnTo>
                  <a:pt x="9596" y="756"/>
                </a:lnTo>
                <a:lnTo>
                  <a:pt x="9588" y="760"/>
                </a:lnTo>
                <a:lnTo>
                  <a:pt x="9580" y="766"/>
                </a:lnTo>
                <a:lnTo>
                  <a:pt x="9574" y="772"/>
                </a:lnTo>
                <a:lnTo>
                  <a:pt x="9570" y="778"/>
                </a:lnTo>
                <a:lnTo>
                  <a:pt x="9568" y="784"/>
                </a:lnTo>
                <a:lnTo>
                  <a:pt x="9566" y="790"/>
                </a:lnTo>
                <a:lnTo>
                  <a:pt x="9566" y="796"/>
                </a:lnTo>
                <a:lnTo>
                  <a:pt x="9568" y="802"/>
                </a:lnTo>
                <a:lnTo>
                  <a:pt x="9570" y="806"/>
                </a:lnTo>
                <a:lnTo>
                  <a:pt x="9574" y="810"/>
                </a:lnTo>
                <a:lnTo>
                  <a:pt x="9580" y="814"/>
                </a:lnTo>
                <a:lnTo>
                  <a:pt x="9586" y="818"/>
                </a:lnTo>
                <a:lnTo>
                  <a:pt x="9592" y="818"/>
                </a:lnTo>
                <a:lnTo>
                  <a:pt x="9604" y="820"/>
                </a:lnTo>
                <a:lnTo>
                  <a:pt x="9612" y="824"/>
                </a:lnTo>
                <a:lnTo>
                  <a:pt x="9614" y="828"/>
                </a:lnTo>
                <a:lnTo>
                  <a:pt x="9612" y="832"/>
                </a:lnTo>
                <a:lnTo>
                  <a:pt x="9604" y="838"/>
                </a:lnTo>
                <a:lnTo>
                  <a:pt x="9594" y="842"/>
                </a:lnTo>
                <a:lnTo>
                  <a:pt x="9578" y="848"/>
                </a:lnTo>
                <a:lnTo>
                  <a:pt x="9560" y="852"/>
                </a:lnTo>
                <a:lnTo>
                  <a:pt x="9526" y="858"/>
                </a:lnTo>
                <a:lnTo>
                  <a:pt x="9494" y="860"/>
                </a:lnTo>
                <a:lnTo>
                  <a:pt x="9430" y="862"/>
                </a:lnTo>
                <a:lnTo>
                  <a:pt x="9402" y="862"/>
                </a:lnTo>
                <a:lnTo>
                  <a:pt x="9378" y="866"/>
                </a:lnTo>
                <a:lnTo>
                  <a:pt x="9368" y="868"/>
                </a:lnTo>
                <a:lnTo>
                  <a:pt x="9358" y="870"/>
                </a:lnTo>
                <a:lnTo>
                  <a:pt x="9352" y="876"/>
                </a:lnTo>
                <a:lnTo>
                  <a:pt x="9346" y="882"/>
                </a:lnTo>
                <a:lnTo>
                  <a:pt x="9340" y="892"/>
                </a:lnTo>
                <a:lnTo>
                  <a:pt x="9338" y="894"/>
                </a:lnTo>
                <a:lnTo>
                  <a:pt x="9340" y="898"/>
                </a:lnTo>
                <a:lnTo>
                  <a:pt x="9344" y="900"/>
                </a:lnTo>
                <a:lnTo>
                  <a:pt x="9352" y="902"/>
                </a:lnTo>
                <a:lnTo>
                  <a:pt x="9358" y="906"/>
                </a:lnTo>
                <a:lnTo>
                  <a:pt x="9364" y="910"/>
                </a:lnTo>
                <a:lnTo>
                  <a:pt x="9366" y="914"/>
                </a:lnTo>
                <a:lnTo>
                  <a:pt x="9366" y="918"/>
                </a:lnTo>
                <a:lnTo>
                  <a:pt x="9364" y="924"/>
                </a:lnTo>
                <a:lnTo>
                  <a:pt x="9360" y="930"/>
                </a:lnTo>
                <a:lnTo>
                  <a:pt x="9356" y="938"/>
                </a:lnTo>
                <a:lnTo>
                  <a:pt x="9356" y="944"/>
                </a:lnTo>
                <a:lnTo>
                  <a:pt x="9356" y="948"/>
                </a:lnTo>
                <a:lnTo>
                  <a:pt x="9360" y="952"/>
                </a:lnTo>
                <a:lnTo>
                  <a:pt x="9368" y="956"/>
                </a:lnTo>
                <a:lnTo>
                  <a:pt x="9382" y="958"/>
                </a:lnTo>
                <a:lnTo>
                  <a:pt x="9394" y="960"/>
                </a:lnTo>
                <a:lnTo>
                  <a:pt x="9408" y="962"/>
                </a:lnTo>
                <a:lnTo>
                  <a:pt x="9412" y="966"/>
                </a:lnTo>
                <a:lnTo>
                  <a:pt x="9418" y="968"/>
                </a:lnTo>
                <a:lnTo>
                  <a:pt x="9420" y="974"/>
                </a:lnTo>
                <a:lnTo>
                  <a:pt x="9422" y="978"/>
                </a:lnTo>
                <a:lnTo>
                  <a:pt x="9422" y="984"/>
                </a:lnTo>
                <a:lnTo>
                  <a:pt x="9426" y="988"/>
                </a:lnTo>
                <a:lnTo>
                  <a:pt x="9428" y="992"/>
                </a:lnTo>
                <a:lnTo>
                  <a:pt x="9434" y="994"/>
                </a:lnTo>
                <a:lnTo>
                  <a:pt x="9446" y="996"/>
                </a:lnTo>
                <a:lnTo>
                  <a:pt x="9458" y="996"/>
                </a:lnTo>
                <a:lnTo>
                  <a:pt x="9468" y="998"/>
                </a:lnTo>
                <a:lnTo>
                  <a:pt x="9472" y="1000"/>
                </a:lnTo>
                <a:lnTo>
                  <a:pt x="9474" y="1002"/>
                </a:lnTo>
                <a:lnTo>
                  <a:pt x="9476" y="1006"/>
                </a:lnTo>
                <a:lnTo>
                  <a:pt x="9476" y="1012"/>
                </a:lnTo>
                <a:lnTo>
                  <a:pt x="9474" y="1018"/>
                </a:lnTo>
                <a:lnTo>
                  <a:pt x="9470" y="1028"/>
                </a:lnTo>
                <a:lnTo>
                  <a:pt x="9466" y="1036"/>
                </a:lnTo>
                <a:lnTo>
                  <a:pt x="9466" y="1044"/>
                </a:lnTo>
                <a:lnTo>
                  <a:pt x="9464" y="1050"/>
                </a:lnTo>
                <a:lnTo>
                  <a:pt x="9466" y="1056"/>
                </a:lnTo>
                <a:lnTo>
                  <a:pt x="9470" y="1066"/>
                </a:lnTo>
                <a:lnTo>
                  <a:pt x="9478" y="1074"/>
                </a:lnTo>
                <a:lnTo>
                  <a:pt x="9484" y="1082"/>
                </a:lnTo>
                <a:lnTo>
                  <a:pt x="9486" y="1086"/>
                </a:lnTo>
                <a:lnTo>
                  <a:pt x="9486" y="1090"/>
                </a:lnTo>
                <a:lnTo>
                  <a:pt x="9486" y="1094"/>
                </a:lnTo>
                <a:lnTo>
                  <a:pt x="9484" y="1100"/>
                </a:lnTo>
                <a:lnTo>
                  <a:pt x="9480" y="1106"/>
                </a:lnTo>
                <a:lnTo>
                  <a:pt x="9472" y="1112"/>
                </a:lnTo>
                <a:lnTo>
                  <a:pt x="9458" y="1122"/>
                </a:lnTo>
                <a:lnTo>
                  <a:pt x="9456" y="1122"/>
                </a:lnTo>
                <a:lnTo>
                  <a:pt x="9454" y="1120"/>
                </a:lnTo>
                <a:lnTo>
                  <a:pt x="9454" y="1112"/>
                </a:lnTo>
                <a:lnTo>
                  <a:pt x="9458" y="1098"/>
                </a:lnTo>
                <a:lnTo>
                  <a:pt x="9460" y="1084"/>
                </a:lnTo>
                <a:lnTo>
                  <a:pt x="9460" y="1076"/>
                </a:lnTo>
                <a:lnTo>
                  <a:pt x="9460" y="1070"/>
                </a:lnTo>
                <a:lnTo>
                  <a:pt x="9458" y="1066"/>
                </a:lnTo>
                <a:lnTo>
                  <a:pt x="9454" y="1064"/>
                </a:lnTo>
                <a:lnTo>
                  <a:pt x="9448" y="1062"/>
                </a:lnTo>
                <a:lnTo>
                  <a:pt x="9440" y="1064"/>
                </a:lnTo>
                <a:lnTo>
                  <a:pt x="9432" y="1066"/>
                </a:lnTo>
                <a:lnTo>
                  <a:pt x="9426" y="1068"/>
                </a:lnTo>
                <a:lnTo>
                  <a:pt x="9424" y="1066"/>
                </a:lnTo>
                <a:lnTo>
                  <a:pt x="9424" y="1064"/>
                </a:lnTo>
                <a:lnTo>
                  <a:pt x="9430" y="1054"/>
                </a:lnTo>
                <a:lnTo>
                  <a:pt x="9440" y="1042"/>
                </a:lnTo>
                <a:lnTo>
                  <a:pt x="9448" y="1030"/>
                </a:lnTo>
                <a:lnTo>
                  <a:pt x="9450" y="1024"/>
                </a:lnTo>
                <a:lnTo>
                  <a:pt x="9452" y="1020"/>
                </a:lnTo>
                <a:lnTo>
                  <a:pt x="9450" y="1016"/>
                </a:lnTo>
                <a:lnTo>
                  <a:pt x="9446" y="1012"/>
                </a:lnTo>
                <a:lnTo>
                  <a:pt x="9440" y="1010"/>
                </a:lnTo>
                <a:lnTo>
                  <a:pt x="9428" y="1010"/>
                </a:lnTo>
                <a:lnTo>
                  <a:pt x="9408" y="1008"/>
                </a:lnTo>
                <a:lnTo>
                  <a:pt x="9392" y="1004"/>
                </a:lnTo>
                <a:lnTo>
                  <a:pt x="9380" y="998"/>
                </a:lnTo>
                <a:lnTo>
                  <a:pt x="9372" y="990"/>
                </a:lnTo>
                <a:lnTo>
                  <a:pt x="9362" y="982"/>
                </a:lnTo>
                <a:lnTo>
                  <a:pt x="9348" y="974"/>
                </a:lnTo>
                <a:lnTo>
                  <a:pt x="9330" y="966"/>
                </a:lnTo>
                <a:lnTo>
                  <a:pt x="9304" y="962"/>
                </a:lnTo>
                <a:lnTo>
                  <a:pt x="9288" y="960"/>
                </a:lnTo>
                <a:lnTo>
                  <a:pt x="9274" y="958"/>
                </a:lnTo>
                <a:lnTo>
                  <a:pt x="9262" y="960"/>
                </a:lnTo>
                <a:lnTo>
                  <a:pt x="9254" y="962"/>
                </a:lnTo>
                <a:lnTo>
                  <a:pt x="9246" y="964"/>
                </a:lnTo>
                <a:lnTo>
                  <a:pt x="9240" y="968"/>
                </a:lnTo>
                <a:lnTo>
                  <a:pt x="9234" y="974"/>
                </a:lnTo>
                <a:lnTo>
                  <a:pt x="9230" y="982"/>
                </a:lnTo>
                <a:lnTo>
                  <a:pt x="9228" y="988"/>
                </a:lnTo>
                <a:lnTo>
                  <a:pt x="9226" y="992"/>
                </a:lnTo>
                <a:lnTo>
                  <a:pt x="9222" y="992"/>
                </a:lnTo>
                <a:lnTo>
                  <a:pt x="9218" y="992"/>
                </a:lnTo>
                <a:lnTo>
                  <a:pt x="9204" y="988"/>
                </a:lnTo>
                <a:lnTo>
                  <a:pt x="9190" y="988"/>
                </a:lnTo>
                <a:lnTo>
                  <a:pt x="9180" y="990"/>
                </a:lnTo>
                <a:lnTo>
                  <a:pt x="9172" y="996"/>
                </a:lnTo>
                <a:lnTo>
                  <a:pt x="9170" y="1000"/>
                </a:lnTo>
                <a:lnTo>
                  <a:pt x="9170" y="1004"/>
                </a:lnTo>
                <a:lnTo>
                  <a:pt x="9170" y="1006"/>
                </a:lnTo>
                <a:lnTo>
                  <a:pt x="9172" y="1012"/>
                </a:lnTo>
                <a:lnTo>
                  <a:pt x="9178" y="1016"/>
                </a:lnTo>
                <a:lnTo>
                  <a:pt x="9184" y="1020"/>
                </a:lnTo>
                <a:lnTo>
                  <a:pt x="9202" y="1028"/>
                </a:lnTo>
                <a:lnTo>
                  <a:pt x="9220" y="1034"/>
                </a:lnTo>
                <a:lnTo>
                  <a:pt x="9230" y="1040"/>
                </a:lnTo>
                <a:lnTo>
                  <a:pt x="9232" y="1042"/>
                </a:lnTo>
                <a:lnTo>
                  <a:pt x="9234" y="1044"/>
                </a:lnTo>
                <a:lnTo>
                  <a:pt x="9230" y="1046"/>
                </a:lnTo>
                <a:lnTo>
                  <a:pt x="9220" y="1048"/>
                </a:lnTo>
                <a:lnTo>
                  <a:pt x="9206" y="1048"/>
                </a:lnTo>
                <a:lnTo>
                  <a:pt x="9168" y="1044"/>
                </a:lnTo>
                <a:lnTo>
                  <a:pt x="9160" y="1042"/>
                </a:lnTo>
                <a:lnTo>
                  <a:pt x="9152" y="1040"/>
                </a:lnTo>
                <a:lnTo>
                  <a:pt x="9148" y="1036"/>
                </a:lnTo>
                <a:lnTo>
                  <a:pt x="9146" y="1030"/>
                </a:lnTo>
                <a:lnTo>
                  <a:pt x="9144" y="1024"/>
                </a:lnTo>
                <a:lnTo>
                  <a:pt x="9144" y="1018"/>
                </a:lnTo>
                <a:lnTo>
                  <a:pt x="9148" y="1004"/>
                </a:lnTo>
                <a:lnTo>
                  <a:pt x="9152" y="988"/>
                </a:lnTo>
                <a:lnTo>
                  <a:pt x="9156" y="972"/>
                </a:lnTo>
                <a:lnTo>
                  <a:pt x="9158" y="956"/>
                </a:lnTo>
                <a:lnTo>
                  <a:pt x="9156" y="950"/>
                </a:lnTo>
                <a:lnTo>
                  <a:pt x="9154" y="944"/>
                </a:lnTo>
                <a:lnTo>
                  <a:pt x="9146" y="934"/>
                </a:lnTo>
                <a:lnTo>
                  <a:pt x="9140" y="926"/>
                </a:lnTo>
                <a:lnTo>
                  <a:pt x="9132" y="922"/>
                </a:lnTo>
                <a:lnTo>
                  <a:pt x="9128" y="920"/>
                </a:lnTo>
                <a:lnTo>
                  <a:pt x="9124" y="922"/>
                </a:lnTo>
                <a:lnTo>
                  <a:pt x="9122" y="928"/>
                </a:lnTo>
                <a:lnTo>
                  <a:pt x="9122" y="938"/>
                </a:lnTo>
                <a:lnTo>
                  <a:pt x="9126" y="952"/>
                </a:lnTo>
                <a:lnTo>
                  <a:pt x="9128" y="962"/>
                </a:lnTo>
                <a:lnTo>
                  <a:pt x="9128" y="970"/>
                </a:lnTo>
                <a:lnTo>
                  <a:pt x="9124" y="978"/>
                </a:lnTo>
                <a:lnTo>
                  <a:pt x="9118" y="984"/>
                </a:lnTo>
                <a:lnTo>
                  <a:pt x="9112" y="988"/>
                </a:lnTo>
                <a:lnTo>
                  <a:pt x="9104" y="992"/>
                </a:lnTo>
                <a:lnTo>
                  <a:pt x="9086" y="998"/>
                </a:lnTo>
                <a:lnTo>
                  <a:pt x="9070" y="1004"/>
                </a:lnTo>
                <a:lnTo>
                  <a:pt x="9064" y="1008"/>
                </a:lnTo>
                <a:lnTo>
                  <a:pt x="9060" y="1012"/>
                </a:lnTo>
                <a:lnTo>
                  <a:pt x="9056" y="1018"/>
                </a:lnTo>
                <a:lnTo>
                  <a:pt x="9056" y="1024"/>
                </a:lnTo>
                <a:lnTo>
                  <a:pt x="9060" y="1032"/>
                </a:lnTo>
                <a:lnTo>
                  <a:pt x="9066" y="1042"/>
                </a:lnTo>
                <a:lnTo>
                  <a:pt x="9090" y="1068"/>
                </a:lnTo>
                <a:lnTo>
                  <a:pt x="9096" y="1078"/>
                </a:lnTo>
                <a:lnTo>
                  <a:pt x="9100" y="1086"/>
                </a:lnTo>
                <a:lnTo>
                  <a:pt x="9100" y="1094"/>
                </a:lnTo>
                <a:lnTo>
                  <a:pt x="9098" y="1102"/>
                </a:lnTo>
                <a:lnTo>
                  <a:pt x="9092" y="1112"/>
                </a:lnTo>
                <a:lnTo>
                  <a:pt x="9082" y="1126"/>
                </a:lnTo>
                <a:lnTo>
                  <a:pt x="9072" y="1138"/>
                </a:lnTo>
                <a:lnTo>
                  <a:pt x="9068" y="1148"/>
                </a:lnTo>
                <a:lnTo>
                  <a:pt x="9068" y="1156"/>
                </a:lnTo>
                <a:lnTo>
                  <a:pt x="9070" y="1162"/>
                </a:lnTo>
                <a:lnTo>
                  <a:pt x="9078" y="1172"/>
                </a:lnTo>
                <a:lnTo>
                  <a:pt x="9080" y="1180"/>
                </a:lnTo>
                <a:lnTo>
                  <a:pt x="9082" y="1190"/>
                </a:lnTo>
                <a:lnTo>
                  <a:pt x="9082" y="1196"/>
                </a:lnTo>
                <a:lnTo>
                  <a:pt x="9084" y="1198"/>
                </a:lnTo>
                <a:lnTo>
                  <a:pt x="9088" y="1200"/>
                </a:lnTo>
                <a:lnTo>
                  <a:pt x="9092" y="1202"/>
                </a:lnTo>
                <a:lnTo>
                  <a:pt x="9106" y="1200"/>
                </a:lnTo>
                <a:lnTo>
                  <a:pt x="9122" y="1196"/>
                </a:lnTo>
                <a:lnTo>
                  <a:pt x="9142" y="1192"/>
                </a:lnTo>
                <a:lnTo>
                  <a:pt x="9164" y="1190"/>
                </a:lnTo>
                <a:lnTo>
                  <a:pt x="9176" y="1192"/>
                </a:lnTo>
                <a:lnTo>
                  <a:pt x="9188" y="1194"/>
                </a:lnTo>
                <a:lnTo>
                  <a:pt x="9198" y="1198"/>
                </a:lnTo>
                <a:lnTo>
                  <a:pt x="9210" y="1204"/>
                </a:lnTo>
                <a:lnTo>
                  <a:pt x="9228" y="1216"/>
                </a:lnTo>
                <a:lnTo>
                  <a:pt x="9240" y="1226"/>
                </a:lnTo>
                <a:lnTo>
                  <a:pt x="9246" y="1236"/>
                </a:lnTo>
                <a:lnTo>
                  <a:pt x="9248" y="1242"/>
                </a:lnTo>
                <a:lnTo>
                  <a:pt x="9248" y="1248"/>
                </a:lnTo>
                <a:lnTo>
                  <a:pt x="9246" y="1254"/>
                </a:lnTo>
                <a:lnTo>
                  <a:pt x="9238" y="1264"/>
                </a:lnTo>
                <a:lnTo>
                  <a:pt x="9232" y="1278"/>
                </a:lnTo>
                <a:lnTo>
                  <a:pt x="9224" y="1292"/>
                </a:lnTo>
                <a:lnTo>
                  <a:pt x="9220" y="1296"/>
                </a:lnTo>
                <a:lnTo>
                  <a:pt x="9218" y="1296"/>
                </a:lnTo>
                <a:lnTo>
                  <a:pt x="9218" y="1292"/>
                </a:lnTo>
                <a:lnTo>
                  <a:pt x="9220" y="1280"/>
                </a:lnTo>
                <a:lnTo>
                  <a:pt x="9222" y="1266"/>
                </a:lnTo>
                <a:lnTo>
                  <a:pt x="9222" y="1252"/>
                </a:lnTo>
                <a:lnTo>
                  <a:pt x="9218" y="1238"/>
                </a:lnTo>
                <a:lnTo>
                  <a:pt x="9212" y="1226"/>
                </a:lnTo>
                <a:lnTo>
                  <a:pt x="9206" y="1220"/>
                </a:lnTo>
                <a:lnTo>
                  <a:pt x="9200" y="1216"/>
                </a:lnTo>
                <a:lnTo>
                  <a:pt x="9194" y="1212"/>
                </a:lnTo>
                <a:lnTo>
                  <a:pt x="9186" y="1210"/>
                </a:lnTo>
                <a:lnTo>
                  <a:pt x="9176" y="1210"/>
                </a:lnTo>
                <a:lnTo>
                  <a:pt x="9166" y="1210"/>
                </a:lnTo>
                <a:lnTo>
                  <a:pt x="9154" y="1212"/>
                </a:lnTo>
                <a:lnTo>
                  <a:pt x="9142" y="1216"/>
                </a:lnTo>
                <a:lnTo>
                  <a:pt x="9130" y="1220"/>
                </a:lnTo>
                <a:lnTo>
                  <a:pt x="9122" y="1224"/>
                </a:lnTo>
                <a:lnTo>
                  <a:pt x="9116" y="1230"/>
                </a:lnTo>
                <a:lnTo>
                  <a:pt x="9112" y="1236"/>
                </a:lnTo>
                <a:lnTo>
                  <a:pt x="9110" y="1242"/>
                </a:lnTo>
                <a:lnTo>
                  <a:pt x="9110" y="1248"/>
                </a:lnTo>
                <a:lnTo>
                  <a:pt x="9114" y="1262"/>
                </a:lnTo>
                <a:lnTo>
                  <a:pt x="9118" y="1274"/>
                </a:lnTo>
                <a:lnTo>
                  <a:pt x="9122" y="1286"/>
                </a:lnTo>
                <a:lnTo>
                  <a:pt x="9122" y="1292"/>
                </a:lnTo>
                <a:lnTo>
                  <a:pt x="9120" y="1296"/>
                </a:lnTo>
                <a:lnTo>
                  <a:pt x="9116" y="1302"/>
                </a:lnTo>
                <a:lnTo>
                  <a:pt x="9110" y="1304"/>
                </a:lnTo>
                <a:lnTo>
                  <a:pt x="9098" y="1312"/>
                </a:lnTo>
                <a:lnTo>
                  <a:pt x="9090" y="1320"/>
                </a:lnTo>
                <a:lnTo>
                  <a:pt x="9086" y="1328"/>
                </a:lnTo>
                <a:lnTo>
                  <a:pt x="9084" y="1336"/>
                </a:lnTo>
                <a:lnTo>
                  <a:pt x="9082" y="1344"/>
                </a:lnTo>
                <a:lnTo>
                  <a:pt x="9078" y="1352"/>
                </a:lnTo>
                <a:lnTo>
                  <a:pt x="9068" y="1360"/>
                </a:lnTo>
                <a:lnTo>
                  <a:pt x="9054" y="1368"/>
                </a:lnTo>
                <a:lnTo>
                  <a:pt x="9040" y="1376"/>
                </a:lnTo>
                <a:lnTo>
                  <a:pt x="9032" y="1382"/>
                </a:lnTo>
                <a:lnTo>
                  <a:pt x="9024" y="1396"/>
                </a:lnTo>
                <a:lnTo>
                  <a:pt x="9018" y="1400"/>
                </a:lnTo>
                <a:lnTo>
                  <a:pt x="9006" y="1402"/>
                </a:lnTo>
                <a:lnTo>
                  <a:pt x="8988" y="1400"/>
                </a:lnTo>
                <a:lnTo>
                  <a:pt x="8958" y="1394"/>
                </a:lnTo>
                <a:lnTo>
                  <a:pt x="8932" y="1390"/>
                </a:lnTo>
                <a:lnTo>
                  <a:pt x="8924" y="1386"/>
                </a:lnTo>
                <a:lnTo>
                  <a:pt x="8924" y="1384"/>
                </a:lnTo>
                <a:lnTo>
                  <a:pt x="8928" y="1384"/>
                </a:lnTo>
                <a:lnTo>
                  <a:pt x="8942" y="1380"/>
                </a:lnTo>
                <a:lnTo>
                  <a:pt x="8960" y="1374"/>
                </a:lnTo>
                <a:lnTo>
                  <a:pt x="8982" y="1368"/>
                </a:lnTo>
                <a:lnTo>
                  <a:pt x="8992" y="1362"/>
                </a:lnTo>
                <a:lnTo>
                  <a:pt x="9002" y="1356"/>
                </a:lnTo>
                <a:lnTo>
                  <a:pt x="9010" y="1348"/>
                </a:lnTo>
                <a:lnTo>
                  <a:pt x="9016" y="1338"/>
                </a:lnTo>
                <a:lnTo>
                  <a:pt x="9026" y="1322"/>
                </a:lnTo>
                <a:lnTo>
                  <a:pt x="9034" y="1312"/>
                </a:lnTo>
                <a:lnTo>
                  <a:pt x="9042" y="1306"/>
                </a:lnTo>
                <a:lnTo>
                  <a:pt x="9048" y="1302"/>
                </a:lnTo>
                <a:lnTo>
                  <a:pt x="9054" y="1300"/>
                </a:lnTo>
                <a:lnTo>
                  <a:pt x="9058" y="1294"/>
                </a:lnTo>
                <a:lnTo>
                  <a:pt x="9062" y="1286"/>
                </a:lnTo>
                <a:lnTo>
                  <a:pt x="9066" y="1272"/>
                </a:lnTo>
                <a:lnTo>
                  <a:pt x="9066" y="1256"/>
                </a:lnTo>
                <a:lnTo>
                  <a:pt x="9062" y="1244"/>
                </a:lnTo>
                <a:lnTo>
                  <a:pt x="9056" y="1234"/>
                </a:lnTo>
                <a:lnTo>
                  <a:pt x="9048" y="1224"/>
                </a:lnTo>
                <a:lnTo>
                  <a:pt x="9040" y="1214"/>
                </a:lnTo>
                <a:lnTo>
                  <a:pt x="9034" y="1202"/>
                </a:lnTo>
                <a:lnTo>
                  <a:pt x="9030" y="1186"/>
                </a:lnTo>
                <a:lnTo>
                  <a:pt x="9032" y="1166"/>
                </a:lnTo>
                <a:lnTo>
                  <a:pt x="9038" y="1126"/>
                </a:lnTo>
                <a:lnTo>
                  <a:pt x="9040" y="1110"/>
                </a:lnTo>
                <a:lnTo>
                  <a:pt x="9042" y="1094"/>
                </a:lnTo>
                <a:lnTo>
                  <a:pt x="9040" y="1080"/>
                </a:lnTo>
                <a:lnTo>
                  <a:pt x="9036" y="1068"/>
                </a:lnTo>
                <a:lnTo>
                  <a:pt x="9028" y="1056"/>
                </a:lnTo>
                <a:lnTo>
                  <a:pt x="9014" y="1042"/>
                </a:lnTo>
                <a:lnTo>
                  <a:pt x="9004" y="1032"/>
                </a:lnTo>
                <a:lnTo>
                  <a:pt x="9002" y="1028"/>
                </a:lnTo>
                <a:lnTo>
                  <a:pt x="9002" y="1024"/>
                </a:lnTo>
                <a:lnTo>
                  <a:pt x="9002" y="1020"/>
                </a:lnTo>
                <a:lnTo>
                  <a:pt x="9006" y="1018"/>
                </a:lnTo>
                <a:lnTo>
                  <a:pt x="9014" y="1012"/>
                </a:lnTo>
                <a:lnTo>
                  <a:pt x="9024" y="1004"/>
                </a:lnTo>
                <a:lnTo>
                  <a:pt x="9034" y="994"/>
                </a:lnTo>
                <a:lnTo>
                  <a:pt x="9038" y="988"/>
                </a:lnTo>
                <a:lnTo>
                  <a:pt x="9042" y="982"/>
                </a:lnTo>
                <a:lnTo>
                  <a:pt x="9044" y="974"/>
                </a:lnTo>
                <a:lnTo>
                  <a:pt x="9044" y="964"/>
                </a:lnTo>
                <a:lnTo>
                  <a:pt x="9044" y="952"/>
                </a:lnTo>
                <a:lnTo>
                  <a:pt x="9040" y="944"/>
                </a:lnTo>
                <a:lnTo>
                  <a:pt x="9036" y="936"/>
                </a:lnTo>
                <a:lnTo>
                  <a:pt x="9030" y="932"/>
                </a:lnTo>
                <a:lnTo>
                  <a:pt x="9022" y="928"/>
                </a:lnTo>
                <a:lnTo>
                  <a:pt x="9014" y="924"/>
                </a:lnTo>
                <a:lnTo>
                  <a:pt x="8994" y="922"/>
                </a:lnTo>
                <a:lnTo>
                  <a:pt x="8974" y="922"/>
                </a:lnTo>
                <a:lnTo>
                  <a:pt x="8952" y="922"/>
                </a:lnTo>
                <a:lnTo>
                  <a:pt x="8932" y="924"/>
                </a:lnTo>
                <a:lnTo>
                  <a:pt x="8916" y="922"/>
                </a:lnTo>
                <a:lnTo>
                  <a:pt x="8908" y="920"/>
                </a:lnTo>
                <a:lnTo>
                  <a:pt x="8900" y="922"/>
                </a:lnTo>
                <a:lnTo>
                  <a:pt x="8896" y="926"/>
                </a:lnTo>
                <a:lnTo>
                  <a:pt x="8890" y="932"/>
                </a:lnTo>
                <a:lnTo>
                  <a:pt x="8882" y="946"/>
                </a:lnTo>
                <a:lnTo>
                  <a:pt x="8876" y="966"/>
                </a:lnTo>
                <a:lnTo>
                  <a:pt x="8868" y="986"/>
                </a:lnTo>
                <a:lnTo>
                  <a:pt x="8860" y="1006"/>
                </a:lnTo>
                <a:lnTo>
                  <a:pt x="8854" y="1016"/>
                </a:lnTo>
                <a:lnTo>
                  <a:pt x="8846" y="1024"/>
                </a:lnTo>
                <a:lnTo>
                  <a:pt x="8838" y="1030"/>
                </a:lnTo>
                <a:lnTo>
                  <a:pt x="8826" y="1036"/>
                </a:lnTo>
                <a:lnTo>
                  <a:pt x="8804" y="1048"/>
                </a:lnTo>
                <a:lnTo>
                  <a:pt x="8798" y="1052"/>
                </a:lnTo>
                <a:lnTo>
                  <a:pt x="8794" y="1058"/>
                </a:lnTo>
                <a:lnTo>
                  <a:pt x="8792" y="1062"/>
                </a:lnTo>
                <a:lnTo>
                  <a:pt x="8794" y="1066"/>
                </a:lnTo>
                <a:lnTo>
                  <a:pt x="8800" y="1074"/>
                </a:lnTo>
                <a:lnTo>
                  <a:pt x="8808" y="1082"/>
                </a:lnTo>
                <a:lnTo>
                  <a:pt x="8812" y="1088"/>
                </a:lnTo>
                <a:lnTo>
                  <a:pt x="8814" y="1094"/>
                </a:lnTo>
                <a:lnTo>
                  <a:pt x="8816" y="1102"/>
                </a:lnTo>
                <a:lnTo>
                  <a:pt x="8814" y="1108"/>
                </a:lnTo>
                <a:lnTo>
                  <a:pt x="8812" y="1118"/>
                </a:lnTo>
                <a:lnTo>
                  <a:pt x="8806" y="1128"/>
                </a:lnTo>
                <a:lnTo>
                  <a:pt x="8800" y="1138"/>
                </a:lnTo>
                <a:lnTo>
                  <a:pt x="8798" y="1146"/>
                </a:lnTo>
                <a:lnTo>
                  <a:pt x="8800" y="1154"/>
                </a:lnTo>
                <a:lnTo>
                  <a:pt x="8804" y="1162"/>
                </a:lnTo>
                <a:lnTo>
                  <a:pt x="8812" y="1168"/>
                </a:lnTo>
                <a:lnTo>
                  <a:pt x="8820" y="1174"/>
                </a:lnTo>
                <a:lnTo>
                  <a:pt x="8842" y="1184"/>
                </a:lnTo>
                <a:lnTo>
                  <a:pt x="8862" y="1196"/>
                </a:lnTo>
                <a:lnTo>
                  <a:pt x="8872" y="1200"/>
                </a:lnTo>
                <a:lnTo>
                  <a:pt x="8878" y="1208"/>
                </a:lnTo>
                <a:lnTo>
                  <a:pt x="8884" y="1214"/>
                </a:lnTo>
                <a:lnTo>
                  <a:pt x="8886" y="1220"/>
                </a:lnTo>
                <a:lnTo>
                  <a:pt x="8886" y="1230"/>
                </a:lnTo>
                <a:lnTo>
                  <a:pt x="8880" y="1238"/>
                </a:lnTo>
                <a:lnTo>
                  <a:pt x="8870" y="1254"/>
                </a:lnTo>
                <a:lnTo>
                  <a:pt x="8866" y="1258"/>
                </a:lnTo>
                <a:lnTo>
                  <a:pt x="8862" y="1260"/>
                </a:lnTo>
                <a:lnTo>
                  <a:pt x="8858" y="1260"/>
                </a:lnTo>
                <a:lnTo>
                  <a:pt x="8854" y="1258"/>
                </a:lnTo>
                <a:lnTo>
                  <a:pt x="8844" y="1252"/>
                </a:lnTo>
                <a:lnTo>
                  <a:pt x="8830" y="1240"/>
                </a:lnTo>
                <a:lnTo>
                  <a:pt x="8806" y="1224"/>
                </a:lnTo>
                <a:lnTo>
                  <a:pt x="8772" y="1204"/>
                </a:lnTo>
                <a:lnTo>
                  <a:pt x="8752" y="1194"/>
                </a:lnTo>
                <a:lnTo>
                  <a:pt x="8726" y="1184"/>
                </a:lnTo>
                <a:lnTo>
                  <a:pt x="8698" y="1174"/>
                </a:lnTo>
                <a:lnTo>
                  <a:pt x="8674" y="1166"/>
                </a:lnTo>
                <a:lnTo>
                  <a:pt x="8652" y="1160"/>
                </a:lnTo>
                <a:lnTo>
                  <a:pt x="8630" y="1156"/>
                </a:lnTo>
                <a:lnTo>
                  <a:pt x="8612" y="1152"/>
                </a:lnTo>
                <a:lnTo>
                  <a:pt x="8594" y="1152"/>
                </a:lnTo>
                <a:lnTo>
                  <a:pt x="8580" y="1152"/>
                </a:lnTo>
                <a:lnTo>
                  <a:pt x="8568" y="1152"/>
                </a:lnTo>
                <a:lnTo>
                  <a:pt x="8556" y="1156"/>
                </a:lnTo>
                <a:lnTo>
                  <a:pt x="8548" y="1158"/>
                </a:lnTo>
                <a:lnTo>
                  <a:pt x="8542" y="1162"/>
                </a:lnTo>
                <a:lnTo>
                  <a:pt x="8540" y="1168"/>
                </a:lnTo>
                <a:lnTo>
                  <a:pt x="8538" y="1174"/>
                </a:lnTo>
                <a:lnTo>
                  <a:pt x="8538" y="1180"/>
                </a:lnTo>
                <a:lnTo>
                  <a:pt x="8542" y="1186"/>
                </a:lnTo>
                <a:lnTo>
                  <a:pt x="8548" y="1194"/>
                </a:lnTo>
                <a:lnTo>
                  <a:pt x="8552" y="1198"/>
                </a:lnTo>
                <a:lnTo>
                  <a:pt x="8552" y="1204"/>
                </a:lnTo>
                <a:lnTo>
                  <a:pt x="8552" y="1210"/>
                </a:lnTo>
                <a:lnTo>
                  <a:pt x="8550" y="1216"/>
                </a:lnTo>
                <a:lnTo>
                  <a:pt x="8542" y="1228"/>
                </a:lnTo>
                <a:lnTo>
                  <a:pt x="8530" y="1238"/>
                </a:lnTo>
                <a:lnTo>
                  <a:pt x="8518" y="1244"/>
                </a:lnTo>
                <a:lnTo>
                  <a:pt x="8512" y="1246"/>
                </a:lnTo>
                <a:lnTo>
                  <a:pt x="8506" y="1246"/>
                </a:lnTo>
                <a:lnTo>
                  <a:pt x="8500" y="1244"/>
                </a:lnTo>
                <a:lnTo>
                  <a:pt x="8496" y="1242"/>
                </a:lnTo>
                <a:lnTo>
                  <a:pt x="8494" y="1236"/>
                </a:lnTo>
                <a:lnTo>
                  <a:pt x="8494" y="1230"/>
                </a:lnTo>
                <a:lnTo>
                  <a:pt x="8492" y="1216"/>
                </a:lnTo>
                <a:lnTo>
                  <a:pt x="8490" y="1208"/>
                </a:lnTo>
                <a:lnTo>
                  <a:pt x="8486" y="1206"/>
                </a:lnTo>
                <a:lnTo>
                  <a:pt x="8478" y="1206"/>
                </a:lnTo>
                <a:lnTo>
                  <a:pt x="8470" y="1208"/>
                </a:lnTo>
                <a:lnTo>
                  <a:pt x="8458" y="1214"/>
                </a:lnTo>
                <a:lnTo>
                  <a:pt x="8430" y="1234"/>
                </a:lnTo>
                <a:lnTo>
                  <a:pt x="8416" y="1242"/>
                </a:lnTo>
                <a:lnTo>
                  <a:pt x="8410" y="1242"/>
                </a:lnTo>
                <a:lnTo>
                  <a:pt x="8404" y="1242"/>
                </a:lnTo>
                <a:lnTo>
                  <a:pt x="8394" y="1240"/>
                </a:lnTo>
                <a:lnTo>
                  <a:pt x="8386" y="1236"/>
                </a:lnTo>
                <a:lnTo>
                  <a:pt x="8378" y="1232"/>
                </a:lnTo>
                <a:lnTo>
                  <a:pt x="8366" y="1230"/>
                </a:lnTo>
                <a:lnTo>
                  <a:pt x="8358" y="1232"/>
                </a:lnTo>
                <a:lnTo>
                  <a:pt x="8350" y="1234"/>
                </a:lnTo>
                <a:lnTo>
                  <a:pt x="8330" y="1246"/>
                </a:lnTo>
                <a:lnTo>
                  <a:pt x="8308" y="1256"/>
                </a:lnTo>
                <a:lnTo>
                  <a:pt x="8300" y="1258"/>
                </a:lnTo>
                <a:lnTo>
                  <a:pt x="8294" y="1260"/>
                </a:lnTo>
                <a:lnTo>
                  <a:pt x="8288" y="1260"/>
                </a:lnTo>
                <a:lnTo>
                  <a:pt x="8284" y="1258"/>
                </a:lnTo>
                <a:lnTo>
                  <a:pt x="8280" y="1254"/>
                </a:lnTo>
                <a:lnTo>
                  <a:pt x="8278" y="1250"/>
                </a:lnTo>
                <a:lnTo>
                  <a:pt x="8278" y="1240"/>
                </a:lnTo>
                <a:lnTo>
                  <a:pt x="8280" y="1230"/>
                </a:lnTo>
                <a:lnTo>
                  <a:pt x="8286" y="1220"/>
                </a:lnTo>
                <a:lnTo>
                  <a:pt x="8294" y="1212"/>
                </a:lnTo>
                <a:lnTo>
                  <a:pt x="8300" y="1206"/>
                </a:lnTo>
                <a:lnTo>
                  <a:pt x="8300" y="1204"/>
                </a:lnTo>
                <a:lnTo>
                  <a:pt x="8298" y="1204"/>
                </a:lnTo>
                <a:lnTo>
                  <a:pt x="8290" y="1204"/>
                </a:lnTo>
                <a:lnTo>
                  <a:pt x="8276" y="1206"/>
                </a:lnTo>
                <a:lnTo>
                  <a:pt x="8256" y="1214"/>
                </a:lnTo>
                <a:lnTo>
                  <a:pt x="8230" y="1224"/>
                </a:lnTo>
                <a:lnTo>
                  <a:pt x="8200" y="1236"/>
                </a:lnTo>
                <a:lnTo>
                  <a:pt x="8164" y="1254"/>
                </a:lnTo>
                <a:lnTo>
                  <a:pt x="8130" y="1270"/>
                </a:lnTo>
                <a:lnTo>
                  <a:pt x="8104" y="1278"/>
                </a:lnTo>
                <a:lnTo>
                  <a:pt x="8084" y="1282"/>
                </a:lnTo>
                <a:lnTo>
                  <a:pt x="8068" y="1286"/>
                </a:lnTo>
                <a:lnTo>
                  <a:pt x="8056" y="1288"/>
                </a:lnTo>
                <a:lnTo>
                  <a:pt x="8048" y="1294"/>
                </a:lnTo>
                <a:lnTo>
                  <a:pt x="8040" y="1304"/>
                </a:lnTo>
                <a:lnTo>
                  <a:pt x="8034" y="1322"/>
                </a:lnTo>
                <a:lnTo>
                  <a:pt x="8026" y="1342"/>
                </a:lnTo>
                <a:lnTo>
                  <a:pt x="8020" y="1352"/>
                </a:lnTo>
                <a:lnTo>
                  <a:pt x="8016" y="1356"/>
                </a:lnTo>
                <a:lnTo>
                  <a:pt x="8010" y="1358"/>
                </a:lnTo>
                <a:lnTo>
                  <a:pt x="7996" y="1354"/>
                </a:lnTo>
                <a:lnTo>
                  <a:pt x="7986" y="1356"/>
                </a:lnTo>
                <a:lnTo>
                  <a:pt x="7976" y="1360"/>
                </a:lnTo>
                <a:lnTo>
                  <a:pt x="7966" y="1364"/>
                </a:lnTo>
                <a:lnTo>
                  <a:pt x="7960" y="1364"/>
                </a:lnTo>
                <a:lnTo>
                  <a:pt x="7956" y="1362"/>
                </a:lnTo>
                <a:lnTo>
                  <a:pt x="7954" y="1358"/>
                </a:lnTo>
                <a:lnTo>
                  <a:pt x="7952" y="1352"/>
                </a:lnTo>
                <a:lnTo>
                  <a:pt x="7948" y="1344"/>
                </a:lnTo>
                <a:lnTo>
                  <a:pt x="7942" y="1338"/>
                </a:lnTo>
                <a:lnTo>
                  <a:pt x="7930" y="1330"/>
                </a:lnTo>
                <a:lnTo>
                  <a:pt x="7920" y="1324"/>
                </a:lnTo>
                <a:lnTo>
                  <a:pt x="7918" y="1322"/>
                </a:lnTo>
                <a:lnTo>
                  <a:pt x="7918" y="1318"/>
                </a:lnTo>
                <a:lnTo>
                  <a:pt x="7918" y="1314"/>
                </a:lnTo>
                <a:lnTo>
                  <a:pt x="7920" y="1312"/>
                </a:lnTo>
                <a:lnTo>
                  <a:pt x="7926" y="1304"/>
                </a:lnTo>
                <a:lnTo>
                  <a:pt x="7934" y="1300"/>
                </a:lnTo>
                <a:lnTo>
                  <a:pt x="7946" y="1296"/>
                </a:lnTo>
                <a:lnTo>
                  <a:pt x="7958" y="1292"/>
                </a:lnTo>
                <a:lnTo>
                  <a:pt x="7970" y="1292"/>
                </a:lnTo>
                <a:lnTo>
                  <a:pt x="7976" y="1290"/>
                </a:lnTo>
                <a:lnTo>
                  <a:pt x="7980" y="1288"/>
                </a:lnTo>
                <a:lnTo>
                  <a:pt x="7982" y="1286"/>
                </a:lnTo>
                <a:lnTo>
                  <a:pt x="7984" y="1282"/>
                </a:lnTo>
                <a:lnTo>
                  <a:pt x="7982" y="1274"/>
                </a:lnTo>
                <a:lnTo>
                  <a:pt x="7978" y="1264"/>
                </a:lnTo>
                <a:lnTo>
                  <a:pt x="7968" y="1254"/>
                </a:lnTo>
                <a:lnTo>
                  <a:pt x="7956" y="1246"/>
                </a:lnTo>
                <a:lnTo>
                  <a:pt x="7942" y="1240"/>
                </a:lnTo>
                <a:lnTo>
                  <a:pt x="7934" y="1238"/>
                </a:lnTo>
                <a:lnTo>
                  <a:pt x="7926" y="1238"/>
                </a:lnTo>
                <a:lnTo>
                  <a:pt x="7910" y="1238"/>
                </a:lnTo>
                <a:lnTo>
                  <a:pt x="7892" y="1236"/>
                </a:lnTo>
                <a:lnTo>
                  <a:pt x="7866" y="1230"/>
                </a:lnTo>
                <a:lnTo>
                  <a:pt x="7858" y="1230"/>
                </a:lnTo>
                <a:lnTo>
                  <a:pt x="7856" y="1230"/>
                </a:lnTo>
                <a:lnTo>
                  <a:pt x="7860" y="1236"/>
                </a:lnTo>
                <a:lnTo>
                  <a:pt x="7870" y="1246"/>
                </a:lnTo>
                <a:lnTo>
                  <a:pt x="7876" y="1252"/>
                </a:lnTo>
                <a:lnTo>
                  <a:pt x="7880" y="1258"/>
                </a:lnTo>
                <a:lnTo>
                  <a:pt x="7882" y="1264"/>
                </a:lnTo>
                <a:lnTo>
                  <a:pt x="7884" y="1270"/>
                </a:lnTo>
                <a:lnTo>
                  <a:pt x="7882" y="1284"/>
                </a:lnTo>
                <a:lnTo>
                  <a:pt x="7876" y="1296"/>
                </a:lnTo>
                <a:lnTo>
                  <a:pt x="7872" y="1306"/>
                </a:lnTo>
                <a:lnTo>
                  <a:pt x="7870" y="1318"/>
                </a:lnTo>
                <a:lnTo>
                  <a:pt x="7870" y="1324"/>
                </a:lnTo>
                <a:lnTo>
                  <a:pt x="7874" y="1328"/>
                </a:lnTo>
                <a:lnTo>
                  <a:pt x="7878" y="1334"/>
                </a:lnTo>
                <a:lnTo>
                  <a:pt x="7884" y="1340"/>
                </a:lnTo>
                <a:lnTo>
                  <a:pt x="7896" y="1348"/>
                </a:lnTo>
                <a:lnTo>
                  <a:pt x="7900" y="1352"/>
                </a:lnTo>
                <a:lnTo>
                  <a:pt x="7902" y="1356"/>
                </a:lnTo>
                <a:lnTo>
                  <a:pt x="7902" y="1364"/>
                </a:lnTo>
                <a:lnTo>
                  <a:pt x="7898" y="1372"/>
                </a:lnTo>
                <a:lnTo>
                  <a:pt x="7892" y="1380"/>
                </a:lnTo>
                <a:lnTo>
                  <a:pt x="7888" y="1390"/>
                </a:lnTo>
                <a:lnTo>
                  <a:pt x="7884" y="1400"/>
                </a:lnTo>
                <a:lnTo>
                  <a:pt x="7886" y="1414"/>
                </a:lnTo>
                <a:lnTo>
                  <a:pt x="7886" y="1424"/>
                </a:lnTo>
                <a:lnTo>
                  <a:pt x="7884" y="1422"/>
                </a:lnTo>
                <a:lnTo>
                  <a:pt x="7876" y="1414"/>
                </a:lnTo>
                <a:lnTo>
                  <a:pt x="7864" y="1402"/>
                </a:lnTo>
                <a:lnTo>
                  <a:pt x="7850" y="1390"/>
                </a:lnTo>
                <a:lnTo>
                  <a:pt x="7842" y="1386"/>
                </a:lnTo>
                <a:lnTo>
                  <a:pt x="7832" y="1382"/>
                </a:lnTo>
                <a:lnTo>
                  <a:pt x="7822" y="1382"/>
                </a:lnTo>
                <a:lnTo>
                  <a:pt x="7810" y="1382"/>
                </a:lnTo>
                <a:lnTo>
                  <a:pt x="7798" y="1386"/>
                </a:lnTo>
                <a:lnTo>
                  <a:pt x="7786" y="1394"/>
                </a:lnTo>
                <a:lnTo>
                  <a:pt x="7762" y="1410"/>
                </a:lnTo>
                <a:lnTo>
                  <a:pt x="7740" y="1422"/>
                </a:lnTo>
                <a:lnTo>
                  <a:pt x="7724" y="1432"/>
                </a:lnTo>
                <a:lnTo>
                  <a:pt x="7712" y="1440"/>
                </a:lnTo>
                <a:lnTo>
                  <a:pt x="7706" y="1448"/>
                </a:lnTo>
                <a:lnTo>
                  <a:pt x="7706" y="1452"/>
                </a:lnTo>
                <a:lnTo>
                  <a:pt x="7706" y="1456"/>
                </a:lnTo>
                <a:lnTo>
                  <a:pt x="7712" y="1468"/>
                </a:lnTo>
                <a:lnTo>
                  <a:pt x="7724" y="1482"/>
                </a:lnTo>
                <a:lnTo>
                  <a:pt x="7736" y="1498"/>
                </a:lnTo>
                <a:lnTo>
                  <a:pt x="7738" y="1504"/>
                </a:lnTo>
                <a:lnTo>
                  <a:pt x="7740" y="1508"/>
                </a:lnTo>
                <a:lnTo>
                  <a:pt x="7738" y="1512"/>
                </a:lnTo>
                <a:lnTo>
                  <a:pt x="7736" y="1516"/>
                </a:lnTo>
                <a:lnTo>
                  <a:pt x="7732" y="1518"/>
                </a:lnTo>
                <a:lnTo>
                  <a:pt x="7726" y="1520"/>
                </a:lnTo>
                <a:lnTo>
                  <a:pt x="7710" y="1520"/>
                </a:lnTo>
                <a:lnTo>
                  <a:pt x="7690" y="1516"/>
                </a:lnTo>
                <a:lnTo>
                  <a:pt x="7668" y="1508"/>
                </a:lnTo>
                <a:lnTo>
                  <a:pt x="7642" y="1496"/>
                </a:lnTo>
                <a:lnTo>
                  <a:pt x="7618" y="1486"/>
                </a:lnTo>
                <a:lnTo>
                  <a:pt x="7600" y="1482"/>
                </a:lnTo>
                <a:lnTo>
                  <a:pt x="7586" y="1480"/>
                </a:lnTo>
                <a:lnTo>
                  <a:pt x="7576" y="1482"/>
                </a:lnTo>
                <a:lnTo>
                  <a:pt x="7574" y="1484"/>
                </a:lnTo>
                <a:lnTo>
                  <a:pt x="7572" y="1486"/>
                </a:lnTo>
                <a:lnTo>
                  <a:pt x="7572" y="1494"/>
                </a:lnTo>
                <a:lnTo>
                  <a:pt x="7576" y="1504"/>
                </a:lnTo>
                <a:lnTo>
                  <a:pt x="7584" y="1514"/>
                </a:lnTo>
                <a:lnTo>
                  <a:pt x="7596" y="1524"/>
                </a:lnTo>
                <a:lnTo>
                  <a:pt x="7610" y="1530"/>
                </a:lnTo>
                <a:lnTo>
                  <a:pt x="7632" y="1540"/>
                </a:lnTo>
                <a:lnTo>
                  <a:pt x="7638" y="1544"/>
                </a:lnTo>
                <a:lnTo>
                  <a:pt x="7640" y="1546"/>
                </a:lnTo>
                <a:lnTo>
                  <a:pt x="7640" y="1548"/>
                </a:lnTo>
                <a:lnTo>
                  <a:pt x="7636" y="1554"/>
                </a:lnTo>
                <a:lnTo>
                  <a:pt x="7624" y="1562"/>
                </a:lnTo>
                <a:lnTo>
                  <a:pt x="7610" y="1568"/>
                </a:lnTo>
                <a:lnTo>
                  <a:pt x="7604" y="1570"/>
                </a:lnTo>
                <a:lnTo>
                  <a:pt x="7600" y="1568"/>
                </a:lnTo>
                <a:lnTo>
                  <a:pt x="7592" y="1564"/>
                </a:lnTo>
                <a:lnTo>
                  <a:pt x="7586" y="1558"/>
                </a:lnTo>
                <a:lnTo>
                  <a:pt x="7580" y="1550"/>
                </a:lnTo>
                <a:lnTo>
                  <a:pt x="7570" y="1540"/>
                </a:lnTo>
                <a:lnTo>
                  <a:pt x="7560" y="1532"/>
                </a:lnTo>
                <a:lnTo>
                  <a:pt x="7552" y="1530"/>
                </a:lnTo>
                <a:lnTo>
                  <a:pt x="7544" y="1528"/>
                </a:lnTo>
                <a:lnTo>
                  <a:pt x="7528" y="1524"/>
                </a:lnTo>
                <a:lnTo>
                  <a:pt x="7520" y="1518"/>
                </a:lnTo>
                <a:lnTo>
                  <a:pt x="7516" y="1512"/>
                </a:lnTo>
                <a:lnTo>
                  <a:pt x="7516" y="1506"/>
                </a:lnTo>
                <a:lnTo>
                  <a:pt x="7516" y="1498"/>
                </a:lnTo>
                <a:lnTo>
                  <a:pt x="7514" y="1490"/>
                </a:lnTo>
                <a:lnTo>
                  <a:pt x="7512" y="1482"/>
                </a:lnTo>
                <a:lnTo>
                  <a:pt x="7504" y="1474"/>
                </a:lnTo>
                <a:lnTo>
                  <a:pt x="7498" y="1468"/>
                </a:lnTo>
                <a:lnTo>
                  <a:pt x="7496" y="1464"/>
                </a:lnTo>
                <a:lnTo>
                  <a:pt x="7496" y="1460"/>
                </a:lnTo>
                <a:lnTo>
                  <a:pt x="7496" y="1458"/>
                </a:lnTo>
                <a:lnTo>
                  <a:pt x="7500" y="1452"/>
                </a:lnTo>
                <a:lnTo>
                  <a:pt x="7506" y="1446"/>
                </a:lnTo>
                <a:lnTo>
                  <a:pt x="7512" y="1438"/>
                </a:lnTo>
                <a:lnTo>
                  <a:pt x="7514" y="1432"/>
                </a:lnTo>
                <a:lnTo>
                  <a:pt x="7512" y="1428"/>
                </a:lnTo>
                <a:lnTo>
                  <a:pt x="7510" y="1424"/>
                </a:lnTo>
                <a:lnTo>
                  <a:pt x="7506" y="1418"/>
                </a:lnTo>
                <a:lnTo>
                  <a:pt x="7500" y="1412"/>
                </a:lnTo>
                <a:lnTo>
                  <a:pt x="7484" y="1402"/>
                </a:lnTo>
                <a:lnTo>
                  <a:pt x="7470" y="1394"/>
                </a:lnTo>
                <a:lnTo>
                  <a:pt x="7442" y="1378"/>
                </a:lnTo>
                <a:lnTo>
                  <a:pt x="7432" y="1370"/>
                </a:lnTo>
                <a:lnTo>
                  <a:pt x="7422" y="1364"/>
                </a:lnTo>
                <a:lnTo>
                  <a:pt x="7416" y="1354"/>
                </a:lnTo>
                <a:lnTo>
                  <a:pt x="7412" y="1344"/>
                </a:lnTo>
                <a:lnTo>
                  <a:pt x="7410" y="1336"/>
                </a:lnTo>
                <a:lnTo>
                  <a:pt x="7410" y="1334"/>
                </a:lnTo>
                <a:lnTo>
                  <a:pt x="7420" y="1344"/>
                </a:lnTo>
                <a:lnTo>
                  <a:pt x="7430" y="1352"/>
                </a:lnTo>
                <a:lnTo>
                  <a:pt x="7446" y="1362"/>
                </a:lnTo>
                <a:lnTo>
                  <a:pt x="7466" y="1370"/>
                </a:lnTo>
                <a:lnTo>
                  <a:pt x="7492" y="1376"/>
                </a:lnTo>
                <a:lnTo>
                  <a:pt x="7520" y="1382"/>
                </a:lnTo>
                <a:lnTo>
                  <a:pt x="7548" y="1390"/>
                </a:lnTo>
                <a:lnTo>
                  <a:pt x="7606" y="1408"/>
                </a:lnTo>
                <a:lnTo>
                  <a:pt x="7632" y="1414"/>
                </a:lnTo>
                <a:lnTo>
                  <a:pt x="7646" y="1416"/>
                </a:lnTo>
                <a:lnTo>
                  <a:pt x="7660" y="1416"/>
                </a:lnTo>
                <a:lnTo>
                  <a:pt x="7674" y="1416"/>
                </a:lnTo>
                <a:lnTo>
                  <a:pt x="7686" y="1414"/>
                </a:lnTo>
                <a:lnTo>
                  <a:pt x="7700" y="1408"/>
                </a:lnTo>
                <a:lnTo>
                  <a:pt x="7714" y="1402"/>
                </a:lnTo>
                <a:lnTo>
                  <a:pt x="7738" y="1388"/>
                </a:lnTo>
                <a:lnTo>
                  <a:pt x="7756" y="1374"/>
                </a:lnTo>
                <a:lnTo>
                  <a:pt x="7770" y="1360"/>
                </a:lnTo>
                <a:lnTo>
                  <a:pt x="7774" y="1354"/>
                </a:lnTo>
                <a:lnTo>
                  <a:pt x="7776" y="1346"/>
                </a:lnTo>
                <a:lnTo>
                  <a:pt x="7778" y="1340"/>
                </a:lnTo>
                <a:lnTo>
                  <a:pt x="7778" y="1334"/>
                </a:lnTo>
                <a:lnTo>
                  <a:pt x="7774" y="1326"/>
                </a:lnTo>
                <a:lnTo>
                  <a:pt x="7770" y="1320"/>
                </a:lnTo>
                <a:lnTo>
                  <a:pt x="7764" y="1312"/>
                </a:lnTo>
                <a:lnTo>
                  <a:pt x="7756" y="1304"/>
                </a:lnTo>
                <a:lnTo>
                  <a:pt x="7734" y="1288"/>
                </a:lnTo>
                <a:lnTo>
                  <a:pt x="7694" y="1264"/>
                </a:lnTo>
                <a:lnTo>
                  <a:pt x="7666" y="1252"/>
                </a:lnTo>
                <a:lnTo>
                  <a:pt x="7638" y="1238"/>
                </a:lnTo>
                <a:lnTo>
                  <a:pt x="7594" y="1212"/>
                </a:lnTo>
                <a:lnTo>
                  <a:pt x="7570" y="1198"/>
                </a:lnTo>
                <a:lnTo>
                  <a:pt x="7552" y="1190"/>
                </a:lnTo>
                <a:lnTo>
                  <a:pt x="7538" y="1188"/>
                </a:lnTo>
                <a:lnTo>
                  <a:pt x="7528" y="1188"/>
                </a:lnTo>
                <a:lnTo>
                  <a:pt x="7518" y="1190"/>
                </a:lnTo>
                <a:lnTo>
                  <a:pt x="7508" y="1190"/>
                </a:lnTo>
                <a:lnTo>
                  <a:pt x="7492" y="1188"/>
                </a:lnTo>
                <a:lnTo>
                  <a:pt x="7472" y="1182"/>
                </a:lnTo>
                <a:lnTo>
                  <a:pt x="7452" y="1176"/>
                </a:lnTo>
                <a:lnTo>
                  <a:pt x="7442" y="1170"/>
                </a:lnTo>
                <a:lnTo>
                  <a:pt x="7440" y="1166"/>
                </a:lnTo>
                <a:lnTo>
                  <a:pt x="7440" y="1164"/>
                </a:lnTo>
                <a:lnTo>
                  <a:pt x="7442" y="1160"/>
                </a:lnTo>
                <a:lnTo>
                  <a:pt x="7442" y="1156"/>
                </a:lnTo>
                <a:lnTo>
                  <a:pt x="7436" y="1152"/>
                </a:lnTo>
                <a:lnTo>
                  <a:pt x="7424" y="1146"/>
                </a:lnTo>
                <a:lnTo>
                  <a:pt x="7410" y="1140"/>
                </a:lnTo>
                <a:lnTo>
                  <a:pt x="7402" y="1140"/>
                </a:lnTo>
                <a:lnTo>
                  <a:pt x="7398" y="1144"/>
                </a:lnTo>
                <a:lnTo>
                  <a:pt x="7394" y="1148"/>
                </a:lnTo>
                <a:lnTo>
                  <a:pt x="7390" y="1152"/>
                </a:lnTo>
                <a:lnTo>
                  <a:pt x="7384" y="1156"/>
                </a:lnTo>
                <a:lnTo>
                  <a:pt x="7370" y="1156"/>
                </a:lnTo>
                <a:lnTo>
                  <a:pt x="7350" y="1150"/>
                </a:lnTo>
                <a:lnTo>
                  <a:pt x="7342" y="1150"/>
                </a:lnTo>
                <a:lnTo>
                  <a:pt x="7336" y="1150"/>
                </a:lnTo>
                <a:lnTo>
                  <a:pt x="7332" y="1148"/>
                </a:lnTo>
                <a:lnTo>
                  <a:pt x="7328" y="1146"/>
                </a:lnTo>
                <a:lnTo>
                  <a:pt x="7326" y="1144"/>
                </a:lnTo>
                <a:lnTo>
                  <a:pt x="7322" y="1148"/>
                </a:lnTo>
                <a:lnTo>
                  <a:pt x="7320" y="1152"/>
                </a:lnTo>
                <a:lnTo>
                  <a:pt x="7314" y="1154"/>
                </a:lnTo>
                <a:lnTo>
                  <a:pt x="7304" y="1156"/>
                </a:lnTo>
                <a:lnTo>
                  <a:pt x="7302" y="1154"/>
                </a:lnTo>
                <a:lnTo>
                  <a:pt x="7304" y="1152"/>
                </a:lnTo>
                <a:lnTo>
                  <a:pt x="7306" y="1148"/>
                </a:lnTo>
                <a:lnTo>
                  <a:pt x="7306" y="1142"/>
                </a:lnTo>
                <a:lnTo>
                  <a:pt x="7304" y="1140"/>
                </a:lnTo>
                <a:lnTo>
                  <a:pt x="7302" y="1138"/>
                </a:lnTo>
                <a:lnTo>
                  <a:pt x="7298" y="1136"/>
                </a:lnTo>
                <a:lnTo>
                  <a:pt x="7292" y="1134"/>
                </a:lnTo>
                <a:lnTo>
                  <a:pt x="7282" y="1134"/>
                </a:lnTo>
                <a:lnTo>
                  <a:pt x="7276" y="1130"/>
                </a:lnTo>
                <a:lnTo>
                  <a:pt x="7270" y="1128"/>
                </a:lnTo>
                <a:lnTo>
                  <a:pt x="7264" y="1128"/>
                </a:lnTo>
                <a:lnTo>
                  <a:pt x="7260" y="1126"/>
                </a:lnTo>
                <a:lnTo>
                  <a:pt x="7264" y="1124"/>
                </a:lnTo>
                <a:lnTo>
                  <a:pt x="7276" y="1124"/>
                </a:lnTo>
                <a:lnTo>
                  <a:pt x="7298" y="1128"/>
                </a:lnTo>
                <a:lnTo>
                  <a:pt x="7308" y="1130"/>
                </a:lnTo>
                <a:lnTo>
                  <a:pt x="7318" y="1130"/>
                </a:lnTo>
                <a:lnTo>
                  <a:pt x="7324" y="1128"/>
                </a:lnTo>
                <a:lnTo>
                  <a:pt x="7330" y="1124"/>
                </a:lnTo>
                <a:lnTo>
                  <a:pt x="7338" y="1118"/>
                </a:lnTo>
                <a:lnTo>
                  <a:pt x="7342" y="1116"/>
                </a:lnTo>
                <a:lnTo>
                  <a:pt x="7348" y="1116"/>
                </a:lnTo>
                <a:lnTo>
                  <a:pt x="7352" y="1116"/>
                </a:lnTo>
                <a:lnTo>
                  <a:pt x="7356" y="1116"/>
                </a:lnTo>
                <a:lnTo>
                  <a:pt x="7358" y="1114"/>
                </a:lnTo>
                <a:lnTo>
                  <a:pt x="7360" y="1110"/>
                </a:lnTo>
                <a:lnTo>
                  <a:pt x="7360" y="1108"/>
                </a:lnTo>
                <a:lnTo>
                  <a:pt x="7358" y="1106"/>
                </a:lnTo>
                <a:lnTo>
                  <a:pt x="7356" y="1104"/>
                </a:lnTo>
                <a:lnTo>
                  <a:pt x="7352" y="1104"/>
                </a:lnTo>
                <a:lnTo>
                  <a:pt x="7346" y="1102"/>
                </a:lnTo>
                <a:lnTo>
                  <a:pt x="7342" y="1100"/>
                </a:lnTo>
                <a:lnTo>
                  <a:pt x="7340" y="1096"/>
                </a:lnTo>
                <a:lnTo>
                  <a:pt x="7336" y="1094"/>
                </a:lnTo>
                <a:lnTo>
                  <a:pt x="7332" y="1094"/>
                </a:lnTo>
                <a:lnTo>
                  <a:pt x="7328" y="1092"/>
                </a:lnTo>
                <a:lnTo>
                  <a:pt x="7326" y="1088"/>
                </a:lnTo>
                <a:lnTo>
                  <a:pt x="7320" y="1084"/>
                </a:lnTo>
                <a:lnTo>
                  <a:pt x="7318" y="1084"/>
                </a:lnTo>
                <a:lnTo>
                  <a:pt x="7314" y="1084"/>
                </a:lnTo>
                <a:lnTo>
                  <a:pt x="7308" y="1086"/>
                </a:lnTo>
                <a:lnTo>
                  <a:pt x="7308" y="1084"/>
                </a:lnTo>
                <a:lnTo>
                  <a:pt x="7306" y="1082"/>
                </a:lnTo>
                <a:lnTo>
                  <a:pt x="7298" y="1084"/>
                </a:lnTo>
                <a:lnTo>
                  <a:pt x="7290" y="1084"/>
                </a:lnTo>
                <a:lnTo>
                  <a:pt x="7290" y="1082"/>
                </a:lnTo>
                <a:lnTo>
                  <a:pt x="7290" y="1080"/>
                </a:lnTo>
                <a:lnTo>
                  <a:pt x="7290" y="1078"/>
                </a:lnTo>
                <a:lnTo>
                  <a:pt x="7286" y="1074"/>
                </a:lnTo>
                <a:lnTo>
                  <a:pt x="7280" y="1072"/>
                </a:lnTo>
                <a:lnTo>
                  <a:pt x="7274" y="1072"/>
                </a:lnTo>
                <a:lnTo>
                  <a:pt x="7268" y="1072"/>
                </a:lnTo>
                <a:lnTo>
                  <a:pt x="7262" y="1074"/>
                </a:lnTo>
                <a:lnTo>
                  <a:pt x="7258" y="1078"/>
                </a:lnTo>
                <a:lnTo>
                  <a:pt x="7256" y="1082"/>
                </a:lnTo>
                <a:lnTo>
                  <a:pt x="7254" y="1088"/>
                </a:lnTo>
                <a:lnTo>
                  <a:pt x="7254" y="1098"/>
                </a:lnTo>
                <a:lnTo>
                  <a:pt x="7256" y="1104"/>
                </a:lnTo>
                <a:lnTo>
                  <a:pt x="7254" y="1102"/>
                </a:lnTo>
                <a:lnTo>
                  <a:pt x="7248" y="1100"/>
                </a:lnTo>
                <a:lnTo>
                  <a:pt x="7246" y="1100"/>
                </a:lnTo>
                <a:lnTo>
                  <a:pt x="7242" y="1100"/>
                </a:lnTo>
                <a:lnTo>
                  <a:pt x="7236" y="1102"/>
                </a:lnTo>
                <a:lnTo>
                  <a:pt x="7232" y="1100"/>
                </a:lnTo>
                <a:lnTo>
                  <a:pt x="7232" y="1098"/>
                </a:lnTo>
                <a:lnTo>
                  <a:pt x="7238" y="1094"/>
                </a:lnTo>
                <a:lnTo>
                  <a:pt x="7244" y="1090"/>
                </a:lnTo>
                <a:lnTo>
                  <a:pt x="7248" y="1086"/>
                </a:lnTo>
                <a:lnTo>
                  <a:pt x="7250" y="1084"/>
                </a:lnTo>
                <a:lnTo>
                  <a:pt x="7246" y="1082"/>
                </a:lnTo>
                <a:lnTo>
                  <a:pt x="7240" y="1084"/>
                </a:lnTo>
                <a:lnTo>
                  <a:pt x="7238" y="1082"/>
                </a:lnTo>
                <a:lnTo>
                  <a:pt x="7240" y="1078"/>
                </a:lnTo>
                <a:lnTo>
                  <a:pt x="7242" y="1076"/>
                </a:lnTo>
                <a:lnTo>
                  <a:pt x="7250" y="1074"/>
                </a:lnTo>
                <a:lnTo>
                  <a:pt x="7256" y="1070"/>
                </a:lnTo>
                <a:lnTo>
                  <a:pt x="7258" y="1068"/>
                </a:lnTo>
                <a:lnTo>
                  <a:pt x="7258" y="1066"/>
                </a:lnTo>
                <a:lnTo>
                  <a:pt x="7258" y="1064"/>
                </a:lnTo>
                <a:lnTo>
                  <a:pt x="7256" y="1062"/>
                </a:lnTo>
                <a:lnTo>
                  <a:pt x="7250" y="1064"/>
                </a:lnTo>
                <a:lnTo>
                  <a:pt x="7246" y="1064"/>
                </a:lnTo>
                <a:lnTo>
                  <a:pt x="7246" y="1062"/>
                </a:lnTo>
                <a:lnTo>
                  <a:pt x="7244" y="1060"/>
                </a:lnTo>
                <a:lnTo>
                  <a:pt x="7244" y="1058"/>
                </a:lnTo>
                <a:lnTo>
                  <a:pt x="7244" y="1056"/>
                </a:lnTo>
                <a:lnTo>
                  <a:pt x="7238" y="1058"/>
                </a:lnTo>
                <a:lnTo>
                  <a:pt x="7232" y="1058"/>
                </a:lnTo>
                <a:lnTo>
                  <a:pt x="7230" y="1058"/>
                </a:lnTo>
                <a:lnTo>
                  <a:pt x="7226" y="1056"/>
                </a:lnTo>
                <a:lnTo>
                  <a:pt x="7222" y="1054"/>
                </a:lnTo>
                <a:lnTo>
                  <a:pt x="7220" y="1054"/>
                </a:lnTo>
                <a:lnTo>
                  <a:pt x="7218" y="1058"/>
                </a:lnTo>
                <a:lnTo>
                  <a:pt x="7216" y="1062"/>
                </a:lnTo>
                <a:lnTo>
                  <a:pt x="7214" y="1062"/>
                </a:lnTo>
                <a:lnTo>
                  <a:pt x="7212" y="1062"/>
                </a:lnTo>
                <a:lnTo>
                  <a:pt x="7208" y="1060"/>
                </a:lnTo>
                <a:lnTo>
                  <a:pt x="7206" y="1060"/>
                </a:lnTo>
                <a:lnTo>
                  <a:pt x="7202" y="1064"/>
                </a:lnTo>
                <a:lnTo>
                  <a:pt x="7202" y="1066"/>
                </a:lnTo>
                <a:lnTo>
                  <a:pt x="7202" y="1068"/>
                </a:lnTo>
                <a:lnTo>
                  <a:pt x="7204" y="1070"/>
                </a:lnTo>
                <a:lnTo>
                  <a:pt x="7208" y="1070"/>
                </a:lnTo>
                <a:lnTo>
                  <a:pt x="7214" y="1072"/>
                </a:lnTo>
                <a:lnTo>
                  <a:pt x="7212" y="1074"/>
                </a:lnTo>
                <a:lnTo>
                  <a:pt x="7208" y="1076"/>
                </a:lnTo>
                <a:lnTo>
                  <a:pt x="7208" y="1080"/>
                </a:lnTo>
                <a:lnTo>
                  <a:pt x="7204" y="1082"/>
                </a:lnTo>
                <a:lnTo>
                  <a:pt x="7200" y="1082"/>
                </a:lnTo>
                <a:lnTo>
                  <a:pt x="7200" y="1086"/>
                </a:lnTo>
                <a:lnTo>
                  <a:pt x="7198" y="1088"/>
                </a:lnTo>
                <a:lnTo>
                  <a:pt x="7196" y="1090"/>
                </a:lnTo>
                <a:lnTo>
                  <a:pt x="7194" y="1092"/>
                </a:lnTo>
                <a:lnTo>
                  <a:pt x="7194" y="1096"/>
                </a:lnTo>
                <a:lnTo>
                  <a:pt x="7196" y="1100"/>
                </a:lnTo>
                <a:lnTo>
                  <a:pt x="7194" y="1102"/>
                </a:lnTo>
                <a:lnTo>
                  <a:pt x="7190" y="1102"/>
                </a:lnTo>
                <a:lnTo>
                  <a:pt x="7180" y="1106"/>
                </a:lnTo>
                <a:lnTo>
                  <a:pt x="7176" y="1108"/>
                </a:lnTo>
                <a:lnTo>
                  <a:pt x="7176" y="1102"/>
                </a:lnTo>
                <a:lnTo>
                  <a:pt x="7180" y="1094"/>
                </a:lnTo>
                <a:lnTo>
                  <a:pt x="7180" y="1088"/>
                </a:lnTo>
                <a:lnTo>
                  <a:pt x="7180" y="1084"/>
                </a:lnTo>
                <a:lnTo>
                  <a:pt x="7182" y="1078"/>
                </a:lnTo>
                <a:lnTo>
                  <a:pt x="7184" y="1070"/>
                </a:lnTo>
                <a:lnTo>
                  <a:pt x="7184" y="1068"/>
                </a:lnTo>
                <a:lnTo>
                  <a:pt x="7182" y="1066"/>
                </a:lnTo>
                <a:lnTo>
                  <a:pt x="7178" y="1066"/>
                </a:lnTo>
                <a:lnTo>
                  <a:pt x="7174" y="1070"/>
                </a:lnTo>
                <a:lnTo>
                  <a:pt x="7164" y="1078"/>
                </a:lnTo>
                <a:lnTo>
                  <a:pt x="7140" y="1102"/>
                </a:lnTo>
                <a:lnTo>
                  <a:pt x="7134" y="1108"/>
                </a:lnTo>
                <a:lnTo>
                  <a:pt x="7134" y="1112"/>
                </a:lnTo>
                <a:lnTo>
                  <a:pt x="7134" y="1116"/>
                </a:lnTo>
                <a:lnTo>
                  <a:pt x="7130" y="1122"/>
                </a:lnTo>
                <a:lnTo>
                  <a:pt x="7124" y="1126"/>
                </a:lnTo>
                <a:lnTo>
                  <a:pt x="7122" y="1128"/>
                </a:lnTo>
                <a:lnTo>
                  <a:pt x="7118" y="1126"/>
                </a:lnTo>
                <a:lnTo>
                  <a:pt x="7116" y="1128"/>
                </a:lnTo>
                <a:lnTo>
                  <a:pt x="7112" y="1130"/>
                </a:lnTo>
                <a:lnTo>
                  <a:pt x="7112" y="1128"/>
                </a:lnTo>
                <a:lnTo>
                  <a:pt x="7112" y="1126"/>
                </a:lnTo>
                <a:lnTo>
                  <a:pt x="7116" y="1120"/>
                </a:lnTo>
                <a:lnTo>
                  <a:pt x="7120" y="1114"/>
                </a:lnTo>
                <a:lnTo>
                  <a:pt x="7120" y="1112"/>
                </a:lnTo>
                <a:lnTo>
                  <a:pt x="7120" y="1110"/>
                </a:lnTo>
                <a:lnTo>
                  <a:pt x="7122" y="1106"/>
                </a:lnTo>
                <a:lnTo>
                  <a:pt x="7126" y="1102"/>
                </a:lnTo>
                <a:lnTo>
                  <a:pt x="7124" y="1100"/>
                </a:lnTo>
                <a:lnTo>
                  <a:pt x="7124" y="1098"/>
                </a:lnTo>
                <a:lnTo>
                  <a:pt x="7124" y="1096"/>
                </a:lnTo>
                <a:lnTo>
                  <a:pt x="7132" y="1088"/>
                </a:lnTo>
                <a:lnTo>
                  <a:pt x="7150" y="1072"/>
                </a:lnTo>
                <a:lnTo>
                  <a:pt x="7152" y="1072"/>
                </a:lnTo>
                <a:lnTo>
                  <a:pt x="7150" y="1070"/>
                </a:lnTo>
                <a:lnTo>
                  <a:pt x="7144" y="1070"/>
                </a:lnTo>
                <a:lnTo>
                  <a:pt x="7138" y="1070"/>
                </a:lnTo>
                <a:lnTo>
                  <a:pt x="7136" y="1068"/>
                </a:lnTo>
                <a:lnTo>
                  <a:pt x="7132" y="1064"/>
                </a:lnTo>
                <a:lnTo>
                  <a:pt x="7130" y="1064"/>
                </a:lnTo>
                <a:lnTo>
                  <a:pt x="7128" y="1070"/>
                </a:lnTo>
                <a:lnTo>
                  <a:pt x="7126" y="1076"/>
                </a:lnTo>
                <a:lnTo>
                  <a:pt x="7122" y="1070"/>
                </a:lnTo>
                <a:lnTo>
                  <a:pt x="7118" y="1066"/>
                </a:lnTo>
                <a:lnTo>
                  <a:pt x="7114" y="1066"/>
                </a:lnTo>
                <a:lnTo>
                  <a:pt x="7112" y="1066"/>
                </a:lnTo>
                <a:lnTo>
                  <a:pt x="7108" y="1066"/>
                </a:lnTo>
                <a:lnTo>
                  <a:pt x="7106" y="1066"/>
                </a:lnTo>
                <a:lnTo>
                  <a:pt x="7102" y="1064"/>
                </a:lnTo>
                <a:lnTo>
                  <a:pt x="7098" y="1064"/>
                </a:lnTo>
                <a:lnTo>
                  <a:pt x="7096" y="1066"/>
                </a:lnTo>
                <a:lnTo>
                  <a:pt x="7098" y="1068"/>
                </a:lnTo>
                <a:lnTo>
                  <a:pt x="7100" y="1072"/>
                </a:lnTo>
                <a:lnTo>
                  <a:pt x="7100" y="1076"/>
                </a:lnTo>
                <a:lnTo>
                  <a:pt x="7098" y="1076"/>
                </a:lnTo>
                <a:lnTo>
                  <a:pt x="7094" y="1074"/>
                </a:lnTo>
                <a:lnTo>
                  <a:pt x="7088" y="1072"/>
                </a:lnTo>
                <a:lnTo>
                  <a:pt x="7084" y="1074"/>
                </a:lnTo>
                <a:lnTo>
                  <a:pt x="7086" y="1078"/>
                </a:lnTo>
                <a:lnTo>
                  <a:pt x="7094" y="1082"/>
                </a:lnTo>
                <a:lnTo>
                  <a:pt x="7102" y="1086"/>
                </a:lnTo>
                <a:lnTo>
                  <a:pt x="7106" y="1088"/>
                </a:lnTo>
                <a:lnTo>
                  <a:pt x="7104" y="1088"/>
                </a:lnTo>
                <a:lnTo>
                  <a:pt x="7094" y="1086"/>
                </a:lnTo>
                <a:lnTo>
                  <a:pt x="7088" y="1084"/>
                </a:lnTo>
                <a:lnTo>
                  <a:pt x="7088" y="1086"/>
                </a:lnTo>
                <a:lnTo>
                  <a:pt x="7086" y="1088"/>
                </a:lnTo>
                <a:lnTo>
                  <a:pt x="7084" y="1090"/>
                </a:lnTo>
                <a:lnTo>
                  <a:pt x="7080" y="1094"/>
                </a:lnTo>
                <a:lnTo>
                  <a:pt x="7072" y="1100"/>
                </a:lnTo>
                <a:lnTo>
                  <a:pt x="7060" y="1106"/>
                </a:lnTo>
                <a:lnTo>
                  <a:pt x="7056" y="1110"/>
                </a:lnTo>
                <a:lnTo>
                  <a:pt x="7056" y="1112"/>
                </a:lnTo>
                <a:lnTo>
                  <a:pt x="7050" y="1116"/>
                </a:lnTo>
                <a:lnTo>
                  <a:pt x="7046" y="1118"/>
                </a:lnTo>
                <a:lnTo>
                  <a:pt x="7044" y="1120"/>
                </a:lnTo>
                <a:lnTo>
                  <a:pt x="7044" y="1122"/>
                </a:lnTo>
                <a:lnTo>
                  <a:pt x="7048" y="1124"/>
                </a:lnTo>
                <a:lnTo>
                  <a:pt x="7046" y="1126"/>
                </a:lnTo>
                <a:lnTo>
                  <a:pt x="7044" y="1126"/>
                </a:lnTo>
                <a:lnTo>
                  <a:pt x="7042" y="1128"/>
                </a:lnTo>
                <a:lnTo>
                  <a:pt x="7042" y="1130"/>
                </a:lnTo>
                <a:lnTo>
                  <a:pt x="7046" y="1132"/>
                </a:lnTo>
                <a:lnTo>
                  <a:pt x="7052" y="1134"/>
                </a:lnTo>
                <a:lnTo>
                  <a:pt x="7054" y="1136"/>
                </a:lnTo>
                <a:lnTo>
                  <a:pt x="7052" y="1136"/>
                </a:lnTo>
                <a:lnTo>
                  <a:pt x="7048" y="1136"/>
                </a:lnTo>
                <a:lnTo>
                  <a:pt x="7040" y="1136"/>
                </a:lnTo>
                <a:lnTo>
                  <a:pt x="7034" y="1132"/>
                </a:lnTo>
                <a:lnTo>
                  <a:pt x="7034" y="1130"/>
                </a:lnTo>
                <a:lnTo>
                  <a:pt x="7034" y="1128"/>
                </a:lnTo>
                <a:lnTo>
                  <a:pt x="7036" y="1124"/>
                </a:lnTo>
                <a:lnTo>
                  <a:pt x="7034" y="1122"/>
                </a:lnTo>
                <a:lnTo>
                  <a:pt x="7028" y="1118"/>
                </a:lnTo>
                <a:lnTo>
                  <a:pt x="7018" y="1116"/>
                </a:lnTo>
                <a:lnTo>
                  <a:pt x="7012" y="1116"/>
                </a:lnTo>
                <a:lnTo>
                  <a:pt x="7008" y="1116"/>
                </a:lnTo>
                <a:lnTo>
                  <a:pt x="7006" y="1114"/>
                </a:lnTo>
                <a:lnTo>
                  <a:pt x="7004" y="1114"/>
                </a:lnTo>
                <a:lnTo>
                  <a:pt x="7002" y="1114"/>
                </a:lnTo>
                <a:lnTo>
                  <a:pt x="6998" y="1114"/>
                </a:lnTo>
                <a:lnTo>
                  <a:pt x="6992" y="1112"/>
                </a:lnTo>
                <a:lnTo>
                  <a:pt x="6990" y="1112"/>
                </a:lnTo>
                <a:lnTo>
                  <a:pt x="6988" y="1120"/>
                </a:lnTo>
                <a:lnTo>
                  <a:pt x="6988" y="1124"/>
                </a:lnTo>
                <a:lnTo>
                  <a:pt x="6984" y="1120"/>
                </a:lnTo>
                <a:lnTo>
                  <a:pt x="6982" y="1116"/>
                </a:lnTo>
                <a:lnTo>
                  <a:pt x="6978" y="1114"/>
                </a:lnTo>
                <a:lnTo>
                  <a:pt x="6974" y="1114"/>
                </a:lnTo>
                <a:lnTo>
                  <a:pt x="6968" y="1114"/>
                </a:lnTo>
                <a:lnTo>
                  <a:pt x="6964" y="1118"/>
                </a:lnTo>
                <a:lnTo>
                  <a:pt x="6964" y="1120"/>
                </a:lnTo>
                <a:lnTo>
                  <a:pt x="6966" y="1122"/>
                </a:lnTo>
                <a:lnTo>
                  <a:pt x="6970" y="1124"/>
                </a:lnTo>
                <a:lnTo>
                  <a:pt x="6972" y="1124"/>
                </a:lnTo>
                <a:lnTo>
                  <a:pt x="6972" y="1126"/>
                </a:lnTo>
                <a:lnTo>
                  <a:pt x="6974" y="1128"/>
                </a:lnTo>
                <a:lnTo>
                  <a:pt x="6978" y="1128"/>
                </a:lnTo>
                <a:lnTo>
                  <a:pt x="6982" y="1128"/>
                </a:lnTo>
                <a:lnTo>
                  <a:pt x="6986" y="1132"/>
                </a:lnTo>
                <a:lnTo>
                  <a:pt x="6988" y="1134"/>
                </a:lnTo>
                <a:lnTo>
                  <a:pt x="6992" y="1134"/>
                </a:lnTo>
                <a:lnTo>
                  <a:pt x="6994" y="1134"/>
                </a:lnTo>
                <a:lnTo>
                  <a:pt x="6992" y="1138"/>
                </a:lnTo>
                <a:lnTo>
                  <a:pt x="6990" y="1140"/>
                </a:lnTo>
                <a:lnTo>
                  <a:pt x="6990" y="1142"/>
                </a:lnTo>
                <a:lnTo>
                  <a:pt x="6996" y="1150"/>
                </a:lnTo>
                <a:lnTo>
                  <a:pt x="6998" y="1154"/>
                </a:lnTo>
                <a:lnTo>
                  <a:pt x="6996" y="1152"/>
                </a:lnTo>
                <a:lnTo>
                  <a:pt x="6980" y="1140"/>
                </a:lnTo>
                <a:lnTo>
                  <a:pt x="6970" y="1134"/>
                </a:lnTo>
                <a:lnTo>
                  <a:pt x="6964" y="1134"/>
                </a:lnTo>
                <a:lnTo>
                  <a:pt x="6962" y="1136"/>
                </a:lnTo>
                <a:lnTo>
                  <a:pt x="6964" y="1138"/>
                </a:lnTo>
                <a:lnTo>
                  <a:pt x="6964" y="1140"/>
                </a:lnTo>
                <a:lnTo>
                  <a:pt x="6964" y="1142"/>
                </a:lnTo>
                <a:lnTo>
                  <a:pt x="6960" y="1144"/>
                </a:lnTo>
                <a:lnTo>
                  <a:pt x="6958" y="1144"/>
                </a:lnTo>
                <a:lnTo>
                  <a:pt x="6956" y="1142"/>
                </a:lnTo>
                <a:lnTo>
                  <a:pt x="6958" y="1140"/>
                </a:lnTo>
                <a:lnTo>
                  <a:pt x="6958" y="1138"/>
                </a:lnTo>
                <a:lnTo>
                  <a:pt x="6956" y="1138"/>
                </a:lnTo>
                <a:lnTo>
                  <a:pt x="6950" y="1142"/>
                </a:lnTo>
                <a:lnTo>
                  <a:pt x="6938" y="1152"/>
                </a:lnTo>
                <a:lnTo>
                  <a:pt x="6936" y="1152"/>
                </a:lnTo>
                <a:lnTo>
                  <a:pt x="6934" y="1154"/>
                </a:lnTo>
                <a:lnTo>
                  <a:pt x="6934" y="1162"/>
                </a:lnTo>
                <a:lnTo>
                  <a:pt x="6932" y="1168"/>
                </a:lnTo>
                <a:lnTo>
                  <a:pt x="6928" y="1172"/>
                </a:lnTo>
                <a:lnTo>
                  <a:pt x="6922" y="1180"/>
                </a:lnTo>
                <a:lnTo>
                  <a:pt x="6914" y="1186"/>
                </a:lnTo>
                <a:lnTo>
                  <a:pt x="6922" y="1172"/>
                </a:lnTo>
                <a:lnTo>
                  <a:pt x="6926" y="1160"/>
                </a:lnTo>
                <a:lnTo>
                  <a:pt x="6928" y="1150"/>
                </a:lnTo>
                <a:lnTo>
                  <a:pt x="6928" y="1140"/>
                </a:lnTo>
                <a:lnTo>
                  <a:pt x="6926" y="1136"/>
                </a:lnTo>
                <a:lnTo>
                  <a:pt x="6924" y="1138"/>
                </a:lnTo>
                <a:lnTo>
                  <a:pt x="6922" y="1142"/>
                </a:lnTo>
                <a:lnTo>
                  <a:pt x="6920" y="1142"/>
                </a:lnTo>
                <a:lnTo>
                  <a:pt x="6918" y="1140"/>
                </a:lnTo>
                <a:lnTo>
                  <a:pt x="6916" y="1140"/>
                </a:lnTo>
                <a:lnTo>
                  <a:pt x="6908" y="1150"/>
                </a:lnTo>
                <a:lnTo>
                  <a:pt x="6906" y="1156"/>
                </a:lnTo>
                <a:lnTo>
                  <a:pt x="6906" y="1160"/>
                </a:lnTo>
                <a:lnTo>
                  <a:pt x="6908" y="1160"/>
                </a:lnTo>
                <a:lnTo>
                  <a:pt x="6904" y="1164"/>
                </a:lnTo>
                <a:lnTo>
                  <a:pt x="6902" y="1166"/>
                </a:lnTo>
                <a:lnTo>
                  <a:pt x="6898" y="1166"/>
                </a:lnTo>
                <a:lnTo>
                  <a:pt x="6898" y="1162"/>
                </a:lnTo>
                <a:lnTo>
                  <a:pt x="6900" y="1158"/>
                </a:lnTo>
                <a:lnTo>
                  <a:pt x="6902" y="1152"/>
                </a:lnTo>
                <a:lnTo>
                  <a:pt x="6902" y="1150"/>
                </a:lnTo>
                <a:lnTo>
                  <a:pt x="6900" y="1148"/>
                </a:lnTo>
                <a:lnTo>
                  <a:pt x="6896" y="1148"/>
                </a:lnTo>
                <a:lnTo>
                  <a:pt x="6888" y="1150"/>
                </a:lnTo>
                <a:lnTo>
                  <a:pt x="6882" y="1152"/>
                </a:lnTo>
                <a:lnTo>
                  <a:pt x="6870" y="1160"/>
                </a:lnTo>
                <a:lnTo>
                  <a:pt x="6868" y="1162"/>
                </a:lnTo>
                <a:lnTo>
                  <a:pt x="6870" y="1164"/>
                </a:lnTo>
                <a:lnTo>
                  <a:pt x="6872" y="1166"/>
                </a:lnTo>
                <a:lnTo>
                  <a:pt x="6872" y="1168"/>
                </a:lnTo>
                <a:lnTo>
                  <a:pt x="6872" y="1170"/>
                </a:lnTo>
                <a:lnTo>
                  <a:pt x="6872" y="1174"/>
                </a:lnTo>
                <a:lnTo>
                  <a:pt x="6874" y="1174"/>
                </a:lnTo>
                <a:lnTo>
                  <a:pt x="6882" y="1178"/>
                </a:lnTo>
                <a:lnTo>
                  <a:pt x="6886" y="1178"/>
                </a:lnTo>
                <a:lnTo>
                  <a:pt x="6890" y="1182"/>
                </a:lnTo>
                <a:lnTo>
                  <a:pt x="6892" y="1186"/>
                </a:lnTo>
                <a:lnTo>
                  <a:pt x="6894" y="1192"/>
                </a:lnTo>
                <a:lnTo>
                  <a:pt x="6884" y="1188"/>
                </a:lnTo>
                <a:lnTo>
                  <a:pt x="6884" y="1186"/>
                </a:lnTo>
                <a:lnTo>
                  <a:pt x="6886" y="1184"/>
                </a:lnTo>
                <a:lnTo>
                  <a:pt x="6880" y="1182"/>
                </a:lnTo>
                <a:lnTo>
                  <a:pt x="6874" y="1180"/>
                </a:lnTo>
                <a:lnTo>
                  <a:pt x="6870" y="1178"/>
                </a:lnTo>
                <a:lnTo>
                  <a:pt x="6868" y="1172"/>
                </a:lnTo>
                <a:lnTo>
                  <a:pt x="6864" y="1168"/>
                </a:lnTo>
                <a:lnTo>
                  <a:pt x="6858" y="1168"/>
                </a:lnTo>
                <a:lnTo>
                  <a:pt x="6850" y="1172"/>
                </a:lnTo>
                <a:lnTo>
                  <a:pt x="6850" y="1174"/>
                </a:lnTo>
                <a:lnTo>
                  <a:pt x="6858" y="1180"/>
                </a:lnTo>
                <a:lnTo>
                  <a:pt x="6862" y="1184"/>
                </a:lnTo>
                <a:lnTo>
                  <a:pt x="6860" y="1186"/>
                </a:lnTo>
                <a:lnTo>
                  <a:pt x="6856" y="1184"/>
                </a:lnTo>
                <a:lnTo>
                  <a:pt x="6852" y="1180"/>
                </a:lnTo>
                <a:lnTo>
                  <a:pt x="6842" y="1172"/>
                </a:lnTo>
                <a:lnTo>
                  <a:pt x="6838" y="1172"/>
                </a:lnTo>
                <a:lnTo>
                  <a:pt x="6838" y="1174"/>
                </a:lnTo>
                <a:lnTo>
                  <a:pt x="6840" y="1178"/>
                </a:lnTo>
                <a:lnTo>
                  <a:pt x="6838" y="1180"/>
                </a:lnTo>
                <a:lnTo>
                  <a:pt x="6836" y="1182"/>
                </a:lnTo>
                <a:lnTo>
                  <a:pt x="6834" y="1184"/>
                </a:lnTo>
                <a:lnTo>
                  <a:pt x="6836" y="1190"/>
                </a:lnTo>
                <a:lnTo>
                  <a:pt x="6836" y="1194"/>
                </a:lnTo>
                <a:lnTo>
                  <a:pt x="6836" y="1196"/>
                </a:lnTo>
                <a:lnTo>
                  <a:pt x="6830" y="1198"/>
                </a:lnTo>
                <a:lnTo>
                  <a:pt x="6822" y="1200"/>
                </a:lnTo>
                <a:lnTo>
                  <a:pt x="6818" y="1202"/>
                </a:lnTo>
                <a:lnTo>
                  <a:pt x="6814" y="1206"/>
                </a:lnTo>
                <a:lnTo>
                  <a:pt x="6812" y="1210"/>
                </a:lnTo>
                <a:lnTo>
                  <a:pt x="6814" y="1212"/>
                </a:lnTo>
                <a:lnTo>
                  <a:pt x="6818" y="1214"/>
                </a:lnTo>
                <a:lnTo>
                  <a:pt x="6822" y="1214"/>
                </a:lnTo>
                <a:lnTo>
                  <a:pt x="6816" y="1216"/>
                </a:lnTo>
                <a:lnTo>
                  <a:pt x="6808" y="1220"/>
                </a:lnTo>
                <a:lnTo>
                  <a:pt x="6804" y="1222"/>
                </a:lnTo>
                <a:lnTo>
                  <a:pt x="6802" y="1226"/>
                </a:lnTo>
                <a:lnTo>
                  <a:pt x="6798" y="1228"/>
                </a:lnTo>
                <a:lnTo>
                  <a:pt x="6792" y="1230"/>
                </a:lnTo>
                <a:lnTo>
                  <a:pt x="6786" y="1230"/>
                </a:lnTo>
                <a:lnTo>
                  <a:pt x="6780" y="1232"/>
                </a:lnTo>
                <a:lnTo>
                  <a:pt x="6774" y="1240"/>
                </a:lnTo>
                <a:lnTo>
                  <a:pt x="6772" y="1244"/>
                </a:lnTo>
                <a:lnTo>
                  <a:pt x="6772" y="1246"/>
                </a:lnTo>
                <a:lnTo>
                  <a:pt x="6776" y="1248"/>
                </a:lnTo>
                <a:lnTo>
                  <a:pt x="6780" y="1246"/>
                </a:lnTo>
                <a:lnTo>
                  <a:pt x="6790" y="1244"/>
                </a:lnTo>
                <a:lnTo>
                  <a:pt x="6792" y="1244"/>
                </a:lnTo>
                <a:lnTo>
                  <a:pt x="6794" y="1244"/>
                </a:lnTo>
                <a:lnTo>
                  <a:pt x="6794" y="1246"/>
                </a:lnTo>
                <a:lnTo>
                  <a:pt x="6796" y="1248"/>
                </a:lnTo>
                <a:lnTo>
                  <a:pt x="6808" y="1242"/>
                </a:lnTo>
                <a:lnTo>
                  <a:pt x="6812" y="1240"/>
                </a:lnTo>
                <a:lnTo>
                  <a:pt x="6814" y="1240"/>
                </a:lnTo>
                <a:lnTo>
                  <a:pt x="6812" y="1244"/>
                </a:lnTo>
                <a:lnTo>
                  <a:pt x="6804" y="1250"/>
                </a:lnTo>
                <a:lnTo>
                  <a:pt x="6794" y="1254"/>
                </a:lnTo>
                <a:lnTo>
                  <a:pt x="6786" y="1254"/>
                </a:lnTo>
                <a:lnTo>
                  <a:pt x="6784" y="1252"/>
                </a:lnTo>
                <a:lnTo>
                  <a:pt x="6780" y="1252"/>
                </a:lnTo>
                <a:lnTo>
                  <a:pt x="6772" y="1250"/>
                </a:lnTo>
                <a:lnTo>
                  <a:pt x="6764" y="1252"/>
                </a:lnTo>
                <a:lnTo>
                  <a:pt x="6756" y="1254"/>
                </a:lnTo>
                <a:lnTo>
                  <a:pt x="6754" y="1258"/>
                </a:lnTo>
                <a:lnTo>
                  <a:pt x="6758" y="1260"/>
                </a:lnTo>
                <a:lnTo>
                  <a:pt x="6760" y="1262"/>
                </a:lnTo>
                <a:lnTo>
                  <a:pt x="6760" y="1264"/>
                </a:lnTo>
                <a:lnTo>
                  <a:pt x="6764" y="1264"/>
                </a:lnTo>
                <a:lnTo>
                  <a:pt x="6770" y="1266"/>
                </a:lnTo>
                <a:lnTo>
                  <a:pt x="6768" y="1270"/>
                </a:lnTo>
                <a:lnTo>
                  <a:pt x="6764" y="1274"/>
                </a:lnTo>
                <a:lnTo>
                  <a:pt x="6762" y="1278"/>
                </a:lnTo>
                <a:lnTo>
                  <a:pt x="6762" y="1282"/>
                </a:lnTo>
                <a:lnTo>
                  <a:pt x="6760" y="1286"/>
                </a:lnTo>
                <a:lnTo>
                  <a:pt x="6758" y="1284"/>
                </a:lnTo>
                <a:lnTo>
                  <a:pt x="6756" y="1278"/>
                </a:lnTo>
                <a:lnTo>
                  <a:pt x="6754" y="1272"/>
                </a:lnTo>
                <a:lnTo>
                  <a:pt x="6754" y="1266"/>
                </a:lnTo>
                <a:lnTo>
                  <a:pt x="6754" y="1262"/>
                </a:lnTo>
                <a:lnTo>
                  <a:pt x="6750" y="1262"/>
                </a:lnTo>
                <a:lnTo>
                  <a:pt x="6748" y="1266"/>
                </a:lnTo>
                <a:lnTo>
                  <a:pt x="6744" y="1270"/>
                </a:lnTo>
                <a:lnTo>
                  <a:pt x="6742" y="1272"/>
                </a:lnTo>
                <a:lnTo>
                  <a:pt x="6742" y="1270"/>
                </a:lnTo>
                <a:lnTo>
                  <a:pt x="6740" y="1268"/>
                </a:lnTo>
                <a:lnTo>
                  <a:pt x="6736" y="1268"/>
                </a:lnTo>
                <a:lnTo>
                  <a:pt x="6730" y="1270"/>
                </a:lnTo>
                <a:lnTo>
                  <a:pt x="6726" y="1272"/>
                </a:lnTo>
                <a:lnTo>
                  <a:pt x="6724" y="1274"/>
                </a:lnTo>
                <a:lnTo>
                  <a:pt x="6724" y="1276"/>
                </a:lnTo>
                <a:lnTo>
                  <a:pt x="6726" y="1278"/>
                </a:lnTo>
                <a:lnTo>
                  <a:pt x="6728" y="1276"/>
                </a:lnTo>
                <a:lnTo>
                  <a:pt x="6732" y="1276"/>
                </a:lnTo>
                <a:lnTo>
                  <a:pt x="6740" y="1276"/>
                </a:lnTo>
                <a:lnTo>
                  <a:pt x="6746" y="1278"/>
                </a:lnTo>
                <a:lnTo>
                  <a:pt x="6750" y="1280"/>
                </a:lnTo>
                <a:lnTo>
                  <a:pt x="6748" y="1282"/>
                </a:lnTo>
                <a:lnTo>
                  <a:pt x="6744" y="1282"/>
                </a:lnTo>
                <a:lnTo>
                  <a:pt x="6734" y="1284"/>
                </a:lnTo>
                <a:lnTo>
                  <a:pt x="6716" y="1286"/>
                </a:lnTo>
                <a:lnTo>
                  <a:pt x="6704" y="1290"/>
                </a:lnTo>
                <a:lnTo>
                  <a:pt x="6702" y="1294"/>
                </a:lnTo>
                <a:lnTo>
                  <a:pt x="6704" y="1296"/>
                </a:lnTo>
                <a:lnTo>
                  <a:pt x="6706" y="1296"/>
                </a:lnTo>
                <a:lnTo>
                  <a:pt x="6706" y="1298"/>
                </a:lnTo>
                <a:lnTo>
                  <a:pt x="6702" y="1300"/>
                </a:lnTo>
                <a:lnTo>
                  <a:pt x="6700" y="1302"/>
                </a:lnTo>
                <a:lnTo>
                  <a:pt x="6704" y="1304"/>
                </a:lnTo>
                <a:lnTo>
                  <a:pt x="6710" y="1304"/>
                </a:lnTo>
                <a:lnTo>
                  <a:pt x="6714" y="1304"/>
                </a:lnTo>
                <a:lnTo>
                  <a:pt x="6720" y="1298"/>
                </a:lnTo>
                <a:lnTo>
                  <a:pt x="6726" y="1294"/>
                </a:lnTo>
                <a:lnTo>
                  <a:pt x="6732" y="1294"/>
                </a:lnTo>
                <a:lnTo>
                  <a:pt x="6736" y="1294"/>
                </a:lnTo>
                <a:lnTo>
                  <a:pt x="6744" y="1296"/>
                </a:lnTo>
                <a:lnTo>
                  <a:pt x="6742" y="1298"/>
                </a:lnTo>
                <a:lnTo>
                  <a:pt x="6734" y="1298"/>
                </a:lnTo>
                <a:lnTo>
                  <a:pt x="6724" y="1300"/>
                </a:lnTo>
                <a:lnTo>
                  <a:pt x="6718" y="1304"/>
                </a:lnTo>
                <a:lnTo>
                  <a:pt x="6720" y="1306"/>
                </a:lnTo>
                <a:lnTo>
                  <a:pt x="6718" y="1308"/>
                </a:lnTo>
                <a:lnTo>
                  <a:pt x="6710" y="1310"/>
                </a:lnTo>
                <a:lnTo>
                  <a:pt x="6700" y="1312"/>
                </a:lnTo>
                <a:lnTo>
                  <a:pt x="6700" y="1314"/>
                </a:lnTo>
                <a:lnTo>
                  <a:pt x="6700" y="1316"/>
                </a:lnTo>
                <a:lnTo>
                  <a:pt x="6706" y="1318"/>
                </a:lnTo>
                <a:lnTo>
                  <a:pt x="6706" y="1320"/>
                </a:lnTo>
                <a:lnTo>
                  <a:pt x="6706" y="1322"/>
                </a:lnTo>
                <a:lnTo>
                  <a:pt x="6704" y="1322"/>
                </a:lnTo>
                <a:lnTo>
                  <a:pt x="6702" y="1320"/>
                </a:lnTo>
                <a:lnTo>
                  <a:pt x="6698" y="1320"/>
                </a:lnTo>
                <a:lnTo>
                  <a:pt x="6694" y="1322"/>
                </a:lnTo>
                <a:lnTo>
                  <a:pt x="6688" y="1328"/>
                </a:lnTo>
                <a:lnTo>
                  <a:pt x="6688" y="1330"/>
                </a:lnTo>
                <a:lnTo>
                  <a:pt x="6692" y="1332"/>
                </a:lnTo>
                <a:lnTo>
                  <a:pt x="6696" y="1332"/>
                </a:lnTo>
                <a:lnTo>
                  <a:pt x="6700" y="1330"/>
                </a:lnTo>
                <a:lnTo>
                  <a:pt x="6708" y="1330"/>
                </a:lnTo>
                <a:lnTo>
                  <a:pt x="6720" y="1330"/>
                </a:lnTo>
                <a:lnTo>
                  <a:pt x="6736" y="1332"/>
                </a:lnTo>
                <a:lnTo>
                  <a:pt x="6732" y="1334"/>
                </a:lnTo>
                <a:lnTo>
                  <a:pt x="6730" y="1336"/>
                </a:lnTo>
                <a:lnTo>
                  <a:pt x="6730" y="1338"/>
                </a:lnTo>
                <a:lnTo>
                  <a:pt x="6732" y="1342"/>
                </a:lnTo>
                <a:lnTo>
                  <a:pt x="6728" y="1340"/>
                </a:lnTo>
                <a:lnTo>
                  <a:pt x="6722" y="1336"/>
                </a:lnTo>
                <a:lnTo>
                  <a:pt x="6718" y="1334"/>
                </a:lnTo>
                <a:lnTo>
                  <a:pt x="6712" y="1332"/>
                </a:lnTo>
                <a:lnTo>
                  <a:pt x="6704" y="1334"/>
                </a:lnTo>
                <a:lnTo>
                  <a:pt x="6698" y="1334"/>
                </a:lnTo>
                <a:lnTo>
                  <a:pt x="6692" y="1336"/>
                </a:lnTo>
                <a:lnTo>
                  <a:pt x="6686" y="1338"/>
                </a:lnTo>
                <a:lnTo>
                  <a:pt x="6682" y="1338"/>
                </a:lnTo>
                <a:lnTo>
                  <a:pt x="6680" y="1338"/>
                </a:lnTo>
                <a:lnTo>
                  <a:pt x="6678" y="1340"/>
                </a:lnTo>
                <a:lnTo>
                  <a:pt x="6674" y="1340"/>
                </a:lnTo>
                <a:lnTo>
                  <a:pt x="6672" y="1340"/>
                </a:lnTo>
                <a:lnTo>
                  <a:pt x="6672" y="1342"/>
                </a:lnTo>
                <a:lnTo>
                  <a:pt x="6672" y="1346"/>
                </a:lnTo>
                <a:lnTo>
                  <a:pt x="6672" y="1348"/>
                </a:lnTo>
                <a:lnTo>
                  <a:pt x="6670" y="1350"/>
                </a:lnTo>
                <a:lnTo>
                  <a:pt x="6666" y="1350"/>
                </a:lnTo>
                <a:lnTo>
                  <a:pt x="6660" y="1352"/>
                </a:lnTo>
                <a:lnTo>
                  <a:pt x="6652" y="1352"/>
                </a:lnTo>
                <a:lnTo>
                  <a:pt x="6654" y="1356"/>
                </a:lnTo>
                <a:lnTo>
                  <a:pt x="6658" y="1360"/>
                </a:lnTo>
                <a:lnTo>
                  <a:pt x="6658" y="1362"/>
                </a:lnTo>
                <a:lnTo>
                  <a:pt x="6656" y="1364"/>
                </a:lnTo>
                <a:lnTo>
                  <a:pt x="6652" y="1366"/>
                </a:lnTo>
                <a:lnTo>
                  <a:pt x="6648" y="1366"/>
                </a:lnTo>
                <a:lnTo>
                  <a:pt x="6646" y="1366"/>
                </a:lnTo>
                <a:lnTo>
                  <a:pt x="6642" y="1370"/>
                </a:lnTo>
                <a:lnTo>
                  <a:pt x="6638" y="1374"/>
                </a:lnTo>
                <a:lnTo>
                  <a:pt x="6640" y="1374"/>
                </a:lnTo>
                <a:lnTo>
                  <a:pt x="6644" y="1376"/>
                </a:lnTo>
                <a:lnTo>
                  <a:pt x="6642" y="1378"/>
                </a:lnTo>
                <a:lnTo>
                  <a:pt x="6640" y="1380"/>
                </a:lnTo>
                <a:lnTo>
                  <a:pt x="6640" y="1382"/>
                </a:lnTo>
                <a:lnTo>
                  <a:pt x="6638" y="1382"/>
                </a:lnTo>
                <a:lnTo>
                  <a:pt x="6634" y="1382"/>
                </a:lnTo>
                <a:lnTo>
                  <a:pt x="6632" y="1382"/>
                </a:lnTo>
                <a:lnTo>
                  <a:pt x="6630" y="1382"/>
                </a:lnTo>
                <a:lnTo>
                  <a:pt x="6632" y="1386"/>
                </a:lnTo>
                <a:lnTo>
                  <a:pt x="6634" y="1388"/>
                </a:lnTo>
                <a:lnTo>
                  <a:pt x="6634" y="1390"/>
                </a:lnTo>
                <a:lnTo>
                  <a:pt x="6632" y="1394"/>
                </a:lnTo>
                <a:lnTo>
                  <a:pt x="6632" y="1396"/>
                </a:lnTo>
                <a:lnTo>
                  <a:pt x="6638" y="1398"/>
                </a:lnTo>
                <a:lnTo>
                  <a:pt x="6642" y="1398"/>
                </a:lnTo>
                <a:lnTo>
                  <a:pt x="6638" y="1400"/>
                </a:lnTo>
                <a:lnTo>
                  <a:pt x="6632" y="1402"/>
                </a:lnTo>
                <a:lnTo>
                  <a:pt x="6632" y="1404"/>
                </a:lnTo>
                <a:lnTo>
                  <a:pt x="6638" y="1404"/>
                </a:lnTo>
                <a:lnTo>
                  <a:pt x="6648" y="1402"/>
                </a:lnTo>
                <a:lnTo>
                  <a:pt x="6674" y="1396"/>
                </a:lnTo>
                <a:lnTo>
                  <a:pt x="6678" y="1396"/>
                </a:lnTo>
                <a:lnTo>
                  <a:pt x="6676" y="1398"/>
                </a:lnTo>
                <a:lnTo>
                  <a:pt x="6666" y="1402"/>
                </a:lnTo>
                <a:lnTo>
                  <a:pt x="6656" y="1404"/>
                </a:lnTo>
                <a:lnTo>
                  <a:pt x="6638" y="1408"/>
                </a:lnTo>
                <a:lnTo>
                  <a:pt x="6630" y="1408"/>
                </a:lnTo>
                <a:lnTo>
                  <a:pt x="6622" y="1412"/>
                </a:lnTo>
                <a:lnTo>
                  <a:pt x="6616" y="1414"/>
                </a:lnTo>
                <a:lnTo>
                  <a:pt x="6620" y="1414"/>
                </a:lnTo>
                <a:lnTo>
                  <a:pt x="6626" y="1414"/>
                </a:lnTo>
                <a:lnTo>
                  <a:pt x="6630" y="1416"/>
                </a:lnTo>
                <a:lnTo>
                  <a:pt x="6630" y="1418"/>
                </a:lnTo>
                <a:lnTo>
                  <a:pt x="6628" y="1422"/>
                </a:lnTo>
                <a:lnTo>
                  <a:pt x="6624" y="1422"/>
                </a:lnTo>
                <a:lnTo>
                  <a:pt x="6620" y="1426"/>
                </a:lnTo>
                <a:lnTo>
                  <a:pt x="6616" y="1432"/>
                </a:lnTo>
                <a:lnTo>
                  <a:pt x="6614" y="1436"/>
                </a:lnTo>
                <a:lnTo>
                  <a:pt x="6612" y="1438"/>
                </a:lnTo>
                <a:lnTo>
                  <a:pt x="6608" y="1438"/>
                </a:lnTo>
                <a:lnTo>
                  <a:pt x="6604" y="1440"/>
                </a:lnTo>
                <a:lnTo>
                  <a:pt x="6604" y="1444"/>
                </a:lnTo>
                <a:lnTo>
                  <a:pt x="6606" y="1450"/>
                </a:lnTo>
                <a:lnTo>
                  <a:pt x="6608" y="1450"/>
                </a:lnTo>
                <a:lnTo>
                  <a:pt x="6612" y="1450"/>
                </a:lnTo>
                <a:lnTo>
                  <a:pt x="6612" y="1454"/>
                </a:lnTo>
                <a:lnTo>
                  <a:pt x="6612" y="1458"/>
                </a:lnTo>
                <a:lnTo>
                  <a:pt x="6612" y="1460"/>
                </a:lnTo>
                <a:lnTo>
                  <a:pt x="6608" y="1464"/>
                </a:lnTo>
                <a:lnTo>
                  <a:pt x="6604" y="1468"/>
                </a:lnTo>
                <a:lnTo>
                  <a:pt x="6602" y="1468"/>
                </a:lnTo>
                <a:lnTo>
                  <a:pt x="6604" y="1470"/>
                </a:lnTo>
                <a:lnTo>
                  <a:pt x="6606" y="1474"/>
                </a:lnTo>
                <a:lnTo>
                  <a:pt x="6606" y="1478"/>
                </a:lnTo>
                <a:lnTo>
                  <a:pt x="6602" y="1482"/>
                </a:lnTo>
                <a:lnTo>
                  <a:pt x="6596" y="1484"/>
                </a:lnTo>
                <a:lnTo>
                  <a:pt x="6588" y="1484"/>
                </a:lnTo>
                <a:lnTo>
                  <a:pt x="6586" y="1486"/>
                </a:lnTo>
                <a:lnTo>
                  <a:pt x="6582" y="1488"/>
                </a:lnTo>
                <a:lnTo>
                  <a:pt x="6576" y="1490"/>
                </a:lnTo>
                <a:lnTo>
                  <a:pt x="6572" y="1490"/>
                </a:lnTo>
                <a:lnTo>
                  <a:pt x="6568" y="1492"/>
                </a:lnTo>
                <a:lnTo>
                  <a:pt x="6564" y="1494"/>
                </a:lnTo>
                <a:lnTo>
                  <a:pt x="6562" y="1494"/>
                </a:lnTo>
                <a:lnTo>
                  <a:pt x="6552" y="1492"/>
                </a:lnTo>
                <a:lnTo>
                  <a:pt x="6546" y="1494"/>
                </a:lnTo>
                <a:lnTo>
                  <a:pt x="6544" y="1496"/>
                </a:lnTo>
                <a:lnTo>
                  <a:pt x="6544" y="1498"/>
                </a:lnTo>
                <a:lnTo>
                  <a:pt x="6548" y="1498"/>
                </a:lnTo>
                <a:lnTo>
                  <a:pt x="6552" y="1498"/>
                </a:lnTo>
                <a:lnTo>
                  <a:pt x="6560" y="1498"/>
                </a:lnTo>
                <a:lnTo>
                  <a:pt x="6562" y="1500"/>
                </a:lnTo>
                <a:lnTo>
                  <a:pt x="6564" y="1500"/>
                </a:lnTo>
                <a:lnTo>
                  <a:pt x="6564" y="1504"/>
                </a:lnTo>
                <a:lnTo>
                  <a:pt x="6562" y="1506"/>
                </a:lnTo>
                <a:lnTo>
                  <a:pt x="6564" y="1506"/>
                </a:lnTo>
                <a:lnTo>
                  <a:pt x="6570" y="1502"/>
                </a:lnTo>
                <a:lnTo>
                  <a:pt x="6576" y="1500"/>
                </a:lnTo>
                <a:lnTo>
                  <a:pt x="6578" y="1500"/>
                </a:lnTo>
                <a:lnTo>
                  <a:pt x="6576" y="1504"/>
                </a:lnTo>
                <a:lnTo>
                  <a:pt x="6570" y="1506"/>
                </a:lnTo>
                <a:lnTo>
                  <a:pt x="6568" y="1508"/>
                </a:lnTo>
                <a:lnTo>
                  <a:pt x="6570" y="1512"/>
                </a:lnTo>
                <a:lnTo>
                  <a:pt x="6574" y="1514"/>
                </a:lnTo>
                <a:lnTo>
                  <a:pt x="6574" y="1516"/>
                </a:lnTo>
                <a:lnTo>
                  <a:pt x="6570" y="1520"/>
                </a:lnTo>
                <a:lnTo>
                  <a:pt x="6570" y="1524"/>
                </a:lnTo>
                <a:lnTo>
                  <a:pt x="6568" y="1524"/>
                </a:lnTo>
                <a:lnTo>
                  <a:pt x="6562" y="1526"/>
                </a:lnTo>
                <a:lnTo>
                  <a:pt x="6560" y="1526"/>
                </a:lnTo>
                <a:lnTo>
                  <a:pt x="6558" y="1524"/>
                </a:lnTo>
                <a:lnTo>
                  <a:pt x="6554" y="1520"/>
                </a:lnTo>
                <a:lnTo>
                  <a:pt x="6552" y="1516"/>
                </a:lnTo>
                <a:lnTo>
                  <a:pt x="6552" y="1514"/>
                </a:lnTo>
                <a:lnTo>
                  <a:pt x="6548" y="1514"/>
                </a:lnTo>
                <a:lnTo>
                  <a:pt x="6546" y="1516"/>
                </a:lnTo>
                <a:lnTo>
                  <a:pt x="6546" y="1518"/>
                </a:lnTo>
                <a:lnTo>
                  <a:pt x="6546" y="1520"/>
                </a:lnTo>
                <a:lnTo>
                  <a:pt x="6544" y="1520"/>
                </a:lnTo>
                <a:lnTo>
                  <a:pt x="6536" y="1522"/>
                </a:lnTo>
                <a:lnTo>
                  <a:pt x="6532" y="1524"/>
                </a:lnTo>
                <a:lnTo>
                  <a:pt x="6530" y="1528"/>
                </a:lnTo>
                <a:lnTo>
                  <a:pt x="6530" y="1530"/>
                </a:lnTo>
                <a:lnTo>
                  <a:pt x="6530" y="1534"/>
                </a:lnTo>
                <a:lnTo>
                  <a:pt x="6528" y="1536"/>
                </a:lnTo>
                <a:lnTo>
                  <a:pt x="6524" y="1538"/>
                </a:lnTo>
                <a:lnTo>
                  <a:pt x="6520" y="1538"/>
                </a:lnTo>
                <a:lnTo>
                  <a:pt x="6516" y="1540"/>
                </a:lnTo>
                <a:lnTo>
                  <a:pt x="6514" y="1544"/>
                </a:lnTo>
                <a:lnTo>
                  <a:pt x="6512" y="1552"/>
                </a:lnTo>
                <a:lnTo>
                  <a:pt x="6510" y="1556"/>
                </a:lnTo>
                <a:lnTo>
                  <a:pt x="6502" y="1562"/>
                </a:lnTo>
                <a:lnTo>
                  <a:pt x="6496" y="1566"/>
                </a:lnTo>
                <a:lnTo>
                  <a:pt x="6494" y="1570"/>
                </a:lnTo>
                <a:lnTo>
                  <a:pt x="6492" y="1572"/>
                </a:lnTo>
                <a:lnTo>
                  <a:pt x="6490" y="1576"/>
                </a:lnTo>
                <a:lnTo>
                  <a:pt x="6492" y="1578"/>
                </a:lnTo>
                <a:lnTo>
                  <a:pt x="6496" y="1576"/>
                </a:lnTo>
                <a:lnTo>
                  <a:pt x="6500" y="1574"/>
                </a:lnTo>
                <a:lnTo>
                  <a:pt x="6502" y="1574"/>
                </a:lnTo>
                <a:lnTo>
                  <a:pt x="6502" y="1576"/>
                </a:lnTo>
                <a:lnTo>
                  <a:pt x="6502" y="1578"/>
                </a:lnTo>
                <a:lnTo>
                  <a:pt x="6504" y="1580"/>
                </a:lnTo>
                <a:lnTo>
                  <a:pt x="6506" y="1582"/>
                </a:lnTo>
                <a:lnTo>
                  <a:pt x="6506" y="1584"/>
                </a:lnTo>
                <a:lnTo>
                  <a:pt x="6508" y="1586"/>
                </a:lnTo>
                <a:lnTo>
                  <a:pt x="6510" y="1588"/>
                </a:lnTo>
                <a:lnTo>
                  <a:pt x="6520" y="1586"/>
                </a:lnTo>
                <a:lnTo>
                  <a:pt x="6532" y="1582"/>
                </a:lnTo>
                <a:lnTo>
                  <a:pt x="6546" y="1572"/>
                </a:lnTo>
                <a:lnTo>
                  <a:pt x="6552" y="1566"/>
                </a:lnTo>
                <a:lnTo>
                  <a:pt x="6554" y="1564"/>
                </a:lnTo>
                <a:lnTo>
                  <a:pt x="6552" y="1562"/>
                </a:lnTo>
                <a:lnTo>
                  <a:pt x="6548" y="1562"/>
                </a:lnTo>
                <a:lnTo>
                  <a:pt x="6544" y="1562"/>
                </a:lnTo>
                <a:lnTo>
                  <a:pt x="6542" y="1562"/>
                </a:lnTo>
                <a:lnTo>
                  <a:pt x="6546" y="1560"/>
                </a:lnTo>
                <a:lnTo>
                  <a:pt x="6554" y="1554"/>
                </a:lnTo>
                <a:lnTo>
                  <a:pt x="6558" y="1552"/>
                </a:lnTo>
                <a:lnTo>
                  <a:pt x="6560" y="1552"/>
                </a:lnTo>
                <a:lnTo>
                  <a:pt x="6566" y="1552"/>
                </a:lnTo>
                <a:lnTo>
                  <a:pt x="6568" y="1554"/>
                </a:lnTo>
                <a:lnTo>
                  <a:pt x="6562" y="1558"/>
                </a:lnTo>
                <a:lnTo>
                  <a:pt x="6558" y="1560"/>
                </a:lnTo>
                <a:lnTo>
                  <a:pt x="6556" y="1562"/>
                </a:lnTo>
                <a:lnTo>
                  <a:pt x="6558" y="1564"/>
                </a:lnTo>
                <a:lnTo>
                  <a:pt x="6564" y="1566"/>
                </a:lnTo>
                <a:lnTo>
                  <a:pt x="6568" y="1568"/>
                </a:lnTo>
                <a:lnTo>
                  <a:pt x="6564" y="1570"/>
                </a:lnTo>
                <a:lnTo>
                  <a:pt x="6544" y="1580"/>
                </a:lnTo>
                <a:lnTo>
                  <a:pt x="6538" y="1584"/>
                </a:lnTo>
                <a:lnTo>
                  <a:pt x="6540" y="1584"/>
                </a:lnTo>
                <a:lnTo>
                  <a:pt x="6542" y="1584"/>
                </a:lnTo>
                <a:lnTo>
                  <a:pt x="6542" y="1586"/>
                </a:lnTo>
                <a:lnTo>
                  <a:pt x="6540" y="1588"/>
                </a:lnTo>
                <a:lnTo>
                  <a:pt x="6544" y="1590"/>
                </a:lnTo>
                <a:lnTo>
                  <a:pt x="6546" y="1592"/>
                </a:lnTo>
                <a:lnTo>
                  <a:pt x="6544" y="1594"/>
                </a:lnTo>
                <a:lnTo>
                  <a:pt x="6538" y="1594"/>
                </a:lnTo>
                <a:lnTo>
                  <a:pt x="6528" y="1592"/>
                </a:lnTo>
                <a:lnTo>
                  <a:pt x="6520" y="1592"/>
                </a:lnTo>
                <a:lnTo>
                  <a:pt x="6514" y="1594"/>
                </a:lnTo>
                <a:lnTo>
                  <a:pt x="6510" y="1596"/>
                </a:lnTo>
                <a:lnTo>
                  <a:pt x="6506" y="1600"/>
                </a:lnTo>
                <a:lnTo>
                  <a:pt x="6506" y="1598"/>
                </a:lnTo>
                <a:lnTo>
                  <a:pt x="6506" y="1594"/>
                </a:lnTo>
                <a:lnTo>
                  <a:pt x="6502" y="1586"/>
                </a:lnTo>
                <a:lnTo>
                  <a:pt x="6498" y="1580"/>
                </a:lnTo>
                <a:lnTo>
                  <a:pt x="6494" y="1580"/>
                </a:lnTo>
                <a:lnTo>
                  <a:pt x="6490" y="1582"/>
                </a:lnTo>
                <a:lnTo>
                  <a:pt x="6484" y="1584"/>
                </a:lnTo>
                <a:lnTo>
                  <a:pt x="6480" y="1586"/>
                </a:lnTo>
                <a:lnTo>
                  <a:pt x="6478" y="1586"/>
                </a:lnTo>
                <a:lnTo>
                  <a:pt x="6476" y="1590"/>
                </a:lnTo>
                <a:lnTo>
                  <a:pt x="6476" y="1594"/>
                </a:lnTo>
                <a:lnTo>
                  <a:pt x="6474" y="1592"/>
                </a:lnTo>
                <a:lnTo>
                  <a:pt x="6468" y="1590"/>
                </a:lnTo>
                <a:lnTo>
                  <a:pt x="6462" y="1592"/>
                </a:lnTo>
                <a:lnTo>
                  <a:pt x="6446" y="1598"/>
                </a:lnTo>
                <a:lnTo>
                  <a:pt x="6444" y="1600"/>
                </a:lnTo>
                <a:lnTo>
                  <a:pt x="6444" y="1602"/>
                </a:lnTo>
                <a:lnTo>
                  <a:pt x="6450" y="1606"/>
                </a:lnTo>
                <a:lnTo>
                  <a:pt x="6452" y="1608"/>
                </a:lnTo>
                <a:lnTo>
                  <a:pt x="6454" y="1610"/>
                </a:lnTo>
                <a:lnTo>
                  <a:pt x="6450" y="1612"/>
                </a:lnTo>
                <a:lnTo>
                  <a:pt x="6444" y="1612"/>
                </a:lnTo>
                <a:lnTo>
                  <a:pt x="6438" y="1614"/>
                </a:lnTo>
                <a:lnTo>
                  <a:pt x="6436" y="1614"/>
                </a:lnTo>
                <a:lnTo>
                  <a:pt x="6436" y="1616"/>
                </a:lnTo>
                <a:lnTo>
                  <a:pt x="6438" y="1618"/>
                </a:lnTo>
                <a:lnTo>
                  <a:pt x="6440" y="1620"/>
                </a:lnTo>
                <a:lnTo>
                  <a:pt x="6432" y="1618"/>
                </a:lnTo>
                <a:lnTo>
                  <a:pt x="6424" y="1616"/>
                </a:lnTo>
                <a:lnTo>
                  <a:pt x="6426" y="1618"/>
                </a:lnTo>
                <a:lnTo>
                  <a:pt x="6428" y="1622"/>
                </a:lnTo>
                <a:lnTo>
                  <a:pt x="6428" y="1624"/>
                </a:lnTo>
                <a:lnTo>
                  <a:pt x="6424" y="1624"/>
                </a:lnTo>
                <a:lnTo>
                  <a:pt x="6412" y="1626"/>
                </a:lnTo>
                <a:lnTo>
                  <a:pt x="6402" y="1624"/>
                </a:lnTo>
                <a:lnTo>
                  <a:pt x="6394" y="1624"/>
                </a:lnTo>
                <a:lnTo>
                  <a:pt x="6388" y="1624"/>
                </a:lnTo>
                <a:lnTo>
                  <a:pt x="6386" y="1628"/>
                </a:lnTo>
                <a:lnTo>
                  <a:pt x="6388" y="1632"/>
                </a:lnTo>
                <a:lnTo>
                  <a:pt x="6388" y="1634"/>
                </a:lnTo>
                <a:lnTo>
                  <a:pt x="6392" y="1636"/>
                </a:lnTo>
                <a:lnTo>
                  <a:pt x="6396" y="1638"/>
                </a:lnTo>
                <a:lnTo>
                  <a:pt x="6404" y="1638"/>
                </a:lnTo>
                <a:lnTo>
                  <a:pt x="6410" y="1636"/>
                </a:lnTo>
                <a:lnTo>
                  <a:pt x="6410" y="1638"/>
                </a:lnTo>
                <a:lnTo>
                  <a:pt x="6406" y="1642"/>
                </a:lnTo>
                <a:lnTo>
                  <a:pt x="6404" y="1646"/>
                </a:lnTo>
                <a:lnTo>
                  <a:pt x="6406" y="1648"/>
                </a:lnTo>
                <a:lnTo>
                  <a:pt x="6408" y="1652"/>
                </a:lnTo>
                <a:lnTo>
                  <a:pt x="6402" y="1650"/>
                </a:lnTo>
                <a:lnTo>
                  <a:pt x="6388" y="1646"/>
                </a:lnTo>
                <a:lnTo>
                  <a:pt x="6380" y="1646"/>
                </a:lnTo>
                <a:lnTo>
                  <a:pt x="6370" y="1648"/>
                </a:lnTo>
                <a:lnTo>
                  <a:pt x="6362" y="1650"/>
                </a:lnTo>
                <a:lnTo>
                  <a:pt x="6360" y="1652"/>
                </a:lnTo>
                <a:lnTo>
                  <a:pt x="6362" y="1654"/>
                </a:lnTo>
                <a:lnTo>
                  <a:pt x="6366" y="1654"/>
                </a:lnTo>
                <a:lnTo>
                  <a:pt x="6378" y="1656"/>
                </a:lnTo>
                <a:lnTo>
                  <a:pt x="6384" y="1658"/>
                </a:lnTo>
                <a:lnTo>
                  <a:pt x="6386" y="1662"/>
                </a:lnTo>
                <a:lnTo>
                  <a:pt x="6388" y="1666"/>
                </a:lnTo>
                <a:lnTo>
                  <a:pt x="6384" y="1664"/>
                </a:lnTo>
                <a:lnTo>
                  <a:pt x="6382" y="1662"/>
                </a:lnTo>
                <a:lnTo>
                  <a:pt x="6376" y="1662"/>
                </a:lnTo>
                <a:lnTo>
                  <a:pt x="6368" y="1662"/>
                </a:lnTo>
                <a:lnTo>
                  <a:pt x="6360" y="1664"/>
                </a:lnTo>
                <a:lnTo>
                  <a:pt x="6352" y="1668"/>
                </a:lnTo>
                <a:lnTo>
                  <a:pt x="6348" y="1670"/>
                </a:lnTo>
                <a:lnTo>
                  <a:pt x="6348" y="1672"/>
                </a:lnTo>
                <a:lnTo>
                  <a:pt x="6348" y="1674"/>
                </a:lnTo>
                <a:lnTo>
                  <a:pt x="6348" y="1676"/>
                </a:lnTo>
                <a:lnTo>
                  <a:pt x="6342" y="1676"/>
                </a:lnTo>
                <a:lnTo>
                  <a:pt x="6338" y="1674"/>
                </a:lnTo>
                <a:lnTo>
                  <a:pt x="6336" y="1676"/>
                </a:lnTo>
                <a:lnTo>
                  <a:pt x="6338" y="1678"/>
                </a:lnTo>
                <a:lnTo>
                  <a:pt x="6338" y="1680"/>
                </a:lnTo>
                <a:lnTo>
                  <a:pt x="6330" y="1680"/>
                </a:lnTo>
                <a:lnTo>
                  <a:pt x="6314" y="1678"/>
                </a:lnTo>
                <a:lnTo>
                  <a:pt x="6312" y="1678"/>
                </a:lnTo>
                <a:lnTo>
                  <a:pt x="6316" y="1684"/>
                </a:lnTo>
                <a:lnTo>
                  <a:pt x="6318" y="1686"/>
                </a:lnTo>
                <a:lnTo>
                  <a:pt x="6316" y="1686"/>
                </a:lnTo>
                <a:lnTo>
                  <a:pt x="6312" y="1686"/>
                </a:lnTo>
                <a:lnTo>
                  <a:pt x="6306" y="1686"/>
                </a:lnTo>
                <a:lnTo>
                  <a:pt x="6306" y="1688"/>
                </a:lnTo>
                <a:lnTo>
                  <a:pt x="6308" y="1690"/>
                </a:lnTo>
                <a:lnTo>
                  <a:pt x="6312" y="1692"/>
                </a:lnTo>
                <a:lnTo>
                  <a:pt x="6318" y="1694"/>
                </a:lnTo>
                <a:lnTo>
                  <a:pt x="6330" y="1694"/>
                </a:lnTo>
                <a:lnTo>
                  <a:pt x="6344" y="1694"/>
                </a:lnTo>
                <a:lnTo>
                  <a:pt x="6350" y="1696"/>
                </a:lnTo>
                <a:lnTo>
                  <a:pt x="6358" y="1698"/>
                </a:lnTo>
                <a:lnTo>
                  <a:pt x="6366" y="1702"/>
                </a:lnTo>
                <a:lnTo>
                  <a:pt x="6364" y="1702"/>
                </a:lnTo>
                <a:lnTo>
                  <a:pt x="6356" y="1702"/>
                </a:lnTo>
                <a:lnTo>
                  <a:pt x="6352" y="1702"/>
                </a:lnTo>
                <a:lnTo>
                  <a:pt x="6350" y="1702"/>
                </a:lnTo>
                <a:lnTo>
                  <a:pt x="6346" y="1704"/>
                </a:lnTo>
                <a:lnTo>
                  <a:pt x="6344" y="1702"/>
                </a:lnTo>
                <a:lnTo>
                  <a:pt x="6338" y="1698"/>
                </a:lnTo>
                <a:lnTo>
                  <a:pt x="6334" y="1696"/>
                </a:lnTo>
                <a:lnTo>
                  <a:pt x="6328" y="1696"/>
                </a:lnTo>
                <a:lnTo>
                  <a:pt x="6322" y="1698"/>
                </a:lnTo>
                <a:lnTo>
                  <a:pt x="6314" y="1702"/>
                </a:lnTo>
                <a:lnTo>
                  <a:pt x="6308" y="1706"/>
                </a:lnTo>
                <a:lnTo>
                  <a:pt x="6306" y="1710"/>
                </a:lnTo>
                <a:lnTo>
                  <a:pt x="6308" y="1714"/>
                </a:lnTo>
                <a:lnTo>
                  <a:pt x="6312" y="1716"/>
                </a:lnTo>
                <a:lnTo>
                  <a:pt x="6316" y="1720"/>
                </a:lnTo>
                <a:lnTo>
                  <a:pt x="6316" y="1722"/>
                </a:lnTo>
                <a:lnTo>
                  <a:pt x="6312" y="1724"/>
                </a:lnTo>
                <a:lnTo>
                  <a:pt x="6306" y="1728"/>
                </a:lnTo>
                <a:lnTo>
                  <a:pt x="6308" y="1730"/>
                </a:lnTo>
                <a:lnTo>
                  <a:pt x="6312" y="1732"/>
                </a:lnTo>
                <a:lnTo>
                  <a:pt x="6312" y="1734"/>
                </a:lnTo>
                <a:lnTo>
                  <a:pt x="6312" y="1736"/>
                </a:lnTo>
                <a:lnTo>
                  <a:pt x="6310" y="1738"/>
                </a:lnTo>
                <a:lnTo>
                  <a:pt x="6310" y="1740"/>
                </a:lnTo>
                <a:lnTo>
                  <a:pt x="6310" y="1744"/>
                </a:lnTo>
                <a:lnTo>
                  <a:pt x="6312" y="1746"/>
                </a:lnTo>
                <a:lnTo>
                  <a:pt x="6316" y="1748"/>
                </a:lnTo>
                <a:lnTo>
                  <a:pt x="6320" y="1748"/>
                </a:lnTo>
                <a:lnTo>
                  <a:pt x="6326" y="1748"/>
                </a:lnTo>
                <a:lnTo>
                  <a:pt x="6332" y="1744"/>
                </a:lnTo>
                <a:lnTo>
                  <a:pt x="6338" y="1742"/>
                </a:lnTo>
                <a:lnTo>
                  <a:pt x="6344" y="1742"/>
                </a:lnTo>
                <a:lnTo>
                  <a:pt x="6354" y="1744"/>
                </a:lnTo>
                <a:lnTo>
                  <a:pt x="6362" y="1744"/>
                </a:lnTo>
                <a:lnTo>
                  <a:pt x="6366" y="1744"/>
                </a:lnTo>
                <a:lnTo>
                  <a:pt x="6368" y="1740"/>
                </a:lnTo>
                <a:lnTo>
                  <a:pt x="6370" y="1736"/>
                </a:lnTo>
                <a:lnTo>
                  <a:pt x="6372" y="1736"/>
                </a:lnTo>
                <a:lnTo>
                  <a:pt x="6376" y="1738"/>
                </a:lnTo>
                <a:lnTo>
                  <a:pt x="6384" y="1742"/>
                </a:lnTo>
                <a:lnTo>
                  <a:pt x="6388" y="1742"/>
                </a:lnTo>
                <a:lnTo>
                  <a:pt x="6394" y="1742"/>
                </a:lnTo>
                <a:lnTo>
                  <a:pt x="6404" y="1742"/>
                </a:lnTo>
                <a:lnTo>
                  <a:pt x="6410" y="1742"/>
                </a:lnTo>
                <a:lnTo>
                  <a:pt x="6408" y="1744"/>
                </a:lnTo>
                <a:lnTo>
                  <a:pt x="6400" y="1746"/>
                </a:lnTo>
                <a:lnTo>
                  <a:pt x="6394" y="1748"/>
                </a:lnTo>
                <a:lnTo>
                  <a:pt x="6392" y="1752"/>
                </a:lnTo>
                <a:lnTo>
                  <a:pt x="6392" y="1754"/>
                </a:lnTo>
                <a:lnTo>
                  <a:pt x="6392" y="1756"/>
                </a:lnTo>
                <a:lnTo>
                  <a:pt x="6392" y="1758"/>
                </a:lnTo>
                <a:lnTo>
                  <a:pt x="6384" y="1750"/>
                </a:lnTo>
                <a:lnTo>
                  <a:pt x="6378" y="1746"/>
                </a:lnTo>
                <a:lnTo>
                  <a:pt x="6374" y="1744"/>
                </a:lnTo>
                <a:lnTo>
                  <a:pt x="6372" y="1746"/>
                </a:lnTo>
                <a:lnTo>
                  <a:pt x="6370" y="1748"/>
                </a:lnTo>
                <a:lnTo>
                  <a:pt x="6366" y="1750"/>
                </a:lnTo>
                <a:lnTo>
                  <a:pt x="6364" y="1752"/>
                </a:lnTo>
                <a:lnTo>
                  <a:pt x="6360" y="1750"/>
                </a:lnTo>
                <a:lnTo>
                  <a:pt x="6356" y="1748"/>
                </a:lnTo>
                <a:lnTo>
                  <a:pt x="6350" y="1748"/>
                </a:lnTo>
                <a:lnTo>
                  <a:pt x="6340" y="1750"/>
                </a:lnTo>
                <a:lnTo>
                  <a:pt x="6330" y="1754"/>
                </a:lnTo>
                <a:lnTo>
                  <a:pt x="6324" y="1754"/>
                </a:lnTo>
                <a:lnTo>
                  <a:pt x="6320" y="1754"/>
                </a:lnTo>
                <a:lnTo>
                  <a:pt x="6310" y="1752"/>
                </a:lnTo>
                <a:lnTo>
                  <a:pt x="6310" y="1754"/>
                </a:lnTo>
                <a:lnTo>
                  <a:pt x="6310" y="1760"/>
                </a:lnTo>
                <a:lnTo>
                  <a:pt x="6310" y="1764"/>
                </a:lnTo>
                <a:lnTo>
                  <a:pt x="6312" y="1764"/>
                </a:lnTo>
                <a:lnTo>
                  <a:pt x="6316" y="1766"/>
                </a:lnTo>
                <a:lnTo>
                  <a:pt x="6320" y="1766"/>
                </a:lnTo>
                <a:lnTo>
                  <a:pt x="6322" y="1768"/>
                </a:lnTo>
                <a:lnTo>
                  <a:pt x="6322" y="1770"/>
                </a:lnTo>
                <a:lnTo>
                  <a:pt x="6322" y="1774"/>
                </a:lnTo>
                <a:lnTo>
                  <a:pt x="6320" y="1774"/>
                </a:lnTo>
                <a:lnTo>
                  <a:pt x="6314" y="1772"/>
                </a:lnTo>
                <a:lnTo>
                  <a:pt x="6310" y="1770"/>
                </a:lnTo>
                <a:lnTo>
                  <a:pt x="6308" y="1772"/>
                </a:lnTo>
                <a:lnTo>
                  <a:pt x="6310" y="1774"/>
                </a:lnTo>
                <a:lnTo>
                  <a:pt x="6312" y="1778"/>
                </a:lnTo>
                <a:lnTo>
                  <a:pt x="6314" y="1780"/>
                </a:lnTo>
                <a:lnTo>
                  <a:pt x="6318" y="1780"/>
                </a:lnTo>
                <a:lnTo>
                  <a:pt x="6322" y="1780"/>
                </a:lnTo>
                <a:lnTo>
                  <a:pt x="6324" y="1782"/>
                </a:lnTo>
                <a:lnTo>
                  <a:pt x="6324" y="1786"/>
                </a:lnTo>
                <a:lnTo>
                  <a:pt x="6322" y="1790"/>
                </a:lnTo>
                <a:lnTo>
                  <a:pt x="6320" y="1792"/>
                </a:lnTo>
                <a:lnTo>
                  <a:pt x="6314" y="1796"/>
                </a:lnTo>
                <a:lnTo>
                  <a:pt x="6310" y="1798"/>
                </a:lnTo>
                <a:lnTo>
                  <a:pt x="6320" y="1808"/>
                </a:lnTo>
                <a:lnTo>
                  <a:pt x="6324" y="1810"/>
                </a:lnTo>
                <a:lnTo>
                  <a:pt x="6328" y="1806"/>
                </a:lnTo>
                <a:lnTo>
                  <a:pt x="6330" y="1806"/>
                </a:lnTo>
                <a:lnTo>
                  <a:pt x="6332" y="1808"/>
                </a:lnTo>
                <a:lnTo>
                  <a:pt x="6334" y="1810"/>
                </a:lnTo>
                <a:lnTo>
                  <a:pt x="6336" y="1810"/>
                </a:lnTo>
                <a:lnTo>
                  <a:pt x="6338" y="1808"/>
                </a:lnTo>
                <a:lnTo>
                  <a:pt x="6338" y="1814"/>
                </a:lnTo>
                <a:lnTo>
                  <a:pt x="6338" y="1818"/>
                </a:lnTo>
                <a:lnTo>
                  <a:pt x="6338" y="1820"/>
                </a:lnTo>
                <a:lnTo>
                  <a:pt x="6340" y="1820"/>
                </a:lnTo>
                <a:lnTo>
                  <a:pt x="6342" y="1818"/>
                </a:lnTo>
                <a:lnTo>
                  <a:pt x="6344" y="1816"/>
                </a:lnTo>
                <a:lnTo>
                  <a:pt x="6344" y="1812"/>
                </a:lnTo>
                <a:lnTo>
                  <a:pt x="6346" y="1806"/>
                </a:lnTo>
                <a:lnTo>
                  <a:pt x="6348" y="1804"/>
                </a:lnTo>
                <a:lnTo>
                  <a:pt x="6350" y="1802"/>
                </a:lnTo>
                <a:lnTo>
                  <a:pt x="6352" y="1804"/>
                </a:lnTo>
                <a:lnTo>
                  <a:pt x="6354" y="1806"/>
                </a:lnTo>
                <a:lnTo>
                  <a:pt x="6350" y="1812"/>
                </a:lnTo>
                <a:lnTo>
                  <a:pt x="6346" y="1820"/>
                </a:lnTo>
                <a:lnTo>
                  <a:pt x="6338" y="1826"/>
                </a:lnTo>
                <a:lnTo>
                  <a:pt x="6336" y="1828"/>
                </a:lnTo>
                <a:lnTo>
                  <a:pt x="6334" y="1828"/>
                </a:lnTo>
                <a:lnTo>
                  <a:pt x="6338" y="1832"/>
                </a:lnTo>
                <a:lnTo>
                  <a:pt x="6342" y="1834"/>
                </a:lnTo>
                <a:lnTo>
                  <a:pt x="6342" y="1836"/>
                </a:lnTo>
                <a:lnTo>
                  <a:pt x="6340" y="1838"/>
                </a:lnTo>
                <a:lnTo>
                  <a:pt x="6336" y="1840"/>
                </a:lnTo>
                <a:lnTo>
                  <a:pt x="6334" y="1840"/>
                </a:lnTo>
                <a:lnTo>
                  <a:pt x="6332" y="1840"/>
                </a:lnTo>
                <a:lnTo>
                  <a:pt x="6328" y="1838"/>
                </a:lnTo>
                <a:lnTo>
                  <a:pt x="6320" y="1844"/>
                </a:lnTo>
                <a:lnTo>
                  <a:pt x="6318" y="1848"/>
                </a:lnTo>
                <a:lnTo>
                  <a:pt x="6316" y="1852"/>
                </a:lnTo>
                <a:lnTo>
                  <a:pt x="6316" y="1858"/>
                </a:lnTo>
                <a:lnTo>
                  <a:pt x="6318" y="1862"/>
                </a:lnTo>
                <a:lnTo>
                  <a:pt x="6324" y="1866"/>
                </a:lnTo>
                <a:lnTo>
                  <a:pt x="6328" y="1866"/>
                </a:lnTo>
                <a:lnTo>
                  <a:pt x="6330" y="1864"/>
                </a:lnTo>
                <a:lnTo>
                  <a:pt x="6330" y="1862"/>
                </a:lnTo>
                <a:lnTo>
                  <a:pt x="6332" y="1862"/>
                </a:lnTo>
                <a:lnTo>
                  <a:pt x="6336" y="1864"/>
                </a:lnTo>
                <a:lnTo>
                  <a:pt x="6338" y="1864"/>
                </a:lnTo>
                <a:lnTo>
                  <a:pt x="6340" y="1862"/>
                </a:lnTo>
                <a:lnTo>
                  <a:pt x="6342" y="1858"/>
                </a:lnTo>
                <a:lnTo>
                  <a:pt x="6344" y="1858"/>
                </a:lnTo>
                <a:lnTo>
                  <a:pt x="6348" y="1858"/>
                </a:lnTo>
                <a:lnTo>
                  <a:pt x="6350" y="1862"/>
                </a:lnTo>
                <a:lnTo>
                  <a:pt x="6348" y="1864"/>
                </a:lnTo>
                <a:lnTo>
                  <a:pt x="6346" y="1866"/>
                </a:lnTo>
                <a:lnTo>
                  <a:pt x="6344" y="1868"/>
                </a:lnTo>
                <a:lnTo>
                  <a:pt x="6346" y="1870"/>
                </a:lnTo>
                <a:lnTo>
                  <a:pt x="6348" y="1872"/>
                </a:lnTo>
                <a:lnTo>
                  <a:pt x="6346" y="1876"/>
                </a:lnTo>
                <a:lnTo>
                  <a:pt x="6344" y="1878"/>
                </a:lnTo>
                <a:lnTo>
                  <a:pt x="6346" y="1882"/>
                </a:lnTo>
                <a:lnTo>
                  <a:pt x="6348" y="1884"/>
                </a:lnTo>
                <a:lnTo>
                  <a:pt x="6346" y="1886"/>
                </a:lnTo>
                <a:lnTo>
                  <a:pt x="6342" y="1888"/>
                </a:lnTo>
                <a:lnTo>
                  <a:pt x="6338" y="1890"/>
                </a:lnTo>
                <a:lnTo>
                  <a:pt x="6336" y="1888"/>
                </a:lnTo>
                <a:lnTo>
                  <a:pt x="6332" y="1884"/>
                </a:lnTo>
                <a:lnTo>
                  <a:pt x="6330" y="1884"/>
                </a:lnTo>
                <a:lnTo>
                  <a:pt x="6328" y="1892"/>
                </a:lnTo>
                <a:lnTo>
                  <a:pt x="6326" y="1904"/>
                </a:lnTo>
                <a:lnTo>
                  <a:pt x="6330" y="1910"/>
                </a:lnTo>
                <a:lnTo>
                  <a:pt x="6338" y="1916"/>
                </a:lnTo>
                <a:lnTo>
                  <a:pt x="6342" y="1918"/>
                </a:lnTo>
                <a:lnTo>
                  <a:pt x="6346" y="1918"/>
                </a:lnTo>
                <a:lnTo>
                  <a:pt x="6348" y="1920"/>
                </a:lnTo>
                <a:lnTo>
                  <a:pt x="6352" y="1926"/>
                </a:lnTo>
                <a:lnTo>
                  <a:pt x="6358" y="1928"/>
                </a:lnTo>
                <a:lnTo>
                  <a:pt x="6372" y="1934"/>
                </a:lnTo>
                <a:lnTo>
                  <a:pt x="6374" y="1936"/>
                </a:lnTo>
                <a:lnTo>
                  <a:pt x="6374" y="1938"/>
                </a:lnTo>
                <a:lnTo>
                  <a:pt x="6372" y="1940"/>
                </a:lnTo>
                <a:lnTo>
                  <a:pt x="6372" y="1942"/>
                </a:lnTo>
                <a:lnTo>
                  <a:pt x="6374" y="1944"/>
                </a:lnTo>
                <a:lnTo>
                  <a:pt x="6376" y="1946"/>
                </a:lnTo>
                <a:lnTo>
                  <a:pt x="6378" y="1944"/>
                </a:lnTo>
                <a:lnTo>
                  <a:pt x="6380" y="1942"/>
                </a:lnTo>
                <a:lnTo>
                  <a:pt x="6384" y="1944"/>
                </a:lnTo>
                <a:lnTo>
                  <a:pt x="6390" y="1946"/>
                </a:lnTo>
                <a:lnTo>
                  <a:pt x="6390" y="1948"/>
                </a:lnTo>
                <a:lnTo>
                  <a:pt x="6390" y="1950"/>
                </a:lnTo>
                <a:lnTo>
                  <a:pt x="6394" y="1948"/>
                </a:lnTo>
                <a:lnTo>
                  <a:pt x="6404" y="1946"/>
                </a:lnTo>
                <a:lnTo>
                  <a:pt x="6418" y="1944"/>
                </a:lnTo>
                <a:lnTo>
                  <a:pt x="6430" y="1942"/>
                </a:lnTo>
                <a:lnTo>
                  <a:pt x="6436" y="1940"/>
                </a:lnTo>
                <a:lnTo>
                  <a:pt x="6440" y="1938"/>
                </a:lnTo>
                <a:lnTo>
                  <a:pt x="6444" y="1934"/>
                </a:lnTo>
                <a:lnTo>
                  <a:pt x="6452" y="1930"/>
                </a:lnTo>
                <a:lnTo>
                  <a:pt x="6458" y="1926"/>
                </a:lnTo>
                <a:lnTo>
                  <a:pt x="6464" y="1918"/>
                </a:lnTo>
                <a:lnTo>
                  <a:pt x="6466" y="1914"/>
                </a:lnTo>
                <a:lnTo>
                  <a:pt x="6470" y="1912"/>
                </a:lnTo>
                <a:lnTo>
                  <a:pt x="6474" y="1910"/>
                </a:lnTo>
                <a:lnTo>
                  <a:pt x="6478" y="1910"/>
                </a:lnTo>
                <a:lnTo>
                  <a:pt x="6478" y="1906"/>
                </a:lnTo>
                <a:lnTo>
                  <a:pt x="6478" y="1904"/>
                </a:lnTo>
                <a:lnTo>
                  <a:pt x="6480" y="1902"/>
                </a:lnTo>
                <a:lnTo>
                  <a:pt x="6484" y="1902"/>
                </a:lnTo>
                <a:lnTo>
                  <a:pt x="6488" y="1900"/>
                </a:lnTo>
                <a:lnTo>
                  <a:pt x="6488" y="1898"/>
                </a:lnTo>
                <a:lnTo>
                  <a:pt x="6486" y="1896"/>
                </a:lnTo>
                <a:lnTo>
                  <a:pt x="6482" y="1894"/>
                </a:lnTo>
                <a:lnTo>
                  <a:pt x="6482" y="1892"/>
                </a:lnTo>
                <a:lnTo>
                  <a:pt x="6488" y="1892"/>
                </a:lnTo>
                <a:lnTo>
                  <a:pt x="6494" y="1890"/>
                </a:lnTo>
                <a:lnTo>
                  <a:pt x="6496" y="1888"/>
                </a:lnTo>
                <a:lnTo>
                  <a:pt x="6496" y="1884"/>
                </a:lnTo>
                <a:lnTo>
                  <a:pt x="6498" y="1880"/>
                </a:lnTo>
                <a:lnTo>
                  <a:pt x="6500" y="1882"/>
                </a:lnTo>
                <a:lnTo>
                  <a:pt x="6504" y="1886"/>
                </a:lnTo>
                <a:lnTo>
                  <a:pt x="6506" y="1886"/>
                </a:lnTo>
                <a:lnTo>
                  <a:pt x="6508" y="1886"/>
                </a:lnTo>
                <a:lnTo>
                  <a:pt x="6514" y="1884"/>
                </a:lnTo>
                <a:lnTo>
                  <a:pt x="6518" y="1884"/>
                </a:lnTo>
                <a:lnTo>
                  <a:pt x="6522" y="1882"/>
                </a:lnTo>
                <a:lnTo>
                  <a:pt x="6522" y="1876"/>
                </a:lnTo>
                <a:lnTo>
                  <a:pt x="6524" y="1872"/>
                </a:lnTo>
                <a:lnTo>
                  <a:pt x="6524" y="1870"/>
                </a:lnTo>
                <a:lnTo>
                  <a:pt x="6528" y="1866"/>
                </a:lnTo>
                <a:lnTo>
                  <a:pt x="6530" y="1866"/>
                </a:lnTo>
                <a:lnTo>
                  <a:pt x="6530" y="1864"/>
                </a:lnTo>
                <a:lnTo>
                  <a:pt x="6528" y="1858"/>
                </a:lnTo>
                <a:lnTo>
                  <a:pt x="6524" y="1854"/>
                </a:lnTo>
                <a:lnTo>
                  <a:pt x="6522" y="1848"/>
                </a:lnTo>
                <a:lnTo>
                  <a:pt x="6524" y="1846"/>
                </a:lnTo>
                <a:lnTo>
                  <a:pt x="6528" y="1848"/>
                </a:lnTo>
                <a:lnTo>
                  <a:pt x="6530" y="1850"/>
                </a:lnTo>
                <a:lnTo>
                  <a:pt x="6532" y="1850"/>
                </a:lnTo>
                <a:lnTo>
                  <a:pt x="6534" y="1848"/>
                </a:lnTo>
                <a:lnTo>
                  <a:pt x="6536" y="1846"/>
                </a:lnTo>
                <a:lnTo>
                  <a:pt x="6536" y="1848"/>
                </a:lnTo>
                <a:lnTo>
                  <a:pt x="6536" y="1852"/>
                </a:lnTo>
                <a:lnTo>
                  <a:pt x="6534" y="1854"/>
                </a:lnTo>
                <a:lnTo>
                  <a:pt x="6534" y="1856"/>
                </a:lnTo>
                <a:lnTo>
                  <a:pt x="6536" y="1860"/>
                </a:lnTo>
                <a:lnTo>
                  <a:pt x="6540" y="1864"/>
                </a:lnTo>
                <a:lnTo>
                  <a:pt x="6540" y="1870"/>
                </a:lnTo>
                <a:lnTo>
                  <a:pt x="6540" y="1872"/>
                </a:lnTo>
                <a:lnTo>
                  <a:pt x="6546" y="1874"/>
                </a:lnTo>
                <a:lnTo>
                  <a:pt x="6550" y="1874"/>
                </a:lnTo>
                <a:lnTo>
                  <a:pt x="6554" y="1876"/>
                </a:lnTo>
                <a:lnTo>
                  <a:pt x="6560" y="1878"/>
                </a:lnTo>
                <a:lnTo>
                  <a:pt x="6558" y="1880"/>
                </a:lnTo>
                <a:lnTo>
                  <a:pt x="6558" y="1884"/>
                </a:lnTo>
                <a:lnTo>
                  <a:pt x="6556" y="1888"/>
                </a:lnTo>
                <a:lnTo>
                  <a:pt x="6558" y="1894"/>
                </a:lnTo>
                <a:lnTo>
                  <a:pt x="6560" y="1902"/>
                </a:lnTo>
                <a:lnTo>
                  <a:pt x="6560" y="1910"/>
                </a:lnTo>
                <a:lnTo>
                  <a:pt x="6560" y="1920"/>
                </a:lnTo>
                <a:lnTo>
                  <a:pt x="6560" y="1924"/>
                </a:lnTo>
                <a:lnTo>
                  <a:pt x="6564" y="1930"/>
                </a:lnTo>
                <a:lnTo>
                  <a:pt x="6566" y="1932"/>
                </a:lnTo>
                <a:lnTo>
                  <a:pt x="6570" y="1934"/>
                </a:lnTo>
                <a:lnTo>
                  <a:pt x="6576" y="1930"/>
                </a:lnTo>
                <a:lnTo>
                  <a:pt x="6580" y="1928"/>
                </a:lnTo>
                <a:lnTo>
                  <a:pt x="6582" y="1928"/>
                </a:lnTo>
                <a:lnTo>
                  <a:pt x="6584" y="1932"/>
                </a:lnTo>
                <a:lnTo>
                  <a:pt x="6586" y="1936"/>
                </a:lnTo>
                <a:lnTo>
                  <a:pt x="6586" y="1940"/>
                </a:lnTo>
                <a:lnTo>
                  <a:pt x="6584" y="1946"/>
                </a:lnTo>
                <a:lnTo>
                  <a:pt x="6582" y="1954"/>
                </a:lnTo>
                <a:lnTo>
                  <a:pt x="6582" y="1960"/>
                </a:lnTo>
                <a:lnTo>
                  <a:pt x="6584" y="1968"/>
                </a:lnTo>
                <a:lnTo>
                  <a:pt x="6592" y="1988"/>
                </a:lnTo>
                <a:lnTo>
                  <a:pt x="6602" y="2010"/>
                </a:lnTo>
                <a:lnTo>
                  <a:pt x="6612" y="2028"/>
                </a:lnTo>
                <a:lnTo>
                  <a:pt x="6618" y="2032"/>
                </a:lnTo>
                <a:lnTo>
                  <a:pt x="6622" y="2034"/>
                </a:lnTo>
                <a:lnTo>
                  <a:pt x="6628" y="2034"/>
                </a:lnTo>
                <a:lnTo>
                  <a:pt x="6628" y="2036"/>
                </a:lnTo>
                <a:lnTo>
                  <a:pt x="6630" y="2038"/>
                </a:lnTo>
                <a:lnTo>
                  <a:pt x="6626" y="2042"/>
                </a:lnTo>
                <a:lnTo>
                  <a:pt x="6620" y="2046"/>
                </a:lnTo>
                <a:lnTo>
                  <a:pt x="6618" y="2048"/>
                </a:lnTo>
                <a:lnTo>
                  <a:pt x="6618" y="2050"/>
                </a:lnTo>
                <a:lnTo>
                  <a:pt x="6620" y="2056"/>
                </a:lnTo>
                <a:lnTo>
                  <a:pt x="6622" y="2060"/>
                </a:lnTo>
                <a:lnTo>
                  <a:pt x="6616" y="2058"/>
                </a:lnTo>
                <a:lnTo>
                  <a:pt x="6610" y="2056"/>
                </a:lnTo>
                <a:lnTo>
                  <a:pt x="6610" y="2058"/>
                </a:lnTo>
                <a:lnTo>
                  <a:pt x="6618" y="2068"/>
                </a:lnTo>
                <a:lnTo>
                  <a:pt x="6624" y="2076"/>
                </a:lnTo>
                <a:lnTo>
                  <a:pt x="6628" y="2086"/>
                </a:lnTo>
                <a:lnTo>
                  <a:pt x="6630" y="2094"/>
                </a:lnTo>
                <a:lnTo>
                  <a:pt x="6630" y="2098"/>
                </a:lnTo>
                <a:lnTo>
                  <a:pt x="6628" y="2104"/>
                </a:lnTo>
                <a:lnTo>
                  <a:pt x="6626" y="2110"/>
                </a:lnTo>
                <a:lnTo>
                  <a:pt x="6626" y="2114"/>
                </a:lnTo>
                <a:lnTo>
                  <a:pt x="6632" y="2116"/>
                </a:lnTo>
                <a:lnTo>
                  <a:pt x="6638" y="2114"/>
                </a:lnTo>
                <a:lnTo>
                  <a:pt x="6656" y="2112"/>
                </a:lnTo>
                <a:lnTo>
                  <a:pt x="6666" y="2112"/>
                </a:lnTo>
                <a:lnTo>
                  <a:pt x="6674" y="2112"/>
                </a:lnTo>
                <a:lnTo>
                  <a:pt x="6680" y="2110"/>
                </a:lnTo>
                <a:lnTo>
                  <a:pt x="6682" y="2106"/>
                </a:lnTo>
                <a:lnTo>
                  <a:pt x="6684" y="2092"/>
                </a:lnTo>
                <a:lnTo>
                  <a:pt x="6684" y="2084"/>
                </a:lnTo>
                <a:lnTo>
                  <a:pt x="6686" y="2078"/>
                </a:lnTo>
                <a:lnTo>
                  <a:pt x="6690" y="2074"/>
                </a:lnTo>
                <a:lnTo>
                  <a:pt x="6694" y="2074"/>
                </a:lnTo>
                <a:lnTo>
                  <a:pt x="6702" y="2074"/>
                </a:lnTo>
                <a:lnTo>
                  <a:pt x="6702" y="2070"/>
                </a:lnTo>
                <a:lnTo>
                  <a:pt x="6702" y="2068"/>
                </a:lnTo>
                <a:lnTo>
                  <a:pt x="6704" y="2066"/>
                </a:lnTo>
                <a:lnTo>
                  <a:pt x="6710" y="2064"/>
                </a:lnTo>
                <a:lnTo>
                  <a:pt x="6718" y="2064"/>
                </a:lnTo>
                <a:lnTo>
                  <a:pt x="6728" y="2062"/>
                </a:lnTo>
                <a:lnTo>
                  <a:pt x="6734" y="2064"/>
                </a:lnTo>
                <a:lnTo>
                  <a:pt x="6744" y="2068"/>
                </a:lnTo>
                <a:lnTo>
                  <a:pt x="6746" y="2068"/>
                </a:lnTo>
                <a:lnTo>
                  <a:pt x="6748" y="2066"/>
                </a:lnTo>
                <a:lnTo>
                  <a:pt x="6754" y="2054"/>
                </a:lnTo>
                <a:lnTo>
                  <a:pt x="6760" y="2038"/>
                </a:lnTo>
                <a:lnTo>
                  <a:pt x="6766" y="2026"/>
                </a:lnTo>
                <a:lnTo>
                  <a:pt x="6770" y="2018"/>
                </a:lnTo>
                <a:lnTo>
                  <a:pt x="6772" y="2010"/>
                </a:lnTo>
                <a:lnTo>
                  <a:pt x="6772" y="2002"/>
                </a:lnTo>
                <a:lnTo>
                  <a:pt x="6774" y="1992"/>
                </a:lnTo>
                <a:lnTo>
                  <a:pt x="6776" y="1984"/>
                </a:lnTo>
                <a:lnTo>
                  <a:pt x="6776" y="1976"/>
                </a:lnTo>
                <a:lnTo>
                  <a:pt x="6776" y="1972"/>
                </a:lnTo>
                <a:lnTo>
                  <a:pt x="6776" y="1968"/>
                </a:lnTo>
                <a:lnTo>
                  <a:pt x="6780" y="1962"/>
                </a:lnTo>
                <a:lnTo>
                  <a:pt x="6782" y="1956"/>
                </a:lnTo>
                <a:lnTo>
                  <a:pt x="6782" y="1952"/>
                </a:lnTo>
                <a:lnTo>
                  <a:pt x="6782" y="1948"/>
                </a:lnTo>
                <a:lnTo>
                  <a:pt x="6780" y="1944"/>
                </a:lnTo>
                <a:lnTo>
                  <a:pt x="6782" y="1940"/>
                </a:lnTo>
                <a:lnTo>
                  <a:pt x="6784" y="1934"/>
                </a:lnTo>
                <a:lnTo>
                  <a:pt x="6782" y="1928"/>
                </a:lnTo>
                <a:lnTo>
                  <a:pt x="6780" y="1924"/>
                </a:lnTo>
                <a:lnTo>
                  <a:pt x="6780" y="1922"/>
                </a:lnTo>
                <a:lnTo>
                  <a:pt x="6782" y="1920"/>
                </a:lnTo>
                <a:lnTo>
                  <a:pt x="6786" y="1920"/>
                </a:lnTo>
                <a:lnTo>
                  <a:pt x="6786" y="1918"/>
                </a:lnTo>
                <a:lnTo>
                  <a:pt x="6784" y="1916"/>
                </a:lnTo>
                <a:lnTo>
                  <a:pt x="6784" y="1912"/>
                </a:lnTo>
                <a:lnTo>
                  <a:pt x="6786" y="1910"/>
                </a:lnTo>
                <a:lnTo>
                  <a:pt x="6796" y="1906"/>
                </a:lnTo>
                <a:lnTo>
                  <a:pt x="6810" y="1900"/>
                </a:lnTo>
                <a:lnTo>
                  <a:pt x="6814" y="1896"/>
                </a:lnTo>
                <a:lnTo>
                  <a:pt x="6816" y="1892"/>
                </a:lnTo>
                <a:lnTo>
                  <a:pt x="6818" y="1888"/>
                </a:lnTo>
                <a:lnTo>
                  <a:pt x="6820" y="1886"/>
                </a:lnTo>
                <a:lnTo>
                  <a:pt x="6822" y="1888"/>
                </a:lnTo>
                <a:lnTo>
                  <a:pt x="6826" y="1892"/>
                </a:lnTo>
                <a:lnTo>
                  <a:pt x="6828" y="1892"/>
                </a:lnTo>
                <a:lnTo>
                  <a:pt x="6830" y="1890"/>
                </a:lnTo>
                <a:lnTo>
                  <a:pt x="6836" y="1882"/>
                </a:lnTo>
                <a:lnTo>
                  <a:pt x="6842" y="1880"/>
                </a:lnTo>
                <a:lnTo>
                  <a:pt x="6848" y="1876"/>
                </a:lnTo>
                <a:lnTo>
                  <a:pt x="6848" y="1874"/>
                </a:lnTo>
                <a:lnTo>
                  <a:pt x="6848" y="1872"/>
                </a:lnTo>
                <a:lnTo>
                  <a:pt x="6850" y="1872"/>
                </a:lnTo>
                <a:lnTo>
                  <a:pt x="6854" y="1870"/>
                </a:lnTo>
                <a:lnTo>
                  <a:pt x="6856" y="1868"/>
                </a:lnTo>
                <a:lnTo>
                  <a:pt x="6858" y="1866"/>
                </a:lnTo>
                <a:lnTo>
                  <a:pt x="6856" y="1864"/>
                </a:lnTo>
                <a:lnTo>
                  <a:pt x="6854" y="1858"/>
                </a:lnTo>
                <a:lnTo>
                  <a:pt x="6852" y="1856"/>
                </a:lnTo>
                <a:lnTo>
                  <a:pt x="6848" y="1858"/>
                </a:lnTo>
                <a:lnTo>
                  <a:pt x="6836" y="1864"/>
                </a:lnTo>
                <a:lnTo>
                  <a:pt x="6828" y="1866"/>
                </a:lnTo>
                <a:lnTo>
                  <a:pt x="6820" y="1868"/>
                </a:lnTo>
                <a:lnTo>
                  <a:pt x="6812" y="1866"/>
                </a:lnTo>
                <a:lnTo>
                  <a:pt x="6806" y="1862"/>
                </a:lnTo>
                <a:lnTo>
                  <a:pt x="6798" y="1858"/>
                </a:lnTo>
                <a:lnTo>
                  <a:pt x="6788" y="1856"/>
                </a:lnTo>
                <a:lnTo>
                  <a:pt x="6778" y="1854"/>
                </a:lnTo>
                <a:lnTo>
                  <a:pt x="6770" y="1856"/>
                </a:lnTo>
                <a:lnTo>
                  <a:pt x="6762" y="1856"/>
                </a:lnTo>
                <a:lnTo>
                  <a:pt x="6768" y="1852"/>
                </a:lnTo>
                <a:lnTo>
                  <a:pt x="6776" y="1848"/>
                </a:lnTo>
                <a:lnTo>
                  <a:pt x="6782" y="1846"/>
                </a:lnTo>
                <a:lnTo>
                  <a:pt x="6794" y="1848"/>
                </a:lnTo>
                <a:lnTo>
                  <a:pt x="6802" y="1850"/>
                </a:lnTo>
                <a:lnTo>
                  <a:pt x="6806" y="1850"/>
                </a:lnTo>
                <a:lnTo>
                  <a:pt x="6808" y="1850"/>
                </a:lnTo>
                <a:lnTo>
                  <a:pt x="6810" y="1848"/>
                </a:lnTo>
                <a:lnTo>
                  <a:pt x="6814" y="1850"/>
                </a:lnTo>
                <a:lnTo>
                  <a:pt x="6820" y="1856"/>
                </a:lnTo>
                <a:lnTo>
                  <a:pt x="6826" y="1860"/>
                </a:lnTo>
                <a:lnTo>
                  <a:pt x="6830" y="1862"/>
                </a:lnTo>
                <a:lnTo>
                  <a:pt x="6834" y="1860"/>
                </a:lnTo>
                <a:lnTo>
                  <a:pt x="6862" y="1844"/>
                </a:lnTo>
                <a:lnTo>
                  <a:pt x="6874" y="1836"/>
                </a:lnTo>
                <a:lnTo>
                  <a:pt x="6876" y="1832"/>
                </a:lnTo>
                <a:lnTo>
                  <a:pt x="6876" y="1828"/>
                </a:lnTo>
                <a:lnTo>
                  <a:pt x="6868" y="1818"/>
                </a:lnTo>
                <a:lnTo>
                  <a:pt x="6862" y="1814"/>
                </a:lnTo>
                <a:lnTo>
                  <a:pt x="6856" y="1812"/>
                </a:lnTo>
                <a:lnTo>
                  <a:pt x="6852" y="1812"/>
                </a:lnTo>
                <a:lnTo>
                  <a:pt x="6852" y="1806"/>
                </a:lnTo>
                <a:lnTo>
                  <a:pt x="6854" y="1802"/>
                </a:lnTo>
                <a:lnTo>
                  <a:pt x="6852" y="1800"/>
                </a:lnTo>
                <a:lnTo>
                  <a:pt x="6850" y="1798"/>
                </a:lnTo>
                <a:lnTo>
                  <a:pt x="6842" y="1794"/>
                </a:lnTo>
                <a:lnTo>
                  <a:pt x="6838" y="1788"/>
                </a:lnTo>
                <a:lnTo>
                  <a:pt x="6832" y="1784"/>
                </a:lnTo>
                <a:lnTo>
                  <a:pt x="6828" y="1784"/>
                </a:lnTo>
                <a:lnTo>
                  <a:pt x="6824" y="1784"/>
                </a:lnTo>
                <a:lnTo>
                  <a:pt x="6818" y="1786"/>
                </a:lnTo>
                <a:lnTo>
                  <a:pt x="6818" y="1782"/>
                </a:lnTo>
                <a:lnTo>
                  <a:pt x="6816" y="1780"/>
                </a:lnTo>
                <a:lnTo>
                  <a:pt x="6816" y="1778"/>
                </a:lnTo>
                <a:lnTo>
                  <a:pt x="6812" y="1778"/>
                </a:lnTo>
                <a:lnTo>
                  <a:pt x="6808" y="1778"/>
                </a:lnTo>
                <a:lnTo>
                  <a:pt x="6806" y="1776"/>
                </a:lnTo>
                <a:lnTo>
                  <a:pt x="6804" y="1768"/>
                </a:lnTo>
                <a:lnTo>
                  <a:pt x="6800" y="1758"/>
                </a:lnTo>
                <a:lnTo>
                  <a:pt x="6800" y="1746"/>
                </a:lnTo>
                <a:lnTo>
                  <a:pt x="6800" y="1734"/>
                </a:lnTo>
                <a:lnTo>
                  <a:pt x="6800" y="1722"/>
                </a:lnTo>
                <a:lnTo>
                  <a:pt x="6804" y="1716"/>
                </a:lnTo>
                <a:lnTo>
                  <a:pt x="6806" y="1714"/>
                </a:lnTo>
                <a:lnTo>
                  <a:pt x="6808" y="1712"/>
                </a:lnTo>
                <a:lnTo>
                  <a:pt x="6812" y="1712"/>
                </a:lnTo>
                <a:lnTo>
                  <a:pt x="6812" y="1710"/>
                </a:lnTo>
                <a:lnTo>
                  <a:pt x="6812" y="1702"/>
                </a:lnTo>
                <a:lnTo>
                  <a:pt x="6810" y="1692"/>
                </a:lnTo>
                <a:lnTo>
                  <a:pt x="6810" y="1686"/>
                </a:lnTo>
                <a:lnTo>
                  <a:pt x="6814" y="1678"/>
                </a:lnTo>
                <a:lnTo>
                  <a:pt x="6816" y="1672"/>
                </a:lnTo>
                <a:lnTo>
                  <a:pt x="6816" y="1670"/>
                </a:lnTo>
                <a:lnTo>
                  <a:pt x="6816" y="1668"/>
                </a:lnTo>
                <a:lnTo>
                  <a:pt x="6812" y="1668"/>
                </a:lnTo>
                <a:lnTo>
                  <a:pt x="6808" y="1668"/>
                </a:lnTo>
                <a:lnTo>
                  <a:pt x="6806" y="1664"/>
                </a:lnTo>
                <a:lnTo>
                  <a:pt x="6806" y="1660"/>
                </a:lnTo>
                <a:lnTo>
                  <a:pt x="6806" y="1654"/>
                </a:lnTo>
                <a:lnTo>
                  <a:pt x="6810" y="1656"/>
                </a:lnTo>
                <a:lnTo>
                  <a:pt x="6814" y="1658"/>
                </a:lnTo>
                <a:lnTo>
                  <a:pt x="6820" y="1658"/>
                </a:lnTo>
                <a:lnTo>
                  <a:pt x="6826" y="1656"/>
                </a:lnTo>
                <a:lnTo>
                  <a:pt x="6832" y="1652"/>
                </a:lnTo>
                <a:lnTo>
                  <a:pt x="6834" y="1650"/>
                </a:lnTo>
                <a:lnTo>
                  <a:pt x="6832" y="1646"/>
                </a:lnTo>
                <a:lnTo>
                  <a:pt x="6830" y="1644"/>
                </a:lnTo>
                <a:lnTo>
                  <a:pt x="6828" y="1642"/>
                </a:lnTo>
                <a:lnTo>
                  <a:pt x="6826" y="1640"/>
                </a:lnTo>
                <a:lnTo>
                  <a:pt x="6830" y="1638"/>
                </a:lnTo>
                <a:lnTo>
                  <a:pt x="6836" y="1638"/>
                </a:lnTo>
                <a:lnTo>
                  <a:pt x="6844" y="1634"/>
                </a:lnTo>
                <a:lnTo>
                  <a:pt x="6850" y="1630"/>
                </a:lnTo>
                <a:lnTo>
                  <a:pt x="6854" y="1624"/>
                </a:lnTo>
                <a:lnTo>
                  <a:pt x="6856" y="1620"/>
                </a:lnTo>
                <a:lnTo>
                  <a:pt x="6862" y="1610"/>
                </a:lnTo>
                <a:lnTo>
                  <a:pt x="6866" y="1608"/>
                </a:lnTo>
                <a:lnTo>
                  <a:pt x="6870" y="1610"/>
                </a:lnTo>
                <a:lnTo>
                  <a:pt x="6874" y="1612"/>
                </a:lnTo>
                <a:lnTo>
                  <a:pt x="6878" y="1610"/>
                </a:lnTo>
                <a:lnTo>
                  <a:pt x="6880" y="1602"/>
                </a:lnTo>
                <a:lnTo>
                  <a:pt x="6884" y="1594"/>
                </a:lnTo>
                <a:lnTo>
                  <a:pt x="6888" y="1592"/>
                </a:lnTo>
                <a:lnTo>
                  <a:pt x="6892" y="1592"/>
                </a:lnTo>
                <a:lnTo>
                  <a:pt x="6898" y="1592"/>
                </a:lnTo>
                <a:lnTo>
                  <a:pt x="6902" y="1590"/>
                </a:lnTo>
                <a:lnTo>
                  <a:pt x="6906" y="1586"/>
                </a:lnTo>
                <a:lnTo>
                  <a:pt x="6910" y="1582"/>
                </a:lnTo>
                <a:lnTo>
                  <a:pt x="6912" y="1580"/>
                </a:lnTo>
                <a:lnTo>
                  <a:pt x="6916" y="1582"/>
                </a:lnTo>
                <a:lnTo>
                  <a:pt x="6920" y="1582"/>
                </a:lnTo>
                <a:lnTo>
                  <a:pt x="6922" y="1580"/>
                </a:lnTo>
                <a:lnTo>
                  <a:pt x="6926" y="1576"/>
                </a:lnTo>
                <a:lnTo>
                  <a:pt x="6928" y="1572"/>
                </a:lnTo>
                <a:lnTo>
                  <a:pt x="6930" y="1570"/>
                </a:lnTo>
                <a:lnTo>
                  <a:pt x="6934" y="1570"/>
                </a:lnTo>
                <a:lnTo>
                  <a:pt x="6938" y="1570"/>
                </a:lnTo>
                <a:lnTo>
                  <a:pt x="6942" y="1568"/>
                </a:lnTo>
                <a:lnTo>
                  <a:pt x="6946" y="1558"/>
                </a:lnTo>
                <a:lnTo>
                  <a:pt x="6954" y="1544"/>
                </a:lnTo>
                <a:lnTo>
                  <a:pt x="6960" y="1538"/>
                </a:lnTo>
                <a:lnTo>
                  <a:pt x="6968" y="1530"/>
                </a:lnTo>
                <a:lnTo>
                  <a:pt x="6974" y="1526"/>
                </a:lnTo>
                <a:lnTo>
                  <a:pt x="6976" y="1524"/>
                </a:lnTo>
                <a:lnTo>
                  <a:pt x="6976" y="1520"/>
                </a:lnTo>
                <a:lnTo>
                  <a:pt x="6974" y="1520"/>
                </a:lnTo>
                <a:lnTo>
                  <a:pt x="6968" y="1514"/>
                </a:lnTo>
                <a:lnTo>
                  <a:pt x="6964" y="1512"/>
                </a:lnTo>
                <a:lnTo>
                  <a:pt x="6962" y="1506"/>
                </a:lnTo>
                <a:lnTo>
                  <a:pt x="6960" y="1502"/>
                </a:lnTo>
                <a:lnTo>
                  <a:pt x="6962" y="1498"/>
                </a:lnTo>
                <a:lnTo>
                  <a:pt x="6966" y="1492"/>
                </a:lnTo>
                <a:lnTo>
                  <a:pt x="6972" y="1486"/>
                </a:lnTo>
                <a:lnTo>
                  <a:pt x="6974" y="1480"/>
                </a:lnTo>
                <a:lnTo>
                  <a:pt x="6976" y="1474"/>
                </a:lnTo>
                <a:lnTo>
                  <a:pt x="6978" y="1468"/>
                </a:lnTo>
                <a:lnTo>
                  <a:pt x="6980" y="1464"/>
                </a:lnTo>
                <a:lnTo>
                  <a:pt x="6982" y="1462"/>
                </a:lnTo>
                <a:lnTo>
                  <a:pt x="6986" y="1460"/>
                </a:lnTo>
                <a:lnTo>
                  <a:pt x="6992" y="1460"/>
                </a:lnTo>
                <a:lnTo>
                  <a:pt x="6994" y="1458"/>
                </a:lnTo>
                <a:lnTo>
                  <a:pt x="6994" y="1456"/>
                </a:lnTo>
                <a:lnTo>
                  <a:pt x="6998" y="1450"/>
                </a:lnTo>
                <a:lnTo>
                  <a:pt x="7004" y="1444"/>
                </a:lnTo>
                <a:lnTo>
                  <a:pt x="7022" y="1430"/>
                </a:lnTo>
                <a:lnTo>
                  <a:pt x="7026" y="1428"/>
                </a:lnTo>
                <a:lnTo>
                  <a:pt x="7028" y="1430"/>
                </a:lnTo>
                <a:lnTo>
                  <a:pt x="7030" y="1434"/>
                </a:lnTo>
                <a:lnTo>
                  <a:pt x="7032" y="1436"/>
                </a:lnTo>
                <a:lnTo>
                  <a:pt x="7034" y="1438"/>
                </a:lnTo>
                <a:lnTo>
                  <a:pt x="7038" y="1438"/>
                </a:lnTo>
                <a:lnTo>
                  <a:pt x="7042" y="1436"/>
                </a:lnTo>
                <a:lnTo>
                  <a:pt x="7048" y="1434"/>
                </a:lnTo>
                <a:lnTo>
                  <a:pt x="7054" y="1432"/>
                </a:lnTo>
                <a:lnTo>
                  <a:pt x="7062" y="1434"/>
                </a:lnTo>
                <a:lnTo>
                  <a:pt x="7072" y="1434"/>
                </a:lnTo>
                <a:lnTo>
                  <a:pt x="7076" y="1434"/>
                </a:lnTo>
                <a:lnTo>
                  <a:pt x="7082" y="1432"/>
                </a:lnTo>
                <a:lnTo>
                  <a:pt x="7092" y="1434"/>
                </a:lnTo>
                <a:lnTo>
                  <a:pt x="7098" y="1438"/>
                </a:lnTo>
                <a:lnTo>
                  <a:pt x="7102" y="1440"/>
                </a:lnTo>
                <a:lnTo>
                  <a:pt x="7112" y="1444"/>
                </a:lnTo>
                <a:lnTo>
                  <a:pt x="7122" y="1448"/>
                </a:lnTo>
                <a:lnTo>
                  <a:pt x="7126" y="1450"/>
                </a:lnTo>
                <a:lnTo>
                  <a:pt x="7126" y="1454"/>
                </a:lnTo>
                <a:lnTo>
                  <a:pt x="7126" y="1462"/>
                </a:lnTo>
                <a:lnTo>
                  <a:pt x="7124" y="1472"/>
                </a:lnTo>
                <a:lnTo>
                  <a:pt x="7124" y="1480"/>
                </a:lnTo>
                <a:lnTo>
                  <a:pt x="7126" y="1484"/>
                </a:lnTo>
                <a:lnTo>
                  <a:pt x="7130" y="1486"/>
                </a:lnTo>
                <a:lnTo>
                  <a:pt x="7130" y="1490"/>
                </a:lnTo>
                <a:lnTo>
                  <a:pt x="7128" y="1494"/>
                </a:lnTo>
                <a:lnTo>
                  <a:pt x="7124" y="1494"/>
                </a:lnTo>
                <a:lnTo>
                  <a:pt x="7118" y="1494"/>
                </a:lnTo>
                <a:lnTo>
                  <a:pt x="7106" y="1496"/>
                </a:lnTo>
                <a:lnTo>
                  <a:pt x="7100" y="1498"/>
                </a:lnTo>
                <a:lnTo>
                  <a:pt x="7096" y="1502"/>
                </a:lnTo>
                <a:lnTo>
                  <a:pt x="7090" y="1512"/>
                </a:lnTo>
                <a:lnTo>
                  <a:pt x="7082" y="1526"/>
                </a:lnTo>
                <a:lnTo>
                  <a:pt x="7076" y="1532"/>
                </a:lnTo>
                <a:lnTo>
                  <a:pt x="7066" y="1540"/>
                </a:lnTo>
                <a:lnTo>
                  <a:pt x="7058" y="1546"/>
                </a:lnTo>
                <a:lnTo>
                  <a:pt x="7052" y="1550"/>
                </a:lnTo>
                <a:lnTo>
                  <a:pt x="7050" y="1554"/>
                </a:lnTo>
                <a:lnTo>
                  <a:pt x="7050" y="1556"/>
                </a:lnTo>
                <a:lnTo>
                  <a:pt x="7050" y="1558"/>
                </a:lnTo>
                <a:lnTo>
                  <a:pt x="7044" y="1560"/>
                </a:lnTo>
                <a:lnTo>
                  <a:pt x="7038" y="1562"/>
                </a:lnTo>
                <a:lnTo>
                  <a:pt x="7034" y="1566"/>
                </a:lnTo>
                <a:lnTo>
                  <a:pt x="7030" y="1572"/>
                </a:lnTo>
                <a:lnTo>
                  <a:pt x="7028" y="1576"/>
                </a:lnTo>
                <a:lnTo>
                  <a:pt x="7026" y="1578"/>
                </a:lnTo>
                <a:lnTo>
                  <a:pt x="7024" y="1576"/>
                </a:lnTo>
                <a:lnTo>
                  <a:pt x="7020" y="1576"/>
                </a:lnTo>
                <a:lnTo>
                  <a:pt x="7016" y="1578"/>
                </a:lnTo>
                <a:lnTo>
                  <a:pt x="7014" y="1582"/>
                </a:lnTo>
                <a:lnTo>
                  <a:pt x="7010" y="1586"/>
                </a:lnTo>
                <a:lnTo>
                  <a:pt x="7008" y="1588"/>
                </a:lnTo>
                <a:lnTo>
                  <a:pt x="7006" y="1588"/>
                </a:lnTo>
                <a:lnTo>
                  <a:pt x="7004" y="1588"/>
                </a:lnTo>
                <a:lnTo>
                  <a:pt x="7002" y="1590"/>
                </a:lnTo>
                <a:lnTo>
                  <a:pt x="7002" y="1596"/>
                </a:lnTo>
                <a:lnTo>
                  <a:pt x="7002" y="1602"/>
                </a:lnTo>
                <a:lnTo>
                  <a:pt x="7002" y="1606"/>
                </a:lnTo>
                <a:lnTo>
                  <a:pt x="6998" y="1610"/>
                </a:lnTo>
                <a:lnTo>
                  <a:pt x="6996" y="1610"/>
                </a:lnTo>
                <a:lnTo>
                  <a:pt x="6992" y="1612"/>
                </a:lnTo>
                <a:lnTo>
                  <a:pt x="6984" y="1610"/>
                </a:lnTo>
                <a:lnTo>
                  <a:pt x="6978" y="1608"/>
                </a:lnTo>
                <a:lnTo>
                  <a:pt x="6976" y="1610"/>
                </a:lnTo>
                <a:lnTo>
                  <a:pt x="6976" y="1612"/>
                </a:lnTo>
                <a:lnTo>
                  <a:pt x="6974" y="1616"/>
                </a:lnTo>
                <a:lnTo>
                  <a:pt x="6972" y="1622"/>
                </a:lnTo>
                <a:lnTo>
                  <a:pt x="6964" y="1632"/>
                </a:lnTo>
                <a:lnTo>
                  <a:pt x="6960" y="1638"/>
                </a:lnTo>
                <a:lnTo>
                  <a:pt x="6958" y="1646"/>
                </a:lnTo>
                <a:lnTo>
                  <a:pt x="6960" y="1654"/>
                </a:lnTo>
                <a:lnTo>
                  <a:pt x="6962" y="1664"/>
                </a:lnTo>
                <a:lnTo>
                  <a:pt x="6966" y="1672"/>
                </a:lnTo>
                <a:lnTo>
                  <a:pt x="6966" y="1678"/>
                </a:lnTo>
                <a:lnTo>
                  <a:pt x="6966" y="1680"/>
                </a:lnTo>
                <a:lnTo>
                  <a:pt x="6964" y="1684"/>
                </a:lnTo>
                <a:lnTo>
                  <a:pt x="6962" y="1686"/>
                </a:lnTo>
                <a:lnTo>
                  <a:pt x="6962" y="1690"/>
                </a:lnTo>
                <a:lnTo>
                  <a:pt x="6966" y="1696"/>
                </a:lnTo>
                <a:lnTo>
                  <a:pt x="6972" y="1704"/>
                </a:lnTo>
                <a:lnTo>
                  <a:pt x="6978" y="1710"/>
                </a:lnTo>
                <a:lnTo>
                  <a:pt x="6978" y="1714"/>
                </a:lnTo>
                <a:lnTo>
                  <a:pt x="6978" y="1716"/>
                </a:lnTo>
                <a:lnTo>
                  <a:pt x="6976" y="1716"/>
                </a:lnTo>
                <a:lnTo>
                  <a:pt x="6972" y="1718"/>
                </a:lnTo>
                <a:lnTo>
                  <a:pt x="6970" y="1720"/>
                </a:lnTo>
                <a:lnTo>
                  <a:pt x="6970" y="1724"/>
                </a:lnTo>
                <a:lnTo>
                  <a:pt x="6972" y="1732"/>
                </a:lnTo>
                <a:lnTo>
                  <a:pt x="6972" y="1740"/>
                </a:lnTo>
                <a:lnTo>
                  <a:pt x="6968" y="1762"/>
                </a:lnTo>
                <a:lnTo>
                  <a:pt x="6964" y="1772"/>
                </a:lnTo>
                <a:lnTo>
                  <a:pt x="6964" y="1780"/>
                </a:lnTo>
                <a:lnTo>
                  <a:pt x="6966" y="1782"/>
                </a:lnTo>
                <a:lnTo>
                  <a:pt x="6970" y="1784"/>
                </a:lnTo>
                <a:lnTo>
                  <a:pt x="6982" y="1788"/>
                </a:lnTo>
                <a:lnTo>
                  <a:pt x="7006" y="1792"/>
                </a:lnTo>
                <a:lnTo>
                  <a:pt x="7012" y="1796"/>
                </a:lnTo>
                <a:lnTo>
                  <a:pt x="7014" y="1798"/>
                </a:lnTo>
                <a:lnTo>
                  <a:pt x="7012" y="1802"/>
                </a:lnTo>
                <a:lnTo>
                  <a:pt x="7012" y="1810"/>
                </a:lnTo>
                <a:lnTo>
                  <a:pt x="7014" y="1818"/>
                </a:lnTo>
                <a:lnTo>
                  <a:pt x="7016" y="1820"/>
                </a:lnTo>
                <a:lnTo>
                  <a:pt x="7018" y="1822"/>
                </a:lnTo>
                <a:lnTo>
                  <a:pt x="7020" y="1820"/>
                </a:lnTo>
                <a:lnTo>
                  <a:pt x="7024" y="1818"/>
                </a:lnTo>
                <a:lnTo>
                  <a:pt x="7030" y="1812"/>
                </a:lnTo>
                <a:lnTo>
                  <a:pt x="7036" y="1812"/>
                </a:lnTo>
                <a:lnTo>
                  <a:pt x="7038" y="1812"/>
                </a:lnTo>
                <a:lnTo>
                  <a:pt x="7040" y="1814"/>
                </a:lnTo>
                <a:lnTo>
                  <a:pt x="7038" y="1818"/>
                </a:lnTo>
                <a:lnTo>
                  <a:pt x="7036" y="1822"/>
                </a:lnTo>
                <a:lnTo>
                  <a:pt x="7032" y="1830"/>
                </a:lnTo>
                <a:lnTo>
                  <a:pt x="7030" y="1832"/>
                </a:lnTo>
                <a:lnTo>
                  <a:pt x="7036" y="1832"/>
                </a:lnTo>
                <a:lnTo>
                  <a:pt x="7050" y="1824"/>
                </a:lnTo>
                <a:lnTo>
                  <a:pt x="7060" y="1822"/>
                </a:lnTo>
                <a:lnTo>
                  <a:pt x="7074" y="1820"/>
                </a:lnTo>
                <a:lnTo>
                  <a:pt x="7092" y="1816"/>
                </a:lnTo>
                <a:lnTo>
                  <a:pt x="7122" y="1806"/>
                </a:lnTo>
                <a:lnTo>
                  <a:pt x="7132" y="1802"/>
                </a:lnTo>
                <a:lnTo>
                  <a:pt x="7138" y="1800"/>
                </a:lnTo>
                <a:lnTo>
                  <a:pt x="7144" y="1802"/>
                </a:lnTo>
                <a:lnTo>
                  <a:pt x="7146" y="1802"/>
                </a:lnTo>
                <a:lnTo>
                  <a:pt x="7150" y="1804"/>
                </a:lnTo>
                <a:lnTo>
                  <a:pt x="7154" y="1798"/>
                </a:lnTo>
                <a:lnTo>
                  <a:pt x="7160" y="1794"/>
                </a:lnTo>
                <a:lnTo>
                  <a:pt x="7164" y="1794"/>
                </a:lnTo>
                <a:lnTo>
                  <a:pt x="7168" y="1796"/>
                </a:lnTo>
                <a:lnTo>
                  <a:pt x="7174" y="1794"/>
                </a:lnTo>
                <a:lnTo>
                  <a:pt x="7182" y="1792"/>
                </a:lnTo>
                <a:lnTo>
                  <a:pt x="7190" y="1788"/>
                </a:lnTo>
                <a:lnTo>
                  <a:pt x="7196" y="1788"/>
                </a:lnTo>
                <a:lnTo>
                  <a:pt x="7206" y="1788"/>
                </a:lnTo>
                <a:lnTo>
                  <a:pt x="7216" y="1788"/>
                </a:lnTo>
                <a:lnTo>
                  <a:pt x="7222" y="1786"/>
                </a:lnTo>
                <a:lnTo>
                  <a:pt x="7230" y="1784"/>
                </a:lnTo>
                <a:lnTo>
                  <a:pt x="7234" y="1786"/>
                </a:lnTo>
                <a:lnTo>
                  <a:pt x="7240" y="1786"/>
                </a:lnTo>
                <a:lnTo>
                  <a:pt x="7250" y="1780"/>
                </a:lnTo>
                <a:lnTo>
                  <a:pt x="7258" y="1772"/>
                </a:lnTo>
                <a:lnTo>
                  <a:pt x="7262" y="1772"/>
                </a:lnTo>
                <a:lnTo>
                  <a:pt x="7264" y="1772"/>
                </a:lnTo>
                <a:lnTo>
                  <a:pt x="7266" y="1774"/>
                </a:lnTo>
                <a:lnTo>
                  <a:pt x="7262" y="1776"/>
                </a:lnTo>
                <a:lnTo>
                  <a:pt x="7260" y="1778"/>
                </a:lnTo>
                <a:lnTo>
                  <a:pt x="7262" y="1784"/>
                </a:lnTo>
                <a:lnTo>
                  <a:pt x="7264" y="1788"/>
                </a:lnTo>
                <a:lnTo>
                  <a:pt x="7262" y="1788"/>
                </a:lnTo>
                <a:lnTo>
                  <a:pt x="7258" y="1786"/>
                </a:lnTo>
                <a:lnTo>
                  <a:pt x="7254" y="1786"/>
                </a:lnTo>
                <a:lnTo>
                  <a:pt x="7256" y="1792"/>
                </a:lnTo>
                <a:lnTo>
                  <a:pt x="7262" y="1798"/>
                </a:lnTo>
                <a:lnTo>
                  <a:pt x="7266" y="1798"/>
                </a:lnTo>
                <a:lnTo>
                  <a:pt x="7268" y="1798"/>
                </a:lnTo>
                <a:lnTo>
                  <a:pt x="7272" y="1804"/>
                </a:lnTo>
                <a:lnTo>
                  <a:pt x="7276" y="1806"/>
                </a:lnTo>
                <a:lnTo>
                  <a:pt x="7282" y="1808"/>
                </a:lnTo>
                <a:lnTo>
                  <a:pt x="7292" y="1808"/>
                </a:lnTo>
                <a:lnTo>
                  <a:pt x="7302" y="1808"/>
                </a:lnTo>
                <a:lnTo>
                  <a:pt x="7308" y="1810"/>
                </a:lnTo>
                <a:lnTo>
                  <a:pt x="7310" y="1812"/>
                </a:lnTo>
                <a:lnTo>
                  <a:pt x="7312" y="1816"/>
                </a:lnTo>
                <a:lnTo>
                  <a:pt x="7316" y="1818"/>
                </a:lnTo>
                <a:lnTo>
                  <a:pt x="7322" y="1820"/>
                </a:lnTo>
                <a:lnTo>
                  <a:pt x="7326" y="1820"/>
                </a:lnTo>
                <a:lnTo>
                  <a:pt x="7326" y="1822"/>
                </a:lnTo>
                <a:lnTo>
                  <a:pt x="7326" y="1824"/>
                </a:lnTo>
                <a:lnTo>
                  <a:pt x="7322" y="1828"/>
                </a:lnTo>
                <a:lnTo>
                  <a:pt x="7318" y="1828"/>
                </a:lnTo>
                <a:lnTo>
                  <a:pt x="7294" y="1820"/>
                </a:lnTo>
                <a:lnTo>
                  <a:pt x="7286" y="1820"/>
                </a:lnTo>
                <a:lnTo>
                  <a:pt x="7280" y="1820"/>
                </a:lnTo>
                <a:lnTo>
                  <a:pt x="7278" y="1824"/>
                </a:lnTo>
                <a:lnTo>
                  <a:pt x="7276" y="1826"/>
                </a:lnTo>
                <a:lnTo>
                  <a:pt x="7274" y="1830"/>
                </a:lnTo>
                <a:lnTo>
                  <a:pt x="7272" y="1832"/>
                </a:lnTo>
                <a:lnTo>
                  <a:pt x="7268" y="1834"/>
                </a:lnTo>
                <a:lnTo>
                  <a:pt x="7264" y="1832"/>
                </a:lnTo>
                <a:lnTo>
                  <a:pt x="7258" y="1830"/>
                </a:lnTo>
                <a:lnTo>
                  <a:pt x="7254" y="1830"/>
                </a:lnTo>
                <a:lnTo>
                  <a:pt x="7254" y="1834"/>
                </a:lnTo>
                <a:lnTo>
                  <a:pt x="7254" y="1836"/>
                </a:lnTo>
                <a:lnTo>
                  <a:pt x="7252" y="1840"/>
                </a:lnTo>
                <a:lnTo>
                  <a:pt x="7250" y="1840"/>
                </a:lnTo>
                <a:lnTo>
                  <a:pt x="7244" y="1838"/>
                </a:lnTo>
                <a:lnTo>
                  <a:pt x="7240" y="1834"/>
                </a:lnTo>
                <a:lnTo>
                  <a:pt x="7236" y="1834"/>
                </a:lnTo>
                <a:lnTo>
                  <a:pt x="7236" y="1836"/>
                </a:lnTo>
                <a:lnTo>
                  <a:pt x="7236" y="1838"/>
                </a:lnTo>
                <a:lnTo>
                  <a:pt x="7238" y="1846"/>
                </a:lnTo>
                <a:lnTo>
                  <a:pt x="7238" y="1850"/>
                </a:lnTo>
                <a:lnTo>
                  <a:pt x="7236" y="1854"/>
                </a:lnTo>
                <a:lnTo>
                  <a:pt x="7226" y="1858"/>
                </a:lnTo>
                <a:lnTo>
                  <a:pt x="7214" y="1858"/>
                </a:lnTo>
                <a:lnTo>
                  <a:pt x="7204" y="1858"/>
                </a:lnTo>
                <a:lnTo>
                  <a:pt x="7192" y="1854"/>
                </a:lnTo>
                <a:lnTo>
                  <a:pt x="7182" y="1848"/>
                </a:lnTo>
                <a:lnTo>
                  <a:pt x="7172" y="1846"/>
                </a:lnTo>
                <a:lnTo>
                  <a:pt x="7160" y="1846"/>
                </a:lnTo>
                <a:lnTo>
                  <a:pt x="7144" y="1842"/>
                </a:lnTo>
                <a:lnTo>
                  <a:pt x="7138" y="1842"/>
                </a:lnTo>
                <a:lnTo>
                  <a:pt x="7134" y="1842"/>
                </a:lnTo>
                <a:lnTo>
                  <a:pt x="7132" y="1844"/>
                </a:lnTo>
                <a:lnTo>
                  <a:pt x="7132" y="1846"/>
                </a:lnTo>
                <a:lnTo>
                  <a:pt x="7130" y="1850"/>
                </a:lnTo>
                <a:lnTo>
                  <a:pt x="7126" y="1852"/>
                </a:lnTo>
                <a:lnTo>
                  <a:pt x="7120" y="1852"/>
                </a:lnTo>
                <a:lnTo>
                  <a:pt x="7106" y="1850"/>
                </a:lnTo>
                <a:lnTo>
                  <a:pt x="7092" y="1852"/>
                </a:lnTo>
                <a:lnTo>
                  <a:pt x="7082" y="1856"/>
                </a:lnTo>
                <a:lnTo>
                  <a:pt x="7078" y="1858"/>
                </a:lnTo>
                <a:lnTo>
                  <a:pt x="7076" y="1862"/>
                </a:lnTo>
                <a:lnTo>
                  <a:pt x="7074" y="1864"/>
                </a:lnTo>
                <a:lnTo>
                  <a:pt x="7072" y="1866"/>
                </a:lnTo>
                <a:lnTo>
                  <a:pt x="7064" y="1868"/>
                </a:lnTo>
                <a:lnTo>
                  <a:pt x="7058" y="1872"/>
                </a:lnTo>
                <a:lnTo>
                  <a:pt x="7056" y="1874"/>
                </a:lnTo>
                <a:lnTo>
                  <a:pt x="7054" y="1880"/>
                </a:lnTo>
                <a:lnTo>
                  <a:pt x="7052" y="1890"/>
                </a:lnTo>
                <a:lnTo>
                  <a:pt x="7052" y="1898"/>
                </a:lnTo>
                <a:lnTo>
                  <a:pt x="7054" y="1904"/>
                </a:lnTo>
                <a:lnTo>
                  <a:pt x="7056" y="1912"/>
                </a:lnTo>
                <a:lnTo>
                  <a:pt x="7062" y="1920"/>
                </a:lnTo>
                <a:lnTo>
                  <a:pt x="7066" y="1928"/>
                </a:lnTo>
                <a:lnTo>
                  <a:pt x="7070" y="1930"/>
                </a:lnTo>
                <a:lnTo>
                  <a:pt x="7074" y="1932"/>
                </a:lnTo>
                <a:lnTo>
                  <a:pt x="7080" y="1930"/>
                </a:lnTo>
                <a:lnTo>
                  <a:pt x="7086" y="1928"/>
                </a:lnTo>
                <a:lnTo>
                  <a:pt x="7094" y="1924"/>
                </a:lnTo>
                <a:lnTo>
                  <a:pt x="7096" y="1924"/>
                </a:lnTo>
                <a:lnTo>
                  <a:pt x="7096" y="1928"/>
                </a:lnTo>
                <a:lnTo>
                  <a:pt x="7086" y="1956"/>
                </a:lnTo>
                <a:lnTo>
                  <a:pt x="7086" y="1964"/>
                </a:lnTo>
                <a:lnTo>
                  <a:pt x="7088" y="1972"/>
                </a:lnTo>
                <a:lnTo>
                  <a:pt x="7092" y="1986"/>
                </a:lnTo>
                <a:lnTo>
                  <a:pt x="7092" y="1992"/>
                </a:lnTo>
                <a:lnTo>
                  <a:pt x="7090" y="1998"/>
                </a:lnTo>
                <a:lnTo>
                  <a:pt x="7086" y="2004"/>
                </a:lnTo>
                <a:lnTo>
                  <a:pt x="7076" y="2008"/>
                </a:lnTo>
                <a:lnTo>
                  <a:pt x="7064" y="2012"/>
                </a:lnTo>
                <a:lnTo>
                  <a:pt x="7054" y="2010"/>
                </a:lnTo>
                <a:lnTo>
                  <a:pt x="7048" y="2008"/>
                </a:lnTo>
                <a:lnTo>
                  <a:pt x="7044" y="2002"/>
                </a:lnTo>
                <a:lnTo>
                  <a:pt x="7038" y="1990"/>
                </a:lnTo>
                <a:lnTo>
                  <a:pt x="7034" y="1984"/>
                </a:lnTo>
                <a:lnTo>
                  <a:pt x="7028" y="1980"/>
                </a:lnTo>
                <a:lnTo>
                  <a:pt x="7022" y="1976"/>
                </a:lnTo>
                <a:lnTo>
                  <a:pt x="7018" y="1974"/>
                </a:lnTo>
                <a:lnTo>
                  <a:pt x="7018" y="1970"/>
                </a:lnTo>
                <a:lnTo>
                  <a:pt x="7018" y="1968"/>
                </a:lnTo>
                <a:lnTo>
                  <a:pt x="7018" y="1966"/>
                </a:lnTo>
                <a:lnTo>
                  <a:pt x="7016" y="1964"/>
                </a:lnTo>
                <a:lnTo>
                  <a:pt x="7010" y="1966"/>
                </a:lnTo>
                <a:lnTo>
                  <a:pt x="6986" y="1974"/>
                </a:lnTo>
                <a:lnTo>
                  <a:pt x="6980" y="1978"/>
                </a:lnTo>
                <a:lnTo>
                  <a:pt x="6976" y="1980"/>
                </a:lnTo>
                <a:lnTo>
                  <a:pt x="6970" y="1992"/>
                </a:lnTo>
                <a:lnTo>
                  <a:pt x="6968" y="1996"/>
                </a:lnTo>
                <a:lnTo>
                  <a:pt x="6970" y="2002"/>
                </a:lnTo>
                <a:lnTo>
                  <a:pt x="6970" y="2006"/>
                </a:lnTo>
                <a:lnTo>
                  <a:pt x="6970" y="2008"/>
                </a:lnTo>
                <a:lnTo>
                  <a:pt x="6966" y="2012"/>
                </a:lnTo>
                <a:lnTo>
                  <a:pt x="6960" y="2018"/>
                </a:lnTo>
                <a:lnTo>
                  <a:pt x="6956" y="2022"/>
                </a:lnTo>
                <a:lnTo>
                  <a:pt x="6954" y="2026"/>
                </a:lnTo>
                <a:lnTo>
                  <a:pt x="6952" y="2038"/>
                </a:lnTo>
                <a:lnTo>
                  <a:pt x="6952" y="2048"/>
                </a:lnTo>
                <a:lnTo>
                  <a:pt x="6952" y="2070"/>
                </a:lnTo>
                <a:lnTo>
                  <a:pt x="6954" y="2084"/>
                </a:lnTo>
                <a:lnTo>
                  <a:pt x="6954" y="2088"/>
                </a:lnTo>
                <a:lnTo>
                  <a:pt x="6958" y="2094"/>
                </a:lnTo>
                <a:lnTo>
                  <a:pt x="6962" y="2100"/>
                </a:lnTo>
                <a:lnTo>
                  <a:pt x="6964" y="2108"/>
                </a:lnTo>
                <a:lnTo>
                  <a:pt x="6964" y="2120"/>
                </a:lnTo>
                <a:lnTo>
                  <a:pt x="6964" y="2124"/>
                </a:lnTo>
                <a:lnTo>
                  <a:pt x="6962" y="2124"/>
                </a:lnTo>
                <a:lnTo>
                  <a:pt x="6960" y="2126"/>
                </a:lnTo>
                <a:lnTo>
                  <a:pt x="6962" y="2134"/>
                </a:lnTo>
                <a:lnTo>
                  <a:pt x="6962" y="2136"/>
                </a:lnTo>
                <a:lnTo>
                  <a:pt x="6960" y="2138"/>
                </a:lnTo>
                <a:lnTo>
                  <a:pt x="6956" y="2142"/>
                </a:lnTo>
                <a:lnTo>
                  <a:pt x="6948" y="2142"/>
                </a:lnTo>
                <a:lnTo>
                  <a:pt x="6942" y="2142"/>
                </a:lnTo>
                <a:lnTo>
                  <a:pt x="6942" y="2140"/>
                </a:lnTo>
                <a:lnTo>
                  <a:pt x="6940" y="2140"/>
                </a:lnTo>
                <a:lnTo>
                  <a:pt x="6942" y="2134"/>
                </a:lnTo>
                <a:lnTo>
                  <a:pt x="6952" y="2122"/>
                </a:lnTo>
                <a:lnTo>
                  <a:pt x="6954" y="2118"/>
                </a:lnTo>
                <a:lnTo>
                  <a:pt x="6952" y="2118"/>
                </a:lnTo>
                <a:lnTo>
                  <a:pt x="6940" y="2130"/>
                </a:lnTo>
                <a:lnTo>
                  <a:pt x="6934" y="2138"/>
                </a:lnTo>
                <a:lnTo>
                  <a:pt x="6930" y="2138"/>
                </a:lnTo>
                <a:lnTo>
                  <a:pt x="6924" y="2138"/>
                </a:lnTo>
                <a:lnTo>
                  <a:pt x="6916" y="2138"/>
                </a:lnTo>
                <a:lnTo>
                  <a:pt x="6912" y="2140"/>
                </a:lnTo>
                <a:lnTo>
                  <a:pt x="6910" y="2142"/>
                </a:lnTo>
                <a:lnTo>
                  <a:pt x="6908" y="2148"/>
                </a:lnTo>
                <a:lnTo>
                  <a:pt x="6910" y="2152"/>
                </a:lnTo>
                <a:lnTo>
                  <a:pt x="6908" y="2158"/>
                </a:lnTo>
                <a:lnTo>
                  <a:pt x="6904" y="2162"/>
                </a:lnTo>
                <a:lnTo>
                  <a:pt x="6898" y="2168"/>
                </a:lnTo>
                <a:lnTo>
                  <a:pt x="6886" y="2174"/>
                </a:lnTo>
                <a:lnTo>
                  <a:pt x="6874" y="2176"/>
                </a:lnTo>
                <a:lnTo>
                  <a:pt x="6866" y="2176"/>
                </a:lnTo>
                <a:lnTo>
                  <a:pt x="6862" y="2174"/>
                </a:lnTo>
                <a:lnTo>
                  <a:pt x="6858" y="2170"/>
                </a:lnTo>
                <a:lnTo>
                  <a:pt x="6854" y="2166"/>
                </a:lnTo>
                <a:lnTo>
                  <a:pt x="6850" y="2154"/>
                </a:lnTo>
                <a:lnTo>
                  <a:pt x="6852" y="2154"/>
                </a:lnTo>
                <a:lnTo>
                  <a:pt x="6858" y="2158"/>
                </a:lnTo>
                <a:lnTo>
                  <a:pt x="6864" y="2162"/>
                </a:lnTo>
                <a:lnTo>
                  <a:pt x="6868" y="2162"/>
                </a:lnTo>
                <a:lnTo>
                  <a:pt x="6868" y="2160"/>
                </a:lnTo>
                <a:lnTo>
                  <a:pt x="6866" y="2158"/>
                </a:lnTo>
                <a:lnTo>
                  <a:pt x="6852" y="2150"/>
                </a:lnTo>
                <a:lnTo>
                  <a:pt x="6844" y="2146"/>
                </a:lnTo>
                <a:lnTo>
                  <a:pt x="6836" y="2146"/>
                </a:lnTo>
                <a:lnTo>
                  <a:pt x="6822" y="2148"/>
                </a:lnTo>
                <a:lnTo>
                  <a:pt x="6802" y="2152"/>
                </a:lnTo>
                <a:lnTo>
                  <a:pt x="6798" y="2156"/>
                </a:lnTo>
                <a:lnTo>
                  <a:pt x="6794" y="2158"/>
                </a:lnTo>
                <a:lnTo>
                  <a:pt x="6784" y="2162"/>
                </a:lnTo>
                <a:lnTo>
                  <a:pt x="6776" y="2164"/>
                </a:lnTo>
                <a:lnTo>
                  <a:pt x="6770" y="2168"/>
                </a:lnTo>
                <a:lnTo>
                  <a:pt x="6766" y="2172"/>
                </a:lnTo>
                <a:lnTo>
                  <a:pt x="6764" y="2176"/>
                </a:lnTo>
                <a:lnTo>
                  <a:pt x="6760" y="2178"/>
                </a:lnTo>
                <a:lnTo>
                  <a:pt x="6752" y="2182"/>
                </a:lnTo>
                <a:lnTo>
                  <a:pt x="6738" y="2186"/>
                </a:lnTo>
                <a:lnTo>
                  <a:pt x="6718" y="2192"/>
                </a:lnTo>
                <a:lnTo>
                  <a:pt x="6704" y="2198"/>
                </a:lnTo>
                <a:lnTo>
                  <a:pt x="6692" y="2202"/>
                </a:lnTo>
                <a:lnTo>
                  <a:pt x="6686" y="2202"/>
                </a:lnTo>
                <a:lnTo>
                  <a:pt x="6680" y="2202"/>
                </a:lnTo>
                <a:lnTo>
                  <a:pt x="6676" y="2200"/>
                </a:lnTo>
                <a:lnTo>
                  <a:pt x="6672" y="2196"/>
                </a:lnTo>
                <a:lnTo>
                  <a:pt x="6664" y="2188"/>
                </a:lnTo>
                <a:lnTo>
                  <a:pt x="6664" y="2192"/>
                </a:lnTo>
                <a:lnTo>
                  <a:pt x="6668" y="2200"/>
                </a:lnTo>
                <a:lnTo>
                  <a:pt x="6668" y="2202"/>
                </a:lnTo>
                <a:lnTo>
                  <a:pt x="6668" y="2204"/>
                </a:lnTo>
                <a:lnTo>
                  <a:pt x="6666" y="2206"/>
                </a:lnTo>
                <a:lnTo>
                  <a:pt x="6666" y="2208"/>
                </a:lnTo>
                <a:lnTo>
                  <a:pt x="6670" y="2208"/>
                </a:lnTo>
                <a:lnTo>
                  <a:pt x="6674" y="2206"/>
                </a:lnTo>
                <a:lnTo>
                  <a:pt x="6678" y="2206"/>
                </a:lnTo>
                <a:lnTo>
                  <a:pt x="6680" y="2206"/>
                </a:lnTo>
                <a:lnTo>
                  <a:pt x="6684" y="2210"/>
                </a:lnTo>
                <a:lnTo>
                  <a:pt x="6686" y="2208"/>
                </a:lnTo>
                <a:lnTo>
                  <a:pt x="6688" y="2208"/>
                </a:lnTo>
                <a:lnTo>
                  <a:pt x="6692" y="2208"/>
                </a:lnTo>
                <a:lnTo>
                  <a:pt x="6694" y="2210"/>
                </a:lnTo>
                <a:lnTo>
                  <a:pt x="6694" y="2218"/>
                </a:lnTo>
                <a:lnTo>
                  <a:pt x="6694" y="2220"/>
                </a:lnTo>
                <a:lnTo>
                  <a:pt x="6692" y="2220"/>
                </a:lnTo>
                <a:lnTo>
                  <a:pt x="6688" y="2218"/>
                </a:lnTo>
                <a:lnTo>
                  <a:pt x="6682" y="2216"/>
                </a:lnTo>
                <a:lnTo>
                  <a:pt x="6680" y="2214"/>
                </a:lnTo>
                <a:lnTo>
                  <a:pt x="6670" y="2212"/>
                </a:lnTo>
                <a:lnTo>
                  <a:pt x="6664" y="2210"/>
                </a:lnTo>
                <a:lnTo>
                  <a:pt x="6664" y="2208"/>
                </a:lnTo>
                <a:lnTo>
                  <a:pt x="6664" y="2204"/>
                </a:lnTo>
                <a:lnTo>
                  <a:pt x="6664" y="2200"/>
                </a:lnTo>
                <a:lnTo>
                  <a:pt x="6662" y="2198"/>
                </a:lnTo>
                <a:lnTo>
                  <a:pt x="6662" y="2194"/>
                </a:lnTo>
                <a:lnTo>
                  <a:pt x="6660" y="2188"/>
                </a:lnTo>
                <a:lnTo>
                  <a:pt x="6658" y="2188"/>
                </a:lnTo>
                <a:lnTo>
                  <a:pt x="6654" y="2190"/>
                </a:lnTo>
                <a:lnTo>
                  <a:pt x="6646" y="2190"/>
                </a:lnTo>
                <a:lnTo>
                  <a:pt x="6642" y="2188"/>
                </a:lnTo>
                <a:lnTo>
                  <a:pt x="6638" y="2184"/>
                </a:lnTo>
                <a:lnTo>
                  <a:pt x="6634" y="2178"/>
                </a:lnTo>
                <a:lnTo>
                  <a:pt x="6632" y="2174"/>
                </a:lnTo>
                <a:lnTo>
                  <a:pt x="6632" y="2172"/>
                </a:lnTo>
                <a:lnTo>
                  <a:pt x="6628" y="2172"/>
                </a:lnTo>
                <a:lnTo>
                  <a:pt x="6622" y="2172"/>
                </a:lnTo>
                <a:lnTo>
                  <a:pt x="6618" y="2170"/>
                </a:lnTo>
                <a:lnTo>
                  <a:pt x="6614" y="2168"/>
                </a:lnTo>
                <a:lnTo>
                  <a:pt x="6612" y="2168"/>
                </a:lnTo>
                <a:lnTo>
                  <a:pt x="6608" y="2172"/>
                </a:lnTo>
                <a:lnTo>
                  <a:pt x="6604" y="2178"/>
                </a:lnTo>
                <a:lnTo>
                  <a:pt x="6596" y="2184"/>
                </a:lnTo>
                <a:lnTo>
                  <a:pt x="6592" y="2186"/>
                </a:lnTo>
                <a:lnTo>
                  <a:pt x="6586" y="2188"/>
                </a:lnTo>
                <a:lnTo>
                  <a:pt x="6580" y="2188"/>
                </a:lnTo>
                <a:lnTo>
                  <a:pt x="6576" y="2190"/>
                </a:lnTo>
                <a:lnTo>
                  <a:pt x="6572" y="2198"/>
                </a:lnTo>
                <a:lnTo>
                  <a:pt x="6568" y="2202"/>
                </a:lnTo>
                <a:lnTo>
                  <a:pt x="6566" y="2202"/>
                </a:lnTo>
                <a:lnTo>
                  <a:pt x="6562" y="2200"/>
                </a:lnTo>
                <a:lnTo>
                  <a:pt x="6558" y="2198"/>
                </a:lnTo>
                <a:lnTo>
                  <a:pt x="6554" y="2198"/>
                </a:lnTo>
                <a:lnTo>
                  <a:pt x="6550" y="2198"/>
                </a:lnTo>
                <a:lnTo>
                  <a:pt x="6544" y="2200"/>
                </a:lnTo>
                <a:lnTo>
                  <a:pt x="6542" y="2200"/>
                </a:lnTo>
                <a:lnTo>
                  <a:pt x="6540" y="2198"/>
                </a:lnTo>
                <a:lnTo>
                  <a:pt x="6540" y="2196"/>
                </a:lnTo>
                <a:lnTo>
                  <a:pt x="6542" y="2194"/>
                </a:lnTo>
                <a:lnTo>
                  <a:pt x="6548" y="2190"/>
                </a:lnTo>
                <a:lnTo>
                  <a:pt x="6554" y="2186"/>
                </a:lnTo>
                <a:lnTo>
                  <a:pt x="6556" y="2184"/>
                </a:lnTo>
                <a:lnTo>
                  <a:pt x="6554" y="2182"/>
                </a:lnTo>
                <a:lnTo>
                  <a:pt x="6554" y="2180"/>
                </a:lnTo>
                <a:lnTo>
                  <a:pt x="6556" y="2176"/>
                </a:lnTo>
                <a:lnTo>
                  <a:pt x="6556" y="2174"/>
                </a:lnTo>
                <a:lnTo>
                  <a:pt x="6554" y="2174"/>
                </a:lnTo>
                <a:lnTo>
                  <a:pt x="6546" y="2176"/>
                </a:lnTo>
                <a:lnTo>
                  <a:pt x="6540" y="2178"/>
                </a:lnTo>
                <a:lnTo>
                  <a:pt x="6536" y="2178"/>
                </a:lnTo>
                <a:lnTo>
                  <a:pt x="6532" y="2178"/>
                </a:lnTo>
                <a:lnTo>
                  <a:pt x="6530" y="2176"/>
                </a:lnTo>
                <a:lnTo>
                  <a:pt x="6528" y="2172"/>
                </a:lnTo>
                <a:lnTo>
                  <a:pt x="6526" y="2172"/>
                </a:lnTo>
                <a:lnTo>
                  <a:pt x="6522" y="2172"/>
                </a:lnTo>
                <a:lnTo>
                  <a:pt x="6520" y="2174"/>
                </a:lnTo>
                <a:lnTo>
                  <a:pt x="6518" y="2172"/>
                </a:lnTo>
                <a:lnTo>
                  <a:pt x="6514" y="2168"/>
                </a:lnTo>
                <a:lnTo>
                  <a:pt x="6510" y="2168"/>
                </a:lnTo>
                <a:lnTo>
                  <a:pt x="6506" y="2168"/>
                </a:lnTo>
                <a:lnTo>
                  <a:pt x="6508" y="2166"/>
                </a:lnTo>
                <a:lnTo>
                  <a:pt x="6512" y="2162"/>
                </a:lnTo>
                <a:lnTo>
                  <a:pt x="6512" y="2158"/>
                </a:lnTo>
                <a:lnTo>
                  <a:pt x="6510" y="2156"/>
                </a:lnTo>
                <a:lnTo>
                  <a:pt x="6508" y="2150"/>
                </a:lnTo>
                <a:lnTo>
                  <a:pt x="6506" y="2150"/>
                </a:lnTo>
                <a:lnTo>
                  <a:pt x="6504" y="2150"/>
                </a:lnTo>
                <a:lnTo>
                  <a:pt x="6500" y="2150"/>
                </a:lnTo>
                <a:lnTo>
                  <a:pt x="6496" y="2148"/>
                </a:lnTo>
                <a:lnTo>
                  <a:pt x="6494" y="2148"/>
                </a:lnTo>
                <a:lnTo>
                  <a:pt x="6490" y="2148"/>
                </a:lnTo>
                <a:lnTo>
                  <a:pt x="6488" y="2148"/>
                </a:lnTo>
                <a:lnTo>
                  <a:pt x="6492" y="2142"/>
                </a:lnTo>
                <a:lnTo>
                  <a:pt x="6494" y="2142"/>
                </a:lnTo>
                <a:lnTo>
                  <a:pt x="6494" y="2144"/>
                </a:lnTo>
                <a:lnTo>
                  <a:pt x="6496" y="2144"/>
                </a:lnTo>
                <a:lnTo>
                  <a:pt x="6500" y="2146"/>
                </a:lnTo>
                <a:lnTo>
                  <a:pt x="6502" y="2144"/>
                </a:lnTo>
                <a:lnTo>
                  <a:pt x="6504" y="2144"/>
                </a:lnTo>
                <a:lnTo>
                  <a:pt x="6506" y="2144"/>
                </a:lnTo>
                <a:lnTo>
                  <a:pt x="6508" y="2146"/>
                </a:lnTo>
                <a:lnTo>
                  <a:pt x="6512" y="2144"/>
                </a:lnTo>
                <a:lnTo>
                  <a:pt x="6512" y="2142"/>
                </a:lnTo>
                <a:lnTo>
                  <a:pt x="6512" y="2140"/>
                </a:lnTo>
                <a:lnTo>
                  <a:pt x="6506" y="2134"/>
                </a:lnTo>
                <a:lnTo>
                  <a:pt x="6500" y="2132"/>
                </a:lnTo>
                <a:lnTo>
                  <a:pt x="6496" y="2134"/>
                </a:lnTo>
                <a:lnTo>
                  <a:pt x="6494" y="2134"/>
                </a:lnTo>
                <a:lnTo>
                  <a:pt x="6490" y="2132"/>
                </a:lnTo>
                <a:lnTo>
                  <a:pt x="6490" y="2130"/>
                </a:lnTo>
                <a:lnTo>
                  <a:pt x="6490" y="2128"/>
                </a:lnTo>
                <a:lnTo>
                  <a:pt x="6494" y="2124"/>
                </a:lnTo>
                <a:lnTo>
                  <a:pt x="6498" y="2122"/>
                </a:lnTo>
                <a:lnTo>
                  <a:pt x="6498" y="2120"/>
                </a:lnTo>
                <a:lnTo>
                  <a:pt x="6496" y="2118"/>
                </a:lnTo>
                <a:lnTo>
                  <a:pt x="6494" y="2114"/>
                </a:lnTo>
                <a:lnTo>
                  <a:pt x="6494" y="2112"/>
                </a:lnTo>
                <a:lnTo>
                  <a:pt x="6494" y="2110"/>
                </a:lnTo>
                <a:lnTo>
                  <a:pt x="6492" y="2106"/>
                </a:lnTo>
                <a:lnTo>
                  <a:pt x="6492" y="2104"/>
                </a:lnTo>
                <a:lnTo>
                  <a:pt x="6498" y="2102"/>
                </a:lnTo>
                <a:lnTo>
                  <a:pt x="6502" y="2100"/>
                </a:lnTo>
                <a:lnTo>
                  <a:pt x="6504" y="2098"/>
                </a:lnTo>
                <a:lnTo>
                  <a:pt x="6502" y="2096"/>
                </a:lnTo>
                <a:lnTo>
                  <a:pt x="6504" y="2094"/>
                </a:lnTo>
                <a:lnTo>
                  <a:pt x="6508" y="2092"/>
                </a:lnTo>
                <a:lnTo>
                  <a:pt x="6510" y="2090"/>
                </a:lnTo>
                <a:lnTo>
                  <a:pt x="6510" y="2088"/>
                </a:lnTo>
                <a:lnTo>
                  <a:pt x="6508" y="2086"/>
                </a:lnTo>
                <a:lnTo>
                  <a:pt x="6506" y="2082"/>
                </a:lnTo>
                <a:lnTo>
                  <a:pt x="6508" y="2082"/>
                </a:lnTo>
                <a:lnTo>
                  <a:pt x="6514" y="2084"/>
                </a:lnTo>
                <a:lnTo>
                  <a:pt x="6516" y="2084"/>
                </a:lnTo>
                <a:lnTo>
                  <a:pt x="6518" y="2084"/>
                </a:lnTo>
                <a:lnTo>
                  <a:pt x="6520" y="2080"/>
                </a:lnTo>
                <a:lnTo>
                  <a:pt x="6520" y="2078"/>
                </a:lnTo>
                <a:lnTo>
                  <a:pt x="6518" y="2068"/>
                </a:lnTo>
                <a:lnTo>
                  <a:pt x="6520" y="2060"/>
                </a:lnTo>
                <a:lnTo>
                  <a:pt x="6522" y="2056"/>
                </a:lnTo>
                <a:lnTo>
                  <a:pt x="6524" y="2056"/>
                </a:lnTo>
                <a:lnTo>
                  <a:pt x="6528" y="2056"/>
                </a:lnTo>
                <a:lnTo>
                  <a:pt x="6528" y="2058"/>
                </a:lnTo>
                <a:lnTo>
                  <a:pt x="6526" y="2062"/>
                </a:lnTo>
                <a:lnTo>
                  <a:pt x="6526" y="2064"/>
                </a:lnTo>
                <a:lnTo>
                  <a:pt x="6528" y="2066"/>
                </a:lnTo>
                <a:lnTo>
                  <a:pt x="6532" y="2068"/>
                </a:lnTo>
                <a:lnTo>
                  <a:pt x="6534" y="2066"/>
                </a:lnTo>
                <a:lnTo>
                  <a:pt x="6534" y="2064"/>
                </a:lnTo>
                <a:lnTo>
                  <a:pt x="6536" y="2064"/>
                </a:lnTo>
                <a:lnTo>
                  <a:pt x="6538" y="2064"/>
                </a:lnTo>
                <a:lnTo>
                  <a:pt x="6540" y="2064"/>
                </a:lnTo>
                <a:lnTo>
                  <a:pt x="6542" y="2060"/>
                </a:lnTo>
                <a:lnTo>
                  <a:pt x="6548" y="2050"/>
                </a:lnTo>
                <a:lnTo>
                  <a:pt x="6548" y="2046"/>
                </a:lnTo>
                <a:lnTo>
                  <a:pt x="6548" y="2044"/>
                </a:lnTo>
                <a:lnTo>
                  <a:pt x="6542" y="2042"/>
                </a:lnTo>
                <a:lnTo>
                  <a:pt x="6530" y="2042"/>
                </a:lnTo>
                <a:lnTo>
                  <a:pt x="6526" y="2040"/>
                </a:lnTo>
                <a:lnTo>
                  <a:pt x="6522" y="2040"/>
                </a:lnTo>
                <a:lnTo>
                  <a:pt x="6522" y="2038"/>
                </a:lnTo>
                <a:lnTo>
                  <a:pt x="6524" y="2036"/>
                </a:lnTo>
                <a:lnTo>
                  <a:pt x="6526" y="2030"/>
                </a:lnTo>
                <a:lnTo>
                  <a:pt x="6524" y="2026"/>
                </a:lnTo>
                <a:lnTo>
                  <a:pt x="6522" y="2022"/>
                </a:lnTo>
                <a:lnTo>
                  <a:pt x="6522" y="2018"/>
                </a:lnTo>
                <a:lnTo>
                  <a:pt x="6524" y="2008"/>
                </a:lnTo>
                <a:lnTo>
                  <a:pt x="6526" y="2004"/>
                </a:lnTo>
                <a:lnTo>
                  <a:pt x="6528" y="2002"/>
                </a:lnTo>
                <a:lnTo>
                  <a:pt x="6530" y="1998"/>
                </a:lnTo>
                <a:lnTo>
                  <a:pt x="6532" y="1994"/>
                </a:lnTo>
                <a:lnTo>
                  <a:pt x="6532" y="1988"/>
                </a:lnTo>
                <a:lnTo>
                  <a:pt x="6530" y="1980"/>
                </a:lnTo>
                <a:lnTo>
                  <a:pt x="6528" y="1976"/>
                </a:lnTo>
                <a:lnTo>
                  <a:pt x="6528" y="1974"/>
                </a:lnTo>
                <a:lnTo>
                  <a:pt x="6532" y="1968"/>
                </a:lnTo>
                <a:lnTo>
                  <a:pt x="6534" y="1966"/>
                </a:lnTo>
                <a:lnTo>
                  <a:pt x="6534" y="1964"/>
                </a:lnTo>
                <a:lnTo>
                  <a:pt x="6530" y="1964"/>
                </a:lnTo>
                <a:lnTo>
                  <a:pt x="6528" y="1966"/>
                </a:lnTo>
                <a:lnTo>
                  <a:pt x="6522" y="1970"/>
                </a:lnTo>
                <a:lnTo>
                  <a:pt x="6514" y="1974"/>
                </a:lnTo>
                <a:lnTo>
                  <a:pt x="6510" y="1974"/>
                </a:lnTo>
                <a:lnTo>
                  <a:pt x="6506" y="1978"/>
                </a:lnTo>
                <a:lnTo>
                  <a:pt x="6500" y="1988"/>
                </a:lnTo>
                <a:lnTo>
                  <a:pt x="6494" y="1994"/>
                </a:lnTo>
                <a:lnTo>
                  <a:pt x="6488" y="1998"/>
                </a:lnTo>
                <a:lnTo>
                  <a:pt x="6480" y="2002"/>
                </a:lnTo>
                <a:lnTo>
                  <a:pt x="6470" y="2002"/>
                </a:lnTo>
                <a:lnTo>
                  <a:pt x="6460" y="2004"/>
                </a:lnTo>
                <a:lnTo>
                  <a:pt x="6452" y="2006"/>
                </a:lnTo>
                <a:lnTo>
                  <a:pt x="6446" y="2012"/>
                </a:lnTo>
                <a:lnTo>
                  <a:pt x="6442" y="2018"/>
                </a:lnTo>
                <a:lnTo>
                  <a:pt x="6438" y="2026"/>
                </a:lnTo>
                <a:lnTo>
                  <a:pt x="6436" y="2034"/>
                </a:lnTo>
                <a:lnTo>
                  <a:pt x="6432" y="2054"/>
                </a:lnTo>
                <a:lnTo>
                  <a:pt x="6432" y="2070"/>
                </a:lnTo>
                <a:lnTo>
                  <a:pt x="6434" y="2080"/>
                </a:lnTo>
                <a:lnTo>
                  <a:pt x="6436" y="2088"/>
                </a:lnTo>
                <a:lnTo>
                  <a:pt x="6434" y="2096"/>
                </a:lnTo>
                <a:lnTo>
                  <a:pt x="6432" y="2102"/>
                </a:lnTo>
                <a:lnTo>
                  <a:pt x="6434" y="2104"/>
                </a:lnTo>
                <a:lnTo>
                  <a:pt x="6438" y="2106"/>
                </a:lnTo>
                <a:lnTo>
                  <a:pt x="6442" y="2110"/>
                </a:lnTo>
                <a:lnTo>
                  <a:pt x="6442" y="2108"/>
                </a:lnTo>
                <a:lnTo>
                  <a:pt x="6444" y="2104"/>
                </a:lnTo>
                <a:lnTo>
                  <a:pt x="6446" y="2106"/>
                </a:lnTo>
                <a:lnTo>
                  <a:pt x="6450" y="2108"/>
                </a:lnTo>
                <a:lnTo>
                  <a:pt x="6452" y="2110"/>
                </a:lnTo>
                <a:lnTo>
                  <a:pt x="6456" y="2114"/>
                </a:lnTo>
                <a:lnTo>
                  <a:pt x="6456" y="2122"/>
                </a:lnTo>
                <a:lnTo>
                  <a:pt x="6456" y="2128"/>
                </a:lnTo>
                <a:lnTo>
                  <a:pt x="6452" y="2126"/>
                </a:lnTo>
                <a:lnTo>
                  <a:pt x="6450" y="2124"/>
                </a:lnTo>
                <a:lnTo>
                  <a:pt x="6448" y="2128"/>
                </a:lnTo>
                <a:lnTo>
                  <a:pt x="6448" y="2132"/>
                </a:lnTo>
                <a:lnTo>
                  <a:pt x="6450" y="2132"/>
                </a:lnTo>
                <a:lnTo>
                  <a:pt x="6452" y="2130"/>
                </a:lnTo>
                <a:lnTo>
                  <a:pt x="6454" y="2130"/>
                </a:lnTo>
                <a:lnTo>
                  <a:pt x="6454" y="2142"/>
                </a:lnTo>
                <a:lnTo>
                  <a:pt x="6456" y="2148"/>
                </a:lnTo>
                <a:lnTo>
                  <a:pt x="6458" y="2154"/>
                </a:lnTo>
                <a:lnTo>
                  <a:pt x="6468" y="2164"/>
                </a:lnTo>
                <a:lnTo>
                  <a:pt x="6470" y="2168"/>
                </a:lnTo>
                <a:lnTo>
                  <a:pt x="6470" y="2170"/>
                </a:lnTo>
                <a:lnTo>
                  <a:pt x="6466" y="2172"/>
                </a:lnTo>
                <a:lnTo>
                  <a:pt x="6458" y="2172"/>
                </a:lnTo>
                <a:lnTo>
                  <a:pt x="6456" y="2174"/>
                </a:lnTo>
                <a:lnTo>
                  <a:pt x="6454" y="2178"/>
                </a:lnTo>
                <a:lnTo>
                  <a:pt x="6454" y="2180"/>
                </a:lnTo>
                <a:lnTo>
                  <a:pt x="6454" y="2182"/>
                </a:lnTo>
                <a:lnTo>
                  <a:pt x="6460" y="2180"/>
                </a:lnTo>
                <a:lnTo>
                  <a:pt x="6464" y="2180"/>
                </a:lnTo>
                <a:lnTo>
                  <a:pt x="6464" y="2184"/>
                </a:lnTo>
                <a:lnTo>
                  <a:pt x="6462" y="2186"/>
                </a:lnTo>
                <a:lnTo>
                  <a:pt x="6462" y="2188"/>
                </a:lnTo>
                <a:lnTo>
                  <a:pt x="6466" y="2192"/>
                </a:lnTo>
                <a:lnTo>
                  <a:pt x="6470" y="2194"/>
                </a:lnTo>
                <a:lnTo>
                  <a:pt x="6468" y="2196"/>
                </a:lnTo>
                <a:lnTo>
                  <a:pt x="6464" y="2198"/>
                </a:lnTo>
                <a:lnTo>
                  <a:pt x="6464" y="2200"/>
                </a:lnTo>
                <a:lnTo>
                  <a:pt x="6466" y="2202"/>
                </a:lnTo>
                <a:lnTo>
                  <a:pt x="6474" y="2204"/>
                </a:lnTo>
                <a:lnTo>
                  <a:pt x="6482" y="2206"/>
                </a:lnTo>
                <a:lnTo>
                  <a:pt x="6488" y="2212"/>
                </a:lnTo>
                <a:lnTo>
                  <a:pt x="6490" y="2214"/>
                </a:lnTo>
                <a:lnTo>
                  <a:pt x="6486" y="2212"/>
                </a:lnTo>
                <a:lnTo>
                  <a:pt x="6478" y="2208"/>
                </a:lnTo>
                <a:lnTo>
                  <a:pt x="6472" y="2208"/>
                </a:lnTo>
                <a:lnTo>
                  <a:pt x="6464" y="2208"/>
                </a:lnTo>
                <a:lnTo>
                  <a:pt x="6456" y="2206"/>
                </a:lnTo>
                <a:lnTo>
                  <a:pt x="6454" y="2206"/>
                </a:lnTo>
                <a:lnTo>
                  <a:pt x="6452" y="2208"/>
                </a:lnTo>
                <a:lnTo>
                  <a:pt x="6452" y="2216"/>
                </a:lnTo>
                <a:lnTo>
                  <a:pt x="6454" y="2228"/>
                </a:lnTo>
                <a:lnTo>
                  <a:pt x="6454" y="2232"/>
                </a:lnTo>
                <a:lnTo>
                  <a:pt x="6450" y="2236"/>
                </a:lnTo>
                <a:lnTo>
                  <a:pt x="6448" y="2236"/>
                </a:lnTo>
                <a:lnTo>
                  <a:pt x="6448" y="2232"/>
                </a:lnTo>
                <a:lnTo>
                  <a:pt x="6448" y="2226"/>
                </a:lnTo>
                <a:lnTo>
                  <a:pt x="6448" y="2224"/>
                </a:lnTo>
                <a:lnTo>
                  <a:pt x="6446" y="2222"/>
                </a:lnTo>
                <a:lnTo>
                  <a:pt x="6442" y="2222"/>
                </a:lnTo>
                <a:lnTo>
                  <a:pt x="6440" y="2224"/>
                </a:lnTo>
                <a:lnTo>
                  <a:pt x="6440" y="2228"/>
                </a:lnTo>
                <a:lnTo>
                  <a:pt x="6438" y="2232"/>
                </a:lnTo>
                <a:lnTo>
                  <a:pt x="6438" y="2234"/>
                </a:lnTo>
                <a:lnTo>
                  <a:pt x="6436" y="2232"/>
                </a:lnTo>
                <a:lnTo>
                  <a:pt x="6434" y="2230"/>
                </a:lnTo>
                <a:lnTo>
                  <a:pt x="6432" y="2226"/>
                </a:lnTo>
                <a:lnTo>
                  <a:pt x="6434" y="2222"/>
                </a:lnTo>
                <a:lnTo>
                  <a:pt x="6432" y="2220"/>
                </a:lnTo>
                <a:lnTo>
                  <a:pt x="6430" y="2218"/>
                </a:lnTo>
                <a:lnTo>
                  <a:pt x="6426" y="2216"/>
                </a:lnTo>
                <a:lnTo>
                  <a:pt x="6418" y="2216"/>
                </a:lnTo>
                <a:lnTo>
                  <a:pt x="6406" y="2216"/>
                </a:lnTo>
                <a:lnTo>
                  <a:pt x="6398" y="2218"/>
                </a:lnTo>
                <a:lnTo>
                  <a:pt x="6394" y="2222"/>
                </a:lnTo>
                <a:lnTo>
                  <a:pt x="6392" y="2230"/>
                </a:lnTo>
                <a:lnTo>
                  <a:pt x="6390" y="2234"/>
                </a:lnTo>
                <a:lnTo>
                  <a:pt x="6392" y="2236"/>
                </a:lnTo>
                <a:lnTo>
                  <a:pt x="6394" y="2238"/>
                </a:lnTo>
                <a:lnTo>
                  <a:pt x="6398" y="2240"/>
                </a:lnTo>
                <a:lnTo>
                  <a:pt x="6398" y="2242"/>
                </a:lnTo>
                <a:lnTo>
                  <a:pt x="6394" y="2244"/>
                </a:lnTo>
                <a:lnTo>
                  <a:pt x="6390" y="2242"/>
                </a:lnTo>
                <a:lnTo>
                  <a:pt x="6384" y="2234"/>
                </a:lnTo>
                <a:lnTo>
                  <a:pt x="6380" y="2232"/>
                </a:lnTo>
                <a:lnTo>
                  <a:pt x="6374" y="2230"/>
                </a:lnTo>
                <a:lnTo>
                  <a:pt x="6348" y="2234"/>
                </a:lnTo>
                <a:lnTo>
                  <a:pt x="6338" y="2238"/>
                </a:lnTo>
                <a:lnTo>
                  <a:pt x="6330" y="2240"/>
                </a:lnTo>
                <a:lnTo>
                  <a:pt x="6324" y="2244"/>
                </a:lnTo>
                <a:lnTo>
                  <a:pt x="6322" y="2248"/>
                </a:lnTo>
                <a:lnTo>
                  <a:pt x="6318" y="2252"/>
                </a:lnTo>
                <a:lnTo>
                  <a:pt x="6318" y="2254"/>
                </a:lnTo>
                <a:lnTo>
                  <a:pt x="6318" y="2258"/>
                </a:lnTo>
                <a:lnTo>
                  <a:pt x="6320" y="2258"/>
                </a:lnTo>
                <a:lnTo>
                  <a:pt x="6322" y="2258"/>
                </a:lnTo>
                <a:lnTo>
                  <a:pt x="6324" y="2260"/>
                </a:lnTo>
                <a:lnTo>
                  <a:pt x="6324" y="2264"/>
                </a:lnTo>
                <a:lnTo>
                  <a:pt x="6324" y="2266"/>
                </a:lnTo>
                <a:lnTo>
                  <a:pt x="6326" y="2268"/>
                </a:lnTo>
                <a:lnTo>
                  <a:pt x="6328" y="2268"/>
                </a:lnTo>
                <a:lnTo>
                  <a:pt x="6330" y="2270"/>
                </a:lnTo>
                <a:lnTo>
                  <a:pt x="6330" y="2276"/>
                </a:lnTo>
                <a:lnTo>
                  <a:pt x="6330" y="2280"/>
                </a:lnTo>
                <a:lnTo>
                  <a:pt x="6332" y="2282"/>
                </a:lnTo>
                <a:lnTo>
                  <a:pt x="6334" y="2284"/>
                </a:lnTo>
                <a:lnTo>
                  <a:pt x="6338" y="2286"/>
                </a:lnTo>
                <a:lnTo>
                  <a:pt x="6340" y="2288"/>
                </a:lnTo>
                <a:lnTo>
                  <a:pt x="6338" y="2292"/>
                </a:lnTo>
                <a:lnTo>
                  <a:pt x="6336" y="2298"/>
                </a:lnTo>
                <a:lnTo>
                  <a:pt x="6332" y="2300"/>
                </a:lnTo>
                <a:lnTo>
                  <a:pt x="6328" y="2304"/>
                </a:lnTo>
                <a:lnTo>
                  <a:pt x="6324" y="2304"/>
                </a:lnTo>
                <a:lnTo>
                  <a:pt x="6318" y="2304"/>
                </a:lnTo>
                <a:lnTo>
                  <a:pt x="6312" y="2298"/>
                </a:lnTo>
                <a:lnTo>
                  <a:pt x="6308" y="2292"/>
                </a:lnTo>
                <a:lnTo>
                  <a:pt x="6308" y="2288"/>
                </a:lnTo>
                <a:lnTo>
                  <a:pt x="6308" y="2286"/>
                </a:lnTo>
                <a:lnTo>
                  <a:pt x="6312" y="2282"/>
                </a:lnTo>
                <a:lnTo>
                  <a:pt x="6314" y="2280"/>
                </a:lnTo>
                <a:lnTo>
                  <a:pt x="6318" y="2278"/>
                </a:lnTo>
                <a:lnTo>
                  <a:pt x="6316" y="2276"/>
                </a:lnTo>
                <a:lnTo>
                  <a:pt x="6312" y="2272"/>
                </a:lnTo>
                <a:lnTo>
                  <a:pt x="6310" y="2272"/>
                </a:lnTo>
                <a:lnTo>
                  <a:pt x="6310" y="2270"/>
                </a:lnTo>
                <a:lnTo>
                  <a:pt x="6312" y="2264"/>
                </a:lnTo>
                <a:lnTo>
                  <a:pt x="6314" y="2260"/>
                </a:lnTo>
                <a:lnTo>
                  <a:pt x="6314" y="2258"/>
                </a:lnTo>
                <a:lnTo>
                  <a:pt x="6312" y="2258"/>
                </a:lnTo>
                <a:lnTo>
                  <a:pt x="6302" y="2262"/>
                </a:lnTo>
                <a:lnTo>
                  <a:pt x="6298" y="2262"/>
                </a:lnTo>
                <a:lnTo>
                  <a:pt x="6296" y="2262"/>
                </a:lnTo>
                <a:lnTo>
                  <a:pt x="6294" y="2272"/>
                </a:lnTo>
                <a:lnTo>
                  <a:pt x="6292" y="2286"/>
                </a:lnTo>
                <a:lnTo>
                  <a:pt x="6288" y="2294"/>
                </a:lnTo>
                <a:lnTo>
                  <a:pt x="6286" y="2304"/>
                </a:lnTo>
                <a:lnTo>
                  <a:pt x="6278" y="2316"/>
                </a:lnTo>
                <a:lnTo>
                  <a:pt x="6272" y="2320"/>
                </a:lnTo>
                <a:lnTo>
                  <a:pt x="6270" y="2322"/>
                </a:lnTo>
                <a:lnTo>
                  <a:pt x="6270" y="2324"/>
                </a:lnTo>
                <a:lnTo>
                  <a:pt x="6270" y="2328"/>
                </a:lnTo>
                <a:lnTo>
                  <a:pt x="6270" y="2330"/>
                </a:lnTo>
                <a:lnTo>
                  <a:pt x="6262" y="2332"/>
                </a:lnTo>
                <a:lnTo>
                  <a:pt x="6256" y="2334"/>
                </a:lnTo>
                <a:lnTo>
                  <a:pt x="6256" y="2336"/>
                </a:lnTo>
                <a:lnTo>
                  <a:pt x="6256" y="2338"/>
                </a:lnTo>
                <a:lnTo>
                  <a:pt x="6262" y="2340"/>
                </a:lnTo>
                <a:lnTo>
                  <a:pt x="6272" y="2342"/>
                </a:lnTo>
                <a:lnTo>
                  <a:pt x="6276" y="2344"/>
                </a:lnTo>
                <a:lnTo>
                  <a:pt x="6268" y="2346"/>
                </a:lnTo>
                <a:lnTo>
                  <a:pt x="6254" y="2344"/>
                </a:lnTo>
                <a:lnTo>
                  <a:pt x="6250" y="2344"/>
                </a:lnTo>
                <a:lnTo>
                  <a:pt x="6246" y="2346"/>
                </a:lnTo>
                <a:lnTo>
                  <a:pt x="6246" y="2348"/>
                </a:lnTo>
                <a:lnTo>
                  <a:pt x="6252" y="2352"/>
                </a:lnTo>
                <a:lnTo>
                  <a:pt x="6260" y="2354"/>
                </a:lnTo>
                <a:lnTo>
                  <a:pt x="6264" y="2354"/>
                </a:lnTo>
                <a:lnTo>
                  <a:pt x="6270" y="2352"/>
                </a:lnTo>
                <a:lnTo>
                  <a:pt x="6272" y="2354"/>
                </a:lnTo>
                <a:lnTo>
                  <a:pt x="6274" y="2356"/>
                </a:lnTo>
                <a:lnTo>
                  <a:pt x="6272" y="2356"/>
                </a:lnTo>
                <a:lnTo>
                  <a:pt x="6264" y="2358"/>
                </a:lnTo>
                <a:lnTo>
                  <a:pt x="6260" y="2360"/>
                </a:lnTo>
                <a:lnTo>
                  <a:pt x="6256" y="2358"/>
                </a:lnTo>
                <a:lnTo>
                  <a:pt x="6252" y="2356"/>
                </a:lnTo>
                <a:lnTo>
                  <a:pt x="6248" y="2356"/>
                </a:lnTo>
                <a:lnTo>
                  <a:pt x="6242" y="2356"/>
                </a:lnTo>
                <a:lnTo>
                  <a:pt x="6234" y="2360"/>
                </a:lnTo>
                <a:lnTo>
                  <a:pt x="6226" y="2366"/>
                </a:lnTo>
                <a:lnTo>
                  <a:pt x="6216" y="2372"/>
                </a:lnTo>
                <a:lnTo>
                  <a:pt x="6208" y="2374"/>
                </a:lnTo>
                <a:lnTo>
                  <a:pt x="6190" y="2378"/>
                </a:lnTo>
                <a:lnTo>
                  <a:pt x="6176" y="2382"/>
                </a:lnTo>
                <a:lnTo>
                  <a:pt x="6172" y="2384"/>
                </a:lnTo>
                <a:lnTo>
                  <a:pt x="6170" y="2388"/>
                </a:lnTo>
                <a:lnTo>
                  <a:pt x="6170" y="2390"/>
                </a:lnTo>
                <a:lnTo>
                  <a:pt x="6170" y="2396"/>
                </a:lnTo>
                <a:lnTo>
                  <a:pt x="6170" y="2402"/>
                </a:lnTo>
                <a:lnTo>
                  <a:pt x="6170" y="2408"/>
                </a:lnTo>
                <a:lnTo>
                  <a:pt x="6170" y="2410"/>
                </a:lnTo>
                <a:lnTo>
                  <a:pt x="6170" y="2414"/>
                </a:lnTo>
                <a:lnTo>
                  <a:pt x="6170" y="2416"/>
                </a:lnTo>
                <a:lnTo>
                  <a:pt x="6170" y="2418"/>
                </a:lnTo>
                <a:lnTo>
                  <a:pt x="6168" y="2420"/>
                </a:lnTo>
                <a:lnTo>
                  <a:pt x="6170" y="2424"/>
                </a:lnTo>
                <a:lnTo>
                  <a:pt x="6172" y="2426"/>
                </a:lnTo>
                <a:lnTo>
                  <a:pt x="6170" y="2428"/>
                </a:lnTo>
                <a:lnTo>
                  <a:pt x="6168" y="2428"/>
                </a:lnTo>
                <a:lnTo>
                  <a:pt x="6164" y="2432"/>
                </a:lnTo>
                <a:lnTo>
                  <a:pt x="6162" y="2436"/>
                </a:lnTo>
                <a:lnTo>
                  <a:pt x="6156" y="2438"/>
                </a:lnTo>
                <a:lnTo>
                  <a:pt x="6128" y="2448"/>
                </a:lnTo>
                <a:lnTo>
                  <a:pt x="6120" y="2454"/>
                </a:lnTo>
                <a:lnTo>
                  <a:pt x="6114" y="2458"/>
                </a:lnTo>
                <a:lnTo>
                  <a:pt x="6110" y="2460"/>
                </a:lnTo>
                <a:lnTo>
                  <a:pt x="6110" y="2464"/>
                </a:lnTo>
                <a:lnTo>
                  <a:pt x="6110" y="2466"/>
                </a:lnTo>
                <a:lnTo>
                  <a:pt x="6112" y="2468"/>
                </a:lnTo>
                <a:lnTo>
                  <a:pt x="6118" y="2470"/>
                </a:lnTo>
                <a:lnTo>
                  <a:pt x="6120" y="2472"/>
                </a:lnTo>
                <a:lnTo>
                  <a:pt x="6116" y="2474"/>
                </a:lnTo>
                <a:lnTo>
                  <a:pt x="6104" y="2480"/>
                </a:lnTo>
                <a:lnTo>
                  <a:pt x="6100" y="2480"/>
                </a:lnTo>
                <a:lnTo>
                  <a:pt x="6096" y="2480"/>
                </a:lnTo>
                <a:lnTo>
                  <a:pt x="6088" y="2478"/>
                </a:lnTo>
                <a:lnTo>
                  <a:pt x="6076" y="2476"/>
                </a:lnTo>
                <a:lnTo>
                  <a:pt x="6068" y="2476"/>
                </a:lnTo>
                <a:lnTo>
                  <a:pt x="6060" y="2478"/>
                </a:lnTo>
                <a:lnTo>
                  <a:pt x="6058" y="2476"/>
                </a:lnTo>
                <a:lnTo>
                  <a:pt x="6058" y="2474"/>
                </a:lnTo>
                <a:lnTo>
                  <a:pt x="6056" y="2466"/>
                </a:lnTo>
                <a:lnTo>
                  <a:pt x="6054" y="2458"/>
                </a:lnTo>
                <a:lnTo>
                  <a:pt x="6052" y="2456"/>
                </a:lnTo>
                <a:lnTo>
                  <a:pt x="6048" y="2456"/>
                </a:lnTo>
                <a:lnTo>
                  <a:pt x="6040" y="2458"/>
                </a:lnTo>
                <a:lnTo>
                  <a:pt x="6034" y="2456"/>
                </a:lnTo>
                <a:lnTo>
                  <a:pt x="6030" y="2456"/>
                </a:lnTo>
                <a:lnTo>
                  <a:pt x="6030" y="2460"/>
                </a:lnTo>
                <a:lnTo>
                  <a:pt x="6032" y="2464"/>
                </a:lnTo>
                <a:lnTo>
                  <a:pt x="6032" y="2470"/>
                </a:lnTo>
                <a:lnTo>
                  <a:pt x="6032" y="2474"/>
                </a:lnTo>
                <a:lnTo>
                  <a:pt x="6036" y="2476"/>
                </a:lnTo>
                <a:lnTo>
                  <a:pt x="6040" y="2480"/>
                </a:lnTo>
                <a:lnTo>
                  <a:pt x="6042" y="2488"/>
                </a:lnTo>
                <a:lnTo>
                  <a:pt x="6044" y="2498"/>
                </a:lnTo>
                <a:lnTo>
                  <a:pt x="6044" y="2506"/>
                </a:lnTo>
                <a:lnTo>
                  <a:pt x="6044" y="2510"/>
                </a:lnTo>
                <a:lnTo>
                  <a:pt x="6044" y="2512"/>
                </a:lnTo>
                <a:lnTo>
                  <a:pt x="6046" y="2516"/>
                </a:lnTo>
                <a:lnTo>
                  <a:pt x="6048" y="2520"/>
                </a:lnTo>
                <a:lnTo>
                  <a:pt x="6042" y="2522"/>
                </a:lnTo>
                <a:lnTo>
                  <a:pt x="6036" y="2522"/>
                </a:lnTo>
                <a:lnTo>
                  <a:pt x="6034" y="2518"/>
                </a:lnTo>
                <a:lnTo>
                  <a:pt x="6032" y="2516"/>
                </a:lnTo>
                <a:lnTo>
                  <a:pt x="6030" y="2514"/>
                </a:lnTo>
                <a:lnTo>
                  <a:pt x="6028" y="2516"/>
                </a:lnTo>
                <a:lnTo>
                  <a:pt x="6026" y="2518"/>
                </a:lnTo>
                <a:lnTo>
                  <a:pt x="6022" y="2520"/>
                </a:lnTo>
                <a:lnTo>
                  <a:pt x="6018" y="2520"/>
                </a:lnTo>
                <a:lnTo>
                  <a:pt x="6016" y="2518"/>
                </a:lnTo>
                <a:lnTo>
                  <a:pt x="6014" y="2516"/>
                </a:lnTo>
                <a:lnTo>
                  <a:pt x="6010" y="2518"/>
                </a:lnTo>
                <a:lnTo>
                  <a:pt x="6002" y="2524"/>
                </a:lnTo>
                <a:lnTo>
                  <a:pt x="5998" y="2526"/>
                </a:lnTo>
                <a:lnTo>
                  <a:pt x="5994" y="2522"/>
                </a:lnTo>
                <a:lnTo>
                  <a:pt x="5988" y="2508"/>
                </a:lnTo>
                <a:lnTo>
                  <a:pt x="5982" y="2504"/>
                </a:lnTo>
                <a:lnTo>
                  <a:pt x="5980" y="2504"/>
                </a:lnTo>
                <a:lnTo>
                  <a:pt x="5976" y="2504"/>
                </a:lnTo>
                <a:lnTo>
                  <a:pt x="5970" y="2508"/>
                </a:lnTo>
                <a:lnTo>
                  <a:pt x="5966" y="2508"/>
                </a:lnTo>
                <a:lnTo>
                  <a:pt x="5964" y="2508"/>
                </a:lnTo>
                <a:lnTo>
                  <a:pt x="5964" y="2512"/>
                </a:lnTo>
                <a:lnTo>
                  <a:pt x="5962" y="2514"/>
                </a:lnTo>
                <a:lnTo>
                  <a:pt x="5960" y="2516"/>
                </a:lnTo>
                <a:lnTo>
                  <a:pt x="5956" y="2518"/>
                </a:lnTo>
                <a:lnTo>
                  <a:pt x="5950" y="2516"/>
                </a:lnTo>
                <a:lnTo>
                  <a:pt x="5946" y="2514"/>
                </a:lnTo>
                <a:lnTo>
                  <a:pt x="5944" y="2514"/>
                </a:lnTo>
                <a:lnTo>
                  <a:pt x="5942" y="2516"/>
                </a:lnTo>
                <a:lnTo>
                  <a:pt x="5934" y="2518"/>
                </a:lnTo>
                <a:lnTo>
                  <a:pt x="5924" y="2520"/>
                </a:lnTo>
                <a:lnTo>
                  <a:pt x="5918" y="2524"/>
                </a:lnTo>
                <a:lnTo>
                  <a:pt x="5914" y="2528"/>
                </a:lnTo>
                <a:lnTo>
                  <a:pt x="5914" y="2534"/>
                </a:lnTo>
                <a:lnTo>
                  <a:pt x="5916" y="2536"/>
                </a:lnTo>
                <a:lnTo>
                  <a:pt x="5920" y="2536"/>
                </a:lnTo>
                <a:lnTo>
                  <a:pt x="5924" y="2534"/>
                </a:lnTo>
                <a:lnTo>
                  <a:pt x="5928" y="2536"/>
                </a:lnTo>
                <a:lnTo>
                  <a:pt x="5930" y="2538"/>
                </a:lnTo>
                <a:lnTo>
                  <a:pt x="5926" y="2538"/>
                </a:lnTo>
                <a:lnTo>
                  <a:pt x="5922" y="2540"/>
                </a:lnTo>
                <a:lnTo>
                  <a:pt x="5922" y="2542"/>
                </a:lnTo>
                <a:lnTo>
                  <a:pt x="5924" y="2544"/>
                </a:lnTo>
                <a:lnTo>
                  <a:pt x="5926" y="2544"/>
                </a:lnTo>
                <a:lnTo>
                  <a:pt x="5930" y="2544"/>
                </a:lnTo>
                <a:lnTo>
                  <a:pt x="5934" y="2546"/>
                </a:lnTo>
                <a:lnTo>
                  <a:pt x="5934" y="2548"/>
                </a:lnTo>
                <a:lnTo>
                  <a:pt x="5932" y="2550"/>
                </a:lnTo>
                <a:lnTo>
                  <a:pt x="5924" y="2550"/>
                </a:lnTo>
                <a:lnTo>
                  <a:pt x="5918" y="2552"/>
                </a:lnTo>
                <a:lnTo>
                  <a:pt x="5918" y="2554"/>
                </a:lnTo>
                <a:lnTo>
                  <a:pt x="5920" y="2556"/>
                </a:lnTo>
                <a:lnTo>
                  <a:pt x="5928" y="2562"/>
                </a:lnTo>
                <a:lnTo>
                  <a:pt x="5930" y="2566"/>
                </a:lnTo>
                <a:lnTo>
                  <a:pt x="5932" y="2568"/>
                </a:lnTo>
                <a:lnTo>
                  <a:pt x="5938" y="2566"/>
                </a:lnTo>
                <a:lnTo>
                  <a:pt x="5942" y="2566"/>
                </a:lnTo>
                <a:lnTo>
                  <a:pt x="5950" y="2566"/>
                </a:lnTo>
                <a:lnTo>
                  <a:pt x="5964" y="2572"/>
                </a:lnTo>
                <a:lnTo>
                  <a:pt x="5972" y="2574"/>
                </a:lnTo>
                <a:lnTo>
                  <a:pt x="5976" y="2578"/>
                </a:lnTo>
                <a:lnTo>
                  <a:pt x="5980" y="2580"/>
                </a:lnTo>
                <a:lnTo>
                  <a:pt x="5986" y="2580"/>
                </a:lnTo>
                <a:lnTo>
                  <a:pt x="5990" y="2580"/>
                </a:lnTo>
                <a:lnTo>
                  <a:pt x="5990" y="2582"/>
                </a:lnTo>
                <a:lnTo>
                  <a:pt x="5992" y="2584"/>
                </a:lnTo>
                <a:lnTo>
                  <a:pt x="5998" y="2586"/>
                </a:lnTo>
                <a:lnTo>
                  <a:pt x="6004" y="2584"/>
                </a:lnTo>
                <a:lnTo>
                  <a:pt x="6006" y="2586"/>
                </a:lnTo>
                <a:lnTo>
                  <a:pt x="6008" y="2588"/>
                </a:lnTo>
                <a:lnTo>
                  <a:pt x="6008" y="2590"/>
                </a:lnTo>
                <a:lnTo>
                  <a:pt x="6004" y="2594"/>
                </a:lnTo>
                <a:lnTo>
                  <a:pt x="6004" y="2596"/>
                </a:lnTo>
                <a:lnTo>
                  <a:pt x="6006" y="2598"/>
                </a:lnTo>
                <a:lnTo>
                  <a:pt x="6014" y="2600"/>
                </a:lnTo>
                <a:lnTo>
                  <a:pt x="6020" y="2600"/>
                </a:lnTo>
                <a:lnTo>
                  <a:pt x="6018" y="2602"/>
                </a:lnTo>
                <a:lnTo>
                  <a:pt x="6018" y="2606"/>
                </a:lnTo>
                <a:lnTo>
                  <a:pt x="6018" y="2608"/>
                </a:lnTo>
                <a:lnTo>
                  <a:pt x="6020" y="2608"/>
                </a:lnTo>
                <a:lnTo>
                  <a:pt x="6024" y="2610"/>
                </a:lnTo>
                <a:lnTo>
                  <a:pt x="6026" y="2612"/>
                </a:lnTo>
                <a:lnTo>
                  <a:pt x="6026" y="2614"/>
                </a:lnTo>
                <a:lnTo>
                  <a:pt x="6024" y="2618"/>
                </a:lnTo>
                <a:lnTo>
                  <a:pt x="6022" y="2620"/>
                </a:lnTo>
                <a:lnTo>
                  <a:pt x="6020" y="2624"/>
                </a:lnTo>
                <a:lnTo>
                  <a:pt x="6024" y="2632"/>
                </a:lnTo>
                <a:lnTo>
                  <a:pt x="6032" y="2642"/>
                </a:lnTo>
                <a:lnTo>
                  <a:pt x="6044" y="2650"/>
                </a:lnTo>
                <a:lnTo>
                  <a:pt x="6052" y="2654"/>
                </a:lnTo>
                <a:lnTo>
                  <a:pt x="6058" y="2656"/>
                </a:lnTo>
                <a:lnTo>
                  <a:pt x="6060" y="2656"/>
                </a:lnTo>
                <a:lnTo>
                  <a:pt x="6060" y="2658"/>
                </a:lnTo>
                <a:lnTo>
                  <a:pt x="6058" y="2662"/>
                </a:lnTo>
                <a:lnTo>
                  <a:pt x="6060" y="2664"/>
                </a:lnTo>
                <a:lnTo>
                  <a:pt x="6062" y="2668"/>
                </a:lnTo>
                <a:lnTo>
                  <a:pt x="6062" y="2678"/>
                </a:lnTo>
                <a:lnTo>
                  <a:pt x="6060" y="2682"/>
                </a:lnTo>
                <a:lnTo>
                  <a:pt x="6058" y="2684"/>
                </a:lnTo>
                <a:lnTo>
                  <a:pt x="6054" y="2686"/>
                </a:lnTo>
                <a:lnTo>
                  <a:pt x="6054" y="2688"/>
                </a:lnTo>
                <a:lnTo>
                  <a:pt x="6062" y="2692"/>
                </a:lnTo>
                <a:lnTo>
                  <a:pt x="6072" y="2700"/>
                </a:lnTo>
                <a:lnTo>
                  <a:pt x="6078" y="2706"/>
                </a:lnTo>
                <a:lnTo>
                  <a:pt x="6078" y="2712"/>
                </a:lnTo>
                <a:lnTo>
                  <a:pt x="6080" y="2720"/>
                </a:lnTo>
                <a:lnTo>
                  <a:pt x="6078" y="2722"/>
                </a:lnTo>
                <a:lnTo>
                  <a:pt x="6076" y="2716"/>
                </a:lnTo>
                <a:lnTo>
                  <a:pt x="6072" y="2706"/>
                </a:lnTo>
                <a:lnTo>
                  <a:pt x="6068" y="2702"/>
                </a:lnTo>
                <a:lnTo>
                  <a:pt x="6064" y="2700"/>
                </a:lnTo>
                <a:lnTo>
                  <a:pt x="6062" y="2708"/>
                </a:lnTo>
                <a:lnTo>
                  <a:pt x="6058" y="2728"/>
                </a:lnTo>
                <a:lnTo>
                  <a:pt x="6056" y="2744"/>
                </a:lnTo>
                <a:lnTo>
                  <a:pt x="6058" y="2744"/>
                </a:lnTo>
                <a:lnTo>
                  <a:pt x="6060" y="2742"/>
                </a:lnTo>
                <a:lnTo>
                  <a:pt x="6062" y="2744"/>
                </a:lnTo>
                <a:lnTo>
                  <a:pt x="6062" y="2746"/>
                </a:lnTo>
                <a:lnTo>
                  <a:pt x="6060" y="2748"/>
                </a:lnTo>
                <a:lnTo>
                  <a:pt x="6058" y="2750"/>
                </a:lnTo>
                <a:lnTo>
                  <a:pt x="6056" y="2752"/>
                </a:lnTo>
                <a:lnTo>
                  <a:pt x="6054" y="2778"/>
                </a:lnTo>
                <a:lnTo>
                  <a:pt x="6050" y="2798"/>
                </a:lnTo>
                <a:lnTo>
                  <a:pt x="6046" y="2810"/>
                </a:lnTo>
                <a:lnTo>
                  <a:pt x="6042" y="2816"/>
                </a:lnTo>
                <a:lnTo>
                  <a:pt x="6036" y="2820"/>
                </a:lnTo>
                <a:lnTo>
                  <a:pt x="6026" y="2822"/>
                </a:lnTo>
                <a:lnTo>
                  <a:pt x="6020" y="2824"/>
                </a:lnTo>
                <a:lnTo>
                  <a:pt x="6010" y="2820"/>
                </a:lnTo>
                <a:lnTo>
                  <a:pt x="5998" y="2818"/>
                </a:lnTo>
                <a:lnTo>
                  <a:pt x="5992" y="2818"/>
                </a:lnTo>
                <a:lnTo>
                  <a:pt x="5984" y="2818"/>
                </a:lnTo>
                <a:lnTo>
                  <a:pt x="5972" y="2816"/>
                </a:lnTo>
                <a:lnTo>
                  <a:pt x="5962" y="2814"/>
                </a:lnTo>
                <a:lnTo>
                  <a:pt x="5954" y="2814"/>
                </a:lnTo>
                <a:lnTo>
                  <a:pt x="5936" y="2816"/>
                </a:lnTo>
                <a:lnTo>
                  <a:pt x="5916" y="2816"/>
                </a:lnTo>
                <a:lnTo>
                  <a:pt x="5904" y="2814"/>
                </a:lnTo>
                <a:lnTo>
                  <a:pt x="5890" y="2810"/>
                </a:lnTo>
                <a:lnTo>
                  <a:pt x="5876" y="2808"/>
                </a:lnTo>
                <a:lnTo>
                  <a:pt x="5868" y="2808"/>
                </a:lnTo>
                <a:lnTo>
                  <a:pt x="5856" y="2810"/>
                </a:lnTo>
                <a:lnTo>
                  <a:pt x="5838" y="2810"/>
                </a:lnTo>
                <a:lnTo>
                  <a:pt x="5828" y="2810"/>
                </a:lnTo>
                <a:lnTo>
                  <a:pt x="5818" y="2808"/>
                </a:lnTo>
                <a:lnTo>
                  <a:pt x="5806" y="2802"/>
                </a:lnTo>
                <a:lnTo>
                  <a:pt x="5794" y="2800"/>
                </a:lnTo>
                <a:lnTo>
                  <a:pt x="5788" y="2800"/>
                </a:lnTo>
                <a:lnTo>
                  <a:pt x="5782" y="2802"/>
                </a:lnTo>
                <a:lnTo>
                  <a:pt x="5776" y="2806"/>
                </a:lnTo>
                <a:lnTo>
                  <a:pt x="5774" y="2810"/>
                </a:lnTo>
                <a:lnTo>
                  <a:pt x="5772" y="2816"/>
                </a:lnTo>
                <a:lnTo>
                  <a:pt x="5770" y="2822"/>
                </a:lnTo>
                <a:lnTo>
                  <a:pt x="5768" y="2822"/>
                </a:lnTo>
                <a:lnTo>
                  <a:pt x="5762" y="2822"/>
                </a:lnTo>
                <a:lnTo>
                  <a:pt x="5756" y="2824"/>
                </a:lnTo>
                <a:lnTo>
                  <a:pt x="5750" y="2826"/>
                </a:lnTo>
                <a:lnTo>
                  <a:pt x="5740" y="2834"/>
                </a:lnTo>
                <a:lnTo>
                  <a:pt x="5736" y="2838"/>
                </a:lnTo>
                <a:lnTo>
                  <a:pt x="5734" y="2842"/>
                </a:lnTo>
                <a:lnTo>
                  <a:pt x="5732" y="2844"/>
                </a:lnTo>
                <a:lnTo>
                  <a:pt x="5734" y="2848"/>
                </a:lnTo>
                <a:lnTo>
                  <a:pt x="5740" y="2852"/>
                </a:lnTo>
                <a:lnTo>
                  <a:pt x="5740" y="2856"/>
                </a:lnTo>
                <a:lnTo>
                  <a:pt x="5742" y="2862"/>
                </a:lnTo>
                <a:lnTo>
                  <a:pt x="5746" y="2870"/>
                </a:lnTo>
                <a:lnTo>
                  <a:pt x="5748" y="2878"/>
                </a:lnTo>
                <a:lnTo>
                  <a:pt x="5750" y="2886"/>
                </a:lnTo>
                <a:lnTo>
                  <a:pt x="5750" y="2896"/>
                </a:lnTo>
                <a:lnTo>
                  <a:pt x="5752" y="2904"/>
                </a:lnTo>
                <a:lnTo>
                  <a:pt x="5750" y="2910"/>
                </a:lnTo>
                <a:lnTo>
                  <a:pt x="5750" y="2914"/>
                </a:lnTo>
                <a:lnTo>
                  <a:pt x="5752" y="2916"/>
                </a:lnTo>
                <a:lnTo>
                  <a:pt x="5752" y="2920"/>
                </a:lnTo>
                <a:lnTo>
                  <a:pt x="5750" y="2924"/>
                </a:lnTo>
                <a:lnTo>
                  <a:pt x="5752" y="2930"/>
                </a:lnTo>
                <a:lnTo>
                  <a:pt x="5758" y="2944"/>
                </a:lnTo>
                <a:lnTo>
                  <a:pt x="5760" y="2950"/>
                </a:lnTo>
                <a:lnTo>
                  <a:pt x="5758" y="2956"/>
                </a:lnTo>
                <a:lnTo>
                  <a:pt x="5756" y="2972"/>
                </a:lnTo>
                <a:lnTo>
                  <a:pt x="5750" y="2986"/>
                </a:lnTo>
                <a:lnTo>
                  <a:pt x="5750" y="2996"/>
                </a:lnTo>
                <a:lnTo>
                  <a:pt x="5750" y="3000"/>
                </a:lnTo>
                <a:lnTo>
                  <a:pt x="5748" y="3004"/>
                </a:lnTo>
                <a:lnTo>
                  <a:pt x="5746" y="3012"/>
                </a:lnTo>
                <a:lnTo>
                  <a:pt x="5740" y="3026"/>
                </a:lnTo>
                <a:lnTo>
                  <a:pt x="5738" y="3032"/>
                </a:lnTo>
                <a:lnTo>
                  <a:pt x="5734" y="3038"/>
                </a:lnTo>
                <a:lnTo>
                  <a:pt x="5730" y="3042"/>
                </a:lnTo>
                <a:lnTo>
                  <a:pt x="5728" y="3042"/>
                </a:lnTo>
                <a:lnTo>
                  <a:pt x="5728" y="3048"/>
                </a:lnTo>
                <a:lnTo>
                  <a:pt x="5728" y="3052"/>
                </a:lnTo>
                <a:lnTo>
                  <a:pt x="5728" y="3056"/>
                </a:lnTo>
                <a:lnTo>
                  <a:pt x="5724" y="3068"/>
                </a:lnTo>
                <a:lnTo>
                  <a:pt x="5722" y="3074"/>
                </a:lnTo>
                <a:lnTo>
                  <a:pt x="5722" y="3078"/>
                </a:lnTo>
                <a:lnTo>
                  <a:pt x="5724" y="3080"/>
                </a:lnTo>
                <a:lnTo>
                  <a:pt x="5728" y="3080"/>
                </a:lnTo>
                <a:lnTo>
                  <a:pt x="5736" y="3080"/>
                </a:lnTo>
                <a:lnTo>
                  <a:pt x="5736" y="3082"/>
                </a:lnTo>
                <a:lnTo>
                  <a:pt x="5734" y="3084"/>
                </a:lnTo>
                <a:lnTo>
                  <a:pt x="5734" y="3086"/>
                </a:lnTo>
                <a:lnTo>
                  <a:pt x="5734" y="3090"/>
                </a:lnTo>
                <a:lnTo>
                  <a:pt x="5734" y="3094"/>
                </a:lnTo>
                <a:lnTo>
                  <a:pt x="5734" y="3096"/>
                </a:lnTo>
                <a:lnTo>
                  <a:pt x="5738" y="3096"/>
                </a:lnTo>
                <a:lnTo>
                  <a:pt x="5742" y="3094"/>
                </a:lnTo>
                <a:lnTo>
                  <a:pt x="5748" y="3094"/>
                </a:lnTo>
                <a:lnTo>
                  <a:pt x="5750" y="3096"/>
                </a:lnTo>
                <a:lnTo>
                  <a:pt x="5752" y="3100"/>
                </a:lnTo>
                <a:lnTo>
                  <a:pt x="5752" y="3104"/>
                </a:lnTo>
                <a:lnTo>
                  <a:pt x="5750" y="3110"/>
                </a:lnTo>
                <a:lnTo>
                  <a:pt x="5748" y="3120"/>
                </a:lnTo>
                <a:lnTo>
                  <a:pt x="5750" y="3126"/>
                </a:lnTo>
                <a:lnTo>
                  <a:pt x="5750" y="3138"/>
                </a:lnTo>
                <a:lnTo>
                  <a:pt x="5748" y="3160"/>
                </a:lnTo>
                <a:lnTo>
                  <a:pt x="5744" y="3172"/>
                </a:lnTo>
                <a:lnTo>
                  <a:pt x="5746" y="3174"/>
                </a:lnTo>
                <a:lnTo>
                  <a:pt x="5748" y="3172"/>
                </a:lnTo>
                <a:lnTo>
                  <a:pt x="5752" y="3170"/>
                </a:lnTo>
                <a:lnTo>
                  <a:pt x="5756" y="3168"/>
                </a:lnTo>
                <a:lnTo>
                  <a:pt x="5764" y="3168"/>
                </a:lnTo>
                <a:lnTo>
                  <a:pt x="5778" y="3172"/>
                </a:lnTo>
                <a:lnTo>
                  <a:pt x="5788" y="3174"/>
                </a:lnTo>
                <a:lnTo>
                  <a:pt x="5794" y="3172"/>
                </a:lnTo>
                <a:lnTo>
                  <a:pt x="5798" y="3168"/>
                </a:lnTo>
                <a:lnTo>
                  <a:pt x="5808" y="3162"/>
                </a:lnTo>
                <a:lnTo>
                  <a:pt x="5814" y="3162"/>
                </a:lnTo>
                <a:lnTo>
                  <a:pt x="5820" y="3162"/>
                </a:lnTo>
                <a:lnTo>
                  <a:pt x="5828" y="3164"/>
                </a:lnTo>
                <a:lnTo>
                  <a:pt x="5834" y="3166"/>
                </a:lnTo>
                <a:lnTo>
                  <a:pt x="5842" y="3176"/>
                </a:lnTo>
                <a:lnTo>
                  <a:pt x="5846" y="3180"/>
                </a:lnTo>
                <a:lnTo>
                  <a:pt x="5846" y="3184"/>
                </a:lnTo>
                <a:lnTo>
                  <a:pt x="5848" y="3192"/>
                </a:lnTo>
                <a:lnTo>
                  <a:pt x="5852" y="3200"/>
                </a:lnTo>
                <a:lnTo>
                  <a:pt x="5858" y="3210"/>
                </a:lnTo>
                <a:lnTo>
                  <a:pt x="5866" y="3218"/>
                </a:lnTo>
                <a:lnTo>
                  <a:pt x="5874" y="3226"/>
                </a:lnTo>
                <a:lnTo>
                  <a:pt x="5880" y="3228"/>
                </a:lnTo>
                <a:lnTo>
                  <a:pt x="5882" y="3228"/>
                </a:lnTo>
                <a:lnTo>
                  <a:pt x="5886" y="3224"/>
                </a:lnTo>
                <a:lnTo>
                  <a:pt x="5890" y="3220"/>
                </a:lnTo>
                <a:lnTo>
                  <a:pt x="5892" y="3216"/>
                </a:lnTo>
                <a:lnTo>
                  <a:pt x="5896" y="3210"/>
                </a:lnTo>
                <a:lnTo>
                  <a:pt x="5900" y="3206"/>
                </a:lnTo>
                <a:lnTo>
                  <a:pt x="5902" y="3204"/>
                </a:lnTo>
                <a:lnTo>
                  <a:pt x="5912" y="3202"/>
                </a:lnTo>
                <a:lnTo>
                  <a:pt x="5920" y="3200"/>
                </a:lnTo>
                <a:lnTo>
                  <a:pt x="5924" y="3198"/>
                </a:lnTo>
                <a:lnTo>
                  <a:pt x="5924" y="3196"/>
                </a:lnTo>
                <a:lnTo>
                  <a:pt x="5930" y="3190"/>
                </a:lnTo>
                <a:lnTo>
                  <a:pt x="5938" y="3186"/>
                </a:lnTo>
                <a:lnTo>
                  <a:pt x="5948" y="3184"/>
                </a:lnTo>
                <a:lnTo>
                  <a:pt x="5954" y="3186"/>
                </a:lnTo>
                <a:lnTo>
                  <a:pt x="5960" y="3188"/>
                </a:lnTo>
                <a:lnTo>
                  <a:pt x="5968" y="3190"/>
                </a:lnTo>
                <a:lnTo>
                  <a:pt x="5976" y="3190"/>
                </a:lnTo>
                <a:lnTo>
                  <a:pt x="5994" y="3188"/>
                </a:lnTo>
                <a:lnTo>
                  <a:pt x="6008" y="3184"/>
                </a:lnTo>
                <a:lnTo>
                  <a:pt x="6012" y="3184"/>
                </a:lnTo>
                <a:lnTo>
                  <a:pt x="6016" y="3186"/>
                </a:lnTo>
                <a:lnTo>
                  <a:pt x="6020" y="3186"/>
                </a:lnTo>
                <a:lnTo>
                  <a:pt x="6024" y="3184"/>
                </a:lnTo>
                <a:lnTo>
                  <a:pt x="6030" y="3170"/>
                </a:lnTo>
                <a:lnTo>
                  <a:pt x="6036" y="3162"/>
                </a:lnTo>
                <a:lnTo>
                  <a:pt x="6042" y="3154"/>
                </a:lnTo>
                <a:lnTo>
                  <a:pt x="6048" y="3148"/>
                </a:lnTo>
                <a:lnTo>
                  <a:pt x="6060" y="3144"/>
                </a:lnTo>
                <a:lnTo>
                  <a:pt x="6074" y="3144"/>
                </a:lnTo>
                <a:lnTo>
                  <a:pt x="6076" y="3140"/>
                </a:lnTo>
                <a:lnTo>
                  <a:pt x="6076" y="3136"/>
                </a:lnTo>
                <a:lnTo>
                  <a:pt x="6076" y="3124"/>
                </a:lnTo>
                <a:lnTo>
                  <a:pt x="6080" y="3114"/>
                </a:lnTo>
                <a:lnTo>
                  <a:pt x="6086" y="3106"/>
                </a:lnTo>
                <a:lnTo>
                  <a:pt x="6094" y="3098"/>
                </a:lnTo>
                <a:lnTo>
                  <a:pt x="6108" y="3086"/>
                </a:lnTo>
                <a:lnTo>
                  <a:pt x="6114" y="3082"/>
                </a:lnTo>
                <a:lnTo>
                  <a:pt x="6114" y="3078"/>
                </a:lnTo>
                <a:lnTo>
                  <a:pt x="6112" y="3074"/>
                </a:lnTo>
                <a:lnTo>
                  <a:pt x="6106" y="3070"/>
                </a:lnTo>
                <a:lnTo>
                  <a:pt x="6100" y="3064"/>
                </a:lnTo>
                <a:lnTo>
                  <a:pt x="6098" y="3058"/>
                </a:lnTo>
                <a:lnTo>
                  <a:pt x="6094" y="3050"/>
                </a:lnTo>
                <a:lnTo>
                  <a:pt x="6094" y="3042"/>
                </a:lnTo>
                <a:lnTo>
                  <a:pt x="6096" y="3032"/>
                </a:lnTo>
                <a:lnTo>
                  <a:pt x="6102" y="3020"/>
                </a:lnTo>
                <a:lnTo>
                  <a:pt x="6108" y="3008"/>
                </a:lnTo>
                <a:lnTo>
                  <a:pt x="6124" y="2988"/>
                </a:lnTo>
                <a:lnTo>
                  <a:pt x="6130" y="2982"/>
                </a:lnTo>
                <a:lnTo>
                  <a:pt x="6134" y="2978"/>
                </a:lnTo>
                <a:lnTo>
                  <a:pt x="6144" y="2972"/>
                </a:lnTo>
                <a:lnTo>
                  <a:pt x="6144" y="2970"/>
                </a:lnTo>
                <a:lnTo>
                  <a:pt x="6140" y="2966"/>
                </a:lnTo>
                <a:lnTo>
                  <a:pt x="6138" y="2964"/>
                </a:lnTo>
                <a:lnTo>
                  <a:pt x="6138" y="2960"/>
                </a:lnTo>
                <a:lnTo>
                  <a:pt x="6142" y="2956"/>
                </a:lnTo>
                <a:lnTo>
                  <a:pt x="6150" y="2952"/>
                </a:lnTo>
                <a:lnTo>
                  <a:pt x="6168" y="2946"/>
                </a:lnTo>
                <a:lnTo>
                  <a:pt x="6186" y="2940"/>
                </a:lnTo>
                <a:lnTo>
                  <a:pt x="6192" y="2938"/>
                </a:lnTo>
                <a:lnTo>
                  <a:pt x="6196" y="2934"/>
                </a:lnTo>
                <a:lnTo>
                  <a:pt x="6198" y="2930"/>
                </a:lnTo>
                <a:lnTo>
                  <a:pt x="6204" y="2926"/>
                </a:lnTo>
                <a:lnTo>
                  <a:pt x="6220" y="2918"/>
                </a:lnTo>
                <a:lnTo>
                  <a:pt x="6228" y="2912"/>
                </a:lnTo>
                <a:lnTo>
                  <a:pt x="6234" y="2908"/>
                </a:lnTo>
                <a:lnTo>
                  <a:pt x="6238" y="2900"/>
                </a:lnTo>
                <a:lnTo>
                  <a:pt x="6236" y="2896"/>
                </a:lnTo>
                <a:lnTo>
                  <a:pt x="6236" y="2892"/>
                </a:lnTo>
                <a:lnTo>
                  <a:pt x="6234" y="2890"/>
                </a:lnTo>
                <a:lnTo>
                  <a:pt x="6236" y="2888"/>
                </a:lnTo>
                <a:lnTo>
                  <a:pt x="6240" y="2884"/>
                </a:lnTo>
                <a:lnTo>
                  <a:pt x="6240" y="2882"/>
                </a:lnTo>
                <a:lnTo>
                  <a:pt x="6240" y="2880"/>
                </a:lnTo>
                <a:lnTo>
                  <a:pt x="6238" y="2876"/>
                </a:lnTo>
                <a:lnTo>
                  <a:pt x="6232" y="2872"/>
                </a:lnTo>
                <a:lnTo>
                  <a:pt x="6232" y="2860"/>
                </a:lnTo>
                <a:lnTo>
                  <a:pt x="6232" y="2854"/>
                </a:lnTo>
                <a:lnTo>
                  <a:pt x="6234" y="2848"/>
                </a:lnTo>
                <a:lnTo>
                  <a:pt x="6234" y="2840"/>
                </a:lnTo>
                <a:lnTo>
                  <a:pt x="6234" y="2836"/>
                </a:lnTo>
                <a:lnTo>
                  <a:pt x="6234" y="2832"/>
                </a:lnTo>
                <a:lnTo>
                  <a:pt x="6240" y="2828"/>
                </a:lnTo>
                <a:lnTo>
                  <a:pt x="6248" y="2824"/>
                </a:lnTo>
                <a:lnTo>
                  <a:pt x="6256" y="2820"/>
                </a:lnTo>
                <a:lnTo>
                  <a:pt x="6268" y="2810"/>
                </a:lnTo>
                <a:lnTo>
                  <a:pt x="6272" y="2810"/>
                </a:lnTo>
                <a:lnTo>
                  <a:pt x="6272" y="2812"/>
                </a:lnTo>
                <a:lnTo>
                  <a:pt x="6274" y="2816"/>
                </a:lnTo>
                <a:lnTo>
                  <a:pt x="6278" y="2818"/>
                </a:lnTo>
                <a:lnTo>
                  <a:pt x="6282" y="2818"/>
                </a:lnTo>
                <a:lnTo>
                  <a:pt x="6290" y="2820"/>
                </a:lnTo>
                <a:lnTo>
                  <a:pt x="6292" y="2822"/>
                </a:lnTo>
                <a:lnTo>
                  <a:pt x="6294" y="2824"/>
                </a:lnTo>
                <a:lnTo>
                  <a:pt x="6302" y="2822"/>
                </a:lnTo>
                <a:lnTo>
                  <a:pt x="6310" y="2820"/>
                </a:lnTo>
                <a:lnTo>
                  <a:pt x="6316" y="2822"/>
                </a:lnTo>
                <a:lnTo>
                  <a:pt x="6320" y="2824"/>
                </a:lnTo>
                <a:lnTo>
                  <a:pt x="6324" y="2830"/>
                </a:lnTo>
                <a:lnTo>
                  <a:pt x="6328" y="2834"/>
                </a:lnTo>
                <a:lnTo>
                  <a:pt x="6332" y="2832"/>
                </a:lnTo>
                <a:lnTo>
                  <a:pt x="6336" y="2832"/>
                </a:lnTo>
                <a:lnTo>
                  <a:pt x="6338" y="2832"/>
                </a:lnTo>
                <a:lnTo>
                  <a:pt x="6340" y="2834"/>
                </a:lnTo>
                <a:lnTo>
                  <a:pt x="6344" y="2836"/>
                </a:lnTo>
                <a:lnTo>
                  <a:pt x="6350" y="2836"/>
                </a:lnTo>
                <a:lnTo>
                  <a:pt x="6362" y="2834"/>
                </a:lnTo>
                <a:lnTo>
                  <a:pt x="6374" y="2830"/>
                </a:lnTo>
                <a:lnTo>
                  <a:pt x="6378" y="2826"/>
                </a:lnTo>
                <a:lnTo>
                  <a:pt x="6378" y="2822"/>
                </a:lnTo>
                <a:lnTo>
                  <a:pt x="6378" y="2820"/>
                </a:lnTo>
                <a:lnTo>
                  <a:pt x="6380" y="2818"/>
                </a:lnTo>
                <a:lnTo>
                  <a:pt x="6390" y="2812"/>
                </a:lnTo>
                <a:lnTo>
                  <a:pt x="6410" y="2800"/>
                </a:lnTo>
                <a:lnTo>
                  <a:pt x="6422" y="2794"/>
                </a:lnTo>
                <a:lnTo>
                  <a:pt x="6432" y="2788"/>
                </a:lnTo>
                <a:lnTo>
                  <a:pt x="6438" y="2784"/>
                </a:lnTo>
                <a:lnTo>
                  <a:pt x="6442" y="2778"/>
                </a:lnTo>
                <a:lnTo>
                  <a:pt x="6448" y="2770"/>
                </a:lnTo>
                <a:lnTo>
                  <a:pt x="6452" y="2766"/>
                </a:lnTo>
                <a:lnTo>
                  <a:pt x="6458" y="2762"/>
                </a:lnTo>
                <a:lnTo>
                  <a:pt x="6464" y="2760"/>
                </a:lnTo>
                <a:lnTo>
                  <a:pt x="6472" y="2762"/>
                </a:lnTo>
                <a:lnTo>
                  <a:pt x="6478" y="2766"/>
                </a:lnTo>
                <a:lnTo>
                  <a:pt x="6482" y="2770"/>
                </a:lnTo>
                <a:lnTo>
                  <a:pt x="6492" y="2780"/>
                </a:lnTo>
                <a:lnTo>
                  <a:pt x="6498" y="2782"/>
                </a:lnTo>
                <a:lnTo>
                  <a:pt x="6504" y="2782"/>
                </a:lnTo>
                <a:lnTo>
                  <a:pt x="6510" y="2782"/>
                </a:lnTo>
                <a:lnTo>
                  <a:pt x="6514" y="2786"/>
                </a:lnTo>
                <a:lnTo>
                  <a:pt x="6516" y="2790"/>
                </a:lnTo>
                <a:lnTo>
                  <a:pt x="6518" y="2798"/>
                </a:lnTo>
                <a:lnTo>
                  <a:pt x="6520" y="2812"/>
                </a:lnTo>
                <a:lnTo>
                  <a:pt x="6522" y="2818"/>
                </a:lnTo>
                <a:lnTo>
                  <a:pt x="6526" y="2822"/>
                </a:lnTo>
                <a:lnTo>
                  <a:pt x="6528" y="2826"/>
                </a:lnTo>
                <a:lnTo>
                  <a:pt x="6530" y="2828"/>
                </a:lnTo>
                <a:lnTo>
                  <a:pt x="6530" y="2836"/>
                </a:lnTo>
                <a:lnTo>
                  <a:pt x="6530" y="2840"/>
                </a:lnTo>
                <a:lnTo>
                  <a:pt x="6530" y="2844"/>
                </a:lnTo>
                <a:lnTo>
                  <a:pt x="6534" y="2848"/>
                </a:lnTo>
                <a:lnTo>
                  <a:pt x="6538" y="2852"/>
                </a:lnTo>
                <a:lnTo>
                  <a:pt x="6554" y="2864"/>
                </a:lnTo>
                <a:lnTo>
                  <a:pt x="6556" y="2868"/>
                </a:lnTo>
                <a:lnTo>
                  <a:pt x="6556" y="2874"/>
                </a:lnTo>
                <a:lnTo>
                  <a:pt x="6556" y="2876"/>
                </a:lnTo>
                <a:lnTo>
                  <a:pt x="6558" y="2878"/>
                </a:lnTo>
                <a:lnTo>
                  <a:pt x="6566" y="2880"/>
                </a:lnTo>
                <a:lnTo>
                  <a:pt x="6574" y="2884"/>
                </a:lnTo>
                <a:lnTo>
                  <a:pt x="6578" y="2888"/>
                </a:lnTo>
                <a:lnTo>
                  <a:pt x="6582" y="2894"/>
                </a:lnTo>
                <a:lnTo>
                  <a:pt x="6586" y="2900"/>
                </a:lnTo>
                <a:lnTo>
                  <a:pt x="6590" y="2902"/>
                </a:lnTo>
                <a:lnTo>
                  <a:pt x="6594" y="2906"/>
                </a:lnTo>
                <a:lnTo>
                  <a:pt x="6604" y="2916"/>
                </a:lnTo>
                <a:lnTo>
                  <a:pt x="6616" y="2928"/>
                </a:lnTo>
                <a:lnTo>
                  <a:pt x="6628" y="2936"/>
                </a:lnTo>
                <a:lnTo>
                  <a:pt x="6642" y="2940"/>
                </a:lnTo>
                <a:lnTo>
                  <a:pt x="6654" y="2942"/>
                </a:lnTo>
                <a:lnTo>
                  <a:pt x="6658" y="2942"/>
                </a:lnTo>
                <a:lnTo>
                  <a:pt x="6662" y="2946"/>
                </a:lnTo>
                <a:lnTo>
                  <a:pt x="6666" y="2956"/>
                </a:lnTo>
                <a:lnTo>
                  <a:pt x="6672" y="2964"/>
                </a:lnTo>
                <a:lnTo>
                  <a:pt x="6676" y="2966"/>
                </a:lnTo>
                <a:lnTo>
                  <a:pt x="6680" y="2968"/>
                </a:lnTo>
                <a:lnTo>
                  <a:pt x="6686" y="2966"/>
                </a:lnTo>
                <a:lnTo>
                  <a:pt x="6688" y="2968"/>
                </a:lnTo>
                <a:lnTo>
                  <a:pt x="6688" y="2972"/>
                </a:lnTo>
                <a:lnTo>
                  <a:pt x="6688" y="2974"/>
                </a:lnTo>
                <a:lnTo>
                  <a:pt x="6688" y="2976"/>
                </a:lnTo>
                <a:lnTo>
                  <a:pt x="6690" y="2976"/>
                </a:lnTo>
                <a:lnTo>
                  <a:pt x="6696" y="2976"/>
                </a:lnTo>
                <a:lnTo>
                  <a:pt x="6702" y="2976"/>
                </a:lnTo>
                <a:lnTo>
                  <a:pt x="6706" y="2976"/>
                </a:lnTo>
                <a:lnTo>
                  <a:pt x="6706" y="2980"/>
                </a:lnTo>
                <a:lnTo>
                  <a:pt x="6706" y="2982"/>
                </a:lnTo>
                <a:lnTo>
                  <a:pt x="6706" y="2992"/>
                </a:lnTo>
                <a:lnTo>
                  <a:pt x="6708" y="2998"/>
                </a:lnTo>
                <a:lnTo>
                  <a:pt x="6714" y="3002"/>
                </a:lnTo>
                <a:lnTo>
                  <a:pt x="6726" y="3008"/>
                </a:lnTo>
                <a:lnTo>
                  <a:pt x="6734" y="3012"/>
                </a:lnTo>
                <a:lnTo>
                  <a:pt x="6738" y="3014"/>
                </a:lnTo>
                <a:lnTo>
                  <a:pt x="6742" y="3020"/>
                </a:lnTo>
                <a:lnTo>
                  <a:pt x="6746" y="3026"/>
                </a:lnTo>
                <a:lnTo>
                  <a:pt x="6750" y="3038"/>
                </a:lnTo>
                <a:lnTo>
                  <a:pt x="6754" y="3058"/>
                </a:lnTo>
                <a:lnTo>
                  <a:pt x="6756" y="3068"/>
                </a:lnTo>
                <a:lnTo>
                  <a:pt x="6756" y="3076"/>
                </a:lnTo>
                <a:lnTo>
                  <a:pt x="6752" y="3080"/>
                </a:lnTo>
                <a:lnTo>
                  <a:pt x="6748" y="3084"/>
                </a:lnTo>
                <a:lnTo>
                  <a:pt x="6748" y="3090"/>
                </a:lnTo>
                <a:lnTo>
                  <a:pt x="6746" y="3094"/>
                </a:lnTo>
                <a:lnTo>
                  <a:pt x="6744" y="3100"/>
                </a:lnTo>
                <a:lnTo>
                  <a:pt x="6740" y="3108"/>
                </a:lnTo>
                <a:lnTo>
                  <a:pt x="6738" y="3114"/>
                </a:lnTo>
                <a:lnTo>
                  <a:pt x="6738" y="3120"/>
                </a:lnTo>
                <a:lnTo>
                  <a:pt x="6742" y="3124"/>
                </a:lnTo>
                <a:lnTo>
                  <a:pt x="6748" y="3126"/>
                </a:lnTo>
                <a:lnTo>
                  <a:pt x="6752" y="3126"/>
                </a:lnTo>
                <a:lnTo>
                  <a:pt x="6754" y="3124"/>
                </a:lnTo>
                <a:lnTo>
                  <a:pt x="6756" y="3122"/>
                </a:lnTo>
                <a:lnTo>
                  <a:pt x="6760" y="3112"/>
                </a:lnTo>
                <a:lnTo>
                  <a:pt x="6768" y="3102"/>
                </a:lnTo>
                <a:lnTo>
                  <a:pt x="6772" y="3096"/>
                </a:lnTo>
                <a:lnTo>
                  <a:pt x="6774" y="3092"/>
                </a:lnTo>
                <a:lnTo>
                  <a:pt x="6776" y="3086"/>
                </a:lnTo>
                <a:lnTo>
                  <a:pt x="6780" y="3078"/>
                </a:lnTo>
                <a:lnTo>
                  <a:pt x="6784" y="3074"/>
                </a:lnTo>
                <a:lnTo>
                  <a:pt x="6790" y="3070"/>
                </a:lnTo>
                <a:lnTo>
                  <a:pt x="6796" y="3066"/>
                </a:lnTo>
                <a:lnTo>
                  <a:pt x="6798" y="3060"/>
                </a:lnTo>
                <a:lnTo>
                  <a:pt x="6800" y="3054"/>
                </a:lnTo>
                <a:lnTo>
                  <a:pt x="6800" y="3050"/>
                </a:lnTo>
                <a:lnTo>
                  <a:pt x="6796" y="3044"/>
                </a:lnTo>
                <a:lnTo>
                  <a:pt x="6794" y="3040"/>
                </a:lnTo>
                <a:lnTo>
                  <a:pt x="6788" y="3036"/>
                </a:lnTo>
                <a:lnTo>
                  <a:pt x="6784" y="3034"/>
                </a:lnTo>
                <a:lnTo>
                  <a:pt x="6774" y="3030"/>
                </a:lnTo>
                <a:lnTo>
                  <a:pt x="6770" y="3026"/>
                </a:lnTo>
                <a:lnTo>
                  <a:pt x="6770" y="3022"/>
                </a:lnTo>
                <a:lnTo>
                  <a:pt x="6774" y="3016"/>
                </a:lnTo>
                <a:lnTo>
                  <a:pt x="6778" y="3008"/>
                </a:lnTo>
                <a:lnTo>
                  <a:pt x="6778" y="3002"/>
                </a:lnTo>
                <a:lnTo>
                  <a:pt x="6780" y="2994"/>
                </a:lnTo>
                <a:lnTo>
                  <a:pt x="6784" y="2990"/>
                </a:lnTo>
                <a:lnTo>
                  <a:pt x="6788" y="2986"/>
                </a:lnTo>
                <a:lnTo>
                  <a:pt x="6796" y="2984"/>
                </a:lnTo>
                <a:lnTo>
                  <a:pt x="6802" y="2984"/>
                </a:lnTo>
                <a:lnTo>
                  <a:pt x="6808" y="2988"/>
                </a:lnTo>
                <a:lnTo>
                  <a:pt x="6818" y="2990"/>
                </a:lnTo>
                <a:lnTo>
                  <a:pt x="6824" y="2992"/>
                </a:lnTo>
                <a:lnTo>
                  <a:pt x="6828" y="2996"/>
                </a:lnTo>
                <a:lnTo>
                  <a:pt x="6832" y="3004"/>
                </a:lnTo>
                <a:lnTo>
                  <a:pt x="6836" y="3014"/>
                </a:lnTo>
                <a:lnTo>
                  <a:pt x="6838" y="3018"/>
                </a:lnTo>
                <a:lnTo>
                  <a:pt x="6842" y="3020"/>
                </a:lnTo>
                <a:lnTo>
                  <a:pt x="6850" y="3020"/>
                </a:lnTo>
                <a:lnTo>
                  <a:pt x="6850" y="3018"/>
                </a:lnTo>
                <a:lnTo>
                  <a:pt x="6850" y="3014"/>
                </a:lnTo>
                <a:lnTo>
                  <a:pt x="6852" y="3006"/>
                </a:lnTo>
                <a:lnTo>
                  <a:pt x="6854" y="3000"/>
                </a:lnTo>
                <a:lnTo>
                  <a:pt x="6852" y="2996"/>
                </a:lnTo>
                <a:lnTo>
                  <a:pt x="6850" y="2992"/>
                </a:lnTo>
                <a:lnTo>
                  <a:pt x="6846" y="2986"/>
                </a:lnTo>
                <a:lnTo>
                  <a:pt x="6836" y="2978"/>
                </a:lnTo>
                <a:lnTo>
                  <a:pt x="6826" y="2972"/>
                </a:lnTo>
                <a:lnTo>
                  <a:pt x="6810" y="2962"/>
                </a:lnTo>
                <a:lnTo>
                  <a:pt x="6804" y="2958"/>
                </a:lnTo>
                <a:lnTo>
                  <a:pt x="6798" y="2952"/>
                </a:lnTo>
                <a:lnTo>
                  <a:pt x="6794" y="2950"/>
                </a:lnTo>
                <a:lnTo>
                  <a:pt x="6786" y="2946"/>
                </a:lnTo>
                <a:lnTo>
                  <a:pt x="6768" y="2938"/>
                </a:lnTo>
                <a:lnTo>
                  <a:pt x="6758" y="2932"/>
                </a:lnTo>
                <a:lnTo>
                  <a:pt x="6752" y="2928"/>
                </a:lnTo>
                <a:lnTo>
                  <a:pt x="6750" y="2922"/>
                </a:lnTo>
                <a:lnTo>
                  <a:pt x="6752" y="2920"/>
                </a:lnTo>
                <a:lnTo>
                  <a:pt x="6754" y="2918"/>
                </a:lnTo>
                <a:lnTo>
                  <a:pt x="6760" y="2912"/>
                </a:lnTo>
                <a:lnTo>
                  <a:pt x="6760" y="2908"/>
                </a:lnTo>
                <a:lnTo>
                  <a:pt x="6758" y="2908"/>
                </a:lnTo>
                <a:lnTo>
                  <a:pt x="6752" y="2906"/>
                </a:lnTo>
                <a:lnTo>
                  <a:pt x="6744" y="2904"/>
                </a:lnTo>
                <a:lnTo>
                  <a:pt x="6722" y="2902"/>
                </a:lnTo>
                <a:lnTo>
                  <a:pt x="6710" y="2898"/>
                </a:lnTo>
                <a:lnTo>
                  <a:pt x="6702" y="2894"/>
                </a:lnTo>
                <a:lnTo>
                  <a:pt x="6686" y="2878"/>
                </a:lnTo>
                <a:lnTo>
                  <a:pt x="6676" y="2862"/>
                </a:lnTo>
                <a:lnTo>
                  <a:pt x="6668" y="2848"/>
                </a:lnTo>
                <a:lnTo>
                  <a:pt x="6664" y="2834"/>
                </a:lnTo>
                <a:lnTo>
                  <a:pt x="6658" y="2816"/>
                </a:lnTo>
                <a:lnTo>
                  <a:pt x="6654" y="2810"/>
                </a:lnTo>
                <a:lnTo>
                  <a:pt x="6650" y="2808"/>
                </a:lnTo>
                <a:lnTo>
                  <a:pt x="6642" y="2806"/>
                </a:lnTo>
                <a:lnTo>
                  <a:pt x="6636" y="2800"/>
                </a:lnTo>
                <a:lnTo>
                  <a:pt x="6628" y="2794"/>
                </a:lnTo>
                <a:lnTo>
                  <a:pt x="6618" y="2786"/>
                </a:lnTo>
                <a:lnTo>
                  <a:pt x="6612" y="2780"/>
                </a:lnTo>
                <a:lnTo>
                  <a:pt x="6608" y="2774"/>
                </a:lnTo>
                <a:lnTo>
                  <a:pt x="6604" y="2766"/>
                </a:lnTo>
                <a:lnTo>
                  <a:pt x="6602" y="2758"/>
                </a:lnTo>
                <a:lnTo>
                  <a:pt x="6602" y="2752"/>
                </a:lnTo>
                <a:lnTo>
                  <a:pt x="6602" y="2746"/>
                </a:lnTo>
                <a:lnTo>
                  <a:pt x="6604" y="2742"/>
                </a:lnTo>
                <a:lnTo>
                  <a:pt x="6608" y="2738"/>
                </a:lnTo>
                <a:lnTo>
                  <a:pt x="6610" y="2738"/>
                </a:lnTo>
                <a:lnTo>
                  <a:pt x="6612" y="2736"/>
                </a:lnTo>
                <a:lnTo>
                  <a:pt x="6612" y="2730"/>
                </a:lnTo>
                <a:lnTo>
                  <a:pt x="6602" y="2718"/>
                </a:lnTo>
                <a:lnTo>
                  <a:pt x="6600" y="2710"/>
                </a:lnTo>
                <a:lnTo>
                  <a:pt x="6600" y="2704"/>
                </a:lnTo>
                <a:lnTo>
                  <a:pt x="6604" y="2702"/>
                </a:lnTo>
                <a:lnTo>
                  <a:pt x="6608" y="2704"/>
                </a:lnTo>
                <a:lnTo>
                  <a:pt x="6612" y="2704"/>
                </a:lnTo>
                <a:lnTo>
                  <a:pt x="6614" y="2704"/>
                </a:lnTo>
                <a:lnTo>
                  <a:pt x="6618" y="2702"/>
                </a:lnTo>
                <a:lnTo>
                  <a:pt x="6626" y="2696"/>
                </a:lnTo>
                <a:lnTo>
                  <a:pt x="6634" y="2690"/>
                </a:lnTo>
                <a:lnTo>
                  <a:pt x="6642" y="2688"/>
                </a:lnTo>
                <a:lnTo>
                  <a:pt x="6642" y="2690"/>
                </a:lnTo>
                <a:lnTo>
                  <a:pt x="6644" y="2692"/>
                </a:lnTo>
                <a:lnTo>
                  <a:pt x="6650" y="2690"/>
                </a:lnTo>
                <a:lnTo>
                  <a:pt x="6656" y="2690"/>
                </a:lnTo>
                <a:lnTo>
                  <a:pt x="6658" y="2690"/>
                </a:lnTo>
                <a:lnTo>
                  <a:pt x="6658" y="2696"/>
                </a:lnTo>
                <a:lnTo>
                  <a:pt x="6658" y="2698"/>
                </a:lnTo>
                <a:lnTo>
                  <a:pt x="6656" y="2698"/>
                </a:lnTo>
                <a:lnTo>
                  <a:pt x="6654" y="2700"/>
                </a:lnTo>
                <a:lnTo>
                  <a:pt x="6652" y="2702"/>
                </a:lnTo>
                <a:lnTo>
                  <a:pt x="6652" y="2704"/>
                </a:lnTo>
                <a:lnTo>
                  <a:pt x="6654" y="2716"/>
                </a:lnTo>
                <a:lnTo>
                  <a:pt x="6660" y="2730"/>
                </a:lnTo>
                <a:lnTo>
                  <a:pt x="6666" y="2742"/>
                </a:lnTo>
                <a:lnTo>
                  <a:pt x="6670" y="2744"/>
                </a:lnTo>
                <a:lnTo>
                  <a:pt x="6672" y="2742"/>
                </a:lnTo>
                <a:lnTo>
                  <a:pt x="6678" y="2718"/>
                </a:lnTo>
                <a:lnTo>
                  <a:pt x="6680" y="2714"/>
                </a:lnTo>
                <a:lnTo>
                  <a:pt x="6684" y="2712"/>
                </a:lnTo>
                <a:lnTo>
                  <a:pt x="6688" y="2712"/>
                </a:lnTo>
                <a:lnTo>
                  <a:pt x="6694" y="2714"/>
                </a:lnTo>
                <a:lnTo>
                  <a:pt x="6700" y="2722"/>
                </a:lnTo>
                <a:lnTo>
                  <a:pt x="6706" y="2728"/>
                </a:lnTo>
                <a:lnTo>
                  <a:pt x="6706" y="2732"/>
                </a:lnTo>
                <a:lnTo>
                  <a:pt x="6708" y="2736"/>
                </a:lnTo>
                <a:lnTo>
                  <a:pt x="6708" y="2746"/>
                </a:lnTo>
                <a:lnTo>
                  <a:pt x="6710" y="2752"/>
                </a:lnTo>
                <a:lnTo>
                  <a:pt x="6714" y="2758"/>
                </a:lnTo>
                <a:lnTo>
                  <a:pt x="6720" y="2764"/>
                </a:lnTo>
                <a:lnTo>
                  <a:pt x="6720" y="2768"/>
                </a:lnTo>
                <a:lnTo>
                  <a:pt x="6720" y="2770"/>
                </a:lnTo>
                <a:lnTo>
                  <a:pt x="6718" y="2772"/>
                </a:lnTo>
                <a:lnTo>
                  <a:pt x="6718" y="2774"/>
                </a:lnTo>
                <a:lnTo>
                  <a:pt x="6718" y="2778"/>
                </a:lnTo>
                <a:lnTo>
                  <a:pt x="6722" y="2782"/>
                </a:lnTo>
                <a:lnTo>
                  <a:pt x="6732" y="2790"/>
                </a:lnTo>
                <a:lnTo>
                  <a:pt x="6740" y="2798"/>
                </a:lnTo>
                <a:lnTo>
                  <a:pt x="6746" y="2804"/>
                </a:lnTo>
                <a:lnTo>
                  <a:pt x="6750" y="2812"/>
                </a:lnTo>
                <a:lnTo>
                  <a:pt x="6750" y="2814"/>
                </a:lnTo>
                <a:lnTo>
                  <a:pt x="6752" y="2814"/>
                </a:lnTo>
                <a:lnTo>
                  <a:pt x="6762" y="2814"/>
                </a:lnTo>
                <a:lnTo>
                  <a:pt x="6768" y="2814"/>
                </a:lnTo>
                <a:lnTo>
                  <a:pt x="6774" y="2814"/>
                </a:lnTo>
                <a:lnTo>
                  <a:pt x="6786" y="2822"/>
                </a:lnTo>
                <a:lnTo>
                  <a:pt x="6800" y="2832"/>
                </a:lnTo>
                <a:lnTo>
                  <a:pt x="6812" y="2844"/>
                </a:lnTo>
                <a:lnTo>
                  <a:pt x="6798" y="2842"/>
                </a:lnTo>
                <a:lnTo>
                  <a:pt x="6794" y="2842"/>
                </a:lnTo>
                <a:lnTo>
                  <a:pt x="6800" y="2846"/>
                </a:lnTo>
                <a:lnTo>
                  <a:pt x="6818" y="2854"/>
                </a:lnTo>
                <a:lnTo>
                  <a:pt x="6828" y="2858"/>
                </a:lnTo>
                <a:lnTo>
                  <a:pt x="6836" y="2862"/>
                </a:lnTo>
                <a:lnTo>
                  <a:pt x="6844" y="2870"/>
                </a:lnTo>
                <a:lnTo>
                  <a:pt x="6848" y="2876"/>
                </a:lnTo>
                <a:lnTo>
                  <a:pt x="6852" y="2876"/>
                </a:lnTo>
                <a:lnTo>
                  <a:pt x="6858" y="2876"/>
                </a:lnTo>
                <a:lnTo>
                  <a:pt x="6862" y="2880"/>
                </a:lnTo>
                <a:lnTo>
                  <a:pt x="6868" y="2882"/>
                </a:lnTo>
                <a:lnTo>
                  <a:pt x="6872" y="2886"/>
                </a:lnTo>
                <a:lnTo>
                  <a:pt x="6874" y="2892"/>
                </a:lnTo>
                <a:lnTo>
                  <a:pt x="6876" y="2898"/>
                </a:lnTo>
                <a:lnTo>
                  <a:pt x="6876" y="2902"/>
                </a:lnTo>
                <a:lnTo>
                  <a:pt x="6880" y="2904"/>
                </a:lnTo>
                <a:lnTo>
                  <a:pt x="6888" y="2904"/>
                </a:lnTo>
                <a:lnTo>
                  <a:pt x="6892" y="2908"/>
                </a:lnTo>
                <a:lnTo>
                  <a:pt x="6894" y="2912"/>
                </a:lnTo>
                <a:lnTo>
                  <a:pt x="6892" y="2928"/>
                </a:lnTo>
                <a:lnTo>
                  <a:pt x="6890" y="2944"/>
                </a:lnTo>
                <a:lnTo>
                  <a:pt x="6890" y="2950"/>
                </a:lnTo>
                <a:lnTo>
                  <a:pt x="6890" y="2954"/>
                </a:lnTo>
                <a:lnTo>
                  <a:pt x="6892" y="2956"/>
                </a:lnTo>
                <a:lnTo>
                  <a:pt x="6890" y="2958"/>
                </a:lnTo>
                <a:lnTo>
                  <a:pt x="6888" y="2962"/>
                </a:lnTo>
                <a:lnTo>
                  <a:pt x="6884" y="2968"/>
                </a:lnTo>
                <a:lnTo>
                  <a:pt x="6884" y="2974"/>
                </a:lnTo>
                <a:lnTo>
                  <a:pt x="6886" y="2978"/>
                </a:lnTo>
                <a:lnTo>
                  <a:pt x="6888" y="2984"/>
                </a:lnTo>
                <a:lnTo>
                  <a:pt x="6888" y="2988"/>
                </a:lnTo>
                <a:lnTo>
                  <a:pt x="6886" y="2990"/>
                </a:lnTo>
                <a:lnTo>
                  <a:pt x="6886" y="2992"/>
                </a:lnTo>
                <a:lnTo>
                  <a:pt x="6894" y="2996"/>
                </a:lnTo>
                <a:lnTo>
                  <a:pt x="6902" y="3002"/>
                </a:lnTo>
                <a:lnTo>
                  <a:pt x="6906" y="3008"/>
                </a:lnTo>
                <a:lnTo>
                  <a:pt x="6908" y="3012"/>
                </a:lnTo>
                <a:lnTo>
                  <a:pt x="6910" y="3016"/>
                </a:lnTo>
                <a:lnTo>
                  <a:pt x="6910" y="3022"/>
                </a:lnTo>
                <a:lnTo>
                  <a:pt x="6912" y="3026"/>
                </a:lnTo>
                <a:lnTo>
                  <a:pt x="6916" y="3026"/>
                </a:lnTo>
                <a:lnTo>
                  <a:pt x="6924" y="3044"/>
                </a:lnTo>
                <a:lnTo>
                  <a:pt x="6930" y="3052"/>
                </a:lnTo>
                <a:lnTo>
                  <a:pt x="6936" y="3058"/>
                </a:lnTo>
                <a:lnTo>
                  <a:pt x="6940" y="3062"/>
                </a:lnTo>
                <a:lnTo>
                  <a:pt x="6942" y="3066"/>
                </a:lnTo>
                <a:lnTo>
                  <a:pt x="6944" y="3064"/>
                </a:lnTo>
                <a:lnTo>
                  <a:pt x="6946" y="3064"/>
                </a:lnTo>
                <a:lnTo>
                  <a:pt x="6948" y="3062"/>
                </a:lnTo>
                <a:lnTo>
                  <a:pt x="6952" y="3064"/>
                </a:lnTo>
                <a:lnTo>
                  <a:pt x="6958" y="3068"/>
                </a:lnTo>
                <a:lnTo>
                  <a:pt x="6960" y="3070"/>
                </a:lnTo>
                <a:lnTo>
                  <a:pt x="6958" y="3070"/>
                </a:lnTo>
                <a:lnTo>
                  <a:pt x="6950" y="3070"/>
                </a:lnTo>
                <a:lnTo>
                  <a:pt x="6942" y="3072"/>
                </a:lnTo>
                <a:lnTo>
                  <a:pt x="6942" y="3074"/>
                </a:lnTo>
                <a:lnTo>
                  <a:pt x="6944" y="3078"/>
                </a:lnTo>
                <a:lnTo>
                  <a:pt x="6952" y="3088"/>
                </a:lnTo>
                <a:lnTo>
                  <a:pt x="6956" y="3098"/>
                </a:lnTo>
                <a:lnTo>
                  <a:pt x="6958" y="3102"/>
                </a:lnTo>
                <a:lnTo>
                  <a:pt x="6962" y="3102"/>
                </a:lnTo>
                <a:lnTo>
                  <a:pt x="6964" y="3100"/>
                </a:lnTo>
                <a:lnTo>
                  <a:pt x="6968" y="3098"/>
                </a:lnTo>
                <a:lnTo>
                  <a:pt x="6970" y="3098"/>
                </a:lnTo>
                <a:lnTo>
                  <a:pt x="6974" y="3100"/>
                </a:lnTo>
                <a:lnTo>
                  <a:pt x="6984" y="3098"/>
                </a:lnTo>
                <a:lnTo>
                  <a:pt x="6996" y="3098"/>
                </a:lnTo>
                <a:lnTo>
                  <a:pt x="7000" y="3098"/>
                </a:lnTo>
                <a:lnTo>
                  <a:pt x="7004" y="3100"/>
                </a:lnTo>
                <a:lnTo>
                  <a:pt x="7008" y="3100"/>
                </a:lnTo>
                <a:lnTo>
                  <a:pt x="7014" y="3100"/>
                </a:lnTo>
                <a:lnTo>
                  <a:pt x="7020" y="3104"/>
                </a:lnTo>
                <a:lnTo>
                  <a:pt x="7026" y="3106"/>
                </a:lnTo>
                <a:lnTo>
                  <a:pt x="7032" y="3108"/>
                </a:lnTo>
                <a:lnTo>
                  <a:pt x="7038" y="3108"/>
                </a:lnTo>
                <a:lnTo>
                  <a:pt x="7042" y="3110"/>
                </a:lnTo>
                <a:lnTo>
                  <a:pt x="7042" y="3112"/>
                </a:lnTo>
                <a:lnTo>
                  <a:pt x="7042" y="3114"/>
                </a:lnTo>
                <a:lnTo>
                  <a:pt x="7036" y="3116"/>
                </a:lnTo>
                <a:lnTo>
                  <a:pt x="7028" y="3118"/>
                </a:lnTo>
                <a:lnTo>
                  <a:pt x="7022" y="3118"/>
                </a:lnTo>
                <a:lnTo>
                  <a:pt x="7006" y="3108"/>
                </a:lnTo>
                <a:lnTo>
                  <a:pt x="6996" y="3104"/>
                </a:lnTo>
                <a:lnTo>
                  <a:pt x="6990" y="3102"/>
                </a:lnTo>
                <a:lnTo>
                  <a:pt x="6986" y="3104"/>
                </a:lnTo>
                <a:lnTo>
                  <a:pt x="6982" y="3108"/>
                </a:lnTo>
                <a:lnTo>
                  <a:pt x="6980" y="3110"/>
                </a:lnTo>
                <a:lnTo>
                  <a:pt x="6978" y="3110"/>
                </a:lnTo>
                <a:lnTo>
                  <a:pt x="6972" y="3110"/>
                </a:lnTo>
                <a:lnTo>
                  <a:pt x="6968" y="3110"/>
                </a:lnTo>
                <a:lnTo>
                  <a:pt x="6966" y="3112"/>
                </a:lnTo>
                <a:lnTo>
                  <a:pt x="6966" y="3116"/>
                </a:lnTo>
                <a:lnTo>
                  <a:pt x="6964" y="3120"/>
                </a:lnTo>
                <a:lnTo>
                  <a:pt x="6962" y="3122"/>
                </a:lnTo>
                <a:lnTo>
                  <a:pt x="6960" y="3124"/>
                </a:lnTo>
                <a:lnTo>
                  <a:pt x="6958" y="3126"/>
                </a:lnTo>
                <a:lnTo>
                  <a:pt x="6960" y="3130"/>
                </a:lnTo>
                <a:lnTo>
                  <a:pt x="6964" y="3134"/>
                </a:lnTo>
                <a:lnTo>
                  <a:pt x="6964" y="3138"/>
                </a:lnTo>
                <a:lnTo>
                  <a:pt x="6964" y="3140"/>
                </a:lnTo>
                <a:lnTo>
                  <a:pt x="6970" y="3142"/>
                </a:lnTo>
                <a:lnTo>
                  <a:pt x="6974" y="3142"/>
                </a:lnTo>
                <a:lnTo>
                  <a:pt x="6976" y="3144"/>
                </a:lnTo>
                <a:lnTo>
                  <a:pt x="6980" y="3148"/>
                </a:lnTo>
                <a:lnTo>
                  <a:pt x="6978" y="3156"/>
                </a:lnTo>
                <a:lnTo>
                  <a:pt x="6976" y="3162"/>
                </a:lnTo>
                <a:lnTo>
                  <a:pt x="6976" y="3166"/>
                </a:lnTo>
                <a:lnTo>
                  <a:pt x="6976" y="3170"/>
                </a:lnTo>
                <a:lnTo>
                  <a:pt x="6982" y="3180"/>
                </a:lnTo>
                <a:lnTo>
                  <a:pt x="6986" y="3184"/>
                </a:lnTo>
                <a:lnTo>
                  <a:pt x="6988" y="3186"/>
                </a:lnTo>
                <a:lnTo>
                  <a:pt x="6990" y="3184"/>
                </a:lnTo>
                <a:lnTo>
                  <a:pt x="6992" y="3178"/>
                </a:lnTo>
                <a:lnTo>
                  <a:pt x="6994" y="3174"/>
                </a:lnTo>
                <a:lnTo>
                  <a:pt x="6996" y="3172"/>
                </a:lnTo>
                <a:lnTo>
                  <a:pt x="6998" y="3172"/>
                </a:lnTo>
                <a:lnTo>
                  <a:pt x="7000" y="3174"/>
                </a:lnTo>
                <a:lnTo>
                  <a:pt x="7006" y="3184"/>
                </a:lnTo>
                <a:lnTo>
                  <a:pt x="7008" y="3196"/>
                </a:lnTo>
                <a:lnTo>
                  <a:pt x="7008" y="3204"/>
                </a:lnTo>
                <a:lnTo>
                  <a:pt x="7010" y="3206"/>
                </a:lnTo>
                <a:lnTo>
                  <a:pt x="7012" y="3206"/>
                </a:lnTo>
                <a:lnTo>
                  <a:pt x="7014" y="3200"/>
                </a:lnTo>
                <a:lnTo>
                  <a:pt x="7018" y="3190"/>
                </a:lnTo>
                <a:lnTo>
                  <a:pt x="7018" y="3184"/>
                </a:lnTo>
                <a:lnTo>
                  <a:pt x="7020" y="3182"/>
                </a:lnTo>
                <a:lnTo>
                  <a:pt x="7022" y="3184"/>
                </a:lnTo>
                <a:lnTo>
                  <a:pt x="7026" y="3190"/>
                </a:lnTo>
                <a:lnTo>
                  <a:pt x="7032" y="3200"/>
                </a:lnTo>
                <a:lnTo>
                  <a:pt x="7036" y="3204"/>
                </a:lnTo>
                <a:lnTo>
                  <a:pt x="7040" y="3204"/>
                </a:lnTo>
                <a:lnTo>
                  <a:pt x="7040" y="3200"/>
                </a:lnTo>
                <a:lnTo>
                  <a:pt x="7040" y="3192"/>
                </a:lnTo>
                <a:lnTo>
                  <a:pt x="7032" y="3172"/>
                </a:lnTo>
                <a:lnTo>
                  <a:pt x="7024" y="3150"/>
                </a:lnTo>
                <a:lnTo>
                  <a:pt x="7022" y="3144"/>
                </a:lnTo>
                <a:lnTo>
                  <a:pt x="7022" y="3142"/>
                </a:lnTo>
                <a:lnTo>
                  <a:pt x="7024" y="3142"/>
                </a:lnTo>
                <a:lnTo>
                  <a:pt x="7030" y="3144"/>
                </a:lnTo>
                <a:lnTo>
                  <a:pt x="7034" y="3146"/>
                </a:lnTo>
                <a:lnTo>
                  <a:pt x="7036" y="3150"/>
                </a:lnTo>
                <a:lnTo>
                  <a:pt x="7038" y="3154"/>
                </a:lnTo>
                <a:lnTo>
                  <a:pt x="7040" y="3158"/>
                </a:lnTo>
                <a:lnTo>
                  <a:pt x="7044" y="3158"/>
                </a:lnTo>
                <a:lnTo>
                  <a:pt x="7052" y="3152"/>
                </a:lnTo>
                <a:lnTo>
                  <a:pt x="7054" y="3152"/>
                </a:lnTo>
                <a:lnTo>
                  <a:pt x="7056" y="3150"/>
                </a:lnTo>
                <a:lnTo>
                  <a:pt x="7054" y="3146"/>
                </a:lnTo>
                <a:lnTo>
                  <a:pt x="7050" y="3142"/>
                </a:lnTo>
                <a:lnTo>
                  <a:pt x="7044" y="3140"/>
                </a:lnTo>
                <a:lnTo>
                  <a:pt x="7040" y="3140"/>
                </a:lnTo>
                <a:lnTo>
                  <a:pt x="7040" y="3138"/>
                </a:lnTo>
                <a:lnTo>
                  <a:pt x="7040" y="3134"/>
                </a:lnTo>
                <a:lnTo>
                  <a:pt x="7038" y="3130"/>
                </a:lnTo>
                <a:lnTo>
                  <a:pt x="7036" y="3128"/>
                </a:lnTo>
                <a:lnTo>
                  <a:pt x="7038" y="3124"/>
                </a:lnTo>
                <a:lnTo>
                  <a:pt x="7044" y="3120"/>
                </a:lnTo>
                <a:lnTo>
                  <a:pt x="7052" y="3118"/>
                </a:lnTo>
                <a:lnTo>
                  <a:pt x="7056" y="3118"/>
                </a:lnTo>
                <a:lnTo>
                  <a:pt x="7058" y="3120"/>
                </a:lnTo>
                <a:lnTo>
                  <a:pt x="7066" y="3132"/>
                </a:lnTo>
                <a:lnTo>
                  <a:pt x="7072" y="3136"/>
                </a:lnTo>
                <a:lnTo>
                  <a:pt x="7074" y="3138"/>
                </a:lnTo>
                <a:lnTo>
                  <a:pt x="7076" y="3138"/>
                </a:lnTo>
                <a:lnTo>
                  <a:pt x="7078" y="3136"/>
                </a:lnTo>
                <a:lnTo>
                  <a:pt x="7078" y="3134"/>
                </a:lnTo>
                <a:lnTo>
                  <a:pt x="7078" y="3128"/>
                </a:lnTo>
                <a:lnTo>
                  <a:pt x="7076" y="3120"/>
                </a:lnTo>
                <a:lnTo>
                  <a:pt x="7076" y="3114"/>
                </a:lnTo>
                <a:lnTo>
                  <a:pt x="7076" y="3110"/>
                </a:lnTo>
                <a:lnTo>
                  <a:pt x="7076" y="3108"/>
                </a:lnTo>
                <a:lnTo>
                  <a:pt x="7070" y="3104"/>
                </a:lnTo>
                <a:lnTo>
                  <a:pt x="7062" y="3102"/>
                </a:lnTo>
                <a:lnTo>
                  <a:pt x="7060" y="3100"/>
                </a:lnTo>
                <a:lnTo>
                  <a:pt x="7058" y="3096"/>
                </a:lnTo>
                <a:lnTo>
                  <a:pt x="7054" y="3092"/>
                </a:lnTo>
                <a:lnTo>
                  <a:pt x="7052" y="3092"/>
                </a:lnTo>
                <a:lnTo>
                  <a:pt x="7048" y="3090"/>
                </a:lnTo>
                <a:lnTo>
                  <a:pt x="7044" y="3086"/>
                </a:lnTo>
                <a:lnTo>
                  <a:pt x="7042" y="3082"/>
                </a:lnTo>
                <a:lnTo>
                  <a:pt x="7036" y="3078"/>
                </a:lnTo>
                <a:lnTo>
                  <a:pt x="7024" y="3074"/>
                </a:lnTo>
                <a:lnTo>
                  <a:pt x="7016" y="3072"/>
                </a:lnTo>
                <a:lnTo>
                  <a:pt x="7016" y="3070"/>
                </a:lnTo>
                <a:lnTo>
                  <a:pt x="7022" y="3068"/>
                </a:lnTo>
                <a:lnTo>
                  <a:pt x="7030" y="3068"/>
                </a:lnTo>
                <a:lnTo>
                  <a:pt x="7032" y="3064"/>
                </a:lnTo>
                <a:lnTo>
                  <a:pt x="7032" y="3060"/>
                </a:lnTo>
                <a:lnTo>
                  <a:pt x="7032" y="3056"/>
                </a:lnTo>
                <a:lnTo>
                  <a:pt x="7028" y="3050"/>
                </a:lnTo>
                <a:lnTo>
                  <a:pt x="7030" y="3048"/>
                </a:lnTo>
                <a:lnTo>
                  <a:pt x="7034" y="3046"/>
                </a:lnTo>
                <a:lnTo>
                  <a:pt x="7036" y="3048"/>
                </a:lnTo>
                <a:lnTo>
                  <a:pt x="7038" y="3048"/>
                </a:lnTo>
                <a:lnTo>
                  <a:pt x="7038" y="3054"/>
                </a:lnTo>
                <a:lnTo>
                  <a:pt x="7038" y="3060"/>
                </a:lnTo>
                <a:lnTo>
                  <a:pt x="7040" y="3060"/>
                </a:lnTo>
                <a:lnTo>
                  <a:pt x="7042" y="3058"/>
                </a:lnTo>
                <a:lnTo>
                  <a:pt x="7044" y="3056"/>
                </a:lnTo>
                <a:lnTo>
                  <a:pt x="7046" y="3052"/>
                </a:lnTo>
                <a:lnTo>
                  <a:pt x="7044" y="3046"/>
                </a:lnTo>
                <a:lnTo>
                  <a:pt x="7038" y="3038"/>
                </a:lnTo>
                <a:lnTo>
                  <a:pt x="7032" y="3028"/>
                </a:lnTo>
                <a:lnTo>
                  <a:pt x="7024" y="3018"/>
                </a:lnTo>
                <a:lnTo>
                  <a:pt x="7018" y="3010"/>
                </a:lnTo>
                <a:lnTo>
                  <a:pt x="7016" y="3000"/>
                </a:lnTo>
                <a:lnTo>
                  <a:pt x="7014" y="2996"/>
                </a:lnTo>
                <a:lnTo>
                  <a:pt x="7016" y="2990"/>
                </a:lnTo>
                <a:lnTo>
                  <a:pt x="7020" y="2984"/>
                </a:lnTo>
                <a:lnTo>
                  <a:pt x="7026" y="2978"/>
                </a:lnTo>
                <a:lnTo>
                  <a:pt x="7028" y="2976"/>
                </a:lnTo>
                <a:lnTo>
                  <a:pt x="7030" y="2976"/>
                </a:lnTo>
                <a:lnTo>
                  <a:pt x="7030" y="2980"/>
                </a:lnTo>
                <a:lnTo>
                  <a:pt x="7030" y="2984"/>
                </a:lnTo>
                <a:lnTo>
                  <a:pt x="7030" y="2988"/>
                </a:lnTo>
                <a:lnTo>
                  <a:pt x="7032" y="2988"/>
                </a:lnTo>
                <a:lnTo>
                  <a:pt x="7036" y="2990"/>
                </a:lnTo>
                <a:lnTo>
                  <a:pt x="7042" y="2994"/>
                </a:lnTo>
                <a:lnTo>
                  <a:pt x="7044" y="2998"/>
                </a:lnTo>
                <a:lnTo>
                  <a:pt x="7046" y="3004"/>
                </a:lnTo>
                <a:lnTo>
                  <a:pt x="7048" y="3008"/>
                </a:lnTo>
                <a:lnTo>
                  <a:pt x="7050" y="3012"/>
                </a:lnTo>
                <a:lnTo>
                  <a:pt x="7056" y="3014"/>
                </a:lnTo>
                <a:lnTo>
                  <a:pt x="7058" y="3014"/>
                </a:lnTo>
                <a:lnTo>
                  <a:pt x="7060" y="3012"/>
                </a:lnTo>
                <a:lnTo>
                  <a:pt x="7060" y="3010"/>
                </a:lnTo>
                <a:lnTo>
                  <a:pt x="7058" y="3008"/>
                </a:lnTo>
                <a:lnTo>
                  <a:pt x="7054" y="3002"/>
                </a:lnTo>
                <a:lnTo>
                  <a:pt x="7052" y="2996"/>
                </a:lnTo>
                <a:lnTo>
                  <a:pt x="7054" y="2996"/>
                </a:lnTo>
                <a:lnTo>
                  <a:pt x="7062" y="3002"/>
                </a:lnTo>
                <a:lnTo>
                  <a:pt x="7070" y="3010"/>
                </a:lnTo>
                <a:lnTo>
                  <a:pt x="7074" y="3012"/>
                </a:lnTo>
                <a:lnTo>
                  <a:pt x="7076" y="3010"/>
                </a:lnTo>
                <a:lnTo>
                  <a:pt x="7076" y="3008"/>
                </a:lnTo>
                <a:lnTo>
                  <a:pt x="7070" y="3000"/>
                </a:lnTo>
                <a:lnTo>
                  <a:pt x="7064" y="2992"/>
                </a:lnTo>
                <a:lnTo>
                  <a:pt x="7066" y="2990"/>
                </a:lnTo>
                <a:lnTo>
                  <a:pt x="7080" y="2998"/>
                </a:lnTo>
                <a:lnTo>
                  <a:pt x="7086" y="3002"/>
                </a:lnTo>
                <a:lnTo>
                  <a:pt x="7090" y="3002"/>
                </a:lnTo>
                <a:lnTo>
                  <a:pt x="7090" y="3000"/>
                </a:lnTo>
                <a:lnTo>
                  <a:pt x="7084" y="2994"/>
                </a:lnTo>
                <a:lnTo>
                  <a:pt x="7076" y="2988"/>
                </a:lnTo>
                <a:lnTo>
                  <a:pt x="7072" y="2986"/>
                </a:lnTo>
                <a:lnTo>
                  <a:pt x="7068" y="2986"/>
                </a:lnTo>
                <a:lnTo>
                  <a:pt x="7070" y="2982"/>
                </a:lnTo>
                <a:lnTo>
                  <a:pt x="7070" y="2980"/>
                </a:lnTo>
                <a:lnTo>
                  <a:pt x="7068" y="2976"/>
                </a:lnTo>
                <a:lnTo>
                  <a:pt x="7066" y="2974"/>
                </a:lnTo>
                <a:lnTo>
                  <a:pt x="7064" y="2972"/>
                </a:lnTo>
                <a:lnTo>
                  <a:pt x="7072" y="2970"/>
                </a:lnTo>
                <a:lnTo>
                  <a:pt x="7078" y="2968"/>
                </a:lnTo>
                <a:lnTo>
                  <a:pt x="7082" y="2966"/>
                </a:lnTo>
                <a:lnTo>
                  <a:pt x="7088" y="2962"/>
                </a:lnTo>
                <a:lnTo>
                  <a:pt x="7094" y="2958"/>
                </a:lnTo>
                <a:lnTo>
                  <a:pt x="7096" y="2958"/>
                </a:lnTo>
                <a:lnTo>
                  <a:pt x="7102" y="2960"/>
                </a:lnTo>
                <a:lnTo>
                  <a:pt x="7106" y="2962"/>
                </a:lnTo>
                <a:lnTo>
                  <a:pt x="7110" y="2960"/>
                </a:lnTo>
                <a:lnTo>
                  <a:pt x="7114" y="2958"/>
                </a:lnTo>
                <a:lnTo>
                  <a:pt x="7120" y="2956"/>
                </a:lnTo>
                <a:lnTo>
                  <a:pt x="7124" y="2956"/>
                </a:lnTo>
                <a:lnTo>
                  <a:pt x="7128" y="2958"/>
                </a:lnTo>
                <a:lnTo>
                  <a:pt x="7134" y="2960"/>
                </a:lnTo>
                <a:lnTo>
                  <a:pt x="7140" y="2962"/>
                </a:lnTo>
                <a:lnTo>
                  <a:pt x="7148" y="2962"/>
                </a:lnTo>
                <a:lnTo>
                  <a:pt x="7154" y="2962"/>
                </a:lnTo>
                <a:lnTo>
                  <a:pt x="7156" y="2964"/>
                </a:lnTo>
                <a:lnTo>
                  <a:pt x="7158" y="2968"/>
                </a:lnTo>
                <a:lnTo>
                  <a:pt x="7158" y="2974"/>
                </a:lnTo>
                <a:lnTo>
                  <a:pt x="7164" y="2976"/>
                </a:lnTo>
                <a:lnTo>
                  <a:pt x="7170" y="2978"/>
                </a:lnTo>
                <a:lnTo>
                  <a:pt x="7178" y="2976"/>
                </a:lnTo>
                <a:lnTo>
                  <a:pt x="7188" y="2974"/>
                </a:lnTo>
                <a:lnTo>
                  <a:pt x="7186" y="2976"/>
                </a:lnTo>
                <a:lnTo>
                  <a:pt x="7168" y="2986"/>
                </a:lnTo>
                <a:lnTo>
                  <a:pt x="7164" y="2990"/>
                </a:lnTo>
                <a:lnTo>
                  <a:pt x="7162" y="2998"/>
                </a:lnTo>
                <a:lnTo>
                  <a:pt x="7164" y="3002"/>
                </a:lnTo>
                <a:lnTo>
                  <a:pt x="7166" y="3000"/>
                </a:lnTo>
                <a:lnTo>
                  <a:pt x="7180" y="2988"/>
                </a:lnTo>
                <a:lnTo>
                  <a:pt x="7190" y="2980"/>
                </a:lnTo>
                <a:lnTo>
                  <a:pt x="7200" y="2976"/>
                </a:lnTo>
                <a:lnTo>
                  <a:pt x="7206" y="2972"/>
                </a:lnTo>
                <a:lnTo>
                  <a:pt x="7212" y="2964"/>
                </a:lnTo>
                <a:lnTo>
                  <a:pt x="7216" y="2956"/>
                </a:lnTo>
                <a:lnTo>
                  <a:pt x="7220" y="2952"/>
                </a:lnTo>
                <a:lnTo>
                  <a:pt x="7222" y="2952"/>
                </a:lnTo>
                <a:lnTo>
                  <a:pt x="7224" y="2952"/>
                </a:lnTo>
                <a:lnTo>
                  <a:pt x="7230" y="2956"/>
                </a:lnTo>
                <a:lnTo>
                  <a:pt x="7232" y="2956"/>
                </a:lnTo>
                <a:lnTo>
                  <a:pt x="7236" y="2954"/>
                </a:lnTo>
                <a:lnTo>
                  <a:pt x="7240" y="2952"/>
                </a:lnTo>
                <a:lnTo>
                  <a:pt x="7246" y="2952"/>
                </a:lnTo>
                <a:lnTo>
                  <a:pt x="7256" y="2954"/>
                </a:lnTo>
                <a:lnTo>
                  <a:pt x="7266" y="2956"/>
                </a:lnTo>
                <a:lnTo>
                  <a:pt x="7270" y="2954"/>
                </a:lnTo>
                <a:lnTo>
                  <a:pt x="7274" y="2950"/>
                </a:lnTo>
                <a:lnTo>
                  <a:pt x="7278" y="2944"/>
                </a:lnTo>
                <a:lnTo>
                  <a:pt x="7278" y="2942"/>
                </a:lnTo>
                <a:lnTo>
                  <a:pt x="7276" y="2940"/>
                </a:lnTo>
                <a:lnTo>
                  <a:pt x="7268" y="2938"/>
                </a:lnTo>
                <a:lnTo>
                  <a:pt x="7256" y="2934"/>
                </a:lnTo>
                <a:lnTo>
                  <a:pt x="7244" y="2926"/>
                </a:lnTo>
                <a:lnTo>
                  <a:pt x="7238" y="2918"/>
                </a:lnTo>
                <a:lnTo>
                  <a:pt x="7236" y="2910"/>
                </a:lnTo>
                <a:lnTo>
                  <a:pt x="7236" y="2900"/>
                </a:lnTo>
                <a:lnTo>
                  <a:pt x="7236" y="2896"/>
                </a:lnTo>
                <a:lnTo>
                  <a:pt x="7234" y="2892"/>
                </a:lnTo>
                <a:lnTo>
                  <a:pt x="7230" y="2890"/>
                </a:lnTo>
                <a:lnTo>
                  <a:pt x="7226" y="2888"/>
                </a:lnTo>
                <a:lnTo>
                  <a:pt x="7224" y="2884"/>
                </a:lnTo>
                <a:lnTo>
                  <a:pt x="7224" y="2882"/>
                </a:lnTo>
                <a:lnTo>
                  <a:pt x="7224" y="2878"/>
                </a:lnTo>
                <a:lnTo>
                  <a:pt x="7222" y="2876"/>
                </a:lnTo>
                <a:lnTo>
                  <a:pt x="7216" y="2874"/>
                </a:lnTo>
                <a:lnTo>
                  <a:pt x="7212" y="2872"/>
                </a:lnTo>
                <a:lnTo>
                  <a:pt x="7220" y="2864"/>
                </a:lnTo>
                <a:lnTo>
                  <a:pt x="7226" y="2860"/>
                </a:lnTo>
                <a:lnTo>
                  <a:pt x="7230" y="2856"/>
                </a:lnTo>
                <a:lnTo>
                  <a:pt x="7232" y="2852"/>
                </a:lnTo>
                <a:lnTo>
                  <a:pt x="7232" y="2848"/>
                </a:lnTo>
                <a:lnTo>
                  <a:pt x="7230" y="2840"/>
                </a:lnTo>
                <a:lnTo>
                  <a:pt x="7232" y="2834"/>
                </a:lnTo>
                <a:lnTo>
                  <a:pt x="7234" y="2826"/>
                </a:lnTo>
                <a:lnTo>
                  <a:pt x="7240" y="2822"/>
                </a:lnTo>
                <a:lnTo>
                  <a:pt x="7244" y="2820"/>
                </a:lnTo>
                <a:lnTo>
                  <a:pt x="7250" y="2822"/>
                </a:lnTo>
                <a:lnTo>
                  <a:pt x="7254" y="2822"/>
                </a:lnTo>
                <a:lnTo>
                  <a:pt x="7256" y="2818"/>
                </a:lnTo>
                <a:lnTo>
                  <a:pt x="7258" y="2812"/>
                </a:lnTo>
                <a:lnTo>
                  <a:pt x="7258" y="2800"/>
                </a:lnTo>
                <a:lnTo>
                  <a:pt x="7262" y="2776"/>
                </a:lnTo>
                <a:lnTo>
                  <a:pt x="7264" y="2766"/>
                </a:lnTo>
                <a:lnTo>
                  <a:pt x="7268" y="2758"/>
                </a:lnTo>
                <a:lnTo>
                  <a:pt x="7272" y="2752"/>
                </a:lnTo>
                <a:lnTo>
                  <a:pt x="7278" y="2746"/>
                </a:lnTo>
                <a:lnTo>
                  <a:pt x="7284" y="2742"/>
                </a:lnTo>
                <a:lnTo>
                  <a:pt x="7292" y="2740"/>
                </a:lnTo>
                <a:lnTo>
                  <a:pt x="7300" y="2736"/>
                </a:lnTo>
                <a:lnTo>
                  <a:pt x="7302" y="2730"/>
                </a:lnTo>
                <a:lnTo>
                  <a:pt x="7304" y="2724"/>
                </a:lnTo>
                <a:lnTo>
                  <a:pt x="7306" y="2716"/>
                </a:lnTo>
                <a:lnTo>
                  <a:pt x="7306" y="2708"/>
                </a:lnTo>
                <a:lnTo>
                  <a:pt x="7304" y="2704"/>
                </a:lnTo>
                <a:lnTo>
                  <a:pt x="7302" y="2702"/>
                </a:lnTo>
                <a:lnTo>
                  <a:pt x="7300" y="2696"/>
                </a:lnTo>
                <a:lnTo>
                  <a:pt x="7300" y="2688"/>
                </a:lnTo>
                <a:lnTo>
                  <a:pt x="7304" y="2688"/>
                </a:lnTo>
                <a:lnTo>
                  <a:pt x="7310" y="2690"/>
                </a:lnTo>
                <a:lnTo>
                  <a:pt x="7316" y="2688"/>
                </a:lnTo>
                <a:lnTo>
                  <a:pt x="7320" y="2684"/>
                </a:lnTo>
                <a:lnTo>
                  <a:pt x="7332" y="2674"/>
                </a:lnTo>
                <a:lnTo>
                  <a:pt x="7340" y="2666"/>
                </a:lnTo>
                <a:lnTo>
                  <a:pt x="7344" y="2658"/>
                </a:lnTo>
                <a:lnTo>
                  <a:pt x="7346" y="2648"/>
                </a:lnTo>
                <a:lnTo>
                  <a:pt x="7346" y="2644"/>
                </a:lnTo>
                <a:lnTo>
                  <a:pt x="7348" y="2640"/>
                </a:lnTo>
                <a:lnTo>
                  <a:pt x="7352" y="2640"/>
                </a:lnTo>
                <a:lnTo>
                  <a:pt x="7356" y="2638"/>
                </a:lnTo>
                <a:lnTo>
                  <a:pt x="7366" y="2638"/>
                </a:lnTo>
                <a:lnTo>
                  <a:pt x="7374" y="2636"/>
                </a:lnTo>
                <a:lnTo>
                  <a:pt x="7382" y="2634"/>
                </a:lnTo>
                <a:lnTo>
                  <a:pt x="7386" y="2636"/>
                </a:lnTo>
                <a:lnTo>
                  <a:pt x="7390" y="2636"/>
                </a:lnTo>
                <a:lnTo>
                  <a:pt x="7390" y="2630"/>
                </a:lnTo>
                <a:lnTo>
                  <a:pt x="7392" y="2612"/>
                </a:lnTo>
                <a:lnTo>
                  <a:pt x="7394" y="2610"/>
                </a:lnTo>
                <a:lnTo>
                  <a:pt x="7396" y="2616"/>
                </a:lnTo>
                <a:lnTo>
                  <a:pt x="7396" y="2626"/>
                </a:lnTo>
                <a:lnTo>
                  <a:pt x="7396" y="2634"/>
                </a:lnTo>
                <a:lnTo>
                  <a:pt x="7398" y="2636"/>
                </a:lnTo>
                <a:lnTo>
                  <a:pt x="7402" y="2638"/>
                </a:lnTo>
                <a:lnTo>
                  <a:pt x="7408" y="2640"/>
                </a:lnTo>
                <a:lnTo>
                  <a:pt x="7418" y="2640"/>
                </a:lnTo>
                <a:lnTo>
                  <a:pt x="7410" y="2642"/>
                </a:lnTo>
                <a:lnTo>
                  <a:pt x="7404" y="2644"/>
                </a:lnTo>
                <a:lnTo>
                  <a:pt x="7392" y="2642"/>
                </a:lnTo>
                <a:lnTo>
                  <a:pt x="7384" y="2640"/>
                </a:lnTo>
                <a:lnTo>
                  <a:pt x="7382" y="2640"/>
                </a:lnTo>
                <a:lnTo>
                  <a:pt x="7380" y="2642"/>
                </a:lnTo>
                <a:lnTo>
                  <a:pt x="7380" y="2644"/>
                </a:lnTo>
                <a:lnTo>
                  <a:pt x="7384" y="2648"/>
                </a:lnTo>
                <a:lnTo>
                  <a:pt x="7392" y="2654"/>
                </a:lnTo>
                <a:lnTo>
                  <a:pt x="7402" y="2660"/>
                </a:lnTo>
                <a:lnTo>
                  <a:pt x="7406" y="2664"/>
                </a:lnTo>
                <a:lnTo>
                  <a:pt x="7406" y="2666"/>
                </a:lnTo>
                <a:lnTo>
                  <a:pt x="7408" y="2668"/>
                </a:lnTo>
                <a:lnTo>
                  <a:pt x="7412" y="2668"/>
                </a:lnTo>
                <a:lnTo>
                  <a:pt x="7424" y="2666"/>
                </a:lnTo>
                <a:lnTo>
                  <a:pt x="7438" y="2666"/>
                </a:lnTo>
                <a:lnTo>
                  <a:pt x="7444" y="2666"/>
                </a:lnTo>
                <a:lnTo>
                  <a:pt x="7448" y="2666"/>
                </a:lnTo>
                <a:lnTo>
                  <a:pt x="7450" y="2668"/>
                </a:lnTo>
                <a:lnTo>
                  <a:pt x="7454" y="2668"/>
                </a:lnTo>
                <a:lnTo>
                  <a:pt x="7458" y="2668"/>
                </a:lnTo>
                <a:lnTo>
                  <a:pt x="7460" y="2666"/>
                </a:lnTo>
                <a:lnTo>
                  <a:pt x="7464" y="2672"/>
                </a:lnTo>
                <a:lnTo>
                  <a:pt x="7464" y="2676"/>
                </a:lnTo>
                <a:lnTo>
                  <a:pt x="7464" y="2678"/>
                </a:lnTo>
                <a:lnTo>
                  <a:pt x="7458" y="2682"/>
                </a:lnTo>
                <a:lnTo>
                  <a:pt x="7440" y="2692"/>
                </a:lnTo>
                <a:lnTo>
                  <a:pt x="7422" y="2700"/>
                </a:lnTo>
                <a:lnTo>
                  <a:pt x="7416" y="2704"/>
                </a:lnTo>
                <a:lnTo>
                  <a:pt x="7416" y="2706"/>
                </a:lnTo>
                <a:lnTo>
                  <a:pt x="7416" y="2708"/>
                </a:lnTo>
                <a:lnTo>
                  <a:pt x="7420" y="2710"/>
                </a:lnTo>
                <a:lnTo>
                  <a:pt x="7426" y="2712"/>
                </a:lnTo>
                <a:lnTo>
                  <a:pt x="7440" y="2716"/>
                </a:lnTo>
                <a:lnTo>
                  <a:pt x="7446" y="2718"/>
                </a:lnTo>
                <a:lnTo>
                  <a:pt x="7452" y="2722"/>
                </a:lnTo>
                <a:lnTo>
                  <a:pt x="7458" y="2726"/>
                </a:lnTo>
                <a:lnTo>
                  <a:pt x="7458" y="2734"/>
                </a:lnTo>
                <a:lnTo>
                  <a:pt x="7458" y="2742"/>
                </a:lnTo>
                <a:lnTo>
                  <a:pt x="7456" y="2746"/>
                </a:lnTo>
                <a:lnTo>
                  <a:pt x="7452" y="2750"/>
                </a:lnTo>
                <a:lnTo>
                  <a:pt x="7452" y="2752"/>
                </a:lnTo>
                <a:lnTo>
                  <a:pt x="7458" y="2760"/>
                </a:lnTo>
                <a:lnTo>
                  <a:pt x="7466" y="2764"/>
                </a:lnTo>
                <a:lnTo>
                  <a:pt x="7472" y="2764"/>
                </a:lnTo>
                <a:lnTo>
                  <a:pt x="7478" y="2762"/>
                </a:lnTo>
                <a:lnTo>
                  <a:pt x="7484" y="2760"/>
                </a:lnTo>
                <a:lnTo>
                  <a:pt x="7494" y="2750"/>
                </a:lnTo>
                <a:lnTo>
                  <a:pt x="7506" y="2740"/>
                </a:lnTo>
                <a:lnTo>
                  <a:pt x="7510" y="2738"/>
                </a:lnTo>
                <a:lnTo>
                  <a:pt x="7514" y="2736"/>
                </a:lnTo>
                <a:lnTo>
                  <a:pt x="7518" y="2738"/>
                </a:lnTo>
                <a:lnTo>
                  <a:pt x="7520" y="2738"/>
                </a:lnTo>
                <a:lnTo>
                  <a:pt x="7528" y="2734"/>
                </a:lnTo>
                <a:lnTo>
                  <a:pt x="7534" y="2728"/>
                </a:lnTo>
                <a:lnTo>
                  <a:pt x="7540" y="2724"/>
                </a:lnTo>
                <a:lnTo>
                  <a:pt x="7544" y="2724"/>
                </a:lnTo>
                <a:lnTo>
                  <a:pt x="7546" y="2726"/>
                </a:lnTo>
                <a:lnTo>
                  <a:pt x="7554" y="2730"/>
                </a:lnTo>
                <a:lnTo>
                  <a:pt x="7560" y="2730"/>
                </a:lnTo>
                <a:lnTo>
                  <a:pt x="7566" y="2730"/>
                </a:lnTo>
                <a:lnTo>
                  <a:pt x="7576" y="2724"/>
                </a:lnTo>
                <a:lnTo>
                  <a:pt x="7578" y="2724"/>
                </a:lnTo>
                <a:lnTo>
                  <a:pt x="7578" y="2722"/>
                </a:lnTo>
                <a:lnTo>
                  <a:pt x="7576" y="2718"/>
                </a:lnTo>
                <a:lnTo>
                  <a:pt x="7576" y="2716"/>
                </a:lnTo>
                <a:lnTo>
                  <a:pt x="7578" y="2712"/>
                </a:lnTo>
                <a:lnTo>
                  <a:pt x="7580" y="2706"/>
                </a:lnTo>
                <a:lnTo>
                  <a:pt x="7578" y="2704"/>
                </a:lnTo>
                <a:lnTo>
                  <a:pt x="7570" y="2702"/>
                </a:lnTo>
                <a:lnTo>
                  <a:pt x="7558" y="2704"/>
                </a:lnTo>
                <a:lnTo>
                  <a:pt x="7552" y="2706"/>
                </a:lnTo>
                <a:lnTo>
                  <a:pt x="7548" y="2708"/>
                </a:lnTo>
                <a:lnTo>
                  <a:pt x="7540" y="2712"/>
                </a:lnTo>
                <a:lnTo>
                  <a:pt x="7536" y="2712"/>
                </a:lnTo>
                <a:lnTo>
                  <a:pt x="7532" y="2710"/>
                </a:lnTo>
                <a:lnTo>
                  <a:pt x="7526" y="2704"/>
                </a:lnTo>
                <a:lnTo>
                  <a:pt x="7520" y="2694"/>
                </a:lnTo>
                <a:lnTo>
                  <a:pt x="7510" y="2676"/>
                </a:lnTo>
                <a:lnTo>
                  <a:pt x="7508" y="2666"/>
                </a:lnTo>
                <a:lnTo>
                  <a:pt x="7508" y="2664"/>
                </a:lnTo>
                <a:lnTo>
                  <a:pt x="7510" y="2662"/>
                </a:lnTo>
                <a:lnTo>
                  <a:pt x="7514" y="2660"/>
                </a:lnTo>
                <a:lnTo>
                  <a:pt x="7520" y="2656"/>
                </a:lnTo>
                <a:lnTo>
                  <a:pt x="7522" y="2656"/>
                </a:lnTo>
                <a:lnTo>
                  <a:pt x="7524" y="2658"/>
                </a:lnTo>
                <a:lnTo>
                  <a:pt x="7522" y="2662"/>
                </a:lnTo>
                <a:lnTo>
                  <a:pt x="7522" y="2666"/>
                </a:lnTo>
                <a:lnTo>
                  <a:pt x="7526" y="2662"/>
                </a:lnTo>
                <a:lnTo>
                  <a:pt x="7536" y="2654"/>
                </a:lnTo>
                <a:lnTo>
                  <a:pt x="7546" y="2644"/>
                </a:lnTo>
                <a:lnTo>
                  <a:pt x="7556" y="2636"/>
                </a:lnTo>
                <a:lnTo>
                  <a:pt x="7560" y="2634"/>
                </a:lnTo>
                <a:lnTo>
                  <a:pt x="7564" y="2634"/>
                </a:lnTo>
                <a:lnTo>
                  <a:pt x="7572" y="2636"/>
                </a:lnTo>
                <a:lnTo>
                  <a:pt x="7580" y="2634"/>
                </a:lnTo>
                <a:lnTo>
                  <a:pt x="7590" y="2630"/>
                </a:lnTo>
                <a:lnTo>
                  <a:pt x="7600" y="2624"/>
                </a:lnTo>
                <a:lnTo>
                  <a:pt x="7618" y="2614"/>
                </a:lnTo>
                <a:lnTo>
                  <a:pt x="7628" y="2608"/>
                </a:lnTo>
                <a:lnTo>
                  <a:pt x="7638" y="2610"/>
                </a:lnTo>
                <a:lnTo>
                  <a:pt x="7642" y="2612"/>
                </a:lnTo>
                <a:lnTo>
                  <a:pt x="7644" y="2614"/>
                </a:lnTo>
                <a:lnTo>
                  <a:pt x="7648" y="2610"/>
                </a:lnTo>
                <a:lnTo>
                  <a:pt x="7658" y="2604"/>
                </a:lnTo>
                <a:lnTo>
                  <a:pt x="7660" y="2604"/>
                </a:lnTo>
                <a:lnTo>
                  <a:pt x="7660" y="2606"/>
                </a:lnTo>
                <a:lnTo>
                  <a:pt x="7666" y="2608"/>
                </a:lnTo>
                <a:lnTo>
                  <a:pt x="7670" y="2606"/>
                </a:lnTo>
                <a:lnTo>
                  <a:pt x="7676" y="2604"/>
                </a:lnTo>
                <a:lnTo>
                  <a:pt x="7682" y="2602"/>
                </a:lnTo>
                <a:lnTo>
                  <a:pt x="7686" y="2600"/>
                </a:lnTo>
                <a:lnTo>
                  <a:pt x="7688" y="2602"/>
                </a:lnTo>
                <a:lnTo>
                  <a:pt x="7690" y="2604"/>
                </a:lnTo>
                <a:lnTo>
                  <a:pt x="7688" y="2608"/>
                </a:lnTo>
                <a:lnTo>
                  <a:pt x="7686" y="2612"/>
                </a:lnTo>
                <a:lnTo>
                  <a:pt x="7680" y="2614"/>
                </a:lnTo>
                <a:lnTo>
                  <a:pt x="7674" y="2618"/>
                </a:lnTo>
                <a:lnTo>
                  <a:pt x="7664" y="2620"/>
                </a:lnTo>
                <a:lnTo>
                  <a:pt x="7658" y="2624"/>
                </a:lnTo>
                <a:lnTo>
                  <a:pt x="7652" y="2628"/>
                </a:lnTo>
                <a:lnTo>
                  <a:pt x="7646" y="2632"/>
                </a:lnTo>
                <a:lnTo>
                  <a:pt x="7634" y="2634"/>
                </a:lnTo>
                <a:lnTo>
                  <a:pt x="7630" y="2636"/>
                </a:lnTo>
                <a:lnTo>
                  <a:pt x="7628" y="2638"/>
                </a:lnTo>
                <a:lnTo>
                  <a:pt x="7628" y="2640"/>
                </a:lnTo>
                <a:lnTo>
                  <a:pt x="7630" y="2644"/>
                </a:lnTo>
                <a:lnTo>
                  <a:pt x="7636" y="2650"/>
                </a:lnTo>
                <a:lnTo>
                  <a:pt x="7640" y="2652"/>
                </a:lnTo>
                <a:lnTo>
                  <a:pt x="7644" y="2652"/>
                </a:lnTo>
                <a:lnTo>
                  <a:pt x="7648" y="2652"/>
                </a:lnTo>
                <a:lnTo>
                  <a:pt x="7652" y="2654"/>
                </a:lnTo>
                <a:lnTo>
                  <a:pt x="7660" y="2662"/>
                </a:lnTo>
                <a:lnTo>
                  <a:pt x="7662" y="2668"/>
                </a:lnTo>
                <a:lnTo>
                  <a:pt x="7662" y="2670"/>
                </a:lnTo>
                <a:lnTo>
                  <a:pt x="7658" y="2670"/>
                </a:lnTo>
                <a:lnTo>
                  <a:pt x="7648" y="2668"/>
                </a:lnTo>
                <a:lnTo>
                  <a:pt x="7642" y="2668"/>
                </a:lnTo>
                <a:lnTo>
                  <a:pt x="7636" y="2670"/>
                </a:lnTo>
                <a:lnTo>
                  <a:pt x="7634" y="2678"/>
                </a:lnTo>
                <a:lnTo>
                  <a:pt x="7626" y="2694"/>
                </a:lnTo>
                <a:lnTo>
                  <a:pt x="7624" y="2698"/>
                </a:lnTo>
                <a:lnTo>
                  <a:pt x="7626" y="2704"/>
                </a:lnTo>
                <a:lnTo>
                  <a:pt x="7628" y="2712"/>
                </a:lnTo>
                <a:lnTo>
                  <a:pt x="7628" y="2714"/>
                </a:lnTo>
                <a:lnTo>
                  <a:pt x="7624" y="2712"/>
                </a:lnTo>
                <a:lnTo>
                  <a:pt x="7618" y="2710"/>
                </a:lnTo>
                <a:lnTo>
                  <a:pt x="7614" y="2710"/>
                </a:lnTo>
                <a:lnTo>
                  <a:pt x="7610" y="2710"/>
                </a:lnTo>
                <a:lnTo>
                  <a:pt x="7606" y="2710"/>
                </a:lnTo>
                <a:lnTo>
                  <a:pt x="7602" y="2710"/>
                </a:lnTo>
                <a:lnTo>
                  <a:pt x="7594" y="2708"/>
                </a:lnTo>
                <a:lnTo>
                  <a:pt x="7590" y="2706"/>
                </a:lnTo>
                <a:lnTo>
                  <a:pt x="7588" y="2706"/>
                </a:lnTo>
                <a:lnTo>
                  <a:pt x="7588" y="2710"/>
                </a:lnTo>
                <a:lnTo>
                  <a:pt x="7588" y="2712"/>
                </a:lnTo>
                <a:lnTo>
                  <a:pt x="7588" y="2716"/>
                </a:lnTo>
                <a:lnTo>
                  <a:pt x="7584" y="2718"/>
                </a:lnTo>
                <a:lnTo>
                  <a:pt x="7584" y="2720"/>
                </a:lnTo>
                <a:lnTo>
                  <a:pt x="7586" y="2722"/>
                </a:lnTo>
                <a:lnTo>
                  <a:pt x="7596" y="2728"/>
                </a:lnTo>
                <a:lnTo>
                  <a:pt x="7604" y="2732"/>
                </a:lnTo>
                <a:lnTo>
                  <a:pt x="7608" y="2736"/>
                </a:lnTo>
                <a:lnTo>
                  <a:pt x="7614" y="2742"/>
                </a:lnTo>
                <a:lnTo>
                  <a:pt x="7618" y="2748"/>
                </a:lnTo>
                <a:lnTo>
                  <a:pt x="7622" y="2750"/>
                </a:lnTo>
                <a:lnTo>
                  <a:pt x="7630" y="2750"/>
                </a:lnTo>
                <a:lnTo>
                  <a:pt x="7636" y="2752"/>
                </a:lnTo>
                <a:lnTo>
                  <a:pt x="7638" y="2754"/>
                </a:lnTo>
                <a:lnTo>
                  <a:pt x="7640" y="2758"/>
                </a:lnTo>
                <a:lnTo>
                  <a:pt x="7642" y="2760"/>
                </a:lnTo>
                <a:lnTo>
                  <a:pt x="7646" y="2762"/>
                </a:lnTo>
                <a:lnTo>
                  <a:pt x="7650" y="2766"/>
                </a:lnTo>
                <a:lnTo>
                  <a:pt x="7660" y="2768"/>
                </a:lnTo>
                <a:lnTo>
                  <a:pt x="7674" y="2774"/>
                </a:lnTo>
                <a:lnTo>
                  <a:pt x="7678" y="2776"/>
                </a:lnTo>
                <a:lnTo>
                  <a:pt x="7680" y="2778"/>
                </a:lnTo>
                <a:lnTo>
                  <a:pt x="7690" y="2792"/>
                </a:lnTo>
                <a:lnTo>
                  <a:pt x="7718" y="2820"/>
                </a:lnTo>
                <a:lnTo>
                  <a:pt x="7726" y="2828"/>
                </a:lnTo>
                <a:lnTo>
                  <a:pt x="7734" y="2832"/>
                </a:lnTo>
                <a:lnTo>
                  <a:pt x="7746" y="2838"/>
                </a:lnTo>
                <a:lnTo>
                  <a:pt x="7754" y="2840"/>
                </a:lnTo>
                <a:lnTo>
                  <a:pt x="7758" y="2844"/>
                </a:lnTo>
                <a:lnTo>
                  <a:pt x="7760" y="2848"/>
                </a:lnTo>
                <a:lnTo>
                  <a:pt x="7764" y="2852"/>
                </a:lnTo>
                <a:lnTo>
                  <a:pt x="7766" y="2854"/>
                </a:lnTo>
                <a:lnTo>
                  <a:pt x="7772" y="2856"/>
                </a:lnTo>
                <a:lnTo>
                  <a:pt x="7776" y="2858"/>
                </a:lnTo>
                <a:lnTo>
                  <a:pt x="7778" y="2862"/>
                </a:lnTo>
                <a:lnTo>
                  <a:pt x="7782" y="2868"/>
                </a:lnTo>
                <a:lnTo>
                  <a:pt x="7786" y="2880"/>
                </a:lnTo>
                <a:lnTo>
                  <a:pt x="7788" y="2902"/>
                </a:lnTo>
                <a:lnTo>
                  <a:pt x="7788" y="2916"/>
                </a:lnTo>
                <a:lnTo>
                  <a:pt x="7786" y="2922"/>
                </a:lnTo>
                <a:lnTo>
                  <a:pt x="7782" y="2926"/>
                </a:lnTo>
                <a:lnTo>
                  <a:pt x="7770" y="2936"/>
                </a:lnTo>
                <a:lnTo>
                  <a:pt x="7750" y="2948"/>
                </a:lnTo>
                <a:lnTo>
                  <a:pt x="7740" y="2954"/>
                </a:lnTo>
                <a:lnTo>
                  <a:pt x="7728" y="2956"/>
                </a:lnTo>
                <a:lnTo>
                  <a:pt x="7718" y="2956"/>
                </a:lnTo>
                <a:lnTo>
                  <a:pt x="7712" y="2954"/>
                </a:lnTo>
                <a:lnTo>
                  <a:pt x="7708" y="2952"/>
                </a:lnTo>
                <a:lnTo>
                  <a:pt x="7698" y="2948"/>
                </a:lnTo>
                <a:lnTo>
                  <a:pt x="7690" y="2946"/>
                </a:lnTo>
                <a:lnTo>
                  <a:pt x="7680" y="2950"/>
                </a:lnTo>
                <a:lnTo>
                  <a:pt x="7670" y="2954"/>
                </a:lnTo>
                <a:lnTo>
                  <a:pt x="7662" y="2956"/>
                </a:lnTo>
                <a:lnTo>
                  <a:pt x="7652" y="2960"/>
                </a:lnTo>
                <a:lnTo>
                  <a:pt x="7644" y="2958"/>
                </a:lnTo>
                <a:lnTo>
                  <a:pt x="7640" y="2956"/>
                </a:lnTo>
                <a:lnTo>
                  <a:pt x="7636" y="2954"/>
                </a:lnTo>
                <a:lnTo>
                  <a:pt x="7626" y="2946"/>
                </a:lnTo>
                <a:lnTo>
                  <a:pt x="7624" y="2946"/>
                </a:lnTo>
                <a:lnTo>
                  <a:pt x="7624" y="2948"/>
                </a:lnTo>
                <a:lnTo>
                  <a:pt x="7622" y="2950"/>
                </a:lnTo>
                <a:lnTo>
                  <a:pt x="7620" y="2950"/>
                </a:lnTo>
                <a:lnTo>
                  <a:pt x="7616" y="2950"/>
                </a:lnTo>
                <a:lnTo>
                  <a:pt x="7610" y="2948"/>
                </a:lnTo>
                <a:lnTo>
                  <a:pt x="7602" y="2944"/>
                </a:lnTo>
                <a:lnTo>
                  <a:pt x="7598" y="2940"/>
                </a:lnTo>
                <a:lnTo>
                  <a:pt x="7594" y="2936"/>
                </a:lnTo>
                <a:lnTo>
                  <a:pt x="7592" y="2934"/>
                </a:lnTo>
                <a:lnTo>
                  <a:pt x="7590" y="2934"/>
                </a:lnTo>
                <a:lnTo>
                  <a:pt x="7582" y="2938"/>
                </a:lnTo>
                <a:lnTo>
                  <a:pt x="7574" y="2938"/>
                </a:lnTo>
                <a:lnTo>
                  <a:pt x="7572" y="2936"/>
                </a:lnTo>
                <a:lnTo>
                  <a:pt x="7568" y="2932"/>
                </a:lnTo>
                <a:lnTo>
                  <a:pt x="7566" y="2926"/>
                </a:lnTo>
                <a:lnTo>
                  <a:pt x="7564" y="2920"/>
                </a:lnTo>
                <a:lnTo>
                  <a:pt x="7560" y="2916"/>
                </a:lnTo>
                <a:lnTo>
                  <a:pt x="7554" y="2914"/>
                </a:lnTo>
                <a:lnTo>
                  <a:pt x="7544" y="2916"/>
                </a:lnTo>
                <a:lnTo>
                  <a:pt x="7534" y="2916"/>
                </a:lnTo>
                <a:lnTo>
                  <a:pt x="7528" y="2914"/>
                </a:lnTo>
                <a:lnTo>
                  <a:pt x="7526" y="2910"/>
                </a:lnTo>
                <a:lnTo>
                  <a:pt x="7524" y="2904"/>
                </a:lnTo>
                <a:lnTo>
                  <a:pt x="7524" y="2898"/>
                </a:lnTo>
                <a:lnTo>
                  <a:pt x="7522" y="2894"/>
                </a:lnTo>
                <a:lnTo>
                  <a:pt x="7520" y="2894"/>
                </a:lnTo>
                <a:lnTo>
                  <a:pt x="7514" y="2896"/>
                </a:lnTo>
                <a:lnTo>
                  <a:pt x="7506" y="2900"/>
                </a:lnTo>
                <a:lnTo>
                  <a:pt x="7498" y="2902"/>
                </a:lnTo>
                <a:lnTo>
                  <a:pt x="7482" y="2900"/>
                </a:lnTo>
                <a:lnTo>
                  <a:pt x="7474" y="2898"/>
                </a:lnTo>
                <a:lnTo>
                  <a:pt x="7462" y="2898"/>
                </a:lnTo>
                <a:lnTo>
                  <a:pt x="7450" y="2898"/>
                </a:lnTo>
                <a:lnTo>
                  <a:pt x="7436" y="2902"/>
                </a:lnTo>
                <a:lnTo>
                  <a:pt x="7408" y="2914"/>
                </a:lnTo>
                <a:lnTo>
                  <a:pt x="7390" y="2924"/>
                </a:lnTo>
                <a:lnTo>
                  <a:pt x="7378" y="2934"/>
                </a:lnTo>
                <a:lnTo>
                  <a:pt x="7372" y="2942"/>
                </a:lnTo>
                <a:lnTo>
                  <a:pt x="7368" y="2948"/>
                </a:lnTo>
                <a:lnTo>
                  <a:pt x="7362" y="2950"/>
                </a:lnTo>
                <a:lnTo>
                  <a:pt x="7354" y="2950"/>
                </a:lnTo>
                <a:lnTo>
                  <a:pt x="7342" y="2946"/>
                </a:lnTo>
                <a:lnTo>
                  <a:pt x="7330" y="2944"/>
                </a:lnTo>
                <a:lnTo>
                  <a:pt x="7322" y="2944"/>
                </a:lnTo>
                <a:lnTo>
                  <a:pt x="7314" y="2946"/>
                </a:lnTo>
                <a:lnTo>
                  <a:pt x="7302" y="2944"/>
                </a:lnTo>
                <a:lnTo>
                  <a:pt x="7292" y="2942"/>
                </a:lnTo>
                <a:lnTo>
                  <a:pt x="7286" y="2942"/>
                </a:lnTo>
                <a:lnTo>
                  <a:pt x="7282" y="2946"/>
                </a:lnTo>
                <a:lnTo>
                  <a:pt x="7280" y="2952"/>
                </a:lnTo>
                <a:lnTo>
                  <a:pt x="7278" y="2956"/>
                </a:lnTo>
                <a:lnTo>
                  <a:pt x="7280" y="2958"/>
                </a:lnTo>
                <a:lnTo>
                  <a:pt x="7284" y="2960"/>
                </a:lnTo>
                <a:lnTo>
                  <a:pt x="7288" y="2964"/>
                </a:lnTo>
                <a:lnTo>
                  <a:pt x="7292" y="2966"/>
                </a:lnTo>
                <a:lnTo>
                  <a:pt x="7296" y="2968"/>
                </a:lnTo>
                <a:lnTo>
                  <a:pt x="7304" y="2970"/>
                </a:lnTo>
                <a:lnTo>
                  <a:pt x="7306" y="2970"/>
                </a:lnTo>
                <a:lnTo>
                  <a:pt x="7290" y="2974"/>
                </a:lnTo>
                <a:lnTo>
                  <a:pt x="7270" y="2978"/>
                </a:lnTo>
                <a:lnTo>
                  <a:pt x="7268" y="2980"/>
                </a:lnTo>
                <a:lnTo>
                  <a:pt x="7270" y="2982"/>
                </a:lnTo>
                <a:lnTo>
                  <a:pt x="7276" y="2984"/>
                </a:lnTo>
                <a:lnTo>
                  <a:pt x="7278" y="2986"/>
                </a:lnTo>
                <a:lnTo>
                  <a:pt x="7278" y="2990"/>
                </a:lnTo>
                <a:lnTo>
                  <a:pt x="7270" y="2990"/>
                </a:lnTo>
                <a:lnTo>
                  <a:pt x="7256" y="2990"/>
                </a:lnTo>
                <a:lnTo>
                  <a:pt x="7242" y="2988"/>
                </a:lnTo>
                <a:lnTo>
                  <a:pt x="7238" y="2986"/>
                </a:lnTo>
                <a:lnTo>
                  <a:pt x="7236" y="2984"/>
                </a:lnTo>
                <a:lnTo>
                  <a:pt x="7236" y="2982"/>
                </a:lnTo>
                <a:lnTo>
                  <a:pt x="7236" y="2980"/>
                </a:lnTo>
                <a:lnTo>
                  <a:pt x="7228" y="2980"/>
                </a:lnTo>
                <a:lnTo>
                  <a:pt x="7222" y="2982"/>
                </a:lnTo>
                <a:lnTo>
                  <a:pt x="7222" y="2984"/>
                </a:lnTo>
                <a:lnTo>
                  <a:pt x="7222" y="2986"/>
                </a:lnTo>
                <a:lnTo>
                  <a:pt x="7224" y="2990"/>
                </a:lnTo>
                <a:lnTo>
                  <a:pt x="7220" y="2994"/>
                </a:lnTo>
                <a:lnTo>
                  <a:pt x="7214" y="2994"/>
                </a:lnTo>
                <a:lnTo>
                  <a:pt x="7212" y="2992"/>
                </a:lnTo>
                <a:lnTo>
                  <a:pt x="7210" y="2990"/>
                </a:lnTo>
                <a:lnTo>
                  <a:pt x="7208" y="2986"/>
                </a:lnTo>
                <a:lnTo>
                  <a:pt x="7204" y="2986"/>
                </a:lnTo>
                <a:lnTo>
                  <a:pt x="7200" y="2984"/>
                </a:lnTo>
                <a:lnTo>
                  <a:pt x="7196" y="2984"/>
                </a:lnTo>
                <a:lnTo>
                  <a:pt x="7190" y="2986"/>
                </a:lnTo>
                <a:lnTo>
                  <a:pt x="7184" y="2990"/>
                </a:lnTo>
                <a:lnTo>
                  <a:pt x="7178" y="2996"/>
                </a:lnTo>
                <a:lnTo>
                  <a:pt x="7172" y="3004"/>
                </a:lnTo>
                <a:lnTo>
                  <a:pt x="7168" y="3010"/>
                </a:lnTo>
                <a:lnTo>
                  <a:pt x="7164" y="3010"/>
                </a:lnTo>
                <a:lnTo>
                  <a:pt x="7162" y="3014"/>
                </a:lnTo>
                <a:lnTo>
                  <a:pt x="7160" y="3022"/>
                </a:lnTo>
                <a:lnTo>
                  <a:pt x="7158" y="3032"/>
                </a:lnTo>
                <a:lnTo>
                  <a:pt x="7160" y="3036"/>
                </a:lnTo>
                <a:lnTo>
                  <a:pt x="7160" y="3038"/>
                </a:lnTo>
                <a:lnTo>
                  <a:pt x="7168" y="3038"/>
                </a:lnTo>
                <a:lnTo>
                  <a:pt x="7180" y="3034"/>
                </a:lnTo>
                <a:lnTo>
                  <a:pt x="7188" y="3032"/>
                </a:lnTo>
                <a:lnTo>
                  <a:pt x="7190" y="3032"/>
                </a:lnTo>
                <a:lnTo>
                  <a:pt x="7190" y="3034"/>
                </a:lnTo>
                <a:lnTo>
                  <a:pt x="7188" y="3038"/>
                </a:lnTo>
                <a:lnTo>
                  <a:pt x="7184" y="3044"/>
                </a:lnTo>
                <a:lnTo>
                  <a:pt x="7184" y="3048"/>
                </a:lnTo>
                <a:lnTo>
                  <a:pt x="7186" y="3052"/>
                </a:lnTo>
                <a:lnTo>
                  <a:pt x="7188" y="3054"/>
                </a:lnTo>
                <a:lnTo>
                  <a:pt x="7190" y="3058"/>
                </a:lnTo>
                <a:lnTo>
                  <a:pt x="7188" y="3064"/>
                </a:lnTo>
                <a:lnTo>
                  <a:pt x="7186" y="3068"/>
                </a:lnTo>
                <a:lnTo>
                  <a:pt x="7188" y="3068"/>
                </a:lnTo>
                <a:lnTo>
                  <a:pt x="7192" y="3070"/>
                </a:lnTo>
                <a:lnTo>
                  <a:pt x="7194" y="3070"/>
                </a:lnTo>
                <a:lnTo>
                  <a:pt x="7194" y="3072"/>
                </a:lnTo>
                <a:lnTo>
                  <a:pt x="7188" y="3078"/>
                </a:lnTo>
                <a:lnTo>
                  <a:pt x="7182" y="3082"/>
                </a:lnTo>
                <a:lnTo>
                  <a:pt x="7182" y="3086"/>
                </a:lnTo>
                <a:lnTo>
                  <a:pt x="7186" y="3088"/>
                </a:lnTo>
                <a:lnTo>
                  <a:pt x="7192" y="3092"/>
                </a:lnTo>
                <a:lnTo>
                  <a:pt x="7194" y="3094"/>
                </a:lnTo>
                <a:lnTo>
                  <a:pt x="7194" y="3098"/>
                </a:lnTo>
                <a:lnTo>
                  <a:pt x="7192" y="3100"/>
                </a:lnTo>
                <a:lnTo>
                  <a:pt x="7188" y="3100"/>
                </a:lnTo>
                <a:lnTo>
                  <a:pt x="7184" y="3100"/>
                </a:lnTo>
                <a:lnTo>
                  <a:pt x="7182" y="3096"/>
                </a:lnTo>
                <a:lnTo>
                  <a:pt x="7178" y="3090"/>
                </a:lnTo>
                <a:lnTo>
                  <a:pt x="7176" y="3086"/>
                </a:lnTo>
                <a:lnTo>
                  <a:pt x="7174" y="3084"/>
                </a:lnTo>
                <a:lnTo>
                  <a:pt x="7170" y="3086"/>
                </a:lnTo>
                <a:lnTo>
                  <a:pt x="7170" y="3090"/>
                </a:lnTo>
                <a:lnTo>
                  <a:pt x="7170" y="3100"/>
                </a:lnTo>
                <a:lnTo>
                  <a:pt x="7170" y="3104"/>
                </a:lnTo>
                <a:lnTo>
                  <a:pt x="7174" y="3108"/>
                </a:lnTo>
                <a:lnTo>
                  <a:pt x="7180" y="3112"/>
                </a:lnTo>
                <a:lnTo>
                  <a:pt x="7182" y="3112"/>
                </a:lnTo>
                <a:lnTo>
                  <a:pt x="7186" y="3110"/>
                </a:lnTo>
                <a:lnTo>
                  <a:pt x="7188" y="3114"/>
                </a:lnTo>
                <a:lnTo>
                  <a:pt x="7192" y="3116"/>
                </a:lnTo>
                <a:lnTo>
                  <a:pt x="7196" y="3118"/>
                </a:lnTo>
                <a:lnTo>
                  <a:pt x="7202" y="3120"/>
                </a:lnTo>
                <a:lnTo>
                  <a:pt x="7204" y="3120"/>
                </a:lnTo>
                <a:lnTo>
                  <a:pt x="7206" y="3122"/>
                </a:lnTo>
                <a:lnTo>
                  <a:pt x="7206" y="3124"/>
                </a:lnTo>
                <a:lnTo>
                  <a:pt x="7204" y="3128"/>
                </a:lnTo>
                <a:lnTo>
                  <a:pt x="7200" y="3136"/>
                </a:lnTo>
                <a:lnTo>
                  <a:pt x="7202" y="3140"/>
                </a:lnTo>
                <a:lnTo>
                  <a:pt x="7204" y="3144"/>
                </a:lnTo>
                <a:lnTo>
                  <a:pt x="7204" y="3150"/>
                </a:lnTo>
                <a:lnTo>
                  <a:pt x="7204" y="3154"/>
                </a:lnTo>
                <a:lnTo>
                  <a:pt x="7208" y="3154"/>
                </a:lnTo>
                <a:lnTo>
                  <a:pt x="7212" y="3156"/>
                </a:lnTo>
                <a:lnTo>
                  <a:pt x="7214" y="3158"/>
                </a:lnTo>
                <a:lnTo>
                  <a:pt x="7214" y="3162"/>
                </a:lnTo>
                <a:lnTo>
                  <a:pt x="7216" y="3164"/>
                </a:lnTo>
                <a:lnTo>
                  <a:pt x="7214" y="3166"/>
                </a:lnTo>
                <a:lnTo>
                  <a:pt x="7208" y="3166"/>
                </a:lnTo>
                <a:lnTo>
                  <a:pt x="7204" y="3166"/>
                </a:lnTo>
                <a:lnTo>
                  <a:pt x="7202" y="3168"/>
                </a:lnTo>
                <a:lnTo>
                  <a:pt x="7204" y="3172"/>
                </a:lnTo>
                <a:lnTo>
                  <a:pt x="7208" y="3174"/>
                </a:lnTo>
                <a:lnTo>
                  <a:pt x="7212" y="3174"/>
                </a:lnTo>
                <a:lnTo>
                  <a:pt x="7226" y="3174"/>
                </a:lnTo>
                <a:lnTo>
                  <a:pt x="7238" y="3174"/>
                </a:lnTo>
                <a:lnTo>
                  <a:pt x="7240" y="3174"/>
                </a:lnTo>
                <a:lnTo>
                  <a:pt x="7238" y="3178"/>
                </a:lnTo>
                <a:lnTo>
                  <a:pt x="7234" y="3182"/>
                </a:lnTo>
                <a:lnTo>
                  <a:pt x="7230" y="3184"/>
                </a:lnTo>
                <a:lnTo>
                  <a:pt x="7220" y="3186"/>
                </a:lnTo>
                <a:lnTo>
                  <a:pt x="7210" y="3186"/>
                </a:lnTo>
                <a:lnTo>
                  <a:pt x="7210" y="3188"/>
                </a:lnTo>
                <a:lnTo>
                  <a:pt x="7210" y="3190"/>
                </a:lnTo>
                <a:lnTo>
                  <a:pt x="7212" y="3192"/>
                </a:lnTo>
                <a:lnTo>
                  <a:pt x="7216" y="3192"/>
                </a:lnTo>
                <a:lnTo>
                  <a:pt x="7224" y="3190"/>
                </a:lnTo>
                <a:lnTo>
                  <a:pt x="7232" y="3190"/>
                </a:lnTo>
                <a:lnTo>
                  <a:pt x="7236" y="3190"/>
                </a:lnTo>
                <a:lnTo>
                  <a:pt x="7236" y="3194"/>
                </a:lnTo>
                <a:lnTo>
                  <a:pt x="7236" y="3196"/>
                </a:lnTo>
                <a:lnTo>
                  <a:pt x="7238" y="3196"/>
                </a:lnTo>
                <a:lnTo>
                  <a:pt x="7244" y="3190"/>
                </a:lnTo>
                <a:lnTo>
                  <a:pt x="7248" y="3186"/>
                </a:lnTo>
                <a:lnTo>
                  <a:pt x="7252" y="3184"/>
                </a:lnTo>
                <a:lnTo>
                  <a:pt x="7256" y="3184"/>
                </a:lnTo>
                <a:lnTo>
                  <a:pt x="7260" y="3188"/>
                </a:lnTo>
                <a:lnTo>
                  <a:pt x="7264" y="3192"/>
                </a:lnTo>
                <a:lnTo>
                  <a:pt x="7268" y="3192"/>
                </a:lnTo>
                <a:lnTo>
                  <a:pt x="7272" y="3190"/>
                </a:lnTo>
                <a:lnTo>
                  <a:pt x="7274" y="3190"/>
                </a:lnTo>
                <a:lnTo>
                  <a:pt x="7276" y="3190"/>
                </a:lnTo>
                <a:lnTo>
                  <a:pt x="7278" y="3192"/>
                </a:lnTo>
                <a:lnTo>
                  <a:pt x="7280" y="3198"/>
                </a:lnTo>
                <a:lnTo>
                  <a:pt x="7282" y="3204"/>
                </a:lnTo>
                <a:lnTo>
                  <a:pt x="7286" y="3210"/>
                </a:lnTo>
                <a:lnTo>
                  <a:pt x="7296" y="3218"/>
                </a:lnTo>
                <a:lnTo>
                  <a:pt x="7300" y="3220"/>
                </a:lnTo>
                <a:lnTo>
                  <a:pt x="7304" y="3222"/>
                </a:lnTo>
                <a:lnTo>
                  <a:pt x="7310" y="3220"/>
                </a:lnTo>
                <a:lnTo>
                  <a:pt x="7312" y="3218"/>
                </a:lnTo>
                <a:lnTo>
                  <a:pt x="7318" y="3214"/>
                </a:lnTo>
                <a:lnTo>
                  <a:pt x="7322" y="3212"/>
                </a:lnTo>
                <a:lnTo>
                  <a:pt x="7326" y="3212"/>
                </a:lnTo>
                <a:lnTo>
                  <a:pt x="7328" y="3212"/>
                </a:lnTo>
                <a:lnTo>
                  <a:pt x="7330" y="3214"/>
                </a:lnTo>
                <a:lnTo>
                  <a:pt x="7332" y="3214"/>
                </a:lnTo>
                <a:lnTo>
                  <a:pt x="7336" y="3212"/>
                </a:lnTo>
                <a:lnTo>
                  <a:pt x="7338" y="3208"/>
                </a:lnTo>
                <a:lnTo>
                  <a:pt x="7338" y="3202"/>
                </a:lnTo>
                <a:lnTo>
                  <a:pt x="7338" y="3188"/>
                </a:lnTo>
                <a:lnTo>
                  <a:pt x="7340" y="3184"/>
                </a:lnTo>
                <a:lnTo>
                  <a:pt x="7346" y="3180"/>
                </a:lnTo>
                <a:lnTo>
                  <a:pt x="7356" y="3180"/>
                </a:lnTo>
                <a:lnTo>
                  <a:pt x="7370" y="3184"/>
                </a:lnTo>
                <a:lnTo>
                  <a:pt x="7384" y="3192"/>
                </a:lnTo>
                <a:lnTo>
                  <a:pt x="7396" y="3200"/>
                </a:lnTo>
                <a:lnTo>
                  <a:pt x="7404" y="3208"/>
                </a:lnTo>
                <a:lnTo>
                  <a:pt x="7412" y="3214"/>
                </a:lnTo>
                <a:lnTo>
                  <a:pt x="7418" y="3222"/>
                </a:lnTo>
                <a:lnTo>
                  <a:pt x="7422" y="3226"/>
                </a:lnTo>
                <a:lnTo>
                  <a:pt x="7428" y="3228"/>
                </a:lnTo>
                <a:lnTo>
                  <a:pt x="7436" y="3226"/>
                </a:lnTo>
                <a:lnTo>
                  <a:pt x="7450" y="3222"/>
                </a:lnTo>
                <a:lnTo>
                  <a:pt x="7462" y="3220"/>
                </a:lnTo>
                <a:lnTo>
                  <a:pt x="7466" y="3218"/>
                </a:lnTo>
                <a:lnTo>
                  <a:pt x="7472" y="3214"/>
                </a:lnTo>
                <a:lnTo>
                  <a:pt x="7480" y="3210"/>
                </a:lnTo>
                <a:lnTo>
                  <a:pt x="7488" y="3200"/>
                </a:lnTo>
                <a:lnTo>
                  <a:pt x="7498" y="3190"/>
                </a:lnTo>
                <a:lnTo>
                  <a:pt x="7506" y="3186"/>
                </a:lnTo>
                <a:lnTo>
                  <a:pt x="7514" y="3186"/>
                </a:lnTo>
                <a:lnTo>
                  <a:pt x="7518" y="3190"/>
                </a:lnTo>
                <a:lnTo>
                  <a:pt x="7524" y="3194"/>
                </a:lnTo>
                <a:lnTo>
                  <a:pt x="7528" y="3196"/>
                </a:lnTo>
                <a:lnTo>
                  <a:pt x="7534" y="3198"/>
                </a:lnTo>
                <a:lnTo>
                  <a:pt x="7540" y="3194"/>
                </a:lnTo>
                <a:lnTo>
                  <a:pt x="7552" y="3182"/>
                </a:lnTo>
                <a:lnTo>
                  <a:pt x="7560" y="3178"/>
                </a:lnTo>
                <a:lnTo>
                  <a:pt x="7562" y="3178"/>
                </a:lnTo>
                <a:lnTo>
                  <a:pt x="7564" y="3178"/>
                </a:lnTo>
                <a:lnTo>
                  <a:pt x="7566" y="3186"/>
                </a:lnTo>
                <a:lnTo>
                  <a:pt x="7566" y="3192"/>
                </a:lnTo>
                <a:lnTo>
                  <a:pt x="7564" y="3196"/>
                </a:lnTo>
                <a:lnTo>
                  <a:pt x="7556" y="3202"/>
                </a:lnTo>
                <a:lnTo>
                  <a:pt x="7550" y="3208"/>
                </a:lnTo>
                <a:lnTo>
                  <a:pt x="7550" y="3212"/>
                </a:lnTo>
                <a:lnTo>
                  <a:pt x="7550" y="3214"/>
                </a:lnTo>
                <a:lnTo>
                  <a:pt x="7556" y="3222"/>
                </a:lnTo>
                <a:lnTo>
                  <a:pt x="7558" y="3226"/>
                </a:lnTo>
                <a:lnTo>
                  <a:pt x="7556" y="3230"/>
                </a:lnTo>
                <a:lnTo>
                  <a:pt x="7552" y="3236"/>
                </a:lnTo>
                <a:lnTo>
                  <a:pt x="7548" y="3242"/>
                </a:lnTo>
                <a:lnTo>
                  <a:pt x="7546" y="3248"/>
                </a:lnTo>
                <a:lnTo>
                  <a:pt x="7550" y="3256"/>
                </a:lnTo>
                <a:lnTo>
                  <a:pt x="7554" y="3264"/>
                </a:lnTo>
                <a:lnTo>
                  <a:pt x="7554" y="3272"/>
                </a:lnTo>
                <a:lnTo>
                  <a:pt x="7554" y="3284"/>
                </a:lnTo>
                <a:lnTo>
                  <a:pt x="7556" y="3298"/>
                </a:lnTo>
                <a:lnTo>
                  <a:pt x="7556" y="3304"/>
                </a:lnTo>
                <a:lnTo>
                  <a:pt x="7556" y="3308"/>
                </a:lnTo>
                <a:lnTo>
                  <a:pt x="7550" y="3312"/>
                </a:lnTo>
                <a:lnTo>
                  <a:pt x="7544" y="3318"/>
                </a:lnTo>
                <a:lnTo>
                  <a:pt x="7542" y="3322"/>
                </a:lnTo>
                <a:lnTo>
                  <a:pt x="7542" y="3328"/>
                </a:lnTo>
                <a:lnTo>
                  <a:pt x="7544" y="3336"/>
                </a:lnTo>
                <a:lnTo>
                  <a:pt x="7542" y="3338"/>
                </a:lnTo>
                <a:lnTo>
                  <a:pt x="7538" y="3340"/>
                </a:lnTo>
                <a:lnTo>
                  <a:pt x="7536" y="3350"/>
                </a:lnTo>
                <a:lnTo>
                  <a:pt x="7532" y="3362"/>
                </a:lnTo>
                <a:lnTo>
                  <a:pt x="7530" y="3366"/>
                </a:lnTo>
                <a:lnTo>
                  <a:pt x="7526" y="3372"/>
                </a:lnTo>
                <a:lnTo>
                  <a:pt x="7522" y="3382"/>
                </a:lnTo>
                <a:lnTo>
                  <a:pt x="7508" y="3424"/>
                </a:lnTo>
                <a:lnTo>
                  <a:pt x="7502" y="3446"/>
                </a:lnTo>
                <a:lnTo>
                  <a:pt x="7498" y="3460"/>
                </a:lnTo>
                <a:lnTo>
                  <a:pt x="7492" y="3472"/>
                </a:lnTo>
                <a:lnTo>
                  <a:pt x="7486" y="3478"/>
                </a:lnTo>
                <a:lnTo>
                  <a:pt x="7452" y="3488"/>
                </a:lnTo>
                <a:lnTo>
                  <a:pt x="7448" y="3488"/>
                </a:lnTo>
                <a:lnTo>
                  <a:pt x="7444" y="3484"/>
                </a:lnTo>
                <a:lnTo>
                  <a:pt x="7440" y="3482"/>
                </a:lnTo>
                <a:lnTo>
                  <a:pt x="7438" y="3482"/>
                </a:lnTo>
                <a:lnTo>
                  <a:pt x="7432" y="3486"/>
                </a:lnTo>
                <a:lnTo>
                  <a:pt x="7428" y="3488"/>
                </a:lnTo>
                <a:lnTo>
                  <a:pt x="7424" y="3488"/>
                </a:lnTo>
                <a:lnTo>
                  <a:pt x="7418" y="3486"/>
                </a:lnTo>
                <a:lnTo>
                  <a:pt x="7414" y="3482"/>
                </a:lnTo>
                <a:lnTo>
                  <a:pt x="7410" y="3478"/>
                </a:lnTo>
                <a:lnTo>
                  <a:pt x="7408" y="3478"/>
                </a:lnTo>
                <a:lnTo>
                  <a:pt x="7408" y="3482"/>
                </a:lnTo>
                <a:lnTo>
                  <a:pt x="7408" y="3484"/>
                </a:lnTo>
                <a:lnTo>
                  <a:pt x="7406" y="3486"/>
                </a:lnTo>
                <a:lnTo>
                  <a:pt x="7402" y="3488"/>
                </a:lnTo>
                <a:lnTo>
                  <a:pt x="7400" y="3484"/>
                </a:lnTo>
                <a:lnTo>
                  <a:pt x="7398" y="3482"/>
                </a:lnTo>
                <a:lnTo>
                  <a:pt x="7394" y="3482"/>
                </a:lnTo>
                <a:lnTo>
                  <a:pt x="7390" y="3482"/>
                </a:lnTo>
                <a:lnTo>
                  <a:pt x="7388" y="3480"/>
                </a:lnTo>
                <a:lnTo>
                  <a:pt x="7388" y="3478"/>
                </a:lnTo>
                <a:lnTo>
                  <a:pt x="7390" y="3476"/>
                </a:lnTo>
                <a:lnTo>
                  <a:pt x="7392" y="3474"/>
                </a:lnTo>
                <a:lnTo>
                  <a:pt x="7392" y="3470"/>
                </a:lnTo>
                <a:lnTo>
                  <a:pt x="7394" y="3470"/>
                </a:lnTo>
                <a:lnTo>
                  <a:pt x="7398" y="3472"/>
                </a:lnTo>
                <a:lnTo>
                  <a:pt x="7402" y="3476"/>
                </a:lnTo>
                <a:lnTo>
                  <a:pt x="7404" y="3478"/>
                </a:lnTo>
                <a:lnTo>
                  <a:pt x="7404" y="3476"/>
                </a:lnTo>
                <a:lnTo>
                  <a:pt x="7402" y="3472"/>
                </a:lnTo>
                <a:lnTo>
                  <a:pt x="7396" y="3466"/>
                </a:lnTo>
                <a:lnTo>
                  <a:pt x="7392" y="3464"/>
                </a:lnTo>
                <a:lnTo>
                  <a:pt x="7390" y="3464"/>
                </a:lnTo>
                <a:lnTo>
                  <a:pt x="7384" y="3468"/>
                </a:lnTo>
                <a:lnTo>
                  <a:pt x="7382" y="3468"/>
                </a:lnTo>
                <a:lnTo>
                  <a:pt x="7378" y="3468"/>
                </a:lnTo>
                <a:lnTo>
                  <a:pt x="7370" y="3464"/>
                </a:lnTo>
                <a:lnTo>
                  <a:pt x="7362" y="3460"/>
                </a:lnTo>
                <a:lnTo>
                  <a:pt x="7358" y="3460"/>
                </a:lnTo>
                <a:lnTo>
                  <a:pt x="7352" y="3462"/>
                </a:lnTo>
                <a:lnTo>
                  <a:pt x="7342" y="3466"/>
                </a:lnTo>
                <a:lnTo>
                  <a:pt x="7336" y="3468"/>
                </a:lnTo>
                <a:lnTo>
                  <a:pt x="7332" y="3468"/>
                </a:lnTo>
                <a:lnTo>
                  <a:pt x="7326" y="3474"/>
                </a:lnTo>
                <a:lnTo>
                  <a:pt x="7324" y="3476"/>
                </a:lnTo>
                <a:lnTo>
                  <a:pt x="7320" y="3476"/>
                </a:lnTo>
                <a:lnTo>
                  <a:pt x="7312" y="3482"/>
                </a:lnTo>
                <a:lnTo>
                  <a:pt x="7298" y="3496"/>
                </a:lnTo>
                <a:lnTo>
                  <a:pt x="7290" y="3500"/>
                </a:lnTo>
                <a:lnTo>
                  <a:pt x="7284" y="3502"/>
                </a:lnTo>
                <a:lnTo>
                  <a:pt x="7278" y="3502"/>
                </a:lnTo>
                <a:lnTo>
                  <a:pt x="7270" y="3498"/>
                </a:lnTo>
                <a:lnTo>
                  <a:pt x="7258" y="3492"/>
                </a:lnTo>
                <a:lnTo>
                  <a:pt x="7254" y="3490"/>
                </a:lnTo>
                <a:lnTo>
                  <a:pt x="7248" y="3490"/>
                </a:lnTo>
                <a:lnTo>
                  <a:pt x="7240" y="3488"/>
                </a:lnTo>
                <a:lnTo>
                  <a:pt x="7236" y="3484"/>
                </a:lnTo>
                <a:lnTo>
                  <a:pt x="7230" y="3482"/>
                </a:lnTo>
                <a:lnTo>
                  <a:pt x="7226" y="3482"/>
                </a:lnTo>
                <a:lnTo>
                  <a:pt x="7222" y="3482"/>
                </a:lnTo>
                <a:lnTo>
                  <a:pt x="7218" y="3482"/>
                </a:lnTo>
                <a:lnTo>
                  <a:pt x="7216" y="3478"/>
                </a:lnTo>
                <a:lnTo>
                  <a:pt x="7214" y="3476"/>
                </a:lnTo>
                <a:lnTo>
                  <a:pt x="7208" y="3474"/>
                </a:lnTo>
                <a:lnTo>
                  <a:pt x="7198" y="3470"/>
                </a:lnTo>
                <a:lnTo>
                  <a:pt x="7182" y="3466"/>
                </a:lnTo>
                <a:lnTo>
                  <a:pt x="7166" y="3464"/>
                </a:lnTo>
                <a:lnTo>
                  <a:pt x="7154" y="3462"/>
                </a:lnTo>
                <a:lnTo>
                  <a:pt x="7138" y="3464"/>
                </a:lnTo>
                <a:lnTo>
                  <a:pt x="7128" y="3466"/>
                </a:lnTo>
                <a:lnTo>
                  <a:pt x="7124" y="3466"/>
                </a:lnTo>
                <a:lnTo>
                  <a:pt x="7122" y="3464"/>
                </a:lnTo>
                <a:lnTo>
                  <a:pt x="7120" y="3456"/>
                </a:lnTo>
                <a:lnTo>
                  <a:pt x="7118" y="3448"/>
                </a:lnTo>
                <a:lnTo>
                  <a:pt x="7116" y="3444"/>
                </a:lnTo>
                <a:lnTo>
                  <a:pt x="7112" y="3442"/>
                </a:lnTo>
                <a:lnTo>
                  <a:pt x="7106" y="3440"/>
                </a:lnTo>
                <a:lnTo>
                  <a:pt x="7096" y="3440"/>
                </a:lnTo>
                <a:lnTo>
                  <a:pt x="7082" y="3440"/>
                </a:lnTo>
                <a:lnTo>
                  <a:pt x="7076" y="3438"/>
                </a:lnTo>
                <a:lnTo>
                  <a:pt x="7072" y="3436"/>
                </a:lnTo>
                <a:lnTo>
                  <a:pt x="7060" y="3434"/>
                </a:lnTo>
                <a:lnTo>
                  <a:pt x="7052" y="3432"/>
                </a:lnTo>
                <a:lnTo>
                  <a:pt x="7048" y="3430"/>
                </a:lnTo>
                <a:lnTo>
                  <a:pt x="7044" y="3422"/>
                </a:lnTo>
                <a:lnTo>
                  <a:pt x="7042" y="3416"/>
                </a:lnTo>
                <a:lnTo>
                  <a:pt x="7036" y="3410"/>
                </a:lnTo>
                <a:lnTo>
                  <a:pt x="7028" y="3404"/>
                </a:lnTo>
                <a:lnTo>
                  <a:pt x="7016" y="3398"/>
                </a:lnTo>
                <a:lnTo>
                  <a:pt x="7000" y="3392"/>
                </a:lnTo>
                <a:lnTo>
                  <a:pt x="6988" y="3390"/>
                </a:lnTo>
                <a:lnTo>
                  <a:pt x="6980" y="3392"/>
                </a:lnTo>
                <a:lnTo>
                  <a:pt x="6972" y="3398"/>
                </a:lnTo>
                <a:lnTo>
                  <a:pt x="6968" y="3400"/>
                </a:lnTo>
                <a:lnTo>
                  <a:pt x="6964" y="3400"/>
                </a:lnTo>
                <a:lnTo>
                  <a:pt x="6956" y="3402"/>
                </a:lnTo>
                <a:lnTo>
                  <a:pt x="6948" y="3404"/>
                </a:lnTo>
                <a:lnTo>
                  <a:pt x="6942" y="3408"/>
                </a:lnTo>
                <a:lnTo>
                  <a:pt x="6932" y="3416"/>
                </a:lnTo>
                <a:lnTo>
                  <a:pt x="6920" y="3428"/>
                </a:lnTo>
                <a:lnTo>
                  <a:pt x="6914" y="3438"/>
                </a:lnTo>
                <a:lnTo>
                  <a:pt x="6912" y="3448"/>
                </a:lnTo>
                <a:lnTo>
                  <a:pt x="6914" y="3458"/>
                </a:lnTo>
                <a:lnTo>
                  <a:pt x="6914" y="3468"/>
                </a:lnTo>
                <a:lnTo>
                  <a:pt x="6916" y="3478"/>
                </a:lnTo>
                <a:lnTo>
                  <a:pt x="6918" y="3488"/>
                </a:lnTo>
                <a:lnTo>
                  <a:pt x="6916" y="3498"/>
                </a:lnTo>
                <a:lnTo>
                  <a:pt x="6910" y="3508"/>
                </a:lnTo>
                <a:lnTo>
                  <a:pt x="6904" y="3518"/>
                </a:lnTo>
                <a:lnTo>
                  <a:pt x="6896" y="3524"/>
                </a:lnTo>
                <a:lnTo>
                  <a:pt x="6888" y="3528"/>
                </a:lnTo>
                <a:lnTo>
                  <a:pt x="6882" y="3530"/>
                </a:lnTo>
                <a:lnTo>
                  <a:pt x="6874" y="3530"/>
                </a:lnTo>
                <a:lnTo>
                  <a:pt x="6868" y="3528"/>
                </a:lnTo>
                <a:lnTo>
                  <a:pt x="6862" y="3524"/>
                </a:lnTo>
                <a:lnTo>
                  <a:pt x="6856" y="3518"/>
                </a:lnTo>
                <a:lnTo>
                  <a:pt x="6850" y="3510"/>
                </a:lnTo>
                <a:lnTo>
                  <a:pt x="6842" y="3504"/>
                </a:lnTo>
                <a:lnTo>
                  <a:pt x="6824" y="3494"/>
                </a:lnTo>
                <a:lnTo>
                  <a:pt x="6802" y="3486"/>
                </a:lnTo>
                <a:lnTo>
                  <a:pt x="6780" y="3482"/>
                </a:lnTo>
                <a:lnTo>
                  <a:pt x="6762" y="3480"/>
                </a:lnTo>
                <a:lnTo>
                  <a:pt x="6754" y="3478"/>
                </a:lnTo>
                <a:lnTo>
                  <a:pt x="6748" y="3476"/>
                </a:lnTo>
                <a:lnTo>
                  <a:pt x="6742" y="3472"/>
                </a:lnTo>
                <a:lnTo>
                  <a:pt x="6738" y="3464"/>
                </a:lnTo>
                <a:lnTo>
                  <a:pt x="6734" y="3454"/>
                </a:lnTo>
                <a:lnTo>
                  <a:pt x="6732" y="3442"/>
                </a:lnTo>
                <a:lnTo>
                  <a:pt x="6728" y="3430"/>
                </a:lnTo>
                <a:lnTo>
                  <a:pt x="6724" y="3422"/>
                </a:lnTo>
                <a:lnTo>
                  <a:pt x="6718" y="3418"/>
                </a:lnTo>
                <a:lnTo>
                  <a:pt x="6712" y="3416"/>
                </a:lnTo>
                <a:lnTo>
                  <a:pt x="6698" y="3414"/>
                </a:lnTo>
                <a:lnTo>
                  <a:pt x="6692" y="3412"/>
                </a:lnTo>
                <a:lnTo>
                  <a:pt x="6688" y="3410"/>
                </a:lnTo>
                <a:lnTo>
                  <a:pt x="6676" y="3402"/>
                </a:lnTo>
                <a:lnTo>
                  <a:pt x="6660" y="3396"/>
                </a:lnTo>
                <a:lnTo>
                  <a:pt x="6644" y="3394"/>
                </a:lnTo>
                <a:lnTo>
                  <a:pt x="6636" y="3394"/>
                </a:lnTo>
                <a:lnTo>
                  <a:pt x="6628" y="3396"/>
                </a:lnTo>
                <a:lnTo>
                  <a:pt x="6622" y="3396"/>
                </a:lnTo>
                <a:lnTo>
                  <a:pt x="6614" y="3396"/>
                </a:lnTo>
                <a:lnTo>
                  <a:pt x="6600" y="3392"/>
                </a:lnTo>
                <a:lnTo>
                  <a:pt x="6586" y="3386"/>
                </a:lnTo>
                <a:lnTo>
                  <a:pt x="6576" y="3380"/>
                </a:lnTo>
                <a:lnTo>
                  <a:pt x="6564" y="3374"/>
                </a:lnTo>
                <a:lnTo>
                  <a:pt x="6560" y="3370"/>
                </a:lnTo>
                <a:lnTo>
                  <a:pt x="6558" y="3362"/>
                </a:lnTo>
                <a:lnTo>
                  <a:pt x="6556" y="3354"/>
                </a:lnTo>
                <a:lnTo>
                  <a:pt x="6554" y="3352"/>
                </a:lnTo>
                <a:lnTo>
                  <a:pt x="6552" y="3354"/>
                </a:lnTo>
                <a:lnTo>
                  <a:pt x="6548" y="3354"/>
                </a:lnTo>
                <a:lnTo>
                  <a:pt x="6546" y="3354"/>
                </a:lnTo>
                <a:lnTo>
                  <a:pt x="6544" y="3354"/>
                </a:lnTo>
                <a:lnTo>
                  <a:pt x="6536" y="3352"/>
                </a:lnTo>
                <a:lnTo>
                  <a:pt x="6528" y="3350"/>
                </a:lnTo>
                <a:lnTo>
                  <a:pt x="6522" y="3348"/>
                </a:lnTo>
                <a:lnTo>
                  <a:pt x="6518" y="3344"/>
                </a:lnTo>
                <a:lnTo>
                  <a:pt x="6516" y="3340"/>
                </a:lnTo>
                <a:lnTo>
                  <a:pt x="6512" y="3332"/>
                </a:lnTo>
                <a:lnTo>
                  <a:pt x="6514" y="3326"/>
                </a:lnTo>
                <a:lnTo>
                  <a:pt x="6520" y="3318"/>
                </a:lnTo>
                <a:lnTo>
                  <a:pt x="6538" y="3298"/>
                </a:lnTo>
                <a:lnTo>
                  <a:pt x="6548" y="3288"/>
                </a:lnTo>
                <a:lnTo>
                  <a:pt x="6554" y="3280"/>
                </a:lnTo>
                <a:lnTo>
                  <a:pt x="6558" y="3272"/>
                </a:lnTo>
                <a:lnTo>
                  <a:pt x="6558" y="3268"/>
                </a:lnTo>
                <a:lnTo>
                  <a:pt x="6556" y="3266"/>
                </a:lnTo>
                <a:lnTo>
                  <a:pt x="6554" y="3262"/>
                </a:lnTo>
                <a:lnTo>
                  <a:pt x="6554" y="3258"/>
                </a:lnTo>
                <a:lnTo>
                  <a:pt x="6554" y="3252"/>
                </a:lnTo>
                <a:lnTo>
                  <a:pt x="6552" y="3248"/>
                </a:lnTo>
                <a:lnTo>
                  <a:pt x="6550" y="3244"/>
                </a:lnTo>
                <a:lnTo>
                  <a:pt x="6548" y="3242"/>
                </a:lnTo>
                <a:lnTo>
                  <a:pt x="6540" y="3236"/>
                </a:lnTo>
                <a:lnTo>
                  <a:pt x="6536" y="3234"/>
                </a:lnTo>
                <a:lnTo>
                  <a:pt x="6532" y="3230"/>
                </a:lnTo>
                <a:lnTo>
                  <a:pt x="6528" y="3220"/>
                </a:lnTo>
                <a:lnTo>
                  <a:pt x="6528" y="3216"/>
                </a:lnTo>
                <a:lnTo>
                  <a:pt x="6528" y="3210"/>
                </a:lnTo>
                <a:lnTo>
                  <a:pt x="6532" y="3208"/>
                </a:lnTo>
                <a:lnTo>
                  <a:pt x="6534" y="3204"/>
                </a:lnTo>
                <a:lnTo>
                  <a:pt x="6544" y="3198"/>
                </a:lnTo>
                <a:lnTo>
                  <a:pt x="6552" y="3190"/>
                </a:lnTo>
                <a:lnTo>
                  <a:pt x="6556" y="3180"/>
                </a:lnTo>
                <a:lnTo>
                  <a:pt x="6556" y="3176"/>
                </a:lnTo>
                <a:lnTo>
                  <a:pt x="6556" y="3172"/>
                </a:lnTo>
                <a:lnTo>
                  <a:pt x="6552" y="3170"/>
                </a:lnTo>
                <a:lnTo>
                  <a:pt x="6550" y="3170"/>
                </a:lnTo>
                <a:lnTo>
                  <a:pt x="6542" y="3176"/>
                </a:lnTo>
                <a:lnTo>
                  <a:pt x="6532" y="3184"/>
                </a:lnTo>
                <a:lnTo>
                  <a:pt x="6530" y="3186"/>
                </a:lnTo>
                <a:lnTo>
                  <a:pt x="6526" y="3188"/>
                </a:lnTo>
                <a:lnTo>
                  <a:pt x="6524" y="3186"/>
                </a:lnTo>
                <a:lnTo>
                  <a:pt x="6524" y="3182"/>
                </a:lnTo>
                <a:lnTo>
                  <a:pt x="6522" y="3174"/>
                </a:lnTo>
                <a:lnTo>
                  <a:pt x="6520" y="3164"/>
                </a:lnTo>
                <a:lnTo>
                  <a:pt x="6516" y="3162"/>
                </a:lnTo>
                <a:lnTo>
                  <a:pt x="6512" y="3158"/>
                </a:lnTo>
                <a:lnTo>
                  <a:pt x="6502" y="3156"/>
                </a:lnTo>
                <a:lnTo>
                  <a:pt x="6492" y="3156"/>
                </a:lnTo>
                <a:lnTo>
                  <a:pt x="6484" y="3158"/>
                </a:lnTo>
                <a:lnTo>
                  <a:pt x="6478" y="3162"/>
                </a:lnTo>
                <a:lnTo>
                  <a:pt x="6468" y="3170"/>
                </a:lnTo>
                <a:lnTo>
                  <a:pt x="6462" y="3176"/>
                </a:lnTo>
                <a:lnTo>
                  <a:pt x="6456" y="3178"/>
                </a:lnTo>
                <a:lnTo>
                  <a:pt x="6444" y="3178"/>
                </a:lnTo>
                <a:lnTo>
                  <a:pt x="6438" y="3178"/>
                </a:lnTo>
                <a:lnTo>
                  <a:pt x="6432" y="3180"/>
                </a:lnTo>
                <a:lnTo>
                  <a:pt x="6426" y="3182"/>
                </a:lnTo>
                <a:lnTo>
                  <a:pt x="6422" y="3180"/>
                </a:lnTo>
                <a:lnTo>
                  <a:pt x="6420" y="3174"/>
                </a:lnTo>
                <a:lnTo>
                  <a:pt x="6410" y="3168"/>
                </a:lnTo>
                <a:lnTo>
                  <a:pt x="6406" y="3168"/>
                </a:lnTo>
                <a:lnTo>
                  <a:pt x="6404" y="3168"/>
                </a:lnTo>
                <a:lnTo>
                  <a:pt x="6398" y="3174"/>
                </a:lnTo>
                <a:lnTo>
                  <a:pt x="6396" y="3176"/>
                </a:lnTo>
                <a:lnTo>
                  <a:pt x="6392" y="3178"/>
                </a:lnTo>
                <a:lnTo>
                  <a:pt x="6388" y="3178"/>
                </a:lnTo>
                <a:lnTo>
                  <a:pt x="6382" y="3176"/>
                </a:lnTo>
                <a:lnTo>
                  <a:pt x="6370" y="3172"/>
                </a:lnTo>
                <a:lnTo>
                  <a:pt x="6366" y="3172"/>
                </a:lnTo>
                <a:lnTo>
                  <a:pt x="6364" y="3172"/>
                </a:lnTo>
                <a:lnTo>
                  <a:pt x="6358" y="3176"/>
                </a:lnTo>
                <a:lnTo>
                  <a:pt x="6346" y="3182"/>
                </a:lnTo>
                <a:lnTo>
                  <a:pt x="6340" y="3184"/>
                </a:lnTo>
                <a:lnTo>
                  <a:pt x="6334" y="3186"/>
                </a:lnTo>
                <a:lnTo>
                  <a:pt x="6328" y="3192"/>
                </a:lnTo>
                <a:lnTo>
                  <a:pt x="6326" y="3192"/>
                </a:lnTo>
                <a:lnTo>
                  <a:pt x="6322" y="3192"/>
                </a:lnTo>
                <a:lnTo>
                  <a:pt x="6318" y="3192"/>
                </a:lnTo>
                <a:lnTo>
                  <a:pt x="6314" y="3188"/>
                </a:lnTo>
                <a:lnTo>
                  <a:pt x="6310" y="3184"/>
                </a:lnTo>
                <a:lnTo>
                  <a:pt x="6304" y="3182"/>
                </a:lnTo>
                <a:lnTo>
                  <a:pt x="6290" y="3178"/>
                </a:lnTo>
                <a:lnTo>
                  <a:pt x="6274" y="3178"/>
                </a:lnTo>
                <a:lnTo>
                  <a:pt x="6258" y="3182"/>
                </a:lnTo>
                <a:lnTo>
                  <a:pt x="6252" y="3184"/>
                </a:lnTo>
                <a:lnTo>
                  <a:pt x="6246" y="3184"/>
                </a:lnTo>
                <a:lnTo>
                  <a:pt x="6236" y="3184"/>
                </a:lnTo>
                <a:lnTo>
                  <a:pt x="6228" y="3184"/>
                </a:lnTo>
                <a:lnTo>
                  <a:pt x="6224" y="3184"/>
                </a:lnTo>
                <a:lnTo>
                  <a:pt x="6222" y="3188"/>
                </a:lnTo>
                <a:lnTo>
                  <a:pt x="6216" y="3194"/>
                </a:lnTo>
                <a:lnTo>
                  <a:pt x="6208" y="3196"/>
                </a:lnTo>
                <a:lnTo>
                  <a:pt x="6180" y="3196"/>
                </a:lnTo>
                <a:lnTo>
                  <a:pt x="6158" y="3200"/>
                </a:lnTo>
                <a:lnTo>
                  <a:pt x="6138" y="3208"/>
                </a:lnTo>
                <a:lnTo>
                  <a:pt x="6128" y="3212"/>
                </a:lnTo>
                <a:lnTo>
                  <a:pt x="6120" y="3218"/>
                </a:lnTo>
                <a:lnTo>
                  <a:pt x="6114" y="3226"/>
                </a:lnTo>
                <a:lnTo>
                  <a:pt x="6110" y="3232"/>
                </a:lnTo>
                <a:lnTo>
                  <a:pt x="6108" y="3238"/>
                </a:lnTo>
                <a:lnTo>
                  <a:pt x="6106" y="3240"/>
                </a:lnTo>
                <a:lnTo>
                  <a:pt x="6102" y="3240"/>
                </a:lnTo>
                <a:lnTo>
                  <a:pt x="6100" y="3240"/>
                </a:lnTo>
                <a:lnTo>
                  <a:pt x="6094" y="3236"/>
                </a:lnTo>
                <a:lnTo>
                  <a:pt x="6090" y="3236"/>
                </a:lnTo>
                <a:lnTo>
                  <a:pt x="6086" y="3240"/>
                </a:lnTo>
                <a:lnTo>
                  <a:pt x="6084" y="3242"/>
                </a:lnTo>
                <a:lnTo>
                  <a:pt x="6080" y="3244"/>
                </a:lnTo>
                <a:lnTo>
                  <a:pt x="6076" y="3242"/>
                </a:lnTo>
                <a:lnTo>
                  <a:pt x="6072" y="3242"/>
                </a:lnTo>
                <a:lnTo>
                  <a:pt x="6070" y="3242"/>
                </a:lnTo>
                <a:lnTo>
                  <a:pt x="6066" y="3246"/>
                </a:lnTo>
                <a:lnTo>
                  <a:pt x="6062" y="3250"/>
                </a:lnTo>
                <a:lnTo>
                  <a:pt x="6054" y="3260"/>
                </a:lnTo>
                <a:lnTo>
                  <a:pt x="6044" y="3270"/>
                </a:lnTo>
                <a:lnTo>
                  <a:pt x="6038" y="3274"/>
                </a:lnTo>
                <a:lnTo>
                  <a:pt x="6032" y="3276"/>
                </a:lnTo>
                <a:lnTo>
                  <a:pt x="6026" y="3276"/>
                </a:lnTo>
                <a:lnTo>
                  <a:pt x="6020" y="3276"/>
                </a:lnTo>
                <a:lnTo>
                  <a:pt x="6006" y="3274"/>
                </a:lnTo>
                <a:lnTo>
                  <a:pt x="6000" y="3274"/>
                </a:lnTo>
                <a:lnTo>
                  <a:pt x="5996" y="3272"/>
                </a:lnTo>
                <a:lnTo>
                  <a:pt x="5992" y="3268"/>
                </a:lnTo>
                <a:lnTo>
                  <a:pt x="5990" y="3262"/>
                </a:lnTo>
                <a:lnTo>
                  <a:pt x="5990" y="3258"/>
                </a:lnTo>
                <a:lnTo>
                  <a:pt x="5988" y="3258"/>
                </a:lnTo>
                <a:lnTo>
                  <a:pt x="5986" y="3262"/>
                </a:lnTo>
                <a:lnTo>
                  <a:pt x="5982" y="3266"/>
                </a:lnTo>
                <a:lnTo>
                  <a:pt x="5978" y="3268"/>
                </a:lnTo>
                <a:lnTo>
                  <a:pt x="5974" y="3268"/>
                </a:lnTo>
                <a:lnTo>
                  <a:pt x="5968" y="3266"/>
                </a:lnTo>
                <a:lnTo>
                  <a:pt x="5962" y="3266"/>
                </a:lnTo>
                <a:lnTo>
                  <a:pt x="5958" y="3266"/>
                </a:lnTo>
                <a:lnTo>
                  <a:pt x="5948" y="3270"/>
                </a:lnTo>
                <a:lnTo>
                  <a:pt x="5942" y="3272"/>
                </a:lnTo>
                <a:lnTo>
                  <a:pt x="5934" y="3272"/>
                </a:lnTo>
                <a:lnTo>
                  <a:pt x="5926" y="3272"/>
                </a:lnTo>
                <a:lnTo>
                  <a:pt x="5914" y="3266"/>
                </a:lnTo>
                <a:lnTo>
                  <a:pt x="5904" y="3260"/>
                </a:lnTo>
                <a:lnTo>
                  <a:pt x="5898" y="3254"/>
                </a:lnTo>
                <a:lnTo>
                  <a:pt x="5896" y="3248"/>
                </a:lnTo>
                <a:lnTo>
                  <a:pt x="5896" y="3242"/>
                </a:lnTo>
                <a:lnTo>
                  <a:pt x="5896" y="3236"/>
                </a:lnTo>
                <a:lnTo>
                  <a:pt x="5894" y="3234"/>
                </a:lnTo>
                <a:lnTo>
                  <a:pt x="5890" y="3232"/>
                </a:lnTo>
                <a:lnTo>
                  <a:pt x="5884" y="3234"/>
                </a:lnTo>
                <a:lnTo>
                  <a:pt x="5880" y="3238"/>
                </a:lnTo>
                <a:lnTo>
                  <a:pt x="5874" y="3242"/>
                </a:lnTo>
                <a:lnTo>
                  <a:pt x="5868" y="3254"/>
                </a:lnTo>
                <a:lnTo>
                  <a:pt x="5856" y="3290"/>
                </a:lnTo>
                <a:lnTo>
                  <a:pt x="5848" y="3310"/>
                </a:lnTo>
                <a:lnTo>
                  <a:pt x="5838" y="3328"/>
                </a:lnTo>
                <a:lnTo>
                  <a:pt x="5830" y="3336"/>
                </a:lnTo>
                <a:lnTo>
                  <a:pt x="5822" y="3344"/>
                </a:lnTo>
                <a:lnTo>
                  <a:pt x="5814" y="3350"/>
                </a:lnTo>
                <a:lnTo>
                  <a:pt x="5804" y="3354"/>
                </a:lnTo>
                <a:lnTo>
                  <a:pt x="5786" y="3362"/>
                </a:lnTo>
                <a:lnTo>
                  <a:pt x="5772" y="3368"/>
                </a:lnTo>
                <a:lnTo>
                  <a:pt x="5766" y="3374"/>
                </a:lnTo>
                <a:lnTo>
                  <a:pt x="5762" y="3378"/>
                </a:lnTo>
                <a:lnTo>
                  <a:pt x="5756" y="3386"/>
                </a:lnTo>
                <a:lnTo>
                  <a:pt x="5752" y="3392"/>
                </a:lnTo>
                <a:lnTo>
                  <a:pt x="5746" y="3400"/>
                </a:lnTo>
                <a:lnTo>
                  <a:pt x="5738" y="3406"/>
                </a:lnTo>
                <a:lnTo>
                  <a:pt x="5736" y="3412"/>
                </a:lnTo>
                <a:lnTo>
                  <a:pt x="5734" y="3416"/>
                </a:lnTo>
                <a:lnTo>
                  <a:pt x="5736" y="3420"/>
                </a:lnTo>
                <a:lnTo>
                  <a:pt x="5736" y="3424"/>
                </a:lnTo>
                <a:lnTo>
                  <a:pt x="5734" y="3430"/>
                </a:lnTo>
                <a:lnTo>
                  <a:pt x="5732" y="3438"/>
                </a:lnTo>
                <a:lnTo>
                  <a:pt x="5724" y="3448"/>
                </a:lnTo>
                <a:lnTo>
                  <a:pt x="5716" y="3462"/>
                </a:lnTo>
                <a:lnTo>
                  <a:pt x="5714" y="3476"/>
                </a:lnTo>
                <a:lnTo>
                  <a:pt x="5712" y="3490"/>
                </a:lnTo>
                <a:lnTo>
                  <a:pt x="5714" y="3504"/>
                </a:lnTo>
                <a:lnTo>
                  <a:pt x="5718" y="3530"/>
                </a:lnTo>
                <a:lnTo>
                  <a:pt x="5718" y="3542"/>
                </a:lnTo>
                <a:lnTo>
                  <a:pt x="5714" y="3554"/>
                </a:lnTo>
                <a:lnTo>
                  <a:pt x="5702" y="3576"/>
                </a:lnTo>
                <a:lnTo>
                  <a:pt x="5694" y="3590"/>
                </a:lnTo>
                <a:lnTo>
                  <a:pt x="5686" y="3598"/>
                </a:lnTo>
                <a:lnTo>
                  <a:pt x="5680" y="3602"/>
                </a:lnTo>
                <a:lnTo>
                  <a:pt x="5668" y="3606"/>
                </a:lnTo>
                <a:lnTo>
                  <a:pt x="5662" y="3612"/>
                </a:lnTo>
                <a:lnTo>
                  <a:pt x="5654" y="3622"/>
                </a:lnTo>
                <a:lnTo>
                  <a:pt x="5644" y="3632"/>
                </a:lnTo>
                <a:lnTo>
                  <a:pt x="5634" y="3640"/>
                </a:lnTo>
                <a:lnTo>
                  <a:pt x="5622" y="3642"/>
                </a:lnTo>
                <a:lnTo>
                  <a:pt x="5610" y="3646"/>
                </a:lnTo>
                <a:lnTo>
                  <a:pt x="5600" y="3648"/>
                </a:lnTo>
                <a:lnTo>
                  <a:pt x="5592" y="3650"/>
                </a:lnTo>
                <a:lnTo>
                  <a:pt x="5584" y="3656"/>
                </a:lnTo>
                <a:lnTo>
                  <a:pt x="5580" y="3666"/>
                </a:lnTo>
                <a:lnTo>
                  <a:pt x="5570" y="3694"/>
                </a:lnTo>
                <a:lnTo>
                  <a:pt x="5560" y="3712"/>
                </a:lnTo>
                <a:lnTo>
                  <a:pt x="5552" y="3722"/>
                </a:lnTo>
                <a:lnTo>
                  <a:pt x="5544" y="3726"/>
                </a:lnTo>
                <a:lnTo>
                  <a:pt x="5538" y="3730"/>
                </a:lnTo>
                <a:lnTo>
                  <a:pt x="5534" y="3732"/>
                </a:lnTo>
                <a:lnTo>
                  <a:pt x="5528" y="3738"/>
                </a:lnTo>
                <a:lnTo>
                  <a:pt x="5524" y="3752"/>
                </a:lnTo>
                <a:lnTo>
                  <a:pt x="5520" y="3766"/>
                </a:lnTo>
                <a:lnTo>
                  <a:pt x="5518" y="3770"/>
                </a:lnTo>
                <a:lnTo>
                  <a:pt x="5516" y="3776"/>
                </a:lnTo>
                <a:lnTo>
                  <a:pt x="5512" y="3794"/>
                </a:lnTo>
                <a:lnTo>
                  <a:pt x="5508" y="3816"/>
                </a:lnTo>
                <a:lnTo>
                  <a:pt x="5506" y="3822"/>
                </a:lnTo>
                <a:lnTo>
                  <a:pt x="5502" y="3826"/>
                </a:lnTo>
                <a:lnTo>
                  <a:pt x="5494" y="3834"/>
                </a:lnTo>
                <a:lnTo>
                  <a:pt x="5482" y="3848"/>
                </a:lnTo>
                <a:lnTo>
                  <a:pt x="5468" y="3862"/>
                </a:lnTo>
                <a:lnTo>
                  <a:pt x="5462" y="3868"/>
                </a:lnTo>
                <a:lnTo>
                  <a:pt x="5462" y="3870"/>
                </a:lnTo>
                <a:lnTo>
                  <a:pt x="5464" y="3870"/>
                </a:lnTo>
                <a:lnTo>
                  <a:pt x="5470" y="3870"/>
                </a:lnTo>
                <a:lnTo>
                  <a:pt x="5470" y="3872"/>
                </a:lnTo>
                <a:lnTo>
                  <a:pt x="5466" y="3880"/>
                </a:lnTo>
                <a:lnTo>
                  <a:pt x="5458" y="3896"/>
                </a:lnTo>
                <a:lnTo>
                  <a:pt x="5456" y="3906"/>
                </a:lnTo>
                <a:lnTo>
                  <a:pt x="5454" y="3918"/>
                </a:lnTo>
                <a:lnTo>
                  <a:pt x="5452" y="3928"/>
                </a:lnTo>
                <a:lnTo>
                  <a:pt x="5450" y="3934"/>
                </a:lnTo>
                <a:lnTo>
                  <a:pt x="5446" y="3938"/>
                </a:lnTo>
                <a:lnTo>
                  <a:pt x="5442" y="3940"/>
                </a:lnTo>
                <a:lnTo>
                  <a:pt x="5436" y="3944"/>
                </a:lnTo>
                <a:lnTo>
                  <a:pt x="5432" y="3948"/>
                </a:lnTo>
                <a:lnTo>
                  <a:pt x="5428" y="3956"/>
                </a:lnTo>
                <a:lnTo>
                  <a:pt x="5424" y="3966"/>
                </a:lnTo>
                <a:lnTo>
                  <a:pt x="5420" y="3990"/>
                </a:lnTo>
                <a:lnTo>
                  <a:pt x="5420" y="4006"/>
                </a:lnTo>
                <a:lnTo>
                  <a:pt x="5420" y="4014"/>
                </a:lnTo>
                <a:lnTo>
                  <a:pt x="5422" y="4016"/>
                </a:lnTo>
                <a:lnTo>
                  <a:pt x="5424" y="4016"/>
                </a:lnTo>
                <a:lnTo>
                  <a:pt x="5424" y="4014"/>
                </a:lnTo>
                <a:lnTo>
                  <a:pt x="5426" y="4012"/>
                </a:lnTo>
                <a:lnTo>
                  <a:pt x="5426" y="4006"/>
                </a:lnTo>
                <a:lnTo>
                  <a:pt x="5428" y="4002"/>
                </a:lnTo>
                <a:lnTo>
                  <a:pt x="5430" y="4000"/>
                </a:lnTo>
                <a:lnTo>
                  <a:pt x="5432" y="4000"/>
                </a:lnTo>
                <a:lnTo>
                  <a:pt x="5434" y="4002"/>
                </a:lnTo>
                <a:lnTo>
                  <a:pt x="5434" y="4006"/>
                </a:lnTo>
                <a:lnTo>
                  <a:pt x="5436" y="4014"/>
                </a:lnTo>
                <a:lnTo>
                  <a:pt x="5438" y="4022"/>
                </a:lnTo>
                <a:lnTo>
                  <a:pt x="5440" y="4024"/>
                </a:lnTo>
                <a:lnTo>
                  <a:pt x="5442" y="4024"/>
                </a:lnTo>
                <a:lnTo>
                  <a:pt x="5446" y="4022"/>
                </a:lnTo>
                <a:lnTo>
                  <a:pt x="5448" y="4024"/>
                </a:lnTo>
                <a:lnTo>
                  <a:pt x="5452" y="4032"/>
                </a:lnTo>
                <a:lnTo>
                  <a:pt x="5454" y="4044"/>
                </a:lnTo>
                <a:lnTo>
                  <a:pt x="5454" y="4058"/>
                </a:lnTo>
                <a:lnTo>
                  <a:pt x="5454" y="4066"/>
                </a:lnTo>
                <a:lnTo>
                  <a:pt x="5452" y="4072"/>
                </a:lnTo>
                <a:lnTo>
                  <a:pt x="5446" y="4080"/>
                </a:lnTo>
                <a:lnTo>
                  <a:pt x="5442" y="4086"/>
                </a:lnTo>
                <a:lnTo>
                  <a:pt x="5444" y="4088"/>
                </a:lnTo>
                <a:lnTo>
                  <a:pt x="5446" y="4090"/>
                </a:lnTo>
                <a:lnTo>
                  <a:pt x="5450" y="4096"/>
                </a:lnTo>
                <a:lnTo>
                  <a:pt x="5456" y="4104"/>
                </a:lnTo>
                <a:lnTo>
                  <a:pt x="5458" y="4114"/>
                </a:lnTo>
                <a:lnTo>
                  <a:pt x="5462" y="4128"/>
                </a:lnTo>
                <a:lnTo>
                  <a:pt x="5464" y="4142"/>
                </a:lnTo>
                <a:lnTo>
                  <a:pt x="5464" y="4156"/>
                </a:lnTo>
                <a:lnTo>
                  <a:pt x="5462" y="4172"/>
                </a:lnTo>
                <a:lnTo>
                  <a:pt x="5460" y="4186"/>
                </a:lnTo>
                <a:lnTo>
                  <a:pt x="5448" y="4222"/>
                </a:lnTo>
                <a:lnTo>
                  <a:pt x="5446" y="4232"/>
                </a:lnTo>
                <a:lnTo>
                  <a:pt x="5444" y="4242"/>
                </a:lnTo>
                <a:lnTo>
                  <a:pt x="5444" y="4258"/>
                </a:lnTo>
                <a:lnTo>
                  <a:pt x="5438" y="4278"/>
                </a:lnTo>
                <a:lnTo>
                  <a:pt x="5434" y="4288"/>
                </a:lnTo>
                <a:lnTo>
                  <a:pt x="5428" y="4298"/>
                </a:lnTo>
                <a:lnTo>
                  <a:pt x="5420" y="4304"/>
                </a:lnTo>
                <a:lnTo>
                  <a:pt x="5412" y="4310"/>
                </a:lnTo>
                <a:lnTo>
                  <a:pt x="5406" y="4314"/>
                </a:lnTo>
                <a:lnTo>
                  <a:pt x="5404" y="4318"/>
                </a:lnTo>
                <a:lnTo>
                  <a:pt x="5408" y="4320"/>
                </a:lnTo>
                <a:lnTo>
                  <a:pt x="5414" y="4318"/>
                </a:lnTo>
                <a:lnTo>
                  <a:pt x="5418" y="4320"/>
                </a:lnTo>
                <a:lnTo>
                  <a:pt x="5422" y="4324"/>
                </a:lnTo>
                <a:lnTo>
                  <a:pt x="5428" y="4338"/>
                </a:lnTo>
                <a:lnTo>
                  <a:pt x="5434" y="4358"/>
                </a:lnTo>
                <a:lnTo>
                  <a:pt x="5438" y="4366"/>
                </a:lnTo>
                <a:lnTo>
                  <a:pt x="5442" y="4374"/>
                </a:lnTo>
                <a:lnTo>
                  <a:pt x="5444" y="4378"/>
                </a:lnTo>
                <a:lnTo>
                  <a:pt x="5448" y="4380"/>
                </a:lnTo>
                <a:lnTo>
                  <a:pt x="5452" y="4382"/>
                </a:lnTo>
                <a:lnTo>
                  <a:pt x="5456" y="4382"/>
                </a:lnTo>
                <a:lnTo>
                  <a:pt x="5468" y="4380"/>
                </a:lnTo>
                <a:lnTo>
                  <a:pt x="5484" y="4378"/>
                </a:lnTo>
                <a:lnTo>
                  <a:pt x="5466" y="4382"/>
                </a:lnTo>
                <a:lnTo>
                  <a:pt x="5454" y="4386"/>
                </a:lnTo>
                <a:lnTo>
                  <a:pt x="5446" y="4388"/>
                </a:lnTo>
                <a:lnTo>
                  <a:pt x="5442" y="4386"/>
                </a:lnTo>
                <a:lnTo>
                  <a:pt x="5440" y="4384"/>
                </a:lnTo>
                <a:lnTo>
                  <a:pt x="5438" y="4380"/>
                </a:lnTo>
                <a:lnTo>
                  <a:pt x="5436" y="4380"/>
                </a:lnTo>
                <a:lnTo>
                  <a:pt x="5432" y="4382"/>
                </a:lnTo>
                <a:lnTo>
                  <a:pt x="5430" y="4390"/>
                </a:lnTo>
                <a:lnTo>
                  <a:pt x="5432" y="4398"/>
                </a:lnTo>
                <a:lnTo>
                  <a:pt x="5434" y="4408"/>
                </a:lnTo>
                <a:lnTo>
                  <a:pt x="5434" y="4416"/>
                </a:lnTo>
                <a:lnTo>
                  <a:pt x="5436" y="4420"/>
                </a:lnTo>
                <a:lnTo>
                  <a:pt x="5440" y="4418"/>
                </a:lnTo>
                <a:lnTo>
                  <a:pt x="5444" y="4416"/>
                </a:lnTo>
                <a:lnTo>
                  <a:pt x="5448" y="4418"/>
                </a:lnTo>
                <a:lnTo>
                  <a:pt x="5452" y="4420"/>
                </a:lnTo>
                <a:lnTo>
                  <a:pt x="5458" y="4420"/>
                </a:lnTo>
                <a:lnTo>
                  <a:pt x="5464" y="4418"/>
                </a:lnTo>
                <a:lnTo>
                  <a:pt x="5468" y="4420"/>
                </a:lnTo>
                <a:lnTo>
                  <a:pt x="5474" y="4422"/>
                </a:lnTo>
                <a:lnTo>
                  <a:pt x="5480" y="4424"/>
                </a:lnTo>
                <a:lnTo>
                  <a:pt x="5468" y="4426"/>
                </a:lnTo>
                <a:lnTo>
                  <a:pt x="5460" y="4426"/>
                </a:lnTo>
                <a:lnTo>
                  <a:pt x="5448" y="4424"/>
                </a:lnTo>
                <a:lnTo>
                  <a:pt x="5442" y="4422"/>
                </a:lnTo>
                <a:lnTo>
                  <a:pt x="5440" y="4422"/>
                </a:lnTo>
                <a:lnTo>
                  <a:pt x="5436" y="4426"/>
                </a:lnTo>
                <a:lnTo>
                  <a:pt x="5434" y="4430"/>
                </a:lnTo>
                <a:lnTo>
                  <a:pt x="5434" y="4432"/>
                </a:lnTo>
                <a:lnTo>
                  <a:pt x="5438" y="4434"/>
                </a:lnTo>
                <a:lnTo>
                  <a:pt x="5442" y="4438"/>
                </a:lnTo>
                <a:lnTo>
                  <a:pt x="5444" y="4440"/>
                </a:lnTo>
                <a:lnTo>
                  <a:pt x="5446" y="4440"/>
                </a:lnTo>
                <a:lnTo>
                  <a:pt x="5452" y="4440"/>
                </a:lnTo>
                <a:lnTo>
                  <a:pt x="5456" y="4440"/>
                </a:lnTo>
                <a:lnTo>
                  <a:pt x="5454" y="4444"/>
                </a:lnTo>
                <a:lnTo>
                  <a:pt x="5452" y="4452"/>
                </a:lnTo>
                <a:lnTo>
                  <a:pt x="5452" y="4454"/>
                </a:lnTo>
                <a:lnTo>
                  <a:pt x="5454" y="4456"/>
                </a:lnTo>
                <a:lnTo>
                  <a:pt x="5458" y="4456"/>
                </a:lnTo>
                <a:lnTo>
                  <a:pt x="5464" y="4454"/>
                </a:lnTo>
                <a:lnTo>
                  <a:pt x="5468" y="4454"/>
                </a:lnTo>
                <a:lnTo>
                  <a:pt x="5470" y="4456"/>
                </a:lnTo>
                <a:lnTo>
                  <a:pt x="5468" y="4462"/>
                </a:lnTo>
                <a:lnTo>
                  <a:pt x="5468" y="4468"/>
                </a:lnTo>
                <a:lnTo>
                  <a:pt x="5470" y="4468"/>
                </a:lnTo>
                <a:lnTo>
                  <a:pt x="5474" y="4464"/>
                </a:lnTo>
                <a:lnTo>
                  <a:pt x="5484" y="4458"/>
                </a:lnTo>
                <a:lnTo>
                  <a:pt x="5490" y="4456"/>
                </a:lnTo>
                <a:lnTo>
                  <a:pt x="5492" y="4456"/>
                </a:lnTo>
                <a:lnTo>
                  <a:pt x="5488" y="4460"/>
                </a:lnTo>
                <a:lnTo>
                  <a:pt x="5484" y="4462"/>
                </a:lnTo>
                <a:lnTo>
                  <a:pt x="5484" y="4464"/>
                </a:lnTo>
                <a:lnTo>
                  <a:pt x="5484" y="4468"/>
                </a:lnTo>
                <a:lnTo>
                  <a:pt x="5488" y="4472"/>
                </a:lnTo>
                <a:lnTo>
                  <a:pt x="5488" y="4476"/>
                </a:lnTo>
                <a:lnTo>
                  <a:pt x="5486" y="4478"/>
                </a:lnTo>
                <a:lnTo>
                  <a:pt x="5486" y="4482"/>
                </a:lnTo>
                <a:lnTo>
                  <a:pt x="5486" y="4484"/>
                </a:lnTo>
                <a:lnTo>
                  <a:pt x="5488" y="4484"/>
                </a:lnTo>
                <a:lnTo>
                  <a:pt x="5490" y="4488"/>
                </a:lnTo>
                <a:lnTo>
                  <a:pt x="5490" y="4492"/>
                </a:lnTo>
                <a:lnTo>
                  <a:pt x="5492" y="4492"/>
                </a:lnTo>
                <a:lnTo>
                  <a:pt x="5494" y="4492"/>
                </a:lnTo>
                <a:lnTo>
                  <a:pt x="5496" y="4496"/>
                </a:lnTo>
                <a:lnTo>
                  <a:pt x="5496" y="4500"/>
                </a:lnTo>
                <a:lnTo>
                  <a:pt x="5498" y="4500"/>
                </a:lnTo>
                <a:lnTo>
                  <a:pt x="5504" y="4492"/>
                </a:lnTo>
                <a:lnTo>
                  <a:pt x="5502" y="4500"/>
                </a:lnTo>
                <a:lnTo>
                  <a:pt x="5504" y="4504"/>
                </a:lnTo>
                <a:lnTo>
                  <a:pt x="5502" y="4508"/>
                </a:lnTo>
                <a:lnTo>
                  <a:pt x="5504" y="4510"/>
                </a:lnTo>
                <a:lnTo>
                  <a:pt x="5506" y="4512"/>
                </a:lnTo>
                <a:lnTo>
                  <a:pt x="5508" y="4510"/>
                </a:lnTo>
                <a:lnTo>
                  <a:pt x="5508" y="4506"/>
                </a:lnTo>
                <a:lnTo>
                  <a:pt x="5512" y="4502"/>
                </a:lnTo>
                <a:lnTo>
                  <a:pt x="5514" y="4500"/>
                </a:lnTo>
                <a:lnTo>
                  <a:pt x="5518" y="4498"/>
                </a:lnTo>
                <a:lnTo>
                  <a:pt x="5520" y="4500"/>
                </a:lnTo>
                <a:lnTo>
                  <a:pt x="5518" y="4502"/>
                </a:lnTo>
                <a:lnTo>
                  <a:pt x="5514" y="4506"/>
                </a:lnTo>
                <a:lnTo>
                  <a:pt x="5514" y="4508"/>
                </a:lnTo>
                <a:lnTo>
                  <a:pt x="5516" y="4512"/>
                </a:lnTo>
                <a:lnTo>
                  <a:pt x="5516" y="4514"/>
                </a:lnTo>
                <a:lnTo>
                  <a:pt x="5518" y="4516"/>
                </a:lnTo>
                <a:lnTo>
                  <a:pt x="5522" y="4512"/>
                </a:lnTo>
                <a:lnTo>
                  <a:pt x="5524" y="4510"/>
                </a:lnTo>
                <a:lnTo>
                  <a:pt x="5522" y="4518"/>
                </a:lnTo>
                <a:lnTo>
                  <a:pt x="5522" y="4528"/>
                </a:lnTo>
                <a:lnTo>
                  <a:pt x="5524" y="4528"/>
                </a:lnTo>
                <a:lnTo>
                  <a:pt x="5524" y="4534"/>
                </a:lnTo>
                <a:lnTo>
                  <a:pt x="5528" y="4538"/>
                </a:lnTo>
                <a:lnTo>
                  <a:pt x="5532" y="4542"/>
                </a:lnTo>
                <a:lnTo>
                  <a:pt x="5538" y="4544"/>
                </a:lnTo>
                <a:lnTo>
                  <a:pt x="5544" y="4548"/>
                </a:lnTo>
                <a:lnTo>
                  <a:pt x="5550" y="4554"/>
                </a:lnTo>
                <a:lnTo>
                  <a:pt x="5558" y="4556"/>
                </a:lnTo>
                <a:lnTo>
                  <a:pt x="5562" y="4560"/>
                </a:lnTo>
                <a:lnTo>
                  <a:pt x="5564" y="4562"/>
                </a:lnTo>
                <a:lnTo>
                  <a:pt x="5562" y="4564"/>
                </a:lnTo>
                <a:lnTo>
                  <a:pt x="5560" y="4568"/>
                </a:lnTo>
                <a:lnTo>
                  <a:pt x="5560" y="4572"/>
                </a:lnTo>
                <a:lnTo>
                  <a:pt x="5560" y="4576"/>
                </a:lnTo>
                <a:lnTo>
                  <a:pt x="5566" y="4578"/>
                </a:lnTo>
                <a:lnTo>
                  <a:pt x="5570" y="4582"/>
                </a:lnTo>
                <a:lnTo>
                  <a:pt x="5570" y="4584"/>
                </a:lnTo>
                <a:lnTo>
                  <a:pt x="5572" y="4586"/>
                </a:lnTo>
                <a:lnTo>
                  <a:pt x="5574" y="4588"/>
                </a:lnTo>
                <a:lnTo>
                  <a:pt x="5576" y="4592"/>
                </a:lnTo>
                <a:lnTo>
                  <a:pt x="5574" y="4594"/>
                </a:lnTo>
                <a:lnTo>
                  <a:pt x="5574" y="4596"/>
                </a:lnTo>
                <a:lnTo>
                  <a:pt x="5580" y="4604"/>
                </a:lnTo>
                <a:lnTo>
                  <a:pt x="5580" y="4606"/>
                </a:lnTo>
                <a:lnTo>
                  <a:pt x="5576" y="4608"/>
                </a:lnTo>
                <a:lnTo>
                  <a:pt x="5576" y="4610"/>
                </a:lnTo>
                <a:lnTo>
                  <a:pt x="5576" y="4612"/>
                </a:lnTo>
                <a:lnTo>
                  <a:pt x="5578" y="4618"/>
                </a:lnTo>
                <a:lnTo>
                  <a:pt x="5580" y="4618"/>
                </a:lnTo>
                <a:lnTo>
                  <a:pt x="5584" y="4616"/>
                </a:lnTo>
                <a:lnTo>
                  <a:pt x="5590" y="4620"/>
                </a:lnTo>
                <a:lnTo>
                  <a:pt x="5586" y="4624"/>
                </a:lnTo>
                <a:lnTo>
                  <a:pt x="5584" y="4624"/>
                </a:lnTo>
                <a:lnTo>
                  <a:pt x="5578" y="4624"/>
                </a:lnTo>
                <a:lnTo>
                  <a:pt x="5574" y="4624"/>
                </a:lnTo>
                <a:lnTo>
                  <a:pt x="5574" y="4628"/>
                </a:lnTo>
                <a:lnTo>
                  <a:pt x="5580" y="4636"/>
                </a:lnTo>
                <a:lnTo>
                  <a:pt x="5584" y="4638"/>
                </a:lnTo>
                <a:lnTo>
                  <a:pt x="5586" y="4638"/>
                </a:lnTo>
                <a:lnTo>
                  <a:pt x="5590" y="4642"/>
                </a:lnTo>
                <a:lnTo>
                  <a:pt x="5590" y="4648"/>
                </a:lnTo>
                <a:lnTo>
                  <a:pt x="5588" y="4650"/>
                </a:lnTo>
                <a:lnTo>
                  <a:pt x="5586" y="4650"/>
                </a:lnTo>
                <a:lnTo>
                  <a:pt x="5588" y="4654"/>
                </a:lnTo>
                <a:lnTo>
                  <a:pt x="5590" y="4656"/>
                </a:lnTo>
                <a:lnTo>
                  <a:pt x="5596" y="4658"/>
                </a:lnTo>
                <a:lnTo>
                  <a:pt x="5602" y="4660"/>
                </a:lnTo>
                <a:lnTo>
                  <a:pt x="5606" y="4666"/>
                </a:lnTo>
                <a:lnTo>
                  <a:pt x="5608" y="4668"/>
                </a:lnTo>
                <a:lnTo>
                  <a:pt x="5608" y="4670"/>
                </a:lnTo>
                <a:lnTo>
                  <a:pt x="5606" y="4672"/>
                </a:lnTo>
                <a:lnTo>
                  <a:pt x="5606" y="4674"/>
                </a:lnTo>
                <a:lnTo>
                  <a:pt x="5606" y="4676"/>
                </a:lnTo>
                <a:lnTo>
                  <a:pt x="5612" y="4680"/>
                </a:lnTo>
                <a:lnTo>
                  <a:pt x="5632" y="4688"/>
                </a:lnTo>
                <a:lnTo>
                  <a:pt x="5640" y="4694"/>
                </a:lnTo>
                <a:lnTo>
                  <a:pt x="5646" y="4700"/>
                </a:lnTo>
                <a:lnTo>
                  <a:pt x="5650" y="4706"/>
                </a:lnTo>
                <a:lnTo>
                  <a:pt x="5656" y="4710"/>
                </a:lnTo>
                <a:lnTo>
                  <a:pt x="5664" y="4716"/>
                </a:lnTo>
                <a:lnTo>
                  <a:pt x="5672" y="4722"/>
                </a:lnTo>
                <a:lnTo>
                  <a:pt x="5676" y="4724"/>
                </a:lnTo>
                <a:lnTo>
                  <a:pt x="5676" y="4728"/>
                </a:lnTo>
                <a:lnTo>
                  <a:pt x="5678" y="4732"/>
                </a:lnTo>
                <a:lnTo>
                  <a:pt x="5680" y="4734"/>
                </a:lnTo>
                <a:lnTo>
                  <a:pt x="5686" y="4738"/>
                </a:lnTo>
                <a:lnTo>
                  <a:pt x="5698" y="4744"/>
                </a:lnTo>
                <a:lnTo>
                  <a:pt x="5706" y="4752"/>
                </a:lnTo>
                <a:lnTo>
                  <a:pt x="5714" y="4762"/>
                </a:lnTo>
                <a:lnTo>
                  <a:pt x="5732" y="4782"/>
                </a:lnTo>
                <a:lnTo>
                  <a:pt x="5752" y="4798"/>
                </a:lnTo>
                <a:lnTo>
                  <a:pt x="5768" y="4810"/>
                </a:lnTo>
                <a:lnTo>
                  <a:pt x="5784" y="4816"/>
                </a:lnTo>
                <a:lnTo>
                  <a:pt x="5794" y="4820"/>
                </a:lnTo>
                <a:lnTo>
                  <a:pt x="5796" y="4824"/>
                </a:lnTo>
                <a:lnTo>
                  <a:pt x="5800" y="4826"/>
                </a:lnTo>
                <a:lnTo>
                  <a:pt x="5808" y="4826"/>
                </a:lnTo>
                <a:lnTo>
                  <a:pt x="5812" y="4824"/>
                </a:lnTo>
                <a:lnTo>
                  <a:pt x="5816" y="4822"/>
                </a:lnTo>
                <a:lnTo>
                  <a:pt x="5826" y="4814"/>
                </a:lnTo>
                <a:lnTo>
                  <a:pt x="5840" y="4804"/>
                </a:lnTo>
                <a:lnTo>
                  <a:pt x="5852" y="4798"/>
                </a:lnTo>
                <a:lnTo>
                  <a:pt x="5866" y="4794"/>
                </a:lnTo>
                <a:lnTo>
                  <a:pt x="5892" y="4788"/>
                </a:lnTo>
                <a:lnTo>
                  <a:pt x="5908" y="4788"/>
                </a:lnTo>
                <a:lnTo>
                  <a:pt x="5920" y="4788"/>
                </a:lnTo>
                <a:lnTo>
                  <a:pt x="5934" y="4786"/>
                </a:lnTo>
                <a:lnTo>
                  <a:pt x="5944" y="4782"/>
                </a:lnTo>
                <a:lnTo>
                  <a:pt x="5958" y="4786"/>
                </a:lnTo>
                <a:lnTo>
                  <a:pt x="5972" y="4786"/>
                </a:lnTo>
                <a:lnTo>
                  <a:pt x="5976" y="4786"/>
                </a:lnTo>
                <a:lnTo>
                  <a:pt x="5980" y="4784"/>
                </a:lnTo>
                <a:lnTo>
                  <a:pt x="5984" y="4784"/>
                </a:lnTo>
                <a:lnTo>
                  <a:pt x="5994" y="4786"/>
                </a:lnTo>
                <a:lnTo>
                  <a:pt x="5996" y="4788"/>
                </a:lnTo>
                <a:lnTo>
                  <a:pt x="5994" y="4788"/>
                </a:lnTo>
                <a:lnTo>
                  <a:pt x="5986" y="4790"/>
                </a:lnTo>
                <a:lnTo>
                  <a:pt x="5982" y="4790"/>
                </a:lnTo>
                <a:lnTo>
                  <a:pt x="5980" y="4790"/>
                </a:lnTo>
                <a:lnTo>
                  <a:pt x="5982" y="4792"/>
                </a:lnTo>
                <a:lnTo>
                  <a:pt x="6000" y="4796"/>
                </a:lnTo>
                <a:lnTo>
                  <a:pt x="6010" y="4800"/>
                </a:lnTo>
                <a:lnTo>
                  <a:pt x="6022" y="4804"/>
                </a:lnTo>
                <a:lnTo>
                  <a:pt x="6026" y="4806"/>
                </a:lnTo>
                <a:lnTo>
                  <a:pt x="6030" y="4806"/>
                </a:lnTo>
                <a:lnTo>
                  <a:pt x="6040" y="4800"/>
                </a:lnTo>
                <a:lnTo>
                  <a:pt x="6052" y="4790"/>
                </a:lnTo>
                <a:lnTo>
                  <a:pt x="6060" y="4786"/>
                </a:lnTo>
                <a:lnTo>
                  <a:pt x="6068" y="4784"/>
                </a:lnTo>
                <a:lnTo>
                  <a:pt x="6078" y="4782"/>
                </a:lnTo>
                <a:lnTo>
                  <a:pt x="6084" y="4778"/>
                </a:lnTo>
                <a:lnTo>
                  <a:pt x="6096" y="4770"/>
                </a:lnTo>
                <a:lnTo>
                  <a:pt x="6102" y="4766"/>
                </a:lnTo>
                <a:lnTo>
                  <a:pt x="6110" y="4762"/>
                </a:lnTo>
                <a:lnTo>
                  <a:pt x="6120" y="4758"/>
                </a:lnTo>
                <a:lnTo>
                  <a:pt x="6134" y="4756"/>
                </a:lnTo>
                <a:lnTo>
                  <a:pt x="6146" y="4754"/>
                </a:lnTo>
                <a:lnTo>
                  <a:pt x="6150" y="4752"/>
                </a:lnTo>
                <a:lnTo>
                  <a:pt x="6152" y="4750"/>
                </a:lnTo>
                <a:lnTo>
                  <a:pt x="6152" y="4746"/>
                </a:lnTo>
                <a:lnTo>
                  <a:pt x="6158" y="4740"/>
                </a:lnTo>
                <a:lnTo>
                  <a:pt x="6164" y="4736"/>
                </a:lnTo>
                <a:lnTo>
                  <a:pt x="6178" y="4732"/>
                </a:lnTo>
                <a:lnTo>
                  <a:pt x="6202" y="4730"/>
                </a:lnTo>
                <a:lnTo>
                  <a:pt x="6218" y="4728"/>
                </a:lnTo>
                <a:lnTo>
                  <a:pt x="6236" y="4726"/>
                </a:lnTo>
                <a:lnTo>
                  <a:pt x="6242" y="4726"/>
                </a:lnTo>
                <a:lnTo>
                  <a:pt x="6246" y="4722"/>
                </a:lnTo>
                <a:lnTo>
                  <a:pt x="6248" y="4720"/>
                </a:lnTo>
                <a:lnTo>
                  <a:pt x="6250" y="4722"/>
                </a:lnTo>
                <a:lnTo>
                  <a:pt x="6254" y="4724"/>
                </a:lnTo>
                <a:lnTo>
                  <a:pt x="6264" y="4726"/>
                </a:lnTo>
                <a:lnTo>
                  <a:pt x="6278" y="4726"/>
                </a:lnTo>
                <a:lnTo>
                  <a:pt x="6290" y="4730"/>
                </a:lnTo>
                <a:lnTo>
                  <a:pt x="6294" y="4734"/>
                </a:lnTo>
                <a:lnTo>
                  <a:pt x="6300" y="4738"/>
                </a:lnTo>
                <a:lnTo>
                  <a:pt x="6314" y="4756"/>
                </a:lnTo>
                <a:lnTo>
                  <a:pt x="6320" y="4772"/>
                </a:lnTo>
                <a:lnTo>
                  <a:pt x="6328" y="4796"/>
                </a:lnTo>
                <a:lnTo>
                  <a:pt x="6334" y="4808"/>
                </a:lnTo>
                <a:lnTo>
                  <a:pt x="6340" y="4818"/>
                </a:lnTo>
                <a:lnTo>
                  <a:pt x="6348" y="4826"/>
                </a:lnTo>
                <a:lnTo>
                  <a:pt x="6352" y="4826"/>
                </a:lnTo>
                <a:lnTo>
                  <a:pt x="6358" y="4828"/>
                </a:lnTo>
                <a:lnTo>
                  <a:pt x="6374" y="4828"/>
                </a:lnTo>
                <a:lnTo>
                  <a:pt x="6380" y="4828"/>
                </a:lnTo>
                <a:lnTo>
                  <a:pt x="6388" y="4826"/>
                </a:lnTo>
                <a:lnTo>
                  <a:pt x="6394" y="4822"/>
                </a:lnTo>
                <a:lnTo>
                  <a:pt x="6396" y="4820"/>
                </a:lnTo>
                <a:lnTo>
                  <a:pt x="6398" y="4816"/>
                </a:lnTo>
                <a:lnTo>
                  <a:pt x="6398" y="4814"/>
                </a:lnTo>
                <a:lnTo>
                  <a:pt x="6396" y="4810"/>
                </a:lnTo>
                <a:lnTo>
                  <a:pt x="6402" y="4814"/>
                </a:lnTo>
                <a:lnTo>
                  <a:pt x="6406" y="4816"/>
                </a:lnTo>
                <a:lnTo>
                  <a:pt x="6414" y="4818"/>
                </a:lnTo>
                <a:lnTo>
                  <a:pt x="6422" y="4818"/>
                </a:lnTo>
                <a:lnTo>
                  <a:pt x="6432" y="4818"/>
                </a:lnTo>
                <a:lnTo>
                  <a:pt x="6440" y="4816"/>
                </a:lnTo>
                <a:lnTo>
                  <a:pt x="6444" y="4812"/>
                </a:lnTo>
                <a:lnTo>
                  <a:pt x="6446" y="4808"/>
                </a:lnTo>
                <a:lnTo>
                  <a:pt x="6446" y="4806"/>
                </a:lnTo>
                <a:lnTo>
                  <a:pt x="6440" y="4796"/>
                </a:lnTo>
                <a:lnTo>
                  <a:pt x="6452" y="4806"/>
                </a:lnTo>
                <a:lnTo>
                  <a:pt x="6452" y="4814"/>
                </a:lnTo>
                <a:lnTo>
                  <a:pt x="6454" y="4818"/>
                </a:lnTo>
                <a:lnTo>
                  <a:pt x="6458" y="4818"/>
                </a:lnTo>
                <a:lnTo>
                  <a:pt x="6460" y="4818"/>
                </a:lnTo>
                <a:lnTo>
                  <a:pt x="6464" y="4816"/>
                </a:lnTo>
                <a:lnTo>
                  <a:pt x="6466" y="4816"/>
                </a:lnTo>
                <a:lnTo>
                  <a:pt x="6468" y="4822"/>
                </a:lnTo>
                <a:lnTo>
                  <a:pt x="6470" y="4836"/>
                </a:lnTo>
                <a:lnTo>
                  <a:pt x="6474" y="4840"/>
                </a:lnTo>
                <a:lnTo>
                  <a:pt x="6482" y="4844"/>
                </a:lnTo>
                <a:lnTo>
                  <a:pt x="6486" y="4846"/>
                </a:lnTo>
                <a:lnTo>
                  <a:pt x="6488" y="4844"/>
                </a:lnTo>
                <a:lnTo>
                  <a:pt x="6492" y="4842"/>
                </a:lnTo>
                <a:lnTo>
                  <a:pt x="6494" y="4838"/>
                </a:lnTo>
                <a:lnTo>
                  <a:pt x="6498" y="4840"/>
                </a:lnTo>
                <a:lnTo>
                  <a:pt x="6500" y="4844"/>
                </a:lnTo>
                <a:lnTo>
                  <a:pt x="6500" y="4846"/>
                </a:lnTo>
                <a:lnTo>
                  <a:pt x="6498" y="4850"/>
                </a:lnTo>
                <a:lnTo>
                  <a:pt x="6494" y="4852"/>
                </a:lnTo>
                <a:lnTo>
                  <a:pt x="6494" y="4856"/>
                </a:lnTo>
                <a:lnTo>
                  <a:pt x="6496" y="4858"/>
                </a:lnTo>
                <a:lnTo>
                  <a:pt x="6500" y="4862"/>
                </a:lnTo>
                <a:lnTo>
                  <a:pt x="6500" y="4864"/>
                </a:lnTo>
                <a:lnTo>
                  <a:pt x="6500" y="4866"/>
                </a:lnTo>
                <a:lnTo>
                  <a:pt x="6504" y="4874"/>
                </a:lnTo>
                <a:lnTo>
                  <a:pt x="6506" y="4880"/>
                </a:lnTo>
                <a:lnTo>
                  <a:pt x="6508" y="4886"/>
                </a:lnTo>
                <a:lnTo>
                  <a:pt x="6508" y="4898"/>
                </a:lnTo>
                <a:lnTo>
                  <a:pt x="6504" y="4910"/>
                </a:lnTo>
                <a:lnTo>
                  <a:pt x="6504" y="4924"/>
                </a:lnTo>
                <a:lnTo>
                  <a:pt x="6504" y="4936"/>
                </a:lnTo>
                <a:lnTo>
                  <a:pt x="6502" y="4946"/>
                </a:lnTo>
                <a:lnTo>
                  <a:pt x="6498" y="4954"/>
                </a:lnTo>
                <a:lnTo>
                  <a:pt x="6494" y="4960"/>
                </a:lnTo>
                <a:lnTo>
                  <a:pt x="6488" y="4970"/>
                </a:lnTo>
                <a:lnTo>
                  <a:pt x="6486" y="4974"/>
                </a:lnTo>
                <a:lnTo>
                  <a:pt x="6486" y="4978"/>
                </a:lnTo>
                <a:lnTo>
                  <a:pt x="6486" y="4982"/>
                </a:lnTo>
                <a:lnTo>
                  <a:pt x="6488" y="4984"/>
                </a:lnTo>
                <a:lnTo>
                  <a:pt x="6494" y="4984"/>
                </a:lnTo>
                <a:lnTo>
                  <a:pt x="6496" y="4984"/>
                </a:lnTo>
                <a:lnTo>
                  <a:pt x="6496" y="4988"/>
                </a:lnTo>
                <a:lnTo>
                  <a:pt x="6494" y="4994"/>
                </a:lnTo>
                <a:lnTo>
                  <a:pt x="6496" y="4998"/>
                </a:lnTo>
                <a:lnTo>
                  <a:pt x="6498" y="5002"/>
                </a:lnTo>
                <a:lnTo>
                  <a:pt x="6496" y="5006"/>
                </a:lnTo>
                <a:lnTo>
                  <a:pt x="6494" y="5006"/>
                </a:lnTo>
                <a:lnTo>
                  <a:pt x="6492" y="5004"/>
                </a:lnTo>
                <a:lnTo>
                  <a:pt x="6490" y="5004"/>
                </a:lnTo>
                <a:lnTo>
                  <a:pt x="6486" y="5006"/>
                </a:lnTo>
                <a:lnTo>
                  <a:pt x="6486" y="5010"/>
                </a:lnTo>
                <a:lnTo>
                  <a:pt x="6486" y="5014"/>
                </a:lnTo>
                <a:lnTo>
                  <a:pt x="6490" y="5018"/>
                </a:lnTo>
                <a:lnTo>
                  <a:pt x="6500" y="5024"/>
                </a:lnTo>
                <a:lnTo>
                  <a:pt x="6510" y="5026"/>
                </a:lnTo>
                <a:lnTo>
                  <a:pt x="6514" y="5028"/>
                </a:lnTo>
                <a:lnTo>
                  <a:pt x="6516" y="5030"/>
                </a:lnTo>
                <a:lnTo>
                  <a:pt x="6514" y="5032"/>
                </a:lnTo>
                <a:lnTo>
                  <a:pt x="6512" y="5034"/>
                </a:lnTo>
                <a:lnTo>
                  <a:pt x="6508" y="5034"/>
                </a:lnTo>
                <a:lnTo>
                  <a:pt x="6502" y="5034"/>
                </a:lnTo>
                <a:lnTo>
                  <a:pt x="6498" y="5034"/>
                </a:lnTo>
                <a:lnTo>
                  <a:pt x="6494" y="5030"/>
                </a:lnTo>
                <a:lnTo>
                  <a:pt x="6488" y="5022"/>
                </a:lnTo>
                <a:lnTo>
                  <a:pt x="6486" y="5022"/>
                </a:lnTo>
                <a:lnTo>
                  <a:pt x="6484" y="5022"/>
                </a:lnTo>
                <a:lnTo>
                  <a:pt x="6484" y="5026"/>
                </a:lnTo>
                <a:lnTo>
                  <a:pt x="6484" y="5038"/>
                </a:lnTo>
                <a:lnTo>
                  <a:pt x="6484" y="5052"/>
                </a:lnTo>
                <a:lnTo>
                  <a:pt x="6480" y="5066"/>
                </a:lnTo>
                <a:lnTo>
                  <a:pt x="6476" y="5070"/>
                </a:lnTo>
                <a:lnTo>
                  <a:pt x="6474" y="5072"/>
                </a:lnTo>
                <a:lnTo>
                  <a:pt x="6470" y="5072"/>
                </a:lnTo>
                <a:lnTo>
                  <a:pt x="6466" y="5070"/>
                </a:lnTo>
                <a:lnTo>
                  <a:pt x="6460" y="5066"/>
                </a:lnTo>
                <a:lnTo>
                  <a:pt x="6460" y="5068"/>
                </a:lnTo>
                <a:lnTo>
                  <a:pt x="6462" y="5076"/>
                </a:lnTo>
                <a:lnTo>
                  <a:pt x="6468" y="5092"/>
                </a:lnTo>
                <a:lnTo>
                  <a:pt x="6480" y="5120"/>
                </a:lnTo>
                <a:lnTo>
                  <a:pt x="6484" y="5130"/>
                </a:lnTo>
                <a:lnTo>
                  <a:pt x="6488" y="5136"/>
                </a:lnTo>
                <a:lnTo>
                  <a:pt x="6494" y="5144"/>
                </a:lnTo>
                <a:lnTo>
                  <a:pt x="6498" y="5152"/>
                </a:lnTo>
                <a:lnTo>
                  <a:pt x="6504" y="5162"/>
                </a:lnTo>
                <a:lnTo>
                  <a:pt x="6514" y="5174"/>
                </a:lnTo>
                <a:lnTo>
                  <a:pt x="6536" y="5198"/>
                </a:lnTo>
                <a:lnTo>
                  <a:pt x="6544" y="5208"/>
                </a:lnTo>
                <a:lnTo>
                  <a:pt x="6546" y="5214"/>
                </a:lnTo>
                <a:lnTo>
                  <a:pt x="6556" y="5224"/>
                </a:lnTo>
                <a:lnTo>
                  <a:pt x="6576" y="5248"/>
                </a:lnTo>
                <a:lnTo>
                  <a:pt x="6582" y="5256"/>
                </a:lnTo>
                <a:lnTo>
                  <a:pt x="6584" y="5264"/>
                </a:lnTo>
                <a:lnTo>
                  <a:pt x="6588" y="5274"/>
                </a:lnTo>
                <a:lnTo>
                  <a:pt x="6594" y="5282"/>
                </a:lnTo>
                <a:lnTo>
                  <a:pt x="6600" y="5292"/>
                </a:lnTo>
                <a:lnTo>
                  <a:pt x="6600" y="5296"/>
                </a:lnTo>
                <a:lnTo>
                  <a:pt x="6600" y="5302"/>
                </a:lnTo>
                <a:lnTo>
                  <a:pt x="6598" y="5310"/>
                </a:lnTo>
                <a:lnTo>
                  <a:pt x="6598" y="5314"/>
                </a:lnTo>
                <a:lnTo>
                  <a:pt x="6600" y="5314"/>
                </a:lnTo>
                <a:lnTo>
                  <a:pt x="6602" y="5318"/>
                </a:lnTo>
                <a:lnTo>
                  <a:pt x="6606" y="5324"/>
                </a:lnTo>
                <a:lnTo>
                  <a:pt x="6608" y="5324"/>
                </a:lnTo>
                <a:lnTo>
                  <a:pt x="6614" y="5322"/>
                </a:lnTo>
                <a:lnTo>
                  <a:pt x="6620" y="5320"/>
                </a:lnTo>
                <a:lnTo>
                  <a:pt x="6626" y="5318"/>
                </a:lnTo>
                <a:lnTo>
                  <a:pt x="6630" y="5316"/>
                </a:lnTo>
                <a:lnTo>
                  <a:pt x="6638" y="5318"/>
                </a:lnTo>
                <a:lnTo>
                  <a:pt x="6630" y="5324"/>
                </a:lnTo>
                <a:lnTo>
                  <a:pt x="6624" y="5328"/>
                </a:lnTo>
                <a:lnTo>
                  <a:pt x="6612" y="5330"/>
                </a:lnTo>
                <a:lnTo>
                  <a:pt x="6606" y="5332"/>
                </a:lnTo>
                <a:lnTo>
                  <a:pt x="6604" y="5334"/>
                </a:lnTo>
                <a:lnTo>
                  <a:pt x="6606" y="5336"/>
                </a:lnTo>
                <a:lnTo>
                  <a:pt x="6616" y="5358"/>
                </a:lnTo>
                <a:lnTo>
                  <a:pt x="6630" y="5394"/>
                </a:lnTo>
                <a:lnTo>
                  <a:pt x="6638" y="5416"/>
                </a:lnTo>
                <a:lnTo>
                  <a:pt x="6642" y="5434"/>
                </a:lnTo>
                <a:lnTo>
                  <a:pt x="6642" y="5450"/>
                </a:lnTo>
                <a:lnTo>
                  <a:pt x="6642" y="5456"/>
                </a:lnTo>
                <a:lnTo>
                  <a:pt x="6638" y="5460"/>
                </a:lnTo>
                <a:lnTo>
                  <a:pt x="6634" y="5470"/>
                </a:lnTo>
                <a:lnTo>
                  <a:pt x="6634" y="5480"/>
                </a:lnTo>
                <a:lnTo>
                  <a:pt x="6636" y="5490"/>
                </a:lnTo>
                <a:lnTo>
                  <a:pt x="6638" y="5502"/>
                </a:lnTo>
                <a:lnTo>
                  <a:pt x="6650" y="5526"/>
                </a:lnTo>
                <a:lnTo>
                  <a:pt x="6660" y="5552"/>
                </a:lnTo>
                <a:lnTo>
                  <a:pt x="6664" y="5564"/>
                </a:lnTo>
                <a:lnTo>
                  <a:pt x="6666" y="5578"/>
                </a:lnTo>
                <a:lnTo>
                  <a:pt x="6668" y="5592"/>
                </a:lnTo>
                <a:lnTo>
                  <a:pt x="6666" y="5606"/>
                </a:lnTo>
                <a:lnTo>
                  <a:pt x="6664" y="5618"/>
                </a:lnTo>
                <a:lnTo>
                  <a:pt x="6658" y="5630"/>
                </a:lnTo>
                <a:lnTo>
                  <a:pt x="6652" y="5642"/>
                </a:lnTo>
                <a:lnTo>
                  <a:pt x="6642" y="5650"/>
                </a:lnTo>
                <a:lnTo>
                  <a:pt x="6634" y="5658"/>
                </a:lnTo>
                <a:lnTo>
                  <a:pt x="6628" y="5666"/>
                </a:lnTo>
                <a:lnTo>
                  <a:pt x="6622" y="5674"/>
                </a:lnTo>
                <a:lnTo>
                  <a:pt x="6618" y="5684"/>
                </a:lnTo>
                <a:lnTo>
                  <a:pt x="6610" y="5704"/>
                </a:lnTo>
                <a:lnTo>
                  <a:pt x="6606" y="5724"/>
                </a:lnTo>
                <a:lnTo>
                  <a:pt x="6600" y="5764"/>
                </a:lnTo>
                <a:lnTo>
                  <a:pt x="6598" y="5782"/>
                </a:lnTo>
                <a:lnTo>
                  <a:pt x="6592" y="5794"/>
                </a:lnTo>
                <a:lnTo>
                  <a:pt x="6586" y="5806"/>
                </a:lnTo>
                <a:lnTo>
                  <a:pt x="6582" y="5816"/>
                </a:lnTo>
                <a:lnTo>
                  <a:pt x="6582" y="5826"/>
                </a:lnTo>
                <a:lnTo>
                  <a:pt x="6582" y="5836"/>
                </a:lnTo>
                <a:lnTo>
                  <a:pt x="6584" y="5854"/>
                </a:lnTo>
                <a:lnTo>
                  <a:pt x="6584" y="5868"/>
                </a:lnTo>
                <a:lnTo>
                  <a:pt x="6582" y="5882"/>
                </a:lnTo>
                <a:lnTo>
                  <a:pt x="6580" y="5892"/>
                </a:lnTo>
                <a:lnTo>
                  <a:pt x="6582" y="5900"/>
                </a:lnTo>
                <a:lnTo>
                  <a:pt x="6586" y="5920"/>
                </a:lnTo>
                <a:lnTo>
                  <a:pt x="6594" y="5938"/>
                </a:lnTo>
                <a:lnTo>
                  <a:pt x="6604" y="5960"/>
                </a:lnTo>
                <a:lnTo>
                  <a:pt x="6628" y="6004"/>
                </a:lnTo>
                <a:lnTo>
                  <a:pt x="6638" y="6030"/>
                </a:lnTo>
                <a:lnTo>
                  <a:pt x="6646" y="6060"/>
                </a:lnTo>
                <a:lnTo>
                  <a:pt x="6654" y="6084"/>
                </a:lnTo>
                <a:lnTo>
                  <a:pt x="6664" y="6102"/>
                </a:lnTo>
                <a:lnTo>
                  <a:pt x="6672" y="6112"/>
                </a:lnTo>
                <a:lnTo>
                  <a:pt x="6682" y="6122"/>
                </a:lnTo>
                <a:lnTo>
                  <a:pt x="6688" y="6132"/>
                </a:lnTo>
                <a:lnTo>
                  <a:pt x="6692" y="6144"/>
                </a:lnTo>
                <a:lnTo>
                  <a:pt x="6692" y="6164"/>
                </a:lnTo>
                <a:lnTo>
                  <a:pt x="6690" y="6194"/>
                </a:lnTo>
                <a:lnTo>
                  <a:pt x="6688" y="6208"/>
                </a:lnTo>
                <a:lnTo>
                  <a:pt x="6690" y="6226"/>
                </a:lnTo>
                <a:lnTo>
                  <a:pt x="6698" y="6266"/>
                </a:lnTo>
                <a:lnTo>
                  <a:pt x="6708" y="6312"/>
                </a:lnTo>
                <a:lnTo>
                  <a:pt x="6712" y="6334"/>
                </a:lnTo>
                <a:lnTo>
                  <a:pt x="6714" y="6356"/>
                </a:lnTo>
                <a:lnTo>
                  <a:pt x="6718" y="6376"/>
                </a:lnTo>
                <a:lnTo>
                  <a:pt x="6722" y="6394"/>
                </a:lnTo>
                <a:lnTo>
                  <a:pt x="6730" y="6408"/>
                </a:lnTo>
                <a:lnTo>
                  <a:pt x="6738" y="6422"/>
                </a:lnTo>
                <a:lnTo>
                  <a:pt x="6748" y="6432"/>
                </a:lnTo>
                <a:lnTo>
                  <a:pt x="6756" y="6442"/>
                </a:lnTo>
                <a:lnTo>
                  <a:pt x="6772" y="6456"/>
                </a:lnTo>
                <a:lnTo>
                  <a:pt x="6782" y="6470"/>
                </a:lnTo>
                <a:lnTo>
                  <a:pt x="6788" y="6484"/>
                </a:lnTo>
                <a:lnTo>
                  <a:pt x="6792" y="6498"/>
                </a:lnTo>
                <a:lnTo>
                  <a:pt x="6796" y="6514"/>
                </a:lnTo>
                <a:lnTo>
                  <a:pt x="6800" y="6530"/>
                </a:lnTo>
                <a:lnTo>
                  <a:pt x="6806" y="6548"/>
                </a:lnTo>
                <a:lnTo>
                  <a:pt x="6816" y="6568"/>
                </a:lnTo>
                <a:lnTo>
                  <a:pt x="6830" y="6592"/>
                </a:lnTo>
                <a:lnTo>
                  <a:pt x="6840" y="6612"/>
                </a:lnTo>
                <a:lnTo>
                  <a:pt x="6848" y="6630"/>
                </a:lnTo>
                <a:lnTo>
                  <a:pt x="6850" y="6644"/>
                </a:lnTo>
                <a:lnTo>
                  <a:pt x="6850" y="6656"/>
                </a:lnTo>
                <a:lnTo>
                  <a:pt x="6846" y="6666"/>
                </a:lnTo>
                <a:lnTo>
                  <a:pt x="6844" y="6672"/>
                </a:lnTo>
                <a:lnTo>
                  <a:pt x="6840" y="6674"/>
                </a:lnTo>
                <a:lnTo>
                  <a:pt x="6836" y="6674"/>
                </a:lnTo>
                <a:lnTo>
                  <a:pt x="6834" y="6672"/>
                </a:lnTo>
                <a:lnTo>
                  <a:pt x="6832" y="6672"/>
                </a:lnTo>
                <a:lnTo>
                  <a:pt x="6830" y="6674"/>
                </a:lnTo>
                <a:lnTo>
                  <a:pt x="6828" y="6676"/>
                </a:lnTo>
                <a:lnTo>
                  <a:pt x="6828" y="6682"/>
                </a:lnTo>
                <a:lnTo>
                  <a:pt x="6830" y="6686"/>
                </a:lnTo>
                <a:lnTo>
                  <a:pt x="6832" y="6694"/>
                </a:lnTo>
                <a:lnTo>
                  <a:pt x="6836" y="6700"/>
                </a:lnTo>
                <a:lnTo>
                  <a:pt x="6846" y="6714"/>
                </a:lnTo>
                <a:lnTo>
                  <a:pt x="6850" y="6722"/>
                </a:lnTo>
                <a:lnTo>
                  <a:pt x="6852" y="6730"/>
                </a:lnTo>
                <a:lnTo>
                  <a:pt x="6848" y="6734"/>
                </a:lnTo>
                <a:lnTo>
                  <a:pt x="6846" y="6738"/>
                </a:lnTo>
                <a:lnTo>
                  <a:pt x="6846" y="6742"/>
                </a:lnTo>
                <a:lnTo>
                  <a:pt x="6848" y="6752"/>
                </a:lnTo>
                <a:lnTo>
                  <a:pt x="6850" y="6758"/>
                </a:lnTo>
                <a:lnTo>
                  <a:pt x="6852" y="6756"/>
                </a:lnTo>
                <a:lnTo>
                  <a:pt x="6854" y="6754"/>
                </a:lnTo>
                <a:lnTo>
                  <a:pt x="6854" y="6750"/>
                </a:lnTo>
                <a:lnTo>
                  <a:pt x="6856" y="6746"/>
                </a:lnTo>
                <a:lnTo>
                  <a:pt x="6858" y="6744"/>
                </a:lnTo>
                <a:lnTo>
                  <a:pt x="6862" y="6744"/>
                </a:lnTo>
                <a:lnTo>
                  <a:pt x="6864" y="6744"/>
                </a:lnTo>
                <a:lnTo>
                  <a:pt x="6866" y="6746"/>
                </a:lnTo>
                <a:lnTo>
                  <a:pt x="6868" y="6748"/>
                </a:lnTo>
                <a:lnTo>
                  <a:pt x="6868" y="6752"/>
                </a:lnTo>
                <a:lnTo>
                  <a:pt x="6870" y="6758"/>
                </a:lnTo>
                <a:lnTo>
                  <a:pt x="6870" y="6760"/>
                </a:lnTo>
                <a:lnTo>
                  <a:pt x="6874" y="6760"/>
                </a:lnTo>
                <a:lnTo>
                  <a:pt x="6876" y="6760"/>
                </a:lnTo>
                <a:lnTo>
                  <a:pt x="6882" y="6762"/>
                </a:lnTo>
                <a:lnTo>
                  <a:pt x="6884" y="6764"/>
                </a:lnTo>
                <a:lnTo>
                  <a:pt x="6886" y="6768"/>
                </a:lnTo>
                <a:lnTo>
                  <a:pt x="6888" y="6774"/>
                </a:lnTo>
                <a:lnTo>
                  <a:pt x="6890" y="6776"/>
                </a:lnTo>
                <a:lnTo>
                  <a:pt x="6894" y="6776"/>
                </a:lnTo>
                <a:lnTo>
                  <a:pt x="6898" y="6780"/>
                </a:lnTo>
                <a:lnTo>
                  <a:pt x="6902" y="6782"/>
                </a:lnTo>
                <a:lnTo>
                  <a:pt x="6906" y="6782"/>
                </a:lnTo>
                <a:lnTo>
                  <a:pt x="6910" y="6782"/>
                </a:lnTo>
                <a:lnTo>
                  <a:pt x="6916" y="6782"/>
                </a:lnTo>
                <a:lnTo>
                  <a:pt x="6918" y="6782"/>
                </a:lnTo>
                <a:lnTo>
                  <a:pt x="6920" y="6782"/>
                </a:lnTo>
                <a:lnTo>
                  <a:pt x="6924" y="6774"/>
                </a:lnTo>
                <a:lnTo>
                  <a:pt x="6932" y="6768"/>
                </a:lnTo>
                <a:lnTo>
                  <a:pt x="6936" y="6764"/>
                </a:lnTo>
                <a:lnTo>
                  <a:pt x="6944" y="6762"/>
                </a:lnTo>
                <a:lnTo>
                  <a:pt x="6956" y="6762"/>
                </a:lnTo>
                <a:lnTo>
                  <a:pt x="6962" y="6764"/>
                </a:lnTo>
                <a:lnTo>
                  <a:pt x="6970" y="6764"/>
                </a:lnTo>
                <a:lnTo>
                  <a:pt x="6982" y="6760"/>
                </a:lnTo>
                <a:lnTo>
                  <a:pt x="6988" y="6758"/>
                </a:lnTo>
                <a:lnTo>
                  <a:pt x="6994" y="6754"/>
                </a:lnTo>
                <a:lnTo>
                  <a:pt x="7000" y="6748"/>
                </a:lnTo>
                <a:lnTo>
                  <a:pt x="7004" y="6742"/>
                </a:lnTo>
                <a:lnTo>
                  <a:pt x="7008" y="6740"/>
                </a:lnTo>
                <a:lnTo>
                  <a:pt x="7012" y="6740"/>
                </a:lnTo>
                <a:lnTo>
                  <a:pt x="7024" y="6740"/>
                </a:lnTo>
                <a:lnTo>
                  <a:pt x="7036" y="6742"/>
                </a:lnTo>
                <a:lnTo>
                  <a:pt x="7046" y="6744"/>
                </a:lnTo>
                <a:lnTo>
                  <a:pt x="7052" y="6744"/>
                </a:lnTo>
                <a:lnTo>
                  <a:pt x="7056" y="6742"/>
                </a:lnTo>
                <a:lnTo>
                  <a:pt x="7062" y="6740"/>
                </a:lnTo>
                <a:lnTo>
                  <a:pt x="7068" y="6742"/>
                </a:lnTo>
                <a:lnTo>
                  <a:pt x="7084" y="6746"/>
                </a:lnTo>
                <a:lnTo>
                  <a:pt x="7092" y="6750"/>
                </a:lnTo>
                <a:lnTo>
                  <a:pt x="7098" y="6750"/>
                </a:lnTo>
                <a:lnTo>
                  <a:pt x="7106" y="6748"/>
                </a:lnTo>
                <a:lnTo>
                  <a:pt x="7112" y="6744"/>
                </a:lnTo>
                <a:lnTo>
                  <a:pt x="7116" y="6740"/>
                </a:lnTo>
                <a:lnTo>
                  <a:pt x="7122" y="6738"/>
                </a:lnTo>
                <a:lnTo>
                  <a:pt x="7128" y="6738"/>
                </a:lnTo>
                <a:lnTo>
                  <a:pt x="7134" y="6740"/>
                </a:lnTo>
                <a:lnTo>
                  <a:pt x="7142" y="6742"/>
                </a:lnTo>
                <a:lnTo>
                  <a:pt x="7144" y="6740"/>
                </a:lnTo>
                <a:lnTo>
                  <a:pt x="7144" y="6734"/>
                </a:lnTo>
                <a:lnTo>
                  <a:pt x="7144" y="6730"/>
                </a:lnTo>
                <a:lnTo>
                  <a:pt x="7148" y="6728"/>
                </a:lnTo>
                <a:lnTo>
                  <a:pt x="7152" y="6726"/>
                </a:lnTo>
                <a:lnTo>
                  <a:pt x="7160" y="6726"/>
                </a:lnTo>
                <a:lnTo>
                  <a:pt x="7168" y="6726"/>
                </a:lnTo>
                <a:lnTo>
                  <a:pt x="7178" y="6726"/>
                </a:lnTo>
                <a:lnTo>
                  <a:pt x="7188" y="6724"/>
                </a:lnTo>
                <a:lnTo>
                  <a:pt x="7196" y="6718"/>
                </a:lnTo>
                <a:lnTo>
                  <a:pt x="7214" y="6704"/>
                </a:lnTo>
                <a:lnTo>
                  <a:pt x="7236" y="6686"/>
                </a:lnTo>
                <a:lnTo>
                  <a:pt x="7262" y="6662"/>
                </a:lnTo>
                <a:lnTo>
                  <a:pt x="7276" y="6646"/>
                </a:lnTo>
                <a:lnTo>
                  <a:pt x="7288" y="6626"/>
                </a:lnTo>
                <a:lnTo>
                  <a:pt x="7296" y="6618"/>
                </a:lnTo>
                <a:lnTo>
                  <a:pt x="7302" y="6610"/>
                </a:lnTo>
                <a:lnTo>
                  <a:pt x="7316" y="6598"/>
                </a:lnTo>
                <a:lnTo>
                  <a:pt x="7324" y="6588"/>
                </a:lnTo>
                <a:lnTo>
                  <a:pt x="7334" y="6574"/>
                </a:lnTo>
                <a:lnTo>
                  <a:pt x="7344" y="6554"/>
                </a:lnTo>
                <a:lnTo>
                  <a:pt x="7356" y="6528"/>
                </a:lnTo>
                <a:lnTo>
                  <a:pt x="7372" y="6498"/>
                </a:lnTo>
                <a:lnTo>
                  <a:pt x="7384" y="6480"/>
                </a:lnTo>
                <a:lnTo>
                  <a:pt x="7396" y="6468"/>
                </a:lnTo>
                <a:lnTo>
                  <a:pt x="7406" y="6460"/>
                </a:lnTo>
                <a:lnTo>
                  <a:pt x="7416" y="6448"/>
                </a:lnTo>
                <a:lnTo>
                  <a:pt x="7424" y="6432"/>
                </a:lnTo>
                <a:lnTo>
                  <a:pt x="7430" y="6406"/>
                </a:lnTo>
                <a:lnTo>
                  <a:pt x="7436" y="6366"/>
                </a:lnTo>
                <a:lnTo>
                  <a:pt x="7438" y="6338"/>
                </a:lnTo>
                <a:lnTo>
                  <a:pt x="7438" y="6332"/>
                </a:lnTo>
                <a:lnTo>
                  <a:pt x="7436" y="6330"/>
                </a:lnTo>
                <a:lnTo>
                  <a:pt x="7430" y="6332"/>
                </a:lnTo>
                <a:lnTo>
                  <a:pt x="7428" y="6330"/>
                </a:lnTo>
                <a:lnTo>
                  <a:pt x="7426" y="6326"/>
                </a:lnTo>
                <a:lnTo>
                  <a:pt x="7426" y="6320"/>
                </a:lnTo>
                <a:lnTo>
                  <a:pt x="7428" y="6312"/>
                </a:lnTo>
                <a:lnTo>
                  <a:pt x="7434" y="6304"/>
                </a:lnTo>
                <a:lnTo>
                  <a:pt x="7440" y="6296"/>
                </a:lnTo>
                <a:lnTo>
                  <a:pt x="7450" y="6288"/>
                </a:lnTo>
                <a:lnTo>
                  <a:pt x="7462" y="6280"/>
                </a:lnTo>
                <a:lnTo>
                  <a:pt x="7474" y="6274"/>
                </a:lnTo>
                <a:lnTo>
                  <a:pt x="7488" y="6268"/>
                </a:lnTo>
                <a:lnTo>
                  <a:pt x="7502" y="6262"/>
                </a:lnTo>
                <a:lnTo>
                  <a:pt x="7514" y="6256"/>
                </a:lnTo>
                <a:lnTo>
                  <a:pt x="7524" y="6248"/>
                </a:lnTo>
                <a:lnTo>
                  <a:pt x="7530" y="6242"/>
                </a:lnTo>
                <a:lnTo>
                  <a:pt x="7536" y="6234"/>
                </a:lnTo>
                <a:lnTo>
                  <a:pt x="7540" y="6226"/>
                </a:lnTo>
                <a:lnTo>
                  <a:pt x="7540" y="6218"/>
                </a:lnTo>
                <a:lnTo>
                  <a:pt x="7538" y="6210"/>
                </a:lnTo>
                <a:lnTo>
                  <a:pt x="7534" y="6206"/>
                </a:lnTo>
                <a:lnTo>
                  <a:pt x="7534" y="6200"/>
                </a:lnTo>
                <a:lnTo>
                  <a:pt x="7536" y="6188"/>
                </a:lnTo>
                <a:lnTo>
                  <a:pt x="7540" y="6172"/>
                </a:lnTo>
                <a:lnTo>
                  <a:pt x="7542" y="6160"/>
                </a:lnTo>
                <a:lnTo>
                  <a:pt x="7542" y="6146"/>
                </a:lnTo>
                <a:lnTo>
                  <a:pt x="7540" y="6126"/>
                </a:lnTo>
                <a:lnTo>
                  <a:pt x="7538" y="6128"/>
                </a:lnTo>
                <a:lnTo>
                  <a:pt x="7536" y="6130"/>
                </a:lnTo>
                <a:lnTo>
                  <a:pt x="7534" y="6130"/>
                </a:lnTo>
                <a:lnTo>
                  <a:pt x="7532" y="6126"/>
                </a:lnTo>
                <a:lnTo>
                  <a:pt x="7530" y="6118"/>
                </a:lnTo>
                <a:lnTo>
                  <a:pt x="7526" y="6090"/>
                </a:lnTo>
                <a:lnTo>
                  <a:pt x="7524" y="6074"/>
                </a:lnTo>
                <a:lnTo>
                  <a:pt x="7522" y="6064"/>
                </a:lnTo>
                <a:lnTo>
                  <a:pt x="7512" y="6052"/>
                </a:lnTo>
                <a:lnTo>
                  <a:pt x="7508" y="6046"/>
                </a:lnTo>
                <a:lnTo>
                  <a:pt x="7506" y="6042"/>
                </a:lnTo>
                <a:lnTo>
                  <a:pt x="7506" y="6034"/>
                </a:lnTo>
                <a:lnTo>
                  <a:pt x="7508" y="6026"/>
                </a:lnTo>
                <a:lnTo>
                  <a:pt x="7508" y="6016"/>
                </a:lnTo>
                <a:lnTo>
                  <a:pt x="7508" y="6010"/>
                </a:lnTo>
                <a:lnTo>
                  <a:pt x="7514" y="6008"/>
                </a:lnTo>
                <a:lnTo>
                  <a:pt x="7518" y="6008"/>
                </a:lnTo>
                <a:lnTo>
                  <a:pt x="7524" y="6004"/>
                </a:lnTo>
                <a:lnTo>
                  <a:pt x="7530" y="5998"/>
                </a:lnTo>
                <a:lnTo>
                  <a:pt x="7540" y="5988"/>
                </a:lnTo>
                <a:lnTo>
                  <a:pt x="7548" y="5976"/>
                </a:lnTo>
                <a:lnTo>
                  <a:pt x="7556" y="5972"/>
                </a:lnTo>
                <a:lnTo>
                  <a:pt x="7566" y="5966"/>
                </a:lnTo>
                <a:lnTo>
                  <a:pt x="7570" y="5964"/>
                </a:lnTo>
                <a:lnTo>
                  <a:pt x="7576" y="5960"/>
                </a:lnTo>
                <a:lnTo>
                  <a:pt x="7582" y="5950"/>
                </a:lnTo>
                <a:lnTo>
                  <a:pt x="7590" y="5936"/>
                </a:lnTo>
                <a:lnTo>
                  <a:pt x="7600" y="5918"/>
                </a:lnTo>
                <a:lnTo>
                  <a:pt x="7610" y="5906"/>
                </a:lnTo>
                <a:lnTo>
                  <a:pt x="7620" y="5896"/>
                </a:lnTo>
                <a:lnTo>
                  <a:pt x="7630" y="5888"/>
                </a:lnTo>
                <a:lnTo>
                  <a:pt x="7640" y="5884"/>
                </a:lnTo>
                <a:lnTo>
                  <a:pt x="7650" y="5880"/>
                </a:lnTo>
                <a:lnTo>
                  <a:pt x="7670" y="5874"/>
                </a:lnTo>
                <a:lnTo>
                  <a:pt x="7680" y="5868"/>
                </a:lnTo>
                <a:lnTo>
                  <a:pt x="7690" y="5862"/>
                </a:lnTo>
                <a:lnTo>
                  <a:pt x="7698" y="5854"/>
                </a:lnTo>
                <a:lnTo>
                  <a:pt x="7708" y="5844"/>
                </a:lnTo>
                <a:lnTo>
                  <a:pt x="7724" y="5822"/>
                </a:lnTo>
                <a:lnTo>
                  <a:pt x="7742" y="5792"/>
                </a:lnTo>
                <a:lnTo>
                  <a:pt x="7748" y="5778"/>
                </a:lnTo>
                <a:lnTo>
                  <a:pt x="7748" y="5774"/>
                </a:lnTo>
                <a:lnTo>
                  <a:pt x="7748" y="5772"/>
                </a:lnTo>
                <a:lnTo>
                  <a:pt x="7752" y="5762"/>
                </a:lnTo>
                <a:lnTo>
                  <a:pt x="7756" y="5754"/>
                </a:lnTo>
                <a:lnTo>
                  <a:pt x="7756" y="5748"/>
                </a:lnTo>
                <a:lnTo>
                  <a:pt x="7754" y="5744"/>
                </a:lnTo>
                <a:lnTo>
                  <a:pt x="7752" y="5742"/>
                </a:lnTo>
                <a:lnTo>
                  <a:pt x="7748" y="5736"/>
                </a:lnTo>
                <a:lnTo>
                  <a:pt x="7744" y="5730"/>
                </a:lnTo>
                <a:lnTo>
                  <a:pt x="7742" y="5720"/>
                </a:lnTo>
                <a:lnTo>
                  <a:pt x="7742" y="5706"/>
                </a:lnTo>
                <a:lnTo>
                  <a:pt x="7744" y="5654"/>
                </a:lnTo>
                <a:lnTo>
                  <a:pt x="7742" y="5632"/>
                </a:lnTo>
                <a:lnTo>
                  <a:pt x="7738" y="5610"/>
                </a:lnTo>
                <a:lnTo>
                  <a:pt x="7738" y="5596"/>
                </a:lnTo>
                <a:lnTo>
                  <a:pt x="7740" y="5588"/>
                </a:lnTo>
                <a:lnTo>
                  <a:pt x="7742" y="5582"/>
                </a:lnTo>
                <a:lnTo>
                  <a:pt x="7746" y="5578"/>
                </a:lnTo>
                <a:lnTo>
                  <a:pt x="7748" y="5576"/>
                </a:lnTo>
                <a:lnTo>
                  <a:pt x="7748" y="5570"/>
                </a:lnTo>
                <a:lnTo>
                  <a:pt x="7746" y="5562"/>
                </a:lnTo>
                <a:lnTo>
                  <a:pt x="7738" y="5550"/>
                </a:lnTo>
                <a:lnTo>
                  <a:pt x="7728" y="5538"/>
                </a:lnTo>
                <a:lnTo>
                  <a:pt x="7722" y="5536"/>
                </a:lnTo>
                <a:lnTo>
                  <a:pt x="7716" y="5532"/>
                </a:lnTo>
                <a:lnTo>
                  <a:pt x="7712" y="5524"/>
                </a:lnTo>
                <a:lnTo>
                  <a:pt x="7708" y="5512"/>
                </a:lnTo>
                <a:lnTo>
                  <a:pt x="7708" y="5502"/>
                </a:lnTo>
                <a:lnTo>
                  <a:pt x="7704" y="5488"/>
                </a:lnTo>
                <a:lnTo>
                  <a:pt x="7696" y="5466"/>
                </a:lnTo>
                <a:lnTo>
                  <a:pt x="7692" y="5454"/>
                </a:lnTo>
                <a:lnTo>
                  <a:pt x="7692" y="5446"/>
                </a:lnTo>
                <a:lnTo>
                  <a:pt x="7692" y="5440"/>
                </a:lnTo>
                <a:lnTo>
                  <a:pt x="7694" y="5436"/>
                </a:lnTo>
                <a:lnTo>
                  <a:pt x="7698" y="5432"/>
                </a:lnTo>
                <a:lnTo>
                  <a:pt x="7700" y="5428"/>
                </a:lnTo>
                <a:lnTo>
                  <a:pt x="7700" y="5422"/>
                </a:lnTo>
                <a:lnTo>
                  <a:pt x="7696" y="5414"/>
                </a:lnTo>
                <a:lnTo>
                  <a:pt x="7694" y="5402"/>
                </a:lnTo>
                <a:lnTo>
                  <a:pt x="7692" y="5396"/>
                </a:lnTo>
                <a:lnTo>
                  <a:pt x="7694" y="5390"/>
                </a:lnTo>
                <a:lnTo>
                  <a:pt x="7696" y="5388"/>
                </a:lnTo>
                <a:lnTo>
                  <a:pt x="7700" y="5386"/>
                </a:lnTo>
                <a:lnTo>
                  <a:pt x="7700" y="5384"/>
                </a:lnTo>
                <a:lnTo>
                  <a:pt x="7700" y="5380"/>
                </a:lnTo>
                <a:lnTo>
                  <a:pt x="7698" y="5374"/>
                </a:lnTo>
                <a:lnTo>
                  <a:pt x="7686" y="5360"/>
                </a:lnTo>
                <a:lnTo>
                  <a:pt x="7676" y="5348"/>
                </a:lnTo>
                <a:lnTo>
                  <a:pt x="7672" y="5340"/>
                </a:lnTo>
                <a:lnTo>
                  <a:pt x="7670" y="5330"/>
                </a:lnTo>
                <a:lnTo>
                  <a:pt x="7672" y="5318"/>
                </a:lnTo>
                <a:lnTo>
                  <a:pt x="7676" y="5304"/>
                </a:lnTo>
                <a:lnTo>
                  <a:pt x="7680" y="5294"/>
                </a:lnTo>
                <a:lnTo>
                  <a:pt x="7682" y="5286"/>
                </a:lnTo>
                <a:lnTo>
                  <a:pt x="7686" y="5278"/>
                </a:lnTo>
                <a:lnTo>
                  <a:pt x="7692" y="5264"/>
                </a:lnTo>
                <a:lnTo>
                  <a:pt x="7708" y="5240"/>
                </a:lnTo>
                <a:lnTo>
                  <a:pt x="7712" y="5228"/>
                </a:lnTo>
                <a:lnTo>
                  <a:pt x="7714" y="5214"/>
                </a:lnTo>
                <a:lnTo>
                  <a:pt x="7716" y="5208"/>
                </a:lnTo>
                <a:lnTo>
                  <a:pt x="7718" y="5204"/>
                </a:lnTo>
                <a:lnTo>
                  <a:pt x="7724" y="5202"/>
                </a:lnTo>
                <a:lnTo>
                  <a:pt x="7726" y="5200"/>
                </a:lnTo>
                <a:lnTo>
                  <a:pt x="7728" y="5198"/>
                </a:lnTo>
                <a:lnTo>
                  <a:pt x="7728" y="5192"/>
                </a:lnTo>
                <a:lnTo>
                  <a:pt x="7728" y="5182"/>
                </a:lnTo>
                <a:lnTo>
                  <a:pt x="7728" y="5170"/>
                </a:lnTo>
                <a:lnTo>
                  <a:pt x="7732" y="5164"/>
                </a:lnTo>
                <a:lnTo>
                  <a:pt x="7736" y="5160"/>
                </a:lnTo>
                <a:lnTo>
                  <a:pt x="7744" y="5158"/>
                </a:lnTo>
                <a:lnTo>
                  <a:pt x="7754" y="5154"/>
                </a:lnTo>
                <a:lnTo>
                  <a:pt x="7758" y="5150"/>
                </a:lnTo>
                <a:lnTo>
                  <a:pt x="7758" y="5144"/>
                </a:lnTo>
                <a:lnTo>
                  <a:pt x="7756" y="5136"/>
                </a:lnTo>
                <a:lnTo>
                  <a:pt x="7760" y="5136"/>
                </a:lnTo>
                <a:lnTo>
                  <a:pt x="7764" y="5134"/>
                </a:lnTo>
                <a:lnTo>
                  <a:pt x="7770" y="5132"/>
                </a:lnTo>
                <a:lnTo>
                  <a:pt x="7776" y="5126"/>
                </a:lnTo>
                <a:lnTo>
                  <a:pt x="7786" y="5116"/>
                </a:lnTo>
                <a:lnTo>
                  <a:pt x="7792" y="5106"/>
                </a:lnTo>
                <a:lnTo>
                  <a:pt x="7796" y="5098"/>
                </a:lnTo>
                <a:lnTo>
                  <a:pt x="7798" y="5088"/>
                </a:lnTo>
                <a:lnTo>
                  <a:pt x="7800" y="5082"/>
                </a:lnTo>
                <a:lnTo>
                  <a:pt x="7804" y="5074"/>
                </a:lnTo>
                <a:lnTo>
                  <a:pt x="7814" y="5062"/>
                </a:lnTo>
                <a:lnTo>
                  <a:pt x="7826" y="5046"/>
                </a:lnTo>
                <a:lnTo>
                  <a:pt x="7854" y="5016"/>
                </a:lnTo>
                <a:lnTo>
                  <a:pt x="7874" y="4990"/>
                </a:lnTo>
                <a:lnTo>
                  <a:pt x="7898" y="4966"/>
                </a:lnTo>
                <a:lnTo>
                  <a:pt x="7936" y="4934"/>
                </a:lnTo>
                <a:lnTo>
                  <a:pt x="7960" y="4914"/>
                </a:lnTo>
                <a:lnTo>
                  <a:pt x="7984" y="4892"/>
                </a:lnTo>
                <a:lnTo>
                  <a:pt x="8008" y="4864"/>
                </a:lnTo>
                <a:lnTo>
                  <a:pt x="8030" y="4834"/>
                </a:lnTo>
                <a:lnTo>
                  <a:pt x="8050" y="4802"/>
                </a:lnTo>
                <a:lnTo>
                  <a:pt x="8070" y="4766"/>
                </a:lnTo>
                <a:lnTo>
                  <a:pt x="8090" y="4726"/>
                </a:lnTo>
                <a:lnTo>
                  <a:pt x="8108" y="4682"/>
                </a:lnTo>
                <a:lnTo>
                  <a:pt x="8116" y="4658"/>
                </a:lnTo>
                <a:lnTo>
                  <a:pt x="8126" y="4638"/>
                </a:lnTo>
                <a:lnTo>
                  <a:pt x="8142" y="4606"/>
                </a:lnTo>
                <a:lnTo>
                  <a:pt x="8154" y="4582"/>
                </a:lnTo>
                <a:lnTo>
                  <a:pt x="8158" y="4570"/>
                </a:lnTo>
                <a:lnTo>
                  <a:pt x="8160" y="4558"/>
                </a:lnTo>
                <a:lnTo>
                  <a:pt x="8162" y="4542"/>
                </a:lnTo>
                <a:lnTo>
                  <a:pt x="8166" y="4534"/>
                </a:lnTo>
                <a:lnTo>
                  <a:pt x="8172" y="4530"/>
                </a:lnTo>
                <a:lnTo>
                  <a:pt x="8176" y="4530"/>
                </a:lnTo>
                <a:lnTo>
                  <a:pt x="8180" y="4532"/>
                </a:lnTo>
                <a:lnTo>
                  <a:pt x="8182" y="4532"/>
                </a:lnTo>
                <a:lnTo>
                  <a:pt x="8174" y="4518"/>
                </a:lnTo>
                <a:lnTo>
                  <a:pt x="8168" y="4508"/>
                </a:lnTo>
                <a:lnTo>
                  <a:pt x="8168" y="4496"/>
                </a:lnTo>
                <a:lnTo>
                  <a:pt x="8168" y="4486"/>
                </a:lnTo>
                <a:lnTo>
                  <a:pt x="8172" y="4478"/>
                </a:lnTo>
                <a:lnTo>
                  <a:pt x="8174" y="4470"/>
                </a:lnTo>
                <a:lnTo>
                  <a:pt x="8174" y="4464"/>
                </a:lnTo>
                <a:lnTo>
                  <a:pt x="8172" y="4460"/>
                </a:lnTo>
                <a:lnTo>
                  <a:pt x="8166" y="4456"/>
                </a:lnTo>
                <a:lnTo>
                  <a:pt x="8158" y="4454"/>
                </a:lnTo>
                <a:lnTo>
                  <a:pt x="8150" y="4458"/>
                </a:lnTo>
                <a:lnTo>
                  <a:pt x="8134" y="4468"/>
                </a:lnTo>
                <a:lnTo>
                  <a:pt x="8124" y="4474"/>
                </a:lnTo>
                <a:lnTo>
                  <a:pt x="8112" y="4480"/>
                </a:lnTo>
                <a:lnTo>
                  <a:pt x="8098" y="4484"/>
                </a:lnTo>
                <a:lnTo>
                  <a:pt x="8080" y="4486"/>
                </a:lnTo>
                <a:lnTo>
                  <a:pt x="8064" y="4486"/>
                </a:lnTo>
                <a:lnTo>
                  <a:pt x="8056" y="4488"/>
                </a:lnTo>
                <a:lnTo>
                  <a:pt x="8052" y="4490"/>
                </a:lnTo>
                <a:lnTo>
                  <a:pt x="8050" y="4492"/>
                </a:lnTo>
                <a:lnTo>
                  <a:pt x="8050" y="4494"/>
                </a:lnTo>
                <a:lnTo>
                  <a:pt x="8048" y="4496"/>
                </a:lnTo>
                <a:lnTo>
                  <a:pt x="8044" y="4496"/>
                </a:lnTo>
                <a:lnTo>
                  <a:pt x="8034" y="4496"/>
                </a:lnTo>
                <a:lnTo>
                  <a:pt x="8022" y="4496"/>
                </a:lnTo>
                <a:lnTo>
                  <a:pt x="8014" y="4498"/>
                </a:lnTo>
                <a:lnTo>
                  <a:pt x="8006" y="4502"/>
                </a:lnTo>
                <a:lnTo>
                  <a:pt x="8000" y="4508"/>
                </a:lnTo>
                <a:lnTo>
                  <a:pt x="7994" y="4512"/>
                </a:lnTo>
                <a:lnTo>
                  <a:pt x="7988" y="4516"/>
                </a:lnTo>
                <a:lnTo>
                  <a:pt x="7980" y="4516"/>
                </a:lnTo>
                <a:lnTo>
                  <a:pt x="7968" y="4514"/>
                </a:lnTo>
                <a:lnTo>
                  <a:pt x="7956" y="4510"/>
                </a:lnTo>
                <a:lnTo>
                  <a:pt x="7948" y="4512"/>
                </a:lnTo>
                <a:lnTo>
                  <a:pt x="7940" y="4516"/>
                </a:lnTo>
                <a:lnTo>
                  <a:pt x="7932" y="4522"/>
                </a:lnTo>
                <a:lnTo>
                  <a:pt x="7924" y="4526"/>
                </a:lnTo>
                <a:lnTo>
                  <a:pt x="7918" y="4530"/>
                </a:lnTo>
                <a:lnTo>
                  <a:pt x="7908" y="4532"/>
                </a:lnTo>
                <a:lnTo>
                  <a:pt x="7898" y="4530"/>
                </a:lnTo>
                <a:lnTo>
                  <a:pt x="7888" y="4524"/>
                </a:lnTo>
                <a:lnTo>
                  <a:pt x="7880" y="4518"/>
                </a:lnTo>
                <a:lnTo>
                  <a:pt x="7874" y="4512"/>
                </a:lnTo>
                <a:lnTo>
                  <a:pt x="7870" y="4504"/>
                </a:lnTo>
                <a:lnTo>
                  <a:pt x="7862" y="4490"/>
                </a:lnTo>
                <a:lnTo>
                  <a:pt x="7858" y="4484"/>
                </a:lnTo>
                <a:lnTo>
                  <a:pt x="7852" y="4476"/>
                </a:lnTo>
                <a:lnTo>
                  <a:pt x="7848" y="4472"/>
                </a:lnTo>
                <a:lnTo>
                  <a:pt x="7842" y="4472"/>
                </a:lnTo>
                <a:lnTo>
                  <a:pt x="7832" y="4472"/>
                </a:lnTo>
                <a:lnTo>
                  <a:pt x="7830" y="4472"/>
                </a:lnTo>
                <a:lnTo>
                  <a:pt x="7832" y="4470"/>
                </a:lnTo>
                <a:lnTo>
                  <a:pt x="7848" y="4458"/>
                </a:lnTo>
                <a:lnTo>
                  <a:pt x="7854" y="4454"/>
                </a:lnTo>
                <a:lnTo>
                  <a:pt x="7856" y="4448"/>
                </a:lnTo>
                <a:lnTo>
                  <a:pt x="7858" y="4444"/>
                </a:lnTo>
                <a:lnTo>
                  <a:pt x="7856" y="4438"/>
                </a:lnTo>
                <a:lnTo>
                  <a:pt x="7852" y="4428"/>
                </a:lnTo>
                <a:lnTo>
                  <a:pt x="7846" y="4414"/>
                </a:lnTo>
                <a:lnTo>
                  <a:pt x="7842" y="4412"/>
                </a:lnTo>
                <a:lnTo>
                  <a:pt x="7836" y="4410"/>
                </a:lnTo>
                <a:lnTo>
                  <a:pt x="7832" y="4408"/>
                </a:lnTo>
                <a:lnTo>
                  <a:pt x="7826" y="4400"/>
                </a:lnTo>
                <a:lnTo>
                  <a:pt x="7824" y="4394"/>
                </a:lnTo>
                <a:lnTo>
                  <a:pt x="7822" y="4392"/>
                </a:lnTo>
                <a:lnTo>
                  <a:pt x="7818" y="4388"/>
                </a:lnTo>
                <a:lnTo>
                  <a:pt x="7814" y="4380"/>
                </a:lnTo>
                <a:lnTo>
                  <a:pt x="7808" y="4370"/>
                </a:lnTo>
                <a:lnTo>
                  <a:pt x="7808" y="4368"/>
                </a:lnTo>
                <a:lnTo>
                  <a:pt x="7808" y="4370"/>
                </a:lnTo>
                <a:lnTo>
                  <a:pt x="7806" y="4370"/>
                </a:lnTo>
                <a:lnTo>
                  <a:pt x="7802" y="4364"/>
                </a:lnTo>
                <a:lnTo>
                  <a:pt x="7798" y="4360"/>
                </a:lnTo>
                <a:lnTo>
                  <a:pt x="7796" y="4358"/>
                </a:lnTo>
                <a:lnTo>
                  <a:pt x="7792" y="4358"/>
                </a:lnTo>
                <a:lnTo>
                  <a:pt x="7790" y="4356"/>
                </a:lnTo>
                <a:lnTo>
                  <a:pt x="7786" y="4354"/>
                </a:lnTo>
                <a:lnTo>
                  <a:pt x="7782" y="4348"/>
                </a:lnTo>
                <a:lnTo>
                  <a:pt x="7776" y="4336"/>
                </a:lnTo>
                <a:lnTo>
                  <a:pt x="7770" y="4326"/>
                </a:lnTo>
                <a:lnTo>
                  <a:pt x="7766" y="4320"/>
                </a:lnTo>
                <a:lnTo>
                  <a:pt x="7762" y="4320"/>
                </a:lnTo>
                <a:lnTo>
                  <a:pt x="7760" y="4320"/>
                </a:lnTo>
                <a:lnTo>
                  <a:pt x="7758" y="4320"/>
                </a:lnTo>
                <a:lnTo>
                  <a:pt x="7756" y="4320"/>
                </a:lnTo>
                <a:lnTo>
                  <a:pt x="7752" y="4318"/>
                </a:lnTo>
                <a:lnTo>
                  <a:pt x="7748" y="4312"/>
                </a:lnTo>
                <a:lnTo>
                  <a:pt x="7744" y="4306"/>
                </a:lnTo>
                <a:lnTo>
                  <a:pt x="7742" y="4304"/>
                </a:lnTo>
                <a:lnTo>
                  <a:pt x="7740" y="4306"/>
                </a:lnTo>
                <a:lnTo>
                  <a:pt x="7736" y="4308"/>
                </a:lnTo>
                <a:lnTo>
                  <a:pt x="7734" y="4308"/>
                </a:lnTo>
                <a:lnTo>
                  <a:pt x="7732" y="4306"/>
                </a:lnTo>
                <a:lnTo>
                  <a:pt x="7726" y="4300"/>
                </a:lnTo>
                <a:lnTo>
                  <a:pt x="7720" y="4288"/>
                </a:lnTo>
                <a:lnTo>
                  <a:pt x="7716" y="4280"/>
                </a:lnTo>
                <a:lnTo>
                  <a:pt x="7714" y="4276"/>
                </a:lnTo>
                <a:lnTo>
                  <a:pt x="7714" y="4278"/>
                </a:lnTo>
                <a:lnTo>
                  <a:pt x="7712" y="4284"/>
                </a:lnTo>
                <a:lnTo>
                  <a:pt x="7714" y="4296"/>
                </a:lnTo>
                <a:lnTo>
                  <a:pt x="7712" y="4300"/>
                </a:lnTo>
                <a:lnTo>
                  <a:pt x="7710" y="4300"/>
                </a:lnTo>
                <a:lnTo>
                  <a:pt x="7708" y="4298"/>
                </a:lnTo>
                <a:lnTo>
                  <a:pt x="7706" y="4292"/>
                </a:lnTo>
                <a:lnTo>
                  <a:pt x="7702" y="4282"/>
                </a:lnTo>
                <a:lnTo>
                  <a:pt x="7696" y="4266"/>
                </a:lnTo>
                <a:lnTo>
                  <a:pt x="7692" y="4254"/>
                </a:lnTo>
                <a:lnTo>
                  <a:pt x="7688" y="4242"/>
                </a:lnTo>
                <a:lnTo>
                  <a:pt x="7684" y="4212"/>
                </a:lnTo>
                <a:lnTo>
                  <a:pt x="7680" y="4196"/>
                </a:lnTo>
                <a:lnTo>
                  <a:pt x="7676" y="4182"/>
                </a:lnTo>
                <a:lnTo>
                  <a:pt x="7672" y="4166"/>
                </a:lnTo>
                <a:lnTo>
                  <a:pt x="7664" y="4154"/>
                </a:lnTo>
                <a:lnTo>
                  <a:pt x="7656" y="4142"/>
                </a:lnTo>
                <a:lnTo>
                  <a:pt x="7652" y="4140"/>
                </a:lnTo>
                <a:lnTo>
                  <a:pt x="7648" y="4142"/>
                </a:lnTo>
                <a:lnTo>
                  <a:pt x="7646" y="4142"/>
                </a:lnTo>
                <a:lnTo>
                  <a:pt x="7644" y="4140"/>
                </a:lnTo>
                <a:lnTo>
                  <a:pt x="7640" y="4132"/>
                </a:lnTo>
                <a:lnTo>
                  <a:pt x="7634" y="4124"/>
                </a:lnTo>
                <a:lnTo>
                  <a:pt x="7630" y="4120"/>
                </a:lnTo>
                <a:lnTo>
                  <a:pt x="7626" y="4120"/>
                </a:lnTo>
                <a:lnTo>
                  <a:pt x="7624" y="4120"/>
                </a:lnTo>
                <a:lnTo>
                  <a:pt x="7622" y="4118"/>
                </a:lnTo>
                <a:lnTo>
                  <a:pt x="7618" y="4110"/>
                </a:lnTo>
                <a:lnTo>
                  <a:pt x="7614" y="4098"/>
                </a:lnTo>
                <a:lnTo>
                  <a:pt x="7610" y="4084"/>
                </a:lnTo>
                <a:lnTo>
                  <a:pt x="7606" y="4056"/>
                </a:lnTo>
                <a:lnTo>
                  <a:pt x="7606" y="4046"/>
                </a:lnTo>
                <a:lnTo>
                  <a:pt x="7606" y="4040"/>
                </a:lnTo>
                <a:lnTo>
                  <a:pt x="7608" y="4032"/>
                </a:lnTo>
                <a:lnTo>
                  <a:pt x="7608" y="4024"/>
                </a:lnTo>
                <a:lnTo>
                  <a:pt x="7606" y="4014"/>
                </a:lnTo>
                <a:lnTo>
                  <a:pt x="7602" y="4006"/>
                </a:lnTo>
                <a:lnTo>
                  <a:pt x="7604" y="4004"/>
                </a:lnTo>
                <a:lnTo>
                  <a:pt x="7608" y="4004"/>
                </a:lnTo>
                <a:lnTo>
                  <a:pt x="7612" y="4006"/>
                </a:lnTo>
                <a:lnTo>
                  <a:pt x="7614" y="4004"/>
                </a:lnTo>
                <a:lnTo>
                  <a:pt x="7610" y="3996"/>
                </a:lnTo>
                <a:lnTo>
                  <a:pt x="7602" y="3982"/>
                </a:lnTo>
                <a:lnTo>
                  <a:pt x="7598" y="3970"/>
                </a:lnTo>
                <a:lnTo>
                  <a:pt x="7596" y="3958"/>
                </a:lnTo>
                <a:lnTo>
                  <a:pt x="7594" y="3950"/>
                </a:lnTo>
                <a:lnTo>
                  <a:pt x="7592" y="3944"/>
                </a:lnTo>
                <a:lnTo>
                  <a:pt x="7588" y="3942"/>
                </a:lnTo>
                <a:lnTo>
                  <a:pt x="7582" y="3940"/>
                </a:lnTo>
                <a:lnTo>
                  <a:pt x="7578" y="3938"/>
                </a:lnTo>
                <a:lnTo>
                  <a:pt x="7574" y="3936"/>
                </a:lnTo>
                <a:lnTo>
                  <a:pt x="7572" y="3928"/>
                </a:lnTo>
                <a:lnTo>
                  <a:pt x="7568" y="3922"/>
                </a:lnTo>
                <a:lnTo>
                  <a:pt x="7564" y="3920"/>
                </a:lnTo>
                <a:lnTo>
                  <a:pt x="7558" y="3918"/>
                </a:lnTo>
                <a:lnTo>
                  <a:pt x="7554" y="3918"/>
                </a:lnTo>
                <a:lnTo>
                  <a:pt x="7550" y="3914"/>
                </a:lnTo>
                <a:lnTo>
                  <a:pt x="7544" y="3902"/>
                </a:lnTo>
                <a:lnTo>
                  <a:pt x="7538" y="3908"/>
                </a:lnTo>
                <a:lnTo>
                  <a:pt x="7544" y="3902"/>
                </a:lnTo>
                <a:lnTo>
                  <a:pt x="7538" y="3886"/>
                </a:lnTo>
                <a:lnTo>
                  <a:pt x="7536" y="3872"/>
                </a:lnTo>
                <a:lnTo>
                  <a:pt x="7536" y="3866"/>
                </a:lnTo>
                <a:lnTo>
                  <a:pt x="7538" y="3860"/>
                </a:lnTo>
                <a:lnTo>
                  <a:pt x="7542" y="3858"/>
                </a:lnTo>
                <a:lnTo>
                  <a:pt x="7546" y="3856"/>
                </a:lnTo>
                <a:lnTo>
                  <a:pt x="7550" y="3856"/>
                </a:lnTo>
                <a:lnTo>
                  <a:pt x="7542" y="3852"/>
                </a:lnTo>
                <a:lnTo>
                  <a:pt x="7538" y="3848"/>
                </a:lnTo>
                <a:lnTo>
                  <a:pt x="7532" y="3840"/>
                </a:lnTo>
                <a:lnTo>
                  <a:pt x="7526" y="3830"/>
                </a:lnTo>
                <a:lnTo>
                  <a:pt x="7520" y="3818"/>
                </a:lnTo>
                <a:lnTo>
                  <a:pt x="7512" y="3798"/>
                </a:lnTo>
                <a:lnTo>
                  <a:pt x="7504" y="3780"/>
                </a:lnTo>
                <a:lnTo>
                  <a:pt x="7488" y="3750"/>
                </a:lnTo>
                <a:lnTo>
                  <a:pt x="7476" y="3728"/>
                </a:lnTo>
                <a:lnTo>
                  <a:pt x="7474" y="3718"/>
                </a:lnTo>
                <a:lnTo>
                  <a:pt x="7474" y="3710"/>
                </a:lnTo>
                <a:lnTo>
                  <a:pt x="7476" y="3704"/>
                </a:lnTo>
                <a:lnTo>
                  <a:pt x="7474" y="3700"/>
                </a:lnTo>
                <a:lnTo>
                  <a:pt x="7470" y="3690"/>
                </a:lnTo>
                <a:lnTo>
                  <a:pt x="7464" y="3680"/>
                </a:lnTo>
                <a:lnTo>
                  <a:pt x="7462" y="3674"/>
                </a:lnTo>
                <a:lnTo>
                  <a:pt x="7460" y="3668"/>
                </a:lnTo>
                <a:lnTo>
                  <a:pt x="7460" y="3658"/>
                </a:lnTo>
                <a:lnTo>
                  <a:pt x="7454" y="3648"/>
                </a:lnTo>
                <a:lnTo>
                  <a:pt x="7440" y="3628"/>
                </a:lnTo>
                <a:lnTo>
                  <a:pt x="7426" y="3608"/>
                </a:lnTo>
                <a:lnTo>
                  <a:pt x="7422" y="3598"/>
                </a:lnTo>
                <a:lnTo>
                  <a:pt x="7420" y="3588"/>
                </a:lnTo>
                <a:lnTo>
                  <a:pt x="7420" y="3582"/>
                </a:lnTo>
                <a:lnTo>
                  <a:pt x="7418" y="3576"/>
                </a:lnTo>
                <a:lnTo>
                  <a:pt x="7414" y="3570"/>
                </a:lnTo>
                <a:lnTo>
                  <a:pt x="7412" y="3568"/>
                </a:lnTo>
                <a:lnTo>
                  <a:pt x="7412" y="3562"/>
                </a:lnTo>
                <a:lnTo>
                  <a:pt x="7414" y="3556"/>
                </a:lnTo>
                <a:lnTo>
                  <a:pt x="7420" y="3546"/>
                </a:lnTo>
                <a:lnTo>
                  <a:pt x="7422" y="3550"/>
                </a:lnTo>
                <a:lnTo>
                  <a:pt x="7424" y="3552"/>
                </a:lnTo>
                <a:lnTo>
                  <a:pt x="7424" y="3560"/>
                </a:lnTo>
                <a:lnTo>
                  <a:pt x="7426" y="3570"/>
                </a:lnTo>
                <a:lnTo>
                  <a:pt x="7428" y="3576"/>
                </a:lnTo>
                <a:lnTo>
                  <a:pt x="7434" y="3584"/>
                </a:lnTo>
                <a:lnTo>
                  <a:pt x="7438" y="3590"/>
                </a:lnTo>
                <a:lnTo>
                  <a:pt x="7442" y="3594"/>
                </a:lnTo>
                <a:lnTo>
                  <a:pt x="7444" y="3606"/>
                </a:lnTo>
                <a:lnTo>
                  <a:pt x="7446" y="3618"/>
                </a:lnTo>
                <a:lnTo>
                  <a:pt x="7450" y="3622"/>
                </a:lnTo>
                <a:lnTo>
                  <a:pt x="7454" y="3628"/>
                </a:lnTo>
                <a:lnTo>
                  <a:pt x="7468" y="3644"/>
                </a:lnTo>
                <a:lnTo>
                  <a:pt x="7478" y="3658"/>
                </a:lnTo>
                <a:lnTo>
                  <a:pt x="7480" y="3660"/>
                </a:lnTo>
                <a:lnTo>
                  <a:pt x="7484" y="3662"/>
                </a:lnTo>
                <a:lnTo>
                  <a:pt x="7486" y="3662"/>
                </a:lnTo>
                <a:lnTo>
                  <a:pt x="7490" y="3658"/>
                </a:lnTo>
                <a:lnTo>
                  <a:pt x="7494" y="3644"/>
                </a:lnTo>
                <a:lnTo>
                  <a:pt x="7496" y="3632"/>
                </a:lnTo>
                <a:lnTo>
                  <a:pt x="7502" y="3610"/>
                </a:lnTo>
                <a:lnTo>
                  <a:pt x="7514" y="3572"/>
                </a:lnTo>
                <a:lnTo>
                  <a:pt x="7516" y="3568"/>
                </a:lnTo>
                <a:lnTo>
                  <a:pt x="7516" y="3572"/>
                </a:lnTo>
                <a:lnTo>
                  <a:pt x="7516" y="3578"/>
                </a:lnTo>
                <a:lnTo>
                  <a:pt x="7510" y="3602"/>
                </a:lnTo>
                <a:lnTo>
                  <a:pt x="7510" y="3614"/>
                </a:lnTo>
                <a:lnTo>
                  <a:pt x="7510" y="3620"/>
                </a:lnTo>
                <a:lnTo>
                  <a:pt x="7508" y="3630"/>
                </a:lnTo>
                <a:lnTo>
                  <a:pt x="7502" y="3644"/>
                </a:lnTo>
                <a:lnTo>
                  <a:pt x="7502" y="3646"/>
                </a:lnTo>
                <a:lnTo>
                  <a:pt x="7508" y="3644"/>
                </a:lnTo>
                <a:lnTo>
                  <a:pt x="7512" y="3644"/>
                </a:lnTo>
                <a:lnTo>
                  <a:pt x="7518" y="3644"/>
                </a:lnTo>
                <a:lnTo>
                  <a:pt x="7522" y="3646"/>
                </a:lnTo>
                <a:lnTo>
                  <a:pt x="7526" y="3648"/>
                </a:lnTo>
                <a:lnTo>
                  <a:pt x="7532" y="3658"/>
                </a:lnTo>
                <a:lnTo>
                  <a:pt x="7548" y="3688"/>
                </a:lnTo>
                <a:lnTo>
                  <a:pt x="7564" y="3722"/>
                </a:lnTo>
                <a:lnTo>
                  <a:pt x="7572" y="3736"/>
                </a:lnTo>
                <a:lnTo>
                  <a:pt x="7580" y="3746"/>
                </a:lnTo>
                <a:lnTo>
                  <a:pt x="7584" y="3752"/>
                </a:lnTo>
                <a:lnTo>
                  <a:pt x="7586" y="3756"/>
                </a:lnTo>
                <a:lnTo>
                  <a:pt x="7586" y="3762"/>
                </a:lnTo>
                <a:lnTo>
                  <a:pt x="7592" y="3768"/>
                </a:lnTo>
                <a:lnTo>
                  <a:pt x="7600" y="3776"/>
                </a:lnTo>
                <a:lnTo>
                  <a:pt x="7608" y="3788"/>
                </a:lnTo>
                <a:lnTo>
                  <a:pt x="7610" y="3798"/>
                </a:lnTo>
                <a:lnTo>
                  <a:pt x="7610" y="3804"/>
                </a:lnTo>
                <a:lnTo>
                  <a:pt x="7608" y="3808"/>
                </a:lnTo>
                <a:lnTo>
                  <a:pt x="7608" y="3814"/>
                </a:lnTo>
                <a:lnTo>
                  <a:pt x="7608" y="3818"/>
                </a:lnTo>
                <a:lnTo>
                  <a:pt x="7610" y="3824"/>
                </a:lnTo>
                <a:lnTo>
                  <a:pt x="7612" y="3830"/>
                </a:lnTo>
                <a:lnTo>
                  <a:pt x="7622" y="3840"/>
                </a:lnTo>
                <a:lnTo>
                  <a:pt x="7628" y="3844"/>
                </a:lnTo>
                <a:lnTo>
                  <a:pt x="7636" y="3846"/>
                </a:lnTo>
                <a:lnTo>
                  <a:pt x="7642" y="3850"/>
                </a:lnTo>
                <a:lnTo>
                  <a:pt x="7648" y="3856"/>
                </a:lnTo>
                <a:lnTo>
                  <a:pt x="7656" y="3866"/>
                </a:lnTo>
                <a:lnTo>
                  <a:pt x="7662" y="3878"/>
                </a:lnTo>
                <a:lnTo>
                  <a:pt x="7672" y="3904"/>
                </a:lnTo>
                <a:lnTo>
                  <a:pt x="7680" y="3928"/>
                </a:lnTo>
                <a:lnTo>
                  <a:pt x="7684" y="3938"/>
                </a:lnTo>
                <a:lnTo>
                  <a:pt x="7684" y="3944"/>
                </a:lnTo>
                <a:lnTo>
                  <a:pt x="7682" y="3948"/>
                </a:lnTo>
                <a:lnTo>
                  <a:pt x="7680" y="3952"/>
                </a:lnTo>
                <a:lnTo>
                  <a:pt x="7678" y="3956"/>
                </a:lnTo>
                <a:lnTo>
                  <a:pt x="7678" y="3960"/>
                </a:lnTo>
                <a:lnTo>
                  <a:pt x="7678" y="3966"/>
                </a:lnTo>
                <a:lnTo>
                  <a:pt x="7680" y="3972"/>
                </a:lnTo>
                <a:lnTo>
                  <a:pt x="7684" y="3980"/>
                </a:lnTo>
                <a:lnTo>
                  <a:pt x="7684" y="3984"/>
                </a:lnTo>
                <a:lnTo>
                  <a:pt x="7684" y="3988"/>
                </a:lnTo>
                <a:lnTo>
                  <a:pt x="7682" y="3990"/>
                </a:lnTo>
                <a:lnTo>
                  <a:pt x="7680" y="3992"/>
                </a:lnTo>
                <a:lnTo>
                  <a:pt x="7680" y="3994"/>
                </a:lnTo>
                <a:lnTo>
                  <a:pt x="7688" y="4006"/>
                </a:lnTo>
                <a:lnTo>
                  <a:pt x="7698" y="4022"/>
                </a:lnTo>
                <a:lnTo>
                  <a:pt x="7704" y="4032"/>
                </a:lnTo>
                <a:lnTo>
                  <a:pt x="7710" y="4040"/>
                </a:lnTo>
                <a:lnTo>
                  <a:pt x="7720" y="4044"/>
                </a:lnTo>
                <a:lnTo>
                  <a:pt x="7726" y="4046"/>
                </a:lnTo>
                <a:lnTo>
                  <a:pt x="7732" y="4050"/>
                </a:lnTo>
                <a:lnTo>
                  <a:pt x="7742" y="4062"/>
                </a:lnTo>
                <a:lnTo>
                  <a:pt x="7750" y="4074"/>
                </a:lnTo>
                <a:lnTo>
                  <a:pt x="7756" y="4088"/>
                </a:lnTo>
                <a:lnTo>
                  <a:pt x="7762" y="4096"/>
                </a:lnTo>
                <a:lnTo>
                  <a:pt x="7766" y="4100"/>
                </a:lnTo>
                <a:lnTo>
                  <a:pt x="7768" y="4104"/>
                </a:lnTo>
                <a:lnTo>
                  <a:pt x="7768" y="4112"/>
                </a:lnTo>
                <a:lnTo>
                  <a:pt x="7770" y="4122"/>
                </a:lnTo>
                <a:lnTo>
                  <a:pt x="7772" y="4128"/>
                </a:lnTo>
                <a:lnTo>
                  <a:pt x="7776" y="4132"/>
                </a:lnTo>
                <a:lnTo>
                  <a:pt x="7778" y="4142"/>
                </a:lnTo>
                <a:lnTo>
                  <a:pt x="7780" y="4148"/>
                </a:lnTo>
                <a:lnTo>
                  <a:pt x="7782" y="4154"/>
                </a:lnTo>
                <a:lnTo>
                  <a:pt x="7792" y="4166"/>
                </a:lnTo>
                <a:lnTo>
                  <a:pt x="7804" y="4180"/>
                </a:lnTo>
                <a:lnTo>
                  <a:pt x="7808" y="4188"/>
                </a:lnTo>
                <a:lnTo>
                  <a:pt x="7812" y="4196"/>
                </a:lnTo>
                <a:lnTo>
                  <a:pt x="7814" y="4202"/>
                </a:lnTo>
                <a:lnTo>
                  <a:pt x="7816" y="4204"/>
                </a:lnTo>
                <a:lnTo>
                  <a:pt x="7820" y="4202"/>
                </a:lnTo>
                <a:lnTo>
                  <a:pt x="7822" y="4204"/>
                </a:lnTo>
                <a:lnTo>
                  <a:pt x="7824" y="4210"/>
                </a:lnTo>
                <a:lnTo>
                  <a:pt x="7828" y="4220"/>
                </a:lnTo>
                <a:lnTo>
                  <a:pt x="7832" y="4236"/>
                </a:lnTo>
                <a:lnTo>
                  <a:pt x="7832" y="4254"/>
                </a:lnTo>
                <a:lnTo>
                  <a:pt x="7830" y="4260"/>
                </a:lnTo>
                <a:lnTo>
                  <a:pt x="7826" y="4268"/>
                </a:lnTo>
                <a:lnTo>
                  <a:pt x="7826" y="4272"/>
                </a:lnTo>
                <a:lnTo>
                  <a:pt x="7826" y="4276"/>
                </a:lnTo>
                <a:lnTo>
                  <a:pt x="7828" y="4282"/>
                </a:lnTo>
                <a:lnTo>
                  <a:pt x="7832" y="4286"/>
                </a:lnTo>
                <a:lnTo>
                  <a:pt x="7830" y="4288"/>
                </a:lnTo>
                <a:lnTo>
                  <a:pt x="7828" y="4290"/>
                </a:lnTo>
                <a:lnTo>
                  <a:pt x="7824" y="4294"/>
                </a:lnTo>
                <a:lnTo>
                  <a:pt x="7826" y="4296"/>
                </a:lnTo>
                <a:lnTo>
                  <a:pt x="7832" y="4300"/>
                </a:lnTo>
                <a:lnTo>
                  <a:pt x="7832" y="4302"/>
                </a:lnTo>
                <a:lnTo>
                  <a:pt x="7834" y="4306"/>
                </a:lnTo>
                <a:lnTo>
                  <a:pt x="7834" y="4312"/>
                </a:lnTo>
                <a:lnTo>
                  <a:pt x="7836" y="4318"/>
                </a:lnTo>
                <a:lnTo>
                  <a:pt x="7840" y="4326"/>
                </a:lnTo>
                <a:lnTo>
                  <a:pt x="7840" y="4336"/>
                </a:lnTo>
                <a:lnTo>
                  <a:pt x="7842" y="4350"/>
                </a:lnTo>
                <a:lnTo>
                  <a:pt x="7846" y="4362"/>
                </a:lnTo>
                <a:lnTo>
                  <a:pt x="7850" y="4370"/>
                </a:lnTo>
                <a:lnTo>
                  <a:pt x="7850" y="4376"/>
                </a:lnTo>
                <a:lnTo>
                  <a:pt x="7850" y="4380"/>
                </a:lnTo>
                <a:lnTo>
                  <a:pt x="7850" y="4388"/>
                </a:lnTo>
                <a:lnTo>
                  <a:pt x="7850" y="4394"/>
                </a:lnTo>
                <a:lnTo>
                  <a:pt x="7854" y="4398"/>
                </a:lnTo>
                <a:lnTo>
                  <a:pt x="7856" y="4410"/>
                </a:lnTo>
                <a:lnTo>
                  <a:pt x="7860" y="4418"/>
                </a:lnTo>
                <a:lnTo>
                  <a:pt x="7862" y="4418"/>
                </a:lnTo>
                <a:lnTo>
                  <a:pt x="7864" y="4418"/>
                </a:lnTo>
                <a:lnTo>
                  <a:pt x="7868" y="4418"/>
                </a:lnTo>
                <a:lnTo>
                  <a:pt x="7872" y="4420"/>
                </a:lnTo>
                <a:lnTo>
                  <a:pt x="7874" y="4422"/>
                </a:lnTo>
                <a:lnTo>
                  <a:pt x="7880" y="4424"/>
                </a:lnTo>
                <a:lnTo>
                  <a:pt x="7884" y="4424"/>
                </a:lnTo>
                <a:lnTo>
                  <a:pt x="7888" y="4422"/>
                </a:lnTo>
                <a:lnTo>
                  <a:pt x="7892" y="4422"/>
                </a:lnTo>
                <a:lnTo>
                  <a:pt x="7896" y="4420"/>
                </a:lnTo>
                <a:lnTo>
                  <a:pt x="7900" y="4418"/>
                </a:lnTo>
                <a:lnTo>
                  <a:pt x="7902" y="4416"/>
                </a:lnTo>
                <a:lnTo>
                  <a:pt x="7910" y="4416"/>
                </a:lnTo>
                <a:lnTo>
                  <a:pt x="7916" y="4416"/>
                </a:lnTo>
                <a:lnTo>
                  <a:pt x="7920" y="4416"/>
                </a:lnTo>
                <a:lnTo>
                  <a:pt x="7922" y="4414"/>
                </a:lnTo>
                <a:lnTo>
                  <a:pt x="7924" y="4412"/>
                </a:lnTo>
                <a:lnTo>
                  <a:pt x="7926" y="4408"/>
                </a:lnTo>
                <a:lnTo>
                  <a:pt x="7928" y="4406"/>
                </a:lnTo>
                <a:lnTo>
                  <a:pt x="7932" y="4404"/>
                </a:lnTo>
                <a:lnTo>
                  <a:pt x="7936" y="4404"/>
                </a:lnTo>
                <a:lnTo>
                  <a:pt x="7938" y="4400"/>
                </a:lnTo>
                <a:lnTo>
                  <a:pt x="7942" y="4392"/>
                </a:lnTo>
                <a:lnTo>
                  <a:pt x="7946" y="4388"/>
                </a:lnTo>
                <a:lnTo>
                  <a:pt x="7950" y="4384"/>
                </a:lnTo>
                <a:lnTo>
                  <a:pt x="7958" y="4382"/>
                </a:lnTo>
                <a:lnTo>
                  <a:pt x="7968" y="4382"/>
                </a:lnTo>
                <a:lnTo>
                  <a:pt x="7984" y="4384"/>
                </a:lnTo>
                <a:lnTo>
                  <a:pt x="7998" y="4380"/>
                </a:lnTo>
                <a:lnTo>
                  <a:pt x="8008" y="4374"/>
                </a:lnTo>
                <a:lnTo>
                  <a:pt x="8018" y="4368"/>
                </a:lnTo>
                <a:lnTo>
                  <a:pt x="8034" y="4356"/>
                </a:lnTo>
                <a:lnTo>
                  <a:pt x="8040" y="4354"/>
                </a:lnTo>
                <a:lnTo>
                  <a:pt x="8048" y="4354"/>
                </a:lnTo>
                <a:lnTo>
                  <a:pt x="8054" y="4356"/>
                </a:lnTo>
                <a:lnTo>
                  <a:pt x="8058" y="4356"/>
                </a:lnTo>
                <a:lnTo>
                  <a:pt x="8066" y="4352"/>
                </a:lnTo>
                <a:lnTo>
                  <a:pt x="8074" y="4346"/>
                </a:lnTo>
                <a:lnTo>
                  <a:pt x="8082" y="4336"/>
                </a:lnTo>
                <a:lnTo>
                  <a:pt x="8090" y="4328"/>
                </a:lnTo>
                <a:lnTo>
                  <a:pt x="8100" y="4320"/>
                </a:lnTo>
                <a:lnTo>
                  <a:pt x="8110" y="4316"/>
                </a:lnTo>
                <a:lnTo>
                  <a:pt x="8116" y="4314"/>
                </a:lnTo>
                <a:lnTo>
                  <a:pt x="8124" y="4314"/>
                </a:lnTo>
                <a:lnTo>
                  <a:pt x="8128" y="4314"/>
                </a:lnTo>
                <a:lnTo>
                  <a:pt x="8130" y="4314"/>
                </a:lnTo>
                <a:lnTo>
                  <a:pt x="8136" y="4310"/>
                </a:lnTo>
                <a:lnTo>
                  <a:pt x="8146" y="4302"/>
                </a:lnTo>
                <a:lnTo>
                  <a:pt x="8154" y="4300"/>
                </a:lnTo>
                <a:lnTo>
                  <a:pt x="8164" y="4296"/>
                </a:lnTo>
                <a:lnTo>
                  <a:pt x="8184" y="4290"/>
                </a:lnTo>
                <a:lnTo>
                  <a:pt x="8192" y="4286"/>
                </a:lnTo>
                <a:lnTo>
                  <a:pt x="8194" y="4282"/>
                </a:lnTo>
                <a:lnTo>
                  <a:pt x="8204" y="4280"/>
                </a:lnTo>
                <a:lnTo>
                  <a:pt x="8210" y="4276"/>
                </a:lnTo>
                <a:lnTo>
                  <a:pt x="8212" y="4272"/>
                </a:lnTo>
                <a:lnTo>
                  <a:pt x="8212" y="4260"/>
                </a:lnTo>
                <a:lnTo>
                  <a:pt x="8212" y="4252"/>
                </a:lnTo>
                <a:lnTo>
                  <a:pt x="8216" y="4244"/>
                </a:lnTo>
                <a:lnTo>
                  <a:pt x="8228" y="4234"/>
                </a:lnTo>
                <a:lnTo>
                  <a:pt x="8246" y="4222"/>
                </a:lnTo>
                <a:lnTo>
                  <a:pt x="8252" y="4220"/>
                </a:lnTo>
                <a:lnTo>
                  <a:pt x="8256" y="4218"/>
                </a:lnTo>
                <a:lnTo>
                  <a:pt x="8264" y="4218"/>
                </a:lnTo>
                <a:lnTo>
                  <a:pt x="8268" y="4218"/>
                </a:lnTo>
                <a:lnTo>
                  <a:pt x="8272" y="4216"/>
                </a:lnTo>
                <a:lnTo>
                  <a:pt x="8280" y="4212"/>
                </a:lnTo>
                <a:lnTo>
                  <a:pt x="8284" y="4208"/>
                </a:lnTo>
                <a:lnTo>
                  <a:pt x="8290" y="4206"/>
                </a:lnTo>
                <a:lnTo>
                  <a:pt x="8298" y="4206"/>
                </a:lnTo>
                <a:lnTo>
                  <a:pt x="8308" y="4206"/>
                </a:lnTo>
                <a:lnTo>
                  <a:pt x="8314" y="4208"/>
                </a:lnTo>
                <a:lnTo>
                  <a:pt x="8320" y="4208"/>
                </a:lnTo>
                <a:lnTo>
                  <a:pt x="8322" y="4206"/>
                </a:lnTo>
                <a:lnTo>
                  <a:pt x="8326" y="4202"/>
                </a:lnTo>
                <a:lnTo>
                  <a:pt x="8330" y="4194"/>
                </a:lnTo>
                <a:lnTo>
                  <a:pt x="8334" y="4186"/>
                </a:lnTo>
                <a:lnTo>
                  <a:pt x="8338" y="4176"/>
                </a:lnTo>
                <a:lnTo>
                  <a:pt x="8342" y="4168"/>
                </a:lnTo>
                <a:lnTo>
                  <a:pt x="8350" y="4160"/>
                </a:lnTo>
                <a:lnTo>
                  <a:pt x="8354" y="4160"/>
                </a:lnTo>
                <a:lnTo>
                  <a:pt x="8360" y="4158"/>
                </a:lnTo>
                <a:lnTo>
                  <a:pt x="8374" y="4158"/>
                </a:lnTo>
                <a:lnTo>
                  <a:pt x="8382" y="4154"/>
                </a:lnTo>
                <a:lnTo>
                  <a:pt x="8386" y="4146"/>
                </a:lnTo>
                <a:lnTo>
                  <a:pt x="8390" y="4138"/>
                </a:lnTo>
                <a:lnTo>
                  <a:pt x="8392" y="4130"/>
                </a:lnTo>
                <a:lnTo>
                  <a:pt x="8396" y="4122"/>
                </a:lnTo>
                <a:lnTo>
                  <a:pt x="8406" y="4116"/>
                </a:lnTo>
                <a:lnTo>
                  <a:pt x="8420" y="4110"/>
                </a:lnTo>
                <a:lnTo>
                  <a:pt x="8430" y="4108"/>
                </a:lnTo>
                <a:lnTo>
                  <a:pt x="8436" y="4104"/>
                </a:lnTo>
                <a:lnTo>
                  <a:pt x="8438" y="4100"/>
                </a:lnTo>
                <a:lnTo>
                  <a:pt x="8438" y="4094"/>
                </a:lnTo>
                <a:lnTo>
                  <a:pt x="8436" y="4086"/>
                </a:lnTo>
                <a:lnTo>
                  <a:pt x="8434" y="4076"/>
                </a:lnTo>
                <a:lnTo>
                  <a:pt x="8434" y="4062"/>
                </a:lnTo>
                <a:lnTo>
                  <a:pt x="8438" y="4046"/>
                </a:lnTo>
                <a:lnTo>
                  <a:pt x="8444" y="4034"/>
                </a:lnTo>
                <a:lnTo>
                  <a:pt x="8448" y="4028"/>
                </a:lnTo>
                <a:lnTo>
                  <a:pt x="8452" y="4028"/>
                </a:lnTo>
                <a:lnTo>
                  <a:pt x="8454" y="4032"/>
                </a:lnTo>
                <a:lnTo>
                  <a:pt x="8458" y="4036"/>
                </a:lnTo>
                <a:lnTo>
                  <a:pt x="8460" y="4036"/>
                </a:lnTo>
                <a:lnTo>
                  <a:pt x="8464" y="4034"/>
                </a:lnTo>
                <a:lnTo>
                  <a:pt x="8470" y="4022"/>
                </a:lnTo>
                <a:lnTo>
                  <a:pt x="8476" y="4010"/>
                </a:lnTo>
                <a:lnTo>
                  <a:pt x="8480" y="4002"/>
                </a:lnTo>
                <a:lnTo>
                  <a:pt x="8490" y="3992"/>
                </a:lnTo>
                <a:lnTo>
                  <a:pt x="8500" y="3982"/>
                </a:lnTo>
                <a:lnTo>
                  <a:pt x="8504" y="3974"/>
                </a:lnTo>
                <a:lnTo>
                  <a:pt x="8510" y="3962"/>
                </a:lnTo>
                <a:lnTo>
                  <a:pt x="8516" y="3946"/>
                </a:lnTo>
                <a:lnTo>
                  <a:pt x="8518" y="3936"/>
                </a:lnTo>
                <a:lnTo>
                  <a:pt x="8518" y="3932"/>
                </a:lnTo>
                <a:lnTo>
                  <a:pt x="8516" y="3930"/>
                </a:lnTo>
                <a:lnTo>
                  <a:pt x="8508" y="3926"/>
                </a:lnTo>
                <a:lnTo>
                  <a:pt x="8502" y="3922"/>
                </a:lnTo>
                <a:lnTo>
                  <a:pt x="8498" y="3916"/>
                </a:lnTo>
                <a:lnTo>
                  <a:pt x="8488" y="3896"/>
                </a:lnTo>
                <a:lnTo>
                  <a:pt x="8482" y="3886"/>
                </a:lnTo>
                <a:lnTo>
                  <a:pt x="8476" y="3880"/>
                </a:lnTo>
                <a:lnTo>
                  <a:pt x="8470" y="3874"/>
                </a:lnTo>
                <a:lnTo>
                  <a:pt x="8468" y="3874"/>
                </a:lnTo>
                <a:lnTo>
                  <a:pt x="8464" y="3874"/>
                </a:lnTo>
                <a:lnTo>
                  <a:pt x="8460" y="3876"/>
                </a:lnTo>
                <a:lnTo>
                  <a:pt x="8458" y="3876"/>
                </a:lnTo>
                <a:lnTo>
                  <a:pt x="8452" y="3872"/>
                </a:lnTo>
                <a:lnTo>
                  <a:pt x="8446" y="3868"/>
                </a:lnTo>
                <a:lnTo>
                  <a:pt x="8440" y="3866"/>
                </a:lnTo>
                <a:lnTo>
                  <a:pt x="8432" y="3864"/>
                </a:lnTo>
                <a:lnTo>
                  <a:pt x="8422" y="3862"/>
                </a:lnTo>
                <a:lnTo>
                  <a:pt x="8412" y="3856"/>
                </a:lnTo>
                <a:lnTo>
                  <a:pt x="8404" y="3850"/>
                </a:lnTo>
                <a:lnTo>
                  <a:pt x="8396" y="3842"/>
                </a:lnTo>
                <a:lnTo>
                  <a:pt x="8390" y="3834"/>
                </a:lnTo>
                <a:lnTo>
                  <a:pt x="8386" y="3824"/>
                </a:lnTo>
                <a:lnTo>
                  <a:pt x="8382" y="3814"/>
                </a:lnTo>
                <a:lnTo>
                  <a:pt x="8378" y="3804"/>
                </a:lnTo>
                <a:lnTo>
                  <a:pt x="8378" y="3780"/>
                </a:lnTo>
                <a:lnTo>
                  <a:pt x="8378" y="3774"/>
                </a:lnTo>
                <a:lnTo>
                  <a:pt x="8376" y="3770"/>
                </a:lnTo>
                <a:lnTo>
                  <a:pt x="8376" y="3766"/>
                </a:lnTo>
                <a:lnTo>
                  <a:pt x="8378" y="3760"/>
                </a:lnTo>
                <a:lnTo>
                  <a:pt x="8382" y="3756"/>
                </a:lnTo>
                <a:lnTo>
                  <a:pt x="8382" y="3752"/>
                </a:lnTo>
                <a:lnTo>
                  <a:pt x="8382" y="3746"/>
                </a:lnTo>
                <a:lnTo>
                  <a:pt x="8384" y="3740"/>
                </a:lnTo>
                <a:lnTo>
                  <a:pt x="8384" y="3734"/>
                </a:lnTo>
                <a:lnTo>
                  <a:pt x="8384" y="3732"/>
                </a:lnTo>
                <a:lnTo>
                  <a:pt x="8380" y="3732"/>
                </a:lnTo>
                <a:lnTo>
                  <a:pt x="8378" y="3732"/>
                </a:lnTo>
                <a:lnTo>
                  <a:pt x="8378" y="3734"/>
                </a:lnTo>
                <a:lnTo>
                  <a:pt x="8378" y="3738"/>
                </a:lnTo>
                <a:lnTo>
                  <a:pt x="8378" y="3742"/>
                </a:lnTo>
                <a:lnTo>
                  <a:pt x="8376" y="3742"/>
                </a:lnTo>
                <a:lnTo>
                  <a:pt x="8372" y="3740"/>
                </a:lnTo>
                <a:lnTo>
                  <a:pt x="8370" y="3740"/>
                </a:lnTo>
                <a:lnTo>
                  <a:pt x="8368" y="3748"/>
                </a:lnTo>
                <a:lnTo>
                  <a:pt x="8364" y="3760"/>
                </a:lnTo>
                <a:lnTo>
                  <a:pt x="8362" y="3762"/>
                </a:lnTo>
                <a:lnTo>
                  <a:pt x="8360" y="3762"/>
                </a:lnTo>
                <a:lnTo>
                  <a:pt x="8358" y="3762"/>
                </a:lnTo>
                <a:lnTo>
                  <a:pt x="8354" y="3770"/>
                </a:lnTo>
                <a:lnTo>
                  <a:pt x="8350" y="3776"/>
                </a:lnTo>
                <a:lnTo>
                  <a:pt x="8344" y="3780"/>
                </a:lnTo>
                <a:lnTo>
                  <a:pt x="8338" y="3784"/>
                </a:lnTo>
                <a:lnTo>
                  <a:pt x="8330" y="3794"/>
                </a:lnTo>
                <a:lnTo>
                  <a:pt x="8322" y="3804"/>
                </a:lnTo>
                <a:lnTo>
                  <a:pt x="8312" y="3814"/>
                </a:lnTo>
                <a:lnTo>
                  <a:pt x="8300" y="3826"/>
                </a:lnTo>
                <a:lnTo>
                  <a:pt x="8300" y="3828"/>
                </a:lnTo>
                <a:lnTo>
                  <a:pt x="8302" y="3830"/>
                </a:lnTo>
                <a:lnTo>
                  <a:pt x="8302" y="3832"/>
                </a:lnTo>
                <a:lnTo>
                  <a:pt x="8298" y="3840"/>
                </a:lnTo>
                <a:lnTo>
                  <a:pt x="8290" y="3848"/>
                </a:lnTo>
                <a:lnTo>
                  <a:pt x="8282" y="3850"/>
                </a:lnTo>
                <a:lnTo>
                  <a:pt x="8272" y="3850"/>
                </a:lnTo>
                <a:lnTo>
                  <a:pt x="8262" y="3850"/>
                </a:lnTo>
                <a:lnTo>
                  <a:pt x="8242" y="3846"/>
                </a:lnTo>
                <a:lnTo>
                  <a:pt x="8232" y="3846"/>
                </a:lnTo>
                <a:lnTo>
                  <a:pt x="8222" y="3848"/>
                </a:lnTo>
                <a:lnTo>
                  <a:pt x="8208" y="3854"/>
                </a:lnTo>
                <a:lnTo>
                  <a:pt x="8200" y="3856"/>
                </a:lnTo>
                <a:lnTo>
                  <a:pt x="8196" y="3854"/>
                </a:lnTo>
                <a:lnTo>
                  <a:pt x="8196" y="3852"/>
                </a:lnTo>
                <a:lnTo>
                  <a:pt x="8194" y="3846"/>
                </a:lnTo>
                <a:lnTo>
                  <a:pt x="8194" y="3840"/>
                </a:lnTo>
                <a:lnTo>
                  <a:pt x="8190" y="3838"/>
                </a:lnTo>
                <a:lnTo>
                  <a:pt x="8186" y="3838"/>
                </a:lnTo>
                <a:lnTo>
                  <a:pt x="8180" y="3838"/>
                </a:lnTo>
                <a:lnTo>
                  <a:pt x="8176" y="3838"/>
                </a:lnTo>
                <a:lnTo>
                  <a:pt x="8176" y="3836"/>
                </a:lnTo>
                <a:lnTo>
                  <a:pt x="8176" y="3832"/>
                </a:lnTo>
                <a:lnTo>
                  <a:pt x="8180" y="3826"/>
                </a:lnTo>
                <a:lnTo>
                  <a:pt x="8182" y="3824"/>
                </a:lnTo>
                <a:lnTo>
                  <a:pt x="8180" y="3824"/>
                </a:lnTo>
                <a:lnTo>
                  <a:pt x="8176" y="3824"/>
                </a:lnTo>
                <a:lnTo>
                  <a:pt x="8174" y="3826"/>
                </a:lnTo>
                <a:lnTo>
                  <a:pt x="8172" y="3824"/>
                </a:lnTo>
                <a:lnTo>
                  <a:pt x="8172" y="3822"/>
                </a:lnTo>
                <a:lnTo>
                  <a:pt x="8176" y="3822"/>
                </a:lnTo>
                <a:lnTo>
                  <a:pt x="8178" y="3820"/>
                </a:lnTo>
                <a:lnTo>
                  <a:pt x="8180" y="3818"/>
                </a:lnTo>
                <a:lnTo>
                  <a:pt x="8184" y="3812"/>
                </a:lnTo>
                <a:lnTo>
                  <a:pt x="8188" y="3796"/>
                </a:lnTo>
                <a:lnTo>
                  <a:pt x="8186" y="3790"/>
                </a:lnTo>
                <a:lnTo>
                  <a:pt x="8184" y="3786"/>
                </a:lnTo>
                <a:lnTo>
                  <a:pt x="8182" y="3780"/>
                </a:lnTo>
                <a:lnTo>
                  <a:pt x="8182" y="3776"/>
                </a:lnTo>
                <a:lnTo>
                  <a:pt x="8182" y="3772"/>
                </a:lnTo>
                <a:lnTo>
                  <a:pt x="8184" y="3764"/>
                </a:lnTo>
                <a:lnTo>
                  <a:pt x="8184" y="3758"/>
                </a:lnTo>
                <a:lnTo>
                  <a:pt x="8180" y="3750"/>
                </a:lnTo>
                <a:lnTo>
                  <a:pt x="8174" y="3746"/>
                </a:lnTo>
                <a:lnTo>
                  <a:pt x="8170" y="3744"/>
                </a:lnTo>
                <a:lnTo>
                  <a:pt x="8168" y="3744"/>
                </a:lnTo>
                <a:lnTo>
                  <a:pt x="8164" y="3748"/>
                </a:lnTo>
                <a:lnTo>
                  <a:pt x="8160" y="3762"/>
                </a:lnTo>
                <a:lnTo>
                  <a:pt x="8156" y="3774"/>
                </a:lnTo>
                <a:lnTo>
                  <a:pt x="8154" y="3784"/>
                </a:lnTo>
                <a:lnTo>
                  <a:pt x="8152" y="3816"/>
                </a:lnTo>
                <a:lnTo>
                  <a:pt x="8148" y="3804"/>
                </a:lnTo>
                <a:lnTo>
                  <a:pt x="8146" y="3794"/>
                </a:lnTo>
                <a:lnTo>
                  <a:pt x="8142" y="3786"/>
                </a:lnTo>
                <a:lnTo>
                  <a:pt x="8138" y="3778"/>
                </a:lnTo>
                <a:lnTo>
                  <a:pt x="8132" y="3774"/>
                </a:lnTo>
                <a:lnTo>
                  <a:pt x="8132" y="3770"/>
                </a:lnTo>
                <a:lnTo>
                  <a:pt x="8132" y="3768"/>
                </a:lnTo>
                <a:lnTo>
                  <a:pt x="8130" y="3760"/>
                </a:lnTo>
                <a:lnTo>
                  <a:pt x="8128" y="3756"/>
                </a:lnTo>
                <a:lnTo>
                  <a:pt x="8126" y="3752"/>
                </a:lnTo>
                <a:lnTo>
                  <a:pt x="8128" y="3744"/>
                </a:lnTo>
                <a:lnTo>
                  <a:pt x="8128" y="3736"/>
                </a:lnTo>
                <a:lnTo>
                  <a:pt x="8126" y="3732"/>
                </a:lnTo>
                <a:lnTo>
                  <a:pt x="8124" y="3726"/>
                </a:lnTo>
                <a:lnTo>
                  <a:pt x="8122" y="3720"/>
                </a:lnTo>
                <a:lnTo>
                  <a:pt x="8122" y="3718"/>
                </a:lnTo>
                <a:lnTo>
                  <a:pt x="8126" y="3718"/>
                </a:lnTo>
                <a:lnTo>
                  <a:pt x="8128" y="3722"/>
                </a:lnTo>
                <a:lnTo>
                  <a:pt x="8130" y="3722"/>
                </a:lnTo>
                <a:lnTo>
                  <a:pt x="8132" y="3722"/>
                </a:lnTo>
                <a:lnTo>
                  <a:pt x="8132" y="3724"/>
                </a:lnTo>
                <a:lnTo>
                  <a:pt x="8130" y="3726"/>
                </a:lnTo>
                <a:lnTo>
                  <a:pt x="8128" y="3728"/>
                </a:lnTo>
                <a:lnTo>
                  <a:pt x="8132" y="3728"/>
                </a:lnTo>
                <a:lnTo>
                  <a:pt x="8134" y="3730"/>
                </a:lnTo>
                <a:lnTo>
                  <a:pt x="8132" y="3732"/>
                </a:lnTo>
                <a:lnTo>
                  <a:pt x="8134" y="3734"/>
                </a:lnTo>
                <a:lnTo>
                  <a:pt x="8138" y="3736"/>
                </a:lnTo>
                <a:lnTo>
                  <a:pt x="8140" y="3738"/>
                </a:lnTo>
                <a:lnTo>
                  <a:pt x="8142" y="3740"/>
                </a:lnTo>
                <a:lnTo>
                  <a:pt x="8144" y="3740"/>
                </a:lnTo>
                <a:lnTo>
                  <a:pt x="8144" y="3738"/>
                </a:lnTo>
                <a:lnTo>
                  <a:pt x="8146" y="3738"/>
                </a:lnTo>
                <a:lnTo>
                  <a:pt x="8146" y="3736"/>
                </a:lnTo>
                <a:lnTo>
                  <a:pt x="8146" y="3734"/>
                </a:lnTo>
                <a:lnTo>
                  <a:pt x="8150" y="3730"/>
                </a:lnTo>
                <a:lnTo>
                  <a:pt x="8150" y="3722"/>
                </a:lnTo>
                <a:lnTo>
                  <a:pt x="8150" y="3720"/>
                </a:lnTo>
                <a:lnTo>
                  <a:pt x="8152" y="3718"/>
                </a:lnTo>
                <a:lnTo>
                  <a:pt x="8158" y="3720"/>
                </a:lnTo>
                <a:lnTo>
                  <a:pt x="8160" y="3722"/>
                </a:lnTo>
                <a:lnTo>
                  <a:pt x="8160" y="3720"/>
                </a:lnTo>
                <a:lnTo>
                  <a:pt x="8162" y="3718"/>
                </a:lnTo>
                <a:lnTo>
                  <a:pt x="8164" y="3718"/>
                </a:lnTo>
                <a:lnTo>
                  <a:pt x="8164" y="3714"/>
                </a:lnTo>
                <a:lnTo>
                  <a:pt x="8166" y="3712"/>
                </a:lnTo>
                <a:lnTo>
                  <a:pt x="8168" y="3708"/>
                </a:lnTo>
                <a:lnTo>
                  <a:pt x="8166" y="3706"/>
                </a:lnTo>
                <a:lnTo>
                  <a:pt x="8166" y="3704"/>
                </a:lnTo>
                <a:lnTo>
                  <a:pt x="8166" y="3702"/>
                </a:lnTo>
                <a:lnTo>
                  <a:pt x="8164" y="3700"/>
                </a:lnTo>
                <a:lnTo>
                  <a:pt x="8162" y="3700"/>
                </a:lnTo>
                <a:lnTo>
                  <a:pt x="8162" y="3702"/>
                </a:lnTo>
                <a:lnTo>
                  <a:pt x="8162" y="3704"/>
                </a:lnTo>
                <a:lnTo>
                  <a:pt x="8160" y="3704"/>
                </a:lnTo>
                <a:lnTo>
                  <a:pt x="8156" y="3704"/>
                </a:lnTo>
                <a:lnTo>
                  <a:pt x="8154" y="3706"/>
                </a:lnTo>
                <a:lnTo>
                  <a:pt x="8152" y="3700"/>
                </a:lnTo>
                <a:lnTo>
                  <a:pt x="8152" y="3696"/>
                </a:lnTo>
                <a:lnTo>
                  <a:pt x="8152" y="3690"/>
                </a:lnTo>
                <a:lnTo>
                  <a:pt x="8152" y="3688"/>
                </a:lnTo>
                <a:lnTo>
                  <a:pt x="8150" y="3688"/>
                </a:lnTo>
                <a:lnTo>
                  <a:pt x="8148" y="3688"/>
                </a:lnTo>
                <a:lnTo>
                  <a:pt x="8148" y="3692"/>
                </a:lnTo>
                <a:lnTo>
                  <a:pt x="8148" y="3696"/>
                </a:lnTo>
                <a:lnTo>
                  <a:pt x="8146" y="3698"/>
                </a:lnTo>
                <a:lnTo>
                  <a:pt x="8144" y="3698"/>
                </a:lnTo>
                <a:lnTo>
                  <a:pt x="8140" y="3696"/>
                </a:lnTo>
                <a:lnTo>
                  <a:pt x="8136" y="3698"/>
                </a:lnTo>
                <a:lnTo>
                  <a:pt x="8134" y="3700"/>
                </a:lnTo>
                <a:lnTo>
                  <a:pt x="8130" y="3702"/>
                </a:lnTo>
                <a:lnTo>
                  <a:pt x="8128" y="3704"/>
                </a:lnTo>
                <a:lnTo>
                  <a:pt x="8126" y="3712"/>
                </a:lnTo>
                <a:lnTo>
                  <a:pt x="8118" y="3704"/>
                </a:lnTo>
                <a:lnTo>
                  <a:pt x="8106" y="3696"/>
                </a:lnTo>
                <a:lnTo>
                  <a:pt x="8098" y="3686"/>
                </a:lnTo>
                <a:lnTo>
                  <a:pt x="8094" y="3680"/>
                </a:lnTo>
                <a:lnTo>
                  <a:pt x="8094" y="3676"/>
                </a:lnTo>
                <a:lnTo>
                  <a:pt x="8094" y="3672"/>
                </a:lnTo>
                <a:lnTo>
                  <a:pt x="8092" y="3670"/>
                </a:lnTo>
                <a:lnTo>
                  <a:pt x="8086" y="3668"/>
                </a:lnTo>
                <a:lnTo>
                  <a:pt x="8080" y="3666"/>
                </a:lnTo>
                <a:lnTo>
                  <a:pt x="8078" y="3664"/>
                </a:lnTo>
                <a:lnTo>
                  <a:pt x="8076" y="3662"/>
                </a:lnTo>
                <a:lnTo>
                  <a:pt x="8074" y="3654"/>
                </a:lnTo>
                <a:lnTo>
                  <a:pt x="8072" y="3648"/>
                </a:lnTo>
                <a:lnTo>
                  <a:pt x="8066" y="3638"/>
                </a:lnTo>
                <a:lnTo>
                  <a:pt x="8060" y="3620"/>
                </a:lnTo>
                <a:lnTo>
                  <a:pt x="8056" y="3608"/>
                </a:lnTo>
                <a:lnTo>
                  <a:pt x="8052" y="3602"/>
                </a:lnTo>
                <a:lnTo>
                  <a:pt x="8048" y="3596"/>
                </a:lnTo>
                <a:lnTo>
                  <a:pt x="8046" y="3588"/>
                </a:lnTo>
                <a:lnTo>
                  <a:pt x="8046" y="3584"/>
                </a:lnTo>
                <a:lnTo>
                  <a:pt x="8042" y="3580"/>
                </a:lnTo>
                <a:lnTo>
                  <a:pt x="8036" y="3578"/>
                </a:lnTo>
                <a:lnTo>
                  <a:pt x="8030" y="3578"/>
                </a:lnTo>
                <a:lnTo>
                  <a:pt x="8030" y="3576"/>
                </a:lnTo>
                <a:lnTo>
                  <a:pt x="8032" y="3572"/>
                </a:lnTo>
                <a:lnTo>
                  <a:pt x="8034" y="3568"/>
                </a:lnTo>
                <a:lnTo>
                  <a:pt x="8038" y="3566"/>
                </a:lnTo>
                <a:lnTo>
                  <a:pt x="8046" y="3566"/>
                </a:lnTo>
                <a:lnTo>
                  <a:pt x="8046" y="3562"/>
                </a:lnTo>
                <a:lnTo>
                  <a:pt x="8038" y="3546"/>
                </a:lnTo>
                <a:lnTo>
                  <a:pt x="8038" y="3542"/>
                </a:lnTo>
                <a:lnTo>
                  <a:pt x="8040" y="3540"/>
                </a:lnTo>
                <a:lnTo>
                  <a:pt x="8048" y="3544"/>
                </a:lnTo>
                <a:lnTo>
                  <a:pt x="8056" y="3548"/>
                </a:lnTo>
                <a:lnTo>
                  <a:pt x="8060" y="3548"/>
                </a:lnTo>
                <a:lnTo>
                  <a:pt x="8062" y="3548"/>
                </a:lnTo>
                <a:lnTo>
                  <a:pt x="8070" y="3544"/>
                </a:lnTo>
                <a:lnTo>
                  <a:pt x="8074" y="3544"/>
                </a:lnTo>
                <a:lnTo>
                  <a:pt x="8076" y="3540"/>
                </a:lnTo>
                <a:lnTo>
                  <a:pt x="8078" y="3532"/>
                </a:lnTo>
                <a:lnTo>
                  <a:pt x="8080" y="3530"/>
                </a:lnTo>
                <a:lnTo>
                  <a:pt x="8082" y="3530"/>
                </a:lnTo>
                <a:lnTo>
                  <a:pt x="8090" y="3534"/>
                </a:lnTo>
                <a:lnTo>
                  <a:pt x="8096" y="3538"/>
                </a:lnTo>
                <a:lnTo>
                  <a:pt x="8102" y="3540"/>
                </a:lnTo>
                <a:lnTo>
                  <a:pt x="8108" y="3542"/>
                </a:lnTo>
                <a:lnTo>
                  <a:pt x="8114" y="3538"/>
                </a:lnTo>
                <a:lnTo>
                  <a:pt x="8120" y="3536"/>
                </a:lnTo>
                <a:lnTo>
                  <a:pt x="8122" y="3536"/>
                </a:lnTo>
                <a:lnTo>
                  <a:pt x="8126" y="3538"/>
                </a:lnTo>
                <a:lnTo>
                  <a:pt x="8126" y="3540"/>
                </a:lnTo>
                <a:lnTo>
                  <a:pt x="8130" y="3550"/>
                </a:lnTo>
                <a:lnTo>
                  <a:pt x="8132" y="3556"/>
                </a:lnTo>
                <a:lnTo>
                  <a:pt x="8138" y="3562"/>
                </a:lnTo>
                <a:lnTo>
                  <a:pt x="8142" y="3566"/>
                </a:lnTo>
                <a:lnTo>
                  <a:pt x="8146" y="3572"/>
                </a:lnTo>
                <a:lnTo>
                  <a:pt x="8150" y="3582"/>
                </a:lnTo>
                <a:lnTo>
                  <a:pt x="8154" y="3594"/>
                </a:lnTo>
                <a:lnTo>
                  <a:pt x="8156" y="3600"/>
                </a:lnTo>
                <a:lnTo>
                  <a:pt x="8160" y="3606"/>
                </a:lnTo>
                <a:lnTo>
                  <a:pt x="8164" y="3612"/>
                </a:lnTo>
                <a:lnTo>
                  <a:pt x="8166" y="3616"/>
                </a:lnTo>
                <a:lnTo>
                  <a:pt x="8166" y="3624"/>
                </a:lnTo>
                <a:lnTo>
                  <a:pt x="8168" y="3632"/>
                </a:lnTo>
                <a:lnTo>
                  <a:pt x="8170" y="3636"/>
                </a:lnTo>
                <a:lnTo>
                  <a:pt x="8176" y="3644"/>
                </a:lnTo>
                <a:lnTo>
                  <a:pt x="8182" y="3650"/>
                </a:lnTo>
                <a:lnTo>
                  <a:pt x="8190" y="3656"/>
                </a:lnTo>
                <a:lnTo>
                  <a:pt x="8208" y="3664"/>
                </a:lnTo>
                <a:lnTo>
                  <a:pt x="8222" y="3670"/>
                </a:lnTo>
                <a:lnTo>
                  <a:pt x="8226" y="3672"/>
                </a:lnTo>
                <a:lnTo>
                  <a:pt x="8226" y="3678"/>
                </a:lnTo>
                <a:lnTo>
                  <a:pt x="8226" y="3680"/>
                </a:lnTo>
                <a:lnTo>
                  <a:pt x="8230" y="3684"/>
                </a:lnTo>
                <a:lnTo>
                  <a:pt x="8238" y="3690"/>
                </a:lnTo>
                <a:lnTo>
                  <a:pt x="8248" y="3696"/>
                </a:lnTo>
                <a:lnTo>
                  <a:pt x="8254" y="3700"/>
                </a:lnTo>
                <a:lnTo>
                  <a:pt x="8262" y="3708"/>
                </a:lnTo>
                <a:lnTo>
                  <a:pt x="8270" y="3712"/>
                </a:lnTo>
                <a:lnTo>
                  <a:pt x="8276" y="3714"/>
                </a:lnTo>
                <a:lnTo>
                  <a:pt x="8282" y="3714"/>
                </a:lnTo>
                <a:lnTo>
                  <a:pt x="8292" y="3714"/>
                </a:lnTo>
                <a:lnTo>
                  <a:pt x="8298" y="3716"/>
                </a:lnTo>
                <a:lnTo>
                  <a:pt x="8302" y="3720"/>
                </a:lnTo>
                <a:lnTo>
                  <a:pt x="8308" y="3724"/>
                </a:lnTo>
                <a:lnTo>
                  <a:pt x="8312" y="3726"/>
                </a:lnTo>
                <a:lnTo>
                  <a:pt x="8316" y="3724"/>
                </a:lnTo>
                <a:lnTo>
                  <a:pt x="8322" y="3722"/>
                </a:lnTo>
                <a:lnTo>
                  <a:pt x="8330" y="3714"/>
                </a:lnTo>
                <a:lnTo>
                  <a:pt x="8334" y="3712"/>
                </a:lnTo>
                <a:lnTo>
                  <a:pt x="8340" y="3712"/>
                </a:lnTo>
                <a:lnTo>
                  <a:pt x="8346" y="3710"/>
                </a:lnTo>
                <a:lnTo>
                  <a:pt x="8348" y="3706"/>
                </a:lnTo>
                <a:lnTo>
                  <a:pt x="8350" y="3702"/>
                </a:lnTo>
                <a:lnTo>
                  <a:pt x="8352" y="3702"/>
                </a:lnTo>
                <a:lnTo>
                  <a:pt x="8356" y="3700"/>
                </a:lnTo>
                <a:lnTo>
                  <a:pt x="8360" y="3700"/>
                </a:lnTo>
                <a:lnTo>
                  <a:pt x="8364" y="3698"/>
                </a:lnTo>
                <a:lnTo>
                  <a:pt x="8368" y="3692"/>
                </a:lnTo>
                <a:lnTo>
                  <a:pt x="8372" y="3690"/>
                </a:lnTo>
                <a:lnTo>
                  <a:pt x="8376" y="3690"/>
                </a:lnTo>
                <a:lnTo>
                  <a:pt x="8382" y="3690"/>
                </a:lnTo>
                <a:lnTo>
                  <a:pt x="8388" y="3690"/>
                </a:lnTo>
                <a:lnTo>
                  <a:pt x="8396" y="3694"/>
                </a:lnTo>
                <a:lnTo>
                  <a:pt x="8402" y="3702"/>
                </a:lnTo>
                <a:lnTo>
                  <a:pt x="8406" y="3712"/>
                </a:lnTo>
                <a:lnTo>
                  <a:pt x="8408" y="3722"/>
                </a:lnTo>
                <a:lnTo>
                  <a:pt x="8412" y="3742"/>
                </a:lnTo>
                <a:lnTo>
                  <a:pt x="8414" y="3758"/>
                </a:lnTo>
                <a:lnTo>
                  <a:pt x="8418" y="3762"/>
                </a:lnTo>
                <a:lnTo>
                  <a:pt x="8420" y="3764"/>
                </a:lnTo>
                <a:lnTo>
                  <a:pt x="8430" y="3766"/>
                </a:lnTo>
                <a:lnTo>
                  <a:pt x="8438" y="3768"/>
                </a:lnTo>
                <a:lnTo>
                  <a:pt x="8444" y="3770"/>
                </a:lnTo>
                <a:lnTo>
                  <a:pt x="8446" y="3772"/>
                </a:lnTo>
                <a:lnTo>
                  <a:pt x="8450" y="3774"/>
                </a:lnTo>
                <a:lnTo>
                  <a:pt x="8454" y="3774"/>
                </a:lnTo>
                <a:lnTo>
                  <a:pt x="8458" y="3772"/>
                </a:lnTo>
                <a:lnTo>
                  <a:pt x="8468" y="3772"/>
                </a:lnTo>
                <a:lnTo>
                  <a:pt x="8474" y="3774"/>
                </a:lnTo>
                <a:lnTo>
                  <a:pt x="8478" y="3776"/>
                </a:lnTo>
                <a:lnTo>
                  <a:pt x="8484" y="3780"/>
                </a:lnTo>
                <a:lnTo>
                  <a:pt x="8490" y="3782"/>
                </a:lnTo>
                <a:lnTo>
                  <a:pt x="8492" y="3782"/>
                </a:lnTo>
                <a:lnTo>
                  <a:pt x="8496" y="3782"/>
                </a:lnTo>
                <a:lnTo>
                  <a:pt x="8502" y="3780"/>
                </a:lnTo>
                <a:lnTo>
                  <a:pt x="8508" y="3780"/>
                </a:lnTo>
                <a:lnTo>
                  <a:pt x="8524" y="3784"/>
                </a:lnTo>
                <a:lnTo>
                  <a:pt x="8538" y="3788"/>
                </a:lnTo>
                <a:lnTo>
                  <a:pt x="8542" y="3788"/>
                </a:lnTo>
                <a:lnTo>
                  <a:pt x="8542" y="3786"/>
                </a:lnTo>
                <a:lnTo>
                  <a:pt x="8542" y="3782"/>
                </a:lnTo>
                <a:lnTo>
                  <a:pt x="8544" y="3780"/>
                </a:lnTo>
                <a:lnTo>
                  <a:pt x="8546" y="3780"/>
                </a:lnTo>
                <a:lnTo>
                  <a:pt x="8550" y="3786"/>
                </a:lnTo>
                <a:lnTo>
                  <a:pt x="8554" y="3790"/>
                </a:lnTo>
                <a:lnTo>
                  <a:pt x="8560" y="3792"/>
                </a:lnTo>
                <a:lnTo>
                  <a:pt x="8568" y="3792"/>
                </a:lnTo>
                <a:lnTo>
                  <a:pt x="8578" y="3796"/>
                </a:lnTo>
                <a:lnTo>
                  <a:pt x="8582" y="3798"/>
                </a:lnTo>
                <a:lnTo>
                  <a:pt x="8584" y="3798"/>
                </a:lnTo>
                <a:lnTo>
                  <a:pt x="8586" y="3796"/>
                </a:lnTo>
                <a:lnTo>
                  <a:pt x="8586" y="3792"/>
                </a:lnTo>
                <a:lnTo>
                  <a:pt x="8588" y="3790"/>
                </a:lnTo>
                <a:lnTo>
                  <a:pt x="8590" y="3790"/>
                </a:lnTo>
                <a:lnTo>
                  <a:pt x="8594" y="3798"/>
                </a:lnTo>
                <a:lnTo>
                  <a:pt x="8598" y="3800"/>
                </a:lnTo>
                <a:lnTo>
                  <a:pt x="8602" y="3800"/>
                </a:lnTo>
                <a:lnTo>
                  <a:pt x="8604" y="3798"/>
                </a:lnTo>
                <a:lnTo>
                  <a:pt x="8612" y="3794"/>
                </a:lnTo>
                <a:lnTo>
                  <a:pt x="8616" y="3792"/>
                </a:lnTo>
                <a:lnTo>
                  <a:pt x="8618" y="3792"/>
                </a:lnTo>
                <a:lnTo>
                  <a:pt x="8620" y="3794"/>
                </a:lnTo>
                <a:lnTo>
                  <a:pt x="8622" y="3794"/>
                </a:lnTo>
                <a:lnTo>
                  <a:pt x="8626" y="3790"/>
                </a:lnTo>
                <a:lnTo>
                  <a:pt x="8628" y="3788"/>
                </a:lnTo>
                <a:lnTo>
                  <a:pt x="8634" y="3788"/>
                </a:lnTo>
                <a:lnTo>
                  <a:pt x="8640" y="3788"/>
                </a:lnTo>
                <a:lnTo>
                  <a:pt x="8650" y="3790"/>
                </a:lnTo>
                <a:lnTo>
                  <a:pt x="8658" y="3792"/>
                </a:lnTo>
                <a:lnTo>
                  <a:pt x="8664" y="3794"/>
                </a:lnTo>
                <a:lnTo>
                  <a:pt x="8666" y="3792"/>
                </a:lnTo>
                <a:lnTo>
                  <a:pt x="8666" y="3790"/>
                </a:lnTo>
                <a:lnTo>
                  <a:pt x="8668" y="3788"/>
                </a:lnTo>
                <a:lnTo>
                  <a:pt x="8670" y="3786"/>
                </a:lnTo>
                <a:lnTo>
                  <a:pt x="8674" y="3786"/>
                </a:lnTo>
                <a:lnTo>
                  <a:pt x="8682" y="3786"/>
                </a:lnTo>
                <a:lnTo>
                  <a:pt x="8698" y="3790"/>
                </a:lnTo>
                <a:lnTo>
                  <a:pt x="8708" y="3792"/>
                </a:lnTo>
                <a:lnTo>
                  <a:pt x="8712" y="3794"/>
                </a:lnTo>
                <a:lnTo>
                  <a:pt x="8716" y="3790"/>
                </a:lnTo>
                <a:lnTo>
                  <a:pt x="8720" y="3788"/>
                </a:lnTo>
                <a:lnTo>
                  <a:pt x="8728" y="3786"/>
                </a:lnTo>
                <a:lnTo>
                  <a:pt x="8754" y="3782"/>
                </a:lnTo>
                <a:lnTo>
                  <a:pt x="8780" y="3782"/>
                </a:lnTo>
                <a:lnTo>
                  <a:pt x="8788" y="3784"/>
                </a:lnTo>
                <a:lnTo>
                  <a:pt x="8792" y="3786"/>
                </a:lnTo>
                <a:lnTo>
                  <a:pt x="8792" y="3788"/>
                </a:lnTo>
                <a:lnTo>
                  <a:pt x="8794" y="3798"/>
                </a:lnTo>
                <a:lnTo>
                  <a:pt x="8792" y="3804"/>
                </a:lnTo>
                <a:lnTo>
                  <a:pt x="8794" y="3808"/>
                </a:lnTo>
                <a:lnTo>
                  <a:pt x="8796" y="3810"/>
                </a:lnTo>
                <a:lnTo>
                  <a:pt x="8804" y="3812"/>
                </a:lnTo>
                <a:lnTo>
                  <a:pt x="8810" y="3812"/>
                </a:lnTo>
                <a:lnTo>
                  <a:pt x="8812" y="3814"/>
                </a:lnTo>
                <a:lnTo>
                  <a:pt x="8814" y="3816"/>
                </a:lnTo>
                <a:lnTo>
                  <a:pt x="8814" y="3820"/>
                </a:lnTo>
                <a:lnTo>
                  <a:pt x="8814" y="3826"/>
                </a:lnTo>
                <a:lnTo>
                  <a:pt x="8814" y="3830"/>
                </a:lnTo>
                <a:lnTo>
                  <a:pt x="8816" y="3832"/>
                </a:lnTo>
                <a:lnTo>
                  <a:pt x="8820" y="3838"/>
                </a:lnTo>
                <a:lnTo>
                  <a:pt x="8820" y="3842"/>
                </a:lnTo>
                <a:lnTo>
                  <a:pt x="8820" y="3846"/>
                </a:lnTo>
                <a:lnTo>
                  <a:pt x="8822" y="3850"/>
                </a:lnTo>
                <a:lnTo>
                  <a:pt x="8826" y="3854"/>
                </a:lnTo>
                <a:lnTo>
                  <a:pt x="8824" y="3856"/>
                </a:lnTo>
                <a:lnTo>
                  <a:pt x="8824" y="3858"/>
                </a:lnTo>
                <a:lnTo>
                  <a:pt x="8828" y="3862"/>
                </a:lnTo>
                <a:lnTo>
                  <a:pt x="8832" y="3864"/>
                </a:lnTo>
                <a:lnTo>
                  <a:pt x="8834" y="3864"/>
                </a:lnTo>
                <a:lnTo>
                  <a:pt x="8838" y="3862"/>
                </a:lnTo>
                <a:lnTo>
                  <a:pt x="8840" y="3862"/>
                </a:lnTo>
                <a:lnTo>
                  <a:pt x="8844" y="3862"/>
                </a:lnTo>
                <a:lnTo>
                  <a:pt x="8846" y="3864"/>
                </a:lnTo>
                <a:lnTo>
                  <a:pt x="8852" y="3870"/>
                </a:lnTo>
                <a:lnTo>
                  <a:pt x="8856" y="3874"/>
                </a:lnTo>
                <a:lnTo>
                  <a:pt x="8860" y="3876"/>
                </a:lnTo>
                <a:lnTo>
                  <a:pt x="8864" y="3880"/>
                </a:lnTo>
                <a:lnTo>
                  <a:pt x="8870" y="3888"/>
                </a:lnTo>
                <a:lnTo>
                  <a:pt x="8874" y="3896"/>
                </a:lnTo>
                <a:lnTo>
                  <a:pt x="8880" y="3902"/>
                </a:lnTo>
                <a:lnTo>
                  <a:pt x="8888" y="3908"/>
                </a:lnTo>
                <a:lnTo>
                  <a:pt x="8896" y="3912"/>
                </a:lnTo>
                <a:lnTo>
                  <a:pt x="8904" y="3914"/>
                </a:lnTo>
                <a:lnTo>
                  <a:pt x="8912" y="3916"/>
                </a:lnTo>
                <a:lnTo>
                  <a:pt x="8920" y="3914"/>
                </a:lnTo>
                <a:lnTo>
                  <a:pt x="8926" y="3910"/>
                </a:lnTo>
                <a:lnTo>
                  <a:pt x="8932" y="3908"/>
                </a:lnTo>
                <a:lnTo>
                  <a:pt x="8936" y="3908"/>
                </a:lnTo>
                <a:lnTo>
                  <a:pt x="8940" y="3910"/>
                </a:lnTo>
                <a:lnTo>
                  <a:pt x="8940" y="3914"/>
                </a:lnTo>
                <a:lnTo>
                  <a:pt x="8940" y="3920"/>
                </a:lnTo>
                <a:lnTo>
                  <a:pt x="8934" y="3926"/>
                </a:lnTo>
                <a:lnTo>
                  <a:pt x="8928" y="3930"/>
                </a:lnTo>
                <a:lnTo>
                  <a:pt x="8916" y="3934"/>
                </a:lnTo>
                <a:lnTo>
                  <a:pt x="8904" y="3934"/>
                </a:lnTo>
                <a:lnTo>
                  <a:pt x="8894" y="3934"/>
                </a:lnTo>
                <a:lnTo>
                  <a:pt x="8880" y="3932"/>
                </a:lnTo>
                <a:lnTo>
                  <a:pt x="8880" y="3934"/>
                </a:lnTo>
                <a:lnTo>
                  <a:pt x="8884" y="3940"/>
                </a:lnTo>
                <a:lnTo>
                  <a:pt x="8908" y="3970"/>
                </a:lnTo>
                <a:lnTo>
                  <a:pt x="8938" y="4004"/>
                </a:lnTo>
                <a:lnTo>
                  <a:pt x="8948" y="4014"/>
                </a:lnTo>
                <a:lnTo>
                  <a:pt x="8958" y="4020"/>
                </a:lnTo>
                <a:lnTo>
                  <a:pt x="8968" y="4020"/>
                </a:lnTo>
                <a:lnTo>
                  <a:pt x="8978" y="4018"/>
                </a:lnTo>
                <a:lnTo>
                  <a:pt x="8990" y="4010"/>
                </a:lnTo>
                <a:lnTo>
                  <a:pt x="9006" y="3998"/>
                </a:lnTo>
                <a:lnTo>
                  <a:pt x="9012" y="3990"/>
                </a:lnTo>
                <a:lnTo>
                  <a:pt x="9016" y="3980"/>
                </a:lnTo>
                <a:lnTo>
                  <a:pt x="9016" y="3972"/>
                </a:lnTo>
                <a:lnTo>
                  <a:pt x="9016" y="3964"/>
                </a:lnTo>
                <a:lnTo>
                  <a:pt x="9016" y="3956"/>
                </a:lnTo>
                <a:lnTo>
                  <a:pt x="9018" y="3950"/>
                </a:lnTo>
                <a:lnTo>
                  <a:pt x="9020" y="3944"/>
                </a:lnTo>
                <a:lnTo>
                  <a:pt x="9026" y="3940"/>
                </a:lnTo>
                <a:lnTo>
                  <a:pt x="9034" y="3940"/>
                </a:lnTo>
                <a:lnTo>
                  <a:pt x="9036" y="3940"/>
                </a:lnTo>
                <a:lnTo>
                  <a:pt x="9036" y="3942"/>
                </a:lnTo>
                <a:lnTo>
                  <a:pt x="9034" y="3944"/>
                </a:lnTo>
                <a:lnTo>
                  <a:pt x="9030" y="3954"/>
                </a:lnTo>
                <a:lnTo>
                  <a:pt x="9030" y="3958"/>
                </a:lnTo>
                <a:lnTo>
                  <a:pt x="9032" y="3964"/>
                </a:lnTo>
                <a:lnTo>
                  <a:pt x="9034" y="3968"/>
                </a:lnTo>
                <a:lnTo>
                  <a:pt x="9034" y="3972"/>
                </a:lnTo>
                <a:lnTo>
                  <a:pt x="9032" y="3978"/>
                </a:lnTo>
                <a:lnTo>
                  <a:pt x="9032" y="3982"/>
                </a:lnTo>
                <a:lnTo>
                  <a:pt x="9032" y="3988"/>
                </a:lnTo>
                <a:lnTo>
                  <a:pt x="9034" y="3994"/>
                </a:lnTo>
                <a:lnTo>
                  <a:pt x="9038" y="4004"/>
                </a:lnTo>
                <a:lnTo>
                  <a:pt x="9042" y="4014"/>
                </a:lnTo>
                <a:lnTo>
                  <a:pt x="9042" y="4022"/>
                </a:lnTo>
                <a:lnTo>
                  <a:pt x="9040" y="4038"/>
                </a:lnTo>
                <a:lnTo>
                  <a:pt x="9038" y="4048"/>
                </a:lnTo>
                <a:lnTo>
                  <a:pt x="9036" y="4062"/>
                </a:lnTo>
                <a:lnTo>
                  <a:pt x="9036" y="4084"/>
                </a:lnTo>
                <a:lnTo>
                  <a:pt x="9040" y="4112"/>
                </a:lnTo>
                <a:lnTo>
                  <a:pt x="9058" y="4210"/>
                </a:lnTo>
                <a:lnTo>
                  <a:pt x="9064" y="4240"/>
                </a:lnTo>
                <a:lnTo>
                  <a:pt x="9072" y="4260"/>
                </a:lnTo>
                <a:lnTo>
                  <a:pt x="9082" y="4284"/>
                </a:lnTo>
                <a:lnTo>
                  <a:pt x="9098" y="4320"/>
                </a:lnTo>
                <a:lnTo>
                  <a:pt x="9112" y="4364"/>
                </a:lnTo>
                <a:lnTo>
                  <a:pt x="9118" y="4384"/>
                </a:lnTo>
                <a:lnTo>
                  <a:pt x="9122" y="4404"/>
                </a:lnTo>
                <a:lnTo>
                  <a:pt x="9124" y="4418"/>
                </a:lnTo>
                <a:lnTo>
                  <a:pt x="9130" y="4432"/>
                </a:lnTo>
                <a:lnTo>
                  <a:pt x="9142" y="4454"/>
                </a:lnTo>
                <a:lnTo>
                  <a:pt x="9150" y="4468"/>
                </a:lnTo>
                <a:lnTo>
                  <a:pt x="9158" y="4484"/>
                </a:lnTo>
                <a:lnTo>
                  <a:pt x="9164" y="4504"/>
                </a:lnTo>
                <a:lnTo>
                  <a:pt x="9170" y="4530"/>
                </a:lnTo>
                <a:lnTo>
                  <a:pt x="9178" y="4558"/>
                </a:lnTo>
                <a:lnTo>
                  <a:pt x="9186" y="4582"/>
                </a:lnTo>
                <a:lnTo>
                  <a:pt x="9194" y="4604"/>
                </a:lnTo>
                <a:lnTo>
                  <a:pt x="9202" y="4622"/>
                </a:lnTo>
                <a:lnTo>
                  <a:pt x="9212" y="4636"/>
                </a:lnTo>
                <a:lnTo>
                  <a:pt x="9218" y="4640"/>
                </a:lnTo>
                <a:lnTo>
                  <a:pt x="9222" y="4644"/>
                </a:lnTo>
                <a:lnTo>
                  <a:pt x="9228" y="4646"/>
                </a:lnTo>
                <a:lnTo>
                  <a:pt x="9232" y="4646"/>
                </a:lnTo>
                <a:lnTo>
                  <a:pt x="9238" y="4644"/>
                </a:lnTo>
                <a:lnTo>
                  <a:pt x="9242" y="4640"/>
                </a:lnTo>
                <a:lnTo>
                  <a:pt x="9250" y="4630"/>
                </a:lnTo>
                <a:lnTo>
                  <a:pt x="9254" y="4624"/>
                </a:lnTo>
                <a:lnTo>
                  <a:pt x="9256" y="4616"/>
                </a:lnTo>
                <a:lnTo>
                  <a:pt x="9256" y="4610"/>
                </a:lnTo>
                <a:lnTo>
                  <a:pt x="9258" y="4604"/>
                </a:lnTo>
                <a:lnTo>
                  <a:pt x="9260" y="4600"/>
                </a:lnTo>
                <a:lnTo>
                  <a:pt x="9264" y="4596"/>
                </a:lnTo>
                <a:lnTo>
                  <a:pt x="9272" y="4592"/>
                </a:lnTo>
                <a:lnTo>
                  <a:pt x="9290" y="4590"/>
                </a:lnTo>
                <a:lnTo>
                  <a:pt x="9300" y="4590"/>
                </a:lnTo>
                <a:lnTo>
                  <a:pt x="9306" y="4590"/>
                </a:lnTo>
                <a:lnTo>
                  <a:pt x="9308" y="4590"/>
                </a:lnTo>
                <a:lnTo>
                  <a:pt x="9308" y="4588"/>
                </a:lnTo>
                <a:lnTo>
                  <a:pt x="9308" y="4586"/>
                </a:lnTo>
                <a:lnTo>
                  <a:pt x="9304" y="4584"/>
                </a:lnTo>
                <a:lnTo>
                  <a:pt x="9296" y="4582"/>
                </a:lnTo>
                <a:lnTo>
                  <a:pt x="9292" y="4578"/>
                </a:lnTo>
                <a:lnTo>
                  <a:pt x="9290" y="4574"/>
                </a:lnTo>
                <a:lnTo>
                  <a:pt x="9290" y="4570"/>
                </a:lnTo>
                <a:lnTo>
                  <a:pt x="9294" y="4562"/>
                </a:lnTo>
                <a:lnTo>
                  <a:pt x="9300" y="4554"/>
                </a:lnTo>
                <a:lnTo>
                  <a:pt x="9302" y="4548"/>
                </a:lnTo>
                <a:lnTo>
                  <a:pt x="9302" y="4540"/>
                </a:lnTo>
                <a:lnTo>
                  <a:pt x="9304" y="4538"/>
                </a:lnTo>
                <a:lnTo>
                  <a:pt x="9316" y="4538"/>
                </a:lnTo>
                <a:lnTo>
                  <a:pt x="9324" y="4536"/>
                </a:lnTo>
                <a:lnTo>
                  <a:pt x="9326" y="4534"/>
                </a:lnTo>
                <a:lnTo>
                  <a:pt x="9326" y="4530"/>
                </a:lnTo>
                <a:lnTo>
                  <a:pt x="9326" y="4522"/>
                </a:lnTo>
                <a:lnTo>
                  <a:pt x="9324" y="4512"/>
                </a:lnTo>
                <a:lnTo>
                  <a:pt x="9322" y="4498"/>
                </a:lnTo>
                <a:lnTo>
                  <a:pt x="9322" y="4482"/>
                </a:lnTo>
                <a:lnTo>
                  <a:pt x="9322" y="4464"/>
                </a:lnTo>
                <a:lnTo>
                  <a:pt x="9328" y="4446"/>
                </a:lnTo>
                <a:lnTo>
                  <a:pt x="9336" y="4424"/>
                </a:lnTo>
                <a:lnTo>
                  <a:pt x="9342" y="4406"/>
                </a:lnTo>
                <a:lnTo>
                  <a:pt x="9344" y="4396"/>
                </a:lnTo>
                <a:lnTo>
                  <a:pt x="9344" y="4384"/>
                </a:lnTo>
                <a:lnTo>
                  <a:pt x="9342" y="4370"/>
                </a:lnTo>
                <a:lnTo>
                  <a:pt x="9338" y="4354"/>
                </a:lnTo>
                <a:lnTo>
                  <a:pt x="9336" y="4342"/>
                </a:lnTo>
                <a:lnTo>
                  <a:pt x="9338" y="4336"/>
                </a:lnTo>
                <a:lnTo>
                  <a:pt x="9338" y="4328"/>
                </a:lnTo>
                <a:lnTo>
                  <a:pt x="9334" y="4308"/>
                </a:lnTo>
                <a:lnTo>
                  <a:pt x="9332" y="4296"/>
                </a:lnTo>
                <a:lnTo>
                  <a:pt x="9330" y="4288"/>
                </a:lnTo>
                <a:lnTo>
                  <a:pt x="9332" y="4282"/>
                </a:lnTo>
                <a:lnTo>
                  <a:pt x="9334" y="4276"/>
                </a:lnTo>
                <a:lnTo>
                  <a:pt x="9336" y="4272"/>
                </a:lnTo>
                <a:lnTo>
                  <a:pt x="9340" y="4270"/>
                </a:lnTo>
                <a:lnTo>
                  <a:pt x="9348" y="4266"/>
                </a:lnTo>
                <a:lnTo>
                  <a:pt x="9358" y="4264"/>
                </a:lnTo>
                <a:lnTo>
                  <a:pt x="9368" y="4262"/>
                </a:lnTo>
                <a:lnTo>
                  <a:pt x="9376" y="4258"/>
                </a:lnTo>
                <a:lnTo>
                  <a:pt x="9378" y="4254"/>
                </a:lnTo>
                <a:lnTo>
                  <a:pt x="9380" y="4248"/>
                </a:lnTo>
                <a:lnTo>
                  <a:pt x="9382" y="4240"/>
                </a:lnTo>
                <a:lnTo>
                  <a:pt x="9384" y="4236"/>
                </a:lnTo>
                <a:lnTo>
                  <a:pt x="9386" y="4236"/>
                </a:lnTo>
                <a:lnTo>
                  <a:pt x="9390" y="4238"/>
                </a:lnTo>
                <a:lnTo>
                  <a:pt x="9396" y="4240"/>
                </a:lnTo>
                <a:lnTo>
                  <a:pt x="9402" y="4242"/>
                </a:lnTo>
                <a:lnTo>
                  <a:pt x="9408" y="4240"/>
                </a:lnTo>
                <a:lnTo>
                  <a:pt x="9418" y="4232"/>
                </a:lnTo>
                <a:lnTo>
                  <a:pt x="9424" y="4224"/>
                </a:lnTo>
                <a:lnTo>
                  <a:pt x="9426" y="4218"/>
                </a:lnTo>
                <a:lnTo>
                  <a:pt x="9426" y="4216"/>
                </a:lnTo>
                <a:lnTo>
                  <a:pt x="9426" y="4214"/>
                </a:lnTo>
                <a:lnTo>
                  <a:pt x="9426" y="4210"/>
                </a:lnTo>
                <a:lnTo>
                  <a:pt x="9430" y="4204"/>
                </a:lnTo>
                <a:lnTo>
                  <a:pt x="9440" y="4196"/>
                </a:lnTo>
                <a:lnTo>
                  <a:pt x="9454" y="4182"/>
                </a:lnTo>
                <a:lnTo>
                  <a:pt x="9472" y="4166"/>
                </a:lnTo>
                <a:lnTo>
                  <a:pt x="9488" y="4148"/>
                </a:lnTo>
                <a:lnTo>
                  <a:pt x="9512" y="4118"/>
                </a:lnTo>
                <a:lnTo>
                  <a:pt x="9532" y="4090"/>
                </a:lnTo>
                <a:lnTo>
                  <a:pt x="9542" y="4080"/>
                </a:lnTo>
                <a:lnTo>
                  <a:pt x="9554" y="4070"/>
                </a:lnTo>
                <a:lnTo>
                  <a:pt x="9562" y="4066"/>
                </a:lnTo>
                <a:lnTo>
                  <a:pt x="9568" y="4064"/>
                </a:lnTo>
                <a:lnTo>
                  <a:pt x="9576" y="4064"/>
                </a:lnTo>
                <a:lnTo>
                  <a:pt x="9580" y="4062"/>
                </a:lnTo>
                <a:lnTo>
                  <a:pt x="9586" y="4060"/>
                </a:lnTo>
                <a:lnTo>
                  <a:pt x="9592" y="4052"/>
                </a:lnTo>
                <a:lnTo>
                  <a:pt x="9602" y="4040"/>
                </a:lnTo>
                <a:lnTo>
                  <a:pt x="9610" y="4026"/>
                </a:lnTo>
                <a:lnTo>
                  <a:pt x="9612" y="4016"/>
                </a:lnTo>
                <a:lnTo>
                  <a:pt x="9612" y="4008"/>
                </a:lnTo>
                <a:lnTo>
                  <a:pt x="9610" y="4000"/>
                </a:lnTo>
                <a:lnTo>
                  <a:pt x="9608" y="3994"/>
                </a:lnTo>
                <a:lnTo>
                  <a:pt x="9608" y="3988"/>
                </a:lnTo>
                <a:lnTo>
                  <a:pt x="9614" y="3984"/>
                </a:lnTo>
                <a:lnTo>
                  <a:pt x="9624" y="3978"/>
                </a:lnTo>
                <a:lnTo>
                  <a:pt x="9636" y="3972"/>
                </a:lnTo>
                <a:lnTo>
                  <a:pt x="9646" y="3966"/>
                </a:lnTo>
                <a:lnTo>
                  <a:pt x="9656" y="3958"/>
                </a:lnTo>
                <a:lnTo>
                  <a:pt x="9658" y="3956"/>
                </a:lnTo>
                <a:lnTo>
                  <a:pt x="9660" y="3956"/>
                </a:lnTo>
                <a:lnTo>
                  <a:pt x="9662" y="3966"/>
                </a:lnTo>
                <a:lnTo>
                  <a:pt x="9664" y="3972"/>
                </a:lnTo>
                <a:lnTo>
                  <a:pt x="9666" y="3976"/>
                </a:lnTo>
                <a:lnTo>
                  <a:pt x="9668" y="3976"/>
                </a:lnTo>
                <a:lnTo>
                  <a:pt x="9672" y="3976"/>
                </a:lnTo>
                <a:lnTo>
                  <a:pt x="9678" y="3974"/>
                </a:lnTo>
                <a:lnTo>
                  <a:pt x="9682" y="3972"/>
                </a:lnTo>
                <a:lnTo>
                  <a:pt x="9686" y="3974"/>
                </a:lnTo>
                <a:lnTo>
                  <a:pt x="9694" y="3976"/>
                </a:lnTo>
                <a:lnTo>
                  <a:pt x="9696" y="3976"/>
                </a:lnTo>
                <a:lnTo>
                  <a:pt x="9698" y="3972"/>
                </a:lnTo>
                <a:lnTo>
                  <a:pt x="9696" y="3966"/>
                </a:lnTo>
                <a:lnTo>
                  <a:pt x="9694" y="3960"/>
                </a:lnTo>
                <a:lnTo>
                  <a:pt x="9694" y="3958"/>
                </a:lnTo>
                <a:lnTo>
                  <a:pt x="9698" y="3956"/>
                </a:lnTo>
                <a:lnTo>
                  <a:pt x="9700" y="3962"/>
                </a:lnTo>
                <a:lnTo>
                  <a:pt x="9704" y="3964"/>
                </a:lnTo>
                <a:lnTo>
                  <a:pt x="9706" y="3966"/>
                </a:lnTo>
                <a:lnTo>
                  <a:pt x="9708" y="3966"/>
                </a:lnTo>
                <a:lnTo>
                  <a:pt x="9714" y="3964"/>
                </a:lnTo>
                <a:lnTo>
                  <a:pt x="9716" y="3966"/>
                </a:lnTo>
                <a:lnTo>
                  <a:pt x="9716" y="3968"/>
                </a:lnTo>
                <a:lnTo>
                  <a:pt x="9718" y="3970"/>
                </a:lnTo>
                <a:lnTo>
                  <a:pt x="9720" y="3970"/>
                </a:lnTo>
                <a:lnTo>
                  <a:pt x="9726" y="3964"/>
                </a:lnTo>
                <a:lnTo>
                  <a:pt x="9730" y="3958"/>
                </a:lnTo>
                <a:lnTo>
                  <a:pt x="9734" y="3958"/>
                </a:lnTo>
                <a:lnTo>
                  <a:pt x="9736" y="3962"/>
                </a:lnTo>
                <a:lnTo>
                  <a:pt x="9740" y="3964"/>
                </a:lnTo>
                <a:lnTo>
                  <a:pt x="9744" y="3964"/>
                </a:lnTo>
                <a:lnTo>
                  <a:pt x="9748" y="3960"/>
                </a:lnTo>
                <a:lnTo>
                  <a:pt x="9752" y="3954"/>
                </a:lnTo>
                <a:lnTo>
                  <a:pt x="9754" y="3948"/>
                </a:lnTo>
                <a:lnTo>
                  <a:pt x="9756" y="3940"/>
                </a:lnTo>
                <a:lnTo>
                  <a:pt x="9756" y="3932"/>
                </a:lnTo>
                <a:lnTo>
                  <a:pt x="9756" y="3926"/>
                </a:lnTo>
                <a:lnTo>
                  <a:pt x="9752" y="3916"/>
                </a:lnTo>
                <a:lnTo>
                  <a:pt x="9754" y="3906"/>
                </a:lnTo>
                <a:lnTo>
                  <a:pt x="9754" y="3898"/>
                </a:lnTo>
                <a:lnTo>
                  <a:pt x="9754" y="3890"/>
                </a:lnTo>
                <a:lnTo>
                  <a:pt x="9752" y="3884"/>
                </a:lnTo>
                <a:lnTo>
                  <a:pt x="9754" y="3884"/>
                </a:lnTo>
                <a:lnTo>
                  <a:pt x="9756" y="3878"/>
                </a:lnTo>
                <a:lnTo>
                  <a:pt x="9758" y="3876"/>
                </a:lnTo>
                <a:lnTo>
                  <a:pt x="9760" y="3876"/>
                </a:lnTo>
                <a:lnTo>
                  <a:pt x="9762" y="3884"/>
                </a:lnTo>
                <a:lnTo>
                  <a:pt x="9764" y="3910"/>
                </a:lnTo>
                <a:lnTo>
                  <a:pt x="9768" y="3920"/>
                </a:lnTo>
                <a:lnTo>
                  <a:pt x="9770" y="3924"/>
                </a:lnTo>
                <a:lnTo>
                  <a:pt x="9772" y="3926"/>
                </a:lnTo>
                <a:lnTo>
                  <a:pt x="9776" y="3926"/>
                </a:lnTo>
                <a:lnTo>
                  <a:pt x="9780" y="3926"/>
                </a:lnTo>
                <a:lnTo>
                  <a:pt x="9786" y="3920"/>
                </a:lnTo>
                <a:lnTo>
                  <a:pt x="9788" y="3918"/>
                </a:lnTo>
                <a:lnTo>
                  <a:pt x="9792" y="3918"/>
                </a:lnTo>
                <a:lnTo>
                  <a:pt x="9794" y="3920"/>
                </a:lnTo>
                <a:lnTo>
                  <a:pt x="9798" y="3924"/>
                </a:lnTo>
                <a:lnTo>
                  <a:pt x="9804" y="3938"/>
                </a:lnTo>
                <a:lnTo>
                  <a:pt x="9812" y="3958"/>
                </a:lnTo>
                <a:lnTo>
                  <a:pt x="9814" y="3968"/>
                </a:lnTo>
                <a:lnTo>
                  <a:pt x="9816" y="3972"/>
                </a:lnTo>
                <a:lnTo>
                  <a:pt x="9818" y="3974"/>
                </a:lnTo>
                <a:lnTo>
                  <a:pt x="9816" y="3978"/>
                </a:lnTo>
                <a:lnTo>
                  <a:pt x="9814" y="3986"/>
                </a:lnTo>
                <a:lnTo>
                  <a:pt x="9814" y="3992"/>
                </a:lnTo>
                <a:lnTo>
                  <a:pt x="9820" y="4004"/>
                </a:lnTo>
                <a:lnTo>
                  <a:pt x="9824" y="4012"/>
                </a:lnTo>
                <a:lnTo>
                  <a:pt x="9824" y="4010"/>
                </a:lnTo>
                <a:lnTo>
                  <a:pt x="9824" y="4000"/>
                </a:lnTo>
                <a:lnTo>
                  <a:pt x="9826" y="4006"/>
                </a:lnTo>
                <a:lnTo>
                  <a:pt x="9830" y="4016"/>
                </a:lnTo>
                <a:lnTo>
                  <a:pt x="9834" y="4026"/>
                </a:lnTo>
                <a:lnTo>
                  <a:pt x="9840" y="4038"/>
                </a:lnTo>
                <a:lnTo>
                  <a:pt x="9858" y="4062"/>
                </a:lnTo>
                <a:lnTo>
                  <a:pt x="9862" y="4064"/>
                </a:lnTo>
                <a:lnTo>
                  <a:pt x="9862" y="4058"/>
                </a:lnTo>
                <a:lnTo>
                  <a:pt x="9864" y="4054"/>
                </a:lnTo>
                <a:lnTo>
                  <a:pt x="9866" y="4052"/>
                </a:lnTo>
                <a:lnTo>
                  <a:pt x="9868" y="4052"/>
                </a:lnTo>
                <a:lnTo>
                  <a:pt x="9872" y="4054"/>
                </a:lnTo>
                <a:lnTo>
                  <a:pt x="9878" y="4060"/>
                </a:lnTo>
                <a:lnTo>
                  <a:pt x="9882" y="4068"/>
                </a:lnTo>
                <a:lnTo>
                  <a:pt x="9888" y="4076"/>
                </a:lnTo>
                <a:lnTo>
                  <a:pt x="9892" y="4080"/>
                </a:lnTo>
                <a:lnTo>
                  <a:pt x="9896" y="4086"/>
                </a:lnTo>
                <a:lnTo>
                  <a:pt x="9896" y="4088"/>
                </a:lnTo>
                <a:lnTo>
                  <a:pt x="9894" y="4090"/>
                </a:lnTo>
                <a:lnTo>
                  <a:pt x="9890" y="4092"/>
                </a:lnTo>
                <a:lnTo>
                  <a:pt x="9888" y="4092"/>
                </a:lnTo>
                <a:lnTo>
                  <a:pt x="9884" y="4088"/>
                </a:lnTo>
                <a:lnTo>
                  <a:pt x="9880" y="4086"/>
                </a:lnTo>
                <a:lnTo>
                  <a:pt x="9878" y="4086"/>
                </a:lnTo>
                <a:lnTo>
                  <a:pt x="9876" y="4086"/>
                </a:lnTo>
                <a:lnTo>
                  <a:pt x="9874" y="4090"/>
                </a:lnTo>
                <a:lnTo>
                  <a:pt x="9876" y="4094"/>
                </a:lnTo>
                <a:lnTo>
                  <a:pt x="9880" y="4104"/>
                </a:lnTo>
                <a:lnTo>
                  <a:pt x="9886" y="4110"/>
                </a:lnTo>
                <a:lnTo>
                  <a:pt x="9888" y="4112"/>
                </a:lnTo>
                <a:lnTo>
                  <a:pt x="9888" y="4110"/>
                </a:lnTo>
                <a:lnTo>
                  <a:pt x="9890" y="4104"/>
                </a:lnTo>
                <a:lnTo>
                  <a:pt x="9892" y="4098"/>
                </a:lnTo>
                <a:lnTo>
                  <a:pt x="9894" y="4098"/>
                </a:lnTo>
                <a:lnTo>
                  <a:pt x="9896" y="4100"/>
                </a:lnTo>
                <a:lnTo>
                  <a:pt x="9898" y="4110"/>
                </a:lnTo>
                <a:lnTo>
                  <a:pt x="9904" y="4128"/>
                </a:lnTo>
                <a:lnTo>
                  <a:pt x="9914" y="4150"/>
                </a:lnTo>
                <a:lnTo>
                  <a:pt x="9918" y="4160"/>
                </a:lnTo>
                <a:lnTo>
                  <a:pt x="9920" y="4170"/>
                </a:lnTo>
                <a:lnTo>
                  <a:pt x="9920" y="4182"/>
                </a:lnTo>
                <a:lnTo>
                  <a:pt x="9920" y="4192"/>
                </a:lnTo>
                <a:lnTo>
                  <a:pt x="9906" y="4234"/>
                </a:lnTo>
                <a:lnTo>
                  <a:pt x="9902" y="4250"/>
                </a:lnTo>
                <a:lnTo>
                  <a:pt x="9902" y="4256"/>
                </a:lnTo>
                <a:lnTo>
                  <a:pt x="9906" y="4258"/>
                </a:lnTo>
                <a:lnTo>
                  <a:pt x="9908" y="4258"/>
                </a:lnTo>
                <a:lnTo>
                  <a:pt x="9910" y="4256"/>
                </a:lnTo>
                <a:lnTo>
                  <a:pt x="9914" y="4250"/>
                </a:lnTo>
                <a:lnTo>
                  <a:pt x="9916" y="4242"/>
                </a:lnTo>
                <a:lnTo>
                  <a:pt x="9918" y="4242"/>
                </a:lnTo>
                <a:lnTo>
                  <a:pt x="9922" y="4240"/>
                </a:lnTo>
                <a:lnTo>
                  <a:pt x="9924" y="4242"/>
                </a:lnTo>
                <a:lnTo>
                  <a:pt x="9924" y="4244"/>
                </a:lnTo>
                <a:lnTo>
                  <a:pt x="9922" y="4248"/>
                </a:lnTo>
                <a:lnTo>
                  <a:pt x="9920" y="4252"/>
                </a:lnTo>
                <a:lnTo>
                  <a:pt x="9920" y="4256"/>
                </a:lnTo>
                <a:lnTo>
                  <a:pt x="9924" y="4260"/>
                </a:lnTo>
                <a:lnTo>
                  <a:pt x="9928" y="4262"/>
                </a:lnTo>
                <a:lnTo>
                  <a:pt x="9930" y="4264"/>
                </a:lnTo>
                <a:lnTo>
                  <a:pt x="9934" y="4262"/>
                </a:lnTo>
                <a:lnTo>
                  <a:pt x="9936" y="4260"/>
                </a:lnTo>
                <a:lnTo>
                  <a:pt x="9938" y="4260"/>
                </a:lnTo>
                <a:lnTo>
                  <a:pt x="9940" y="4262"/>
                </a:lnTo>
                <a:lnTo>
                  <a:pt x="9944" y="4264"/>
                </a:lnTo>
                <a:lnTo>
                  <a:pt x="9950" y="4268"/>
                </a:lnTo>
                <a:lnTo>
                  <a:pt x="9954" y="4268"/>
                </a:lnTo>
                <a:lnTo>
                  <a:pt x="9958" y="4264"/>
                </a:lnTo>
                <a:lnTo>
                  <a:pt x="9962" y="4260"/>
                </a:lnTo>
                <a:lnTo>
                  <a:pt x="9970" y="4246"/>
                </a:lnTo>
                <a:lnTo>
                  <a:pt x="9974" y="4242"/>
                </a:lnTo>
                <a:lnTo>
                  <a:pt x="9980" y="4238"/>
                </a:lnTo>
                <a:lnTo>
                  <a:pt x="9994" y="4232"/>
                </a:lnTo>
                <a:lnTo>
                  <a:pt x="10000" y="4228"/>
                </a:lnTo>
                <a:lnTo>
                  <a:pt x="10006" y="4222"/>
                </a:lnTo>
                <a:lnTo>
                  <a:pt x="10010" y="4216"/>
                </a:lnTo>
                <a:lnTo>
                  <a:pt x="10014" y="4208"/>
                </a:lnTo>
                <a:lnTo>
                  <a:pt x="10014" y="4198"/>
                </a:lnTo>
                <a:lnTo>
                  <a:pt x="10012" y="4184"/>
                </a:lnTo>
                <a:lnTo>
                  <a:pt x="10016" y="4190"/>
                </a:lnTo>
                <a:lnTo>
                  <a:pt x="10018" y="4192"/>
                </a:lnTo>
                <a:lnTo>
                  <a:pt x="10020" y="4196"/>
                </a:lnTo>
                <a:lnTo>
                  <a:pt x="10022" y="4200"/>
                </a:lnTo>
                <a:lnTo>
                  <a:pt x="10024" y="4204"/>
                </a:lnTo>
                <a:lnTo>
                  <a:pt x="10026" y="4208"/>
                </a:lnTo>
                <a:lnTo>
                  <a:pt x="10028" y="4218"/>
                </a:lnTo>
                <a:lnTo>
                  <a:pt x="10032" y="4228"/>
                </a:lnTo>
                <a:lnTo>
                  <a:pt x="10034" y="4230"/>
                </a:lnTo>
                <a:lnTo>
                  <a:pt x="10036" y="4230"/>
                </a:lnTo>
                <a:lnTo>
                  <a:pt x="10040" y="4228"/>
                </a:lnTo>
                <a:lnTo>
                  <a:pt x="10044" y="4226"/>
                </a:lnTo>
                <a:lnTo>
                  <a:pt x="10046" y="4226"/>
                </a:lnTo>
                <a:lnTo>
                  <a:pt x="10046" y="4228"/>
                </a:lnTo>
                <a:lnTo>
                  <a:pt x="10044" y="4232"/>
                </a:lnTo>
                <a:lnTo>
                  <a:pt x="10040" y="4238"/>
                </a:lnTo>
                <a:lnTo>
                  <a:pt x="10038" y="4246"/>
                </a:lnTo>
                <a:lnTo>
                  <a:pt x="10040" y="4252"/>
                </a:lnTo>
                <a:lnTo>
                  <a:pt x="10042" y="4258"/>
                </a:lnTo>
                <a:lnTo>
                  <a:pt x="10046" y="4270"/>
                </a:lnTo>
                <a:lnTo>
                  <a:pt x="10046" y="4290"/>
                </a:lnTo>
                <a:lnTo>
                  <a:pt x="10048" y="4312"/>
                </a:lnTo>
                <a:lnTo>
                  <a:pt x="10052" y="4328"/>
                </a:lnTo>
                <a:lnTo>
                  <a:pt x="10058" y="4340"/>
                </a:lnTo>
                <a:lnTo>
                  <a:pt x="10060" y="4354"/>
                </a:lnTo>
                <a:lnTo>
                  <a:pt x="10060" y="4372"/>
                </a:lnTo>
                <a:lnTo>
                  <a:pt x="10062" y="4372"/>
                </a:lnTo>
                <a:lnTo>
                  <a:pt x="10062" y="4370"/>
                </a:lnTo>
                <a:lnTo>
                  <a:pt x="10064" y="4366"/>
                </a:lnTo>
                <a:lnTo>
                  <a:pt x="10066" y="4366"/>
                </a:lnTo>
                <a:lnTo>
                  <a:pt x="10068" y="4372"/>
                </a:lnTo>
                <a:lnTo>
                  <a:pt x="10074" y="4384"/>
                </a:lnTo>
                <a:lnTo>
                  <a:pt x="10076" y="4398"/>
                </a:lnTo>
                <a:lnTo>
                  <a:pt x="10078" y="4408"/>
                </a:lnTo>
                <a:lnTo>
                  <a:pt x="10080" y="4416"/>
                </a:lnTo>
                <a:lnTo>
                  <a:pt x="10082" y="4424"/>
                </a:lnTo>
                <a:lnTo>
                  <a:pt x="10080" y="4432"/>
                </a:lnTo>
                <a:lnTo>
                  <a:pt x="10080" y="4440"/>
                </a:lnTo>
                <a:lnTo>
                  <a:pt x="10080" y="4442"/>
                </a:lnTo>
                <a:lnTo>
                  <a:pt x="10082" y="4444"/>
                </a:lnTo>
                <a:lnTo>
                  <a:pt x="10082" y="4446"/>
                </a:lnTo>
                <a:lnTo>
                  <a:pt x="10082" y="4450"/>
                </a:lnTo>
                <a:lnTo>
                  <a:pt x="10080" y="4458"/>
                </a:lnTo>
                <a:lnTo>
                  <a:pt x="10080" y="4464"/>
                </a:lnTo>
                <a:lnTo>
                  <a:pt x="10080" y="4466"/>
                </a:lnTo>
                <a:lnTo>
                  <a:pt x="10084" y="4468"/>
                </a:lnTo>
                <a:lnTo>
                  <a:pt x="10088" y="4468"/>
                </a:lnTo>
                <a:lnTo>
                  <a:pt x="10088" y="4470"/>
                </a:lnTo>
                <a:lnTo>
                  <a:pt x="10088" y="4476"/>
                </a:lnTo>
                <a:lnTo>
                  <a:pt x="10084" y="4486"/>
                </a:lnTo>
                <a:lnTo>
                  <a:pt x="10084" y="4496"/>
                </a:lnTo>
                <a:lnTo>
                  <a:pt x="10084" y="4504"/>
                </a:lnTo>
                <a:lnTo>
                  <a:pt x="10080" y="4510"/>
                </a:lnTo>
                <a:lnTo>
                  <a:pt x="10078" y="4518"/>
                </a:lnTo>
                <a:lnTo>
                  <a:pt x="10076" y="4542"/>
                </a:lnTo>
                <a:lnTo>
                  <a:pt x="10078" y="4550"/>
                </a:lnTo>
                <a:lnTo>
                  <a:pt x="10078" y="4552"/>
                </a:lnTo>
                <a:lnTo>
                  <a:pt x="10080" y="4552"/>
                </a:lnTo>
                <a:lnTo>
                  <a:pt x="10086" y="4536"/>
                </a:lnTo>
                <a:lnTo>
                  <a:pt x="10086" y="4540"/>
                </a:lnTo>
                <a:lnTo>
                  <a:pt x="10086" y="4544"/>
                </a:lnTo>
                <a:lnTo>
                  <a:pt x="10078" y="4560"/>
                </a:lnTo>
                <a:lnTo>
                  <a:pt x="10076" y="4568"/>
                </a:lnTo>
                <a:lnTo>
                  <a:pt x="10076" y="4572"/>
                </a:lnTo>
                <a:lnTo>
                  <a:pt x="10076" y="4574"/>
                </a:lnTo>
                <a:lnTo>
                  <a:pt x="10074" y="4578"/>
                </a:lnTo>
                <a:lnTo>
                  <a:pt x="10070" y="4590"/>
                </a:lnTo>
                <a:lnTo>
                  <a:pt x="10070" y="4594"/>
                </a:lnTo>
                <a:lnTo>
                  <a:pt x="10070" y="4600"/>
                </a:lnTo>
                <a:lnTo>
                  <a:pt x="10070" y="4606"/>
                </a:lnTo>
                <a:lnTo>
                  <a:pt x="10066" y="4616"/>
                </a:lnTo>
                <a:lnTo>
                  <a:pt x="10066" y="4626"/>
                </a:lnTo>
                <a:lnTo>
                  <a:pt x="10066" y="4634"/>
                </a:lnTo>
                <a:lnTo>
                  <a:pt x="10068" y="4638"/>
                </a:lnTo>
                <a:lnTo>
                  <a:pt x="10070" y="4642"/>
                </a:lnTo>
                <a:lnTo>
                  <a:pt x="10072" y="4642"/>
                </a:lnTo>
                <a:lnTo>
                  <a:pt x="10076" y="4638"/>
                </a:lnTo>
                <a:lnTo>
                  <a:pt x="10078" y="4632"/>
                </a:lnTo>
                <a:lnTo>
                  <a:pt x="10078" y="4630"/>
                </a:lnTo>
                <a:lnTo>
                  <a:pt x="10080" y="4630"/>
                </a:lnTo>
                <a:lnTo>
                  <a:pt x="10086" y="4638"/>
                </a:lnTo>
                <a:lnTo>
                  <a:pt x="10092" y="4650"/>
                </a:lnTo>
                <a:lnTo>
                  <a:pt x="10100" y="4664"/>
                </a:lnTo>
                <a:lnTo>
                  <a:pt x="10108" y="4680"/>
                </a:lnTo>
                <a:lnTo>
                  <a:pt x="10112" y="4684"/>
                </a:lnTo>
                <a:lnTo>
                  <a:pt x="10116" y="4684"/>
                </a:lnTo>
                <a:lnTo>
                  <a:pt x="10120" y="4684"/>
                </a:lnTo>
                <a:lnTo>
                  <a:pt x="10122" y="4688"/>
                </a:lnTo>
                <a:lnTo>
                  <a:pt x="10122" y="4692"/>
                </a:lnTo>
                <a:lnTo>
                  <a:pt x="10122" y="4698"/>
                </a:lnTo>
                <a:lnTo>
                  <a:pt x="10124" y="4702"/>
                </a:lnTo>
                <a:lnTo>
                  <a:pt x="10128" y="4706"/>
                </a:lnTo>
                <a:lnTo>
                  <a:pt x="10136" y="4716"/>
                </a:lnTo>
                <a:lnTo>
                  <a:pt x="10142" y="4726"/>
                </a:lnTo>
                <a:lnTo>
                  <a:pt x="10148" y="4734"/>
                </a:lnTo>
                <a:lnTo>
                  <a:pt x="10150" y="4744"/>
                </a:lnTo>
                <a:lnTo>
                  <a:pt x="10154" y="4762"/>
                </a:lnTo>
                <a:lnTo>
                  <a:pt x="10156" y="4778"/>
                </a:lnTo>
                <a:lnTo>
                  <a:pt x="10154" y="4788"/>
                </a:lnTo>
                <a:lnTo>
                  <a:pt x="10152" y="4792"/>
                </a:lnTo>
                <a:lnTo>
                  <a:pt x="10154" y="4794"/>
                </a:lnTo>
                <a:lnTo>
                  <a:pt x="10156" y="4798"/>
                </a:lnTo>
                <a:lnTo>
                  <a:pt x="10158" y="4802"/>
                </a:lnTo>
                <a:lnTo>
                  <a:pt x="10160" y="4806"/>
                </a:lnTo>
                <a:lnTo>
                  <a:pt x="10162" y="4812"/>
                </a:lnTo>
                <a:lnTo>
                  <a:pt x="10160" y="4820"/>
                </a:lnTo>
                <a:lnTo>
                  <a:pt x="10160" y="4834"/>
                </a:lnTo>
                <a:lnTo>
                  <a:pt x="10164" y="4838"/>
                </a:lnTo>
                <a:lnTo>
                  <a:pt x="10166" y="4840"/>
                </a:lnTo>
                <a:lnTo>
                  <a:pt x="10166" y="4844"/>
                </a:lnTo>
                <a:lnTo>
                  <a:pt x="10166" y="4848"/>
                </a:lnTo>
                <a:lnTo>
                  <a:pt x="10170" y="4854"/>
                </a:lnTo>
                <a:lnTo>
                  <a:pt x="10180" y="4866"/>
                </a:lnTo>
                <a:lnTo>
                  <a:pt x="10184" y="4872"/>
                </a:lnTo>
                <a:lnTo>
                  <a:pt x="10188" y="4880"/>
                </a:lnTo>
                <a:lnTo>
                  <a:pt x="10192" y="4888"/>
                </a:lnTo>
                <a:lnTo>
                  <a:pt x="10190" y="4894"/>
                </a:lnTo>
                <a:lnTo>
                  <a:pt x="10190" y="4900"/>
                </a:lnTo>
                <a:lnTo>
                  <a:pt x="10190" y="4902"/>
                </a:lnTo>
                <a:lnTo>
                  <a:pt x="10196" y="4906"/>
                </a:lnTo>
                <a:lnTo>
                  <a:pt x="10210" y="4916"/>
                </a:lnTo>
                <a:lnTo>
                  <a:pt x="10220" y="4924"/>
                </a:lnTo>
                <a:lnTo>
                  <a:pt x="10232" y="4936"/>
                </a:lnTo>
                <a:lnTo>
                  <a:pt x="10244" y="4946"/>
                </a:lnTo>
                <a:lnTo>
                  <a:pt x="10252" y="4952"/>
                </a:lnTo>
                <a:lnTo>
                  <a:pt x="10264" y="4958"/>
                </a:lnTo>
                <a:lnTo>
                  <a:pt x="10270" y="4962"/>
                </a:lnTo>
                <a:lnTo>
                  <a:pt x="10272" y="4966"/>
                </a:lnTo>
                <a:lnTo>
                  <a:pt x="10276" y="4970"/>
                </a:lnTo>
                <a:lnTo>
                  <a:pt x="10278" y="4976"/>
                </a:lnTo>
                <a:lnTo>
                  <a:pt x="10280" y="4974"/>
                </a:lnTo>
                <a:lnTo>
                  <a:pt x="10284" y="4970"/>
                </a:lnTo>
                <a:lnTo>
                  <a:pt x="10288" y="4968"/>
                </a:lnTo>
                <a:lnTo>
                  <a:pt x="10292" y="4970"/>
                </a:lnTo>
                <a:lnTo>
                  <a:pt x="10296" y="4968"/>
                </a:lnTo>
                <a:lnTo>
                  <a:pt x="10298" y="4966"/>
                </a:lnTo>
                <a:lnTo>
                  <a:pt x="10298" y="4964"/>
                </a:lnTo>
                <a:lnTo>
                  <a:pt x="10302" y="4964"/>
                </a:lnTo>
                <a:lnTo>
                  <a:pt x="10304" y="4966"/>
                </a:lnTo>
                <a:lnTo>
                  <a:pt x="10304" y="4968"/>
                </a:lnTo>
                <a:lnTo>
                  <a:pt x="10302" y="4972"/>
                </a:lnTo>
                <a:lnTo>
                  <a:pt x="10306" y="4974"/>
                </a:lnTo>
                <a:lnTo>
                  <a:pt x="10308" y="4974"/>
                </a:lnTo>
                <a:lnTo>
                  <a:pt x="10310" y="4972"/>
                </a:lnTo>
                <a:lnTo>
                  <a:pt x="10310" y="4964"/>
                </a:lnTo>
                <a:lnTo>
                  <a:pt x="10308" y="4956"/>
                </a:lnTo>
                <a:lnTo>
                  <a:pt x="10304" y="4948"/>
                </a:lnTo>
                <a:lnTo>
                  <a:pt x="10302" y="4944"/>
                </a:lnTo>
                <a:lnTo>
                  <a:pt x="10300" y="4940"/>
                </a:lnTo>
                <a:lnTo>
                  <a:pt x="10298" y="4928"/>
                </a:lnTo>
                <a:lnTo>
                  <a:pt x="10294" y="4918"/>
                </a:lnTo>
                <a:lnTo>
                  <a:pt x="10292" y="4912"/>
                </a:lnTo>
                <a:lnTo>
                  <a:pt x="10286" y="4908"/>
                </a:lnTo>
                <a:lnTo>
                  <a:pt x="10280" y="4902"/>
                </a:lnTo>
                <a:lnTo>
                  <a:pt x="10276" y="4896"/>
                </a:lnTo>
                <a:lnTo>
                  <a:pt x="10276" y="4890"/>
                </a:lnTo>
                <a:lnTo>
                  <a:pt x="10276" y="4884"/>
                </a:lnTo>
                <a:lnTo>
                  <a:pt x="10278" y="4872"/>
                </a:lnTo>
                <a:lnTo>
                  <a:pt x="10278" y="4868"/>
                </a:lnTo>
                <a:lnTo>
                  <a:pt x="10276" y="4862"/>
                </a:lnTo>
                <a:lnTo>
                  <a:pt x="10274" y="4858"/>
                </a:lnTo>
                <a:lnTo>
                  <a:pt x="10274" y="4852"/>
                </a:lnTo>
                <a:lnTo>
                  <a:pt x="10276" y="4846"/>
                </a:lnTo>
                <a:lnTo>
                  <a:pt x="10276" y="4842"/>
                </a:lnTo>
                <a:lnTo>
                  <a:pt x="10276" y="4836"/>
                </a:lnTo>
                <a:lnTo>
                  <a:pt x="10278" y="4826"/>
                </a:lnTo>
                <a:lnTo>
                  <a:pt x="10278" y="4814"/>
                </a:lnTo>
                <a:lnTo>
                  <a:pt x="10276" y="4798"/>
                </a:lnTo>
                <a:lnTo>
                  <a:pt x="10272" y="4790"/>
                </a:lnTo>
                <a:lnTo>
                  <a:pt x="10266" y="4782"/>
                </a:lnTo>
                <a:lnTo>
                  <a:pt x="10254" y="4768"/>
                </a:lnTo>
                <a:lnTo>
                  <a:pt x="10244" y="4756"/>
                </a:lnTo>
                <a:lnTo>
                  <a:pt x="10238" y="4750"/>
                </a:lnTo>
                <a:lnTo>
                  <a:pt x="10236" y="4744"/>
                </a:lnTo>
                <a:lnTo>
                  <a:pt x="10234" y="4738"/>
                </a:lnTo>
                <a:lnTo>
                  <a:pt x="10230" y="4736"/>
                </a:lnTo>
                <a:lnTo>
                  <a:pt x="10222" y="4734"/>
                </a:lnTo>
                <a:lnTo>
                  <a:pt x="10212" y="4724"/>
                </a:lnTo>
                <a:lnTo>
                  <a:pt x="10200" y="4706"/>
                </a:lnTo>
                <a:lnTo>
                  <a:pt x="10196" y="4702"/>
                </a:lnTo>
                <a:lnTo>
                  <a:pt x="10192" y="4700"/>
                </a:lnTo>
                <a:lnTo>
                  <a:pt x="10188" y="4702"/>
                </a:lnTo>
                <a:lnTo>
                  <a:pt x="10184" y="4704"/>
                </a:lnTo>
                <a:lnTo>
                  <a:pt x="10180" y="4704"/>
                </a:lnTo>
                <a:lnTo>
                  <a:pt x="10174" y="4700"/>
                </a:lnTo>
                <a:lnTo>
                  <a:pt x="10166" y="4692"/>
                </a:lnTo>
                <a:lnTo>
                  <a:pt x="10160" y="4686"/>
                </a:lnTo>
                <a:lnTo>
                  <a:pt x="10158" y="4676"/>
                </a:lnTo>
                <a:lnTo>
                  <a:pt x="10154" y="4652"/>
                </a:lnTo>
                <a:lnTo>
                  <a:pt x="10150" y="4632"/>
                </a:lnTo>
                <a:lnTo>
                  <a:pt x="10148" y="4626"/>
                </a:lnTo>
                <a:lnTo>
                  <a:pt x="10146" y="4626"/>
                </a:lnTo>
                <a:lnTo>
                  <a:pt x="10144" y="4626"/>
                </a:lnTo>
                <a:lnTo>
                  <a:pt x="10140" y="4624"/>
                </a:lnTo>
                <a:lnTo>
                  <a:pt x="10136" y="4614"/>
                </a:lnTo>
                <a:lnTo>
                  <a:pt x="10134" y="4602"/>
                </a:lnTo>
                <a:lnTo>
                  <a:pt x="10132" y="4588"/>
                </a:lnTo>
                <a:lnTo>
                  <a:pt x="10130" y="4584"/>
                </a:lnTo>
                <a:lnTo>
                  <a:pt x="10128" y="4584"/>
                </a:lnTo>
                <a:lnTo>
                  <a:pt x="10118" y="4588"/>
                </a:lnTo>
                <a:lnTo>
                  <a:pt x="10114" y="4588"/>
                </a:lnTo>
                <a:lnTo>
                  <a:pt x="10110" y="4590"/>
                </a:lnTo>
                <a:lnTo>
                  <a:pt x="10108" y="4586"/>
                </a:lnTo>
                <a:lnTo>
                  <a:pt x="10108" y="4580"/>
                </a:lnTo>
                <a:lnTo>
                  <a:pt x="10106" y="4550"/>
                </a:lnTo>
                <a:lnTo>
                  <a:pt x="10108" y="4528"/>
                </a:lnTo>
                <a:lnTo>
                  <a:pt x="10108" y="4520"/>
                </a:lnTo>
                <a:lnTo>
                  <a:pt x="10112" y="4514"/>
                </a:lnTo>
                <a:lnTo>
                  <a:pt x="10116" y="4510"/>
                </a:lnTo>
                <a:lnTo>
                  <a:pt x="10118" y="4506"/>
                </a:lnTo>
                <a:lnTo>
                  <a:pt x="10120" y="4494"/>
                </a:lnTo>
                <a:lnTo>
                  <a:pt x="10122" y="4484"/>
                </a:lnTo>
                <a:lnTo>
                  <a:pt x="10126" y="4474"/>
                </a:lnTo>
                <a:lnTo>
                  <a:pt x="10132" y="4458"/>
                </a:lnTo>
                <a:lnTo>
                  <a:pt x="10138" y="4432"/>
                </a:lnTo>
                <a:lnTo>
                  <a:pt x="10140" y="4408"/>
                </a:lnTo>
                <a:lnTo>
                  <a:pt x="10142" y="4400"/>
                </a:lnTo>
                <a:lnTo>
                  <a:pt x="10140" y="4396"/>
                </a:lnTo>
                <a:lnTo>
                  <a:pt x="10138" y="4392"/>
                </a:lnTo>
                <a:lnTo>
                  <a:pt x="10136" y="4388"/>
                </a:lnTo>
                <a:lnTo>
                  <a:pt x="10136" y="4386"/>
                </a:lnTo>
                <a:lnTo>
                  <a:pt x="10138" y="4382"/>
                </a:lnTo>
                <a:lnTo>
                  <a:pt x="10140" y="4380"/>
                </a:lnTo>
                <a:lnTo>
                  <a:pt x="10146" y="4378"/>
                </a:lnTo>
                <a:lnTo>
                  <a:pt x="10160" y="4376"/>
                </a:lnTo>
                <a:lnTo>
                  <a:pt x="10166" y="4376"/>
                </a:lnTo>
                <a:lnTo>
                  <a:pt x="10172" y="4378"/>
                </a:lnTo>
                <a:lnTo>
                  <a:pt x="10174" y="4380"/>
                </a:lnTo>
                <a:lnTo>
                  <a:pt x="10174" y="4384"/>
                </a:lnTo>
                <a:lnTo>
                  <a:pt x="10174" y="4394"/>
                </a:lnTo>
                <a:lnTo>
                  <a:pt x="10170" y="4410"/>
                </a:lnTo>
                <a:lnTo>
                  <a:pt x="10170" y="4420"/>
                </a:lnTo>
                <a:lnTo>
                  <a:pt x="10172" y="4422"/>
                </a:lnTo>
                <a:lnTo>
                  <a:pt x="10174" y="4422"/>
                </a:lnTo>
                <a:lnTo>
                  <a:pt x="10182" y="4420"/>
                </a:lnTo>
                <a:lnTo>
                  <a:pt x="10184" y="4420"/>
                </a:lnTo>
                <a:lnTo>
                  <a:pt x="10188" y="4422"/>
                </a:lnTo>
                <a:lnTo>
                  <a:pt x="10192" y="4422"/>
                </a:lnTo>
                <a:lnTo>
                  <a:pt x="10194" y="4422"/>
                </a:lnTo>
                <a:lnTo>
                  <a:pt x="10200" y="4420"/>
                </a:lnTo>
                <a:lnTo>
                  <a:pt x="10204" y="4418"/>
                </a:lnTo>
                <a:lnTo>
                  <a:pt x="10206" y="4418"/>
                </a:lnTo>
                <a:lnTo>
                  <a:pt x="10210" y="4420"/>
                </a:lnTo>
                <a:lnTo>
                  <a:pt x="10218" y="4428"/>
                </a:lnTo>
                <a:lnTo>
                  <a:pt x="10224" y="4436"/>
                </a:lnTo>
                <a:lnTo>
                  <a:pt x="10232" y="4442"/>
                </a:lnTo>
                <a:lnTo>
                  <a:pt x="10234" y="4446"/>
                </a:lnTo>
                <a:lnTo>
                  <a:pt x="10238" y="4448"/>
                </a:lnTo>
                <a:lnTo>
                  <a:pt x="10242" y="4448"/>
                </a:lnTo>
                <a:lnTo>
                  <a:pt x="10244" y="4452"/>
                </a:lnTo>
                <a:lnTo>
                  <a:pt x="10248" y="4458"/>
                </a:lnTo>
                <a:lnTo>
                  <a:pt x="10250" y="4464"/>
                </a:lnTo>
                <a:lnTo>
                  <a:pt x="10252" y="4466"/>
                </a:lnTo>
                <a:lnTo>
                  <a:pt x="10256" y="4468"/>
                </a:lnTo>
                <a:lnTo>
                  <a:pt x="10250" y="4454"/>
                </a:lnTo>
                <a:lnTo>
                  <a:pt x="10250" y="4446"/>
                </a:lnTo>
                <a:lnTo>
                  <a:pt x="10250" y="4454"/>
                </a:lnTo>
                <a:lnTo>
                  <a:pt x="10256" y="4468"/>
                </a:lnTo>
                <a:lnTo>
                  <a:pt x="10262" y="4480"/>
                </a:lnTo>
                <a:lnTo>
                  <a:pt x="10264" y="4486"/>
                </a:lnTo>
                <a:lnTo>
                  <a:pt x="10262" y="4490"/>
                </a:lnTo>
                <a:lnTo>
                  <a:pt x="10262" y="4500"/>
                </a:lnTo>
                <a:lnTo>
                  <a:pt x="10264" y="4508"/>
                </a:lnTo>
                <a:lnTo>
                  <a:pt x="10264" y="4510"/>
                </a:lnTo>
                <a:lnTo>
                  <a:pt x="10266" y="4510"/>
                </a:lnTo>
                <a:lnTo>
                  <a:pt x="10270" y="4508"/>
                </a:lnTo>
                <a:lnTo>
                  <a:pt x="10274" y="4506"/>
                </a:lnTo>
                <a:lnTo>
                  <a:pt x="10276" y="4506"/>
                </a:lnTo>
                <a:lnTo>
                  <a:pt x="10276" y="4504"/>
                </a:lnTo>
                <a:lnTo>
                  <a:pt x="10276" y="4498"/>
                </a:lnTo>
                <a:lnTo>
                  <a:pt x="10276" y="4496"/>
                </a:lnTo>
                <a:lnTo>
                  <a:pt x="10278" y="4494"/>
                </a:lnTo>
                <a:lnTo>
                  <a:pt x="10280" y="4496"/>
                </a:lnTo>
                <a:lnTo>
                  <a:pt x="10284" y="4500"/>
                </a:lnTo>
                <a:lnTo>
                  <a:pt x="10286" y="4504"/>
                </a:lnTo>
                <a:lnTo>
                  <a:pt x="10288" y="4508"/>
                </a:lnTo>
                <a:lnTo>
                  <a:pt x="10284" y="4514"/>
                </a:lnTo>
                <a:lnTo>
                  <a:pt x="10280" y="4518"/>
                </a:lnTo>
                <a:lnTo>
                  <a:pt x="10280" y="4522"/>
                </a:lnTo>
                <a:lnTo>
                  <a:pt x="10282" y="4524"/>
                </a:lnTo>
                <a:lnTo>
                  <a:pt x="10284" y="4526"/>
                </a:lnTo>
                <a:lnTo>
                  <a:pt x="10286" y="4526"/>
                </a:lnTo>
                <a:lnTo>
                  <a:pt x="10290" y="4524"/>
                </a:lnTo>
                <a:lnTo>
                  <a:pt x="10292" y="4520"/>
                </a:lnTo>
                <a:lnTo>
                  <a:pt x="10294" y="4520"/>
                </a:lnTo>
                <a:lnTo>
                  <a:pt x="10296" y="4522"/>
                </a:lnTo>
                <a:lnTo>
                  <a:pt x="10300" y="4524"/>
                </a:lnTo>
                <a:lnTo>
                  <a:pt x="10304" y="4524"/>
                </a:lnTo>
                <a:lnTo>
                  <a:pt x="10310" y="4526"/>
                </a:lnTo>
                <a:lnTo>
                  <a:pt x="10312" y="4528"/>
                </a:lnTo>
                <a:lnTo>
                  <a:pt x="10316" y="4532"/>
                </a:lnTo>
                <a:lnTo>
                  <a:pt x="10320" y="4540"/>
                </a:lnTo>
                <a:lnTo>
                  <a:pt x="10322" y="4542"/>
                </a:lnTo>
                <a:lnTo>
                  <a:pt x="10324" y="4544"/>
                </a:lnTo>
                <a:lnTo>
                  <a:pt x="10328" y="4542"/>
                </a:lnTo>
                <a:lnTo>
                  <a:pt x="10332" y="4542"/>
                </a:lnTo>
                <a:lnTo>
                  <a:pt x="10334" y="4542"/>
                </a:lnTo>
                <a:lnTo>
                  <a:pt x="10338" y="4544"/>
                </a:lnTo>
                <a:lnTo>
                  <a:pt x="10340" y="4548"/>
                </a:lnTo>
                <a:lnTo>
                  <a:pt x="10340" y="4552"/>
                </a:lnTo>
                <a:lnTo>
                  <a:pt x="10336" y="4558"/>
                </a:lnTo>
                <a:lnTo>
                  <a:pt x="10332" y="4568"/>
                </a:lnTo>
                <a:lnTo>
                  <a:pt x="10330" y="4576"/>
                </a:lnTo>
                <a:lnTo>
                  <a:pt x="10330" y="4588"/>
                </a:lnTo>
                <a:lnTo>
                  <a:pt x="10328" y="4608"/>
                </a:lnTo>
                <a:lnTo>
                  <a:pt x="10330" y="4620"/>
                </a:lnTo>
                <a:lnTo>
                  <a:pt x="10332" y="4624"/>
                </a:lnTo>
                <a:lnTo>
                  <a:pt x="10334" y="4624"/>
                </a:lnTo>
                <a:lnTo>
                  <a:pt x="10338" y="4622"/>
                </a:lnTo>
                <a:lnTo>
                  <a:pt x="10344" y="4616"/>
                </a:lnTo>
                <a:lnTo>
                  <a:pt x="10366" y="4594"/>
                </a:lnTo>
                <a:lnTo>
                  <a:pt x="10376" y="4588"/>
                </a:lnTo>
                <a:lnTo>
                  <a:pt x="10384" y="4584"/>
                </a:lnTo>
                <a:lnTo>
                  <a:pt x="10388" y="4582"/>
                </a:lnTo>
                <a:lnTo>
                  <a:pt x="10390" y="4580"/>
                </a:lnTo>
                <a:lnTo>
                  <a:pt x="10390" y="4576"/>
                </a:lnTo>
                <a:lnTo>
                  <a:pt x="10390" y="4574"/>
                </a:lnTo>
                <a:lnTo>
                  <a:pt x="10396" y="4572"/>
                </a:lnTo>
                <a:lnTo>
                  <a:pt x="10400" y="4570"/>
                </a:lnTo>
                <a:lnTo>
                  <a:pt x="10404" y="4564"/>
                </a:lnTo>
                <a:lnTo>
                  <a:pt x="10408" y="4544"/>
                </a:lnTo>
                <a:lnTo>
                  <a:pt x="10412" y="4528"/>
                </a:lnTo>
                <a:lnTo>
                  <a:pt x="10414" y="4522"/>
                </a:lnTo>
                <a:lnTo>
                  <a:pt x="10416" y="4522"/>
                </a:lnTo>
                <a:lnTo>
                  <a:pt x="10422" y="4528"/>
                </a:lnTo>
                <a:lnTo>
                  <a:pt x="10424" y="4530"/>
                </a:lnTo>
                <a:lnTo>
                  <a:pt x="10428" y="4532"/>
                </a:lnTo>
                <a:lnTo>
                  <a:pt x="10432" y="4532"/>
                </a:lnTo>
                <a:lnTo>
                  <a:pt x="10438" y="4530"/>
                </a:lnTo>
                <a:lnTo>
                  <a:pt x="10444" y="4526"/>
                </a:lnTo>
                <a:lnTo>
                  <a:pt x="10454" y="4518"/>
                </a:lnTo>
                <a:lnTo>
                  <a:pt x="10464" y="4510"/>
                </a:lnTo>
                <a:lnTo>
                  <a:pt x="10472" y="4504"/>
                </a:lnTo>
                <a:lnTo>
                  <a:pt x="10488" y="4494"/>
                </a:lnTo>
                <a:lnTo>
                  <a:pt x="10494" y="4492"/>
                </a:lnTo>
                <a:lnTo>
                  <a:pt x="10498" y="4486"/>
                </a:lnTo>
                <a:lnTo>
                  <a:pt x="10502" y="4480"/>
                </a:lnTo>
                <a:lnTo>
                  <a:pt x="10506" y="4470"/>
                </a:lnTo>
                <a:lnTo>
                  <a:pt x="10510" y="4452"/>
                </a:lnTo>
                <a:lnTo>
                  <a:pt x="10510" y="4436"/>
                </a:lnTo>
                <a:lnTo>
                  <a:pt x="10512" y="4426"/>
                </a:lnTo>
                <a:lnTo>
                  <a:pt x="10512" y="4424"/>
                </a:lnTo>
                <a:lnTo>
                  <a:pt x="10514" y="4422"/>
                </a:lnTo>
                <a:lnTo>
                  <a:pt x="10518" y="4420"/>
                </a:lnTo>
                <a:lnTo>
                  <a:pt x="10518" y="4418"/>
                </a:lnTo>
                <a:lnTo>
                  <a:pt x="10518" y="4412"/>
                </a:lnTo>
                <a:lnTo>
                  <a:pt x="10516" y="4406"/>
                </a:lnTo>
                <a:lnTo>
                  <a:pt x="10512" y="4398"/>
                </a:lnTo>
                <a:lnTo>
                  <a:pt x="10510" y="4394"/>
                </a:lnTo>
                <a:lnTo>
                  <a:pt x="10510" y="4388"/>
                </a:lnTo>
                <a:lnTo>
                  <a:pt x="10512" y="4374"/>
                </a:lnTo>
                <a:lnTo>
                  <a:pt x="10512" y="4352"/>
                </a:lnTo>
                <a:lnTo>
                  <a:pt x="10510" y="4338"/>
                </a:lnTo>
                <a:lnTo>
                  <a:pt x="10506" y="4322"/>
                </a:lnTo>
                <a:lnTo>
                  <a:pt x="10494" y="4294"/>
                </a:lnTo>
                <a:lnTo>
                  <a:pt x="10486" y="4278"/>
                </a:lnTo>
                <a:lnTo>
                  <a:pt x="10478" y="4268"/>
                </a:lnTo>
                <a:lnTo>
                  <a:pt x="10474" y="4256"/>
                </a:lnTo>
                <a:lnTo>
                  <a:pt x="10468" y="4246"/>
                </a:lnTo>
                <a:lnTo>
                  <a:pt x="10462" y="4240"/>
                </a:lnTo>
                <a:lnTo>
                  <a:pt x="10452" y="4234"/>
                </a:lnTo>
                <a:lnTo>
                  <a:pt x="10438" y="4220"/>
                </a:lnTo>
                <a:lnTo>
                  <a:pt x="10422" y="4202"/>
                </a:lnTo>
                <a:lnTo>
                  <a:pt x="10410" y="4186"/>
                </a:lnTo>
                <a:lnTo>
                  <a:pt x="10402" y="4172"/>
                </a:lnTo>
                <a:lnTo>
                  <a:pt x="10398" y="4166"/>
                </a:lnTo>
                <a:lnTo>
                  <a:pt x="10398" y="4158"/>
                </a:lnTo>
                <a:lnTo>
                  <a:pt x="10396" y="4154"/>
                </a:lnTo>
                <a:lnTo>
                  <a:pt x="10394" y="4150"/>
                </a:lnTo>
                <a:lnTo>
                  <a:pt x="10388" y="4146"/>
                </a:lnTo>
                <a:lnTo>
                  <a:pt x="10380" y="4138"/>
                </a:lnTo>
                <a:lnTo>
                  <a:pt x="10376" y="4132"/>
                </a:lnTo>
                <a:lnTo>
                  <a:pt x="10370" y="4124"/>
                </a:lnTo>
                <a:lnTo>
                  <a:pt x="10368" y="4114"/>
                </a:lnTo>
                <a:lnTo>
                  <a:pt x="10366" y="4104"/>
                </a:lnTo>
                <a:lnTo>
                  <a:pt x="10368" y="4094"/>
                </a:lnTo>
                <a:lnTo>
                  <a:pt x="10370" y="4082"/>
                </a:lnTo>
                <a:lnTo>
                  <a:pt x="10374" y="4072"/>
                </a:lnTo>
                <a:lnTo>
                  <a:pt x="10380" y="4064"/>
                </a:lnTo>
                <a:lnTo>
                  <a:pt x="10386" y="4054"/>
                </a:lnTo>
                <a:lnTo>
                  <a:pt x="10394" y="4048"/>
                </a:lnTo>
                <a:lnTo>
                  <a:pt x="10400" y="4042"/>
                </a:lnTo>
                <a:lnTo>
                  <a:pt x="10404" y="4036"/>
                </a:lnTo>
                <a:lnTo>
                  <a:pt x="10408" y="4024"/>
                </a:lnTo>
                <a:lnTo>
                  <a:pt x="10410" y="4016"/>
                </a:lnTo>
                <a:lnTo>
                  <a:pt x="10412" y="4012"/>
                </a:lnTo>
                <a:lnTo>
                  <a:pt x="10414" y="4008"/>
                </a:lnTo>
                <a:lnTo>
                  <a:pt x="10420" y="4006"/>
                </a:lnTo>
                <a:lnTo>
                  <a:pt x="10424" y="4006"/>
                </a:lnTo>
                <a:lnTo>
                  <a:pt x="10426" y="4008"/>
                </a:lnTo>
                <a:lnTo>
                  <a:pt x="10430" y="4006"/>
                </a:lnTo>
                <a:lnTo>
                  <a:pt x="10432" y="4002"/>
                </a:lnTo>
                <a:lnTo>
                  <a:pt x="10434" y="3998"/>
                </a:lnTo>
                <a:lnTo>
                  <a:pt x="10436" y="3994"/>
                </a:lnTo>
                <a:lnTo>
                  <a:pt x="10442" y="3988"/>
                </a:lnTo>
                <a:lnTo>
                  <a:pt x="10450" y="3984"/>
                </a:lnTo>
                <a:lnTo>
                  <a:pt x="10456" y="3982"/>
                </a:lnTo>
                <a:lnTo>
                  <a:pt x="10460" y="3980"/>
                </a:lnTo>
                <a:lnTo>
                  <a:pt x="10462" y="3978"/>
                </a:lnTo>
                <a:lnTo>
                  <a:pt x="10464" y="3980"/>
                </a:lnTo>
                <a:lnTo>
                  <a:pt x="10468" y="3980"/>
                </a:lnTo>
                <a:lnTo>
                  <a:pt x="10470" y="3980"/>
                </a:lnTo>
                <a:lnTo>
                  <a:pt x="10472" y="3976"/>
                </a:lnTo>
                <a:lnTo>
                  <a:pt x="10474" y="3974"/>
                </a:lnTo>
                <a:lnTo>
                  <a:pt x="10476" y="3974"/>
                </a:lnTo>
                <a:lnTo>
                  <a:pt x="10478" y="3976"/>
                </a:lnTo>
                <a:lnTo>
                  <a:pt x="10480" y="3976"/>
                </a:lnTo>
                <a:lnTo>
                  <a:pt x="10482" y="3974"/>
                </a:lnTo>
                <a:lnTo>
                  <a:pt x="10482" y="3970"/>
                </a:lnTo>
                <a:lnTo>
                  <a:pt x="10480" y="3966"/>
                </a:lnTo>
                <a:lnTo>
                  <a:pt x="10480" y="3962"/>
                </a:lnTo>
                <a:lnTo>
                  <a:pt x="10480" y="3960"/>
                </a:lnTo>
                <a:lnTo>
                  <a:pt x="10482" y="3960"/>
                </a:lnTo>
                <a:lnTo>
                  <a:pt x="10484" y="3966"/>
                </a:lnTo>
                <a:lnTo>
                  <a:pt x="10490" y="3972"/>
                </a:lnTo>
                <a:lnTo>
                  <a:pt x="10494" y="3974"/>
                </a:lnTo>
                <a:lnTo>
                  <a:pt x="10498" y="3974"/>
                </a:lnTo>
                <a:lnTo>
                  <a:pt x="10502" y="3976"/>
                </a:lnTo>
                <a:lnTo>
                  <a:pt x="10504" y="3976"/>
                </a:lnTo>
                <a:lnTo>
                  <a:pt x="10504" y="3980"/>
                </a:lnTo>
                <a:lnTo>
                  <a:pt x="10502" y="3984"/>
                </a:lnTo>
                <a:lnTo>
                  <a:pt x="10504" y="3984"/>
                </a:lnTo>
                <a:lnTo>
                  <a:pt x="10508" y="3984"/>
                </a:lnTo>
                <a:lnTo>
                  <a:pt x="10518" y="3984"/>
                </a:lnTo>
                <a:lnTo>
                  <a:pt x="10522" y="3982"/>
                </a:lnTo>
                <a:lnTo>
                  <a:pt x="10522" y="3978"/>
                </a:lnTo>
                <a:lnTo>
                  <a:pt x="10522" y="3970"/>
                </a:lnTo>
                <a:lnTo>
                  <a:pt x="10522" y="3972"/>
                </a:lnTo>
                <a:lnTo>
                  <a:pt x="10526" y="3976"/>
                </a:lnTo>
                <a:lnTo>
                  <a:pt x="10528" y="3982"/>
                </a:lnTo>
                <a:lnTo>
                  <a:pt x="10530" y="3982"/>
                </a:lnTo>
                <a:lnTo>
                  <a:pt x="10534" y="3982"/>
                </a:lnTo>
                <a:lnTo>
                  <a:pt x="10536" y="3982"/>
                </a:lnTo>
                <a:lnTo>
                  <a:pt x="10538" y="3986"/>
                </a:lnTo>
                <a:lnTo>
                  <a:pt x="10534" y="3988"/>
                </a:lnTo>
                <a:lnTo>
                  <a:pt x="10530" y="3994"/>
                </a:lnTo>
                <a:lnTo>
                  <a:pt x="10528" y="4002"/>
                </a:lnTo>
                <a:lnTo>
                  <a:pt x="10528" y="4010"/>
                </a:lnTo>
                <a:lnTo>
                  <a:pt x="10528" y="4014"/>
                </a:lnTo>
                <a:lnTo>
                  <a:pt x="10530" y="4016"/>
                </a:lnTo>
                <a:lnTo>
                  <a:pt x="10530" y="4020"/>
                </a:lnTo>
                <a:lnTo>
                  <a:pt x="10530" y="4024"/>
                </a:lnTo>
                <a:lnTo>
                  <a:pt x="10532" y="4028"/>
                </a:lnTo>
                <a:lnTo>
                  <a:pt x="10534" y="4030"/>
                </a:lnTo>
                <a:lnTo>
                  <a:pt x="10536" y="4034"/>
                </a:lnTo>
                <a:lnTo>
                  <a:pt x="10536" y="4038"/>
                </a:lnTo>
                <a:lnTo>
                  <a:pt x="10536" y="4042"/>
                </a:lnTo>
                <a:lnTo>
                  <a:pt x="10540" y="4044"/>
                </a:lnTo>
                <a:lnTo>
                  <a:pt x="10552" y="4042"/>
                </a:lnTo>
                <a:lnTo>
                  <a:pt x="10560" y="4038"/>
                </a:lnTo>
                <a:lnTo>
                  <a:pt x="10562" y="4036"/>
                </a:lnTo>
                <a:lnTo>
                  <a:pt x="10562" y="4032"/>
                </a:lnTo>
                <a:lnTo>
                  <a:pt x="10560" y="4026"/>
                </a:lnTo>
                <a:lnTo>
                  <a:pt x="10556" y="4018"/>
                </a:lnTo>
                <a:lnTo>
                  <a:pt x="10554" y="4012"/>
                </a:lnTo>
                <a:lnTo>
                  <a:pt x="10550" y="4012"/>
                </a:lnTo>
                <a:lnTo>
                  <a:pt x="10548" y="4012"/>
                </a:lnTo>
                <a:lnTo>
                  <a:pt x="10546" y="4008"/>
                </a:lnTo>
                <a:lnTo>
                  <a:pt x="10548" y="4004"/>
                </a:lnTo>
                <a:lnTo>
                  <a:pt x="10554" y="4000"/>
                </a:lnTo>
                <a:lnTo>
                  <a:pt x="10572" y="3988"/>
                </a:lnTo>
                <a:lnTo>
                  <a:pt x="10580" y="3982"/>
                </a:lnTo>
                <a:lnTo>
                  <a:pt x="10586" y="3982"/>
                </a:lnTo>
                <a:lnTo>
                  <a:pt x="10592" y="3982"/>
                </a:lnTo>
                <a:lnTo>
                  <a:pt x="10604" y="3980"/>
                </a:lnTo>
                <a:lnTo>
                  <a:pt x="10610" y="3976"/>
                </a:lnTo>
                <a:lnTo>
                  <a:pt x="10614" y="3974"/>
                </a:lnTo>
                <a:lnTo>
                  <a:pt x="10618" y="3968"/>
                </a:lnTo>
                <a:lnTo>
                  <a:pt x="10620" y="3964"/>
                </a:lnTo>
                <a:lnTo>
                  <a:pt x="10624" y="3964"/>
                </a:lnTo>
                <a:lnTo>
                  <a:pt x="10630" y="3968"/>
                </a:lnTo>
                <a:lnTo>
                  <a:pt x="10630" y="3972"/>
                </a:lnTo>
                <a:lnTo>
                  <a:pt x="10632" y="3972"/>
                </a:lnTo>
                <a:lnTo>
                  <a:pt x="10634" y="3966"/>
                </a:lnTo>
                <a:lnTo>
                  <a:pt x="10638" y="3964"/>
                </a:lnTo>
                <a:lnTo>
                  <a:pt x="10640" y="3966"/>
                </a:lnTo>
                <a:lnTo>
                  <a:pt x="10642" y="3966"/>
                </a:lnTo>
                <a:lnTo>
                  <a:pt x="10646" y="3962"/>
                </a:lnTo>
                <a:lnTo>
                  <a:pt x="10650" y="3960"/>
                </a:lnTo>
                <a:lnTo>
                  <a:pt x="10652" y="3958"/>
                </a:lnTo>
                <a:lnTo>
                  <a:pt x="10658" y="3960"/>
                </a:lnTo>
                <a:lnTo>
                  <a:pt x="10660" y="3962"/>
                </a:lnTo>
                <a:lnTo>
                  <a:pt x="10662" y="3960"/>
                </a:lnTo>
                <a:lnTo>
                  <a:pt x="10662" y="3956"/>
                </a:lnTo>
                <a:lnTo>
                  <a:pt x="10664" y="3948"/>
                </a:lnTo>
                <a:lnTo>
                  <a:pt x="10666" y="3950"/>
                </a:lnTo>
                <a:lnTo>
                  <a:pt x="10670" y="3954"/>
                </a:lnTo>
                <a:lnTo>
                  <a:pt x="10670" y="3952"/>
                </a:lnTo>
                <a:lnTo>
                  <a:pt x="10672" y="3950"/>
                </a:lnTo>
                <a:lnTo>
                  <a:pt x="10676" y="3948"/>
                </a:lnTo>
                <a:lnTo>
                  <a:pt x="10678" y="3948"/>
                </a:lnTo>
                <a:lnTo>
                  <a:pt x="10682" y="3948"/>
                </a:lnTo>
                <a:lnTo>
                  <a:pt x="10684" y="3944"/>
                </a:lnTo>
                <a:lnTo>
                  <a:pt x="10686" y="3940"/>
                </a:lnTo>
                <a:lnTo>
                  <a:pt x="10686" y="3934"/>
                </a:lnTo>
                <a:lnTo>
                  <a:pt x="10682" y="3924"/>
                </a:lnTo>
                <a:lnTo>
                  <a:pt x="10680" y="3914"/>
                </a:lnTo>
                <a:lnTo>
                  <a:pt x="10680" y="3910"/>
                </a:lnTo>
                <a:lnTo>
                  <a:pt x="10680" y="3908"/>
                </a:lnTo>
                <a:lnTo>
                  <a:pt x="10682" y="3906"/>
                </a:lnTo>
                <a:lnTo>
                  <a:pt x="10686" y="3908"/>
                </a:lnTo>
                <a:lnTo>
                  <a:pt x="10692" y="3918"/>
                </a:lnTo>
                <a:lnTo>
                  <a:pt x="10696" y="3924"/>
                </a:lnTo>
                <a:lnTo>
                  <a:pt x="10700" y="3930"/>
                </a:lnTo>
                <a:lnTo>
                  <a:pt x="10700" y="3934"/>
                </a:lnTo>
                <a:lnTo>
                  <a:pt x="10698" y="3936"/>
                </a:lnTo>
                <a:lnTo>
                  <a:pt x="10702" y="3938"/>
                </a:lnTo>
                <a:lnTo>
                  <a:pt x="10706" y="3938"/>
                </a:lnTo>
                <a:lnTo>
                  <a:pt x="10708" y="3940"/>
                </a:lnTo>
                <a:lnTo>
                  <a:pt x="10712" y="3940"/>
                </a:lnTo>
                <a:lnTo>
                  <a:pt x="10716" y="3938"/>
                </a:lnTo>
                <a:lnTo>
                  <a:pt x="10716" y="3936"/>
                </a:lnTo>
                <a:lnTo>
                  <a:pt x="10716" y="3932"/>
                </a:lnTo>
                <a:lnTo>
                  <a:pt x="10714" y="3930"/>
                </a:lnTo>
                <a:lnTo>
                  <a:pt x="10714" y="3926"/>
                </a:lnTo>
                <a:lnTo>
                  <a:pt x="10716" y="3924"/>
                </a:lnTo>
                <a:lnTo>
                  <a:pt x="10718" y="3928"/>
                </a:lnTo>
                <a:lnTo>
                  <a:pt x="10722" y="3930"/>
                </a:lnTo>
                <a:lnTo>
                  <a:pt x="10724" y="3930"/>
                </a:lnTo>
                <a:lnTo>
                  <a:pt x="10726" y="3930"/>
                </a:lnTo>
                <a:lnTo>
                  <a:pt x="10728" y="3926"/>
                </a:lnTo>
                <a:lnTo>
                  <a:pt x="10726" y="3924"/>
                </a:lnTo>
                <a:lnTo>
                  <a:pt x="10726" y="3920"/>
                </a:lnTo>
                <a:lnTo>
                  <a:pt x="10726" y="3918"/>
                </a:lnTo>
                <a:lnTo>
                  <a:pt x="10728" y="3916"/>
                </a:lnTo>
                <a:lnTo>
                  <a:pt x="10730" y="3916"/>
                </a:lnTo>
                <a:lnTo>
                  <a:pt x="10732" y="3918"/>
                </a:lnTo>
                <a:lnTo>
                  <a:pt x="10734" y="3924"/>
                </a:lnTo>
                <a:lnTo>
                  <a:pt x="10736" y="3926"/>
                </a:lnTo>
                <a:lnTo>
                  <a:pt x="10736" y="3928"/>
                </a:lnTo>
                <a:lnTo>
                  <a:pt x="10738" y="3926"/>
                </a:lnTo>
                <a:lnTo>
                  <a:pt x="10742" y="3922"/>
                </a:lnTo>
                <a:lnTo>
                  <a:pt x="10748" y="3916"/>
                </a:lnTo>
                <a:lnTo>
                  <a:pt x="10752" y="3916"/>
                </a:lnTo>
                <a:lnTo>
                  <a:pt x="10762" y="3922"/>
                </a:lnTo>
                <a:lnTo>
                  <a:pt x="10764" y="3922"/>
                </a:lnTo>
                <a:lnTo>
                  <a:pt x="10766" y="3922"/>
                </a:lnTo>
                <a:lnTo>
                  <a:pt x="10766" y="3918"/>
                </a:lnTo>
                <a:lnTo>
                  <a:pt x="10766" y="3914"/>
                </a:lnTo>
                <a:lnTo>
                  <a:pt x="10766" y="3912"/>
                </a:lnTo>
                <a:lnTo>
                  <a:pt x="10768" y="3912"/>
                </a:lnTo>
                <a:lnTo>
                  <a:pt x="10770" y="3912"/>
                </a:lnTo>
                <a:lnTo>
                  <a:pt x="10772" y="3916"/>
                </a:lnTo>
                <a:lnTo>
                  <a:pt x="10776" y="3918"/>
                </a:lnTo>
                <a:lnTo>
                  <a:pt x="10782" y="3916"/>
                </a:lnTo>
                <a:lnTo>
                  <a:pt x="10792" y="3910"/>
                </a:lnTo>
                <a:lnTo>
                  <a:pt x="10798" y="3908"/>
                </a:lnTo>
                <a:lnTo>
                  <a:pt x="10804" y="3906"/>
                </a:lnTo>
                <a:lnTo>
                  <a:pt x="10806" y="3900"/>
                </a:lnTo>
                <a:lnTo>
                  <a:pt x="10806" y="3898"/>
                </a:lnTo>
                <a:lnTo>
                  <a:pt x="10808" y="3896"/>
                </a:lnTo>
                <a:lnTo>
                  <a:pt x="10812" y="3894"/>
                </a:lnTo>
                <a:lnTo>
                  <a:pt x="10814" y="3892"/>
                </a:lnTo>
                <a:lnTo>
                  <a:pt x="10812" y="3890"/>
                </a:lnTo>
                <a:lnTo>
                  <a:pt x="10810" y="3888"/>
                </a:lnTo>
                <a:lnTo>
                  <a:pt x="10812" y="3886"/>
                </a:lnTo>
                <a:lnTo>
                  <a:pt x="10814" y="3884"/>
                </a:lnTo>
                <a:lnTo>
                  <a:pt x="10818" y="3878"/>
                </a:lnTo>
                <a:lnTo>
                  <a:pt x="10822" y="3874"/>
                </a:lnTo>
                <a:lnTo>
                  <a:pt x="10824" y="3874"/>
                </a:lnTo>
                <a:lnTo>
                  <a:pt x="10830" y="3874"/>
                </a:lnTo>
                <a:lnTo>
                  <a:pt x="10832" y="3872"/>
                </a:lnTo>
                <a:lnTo>
                  <a:pt x="10836" y="3868"/>
                </a:lnTo>
                <a:lnTo>
                  <a:pt x="10842" y="3862"/>
                </a:lnTo>
                <a:lnTo>
                  <a:pt x="10844" y="3862"/>
                </a:lnTo>
                <a:lnTo>
                  <a:pt x="10846" y="3862"/>
                </a:lnTo>
                <a:lnTo>
                  <a:pt x="10846" y="3866"/>
                </a:lnTo>
                <a:lnTo>
                  <a:pt x="10850" y="3862"/>
                </a:lnTo>
                <a:lnTo>
                  <a:pt x="10862" y="3846"/>
                </a:lnTo>
                <a:lnTo>
                  <a:pt x="10868" y="3840"/>
                </a:lnTo>
                <a:lnTo>
                  <a:pt x="10868" y="3838"/>
                </a:lnTo>
                <a:lnTo>
                  <a:pt x="10868" y="3836"/>
                </a:lnTo>
                <a:lnTo>
                  <a:pt x="10864" y="3832"/>
                </a:lnTo>
                <a:lnTo>
                  <a:pt x="10866" y="3826"/>
                </a:lnTo>
                <a:lnTo>
                  <a:pt x="10868" y="3822"/>
                </a:lnTo>
                <a:lnTo>
                  <a:pt x="10870" y="3822"/>
                </a:lnTo>
                <a:lnTo>
                  <a:pt x="10872" y="3824"/>
                </a:lnTo>
                <a:lnTo>
                  <a:pt x="10874" y="3828"/>
                </a:lnTo>
                <a:lnTo>
                  <a:pt x="10876" y="3826"/>
                </a:lnTo>
                <a:lnTo>
                  <a:pt x="10878" y="3824"/>
                </a:lnTo>
                <a:lnTo>
                  <a:pt x="10884" y="3826"/>
                </a:lnTo>
                <a:lnTo>
                  <a:pt x="10886" y="3828"/>
                </a:lnTo>
                <a:lnTo>
                  <a:pt x="10888" y="3828"/>
                </a:lnTo>
                <a:lnTo>
                  <a:pt x="10890" y="3824"/>
                </a:lnTo>
                <a:lnTo>
                  <a:pt x="10892" y="3816"/>
                </a:lnTo>
                <a:lnTo>
                  <a:pt x="10896" y="3812"/>
                </a:lnTo>
                <a:lnTo>
                  <a:pt x="10900" y="3810"/>
                </a:lnTo>
                <a:lnTo>
                  <a:pt x="10906" y="3808"/>
                </a:lnTo>
                <a:lnTo>
                  <a:pt x="10904" y="3804"/>
                </a:lnTo>
                <a:lnTo>
                  <a:pt x="10900" y="3800"/>
                </a:lnTo>
                <a:lnTo>
                  <a:pt x="10900" y="3798"/>
                </a:lnTo>
                <a:lnTo>
                  <a:pt x="10900" y="3794"/>
                </a:lnTo>
                <a:lnTo>
                  <a:pt x="10902" y="3790"/>
                </a:lnTo>
                <a:lnTo>
                  <a:pt x="10904" y="3794"/>
                </a:lnTo>
                <a:lnTo>
                  <a:pt x="10906" y="3796"/>
                </a:lnTo>
                <a:lnTo>
                  <a:pt x="10910" y="3796"/>
                </a:lnTo>
                <a:lnTo>
                  <a:pt x="10914" y="3794"/>
                </a:lnTo>
                <a:lnTo>
                  <a:pt x="10918" y="3788"/>
                </a:lnTo>
                <a:lnTo>
                  <a:pt x="10916" y="3788"/>
                </a:lnTo>
                <a:lnTo>
                  <a:pt x="10912" y="3786"/>
                </a:lnTo>
                <a:lnTo>
                  <a:pt x="10908" y="3784"/>
                </a:lnTo>
                <a:lnTo>
                  <a:pt x="10908" y="3780"/>
                </a:lnTo>
                <a:lnTo>
                  <a:pt x="10910" y="3776"/>
                </a:lnTo>
                <a:lnTo>
                  <a:pt x="10912" y="3776"/>
                </a:lnTo>
                <a:lnTo>
                  <a:pt x="10916" y="3776"/>
                </a:lnTo>
                <a:lnTo>
                  <a:pt x="10918" y="3776"/>
                </a:lnTo>
                <a:lnTo>
                  <a:pt x="10920" y="3780"/>
                </a:lnTo>
                <a:lnTo>
                  <a:pt x="10926" y="3786"/>
                </a:lnTo>
                <a:lnTo>
                  <a:pt x="10928" y="3786"/>
                </a:lnTo>
                <a:lnTo>
                  <a:pt x="10930" y="3782"/>
                </a:lnTo>
                <a:lnTo>
                  <a:pt x="10926" y="3776"/>
                </a:lnTo>
                <a:lnTo>
                  <a:pt x="10926" y="3772"/>
                </a:lnTo>
                <a:lnTo>
                  <a:pt x="10926" y="3766"/>
                </a:lnTo>
                <a:lnTo>
                  <a:pt x="10930" y="3758"/>
                </a:lnTo>
                <a:lnTo>
                  <a:pt x="10932" y="3752"/>
                </a:lnTo>
                <a:lnTo>
                  <a:pt x="10932" y="3750"/>
                </a:lnTo>
                <a:lnTo>
                  <a:pt x="10928" y="3750"/>
                </a:lnTo>
                <a:lnTo>
                  <a:pt x="10926" y="3750"/>
                </a:lnTo>
                <a:lnTo>
                  <a:pt x="10924" y="3750"/>
                </a:lnTo>
                <a:lnTo>
                  <a:pt x="10926" y="3746"/>
                </a:lnTo>
                <a:lnTo>
                  <a:pt x="10930" y="3740"/>
                </a:lnTo>
                <a:lnTo>
                  <a:pt x="10936" y="3736"/>
                </a:lnTo>
                <a:lnTo>
                  <a:pt x="10942" y="3732"/>
                </a:lnTo>
                <a:lnTo>
                  <a:pt x="10938" y="3730"/>
                </a:lnTo>
                <a:lnTo>
                  <a:pt x="10934" y="3726"/>
                </a:lnTo>
                <a:lnTo>
                  <a:pt x="10932" y="3720"/>
                </a:lnTo>
                <a:lnTo>
                  <a:pt x="10928" y="3718"/>
                </a:lnTo>
                <a:lnTo>
                  <a:pt x="10928" y="3716"/>
                </a:lnTo>
                <a:lnTo>
                  <a:pt x="10930" y="3714"/>
                </a:lnTo>
                <a:lnTo>
                  <a:pt x="10934" y="3714"/>
                </a:lnTo>
                <a:lnTo>
                  <a:pt x="10936" y="3714"/>
                </a:lnTo>
                <a:lnTo>
                  <a:pt x="10938" y="3718"/>
                </a:lnTo>
                <a:lnTo>
                  <a:pt x="10940" y="3722"/>
                </a:lnTo>
                <a:lnTo>
                  <a:pt x="10942" y="3722"/>
                </a:lnTo>
                <a:lnTo>
                  <a:pt x="10946" y="3722"/>
                </a:lnTo>
                <a:lnTo>
                  <a:pt x="10948" y="3720"/>
                </a:lnTo>
                <a:lnTo>
                  <a:pt x="10950" y="3716"/>
                </a:lnTo>
                <a:lnTo>
                  <a:pt x="10950" y="3712"/>
                </a:lnTo>
                <a:lnTo>
                  <a:pt x="10948" y="3708"/>
                </a:lnTo>
                <a:lnTo>
                  <a:pt x="10948" y="3706"/>
                </a:lnTo>
                <a:lnTo>
                  <a:pt x="10950" y="3706"/>
                </a:lnTo>
                <a:lnTo>
                  <a:pt x="10956" y="3700"/>
                </a:lnTo>
                <a:lnTo>
                  <a:pt x="10964" y="3692"/>
                </a:lnTo>
                <a:lnTo>
                  <a:pt x="10968" y="3682"/>
                </a:lnTo>
                <a:lnTo>
                  <a:pt x="10970" y="3676"/>
                </a:lnTo>
                <a:lnTo>
                  <a:pt x="10968" y="3674"/>
                </a:lnTo>
                <a:lnTo>
                  <a:pt x="10968" y="3670"/>
                </a:lnTo>
                <a:lnTo>
                  <a:pt x="10968" y="3668"/>
                </a:lnTo>
                <a:lnTo>
                  <a:pt x="10972" y="3662"/>
                </a:lnTo>
                <a:lnTo>
                  <a:pt x="10980" y="3654"/>
                </a:lnTo>
                <a:lnTo>
                  <a:pt x="10986" y="3640"/>
                </a:lnTo>
                <a:lnTo>
                  <a:pt x="10988" y="3634"/>
                </a:lnTo>
                <a:lnTo>
                  <a:pt x="10990" y="3632"/>
                </a:lnTo>
                <a:lnTo>
                  <a:pt x="10992" y="3632"/>
                </a:lnTo>
                <a:lnTo>
                  <a:pt x="10994" y="3634"/>
                </a:lnTo>
                <a:lnTo>
                  <a:pt x="10996" y="3640"/>
                </a:lnTo>
                <a:lnTo>
                  <a:pt x="10998" y="3640"/>
                </a:lnTo>
                <a:lnTo>
                  <a:pt x="11000" y="3638"/>
                </a:lnTo>
                <a:lnTo>
                  <a:pt x="11004" y="3634"/>
                </a:lnTo>
                <a:lnTo>
                  <a:pt x="11008" y="3634"/>
                </a:lnTo>
                <a:lnTo>
                  <a:pt x="11010" y="3632"/>
                </a:lnTo>
                <a:lnTo>
                  <a:pt x="11006" y="3624"/>
                </a:lnTo>
                <a:lnTo>
                  <a:pt x="11004" y="3618"/>
                </a:lnTo>
                <a:lnTo>
                  <a:pt x="11004" y="3616"/>
                </a:lnTo>
                <a:lnTo>
                  <a:pt x="11006" y="3614"/>
                </a:lnTo>
                <a:lnTo>
                  <a:pt x="11008" y="3612"/>
                </a:lnTo>
                <a:lnTo>
                  <a:pt x="11010" y="3610"/>
                </a:lnTo>
                <a:lnTo>
                  <a:pt x="11012" y="3610"/>
                </a:lnTo>
                <a:lnTo>
                  <a:pt x="11010" y="3606"/>
                </a:lnTo>
                <a:lnTo>
                  <a:pt x="11010" y="3602"/>
                </a:lnTo>
                <a:lnTo>
                  <a:pt x="11012" y="3600"/>
                </a:lnTo>
                <a:lnTo>
                  <a:pt x="11012" y="3596"/>
                </a:lnTo>
                <a:lnTo>
                  <a:pt x="11008" y="3592"/>
                </a:lnTo>
                <a:lnTo>
                  <a:pt x="11006" y="3590"/>
                </a:lnTo>
                <a:lnTo>
                  <a:pt x="11008" y="3590"/>
                </a:lnTo>
                <a:lnTo>
                  <a:pt x="11012" y="3590"/>
                </a:lnTo>
                <a:lnTo>
                  <a:pt x="11016" y="3590"/>
                </a:lnTo>
                <a:lnTo>
                  <a:pt x="11020" y="3588"/>
                </a:lnTo>
                <a:lnTo>
                  <a:pt x="11022" y="3582"/>
                </a:lnTo>
                <a:lnTo>
                  <a:pt x="11024" y="3574"/>
                </a:lnTo>
                <a:lnTo>
                  <a:pt x="11022" y="3568"/>
                </a:lnTo>
                <a:lnTo>
                  <a:pt x="11020" y="3566"/>
                </a:lnTo>
                <a:lnTo>
                  <a:pt x="11016" y="3562"/>
                </a:lnTo>
                <a:lnTo>
                  <a:pt x="11016" y="3560"/>
                </a:lnTo>
                <a:lnTo>
                  <a:pt x="11026" y="3554"/>
                </a:lnTo>
                <a:lnTo>
                  <a:pt x="11028" y="3550"/>
                </a:lnTo>
                <a:lnTo>
                  <a:pt x="11024" y="3550"/>
                </a:lnTo>
                <a:lnTo>
                  <a:pt x="11016" y="3546"/>
                </a:lnTo>
                <a:lnTo>
                  <a:pt x="11010" y="3544"/>
                </a:lnTo>
                <a:lnTo>
                  <a:pt x="11006" y="3538"/>
                </a:lnTo>
                <a:lnTo>
                  <a:pt x="11002" y="3532"/>
                </a:lnTo>
                <a:lnTo>
                  <a:pt x="10996" y="3528"/>
                </a:lnTo>
                <a:lnTo>
                  <a:pt x="10990" y="3530"/>
                </a:lnTo>
                <a:lnTo>
                  <a:pt x="10984" y="3532"/>
                </a:lnTo>
                <a:lnTo>
                  <a:pt x="10976" y="3538"/>
                </a:lnTo>
                <a:lnTo>
                  <a:pt x="10970" y="3538"/>
                </a:lnTo>
                <a:lnTo>
                  <a:pt x="10966" y="3534"/>
                </a:lnTo>
                <a:lnTo>
                  <a:pt x="10966" y="3532"/>
                </a:lnTo>
                <a:lnTo>
                  <a:pt x="10964" y="3530"/>
                </a:lnTo>
                <a:lnTo>
                  <a:pt x="10960" y="3530"/>
                </a:lnTo>
                <a:lnTo>
                  <a:pt x="10958" y="3530"/>
                </a:lnTo>
                <a:lnTo>
                  <a:pt x="10958" y="3528"/>
                </a:lnTo>
                <a:lnTo>
                  <a:pt x="10960" y="3524"/>
                </a:lnTo>
                <a:lnTo>
                  <a:pt x="10964" y="3524"/>
                </a:lnTo>
                <a:lnTo>
                  <a:pt x="10970" y="3524"/>
                </a:lnTo>
                <a:lnTo>
                  <a:pt x="10976" y="3526"/>
                </a:lnTo>
                <a:lnTo>
                  <a:pt x="10978" y="3524"/>
                </a:lnTo>
                <a:lnTo>
                  <a:pt x="10980" y="3522"/>
                </a:lnTo>
                <a:lnTo>
                  <a:pt x="10986" y="3516"/>
                </a:lnTo>
                <a:lnTo>
                  <a:pt x="10994" y="3508"/>
                </a:lnTo>
                <a:lnTo>
                  <a:pt x="11004" y="3504"/>
                </a:lnTo>
                <a:lnTo>
                  <a:pt x="11012" y="3502"/>
                </a:lnTo>
                <a:lnTo>
                  <a:pt x="11018" y="3500"/>
                </a:lnTo>
                <a:lnTo>
                  <a:pt x="11020" y="3498"/>
                </a:lnTo>
                <a:lnTo>
                  <a:pt x="11020" y="3494"/>
                </a:lnTo>
                <a:lnTo>
                  <a:pt x="11018" y="3488"/>
                </a:lnTo>
                <a:lnTo>
                  <a:pt x="11010" y="3478"/>
                </a:lnTo>
                <a:lnTo>
                  <a:pt x="10998" y="3466"/>
                </a:lnTo>
                <a:lnTo>
                  <a:pt x="10988" y="3458"/>
                </a:lnTo>
                <a:lnTo>
                  <a:pt x="10980" y="3454"/>
                </a:lnTo>
                <a:lnTo>
                  <a:pt x="10974" y="3450"/>
                </a:lnTo>
                <a:lnTo>
                  <a:pt x="10974" y="3448"/>
                </a:lnTo>
                <a:lnTo>
                  <a:pt x="10976" y="3446"/>
                </a:lnTo>
                <a:lnTo>
                  <a:pt x="10974" y="3444"/>
                </a:lnTo>
                <a:lnTo>
                  <a:pt x="10970" y="3442"/>
                </a:lnTo>
                <a:lnTo>
                  <a:pt x="10966" y="3440"/>
                </a:lnTo>
                <a:lnTo>
                  <a:pt x="10962" y="3442"/>
                </a:lnTo>
                <a:lnTo>
                  <a:pt x="10956" y="3444"/>
                </a:lnTo>
                <a:lnTo>
                  <a:pt x="10950" y="3446"/>
                </a:lnTo>
                <a:lnTo>
                  <a:pt x="10944" y="3444"/>
                </a:lnTo>
                <a:lnTo>
                  <a:pt x="10940" y="3440"/>
                </a:lnTo>
                <a:lnTo>
                  <a:pt x="10936" y="3436"/>
                </a:lnTo>
                <a:lnTo>
                  <a:pt x="10932" y="3432"/>
                </a:lnTo>
                <a:lnTo>
                  <a:pt x="10932" y="3428"/>
                </a:lnTo>
                <a:lnTo>
                  <a:pt x="10932" y="3424"/>
                </a:lnTo>
                <a:lnTo>
                  <a:pt x="10934" y="3424"/>
                </a:lnTo>
                <a:lnTo>
                  <a:pt x="10936" y="3424"/>
                </a:lnTo>
                <a:lnTo>
                  <a:pt x="10940" y="3430"/>
                </a:lnTo>
                <a:lnTo>
                  <a:pt x="10944" y="3438"/>
                </a:lnTo>
                <a:lnTo>
                  <a:pt x="10948" y="3442"/>
                </a:lnTo>
                <a:lnTo>
                  <a:pt x="10952" y="3442"/>
                </a:lnTo>
                <a:lnTo>
                  <a:pt x="10954" y="3442"/>
                </a:lnTo>
                <a:lnTo>
                  <a:pt x="10960" y="3438"/>
                </a:lnTo>
                <a:lnTo>
                  <a:pt x="10966" y="3436"/>
                </a:lnTo>
                <a:lnTo>
                  <a:pt x="10968" y="3434"/>
                </a:lnTo>
                <a:lnTo>
                  <a:pt x="10972" y="3436"/>
                </a:lnTo>
                <a:lnTo>
                  <a:pt x="10976" y="3438"/>
                </a:lnTo>
                <a:lnTo>
                  <a:pt x="10978" y="3442"/>
                </a:lnTo>
                <a:lnTo>
                  <a:pt x="10980" y="3444"/>
                </a:lnTo>
                <a:lnTo>
                  <a:pt x="10984" y="3448"/>
                </a:lnTo>
                <a:lnTo>
                  <a:pt x="10988" y="3448"/>
                </a:lnTo>
                <a:lnTo>
                  <a:pt x="10992" y="3448"/>
                </a:lnTo>
                <a:lnTo>
                  <a:pt x="10998" y="3450"/>
                </a:lnTo>
                <a:lnTo>
                  <a:pt x="11010" y="3454"/>
                </a:lnTo>
                <a:lnTo>
                  <a:pt x="11016" y="3458"/>
                </a:lnTo>
                <a:lnTo>
                  <a:pt x="11020" y="3458"/>
                </a:lnTo>
                <a:lnTo>
                  <a:pt x="11020" y="3456"/>
                </a:lnTo>
                <a:lnTo>
                  <a:pt x="11020" y="3452"/>
                </a:lnTo>
                <a:lnTo>
                  <a:pt x="11016" y="3444"/>
                </a:lnTo>
                <a:lnTo>
                  <a:pt x="11008" y="3436"/>
                </a:lnTo>
                <a:lnTo>
                  <a:pt x="11002" y="3430"/>
                </a:lnTo>
                <a:lnTo>
                  <a:pt x="11000" y="3424"/>
                </a:lnTo>
                <a:lnTo>
                  <a:pt x="10996" y="3420"/>
                </a:lnTo>
                <a:lnTo>
                  <a:pt x="10988" y="3412"/>
                </a:lnTo>
                <a:lnTo>
                  <a:pt x="10980" y="3406"/>
                </a:lnTo>
                <a:lnTo>
                  <a:pt x="10980" y="3400"/>
                </a:lnTo>
                <a:lnTo>
                  <a:pt x="10978" y="3390"/>
                </a:lnTo>
                <a:lnTo>
                  <a:pt x="10978" y="3384"/>
                </a:lnTo>
                <a:lnTo>
                  <a:pt x="10974" y="3376"/>
                </a:lnTo>
                <a:lnTo>
                  <a:pt x="10970" y="3366"/>
                </a:lnTo>
                <a:lnTo>
                  <a:pt x="10966" y="3356"/>
                </a:lnTo>
                <a:lnTo>
                  <a:pt x="10962" y="3338"/>
                </a:lnTo>
                <a:lnTo>
                  <a:pt x="10958" y="3328"/>
                </a:lnTo>
                <a:lnTo>
                  <a:pt x="10954" y="3320"/>
                </a:lnTo>
                <a:lnTo>
                  <a:pt x="10948" y="3314"/>
                </a:lnTo>
                <a:lnTo>
                  <a:pt x="10940" y="3310"/>
                </a:lnTo>
                <a:lnTo>
                  <a:pt x="10934" y="3308"/>
                </a:lnTo>
                <a:lnTo>
                  <a:pt x="10928" y="3304"/>
                </a:lnTo>
                <a:lnTo>
                  <a:pt x="10924" y="3298"/>
                </a:lnTo>
                <a:lnTo>
                  <a:pt x="10922" y="3294"/>
                </a:lnTo>
                <a:lnTo>
                  <a:pt x="10920" y="3294"/>
                </a:lnTo>
                <a:lnTo>
                  <a:pt x="10914" y="3294"/>
                </a:lnTo>
                <a:lnTo>
                  <a:pt x="10910" y="3294"/>
                </a:lnTo>
                <a:lnTo>
                  <a:pt x="10910" y="3290"/>
                </a:lnTo>
                <a:lnTo>
                  <a:pt x="10912" y="3284"/>
                </a:lnTo>
                <a:lnTo>
                  <a:pt x="10916" y="3276"/>
                </a:lnTo>
                <a:lnTo>
                  <a:pt x="10926" y="3258"/>
                </a:lnTo>
                <a:lnTo>
                  <a:pt x="10932" y="3252"/>
                </a:lnTo>
                <a:lnTo>
                  <a:pt x="10936" y="3248"/>
                </a:lnTo>
                <a:lnTo>
                  <a:pt x="10942" y="3244"/>
                </a:lnTo>
                <a:lnTo>
                  <a:pt x="10944" y="3242"/>
                </a:lnTo>
                <a:lnTo>
                  <a:pt x="10946" y="3238"/>
                </a:lnTo>
                <a:lnTo>
                  <a:pt x="10950" y="3232"/>
                </a:lnTo>
                <a:lnTo>
                  <a:pt x="10952" y="3230"/>
                </a:lnTo>
                <a:lnTo>
                  <a:pt x="10952" y="3228"/>
                </a:lnTo>
                <a:lnTo>
                  <a:pt x="10950" y="3224"/>
                </a:lnTo>
                <a:lnTo>
                  <a:pt x="10948" y="3220"/>
                </a:lnTo>
                <a:lnTo>
                  <a:pt x="10948" y="3218"/>
                </a:lnTo>
                <a:lnTo>
                  <a:pt x="10950" y="3216"/>
                </a:lnTo>
                <a:lnTo>
                  <a:pt x="10952" y="3216"/>
                </a:lnTo>
                <a:lnTo>
                  <a:pt x="10954" y="3216"/>
                </a:lnTo>
                <a:lnTo>
                  <a:pt x="10956" y="3220"/>
                </a:lnTo>
                <a:lnTo>
                  <a:pt x="10956" y="3222"/>
                </a:lnTo>
                <a:lnTo>
                  <a:pt x="10958" y="3224"/>
                </a:lnTo>
                <a:lnTo>
                  <a:pt x="10960" y="3224"/>
                </a:lnTo>
                <a:lnTo>
                  <a:pt x="10966" y="3222"/>
                </a:lnTo>
                <a:lnTo>
                  <a:pt x="10968" y="3220"/>
                </a:lnTo>
                <a:lnTo>
                  <a:pt x="10970" y="3218"/>
                </a:lnTo>
                <a:lnTo>
                  <a:pt x="10972" y="3212"/>
                </a:lnTo>
                <a:lnTo>
                  <a:pt x="10974" y="3208"/>
                </a:lnTo>
                <a:lnTo>
                  <a:pt x="10976" y="3206"/>
                </a:lnTo>
                <a:lnTo>
                  <a:pt x="10978" y="3206"/>
                </a:lnTo>
                <a:lnTo>
                  <a:pt x="10980" y="3206"/>
                </a:lnTo>
                <a:lnTo>
                  <a:pt x="10982" y="3206"/>
                </a:lnTo>
                <a:lnTo>
                  <a:pt x="10984" y="3202"/>
                </a:lnTo>
                <a:lnTo>
                  <a:pt x="10988" y="3196"/>
                </a:lnTo>
                <a:lnTo>
                  <a:pt x="10994" y="3190"/>
                </a:lnTo>
                <a:lnTo>
                  <a:pt x="11002" y="3186"/>
                </a:lnTo>
                <a:lnTo>
                  <a:pt x="11006" y="3186"/>
                </a:lnTo>
                <a:lnTo>
                  <a:pt x="11010" y="3186"/>
                </a:lnTo>
                <a:lnTo>
                  <a:pt x="11016" y="3180"/>
                </a:lnTo>
                <a:lnTo>
                  <a:pt x="11022" y="3176"/>
                </a:lnTo>
                <a:lnTo>
                  <a:pt x="11024" y="3176"/>
                </a:lnTo>
                <a:lnTo>
                  <a:pt x="11026" y="3178"/>
                </a:lnTo>
                <a:lnTo>
                  <a:pt x="11028" y="3176"/>
                </a:lnTo>
                <a:lnTo>
                  <a:pt x="11030" y="3176"/>
                </a:lnTo>
                <a:lnTo>
                  <a:pt x="11032" y="3176"/>
                </a:lnTo>
                <a:lnTo>
                  <a:pt x="11032" y="3180"/>
                </a:lnTo>
                <a:lnTo>
                  <a:pt x="11032" y="3182"/>
                </a:lnTo>
                <a:lnTo>
                  <a:pt x="11034" y="3182"/>
                </a:lnTo>
                <a:lnTo>
                  <a:pt x="11036" y="3182"/>
                </a:lnTo>
                <a:lnTo>
                  <a:pt x="11042" y="3182"/>
                </a:lnTo>
                <a:lnTo>
                  <a:pt x="11046" y="3180"/>
                </a:lnTo>
                <a:lnTo>
                  <a:pt x="11046" y="3178"/>
                </a:lnTo>
                <a:lnTo>
                  <a:pt x="11046" y="3174"/>
                </a:lnTo>
                <a:lnTo>
                  <a:pt x="11044" y="3172"/>
                </a:lnTo>
                <a:lnTo>
                  <a:pt x="11044" y="3168"/>
                </a:lnTo>
                <a:lnTo>
                  <a:pt x="11046" y="3164"/>
                </a:lnTo>
                <a:lnTo>
                  <a:pt x="11050" y="3160"/>
                </a:lnTo>
                <a:lnTo>
                  <a:pt x="11052" y="3156"/>
                </a:lnTo>
                <a:lnTo>
                  <a:pt x="11052" y="3154"/>
                </a:lnTo>
                <a:lnTo>
                  <a:pt x="11046" y="3152"/>
                </a:lnTo>
                <a:lnTo>
                  <a:pt x="11038" y="3148"/>
                </a:lnTo>
                <a:lnTo>
                  <a:pt x="11032" y="3146"/>
                </a:lnTo>
                <a:lnTo>
                  <a:pt x="11028" y="3142"/>
                </a:lnTo>
                <a:lnTo>
                  <a:pt x="11026" y="3144"/>
                </a:lnTo>
                <a:lnTo>
                  <a:pt x="11024" y="3146"/>
                </a:lnTo>
                <a:lnTo>
                  <a:pt x="11020" y="3148"/>
                </a:lnTo>
                <a:lnTo>
                  <a:pt x="11014" y="3148"/>
                </a:lnTo>
                <a:lnTo>
                  <a:pt x="11006" y="3146"/>
                </a:lnTo>
                <a:lnTo>
                  <a:pt x="11002" y="3144"/>
                </a:lnTo>
                <a:lnTo>
                  <a:pt x="11000" y="3142"/>
                </a:lnTo>
                <a:lnTo>
                  <a:pt x="10996" y="3142"/>
                </a:lnTo>
                <a:lnTo>
                  <a:pt x="10992" y="3142"/>
                </a:lnTo>
                <a:lnTo>
                  <a:pt x="10990" y="3140"/>
                </a:lnTo>
                <a:lnTo>
                  <a:pt x="10988" y="3138"/>
                </a:lnTo>
                <a:lnTo>
                  <a:pt x="10984" y="3132"/>
                </a:lnTo>
                <a:lnTo>
                  <a:pt x="10982" y="3130"/>
                </a:lnTo>
                <a:lnTo>
                  <a:pt x="10978" y="3130"/>
                </a:lnTo>
                <a:lnTo>
                  <a:pt x="10968" y="3130"/>
                </a:lnTo>
                <a:lnTo>
                  <a:pt x="10960" y="3134"/>
                </a:lnTo>
                <a:lnTo>
                  <a:pt x="10956" y="3140"/>
                </a:lnTo>
                <a:lnTo>
                  <a:pt x="10950" y="3146"/>
                </a:lnTo>
                <a:lnTo>
                  <a:pt x="10944" y="3150"/>
                </a:lnTo>
                <a:lnTo>
                  <a:pt x="10940" y="3152"/>
                </a:lnTo>
                <a:lnTo>
                  <a:pt x="10938" y="3154"/>
                </a:lnTo>
                <a:lnTo>
                  <a:pt x="10938" y="3156"/>
                </a:lnTo>
                <a:lnTo>
                  <a:pt x="10940" y="3162"/>
                </a:lnTo>
                <a:lnTo>
                  <a:pt x="10938" y="3164"/>
                </a:lnTo>
                <a:lnTo>
                  <a:pt x="10932" y="3166"/>
                </a:lnTo>
                <a:lnTo>
                  <a:pt x="10920" y="3166"/>
                </a:lnTo>
                <a:lnTo>
                  <a:pt x="10914" y="3166"/>
                </a:lnTo>
                <a:lnTo>
                  <a:pt x="10910" y="3164"/>
                </a:lnTo>
                <a:lnTo>
                  <a:pt x="10906" y="3160"/>
                </a:lnTo>
                <a:lnTo>
                  <a:pt x="10904" y="3156"/>
                </a:lnTo>
                <a:lnTo>
                  <a:pt x="10902" y="3144"/>
                </a:lnTo>
                <a:lnTo>
                  <a:pt x="10902" y="3140"/>
                </a:lnTo>
                <a:lnTo>
                  <a:pt x="10906" y="3138"/>
                </a:lnTo>
                <a:lnTo>
                  <a:pt x="10906" y="3134"/>
                </a:lnTo>
                <a:lnTo>
                  <a:pt x="10906" y="3130"/>
                </a:lnTo>
                <a:lnTo>
                  <a:pt x="10904" y="3120"/>
                </a:lnTo>
                <a:lnTo>
                  <a:pt x="10896" y="3112"/>
                </a:lnTo>
                <a:lnTo>
                  <a:pt x="10894" y="3110"/>
                </a:lnTo>
                <a:lnTo>
                  <a:pt x="10890" y="3112"/>
                </a:lnTo>
                <a:lnTo>
                  <a:pt x="10884" y="3114"/>
                </a:lnTo>
                <a:lnTo>
                  <a:pt x="10876" y="3114"/>
                </a:lnTo>
                <a:lnTo>
                  <a:pt x="10868" y="3112"/>
                </a:lnTo>
                <a:lnTo>
                  <a:pt x="10864" y="3110"/>
                </a:lnTo>
                <a:lnTo>
                  <a:pt x="10864" y="3108"/>
                </a:lnTo>
                <a:lnTo>
                  <a:pt x="10860" y="3106"/>
                </a:lnTo>
                <a:lnTo>
                  <a:pt x="10854" y="3102"/>
                </a:lnTo>
                <a:lnTo>
                  <a:pt x="10850" y="3098"/>
                </a:lnTo>
                <a:lnTo>
                  <a:pt x="10846" y="3090"/>
                </a:lnTo>
                <a:lnTo>
                  <a:pt x="10846" y="3080"/>
                </a:lnTo>
                <a:lnTo>
                  <a:pt x="10848" y="3072"/>
                </a:lnTo>
                <a:lnTo>
                  <a:pt x="10850" y="3066"/>
                </a:lnTo>
                <a:lnTo>
                  <a:pt x="10852" y="3062"/>
                </a:lnTo>
                <a:lnTo>
                  <a:pt x="10854" y="3056"/>
                </a:lnTo>
                <a:lnTo>
                  <a:pt x="10858" y="3054"/>
                </a:lnTo>
                <a:lnTo>
                  <a:pt x="10864" y="3054"/>
                </a:lnTo>
                <a:lnTo>
                  <a:pt x="10872" y="3060"/>
                </a:lnTo>
                <a:lnTo>
                  <a:pt x="10874" y="3062"/>
                </a:lnTo>
                <a:lnTo>
                  <a:pt x="10876" y="3064"/>
                </a:lnTo>
                <a:lnTo>
                  <a:pt x="10880" y="3060"/>
                </a:lnTo>
                <a:lnTo>
                  <a:pt x="10886" y="3056"/>
                </a:lnTo>
                <a:lnTo>
                  <a:pt x="10888" y="3056"/>
                </a:lnTo>
                <a:lnTo>
                  <a:pt x="10892" y="3056"/>
                </a:lnTo>
                <a:lnTo>
                  <a:pt x="10900" y="3056"/>
                </a:lnTo>
                <a:lnTo>
                  <a:pt x="10906" y="3052"/>
                </a:lnTo>
                <a:lnTo>
                  <a:pt x="10912" y="3046"/>
                </a:lnTo>
                <a:lnTo>
                  <a:pt x="10914" y="3036"/>
                </a:lnTo>
                <a:lnTo>
                  <a:pt x="10916" y="3030"/>
                </a:lnTo>
                <a:lnTo>
                  <a:pt x="10920" y="3024"/>
                </a:lnTo>
                <a:lnTo>
                  <a:pt x="10932" y="3014"/>
                </a:lnTo>
                <a:lnTo>
                  <a:pt x="10948" y="3006"/>
                </a:lnTo>
                <a:lnTo>
                  <a:pt x="10958" y="3000"/>
                </a:lnTo>
                <a:lnTo>
                  <a:pt x="10964" y="2998"/>
                </a:lnTo>
                <a:lnTo>
                  <a:pt x="10966" y="2992"/>
                </a:lnTo>
                <a:lnTo>
                  <a:pt x="10970" y="2986"/>
                </a:lnTo>
                <a:lnTo>
                  <a:pt x="10976" y="2978"/>
                </a:lnTo>
                <a:lnTo>
                  <a:pt x="10982" y="2970"/>
                </a:lnTo>
                <a:lnTo>
                  <a:pt x="10984" y="2966"/>
                </a:lnTo>
                <a:lnTo>
                  <a:pt x="10984" y="2964"/>
                </a:lnTo>
                <a:lnTo>
                  <a:pt x="10988" y="2960"/>
                </a:lnTo>
                <a:lnTo>
                  <a:pt x="10992" y="2958"/>
                </a:lnTo>
                <a:lnTo>
                  <a:pt x="10996" y="2958"/>
                </a:lnTo>
                <a:lnTo>
                  <a:pt x="11002" y="2960"/>
                </a:lnTo>
                <a:lnTo>
                  <a:pt x="11008" y="2962"/>
                </a:lnTo>
                <a:lnTo>
                  <a:pt x="11010" y="2962"/>
                </a:lnTo>
                <a:lnTo>
                  <a:pt x="11012" y="2960"/>
                </a:lnTo>
                <a:lnTo>
                  <a:pt x="11016" y="2958"/>
                </a:lnTo>
                <a:lnTo>
                  <a:pt x="11018" y="2960"/>
                </a:lnTo>
                <a:lnTo>
                  <a:pt x="11020" y="2964"/>
                </a:lnTo>
                <a:lnTo>
                  <a:pt x="11026" y="2970"/>
                </a:lnTo>
                <a:lnTo>
                  <a:pt x="11032" y="2976"/>
                </a:lnTo>
                <a:lnTo>
                  <a:pt x="11034" y="2982"/>
                </a:lnTo>
                <a:lnTo>
                  <a:pt x="11032" y="2988"/>
                </a:lnTo>
                <a:lnTo>
                  <a:pt x="11026" y="3000"/>
                </a:lnTo>
                <a:lnTo>
                  <a:pt x="11022" y="3006"/>
                </a:lnTo>
                <a:lnTo>
                  <a:pt x="11016" y="3010"/>
                </a:lnTo>
                <a:lnTo>
                  <a:pt x="11008" y="3016"/>
                </a:lnTo>
                <a:lnTo>
                  <a:pt x="11004" y="3020"/>
                </a:lnTo>
                <a:lnTo>
                  <a:pt x="11002" y="3022"/>
                </a:lnTo>
                <a:lnTo>
                  <a:pt x="11004" y="3024"/>
                </a:lnTo>
                <a:lnTo>
                  <a:pt x="11004" y="3026"/>
                </a:lnTo>
                <a:lnTo>
                  <a:pt x="11002" y="3028"/>
                </a:lnTo>
                <a:lnTo>
                  <a:pt x="10998" y="3032"/>
                </a:lnTo>
                <a:lnTo>
                  <a:pt x="10994" y="3034"/>
                </a:lnTo>
                <a:lnTo>
                  <a:pt x="10992" y="3036"/>
                </a:lnTo>
                <a:lnTo>
                  <a:pt x="10994" y="3036"/>
                </a:lnTo>
                <a:lnTo>
                  <a:pt x="11000" y="3038"/>
                </a:lnTo>
                <a:lnTo>
                  <a:pt x="11004" y="3044"/>
                </a:lnTo>
                <a:lnTo>
                  <a:pt x="11010" y="3050"/>
                </a:lnTo>
                <a:lnTo>
                  <a:pt x="11010" y="3054"/>
                </a:lnTo>
                <a:lnTo>
                  <a:pt x="11010" y="3058"/>
                </a:lnTo>
                <a:lnTo>
                  <a:pt x="11008" y="3062"/>
                </a:lnTo>
                <a:lnTo>
                  <a:pt x="11004" y="3062"/>
                </a:lnTo>
                <a:lnTo>
                  <a:pt x="11000" y="3060"/>
                </a:lnTo>
                <a:lnTo>
                  <a:pt x="10998" y="3062"/>
                </a:lnTo>
                <a:lnTo>
                  <a:pt x="10996" y="3064"/>
                </a:lnTo>
                <a:lnTo>
                  <a:pt x="10994" y="3068"/>
                </a:lnTo>
                <a:lnTo>
                  <a:pt x="10992" y="3068"/>
                </a:lnTo>
                <a:lnTo>
                  <a:pt x="10990" y="3068"/>
                </a:lnTo>
                <a:lnTo>
                  <a:pt x="10988" y="3074"/>
                </a:lnTo>
                <a:lnTo>
                  <a:pt x="10988" y="3078"/>
                </a:lnTo>
                <a:lnTo>
                  <a:pt x="10990" y="3080"/>
                </a:lnTo>
                <a:lnTo>
                  <a:pt x="10992" y="3082"/>
                </a:lnTo>
                <a:lnTo>
                  <a:pt x="10994" y="3080"/>
                </a:lnTo>
                <a:lnTo>
                  <a:pt x="11000" y="3076"/>
                </a:lnTo>
                <a:lnTo>
                  <a:pt x="11008" y="3074"/>
                </a:lnTo>
                <a:lnTo>
                  <a:pt x="11014" y="3072"/>
                </a:lnTo>
                <a:lnTo>
                  <a:pt x="11014" y="3070"/>
                </a:lnTo>
                <a:lnTo>
                  <a:pt x="11012" y="3068"/>
                </a:lnTo>
                <a:lnTo>
                  <a:pt x="11012" y="3066"/>
                </a:lnTo>
                <a:lnTo>
                  <a:pt x="11016" y="3066"/>
                </a:lnTo>
                <a:lnTo>
                  <a:pt x="11020" y="3066"/>
                </a:lnTo>
                <a:lnTo>
                  <a:pt x="11026" y="3064"/>
                </a:lnTo>
                <a:lnTo>
                  <a:pt x="11030" y="3056"/>
                </a:lnTo>
                <a:lnTo>
                  <a:pt x="11036" y="3048"/>
                </a:lnTo>
                <a:lnTo>
                  <a:pt x="11040" y="3042"/>
                </a:lnTo>
                <a:lnTo>
                  <a:pt x="11044" y="3040"/>
                </a:lnTo>
                <a:lnTo>
                  <a:pt x="11050" y="3036"/>
                </a:lnTo>
                <a:lnTo>
                  <a:pt x="11054" y="3032"/>
                </a:lnTo>
                <a:lnTo>
                  <a:pt x="11056" y="3032"/>
                </a:lnTo>
                <a:lnTo>
                  <a:pt x="11064" y="3030"/>
                </a:lnTo>
                <a:lnTo>
                  <a:pt x="11072" y="3028"/>
                </a:lnTo>
                <a:lnTo>
                  <a:pt x="11074" y="3028"/>
                </a:lnTo>
                <a:lnTo>
                  <a:pt x="11076" y="3024"/>
                </a:lnTo>
                <a:lnTo>
                  <a:pt x="11080" y="3020"/>
                </a:lnTo>
                <a:lnTo>
                  <a:pt x="11082" y="3022"/>
                </a:lnTo>
                <a:lnTo>
                  <a:pt x="11086" y="3022"/>
                </a:lnTo>
                <a:lnTo>
                  <a:pt x="11088" y="3020"/>
                </a:lnTo>
                <a:lnTo>
                  <a:pt x="11090" y="3018"/>
                </a:lnTo>
                <a:lnTo>
                  <a:pt x="11094" y="3018"/>
                </a:lnTo>
                <a:lnTo>
                  <a:pt x="11100" y="3018"/>
                </a:lnTo>
                <a:lnTo>
                  <a:pt x="11110" y="3018"/>
                </a:lnTo>
                <a:lnTo>
                  <a:pt x="11114" y="3014"/>
                </a:lnTo>
                <a:lnTo>
                  <a:pt x="11120" y="3010"/>
                </a:lnTo>
                <a:lnTo>
                  <a:pt x="11120" y="3008"/>
                </a:lnTo>
                <a:lnTo>
                  <a:pt x="11120" y="3010"/>
                </a:lnTo>
                <a:lnTo>
                  <a:pt x="11122" y="3018"/>
                </a:lnTo>
                <a:lnTo>
                  <a:pt x="11126" y="3024"/>
                </a:lnTo>
                <a:lnTo>
                  <a:pt x="11130" y="3028"/>
                </a:lnTo>
                <a:lnTo>
                  <a:pt x="11132" y="3028"/>
                </a:lnTo>
                <a:lnTo>
                  <a:pt x="11136" y="3028"/>
                </a:lnTo>
                <a:lnTo>
                  <a:pt x="11138" y="3026"/>
                </a:lnTo>
                <a:lnTo>
                  <a:pt x="11142" y="3026"/>
                </a:lnTo>
                <a:lnTo>
                  <a:pt x="11152" y="3032"/>
                </a:lnTo>
                <a:lnTo>
                  <a:pt x="11156" y="3036"/>
                </a:lnTo>
                <a:lnTo>
                  <a:pt x="11160" y="3040"/>
                </a:lnTo>
                <a:lnTo>
                  <a:pt x="11162" y="3044"/>
                </a:lnTo>
                <a:lnTo>
                  <a:pt x="11160" y="3050"/>
                </a:lnTo>
                <a:lnTo>
                  <a:pt x="11152" y="3068"/>
                </a:lnTo>
                <a:lnTo>
                  <a:pt x="11150" y="3074"/>
                </a:lnTo>
                <a:lnTo>
                  <a:pt x="11150" y="3078"/>
                </a:lnTo>
                <a:lnTo>
                  <a:pt x="11152" y="3080"/>
                </a:lnTo>
                <a:lnTo>
                  <a:pt x="11154" y="3084"/>
                </a:lnTo>
                <a:lnTo>
                  <a:pt x="11150" y="3086"/>
                </a:lnTo>
                <a:lnTo>
                  <a:pt x="11146" y="3090"/>
                </a:lnTo>
                <a:lnTo>
                  <a:pt x="11142" y="3100"/>
                </a:lnTo>
                <a:lnTo>
                  <a:pt x="11140" y="3104"/>
                </a:lnTo>
                <a:lnTo>
                  <a:pt x="11136" y="3108"/>
                </a:lnTo>
                <a:lnTo>
                  <a:pt x="11132" y="3112"/>
                </a:lnTo>
                <a:lnTo>
                  <a:pt x="11130" y="3114"/>
                </a:lnTo>
                <a:lnTo>
                  <a:pt x="11132" y="3114"/>
                </a:lnTo>
                <a:lnTo>
                  <a:pt x="11140" y="3116"/>
                </a:lnTo>
                <a:lnTo>
                  <a:pt x="11146" y="3116"/>
                </a:lnTo>
                <a:lnTo>
                  <a:pt x="11148" y="3118"/>
                </a:lnTo>
                <a:lnTo>
                  <a:pt x="11148" y="3120"/>
                </a:lnTo>
                <a:lnTo>
                  <a:pt x="11146" y="3122"/>
                </a:lnTo>
                <a:lnTo>
                  <a:pt x="11144" y="3124"/>
                </a:lnTo>
                <a:lnTo>
                  <a:pt x="11144" y="3126"/>
                </a:lnTo>
                <a:lnTo>
                  <a:pt x="11150" y="3126"/>
                </a:lnTo>
                <a:lnTo>
                  <a:pt x="11156" y="3128"/>
                </a:lnTo>
                <a:lnTo>
                  <a:pt x="11158" y="3130"/>
                </a:lnTo>
                <a:lnTo>
                  <a:pt x="11160" y="3132"/>
                </a:lnTo>
                <a:lnTo>
                  <a:pt x="11158" y="3134"/>
                </a:lnTo>
                <a:lnTo>
                  <a:pt x="11158" y="3136"/>
                </a:lnTo>
                <a:lnTo>
                  <a:pt x="11164" y="3136"/>
                </a:lnTo>
                <a:lnTo>
                  <a:pt x="11166" y="3132"/>
                </a:lnTo>
                <a:lnTo>
                  <a:pt x="11168" y="3130"/>
                </a:lnTo>
                <a:lnTo>
                  <a:pt x="11170" y="3124"/>
                </a:lnTo>
                <a:lnTo>
                  <a:pt x="11172" y="3122"/>
                </a:lnTo>
                <a:lnTo>
                  <a:pt x="11174" y="3122"/>
                </a:lnTo>
                <a:lnTo>
                  <a:pt x="11180" y="3124"/>
                </a:lnTo>
                <a:lnTo>
                  <a:pt x="11190" y="3134"/>
                </a:lnTo>
                <a:lnTo>
                  <a:pt x="11190" y="3132"/>
                </a:lnTo>
                <a:lnTo>
                  <a:pt x="11192" y="3128"/>
                </a:lnTo>
                <a:lnTo>
                  <a:pt x="11194" y="3126"/>
                </a:lnTo>
                <a:lnTo>
                  <a:pt x="11196" y="3126"/>
                </a:lnTo>
                <a:lnTo>
                  <a:pt x="11200" y="3128"/>
                </a:lnTo>
                <a:lnTo>
                  <a:pt x="11206" y="3128"/>
                </a:lnTo>
                <a:lnTo>
                  <a:pt x="11214" y="3128"/>
                </a:lnTo>
                <a:lnTo>
                  <a:pt x="11214" y="3134"/>
                </a:lnTo>
                <a:lnTo>
                  <a:pt x="11212" y="3134"/>
                </a:lnTo>
                <a:lnTo>
                  <a:pt x="11210" y="3134"/>
                </a:lnTo>
                <a:lnTo>
                  <a:pt x="11208" y="3136"/>
                </a:lnTo>
                <a:lnTo>
                  <a:pt x="11210" y="3142"/>
                </a:lnTo>
                <a:lnTo>
                  <a:pt x="11212" y="3148"/>
                </a:lnTo>
                <a:lnTo>
                  <a:pt x="11214" y="3154"/>
                </a:lnTo>
                <a:lnTo>
                  <a:pt x="11214" y="3156"/>
                </a:lnTo>
                <a:lnTo>
                  <a:pt x="11214" y="3160"/>
                </a:lnTo>
                <a:lnTo>
                  <a:pt x="11212" y="3162"/>
                </a:lnTo>
                <a:lnTo>
                  <a:pt x="11212" y="3164"/>
                </a:lnTo>
                <a:lnTo>
                  <a:pt x="11216" y="3168"/>
                </a:lnTo>
                <a:lnTo>
                  <a:pt x="11220" y="3174"/>
                </a:lnTo>
                <a:lnTo>
                  <a:pt x="11222" y="3176"/>
                </a:lnTo>
                <a:lnTo>
                  <a:pt x="11222" y="3178"/>
                </a:lnTo>
                <a:lnTo>
                  <a:pt x="11220" y="3182"/>
                </a:lnTo>
                <a:lnTo>
                  <a:pt x="11220" y="3180"/>
                </a:lnTo>
                <a:lnTo>
                  <a:pt x="11216" y="3176"/>
                </a:lnTo>
                <a:lnTo>
                  <a:pt x="11214" y="3174"/>
                </a:lnTo>
                <a:lnTo>
                  <a:pt x="11210" y="3172"/>
                </a:lnTo>
                <a:lnTo>
                  <a:pt x="11200" y="3172"/>
                </a:lnTo>
                <a:lnTo>
                  <a:pt x="11198" y="3174"/>
                </a:lnTo>
                <a:lnTo>
                  <a:pt x="11200" y="3176"/>
                </a:lnTo>
                <a:lnTo>
                  <a:pt x="11200" y="3180"/>
                </a:lnTo>
                <a:lnTo>
                  <a:pt x="11198" y="3182"/>
                </a:lnTo>
                <a:lnTo>
                  <a:pt x="11196" y="3180"/>
                </a:lnTo>
                <a:lnTo>
                  <a:pt x="11194" y="3180"/>
                </a:lnTo>
                <a:lnTo>
                  <a:pt x="11192" y="3182"/>
                </a:lnTo>
                <a:lnTo>
                  <a:pt x="11190" y="3188"/>
                </a:lnTo>
                <a:lnTo>
                  <a:pt x="11192" y="3192"/>
                </a:lnTo>
                <a:lnTo>
                  <a:pt x="11198" y="3192"/>
                </a:lnTo>
                <a:lnTo>
                  <a:pt x="11200" y="3192"/>
                </a:lnTo>
                <a:lnTo>
                  <a:pt x="11204" y="3192"/>
                </a:lnTo>
                <a:lnTo>
                  <a:pt x="11206" y="3196"/>
                </a:lnTo>
                <a:lnTo>
                  <a:pt x="11206" y="3212"/>
                </a:lnTo>
                <a:lnTo>
                  <a:pt x="11206" y="3218"/>
                </a:lnTo>
                <a:lnTo>
                  <a:pt x="11208" y="3222"/>
                </a:lnTo>
                <a:lnTo>
                  <a:pt x="11212" y="3226"/>
                </a:lnTo>
                <a:lnTo>
                  <a:pt x="11212" y="3228"/>
                </a:lnTo>
                <a:lnTo>
                  <a:pt x="11212" y="3230"/>
                </a:lnTo>
                <a:lnTo>
                  <a:pt x="11212" y="3232"/>
                </a:lnTo>
                <a:lnTo>
                  <a:pt x="11216" y="3238"/>
                </a:lnTo>
                <a:lnTo>
                  <a:pt x="11212" y="3240"/>
                </a:lnTo>
                <a:lnTo>
                  <a:pt x="11208" y="3244"/>
                </a:lnTo>
                <a:lnTo>
                  <a:pt x="11204" y="3252"/>
                </a:lnTo>
                <a:lnTo>
                  <a:pt x="11198" y="3270"/>
                </a:lnTo>
                <a:lnTo>
                  <a:pt x="11196" y="3274"/>
                </a:lnTo>
                <a:lnTo>
                  <a:pt x="11196" y="3278"/>
                </a:lnTo>
                <a:lnTo>
                  <a:pt x="11198" y="3280"/>
                </a:lnTo>
                <a:lnTo>
                  <a:pt x="11200" y="3284"/>
                </a:lnTo>
                <a:lnTo>
                  <a:pt x="11200" y="3288"/>
                </a:lnTo>
                <a:lnTo>
                  <a:pt x="11202" y="3292"/>
                </a:lnTo>
                <a:lnTo>
                  <a:pt x="11202" y="3294"/>
                </a:lnTo>
                <a:lnTo>
                  <a:pt x="11200" y="3296"/>
                </a:lnTo>
                <a:lnTo>
                  <a:pt x="11196" y="3296"/>
                </a:lnTo>
                <a:lnTo>
                  <a:pt x="11196" y="3298"/>
                </a:lnTo>
                <a:lnTo>
                  <a:pt x="11198" y="3304"/>
                </a:lnTo>
                <a:lnTo>
                  <a:pt x="11200" y="3304"/>
                </a:lnTo>
                <a:lnTo>
                  <a:pt x="11204" y="3304"/>
                </a:lnTo>
                <a:lnTo>
                  <a:pt x="11204" y="3308"/>
                </a:lnTo>
                <a:lnTo>
                  <a:pt x="11206" y="3314"/>
                </a:lnTo>
                <a:lnTo>
                  <a:pt x="11206" y="3318"/>
                </a:lnTo>
                <a:lnTo>
                  <a:pt x="11210" y="3316"/>
                </a:lnTo>
                <a:lnTo>
                  <a:pt x="11214" y="3310"/>
                </a:lnTo>
                <a:lnTo>
                  <a:pt x="11218" y="3304"/>
                </a:lnTo>
                <a:lnTo>
                  <a:pt x="11218" y="3306"/>
                </a:lnTo>
                <a:lnTo>
                  <a:pt x="11218" y="3310"/>
                </a:lnTo>
                <a:lnTo>
                  <a:pt x="11220" y="3312"/>
                </a:lnTo>
                <a:lnTo>
                  <a:pt x="11222" y="3310"/>
                </a:lnTo>
                <a:lnTo>
                  <a:pt x="11224" y="3306"/>
                </a:lnTo>
                <a:lnTo>
                  <a:pt x="11226" y="3302"/>
                </a:lnTo>
                <a:lnTo>
                  <a:pt x="11230" y="3298"/>
                </a:lnTo>
                <a:lnTo>
                  <a:pt x="11234" y="3294"/>
                </a:lnTo>
                <a:lnTo>
                  <a:pt x="11238" y="3294"/>
                </a:lnTo>
                <a:lnTo>
                  <a:pt x="11238" y="3296"/>
                </a:lnTo>
                <a:lnTo>
                  <a:pt x="11234" y="3300"/>
                </a:lnTo>
                <a:lnTo>
                  <a:pt x="11232" y="3304"/>
                </a:lnTo>
                <a:lnTo>
                  <a:pt x="11234" y="3308"/>
                </a:lnTo>
                <a:lnTo>
                  <a:pt x="11238" y="3310"/>
                </a:lnTo>
                <a:lnTo>
                  <a:pt x="11242" y="3308"/>
                </a:lnTo>
                <a:lnTo>
                  <a:pt x="11244" y="3306"/>
                </a:lnTo>
                <a:lnTo>
                  <a:pt x="11246" y="3302"/>
                </a:lnTo>
                <a:lnTo>
                  <a:pt x="11244" y="3296"/>
                </a:lnTo>
                <a:lnTo>
                  <a:pt x="11242" y="3292"/>
                </a:lnTo>
                <a:lnTo>
                  <a:pt x="11244" y="3290"/>
                </a:lnTo>
                <a:lnTo>
                  <a:pt x="11246" y="3290"/>
                </a:lnTo>
                <a:lnTo>
                  <a:pt x="11248" y="3294"/>
                </a:lnTo>
                <a:lnTo>
                  <a:pt x="11250" y="3300"/>
                </a:lnTo>
                <a:lnTo>
                  <a:pt x="11254" y="3296"/>
                </a:lnTo>
                <a:lnTo>
                  <a:pt x="11256" y="3294"/>
                </a:lnTo>
                <a:lnTo>
                  <a:pt x="11256" y="3292"/>
                </a:lnTo>
                <a:lnTo>
                  <a:pt x="11252" y="3288"/>
                </a:lnTo>
                <a:lnTo>
                  <a:pt x="11250" y="3286"/>
                </a:lnTo>
                <a:lnTo>
                  <a:pt x="11254" y="3284"/>
                </a:lnTo>
                <a:lnTo>
                  <a:pt x="11264" y="3284"/>
                </a:lnTo>
                <a:lnTo>
                  <a:pt x="11272" y="3286"/>
                </a:lnTo>
                <a:lnTo>
                  <a:pt x="11278" y="3288"/>
                </a:lnTo>
                <a:lnTo>
                  <a:pt x="11282" y="3288"/>
                </a:lnTo>
                <a:lnTo>
                  <a:pt x="11284" y="3286"/>
                </a:lnTo>
                <a:lnTo>
                  <a:pt x="11284" y="3284"/>
                </a:lnTo>
                <a:lnTo>
                  <a:pt x="11284" y="3280"/>
                </a:lnTo>
                <a:lnTo>
                  <a:pt x="11288" y="3278"/>
                </a:lnTo>
                <a:lnTo>
                  <a:pt x="11296" y="3276"/>
                </a:lnTo>
                <a:lnTo>
                  <a:pt x="11302" y="3276"/>
                </a:lnTo>
                <a:lnTo>
                  <a:pt x="11306" y="3278"/>
                </a:lnTo>
                <a:lnTo>
                  <a:pt x="11310" y="3276"/>
                </a:lnTo>
                <a:lnTo>
                  <a:pt x="11316" y="3268"/>
                </a:lnTo>
                <a:lnTo>
                  <a:pt x="11322" y="3256"/>
                </a:lnTo>
                <a:lnTo>
                  <a:pt x="11326" y="3244"/>
                </a:lnTo>
                <a:lnTo>
                  <a:pt x="11328" y="3232"/>
                </a:lnTo>
                <a:lnTo>
                  <a:pt x="11328" y="3226"/>
                </a:lnTo>
                <a:lnTo>
                  <a:pt x="11326" y="3226"/>
                </a:lnTo>
                <a:lnTo>
                  <a:pt x="11322" y="3226"/>
                </a:lnTo>
                <a:lnTo>
                  <a:pt x="11322" y="3218"/>
                </a:lnTo>
                <a:lnTo>
                  <a:pt x="11322" y="3208"/>
                </a:lnTo>
                <a:lnTo>
                  <a:pt x="11324" y="3200"/>
                </a:lnTo>
                <a:lnTo>
                  <a:pt x="11324" y="3192"/>
                </a:lnTo>
                <a:lnTo>
                  <a:pt x="11324" y="3180"/>
                </a:lnTo>
                <a:lnTo>
                  <a:pt x="11320" y="3164"/>
                </a:lnTo>
                <a:lnTo>
                  <a:pt x="11314" y="3148"/>
                </a:lnTo>
                <a:lnTo>
                  <a:pt x="11306" y="3134"/>
                </a:lnTo>
                <a:lnTo>
                  <a:pt x="11298" y="3122"/>
                </a:lnTo>
                <a:lnTo>
                  <a:pt x="11292" y="3110"/>
                </a:lnTo>
                <a:lnTo>
                  <a:pt x="11286" y="3100"/>
                </a:lnTo>
                <a:lnTo>
                  <a:pt x="11280" y="3086"/>
                </a:lnTo>
                <a:lnTo>
                  <a:pt x="11278" y="3080"/>
                </a:lnTo>
                <a:lnTo>
                  <a:pt x="11274" y="3078"/>
                </a:lnTo>
                <a:lnTo>
                  <a:pt x="11270" y="3074"/>
                </a:lnTo>
                <a:lnTo>
                  <a:pt x="11262" y="3066"/>
                </a:lnTo>
                <a:lnTo>
                  <a:pt x="11258" y="3060"/>
                </a:lnTo>
                <a:lnTo>
                  <a:pt x="11254" y="3058"/>
                </a:lnTo>
                <a:lnTo>
                  <a:pt x="11248" y="3056"/>
                </a:lnTo>
                <a:lnTo>
                  <a:pt x="11244" y="3054"/>
                </a:lnTo>
                <a:lnTo>
                  <a:pt x="11242" y="3050"/>
                </a:lnTo>
                <a:lnTo>
                  <a:pt x="11242" y="3048"/>
                </a:lnTo>
                <a:lnTo>
                  <a:pt x="11246" y="3048"/>
                </a:lnTo>
                <a:lnTo>
                  <a:pt x="11248" y="3046"/>
                </a:lnTo>
                <a:lnTo>
                  <a:pt x="11248" y="3038"/>
                </a:lnTo>
                <a:lnTo>
                  <a:pt x="11246" y="3030"/>
                </a:lnTo>
                <a:lnTo>
                  <a:pt x="11248" y="3026"/>
                </a:lnTo>
                <a:lnTo>
                  <a:pt x="11248" y="3022"/>
                </a:lnTo>
                <a:lnTo>
                  <a:pt x="11250" y="3020"/>
                </a:lnTo>
                <a:lnTo>
                  <a:pt x="11256" y="3018"/>
                </a:lnTo>
                <a:lnTo>
                  <a:pt x="11260" y="3016"/>
                </a:lnTo>
                <a:lnTo>
                  <a:pt x="11262" y="3012"/>
                </a:lnTo>
                <a:lnTo>
                  <a:pt x="11266" y="3008"/>
                </a:lnTo>
                <a:lnTo>
                  <a:pt x="11268" y="3008"/>
                </a:lnTo>
                <a:lnTo>
                  <a:pt x="11272" y="3008"/>
                </a:lnTo>
                <a:lnTo>
                  <a:pt x="11276" y="3010"/>
                </a:lnTo>
                <a:lnTo>
                  <a:pt x="11280" y="3008"/>
                </a:lnTo>
                <a:lnTo>
                  <a:pt x="11284" y="3006"/>
                </a:lnTo>
                <a:lnTo>
                  <a:pt x="11290" y="3000"/>
                </a:lnTo>
                <a:lnTo>
                  <a:pt x="11314" y="2976"/>
                </a:lnTo>
                <a:lnTo>
                  <a:pt x="11322" y="2968"/>
                </a:lnTo>
                <a:lnTo>
                  <a:pt x="11330" y="2964"/>
                </a:lnTo>
                <a:lnTo>
                  <a:pt x="11334" y="2964"/>
                </a:lnTo>
                <a:lnTo>
                  <a:pt x="11334" y="2960"/>
                </a:lnTo>
                <a:lnTo>
                  <a:pt x="11336" y="2954"/>
                </a:lnTo>
                <a:lnTo>
                  <a:pt x="11336" y="2944"/>
                </a:lnTo>
                <a:lnTo>
                  <a:pt x="11336" y="2938"/>
                </a:lnTo>
                <a:lnTo>
                  <a:pt x="11338" y="2934"/>
                </a:lnTo>
                <a:lnTo>
                  <a:pt x="11336" y="2932"/>
                </a:lnTo>
                <a:lnTo>
                  <a:pt x="11334" y="2928"/>
                </a:lnTo>
                <a:lnTo>
                  <a:pt x="11334" y="2926"/>
                </a:lnTo>
                <a:lnTo>
                  <a:pt x="11334" y="2924"/>
                </a:lnTo>
                <a:lnTo>
                  <a:pt x="11338" y="2914"/>
                </a:lnTo>
                <a:lnTo>
                  <a:pt x="11352" y="2894"/>
                </a:lnTo>
                <a:lnTo>
                  <a:pt x="11362" y="2884"/>
                </a:lnTo>
                <a:lnTo>
                  <a:pt x="11366" y="2882"/>
                </a:lnTo>
                <a:lnTo>
                  <a:pt x="11368" y="2882"/>
                </a:lnTo>
                <a:lnTo>
                  <a:pt x="11372" y="2884"/>
                </a:lnTo>
                <a:lnTo>
                  <a:pt x="11376" y="2882"/>
                </a:lnTo>
                <a:lnTo>
                  <a:pt x="11380" y="2878"/>
                </a:lnTo>
                <a:lnTo>
                  <a:pt x="11382" y="2872"/>
                </a:lnTo>
                <a:lnTo>
                  <a:pt x="11380" y="2866"/>
                </a:lnTo>
                <a:lnTo>
                  <a:pt x="11380" y="2862"/>
                </a:lnTo>
                <a:lnTo>
                  <a:pt x="11386" y="2864"/>
                </a:lnTo>
                <a:lnTo>
                  <a:pt x="11396" y="2864"/>
                </a:lnTo>
                <a:lnTo>
                  <a:pt x="11398" y="2862"/>
                </a:lnTo>
                <a:lnTo>
                  <a:pt x="11402" y="2858"/>
                </a:lnTo>
                <a:lnTo>
                  <a:pt x="11408" y="2848"/>
                </a:lnTo>
                <a:lnTo>
                  <a:pt x="11412" y="2840"/>
                </a:lnTo>
                <a:lnTo>
                  <a:pt x="11414" y="2832"/>
                </a:lnTo>
                <a:lnTo>
                  <a:pt x="11414" y="2828"/>
                </a:lnTo>
                <a:lnTo>
                  <a:pt x="11416" y="2826"/>
                </a:lnTo>
                <a:lnTo>
                  <a:pt x="11420" y="2826"/>
                </a:lnTo>
                <a:lnTo>
                  <a:pt x="11424" y="2826"/>
                </a:lnTo>
                <a:lnTo>
                  <a:pt x="11424" y="2828"/>
                </a:lnTo>
                <a:lnTo>
                  <a:pt x="11424" y="2834"/>
                </a:lnTo>
                <a:lnTo>
                  <a:pt x="11422" y="2836"/>
                </a:lnTo>
                <a:lnTo>
                  <a:pt x="11424" y="2838"/>
                </a:lnTo>
                <a:lnTo>
                  <a:pt x="11426" y="2838"/>
                </a:lnTo>
                <a:lnTo>
                  <a:pt x="11430" y="2834"/>
                </a:lnTo>
                <a:lnTo>
                  <a:pt x="11436" y="2832"/>
                </a:lnTo>
                <a:lnTo>
                  <a:pt x="11438" y="2832"/>
                </a:lnTo>
                <a:lnTo>
                  <a:pt x="11440" y="2834"/>
                </a:lnTo>
                <a:lnTo>
                  <a:pt x="11440" y="2836"/>
                </a:lnTo>
                <a:lnTo>
                  <a:pt x="11440" y="2844"/>
                </a:lnTo>
                <a:lnTo>
                  <a:pt x="11442" y="2848"/>
                </a:lnTo>
                <a:lnTo>
                  <a:pt x="11444" y="2850"/>
                </a:lnTo>
                <a:lnTo>
                  <a:pt x="11458" y="2854"/>
                </a:lnTo>
                <a:lnTo>
                  <a:pt x="11468" y="2860"/>
                </a:lnTo>
                <a:lnTo>
                  <a:pt x="11474" y="2860"/>
                </a:lnTo>
                <a:lnTo>
                  <a:pt x="11478" y="2858"/>
                </a:lnTo>
                <a:lnTo>
                  <a:pt x="11486" y="2854"/>
                </a:lnTo>
                <a:lnTo>
                  <a:pt x="11496" y="2852"/>
                </a:lnTo>
                <a:lnTo>
                  <a:pt x="11506" y="2848"/>
                </a:lnTo>
                <a:lnTo>
                  <a:pt x="11512" y="2844"/>
                </a:lnTo>
                <a:lnTo>
                  <a:pt x="11520" y="2836"/>
                </a:lnTo>
                <a:lnTo>
                  <a:pt x="11536" y="2826"/>
                </a:lnTo>
                <a:lnTo>
                  <a:pt x="11546" y="2820"/>
                </a:lnTo>
                <a:lnTo>
                  <a:pt x="11554" y="2810"/>
                </a:lnTo>
                <a:lnTo>
                  <a:pt x="11574" y="2784"/>
                </a:lnTo>
                <a:lnTo>
                  <a:pt x="11600" y="2748"/>
                </a:lnTo>
                <a:lnTo>
                  <a:pt x="11616" y="2728"/>
                </a:lnTo>
                <a:lnTo>
                  <a:pt x="11638" y="2708"/>
                </a:lnTo>
                <a:lnTo>
                  <a:pt x="11656" y="2686"/>
                </a:lnTo>
                <a:lnTo>
                  <a:pt x="11668" y="2668"/>
                </a:lnTo>
                <a:lnTo>
                  <a:pt x="11678" y="2652"/>
                </a:lnTo>
                <a:lnTo>
                  <a:pt x="11684" y="2638"/>
                </a:lnTo>
                <a:lnTo>
                  <a:pt x="11692" y="2616"/>
                </a:lnTo>
                <a:lnTo>
                  <a:pt x="11696" y="2608"/>
                </a:lnTo>
                <a:lnTo>
                  <a:pt x="11704" y="2600"/>
                </a:lnTo>
                <a:lnTo>
                  <a:pt x="11712" y="2592"/>
                </a:lnTo>
                <a:lnTo>
                  <a:pt x="11716" y="2586"/>
                </a:lnTo>
                <a:lnTo>
                  <a:pt x="11720" y="2576"/>
                </a:lnTo>
                <a:lnTo>
                  <a:pt x="11722" y="2572"/>
                </a:lnTo>
                <a:lnTo>
                  <a:pt x="11726" y="2564"/>
                </a:lnTo>
                <a:lnTo>
                  <a:pt x="11732" y="2556"/>
                </a:lnTo>
                <a:lnTo>
                  <a:pt x="11742" y="2546"/>
                </a:lnTo>
                <a:lnTo>
                  <a:pt x="11748" y="2540"/>
                </a:lnTo>
                <a:lnTo>
                  <a:pt x="11754" y="2532"/>
                </a:lnTo>
                <a:lnTo>
                  <a:pt x="11762" y="2516"/>
                </a:lnTo>
                <a:lnTo>
                  <a:pt x="11768" y="2496"/>
                </a:lnTo>
                <a:lnTo>
                  <a:pt x="11772" y="2476"/>
                </a:lnTo>
                <a:lnTo>
                  <a:pt x="11772" y="2456"/>
                </a:lnTo>
                <a:lnTo>
                  <a:pt x="11772" y="2438"/>
                </a:lnTo>
                <a:lnTo>
                  <a:pt x="11770" y="2422"/>
                </a:lnTo>
                <a:lnTo>
                  <a:pt x="11768" y="2412"/>
                </a:lnTo>
                <a:lnTo>
                  <a:pt x="11768" y="2404"/>
                </a:lnTo>
                <a:lnTo>
                  <a:pt x="11768" y="2398"/>
                </a:lnTo>
                <a:lnTo>
                  <a:pt x="11768" y="2392"/>
                </a:lnTo>
                <a:lnTo>
                  <a:pt x="11770" y="2388"/>
                </a:lnTo>
                <a:lnTo>
                  <a:pt x="11778" y="2376"/>
                </a:lnTo>
                <a:lnTo>
                  <a:pt x="11780" y="2370"/>
                </a:lnTo>
                <a:lnTo>
                  <a:pt x="11784" y="2360"/>
                </a:lnTo>
                <a:lnTo>
                  <a:pt x="11788" y="2350"/>
                </a:lnTo>
                <a:lnTo>
                  <a:pt x="11792" y="2340"/>
                </a:lnTo>
                <a:lnTo>
                  <a:pt x="11804" y="2328"/>
                </a:lnTo>
                <a:lnTo>
                  <a:pt x="11808" y="2322"/>
                </a:lnTo>
                <a:lnTo>
                  <a:pt x="11810" y="2316"/>
                </a:lnTo>
                <a:lnTo>
                  <a:pt x="11810" y="2310"/>
                </a:lnTo>
                <a:lnTo>
                  <a:pt x="11804" y="2304"/>
                </a:lnTo>
                <a:lnTo>
                  <a:pt x="11800" y="2298"/>
                </a:lnTo>
                <a:lnTo>
                  <a:pt x="11798" y="2292"/>
                </a:lnTo>
                <a:lnTo>
                  <a:pt x="11796" y="2288"/>
                </a:lnTo>
                <a:lnTo>
                  <a:pt x="11798" y="2284"/>
                </a:lnTo>
                <a:lnTo>
                  <a:pt x="11800" y="2276"/>
                </a:lnTo>
                <a:lnTo>
                  <a:pt x="11798" y="2272"/>
                </a:lnTo>
                <a:lnTo>
                  <a:pt x="11794" y="2266"/>
                </a:lnTo>
                <a:lnTo>
                  <a:pt x="11792" y="2260"/>
                </a:lnTo>
                <a:lnTo>
                  <a:pt x="11794" y="2258"/>
                </a:lnTo>
                <a:lnTo>
                  <a:pt x="11804" y="2252"/>
                </a:lnTo>
                <a:lnTo>
                  <a:pt x="11808" y="2248"/>
                </a:lnTo>
                <a:lnTo>
                  <a:pt x="11808" y="2246"/>
                </a:lnTo>
                <a:lnTo>
                  <a:pt x="11806" y="2240"/>
                </a:lnTo>
                <a:lnTo>
                  <a:pt x="11798" y="2234"/>
                </a:lnTo>
                <a:lnTo>
                  <a:pt x="11780" y="2220"/>
                </a:lnTo>
                <a:lnTo>
                  <a:pt x="11768" y="2208"/>
                </a:lnTo>
                <a:lnTo>
                  <a:pt x="11752" y="2188"/>
                </a:lnTo>
                <a:lnTo>
                  <a:pt x="11746" y="2186"/>
                </a:lnTo>
                <a:lnTo>
                  <a:pt x="11742" y="2184"/>
                </a:lnTo>
                <a:lnTo>
                  <a:pt x="11732" y="2184"/>
                </a:lnTo>
                <a:lnTo>
                  <a:pt x="11720" y="2186"/>
                </a:lnTo>
                <a:lnTo>
                  <a:pt x="11714" y="2186"/>
                </a:lnTo>
                <a:lnTo>
                  <a:pt x="11708" y="2182"/>
                </a:lnTo>
                <a:lnTo>
                  <a:pt x="11702" y="2182"/>
                </a:lnTo>
                <a:lnTo>
                  <a:pt x="11700" y="2184"/>
                </a:lnTo>
                <a:lnTo>
                  <a:pt x="11696" y="2196"/>
                </a:lnTo>
                <a:lnTo>
                  <a:pt x="11692" y="2202"/>
                </a:lnTo>
                <a:lnTo>
                  <a:pt x="11688" y="2210"/>
                </a:lnTo>
                <a:lnTo>
                  <a:pt x="11680" y="2218"/>
                </a:lnTo>
                <a:lnTo>
                  <a:pt x="11670" y="2222"/>
                </a:lnTo>
                <a:lnTo>
                  <a:pt x="11660" y="2224"/>
                </a:lnTo>
                <a:lnTo>
                  <a:pt x="11656" y="2224"/>
                </a:lnTo>
                <a:lnTo>
                  <a:pt x="11652" y="2224"/>
                </a:lnTo>
                <a:lnTo>
                  <a:pt x="11650" y="2220"/>
                </a:lnTo>
                <a:lnTo>
                  <a:pt x="11650" y="2216"/>
                </a:lnTo>
                <a:lnTo>
                  <a:pt x="11650" y="2212"/>
                </a:lnTo>
                <a:lnTo>
                  <a:pt x="11654" y="2202"/>
                </a:lnTo>
                <a:lnTo>
                  <a:pt x="11658" y="2192"/>
                </a:lnTo>
                <a:lnTo>
                  <a:pt x="11660" y="2184"/>
                </a:lnTo>
                <a:lnTo>
                  <a:pt x="11660" y="2182"/>
                </a:lnTo>
                <a:lnTo>
                  <a:pt x="11658" y="2180"/>
                </a:lnTo>
                <a:lnTo>
                  <a:pt x="11654" y="2180"/>
                </a:lnTo>
                <a:lnTo>
                  <a:pt x="11648" y="2180"/>
                </a:lnTo>
                <a:lnTo>
                  <a:pt x="11638" y="2186"/>
                </a:lnTo>
                <a:lnTo>
                  <a:pt x="11634" y="2190"/>
                </a:lnTo>
                <a:lnTo>
                  <a:pt x="11634" y="2194"/>
                </a:lnTo>
                <a:lnTo>
                  <a:pt x="11636" y="2198"/>
                </a:lnTo>
                <a:lnTo>
                  <a:pt x="11638" y="2202"/>
                </a:lnTo>
                <a:lnTo>
                  <a:pt x="11638" y="2204"/>
                </a:lnTo>
                <a:lnTo>
                  <a:pt x="11634" y="2206"/>
                </a:lnTo>
                <a:lnTo>
                  <a:pt x="11626" y="2208"/>
                </a:lnTo>
                <a:lnTo>
                  <a:pt x="11622" y="2208"/>
                </a:lnTo>
                <a:lnTo>
                  <a:pt x="11618" y="2206"/>
                </a:lnTo>
                <a:lnTo>
                  <a:pt x="11616" y="2204"/>
                </a:lnTo>
                <a:lnTo>
                  <a:pt x="11616" y="2202"/>
                </a:lnTo>
                <a:lnTo>
                  <a:pt x="11618" y="2194"/>
                </a:lnTo>
                <a:lnTo>
                  <a:pt x="11622" y="2186"/>
                </a:lnTo>
                <a:lnTo>
                  <a:pt x="11624" y="2176"/>
                </a:lnTo>
                <a:lnTo>
                  <a:pt x="11624" y="2172"/>
                </a:lnTo>
                <a:lnTo>
                  <a:pt x="11622" y="2168"/>
                </a:lnTo>
                <a:lnTo>
                  <a:pt x="11620" y="2164"/>
                </a:lnTo>
                <a:lnTo>
                  <a:pt x="11616" y="2162"/>
                </a:lnTo>
                <a:lnTo>
                  <a:pt x="11610" y="2160"/>
                </a:lnTo>
                <a:lnTo>
                  <a:pt x="11602" y="2160"/>
                </a:lnTo>
                <a:lnTo>
                  <a:pt x="11584" y="2160"/>
                </a:lnTo>
                <a:lnTo>
                  <a:pt x="11570" y="2160"/>
                </a:lnTo>
                <a:lnTo>
                  <a:pt x="11560" y="2158"/>
                </a:lnTo>
                <a:lnTo>
                  <a:pt x="11556" y="2154"/>
                </a:lnTo>
                <a:lnTo>
                  <a:pt x="11554" y="2150"/>
                </a:lnTo>
                <a:lnTo>
                  <a:pt x="11556" y="2146"/>
                </a:lnTo>
                <a:lnTo>
                  <a:pt x="11562" y="2138"/>
                </a:lnTo>
                <a:lnTo>
                  <a:pt x="11574" y="2126"/>
                </a:lnTo>
                <a:lnTo>
                  <a:pt x="11594" y="2112"/>
                </a:lnTo>
                <a:lnTo>
                  <a:pt x="11634" y="2086"/>
                </a:lnTo>
                <a:lnTo>
                  <a:pt x="11658" y="2068"/>
                </a:lnTo>
                <a:lnTo>
                  <a:pt x="11666" y="2060"/>
                </a:lnTo>
                <a:lnTo>
                  <a:pt x="11672" y="2052"/>
                </a:lnTo>
                <a:lnTo>
                  <a:pt x="11676" y="2042"/>
                </a:lnTo>
                <a:lnTo>
                  <a:pt x="11682" y="2030"/>
                </a:lnTo>
                <a:lnTo>
                  <a:pt x="11690" y="2018"/>
                </a:lnTo>
                <a:lnTo>
                  <a:pt x="11700" y="2008"/>
                </a:lnTo>
                <a:lnTo>
                  <a:pt x="11714" y="1998"/>
                </a:lnTo>
                <a:lnTo>
                  <a:pt x="11728" y="1990"/>
                </a:lnTo>
                <a:lnTo>
                  <a:pt x="11742" y="1982"/>
                </a:lnTo>
                <a:lnTo>
                  <a:pt x="11754" y="1972"/>
                </a:lnTo>
                <a:lnTo>
                  <a:pt x="11766" y="1960"/>
                </a:lnTo>
                <a:lnTo>
                  <a:pt x="11770" y="1952"/>
                </a:lnTo>
                <a:lnTo>
                  <a:pt x="11774" y="1944"/>
                </a:lnTo>
                <a:lnTo>
                  <a:pt x="11782" y="1928"/>
                </a:lnTo>
                <a:lnTo>
                  <a:pt x="11796" y="1912"/>
                </a:lnTo>
                <a:lnTo>
                  <a:pt x="11814" y="1896"/>
                </a:lnTo>
                <a:lnTo>
                  <a:pt x="11834" y="1882"/>
                </a:lnTo>
                <a:lnTo>
                  <a:pt x="11854" y="1870"/>
                </a:lnTo>
                <a:lnTo>
                  <a:pt x="11874" y="1864"/>
                </a:lnTo>
                <a:lnTo>
                  <a:pt x="11894" y="1860"/>
                </a:lnTo>
                <a:lnTo>
                  <a:pt x="11902" y="1860"/>
                </a:lnTo>
                <a:lnTo>
                  <a:pt x="11912" y="1862"/>
                </a:lnTo>
                <a:lnTo>
                  <a:pt x="11926" y="1864"/>
                </a:lnTo>
                <a:lnTo>
                  <a:pt x="11936" y="1866"/>
                </a:lnTo>
                <a:lnTo>
                  <a:pt x="11956" y="1864"/>
                </a:lnTo>
                <a:lnTo>
                  <a:pt x="11970" y="1864"/>
                </a:lnTo>
                <a:lnTo>
                  <a:pt x="11978" y="1866"/>
                </a:lnTo>
                <a:lnTo>
                  <a:pt x="11986" y="1868"/>
                </a:lnTo>
                <a:lnTo>
                  <a:pt x="11994" y="1872"/>
                </a:lnTo>
                <a:lnTo>
                  <a:pt x="11996" y="1872"/>
                </a:lnTo>
                <a:lnTo>
                  <a:pt x="11998" y="1870"/>
                </a:lnTo>
                <a:lnTo>
                  <a:pt x="12002" y="1866"/>
                </a:lnTo>
                <a:lnTo>
                  <a:pt x="12006" y="1862"/>
                </a:lnTo>
                <a:lnTo>
                  <a:pt x="12012" y="1858"/>
                </a:lnTo>
                <a:lnTo>
                  <a:pt x="12024" y="1858"/>
                </a:lnTo>
                <a:lnTo>
                  <a:pt x="12042" y="1860"/>
                </a:lnTo>
                <a:lnTo>
                  <a:pt x="12076" y="1868"/>
                </a:lnTo>
                <a:lnTo>
                  <a:pt x="12088" y="1870"/>
                </a:lnTo>
                <a:lnTo>
                  <a:pt x="12096" y="1870"/>
                </a:lnTo>
                <a:lnTo>
                  <a:pt x="12104" y="1868"/>
                </a:lnTo>
                <a:lnTo>
                  <a:pt x="12108" y="1866"/>
                </a:lnTo>
                <a:lnTo>
                  <a:pt x="12112" y="1858"/>
                </a:lnTo>
                <a:lnTo>
                  <a:pt x="12116" y="1848"/>
                </a:lnTo>
                <a:lnTo>
                  <a:pt x="12118" y="1846"/>
                </a:lnTo>
                <a:lnTo>
                  <a:pt x="12124" y="1844"/>
                </a:lnTo>
                <a:lnTo>
                  <a:pt x="12140" y="1842"/>
                </a:lnTo>
                <a:lnTo>
                  <a:pt x="12160" y="1842"/>
                </a:lnTo>
                <a:lnTo>
                  <a:pt x="12182" y="1844"/>
                </a:lnTo>
                <a:lnTo>
                  <a:pt x="12202" y="1848"/>
                </a:lnTo>
                <a:lnTo>
                  <a:pt x="12210" y="1852"/>
                </a:lnTo>
                <a:lnTo>
                  <a:pt x="12216" y="1854"/>
                </a:lnTo>
                <a:lnTo>
                  <a:pt x="12218" y="1858"/>
                </a:lnTo>
                <a:lnTo>
                  <a:pt x="12220" y="1864"/>
                </a:lnTo>
                <a:lnTo>
                  <a:pt x="12216" y="1870"/>
                </a:lnTo>
                <a:lnTo>
                  <a:pt x="12208" y="1876"/>
                </a:lnTo>
                <a:lnTo>
                  <a:pt x="12202" y="1880"/>
                </a:lnTo>
                <a:lnTo>
                  <a:pt x="12200" y="1884"/>
                </a:lnTo>
                <a:lnTo>
                  <a:pt x="12200" y="1888"/>
                </a:lnTo>
                <a:lnTo>
                  <a:pt x="12202" y="1890"/>
                </a:lnTo>
                <a:lnTo>
                  <a:pt x="12214" y="1890"/>
                </a:lnTo>
                <a:lnTo>
                  <a:pt x="12228" y="1890"/>
                </a:lnTo>
                <a:lnTo>
                  <a:pt x="12246" y="1888"/>
                </a:lnTo>
                <a:lnTo>
                  <a:pt x="12262" y="1884"/>
                </a:lnTo>
                <a:lnTo>
                  <a:pt x="12276" y="1880"/>
                </a:lnTo>
                <a:lnTo>
                  <a:pt x="12282" y="1876"/>
                </a:lnTo>
                <a:lnTo>
                  <a:pt x="12286" y="1870"/>
                </a:lnTo>
                <a:lnTo>
                  <a:pt x="12292" y="1870"/>
                </a:lnTo>
                <a:lnTo>
                  <a:pt x="12298" y="1872"/>
                </a:lnTo>
                <a:lnTo>
                  <a:pt x="12306" y="1878"/>
                </a:lnTo>
                <a:lnTo>
                  <a:pt x="12316" y="1882"/>
                </a:lnTo>
                <a:lnTo>
                  <a:pt x="12326" y="1884"/>
                </a:lnTo>
                <a:lnTo>
                  <a:pt x="12336" y="1882"/>
                </a:lnTo>
                <a:lnTo>
                  <a:pt x="12344" y="1880"/>
                </a:lnTo>
                <a:lnTo>
                  <a:pt x="12350" y="1876"/>
                </a:lnTo>
                <a:lnTo>
                  <a:pt x="12354" y="1870"/>
                </a:lnTo>
                <a:lnTo>
                  <a:pt x="12358" y="1866"/>
                </a:lnTo>
                <a:lnTo>
                  <a:pt x="12356" y="1862"/>
                </a:lnTo>
                <a:lnTo>
                  <a:pt x="12354" y="1858"/>
                </a:lnTo>
                <a:lnTo>
                  <a:pt x="12346" y="1852"/>
                </a:lnTo>
                <a:lnTo>
                  <a:pt x="12336" y="1844"/>
                </a:lnTo>
                <a:lnTo>
                  <a:pt x="12332" y="1840"/>
                </a:lnTo>
                <a:lnTo>
                  <a:pt x="12328" y="1836"/>
                </a:lnTo>
                <a:lnTo>
                  <a:pt x="12326" y="1830"/>
                </a:lnTo>
                <a:lnTo>
                  <a:pt x="12326" y="1824"/>
                </a:lnTo>
                <a:lnTo>
                  <a:pt x="12328" y="1818"/>
                </a:lnTo>
                <a:lnTo>
                  <a:pt x="12334" y="1810"/>
                </a:lnTo>
                <a:lnTo>
                  <a:pt x="12344" y="1802"/>
                </a:lnTo>
                <a:lnTo>
                  <a:pt x="12358" y="1792"/>
                </a:lnTo>
                <a:lnTo>
                  <a:pt x="12384" y="1772"/>
                </a:lnTo>
                <a:lnTo>
                  <a:pt x="12402" y="1756"/>
                </a:lnTo>
                <a:lnTo>
                  <a:pt x="12424" y="1730"/>
                </a:lnTo>
                <a:lnTo>
                  <a:pt x="12434" y="1720"/>
                </a:lnTo>
                <a:lnTo>
                  <a:pt x="12450" y="1714"/>
                </a:lnTo>
                <a:lnTo>
                  <a:pt x="12472" y="1708"/>
                </a:lnTo>
                <a:lnTo>
                  <a:pt x="12504" y="1702"/>
                </a:lnTo>
                <a:lnTo>
                  <a:pt x="12520" y="1702"/>
                </a:lnTo>
                <a:lnTo>
                  <a:pt x="12530" y="1702"/>
                </a:lnTo>
                <a:lnTo>
                  <a:pt x="12540" y="1706"/>
                </a:lnTo>
                <a:lnTo>
                  <a:pt x="12546" y="1712"/>
                </a:lnTo>
                <a:lnTo>
                  <a:pt x="12550" y="1720"/>
                </a:lnTo>
                <a:lnTo>
                  <a:pt x="12552" y="1728"/>
                </a:lnTo>
                <a:lnTo>
                  <a:pt x="12554" y="1744"/>
                </a:lnTo>
                <a:lnTo>
                  <a:pt x="12554" y="1762"/>
                </a:lnTo>
                <a:lnTo>
                  <a:pt x="12554" y="1768"/>
                </a:lnTo>
                <a:lnTo>
                  <a:pt x="12556" y="1774"/>
                </a:lnTo>
                <a:lnTo>
                  <a:pt x="12560" y="1778"/>
                </a:lnTo>
                <a:lnTo>
                  <a:pt x="12566" y="1778"/>
                </a:lnTo>
                <a:lnTo>
                  <a:pt x="12572" y="1778"/>
                </a:lnTo>
                <a:lnTo>
                  <a:pt x="12582" y="1774"/>
                </a:lnTo>
                <a:lnTo>
                  <a:pt x="12604" y="1762"/>
                </a:lnTo>
                <a:lnTo>
                  <a:pt x="12618" y="1750"/>
                </a:lnTo>
                <a:lnTo>
                  <a:pt x="12628" y="1740"/>
                </a:lnTo>
                <a:lnTo>
                  <a:pt x="12634" y="1730"/>
                </a:lnTo>
                <a:lnTo>
                  <a:pt x="12640" y="1724"/>
                </a:lnTo>
                <a:lnTo>
                  <a:pt x="12646" y="1718"/>
                </a:lnTo>
                <a:lnTo>
                  <a:pt x="12654" y="1718"/>
                </a:lnTo>
                <a:lnTo>
                  <a:pt x="12666" y="1720"/>
                </a:lnTo>
                <a:lnTo>
                  <a:pt x="12672" y="1720"/>
                </a:lnTo>
                <a:lnTo>
                  <a:pt x="12676" y="1720"/>
                </a:lnTo>
                <a:lnTo>
                  <a:pt x="12678" y="1716"/>
                </a:lnTo>
                <a:lnTo>
                  <a:pt x="12680" y="1712"/>
                </a:lnTo>
                <a:lnTo>
                  <a:pt x="12680" y="1700"/>
                </a:lnTo>
                <a:lnTo>
                  <a:pt x="12678" y="1686"/>
                </a:lnTo>
                <a:lnTo>
                  <a:pt x="12676" y="1670"/>
                </a:lnTo>
                <a:lnTo>
                  <a:pt x="12678" y="1664"/>
                </a:lnTo>
                <a:lnTo>
                  <a:pt x="12680" y="1658"/>
                </a:lnTo>
                <a:lnTo>
                  <a:pt x="12684" y="1652"/>
                </a:lnTo>
                <a:lnTo>
                  <a:pt x="12692" y="1648"/>
                </a:lnTo>
                <a:lnTo>
                  <a:pt x="12700" y="1646"/>
                </a:lnTo>
                <a:lnTo>
                  <a:pt x="12712" y="1644"/>
                </a:lnTo>
                <a:lnTo>
                  <a:pt x="12744" y="1646"/>
                </a:lnTo>
                <a:lnTo>
                  <a:pt x="12746" y="1646"/>
                </a:lnTo>
                <a:lnTo>
                  <a:pt x="12746" y="1648"/>
                </a:lnTo>
                <a:lnTo>
                  <a:pt x="12742" y="1652"/>
                </a:lnTo>
                <a:lnTo>
                  <a:pt x="12736" y="1660"/>
                </a:lnTo>
                <a:lnTo>
                  <a:pt x="12728" y="1672"/>
                </a:lnTo>
                <a:lnTo>
                  <a:pt x="12718" y="1688"/>
                </a:lnTo>
                <a:lnTo>
                  <a:pt x="12716" y="1700"/>
                </a:lnTo>
                <a:lnTo>
                  <a:pt x="12712" y="1712"/>
                </a:lnTo>
                <a:lnTo>
                  <a:pt x="12710" y="1724"/>
                </a:lnTo>
                <a:lnTo>
                  <a:pt x="12706" y="1736"/>
                </a:lnTo>
                <a:lnTo>
                  <a:pt x="12702" y="1744"/>
                </a:lnTo>
                <a:lnTo>
                  <a:pt x="12698" y="1752"/>
                </a:lnTo>
                <a:lnTo>
                  <a:pt x="12686" y="1762"/>
                </a:lnTo>
                <a:lnTo>
                  <a:pt x="12672" y="1772"/>
                </a:lnTo>
                <a:lnTo>
                  <a:pt x="12654" y="1782"/>
                </a:lnTo>
                <a:lnTo>
                  <a:pt x="12636" y="1794"/>
                </a:lnTo>
                <a:lnTo>
                  <a:pt x="12616" y="1810"/>
                </a:lnTo>
                <a:lnTo>
                  <a:pt x="12604" y="1822"/>
                </a:lnTo>
                <a:lnTo>
                  <a:pt x="12594" y="1836"/>
                </a:lnTo>
                <a:lnTo>
                  <a:pt x="12552" y="1886"/>
                </a:lnTo>
                <a:lnTo>
                  <a:pt x="12534" y="1904"/>
                </a:lnTo>
                <a:lnTo>
                  <a:pt x="12518" y="1920"/>
                </a:lnTo>
                <a:lnTo>
                  <a:pt x="12502" y="1934"/>
                </a:lnTo>
                <a:lnTo>
                  <a:pt x="12488" y="1944"/>
                </a:lnTo>
                <a:lnTo>
                  <a:pt x="12472" y="1950"/>
                </a:lnTo>
                <a:lnTo>
                  <a:pt x="12456" y="1956"/>
                </a:lnTo>
                <a:lnTo>
                  <a:pt x="12442" y="1960"/>
                </a:lnTo>
                <a:lnTo>
                  <a:pt x="12436" y="1964"/>
                </a:lnTo>
                <a:lnTo>
                  <a:pt x="12432" y="1968"/>
                </a:lnTo>
                <a:lnTo>
                  <a:pt x="12432" y="1976"/>
                </a:lnTo>
                <a:lnTo>
                  <a:pt x="12430" y="1982"/>
                </a:lnTo>
                <a:lnTo>
                  <a:pt x="12428" y="1990"/>
                </a:lnTo>
                <a:lnTo>
                  <a:pt x="12422" y="2000"/>
                </a:lnTo>
                <a:lnTo>
                  <a:pt x="12408" y="2012"/>
                </a:lnTo>
                <a:lnTo>
                  <a:pt x="12402" y="2018"/>
                </a:lnTo>
                <a:lnTo>
                  <a:pt x="12396" y="2028"/>
                </a:lnTo>
                <a:lnTo>
                  <a:pt x="12390" y="2040"/>
                </a:lnTo>
                <a:lnTo>
                  <a:pt x="12386" y="2054"/>
                </a:lnTo>
                <a:lnTo>
                  <a:pt x="12384" y="2068"/>
                </a:lnTo>
                <a:lnTo>
                  <a:pt x="12382" y="2084"/>
                </a:lnTo>
                <a:lnTo>
                  <a:pt x="12382" y="2122"/>
                </a:lnTo>
                <a:lnTo>
                  <a:pt x="12384" y="2162"/>
                </a:lnTo>
                <a:lnTo>
                  <a:pt x="12390" y="2204"/>
                </a:lnTo>
                <a:lnTo>
                  <a:pt x="12398" y="2248"/>
                </a:lnTo>
                <a:lnTo>
                  <a:pt x="12406" y="2292"/>
                </a:lnTo>
                <a:lnTo>
                  <a:pt x="12408" y="2310"/>
                </a:lnTo>
                <a:lnTo>
                  <a:pt x="12412" y="2330"/>
                </a:lnTo>
                <a:lnTo>
                  <a:pt x="12414" y="2350"/>
                </a:lnTo>
                <a:lnTo>
                  <a:pt x="12418" y="2366"/>
                </a:lnTo>
                <a:lnTo>
                  <a:pt x="12422" y="2372"/>
                </a:lnTo>
                <a:lnTo>
                  <a:pt x="12426" y="2376"/>
                </a:lnTo>
                <a:lnTo>
                  <a:pt x="12430" y="2378"/>
                </a:lnTo>
                <a:lnTo>
                  <a:pt x="12436" y="2376"/>
                </a:lnTo>
                <a:lnTo>
                  <a:pt x="12444" y="2372"/>
                </a:lnTo>
                <a:lnTo>
                  <a:pt x="12452" y="2364"/>
                </a:lnTo>
                <a:lnTo>
                  <a:pt x="12464" y="2352"/>
                </a:lnTo>
                <a:lnTo>
                  <a:pt x="12476" y="2336"/>
                </a:lnTo>
                <a:lnTo>
                  <a:pt x="12484" y="2324"/>
                </a:lnTo>
                <a:lnTo>
                  <a:pt x="12490" y="2312"/>
                </a:lnTo>
                <a:lnTo>
                  <a:pt x="12496" y="2294"/>
                </a:lnTo>
                <a:lnTo>
                  <a:pt x="12498" y="2280"/>
                </a:lnTo>
                <a:lnTo>
                  <a:pt x="12500" y="2268"/>
                </a:lnTo>
                <a:lnTo>
                  <a:pt x="12502" y="2258"/>
                </a:lnTo>
                <a:lnTo>
                  <a:pt x="12502" y="2256"/>
                </a:lnTo>
                <a:lnTo>
                  <a:pt x="12506" y="2254"/>
                </a:lnTo>
                <a:lnTo>
                  <a:pt x="12516" y="2250"/>
                </a:lnTo>
                <a:lnTo>
                  <a:pt x="12532" y="2248"/>
                </a:lnTo>
                <a:lnTo>
                  <a:pt x="12542" y="2248"/>
                </a:lnTo>
                <a:lnTo>
                  <a:pt x="12548" y="2246"/>
                </a:lnTo>
                <a:lnTo>
                  <a:pt x="12552" y="2242"/>
                </a:lnTo>
                <a:lnTo>
                  <a:pt x="12556" y="2236"/>
                </a:lnTo>
                <a:lnTo>
                  <a:pt x="12558" y="2224"/>
                </a:lnTo>
                <a:lnTo>
                  <a:pt x="12558" y="2210"/>
                </a:lnTo>
                <a:lnTo>
                  <a:pt x="12560" y="2194"/>
                </a:lnTo>
                <a:lnTo>
                  <a:pt x="12560" y="2188"/>
                </a:lnTo>
                <a:lnTo>
                  <a:pt x="12564" y="2182"/>
                </a:lnTo>
                <a:lnTo>
                  <a:pt x="12568" y="2176"/>
                </a:lnTo>
                <a:lnTo>
                  <a:pt x="12574" y="2172"/>
                </a:lnTo>
                <a:lnTo>
                  <a:pt x="12582" y="2168"/>
                </a:lnTo>
                <a:lnTo>
                  <a:pt x="12594" y="2166"/>
                </a:lnTo>
                <a:lnTo>
                  <a:pt x="12620" y="2162"/>
                </a:lnTo>
                <a:lnTo>
                  <a:pt x="12628" y="2160"/>
                </a:lnTo>
                <a:lnTo>
                  <a:pt x="12634" y="2156"/>
                </a:lnTo>
                <a:lnTo>
                  <a:pt x="12636" y="2152"/>
                </a:lnTo>
                <a:lnTo>
                  <a:pt x="12638" y="2148"/>
                </a:lnTo>
                <a:lnTo>
                  <a:pt x="12638" y="2142"/>
                </a:lnTo>
                <a:lnTo>
                  <a:pt x="12636" y="2136"/>
                </a:lnTo>
                <a:lnTo>
                  <a:pt x="12632" y="2124"/>
                </a:lnTo>
                <a:lnTo>
                  <a:pt x="12628" y="2110"/>
                </a:lnTo>
                <a:lnTo>
                  <a:pt x="12628" y="2104"/>
                </a:lnTo>
                <a:lnTo>
                  <a:pt x="12628" y="2096"/>
                </a:lnTo>
                <a:lnTo>
                  <a:pt x="12628" y="2088"/>
                </a:lnTo>
                <a:lnTo>
                  <a:pt x="12632" y="2080"/>
                </a:lnTo>
                <a:lnTo>
                  <a:pt x="12636" y="2074"/>
                </a:lnTo>
                <a:lnTo>
                  <a:pt x="12640" y="2068"/>
                </a:lnTo>
                <a:lnTo>
                  <a:pt x="12644" y="2066"/>
                </a:lnTo>
                <a:lnTo>
                  <a:pt x="12650" y="2064"/>
                </a:lnTo>
                <a:lnTo>
                  <a:pt x="12658" y="2066"/>
                </a:lnTo>
                <a:lnTo>
                  <a:pt x="12666" y="2068"/>
                </a:lnTo>
                <a:lnTo>
                  <a:pt x="12674" y="2072"/>
                </a:lnTo>
                <a:lnTo>
                  <a:pt x="12680" y="2074"/>
                </a:lnTo>
                <a:lnTo>
                  <a:pt x="12682" y="2074"/>
                </a:lnTo>
                <a:lnTo>
                  <a:pt x="12684" y="2070"/>
                </a:lnTo>
                <a:lnTo>
                  <a:pt x="12688" y="2060"/>
                </a:lnTo>
                <a:lnTo>
                  <a:pt x="12690" y="2052"/>
                </a:lnTo>
                <a:lnTo>
                  <a:pt x="12688" y="2046"/>
                </a:lnTo>
                <a:lnTo>
                  <a:pt x="12686" y="2040"/>
                </a:lnTo>
                <a:lnTo>
                  <a:pt x="12684" y="2034"/>
                </a:lnTo>
                <a:lnTo>
                  <a:pt x="12678" y="2028"/>
                </a:lnTo>
                <a:lnTo>
                  <a:pt x="12670" y="2022"/>
                </a:lnTo>
                <a:lnTo>
                  <a:pt x="12664" y="2016"/>
                </a:lnTo>
                <a:lnTo>
                  <a:pt x="12662" y="2014"/>
                </a:lnTo>
                <a:lnTo>
                  <a:pt x="12660" y="2010"/>
                </a:lnTo>
                <a:lnTo>
                  <a:pt x="12660" y="2006"/>
                </a:lnTo>
                <a:lnTo>
                  <a:pt x="12662" y="2002"/>
                </a:lnTo>
                <a:lnTo>
                  <a:pt x="12672" y="1988"/>
                </a:lnTo>
                <a:lnTo>
                  <a:pt x="12678" y="1978"/>
                </a:lnTo>
                <a:lnTo>
                  <a:pt x="12682" y="1970"/>
                </a:lnTo>
                <a:lnTo>
                  <a:pt x="12684" y="1964"/>
                </a:lnTo>
                <a:lnTo>
                  <a:pt x="12682" y="1960"/>
                </a:lnTo>
                <a:lnTo>
                  <a:pt x="12676" y="1956"/>
                </a:lnTo>
                <a:lnTo>
                  <a:pt x="12672" y="1952"/>
                </a:lnTo>
                <a:lnTo>
                  <a:pt x="12658" y="1948"/>
                </a:lnTo>
                <a:lnTo>
                  <a:pt x="12644" y="1942"/>
                </a:lnTo>
                <a:lnTo>
                  <a:pt x="12638" y="1940"/>
                </a:lnTo>
                <a:lnTo>
                  <a:pt x="12634" y="1936"/>
                </a:lnTo>
                <a:lnTo>
                  <a:pt x="12634" y="1932"/>
                </a:lnTo>
                <a:lnTo>
                  <a:pt x="12636" y="1926"/>
                </a:lnTo>
                <a:lnTo>
                  <a:pt x="12642" y="1920"/>
                </a:lnTo>
                <a:lnTo>
                  <a:pt x="12650" y="1912"/>
                </a:lnTo>
                <a:lnTo>
                  <a:pt x="12670" y="1894"/>
                </a:lnTo>
                <a:lnTo>
                  <a:pt x="12682" y="1878"/>
                </a:lnTo>
                <a:lnTo>
                  <a:pt x="12690" y="1864"/>
                </a:lnTo>
                <a:lnTo>
                  <a:pt x="12692" y="1852"/>
                </a:lnTo>
                <a:lnTo>
                  <a:pt x="12694" y="1842"/>
                </a:lnTo>
                <a:lnTo>
                  <a:pt x="12698" y="1834"/>
                </a:lnTo>
                <a:lnTo>
                  <a:pt x="12704" y="1826"/>
                </a:lnTo>
                <a:lnTo>
                  <a:pt x="12716" y="1820"/>
                </a:lnTo>
                <a:lnTo>
                  <a:pt x="12728" y="1818"/>
                </a:lnTo>
                <a:lnTo>
                  <a:pt x="12736" y="1818"/>
                </a:lnTo>
                <a:lnTo>
                  <a:pt x="12740" y="1820"/>
                </a:lnTo>
                <a:lnTo>
                  <a:pt x="12742" y="1822"/>
                </a:lnTo>
                <a:lnTo>
                  <a:pt x="12744" y="1824"/>
                </a:lnTo>
                <a:lnTo>
                  <a:pt x="12750" y="1822"/>
                </a:lnTo>
                <a:lnTo>
                  <a:pt x="12760" y="1816"/>
                </a:lnTo>
                <a:lnTo>
                  <a:pt x="12776" y="1804"/>
                </a:lnTo>
                <a:lnTo>
                  <a:pt x="12788" y="1796"/>
                </a:lnTo>
                <a:lnTo>
                  <a:pt x="12796" y="1792"/>
                </a:lnTo>
                <a:lnTo>
                  <a:pt x="12802" y="1790"/>
                </a:lnTo>
                <a:lnTo>
                  <a:pt x="12804" y="1792"/>
                </a:lnTo>
                <a:lnTo>
                  <a:pt x="12806" y="1794"/>
                </a:lnTo>
                <a:lnTo>
                  <a:pt x="12806" y="1800"/>
                </a:lnTo>
                <a:lnTo>
                  <a:pt x="12802" y="1812"/>
                </a:lnTo>
                <a:lnTo>
                  <a:pt x="12798" y="1824"/>
                </a:lnTo>
                <a:lnTo>
                  <a:pt x="12798" y="1828"/>
                </a:lnTo>
                <a:lnTo>
                  <a:pt x="12798" y="1832"/>
                </a:lnTo>
                <a:lnTo>
                  <a:pt x="12800" y="1832"/>
                </a:lnTo>
                <a:lnTo>
                  <a:pt x="12806" y="1830"/>
                </a:lnTo>
                <a:lnTo>
                  <a:pt x="12824" y="1816"/>
                </a:lnTo>
                <a:lnTo>
                  <a:pt x="12846" y="1800"/>
                </a:lnTo>
                <a:lnTo>
                  <a:pt x="12868" y="1788"/>
                </a:lnTo>
                <a:lnTo>
                  <a:pt x="12878" y="1786"/>
                </a:lnTo>
                <a:lnTo>
                  <a:pt x="12888" y="1784"/>
                </a:lnTo>
                <a:lnTo>
                  <a:pt x="12906" y="1784"/>
                </a:lnTo>
                <a:lnTo>
                  <a:pt x="12922" y="1788"/>
                </a:lnTo>
                <a:lnTo>
                  <a:pt x="12936" y="1794"/>
                </a:lnTo>
                <a:lnTo>
                  <a:pt x="12948" y="1804"/>
                </a:lnTo>
                <a:lnTo>
                  <a:pt x="12960" y="1818"/>
                </a:lnTo>
                <a:lnTo>
                  <a:pt x="12968" y="1826"/>
                </a:lnTo>
                <a:lnTo>
                  <a:pt x="12972" y="1830"/>
                </a:lnTo>
                <a:lnTo>
                  <a:pt x="12972" y="1826"/>
                </a:lnTo>
                <a:lnTo>
                  <a:pt x="12976" y="1820"/>
                </a:lnTo>
                <a:lnTo>
                  <a:pt x="12982" y="1808"/>
                </a:lnTo>
                <a:lnTo>
                  <a:pt x="12996" y="1792"/>
                </a:lnTo>
                <a:lnTo>
                  <a:pt x="13006" y="1782"/>
                </a:lnTo>
                <a:lnTo>
                  <a:pt x="13020" y="1772"/>
                </a:lnTo>
                <a:lnTo>
                  <a:pt x="13036" y="1762"/>
                </a:lnTo>
                <a:lnTo>
                  <a:pt x="13056" y="1752"/>
                </a:lnTo>
                <a:lnTo>
                  <a:pt x="13074" y="1742"/>
                </a:lnTo>
                <a:lnTo>
                  <a:pt x="13090" y="1730"/>
                </a:lnTo>
                <a:lnTo>
                  <a:pt x="13124" y="1706"/>
                </a:lnTo>
                <a:lnTo>
                  <a:pt x="13142" y="1694"/>
                </a:lnTo>
                <a:lnTo>
                  <a:pt x="13160" y="1684"/>
                </a:lnTo>
                <a:lnTo>
                  <a:pt x="13178" y="1674"/>
                </a:lnTo>
                <a:lnTo>
                  <a:pt x="13200" y="1666"/>
                </a:lnTo>
                <a:lnTo>
                  <a:pt x="13218" y="1660"/>
                </a:lnTo>
                <a:lnTo>
                  <a:pt x="13236" y="1656"/>
                </a:lnTo>
                <a:lnTo>
                  <a:pt x="13250" y="1654"/>
                </a:lnTo>
                <a:lnTo>
                  <a:pt x="13264" y="1654"/>
                </a:lnTo>
                <a:lnTo>
                  <a:pt x="13284" y="1654"/>
                </a:lnTo>
                <a:lnTo>
                  <a:pt x="13298" y="1658"/>
                </a:lnTo>
                <a:lnTo>
                  <a:pt x="13310" y="1662"/>
                </a:lnTo>
                <a:lnTo>
                  <a:pt x="13318" y="1666"/>
                </a:lnTo>
                <a:lnTo>
                  <a:pt x="13322" y="1666"/>
                </a:lnTo>
                <a:lnTo>
                  <a:pt x="13326" y="1664"/>
                </a:lnTo>
                <a:lnTo>
                  <a:pt x="13336" y="1658"/>
                </a:lnTo>
                <a:lnTo>
                  <a:pt x="13344" y="1648"/>
                </a:lnTo>
                <a:lnTo>
                  <a:pt x="13346" y="1640"/>
                </a:lnTo>
                <a:lnTo>
                  <a:pt x="13344" y="1630"/>
                </a:lnTo>
                <a:lnTo>
                  <a:pt x="13340" y="1622"/>
                </a:lnTo>
                <a:lnTo>
                  <a:pt x="13324" y="1600"/>
                </a:lnTo>
                <a:lnTo>
                  <a:pt x="13316" y="1586"/>
                </a:lnTo>
                <a:lnTo>
                  <a:pt x="13308" y="1568"/>
                </a:lnTo>
                <a:lnTo>
                  <a:pt x="13300" y="1548"/>
                </a:lnTo>
                <a:lnTo>
                  <a:pt x="13292" y="1538"/>
                </a:lnTo>
                <a:lnTo>
                  <a:pt x="13288" y="1536"/>
                </a:lnTo>
                <a:lnTo>
                  <a:pt x="13286" y="1536"/>
                </a:lnTo>
                <a:lnTo>
                  <a:pt x="13278" y="1536"/>
                </a:lnTo>
                <a:lnTo>
                  <a:pt x="13272" y="1538"/>
                </a:lnTo>
                <a:lnTo>
                  <a:pt x="13268" y="1538"/>
                </a:lnTo>
                <a:lnTo>
                  <a:pt x="13264" y="1536"/>
                </a:lnTo>
                <a:lnTo>
                  <a:pt x="13262" y="1532"/>
                </a:lnTo>
                <a:lnTo>
                  <a:pt x="13258" y="1520"/>
                </a:lnTo>
                <a:lnTo>
                  <a:pt x="13256" y="1516"/>
                </a:lnTo>
                <a:lnTo>
                  <a:pt x="13258" y="1512"/>
                </a:lnTo>
                <a:lnTo>
                  <a:pt x="13260" y="1510"/>
                </a:lnTo>
                <a:lnTo>
                  <a:pt x="13264" y="1508"/>
                </a:lnTo>
                <a:lnTo>
                  <a:pt x="13274" y="1508"/>
                </a:lnTo>
                <a:lnTo>
                  <a:pt x="13288" y="1510"/>
                </a:lnTo>
                <a:lnTo>
                  <a:pt x="13302" y="1510"/>
                </a:lnTo>
                <a:lnTo>
                  <a:pt x="13320" y="1510"/>
                </a:lnTo>
                <a:lnTo>
                  <a:pt x="13328" y="1508"/>
                </a:lnTo>
                <a:lnTo>
                  <a:pt x="13336" y="1504"/>
                </a:lnTo>
                <a:lnTo>
                  <a:pt x="13344" y="1498"/>
                </a:lnTo>
                <a:lnTo>
                  <a:pt x="13350" y="1490"/>
                </a:lnTo>
                <a:lnTo>
                  <a:pt x="13366" y="1472"/>
                </a:lnTo>
                <a:lnTo>
                  <a:pt x="13366" y="1458"/>
                </a:lnTo>
                <a:lnTo>
                  <a:pt x="13376" y="1446"/>
                </a:lnTo>
                <a:lnTo>
                  <a:pt x="13378" y="1442"/>
                </a:lnTo>
                <a:lnTo>
                  <a:pt x="13378" y="1438"/>
                </a:lnTo>
                <a:lnTo>
                  <a:pt x="13378" y="1436"/>
                </a:lnTo>
                <a:lnTo>
                  <a:pt x="13376" y="1432"/>
                </a:lnTo>
                <a:lnTo>
                  <a:pt x="13368" y="1420"/>
                </a:lnTo>
                <a:lnTo>
                  <a:pt x="13366" y="1414"/>
                </a:lnTo>
                <a:lnTo>
                  <a:pt x="13366" y="1402"/>
                </a:lnTo>
                <a:lnTo>
                  <a:pt x="13370" y="1400"/>
                </a:lnTo>
                <a:lnTo>
                  <a:pt x="13374" y="1398"/>
                </a:lnTo>
                <a:lnTo>
                  <a:pt x="13378" y="1398"/>
                </a:lnTo>
                <a:lnTo>
                  <a:pt x="13384" y="1400"/>
                </a:lnTo>
                <a:lnTo>
                  <a:pt x="13392" y="1404"/>
                </a:lnTo>
                <a:lnTo>
                  <a:pt x="13398" y="1410"/>
                </a:lnTo>
                <a:lnTo>
                  <a:pt x="13404" y="1418"/>
                </a:lnTo>
                <a:lnTo>
                  <a:pt x="13410" y="1430"/>
                </a:lnTo>
                <a:lnTo>
                  <a:pt x="13414" y="1436"/>
                </a:lnTo>
                <a:lnTo>
                  <a:pt x="13418" y="1442"/>
                </a:lnTo>
                <a:lnTo>
                  <a:pt x="13424" y="1444"/>
                </a:lnTo>
                <a:lnTo>
                  <a:pt x="13430" y="1446"/>
                </a:lnTo>
                <a:lnTo>
                  <a:pt x="13446" y="1444"/>
                </a:lnTo>
                <a:lnTo>
                  <a:pt x="13460" y="1440"/>
                </a:lnTo>
                <a:lnTo>
                  <a:pt x="13476" y="1438"/>
                </a:lnTo>
                <a:lnTo>
                  <a:pt x="13484" y="1438"/>
                </a:lnTo>
                <a:lnTo>
                  <a:pt x="13492" y="1438"/>
                </a:lnTo>
                <a:lnTo>
                  <a:pt x="13500" y="1440"/>
                </a:lnTo>
                <a:lnTo>
                  <a:pt x="13506" y="1444"/>
                </a:lnTo>
                <a:lnTo>
                  <a:pt x="13512" y="1452"/>
                </a:lnTo>
                <a:lnTo>
                  <a:pt x="13516" y="1460"/>
                </a:lnTo>
                <a:lnTo>
                  <a:pt x="13526" y="1478"/>
                </a:lnTo>
                <a:lnTo>
                  <a:pt x="13536" y="1488"/>
                </a:lnTo>
                <a:lnTo>
                  <a:pt x="13544" y="1494"/>
                </a:lnTo>
                <a:lnTo>
                  <a:pt x="13554" y="1496"/>
                </a:lnTo>
                <a:lnTo>
                  <a:pt x="13562" y="1496"/>
                </a:lnTo>
                <a:lnTo>
                  <a:pt x="13570" y="1498"/>
                </a:lnTo>
                <a:lnTo>
                  <a:pt x="13578" y="1502"/>
                </a:lnTo>
                <a:lnTo>
                  <a:pt x="13586" y="1510"/>
                </a:lnTo>
                <a:lnTo>
                  <a:pt x="13590" y="1514"/>
                </a:lnTo>
                <a:lnTo>
                  <a:pt x="13594" y="1518"/>
                </a:lnTo>
                <a:lnTo>
                  <a:pt x="13598" y="1520"/>
                </a:lnTo>
                <a:lnTo>
                  <a:pt x="13604" y="1522"/>
                </a:lnTo>
                <a:lnTo>
                  <a:pt x="13614" y="1522"/>
                </a:lnTo>
                <a:lnTo>
                  <a:pt x="13626" y="1516"/>
                </a:lnTo>
                <a:lnTo>
                  <a:pt x="13636" y="1508"/>
                </a:lnTo>
                <a:lnTo>
                  <a:pt x="13646" y="1498"/>
                </a:lnTo>
                <a:lnTo>
                  <a:pt x="13652" y="1482"/>
                </a:lnTo>
                <a:lnTo>
                  <a:pt x="13654" y="1466"/>
                </a:lnTo>
                <a:lnTo>
                  <a:pt x="13656" y="1452"/>
                </a:lnTo>
                <a:lnTo>
                  <a:pt x="13660" y="1448"/>
                </a:lnTo>
                <a:lnTo>
                  <a:pt x="13662" y="1444"/>
                </a:lnTo>
                <a:lnTo>
                  <a:pt x="13670" y="1440"/>
                </a:lnTo>
                <a:lnTo>
                  <a:pt x="13680" y="1438"/>
                </a:lnTo>
                <a:lnTo>
                  <a:pt x="13690" y="1436"/>
                </a:lnTo>
                <a:lnTo>
                  <a:pt x="13704" y="1434"/>
                </a:lnTo>
                <a:lnTo>
                  <a:pt x="13718" y="1426"/>
                </a:lnTo>
                <a:lnTo>
                  <a:pt x="13724" y="1422"/>
                </a:lnTo>
                <a:lnTo>
                  <a:pt x="13732" y="1414"/>
                </a:lnTo>
                <a:lnTo>
                  <a:pt x="13742" y="1402"/>
                </a:lnTo>
                <a:lnTo>
                  <a:pt x="13744" y="1396"/>
                </a:lnTo>
                <a:lnTo>
                  <a:pt x="13744" y="1394"/>
                </a:lnTo>
                <a:lnTo>
                  <a:pt x="13742" y="1394"/>
                </a:lnTo>
                <a:lnTo>
                  <a:pt x="13734" y="1392"/>
                </a:lnTo>
                <a:lnTo>
                  <a:pt x="13724" y="1392"/>
                </a:lnTo>
                <a:lnTo>
                  <a:pt x="13712" y="1388"/>
                </a:lnTo>
                <a:lnTo>
                  <a:pt x="13706" y="1384"/>
                </a:lnTo>
                <a:lnTo>
                  <a:pt x="13698" y="1380"/>
                </a:lnTo>
                <a:lnTo>
                  <a:pt x="13692" y="1374"/>
                </a:lnTo>
                <a:lnTo>
                  <a:pt x="13688" y="1366"/>
                </a:lnTo>
                <a:close/>
                <a:moveTo>
                  <a:pt x="6176" y="2870"/>
                </a:moveTo>
                <a:lnTo>
                  <a:pt x="6176" y="2870"/>
                </a:lnTo>
                <a:lnTo>
                  <a:pt x="6174" y="2872"/>
                </a:lnTo>
                <a:lnTo>
                  <a:pt x="6170" y="2870"/>
                </a:lnTo>
                <a:lnTo>
                  <a:pt x="6168" y="2868"/>
                </a:lnTo>
                <a:lnTo>
                  <a:pt x="6166" y="2864"/>
                </a:lnTo>
                <a:lnTo>
                  <a:pt x="6170" y="2862"/>
                </a:lnTo>
                <a:lnTo>
                  <a:pt x="6174" y="2864"/>
                </a:lnTo>
                <a:lnTo>
                  <a:pt x="6176" y="2866"/>
                </a:lnTo>
                <a:lnTo>
                  <a:pt x="6176" y="2870"/>
                </a:lnTo>
                <a:close/>
                <a:moveTo>
                  <a:pt x="7520" y="3416"/>
                </a:moveTo>
                <a:lnTo>
                  <a:pt x="7520" y="3416"/>
                </a:lnTo>
                <a:lnTo>
                  <a:pt x="7524" y="3412"/>
                </a:lnTo>
                <a:lnTo>
                  <a:pt x="7526" y="3412"/>
                </a:lnTo>
                <a:lnTo>
                  <a:pt x="7524" y="3412"/>
                </a:lnTo>
                <a:lnTo>
                  <a:pt x="7520" y="3416"/>
                </a:lnTo>
                <a:close/>
                <a:moveTo>
                  <a:pt x="7540" y="3418"/>
                </a:moveTo>
                <a:lnTo>
                  <a:pt x="7540" y="3418"/>
                </a:lnTo>
                <a:lnTo>
                  <a:pt x="7540" y="3406"/>
                </a:lnTo>
                <a:lnTo>
                  <a:pt x="7542" y="3402"/>
                </a:lnTo>
                <a:lnTo>
                  <a:pt x="7544" y="3400"/>
                </a:lnTo>
                <a:lnTo>
                  <a:pt x="7542" y="3402"/>
                </a:lnTo>
                <a:lnTo>
                  <a:pt x="7540" y="3406"/>
                </a:lnTo>
                <a:lnTo>
                  <a:pt x="7540" y="3418"/>
                </a:lnTo>
                <a:close/>
                <a:moveTo>
                  <a:pt x="8152" y="3716"/>
                </a:moveTo>
                <a:lnTo>
                  <a:pt x="8152" y="3716"/>
                </a:lnTo>
                <a:lnTo>
                  <a:pt x="8154" y="3718"/>
                </a:lnTo>
                <a:lnTo>
                  <a:pt x="8152" y="3718"/>
                </a:lnTo>
                <a:lnTo>
                  <a:pt x="8152" y="3716"/>
                </a:lnTo>
                <a:close/>
                <a:moveTo>
                  <a:pt x="8302" y="2962"/>
                </a:moveTo>
                <a:lnTo>
                  <a:pt x="8302" y="2962"/>
                </a:lnTo>
                <a:lnTo>
                  <a:pt x="8300" y="2960"/>
                </a:lnTo>
                <a:lnTo>
                  <a:pt x="8296" y="2960"/>
                </a:lnTo>
                <a:lnTo>
                  <a:pt x="8296" y="2962"/>
                </a:lnTo>
                <a:lnTo>
                  <a:pt x="8298" y="2968"/>
                </a:lnTo>
                <a:lnTo>
                  <a:pt x="8296" y="2968"/>
                </a:lnTo>
                <a:lnTo>
                  <a:pt x="8294" y="2970"/>
                </a:lnTo>
                <a:lnTo>
                  <a:pt x="8284" y="2974"/>
                </a:lnTo>
                <a:lnTo>
                  <a:pt x="8280" y="2974"/>
                </a:lnTo>
                <a:lnTo>
                  <a:pt x="8274" y="2974"/>
                </a:lnTo>
                <a:lnTo>
                  <a:pt x="8272" y="2970"/>
                </a:lnTo>
                <a:lnTo>
                  <a:pt x="8270" y="2966"/>
                </a:lnTo>
                <a:lnTo>
                  <a:pt x="8268" y="2960"/>
                </a:lnTo>
                <a:lnTo>
                  <a:pt x="8266" y="2962"/>
                </a:lnTo>
                <a:lnTo>
                  <a:pt x="8264" y="2966"/>
                </a:lnTo>
                <a:lnTo>
                  <a:pt x="8262" y="2966"/>
                </a:lnTo>
                <a:lnTo>
                  <a:pt x="8260" y="2966"/>
                </a:lnTo>
                <a:lnTo>
                  <a:pt x="8256" y="2964"/>
                </a:lnTo>
                <a:lnTo>
                  <a:pt x="8254" y="2966"/>
                </a:lnTo>
                <a:lnTo>
                  <a:pt x="8250" y="2966"/>
                </a:lnTo>
                <a:lnTo>
                  <a:pt x="8248" y="2964"/>
                </a:lnTo>
                <a:lnTo>
                  <a:pt x="8246" y="2958"/>
                </a:lnTo>
                <a:lnTo>
                  <a:pt x="8242" y="2954"/>
                </a:lnTo>
                <a:lnTo>
                  <a:pt x="8240" y="2952"/>
                </a:lnTo>
                <a:lnTo>
                  <a:pt x="8238" y="2958"/>
                </a:lnTo>
                <a:lnTo>
                  <a:pt x="8238" y="2970"/>
                </a:lnTo>
                <a:lnTo>
                  <a:pt x="8234" y="2980"/>
                </a:lnTo>
                <a:lnTo>
                  <a:pt x="8232" y="2990"/>
                </a:lnTo>
                <a:lnTo>
                  <a:pt x="8230" y="2998"/>
                </a:lnTo>
                <a:lnTo>
                  <a:pt x="8232" y="3006"/>
                </a:lnTo>
                <a:lnTo>
                  <a:pt x="8236" y="3014"/>
                </a:lnTo>
                <a:lnTo>
                  <a:pt x="8242" y="3022"/>
                </a:lnTo>
                <a:lnTo>
                  <a:pt x="8244" y="3022"/>
                </a:lnTo>
                <a:lnTo>
                  <a:pt x="8246" y="3020"/>
                </a:lnTo>
                <a:lnTo>
                  <a:pt x="8244" y="3016"/>
                </a:lnTo>
                <a:lnTo>
                  <a:pt x="8244" y="3012"/>
                </a:lnTo>
                <a:lnTo>
                  <a:pt x="8248" y="3012"/>
                </a:lnTo>
                <a:lnTo>
                  <a:pt x="8254" y="3012"/>
                </a:lnTo>
                <a:lnTo>
                  <a:pt x="8260" y="3010"/>
                </a:lnTo>
                <a:lnTo>
                  <a:pt x="8264" y="3010"/>
                </a:lnTo>
                <a:lnTo>
                  <a:pt x="8262" y="3016"/>
                </a:lnTo>
                <a:lnTo>
                  <a:pt x="8260" y="3022"/>
                </a:lnTo>
                <a:lnTo>
                  <a:pt x="8260" y="3026"/>
                </a:lnTo>
                <a:lnTo>
                  <a:pt x="8262" y="3028"/>
                </a:lnTo>
                <a:lnTo>
                  <a:pt x="8264" y="3028"/>
                </a:lnTo>
                <a:lnTo>
                  <a:pt x="8268" y="3030"/>
                </a:lnTo>
                <a:lnTo>
                  <a:pt x="8270" y="3034"/>
                </a:lnTo>
                <a:lnTo>
                  <a:pt x="8268" y="3036"/>
                </a:lnTo>
                <a:lnTo>
                  <a:pt x="8262" y="3038"/>
                </a:lnTo>
                <a:lnTo>
                  <a:pt x="8256" y="3036"/>
                </a:lnTo>
                <a:lnTo>
                  <a:pt x="8254" y="3034"/>
                </a:lnTo>
                <a:lnTo>
                  <a:pt x="8256" y="3030"/>
                </a:lnTo>
                <a:lnTo>
                  <a:pt x="8254" y="3028"/>
                </a:lnTo>
                <a:lnTo>
                  <a:pt x="8252" y="3030"/>
                </a:lnTo>
                <a:lnTo>
                  <a:pt x="8250" y="3032"/>
                </a:lnTo>
                <a:lnTo>
                  <a:pt x="8248" y="3042"/>
                </a:lnTo>
                <a:lnTo>
                  <a:pt x="8248" y="3050"/>
                </a:lnTo>
                <a:lnTo>
                  <a:pt x="8248" y="3054"/>
                </a:lnTo>
                <a:lnTo>
                  <a:pt x="8250" y="3054"/>
                </a:lnTo>
                <a:lnTo>
                  <a:pt x="8252" y="3054"/>
                </a:lnTo>
                <a:lnTo>
                  <a:pt x="8252" y="3050"/>
                </a:lnTo>
                <a:lnTo>
                  <a:pt x="8252" y="3046"/>
                </a:lnTo>
                <a:lnTo>
                  <a:pt x="8258" y="3046"/>
                </a:lnTo>
                <a:lnTo>
                  <a:pt x="8262" y="3048"/>
                </a:lnTo>
                <a:lnTo>
                  <a:pt x="8266" y="3050"/>
                </a:lnTo>
                <a:lnTo>
                  <a:pt x="8270" y="3058"/>
                </a:lnTo>
                <a:lnTo>
                  <a:pt x="8274" y="3064"/>
                </a:lnTo>
                <a:lnTo>
                  <a:pt x="8280" y="3066"/>
                </a:lnTo>
                <a:lnTo>
                  <a:pt x="8282" y="3070"/>
                </a:lnTo>
                <a:lnTo>
                  <a:pt x="8282" y="3072"/>
                </a:lnTo>
                <a:lnTo>
                  <a:pt x="8282" y="3076"/>
                </a:lnTo>
                <a:lnTo>
                  <a:pt x="8278" y="3084"/>
                </a:lnTo>
                <a:lnTo>
                  <a:pt x="8276" y="3100"/>
                </a:lnTo>
                <a:lnTo>
                  <a:pt x="8276" y="3120"/>
                </a:lnTo>
                <a:lnTo>
                  <a:pt x="8280" y="3152"/>
                </a:lnTo>
                <a:lnTo>
                  <a:pt x="8280" y="3154"/>
                </a:lnTo>
                <a:lnTo>
                  <a:pt x="8286" y="3174"/>
                </a:lnTo>
                <a:lnTo>
                  <a:pt x="8286" y="3180"/>
                </a:lnTo>
                <a:lnTo>
                  <a:pt x="8286" y="3182"/>
                </a:lnTo>
                <a:lnTo>
                  <a:pt x="8284" y="3184"/>
                </a:lnTo>
                <a:lnTo>
                  <a:pt x="8280" y="3186"/>
                </a:lnTo>
                <a:lnTo>
                  <a:pt x="8270" y="3184"/>
                </a:lnTo>
                <a:lnTo>
                  <a:pt x="8272" y="3182"/>
                </a:lnTo>
                <a:lnTo>
                  <a:pt x="8276" y="3180"/>
                </a:lnTo>
                <a:lnTo>
                  <a:pt x="8278" y="3178"/>
                </a:lnTo>
                <a:lnTo>
                  <a:pt x="8266" y="3180"/>
                </a:lnTo>
                <a:lnTo>
                  <a:pt x="8244" y="3184"/>
                </a:lnTo>
                <a:lnTo>
                  <a:pt x="8206" y="3196"/>
                </a:lnTo>
                <a:lnTo>
                  <a:pt x="8200" y="3196"/>
                </a:lnTo>
                <a:lnTo>
                  <a:pt x="8192" y="3196"/>
                </a:lnTo>
                <a:lnTo>
                  <a:pt x="8180" y="3192"/>
                </a:lnTo>
                <a:lnTo>
                  <a:pt x="8170" y="3188"/>
                </a:lnTo>
                <a:lnTo>
                  <a:pt x="8158" y="3184"/>
                </a:lnTo>
                <a:lnTo>
                  <a:pt x="8148" y="3176"/>
                </a:lnTo>
                <a:lnTo>
                  <a:pt x="8138" y="3168"/>
                </a:lnTo>
                <a:lnTo>
                  <a:pt x="8132" y="3158"/>
                </a:lnTo>
                <a:lnTo>
                  <a:pt x="8130" y="3154"/>
                </a:lnTo>
                <a:lnTo>
                  <a:pt x="8126" y="3150"/>
                </a:lnTo>
                <a:lnTo>
                  <a:pt x="8120" y="3148"/>
                </a:lnTo>
                <a:lnTo>
                  <a:pt x="8102" y="3146"/>
                </a:lnTo>
                <a:lnTo>
                  <a:pt x="8092" y="3144"/>
                </a:lnTo>
                <a:lnTo>
                  <a:pt x="8088" y="3140"/>
                </a:lnTo>
                <a:lnTo>
                  <a:pt x="8084" y="3136"/>
                </a:lnTo>
                <a:lnTo>
                  <a:pt x="8082" y="3130"/>
                </a:lnTo>
                <a:lnTo>
                  <a:pt x="8080" y="3120"/>
                </a:lnTo>
                <a:lnTo>
                  <a:pt x="8076" y="3096"/>
                </a:lnTo>
                <a:lnTo>
                  <a:pt x="8070" y="3098"/>
                </a:lnTo>
                <a:lnTo>
                  <a:pt x="8066" y="3098"/>
                </a:lnTo>
                <a:lnTo>
                  <a:pt x="8064" y="3096"/>
                </a:lnTo>
                <a:lnTo>
                  <a:pt x="8064" y="3094"/>
                </a:lnTo>
                <a:lnTo>
                  <a:pt x="8062" y="3088"/>
                </a:lnTo>
                <a:lnTo>
                  <a:pt x="8062" y="3086"/>
                </a:lnTo>
                <a:lnTo>
                  <a:pt x="8058" y="3084"/>
                </a:lnTo>
                <a:lnTo>
                  <a:pt x="8062" y="3086"/>
                </a:lnTo>
                <a:lnTo>
                  <a:pt x="8062" y="3088"/>
                </a:lnTo>
                <a:lnTo>
                  <a:pt x="8064" y="3092"/>
                </a:lnTo>
                <a:lnTo>
                  <a:pt x="8064" y="3096"/>
                </a:lnTo>
                <a:lnTo>
                  <a:pt x="8066" y="3096"/>
                </a:lnTo>
                <a:lnTo>
                  <a:pt x="8070" y="3096"/>
                </a:lnTo>
                <a:lnTo>
                  <a:pt x="8076" y="3096"/>
                </a:lnTo>
                <a:lnTo>
                  <a:pt x="8076" y="3082"/>
                </a:lnTo>
                <a:lnTo>
                  <a:pt x="8078" y="3062"/>
                </a:lnTo>
                <a:lnTo>
                  <a:pt x="8082" y="3052"/>
                </a:lnTo>
                <a:lnTo>
                  <a:pt x="8082" y="3054"/>
                </a:lnTo>
                <a:lnTo>
                  <a:pt x="8084" y="3056"/>
                </a:lnTo>
                <a:lnTo>
                  <a:pt x="8086" y="3064"/>
                </a:lnTo>
                <a:lnTo>
                  <a:pt x="8086" y="3066"/>
                </a:lnTo>
                <a:lnTo>
                  <a:pt x="8088" y="3066"/>
                </a:lnTo>
                <a:lnTo>
                  <a:pt x="8090" y="3062"/>
                </a:lnTo>
                <a:lnTo>
                  <a:pt x="8092" y="3058"/>
                </a:lnTo>
                <a:lnTo>
                  <a:pt x="8092" y="3054"/>
                </a:lnTo>
                <a:lnTo>
                  <a:pt x="8094" y="3048"/>
                </a:lnTo>
                <a:lnTo>
                  <a:pt x="8096" y="3046"/>
                </a:lnTo>
                <a:lnTo>
                  <a:pt x="8096" y="3044"/>
                </a:lnTo>
                <a:lnTo>
                  <a:pt x="8094" y="3040"/>
                </a:lnTo>
                <a:lnTo>
                  <a:pt x="8092" y="3036"/>
                </a:lnTo>
                <a:lnTo>
                  <a:pt x="8094" y="3034"/>
                </a:lnTo>
                <a:lnTo>
                  <a:pt x="8096" y="3030"/>
                </a:lnTo>
                <a:lnTo>
                  <a:pt x="8098" y="3026"/>
                </a:lnTo>
                <a:lnTo>
                  <a:pt x="8100" y="3020"/>
                </a:lnTo>
                <a:lnTo>
                  <a:pt x="8100" y="3010"/>
                </a:lnTo>
                <a:lnTo>
                  <a:pt x="8102" y="3006"/>
                </a:lnTo>
                <a:lnTo>
                  <a:pt x="8104" y="3000"/>
                </a:lnTo>
                <a:lnTo>
                  <a:pt x="8106" y="2996"/>
                </a:lnTo>
                <a:lnTo>
                  <a:pt x="8114" y="2992"/>
                </a:lnTo>
                <a:lnTo>
                  <a:pt x="8122" y="2990"/>
                </a:lnTo>
                <a:lnTo>
                  <a:pt x="8128" y="2990"/>
                </a:lnTo>
                <a:lnTo>
                  <a:pt x="8132" y="2992"/>
                </a:lnTo>
                <a:lnTo>
                  <a:pt x="8134" y="2994"/>
                </a:lnTo>
                <a:lnTo>
                  <a:pt x="8138" y="2996"/>
                </a:lnTo>
                <a:lnTo>
                  <a:pt x="8138" y="2990"/>
                </a:lnTo>
                <a:lnTo>
                  <a:pt x="8134" y="2984"/>
                </a:lnTo>
                <a:lnTo>
                  <a:pt x="8130" y="2982"/>
                </a:lnTo>
                <a:lnTo>
                  <a:pt x="8118" y="2980"/>
                </a:lnTo>
                <a:lnTo>
                  <a:pt x="8108" y="2978"/>
                </a:lnTo>
                <a:lnTo>
                  <a:pt x="8104" y="2976"/>
                </a:lnTo>
                <a:lnTo>
                  <a:pt x="8104" y="2970"/>
                </a:lnTo>
                <a:lnTo>
                  <a:pt x="8104" y="2968"/>
                </a:lnTo>
                <a:lnTo>
                  <a:pt x="8102" y="2964"/>
                </a:lnTo>
                <a:lnTo>
                  <a:pt x="8098" y="2958"/>
                </a:lnTo>
                <a:lnTo>
                  <a:pt x="8094" y="2954"/>
                </a:lnTo>
                <a:lnTo>
                  <a:pt x="8090" y="2948"/>
                </a:lnTo>
                <a:lnTo>
                  <a:pt x="8088" y="2940"/>
                </a:lnTo>
                <a:lnTo>
                  <a:pt x="8082" y="2928"/>
                </a:lnTo>
                <a:lnTo>
                  <a:pt x="8072" y="2916"/>
                </a:lnTo>
                <a:lnTo>
                  <a:pt x="8066" y="2908"/>
                </a:lnTo>
                <a:lnTo>
                  <a:pt x="8056" y="2892"/>
                </a:lnTo>
                <a:lnTo>
                  <a:pt x="8046" y="2882"/>
                </a:lnTo>
                <a:lnTo>
                  <a:pt x="8032" y="2864"/>
                </a:lnTo>
                <a:lnTo>
                  <a:pt x="8028" y="2856"/>
                </a:lnTo>
                <a:lnTo>
                  <a:pt x="8024" y="2846"/>
                </a:lnTo>
                <a:lnTo>
                  <a:pt x="8024" y="2832"/>
                </a:lnTo>
                <a:lnTo>
                  <a:pt x="8026" y="2816"/>
                </a:lnTo>
                <a:lnTo>
                  <a:pt x="8028" y="2794"/>
                </a:lnTo>
                <a:lnTo>
                  <a:pt x="8028" y="2792"/>
                </a:lnTo>
                <a:lnTo>
                  <a:pt x="8026" y="2794"/>
                </a:lnTo>
                <a:lnTo>
                  <a:pt x="8024" y="2798"/>
                </a:lnTo>
                <a:lnTo>
                  <a:pt x="8020" y="2800"/>
                </a:lnTo>
                <a:lnTo>
                  <a:pt x="8018" y="2798"/>
                </a:lnTo>
                <a:lnTo>
                  <a:pt x="8016" y="2790"/>
                </a:lnTo>
                <a:lnTo>
                  <a:pt x="8014" y="2778"/>
                </a:lnTo>
                <a:lnTo>
                  <a:pt x="8008" y="2772"/>
                </a:lnTo>
                <a:lnTo>
                  <a:pt x="8002" y="2766"/>
                </a:lnTo>
                <a:lnTo>
                  <a:pt x="7996" y="2762"/>
                </a:lnTo>
                <a:lnTo>
                  <a:pt x="7990" y="2760"/>
                </a:lnTo>
                <a:lnTo>
                  <a:pt x="7986" y="2756"/>
                </a:lnTo>
                <a:lnTo>
                  <a:pt x="7988" y="2754"/>
                </a:lnTo>
                <a:lnTo>
                  <a:pt x="7992" y="2748"/>
                </a:lnTo>
                <a:lnTo>
                  <a:pt x="7998" y="2742"/>
                </a:lnTo>
                <a:lnTo>
                  <a:pt x="8004" y="2736"/>
                </a:lnTo>
                <a:lnTo>
                  <a:pt x="8014" y="2722"/>
                </a:lnTo>
                <a:lnTo>
                  <a:pt x="8024" y="2706"/>
                </a:lnTo>
                <a:lnTo>
                  <a:pt x="8038" y="2690"/>
                </a:lnTo>
                <a:lnTo>
                  <a:pt x="8048" y="2684"/>
                </a:lnTo>
                <a:lnTo>
                  <a:pt x="8054" y="2680"/>
                </a:lnTo>
                <a:lnTo>
                  <a:pt x="8060" y="2678"/>
                </a:lnTo>
                <a:lnTo>
                  <a:pt x="8064" y="2680"/>
                </a:lnTo>
                <a:lnTo>
                  <a:pt x="8070" y="2680"/>
                </a:lnTo>
                <a:lnTo>
                  <a:pt x="8070" y="2678"/>
                </a:lnTo>
                <a:lnTo>
                  <a:pt x="8070" y="2676"/>
                </a:lnTo>
                <a:lnTo>
                  <a:pt x="8070" y="2668"/>
                </a:lnTo>
                <a:lnTo>
                  <a:pt x="8072" y="2664"/>
                </a:lnTo>
                <a:lnTo>
                  <a:pt x="8076" y="2658"/>
                </a:lnTo>
                <a:lnTo>
                  <a:pt x="8080" y="2648"/>
                </a:lnTo>
                <a:lnTo>
                  <a:pt x="8076" y="2658"/>
                </a:lnTo>
                <a:lnTo>
                  <a:pt x="8072" y="2664"/>
                </a:lnTo>
                <a:lnTo>
                  <a:pt x="8070" y="2668"/>
                </a:lnTo>
                <a:lnTo>
                  <a:pt x="8070" y="2676"/>
                </a:lnTo>
                <a:lnTo>
                  <a:pt x="8070" y="2672"/>
                </a:lnTo>
                <a:lnTo>
                  <a:pt x="8072" y="2668"/>
                </a:lnTo>
                <a:lnTo>
                  <a:pt x="8076" y="2666"/>
                </a:lnTo>
                <a:lnTo>
                  <a:pt x="8084" y="2662"/>
                </a:lnTo>
                <a:lnTo>
                  <a:pt x="8086" y="2658"/>
                </a:lnTo>
                <a:lnTo>
                  <a:pt x="8088" y="2652"/>
                </a:lnTo>
                <a:lnTo>
                  <a:pt x="8092" y="2646"/>
                </a:lnTo>
                <a:lnTo>
                  <a:pt x="8096" y="2644"/>
                </a:lnTo>
                <a:lnTo>
                  <a:pt x="8104" y="2642"/>
                </a:lnTo>
                <a:lnTo>
                  <a:pt x="8114" y="2642"/>
                </a:lnTo>
                <a:lnTo>
                  <a:pt x="8122" y="2638"/>
                </a:lnTo>
                <a:lnTo>
                  <a:pt x="8130" y="2632"/>
                </a:lnTo>
                <a:lnTo>
                  <a:pt x="8146" y="2618"/>
                </a:lnTo>
                <a:lnTo>
                  <a:pt x="8154" y="2614"/>
                </a:lnTo>
                <a:lnTo>
                  <a:pt x="8160" y="2612"/>
                </a:lnTo>
                <a:lnTo>
                  <a:pt x="8168" y="2610"/>
                </a:lnTo>
                <a:lnTo>
                  <a:pt x="8176" y="2610"/>
                </a:lnTo>
                <a:lnTo>
                  <a:pt x="8182" y="2612"/>
                </a:lnTo>
                <a:lnTo>
                  <a:pt x="8190" y="2616"/>
                </a:lnTo>
                <a:lnTo>
                  <a:pt x="8208" y="2626"/>
                </a:lnTo>
                <a:lnTo>
                  <a:pt x="8212" y="2626"/>
                </a:lnTo>
                <a:lnTo>
                  <a:pt x="8218" y="2620"/>
                </a:lnTo>
                <a:lnTo>
                  <a:pt x="8220" y="2616"/>
                </a:lnTo>
                <a:lnTo>
                  <a:pt x="8224" y="2616"/>
                </a:lnTo>
                <a:lnTo>
                  <a:pt x="8234" y="2616"/>
                </a:lnTo>
                <a:lnTo>
                  <a:pt x="8242" y="2620"/>
                </a:lnTo>
                <a:lnTo>
                  <a:pt x="8246" y="2628"/>
                </a:lnTo>
                <a:lnTo>
                  <a:pt x="8248" y="2634"/>
                </a:lnTo>
                <a:lnTo>
                  <a:pt x="8246" y="2638"/>
                </a:lnTo>
                <a:lnTo>
                  <a:pt x="8244" y="2644"/>
                </a:lnTo>
                <a:lnTo>
                  <a:pt x="8248" y="2652"/>
                </a:lnTo>
                <a:lnTo>
                  <a:pt x="8250" y="2656"/>
                </a:lnTo>
                <a:lnTo>
                  <a:pt x="8248" y="2662"/>
                </a:lnTo>
                <a:lnTo>
                  <a:pt x="8242" y="2676"/>
                </a:lnTo>
                <a:lnTo>
                  <a:pt x="8238" y="2684"/>
                </a:lnTo>
                <a:lnTo>
                  <a:pt x="8236" y="2690"/>
                </a:lnTo>
                <a:lnTo>
                  <a:pt x="8236" y="2696"/>
                </a:lnTo>
                <a:lnTo>
                  <a:pt x="8242" y="2702"/>
                </a:lnTo>
                <a:lnTo>
                  <a:pt x="8248" y="2708"/>
                </a:lnTo>
                <a:lnTo>
                  <a:pt x="8250" y="2710"/>
                </a:lnTo>
                <a:lnTo>
                  <a:pt x="8248" y="2712"/>
                </a:lnTo>
                <a:lnTo>
                  <a:pt x="8242" y="2712"/>
                </a:lnTo>
                <a:lnTo>
                  <a:pt x="8226" y="2708"/>
                </a:lnTo>
                <a:lnTo>
                  <a:pt x="8216" y="2708"/>
                </a:lnTo>
                <a:lnTo>
                  <a:pt x="8208" y="2708"/>
                </a:lnTo>
                <a:lnTo>
                  <a:pt x="8202" y="2710"/>
                </a:lnTo>
                <a:lnTo>
                  <a:pt x="8198" y="2710"/>
                </a:lnTo>
                <a:lnTo>
                  <a:pt x="8192" y="2706"/>
                </a:lnTo>
                <a:lnTo>
                  <a:pt x="8188" y="2706"/>
                </a:lnTo>
                <a:lnTo>
                  <a:pt x="8178" y="2710"/>
                </a:lnTo>
                <a:lnTo>
                  <a:pt x="8174" y="2714"/>
                </a:lnTo>
                <a:lnTo>
                  <a:pt x="8172" y="2716"/>
                </a:lnTo>
                <a:lnTo>
                  <a:pt x="8172" y="2718"/>
                </a:lnTo>
                <a:lnTo>
                  <a:pt x="8174" y="2720"/>
                </a:lnTo>
                <a:lnTo>
                  <a:pt x="8174" y="2722"/>
                </a:lnTo>
                <a:lnTo>
                  <a:pt x="8174" y="2724"/>
                </a:lnTo>
                <a:lnTo>
                  <a:pt x="8172" y="2726"/>
                </a:lnTo>
                <a:lnTo>
                  <a:pt x="8166" y="2728"/>
                </a:lnTo>
                <a:lnTo>
                  <a:pt x="8162" y="2730"/>
                </a:lnTo>
                <a:lnTo>
                  <a:pt x="8160" y="2732"/>
                </a:lnTo>
                <a:lnTo>
                  <a:pt x="8160" y="2734"/>
                </a:lnTo>
                <a:lnTo>
                  <a:pt x="8162" y="2736"/>
                </a:lnTo>
                <a:lnTo>
                  <a:pt x="8166" y="2742"/>
                </a:lnTo>
                <a:lnTo>
                  <a:pt x="8172" y="2746"/>
                </a:lnTo>
                <a:lnTo>
                  <a:pt x="8184" y="2754"/>
                </a:lnTo>
                <a:lnTo>
                  <a:pt x="8184" y="2756"/>
                </a:lnTo>
                <a:lnTo>
                  <a:pt x="8184" y="2758"/>
                </a:lnTo>
                <a:lnTo>
                  <a:pt x="8178" y="2758"/>
                </a:lnTo>
                <a:lnTo>
                  <a:pt x="8170" y="2758"/>
                </a:lnTo>
                <a:lnTo>
                  <a:pt x="8164" y="2758"/>
                </a:lnTo>
                <a:lnTo>
                  <a:pt x="8162" y="2756"/>
                </a:lnTo>
                <a:lnTo>
                  <a:pt x="8160" y="2754"/>
                </a:lnTo>
                <a:lnTo>
                  <a:pt x="8158" y="2752"/>
                </a:lnTo>
                <a:lnTo>
                  <a:pt x="8156" y="2750"/>
                </a:lnTo>
                <a:lnTo>
                  <a:pt x="8152" y="2750"/>
                </a:lnTo>
                <a:lnTo>
                  <a:pt x="8144" y="2750"/>
                </a:lnTo>
                <a:lnTo>
                  <a:pt x="8136" y="2752"/>
                </a:lnTo>
                <a:lnTo>
                  <a:pt x="8132" y="2754"/>
                </a:lnTo>
                <a:lnTo>
                  <a:pt x="8128" y="2758"/>
                </a:lnTo>
                <a:lnTo>
                  <a:pt x="8128" y="2762"/>
                </a:lnTo>
                <a:lnTo>
                  <a:pt x="8130" y="2764"/>
                </a:lnTo>
                <a:lnTo>
                  <a:pt x="8134" y="2768"/>
                </a:lnTo>
                <a:lnTo>
                  <a:pt x="8140" y="2770"/>
                </a:lnTo>
                <a:lnTo>
                  <a:pt x="8146" y="2772"/>
                </a:lnTo>
                <a:lnTo>
                  <a:pt x="8152" y="2774"/>
                </a:lnTo>
                <a:lnTo>
                  <a:pt x="8158" y="2780"/>
                </a:lnTo>
                <a:lnTo>
                  <a:pt x="8162" y="2790"/>
                </a:lnTo>
                <a:lnTo>
                  <a:pt x="8166" y="2800"/>
                </a:lnTo>
                <a:lnTo>
                  <a:pt x="8172" y="2818"/>
                </a:lnTo>
                <a:lnTo>
                  <a:pt x="8172" y="2828"/>
                </a:lnTo>
                <a:lnTo>
                  <a:pt x="8174" y="2832"/>
                </a:lnTo>
                <a:lnTo>
                  <a:pt x="8174" y="2834"/>
                </a:lnTo>
                <a:lnTo>
                  <a:pt x="8180" y="2834"/>
                </a:lnTo>
                <a:lnTo>
                  <a:pt x="8184" y="2832"/>
                </a:lnTo>
                <a:lnTo>
                  <a:pt x="8188" y="2834"/>
                </a:lnTo>
                <a:lnTo>
                  <a:pt x="8192" y="2836"/>
                </a:lnTo>
                <a:lnTo>
                  <a:pt x="8196" y="2842"/>
                </a:lnTo>
                <a:lnTo>
                  <a:pt x="8198" y="2846"/>
                </a:lnTo>
                <a:lnTo>
                  <a:pt x="8202" y="2850"/>
                </a:lnTo>
                <a:lnTo>
                  <a:pt x="8204" y="2850"/>
                </a:lnTo>
                <a:lnTo>
                  <a:pt x="8208" y="2848"/>
                </a:lnTo>
                <a:lnTo>
                  <a:pt x="8210" y="2848"/>
                </a:lnTo>
                <a:lnTo>
                  <a:pt x="8216" y="2848"/>
                </a:lnTo>
                <a:lnTo>
                  <a:pt x="8220" y="2850"/>
                </a:lnTo>
                <a:lnTo>
                  <a:pt x="8228" y="2854"/>
                </a:lnTo>
                <a:lnTo>
                  <a:pt x="8232" y="2860"/>
                </a:lnTo>
                <a:lnTo>
                  <a:pt x="8234" y="2866"/>
                </a:lnTo>
                <a:lnTo>
                  <a:pt x="8232" y="2872"/>
                </a:lnTo>
                <a:lnTo>
                  <a:pt x="8228" y="2876"/>
                </a:lnTo>
                <a:lnTo>
                  <a:pt x="8224" y="2882"/>
                </a:lnTo>
                <a:lnTo>
                  <a:pt x="8220" y="2890"/>
                </a:lnTo>
                <a:lnTo>
                  <a:pt x="8218" y="2900"/>
                </a:lnTo>
                <a:lnTo>
                  <a:pt x="8220" y="2912"/>
                </a:lnTo>
                <a:lnTo>
                  <a:pt x="8238" y="2894"/>
                </a:lnTo>
                <a:lnTo>
                  <a:pt x="8220" y="2912"/>
                </a:lnTo>
                <a:lnTo>
                  <a:pt x="8226" y="2918"/>
                </a:lnTo>
                <a:lnTo>
                  <a:pt x="8228" y="2922"/>
                </a:lnTo>
                <a:lnTo>
                  <a:pt x="8226" y="2924"/>
                </a:lnTo>
                <a:lnTo>
                  <a:pt x="8228" y="2930"/>
                </a:lnTo>
                <a:lnTo>
                  <a:pt x="8234" y="2940"/>
                </a:lnTo>
                <a:lnTo>
                  <a:pt x="8236" y="2942"/>
                </a:lnTo>
                <a:lnTo>
                  <a:pt x="8236" y="2938"/>
                </a:lnTo>
                <a:lnTo>
                  <a:pt x="8238" y="2932"/>
                </a:lnTo>
                <a:lnTo>
                  <a:pt x="8240" y="2924"/>
                </a:lnTo>
                <a:lnTo>
                  <a:pt x="8240" y="2920"/>
                </a:lnTo>
                <a:lnTo>
                  <a:pt x="8238" y="2918"/>
                </a:lnTo>
                <a:lnTo>
                  <a:pt x="8236" y="2914"/>
                </a:lnTo>
                <a:lnTo>
                  <a:pt x="8236" y="2908"/>
                </a:lnTo>
                <a:lnTo>
                  <a:pt x="8238" y="2904"/>
                </a:lnTo>
                <a:lnTo>
                  <a:pt x="8242" y="2900"/>
                </a:lnTo>
                <a:lnTo>
                  <a:pt x="8246" y="2896"/>
                </a:lnTo>
                <a:lnTo>
                  <a:pt x="8254" y="2894"/>
                </a:lnTo>
                <a:lnTo>
                  <a:pt x="8266" y="2892"/>
                </a:lnTo>
                <a:lnTo>
                  <a:pt x="8274" y="2890"/>
                </a:lnTo>
                <a:lnTo>
                  <a:pt x="8276" y="2892"/>
                </a:lnTo>
                <a:lnTo>
                  <a:pt x="8278" y="2892"/>
                </a:lnTo>
                <a:lnTo>
                  <a:pt x="8280" y="2900"/>
                </a:lnTo>
                <a:lnTo>
                  <a:pt x="8282" y="2912"/>
                </a:lnTo>
                <a:lnTo>
                  <a:pt x="8284" y="2922"/>
                </a:lnTo>
                <a:lnTo>
                  <a:pt x="8286" y="2928"/>
                </a:lnTo>
                <a:lnTo>
                  <a:pt x="8290" y="2932"/>
                </a:lnTo>
                <a:lnTo>
                  <a:pt x="8296" y="2936"/>
                </a:lnTo>
                <a:lnTo>
                  <a:pt x="8304" y="2942"/>
                </a:lnTo>
                <a:lnTo>
                  <a:pt x="8310" y="2946"/>
                </a:lnTo>
                <a:lnTo>
                  <a:pt x="8312" y="2950"/>
                </a:lnTo>
                <a:lnTo>
                  <a:pt x="8314" y="2956"/>
                </a:lnTo>
                <a:lnTo>
                  <a:pt x="8312" y="2960"/>
                </a:lnTo>
                <a:lnTo>
                  <a:pt x="8310" y="2962"/>
                </a:lnTo>
                <a:lnTo>
                  <a:pt x="8308" y="2964"/>
                </a:lnTo>
                <a:lnTo>
                  <a:pt x="8304" y="2964"/>
                </a:lnTo>
                <a:lnTo>
                  <a:pt x="8302" y="2962"/>
                </a:lnTo>
                <a:close/>
                <a:moveTo>
                  <a:pt x="8570" y="2768"/>
                </a:moveTo>
                <a:lnTo>
                  <a:pt x="8570" y="2768"/>
                </a:lnTo>
                <a:lnTo>
                  <a:pt x="8558" y="2782"/>
                </a:lnTo>
                <a:lnTo>
                  <a:pt x="8556" y="2788"/>
                </a:lnTo>
                <a:lnTo>
                  <a:pt x="8560" y="2790"/>
                </a:lnTo>
                <a:lnTo>
                  <a:pt x="8564" y="2796"/>
                </a:lnTo>
                <a:lnTo>
                  <a:pt x="8566" y="2800"/>
                </a:lnTo>
                <a:lnTo>
                  <a:pt x="8566" y="2802"/>
                </a:lnTo>
                <a:lnTo>
                  <a:pt x="8564" y="2804"/>
                </a:lnTo>
                <a:lnTo>
                  <a:pt x="8560" y="2806"/>
                </a:lnTo>
                <a:lnTo>
                  <a:pt x="8552" y="2808"/>
                </a:lnTo>
                <a:lnTo>
                  <a:pt x="8540" y="2808"/>
                </a:lnTo>
                <a:lnTo>
                  <a:pt x="8534" y="2808"/>
                </a:lnTo>
                <a:lnTo>
                  <a:pt x="8532" y="2810"/>
                </a:lnTo>
                <a:lnTo>
                  <a:pt x="8528" y="2814"/>
                </a:lnTo>
                <a:lnTo>
                  <a:pt x="8526" y="2816"/>
                </a:lnTo>
                <a:lnTo>
                  <a:pt x="8520" y="2818"/>
                </a:lnTo>
                <a:lnTo>
                  <a:pt x="8516" y="2818"/>
                </a:lnTo>
                <a:lnTo>
                  <a:pt x="8514" y="2816"/>
                </a:lnTo>
                <a:lnTo>
                  <a:pt x="8514" y="2810"/>
                </a:lnTo>
                <a:lnTo>
                  <a:pt x="8514" y="2808"/>
                </a:lnTo>
                <a:lnTo>
                  <a:pt x="8512" y="2804"/>
                </a:lnTo>
                <a:lnTo>
                  <a:pt x="8510" y="2802"/>
                </a:lnTo>
                <a:lnTo>
                  <a:pt x="8502" y="2798"/>
                </a:lnTo>
                <a:lnTo>
                  <a:pt x="8492" y="2798"/>
                </a:lnTo>
                <a:lnTo>
                  <a:pt x="8484" y="2798"/>
                </a:lnTo>
                <a:lnTo>
                  <a:pt x="8470" y="2804"/>
                </a:lnTo>
                <a:lnTo>
                  <a:pt x="8464" y="2806"/>
                </a:lnTo>
                <a:lnTo>
                  <a:pt x="8460" y="2808"/>
                </a:lnTo>
                <a:lnTo>
                  <a:pt x="8458" y="2806"/>
                </a:lnTo>
                <a:lnTo>
                  <a:pt x="8458" y="2802"/>
                </a:lnTo>
                <a:lnTo>
                  <a:pt x="8456" y="2788"/>
                </a:lnTo>
                <a:lnTo>
                  <a:pt x="8454" y="2774"/>
                </a:lnTo>
                <a:lnTo>
                  <a:pt x="8454" y="2764"/>
                </a:lnTo>
                <a:lnTo>
                  <a:pt x="8454" y="2758"/>
                </a:lnTo>
                <a:lnTo>
                  <a:pt x="8456" y="2756"/>
                </a:lnTo>
                <a:lnTo>
                  <a:pt x="8456" y="2752"/>
                </a:lnTo>
                <a:lnTo>
                  <a:pt x="8456" y="2750"/>
                </a:lnTo>
                <a:lnTo>
                  <a:pt x="8452" y="2742"/>
                </a:lnTo>
                <a:lnTo>
                  <a:pt x="8452" y="2736"/>
                </a:lnTo>
                <a:lnTo>
                  <a:pt x="8454" y="2726"/>
                </a:lnTo>
                <a:lnTo>
                  <a:pt x="8460" y="2714"/>
                </a:lnTo>
                <a:lnTo>
                  <a:pt x="8468" y="2696"/>
                </a:lnTo>
                <a:lnTo>
                  <a:pt x="8474" y="2686"/>
                </a:lnTo>
                <a:lnTo>
                  <a:pt x="8478" y="2678"/>
                </a:lnTo>
                <a:lnTo>
                  <a:pt x="8482" y="2674"/>
                </a:lnTo>
                <a:lnTo>
                  <a:pt x="8488" y="2672"/>
                </a:lnTo>
                <a:lnTo>
                  <a:pt x="8494" y="2674"/>
                </a:lnTo>
                <a:lnTo>
                  <a:pt x="8498" y="2672"/>
                </a:lnTo>
                <a:lnTo>
                  <a:pt x="8502" y="2670"/>
                </a:lnTo>
                <a:lnTo>
                  <a:pt x="8506" y="2668"/>
                </a:lnTo>
                <a:lnTo>
                  <a:pt x="8506" y="2664"/>
                </a:lnTo>
                <a:lnTo>
                  <a:pt x="8504" y="2660"/>
                </a:lnTo>
                <a:lnTo>
                  <a:pt x="8502" y="2656"/>
                </a:lnTo>
                <a:lnTo>
                  <a:pt x="8506" y="2654"/>
                </a:lnTo>
                <a:lnTo>
                  <a:pt x="8508" y="2652"/>
                </a:lnTo>
                <a:lnTo>
                  <a:pt x="8512" y="2654"/>
                </a:lnTo>
                <a:lnTo>
                  <a:pt x="8518" y="2660"/>
                </a:lnTo>
                <a:lnTo>
                  <a:pt x="8520" y="2664"/>
                </a:lnTo>
                <a:lnTo>
                  <a:pt x="8522" y="2664"/>
                </a:lnTo>
                <a:lnTo>
                  <a:pt x="8526" y="2664"/>
                </a:lnTo>
                <a:lnTo>
                  <a:pt x="8528" y="2660"/>
                </a:lnTo>
                <a:lnTo>
                  <a:pt x="8528" y="2654"/>
                </a:lnTo>
                <a:lnTo>
                  <a:pt x="8528" y="2650"/>
                </a:lnTo>
                <a:lnTo>
                  <a:pt x="8522" y="2646"/>
                </a:lnTo>
                <a:lnTo>
                  <a:pt x="8518" y="2644"/>
                </a:lnTo>
                <a:lnTo>
                  <a:pt x="8518" y="2642"/>
                </a:lnTo>
                <a:lnTo>
                  <a:pt x="8520" y="2640"/>
                </a:lnTo>
                <a:lnTo>
                  <a:pt x="8526" y="2636"/>
                </a:lnTo>
                <a:lnTo>
                  <a:pt x="8542" y="2628"/>
                </a:lnTo>
                <a:lnTo>
                  <a:pt x="8554" y="2626"/>
                </a:lnTo>
                <a:lnTo>
                  <a:pt x="8558" y="2626"/>
                </a:lnTo>
                <a:lnTo>
                  <a:pt x="8560" y="2628"/>
                </a:lnTo>
                <a:lnTo>
                  <a:pt x="8562" y="2632"/>
                </a:lnTo>
                <a:lnTo>
                  <a:pt x="8560" y="2636"/>
                </a:lnTo>
                <a:lnTo>
                  <a:pt x="8558" y="2642"/>
                </a:lnTo>
                <a:lnTo>
                  <a:pt x="8558" y="2644"/>
                </a:lnTo>
                <a:lnTo>
                  <a:pt x="8560" y="2646"/>
                </a:lnTo>
                <a:lnTo>
                  <a:pt x="8562" y="2646"/>
                </a:lnTo>
                <a:lnTo>
                  <a:pt x="8568" y="2642"/>
                </a:lnTo>
                <a:lnTo>
                  <a:pt x="8570" y="2640"/>
                </a:lnTo>
                <a:lnTo>
                  <a:pt x="8572" y="2636"/>
                </a:lnTo>
                <a:lnTo>
                  <a:pt x="8576" y="2628"/>
                </a:lnTo>
                <a:lnTo>
                  <a:pt x="8582" y="2622"/>
                </a:lnTo>
                <a:lnTo>
                  <a:pt x="8584" y="2622"/>
                </a:lnTo>
                <a:lnTo>
                  <a:pt x="8588" y="2622"/>
                </a:lnTo>
                <a:lnTo>
                  <a:pt x="8590" y="2624"/>
                </a:lnTo>
                <a:lnTo>
                  <a:pt x="8590" y="2628"/>
                </a:lnTo>
                <a:lnTo>
                  <a:pt x="8590" y="2636"/>
                </a:lnTo>
                <a:lnTo>
                  <a:pt x="8590" y="2642"/>
                </a:lnTo>
                <a:lnTo>
                  <a:pt x="8588" y="2644"/>
                </a:lnTo>
                <a:lnTo>
                  <a:pt x="8586" y="2646"/>
                </a:lnTo>
                <a:lnTo>
                  <a:pt x="8580" y="2650"/>
                </a:lnTo>
                <a:lnTo>
                  <a:pt x="8580" y="2652"/>
                </a:lnTo>
                <a:lnTo>
                  <a:pt x="8578" y="2658"/>
                </a:lnTo>
                <a:lnTo>
                  <a:pt x="8578" y="2662"/>
                </a:lnTo>
                <a:lnTo>
                  <a:pt x="8576" y="2664"/>
                </a:lnTo>
                <a:lnTo>
                  <a:pt x="8570" y="2664"/>
                </a:lnTo>
                <a:lnTo>
                  <a:pt x="8566" y="2662"/>
                </a:lnTo>
                <a:lnTo>
                  <a:pt x="8566" y="2664"/>
                </a:lnTo>
                <a:lnTo>
                  <a:pt x="8564" y="2666"/>
                </a:lnTo>
                <a:lnTo>
                  <a:pt x="8566" y="2674"/>
                </a:lnTo>
                <a:lnTo>
                  <a:pt x="8572" y="2686"/>
                </a:lnTo>
                <a:lnTo>
                  <a:pt x="8576" y="2692"/>
                </a:lnTo>
                <a:lnTo>
                  <a:pt x="8580" y="2698"/>
                </a:lnTo>
                <a:lnTo>
                  <a:pt x="8584" y="2710"/>
                </a:lnTo>
                <a:lnTo>
                  <a:pt x="8584" y="2716"/>
                </a:lnTo>
                <a:lnTo>
                  <a:pt x="8586" y="2718"/>
                </a:lnTo>
                <a:lnTo>
                  <a:pt x="8590" y="2718"/>
                </a:lnTo>
                <a:lnTo>
                  <a:pt x="8594" y="2718"/>
                </a:lnTo>
                <a:lnTo>
                  <a:pt x="8596" y="2718"/>
                </a:lnTo>
                <a:lnTo>
                  <a:pt x="8600" y="2720"/>
                </a:lnTo>
                <a:lnTo>
                  <a:pt x="8602" y="2722"/>
                </a:lnTo>
                <a:lnTo>
                  <a:pt x="8604" y="2730"/>
                </a:lnTo>
                <a:lnTo>
                  <a:pt x="8594" y="2740"/>
                </a:lnTo>
                <a:lnTo>
                  <a:pt x="8586" y="2744"/>
                </a:lnTo>
                <a:lnTo>
                  <a:pt x="8576" y="2750"/>
                </a:lnTo>
                <a:lnTo>
                  <a:pt x="8572" y="2752"/>
                </a:lnTo>
                <a:lnTo>
                  <a:pt x="8570" y="2754"/>
                </a:lnTo>
                <a:lnTo>
                  <a:pt x="8570" y="2758"/>
                </a:lnTo>
                <a:lnTo>
                  <a:pt x="8570" y="2768"/>
                </a:lnTo>
                <a:close/>
                <a:moveTo>
                  <a:pt x="11370" y="2874"/>
                </a:moveTo>
                <a:lnTo>
                  <a:pt x="11370" y="2874"/>
                </a:lnTo>
                <a:lnTo>
                  <a:pt x="11370" y="2870"/>
                </a:lnTo>
                <a:lnTo>
                  <a:pt x="11376" y="2882"/>
                </a:lnTo>
                <a:lnTo>
                  <a:pt x="11370" y="2874"/>
                </a:lnTo>
                <a:close/>
                <a:moveTo>
                  <a:pt x="8546" y="1146"/>
                </a:moveTo>
                <a:lnTo>
                  <a:pt x="8546" y="1146"/>
                </a:lnTo>
                <a:lnTo>
                  <a:pt x="8546" y="1144"/>
                </a:lnTo>
                <a:lnTo>
                  <a:pt x="8544" y="1140"/>
                </a:lnTo>
                <a:lnTo>
                  <a:pt x="8532" y="1134"/>
                </a:lnTo>
                <a:lnTo>
                  <a:pt x="8518" y="1126"/>
                </a:lnTo>
                <a:lnTo>
                  <a:pt x="8508" y="1120"/>
                </a:lnTo>
                <a:lnTo>
                  <a:pt x="8500" y="1112"/>
                </a:lnTo>
                <a:lnTo>
                  <a:pt x="8490" y="1104"/>
                </a:lnTo>
                <a:lnTo>
                  <a:pt x="8482" y="1102"/>
                </a:lnTo>
                <a:lnTo>
                  <a:pt x="8478" y="1104"/>
                </a:lnTo>
                <a:lnTo>
                  <a:pt x="8470" y="1108"/>
                </a:lnTo>
                <a:lnTo>
                  <a:pt x="8468" y="1108"/>
                </a:lnTo>
                <a:lnTo>
                  <a:pt x="8468" y="1110"/>
                </a:lnTo>
                <a:lnTo>
                  <a:pt x="8470" y="1116"/>
                </a:lnTo>
                <a:lnTo>
                  <a:pt x="8472" y="1120"/>
                </a:lnTo>
                <a:lnTo>
                  <a:pt x="8470" y="1118"/>
                </a:lnTo>
                <a:lnTo>
                  <a:pt x="8466" y="1118"/>
                </a:lnTo>
                <a:lnTo>
                  <a:pt x="8464" y="1118"/>
                </a:lnTo>
                <a:lnTo>
                  <a:pt x="8464" y="1120"/>
                </a:lnTo>
                <a:lnTo>
                  <a:pt x="8464" y="1122"/>
                </a:lnTo>
                <a:lnTo>
                  <a:pt x="8468" y="1130"/>
                </a:lnTo>
                <a:lnTo>
                  <a:pt x="8476" y="1140"/>
                </a:lnTo>
                <a:lnTo>
                  <a:pt x="8482" y="1144"/>
                </a:lnTo>
                <a:lnTo>
                  <a:pt x="8486" y="1144"/>
                </a:lnTo>
                <a:lnTo>
                  <a:pt x="8488" y="1144"/>
                </a:lnTo>
                <a:lnTo>
                  <a:pt x="8488" y="1142"/>
                </a:lnTo>
                <a:lnTo>
                  <a:pt x="8492" y="1140"/>
                </a:lnTo>
                <a:lnTo>
                  <a:pt x="8500" y="1142"/>
                </a:lnTo>
                <a:lnTo>
                  <a:pt x="8506" y="1146"/>
                </a:lnTo>
                <a:lnTo>
                  <a:pt x="8508" y="1148"/>
                </a:lnTo>
                <a:lnTo>
                  <a:pt x="8508" y="1152"/>
                </a:lnTo>
                <a:lnTo>
                  <a:pt x="8510" y="1154"/>
                </a:lnTo>
                <a:lnTo>
                  <a:pt x="8514" y="1156"/>
                </a:lnTo>
                <a:lnTo>
                  <a:pt x="8526" y="1156"/>
                </a:lnTo>
                <a:lnTo>
                  <a:pt x="8540" y="1152"/>
                </a:lnTo>
                <a:lnTo>
                  <a:pt x="8544" y="1150"/>
                </a:lnTo>
                <a:lnTo>
                  <a:pt x="8546" y="1146"/>
                </a:lnTo>
                <a:close/>
                <a:moveTo>
                  <a:pt x="8966" y="906"/>
                </a:moveTo>
                <a:lnTo>
                  <a:pt x="8966" y="906"/>
                </a:lnTo>
                <a:lnTo>
                  <a:pt x="8984" y="902"/>
                </a:lnTo>
                <a:lnTo>
                  <a:pt x="8988" y="900"/>
                </a:lnTo>
                <a:lnTo>
                  <a:pt x="8992" y="896"/>
                </a:lnTo>
                <a:lnTo>
                  <a:pt x="8994" y="894"/>
                </a:lnTo>
                <a:lnTo>
                  <a:pt x="8994" y="890"/>
                </a:lnTo>
                <a:lnTo>
                  <a:pt x="8990" y="884"/>
                </a:lnTo>
                <a:lnTo>
                  <a:pt x="8982" y="878"/>
                </a:lnTo>
                <a:lnTo>
                  <a:pt x="8972" y="874"/>
                </a:lnTo>
                <a:lnTo>
                  <a:pt x="8960" y="874"/>
                </a:lnTo>
                <a:lnTo>
                  <a:pt x="8948" y="876"/>
                </a:lnTo>
                <a:lnTo>
                  <a:pt x="8936" y="880"/>
                </a:lnTo>
                <a:lnTo>
                  <a:pt x="8928" y="886"/>
                </a:lnTo>
                <a:lnTo>
                  <a:pt x="8924" y="892"/>
                </a:lnTo>
                <a:lnTo>
                  <a:pt x="8924" y="898"/>
                </a:lnTo>
                <a:lnTo>
                  <a:pt x="8928" y="904"/>
                </a:lnTo>
                <a:lnTo>
                  <a:pt x="8936" y="906"/>
                </a:lnTo>
                <a:lnTo>
                  <a:pt x="8948" y="908"/>
                </a:lnTo>
                <a:lnTo>
                  <a:pt x="8966" y="906"/>
                </a:lnTo>
                <a:close/>
                <a:moveTo>
                  <a:pt x="8184" y="986"/>
                </a:moveTo>
                <a:lnTo>
                  <a:pt x="8184" y="986"/>
                </a:lnTo>
                <a:lnTo>
                  <a:pt x="8178" y="1004"/>
                </a:lnTo>
                <a:lnTo>
                  <a:pt x="8176" y="1012"/>
                </a:lnTo>
                <a:lnTo>
                  <a:pt x="8178" y="1018"/>
                </a:lnTo>
                <a:lnTo>
                  <a:pt x="8182" y="1022"/>
                </a:lnTo>
                <a:lnTo>
                  <a:pt x="8188" y="1024"/>
                </a:lnTo>
                <a:lnTo>
                  <a:pt x="8198" y="1026"/>
                </a:lnTo>
                <a:lnTo>
                  <a:pt x="8212" y="1028"/>
                </a:lnTo>
                <a:lnTo>
                  <a:pt x="8228" y="1028"/>
                </a:lnTo>
                <a:lnTo>
                  <a:pt x="8228" y="1030"/>
                </a:lnTo>
                <a:lnTo>
                  <a:pt x="8224" y="1032"/>
                </a:lnTo>
                <a:lnTo>
                  <a:pt x="8220" y="1036"/>
                </a:lnTo>
                <a:lnTo>
                  <a:pt x="8218" y="1040"/>
                </a:lnTo>
                <a:lnTo>
                  <a:pt x="8218" y="1044"/>
                </a:lnTo>
                <a:lnTo>
                  <a:pt x="8222" y="1046"/>
                </a:lnTo>
                <a:lnTo>
                  <a:pt x="8232" y="1054"/>
                </a:lnTo>
                <a:lnTo>
                  <a:pt x="8238" y="1058"/>
                </a:lnTo>
                <a:lnTo>
                  <a:pt x="8244" y="1060"/>
                </a:lnTo>
                <a:lnTo>
                  <a:pt x="8248" y="1058"/>
                </a:lnTo>
                <a:lnTo>
                  <a:pt x="8250" y="1058"/>
                </a:lnTo>
                <a:lnTo>
                  <a:pt x="8254" y="1052"/>
                </a:lnTo>
                <a:lnTo>
                  <a:pt x="8254" y="1044"/>
                </a:lnTo>
                <a:lnTo>
                  <a:pt x="8254" y="1038"/>
                </a:lnTo>
                <a:lnTo>
                  <a:pt x="8254" y="1032"/>
                </a:lnTo>
                <a:lnTo>
                  <a:pt x="8256" y="1032"/>
                </a:lnTo>
                <a:lnTo>
                  <a:pt x="8258" y="1034"/>
                </a:lnTo>
                <a:lnTo>
                  <a:pt x="8264" y="1040"/>
                </a:lnTo>
                <a:lnTo>
                  <a:pt x="8268" y="1046"/>
                </a:lnTo>
                <a:lnTo>
                  <a:pt x="8270" y="1052"/>
                </a:lnTo>
                <a:lnTo>
                  <a:pt x="8272" y="1056"/>
                </a:lnTo>
                <a:lnTo>
                  <a:pt x="8270" y="1060"/>
                </a:lnTo>
                <a:lnTo>
                  <a:pt x="8266" y="1066"/>
                </a:lnTo>
                <a:lnTo>
                  <a:pt x="8262" y="1070"/>
                </a:lnTo>
                <a:lnTo>
                  <a:pt x="8258" y="1072"/>
                </a:lnTo>
                <a:lnTo>
                  <a:pt x="8256" y="1074"/>
                </a:lnTo>
                <a:lnTo>
                  <a:pt x="8258" y="1076"/>
                </a:lnTo>
                <a:lnTo>
                  <a:pt x="8262" y="1076"/>
                </a:lnTo>
                <a:lnTo>
                  <a:pt x="8276" y="1078"/>
                </a:lnTo>
                <a:lnTo>
                  <a:pt x="8292" y="1080"/>
                </a:lnTo>
                <a:lnTo>
                  <a:pt x="8302" y="1082"/>
                </a:lnTo>
                <a:lnTo>
                  <a:pt x="8308" y="1084"/>
                </a:lnTo>
                <a:lnTo>
                  <a:pt x="8312" y="1086"/>
                </a:lnTo>
                <a:lnTo>
                  <a:pt x="8314" y="1088"/>
                </a:lnTo>
                <a:lnTo>
                  <a:pt x="8320" y="1090"/>
                </a:lnTo>
                <a:lnTo>
                  <a:pt x="8338" y="1092"/>
                </a:lnTo>
                <a:lnTo>
                  <a:pt x="8352" y="1092"/>
                </a:lnTo>
                <a:lnTo>
                  <a:pt x="8364" y="1094"/>
                </a:lnTo>
                <a:lnTo>
                  <a:pt x="8384" y="1098"/>
                </a:lnTo>
                <a:lnTo>
                  <a:pt x="8392" y="1098"/>
                </a:lnTo>
                <a:lnTo>
                  <a:pt x="8402" y="1096"/>
                </a:lnTo>
                <a:lnTo>
                  <a:pt x="8412" y="1094"/>
                </a:lnTo>
                <a:lnTo>
                  <a:pt x="8426" y="1086"/>
                </a:lnTo>
                <a:lnTo>
                  <a:pt x="8428" y="1084"/>
                </a:lnTo>
                <a:lnTo>
                  <a:pt x="8430" y="1082"/>
                </a:lnTo>
                <a:lnTo>
                  <a:pt x="8428" y="1080"/>
                </a:lnTo>
                <a:lnTo>
                  <a:pt x="8426" y="1078"/>
                </a:lnTo>
                <a:lnTo>
                  <a:pt x="8418" y="1074"/>
                </a:lnTo>
                <a:lnTo>
                  <a:pt x="8408" y="1068"/>
                </a:lnTo>
                <a:lnTo>
                  <a:pt x="8394" y="1062"/>
                </a:lnTo>
                <a:lnTo>
                  <a:pt x="8382" y="1054"/>
                </a:lnTo>
                <a:lnTo>
                  <a:pt x="8372" y="1046"/>
                </a:lnTo>
                <a:lnTo>
                  <a:pt x="8364" y="1036"/>
                </a:lnTo>
                <a:lnTo>
                  <a:pt x="8360" y="1026"/>
                </a:lnTo>
                <a:lnTo>
                  <a:pt x="8354" y="1018"/>
                </a:lnTo>
                <a:lnTo>
                  <a:pt x="8344" y="1006"/>
                </a:lnTo>
                <a:lnTo>
                  <a:pt x="8340" y="1000"/>
                </a:lnTo>
                <a:lnTo>
                  <a:pt x="8338" y="992"/>
                </a:lnTo>
                <a:lnTo>
                  <a:pt x="8336" y="980"/>
                </a:lnTo>
                <a:lnTo>
                  <a:pt x="8338" y="964"/>
                </a:lnTo>
                <a:lnTo>
                  <a:pt x="8340" y="956"/>
                </a:lnTo>
                <a:lnTo>
                  <a:pt x="8344" y="948"/>
                </a:lnTo>
                <a:lnTo>
                  <a:pt x="8352" y="936"/>
                </a:lnTo>
                <a:lnTo>
                  <a:pt x="8362" y="926"/>
                </a:lnTo>
                <a:lnTo>
                  <a:pt x="8372" y="918"/>
                </a:lnTo>
                <a:lnTo>
                  <a:pt x="8378" y="912"/>
                </a:lnTo>
                <a:lnTo>
                  <a:pt x="8380" y="906"/>
                </a:lnTo>
                <a:lnTo>
                  <a:pt x="8380" y="904"/>
                </a:lnTo>
                <a:lnTo>
                  <a:pt x="8376" y="900"/>
                </a:lnTo>
                <a:lnTo>
                  <a:pt x="8366" y="894"/>
                </a:lnTo>
                <a:lnTo>
                  <a:pt x="8346" y="886"/>
                </a:lnTo>
                <a:lnTo>
                  <a:pt x="8342" y="886"/>
                </a:lnTo>
                <a:lnTo>
                  <a:pt x="8338" y="886"/>
                </a:lnTo>
                <a:lnTo>
                  <a:pt x="8324" y="888"/>
                </a:lnTo>
                <a:lnTo>
                  <a:pt x="8288" y="894"/>
                </a:lnTo>
                <a:lnTo>
                  <a:pt x="8266" y="896"/>
                </a:lnTo>
                <a:lnTo>
                  <a:pt x="8256" y="900"/>
                </a:lnTo>
                <a:lnTo>
                  <a:pt x="8250" y="902"/>
                </a:lnTo>
                <a:lnTo>
                  <a:pt x="8250" y="904"/>
                </a:lnTo>
                <a:lnTo>
                  <a:pt x="8250" y="908"/>
                </a:lnTo>
                <a:lnTo>
                  <a:pt x="8250" y="910"/>
                </a:lnTo>
                <a:lnTo>
                  <a:pt x="8246" y="916"/>
                </a:lnTo>
                <a:lnTo>
                  <a:pt x="8236" y="920"/>
                </a:lnTo>
                <a:lnTo>
                  <a:pt x="8226" y="926"/>
                </a:lnTo>
                <a:lnTo>
                  <a:pt x="8222" y="930"/>
                </a:lnTo>
                <a:lnTo>
                  <a:pt x="8220" y="932"/>
                </a:lnTo>
                <a:lnTo>
                  <a:pt x="8222" y="936"/>
                </a:lnTo>
                <a:lnTo>
                  <a:pt x="8226" y="940"/>
                </a:lnTo>
                <a:lnTo>
                  <a:pt x="8228" y="946"/>
                </a:lnTo>
                <a:lnTo>
                  <a:pt x="8228" y="954"/>
                </a:lnTo>
                <a:lnTo>
                  <a:pt x="8224" y="964"/>
                </a:lnTo>
                <a:lnTo>
                  <a:pt x="8218" y="974"/>
                </a:lnTo>
                <a:lnTo>
                  <a:pt x="8212" y="976"/>
                </a:lnTo>
                <a:lnTo>
                  <a:pt x="8208" y="976"/>
                </a:lnTo>
                <a:lnTo>
                  <a:pt x="8204" y="976"/>
                </a:lnTo>
                <a:lnTo>
                  <a:pt x="8198" y="974"/>
                </a:lnTo>
                <a:lnTo>
                  <a:pt x="8194" y="974"/>
                </a:lnTo>
                <a:lnTo>
                  <a:pt x="8190" y="978"/>
                </a:lnTo>
                <a:lnTo>
                  <a:pt x="8184" y="986"/>
                </a:lnTo>
                <a:close/>
                <a:moveTo>
                  <a:pt x="8658" y="660"/>
                </a:moveTo>
                <a:lnTo>
                  <a:pt x="8658" y="660"/>
                </a:lnTo>
                <a:lnTo>
                  <a:pt x="8640" y="666"/>
                </a:lnTo>
                <a:lnTo>
                  <a:pt x="8630" y="668"/>
                </a:lnTo>
                <a:lnTo>
                  <a:pt x="8624" y="668"/>
                </a:lnTo>
                <a:lnTo>
                  <a:pt x="8620" y="664"/>
                </a:lnTo>
                <a:lnTo>
                  <a:pt x="8616" y="662"/>
                </a:lnTo>
                <a:lnTo>
                  <a:pt x="8610" y="660"/>
                </a:lnTo>
                <a:lnTo>
                  <a:pt x="8602" y="658"/>
                </a:lnTo>
                <a:lnTo>
                  <a:pt x="8586" y="658"/>
                </a:lnTo>
                <a:lnTo>
                  <a:pt x="8570" y="660"/>
                </a:lnTo>
                <a:lnTo>
                  <a:pt x="8564" y="664"/>
                </a:lnTo>
                <a:lnTo>
                  <a:pt x="8560" y="666"/>
                </a:lnTo>
                <a:lnTo>
                  <a:pt x="8560" y="670"/>
                </a:lnTo>
                <a:lnTo>
                  <a:pt x="8562" y="674"/>
                </a:lnTo>
                <a:lnTo>
                  <a:pt x="8562" y="676"/>
                </a:lnTo>
                <a:lnTo>
                  <a:pt x="8560" y="676"/>
                </a:lnTo>
                <a:lnTo>
                  <a:pt x="8552" y="676"/>
                </a:lnTo>
                <a:lnTo>
                  <a:pt x="8540" y="676"/>
                </a:lnTo>
                <a:lnTo>
                  <a:pt x="8524" y="680"/>
                </a:lnTo>
                <a:lnTo>
                  <a:pt x="8508" y="684"/>
                </a:lnTo>
                <a:lnTo>
                  <a:pt x="8490" y="690"/>
                </a:lnTo>
                <a:lnTo>
                  <a:pt x="8472" y="698"/>
                </a:lnTo>
                <a:lnTo>
                  <a:pt x="8456" y="708"/>
                </a:lnTo>
                <a:lnTo>
                  <a:pt x="8442" y="718"/>
                </a:lnTo>
                <a:lnTo>
                  <a:pt x="8432" y="728"/>
                </a:lnTo>
                <a:lnTo>
                  <a:pt x="8426" y="734"/>
                </a:lnTo>
                <a:lnTo>
                  <a:pt x="8420" y="738"/>
                </a:lnTo>
                <a:lnTo>
                  <a:pt x="8418" y="738"/>
                </a:lnTo>
                <a:lnTo>
                  <a:pt x="8414" y="736"/>
                </a:lnTo>
                <a:lnTo>
                  <a:pt x="8412" y="734"/>
                </a:lnTo>
                <a:lnTo>
                  <a:pt x="8408" y="734"/>
                </a:lnTo>
                <a:lnTo>
                  <a:pt x="8402" y="736"/>
                </a:lnTo>
                <a:lnTo>
                  <a:pt x="8394" y="740"/>
                </a:lnTo>
                <a:lnTo>
                  <a:pt x="8388" y="746"/>
                </a:lnTo>
                <a:lnTo>
                  <a:pt x="8382" y="748"/>
                </a:lnTo>
                <a:lnTo>
                  <a:pt x="8380" y="748"/>
                </a:lnTo>
                <a:lnTo>
                  <a:pt x="8378" y="746"/>
                </a:lnTo>
                <a:lnTo>
                  <a:pt x="8376" y="744"/>
                </a:lnTo>
                <a:lnTo>
                  <a:pt x="8374" y="742"/>
                </a:lnTo>
                <a:lnTo>
                  <a:pt x="8370" y="742"/>
                </a:lnTo>
                <a:lnTo>
                  <a:pt x="8362" y="744"/>
                </a:lnTo>
                <a:lnTo>
                  <a:pt x="8358" y="750"/>
                </a:lnTo>
                <a:lnTo>
                  <a:pt x="8356" y="754"/>
                </a:lnTo>
                <a:lnTo>
                  <a:pt x="8360" y="756"/>
                </a:lnTo>
                <a:lnTo>
                  <a:pt x="8362" y="760"/>
                </a:lnTo>
                <a:lnTo>
                  <a:pt x="8370" y="764"/>
                </a:lnTo>
                <a:lnTo>
                  <a:pt x="8368" y="766"/>
                </a:lnTo>
                <a:lnTo>
                  <a:pt x="8364" y="770"/>
                </a:lnTo>
                <a:lnTo>
                  <a:pt x="8360" y="772"/>
                </a:lnTo>
                <a:lnTo>
                  <a:pt x="8358" y="774"/>
                </a:lnTo>
                <a:lnTo>
                  <a:pt x="8360" y="778"/>
                </a:lnTo>
                <a:lnTo>
                  <a:pt x="8364" y="780"/>
                </a:lnTo>
                <a:lnTo>
                  <a:pt x="8366" y="782"/>
                </a:lnTo>
                <a:lnTo>
                  <a:pt x="8368" y="784"/>
                </a:lnTo>
                <a:lnTo>
                  <a:pt x="8364" y="786"/>
                </a:lnTo>
                <a:lnTo>
                  <a:pt x="8356" y="786"/>
                </a:lnTo>
                <a:lnTo>
                  <a:pt x="8348" y="788"/>
                </a:lnTo>
                <a:lnTo>
                  <a:pt x="8342" y="792"/>
                </a:lnTo>
                <a:lnTo>
                  <a:pt x="8338" y="798"/>
                </a:lnTo>
                <a:lnTo>
                  <a:pt x="8334" y="806"/>
                </a:lnTo>
                <a:lnTo>
                  <a:pt x="8330" y="814"/>
                </a:lnTo>
                <a:lnTo>
                  <a:pt x="8324" y="822"/>
                </a:lnTo>
                <a:lnTo>
                  <a:pt x="8316" y="830"/>
                </a:lnTo>
                <a:lnTo>
                  <a:pt x="8302" y="836"/>
                </a:lnTo>
                <a:lnTo>
                  <a:pt x="8280" y="848"/>
                </a:lnTo>
                <a:lnTo>
                  <a:pt x="8272" y="854"/>
                </a:lnTo>
                <a:lnTo>
                  <a:pt x="8268" y="858"/>
                </a:lnTo>
                <a:lnTo>
                  <a:pt x="8268" y="862"/>
                </a:lnTo>
                <a:lnTo>
                  <a:pt x="8270" y="864"/>
                </a:lnTo>
                <a:lnTo>
                  <a:pt x="8278" y="866"/>
                </a:lnTo>
                <a:lnTo>
                  <a:pt x="8288" y="866"/>
                </a:lnTo>
                <a:lnTo>
                  <a:pt x="8296" y="866"/>
                </a:lnTo>
                <a:lnTo>
                  <a:pt x="8298" y="870"/>
                </a:lnTo>
                <a:lnTo>
                  <a:pt x="8296" y="872"/>
                </a:lnTo>
                <a:lnTo>
                  <a:pt x="8294" y="876"/>
                </a:lnTo>
                <a:lnTo>
                  <a:pt x="8290" y="880"/>
                </a:lnTo>
                <a:lnTo>
                  <a:pt x="8290" y="882"/>
                </a:lnTo>
                <a:lnTo>
                  <a:pt x="8294" y="882"/>
                </a:lnTo>
                <a:lnTo>
                  <a:pt x="8304" y="882"/>
                </a:lnTo>
                <a:lnTo>
                  <a:pt x="8326" y="876"/>
                </a:lnTo>
                <a:lnTo>
                  <a:pt x="8334" y="876"/>
                </a:lnTo>
                <a:lnTo>
                  <a:pt x="8342" y="876"/>
                </a:lnTo>
                <a:lnTo>
                  <a:pt x="8348" y="878"/>
                </a:lnTo>
                <a:lnTo>
                  <a:pt x="8356" y="880"/>
                </a:lnTo>
                <a:lnTo>
                  <a:pt x="8374" y="892"/>
                </a:lnTo>
                <a:lnTo>
                  <a:pt x="8384" y="894"/>
                </a:lnTo>
                <a:lnTo>
                  <a:pt x="8396" y="894"/>
                </a:lnTo>
                <a:lnTo>
                  <a:pt x="8402" y="892"/>
                </a:lnTo>
                <a:lnTo>
                  <a:pt x="8406" y="888"/>
                </a:lnTo>
                <a:lnTo>
                  <a:pt x="8410" y="884"/>
                </a:lnTo>
                <a:lnTo>
                  <a:pt x="8412" y="878"/>
                </a:lnTo>
                <a:lnTo>
                  <a:pt x="8414" y="874"/>
                </a:lnTo>
                <a:lnTo>
                  <a:pt x="8418" y="870"/>
                </a:lnTo>
                <a:lnTo>
                  <a:pt x="8426" y="868"/>
                </a:lnTo>
                <a:lnTo>
                  <a:pt x="8430" y="868"/>
                </a:lnTo>
                <a:lnTo>
                  <a:pt x="8434" y="864"/>
                </a:lnTo>
                <a:lnTo>
                  <a:pt x="8440" y="858"/>
                </a:lnTo>
                <a:lnTo>
                  <a:pt x="8442" y="850"/>
                </a:lnTo>
                <a:lnTo>
                  <a:pt x="8446" y="840"/>
                </a:lnTo>
                <a:lnTo>
                  <a:pt x="8450" y="834"/>
                </a:lnTo>
                <a:lnTo>
                  <a:pt x="8456" y="830"/>
                </a:lnTo>
                <a:lnTo>
                  <a:pt x="8460" y="828"/>
                </a:lnTo>
                <a:lnTo>
                  <a:pt x="8470" y="824"/>
                </a:lnTo>
                <a:lnTo>
                  <a:pt x="8472" y="820"/>
                </a:lnTo>
                <a:lnTo>
                  <a:pt x="8474" y="816"/>
                </a:lnTo>
                <a:lnTo>
                  <a:pt x="8476" y="804"/>
                </a:lnTo>
                <a:lnTo>
                  <a:pt x="8480" y="802"/>
                </a:lnTo>
                <a:lnTo>
                  <a:pt x="8484" y="800"/>
                </a:lnTo>
                <a:lnTo>
                  <a:pt x="8498" y="794"/>
                </a:lnTo>
                <a:lnTo>
                  <a:pt x="8526" y="784"/>
                </a:lnTo>
                <a:lnTo>
                  <a:pt x="8540" y="778"/>
                </a:lnTo>
                <a:lnTo>
                  <a:pt x="8546" y="772"/>
                </a:lnTo>
                <a:lnTo>
                  <a:pt x="8550" y="768"/>
                </a:lnTo>
                <a:lnTo>
                  <a:pt x="8552" y="764"/>
                </a:lnTo>
                <a:lnTo>
                  <a:pt x="8556" y="758"/>
                </a:lnTo>
                <a:lnTo>
                  <a:pt x="8564" y="752"/>
                </a:lnTo>
                <a:lnTo>
                  <a:pt x="8578" y="744"/>
                </a:lnTo>
                <a:lnTo>
                  <a:pt x="8600" y="734"/>
                </a:lnTo>
                <a:lnTo>
                  <a:pt x="8632" y="722"/>
                </a:lnTo>
                <a:lnTo>
                  <a:pt x="8666" y="712"/>
                </a:lnTo>
                <a:lnTo>
                  <a:pt x="8742" y="692"/>
                </a:lnTo>
                <a:lnTo>
                  <a:pt x="8814" y="674"/>
                </a:lnTo>
                <a:lnTo>
                  <a:pt x="8844" y="664"/>
                </a:lnTo>
                <a:lnTo>
                  <a:pt x="8870" y="654"/>
                </a:lnTo>
                <a:lnTo>
                  <a:pt x="8878" y="648"/>
                </a:lnTo>
                <a:lnTo>
                  <a:pt x="8886" y="642"/>
                </a:lnTo>
                <a:lnTo>
                  <a:pt x="8890" y="638"/>
                </a:lnTo>
                <a:lnTo>
                  <a:pt x="8892" y="632"/>
                </a:lnTo>
                <a:lnTo>
                  <a:pt x="8890" y="628"/>
                </a:lnTo>
                <a:lnTo>
                  <a:pt x="8888" y="622"/>
                </a:lnTo>
                <a:lnTo>
                  <a:pt x="8884" y="618"/>
                </a:lnTo>
                <a:lnTo>
                  <a:pt x="8878" y="614"/>
                </a:lnTo>
                <a:lnTo>
                  <a:pt x="8862" y="608"/>
                </a:lnTo>
                <a:lnTo>
                  <a:pt x="8842" y="606"/>
                </a:lnTo>
                <a:lnTo>
                  <a:pt x="8820" y="606"/>
                </a:lnTo>
                <a:lnTo>
                  <a:pt x="8798" y="610"/>
                </a:lnTo>
                <a:lnTo>
                  <a:pt x="8768" y="622"/>
                </a:lnTo>
                <a:lnTo>
                  <a:pt x="8762" y="624"/>
                </a:lnTo>
                <a:lnTo>
                  <a:pt x="8758" y="628"/>
                </a:lnTo>
                <a:lnTo>
                  <a:pt x="8756" y="630"/>
                </a:lnTo>
                <a:lnTo>
                  <a:pt x="8754" y="634"/>
                </a:lnTo>
                <a:lnTo>
                  <a:pt x="8746" y="638"/>
                </a:lnTo>
                <a:lnTo>
                  <a:pt x="8732" y="642"/>
                </a:lnTo>
                <a:lnTo>
                  <a:pt x="8708" y="650"/>
                </a:lnTo>
                <a:lnTo>
                  <a:pt x="8698" y="650"/>
                </a:lnTo>
                <a:lnTo>
                  <a:pt x="8686" y="652"/>
                </a:lnTo>
                <a:lnTo>
                  <a:pt x="8658" y="660"/>
                </a:lnTo>
                <a:close/>
                <a:moveTo>
                  <a:pt x="7934" y="316"/>
                </a:moveTo>
                <a:lnTo>
                  <a:pt x="7934" y="316"/>
                </a:lnTo>
                <a:lnTo>
                  <a:pt x="7942" y="318"/>
                </a:lnTo>
                <a:lnTo>
                  <a:pt x="7950" y="314"/>
                </a:lnTo>
                <a:lnTo>
                  <a:pt x="7954" y="314"/>
                </a:lnTo>
                <a:lnTo>
                  <a:pt x="7958" y="316"/>
                </a:lnTo>
                <a:lnTo>
                  <a:pt x="7964" y="320"/>
                </a:lnTo>
                <a:lnTo>
                  <a:pt x="7968" y="322"/>
                </a:lnTo>
                <a:lnTo>
                  <a:pt x="7974" y="322"/>
                </a:lnTo>
                <a:lnTo>
                  <a:pt x="7980" y="322"/>
                </a:lnTo>
                <a:lnTo>
                  <a:pt x="7990" y="318"/>
                </a:lnTo>
                <a:lnTo>
                  <a:pt x="8006" y="310"/>
                </a:lnTo>
                <a:lnTo>
                  <a:pt x="8018" y="304"/>
                </a:lnTo>
                <a:lnTo>
                  <a:pt x="8022" y="302"/>
                </a:lnTo>
                <a:lnTo>
                  <a:pt x="8028" y="300"/>
                </a:lnTo>
                <a:lnTo>
                  <a:pt x="8036" y="302"/>
                </a:lnTo>
                <a:lnTo>
                  <a:pt x="8046" y="304"/>
                </a:lnTo>
                <a:lnTo>
                  <a:pt x="8056" y="308"/>
                </a:lnTo>
                <a:lnTo>
                  <a:pt x="8064" y="308"/>
                </a:lnTo>
                <a:lnTo>
                  <a:pt x="8070" y="308"/>
                </a:lnTo>
                <a:lnTo>
                  <a:pt x="8072" y="306"/>
                </a:lnTo>
                <a:lnTo>
                  <a:pt x="8070" y="302"/>
                </a:lnTo>
                <a:lnTo>
                  <a:pt x="8064" y="298"/>
                </a:lnTo>
                <a:lnTo>
                  <a:pt x="8054" y="294"/>
                </a:lnTo>
                <a:lnTo>
                  <a:pt x="8038" y="290"/>
                </a:lnTo>
                <a:lnTo>
                  <a:pt x="8014" y="286"/>
                </a:lnTo>
                <a:lnTo>
                  <a:pt x="8010" y="286"/>
                </a:lnTo>
                <a:lnTo>
                  <a:pt x="8008" y="288"/>
                </a:lnTo>
                <a:lnTo>
                  <a:pt x="8006" y="290"/>
                </a:lnTo>
                <a:lnTo>
                  <a:pt x="8002" y="294"/>
                </a:lnTo>
                <a:lnTo>
                  <a:pt x="7996" y="296"/>
                </a:lnTo>
                <a:lnTo>
                  <a:pt x="7984" y="300"/>
                </a:lnTo>
                <a:lnTo>
                  <a:pt x="7954" y="304"/>
                </a:lnTo>
                <a:lnTo>
                  <a:pt x="7930" y="308"/>
                </a:lnTo>
                <a:lnTo>
                  <a:pt x="7924" y="310"/>
                </a:lnTo>
                <a:lnTo>
                  <a:pt x="7920" y="312"/>
                </a:lnTo>
                <a:lnTo>
                  <a:pt x="7924" y="314"/>
                </a:lnTo>
                <a:lnTo>
                  <a:pt x="7934" y="316"/>
                </a:lnTo>
                <a:close/>
                <a:moveTo>
                  <a:pt x="8090" y="300"/>
                </a:moveTo>
                <a:lnTo>
                  <a:pt x="8090" y="300"/>
                </a:lnTo>
                <a:lnTo>
                  <a:pt x="8098" y="306"/>
                </a:lnTo>
                <a:lnTo>
                  <a:pt x="8100" y="308"/>
                </a:lnTo>
                <a:lnTo>
                  <a:pt x="8098" y="310"/>
                </a:lnTo>
                <a:lnTo>
                  <a:pt x="8096" y="312"/>
                </a:lnTo>
                <a:lnTo>
                  <a:pt x="8090" y="314"/>
                </a:lnTo>
                <a:lnTo>
                  <a:pt x="8068" y="316"/>
                </a:lnTo>
                <a:lnTo>
                  <a:pt x="8042" y="316"/>
                </a:lnTo>
                <a:lnTo>
                  <a:pt x="8024" y="318"/>
                </a:lnTo>
                <a:lnTo>
                  <a:pt x="8020" y="318"/>
                </a:lnTo>
                <a:lnTo>
                  <a:pt x="8020" y="320"/>
                </a:lnTo>
                <a:lnTo>
                  <a:pt x="8022" y="322"/>
                </a:lnTo>
                <a:lnTo>
                  <a:pt x="8028" y="326"/>
                </a:lnTo>
                <a:lnTo>
                  <a:pt x="8036" y="332"/>
                </a:lnTo>
                <a:lnTo>
                  <a:pt x="8034" y="332"/>
                </a:lnTo>
                <a:lnTo>
                  <a:pt x="8032" y="334"/>
                </a:lnTo>
                <a:lnTo>
                  <a:pt x="8012" y="332"/>
                </a:lnTo>
                <a:lnTo>
                  <a:pt x="8000" y="330"/>
                </a:lnTo>
                <a:lnTo>
                  <a:pt x="7988" y="332"/>
                </a:lnTo>
                <a:lnTo>
                  <a:pt x="7986" y="332"/>
                </a:lnTo>
                <a:lnTo>
                  <a:pt x="7986" y="334"/>
                </a:lnTo>
                <a:lnTo>
                  <a:pt x="7988" y="338"/>
                </a:lnTo>
                <a:lnTo>
                  <a:pt x="7998" y="344"/>
                </a:lnTo>
                <a:lnTo>
                  <a:pt x="8006" y="346"/>
                </a:lnTo>
                <a:lnTo>
                  <a:pt x="8010" y="346"/>
                </a:lnTo>
                <a:lnTo>
                  <a:pt x="8016" y="344"/>
                </a:lnTo>
                <a:lnTo>
                  <a:pt x="8028" y="340"/>
                </a:lnTo>
                <a:lnTo>
                  <a:pt x="8034" y="338"/>
                </a:lnTo>
                <a:lnTo>
                  <a:pt x="8036" y="340"/>
                </a:lnTo>
                <a:lnTo>
                  <a:pt x="8034" y="346"/>
                </a:lnTo>
                <a:lnTo>
                  <a:pt x="8034" y="350"/>
                </a:lnTo>
                <a:lnTo>
                  <a:pt x="8034" y="352"/>
                </a:lnTo>
                <a:lnTo>
                  <a:pt x="8038" y="352"/>
                </a:lnTo>
                <a:lnTo>
                  <a:pt x="8048" y="350"/>
                </a:lnTo>
                <a:lnTo>
                  <a:pt x="8058" y="346"/>
                </a:lnTo>
                <a:lnTo>
                  <a:pt x="8064" y="346"/>
                </a:lnTo>
                <a:lnTo>
                  <a:pt x="8074" y="348"/>
                </a:lnTo>
                <a:lnTo>
                  <a:pt x="8078" y="350"/>
                </a:lnTo>
                <a:lnTo>
                  <a:pt x="8082" y="348"/>
                </a:lnTo>
                <a:lnTo>
                  <a:pt x="8086" y="346"/>
                </a:lnTo>
                <a:lnTo>
                  <a:pt x="8088" y="344"/>
                </a:lnTo>
                <a:lnTo>
                  <a:pt x="8088" y="342"/>
                </a:lnTo>
                <a:lnTo>
                  <a:pt x="8080" y="340"/>
                </a:lnTo>
                <a:lnTo>
                  <a:pt x="8072" y="336"/>
                </a:lnTo>
                <a:lnTo>
                  <a:pt x="8074" y="332"/>
                </a:lnTo>
                <a:lnTo>
                  <a:pt x="8084" y="330"/>
                </a:lnTo>
                <a:lnTo>
                  <a:pt x="8094" y="328"/>
                </a:lnTo>
                <a:lnTo>
                  <a:pt x="8104" y="328"/>
                </a:lnTo>
                <a:lnTo>
                  <a:pt x="8108" y="326"/>
                </a:lnTo>
                <a:lnTo>
                  <a:pt x="8114" y="322"/>
                </a:lnTo>
                <a:lnTo>
                  <a:pt x="8118" y="320"/>
                </a:lnTo>
                <a:lnTo>
                  <a:pt x="8124" y="318"/>
                </a:lnTo>
                <a:lnTo>
                  <a:pt x="8134" y="318"/>
                </a:lnTo>
                <a:lnTo>
                  <a:pt x="8150" y="316"/>
                </a:lnTo>
                <a:lnTo>
                  <a:pt x="8174" y="314"/>
                </a:lnTo>
                <a:lnTo>
                  <a:pt x="8186" y="310"/>
                </a:lnTo>
                <a:lnTo>
                  <a:pt x="8192" y="308"/>
                </a:lnTo>
                <a:lnTo>
                  <a:pt x="8194" y="304"/>
                </a:lnTo>
                <a:lnTo>
                  <a:pt x="8192" y="300"/>
                </a:lnTo>
                <a:lnTo>
                  <a:pt x="8188" y="298"/>
                </a:lnTo>
                <a:lnTo>
                  <a:pt x="8180" y="296"/>
                </a:lnTo>
                <a:lnTo>
                  <a:pt x="8170" y="296"/>
                </a:lnTo>
                <a:lnTo>
                  <a:pt x="8158" y="296"/>
                </a:lnTo>
                <a:lnTo>
                  <a:pt x="8146" y="298"/>
                </a:lnTo>
                <a:lnTo>
                  <a:pt x="8146" y="296"/>
                </a:lnTo>
                <a:lnTo>
                  <a:pt x="8148" y="294"/>
                </a:lnTo>
                <a:lnTo>
                  <a:pt x="8150" y="292"/>
                </a:lnTo>
                <a:lnTo>
                  <a:pt x="8150" y="290"/>
                </a:lnTo>
                <a:lnTo>
                  <a:pt x="8148" y="288"/>
                </a:lnTo>
                <a:lnTo>
                  <a:pt x="8138" y="288"/>
                </a:lnTo>
                <a:lnTo>
                  <a:pt x="8116" y="286"/>
                </a:lnTo>
                <a:lnTo>
                  <a:pt x="8098" y="290"/>
                </a:lnTo>
                <a:lnTo>
                  <a:pt x="8092" y="292"/>
                </a:lnTo>
                <a:lnTo>
                  <a:pt x="8088" y="294"/>
                </a:lnTo>
                <a:lnTo>
                  <a:pt x="8086" y="298"/>
                </a:lnTo>
                <a:lnTo>
                  <a:pt x="8090" y="300"/>
                </a:lnTo>
                <a:close/>
                <a:moveTo>
                  <a:pt x="8270" y="334"/>
                </a:moveTo>
                <a:lnTo>
                  <a:pt x="8270" y="334"/>
                </a:lnTo>
                <a:lnTo>
                  <a:pt x="8260" y="326"/>
                </a:lnTo>
                <a:lnTo>
                  <a:pt x="8256" y="324"/>
                </a:lnTo>
                <a:lnTo>
                  <a:pt x="8252" y="324"/>
                </a:lnTo>
                <a:lnTo>
                  <a:pt x="8240" y="326"/>
                </a:lnTo>
                <a:lnTo>
                  <a:pt x="8220" y="336"/>
                </a:lnTo>
                <a:lnTo>
                  <a:pt x="8216" y="338"/>
                </a:lnTo>
                <a:lnTo>
                  <a:pt x="8216" y="340"/>
                </a:lnTo>
                <a:lnTo>
                  <a:pt x="8220" y="342"/>
                </a:lnTo>
                <a:lnTo>
                  <a:pt x="8230" y="346"/>
                </a:lnTo>
                <a:lnTo>
                  <a:pt x="8244" y="346"/>
                </a:lnTo>
                <a:lnTo>
                  <a:pt x="8258" y="348"/>
                </a:lnTo>
                <a:lnTo>
                  <a:pt x="8270" y="346"/>
                </a:lnTo>
                <a:lnTo>
                  <a:pt x="8272" y="344"/>
                </a:lnTo>
                <a:lnTo>
                  <a:pt x="8274" y="342"/>
                </a:lnTo>
                <a:lnTo>
                  <a:pt x="8274" y="338"/>
                </a:lnTo>
                <a:lnTo>
                  <a:pt x="8270" y="334"/>
                </a:lnTo>
                <a:close/>
                <a:moveTo>
                  <a:pt x="8160" y="268"/>
                </a:moveTo>
                <a:lnTo>
                  <a:pt x="8160" y="268"/>
                </a:lnTo>
                <a:lnTo>
                  <a:pt x="8164" y="266"/>
                </a:lnTo>
                <a:lnTo>
                  <a:pt x="8166" y="264"/>
                </a:lnTo>
                <a:lnTo>
                  <a:pt x="8164" y="260"/>
                </a:lnTo>
                <a:lnTo>
                  <a:pt x="8162" y="260"/>
                </a:lnTo>
                <a:lnTo>
                  <a:pt x="8156" y="258"/>
                </a:lnTo>
                <a:lnTo>
                  <a:pt x="8152" y="260"/>
                </a:lnTo>
                <a:lnTo>
                  <a:pt x="8146" y="262"/>
                </a:lnTo>
                <a:lnTo>
                  <a:pt x="8140" y="266"/>
                </a:lnTo>
                <a:lnTo>
                  <a:pt x="8134" y="272"/>
                </a:lnTo>
                <a:lnTo>
                  <a:pt x="8132" y="276"/>
                </a:lnTo>
                <a:lnTo>
                  <a:pt x="8136" y="278"/>
                </a:lnTo>
                <a:lnTo>
                  <a:pt x="8146" y="274"/>
                </a:lnTo>
                <a:lnTo>
                  <a:pt x="8160" y="268"/>
                </a:lnTo>
                <a:close/>
                <a:moveTo>
                  <a:pt x="8684" y="298"/>
                </a:moveTo>
                <a:lnTo>
                  <a:pt x="8684" y="298"/>
                </a:lnTo>
                <a:lnTo>
                  <a:pt x="8710" y="294"/>
                </a:lnTo>
                <a:lnTo>
                  <a:pt x="8730" y="292"/>
                </a:lnTo>
                <a:lnTo>
                  <a:pt x="8738" y="290"/>
                </a:lnTo>
                <a:lnTo>
                  <a:pt x="8742" y="288"/>
                </a:lnTo>
                <a:lnTo>
                  <a:pt x="8746" y="282"/>
                </a:lnTo>
                <a:lnTo>
                  <a:pt x="8746" y="276"/>
                </a:lnTo>
                <a:lnTo>
                  <a:pt x="8744" y="270"/>
                </a:lnTo>
                <a:lnTo>
                  <a:pt x="8740" y="264"/>
                </a:lnTo>
                <a:lnTo>
                  <a:pt x="8734" y="262"/>
                </a:lnTo>
                <a:lnTo>
                  <a:pt x="8726" y="258"/>
                </a:lnTo>
                <a:lnTo>
                  <a:pt x="8716" y="258"/>
                </a:lnTo>
                <a:lnTo>
                  <a:pt x="8708" y="260"/>
                </a:lnTo>
                <a:lnTo>
                  <a:pt x="8700" y="262"/>
                </a:lnTo>
                <a:lnTo>
                  <a:pt x="8694" y="266"/>
                </a:lnTo>
                <a:lnTo>
                  <a:pt x="8688" y="270"/>
                </a:lnTo>
                <a:lnTo>
                  <a:pt x="8684" y="272"/>
                </a:lnTo>
                <a:lnTo>
                  <a:pt x="8672" y="272"/>
                </a:lnTo>
                <a:lnTo>
                  <a:pt x="8656" y="276"/>
                </a:lnTo>
                <a:lnTo>
                  <a:pt x="8648" y="278"/>
                </a:lnTo>
                <a:lnTo>
                  <a:pt x="8636" y="286"/>
                </a:lnTo>
                <a:lnTo>
                  <a:pt x="8630" y="290"/>
                </a:lnTo>
                <a:lnTo>
                  <a:pt x="8628" y="294"/>
                </a:lnTo>
                <a:lnTo>
                  <a:pt x="8630" y="298"/>
                </a:lnTo>
                <a:lnTo>
                  <a:pt x="8636" y="300"/>
                </a:lnTo>
                <a:lnTo>
                  <a:pt x="8646" y="302"/>
                </a:lnTo>
                <a:lnTo>
                  <a:pt x="8656" y="302"/>
                </a:lnTo>
                <a:lnTo>
                  <a:pt x="8684" y="298"/>
                </a:lnTo>
                <a:close/>
                <a:moveTo>
                  <a:pt x="8680" y="222"/>
                </a:moveTo>
                <a:lnTo>
                  <a:pt x="8680" y="222"/>
                </a:lnTo>
                <a:lnTo>
                  <a:pt x="8680" y="220"/>
                </a:lnTo>
                <a:lnTo>
                  <a:pt x="8680" y="218"/>
                </a:lnTo>
                <a:lnTo>
                  <a:pt x="8676" y="214"/>
                </a:lnTo>
                <a:lnTo>
                  <a:pt x="8670" y="212"/>
                </a:lnTo>
                <a:lnTo>
                  <a:pt x="8660" y="212"/>
                </a:lnTo>
                <a:lnTo>
                  <a:pt x="8636" y="212"/>
                </a:lnTo>
                <a:lnTo>
                  <a:pt x="8626" y="214"/>
                </a:lnTo>
                <a:lnTo>
                  <a:pt x="8616" y="216"/>
                </a:lnTo>
                <a:lnTo>
                  <a:pt x="8614" y="218"/>
                </a:lnTo>
                <a:lnTo>
                  <a:pt x="8616" y="220"/>
                </a:lnTo>
                <a:lnTo>
                  <a:pt x="8620" y="222"/>
                </a:lnTo>
                <a:lnTo>
                  <a:pt x="8638" y="226"/>
                </a:lnTo>
                <a:lnTo>
                  <a:pt x="8662" y="226"/>
                </a:lnTo>
                <a:lnTo>
                  <a:pt x="8672" y="224"/>
                </a:lnTo>
                <a:lnTo>
                  <a:pt x="8680" y="222"/>
                </a:lnTo>
                <a:close/>
                <a:moveTo>
                  <a:pt x="8502" y="208"/>
                </a:moveTo>
                <a:lnTo>
                  <a:pt x="8502" y="208"/>
                </a:lnTo>
                <a:lnTo>
                  <a:pt x="8502" y="206"/>
                </a:lnTo>
                <a:lnTo>
                  <a:pt x="8500" y="206"/>
                </a:lnTo>
                <a:lnTo>
                  <a:pt x="8496" y="202"/>
                </a:lnTo>
                <a:lnTo>
                  <a:pt x="8476" y="200"/>
                </a:lnTo>
                <a:lnTo>
                  <a:pt x="8464" y="200"/>
                </a:lnTo>
                <a:lnTo>
                  <a:pt x="8454" y="202"/>
                </a:lnTo>
                <a:lnTo>
                  <a:pt x="8446" y="204"/>
                </a:lnTo>
                <a:lnTo>
                  <a:pt x="8442" y="208"/>
                </a:lnTo>
                <a:lnTo>
                  <a:pt x="8442" y="212"/>
                </a:lnTo>
                <a:lnTo>
                  <a:pt x="8442" y="214"/>
                </a:lnTo>
                <a:lnTo>
                  <a:pt x="8448" y="216"/>
                </a:lnTo>
                <a:lnTo>
                  <a:pt x="8456" y="218"/>
                </a:lnTo>
                <a:lnTo>
                  <a:pt x="8468" y="218"/>
                </a:lnTo>
                <a:lnTo>
                  <a:pt x="8490" y="214"/>
                </a:lnTo>
                <a:lnTo>
                  <a:pt x="8498" y="212"/>
                </a:lnTo>
                <a:lnTo>
                  <a:pt x="8502" y="208"/>
                </a:lnTo>
                <a:close/>
                <a:moveTo>
                  <a:pt x="8566" y="284"/>
                </a:moveTo>
                <a:lnTo>
                  <a:pt x="8566" y="284"/>
                </a:lnTo>
                <a:lnTo>
                  <a:pt x="8576" y="282"/>
                </a:lnTo>
                <a:lnTo>
                  <a:pt x="8586" y="278"/>
                </a:lnTo>
                <a:lnTo>
                  <a:pt x="8592" y="274"/>
                </a:lnTo>
                <a:lnTo>
                  <a:pt x="8598" y="268"/>
                </a:lnTo>
                <a:lnTo>
                  <a:pt x="8598" y="266"/>
                </a:lnTo>
                <a:lnTo>
                  <a:pt x="8592" y="264"/>
                </a:lnTo>
                <a:lnTo>
                  <a:pt x="8580" y="264"/>
                </a:lnTo>
                <a:lnTo>
                  <a:pt x="8558" y="268"/>
                </a:lnTo>
                <a:lnTo>
                  <a:pt x="8544" y="272"/>
                </a:lnTo>
                <a:lnTo>
                  <a:pt x="8534" y="276"/>
                </a:lnTo>
                <a:lnTo>
                  <a:pt x="8532" y="278"/>
                </a:lnTo>
                <a:lnTo>
                  <a:pt x="8534" y="280"/>
                </a:lnTo>
                <a:lnTo>
                  <a:pt x="8548" y="284"/>
                </a:lnTo>
                <a:lnTo>
                  <a:pt x="8566" y="284"/>
                </a:lnTo>
                <a:close/>
                <a:moveTo>
                  <a:pt x="8560" y="322"/>
                </a:moveTo>
                <a:lnTo>
                  <a:pt x="8560" y="322"/>
                </a:lnTo>
                <a:lnTo>
                  <a:pt x="8570" y="324"/>
                </a:lnTo>
                <a:lnTo>
                  <a:pt x="8578" y="324"/>
                </a:lnTo>
                <a:lnTo>
                  <a:pt x="8582" y="322"/>
                </a:lnTo>
                <a:lnTo>
                  <a:pt x="8586" y="320"/>
                </a:lnTo>
                <a:lnTo>
                  <a:pt x="8594" y="314"/>
                </a:lnTo>
                <a:lnTo>
                  <a:pt x="8600" y="312"/>
                </a:lnTo>
                <a:lnTo>
                  <a:pt x="8606" y="312"/>
                </a:lnTo>
                <a:lnTo>
                  <a:pt x="8614" y="310"/>
                </a:lnTo>
                <a:lnTo>
                  <a:pt x="8618" y="306"/>
                </a:lnTo>
                <a:lnTo>
                  <a:pt x="8618" y="300"/>
                </a:lnTo>
                <a:lnTo>
                  <a:pt x="8618" y="292"/>
                </a:lnTo>
                <a:lnTo>
                  <a:pt x="8612" y="288"/>
                </a:lnTo>
                <a:lnTo>
                  <a:pt x="8604" y="284"/>
                </a:lnTo>
                <a:lnTo>
                  <a:pt x="8592" y="284"/>
                </a:lnTo>
                <a:lnTo>
                  <a:pt x="8576" y="288"/>
                </a:lnTo>
                <a:lnTo>
                  <a:pt x="8558" y="292"/>
                </a:lnTo>
                <a:lnTo>
                  <a:pt x="8544" y="294"/>
                </a:lnTo>
                <a:lnTo>
                  <a:pt x="8532" y="292"/>
                </a:lnTo>
                <a:lnTo>
                  <a:pt x="8522" y="290"/>
                </a:lnTo>
                <a:lnTo>
                  <a:pt x="8514" y="288"/>
                </a:lnTo>
                <a:lnTo>
                  <a:pt x="8508" y="290"/>
                </a:lnTo>
                <a:lnTo>
                  <a:pt x="8502" y="294"/>
                </a:lnTo>
                <a:lnTo>
                  <a:pt x="8496" y="304"/>
                </a:lnTo>
                <a:lnTo>
                  <a:pt x="8494" y="314"/>
                </a:lnTo>
                <a:lnTo>
                  <a:pt x="8494" y="318"/>
                </a:lnTo>
                <a:lnTo>
                  <a:pt x="8496" y="320"/>
                </a:lnTo>
                <a:lnTo>
                  <a:pt x="8502" y="324"/>
                </a:lnTo>
                <a:lnTo>
                  <a:pt x="8512" y="324"/>
                </a:lnTo>
                <a:lnTo>
                  <a:pt x="8534" y="320"/>
                </a:lnTo>
                <a:lnTo>
                  <a:pt x="8548" y="320"/>
                </a:lnTo>
                <a:lnTo>
                  <a:pt x="8560" y="322"/>
                </a:lnTo>
                <a:close/>
                <a:moveTo>
                  <a:pt x="8116" y="340"/>
                </a:moveTo>
                <a:lnTo>
                  <a:pt x="8116" y="340"/>
                </a:lnTo>
                <a:lnTo>
                  <a:pt x="8110" y="342"/>
                </a:lnTo>
                <a:lnTo>
                  <a:pt x="8108" y="346"/>
                </a:lnTo>
                <a:lnTo>
                  <a:pt x="8108" y="350"/>
                </a:lnTo>
                <a:lnTo>
                  <a:pt x="8108" y="352"/>
                </a:lnTo>
                <a:lnTo>
                  <a:pt x="8112" y="354"/>
                </a:lnTo>
                <a:lnTo>
                  <a:pt x="8116" y="356"/>
                </a:lnTo>
                <a:lnTo>
                  <a:pt x="8120" y="356"/>
                </a:lnTo>
                <a:lnTo>
                  <a:pt x="8126" y="354"/>
                </a:lnTo>
                <a:lnTo>
                  <a:pt x="8134" y="346"/>
                </a:lnTo>
                <a:lnTo>
                  <a:pt x="8136" y="344"/>
                </a:lnTo>
                <a:lnTo>
                  <a:pt x="8136" y="340"/>
                </a:lnTo>
                <a:lnTo>
                  <a:pt x="8134" y="338"/>
                </a:lnTo>
                <a:lnTo>
                  <a:pt x="8130" y="338"/>
                </a:lnTo>
                <a:lnTo>
                  <a:pt x="8116" y="340"/>
                </a:lnTo>
                <a:close/>
                <a:moveTo>
                  <a:pt x="8170" y="368"/>
                </a:moveTo>
                <a:lnTo>
                  <a:pt x="8170" y="368"/>
                </a:lnTo>
                <a:lnTo>
                  <a:pt x="8178" y="366"/>
                </a:lnTo>
                <a:lnTo>
                  <a:pt x="8182" y="364"/>
                </a:lnTo>
                <a:lnTo>
                  <a:pt x="8180" y="360"/>
                </a:lnTo>
                <a:lnTo>
                  <a:pt x="8176" y="356"/>
                </a:lnTo>
                <a:lnTo>
                  <a:pt x="8168" y="354"/>
                </a:lnTo>
                <a:lnTo>
                  <a:pt x="8158" y="352"/>
                </a:lnTo>
                <a:lnTo>
                  <a:pt x="8148" y="352"/>
                </a:lnTo>
                <a:lnTo>
                  <a:pt x="8138" y="356"/>
                </a:lnTo>
                <a:lnTo>
                  <a:pt x="8132" y="360"/>
                </a:lnTo>
                <a:lnTo>
                  <a:pt x="8128" y="362"/>
                </a:lnTo>
                <a:lnTo>
                  <a:pt x="8130" y="364"/>
                </a:lnTo>
                <a:lnTo>
                  <a:pt x="8134" y="366"/>
                </a:lnTo>
                <a:lnTo>
                  <a:pt x="8148" y="366"/>
                </a:lnTo>
                <a:lnTo>
                  <a:pt x="8170" y="368"/>
                </a:lnTo>
                <a:close/>
                <a:moveTo>
                  <a:pt x="8394" y="332"/>
                </a:moveTo>
                <a:lnTo>
                  <a:pt x="8394" y="332"/>
                </a:lnTo>
                <a:lnTo>
                  <a:pt x="8382" y="332"/>
                </a:lnTo>
                <a:lnTo>
                  <a:pt x="8370" y="332"/>
                </a:lnTo>
                <a:lnTo>
                  <a:pt x="8366" y="332"/>
                </a:lnTo>
                <a:lnTo>
                  <a:pt x="8360" y="336"/>
                </a:lnTo>
                <a:lnTo>
                  <a:pt x="8358" y="340"/>
                </a:lnTo>
                <a:lnTo>
                  <a:pt x="8354" y="346"/>
                </a:lnTo>
                <a:lnTo>
                  <a:pt x="8354" y="352"/>
                </a:lnTo>
                <a:lnTo>
                  <a:pt x="8356" y="356"/>
                </a:lnTo>
                <a:lnTo>
                  <a:pt x="8360" y="358"/>
                </a:lnTo>
                <a:lnTo>
                  <a:pt x="8366" y="358"/>
                </a:lnTo>
                <a:lnTo>
                  <a:pt x="8382" y="356"/>
                </a:lnTo>
                <a:lnTo>
                  <a:pt x="8400" y="356"/>
                </a:lnTo>
                <a:lnTo>
                  <a:pt x="8408" y="356"/>
                </a:lnTo>
                <a:lnTo>
                  <a:pt x="8412" y="354"/>
                </a:lnTo>
                <a:lnTo>
                  <a:pt x="8414" y="348"/>
                </a:lnTo>
                <a:lnTo>
                  <a:pt x="8412" y="344"/>
                </a:lnTo>
                <a:lnTo>
                  <a:pt x="8410" y="338"/>
                </a:lnTo>
                <a:lnTo>
                  <a:pt x="8406" y="334"/>
                </a:lnTo>
                <a:lnTo>
                  <a:pt x="8400" y="332"/>
                </a:lnTo>
                <a:lnTo>
                  <a:pt x="8394" y="332"/>
                </a:lnTo>
                <a:close/>
                <a:moveTo>
                  <a:pt x="8414" y="336"/>
                </a:moveTo>
                <a:lnTo>
                  <a:pt x="8414" y="336"/>
                </a:lnTo>
                <a:lnTo>
                  <a:pt x="8420" y="344"/>
                </a:lnTo>
                <a:lnTo>
                  <a:pt x="8428" y="348"/>
                </a:lnTo>
                <a:lnTo>
                  <a:pt x="8440" y="352"/>
                </a:lnTo>
                <a:lnTo>
                  <a:pt x="8446" y="354"/>
                </a:lnTo>
                <a:lnTo>
                  <a:pt x="8450" y="352"/>
                </a:lnTo>
                <a:lnTo>
                  <a:pt x="8452" y="350"/>
                </a:lnTo>
                <a:lnTo>
                  <a:pt x="8452" y="346"/>
                </a:lnTo>
                <a:lnTo>
                  <a:pt x="8454" y="342"/>
                </a:lnTo>
                <a:lnTo>
                  <a:pt x="8456" y="338"/>
                </a:lnTo>
                <a:lnTo>
                  <a:pt x="8462" y="336"/>
                </a:lnTo>
                <a:lnTo>
                  <a:pt x="8470" y="336"/>
                </a:lnTo>
                <a:lnTo>
                  <a:pt x="8488" y="334"/>
                </a:lnTo>
                <a:lnTo>
                  <a:pt x="8492" y="332"/>
                </a:lnTo>
                <a:lnTo>
                  <a:pt x="8494" y="330"/>
                </a:lnTo>
                <a:lnTo>
                  <a:pt x="8492" y="328"/>
                </a:lnTo>
                <a:lnTo>
                  <a:pt x="8488" y="326"/>
                </a:lnTo>
                <a:lnTo>
                  <a:pt x="8468" y="322"/>
                </a:lnTo>
                <a:lnTo>
                  <a:pt x="8444" y="320"/>
                </a:lnTo>
                <a:lnTo>
                  <a:pt x="8422" y="320"/>
                </a:lnTo>
                <a:lnTo>
                  <a:pt x="8414" y="322"/>
                </a:lnTo>
                <a:lnTo>
                  <a:pt x="8410" y="326"/>
                </a:lnTo>
                <a:lnTo>
                  <a:pt x="8410" y="330"/>
                </a:lnTo>
                <a:lnTo>
                  <a:pt x="8414" y="336"/>
                </a:lnTo>
                <a:close/>
                <a:moveTo>
                  <a:pt x="8486" y="354"/>
                </a:moveTo>
                <a:lnTo>
                  <a:pt x="8486" y="354"/>
                </a:lnTo>
                <a:lnTo>
                  <a:pt x="8476" y="356"/>
                </a:lnTo>
                <a:lnTo>
                  <a:pt x="8474" y="360"/>
                </a:lnTo>
                <a:lnTo>
                  <a:pt x="8476" y="362"/>
                </a:lnTo>
                <a:lnTo>
                  <a:pt x="8480" y="362"/>
                </a:lnTo>
                <a:lnTo>
                  <a:pt x="8498" y="364"/>
                </a:lnTo>
                <a:lnTo>
                  <a:pt x="8516" y="362"/>
                </a:lnTo>
                <a:lnTo>
                  <a:pt x="8524" y="362"/>
                </a:lnTo>
                <a:lnTo>
                  <a:pt x="8526" y="360"/>
                </a:lnTo>
                <a:lnTo>
                  <a:pt x="8524" y="356"/>
                </a:lnTo>
                <a:lnTo>
                  <a:pt x="8522" y="354"/>
                </a:lnTo>
                <a:lnTo>
                  <a:pt x="8506" y="352"/>
                </a:lnTo>
                <a:lnTo>
                  <a:pt x="8498" y="352"/>
                </a:lnTo>
                <a:lnTo>
                  <a:pt x="8488" y="352"/>
                </a:lnTo>
                <a:lnTo>
                  <a:pt x="8486" y="354"/>
                </a:lnTo>
                <a:close/>
                <a:moveTo>
                  <a:pt x="8458" y="244"/>
                </a:moveTo>
                <a:lnTo>
                  <a:pt x="8458" y="244"/>
                </a:lnTo>
                <a:lnTo>
                  <a:pt x="8468" y="244"/>
                </a:lnTo>
                <a:lnTo>
                  <a:pt x="8470" y="242"/>
                </a:lnTo>
                <a:lnTo>
                  <a:pt x="8468" y="242"/>
                </a:lnTo>
                <a:lnTo>
                  <a:pt x="8460" y="238"/>
                </a:lnTo>
                <a:lnTo>
                  <a:pt x="8444" y="232"/>
                </a:lnTo>
                <a:lnTo>
                  <a:pt x="8432" y="228"/>
                </a:lnTo>
                <a:lnTo>
                  <a:pt x="8424" y="228"/>
                </a:lnTo>
                <a:lnTo>
                  <a:pt x="8416" y="230"/>
                </a:lnTo>
                <a:lnTo>
                  <a:pt x="8406" y="234"/>
                </a:lnTo>
                <a:lnTo>
                  <a:pt x="8398" y="238"/>
                </a:lnTo>
                <a:lnTo>
                  <a:pt x="8396" y="240"/>
                </a:lnTo>
                <a:lnTo>
                  <a:pt x="8400" y="240"/>
                </a:lnTo>
                <a:lnTo>
                  <a:pt x="8408" y="240"/>
                </a:lnTo>
                <a:lnTo>
                  <a:pt x="8430" y="242"/>
                </a:lnTo>
                <a:lnTo>
                  <a:pt x="8458" y="244"/>
                </a:lnTo>
                <a:close/>
                <a:moveTo>
                  <a:pt x="8344" y="256"/>
                </a:moveTo>
                <a:lnTo>
                  <a:pt x="8344" y="256"/>
                </a:lnTo>
                <a:lnTo>
                  <a:pt x="8348" y="258"/>
                </a:lnTo>
                <a:lnTo>
                  <a:pt x="8352" y="258"/>
                </a:lnTo>
                <a:lnTo>
                  <a:pt x="8360" y="256"/>
                </a:lnTo>
                <a:lnTo>
                  <a:pt x="8368" y="256"/>
                </a:lnTo>
                <a:lnTo>
                  <a:pt x="8374" y="258"/>
                </a:lnTo>
                <a:lnTo>
                  <a:pt x="8380" y="260"/>
                </a:lnTo>
                <a:lnTo>
                  <a:pt x="8384" y="262"/>
                </a:lnTo>
                <a:lnTo>
                  <a:pt x="8388" y="262"/>
                </a:lnTo>
                <a:lnTo>
                  <a:pt x="8398" y="260"/>
                </a:lnTo>
                <a:lnTo>
                  <a:pt x="8412" y="256"/>
                </a:lnTo>
                <a:lnTo>
                  <a:pt x="8436" y="252"/>
                </a:lnTo>
                <a:lnTo>
                  <a:pt x="8440" y="252"/>
                </a:lnTo>
                <a:lnTo>
                  <a:pt x="8440" y="250"/>
                </a:lnTo>
                <a:lnTo>
                  <a:pt x="8428" y="248"/>
                </a:lnTo>
                <a:lnTo>
                  <a:pt x="8386" y="242"/>
                </a:lnTo>
                <a:lnTo>
                  <a:pt x="8380" y="242"/>
                </a:lnTo>
                <a:lnTo>
                  <a:pt x="8376" y="244"/>
                </a:lnTo>
                <a:lnTo>
                  <a:pt x="8376" y="246"/>
                </a:lnTo>
                <a:lnTo>
                  <a:pt x="8378" y="248"/>
                </a:lnTo>
                <a:lnTo>
                  <a:pt x="8382" y="252"/>
                </a:lnTo>
                <a:lnTo>
                  <a:pt x="8380" y="252"/>
                </a:lnTo>
                <a:lnTo>
                  <a:pt x="8376" y="252"/>
                </a:lnTo>
                <a:lnTo>
                  <a:pt x="8350" y="252"/>
                </a:lnTo>
                <a:lnTo>
                  <a:pt x="8342" y="254"/>
                </a:lnTo>
                <a:lnTo>
                  <a:pt x="8344" y="256"/>
                </a:lnTo>
                <a:close/>
                <a:moveTo>
                  <a:pt x="8442" y="270"/>
                </a:moveTo>
                <a:lnTo>
                  <a:pt x="8442" y="270"/>
                </a:lnTo>
                <a:lnTo>
                  <a:pt x="8442" y="272"/>
                </a:lnTo>
                <a:lnTo>
                  <a:pt x="8450" y="276"/>
                </a:lnTo>
                <a:lnTo>
                  <a:pt x="8462" y="278"/>
                </a:lnTo>
                <a:lnTo>
                  <a:pt x="8472" y="278"/>
                </a:lnTo>
                <a:lnTo>
                  <a:pt x="8474" y="278"/>
                </a:lnTo>
                <a:lnTo>
                  <a:pt x="8472" y="276"/>
                </a:lnTo>
                <a:lnTo>
                  <a:pt x="8464" y="270"/>
                </a:lnTo>
                <a:lnTo>
                  <a:pt x="8452" y="268"/>
                </a:lnTo>
                <a:lnTo>
                  <a:pt x="8446" y="268"/>
                </a:lnTo>
                <a:lnTo>
                  <a:pt x="8442" y="270"/>
                </a:lnTo>
                <a:close/>
                <a:moveTo>
                  <a:pt x="8478" y="296"/>
                </a:moveTo>
                <a:lnTo>
                  <a:pt x="8478" y="296"/>
                </a:lnTo>
                <a:lnTo>
                  <a:pt x="8484" y="294"/>
                </a:lnTo>
                <a:lnTo>
                  <a:pt x="8486" y="290"/>
                </a:lnTo>
                <a:lnTo>
                  <a:pt x="8486" y="288"/>
                </a:lnTo>
                <a:lnTo>
                  <a:pt x="8484" y="286"/>
                </a:lnTo>
                <a:lnTo>
                  <a:pt x="8480" y="286"/>
                </a:lnTo>
                <a:lnTo>
                  <a:pt x="8472" y="286"/>
                </a:lnTo>
                <a:lnTo>
                  <a:pt x="8462" y="286"/>
                </a:lnTo>
                <a:lnTo>
                  <a:pt x="8450" y="290"/>
                </a:lnTo>
                <a:lnTo>
                  <a:pt x="8444" y="292"/>
                </a:lnTo>
                <a:lnTo>
                  <a:pt x="8444" y="294"/>
                </a:lnTo>
                <a:lnTo>
                  <a:pt x="8450" y="294"/>
                </a:lnTo>
                <a:lnTo>
                  <a:pt x="8464" y="296"/>
                </a:lnTo>
                <a:lnTo>
                  <a:pt x="8478" y="296"/>
                </a:lnTo>
                <a:close/>
                <a:moveTo>
                  <a:pt x="8372" y="268"/>
                </a:moveTo>
                <a:lnTo>
                  <a:pt x="8372" y="268"/>
                </a:lnTo>
                <a:lnTo>
                  <a:pt x="8370" y="268"/>
                </a:lnTo>
                <a:lnTo>
                  <a:pt x="8372" y="270"/>
                </a:lnTo>
                <a:lnTo>
                  <a:pt x="8378" y="272"/>
                </a:lnTo>
                <a:lnTo>
                  <a:pt x="8388" y="274"/>
                </a:lnTo>
                <a:lnTo>
                  <a:pt x="8400" y="278"/>
                </a:lnTo>
                <a:lnTo>
                  <a:pt x="8416" y="284"/>
                </a:lnTo>
                <a:lnTo>
                  <a:pt x="8426" y="286"/>
                </a:lnTo>
                <a:lnTo>
                  <a:pt x="8444" y="286"/>
                </a:lnTo>
                <a:lnTo>
                  <a:pt x="8456" y="284"/>
                </a:lnTo>
                <a:lnTo>
                  <a:pt x="8458" y="284"/>
                </a:lnTo>
                <a:lnTo>
                  <a:pt x="8456" y="282"/>
                </a:lnTo>
                <a:lnTo>
                  <a:pt x="8432" y="276"/>
                </a:lnTo>
                <a:lnTo>
                  <a:pt x="8418" y="272"/>
                </a:lnTo>
                <a:lnTo>
                  <a:pt x="8400" y="268"/>
                </a:lnTo>
                <a:lnTo>
                  <a:pt x="8384" y="268"/>
                </a:lnTo>
                <a:lnTo>
                  <a:pt x="8372" y="268"/>
                </a:lnTo>
                <a:close/>
                <a:moveTo>
                  <a:pt x="8332" y="280"/>
                </a:moveTo>
                <a:lnTo>
                  <a:pt x="8332" y="280"/>
                </a:lnTo>
                <a:lnTo>
                  <a:pt x="8338" y="282"/>
                </a:lnTo>
                <a:lnTo>
                  <a:pt x="8344" y="284"/>
                </a:lnTo>
                <a:lnTo>
                  <a:pt x="8364" y="288"/>
                </a:lnTo>
                <a:lnTo>
                  <a:pt x="8390" y="294"/>
                </a:lnTo>
                <a:lnTo>
                  <a:pt x="8404" y="298"/>
                </a:lnTo>
                <a:lnTo>
                  <a:pt x="8412" y="302"/>
                </a:lnTo>
                <a:lnTo>
                  <a:pt x="8424" y="300"/>
                </a:lnTo>
                <a:lnTo>
                  <a:pt x="8432" y="296"/>
                </a:lnTo>
                <a:lnTo>
                  <a:pt x="8434" y="294"/>
                </a:lnTo>
                <a:lnTo>
                  <a:pt x="8432" y="294"/>
                </a:lnTo>
                <a:lnTo>
                  <a:pt x="8410" y="286"/>
                </a:lnTo>
                <a:lnTo>
                  <a:pt x="8380" y="276"/>
                </a:lnTo>
                <a:lnTo>
                  <a:pt x="8366" y="274"/>
                </a:lnTo>
                <a:lnTo>
                  <a:pt x="8354" y="274"/>
                </a:lnTo>
                <a:lnTo>
                  <a:pt x="8348" y="274"/>
                </a:lnTo>
                <a:lnTo>
                  <a:pt x="8340" y="274"/>
                </a:lnTo>
                <a:lnTo>
                  <a:pt x="8326" y="268"/>
                </a:lnTo>
                <a:lnTo>
                  <a:pt x="8320" y="266"/>
                </a:lnTo>
                <a:lnTo>
                  <a:pt x="8314" y="266"/>
                </a:lnTo>
                <a:lnTo>
                  <a:pt x="8308" y="268"/>
                </a:lnTo>
                <a:lnTo>
                  <a:pt x="8302" y="272"/>
                </a:lnTo>
                <a:lnTo>
                  <a:pt x="8300" y="274"/>
                </a:lnTo>
                <a:lnTo>
                  <a:pt x="8302" y="276"/>
                </a:lnTo>
                <a:lnTo>
                  <a:pt x="8308" y="278"/>
                </a:lnTo>
                <a:lnTo>
                  <a:pt x="8320" y="278"/>
                </a:lnTo>
                <a:lnTo>
                  <a:pt x="8332" y="280"/>
                </a:lnTo>
                <a:close/>
                <a:moveTo>
                  <a:pt x="8304" y="294"/>
                </a:moveTo>
                <a:lnTo>
                  <a:pt x="8304" y="294"/>
                </a:lnTo>
                <a:lnTo>
                  <a:pt x="8312" y="296"/>
                </a:lnTo>
                <a:lnTo>
                  <a:pt x="8316" y="298"/>
                </a:lnTo>
                <a:lnTo>
                  <a:pt x="8320" y="300"/>
                </a:lnTo>
                <a:lnTo>
                  <a:pt x="8328" y="298"/>
                </a:lnTo>
                <a:lnTo>
                  <a:pt x="8340" y="296"/>
                </a:lnTo>
                <a:lnTo>
                  <a:pt x="8352" y="296"/>
                </a:lnTo>
                <a:lnTo>
                  <a:pt x="8360" y="294"/>
                </a:lnTo>
                <a:lnTo>
                  <a:pt x="8358" y="294"/>
                </a:lnTo>
                <a:lnTo>
                  <a:pt x="8340" y="288"/>
                </a:lnTo>
                <a:lnTo>
                  <a:pt x="8330" y="286"/>
                </a:lnTo>
                <a:lnTo>
                  <a:pt x="8324" y="286"/>
                </a:lnTo>
                <a:lnTo>
                  <a:pt x="8320" y="288"/>
                </a:lnTo>
                <a:lnTo>
                  <a:pt x="8318" y="290"/>
                </a:lnTo>
                <a:lnTo>
                  <a:pt x="8312" y="290"/>
                </a:lnTo>
                <a:lnTo>
                  <a:pt x="8302" y="286"/>
                </a:lnTo>
                <a:lnTo>
                  <a:pt x="8292" y="286"/>
                </a:lnTo>
                <a:lnTo>
                  <a:pt x="8288" y="288"/>
                </a:lnTo>
                <a:lnTo>
                  <a:pt x="8284" y="292"/>
                </a:lnTo>
                <a:lnTo>
                  <a:pt x="8282" y="294"/>
                </a:lnTo>
                <a:lnTo>
                  <a:pt x="8286" y="294"/>
                </a:lnTo>
                <a:lnTo>
                  <a:pt x="8304" y="294"/>
                </a:lnTo>
                <a:close/>
                <a:moveTo>
                  <a:pt x="8370" y="298"/>
                </a:moveTo>
                <a:lnTo>
                  <a:pt x="8370" y="298"/>
                </a:lnTo>
                <a:lnTo>
                  <a:pt x="8350" y="300"/>
                </a:lnTo>
                <a:lnTo>
                  <a:pt x="8346" y="302"/>
                </a:lnTo>
                <a:lnTo>
                  <a:pt x="8350" y="306"/>
                </a:lnTo>
                <a:lnTo>
                  <a:pt x="8358" y="308"/>
                </a:lnTo>
                <a:lnTo>
                  <a:pt x="8372" y="308"/>
                </a:lnTo>
                <a:lnTo>
                  <a:pt x="8398" y="306"/>
                </a:lnTo>
                <a:lnTo>
                  <a:pt x="8402" y="304"/>
                </a:lnTo>
                <a:lnTo>
                  <a:pt x="8404" y="304"/>
                </a:lnTo>
                <a:lnTo>
                  <a:pt x="8398" y="300"/>
                </a:lnTo>
                <a:lnTo>
                  <a:pt x="8384" y="298"/>
                </a:lnTo>
                <a:lnTo>
                  <a:pt x="8370" y="298"/>
                </a:lnTo>
                <a:close/>
                <a:moveTo>
                  <a:pt x="8432" y="314"/>
                </a:moveTo>
                <a:lnTo>
                  <a:pt x="8432" y="314"/>
                </a:lnTo>
                <a:lnTo>
                  <a:pt x="8442" y="314"/>
                </a:lnTo>
                <a:lnTo>
                  <a:pt x="8446" y="314"/>
                </a:lnTo>
                <a:lnTo>
                  <a:pt x="8448" y="312"/>
                </a:lnTo>
                <a:lnTo>
                  <a:pt x="8448" y="310"/>
                </a:lnTo>
                <a:lnTo>
                  <a:pt x="8448" y="308"/>
                </a:lnTo>
                <a:lnTo>
                  <a:pt x="8442" y="306"/>
                </a:lnTo>
                <a:lnTo>
                  <a:pt x="8430" y="306"/>
                </a:lnTo>
                <a:lnTo>
                  <a:pt x="8420" y="308"/>
                </a:lnTo>
                <a:lnTo>
                  <a:pt x="8418" y="308"/>
                </a:lnTo>
                <a:lnTo>
                  <a:pt x="8420" y="310"/>
                </a:lnTo>
                <a:lnTo>
                  <a:pt x="8424" y="312"/>
                </a:lnTo>
                <a:lnTo>
                  <a:pt x="8432" y="314"/>
                </a:lnTo>
                <a:close/>
                <a:moveTo>
                  <a:pt x="8294" y="324"/>
                </a:moveTo>
                <a:lnTo>
                  <a:pt x="8294" y="324"/>
                </a:lnTo>
                <a:lnTo>
                  <a:pt x="8304" y="322"/>
                </a:lnTo>
                <a:lnTo>
                  <a:pt x="8304" y="320"/>
                </a:lnTo>
                <a:lnTo>
                  <a:pt x="8302" y="316"/>
                </a:lnTo>
                <a:lnTo>
                  <a:pt x="8296" y="312"/>
                </a:lnTo>
                <a:lnTo>
                  <a:pt x="8290" y="310"/>
                </a:lnTo>
                <a:lnTo>
                  <a:pt x="8284" y="308"/>
                </a:lnTo>
                <a:lnTo>
                  <a:pt x="8280" y="310"/>
                </a:lnTo>
                <a:lnTo>
                  <a:pt x="8278" y="312"/>
                </a:lnTo>
                <a:lnTo>
                  <a:pt x="8280" y="314"/>
                </a:lnTo>
                <a:lnTo>
                  <a:pt x="8282" y="314"/>
                </a:lnTo>
                <a:lnTo>
                  <a:pt x="8280" y="316"/>
                </a:lnTo>
                <a:lnTo>
                  <a:pt x="8278" y="320"/>
                </a:lnTo>
                <a:lnTo>
                  <a:pt x="8278" y="322"/>
                </a:lnTo>
                <a:lnTo>
                  <a:pt x="8280" y="322"/>
                </a:lnTo>
                <a:lnTo>
                  <a:pt x="8294" y="324"/>
                </a:lnTo>
                <a:close/>
                <a:moveTo>
                  <a:pt x="11820" y="2336"/>
                </a:moveTo>
                <a:lnTo>
                  <a:pt x="11820" y="2336"/>
                </a:lnTo>
                <a:lnTo>
                  <a:pt x="11820" y="2338"/>
                </a:lnTo>
                <a:lnTo>
                  <a:pt x="11824" y="2342"/>
                </a:lnTo>
                <a:lnTo>
                  <a:pt x="11830" y="2348"/>
                </a:lnTo>
                <a:lnTo>
                  <a:pt x="11838" y="2360"/>
                </a:lnTo>
                <a:lnTo>
                  <a:pt x="11840" y="2368"/>
                </a:lnTo>
                <a:lnTo>
                  <a:pt x="11840" y="2374"/>
                </a:lnTo>
                <a:lnTo>
                  <a:pt x="11838" y="2386"/>
                </a:lnTo>
                <a:lnTo>
                  <a:pt x="11832" y="2398"/>
                </a:lnTo>
                <a:lnTo>
                  <a:pt x="11832" y="2404"/>
                </a:lnTo>
                <a:lnTo>
                  <a:pt x="11834" y="2412"/>
                </a:lnTo>
                <a:lnTo>
                  <a:pt x="11836" y="2422"/>
                </a:lnTo>
                <a:lnTo>
                  <a:pt x="11836" y="2436"/>
                </a:lnTo>
                <a:lnTo>
                  <a:pt x="11836" y="2466"/>
                </a:lnTo>
                <a:lnTo>
                  <a:pt x="11832" y="2492"/>
                </a:lnTo>
                <a:lnTo>
                  <a:pt x="11828" y="2504"/>
                </a:lnTo>
                <a:lnTo>
                  <a:pt x="11826" y="2510"/>
                </a:lnTo>
                <a:lnTo>
                  <a:pt x="11824" y="2514"/>
                </a:lnTo>
                <a:lnTo>
                  <a:pt x="11826" y="2520"/>
                </a:lnTo>
                <a:lnTo>
                  <a:pt x="11832" y="2530"/>
                </a:lnTo>
                <a:lnTo>
                  <a:pt x="11834" y="2536"/>
                </a:lnTo>
                <a:lnTo>
                  <a:pt x="11836" y="2544"/>
                </a:lnTo>
                <a:lnTo>
                  <a:pt x="11836" y="2554"/>
                </a:lnTo>
                <a:lnTo>
                  <a:pt x="11830" y="2568"/>
                </a:lnTo>
                <a:lnTo>
                  <a:pt x="11828" y="2578"/>
                </a:lnTo>
                <a:lnTo>
                  <a:pt x="11828" y="2586"/>
                </a:lnTo>
                <a:lnTo>
                  <a:pt x="11830" y="2600"/>
                </a:lnTo>
                <a:lnTo>
                  <a:pt x="11832" y="2612"/>
                </a:lnTo>
                <a:lnTo>
                  <a:pt x="11832" y="2618"/>
                </a:lnTo>
                <a:lnTo>
                  <a:pt x="11830" y="2624"/>
                </a:lnTo>
                <a:lnTo>
                  <a:pt x="11824" y="2634"/>
                </a:lnTo>
                <a:lnTo>
                  <a:pt x="11822" y="2644"/>
                </a:lnTo>
                <a:lnTo>
                  <a:pt x="11824" y="2654"/>
                </a:lnTo>
                <a:lnTo>
                  <a:pt x="11828" y="2666"/>
                </a:lnTo>
                <a:lnTo>
                  <a:pt x="11830" y="2678"/>
                </a:lnTo>
                <a:lnTo>
                  <a:pt x="11832" y="2678"/>
                </a:lnTo>
                <a:lnTo>
                  <a:pt x="11834" y="2676"/>
                </a:lnTo>
                <a:lnTo>
                  <a:pt x="11838" y="2668"/>
                </a:lnTo>
                <a:lnTo>
                  <a:pt x="11842" y="2654"/>
                </a:lnTo>
                <a:lnTo>
                  <a:pt x="11846" y="2642"/>
                </a:lnTo>
                <a:lnTo>
                  <a:pt x="11852" y="2632"/>
                </a:lnTo>
                <a:lnTo>
                  <a:pt x="11854" y="2630"/>
                </a:lnTo>
                <a:lnTo>
                  <a:pt x="11856" y="2630"/>
                </a:lnTo>
                <a:lnTo>
                  <a:pt x="11860" y="2634"/>
                </a:lnTo>
                <a:lnTo>
                  <a:pt x="11864" y="2638"/>
                </a:lnTo>
                <a:lnTo>
                  <a:pt x="11868" y="2638"/>
                </a:lnTo>
                <a:lnTo>
                  <a:pt x="11874" y="2638"/>
                </a:lnTo>
                <a:lnTo>
                  <a:pt x="11880" y="2638"/>
                </a:lnTo>
                <a:lnTo>
                  <a:pt x="11882" y="2642"/>
                </a:lnTo>
                <a:lnTo>
                  <a:pt x="11884" y="2646"/>
                </a:lnTo>
                <a:lnTo>
                  <a:pt x="11886" y="2656"/>
                </a:lnTo>
                <a:lnTo>
                  <a:pt x="11888" y="2664"/>
                </a:lnTo>
                <a:lnTo>
                  <a:pt x="11888" y="2666"/>
                </a:lnTo>
                <a:lnTo>
                  <a:pt x="11890" y="2664"/>
                </a:lnTo>
                <a:lnTo>
                  <a:pt x="11894" y="2652"/>
                </a:lnTo>
                <a:lnTo>
                  <a:pt x="11894" y="2648"/>
                </a:lnTo>
                <a:lnTo>
                  <a:pt x="11892" y="2642"/>
                </a:lnTo>
                <a:lnTo>
                  <a:pt x="11892" y="2634"/>
                </a:lnTo>
                <a:lnTo>
                  <a:pt x="11892" y="2626"/>
                </a:lnTo>
                <a:lnTo>
                  <a:pt x="11890" y="2624"/>
                </a:lnTo>
                <a:lnTo>
                  <a:pt x="11888" y="2626"/>
                </a:lnTo>
                <a:lnTo>
                  <a:pt x="11882" y="2624"/>
                </a:lnTo>
                <a:lnTo>
                  <a:pt x="11878" y="2622"/>
                </a:lnTo>
                <a:lnTo>
                  <a:pt x="11876" y="2618"/>
                </a:lnTo>
                <a:lnTo>
                  <a:pt x="11872" y="2610"/>
                </a:lnTo>
                <a:lnTo>
                  <a:pt x="11868" y="2598"/>
                </a:lnTo>
                <a:lnTo>
                  <a:pt x="11864" y="2594"/>
                </a:lnTo>
                <a:lnTo>
                  <a:pt x="11860" y="2588"/>
                </a:lnTo>
                <a:lnTo>
                  <a:pt x="11856" y="2582"/>
                </a:lnTo>
                <a:lnTo>
                  <a:pt x="11852" y="2572"/>
                </a:lnTo>
                <a:lnTo>
                  <a:pt x="11852" y="2562"/>
                </a:lnTo>
                <a:lnTo>
                  <a:pt x="11854" y="2550"/>
                </a:lnTo>
                <a:lnTo>
                  <a:pt x="11860" y="2528"/>
                </a:lnTo>
                <a:lnTo>
                  <a:pt x="11866" y="2512"/>
                </a:lnTo>
                <a:lnTo>
                  <a:pt x="11870" y="2508"/>
                </a:lnTo>
                <a:lnTo>
                  <a:pt x="11870" y="2502"/>
                </a:lnTo>
                <a:lnTo>
                  <a:pt x="11870" y="2494"/>
                </a:lnTo>
                <a:lnTo>
                  <a:pt x="11872" y="2490"/>
                </a:lnTo>
                <a:lnTo>
                  <a:pt x="11874" y="2486"/>
                </a:lnTo>
                <a:lnTo>
                  <a:pt x="11876" y="2484"/>
                </a:lnTo>
                <a:lnTo>
                  <a:pt x="11882" y="2482"/>
                </a:lnTo>
                <a:lnTo>
                  <a:pt x="11892" y="2480"/>
                </a:lnTo>
                <a:lnTo>
                  <a:pt x="11902" y="2480"/>
                </a:lnTo>
                <a:lnTo>
                  <a:pt x="11914" y="2484"/>
                </a:lnTo>
                <a:lnTo>
                  <a:pt x="11924" y="2494"/>
                </a:lnTo>
                <a:lnTo>
                  <a:pt x="11938" y="2512"/>
                </a:lnTo>
                <a:lnTo>
                  <a:pt x="11940" y="2516"/>
                </a:lnTo>
                <a:lnTo>
                  <a:pt x="11940" y="2510"/>
                </a:lnTo>
                <a:lnTo>
                  <a:pt x="11936" y="2502"/>
                </a:lnTo>
                <a:lnTo>
                  <a:pt x="11930" y="2492"/>
                </a:lnTo>
                <a:lnTo>
                  <a:pt x="11922" y="2482"/>
                </a:lnTo>
                <a:lnTo>
                  <a:pt x="11920" y="2476"/>
                </a:lnTo>
                <a:lnTo>
                  <a:pt x="11920" y="2468"/>
                </a:lnTo>
                <a:lnTo>
                  <a:pt x="11914" y="2450"/>
                </a:lnTo>
                <a:lnTo>
                  <a:pt x="11908" y="2432"/>
                </a:lnTo>
                <a:lnTo>
                  <a:pt x="11902" y="2414"/>
                </a:lnTo>
                <a:lnTo>
                  <a:pt x="11898" y="2404"/>
                </a:lnTo>
                <a:lnTo>
                  <a:pt x="11898" y="2396"/>
                </a:lnTo>
                <a:lnTo>
                  <a:pt x="11896" y="2380"/>
                </a:lnTo>
                <a:lnTo>
                  <a:pt x="11892" y="2368"/>
                </a:lnTo>
                <a:lnTo>
                  <a:pt x="11890" y="2356"/>
                </a:lnTo>
                <a:lnTo>
                  <a:pt x="11888" y="2346"/>
                </a:lnTo>
                <a:lnTo>
                  <a:pt x="11886" y="2344"/>
                </a:lnTo>
                <a:lnTo>
                  <a:pt x="11886" y="2342"/>
                </a:lnTo>
                <a:lnTo>
                  <a:pt x="11882" y="2344"/>
                </a:lnTo>
                <a:lnTo>
                  <a:pt x="11882" y="2346"/>
                </a:lnTo>
                <a:lnTo>
                  <a:pt x="11882" y="2344"/>
                </a:lnTo>
                <a:lnTo>
                  <a:pt x="11882" y="2336"/>
                </a:lnTo>
                <a:lnTo>
                  <a:pt x="11882" y="2328"/>
                </a:lnTo>
                <a:lnTo>
                  <a:pt x="11882" y="2326"/>
                </a:lnTo>
                <a:lnTo>
                  <a:pt x="11882" y="2328"/>
                </a:lnTo>
                <a:lnTo>
                  <a:pt x="11880" y="2328"/>
                </a:lnTo>
                <a:lnTo>
                  <a:pt x="11876" y="2322"/>
                </a:lnTo>
                <a:lnTo>
                  <a:pt x="11876" y="2314"/>
                </a:lnTo>
                <a:lnTo>
                  <a:pt x="11876" y="2308"/>
                </a:lnTo>
                <a:lnTo>
                  <a:pt x="11880" y="2296"/>
                </a:lnTo>
                <a:lnTo>
                  <a:pt x="11884" y="2290"/>
                </a:lnTo>
                <a:lnTo>
                  <a:pt x="11884" y="2282"/>
                </a:lnTo>
                <a:lnTo>
                  <a:pt x="11884" y="2270"/>
                </a:lnTo>
                <a:lnTo>
                  <a:pt x="11882" y="2256"/>
                </a:lnTo>
                <a:lnTo>
                  <a:pt x="11878" y="2240"/>
                </a:lnTo>
                <a:lnTo>
                  <a:pt x="11876" y="2234"/>
                </a:lnTo>
                <a:lnTo>
                  <a:pt x="11876" y="2230"/>
                </a:lnTo>
                <a:lnTo>
                  <a:pt x="11876" y="2228"/>
                </a:lnTo>
                <a:lnTo>
                  <a:pt x="11874" y="2226"/>
                </a:lnTo>
                <a:lnTo>
                  <a:pt x="11872" y="2226"/>
                </a:lnTo>
                <a:lnTo>
                  <a:pt x="11872" y="2222"/>
                </a:lnTo>
                <a:lnTo>
                  <a:pt x="11870" y="2214"/>
                </a:lnTo>
                <a:lnTo>
                  <a:pt x="11868" y="2208"/>
                </a:lnTo>
                <a:lnTo>
                  <a:pt x="11866" y="2204"/>
                </a:lnTo>
                <a:lnTo>
                  <a:pt x="11868" y="2200"/>
                </a:lnTo>
                <a:lnTo>
                  <a:pt x="11872" y="2192"/>
                </a:lnTo>
                <a:lnTo>
                  <a:pt x="11870" y="2188"/>
                </a:lnTo>
                <a:lnTo>
                  <a:pt x="11866" y="2182"/>
                </a:lnTo>
                <a:lnTo>
                  <a:pt x="11862" y="2176"/>
                </a:lnTo>
                <a:lnTo>
                  <a:pt x="11860" y="2172"/>
                </a:lnTo>
                <a:lnTo>
                  <a:pt x="11858" y="2174"/>
                </a:lnTo>
                <a:lnTo>
                  <a:pt x="11854" y="2178"/>
                </a:lnTo>
                <a:lnTo>
                  <a:pt x="11852" y="2180"/>
                </a:lnTo>
                <a:lnTo>
                  <a:pt x="11846" y="2180"/>
                </a:lnTo>
                <a:lnTo>
                  <a:pt x="11844" y="2182"/>
                </a:lnTo>
                <a:lnTo>
                  <a:pt x="11842" y="2182"/>
                </a:lnTo>
                <a:lnTo>
                  <a:pt x="11848" y="2188"/>
                </a:lnTo>
                <a:lnTo>
                  <a:pt x="11854" y="2198"/>
                </a:lnTo>
                <a:lnTo>
                  <a:pt x="11858" y="2202"/>
                </a:lnTo>
                <a:lnTo>
                  <a:pt x="11858" y="2208"/>
                </a:lnTo>
                <a:lnTo>
                  <a:pt x="11856" y="2214"/>
                </a:lnTo>
                <a:lnTo>
                  <a:pt x="11854" y="2216"/>
                </a:lnTo>
                <a:lnTo>
                  <a:pt x="11850" y="2216"/>
                </a:lnTo>
                <a:lnTo>
                  <a:pt x="11850" y="2220"/>
                </a:lnTo>
                <a:lnTo>
                  <a:pt x="11848" y="2222"/>
                </a:lnTo>
                <a:lnTo>
                  <a:pt x="11850" y="2224"/>
                </a:lnTo>
                <a:lnTo>
                  <a:pt x="11854" y="2226"/>
                </a:lnTo>
                <a:lnTo>
                  <a:pt x="11854" y="2228"/>
                </a:lnTo>
                <a:lnTo>
                  <a:pt x="11850" y="2234"/>
                </a:lnTo>
                <a:lnTo>
                  <a:pt x="11846" y="2236"/>
                </a:lnTo>
                <a:lnTo>
                  <a:pt x="11844" y="2236"/>
                </a:lnTo>
                <a:lnTo>
                  <a:pt x="11842" y="2236"/>
                </a:lnTo>
                <a:lnTo>
                  <a:pt x="11840" y="2232"/>
                </a:lnTo>
                <a:lnTo>
                  <a:pt x="11840" y="2228"/>
                </a:lnTo>
                <a:lnTo>
                  <a:pt x="11838" y="2228"/>
                </a:lnTo>
                <a:lnTo>
                  <a:pt x="11834" y="2228"/>
                </a:lnTo>
                <a:lnTo>
                  <a:pt x="11828" y="2232"/>
                </a:lnTo>
                <a:lnTo>
                  <a:pt x="11824" y="2232"/>
                </a:lnTo>
                <a:lnTo>
                  <a:pt x="11822" y="2236"/>
                </a:lnTo>
                <a:lnTo>
                  <a:pt x="11822" y="2244"/>
                </a:lnTo>
                <a:lnTo>
                  <a:pt x="11826" y="2254"/>
                </a:lnTo>
                <a:lnTo>
                  <a:pt x="11826" y="2266"/>
                </a:lnTo>
                <a:lnTo>
                  <a:pt x="11824" y="2278"/>
                </a:lnTo>
                <a:lnTo>
                  <a:pt x="11820" y="2288"/>
                </a:lnTo>
                <a:lnTo>
                  <a:pt x="11816" y="2298"/>
                </a:lnTo>
                <a:lnTo>
                  <a:pt x="11816" y="2302"/>
                </a:lnTo>
                <a:lnTo>
                  <a:pt x="11818" y="2308"/>
                </a:lnTo>
                <a:lnTo>
                  <a:pt x="11816" y="2318"/>
                </a:lnTo>
                <a:lnTo>
                  <a:pt x="11816" y="2322"/>
                </a:lnTo>
                <a:lnTo>
                  <a:pt x="11816" y="2326"/>
                </a:lnTo>
                <a:lnTo>
                  <a:pt x="11818" y="2332"/>
                </a:lnTo>
                <a:lnTo>
                  <a:pt x="11822" y="2334"/>
                </a:lnTo>
                <a:lnTo>
                  <a:pt x="11820" y="2336"/>
                </a:lnTo>
                <a:close/>
                <a:moveTo>
                  <a:pt x="12398" y="2392"/>
                </a:moveTo>
                <a:lnTo>
                  <a:pt x="12398" y="2392"/>
                </a:lnTo>
                <a:lnTo>
                  <a:pt x="12396" y="2392"/>
                </a:lnTo>
                <a:lnTo>
                  <a:pt x="12394" y="2394"/>
                </a:lnTo>
                <a:lnTo>
                  <a:pt x="12392" y="2402"/>
                </a:lnTo>
                <a:lnTo>
                  <a:pt x="12388" y="2410"/>
                </a:lnTo>
                <a:lnTo>
                  <a:pt x="12384" y="2412"/>
                </a:lnTo>
                <a:lnTo>
                  <a:pt x="12380" y="2416"/>
                </a:lnTo>
                <a:lnTo>
                  <a:pt x="12372" y="2418"/>
                </a:lnTo>
                <a:lnTo>
                  <a:pt x="12366" y="2422"/>
                </a:lnTo>
                <a:lnTo>
                  <a:pt x="12364" y="2426"/>
                </a:lnTo>
                <a:lnTo>
                  <a:pt x="12364" y="2428"/>
                </a:lnTo>
                <a:lnTo>
                  <a:pt x="12366" y="2434"/>
                </a:lnTo>
                <a:lnTo>
                  <a:pt x="12368" y="2438"/>
                </a:lnTo>
                <a:lnTo>
                  <a:pt x="12370" y="2438"/>
                </a:lnTo>
                <a:lnTo>
                  <a:pt x="12374" y="2434"/>
                </a:lnTo>
                <a:lnTo>
                  <a:pt x="12378" y="2430"/>
                </a:lnTo>
                <a:lnTo>
                  <a:pt x="12382" y="2428"/>
                </a:lnTo>
                <a:lnTo>
                  <a:pt x="12388" y="2426"/>
                </a:lnTo>
                <a:lnTo>
                  <a:pt x="12392" y="2422"/>
                </a:lnTo>
                <a:lnTo>
                  <a:pt x="12396" y="2418"/>
                </a:lnTo>
                <a:lnTo>
                  <a:pt x="12400" y="2414"/>
                </a:lnTo>
                <a:lnTo>
                  <a:pt x="12402" y="2408"/>
                </a:lnTo>
                <a:lnTo>
                  <a:pt x="12402" y="2396"/>
                </a:lnTo>
                <a:lnTo>
                  <a:pt x="12400" y="2394"/>
                </a:lnTo>
                <a:lnTo>
                  <a:pt x="12398" y="2392"/>
                </a:lnTo>
                <a:close/>
                <a:moveTo>
                  <a:pt x="12802" y="2114"/>
                </a:moveTo>
                <a:lnTo>
                  <a:pt x="12802" y="2114"/>
                </a:lnTo>
                <a:lnTo>
                  <a:pt x="12798" y="2118"/>
                </a:lnTo>
                <a:lnTo>
                  <a:pt x="12798" y="2122"/>
                </a:lnTo>
                <a:lnTo>
                  <a:pt x="12800" y="2128"/>
                </a:lnTo>
                <a:lnTo>
                  <a:pt x="12804" y="2132"/>
                </a:lnTo>
                <a:lnTo>
                  <a:pt x="12814" y="2142"/>
                </a:lnTo>
                <a:lnTo>
                  <a:pt x="12826" y="2154"/>
                </a:lnTo>
                <a:lnTo>
                  <a:pt x="12830" y="2156"/>
                </a:lnTo>
                <a:lnTo>
                  <a:pt x="12830" y="2152"/>
                </a:lnTo>
                <a:lnTo>
                  <a:pt x="12828" y="2146"/>
                </a:lnTo>
                <a:lnTo>
                  <a:pt x="12824" y="2136"/>
                </a:lnTo>
                <a:lnTo>
                  <a:pt x="12820" y="2126"/>
                </a:lnTo>
                <a:lnTo>
                  <a:pt x="12814" y="2118"/>
                </a:lnTo>
                <a:lnTo>
                  <a:pt x="12808" y="2114"/>
                </a:lnTo>
                <a:lnTo>
                  <a:pt x="12804" y="2114"/>
                </a:lnTo>
                <a:lnTo>
                  <a:pt x="12802" y="2114"/>
                </a:lnTo>
                <a:close/>
                <a:moveTo>
                  <a:pt x="12746" y="1878"/>
                </a:moveTo>
                <a:lnTo>
                  <a:pt x="12746" y="1878"/>
                </a:lnTo>
                <a:lnTo>
                  <a:pt x="12744" y="1872"/>
                </a:lnTo>
                <a:lnTo>
                  <a:pt x="12740" y="1870"/>
                </a:lnTo>
                <a:lnTo>
                  <a:pt x="12736" y="1872"/>
                </a:lnTo>
                <a:lnTo>
                  <a:pt x="12730" y="1874"/>
                </a:lnTo>
                <a:lnTo>
                  <a:pt x="12716" y="1884"/>
                </a:lnTo>
                <a:lnTo>
                  <a:pt x="12702" y="1902"/>
                </a:lnTo>
                <a:lnTo>
                  <a:pt x="12700" y="1904"/>
                </a:lnTo>
                <a:lnTo>
                  <a:pt x="12702" y="1904"/>
                </a:lnTo>
                <a:lnTo>
                  <a:pt x="12706" y="1906"/>
                </a:lnTo>
                <a:lnTo>
                  <a:pt x="12722" y="1900"/>
                </a:lnTo>
                <a:lnTo>
                  <a:pt x="12730" y="1896"/>
                </a:lnTo>
                <a:lnTo>
                  <a:pt x="12738" y="1890"/>
                </a:lnTo>
                <a:lnTo>
                  <a:pt x="12744" y="1884"/>
                </a:lnTo>
                <a:lnTo>
                  <a:pt x="12746" y="1878"/>
                </a:lnTo>
                <a:close/>
                <a:moveTo>
                  <a:pt x="13366" y="1070"/>
                </a:moveTo>
                <a:lnTo>
                  <a:pt x="13366" y="1066"/>
                </a:lnTo>
                <a:lnTo>
                  <a:pt x="13438" y="1054"/>
                </a:lnTo>
                <a:lnTo>
                  <a:pt x="13446" y="1054"/>
                </a:lnTo>
                <a:lnTo>
                  <a:pt x="13454" y="1050"/>
                </a:lnTo>
                <a:lnTo>
                  <a:pt x="13458" y="1048"/>
                </a:lnTo>
                <a:lnTo>
                  <a:pt x="13460" y="1044"/>
                </a:lnTo>
                <a:lnTo>
                  <a:pt x="13460" y="1042"/>
                </a:lnTo>
                <a:lnTo>
                  <a:pt x="13458" y="1038"/>
                </a:lnTo>
                <a:lnTo>
                  <a:pt x="13448" y="1030"/>
                </a:lnTo>
                <a:lnTo>
                  <a:pt x="13434" y="1024"/>
                </a:lnTo>
                <a:lnTo>
                  <a:pt x="13418" y="1020"/>
                </a:lnTo>
                <a:lnTo>
                  <a:pt x="13400" y="1016"/>
                </a:lnTo>
                <a:lnTo>
                  <a:pt x="13382" y="1016"/>
                </a:lnTo>
                <a:lnTo>
                  <a:pt x="13366" y="1020"/>
                </a:lnTo>
                <a:lnTo>
                  <a:pt x="13366" y="1018"/>
                </a:lnTo>
                <a:lnTo>
                  <a:pt x="13342" y="1026"/>
                </a:lnTo>
                <a:lnTo>
                  <a:pt x="13332" y="1030"/>
                </a:lnTo>
                <a:lnTo>
                  <a:pt x="13324" y="1036"/>
                </a:lnTo>
                <a:lnTo>
                  <a:pt x="13316" y="1042"/>
                </a:lnTo>
                <a:lnTo>
                  <a:pt x="13310" y="1050"/>
                </a:lnTo>
                <a:lnTo>
                  <a:pt x="13308" y="1056"/>
                </a:lnTo>
                <a:lnTo>
                  <a:pt x="13306" y="1064"/>
                </a:lnTo>
                <a:lnTo>
                  <a:pt x="13306" y="1068"/>
                </a:lnTo>
                <a:lnTo>
                  <a:pt x="13310" y="1072"/>
                </a:lnTo>
                <a:lnTo>
                  <a:pt x="13314" y="1074"/>
                </a:lnTo>
                <a:lnTo>
                  <a:pt x="13322" y="1074"/>
                </a:lnTo>
                <a:lnTo>
                  <a:pt x="13342" y="1074"/>
                </a:lnTo>
                <a:lnTo>
                  <a:pt x="13366" y="1070"/>
                </a:lnTo>
                <a:close/>
                <a:moveTo>
                  <a:pt x="12932" y="1154"/>
                </a:moveTo>
                <a:lnTo>
                  <a:pt x="12932" y="1154"/>
                </a:lnTo>
                <a:lnTo>
                  <a:pt x="12934" y="1152"/>
                </a:lnTo>
                <a:lnTo>
                  <a:pt x="12934" y="1150"/>
                </a:lnTo>
                <a:lnTo>
                  <a:pt x="12934" y="1148"/>
                </a:lnTo>
                <a:lnTo>
                  <a:pt x="12932" y="1146"/>
                </a:lnTo>
                <a:lnTo>
                  <a:pt x="12924" y="1142"/>
                </a:lnTo>
                <a:lnTo>
                  <a:pt x="12912" y="1138"/>
                </a:lnTo>
                <a:lnTo>
                  <a:pt x="12900" y="1136"/>
                </a:lnTo>
                <a:lnTo>
                  <a:pt x="12888" y="1136"/>
                </a:lnTo>
                <a:lnTo>
                  <a:pt x="12878" y="1138"/>
                </a:lnTo>
                <a:lnTo>
                  <a:pt x="12872" y="1140"/>
                </a:lnTo>
                <a:lnTo>
                  <a:pt x="12870" y="1142"/>
                </a:lnTo>
                <a:lnTo>
                  <a:pt x="12870" y="1146"/>
                </a:lnTo>
                <a:lnTo>
                  <a:pt x="12874" y="1150"/>
                </a:lnTo>
                <a:lnTo>
                  <a:pt x="12882" y="1154"/>
                </a:lnTo>
                <a:lnTo>
                  <a:pt x="12890" y="1158"/>
                </a:lnTo>
                <a:lnTo>
                  <a:pt x="12902" y="1160"/>
                </a:lnTo>
                <a:lnTo>
                  <a:pt x="12912" y="1160"/>
                </a:lnTo>
                <a:lnTo>
                  <a:pt x="12924" y="1160"/>
                </a:lnTo>
                <a:lnTo>
                  <a:pt x="12932" y="1154"/>
                </a:lnTo>
                <a:close/>
                <a:moveTo>
                  <a:pt x="11756" y="878"/>
                </a:moveTo>
                <a:lnTo>
                  <a:pt x="11756" y="878"/>
                </a:lnTo>
                <a:lnTo>
                  <a:pt x="11746" y="884"/>
                </a:lnTo>
                <a:lnTo>
                  <a:pt x="11744" y="888"/>
                </a:lnTo>
                <a:lnTo>
                  <a:pt x="11746" y="890"/>
                </a:lnTo>
                <a:lnTo>
                  <a:pt x="11754" y="888"/>
                </a:lnTo>
                <a:lnTo>
                  <a:pt x="11784" y="888"/>
                </a:lnTo>
                <a:lnTo>
                  <a:pt x="11804" y="888"/>
                </a:lnTo>
                <a:lnTo>
                  <a:pt x="11828" y="890"/>
                </a:lnTo>
                <a:lnTo>
                  <a:pt x="11858" y="896"/>
                </a:lnTo>
                <a:lnTo>
                  <a:pt x="11880" y="896"/>
                </a:lnTo>
                <a:lnTo>
                  <a:pt x="11892" y="894"/>
                </a:lnTo>
                <a:lnTo>
                  <a:pt x="11894" y="892"/>
                </a:lnTo>
                <a:lnTo>
                  <a:pt x="11896" y="888"/>
                </a:lnTo>
                <a:lnTo>
                  <a:pt x="11896" y="886"/>
                </a:lnTo>
                <a:lnTo>
                  <a:pt x="11896" y="882"/>
                </a:lnTo>
                <a:lnTo>
                  <a:pt x="11888" y="872"/>
                </a:lnTo>
                <a:lnTo>
                  <a:pt x="11876" y="864"/>
                </a:lnTo>
                <a:lnTo>
                  <a:pt x="11860" y="854"/>
                </a:lnTo>
                <a:lnTo>
                  <a:pt x="11844" y="846"/>
                </a:lnTo>
                <a:lnTo>
                  <a:pt x="11830" y="844"/>
                </a:lnTo>
                <a:lnTo>
                  <a:pt x="11816" y="844"/>
                </a:lnTo>
                <a:lnTo>
                  <a:pt x="11804" y="848"/>
                </a:lnTo>
                <a:lnTo>
                  <a:pt x="11792" y="854"/>
                </a:lnTo>
                <a:lnTo>
                  <a:pt x="11782" y="862"/>
                </a:lnTo>
                <a:lnTo>
                  <a:pt x="11756" y="878"/>
                </a:lnTo>
                <a:close/>
                <a:moveTo>
                  <a:pt x="12060" y="772"/>
                </a:moveTo>
                <a:lnTo>
                  <a:pt x="12060" y="772"/>
                </a:lnTo>
                <a:lnTo>
                  <a:pt x="12086" y="776"/>
                </a:lnTo>
                <a:lnTo>
                  <a:pt x="12106" y="778"/>
                </a:lnTo>
                <a:lnTo>
                  <a:pt x="12152" y="776"/>
                </a:lnTo>
                <a:lnTo>
                  <a:pt x="12164" y="774"/>
                </a:lnTo>
                <a:lnTo>
                  <a:pt x="12176" y="770"/>
                </a:lnTo>
                <a:lnTo>
                  <a:pt x="12182" y="766"/>
                </a:lnTo>
                <a:lnTo>
                  <a:pt x="12188" y="760"/>
                </a:lnTo>
                <a:lnTo>
                  <a:pt x="12190" y="756"/>
                </a:lnTo>
                <a:lnTo>
                  <a:pt x="12188" y="752"/>
                </a:lnTo>
                <a:lnTo>
                  <a:pt x="12184" y="750"/>
                </a:lnTo>
                <a:lnTo>
                  <a:pt x="12176" y="750"/>
                </a:lnTo>
                <a:lnTo>
                  <a:pt x="12168" y="748"/>
                </a:lnTo>
                <a:lnTo>
                  <a:pt x="12164" y="746"/>
                </a:lnTo>
                <a:lnTo>
                  <a:pt x="12154" y="740"/>
                </a:lnTo>
                <a:lnTo>
                  <a:pt x="12148" y="736"/>
                </a:lnTo>
                <a:lnTo>
                  <a:pt x="12142" y="734"/>
                </a:lnTo>
                <a:lnTo>
                  <a:pt x="12132" y="734"/>
                </a:lnTo>
                <a:lnTo>
                  <a:pt x="12120" y="738"/>
                </a:lnTo>
                <a:lnTo>
                  <a:pt x="12108" y="742"/>
                </a:lnTo>
                <a:lnTo>
                  <a:pt x="12102" y="742"/>
                </a:lnTo>
                <a:lnTo>
                  <a:pt x="12100" y="740"/>
                </a:lnTo>
                <a:lnTo>
                  <a:pt x="12100" y="736"/>
                </a:lnTo>
                <a:lnTo>
                  <a:pt x="12098" y="730"/>
                </a:lnTo>
                <a:lnTo>
                  <a:pt x="12092" y="728"/>
                </a:lnTo>
                <a:lnTo>
                  <a:pt x="12082" y="726"/>
                </a:lnTo>
                <a:lnTo>
                  <a:pt x="12062" y="726"/>
                </a:lnTo>
                <a:lnTo>
                  <a:pt x="12044" y="728"/>
                </a:lnTo>
                <a:lnTo>
                  <a:pt x="12030" y="726"/>
                </a:lnTo>
                <a:lnTo>
                  <a:pt x="12020" y="724"/>
                </a:lnTo>
                <a:lnTo>
                  <a:pt x="12016" y="720"/>
                </a:lnTo>
                <a:lnTo>
                  <a:pt x="12012" y="714"/>
                </a:lnTo>
                <a:lnTo>
                  <a:pt x="12010" y="714"/>
                </a:lnTo>
                <a:lnTo>
                  <a:pt x="12008" y="718"/>
                </a:lnTo>
                <a:lnTo>
                  <a:pt x="12000" y="730"/>
                </a:lnTo>
                <a:lnTo>
                  <a:pt x="11998" y="736"/>
                </a:lnTo>
                <a:lnTo>
                  <a:pt x="11998" y="742"/>
                </a:lnTo>
                <a:lnTo>
                  <a:pt x="12002" y="748"/>
                </a:lnTo>
                <a:lnTo>
                  <a:pt x="12014" y="756"/>
                </a:lnTo>
                <a:lnTo>
                  <a:pt x="12032" y="764"/>
                </a:lnTo>
                <a:lnTo>
                  <a:pt x="12060" y="772"/>
                </a:lnTo>
                <a:close/>
                <a:moveTo>
                  <a:pt x="11698" y="782"/>
                </a:moveTo>
                <a:lnTo>
                  <a:pt x="11698" y="782"/>
                </a:lnTo>
                <a:lnTo>
                  <a:pt x="11714" y="788"/>
                </a:lnTo>
                <a:lnTo>
                  <a:pt x="11724" y="788"/>
                </a:lnTo>
                <a:lnTo>
                  <a:pt x="11728" y="784"/>
                </a:lnTo>
                <a:lnTo>
                  <a:pt x="11730" y="780"/>
                </a:lnTo>
                <a:lnTo>
                  <a:pt x="11732" y="774"/>
                </a:lnTo>
                <a:lnTo>
                  <a:pt x="11734" y="770"/>
                </a:lnTo>
                <a:lnTo>
                  <a:pt x="11740" y="768"/>
                </a:lnTo>
                <a:lnTo>
                  <a:pt x="11752" y="770"/>
                </a:lnTo>
                <a:lnTo>
                  <a:pt x="11766" y="772"/>
                </a:lnTo>
                <a:lnTo>
                  <a:pt x="11778" y="772"/>
                </a:lnTo>
                <a:lnTo>
                  <a:pt x="11788" y="770"/>
                </a:lnTo>
                <a:lnTo>
                  <a:pt x="11798" y="766"/>
                </a:lnTo>
                <a:lnTo>
                  <a:pt x="11808" y="762"/>
                </a:lnTo>
                <a:lnTo>
                  <a:pt x="11816" y="760"/>
                </a:lnTo>
                <a:lnTo>
                  <a:pt x="11824" y="760"/>
                </a:lnTo>
                <a:lnTo>
                  <a:pt x="11832" y="764"/>
                </a:lnTo>
                <a:lnTo>
                  <a:pt x="11840" y="770"/>
                </a:lnTo>
                <a:lnTo>
                  <a:pt x="11850" y="772"/>
                </a:lnTo>
                <a:lnTo>
                  <a:pt x="11862" y="772"/>
                </a:lnTo>
                <a:lnTo>
                  <a:pt x="11874" y="768"/>
                </a:lnTo>
                <a:lnTo>
                  <a:pt x="11902" y="760"/>
                </a:lnTo>
                <a:lnTo>
                  <a:pt x="11936" y="750"/>
                </a:lnTo>
                <a:lnTo>
                  <a:pt x="11944" y="746"/>
                </a:lnTo>
                <a:lnTo>
                  <a:pt x="11948" y="742"/>
                </a:lnTo>
                <a:lnTo>
                  <a:pt x="11948" y="738"/>
                </a:lnTo>
                <a:lnTo>
                  <a:pt x="11944" y="734"/>
                </a:lnTo>
                <a:lnTo>
                  <a:pt x="11942" y="730"/>
                </a:lnTo>
                <a:lnTo>
                  <a:pt x="11942" y="726"/>
                </a:lnTo>
                <a:lnTo>
                  <a:pt x="11944" y="724"/>
                </a:lnTo>
                <a:lnTo>
                  <a:pt x="11954" y="722"/>
                </a:lnTo>
                <a:lnTo>
                  <a:pt x="11960" y="722"/>
                </a:lnTo>
                <a:lnTo>
                  <a:pt x="11962" y="720"/>
                </a:lnTo>
                <a:lnTo>
                  <a:pt x="11964" y="718"/>
                </a:lnTo>
                <a:lnTo>
                  <a:pt x="11962" y="716"/>
                </a:lnTo>
                <a:lnTo>
                  <a:pt x="11956" y="710"/>
                </a:lnTo>
                <a:lnTo>
                  <a:pt x="11946" y="706"/>
                </a:lnTo>
                <a:lnTo>
                  <a:pt x="11930" y="700"/>
                </a:lnTo>
                <a:lnTo>
                  <a:pt x="11914" y="696"/>
                </a:lnTo>
                <a:lnTo>
                  <a:pt x="11898" y="696"/>
                </a:lnTo>
                <a:lnTo>
                  <a:pt x="11882" y="696"/>
                </a:lnTo>
                <a:lnTo>
                  <a:pt x="11868" y="698"/>
                </a:lnTo>
                <a:lnTo>
                  <a:pt x="11858" y="694"/>
                </a:lnTo>
                <a:lnTo>
                  <a:pt x="11846" y="690"/>
                </a:lnTo>
                <a:lnTo>
                  <a:pt x="11836" y="682"/>
                </a:lnTo>
                <a:lnTo>
                  <a:pt x="11826" y="676"/>
                </a:lnTo>
                <a:lnTo>
                  <a:pt x="11816" y="672"/>
                </a:lnTo>
                <a:lnTo>
                  <a:pt x="11806" y="670"/>
                </a:lnTo>
                <a:lnTo>
                  <a:pt x="11800" y="672"/>
                </a:lnTo>
                <a:lnTo>
                  <a:pt x="11794" y="674"/>
                </a:lnTo>
                <a:lnTo>
                  <a:pt x="11786" y="678"/>
                </a:lnTo>
                <a:lnTo>
                  <a:pt x="11782" y="686"/>
                </a:lnTo>
                <a:lnTo>
                  <a:pt x="11782" y="692"/>
                </a:lnTo>
                <a:lnTo>
                  <a:pt x="11784" y="696"/>
                </a:lnTo>
                <a:lnTo>
                  <a:pt x="11788" y="706"/>
                </a:lnTo>
                <a:lnTo>
                  <a:pt x="11788" y="710"/>
                </a:lnTo>
                <a:lnTo>
                  <a:pt x="11786" y="712"/>
                </a:lnTo>
                <a:lnTo>
                  <a:pt x="11780" y="712"/>
                </a:lnTo>
                <a:lnTo>
                  <a:pt x="11770" y="708"/>
                </a:lnTo>
                <a:lnTo>
                  <a:pt x="11752" y="698"/>
                </a:lnTo>
                <a:lnTo>
                  <a:pt x="11730" y="684"/>
                </a:lnTo>
                <a:lnTo>
                  <a:pt x="11710" y="672"/>
                </a:lnTo>
                <a:lnTo>
                  <a:pt x="11702" y="668"/>
                </a:lnTo>
                <a:lnTo>
                  <a:pt x="11696" y="666"/>
                </a:lnTo>
                <a:lnTo>
                  <a:pt x="11688" y="666"/>
                </a:lnTo>
                <a:lnTo>
                  <a:pt x="11682" y="668"/>
                </a:lnTo>
                <a:lnTo>
                  <a:pt x="11666" y="674"/>
                </a:lnTo>
                <a:lnTo>
                  <a:pt x="11646" y="688"/>
                </a:lnTo>
                <a:lnTo>
                  <a:pt x="11638" y="694"/>
                </a:lnTo>
                <a:lnTo>
                  <a:pt x="11634" y="702"/>
                </a:lnTo>
                <a:lnTo>
                  <a:pt x="11634" y="708"/>
                </a:lnTo>
                <a:lnTo>
                  <a:pt x="11636" y="714"/>
                </a:lnTo>
                <a:lnTo>
                  <a:pt x="11640" y="724"/>
                </a:lnTo>
                <a:lnTo>
                  <a:pt x="11640" y="728"/>
                </a:lnTo>
                <a:lnTo>
                  <a:pt x="11634" y="732"/>
                </a:lnTo>
                <a:lnTo>
                  <a:pt x="11630" y="736"/>
                </a:lnTo>
                <a:lnTo>
                  <a:pt x="11630" y="740"/>
                </a:lnTo>
                <a:lnTo>
                  <a:pt x="11634" y="746"/>
                </a:lnTo>
                <a:lnTo>
                  <a:pt x="11640" y="754"/>
                </a:lnTo>
                <a:lnTo>
                  <a:pt x="11650" y="760"/>
                </a:lnTo>
                <a:lnTo>
                  <a:pt x="11664" y="768"/>
                </a:lnTo>
                <a:lnTo>
                  <a:pt x="11698" y="782"/>
                </a:lnTo>
                <a:close/>
                <a:moveTo>
                  <a:pt x="11586" y="730"/>
                </a:moveTo>
                <a:lnTo>
                  <a:pt x="11586" y="730"/>
                </a:lnTo>
                <a:lnTo>
                  <a:pt x="11592" y="724"/>
                </a:lnTo>
                <a:lnTo>
                  <a:pt x="11594" y="716"/>
                </a:lnTo>
                <a:lnTo>
                  <a:pt x="11592" y="708"/>
                </a:lnTo>
                <a:lnTo>
                  <a:pt x="11584" y="698"/>
                </a:lnTo>
                <a:lnTo>
                  <a:pt x="11582" y="696"/>
                </a:lnTo>
                <a:lnTo>
                  <a:pt x="11580" y="696"/>
                </a:lnTo>
                <a:lnTo>
                  <a:pt x="11576" y="698"/>
                </a:lnTo>
                <a:lnTo>
                  <a:pt x="11572" y="706"/>
                </a:lnTo>
                <a:lnTo>
                  <a:pt x="11570" y="714"/>
                </a:lnTo>
                <a:lnTo>
                  <a:pt x="11570" y="722"/>
                </a:lnTo>
                <a:lnTo>
                  <a:pt x="11572" y="730"/>
                </a:lnTo>
                <a:lnTo>
                  <a:pt x="11574" y="732"/>
                </a:lnTo>
                <a:lnTo>
                  <a:pt x="11578" y="732"/>
                </a:lnTo>
                <a:lnTo>
                  <a:pt x="11582" y="732"/>
                </a:lnTo>
                <a:lnTo>
                  <a:pt x="11586" y="730"/>
                </a:lnTo>
                <a:close/>
                <a:moveTo>
                  <a:pt x="11080" y="922"/>
                </a:moveTo>
                <a:lnTo>
                  <a:pt x="11080" y="922"/>
                </a:lnTo>
                <a:lnTo>
                  <a:pt x="11108" y="928"/>
                </a:lnTo>
                <a:lnTo>
                  <a:pt x="11130" y="934"/>
                </a:lnTo>
                <a:lnTo>
                  <a:pt x="11156" y="942"/>
                </a:lnTo>
                <a:lnTo>
                  <a:pt x="11188" y="958"/>
                </a:lnTo>
                <a:lnTo>
                  <a:pt x="11198" y="962"/>
                </a:lnTo>
                <a:lnTo>
                  <a:pt x="11202" y="962"/>
                </a:lnTo>
                <a:lnTo>
                  <a:pt x="11204" y="962"/>
                </a:lnTo>
                <a:lnTo>
                  <a:pt x="11204" y="958"/>
                </a:lnTo>
                <a:lnTo>
                  <a:pt x="11202" y="952"/>
                </a:lnTo>
                <a:lnTo>
                  <a:pt x="11204" y="948"/>
                </a:lnTo>
                <a:lnTo>
                  <a:pt x="11210" y="946"/>
                </a:lnTo>
                <a:lnTo>
                  <a:pt x="11220" y="944"/>
                </a:lnTo>
                <a:lnTo>
                  <a:pt x="11226" y="946"/>
                </a:lnTo>
                <a:lnTo>
                  <a:pt x="11256" y="958"/>
                </a:lnTo>
                <a:lnTo>
                  <a:pt x="11280" y="968"/>
                </a:lnTo>
                <a:lnTo>
                  <a:pt x="11300" y="978"/>
                </a:lnTo>
                <a:lnTo>
                  <a:pt x="11308" y="980"/>
                </a:lnTo>
                <a:lnTo>
                  <a:pt x="11316" y="982"/>
                </a:lnTo>
                <a:lnTo>
                  <a:pt x="11322" y="978"/>
                </a:lnTo>
                <a:lnTo>
                  <a:pt x="11328" y="970"/>
                </a:lnTo>
                <a:lnTo>
                  <a:pt x="11328" y="966"/>
                </a:lnTo>
                <a:lnTo>
                  <a:pt x="11328" y="962"/>
                </a:lnTo>
                <a:lnTo>
                  <a:pt x="11324" y="956"/>
                </a:lnTo>
                <a:lnTo>
                  <a:pt x="11318" y="952"/>
                </a:lnTo>
                <a:lnTo>
                  <a:pt x="11310" y="948"/>
                </a:lnTo>
                <a:lnTo>
                  <a:pt x="11304" y="946"/>
                </a:lnTo>
                <a:lnTo>
                  <a:pt x="11300" y="944"/>
                </a:lnTo>
                <a:lnTo>
                  <a:pt x="11300" y="942"/>
                </a:lnTo>
                <a:lnTo>
                  <a:pt x="11302" y="940"/>
                </a:lnTo>
                <a:lnTo>
                  <a:pt x="11312" y="938"/>
                </a:lnTo>
                <a:lnTo>
                  <a:pt x="11320" y="934"/>
                </a:lnTo>
                <a:lnTo>
                  <a:pt x="11320" y="932"/>
                </a:lnTo>
                <a:lnTo>
                  <a:pt x="11314" y="928"/>
                </a:lnTo>
                <a:lnTo>
                  <a:pt x="11306" y="926"/>
                </a:lnTo>
                <a:lnTo>
                  <a:pt x="11298" y="922"/>
                </a:lnTo>
                <a:lnTo>
                  <a:pt x="11294" y="920"/>
                </a:lnTo>
                <a:lnTo>
                  <a:pt x="11294" y="918"/>
                </a:lnTo>
                <a:lnTo>
                  <a:pt x="11296" y="916"/>
                </a:lnTo>
                <a:lnTo>
                  <a:pt x="11306" y="914"/>
                </a:lnTo>
                <a:lnTo>
                  <a:pt x="11316" y="910"/>
                </a:lnTo>
                <a:lnTo>
                  <a:pt x="11318" y="908"/>
                </a:lnTo>
                <a:lnTo>
                  <a:pt x="11318" y="906"/>
                </a:lnTo>
                <a:lnTo>
                  <a:pt x="11316" y="900"/>
                </a:lnTo>
                <a:lnTo>
                  <a:pt x="11306" y="896"/>
                </a:lnTo>
                <a:lnTo>
                  <a:pt x="11280" y="884"/>
                </a:lnTo>
                <a:lnTo>
                  <a:pt x="11252" y="876"/>
                </a:lnTo>
                <a:lnTo>
                  <a:pt x="11240" y="872"/>
                </a:lnTo>
                <a:lnTo>
                  <a:pt x="11232" y="874"/>
                </a:lnTo>
                <a:lnTo>
                  <a:pt x="11224" y="878"/>
                </a:lnTo>
                <a:lnTo>
                  <a:pt x="11218" y="882"/>
                </a:lnTo>
                <a:lnTo>
                  <a:pt x="11214" y="888"/>
                </a:lnTo>
                <a:lnTo>
                  <a:pt x="11210" y="890"/>
                </a:lnTo>
                <a:lnTo>
                  <a:pt x="11208" y="888"/>
                </a:lnTo>
                <a:lnTo>
                  <a:pt x="11204" y="882"/>
                </a:lnTo>
                <a:lnTo>
                  <a:pt x="11200" y="874"/>
                </a:lnTo>
                <a:lnTo>
                  <a:pt x="11196" y="870"/>
                </a:lnTo>
                <a:lnTo>
                  <a:pt x="11190" y="868"/>
                </a:lnTo>
                <a:lnTo>
                  <a:pt x="11184" y="868"/>
                </a:lnTo>
                <a:lnTo>
                  <a:pt x="11168" y="866"/>
                </a:lnTo>
                <a:lnTo>
                  <a:pt x="11158" y="862"/>
                </a:lnTo>
                <a:lnTo>
                  <a:pt x="11146" y="858"/>
                </a:lnTo>
                <a:lnTo>
                  <a:pt x="11134" y="854"/>
                </a:lnTo>
                <a:lnTo>
                  <a:pt x="11120" y="854"/>
                </a:lnTo>
                <a:lnTo>
                  <a:pt x="11104" y="856"/>
                </a:lnTo>
                <a:lnTo>
                  <a:pt x="11092" y="860"/>
                </a:lnTo>
                <a:lnTo>
                  <a:pt x="11082" y="866"/>
                </a:lnTo>
                <a:lnTo>
                  <a:pt x="11076" y="872"/>
                </a:lnTo>
                <a:lnTo>
                  <a:pt x="11074" y="876"/>
                </a:lnTo>
                <a:lnTo>
                  <a:pt x="11074" y="880"/>
                </a:lnTo>
                <a:lnTo>
                  <a:pt x="11076" y="884"/>
                </a:lnTo>
                <a:lnTo>
                  <a:pt x="11080" y="888"/>
                </a:lnTo>
                <a:lnTo>
                  <a:pt x="11082" y="892"/>
                </a:lnTo>
                <a:lnTo>
                  <a:pt x="11084" y="896"/>
                </a:lnTo>
                <a:lnTo>
                  <a:pt x="11084" y="898"/>
                </a:lnTo>
                <a:lnTo>
                  <a:pt x="11084" y="902"/>
                </a:lnTo>
                <a:lnTo>
                  <a:pt x="11078" y="906"/>
                </a:lnTo>
                <a:lnTo>
                  <a:pt x="11072" y="910"/>
                </a:lnTo>
                <a:lnTo>
                  <a:pt x="11068" y="914"/>
                </a:lnTo>
                <a:lnTo>
                  <a:pt x="11066" y="916"/>
                </a:lnTo>
                <a:lnTo>
                  <a:pt x="11068" y="920"/>
                </a:lnTo>
                <a:lnTo>
                  <a:pt x="11080" y="922"/>
                </a:lnTo>
                <a:close/>
                <a:moveTo>
                  <a:pt x="10628" y="824"/>
                </a:moveTo>
                <a:lnTo>
                  <a:pt x="10628" y="824"/>
                </a:lnTo>
                <a:lnTo>
                  <a:pt x="10644" y="828"/>
                </a:lnTo>
                <a:lnTo>
                  <a:pt x="10656" y="828"/>
                </a:lnTo>
                <a:lnTo>
                  <a:pt x="10666" y="824"/>
                </a:lnTo>
                <a:lnTo>
                  <a:pt x="10672" y="818"/>
                </a:lnTo>
                <a:lnTo>
                  <a:pt x="10674" y="810"/>
                </a:lnTo>
                <a:lnTo>
                  <a:pt x="10674" y="808"/>
                </a:lnTo>
                <a:lnTo>
                  <a:pt x="10672" y="804"/>
                </a:lnTo>
                <a:lnTo>
                  <a:pt x="10670" y="802"/>
                </a:lnTo>
                <a:lnTo>
                  <a:pt x="10666" y="800"/>
                </a:lnTo>
                <a:lnTo>
                  <a:pt x="10652" y="796"/>
                </a:lnTo>
                <a:lnTo>
                  <a:pt x="10636" y="796"/>
                </a:lnTo>
                <a:lnTo>
                  <a:pt x="10624" y="798"/>
                </a:lnTo>
                <a:lnTo>
                  <a:pt x="10614" y="800"/>
                </a:lnTo>
                <a:lnTo>
                  <a:pt x="10608" y="804"/>
                </a:lnTo>
                <a:lnTo>
                  <a:pt x="10606" y="808"/>
                </a:lnTo>
                <a:lnTo>
                  <a:pt x="10608" y="812"/>
                </a:lnTo>
                <a:lnTo>
                  <a:pt x="10616" y="818"/>
                </a:lnTo>
                <a:lnTo>
                  <a:pt x="10628" y="824"/>
                </a:lnTo>
                <a:close/>
                <a:moveTo>
                  <a:pt x="10148" y="522"/>
                </a:moveTo>
                <a:lnTo>
                  <a:pt x="10148" y="522"/>
                </a:lnTo>
                <a:lnTo>
                  <a:pt x="10174" y="514"/>
                </a:lnTo>
                <a:lnTo>
                  <a:pt x="10202" y="510"/>
                </a:lnTo>
                <a:lnTo>
                  <a:pt x="10238" y="506"/>
                </a:lnTo>
                <a:lnTo>
                  <a:pt x="10286" y="502"/>
                </a:lnTo>
                <a:lnTo>
                  <a:pt x="10312" y="500"/>
                </a:lnTo>
                <a:lnTo>
                  <a:pt x="10330" y="498"/>
                </a:lnTo>
                <a:lnTo>
                  <a:pt x="10344" y="492"/>
                </a:lnTo>
                <a:lnTo>
                  <a:pt x="10352" y="486"/>
                </a:lnTo>
                <a:lnTo>
                  <a:pt x="10354" y="484"/>
                </a:lnTo>
                <a:lnTo>
                  <a:pt x="10354" y="480"/>
                </a:lnTo>
                <a:lnTo>
                  <a:pt x="10352" y="472"/>
                </a:lnTo>
                <a:lnTo>
                  <a:pt x="10344" y="464"/>
                </a:lnTo>
                <a:lnTo>
                  <a:pt x="10332" y="456"/>
                </a:lnTo>
                <a:lnTo>
                  <a:pt x="10308" y="440"/>
                </a:lnTo>
                <a:lnTo>
                  <a:pt x="10300" y="434"/>
                </a:lnTo>
                <a:lnTo>
                  <a:pt x="10294" y="432"/>
                </a:lnTo>
                <a:lnTo>
                  <a:pt x="10286" y="432"/>
                </a:lnTo>
                <a:lnTo>
                  <a:pt x="10276" y="436"/>
                </a:lnTo>
                <a:lnTo>
                  <a:pt x="10264" y="442"/>
                </a:lnTo>
                <a:lnTo>
                  <a:pt x="10248" y="454"/>
                </a:lnTo>
                <a:lnTo>
                  <a:pt x="10236" y="462"/>
                </a:lnTo>
                <a:lnTo>
                  <a:pt x="10232" y="462"/>
                </a:lnTo>
                <a:lnTo>
                  <a:pt x="10244" y="448"/>
                </a:lnTo>
                <a:lnTo>
                  <a:pt x="10254" y="436"/>
                </a:lnTo>
                <a:lnTo>
                  <a:pt x="10260" y="426"/>
                </a:lnTo>
                <a:lnTo>
                  <a:pt x="10264" y="416"/>
                </a:lnTo>
                <a:lnTo>
                  <a:pt x="10264" y="414"/>
                </a:lnTo>
                <a:lnTo>
                  <a:pt x="10260" y="412"/>
                </a:lnTo>
                <a:lnTo>
                  <a:pt x="10242" y="406"/>
                </a:lnTo>
                <a:lnTo>
                  <a:pt x="10234" y="406"/>
                </a:lnTo>
                <a:lnTo>
                  <a:pt x="10224" y="404"/>
                </a:lnTo>
                <a:lnTo>
                  <a:pt x="10214" y="406"/>
                </a:lnTo>
                <a:lnTo>
                  <a:pt x="10204" y="412"/>
                </a:lnTo>
                <a:lnTo>
                  <a:pt x="10194" y="422"/>
                </a:lnTo>
                <a:lnTo>
                  <a:pt x="10184" y="436"/>
                </a:lnTo>
                <a:lnTo>
                  <a:pt x="10174" y="448"/>
                </a:lnTo>
                <a:lnTo>
                  <a:pt x="10166" y="456"/>
                </a:lnTo>
                <a:lnTo>
                  <a:pt x="10154" y="464"/>
                </a:lnTo>
                <a:lnTo>
                  <a:pt x="10148" y="468"/>
                </a:lnTo>
                <a:lnTo>
                  <a:pt x="10140" y="478"/>
                </a:lnTo>
                <a:lnTo>
                  <a:pt x="10130" y="492"/>
                </a:lnTo>
                <a:lnTo>
                  <a:pt x="10118" y="514"/>
                </a:lnTo>
                <a:lnTo>
                  <a:pt x="10114" y="524"/>
                </a:lnTo>
                <a:lnTo>
                  <a:pt x="10114" y="526"/>
                </a:lnTo>
                <a:lnTo>
                  <a:pt x="10116" y="528"/>
                </a:lnTo>
                <a:lnTo>
                  <a:pt x="10128" y="528"/>
                </a:lnTo>
                <a:lnTo>
                  <a:pt x="10148" y="522"/>
                </a:lnTo>
                <a:close/>
                <a:moveTo>
                  <a:pt x="10046" y="348"/>
                </a:moveTo>
                <a:lnTo>
                  <a:pt x="10046" y="348"/>
                </a:lnTo>
                <a:lnTo>
                  <a:pt x="10020" y="348"/>
                </a:lnTo>
                <a:lnTo>
                  <a:pt x="9990" y="348"/>
                </a:lnTo>
                <a:lnTo>
                  <a:pt x="9972" y="350"/>
                </a:lnTo>
                <a:lnTo>
                  <a:pt x="9956" y="352"/>
                </a:lnTo>
                <a:lnTo>
                  <a:pt x="9942" y="356"/>
                </a:lnTo>
                <a:lnTo>
                  <a:pt x="9930" y="362"/>
                </a:lnTo>
                <a:lnTo>
                  <a:pt x="9904" y="376"/>
                </a:lnTo>
                <a:lnTo>
                  <a:pt x="9878" y="390"/>
                </a:lnTo>
                <a:lnTo>
                  <a:pt x="9870" y="396"/>
                </a:lnTo>
                <a:lnTo>
                  <a:pt x="9866" y="400"/>
                </a:lnTo>
                <a:lnTo>
                  <a:pt x="9866" y="402"/>
                </a:lnTo>
                <a:lnTo>
                  <a:pt x="9868" y="404"/>
                </a:lnTo>
                <a:lnTo>
                  <a:pt x="9872" y="404"/>
                </a:lnTo>
                <a:lnTo>
                  <a:pt x="9884" y="404"/>
                </a:lnTo>
                <a:lnTo>
                  <a:pt x="9900" y="406"/>
                </a:lnTo>
                <a:lnTo>
                  <a:pt x="9908" y="406"/>
                </a:lnTo>
                <a:lnTo>
                  <a:pt x="9912" y="410"/>
                </a:lnTo>
                <a:lnTo>
                  <a:pt x="9914" y="414"/>
                </a:lnTo>
                <a:lnTo>
                  <a:pt x="9914" y="418"/>
                </a:lnTo>
                <a:lnTo>
                  <a:pt x="9914" y="424"/>
                </a:lnTo>
                <a:lnTo>
                  <a:pt x="9918" y="428"/>
                </a:lnTo>
                <a:lnTo>
                  <a:pt x="9926" y="434"/>
                </a:lnTo>
                <a:lnTo>
                  <a:pt x="9934" y="436"/>
                </a:lnTo>
                <a:lnTo>
                  <a:pt x="9944" y="438"/>
                </a:lnTo>
                <a:lnTo>
                  <a:pt x="9962" y="440"/>
                </a:lnTo>
                <a:lnTo>
                  <a:pt x="9988" y="442"/>
                </a:lnTo>
                <a:lnTo>
                  <a:pt x="10006" y="446"/>
                </a:lnTo>
                <a:lnTo>
                  <a:pt x="10026" y="452"/>
                </a:lnTo>
                <a:lnTo>
                  <a:pt x="10048" y="458"/>
                </a:lnTo>
                <a:lnTo>
                  <a:pt x="10068" y="460"/>
                </a:lnTo>
                <a:lnTo>
                  <a:pt x="10088" y="460"/>
                </a:lnTo>
                <a:lnTo>
                  <a:pt x="10106" y="456"/>
                </a:lnTo>
                <a:lnTo>
                  <a:pt x="10120" y="452"/>
                </a:lnTo>
                <a:lnTo>
                  <a:pt x="10130" y="446"/>
                </a:lnTo>
                <a:lnTo>
                  <a:pt x="10132" y="444"/>
                </a:lnTo>
                <a:lnTo>
                  <a:pt x="10132" y="440"/>
                </a:lnTo>
                <a:lnTo>
                  <a:pt x="10132" y="438"/>
                </a:lnTo>
                <a:lnTo>
                  <a:pt x="10128" y="434"/>
                </a:lnTo>
                <a:lnTo>
                  <a:pt x="10126" y="430"/>
                </a:lnTo>
                <a:lnTo>
                  <a:pt x="10124" y="426"/>
                </a:lnTo>
                <a:lnTo>
                  <a:pt x="10124" y="418"/>
                </a:lnTo>
                <a:lnTo>
                  <a:pt x="10128" y="410"/>
                </a:lnTo>
                <a:lnTo>
                  <a:pt x="10132" y="400"/>
                </a:lnTo>
                <a:lnTo>
                  <a:pt x="10138" y="392"/>
                </a:lnTo>
                <a:lnTo>
                  <a:pt x="10140" y="384"/>
                </a:lnTo>
                <a:lnTo>
                  <a:pt x="10140" y="380"/>
                </a:lnTo>
                <a:lnTo>
                  <a:pt x="10140" y="376"/>
                </a:lnTo>
                <a:lnTo>
                  <a:pt x="10138" y="372"/>
                </a:lnTo>
                <a:lnTo>
                  <a:pt x="10134" y="370"/>
                </a:lnTo>
                <a:lnTo>
                  <a:pt x="10126" y="366"/>
                </a:lnTo>
                <a:lnTo>
                  <a:pt x="10122" y="362"/>
                </a:lnTo>
                <a:lnTo>
                  <a:pt x="10118" y="358"/>
                </a:lnTo>
                <a:lnTo>
                  <a:pt x="10114" y="356"/>
                </a:lnTo>
                <a:lnTo>
                  <a:pt x="10108" y="356"/>
                </a:lnTo>
                <a:lnTo>
                  <a:pt x="10102" y="356"/>
                </a:lnTo>
                <a:lnTo>
                  <a:pt x="10074" y="364"/>
                </a:lnTo>
                <a:lnTo>
                  <a:pt x="10058" y="368"/>
                </a:lnTo>
                <a:lnTo>
                  <a:pt x="10050" y="370"/>
                </a:lnTo>
                <a:lnTo>
                  <a:pt x="10050" y="368"/>
                </a:lnTo>
                <a:lnTo>
                  <a:pt x="10048" y="366"/>
                </a:lnTo>
                <a:lnTo>
                  <a:pt x="10050" y="362"/>
                </a:lnTo>
                <a:lnTo>
                  <a:pt x="10052" y="358"/>
                </a:lnTo>
                <a:lnTo>
                  <a:pt x="10054" y="352"/>
                </a:lnTo>
                <a:lnTo>
                  <a:pt x="10052" y="350"/>
                </a:lnTo>
                <a:lnTo>
                  <a:pt x="10046" y="348"/>
                </a:lnTo>
                <a:close/>
                <a:moveTo>
                  <a:pt x="9818" y="352"/>
                </a:moveTo>
                <a:lnTo>
                  <a:pt x="9818" y="352"/>
                </a:lnTo>
                <a:lnTo>
                  <a:pt x="9802" y="352"/>
                </a:lnTo>
                <a:lnTo>
                  <a:pt x="9790" y="354"/>
                </a:lnTo>
                <a:lnTo>
                  <a:pt x="9784" y="356"/>
                </a:lnTo>
                <a:lnTo>
                  <a:pt x="9780" y="360"/>
                </a:lnTo>
                <a:lnTo>
                  <a:pt x="9778" y="364"/>
                </a:lnTo>
                <a:lnTo>
                  <a:pt x="9782" y="368"/>
                </a:lnTo>
                <a:lnTo>
                  <a:pt x="9788" y="372"/>
                </a:lnTo>
                <a:lnTo>
                  <a:pt x="9798" y="374"/>
                </a:lnTo>
                <a:lnTo>
                  <a:pt x="9808" y="376"/>
                </a:lnTo>
                <a:lnTo>
                  <a:pt x="9814" y="380"/>
                </a:lnTo>
                <a:lnTo>
                  <a:pt x="9820" y="386"/>
                </a:lnTo>
                <a:lnTo>
                  <a:pt x="9822" y="388"/>
                </a:lnTo>
                <a:lnTo>
                  <a:pt x="9826" y="388"/>
                </a:lnTo>
                <a:lnTo>
                  <a:pt x="9844" y="386"/>
                </a:lnTo>
                <a:lnTo>
                  <a:pt x="9872" y="380"/>
                </a:lnTo>
                <a:lnTo>
                  <a:pt x="9884" y="374"/>
                </a:lnTo>
                <a:lnTo>
                  <a:pt x="9888" y="372"/>
                </a:lnTo>
                <a:lnTo>
                  <a:pt x="9888" y="370"/>
                </a:lnTo>
                <a:lnTo>
                  <a:pt x="9886" y="366"/>
                </a:lnTo>
                <a:lnTo>
                  <a:pt x="9882" y="364"/>
                </a:lnTo>
                <a:lnTo>
                  <a:pt x="9870" y="362"/>
                </a:lnTo>
                <a:lnTo>
                  <a:pt x="9854" y="358"/>
                </a:lnTo>
                <a:lnTo>
                  <a:pt x="9818" y="352"/>
                </a:lnTo>
                <a:close/>
                <a:moveTo>
                  <a:pt x="9850" y="306"/>
                </a:moveTo>
                <a:lnTo>
                  <a:pt x="9850" y="306"/>
                </a:lnTo>
                <a:lnTo>
                  <a:pt x="9838" y="314"/>
                </a:lnTo>
                <a:lnTo>
                  <a:pt x="9826" y="318"/>
                </a:lnTo>
                <a:lnTo>
                  <a:pt x="9804" y="328"/>
                </a:lnTo>
                <a:lnTo>
                  <a:pt x="9798" y="330"/>
                </a:lnTo>
                <a:lnTo>
                  <a:pt x="9794" y="334"/>
                </a:lnTo>
                <a:lnTo>
                  <a:pt x="9798" y="336"/>
                </a:lnTo>
                <a:lnTo>
                  <a:pt x="9806" y="336"/>
                </a:lnTo>
                <a:lnTo>
                  <a:pt x="9818" y="338"/>
                </a:lnTo>
                <a:lnTo>
                  <a:pt x="9826" y="340"/>
                </a:lnTo>
                <a:lnTo>
                  <a:pt x="9840" y="346"/>
                </a:lnTo>
                <a:lnTo>
                  <a:pt x="9858" y="352"/>
                </a:lnTo>
                <a:lnTo>
                  <a:pt x="9868" y="354"/>
                </a:lnTo>
                <a:lnTo>
                  <a:pt x="9884" y="356"/>
                </a:lnTo>
                <a:lnTo>
                  <a:pt x="9898" y="358"/>
                </a:lnTo>
                <a:lnTo>
                  <a:pt x="9906" y="358"/>
                </a:lnTo>
                <a:lnTo>
                  <a:pt x="9908" y="354"/>
                </a:lnTo>
                <a:lnTo>
                  <a:pt x="9910" y="352"/>
                </a:lnTo>
                <a:lnTo>
                  <a:pt x="9912" y="348"/>
                </a:lnTo>
                <a:lnTo>
                  <a:pt x="9916" y="346"/>
                </a:lnTo>
                <a:lnTo>
                  <a:pt x="9928" y="342"/>
                </a:lnTo>
                <a:lnTo>
                  <a:pt x="9946" y="340"/>
                </a:lnTo>
                <a:lnTo>
                  <a:pt x="9990" y="340"/>
                </a:lnTo>
                <a:lnTo>
                  <a:pt x="10018" y="340"/>
                </a:lnTo>
                <a:lnTo>
                  <a:pt x="10026" y="338"/>
                </a:lnTo>
                <a:lnTo>
                  <a:pt x="10030" y="336"/>
                </a:lnTo>
                <a:lnTo>
                  <a:pt x="10030" y="330"/>
                </a:lnTo>
                <a:lnTo>
                  <a:pt x="10026" y="322"/>
                </a:lnTo>
                <a:lnTo>
                  <a:pt x="10022" y="314"/>
                </a:lnTo>
                <a:lnTo>
                  <a:pt x="10022" y="312"/>
                </a:lnTo>
                <a:lnTo>
                  <a:pt x="10022" y="308"/>
                </a:lnTo>
                <a:lnTo>
                  <a:pt x="10028" y="306"/>
                </a:lnTo>
                <a:lnTo>
                  <a:pt x="10036" y="306"/>
                </a:lnTo>
                <a:lnTo>
                  <a:pt x="10050" y="304"/>
                </a:lnTo>
                <a:lnTo>
                  <a:pt x="10054" y="300"/>
                </a:lnTo>
                <a:lnTo>
                  <a:pt x="10054" y="298"/>
                </a:lnTo>
                <a:lnTo>
                  <a:pt x="10052" y="296"/>
                </a:lnTo>
                <a:lnTo>
                  <a:pt x="10048" y="292"/>
                </a:lnTo>
                <a:lnTo>
                  <a:pt x="10044" y="288"/>
                </a:lnTo>
                <a:lnTo>
                  <a:pt x="10032" y="288"/>
                </a:lnTo>
                <a:lnTo>
                  <a:pt x="10024" y="286"/>
                </a:lnTo>
                <a:lnTo>
                  <a:pt x="10016" y="284"/>
                </a:lnTo>
                <a:lnTo>
                  <a:pt x="10008" y="280"/>
                </a:lnTo>
                <a:lnTo>
                  <a:pt x="9998" y="274"/>
                </a:lnTo>
                <a:lnTo>
                  <a:pt x="9980" y="260"/>
                </a:lnTo>
                <a:lnTo>
                  <a:pt x="9972" y="254"/>
                </a:lnTo>
                <a:lnTo>
                  <a:pt x="9964" y="252"/>
                </a:lnTo>
                <a:lnTo>
                  <a:pt x="9956" y="250"/>
                </a:lnTo>
                <a:lnTo>
                  <a:pt x="9948" y="250"/>
                </a:lnTo>
                <a:lnTo>
                  <a:pt x="9940" y="252"/>
                </a:lnTo>
                <a:lnTo>
                  <a:pt x="9932" y="258"/>
                </a:lnTo>
                <a:lnTo>
                  <a:pt x="9922" y="262"/>
                </a:lnTo>
                <a:lnTo>
                  <a:pt x="9914" y="264"/>
                </a:lnTo>
                <a:lnTo>
                  <a:pt x="9898" y="268"/>
                </a:lnTo>
                <a:lnTo>
                  <a:pt x="9878" y="272"/>
                </a:lnTo>
                <a:lnTo>
                  <a:pt x="9866" y="276"/>
                </a:lnTo>
                <a:lnTo>
                  <a:pt x="9852" y="284"/>
                </a:lnTo>
                <a:lnTo>
                  <a:pt x="9842" y="290"/>
                </a:lnTo>
                <a:lnTo>
                  <a:pt x="9840" y="294"/>
                </a:lnTo>
                <a:lnTo>
                  <a:pt x="9842" y="296"/>
                </a:lnTo>
                <a:lnTo>
                  <a:pt x="9848" y="296"/>
                </a:lnTo>
                <a:lnTo>
                  <a:pt x="9854" y="296"/>
                </a:lnTo>
                <a:lnTo>
                  <a:pt x="9856" y="298"/>
                </a:lnTo>
                <a:lnTo>
                  <a:pt x="9858" y="298"/>
                </a:lnTo>
                <a:lnTo>
                  <a:pt x="9856" y="300"/>
                </a:lnTo>
                <a:lnTo>
                  <a:pt x="9850" y="306"/>
                </a:lnTo>
                <a:close/>
                <a:moveTo>
                  <a:pt x="9800" y="264"/>
                </a:moveTo>
                <a:lnTo>
                  <a:pt x="9800" y="264"/>
                </a:lnTo>
                <a:lnTo>
                  <a:pt x="9798" y="260"/>
                </a:lnTo>
                <a:lnTo>
                  <a:pt x="9792" y="258"/>
                </a:lnTo>
                <a:lnTo>
                  <a:pt x="9772" y="254"/>
                </a:lnTo>
                <a:lnTo>
                  <a:pt x="9750" y="254"/>
                </a:lnTo>
                <a:lnTo>
                  <a:pt x="9744" y="256"/>
                </a:lnTo>
                <a:lnTo>
                  <a:pt x="9740" y="258"/>
                </a:lnTo>
                <a:lnTo>
                  <a:pt x="9740" y="260"/>
                </a:lnTo>
                <a:lnTo>
                  <a:pt x="9740" y="264"/>
                </a:lnTo>
                <a:lnTo>
                  <a:pt x="9746" y="266"/>
                </a:lnTo>
                <a:lnTo>
                  <a:pt x="9756" y="268"/>
                </a:lnTo>
                <a:lnTo>
                  <a:pt x="9768" y="270"/>
                </a:lnTo>
                <a:lnTo>
                  <a:pt x="9790" y="268"/>
                </a:lnTo>
                <a:lnTo>
                  <a:pt x="9798" y="266"/>
                </a:lnTo>
                <a:lnTo>
                  <a:pt x="9800" y="264"/>
                </a:lnTo>
                <a:close/>
                <a:moveTo>
                  <a:pt x="9948" y="604"/>
                </a:moveTo>
                <a:lnTo>
                  <a:pt x="9948" y="604"/>
                </a:lnTo>
                <a:lnTo>
                  <a:pt x="9956" y="608"/>
                </a:lnTo>
                <a:lnTo>
                  <a:pt x="9966" y="608"/>
                </a:lnTo>
                <a:lnTo>
                  <a:pt x="9976" y="606"/>
                </a:lnTo>
                <a:lnTo>
                  <a:pt x="9984" y="602"/>
                </a:lnTo>
                <a:lnTo>
                  <a:pt x="9992" y="598"/>
                </a:lnTo>
                <a:lnTo>
                  <a:pt x="9998" y="594"/>
                </a:lnTo>
                <a:lnTo>
                  <a:pt x="10000" y="590"/>
                </a:lnTo>
                <a:lnTo>
                  <a:pt x="10000" y="586"/>
                </a:lnTo>
                <a:lnTo>
                  <a:pt x="9996" y="586"/>
                </a:lnTo>
                <a:lnTo>
                  <a:pt x="9988" y="586"/>
                </a:lnTo>
                <a:lnTo>
                  <a:pt x="9968" y="590"/>
                </a:lnTo>
                <a:lnTo>
                  <a:pt x="9952" y="598"/>
                </a:lnTo>
                <a:lnTo>
                  <a:pt x="9948" y="602"/>
                </a:lnTo>
                <a:lnTo>
                  <a:pt x="9948" y="604"/>
                </a:lnTo>
                <a:close/>
                <a:moveTo>
                  <a:pt x="12072" y="7092"/>
                </a:moveTo>
                <a:lnTo>
                  <a:pt x="12072" y="7092"/>
                </a:lnTo>
                <a:lnTo>
                  <a:pt x="12074" y="7094"/>
                </a:lnTo>
                <a:lnTo>
                  <a:pt x="12080" y="7094"/>
                </a:lnTo>
                <a:lnTo>
                  <a:pt x="12086" y="7096"/>
                </a:lnTo>
                <a:lnTo>
                  <a:pt x="12090" y="7094"/>
                </a:lnTo>
                <a:lnTo>
                  <a:pt x="12090" y="7090"/>
                </a:lnTo>
                <a:lnTo>
                  <a:pt x="12088" y="7088"/>
                </a:lnTo>
                <a:lnTo>
                  <a:pt x="12082" y="7086"/>
                </a:lnTo>
                <a:lnTo>
                  <a:pt x="12076" y="7088"/>
                </a:lnTo>
                <a:lnTo>
                  <a:pt x="12072" y="7090"/>
                </a:lnTo>
                <a:lnTo>
                  <a:pt x="12072" y="7092"/>
                </a:lnTo>
                <a:close/>
                <a:moveTo>
                  <a:pt x="11908" y="7044"/>
                </a:moveTo>
                <a:lnTo>
                  <a:pt x="11908" y="7044"/>
                </a:lnTo>
                <a:lnTo>
                  <a:pt x="11906" y="7052"/>
                </a:lnTo>
                <a:lnTo>
                  <a:pt x="11906" y="7062"/>
                </a:lnTo>
                <a:lnTo>
                  <a:pt x="11908" y="7070"/>
                </a:lnTo>
                <a:lnTo>
                  <a:pt x="11910" y="7072"/>
                </a:lnTo>
                <a:lnTo>
                  <a:pt x="11912" y="7072"/>
                </a:lnTo>
                <a:lnTo>
                  <a:pt x="11916" y="7068"/>
                </a:lnTo>
                <a:lnTo>
                  <a:pt x="11916" y="7064"/>
                </a:lnTo>
                <a:lnTo>
                  <a:pt x="11916" y="7054"/>
                </a:lnTo>
                <a:lnTo>
                  <a:pt x="11912" y="7046"/>
                </a:lnTo>
                <a:lnTo>
                  <a:pt x="11910" y="7044"/>
                </a:lnTo>
                <a:lnTo>
                  <a:pt x="11908" y="7044"/>
                </a:lnTo>
                <a:close/>
                <a:moveTo>
                  <a:pt x="12082" y="7064"/>
                </a:moveTo>
                <a:lnTo>
                  <a:pt x="12082" y="7064"/>
                </a:lnTo>
                <a:lnTo>
                  <a:pt x="12080" y="7062"/>
                </a:lnTo>
                <a:lnTo>
                  <a:pt x="12076" y="7060"/>
                </a:lnTo>
                <a:lnTo>
                  <a:pt x="12074" y="7054"/>
                </a:lnTo>
                <a:lnTo>
                  <a:pt x="12072" y="7054"/>
                </a:lnTo>
                <a:lnTo>
                  <a:pt x="12070" y="7052"/>
                </a:lnTo>
                <a:lnTo>
                  <a:pt x="12066" y="7056"/>
                </a:lnTo>
                <a:lnTo>
                  <a:pt x="12062" y="7062"/>
                </a:lnTo>
                <a:lnTo>
                  <a:pt x="12064" y="7064"/>
                </a:lnTo>
                <a:lnTo>
                  <a:pt x="12068" y="7066"/>
                </a:lnTo>
                <a:lnTo>
                  <a:pt x="12068" y="7068"/>
                </a:lnTo>
                <a:lnTo>
                  <a:pt x="12072" y="7076"/>
                </a:lnTo>
                <a:lnTo>
                  <a:pt x="12072" y="7080"/>
                </a:lnTo>
                <a:lnTo>
                  <a:pt x="12076" y="7082"/>
                </a:lnTo>
                <a:lnTo>
                  <a:pt x="12080" y="7082"/>
                </a:lnTo>
                <a:lnTo>
                  <a:pt x="12084" y="7080"/>
                </a:lnTo>
                <a:lnTo>
                  <a:pt x="12086" y="7078"/>
                </a:lnTo>
                <a:lnTo>
                  <a:pt x="12084" y="7076"/>
                </a:lnTo>
                <a:lnTo>
                  <a:pt x="12082" y="7074"/>
                </a:lnTo>
                <a:lnTo>
                  <a:pt x="12082" y="7072"/>
                </a:lnTo>
                <a:lnTo>
                  <a:pt x="12084" y="7068"/>
                </a:lnTo>
                <a:lnTo>
                  <a:pt x="12086" y="7066"/>
                </a:lnTo>
                <a:lnTo>
                  <a:pt x="12082" y="7064"/>
                </a:lnTo>
                <a:close/>
                <a:moveTo>
                  <a:pt x="11654" y="6830"/>
                </a:moveTo>
                <a:lnTo>
                  <a:pt x="11654" y="6830"/>
                </a:lnTo>
                <a:lnTo>
                  <a:pt x="11650" y="6828"/>
                </a:lnTo>
                <a:lnTo>
                  <a:pt x="11644" y="6828"/>
                </a:lnTo>
                <a:lnTo>
                  <a:pt x="11636" y="6828"/>
                </a:lnTo>
                <a:lnTo>
                  <a:pt x="11628" y="6830"/>
                </a:lnTo>
                <a:lnTo>
                  <a:pt x="11622" y="6834"/>
                </a:lnTo>
                <a:lnTo>
                  <a:pt x="11616" y="6838"/>
                </a:lnTo>
                <a:lnTo>
                  <a:pt x="11612" y="6842"/>
                </a:lnTo>
                <a:lnTo>
                  <a:pt x="11610" y="6848"/>
                </a:lnTo>
                <a:lnTo>
                  <a:pt x="11614" y="6850"/>
                </a:lnTo>
                <a:lnTo>
                  <a:pt x="11618" y="6852"/>
                </a:lnTo>
                <a:lnTo>
                  <a:pt x="11630" y="6852"/>
                </a:lnTo>
                <a:lnTo>
                  <a:pt x="11644" y="6852"/>
                </a:lnTo>
                <a:lnTo>
                  <a:pt x="11652" y="6850"/>
                </a:lnTo>
                <a:lnTo>
                  <a:pt x="11660" y="6848"/>
                </a:lnTo>
                <a:lnTo>
                  <a:pt x="11668" y="6846"/>
                </a:lnTo>
                <a:lnTo>
                  <a:pt x="11674" y="6846"/>
                </a:lnTo>
                <a:lnTo>
                  <a:pt x="11674" y="6844"/>
                </a:lnTo>
                <a:lnTo>
                  <a:pt x="11674" y="6840"/>
                </a:lnTo>
                <a:lnTo>
                  <a:pt x="11670" y="6838"/>
                </a:lnTo>
                <a:lnTo>
                  <a:pt x="11666" y="6838"/>
                </a:lnTo>
                <a:lnTo>
                  <a:pt x="11660" y="6836"/>
                </a:lnTo>
                <a:lnTo>
                  <a:pt x="11654" y="6830"/>
                </a:lnTo>
                <a:close/>
                <a:moveTo>
                  <a:pt x="12084" y="7156"/>
                </a:moveTo>
                <a:lnTo>
                  <a:pt x="12084" y="7156"/>
                </a:lnTo>
                <a:lnTo>
                  <a:pt x="12086" y="7146"/>
                </a:lnTo>
                <a:lnTo>
                  <a:pt x="12086" y="7136"/>
                </a:lnTo>
                <a:lnTo>
                  <a:pt x="12084" y="7128"/>
                </a:lnTo>
                <a:lnTo>
                  <a:pt x="12082" y="7120"/>
                </a:lnTo>
                <a:lnTo>
                  <a:pt x="12078" y="7114"/>
                </a:lnTo>
                <a:lnTo>
                  <a:pt x="12076" y="7112"/>
                </a:lnTo>
                <a:lnTo>
                  <a:pt x="12074" y="7112"/>
                </a:lnTo>
                <a:lnTo>
                  <a:pt x="12072" y="7114"/>
                </a:lnTo>
                <a:lnTo>
                  <a:pt x="12070" y="7116"/>
                </a:lnTo>
                <a:lnTo>
                  <a:pt x="12068" y="7118"/>
                </a:lnTo>
                <a:lnTo>
                  <a:pt x="12064" y="7116"/>
                </a:lnTo>
                <a:lnTo>
                  <a:pt x="12058" y="7116"/>
                </a:lnTo>
                <a:lnTo>
                  <a:pt x="12056" y="7116"/>
                </a:lnTo>
                <a:lnTo>
                  <a:pt x="12054" y="7120"/>
                </a:lnTo>
                <a:lnTo>
                  <a:pt x="12050" y="7122"/>
                </a:lnTo>
                <a:lnTo>
                  <a:pt x="12048" y="7122"/>
                </a:lnTo>
                <a:lnTo>
                  <a:pt x="12040" y="7122"/>
                </a:lnTo>
                <a:lnTo>
                  <a:pt x="12022" y="7128"/>
                </a:lnTo>
                <a:lnTo>
                  <a:pt x="12010" y="7132"/>
                </a:lnTo>
                <a:lnTo>
                  <a:pt x="12002" y="7132"/>
                </a:lnTo>
                <a:lnTo>
                  <a:pt x="11996" y="7130"/>
                </a:lnTo>
                <a:lnTo>
                  <a:pt x="11990" y="7128"/>
                </a:lnTo>
                <a:lnTo>
                  <a:pt x="11980" y="7120"/>
                </a:lnTo>
                <a:lnTo>
                  <a:pt x="11974" y="7116"/>
                </a:lnTo>
                <a:lnTo>
                  <a:pt x="11966" y="7114"/>
                </a:lnTo>
                <a:lnTo>
                  <a:pt x="11958" y="7114"/>
                </a:lnTo>
                <a:lnTo>
                  <a:pt x="11952" y="7110"/>
                </a:lnTo>
                <a:lnTo>
                  <a:pt x="11944" y="7104"/>
                </a:lnTo>
                <a:lnTo>
                  <a:pt x="11942" y="7104"/>
                </a:lnTo>
                <a:lnTo>
                  <a:pt x="11940" y="7104"/>
                </a:lnTo>
                <a:lnTo>
                  <a:pt x="11936" y="7118"/>
                </a:lnTo>
                <a:lnTo>
                  <a:pt x="11936" y="7126"/>
                </a:lnTo>
                <a:lnTo>
                  <a:pt x="11938" y="7134"/>
                </a:lnTo>
                <a:lnTo>
                  <a:pt x="11946" y="7158"/>
                </a:lnTo>
                <a:lnTo>
                  <a:pt x="11950" y="7168"/>
                </a:lnTo>
                <a:lnTo>
                  <a:pt x="11954" y="7172"/>
                </a:lnTo>
                <a:lnTo>
                  <a:pt x="11958" y="7176"/>
                </a:lnTo>
                <a:lnTo>
                  <a:pt x="11958" y="7184"/>
                </a:lnTo>
                <a:lnTo>
                  <a:pt x="11960" y="7198"/>
                </a:lnTo>
                <a:lnTo>
                  <a:pt x="11962" y="7212"/>
                </a:lnTo>
                <a:lnTo>
                  <a:pt x="11966" y="7226"/>
                </a:lnTo>
                <a:lnTo>
                  <a:pt x="11970" y="7232"/>
                </a:lnTo>
                <a:lnTo>
                  <a:pt x="11976" y="7236"/>
                </a:lnTo>
                <a:lnTo>
                  <a:pt x="11980" y="7240"/>
                </a:lnTo>
                <a:lnTo>
                  <a:pt x="11984" y="7246"/>
                </a:lnTo>
                <a:lnTo>
                  <a:pt x="11988" y="7256"/>
                </a:lnTo>
                <a:lnTo>
                  <a:pt x="11992" y="7264"/>
                </a:lnTo>
                <a:lnTo>
                  <a:pt x="11996" y="7266"/>
                </a:lnTo>
                <a:lnTo>
                  <a:pt x="11998" y="7266"/>
                </a:lnTo>
                <a:lnTo>
                  <a:pt x="12004" y="7264"/>
                </a:lnTo>
                <a:lnTo>
                  <a:pt x="12008" y="7266"/>
                </a:lnTo>
                <a:lnTo>
                  <a:pt x="12022" y="7270"/>
                </a:lnTo>
                <a:lnTo>
                  <a:pt x="12026" y="7270"/>
                </a:lnTo>
                <a:lnTo>
                  <a:pt x="12028" y="7270"/>
                </a:lnTo>
                <a:lnTo>
                  <a:pt x="12030" y="7264"/>
                </a:lnTo>
                <a:lnTo>
                  <a:pt x="12032" y="7258"/>
                </a:lnTo>
                <a:lnTo>
                  <a:pt x="12038" y="7254"/>
                </a:lnTo>
                <a:lnTo>
                  <a:pt x="12040" y="7250"/>
                </a:lnTo>
                <a:lnTo>
                  <a:pt x="12042" y="7246"/>
                </a:lnTo>
                <a:lnTo>
                  <a:pt x="12046" y="7238"/>
                </a:lnTo>
                <a:lnTo>
                  <a:pt x="12046" y="7234"/>
                </a:lnTo>
                <a:lnTo>
                  <a:pt x="12048" y="7232"/>
                </a:lnTo>
                <a:lnTo>
                  <a:pt x="12050" y="7234"/>
                </a:lnTo>
                <a:lnTo>
                  <a:pt x="12050" y="7236"/>
                </a:lnTo>
                <a:lnTo>
                  <a:pt x="12052" y="7238"/>
                </a:lnTo>
                <a:lnTo>
                  <a:pt x="12054" y="7234"/>
                </a:lnTo>
                <a:lnTo>
                  <a:pt x="12056" y="7228"/>
                </a:lnTo>
                <a:lnTo>
                  <a:pt x="12060" y="7228"/>
                </a:lnTo>
                <a:lnTo>
                  <a:pt x="12062" y="7230"/>
                </a:lnTo>
                <a:lnTo>
                  <a:pt x="12064" y="7234"/>
                </a:lnTo>
                <a:lnTo>
                  <a:pt x="12064" y="7236"/>
                </a:lnTo>
                <a:lnTo>
                  <a:pt x="12062" y="7236"/>
                </a:lnTo>
                <a:lnTo>
                  <a:pt x="12058" y="7238"/>
                </a:lnTo>
                <a:lnTo>
                  <a:pt x="12058" y="7240"/>
                </a:lnTo>
                <a:lnTo>
                  <a:pt x="12060" y="7246"/>
                </a:lnTo>
                <a:lnTo>
                  <a:pt x="12068" y="7248"/>
                </a:lnTo>
                <a:lnTo>
                  <a:pt x="12072" y="7248"/>
                </a:lnTo>
                <a:lnTo>
                  <a:pt x="12074" y="7244"/>
                </a:lnTo>
                <a:lnTo>
                  <a:pt x="12072" y="7232"/>
                </a:lnTo>
                <a:lnTo>
                  <a:pt x="12070" y="7218"/>
                </a:lnTo>
                <a:lnTo>
                  <a:pt x="12070" y="7214"/>
                </a:lnTo>
                <a:lnTo>
                  <a:pt x="12072" y="7210"/>
                </a:lnTo>
                <a:lnTo>
                  <a:pt x="12074" y="7208"/>
                </a:lnTo>
                <a:lnTo>
                  <a:pt x="12074" y="7204"/>
                </a:lnTo>
                <a:lnTo>
                  <a:pt x="12074" y="7198"/>
                </a:lnTo>
                <a:lnTo>
                  <a:pt x="12072" y="7192"/>
                </a:lnTo>
                <a:lnTo>
                  <a:pt x="12072" y="7188"/>
                </a:lnTo>
                <a:lnTo>
                  <a:pt x="12076" y="7186"/>
                </a:lnTo>
                <a:lnTo>
                  <a:pt x="12078" y="7184"/>
                </a:lnTo>
                <a:lnTo>
                  <a:pt x="12080" y="7184"/>
                </a:lnTo>
                <a:lnTo>
                  <a:pt x="12082" y="7190"/>
                </a:lnTo>
                <a:lnTo>
                  <a:pt x="12082" y="7194"/>
                </a:lnTo>
                <a:lnTo>
                  <a:pt x="12084" y="7194"/>
                </a:lnTo>
                <a:lnTo>
                  <a:pt x="12086" y="7192"/>
                </a:lnTo>
                <a:lnTo>
                  <a:pt x="12086" y="7188"/>
                </a:lnTo>
                <a:lnTo>
                  <a:pt x="12086" y="7186"/>
                </a:lnTo>
                <a:lnTo>
                  <a:pt x="12084" y="7180"/>
                </a:lnTo>
                <a:lnTo>
                  <a:pt x="12082" y="7170"/>
                </a:lnTo>
                <a:lnTo>
                  <a:pt x="12082" y="7164"/>
                </a:lnTo>
                <a:lnTo>
                  <a:pt x="12084" y="7156"/>
                </a:lnTo>
                <a:close/>
                <a:moveTo>
                  <a:pt x="12280" y="6382"/>
                </a:moveTo>
                <a:lnTo>
                  <a:pt x="12280" y="6382"/>
                </a:lnTo>
                <a:lnTo>
                  <a:pt x="12284" y="6378"/>
                </a:lnTo>
                <a:lnTo>
                  <a:pt x="12284" y="6372"/>
                </a:lnTo>
                <a:lnTo>
                  <a:pt x="12282" y="6364"/>
                </a:lnTo>
                <a:lnTo>
                  <a:pt x="12280" y="6352"/>
                </a:lnTo>
                <a:lnTo>
                  <a:pt x="12280" y="6344"/>
                </a:lnTo>
                <a:lnTo>
                  <a:pt x="12280" y="6334"/>
                </a:lnTo>
                <a:lnTo>
                  <a:pt x="12280" y="6318"/>
                </a:lnTo>
                <a:lnTo>
                  <a:pt x="12278" y="6316"/>
                </a:lnTo>
                <a:lnTo>
                  <a:pt x="12276" y="6314"/>
                </a:lnTo>
                <a:lnTo>
                  <a:pt x="12274" y="6312"/>
                </a:lnTo>
                <a:lnTo>
                  <a:pt x="12272" y="6310"/>
                </a:lnTo>
                <a:lnTo>
                  <a:pt x="12268" y="6304"/>
                </a:lnTo>
                <a:lnTo>
                  <a:pt x="12266" y="6296"/>
                </a:lnTo>
                <a:lnTo>
                  <a:pt x="12264" y="6284"/>
                </a:lnTo>
                <a:lnTo>
                  <a:pt x="12260" y="6276"/>
                </a:lnTo>
                <a:lnTo>
                  <a:pt x="12252" y="6264"/>
                </a:lnTo>
                <a:lnTo>
                  <a:pt x="12242" y="6252"/>
                </a:lnTo>
                <a:lnTo>
                  <a:pt x="12230" y="6236"/>
                </a:lnTo>
                <a:lnTo>
                  <a:pt x="12222" y="6224"/>
                </a:lnTo>
                <a:lnTo>
                  <a:pt x="12218" y="6222"/>
                </a:lnTo>
                <a:lnTo>
                  <a:pt x="12216" y="6222"/>
                </a:lnTo>
                <a:lnTo>
                  <a:pt x="12214" y="6220"/>
                </a:lnTo>
                <a:lnTo>
                  <a:pt x="12210" y="6218"/>
                </a:lnTo>
                <a:lnTo>
                  <a:pt x="12204" y="6214"/>
                </a:lnTo>
                <a:lnTo>
                  <a:pt x="12196" y="6206"/>
                </a:lnTo>
                <a:lnTo>
                  <a:pt x="12190" y="6194"/>
                </a:lnTo>
                <a:lnTo>
                  <a:pt x="12186" y="6184"/>
                </a:lnTo>
                <a:lnTo>
                  <a:pt x="12184" y="6174"/>
                </a:lnTo>
                <a:lnTo>
                  <a:pt x="12184" y="6166"/>
                </a:lnTo>
                <a:lnTo>
                  <a:pt x="12184" y="6150"/>
                </a:lnTo>
                <a:lnTo>
                  <a:pt x="12184" y="6144"/>
                </a:lnTo>
                <a:lnTo>
                  <a:pt x="12182" y="6138"/>
                </a:lnTo>
                <a:lnTo>
                  <a:pt x="12178" y="6136"/>
                </a:lnTo>
                <a:lnTo>
                  <a:pt x="12176" y="6136"/>
                </a:lnTo>
                <a:lnTo>
                  <a:pt x="12172" y="6140"/>
                </a:lnTo>
                <a:lnTo>
                  <a:pt x="12172" y="6142"/>
                </a:lnTo>
                <a:lnTo>
                  <a:pt x="12170" y="6144"/>
                </a:lnTo>
                <a:lnTo>
                  <a:pt x="12166" y="6140"/>
                </a:lnTo>
                <a:lnTo>
                  <a:pt x="12160" y="6134"/>
                </a:lnTo>
                <a:lnTo>
                  <a:pt x="12154" y="6130"/>
                </a:lnTo>
                <a:lnTo>
                  <a:pt x="12152" y="6128"/>
                </a:lnTo>
                <a:lnTo>
                  <a:pt x="12150" y="6132"/>
                </a:lnTo>
                <a:lnTo>
                  <a:pt x="12150" y="6136"/>
                </a:lnTo>
                <a:lnTo>
                  <a:pt x="12150" y="6142"/>
                </a:lnTo>
                <a:lnTo>
                  <a:pt x="12148" y="6144"/>
                </a:lnTo>
                <a:lnTo>
                  <a:pt x="12146" y="6144"/>
                </a:lnTo>
                <a:lnTo>
                  <a:pt x="12140" y="6140"/>
                </a:lnTo>
                <a:lnTo>
                  <a:pt x="12134" y="6132"/>
                </a:lnTo>
                <a:lnTo>
                  <a:pt x="12132" y="6126"/>
                </a:lnTo>
                <a:lnTo>
                  <a:pt x="12132" y="6120"/>
                </a:lnTo>
                <a:lnTo>
                  <a:pt x="12132" y="6114"/>
                </a:lnTo>
                <a:lnTo>
                  <a:pt x="12134" y="6104"/>
                </a:lnTo>
                <a:lnTo>
                  <a:pt x="12134" y="6100"/>
                </a:lnTo>
                <a:lnTo>
                  <a:pt x="12132" y="6092"/>
                </a:lnTo>
                <a:lnTo>
                  <a:pt x="12128" y="6086"/>
                </a:lnTo>
                <a:lnTo>
                  <a:pt x="12122" y="6078"/>
                </a:lnTo>
                <a:lnTo>
                  <a:pt x="12110" y="6062"/>
                </a:lnTo>
                <a:lnTo>
                  <a:pt x="12100" y="6050"/>
                </a:lnTo>
                <a:lnTo>
                  <a:pt x="12100" y="6048"/>
                </a:lnTo>
                <a:lnTo>
                  <a:pt x="12102" y="6046"/>
                </a:lnTo>
                <a:lnTo>
                  <a:pt x="12106" y="6046"/>
                </a:lnTo>
                <a:lnTo>
                  <a:pt x="12110" y="6044"/>
                </a:lnTo>
                <a:lnTo>
                  <a:pt x="12110" y="6042"/>
                </a:lnTo>
                <a:lnTo>
                  <a:pt x="12110" y="6038"/>
                </a:lnTo>
                <a:lnTo>
                  <a:pt x="12106" y="6034"/>
                </a:lnTo>
                <a:lnTo>
                  <a:pt x="12100" y="6028"/>
                </a:lnTo>
                <a:lnTo>
                  <a:pt x="12092" y="6022"/>
                </a:lnTo>
                <a:lnTo>
                  <a:pt x="12080" y="6018"/>
                </a:lnTo>
                <a:lnTo>
                  <a:pt x="12070" y="6012"/>
                </a:lnTo>
                <a:lnTo>
                  <a:pt x="12062" y="6008"/>
                </a:lnTo>
                <a:lnTo>
                  <a:pt x="12058" y="6004"/>
                </a:lnTo>
                <a:lnTo>
                  <a:pt x="12056" y="6000"/>
                </a:lnTo>
                <a:lnTo>
                  <a:pt x="12054" y="5996"/>
                </a:lnTo>
                <a:lnTo>
                  <a:pt x="12050" y="5992"/>
                </a:lnTo>
                <a:lnTo>
                  <a:pt x="12044" y="5988"/>
                </a:lnTo>
                <a:lnTo>
                  <a:pt x="12034" y="5986"/>
                </a:lnTo>
                <a:lnTo>
                  <a:pt x="12024" y="5982"/>
                </a:lnTo>
                <a:lnTo>
                  <a:pt x="12016" y="5978"/>
                </a:lnTo>
                <a:lnTo>
                  <a:pt x="12012" y="5972"/>
                </a:lnTo>
                <a:lnTo>
                  <a:pt x="12008" y="5968"/>
                </a:lnTo>
                <a:lnTo>
                  <a:pt x="12004" y="5954"/>
                </a:lnTo>
                <a:lnTo>
                  <a:pt x="12002" y="5948"/>
                </a:lnTo>
                <a:lnTo>
                  <a:pt x="11998" y="5942"/>
                </a:lnTo>
                <a:lnTo>
                  <a:pt x="11996" y="5934"/>
                </a:lnTo>
                <a:lnTo>
                  <a:pt x="11994" y="5926"/>
                </a:lnTo>
                <a:lnTo>
                  <a:pt x="11994" y="5904"/>
                </a:lnTo>
                <a:lnTo>
                  <a:pt x="11992" y="5892"/>
                </a:lnTo>
                <a:lnTo>
                  <a:pt x="11990" y="5880"/>
                </a:lnTo>
                <a:lnTo>
                  <a:pt x="11986" y="5868"/>
                </a:lnTo>
                <a:lnTo>
                  <a:pt x="11978" y="5856"/>
                </a:lnTo>
                <a:lnTo>
                  <a:pt x="11974" y="5852"/>
                </a:lnTo>
                <a:lnTo>
                  <a:pt x="11972" y="5846"/>
                </a:lnTo>
                <a:lnTo>
                  <a:pt x="11968" y="5832"/>
                </a:lnTo>
                <a:lnTo>
                  <a:pt x="11968" y="5818"/>
                </a:lnTo>
                <a:lnTo>
                  <a:pt x="11968" y="5804"/>
                </a:lnTo>
                <a:lnTo>
                  <a:pt x="11966" y="5790"/>
                </a:lnTo>
                <a:lnTo>
                  <a:pt x="11964" y="5776"/>
                </a:lnTo>
                <a:lnTo>
                  <a:pt x="11960" y="5766"/>
                </a:lnTo>
                <a:lnTo>
                  <a:pt x="11958" y="5760"/>
                </a:lnTo>
                <a:lnTo>
                  <a:pt x="11952" y="5758"/>
                </a:lnTo>
                <a:lnTo>
                  <a:pt x="11944" y="5750"/>
                </a:lnTo>
                <a:lnTo>
                  <a:pt x="11938" y="5744"/>
                </a:lnTo>
                <a:lnTo>
                  <a:pt x="11932" y="5732"/>
                </a:lnTo>
                <a:lnTo>
                  <a:pt x="11930" y="5728"/>
                </a:lnTo>
                <a:lnTo>
                  <a:pt x="11928" y="5728"/>
                </a:lnTo>
                <a:lnTo>
                  <a:pt x="11924" y="5730"/>
                </a:lnTo>
                <a:lnTo>
                  <a:pt x="11920" y="5736"/>
                </a:lnTo>
                <a:lnTo>
                  <a:pt x="11914" y="5742"/>
                </a:lnTo>
                <a:lnTo>
                  <a:pt x="11910" y="5744"/>
                </a:lnTo>
                <a:lnTo>
                  <a:pt x="11906" y="5740"/>
                </a:lnTo>
                <a:lnTo>
                  <a:pt x="11902" y="5736"/>
                </a:lnTo>
                <a:lnTo>
                  <a:pt x="11898" y="5728"/>
                </a:lnTo>
                <a:lnTo>
                  <a:pt x="11896" y="5720"/>
                </a:lnTo>
                <a:lnTo>
                  <a:pt x="11894" y="5704"/>
                </a:lnTo>
                <a:lnTo>
                  <a:pt x="11894" y="5690"/>
                </a:lnTo>
                <a:lnTo>
                  <a:pt x="11894" y="5674"/>
                </a:lnTo>
                <a:lnTo>
                  <a:pt x="11890" y="5660"/>
                </a:lnTo>
                <a:lnTo>
                  <a:pt x="11886" y="5652"/>
                </a:lnTo>
                <a:lnTo>
                  <a:pt x="11882" y="5646"/>
                </a:lnTo>
                <a:lnTo>
                  <a:pt x="11878" y="5640"/>
                </a:lnTo>
                <a:lnTo>
                  <a:pt x="11876" y="5636"/>
                </a:lnTo>
                <a:lnTo>
                  <a:pt x="11878" y="5628"/>
                </a:lnTo>
                <a:lnTo>
                  <a:pt x="11878" y="5622"/>
                </a:lnTo>
                <a:lnTo>
                  <a:pt x="11878" y="5620"/>
                </a:lnTo>
                <a:lnTo>
                  <a:pt x="11874" y="5618"/>
                </a:lnTo>
                <a:lnTo>
                  <a:pt x="11870" y="5616"/>
                </a:lnTo>
                <a:lnTo>
                  <a:pt x="11868" y="5612"/>
                </a:lnTo>
                <a:lnTo>
                  <a:pt x="11864" y="5602"/>
                </a:lnTo>
                <a:lnTo>
                  <a:pt x="11862" y="5588"/>
                </a:lnTo>
                <a:lnTo>
                  <a:pt x="11860" y="5572"/>
                </a:lnTo>
                <a:lnTo>
                  <a:pt x="11858" y="5566"/>
                </a:lnTo>
                <a:lnTo>
                  <a:pt x="11854" y="5562"/>
                </a:lnTo>
                <a:lnTo>
                  <a:pt x="11850" y="5560"/>
                </a:lnTo>
                <a:lnTo>
                  <a:pt x="11846" y="5560"/>
                </a:lnTo>
                <a:lnTo>
                  <a:pt x="11842" y="5562"/>
                </a:lnTo>
                <a:lnTo>
                  <a:pt x="11840" y="5566"/>
                </a:lnTo>
                <a:lnTo>
                  <a:pt x="11838" y="5570"/>
                </a:lnTo>
                <a:lnTo>
                  <a:pt x="11836" y="5578"/>
                </a:lnTo>
                <a:lnTo>
                  <a:pt x="11834" y="5592"/>
                </a:lnTo>
                <a:lnTo>
                  <a:pt x="11832" y="5602"/>
                </a:lnTo>
                <a:lnTo>
                  <a:pt x="11820" y="5632"/>
                </a:lnTo>
                <a:lnTo>
                  <a:pt x="11816" y="5642"/>
                </a:lnTo>
                <a:lnTo>
                  <a:pt x="11816" y="5648"/>
                </a:lnTo>
                <a:lnTo>
                  <a:pt x="11818" y="5650"/>
                </a:lnTo>
                <a:lnTo>
                  <a:pt x="11820" y="5652"/>
                </a:lnTo>
                <a:lnTo>
                  <a:pt x="11824" y="5654"/>
                </a:lnTo>
                <a:lnTo>
                  <a:pt x="11822" y="5656"/>
                </a:lnTo>
                <a:lnTo>
                  <a:pt x="11820" y="5660"/>
                </a:lnTo>
                <a:lnTo>
                  <a:pt x="11814" y="5668"/>
                </a:lnTo>
                <a:lnTo>
                  <a:pt x="11814" y="5676"/>
                </a:lnTo>
                <a:lnTo>
                  <a:pt x="11814" y="5684"/>
                </a:lnTo>
                <a:lnTo>
                  <a:pt x="11810" y="5698"/>
                </a:lnTo>
                <a:lnTo>
                  <a:pt x="11808" y="5706"/>
                </a:lnTo>
                <a:lnTo>
                  <a:pt x="11808" y="5716"/>
                </a:lnTo>
                <a:lnTo>
                  <a:pt x="11810" y="5738"/>
                </a:lnTo>
                <a:lnTo>
                  <a:pt x="11814" y="5762"/>
                </a:lnTo>
                <a:lnTo>
                  <a:pt x="11814" y="5776"/>
                </a:lnTo>
                <a:lnTo>
                  <a:pt x="11812" y="5788"/>
                </a:lnTo>
                <a:lnTo>
                  <a:pt x="11808" y="5808"/>
                </a:lnTo>
                <a:lnTo>
                  <a:pt x="11806" y="5820"/>
                </a:lnTo>
                <a:lnTo>
                  <a:pt x="11806" y="5830"/>
                </a:lnTo>
                <a:lnTo>
                  <a:pt x="11800" y="5844"/>
                </a:lnTo>
                <a:lnTo>
                  <a:pt x="11794" y="5856"/>
                </a:lnTo>
                <a:lnTo>
                  <a:pt x="11790" y="5864"/>
                </a:lnTo>
                <a:lnTo>
                  <a:pt x="11788" y="5878"/>
                </a:lnTo>
                <a:lnTo>
                  <a:pt x="11784" y="5890"/>
                </a:lnTo>
                <a:lnTo>
                  <a:pt x="11780" y="5896"/>
                </a:lnTo>
                <a:lnTo>
                  <a:pt x="11774" y="5902"/>
                </a:lnTo>
                <a:lnTo>
                  <a:pt x="11766" y="5906"/>
                </a:lnTo>
                <a:lnTo>
                  <a:pt x="11758" y="5906"/>
                </a:lnTo>
                <a:lnTo>
                  <a:pt x="11748" y="5904"/>
                </a:lnTo>
                <a:lnTo>
                  <a:pt x="11738" y="5900"/>
                </a:lnTo>
                <a:lnTo>
                  <a:pt x="11730" y="5894"/>
                </a:lnTo>
                <a:lnTo>
                  <a:pt x="11722" y="5888"/>
                </a:lnTo>
                <a:lnTo>
                  <a:pt x="11716" y="5880"/>
                </a:lnTo>
                <a:lnTo>
                  <a:pt x="11714" y="5876"/>
                </a:lnTo>
                <a:lnTo>
                  <a:pt x="11710" y="5870"/>
                </a:lnTo>
                <a:lnTo>
                  <a:pt x="11708" y="5866"/>
                </a:lnTo>
                <a:lnTo>
                  <a:pt x="11698" y="5862"/>
                </a:lnTo>
                <a:lnTo>
                  <a:pt x="11692" y="5862"/>
                </a:lnTo>
                <a:lnTo>
                  <a:pt x="11684" y="5858"/>
                </a:lnTo>
                <a:lnTo>
                  <a:pt x="11674" y="5850"/>
                </a:lnTo>
                <a:lnTo>
                  <a:pt x="11662" y="5840"/>
                </a:lnTo>
                <a:lnTo>
                  <a:pt x="11648" y="5828"/>
                </a:lnTo>
                <a:lnTo>
                  <a:pt x="11640" y="5822"/>
                </a:lnTo>
                <a:lnTo>
                  <a:pt x="11632" y="5818"/>
                </a:lnTo>
                <a:lnTo>
                  <a:pt x="11626" y="5816"/>
                </a:lnTo>
                <a:lnTo>
                  <a:pt x="11618" y="5814"/>
                </a:lnTo>
                <a:lnTo>
                  <a:pt x="11612" y="5812"/>
                </a:lnTo>
                <a:lnTo>
                  <a:pt x="11604" y="5804"/>
                </a:lnTo>
                <a:lnTo>
                  <a:pt x="11592" y="5792"/>
                </a:lnTo>
                <a:lnTo>
                  <a:pt x="11582" y="5784"/>
                </a:lnTo>
                <a:lnTo>
                  <a:pt x="11570" y="5772"/>
                </a:lnTo>
                <a:lnTo>
                  <a:pt x="11566" y="5766"/>
                </a:lnTo>
                <a:lnTo>
                  <a:pt x="11568" y="5760"/>
                </a:lnTo>
                <a:lnTo>
                  <a:pt x="11572" y="5752"/>
                </a:lnTo>
                <a:lnTo>
                  <a:pt x="11578" y="5738"/>
                </a:lnTo>
                <a:lnTo>
                  <a:pt x="11586" y="5724"/>
                </a:lnTo>
                <a:lnTo>
                  <a:pt x="11590" y="5714"/>
                </a:lnTo>
                <a:lnTo>
                  <a:pt x="11590" y="5710"/>
                </a:lnTo>
                <a:lnTo>
                  <a:pt x="11588" y="5708"/>
                </a:lnTo>
                <a:lnTo>
                  <a:pt x="11586" y="5708"/>
                </a:lnTo>
                <a:lnTo>
                  <a:pt x="11584" y="5706"/>
                </a:lnTo>
                <a:lnTo>
                  <a:pt x="11584" y="5702"/>
                </a:lnTo>
                <a:lnTo>
                  <a:pt x="11588" y="5692"/>
                </a:lnTo>
                <a:lnTo>
                  <a:pt x="11594" y="5682"/>
                </a:lnTo>
                <a:lnTo>
                  <a:pt x="11598" y="5680"/>
                </a:lnTo>
                <a:lnTo>
                  <a:pt x="11602" y="5682"/>
                </a:lnTo>
                <a:lnTo>
                  <a:pt x="11604" y="5684"/>
                </a:lnTo>
                <a:lnTo>
                  <a:pt x="11606" y="5688"/>
                </a:lnTo>
                <a:lnTo>
                  <a:pt x="11608" y="5690"/>
                </a:lnTo>
                <a:lnTo>
                  <a:pt x="11608" y="5686"/>
                </a:lnTo>
                <a:lnTo>
                  <a:pt x="11610" y="5676"/>
                </a:lnTo>
                <a:lnTo>
                  <a:pt x="11612" y="5664"/>
                </a:lnTo>
                <a:lnTo>
                  <a:pt x="11616" y="5656"/>
                </a:lnTo>
                <a:lnTo>
                  <a:pt x="11620" y="5650"/>
                </a:lnTo>
                <a:lnTo>
                  <a:pt x="11626" y="5646"/>
                </a:lnTo>
                <a:lnTo>
                  <a:pt x="11630" y="5644"/>
                </a:lnTo>
                <a:lnTo>
                  <a:pt x="11630" y="5640"/>
                </a:lnTo>
                <a:lnTo>
                  <a:pt x="11630" y="5638"/>
                </a:lnTo>
                <a:lnTo>
                  <a:pt x="11626" y="5634"/>
                </a:lnTo>
                <a:lnTo>
                  <a:pt x="11620" y="5630"/>
                </a:lnTo>
                <a:lnTo>
                  <a:pt x="11616" y="5626"/>
                </a:lnTo>
                <a:lnTo>
                  <a:pt x="11614" y="5620"/>
                </a:lnTo>
                <a:lnTo>
                  <a:pt x="11612" y="5618"/>
                </a:lnTo>
                <a:lnTo>
                  <a:pt x="11610" y="5616"/>
                </a:lnTo>
                <a:lnTo>
                  <a:pt x="11604" y="5620"/>
                </a:lnTo>
                <a:lnTo>
                  <a:pt x="11600" y="5624"/>
                </a:lnTo>
                <a:lnTo>
                  <a:pt x="11598" y="5628"/>
                </a:lnTo>
                <a:lnTo>
                  <a:pt x="11598" y="5632"/>
                </a:lnTo>
                <a:lnTo>
                  <a:pt x="11600" y="5636"/>
                </a:lnTo>
                <a:lnTo>
                  <a:pt x="11598" y="5640"/>
                </a:lnTo>
                <a:lnTo>
                  <a:pt x="11596" y="5642"/>
                </a:lnTo>
                <a:lnTo>
                  <a:pt x="11592" y="5644"/>
                </a:lnTo>
                <a:lnTo>
                  <a:pt x="11590" y="5642"/>
                </a:lnTo>
                <a:lnTo>
                  <a:pt x="11588" y="5638"/>
                </a:lnTo>
                <a:lnTo>
                  <a:pt x="11588" y="5632"/>
                </a:lnTo>
                <a:lnTo>
                  <a:pt x="11588" y="5630"/>
                </a:lnTo>
                <a:lnTo>
                  <a:pt x="11586" y="5628"/>
                </a:lnTo>
                <a:lnTo>
                  <a:pt x="11584" y="5628"/>
                </a:lnTo>
                <a:lnTo>
                  <a:pt x="11584" y="5624"/>
                </a:lnTo>
                <a:lnTo>
                  <a:pt x="11584" y="5616"/>
                </a:lnTo>
                <a:lnTo>
                  <a:pt x="11584" y="5614"/>
                </a:lnTo>
                <a:lnTo>
                  <a:pt x="11582" y="5614"/>
                </a:lnTo>
                <a:lnTo>
                  <a:pt x="11576" y="5616"/>
                </a:lnTo>
                <a:lnTo>
                  <a:pt x="11568" y="5622"/>
                </a:lnTo>
                <a:lnTo>
                  <a:pt x="11558" y="5630"/>
                </a:lnTo>
                <a:lnTo>
                  <a:pt x="11552" y="5632"/>
                </a:lnTo>
                <a:lnTo>
                  <a:pt x="11548" y="5632"/>
                </a:lnTo>
                <a:lnTo>
                  <a:pt x="11544" y="5630"/>
                </a:lnTo>
                <a:lnTo>
                  <a:pt x="11540" y="5624"/>
                </a:lnTo>
                <a:lnTo>
                  <a:pt x="11536" y="5622"/>
                </a:lnTo>
                <a:lnTo>
                  <a:pt x="11530" y="5624"/>
                </a:lnTo>
                <a:lnTo>
                  <a:pt x="11524" y="5626"/>
                </a:lnTo>
                <a:lnTo>
                  <a:pt x="11518" y="5624"/>
                </a:lnTo>
                <a:lnTo>
                  <a:pt x="11514" y="5622"/>
                </a:lnTo>
                <a:lnTo>
                  <a:pt x="11512" y="5618"/>
                </a:lnTo>
                <a:lnTo>
                  <a:pt x="11506" y="5612"/>
                </a:lnTo>
                <a:lnTo>
                  <a:pt x="11500" y="5610"/>
                </a:lnTo>
                <a:lnTo>
                  <a:pt x="11494" y="5608"/>
                </a:lnTo>
                <a:lnTo>
                  <a:pt x="11484" y="5608"/>
                </a:lnTo>
                <a:lnTo>
                  <a:pt x="11478" y="5606"/>
                </a:lnTo>
                <a:lnTo>
                  <a:pt x="11474" y="5604"/>
                </a:lnTo>
                <a:lnTo>
                  <a:pt x="11472" y="5600"/>
                </a:lnTo>
                <a:lnTo>
                  <a:pt x="11468" y="5594"/>
                </a:lnTo>
                <a:lnTo>
                  <a:pt x="11466" y="5592"/>
                </a:lnTo>
                <a:lnTo>
                  <a:pt x="11462" y="5592"/>
                </a:lnTo>
                <a:lnTo>
                  <a:pt x="11458" y="5594"/>
                </a:lnTo>
                <a:lnTo>
                  <a:pt x="11456" y="5594"/>
                </a:lnTo>
                <a:lnTo>
                  <a:pt x="11452" y="5590"/>
                </a:lnTo>
                <a:lnTo>
                  <a:pt x="11448" y="5586"/>
                </a:lnTo>
                <a:lnTo>
                  <a:pt x="11444" y="5584"/>
                </a:lnTo>
                <a:lnTo>
                  <a:pt x="11438" y="5582"/>
                </a:lnTo>
                <a:lnTo>
                  <a:pt x="11428" y="5582"/>
                </a:lnTo>
                <a:lnTo>
                  <a:pt x="11422" y="5584"/>
                </a:lnTo>
                <a:lnTo>
                  <a:pt x="11420" y="5586"/>
                </a:lnTo>
                <a:lnTo>
                  <a:pt x="11420" y="5588"/>
                </a:lnTo>
                <a:lnTo>
                  <a:pt x="11424" y="5596"/>
                </a:lnTo>
                <a:lnTo>
                  <a:pt x="11428" y="5598"/>
                </a:lnTo>
                <a:lnTo>
                  <a:pt x="11432" y="5600"/>
                </a:lnTo>
                <a:lnTo>
                  <a:pt x="11444" y="5600"/>
                </a:lnTo>
                <a:lnTo>
                  <a:pt x="11448" y="5600"/>
                </a:lnTo>
                <a:lnTo>
                  <a:pt x="11452" y="5604"/>
                </a:lnTo>
                <a:lnTo>
                  <a:pt x="11454" y="5608"/>
                </a:lnTo>
                <a:lnTo>
                  <a:pt x="11452" y="5618"/>
                </a:lnTo>
                <a:lnTo>
                  <a:pt x="11448" y="5634"/>
                </a:lnTo>
                <a:lnTo>
                  <a:pt x="11448" y="5636"/>
                </a:lnTo>
                <a:lnTo>
                  <a:pt x="11446" y="5636"/>
                </a:lnTo>
                <a:lnTo>
                  <a:pt x="11438" y="5634"/>
                </a:lnTo>
                <a:lnTo>
                  <a:pt x="11432" y="5634"/>
                </a:lnTo>
                <a:lnTo>
                  <a:pt x="11422" y="5634"/>
                </a:lnTo>
                <a:lnTo>
                  <a:pt x="11412" y="5636"/>
                </a:lnTo>
                <a:lnTo>
                  <a:pt x="11406" y="5636"/>
                </a:lnTo>
                <a:lnTo>
                  <a:pt x="11400" y="5632"/>
                </a:lnTo>
                <a:lnTo>
                  <a:pt x="11396" y="5632"/>
                </a:lnTo>
                <a:lnTo>
                  <a:pt x="11390" y="5634"/>
                </a:lnTo>
                <a:lnTo>
                  <a:pt x="11370" y="5648"/>
                </a:lnTo>
                <a:lnTo>
                  <a:pt x="11358" y="5658"/>
                </a:lnTo>
                <a:lnTo>
                  <a:pt x="11350" y="5666"/>
                </a:lnTo>
                <a:lnTo>
                  <a:pt x="11348" y="5672"/>
                </a:lnTo>
                <a:lnTo>
                  <a:pt x="11346" y="5678"/>
                </a:lnTo>
                <a:lnTo>
                  <a:pt x="11346" y="5684"/>
                </a:lnTo>
                <a:lnTo>
                  <a:pt x="11344" y="5690"/>
                </a:lnTo>
                <a:lnTo>
                  <a:pt x="11340" y="5700"/>
                </a:lnTo>
                <a:lnTo>
                  <a:pt x="11332" y="5714"/>
                </a:lnTo>
                <a:lnTo>
                  <a:pt x="11324" y="5728"/>
                </a:lnTo>
                <a:lnTo>
                  <a:pt x="11320" y="5738"/>
                </a:lnTo>
                <a:lnTo>
                  <a:pt x="11322" y="5744"/>
                </a:lnTo>
                <a:lnTo>
                  <a:pt x="11324" y="5750"/>
                </a:lnTo>
                <a:lnTo>
                  <a:pt x="11332" y="5756"/>
                </a:lnTo>
                <a:lnTo>
                  <a:pt x="11332" y="5760"/>
                </a:lnTo>
                <a:lnTo>
                  <a:pt x="11328" y="5764"/>
                </a:lnTo>
                <a:lnTo>
                  <a:pt x="11322" y="5768"/>
                </a:lnTo>
                <a:lnTo>
                  <a:pt x="11318" y="5770"/>
                </a:lnTo>
                <a:lnTo>
                  <a:pt x="11314" y="5768"/>
                </a:lnTo>
                <a:lnTo>
                  <a:pt x="11310" y="5766"/>
                </a:lnTo>
                <a:lnTo>
                  <a:pt x="11302" y="5762"/>
                </a:lnTo>
                <a:lnTo>
                  <a:pt x="11296" y="5760"/>
                </a:lnTo>
                <a:lnTo>
                  <a:pt x="11288" y="5760"/>
                </a:lnTo>
                <a:lnTo>
                  <a:pt x="11284" y="5760"/>
                </a:lnTo>
                <a:lnTo>
                  <a:pt x="11278" y="5758"/>
                </a:lnTo>
                <a:lnTo>
                  <a:pt x="11268" y="5750"/>
                </a:lnTo>
                <a:lnTo>
                  <a:pt x="11244" y="5726"/>
                </a:lnTo>
                <a:lnTo>
                  <a:pt x="11232" y="5716"/>
                </a:lnTo>
                <a:lnTo>
                  <a:pt x="11224" y="5708"/>
                </a:lnTo>
                <a:lnTo>
                  <a:pt x="11220" y="5706"/>
                </a:lnTo>
                <a:lnTo>
                  <a:pt x="11218" y="5706"/>
                </a:lnTo>
                <a:lnTo>
                  <a:pt x="11216" y="5710"/>
                </a:lnTo>
                <a:lnTo>
                  <a:pt x="11214" y="5714"/>
                </a:lnTo>
                <a:lnTo>
                  <a:pt x="11214" y="5722"/>
                </a:lnTo>
                <a:lnTo>
                  <a:pt x="11210" y="5724"/>
                </a:lnTo>
                <a:lnTo>
                  <a:pt x="11206" y="5724"/>
                </a:lnTo>
                <a:lnTo>
                  <a:pt x="11202" y="5720"/>
                </a:lnTo>
                <a:lnTo>
                  <a:pt x="11196" y="5718"/>
                </a:lnTo>
                <a:lnTo>
                  <a:pt x="11192" y="5718"/>
                </a:lnTo>
                <a:lnTo>
                  <a:pt x="11188" y="5720"/>
                </a:lnTo>
                <a:lnTo>
                  <a:pt x="11186" y="5730"/>
                </a:lnTo>
                <a:lnTo>
                  <a:pt x="11186" y="5738"/>
                </a:lnTo>
                <a:lnTo>
                  <a:pt x="11184" y="5740"/>
                </a:lnTo>
                <a:lnTo>
                  <a:pt x="11180" y="5740"/>
                </a:lnTo>
                <a:lnTo>
                  <a:pt x="11178" y="5738"/>
                </a:lnTo>
                <a:lnTo>
                  <a:pt x="11174" y="5736"/>
                </a:lnTo>
                <a:lnTo>
                  <a:pt x="11168" y="5738"/>
                </a:lnTo>
                <a:lnTo>
                  <a:pt x="11162" y="5744"/>
                </a:lnTo>
                <a:lnTo>
                  <a:pt x="11154" y="5756"/>
                </a:lnTo>
                <a:lnTo>
                  <a:pt x="11146" y="5772"/>
                </a:lnTo>
                <a:lnTo>
                  <a:pt x="11138" y="5780"/>
                </a:lnTo>
                <a:lnTo>
                  <a:pt x="11128" y="5792"/>
                </a:lnTo>
                <a:lnTo>
                  <a:pt x="11124" y="5796"/>
                </a:lnTo>
                <a:lnTo>
                  <a:pt x="11122" y="5800"/>
                </a:lnTo>
                <a:lnTo>
                  <a:pt x="11120" y="5808"/>
                </a:lnTo>
                <a:lnTo>
                  <a:pt x="11120" y="5820"/>
                </a:lnTo>
                <a:lnTo>
                  <a:pt x="11118" y="5834"/>
                </a:lnTo>
                <a:lnTo>
                  <a:pt x="11116" y="5838"/>
                </a:lnTo>
                <a:lnTo>
                  <a:pt x="11114" y="5838"/>
                </a:lnTo>
                <a:lnTo>
                  <a:pt x="11110" y="5838"/>
                </a:lnTo>
                <a:lnTo>
                  <a:pt x="11104" y="5834"/>
                </a:lnTo>
                <a:lnTo>
                  <a:pt x="11098" y="5832"/>
                </a:lnTo>
                <a:lnTo>
                  <a:pt x="11096" y="5832"/>
                </a:lnTo>
                <a:lnTo>
                  <a:pt x="11094" y="5834"/>
                </a:lnTo>
                <a:lnTo>
                  <a:pt x="11090" y="5838"/>
                </a:lnTo>
                <a:lnTo>
                  <a:pt x="11088" y="5842"/>
                </a:lnTo>
                <a:lnTo>
                  <a:pt x="11086" y="5864"/>
                </a:lnTo>
                <a:lnTo>
                  <a:pt x="11084" y="5878"/>
                </a:lnTo>
                <a:lnTo>
                  <a:pt x="11084" y="5882"/>
                </a:lnTo>
                <a:lnTo>
                  <a:pt x="11078" y="5866"/>
                </a:lnTo>
                <a:lnTo>
                  <a:pt x="11074" y="5856"/>
                </a:lnTo>
                <a:lnTo>
                  <a:pt x="11070" y="5852"/>
                </a:lnTo>
                <a:lnTo>
                  <a:pt x="11066" y="5850"/>
                </a:lnTo>
                <a:lnTo>
                  <a:pt x="11062" y="5848"/>
                </a:lnTo>
                <a:lnTo>
                  <a:pt x="11058" y="5850"/>
                </a:lnTo>
                <a:lnTo>
                  <a:pt x="11052" y="5854"/>
                </a:lnTo>
                <a:lnTo>
                  <a:pt x="11046" y="5862"/>
                </a:lnTo>
                <a:lnTo>
                  <a:pt x="11036" y="5878"/>
                </a:lnTo>
                <a:lnTo>
                  <a:pt x="11032" y="5892"/>
                </a:lnTo>
                <a:lnTo>
                  <a:pt x="11030" y="5902"/>
                </a:lnTo>
                <a:lnTo>
                  <a:pt x="11032" y="5912"/>
                </a:lnTo>
                <a:lnTo>
                  <a:pt x="11034" y="5918"/>
                </a:lnTo>
                <a:lnTo>
                  <a:pt x="11032" y="5926"/>
                </a:lnTo>
                <a:lnTo>
                  <a:pt x="11030" y="5932"/>
                </a:lnTo>
                <a:lnTo>
                  <a:pt x="11020" y="5942"/>
                </a:lnTo>
                <a:lnTo>
                  <a:pt x="11014" y="5948"/>
                </a:lnTo>
                <a:lnTo>
                  <a:pt x="11010" y="5954"/>
                </a:lnTo>
                <a:lnTo>
                  <a:pt x="11004" y="5970"/>
                </a:lnTo>
                <a:lnTo>
                  <a:pt x="11000" y="5978"/>
                </a:lnTo>
                <a:lnTo>
                  <a:pt x="10994" y="5988"/>
                </a:lnTo>
                <a:lnTo>
                  <a:pt x="10986" y="5998"/>
                </a:lnTo>
                <a:lnTo>
                  <a:pt x="10974" y="6006"/>
                </a:lnTo>
                <a:lnTo>
                  <a:pt x="10960" y="6014"/>
                </a:lnTo>
                <a:lnTo>
                  <a:pt x="10948" y="6020"/>
                </a:lnTo>
                <a:lnTo>
                  <a:pt x="10936" y="6020"/>
                </a:lnTo>
                <a:lnTo>
                  <a:pt x="10926" y="6020"/>
                </a:lnTo>
                <a:lnTo>
                  <a:pt x="10910" y="6020"/>
                </a:lnTo>
                <a:lnTo>
                  <a:pt x="10906" y="6020"/>
                </a:lnTo>
                <a:lnTo>
                  <a:pt x="10902" y="6024"/>
                </a:lnTo>
                <a:lnTo>
                  <a:pt x="10898" y="6030"/>
                </a:lnTo>
                <a:lnTo>
                  <a:pt x="10894" y="6032"/>
                </a:lnTo>
                <a:lnTo>
                  <a:pt x="10884" y="6038"/>
                </a:lnTo>
                <a:lnTo>
                  <a:pt x="10868" y="6042"/>
                </a:lnTo>
                <a:lnTo>
                  <a:pt x="10850" y="6052"/>
                </a:lnTo>
                <a:lnTo>
                  <a:pt x="10840" y="6056"/>
                </a:lnTo>
                <a:lnTo>
                  <a:pt x="10832" y="6056"/>
                </a:lnTo>
                <a:lnTo>
                  <a:pt x="10820" y="6052"/>
                </a:lnTo>
                <a:lnTo>
                  <a:pt x="10812" y="6050"/>
                </a:lnTo>
                <a:lnTo>
                  <a:pt x="10804" y="6052"/>
                </a:lnTo>
                <a:lnTo>
                  <a:pt x="10794" y="6060"/>
                </a:lnTo>
                <a:lnTo>
                  <a:pt x="10782" y="6074"/>
                </a:lnTo>
                <a:lnTo>
                  <a:pt x="10768" y="6088"/>
                </a:lnTo>
                <a:lnTo>
                  <a:pt x="10758" y="6096"/>
                </a:lnTo>
                <a:lnTo>
                  <a:pt x="10748" y="6102"/>
                </a:lnTo>
                <a:lnTo>
                  <a:pt x="10742" y="6106"/>
                </a:lnTo>
                <a:lnTo>
                  <a:pt x="10736" y="6108"/>
                </a:lnTo>
                <a:lnTo>
                  <a:pt x="10730" y="6112"/>
                </a:lnTo>
                <a:lnTo>
                  <a:pt x="10726" y="6120"/>
                </a:lnTo>
                <a:lnTo>
                  <a:pt x="10720" y="6134"/>
                </a:lnTo>
                <a:lnTo>
                  <a:pt x="10714" y="6144"/>
                </a:lnTo>
                <a:lnTo>
                  <a:pt x="10712" y="6144"/>
                </a:lnTo>
                <a:lnTo>
                  <a:pt x="10710" y="6140"/>
                </a:lnTo>
                <a:lnTo>
                  <a:pt x="10710" y="6132"/>
                </a:lnTo>
                <a:lnTo>
                  <a:pt x="10708" y="6124"/>
                </a:lnTo>
                <a:lnTo>
                  <a:pt x="10706" y="6118"/>
                </a:lnTo>
                <a:lnTo>
                  <a:pt x="10704" y="6116"/>
                </a:lnTo>
                <a:lnTo>
                  <a:pt x="10702" y="6118"/>
                </a:lnTo>
                <a:lnTo>
                  <a:pt x="10694" y="6128"/>
                </a:lnTo>
                <a:lnTo>
                  <a:pt x="10688" y="6140"/>
                </a:lnTo>
                <a:lnTo>
                  <a:pt x="10686" y="6150"/>
                </a:lnTo>
                <a:lnTo>
                  <a:pt x="10688" y="6158"/>
                </a:lnTo>
                <a:lnTo>
                  <a:pt x="10690" y="6166"/>
                </a:lnTo>
                <a:lnTo>
                  <a:pt x="10692" y="6174"/>
                </a:lnTo>
                <a:lnTo>
                  <a:pt x="10692" y="6182"/>
                </a:lnTo>
                <a:lnTo>
                  <a:pt x="10690" y="6194"/>
                </a:lnTo>
                <a:lnTo>
                  <a:pt x="10682" y="6210"/>
                </a:lnTo>
                <a:lnTo>
                  <a:pt x="10678" y="6218"/>
                </a:lnTo>
                <a:lnTo>
                  <a:pt x="10676" y="6226"/>
                </a:lnTo>
                <a:lnTo>
                  <a:pt x="10674" y="6236"/>
                </a:lnTo>
                <a:lnTo>
                  <a:pt x="10674" y="6244"/>
                </a:lnTo>
                <a:lnTo>
                  <a:pt x="10680" y="6260"/>
                </a:lnTo>
                <a:lnTo>
                  <a:pt x="10686" y="6276"/>
                </a:lnTo>
                <a:lnTo>
                  <a:pt x="10704" y="6306"/>
                </a:lnTo>
                <a:lnTo>
                  <a:pt x="10710" y="6320"/>
                </a:lnTo>
                <a:lnTo>
                  <a:pt x="10712" y="6326"/>
                </a:lnTo>
                <a:lnTo>
                  <a:pt x="10712" y="6334"/>
                </a:lnTo>
                <a:lnTo>
                  <a:pt x="10710" y="6342"/>
                </a:lnTo>
                <a:lnTo>
                  <a:pt x="10708" y="6344"/>
                </a:lnTo>
                <a:lnTo>
                  <a:pt x="10706" y="6342"/>
                </a:lnTo>
                <a:lnTo>
                  <a:pt x="10702" y="6338"/>
                </a:lnTo>
                <a:lnTo>
                  <a:pt x="10696" y="6328"/>
                </a:lnTo>
                <a:lnTo>
                  <a:pt x="10686" y="6308"/>
                </a:lnTo>
                <a:lnTo>
                  <a:pt x="10680" y="6302"/>
                </a:lnTo>
                <a:lnTo>
                  <a:pt x="10678" y="6304"/>
                </a:lnTo>
                <a:lnTo>
                  <a:pt x="10676" y="6310"/>
                </a:lnTo>
                <a:lnTo>
                  <a:pt x="10678" y="6316"/>
                </a:lnTo>
                <a:lnTo>
                  <a:pt x="10684" y="6330"/>
                </a:lnTo>
                <a:lnTo>
                  <a:pt x="10692" y="6344"/>
                </a:lnTo>
                <a:lnTo>
                  <a:pt x="10692" y="6350"/>
                </a:lnTo>
                <a:lnTo>
                  <a:pt x="10692" y="6354"/>
                </a:lnTo>
                <a:lnTo>
                  <a:pt x="10692" y="6356"/>
                </a:lnTo>
                <a:lnTo>
                  <a:pt x="10690" y="6356"/>
                </a:lnTo>
                <a:lnTo>
                  <a:pt x="10686" y="6352"/>
                </a:lnTo>
                <a:lnTo>
                  <a:pt x="10680" y="6338"/>
                </a:lnTo>
                <a:lnTo>
                  <a:pt x="10676" y="6332"/>
                </a:lnTo>
                <a:lnTo>
                  <a:pt x="10674" y="6328"/>
                </a:lnTo>
                <a:lnTo>
                  <a:pt x="10672" y="6328"/>
                </a:lnTo>
                <a:lnTo>
                  <a:pt x="10670" y="6336"/>
                </a:lnTo>
                <a:lnTo>
                  <a:pt x="10672" y="6346"/>
                </a:lnTo>
                <a:lnTo>
                  <a:pt x="10676" y="6354"/>
                </a:lnTo>
                <a:lnTo>
                  <a:pt x="10688" y="6374"/>
                </a:lnTo>
                <a:lnTo>
                  <a:pt x="10700" y="6394"/>
                </a:lnTo>
                <a:lnTo>
                  <a:pt x="10704" y="6404"/>
                </a:lnTo>
                <a:lnTo>
                  <a:pt x="10706" y="6414"/>
                </a:lnTo>
                <a:lnTo>
                  <a:pt x="10706" y="6430"/>
                </a:lnTo>
                <a:lnTo>
                  <a:pt x="10710" y="6440"/>
                </a:lnTo>
                <a:lnTo>
                  <a:pt x="10718" y="6454"/>
                </a:lnTo>
                <a:lnTo>
                  <a:pt x="10732" y="6478"/>
                </a:lnTo>
                <a:lnTo>
                  <a:pt x="10736" y="6490"/>
                </a:lnTo>
                <a:lnTo>
                  <a:pt x="10738" y="6502"/>
                </a:lnTo>
                <a:lnTo>
                  <a:pt x="10740" y="6522"/>
                </a:lnTo>
                <a:lnTo>
                  <a:pt x="10740" y="6534"/>
                </a:lnTo>
                <a:lnTo>
                  <a:pt x="10742" y="6550"/>
                </a:lnTo>
                <a:lnTo>
                  <a:pt x="10746" y="6570"/>
                </a:lnTo>
                <a:lnTo>
                  <a:pt x="10756" y="6594"/>
                </a:lnTo>
                <a:lnTo>
                  <a:pt x="10766" y="6620"/>
                </a:lnTo>
                <a:lnTo>
                  <a:pt x="10770" y="6638"/>
                </a:lnTo>
                <a:lnTo>
                  <a:pt x="10772" y="6650"/>
                </a:lnTo>
                <a:lnTo>
                  <a:pt x="10772" y="6658"/>
                </a:lnTo>
                <a:lnTo>
                  <a:pt x="10766" y="6670"/>
                </a:lnTo>
                <a:lnTo>
                  <a:pt x="10764" y="6676"/>
                </a:lnTo>
                <a:lnTo>
                  <a:pt x="10766" y="6686"/>
                </a:lnTo>
                <a:lnTo>
                  <a:pt x="10766" y="6696"/>
                </a:lnTo>
                <a:lnTo>
                  <a:pt x="10766" y="6704"/>
                </a:lnTo>
                <a:lnTo>
                  <a:pt x="10764" y="6712"/>
                </a:lnTo>
                <a:lnTo>
                  <a:pt x="10762" y="6716"/>
                </a:lnTo>
                <a:lnTo>
                  <a:pt x="10758" y="6720"/>
                </a:lnTo>
                <a:lnTo>
                  <a:pt x="10754" y="6724"/>
                </a:lnTo>
                <a:lnTo>
                  <a:pt x="10750" y="6724"/>
                </a:lnTo>
                <a:lnTo>
                  <a:pt x="10744" y="6722"/>
                </a:lnTo>
                <a:lnTo>
                  <a:pt x="10740" y="6722"/>
                </a:lnTo>
                <a:lnTo>
                  <a:pt x="10738" y="6726"/>
                </a:lnTo>
                <a:lnTo>
                  <a:pt x="10736" y="6734"/>
                </a:lnTo>
                <a:lnTo>
                  <a:pt x="10736" y="6742"/>
                </a:lnTo>
                <a:lnTo>
                  <a:pt x="10738" y="6750"/>
                </a:lnTo>
                <a:lnTo>
                  <a:pt x="10742" y="6756"/>
                </a:lnTo>
                <a:lnTo>
                  <a:pt x="10746" y="6760"/>
                </a:lnTo>
                <a:lnTo>
                  <a:pt x="10752" y="6762"/>
                </a:lnTo>
                <a:lnTo>
                  <a:pt x="10758" y="6762"/>
                </a:lnTo>
                <a:lnTo>
                  <a:pt x="10764" y="6766"/>
                </a:lnTo>
                <a:lnTo>
                  <a:pt x="10776" y="6778"/>
                </a:lnTo>
                <a:lnTo>
                  <a:pt x="10784" y="6786"/>
                </a:lnTo>
                <a:lnTo>
                  <a:pt x="10794" y="6792"/>
                </a:lnTo>
                <a:lnTo>
                  <a:pt x="10808" y="6798"/>
                </a:lnTo>
                <a:lnTo>
                  <a:pt x="10826" y="6802"/>
                </a:lnTo>
                <a:lnTo>
                  <a:pt x="10844" y="6802"/>
                </a:lnTo>
                <a:lnTo>
                  <a:pt x="10858" y="6800"/>
                </a:lnTo>
                <a:lnTo>
                  <a:pt x="10870" y="6794"/>
                </a:lnTo>
                <a:lnTo>
                  <a:pt x="10878" y="6788"/>
                </a:lnTo>
                <a:lnTo>
                  <a:pt x="10894" y="6776"/>
                </a:lnTo>
                <a:lnTo>
                  <a:pt x="10900" y="6772"/>
                </a:lnTo>
                <a:lnTo>
                  <a:pt x="10908" y="6770"/>
                </a:lnTo>
                <a:lnTo>
                  <a:pt x="10916" y="6768"/>
                </a:lnTo>
                <a:lnTo>
                  <a:pt x="10922" y="6764"/>
                </a:lnTo>
                <a:lnTo>
                  <a:pt x="10926" y="6760"/>
                </a:lnTo>
                <a:lnTo>
                  <a:pt x="10928" y="6754"/>
                </a:lnTo>
                <a:lnTo>
                  <a:pt x="10930" y="6748"/>
                </a:lnTo>
                <a:lnTo>
                  <a:pt x="10934" y="6744"/>
                </a:lnTo>
                <a:lnTo>
                  <a:pt x="10940" y="6740"/>
                </a:lnTo>
                <a:lnTo>
                  <a:pt x="10948" y="6740"/>
                </a:lnTo>
                <a:lnTo>
                  <a:pt x="10960" y="6740"/>
                </a:lnTo>
                <a:lnTo>
                  <a:pt x="10972" y="6738"/>
                </a:lnTo>
                <a:lnTo>
                  <a:pt x="10986" y="6734"/>
                </a:lnTo>
                <a:lnTo>
                  <a:pt x="10994" y="6734"/>
                </a:lnTo>
                <a:lnTo>
                  <a:pt x="11000" y="6732"/>
                </a:lnTo>
                <a:lnTo>
                  <a:pt x="11006" y="6734"/>
                </a:lnTo>
                <a:lnTo>
                  <a:pt x="11014" y="6738"/>
                </a:lnTo>
                <a:lnTo>
                  <a:pt x="11024" y="6742"/>
                </a:lnTo>
                <a:lnTo>
                  <a:pt x="11030" y="6744"/>
                </a:lnTo>
                <a:lnTo>
                  <a:pt x="11036" y="6742"/>
                </a:lnTo>
                <a:lnTo>
                  <a:pt x="11038" y="6740"/>
                </a:lnTo>
                <a:lnTo>
                  <a:pt x="11042" y="6738"/>
                </a:lnTo>
                <a:lnTo>
                  <a:pt x="11048" y="6736"/>
                </a:lnTo>
                <a:lnTo>
                  <a:pt x="11056" y="6738"/>
                </a:lnTo>
                <a:lnTo>
                  <a:pt x="11068" y="6740"/>
                </a:lnTo>
                <a:lnTo>
                  <a:pt x="11076" y="6742"/>
                </a:lnTo>
                <a:lnTo>
                  <a:pt x="11082" y="6742"/>
                </a:lnTo>
                <a:lnTo>
                  <a:pt x="11086" y="6740"/>
                </a:lnTo>
                <a:lnTo>
                  <a:pt x="11090" y="6738"/>
                </a:lnTo>
                <a:lnTo>
                  <a:pt x="11096" y="6730"/>
                </a:lnTo>
                <a:lnTo>
                  <a:pt x="11100" y="6718"/>
                </a:lnTo>
                <a:lnTo>
                  <a:pt x="11104" y="6706"/>
                </a:lnTo>
                <a:lnTo>
                  <a:pt x="11110" y="6696"/>
                </a:lnTo>
                <a:lnTo>
                  <a:pt x="11116" y="6688"/>
                </a:lnTo>
                <a:lnTo>
                  <a:pt x="11120" y="6686"/>
                </a:lnTo>
                <a:lnTo>
                  <a:pt x="11126" y="6686"/>
                </a:lnTo>
                <a:lnTo>
                  <a:pt x="11136" y="6684"/>
                </a:lnTo>
                <a:lnTo>
                  <a:pt x="11142" y="6680"/>
                </a:lnTo>
                <a:lnTo>
                  <a:pt x="11156" y="6666"/>
                </a:lnTo>
                <a:lnTo>
                  <a:pt x="11162" y="6660"/>
                </a:lnTo>
                <a:lnTo>
                  <a:pt x="11172" y="6656"/>
                </a:lnTo>
                <a:lnTo>
                  <a:pt x="11184" y="6652"/>
                </a:lnTo>
                <a:lnTo>
                  <a:pt x="11200" y="6654"/>
                </a:lnTo>
                <a:lnTo>
                  <a:pt x="11214" y="6654"/>
                </a:lnTo>
                <a:lnTo>
                  <a:pt x="11226" y="6654"/>
                </a:lnTo>
                <a:lnTo>
                  <a:pt x="11248" y="6650"/>
                </a:lnTo>
                <a:lnTo>
                  <a:pt x="11268" y="6642"/>
                </a:lnTo>
                <a:lnTo>
                  <a:pt x="11284" y="6634"/>
                </a:lnTo>
                <a:lnTo>
                  <a:pt x="11300" y="6626"/>
                </a:lnTo>
                <a:lnTo>
                  <a:pt x="11316" y="6618"/>
                </a:lnTo>
                <a:lnTo>
                  <a:pt x="11330" y="6614"/>
                </a:lnTo>
                <a:lnTo>
                  <a:pt x="11338" y="6614"/>
                </a:lnTo>
                <a:lnTo>
                  <a:pt x="11346" y="6614"/>
                </a:lnTo>
                <a:lnTo>
                  <a:pt x="11366" y="6616"/>
                </a:lnTo>
                <a:lnTo>
                  <a:pt x="11378" y="6616"/>
                </a:lnTo>
                <a:lnTo>
                  <a:pt x="11384" y="6614"/>
                </a:lnTo>
                <a:lnTo>
                  <a:pt x="11386" y="6612"/>
                </a:lnTo>
                <a:lnTo>
                  <a:pt x="11390" y="6610"/>
                </a:lnTo>
                <a:lnTo>
                  <a:pt x="11394" y="6612"/>
                </a:lnTo>
                <a:lnTo>
                  <a:pt x="11422" y="6626"/>
                </a:lnTo>
                <a:lnTo>
                  <a:pt x="11442" y="6636"/>
                </a:lnTo>
                <a:lnTo>
                  <a:pt x="11456" y="6642"/>
                </a:lnTo>
                <a:lnTo>
                  <a:pt x="11468" y="6644"/>
                </a:lnTo>
                <a:lnTo>
                  <a:pt x="11478" y="6646"/>
                </a:lnTo>
                <a:lnTo>
                  <a:pt x="11492" y="6648"/>
                </a:lnTo>
                <a:lnTo>
                  <a:pt x="11500" y="6652"/>
                </a:lnTo>
                <a:lnTo>
                  <a:pt x="11508" y="6658"/>
                </a:lnTo>
                <a:lnTo>
                  <a:pt x="11516" y="6664"/>
                </a:lnTo>
                <a:lnTo>
                  <a:pt x="11518" y="6670"/>
                </a:lnTo>
                <a:lnTo>
                  <a:pt x="11518" y="6676"/>
                </a:lnTo>
                <a:lnTo>
                  <a:pt x="11516" y="6680"/>
                </a:lnTo>
                <a:lnTo>
                  <a:pt x="11514" y="6684"/>
                </a:lnTo>
                <a:lnTo>
                  <a:pt x="11514" y="6690"/>
                </a:lnTo>
                <a:lnTo>
                  <a:pt x="11520" y="6696"/>
                </a:lnTo>
                <a:lnTo>
                  <a:pt x="11530" y="6702"/>
                </a:lnTo>
                <a:lnTo>
                  <a:pt x="11536" y="6706"/>
                </a:lnTo>
                <a:lnTo>
                  <a:pt x="11540" y="6710"/>
                </a:lnTo>
                <a:lnTo>
                  <a:pt x="11546" y="6722"/>
                </a:lnTo>
                <a:lnTo>
                  <a:pt x="11550" y="6734"/>
                </a:lnTo>
                <a:lnTo>
                  <a:pt x="11552" y="6748"/>
                </a:lnTo>
                <a:lnTo>
                  <a:pt x="11554" y="6760"/>
                </a:lnTo>
                <a:lnTo>
                  <a:pt x="11558" y="6772"/>
                </a:lnTo>
                <a:lnTo>
                  <a:pt x="11562" y="6782"/>
                </a:lnTo>
                <a:lnTo>
                  <a:pt x="11566" y="6786"/>
                </a:lnTo>
                <a:lnTo>
                  <a:pt x="11570" y="6788"/>
                </a:lnTo>
                <a:lnTo>
                  <a:pt x="11584" y="6796"/>
                </a:lnTo>
                <a:lnTo>
                  <a:pt x="11586" y="6796"/>
                </a:lnTo>
                <a:lnTo>
                  <a:pt x="11584" y="6794"/>
                </a:lnTo>
                <a:lnTo>
                  <a:pt x="11584" y="6790"/>
                </a:lnTo>
                <a:lnTo>
                  <a:pt x="11586" y="6782"/>
                </a:lnTo>
                <a:lnTo>
                  <a:pt x="11592" y="6770"/>
                </a:lnTo>
                <a:lnTo>
                  <a:pt x="11602" y="6754"/>
                </a:lnTo>
                <a:lnTo>
                  <a:pt x="11614" y="6740"/>
                </a:lnTo>
                <a:lnTo>
                  <a:pt x="11622" y="6732"/>
                </a:lnTo>
                <a:lnTo>
                  <a:pt x="11628" y="6730"/>
                </a:lnTo>
                <a:lnTo>
                  <a:pt x="11632" y="6730"/>
                </a:lnTo>
                <a:lnTo>
                  <a:pt x="11634" y="6730"/>
                </a:lnTo>
                <a:lnTo>
                  <a:pt x="11636" y="6720"/>
                </a:lnTo>
                <a:lnTo>
                  <a:pt x="11640" y="6712"/>
                </a:lnTo>
                <a:lnTo>
                  <a:pt x="11642" y="6706"/>
                </a:lnTo>
                <a:lnTo>
                  <a:pt x="11650" y="6698"/>
                </a:lnTo>
                <a:lnTo>
                  <a:pt x="11656" y="6690"/>
                </a:lnTo>
                <a:lnTo>
                  <a:pt x="11658" y="6686"/>
                </a:lnTo>
                <a:lnTo>
                  <a:pt x="11660" y="6680"/>
                </a:lnTo>
                <a:lnTo>
                  <a:pt x="11660" y="6670"/>
                </a:lnTo>
                <a:lnTo>
                  <a:pt x="11668" y="6686"/>
                </a:lnTo>
                <a:lnTo>
                  <a:pt x="11668" y="6694"/>
                </a:lnTo>
                <a:lnTo>
                  <a:pt x="11666" y="6702"/>
                </a:lnTo>
                <a:lnTo>
                  <a:pt x="11658" y="6726"/>
                </a:lnTo>
                <a:lnTo>
                  <a:pt x="11650" y="6748"/>
                </a:lnTo>
                <a:lnTo>
                  <a:pt x="11648" y="6758"/>
                </a:lnTo>
                <a:lnTo>
                  <a:pt x="11648" y="6766"/>
                </a:lnTo>
                <a:lnTo>
                  <a:pt x="11652" y="6776"/>
                </a:lnTo>
                <a:lnTo>
                  <a:pt x="11650" y="6784"/>
                </a:lnTo>
                <a:lnTo>
                  <a:pt x="11646" y="6790"/>
                </a:lnTo>
                <a:lnTo>
                  <a:pt x="11642" y="6792"/>
                </a:lnTo>
                <a:lnTo>
                  <a:pt x="11638" y="6792"/>
                </a:lnTo>
                <a:lnTo>
                  <a:pt x="11634" y="6792"/>
                </a:lnTo>
                <a:lnTo>
                  <a:pt x="11630" y="6794"/>
                </a:lnTo>
                <a:lnTo>
                  <a:pt x="11626" y="6798"/>
                </a:lnTo>
                <a:lnTo>
                  <a:pt x="11624" y="6802"/>
                </a:lnTo>
                <a:lnTo>
                  <a:pt x="11624" y="6806"/>
                </a:lnTo>
                <a:lnTo>
                  <a:pt x="11628" y="6808"/>
                </a:lnTo>
                <a:lnTo>
                  <a:pt x="11634" y="6810"/>
                </a:lnTo>
                <a:lnTo>
                  <a:pt x="11642" y="6810"/>
                </a:lnTo>
                <a:lnTo>
                  <a:pt x="11648" y="6808"/>
                </a:lnTo>
                <a:lnTo>
                  <a:pt x="11652" y="6806"/>
                </a:lnTo>
                <a:lnTo>
                  <a:pt x="11660" y="6798"/>
                </a:lnTo>
                <a:lnTo>
                  <a:pt x="11664" y="6788"/>
                </a:lnTo>
                <a:lnTo>
                  <a:pt x="11668" y="6778"/>
                </a:lnTo>
                <a:lnTo>
                  <a:pt x="11670" y="6770"/>
                </a:lnTo>
                <a:lnTo>
                  <a:pt x="11672" y="6764"/>
                </a:lnTo>
                <a:lnTo>
                  <a:pt x="11674" y="6764"/>
                </a:lnTo>
                <a:lnTo>
                  <a:pt x="11676" y="6766"/>
                </a:lnTo>
                <a:lnTo>
                  <a:pt x="11682" y="6772"/>
                </a:lnTo>
                <a:lnTo>
                  <a:pt x="11688" y="6784"/>
                </a:lnTo>
                <a:lnTo>
                  <a:pt x="11688" y="6794"/>
                </a:lnTo>
                <a:lnTo>
                  <a:pt x="11688" y="6802"/>
                </a:lnTo>
                <a:lnTo>
                  <a:pt x="11684" y="6810"/>
                </a:lnTo>
                <a:lnTo>
                  <a:pt x="11676" y="6822"/>
                </a:lnTo>
                <a:lnTo>
                  <a:pt x="11676" y="6828"/>
                </a:lnTo>
                <a:lnTo>
                  <a:pt x="11676" y="6832"/>
                </a:lnTo>
                <a:lnTo>
                  <a:pt x="11678" y="6834"/>
                </a:lnTo>
                <a:lnTo>
                  <a:pt x="11682" y="6834"/>
                </a:lnTo>
                <a:lnTo>
                  <a:pt x="11690" y="6832"/>
                </a:lnTo>
                <a:lnTo>
                  <a:pt x="11700" y="6830"/>
                </a:lnTo>
                <a:lnTo>
                  <a:pt x="11706" y="6832"/>
                </a:lnTo>
                <a:lnTo>
                  <a:pt x="11712" y="6834"/>
                </a:lnTo>
                <a:lnTo>
                  <a:pt x="11718" y="6838"/>
                </a:lnTo>
                <a:lnTo>
                  <a:pt x="11726" y="6846"/>
                </a:lnTo>
                <a:lnTo>
                  <a:pt x="11732" y="6854"/>
                </a:lnTo>
                <a:lnTo>
                  <a:pt x="11736" y="6862"/>
                </a:lnTo>
                <a:lnTo>
                  <a:pt x="11740" y="6872"/>
                </a:lnTo>
                <a:lnTo>
                  <a:pt x="11742" y="6882"/>
                </a:lnTo>
                <a:lnTo>
                  <a:pt x="11742" y="6890"/>
                </a:lnTo>
                <a:lnTo>
                  <a:pt x="11740" y="6898"/>
                </a:lnTo>
                <a:lnTo>
                  <a:pt x="11738" y="6904"/>
                </a:lnTo>
                <a:lnTo>
                  <a:pt x="11740" y="6914"/>
                </a:lnTo>
                <a:lnTo>
                  <a:pt x="11744" y="6924"/>
                </a:lnTo>
                <a:lnTo>
                  <a:pt x="11750" y="6934"/>
                </a:lnTo>
                <a:lnTo>
                  <a:pt x="11758" y="6944"/>
                </a:lnTo>
                <a:lnTo>
                  <a:pt x="11768" y="6952"/>
                </a:lnTo>
                <a:lnTo>
                  <a:pt x="11776" y="6958"/>
                </a:lnTo>
                <a:lnTo>
                  <a:pt x="11784" y="6962"/>
                </a:lnTo>
                <a:lnTo>
                  <a:pt x="11792" y="6966"/>
                </a:lnTo>
                <a:lnTo>
                  <a:pt x="11796" y="6968"/>
                </a:lnTo>
                <a:lnTo>
                  <a:pt x="11804" y="6978"/>
                </a:lnTo>
                <a:lnTo>
                  <a:pt x="11810" y="6982"/>
                </a:lnTo>
                <a:lnTo>
                  <a:pt x="11812" y="6982"/>
                </a:lnTo>
                <a:lnTo>
                  <a:pt x="11816" y="6980"/>
                </a:lnTo>
                <a:lnTo>
                  <a:pt x="11822" y="6976"/>
                </a:lnTo>
                <a:lnTo>
                  <a:pt x="11826" y="6976"/>
                </a:lnTo>
                <a:lnTo>
                  <a:pt x="11832" y="6976"/>
                </a:lnTo>
                <a:lnTo>
                  <a:pt x="11846" y="6982"/>
                </a:lnTo>
                <a:lnTo>
                  <a:pt x="11868" y="6994"/>
                </a:lnTo>
                <a:lnTo>
                  <a:pt x="11880" y="7000"/>
                </a:lnTo>
                <a:lnTo>
                  <a:pt x="11890" y="7004"/>
                </a:lnTo>
                <a:lnTo>
                  <a:pt x="11896" y="7002"/>
                </a:lnTo>
                <a:lnTo>
                  <a:pt x="11900" y="7000"/>
                </a:lnTo>
                <a:lnTo>
                  <a:pt x="11908" y="6990"/>
                </a:lnTo>
                <a:lnTo>
                  <a:pt x="11914" y="6986"/>
                </a:lnTo>
                <a:lnTo>
                  <a:pt x="11922" y="6980"/>
                </a:lnTo>
                <a:lnTo>
                  <a:pt x="11930" y="6976"/>
                </a:lnTo>
                <a:lnTo>
                  <a:pt x="11936" y="6970"/>
                </a:lnTo>
                <a:lnTo>
                  <a:pt x="11940" y="6960"/>
                </a:lnTo>
                <a:lnTo>
                  <a:pt x="11942" y="6956"/>
                </a:lnTo>
                <a:lnTo>
                  <a:pt x="11944" y="6954"/>
                </a:lnTo>
                <a:lnTo>
                  <a:pt x="11946" y="6956"/>
                </a:lnTo>
                <a:lnTo>
                  <a:pt x="11952" y="6958"/>
                </a:lnTo>
                <a:lnTo>
                  <a:pt x="11958" y="6962"/>
                </a:lnTo>
                <a:lnTo>
                  <a:pt x="11958" y="6966"/>
                </a:lnTo>
                <a:lnTo>
                  <a:pt x="11956" y="6970"/>
                </a:lnTo>
                <a:lnTo>
                  <a:pt x="11952" y="6974"/>
                </a:lnTo>
                <a:lnTo>
                  <a:pt x="11944" y="6980"/>
                </a:lnTo>
                <a:lnTo>
                  <a:pt x="11944" y="6982"/>
                </a:lnTo>
                <a:lnTo>
                  <a:pt x="11948" y="6986"/>
                </a:lnTo>
                <a:lnTo>
                  <a:pt x="11954" y="6988"/>
                </a:lnTo>
                <a:lnTo>
                  <a:pt x="11958" y="6986"/>
                </a:lnTo>
                <a:lnTo>
                  <a:pt x="11960" y="6984"/>
                </a:lnTo>
                <a:lnTo>
                  <a:pt x="11964" y="6980"/>
                </a:lnTo>
                <a:lnTo>
                  <a:pt x="11966" y="6976"/>
                </a:lnTo>
                <a:lnTo>
                  <a:pt x="11966" y="6982"/>
                </a:lnTo>
                <a:lnTo>
                  <a:pt x="11968" y="6986"/>
                </a:lnTo>
                <a:lnTo>
                  <a:pt x="11970" y="6990"/>
                </a:lnTo>
                <a:lnTo>
                  <a:pt x="11976" y="6996"/>
                </a:lnTo>
                <a:lnTo>
                  <a:pt x="11988" y="7004"/>
                </a:lnTo>
                <a:lnTo>
                  <a:pt x="11994" y="7010"/>
                </a:lnTo>
                <a:lnTo>
                  <a:pt x="12004" y="7020"/>
                </a:lnTo>
                <a:lnTo>
                  <a:pt x="12008" y="7026"/>
                </a:lnTo>
                <a:lnTo>
                  <a:pt x="12010" y="7028"/>
                </a:lnTo>
                <a:lnTo>
                  <a:pt x="12010" y="7020"/>
                </a:lnTo>
                <a:lnTo>
                  <a:pt x="12010" y="7014"/>
                </a:lnTo>
                <a:lnTo>
                  <a:pt x="12010" y="7008"/>
                </a:lnTo>
                <a:lnTo>
                  <a:pt x="12012" y="7002"/>
                </a:lnTo>
                <a:lnTo>
                  <a:pt x="12016" y="6998"/>
                </a:lnTo>
                <a:lnTo>
                  <a:pt x="12024" y="6996"/>
                </a:lnTo>
                <a:lnTo>
                  <a:pt x="12034" y="6988"/>
                </a:lnTo>
                <a:lnTo>
                  <a:pt x="12056" y="6970"/>
                </a:lnTo>
                <a:lnTo>
                  <a:pt x="12070" y="6960"/>
                </a:lnTo>
                <a:lnTo>
                  <a:pt x="12084" y="6952"/>
                </a:lnTo>
                <a:lnTo>
                  <a:pt x="12098" y="6948"/>
                </a:lnTo>
                <a:lnTo>
                  <a:pt x="12104" y="6948"/>
                </a:lnTo>
                <a:lnTo>
                  <a:pt x="12112" y="6948"/>
                </a:lnTo>
                <a:lnTo>
                  <a:pt x="12126" y="6948"/>
                </a:lnTo>
                <a:lnTo>
                  <a:pt x="12136" y="6946"/>
                </a:lnTo>
                <a:lnTo>
                  <a:pt x="12144" y="6942"/>
                </a:lnTo>
                <a:lnTo>
                  <a:pt x="12150" y="6936"/>
                </a:lnTo>
                <a:lnTo>
                  <a:pt x="12152" y="6930"/>
                </a:lnTo>
                <a:lnTo>
                  <a:pt x="12154" y="6922"/>
                </a:lnTo>
                <a:lnTo>
                  <a:pt x="12152" y="6918"/>
                </a:lnTo>
                <a:lnTo>
                  <a:pt x="12150" y="6914"/>
                </a:lnTo>
                <a:lnTo>
                  <a:pt x="12146" y="6910"/>
                </a:lnTo>
                <a:lnTo>
                  <a:pt x="12146" y="6906"/>
                </a:lnTo>
                <a:lnTo>
                  <a:pt x="12150" y="6894"/>
                </a:lnTo>
                <a:lnTo>
                  <a:pt x="12156" y="6882"/>
                </a:lnTo>
                <a:lnTo>
                  <a:pt x="12158" y="6876"/>
                </a:lnTo>
                <a:lnTo>
                  <a:pt x="12158" y="6868"/>
                </a:lnTo>
                <a:lnTo>
                  <a:pt x="12160" y="6852"/>
                </a:lnTo>
                <a:lnTo>
                  <a:pt x="12164" y="6832"/>
                </a:lnTo>
                <a:lnTo>
                  <a:pt x="12172" y="6816"/>
                </a:lnTo>
                <a:lnTo>
                  <a:pt x="12176" y="6810"/>
                </a:lnTo>
                <a:lnTo>
                  <a:pt x="12180" y="6806"/>
                </a:lnTo>
                <a:lnTo>
                  <a:pt x="12186" y="6800"/>
                </a:lnTo>
                <a:lnTo>
                  <a:pt x="12188" y="6790"/>
                </a:lnTo>
                <a:lnTo>
                  <a:pt x="12196" y="6758"/>
                </a:lnTo>
                <a:lnTo>
                  <a:pt x="12200" y="6738"/>
                </a:lnTo>
                <a:lnTo>
                  <a:pt x="12208" y="6720"/>
                </a:lnTo>
                <a:lnTo>
                  <a:pt x="12218" y="6702"/>
                </a:lnTo>
                <a:lnTo>
                  <a:pt x="12224" y="6694"/>
                </a:lnTo>
                <a:lnTo>
                  <a:pt x="12232" y="6686"/>
                </a:lnTo>
                <a:lnTo>
                  <a:pt x="12244" y="6674"/>
                </a:lnTo>
                <a:lnTo>
                  <a:pt x="12252" y="6664"/>
                </a:lnTo>
                <a:lnTo>
                  <a:pt x="12256" y="6658"/>
                </a:lnTo>
                <a:lnTo>
                  <a:pt x="12258" y="6652"/>
                </a:lnTo>
                <a:lnTo>
                  <a:pt x="12260" y="6642"/>
                </a:lnTo>
                <a:lnTo>
                  <a:pt x="12260" y="6636"/>
                </a:lnTo>
                <a:lnTo>
                  <a:pt x="12264" y="6628"/>
                </a:lnTo>
                <a:lnTo>
                  <a:pt x="12270" y="6616"/>
                </a:lnTo>
                <a:lnTo>
                  <a:pt x="12272" y="6604"/>
                </a:lnTo>
                <a:lnTo>
                  <a:pt x="12274" y="6596"/>
                </a:lnTo>
                <a:lnTo>
                  <a:pt x="12272" y="6586"/>
                </a:lnTo>
                <a:lnTo>
                  <a:pt x="12272" y="6570"/>
                </a:lnTo>
                <a:lnTo>
                  <a:pt x="12274" y="6562"/>
                </a:lnTo>
                <a:lnTo>
                  <a:pt x="12276" y="6554"/>
                </a:lnTo>
                <a:lnTo>
                  <a:pt x="12282" y="6544"/>
                </a:lnTo>
                <a:lnTo>
                  <a:pt x="12284" y="6532"/>
                </a:lnTo>
                <a:lnTo>
                  <a:pt x="12286" y="6514"/>
                </a:lnTo>
                <a:lnTo>
                  <a:pt x="12288" y="6496"/>
                </a:lnTo>
                <a:lnTo>
                  <a:pt x="12292" y="6488"/>
                </a:lnTo>
                <a:lnTo>
                  <a:pt x="12296" y="6476"/>
                </a:lnTo>
                <a:lnTo>
                  <a:pt x="12298" y="6472"/>
                </a:lnTo>
                <a:lnTo>
                  <a:pt x="12300" y="6464"/>
                </a:lnTo>
                <a:lnTo>
                  <a:pt x="12300" y="6452"/>
                </a:lnTo>
                <a:lnTo>
                  <a:pt x="12296" y="6438"/>
                </a:lnTo>
                <a:lnTo>
                  <a:pt x="12292" y="6422"/>
                </a:lnTo>
                <a:lnTo>
                  <a:pt x="12282" y="6398"/>
                </a:lnTo>
                <a:lnTo>
                  <a:pt x="12280" y="6388"/>
                </a:lnTo>
                <a:lnTo>
                  <a:pt x="12280" y="6382"/>
                </a:lnTo>
                <a:close/>
                <a:moveTo>
                  <a:pt x="11380" y="5618"/>
                </a:moveTo>
                <a:lnTo>
                  <a:pt x="11380" y="5618"/>
                </a:lnTo>
                <a:lnTo>
                  <a:pt x="11384" y="5618"/>
                </a:lnTo>
                <a:lnTo>
                  <a:pt x="11388" y="5618"/>
                </a:lnTo>
                <a:lnTo>
                  <a:pt x="11394" y="5616"/>
                </a:lnTo>
                <a:lnTo>
                  <a:pt x="11400" y="5612"/>
                </a:lnTo>
                <a:lnTo>
                  <a:pt x="11404" y="5608"/>
                </a:lnTo>
                <a:lnTo>
                  <a:pt x="11406" y="5602"/>
                </a:lnTo>
                <a:lnTo>
                  <a:pt x="11408" y="5596"/>
                </a:lnTo>
                <a:lnTo>
                  <a:pt x="11406" y="5592"/>
                </a:lnTo>
                <a:lnTo>
                  <a:pt x="11402" y="5586"/>
                </a:lnTo>
                <a:lnTo>
                  <a:pt x="11398" y="5584"/>
                </a:lnTo>
                <a:lnTo>
                  <a:pt x="11396" y="5586"/>
                </a:lnTo>
                <a:lnTo>
                  <a:pt x="11392" y="5588"/>
                </a:lnTo>
                <a:lnTo>
                  <a:pt x="11388" y="5592"/>
                </a:lnTo>
                <a:lnTo>
                  <a:pt x="11382" y="5594"/>
                </a:lnTo>
                <a:lnTo>
                  <a:pt x="11376" y="5592"/>
                </a:lnTo>
                <a:lnTo>
                  <a:pt x="11366" y="5588"/>
                </a:lnTo>
                <a:lnTo>
                  <a:pt x="11362" y="5588"/>
                </a:lnTo>
                <a:lnTo>
                  <a:pt x="11360" y="5588"/>
                </a:lnTo>
                <a:lnTo>
                  <a:pt x="11360" y="5590"/>
                </a:lnTo>
                <a:lnTo>
                  <a:pt x="11362" y="5596"/>
                </a:lnTo>
                <a:lnTo>
                  <a:pt x="11370" y="5606"/>
                </a:lnTo>
                <a:lnTo>
                  <a:pt x="11380" y="5618"/>
                </a:lnTo>
                <a:close/>
                <a:moveTo>
                  <a:pt x="11350" y="5602"/>
                </a:moveTo>
                <a:lnTo>
                  <a:pt x="11350" y="5602"/>
                </a:lnTo>
                <a:lnTo>
                  <a:pt x="11350" y="5608"/>
                </a:lnTo>
                <a:lnTo>
                  <a:pt x="11350" y="5612"/>
                </a:lnTo>
                <a:lnTo>
                  <a:pt x="11354" y="5614"/>
                </a:lnTo>
                <a:lnTo>
                  <a:pt x="11360" y="5616"/>
                </a:lnTo>
                <a:lnTo>
                  <a:pt x="11364" y="5618"/>
                </a:lnTo>
                <a:lnTo>
                  <a:pt x="11366" y="5616"/>
                </a:lnTo>
                <a:lnTo>
                  <a:pt x="11366" y="5610"/>
                </a:lnTo>
                <a:lnTo>
                  <a:pt x="11362" y="5604"/>
                </a:lnTo>
                <a:lnTo>
                  <a:pt x="11356" y="5596"/>
                </a:lnTo>
                <a:lnTo>
                  <a:pt x="11352" y="5594"/>
                </a:lnTo>
                <a:lnTo>
                  <a:pt x="11350" y="5596"/>
                </a:lnTo>
                <a:lnTo>
                  <a:pt x="11350" y="5602"/>
                </a:lnTo>
                <a:close/>
                <a:moveTo>
                  <a:pt x="11606" y="5728"/>
                </a:moveTo>
                <a:lnTo>
                  <a:pt x="11606" y="5728"/>
                </a:lnTo>
                <a:lnTo>
                  <a:pt x="11608" y="5734"/>
                </a:lnTo>
                <a:lnTo>
                  <a:pt x="11610" y="5736"/>
                </a:lnTo>
                <a:lnTo>
                  <a:pt x="11612" y="5736"/>
                </a:lnTo>
                <a:lnTo>
                  <a:pt x="11616" y="5732"/>
                </a:lnTo>
                <a:lnTo>
                  <a:pt x="11620" y="5724"/>
                </a:lnTo>
                <a:lnTo>
                  <a:pt x="11622" y="5720"/>
                </a:lnTo>
                <a:lnTo>
                  <a:pt x="11620" y="5716"/>
                </a:lnTo>
                <a:lnTo>
                  <a:pt x="11616" y="5716"/>
                </a:lnTo>
                <a:lnTo>
                  <a:pt x="11614" y="5714"/>
                </a:lnTo>
                <a:lnTo>
                  <a:pt x="11610" y="5716"/>
                </a:lnTo>
                <a:lnTo>
                  <a:pt x="11606" y="5718"/>
                </a:lnTo>
                <a:lnTo>
                  <a:pt x="11606" y="5722"/>
                </a:lnTo>
                <a:lnTo>
                  <a:pt x="11606" y="5728"/>
                </a:lnTo>
                <a:close/>
                <a:moveTo>
                  <a:pt x="12276" y="6286"/>
                </a:moveTo>
                <a:lnTo>
                  <a:pt x="12276" y="6286"/>
                </a:lnTo>
                <a:lnTo>
                  <a:pt x="12276" y="6292"/>
                </a:lnTo>
                <a:lnTo>
                  <a:pt x="12274" y="6300"/>
                </a:lnTo>
                <a:lnTo>
                  <a:pt x="12274" y="6308"/>
                </a:lnTo>
                <a:lnTo>
                  <a:pt x="12274" y="6310"/>
                </a:lnTo>
                <a:lnTo>
                  <a:pt x="12276" y="6312"/>
                </a:lnTo>
                <a:lnTo>
                  <a:pt x="12280" y="6314"/>
                </a:lnTo>
                <a:lnTo>
                  <a:pt x="12280" y="6310"/>
                </a:lnTo>
                <a:lnTo>
                  <a:pt x="12282" y="6300"/>
                </a:lnTo>
                <a:lnTo>
                  <a:pt x="12284" y="6290"/>
                </a:lnTo>
                <a:lnTo>
                  <a:pt x="12290" y="6280"/>
                </a:lnTo>
                <a:lnTo>
                  <a:pt x="12290" y="6276"/>
                </a:lnTo>
                <a:lnTo>
                  <a:pt x="12290" y="6272"/>
                </a:lnTo>
                <a:lnTo>
                  <a:pt x="12288" y="6268"/>
                </a:lnTo>
                <a:lnTo>
                  <a:pt x="12288" y="6262"/>
                </a:lnTo>
                <a:lnTo>
                  <a:pt x="12286" y="6258"/>
                </a:lnTo>
                <a:lnTo>
                  <a:pt x="12284" y="6260"/>
                </a:lnTo>
                <a:lnTo>
                  <a:pt x="12282" y="6264"/>
                </a:lnTo>
                <a:lnTo>
                  <a:pt x="12282" y="6270"/>
                </a:lnTo>
                <a:lnTo>
                  <a:pt x="12284" y="6272"/>
                </a:lnTo>
                <a:lnTo>
                  <a:pt x="12282" y="6276"/>
                </a:lnTo>
                <a:lnTo>
                  <a:pt x="12280" y="6280"/>
                </a:lnTo>
                <a:lnTo>
                  <a:pt x="12276" y="6284"/>
                </a:lnTo>
                <a:lnTo>
                  <a:pt x="12276" y="6286"/>
                </a:lnTo>
                <a:close/>
                <a:moveTo>
                  <a:pt x="11714" y="5858"/>
                </a:moveTo>
                <a:lnTo>
                  <a:pt x="11714" y="5858"/>
                </a:lnTo>
                <a:lnTo>
                  <a:pt x="11716" y="5860"/>
                </a:lnTo>
                <a:lnTo>
                  <a:pt x="11720" y="5858"/>
                </a:lnTo>
                <a:lnTo>
                  <a:pt x="11724" y="5856"/>
                </a:lnTo>
                <a:lnTo>
                  <a:pt x="11728" y="5852"/>
                </a:lnTo>
                <a:lnTo>
                  <a:pt x="11730" y="5850"/>
                </a:lnTo>
                <a:lnTo>
                  <a:pt x="11736" y="5850"/>
                </a:lnTo>
                <a:lnTo>
                  <a:pt x="11738" y="5848"/>
                </a:lnTo>
                <a:lnTo>
                  <a:pt x="11738" y="5846"/>
                </a:lnTo>
                <a:lnTo>
                  <a:pt x="11738" y="5844"/>
                </a:lnTo>
                <a:lnTo>
                  <a:pt x="11734" y="5842"/>
                </a:lnTo>
                <a:lnTo>
                  <a:pt x="11730" y="5842"/>
                </a:lnTo>
                <a:lnTo>
                  <a:pt x="11722" y="5846"/>
                </a:lnTo>
                <a:lnTo>
                  <a:pt x="11716" y="5854"/>
                </a:lnTo>
                <a:lnTo>
                  <a:pt x="11714" y="5856"/>
                </a:lnTo>
                <a:lnTo>
                  <a:pt x="11714" y="5858"/>
                </a:lnTo>
                <a:close/>
                <a:moveTo>
                  <a:pt x="7856" y="5622"/>
                </a:moveTo>
                <a:lnTo>
                  <a:pt x="7856" y="5622"/>
                </a:lnTo>
                <a:lnTo>
                  <a:pt x="7858" y="5620"/>
                </a:lnTo>
                <a:lnTo>
                  <a:pt x="7860" y="5616"/>
                </a:lnTo>
                <a:lnTo>
                  <a:pt x="7860" y="5606"/>
                </a:lnTo>
                <a:lnTo>
                  <a:pt x="7856" y="5596"/>
                </a:lnTo>
                <a:lnTo>
                  <a:pt x="7854" y="5594"/>
                </a:lnTo>
                <a:lnTo>
                  <a:pt x="7852" y="5594"/>
                </a:lnTo>
                <a:lnTo>
                  <a:pt x="7848" y="5600"/>
                </a:lnTo>
                <a:lnTo>
                  <a:pt x="7848" y="5608"/>
                </a:lnTo>
                <a:lnTo>
                  <a:pt x="7850" y="5618"/>
                </a:lnTo>
                <a:lnTo>
                  <a:pt x="7854" y="5620"/>
                </a:lnTo>
                <a:lnTo>
                  <a:pt x="7856" y="5622"/>
                </a:lnTo>
                <a:close/>
                <a:moveTo>
                  <a:pt x="7924" y="5658"/>
                </a:moveTo>
                <a:lnTo>
                  <a:pt x="7924" y="5658"/>
                </a:lnTo>
                <a:lnTo>
                  <a:pt x="7920" y="5658"/>
                </a:lnTo>
                <a:lnTo>
                  <a:pt x="7920" y="5660"/>
                </a:lnTo>
                <a:lnTo>
                  <a:pt x="7920" y="5664"/>
                </a:lnTo>
                <a:lnTo>
                  <a:pt x="7924" y="5670"/>
                </a:lnTo>
                <a:lnTo>
                  <a:pt x="7926" y="5672"/>
                </a:lnTo>
                <a:lnTo>
                  <a:pt x="7928" y="5670"/>
                </a:lnTo>
                <a:lnTo>
                  <a:pt x="7928" y="5666"/>
                </a:lnTo>
                <a:lnTo>
                  <a:pt x="7928" y="5662"/>
                </a:lnTo>
                <a:lnTo>
                  <a:pt x="7924" y="5658"/>
                </a:lnTo>
                <a:close/>
                <a:moveTo>
                  <a:pt x="7902" y="5642"/>
                </a:moveTo>
                <a:lnTo>
                  <a:pt x="7902" y="5642"/>
                </a:lnTo>
                <a:lnTo>
                  <a:pt x="7902" y="5638"/>
                </a:lnTo>
                <a:lnTo>
                  <a:pt x="7902" y="5634"/>
                </a:lnTo>
                <a:lnTo>
                  <a:pt x="7900" y="5630"/>
                </a:lnTo>
                <a:lnTo>
                  <a:pt x="7898" y="5630"/>
                </a:lnTo>
                <a:lnTo>
                  <a:pt x="7896" y="5630"/>
                </a:lnTo>
                <a:lnTo>
                  <a:pt x="7894" y="5632"/>
                </a:lnTo>
                <a:lnTo>
                  <a:pt x="7894" y="5634"/>
                </a:lnTo>
                <a:lnTo>
                  <a:pt x="7896" y="5640"/>
                </a:lnTo>
                <a:lnTo>
                  <a:pt x="7898" y="5642"/>
                </a:lnTo>
                <a:lnTo>
                  <a:pt x="7902" y="5642"/>
                </a:lnTo>
                <a:close/>
                <a:moveTo>
                  <a:pt x="7690" y="5324"/>
                </a:moveTo>
                <a:lnTo>
                  <a:pt x="7690" y="5324"/>
                </a:lnTo>
                <a:lnTo>
                  <a:pt x="7688" y="5328"/>
                </a:lnTo>
                <a:lnTo>
                  <a:pt x="7688" y="5334"/>
                </a:lnTo>
                <a:lnTo>
                  <a:pt x="7692" y="5342"/>
                </a:lnTo>
                <a:lnTo>
                  <a:pt x="7696" y="5348"/>
                </a:lnTo>
                <a:lnTo>
                  <a:pt x="7702" y="5352"/>
                </a:lnTo>
                <a:lnTo>
                  <a:pt x="7704" y="5352"/>
                </a:lnTo>
                <a:lnTo>
                  <a:pt x="7704" y="5348"/>
                </a:lnTo>
                <a:lnTo>
                  <a:pt x="7704" y="5342"/>
                </a:lnTo>
                <a:lnTo>
                  <a:pt x="7702" y="5338"/>
                </a:lnTo>
                <a:lnTo>
                  <a:pt x="7700" y="5336"/>
                </a:lnTo>
                <a:lnTo>
                  <a:pt x="7698" y="5332"/>
                </a:lnTo>
                <a:lnTo>
                  <a:pt x="7696" y="5326"/>
                </a:lnTo>
                <a:lnTo>
                  <a:pt x="7694" y="5318"/>
                </a:lnTo>
                <a:lnTo>
                  <a:pt x="7694" y="5316"/>
                </a:lnTo>
                <a:lnTo>
                  <a:pt x="7690" y="5324"/>
                </a:lnTo>
                <a:close/>
                <a:moveTo>
                  <a:pt x="7710" y="5302"/>
                </a:moveTo>
                <a:lnTo>
                  <a:pt x="7710" y="5302"/>
                </a:lnTo>
                <a:lnTo>
                  <a:pt x="7712" y="5304"/>
                </a:lnTo>
                <a:lnTo>
                  <a:pt x="7712" y="5302"/>
                </a:lnTo>
                <a:lnTo>
                  <a:pt x="7716" y="5292"/>
                </a:lnTo>
                <a:lnTo>
                  <a:pt x="7716" y="5282"/>
                </a:lnTo>
                <a:lnTo>
                  <a:pt x="7716" y="5280"/>
                </a:lnTo>
                <a:lnTo>
                  <a:pt x="7712" y="5276"/>
                </a:lnTo>
                <a:lnTo>
                  <a:pt x="7710" y="5276"/>
                </a:lnTo>
                <a:lnTo>
                  <a:pt x="7708" y="5278"/>
                </a:lnTo>
                <a:lnTo>
                  <a:pt x="7710" y="5288"/>
                </a:lnTo>
                <a:lnTo>
                  <a:pt x="7710" y="5292"/>
                </a:lnTo>
                <a:lnTo>
                  <a:pt x="7708" y="5296"/>
                </a:lnTo>
                <a:lnTo>
                  <a:pt x="7708" y="5300"/>
                </a:lnTo>
                <a:lnTo>
                  <a:pt x="7710" y="5302"/>
                </a:lnTo>
                <a:close/>
                <a:moveTo>
                  <a:pt x="7710" y="5426"/>
                </a:moveTo>
                <a:lnTo>
                  <a:pt x="7710" y="5426"/>
                </a:lnTo>
                <a:lnTo>
                  <a:pt x="7714" y="5424"/>
                </a:lnTo>
                <a:lnTo>
                  <a:pt x="7716" y="5422"/>
                </a:lnTo>
                <a:lnTo>
                  <a:pt x="7718" y="5412"/>
                </a:lnTo>
                <a:lnTo>
                  <a:pt x="7718" y="5410"/>
                </a:lnTo>
                <a:lnTo>
                  <a:pt x="7716" y="5410"/>
                </a:lnTo>
                <a:lnTo>
                  <a:pt x="7710" y="5416"/>
                </a:lnTo>
                <a:lnTo>
                  <a:pt x="7706" y="5424"/>
                </a:lnTo>
                <a:lnTo>
                  <a:pt x="7708" y="5426"/>
                </a:lnTo>
                <a:lnTo>
                  <a:pt x="7710" y="5426"/>
                </a:lnTo>
                <a:close/>
                <a:moveTo>
                  <a:pt x="8334" y="6072"/>
                </a:moveTo>
                <a:lnTo>
                  <a:pt x="8334" y="6072"/>
                </a:lnTo>
                <a:lnTo>
                  <a:pt x="8332" y="6076"/>
                </a:lnTo>
                <a:lnTo>
                  <a:pt x="8334" y="6080"/>
                </a:lnTo>
                <a:lnTo>
                  <a:pt x="8340" y="6088"/>
                </a:lnTo>
                <a:lnTo>
                  <a:pt x="8344" y="6090"/>
                </a:lnTo>
                <a:lnTo>
                  <a:pt x="8348" y="6090"/>
                </a:lnTo>
                <a:lnTo>
                  <a:pt x="8354" y="6090"/>
                </a:lnTo>
                <a:lnTo>
                  <a:pt x="8358" y="6088"/>
                </a:lnTo>
                <a:lnTo>
                  <a:pt x="8358" y="6084"/>
                </a:lnTo>
                <a:lnTo>
                  <a:pt x="8358" y="6080"/>
                </a:lnTo>
                <a:lnTo>
                  <a:pt x="8356" y="6074"/>
                </a:lnTo>
                <a:lnTo>
                  <a:pt x="8350" y="6072"/>
                </a:lnTo>
                <a:lnTo>
                  <a:pt x="8346" y="6068"/>
                </a:lnTo>
                <a:lnTo>
                  <a:pt x="8340" y="6068"/>
                </a:lnTo>
                <a:lnTo>
                  <a:pt x="8336" y="6068"/>
                </a:lnTo>
                <a:lnTo>
                  <a:pt x="8334" y="6072"/>
                </a:lnTo>
                <a:close/>
                <a:moveTo>
                  <a:pt x="8428" y="6048"/>
                </a:moveTo>
                <a:lnTo>
                  <a:pt x="8428" y="6048"/>
                </a:lnTo>
                <a:lnTo>
                  <a:pt x="8432" y="6046"/>
                </a:lnTo>
                <a:lnTo>
                  <a:pt x="8436" y="6044"/>
                </a:lnTo>
                <a:lnTo>
                  <a:pt x="8436" y="6042"/>
                </a:lnTo>
                <a:lnTo>
                  <a:pt x="8436" y="6038"/>
                </a:lnTo>
                <a:lnTo>
                  <a:pt x="8434" y="6032"/>
                </a:lnTo>
                <a:lnTo>
                  <a:pt x="8432" y="6022"/>
                </a:lnTo>
                <a:lnTo>
                  <a:pt x="8430" y="6018"/>
                </a:lnTo>
                <a:lnTo>
                  <a:pt x="8428" y="6020"/>
                </a:lnTo>
                <a:lnTo>
                  <a:pt x="8420" y="6030"/>
                </a:lnTo>
                <a:lnTo>
                  <a:pt x="8418" y="6038"/>
                </a:lnTo>
                <a:lnTo>
                  <a:pt x="8418" y="6042"/>
                </a:lnTo>
                <a:lnTo>
                  <a:pt x="8422" y="6046"/>
                </a:lnTo>
                <a:lnTo>
                  <a:pt x="8428" y="6048"/>
                </a:lnTo>
                <a:close/>
                <a:moveTo>
                  <a:pt x="6776" y="2836"/>
                </a:moveTo>
                <a:lnTo>
                  <a:pt x="6776" y="2836"/>
                </a:lnTo>
                <a:lnTo>
                  <a:pt x="6792" y="2836"/>
                </a:lnTo>
                <a:lnTo>
                  <a:pt x="6794" y="2836"/>
                </a:lnTo>
                <a:lnTo>
                  <a:pt x="6794" y="2834"/>
                </a:lnTo>
                <a:lnTo>
                  <a:pt x="6784" y="2832"/>
                </a:lnTo>
                <a:lnTo>
                  <a:pt x="6772" y="2830"/>
                </a:lnTo>
                <a:lnTo>
                  <a:pt x="6768" y="2832"/>
                </a:lnTo>
                <a:lnTo>
                  <a:pt x="6776" y="2836"/>
                </a:lnTo>
                <a:close/>
                <a:moveTo>
                  <a:pt x="6786" y="2826"/>
                </a:moveTo>
                <a:lnTo>
                  <a:pt x="6786" y="2826"/>
                </a:lnTo>
                <a:lnTo>
                  <a:pt x="6786" y="2824"/>
                </a:lnTo>
                <a:lnTo>
                  <a:pt x="6784" y="2824"/>
                </a:lnTo>
                <a:lnTo>
                  <a:pt x="6778" y="2822"/>
                </a:lnTo>
                <a:lnTo>
                  <a:pt x="6770" y="2822"/>
                </a:lnTo>
                <a:lnTo>
                  <a:pt x="6768" y="2822"/>
                </a:lnTo>
                <a:lnTo>
                  <a:pt x="6768" y="2824"/>
                </a:lnTo>
                <a:lnTo>
                  <a:pt x="6772" y="2826"/>
                </a:lnTo>
                <a:lnTo>
                  <a:pt x="6776" y="2826"/>
                </a:lnTo>
                <a:lnTo>
                  <a:pt x="6780" y="2826"/>
                </a:lnTo>
                <a:lnTo>
                  <a:pt x="6786" y="2826"/>
                </a:lnTo>
                <a:close/>
                <a:moveTo>
                  <a:pt x="6786" y="2850"/>
                </a:moveTo>
                <a:lnTo>
                  <a:pt x="6786" y="2850"/>
                </a:lnTo>
                <a:lnTo>
                  <a:pt x="6794" y="2848"/>
                </a:lnTo>
                <a:lnTo>
                  <a:pt x="6796" y="2848"/>
                </a:lnTo>
                <a:lnTo>
                  <a:pt x="6796" y="2846"/>
                </a:lnTo>
                <a:lnTo>
                  <a:pt x="6782" y="2844"/>
                </a:lnTo>
                <a:lnTo>
                  <a:pt x="6778" y="2844"/>
                </a:lnTo>
                <a:lnTo>
                  <a:pt x="6776" y="2846"/>
                </a:lnTo>
                <a:lnTo>
                  <a:pt x="6778" y="2848"/>
                </a:lnTo>
                <a:lnTo>
                  <a:pt x="6780" y="2850"/>
                </a:lnTo>
                <a:lnTo>
                  <a:pt x="6786" y="2850"/>
                </a:lnTo>
                <a:close/>
                <a:moveTo>
                  <a:pt x="6698" y="2726"/>
                </a:moveTo>
                <a:lnTo>
                  <a:pt x="6698" y="2726"/>
                </a:lnTo>
                <a:lnTo>
                  <a:pt x="6696" y="2720"/>
                </a:lnTo>
                <a:lnTo>
                  <a:pt x="6694" y="2718"/>
                </a:lnTo>
                <a:lnTo>
                  <a:pt x="6692" y="2718"/>
                </a:lnTo>
                <a:lnTo>
                  <a:pt x="6690" y="2718"/>
                </a:lnTo>
                <a:lnTo>
                  <a:pt x="6690" y="2720"/>
                </a:lnTo>
                <a:lnTo>
                  <a:pt x="6690" y="2724"/>
                </a:lnTo>
                <a:lnTo>
                  <a:pt x="6690" y="2726"/>
                </a:lnTo>
                <a:lnTo>
                  <a:pt x="6692" y="2728"/>
                </a:lnTo>
                <a:lnTo>
                  <a:pt x="6698" y="2730"/>
                </a:lnTo>
                <a:lnTo>
                  <a:pt x="6702" y="2730"/>
                </a:lnTo>
                <a:lnTo>
                  <a:pt x="6698" y="2726"/>
                </a:lnTo>
                <a:close/>
                <a:moveTo>
                  <a:pt x="6682" y="2734"/>
                </a:moveTo>
                <a:lnTo>
                  <a:pt x="6682" y="2734"/>
                </a:lnTo>
                <a:lnTo>
                  <a:pt x="6682" y="2738"/>
                </a:lnTo>
                <a:lnTo>
                  <a:pt x="6684" y="2740"/>
                </a:lnTo>
                <a:lnTo>
                  <a:pt x="6692" y="2750"/>
                </a:lnTo>
                <a:lnTo>
                  <a:pt x="6692" y="2748"/>
                </a:lnTo>
                <a:lnTo>
                  <a:pt x="6690" y="2738"/>
                </a:lnTo>
                <a:lnTo>
                  <a:pt x="6686" y="2720"/>
                </a:lnTo>
                <a:lnTo>
                  <a:pt x="6684" y="2718"/>
                </a:lnTo>
                <a:lnTo>
                  <a:pt x="6682" y="2720"/>
                </a:lnTo>
                <a:lnTo>
                  <a:pt x="6682" y="2724"/>
                </a:lnTo>
                <a:lnTo>
                  <a:pt x="6684" y="2730"/>
                </a:lnTo>
                <a:lnTo>
                  <a:pt x="6686" y="2734"/>
                </a:lnTo>
                <a:lnTo>
                  <a:pt x="6684" y="2734"/>
                </a:lnTo>
                <a:lnTo>
                  <a:pt x="6682" y="2734"/>
                </a:lnTo>
                <a:close/>
                <a:moveTo>
                  <a:pt x="6714" y="2766"/>
                </a:moveTo>
                <a:lnTo>
                  <a:pt x="6714" y="2766"/>
                </a:lnTo>
                <a:lnTo>
                  <a:pt x="6716" y="2768"/>
                </a:lnTo>
                <a:lnTo>
                  <a:pt x="6714" y="2764"/>
                </a:lnTo>
                <a:lnTo>
                  <a:pt x="6706" y="2754"/>
                </a:lnTo>
                <a:lnTo>
                  <a:pt x="6698" y="2748"/>
                </a:lnTo>
                <a:lnTo>
                  <a:pt x="6698" y="2746"/>
                </a:lnTo>
                <a:lnTo>
                  <a:pt x="6698" y="2750"/>
                </a:lnTo>
                <a:lnTo>
                  <a:pt x="6704" y="2758"/>
                </a:lnTo>
                <a:lnTo>
                  <a:pt x="6714" y="2766"/>
                </a:lnTo>
                <a:close/>
                <a:moveTo>
                  <a:pt x="5870" y="2188"/>
                </a:moveTo>
                <a:lnTo>
                  <a:pt x="5870" y="2188"/>
                </a:lnTo>
                <a:lnTo>
                  <a:pt x="5874" y="2184"/>
                </a:lnTo>
                <a:lnTo>
                  <a:pt x="5878" y="2182"/>
                </a:lnTo>
                <a:lnTo>
                  <a:pt x="5880" y="2182"/>
                </a:lnTo>
                <a:lnTo>
                  <a:pt x="5882" y="2180"/>
                </a:lnTo>
                <a:lnTo>
                  <a:pt x="5880" y="2176"/>
                </a:lnTo>
                <a:lnTo>
                  <a:pt x="5878" y="2176"/>
                </a:lnTo>
                <a:lnTo>
                  <a:pt x="5876" y="2176"/>
                </a:lnTo>
                <a:lnTo>
                  <a:pt x="5876" y="2174"/>
                </a:lnTo>
                <a:lnTo>
                  <a:pt x="5878" y="2172"/>
                </a:lnTo>
                <a:lnTo>
                  <a:pt x="5880" y="2168"/>
                </a:lnTo>
                <a:lnTo>
                  <a:pt x="5880" y="2166"/>
                </a:lnTo>
                <a:lnTo>
                  <a:pt x="5882" y="2168"/>
                </a:lnTo>
                <a:lnTo>
                  <a:pt x="5884" y="2174"/>
                </a:lnTo>
                <a:lnTo>
                  <a:pt x="5886" y="2176"/>
                </a:lnTo>
                <a:lnTo>
                  <a:pt x="5888" y="2172"/>
                </a:lnTo>
                <a:lnTo>
                  <a:pt x="5888" y="2168"/>
                </a:lnTo>
                <a:lnTo>
                  <a:pt x="5886" y="2162"/>
                </a:lnTo>
                <a:lnTo>
                  <a:pt x="5884" y="2156"/>
                </a:lnTo>
                <a:lnTo>
                  <a:pt x="5882" y="2156"/>
                </a:lnTo>
                <a:lnTo>
                  <a:pt x="5880" y="2156"/>
                </a:lnTo>
                <a:lnTo>
                  <a:pt x="5870" y="2158"/>
                </a:lnTo>
                <a:lnTo>
                  <a:pt x="5868" y="2158"/>
                </a:lnTo>
                <a:lnTo>
                  <a:pt x="5870" y="2154"/>
                </a:lnTo>
                <a:lnTo>
                  <a:pt x="5876" y="2152"/>
                </a:lnTo>
                <a:lnTo>
                  <a:pt x="5878" y="2148"/>
                </a:lnTo>
                <a:lnTo>
                  <a:pt x="5878" y="2146"/>
                </a:lnTo>
                <a:lnTo>
                  <a:pt x="5874" y="2146"/>
                </a:lnTo>
                <a:lnTo>
                  <a:pt x="5870" y="2144"/>
                </a:lnTo>
                <a:lnTo>
                  <a:pt x="5868" y="2138"/>
                </a:lnTo>
                <a:lnTo>
                  <a:pt x="5860" y="2124"/>
                </a:lnTo>
                <a:lnTo>
                  <a:pt x="5858" y="2122"/>
                </a:lnTo>
                <a:lnTo>
                  <a:pt x="5856" y="2122"/>
                </a:lnTo>
                <a:lnTo>
                  <a:pt x="5848" y="2122"/>
                </a:lnTo>
                <a:lnTo>
                  <a:pt x="5840" y="2124"/>
                </a:lnTo>
                <a:lnTo>
                  <a:pt x="5832" y="2126"/>
                </a:lnTo>
                <a:lnTo>
                  <a:pt x="5826" y="2126"/>
                </a:lnTo>
                <a:lnTo>
                  <a:pt x="5826" y="2130"/>
                </a:lnTo>
                <a:lnTo>
                  <a:pt x="5822" y="2132"/>
                </a:lnTo>
                <a:lnTo>
                  <a:pt x="5816" y="2134"/>
                </a:lnTo>
                <a:lnTo>
                  <a:pt x="5810" y="2136"/>
                </a:lnTo>
                <a:lnTo>
                  <a:pt x="5808" y="2138"/>
                </a:lnTo>
                <a:lnTo>
                  <a:pt x="5806" y="2146"/>
                </a:lnTo>
                <a:lnTo>
                  <a:pt x="5804" y="2150"/>
                </a:lnTo>
                <a:lnTo>
                  <a:pt x="5802" y="2152"/>
                </a:lnTo>
                <a:lnTo>
                  <a:pt x="5796" y="2154"/>
                </a:lnTo>
                <a:lnTo>
                  <a:pt x="5802" y="2152"/>
                </a:lnTo>
                <a:lnTo>
                  <a:pt x="5804" y="2150"/>
                </a:lnTo>
                <a:lnTo>
                  <a:pt x="5806" y="2144"/>
                </a:lnTo>
                <a:lnTo>
                  <a:pt x="5808" y="2136"/>
                </a:lnTo>
                <a:lnTo>
                  <a:pt x="5812" y="2134"/>
                </a:lnTo>
                <a:lnTo>
                  <a:pt x="5816" y="2130"/>
                </a:lnTo>
                <a:lnTo>
                  <a:pt x="5816" y="2128"/>
                </a:lnTo>
                <a:lnTo>
                  <a:pt x="5818" y="2126"/>
                </a:lnTo>
                <a:lnTo>
                  <a:pt x="5822" y="2124"/>
                </a:lnTo>
                <a:lnTo>
                  <a:pt x="5824" y="2122"/>
                </a:lnTo>
                <a:lnTo>
                  <a:pt x="5824" y="2120"/>
                </a:lnTo>
                <a:lnTo>
                  <a:pt x="5818" y="2116"/>
                </a:lnTo>
                <a:lnTo>
                  <a:pt x="5814" y="2114"/>
                </a:lnTo>
                <a:lnTo>
                  <a:pt x="5810" y="2114"/>
                </a:lnTo>
                <a:lnTo>
                  <a:pt x="5808" y="2114"/>
                </a:lnTo>
                <a:lnTo>
                  <a:pt x="5806" y="2116"/>
                </a:lnTo>
                <a:lnTo>
                  <a:pt x="5804" y="2120"/>
                </a:lnTo>
                <a:lnTo>
                  <a:pt x="5800" y="2122"/>
                </a:lnTo>
                <a:lnTo>
                  <a:pt x="5796" y="2122"/>
                </a:lnTo>
                <a:lnTo>
                  <a:pt x="5788" y="2122"/>
                </a:lnTo>
                <a:lnTo>
                  <a:pt x="5778" y="2128"/>
                </a:lnTo>
                <a:lnTo>
                  <a:pt x="5770" y="2134"/>
                </a:lnTo>
                <a:lnTo>
                  <a:pt x="5768" y="2138"/>
                </a:lnTo>
                <a:lnTo>
                  <a:pt x="5768" y="2142"/>
                </a:lnTo>
                <a:lnTo>
                  <a:pt x="5768" y="2144"/>
                </a:lnTo>
                <a:lnTo>
                  <a:pt x="5766" y="2146"/>
                </a:lnTo>
                <a:lnTo>
                  <a:pt x="5760" y="2150"/>
                </a:lnTo>
                <a:lnTo>
                  <a:pt x="5754" y="2154"/>
                </a:lnTo>
                <a:lnTo>
                  <a:pt x="5752" y="2156"/>
                </a:lnTo>
                <a:lnTo>
                  <a:pt x="5752" y="2158"/>
                </a:lnTo>
                <a:lnTo>
                  <a:pt x="5754" y="2160"/>
                </a:lnTo>
                <a:lnTo>
                  <a:pt x="5760" y="2160"/>
                </a:lnTo>
                <a:lnTo>
                  <a:pt x="5770" y="2160"/>
                </a:lnTo>
                <a:lnTo>
                  <a:pt x="5778" y="2160"/>
                </a:lnTo>
                <a:lnTo>
                  <a:pt x="5778" y="2162"/>
                </a:lnTo>
                <a:lnTo>
                  <a:pt x="5774" y="2166"/>
                </a:lnTo>
                <a:lnTo>
                  <a:pt x="5766" y="2174"/>
                </a:lnTo>
                <a:lnTo>
                  <a:pt x="5762" y="2180"/>
                </a:lnTo>
                <a:lnTo>
                  <a:pt x="5758" y="2182"/>
                </a:lnTo>
                <a:lnTo>
                  <a:pt x="5754" y="2182"/>
                </a:lnTo>
                <a:lnTo>
                  <a:pt x="5748" y="2182"/>
                </a:lnTo>
                <a:lnTo>
                  <a:pt x="5742" y="2184"/>
                </a:lnTo>
                <a:lnTo>
                  <a:pt x="5738" y="2184"/>
                </a:lnTo>
                <a:lnTo>
                  <a:pt x="5732" y="2180"/>
                </a:lnTo>
                <a:lnTo>
                  <a:pt x="5724" y="2178"/>
                </a:lnTo>
                <a:lnTo>
                  <a:pt x="5714" y="2178"/>
                </a:lnTo>
                <a:lnTo>
                  <a:pt x="5706" y="2180"/>
                </a:lnTo>
                <a:lnTo>
                  <a:pt x="5700" y="2186"/>
                </a:lnTo>
                <a:lnTo>
                  <a:pt x="5698" y="2188"/>
                </a:lnTo>
                <a:lnTo>
                  <a:pt x="5702" y="2188"/>
                </a:lnTo>
                <a:lnTo>
                  <a:pt x="5704" y="2188"/>
                </a:lnTo>
                <a:lnTo>
                  <a:pt x="5706" y="2188"/>
                </a:lnTo>
                <a:lnTo>
                  <a:pt x="5704" y="2192"/>
                </a:lnTo>
                <a:lnTo>
                  <a:pt x="5702" y="2196"/>
                </a:lnTo>
                <a:lnTo>
                  <a:pt x="5700" y="2200"/>
                </a:lnTo>
                <a:lnTo>
                  <a:pt x="5702" y="2204"/>
                </a:lnTo>
                <a:lnTo>
                  <a:pt x="5708" y="2204"/>
                </a:lnTo>
                <a:lnTo>
                  <a:pt x="5714" y="2206"/>
                </a:lnTo>
                <a:lnTo>
                  <a:pt x="5722" y="2206"/>
                </a:lnTo>
                <a:lnTo>
                  <a:pt x="5722" y="2208"/>
                </a:lnTo>
                <a:lnTo>
                  <a:pt x="5718" y="2210"/>
                </a:lnTo>
                <a:lnTo>
                  <a:pt x="5710" y="2214"/>
                </a:lnTo>
                <a:lnTo>
                  <a:pt x="5706" y="2218"/>
                </a:lnTo>
                <a:lnTo>
                  <a:pt x="5704" y="2222"/>
                </a:lnTo>
                <a:lnTo>
                  <a:pt x="5700" y="2226"/>
                </a:lnTo>
                <a:lnTo>
                  <a:pt x="5698" y="2228"/>
                </a:lnTo>
                <a:lnTo>
                  <a:pt x="5700" y="2232"/>
                </a:lnTo>
                <a:lnTo>
                  <a:pt x="5708" y="2240"/>
                </a:lnTo>
                <a:lnTo>
                  <a:pt x="5720" y="2244"/>
                </a:lnTo>
                <a:lnTo>
                  <a:pt x="5726" y="2246"/>
                </a:lnTo>
                <a:lnTo>
                  <a:pt x="5730" y="2246"/>
                </a:lnTo>
                <a:lnTo>
                  <a:pt x="5736" y="2244"/>
                </a:lnTo>
                <a:lnTo>
                  <a:pt x="5742" y="2244"/>
                </a:lnTo>
                <a:lnTo>
                  <a:pt x="5744" y="2246"/>
                </a:lnTo>
                <a:lnTo>
                  <a:pt x="5744" y="2248"/>
                </a:lnTo>
                <a:lnTo>
                  <a:pt x="5734" y="2250"/>
                </a:lnTo>
                <a:lnTo>
                  <a:pt x="5730" y="2252"/>
                </a:lnTo>
                <a:lnTo>
                  <a:pt x="5726" y="2256"/>
                </a:lnTo>
                <a:lnTo>
                  <a:pt x="5726" y="2258"/>
                </a:lnTo>
                <a:lnTo>
                  <a:pt x="5726" y="2262"/>
                </a:lnTo>
                <a:lnTo>
                  <a:pt x="5726" y="2264"/>
                </a:lnTo>
                <a:lnTo>
                  <a:pt x="5724" y="2268"/>
                </a:lnTo>
                <a:lnTo>
                  <a:pt x="5720" y="2274"/>
                </a:lnTo>
                <a:lnTo>
                  <a:pt x="5714" y="2278"/>
                </a:lnTo>
                <a:lnTo>
                  <a:pt x="5708" y="2284"/>
                </a:lnTo>
                <a:lnTo>
                  <a:pt x="5706" y="2286"/>
                </a:lnTo>
                <a:lnTo>
                  <a:pt x="5710" y="2286"/>
                </a:lnTo>
                <a:lnTo>
                  <a:pt x="5716" y="2286"/>
                </a:lnTo>
                <a:lnTo>
                  <a:pt x="5742" y="2278"/>
                </a:lnTo>
                <a:lnTo>
                  <a:pt x="5748" y="2276"/>
                </a:lnTo>
                <a:lnTo>
                  <a:pt x="5750" y="2278"/>
                </a:lnTo>
                <a:lnTo>
                  <a:pt x="5750" y="2280"/>
                </a:lnTo>
                <a:lnTo>
                  <a:pt x="5750" y="2282"/>
                </a:lnTo>
                <a:lnTo>
                  <a:pt x="5748" y="2284"/>
                </a:lnTo>
                <a:lnTo>
                  <a:pt x="5736" y="2286"/>
                </a:lnTo>
                <a:lnTo>
                  <a:pt x="5720" y="2288"/>
                </a:lnTo>
                <a:lnTo>
                  <a:pt x="5712" y="2292"/>
                </a:lnTo>
                <a:lnTo>
                  <a:pt x="5708" y="2296"/>
                </a:lnTo>
                <a:lnTo>
                  <a:pt x="5710" y="2300"/>
                </a:lnTo>
                <a:lnTo>
                  <a:pt x="5712" y="2302"/>
                </a:lnTo>
                <a:lnTo>
                  <a:pt x="5706" y="2302"/>
                </a:lnTo>
                <a:lnTo>
                  <a:pt x="5698" y="2302"/>
                </a:lnTo>
                <a:lnTo>
                  <a:pt x="5694" y="2302"/>
                </a:lnTo>
                <a:lnTo>
                  <a:pt x="5690" y="2306"/>
                </a:lnTo>
                <a:lnTo>
                  <a:pt x="5684" y="2310"/>
                </a:lnTo>
                <a:lnTo>
                  <a:pt x="5684" y="2314"/>
                </a:lnTo>
                <a:lnTo>
                  <a:pt x="5686" y="2314"/>
                </a:lnTo>
                <a:lnTo>
                  <a:pt x="5690" y="2314"/>
                </a:lnTo>
                <a:lnTo>
                  <a:pt x="5694" y="2314"/>
                </a:lnTo>
                <a:lnTo>
                  <a:pt x="5698" y="2314"/>
                </a:lnTo>
                <a:lnTo>
                  <a:pt x="5698" y="2316"/>
                </a:lnTo>
                <a:lnTo>
                  <a:pt x="5694" y="2322"/>
                </a:lnTo>
                <a:lnTo>
                  <a:pt x="5690" y="2326"/>
                </a:lnTo>
                <a:lnTo>
                  <a:pt x="5690" y="2330"/>
                </a:lnTo>
                <a:lnTo>
                  <a:pt x="5692" y="2332"/>
                </a:lnTo>
                <a:lnTo>
                  <a:pt x="5696" y="2332"/>
                </a:lnTo>
                <a:lnTo>
                  <a:pt x="5702" y="2334"/>
                </a:lnTo>
                <a:lnTo>
                  <a:pt x="5704" y="2336"/>
                </a:lnTo>
                <a:lnTo>
                  <a:pt x="5702" y="2340"/>
                </a:lnTo>
                <a:lnTo>
                  <a:pt x="5700" y="2344"/>
                </a:lnTo>
                <a:lnTo>
                  <a:pt x="5702" y="2344"/>
                </a:lnTo>
                <a:lnTo>
                  <a:pt x="5712" y="2340"/>
                </a:lnTo>
                <a:lnTo>
                  <a:pt x="5720" y="2338"/>
                </a:lnTo>
                <a:lnTo>
                  <a:pt x="5714" y="2344"/>
                </a:lnTo>
                <a:lnTo>
                  <a:pt x="5712" y="2346"/>
                </a:lnTo>
                <a:lnTo>
                  <a:pt x="5712" y="2348"/>
                </a:lnTo>
                <a:lnTo>
                  <a:pt x="5716" y="2350"/>
                </a:lnTo>
                <a:lnTo>
                  <a:pt x="5724" y="2352"/>
                </a:lnTo>
                <a:lnTo>
                  <a:pt x="5734" y="2350"/>
                </a:lnTo>
                <a:lnTo>
                  <a:pt x="5756" y="2344"/>
                </a:lnTo>
                <a:lnTo>
                  <a:pt x="5764" y="2342"/>
                </a:lnTo>
                <a:lnTo>
                  <a:pt x="5768" y="2338"/>
                </a:lnTo>
                <a:lnTo>
                  <a:pt x="5772" y="2326"/>
                </a:lnTo>
                <a:lnTo>
                  <a:pt x="5774" y="2324"/>
                </a:lnTo>
                <a:lnTo>
                  <a:pt x="5776" y="2328"/>
                </a:lnTo>
                <a:lnTo>
                  <a:pt x="5778" y="2330"/>
                </a:lnTo>
                <a:lnTo>
                  <a:pt x="5780" y="2330"/>
                </a:lnTo>
                <a:lnTo>
                  <a:pt x="5792" y="2324"/>
                </a:lnTo>
                <a:lnTo>
                  <a:pt x="5804" y="2316"/>
                </a:lnTo>
                <a:lnTo>
                  <a:pt x="5810" y="2314"/>
                </a:lnTo>
                <a:lnTo>
                  <a:pt x="5818" y="2312"/>
                </a:lnTo>
                <a:lnTo>
                  <a:pt x="5828" y="2310"/>
                </a:lnTo>
                <a:lnTo>
                  <a:pt x="5832" y="2308"/>
                </a:lnTo>
                <a:lnTo>
                  <a:pt x="5838" y="2306"/>
                </a:lnTo>
                <a:lnTo>
                  <a:pt x="5846" y="2308"/>
                </a:lnTo>
                <a:lnTo>
                  <a:pt x="5852" y="2310"/>
                </a:lnTo>
                <a:lnTo>
                  <a:pt x="5852" y="2306"/>
                </a:lnTo>
                <a:lnTo>
                  <a:pt x="5852" y="2298"/>
                </a:lnTo>
                <a:lnTo>
                  <a:pt x="5854" y="2292"/>
                </a:lnTo>
                <a:lnTo>
                  <a:pt x="5856" y="2284"/>
                </a:lnTo>
                <a:lnTo>
                  <a:pt x="5860" y="2276"/>
                </a:lnTo>
                <a:lnTo>
                  <a:pt x="5864" y="2268"/>
                </a:lnTo>
                <a:lnTo>
                  <a:pt x="5866" y="2252"/>
                </a:lnTo>
                <a:lnTo>
                  <a:pt x="5864" y="2236"/>
                </a:lnTo>
                <a:lnTo>
                  <a:pt x="5860" y="2222"/>
                </a:lnTo>
                <a:lnTo>
                  <a:pt x="5852" y="2206"/>
                </a:lnTo>
                <a:lnTo>
                  <a:pt x="5852" y="2202"/>
                </a:lnTo>
                <a:lnTo>
                  <a:pt x="5854" y="2200"/>
                </a:lnTo>
                <a:lnTo>
                  <a:pt x="5858" y="2200"/>
                </a:lnTo>
                <a:lnTo>
                  <a:pt x="5858" y="2196"/>
                </a:lnTo>
                <a:lnTo>
                  <a:pt x="5854" y="2192"/>
                </a:lnTo>
                <a:lnTo>
                  <a:pt x="5856" y="2192"/>
                </a:lnTo>
                <a:lnTo>
                  <a:pt x="5860" y="2192"/>
                </a:lnTo>
                <a:lnTo>
                  <a:pt x="5862" y="2196"/>
                </a:lnTo>
                <a:lnTo>
                  <a:pt x="5864" y="2196"/>
                </a:lnTo>
                <a:lnTo>
                  <a:pt x="5870" y="2188"/>
                </a:lnTo>
                <a:close/>
                <a:moveTo>
                  <a:pt x="6178" y="2288"/>
                </a:moveTo>
                <a:lnTo>
                  <a:pt x="6178" y="2288"/>
                </a:lnTo>
                <a:lnTo>
                  <a:pt x="6176" y="2278"/>
                </a:lnTo>
                <a:lnTo>
                  <a:pt x="6170" y="2270"/>
                </a:lnTo>
                <a:lnTo>
                  <a:pt x="6162" y="2266"/>
                </a:lnTo>
                <a:lnTo>
                  <a:pt x="6154" y="2262"/>
                </a:lnTo>
                <a:lnTo>
                  <a:pt x="6146" y="2260"/>
                </a:lnTo>
                <a:lnTo>
                  <a:pt x="6136" y="2260"/>
                </a:lnTo>
                <a:lnTo>
                  <a:pt x="6130" y="2262"/>
                </a:lnTo>
                <a:lnTo>
                  <a:pt x="6126" y="2266"/>
                </a:lnTo>
                <a:lnTo>
                  <a:pt x="6122" y="2272"/>
                </a:lnTo>
                <a:lnTo>
                  <a:pt x="6118" y="2272"/>
                </a:lnTo>
                <a:lnTo>
                  <a:pt x="6116" y="2268"/>
                </a:lnTo>
                <a:lnTo>
                  <a:pt x="6112" y="2268"/>
                </a:lnTo>
                <a:lnTo>
                  <a:pt x="6108" y="2266"/>
                </a:lnTo>
                <a:lnTo>
                  <a:pt x="6110" y="2262"/>
                </a:lnTo>
                <a:lnTo>
                  <a:pt x="6114" y="2258"/>
                </a:lnTo>
                <a:lnTo>
                  <a:pt x="6120" y="2256"/>
                </a:lnTo>
                <a:lnTo>
                  <a:pt x="6122" y="2254"/>
                </a:lnTo>
                <a:lnTo>
                  <a:pt x="6122" y="2250"/>
                </a:lnTo>
                <a:lnTo>
                  <a:pt x="6120" y="2242"/>
                </a:lnTo>
                <a:lnTo>
                  <a:pt x="6112" y="2232"/>
                </a:lnTo>
                <a:lnTo>
                  <a:pt x="6102" y="2224"/>
                </a:lnTo>
                <a:lnTo>
                  <a:pt x="6094" y="2218"/>
                </a:lnTo>
                <a:lnTo>
                  <a:pt x="6092" y="2216"/>
                </a:lnTo>
                <a:lnTo>
                  <a:pt x="6096" y="2216"/>
                </a:lnTo>
                <a:lnTo>
                  <a:pt x="6102" y="2218"/>
                </a:lnTo>
                <a:lnTo>
                  <a:pt x="6108" y="2222"/>
                </a:lnTo>
                <a:lnTo>
                  <a:pt x="6114" y="2224"/>
                </a:lnTo>
                <a:lnTo>
                  <a:pt x="6114" y="2222"/>
                </a:lnTo>
                <a:lnTo>
                  <a:pt x="6112" y="2220"/>
                </a:lnTo>
                <a:lnTo>
                  <a:pt x="6106" y="2210"/>
                </a:lnTo>
                <a:lnTo>
                  <a:pt x="6102" y="2206"/>
                </a:lnTo>
                <a:lnTo>
                  <a:pt x="6102" y="2200"/>
                </a:lnTo>
                <a:lnTo>
                  <a:pt x="6102" y="2194"/>
                </a:lnTo>
                <a:lnTo>
                  <a:pt x="6102" y="2190"/>
                </a:lnTo>
                <a:lnTo>
                  <a:pt x="6100" y="2188"/>
                </a:lnTo>
                <a:lnTo>
                  <a:pt x="6096" y="2186"/>
                </a:lnTo>
                <a:lnTo>
                  <a:pt x="6092" y="2184"/>
                </a:lnTo>
                <a:lnTo>
                  <a:pt x="6090" y="2182"/>
                </a:lnTo>
                <a:lnTo>
                  <a:pt x="6088" y="2176"/>
                </a:lnTo>
                <a:lnTo>
                  <a:pt x="6084" y="2170"/>
                </a:lnTo>
                <a:lnTo>
                  <a:pt x="6080" y="2166"/>
                </a:lnTo>
                <a:lnTo>
                  <a:pt x="6074" y="2164"/>
                </a:lnTo>
                <a:lnTo>
                  <a:pt x="6066" y="2162"/>
                </a:lnTo>
                <a:lnTo>
                  <a:pt x="6060" y="2160"/>
                </a:lnTo>
                <a:lnTo>
                  <a:pt x="6058" y="2154"/>
                </a:lnTo>
                <a:lnTo>
                  <a:pt x="6050" y="2140"/>
                </a:lnTo>
                <a:lnTo>
                  <a:pt x="6044" y="2124"/>
                </a:lnTo>
                <a:lnTo>
                  <a:pt x="6042" y="2112"/>
                </a:lnTo>
                <a:lnTo>
                  <a:pt x="6042" y="2104"/>
                </a:lnTo>
                <a:lnTo>
                  <a:pt x="6040" y="2100"/>
                </a:lnTo>
                <a:lnTo>
                  <a:pt x="6036" y="2098"/>
                </a:lnTo>
                <a:lnTo>
                  <a:pt x="6030" y="2092"/>
                </a:lnTo>
                <a:lnTo>
                  <a:pt x="6026" y="2086"/>
                </a:lnTo>
                <a:lnTo>
                  <a:pt x="6020" y="2080"/>
                </a:lnTo>
                <a:lnTo>
                  <a:pt x="6006" y="2074"/>
                </a:lnTo>
                <a:lnTo>
                  <a:pt x="6000" y="2072"/>
                </a:lnTo>
                <a:lnTo>
                  <a:pt x="5994" y="2070"/>
                </a:lnTo>
                <a:lnTo>
                  <a:pt x="5992" y="2072"/>
                </a:lnTo>
                <a:lnTo>
                  <a:pt x="5990" y="2074"/>
                </a:lnTo>
                <a:lnTo>
                  <a:pt x="5986" y="2076"/>
                </a:lnTo>
                <a:lnTo>
                  <a:pt x="5982" y="2076"/>
                </a:lnTo>
                <a:lnTo>
                  <a:pt x="5976" y="2076"/>
                </a:lnTo>
                <a:lnTo>
                  <a:pt x="5970" y="2074"/>
                </a:lnTo>
                <a:lnTo>
                  <a:pt x="5974" y="2072"/>
                </a:lnTo>
                <a:lnTo>
                  <a:pt x="5980" y="2070"/>
                </a:lnTo>
                <a:lnTo>
                  <a:pt x="5984" y="2066"/>
                </a:lnTo>
                <a:lnTo>
                  <a:pt x="5986" y="2062"/>
                </a:lnTo>
                <a:lnTo>
                  <a:pt x="5988" y="2062"/>
                </a:lnTo>
                <a:lnTo>
                  <a:pt x="5992" y="2062"/>
                </a:lnTo>
                <a:lnTo>
                  <a:pt x="6000" y="2060"/>
                </a:lnTo>
                <a:lnTo>
                  <a:pt x="6002" y="2058"/>
                </a:lnTo>
                <a:lnTo>
                  <a:pt x="6004" y="2058"/>
                </a:lnTo>
                <a:lnTo>
                  <a:pt x="6000" y="2056"/>
                </a:lnTo>
                <a:lnTo>
                  <a:pt x="5996" y="2054"/>
                </a:lnTo>
                <a:lnTo>
                  <a:pt x="5994" y="2052"/>
                </a:lnTo>
                <a:lnTo>
                  <a:pt x="5992" y="2050"/>
                </a:lnTo>
                <a:lnTo>
                  <a:pt x="5992" y="2048"/>
                </a:lnTo>
                <a:lnTo>
                  <a:pt x="5990" y="2046"/>
                </a:lnTo>
                <a:lnTo>
                  <a:pt x="5988" y="2044"/>
                </a:lnTo>
                <a:lnTo>
                  <a:pt x="5990" y="2044"/>
                </a:lnTo>
                <a:lnTo>
                  <a:pt x="5996" y="2046"/>
                </a:lnTo>
                <a:lnTo>
                  <a:pt x="6000" y="2044"/>
                </a:lnTo>
                <a:lnTo>
                  <a:pt x="6002" y="2042"/>
                </a:lnTo>
                <a:lnTo>
                  <a:pt x="6010" y="2034"/>
                </a:lnTo>
                <a:lnTo>
                  <a:pt x="6018" y="2014"/>
                </a:lnTo>
                <a:lnTo>
                  <a:pt x="6026" y="1996"/>
                </a:lnTo>
                <a:lnTo>
                  <a:pt x="6032" y="1986"/>
                </a:lnTo>
                <a:lnTo>
                  <a:pt x="6034" y="1980"/>
                </a:lnTo>
                <a:lnTo>
                  <a:pt x="6032" y="1974"/>
                </a:lnTo>
                <a:lnTo>
                  <a:pt x="6030" y="1970"/>
                </a:lnTo>
                <a:lnTo>
                  <a:pt x="6026" y="1968"/>
                </a:lnTo>
                <a:lnTo>
                  <a:pt x="6016" y="1966"/>
                </a:lnTo>
                <a:lnTo>
                  <a:pt x="6004" y="1968"/>
                </a:lnTo>
                <a:lnTo>
                  <a:pt x="5986" y="1968"/>
                </a:lnTo>
                <a:lnTo>
                  <a:pt x="5970" y="1966"/>
                </a:lnTo>
                <a:lnTo>
                  <a:pt x="5960" y="1968"/>
                </a:lnTo>
                <a:lnTo>
                  <a:pt x="5952" y="1972"/>
                </a:lnTo>
                <a:lnTo>
                  <a:pt x="5946" y="1976"/>
                </a:lnTo>
                <a:lnTo>
                  <a:pt x="5942" y="1974"/>
                </a:lnTo>
                <a:lnTo>
                  <a:pt x="5944" y="1972"/>
                </a:lnTo>
                <a:lnTo>
                  <a:pt x="5952" y="1962"/>
                </a:lnTo>
                <a:lnTo>
                  <a:pt x="5954" y="1960"/>
                </a:lnTo>
                <a:lnTo>
                  <a:pt x="5954" y="1958"/>
                </a:lnTo>
                <a:lnTo>
                  <a:pt x="5948" y="1958"/>
                </a:lnTo>
                <a:lnTo>
                  <a:pt x="5942" y="1960"/>
                </a:lnTo>
                <a:lnTo>
                  <a:pt x="5942" y="1958"/>
                </a:lnTo>
                <a:lnTo>
                  <a:pt x="5944" y="1958"/>
                </a:lnTo>
                <a:lnTo>
                  <a:pt x="5954" y="1950"/>
                </a:lnTo>
                <a:lnTo>
                  <a:pt x="5968" y="1938"/>
                </a:lnTo>
                <a:lnTo>
                  <a:pt x="5980" y="1926"/>
                </a:lnTo>
                <a:lnTo>
                  <a:pt x="5984" y="1920"/>
                </a:lnTo>
                <a:lnTo>
                  <a:pt x="5984" y="1918"/>
                </a:lnTo>
                <a:lnTo>
                  <a:pt x="5984" y="1916"/>
                </a:lnTo>
                <a:lnTo>
                  <a:pt x="5984" y="1914"/>
                </a:lnTo>
                <a:lnTo>
                  <a:pt x="5984" y="1910"/>
                </a:lnTo>
                <a:lnTo>
                  <a:pt x="5986" y="1908"/>
                </a:lnTo>
                <a:lnTo>
                  <a:pt x="5984" y="1906"/>
                </a:lnTo>
                <a:lnTo>
                  <a:pt x="5978" y="1904"/>
                </a:lnTo>
                <a:lnTo>
                  <a:pt x="5970" y="1906"/>
                </a:lnTo>
                <a:lnTo>
                  <a:pt x="5968" y="1908"/>
                </a:lnTo>
                <a:lnTo>
                  <a:pt x="5964" y="1908"/>
                </a:lnTo>
                <a:lnTo>
                  <a:pt x="5956" y="1908"/>
                </a:lnTo>
                <a:lnTo>
                  <a:pt x="5948" y="1912"/>
                </a:lnTo>
                <a:lnTo>
                  <a:pt x="5938" y="1914"/>
                </a:lnTo>
                <a:lnTo>
                  <a:pt x="5932" y="1912"/>
                </a:lnTo>
                <a:lnTo>
                  <a:pt x="5926" y="1912"/>
                </a:lnTo>
                <a:lnTo>
                  <a:pt x="5924" y="1912"/>
                </a:lnTo>
                <a:lnTo>
                  <a:pt x="5920" y="1914"/>
                </a:lnTo>
                <a:lnTo>
                  <a:pt x="5916" y="1912"/>
                </a:lnTo>
                <a:lnTo>
                  <a:pt x="5910" y="1910"/>
                </a:lnTo>
                <a:lnTo>
                  <a:pt x="5906" y="1908"/>
                </a:lnTo>
                <a:lnTo>
                  <a:pt x="5902" y="1910"/>
                </a:lnTo>
                <a:lnTo>
                  <a:pt x="5904" y="1916"/>
                </a:lnTo>
                <a:lnTo>
                  <a:pt x="5904" y="1920"/>
                </a:lnTo>
                <a:lnTo>
                  <a:pt x="5902" y="1922"/>
                </a:lnTo>
                <a:lnTo>
                  <a:pt x="5900" y="1924"/>
                </a:lnTo>
                <a:lnTo>
                  <a:pt x="5898" y="1924"/>
                </a:lnTo>
                <a:lnTo>
                  <a:pt x="5900" y="1930"/>
                </a:lnTo>
                <a:lnTo>
                  <a:pt x="5904" y="1932"/>
                </a:lnTo>
                <a:lnTo>
                  <a:pt x="5902" y="1934"/>
                </a:lnTo>
                <a:lnTo>
                  <a:pt x="5896" y="1932"/>
                </a:lnTo>
                <a:lnTo>
                  <a:pt x="5890" y="1932"/>
                </a:lnTo>
                <a:lnTo>
                  <a:pt x="5892" y="1934"/>
                </a:lnTo>
                <a:lnTo>
                  <a:pt x="5894" y="1938"/>
                </a:lnTo>
                <a:lnTo>
                  <a:pt x="5894" y="1942"/>
                </a:lnTo>
                <a:lnTo>
                  <a:pt x="5892" y="1942"/>
                </a:lnTo>
                <a:lnTo>
                  <a:pt x="5888" y="1942"/>
                </a:lnTo>
                <a:lnTo>
                  <a:pt x="5888" y="1944"/>
                </a:lnTo>
                <a:lnTo>
                  <a:pt x="5890" y="1948"/>
                </a:lnTo>
                <a:lnTo>
                  <a:pt x="5892" y="1952"/>
                </a:lnTo>
                <a:lnTo>
                  <a:pt x="5890" y="1956"/>
                </a:lnTo>
                <a:lnTo>
                  <a:pt x="5886" y="1956"/>
                </a:lnTo>
                <a:lnTo>
                  <a:pt x="5876" y="1956"/>
                </a:lnTo>
                <a:lnTo>
                  <a:pt x="5872" y="1958"/>
                </a:lnTo>
                <a:lnTo>
                  <a:pt x="5874" y="1962"/>
                </a:lnTo>
                <a:lnTo>
                  <a:pt x="5876" y="1968"/>
                </a:lnTo>
                <a:lnTo>
                  <a:pt x="5874" y="1972"/>
                </a:lnTo>
                <a:lnTo>
                  <a:pt x="5872" y="1976"/>
                </a:lnTo>
                <a:lnTo>
                  <a:pt x="5872" y="1986"/>
                </a:lnTo>
                <a:lnTo>
                  <a:pt x="5872" y="1988"/>
                </a:lnTo>
                <a:lnTo>
                  <a:pt x="5874" y="1990"/>
                </a:lnTo>
                <a:lnTo>
                  <a:pt x="5878" y="1992"/>
                </a:lnTo>
                <a:lnTo>
                  <a:pt x="5880" y="1994"/>
                </a:lnTo>
                <a:lnTo>
                  <a:pt x="5880" y="1998"/>
                </a:lnTo>
                <a:lnTo>
                  <a:pt x="5876" y="2004"/>
                </a:lnTo>
                <a:lnTo>
                  <a:pt x="5874" y="2006"/>
                </a:lnTo>
                <a:lnTo>
                  <a:pt x="5872" y="2008"/>
                </a:lnTo>
                <a:lnTo>
                  <a:pt x="5874" y="2010"/>
                </a:lnTo>
                <a:lnTo>
                  <a:pt x="5876" y="2012"/>
                </a:lnTo>
                <a:lnTo>
                  <a:pt x="5874" y="2014"/>
                </a:lnTo>
                <a:lnTo>
                  <a:pt x="5870" y="2016"/>
                </a:lnTo>
                <a:lnTo>
                  <a:pt x="5868" y="2018"/>
                </a:lnTo>
                <a:lnTo>
                  <a:pt x="5872" y="2020"/>
                </a:lnTo>
                <a:lnTo>
                  <a:pt x="5872" y="2024"/>
                </a:lnTo>
                <a:lnTo>
                  <a:pt x="5868" y="2026"/>
                </a:lnTo>
                <a:lnTo>
                  <a:pt x="5862" y="2026"/>
                </a:lnTo>
                <a:lnTo>
                  <a:pt x="5858" y="2026"/>
                </a:lnTo>
                <a:lnTo>
                  <a:pt x="5856" y="2028"/>
                </a:lnTo>
                <a:lnTo>
                  <a:pt x="5856" y="2030"/>
                </a:lnTo>
                <a:lnTo>
                  <a:pt x="5858" y="2030"/>
                </a:lnTo>
                <a:lnTo>
                  <a:pt x="5866" y="2030"/>
                </a:lnTo>
                <a:lnTo>
                  <a:pt x="5874" y="2030"/>
                </a:lnTo>
                <a:lnTo>
                  <a:pt x="5876" y="2032"/>
                </a:lnTo>
                <a:lnTo>
                  <a:pt x="5868" y="2034"/>
                </a:lnTo>
                <a:lnTo>
                  <a:pt x="5864" y="2036"/>
                </a:lnTo>
                <a:lnTo>
                  <a:pt x="5864" y="2038"/>
                </a:lnTo>
                <a:lnTo>
                  <a:pt x="5868" y="2038"/>
                </a:lnTo>
                <a:lnTo>
                  <a:pt x="5872" y="2040"/>
                </a:lnTo>
                <a:lnTo>
                  <a:pt x="5876" y="2040"/>
                </a:lnTo>
                <a:lnTo>
                  <a:pt x="5878" y="2040"/>
                </a:lnTo>
                <a:lnTo>
                  <a:pt x="5880" y="2040"/>
                </a:lnTo>
                <a:lnTo>
                  <a:pt x="5884" y="2038"/>
                </a:lnTo>
                <a:lnTo>
                  <a:pt x="5892" y="2030"/>
                </a:lnTo>
                <a:lnTo>
                  <a:pt x="5890" y="2036"/>
                </a:lnTo>
                <a:lnTo>
                  <a:pt x="5888" y="2042"/>
                </a:lnTo>
                <a:lnTo>
                  <a:pt x="5886" y="2048"/>
                </a:lnTo>
                <a:lnTo>
                  <a:pt x="5886" y="2052"/>
                </a:lnTo>
                <a:lnTo>
                  <a:pt x="5882" y="2054"/>
                </a:lnTo>
                <a:lnTo>
                  <a:pt x="5880" y="2058"/>
                </a:lnTo>
                <a:lnTo>
                  <a:pt x="5882" y="2062"/>
                </a:lnTo>
                <a:lnTo>
                  <a:pt x="5882" y="2066"/>
                </a:lnTo>
                <a:lnTo>
                  <a:pt x="5880" y="2070"/>
                </a:lnTo>
                <a:lnTo>
                  <a:pt x="5876" y="2076"/>
                </a:lnTo>
                <a:lnTo>
                  <a:pt x="5878" y="2078"/>
                </a:lnTo>
                <a:lnTo>
                  <a:pt x="5878" y="2082"/>
                </a:lnTo>
                <a:lnTo>
                  <a:pt x="5878" y="2086"/>
                </a:lnTo>
                <a:lnTo>
                  <a:pt x="5878" y="2088"/>
                </a:lnTo>
                <a:lnTo>
                  <a:pt x="5880" y="2090"/>
                </a:lnTo>
                <a:lnTo>
                  <a:pt x="5884" y="2088"/>
                </a:lnTo>
                <a:lnTo>
                  <a:pt x="5882" y="2090"/>
                </a:lnTo>
                <a:lnTo>
                  <a:pt x="5878" y="2100"/>
                </a:lnTo>
                <a:lnTo>
                  <a:pt x="5874" y="2112"/>
                </a:lnTo>
                <a:lnTo>
                  <a:pt x="5874" y="2116"/>
                </a:lnTo>
                <a:lnTo>
                  <a:pt x="5876" y="2118"/>
                </a:lnTo>
                <a:lnTo>
                  <a:pt x="5878" y="2120"/>
                </a:lnTo>
                <a:lnTo>
                  <a:pt x="5880" y="2118"/>
                </a:lnTo>
                <a:lnTo>
                  <a:pt x="5884" y="2108"/>
                </a:lnTo>
                <a:lnTo>
                  <a:pt x="5886" y="2098"/>
                </a:lnTo>
                <a:lnTo>
                  <a:pt x="5888" y="2094"/>
                </a:lnTo>
                <a:lnTo>
                  <a:pt x="5892" y="2090"/>
                </a:lnTo>
                <a:lnTo>
                  <a:pt x="5892" y="2088"/>
                </a:lnTo>
                <a:lnTo>
                  <a:pt x="5892" y="2086"/>
                </a:lnTo>
                <a:lnTo>
                  <a:pt x="5890" y="2082"/>
                </a:lnTo>
                <a:lnTo>
                  <a:pt x="5888" y="2078"/>
                </a:lnTo>
                <a:lnTo>
                  <a:pt x="5888" y="2076"/>
                </a:lnTo>
                <a:lnTo>
                  <a:pt x="5890" y="2072"/>
                </a:lnTo>
                <a:lnTo>
                  <a:pt x="5894" y="2070"/>
                </a:lnTo>
                <a:lnTo>
                  <a:pt x="5892" y="2074"/>
                </a:lnTo>
                <a:lnTo>
                  <a:pt x="5892" y="2078"/>
                </a:lnTo>
                <a:lnTo>
                  <a:pt x="5894" y="2080"/>
                </a:lnTo>
                <a:lnTo>
                  <a:pt x="5896" y="2082"/>
                </a:lnTo>
                <a:lnTo>
                  <a:pt x="5898" y="2084"/>
                </a:lnTo>
                <a:lnTo>
                  <a:pt x="5900" y="2080"/>
                </a:lnTo>
                <a:lnTo>
                  <a:pt x="5900" y="2078"/>
                </a:lnTo>
                <a:lnTo>
                  <a:pt x="5904" y="2080"/>
                </a:lnTo>
                <a:lnTo>
                  <a:pt x="5906" y="2082"/>
                </a:lnTo>
                <a:lnTo>
                  <a:pt x="5906" y="2080"/>
                </a:lnTo>
                <a:lnTo>
                  <a:pt x="5908" y="2076"/>
                </a:lnTo>
                <a:lnTo>
                  <a:pt x="5910" y="2074"/>
                </a:lnTo>
                <a:lnTo>
                  <a:pt x="5912" y="2072"/>
                </a:lnTo>
                <a:lnTo>
                  <a:pt x="5916" y="2074"/>
                </a:lnTo>
                <a:lnTo>
                  <a:pt x="5922" y="2080"/>
                </a:lnTo>
                <a:lnTo>
                  <a:pt x="5914" y="2080"/>
                </a:lnTo>
                <a:lnTo>
                  <a:pt x="5908" y="2084"/>
                </a:lnTo>
                <a:lnTo>
                  <a:pt x="5908" y="2086"/>
                </a:lnTo>
                <a:lnTo>
                  <a:pt x="5908" y="2090"/>
                </a:lnTo>
                <a:lnTo>
                  <a:pt x="5916" y="2098"/>
                </a:lnTo>
                <a:lnTo>
                  <a:pt x="5918" y="2102"/>
                </a:lnTo>
                <a:lnTo>
                  <a:pt x="5920" y="2108"/>
                </a:lnTo>
                <a:lnTo>
                  <a:pt x="5918" y="2112"/>
                </a:lnTo>
                <a:lnTo>
                  <a:pt x="5914" y="2116"/>
                </a:lnTo>
                <a:lnTo>
                  <a:pt x="5908" y="2124"/>
                </a:lnTo>
                <a:lnTo>
                  <a:pt x="5906" y="2128"/>
                </a:lnTo>
                <a:lnTo>
                  <a:pt x="5906" y="2134"/>
                </a:lnTo>
                <a:lnTo>
                  <a:pt x="5906" y="2140"/>
                </a:lnTo>
                <a:lnTo>
                  <a:pt x="5904" y="2138"/>
                </a:lnTo>
                <a:lnTo>
                  <a:pt x="5902" y="2136"/>
                </a:lnTo>
                <a:lnTo>
                  <a:pt x="5900" y="2136"/>
                </a:lnTo>
                <a:lnTo>
                  <a:pt x="5898" y="2138"/>
                </a:lnTo>
                <a:lnTo>
                  <a:pt x="5898" y="2140"/>
                </a:lnTo>
                <a:lnTo>
                  <a:pt x="5898" y="2144"/>
                </a:lnTo>
                <a:lnTo>
                  <a:pt x="5904" y="2152"/>
                </a:lnTo>
                <a:lnTo>
                  <a:pt x="5908" y="2156"/>
                </a:lnTo>
                <a:lnTo>
                  <a:pt x="5910" y="2156"/>
                </a:lnTo>
                <a:lnTo>
                  <a:pt x="5908" y="2152"/>
                </a:lnTo>
                <a:lnTo>
                  <a:pt x="5908" y="2148"/>
                </a:lnTo>
                <a:lnTo>
                  <a:pt x="5908" y="2146"/>
                </a:lnTo>
                <a:lnTo>
                  <a:pt x="5910" y="2144"/>
                </a:lnTo>
                <a:lnTo>
                  <a:pt x="5912" y="2146"/>
                </a:lnTo>
                <a:lnTo>
                  <a:pt x="5918" y="2148"/>
                </a:lnTo>
                <a:lnTo>
                  <a:pt x="5924" y="2154"/>
                </a:lnTo>
                <a:lnTo>
                  <a:pt x="5928" y="2156"/>
                </a:lnTo>
                <a:lnTo>
                  <a:pt x="5930" y="2156"/>
                </a:lnTo>
                <a:lnTo>
                  <a:pt x="5932" y="2152"/>
                </a:lnTo>
                <a:lnTo>
                  <a:pt x="5930" y="2146"/>
                </a:lnTo>
                <a:lnTo>
                  <a:pt x="5930" y="2144"/>
                </a:lnTo>
                <a:lnTo>
                  <a:pt x="5936" y="2148"/>
                </a:lnTo>
                <a:lnTo>
                  <a:pt x="5944" y="2152"/>
                </a:lnTo>
                <a:lnTo>
                  <a:pt x="5948" y="2150"/>
                </a:lnTo>
                <a:lnTo>
                  <a:pt x="5950" y="2148"/>
                </a:lnTo>
                <a:lnTo>
                  <a:pt x="5956" y="2144"/>
                </a:lnTo>
                <a:lnTo>
                  <a:pt x="5958" y="2144"/>
                </a:lnTo>
                <a:lnTo>
                  <a:pt x="5962" y="2144"/>
                </a:lnTo>
                <a:lnTo>
                  <a:pt x="5964" y="2140"/>
                </a:lnTo>
                <a:lnTo>
                  <a:pt x="5966" y="2138"/>
                </a:lnTo>
                <a:lnTo>
                  <a:pt x="5972" y="2138"/>
                </a:lnTo>
                <a:lnTo>
                  <a:pt x="5976" y="2138"/>
                </a:lnTo>
                <a:lnTo>
                  <a:pt x="5976" y="2140"/>
                </a:lnTo>
                <a:lnTo>
                  <a:pt x="5972" y="2144"/>
                </a:lnTo>
                <a:lnTo>
                  <a:pt x="5964" y="2154"/>
                </a:lnTo>
                <a:lnTo>
                  <a:pt x="5962" y="2162"/>
                </a:lnTo>
                <a:lnTo>
                  <a:pt x="5960" y="2166"/>
                </a:lnTo>
                <a:lnTo>
                  <a:pt x="5960" y="2172"/>
                </a:lnTo>
                <a:lnTo>
                  <a:pt x="5962" y="2176"/>
                </a:lnTo>
                <a:lnTo>
                  <a:pt x="5970" y="2182"/>
                </a:lnTo>
                <a:lnTo>
                  <a:pt x="5976" y="2190"/>
                </a:lnTo>
                <a:lnTo>
                  <a:pt x="5980" y="2194"/>
                </a:lnTo>
                <a:lnTo>
                  <a:pt x="5982" y="2192"/>
                </a:lnTo>
                <a:lnTo>
                  <a:pt x="5984" y="2188"/>
                </a:lnTo>
                <a:lnTo>
                  <a:pt x="5986" y="2188"/>
                </a:lnTo>
                <a:lnTo>
                  <a:pt x="5990" y="2186"/>
                </a:lnTo>
                <a:lnTo>
                  <a:pt x="5992" y="2188"/>
                </a:lnTo>
                <a:lnTo>
                  <a:pt x="5992" y="2192"/>
                </a:lnTo>
                <a:lnTo>
                  <a:pt x="5990" y="2196"/>
                </a:lnTo>
                <a:lnTo>
                  <a:pt x="5990" y="2198"/>
                </a:lnTo>
                <a:lnTo>
                  <a:pt x="5992" y="2200"/>
                </a:lnTo>
                <a:lnTo>
                  <a:pt x="5990" y="2202"/>
                </a:lnTo>
                <a:lnTo>
                  <a:pt x="5986" y="2204"/>
                </a:lnTo>
                <a:lnTo>
                  <a:pt x="5984" y="2206"/>
                </a:lnTo>
                <a:lnTo>
                  <a:pt x="5982" y="2208"/>
                </a:lnTo>
                <a:lnTo>
                  <a:pt x="5984" y="2212"/>
                </a:lnTo>
                <a:lnTo>
                  <a:pt x="5988" y="2214"/>
                </a:lnTo>
                <a:lnTo>
                  <a:pt x="5988" y="2216"/>
                </a:lnTo>
                <a:lnTo>
                  <a:pt x="5986" y="2218"/>
                </a:lnTo>
                <a:lnTo>
                  <a:pt x="5984" y="2220"/>
                </a:lnTo>
                <a:lnTo>
                  <a:pt x="5984" y="2222"/>
                </a:lnTo>
                <a:lnTo>
                  <a:pt x="5984" y="2226"/>
                </a:lnTo>
                <a:lnTo>
                  <a:pt x="5988" y="2232"/>
                </a:lnTo>
                <a:lnTo>
                  <a:pt x="5992" y="2242"/>
                </a:lnTo>
                <a:lnTo>
                  <a:pt x="5988" y="2238"/>
                </a:lnTo>
                <a:lnTo>
                  <a:pt x="5984" y="2234"/>
                </a:lnTo>
                <a:lnTo>
                  <a:pt x="5980" y="2234"/>
                </a:lnTo>
                <a:lnTo>
                  <a:pt x="5978" y="2236"/>
                </a:lnTo>
                <a:lnTo>
                  <a:pt x="5980" y="2240"/>
                </a:lnTo>
                <a:lnTo>
                  <a:pt x="5982" y="2244"/>
                </a:lnTo>
                <a:lnTo>
                  <a:pt x="5980" y="2242"/>
                </a:lnTo>
                <a:lnTo>
                  <a:pt x="5974" y="2238"/>
                </a:lnTo>
                <a:lnTo>
                  <a:pt x="5970" y="2238"/>
                </a:lnTo>
                <a:lnTo>
                  <a:pt x="5966" y="2240"/>
                </a:lnTo>
                <a:lnTo>
                  <a:pt x="5960" y="2242"/>
                </a:lnTo>
                <a:lnTo>
                  <a:pt x="5956" y="2240"/>
                </a:lnTo>
                <a:lnTo>
                  <a:pt x="5954" y="2240"/>
                </a:lnTo>
                <a:lnTo>
                  <a:pt x="5950" y="2240"/>
                </a:lnTo>
                <a:lnTo>
                  <a:pt x="5948" y="2242"/>
                </a:lnTo>
                <a:lnTo>
                  <a:pt x="5944" y="2244"/>
                </a:lnTo>
                <a:lnTo>
                  <a:pt x="5940" y="2246"/>
                </a:lnTo>
                <a:lnTo>
                  <a:pt x="5936" y="2250"/>
                </a:lnTo>
                <a:lnTo>
                  <a:pt x="5930" y="2258"/>
                </a:lnTo>
                <a:lnTo>
                  <a:pt x="5924" y="2260"/>
                </a:lnTo>
                <a:lnTo>
                  <a:pt x="5920" y="2264"/>
                </a:lnTo>
                <a:lnTo>
                  <a:pt x="5916" y="2268"/>
                </a:lnTo>
                <a:lnTo>
                  <a:pt x="5914" y="2274"/>
                </a:lnTo>
                <a:lnTo>
                  <a:pt x="5916" y="2274"/>
                </a:lnTo>
                <a:lnTo>
                  <a:pt x="5918" y="2272"/>
                </a:lnTo>
                <a:lnTo>
                  <a:pt x="5922" y="2272"/>
                </a:lnTo>
                <a:lnTo>
                  <a:pt x="5924" y="2272"/>
                </a:lnTo>
                <a:lnTo>
                  <a:pt x="5928" y="2270"/>
                </a:lnTo>
                <a:lnTo>
                  <a:pt x="5936" y="2266"/>
                </a:lnTo>
                <a:lnTo>
                  <a:pt x="5942" y="2264"/>
                </a:lnTo>
                <a:lnTo>
                  <a:pt x="5942" y="2266"/>
                </a:lnTo>
                <a:lnTo>
                  <a:pt x="5940" y="2270"/>
                </a:lnTo>
                <a:lnTo>
                  <a:pt x="5942" y="2272"/>
                </a:lnTo>
                <a:lnTo>
                  <a:pt x="5944" y="2274"/>
                </a:lnTo>
                <a:lnTo>
                  <a:pt x="5942" y="2278"/>
                </a:lnTo>
                <a:lnTo>
                  <a:pt x="5942" y="2282"/>
                </a:lnTo>
                <a:lnTo>
                  <a:pt x="5942" y="2284"/>
                </a:lnTo>
                <a:lnTo>
                  <a:pt x="5942" y="2290"/>
                </a:lnTo>
                <a:lnTo>
                  <a:pt x="5942" y="2294"/>
                </a:lnTo>
                <a:lnTo>
                  <a:pt x="5940" y="2298"/>
                </a:lnTo>
                <a:lnTo>
                  <a:pt x="5936" y="2304"/>
                </a:lnTo>
                <a:lnTo>
                  <a:pt x="5930" y="2308"/>
                </a:lnTo>
                <a:lnTo>
                  <a:pt x="5916" y="2314"/>
                </a:lnTo>
                <a:lnTo>
                  <a:pt x="5908" y="2316"/>
                </a:lnTo>
                <a:lnTo>
                  <a:pt x="5902" y="2318"/>
                </a:lnTo>
                <a:lnTo>
                  <a:pt x="5896" y="2322"/>
                </a:lnTo>
                <a:lnTo>
                  <a:pt x="5894" y="2326"/>
                </a:lnTo>
                <a:lnTo>
                  <a:pt x="5894" y="2328"/>
                </a:lnTo>
                <a:lnTo>
                  <a:pt x="5896" y="2328"/>
                </a:lnTo>
                <a:lnTo>
                  <a:pt x="5900" y="2330"/>
                </a:lnTo>
                <a:lnTo>
                  <a:pt x="5900" y="2332"/>
                </a:lnTo>
                <a:lnTo>
                  <a:pt x="5898" y="2334"/>
                </a:lnTo>
                <a:lnTo>
                  <a:pt x="5898" y="2338"/>
                </a:lnTo>
                <a:lnTo>
                  <a:pt x="5902" y="2342"/>
                </a:lnTo>
                <a:lnTo>
                  <a:pt x="5908" y="2342"/>
                </a:lnTo>
                <a:lnTo>
                  <a:pt x="5916" y="2338"/>
                </a:lnTo>
                <a:lnTo>
                  <a:pt x="5924" y="2336"/>
                </a:lnTo>
                <a:lnTo>
                  <a:pt x="5930" y="2336"/>
                </a:lnTo>
                <a:lnTo>
                  <a:pt x="5934" y="2338"/>
                </a:lnTo>
                <a:lnTo>
                  <a:pt x="5934" y="2344"/>
                </a:lnTo>
                <a:lnTo>
                  <a:pt x="5934" y="2346"/>
                </a:lnTo>
                <a:lnTo>
                  <a:pt x="5934" y="2348"/>
                </a:lnTo>
                <a:lnTo>
                  <a:pt x="5940" y="2346"/>
                </a:lnTo>
                <a:lnTo>
                  <a:pt x="5944" y="2346"/>
                </a:lnTo>
                <a:lnTo>
                  <a:pt x="5948" y="2346"/>
                </a:lnTo>
                <a:lnTo>
                  <a:pt x="5954" y="2348"/>
                </a:lnTo>
                <a:lnTo>
                  <a:pt x="5960" y="2352"/>
                </a:lnTo>
                <a:lnTo>
                  <a:pt x="5964" y="2356"/>
                </a:lnTo>
                <a:lnTo>
                  <a:pt x="5968" y="2358"/>
                </a:lnTo>
                <a:lnTo>
                  <a:pt x="5972" y="2356"/>
                </a:lnTo>
                <a:lnTo>
                  <a:pt x="5976" y="2354"/>
                </a:lnTo>
                <a:lnTo>
                  <a:pt x="5982" y="2348"/>
                </a:lnTo>
                <a:lnTo>
                  <a:pt x="5986" y="2346"/>
                </a:lnTo>
                <a:lnTo>
                  <a:pt x="5990" y="2346"/>
                </a:lnTo>
                <a:lnTo>
                  <a:pt x="5994" y="2344"/>
                </a:lnTo>
                <a:lnTo>
                  <a:pt x="5998" y="2342"/>
                </a:lnTo>
                <a:lnTo>
                  <a:pt x="6004" y="2338"/>
                </a:lnTo>
                <a:lnTo>
                  <a:pt x="6012" y="2334"/>
                </a:lnTo>
                <a:lnTo>
                  <a:pt x="6006" y="2338"/>
                </a:lnTo>
                <a:lnTo>
                  <a:pt x="6004" y="2344"/>
                </a:lnTo>
                <a:lnTo>
                  <a:pt x="5996" y="2350"/>
                </a:lnTo>
                <a:lnTo>
                  <a:pt x="5990" y="2354"/>
                </a:lnTo>
                <a:lnTo>
                  <a:pt x="5988" y="2362"/>
                </a:lnTo>
                <a:lnTo>
                  <a:pt x="5986" y="2366"/>
                </a:lnTo>
                <a:lnTo>
                  <a:pt x="5978" y="2368"/>
                </a:lnTo>
                <a:lnTo>
                  <a:pt x="5970" y="2368"/>
                </a:lnTo>
                <a:lnTo>
                  <a:pt x="5964" y="2366"/>
                </a:lnTo>
                <a:lnTo>
                  <a:pt x="5958" y="2366"/>
                </a:lnTo>
                <a:lnTo>
                  <a:pt x="5946" y="2364"/>
                </a:lnTo>
                <a:lnTo>
                  <a:pt x="5940" y="2366"/>
                </a:lnTo>
                <a:lnTo>
                  <a:pt x="5936" y="2366"/>
                </a:lnTo>
                <a:lnTo>
                  <a:pt x="5936" y="2368"/>
                </a:lnTo>
                <a:lnTo>
                  <a:pt x="5936" y="2370"/>
                </a:lnTo>
                <a:lnTo>
                  <a:pt x="5936" y="2374"/>
                </a:lnTo>
                <a:lnTo>
                  <a:pt x="5934" y="2376"/>
                </a:lnTo>
                <a:lnTo>
                  <a:pt x="5930" y="2378"/>
                </a:lnTo>
                <a:lnTo>
                  <a:pt x="5926" y="2378"/>
                </a:lnTo>
                <a:lnTo>
                  <a:pt x="5924" y="2380"/>
                </a:lnTo>
                <a:lnTo>
                  <a:pt x="5922" y="2384"/>
                </a:lnTo>
                <a:lnTo>
                  <a:pt x="5922" y="2388"/>
                </a:lnTo>
                <a:lnTo>
                  <a:pt x="5922" y="2390"/>
                </a:lnTo>
                <a:lnTo>
                  <a:pt x="5920" y="2392"/>
                </a:lnTo>
                <a:lnTo>
                  <a:pt x="5916" y="2396"/>
                </a:lnTo>
                <a:lnTo>
                  <a:pt x="5916" y="2398"/>
                </a:lnTo>
                <a:lnTo>
                  <a:pt x="5914" y="2402"/>
                </a:lnTo>
                <a:lnTo>
                  <a:pt x="5910" y="2404"/>
                </a:lnTo>
                <a:lnTo>
                  <a:pt x="5904" y="2410"/>
                </a:lnTo>
                <a:lnTo>
                  <a:pt x="5900" y="2416"/>
                </a:lnTo>
                <a:lnTo>
                  <a:pt x="5894" y="2422"/>
                </a:lnTo>
                <a:lnTo>
                  <a:pt x="5890" y="2424"/>
                </a:lnTo>
                <a:lnTo>
                  <a:pt x="5886" y="2424"/>
                </a:lnTo>
                <a:lnTo>
                  <a:pt x="5882" y="2424"/>
                </a:lnTo>
                <a:lnTo>
                  <a:pt x="5878" y="2426"/>
                </a:lnTo>
                <a:lnTo>
                  <a:pt x="5876" y="2428"/>
                </a:lnTo>
                <a:lnTo>
                  <a:pt x="5876" y="2432"/>
                </a:lnTo>
                <a:lnTo>
                  <a:pt x="5876" y="2436"/>
                </a:lnTo>
                <a:lnTo>
                  <a:pt x="5878" y="2436"/>
                </a:lnTo>
                <a:lnTo>
                  <a:pt x="5882" y="2434"/>
                </a:lnTo>
                <a:lnTo>
                  <a:pt x="5884" y="2434"/>
                </a:lnTo>
                <a:lnTo>
                  <a:pt x="5886" y="2434"/>
                </a:lnTo>
                <a:lnTo>
                  <a:pt x="5890" y="2436"/>
                </a:lnTo>
                <a:lnTo>
                  <a:pt x="5894" y="2440"/>
                </a:lnTo>
                <a:lnTo>
                  <a:pt x="5896" y="2440"/>
                </a:lnTo>
                <a:lnTo>
                  <a:pt x="5898" y="2440"/>
                </a:lnTo>
                <a:lnTo>
                  <a:pt x="5900" y="2438"/>
                </a:lnTo>
                <a:lnTo>
                  <a:pt x="5902" y="2434"/>
                </a:lnTo>
                <a:lnTo>
                  <a:pt x="5902" y="2432"/>
                </a:lnTo>
                <a:lnTo>
                  <a:pt x="5906" y="2430"/>
                </a:lnTo>
                <a:lnTo>
                  <a:pt x="5912" y="2426"/>
                </a:lnTo>
                <a:lnTo>
                  <a:pt x="5914" y="2424"/>
                </a:lnTo>
                <a:lnTo>
                  <a:pt x="5918" y="2420"/>
                </a:lnTo>
                <a:lnTo>
                  <a:pt x="5928" y="2418"/>
                </a:lnTo>
                <a:lnTo>
                  <a:pt x="5936" y="2416"/>
                </a:lnTo>
                <a:lnTo>
                  <a:pt x="5942" y="2418"/>
                </a:lnTo>
                <a:lnTo>
                  <a:pt x="5954" y="2426"/>
                </a:lnTo>
                <a:lnTo>
                  <a:pt x="5958" y="2426"/>
                </a:lnTo>
                <a:lnTo>
                  <a:pt x="5962" y="2424"/>
                </a:lnTo>
                <a:lnTo>
                  <a:pt x="5964" y="2416"/>
                </a:lnTo>
                <a:lnTo>
                  <a:pt x="5966" y="2406"/>
                </a:lnTo>
                <a:lnTo>
                  <a:pt x="5968" y="2402"/>
                </a:lnTo>
                <a:lnTo>
                  <a:pt x="5970" y="2402"/>
                </a:lnTo>
                <a:lnTo>
                  <a:pt x="5972" y="2402"/>
                </a:lnTo>
                <a:lnTo>
                  <a:pt x="5976" y="2402"/>
                </a:lnTo>
                <a:lnTo>
                  <a:pt x="5982" y="2398"/>
                </a:lnTo>
                <a:lnTo>
                  <a:pt x="5986" y="2396"/>
                </a:lnTo>
                <a:lnTo>
                  <a:pt x="5992" y="2396"/>
                </a:lnTo>
                <a:lnTo>
                  <a:pt x="5996" y="2396"/>
                </a:lnTo>
                <a:lnTo>
                  <a:pt x="6000" y="2400"/>
                </a:lnTo>
                <a:lnTo>
                  <a:pt x="6006" y="2406"/>
                </a:lnTo>
                <a:lnTo>
                  <a:pt x="6008" y="2406"/>
                </a:lnTo>
                <a:lnTo>
                  <a:pt x="6010" y="2406"/>
                </a:lnTo>
                <a:lnTo>
                  <a:pt x="6012" y="2404"/>
                </a:lnTo>
                <a:lnTo>
                  <a:pt x="6014" y="2402"/>
                </a:lnTo>
                <a:lnTo>
                  <a:pt x="6020" y="2404"/>
                </a:lnTo>
                <a:lnTo>
                  <a:pt x="6026" y="2404"/>
                </a:lnTo>
                <a:lnTo>
                  <a:pt x="6028" y="2402"/>
                </a:lnTo>
                <a:lnTo>
                  <a:pt x="6030" y="2398"/>
                </a:lnTo>
                <a:lnTo>
                  <a:pt x="6040" y="2396"/>
                </a:lnTo>
                <a:lnTo>
                  <a:pt x="6050" y="2394"/>
                </a:lnTo>
                <a:lnTo>
                  <a:pt x="6052" y="2390"/>
                </a:lnTo>
                <a:lnTo>
                  <a:pt x="6054" y="2388"/>
                </a:lnTo>
                <a:lnTo>
                  <a:pt x="6058" y="2390"/>
                </a:lnTo>
                <a:lnTo>
                  <a:pt x="6064" y="2394"/>
                </a:lnTo>
                <a:lnTo>
                  <a:pt x="6066" y="2392"/>
                </a:lnTo>
                <a:lnTo>
                  <a:pt x="6068" y="2392"/>
                </a:lnTo>
                <a:lnTo>
                  <a:pt x="6070" y="2394"/>
                </a:lnTo>
                <a:lnTo>
                  <a:pt x="6072" y="2394"/>
                </a:lnTo>
                <a:lnTo>
                  <a:pt x="6076" y="2394"/>
                </a:lnTo>
                <a:lnTo>
                  <a:pt x="6084" y="2392"/>
                </a:lnTo>
                <a:lnTo>
                  <a:pt x="6094" y="2390"/>
                </a:lnTo>
                <a:lnTo>
                  <a:pt x="6100" y="2390"/>
                </a:lnTo>
                <a:lnTo>
                  <a:pt x="6106" y="2392"/>
                </a:lnTo>
                <a:lnTo>
                  <a:pt x="6112" y="2394"/>
                </a:lnTo>
                <a:lnTo>
                  <a:pt x="6116" y="2394"/>
                </a:lnTo>
                <a:lnTo>
                  <a:pt x="6124" y="2392"/>
                </a:lnTo>
                <a:lnTo>
                  <a:pt x="6132" y="2388"/>
                </a:lnTo>
                <a:lnTo>
                  <a:pt x="6140" y="2386"/>
                </a:lnTo>
                <a:lnTo>
                  <a:pt x="6144" y="2384"/>
                </a:lnTo>
                <a:lnTo>
                  <a:pt x="6146" y="2382"/>
                </a:lnTo>
                <a:lnTo>
                  <a:pt x="6148" y="2378"/>
                </a:lnTo>
                <a:lnTo>
                  <a:pt x="6154" y="2374"/>
                </a:lnTo>
                <a:lnTo>
                  <a:pt x="6162" y="2370"/>
                </a:lnTo>
                <a:lnTo>
                  <a:pt x="6164" y="2366"/>
                </a:lnTo>
                <a:lnTo>
                  <a:pt x="6164" y="2362"/>
                </a:lnTo>
                <a:lnTo>
                  <a:pt x="6164" y="2358"/>
                </a:lnTo>
                <a:lnTo>
                  <a:pt x="6164" y="2356"/>
                </a:lnTo>
                <a:lnTo>
                  <a:pt x="6164" y="2354"/>
                </a:lnTo>
                <a:lnTo>
                  <a:pt x="6156" y="2356"/>
                </a:lnTo>
                <a:lnTo>
                  <a:pt x="6148" y="2358"/>
                </a:lnTo>
                <a:lnTo>
                  <a:pt x="6140" y="2358"/>
                </a:lnTo>
                <a:lnTo>
                  <a:pt x="6134" y="2356"/>
                </a:lnTo>
                <a:lnTo>
                  <a:pt x="6134" y="2354"/>
                </a:lnTo>
                <a:lnTo>
                  <a:pt x="6130" y="2350"/>
                </a:lnTo>
                <a:lnTo>
                  <a:pt x="6128" y="2350"/>
                </a:lnTo>
                <a:lnTo>
                  <a:pt x="6128" y="2348"/>
                </a:lnTo>
                <a:lnTo>
                  <a:pt x="6132" y="2348"/>
                </a:lnTo>
                <a:lnTo>
                  <a:pt x="6140" y="2346"/>
                </a:lnTo>
                <a:lnTo>
                  <a:pt x="6142" y="2346"/>
                </a:lnTo>
                <a:lnTo>
                  <a:pt x="6144" y="2344"/>
                </a:lnTo>
                <a:lnTo>
                  <a:pt x="6146" y="2338"/>
                </a:lnTo>
                <a:lnTo>
                  <a:pt x="6144" y="2336"/>
                </a:lnTo>
                <a:lnTo>
                  <a:pt x="6142" y="2336"/>
                </a:lnTo>
                <a:lnTo>
                  <a:pt x="6142" y="2334"/>
                </a:lnTo>
                <a:lnTo>
                  <a:pt x="6146" y="2332"/>
                </a:lnTo>
                <a:lnTo>
                  <a:pt x="6148" y="2332"/>
                </a:lnTo>
                <a:lnTo>
                  <a:pt x="6156" y="2332"/>
                </a:lnTo>
                <a:lnTo>
                  <a:pt x="6160" y="2330"/>
                </a:lnTo>
                <a:lnTo>
                  <a:pt x="6162" y="2330"/>
                </a:lnTo>
                <a:lnTo>
                  <a:pt x="6160" y="2328"/>
                </a:lnTo>
                <a:lnTo>
                  <a:pt x="6158" y="2326"/>
                </a:lnTo>
                <a:lnTo>
                  <a:pt x="6160" y="2324"/>
                </a:lnTo>
                <a:lnTo>
                  <a:pt x="6166" y="2318"/>
                </a:lnTo>
                <a:lnTo>
                  <a:pt x="6170" y="2314"/>
                </a:lnTo>
                <a:lnTo>
                  <a:pt x="6174" y="2308"/>
                </a:lnTo>
                <a:lnTo>
                  <a:pt x="6178" y="2300"/>
                </a:lnTo>
                <a:lnTo>
                  <a:pt x="6178" y="2288"/>
                </a:lnTo>
                <a:close/>
                <a:moveTo>
                  <a:pt x="5916" y="2196"/>
                </a:moveTo>
                <a:lnTo>
                  <a:pt x="5916" y="2196"/>
                </a:lnTo>
                <a:lnTo>
                  <a:pt x="5920" y="2196"/>
                </a:lnTo>
                <a:lnTo>
                  <a:pt x="5924" y="2194"/>
                </a:lnTo>
                <a:lnTo>
                  <a:pt x="5930" y="2188"/>
                </a:lnTo>
                <a:lnTo>
                  <a:pt x="5932" y="2180"/>
                </a:lnTo>
                <a:lnTo>
                  <a:pt x="5932" y="2176"/>
                </a:lnTo>
                <a:lnTo>
                  <a:pt x="5928" y="2172"/>
                </a:lnTo>
                <a:lnTo>
                  <a:pt x="5924" y="2176"/>
                </a:lnTo>
                <a:lnTo>
                  <a:pt x="5918" y="2182"/>
                </a:lnTo>
                <a:lnTo>
                  <a:pt x="5914" y="2190"/>
                </a:lnTo>
                <a:lnTo>
                  <a:pt x="5914" y="2194"/>
                </a:lnTo>
                <a:lnTo>
                  <a:pt x="5916" y="2196"/>
                </a:lnTo>
                <a:close/>
                <a:moveTo>
                  <a:pt x="5922" y="2238"/>
                </a:moveTo>
                <a:lnTo>
                  <a:pt x="5922" y="2238"/>
                </a:lnTo>
                <a:lnTo>
                  <a:pt x="5922" y="2240"/>
                </a:lnTo>
                <a:lnTo>
                  <a:pt x="5922" y="2242"/>
                </a:lnTo>
                <a:lnTo>
                  <a:pt x="5924" y="2246"/>
                </a:lnTo>
                <a:lnTo>
                  <a:pt x="5930" y="2248"/>
                </a:lnTo>
                <a:lnTo>
                  <a:pt x="5934" y="2246"/>
                </a:lnTo>
                <a:lnTo>
                  <a:pt x="5936" y="2244"/>
                </a:lnTo>
                <a:lnTo>
                  <a:pt x="5938" y="2240"/>
                </a:lnTo>
                <a:lnTo>
                  <a:pt x="5938" y="2238"/>
                </a:lnTo>
                <a:lnTo>
                  <a:pt x="5936" y="2234"/>
                </a:lnTo>
                <a:lnTo>
                  <a:pt x="5934" y="2234"/>
                </a:lnTo>
                <a:lnTo>
                  <a:pt x="5932" y="2232"/>
                </a:lnTo>
                <a:lnTo>
                  <a:pt x="5928" y="2232"/>
                </a:lnTo>
                <a:lnTo>
                  <a:pt x="5926" y="2234"/>
                </a:lnTo>
                <a:lnTo>
                  <a:pt x="5922" y="2238"/>
                </a:lnTo>
                <a:close/>
                <a:moveTo>
                  <a:pt x="5892" y="2096"/>
                </a:moveTo>
                <a:lnTo>
                  <a:pt x="5892" y="2096"/>
                </a:lnTo>
                <a:lnTo>
                  <a:pt x="5890" y="2100"/>
                </a:lnTo>
                <a:lnTo>
                  <a:pt x="5890" y="2106"/>
                </a:lnTo>
                <a:lnTo>
                  <a:pt x="5894" y="2108"/>
                </a:lnTo>
                <a:lnTo>
                  <a:pt x="5900" y="2110"/>
                </a:lnTo>
                <a:lnTo>
                  <a:pt x="5902" y="2108"/>
                </a:lnTo>
                <a:lnTo>
                  <a:pt x="5902" y="2106"/>
                </a:lnTo>
                <a:lnTo>
                  <a:pt x="5900" y="2100"/>
                </a:lnTo>
                <a:lnTo>
                  <a:pt x="5896" y="2094"/>
                </a:lnTo>
                <a:lnTo>
                  <a:pt x="5894" y="2094"/>
                </a:lnTo>
                <a:lnTo>
                  <a:pt x="5892" y="2096"/>
                </a:lnTo>
                <a:close/>
                <a:moveTo>
                  <a:pt x="5832" y="1938"/>
                </a:moveTo>
                <a:lnTo>
                  <a:pt x="5832" y="1938"/>
                </a:lnTo>
                <a:lnTo>
                  <a:pt x="5830" y="1938"/>
                </a:lnTo>
                <a:lnTo>
                  <a:pt x="5828" y="1936"/>
                </a:lnTo>
                <a:lnTo>
                  <a:pt x="5826" y="1934"/>
                </a:lnTo>
                <a:lnTo>
                  <a:pt x="5824" y="1934"/>
                </a:lnTo>
                <a:lnTo>
                  <a:pt x="5820" y="1940"/>
                </a:lnTo>
                <a:lnTo>
                  <a:pt x="5820" y="1942"/>
                </a:lnTo>
                <a:lnTo>
                  <a:pt x="5822" y="1946"/>
                </a:lnTo>
                <a:lnTo>
                  <a:pt x="5824" y="1946"/>
                </a:lnTo>
                <a:lnTo>
                  <a:pt x="5824" y="1948"/>
                </a:lnTo>
                <a:lnTo>
                  <a:pt x="5822" y="1950"/>
                </a:lnTo>
                <a:lnTo>
                  <a:pt x="5828" y="1952"/>
                </a:lnTo>
                <a:lnTo>
                  <a:pt x="5830" y="1954"/>
                </a:lnTo>
                <a:lnTo>
                  <a:pt x="5826" y="1956"/>
                </a:lnTo>
                <a:lnTo>
                  <a:pt x="5822" y="1958"/>
                </a:lnTo>
                <a:lnTo>
                  <a:pt x="5820" y="1960"/>
                </a:lnTo>
                <a:lnTo>
                  <a:pt x="5822" y="1964"/>
                </a:lnTo>
                <a:lnTo>
                  <a:pt x="5824" y="1966"/>
                </a:lnTo>
                <a:lnTo>
                  <a:pt x="5826" y="1964"/>
                </a:lnTo>
                <a:lnTo>
                  <a:pt x="5828" y="1962"/>
                </a:lnTo>
                <a:lnTo>
                  <a:pt x="5832" y="1960"/>
                </a:lnTo>
                <a:lnTo>
                  <a:pt x="5834" y="1960"/>
                </a:lnTo>
                <a:lnTo>
                  <a:pt x="5834" y="1958"/>
                </a:lnTo>
                <a:lnTo>
                  <a:pt x="5836" y="1956"/>
                </a:lnTo>
                <a:lnTo>
                  <a:pt x="5838" y="1954"/>
                </a:lnTo>
                <a:lnTo>
                  <a:pt x="5840" y="1952"/>
                </a:lnTo>
                <a:lnTo>
                  <a:pt x="5844" y="1952"/>
                </a:lnTo>
                <a:lnTo>
                  <a:pt x="5846" y="1952"/>
                </a:lnTo>
                <a:lnTo>
                  <a:pt x="5846" y="1950"/>
                </a:lnTo>
                <a:lnTo>
                  <a:pt x="5848" y="1948"/>
                </a:lnTo>
                <a:lnTo>
                  <a:pt x="5850" y="1946"/>
                </a:lnTo>
                <a:lnTo>
                  <a:pt x="5850" y="1944"/>
                </a:lnTo>
                <a:lnTo>
                  <a:pt x="5848" y="1942"/>
                </a:lnTo>
                <a:lnTo>
                  <a:pt x="5848" y="1940"/>
                </a:lnTo>
                <a:lnTo>
                  <a:pt x="5850" y="1940"/>
                </a:lnTo>
                <a:lnTo>
                  <a:pt x="5850" y="1936"/>
                </a:lnTo>
                <a:lnTo>
                  <a:pt x="5852" y="1936"/>
                </a:lnTo>
                <a:lnTo>
                  <a:pt x="5854" y="1936"/>
                </a:lnTo>
                <a:lnTo>
                  <a:pt x="5860" y="1934"/>
                </a:lnTo>
                <a:lnTo>
                  <a:pt x="5860" y="1932"/>
                </a:lnTo>
                <a:lnTo>
                  <a:pt x="5856" y="1932"/>
                </a:lnTo>
                <a:lnTo>
                  <a:pt x="5854" y="1932"/>
                </a:lnTo>
                <a:lnTo>
                  <a:pt x="5852" y="1932"/>
                </a:lnTo>
                <a:lnTo>
                  <a:pt x="5854" y="1930"/>
                </a:lnTo>
                <a:lnTo>
                  <a:pt x="5856" y="1928"/>
                </a:lnTo>
                <a:lnTo>
                  <a:pt x="5858" y="1922"/>
                </a:lnTo>
                <a:lnTo>
                  <a:pt x="5858" y="1918"/>
                </a:lnTo>
                <a:lnTo>
                  <a:pt x="5858" y="1916"/>
                </a:lnTo>
                <a:lnTo>
                  <a:pt x="5854" y="1916"/>
                </a:lnTo>
                <a:lnTo>
                  <a:pt x="5850" y="1918"/>
                </a:lnTo>
                <a:lnTo>
                  <a:pt x="5842" y="1922"/>
                </a:lnTo>
                <a:lnTo>
                  <a:pt x="5834" y="1926"/>
                </a:lnTo>
                <a:lnTo>
                  <a:pt x="5832" y="1928"/>
                </a:lnTo>
                <a:lnTo>
                  <a:pt x="5834" y="1932"/>
                </a:lnTo>
                <a:lnTo>
                  <a:pt x="5834" y="1934"/>
                </a:lnTo>
                <a:lnTo>
                  <a:pt x="5832" y="1938"/>
                </a:lnTo>
                <a:close/>
                <a:moveTo>
                  <a:pt x="5822" y="1974"/>
                </a:moveTo>
                <a:lnTo>
                  <a:pt x="5822" y="1974"/>
                </a:lnTo>
                <a:lnTo>
                  <a:pt x="5824" y="1970"/>
                </a:lnTo>
                <a:lnTo>
                  <a:pt x="5822" y="1968"/>
                </a:lnTo>
                <a:lnTo>
                  <a:pt x="5820" y="1968"/>
                </a:lnTo>
                <a:lnTo>
                  <a:pt x="5818" y="1968"/>
                </a:lnTo>
                <a:lnTo>
                  <a:pt x="5812" y="1968"/>
                </a:lnTo>
                <a:lnTo>
                  <a:pt x="5810" y="1970"/>
                </a:lnTo>
                <a:lnTo>
                  <a:pt x="5806" y="1972"/>
                </a:lnTo>
                <a:lnTo>
                  <a:pt x="5804" y="1972"/>
                </a:lnTo>
                <a:lnTo>
                  <a:pt x="5806" y="1974"/>
                </a:lnTo>
                <a:lnTo>
                  <a:pt x="5812" y="1976"/>
                </a:lnTo>
                <a:lnTo>
                  <a:pt x="5818" y="1978"/>
                </a:lnTo>
                <a:lnTo>
                  <a:pt x="5820" y="1976"/>
                </a:lnTo>
                <a:lnTo>
                  <a:pt x="5822" y="1974"/>
                </a:lnTo>
                <a:close/>
                <a:moveTo>
                  <a:pt x="5864" y="2010"/>
                </a:moveTo>
                <a:lnTo>
                  <a:pt x="5864" y="2010"/>
                </a:lnTo>
                <a:lnTo>
                  <a:pt x="5868" y="2010"/>
                </a:lnTo>
                <a:lnTo>
                  <a:pt x="5872" y="2006"/>
                </a:lnTo>
                <a:lnTo>
                  <a:pt x="5878" y="1996"/>
                </a:lnTo>
                <a:lnTo>
                  <a:pt x="5876" y="1994"/>
                </a:lnTo>
                <a:lnTo>
                  <a:pt x="5874" y="1994"/>
                </a:lnTo>
                <a:lnTo>
                  <a:pt x="5868" y="1994"/>
                </a:lnTo>
                <a:lnTo>
                  <a:pt x="5864" y="1994"/>
                </a:lnTo>
                <a:lnTo>
                  <a:pt x="5862" y="1992"/>
                </a:lnTo>
                <a:lnTo>
                  <a:pt x="5860" y="1988"/>
                </a:lnTo>
                <a:lnTo>
                  <a:pt x="5858" y="1980"/>
                </a:lnTo>
                <a:lnTo>
                  <a:pt x="5856" y="1972"/>
                </a:lnTo>
                <a:lnTo>
                  <a:pt x="5856" y="1968"/>
                </a:lnTo>
                <a:lnTo>
                  <a:pt x="5854" y="1968"/>
                </a:lnTo>
                <a:lnTo>
                  <a:pt x="5852" y="1968"/>
                </a:lnTo>
                <a:lnTo>
                  <a:pt x="5850" y="1968"/>
                </a:lnTo>
                <a:lnTo>
                  <a:pt x="5850" y="1974"/>
                </a:lnTo>
                <a:lnTo>
                  <a:pt x="5850" y="1978"/>
                </a:lnTo>
                <a:lnTo>
                  <a:pt x="5850" y="1982"/>
                </a:lnTo>
                <a:lnTo>
                  <a:pt x="5848" y="1982"/>
                </a:lnTo>
                <a:lnTo>
                  <a:pt x="5844" y="1978"/>
                </a:lnTo>
                <a:lnTo>
                  <a:pt x="5842" y="1974"/>
                </a:lnTo>
                <a:lnTo>
                  <a:pt x="5840" y="1974"/>
                </a:lnTo>
                <a:lnTo>
                  <a:pt x="5838" y="1976"/>
                </a:lnTo>
                <a:lnTo>
                  <a:pt x="5840" y="1978"/>
                </a:lnTo>
                <a:lnTo>
                  <a:pt x="5840" y="1982"/>
                </a:lnTo>
                <a:lnTo>
                  <a:pt x="5838" y="1984"/>
                </a:lnTo>
                <a:lnTo>
                  <a:pt x="5836" y="1984"/>
                </a:lnTo>
                <a:lnTo>
                  <a:pt x="5834" y="1986"/>
                </a:lnTo>
                <a:lnTo>
                  <a:pt x="5838" y="1990"/>
                </a:lnTo>
                <a:lnTo>
                  <a:pt x="5840" y="1990"/>
                </a:lnTo>
                <a:lnTo>
                  <a:pt x="5842" y="1988"/>
                </a:lnTo>
                <a:lnTo>
                  <a:pt x="5846" y="1990"/>
                </a:lnTo>
                <a:lnTo>
                  <a:pt x="5848" y="1992"/>
                </a:lnTo>
                <a:lnTo>
                  <a:pt x="5846" y="1992"/>
                </a:lnTo>
                <a:lnTo>
                  <a:pt x="5846" y="1994"/>
                </a:lnTo>
                <a:lnTo>
                  <a:pt x="5850" y="1998"/>
                </a:lnTo>
                <a:lnTo>
                  <a:pt x="5852" y="2002"/>
                </a:lnTo>
                <a:lnTo>
                  <a:pt x="5856" y="2002"/>
                </a:lnTo>
                <a:lnTo>
                  <a:pt x="5858" y="2000"/>
                </a:lnTo>
                <a:lnTo>
                  <a:pt x="5864" y="2000"/>
                </a:lnTo>
                <a:lnTo>
                  <a:pt x="5866" y="2000"/>
                </a:lnTo>
                <a:lnTo>
                  <a:pt x="5866" y="2002"/>
                </a:lnTo>
                <a:lnTo>
                  <a:pt x="5866" y="2004"/>
                </a:lnTo>
                <a:lnTo>
                  <a:pt x="5864" y="2008"/>
                </a:lnTo>
                <a:lnTo>
                  <a:pt x="5864" y="2010"/>
                </a:lnTo>
                <a:close/>
                <a:moveTo>
                  <a:pt x="5868" y="2042"/>
                </a:moveTo>
                <a:lnTo>
                  <a:pt x="5868" y="2042"/>
                </a:lnTo>
                <a:lnTo>
                  <a:pt x="5862" y="2040"/>
                </a:lnTo>
                <a:lnTo>
                  <a:pt x="5860" y="2036"/>
                </a:lnTo>
                <a:lnTo>
                  <a:pt x="5858" y="2034"/>
                </a:lnTo>
                <a:lnTo>
                  <a:pt x="5854" y="2036"/>
                </a:lnTo>
                <a:lnTo>
                  <a:pt x="5852" y="2040"/>
                </a:lnTo>
                <a:lnTo>
                  <a:pt x="5852" y="2042"/>
                </a:lnTo>
                <a:lnTo>
                  <a:pt x="5858" y="2046"/>
                </a:lnTo>
                <a:lnTo>
                  <a:pt x="5860" y="2046"/>
                </a:lnTo>
                <a:lnTo>
                  <a:pt x="5860" y="2048"/>
                </a:lnTo>
                <a:lnTo>
                  <a:pt x="5858" y="2050"/>
                </a:lnTo>
                <a:lnTo>
                  <a:pt x="5858" y="2052"/>
                </a:lnTo>
                <a:lnTo>
                  <a:pt x="5856" y="2054"/>
                </a:lnTo>
                <a:lnTo>
                  <a:pt x="5854" y="2054"/>
                </a:lnTo>
                <a:lnTo>
                  <a:pt x="5852" y="2054"/>
                </a:lnTo>
                <a:lnTo>
                  <a:pt x="5850" y="2058"/>
                </a:lnTo>
                <a:lnTo>
                  <a:pt x="5852" y="2058"/>
                </a:lnTo>
                <a:lnTo>
                  <a:pt x="5852" y="2060"/>
                </a:lnTo>
                <a:lnTo>
                  <a:pt x="5858" y="2058"/>
                </a:lnTo>
                <a:lnTo>
                  <a:pt x="5874" y="2054"/>
                </a:lnTo>
                <a:lnTo>
                  <a:pt x="5878" y="2052"/>
                </a:lnTo>
                <a:lnTo>
                  <a:pt x="5878" y="2048"/>
                </a:lnTo>
                <a:lnTo>
                  <a:pt x="5874" y="2044"/>
                </a:lnTo>
                <a:lnTo>
                  <a:pt x="5868" y="2042"/>
                </a:lnTo>
                <a:close/>
                <a:moveTo>
                  <a:pt x="5852" y="2100"/>
                </a:moveTo>
                <a:lnTo>
                  <a:pt x="5852" y="2100"/>
                </a:lnTo>
                <a:lnTo>
                  <a:pt x="5854" y="2102"/>
                </a:lnTo>
                <a:lnTo>
                  <a:pt x="5860" y="2096"/>
                </a:lnTo>
                <a:lnTo>
                  <a:pt x="5864" y="2094"/>
                </a:lnTo>
                <a:lnTo>
                  <a:pt x="5862" y="2090"/>
                </a:lnTo>
                <a:lnTo>
                  <a:pt x="5862" y="2086"/>
                </a:lnTo>
                <a:lnTo>
                  <a:pt x="5860" y="2080"/>
                </a:lnTo>
                <a:lnTo>
                  <a:pt x="5858" y="2078"/>
                </a:lnTo>
                <a:lnTo>
                  <a:pt x="5856" y="2080"/>
                </a:lnTo>
                <a:lnTo>
                  <a:pt x="5854" y="2084"/>
                </a:lnTo>
                <a:lnTo>
                  <a:pt x="5852" y="2084"/>
                </a:lnTo>
                <a:lnTo>
                  <a:pt x="5852" y="2082"/>
                </a:lnTo>
                <a:lnTo>
                  <a:pt x="5850" y="2082"/>
                </a:lnTo>
                <a:lnTo>
                  <a:pt x="5846" y="2086"/>
                </a:lnTo>
                <a:lnTo>
                  <a:pt x="5842" y="2090"/>
                </a:lnTo>
                <a:lnTo>
                  <a:pt x="5842" y="2092"/>
                </a:lnTo>
                <a:lnTo>
                  <a:pt x="5844" y="2094"/>
                </a:lnTo>
                <a:lnTo>
                  <a:pt x="5848" y="2094"/>
                </a:lnTo>
                <a:lnTo>
                  <a:pt x="5850" y="2092"/>
                </a:lnTo>
                <a:lnTo>
                  <a:pt x="5852" y="2090"/>
                </a:lnTo>
                <a:lnTo>
                  <a:pt x="5854" y="2092"/>
                </a:lnTo>
                <a:lnTo>
                  <a:pt x="5854" y="2096"/>
                </a:lnTo>
                <a:lnTo>
                  <a:pt x="5852" y="2098"/>
                </a:lnTo>
                <a:lnTo>
                  <a:pt x="5852" y="2100"/>
                </a:lnTo>
                <a:close/>
                <a:moveTo>
                  <a:pt x="5974" y="1886"/>
                </a:moveTo>
                <a:lnTo>
                  <a:pt x="5974" y="1886"/>
                </a:lnTo>
                <a:lnTo>
                  <a:pt x="5978" y="1888"/>
                </a:lnTo>
                <a:lnTo>
                  <a:pt x="5982" y="1888"/>
                </a:lnTo>
                <a:lnTo>
                  <a:pt x="5986" y="1888"/>
                </a:lnTo>
                <a:lnTo>
                  <a:pt x="5988" y="1890"/>
                </a:lnTo>
                <a:lnTo>
                  <a:pt x="5992" y="1892"/>
                </a:lnTo>
                <a:lnTo>
                  <a:pt x="5994" y="1890"/>
                </a:lnTo>
                <a:lnTo>
                  <a:pt x="5996" y="1888"/>
                </a:lnTo>
                <a:lnTo>
                  <a:pt x="5996" y="1886"/>
                </a:lnTo>
                <a:lnTo>
                  <a:pt x="5994" y="1886"/>
                </a:lnTo>
                <a:lnTo>
                  <a:pt x="5994" y="1888"/>
                </a:lnTo>
                <a:lnTo>
                  <a:pt x="5992" y="1886"/>
                </a:lnTo>
                <a:lnTo>
                  <a:pt x="5990" y="1884"/>
                </a:lnTo>
                <a:lnTo>
                  <a:pt x="5986" y="1884"/>
                </a:lnTo>
                <a:lnTo>
                  <a:pt x="5984" y="1884"/>
                </a:lnTo>
                <a:lnTo>
                  <a:pt x="5984" y="1882"/>
                </a:lnTo>
                <a:lnTo>
                  <a:pt x="5986" y="1878"/>
                </a:lnTo>
                <a:lnTo>
                  <a:pt x="5986" y="1876"/>
                </a:lnTo>
                <a:lnTo>
                  <a:pt x="5980" y="1874"/>
                </a:lnTo>
                <a:lnTo>
                  <a:pt x="5976" y="1874"/>
                </a:lnTo>
                <a:lnTo>
                  <a:pt x="5974" y="1878"/>
                </a:lnTo>
                <a:lnTo>
                  <a:pt x="5974" y="1882"/>
                </a:lnTo>
                <a:lnTo>
                  <a:pt x="5974" y="1886"/>
                </a:lnTo>
                <a:close/>
                <a:moveTo>
                  <a:pt x="11016" y="3794"/>
                </a:moveTo>
                <a:lnTo>
                  <a:pt x="11016" y="3794"/>
                </a:lnTo>
                <a:lnTo>
                  <a:pt x="11010" y="3790"/>
                </a:lnTo>
                <a:lnTo>
                  <a:pt x="11006" y="3788"/>
                </a:lnTo>
                <a:lnTo>
                  <a:pt x="11004" y="3788"/>
                </a:lnTo>
                <a:lnTo>
                  <a:pt x="11002" y="3790"/>
                </a:lnTo>
                <a:lnTo>
                  <a:pt x="10998" y="3794"/>
                </a:lnTo>
                <a:lnTo>
                  <a:pt x="10994" y="3798"/>
                </a:lnTo>
                <a:lnTo>
                  <a:pt x="10988" y="3800"/>
                </a:lnTo>
                <a:lnTo>
                  <a:pt x="10980" y="3808"/>
                </a:lnTo>
                <a:lnTo>
                  <a:pt x="10960" y="3844"/>
                </a:lnTo>
                <a:lnTo>
                  <a:pt x="10952" y="3862"/>
                </a:lnTo>
                <a:lnTo>
                  <a:pt x="10948" y="3876"/>
                </a:lnTo>
                <a:lnTo>
                  <a:pt x="10948" y="3892"/>
                </a:lnTo>
                <a:lnTo>
                  <a:pt x="10950" y="3910"/>
                </a:lnTo>
                <a:lnTo>
                  <a:pt x="10954" y="3924"/>
                </a:lnTo>
                <a:lnTo>
                  <a:pt x="10958" y="3930"/>
                </a:lnTo>
                <a:lnTo>
                  <a:pt x="10962" y="3934"/>
                </a:lnTo>
                <a:lnTo>
                  <a:pt x="10966" y="3940"/>
                </a:lnTo>
                <a:lnTo>
                  <a:pt x="10970" y="3952"/>
                </a:lnTo>
                <a:lnTo>
                  <a:pt x="10974" y="3960"/>
                </a:lnTo>
                <a:lnTo>
                  <a:pt x="10976" y="3962"/>
                </a:lnTo>
                <a:lnTo>
                  <a:pt x="10978" y="3960"/>
                </a:lnTo>
                <a:lnTo>
                  <a:pt x="10978" y="3956"/>
                </a:lnTo>
                <a:lnTo>
                  <a:pt x="10980" y="3946"/>
                </a:lnTo>
                <a:lnTo>
                  <a:pt x="10980" y="3936"/>
                </a:lnTo>
                <a:lnTo>
                  <a:pt x="10982" y="3930"/>
                </a:lnTo>
                <a:lnTo>
                  <a:pt x="10984" y="3926"/>
                </a:lnTo>
                <a:lnTo>
                  <a:pt x="10988" y="3922"/>
                </a:lnTo>
                <a:lnTo>
                  <a:pt x="10990" y="3918"/>
                </a:lnTo>
                <a:lnTo>
                  <a:pt x="10994" y="3912"/>
                </a:lnTo>
                <a:lnTo>
                  <a:pt x="10998" y="3902"/>
                </a:lnTo>
                <a:lnTo>
                  <a:pt x="11002" y="3888"/>
                </a:lnTo>
                <a:lnTo>
                  <a:pt x="11008" y="3862"/>
                </a:lnTo>
                <a:lnTo>
                  <a:pt x="11014" y="3844"/>
                </a:lnTo>
                <a:lnTo>
                  <a:pt x="11018" y="3832"/>
                </a:lnTo>
                <a:lnTo>
                  <a:pt x="11018" y="3826"/>
                </a:lnTo>
                <a:lnTo>
                  <a:pt x="11018" y="3822"/>
                </a:lnTo>
                <a:lnTo>
                  <a:pt x="11016" y="3818"/>
                </a:lnTo>
                <a:lnTo>
                  <a:pt x="11016" y="3814"/>
                </a:lnTo>
                <a:lnTo>
                  <a:pt x="11020" y="3808"/>
                </a:lnTo>
                <a:lnTo>
                  <a:pt x="11020" y="3806"/>
                </a:lnTo>
                <a:lnTo>
                  <a:pt x="11020" y="3804"/>
                </a:lnTo>
                <a:lnTo>
                  <a:pt x="11020" y="3800"/>
                </a:lnTo>
                <a:lnTo>
                  <a:pt x="11016" y="3794"/>
                </a:lnTo>
                <a:close/>
                <a:moveTo>
                  <a:pt x="10494" y="4138"/>
                </a:moveTo>
                <a:lnTo>
                  <a:pt x="10494" y="4138"/>
                </a:lnTo>
                <a:lnTo>
                  <a:pt x="10504" y="4142"/>
                </a:lnTo>
                <a:lnTo>
                  <a:pt x="10510" y="4142"/>
                </a:lnTo>
                <a:lnTo>
                  <a:pt x="10512" y="4142"/>
                </a:lnTo>
                <a:lnTo>
                  <a:pt x="10514" y="4144"/>
                </a:lnTo>
                <a:lnTo>
                  <a:pt x="10518" y="4148"/>
                </a:lnTo>
                <a:lnTo>
                  <a:pt x="10522" y="4148"/>
                </a:lnTo>
                <a:lnTo>
                  <a:pt x="10526" y="4148"/>
                </a:lnTo>
                <a:lnTo>
                  <a:pt x="10528" y="4142"/>
                </a:lnTo>
                <a:lnTo>
                  <a:pt x="10528" y="4140"/>
                </a:lnTo>
                <a:lnTo>
                  <a:pt x="10530" y="4138"/>
                </a:lnTo>
                <a:lnTo>
                  <a:pt x="10534" y="4138"/>
                </a:lnTo>
                <a:lnTo>
                  <a:pt x="10540" y="4138"/>
                </a:lnTo>
                <a:lnTo>
                  <a:pt x="10542" y="4136"/>
                </a:lnTo>
                <a:lnTo>
                  <a:pt x="10542" y="4132"/>
                </a:lnTo>
                <a:lnTo>
                  <a:pt x="10544" y="4130"/>
                </a:lnTo>
                <a:lnTo>
                  <a:pt x="10546" y="4128"/>
                </a:lnTo>
                <a:lnTo>
                  <a:pt x="10552" y="4124"/>
                </a:lnTo>
                <a:lnTo>
                  <a:pt x="10556" y="4124"/>
                </a:lnTo>
                <a:lnTo>
                  <a:pt x="10558" y="4120"/>
                </a:lnTo>
                <a:lnTo>
                  <a:pt x="10560" y="4116"/>
                </a:lnTo>
                <a:lnTo>
                  <a:pt x="10560" y="4110"/>
                </a:lnTo>
                <a:lnTo>
                  <a:pt x="10562" y="4100"/>
                </a:lnTo>
                <a:lnTo>
                  <a:pt x="10568" y="4090"/>
                </a:lnTo>
                <a:lnTo>
                  <a:pt x="10574" y="4082"/>
                </a:lnTo>
                <a:lnTo>
                  <a:pt x="10578" y="4078"/>
                </a:lnTo>
                <a:lnTo>
                  <a:pt x="10580" y="4074"/>
                </a:lnTo>
                <a:lnTo>
                  <a:pt x="10580" y="4068"/>
                </a:lnTo>
                <a:lnTo>
                  <a:pt x="10578" y="4060"/>
                </a:lnTo>
                <a:lnTo>
                  <a:pt x="10574" y="4058"/>
                </a:lnTo>
                <a:lnTo>
                  <a:pt x="10570" y="4056"/>
                </a:lnTo>
                <a:lnTo>
                  <a:pt x="10568" y="4052"/>
                </a:lnTo>
                <a:lnTo>
                  <a:pt x="10566" y="4052"/>
                </a:lnTo>
                <a:lnTo>
                  <a:pt x="10562" y="4054"/>
                </a:lnTo>
                <a:lnTo>
                  <a:pt x="10558" y="4056"/>
                </a:lnTo>
                <a:lnTo>
                  <a:pt x="10554" y="4056"/>
                </a:lnTo>
                <a:lnTo>
                  <a:pt x="10548" y="4056"/>
                </a:lnTo>
                <a:lnTo>
                  <a:pt x="10542" y="4058"/>
                </a:lnTo>
                <a:lnTo>
                  <a:pt x="10540" y="4060"/>
                </a:lnTo>
                <a:lnTo>
                  <a:pt x="10536" y="4060"/>
                </a:lnTo>
                <a:lnTo>
                  <a:pt x="10530" y="4058"/>
                </a:lnTo>
                <a:lnTo>
                  <a:pt x="10526" y="4058"/>
                </a:lnTo>
                <a:lnTo>
                  <a:pt x="10522" y="4058"/>
                </a:lnTo>
                <a:lnTo>
                  <a:pt x="10520" y="4060"/>
                </a:lnTo>
                <a:lnTo>
                  <a:pt x="10518" y="4064"/>
                </a:lnTo>
                <a:lnTo>
                  <a:pt x="10514" y="4062"/>
                </a:lnTo>
                <a:lnTo>
                  <a:pt x="10512" y="4062"/>
                </a:lnTo>
                <a:lnTo>
                  <a:pt x="10510" y="4062"/>
                </a:lnTo>
                <a:lnTo>
                  <a:pt x="10508" y="4064"/>
                </a:lnTo>
                <a:lnTo>
                  <a:pt x="10504" y="4068"/>
                </a:lnTo>
                <a:lnTo>
                  <a:pt x="10504" y="4070"/>
                </a:lnTo>
                <a:lnTo>
                  <a:pt x="10502" y="4074"/>
                </a:lnTo>
                <a:lnTo>
                  <a:pt x="10496" y="4082"/>
                </a:lnTo>
                <a:lnTo>
                  <a:pt x="10492" y="4084"/>
                </a:lnTo>
                <a:lnTo>
                  <a:pt x="10488" y="4088"/>
                </a:lnTo>
                <a:lnTo>
                  <a:pt x="10484" y="4096"/>
                </a:lnTo>
                <a:lnTo>
                  <a:pt x="10484" y="4108"/>
                </a:lnTo>
                <a:lnTo>
                  <a:pt x="10484" y="4118"/>
                </a:lnTo>
                <a:lnTo>
                  <a:pt x="10486" y="4126"/>
                </a:lnTo>
                <a:lnTo>
                  <a:pt x="10488" y="4132"/>
                </a:lnTo>
                <a:lnTo>
                  <a:pt x="10494" y="4138"/>
                </a:lnTo>
                <a:close/>
                <a:moveTo>
                  <a:pt x="10696" y="3976"/>
                </a:moveTo>
                <a:lnTo>
                  <a:pt x="10696" y="3976"/>
                </a:lnTo>
                <a:lnTo>
                  <a:pt x="10698" y="3978"/>
                </a:lnTo>
                <a:lnTo>
                  <a:pt x="10702" y="3978"/>
                </a:lnTo>
                <a:lnTo>
                  <a:pt x="10706" y="3976"/>
                </a:lnTo>
                <a:lnTo>
                  <a:pt x="10708" y="3974"/>
                </a:lnTo>
                <a:lnTo>
                  <a:pt x="10708" y="3968"/>
                </a:lnTo>
                <a:lnTo>
                  <a:pt x="10706" y="3962"/>
                </a:lnTo>
                <a:lnTo>
                  <a:pt x="10708" y="3958"/>
                </a:lnTo>
                <a:lnTo>
                  <a:pt x="10708" y="3954"/>
                </a:lnTo>
                <a:lnTo>
                  <a:pt x="10708" y="3952"/>
                </a:lnTo>
                <a:lnTo>
                  <a:pt x="10706" y="3950"/>
                </a:lnTo>
                <a:lnTo>
                  <a:pt x="10702" y="3952"/>
                </a:lnTo>
                <a:lnTo>
                  <a:pt x="10702" y="3950"/>
                </a:lnTo>
                <a:lnTo>
                  <a:pt x="10702" y="3948"/>
                </a:lnTo>
                <a:lnTo>
                  <a:pt x="10700" y="3948"/>
                </a:lnTo>
                <a:lnTo>
                  <a:pt x="10698" y="3948"/>
                </a:lnTo>
                <a:lnTo>
                  <a:pt x="10698" y="3952"/>
                </a:lnTo>
                <a:lnTo>
                  <a:pt x="10696" y="3954"/>
                </a:lnTo>
                <a:lnTo>
                  <a:pt x="10694" y="3958"/>
                </a:lnTo>
                <a:lnTo>
                  <a:pt x="10690" y="3960"/>
                </a:lnTo>
                <a:lnTo>
                  <a:pt x="10690" y="3966"/>
                </a:lnTo>
                <a:lnTo>
                  <a:pt x="10690" y="3974"/>
                </a:lnTo>
                <a:lnTo>
                  <a:pt x="10692" y="3974"/>
                </a:lnTo>
                <a:lnTo>
                  <a:pt x="10696" y="3976"/>
                </a:lnTo>
                <a:close/>
              </a:path>
            </a:pathLst>
          </a:custGeom>
          <a:solidFill>
            <a:srgbClr val="BFBFBF"/>
          </a:solidFill>
          <a:ln w="9525">
            <a:noFill/>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 name="Grafik 4" hidden="1">
            <a:extLst>
              <a:ext uri="{FF2B5EF4-FFF2-40B4-BE49-F238E27FC236}">
                <a16:creationId xmlns:a16="http://schemas.microsoft.com/office/drawing/2014/main" id="{23602971-5CAE-E28E-6EB3-9C1833621C94}"/>
              </a:ext>
            </a:extLst>
          </p:cNvPr>
          <p:cNvGrpSpPr>
            <a:grpSpLocks noChangeAspect="1"/>
          </p:cNvGrpSpPr>
          <p:nvPr/>
        </p:nvGrpSpPr>
        <p:grpSpPr>
          <a:xfrm>
            <a:off x="1336576" y="1528296"/>
            <a:ext cx="9899818" cy="4748358"/>
            <a:chOff x="130597" y="-933124"/>
            <a:chExt cx="12141200" cy="6311900"/>
          </a:xfrm>
        </p:grpSpPr>
        <p:sp>
          <p:nvSpPr>
            <p:cNvPr id="8" name="Serbest Form 4443">
              <a:extLst>
                <a:ext uri="{FF2B5EF4-FFF2-40B4-BE49-F238E27FC236}">
                  <a16:creationId xmlns:a16="http://schemas.microsoft.com/office/drawing/2014/main" id="{446A8556-ABFA-8F97-E85E-30FAD2F2365C}"/>
                </a:ext>
              </a:extLst>
            </p:cNvPr>
            <p:cNvSpPr/>
            <p:nvPr/>
          </p:nvSpPr>
          <p:spPr>
            <a:xfrm>
              <a:off x="186494" y="-507760"/>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308 h 793223"/>
                <a:gd name="connsiteX6" fmla="*/ 253013 w 1682627"/>
                <a:gd name="connsiteY6" fmla="*/ 696308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784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784 h 793223"/>
                <a:gd name="connsiteX470" fmla="*/ 325003 w 1682627"/>
                <a:gd name="connsiteY470" fmla="*/ 696784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308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784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308"/>
                  </a:lnTo>
                  <a:lnTo>
                    <a:pt x="253013" y="696308"/>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784"/>
                  </a:lnTo>
                  <a:lnTo>
                    <a:pt x="285866" y="704020"/>
                  </a:lnTo>
                  <a:lnTo>
                    <a:pt x="295388" y="693262"/>
                  </a:lnTo>
                  <a:lnTo>
                    <a:pt x="304911" y="700402"/>
                  </a:lnTo>
                  <a:lnTo>
                    <a:pt x="318052" y="689644"/>
                  </a:lnTo>
                  <a:lnTo>
                    <a:pt x="318052" y="696784"/>
                  </a:lnTo>
                  <a:lnTo>
                    <a:pt x="325003" y="696784"/>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308"/>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784"/>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Serbest Form 4444">
              <a:extLst>
                <a:ext uri="{FF2B5EF4-FFF2-40B4-BE49-F238E27FC236}">
                  <a16:creationId xmlns:a16="http://schemas.microsoft.com/office/drawing/2014/main" id="{FD81582B-8B9D-0CBA-8B7A-E06362A6E144}"/>
                </a:ext>
              </a:extLst>
            </p:cNvPr>
            <p:cNvSpPr/>
            <p:nvPr/>
          </p:nvSpPr>
          <p:spPr>
            <a:xfrm>
              <a:off x="186494" y="-507760"/>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403 h 793223"/>
                <a:gd name="connsiteX6" fmla="*/ 253013 w 1682627"/>
                <a:gd name="connsiteY6" fmla="*/ 696403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879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879 h 793223"/>
                <a:gd name="connsiteX470" fmla="*/ 325003 w 1682627"/>
                <a:gd name="connsiteY470" fmla="*/ 696879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403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879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403"/>
                  </a:lnTo>
                  <a:lnTo>
                    <a:pt x="253013" y="696403"/>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879"/>
                  </a:lnTo>
                  <a:lnTo>
                    <a:pt x="285866" y="704020"/>
                  </a:lnTo>
                  <a:lnTo>
                    <a:pt x="295388" y="693262"/>
                  </a:lnTo>
                  <a:lnTo>
                    <a:pt x="304911" y="700402"/>
                  </a:lnTo>
                  <a:lnTo>
                    <a:pt x="318052" y="689644"/>
                  </a:lnTo>
                  <a:lnTo>
                    <a:pt x="318052" y="696879"/>
                  </a:lnTo>
                  <a:lnTo>
                    <a:pt x="325003" y="696879"/>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403"/>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879"/>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Serbest Form 4445">
              <a:extLst>
                <a:ext uri="{FF2B5EF4-FFF2-40B4-BE49-F238E27FC236}">
                  <a16:creationId xmlns:a16="http://schemas.microsoft.com/office/drawing/2014/main" id="{17032760-1037-567F-FC17-B9784FC34B0A}"/>
                </a:ext>
              </a:extLst>
            </p:cNvPr>
            <p:cNvSpPr/>
            <p:nvPr/>
          </p:nvSpPr>
          <p:spPr>
            <a:xfrm>
              <a:off x="6704080" y="3514052"/>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511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511 w 290151"/>
                <a:gd name="connsiteY88" fmla="*/ 78542 h 328637"/>
                <a:gd name="connsiteX89" fmla="*/ 91511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511"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511" y="78542"/>
                  </a:lnTo>
                  <a:lnTo>
                    <a:pt x="91511"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Serbest Form 4446">
              <a:extLst>
                <a:ext uri="{FF2B5EF4-FFF2-40B4-BE49-F238E27FC236}">
                  <a16:creationId xmlns:a16="http://schemas.microsoft.com/office/drawing/2014/main" id="{C7C46554-978B-8C7C-C3A5-6C8764B46D85}"/>
                </a:ext>
              </a:extLst>
            </p:cNvPr>
            <p:cNvSpPr/>
            <p:nvPr/>
          </p:nvSpPr>
          <p:spPr>
            <a:xfrm>
              <a:off x="6704080" y="3514052"/>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416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416 w 290151"/>
                <a:gd name="connsiteY88" fmla="*/ 78542 h 328637"/>
                <a:gd name="connsiteX89" fmla="*/ 91416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416"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416" y="78542"/>
                  </a:lnTo>
                  <a:lnTo>
                    <a:pt x="91416"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Serbest Form 4447">
              <a:extLst>
                <a:ext uri="{FF2B5EF4-FFF2-40B4-BE49-F238E27FC236}">
                  <a16:creationId xmlns:a16="http://schemas.microsoft.com/office/drawing/2014/main" id="{F217DB30-4C26-4810-4E2D-20044C487E3D}"/>
                </a:ext>
              </a:extLst>
            </p:cNvPr>
            <p:cNvSpPr/>
            <p:nvPr/>
          </p:nvSpPr>
          <p:spPr>
            <a:xfrm>
              <a:off x="6568765" y="3146667"/>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98 w 464127"/>
                <a:gd name="connsiteY61" fmla="*/ 207160 h 483341"/>
                <a:gd name="connsiteX62" fmla="*/ 297198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98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98" y="207160"/>
                  </a:lnTo>
                  <a:lnTo>
                    <a:pt x="297198" y="196211"/>
                  </a:lnTo>
                  <a:lnTo>
                    <a:pt x="310530" y="196211"/>
                  </a:lnTo>
                  <a:lnTo>
                    <a:pt x="310530" y="225343"/>
                  </a:lnTo>
                  <a:lnTo>
                    <a:pt x="307196" y="247145"/>
                  </a:lnTo>
                  <a:lnTo>
                    <a:pt x="303864" y="257998"/>
                  </a:lnTo>
                  <a:lnTo>
                    <a:pt x="300530" y="257998"/>
                  </a:lnTo>
                  <a:lnTo>
                    <a:pt x="300530" y="254380"/>
                  </a:lnTo>
                  <a:lnTo>
                    <a:pt x="297198"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Serbest Form 4448">
              <a:extLst>
                <a:ext uri="{FF2B5EF4-FFF2-40B4-BE49-F238E27FC236}">
                  <a16:creationId xmlns:a16="http://schemas.microsoft.com/office/drawing/2014/main" id="{A178C808-754E-FDE7-D7B9-E8CF1FA6B424}"/>
                </a:ext>
              </a:extLst>
            </p:cNvPr>
            <p:cNvSpPr/>
            <p:nvPr/>
          </p:nvSpPr>
          <p:spPr>
            <a:xfrm>
              <a:off x="6568765" y="3146667"/>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02 w 464127"/>
                <a:gd name="connsiteY61" fmla="*/ 207160 h 483341"/>
                <a:gd name="connsiteX62" fmla="*/ 297102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02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02" y="207160"/>
                  </a:lnTo>
                  <a:lnTo>
                    <a:pt x="297102" y="196211"/>
                  </a:lnTo>
                  <a:lnTo>
                    <a:pt x="310530" y="196211"/>
                  </a:lnTo>
                  <a:lnTo>
                    <a:pt x="310530" y="225343"/>
                  </a:lnTo>
                  <a:lnTo>
                    <a:pt x="307196" y="247145"/>
                  </a:lnTo>
                  <a:lnTo>
                    <a:pt x="303864" y="257998"/>
                  </a:lnTo>
                  <a:lnTo>
                    <a:pt x="300530" y="257998"/>
                  </a:lnTo>
                  <a:lnTo>
                    <a:pt x="300530" y="254380"/>
                  </a:lnTo>
                  <a:lnTo>
                    <a:pt x="297102"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erbest Form 4449">
              <a:extLst>
                <a:ext uri="{FF2B5EF4-FFF2-40B4-BE49-F238E27FC236}">
                  <a16:creationId xmlns:a16="http://schemas.microsoft.com/office/drawing/2014/main" id="{E239F49E-B89E-DA05-F916-F2FFACA472B3}"/>
                </a:ext>
              </a:extLst>
            </p:cNvPr>
            <p:cNvSpPr/>
            <p:nvPr/>
          </p:nvSpPr>
          <p:spPr>
            <a:xfrm>
              <a:off x="7361705" y="1870482"/>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Serbest Form 4450">
              <a:extLst>
                <a:ext uri="{FF2B5EF4-FFF2-40B4-BE49-F238E27FC236}">
                  <a16:creationId xmlns:a16="http://schemas.microsoft.com/office/drawing/2014/main" id="{CFB7AFB6-FFDC-447F-E2D2-031583F6FCB2}"/>
                </a:ext>
              </a:extLst>
            </p:cNvPr>
            <p:cNvSpPr/>
            <p:nvPr/>
          </p:nvSpPr>
          <p:spPr>
            <a:xfrm>
              <a:off x="7361705" y="1870482"/>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Serbest Form 4451">
              <a:extLst>
                <a:ext uri="{FF2B5EF4-FFF2-40B4-BE49-F238E27FC236}">
                  <a16:creationId xmlns:a16="http://schemas.microsoft.com/office/drawing/2014/main" id="{60085BA9-D479-756F-FBC6-33F31EE216C8}"/>
                </a:ext>
              </a:extLst>
            </p:cNvPr>
            <p:cNvSpPr/>
            <p:nvPr/>
          </p:nvSpPr>
          <p:spPr>
            <a:xfrm>
              <a:off x="5079540" y="1464445"/>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Serbest Form 4452">
              <a:extLst>
                <a:ext uri="{FF2B5EF4-FFF2-40B4-BE49-F238E27FC236}">
                  <a16:creationId xmlns:a16="http://schemas.microsoft.com/office/drawing/2014/main" id="{DE1BCDF7-994D-DCB6-86E1-BA62917EF3CA}"/>
                </a:ext>
              </a:extLst>
            </p:cNvPr>
            <p:cNvSpPr/>
            <p:nvPr/>
          </p:nvSpPr>
          <p:spPr>
            <a:xfrm>
              <a:off x="5079540" y="1464445"/>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Serbest Form 4453">
              <a:extLst>
                <a:ext uri="{FF2B5EF4-FFF2-40B4-BE49-F238E27FC236}">
                  <a16:creationId xmlns:a16="http://schemas.microsoft.com/office/drawing/2014/main" id="{810DC3E8-3F6C-BE9E-C38C-95A0CB0D99AE}"/>
                </a:ext>
              </a:extLst>
            </p:cNvPr>
            <p:cNvSpPr/>
            <p:nvPr/>
          </p:nvSpPr>
          <p:spPr>
            <a:xfrm>
              <a:off x="7032893" y="1232438"/>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Serbest Form 4454">
              <a:extLst>
                <a:ext uri="{FF2B5EF4-FFF2-40B4-BE49-F238E27FC236}">
                  <a16:creationId xmlns:a16="http://schemas.microsoft.com/office/drawing/2014/main" id="{7247978B-EC5D-A069-333B-045AAA79AE52}"/>
                </a:ext>
              </a:extLst>
            </p:cNvPr>
            <p:cNvSpPr/>
            <p:nvPr/>
          </p:nvSpPr>
          <p:spPr>
            <a:xfrm>
              <a:off x="7032893" y="1232438"/>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Serbest Form 4455">
              <a:extLst>
                <a:ext uri="{FF2B5EF4-FFF2-40B4-BE49-F238E27FC236}">
                  <a16:creationId xmlns:a16="http://schemas.microsoft.com/office/drawing/2014/main" id="{738E5CDF-35F1-E35D-9ED6-1C9A8E361AC5}"/>
                </a:ext>
              </a:extLst>
            </p:cNvPr>
            <p:cNvSpPr/>
            <p:nvPr/>
          </p:nvSpPr>
          <p:spPr>
            <a:xfrm>
              <a:off x="7709752" y="613719"/>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597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597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597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597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597"/>
                  </a:lnTo>
                  <a:lnTo>
                    <a:pt x="600871" y="191642"/>
                  </a:lnTo>
                  <a:lnTo>
                    <a:pt x="594205" y="191642"/>
                  </a:lnTo>
                  <a:lnTo>
                    <a:pt x="594205" y="198592"/>
                  </a:lnTo>
                  <a:lnTo>
                    <a:pt x="574207" y="198592"/>
                  </a:lnTo>
                  <a:lnTo>
                    <a:pt x="567447" y="191642"/>
                  </a:lnTo>
                  <a:lnTo>
                    <a:pt x="550782" y="184597"/>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597"/>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597"/>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Serbest Form 4456">
              <a:extLst>
                <a:ext uri="{FF2B5EF4-FFF2-40B4-BE49-F238E27FC236}">
                  <a16:creationId xmlns:a16="http://schemas.microsoft.com/office/drawing/2014/main" id="{C39D7AF7-C3C0-A5D4-C976-88119C163A03}"/>
                </a:ext>
              </a:extLst>
            </p:cNvPr>
            <p:cNvSpPr/>
            <p:nvPr/>
          </p:nvSpPr>
          <p:spPr>
            <a:xfrm>
              <a:off x="7709752" y="613719"/>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692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692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692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692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692"/>
                  </a:lnTo>
                  <a:lnTo>
                    <a:pt x="600871" y="191642"/>
                  </a:lnTo>
                  <a:lnTo>
                    <a:pt x="594205" y="191642"/>
                  </a:lnTo>
                  <a:lnTo>
                    <a:pt x="594205" y="198592"/>
                  </a:lnTo>
                  <a:lnTo>
                    <a:pt x="574207" y="198592"/>
                  </a:lnTo>
                  <a:lnTo>
                    <a:pt x="567447" y="191642"/>
                  </a:lnTo>
                  <a:lnTo>
                    <a:pt x="550782" y="184692"/>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692"/>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692"/>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erbest Form 4457">
              <a:extLst>
                <a:ext uri="{FF2B5EF4-FFF2-40B4-BE49-F238E27FC236}">
                  <a16:creationId xmlns:a16="http://schemas.microsoft.com/office/drawing/2014/main" id="{3789C23D-8BC9-C513-6D53-A10AD3A1D779}"/>
                </a:ext>
              </a:extLst>
            </p:cNvPr>
            <p:cNvSpPr/>
            <p:nvPr/>
          </p:nvSpPr>
          <p:spPr>
            <a:xfrm>
              <a:off x="9624443" y="1657801"/>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7031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816 w 328812"/>
                <a:gd name="connsiteY175" fmla="*/ 398802 h 696117"/>
                <a:gd name="connsiteX176" fmla="*/ 299482 w 328812"/>
                <a:gd name="connsiteY176" fmla="*/ 391757 h 696117"/>
                <a:gd name="connsiteX177" fmla="*/ 302816 w 328812"/>
                <a:gd name="connsiteY177" fmla="*/ 388330 h 696117"/>
                <a:gd name="connsiteX178" fmla="*/ 302816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7031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137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7031"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816" y="398802"/>
                  </a:lnTo>
                  <a:lnTo>
                    <a:pt x="299482" y="391757"/>
                  </a:lnTo>
                  <a:lnTo>
                    <a:pt x="302816" y="388330"/>
                  </a:lnTo>
                  <a:lnTo>
                    <a:pt x="302816"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7031"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137" y="27989"/>
                  </a:lnTo>
                  <a:lnTo>
                    <a:pt x="35805" y="31512"/>
                  </a:lnTo>
                  <a:lnTo>
                    <a:pt x="32567" y="38462"/>
                  </a:lnTo>
                  <a:lnTo>
                    <a:pt x="29329" y="41984"/>
                  </a:lnTo>
                  <a:lnTo>
                    <a:pt x="22759" y="41984"/>
                  </a:lnTo>
                  <a:lnTo>
                    <a:pt x="9808" y="27989"/>
                  </a:lnTo>
                  <a:lnTo>
                    <a:pt x="3238" y="27989"/>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Serbest Form 4458">
              <a:extLst>
                <a:ext uri="{FF2B5EF4-FFF2-40B4-BE49-F238E27FC236}">
                  <a16:creationId xmlns:a16="http://schemas.microsoft.com/office/drawing/2014/main" id="{DC90E034-2546-517C-DB74-8BAD01D770B4}"/>
                </a:ext>
              </a:extLst>
            </p:cNvPr>
            <p:cNvSpPr/>
            <p:nvPr/>
          </p:nvSpPr>
          <p:spPr>
            <a:xfrm>
              <a:off x="9624443" y="1657801"/>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6935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721 w 328812"/>
                <a:gd name="connsiteY175" fmla="*/ 398802 h 696117"/>
                <a:gd name="connsiteX176" fmla="*/ 299482 w 328812"/>
                <a:gd name="connsiteY176" fmla="*/ 391757 h 696117"/>
                <a:gd name="connsiteX177" fmla="*/ 302721 w 328812"/>
                <a:gd name="connsiteY177" fmla="*/ 388330 h 696117"/>
                <a:gd name="connsiteX178" fmla="*/ 302721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6935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043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6935"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721" y="398802"/>
                  </a:lnTo>
                  <a:lnTo>
                    <a:pt x="299482" y="391757"/>
                  </a:lnTo>
                  <a:lnTo>
                    <a:pt x="302721" y="388330"/>
                  </a:lnTo>
                  <a:lnTo>
                    <a:pt x="302721"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6935"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043" y="27989"/>
                  </a:lnTo>
                  <a:lnTo>
                    <a:pt x="35805" y="31512"/>
                  </a:lnTo>
                  <a:lnTo>
                    <a:pt x="32567" y="38462"/>
                  </a:lnTo>
                  <a:lnTo>
                    <a:pt x="29329" y="41984"/>
                  </a:lnTo>
                  <a:lnTo>
                    <a:pt x="22759" y="41984"/>
                  </a:lnTo>
                  <a:lnTo>
                    <a:pt x="9808" y="27989"/>
                  </a:lnTo>
                  <a:lnTo>
                    <a:pt x="3238" y="2798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Serbest Form 4459">
              <a:extLst>
                <a:ext uri="{FF2B5EF4-FFF2-40B4-BE49-F238E27FC236}">
                  <a16:creationId xmlns:a16="http://schemas.microsoft.com/office/drawing/2014/main" id="{E8696744-DFF6-C236-B90F-D84A0ACA21B2}"/>
                </a:ext>
              </a:extLst>
            </p:cNvPr>
            <p:cNvSpPr/>
            <p:nvPr/>
          </p:nvSpPr>
          <p:spPr>
            <a:xfrm>
              <a:off x="2875746" y="2199215"/>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339 w 521071"/>
                <a:gd name="connsiteY63" fmla="*/ 94060 h 541700"/>
                <a:gd name="connsiteX64" fmla="*/ 298816 w 521071"/>
                <a:gd name="connsiteY64" fmla="*/ 90537 h 541700"/>
                <a:gd name="connsiteX65" fmla="*/ 292246 w 521071"/>
                <a:gd name="connsiteY65" fmla="*/ 83587 h 541700"/>
                <a:gd name="connsiteX66" fmla="*/ 285675 w 521071"/>
                <a:gd name="connsiteY66" fmla="*/ 80065 h 541700"/>
                <a:gd name="connsiteX67" fmla="*/ 279105 w 521071"/>
                <a:gd name="connsiteY67" fmla="*/ 73115 h 541700"/>
                <a:gd name="connsiteX68" fmla="*/ 269582 w 521071"/>
                <a:gd name="connsiteY68" fmla="*/ 73115 h 541700"/>
                <a:gd name="connsiteX69" fmla="*/ 246538 w 521071"/>
                <a:gd name="connsiteY69" fmla="*/ 76543 h 541700"/>
                <a:gd name="connsiteX70" fmla="*/ 203877 w 521071"/>
                <a:gd name="connsiteY70" fmla="*/ 76543 h 541700"/>
                <a:gd name="connsiteX71" fmla="*/ 197306 w 521071"/>
                <a:gd name="connsiteY71" fmla="*/ 69593 h 541700"/>
                <a:gd name="connsiteX72" fmla="*/ 193973 w 521071"/>
                <a:gd name="connsiteY72" fmla="*/ 62548 h 541700"/>
                <a:gd name="connsiteX73" fmla="*/ 193973 w 521071"/>
                <a:gd name="connsiteY73" fmla="*/ 48648 h 541700"/>
                <a:gd name="connsiteX74" fmla="*/ 190736 w 521071"/>
                <a:gd name="connsiteY74" fmla="*/ 41604 h 541700"/>
                <a:gd name="connsiteX75" fmla="*/ 184165 w 521071"/>
                <a:gd name="connsiteY75" fmla="*/ 34654 h 541700"/>
                <a:gd name="connsiteX76" fmla="*/ 177595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339" y="94060"/>
                  </a:lnTo>
                  <a:lnTo>
                    <a:pt x="298816" y="90537"/>
                  </a:lnTo>
                  <a:lnTo>
                    <a:pt x="292246" y="83587"/>
                  </a:lnTo>
                  <a:lnTo>
                    <a:pt x="285675" y="80065"/>
                  </a:lnTo>
                  <a:lnTo>
                    <a:pt x="279105" y="73115"/>
                  </a:lnTo>
                  <a:lnTo>
                    <a:pt x="269582" y="73115"/>
                  </a:lnTo>
                  <a:lnTo>
                    <a:pt x="246538" y="76543"/>
                  </a:lnTo>
                  <a:lnTo>
                    <a:pt x="203877" y="76543"/>
                  </a:lnTo>
                  <a:lnTo>
                    <a:pt x="197306" y="69593"/>
                  </a:lnTo>
                  <a:lnTo>
                    <a:pt x="193973" y="62548"/>
                  </a:lnTo>
                  <a:lnTo>
                    <a:pt x="193973" y="48648"/>
                  </a:lnTo>
                  <a:lnTo>
                    <a:pt x="190736" y="41604"/>
                  </a:lnTo>
                  <a:lnTo>
                    <a:pt x="184165" y="34654"/>
                  </a:lnTo>
                  <a:lnTo>
                    <a:pt x="177595"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Serbest Form 4460">
              <a:extLst>
                <a:ext uri="{FF2B5EF4-FFF2-40B4-BE49-F238E27FC236}">
                  <a16:creationId xmlns:a16="http://schemas.microsoft.com/office/drawing/2014/main" id="{6F3B2292-95F6-5AC7-8724-23220D8D85B2}"/>
                </a:ext>
              </a:extLst>
            </p:cNvPr>
            <p:cNvSpPr/>
            <p:nvPr/>
          </p:nvSpPr>
          <p:spPr>
            <a:xfrm>
              <a:off x="2875746" y="2199215"/>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244 w 521071"/>
                <a:gd name="connsiteY63" fmla="*/ 94060 h 541700"/>
                <a:gd name="connsiteX64" fmla="*/ 298721 w 521071"/>
                <a:gd name="connsiteY64" fmla="*/ 90537 h 541700"/>
                <a:gd name="connsiteX65" fmla="*/ 292151 w 521071"/>
                <a:gd name="connsiteY65" fmla="*/ 83587 h 541700"/>
                <a:gd name="connsiteX66" fmla="*/ 285580 w 521071"/>
                <a:gd name="connsiteY66" fmla="*/ 80065 h 541700"/>
                <a:gd name="connsiteX67" fmla="*/ 279009 w 521071"/>
                <a:gd name="connsiteY67" fmla="*/ 73115 h 541700"/>
                <a:gd name="connsiteX68" fmla="*/ 269487 w 521071"/>
                <a:gd name="connsiteY68" fmla="*/ 73115 h 541700"/>
                <a:gd name="connsiteX69" fmla="*/ 246443 w 521071"/>
                <a:gd name="connsiteY69" fmla="*/ 76543 h 541700"/>
                <a:gd name="connsiteX70" fmla="*/ 203782 w 521071"/>
                <a:gd name="connsiteY70" fmla="*/ 76543 h 541700"/>
                <a:gd name="connsiteX71" fmla="*/ 197211 w 521071"/>
                <a:gd name="connsiteY71" fmla="*/ 69593 h 541700"/>
                <a:gd name="connsiteX72" fmla="*/ 193878 w 521071"/>
                <a:gd name="connsiteY72" fmla="*/ 62548 h 541700"/>
                <a:gd name="connsiteX73" fmla="*/ 193878 w 521071"/>
                <a:gd name="connsiteY73" fmla="*/ 48648 h 541700"/>
                <a:gd name="connsiteX74" fmla="*/ 190641 w 521071"/>
                <a:gd name="connsiteY74" fmla="*/ 41604 h 541700"/>
                <a:gd name="connsiteX75" fmla="*/ 184070 w 521071"/>
                <a:gd name="connsiteY75" fmla="*/ 34654 h 541700"/>
                <a:gd name="connsiteX76" fmla="*/ 177500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244" y="94060"/>
                  </a:lnTo>
                  <a:lnTo>
                    <a:pt x="298721" y="90537"/>
                  </a:lnTo>
                  <a:lnTo>
                    <a:pt x="292151" y="83587"/>
                  </a:lnTo>
                  <a:lnTo>
                    <a:pt x="285580" y="80065"/>
                  </a:lnTo>
                  <a:lnTo>
                    <a:pt x="279009" y="73115"/>
                  </a:lnTo>
                  <a:lnTo>
                    <a:pt x="269487" y="73115"/>
                  </a:lnTo>
                  <a:lnTo>
                    <a:pt x="246443" y="76543"/>
                  </a:lnTo>
                  <a:lnTo>
                    <a:pt x="203782" y="76543"/>
                  </a:lnTo>
                  <a:lnTo>
                    <a:pt x="197211" y="69593"/>
                  </a:lnTo>
                  <a:lnTo>
                    <a:pt x="193878" y="62548"/>
                  </a:lnTo>
                  <a:lnTo>
                    <a:pt x="193878" y="48648"/>
                  </a:lnTo>
                  <a:lnTo>
                    <a:pt x="190641" y="41604"/>
                  </a:lnTo>
                  <a:lnTo>
                    <a:pt x="184070" y="34654"/>
                  </a:lnTo>
                  <a:lnTo>
                    <a:pt x="177500"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Serbest Form 4461">
              <a:extLst>
                <a:ext uri="{FF2B5EF4-FFF2-40B4-BE49-F238E27FC236}">
                  <a16:creationId xmlns:a16="http://schemas.microsoft.com/office/drawing/2014/main" id="{79F128D9-8272-ED6E-9D6D-E4435CEAB904}"/>
                </a:ext>
              </a:extLst>
            </p:cNvPr>
            <p:cNvSpPr/>
            <p:nvPr/>
          </p:nvSpPr>
          <p:spPr>
            <a:xfrm>
              <a:off x="1289010" y="439595"/>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5012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382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488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203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382 h 1140616"/>
                <a:gd name="connsiteX220" fmla="*/ 1536171 w 2146564"/>
                <a:gd name="connsiteY220" fmla="*/ 123382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382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382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382 h 1140616"/>
                <a:gd name="connsiteX258" fmla="*/ 1298394 w 2146564"/>
                <a:gd name="connsiteY258" fmla="*/ 123382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4048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666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0951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046 h 1140616"/>
                <a:gd name="connsiteX644" fmla="*/ 1343531 w 2146564"/>
                <a:gd name="connsiteY644" fmla="*/ 1011046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285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5012"/>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382"/>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488"/>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203"/>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382"/>
                  </a:lnTo>
                  <a:lnTo>
                    <a:pt x="1536171" y="123382"/>
                  </a:lnTo>
                  <a:lnTo>
                    <a:pt x="1529601" y="126809"/>
                  </a:lnTo>
                  <a:lnTo>
                    <a:pt x="1499986" y="126809"/>
                  </a:lnTo>
                  <a:lnTo>
                    <a:pt x="1493415" y="130332"/>
                  </a:lnTo>
                  <a:lnTo>
                    <a:pt x="1486845" y="130332"/>
                  </a:lnTo>
                  <a:lnTo>
                    <a:pt x="1480274" y="133854"/>
                  </a:lnTo>
                  <a:lnTo>
                    <a:pt x="1470752" y="133854"/>
                  </a:lnTo>
                  <a:lnTo>
                    <a:pt x="1457515" y="126809"/>
                  </a:lnTo>
                  <a:lnTo>
                    <a:pt x="1457515" y="123382"/>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382"/>
                  </a:lnTo>
                  <a:lnTo>
                    <a:pt x="1346768" y="119859"/>
                  </a:lnTo>
                  <a:lnTo>
                    <a:pt x="1350006" y="119859"/>
                  </a:lnTo>
                  <a:lnTo>
                    <a:pt x="1356577" y="112814"/>
                  </a:lnTo>
                  <a:lnTo>
                    <a:pt x="1350006" y="112814"/>
                  </a:lnTo>
                  <a:lnTo>
                    <a:pt x="1343436" y="116337"/>
                  </a:lnTo>
                  <a:lnTo>
                    <a:pt x="1323724" y="116337"/>
                  </a:lnTo>
                  <a:lnTo>
                    <a:pt x="1317154" y="119859"/>
                  </a:lnTo>
                  <a:lnTo>
                    <a:pt x="1313821" y="123382"/>
                  </a:lnTo>
                  <a:lnTo>
                    <a:pt x="1298394" y="123382"/>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4048"/>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666"/>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0951"/>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046"/>
                  </a:lnTo>
                  <a:lnTo>
                    <a:pt x="1343531" y="1011046"/>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285"/>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Serbest Form 4462">
              <a:extLst>
                <a:ext uri="{FF2B5EF4-FFF2-40B4-BE49-F238E27FC236}">
                  <a16:creationId xmlns:a16="http://schemas.microsoft.com/office/drawing/2014/main" id="{19FA1A54-016D-738B-7F4C-C712E16A22E4}"/>
                </a:ext>
              </a:extLst>
            </p:cNvPr>
            <p:cNvSpPr/>
            <p:nvPr/>
          </p:nvSpPr>
          <p:spPr>
            <a:xfrm>
              <a:off x="1289010" y="439595"/>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4917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287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393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108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287 h 1140616"/>
                <a:gd name="connsiteX220" fmla="*/ 1536171 w 2146564"/>
                <a:gd name="connsiteY220" fmla="*/ 123287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287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287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287 h 1140616"/>
                <a:gd name="connsiteX258" fmla="*/ 1298394 w 2146564"/>
                <a:gd name="connsiteY258" fmla="*/ 123287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3953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761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1046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142 h 1140616"/>
                <a:gd name="connsiteX644" fmla="*/ 1343531 w 2146564"/>
                <a:gd name="connsiteY644" fmla="*/ 1011142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380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4917"/>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287"/>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393"/>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108"/>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287"/>
                  </a:lnTo>
                  <a:lnTo>
                    <a:pt x="1536171" y="123287"/>
                  </a:lnTo>
                  <a:lnTo>
                    <a:pt x="1529601" y="126809"/>
                  </a:lnTo>
                  <a:lnTo>
                    <a:pt x="1499986" y="126809"/>
                  </a:lnTo>
                  <a:lnTo>
                    <a:pt x="1493415" y="130332"/>
                  </a:lnTo>
                  <a:lnTo>
                    <a:pt x="1486845" y="130332"/>
                  </a:lnTo>
                  <a:lnTo>
                    <a:pt x="1480274" y="133854"/>
                  </a:lnTo>
                  <a:lnTo>
                    <a:pt x="1470752" y="133854"/>
                  </a:lnTo>
                  <a:lnTo>
                    <a:pt x="1457515" y="126809"/>
                  </a:lnTo>
                  <a:lnTo>
                    <a:pt x="1457515" y="123287"/>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287"/>
                  </a:lnTo>
                  <a:lnTo>
                    <a:pt x="1346768" y="119859"/>
                  </a:lnTo>
                  <a:lnTo>
                    <a:pt x="1350006" y="119859"/>
                  </a:lnTo>
                  <a:lnTo>
                    <a:pt x="1356577" y="112814"/>
                  </a:lnTo>
                  <a:lnTo>
                    <a:pt x="1350006" y="112814"/>
                  </a:lnTo>
                  <a:lnTo>
                    <a:pt x="1343436" y="116337"/>
                  </a:lnTo>
                  <a:lnTo>
                    <a:pt x="1323724" y="116337"/>
                  </a:lnTo>
                  <a:lnTo>
                    <a:pt x="1317154" y="119859"/>
                  </a:lnTo>
                  <a:lnTo>
                    <a:pt x="1313821" y="123287"/>
                  </a:lnTo>
                  <a:lnTo>
                    <a:pt x="1298394" y="123287"/>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3953"/>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761"/>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1046"/>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142"/>
                  </a:lnTo>
                  <a:lnTo>
                    <a:pt x="1343531" y="1011142"/>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380"/>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Serbest Form 4463">
              <a:extLst>
                <a:ext uri="{FF2B5EF4-FFF2-40B4-BE49-F238E27FC236}">
                  <a16:creationId xmlns:a16="http://schemas.microsoft.com/office/drawing/2014/main" id="{B0FFF3FB-6278-45D1-DCF5-F192F6270A0B}"/>
                </a:ext>
              </a:extLst>
            </p:cNvPr>
            <p:cNvSpPr/>
            <p:nvPr/>
          </p:nvSpPr>
          <p:spPr>
            <a:xfrm>
              <a:off x="3570984" y="4190749"/>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Serbest Form 4464">
              <a:extLst>
                <a:ext uri="{FF2B5EF4-FFF2-40B4-BE49-F238E27FC236}">
                  <a16:creationId xmlns:a16="http://schemas.microsoft.com/office/drawing/2014/main" id="{E2163275-C7FE-D4A6-7E42-F37F3FE352DD}"/>
                </a:ext>
              </a:extLst>
            </p:cNvPr>
            <p:cNvSpPr/>
            <p:nvPr/>
          </p:nvSpPr>
          <p:spPr>
            <a:xfrm>
              <a:off x="3570984" y="4190749"/>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Serbest Form 4465">
              <a:extLst>
                <a:ext uri="{FF2B5EF4-FFF2-40B4-BE49-F238E27FC236}">
                  <a16:creationId xmlns:a16="http://schemas.microsoft.com/office/drawing/2014/main" id="{9FADA560-3F63-53CF-1267-1A09F135F73E}"/>
                </a:ext>
              </a:extLst>
            </p:cNvPr>
            <p:cNvSpPr/>
            <p:nvPr/>
          </p:nvSpPr>
          <p:spPr>
            <a:xfrm>
              <a:off x="5524146" y="-63452"/>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268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268"/>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Serbest Form 4466">
              <a:extLst>
                <a:ext uri="{FF2B5EF4-FFF2-40B4-BE49-F238E27FC236}">
                  <a16:creationId xmlns:a16="http://schemas.microsoft.com/office/drawing/2014/main" id="{5450D747-43DB-E1A6-F423-DF1FBA2330C3}"/>
                </a:ext>
              </a:extLst>
            </p:cNvPr>
            <p:cNvSpPr/>
            <p:nvPr/>
          </p:nvSpPr>
          <p:spPr>
            <a:xfrm>
              <a:off x="5524146" y="-63452"/>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363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363"/>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Serbest Form 4467">
              <a:extLst>
                <a:ext uri="{FF2B5EF4-FFF2-40B4-BE49-F238E27FC236}">
                  <a16:creationId xmlns:a16="http://schemas.microsoft.com/office/drawing/2014/main" id="{2747D830-1DDF-61AF-2493-5395725D9DFD}"/>
                </a:ext>
              </a:extLst>
            </p:cNvPr>
            <p:cNvSpPr/>
            <p:nvPr/>
          </p:nvSpPr>
          <p:spPr>
            <a:xfrm>
              <a:off x="7690422" y="1503193"/>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407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407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407"/>
                  </a:lnTo>
                  <a:lnTo>
                    <a:pt x="118174" y="189642"/>
                  </a:lnTo>
                  <a:lnTo>
                    <a:pt x="139886" y="193260"/>
                  </a:lnTo>
                  <a:lnTo>
                    <a:pt x="136743" y="186025"/>
                  </a:lnTo>
                  <a:lnTo>
                    <a:pt x="133696" y="182407"/>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Serbest Form 4468">
              <a:extLst>
                <a:ext uri="{FF2B5EF4-FFF2-40B4-BE49-F238E27FC236}">
                  <a16:creationId xmlns:a16="http://schemas.microsoft.com/office/drawing/2014/main" id="{562483A5-09FE-86B0-C352-3A6DD36E64D9}"/>
                </a:ext>
              </a:extLst>
            </p:cNvPr>
            <p:cNvSpPr/>
            <p:nvPr/>
          </p:nvSpPr>
          <p:spPr>
            <a:xfrm>
              <a:off x="7690422" y="1503193"/>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312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312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312"/>
                  </a:lnTo>
                  <a:lnTo>
                    <a:pt x="118174" y="189642"/>
                  </a:lnTo>
                  <a:lnTo>
                    <a:pt x="139886" y="193260"/>
                  </a:lnTo>
                  <a:lnTo>
                    <a:pt x="136743" y="186025"/>
                  </a:lnTo>
                  <a:lnTo>
                    <a:pt x="133696" y="182312"/>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Serbest Form 4469">
              <a:extLst>
                <a:ext uri="{FF2B5EF4-FFF2-40B4-BE49-F238E27FC236}">
                  <a16:creationId xmlns:a16="http://schemas.microsoft.com/office/drawing/2014/main" id="{AEABF2C2-12EE-3F07-CA58-FCC8630F22B5}"/>
                </a:ext>
              </a:extLst>
            </p:cNvPr>
            <p:cNvSpPr/>
            <p:nvPr/>
          </p:nvSpPr>
          <p:spPr>
            <a:xfrm>
              <a:off x="6879675" y="2566600"/>
              <a:ext cx="211875" cy="271135"/>
            </a:xfrm>
            <a:custGeom>
              <a:avLst/>
              <a:gdLst>
                <a:gd name="connsiteX0" fmla="*/ 211209 w 211875"/>
                <a:gd name="connsiteY0" fmla="*/ 112529 h 271135"/>
                <a:gd name="connsiteX1" fmla="*/ 207972 w 211875"/>
                <a:gd name="connsiteY1" fmla="*/ 105484 h 271135"/>
                <a:gd name="connsiteX2" fmla="*/ 204639 w 211875"/>
                <a:gd name="connsiteY2" fmla="*/ 101962 h 271135"/>
                <a:gd name="connsiteX3" fmla="*/ 198163 w 211875"/>
                <a:gd name="connsiteY3" fmla="*/ 87872 h 271135"/>
                <a:gd name="connsiteX4" fmla="*/ 198163 w 211875"/>
                <a:gd name="connsiteY4" fmla="*/ 84349 h 271135"/>
                <a:gd name="connsiteX5" fmla="*/ 201401 w 211875"/>
                <a:gd name="connsiteY5" fmla="*/ 80827 h 271135"/>
                <a:gd name="connsiteX6" fmla="*/ 204639 w 211875"/>
                <a:gd name="connsiteY6" fmla="*/ 80827 h 271135"/>
                <a:gd name="connsiteX7" fmla="*/ 207972 w 211875"/>
                <a:gd name="connsiteY7" fmla="*/ 77304 h 271135"/>
                <a:gd name="connsiteX8" fmla="*/ 188356 w 211875"/>
                <a:gd name="connsiteY8" fmla="*/ 52742 h 271135"/>
                <a:gd name="connsiteX9" fmla="*/ 191593 w 211875"/>
                <a:gd name="connsiteY9" fmla="*/ 49220 h 271135"/>
                <a:gd name="connsiteX10" fmla="*/ 182070 w 211875"/>
                <a:gd name="connsiteY10" fmla="*/ 38652 h 271135"/>
                <a:gd name="connsiteX11" fmla="*/ 182070 w 211875"/>
                <a:gd name="connsiteY11" fmla="*/ 35130 h 271135"/>
                <a:gd name="connsiteX12" fmla="*/ 185308 w 211875"/>
                <a:gd name="connsiteY12" fmla="*/ 31607 h 271135"/>
                <a:gd name="connsiteX13" fmla="*/ 185308 w 211875"/>
                <a:gd name="connsiteY13" fmla="*/ 24562 h 271135"/>
                <a:gd name="connsiteX14" fmla="*/ 182070 w 211875"/>
                <a:gd name="connsiteY14" fmla="*/ 24562 h 271135"/>
                <a:gd name="connsiteX15" fmla="*/ 182070 w 211875"/>
                <a:gd name="connsiteY15" fmla="*/ 28085 h 271135"/>
                <a:gd name="connsiteX16" fmla="*/ 178833 w 211875"/>
                <a:gd name="connsiteY16" fmla="*/ 24562 h 271135"/>
                <a:gd name="connsiteX17" fmla="*/ 175500 w 211875"/>
                <a:gd name="connsiteY17" fmla="*/ 24562 h 271135"/>
                <a:gd name="connsiteX18" fmla="*/ 175500 w 211875"/>
                <a:gd name="connsiteY18" fmla="*/ 10568 h 271135"/>
                <a:gd name="connsiteX19" fmla="*/ 172262 w 211875"/>
                <a:gd name="connsiteY19" fmla="*/ 3523 h 271135"/>
                <a:gd name="connsiteX20" fmla="*/ 168929 w 211875"/>
                <a:gd name="connsiteY20" fmla="*/ 0 h 271135"/>
                <a:gd name="connsiteX21" fmla="*/ 162454 w 211875"/>
                <a:gd name="connsiteY21" fmla="*/ 0 h 271135"/>
                <a:gd name="connsiteX22" fmla="*/ 162454 w 211875"/>
                <a:gd name="connsiteY22" fmla="*/ 3713 h 271135"/>
                <a:gd name="connsiteX23" fmla="*/ 159121 w 211875"/>
                <a:gd name="connsiteY23" fmla="*/ 7235 h 271135"/>
                <a:gd name="connsiteX24" fmla="*/ 159121 w 211875"/>
                <a:gd name="connsiteY24" fmla="*/ 10758 h 271135"/>
                <a:gd name="connsiteX25" fmla="*/ 149599 w 211875"/>
                <a:gd name="connsiteY25" fmla="*/ 21325 h 271135"/>
                <a:gd name="connsiteX26" fmla="*/ 135696 w 211875"/>
                <a:gd name="connsiteY26" fmla="*/ 21325 h 271135"/>
                <a:gd name="connsiteX27" fmla="*/ 132363 w 211875"/>
                <a:gd name="connsiteY27" fmla="*/ 17803 h 271135"/>
                <a:gd name="connsiteX28" fmla="*/ 132363 w 211875"/>
                <a:gd name="connsiteY28" fmla="*/ 14280 h 271135"/>
                <a:gd name="connsiteX29" fmla="*/ 126173 w 211875"/>
                <a:gd name="connsiteY29" fmla="*/ 14280 h 271135"/>
                <a:gd name="connsiteX30" fmla="*/ 119603 w 211875"/>
                <a:gd name="connsiteY30" fmla="*/ 21325 h 271135"/>
                <a:gd name="connsiteX31" fmla="*/ 106462 w 211875"/>
                <a:gd name="connsiteY31" fmla="*/ 21325 h 271135"/>
                <a:gd name="connsiteX32" fmla="*/ 96939 w 211875"/>
                <a:gd name="connsiteY32" fmla="*/ 35320 h 271135"/>
                <a:gd name="connsiteX33" fmla="*/ 83893 w 211875"/>
                <a:gd name="connsiteY33" fmla="*/ 17803 h 271135"/>
                <a:gd name="connsiteX34" fmla="*/ 80561 w 211875"/>
                <a:gd name="connsiteY34" fmla="*/ 17803 h 271135"/>
                <a:gd name="connsiteX35" fmla="*/ 77323 w 211875"/>
                <a:gd name="connsiteY35" fmla="*/ 21325 h 271135"/>
                <a:gd name="connsiteX36" fmla="*/ 77323 w 211875"/>
                <a:gd name="connsiteY36" fmla="*/ 24753 h 271135"/>
                <a:gd name="connsiteX37" fmla="*/ 70752 w 211875"/>
                <a:gd name="connsiteY37" fmla="*/ 24753 h 271135"/>
                <a:gd name="connsiteX38" fmla="*/ 64277 w 211875"/>
                <a:gd name="connsiteY38" fmla="*/ 21325 h 271135"/>
                <a:gd name="connsiteX39" fmla="*/ 60944 w 211875"/>
                <a:gd name="connsiteY39" fmla="*/ 17803 h 271135"/>
                <a:gd name="connsiteX40" fmla="*/ 54374 w 211875"/>
                <a:gd name="connsiteY40" fmla="*/ 17803 h 271135"/>
                <a:gd name="connsiteX41" fmla="*/ 44851 w 211875"/>
                <a:gd name="connsiteY41" fmla="*/ 28275 h 271135"/>
                <a:gd name="connsiteX42" fmla="*/ 48184 w 211875"/>
                <a:gd name="connsiteY42" fmla="*/ 42365 h 271135"/>
                <a:gd name="connsiteX43" fmla="*/ 38661 w 211875"/>
                <a:gd name="connsiteY43" fmla="*/ 52933 h 271135"/>
                <a:gd name="connsiteX44" fmla="*/ 45137 w 211875"/>
                <a:gd name="connsiteY44" fmla="*/ 56455 h 271135"/>
                <a:gd name="connsiteX45" fmla="*/ 48470 w 211875"/>
                <a:gd name="connsiteY45" fmla="*/ 59978 h 271135"/>
                <a:gd name="connsiteX46" fmla="*/ 48470 w 211875"/>
                <a:gd name="connsiteY46" fmla="*/ 63500 h 271135"/>
                <a:gd name="connsiteX47" fmla="*/ 45137 w 211875"/>
                <a:gd name="connsiteY47" fmla="*/ 67022 h 271135"/>
                <a:gd name="connsiteX48" fmla="*/ 41899 w 211875"/>
                <a:gd name="connsiteY48" fmla="*/ 73972 h 271135"/>
                <a:gd name="connsiteX49" fmla="*/ 41899 w 211875"/>
                <a:gd name="connsiteY49" fmla="*/ 81017 h 271135"/>
                <a:gd name="connsiteX50" fmla="*/ 45137 w 211875"/>
                <a:gd name="connsiteY50" fmla="*/ 84540 h 271135"/>
                <a:gd name="connsiteX51" fmla="*/ 51707 w 211875"/>
                <a:gd name="connsiteY51" fmla="*/ 84540 h 271135"/>
                <a:gd name="connsiteX52" fmla="*/ 58278 w 211875"/>
                <a:gd name="connsiteY52" fmla="*/ 88062 h 271135"/>
                <a:gd name="connsiteX53" fmla="*/ 61516 w 211875"/>
                <a:gd name="connsiteY53" fmla="*/ 91585 h 271135"/>
                <a:gd name="connsiteX54" fmla="*/ 61516 w 211875"/>
                <a:gd name="connsiteY54" fmla="*/ 98915 h 271135"/>
                <a:gd name="connsiteX55" fmla="*/ 58278 w 211875"/>
                <a:gd name="connsiteY55" fmla="*/ 105960 h 271135"/>
                <a:gd name="connsiteX56" fmla="*/ 51707 w 211875"/>
                <a:gd name="connsiteY56" fmla="*/ 113005 h 271135"/>
                <a:gd name="connsiteX57" fmla="*/ 45137 w 211875"/>
                <a:gd name="connsiteY57" fmla="*/ 127000 h 271135"/>
                <a:gd name="connsiteX58" fmla="*/ 38661 w 211875"/>
                <a:gd name="connsiteY58" fmla="*/ 130522 h 271135"/>
                <a:gd name="connsiteX59" fmla="*/ 35329 w 211875"/>
                <a:gd name="connsiteY59" fmla="*/ 137567 h 271135"/>
                <a:gd name="connsiteX60" fmla="*/ 22283 w 211875"/>
                <a:gd name="connsiteY60" fmla="*/ 144612 h 271135"/>
                <a:gd name="connsiteX61" fmla="*/ 22283 w 211875"/>
                <a:gd name="connsiteY61" fmla="*/ 151657 h 271135"/>
                <a:gd name="connsiteX62" fmla="*/ 12760 w 211875"/>
                <a:gd name="connsiteY62" fmla="*/ 158702 h 271135"/>
                <a:gd name="connsiteX63" fmla="*/ 3238 w 211875"/>
                <a:gd name="connsiteY63" fmla="*/ 200877 h 271135"/>
                <a:gd name="connsiteX64" fmla="*/ 3238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8 w 211875"/>
                <a:gd name="connsiteY68" fmla="*/ 271136 h 271135"/>
                <a:gd name="connsiteX69" fmla="*/ 22949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39 w 211875"/>
                <a:gd name="connsiteY80" fmla="*/ 197354 h 271135"/>
                <a:gd name="connsiteX81" fmla="*/ 101510 w 211875"/>
                <a:gd name="connsiteY81" fmla="*/ 193832 h 271135"/>
                <a:gd name="connsiteX82" fmla="*/ 111032 w 211875"/>
                <a:gd name="connsiteY82" fmla="*/ 190309 h 271135"/>
                <a:gd name="connsiteX83" fmla="*/ 130649 w 211875"/>
                <a:gd name="connsiteY83" fmla="*/ 190309 h 271135"/>
                <a:gd name="connsiteX84" fmla="*/ 137219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7 w 211875"/>
                <a:gd name="connsiteY99" fmla="*/ 141090 h 271135"/>
                <a:gd name="connsiteX100" fmla="*/ 205305 w 211875"/>
                <a:gd name="connsiteY100" fmla="*/ 127000 h 271135"/>
                <a:gd name="connsiteX101" fmla="*/ 211876 w 211875"/>
                <a:gd name="connsiteY101" fmla="*/ 119955 h 271135"/>
                <a:gd name="connsiteX102" fmla="*/ 165406 w 211875"/>
                <a:gd name="connsiteY102" fmla="*/ 249620 h 271135"/>
                <a:gd name="connsiteX103" fmla="*/ 171977 w 211875"/>
                <a:gd name="connsiteY103" fmla="*/ 249620 h 271135"/>
                <a:gd name="connsiteX104" fmla="*/ 171977 w 211875"/>
                <a:gd name="connsiteY104" fmla="*/ 246098 h 271135"/>
                <a:gd name="connsiteX105" fmla="*/ 165406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209" y="112529"/>
                  </a:moveTo>
                  <a:lnTo>
                    <a:pt x="207972" y="105484"/>
                  </a:lnTo>
                  <a:lnTo>
                    <a:pt x="204639" y="101962"/>
                  </a:lnTo>
                  <a:lnTo>
                    <a:pt x="198163" y="87872"/>
                  </a:lnTo>
                  <a:lnTo>
                    <a:pt x="198163" y="84349"/>
                  </a:lnTo>
                  <a:lnTo>
                    <a:pt x="201401" y="80827"/>
                  </a:lnTo>
                  <a:lnTo>
                    <a:pt x="204639" y="80827"/>
                  </a:lnTo>
                  <a:lnTo>
                    <a:pt x="207972" y="77304"/>
                  </a:lnTo>
                  <a:lnTo>
                    <a:pt x="188356" y="52742"/>
                  </a:lnTo>
                  <a:lnTo>
                    <a:pt x="191593" y="49220"/>
                  </a:lnTo>
                  <a:lnTo>
                    <a:pt x="182070" y="38652"/>
                  </a:lnTo>
                  <a:lnTo>
                    <a:pt x="182070" y="35130"/>
                  </a:lnTo>
                  <a:lnTo>
                    <a:pt x="185308" y="31607"/>
                  </a:lnTo>
                  <a:lnTo>
                    <a:pt x="185308" y="24562"/>
                  </a:lnTo>
                  <a:lnTo>
                    <a:pt x="182070" y="24562"/>
                  </a:lnTo>
                  <a:lnTo>
                    <a:pt x="182070" y="28085"/>
                  </a:lnTo>
                  <a:lnTo>
                    <a:pt x="178833" y="24562"/>
                  </a:lnTo>
                  <a:lnTo>
                    <a:pt x="175500" y="24562"/>
                  </a:lnTo>
                  <a:lnTo>
                    <a:pt x="175500" y="10568"/>
                  </a:lnTo>
                  <a:lnTo>
                    <a:pt x="172262" y="3523"/>
                  </a:lnTo>
                  <a:lnTo>
                    <a:pt x="168929" y="0"/>
                  </a:lnTo>
                  <a:lnTo>
                    <a:pt x="162454" y="0"/>
                  </a:lnTo>
                  <a:lnTo>
                    <a:pt x="162454" y="3713"/>
                  </a:lnTo>
                  <a:lnTo>
                    <a:pt x="159121" y="7235"/>
                  </a:lnTo>
                  <a:lnTo>
                    <a:pt x="159121" y="10758"/>
                  </a:lnTo>
                  <a:lnTo>
                    <a:pt x="149599" y="21325"/>
                  </a:lnTo>
                  <a:lnTo>
                    <a:pt x="135696" y="21325"/>
                  </a:lnTo>
                  <a:lnTo>
                    <a:pt x="132363" y="17803"/>
                  </a:lnTo>
                  <a:lnTo>
                    <a:pt x="132363" y="14280"/>
                  </a:lnTo>
                  <a:lnTo>
                    <a:pt x="126173" y="14280"/>
                  </a:lnTo>
                  <a:lnTo>
                    <a:pt x="119603" y="21325"/>
                  </a:lnTo>
                  <a:lnTo>
                    <a:pt x="106462" y="21325"/>
                  </a:lnTo>
                  <a:lnTo>
                    <a:pt x="96939" y="35320"/>
                  </a:lnTo>
                  <a:lnTo>
                    <a:pt x="83893" y="17803"/>
                  </a:lnTo>
                  <a:lnTo>
                    <a:pt x="80561" y="17803"/>
                  </a:lnTo>
                  <a:lnTo>
                    <a:pt x="77323" y="21325"/>
                  </a:lnTo>
                  <a:lnTo>
                    <a:pt x="77323" y="24753"/>
                  </a:lnTo>
                  <a:lnTo>
                    <a:pt x="70752" y="24753"/>
                  </a:lnTo>
                  <a:lnTo>
                    <a:pt x="64277" y="21325"/>
                  </a:lnTo>
                  <a:lnTo>
                    <a:pt x="60944" y="17803"/>
                  </a:lnTo>
                  <a:lnTo>
                    <a:pt x="54374" y="17803"/>
                  </a:lnTo>
                  <a:lnTo>
                    <a:pt x="44851" y="28275"/>
                  </a:lnTo>
                  <a:lnTo>
                    <a:pt x="48184" y="42365"/>
                  </a:lnTo>
                  <a:lnTo>
                    <a:pt x="38661" y="52933"/>
                  </a:lnTo>
                  <a:lnTo>
                    <a:pt x="45137" y="56455"/>
                  </a:lnTo>
                  <a:lnTo>
                    <a:pt x="48470" y="59978"/>
                  </a:lnTo>
                  <a:lnTo>
                    <a:pt x="48470" y="63500"/>
                  </a:lnTo>
                  <a:lnTo>
                    <a:pt x="45137" y="67022"/>
                  </a:lnTo>
                  <a:lnTo>
                    <a:pt x="41899" y="73972"/>
                  </a:lnTo>
                  <a:lnTo>
                    <a:pt x="41899" y="81017"/>
                  </a:lnTo>
                  <a:lnTo>
                    <a:pt x="45137" y="84540"/>
                  </a:lnTo>
                  <a:lnTo>
                    <a:pt x="51707" y="84540"/>
                  </a:lnTo>
                  <a:lnTo>
                    <a:pt x="58278" y="88062"/>
                  </a:lnTo>
                  <a:lnTo>
                    <a:pt x="61516" y="91585"/>
                  </a:lnTo>
                  <a:lnTo>
                    <a:pt x="61516" y="98915"/>
                  </a:lnTo>
                  <a:lnTo>
                    <a:pt x="58278" y="105960"/>
                  </a:lnTo>
                  <a:lnTo>
                    <a:pt x="51707" y="113005"/>
                  </a:lnTo>
                  <a:lnTo>
                    <a:pt x="45137" y="127000"/>
                  </a:lnTo>
                  <a:lnTo>
                    <a:pt x="38661" y="130522"/>
                  </a:lnTo>
                  <a:lnTo>
                    <a:pt x="35329" y="137567"/>
                  </a:lnTo>
                  <a:lnTo>
                    <a:pt x="22283" y="144612"/>
                  </a:lnTo>
                  <a:lnTo>
                    <a:pt x="22283" y="151657"/>
                  </a:lnTo>
                  <a:lnTo>
                    <a:pt x="12760" y="158702"/>
                  </a:lnTo>
                  <a:lnTo>
                    <a:pt x="3238" y="200877"/>
                  </a:lnTo>
                  <a:lnTo>
                    <a:pt x="3238" y="218394"/>
                  </a:lnTo>
                  <a:lnTo>
                    <a:pt x="0" y="264186"/>
                  </a:lnTo>
                  <a:lnTo>
                    <a:pt x="6571" y="264186"/>
                  </a:lnTo>
                  <a:lnTo>
                    <a:pt x="13141" y="271136"/>
                  </a:lnTo>
                  <a:lnTo>
                    <a:pt x="16378" y="271136"/>
                  </a:lnTo>
                  <a:lnTo>
                    <a:pt x="22949"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39" y="197354"/>
                  </a:lnTo>
                  <a:lnTo>
                    <a:pt x="101510" y="193832"/>
                  </a:lnTo>
                  <a:lnTo>
                    <a:pt x="111032" y="190309"/>
                  </a:lnTo>
                  <a:lnTo>
                    <a:pt x="130649" y="190309"/>
                  </a:lnTo>
                  <a:lnTo>
                    <a:pt x="137219"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7" y="141090"/>
                  </a:lnTo>
                  <a:lnTo>
                    <a:pt x="205305" y="127000"/>
                  </a:lnTo>
                  <a:lnTo>
                    <a:pt x="211876" y="119955"/>
                  </a:lnTo>
                  <a:close/>
                  <a:moveTo>
                    <a:pt x="165406" y="249620"/>
                  </a:moveTo>
                  <a:lnTo>
                    <a:pt x="171977" y="249620"/>
                  </a:lnTo>
                  <a:lnTo>
                    <a:pt x="171977" y="246098"/>
                  </a:lnTo>
                  <a:lnTo>
                    <a:pt x="165406" y="24609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erbest Form 4470">
              <a:extLst>
                <a:ext uri="{FF2B5EF4-FFF2-40B4-BE49-F238E27FC236}">
                  <a16:creationId xmlns:a16="http://schemas.microsoft.com/office/drawing/2014/main" id="{8B79A5D5-9B6E-421D-6F94-DFC1F06A3987}"/>
                </a:ext>
              </a:extLst>
            </p:cNvPr>
            <p:cNvSpPr/>
            <p:nvPr/>
          </p:nvSpPr>
          <p:spPr>
            <a:xfrm>
              <a:off x="6879580" y="2566600"/>
              <a:ext cx="211875" cy="271135"/>
            </a:xfrm>
            <a:custGeom>
              <a:avLst/>
              <a:gdLst>
                <a:gd name="connsiteX0" fmla="*/ 211305 w 211875"/>
                <a:gd name="connsiteY0" fmla="*/ 112529 h 271135"/>
                <a:gd name="connsiteX1" fmla="*/ 208067 w 211875"/>
                <a:gd name="connsiteY1" fmla="*/ 105484 h 271135"/>
                <a:gd name="connsiteX2" fmla="*/ 204734 w 211875"/>
                <a:gd name="connsiteY2" fmla="*/ 101962 h 271135"/>
                <a:gd name="connsiteX3" fmla="*/ 198259 w 211875"/>
                <a:gd name="connsiteY3" fmla="*/ 87872 h 271135"/>
                <a:gd name="connsiteX4" fmla="*/ 198259 w 211875"/>
                <a:gd name="connsiteY4" fmla="*/ 84349 h 271135"/>
                <a:gd name="connsiteX5" fmla="*/ 201497 w 211875"/>
                <a:gd name="connsiteY5" fmla="*/ 80827 h 271135"/>
                <a:gd name="connsiteX6" fmla="*/ 204734 w 211875"/>
                <a:gd name="connsiteY6" fmla="*/ 80827 h 271135"/>
                <a:gd name="connsiteX7" fmla="*/ 208067 w 211875"/>
                <a:gd name="connsiteY7" fmla="*/ 77304 h 271135"/>
                <a:gd name="connsiteX8" fmla="*/ 188451 w 211875"/>
                <a:gd name="connsiteY8" fmla="*/ 52742 h 271135"/>
                <a:gd name="connsiteX9" fmla="*/ 191688 w 211875"/>
                <a:gd name="connsiteY9" fmla="*/ 49220 h 271135"/>
                <a:gd name="connsiteX10" fmla="*/ 182166 w 211875"/>
                <a:gd name="connsiteY10" fmla="*/ 38652 h 271135"/>
                <a:gd name="connsiteX11" fmla="*/ 182166 w 211875"/>
                <a:gd name="connsiteY11" fmla="*/ 35130 h 271135"/>
                <a:gd name="connsiteX12" fmla="*/ 185404 w 211875"/>
                <a:gd name="connsiteY12" fmla="*/ 31607 h 271135"/>
                <a:gd name="connsiteX13" fmla="*/ 185404 w 211875"/>
                <a:gd name="connsiteY13" fmla="*/ 24562 h 271135"/>
                <a:gd name="connsiteX14" fmla="*/ 182166 w 211875"/>
                <a:gd name="connsiteY14" fmla="*/ 24562 h 271135"/>
                <a:gd name="connsiteX15" fmla="*/ 182166 w 211875"/>
                <a:gd name="connsiteY15" fmla="*/ 28085 h 271135"/>
                <a:gd name="connsiteX16" fmla="*/ 178928 w 211875"/>
                <a:gd name="connsiteY16" fmla="*/ 24562 h 271135"/>
                <a:gd name="connsiteX17" fmla="*/ 175595 w 211875"/>
                <a:gd name="connsiteY17" fmla="*/ 24562 h 271135"/>
                <a:gd name="connsiteX18" fmla="*/ 175595 w 211875"/>
                <a:gd name="connsiteY18" fmla="*/ 10568 h 271135"/>
                <a:gd name="connsiteX19" fmla="*/ 172358 w 211875"/>
                <a:gd name="connsiteY19" fmla="*/ 3523 h 271135"/>
                <a:gd name="connsiteX20" fmla="*/ 169025 w 211875"/>
                <a:gd name="connsiteY20" fmla="*/ 0 h 271135"/>
                <a:gd name="connsiteX21" fmla="*/ 162549 w 211875"/>
                <a:gd name="connsiteY21" fmla="*/ 0 h 271135"/>
                <a:gd name="connsiteX22" fmla="*/ 162549 w 211875"/>
                <a:gd name="connsiteY22" fmla="*/ 3713 h 271135"/>
                <a:gd name="connsiteX23" fmla="*/ 159217 w 211875"/>
                <a:gd name="connsiteY23" fmla="*/ 7235 h 271135"/>
                <a:gd name="connsiteX24" fmla="*/ 159217 w 211875"/>
                <a:gd name="connsiteY24" fmla="*/ 10758 h 271135"/>
                <a:gd name="connsiteX25" fmla="*/ 149694 w 211875"/>
                <a:gd name="connsiteY25" fmla="*/ 21325 h 271135"/>
                <a:gd name="connsiteX26" fmla="*/ 135791 w 211875"/>
                <a:gd name="connsiteY26" fmla="*/ 21325 h 271135"/>
                <a:gd name="connsiteX27" fmla="*/ 132458 w 211875"/>
                <a:gd name="connsiteY27" fmla="*/ 17803 h 271135"/>
                <a:gd name="connsiteX28" fmla="*/ 132458 w 211875"/>
                <a:gd name="connsiteY28" fmla="*/ 14280 h 271135"/>
                <a:gd name="connsiteX29" fmla="*/ 126269 w 211875"/>
                <a:gd name="connsiteY29" fmla="*/ 14280 h 271135"/>
                <a:gd name="connsiteX30" fmla="*/ 119698 w 211875"/>
                <a:gd name="connsiteY30" fmla="*/ 21325 h 271135"/>
                <a:gd name="connsiteX31" fmla="*/ 106557 w 211875"/>
                <a:gd name="connsiteY31" fmla="*/ 21325 h 271135"/>
                <a:gd name="connsiteX32" fmla="*/ 97034 w 211875"/>
                <a:gd name="connsiteY32" fmla="*/ 35320 h 271135"/>
                <a:gd name="connsiteX33" fmla="*/ 83989 w 211875"/>
                <a:gd name="connsiteY33" fmla="*/ 17803 h 271135"/>
                <a:gd name="connsiteX34" fmla="*/ 80656 w 211875"/>
                <a:gd name="connsiteY34" fmla="*/ 17803 h 271135"/>
                <a:gd name="connsiteX35" fmla="*/ 77418 w 211875"/>
                <a:gd name="connsiteY35" fmla="*/ 21325 h 271135"/>
                <a:gd name="connsiteX36" fmla="*/ 77418 w 211875"/>
                <a:gd name="connsiteY36" fmla="*/ 24753 h 271135"/>
                <a:gd name="connsiteX37" fmla="*/ 70848 w 211875"/>
                <a:gd name="connsiteY37" fmla="*/ 24753 h 271135"/>
                <a:gd name="connsiteX38" fmla="*/ 64372 w 211875"/>
                <a:gd name="connsiteY38" fmla="*/ 21325 h 271135"/>
                <a:gd name="connsiteX39" fmla="*/ 61040 w 211875"/>
                <a:gd name="connsiteY39" fmla="*/ 17803 h 271135"/>
                <a:gd name="connsiteX40" fmla="*/ 54469 w 211875"/>
                <a:gd name="connsiteY40" fmla="*/ 17803 h 271135"/>
                <a:gd name="connsiteX41" fmla="*/ 44947 w 211875"/>
                <a:gd name="connsiteY41" fmla="*/ 28275 h 271135"/>
                <a:gd name="connsiteX42" fmla="*/ 48279 w 211875"/>
                <a:gd name="connsiteY42" fmla="*/ 42365 h 271135"/>
                <a:gd name="connsiteX43" fmla="*/ 38757 w 211875"/>
                <a:gd name="connsiteY43" fmla="*/ 52933 h 271135"/>
                <a:gd name="connsiteX44" fmla="*/ 45232 w 211875"/>
                <a:gd name="connsiteY44" fmla="*/ 56455 h 271135"/>
                <a:gd name="connsiteX45" fmla="*/ 48565 w 211875"/>
                <a:gd name="connsiteY45" fmla="*/ 59978 h 271135"/>
                <a:gd name="connsiteX46" fmla="*/ 48565 w 211875"/>
                <a:gd name="connsiteY46" fmla="*/ 63500 h 271135"/>
                <a:gd name="connsiteX47" fmla="*/ 45232 w 211875"/>
                <a:gd name="connsiteY47" fmla="*/ 67022 h 271135"/>
                <a:gd name="connsiteX48" fmla="*/ 41995 w 211875"/>
                <a:gd name="connsiteY48" fmla="*/ 73972 h 271135"/>
                <a:gd name="connsiteX49" fmla="*/ 41995 w 211875"/>
                <a:gd name="connsiteY49" fmla="*/ 81017 h 271135"/>
                <a:gd name="connsiteX50" fmla="*/ 45232 w 211875"/>
                <a:gd name="connsiteY50" fmla="*/ 84540 h 271135"/>
                <a:gd name="connsiteX51" fmla="*/ 51802 w 211875"/>
                <a:gd name="connsiteY51" fmla="*/ 84540 h 271135"/>
                <a:gd name="connsiteX52" fmla="*/ 58373 w 211875"/>
                <a:gd name="connsiteY52" fmla="*/ 88062 h 271135"/>
                <a:gd name="connsiteX53" fmla="*/ 61611 w 211875"/>
                <a:gd name="connsiteY53" fmla="*/ 91585 h 271135"/>
                <a:gd name="connsiteX54" fmla="*/ 61611 w 211875"/>
                <a:gd name="connsiteY54" fmla="*/ 98915 h 271135"/>
                <a:gd name="connsiteX55" fmla="*/ 58373 w 211875"/>
                <a:gd name="connsiteY55" fmla="*/ 105960 h 271135"/>
                <a:gd name="connsiteX56" fmla="*/ 51802 w 211875"/>
                <a:gd name="connsiteY56" fmla="*/ 113005 h 271135"/>
                <a:gd name="connsiteX57" fmla="*/ 45232 w 211875"/>
                <a:gd name="connsiteY57" fmla="*/ 127000 h 271135"/>
                <a:gd name="connsiteX58" fmla="*/ 38757 w 211875"/>
                <a:gd name="connsiteY58" fmla="*/ 130522 h 271135"/>
                <a:gd name="connsiteX59" fmla="*/ 35424 w 211875"/>
                <a:gd name="connsiteY59" fmla="*/ 137567 h 271135"/>
                <a:gd name="connsiteX60" fmla="*/ 22378 w 211875"/>
                <a:gd name="connsiteY60" fmla="*/ 144612 h 271135"/>
                <a:gd name="connsiteX61" fmla="*/ 22378 w 211875"/>
                <a:gd name="connsiteY61" fmla="*/ 151657 h 271135"/>
                <a:gd name="connsiteX62" fmla="*/ 12856 w 211875"/>
                <a:gd name="connsiteY62" fmla="*/ 158702 h 271135"/>
                <a:gd name="connsiteX63" fmla="*/ 3333 w 211875"/>
                <a:gd name="connsiteY63" fmla="*/ 200877 h 271135"/>
                <a:gd name="connsiteX64" fmla="*/ 3333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9 w 211875"/>
                <a:gd name="connsiteY68" fmla="*/ 271136 h 271135"/>
                <a:gd name="connsiteX69" fmla="*/ 22950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40 w 211875"/>
                <a:gd name="connsiteY80" fmla="*/ 197354 h 271135"/>
                <a:gd name="connsiteX81" fmla="*/ 101510 w 211875"/>
                <a:gd name="connsiteY81" fmla="*/ 193832 h 271135"/>
                <a:gd name="connsiteX82" fmla="*/ 111033 w 211875"/>
                <a:gd name="connsiteY82" fmla="*/ 190309 h 271135"/>
                <a:gd name="connsiteX83" fmla="*/ 130649 w 211875"/>
                <a:gd name="connsiteY83" fmla="*/ 190309 h 271135"/>
                <a:gd name="connsiteX84" fmla="*/ 137220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8 w 211875"/>
                <a:gd name="connsiteY99" fmla="*/ 141090 h 271135"/>
                <a:gd name="connsiteX100" fmla="*/ 205305 w 211875"/>
                <a:gd name="connsiteY100" fmla="*/ 127000 h 271135"/>
                <a:gd name="connsiteX101" fmla="*/ 211876 w 211875"/>
                <a:gd name="connsiteY101" fmla="*/ 119955 h 271135"/>
                <a:gd name="connsiteX102" fmla="*/ 165501 w 211875"/>
                <a:gd name="connsiteY102" fmla="*/ 249620 h 271135"/>
                <a:gd name="connsiteX103" fmla="*/ 172072 w 211875"/>
                <a:gd name="connsiteY103" fmla="*/ 249620 h 271135"/>
                <a:gd name="connsiteX104" fmla="*/ 172072 w 211875"/>
                <a:gd name="connsiteY104" fmla="*/ 246098 h 271135"/>
                <a:gd name="connsiteX105" fmla="*/ 165501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305" y="112529"/>
                  </a:moveTo>
                  <a:lnTo>
                    <a:pt x="208067" y="105484"/>
                  </a:lnTo>
                  <a:lnTo>
                    <a:pt x="204734" y="101962"/>
                  </a:lnTo>
                  <a:lnTo>
                    <a:pt x="198259" y="87872"/>
                  </a:lnTo>
                  <a:lnTo>
                    <a:pt x="198259" y="84349"/>
                  </a:lnTo>
                  <a:lnTo>
                    <a:pt x="201497" y="80827"/>
                  </a:lnTo>
                  <a:lnTo>
                    <a:pt x="204734" y="80827"/>
                  </a:lnTo>
                  <a:lnTo>
                    <a:pt x="208067" y="77304"/>
                  </a:lnTo>
                  <a:lnTo>
                    <a:pt x="188451" y="52742"/>
                  </a:lnTo>
                  <a:lnTo>
                    <a:pt x="191688" y="49220"/>
                  </a:lnTo>
                  <a:lnTo>
                    <a:pt x="182166" y="38652"/>
                  </a:lnTo>
                  <a:lnTo>
                    <a:pt x="182166" y="35130"/>
                  </a:lnTo>
                  <a:lnTo>
                    <a:pt x="185404" y="31607"/>
                  </a:lnTo>
                  <a:lnTo>
                    <a:pt x="185404" y="24562"/>
                  </a:lnTo>
                  <a:lnTo>
                    <a:pt x="182166" y="24562"/>
                  </a:lnTo>
                  <a:lnTo>
                    <a:pt x="182166" y="28085"/>
                  </a:lnTo>
                  <a:lnTo>
                    <a:pt x="178928" y="24562"/>
                  </a:lnTo>
                  <a:lnTo>
                    <a:pt x="175595" y="24562"/>
                  </a:lnTo>
                  <a:lnTo>
                    <a:pt x="175595" y="10568"/>
                  </a:lnTo>
                  <a:lnTo>
                    <a:pt x="172358" y="3523"/>
                  </a:lnTo>
                  <a:lnTo>
                    <a:pt x="169025" y="0"/>
                  </a:lnTo>
                  <a:lnTo>
                    <a:pt x="162549" y="0"/>
                  </a:lnTo>
                  <a:lnTo>
                    <a:pt x="162549" y="3713"/>
                  </a:lnTo>
                  <a:lnTo>
                    <a:pt x="159217" y="7235"/>
                  </a:lnTo>
                  <a:lnTo>
                    <a:pt x="159217" y="10758"/>
                  </a:lnTo>
                  <a:lnTo>
                    <a:pt x="149694" y="21325"/>
                  </a:lnTo>
                  <a:lnTo>
                    <a:pt x="135791" y="21325"/>
                  </a:lnTo>
                  <a:lnTo>
                    <a:pt x="132458" y="17803"/>
                  </a:lnTo>
                  <a:lnTo>
                    <a:pt x="132458" y="14280"/>
                  </a:lnTo>
                  <a:lnTo>
                    <a:pt x="126269" y="14280"/>
                  </a:lnTo>
                  <a:lnTo>
                    <a:pt x="119698" y="21325"/>
                  </a:lnTo>
                  <a:lnTo>
                    <a:pt x="106557" y="21325"/>
                  </a:lnTo>
                  <a:lnTo>
                    <a:pt x="97034" y="35320"/>
                  </a:lnTo>
                  <a:lnTo>
                    <a:pt x="83989" y="17803"/>
                  </a:lnTo>
                  <a:lnTo>
                    <a:pt x="80656" y="17803"/>
                  </a:lnTo>
                  <a:lnTo>
                    <a:pt x="77418" y="21325"/>
                  </a:lnTo>
                  <a:lnTo>
                    <a:pt x="77418" y="24753"/>
                  </a:lnTo>
                  <a:lnTo>
                    <a:pt x="70848" y="24753"/>
                  </a:lnTo>
                  <a:lnTo>
                    <a:pt x="64372" y="21325"/>
                  </a:lnTo>
                  <a:lnTo>
                    <a:pt x="61040" y="17803"/>
                  </a:lnTo>
                  <a:lnTo>
                    <a:pt x="54469" y="17803"/>
                  </a:lnTo>
                  <a:lnTo>
                    <a:pt x="44947" y="28275"/>
                  </a:lnTo>
                  <a:lnTo>
                    <a:pt x="48279" y="42365"/>
                  </a:lnTo>
                  <a:lnTo>
                    <a:pt x="38757" y="52933"/>
                  </a:lnTo>
                  <a:lnTo>
                    <a:pt x="45232" y="56455"/>
                  </a:lnTo>
                  <a:lnTo>
                    <a:pt x="48565" y="59978"/>
                  </a:lnTo>
                  <a:lnTo>
                    <a:pt x="48565" y="63500"/>
                  </a:lnTo>
                  <a:lnTo>
                    <a:pt x="45232" y="67022"/>
                  </a:lnTo>
                  <a:lnTo>
                    <a:pt x="41995" y="73972"/>
                  </a:lnTo>
                  <a:lnTo>
                    <a:pt x="41995" y="81017"/>
                  </a:lnTo>
                  <a:lnTo>
                    <a:pt x="45232" y="84540"/>
                  </a:lnTo>
                  <a:lnTo>
                    <a:pt x="51802" y="84540"/>
                  </a:lnTo>
                  <a:lnTo>
                    <a:pt x="58373" y="88062"/>
                  </a:lnTo>
                  <a:lnTo>
                    <a:pt x="61611" y="91585"/>
                  </a:lnTo>
                  <a:lnTo>
                    <a:pt x="61611" y="98915"/>
                  </a:lnTo>
                  <a:lnTo>
                    <a:pt x="58373" y="105960"/>
                  </a:lnTo>
                  <a:lnTo>
                    <a:pt x="51802" y="113005"/>
                  </a:lnTo>
                  <a:lnTo>
                    <a:pt x="45232" y="127000"/>
                  </a:lnTo>
                  <a:lnTo>
                    <a:pt x="38757" y="130522"/>
                  </a:lnTo>
                  <a:lnTo>
                    <a:pt x="35424" y="137567"/>
                  </a:lnTo>
                  <a:lnTo>
                    <a:pt x="22378" y="144612"/>
                  </a:lnTo>
                  <a:lnTo>
                    <a:pt x="22378" y="151657"/>
                  </a:lnTo>
                  <a:lnTo>
                    <a:pt x="12856" y="158702"/>
                  </a:lnTo>
                  <a:lnTo>
                    <a:pt x="3333" y="200877"/>
                  </a:lnTo>
                  <a:lnTo>
                    <a:pt x="3333" y="218394"/>
                  </a:lnTo>
                  <a:lnTo>
                    <a:pt x="0" y="264186"/>
                  </a:lnTo>
                  <a:lnTo>
                    <a:pt x="6571" y="264186"/>
                  </a:lnTo>
                  <a:lnTo>
                    <a:pt x="13141" y="271136"/>
                  </a:lnTo>
                  <a:lnTo>
                    <a:pt x="16379" y="271136"/>
                  </a:lnTo>
                  <a:lnTo>
                    <a:pt x="22950"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40" y="197354"/>
                  </a:lnTo>
                  <a:lnTo>
                    <a:pt x="101510" y="193832"/>
                  </a:lnTo>
                  <a:lnTo>
                    <a:pt x="111033" y="190309"/>
                  </a:lnTo>
                  <a:lnTo>
                    <a:pt x="130649" y="190309"/>
                  </a:lnTo>
                  <a:lnTo>
                    <a:pt x="137220"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8" y="141090"/>
                  </a:lnTo>
                  <a:lnTo>
                    <a:pt x="205305" y="127000"/>
                  </a:lnTo>
                  <a:lnTo>
                    <a:pt x="211876" y="119955"/>
                  </a:lnTo>
                  <a:close/>
                  <a:moveTo>
                    <a:pt x="165501" y="249620"/>
                  </a:moveTo>
                  <a:lnTo>
                    <a:pt x="172072" y="249620"/>
                  </a:lnTo>
                  <a:lnTo>
                    <a:pt x="172072" y="246098"/>
                  </a:lnTo>
                  <a:lnTo>
                    <a:pt x="165501" y="24609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erbest Form 4471">
              <a:extLst>
                <a:ext uri="{FF2B5EF4-FFF2-40B4-BE49-F238E27FC236}">
                  <a16:creationId xmlns:a16="http://schemas.microsoft.com/office/drawing/2014/main" id="{14F8CEA1-470B-2972-14A0-BD10EB8FF9BA}"/>
                </a:ext>
              </a:extLst>
            </p:cNvPr>
            <p:cNvSpPr/>
            <p:nvPr/>
          </p:nvSpPr>
          <p:spPr>
            <a:xfrm>
              <a:off x="7613099" y="749097"/>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7019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7019"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Serbest Form 4472">
              <a:extLst>
                <a:ext uri="{FF2B5EF4-FFF2-40B4-BE49-F238E27FC236}">
                  <a16:creationId xmlns:a16="http://schemas.microsoft.com/office/drawing/2014/main" id="{26E7A440-35BD-D8C3-5B31-DFC89B62AEB2}"/>
                </a:ext>
              </a:extLst>
            </p:cNvPr>
            <p:cNvSpPr/>
            <p:nvPr/>
          </p:nvSpPr>
          <p:spPr>
            <a:xfrm>
              <a:off x="7613099" y="749097"/>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6924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6924"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Serbest Form 4473">
              <a:extLst>
                <a:ext uri="{FF2B5EF4-FFF2-40B4-BE49-F238E27FC236}">
                  <a16:creationId xmlns:a16="http://schemas.microsoft.com/office/drawing/2014/main" id="{B7DFD88D-4519-3713-EF69-B19ADC47C2A8}"/>
                </a:ext>
              </a:extLst>
            </p:cNvPr>
            <p:cNvSpPr/>
            <p:nvPr/>
          </p:nvSpPr>
          <p:spPr>
            <a:xfrm>
              <a:off x="6645707" y="768233"/>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Serbest Form 4474">
              <a:extLst>
                <a:ext uri="{FF2B5EF4-FFF2-40B4-BE49-F238E27FC236}">
                  <a16:creationId xmlns:a16="http://schemas.microsoft.com/office/drawing/2014/main" id="{1AECF1D0-53FC-9BB6-09C9-A123E32306B6}"/>
                </a:ext>
              </a:extLst>
            </p:cNvPr>
            <p:cNvSpPr/>
            <p:nvPr/>
          </p:nvSpPr>
          <p:spPr>
            <a:xfrm>
              <a:off x="6645707" y="768233"/>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Serbest Form 4475">
              <a:extLst>
                <a:ext uri="{FF2B5EF4-FFF2-40B4-BE49-F238E27FC236}">
                  <a16:creationId xmlns:a16="http://schemas.microsoft.com/office/drawing/2014/main" id="{565FC717-9674-730B-0A37-6056E59B0994}"/>
                </a:ext>
              </a:extLst>
            </p:cNvPr>
            <p:cNvSpPr/>
            <p:nvPr/>
          </p:nvSpPr>
          <p:spPr>
            <a:xfrm>
              <a:off x="6027220" y="1000430"/>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Serbest Form 4476">
              <a:extLst>
                <a:ext uri="{FF2B5EF4-FFF2-40B4-BE49-F238E27FC236}">
                  <a16:creationId xmlns:a16="http://schemas.microsoft.com/office/drawing/2014/main" id="{74D9BCD9-00D6-54C4-6885-0205ABAEA961}"/>
                </a:ext>
              </a:extLst>
            </p:cNvPr>
            <p:cNvSpPr/>
            <p:nvPr/>
          </p:nvSpPr>
          <p:spPr>
            <a:xfrm>
              <a:off x="6027220" y="1000430"/>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Serbest Form 4477">
              <a:extLst>
                <a:ext uri="{FF2B5EF4-FFF2-40B4-BE49-F238E27FC236}">
                  <a16:creationId xmlns:a16="http://schemas.microsoft.com/office/drawing/2014/main" id="{2E267EAF-425D-AFDE-F03F-8B678E707824}"/>
                </a:ext>
              </a:extLst>
            </p:cNvPr>
            <p:cNvSpPr/>
            <p:nvPr/>
          </p:nvSpPr>
          <p:spPr>
            <a:xfrm>
              <a:off x="5717738" y="2237867"/>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674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674"/>
                  </a:lnTo>
                  <a:lnTo>
                    <a:pt x="70657" y="225153"/>
                  </a:lnTo>
                  <a:lnTo>
                    <a:pt x="70657" y="22134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Serbest Form 4478">
              <a:extLst>
                <a:ext uri="{FF2B5EF4-FFF2-40B4-BE49-F238E27FC236}">
                  <a16:creationId xmlns:a16="http://schemas.microsoft.com/office/drawing/2014/main" id="{6D9E7B18-8687-E882-9624-BACA0CDB8B75}"/>
                </a:ext>
              </a:extLst>
            </p:cNvPr>
            <p:cNvSpPr/>
            <p:nvPr/>
          </p:nvSpPr>
          <p:spPr>
            <a:xfrm>
              <a:off x="5717738" y="2237867"/>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579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579"/>
                  </a:lnTo>
                  <a:lnTo>
                    <a:pt x="70657" y="225153"/>
                  </a:lnTo>
                  <a:lnTo>
                    <a:pt x="70657" y="22134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Serbest Form 4479">
              <a:extLst>
                <a:ext uri="{FF2B5EF4-FFF2-40B4-BE49-F238E27FC236}">
                  <a16:creationId xmlns:a16="http://schemas.microsoft.com/office/drawing/2014/main" id="{B1414BE6-79FD-54FF-9809-E3EA2CB5819B}"/>
                </a:ext>
              </a:extLst>
            </p:cNvPr>
            <p:cNvSpPr/>
            <p:nvPr/>
          </p:nvSpPr>
          <p:spPr>
            <a:xfrm>
              <a:off x="9469703" y="1793178"/>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191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191"/>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Serbest Form 4480">
              <a:extLst>
                <a:ext uri="{FF2B5EF4-FFF2-40B4-BE49-F238E27FC236}">
                  <a16:creationId xmlns:a16="http://schemas.microsoft.com/office/drawing/2014/main" id="{38A49055-CB98-D016-C3AA-467CB9753E28}"/>
                </a:ext>
              </a:extLst>
            </p:cNvPr>
            <p:cNvSpPr/>
            <p:nvPr/>
          </p:nvSpPr>
          <p:spPr>
            <a:xfrm>
              <a:off x="9469703" y="1793178"/>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286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286"/>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Serbest Form 4481">
              <a:extLst>
                <a:ext uri="{FF2B5EF4-FFF2-40B4-BE49-F238E27FC236}">
                  <a16:creationId xmlns:a16="http://schemas.microsoft.com/office/drawing/2014/main" id="{A04FC922-154C-F54E-41DA-69295D745F71}"/>
                </a:ext>
              </a:extLst>
            </p:cNvPr>
            <p:cNvSpPr/>
            <p:nvPr/>
          </p:nvSpPr>
          <p:spPr>
            <a:xfrm>
              <a:off x="6878152" y="2817743"/>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Serbest Form 4482">
              <a:extLst>
                <a:ext uri="{FF2B5EF4-FFF2-40B4-BE49-F238E27FC236}">
                  <a16:creationId xmlns:a16="http://schemas.microsoft.com/office/drawing/2014/main" id="{C2E6EA15-03F4-41EA-7441-DA1E485F3250}"/>
                </a:ext>
              </a:extLst>
            </p:cNvPr>
            <p:cNvSpPr/>
            <p:nvPr/>
          </p:nvSpPr>
          <p:spPr>
            <a:xfrm>
              <a:off x="6878152" y="2817743"/>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Serbest Form 4483">
              <a:extLst>
                <a:ext uri="{FF2B5EF4-FFF2-40B4-BE49-F238E27FC236}">
                  <a16:creationId xmlns:a16="http://schemas.microsoft.com/office/drawing/2014/main" id="{6AAC4287-3B03-4021-E8FE-3B64C180AF25}"/>
                </a:ext>
              </a:extLst>
            </p:cNvPr>
            <p:cNvSpPr/>
            <p:nvPr/>
          </p:nvSpPr>
          <p:spPr>
            <a:xfrm>
              <a:off x="8173975" y="826401"/>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Serbest Form 4484">
              <a:extLst>
                <a:ext uri="{FF2B5EF4-FFF2-40B4-BE49-F238E27FC236}">
                  <a16:creationId xmlns:a16="http://schemas.microsoft.com/office/drawing/2014/main" id="{55FAA3DA-D9DA-41DD-92D3-FC9C61D5E877}"/>
                </a:ext>
              </a:extLst>
            </p:cNvPr>
            <p:cNvSpPr/>
            <p:nvPr/>
          </p:nvSpPr>
          <p:spPr>
            <a:xfrm>
              <a:off x="8173975" y="826401"/>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Serbest Form 4485">
              <a:extLst>
                <a:ext uri="{FF2B5EF4-FFF2-40B4-BE49-F238E27FC236}">
                  <a16:creationId xmlns:a16="http://schemas.microsoft.com/office/drawing/2014/main" id="{D4E9F61E-E2EF-6F32-D3F9-531939A60B27}"/>
                </a:ext>
              </a:extLst>
            </p:cNvPr>
            <p:cNvSpPr/>
            <p:nvPr/>
          </p:nvSpPr>
          <p:spPr>
            <a:xfrm>
              <a:off x="10282069" y="1561171"/>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Serbest Form 4486">
              <a:extLst>
                <a:ext uri="{FF2B5EF4-FFF2-40B4-BE49-F238E27FC236}">
                  <a16:creationId xmlns:a16="http://schemas.microsoft.com/office/drawing/2014/main" id="{3FFEA20A-605D-9187-4EC1-B0F1AEAC08BD}"/>
                </a:ext>
              </a:extLst>
            </p:cNvPr>
            <p:cNvSpPr/>
            <p:nvPr/>
          </p:nvSpPr>
          <p:spPr>
            <a:xfrm>
              <a:off x="10282069" y="1561171"/>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Serbest Form 4487">
              <a:extLst>
                <a:ext uri="{FF2B5EF4-FFF2-40B4-BE49-F238E27FC236}">
                  <a16:creationId xmlns:a16="http://schemas.microsoft.com/office/drawing/2014/main" id="{35CCA48E-19BA-2AAA-6290-8456A07451FA}"/>
                </a:ext>
              </a:extLst>
            </p:cNvPr>
            <p:cNvSpPr/>
            <p:nvPr/>
          </p:nvSpPr>
          <p:spPr>
            <a:xfrm>
              <a:off x="7052223" y="1000430"/>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Serbest Form 4488">
              <a:extLst>
                <a:ext uri="{FF2B5EF4-FFF2-40B4-BE49-F238E27FC236}">
                  <a16:creationId xmlns:a16="http://schemas.microsoft.com/office/drawing/2014/main" id="{099D1446-5B85-A706-DDFE-B32C9595361E}"/>
                </a:ext>
              </a:extLst>
            </p:cNvPr>
            <p:cNvSpPr/>
            <p:nvPr/>
          </p:nvSpPr>
          <p:spPr>
            <a:xfrm>
              <a:off x="7052223" y="1000430"/>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Serbest Form 4489">
              <a:extLst>
                <a:ext uri="{FF2B5EF4-FFF2-40B4-BE49-F238E27FC236}">
                  <a16:creationId xmlns:a16="http://schemas.microsoft.com/office/drawing/2014/main" id="{A84E5232-9430-945B-7BCF-90C8496498E7}"/>
                </a:ext>
              </a:extLst>
            </p:cNvPr>
            <p:cNvSpPr/>
            <p:nvPr/>
          </p:nvSpPr>
          <p:spPr>
            <a:xfrm>
              <a:off x="5969133" y="516994"/>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Serbest Form 4490">
              <a:extLst>
                <a:ext uri="{FF2B5EF4-FFF2-40B4-BE49-F238E27FC236}">
                  <a16:creationId xmlns:a16="http://schemas.microsoft.com/office/drawing/2014/main" id="{432B3F25-E985-C19E-1228-86EA3D42EDDA}"/>
                </a:ext>
              </a:extLst>
            </p:cNvPr>
            <p:cNvSpPr/>
            <p:nvPr/>
          </p:nvSpPr>
          <p:spPr>
            <a:xfrm>
              <a:off x="5969133" y="516994"/>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Serbest Form 4491">
              <a:extLst>
                <a:ext uri="{FF2B5EF4-FFF2-40B4-BE49-F238E27FC236}">
                  <a16:creationId xmlns:a16="http://schemas.microsoft.com/office/drawing/2014/main" id="{ECAEE3F2-2E7B-A158-DE6C-EE405283D54B}"/>
                </a:ext>
              </a:extLst>
            </p:cNvPr>
            <p:cNvSpPr/>
            <p:nvPr/>
          </p:nvSpPr>
          <p:spPr>
            <a:xfrm>
              <a:off x="6163011" y="-411035"/>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Serbest Form 4492">
              <a:extLst>
                <a:ext uri="{FF2B5EF4-FFF2-40B4-BE49-F238E27FC236}">
                  <a16:creationId xmlns:a16="http://schemas.microsoft.com/office/drawing/2014/main" id="{D8A5AB32-F0DB-1348-6595-98FD13F25AAD}"/>
                </a:ext>
              </a:extLst>
            </p:cNvPr>
            <p:cNvSpPr/>
            <p:nvPr/>
          </p:nvSpPr>
          <p:spPr>
            <a:xfrm>
              <a:off x="6163011" y="-411035"/>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Serbest Form 4493">
              <a:extLst>
                <a:ext uri="{FF2B5EF4-FFF2-40B4-BE49-F238E27FC236}">
                  <a16:creationId xmlns:a16="http://schemas.microsoft.com/office/drawing/2014/main" id="{1E8F4ED1-F2DE-D7BD-9187-85870788E9D7}"/>
                </a:ext>
              </a:extLst>
            </p:cNvPr>
            <p:cNvSpPr/>
            <p:nvPr/>
          </p:nvSpPr>
          <p:spPr>
            <a:xfrm>
              <a:off x="6897482" y="3978067"/>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Serbest Form 4494">
              <a:extLst>
                <a:ext uri="{FF2B5EF4-FFF2-40B4-BE49-F238E27FC236}">
                  <a16:creationId xmlns:a16="http://schemas.microsoft.com/office/drawing/2014/main" id="{287D431D-CC86-BDE5-574E-8D7CA9BC5460}"/>
                </a:ext>
              </a:extLst>
            </p:cNvPr>
            <p:cNvSpPr/>
            <p:nvPr/>
          </p:nvSpPr>
          <p:spPr>
            <a:xfrm>
              <a:off x="6897482" y="3978067"/>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Serbest Form 4495">
              <a:extLst>
                <a:ext uri="{FF2B5EF4-FFF2-40B4-BE49-F238E27FC236}">
                  <a16:creationId xmlns:a16="http://schemas.microsoft.com/office/drawing/2014/main" id="{2E1BF6D6-290D-E104-04B6-A7EEB636CDBF}"/>
                </a:ext>
              </a:extLst>
            </p:cNvPr>
            <p:cNvSpPr/>
            <p:nvPr/>
          </p:nvSpPr>
          <p:spPr>
            <a:xfrm>
              <a:off x="3474331" y="2489296"/>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Serbest Form 4496">
              <a:extLst>
                <a:ext uri="{FF2B5EF4-FFF2-40B4-BE49-F238E27FC236}">
                  <a16:creationId xmlns:a16="http://schemas.microsoft.com/office/drawing/2014/main" id="{D3378524-3CC1-B688-D511-77B9F03BB583}"/>
                </a:ext>
              </a:extLst>
            </p:cNvPr>
            <p:cNvSpPr/>
            <p:nvPr/>
          </p:nvSpPr>
          <p:spPr>
            <a:xfrm>
              <a:off x="3474331" y="2489296"/>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Serbest Form 4497">
              <a:extLst>
                <a:ext uri="{FF2B5EF4-FFF2-40B4-BE49-F238E27FC236}">
                  <a16:creationId xmlns:a16="http://schemas.microsoft.com/office/drawing/2014/main" id="{59105765-E711-1596-A0FC-2682FDAF6474}"/>
                </a:ext>
              </a:extLst>
            </p:cNvPr>
            <p:cNvSpPr/>
            <p:nvPr/>
          </p:nvSpPr>
          <p:spPr>
            <a:xfrm>
              <a:off x="6568765" y="1677127"/>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02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053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02"/>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053"/>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Serbest Form 4498">
              <a:extLst>
                <a:ext uri="{FF2B5EF4-FFF2-40B4-BE49-F238E27FC236}">
                  <a16:creationId xmlns:a16="http://schemas.microsoft.com/office/drawing/2014/main" id="{A37C9844-EBDF-96DF-6116-D03AD29AD271}"/>
                </a:ext>
              </a:extLst>
            </p:cNvPr>
            <p:cNvSpPr/>
            <p:nvPr/>
          </p:nvSpPr>
          <p:spPr>
            <a:xfrm>
              <a:off x="6568765" y="1677127"/>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97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148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97"/>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148"/>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Serbest Form 4499">
              <a:extLst>
                <a:ext uri="{FF2B5EF4-FFF2-40B4-BE49-F238E27FC236}">
                  <a16:creationId xmlns:a16="http://schemas.microsoft.com/office/drawing/2014/main" id="{7B5C1FF4-1CD1-1BEC-5AFE-11D6CB98257F}"/>
                </a:ext>
              </a:extLst>
            </p:cNvPr>
            <p:cNvSpPr/>
            <p:nvPr/>
          </p:nvSpPr>
          <p:spPr>
            <a:xfrm>
              <a:off x="8812173" y="2315267"/>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633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633"/>
                  </a:lnTo>
                  <a:lnTo>
                    <a:pt x="6666" y="78447"/>
                  </a:lnTo>
                  <a:lnTo>
                    <a:pt x="9999" y="75019"/>
                  </a:lnTo>
                  <a:lnTo>
                    <a:pt x="13332" y="68260"/>
                  </a:lnTo>
                  <a:lnTo>
                    <a:pt x="16664" y="57978"/>
                  </a:lnTo>
                  <a:lnTo>
                    <a:pt x="16664" y="44364"/>
                  </a:lnTo>
                  <a:lnTo>
                    <a:pt x="0" y="20468"/>
                  </a:lnTo>
                  <a:lnTo>
                    <a:pt x="13332" y="20468"/>
                  </a:lnTo>
                  <a:lnTo>
                    <a:pt x="13332" y="333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Serbest Form 4500">
              <a:extLst>
                <a:ext uri="{FF2B5EF4-FFF2-40B4-BE49-F238E27FC236}">
                  <a16:creationId xmlns:a16="http://schemas.microsoft.com/office/drawing/2014/main" id="{4FFC93F2-6AC4-2D99-DE19-0CD4D45F0AF2}"/>
                </a:ext>
              </a:extLst>
            </p:cNvPr>
            <p:cNvSpPr/>
            <p:nvPr/>
          </p:nvSpPr>
          <p:spPr>
            <a:xfrm>
              <a:off x="8812173" y="2315267"/>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728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728"/>
                  </a:lnTo>
                  <a:lnTo>
                    <a:pt x="6666" y="78447"/>
                  </a:lnTo>
                  <a:lnTo>
                    <a:pt x="9999" y="75019"/>
                  </a:lnTo>
                  <a:lnTo>
                    <a:pt x="13332" y="68260"/>
                  </a:lnTo>
                  <a:lnTo>
                    <a:pt x="16664" y="57978"/>
                  </a:lnTo>
                  <a:lnTo>
                    <a:pt x="16664" y="44364"/>
                  </a:lnTo>
                  <a:lnTo>
                    <a:pt x="0" y="20468"/>
                  </a:lnTo>
                  <a:lnTo>
                    <a:pt x="13332" y="20468"/>
                  </a:lnTo>
                  <a:lnTo>
                    <a:pt x="13332" y="333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Serbest Form 4501">
              <a:extLst>
                <a:ext uri="{FF2B5EF4-FFF2-40B4-BE49-F238E27FC236}">
                  <a16:creationId xmlns:a16="http://schemas.microsoft.com/office/drawing/2014/main" id="{9C12BF62-69A0-8024-12AE-573747276CB2}"/>
                </a:ext>
              </a:extLst>
            </p:cNvPr>
            <p:cNvSpPr/>
            <p:nvPr/>
          </p:nvSpPr>
          <p:spPr>
            <a:xfrm>
              <a:off x="5428445" y="691309"/>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Serbest Form 4502">
              <a:extLst>
                <a:ext uri="{FF2B5EF4-FFF2-40B4-BE49-F238E27FC236}">
                  <a16:creationId xmlns:a16="http://schemas.microsoft.com/office/drawing/2014/main" id="{2F6E08CE-BDA5-9BCC-8221-50715863C7CE}"/>
                </a:ext>
              </a:extLst>
            </p:cNvPr>
            <p:cNvSpPr/>
            <p:nvPr/>
          </p:nvSpPr>
          <p:spPr>
            <a:xfrm>
              <a:off x="5428445" y="691309"/>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Serbest Form 4503">
              <a:extLst>
                <a:ext uri="{FF2B5EF4-FFF2-40B4-BE49-F238E27FC236}">
                  <a16:creationId xmlns:a16="http://schemas.microsoft.com/office/drawing/2014/main" id="{D3AA97D7-53DE-487B-EBEC-0E7F08B0C6CC}"/>
                </a:ext>
              </a:extLst>
            </p:cNvPr>
            <p:cNvSpPr/>
            <p:nvPr/>
          </p:nvSpPr>
          <p:spPr>
            <a:xfrm>
              <a:off x="7322948" y="2199215"/>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860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860"/>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Serbest Form 4504">
              <a:extLst>
                <a:ext uri="{FF2B5EF4-FFF2-40B4-BE49-F238E27FC236}">
                  <a16:creationId xmlns:a16="http://schemas.microsoft.com/office/drawing/2014/main" id="{161ABD1E-40D2-9048-0F4E-8F5FF48B5A47}"/>
                </a:ext>
              </a:extLst>
            </p:cNvPr>
            <p:cNvSpPr/>
            <p:nvPr/>
          </p:nvSpPr>
          <p:spPr>
            <a:xfrm>
              <a:off x="7322948" y="2199215"/>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956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956"/>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Serbest Form 4505">
              <a:extLst>
                <a:ext uri="{FF2B5EF4-FFF2-40B4-BE49-F238E27FC236}">
                  <a16:creationId xmlns:a16="http://schemas.microsoft.com/office/drawing/2014/main" id="{26C32324-D4EE-55DB-75E4-45CCDF9DAD73}"/>
                </a:ext>
              </a:extLst>
            </p:cNvPr>
            <p:cNvSpPr/>
            <p:nvPr/>
          </p:nvSpPr>
          <p:spPr>
            <a:xfrm>
              <a:off x="11810050" y="3088689"/>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Serbest Form 4506">
              <a:extLst>
                <a:ext uri="{FF2B5EF4-FFF2-40B4-BE49-F238E27FC236}">
                  <a16:creationId xmlns:a16="http://schemas.microsoft.com/office/drawing/2014/main" id="{C300FDBD-F01D-84CC-2DBB-E20D2A14A2AD}"/>
                </a:ext>
              </a:extLst>
            </p:cNvPr>
            <p:cNvSpPr/>
            <p:nvPr/>
          </p:nvSpPr>
          <p:spPr>
            <a:xfrm>
              <a:off x="11810050" y="3088689"/>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0" name="Serbest Form 4507">
              <a:extLst>
                <a:ext uri="{FF2B5EF4-FFF2-40B4-BE49-F238E27FC236}">
                  <a16:creationId xmlns:a16="http://schemas.microsoft.com/office/drawing/2014/main" id="{A176DF34-0E99-8ABD-C29F-C98DFCA454A1}"/>
                </a:ext>
              </a:extLst>
            </p:cNvPr>
            <p:cNvSpPr/>
            <p:nvPr/>
          </p:nvSpPr>
          <p:spPr>
            <a:xfrm>
              <a:off x="6220622" y="555741"/>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275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275"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Serbest Form 4508">
              <a:extLst>
                <a:ext uri="{FF2B5EF4-FFF2-40B4-BE49-F238E27FC236}">
                  <a16:creationId xmlns:a16="http://schemas.microsoft.com/office/drawing/2014/main" id="{7C3016DC-EF9E-A08E-E07C-011F8F582274}"/>
                </a:ext>
              </a:extLst>
            </p:cNvPr>
            <p:cNvSpPr/>
            <p:nvPr/>
          </p:nvSpPr>
          <p:spPr>
            <a:xfrm>
              <a:off x="6220622" y="555741"/>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180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180"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Serbest Form 4509">
              <a:extLst>
                <a:ext uri="{FF2B5EF4-FFF2-40B4-BE49-F238E27FC236}">
                  <a16:creationId xmlns:a16="http://schemas.microsoft.com/office/drawing/2014/main" id="{D38A0451-0688-52C3-C731-C7247B30EDA6}"/>
                </a:ext>
              </a:extLst>
            </p:cNvPr>
            <p:cNvSpPr/>
            <p:nvPr/>
          </p:nvSpPr>
          <p:spPr>
            <a:xfrm>
              <a:off x="6336606" y="420364"/>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Serbest Form 4510">
              <a:extLst>
                <a:ext uri="{FF2B5EF4-FFF2-40B4-BE49-F238E27FC236}">
                  <a16:creationId xmlns:a16="http://schemas.microsoft.com/office/drawing/2014/main" id="{4F2ACE75-B636-9155-09BC-67EE6A78785A}"/>
                </a:ext>
              </a:extLst>
            </p:cNvPr>
            <p:cNvSpPr/>
            <p:nvPr/>
          </p:nvSpPr>
          <p:spPr>
            <a:xfrm>
              <a:off x="6336606" y="420364"/>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Serbest Form 4511">
              <a:extLst>
                <a:ext uri="{FF2B5EF4-FFF2-40B4-BE49-F238E27FC236}">
                  <a16:creationId xmlns:a16="http://schemas.microsoft.com/office/drawing/2014/main" id="{8AE88537-A572-14D1-F45A-99D2095CDE94}"/>
                </a:ext>
              </a:extLst>
            </p:cNvPr>
            <p:cNvSpPr/>
            <p:nvPr/>
          </p:nvSpPr>
          <p:spPr>
            <a:xfrm>
              <a:off x="5214950" y="2295941"/>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Serbest Form 4512">
              <a:extLst>
                <a:ext uri="{FF2B5EF4-FFF2-40B4-BE49-F238E27FC236}">
                  <a16:creationId xmlns:a16="http://schemas.microsoft.com/office/drawing/2014/main" id="{B93AD2EC-2D91-26C7-0E55-0E55E652583F}"/>
                </a:ext>
              </a:extLst>
            </p:cNvPr>
            <p:cNvSpPr/>
            <p:nvPr/>
          </p:nvSpPr>
          <p:spPr>
            <a:xfrm>
              <a:off x="5214950" y="2295941"/>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Serbest Form 4513">
              <a:extLst>
                <a:ext uri="{FF2B5EF4-FFF2-40B4-BE49-F238E27FC236}">
                  <a16:creationId xmlns:a16="http://schemas.microsoft.com/office/drawing/2014/main" id="{4880B57A-2EFC-4ED0-152D-BD8FC914C30F}"/>
                </a:ext>
              </a:extLst>
            </p:cNvPr>
            <p:cNvSpPr/>
            <p:nvPr/>
          </p:nvSpPr>
          <p:spPr>
            <a:xfrm>
              <a:off x="5098871" y="1967208"/>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Serbest Form 4514">
              <a:extLst>
                <a:ext uri="{FF2B5EF4-FFF2-40B4-BE49-F238E27FC236}">
                  <a16:creationId xmlns:a16="http://schemas.microsoft.com/office/drawing/2014/main" id="{E9FE8A0C-1009-1E3F-AAAD-B0E80C86113A}"/>
                </a:ext>
              </a:extLst>
            </p:cNvPr>
            <p:cNvSpPr/>
            <p:nvPr/>
          </p:nvSpPr>
          <p:spPr>
            <a:xfrm>
              <a:off x="5098871" y="1967208"/>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Serbest Form 4515">
              <a:extLst>
                <a:ext uri="{FF2B5EF4-FFF2-40B4-BE49-F238E27FC236}">
                  <a16:creationId xmlns:a16="http://schemas.microsoft.com/office/drawing/2014/main" id="{C2589F58-8270-181C-1E2D-F0AD57D49A28}"/>
                </a:ext>
              </a:extLst>
            </p:cNvPr>
            <p:cNvSpPr/>
            <p:nvPr/>
          </p:nvSpPr>
          <p:spPr>
            <a:xfrm>
              <a:off x="7032893" y="1251764"/>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600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600"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Serbest Form 4516">
              <a:extLst>
                <a:ext uri="{FF2B5EF4-FFF2-40B4-BE49-F238E27FC236}">
                  <a16:creationId xmlns:a16="http://schemas.microsoft.com/office/drawing/2014/main" id="{D3C0DAD9-0AA2-EF22-E871-A41C401FA722}"/>
                </a:ext>
              </a:extLst>
            </p:cNvPr>
            <p:cNvSpPr/>
            <p:nvPr/>
          </p:nvSpPr>
          <p:spPr>
            <a:xfrm>
              <a:off x="7032893" y="1251764"/>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505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505"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Serbest Form 4517">
              <a:extLst>
                <a:ext uri="{FF2B5EF4-FFF2-40B4-BE49-F238E27FC236}">
                  <a16:creationId xmlns:a16="http://schemas.microsoft.com/office/drawing/2014/main" id="{1F9550CD-67F6-A4D0-FF1D-FF59BBFD578B}"/>
                </a:ext>
              </a:extLst>
            </p:cNvPr>
            <p:cNvSpPr/>
            <p:nvPr/>
          </p:nvSpPr>
          <p:spPr>
            <a:xfrm>
              <a:off x="6839491" y="2817934"/>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Serbest Form 4518">
              <a:extLst>
                <a:ext uri="{FF2B5EF4-FFF2-40B4-BE49-F238E27FC236}">
                  <a16:creationId xmlns:a16="http://schemas.microsoft.com/office/drawing/2014/main" id="{5A3D4468-6E85-42F3-1C02-7F64E2D21071}"/>
                </a:ext>
              </a:extLst>
            </p:cNvPr>
            <p:cNvSpPr/>
            <p:nvPr/>
          </p:nvSpPr>
          <p:spPr>
            <a:xfrm>
              <a:off x="6839491" y="2817934"/>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Serbest Form 4519">
              <a:extLst>
                <a:ext uri="{FF2B5EF4-FFF2-40B4-BE49-F238E27FC236}">
                  <a16:creationId xmlns:a16="http://schemas.microsoft.com/office/drawing/2014/main" id="{F9227773-584F-9A56-F860-87CFB0B1E831}"/>
                </a:ext>
              </a:extLst>
            </p:cNvPr>
            <p:cNvSpPr/>
            <p:nvPr/>
          </p:nvSpPr>
          <p:spPr>
            <a:xfrm>
              <a:off x="10862465" y="-4617"/>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erbest Form 4520">
              <a:extLst>
                <a:ext uri="{FF2B5EF4-FFF2-40B4-BE49-F238E27FC236}">
                  <a16:creationId xmlns:a16="http://schemas.microsoft.com/office/drawing/2014/main" id="{C15E02AF-9679-15B7-25FA-F8915A78560D}"/>
                </a:ext>
              </a:extLst>
            </p:cNvPr>
            <p:cNvSpPr/>
            <p:nvPr/>
          </p:nvSpPr>
          <p:spPr>
            <a:xfrm>
              <a:off x="10862465" y="-4617"/>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Serbest Form 4521">
              <a:extLst>
                <a:ext uri="{FF2B5EF4-FFF2-40B4-BE49-F238E27FC236}">
                  <a16:creationId xmlns:a16="http://schemas.microsoft.com/office/drawing/2014/main" id="{51CBCE77-522B-3D89-5868-4B42A37BA900}"/>
                </a:ext>
              </a:extLst>
            </p:cNvPr>
            <p:cNvSpPr/>
            <p:nvPr/>
          </p:nvSpPr>
          <p:spPr>
            <a:xfrm>
              <a:off x="7329423" y="-875145"/>
              <a:ext cx="32662" cy="10662"/>
            </a:xfrm>
            <a:custGeom>
              <a:avLst/>
              <a:gdLst>
                <a:gd name="connsiteX0" fmla="*/ 32662 w 32662"/>
                <a:gd name="connsiteY0" fmla="*/ 10663 h 10662"/>
                <a:gd name="connsiteX1" fmla="*/ 0 w 32662"/>
                <a:gd name="connsiteY1" fmla="*/ 0 h 10662"/>
                <a:gd name="connsiteX2" fmla="*/ 19616 w 32662"/>
                <a:gd name="connsiteY2" fmla="*/ 7140 h 10662"/>
                <a:gd name="connsiteX3" fmla="*/ 32662 w 32662"/>
                <a:gd name="connsiteY3" fmla="*/ 10663 h 10662"/>
              </a:gdLst>
              <a:ahLst/>
              <a:cxnLst>
                <a:cxn ang="0">
                  <a:pos x="connsiteX0" y="connsiteY0"/>
                </a:cxn>
                <a:cxn ang="0">
                  <a:pos x="connsiteX1" y="connsiteY1"/>
                </a:cxn>
                <a:cxn ang="0">
                  <a:pos x="connsiteX2" y="connsiteY2"/>
                </a:cxn>
                <a:cxn ang="0">
                  <a:pos x="connsiteX3" y="connsiteY3"/>
                </a:cxn>
              </a:cxnLst>
              <a:rect l="l" t="t" r="r" b="b"/>
              <a:pathLst>
                <a:path w="32662" h="10662">
                  <a:moveTo>
                    <a:pt x="32662" y="10663"/>
                  </a:moveTo>
                  <a:lnTo>
                    <a:pt x="0" y="0"/>
                  </a:lnTo>
                  <a:lnTo>
                    <a:pt x="19616" y="7140"/>
                  </a:lnTo>
                  <a:lnTo>
                    <a:pt x="32662" y="1066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Serbest Form 4522">
              <a:extLst>
                <a:ext uri="{FF2B5EF4-FFF2-40B4-BE49-F238E27FC236}">
                  <a16:creationId xmlns:a16="http://schemas.microsoft.com/office/drawing/2014/main" id="{E528D7AA-3A72-3449-70E2-BB7FACF2E560}"/>
                </a:ext>
              </a:extLst>
            </p:cNvPr>
            <p:cNvSpPr/>
            <p:nvPr/>
          </p:nvSpPr>
          <p:spPr>
            <a:xfrm>
              <a:off x="7365419" y="-846775"/>
              <a:ext cx="39232" cy="7140"/>
            </a:xfrm>
            <a:custGeom>
              <a:avLst/>
              <a:gdLst>
                <a:gd name="connsiteX0" fmla="*/ 16378 w 39232"/>
                <a:gd name="connsiteY0" fmla="*/ 7140 h 7140"/>
                <a:gd name="connsiteX1" fmla="*/ 39233 w 39232"/>
                <a:gd name="connsiteY1" fmla="*/ 3522 h 7140"/>
                <a:gd name="connsiteX2" fmla="*/ 0 w 39232"/>
                <a:gd name="connsiteY2" fmla="*/ 0 h 7140"/>
                <a:gd name="connsiteX3" fmla="*/ 16378 w 39232"/>
                <a:gd name="connsiteY3" fmla="*/ 7140 h 7140"/>
              </a:gdLst>
              <a:ahLst/>
              <a:cxnLst>
                <a:cxn ang="0">
                  <a:pos x="connsiteX0" y="connsiteY0"/>
                </a:cxn>
                <a:cxn ang="0">
                  <a:pos x="connsiteX1" y="connsiteY1"/>
                </a:cxn>
                <a:cxn ang="0">
                  <a:pos x="connsiteX2" y="connsiteY2"/>
                </a:cxn>
                <a:cxn ang="0">
                  <a:pos x="connsiteX3" y="connsiteY3"/>
                </a:cxn>
              </a:cxnLst>
              <a:rect l="l" t="t" r="r" b="b"/>
              <a:pathLst>
                <a:path w="39232" h="7140">
                  <a:moveTo>
                    <a:pt x="16378" y="7140"/>
                  </a:moveTo>
                  <a:lnTo>
                    <a:pt x="39233" y="3522"/>
                  </a:lnTo>
                  <a:lnTo>
                    <a:pt x="0" y="0"/>
                  </a:lnTo>
                  <a:lnTo>
                    <a:pt x="16378" y="71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Serbest Form 4523">
              <a:extLst>
                <a:ext uri="{FF2B5EF4-FFF2-40B4-BE49-F238E27FC236}">
                  <a16:creationId xmlns:a16="http://schemas.microsoft.com/office/drawing/2014/main" id="{7BC3D51B-7719-0934-92CC-CAE363549E3A}"/>
                </a:ext>
              </a:extLst>
            </p:cNvPr>
            <p:cNvSpPr/>
            <p:nvPr/>
          </p:nvSpPr>
          <p:spPr>
            <a:xfrm>
              <a:off x="7277145" y="-860484"/>
              <a:ext cx="22854" cy="3522"/>
            </a:xfrm>
            <a:custGeom>
              <a:avLst/>
              <a:gdLst>
                <a:gd name="connsiteX0" fmla="*/ 22854 w 22854"/>
                <a:gd name="connsiteY0" fmla="*/ 3522 h 3522"/>
                <a:gd name="connsiteX1" fmla="*/ 0 w 22854"/>
                <a:gd name="connsiteY1" fmla="*/ 0 h 3522"/>
              </a:gdLst>
              <a:ahLst/>
              <a:cxnLst>
                <a:cxn ang="0">
                  <a:pos x="connsiteX0" y="connsiteY0"/>
                </a:cxn>
                <a:cxn ang="0">
                  <a:pos x="connsiteX1" y="connsiteY1"/>
                </a:cxn>
              </a:cxnLst>
              <a:rect l="l" t="t" r="r" b="b"/>
              <a:pathLst>
                <a:path w="22854" h="3522">
                  <a:moveTo>
                    <a:pt x="22854" y="3522"/>
                  </a:moveTo>
                  <a:lnTo>
                    <a:pt x="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Serbest Form 4524">
              <a:extLst>
                <a:ext uri="{FF2B5EF4-FFF2-40B4-BE49-F238E27FC236}">
                  <a16:creationId xmlns:a16="http://schemas.microsoft.com/office/drawing/2014/main" id="{F86D0F81-3723-B1AF-F0D6-96A42D55118B}"/>
                </a:ext>
              </a:extLst>
            </p:cNvPr>
            <p:cNvSpPr/>
            <p:nvPr/>
          </p:nvSpPr>
          <p:spPr>
            <a:xfrm>
              <a:off x="8084844" y="-811265"/>
              <a:ext cx="42565" cy="10567"/>
            </a:xfrm>
            <a:custGeom>
              <a:avLst/>
              <a:gdLst>
                <a:gd name="connsiteX0" fmla="*/ 42566 w 42565"/>
                <a:gd name="connsiteY0" fmla="*/ 10567 h 10567"/>
                <a:gd name="connsiteX1" fmla="*/ 0 w 42565"/>
                <a:gd name="connsiteY1" fmla="*/ 0 h 10567"/>
              </a:gdLst>
              <a:ahLst/>
              <a:cxnLst>
                <a:cxn ang="0">
                  <a:pos x="connsiteX0" y="connsiteY0"/>
                </a:cxn>
                <a:cxn ang="0">
                  <a:pos x="connsiteX1" y="connsiteY1"/>
                </a:cxn>
              </a:cxnLst>
              <a:rect l="l" t="t" r="r" b="b"/>
              <a:pathLst>
                <a:path w="42565" h="10567">
                  <a:moveTo>
                    <a:pt x="42566" y="10567"/>
                  </a:moveTo>
                  <a:lnTo>
                    <a:pt x="0" y="0"/>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Serbest Form 4525">
              <a:extLst>
                <a:ext uri="{FF2B5EF4-FFF2-40B4-BE49-F238E27FC236}">
                  <a16:creationId xmlns:a16="http://schemas.microsoft.com/office/drawing/2014/main" id="{16AD69F9-F12A-D140-07A6-52F8B9440342}"/>
                </a:ext>
              </a:extLst>
            </p:cNvPr>
            <p:cNvSpPr/>
            <p:nvPr/>
          </p:nvSpPr>
          <p:spPr>
            <a:xfrm>
              <a:off x="7290191" y="-846775"/>
              <a:ext cx="52278" cy="10662"/>
            </a:xfrm>
            <a:custGeom>
              <a:avLst/>
              <a:gdLst>
                <a:gd name="connsiteX0" fmla="*/ 0 w 52278"/>
                <a:gd name="connsiteY0" fmla="*/ 7140 h 10662"/>
                <a:gd name="connsiteX1" fmla="*/ 26187 w 52278"/>
                <a:gd name="connsiteY1" fmla="*/ 10663 h 10662"/>
                <a:gd name="connsiteX2" fmla="*/ 52278 w 52278"/>
                <a:gd name="connsiteY2" fmla="*/ 7140 h 10662"/>
                <a:gd name="connsiteX3" fmla="*/ 29425 w 52278"/>
                <a:gd name="connsiteY3" fmla="*/ 0 h 10662"/>
                <a:gd name="connsiteX4" fmla="*/ 6571 w 52278"/>
                <a:gd name="connsiteY4" fmla="*/ 0 h 10662"/>
                <a:gd name="connsiteX5" fmla="*/ 0 w 52278"/>
                <a:gd name="connsiteY5" fmla="*/ 7140 h 1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278" h="10662">
                  <a:moveTo>
                    <a:pt x="0" y="7140"/>
                  </a:moveTo>
                  <a:lnTo>
                    <a:pt x="26187" y="10663"/>
                  </a:lnTo>
                  <a:lnTo>
                    <a:pt x="52278" y="7140"/>
                  </a:lnTo>
                  <a:lnTo>
                    <a:pt x="29425" y="0"/>
                  </a:lnTo>
                  <a:lnTo>
                    <a:pt x="6571" y="0"/>
                  </a:lnTo>
                  <a:lnTo>
                    <a:pt x="0" y="71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Serbest Form 4526">
              <a:extLst>
                <a:ext uri="{FF2B5EF4-FFF2-40B4-BE49-F238E27FC236}">
                  <a16:creationId xmlns:a16="http://schemas.microsoft.com/office/drawing/2014/main" id="{F343F23C-434F-99FE-2F90-985713E809BB}"/>
                </a:ext>
              </a:extLst>
            </p:cNvPr>
            <p:cNvSpPr/>
            <p:nvPr/>
          </p:nvSpPr>
          <p:spPr>
            <a:xfrm>
              <a:off x="7306570" y="-853820"/>
              <a:ext cx="32662" cy="7044"/>
            </a:xfrm>
            <a:custGeom>
              <a:avLst/>
              <a:gdLst>
                <a:gd name="connsiteX0" fmla="*/ 32662 w 32662"/>
                <a:gd name="connsiteY0" fmla="*/ 0 h 7044"/>
                <a:gd name="connsiteX1" fmla="*/ 0 w 32662"/>
                <a:gd name="connsiteY1" fmla="*/ 0 h 7044"/>
                <a:gd name="connsiteX2" fmla="*/ 26092 w 32662"/>
                <a:gd name="connsiteY2" fmla="*/ 7045 h 7044"/>
                <a:gd name="connsiteX3" fmla="*/ 32662 w 32662"/>
                <a:gd name="connsiteY3" fmla="*/ 0 h 7044"/>
              </a:gdLst>
              <a:ahLst/>
              <a:cxnLst>
                <a:cxn ang="0">
                  <a:pos x="connsiteX0" y="connsiteY0"/>
                </a:cxn>
                <a:cxn ang="0">
                  <a:pos x="connsiteX1" y="connsiteY1"/>
                </a:cxn>
                <a:cxn ang="0">
                  <a:pos x="connsiteX2" y="connsiteY2"/>
                </a:cxn>
                <a:cxn ang="0">
                  <a:pos x="connsiteX3" y="connsiteY3"/>
                </a:cxn>
              </a:cxnLst>
              <a:rect l="l" t="t" r="r" b="b"/>
              <a:pathLst>
                <a:path w="32662" h="7044">
                  <a:moveTo>
                    <a:pt x="32662" y="0"/>
                  </a:moveTo>
                  <a:lnTo>
                    <a:pt x="0" y="0"/>
                  </a:lnTo>
                  <a:lnTo>
                    <a:pt x="26092" y="7045"/>
                  </a:lnTo>
                  <a:lnTo>
                    <a:pt x="32662"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Serbest Form 4527">
              <a:extLst>
                <a:ext uri="{FF2B5EF4-FFF2-40B4-BE49-F238E27FC236}">
                  <a16:creationId xmlns:a16="http://schemas.microsoft.com/office/drawing/2014/main" id="{7B5F532A-A5E5-693E-86ED-3AD25291B591}"/>
                </a:ext>
              </a:extLst>
            </p:cNvPr>
            <p:cNvSpPr/>
            <p:nvPr/>
          </p:nvSpPr>
          <p:spPr>
            <a:xfrm>
              <a:off x="8087891" y="-868005"/>
              <a:ext cx="216446" cy="85015"/>
            </a:xfrm>
            <a:custGeom>
              <a:avLst/>
              <a:gdLst>
                <a:gd name="connsiteX0" fmla="*/ 68943 w 216446"/>
                <a:gd name="connsiteY0" fmla="*/ 63785 h 85015"/>
                <a:gd name="connsiteX1" fmla="*/ 98748 w 216446"/>
                <a:gd name="connsiteY1" fmla="*/ 74448 h 85015"/>
                <a:gd name="connsiteX2" fmla="*/ 124935 w 216446"/>
                <a:gd name="connsiteY2" fmla="*/ 77971 h 85015"/>
                <a:gd name="connsiteX3" fmla="*/ 151122 w 216446"/>
                <a:gd name="connsiteY3" fmla="*/ 74448 h 85015"/>
                <a:gd name="connsiteX4" fmla="*/ 183784 w 216446"/>
                <a:gd name="connsiteY4" fmla="*/ 85015 h 85015"/>
                <a:gd name="connsiteX5" fmla="*/ 216446 w 216446"/>
                <a:gd name="connsiteY5" fmla="*/ 85015 h 85015"/>
                <a:gd name="connsiteX6" fmla="*/ 200163 w 216446"/>
                <a:gd name="connsiteY6" fmla="*/ 53123 h 85015"/>
                <a:gd name="connsiteX7" fmla="*/ 173976 w 216446"/>
                <a:gd name="connsiteY7" fmla="*/ 49600 h 85015"/>
                <a:gd name="connsiteX8" fmla="*/ 154360 w 216446"/>
                <a:gd name="connsiteY8" fmla="*/ 60263 h 85015"/>
                <a:gd name="connsiteX9" fmla="*/ 134744 w 216446"/>
                <a:gd name="connsiteY9" fmla="*/ 46078 h 85015"/>
                <a:gd name="connsiteX10" fmla="*/ 95510 w 216446"/>
                <a:gd name="connsiteY10" fmla="*/ 53123 h 85015"/>
                <a:gd name="connsiteX11" fmla="*/ 75894 w 216446"/>
                <a:gd name="connsiteY11" fmla="*/ 60263 h 85015"/>
                <a:gd name="connsiteX12" fmla="*/ 19902 w 216446"/>
                <a:gd name="connsiteY12" fmla="*/ 49600 h 85015"/>
                <a:gd name="connsiteX13" fmla="*/ 85322 w 216446"/>
                <a:gd name="connsiteY13" fmla="*/ 49600 h 85015"/>
                <a:gd name="connsiteX14" fmla="*/ 104938 w 216446"/>
                <a:gd name="connsiteY14" fmla="*/ 46078 h 85015"/>
                <a:gd name="connsiteX15" fmla="*/ 85322 w 216446"/>
                <a:gd name="connsiteY15" fmla="*/ 17517 h 85015"/>
                <a:gd name="connsiteX16" fmla="*/ 65706 w 216446"/>
                <a:gd name="connsiteY16" fmla="*/ 11043 h 85015"/>
                <a:gd name="connsiteX17" fmla="*/ 46089 w 216446"/>
                <a:gd name="connsiteY17" fmla="*/ 3998 h 85015"/>
                <a:gd name="connsiteX18" fmla="*/ 13046 w 216446"/>
                <a:gd name="connsiteY18" fmla="*/ 0 h 85015"/>
                <a:gd name="connsiteX19" fmla="*/ 0 w 216446"/>
                <a:gd name="connsiteY19" fmla="*/ 24753 h 8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6446" h="85015">
                  <a:moveTo>
                    <a:pt x="68943" y="63785"/>
                  </a:moveTo>
                  <a:lnTo>
                    <a:pt x="98748" y="74448"/>
                  </a:lnTo>
                  <a:lnTo>
                    <a:pt x="124935" y="77971"/>
                  </a:lnTo>
                  <a:lnTo>
                    <a:pt x="151122" y="74448"/>
                  </a:lnTo>
                  <a:lnTo>
                    <a:pt x="183784" y="85015"/>
                  </a:lnTo>
                  <a:lnTo>
                    <a:pt x="216446" y="85015"/>
                  </a:lnTo>
                  <a:lnTo>
                    <a:pt x="200163" y="53123"/>
                  </a:lnTo>
                  <a:lnTo>
                    <a:pt x="173976" y="49600"/>
                  </a:lnTo>
                  <a:lnTo>
                    <a:pt x="154360" y="60263"/>
                  </a:lnTo>
                  <a:lnTo>
                    <a:pt x="134744" y="46078"/>
                  </a:lnTo>
                  <a:lnTo>
                    <a:pt x="95510" y="53123"/>
                  </a:lnTo>
                  <a:lnTo>
                    <a:pt x="75894" y="60263"/>
                  </a:lnTo>
                  <a:close/>
                  <a:moveTo>
                    <a:pt x="19902" y="49600"/>
                  </a:moveTo>
                  <a:lnTo>
                    <a:pt x="85322" y="49600"/>
                  </a:lnTo>
                  <a:lnTo>
                    <a:pt x="104938" y="46078"/>
                  </a:lnTo>
                  <a:lnTo>
                    <a:pt x="85322" y="17517"/>
                  </a:lnTo>
                  <a:lnTo>
                    <a:pt x="65706" y="11043"/>
                  </a:lnTo>
                  <a:lnTo>
                    <a:pt x="46089" y="3998"/>
                  </a:lnTo>
                  <a:lnTo>
                    <a:pt x="13046" y="0"/>
                  </a:lnTo>
                  <a:lnTo>
                    <a:pt x="0" y="2475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Serbest Form 4528">
              <a:extLst>
                <a:ext uri="{FF2B5EF4-FFF2-40B4-BE49-F238E27FC236}">
                  <a16:creationId xmlns:a16="http://schemas.microsoft.com/office/drawing/2014/main" id="{E7239DF8-256A-5204-0133-8F029162E9E6}"/>
                </a:ext>
              </a:extLst>
            </p:cNvPr>
            <p:cNvSpPr/>
            <p:nvPr/>
          </p:nvSpPr>
          <p:spPr>
            <a:xfrm>
              <a:off x="8336715" y="-807742"/>
              <a:ext cx="137314" cy="60262"/>
            </a:xfrm>
            <a:custGeom>
              <a:avLst/>
              <a:gdLst>
                <a:gd name="connsiteX0" fmla="*/ 49041 w 137314"/>
                <a:gd name="connsiteY0" fmla="*/ 49600 h 60262"/>
                <a:gd name="connsiteX1" fmla="*/ 137314 w 137314"/>
                <a:gd name="connsiteY1" fmla="*/ 46078 h 60262"/>
                <a:gd name="connsiteX2" fmla="*/ 114461 w 137314"/>
                <a:gd name="connsiteY2" fmla="*/ 31893 h 60262"/>
                <a:gd name="connsiteX3" fmla="*/ 94844 w 137314"/>
                <a:gd name="connsiteY3" fmla="*/ 21230 h 60262"/>
                <a:gd name="connsiteX4" fmla="*/ 68657 w 137314"/>
                <a:gd name="connsiteY4" fmla="*/ 14185 h 60262"/>
                <a:gd name="connsiteX5" fmla="*/ 49041 w 137314"/>
                <a:gd name="connsiteY5" fmla="*/ 17708 h 60262"/>
                <a:gd name="connsiteX6" fmla="*/ 29424 w 137314"/>
                <a:gd name="connsiteY6" fmla="*/ 0 h 60262"/>
                <a:gd name="connsiteX7" fmla="*/ 6571 w 137314"/>
                <a:gd name="connsiteY7" fmla="*/ 28370 h 60262"/>
                <a:gd name="connsiteX8" fmla="*/ 0 w 137314"/>
                <a:gd name="connsiteY8" fmla="*/ 56740 h 60262"/>
                <a:gd name="connsiteX9" fmla="*/ 22854 w 137314"/>
                <a:gd name="connsiteY9" fmla="*/ 60263 h 60262"/>
                <a:gd name="connsiteX10" fmla="*/ 49041 w 137314"/>
                <a:gd name="connsiteY10" fmla="*/ 49600 h 6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14" h="60262">
                  <a:moveTo>
                    <a:pt x="49041" y="49600"/>
                  </a:moveTo>
                  <a:lnTo>
                    <a:pt x="137314" y="46078"/>
                  </a:lnTo>
                  <a:lnTo>
                    <a:pt x="114461" y="31893"/>
                  </a:lnTo>
                  <a:lnTo>
                    <a:pt x="94844" y="21230"/>
                  </a:lnTo>
                  <a:lnTo>
                    <a:pt x="68657" y="14185"/>
                  </a:lnTo>
                  <a:lnTo>
                    <a:pt x="49041" y="17708"/>
                  </a:lnTo>
                  <a:lnTo>
                    <a:pt x="29424" y="0"/>
                  </a:lnTo>
                  <a:lnTo>
                    <a:pt x="6571" y="28370"/>
                  </a:lnTo>
                  <a:lnTo>
                    <a:pt x="0" y="56740"/>
                  </a:lnTo>
                  <a:lnTo>
                    <a:pt x="22854" y="60263"/>
                  </a:lnTo>
                  <a:lnTo>
                    <a:pt x="49041" y="496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Serbest Form 4529">
              <a:extLst>
                <a:ext uri="{FF2B5EF4-FFF2-40B4-BE49-F238E27FC236}">
                  <a16:creationId xmlns:a16="http://schemas.microsoft.com/office/drawing/2014/main" id="{D01B7BF7-374E-2A85-5C49-B429C193B47B}"/>
                </a:ext>
              </a:extLst>
            </p:cNvPr>
            <p:cNvSpPr/>
            <p:nvPr/>
          </p:nvSpPr>
          <p:spPr>
            <a:xfrm>
              <a:off x="6436593" y="181216"/>
              <a:ext cx="91607" cy="39032"/>
            </a:xfrm>
            <a:custGeom>
              <a:avLst/>
              <a:gdLst>
                <a:gd name="connsiteX0" fmla="*/ 85037 w 91607"/>
                <a:gd name="connsiteY0" fmla="*/ 0 h 39032"/>
                <a:gd name="connsiteX1" fmla="*/ 58850 w 91607"/>
                <a:gd name="connsiteY1" fmla="*/ 3522 h 39032"/>
                <a:gd name="connsiteX2" fmla="*/ 35995 w 91607"/>
                <a:gd name="connsiteY2" fmla="*/ 7140 h 39032"/>
                <a:gd name="connsiteX3" fmla="*/ 3333 w 91607"/>
                <a:gd name="connsiteY3" fmla="*/ 7140 h 39032"/>
                <a:gd name="connsiteX4" fmla="*/ 0 w 91607"/>
                <a:gd name="connsiteY4" fmla="*/ 31893 h 39032"/>
                <a:gd name="connsiteX5" fmla="*/ 22950 w 91607"/>
                <a:gd name="connsiteY5" fmla="*/ 31893 h 39032"/>
                <a:gd name="connsiteX6" fmla="*/ 85037 w 91607"/>
                <a:gd name="connsiteY6" fmla="*/ 39033 h 39032"/>
                <a:gd name="connsiteX7" fmla="*/ 91607 w 91607"/>
                <a:gd name="connsiteY7" fmla="*/ 17803 h 39032"/>
                <a:gd name="connsiteX8" fmla="*/ 85037 w 91607"/>
                <a:gd name="connsiteY8" fmla="*/ 0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07" h="39032">
                  <a:moveTo>
                    <a:pt x="85037" y="0"/>
                  </a:moveTo>
                  <a:lnTo>
                    <a:pt x="58850" y="3522"/>
                  </a:lnTo>
                  <a:lnTo>
                    <a:pt x="35995" y="7140"/>
                  </a:lnTo>
                  <a:lnTo>
                    <a:pt x="3333" y="7140"/>
                  </a:lnTo>
                  <a:lnTo>
                    <a:pt x="0" y="31893"/>
                  </a:lnTo>
                  <a:lnTo>
                    <a:pt x="22950" y="31893"/>
                  </a:lnTo>
                  <a:lnTo>
                    <a:pt x="85037" y="39033"/>
                  </a:lnTo>
                  <a:lnTo>
                    <a:pt x="91607" y="17803"/>
                  </a:lnTo>
                  <a:lnTo>
                    <a:pt x="85037"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Serbest Form 4530">
              <a:extLst>
                <a:ext uri="{FF2B5EF4-FFF2-40B4-BE49-F238E27FC236}">
                  <a16:creationId xmlns:a16="http://schemas.microsoft.com/office/drawing/2014/main" id="{B17089FF-CF12-CEB0-820B-528F2EEB25EA}"/>
                </a:ext>
              </a:extLst>
            </p:cNvPr>
            <p:cNvSpPr/>
            <p:nvPr/>
          </p:nvSpPr>
          <p:spPr>
            <a:xfrm>
              <a:off x="6950047" y="-843253"/>
              <a:ext cx="68656" cy="10662"/>
            </a:xfrm>
            <a:custGeom>
              <a:avLst/>
              <a:gdLst>
                <a:gd name="connsiteX0" fmla="*/ 22949 w 68656"/>
                <a:gd name="connsiteY0" fmla="*/ 10663 h 10662"/>
                <a:gd name="connsiteX1" fmla="*/ 68657 w 68656"/>
                <a:gd name="connsiteY1" fmla="*/ 0 h 10662"/>
                <a:gd name="connsiteX2" fmla="*/ 26187 w 68656"/>
                <a:gd name="connsiteY2" fmla="*/ 0 h 10662"/>
                <a:gd name="connsiteX3" fmla="*/ 0 w 68656"/>
                <a:gd name="connsiteY3" fmla="*/ 0 h 10662"/>
                <a:gd name="connsiteX4" fmla="*/ 22949 w 68656"/>
                <a:gd name="connsiteY4" fmla="*/ 10663 h 10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6" h="10662">
                  <a:moveTo>
                    <a:pt x="22949" y="10663"/>
                  </a:moveTo>
                  <a:lnTo>
                    <a:pt x="68657" y="0"/>
                  </a:lnTo>
                  <a:lnTo>
                    <a:pt x="26187" y="0"/>
                  </a:lnTo>
                  <a:lnTo>
                    <a:pt x="0" y="0"/>
                  </a:lnTo>
                  <a:lnTo>
                    <a:pt x="22949" y="1066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Serbest Form 4531">
              <a:extLst>
                <a:ext uri="{FF2B5EF4-FFF2-40B4-BE49-F238E27FC236}">
                  <a16:creationId xmlns:a16="http://schemas.microsoft.com/office/drawing/2014/main" id="{4645F881-1FCB-A98C-9C48-DDAA049E9B67}"/>
                </a:ext>
              </a:extLst>
            </p:cNvPr>
            <p:cNvSpPr/>
            <p:nvPr/>
          </p:nvSpPr>
          <p:spPr>
            <a:xfrm>
              <a:off x="7035083" y="-850298"/>
              <a:ext cx="78465" cy="35415"/>
            </a:xfrm>
            <a:custGeom>
              <a:avLst/>
              <a:gdLst>
                <a:gd name="connsiteX0" fmla="*/ 39233 w 78465"/>
                <a:gd name="connsiteY0" fmla="*/ 21230 h 35415"/>
                <a:gd name="connsiteX1" fmla="*/ 78465 w 78465"/>
                <a:gd name="connsiteY1" fmla="*/ 35415 h 35415"/>
                <a:gd name="connsiteX2" fmla="*/ 58849 w 78465"/>
                <a:gd name="connsiteY2" fmla="*/ 28370 h 35415"/>
                <a:gd name="connsiteX3" fmla="*/ 9808 w 78465"/>
                <a:gd name="connsiteY3" fmla="*/ 28370 h 35415"/>
                <a:gd name="connsiteX4" fmla="*/ 32757 w 78465"/>
                <a:gd name="connsiteY4" fmla="*/ 14185 h 35415"/>
                <a:gd name="connsiteX5" fmla="*/ 62182 w 78465"/>
                <a:gd name="connsiteY5" fmla="*/ 14185 h 35415"/>
                <a:gd name="connsiteX6" fmla="*/ 42565 w 78465"/>
                <a:gd name="connsiteY6" fmla="*/ 7045 h 35415"/>
                <a:gd name="connsiteX7" fmla="*/ 19616 w 78465"/>
                <a:gd name="connsiteY7" fmla="*/ 0 h 35415"/>
                <a:gd name="connsiteX8" fmla="*/ 0 w 78465"/>
                <a:gd name="connsiteY8" fmla="*/ 17708 h 35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65" h="35415">
                  <a:moveTo>
                    <a:pt x="39233" y="21230"/>
                  </a:moveTo>
                  <a:lnTo>
                    <a:pt x="78465" y="35415"/>
                  </a:lnTo>
                  <a:lnTo>
                    <a:pt x="58849" y="28370"/>
                  </a:lnTo>
                  <a:close/>
                  <a:moveTo>
                    <a:pt x="9808" y="28370"/>
                  </a:moveTo>
                  <a:lnTo>
                    <a:pt x="32757" y="14185"/>
                  </a:lnTo>
                  <a:lnTo>
                    <a:pt x="62182" y="14185"/>
                  </a:lnTo>
                  <a:lnTo>
                    <a:pt x="42565" y="7045"/>
                  </a:lnTo>
                  <a:lnTo>
                    <a:pt x="19616" y="0"/>
                  </a:lnTo>
                  <a:lnTo>
                    <a:pt x="0" y="1770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Serbest Form 4532">
              <a:extLst>
                <a:ext uri="{FF2B5EF4-FFF2-40B4-BE49-F238E27FC236}">
                  <a16:creationId xmlns:a16="http://schemas.microsoft.com/office/drawing/2014/main" id="{6312D828-9B2F-A4D1-05FE-8F6313E96FE3}"/>
                </a:ext>
              </a:extLst>
            </p:cNvPr>
            <p:cNvSpPr/>
            <p:nvPr/>
          </p:nvSpPr>
          <p:spPr>
            <a:xfrm>
              <a:off x="7146306" y="-836113"/>
              <a:ext cx="19616" cy="10662"/>
            </a:xfrm>
            <a:custGeom>
              <a:avLst/>
              <a:gdLst>
                <a:gd name="connsiteX0" fmla="*/ 19616 w 19616"/>
                <a:gd name="connsiteY0" fmla="*/ 10663 h 10662"/>
                <a:gd name="connsiteX1" fmla="*/ 0 w 19616"/>
                <a:gd name="connsiteY1" fmla="*/ 0 h 10662"/>
              </a:gdLst>
              <a:ahLst/>
              <a:cxnLst>
                <a:cxn ang="0">
                  <a:pos x="connsiteX0" y="connsiteY0"/>
                </a:cxn>
                <a:cxn ang="0">
                  <a:pos x="connsiteX1" y="connsiteY1"/>
                </a:cxn>
              </a:cxnLst>
              <a:rect l="l" t="t" r="r" b="b"/>
              <a:pathLst>
                <a:path w="19616" h="10662">
                  <a:moveTo>
                    <a:pt x="19616" y="10663"/>
                  </a:moveTo>
                  <a:lnTo>
                    <a:pt x="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erbest Form 4533">
              <a:extLst>
                <a:ext uri="{FF2B5EF4-FFF2-40B4-BE49-F238E27FC236}">
                  <a16:creationId xmlns:a16="http://schemas.microsoft.com/office/drawing/2014/main" id="{C59260D5-7422-736A-1A1A-CC02CA19EB7C}"/>
                </a:ext>
              </a:extLst>
            </p:cNvPr>
            <p:cNvSpPr/>
            <p:nvPr/>
          </p:nvSpPr>
          <p:spPr>
            <a:xfrm>
              <a:off x="6639423" y="-740149"/>
              <a:ext cx="4725831" cy="1567883"/>
            </a:xfrm>
            <a:custGeom>
              <a:avLst/>
              <a:gdLst>
                <a:gd name="connsiteX0" fmla="*/ 4146863 w 4725831"/>
                <a:gd name="connsiteY0" fmla="*/ 258474 h 1567883"/>
                <a:gd name="connsiteX1" fmla="*/ 4173049 w 4725831"/>
                <a:gd name="connsiteY1" fmla="*/ 251429 h 1567883"/>
                <a:gd name="connsiteX2" fmla="*/ 4202474 w 4725831"/>
                <a:gd name="connsiteY2" fmla="*/ 251429 h 1567883"/>
                <a:gd name="connsiteX3" fmla="*/ 4182858 w 4725831"/>
                <a:gd name="connsiteY3" fmla="*/ 230103 h 1567883"/>
                <a:gd name="connsiteX4" fmla="*/ 4160004 w 4725831"/>
                <a:gd name="connsiteY4" fmla="*/ 223059 h 1567883"/>
                <a:gd name="connsiteX5" fmla="*/ 4137340 w 4725831"/>
                <a:gd name="connsiteY5" fmla="*/ 223059 h 1567883"/>
                <a:gd name="connsiteX6" fmla="*/ 4121057 w 4725831"/>
                <a:gd name="connsiteY6" fmla="*/ 251619 h 1567883"/>
                <a:gd name="connsiteX7" fmla="*/ 4143910 w 4725831"/>
                <a:gd name="connsiteY7" fmla="*/ 258664 h 1567883"/>
                <a:gd name="connsiteX8" fmla="*/ 3937367 w 4725831"/>
                <a:gd name="connsiteY8" fmla="*/ 304552 h 1567883"/>
                <a:gd name="connsiteX9" fmla="*/ 3888326 w 4725831"/>
                <a:gd name="connsiteY9" fmla="*/ 286844 h 1567883"/>
                <a:gd name="connsiteX10" fmla="*/ 3907943 w 4725831"/>
                <a:gd name="connsiteY10" fmla="*/ 301029 h 1567883"/>
                <a:gd name="connsiteX11" fmla="*/ 3927559 w 4725831"/>
                <a:gd name="connsiteY11" fmla="*/ 304552 h 1567883"/>
                <a:gd name="connsiteX12" fmla="*/ 4051637 w 4725831"/>
                <a:gd name="connsiteY12" fmla="*/ 1304174 h 1567883"/>
                <a:gd name="connsiteX13" fmla="*/ 4035354 w 4725831"/>
                <a:gd name="connsiteY13" fmla="*/ 1282849 h 1567883"/>
                <a:gd name="connsiteX14" fmla="*/ 4005929 w 4725831"/>
                <a:gd name="connsiteY14" fmla="*/ 1261618 h 1567883"/>
                <a:gd name="connsiteX15" fmla="*/ 3992788 w 4725831"/>
                <a:gd name="connsiteY15" fmla="*/ 1222586 h 1567883"/>
                <a:gd name="connsiteX16" fmla="*/ 3976409 w 4725831"/>
                <a:gd name="connsiteY16" fmla="*/ 1194025 h 1567883"/>
                <a:gd name="connsiteX17" fmla="*/ 4028783 w 4725831"/>
                <a:gd name="connsiteY17" fmla="*/ 1204688 h 1567883"/>
                <a:gd name="connsiteX18" fmla="*/ 4051637 w 4725831"/>
                <a:gd name="connsiteY18" fmla="*/ 1216017 h 1567883"/>
                <a:gd name="connsiteX19" fmla="*/ 4012405 w 4725831"/>
                <a:gd name="connsiteY19" fmla="*/ 1184124 h 1567883"/>
                <a:gd name="connsiteX20" fmla="*/ 3996122 w 4725831"/>
                <a:gd name="connsiteY20" fmla="*/ 1162799 h 1567883"/>
                <a:gd name="connsiteX21" fmla="*/ 3976409 w 4725831"/>
                <a:gd name="connsiteY21" fmla="*/ 1145091 h 1567883"/>
                <a:gd name="connsiteX22" fmla="*/ 3924131 w 4725831"/>
                <a:gd name="connsiteY22" fmla="*/ 1087970 h 1567883"/>
                <a:gd name="connsiteX23" fmla="*/ 3904515 w 4725831"/>
                <a:gd name="connsiteY23" fmla="*/ 1070262 h 1567883"/>
                <a:gd name="connsiteX24" fmla="*/ 3881566 w 4725831"/>
                <a:gd name="connsiteY24" fmla="*/ 1049032 h 1567883"/>
                <a:gd name="connsiteX25" fmla="*/ 3865282 w 4725831"/>
                <a:gd name="connsiteY25" fmla="*/ 1013522 h 1567883"/>
                <a:gd name="connsiteX26" fmla="*/ 3845665 w 4725831"/>
                <a:gd name="connsiteY26" fmla="*/ 999337 h 1567883"/>
                <a:gd name="connsiteX27" fmla="*/ 3822716 w 4725831"/>
                <a:gd name="connsiteY27" fmla="*/ 981629 h 1567883"/>
                <a:gd name="connsiteX28" fmla="*/ 3806433 w 4725831"/>
                <a:gd name="connsiteY28" fmla="*/ 960399 h 1567883"/>
                <a:gd name="connsiteX29" fmla="*/ 3822716 w 4725831"/>
                <a:gd name="connsiteY29" fmla="*/ 992292 h 1567883"/>
                <a:gd name="connsiteX30" fmla="*/ 3813193 w 4725831"/>
                <a:gd name="connsiteY30" fmla="*/ 1017139 h 1567883"/>
                <a:gd name="connsiteX31" fmla="*/ 3829573 w 4725831"/>
                <a:gd name="connsiteY31" fmla="*/ 1041892 h 1567883"/>
                <a:gd name="connsiteX32" fmla="*/ 3849189 w 4725831"/>
                <a:gd name="connsiteY32" fmla="*/ 1066740 h 1567883"/>
                <a:gd name="connsiteX33" fmla="*/ 3881851 w 4725831"/>
                <a:gd name="connsiteY33" fmla="*/ 1091587 h 1567883"/>
                <a:gd name="connsiteX34" fmla="*/ 3894993 w 4725831"/>
                <a:gd name="connsiteY34" fmla="*/ 1112818 h 1567883"/>
                <a:gd name="connsiteX35" fmla="*/ 3908038 w 4725831"/>
                <a:gd name="connsiteY35" fmla="*/ 1137665 h 1567883"/>
                <a:gd name="connsiteX36" fmla="*/ 3930987 w 4725831"/>
                <a:gd name="connsiteY36" fmla="*/ 1169558 h 1567883"/>
                <a:gd name="connsiteX37" fmla="*/ 3947271 w 4725831"/>
                <a:gd name="connsiteY37" fmla="*/ 1201451 h 1567883"/>
                <a:gd name="connsiteX38" fmla="*/ 3960412 w 4725831"/>
                <a:gd name="connsiteY38" fmla="*/ 1226203 h 1567883"/>
                <a:gd name="connsiteX39" fmla="*/ 3983265 w 4725831"/>
                <a:gd name="connsiteY39" fmla="*/ 1244006 h 1567883"/>
                <a:gd name="connsiteX40" fmla="*/ 3989836 w 4725831"/>
                <a:gd name="connsiteY40" fmla="*/ 1268759 h 1567883"/>
                <a:gd name="connsiteX41" fmla="*/ 4012691 w 4725831"/>
                <a:gd name="connsiteY41" fmla="*/ 1290084 h 1567883"/>
                <a:gd name="connsiteX42" fmla="*/ 4019261 w 4725831"/>
                <a:gd name="connsiteY42" fmla="*/ 1321977 h 1567883"/>
                <a:gd name="connsiteX43" fmla="*/ 4042115 w 4725831"/>
                <a:gd name="connsiteY43" fmla="*/ 1346729 h 1567883"/>
                <a:gd name="connsiteX44" fmla="*/ 4035639 w 4725831"/>
                <a:gd name="connsiteY44" fmla="*/ 1325499 h 1567883"/>
                <a:gd name="connsiteX45" fmla="*/ 4061732 w 4725831"/>
                <a:gd name="connsiteY45" fmla="*/ 1314836 h 1567883"/>
                <a:gd name="connsiteX46" fmla="*/ 4081348 w 4725831"/>
                <a:gd name="connsiteY46" fmla="*/ 1339684 h 1567883"/>
                <a:gd name="connsiteX47" fmla="*/ 4065064 w 4725831"/>
                <a:gd name="connsiteY47" fmla="*/ 1300651 h 1567883"/>
                <a:gd name="connsiteX48" fmla="*/ 3139476 w 4725831"/>
                <a:gd name="connsiteY48" fmla="*/ 106055 h 1567883"/>
                <a:gd name="connsiteX49" fmla="*/ 3119860 w 4725831"/>
                <a:gd name="connsiteY49" fmla="*/ 95488 h 1567883"/>
                <a:gd name="connsiteX50" fmla="*/ 3083960 w 4725831"/>
                <a:gd name="connsiteY50" fmla="*/ 95488 h 1567883"/>
                <a:gd name="connsiteX51" fmla="*/ 3064344 w 4725831"/>
                <a:gd name="connsiteY51" fmla="*/ 77685 h 1567883"/>
                <a:gd name="connsiteX52" fmla="*/ 3041394 w 4725831"/>
                <a:gd name="connsiteY52" fmla="*/ 81303 h 1567883"/>
                <a:gd name="connsiteX53" fmla="*/ 3015207 w 4725831"/>
                <a:gd name="connsiteY53" fmla="*/ 81303 h 1567883"/>
                <a:gd name="connsiteX54" fmla="*/ 3034824 w 4725831"/>
                <a:gd name="connsiteY54" fmla="*/ 95488 h 1567883"/>
                <a:gd name="connsiteX55" fmla="*/ 3064344 w 4725831"/>
                <a:gd name="connsiteY55" fmla="*/ 102533 h 1567883"/>
                <a:gd name="connsiteX56" fmla="*/ 3093768 w 4725831"/>
                <a:gd name="connsiteY56" fmla="*/ 109673 h 1567883"/>
                <a:gd name="connsiteX57" fmla="*/ 3119860 w 4725831"/>
                <a:gd name="connsiteY57" fmla="*/ 109673 h 1567883"/>
                <a:gd name="connsiteX58" fmla="*/ 2943312 w 4725831"/>
                <a:gd name="connsiteY58" fmla="*/ 159273 h 1567883"/>
                <a:gd name="connsiteX59" fmla="*/ 2982545 w 4725831"/>
                <a:gd name="connsiteY59" fmla="*/ 152133 h 1567883"/>
                <a:gd name="connsiteX60" fmla="*/ 3041394 w 4725831"/>
                <a:gd name="connsiteY60" fmla="*/ 162796 h 1567883"/>
                <a:gd name="connsiteX61" fmla="*/ 3011970 w 4725831"/>
                <a:gd name="connsiteY61" fmla="*/ 137948 h 1567883"/>
                <a:gd name="connsiteX62" fmla="*/ 2979308 w 4725831"/>
                <a:gd name="connsiteY62" fmla="*/ 137948 h 1567883"/>
                <a:gd name="connsiteX63" fmla="*/ 2959691 w 4725831"/>
                <a:gd name="connsiteY63" fmla="*/ 141566 h 1567883"/>
                <a:gd name="connsiteX64" fmla="*/ 2946550 w 4725831"/>
                <a:gd name="connsiteY64" fmla="*/ 88348 h 1567883"/>
                <a:gd name="connsiteX65" fmla="*/ 2975974 w 4725831"/>
                <a:gd name="connsiteY65" fmla="*/ 91870 h 1567883"/>
                <a:gd name="connsiteX66" fmla="*/ 2956549 w 4725831"/>
                <a:gd name="connsiteY66" fmla="*/ 74162 h 1567883"/>
                <a:gd name="connsiteX67" fmla="*/ 2923887 w 4725831"/>
                <a:gd name="connsiteY67" fmla="*/ 67117 h 1567883"/>
                <a:gd name="connsiteX68" fmla="*/ 2943503 w 4725831"/>
                <a:gd name="connsiteY68" fmla="*/ 88348 h 1567883"/>
                <a:gd name="connsiteX69" fmla="*/ 2913888 w 4725831"/>
                <a:gd name="connsiteY69" fmla="*/ 120240 h 1567883"/>
                <a:gd name="connsiteX70" fmla="*/ 2939980 w 4725831"/>
                <a:gd name="connsiteY70" fmla="*/ 137948 h 1567883"/>
                <a:gd name="connsiteX71" fmla="*/ 2923696 w 4725831"/>
                <a:gd name="connsiteY71" fmla="*/ 116718 h 1567883"/>
                <a:gd name="connsiteX72" fmla="*/ 2858276 w 4725831"/>
                <a:gd name="connsiteY72" fmla="*/ 113195 h 1567883"/>
                <a:gd name="connsiteX73" fmla="*/ 2930171 w 4725831"/>
                <a:gd name="connsiteY73" fmla="*/ 95488 h 1567883"/>
                <a:gd name="connsiteX74" fmla="*/ 2894272 w 4725831"/>
                <a:gd name="connsiteY74" fmla="*/ 77685 h 1567883"/>
                <a:gd name="connsiteX75" fmla="*/ 2851801 w 4725831"/>
                <a:gd name="connsiteY75" fmla="*/ 52932 h 1567883"/>
                <a:gd name="connsiteX76" fmla="*/ 2822376 w 4725831"/>
                <a:gd name="connsiteY76" fmla="*/ 59977 h 1567883"/>
                <a:gd name="connsiteX77" fmla="*/ 2799523 w 4725831"/>
                <a:gd name="connsiteY77" fmla="*/ 52932 h 1567883"/>
                <a:gd name="connsiteX78" fmla="*/ 2766765 w 4725831"/>
                <a:gd name="connsiteY78" fmla="*/ 52932 h 1567883"/>
                <a:gd name="connsiteX79" fmla="*/ 2770098 w 4725831"/>
                <a:gd name="connsiteY79" fmla="*/ 74162 h 1567883"/>
                <a:gd name="connsiteX80" fmla="*/ 2789714 w 4725831"/>
                <a:gd name="connsiteY80" fmla="*/ 84825 h 1567883"/>
                <a:gd name="connsiteX81" fmla="*/ 2812568 w 4725831"/>
                <a:gd name="connsiteY81" fmla="*/ 95488 h 1567883"/>
                <a:gd name="connsiteX82" fmla="*/ 2832185 w 4725831"/>
                <a:gd name="connsiteY82" fmla="*/ 106055 h 1567883"/>
                <a:gd name="connsiteX83" fmla="*/ 2851801 w 4725831"/>
                <a:gd name="connsiteY83" fmla="*/ 109673 h 1567883"/>
                <a:gd name="connsiteX84" fmla="*/ 2750386 w 4725831"/>
                <a:gd name="connsiteY84" fmla="*/ 74162 h 1567883"/>
                <a:gd name="connsiteX85" fmla="*/ 2720867 w 4725831"/>
                <a:gd name="connsiteY85" fmla="*/ 63500 h 1567883"/>
                <a:gd name="connsiteX86" fmla="*/ 2148564 w 4725831"/>
                <a:gd name="connsiteY86" fmla="*/ 120240 h 1567883"/>
                <a:gd name="connsiteX87" fmla="*/ 2174751 w 4725831"/>
                <a:gd name="connsiteY87" fmla="*/ 127380 h 1567883"/>
                <a:gd name="connsiteX88" fmla="*/ 2194748 w 4725831"/>
                <a:gd name="connsiteY88" fmla="*/ 120240 h 1567883"/>
                <a:gd name="connsiteX89" fmla="*/ 2171894 w 4725831"/>
                <a:gd name="connsiteY89" fmla="*/ 109673 h 1567883"/>
                <a:gd name="connsiteX90" fmla="*/ 1314678 w 4725831"/>
                <a:gd name="connsiteY90" fmla="*/ 187834 h 1567883"/>
                <a:gd name="connsiteX91" fmla="*/ 1285253 w 4725831"/>
                <a:gd name="connsiteY91" fmla="*/ 194879 h 1567883"/>
                <a:gd name="connsiteX92" fmla="*/ 1308107 w 4725831"/>
                <a:gd name="connsiteY92" fmla="*/ 202019 h 1567883"/>
                <a:gd name="connsiteX93" fmla="*/ 1092231 w 4725831"/>
                <a:gd name="connsiteY93" fmla="*/ 166508 h 1567883"/>
                <a:gd name="connsiteX94" fmla="*/ 1072615 w 4725831"/>
                <a:gd name="connsiteY94" fmla="*/ 148801 h 1567883"/>
                <a:gd name="connsiteX95" fmla="*/ 824078 w 4725831"/>
                <a:gd name="connsiteY95" fmla="*/ 276277 h 1567883"/>
                <a:gd name="connsiteX96" fmla="*/ 856835 w 4725831"/>
                <a:gd name="connsiteY96" fmla="*/ 301029 h 1567883"/>
                <a:gd name="connsiteX97" fmla="*/ 879690 w 4725831"/>
                <a:gd name="connsiteY97" fmla="*/ 301029 h 1567883"/>
                <a:gd name="connsiteX98" fmla="*/ 856835 w 4725831"/>
                <a:gd name="connsiteY98" fmla="*/ 279799 h 1567883"/>
                <a:gd name="connsiteX99" fmla="*/ 837124 w 4725831"/>
                <a:gd name="connsiteY99" fmla="*/ 276277 h 1567883"/>
                <a:gd name="connsiteX100" fmla="*/ 634390 w 4725831"/>
                <a:gd name="connsiteY100" fmla="*/ 173458 h 1567883"/>
                <a:gd name="connsiteX101" fmla="*/ 611535 w 4725831"/>
                <a:gd name="connsiteY101" fmla="*/ 176981 h 1567883"/>
                <a:gd name="connsiteX102" fmla="*/ 634390 w 4725831"/>
                <a:gd name="connsiteY102" fmla="*/ 180503 h 1567883"/>
                <a:gd name="connsiteX103" fmla="*/ 614773 w 4725831"/>
                <a:gd name="connsiteY103" fmla="*/ 198211 h 1567883"/>
                <a:gd name="connsiteX104" fmla="*/ 624296 w 4725831"/>
                <a:gd name="connsiteY104" fmla="*/ 223059 h 1567883"/>
                <a:gd name="connsiteX105" fmla="*/ 647245 w 4725831"/>
                <a:gd name="connsiteY105" fmla="*/ 223059 h 1567883"/>
                <a:gd name="connsiteX106" fmla="*/ 670099 w 4725831"/>
                <a:gd name="connsiteY106" fmla="*/ 230103 h 1567883"/>
                <a:gd name="connsiteX107" fmla="*/ 679622 w 4725831"/>
                <a:gd name="connsiteY107" fmla="*/ 251429 h 1567883"/>
                <a:gd name="connsiteX108" fmla="*/ 699238 w 4725831"/>
                <a:gd name="connsiteY108" fmla="*/ 258474 h 1567883"/>
                <a:gd name="connsiteX109" fmla="*/ 722092 w 4725831"/>
                <a:gd name="connsiteY109" fmla="*/ 262091 h 1567883"/>
                <a:gd name="connsiteX110" fmla="*/ 784274 w 4725831"/>
                <a:gd name="connsiteY110" fmla="*/ 258474 h 1567883"/>
                <a:gd name="connsiteX111" fmla="*/ 738471 w 4725831"/>
                <a:gd name="connsiteY111" fmla="*/ 244289 h 1567883"/>
                <a:gd name="connsiteX112" fmla="*/ 715616 w 4725831"/>
                <a:gd name="connsiteY112" fmla="*/ 219536 h 1567883"/>
                <a:gd name="connsiteX113" fmla="*/ 702475 w 4725831"/>
                <a:gd name="connsiteY113" fmla="*/ 198211 h 1567883"/>
                <a:gd name="connsiteX114" fmla="*/ 715616 w 4725831"/>
                <a:gd name="connsiteY114" fmla="*/ 169650 h 1567883"/>
                <a:gd name="connsiteX115" fmla="*/ 718854 w 4725831"/>
                <a:gd name="connsiteY115" fmla="*/ 148325 h 1567883"/>
                <a:gd name="connsiteX116" fmla="*/ 738471 w 4725831"/>
                <a:gd name="connsiteY116" fmla="*/ 148325 h 1567883"/>
                <a:gd name="connsiteX117" fmla="*/ 758087 w 4725831"/>
                <a:gd name="connsiteY117" fmla="*/ 127095 h 1567883"/>
                <a:gd name="connsiteX118" fmla="*/ 764657 w 4725831"/>
                <a:gd name="connsiteY118" fmla="*/ 102247 h 1567883"/>
                <a:gd name="connsiteX119" fmla="*/ 790844 w 4725831"/>
                <a:gd name="connsiteY119" fmla="*/ 105770 h 1567883"/>
                <a:gd name="connsiteX120" fmla="*/ 816936 w 4725831"/>
                <a:gd name="connsiteY120" fmla="*/ 84539 h 1567883"/>
                <a:gd name="connsiteX121" fmla="*/ 849693 w 4725831"/>
                <a:gd name="connsiteY121" fmla="*/ 81017 h 1567883"/>
                <a:gd name="connsiteX122" fmla="*/ 879118 w 4725831"/>
                <a:gd name="connsiteY122" fmla="*/ 73877 h 1567883"/>
                <a:gd name="connsiteX123" fmla="*/ 908542 w 4725831"/>
                <a:gd name="connsiteY123" fmla="*/ 70354 h 1567883"/>
                <a:gd name="connsiteX124" fmla="*/ 934729 w 4725831"/>
                <a:gd name="connsiteY124" fmla="*/ 63214 h 1567883"/>
                <a:gd name="connsiteX125" fmla="*/ 957584 w 4725831"/>
                <a:gd name="connsiteY125" fmla="*/ 56169 h 1567883"/>
                <a:gd name="connsiteX126" fmla="*/ 967106 w 4725831"/>
                <a:gd name="connsiteY126" fmla="*/ 31321 h 1567883"/>
                <a:gd name="connsiteX127" fmla="*/ 931111 w 4725831"/>
                <a:gd name="connsiteY127" fmla="*/ 24277 h 1567883"/>
                <a:gd name="connsiteX128" fmla="*/ 908257 w 4725831"/>
                <a:gd name="connsiteY128" fmla="*/ 27799 h 1567883"/>
                <a:gd name="connsiteX129" fmla="*/ 872262 w 4725831"/>
                <a:gd name="connsiteY129" fmla="*/ 41984 h 1567883"/>
                <a:gd name="connsiteX130" fmla="*/ 849407 w 4725831"/>
                <a:gd name="connsiteY130" fmla="*/ 52647 h 1567883"/>
                <a:gd name="connsiteX131" fmla="*/ 806842 w 4725831"/>
                <a:gd name="connsiteY131" fmla="*/ 52647 h 1567883"/>
                <a:gd name="connsiteX132" fmla="*/ 787226 w 4725831"/>
                <a:gd name="connsiteY132" fmla="*/ 49124 h 1567883"/>
                <a:gd name="connsiteX133" fmla="*/ 764371 w 4725831"/>
                <a:gd name="connsiteY133" fmla="*/ 52647 h 1567883"/>
                <a:gd name="connsiteX134" fmla="*/ 734947 w 4725831"/>
                <a:gd name="connsiteY134" fmla="*/ 66832 h 1567883"/>
                <a:gd name="connsiteX135" fmla="*/ 702190 w 4725831"/>
                <a:gd name="connsiteY135" fmla="*/ 81017 h 1567883"/>
                <a:gd name="connsiteX136" fmla="*/ 672765 w 4725831"/>
                <a:gd name="connsiteY136" fmla="*/ 88062 h 1567883"/>
                <a:gd name="connsiteX137" fmla="*/ 702190 w 4725831"/>
                <a:gd name="connsiteY137" fmla="*/ 98725 h 1567883"/>
                <a:gd name="connsiteX138" fmla="*/ 676098 w 4725831"/>
                <a:gd name="connsiteY138" fmla="*/ 105770 h 1567883"/>
                <a:gd name="connsiteX139" fmla="*/ 656482 w 4725831"/>
                <a:gd name="connsiteY139" fmla="*/ 127095 h 1567883"/>
                <a:gd name="connsiteX140" fmla="*/ 643341 w 4725831"/>
                <a:gd name="connsiteY140" fmla="*/ 151847 h 1567883"/>
                <a:gd name="connsiteX141" fmla="*/ 666290 w 4725831"/>
                <a:gd name="connsiteY141" fmla="*/ 141280 h 1567883"/>
                <a:gd name="connsiteX142" fmla="*/ 640960 w 4725831"/>
                <a:gd name="connsiteY142" fmla="*/ 159273 h 1567883"/>
                <a:gd name="connsiteX143" fmla="*/ 4725641 w 4725831"/>
                <a:gd name="connsiteY143" fmla="*/ 453448 h 1567883"/>
                <a:gd name="connsiteX144" fmla="*/ 4702787 w 4725831"/>
                <a:gd name="connsiteY144" fmla="*/ 439263 h 1567883"/>
                <a:gd name="connsiteX145" fmla="*/ 4666791 w 4725831"/>
                <a:gd name="connsiteY145" fmla="*/ 425077 h 1567883"/>
                <a:gd name="connsiteX146" fmla="*/ 4643937 w 4725831"/>
                <a:gd name="connsiteY146" fmla="*/ 425077 h 1567883"/>
                <a:gd name="connsiteX147" fmla="*/ 4578518 w 4725831"/>
                <a:gd name="connsiteY147" fmla="*/ 410892 h 1567883"/>
                <a:gd name="connsiteX148" fmla="*/ 4555569 w 4725831"/>
                <a:gd name="connsiteY148" fmla="*/ 400325 h 1567883"/>
                <a:gd name="connsiteX149" fmla="*/ 4535952 w 4725831"/>
                <a:gd name="connsiteY149" fmla="*/ 400325 h 1567883"/>
                <a:gd name="connsiteX150" fmla="*/ 4565376 w 4725831"/>
                <a:gd name="connsiteY150" fmla="*/ 421555 h 1567883"/>
                <a:gd name="connsiteX151" fmla="*/ 4594421 w 4725831"/>
                <a:gd name="connsiteY151" fmla="*/ 435359 h 1567883"/>
                <a:gd name="connsiteX152" fmla="*/ 4564996 w 4725831"/>
                <a:gd name="connsiteY152" fmla="*/ 438882 h 1567883"/>
                <a:gd name="connsiteX153" fmla="*/ 4522525 w 4725831"/>
                <a:gd name="connsiteY153" fmla="*/ 399944 h 1567883"/>
                <a:gd name="connsiteX154" fmla="*/ 4470151 w 4725831"/>
                <a:gd name="connsiteY154" fmla="*/ 378619 h 1567883"/>
                <a:gd name="connsiteX155" fmla="*/ 4424444 w 4725831"/>
                <a:gd name="connsiteY155" fmla="*/ 364434 h 1567883"/>
                <a:gd name="connsiteX156" fmla="*/ 4394924 w 4725831"/>
                <a:gd name="connsiteY156" fmla="*/ 357389 h 1567883"/>
                <a:gd name="connsiteX157" fmla="*/ 4356358 w 4725831"/>
                <a:gd name="connsiteY157" fmla="*/ 350629 h 1567883"/>
                <a:gd name="connsiteX158" fmla="*/ 4307031 w 4725831"/>
                <a:gd name="connsiteY158" fmla="*/ 340157 h 1567883"/>
                <a:gd name="connsiteX159" fmla="*/ 4257991 w 4725831"/>
                <a:gd name="connsiteY159" fmla="*/ 325972 h 1567883"/>
                <a:gd name="connsiteX160" fmla="*/ 4215520 w 4725831"/>
                <a:gd name="connsiteY160" fmla="*/ 315309 h 1567883"/>
                <a:gd name="connsiteX161" fmla="*/ 4182763 w 4725831"/>
                <a:gd name="connsiteY161" fmla="*/ 308264 h 1567883"/>
                <a:gd name="connsiteX162" fmla="*/ 4153338 w 4725831"/>
                <a:gd name="connsiteY162" fmla="*/ 301124 h 1567883"/>
                <a:gd name="connsiteX163" fmla="*/ 4130484 w 4725831"/>
                <a:gd name="connsiteY163" fmla="*/ 297602 h 1567883"/>
                <a:gd name="connsiteX164" fmla="*/ 4022498 w 4725831"/>
                <a:gd name="connsiteY164" fmla="*/ 297602 h 1567883"/>
                <a:gd name="connsiteX165" fmla="*/ 3989836 w 4725831"/>
                <a:gd name="connsiteY165" fmla="*/ 290462 h 1567883"/>
                <a:gd name="connsiteX166" fmla="*/ 3950604 w 4725831"/>
                <a:gd name="connsiteY166" fmla="*/ 283417 h 1567883"/>
                <a:gd name="connsiteX167" fmla="*/ 3960126 w 4725831"/>
                <a:gd name="connsiteY167" fmla="*/ 304647 h 1567883"/>
                <a:gd name="connsiteX168" fmla="*/ 3979742 w 4725831"/>
                <a:gd name="connsiteY168" fmla="*/ 311787 h 1567883"/>
                <a:gd name="connsiteX169" fmla="*/ 3999359 w 4725831"/>
                <a:gd name="connsiteY169" fmla="*/ 315309 h 1567883"/>
                <a:gd name="connsiteX170" fmla="*/ 4022213 w 4725831"/>
                <a:gd name="connsiteY170" fmla="*/ 329495 h 1567883"/>
                <a:gd name="connsiteX171" fmla="*/ 3989836 w 4725831"/>
                <a:gd name="connsiteY171" fmla="*/ 340157 h 1567883"/>
                <a:gd name="connsiteX172" fmla="*/ 3966887 w 4725831"/>
                <a:gd name="connsiteY172" fmla="*/ 322450 h 1567883"/>
                <a:gd name="connsiteX173" fmla="*/ 3927845 w 4725831"/>
                <a:gd name="connsiteY173" fmla="*/ 322450 h 1567883"/>
                <a:gd name="connsiteX174" fmla="*/ 3898421 w 4725831"/>
                <a:gd name="connsiteY174" fmla="*/ 301124 h 1567883"/>
                <a:gd name="connsiteX175" fmla="*/ 3852617 w 4725831"/>
                <a:gd name="connsiteY175" fmla="*/ 308264 h 1567883"/>
                <a:gd name="connsiteX176" fmla="*/ 3797101 w 4725831"/>
                <a:gd name="connsiteY176" fmla="*/ 304647 h 1567883"/>
                <a:gd name="connsiteX177" fmla="*/ 3725110 w 4725831"/>
                <a:gd name="connsiteY177" fmla="*/ 297602 h 1567883"/>
                <a:gd name="connsiteX178" fmla="*/ 3747964 w 4725831"/>
                <a:gd name="connsiteY178" fmla="*/ 333017 h 1567883"/>
                <a:gd name="connsiteX179" fmla="*/ 3727872 w 4725831"/>
                <a:gd name="connsiteY179" fmla="*/ 318737 h 1567883"/>
                <a:gd name="connsiteX180" fmla="*/ 3705018 w 4725831"/>
                <a:gd name="connsiteY180" fmla="*/ 304552 h 1567883"/>
                <a:gd name="connsiteX181" fmla="*/ 3665785 w 4725831"/>
                <a:gd name="connsiteY181" fmla="*/ 297507 h 1567883"/>
                <a:gd name="connsiteX182" fmla="*/ 3639598 w 4725831"/>
                <a:gd name="connsiteY182" fmla="*/ 276277 h 1567883"/>
                <a:gd name="connsiteX183" fmla="*/ 3604079 w 4725831"/>
                <a:gd name="connsiteY183" fmla="*/ 258474 h 1567883"/>
                <a:gd name="connsiteX184" fmla="*/ 3581225 w 4725831"/>
                <a:gd name="connsiteY184" fmla="*/ 254951 h 1567883"/>
                <a:gd name="connsiteX185" fmla="*/ 3561609 w 4725831"/>
                <a:gd name="connsiteY185" fmla="*/ 251429 h 1567883"/>
                <a:gd name="connsiteX186" fmla="*/ 3535423 w 4725831"/>
                <a:gd name="connsiteY186" fmla="*/ 247906 h 1567883"/>
                <a:gd name="connsiteX187" fmla="*/ 3492951 w 4725831"/>
                <a:gd name="connsiteY187" fmla="*/ 240766 h 1567883"/>
                <a:gd name="connsiteX188" fmla="*/ 3453623 w 4725831"/>
                <a:gd name="connsiteY188" fmla="*/ 244289 h 1567883"/>
                <a:gd name="connsiteX189" fmla="*/ 3417724 w 4725831"/>
                <a:gd name="connsiteY189" fmla="*/ 258474 h 1567883"/>
                <a:gd name="connsiteX190" fmla="*/ 3388299 w 4725831"/>
                <a:gd name="connsiteY190" fmla="*/ 254951 h 1567883"/>
                <a:gd name="connsiteX191" fmla="*/ 3365351 w 4725831"/>
                <a:gd name="connsiteY191" fmla="*/ 240766 h 1567883"/>
                <a:gd name="connsiteX192" fmla="*/ 3335925 w 4725831"/>
                <a:gd name="connsiteY192" fmla="*/ 233721 h 1567883"/>
                <a:gd name="connsiteX193" fmla="*/ 3303264 w 4725831"/>
                <a:gd name="connsiteY193" fmla="*/ 226581 h 1567883"/>
                <a:gd name="connsiteX194" fmla="*/ 3267268 w 4725831"/>
                <a:gd name="connsiteY194" fmla="*/ 223059 h 1567883"/>
                <a:gd name="connsiteX195" fmla="*/ 3286884 w 4725831"/>
                <a:gd name="connsiteY195" fmla="*/ 216014 h 1567883"/>
                <a:gd name="connsiteX196" fmla="*/ 3267268 w 4725831"/>
                <a:gd name="connsiteY196" fmla="*/ 201828 h 1567883"/>
                <a:gd name="connsiteX197" fmla="*/ 3241081 w 4725831"/>
                <a:gd name="connsiteY197" fmla="*/ 198211 h 1567883"/>
                <a:gd name="connsiteX198" fmla="*/ 3218227 w 4725831"/>
                <a:gd name="connsiteY198" fmla="*/ 194688 h 1567883"/>
                <a:gd name="connsiteX199" fmla="*/ 3198611 w 4725831"/>
                <a:gd name="connsiteY199" fmla="*/ 194688 h 1567883"/>
                <a:gd name="connsiteX200" fmla="*/ 3189088 w 4725831"/>
                <a:gd name="connsiteY200" fmla="*/ 216014 h 1567883"/>
                <a:gd name="connsiteX201" fmla="*/ 3169472 w 4725831"/>
                <a:gd name="connsiteY201" fmla="*/ 219536 h 1567883"/>
                <a:gd name="connsiteX202" fmla="*/ 3117098 w 4725831"/>
                <a:gd name="connsiteY202" fmla="*/ 201828 h 1567883"/>
                <a:gd name="connsiteX203" fmla="*/ 3149856 w 4725831"/>
                <a:gd name="connsiteY203" fmla="*/ 194688 h 1567883"/>
                <a:gd name="connsiteX204" fmla="*/ 3182518 w 4725831"/>
                <a:gd name="connsiteY204" fmla="*/ 212396 h 1567883"/>
                <a:gd name="connsiteX205" fmla="*/ 3153094 w 4725831"/>
                <a:gd name="connsiteY205" fmla="*/ 183835 h 1567883"/>
                <a:gd name="connsiteX206" fmla="*/ 3090911 w 4725831"/>
                <a:gd name="connsiteY206" fmla="*/ 187453 h 1567883"/>
                <a:gd name="connsiteX207" fmla="*/ 3025492 w 4725831"/>
                <a:gd name="connsiteY207" fmla="*/ 183835 h 1567883"/>
                <a:gd name="connsiteX208" fmla="*/ 2999400 w 4725831"/>
                <a:gd name="connsiteY208" fmla="*/ 173268 h 1567883"/>
                <a:gd name="connsiteX209" fmla="*/ 2975594 w 4725831"/>
                <a:gd name="connsiteY209" fmla="*/ 191166 h 1567883"/>
                <a:gd name="connsiteX210" fmla="*/ 3005019 w 4725831"/>
                <a:gd name="connsiteY210" fmla="*/ 205351 h 1567883"/>
                <a:gd name="connsiteX211" fmla="*/ 3037776 w 4725831"/>
                <a:gd name="connsiteY211" fmla="*/ 230103 h 1567883"/>
                <a:gd name="connsiteX212" fmla="*/ 3011589 w 4725831"/>
                <a:gd name="connsiteY212" fmla="*/ 230103 h 1567883"/>
                <a:gd name="connsiteX213" fmla="*/ 2988735 w 4725831"/>
                <a:gd name="connsiteY213" fmla="*/ 219536 h 1567883"/>
                <a:gd name="connsiteX214" fmla="*/ 2991972 w 4725831"/>
                <a:gd name="connsiteY214" fmla="*/ 240766 h 1567883"/>
                <a:gd name="connsiteX215" fmla="*/ 2962548 w 4725831"/>
                <a:gd name="connsiteY215" fmla="*/ 237244 h 1567883"/>
                <a:gd name="connsiteX216" fmla="*/ 2936361 w 4725831"/>
                <a:gd name="connsiteY216" fmla="*/ 230103 h 1567883"/>
                <a:gd name="connsiteX217" fmla="*/ 2913507 w 4725831"/>
                <a:gd name="connsiteY217" fmla="*/ 223059 h 1567883"/>
                <a:gd name="connsiteX218" fmla="*/ 2893891 w 4725831"/>
                <a:gd name="connsiteY218" fmla="*/ 230103 h 1567883"/>
                <a:gd name="connsiteX219" fmla="*/ 2851801 w 4725831"/>
                <a:gd name="connsiteY219" fmla="*/ 230103 h 1567883"/>
                <a:gd name="connsiteX220" fmla="*/ 2825519 w 4725831"/>
                <a:gd name="connsiteY220" fmla="*/ 216394 h 1567883"/>
                <a:gd name="connsiteX221" fmla="*/ 2822282 w 4725831"/>
                <a:gd name="connsiteY221" fmla="*/ 237624 h 1567883"/>
                <a:gd name="connsiteX222" fmla="*/ 2822282 w 4725831"/>
                <a:gd name="connsiteY222" fmla="*/ 258855 h 1567883"/>
                <a:gd name="connsiteX223" fmla="*/ 2750386 w 4725831"/>
                <a:gd name="connsiteY223" fmla="*/ 234102 h 1567883"/>
                <a:gd name="connsiteX224" fmla="*/ 2727437 w 4725831"/>
                <a:gd name="connsiteY224" fmla="*/ 216394 h 1567883"/>
                <a:gd name="connsiteX225" fmla="*/ 2694775 w 4725831"/>
                <a:gd name="connsiteY225" fmla="*/ 212777 h 1567883"/>
                <a:gd name="connsiteX226" fmla="*/ 2714391 w 4725831"/>
                <a:gd name="connsiteY226" fmla="*/ 205732 h 1567883"/>
                <a:gd name="connsiteX227" fmla="*/ 2678396 w 4725831"/>
                <a:gd name="connsiteY227" fmla="*/ 191547 h 1567883"/>
                <a:gd name="connsiteX228" fmla="*/ 2658780 w 4725831"/>
                <a:gd name="connsiteY228" fmla="*/ 177362 h 1567883"/>
                <a:gd name="connsiteX229" fmla="*/ 2639163 w 4725831"/>
                <a:gd name="connsiteY229" fmla="*/ 159273 h 1567883"/>
                <a:gd name="connsiteX230" fmla="*/ 2619547 w 4725831"/>
                <a:gd name="connsiteY230" fmla="*/ 152133 h 1567883"/>
                <a:gd name="connsiteX231" fmla="*/ 2596598 w 4725831"/>
                <a:gd name="connsiteY231" fmla="*/ 152133 h 1567883"/>
                <a:gd name="connsiteX232" fmla="*/ 2570506 w 4725831"/>
                <a:gd name="connsiteY232" fmla="*/ 155751 h 1567883"/>
                <a:gd name="connsiteX233" fmla="*/ 2541082 w 4725831"/>
                <a:gd name="connsiteY233" fmla="*/ 152133 h 1567883"/>
                <a:gd name="connsiteX234" fmla="*/ 2514895 w 4725831"/>
                <a:gd name="connsiteY234" fmla="*/ 141566 h 1567883"/>
                <a:gd name="connsiteX235" fmla="*/ 2495278 w 4725831"/>
                <a:gd name="connsiteY235" fmla="*/ 148611 h 1567883"/>
                <a:gd name="connsiteX236" fmla="*/ 2524703 w 4725831"/>
                <a:gd name="connsiteY236" fmla="*/ 177171 h 1567883"/>
                <a:gd name="connsiteX237" fmla="*/ 2498516 w 4725831"/>
                <a:gd name="connsiteY237" fmla="*/ 173649 h 1567883"/>
                <a:gd name="connsiteX238" fmla="*/ 2423288 w 4725831"/>
                <a:gd name="connsiteY238" fmla="*/ 173649 h 1567883"/>
                <a:gd name="connsiteX239" fmla="*/ 2390626 w 4725831"/>
                <a:gd name="connsiteY239" fmla="*/ 166508 h 1567883"/>
                <a:gd name="connsiteX240" fmla="*/ 2371010 w 4725831"/>
                <a:gd name="connsiteY240" fmla="*/ 162986 h 1567883"/>
                <a:gd name="connsiteX241" fmla="*/ 2312161 w 4725831"/>
                <a:gd name="connsiteY241" fmla="*/ 148801 h 1567883"/>
                <a:gd name="connsiteX242" fmla="*/ 2269595 w 4725831"/>
                <a:gd name="connsiteY242" fmla="*/ 145278 h 1567883"/>
                <a:gd name="connsiteX243" fmla="*/ 2240171 w 4725831"/>
                <a:gd name="connsiteY243" fmla="*/ 148801 h 1567883"/>
                <a:gd name="connsiteX244" fmla="*/ 2210746 w 4725831"/>
                <a:gd name="connsiteY244" fmla="*/ 134616 h 1567883"/>
                <a:gd name="connsiteX245" fmla="*/ 2177988 w 4725831"/>
                <a:gd name="connsiteY245" fmla="*/ 145278 h 1567883"/>
                <a:gd name="connsiteX246" fmla="*/ 2148564 w 4725831"/>
                <a:gd name="connsiteY246" fmla="*/ 134616 h 1567883"/>
                <a:gd name="connsiteX247" fmla="*/ 2119139 w 4725831"/>
                <a:gd name="connsiteY247" fmla="*/ 141756 h 1567883"/>
                <a:gd name="connsiteX248" fmla="*/ 2148564 w 4725831"/>
                <a:gd name="connsiteY248" fmla="*/ 145278 h 1567883"/>
                <a:gd name="connsiteX249" fmla="*/ 2122472 w 4725831"/>
                <a:gd name="connsiteY249" fmla="*/ 155941 h 1567883"/>
                <a:gd name="connsiteX250" fmla="*/ 2073336 w 4725831"/>
                <a:gd name="connsiteY250" fmla="*/ 162986 h 1567883"/>
                <a:gd name="connsiteX251" fmla="*/ 2053720 w 4725831"/>
                <a:gd name="connsiteY251" fmla="*/ 166508 h 1567883"/>
                <a:gd name="connsiteX252" fmla="*/ 2034103 w 4725831"/>
                <a:gd name="connsiteY252" fmla="*/ 177171 h 1567883"/>
                <a:gd name="connsiteX253" fmla="*/ 2047244 w 4725831"/>
                <a:gd name="connsiteY253" fmla="*/ 155941 h 1567883"/>
                <a:gd name="connsiteX254" fmla="*/ 2086477 w 4725831"/>
                <a:gd name="connsiteY254" fmla="*/ 145278 h 1567883"/>
                <a:gd name="connsiteX255" fmla="*/ 2109331 w 4725831"/>
                <a:gd name="connsiteY255" fmla="*/ 123953 h 1567883"/>
                <a:gd name="connsiteX256" fmla="*/ 2132280 w 4725831"/>
                <a:gd name="connsiteY256" fmla="*/ 106246 h 1567883"/>
                <a:gd name="connsiteX257" fmla="*/ 2155135 w 4725831"/>
                <a:gd name="connsiteY257" fmla="*/ 102723 h 1567883"/>
                <a:gd name="connsiteX258" fmla="*/ 2164657 w 4725831"/>
                <a:gd name="connsiteY258" fmla="*/ 81493 h 1567883"/>
                <a:gd name="connsiteX259" fmla="*/ 2131994 w 4725831"/>
                <a:gd name="connsiteY259" fmla="*/ 70830 h 1567883"/>
                <a:gd name="connsiteX260" fmla="*/ 2131994 w 4725831"/>
                <a:gd name="connsiteY260" fmla="*/ 49410 h 1567883"/>
                <a:gd name="connsiteX261" fmla="*/ 2112378 w 4725831"/>
                <a:gd name="connsiteY261" fmla="*/ 52932 h 1567883"/>
                <a:gd name="connsiteX262" fmla="*/ 2079621 w 4725831"/>
                <a:gd name="connsiteY262" fmla="*/ 38747 h 1567883"/>
                <a:gd name="connsiteX263" fmla="*/ 2043911 w 4725831"/>
                <a:gd name="connsiteY263" fmla="*/ 35510 h 1567883"/>
                <a:gd name="connsiteX264" fmla="*/ 1968684 w 4725831"/>
                <a:gd name="connsiteY264" fmla="*/ 31893 h 1567883"/>
                <a:gd name="connsiteX265" fmla="*/ 1932784 w 4725831"/>
                <a:gd name="connsiteY265" fmla="*/ 42555 h 1567883"/>
                <a:gd name="connsiteX266" fmla="*/ 1926213 w 4725831"/>
                <a:gd name="connsiteY266" fmla="*/ 21325 h 1567883"/>
                <a:gd name="connsiteX267" fmla="*/ 1893551 w 4725831"/>
                <a:gd name="connsiteY267" fmla="*/ 24848 h 1567883"/>
                <a:gd name="connsiteX268" fmla="*/ 1854223 w 4725831"/>
                <a:gd name="connsiteY268" fmla="*/ 21325 h 1567883"/>
                <a:gd name="connsiteX269" fmla="*/ 1877172 w 4725831"/>
                <a:gd name="connsiteY269" fmla="*/ 17708 h 1567883"/>
                <a:gd name="connsiteX270" fmla="*/ 1844415 w 4725831"/>
                <a:gd name="connsiteY270" fmla="*/ 3522 h 1567883"/>
                <a:gd name="connsiteX271" fmla="*/ 1821561 w 4725831"/>
                <a:gd name="connsiteY271" fmla="*/ 0 h 1567883"/>
                <a:gd name="connsiteX272" fmla="*/ 1801944 w 4725831"/>
                <a:gd name="connsiteY272" fmla="*/ 7140 h 1567883"/>
                <a:gd name="connsiteX273" fmla="*/ 1782328 w 4725831"/>
                <a:gd name="connsiteY273" fmla="*/ 14185 h 1567883"/>
                <a:gd name="connsiteX274" fmla="*/ 1808515 w 4725831"/>
                <a:gd name="connsiteY274" fmla="*/ 39033 h 1567883"/>
                <a:gd name="connsiteX275" fmla="*/ 1743095 w 4725831"/>
                <a:gd name="connsiteY275" fmla="*/ 39033 h 1567883"/>
                <a:gd name="connsiteX276" fmla="*/ 1772520 w 4725831"/>
                <a:gd name="connsiteY276" fmla="*/ 49695 h 1567883"/>
                <a:gd name="connsiteX277" fmla="*/ 1743095 w 4725831"/>
                <a:gd name="connsiteY277" fmla="*/ 56740 h 1567883"/>
                <a:gd name="connsiteX278" fmla="*/ 1720146 w 4725831"/>
                <a:gd name="connsiteY278" fmla="*/ 63785 h 1567883"/>
                <a:gd name="connsiteX279" fmla="*/ 1700529 w 4725831"/>
                <a:gd name="connsiteY279" fmla="*/ 67403 h 1567883"/>
                <a:gd name="connsiteX280" fmla="*/ 1658059 w 4725831"/>
                <a:gd name="connsiteY280" fmla="*/ 49695 h 1567883"/>
                <a:gd name="connsiteX281" fmla="*/ 1635110 w 4725831"/>
                <a:gd name="connsiteY281" fmla="*/ 56740 h 1567883"/>
                <a:gd name="connsiteX282" fmla="*/ 1602448 w 4725831"/>
                <a:gd name="connsiteY282" fmla="*/ 67403 h 1567883"/>
                <a:gd name="connsiteX283" fmla="*/ 1579594 w 4725831"/>
                <a:gd name="connsiteY283" fmla="*/ 67403 h 1567883"/>
                <a:gd name="connsiteX284" fmla="*/ 1556644 w 4725831"/>
                <a:gd name="connsiteY284" fmla="*/ 74448 h 1567883"/>
                <a:gd name="connsiteX285" fmla="*/ 1530458 w 4725831"/>
                <a:gd name="connsiteY285" fmla="*/ 77971 h 1567883"/>
                <a:gd name="connsiteX286" fmla="*/ 1501033 w 4725831"/>
                <a:gd name="connsiteY286" fmla="*/ 99296 h 1567883"/>
                <a:gd name="connsiteX287" fmla="*/ 1481417 w 4725831"/>
                <a:gd name="connsiteY287" fmla="*/ 106341 h 1567883"/>
                <a:gd name="connsiteX288" fmla="*/ 1501033 w 4725831"/>
                <a:gd name="connsiteY288" fmla="*/ 124048 h 1567883"/>
                <a:gd name="connsiteX289" fmla="*/ 1481417 w 4725831"/>
                <a:gd name="connsiteY289" fmla="*/ 145374 h 1567883"/>
                <a:gd name="connsiteX290" fmla="*/ 1425805 w 4725831"/>
                <a:gd name="connsiteY290" fmla="*/ 145374 h 1567883"/>
                <a:gd name="connsiteX291" fmla="*/ 1402951 w 4725831"/>
                <a:gd name="connsiteY291" fmla="*/ 141851 h 1567883"/>
                <a:gd name="connsiteX292" fmla="*/ 1363718 w 4725831"/>
                <a:gd name="connsiteY292" fmla="*/ 145374 h 1567883"/>
                <a:gd name="connsiteX293" fmla="*/ 1363718 w 4725831"/>
                <a:gd name="connsiteY293" fmla="*/ 166604 h 1567883"/>
                <a:gd name="connsiteX294" fmla="*/ 1383335 w 4725831"/>
                <a:gd name="connsiteY294" fmla="*/ 187834 h 1567883"/>
                <a:gd name="connsiteX295" fmla="*/ 1402951 w 4725831"/>
                <a:gd name="connsiteY295" fmla="*/ 194879 h 1567883"/>
                <a:gd name="connsiteX296" fmla="*/ 1425805 w 4725831"/>
                <a:gd name="connsiteY296" fmla="*/ 198401 h 1567883"/>
                <a:gd name="connsiteX297" fmla="*/ 1448754 w 4725831"/>
                <a:gd name="connsiteY297" fmla="*/ 205541 h 1567883"/>
                <a:gd name="connsiteX298" fmla="*/ 1429138 w 4725831"/>
                <a:gd name="connsiteY298" fmla="*/ 223059 h 1567883"/>
                <a:gd name="connsiteX299" fmla="*/ 1409522 w 4725831"/>
                <a:gd name="connsiteY299" fmla="*/ 212396 h 1567883"/>
                <a:gd name="connsiteX300" fmla="*/ 1389905 w 4725831"/>
                <a:gd name="connsiteY300" fmla="*/ 205351 h 1567883"/>
                <a:gd name="connsiteX301" fmla="*/ 1366956 w 4725831"/>
                <a:gd name="connsiteY301" fmla="*/ 198211 h 1567883"/>
                <a:gd name="connsiteX302" fmla="*/ 1344102 w 4725831"/>
                <a:gd name="connsiteY302" fmla="*/ 194688 h 1567883"/>
                <a:gd name="connsiteX303" fmla="*/ 1321153 w 4725831"/>
                <a:gd name="connsiteY303" fmla="*/ 194688 h 1567883"/>
                <a:gd name="connsiteX304" fmla="*/ 1330675 w 4725831"/>
                <a:gd name="connsiteY304" fmla="*/ 216014 h 1567883"/>
                <a:gd name="connsiteX305" fmla="*/ 1311059 w 4725831"/>
                <a:gd name="connsiteY305" fmla="*/ 216014 h 1567883"/>
                <a:gd name="connsiteX306" fmla="*/ 1291443 w 4725831"/>
                <a:gd name="connsiteY306" fmla="*/ 205351 h 1567883"/>
                <a:gd name="connsiteX307" fmla="*/ 1284968 w 4725831"/>
                <a:gd name="connsiteY307" fmla="*/ 226581 h 1567883"/>
                <a:gd name="connsiteX308" fmla="*/ 1320867 w 4725831"/>
                <a:gd name="connsiteY308" fmla="*/ 233721 h 1567883"/>
                <a:gd name="connsiteX309" fmla="*/ 1343817 w 4725831"/>
                <a:gd name="connsiteY309" fmla="*/ 237244 h 1567883"/>
                <a:gd name="connsiteX310" fmla="*/ 1304584 w 4725831"/>
                <a:gd name="connsiteY310" fmla="*/ 244289 h 1567883"/>
                <a:gd name="connsiteX311" fmla="*/ 1281634 w 4725831"/>
                <a:gd name="connsiteY311" fmla="*/ 240766 h 1567883"/>
                <a:gd name="connsiteX312" fmla="*/ 1262018 w 4725831"/>
                <a:gd name="connsiteY312" fmla="*/ 223059 h 1567883"/>
                <a:gd name="connsiteX313" fmla="*/ 1258781 w 4725831"/>
                <a:gd name="connsiteY313" fmla="*/ 198211 h 1567883"/>
                <a:gd name="connsiteX314" fmla="*/ 1235831 w 4725831"/>
                <a:gd name="connsiteY314" fmla="*/ 176981 h 1567883"/>
                <a:gd name="connsiteX315" fmla="*/ 1232974 w 4725831"/>
                <a:gd name="connsiteY315" fmla="*/ 201828 h 1567883"/>
                <a:gd name="connsiteX316" fmla="*/ 1213358 w 4725831"/>
                <a:gd name="connsiteY316" fmla="*/ 208873 h 1567883"/>
                <a:gd name="connsiteX317" fmla="*/ 1203836 w 4725831"/>
                <a:gd name="connsiteY317" fmla="*/ 233721 h 1567883"/>
                <a:gd name="connsiteX318" fmla="*/ 1242497 w 4725831"/>
                <a:gd name="connsiteY318" fmla="*/ 254951 h 1567883"/>
                <a:gd name="connsiteX319" fmla="*/ 1252019 w 4725831"/>
                <a:gd name="connsiteY319" fmla="*/ 276277 h 1567883"/>
                <a:gd name="connsiteX320" fmla="*/ 1252019 w 4725831"/>
                <a:gd name="connsiteY320" fmla="*/ 301029 h 1567883"/>
                <a:gd name="connsiteX321" fmla="*/ 1271636 w 4725831"/>
                <a:gd name="connsiteY321" fmla="*/ 304552 h 1567883"/>
                <a:gd name="connsiteX322" fmla="*/ 1304393 w 4725831"/>
                <a:gd name="connsiteY322" fmla="*/ 325877 h 1567883"/>
                <a:gd name="connsiteX323" fmla="*/ 1327248 w 4725831"/>
                <a:gd name="connsiteY323" fmla="*/ 318737 h 1567883"/>
                <a:gd name="connsiteX324" fmla="*/ 1347245 w 4725831"/>
                <a:gd name="connsiteY324" fmla="*/ 318737 h 1567883"/>
                <a:gd name="connsiteX325" fmla="*/ 1366861 w 4725831"/>
                <a:gd name="connsiteY325" fmla="*/ 329399 h 1567883"/>
                <a:gd name="connsiteX326" fmla="*/ 1402951 w 4725831"/>
                <a:gd name="connsiteY326" fmla="*/ 340157 h 1567883"/>
                <a:gd name="connsiteX327" fmla="*/ 1406189 w 4725831"/>
                <a:gd name="connsiteY327" fmla="*/ 361387 h 1567883"/>
                <a:gd name="connsiteX328" fmla="*/ 1415711 w 4725831"/>
                <a:gd name="connsiteY328" fmla="*/ 382713 h 1567883"/>
                <a:gd name="connsiteX329" fmla="*/ 1442470 w 4725831"/>
                <a:gd name="connsiteY329" fmla="*/ 382713 h 1567883"/>
                <a:gd name="connsiteX330" fmla="*/ 1413045 w 4725831"/>
                <a:gd name="connsiteY330" fmla="*/ 389757 h 1567883"/>
                <a:gd name="connsiteX331" fmla="*/ 1390191 w 4725831"/>
                <a:gd name="connsiteY331" fmla="*/ 357865 h 1567883"/>
                <a:gd name="connsiteX332" fmla="*/ 1370575 w 4725831"/>
                <a:gd name="connsiteY332" fmla="*/ 343680 h 1567883"/>
                <a:gd name="connsiteX333" fmla="*/ 1344388 w 4725831"/>
                <a:gd name="connsiteY333" fmla="*/ 325972 h 1567883"/>
                <a:gd name="connsiteX334" fmla="*/ 1321438 w 4725831"/>
                <a:gd name="connsiteY334" fmla="*/ 333017 h 1567883"/>
                <a:gd name="connsiteX335" fmla="*/ 1298585 w 4725831"/>
                <a:gd name="connsiteY335" fmla="*/ 343680 h 1567883"/>
                <a:gd name="connsiteX336" fmla="*/ 1321438 w 4725831"/>
                <a:gd name="connsiteY336" fmla="*/ 368527 h 1567883"/>
                <a:gd name="connsiteX337" fmla="*/ 1314963 w 4725831"/>
                <a:gd name="connsiteY337" fmla="*/ 389757 h 1567883"/>
                <a:gd name="connsiteX338" fmla="*/ 1308393 w 4725831"/>
                <a:gd name="connsiteY338" fmla="*/ 414605 h 1567883"/>
                <a:gd name="connsiteX339" fmla="*/ 1285539 w 4725831"/>
                <a:gd name="connsiteY339" fmla="*/ 425173 h 1567883"/>
                <a:gd name="connsiteX340" fmla="*/ 1262589 w 4725831"/>
                <a:gd name="connsiteY340" fmla="*/ 439358 h 1567883"/>
                <a:gd name="connsiteX341" fmla="*/ 1239736 w 4725831"/>
                <a:gd name="connsiteY341" fmla="*/ 435835 h 1567883"/>
                <a:gd name="connsiteX342" fmla="*/ 1206978 w 4725831"/>
                <a:gd name="connsiteY342" fmla="*/ 432313 h 1567883"/>
                <a:gd name="connsiteX343" fmla="*/ 1187362 w 4725831"/>
                <a:gd name="connsiteY343" fmla="*/ 425173 h 1567883"/>
                <a:gd name="connsiteX344" fmla="*/ 1210311 w 4725831"/>
                <a:gd name="connsiteY344" fmla="*/ 418128 h 1567883"/>
                <a:gd name="connsiteX345" fmla="*/ 1233165 w 4725831"/>
                <a:gd name="connsiteY345" fmla="*/ 410988 h 1567883"/>
                <a:gd name="connsiteX346" fmla="*/ 1256019 w 4725831"/>
                <a:gd name="connsiteY346" fmla="*/ 414605 h 1567883"/>
                <a:gd name="connsiteX347" fmla="*/ 1265541 w 4725831"/>
                <a:gd name="connsiteY347" fmla="*/ 393280 h 1567883"/>
                <a:gd name="connsiteX348" fmla="*/ 1278682 w 4725831"/>
                <a:gd name="connsiteY348" fmla="*/ 368718 h 1567883"/>
                <a:gd name="connsiteX349" fmla="*/ 1275445 w 4725831"/>
                <a:gd name="connsiteY349" fmla="*/ 347393 h 1567883"/>
                <a:gd name="connsiteX350" fmla="*/ 1255733 w 4725831"/>
                <a:gd name="connsiteY350" fmla="*/ 343870 h 1567883"/>
                <a:gd name="connsiteX351" fmla="*/ 1229642 w 4725831"/>
                <a:gd name="connsiteY351" fmla="*/ 329685 h 1567883"/>
                <a:gd name="connsiteX352" fmla="*/ 1229642 w 4725831"/>
                <a:gd name="connsiteY352" fmla="*/ 304552 h 1567883"/>
                <a:gd name="connsiteX353" fmla="*/ 1210025 w 4725831"/>
                <a:gd name="connsiteY353" fmla="*/ 279799 h 1567883"/>
                <a:gd name="connsiteX354" fmla="*/ 1203455 w 4725831"/>
                <a:gd name="connsiteY354" fmla="*/ 254951 h 1567883"/>
                <a:gd name="connsiteX355" fmla="*/ 1167460 w 4725831"/>
                <a:gd name="connsiteY355" fmla="*/ 233721 h 1567883"/>
                <a:gd name="connsiteX356" fmla="*/ 1180601 w 4725831"/>
                <a:gd name="connsiteY356" fmla="*/ 212396 h 1567883"/>
                <a:gd name="connsiteX357" fmla="*/ 1164222 w 4725831"/>
                <a:gd name="connsiteY357" fmla="*/ 183835 h 1567883"/>
                <a:gd name="connsiteX358" fmla="*/ 1141273 w 4725831"/>
                <a:gd name="connsiteY358" fmla="*/ 180313 h 1567883"/>
                <a:gd name="connsiteX359" fmla="*/ 1069378 w 4725831"/>
                <a:gd name="connsiteY359" fmla="*/ 173268 h 1567883"/>
                <a:gd name="connsiteX360" fmla="*/ 1072615 w 4725831"/>
                <a:gd name="connsiteY360" fmla="*/ 201828 h 1567883"/>
                <a:gd name="connsiteX361" fmla="*/ 1036620 w 4725831"/>
                <a:gd name="connsiteY361" fmla="*/ 233721 h 1567883"/>
                <a:gd name="connsiteX362" fmla="*/ 1049761 w 4725831"/>
                <a:gd name="connsiteY362" fmla="*/ 254951 h 1567883"/>
                <a:gd name="connsiteX363" fmla="*/ 1066140 w 4725831"/>
                <a:gd name="connsiteY363" fmla="*/ 283512 h 1567883"/>
                <a:gd name="connsiteX364" fmla="*/ 1075662 w 4725831"/>
                <a:gd name="connsiteY364" fmla="*/ 308360 h 1567883"/>
                <a:gd name="connsiteX365" fmla="*/ 1095279 w 4725831"/>
                <a:gd name="connsiteY365" fmla="*/ 304742 h 1567883"/>
                <a:gd name="connsiteX366" fmla="*/ 1118704 w 4725831"/>
                <a:gd name="connsiteY366" fmla="*/ 325877 h 1567883"/>
                <a:gd name="connsiteX367" fmla="*/ 1141559 w 4725831"/>
                <a:gd name="connsiteY367" fmla="*/ 325877 h 1567883"/>
                <a:gd name="connsiteX368" fmla="*/ 1137749 w 4725831"/>
                <a:gd name="connsiteY368" fmla="*/ 361292 h 1567883"/>
                <a:gd name="connsiteX369" fmla="*/ 1118704 w 4725831"/>
                <a:gd name="connsiteY369" fmla="*/ 354247 h 1567883"/>
                <a:gd name="connsiteX370" fmla="*/ 1095565 w 4725831"/>
                <a:gd name="connsiteY370" fmla="*/ 340157 h 1567883"/>
                <a:gd name="connsiteX371" fmla="*/ 1075948 w 4725831"/>
                <a:gd name="connsiteY371" fmla="*/ 333017 h 1567883"/>
                <a:gd name="connsiteX372" fmla="*/ 1030145 w 4725831"/>
                <a:gd name="connsiteY372" fmla="*/ 325972 h 1567883"/>
                <a:gd name="connsiteX373" fmla="*/ 1004434 w 4725831"/>
                <a:gd name="connsiteY373" fmla="*/ 311597 h 1567883"/>
                <a:gd name="connsiteX374" fmla="*/ 981580 w 4725831"/>
                <a:gd name="connsiteY374" fmla="*/ 304456 h 1567883"/>
                <a:gd name="connsiteX375" fmla="*/ 955393 w 4725831"/>
                <a:gd name="connsiteY375" fmla="*/ 297411 h 1567883"/>
                <a:gd name="connsiteX376" fmla="*/ 932444 w 4725831"/>
                <a:gd name="connsiteY376" fmla="*/ 300934 h 1567883"/>
                <a:gd name="connsiteX377" fmla="*/ 896544 w 4725831"/>
                <a:gd name="connsiteY377" fmla="*/ 297411 h 1567883"/>
                <a:gd name="connsiteX378" fmla="*/ 899782 w 4725831"/>
                <a:gd name="connsiteY378" fmla="*/ 318641 h 1567883"/>
                <a:gd name="connsiteX379" fmla="*/ 896544 w 4725831"/>
                <a:gd name="connsiteY379" fmla="*/ 343489 h 1567883"/>
                <a:gd name="connsiteX380" fmla="*/ 876928 w 4725831"/>
                <a:gd name="connsiteY380" fmla="*/ 350534 h 1567883"/>
                <a:gd name="connsiteX381" fmla="*/ 870357 w 4725831"/>
                <a:gd name="connsiteY381" fmla="*/ 329304 h 1567883"/>
                <a:gd name="connsiteX382" fmla="*/ 850741 w 4725831"/>
                <a:gd name="connsiteY382" fmla="*/ 329304 h 1567883"/>
                <a:gd name="connsiteX383" fmla="*/ 821317 w 4725831"/>
                <a:gd name="connsiteY383" fmla="*/ 347012 h 1567883"/>
                <a:gd name="connsiteX384" fmla="*/ 797891 w 4725831"/>
                <a:gd name="connsiteY384" fmla="*/ 340157 h 1567883"/>
                <a:gd name="connsiteX385" fmla="*/ 775037 w 4725831"/>
                <a:gd name="connsiteY385" fmla="*/ 343680 h 1567883"/>
                <a:gd name="connsiteX386" fmla="*/ 755420 w 4725831"/>
                <a:gd name="connsiteY386" fmla="*/ 354342 h 1567883"/>
                <a:gd name="connsiteX387" fmla="*/ 709617 w 4725831"/>
                <a:gd name="connsiteY387" fmla="*/ 361387 h 1567883"/>
                <a:gd name="connsiteX388" fmla="*/ 716188 w 4725831"/>
                <a:gd name="connsiteY388" fmla="*/ 325972 h 1567883"/>
                <a:gd name="connsiteX389" fmla="*/ 693239 w 4725831"/>
                <a:gd name="connsiteY389" fmla="*/ 333017 h 1567883"/>
                <a:gd name="connsiteX390" fmla="*/ 683716 w 4725831"/>
                <a:gd name="connsiteY390" fmla="*/ 354342 h 1567883"/>
                <a:gd name="connsiteX391" fmla="*/ 657625 w 4725831"/>
                <a:gd name="connsiteY391" fmla="*/ 347202 h 1567883"/>
                <a:gd name="connsiteX392" fmla="*/ 628104 w 4725831"/>
                <a:gd name="connsiteY392" fmla="*/ 350725 h 1567883"/>
                <a:gd name="connsiteX393" fmla="*/ 604965 w 4725831"/>
                <a:gd name="connsiteY393" fmla="*/ 368718 h 1567883"/>
                <a:gd name="connsiteX394" fmla="*/ 578778 w 4725831"/>
                <a:gd name="connsiteY394" fmla="*/ 372240 h 1567883"/>
                <a:gd name="connsiteX395" fmla="*/ 559162 w 4725831"/>
                <a:gd name="connsiteY395" fmla="*/ 386425 h 1567883"/>
                <a:gd name="connsiteX396" fmla="*/ 559162 w 4725831"/>
                <a:gd name="connsiteY396" fmla="*/ 411178 h 1567883"/>
                <a:gd name="connsiteX397" fmla="*/ 519929 w 4725831"/>
                <a:gd name="connsiteY397" fmla="*/ 414796 h 1567883"/>
                <a:gd name="connsiteX398" fmla="*/ 483934 w 4725831"/>
                <a:gd name="connsiteY398" fmla="*/ 404133 h 1567883"/>
                <a:gd name="connsiteX399" fmla="*/ 480696 w 4725831"/>
                <a:gd name="connsiteY399" fmla="*/ 382617 h 1567883"/>
                <a:gd name="connsiteX400" fmla="*/ 526499 w 4725831"/>
                <a:gd name="connsiteY400" fmla="*/ 375477 h 1567883"/>
                <a:gd name="connsiteX401" fmla="*/ 503550 w 4725831"/>
                <a:gd name="connsiteY401" fmla="*/ 354247 h 1567883"/>
                <a:gd name="connsiteX402" fmla="*/ 421847 w 4725831"/>
                <a:gd name="connsiteY402" fmla="*/ 343584 h 1567883"/>
                <a:gd name="connsiteX403" fmla="*/ 441463 w 4725831"/>
                <a:gd name="connsiteY403" fmla="*/ 350629 h 1567883"/>
                <a:gd name="connsiteX404" fmla="*/ 444701 w 4725831"/>
                <a:gd name="connsiteY404" fmla="*/ 375477 h 1567883"/>
                <a:gd name="connsiteX405" fmla="*/ 441463 w 4725831"/>
                <a:gd name="connsiteY405" fmla="*/ 407370 h 1567883"/>
                <a:gd name="connsiteX406" fmla="*/ 464318 w 4725831"/>
                <a:gd name="connsiteY406" fmla="*/ 410892 h 1567883"/>
                <a:gd name="connsiteX407" fmla="*/ 467650 w 4725831"/>
                <a:gd name="connsiteY407" fmla="*/ 435740 h 1567883"/>
                <a:gd name="connsiteX408" fmla="*/ 444701 w 4725831"/>
                <a:gd name="connsiteY408" fmla="*/ 453448 h 1567883"/>
                <a:gd name="connsiteX409" fmla="*/ 402231 w 4725831"/>
                <a:gd name="connsiteY409" fmla="*/ 424887 h 1567883"/>
                <a:gd name="connsiteX410" fmla="*/ 385471 w 4725831"/>
                <a:gd name="connsiteY410" fmla="*/ 446403 h 1567883"/>
                <a:gd name="connsiteX411" fmla="*/ 362617 w 4725831"/>
                <a:gd name="connsiteY411" fmla="*/ 457065 h 1567883"/>
                <a:gd name="connsiteX412" fmla="*/ 339668 w 4725831"/>
                <a:gd name="connsiteY412" fmla="*/ 467633 h 1567883"/>
                <a:gd name="connsiteX413" fmla="*/ 356903 w 4725831"/>
                <a:gd name="connsiteY413" fmla="*/ 488958 h 1567883"/>
                <a:gd name="connsiteX414" fmla="*/ 383090 w 4725831"/>
                <a:gd name="connsiteY414" fmla="*/ 517519 h 1567883"/>
                <a:gd name="connsiteX415" fmla="*/ 360141 w 4725831"/>
                <a:gd name="connsiteY415" fmla="*/ 510379 h 1567883"/>
                <a:gd name="connsiteX416" fmla="*/ 337287 w 4725831"/>
                <a:gd name="connsiteY416" fmla="*/ 510379 h 1567883"/>
                <a:gd name="connsiteX417" fmla="*/ 311100 w 4725831"/>
                <a:gd name="connsiteY417" fmla="*/ 503334 h 1567883"/>
                <a:gd name="connsiteX418" fmla="*/ 288246 w 4725831"/>
                <a:gd name="connsiteY418" fmla="*/ 485531 h 1567883"/>
                <a:gd name="connsiteX419" fmla="*/ 265297 w 4725831"/>
                <a:gd name="connsiteY419" fmla="*/ 492671 h 1567883"/>
                <a:gd name="connsiteX420" fmla="*/ 274820 w 4725831"/>
                <a:gd name="connsiteY420" fmla="*/ 517519 h 1567883"/>
                <a:gd name="connsiteX421" fmla="*/ 297769 w 4725831"/>
                <a:gd name="connsiteY421" fmla="*/ 521041 h 1567883"/>
                <a:gd name="connsiteX422" fmla="*/ 294436 w 4725831"/>
                <a:gd name="connsiteY422" fmla="*/ 542271 h 1567883"/>
                <a:gd name="connsiteX423" fmla="*/ 258536 w 4725831"/>
                <a:gd name="connsiteY423" fmla="*/ 531609 h 1567883"/>
                <a:gd name="connsiteX424" fmla="*/ 209305 w 4725831"/>
                <a:gd name="connsiteY424" fmla="*/ 521041 h 1567883"/>
                <a:gd name="connsiteX425" fmla="*/ 205972 w 4725831"/>
                <a:gd name="connsiteY425" fmla="*/ 489148 h 1567883"/>
                <a:gd name="connsiteX426" fmla="*/ 205972 w 4725831"/>
                <a:gd name="connsiteY426" fmla="*/ 467633 h 1567883"/>
                <a:gd name="connsiteX427" fmla="*/ 176547 w 4725831"/>
                <a:gd name="connsiteY427" fmla="*/ 442880 h 1567883"/>
                <a:gd name="connsiteX428" fmla="*/ 153693 w 4725831"/>
                <a:gd name="connsiteY428" fmla="*/ 435740 h 1567883"/>
                <a:gd name="connsiteX429" fmla="*/ 124269 w 4725831"/>
                <a:gd name="connsiteY429" fmla="*/ 414510 h 1567883"/>
                <a:gd name="connsiteX430" fmla="*/ 143885 w 4725831"/>
                <a:gd name="connsiteY430" fmla="*/ 410892 h 1567883"/>
                <a:gd name="connsiteX431" fmla="*/ 169977 w 4725831"/>
                <a:gd name="connsiteY431" fmla="*/ 418032 h 1567883"/>
                <a:gd name="connsiteX432" fmla="*/ 192926 w 4725831"/>
                <a:gd name="connsiteY432" fmla="*/ 421555 h 1567883"/>
                <a:gd name="connsiteX433" fmla="*/ 238729 w 4725831"/>
                <a:gd name="connsiteY433" fmla="*/ 435359 h 1567883"/>
                <a:gd name="connsiteX434" fmla="*/ 261583 w 4725831"/>
                <a:gd name="connsiteY434" fmla="*/ 438882 h 1567883"/>
                <a:gd name="connsiteX435" fmla="*/ 281199 w 4725831"/>
                <a:gd name="connsiteY435" fmla="*/ 446022 h 1567883"/>
                <a:gd name="connsiteX436" fmla="*/ 300816 w 4725831"/>
                <a:gd name="connsiteY436" fmla="*/ 449544 h 1567883"/>
                <a:gd name="connsiteX437" fmla="*/ 327003 w 4725831"/>
                <a:gd name="connsiteY437" fmla="*/ 446022 h 1567883"/>
                <a:gd name="connsiteX438" fmla="*/ 353190 w 4725831"/>
                <a:gd name="connsiteY438" fmla="*/ 438882 h 1567883"/>
                <a:gd name="connsiteX439" fmla="*/ 372806 w 4725831"/>
                <a:gd name="connsiteY439" fmla="*/ 428314 h 1567883"/>
                <a:gd name="connsiteX440" fmla="*/ 379281 w 4725831"/>
                <a:gd name="connsiteY440" fmla="*/ 403467 h 1567883"/>
                <a:gd name="connsiteX441" fmla="*/ 356903 w 4725831"/>
                <a:gd name="connsiteY441" fmla="*/ 379000 h 1567883"/>
                <a:gd name="connsiteX442" fmla="*/ 336811 w 4725831"/>
                <a:gd name="connsiteY442" fmla="*/ 368718 h 1567883"/>
                <a:gd name="connsiteX443" fmla="*/ 310624 w 4725831"/>
                <a:gd name="connsiteY443" fmla="*/ 361578 h 1567883"/>
                <a:gd name="connsiteX444" fmla="*/ 284437 w 4725831"/>
                <a:gd name="connsiteY444" fmla="*/ 350915 h 1567883"/>
                <a:gd name="connsiteX445" fmla="*/ 245205 w 4725831"/>
                <a:gd name="connsiteY445" fmla="*/ 336825 h 1567883"/>
                <a:gd name="connsiteX446" fmla="*/ 225588 w 4725831"/>
                <a:gd name="connsiteY446" fmla="*/ 326162 h 1567883"/>
                <a:gd name="connsiteX447" fmla="*/ 205972 w 4725831"/>
                <a:gd name="connsiteY447" fmla="*/ 322640 h 1567883"/>
                <a:gd name="connsiteX448" fmla="*/ 134077 w 4725831"/>
                <a:gd name="connsiteY448" fmla="*/ 322640 h 1567883"/>
                <a:gd name="connsiteX449" fmla="*/ 114460 w 4725831"/>
                <a:gd name="connsiteY449" fmla="*/ 315500 h 1567883"/>
                <a:gd name="connsiteX450" fmla="*/ 94749 w 4725831"/>
                <a:gd name="connsiteY450" fmla="*/ 304837 h 1567883"/>
                <a:gd name="connsiteX451" fmla="*/ 114460 w 4725831"/>
                <a:gd name="connsiteY451" fmla="*/ 301315 h 1567883"/>
                <a:gd name="connsiteX452" fmla="*/ 91511 w 4725831"/>
                <a:gd name="connsiteY452" fmla="*/ 287130 h 1567883"/>
                <a:gd name="connsiteX453" fmla="*/ 65324 w 4725831"/>
                <a:gd name="connsiteY453" fmla="*/ 297792 h 1567883"/>
                <a:gd name="connsiteX454" fmla="*/ 39233 w 4725831"/>
                <a:gd name="connsiteY454" fmla="*/ 304837 h 1567883"/>
                <a:gd name="connsiteX455" fmla="*/ 19616 w 4725831"/>
                <a:gd name="connsiteY455" fmla="*/ 326162 h 1567883"/>
                <a:gd name="connsiteX456" fmla="*/ 0 w 4725831"/>
                <a:gd name="connsiteY456" fmla="*/ 343870 h 1567883"/>
                <a:gd name="connsiteX457" fmla="*/ 6475 w 4725831"/>
                <a:gd name="connsiteY457" fmla="*/ 365100 h 1567883"/>
                <a:gd name="connsiteX458" fmla="*/ 49041 w 4725831"/>
                <a:gd name="connsiteY458" fmla="*/ 389948 h 1567883"/>
                <a:gd name="connsiteX459" fmla="*/ 26092 w 4725831"/>
                <a:gd name="connsiteY459" fmla="*/ 411178 h 1567883"/>
                <a:gd name="connsiteX460" fmla="*/ 42661 w 4725831"/>
                <a:gd name="connsiteY460" fmla="*/ 435359 h 1567883"/>
                <a:gd name="connsiteX461" fmla="*/ 61706 w 4725831"/>
                <a:gd name="connsiteY461" fmla="*/ 453448 h 1567883"/>
                <a:gd name="connsiteX462" fmla="*/ 48660 w 4725831"/>
                <a:gd name="connsiteY462" fmla="*/ 482008 h 1567883"/>
                <a:gd name="connsiteX463" fmla="*/ 68276 w 4725831"/>
                <a:gd name="connsiteY463" fmla="*/ 499716 h 1567883"/>
                <a:gd name="connsiteX464" fmla="*/ 77799 w 4725831"/>
                <a:gd name="connsiteY464" fmla="*/ 521041 h 1567883"/>
                <a:gd name="connsiteX465" fmla="*/ 74466 w 4725831"/>
                <a:gd name="connsiteY465" fmla="*/ 545794 h 1567883"/>
                <a:gd name="connsiteX466" fmla="*/ 110461 w 4725831"/>
                <a:gd name="connsiteY466" fmla="*/ 567119 h 1567883"/>
                <a:gd name="connsiteX467" fmla="*/ 119983 w 4725831"/>
                <a:gd name="connsiteY467" fmla="*/ 591872 h 1567883"/>
                <a:gd name="connsiteX468" fmla="*/ 93796 w 4725831"/>
                <a:gd name="connsiteY468" fmla="*/ 623859 h 1567883"/>
                <a:gd name="connsiteX469" fmla="*/ 58849 w 4725831"/>
                <a:gd name="connsiteY469" fmla="*/ 659084 h 1567883"/>
                <a:gd name="connsiteX470" fmla="*/ 26092 w 4725831"/>
                <a:gd name="connsiteY470" fmla="*/ 676792 h 1567883"/>
                <a:gd name="connsiteX471" fmla="*/ 45708 w 4725831"/>
                <a:gd name="connsiteY471" fmla="*/ 673269 h 1567883"/>
                <a:gd name="connsiteX472" fmla="*/ 61706 w 4725831"/>
                <a:gd name="connsiteY472" fmla="*/ 694499 h 1567883"/>
                <a:gd name="connsiteX473" fmla="*/ 91130 w 4725831"/>
                <a:gd name="connsiteY473" fmla="*/ 698022 h 1567883"/>
                <a:gd name="connsiteX474" fmla="*/ 68276 w 4725831"/>
                <a:gd name="connsiteY474" fmla="*/ 705162 h 1567883"/>
                <a:gd name="connsiteX475" fmla="*/ 42661 w 4725831"/>
                <a:gd name="connsiteY475" fmla="*/ 715825 h 1567883"/>
                <a:gd name="connsiteX476" fmla="*/ 29615 w 4725831"/>
                <a:gd name="connsiteY476" fmla="*/ 740577 h 1567883"/>
                <a:gd name="connsiteX477" fmla="*/ 20092 w 4725831"/>
                <a:gd name="connsiteY477" fmla="*/ 769138 h 1567883"/>
                <a:gd name="connsiteX478" fmla="*/ 29615 w 4725831"/>
                <a:gd name="connsiteY478" fmla="*/ 790463 h 1567883"/>
                <a:gd name="connsiteX479" fmla="*/ 26282 w 4725831"/>
                <a:gd name="connsiteY479" fmla="*/ 815216 h 1567883"/>
                <a:gd name="connsiteX480" fmla="*/ 45899 w 4725831"/>
                <a:gd name="connsiteY480" fmla="*/ 829401 h 1567883"/>
                <a:gd name="connsiteX481" fmla="*/ 49231 w 4725831"/>
                <a:gd name="connsiteY481" fmla="*/ 850726 h 1567883"/>
                <a:gd name="connsiteX482" fmla="*/ 58754 w 4725831"/>
                <a:gd name="connsiteY482" fmla="*/ 879287 h 1567883"/>
                <a:gd name="connsiteX483" fmla="*/ 81608 w 4725831"/>
                <a:gd name="connsiteY483" fmla="*/ 882904 h 1567883"/>
                <a:gd name="connsiteX484" fmla="*/ 101224 w 4725831"/>
                <a:gd name="connsiteY484" fmla="*/ 886427 h 1567883"/>
                <a:gd name="connsiteX485" fmla="*/ 120841 w 4725831"/>
                <a:gd name="connsiteY485" fmla="*/ 886427 h 1567883"/>
                <a:gd name="connsiteX486" fmla="*/ 147028 w 4725831"/>
                <a:gd name="connsiteY486" fmla="*/ 900612 h 1567883"/>
                <a:gd name="connsiteX487" fmla="*/ 153598 w 4725831"/>
                <a:gd name="connsiteY487" fmla="*/ 925460 h 1567883"/>
                <a:gd name="connsiteX488" fmla="*/ 169881 w 4725831"/>
                <a:gd name="connsiteY488" fmla="*/ 954020 h 1567883"/>
                <a:gd name="connsiteX489" fmla="*/ 186260 w 4725831"/>
                <a:gd name="connsiteY489" fmla="*/ 982581 h 1567883"/>
                <a:gd name="connsiteX490" fmla="*/ 205877 w 4725831"/>
                <a:gd name="connsiteY490" fmla="*/ 982581 h 1567883"/>
                <a:gd name="connsiteX491" fmla="*/ 215399 w 4725831"/>
                <a:gd name="connsiteY491" fmla="*/ 1003906 h 1567883"/>
                <a:gd name="connsiteX492" fmla="*/ 195783 w 4725831"/>
                <a:gd name="connsiteY492" fmla="*/ 1018091 h 1567883"/>
                <a:gd name="connsiteX493" fmla="*/ 176166 w 4725831"/>
                <a:gd name="connsiteY493" fmla="*/ 1010951 h 1567883"/>
                <a:gd name="connsiteX494" fmla="*/ 185689 w 4725831"/>
                <a:gd name="connsiteY494" fmla="*/ 1032276 h 1567883"/>
                <a:gd name="connsiteX495" fmla="*/ 192260 w 4725831"/>
                <a:gd name="connsiteY495" fmla="*/ 1053507 h 1567883"/>
                <a:gd name="connsiteX496" fmla="*/ 211876 w 4725831"/>
                <a:gd name="connsiteY496" fmla="*/ 1064169 h 1567883"/>
                <a:gd name="connsiteX497" fmla="*/ 231492 w 4725831"/>
                <a:gd name="connsiteY497" fmla="*/ 1053507 h 1567883"/>
                <a:gd name="connsiteX498" fmla="*/ 264154 w 4725831"/>
                <a:gd name="connsiteY498" fmla="*/ 1049984 h 1567883"/>
                <a:gd name="connsiteX499" fmla="*/ 283771 w 4725831"/>
                <a:gd name="connsiteY499" fmla="*/ 1067692 h 1567883"/>
                <a:gd name="connsiteX500" fmla="*/ 280533 w 4725831"/>
                <a:gd name="connsiteY500" fmla="*/ 1088922 h 1567883"/>
                <a:gd name="connsiteX501" fmla="*/ 300149 w 4725831"/>
                <a:gd name="connsiteY501" fmla="*/ 1099584 h 1567883"/>
                <a:gd name="connsiteX502" fmla="*/ 323099 w 4725831"/>
                <a:gd name="connsiteY502" fmla="*/ 1110247 h 1567883"/>
                <a:gd name="connsiteX503" fmla="*/ 329574 w 4725831"/>
                <a:gd name="connsiteY503" fmla="*/ 1138808 h 1567883"/>
                <a:gd name="connsiteX504" fmla="*/ 349190 w 4725831"/>
                <a:gd name="connsiteY504" fmla="*/ 1138808 h 1567883"/>
                <a:gd name="connsiteX505" fmla="*/ 385185 w 4725831"/>
                <a:gd name="connsiteY505" fmla="*/ 1142330 h 1567883"/>
                <a:gd name="connsiteX506" fmla="*/ 414610 w 4725831"/>
                <a:gd name="connsiteY506" fmla="*/ 1160038 h 1567883"/>
                <a:gd name="connsiteX507" fmla="*/ 434226 w 4725831"/>
                <a:gd name="connsiteY507" fmla="*/ 1160038 h 1567883"/>
                <a:gd name="connsiteX508" fmla="*/ 463651 w 4725831"/>
                <a:gd name="connsiteY508" fmla="*/ 1163560 h 1567883"/>
                <a:gd name="connsiteX509" fmla="*/ 489838 w 4725831"/>
                <a:gd name="connsiteY509" fmla="*/ 1177745 h 1567883"/>
                <a:gd name="connsiteX510" fmla="*/ 483267 w 4725831"/>
                <a:gd name="connsiteY510" fmla="*/ 1202593 h 1567883"/>
                <a:gd name="connsiteX511" fmla="*/ 486600 w 4725831"/>
                <a:gd name="connsiteY511" fmla="*/ 1223823 h 1567883"/>
                <a:gd name="connsiteX512" fmla="*/ 496123 w 4725831"/>
                <a:gd name="connsiteY512" fmla="*/ 1245148 h 1567883"/>
                <a:gd name="connsiteX513" fmla="*/ 476506 w 4725831"/>
                <a:gd name="connsiteY513" fmla="*/ 1255716 h 1567883"/>
                <a:gd name="connsiteX514" fmla="*/ 453557 w 4725831"/>
                <a:gd name="connsiteY514" fmla="*/ 1262856 h 1567883"/>
                <a:gd name="connsiteX515" fmla="*/ 440511 w 4725831"/>
                <a:gd name="connsiteY515" fmla="*/ 1291417 h 1567883"/>
                <a:gd name="connsiteX516" fmla="*/ 460128 w 4725831"/>
                <a:gd name="connsiteY516" fmla="*/ 1284277 h 1567883"/>
                <a:gd name="connsiteX517" fmla="*/ 463365 w 4725831"/>
                <a:gd name="connsiteY517" fmla="*/ 1305602 h 1567883"/>
                <a:gd name="connsiteX518" fmla="*/ 430703 w 4725831"/>
                <a:gd name="connsiteY518" fmla="*/ 1316169 h 1567883"/>
                <a:gd name="connsiteX519" fmla="*/ 456890 w 4725831"/>
                <a:gd name="connsiteY519" fmla="*/ 1337494 h 1567883"/>
                <a:gd name="connsiteX520" fmla="*/ 433941 w 4725831"/>
                <a:gd name="connsiteY520" fmla="*/ 1358725 h 1567883"/>
                <a:gd name="connsiteX521" fmla="*/ 414325 w 4725831"/>
                <a:gd name="connsiteY521" fmla="*/ 1372910 h 1567883"/>
                <a:gd name="connsiteX522" fmla="*/ 417562 w 4725831"/>
                <a:gd name="connsiteY522" fmla="*/ 1394235 h 1567883"/>
                <a:gd name="connsiteX523" fmla="*/ 443749 w 4725831"/>
                <a:gd name="connsiteY523" fmla="*/ 1404802 h 1567883"/>
                <a:gd name="connsiteX524" fmla="*/ 476506 w 4725831"/>
                <a:gd name="connsiteY524" fmla="*/ 1422510 h 1567883"/>
                <a:gd name="connsiteX525" fmla="*/ 496123 w 4725831"/>
                <a:gd name="connsiteY525" fmla="*/ 1443835 h 1567883"/>
                <a:gd name="connsiteX526" fmla="*/ 518977 w 4725831"/>
                <a:gd name="connsiteY526" fmla="*/ 1461543 h 1567883"/>
                <a:gd name="connsiteX527" fmla="*/ 538593 w 4725831"/>
                <a:gd name="connsiteY527" fmla="*/ 1454498 h 1567883"/>
                <a:gd name="connsiteX528" fmla="*/ 561542 w 4725831"/>
                <a:gd name="connsiteY528" fmla="*/ 1461543 h 1567883"/>
                <a:gd name="connsiteX529" fmla="*/ 604013 w 4725831"/>
                <a:gd name="connsiteY529" fmla="*/ 1472206 h 1567883"/>
                <a:gd name="connsiteX530" fmla="*/ 623629 w 4725831"/>
                <a:gd name="connsiteY530" fmla="*/ 1472206 h 1567883"/>
                <a:gd name="connsiteX531" fmla="*/ 656387 w 4725831"/>
                <a:gd name="connsiteY531" fmla="*/ 1493436 h 1567883"/>
                <a:gd name="connsiteX532" fmla="*/ 679240 w 4725831"/>
                <a:gd name="connsiteY532" fmla="*/ 1500576 h 1567883"/>
                <a:gd name="connsiteX533" fmla="*/ 705427 w 4725831"/>
                <a:gd name="connsiteY533" fmla="*/ 1493436 h 1567883"/>
                <a:gd name="connsiteX534" fmla="*/ 734852 w 4725831"/>
                <a:gd name="connsiteY534" fmla="*/ 1507621 h 1567883"/>
                <a:gd name="connsiteX535" fmla="*/ 747898 w 4725831"/>
                <a:gd name="connsiteY535" fmla="*/ 1528851 h 1567883"/>
                <a:gd name="connsiteX536" fmla="*/ 767514 w 4725831"/>
                <a:gd name="connsiteY536" fmla="*/ 1535991 h 1567883"/>
                <a:gd name="connsiteX537" fmla="*/ 793701 w 4725831"/>
                <a:gd name="connsiteY537" fmla="*/ 1553699 h 1567883"/>
                <a:gd name="connsiteX538" fmla="*/ 819888 w 4725831"/>
                <a:gd name="connsiteY538" fmla="*/ 1567884 h 1567883"/>
                <a:gd name="connsiteX539" fmla="*/ 836172 w 4725831"/>
                <a:gd name="connsiteY539" fmla="*/ 1535991 h 1567883"/>
                <a:gd name="connsiteX540" fmla="*/ 823126 w 4725831"/>
                <a:gd name="connsiteY540" fmla="*/ 1514761 h 1567883"/>
                <a:gd name="connsiteX541" fmla="*/ 804461 w 4725831"/>
                <a:gd name="connsiteY541" fmla="*/ 1502765 h 1567883"/>
                <a:gd name="connsiteX542" fmla="*/ 794939 w 4725831"/>
                <a:gd name="connsiteY542" fmla="*/ 1481440 h 1567883"/>
                <a:gd name="connsiteX543" fmla="*/ 791701 w 4725831"/>
                <a:gd name="connsiteY543" fmla="*/ 1456688 h 1567883"/>
                <a:gd name="connsiteX544" fmla="*/ 785130 w 4725831"/>
                <a:gd name="connsiteY544" fmla="*/ 1435362 h 1567883"/>
                <a:gd name="connsiteX545" fmla="*/ 762277 w 4725831"/>
                <a:gd name="connsiteY545" fmla="*/ 1417655 h 1567883"/>
                <a:gd name="connsiteX546" fmla="*/ 771799 w 4725831"/>
                <a:gd name="connsiteY546" fmla="*/ 1382240 h 1567883"/>
                <a:gd name="connsiteX547" fmla="*/ 775037 w 4725831"/>
                <a:gd name="connsiteY547" fmla="*/ 1360914 h 1567883"/>
                <a:gd name="connsiteX548" fmla="*/ 797891 w 4725831"/>
                <a:gd name="connsiteY548" fmla="*/ 1350347 h 1567883"/>
                <a:gd name="connsiteX549" fmla="*/ 817507 w 4725831"/>
                <a:gd name="connsiteY549" fmla="*/ 1346729 h 1567883"/>
                <a:gd name="connsiteX550" fmla="*/ 824078 w 4725831"/>
                <a:gd name="connsiteY550" fmla="*/ 1325499 h 1567883"/>
                <a:gd name="connsiteX551" fmla="*/ 804461 w 4725831"/>
                <a:gd name="connsiteY551" fmla="*/ 1318454 h 1567883"/>
                <a:gd name="connsiteX552" fmla="*/ 811032 w 4725831"/>
                <a:gd name="connsiteY552" fmla="*/ 1293606 h 1567883"/>
                <a:gd name="connsiteX553" fmla="*/ 781607 w 4725831"/>
                <a:gd name="connsiteY553" fmla="*/ 1258191 h 1567883"/>
                <a:gd name="connsiteX554" fmla="*/ 745612 w 4725831"/>
                <a:gd name="connsiteY554" fmla="*/ 1261714 h 1567883"/>
                <a:gd name="connsiteX555" fmla="*/ 742375 w 4725831"/>
                <a:gd name="connsiteY555" fmla="*/ 1240388 h 1567883"/>
                <a:gd name="connsiteX556" fmla="*/ 722663 w 4725831"/>
                <a:gd name="connsiteY556" fmla="*/ 1233343 h 1567883"/>
                <a:gd name="connsiteX557" fmla="*/ 725996 w 4725831"/>
                <a:gd name="connsiteY557" fmla="*/ 1201451 h 1567883"/>
                <a:gd name="connsiteX558" fmla="*/ 719426 w 4725831"/>
                <a:gd name="connsiteY558" fmla="*/ 1162418 h 1567883"/>
                <a:gd name="connsiteX559" fmla="*/ 728948 w 4725831"/>
                <a:gd name="connsiteY559" fmla="*/ 1137665 h 1567883"/>
                <a:gd name="connsiteX560" fmla="*/ 751897 w 4725831"/>
                <a:gd name="connsiteY560" fmla="*/ 1144710 h 1567883"/>
                <a:gd name="connsiteX561" fmla="*/ 774751 w 4725831"/>
                <a:gd name="connsiteY561" fmla="*/ 1158895 h 1567883"/>
                <a:gd name="connsiteX562" fmla="*/ 781322 w 4725831"/>
                <a:gd name="connsiteY562" fmla="*/ 1137665 h 1567883"/>
                <a:gd name="connsiteX563" fmla="*/ 790844 w 4725831"/>
                <a:gd name="connsiteY563" fmla="*/ 1109105 h 1567883"/>
                <a:gd name="connsiteX564" fmla="*/ 813984 w 4725831"/>
                <a:gd name="connsiteY564" fmla="*/ 1101774 h 1567883"/>
                <a:gd name="connsiteX565" fmla="*/ 817222 w 4725831"/>
                <a:gd name="connsiteY565" fmla="*/ 1080544 h 1567883"/>
                <a:gd name="connsiteX566" fmla="*/ 840171 w 4725831"/>
                <a:gd name="connsiteY566" fmla="*/ 1080544 h 1567883"/>
                <a:gd name="connsiteX567" fmla="*/ 863025 w 4725831"/>
                <a:gd name="connsiteY567" fmla="*/ 1087589 h 1567883"/>
                <a:gd name="connsiteX568" fmla="*/ 885974 w 4725831"/>
                <a:gd name="connsiteY568" fmla="*/ 1077021 h 1567883"/>
                <a:gd name="connsiteX569" fmla="*/ 925207 w 4725831"/>
                <a:gd name="connsiteY569" fmla="*/ 1087589 h 1567883"/>
                <a:gd name="connsiteX570" fmla="*/ 951394 w 4725831"/>
                <a:gd name="connsiteY570" fmla="*/ 1101774 h 1567883"/>
                <a:gd name="connsiteX571" fmla="*/ 957869 w 4725831"/>
                <a:gd name="connsiteY571" fmla="*/ 1123099 h 1567883"/>
                <a:gd name="connsiteX572" fmla="*/ 1010243 w 4725831"/>
                <a:gd name="connsiteY572" fmla="*/ 1130144 h 1567883"/>
                <a:gd name="connsiteX573" fmla="*/ 1029859 w 4725831"/>
                <a:gd name="connsiteY573" fmla="*/ 1108914 h 1567883"/>
                <a:gd name="connsiteX574" fmla="*/ 1059284 w 4725831"/>
                <a:gd name="connsiteY574" fmla="*/ 1115959 h 1567883"/>
                <a:gd name="connsiteX575" fmla="*/ 1082138 w 4725831"/>
                <a:gd name="connsiteY575" fmla="*/ 1108914 h 1567883"/>
                <a:gd name="connsiteX576" fmla="*/ 1101754 w 4725831"/>
                <a:gd name="connsiteY576" fmla="*/ 1112437 h 1567883"/>
                <a:gd name="connsiteX577" fmla="*/ 1131179 w 4725831"/>
                <a:gd name="connsiteY577" fmla="*/ 1126622 h 1567883"/>
                <a:gd name="connsiteX578" fmla="*/ 1150795 w 4725831"/>
                <a:gd name="connsiteY578" fmla="*/ 1115959 h 1567883"/>
                <a:gd name="connsiteX579" fmla="*/ 1170507 w 4725831"/>
                <a:gd name="connsiteY579" fmla="*/ 1126622 h 1567883"/>
                <a:gd name="connsiteX580" fmla="*/ 1190123 w 4725831"/>
                <a:gd name="connsiteY580" fmla="*/ 1126622 h 1567883"/>
                <a:gd name="connsiteX581" fmla="*/ 1193361 w 4725831"/>
                <a:gd name="connsiteY581" fmla="*/ 1098061 h 1567883"/>
                <a:gd name="connsiteX582" fmla="*/ 1173745 w 4725831"/>
                <a:gd name="connsiteY582" fmla="*/ 1080354 h 1567883"/>
                <a:gd name="connsiteX583" fmla="*/ 1150795 w 4725831"/>
                <a:gd name="connsiteY583" fmla="*/ 1076831 h 1567883"/>
                <a:gd name="connsiteX584" fmla="*/ 1147558 w 4725831"/>
                <a:gd name="connsiteY584" fmla="*/ 1055506 h 1567883"/>
                <a:gd name="connsiteX585" fmla="*/ 1154128 w 4725831"/>
                <a:gd name="connsiteY585" fmla="*/ 1030753 h 1567883"/>
                <a:gd name="connsiteX586" fmla="*/ 1186791 w 4725831"/>
                <a:gd name="connsiteY586" fmla="*/ 1020091 h 1567883"/>
                <a:gd name="connsiteX587" fmla="*/ 1160984 w 4725831"/>
                <a:gd name="connsiteY587" fmla="*/ 1006572 h 1567883"/>
                <a:gd name="connsiteX588" fmla="*/ 1144605 w 4725831"/>
                <a:gd name="connsiteY588" fmla="*/ 985342 h 1567883"/>
                <a:gd name="connsiteX589" fmla="*/ 1170792 w 4725831"/>
                <a:gd name="connsiteY589" fmla="*/ 971157 h 1567883"/>
                <a:gd name="connsiteX590" fmla="*/ 1203455 w 4725831"/>
                <a:gd name="connsiteY590" fmla="*/ 967539 h 1567883"/>
                <a:gd name="connsiteX591" fmla="*/ 1232974 w 4725831"/>
                <a:gd name="connsiteY591" fmla="*/ 967539 h 1567883"/>
                <a:gd name="connsiteX592" fmla="*/ 1272207 w 4725831"/>
                <a:gd name="connsiteY592" fmla="*/ 956972 h 1567883"/>
                <a:gd name="connsiteX593" fmla="*/ 1324581 w 4725831"/>
                <a:gd name="connsiteY593" fmla="*/ 942787 h 1567883"/>
                <a:gd name="connsiteX594" fmla="*/ 1354006 w 4725831"/>
                <a:gd name="connsiteY594" fmla="*/ 932124 h 1567883"/>
                <a:gd name="connsiteX595" fmla="*/ 1373622 w 4725831"/>
                <a:gd name="connsiteY595" fmla="*/ 914416 h 1567883"/>
                <a:gd name="connsiteX596" fmla="*/ 1396476 w 4725831"/>
                <a:gd name="connsiteY596" fmla="*/ 910894 h 1567883"/>
                <a:gd name="connsiteX597" fmla="*/ 1416092 w 4725831"/>
                <a:gd name="connsiteY597" fmla="*/ 914416 h 1567883"/>
                <a:gd name="connsiteX598" fmla="*/ 1435708 w 4725831"/>
                <a:gd name="connsiteY598" fmla="*/ 914416 h 1567883"/>
                <a:gd name="connsiteX599" fmla="*/ 1455325 w 4725831"/>
                <a:gd name="connsiteY599" fmla="*/ 935646 h 1567883"/>
                <a:gd name="connsiteX600" fmla="*/ 1464847 w 4725831"/>
                <a:gd name="connsiteY600" fmla="*/ 964207 h 1567883"/>
                <a:gd name="connsiteX601" fmla="*/ 1484559 w 4725831"/>
                <a:gd name="connsiteY601" fmla="*/ 964207 h 1567883"/>
                <a:gd name="connsiteX602" fmla="*/ 1513984 w 4725831"/>
                <a:gd name="connsiteY602" fmla="*/ 974870 h 1567883"/>
                <a:gd name="connsiteX603" fmla="*/ 1540075 w 4725831"/>
                <a:gd name="connsiteY603" fmla="*/ 974870 h 1567883"/>
                <a:gd name="connsiteX604" fmla="*/ 1549598 w 4725831"/>
                <a:gd name="connsiteY604" fmla="*/ 996100 h 1567883"/>
                <a:gd name="connsiteX605" fmla="*/ 1569214 w 4725831"/>
                <a:gd name="connsiteY605" fmla="*/ 992577 h 1567883"/>
                <a:gd name="connsiteX606" fmla="*/ 1592163 w 4725831"/>
                <a:gd name="connsiteY606" fmla="*/ 996100 h 1567883"/>
                <a:gd name="connsiteX607" fmla="*/ 1615017 w 4725831"/>
                <a:gd name="connsiteY607" fmla="*/ 967539 h 1567883"/>
                <a:gd name="connsiteX608" fmla="*/ 1634634 w 4725831"/>
                <a:gd name="connsiteY608" fmla="*/ 960494 h 1567883"/>
                <a:gd name="connsiteX609" fmla="*/ 1660821 w 4725831"/>
                <a:gd name="connsiteY609" fmla="*/ 981724 h 1567883"/>
                <a:gd name="connsiteX610" fmla="*/ 1693578 w 4725831"/>
                <a:gd name="connsiteY610" fmla="*/ 999432 h 1567883"/>
                <a:gd name="connsiteX611" fmla="*/ 1726240 w 4725831"/>
                <a:gd name="connsiteY611" fmla="*/ 1027992 h 1567883"/>
                <a:gd name="connsiteX612" fmla="*/ 1766235 w 4725831"/>
                <a:gd name="connsiteY612" fmla="*/ 1063693 h 1567883"/>
                <a:gd name="connsiteX613" fmla="*/ 1795660 w 4725831"/>
                <a:gd name="connsiteY613" fmla="*/ 1099108 h 1567883"/>
                <a:gd name="connsiteX614" fmla="*/ 1815276 w 4725831"/>
                <a:gd name="connsiteY614" fmla="*/ 1120338 h 1567883"/>
                <a:gd name="connsiteX615" fmla="*/ 1834892 w 4725831"/>
                <a:gd name="connsiteY615" fmla="*/ 1109771 h 1567883"/>
                <a:gd name="connsiteX616" fmla="*/ 1867650 w 4725831"/>
                <a:gd name="connsiteY616" fmla="*/ 1113294 h 1567883"/>
                <a:gd name="connsiteX617" fmla="*/ 1897074 w 4725831"/>
                <a:gd name="connsiteY617" fmla="*/ 1127479 h 1567883"/>
                <a:gd name="connsiteX618" fmla="*/ 1916691 w 4725831"/>
                <a:gd name="connsiteY618" fmla="*/ 1113294 h 1567883"/>
                <a:gd name="connsiteX619" fmla="*/ 1946115 w 4725831"/>
                <a:gd name="connsiteY619" fmla="*/ 1116816 h 1567883"/>
                <a:gd name="connsiteX620" fmla="*/ 1965732 w 4725831"/>
                <a:gd name="connsiteY620" fmla="*/ 1134524 h 1567883"/>
                <a:gd name="connsiteX621" fmla="*/ 1988585 w 4725831"/>
                <a:gd name="connsiteY621" fmla="*/ 1145186 h 1567883"/>
                <a:gd name="connsiteX622" fmla="*/ 2008297 w 4725831"/>
                <a:gd name="connsiteY622" fmla="*/ 1170034 h 1567883"/>
                <a:gd name="connsiteX623" fmla="*/ 2050768 w 4725831"/>
                <a:gd name="connsiteY623" fmla="*/ 1180601 h 1567883"/>
                <a:gd name="connsiteX624" fmla="*/ 2057338 w 4725831"/>
                <a:gd name="connsiteY624" fmla="*/ 1159371 h 1567883"/>
                <a:gd name="connsiteX625" fmla="*/ 2090000 w 4725831"/>
                <a:gd name="connsiteY625" fmla="*/ 1198404 h 1567883"/>
                <a:gd name="connsiteX626" fmla="*/ 2112949 w 4725831"/>
                <a:gd name="connsiteY626" fmla="*/ 1198404 h 1567883"/>
                <a:gd name="connsiteX627" fmla="*/ 2152183 w 4725831"/>
                <a:gd name="connsiteY627" fmla="*/ 1180601 h 1567883"/>
                <a:gd name="connsiteX628" fmla="*/ 2178274 w 4725831"/>
                <a:gd name="connsiteY628" fmla="*/ 1145186 h 1567883"/>
                <a:gd name="connsiteX629" fmla="*/ 2207794 w 4725831"/>
                <a:gd name="connsiteY629" fmla="*/ 1134524 h 1567883"/>
                <a:gd name="connsiteX630" fmla="*/ 2227410 w 4725831"/>
                <a:gd name="connsiteY630" fmla="*/ 1123956 h 1567883"/>
                <a:gd name="connsiteX631" fmla="*/ 2256835 w 4725831"/>
                <a:gd name="connsiteY631" fmla="*/ 1123956 h 1567883"/>
                <a:gd name="connsiteX632" fmla="*/ 2282927 w 4725831"/>
                <a:gd name="connsiteY632" fmla="*/ 1131001 h 1567883"/>
                <a:gd name="connsiteX633" fmla="*/ 2305876 w 4725831"/>
                <a:gd name="connsiteY633" fmla="*/ 1131001 h 1567883"/>
                <a:gd name="connsiteX634" fmla="*/ 2322255 w 4725831"/>
                <a:gd name="connsiteY634" fmla="*/ 1152326 h 1567883"/>
                <a:gd name="connsiteX635" fmla="*/ 2341871 w 4725831"/>
                <a:gd name="connsiteY635" fmla="*/ 1159371 h 1567883"/>
                <a:gd name="connsiteX636" fmla="*/ 2361487 w 4725831"/>
                <a:gd name="connsiteY636" fmla="*/ 1155849 h 1567883"/>
                <a:gd name="connsiteX637" fmla="*/ 2384341 w 4725831"/>
                <a:gd name="connsiteY637" fmla="*/ 1155849 h 1567883"/>
                <a:gd name="connsiteX638" fmla="*/ 2410528 w 4725831"/>
                <a:gd name="connsiteY638" fmla="*/ 1159371 h 1567883"/>
                <a:gd name="connsiteX639" fmla="*/ 2430144 w 4725831"/>
                <a:gd name="connsiteY639" fmla="*/ 1159371 h 1567883"/>
                <a:gd name="connsiteX640" fmla="*/ 2436715 w 4725831"/>
                <a:gd name="connsiteY640" fmla="*/ 1134524 h 1567883"/>
                <a:gd name="connsiteX641" fmla="*/ 2417098 w 4725831"/>
                <a:gd name="connsiteY641" fmla="*/ 1109771 h 1567883"/>
                <a:gd name="connsiteX642" fmla="*/ 2407576 w 4725831"/>
                <a:gd name="connsiteY642" fmla="*/ 1084923 h 1567883"/>
                <a:gd name="connsiteX643" fmla="*/ 2427288 w 4725831"/>
                <a:gd name="connsiteY643" fmla="*/ 1067216 h 1567883"/>
                <a:gd name="connsiteX644" fmla="*/ 2459950 w 4725831"/>
                <a:gd name="connsiteY644" fmla="*/ 1074261 h 1567883"/>
                <a:gd name="connsiteX645" fmla="*/ 2479566 w 4725831"/>
                <a:gd name="connsiteY645" fmla="*/ 1077878 h 1567883"/>
                <a:gd name="connsiteX646" fmla="*/ 2499182 w 4725831"/>
                <a:gd name="connsiteY646" fmla="*/ 1077878 h 1567883"/>
                <a:gd name="connsiteX647" fmla="*/ 2522132 w 4725831"/>
                <a:gd name="connsiteY647" fmla="*/ 1092063 h 1567883"/>
                <a:gd name="connsiteX648" fmla="*/ 2541748 w 4725831"/>
                <a:gd name="connsiteY648" fmla="*/ 1088446 h 1567883"/>
                <a:gd name="connsiteX649" fmla="*/ 2561365 w 4725831"/>
                <a:gd name="connsiteY649" fmla="*/ 1109771 h 1567883"/>
                <a:gd name="connsiteX650" fmla="*/ 2570887 w 4725831"/>
                <a:gd name="connsiteY650" fmla="*/ 1131001 h 1567883"/>
                <a:gd name="connsiteX651" fmla="*/ 2593741 w 4725831"/>
                <a:gd name="connsiteY651" fmla="*/ 1141664 h 1567883"/>
                <a:gd name="connsiteX652" fmla="*/ 2613358 w 4725831"/>
                <a:gd name="connsiteY652" fmla="*/ 1145186 h 1567883"/>
                <a:gd name="connsiteX653" fmla="*/ 2632974 w 4725831"/>
                <a:gd name="connsiteY653" fmla="*/ 1148709 h 1567883"/>
                <a:gd name="connsiteX654" fmla="*/ 2668969 w 4725831"/>
                <a:gd name="connsiteY654" fmla="*/ 1134524 h 1567883"/>
                <a:gd name="connsiteX655" fmla="*/ 2695156 w 4725831"/>
                <a:gd name="connsiteY655" fmla="*/ 1134524 h 1567883"/>
                <a:gd name="connsiteX656" fmla="*/ 2727818 w 4725831"/>
                <a:gd name="connsiteY656" fmla="*/ 1141664 h 1567883"/>
                <a:gd name="connsiteX657" fmla="*/ 2773621 w 4725831"/>
                <a:gd name="connsiteY657" fmla="*/ 1155849 h 1567883"/>
                <a:gd name="connsiteX658" fmla="*/ 2793238 w 4725831"/>
                <a:gd name="connsiteY658" fmla="*/ 1173556 h 1567883"/>
                <a:gd name="connsiteX659" fmla="*/ 2839041 w 4725831"/>
                <a:gd name="connsiteY659" fmla="*/ 1187742 h 1567883"/>
                <a:gd name="connsiteX660" fmla="*/ 2865228 w 4725831"/>
                <a:gd name="connsiteY660" fmla="*/ 1194787 h 1567883"/>
                <a:gd name="connsiteX661" fmla="*/ 2884844 w 4725831"/>
                <a:gd name="connsiteY661" fmla="*/ 1194787 h 1567883"/>
                <a:gd name="connsiteX662" fmla="*/ 2924077 w 4725831"/>
                <a:gd name="connsiteY662" fmla="*/ 1184219 h 1567883"/>
                <a:gd name="connsiteX663" fmla="*/ 2950264 w 4725831"/>
                <a:gd name="connsiteY663" fmla="*/ 1177079 h 1567883"/>
                <a:gd name="connsiteX664" fmla="*/ 2973118 w 4725831"/>
                <a:gd name="connsiteY664" fmla="*/ 1145186 h 1567883"/>
                <a:gd name="connsiteX665" fmla="*/ 3009113 w 4725831"/>
                <a:gd name="connsiteY665" fmla="*/ 1148709 h 1567883"/>
                <a:gd name="connsiteX666" fmla="*/ 3038537 w 4725831"/>
                <a:gd name="connsiteY666" fmla="*/ 1162894 h 1567883"/>
                <a:gd name="connsiteX667" fmla="*/ 3061392 w 4725831"/>
                <a:gd name="connsiteY667" fmla="*/ 1159371 h 1567883"/>
                <a:gd name="connsiteX668" fmla="*/ 3090816 w 4725831"/>
                <a:gd name="connsiteY668" fmla="*/ 1173556 h 1567883"/>
                <a:gd name="connsiteX669" fmla="*/ 3110432 w 4725831"/>
                <a:gd name="connsiteY669" fmla="*/ 1173556 h 1567883"/>
                <a:gd name="connsiteX670" fmla="*/ 3130049 w 4725831"/>
                <a:gd name="connsiteY670" fmla="*/ 1166416 h 1567883"/>
                <a:gd name="connsiteX671" fmla="*/ 3149760 w 4725831"/>
                <a:gd name="connsiteY671" fmla="*/ 1155849 h 1567883"/>
                <a:gd name="connsiteX672" fmla="*/ 3140238 w 4725831"/>
                <a:gd name="connsiteY672" fmla="*/ 1116816 h 1567883"/>
                <a:gd name="connsiteX673" fmla="*/ 3140238 w 4725831"/>
                <a:gd name="connsiteY673" fmla="*/ 1074261 h 1567883"/>
                <a:gd name="connsiteX674" fmla="*/ 3146808 w 4725831"/>
                <a:gd name="connsiteY674" fmla="*/ 1053031 h 1567883"/>
                <a:gd name="connsiteX675" fmla="*/ 3127192 w 4725831"/>
                <a:gd name="connsiteY675" fmla="*/ 1042368 h 1567883"/>
                <a:gd name="connsiteX676" fmla="*/ 3107576 w 4725831"/>
                <a:gd name="connsiteY676" fmla="*/ 1035323 h 1567883"/>
                <a:gd name="connsiteX677" fmla="*/ 3130430 w 4725831"/>
                <a:gd name="connsiteY677" fmla="*/ 1003430 h 1567883"/>
                <a:gd name="connsiteX678" fmla="*/ 3150142 w 4725831"/>
                <a:gd name="connsiteY678" fmla="*/ 999813 h 1567883"/>
                <a:gd name="connsiteX679" fmla="*/ 3176233 w 4725831"/>
                <a:gd name="connsiteY679" fmla="*/ 996290 h 1567883"/>
                <a:gd name="connsiteX680" fmla="*/ 3205657 w 4725831"/>
                <a:gd name="connsiteY680" fmla="*/ 989245 h 1567883"/>
                <a:gd name="connsiteX681" fmla="*/ 3225274 w 4725831"/>
                <a:gd name="connsiteY681" fmla="*/ 999813 h 1567883"/>
                <a:gd name="connsiteX682" fmla="*/ 3244891 w 4725831"/>
                <a:gd name="connsiteY682" fmla="*/ 1013998 h 1567883"/>
                <a:gd name="connsiteX683" fmla="*/ 3284219 w 4725831"/>
                <a:gd name="connsiteY683" fmla="*/ 1013998 h 1567883"/>
                <a:gd name="connsiteX684" fmla="*/ 3303834 w 4725831"/>
                <a:gd name="connsiteY684" fmla="*/ 1028183 h 1567883"/>
                <a:gd name="connsiteX685" fmla="*/ 3326689 w 4725831"/>
                <a:gd name="connsiteY685" fmla="*/ 1053031 h 1567883"/>
                <a:gd name="connsiteX686" fmla="*/ 3343067 w 4725831"/>
                <a:gd name="connsiteY686" fmla="*/ 1074261 h 1567883"/>
                <a:gd name="connsiteX687" fmla="*/ 3369254 w 4725831"/>
                <a:gd name="connsiteY687" fmla="*/ 1088446 h 1567883"/>
                <a:gd name="connsiteX688" fmla="*/ 3408487 w 4725831"/>
                <a:gd name="connsiteY688" fmla="*/ 1120338 h 1567883"/>
                <a:gd name="connsiteX689" fmla="*/ 3424771 w 4725831"/>
                <a:gd name="connsiteY689" fmla="*/ 1145186 h 1567883"/>
                <a:gd name="connsiteX690" fmla="*/ 3454195 w 4725831"/>
                <a:gd name="connsiteY690" fmla="*/ 1170034 h 1567883"/>
                <a:gd name="connsiteX691" fmla="*/ 3490191 w 4725831"/>
                <a:gd name="connsiteY691" fmla="*/ 1177079 h 1567883"/>
                <a:gd name="connsiteX692" fmla="*/ 3513139 w 4725831"/>
                <a:gd name="connsiteY692" fmla="*/ 1180601 h 1567883"/>
                <a:gd name="connsiteX693" fmla="*/ 3535993 w 4725831"/>
                <a:gd name="connsiteY693" fmla="*/ 1194787 h 1567883"/>
                <a:gd name="connsiteX694" fmla="*/ 3568751 w 4725831"/>
                <a:gd name="connsiteY694" fmla="*/ 1205449 h 1567883"/>
                <a:gd name="connsiteX695" fmla="*/ 3588367 w 4725831"/>
                <a:gd name="connsiteY695" fmla="*/ 1223157 h 1567883"/>
                <a:gd name="connsiteX696" fmla="*/ 3594843 w 4725831"/>
                <a:gd name="connsiteY696" fmla="*/ 1244482 h 1567883"/>
                <a:gd name="connsiteX697" fmla="*/ 3617791 w 4725831"/>
                <a:gd name="connsiteY697" fmla="*/ 1262190 h 1567883"/>
                <a:gd name="connsiteX698" fmla="*/ 3637408 w 4725831"/>
                <a:gd name="connsiteY698" fmla="*/ 1265712 h 1567883"/>
                <a:gd name="connsiteX699" fmla="*/ 3663500 w 4725831"/>
                <a:gd name="connsiteY699" fmla="*/ 1262190 h 1567883"/>
                <a:gd name="connsiteX700" fmla="*/ 3693019 w 4725831"/>
                <a:gd name="connsiteY700" fmla="*/ 1244482 h 1567883"/>
                <a:gd name="connsiteX701" fmla="*/ 3719111 w 4725831"/>
                <a:gd name="connsiteY701" fmla="*/ 1230297 h 1567883"/>
                <a:gd name="connsiteX702" fmla="*/ 3728633 w 4725831"/>
                <a:gd name="connsiteY702" fmla="*/ 1251527 h 1567883"/>
                <a:gd name="connsiteX703" fmla="*/ 3741775 w 4725831"/>
                <a:gd name="connsiteY703" fmla="*/ 1276375 h 1567883"/>
                <a:gd name="connsiteX704" fmla="*/ 3738442 w 4725831"/>
                <a:gd name="connsiteY704" fmla="*/ 1301127 h 1567883"/>
                <a:gd name="connsiteX705" fmla="*/ 3745013 w 4725831"/>
                <a:gd name="connsiteY705" fmla="*/ 1322453 h 1567883"/>
                <a:gd name="connsiteX706" fmla="*/ 3751583 w 4725831"/>
                <a:gd name="connsiteY706" fmla="*/ 1343683 h 1567883"/>
                <a:gd name="connsiteX707" fmla="*/ 3748250 w 4725831"/>
                <a:gd name="connsiteY707" fmla="*/ 1372243 h 1567883"/>
                <a:gd name="connsiteX708" fmla="*/ 3722159 w 4725831"/>
                <a:gd name="connsiteY708" fmla="*/ 1382906 h 1567883"/>
                <a:gd name="connsiteX709" fmla="*/ 3702542 w 4725831"/>
                <a:gd name="connsiteY709" fmla="*/ 1379383 h 1567883"/>
                <a:gd name="connsiteX710" fmla="*/ 3689401 w 4725831"/>
                <a:gd name="connsiteY710" fmla="*/ 1400614 h 1567883"/>
                <a:gd name="connsiteX711" fmla="*/ 3709018 w 4725831"/>
                <a:gd name="connsiteY711" fmla="*/ 1418321 h 1567883"/>
                <a:gd name="connsiteX712" fmla="*/ 3725396 w 4725831"/>
                <a:gd name="connsiteY712" fmla="*/ 1446882 h 1567883"/>
                <a:gd name="connsiteX713" fmla="*/ 3734919 w 4725831"/>
                <a:gd name="connsiteY713" fmla="*/ 1468112 h 1567883"/>
                <a:gd name="connsiteX714" fmla="*/ 3738156 w 4725831"/>
                <a:gd name="connsiteY714" fmla="*/ 1489437 h 1567883"/>
                <a:gd name="connsiteX715" fmla="*/ 3718540 w 4725831"/>
                <a:gd name="connsiteY715" fmla="*/ 1500100 h 1567883"/>
                <a:gd name="connsiteX716" fmla="*/ 3751297 w 4725831"/>
                <a:gd name="connsiteY716" fmla="*/ 1507145 h 1567883"/>
                <a:gd name="connsiteX717" fmla="*/ 3751297 w 4725831"/>
                <a:gd name="connsiteY717" fmla="*/ 1471730 h 1567883"/>
                <a:gd name="connsiteX718" fmla="*/ 3774151 w 4725831"/>
                <a:gd name="connsiteY718" fmla="*/ 1468112 h 1567883"/>
                <a:gd name="connsiteX719" fmla="*/ 3790530 w 4725831"/>
                <a:gd name="connsiteY719" fmla="*/ 1492960 h 1567883"/>
                <a:gd name="connsiteX720" fmla="*/ 3810147 w 4725831"/>
                <a:gd name="connsiteY720" fmla="*/ 1489437 h 1567883"/>
                <a:gd name="connsiteX721" fmla="*/ 3829762 w 4725831"/>
                <a:gd name="connsiteY721" fmla="*/ 1489437 h 1567883"/>
                <a:gd name="connsiteX722" fmla="*/ 3849379 w 4725831"/>
                <a:gd name="connsiteY722" fmla="*/ 1478775 h 1567883"/>
                <a:gd name="connsiteX723" fmla="*/ 3862425 w 4725831"/>
                <a:gd name="connsiteY723" fmla="*/ 1450214 h 1567883"/>
                <a:gd name="connsiteX724" fmla="*/ 3865758 w 4725831"/>
                <a:gd name="connsiteY724" fmla="*/ 1418321 h 1567883"/>
                <a:gd name="connsiteX725" fmla="*/ 3878804 w 4725831"/>
                <a:gd name="connsiteY725" fmla="*/ 1379383 h 1567883"/>
                <a:gd name="connsiteX726" fmla="*/ 3891945 w 4725831"/>
                <a:gd name="connsiteY726" fmla="*/ 1354536 h 1567883"/>
                <a:gd name="connsiteX727" fmla="*/ 3895182 w 4725831"/>
                <a:gd name="connsiteY727" fmla="*/ 1325975 h 1567883"/>
                <a:gd name="connsiteX728" fmla="*/ 3891945 w 4725831"/>
                <a:gd name="connsiteY728" fmla="*/ 1297414 h 1567883"/>
                <a:gd name="connsiteX729" fmla="*/ 3895182 w 4725831"/>
                <a:gd name="connsiteY729" fmla="*/ 1272662 h 1567883"/>
                <a:gd name="connsiteX730" fmla="*/ 3891945 w 4725831"/>
                <a:gd name="connsiteY730" fmla="*/ 1251337 h 1567883"/>
                <a:gd name="connsiteX731" fmla="*/ 3901467 w 4725831"/>
                <a:gd name="connsiteY731" fmla="*/ 1222776 h 1567883"/>
                <a:gd name="connsiteX732" fmla="*/ 3891945 w 4725831"/>
                <a:gd name="connsiteY732" fmla="*/ 1198023 h 1567883"/>
                <a:gd name="connsiteX733" fmla="*/ 3885375 w 4725831"/>
                <a:gd name="connsiteY733" fmla="*/ 1176698 h 1567883"/>
                <a:gd name="connsiteX734" fmla="*/ 3868995 w 4725831"/>
                <a:gd name="connsiteY734" fmla="*/ 1155468 h 1567883"/>
                <a:gd name="connsiteX735" fmla="*/ 3849379 w 4725831"/>
                <a:gd name="connsiteY735" fmla="*/ 1130620 h 1567883"/>
                <a:gd name="connsiteX736" fmla="*/ 3842808 w 4725831"/>
                <a:gd name="connsiteY736" fmla="*/ 1109390 h 1567883"/>
                <a:gd name="connsiteX737" fmla="*/ 3839571 w 4725831"/>
                <a:gd name="connsiteY737" fmla="*/ 1088065 h 1567883"/>
                <a:gd name="connsiteX738" fmla="*/ 3832620 w 4725831"/>
                <a:gd name="connsiteY738" fmla="*/ 1063693 h 1567883"/>
                <a:gd name="connsiteX739" fmla="*/ 3813003 w 4725831"/>
                <a:gd name="connsiteY739" fmla="*/ 1042368 h 1567883"/>
                <a:gd name="connsiteX740" fmla="*/ 3790150 w 4725831"/>
                <a:gd name="connsiteY740" fmla="*/ 1021138 h 1567883"/>
                <a:gd name="connsiteX741" fmla="*/ 3741109 w 4725831"/>
                <a:gd name="connsiteY741" fmla="*/ 982105 h 1567883"/>
                <a:gd name="connsiteX742" fmla="*/ 3721492 w 4725831"/>
                <a:gd name="connsiteY742" fmla="*/ 967920 h 1567883"/>
                <a:gd name="connsiteX743" fmla="*/ 3701876 w 4725831"/>
                <a:gd name="connsiteY743" fmla="*/ 960875 h 1567883"/>
                <a:gd name="connsiteX744" fmla="*/ 3672356 w 4725831"/>
                <a:gd name="connsiteY744" fmla="*/ 960875 h 1567883"/>
                <a:gd name="connsiteX745" fmla="*/ 3692067 w 4725831"/>
                <a:gd name="connsiteY745" fmla="*/ 985723 h 1567883"/>
                <a:gd name="connsiteX746" fmla="*/ 3672356 w 4725831"/>
                <a:gd name="connsiteY746" fmla="*/ 975060 h 1567883"/>
                <a:gd name="connsiteX747" fmla="*/ 3646265 w 4725831"/>
                <a:gd name="connsiteY747" fmla="*/ 992768 h 1567883"/>
                <a:gd name="connsiteX748" fmla="*/ 3616839 w 4725831"/>
                <a:gd name="connsiteY748" fmla="*/ 982105 h 1567883"/>
                <a:gd name="connsiteX749" fmla="*/ 3610269 w 4725831"/>
                <a:gd name="connsiteY749" fmla="*/ 960875 h 1567883"/>
                <a:gd name="connsiteX750" fmla="*/ 3561228 w 4725831"/>
                <a:gd name="connsiteY750" fmla="*/ 950212 h 1567883"/>
                <a:gd name="connsiteX751" fmla="*/ 3538279 w 4725831"/>
                <a:gd name="connsiteY751" fmla="*/ 939550 h 1567883"/>
                <a:gd name="connsiteX752" fmla="*/ 3547801 w 4725831"/>
                <a:gd name="connsiteY752" fmla="*/ 914797 h 1567883"/>
                <a:gd name="connsiteX753" fmla="*/ 3570751 w 4725831"/>
                <a:gd name="connsiteY753" fmla="*/ 889949 h 1567883"/>
                <a:gd name="connsiteX754" fmla="*/ 3577321 w 4725831"/>
                <a:gd name="connsiteY754" fmla="*/ 868719 h 1567883"/>
                <a:gd name="connsiteX755" fmla="*/ 3577321 w 4725831"/>
                <a:gd name="connsiteY755" fmla="*/ 847394 h 1567883"/>
                <a:gd name="connsiteX756" fmla="*/ 3594557 w 4725831"/>
                <a:gd name="connsiteY756" fmla="*/ 825688 h 1567883"/>
                <a:gd name="connsiteX757" fmla="*/ 3601127 w 4725831"/>
                <a:gd name="connsiteY757" fmla="*/ 804458 h 1567883"/>
                <a:gd name="connsiteX758" fmla="*/ 3588081 w 4725831"/>
                <a:gd name="connsiteY758" fmla="*/ 783133 h 1567883"/>
                <a:gd name="connsiteX759" fmla="*/ 3604365 w 4725831"/>
                <a:gd name="connsiteY759" fmla="*/ 751240 h 1567883"/>
                <a:gd name="connsiteX760" fmla="*/ 3627314 w 4725831"/>
                <a:gd name="connsiteY760" fmla="*/ 730010 h 1567883"/>
                <a:gd name="connsiteX761" fmla="*/ 3646931 w 4725831"/>
                <a:gd name="connsiteY761" fmla="*/ 733532 h 1567883"/>
                <a:gd name="connsiteX762" fmla="*/ 3712350 w 4725831"/>
                <a:gd name="connsiteY762" fmla="*/ 733532 h 1567883"/>
                <a:gd name="connsiteX763" fmla="*/ 3731967 w 4725831"/>
                <a:gd name="connsiteY763" fmla="*/ 740577 h 1567883"/>
                <a:gd name="connsiteX764" fmla="*/ 3767866 w 4725831"/>
                <a:gd name="connsiteY764" fmla="*/ 740577 h 1567883"/>
                <a:gd name="connsiteX765" fmla="*/ 3800624 w 4725831"/>
                <a:gd name="connsiteY765" fmla="*/ 744195 h 1567883"/>
                <a:gd name="connsiteX766" fmla="*/ 3803862 w 4725831"/>
                <a:gd name="connsiteY766" fmla="*/ 722870 h 1567883"/>
                <a:gd name="connsiteX767" fmla="*/ 3846427 w 4725831"/>
                <a:gd name="connsiteY767" fmla="*/ 722870 h 1567883"/>
                <a:gd name="connsiteX768" fmla="*/ 3869281 w 4725831"/>
                <a:gd name="connsiteY768" fmla="*/ 730010 h 1567883"/>
                <a:gd name="connsiteX769" fmla="*/ 3892231 w 4725831"/>
                <a:gd name="connsiteY769" fmla="*/ 733532 h 1567883"/>
                <a:gd name="connsiteX770" fmla="*/ 3915085 w 4725831"/>
                <a:gd name="connsiteY770" fmla="*/ 737055 h 1567883"/>
                <a:gd name="connsiteX771" fmla="*/ 3885660 w 4725831"/>
                <a:gd name="connsiteY771" fmla="*/ 744195 h 1567883"/>
                <a:gd name="connsiteX772" fmla="*/ 3905276 w 4725831"/>
                <a:gd name="connsiteY772" fmla="*/ 758285 h 1567883"/>
                <a:gd name="connsiteX773" fmla="*/ 3924892 w 4725831"/>
                <a:gd name="connsiteY773" fmla="*/ 747717 h 1567883"/>
                <a:gd name="connsiteX774" fmla="*/ 3944509 w 4725831"/>
                <a:gd name="connsiteY774" fmla="*/ 754762 h 1567883"/>
                <a:gd name="connsiteX775" fmla="*/ 3964126 w 4725831"/>
                <a:gd name="connsiteY775" fmla="*/ 747717 h 1567883"/>
                <a:gd name="connsiteX776" fmla="*/ 3983742 w 4725831"/>
                <a:gd name="connsiteY776" fmla="*/ 747717 h 1567883"/>
                <a:gd name="connsiteX777" fmla="*/ 4006691 w 4725831"/>
                <a:gd name="connsiteY777" fmla="*/ 740577 h 1567883"/>
                <a:gd name="connsiteX778" fmla="*/ 3980505 w 4725831"/>
                <a:gd name="connsiteY778" fmla="*/ 722870 h 1567883"/>
                <a:gd name="connsiteX779" fmla="*/ 3960888 w 4725831"/>
                <a:gd name="connsiteY779" fmla="*/ 719347 h 1567883"/>
                <a:gd name="connsiteX780" fmla="*/ 3951365 w 4725831"/>
                <a:gd name="connsiteY780" fmla="*/ 690787 h 1567883"/>
                <a:gd name="connsiteX781" fmla="*/ 3960888 w 4725831"/>
                <a:gd name="connsiteY781" fmla="*/ 658894 h 1567883"/>
                <a:gd name="connsiteX782" fmla="*/ 3957555 w 4725831"/>
                <a:gd name="connsiteY782" fmla="*/ 634046 h 1567883"/>
                <a:gd name="connsiteX783" fmla="*/ 3990313 w 4725831"/>
                <a:gd name="connsiteY783" fmla="*/ 627001 h 1567883"/>
                <a:gd name="connsiteX784" fmla="*/ 4016500 w 4725831"/>
                <a:gd name="connsiteY784" fmla="*/ 619861 h 1567883"/>
                <a:gd name="connsiteX785" fmla="*/ 4036116 w 4725831"/>
                <a:gd name="connsiteY785" fmla="*/ 637664 h 1567883"/>
                <a:gd name="connsiteX786" fmla="*/ 4055733 w 4725831"/>
                <a:gd name="connsiteY786" fmla="*/ 637664 h 1567883"/>
                <a:gd name="connsiteX787" fmla="*/ 4065255 w 4725831"/>
                <a:gd name="connsiteY787" fmla="*/ 658894 h 1567883"/>
                <a:gd name="connsiteX788" fmla="*/ 4088108 w 4725831"/>
                <a:gd name="connsiteY788" fmla="*/ 658894 h 1567883"/>
                <a:gd name="connsiteX789" fmla="*/ 4094679 w 4725831"/>
                <a:gd name="connsiteY789" fmla="*/ 680124 h 1567883"/>
                <a:gd name="connsiteX790" fmla="*/ 4117534 w 4725831"/>
                <a:gd name="connsiteY790" fmla="*/ 648231 h 1567883"/>
                <a:gd name="connsiteX791" fmla="*/ 4150290 w 4725831"/>
                <a:gd name="connsiteY791" fmla="*/ 641186 h 1567883"/>
                <a:gd name="connsiteX792" fmla="*/ 4130675 w 4725831"/>
                <a:gd name="connsiteY792" fmla="*/ 619861 h 1567883"/>
                <a:gd name="connsiteX793" fmla="*/ 4107725 w 4725831"/>
                <a:gd name="connsiteY793" fmla="*/ 602153 h 1567883"/>
                <a:gd name="connsiteX794" fmla="*/ 4133912 w 4725831"/>
                <a:gd name="connsiteY794" fmla="*/ 591491 h 1567883"/>
                <a:gd name="connsiteX795" fmla="*/ 4182953 w 4725831"/>
                <a:gd name="connsiteY795" fmla="*/ 595108 h 1567883"/>
                <a:gd name="connsiteX796" fmla="*/ 4150290 w 4725831"/>
                <a:gd name="connsiteY796" fmla="*/ 602153 h 1567883"/>
                <a:gd name="connsiteX797" fmla="*/ 4163336 w 4725831"/>
                <a:gd name="connsiteY797" fmla="*/ 627001 h 1567883"/>
                <a:gd name="connsiteX798" fmla="*/ 4189523 w 4725831"/>
                <a:gd name="connsiteY798" fmla="*/ 648231 h 1567883"/>
                <a:gd name="connsiteX799" fmla="*/ 4195999 w 4725831"/>
                <a:gd name="connsiteY799" fmla="*/ 669556 h 1567883"/>
                <a:gd name="connsiteX800" fmla="*/ 4176382 w 4725831"/>
                <a:gd name="connsiteY800" fmla="*/ 680124 h 1567883"/>
                <a:gd name="connsiteX801" fmla="*/ 4173145 w 4725831"/>
                <a:gd name="connsiteY801" fmla="*/ 701449 h 1567883"/>
                <a:gd name="connsiteX802" fmla="*/ 4169907 w 4725831"/>
                <a:gd name="connsiteY802" fmla="*/ 722679 h 1567883"/>
                <a:gd name="connsiteX803" fmla="*/ 4156385 w 4725831"/>
                <a:gd name="connsiteY803" fmla="*/ 744195 h 1567883"/>
                <a:gd name="connsiteX804" fmla="*/ 4165908 w 4725831"/>
                <a:gd name="connsiteY804" fmla="*/ 765425 h 1567883"/>
                <a:gd name="connsiteX805" fmla="*/ 4146291 w 4725831"/>
                <a:gd name="connsiteY805" fmla="*/ 790273 h 1567883"/>
                <a:gd name="connsiteX806" fmla="*/ 4123438 w 4725831"/>
                <a:gd name="connsiteY806" fmla="*/ 807980 h 1567883"/>
                <a:gd name="connsiteX807" fmla="*/ 4143053 w 4725831"/>
                <a:gd name="connsiteY807" fmla="*/ 829210 h 1567883"/>
                <a:gd name="connsiteX808" fmla="*/ 4137340 w 4725831"/>
                <a:gd name="connsiteY808" fmla="*/ 854249 h 1567883"/>
                <a:gd name="connsiteX809" fmla="*/ 4150481 w 4725831"/>
                <a:gd name="connsiteY809" fmla="*/ 882809 h 1567883"/>
                <a:gd name="connsiteX810" fmla="*/ 4179905 w 4725831"/>
                <a:gd name="connsiteY810" fmla="*/ 914702 h 1567883"/>
                <a:gd name="connsiteX811" fmla="*/ 4199522 w 4725831"/>
                <a:gd name="connsiteY811" fmla="*/ 932409 h 1567883"/>
                <a:gd name="connsiteX812" fmla="*/ 4232184 w 4725831"/>
                <a:gd name="connsiteY812" fmla="*/ 971442 h 1567883"/>
                <a:gd name="connsiteX813" fmla="*/ 4284558 w 4725831"/>
                <a:gd name="connsiteY813" fmla="*/ 1024565 h 1567883"/>
                <a:gd name="connsiteX814" fmla="*/ 4310745 w 4725831"/>
                <a:gd name="connsiteY814" fmla="*/ 1035228 h 1567883"/>
                <a:gd name="connsiteX815" fmla="*/ 4327029 w 4725831"/>
                <a:gd name="connsiteY815" fmla="*/ 1056458 h 1567883"/>
                <a:gd name="connsiteX816" fmla="*/ 4366262 w 4725831"/>
                <a:gd name="connsiteY816" fmla="*/ 1099013 h 1567883"/>
                <a:gd name="connsiteX817" fmla="*/ 4389210 w 4725831"/>
                <a:gd name="connsiteY817" fmla="*/ 1106153 h 1567883"/>
                <a:gd name="connsiteX818" fmla="*/ 4389210 w 4725831"/>
                <a:gd name="connsiteY818" fmla="*/ 1084828 h 1567883"/>
                <a:gd name="connsiteX819" fmla="*/ 4398733 w 4725831"/>
                <a:gd name="connsiteY819" fmla="*/ 1059980 h 1567883"/>
                <a:gd name="connsiteX820" fmla="*/ 4375784 w 4725831"/>
                <a:gd name="connsiteY820" fmla="*/ 1031420 h 1567883"/>
                <a:gd name="connsiteX821" fmla="*/ 4388925 w 4725831"/>
                <a:gd name="connsiteY821" fmla="*/ 1006572 h 1567883"/>
                <a:gd name="connsiteX822" fmla="*/ 4408541 w 4725831"/>
                <a:gd name="connsiteY822" fmla="*/ 1013617 h 1567883"/>
                <a:gd name="connsiteX823" fmla="*/ 4395400 w 4725831"/>
                <a:gd name="connsiteY823" fmla="*/ 992387 h 1567883"/>
                <a:gd name="connsiteX824" fmla="*/ 4375403 w 4725831"/>
                <a:gd name="connsiteY824" fmla="*/ 978011 h 1567883"/>
                <a:gd name="connsiteX825" fmla="*/ 4375403 w 4725831"/>
                <a:gd name="connsiteY825" fmla="*/ 956781 h 1567883"/>
                <a:gd name="connsiteX826" fmla="*/ 4395020 w 4725831"/>
                <a:gd name="connsiteY826" fmla="*/ 949641 h 1567883"/>
                <a:gd name="connsiteX827" fmla="*/ 4401590 w 4725831"/>
                <a:gd name="connsiteY827" fmla="*/ 924889 h 1567883"/>
                <a:gd name="connsiteX828" fmla="*/ 4375403 w 4725831"/>
                <a:gd name="connsiteY828" fmla="*/ 910703 h 1567883"/>
                <a:gd name="connsiteX829" fmla="*/ 4359120 w 4725831"/>
                <a:gd name="connsiteY829" fmla="*/ 878716 h 1567883"/>
                <a:gd name="connsiteX830" fmla="*/ 4381973 w 4725831"/>
                <a:gd name="connsiteY830" fmla="*/ 878716 h 1567883"/>
                <a:gd name="connsiteX831" fmla="*/ 4375403 w 4725831"/>
                <a:gd name="connsiteY831" fmla="*/ 854249 h 1567883"/>
                <a:gd name="connsiteX832" fmla="*/ 4352549 w 4725831"/>
                <a:gd name="connsiteY832" fmla="*/ 850726 h 1567883"/>
                <a:gd name="connsiteX833" fmla="*/ 4326362 w 4725831"/>
                <a:gd name="connsiteY833" fmla="*/ 825878 h 1567883"/>
                <a:gd name="connsiteX834" fmla="*/ 4323124 w 4725831"/>
                <a:gd name="connsiteY834" fmla="*/ 804648 h 1567883"/>
                <a:gd name="connsiteX835" fmla="*/ 4300175 w 4725831"/>
                <a:gd name="connsiteY835" fmla="*/ 793986 h 1567883"/>
                <a:gd name="connsiteX836" fmla="*/ 4280559 w 4725831"/>
                <a:gd name="connsiteY836" fmla="*/ 801031 h 1567883"/>
                <a:gd name="connsiteX837" fmla="*/ 4261133 w 4725831"/>
                <a:gd name="connsiteY837" fmla="*/ 786655 h 1567883"/>
                <a:gd name="connsiteX838" fmla="*/ 4261133 w 4725831"/>
                <a:gd name="connsiteY838" fmla="*/ 765425 h 1567883"/>
                <a:gd name="connsiteX839" fmla="*/ 4254657 w 4725831"/>
                <a:gd name="connsiteY839" fmla="*/ 736864 h 1567883"/>
                <a:gd name="connsiteX840" fmla="*/ 4238278 w 4725831"/>
                <a:gd name="connsiteY840" fmla="*/ 712017 h 1567883"/>
                <a:gd name="connsiteX841" fmla="*/ 4261133 w 4725831"/>
                <a:gd name="connsiteY841" fmla="*/ 701925 h 1567883"/>
                <a:gd name="connsiteX842" fmla="*/ 4280750 w 4725831"/>
                <a:gd name="connsiteY842" fmla="*/ 719633 h 1567883"/>
                <a:gd name="connsiteX843" fmla="*/ 4280750 w 4725831"/>
                <a:gd name="connsiteY843" fmla="*/ 694499 h 1567883"/>
                <a:gd name="connsiteX844" fmla="*/ 4303698 w 4725831"/>
                <a:gd name="connsiteY844" fmla="*/ 694499 h 1567883"/>
                <a:gd name="connsiteX845" fmla="*/ 4323315 w 4725831"/>
                <a:gd name="connsiteY845" fmla="*/ 719347 h 1567883"/>
                <a:gd name="connsiteX846" fmla="*/ 4329885 w 4725831"/>
                <a:gd name="connsiteY846" fmla="*/ 690787 h 1567883"/>
                <a:gd name="connsiteX847" fmla="*/ 4352739 w 4725831"/>
                <a:gd name="connsiteY847" fmla="*/ 687264 h 1567883"/>
                <a:gd name="connsiteX848" fmla="*/ 4372356 w 4725831"/>
                <a:gd name="connsiteY848" fmla="*/ 683742 h 1567883"/>
                <a:gd name="connsiteX849" fmla="*/ 4414922 w 4725831"/>
                <a:gd name="connsiteY849" fmla="*/ 697832 h 1567883"/>
                <a:gd name="connsiteX850" fmla="*/ 4444346 w 4725831"/>
                <a:gd name="connsiteY850" fmla="*/ 712017 h 1567883"/>
                <a:gd name="connsiteX851" fmla="*/ 4427967 w 4725831"/>
                <a:gd name="connsiteY851" fmla="*/ 676601 h 1567883"/>
                <a:gd name="connsiteX852" fmla="*/ 4447583 w 4725831"/>
                <a:gd name="connsiteY852" fmla="*/ 673079 h 1567883"/>
                <a:gd name="connsiteX853" fmla="*/ 4454154 w 4725831"/>
                <a:gd name="connsiteY853" fmla="*/ 651754 h 1567883"/>
                <a:gd name="connsiteX854" fmla="*/ 4460629 w 4725831"/>
                <a:gd name="connsiteY854" fmla="*/ 627001 h 1567883"/>
                <a:gd name="connsiteX855" fmla="*/ 4490054 w 4725831"/>
                <a:gd name="connsiteY855" fmla="*/ 630524 h 1567883"/>
                <a:gd name="connsiteX856" fmla="*/ 4509670 w 4725831"/>
                <a:gd name="connsiteY856" fmla="*/ 609294 h 1567883"/>
                <a:gd name="connsiteX857" fmla="*/ 4509670 w 4725831"/>
                <a:gd name="connsiteY857" fmla="*/ 584636 h 1567883"/>
                <a:gd name="connsiteX858" fmla="*/ 4529382 w 4725831"/>
                <a:gd name="connsiteY858" fmla="*/ 595299 h 1567883"/>
                <a:gd name="connsiteX859" fmla="*/ 4562044 w 4725831"/>
                <a:gd name="connsiteY859" fmla="*/ 598821 h 1567883"/>
                <a:gd name="connsiteX860" fmla="*/ 4594707 w 4725831"/>
                <a:gd name="connsiteY860" fmla="*/ 602344 h 1567883"/>
                <a:gd name="connsiteX861" fmla="*/ 4571852 w 4725831"/>
                <a:gd name="connsiteY861" fmla="*/ 584636 h 1567883"/>
                <a:gd name="connsiteX862" fmla="*/ 4542428 w 4725831"/>
                <a:gd name="connsiteY862" fmla="*/ 559788 h 1567883"/>
                <a:gd name="connsiteX863" fmla="*/ 4513003 w 4725831"/>
                <a:gd name="connsiteY863" fmla="*/ 556266 h 1567883"/>
                <a:gd name="connsiteX864" fmla="*/ 4477008 w 4725831"/>
                <a:gd name="connsiteY864" fmla="*/ 517328 h 1567883"/>
                <a:gd name="connsiteX865" fmla="*/ 4454154 w 4725831"/>
                <a:gd name="connsiteY865" fmla="*/ 524373 h 1567883"/>
                <a:gd name="connsiteX866" fmla="*/ 4431205 w 4725831"/>
                <a:gd name="connsiteY866" fmla="*/ 510188 h 1567883"/>
                <a:gd name="connsiteX867" fmla="*/ 4408350 w 4725831"/>
                <a:gd name="connsiteY867" fmla="*/ 513711 h 1567883"/>
                <a:gd name="connsiteX868" fmla="*/ 4388735 w 4725831"/>
                <a:gd name="connsiteY868" fmla="*/ 506666 h 1567883"/>
                <a:gd name="connsiteX869" fmla="*/ 4414922 w 4725831"/>
                <a:gd name="connsiteY869" fmla="*/ 499525 h 1567883"/>
                <a:gd name="connsiteX870" fmla="*/ 4434537 w 4725831"/>
                <a:gd name="connsiteY870" fmla="*/ 503143 h 1567883"/>
                <a:gd name="connsiteX871" fmla="*/ 4454154 w 4725831"/>
                <a:gd name="connsiteY871" fmla="*/ 503143 h 1567883"/>
                <a:gd name="connsiteX872" fmla="*/ 4483578 w 4725831"/>
                <a:gd name="connsiteY872" fmla="*/ 492481 h 1567883"/>
                <a:gd name="connsiteX873" fmla="*/ 4474056 w 4725831"/>
                <a:gd name="connsiteY873" fmla="*/ 471155 h 1567883"/>
                <a:gd name="connsiteX874" fmla="*/ 4438061 w 4725831"/>
                <a:gd name="connsiteY874" fmla="*/ 449925 h 1567883"/>
                <a:gd name="connsiteX875" fmla="*/ 4457677 w 4725831"/>
                <a:gd name="connsiteY875" fmla="*/ 442880 h 1567883"/>
                <a:gd name="connsiteX876" fmla="*/ 4487102 w 4725831"/>
                <a:gd name="connsiteY876" fmla="*/ 460588 h 1567883"/>
                <a:gd name="connsiteX877" fmla="*/ 4509956 w 4725831"/>
                <a:gd name="connsiteY877" fmla="*/ 474773 h 1567883"/>
                <a:gd name="connsiteX878" fmla="*/ 4529667 w 4725831"/>
                <a:gd name="connsiteY878" fmla="*/ 467633 h 1567883"/>
                <a:gd name="connsiteX879" fmla="*/ 4552521 w 4725831"/>
                <a:gd name="connsiteY879" fmla="*/ 467633 h 1567883"/>
                <a:gd name="connsiteX880" fmla="*/ 4594993 w 4725831"/>
                <a:gd name="connsiteY880" fmla="*/ 481818 h 1567883"/>
                <a:gd name="connsiteX881" fmla="*/ 4617941 w 4725831"/>
                <a:gd name="connsiteY881" fmla="*/ 492481 h 1567883"/>
                <a:gd name="connsiteX882" fmla="*/ 4637558 w 4725831"/>
                <a:gd name="connsiteY882" fmla="*/ 499525 h 1567883"/>
                <a:gd name="connsiteX883" fmla="*/ 4663745 w 4725831"/>
                <a:gd name="connsiteY883" fmla="*/ 506666 h 1567883"/>
                <a:gd name="connsiteX884" fmla="*/ 4683361 w 4725831"/>
                <a:gd name="connsiteY884" fmla="*/ 513711 h 1567883"/>
                <a:gd name="connsiteX885" fmla="*/ 4709452 w 4725831"/>
                <a:gd name="connsiteY885" fmla="*/ 524373 h 1567883"/>
                <a:gd name="connsiteX886" fmla="*/ 4706215 w 4725831"/>
                <a:gd name="connsiteY886" fmla="*/ 499525 h 1567883"/>
                <a:gd name="connsiteX887" fmla="*/ 4686599 w 4725831"/>
                <a:gd name="connsiteY887" fmla="*/ 478295 h 1567883"/>
                <a:gd name="connsiteX888" fmla="*/ 4666982 w 4725831"/>
                <a:gd name="connsiteY888" fmla="*/ 460588 h 1567883"/>
                <a:gd name="connsiteX889" fmla="*/ 4696406 w 4725831"/>
                <a:gd name="connsiteY889" fmla="*/ 467633 h 1567883"/>
                <a:gd name="connsiteX890" fmla="*/ 4725832 w 4725831"/>
                <a:gd name="connsiteY890" fmla="*/ 457065 h 156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4725831" h="1567883">
                  <a:moveTo>
                    <a:pt x="4146863" y="258474"/>
                  </a:moveTo>
                  <a:lnTo>
                    <a:pt x="4173049" y="251429"/>
                  </a:lnTo>
                  <a:lnTo>
                    <a:pt x="4202474" y="251429"/>
                  </a:lnTo>
                  <a:lnTo>
                    <a:pt x="4182858" y="230103"/>
                  </a:lnTo>
                  <a:lnTo>
                    <a:pt x="4160004" y="223059"/>
                  </a:lnTo>
                  <a:lnTo>
                    <a:pt x="4137340" y="223059"/>
                  </a:lnTo>
                  <a:lnTo>
                    <a:pt x="4121057" y="251619"/>
                  </a:lnTo>
                  <a:lnTo>
                    <a:pt x="4143910" y="258664"/>
                  </a:lnTo>
                  <a:close/>
                  <a:moveTo>
                    <a:pt x="3937367" y="304552"/>
                  </a:moveTo>
                  <a:lnTo>
                    <a:pt x="3888326" y="286844"/>
                  </a:lnTo>
                  <a:lnTo>
                    <a:pt x="3907943" y="301029"/>
                  </a:lnTo>
                  <a:lnTo>
                    <a:pt x="3927559" y="304552"/>
                  </a:lnTo>
                  <a:close/>
                  <a:moveTo>
                    <a:pt x="4051637" y="1304174"/>
                  </a:moveTo>
                  <a:lnTo>
                    <a:pt x="4035354" y="1282849"/>
                  </a:lnTo>
                  <a:lnTo>
                    <a:pt x="4005929" y="1261618"/>
                  </a:lnTo>
                  <a:lnTo>
                    <a:pt x="3992788" y="1222586"/>
                  </a:lnTo>
                  <a:lnTo>
                    <a:pt x="3976409" y="1194025"/>
                  </a:lnTo>
                  <a:lnTo>
                    <a:pt x="4028783" y="1204688"/>
                  </a:lnTo>
                  <a:lnTo>
                    <a:pt x="4051637" y="1216017"/>
                  </a:lnTo>
                  <a:lnTo>
                    <a:pt x="4012405" y="1184124"/>
                  </a:lnTo>
                  <a:lnTo>
                    <a:pt x="3996122" y="1162799"/>
                  </a:lnTo>
                  <a:lnTo>
                    <a:pt x="3976409" y="1145091"/>
                  </a:lnTo>
                  <a:lnTo>
                    <a:pt x="3924131" y="1087970"/>
                  </a:lnTo>
                  <a:lnTo>
                    <a:pt x="3904515" y="1070262"/>
                  </a:lnTo>
                  <a:lnTo>
                    <a:pt x="3881566" y="1049032"/>
                  </a:lnTo>
                  <a:lnTo>
                    <a:pt x="3865282" y="1013522"/>
                  </a:lnTo>
                  <a:lnTo>
                    <a:pt x="3845665" y="999337"/>
                  </a:lnTo>
                  <a:lnTo>
                    <a:pt x="3822716" y="981629"/>
                  </a:lnTo>
                  <a:lnTo>
                    <a:pt x="3806433" y="960399"/>
                  </a:lnTo>
                  <a:lnTo>
                    <a:pt x="3822716" y="992292"/>
                  </a:lnTo>
                  <a:lnTo>
                    <a:pt x="3813193" y="1017139"/>
                  </a:lnTo>
                  <a:lnTo>
                    <a:pt x="3829573" y="1041892"/>
                  </a:lnTo>
                  <a:lnTo>
                    <a:pt x="3849189" y="1066740"/>
                  </a:lnTo>
                  <a:lnTo>
                    <a:pt x="3881851" y="1091587"/>
                  </a:lnTo>
                  <a:lnTo>
                    <a:pt x="3894993" y="1112818"/>
                  </a:lnTo>
                  <a:lnTo>
                    <a:pt x="3908038" y="1137665"/>
                  </a:lnTo>
                  <a:lnTo>
                    <a:pt x="3930987" y="1169558"/>
                  </a:lnTo>
                  <a:lnTo>
                    <a:pt x="3947271" y="1201451"/>
                  </a:lnTo>
                  <a:lnTo>
                    <a:pt x="3960412" y="1226203"/>
                  </a:lnTo>
                  <a:lnTo>
                    <a:pt x="3983265" y="1244006"/>
                  </a:lnTo>
                  <a:lnTo>
                    <a:pt x="3989836" y="1268759"/>
                  </a:lnTo>
                  <a:lnTo>
                    <a:pt x="4012691" y="1290084"/>
                  </a:lnTo>
                  <a:lnTo>
                    <a:pt x="4019261" y="1321977"/>
                  </a:lnTo>
                  <a:lnTo>
                    <a:pt x="4042115" y="1346729"/>
                  </a:lnTo>
                  <a:lnTo>
                    <a:pt x="4035639" y="1325499"/>
                  </a:lnTo>
                  <a:lnTo>
                    <a:pt x="4061732" y="1314836"/>
                  </a:lnTo>
                  <a:lnTo>
                    <a:pt x="4081348" y="1339684"/>
                  </a:lnTo>
                  <a:lnTo>
                    <a:pt x="4065064" y="1300651"/>
                  </a:lnTo>
                  <a:close/>
                  <a:moveTo>
                    <a:pt x="3139476" y="106055"/>
                  </a:moveTo>
                  <a:lnTo>
                    <a:pt x="3119860" y="95488"/>
                  </a:lnTo>
                  <a:lnTo>
                    <a:pt x="3083960" y="95488"/>
                  </a:lnTo>
                  <a:lnTo>
                    <a:pt x="3064344" y="77685"/>
                  </a:lnTo>
                  <a:lnTo>
                    <a:pt x="3041394" y="81303"/>
                  </a:lnTo>
                  <a:lnTo>
                    <a:pt x="3015207" y="81303"/>
                  </a:lnTo>
                  <a:lnTo>
                    <a:pt x="3034824" y="95488"/>
                  </a:lnTo>
                  <a:lnTo>
                    <a:pt x="3064344" y="102533"/>
                  </a:lnTo>
                  <a:lnTo>
                    <a:pt x="3093768" y="109673"/>
                  </a:lnTo>
                  <a:lnTo>
                    <a:pt x="3119860" y="109673"/>
                  </a:lnTo>
                  <a:close/>
                  <a:moveTo>
                    <a:pt x="2943312" y="159273"/>
                  </a:moveTo>
                  <a:lnTo>
                    <a:pt x="2982545" y="152133"/>
                  </a:lnTo>
                  <a:lnTo>
                    <a:pt x="3041394" y="162796"/>
                  </a:lnTo>
                  <a:lnTo>
                    <a:pt x="3011970" y="137948"/>
                  </a:lnTo>
                  <a:lnTo>
                    <a:pt x="2979308" y="137948"/>
                  </a:lnTo>
                  <a:lnTo>
                    <a:pt x="2959691" y="141566"/>
                  </a:lnTo>
                  <a:close/>
                  <a:moveTo>
                    <a:pt x="2946550" y="88348"/>
                  </a:moveTo>
                  <a:lnTo>
                    <a:pt x="2975974" y="91870"/>
                  </a:lnTo>
                  <a:lnTo>
                    <a:pt x="2956549" y="74162"/>
                  </a:lnTo>
                  <a:lnTo>
                    <a:pt x="2923887" y="67117"/>
                  </a:lnTo>
                  <a:lnTo>
                    <a:pt x="2943503" y="88348"/>
                  </a:lnTo>
                  <a:close/>
                  <a:moveTo>
                    <a:pt x="2913888" y="120240"/>
                  </a:moveTo>
                  <a:lnTo>
                    <a:pt x="2939980" y="137948"/>
                  </a:lnTo>
                  <a:lnTo>
                    <a:pt x="2923696" y="116718"/>
                  </a:lnTo>
                  <a:close/>
                  <a:moveTo>
                    <a:pt x="2858276" y="113195"/>
                  </a:moveTo>
                  <a:lnTo>
                    <a:pt x="2930171" y="95488"/>
                  </a:lnTo>
                  <a:lnTo>
                    <a:pt x="2894272" y="77685"/>
                  </a:lnTo>
                  <a:lnTo>
                    <a:pt x="2851801" y="52932"/>
                  </a:lnTo>
                  <a:lnTo>
                    <a:pt x="2822376" y="59977"/>
                  </a:lnTo>
                  <a:lnTo>
                    <a:pt x="2799523" y="52932"/>
                  </a:lnTo>
                  <a:lnTo>
                    <a:pt x="2766765" y="52932"/>
                  </a:lnTo>
                  <a:lnTo>
                    <a:pt x="2770098" y="74162"/>
                  </a:lnTo>
                  <a:lnTo>
                    <a:pt x="2789714" y="84825"/>
                  </a:lnTo>
                  <a:lnTo>
                    <a:pt x="2812568" y="95488"/>
                  </a:lnTo>
                  <a:lnTo>
                    <a:pt x="2832185" y="106055"/>
                  </a:lnTo>
                  <a:lnTo>
                    <a:pt x="2851801" y="109673"/>
                  </a:lnTo>
                  <a:close/>
                  <a:moveTo>
                    <a:pt x="2750386" y="74162"/>
                  </a:moveTo>
                  <a:lnTo>
                    <a:pt x="2720867" y="63500"/>
                  </a:lnTo>
                  <a:close/>
                  <a:moveTo>
                    <a:pt x="2148564" y="120240"/>
                  </a:moveTo>
                  <a:lnTo>
                    <a:pt x="2174751" y="127380"/>
                  </a:lnTo>
                  <a:lnTo>
                    <a:pt x="2194748" y="120240"/>
                  </a:lnTo>
                  <a:lnTo>
                    <a:pt x="2171894" y="109673"/>
                  </a:lnTo>
                  <a:close/>
                  <a:moveTo>
                    <a:pt x="1314678" y="187834"/>
                  </a:moveTo>
                  <a:lnTo>
                    <a:pt x="1285253" y="194879"/>
                  </a:lnTo>
                  <a:lnTo>
                    <a:pt x="1308107" y="202019"/>
                  </a:lnTo>
                  <a:close/>
                  <a:moveTo>
                    <a:pt x="1092231" y="166508"/>
                  </a:moveTo>
                  <a:lnTo>
                    <a:pt x="1072615" y="148801"/>
                  </a:lnTo>
                  <a:close/>
                  <a:moveTo>
                    <a:pt x="824078" y="276277"/>
                  </a:moveTo>
                  <a:lnTo>
                    <a:pt x="856835" y="301029"/>
                  </a:lnTo>
                  <a:lnTo>
                    <a:pt x="879690" y="301029"/>
                  </a:lnTo>
                  <a:lnTo>
                    <a:pt x="856835" y="279799"/>
                  </a:lnTo>
                  <a:lnTo>
                    <a:pt x="837124" y="276277"/>
                  </a:lnTo>
                  <a:close/>
                  <a:moveTo>
                    <a:pt x="634390" y="173458"/>
                  </a:moveTo>
                  <a:lnTo>
                    <a:pt x="611535" y="176981"/>
                  </a:lnTo>
                  <a:lnTo>
                    <a:pt x="634390" y="180503"/>
                  </a:lnTo>
                  <a:lnTo>
                    <a:pt x="614773" y="198211"/>
                  </a:lnTo>
                  <a:lnTo>
                    <a:pt x="624296" y="223059"/>
                  </a:lnTo>
                  <a:lnTo>
                    <a:pt x="647245" y="223059"/>
                  </a:lnTo>
                  <a:lnTo>
                    <a:pt x="670099" y="230103"/>
                  </a:lnTo>
                  <a:lnTo>
                    <a:pt x="679622" y="251429"/>
                  </a:lnTo>
                  <a:lnTo>
                    <a:pt x="699238" y="258474"/>
                  </a:lnTo>
                  <a:lnTo>
                    <a:pt x="722092" y="262091"/>
                  </a:lnTo>
                  <a:lnTo>
                    <a:pt x="784274" y="258474"/>
                  </a:lnTo>
                  <a:lnTo>
                    <a:pt x="738471" y="244289"/>
                  </a:lnTo>
                  <a:lnTo>
                    <a:pt x="715616" y="219536"/>
                  </a:lnTo>
                  <a:lnTo>
                    <a:pt x="702475" y="198211"/>
                  </a:lnTo>
                  <a:lnTo>
                    <a:pt x="715616" y="169650"/>
                  </a:lnTo>
                  <a:lnTo>
                    <a:pt x="718854" y="148325"/>
                  </a:lnTo>
                  <a:lnTo>
                    <a:pt x="738471" y="148325"/>
                  </a:lnTo>
                  <a:lnTo>
                    <a:pt x="758087" y="127095"/>
                  </a:lnTo>
                  <a:lnTo>
                    <a:pt x="764657" y="102247"/>
                  </a:lnTo>
                  <a:lnTo>
                    <a:pt x="790844" y="105770"/>
                  </a:lnTo>
                  <a:lnTo>
                    <a:pt x="816936" y="84539"/>
                  </a:lnTo>
                  <a:lnTo>
                    <a:pt x="849693" y="81017"/>
                  </a:lnTo>
                  <a:lnTo>
                    <a:pt x="879118" y="73877"/>
                  </a:lnTo>
                  <a:lnTo>
                    <a:pt x="908542" y="70354"/>
                  </a:lnTo>
                  <a:lnTo>
                    <a:pt x="934729" y="63214"/>
                  </a:lnTo>
                  <a:lnTo>
                    <a:pt x="957584" y="56169"/>
                  </a:lnTo>
                  <a:lnTo>
                    <a:pt x="967106" y="31321"/>
                  </a:lnTo>
                  <a:lnTo>
                    <a:pt x="931111" y="24277"/>
                  </a:lnTo>
                  <a:lnTo>
                    <a:pt x="908257" y="27799"/>
                  </a:lnTo>
                  <a:lnTo>
                    <a:pt x="872262" y="41984"/>
                  </a:lnTo>
                  <a:lnTo>
                    <a:pt x="849407" y="52647"/>
                  </a:lnTo>
                  <a:lnTo>
                    <a:pt x="806842" y="52647"/>
                  </a:lnTo>
                  <a:lnTo>
                    <a:pt x="787226" y="49124"/>
                  </a:lnTo>
                  <a:lnTo>
                    <a:pt x="764371" y="52647"/>
                  </a:lnTo>
                  <a:lnTo>
                    <a:pt x="734947" y="66832"/>
                  </a:lnTo>
                  <a:lnTo>
                    <a:pt x="702190" y="81017"/>
                  </a:lnTo>
                  <a:lnTo>
                    <a:pt x="672765" y="88062"/>
                  </a:lnTo>
                  <a:lnTo>
                    <a:pt x="702190" y="98725"/>
                  </a:lnTo>
                  <a:lnTo>
                    <a:pt x="676098" y="105770"/>
                  </a:lnTo>
                  <a:lnTo>
                    <a:pt x="656482" y="127095"/>
                  </a:lnTo>
                  <a:lnTo>
                    <a:pt x="643341" y="151847"/>
                  </a:lnTo>
                  <a:lnTo>
                    <a:pt x="666290" y="141280"/>
                  </a:lnTo>
                  <a:lnTo>
                    <a:pt x="640960" y="159273"/>
                  </a:lnTo>
                  <a:close/>
                  <a:moveTo>
                    <a:pt x="4725641" y="453448"/>
                  </a:moveTo>
                  <a:lnTo>
                    <a:pt x="4702787" y="439263"/>
                  </a:lnTo>
                  <a:lnTo>
                    <a:pt x="4666791" y="425077"/>
                  </a:lnTo>
                  <a:lnTo>
                    <a:pt x="4643937" y="425077"/>
                  </a:lnTo>
                  <a:lnTo>
                    <a:pt x="4578518" y="410892"/>
                  </a:lnTo>
                  <a:lnTo>
                    <a:pt x="4555569" y="400325"/>
                  </a:lnTo>
                  <a:lnTo>
                    <a:pt x="4535952" y="400325"/>
                  </a:lnTo>
                  <a:lnTo>
                    <a:pt x="4565376" y="421555"/>
                  </a:lnTo>
                  <a:lnTo>
                    <a:pt x="4594421" y="435359"/>
                  </a:lnTo>
                  <a:lnTo>
                    <a:pt x="4564996" y="438882"/>
                  </a:lnTo>
                  <a:lnTo>
                    <a:pt x="4522525" y="399944"/>
                  </a:lnTo>
                  <a:lnTo>
                    <a:pt x="4470151" y="378619"/>
                  </a:lnTo>
                  <a:lnTo>
                    <a:pt x="4424444" y="364434"/>
                  </a:lnTo>
                  <a:lnTo>
                    <a:pt x="4394924" y="357389"/>
                  </a:lnTo>
                  <a:lnTo>
                    <a:pt x="4356358" y="350629"/>
                  </a:lnTo>
                  <a:lnTo>
                    <a:pt x="4307031" y="340157"/>
                  </a:lnTo>
                  <a:lnTo>
                    <a:pt x="4257991" y="325972"/>
                  </a:lnTo>
                  <a:lnTo>
                    <a:pt x="4215520" y="315309"/>
                  </a:lnTo>
                  <a:lnTo>
                    <a:pt x="4182763" y="308264"/>
                  </a:lnTo>
                  <a:lnTo>
                    <a:pt x="4153338" y="301124"/>
                  </a:lnTo>
                  <a:lnTo>
                    <a:pt x="4130484" y="297602"/>
                  </a:lnTo>
                  <a:lnTo>
                    <a:pt x="4022498" y="297602"/>
                  </a:lnTo>
                  <a:lnTo>
                    <a:pt x="3989836" y="290462"/>
                  </a:lnTo>
                  <a:lnTo>
                    <a:pt x="3950604" y="283417"/>
                  </a:lnTo>
                  <a:lnTo>
                    <a:pt x="3960126" y="304647"/>
                  </a:lnTo>
                  <a:lnTo>
                    <a:pt x="3979742" y="311787"/>
                  </a:lnTo>
                  <a:lnTo>
                    <a:pt x="3999359" y="315309"/>
                  </a:lnTo>
                  <a:lnTo>
                    <a:pt x="4022213" y="329495"/>
                  </a:lnTo>
                  <a:lnTo>
                    <a:pt x="3989836" y="340157"/>
                  </a:lnTo>
                  <a:lnTo>
                    <a:pt x="3966887" y="322450"/>
                  </a:lnTo>
                  <a:lnTo>
                    <a:pt x="3927845" y="322450"/>
                  </a:lnTo>
                  <a:lnTo>
                    <a:pt x="3898421" y="301124"/>
                  </a:lnTo>
                  <a:lnTo>
                    <a:pt x="3852617" y="308264"/>
                  </a:lnTo>
                  <a:lnTo>
                    <a:pt x="3797101" y="304647"/>
                  </a:lnTo>
                  <a:lnTo>
                    <a:pt x="3725110" y="297602"/>
                  </a:lnTo>
                  <a:lnTo>
                    <a:pt x="3747964" y="333017"/>
                  </a:lnTo>
                  <a:lnTo>
                    <a:pt x="3727872" y="318737"/>
                  </a:lnTo>
                  <a:lnTo>
                    <a:pt x="3705018" y="304552"/>
                  </a:lnTo>
                  <a:lnTo>
                    <a:pt x="3665785" y="297507"/>
                  </a:lnTo>
                  <a:lnTo>
                    <a:pt x="3639598" y="276277"/>
                  </a:lnTo>
                  <a:lnTo>
                    <a:pt x="3604079" y="258474"/>
                  </a:lnTo>
                  <a:lnTo>
                    <a:pt x="3581225" y="254951"/>
                  </a:lnTo>
                  <a:lnTo>
                    <a:pt x="3561609" y="251429"/>
                  </a:lnTo>
                  <a:lnTo>
                    <a:pt x="3535423" y="247906"/>
                  </a:lnTo>
                  <a:lnTo>
                    <a:pt x="3492951" y="240766"/>
                  </a:lnTo>
                  <a:lnTo>
                    <a:pt x="3453623" y="244289"/>
                  </a:lnTo>
                  <a:lnTo>
                    <a:pt x="3417724" y="258474"/>
                  </a:lnTo>
                  <a:lnTo>
                    <a:pt x="3388299" y="254951"/>
                  </a:lnTo>
                  <a:lnTo>
                    <a:pt x="3365351" y="240766"/>
                  </a:lnTo>
                  <a:lnTo>
                    <a:pt x="3335925" y="233721"/>
                  </a:lnTo>
                  <a:lnTo>
                    <a:pt x="3303264" y="226581"/>
                  </a:lnTo>
                  <a:lnTo>
                    <a:pt x="3267268" y="223059"/>
                  </a:lnTo>
                  <a:lnTo>
                    <a:pt x="3286884" y="216014"/>
                  </a:lnTo>
                  <a:lnTo>
                    <a:pt x="3267268" y="201828"/>
                  </a:lnTo>
                  <a:lnTo>
                    <a:pt x="3241081" y="198211"/>
                  </a:lnTo>
                  <a:lnTo>
                    <a:pt x="3218227" y="194688"/>
                  </a:lnTo>
                  <a:lnTo>
                    <a:pt x="3198611" y="194688"/>
                  </a:lnTo>
                  <a:lnTo>
                    <a:pt x="3189088" y="216014"/>
                  </a:lnTo>
                  <a:lnTo>
                    <a:pt x="3169472" y="219536"/>
                  </a:lnTo>
                  <a:lnTo>
                    <a:pt x="3117098" y="201828"/>
                  </a:lnTo>
                  <a:lnTo>
                    <a:pt x="3149856" y="194688"/>
                  </a:lnTo>
                  <a:lnTo>
                    <a:pt x="3182518" y="212396"/>
                  </a:lnTo>
                  <a:lnTo>
                    <a:pt x="3153094" y="183835"/>
                  </a:lnTo>
                  <a:lnTo>
                    <a:pt x="3090911" y="187453"/>
                  </a:lnTo>
                  <a:lnTo>
                    <a:pt x="3025492" y="183835"/>
                  </a:lnTo>
                  <a:lnTo>
                    <a:pt x="2999400" y="173268"/>
                  </a:lnTo>
                  <a:lnTo>
                    <a:pt x="2975594" y="191166"/>
                  </a:lnTo>
                  <a:lnTo>
                    <a:pt x="3005019" y="205351"/>
                  </a:lnTo>
                  <a:lnTo>
                    <a:pt x="3037776" y="230103"/>
                  </a:lnTo>
                  <a:lnTo>
                    <a:pt x="3011589" y="230103"/>
                  </a:lnTo>
                  <a:lnTo>
                    <a:pt x="2988735" y="219536"/>
                  </a:lnTo>
                  <a:lnTo>
                    <a:pt x="2991972" y="240766"/>
                  </a:lnTo>
                  <a:lnTo>
                    <a:pt x="2962548" y="237244"/>
                  </a:lnTo>
                  <a:lnTo>
                    <a:pt x="2936361" y="230103"/>
                  </a:lnTo>
                  <a:lnTo>
                    <a:pt x="2913507" y="223059"/>
                  </a:lnTo>
                  <a:lnTo>
                    <a:pt x="2893891" y="230103"/>
                  </a:lnTo>
                  <a:lnTo>
                    <a:pt x="2851801" y="230103"/>
                  </a:lnTo>
                  <a:lnTo>
                    <a:pt x="2825519" y="216394"/>
                  </a:lnTo>
                  <a:lnTo>
                    <a:pt x="2822282" y="237624"/>
                  </a:lnTo>
                  <a:lnTo>
                    <a:pt x="2822282" y="258855"/>
                  </a:lnTo>
                  <a:lnTo>
                    <a:pt x="2750386" y="234102"/>
                  </a:lnTo>
                  <a:lnTo>
                    <a:pt x="2727437" y="216394"/>
                  </a:lnTo>
                  <a:lnTo>
                    <a:pt x="2694775" y="212777"/>
                  </a:lnTo>
                  <a:lnTo>
                    <a:pt x="2714391" y="205732"/>
                  </a:lnTo>
                  <a:lnTo>
                    <a:pt x="2678396" y="191547"/>
                  </a:lnTo>
                  <a:lnTo>
                    <a:pt x="2658780" y="177362"/>
                  </a:lnTo>
                  <a:lnTo>
                    <a:pt x="2639163" y="159273"/>
                  </a:lnTo>
                  <a:lnTo>
                    <a:pt x="2619547" y="152133"/>
                  </a:lnTo>
                  <a:lnTo>
                    <a:pt x="2596598" y="152133"/>
                  </a:lnTo>
                  <a:lnTo>
                    <a:pt x="2570506" y="155751"/>
                  </a:lnTo>
                  <a:lnTo>
                    <a:pt x="2541082" y="152133"/>
                  </a:lnTo>
                  <a:lnTo>
                    <a:pt x="2514895" y="141566"/>
                  </a:lnTo>
                  <a:lnTo>
                    <a:pt x="2495278" y="148611"/>
                  </a:lnTo>
                  <a:lnTo>
                    <a:pt x="2524703" y="177171"/>
                  </a:lnTo>
                  <a:lnTo>
                    <a:pt x="2498516" y="173649"/>
                  </a:lnTo>
                  <a:lnTo>
                    <a:pt x="2423288" y="173649"/>
                  </a:lnTo>
                  <a:lnTo>
                    <a:pt x="2390626" y="166508"/>
                  </a:lnTo>
                  <a:lnTo>
                    <a:pt x="2371010" y="162986"/>
                  </a:lnTo>
                  <a:lnTo>
                    <a:pt x="2312161" y="148801"/>
                  </a:lnTo>
                  <a:lnTo>
                    <a:pt x="2269595" y="145278"/>
                  </a:lnTo>
                  <a:lnTo>
                    <a:pt x="2240171" y="148801"/>
                  </a:lnTo>
                  <a:lnTo>
                    <a:pt x="2210746" y="134616"/>
                  </a:lnTo>
                  <a:lnTo>
                    <a:pt x="2177988" y="145278"/>
                  </a:lnTo>
                  <a:lnTo>
                    <a:pt x="2148564" y="134616"/>
                  </a:lnTo>
                  <a:lnTo>
                    <a:pt x="2119139" y="141756"/>
                  </a:lnTo>
                  <a:lnTo>
                    <a:pt x="2148564" y="145278"/>
                  </a:lnTo>
                  <a:lnTo>
                    <a:pt x="2122472" y="155941"/>
                  </a:lnTo>
                  <a:lnTo>
                    <a:pt x="2073336" y="162986"/>
                  </a:lnTo>
                  <a:lnTo>
                    <a:pt x="2053720" y="166508"/>
                  </a:lnTo>
                  <a:lnTo>
                    <a:pt x="2034103" y="177171"/>
                  </a:lnTo>
                  <a:lnTo>
                    <a:pt x="2047244" y="155941"/>
                  </a:lnTo>
                  <a:lnTo>
                    <a:pt x="2086477" y="145278"/>
                  </a:lnTo>
                  <a:lnTo>
                    <a:pt x="2109331" y="123953"/>
                  </a:lnTo>
                  <a:lnTo>
                    <a:pt x="2132280" y="106246"/>
                  </a:lnTo>
                  <a:lnTo>
                    <a:pt x="2155135" y="102723"/>
                  </a:lnTo>
                  <a:lnTo>
                    <a:pt x="2164657" y="81493"/>
                  </a:lnTo>
                  <a:lnTo>
                    <a:pt x="2131994" y="70830"/>
                  </a:lnTo>
                  <a:lnTo>
                    <a:pt x="2131994" y="49410"/>
                  </a:lnTo>
                  <a:lnTo>
                    <a:pt x="2112378" y="52932"/>
                  </a:lnTo>
                  <a:lnTo>
                    <a:pt x="2079621" y="38747"/>
                  </a:lnTo>
                  <a:lnTo>
                    <a:pt x="2043911" y="35510"/>
                  </a:lnTo>
                  <a:lnTo>
                    <a:pt x="1968684" y="31893"/>
                  </a:lnTo>
                  <a:lnTo>
                    <a:pt x="1932784" y="42555"/>
                  </a:lnTo>
                  <a:lnTo>
                    <a:pt x="1926213" y="21325"/>
                  </a:lnTo>
                  <a:lnTo>
                    <a:pt x="1893551" y="24848"/>
                  </a:lnTo>
                  <a:lnTo>
                    <a:pt x="1854223" y="21325"/>
                  </a:lnTo>
                  <a:lnTo>
                    <a:pt x="1877172" y="17708"/>
                  </a:lnTo>
                  <a:lnTo>
                    <a:pt x="1844415" y="3522"/>
                  </a:lnTo>
                  <a:lnTo>
                    <a:pt x="1821561" y="0"/>
                  </a:lnTo>
                  <a:lnTo>
                    <a:pt x="1801944" y="7140"/>
                  </a:lnTo>
                  <a:lnTo>
                    <a:pt x="1782328" y="14185"/>
                  </a:lnTo>
                  <a:lnTo>
                    <a:pt x="1808515" y="39033"/>
                  </a:lnTo>
                  <a:lnTo>
                    <a:pt x="1743095" y="39033"/>
                  </a:lnTo>
                  <a:lnTo>
                    <a:pt x="1772520" y="49695"/>
                  </a:lnTo>
                  <a:lnTo>
                    <a:pt x="1743095" y="56740"/>
                  </a:lnTo>
                  <a:lnTo>
                    <a:pt x="1720146" y="63785"/>
                  </a:lnTo>
                  <a:lnTo>
                    <a:pt x="1700529" y="67403"/>
                  </a:lnTo>
                  <a:lnTo>
                    <a:pt x="1658059" y="49695"/>
                  </a:lnTo>
                  <a:lnTo>
                    <a:pt x="1635110" y="56740"/>
                  </a:lnTo>
                  <a:lnTo>
                    <a:pt x="1602448" y="67403"/>
                  </a:lnTo>
                  <a:lnTo>
                    <a:pt x="1579594" y="67403"/>
                  </a:lnTo>
                  <a:lnTo>
                    <a:pt x="1556644" y="74448"/>
                  </a:lnTo>
                  <a:lnTo>
                    <a:pt x="1530458" y="77971"/>
                  </a:lnTo>
                  <a:lnTo>
                    <a:pt x="1501033" y="99296"/>
                  </a:lnTo>
                  <a:lnTo>
                    <a:pt x="1481417" y="106341"/>
                  </a:lnTo>
                  <a:lnTo>
                    <a:pt x="1501033" y="124048"/>
                  </a:lnTo>
                  <a:lnTo>
                    <a:pt x="1481417" y="145374"/>
                  </a:lnTo>
                  <a:lnTo>
                    <a:pt x="1425805" y="145374"/>
                  </a:lnTo>
                  <a:lnTo>
                    <a:pt x="1402951" y="141851"/>
                  </a:lnTo>
                  <a:lnTo>
                    <a:pt x="1363718" y="145374"/>
                  </a:lnTo>
                  <a:lnTo>
                    <a:pt x="1363718" y="166604"/>
                  </a:lnTo>
                  <a:lnTo>
                    <a:pt x="1383335" y="187834"/>
                  </a:lnTo>
                  <a:lnTo>
                    <a:pt x="1402951" y="194879"/>
                  </a:lnTo>
                  <a:lnTo>
                    <a:pt x="1425805" y="198401"/>
                  </a:lnTo>
                  <a:lnTo>
                    <a:pt x="1448754" y="205541"/>
                  </a:lnTo>
                  <a:lnTo>
                    <a:pt x="1429138" y="223059"/>
                  </a:lnTo>
                  <a:lnTo>
                    <a:pt x="1409522" y="212396"/>
                  </a:lnTo>
                  <a:lnTo>
                    <a:pt x="1389905" y="205351"/>
                  </a:lnTo>
                  <a:lnTo>
                    <a:pt x="1366956" y="198211"/>
                  </a:lnTo>
                  <a:lnTo>
                    <a:pt x="1344102" y="194688"/>
                  </a:lnTo>
                  <a:lnTo>
                    <a:pt x="1321153" y="194688"/>
                  </a:lnTo>
                  <a:lnTo>
                    <a:pt x="1330675" y="216014"/>
                  </a:lnTo>
                  <a:lnTo>
                    <a:pt x="1311059" y="216014"/>
                  </a:lnTo>
                  <a:lnTo>
                    <a:pt x="1291443" y="205351"/>
                  </a:lnTo>
                  <a:lnTo>
                    <a:pt x="1284968" y="226581"/>
                  </a:lnTo>
                  <a:lnTo>
                    <a:pt x="1320867" y="233721"/>
                  </a:lnTo>
                  <a:lnTo>
                    <a:pt x="1343817" y="237244"/>
                  </a:lnTo>
                  <a:lnTo>
                    <a:pt x="1304584" y="244289"/>
                  </a:lnTo>
                  <a:lnTo>
                    <a:pt x="1281634" y="240766"/>
                  </a:lnTo>
                  <a:lnTo>
                    <a:pt x="1262018" y="223059"/>
                  </a:lnTo>
                  <a:lnTo>
                    <a:pt x="1258781" y="198211"/>
                  </a:lnTo>
                  <a:lnTo>
                    <a:pt x="1235831" y="176981"/>
                  </a:lnTo>
                  <a:lnTo>
                    <a:pt x="1232974" y="201828"/>
                  </a:lnTo>
                  <a:lnTo>
                    <a:pt x="1213358" y="208873"/>
                  </a:lnTo>
                  <a:lnTo>
                    <a:pt x="1203836" y="233721"/>
                  </a:lnTo>
                  <a:lnTo>
                    <a:pt x="1242497" y="254951"/>
                  </a:lnTo>
                  <a:lnTo>
                    <a:pt x="1252019" y="276277"/>
                  </a:lnTo>
                  <a:lnTo>
                    <a:pt x="1252019" y="301029"/>
                  </a:lnTo>
                  <a:lnTo>
                    <a:pt x="1271636" y="304552"/>
                  </a:lnTo>
                  <a:lnTo>
                    <a:pt x="1304393" y="325877"/>
                  </a:lnTo>
                  <a:lnTo>
                    <a:pt x="1327248" y="318737"/>
                  </a:lnTo>
                  <a:lnTo>
                    <a:pt x="1347245" y="318737"/>
                  </a:lnTo>
                  <a:lnTo>
                    <a:pt x="1366861" y="329399"/>
                  </a:lnTo>
                  <a:lnTo>
                    <a:pt x="1402951" y="340157"/>
                  </a:lnTo>
                  <a:lnTo>
                    <a:pt x="1406189" y="361387"/>
                  </a:lnTo>
                  <a:lnTo>
                    <a:pt x="1415711" y="382713"/>
                  </a:lnTo>
                  <a:lnTo>
                    <a:pt x="1442470" y="382713"/>
                  </a:lnTo>
                  <a:lnTo>
                    <a:pt x="1413045" y="389757"/>
                  </a:lnTo>
                  <a:lnTo>
                    <a:pt x="1390191" y="357865"/>
                  </a:lnTo>
                  <a:lnTo>
                    <a:pt x="1370575" y="343680"/>
                  </a:lnTo>
                  <a:lnTo>
                    <a:pt x="1344388" y="325972"/>
                  </a:lnTo>
                  <a:lnTo>
                    <a:pt x="1321438" y="333017"/>
                  </a:lnTo>
                  <a:lnTo>
                    <a:pt x="1298585" y="343680"/>
                  </a:lnTo>
                  <a:lnTo>
                    <a:pt x="1321438" y="368527"/>
                  </a:lnTo>
                  <a:lnTo>
                    <a:pt x="1314963" y="389757"/>
                  </a:lnTo>
                  <a:lnTo>
                    <a:pt x="1308393" y="414605"/>
                  </a:lnTo>
                  <a:lnTo>
                    <a:pt x="1285539" y="425173"/>
                  </a:lnTo>
                  <a:lnTo>
                    <a:pt x="1262589" y="439358"/>
                  </a:lnTo>
                  <a:lnTo>
                    <a:pt x="1239736" y="435835"/>
                  </a:lnTo>
                  <a:lnTo>
                    <a:pt x="1206978" y="432313"/>
                  </a:lnTo>
                  <a:lnTo>
                    <a:pt x="1187362" y="425173"/>
                  </a:lnTo>
                  <a:lnTo>
                    <a:pt x="1210311" y="418128"/>
                  </a:lnTo>
                  <a:lnTo>
                    <a:pt x="1233165" y="410988"/>
                  </a:lnTo>
                  <a:lnTo>
                    <a:pt x="1256019" y="414605"/>
                  </a:lnTo>
                  <a:lnTo>
                    <a:pt x="1265541" y="393280"/>
                  </a:lnTo>
                  <a:lnTo>
                    <a:pt x="1278682" y="368718"/>
                  </a:lnTo>
                  <a:lnTo>
                    <a:pt x="1275445" y="347393"/>
                  </a:lnTo>
                  <a:lnTo>
                    <a:pt x="1255733" y="343870"/>
                  </a:lnTo>
                  <a:lnTo>
                    <a:pt x="1229642" y="329685"/>
                  </a:lnTo>
                  <a:lnTo>
                    <a:pt x="1229642" y="304552"/>
                  </a:lnTo>
                  <a:lnTo>
                    <a:pt x="1210025" y="279799"/>
                  </a:lnTo>
                  <a:lnTo>
                    <a:pt x="1203455" y="254951"/>
                  </a:lnTo>
                  <a:lnTo>
                    <a:pt x="1167460" y="233721"/>
                  </a:lnTo>
                  <a:lnTo>
                    <a:pt x="1180601" y="212396"/>
                  </a:lnTo>
                  <a:lnTo>
                    <a:pt x="1164222" y="183835"/>
                  </a:lnTo>
                  <a:lnTo>
                    <a:pt x="1141273" y="180313"/>
                  </a:lnTo>
                  <a:lnTo>
                    <a:pt x="1069378" y="173268"/>
                  </a:lnTo>
                  <a:lnTo>
                    <a:pt x="1072615" y="201828"/>
                  </a:lnTo>
                  <a:lnTo>
                    <a:pt x="1036620" y="233721"/>
                  </a:lnTo>
                  <a:lnTo>
                    <a:pt x="1049761" y="254951"/>
                  </a:lnTo>
                  <a:lnTo>
                    <a:pt x="1066140" y="283512"/>
                  </a:lnTo>
                  <a:lnTo>
                    <a:pt x="1075662" y="308360"/>
                  </a:lnTo>
                  <a:lnTo>
                    <a:pt x="1095279" y="304742"/>
                  </a:lnTo>
                  <a:lnTo>
                    <a:pt x="1118704" y="325877"/>
                  </a:lnTo>
                  <a:lnTo>
                    <a:pt x="1141559" y="325877"/>
                  </a:lnTo>
                  <a:lnTo>
                    <a:pt x="1137749" y="361292"/>
                  </a:lnTo>
                  <a:lnTo>
                    <a:pt x="1118704" y="354247"/>
                  </a:lnTo>
                  <a:lnTo>
                    <a:pt x="1095565" y="340157"/>
                  </a:lnTo>
                  <a:lnTo>
                    <a:pt x="1075948" y="333017"/>
                  </a:lnTo>
                  <a:lnTo>
                    <a:pt x="1030145" y="325972"/>
                  </a:lnTo>
                  <a:lnTo>
                    <a:pt x="1004434" y="311597"/>
                  </a:lnTo>
                  <a:lnTo>
                    <a:pt x="981580" y="304456"/>
                  </a:lnTo>
                  <a:lnTo>
                    <a:pt x="955393" y="297411"/>
                  </a:lnTo>
                  <a:lnTo>
                    <a:pt x="932444" y="300934"/>
                  </a:lnTo>
                  <a:lnTo>
                    <a:pt x="896544" y="297411"/>
                  </a:lnTo>
                  <a:lnTo>
                    <a:pt x="899782" y="318641"/>
                  </a:lnTo>
                  <a:lnTo>
                    <a:pt x="896544" y="343489"/>
                  </a:lnTo>
                  <a:lnTo>
                    <a:pt x="876928" y="350534"/>
                  </a:lnTo>
                  <a:lnTo>
                    <a:pt x="870357" y="329304"/>
                  </a:lnTo>
                  <a:lnTo>
                    <a:pt x="850741" y="329304"/>
                  </a:lnTo>
                  <a:lnTo>
                    <a:pt x="821317" y="347012"/>
                  </a:lnTo>
                  <a:lnTo>
                    <a:pt x="797891" y="340157"/>
                  </a:lnTo>
                  <a:lnTo>
                    <a:pt x="775037" y="343680"/>
                  </a:lnTo>
                  <a:lnTo>
                    <a:pt x="755420" y="354342"/>
                  </a:lnTo>
                  <a:lnTo>
                    <a:pt x="709617" y="361387"/>
                  </a:lnTo>
                  <a:lnTo>
                    <a:pt x="716188" y="325972"/>
                  </a:lnTo>
                  <a:lnTo>
                    <a:pt x="693239" y="333017"/>
                  </a:lnTo>
                  <a:lnTo>
                    <a:pt x="683716" y="354342"/>
                  </a:lnTo>
                  <a:lnTo>
                    <a:pt x="657625" y="347202"/>
                  </a:lnTo>
                  <a:lnTo>
                    <a:pt x="628104" y="350725"/>
                  </a:lnTo>
                  <a:lnTo>
                    <a:pt x="604965" y="368718"/>
                  </a:lnTo>
                  <a:lnTo>
                    <a:pt x="578778" y="372240"/>
                  </a:lnTo>
                  <a:lnTo>
                    <a:pt x="559162" y="386425"/>
                  </a:lnTo>
                  <a:lnTo>
                    <a:pt x="559162" y="411178"/>
                  </a:lnTo>
                  <a:lnTo>
                    <a:pt x="519929" y="414796"/>
                  </a:lnTo>
                  <a:lnTo>
                    <a:pt x="483934" y="404133"/>
                  </a:lnTo>
                  <a:lnTo>
                    <a:pt x="480696" y="382617"/>
                  </a:lnTo>
                  <a:lnTo>
                    <a:pt x="526499" y="375477"/>
                  </a:lnTo>
                  <a:lnTo>
                    <a:pt x="503550" y="354247"/>
                  </a:lnTo>
                  <a:lnTo>
                    <a:pt x="421847" y="343584"/>
                  </a:lnTo>
                  <a:lnTo>
                    <a:pt x="441463" y="350629"/>
                  </a:lnTo>
                  <a:lnTo>
                    <a:pt x="444701" y="375477"/>
                  </a:lnTo>
                  <a:lnTo>
                    <a:pt x="441463" y="407370"/>
                  </a:lnTo>
                  <a:lnTo>
                    <a:pt x="464318" y="410892"/>
                  </a:lnTo>
                  <a:lnTo>
                    <a:pt x="467650" y="435740"/>
                  </a:lnTo>
                  <a:lnTo>
                    <a:pt x="444701" y="453448"/>
                  </a:lnTo>
                  <a:lnTo>
                    <a:pt x="402231" y="424887"/>
                  </a:lnTo>
                  <a:lnTo>
                    <a:pt x="385471" y="446403"/>
                  </a:lnTo>
                  <a:lnTo>
                    <a:pt x="362617" y="457065"/>
                  </a:lnTo>
                  <a:lnTo>
                    <a:pt x="339668" y="467633"/>
                  </a:lnTo>
                  <a:lnTo>
                    <a:pt x="356903" y="488958"/>
                  </a:lnTo>
                  <a:lnTo>
                    <a:pt x="383090" y="517519"/>
                  </a:lnTo>
                  <a:lnTo>
                    <a:pt x="360141" y="510379"/>
                  </a:lnTo>
                  <a:lnTo>
                    <a:pt x="337287" y="510379"/>
                  </a:lnTo>
                  <a:lnTo>
                    <a:pt x="311100" y="503334"/>
                  </a:lnTo>
                  <a:lnTo>
                    <a:pt x="288246" y="485531"/>
                  </a:lnTo>
                  <a:lnTo>
                    <a:pt x="265297" y="492671"/>
                  </a:lnTo>
                  <a:lnTo>
                    <a:pt x="274820" y="517519"/>
                  </a:lnTo>
                  <a:lnTo>
                    <a:pt x="297769" y="521041"/>
                  </a:lnTo>
                  <a:lnTo>
                    <a:pt x="294436" y="542271"/>
                  </a:lnTo>
                  <a:lnTo>
                    <a:pt x="258536" y="531609"/>
                  </a:lnTo>
                  <a:lnTo>
                    <a:pt x="209305" y="521041"/>
                  </a:lnTo>
                  <a:lnTo>
                    <a:pt x="205972" y="489148"/>
                  </a:lnTo>
                  <a:lnTo>
                    <a:pt x="205972" y="467633"/>
                  </a:lnTo>
                  <a:lnTo>
                    <a:pt x="176547" y="442880"/>
                  </a:lnTo>
                  <a:lnTo>
                    <a:pt x="153693" y="435740"/>
                  </a:lnTo>
                  <a:lnTo>
                    <a:pt x="124269" y="414510"/>
                  </a:lnTo>
                  <a:lnTo>
                    <a:pt x="143885" y="410892"/>
                  </a:lnTo>
                  <a:lnTo>
                    <a:pt x="169977" y="418032"/>
                  </a:lnTo>
                  <a:lnTo>
                    <a:pt x="192926" y="421555"/>
                  </a:lnTo>
                  <a:lnTo>
                    <a:pt x="238729" y="435359"/>
                  </a:lnTo>
                  <a:lnTo>
                    <a:pt x="261583" y="438882"/>
                  </a:lnTo>
                  <a:lnTo>
                    <a:pt x="281199" y="446022"/>
                  </a:lnTo>
                  <a:lnTo>
                    <a:pt x="300816" y="449544"/>
                  </a:lnTo>
                  <a:lnTo>
                    <a:pt x="327003" y="446022"/>
                  </a:lnTo>
                  <a:lnTo>
                    <a:pt x="353190" y="438882"/>
                  </a:lnTo>
                  <a:lnTo>
                    <a:pt x="372806" y="428314"/>
                  </a:lnTo>
                  <a:lnTo>
                    <a:pt x="379281" y="403467"/>
                  </a:lnTo>
                  <a:lnTo>
                    <a:pt x="356903" y="379000"/>
                  </a:lnTo>
                  <a:lnTo>
                    <a:pt x="336811" y="368718"/>
                  </a:lnTo>
                  <a:lnTo>
                    <a:pt x="310624" y="361578"/>
                  </a:lnTo>
                  <a:lnTo>
                    <a:pt x="284437" y="350915"/>
                  </a:lnTo>
                  <a:lnTo>
                    <a:pt x="245205" y="336825"/>
                  </a:lnTo>
                  <a:lnTo>
                    <a:pt x="225588" y="326162"/>
                  </a:lnTo>
                  <a:lnTo>
                    <a:pt x="205972" y="322640"/>
                  </a:lnTo>
                  <a:lnTo>
                    <a:pt x="134077" y="322640"/>
                  </a:lnTo>
                  <a:lnTo>
                    <a:pt x="114460" y="315500"/>
                  </a:lnTo>
                  <a:lnTo>
                    <a:pt x="94749" y="304837"/>
                  </a:lnTo>
                  <a:lnTo>
                    <a:pt x="114460" y="301315"/>
                  </a:lnTo>
                  <a:lnTo>
                    <a:pt x="91511" y="287130"/>
                  </a:lnTo>
                  <a:lnTo>
                    <a:pt x="65324" y="297792"/>
                  </a:lnTo>
                  <a:lnTo>
                    <a:pt x="39233" y="304837"/>
                  </a:lnTo>
                  <a:lnTo>
                    <a:pt x="19616" y="326162"/>
                  </a:lnTo>
                  <a:lnTo>
                    <a:pt x="0" y="343870"/>
                  </a:lnTo>
                  <a:lnTo>
                    <a:pt x="6475" y="365100"/>
                  </a:lnTo>
                  <a:lnTo>
                    <a:pt x="49041" y="389948"/>
                  </a:lnTo>
                  <a:lnTo>
                    <a:pt x="26092" y="411178"/>
                  </a:lnTo>
                  <a:lnTo>
                    <a:pt x="42661" y="435359"/>
                  </a:lnTo>
                  <a:lnTo>
                    <a:pt x="61706" y="453448"/>
                  </a:lnTo>
                  <a:lnTo>
                    <a:pt x="48660" y="482008"/>
                  </a:lnTo>
                  <a:lnTo>
                    <a:pt x="68276" y="499716"/>
                  </a:lnTo>
                  <a:lnTo>
                    <a:pt x="77799" y="521041"/>
                  </a:lnTo>
                  <a:lnTo>
                    <a:pt x="74466" y="545794"/>
                  </a:lnTo>
                  <a:lnTo>
                    <a:pt x="110461" y="567119"/>
                  </a:lnTo>
                  <a:lnTo>
                    <a:pt x="119983" y="591872"/>
                  </a:lnTo>
                  <a:lnTo>
                    <a:pt x="93796" y="623859"/>
                  </a:lnTo>
                  <a:lnTo>
                    <a:pt x="58849" y="659084"/>
                  </a:lnTo>
                  <a:lnTo>
                    <a:pt x="26092" y="676792"/>
                  </a:lnTo>
                  <a:lnTo>
                    <a:pt x="45708" y="673269"/>
                  </a:lnTo>
                  <a:lnTo>
                    <a:pt x="61706" y="694499"/>
                  </a:lnTo>
                  <a:lnTo>
                    <a:pt x="91130" y="698022"/>
                  </a:lnTo>
                  <a:lnTo>
                    <a:pt x="68276" y="705162"/>
                  </a:lnTo>
                  <a:lnTo>
                    <a:pt x="42661" y="715825"/>
                  </a:lnTo>
                  <a:lnTo>
                    <a:pt x="29615" y="740577"/>
                  </a:lnTo>
                  <a:lnTo>
                    <a:pt x="20092" y="769138"/>
                  </a:lnTo>
                  <a:lnTo>
                    <a:pt x="29615" y="790463"/>
                  </a:lnTo>
                  <a:lnTo>
                    <a:pt x="26282" y="815216"/>
                  </a:lnTo>
                  <a:lnTo>
                    <a:pt x="45899" y="829401"/>
                  </a:lnTo>
                  <a:lnTo>
                    <a:pt x="49231" y="850726"/>
                  </a:lnTo>
                  <a:lnTo>
                    <a:pt x="58754" y="879287"/>
                  </a:lnTo>
                  <a:lnTo>
                    <a:pt x="81608" y="882904"/>
                  </a:lnTo>
                  <a:lnTo>
                    <a:pt x="101224" y="886427"/>
                  </a:lnTo>
                  <a:lnTo>
                    <a:pt x="120841" y="886427"/>
                  </a:lnTo>
                  <a:lnTo>
                    <a:pt x="147028" y="900612"/>
                  </a:lnTo>
                  <a:lnTo>
                    <a:pt x="153598" y="925460"/>
                  </a:lnTo>
                  <a:lnTo>
                    <a:pt x="169881" y="954020"/>
                  </a:lnTo>
                  <a:lnTo>
                    <a:pt x="186260" y="982581"/>
                  </a:lnTo>
                  <a:lnTo>
                    <a:pt x="205877" y="982581"/>
                  </a:lnTo>
                  <a:lnTo>
                    <a:pt x="215399" y="1003906"/>
                  </a:lnTo>
                  <a:lnTo>
                    <a:pt x="195783" y="1018091"/>
                  </a:lnTo>
                  <a:lnTo>
                    <a:pt x="176166" y="1010951"/>
                  </a:lnTo>
                  <a:lnTo>
                    <a:pt x="185689" y="1032276"/>
                  </a:lnTo>
                  <a:lnTo>
                    <a:pt x="192260" y="1053507"/>
                  </a:lnTo>
                  <a:lnTo>
                    <a:pt x="211876" y="1064169"/>
                  </a:lnTo>
                  <a:lnTo>
                    <a:pt x="231492" y="1053507"/>
                  </a:lnTo>
                  <a:lnTo>
                    <a:pt x="264154" y="1049984"/>
                  </a:lnTo>
                  <a:lnTo>
                    <a:pt x="283771" y="1067692"/>
                  </a:lnTo>
                  <a:lnTo>
                    <a:pt x="280533" y="1088922"/>
                  </a:lnTo>
                  <a:lnTo>
                    <a:pt x="300149" y="1099584"/>
                  </a:lnTo>
                  <a:lnTo>
                    <a:pt x="323099" y="1110247"/>
                  </a:lnTo>
                  <a:lnTo>
                    <a:pt x="329574" y="1138808"/>
                  </a:lnTo>
                  <a:lnTo>
                    <a:pt x="349190" y="1138808"/>
                  </a:lnTo>
                  <a:lnTo>
                    <a:pt x="385185" y="1142330"/>
                  </a:lnTo>
                  <a:lnTo>
                    <a:pt x="414610" y="1160038"/>
                  </a:lnTo>
                  <a:lnTo>
                    <a:pt x="434226" y="1160038"/>
                  </a:lnTo>
                  <a:lnTo>
                    <a:pt x="463651" y="1163560"/>
                  </a:lnTo>
                  <a:lnTo>
                    <a:pt x="489838" y="1177745"/>
                  </a:lnTo>
                  <a:lnTo>
                    <a:pt x="483267" y="1202593"/>
                  </a:lnTo>
                  <a:lnTo>
                    <a:pt x="486600" y="1223823"/>
                  </a:lnTo>
                  <a:lnTo>
                    <a:pt x="496123" y="1245148"/>
                  </a:lnTo>
                  <a:lnTo>
                    <a:pt x="476506" y="1255716"/>
                  </a:lnTo>
                  <a:lnTo>
                    <a:pt x="453557" y="1262856"/>
                  </a:lnTo>
                  <a:lnTo>
                    <a:pt x="440511" y="1291417"/>
                  </a:lnTo>
                  <a:lnTo>
                    <a:pt x="460128" y="1284277"/>
                  </a:lnTo>
                  <a:lnTo>
                    <a:pt x="463365" y="1305602"/>
                  </a:lnTo>
                  <a:lnTo>
                    <a:pt x="430703" y="1316169"/>
                  </a:lnTo>
                  <a:lnTo>
                    <a:pt x="456890" y="1337494"/>
                  </a:lnTo>
                  <a:lnTo>
                    <a:pt x="433941" y="1358725"/>
                  </a:lnTo>
                  <a:lnTo>
                    <a:pt x="414325" y="1372910"/>
                  </a:lnTo>
                  <a:lnTo>
                    <a:pt x="417562" y="1394235"/>
                  </a:lnTo>
                  <a:lnTo>
                    <a:pt x="443749" y="1404802"/>
                  </a:lnTo>
                  <a:lnTo>
                    <a:pt x="476506" y="1422510"/>
                  </a:lnTo>
                  <a:lnTo>
                    <a:pt x="496123" y="1443835"/>
                  </a:lnTo>
                  <a:lnTo>
                    <a:pt x="518977" y="1461543"/>
                  </a:lnTo>
                  <a:lnTo>
                    <a:pt x="538593" y="1454498"/>
                  </a:lnTo>
                  <a:lnTo>
                    <a:pt x="561542" y="1461543"/>
                  </a:lnTo>
                  <a:lnTo>
                    <a:pt x="604013" y="1472206"/>
                  </a:lnTo>
                  <a:lnTo>
                    <a:pt x="623629" y="1472206"/>
                  </a:lnTo>
                  <a:lnTo>
                    <a:pt x="656387" y="1493436"/>
                  </a:lnTo>
                  <a:lnTo>
                    <a:pt x="679240" y="1500576"/>
                  </a:lnTo>
                  <a:lnTo>
                    <a:pt x="705427" y="1493436"/>
                  </a:lnTo>
                  <a:lnTo>
                    <a:pt x="734852" y="1507621"/>
                  </a:lnTo>
                  <a:lnTo>
                    <a:pt x="747898" y="1528851"/>
                  </a:lnTo>
                  <a:lnTo>
                    <a:pt x="767514" y="1535991"/>
                  </a:lnTo>
                  <a:lnTo>
                    <a:pt x="793701" y="1553699"/>
                  </a:lnTo>
                  <a:lnTo>
                    <a:pt x="819888" y="1567884"/>
                  </a:lnTo>
                  <a:lnTo>
                    <a:pt x="836172" y="1535991"/>
                  </a:lnTo>
                  <a:lnTo>
                    <a:pt x="823126" y="1514761"/>
                  </a:lnTo>
                  <a:lnTo>
                    <a:pt x="804461" y="1502765"/>
                  </a:lnTo>
                  <a:lnTo>
                    <a:pt x="794939" y="1481440"/>
                  </a:lnTo>
                  <a:lnTo>
                    <a:pt x="791701" y="1456688"/>
                  </a:lnTo>
                  <a:lnTo>
                    <a:pt x="785130" y="1435362"/>
                  </a:lnTo>
                  <a:lnTo>
                    <a:pt x="762277" y="1417655"/>
                  </a:lnTo>
                  <a:lnTo>
                    <a:pt x="771799" y="1382240"/>
                  </a:lnTo>
                  <a:lnTo>
                    <a:pt x="775037" y="1360914"/>
                  </a:lnTo>
                  <a:lnTo>
                    <a:pt x="797891" y="1350347"/>
                  </a:lnTo>
                  <a:lnTo>
                    <a:pt x="817507" y="1346729"/>
                  </a:lnTo>
                  <a:lnTo>
                    <a:pt x="824078" y="1325499"/>
                  </a:lnTo>
                  <a:lnTo>
                    <a:pt x="804461" y="1318454"/>
                  </a:lnTo>
                  <a:lnTo>
                    <a:pt x="811032" y="1293606"/>
                  </a:lnTo>
                  <a:lnTo>
                    <a:pt x="781607" y="1258191"/>
                  </a:lnTo>
                  <a:lnTo>
                    <a:pt x="745612" y="1261714"/>
                  </a:lnTo>
                  <a:lnTo>
                    <a:pt x="742375" y="1240388"/>
                  </a:lnTo>
                  <a:lnTo>
                    <a:pt x="722663" y="1233343"/>
                  </a:lnTo>
                  <a:lnTo>
                    <a:pt x="725996" y="1201451"/>
                  </a:lnTo>
                  <a:lnTo>
                    <a:pt x="719426" y="1162418"/>
                  </a:lnTo>
                  <a:lnTo>
                    <a:pt x="728948" y="1137665"/>
                  </a:lnTo>
                  <a:lnTo>
                    <a:pt x="751897" y="1144710"/>
                  </a:lnTo>
                  <a:lnTo>
                    <a:pt x="774751" y="1158895"/>
                  </a:lnTo>
                  <a:lnTo>
                    <a:pt x="781322" y="1137665"/>
                  </a:lnTo>
                  <a:lnTo>
                    <a:pt x="790844" y="1109105"/>
                  </a:lnTo>
                  <a:lnTo>
                    <a:pt x="813984" y="1101774"/>
                  </a:lnTo>
                  <a:lnTo>
                    <a:pt x="817222" y="1080544"/>
                  </a:lnTo>
                  <a:lnTo>
                    <a:pt x="840171" y="1080544"/>
                  </a:lnTo>
                  <a:lnTo>
                    <a:pt x="863025" y="1087589"/>
                  </a:lnTo>
                  <a:lnTo>
                    <a:pt x="885974" y="1077021"/>
                  </a:lnTo>
                  <a:lnTo>
                    <a:pt x="925207" y="1087589"/>
                  </a:lnTo>
                  <a:lnTo>
                    <a:pt x="951394" y="1101774"/>
                  </a:lnTo>
                  <a:lnTo>
                    <a:pt x="957869" y="1123099"/>
                  </a:lnTo>
                  <a:lnTo>
                    <a:pt x="1010243" y="1130144"/>
                  </a:lnTo>
                  <a:lnTo>
                    <a:pt x="1029859" y="1108914"/>
                  </a:lnTo>
                  <a:lnTo>
                    <a:pt x="1059284" y="1115959"/>
                  </a:lnTo>
                  <a:lnTo>
                    <a:pt x="1082138" y="1108914"/>
                  </a:lnTo>
                  <a:lnTo>
                    <a:pt x="1101754" y="1112437"/>
                  </a:lnTo>
                  <a:lnTo>
                    <a:pt x="1131179" y="1126622"/>
                  </a:lnTo>
                  <a:lnTo>
                    <a:pt x="1150795" y="1115959"/>
                  </a:lnTo>
                  <a:lnTo>
                    <a:pt x="1170507" y="1126622"/>
                  </a:lnTo>
                  <a:lnTo>
                    <a:pt x="1190123" y="1126622"/>
                  </a:lnTo>
                  <a:lnTo>
                    <a:pt x="1193361" y="1098061"/>
                  </a:lnTo>
                  <a:lnTo>
                    <a:pt x="1173745" y="1080354"/>
                  </a:lnTo>
                  <a:lnTo>
                    <a:pt x="1150795" y="1076831"/>
                  </a:lnTo>
                  <a:lnTo>
                    <a:pt x="1147558" y="1055506"/>
                  </a:lnTo>
                  <a:lnTo>
                    <a:pt x="1154128" y="1030753"/>
                  </a:lnTo>
                  <a:lnTo>
                    <a:pt x="1186791" y="1020091"/>
                  </a:lnTo>
                  <a:lnTo>
                    <a:pt x="1160984" y="1006572"/>
                  </a:lnTo>
                  <a:lnTo>
                    <a:pt x="1144605" y="985342"/>
                  </a:lnTo>
                  <a:lnTo>
                    <a:pt x="1170792" y="971157"/>
                  </a:lnTo>
                  <a:lnTo>
                    <a:pt x="1203455" y="967539"/>
                  </a:lnTo>
                  <a:lnTo>
                    <a:pt x="1232974" y="967539"/>
                  </a:lnTo>
                  <a:lnTo>
                    <a:pt x="1272207" y="956972"/>
                  </a:lnTo>
                  <a:lnTo>
                    <a:pt x="1324581" y="942787"/>
                  </a:lnTo>
                  <a:lnTo>
                    <a:pt x="1354006" y="932124"/>
                  </a:lnTo>
                  <a:lnTo>
                    <a:pt x="1373622" y="914416"/>
                  </a:lnTo>
                  <a:lnTo>
                    <a:pt x="1396476" y="910894"/>
                  </a:lnTo>
                  <a:lnTo>
                    <a:pt x="1416092" y="914416"/>
                  </a:lnTo>
                  <a:lnTo>
                    <a:pt x="1435708" y="914416"/>
                  </a:lnTo>
                  <a:lnTo>
                    <a:pt x="1455325" y="935646"/>
                  </a:lnTo>
                  <a:lnTo>
                    <a:pt x="1464847" y="964207"/>
                  </a:lnTo>
                  <a:lnTo>
                    <a:pt x="1484559" y="964207"/>
                  </a:lnTo>
                  <a:lnTo>
                    <a:pt x="1513984" y="974870"/>
                  </a:lnTo>
                  <a:lnTo>
                    <a:pt x="1540075" y="974870"/>
                  </a:lnTo>
                  <a:lnTo>
                    <a:pt x="1549598" y="996100"/>
                  </a:lnTo>
                  <a:lnTo>
                    <a:pt x="1569214" y="992577"/>
                  </a:lnTo>
                  <a:lnTo>
                    <a:pt x="1592163" y="996100"/>
                  </a:lnTo>
                  <a:lnTo>
                    <a:pt x="1615017" y="967539"/>
                  </a:lnTo>
                  <a:lnTo>
                    <a:pt x="1634634" y="960494"/>
                  </a:lnTo>
                  <a:lnTo>
                    <a:pt x="1660821" y="981724"/>
                  </a:lnTo>
                  <a:lnTo>
                    <a:pt x="1693578" y="999432"/>
                  </a:lnTo>
                  <a:lnTo>
                    <a:pt x="1726240" y="1027992"/>
                  </a:lnTo>
                  <a:lnTo>
                    <a:pt x="1766235" y="1063693"/>
                  </a:lnTo>
                  <a:lnTo>
                    <a:pt x="1795660" y="1099108"/>
                  </a:lnTo>
                  <a:lnTo>
                    <a:pt x="1815276" y="1120338"/>
                  </a:lnTo>
                  <a:lnTo>
                    <a:pt x="1834892" y="1109771"/>
                  </a:lnTo>
                  <a:lnTo>
                    <a:pt x="1867650" y="1113294"/>
                  </a:lnTo>
                  <a:lnTo>
                    <a:pt x="1897074" y="1127479"/>
                  </a:lnTo>
                  <a:lnTo>
                    <a:pt x="1916691" y="1113294"/>
                  </a:lnTo>
                  <a:lnTo>
                    <a:pt x="1946115" y="1116816"/>
                  </a:lnTo>
                  <a:lnTo>
                    <a:pt x="1965732" y="1134524"/>
                  </a:lnTo>
                  <a:lnTo>
                    <a:pt x="1988585" y="1145186"/>
                  </a:lnTo>
                  <a:lnTo>
                    <a:pt x="2008297" y="1170034"/>
                  </a:lnTo>
                  <a:lnTo>
                    <a:pt x="2050768" y="1180601"/>
                  </a:lnTo>
                  <a:lnTo>
                    <a:pt x="2057338" y="1159371"/>
                  </a:lnTo>
                  <a:lnTo>
                    <a:pt x="2090000" y="1198404"/>
                  </a:lnTo>
                  <a:lnTo>
                    <a:pt x="2112949" y="1198404"/>
                  </a:lnTo>
                  <a:lnTo>
                    <a:pt x="2152183" y="1180601"/>
                  </a:lnTo>
                  <a:lnTo>
                    <a:pt x="2178274" y="1145186"/>
                  </a:lnTo>
                  <a:lnTo>
                    <a:pt x="2207794" y="1134524"/>
                  </a:lnTo>
                  <a:lnTo>
                    <a:pt x="2227410" y="1123956"/>
                  </a:lnTo>
                  <a:lnTo>
                    <a:pt x="2256835" y="1123956"/>
                  </a:lnTo>
                  <a:lnTo>
                    <a:pt x="2282927" y="1131001"/>
                  </a:lnTo>
                  <a:lnTo>
                    <a:pt x="2305876" y="1131001"/>
                  </a:lnTo>
                  <a:lnTo>
                    <a:pt x="2322255" y="1152326"/>
                  </a:lnTo>
                  <a:lnTo>
                    <a:pt x="2341871" y="1159371"/>
                  </a:lnTo>
                  <a:lnTo>
                    <a:pt x="2361487" y="1155849"/>
                  </a:lnTo>
                  <a:lnTo>
                    <a:pt x="2384341" y="1155849"/>
                  </a:lnTo>
                  <a:lnTo>
                    <a:pt x="2410528" y="1159371"/>
                  </a:lnTo>
                  <a:lnTo>
                    <a:pt x="2430144" y="1159371"/>
                  </a:lnTo>
                  <a:lnTo>
                    <a:pt x="2436715" y="1134524"/>
                  </a:lnTo>
                  <a:lnTo>
                    <a:pt x="2417098" y="1109771"/>
                  </a:lnTo>
                  <a:lnTo>
                    <a:pt x="2407576" y="1084923"/>
                  </a:lnTo>
                  <a:lnTo>
                    <a:pt x="2427288" y="1067216"/>
                  </a:lnTo>
                  <a:lnTo>
                    <a:pt x="2459950" y="1074261"/>
                  </a:lnTo>
                  <a:lnTo>
                    <a:pt x="2479566" y="1077878"/>
                  </a:lnTo>
                  <a:lnTo>
                    <a:pt x="2499182" y="1077878"/>
                  </a:lnTo>
                  <a:lnTo>
                    <a:pt x="2522132" y="1092063"/>
                  </a:lnTo>
                  <a:lnTo>
                    <a:pt x="2541748" y="1088446"/>
                  </a:lnTo>
                  <a:lnTo>
                    <a:pt x="2561365" y="1109771"/>
                  </a:lnTo>
                  <a:lnTo>
                    <a:pt x="2570887" y="1131001"/>
                  </a:lnTo>
                  <a:lnTo>
                    <a:pt x="2593741" y="1141664"/>
                  </a:lnTo>
                  <a:lnTo>
                    <a:pt x="2613358" y="1145186"/>
                  </a:lnTo>
                  <a:lnTo>
                    <a:pt x="2632974" y="1148709"/>
                  </a:lnTo>
                  <a:lnTo>
                    <a:pt x="2668969" y="1134524"/>
                  </a:lnTo>
                  <a:lnTo>
                    <a:pt x="2695156" y="1134524"/>
                  </a:lnTo>
                  <a:lnTo>
                    <a:pt x="2727818" y="1141664"/>
                  </a:lnTo>
                  <a:lnTo>
                    <a:pt x="2773621" y="1155849"/>
                  </a:lnTo>
                  <a:lnTo>
                    <a:pt x="2793238" y="1173556"/>
                  </a:lnTo>
                  <a:lnTo>
                    <a:pt x="2839041" y="1187742"/>
                  </a:lnTo>
                  <a:lnTo>
                    <a:pt x="2865228" y="1194787"/>
                  </a:lnTo>
                  <a:lnTo>
                    <a:pt x="2884844" y="1194787"/>
                  </a:lnTo>
                  <a:lnTo>
                    <a:pt x="2924077" y="1184219"/>
                  </a:lnTo>
                  <a:lnTo>
                    <a:pt x="2950264" y="1177079"/>
                  </a:lnTo>
                  <a:lnTo>
                    <a:pt x="2973118" y="1145186"/>
                  </a:lnTo>
                  <a:lnTo>
                    <a:pt x="3009113" y="1148709"/>
                  </a:lnTo>
                  <a:lnTo>
                    <a:pt x="3038537" y="1162894"/>
                  </a:lnTo>
                  <a:lnTo>
                    <a:pt x="3061392" y="1159371"/>
                  </a:lnTo>
                  <a:lnTo>
                    <a:pt x="3090816" y="1173556"/>
                  </a:lnTo>
                  <a:lnTo>
                    <a:pt x="3110432" y="1173556"/>
                  </a:lnTo>
                  <a:lnTo>
                    <a:pt x="3130049" y="1166416"/>
                  </a:lnTo>
                  <a:lnTo>
                    <a:pt x="3149760" y="1155849"/>
                  </a:lnTo>
                  <a:lnTo>
                    <a:pt x="3140238" y="1116816"/>
                  </a:lnTo>
                  <a:lnTo>
                    <a:pt x="3140238" y="1074261"/>
                  </a:lnTo>
                  <a:lnTo>
                    <a:pt x="3146808" y="1053031"/>
                  </a:lnTo>
                  <a:lnTo>
                    <a:pt x="3127192" y="1042368"/>
                  </a:lnTo>
                  <a:lnTo>
                    <a:pt x="3107576" y="1035323"/>
                  </a:lnTo>
                  <a:lnTo>
                    <a:pt x="3130430" y="1003430"/>
                  </a:lnTo>
                  <a:lnTo>
                    <a:pt x="3150142" y="999813"/>
                  </a:lnTo>
                  <a:lnTo>
                    <a:pt x="3176233" y="996290"/>
                  </a:lnTo>
                  <a:lnTo>
                    <a:pt x="3205657" y="989245"/>
                  </a:lnTo>
                  <a:lnTo>
                    <a:pt x="3225274" y="999813"/>
                  </a:lnTo>
                  <a:lnTo>
                    <a:pt x="3244891" y="1013998"/>
                  </a:lnTo>
                  <a:lnTo>
                    <a:pt x="3284219" y="1013998"/>
                  </a:lnTo>
                  <a:lnTo>
                    <a:pt x="3303834" y="1028183"/>
                  </a:lnTo>
                  <a:lnTo>
                    <a:pt x="3326689" y="1053031"/>
                  </a:lnTo>
                  <a:lnTo>
                    <a:pt x="3343067" y="1074261"/>
                  </a:lnTo>
                  <a:lnTo>
                    <a:pt x="3369254" y="1088446"/>
                  </a:lnTo>
                  <a:lnTo>
                    <a:pt x="3408487" y="1120338"/>
                  </a:lnTo>
                  <a:lnTo>
                    <a:pt x="3424771" y="1145186"/>
                  </a:lnTo>
                  <a:lnTo>
                    <a:pt x="3454195" y="1170034"/>
                  </a:lnTo>
                  <a:lnTo>
                    <a:pt x="3490191" y="1177079"/>
                  </a:lnTo>
                  <a:lnTo>
                    <a:pt x="3513139" y="1180601"/>
                  </a:lnTo>
                  <a:lnTo>
                    <a:pt x="3535993" y="1194787"/>
                  </a:lnTo>
                  <a:lnTo>
                    <a:pt x="3568751" y="1205449"/>
                  </a:lnTo>
                  <a:lnTo>
                    <a:pt x="3588367" y="1223157"/>
                  </a:lnTo>
                  <a:lnTo>
                    <a:pt x="3594843" y="1244482"/>
                  </a:lnTo>
                  <a:lnTo>
                    <a:pt x="3617791" y="1262190"/>
                  </a:lnTo>
                  <a:lnTo>
                    <a:pt x="3637408" y="1265712"/>
                  </a:lnTo>
                  <a:lnTo>
                    <a:pt x="3663500" y="1262190"/>
                  </a:lnTo>
                  <a:lnTo>
                    <a:pt x="3693019" y="1244482"/>
                  </a:lnTo>
                  <a:lnTo>
                    <a:pt x="3719111" y="1230297"/>
                  </a:lnTo>
                  <a:lnTo>
                    <a:pt x="3728633" y="1251527"/>
                  </a:lnTo>
                  <a:lnTo>
                    <a:pt x="3741775" y="1276375"/>
                  </a:lnTo>
                  <a:lnTo>
                    <a:pt x="3738442" y="1301127"/>
                  </a:lnTo>
                  <a:lnTo>
                    <a:pt x="3745013" y="1322453"/>
                  </a:lnTo>
                  <a:lnTo>
                    <a:pt x="3751583" y="1343683"/>
                  </a:lnTo>
                  <a:lnTo>
                    <a:pt x="3748250" y="1372243"/>
                  </a:lnTo>
                  <a:lnTo>
                    <a:pt x="3722159" y="1382906"/>
                  </a:lnTo>
                  <a:lnTo>
                    <a:pt x="3702542" y="1379383"/>
                  </a:lnTo>
                  <a:lnTo>
                    <a:pt x="3689401" y="1400614"/>
                  </a:lnTo>
                  <a:lnTo>
                    <a:pt x="3709018" y="1418321"/>
                  </a:lnTo>
                  <a:lnTo>
                    <a:pt x="3725396" y="1446882"/>
                  </a:lnTo>
                  <a:lnTo>
                    <a:pt x="3734919" y="1468112"/>
                  </a:lnTo>
                  <a:lnTo>
                    <a:pt x="3738156" y="1489437"/>
                  </a:lnTo>
                  <a:lnTo>
                    <a:pt x="3718540" y="1500100"/>
                  </a:lnTo>
                  <a:lnTo>
                    <a:pt x="3751297" y="1507145"/>
                  </a:lnTo>
                  <a:lnTo>
                    <a:pt x="3751297" y="1471730"/>
                  </a:lnTo>
                  <a:lnTo>
                    <a:pt x="3774151" y="1468112"/>
                  </a:lnTo>
                  <a:lnTo>
                    <a:pt x="3790530" y="1492960"/>
                  </a:lnTo>
                  <a:lnTo>
                    <a:pt x="3810147" y="1489437"/>
                  </a:lnTo>
                  <a:lnTo>
                    <a:pt x="3829762" y="1489437"/>
                  </a:lnTo>
                  <a:lnTo>
                    <a:pt x="3849379" y="1478775"/>
                  </a:lnTo>
                  <a:lnTo>
                    <a:pt x="3862425" y="1450214"/>
                  </a:lnTo>
                  <a:lnTo>
                    <a:pt x="3865758" y="1418321"/>
                  </a:lnTo>
                  <a:lnTo>
                    <a:pt x="3878804" y="1379383"/>
                  </a:lnTo>
                  <a:lnTo>
                    <a:pt x="3891945" y="1354536"/>
                  </a:lnTo>
                  <a:lnTo>
                    <a:pt x="3895182" y="1325975"/>
                  </a:lnTo>
                  <a:lnTo>
                    <a:pt x="3891945" y="1297414"/>
                  </a:lnTo>
                  <a:lnTo>
                    <a:pt x="3895182" y="1272662"/>
                  </a:lnTo>
                  <a:lnTo>
                    <a:pt x="3891945" y="1251337"/>
                  </a:lnTo>
                  <a:lnTo>
                    <a:pt x="3901467" y="1222776"/>
                  </a:lnTo>
                  <a:lnTo>
                    <a:pt x="3891945" y="1198023"/>
                  </a:lnTo>
                  <a:lnTo>
                    <a:pt x="3885375" y="1176698"/>
                  </a:lnTo>
                  <a:lnTo>
                    <a:pt x="3868995" y="1155468"/>
                  </a:lnTo>
                  <a:lnTo>
                    <a:pt x="3849379" y="1130620"/>
                  </a:lnTo>
                  <a:lnTo>
                    <a:pt x="3842808" y="1109390"/>
                  </a:lnTo>
                  <a:lnTo>
                    <a:pt x="3839571" y="1088065"/>
                  </a:lnTo>
                  <a:lnTo>
                    <a:pt x="3832620" y="1063693"/>
                  </a:lnTo>
                  <a:lnTo>
                    <a:pt x="3813003" y="1042368"/>
                  </a:lnTo>
                  <a:lnTo>
                    <a:pt x="3790150" y="1021138"/>
                  </a:lnTo>
                  <a:lnTo>
                    <a:pt x="3741109" y="982105"/>
                  </a:lnTo>
                  <a:lnTo>
                    <a:pt x="3721492" y="967920"/>
                  </a:lnTo>
                  <a:lnTo>
                    <a:pt x="3701876" y="960875"/>
                  </a:lnTo>
                  <a:lnTo>
                    <a:pt x="3672356" y="960875"/>
                  </a:lnTo>
                  <a:lnTo>
                    <a:pt x="3692067" y="985723"/>
                  </a:lnTo>
                  <a:lnTo>
                    <a:pt x="3672356" y="975060"/>
                  </a:lnTo>
                  <a:lnTo>
                    <a:pt x="3646265" y="992768"/>
                  </a:lnTo>
                  <a:lnTo>
                    <a:pt x="3616839" y="982105"/>
                  </a:lnTo>
                  <a:lnTo>
                    <a:pt x="3610269" y="960875"/>
                  </a:lnTo>
                  <a:lnTo>
                    <a:pt x="3561228" y="950212"/>
                  </a:lnTo>
                  <a:lnTo>
                    <a:pt x="3538279" y="939550"/>
                  </a:lnTo>
                  <a:lnTo>
                    <a:pt x="3547801" y="914797"/>
                  </a:lnTo>
                  <a:lnTo>
                    <a:pt x="3570751" y="889949"/>
                  </a:lnTo>
                  <a:lnTo>
                    <a:pt x="3577321" y="868719"/>
                  </a:lnTo>
                  <a:lnTo>
                    <a:pt x="3577321" y="847394"/>
                  </a:lnTo>
                  <a:lnTo>
                    <a:pt x="3594557" y="825688"/>
                  </a:lnTo>
                  <a:lnTo>
                    <a:pt x="3601127" y="804458"/>
                  </a:lnTo>
                  <a:lnTo>
                    <a:pt x="3588081" y="783133"/>
                  </a:lnTo>
                  <a:lnTo>
                    <a:pt x="3604365" y="751240"/>
                  </a:lnTo>
                  <a:lnTo>
                    <a:pt x="3627314" y="730010"/>
                  </a:lnTo>
                  <a:lnTo>
                    <a:pt x="3646931" y="733532"/>
                  </a:lnTo>
                  <a:lnTo>
                    <a:pt x="3712350" y="733532"/>
                  </a:lnTo>
                  <a:lnTo>
                    <a:pt x="3731967" y="740577"/>
                  </a:lnTo>
                  <a:lnTo>
                    <a:pt x="3767866" y="740577"/>
                  </a:lnTo>
                  <a:lnTo>
                    <a:pt x="3800624" y="744195"/>
                  </a:lnTo>
                  <a:lnTo>
                    <a:pt x="3803862" y="722870"/>
                  </a:lnTo>
                  <a:lnTo>
                    <a:pt x="3846427" y="722870"/>
                  </a:lnTo>
                  <a:lnTo>
                    <a:pt x="3869281" y="730010"/>
                  </a:lnTo>
                  <a:lnTo>
                    <a:pt x="3892231" y="733532"/>
                  </a:lnTo>
                  <a:lnTo>
                    <a:pt x="3915085" y="737055"/>
                  </a:lnTo>
                  <a:lnTo>
                    <a:pt x="3885660" y="744195"/>
                  </a:lnTo>
                  <a:lnTo>
                    <a:pt x="3905276" y="758285"/>
                  </a:lnTo>
                  <a:lnTo>
                    <a:pt x="3924892" y="747717"/>
                  </a:lnTo>
                  <a:lnTo>
                    <a:pt x="3944509" y="754762"/>
                  </a:lnTo>
                  <a:lnTo>
                    <a:pt x="3964126" y="747717"/>
                  </a:lnTo>
                  <a:lnTo>
                    <a:pt x="3983742" y="747717"/>
                  </a:lnTo>
                  <a:lnTo>
                    <a:pt x="4006691" y="740577"/>
                  </a:lnTo>
                  <a:lnTo>
                    <a:pt x="3980505" y="722870"/>
                  </a:lnTo>
                  <a:lnTo>
                    <a:pt x="3960888" y="719347"/>
                  </a:lnTo>
                  <a:lnTo>
                    <a:pt x="3951365" y="690787"/>
                  </a:lnTo>
                  <a:lnTo>
                    <a:pt x="3960888" y="658894"/>
                  </a:lnTo>
                  <a:lnTo>
                    <a:pt x="3957555" y="634046"/>
                  </a:lnTo>
                  <a:lnTo>
                    <a:pt x="3990313" y="627001"/>
                  </a:lnTo>
                  <a:lnTo>
                    <a:pt x="4016500" y="619861"/>
                  </a:lnTo>
                  <a:lnTo>
                    <a:pt x="4036116" y="637664"/>
                  </a:lnTo>
                  <a:lnTo>
                    <a:pt x="4055733" y="637664"/>
                  </a:lnTo>
                  <a:lnTo>
                    <a:pt x="4065255" y="658894"/>
                  </a:lnTo>
                  <a:lnTo>
                    <a:pt x="4088108" y="658894"/>
                  </a:lnTo>
                  <a:lnTo>
                    <a:pt x="4094679" y="680124"/>
                  </a:lnTo>
                  <a:lnTo>
                    <a:pt x="4117534" y="648231"/>
                  </a:lnTo>
                  <a:lnTo>
                    <a:pt x="4150290" y="641186"/>
                  </a:lnTo>
                  <a:lnTo>
                    <a:pt x="4130675" y="619861"/>
                  </a:lnTo>
                  <a:lnTo>
                    <a:pt x="4107725" y="602153"/>
                  </a:lnTo>
                  <a:lnTo>
                    <a:pt x="4133912" y="591491"/>
                  </a:lnTo>
                  <a:lnTo>
                    <a:pt x="4182953" y="595108"/>
                  </a:lnTo>
                  <a:lnTo>
                    <a:pt x="4150290" y="602153"/>
                  </a:lnTo>
                  <a:lnTo>
                    <a:pt x="4163336" y="627001"/>
                  </a:lnTo>
                  <a:lnTo>
                    <a:pt x="4189523" y="648231"/>
                  </a:lnTo>
                  <a:lnTo>
                    <a:pt x="4195999" y="669556"/>
                  </a:lnTo>
                  <a:lnTo>
                    <a:pt x="4176382" y="680124"/>
                  </a:lnTo>
                  <a:lnTo>
                    <a:pt x="4173145" y="701449"/>
                  </a:lnTo>
                  <a:lnTo>
                    <a:pt x="4169907" y="722679"/>
                  </a:lnTo>
                  <a:lnTo>
                    <a:pt x="4156385" y="744195"/>
                  </a:lnTo>
                  <a:lnTo>
                    <a:pt x="4165908" y="765425"/>
                  </a:lnTo>
                  <a:lnTo>
                    <a:pt x="4146291" y="790273"/>
                  </a:lnTo>
                  <a:lnTo>
                    <a:pt x="4123438" y="807980"/>
                  </a:lnTo>
                  <a:lnTo>
                    <a:pt x="4143053" y="829210"/>
                  </a:lnTo>
                  <a:lnTo>
                    <a:pt x="4137340" y="854249"/>
                  </a:lnTo>
                  <a:lnTo>
                    <a:pt x="4150481" y="882809"/>
                  </a:lnTo>
                  <a:lnTo>
                    <a:pt x="4179905" y="914702"/>
                  </a:lnTo>
                  <a:lnTo>
                    <a:pt x="4199522" y="932409"/>
                  </a:lnTo>
                  <a:lnTo>
                    <a:pt x="4232184" y="971442"/>
                  </a:lnTo>
                  <a:lnTo>
                    <a:pt x="4284558" y="1024565"/>
                  </a:lnTo>
                  <a:lnTo>
                    <a:pt x="4310745" y="1035228"/>
                  </a:lnTo>
                  <a:lnTo>
                    <a:pt x="4327029" y="1056458"/>
                  </a:lnTo>
                  <a:lnTo>
                    <a:pt x="4366262" y="1099013"/>
                  </a:lnTo>
                  <a:lnTo>
                    <a:pt x="4389210" y="1106153"/>
                  </a:lnTo>
                  <a:lnTo>
                    <a:pt x="4389210" y="1084828"/>
                  </a:lnTo>
                  <a:lnTo>
                    <a:pt x="4398733" y="1059980"/>
                  </a:lnTo>
                  <a:lnTo>
                    <a:pt x="4375784" y="1031420"/>
                  </a:lnTo>
                  <a:lnTo>
                    <a:pt x="4388925" y="1006572"/>
                  </a:lnTo>
                  <a:lnTo>
                    <a:pt x="4408541" y="1013617"/>
                  </a:lnTo>
                  <a:lnTo>
                    <a:pt x="4395400" y="992387"/>
                  </a:lnTo>
                  <a:lnTo>
                    <a:pt x="4375403" y="978011"/>
                  </a:lnTo>
                  <a:lnTo>
                    <a:pt x="4375403" y="956781"/>
                  </a:lnTo>
                  <a:lnTo>
                    <a:pt x="4395020" y="949641"/>
                  </a:lnTo>
                  <a:lnTo>
                    <a:pt x="4401590" y="924889"/>
                  </a:lnTo>
                  <a:lnTo>
                    <a:pt x="4375403" y="910703"/>
                  </a:lnTo>
                  <a:lnTo>
                    <a:pt x="4359120" y="878716"/>
                  </a:lnTo>
                  <a:lnTo>
                    <a:pt x="4381973" y="878716"/>
                  </a:lnTo>
                  <a:lnTo>
                    <a:pt x="4375403" y="854249"/>
                  </a:lnTo>
                  <a:lnTo>
                    <a:pt x="4352549" y="850726"/>
                  </a:lnTo>
                  <a:lnTo>
                    <a:pt x="4326362" y="825878"/>
                  </a:lnTo>
                  <a:lnTo>
                    <a:pt x="4323124" y="804648"/>
                  </a:lnTo>
                  <a:lnTo>
                    <a:pt x="4300175" y="793986"/>
                  </a:lnTo>
                  <a:lnTo>
                    <a:pt x="4280559" y="801031"/>
                  </a:lnTo>
                  <a:lnTo>
                    <a:pt x="4261133" y="786655"/>
                  </a:lnTo>
                  <a:lnTo>
                    <a:pt x="4261133" y="765425"/>
                  </a:lnTo>
                  <a:lnTo>
                    <a:pt x="4254657" y="736864"/>
                  </a:lnTo>
                  <a:lnTo>
                    <a:pt x="4238278" y="712017"/>
                  </a:lnTo>
                  <a:lnTo>
                    <a:pt x="4261133" y="701925"/>
                  </a:lnTo>
                  <a:lnTo>
                    <a:pt x="4280750" y="719633"/>
                  </a:lnTo>
                  <a:lnTo>
                    <a:pt x="4280750" y="694499"/>
                  </a:lnTo>
                  <a:lnTo>
                    <a:pt x="4303698" y="694499"/>
                  </a:lnTo>
                  <a:lnTo>
                    <a:pt x="4323315" y="719347"/>
                  </a:lnTo>
                  <a:lnTo>
                    <a:pt x="4329885" y="690787"/>
                  </a:lnTo>
                  <a:lnTo>
                    <a:pt x="4352739" y="687264"/>
                  </a:lnTo>
                  <a:lnTo>
                    <a:pt x="4372356" y="683742"/>
                  </a:lnTo>
                  <a:lnTo>
                    <a:pt x="4414922" y="697832"/>
                  </a:lnTo>
                  <a:lnTo>
                    <a:pt x="4444346" y="712017"/>
                  </a:lnTo>
                  <a:lnTo>
                    <a:pt x="4427967" y="676601"/>
                  </a:lnTo>
                  <a:lnTo>
                    <a:pt x="4447583" y="673079"/>
                  </a:lnTo>
                  <a:lnTo>
                    <a:pt x="4454154" y="651754"/>
                  </a:lnTo>
                  <a:lnTo>
                    <a:pt x="4460629" y="627001"/>
                  </a:lnTo>
                  <a:lnTo>
                    <a:pt x="4490054" y="630524"/>
                  </a:lnTo>
                  <a:lnTo>
                    <a:pt x="4509670" y="609294"/>
                  </a:lnTo>
                  <a:lnTo>
                    <a:pt x="4509670" y="584636"/>
                  </a:lnTo>
                  <a:lnTo>
                    <a:pt x="4529382" y="595299"/>
                  </a:lnTo>
                  <a:lnTo>
                    <a:pt x="4562044" y="598821"/>
                  </a:lnTo>
                  <a:lnTo>
                    <a:pt x="4594707" y="602344"/>
                  </a:lnTo>
                  <a:lnTo>
                    <a:pt x="4571852" y="584636"/>
                  </a:lnTo>
                  <a:lnTo>
                    <a:pt x="4542428" y="559788"/>
                  </a:lnTo>
                  <a:lnTo>
                    <a:pt x="4513003" y="556266"/>
                  </a:lnTo>
                  <a:lnTo>
                    <a:pt x="4477008" y="517328"/>
                  </a:lnTo>
                  <a:lnTo>
                    <a:pt x="4454154" y="524373"/>
                  </a:lnTo>
                  <a:lnTo>
                    <a:pt x="4431205" y="510188"/>
                  </a:lnTo>
                  <a:lnTo>
                    <a:pt x="4408350" y="513711"/>
                  </a:lnTo>
                  <a:lnTo>
                    <a:pt x="4388735" y="506666"/>
                  </a:lnTo>
                  <a:lnTo>
                    <a:pt x="4414922" y="499525"/>
                  </a:lnTo>
                  <a:lnTo>
                    <a:pt x="4434537" y="503143"/>
                  </a:lnTo>
                  <a:lnTo>
                    <a:pt x="4454154" y="503143"/>
                  </a:lnTo>
                  <a:lnTo>
                    <a:pt x="4483578" y="492481"/>
                  </a:lnTo>
                  <a:lnTo>
                    <a:pt x="4474056" y="471155"/>
                  </a:lnTo>
                  <a:lnTo>
                    <a:pt x="4438061" y="449925"/>
                  </a:lnTo>
                  <a:lnTo>
                    <a:pt x="4457677" y="442880"/>
                  </a:lnTo>
                  <a:lnTo>
                    <a:pt x="4487102" y="460588"/>
                  </a:lnTo>
                  <a:lnTo>
                    <a:pt x="4509956" y="474773"/>
                  </a:lnTo>
                  <a:lnTo>
                    <a:pt x="4529667" y="467633"/>
                  </a:lnTo>
                  <a:lnTo>
                    <a:pt x="4552521" y="467633"/>
                  </a:lnTo>
                  <a:lnTo>
                    <a:pt x="4594993" y="481818"/>
                  </a:lnTo>
                  <a:lnTo>
                    <a:pt x="4617941" y="492481"/>
                  </a:lnTo>
                  <a:lnTo>
                    <a:pt x="4637558" y="499525"/>
                  </a:lnTo>
                  <a:lnTo>
                    <a:pt x="4663745" y="506666"/>
                  </a:lnTo>
                  <a:lnTo>
                    <a:pt x="4683361" y="513711"/>
                  </a:lnTo>
                  <a:lnTo>
                    <a:pt x="4709452" y="524373"/>
                  </a:lnTo>
                  <a:lnTo>
                    <a:pt x="4706215" y="499525"/>
                  </a:lnTo>
                  <a:lnTo>
                    <a:pt x="4686599" y="478295"/>
                  </a:lnTo>
                  <a:lnTo>
                    <a:pt x="4666982" y="460588"/>
                  </a:lnTo>
                  <a:lnTo>
                    <a:pt x="4696406" y="467633"/>
                  </a:lnTo>
                  <a:lnTo>
                    <a:pt x="4725832" y="45706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Serbest Form 4534">
              <a:extLst>
                <a:ext uri="{FF2B5EF4-FFF2-40B4-BE49-F238E27FC236}">
                  <a16:creationId xmlns:a16="http://schemas.microsoft.com/office/drawing/2014/main" id="{DC106B5C-DACD-2DE5-E206-D0AAD00D2D8F}"/>
                </a:ext>
              </a:extLst>
            </p:cNvPr>
            <p:cNvSpPr/>
            <p:nvPr/>
          </p:nvSpPr>
          <p:spPr>
            <a:xfrm>
              <a:off x="7330185" y="-877430"/>
              <a:ext cx="32662" cy="15232"/>
            </a:xfrm>
            <a:custGeom>
              <a:avLst/>
              <a:gdLst>
                <a:gd name="connsiteX0" fmla="*/ 31234 w 32662"/>
                <a:gd name="connsiteY0" fmla="*/ 15232 h 15232"/>
                <a:gd name="connsiteX1" fmla="*/ 95 w 32662"/>
                <a:gd name="connsiteY1" fmla="*/ 0 h 15232"/>
                <a:gd name="connsiteX2" fmla="*/ 32662 w 32662"/>
                <a:gd name="connsiteY2" fmla="*/ 10663 h 15232"/>
                <a:gd name="connsiteX3" fmla="*/ 0 w 32662"/>
                <a:gd name="connsiteY3" fmla="*/ 0 h 15232"/>
                <a:gd name="connsiteX4" fmla="*/ 31329 w 32662"/>
                <a:gd name="connsiteY4" fmla="*/ 15232 h 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62" h="15232">
                  <a:moveTo>
                    <a:pt x="31234" y="15232"/>
                  </a:moveTo>
                  <a:lnTo>
                    <a:pt x="95" y="0"/>
                  </a:lnTo>
                  <a:close/>
                  <a:moveTo>
                    <a:pt x="32662" y="10663"/>
                  </a:moveTo>
                  <a:lnTo>
                    <a:pt x="0" y="0"/>
                  </a:lnTo>
                  <a:lnTo>
                    <a:pt x="31329" y="1523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Serbest Form 4535">
              <a:extLst>
                <a:ext uri="{FF2B5EF4-FFF2-40B4-BE49-F238E27FC236}">
                  <a16:creationId xmlns:a16="http://schemas.microsoft.com/office/drawing/2014/main" id="{28F5EFCE-E79B-F6BA-91E5-EB75C4269ABD}"/>
                </a:ext>
              </a:extLst>
            </p:cNvPr>
            <p:cNvSpPr/>
            <p:nvPr/>
          </p:nvSpPr>
          <p:spPr>
            <a:xfrm>
              <a:off x="7365609" y="-849155"/>
              <a:ext cx="39422" cy="11900"/>
            </a:xfrm>
            <a:custGeom>
              <a:avLst/>
              <a:gdLst>
                <a:gd name="connsiteX0" fmla="*/ 17140 w 39422"/>
                <a:gd name="connsiteY0" fmla="*/ 7235 h 11900"/>
                <a:gd name="connsiteX1" fmla="*/ 38851 w 39422"/>
                <a:gd name="connsiteY1" fmla="*/ 8378 h 11900"/>
                <a:gd name="connsiteX2" fmla="*/ 15807 w 39422"/>
                <a:gd name="connsiteY2" fmla="*/ 7140 h 11900"/>
                <a:gd name="connsiteX3" fmla="*/ 16474 w 39422"/>
                <a:gd name="connsiteY3" fmla="*/ 11900 h 11900"/>
                <a:gd name="connsiteX4" fmla="*/ 39423 w 39422"/>
                <a:gd name="connsiteY4" fmla="*/ 8283 h 11900"/>
                <a:gd name="connsiteX5" fmla="*/ 0 w 39422"/>
                <a:gd name="connsiteY5" fmla="*/ 0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22" h="11900">
                  <a:moveTo>
                    <a:pt x="17140" y="7235"/>
                  </a:moveTo>
                  <a:lnTo>
                    <a:pt x="38851" y="8378"/>
                  </a:lnTo>
                  <a:lnTo>
                    <a:pt x="15807" y="7140"/>
                  </a:lnTo>
                  <a:close/>
                  <a:moveTo>
                    <a:pt x="16474" y="11900"/>
                  </a:moveTo>
                  <a:lnTo>
                    <a:pt x="39423" y="8283"/>
                  </a:lnTo>
                  <a:lnTo>
                    <a:pt x="0" y="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Serbest Form 4536">
              <a:extLst>
                <a:ext uri="{FF2B5EF4-FFF2-40B4-BE49-F238E27FC236}">
                  <a16:creationId xmlns:a16="http://schemas.microsoft.com/office/drawing/2014/main" id="{B4C4F250-76FE-EADC-83C8-6958FEF27251}"/>
                </a:ext>
              </a:extLst>
            </p:cNvPr>
            <p:cNvSpPr/>
            <p:nvPr/>
          </p:nvSpPr>
          <p:spPr>
            <a:xfrm>
              <a:off x="7277431" y="-863340"/>
              <a:ext cx="22948" cy="8377"/>
            </a:xfrm>
            <a:custGeom>
              <a:avLst/>
              <a:gdLst>
                <a:gd name="connsiteX0" fmla="*/ 22187 w 22948"/>
                <a:gd name="connsiteY0" fmla="*/ 8378 h 8377"/>
                <a:gd name="connsiteX1" fmla="*/ 0 w 22948"/>
                <a:gd name="connsiteY1" fmla="*/ 0 h 8377"/>
                <a:gd name="connsiteX2" fmla="*/ 22949 w 22948"/>
                <a:gd name="connsiteY2" fmla="*/ 3522 h 8377"/>
                <a:gd name="connsiteX3" fmla="*/ 0 w 22948"/>
                <a:gd name="connsiteY3" fmla="*/ 0 h 8377"/>
                <a:gd name="connsiteX4" fmla="*/ 22187 w 22948"/>
                <a:gd name="connsiteY4" fmla="*/ 8378 h 8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8" h="8377">
                  <a:moveTo>
                    <a:pt x="22187" y="8378"/>
                  </a:moveTo>
                  <a:lnTo>
                    <a:pt x="0" y="0"/>
                  </a:lnTo>
                  <a:close/>
                  <a:moveTo>
                    <a:pt x="22949" y="3522"/>
                  </a:moveTo>
                  <a:lnTo>
                    <a:pt x="0" y="0"/>
                  </a:lnTo>
                  <a:lnTo>
                    <a:pt x="22187" y="837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Serbest Form 4537">
              <a:extLst>
                <a:ext uri="{FF2B5EF4-FFF2-40B4-BE49-F238E27FC236}">
                  <a16:creationId xmlns:a16="http://schemas.microsoft.com/office/drawing/2014/main" id="{F0D85C14-13EC-6D44-2663-3634E88F09C6}"/>
                </a:ext>
              </a:extLst>
            </p:cNvPr>
            <p:cNvSpPr/>
            <p:nvPr/>
          </p:nvSpPr>
          <p:spPr>
            <a:xfrm>
              <a:off x="8085511" y="-813645"/>
              <a:ext cx="42470" cy="15327"/>
            </a:xfrm>
            <a:custGeom>
              <a:avLst/>
              <a:gdLst>
                <a:gd name="connsiteX0" fmla="*/ 41327 w 42470"/>
                <a:gd name="connsiteY0" fmla="*/ 15328 h 15327"/>
                <a:gd name="connsiteX1" fmla="*/ 0 w 42470"/>
                <a:gd name="connsiteY1" fmla="*/ 0 h 15327"/>
                <a:gd name="connsiteX2" fmla="*/ 42471 w 42470"/>
                <a:gd name="connsiteY2" fmla="*/ 10663 h 15327"/>
                <a:gd name="connsiteX3" fmla="*/ 0 w 42470"/>
                <a:gd name="connsiteY3" fmla="*/ 0 h 15327"/>
                <a:gd name="connsiteX4" fmla="*/ 41327 w 42470"/>
                <a:gd name="connsiteY4" fmla="*/ 15328 h 1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70" h="15327">
                  <a:moveTo>
                    <a:pt x="41327" y="15328"/>
                  </a:moveTo>
                  <a:lnTo>
                    <a:pt x="0" y="0"/>
                  </a:lnTo>
                  <a:close/>
                  <a:moveTo>
                    <a:pt x="42471" y="10663"/>
                  </a:moveTo>
                  <a:lnTo>
                    <a:pt x="0" y="0"/>
                  </a:lnTo>
                  <a:lnTo>
                    <a:pt x="41327" y="1532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Serbest Form 4538">
              <a:extLst>
                <a:ext uri="{FF2B5EF4-FFF2-40B4-BE49-F238E27FC236}">
                  <a16:creationId xmlns:a16="http://schemas.microsoft.com/office/drawing/2014/main" id="{18AC01BE-7441-D204-5A32-911C58B9ABE7}"/>
                </a:ext>
              </a:extLst>
            </p:cNvPr>
            <p:cNvSpPr/>
            <p:nvPr/>
          </p:nvSpPr>
          <p:spPr>
            <a:xfrm>
              <a:off x="7283620" y="-817263"/>
              <a:ext cx="39232" cy="4855"/>
            </a:xfrm>
            <a:custGeom>
              <a:avLst/>
              <a:gdLst>
                <a:gd name="connsiteX0" fmla="*/ 0 w 39232"/>
                <a:gd name="connsiteY0" fmla="*/ 0 h 4855"/>
                <a:gd name="connsiteX1" fmla="*/ 39233 w 39232"/>
                <a:gd name="connsiteY1" fmla="*/ 4855 h 4855"/>
                <a:gd name="connsiteX2" fmla="*/ 0 w 39232"/>
                <a:gd name="connsiteY2" fmla="*/ 4855 h 4855"/>
                <a:gd name="connsiteX3" fmla="*/ 39233 w 39232"/>
                <a:gd name="connsiteY3" fmla="*/ 4855 h 4855"/>
                <a:gd name="connsiteX4" fmla="*/ 0 w 39232"/>
                <a:gd name="connsiteY4" fmla="*/ 0 h 4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32" h="4855">
                  <a:moveTo>
                    <a:pt x="0" y="0"/>
                  </a:moveTo>
                  <a:lnTo>
                    <a:pt x="39233" y="4855"/>
                  </a:lnTo>
                  <a:close/>
                  <a:moveTo>
                    <a:pt x="0" y="4855"/>
                  </a:moveTo>
                  <a:lnTo>
                    <a:pt x="39233" y="4855"/>
                  </a:lnTo>
                  <a:lnTo>
                    <a:pt x="0" y="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Serbest Form 4539">
              <a:extLst>
                <a:ext uri="{FF2B5EF4-FFF2-40B4-BE49-F238E27FC236}">
                  <a16:creationId xmlns:a16="http://schemas.microsoft.com/office/drawing/2014/main" id="{ECFD3949-1AFE-8B88-75D5-B343AA0D1DC0}"/>
                </a:ext>
              </a:extLst>
            </p:cNvPr>
            <p:cNvSpPr/>
            <p:nvPr/>
          </p:nvSpPr>
          <p:spPr>
            <a:xfrm>
              <a:off x="7289715" y="-856295"/>
              <a:ext cx="53040" cy="22562"/>
            </a:xfrm>
            <a:custGeom>
              <a:avLst/>
              <a:gdLst>
                <a:gd name="connsiteX0" fmla="*/ 49422 w 53040"/>
                <a:gd name="connsiteY0" fmla="*/ 4855 h 22562"/>
                <a:gd name="connsiteX1" fmla="*/ 17331 w 53040"/>
                <a:gd name="connsiteY1" fmla="*/ 95 h 22562"/>
                <a:gd name="connsiteX2" fmla="*/ 49422 w 53040"/>
                <a:gd name="connsiteY2" fmla="*/ 0 h 22562"/>
                <a:gd name="connsiteX3" fmla="*/ 16760 w 53040"/>
                <a:gd name="connsiteY3" fmla="*/ 0 h 22562"/>
                <a:gd name="connsiteX4" fmla="*/ 42280 w 53040"/>
                <a:gd name="connsiteY4" fmla="*/ 11900 h 22562"/>
                <a:gd name="connsiteX5" fmla="*/ 667 w 53040"/>
                <a:gd name="connsiteY5" fmla="*/ 14185 h 22562"/>
                <a:gd name="connsiteX6" fmla="*/ 30377 w 53040"/>
                <a:gd name="connsiteY6" fmla="*/ 11995 h 22562"/>
                <a:gd name="connsiteX7" fmla="*/ 52564 w 53040"/>
                <a:gd name="connsiteY7" fmla="*/ 18945 h 22562"/>
                <a:gd name="connsiteX8" fmla="*/ 26758 w 53040"/>
                <a:gd name="connsiteY8" fmla="*/ 17803 h 22562"/>
                <a:gd name="connsiteX9" fmla="*/ 0 w 53040"/>
                <a:gd name="connsiteY9" fmla="*/ 19040 h 22562"/>
                <a:gd name="connsiteX10" fmla="*/ 26187 w 53040"/>
                <a:gd name="connsiteY10" fmla="*/ 22563 h 22562"/>
                <a:gd name="connsiteX11" fmla="*/ 53040 w 53040"/>
                <a:gd name="connsiteY11" fmla="*/ 19040 h 22562"/>
                <a:gd name="connsiteX12" fmla="*/ 30377 w 53040"/>
                <a:gd name="connsiteY12" fmla="*/ 7235 h 22562"/>
                <a:gd name="connsiteX13" fmla="*/ 6761 w 53040"/>
                <a:gd name="connsiteY13" fmla="*/ 7235 h 2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040" h="22562">
                  <a:moveTo>
                    <a:pt x="49422" y="4855"/>
                  </a:moveTo>
                  <a:lnTo>
                    <a:pt x="17331" y="95"/>
                  </a:lnTo>
                  <a:close/>
                  <a:moveTo>
                    <a:pt x="49422" y="0"/>
                  </a:moveTo>
                  <a:lnTo>
                    <a:pt x="16760" y="0"/>
                  </a:lnTo>
                  <a:lnTo>
                    <a:pt x="42280" y="11900"/>
                  </a:lnTo>
                  <a:close/>
                  <a:moveTo>
                    <a:pt x="667" y="14185"/>
                  </a:moveTo>
                  <a:lnTo>
                    <a:pt x="30377" y="11995"/>
                  </a:lnTo>
                  <a:lnTo>
                    <a:pt x="52564" y="18945"/>
                  </a:lnTo>
                  <a:lnTo>
                    <a:pt x="26758" y="17803"/>
                  </a:lnTo>
                  <a:close/>
                  <a:moveTo>
                    <a:pt x="0" y="19040"/>
                  </a:moveTo>
                  <a:lnTo>
                    <a:pt x="26187" y="22563"/>
                  </a:lnTo>
                  <a:lnTo>
                    <a:pt x="53040" y="19040"/>
                  </a:lnTo>
                  <a:lnTo>
                    <a:pt x="30377" y="7235"/>
                  </a:lnTo>
                  <a:lnTo>
                    <a:pt x="6761" y="723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Serbest Form 4540">
              <a:extLst>
                <a:ext uri="{FF2B5EF4-FFF2-40B4-BE49-F238E27FC236}">
                  <a16:creationId xmlns:a16="http://schemas.microsoft.com/office/drawing/2014/main" id="{2781A915-4287-4007-2FC5-2B9A3A8BD2E4}"/>
                </a:ext>
              </a:extLst>
            </p:cNvPr>
            <p:cNvSpPr/>
            <p:nvPr/>
          </p:nvSpPr>
          <p:spPr>
            <a:xfrm>
              <a:off x="8085987" y="-870100"/>
              <a:ext cx="217970" cy="89299"/>
            </a:xfrm>
            <a:custGeom>
              <a:avLst/>
              <a:gdLst>
                <a:gd name="connsiteX0" fmla="*/ 72085 w 217970"/>
                <a:gd name="connsiteY0" fmla="*/ 63595 h 89299"/>
                <a:gd name="connsiteX1" fmla="*/ 98177 w 217970"/>
                <a:gd name="connsiteY1" fmla="*/ 57502 h 89299"/>
                <a:gd name="connsiteX2" fmla="*/ 137029 w 217970"/>
                <a:gd name="connsiteY2" fmla="*/ 50552 h 89299"/>
                <a:gd name="connsiteX3" fmla="*/ 157407 w 217970"/>
                <a:gd name="connsiteY3" fmla="*/ 64452 h 89299"/>
                <a:gd name="connsiteX4" fmla="*/ 176833 w 217970"/>
                <a:gd name="connsiteY4" fmla="*/ 53789 h 89299"/>
                <a:gd name="connsiteX5" fmla="*/ 201497 w 217970"/>
                <a:gd name="connsiteY5" fmla="*/ 57597 h 89299"/>
                <a:gd name="connsiteX6" fmla="*/ 216066 w 217970"/>
                <a:gd name="connsiteY6" fmla="*/ 88252 h 89299"/>
                <a:gd name="connsiteX7" fmla="*/ 185498 w 217970"/>
                <a:gd name="connsiteY7" fmla="*/ 84730 h 89299"/>
                <a:gd name="connsiteX8" fmla="*/ 153503 w 217970"/>
                <a:gd name="connsiteY8" fmla="*/ 74258 h 89299"/>
                <a:gd name="connsiteX9" fmla="*/ 126269 w 217970"/>
                <a:gd name="connsiteY9" fmla="*/ 77685 h 89299"/>
                <a:gd name="connsiteX10" fmla="*/ 100653 w 217970"/>
                <a:gd name="connsiteY10" fmla="*/ 74162 h 89299"/>
                <a:gd name="connsiteX11" fmla="*/ 70371 w 217970"/>
                <a:gd name="connsiteY11" fmla="*/ 68165 h 89299"/>
                <a:gd name="connsiteX12" fmla="*/ 99796 w 217970"/>
                <a:gd name="connsiteY12" fmla="*/ 78827 h 89299"/>
                <a:gd name="connsiteX13" fmla="*/ 126459 w 217970"/>
                <a:gd name="connsiteY13" fmla="*/ 82445 h 89299"/>
                <a:gd name="connsiteX14" fmla="*/ 153313 w 217970"/>
                <a:gd name="connsiteY14" fmla="*/ 78923 h 89299"/>
                <a:gd name="connsiteX15" fmla="*/ 184546 w 217970"/>
                <a:gd name="connsiteY15" fmla="*/ 89300 h 89299"/>
                <a:gd name="connsiteX16" fmla="*/ 217970 w 217970"/>
                <a:gd name="connsiteY16" fmla="*/ 89300 h 89299"/>
                <a:gd name="connsiteX17" fmla="*/ 203782 w 217970"/>
                <a:gd name="connsiteY17" fmla="*/ 53884 h 89299"/>
                <a:gd name="connsiteX18" fmla="*/ 175786 w 217970"/>
                <a:gd name="connsiteY18" fmla="*/ 49029 h 89299"/>
                <a:gd name="connsiteX19" fmla="*/ 154741 w 217970"/>
                <a:gd name="connsiteY19" fmla="*/ 59882 h 89299"/>
                <a:gd name="connsiteX20" fmla="*/ 96558 w 217970"/>
                <a:gd name="connsiteY20" fmla="*/ 52552 h 89299"/>
                <a:gd name="connsiteX21" fmla="*/ 76561 w 217970"/>
                <a:gd name="connsiteY21" fmla="*/ 59787 h 89299"/>
                <a:gd name="connsiteX22" fmla="*/ 22188 w 217970"/>
                <a:gd name="connsiteY22" fmla="*/ 49124 h 89299"/>
                <a:gd name="connsiteX23" fmla="*/ 4476 w 217970"/>
                <a:gd name="connsiteY23" fmla="*/ 25229 h 89299"/>
                <a:gd name="connsiteX24" fmla="*/ 17426 w 217970"/>
                <a:gd name="connsiteY24" fmla="*/ 3618 h 89299"/>
                <a:gd name="connsiteX25" fmla="*/ 47708 w 217970"/>
                <a:gd name="connsiteY25" fmla="*/ 8378 h 89299"/>
                <a:gd name="connsiteX26" fmla="*/ 86369 w 217970"/>
                <a:gd name="connsiteY26" fmla="*/ 22468 h 89299"/>
                <a:gd name="connsiteX27" fmla="*/ 104843 w 217970"/>
                <a:gd name="connsiteY27" fmla="*/ 49886 h 89299"/>
                <a:gd name="connsiteX28" fmla="*/ 22188 w 217970"/>
                <a:gd name="connsiteY28" fmla="*/ 53884 h 89299"/>
                <a:gd name="connsiteX29" fmla="*/ 87607 w 217970"/>
                <a:gd name="connsiteY29" fmla="*/ 53884 h 89299"/>
                <a:gd name="connsiteX30" fmla="*/ 107604 w 217970"/>
                <a:gd name="connsiteY30" fmla="*/ 50362 h 89299"/>
                <a:gd name="connsiteX31" fmla="*/ 89226 w 217970"/>
                <a:gd name="connsiteY31" fmla="*/ 18374 h 89299"/>
                <a:gd name="connsiteX32" fmla="*/ 68372 w 217970"/>
                <a:gd name="connsiteY32" fmla="*/ 10472 h 89299"/>
                <a:gd name="connsiteX33" fmla="*/ 48755 w 217970"/>
                <a:gd name="connsiteY33" fmla="*/ 3618 h 89299"/>
                <a:gd name="connsiteX34" fmla="*/ 15522 w 217970"/>
                <a:gd name="connsiteY34" fmla="*/ 0 h 89299"/>
                <a:gd name="connsiteX35" fmla="*/ 0 w 217970"/>
                <a:gd name="connsiteY35" fmla="*/ 26085 h 89299"/>
                <a:gd name="connsiteX36" fmla="*/ 19902 w 217970"/>
                <a:gd name="connsiteY36" fmla="*/ 53504 h 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970" h="89299">
                  <a:moveTo>
                    <a:pt x="72085" y="63595"/>
                  </a:moveTo>
                  <a:lnTo>
                    <a:pt x="98177" y="57502"/>
                  </a:lnTo>
                  <a:lnTo>
                    <a:pt x="137029" y="50552"/>
                  </a:lnTo>
                  <a:lnTo>
                    <a:pt x="157407" y="64452"/>
                  </a:lnTo>
                  <a:lnTo>
                    <a:pt x="176833" y="53789"/>
                  </a:lnTo>
                  <a:lnTo>
                    <a:pt x="201497" y="57597"/>
                  </a:lnTo>
                  <a:lnTo>
                    <a:pt x="216066" y="88252"/>
                  </a:lnTo>
                  <a:lnTo>
                    <a:pt x="185498" y="84730"/>
                  </a:lnTo>
                  <a:lnTo>
                    <a:pt x="153503" y="74258"/>
                  </a:lnTo>
                  <a:lnTo>
                    <a:pt x="126269" y="77685"/>
                  </a:lnTo>
                  <a:lnTo>
                    <a:pt x="100653" y="74162"/>
                  </a:lnTo>
                  <a:close/>
                  <a:moveTo>
                    <a:pt x="70371" y="68165"/>
                  </a:moveTo>
                  <a:lnTo>
                    <a:pt x="99796" y="78827"/>
                  </a:lnTo>
                  <a:lnTo>
                    <a:pt x="126459" y="82445"/>
                  </a:lnTo>
                  <a:lnTo>
                    <a:pt x="153313" y="78923"/>
                  </a:lnTo>
                  <a:lnTo>
                    <a:pt x="184546" y="89300"/>
                  </a:lnTo>
                  <a:lnTo>
                    <a:pt x="217970" y="89300"/>
                  </a:lnTo>
                  <a:lnTo>
                    <a:pt x="203782" y="53884"/>
                  </a:lnTo>
                  <a:lnTo>
                    <a:pt x="175786" y="49029"/>
                  </a:lnTo>
                  <a:lnTo>
                    <a:pt x="154741" y="59882"/>
                  </a:lnTo>
                  <a:lnTo>
                    <a:pt x="96558" y="52552"/>
                  </a:lnTo>
                  <a:lnTo>
                    <a:pt x="76561" y="59787"/>
                  </a:lnTo>
                  <a:close/>
                  <a:moveTo>
                    <a:pt x="22188" y="49124"/>
                  </a:moveTo>
                  <a:lnTo>
                    <a:pt x="4476" y="25229"/>
                  </a:lnTo>
                  <a:lnTo>
                    <a:pt x="17426" y="3618"/>
                  </a:lnTo>
                  <a:lnTo>
                    <a:pt x="47708" y="8378"/>
                  </a:lnTo>
                  <a:lnTo>
                    <a:pt x="86369" y="22468"/>
                  </a:lnTo>
                  <a:lnTo>
                    <a:pt x="104843" y="49886"/>
                  </a:lnTo>
                  <a:close/>
                  <a:moveTo>
                    <a:pt x="22188" y="53884"/>
                  </a:moveTo>
                  <a:lnTo>
                    <a:pt x="87607" y="53884"/>
                  </a:lnTo>
                  <a:lnTo>
                    <a:pt x="107604" y="50362"/>
                  </a:lnTo>
                  <a:lnTo>
                    <a:pt x="89226" y="18374"/>
                  </a:lnTo>
                  <a:lnTo>
                    <a:pt x="68372" y="10472"/>
                  </a:lnTo>
                  <a:lnTo>
                    <a:pt x="48755" y="3618"/>
                  </a:lnTo>
                  <a:lnTo>
                    <a:pt x="15522" y="0"/>
                  </a:lnTo>
                  <a:lnTo>
                    <a:pt x="0" y="26085"/>
                  </a:lnTo>
                  <a:lnTo>
                    <a:pt x="19902" y="5350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Serbest Form 4541">
              <a:extLst>
                <a:ext uri="{FF2B5EF4-FFF2-40B4-BE49-F238E27FC236}">
                  <a16:creationId xmlns:a16="http://schemas.microsoft.com/office/drawing/2014/main" id="{AA2EB77C-918A-3C60-5FA3-3BEE5EB137FB}"/>
                </a:ext>
              </a:extLst>
            </p:cNvPr>
            <p:cNvSpPr/>
            <p:nvPr/>
          </p:nvSpPr>
          <p:spPr>
            <a:xfrm>
              <a:off x="8334334" y="-809361"/>
              <a:ext cx="139790" cy="64356"/>
            </a:xfrm>
            <a:custGeom>
              <a:avLst/>
              <a:gdLst>
                <a:gd name="connsiteX0" fmla="*/ 50469 w 139790"/>
                <a:gd name="connsiteY0" fmla="*/ 49029 h 64356"/>
                <a:gd name="connsiteX1" fmla="*/ 24378 w 139790"/>
                <a:gd name="connsiteY1" fmla="*/ 59597 h 64356"/>
                <a:gd name="connsiteX2" fmla="*/ 2761 w 139790"/>
                <a:gd name="connsiteY2" fmla="*/ 55884 h 64356"/>
                <a:gd name="connsiteX3" fmla="*/ 11236 w 139790"/>
                <a:gd name="connsiteY3" fmla="*/ 30465 h 64356"/>
                <a:gd name="connsiteX4" fmla="*/ 33709 w 139790"/>
                <a:gd name="connsiteY4" fmla="*/ 3142 h 64356"/>
                <a:gd name="connsiteX5" fmla="*/ 71800 w 139790"/>
                <a:gd name="connsiteY5" fmla="*/ 18184 h 64356"/>
                <a:gd name="connsiteX6" fmla="*/ 96844 w 139790"/>
                <a:gd name="connsiteY6" fmla="*/ 25229 h 64356"/>
                <a:gd name="connsiteX7" fmla="*/ 138743 w 139790"/>
                <a:gd name="connsiteY7" fmla="*/ 49695 h 64356"/>
                <a:gd name="connsiteX8" fmla="*/ 51612 w 139790"/>
                <a:gd name="connsiteY8" fmla="*/ 48839 h 64356"/>
                <a:gd name="connsiteX9" fmla="*/ 51517 w 139790"/>
                <a:gd name="connsiteY9" fmla="*/ 53599 h 64356"/>
                <a:gd name="connsiteX10" fmla="*/ 139790 w 139790"/>
                <a:gd name="connsiteY10" fmla="*/ 50076 h 64356"/>
                <a:gd name="connsiteX11" fmla="*/ 118079 w 139790"/>
                <a:gd name="connsiteY11" fmla="*/ 31036 h 64356"/>
                <a:gd name="connsiteX12" fmla="*/ 98368 w 139790"/>
                <a:gd name="connsiteY12" fmla="*/ 20373 h 64356"/>
                <a:gd name="connsiteX13" fmla="*/ 71704 w 139790"/>
                <a:gd name="connsiteY13" fmla="*/ 13043 h 64356"/>
                <a:gd name="connsiteX14" fmla="*/ 51041 w 139790"/>
                <a:gd name="connsiteY14" fmla="*/ 16565 h 64356"/>
                <a:gd name="connsiteX15" fmla="*/ 29901 w 139790"/>
                <a:gd name="connsiteY15" fmla="*/ 0 h 64356"/>
                <a:gd name="connsiteX16" fmla="*/ 7047 w 139790"/>
                <a:gd name="connsiteY16" fmla="*/ 28561 h 64356"/>
                <a:gd name="connsiteX17" fmla="*/ 0 w 139790"/>
                <a:gd name="connsiteY17" fmla="*/ 57883 h 64356"/>
                <a:gd name="connsiteX18" fmla="*/ 24854 w 139790"/>
                <a:gd name="connsiteY18" fmla="*/ 64357 h 64356"/>
                <a:gd name="connsiteX19" fmla="*/ 52278 w 139790"/>
                <a:gd name="connsiteY19" fmla="*/ 53504 h 6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9790" h="64356">
                  <a:moveTo>
                    <a:pt x="50469" y="49029"/>
                  </a:moveTo>
                  <a:lnTo>
                    <a:pt x="24378" y="59597"/>
                  </a:lnTo>
                  <a:lnTo>
                    <a:pt x="2761" y="55884"/>
                  </a:lnTo>
                  <a:lnTo>
                    <a:pt x="11236" y="30465"/>
                  </a:lnTo>
                  <a:lnTo>
                    <a:pt x="33709" y="3142"/>
                  </a:lnTo>
                  <a:lnTo>
                    <a:pt x="71800" y="18184"/>
                  </a:lnTo>
                  <a:lnTo>
                    <a:pt x="96844" y="25229"/>
                  </a:lnTo>
                  <a:lnTo>
                    <a:pt x="138743" y="49695"/>
                  </a:lnTo>
                  <a:lnTo>
                    <a:pt x="51612" y="48839"/>
                  </a:lnTo>
                  <a:close/>
                  <a:moveTo>
                    <a:pt x="51517" y="53599"/>
                  </a:moveTo>
                  <a:lnTo>
                    <a:pt x="139790" y="50076"/>
                  </a:lnTo>
                  <a:lnTo>
                    <a:pt x="118079" y="31036"/>
                  </a:lnTo>
                  <a:lnTo>
                    <a:pt x="98368" y="20373"/>
                  </a:lnTo>
                  <a:lnTo>
                    <a:pt x="71704" y="13043"/>
                  </a:lnTo>
                  <a:lnTo>
                    <a:pt x="51041" y="16565"/>
                  </a:lnTo>
                  <a:lnTo>
                    <a:pt x="29901" y="0"/>
                  </a:lnTo>
                  <a:lnTo>
                    <a:pt x="7047" y="28561"/>
                  </a:lnTo>
                  <a:lnTo>
                    <a:pt x="0" y="57883"/>
                  </a:lnTo>
                  <a:lnTo>
                    <a:pt x="24854" y="64357"/>
                  </a:lnTo>
                  <a:lnTo>
                    <a:pt x="52278" y="5350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Serbest Form 4542">
              <a:extLst>
                <a:ext uri="{FF2B5EF4-FFF2-40B4-BE49-F238E27FC236}">
                  <a16:creationId xmlns:a16="http://schemas.microsoft.com/office/drawing/2014/main" id="{C3BC598E-4432-3316-6B5E-F78EB9ECA1B9}"/>
                </a:ext>
              </a:extLst>
            </p:cNvPr>
            <p:cNvSpPr/>
            <p:nvPr/>
          </p:nvSpPr>
          <p:spPr>
            <a:xfrm>
              <a:off x="6434212" y="178836"/>
              <a:ext cx="96653" cy="43888"/>
            </a:xfrm>
            <a:custGeom>
              <a:avLst/>
              <a:gdLst>
                <a:gd name="connsiteX0" fmla="*/ 87798 w 96653"/>
                <a:gd name="connsiteY0" fmla="*/ 4760 h 43888"/>
                <a:gd name="connsiteX1" fmla="*/ 85131 w 96653"/>
                <a:gd name="connsiteY1" fmla="*/ 40651 h 43888"/>
                <a:gd name="connsiteX2" fmla="*/ 25521 w 96653"/>
                <a:gd name="connsiteY2" fmla="*/ 31893 h 43888"/>
                <a:gd name="connsiteX3" fmla="*/ 2381 w 96653"/>
                <a:gd name="connsiteY3" fmla="*/ 31893 h 43888"/>
                <a:gd name="connsiteX4" fmla="*/ 8094 w 96653"/>
                <a:gd name="connsiteY4" fmla="*/ 9806 h 43888"/>
                <a:gd name="connsiteX5" fmla="*/ 38376 w 96653"/>
                <a:gd name="connsiteY5" fmla="*/ 11900 h 43888"/>
                <a:gd name="connsiteX6" fmla="*/ 61611 w 96653"/>
                <a:gd name="connsiteY6" fmla="*/ 8378 h 43888"/>
                <a:gd name="connsiteX7" fmla="*/ 87131 w 96653"/>
                <a:gd name="connsiteY7" fmla="*/ 0 h 43888"/>
                <a:gd name="connsiteX8" fmla="*/ 60944 w 96653"/>
                <a:gd name="connsiteY8" fmla="*/ 3522 h 43888"/>
                <a:gd name="connsiteX9" fmla="*/ 37995 w 96653"/>
                <a:gd name="connsiteY9" fmla="*/ 7140 h 43888"/>
                <a:gd name="connsiteX10" fmla="*/ 5714 w 96653"/>
                <a:gd name="connsiteY10" fmla="*/ 7140 h 43888"/>
                <a:gd name="connsiteX11" fmla="*/ 0 w 96653"/>
                <a:gd name="connsiteY11" fmla="*/ 34082 h 43888"/>
                <a:gd name="connsiteX12" fmla="*/ 25330 w 96653"/>
                <a:gd name="connsiteY12" fmla="*/ 36843 h 43888"/>
                <a:gd name="connsiteX13" fmla="*/ 87131 w 96653"/>
                <a:gd name="connsiteY13" fmla="*/ 43888 h 43888"/>
                <a:gd name="connsiteX14" fmla="*/ 96654 w 96653"/>
                <a:gd name="connsiteY14" fmla="*/ 20944 h 4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653" h="43888">
                  <a:moveTo>
                    <a:pt x="87798" y="4760"/>
                  </a:moveTo>
                  <a:lnTo>
                    <a:pt x="85131" y="40651"/>
                  </a:lnTo>
                  <a:lnTo>
                    <a:pt x="25521" y="31893"/>
                  </a:lnTo>
                  <a:lnTo>
                    <a:pt x="2381" y="31893"/>
                  </a:lnTo>
                  <a:lnTo>
                    <a:pt x="8094" y="9806"/>
                  </a:lnTo>
                  <a:lnTo>
                    <a:pt x="38376" y="11900"/>
                  </a:lnTo>
                  <a:lnTo>
                    <a:pt x="61611" y="8378"/>
                  </a:lnTo>
                  <a:close/>
                  <a:moveTo>
                    <a:pt x="87131" y="0"/>
                  </a:moveTo>
                  <a:lnTo>
                    <a:pt x="60944" y="3522"/>
                  </a:lnTo>
                  <a:lnTo>
                    <a:pt x="37995" y="7140"/>
                  </a:lnTo>
                  <a:lnTo>
                    <a:pt x="5714" y="7140"/>
                  </a:lnTo>
                  <a:lnTo>
                    <a:pt x="0" y="34082"/>
                  </a:lnTo>
                  <a:lnTo>
                    <a:pt x="25330" y="36843"/>
                  </a:lnTo>
                  <a:lnTo>
                    <a:pt x="87131" y="43888"/>
                  </a:lnTo>
                  <a:lnTo>
                    <a:pt x="96654" y="2094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Serbest Form 4543">
              <a:extLst>
                <a:ext uri="{FF2B5EF4-FFF2-40B4-BE49-F238E27FC236}">
                  <a16:creationId xmlns:a16="http://schemas.microsoft.com/office/drawing/2014/main" id="{B6B839D7-F7D0-5F00-E7D0-C388F9876DD8}"/>
                </a:ext>
              </a:extLst>
            </p:cNvPr>
            <p:cNvSpPr/>
            <p:nvPr/>
          </p:nvSpPr>
          <p:spPr>
            <a:xfrm>
              <a:off x="6950523" y="-845633"/>
              <a:ext cx="69228" cy="15422"/>
            </a:xfrm>
            <a:custGeom>
              <a:avLst/>
              <a:gdLst>
                <a:gd name="connsiteX0" fmla="*/ 23426 w 69228"/>
                <a:gd name="connsiteY0" fmla="*/ 10853 h 15422"/>
                <a:gd name="connsiteX1" fmla="*/ 571 w 69228"/>
                <a:gd name="connsiteY1" fmla="*/ 190 h 15422"/>
                <a:gd name="connsiteX2" fmla="*/ 25711 w 69228"/>
                <a:gd name="connsiteY2" fmla="*/ 4855 h 15422"/>
                <a:gd name="connsiteX3" fmla="*/ 68181 w 69228"/>
                <a:gd name="connsiteY3" fmla="*/ 4855 h 15422"/>
                <a:gd name="connsiteX4" fmla="*/ 21902 w 69228"/>
                <a:gd name="connsiteY4" fmla="*/ 10663 h 15422"/>
                <a:gd name="connsiteX5" fmla="*/ 23426 w 69228"/>
                <a:gd name="connsiteY5" fmla="*/ 15423 h 15422"/>
                <a:gd name="connsiteX6" fmla="*/ 69229 w 69228"/>
                <a:gd name="connsiteY6" fmla="*/ 4760 h 15422"/>
                <a:gd name="connsiteX7" fmla="*/ 26187 w 69228"/>
                <a:gd name="connsiteY7" fmla="*/ 0 h 15422"/>
                <a:gd name="connsiteX8" fmla="*/ 0 w 69228"/>
                <a:gd name="connsiteY8" fmla="*/ 0 h 15422"/>
                <a:gd name="connsiteX9" fmla="*/ 21902 w 69228"/>
                <a:gd name="connsiteY9" fmla="*/ 15232 h 15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228" h="15422">
                  <a:moveTo>
                    <a:pt x="23426" y="10853"/>
                  </a:moveTo>
                  <a:lnTo>
                    <a:pt x="571" y="190"/>
                  </a:lnTo>
                  <a:lnTo>
                    <a:pt x="25711" y="4855"/>
                  </a:lnTo>
                  <a:lnTo>
                    <a:pt x="68181" y="4855"/>
                  </a:lnTo>
                  <a:lnTo>
                    <a:pt x="21902" y="10663"/>
                  </a:lnTo>
                  <a:close/>
                  <a:moveTo>
                    <a:pt x="23426" y="15423"/>
                  </a:moveTo>
                  <a:lnTo>
                    <a:pt x="69229" y="4760"/>
                  </a:lnTo>
                  <a:lnTo>
                    <a:pt x="26187" y="0"/>
                  </a:lnTo>
                  <a:lnTo>
                    <a:pt x="0" y="0"/>
                  </a:lnTo>
                  <a:lnTo>
                    <a:pt x="21902" y="1523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Serbest Form 4544">
              <a:extLst>
                <a:ext uri="{FF2B5EF4-FFF2-40B4-BE49-F238E27FC236}">
                  <a16:creationId xmlns:a16="http://schemas.microsoft.com/office/drawing/2014/main" id="{E6CB2491-E236-C070-EEBB-C28DB408D024}"/>
                </a:ext>
              </a:extLst>
            </p:cNvPr>
            <p:cNvSpPr/>
            <p:nvPr/>
          </p:nvSpPr>
          <p:spPr>
            <a:xfrm>
              <a:off x="7033845" y="-853154"/>
              <a:ext cx="79417" cy="40841"/>
            </a:xfrm>
            <a:custGeom>
              <a:avLst/>
              <a:gdLst>
                <a:gd name="connsiteX0" fmla="*/ 41328 w 79417"/>
                <a:gd name="connsiteY0" fmla="*/ 21801 h 40841"/>
                <a:gd name="connsiteX1" fmla="*/ 79418 w 79417"/>
                <a:gd name="connsiteY1" fmla="*/ 40842 h 40841"/>
                <a:gd name="connsiteX2" fmla="*/ 39709 w 79417"/>
                <a:gd name="connsiteY2" fmla="*/ 26371 h 40841"/>
                <a:gd name="connsiteX3" fmla="*/ 78941 w 79417"/>
                <a:gd name="connsiteY3" fmla="*/ 40556 h 40841"/>
                <a:gd name="connsiteX4" fmla="*/ 40851 w 79417"/>
                <a:gd name="connsiteY4" fmla="*/ 21516 h 40841"/>
                <a:gd name="connsiteX5" fmla="*/ 9808 w 79417"/>
                <a:gd name="connsiteY5" fmla="*/ 29132 h 40841"/>
                <a:gd name="connsiteX6" fmla="*/ 22473 w 79417"/>
                <a:gd name="connsiteY6" fmla="*/ 4665 h 40841"/>
                <a:gd name="connsiteX7" fmla="*/ 43042 w 79417"/>
                <a:gd name="connsiteY7" fmla="*/ 12281 h 40841"/>
                <a:gd name="connsiteX8" fmla="*/ 62087 w 79417"/>
                <a:gd name="connsiteY8" fmla="*/ 19326 h 40841"/>
                <a:gd name="connsiteX9" fmla="*/ 33519 w 79417"/>
                <a:gd name="connsiteY9" fmla="*/ 14566 h 40841"/>
                <a:gd name="connsiteX10" fmla="*/ 12284 w 79417"/>
                <a:gd name="connsiteY10" fmla="*/ 33226 h 40841"/>
                <a:gd name="connsiteX11" fmla="*/ 35233 w 79417"/>
                <a:gd name="connsiteY11" fmla="*/ 19040 h 40841"/>
                <a:gd name="connsiteX12" fmla="*/ 63801 w 79417"/>
                <a:gd name="connsiteY12" fmla="*/ 19040 h 40841"/>
                <a:gd name="connsiteX13" fmla="*/ 21997 w 79417"/>
                <a:gd name="connsiteY13" fmla="*/ 0 h 40841"/>
                <a:gd name="connsiteX14" fmla="*/ 0 w 79417"/>
                <a:gd name="connsiteY14" fmla="*/ 18184 h 4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417" h="40841">
                  <a:moveTo>
                    <a:pt x="41328" y="21801"/>
                  </a:moveTo>
                  <a:lnTo>
                    <a:pt x="79418" y="40842"/>
                  </a:lnTo>
                  <a:close/>
                  <a:moveTo>
                    <a:pt x="39709" y="26371"/>
                  </a:moveTo>
                  <a:lnTo>
                    <a:pt x="78941" y="40556"/>
                  </a:lnTo>
                  <a:lnTo>
                    <a:pt x="40851" y="21516"/>
                  </a:lnTo>
                  <a:close/>
                  <a:moveTo>
                    <a:pt x="9808" y="29132"/>
                  </a:moveTo>
                  <a:lnTo>
                    <a:pt x="22473" y="4665"/>
                  </a:lnTo>
                  <a:lnTo>
                    <a:pt x="43042" y="12281"/>
                  </a:lnTo>
                  <a:lnTo>
                    <a:pt x="62087" y="19326"/>
                  </a:lnTo>
                  <a:lnTo>
                    <a:pt x="33519" y="14566"/>
                  </a:lnTo>
                  <a:close/>
                  <a:moveTo>
                    <a:pt x="12284" y="33226"/>
                  </a:moveTo>
                  <a:lnTo>
                    <a:pt x="35233" y="19040"/>
                  </a:lnTo>
                  <a:lnTo>
                    <a:pt x="63801" y="19040"/>
                  </a:lnTo>
                  <a:lnTo>
                    <a:pt x="21997" y="0"/>
                  </a:lnTo>
                  <a:lnTo>
                    <a:pt x="0" y="1818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Serbest Form 4545">
              <a:extLst>
                <a:ext uri="{FF2B5EF4-FFF2-40B4-BE49-F238E27FC236}">
                  <a16:creationId xmlns:a16="http://schemas.microsoft.com/office/drawing/2014/main" id="{EAB22938-B217-47D7-31AC-100F0FA54679}"/>
                </a:ext>
              </a:extLst>
            </p:cNvPr>
            <p:cNvSpPr/>
            <p:nvPr/>
          </p:nvSpPr>
          <p:spPr>
            <a:xfrm>
              <a:off x="7144160" y="-837921"/>
              <a:ext cx="22904" cy="14565"/>
            </a:xfrm>
            <a:custGeom>
              <a:avLst/>
              <a:gdLst>
                <a:gd name="connsiteX0" fmla="*/ 22905 w 22904"/>
                <a:gd name="connsiteY0" fmla="*/ 10282 h 14565"/>
                <a:gd name="connsiteX1" fmla="*/ 3288 w 22904"/>
                <a:gd name="connsiteY1" fmla="*/ 0 h 14565"/>
                <a:gd name="connsiteX2" fmla="*/ 20619 w 22904"/>
                <a:gd name="connsiteY2" fmla="*/ 14566 h 14565"/>
                <a:gd name="connsiteX3" fmla="*/ 1003 w 22904"/>
                <a:gd name="connsiteY3" fmla="*/ 3903 h 14565"/>
              </a:gdLst>
              <a:ahLst/>
              <a:cxnLst>
                <a:cxn ang="0">
                  <a:pos x="connsiteX0" y="connsiteY0"/>
                </a:cxn>
                <a:cxn ang="0">
                  <a:pos x="connsiteX1" y="connsiteY1"/>
                </a:cxn>
                <a:cxn ang="0">
                  <a:pos x="connsiteX2" y="connsiteY2"/>
                </a:cxn>
                <a:cxn ang="0">
                  <a:pos x="connsiteX3" y="connsiteY3"/>
                </a:cxn>
              </a:cxnLst>
              <a:rect l="l" t="t" r="r" b="b"/>
              <a:pathLst>
                <a:path w="22904" h="14565">
                  <a:moveTo>
                    <a:pt x="22905" y="10282"/>
                  </a:moveTo>
                  <a:lnTo>
                    <a:pt x="3288" y="0"/>
                  </a:lnTo>
                  <a:close/>
                  <a:moveTo>
                    <a:pt x="20619" y="14566"/>
                  </a:moveTo>
                  <a:cubicBezTo>
                    <a:pt x="432" y="-1904"/>
                    <a:pt x="-1854" y="2380"/>
                    <a:pt x="1003" y="3903"/>
                  </a:cubicBez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Serbest Form 4546">
              <a:extLst>
                <a:ext uri="{FF2B5EF4-FFF2-40B4-BE49-F238E27FC236}">
                  <a16:creationId xmlns:a16="http://schemas.microsoft.com/office/drawing/2014/main" id="{729C82D4-8A95-DDB1-EDB1-D520ADE23AB1}"/>
                </a:ext>
              </a:extLst>
            </p:cNvPr>
            <p:cNvSpPr/>
            <p:nvPr/>
          </p:nvSpPr>
          <p:spPr>
            <a:xfrm>
              <a:off x="6637899" y="-742719"/>
              <a:ext cx="4728498" cy="1571025"/>
            </a:xfrm>
            <a:custGeom>
              <a:avLst/>
              <a:gdLst>
                <a:gd name="connsiteX0" fmla="*/ 4148386 w 4728498"/>
                <a:gd name="connsiteY0" fmla="*/ 258664 h 1571025"/>
                <a:gd name="connsiteX1" fmla="*/ 4122961 w 4728498"/>
                <a:gd name="connsiteY1" fmla="*/ 251714 h 1571025"/>
                <a:gd name="connsiteX2" fmla="*/ 4140673 w 4728498"/>
                <a:gd name="connsiteY2" fmla="*/ 226867 h 1571025"/>
                <a:gd name="connsiteX3" fmla="*/ 4161528 w 4728498"/>
                <a:gd name="connsiteY3" fmla="*/ 228009 h 1571025"/>
                <a:gd name="connsiteX4" fmla="*/ 4183715 w 4728498"/>
                <a:gd name="connsiteY4" fmla="*/ 235054 h 1571025"/>
                <a:gd name="connsiteX5" fmla="*/ 4202760 w 4728498"/>
                <a:gd name="connsiteY5" fmla="*/ 255618 h 1571025"/>
                <a:gd name="connsiteX6" fmla="*/ 4175050 w 4728498"/>
                <a:gd name="connsiteY6" fmla="*/ 251619 h 1571025"/>
                <a:gd name="connsiteX7" fmla="*/ 4148291 w 4728498"/>
                <a:gd name="connsiteY7" fmla="*/ 258759 h 1571025"/>
                <a:gd name="connsiteX8" fmla="*/ 4149052 w 4728498"/>
                <a:gd name="connsiteY8" fmla="*/ 263424 h 1571025"/>
                <a:gd name="connsiteX9" fmla="*/ 4175239 w 4728498"/>
                <a:gd name="connsiteY9" fmla="*/ 256284 h 1571025"/>
                <a:gd name="connsiteX10" fmla="*/ 4203807 w 4728498"/>
                <a:gd name="connsiteY10" fmla="*/ 256284 h 1571025"/>
                <a:gd name="connsiteX11" fmla="*/ 4186476 w 4728498"/>
                <a:gd name="connsiteY11" fmla="*/ 231056 h 1571025"/>
                <a:gd name="connsiteX12" fmla="*/ 4162480 w 4728498"/>
                <a:gd name="connsiteY12" fmla="*/ 223344 h 1571025"/>
                <a:gd name="connsiteX13" fmla="*/ 4138864 w 4728498"/>
                <a:gd name="connsiteY13" fmla="*/ 223344 h 1571025"/>
                <a:gd name="connsiteX14" fmla="*/ 4120485 w 4728498"/>
                <a:gd name="connsiteY14" fmla="*/ 252857 h 1571025"/>
                <a:gd name="connsiteX15" fmla="*/ 4144673 w 4728498"/>
                <a:gd name="connsiteY15" fmla="*/ 263519 h 1571025"/>
                <a:gd name="connsiteX16" fmla="*/ 3939557 w 4728498"/>
                <a:gd name="connsiteY16" fmla="*/ 304932 h 1571025"/>
                <a:gd name="connsiteX17" fmla="*/ 3891279 w 4728498"/>
                <a:gd name="connsiteY17" fmla="*/ 287130 h 1571025"/>
                <a:gd name="connsiteX18" fmla="*/ 3929369 w 4728498"/>
                <a:gd name="connsiteY18" fmla="*/ 309502 h 1571025"/>
                <a:gd name="connsiteX19" fmla="*/ 3937939 w 4728498"/>
                <a:gd name="connsiteY19" fmla="*/ 309407 h 1571025"/>
                <a:gd name="connsiteX20" fmla="*/ 3909372 w 4728498"/>
                <a:gd name="connsiteY20" fmla="*/ 301219 h 1571025"/>
                <a:gd name="connsiteX21" fmla="*/ 3888517 w 4728498"/>
                <a:gd name="connsiteY21" fmla="*/ 291699 h 1571025"/>
                <a:gd name="connsiteX22" fmla="*/ 4051257 w 4728498"/>
                <a:gd name="connsiteY22" fmla="*/ 1308267 h 1571025"/>
                <a:gd name="connsiteX23" fmla="*/ 4080396 w 4728498"/>
                <a:gd name="connsiteY23" fmla="*/ 1343207 h 1571025"/>
                <a:gd name="connsiteX24" fmla="*/ 4064874 w 4728498"/>
                <a:gd name="connsiteY24" fmla="*/ 1315979 h 1571025"/>
                <a:gd name="connsiteX25" fmla="*/ 4036306 w 4728498"/>
                <a:gd name="connsiteY25" fmla="*/ 1325499 h 1571025"/>
                <a:gd name="connsiteX26" fmla="*/ 4041449 w 4728498"/>
                <a:gd name="connsiteY26" fmla="*/ 1349680 h 1571025"/>
                <a:gd name="connsiteX27" fmla="*/ 4022404 w 4728498"/>
                <a:gd name="connsiteY27" fmla="*/ 1322548 h 1571025"/>
                <a:gd name="connsiteX28" fmla="*/ 4016405 w 4728498"/>
                <a:gd name="connsiteY28" fmla="*/ 1291798 h 1571025"/>
                <a:gd name="connsiteX29" fmla="*/ 3992789 w 4728498"/>
                <a:gd name="connsiteY29" fmla="*/ 1269235 h 1571025"/>
                <a:gd name="connsiteX30" fmla="*/ 3986980 w 4728498"/>
                <a:gd name="connsiteY30" fmla="*/ 1245529 h 1571025"/>
                <a:gd name="connsiteX31" fmla="*/ 3963174 w 4728498"/>
                <a:gd name="connsiteY31" fmla="*/ 1226489 h 1571025"/>
                <a:gd name="connsiteX32" fmla="*/ 3950794 w 4728498"/>
                <a:gd name="connsiteY32" fmla="*/ 1202498 h 1571025"/>
                <a:gd name="connsiteX33" fmla="*/ 3934416 w 4728498"/>
                <a:gd name="connsiteY33" fmla="*/ 1170605 h 1571025"/>
                <a:gd name="connsiteX34" fmla="*/ 3911371 w 4728498"/>
                <a:gd name="connsiteY34" fmla="*/ 1138427 h 1571025"/>
                <a:gd name="connsiteX35" fmla="*/ 3898421 w 4728498"/>
                <a:gd name="connsiteY35" fmla="*/ 1113865 h 1571025"/>
                <a:gd name="connsiteX36" fmla="*/ 3885279 w 4728498"/>
                <a:gd name="connsiteY36" fmla="*/ 1092444 h 1571025"/>
                <a:gd name="connsiteX37" fmla="*/ 3851951 w 4728498"/>
                <a:gd name="connsiteY37" fmla="*/ 1067025 h 1571025"/>
                <a:gd name="connsiteX38" fmla="*/ 3832906 w 4728498"/>
                <a:gd name="connsiteY38" fmla="*/ 1042654 h 1571025"/>
                <a:gd name="connsiteX39" fmla="*/ 3816623 w 4728498"/>
                <a:gd name="connsiteY39" fmla="*/ 1017996 h 1571025"/>
                <a:gd name="connsiteX40" fmla="*/ 3826716 w 4728498"/>
                <a:gd name="connsiteY40" fmla="*/ 995338 h 1571025"/>
                <a:gd name="connsiteX41" fmla="*/ 3810337 w 4728498"/>
                <a:gd name="connsiteY41" fmla="*/ 961541 h 1571025"/>
                <a:gd name="connsiteX42" fmla="*/ 3822622 w 4728498"/>
                <a:gd name="connsiteY42" fmla="*/ 985437 h 1571025"/>
                <a:gd name="connsiteX43" fmla="*/ 3845951 w 4728498"/>
                <a:gd name="connsiteY43" fmla="*/ 1003621 h 1571025"/>
                <a:gd name="connsiteX44" fmla="*/ 3865664 w 4728498"/>
                <a:gd name="connsiteY44" fmla="*/ 1017806 h 1571025"/>
                <a:gd name="connsiteX45" fmla="*/ 3881184 w 4728498"/>
                <a:gd name="connsiteY45" fmla="*/ 1052269 h 1571025"/>
                <a:gd name="connsiteX46" fmla="*/ 3904706 w 4728498"/>
                <a:gd name="connsiteY46" fmla="*/ 1074356 h 1571025"/>
                <a:gd name="connsiteX47" fmla="*/ 3924322 w 4728498"/>
                <a:gd name="connsiteY47" fmla="*/ 1092064 h 1571025"/>
                <a:gd name="connsiteX48" fmla="*/ 3976505 w 4728498"/>
                <a:gd name="connsiteY48" fmla="*/ 1148613 h 1571025"/>
                <a:gd name="connsiteX49" fmla="*/ 3996217 w 4728498"/>
                <a:gd name="connsiteY49" fmla="*/ 1166512 h 1571025"/>
                <a:gd name="connsiteX50" fmla="*/ 4012309 w 4728498"/>
                <a:gd name="connsiteY50" fmla="*/ 1187456 h 1571025"/>
                <a:gd name="connsiteX51" fmla="*/ 4051923 w 4728498"/>
                <a:gd name="connsiteY51" fmla="*/ 1219729 h 1571025"/>
                <a:gd name="connsiteX52" fmla="*/ 4031640 w 4728498"/>
                <a:gd name="connsiteY52" fmla="*/ 1205068 h 1571025"/>
                <a:gd name="connsiteX53" fmla="*/ 3978790 w 4728498"/>
                <a:gd name="connsiteY53" fmla="*/ 1194215 h 1571025"/>
                <a:gd name="connsiteX54" fmla="*/ 3992503 w 4728498"/>
                <a:gd name="connsiteY54" fmla="*/ 1226203 h 1571025"/>
                <a:gd name="connsiteX55" fmla="*/ 4005358 w 4728498"/>
                <a:gd name="connsiteY55" fmla="*/ 1264284 h 1571025"/>
                <a:gd name="connsiteX56" fmla="*/ 4035736 w 4728498"/>
                <a:gd name="connsiteY56" fmla="*/ 1286752 h 1571025"/>
                <a:gd name="connsiteX57" fmla="*/ 4055065 w 4728498"/>
                <a:gd name="connsiteY57" fmla="*/ 1305316 h 1571025"/>
                <a:gd name="connsiteX58" fmla="*/ 4038782 w 4728498"/>
                <a:gd name="connsiteY58" fmla="*/ 1284086 h 1571025"/>
                <a:gd name="connsiteX59" fmla="*/ 4008786 w 4728498"/>
                <a:gd name="connsiteY59" fmla="*/ 1262285 h 1571025"/>
                <a:gd name="connsiteX60" fmla="*/ 3996598 w 4728498"/>
                <a:gd name="connsiteY60" fmla="*/ 1224204 h 1571025"/>
                <a:gd name="connsiteX61" fmla="*/ 3980028 w 4728498"/>
                <a:gd name="connsiteY61" fmla="*/ 1195643 h 1571025"/>
                <a:gd name="connsiteX62" fmla="*/ 4029832 w 4728498"/>
                <a:gd name="connsiteY62" fmla="*/ 1209829 h 1571025"/>
                <a:gd name="connsiteX63" fmla="*/ 4052209 w 4728498"/>
                <a:gd name="connsiteY63" fmla="*/ 1220301 h 1571025"/>
                <a:gd name="connsiteX64" fmla="*/ 4015453 w 4728498"/>
                <a:gd name="connsiteY64" fmla="*/ 1184314 h 1571025"/>
                <a:gd name="connsiteX65" fmla="*/ 3999550 w 4728498"/>
                <a:gd name="connsiteY65" fmla="*/ 1163465 h 1571025"/>
                <a:gd name="connsiteX66" fmla="*/ 3979553 w 4728498"/>
                <a:gd name="connsiteY66" fmla="*/ 1145377 h 1571025"/>
                <a:gd name="connsiteX67" fmla="*/ 3927465 w 4728498"/>
                <a:gd name="connsiteY67" fmla="*/ 1088827 h 1571025"/>
                <a:gd name="connsiteX68" fmla="*/ 3907657 w 4728498"/>
                <a:gd name="connsiteY68" fmla="*/ 1070929 h 1571025"/>
                <a:gd name="connsiteX69" fmla="*/ 3884803 w 4728498"/>
                <a:gd name="connsiteY69" fmla="*/ 1049698 h 1571025"/>
                <a:gd name="connsiteX70" fmla="*/ 3868996 w 4728498"/>
                <a:gd name="connsiteY70" fmla="*/ 1015045 h 1571025"/>
                <a:gd name="connsiteX71" fmla="*/ 3848618 w 4728498"/>
                <a:gd name="connsiteY71" fmla="*/ 999908 h 1571025"/>
                <a:gd name="connsiteX72" fmla="*/ 3825764 w 4728498"/>
                <a:gd name="connsiteY72" fmla="*/ 982200 h 1571025"/>
                <a:gd name="connsiteX73" fmla="*/ 3809861 w 4728498"/>
                <a:gd name="connsiteY73" fmla="*/ 961351 h 1571025"/>
                <a:gd name="connsiteX74" fmla="*/ 3822145 w 4728498"/>
                <a:gd name="connsiteY74" fmla="*/ 995909 h 1571025"/>
                <a:gd name="connsiteX75" fmla="*/ 3812623 w 4728498"/>
                <a:gd name="connsiteY75" fmla="*/ 1018663 h 1571025"/>
                <a:gd name="connsiteX76" fmla="*/ 3829192 w 4728498"/>
                <a:gd name="connsiteY76" fmla="*/ 1045700 h 1571025"/>
                <a:gd name="connsiteX77" fmla="*/ 3848904 w 4728498"/>
                <a:gd name="connsiteY77" fmla="*/ 1070738 h 1571025"/>
                <a:gd name="connsiteX78" fmla="*/ 3882042 w 4728498"/>
                <a:gd name="connsiteY78" fmla="*/ 1095967 h 1571025"/>
                <a:gd name="connsiteX79" fmla="*/ 3894516 w 4728498"/>
                <a:gd name="connsiteY79" fmla="*/ 1116530 h 1571025"/>
                <a:gd name="connsiteX80" fmla="*/ 3907562 w 4728498"/>
                <a:gd name="connsiteY80" fmla="*/ 1141188 h 1571025"/>
                <a:gd name="connsiteX81" fmla="*/ 3930607 w 4728498"/>
                <a:gd name="connsiteY81" fmla="*/ 1173461 h 1571025"/>
                <a:gd name="connsiteX82" fmla="*/ 3946794 w 4728498"/>
                <a:gd name="connsiteY82" fmla="*/ 1204973 h 1571025"/>
                <a:gd name="connsiteX83" fmla="*/ 3959840 w 4728498"/>
                <a:gd name="connsiteY83" fmla="*/ 1229821 h 1571025"/>
                <a:gd name="connsiteX84" fmla="*/ 3983457 w 4728498"/>
                <a:gd name="connsiteY84" fmla="*/ 1248385 h 1571025"/>
                <a:gd name="connsiteX85" fmla="*/ 3989075 w 4728498"/>
                <a:gd name="connsiteY85" fmla="*/ 1271900 h 1571025"/>
                <a:gd name="connsiteX86" fmla="*/ 4012691 w 4728498"/>
                <a:gd name="connsiteY86" fmla="*/ 1294273 h 1571025"/>
                <a:gd name="connsiteX87" fmla="*/ 4018499 w 4728498"/>
                <a:gd name="connsiteY87" fmla="*/ 1324928 h 1571025"/>
                <a:gd name="connsiteX88" fmla="*/ 4042020 w 4728498"/>
                <a:gd name="connsiteY88" fmla="*/ 1350918 h 1571025"/>
                <a:gd name="connsiteX89" fmla="*/ 4039544 w 4728498"/>
                <a:gd name="connsiteY89" fmla="*/ 1327308 h 1571025"/>
                <a:gd name="connsiteX90" fmla="*/ 4064303 w 4728498"/>
                <a:gd name="connsiteY90" fmla="*/ 1319597 h 1571025"/>
                <a:gd name="connsiteX91" fmla="*/ 4081157 w 4728498"/>
                <a:gd name="connsiteY91" fmla="*/ 1343683 h 1571025"/>
                <a:gd name="connsiteX92" fmla="*/ 4068874 w 4728498"/>
                <a:gd name="connsiteY92" fmla="*/ 1302270 h 1571025"/>
                <a:gd name="connsiteX93" fmla="*/ 3139858 w 4728498"/>
                <a:gd name="connsiteY93" fmla="*/ 110815 h 1571025"/>
                <a:gd name="connsiteX94" fmla="*/ 3095292 w 4728498"/>
                <a:gd name="connsiteY94" fmla="*/ 109768 h 1571025"/>
                <a:gd name="connsiteX95" fmla="*/ 3066724 w 4728498"/>
                <a:gd name="connsiteY95" fmla="*/ 102723 h 1571025"/>
                <a:gd name="connsiteX96" fmla="*/ 3037205 w 4728498"/>
                <a:gd name="connsiteY96" fmla="*/ 95678 h 1571025"/>
                <a:gd name="connsiteX97" fmla="*/ 3017017 w 4728498"/>
                <a:gd name="connsiteY97" fmla="*/ 86158 h 1571025"/>
                <a:gd name="connsiteX98" fmla="*/ 3043204 w 4728498"/>
                <a:gd name="connsiteY98" fmla="*/ 86158 h 1571025"/>
                <a:gd name="connsiteX99" fmla="*/ 3066439 w 4728498"/>
                <a:gd name="connsiteY99" fmla="*/ 82540 h 1571025"/>
                <a:gd name="connsiteX100" fmla="*/ 3121669 w 4728498"/>
                <a:gd name="connsiteY100" fmla="*/ 100343 h 1571025"/>
                <a:gd name="connsiteX101" fmla="*/ 3142238 w 4728498"/>
                <a:gd name="connsiteY101" fmla="*/ 106531 h 1571025"/>
                <a:gd name="connsiteX102" fmla="*/ 3122622 w 4728498"/>
                <a:gd name="connsiteY102" fmla="*/ 95869 h 1571025"/>
                <a:gd name="connsiteX103" fmla="*/ 3085484 w 4728498"/>
                <a:gd name="connsiteY103" fmla="*/ 95869 h 1571025"/>
                <a:gd name="connsiteX104" fmla="*/ 3065487 w 4728498"/>
                <a:gd name="connsiteY104" fmla="*/ 78161 h 1571025"/>
                <a:gd name="connsiteX105" fmla="*/ 3042537 w 4728498"/>
                <a:gd name="connsiteY105" fmla="*/ 81779 h 1571025"/>
                <a:gd name="connsiteX106" fmla="*/ 3016731 w 4728498"/>
                <a:gd name="connsiteY106" fmla="*/ 81779 h 1571025"/>
                <a:gd name="connsiteX107" fmla="*/ 3065296 w 4728498"/>
                <a:gd name="connsiteY107" fmla="*/ 107864 h 1571025"/>
                <a:gd name="connsiteX108" fmla="*/ 3094720 w 4728498"/>
                <a:gd name="connsiteY108" fmla="*/ 114909 h 1571025"/>
                <a:gd name="connsiteX109" fmla="*/ 3121384 w 4728498"/>
                <a:gd name="connsiteY109" fmla="*/ 114909 h 1571025"/>
                <a:gd name="connsiteX110" fmla="*/ 3141476 w 4728498"/>
                <a:gd name="connsiteY110" fmla="*/ 111291 h 1571025"/>
                <a:gd name="connsiteX111" fmla="*/ 2944360 w 4728498"/>
                <a:gd name="connsiteY111" fmla="*/ 159464 h 1571025"/>
                <a:gd name="connsiteX112" fmla="*/ 2981212 w 4728498"/>
                <a:gd name="connsiteY112" fmla="*/ 142803 h 1571025"/>
                <a:gd name="connsiteX113" fmla="*/ 3013494 w 4728498"/>
                <a:gd name="connsiteY113" fmla="*/ 142803 h 1571025"/>
                <a:gd name="connsiteX114" fmla="*/ 3041395 w 4728498"/>
                <a:gd name="connsiteY114" fmla="*/ 166985 h 1571025"/>
                <a:gd name="connsiteX115" fmla="*/ 2984260 w 4728498"/>
                <a:gd name="connsiteY115" fmla="*/ 152133 h 1571025"/>
                <a:gd name="connsiteX116" fmla="*/ 2945218 w 4728498"/>
                <a:gd name="connsiteY116" fmla="*/ 164224 h 1571025"/>
                <a:gd name="connsiteX117" fmla="*/ 2984450 w 4728498"/>
                <a:gd name="connsiteY117" fmla="*/ 157083 h 1571025"/>
                <a:gd name="connsiteX118" fmla="*/ 3042537 w 4728498"/>
                <a:gd name="connsiteY118" fmla="*/ 167746 h 1571025"/>
                <a:gd name="connsiteX119" fmla="*/ 3015017 w 4728498"/>
                <a:gd name="connsiteY119" fmla="*/ 139185 h 1571025"/>
                <a:gd name="connsiteX120" fmla="*/ 2980832 w 4728498"/>
                <a:gd name="connsiteY120" fmla="*/ 138614 h 1571025"/>
                <a:gd name="connsiteX121" fmla="*/ 2960739 w 4728498"/>
                <a:gd name="connsiteY121" fmla="*/ 142232 h 1571025"/>
                <a:gd name="connsiteX122" fmla="*/ 2945218 w 4728498"/>
                <a:gd name="connsiteY122" fmla="*/ 164224 h 1571025"/>
                <a:gd name="connsiteX123" fmla="*/ 2948074 w 4728498"/>
                <a:gd name="connsiteY123" fmla="*/ 88538 h 1571025"/>
                <a:gd name="connsiteX124" fmla="*/ 2926934 w 4728498"/>
                <a:gd name="connsiteY124" fmla="*/ 67974 h 1571025"/>
                <a:gd name="connsiteX125" fmla="*/ 2957406 w 4728498"/>
                <a:gd name="connsiteY125" fmla="*/ 79113 h 1571025"/>
                <a:gd name="connsiteX126" fmla="*/ 2977784 w 4728498"/>
                <a:gd name="connsiteY126" fmla="*/ 92060 h 1571025"/>
                <a:gd name="connsiteX127" fmla="*/ 2948550 w 4728498"/>
                <a:gd name="connsiteY127" fmla="*/ 88538 h 1571025"/>
                <a:gd name="connsiteX128" fmla="*/ 2948074 w 4728498"/>
                <a:gd name="connsiteY128" fmla="*/ 93298 h 1571025"/>
                <a:gd name="connsiteX129" fmla="*/ 2977498 w 4728498"/>
                <a:gd name="connsiteY129" fmla="*/ 96916 h 1571025"/>
                <a:gd name="connsiteX130" fmla="*/ 2959787 w 4728498"/>
                <a:gd name="connsiteY130" fmla="*/ 74924 h 1571025"/>
                <a:gd name="connsiteX131" fmla="*/ 2925982 w 4728498"/>
                <a:gd name="connsiteY131" fmla="*/ 67308 h 1571025"/>
                <a:gd name="connsiteX132" fmla="*/ 2943313 w 4728498"/>
                <a:gd name="connsiteY132" fmla="*/ 92536 h 1571025"/>
                <a:gd name="connsiteX133" fmla="*/ 2917031 w 4728498"/>
                <a:gd name="connsiteY133" fmla="*/ 120811 h 1571025"/>
                <a:gd name="connsiteX134" fmla="*/ 2939885 w 4728498"/>
                <a:gd name="connsiteY134" fmla="*/ 142042 h 1571025"/>
                <a:gd name="connsiteX135" fmla="*/ 2914364 w 4728498"/>
                <a:gd name="connsiteY135" fmla="*/ 124810 h 1571025"/>
                <a:gd name="connsiteX136" fmla="*/ 2940170 w 4728498"/>
                <a:gd name="connsiteY136" fmla="*/ 142803 h 1571025"/>
                <a:gd name="connsiteX137" fmla="*/ 2927125 w 4728498"/>
                <a:gd name="connsiteY137" fmla="*/ 118146 h 1571025"/>
                <a:gd name="connsiteX138" fmla="*/ 2861229 w 4728498"/>
                <a:gd name="connsiteY138" fmla="*/ 113576 h 1571025"/>
                <a:gd name="connsiteX139" fmla="*/ 2834280 w 4728498"/>
                <a:gd name="connsiteY139" fmla="*/ 106246 h 1571025"/>
                <a:gd name="connsiteX140" fmla="*/ 2792095 w 4728498"/>
                <a:gd name="connsiteY140" fmla="*/ 85682 h 1571025"/>
                <a:gd name="connsiteX141" fmla="*/ 2773050 w 4728498"/>
                <a:gd name="connsiteY141" fmla="*/ 75114 h 1571025"/>
                <a:gd name="connsiteX142" fmla="*/ 2770955 w 4728498"/>
                <a:gd name="connsiteY142" fmla="*/ 55598 h 1571025"/>
                <a:gd name="connsiteX143" fmla="*/ 2801332 w 4728498"/>
                <a:gd name="connsiteY143" fmla="*/ 58359 h 1571025"/>
                <a:gd name="connsiteX144" fmla="*/ 2823520 w 4728498"/>
                <a:gd name="connsiteY144" fmla="*/ 65309 h 1571025"/>
                <a:gd name="connsiteX145" fmla="*/ 2854182 w 4728498"/>
                <a:gd name="connsiteY145" fmla="*/ 58264 h 1571025"/>
                <a:gd name="connsiteX146" fmla="*/ 2894938 w 4728498"/>
                <a:gd name="connsiteY146" fmla="*/ 82826 h 1571025"/>
                <a:gd name="connsiteX147" fmla="*/ 2931029 w 4728498"/>
                <a:gd name="connsiteY147" fmla="*/ 100629 h 1571025"/>
                <a:gd name="connsiteX148" fmla="*/ 2859610 w 4728498"/>
                <a:gd name="connsiteY148" fmla="*/ 113862 h 1571025"/>
                <a:gd name="connsiteX149" fmla="*/ 2860658 w 4728498"/>
                <a:gd name="connsiteY149" fmla="*/ 118051 h 1571025"/>
                <a:gd name="connsiteX150" fmla="*/ 2932648 w 4728498"/>
                <a:gd name="connsiteY150" fmla="*/ 100343 h 1571025"/>
                <a:gd name="connsiteX151" fmla="*/ 2897128 w 4728498"/>
                <a:gd name="connsiteY151" fmla="*/ 78161 h 1571025"/>
                <a:gd name="connsiteX152" fmla="*/ 2854754 w 4728498"/>
                <a:gd name="connsiteY152" fmla="*/ 53408 h 1571025"/>
                <a:gd name="connsiteX153" fmla="*/ 2823520 w 4728498"/>
                <a:gd name="connsiteY153" fmla="*/ 60263 h 1571025"/>
                <a:gd name="connsiteX154" fmla="*/ 2801903 w 4728498"/>
                <a:gd name="connsiteY154" fmla="*/ 53218 h 1571025"/>
                <a:gd name="connsiteX155" fmla="*/ 2768480 w 4728498"/>
                <a:gd name="connsiteY155" fmla="*/ 53218 h 1571025"/>
                <a:gd name="connsiteX156" fmla="*/ 2769432 w 4728498"/>
                <a:gd name="connsiteY156" fmla="*/ 77304 h 1571025"/>
                <a:gd name="connsiteX157" fmla="*/ 2790286 w 4728498"/>
                <a:gd name="connsiteY157" fmla="*/ 89680 h 1571025"/>
                <a:gd name="connsiteX158" fmla="*/ 2813235 w 4728498"/>
                <a:gd name="connsiteY158" fmla="*/ 100438 h 1571025"/>
                <a:gd name="connsiteX159" fmla="*/ 2832280 w 4728498"/>
                <a:gd name="connsiteY159" fmla="*/ 111006 h 1571025"/>
                <a:gd name="connsiteX160" fmla="*/ 2853325 w 4728498"/>
                <a:gd name="connsiteY160" fmla="*/ 114243 h 1571025"/>
                <a:gd name="connsiteX161" fmla="*/ 2751339 w 4728498"/>
                <a:gd name="connsiteY161" fmla="*/ 79018 h 1571025"/>
                <a:gd name="connsiteX162" fmla="*/ 2723533 w 4728498"/>
                <a:gd name="connsiteY162" fmla="*/ 63881 h 1571025"/>
                <a:gd name="connsiteX163" fmla="*/ 2752958 w 4728498"/>
                <a:gd name="connsiteY163" fmla="*/ 74448 h 1571025"/>
                <a:gd name="connsiteX164" fmla="*/ 2723533 w 4728498"/>
                <a:gd name="connsiteY164" fmla="*/ 63881 h 1571025"/>
                <a:gd name="connsiteX165" fmla="*/ 2751339 w 4728498"/>
                <a:gd name="connsiteY165" fmla="*/ 79018 h 1571025"/>
                <a:gd name="connsiteX166" fmla="*/ 2151040 w 4728498"/>
                <a:gd name="connsiteY166" fmla="*/ 120526 h 1571025"/>
                <a:gd name="connsiteX167" fmla="*/ 2174275 w 4728498"/>
                <a:gd name="connsiteY167" fmla="*/ 114433 h 1571025"/>
                <a:gd name="connsiteX168" fmla="*/ 2195129 w 4728498"/>
                <a:gd name="connsiteY168" fmla="*/ 125000 h 1571025"/>
                <a:gd name="connsiteX169" fmla="*/ 2176084 w 4728498"/>
                <a:gd name="connsiteY169" fmla="*/ 127666 h 1571025"/>
                <a:gd name="connsiteX170" fmla="*/ 2149802 w 4728498"/>
                <a:gd name="connsiteY170" fmla="*/ 125191 h 1571025"/>
                <a:gd name="connsiteX171" fmla="*/ 2175894 w 4728498"/>
                <a:gd name="connsiteY171" fmla="*/ 132236 h 1571025"/>
                <a:gd name="connsiteX172" fmla="*/ 2197034 w 4728498"/>
                <a:gd name="connsiteY172" fmla="*/ 125096 h 1571025"/>
                <a:gd name="connsiteX173" fmla="*/ 2174275 w 4728498"/>
                <a:gd name="connsiteY173" fmla="*/ 109958 h 1571025"/>
                <a:gd name="connsiteX174" fmla="*/ 2149421 w 4728498"/>
                <a:gd name="connsiteY174" fmla="*/ 120621 h 1571025"/>
                <a:gd name="connsiteX175" fmla="*/ 1317058 w 4728498"/>
                <a:gd name="connsiteY175" fmla="*/ 192499 h 1571025"/>
                <a:gd name="connsiteX176" fmla="*/ 1287729 w 4728498"/>
                <a:gd name="connsiteY176" fmla="*/ 194974 h 1571025"/>
                <a:gd name="connsiteX177" fmla="*/ 1315916 w 4728498"/>
                <a:gd name="connsiteY177" fmla="*/ 187834 h 1571025"/>
                <a:gd name="connsiteX178" fmla="*/ 1286491 w 4728498"/>
                <a:gd name="connsiteY178" fmla="*/ 194879 h 1571025"/>
                <a:gd name="connsiteX179" fmla="*/ 1309155 w 4728498"/>
                <a:gd name="connsiteY179" fmla="*/ 206684 h 1571025"/>
                <a:gd name="connsiteX180" fmla="*/ 1315630 w 4728498"/>
                <a:gd name="connsiteY180" fmla="*/ 187834 h 1571025"/>
                <a:gd name="connsiteX181" fmla="*/ 1092423 w 4728498"/>
                <a:gd name="connsiteY181" fmla="*/ 170697 h 1571025"/>
                <a:gd name="connsiteX182" fmla="*/ 1076044 w 4728498"/>
                <a:gd name="connsiteY182" fmla="*/ 149372 h 1571025"/>
                <a:gd name="connsiteX183" fmla="*/ 1095660 w 4728498"/>
                <a:gd name="connsiteY183" fmla="*/ 167080 h 1571025"/>
                <a:gd name="connsiteX184" fmla="*/ 1076044 w 4728498"/>
                <a:gd name="connsiteY184" fmla="*/ 149372 h 1571025"/>
                <a:gd name="connsiteX185" fmla="*/ 1092423 w 4728498"/>
                <a:gd name="connsiteY185" fmla="*/ 170697 h 1571025"/>
                <a:gd name="connsiteX186" fmla="*/ 827030 w 4728498"/>
                <a:gd name="connsiteY186" fmla="*/ 276848 h 1571025"/>
                <a:gd name="connsiteX187" fmla="*/ 857883 w 4728498"/>
                <a:gd name="connsiteY187" fmla="*/ 284750 h 1571025"/>
                <a:gd name="connsiteX188" fmla="*/ 879594 w 4728498"/>
                <a:gd name="connsiteY188" fmla="*/ 305408 h 1571025"/>
                <a:gd name="connsiteX189" fmla="*/ 858359 w 4728498"/>
                <a:gd name="connsiteY189" fmla="*/ 301219 h 1571025"/>
                <a:gd name="connsiteX190" fmla="*/ 824173 w 4728498"/>
                <a:gd name="connsiteY190" fmla="*/ 280751 h 1571025"/>
                <a:gd name="connsiteX191" fmla="*/ 856836 w 4728498"/>
                <a:gd name="connsiteY191" fmla="*/ 305504 h 1571025"/>
                <a:gd name="connsiteX192" fmla="*/ 881213 w 4728498"/>
                <a:gd name="connsiteY192" fmla="*/ 306075 h 1571025"/>
                <a:gd name="connsiteX193" fmla="*/ 859978 w 4728498"/>
                <a:gd name="connsiteY193" fmla="*/ 280561 h 1571025"/>
                <a:gd name="connsiteX194" fmla="*/ 839124 w 4728498"/>
                <a:gd name="connsiteY194" fmla="*/ 276086 h 1571025"/>
                <a:gd name="connsiteX195" fmla="*/ 636294 w 4728498"/>
                <a:gd name="connsiteY195" fmla="*/ 178409 h 1571025"/>
                <a:gd name="connsiteX196" fmla="*/ 670004 w 4728498"/>
                <a:gd name="connsiteY196" fmla="*/ 146135 h 1571025"/>
                <a:gd name="connsiteX197" fmla="*/ 644769 w 4728498"/>
                <a:gd name="connsiteY197" fmla="*/ 152514 h 1571025"/>
                <a:gd name="connsiteX198" fmla="*/ 660958 w 4728498"/>
                <a:gd name="connsiteY198" fmla="*/ 131093 h 1571025"/>
                <a:gd name="connsiteX199" fmla="*/ 680003 w 4728498"/>
                <a:gd name="connsiteY199" fmla="*/ 110244 h 1571025"/>
                <a:gd name="connsiteX200" fmla="*/ 705047 w 4728498"/>
                <a:gd name="connsiteY200" fmla="*/ 103866 h 1571025"/>
                <a:gd name="connsiteX201" fmla="*/ 675813 w 4728498"/>
                <a:gd name="connsiteY201" fmla="*/ 88633 h 1571025"/>
                <a:gd name="connsiteX202" fmla="*/ 704952 w 4728498"/>
                <a:gd name="connsiteY202" fmla="*/ 86158 h 1571025"/>
                <a:gd name="connsiteX203" fmla="*/ 738090 w 4728498"/>
                <a:gd name="connsiteY203" fmla="*/ 71878 h 1571025"/>
                <a:gd name="connsiteX204" fmla="*/ 767609 w 4728498"/>
                <a:gd name="connsiteY204" fmla="*/ 57692 h 1571025"/>
                <a:gd name="connsiteX205" fmla="*/ 789797 w 4728498"/>
                <a:gd name="connsiteY205" fmla="*/ 54360 h 1571025"/>
                <a:gd name="connsiteX206" fmla="*/ 851598 w 4728498"/>
                <a:gd name="connsiteY206" fmla="*/ 57883 h 1571025"/>
                <a:gd name="connsiteX207" fmla="*/ 875500 w 4728498"/>
                <a:gd name="connsiteY207" fmla="*/ 47030 h 1571025"/>
                <a:gd name="connsiteX208" fmla="*/ 911304 w 4728498"/>
                <a:gd name="connsiteY208" fmla="*/ 32940 h 1571025"/>
                <a:gd name="connsiteX209" fmla="*/ 933682 w 4728498"/>
                <a:gd name="connsiteY209" fmla="*/ 29513 h 1571025"/>
                <a:gd name="connsiteX210" fmla="*/ 968820 w 4728498"/>
                <a:gd name="connsiteY210" fmla="*/ 36558 h 1571025"/>
                <a:gd name="connsiteX211" fmla="*/ 957298 w 4728498"/>
                <a:gd name="connsiteY211" fmla="*/ 58168 h 1571025"/>
                <a:gd name="connsiteX212" fmla="*/ 935873 w 4728498"/>
                <a:gd name="connsiteY212" fmla="*/ 63785 h 1571025"/>
                <a:gd name="connsiteX213" fmla="*/ 909781 w 4728498"/>
                <a:gd name="connsiteY213" fmla="*/ 70830 h 1571025"/>
                <a:gd name="connsiteX214" fmla="*/ 881213 w 4728498"/>
                <a:gd name="connsiteY214" fmla="*/ 74353 h 1571025"/>
                <a:gd name="connsiteX215" fmla="*/ 851503 w 4728498"/>
                <a:gd name="connsiteY215" fmla="*/ 81493 h 1571025"/>
                <a:gd name="connsiteX216" fmla="*/ 819127 w 4728498"/>
                <a:gd name="connsiteY216" fmla="*/ 85015 h 1571025"/>
                <a:gd name="connsiteX217" fmla="*/ 791702 w 4728498"/>
                <a:gd name="connsiteY217" fmla="*/ 106817 h 1571025"/>
                <a:gd name="connsiteX218" fmla="*/ 767324 w 4728498"/>
                <a:gd name="connsiteY218" fmla="*/ 102723 h 1571025"/>
                <a:gd name="connsiteX219" fmla="*/ 757802 w 4728498"/>
                <a:gd name="connsiteY219" fmla="*/ 129284 h 1571025"/>
                <a:gd name="connsiteX220" fmla="*/ 738757 w 4728498"/>
                <a:gd name="connsiteY220" fmla="*/ 149563 h 1571025"/>
                <a:gd name="connsiteX221" fmla="*/ 718474 w 4728498"/>
                <a:gd name="connsiteY221" fmla="*/ 150800 h 1571025"/>
                <a:gd name="connsiteX222" fmla="*/ 715236 w 4728498"/>
                <a:gd name="connsiteY222" fmla="*/ 172125 h 1571025"/>
                <a:gd name="connsiteX223" fmla="*/ 702380 w 4728498"/>
                <a:gd name="connsiteY223" fmla="*/ 199924 h 1571025"/>
                <a:gd name="connsiteX224" fmla="*/ 715617 w 4728498"/>
                <a:gd name="connsiteY224" fmla="*/ 223439 h 1571025"/>
                <a:gd name="connsiteX225" fmla="*/ 739328 w 4728498"/>
                <a:gd name="connsiteY225" fmla="*/ 248573 h 1571025"/>
                <a:gd name="connsiteX226" fmla="*/ 786083 w 4728498"/>
                <a:gd name="connsiteY226" fmla="*/ 263424 h 1571025"/>
                <a:gd name="connsiteX227" fmla="*/ 724568 w 4728498"/>
                <a:gd name="connsiteY227" fmla="*/ 262187 h 1571025"/>
                <a:gd name="connsiteX228" fmla="*/ 702190 w 4728498"/>
                <a:gd name="connsiteY228" fmla="*/ 258664 h 1571025"/>
                <a:gd name="connsiteX229" fmla="*/ 674575 w 4728498"/>
                <a:gd name="connsiteY229" fmla="*/ 231722 h 1571025"/>
                <a:gd name="connsiteX230" fmla="*/ 650197 w 4728498"/>
                <a:gd name="connsiteY230" fmla="*/ 223344 h 1571025"/>
                <a:gd name="connsiteX231" fmla="*/ 626581 w 4728498"/>
                <a:gd name="connsiteY231" fmla="*/ 223344 h 1571025"/>
                <a:gd name="connsiteX232" fmla="*/ 618582 w 4728498"/>
                <a:gd name="connsiteY232" fmla="*/ 199924 h 1571025"/>
                <a:gd name="connsiteX233" fmla="*/ 636294 w 4728498"/>
                <a:gd name="connsiteY233" fmla="*/ 180884 h 1571025"/>
                <a:gd name="connsiteX234" fmla="*/ 613441 w 4728498"/>
                <a:gd name="connsiteY234" fmla="*/ 177362 h 1571025"/>
                <a:gd name="connsiteX235" fmla="*/ 635532 w 4728498"/>
                <a:gd name="connsiteY235" fmla="*/ 173649 h 1571025"/>
                <a:gd name="connsiteX236" fmla="*/ 612679 w 4728498"/>
                <a:gd name="connsiteY236" fmla="*/ 177171 h 1571025"/>
                <a:gd name="connsiteX237" fmla="*/ 635532 w 4728498"/>
                <a:gd name="connsiteY237" fmla="*/ 185454 h 1571025"/>
                <a:gd name="connsiteX238" fmla="*/ 614678 w 4728498"/>
                <a:gd name="connsiteY238" fmla="*/ 199068 h 1571025"/>
                <a:gd name="connsiteX239" fmla="*/ 624200 w 4728498"/>
                <a:gd name="connsiteY239" fmla="*/ 226486 h 1571025"/>
                <a:gd name="connsiteX240" fmla="*/ 649340 w 4728498"/>
                <a:gd name="connsiteY240" fmla="*/ 228009 h 1571025"/>
                <a:gd name="connsiteX241" fmla="*/ 671432 w 4728498"/>
                <a:gd name="connsiteY241" fmla="*/ 235054 h 1571025"/>
                <a:gd name="connsiteX242" fmla="*/ 679812 w 4728498"/>
                <a:gd name="connsiteY242" fmla="*/ 255046 h 1571025"/>
                <a:gd name="connsiteX243" fmla="*/ 700762 w 4728498"/>
                <a:gd name="connsiteY243" fmla="*/ 263329 h 1571025"/>
                <a:gd name="connsiteX244" fmla="*/ 724187 w 4728498"/>
                <a:gd name="connsiteY244" fmla="*/ 267042 h 1571025"/>
                <a:gd name="connsiteX245" fmla="*/ 786750 w 4728498"/>
                <a:gd name="connsiteY245" fmla="*/ 263519 h 1571025"/>
                <a:gd name="connsiteX246" fmla="*/ 741613 w 4728498"/>
                <a:gd name="connsiteY246" fmla="*/ 244479 h 1571025"/>
                <a:gd name="connsiteX247" fmla="*/ 719711 w 4728498"/>
                <a:gd name="connsiteY247" fmla="*/ 220393 h 1571025"/>
                <a:gd name="connsiteX248" fmla="*/ 706666 w 4728498"/>
                <a:gd name="connsiteY248" fmla="*/ 199924 h 1571025"/>
                <a:gd name="connsiteX249" fmla="*/ 720283 w 4728498"/>
                <a:gd name="connsiteY249" fmla="*/ 173458 h 1571025"/>
                <a:gd name="connsiteX250" fmla="*/ 723711 w 4728498"/>
                <a:gd name="connsiteY250" fmla="*/ 151562 h 1571025"/>
                <a:gd name="connsiteX251" fmla="*/ 762372 w 4728498"/>
                <a:gd name="connsiteY251" fmla="*/ 131569 h 1571025"/>
                <a:gd name="connsiteX252" fmla="*/ 769419 w 4728498"/>
                <a:gd name="connsiteY252" fmla="*/ 105770 h 1571025"/>
                <a:gd name="connsiteX253" fmla="*/ 792940 w 4728498"/>
                <a:gd name="connsiteY253" fmla="*/ 111006 h 1571025"/>
                <a:gd name="connsiteX254" fmla="*/ 820936 w 4728498"/>
                <a:gd name="connsiteY254" fmla="*/ 89300 h 1571025"/>
                <a:gd name="connsiteX255" fmla="*/ 852455 w 4728498"/>
                <a:gd name="connsiteY255" fmla="*/ 86253 h 1571025"/>
                <a:gd name="connsiteX256" fmla="*/ 882165 w 4728498"/>
                <a:gd name="connsiteY256" fmla="*/ 79113 h 1571025"/>
                <a:gd name="connsiteX257" fmla="*/ 911304 w 4728498"/>
                <a:gd name="connsiteY257" fmla="*/ 75590 h 1571025"/>
                <a:gd name="connsiteX258" fmla="*/ 937777 w 4728498"/>
                <a:gd name="connsiteY258" fmla="*/ 68450 h 1571025"/>
                <a:gd name="connsiteX259" fmla="*/ 960822 w 4728498"/>
                <a:gd name="connsiteY259" fmla="*/ 61310 h 1571025"/>
                <a:gd name="connsiteX260" fmla="*/ 972153 w 4728498"/>
                <a:gd name="connsiteY260" fmla="*/ 35130 h 1571025"/>
                <a:gd name="connsiteX261" fmla="*/ 934063 w 4728498"/>
                <a:gd name="connsiteY261" fmla="*/ 24753 h 1571025"/>
                <a:gd name="connsiteX262" fmla="*/ 910733 w 4728498"/>
                <a:gd name="connsiteY262" fmla="*/ 28561 h 1571025"/>
                <a:gd name="connsiteX263" fmla="*/ 874262 w 4728498"/>
                <a:gd name="connsiteY263" fmla="*/ 42841 h 1571025"/>
                <a:gd name="connsiteX264" fmla="*/ 850741 w 4728498"/>
                <a:gd name="connsiteY264" fmla="*/ 53313 h 1571025"/>
                <a:gd name="connsiteX265" fmla="*/ 809223 w 4728498"/>
                <a:gd name="connsiteY265" fmla="*/ 53313 h 1571025"/>
                <a:gd name="connsiteX266" fmla="*/ 766372 w 4728498"/>
                <a:gd name="connsiteY266" fmla="*/ 53313 h 1571025"/>
                <a:gd name="connsiteX267" fmla="*/ 736281 w 4728498"/>
                <a:gd name="connsiteY267" fmla="*/ 67689 h 1571025"/>
                <a:gd name="connsiteX268" fmla="*/ 703618 w 4728498"/>
                <a:gd name="connsiteY268" fmla="*/ 81779 h 1571025"/>
                <a:gd name="connsiteX269" fmla="*/ 675051 w 4728498"/>
                <a:gd name="connsiteY269" fmla="*/ 88728 h 1571025"/>
                <a:gd name="connsiteX270" fmla="*/ 704285 w 4728498"/>
                <a:gd name="connsiteY270" fmla="*/ 104056 h 1571025"/>
                <a:gd name="connsiteX271" fmla="*/ 678289 w 4728498"/>
                <a:gd name="connsiteY271" fmla="*/ 106531 h 1571025"/>
                <a:gd name="connsiteX272" fmla="*/ 657529 w 4728498"/>
                <a:gd name="connsiteY272" fmla="*/ 128428 h 1571025"/>
                <a:gd name="connsiteX273" fmla="*/ 644103 w 4728498"/>
                <a:gd name="connsiteY273" fmla="*/ 153561 h 1571025"/>
                <a:gd name="connsiteX274" fmla="*/ 670099 w 4728498"/>
                <a:gd name="connsiteY274" fmla="*/ 146326 h 1571025"/>
                <a:gd name="connsiteX275" fmla="*/ 641531 w 4728498"/>
                <a:gd name="connsiteY275" fmla="*/ 159844 h 1571025"/>
                <a:gd name="connsiteX276" fmla="*/ 4725927 w 4728498"/>
                <a:gd name="connsiteY276" fmla="*/ 458113 h 1571025"/>
                <a:gd name="connsiteX277" fmla="*/ 4696883 w 4728498"/>
                <a:gd name="connsiteY277" fmla="*/ 467633 h 1571025"/>
                <a:gd name="connsiteX278" fmla="*/ 4668887 w 4728498"/>
                <a:gd name="connsiteY278" fmla="*/ 460493 h 1571025"/>
                <a:gd name="connsiteX279" fmla="*/ 4686313 w 4728498"/>
                <a:gd name="connsiteY279" fmla="*/ 482389 h 1571025"/>
                <a:gd name="connsiteX280" fmla="*/ 4705358 w 4728498"/>
                <a:gd name="connsiteY280" fmla="*/ 503524 h 1571025"/>
                <a:gd name="connsiteX281" fmla="*/ 4708025 w 4728498"/>
                <a:gd name="connsiteY281" fmla="*/ 526944 h 1571025"/>
                <a:gd name="connsiteX282" fmla="*/ 4685170 w 4728498"/>
                <a:gd name="connsiteY282" fmla="*/ 513806 h 1571025"/>
                <a:gd name="connsiteX283" fmla="*/ 4665459 w 4728498"/>
                <a:gd name="connsiteY283" fmla="*/ 506666 h 1571025"/>
                <a:gd name="connsiteX284" fmla="*/ 4639177 w 4728498"/>
                <a:gd name="connsiteY284" fmla="*/ 499526 h 1571025"/>
                <a:gd name="connsiteX285" fmla="*/ 4620132 w 4728498"/>
                <a:gd name="connsiteY285" fmla="*/ 492481 h 1571025"/>
                <a:gd name="connsiteX286" fmla="*/ 4597468 w 4728498"/>
                <a:gd name="connsiteY286" fmla="*/ 481913 h 1571025"/>
                <a:gd name="connsiteX287" fmla="*/ 4554712 w 4728498"/>
                <a:gd name="connsiteY287" fmla="*/ 467633 h 1571025"/>
                <a:gd name="connsiteX288" fmla="*/ 4531096 w 4728498"/>
                <a:gd name="connsiteY288" fmla="*/ 467633 h 1571025"/>
                <a:gd name="connsiteX289" fmla="*/ 4510623 w 4728498"/>
                <a:gd name="connsiteY289" fmla="*/ 474868 h 1571025"/>
                <a:gd name="connsiteX290" fmla="*/ 4489768 w 4728498"/>
                <a:gd name="connsiteY290" fmla="*/ 460873 h 1571025"/>
                <a:gd name="connsiteX291" fmla="*/ 4460344 w 4728498"/>
                <a:gd name="connsiteY291" fmla="*/ 443166 h 1571025"/>
                <a:gd name="connsiteX292" fmla="*/ 4438632 w 4728498"/>
                <a:gd name="connsiteY292" fmla="*/ 450020 h 1571025"/>
                <a:gd name="connsiteX293" fmla="*/ 4474247 w 4728498"/>
                <a:gd name="connsiteY293" fmla="*/ 475630 h 1571025"/>
                <a:gd name="connsiteX294" fmla="*/ 4483103 w 4728498"/>
                <a:gd name="connsiteY294" fmla="*/ 495813 h 1571025"/>
                <a:gd name="connsiteX295" fmla="*/ 4454535 w 4728498"/>
                <a:gd name="connsiteY295" fmla="*/ 503238 h 1571025"/>
                <a:gd name="connsiteX296" fmla="*/ 4416445 w 4728498"/>
                <a:gd name="connsiteY296" fmla="*/ 499526 h 1571025"/>
                <a:gd name="connsiteX297" fmla="*/ 4389211 w 4728498"/>
                <a:gd name="connsiteY297" fmla="*/ 506666 h 1571025"/>
                <a:gd name="connsiteX298" fmla="*/ 4408256 w 4728498"/>
                <a:gd name="connsiteY298" fmla="*/ 518375 h 1571025"/>
                <a:gd name="connsiteX299" fmla="*/ 4432347 w 4728498"/>
                <a:gd name="connsiteY299" fmla="*/ 514948 h 1571025"/>
                <a:gd name="connsiteX300" fmla="*/ 4453583 w 4728498"/>
                <a:gd name="connsiteY300" fmla="*/ 528848 h 1571025"/>
                <a:gd name="connsiteX301" fmla="*/ 4478532 w 4728498"/>
                <a:gd name="connsiteY301" fmla="*/ 521993 h 1571025"/>
                <a:gd name="connsiteX302" fmla="*/ 4511956 w 4728498"/>
                <a:gd name="connsiteY302" fmla="*/ 560074 h 1571025"/>
                <a:gd name="connsiteX303" fmla="*/ 4542905 w 4728498"/>
                <a:gd name="connsiteY303" fmla="*/ 564453 h 1571025"/>
                <a:gd name="connsiteX304" fmla="*/ 4571472 w 4728498"/>
                <a:gd name="connsiteY304" fmla="*/ 588635 h 1571025"/>
                <a:gd name="connsiteX305" fmla="*/ 4594421 w 4728498"/>
                <a:gd name="connsiteY305" fmla="*/ 606437 h 1571025"/>
                <a:gd name="connsiteX306" fmla="*/ 4563472 w 4728498"/>
                <a:gd name="connsiteY306" fmla="*/ 598631 h 1571025"/>
                <a:gd name="connsiteX307" fmla="*/ 4530716 w 4728498"/>
                <a:gd name="connsiteY307" fmla="*/ 595013 h 1571025"/>
                <a:gd name="connsiteX308" fmla="*/ 4508433 w 4728498"/>
                <a:gd name="connsiteY308" fmla="*/ 586826 h 1571025"/>
                <a:gd name="connsiteX309" fmla="*/ 4508433 w 4728498"/>
                <a:gd name="connsiteY309" fmla="*/ 611674 h 1571025"/>
                <a:gd name="connsiteX310" fmla="*/ 4489388 w 4728498"/>
                <a:gd name="connsiteY310" fmla="*/ 631285 h 1571025"/>
                <a:gd name="connsiteX311" fmla="*/ 4462629 w 4728498"/>
                <a:gd name="connsiteY311" fmla="*/ 627382 h 1571025"/>
                <a:gd name="connsiteX312" fmla="*/ 4453107 w 4728498"/>
                <a:gd name="connsiteY312" fmla="*/ 653943 h 1571025"/>
                <a:gd name="connsiteX313" fmla="*/ 4446631 w 4728498"/>
                <a:gd name="connsiteY313" fmla="*/ 675078 h 1571025"/>
                <a:gd name="connsiteX314" fmla="*/ 4427586 w 4728498"/>
                <a:gd name="connsiteY314" fmla="*/ 680410 h 1571025"/>
                <a:gd name="connsiteX315" fmla="*/ 4443966 w 4728498"/>
                <a:gd name="connsiteY315" fmla="*/ 715825 h 1571025"/>
                <a:gd name="connsiteX316" fmla="*/ 4417779 w 4728498"/>
                <a:gd name="connsiteY316" fmla="*/ 698498 h 1571025"/>
                <a:gd name="connsiteX317" fmla="*/ 4374927 w 4728498"/>
                <a:gd name="connsiteY317" fmla="*/ 684122 h 1571025"/>
                <a:gd name="connsiteX318" fmla="*/ 4354073 w 4728498"/>
                <a:gd name="connsiteY318" fmla="*/ 687645 h 1571025"/>
                <a:gd name="connsiteX319" fmla="*/ 4331314 w 4728498"/>
                <a:gd name="connsiteY319" fmla="*/ 691167 h 1571025"/>
                <a:gd name="connsiteX320" fmla="*/ 4322744 w 4728498"/>
                <a:gd name="connsiteY320" fmla="*/ 721346 h 1571025"/>
                <a:gd name="connsiteX321" fmla="*/ 4307412 w 4728498"/>
                <a:gd name="connsiteY321" fmla="*/ 695642 h 1571025"/>
                <a:gd name="connsiteX322" fmla="*/ 4282558 w 4728498"/>
                <a:gd name="connsiteY322" fmla="*/ 694690 h 1571025"/>
                <a:gd name="connsiteX323" fmla="*/ 4280178 w 4728498"/>
                <a:gd name="connsiteY323" fmla="*/ 721918 h 1571025"/>
                <a:gd name="connsiteX324" fmla="*/ 4264561 w 4728498"/>
                <a:gd name="connsiteY324" fmla="*/ 702877 h 1571025"/>
                <a:gd name="connsiteX325" fmla="*/ 4239041 w 4728498"/>
                <a:gd name="connsiteY325" fmla="*/ 713064 h 1571025"/>
                <a:gd name="connsiteX326" fmla="*/ 4254372 w 4728498"/>
                <a:gd name="connsiteY326" fmla="*/ 741624 h 1571025"/>
                <a:gd name="connsiteX327" fmla="*/ 4260657 w 4728498"/>
                <a:gd name="connsiteY327" fmla="*/ 769233 h 1571025"/>
                <a:gd name="connsiteX328" fmla="*/ 4260657 w 4728498"/>
                <a:gd name="connsiteY328" fmla="*/ 789892 h 1571025"/>
                <a:gd name="connsiteX329" fmla="*/ 4281320 w 4728498"/>
                <a:gd name="connsiteY329" fmla="*/ 806076 h 1571025"/>
                <a:gd name="connsiteX330" fmla="*/ 4303127 w 4728498"/>
                <a:gd name="connsiteY330" fmla="*/ 799317 h 1571025"/>
                <a:gd name="connsiteX331" fmla="*/ 4324172 w 4728498"/>
                <a:gd name="connsiteY331" fmla="*/ 809884 h 1571025"/>
                <a:gd name="connsiteX332" fmla="*/ 4326077 w 4728498"/>
                <a:gd name="connsiteY332" fmla="*/ 828925 h 1571025"/>
                <a:gd name="connsiteX333" fmla="*/ 4353025 w 4728498"/>
                <a:gd name="connsiteY333" fmla="*/ 855105 h 1571025"/>
                <a:gd name="connsiteX334" fmla="*/ 4377213 w 4728498"/>
                <a:gd name="connsiteY334" fmla="*/ 859294 h 1571025"/>
                <a:gd name="connsiteX335" fmla="*/ 4381783 w 4728498"/>
                <a:gd name="connsiteY335" fmla="*/ 882333 h 1571025"/>
                <a:gd name="connsiteX336" fmla="*/ 4361214 w 4728498"/>
                <a:gd name="connsiteY336" fmla="*/ 879287 h 1571025"/>
                <a:gd name="connsiteX337" fmla="*/ 4375403 w 4728498"/>
                <a:gd name="connsiteY337" fmla="*/ 914702 h 1571025"/>
                <a:gd name="connsiteX338" fmla="*/ 4402542 w 4728498"/>
                <a:gd name="connsiteY338" fmla="*/ 929934 h 1571025"/>
                <a:gd name="connsiteX339" fmla="*/ 4394829 w 4728498"/>
                <a:gd name="connsiteY339" fmla="*/ 952021 h 1571025"/>
                <a:gd name="connsiteX340" fmla="*/ 4375118 w 4728498"/>
                <a:gd name="connsiteY340" fmla="*/ 959732 h 1571025"/>
                <a:gd name="connsiteX341" fmla="*/ 4375118 w 4728498"/>
                <a:gd name="connsiteY341" fmla="*/ 980582 h 1571025"/>
                <a:gd name="connsiteX342" fmla="*/ 4395781 w 4728498"/>
                <a:gd name="connsiteY342" fmla="*/ 996766 h 1571025"/>
                <a:gd name="connsiteX343" fmla="*/ 4408161 w 4728498"/>
                <a:gd name="connsiteY343" fmla="*/ 1017330 h 1571025"/>
                <a:gd name="connsiteX344" fmla="*/ 4388449 w 4728498"/>
                <a:gd name="connsiteY344" fmla="*/ 1007810 h 1571025"/>
                <a:gd name="connsiteX345" fmla="*/ 4375403 w 4728498"/>
                <a:gd name="connsiteY345" fmla="*/ 1032657 h 1571025"/>
                <a:gd name="connsiteX346" fmla="*/ 4398543 w 4728498"/>
                <a:gd name="connsiteY346" fmla="*/ 1063598 h 1571025"/>
                <a:gd name="connsiteX347" fmla="*/ 4388353 w 4728498"/>
                <a:gd name="connsiteY347" fmla="*/ 1086066 h 1571025"/>
                <a:gd name="connsiteX348" fmla="*/ 4388353 w 4728498"/>
                <a:gd name="connsiteY348" fmla="*/ 1108248 h 1571025"/>
                <a:gd name="connsiteX349" fmla="*/ 4368642 w 4728498"/>
                <a:gd name="connsiteY349" fmla="*/ 1098728 h 1571025"/>
                <a:gd name="connsiteX350" fmla="*/ 4330552 w 4728498"/>
                <a:gd name="connsiteY350" fmla="*/ 1056839 h 1571025"/>
                <a:gd name="connsiteX351" fmla="*/ 4314364 w 4728498"/>
                <a:gd name="connsiteY351" fmla="*/ 1035704 h 1571025"/>
                <a:gd name="connsiteX352" fmla="*/ 4287129 w 4728498"/>
                <a:gd name="connsiteY352" fmla="*/ 1024375 h 1571025"/>
                <a:gd name="connsiteX353" fmla="*/ 4235613 w 4728498"/>
                <a:gd name="connsiteY353" fmla="*/ 971728 h 1571025"/>
                <a:gd name="connsiteX354" fmla="*/ 4203046 w 4728498"/>
                <a:gd name="connsiteY354" fmla="*/ 932886 h 1571025"/>
                <a:gd name="connsiteX355" fmla="*/ 4183239 w 4728498"/>
                <a:gd name="connsiteY355" fmla="*/ 914892 h 1571025"/>
                <a:gd name="connsiteX356" fmla="*/ 4153909 w 4728498"/>
                <a:gd name="connsiteY356" fmla="*/ 883095 h 1571025"/>
                <a:gd name="connsiteX357" fmla="*/ 4141245 w 4728498"/>
                <a:gd name="connsiteY357" fmla="*/ 855391 h 1571025"/>
                <a:gd name="connsiteX358" fmla="*/ 4148005 w 4728498"/>
                <a:gd name="connsiteY358" fmla="*/ 832257 h 1571025"/>
                <a:gd name="connsiteX359" fmla="*/ 4127817 w 4728498"/>
                <a:gd name="connsiteY359" fmla="*/ 808742 h 1571025"/>
                <a:gd name="connsiteX360" fmla="*/ 4150386 w 4728498"/>
                <a:gd name="connsiteY360" fmla="*/ 794557 h 1571025"/>
                <a:gd name="connsiteX361" fmla="*/ 4170384 w 4728498"/>
                <a:gd name="connsiteY361" fmla="*/ 769328 h 1571025"/>
                <a:gd name="connsiteX362" fmla="*/ 4160861 w 4728498"/>
                <a:gd name="connsiteY362" fmla="*/ 745528 h 1571025"/>
                <a:gd name="connsiteX363" fmla="*/ 4176954 w 4728498"/>
                <a:gd name="connsiteY363" fmla="*/ 704496 h 1571025"/>
                <a:gd name="connsiteX364" fmla="*/ 4180287 w 4728498"/>
                <a:gd name="connsiteY364" fmla="*/ 683170 h 1571025"/>
                <a:gd name="connsiteX365" fmla="*/ 4199808 w 4728498"/>
                <a:gd name="connsiteY365" fmla="*/ 671461 h 1571025"/>
                <a:gd name="connsiteX366" fmla="*/ 4193237 w 4728498"/>
                <a:gd name="connsiteY366" fmla="*/ 650230 h 1571025"/>
                <a:gd name="connsiteX367" fmla="*/ 4166193 w 4728498"/>
                <a:gd name="connsiteY367" fmla="*/ 628334 h 1571025"/>
                <a:gd name="connsiteX368" fmla="*/ 4153720 w 4728498"/>
                <a:gd name="connsiteY368" fmla="*/ 604248 h 1571025"/>
                <a:gd name="connsiteX369" fmla="*/ 4184762 w 4728498"/>
                <a:gd name="connsiteY369" fmla="*/ 600630 h 1571025"/>
                <a:gd name="connsiteX370" fmla="*/ 4135436 w 4728498"/>
                <a:gd name="connsiteY370" fmla="*/ 592348 h 1571025"/>
                <a:gd name="connsiteX371" fmla="*/ 4108202 w 4728498"/>
                <a:gd name="connsiteY371" fmla="*/ 603201 h 1571025"/>
                <a:gd name="connsiteX372" fmla="*/ 4130484 w 4728498"/>
                <a:gd name="connsiteY372" fmla="*/ 625002 h 1571025"/>
                <a:gd name="connsiteX373" fmla="*/ 4149529 w 4728498"/>
                <a:gd name="connsiteY373" fmla="*/ 646042 h 1571025"/>
                <a:gd name="connsiteX374" fmla="*/ 4118104 w 4728498"/>
                <a:gd name="connsiteY374" fmla="*/ 649088 h 1571025"/>
                <a:gd name="connsiteX375" fmla="*/ 4093727 w 4728498"/>
                <a:gd name="connsiteY375" fmla="*/ 682028 h 1571025"/>
                <a:gd name="connsiteX376" fmla="*/ 4091442 w 4728498"/>
                <a:gd name="connsiteY376" fmla="*/ 661369 h 1571025"/>
                <a:gd name="connsiteX377" fmla="*/ 4066302 w 4728498"/>
                <a:gd name="connsiteY377" fmla="*/ 659751 h 1571025"/>
                <a:gd name="connsiteX378" fmla="*/ 4058684 w 4728498"/>
                <a:gd name="connsiteY378" fmla="*/ 639853 h 1571025"/>
                <a:gd name="connsiteX379" fmla="*/ 4036878 w 4728498"/>
                <a:gd name="connsiteY379" fmla="*/ 638425 h 1571025"/>
                <a:gd name="connsiteX380" fmla="*/ 4016595 w 4728498"/>
                <a:gd name="connsiteY380" fmla="*/ 620813 h 1571025"/>
                <a:gd name="connsiteX381" fmla="*/ 3990408 w 4728498"/>
                <a:gd name="connsiteY381" fmla="*/ 627858 h 1571025"/>
                <a:gd name="connsiteX382" fmla="*/ 3957841 w 4728498"/>
                <a:gd name="connsiteY382" fmla="*/ 634903 h 1571025"/>
                <a:gd name="connsiteX383" fmla="*/ 3959270 w 4728498"/>
                <a:gd name="connsiteY383" fmla="*/ 662416 h 1571025"/>
                <a:gd name="connsiteX384" fmla="*/ 3949747 w 4728498"/>
                <a:gd name="connsiteY384" fmla="*/ 693357 h 1571025"/>
                <a:gd name="connsiteX385" fmla="*/ 3959270 w 4728498"/>
                <a:gd name="connsiteY385" fmla="*/ 723155 h 1571025"/>
                <a:gd name="connsiteX386" fmla="*/ 3980695 w 4728498"/>
                <a:gd name="connsiteY386" fmla="*/ 728296 h 1571025"/>
                <a:gd name="connsiteX387" fmla="*/ 4005930 w 4728498"/>
                <a:gd name="connsiteY387" fmla="*/ 745623 h 1571025"/>
                <a:gd name="connsiteX388" fmla="*/ 3983742 w 4728498"/>
                <a:gd name="connsiteY388" fmla="*/ 748479 h 1571025"/>
                <a:gd name="connsiteX389" fmla="*/ 3944319 w 4728498"/>
                <a:gd name="connsiteY389" fmla="*/ 755524 h 1571025"/>
                <a:gd name="connsiteX390" fmla="*/ 3924417 w 4728498"/>
                <a:gd name="connsiteY390" fmla="*/ 748574 h 1571025"/>
                <a:gd name="connsiteX391" fmla="*/ 3904801 w 4728498"/>
                <a:gd name="connsiteY391" fmla="*/ 759237 h 1571025"/>
                <a:gd name="connsiteX392" fmla="*/ 3916132 w 4728498"/>
                <a:gd name="connsiteY392" fmla="*/ 737721 h 1571025"/>
                <a:gd name="connsiteX393" fmla="*/ 3893183 w 4728498"/>
                <a:gd name="connsiteY393" fmla="*/ 734199 h 1571025"/>
                <a:gd name="connsiteX394" fmla="*/ 3870330 w 4728498"/>
                <a:gd name="connsiteY394" fmla="*/ 730676 h 1571025"/>
                <a:gd name="connsiteX395" fmla="*/ 3847761 w 4728498"/>
                <a:gd name="connsiteY395" fmla="*/ 723631 h 1571025"/>
                <a:gd name="connsiteX396" fmla="*/ 3804529 w 4728498"/>
                <a:gd name="connsiteY396" fmla="*/ 723631 h 1571025"/>
                <a:gd name="connsiteX397" fmla="*/ 3798911 w 4728498"/>
                <a:gd name="connsiteY397" fmla="*/ 746956 h 1571025"/>
                <a:gd name="connsiteX398" fmla="*/ 3768819 w 4728498"/>
                <a:gd name="connsiteY398" fmla="*/ 741339 h 1571025"/>
                <a:gd name="connsiteX399" fmla="*/ 3732633 w 4728498"/>
                <a:gd name="connsiteY399" fmla="*/ 741339 h 1571025"/>
                <a:gd name="connsiteX400" fmla="*/ 3647598 w 4728498"/>
                <a:gd name="connsiteY400" fmla="*/ 734199 h 1571025"/>
                <a:gd name="connsiteX401" fmla="*/ 3626268 w 4728498"/>
                <a:gd name="connsiteY401" fmla="*/ 731343 h 1571025"/>
                <a:gd name="connsiteX402" fmla="*/ 3603413 w 4728498"/>
                <a:gd name="connsiteY402" fmla="*/ 752573 h 1571025"/>
                <a:gd name="connsiteX403" fmla="*/ 3586558 w 4728498"/>
                <a:gd name="connsiteY403" fmla="*/ 785227 h 1571025"/>
                <a:gd name="connsiteX404" fmla="*/ 3599699 w 4728498"/>
                <a:gd name="connsiteY404" fmla="*/ 808837 h 1571025"/>
                <a:gd name="connsiteX405" fmla="*/ 3576941 w 4728498"/>
                <a:gd name="connsiteY405" fmla="*/ 848632 h 1571025"/>
                <a:gd name="connsiteX406" fmla="*/ 3576941 w 4728498"/>
                <a:gd name="connsiteY406" fmla="*/ 871385 h 1571025"/>
                <a:gd name="connsiteX407" fmla="*/ 3570560 w 4728498"/>
                <a:gd name="connsiteY407" fmla="*/ 891949 h 1571025"/>
                <a:gd name="connsiteX408" fmla="*/ 3548182 w 4728498"/>
                <a:gd name="connsiteY408" fmla="*/ 915844 h 1571025"/>
                <a:gd name="connsiteX409" fmla="*/ 3537898 w 4728498"/>
                <a:gd name="connsiteY409" fmla="*/ 941358 h 1571025"/>
                <a:gd name="connsiteX410" fmla="*/ 3561991 w 4728498"/>
                <a:gd name="connsiteY410" fmla="*/ 955068 h 1571025"/>
                <a:gd name="connsiteX411" fmla="*/ 3611603 w 4728498"/>
                <a:gd name="connsiteY411" fmla="*/ 965921 h 1571025"/>
                <a:gd name="connsiteX412" fmla="*/ 3616269 w 4728498"/>
                <a:gd name="connsiteY412" fmla="*/ 985532 h 1571025"/>
                <a:gd name="connsiteX413" fmla="*/ 3647217 w 4728498"/>
                <a:gd name="connsiteY413" fmla="*/ 997718 h 1571025"/>
                <a:gd name="connsiteX414" fmla="*/ 3675784 w 4728498"/>
                <a:gd name="connsiteY414" fmla="*/ 979725 h 1571025"/>
                <a:gd name="connsiteX415" fmla="*/ 3695877 w 4728498"/>
                <a:gd name="connsiteY415" fmla="*/ 986865 h 1571025"/>
                <a:gd name="connsiteX416" fmla="*/ 3676261 w 4728498"/>
                <a:gd name="connsiteY416" fmla="*/ 962017 h 1571025"/>
                <a:gd name="connsiteX417" fmla="*/ 3703875 w 4728498"/>
                <a:gd name="connsiteY417" fmla="*/ 965921 h 1571025"/>
                <a:gd name="connsiteX418" fmla="*/ 3741965 w 4728498"/>
                <a:gd name="connsiteY418" fmla="*/ 986770 h 1571025"/>
                <a:gd name="connsiteX419" fmla="*/ 3790911 w 4728498"/>
                <a:gd name="connsiteY419" fmla="*/ 1025708 h 1571025"/>
                <a:gd name="connsiteX420" fmla="*/ 3813670 w 4728498"/>
                <a:gd name="connsiteY420" fmla="*/ 1046843 h 1571025"/>
                <a:gd name="connsiteX421" fmla="*/ 3832715 w 4728498"/>
                <a:gd name="connsiteY421" fmla="*/ 1067977 h 1571025"/>
                <a:gd name="connsiteX422" fmla="*/ 3838619 w 4728498"/>
                <a:gd name="connsiteY422" fmla="*/ 1091778 h 1571025"/>
                <a:gd name="connsiteX423" fmla="*/ 3841857 w 4728498"/>
                <a:gd name="connsiteY423" fmla="*/ 1112818 h 1571025"/>
                <a:gd name="connsiteX424" fmla="*/ 3848523 w 4728498"/>
                <a:gd name="connsiteY424" fmla="*/ 1134428 h 1571025"/>
                <a:gd name="connsiteX425" fmla="*/ 3868520 w 4728498"/>
                <a:gd name="connsiteY425" fmla="*/ 1160038 h 1571025"/>
                <a:gd name="connsiteX426" fmla="*/ 3884898 w 4728498"/>
                <a:gd name="connsiteY426" fmla="*/ 1181268 h 1571025"/>
                <a:gd name="connsiteX427" fmla="*/ 3890993 w 4728498"/>
                <a:gd name="connsiteY427" fmla="*/ 1201736 h 1571025"/>
                <a:gd name="connsiteX428" fmla="*/ 3900515 w 4728498"/>
                <a:gd name="connsiteY428" fmla="*/ 1226774 h 1571025"/>
                <a:gd name="connsiteX429" fmla="*/ 3890993 w 4728498"/>
                <a:gd name="connsiteY429" fmla="*/ 1253431 h 1571025"/>
                <a:gd name="connsiteX430" fmla="*/ 3894136 w 4728498"/>
                <a:gd name="connsiteY430" fmla="*/ 1275804 h 1571025"/>
                <a:gd name="connsiteX431" fmla="*/ 3890802 w 4728498"/>
                <a:gd name="connsiteY431" fmla="*/ 1299985 h 1571025"/>
                <a:gd name="connsiteX432" fmla="*/ 3894136 w 4728498"/>
                <a:gd name="connsiteY432" fmla="*/ 1328546 h 1571025"/>
                <a:gd name="connsiteX433" fmla="*/ 3890802 w 4728498"/>
                <a:gd name="connsiteY433" fmla="*/ 1356345 h 1571025"/>
                <a:gd name="connsiteX434" fmla="*/ 3878042 w 4728498"/>
                <a:gd name="connsiteY434" fmla="*/ 1380336 h 1571025"/>
                <a:gd name="connsiteX435" fmla="*/ 3864806 w 4728498"/>
                <a:gd name="connsiteY435" fmla="*/ 1419654 h 1571025"/>
                <a:gd name="connsiteX436" fmla="*/ 3861378 w 4728498"/>
                <a:gd name="connsiteY436" fmla="*/ 1452118 h 1571025"/>
                <a:gd name="connsiteX437" fmla="*/ 3848523 w 4728498"/>
                <a:gd name="connsiteY437" fmla="*/ 1479726 h 1571025"/>
                <a:gd name="connsiteX438" fmla="*/ 3811480 w 4728498"/>
                <a:gd name="connsiteY438" fmla="*/ 1489247 h 1571025"/>
                <a:gd name="connsiteX439" fmla="*/ 3791388 w 4728498"/>
                <a:gd name="connsiteY439" fmla="*/ 1492864 h 1571025"/>
                <a:gd name="connsiteX440" fmla="*/ 3777485 w 4728498"/>
                <a:gd name="connsiteY440" fmla="*/ 1469064 h 1571025"/>
                <a:gd name="connsiteX441" fmla="*/ 3752250 w 4728498"/>
                <a:gd name="connsiteY441" fmla="*/ 1471634 h 1571025"/>
                <a:gd name="connsiteX442" fmla="*/ 3750156 w 4728498"/>
                <a:gd name="connsiteY442" fmla="*/ 1509715 h 1571025"/>
                <a:gd name="connsiteX443" fmla="*/ 3720445 w 4728498"/>
                <a:gd name="connsiteY443" fmla="*/ 1500195 h 1571025"/>
                <a:gd name="connsiteX444" fmla="*/ 3740633 w 4728498"/>
                <a:gd name="connsiteY444" fmla="*/ 1494007 h 1571025"/>
                <a:gd name="connsiteX445" fmla="*/ 3738633 w 4728498"/>
                <a:gd name="connsiteY445" fmla="*/ 1470301 h 1571025"/>
                <a:gd name="connsiteX446" fmla="*/ 3729110 w 4728498"/>
                <a:gd name="connsiteY446" fmla="*/ 1448310 h 1571025"/>
                <a:gd name="connsiteX447" fmla="*/ 3712636 w 4728498"/>
                <a:gd name="connsiteY447" fmla="*/ 1419749 h 1571025"/>
                <a:gd name="connsiteX448" fmla="*/ 3692544 w 4728498"/>
                <a:gd name="connsiteY448" fmla="*/ 1401470 h 1571025"/>
                <a:gd name="connsiteX449" fmla="*/ 3723206 w 4728498"/>
                <a:gd name="connsiteY449" fmla="*/ 1387952 h 1571025"/>
                <a:gd name="connsiteX450" fmla="*/ 3750726 w 4728498"/>
                <a:gd name="connsiteY450" fmla="*/ 1377194 h 1571025"/>
                <a:gd name="connsiteX451" fmla="*/ 3755488 w 4728498"/>
                <a:gd name="connsiteY451" fmla="*/ 1346824 h 1571025"/>
                <a:gd name="connsiteX452" fmla="*/ 3748822 w 4728498"/>
                <a:gd name="connsiteY452" fmla="*/ 1324547 h 1571025"/>
                <a:gd name="connsiteX453" fmla="*/ 3742346 w 4728498"/>
                <a:gd name="connsiteY453" fmla="*/ 1303317 h 1571025"/>
                <a:gd name="connsiteX454" fmla="*/ 3745679 w 4728498"/>
                <a:gd name="connsiteY454" fmla="*/ 1279516 h 1571025"/>
                <a:gd name="connsiteX455" fmla="*/ 3732349 w 4728498"/>
                <a:gd name="connsiteY455" fmla="*/ 1253241 h 1571025"/>
                <a:gd name="connsiteX456" fmla="*/ 3722826 w 4728498"/>
                <a:gd name="connsiteY456" fmla="*/ 1232106 h 1571025"/>
                <a:gd name="connsiteX457" fmla="*/ 3693305 w 4728498"/>
                <a:gd name="connsiteY457" fmla="*/ 1245148 h 1571025"/>
                <a:gd name="connsiteX458" fmla="*/ 3663786 w 4728498"/>
                <a:gd name="connsiteY458" fmla="*/ 1262951 h 1571025"/>
                <a:gd name="connsiteX459" fmla="*/ 3638551 w 4728498"/>
                <a:gd name="connsiteY459" fmla="*/ 1266188 h 1571025"/>
                <a:gd name="connsiteX460" fmla="*/ 3597890 w 4728498"/>
                <a:gd name="connsiteY460" fmla="*/ 1245434 h 1571025"/>
                <a:gd name="connsiteX461" fmla="*/ 3592176 w 4728498"/>
                <a:gd name="connsiteY461" fmla="*/ 1225347 h 1571025"/>
                <a:gd name="connsiteX462" fmla="*/ 3571893 w 4728498"/>
                <a:gd name="connsiteY462" fmla="*/ 1206306 h 1571025"/>
                <a:gd name="connsiteX463" fmla="*/ 3538280 w 4728498"/>
                <a:gd name="connsiteY463" fmla="*/ 1195167 h 1571025"/>
                <a:gd name="connsiteX464" fmla="*/ 3515140 w 4728498"/>
                <a:gd name="connsiteY464" fmla="*/ 1180506 h 1571025"/>
                <a:gd name="connsiteX465" fmla="*/ 3491333 w 4728498"/>
                <a:gd name="connsiteY465" fmla="*/ 1176603 h 1571025"/>
                <a:gd name="connsiteX466" fmla="*/ 3455433 w 4728498"/>
                <a:gd name="connsiteY466" fmla="*/ 1169558 h 1571025"/>
                <a:gd name="connsiteX467" fmla="*/ 3426866 w 4728498"/>
                <a:gd name="connsiteY467" fmla="*/ 1145281 h 1571025"/>
                <a:gd name="connsiteX468" fmla="*/ 3410964 w 4728498"/>
                <a:gd name="connsiteY468" fmla="*/ 1120910 h 1571025"/>
                <a:gd name="connsiteX469" fmla="*/ 3371255 w 4728498"/>
                <a:gd name="connsiteY469" fmla="*/ 1088541 h 1571025"/>
                <a:gd name="connsiteX470" fmla="*/ 3344686 w 4728498"/>
                <a:gd name="connsiteY470" fmla="*/ 1074070 h 1571025"/>
                <a:gd name="connsiteX471" fmla="*/ 3329069 w 4728498"/>
                <a:gd name="connsiteY471" fmla="*/ 1053507 h 1571025"/>
                <a:gd name="connsiteX472" fmla="*/ 3306026 w 4728498"/>
                <a:gd name="connsiteY472" fmla="*/ 1028468 h 1571025"/>
                <a:gd name="connsiteX473" fmla="*/ 3286027 w 4728498"/>
                <a:gd name="connsiteY473" fmla="*/ 1013998 h 1571025"/>
                <a:gd name="connsiteX474" fmla="*/ 3245367 w 4728498"/>
                <a:gd name="connsiteY474" fmla="*/ 1013998 h 1571025"/>
                <a:gd name="connsiteX475" fmla="*/ 3207277 w 4728498"/>
                <a:gd name="connsiteY475" fmla="*/ 989436 h 1571025"/>
                <a:gd name="connsiteX476" fmla="*/ 3176138 w 4728498"/>
                <a:gd name="connsiteY476" fmla="*/ 996385 h 1571025"/>
                <a:gd name="connsiteX477" fmla="*/ 3150237 w 4728498"/>
                <a:gd name="connsiteY477" fmla="*/ 999813 h 1571025"/>
                <a:gd name="connsiteX478" fmla="*/ 3130525 w 4728498"/>
                <a:gd name="connsiteY478" fmla="*/ 1003430 h 1571025"/>
                <a:gd name="connsiteX479" fmla="*/ 3106052 w 4728498"/>
                <a:gd name="connsiteY479" fmla="*/ 1036275 h 1571025"/>
                <a:gd name="connsiteX480" fmla="*/ 3126811 w 4728498"/>
                <a:gd name="connsiteY480" fmla="*/ 1047033 h 1571025"/>
                <a:gd name="connsiteX481" fmla="*/ 3138429 w 4728498"/>
                <a:gd name="connsiteY481" fmla="*/ 1075593 h 1571025"/>
                <a:gd name="connsiteX482" fmla="*/ 3138429 w 4728498"/>
                <a:gd name="connsiteY482" fmla="*/ 1118815 h 1571025"/>
                <a:gd name="connsiteX483" fmla="*/ 3147952 w 4728498"/>
                <a:gd name="connsiteY483" fmla="*/ 1158419 h 1571025"/>
                <a:gd name="connsiteX484" fmla="*/ 3109862 w 4728498"/>
                <a:gd name="connsiteY484" fmla="*/ 1173271 h 1571025"/>
                <a:gd name="connsiteX485" fmla="*/ 3062249 w 4728498"/>
                <a:gd name="connsiteY485" fmla="*/ 1159181 h 1571025"/>
                <a:gd name="connsiteX486" fmla="*/ 3037967 w 4728498"/>
                <a:gd name="connsiteY486" fmla="*/ 1162513 h 1571025"/>
                <a:gd name="connsiteX487" fmla="*/ 3009971 w 4728498"/>
                <a:gd name="connsiteY487" fmla="*/ 1148518 h 1571025"/>
                <a:gd name="connsiteX488" fmla="*/ 2973118 w 4728498"/>
                <a:gd name="connsiteY488" fmla="*/ 1144805 h 1571025"/>
                <a:gd name="connsiteX489" fmla="*/ 2948074 w 4728498"/>
                <a:gd name="connsiteY489" fmla="*/ 1177650 h 1571025"/>
                <a:gd name="connsiteX490" fmla="*/ 2923221 w 4728498"/>
                <a:gd name="connsiteY490" fmla="*/ 1183838 h 1571025"/>
                <a:gd name="connsiteX491" fmla="*/ 2883987 w 4728498"/>
                <a:gd name="connsiteY491" fmla="*/ 1194501 h 1571025"/>
                <a:gd name="connsiteX492" fmla="*/ 2839422 w 4728498"/>
                <a:gd name="connsiteY492" fmla="*/ 1187361 h 1571025"/>
                <a:gd name="connsiteX493" fmla="*/ 2793809 w 4728498"/>
                <a:gd name="connsiteY493" fmla="*/ 1173271 h 1571025"/>
                <a:gd name="connsiteX494" fmla="*/ 2729532 w 4728498"/>
                <a:gd name="connsiteY494" fmla="*/ 1141473 h 1571025"/>
                <a:gd name="connsiteX495" fmla="*/ 2696584 w 4728498"/>
                <a:gd name="connsiteY495" fmla="*/ 1134333 h 1571025"/>
                <a:gd name="connsiteX496" fmla="*/ 2669921 w 4728498"/>
                <a:gd name="connsiteY496" fmla="*/ 1134333 h 1571025"/>
                <a:gd name="connsiteX497" fmla="*/ 2633069 w 4728498"/>
                <a:gd name="connsiteY497" fmla="*/ 1148709 h 1571025"/>
                <a:gd name="connsiteX498" fmla="*/ 2594979 w 4728498"/>
                <a:gd name="connsiteY498" fmla="*/ 1141473 h 1571025"/>
                <a:gd name="connsiteX499" fmla="*/ 2572602 w 4728498"/>
                <a:gd name="connsiteY499" fmla="*/ 1131001 h 1571025"/>
                <a:gd name="connsiteX500" fmla="*/ 2564031 w 4728498"/>
                <a:gd name="connsiteY500" fmla="*/ 1110914 h 1571025"/>
                <a:gd name="connsiteX501" fmla="*/ 2543939 w 4728498"/>
                <a:gd name="connsiteY501" fmla="*/ 1089017 h 1571025"/>
                <a:gd name="connsiteX502" fmla="*/ 2522132 w 4728498"/>
                <a:gd name="connsiteY502" fmla="*/ 1091873 h 1571025"/>
                <a:gd name="connsiteX503" fmla="*/ 2500992 w 4728498"/>
                <a:gd name="connsiteY503" fmla="*/ 1077878 h 1571025"/>
                <a:gd name="connsiteX504" fmla="*/ 2480138 w 4728498"/>
                <a:gd name="connsiteY504" fmla="*/ 1077878 h 1571025"/>
                <a:gd name="connsiteX505" fmla="*/ 2428335 w 4728498"/>
                <a:gd name="connsiteY505" fmla="*/ 1067311 h 1571025"/>
                <a:gd name="connsiteX506" fmla="*/ 2406814 w 4728498"/>
                <a:gd name="connsiteY506" fmla="*/ 1085304 h 1571025"/>
                <a:gd name="connsiteX507" fmla="*/ 2416337 w 4728498"/>
                <a:gd name="connsiteY507" fmla="*/ 1112818 h 1571025"/>
                <a:gd name="connsiteX508" fmla="*/ 2436335 w 4728498"/>
                <a:gd name="connsiteY508" fmla="*/ 1138236 h 1571025"/>
                <a:gd name="connsiteX509" fmla="*/ 2429287 w 4728498"/>
                <a:gd name="connsiteY509" fmla="*/ 1160990 h 1571025"/>
                <a:gd name="connsiteX510" fmla="*/ 2386151 w 4728498"/>
                <a:gd name="connsiteY510" fmla="*/ 1155658 h 1571025"/>
                <a:gd name="connsiteX511" fmla="*/ 2363011 w 4728498"/>
                <a:gd name="connsiteY511" fmla="*/ 1155658 h 1571025"/>
                <a:gd name="connsiteX512" fmla="*/ 2342919 w 4728498"/>
                <a:gd name="connsiteY512" fmla="*/ 1159276 h 1571025"/>
                <a:gd name="connsiteX513" fmla="*/ 2309304 w 4728498"/>
                <a:gd name="connsiteY513" fmla="*/ 1131858 h 1571025"/>
                <a:gd name="connsiteX514" fmla="*/ 2284450 w 4728498"/>
                <a:gd name="connsiteY514" fmla="*/ 1130906 h 1571025"/>
                <a:gd name="connsiteX515" fmla="*/ 2258930 w 4728498"/>
                <a:gd name="connsiteY515" fmla="*/ 1123861 h 1571025"/>
                <a:gd name="connsiteX516" fmla="*/ 2228649 w 4728498"/>
                <a:gd name="connsiteY516" fmla="*/ 1123861 h 1571025"/>
                <a:gd name="connsiteX517" fmla="*/ 2207794 w 4728498"/>
                <a:gd name="connsiteY517" fmla="*/ 1134809 h 1571025"/>
                <a:gd name="connsiteX518" fmla="*/ 2178750 w 4728498"/>
                <a:gd name="connsiteY518" fmla="*/ 1145281 h 1571025"/>
                <a:gd name="connsiteX519" fmla="*/ 2151421 w 4728498"/>
                <a:gd name="connsiteY519" fmla="*/ 1181553 h 1571025"/>
                <a:gd name="connsiteX520" fmla="*/ 2113331 w 4728498"/>
                <a:gd name="connsiteY520" fmla="*/ 1198499 h 1571025"/>
                <a:gd name="connsiteX521" fmla="*/ 2091429 w 4728498"/>
                <a:gd name="connsiteY521" fmla="*/ 1198499 h 1571025"/>
                <a:gd name="connsiteX522" fmla="*/ 2060576 w 4728498"/>
                <a:gd name="connsiteY522" fmla="*/ 1160419 h 1571025"/>
                <a:gd name="connsiteX523" fmla="*/ 2049911 w 4728498"/>
                <a:gd name="connsiteY523" fmla="*/ 1182506 h 1571025"/>
                <a:gd name="connsiteX524" fmla="*/ 2010297 w 4728498"/>
                <a:gd name="connsiteY524" fmla="*/ 1170224 h 1571025"/>
                <a:gd name="connsiteX525" fmla="*/ 1991919 w 4728498"/>
                <a:gd name="connsiteY525" fmla="*/ 1146233 h 1571025"/>
                <a:gd name="connsiteX526" fmla="*/ 1967732 w 4728498"/>
                <a:gd name="connsiteY526" fmla="*/ 1134428 h 1571025"/>
                <a:gd name="connsiteX527" fmla="*/ 1917929 w 4728498"/>
                <a:gd name="connsiteY527" fmla="*/ 1113008 h 1571025"/>
                <a:gd name="connsiteX528" fmla="*/ 1896599 w 4728498"/>
                <a:gd name="connsiteY528" fmla="*/ 1127574 h 1571025"/>
                <a:gd name="connsiteX529" fmla="*/ 1869650 w 4728498"/>
                <a:gd name="connsiteY529" fmla="*/ 1113198 h 1571025"/>
                <a:gd name="connsiteX530" fmla="*/ 1836130 w 4728498"/>
                <a:gd name="connsiteY530" fmla="*/ 1109390 h 1571025"/>
                <a:gd name="connsiteX531" fmla="*/ 1815371 w 4728498"/>
                <a:gd name="connsiteY531" fmla="*/ 1120338 h 1571025"/>
                <a:gd name="connsiteX532" fmla="*/ 1798707 w 4728498"/>
                <a:gd name="connsiteY532" fmla="*/ 1099584 h 1571025"/>
                <a:gd name="connsiteX533" fmla="*/ 1769378 w 4728498"/>
                <a:gd name="connsiteY533" fmla="*/ 1064169 h 1571025"/>
                <a:gd name="connsiteX534" fmla="*/ 1729669 w 4728498"/>
                <a:gd name="connsiteY534" fmla="*/ 1028183 h 1571025"/>
                <a:gd name="connsiteX535" fmla="*/ 1696911 w 4728498"/>
                <a:gd name="connsiteY535" fmla="*/ 999622 h 1571025"/>
                <a:gd name="connsiteX536" fmla="*/ 1663773 w 4728498"/>
                <a:gd name="connsiteY536" fmla="*/ 981629 h 1571025"/>
                <a:gd name="connsiteX537" fmla="*/ 1638158 w 4728498"/>
                <a:gd name="connsiteY537" fmla="*/ 961541 h 1571025"/>
                <a:gd name="connsiteX538" fmla="*/ 1616256 w 4728498"/>
                <a:gd name="connsiteY538" fmla="*/ 968205 h 1571025"/>
                <a:gd name="connsiteX539" fmla="*/ 1592259 w 4728498"/>
                <a:gd name="connsiteY539" fmla="*/ 997337 h 1571025"/>
                <a:gd name="connsiteX540" fmla="*/ 1571595 w 4728498"/>
                <a:gd name="connsiteY540" fmla="*/ 992958 h 1571025"/>
                <a:gd name="connsiteX541" fmla="*/ 1551217 w 4728498"/>
                <a:gd name="connsiteY541" fmla="*/ 996481 h 1571025"/>
                <a:gd name="connsiteX542" fmla="*/ 1543980 w 4728498"/>
                <a:gd name="connsiteY542" fmla="*/ 976583 h 1571025"/>
                <a:gd name="connsiteX543" fmla="*/ 1515412 w 4728498"/>
                <a:gd name="connsiteY543" fmla="*/ 975155 h 1571025"/>
                <a:gd name="connsiteX544" fmla="*/ 1486845 w 4728498"/>
                <a:gd name="connsiteY544" fmla="*/ 964683 h 1571025"/>
                <a:gd name="connsiteX545" fmla="*/ 1466371 w 4728498"/>
                <a:gd name="connsiteY545" fmla="*/ 964683 h 1571025"/>
                <a:gd name="connsiteX546" fmla="*/ 1458849 w 4728498"/>
                <a:gd name="connsiteY546" fmla="*/ 937931 h 1571025"/>
                <a:gd name="connsiteX547" fmla="*/ 1438756 w 4728498"/>
                <a:gd name="connsiteY547" fmla="*/ 915844 h 1571025"/>
                <a:gd name="connsiteX548" fmla="*/ 1417331 w 4728498"/>
                <a:gd name="connsiteY548" fmla="*/ 914988 h 1571025"/>
                <a:gd name="connsiteX549" fmla="*/ 1374479 w 4728498"/>
                <a:gd name="connsiteY549" fmla="*/ 914988 h 1571025"/>
                <a:gd name="connsiteX550" fmla="*/ 1353816 w 4728498"/>
                <a:gd name="connsiteY550" fmla="*/ 932981 h 1571025"/>
                <a:gd name="connsiteX551" fmla="*/ 1325248 w 4728498"/>
                <a:gd name="connsiteY551" fmla="*/ 943167 h 1571025"/>
                <a:gd name="connsiteX552" fmla="*/ 1273160 w 4728498"/>
                <a:gd name="connsiteY552" fmla="*/ 957257 h 1571025"/>
                <a:gd name="connsiteX553" fmla="*/ 1233832 w 4728498"/>
                <a:gd name="connsiteY553" fmla="*/ 967920 h 1571025"/>
                <a:gd name="connsiteX554" fmla="*/ 1205264 w 4728498"/>
                <a:gd name="connsiteY554" fmla="*/ 967920 h 1571025"/>
                <a:gd name="connsiteX555" fmla="*/ 1172316 w 4728498"/>
                <a:gd name="connsiteY555" fmla="*/ 971442 h 1571025"/>
                <a:gd name="connsiteX556" fmla="*/ 1145273 w 4728498"/>
                <a:gd name="connsiteY556" fmla="*/ 985913 h 1571025"/>
                <a:gd name="connsiteX557" fmla="*/ 1160794 w 4728498"/>
                <a:gd name="connsiteY557" fmla="*/ 1010761 h 1571025"/>
                <a:gd name="connsiteX558" fmla="*/ 1187743 w 4728498"/>
                <a:gd name="connsiteY558" fmla="*/ 1025612 h 1571025"/>
                <a:gd name="connsiteX559" fmla="*/ 1155462 w 4728498"/>
                <a:gd name="connsiteY559" fmla="*/ 1031801 h 1571025"/>
                <a:gd name="connsiteX560" fmla="*/ 1147367 w 4728498"/>
                <a:gd name="connsiteY560" fmla="*/ 1058362 h 1571025"/>
                <a:gd name="connsiteX561" fmla="*/ 1150510 w 4728498"/>
                <a:gd name="connsiteY561" fmla="*/ 1080544 h 1571025"/>
                <a:gd name="connsiteX562" fmla="*/ 1175459 w 4728498"/>
                <a:gd name="connsiteY562" fmla="*/ 1086161 h 1571025"/>
                <a:gd name="connsiteX563" fmla="*/ 1189742 w 4728498"/>
                <a:gd name="connsiteY563" fmla="*/ 1129573 h 1571025"/>
                <a:gd name="connsiteX564" fmla="*/ 1154128 w 4728498"/>
                <a:gd name="connsiteY564" fmla="*/ 1117102 h 1571025"/>
                <a:gd name="connsiteX565" fmla="*/ 1132131 w 4728498"/>
                <a:gd name="connsiteY565" fmla="*/ 1127764 h 1571025"/>
                <a:gd name="connsiteX566" fmla="*/ 1104897 w 4728498"/>
                <a:gd name="connsiteY566" fmla="*/ 1113484 h 1571025"/>
                <a:gd name="connsiteX567" fmla="*/ 1084709 w 4728498"/>
                <a:gd name="connsiteY567" fmla="*/ 1109771 h 1571025"/>
                <a:gd name="connsiteX568" fmla="*/ 1060617 w 4728498"/>
                <a:gd name="connsiteY568" fmla="*/ 1116911 h 1571025"/>
                <a:gd name="connsiteX569" fmla="*/ 1032050 w 4728498"/>
                <a:gd name="connsiteY569" fmla="*/ 1109771 h 1571025"/>
                <a:gd name="connsiteX570" fmla="*/ 1010053 w 4728498"/>
                <a:gd name="connsiteY570" fmla="*/ 1131763 h 1571025"/>
                <a:gd name="connsiteX571" fmla="*/ 959869 w 4728498"/>
                <a:gd name="connsiteY571" fmla="*/ 1123956 h 1571025"/>
                <a:gd name="connsiteX572" fmla="*/ 955489 w 4728498"/>
                <a:gd name="connsiteY572" fmla="*/ 1104345 h 1571025"/>
                <a:gd name="connsiteX573" fmla="*/ 928159 w 4728498"/>
                <a:gd name="connsiteY573" fmla="*/ 1088731 h 1571025"/>
                <a:gd name="connsiteX574" fmla="*/ 888355 w 4728498"/>
                <a:gd name="connsiteY574" fmla="*/ 1077878 h 1571025"/>
                <a:gd name="connsiteX575" fmla="*/ 863882 w 4728498"/>
                <a:gd name="connsiteY575" fmla="*/ 1088636 h 1571025"/>
                <a:gd name="connsiteX576" fmla="*/ 842647 w 4728498"/>
                <a:gd name="connsiteY576" fmla="*/ 1081496 h 1571025"/>
                <a:gd name="connsiteX577" fmla="*/ 819031 w 4728498"/>
                <a:gd name="connsiteY577" fmla="*/ 1081496 h 1571025"/>
                <a:gd name="connsiteX578" fmla="*/ 813413 w 4728498"/>
                <a:gd name="connsiteY578" fmla="*/ 1104821 h 1571025"/>
                <a:gd name="connsiteX579" fmla="*/ 792178 w 4728498"/>
                <a:gd name="connsiteY579" fmla="*/ 1109961 h 1571025"/>
                <a:gd name="connsiteX580" fmla="*/ 780846 w 4728498"/>
                <a:gd name="connsiteY580" fmla="*/ 1139855 h 1571025"/>
                <a:gd name="connsiteX581" fmla="*/ 774275 w 4728498"/>
                <a:gd name="connsiteY581" fmla="*/ 1161275 h 1571025"/>
                <a:gd name="connsiteX582" fmla="*/ 731519 w 4728498"/>
                <a:gd name="connsiteY582" fmla="*/ 1138332 h 1571025"/>
                <a:gd name="connsiteX583" fmla="*/ 718759 w 4728498"/>
                <a:gd name="connsiteY583" fmla="*/ 1164608 h 1571025"/>
                <a:gd name="connsiteX584" fmla="*/ 725139 w 4728498"/>
                <a:gd name="connsiteY584" fmla="*/ 1204878 h 1571025"/>
                <a:gd name="connsiteX585" fmla="*/ 721806 w 4728498"/>
                <a:gd name="connsiteY585" fmla="*/ 1236104 h 1571025"/>
                <a:gd name="connsiteX586" fmla="*/ 743042 w 4728498"/>
                <a:gd name="connsiteY586" fmla="*/ 1245624 h 1571025"/>
                <a:gd name="connsiteX587" fmla="*/ 744756 w 4728498"/>
                <a:gd name="connsiteY587" fmla="*/ 1264665 h 1571025"/>
                <a:gd name="connsiteX588" fmla="*/ 782846 w 4728498"/>
                <a:gd name="connsiteY588" fmla="*/ 1263142 h 1571025"/>
                <a:gd name="connsiteX589" fmla="*/ 810175 w 4728498"/>
                <a:gd name="connsiteY589" fmla="*/ 1297700 h 1571025"/>
                <a:gd name="connsiteX590" fmla="*/ 803224 w 4728498"/>
                <a:gd name="connsiteY590" fmla="*/ 1320358 h 1571025"/>
                <a:gd name="connsiteX591" fmla="*/ 824268 w 4728498"/>
                <a:gd name="connsiteY591" fmla="*/ 1330354 h 1571025"/>
                <a:gd name="connsiteX592" fmla="*/ 798558 w 4728498"/>
                <a:gd name="connsiteY592" fmla="*/ 1350537 h 1571025"/>
                <a:gd name="connsiteX593" fmla="*/ 775513 w 4728498"/>
                <a:gd name="connsiteY593" fmla="*/ 1361390 h 1571025"/>
                <a:gd name="connsiteX594" fmla="*/ 770943 w 4728498"/>
                <a:gd name="connsiteY594" fmla="*/ 1384524 h 1571025"/>
                <a:gd name="connsiteX595" fmla="*/ 761420 w 4728498"/>
                <a:gd name="connsiteY595" fmla="*/ 1419654 h 1571025"/>
                <a:gd name="connsiteX596" fmla="*/ 785131 w 4728498"/>
                <a:gd name="connsiteY596" fmla="*/ 1439932 h 1571025"/>
                <a:gd name="connsiteX597" fmla="*/ 790844 w 4728498"/>
                <a:gd name="connsiteY597" fmla="*/ 1460020 h 1571025"/>
                <a:gd name="connsiteX598" fmla="*/ 794082 w 4728498"/>
                <a:gd name="connsiteY598" fmla="*/ 1484487 h 1571025"/>
                <a:gd name="connsiteX599" fmla="*/ 803605 w 4728498"/>
                <a:gd name="connsiteY599" fmla="*/ 1506383 h 1571025"/>
                <a:gd name="connsiteX600" fmla="*/ 824268 w 4728498"/>
                <a:gd name="connsiteY600" fmla="*/ 1518188 h 1571025"/>
                <a:gd name="connsiteX601" fmla="*/ 836458 w 4728498"/>
                <a:gd name="connsiteY601" fmla="*/ 1538561 h 1571025"/>
                <a:gd name="connsiteX602" fmla="*/ 819983 w 4728498"/>
                <a:gd name="connsiteY602" fmla="*/ 1568074 h 1571025"/>
                <a:gd name="connsiteX603" fmla="*/ 797130 w 4728498"/>
                <a:gd name="connsiteY603" fmla="*/ 1552937 h 1571025"/>
                <a:gd name="connsiteX604" fmla="*/ 771228 w 4728498"/>
                <a:gd name="connsiteY604" fmla="*/ 1535325 h 1571025"/>
                <a:gd name="connsiteX605" fmla="*/ 751040 w 4728498"/>
                <a:gd name="connsiteY605" fmla="*/ 1527994 h 1571025"/>
                <a:gd name="connsiteX606" fmla="*/ 739328 w 4728498"/>
                <a:gd name="connsiteY606" fmla="*/ 1507621 h 1571025"/>
                <a:gd name="connsiteX607" fmla="*/ 708951 w 4728498"/>
                <a:gd name="connsiteY607" fmla="*/ 1492484 h 1571025"/>
                <a:gd name="connsiteX608" fmla="*/ 681050 w 4728498"/>
                <a:gd name="connsiteY608" fmla="*/ 1499433 h 1571025"/>
                <a:gd name="connsiteX609" fmla="*/ 659529 w 4728498"/>
                <a:gd name="connsiteY609" fmla="*/ 1492388 h 1571025"/>
                <a:gd name="connsiteX610" fmla="*/ 627438 w 4728498"/>
                <a:gd name="connsiteY610" fmla="*/ 1471349 h 1571025"/>
                <a:gd name="connsiteX611" fmla="*/ 606489 w 4728498"/>
                <a:gd name="connsiteY611" fmla="*/ 1471349 h 1571025"/>
                <a:gd name="connsiteX612" fmla="*/ 564590 w 4728498"/>
                <a:gd name="connsiteY612" fmla="*/ 1460781 h 1571025"/>
                <a:gd name="connsiteX613" fmla="*/ 541831 w 4728498"/>
                <a:gd name="connsiteY613" fmla="*/ 1453736 h 1571025"/>
                <a:gd name="connsiteX614" fmla="*/ 520691 w 4728498"/>
                <a:gd name="connsiteY614" fmla="*/ 1460876 h 1571025"/>
                <a:gd name="connsiteX615" fmla="*/ 500027 w 4728498"/>
                <a:gd name="connsiteY615" fmla="*/ 1443550 h 1571025"/>
                <a:gd name="connsiteX616" fmla="*/ 480982 w 4728498"/>
                <a:gd name="connsiteY616" fmla="*/ 1422510 h 1571025"/>
                <a:gd name="connsiteX617" fmla="*/ 447653 w 4728498"/>
                <a:gd name="connsiteY617" fmla="*/ 1404326 h 1571025"/>
                <a:gd name="connsiteX618" fmla="*/ 421276 w 4728498"/>
                <a:gd name="connsiteY618" fmla="*/ 1393569 h 1571025"/>
                <a:gd name="connsiteX619" fmla="*/ 419466 w 4728498"/>
                <a:gd name="connsiteY619" fmla="*/ 1374528 h 1571025"/>
                <a:gd name="connsiteX620" fmla="*/ 461270 w 4728498"/>
                <a:gd name="connsiteY620" fmla="*/ 1341207 h 1571025"/>
                <a:gd name="connsiteX621" fmla="*/ 434608 w 4728498"/>
                <a:gd name="connsiteY621" fmla="*/ 1315598 h 1571025"/>
                <a:gd name="connsiteX622" fmla="*/ 466508 w 4728498"/>
                <a:gd name="connsiteY622" fmla="*/ 1309124 h 1571025"/>
                <a:gd name="connsiteX623" fmla="*/ 464889 w 4728498"/>
                <a:gd name="connsiteY623" fmla="*/ 1285133 h 1571025"/>
                <a:gd name="connsiteX624" fmla="*/ 442035 w 4728498"/>
                <a:gd name="connsiteY624" fmla="*/ 1290369 h 1571025"/>
                <a:gd name="connsiteX625" fmla="*/ 458128 w 4728498"/>
                <a:gd name="connsiteY625" fmla="*/ 1265236 h 1571025"/>
                <a:gd name="connsiteX626" fmla="*/ 479553 w 4728498"/>
                <a:gd name="connsiteY626" fmla="*/ 1259524 h 1571025"/>
                <a:gd name="connsiteX627" fmla="*/ 499646 w 4728498"/>
                <a:gd name="connsiteY627" fmla="*/ 1248671 h 1571025"/>
                <a:gd name="connsiteX628" fmla="*/ 490885 w 4728498"/>
                <a:gd name="connsiteY628" fmla="*/ 1224299 h 1571025"/>
                <a:gd name="connsiteX629" fmla="*/ 487743 w 4728498"/>
                <a:gd name="connsiteY629" fmla="*/ 1203640 h 1571025"/>
                <a:gd name="connsiteX630" fmla="*/ 494314 w 4728498"/>
                <a:gd name="connsiteY630" fmla="*/ 1179840 h 1571025"/>
                <a:gd name="connsiteX631" fmla="*/ 466889 w 4728498"/>
                <a:gd name="connsiteY631" fmla="*/ 1162894 h 1571025"/>
                <a:gd name="connsiteX632" fmla="*/ 436607 w 4728498"/>
                <a:gd name="connsiteY632" fmla="*/ 1159086 h 1571025"/>
                <a:gd name="connsiteX633" fmla="*/ 416705 w 4728498"/>
                <a:gd name="connsiteY633" fmla="*/ 1159086 h 1571025"/>
                <a:gd name="connsiteX634" fmla="*/ 388138 w 4728498"/>
                <a:gd name="connsiteY634" fmla="*/ 1141664 h 1571025"/>
                <a:gd name="connsiteX635" fmla="*/ 351190 w 4728498"/>
                <a:gd name="connsiteY635" fmla="*/ 1137760 h 1571025"/>
                <a:gd name="connsiteX636" fmla="*/ 331765 w 4728498"/>
                <a:gd name="connsiteY636" fmla="*/ 1137760 h 1571025"/>
                <a:gd name="connsiteX637" fmla="*/ 327575 w 4728498"/>
                <a:gd name="connsiteY637" fmla="*/ 1111294 h 1571025"/>
                <a:gd name="connsiteX638" fmla="*/ 303387 w 4728498"/>
                <a:gd name="connsiteY638" fmla="*/ 1099013 h 1571025"/>
                <a:gd name="connsiteX639" fmla="*/ 283866 w 4728498"/>
                <a:gd name="connsiteY639" fmla="*/ 1088446 h 1571025"/>
                <a:gd name="connsiteX640" fmla="*/ 287580 w 4728498"/>
                <a:gd name="connsiteY640" fmla="*/ 1067501 h 1571025"/>
                <a:gd name="connsiteX641" fmla="*/ 267964 w 4728498"/>
                <a:gd name="connsiteY641" fmla="*/ 1049794 h 1571025"/>
                <a:gd name="connsiteX642" fmla="*/ 233397 w 4728498"/>
                <a:gd name="connsiteY642" fmla="*/ 1052745 h 1571025"/>
                <a:gd name="connsiteX643" fmla="*/ 212923 w 4728498"/>
                <a:gd name="connsiteY643" fmla="*/ 1063598 h 1571025"/>
                <a:gd name="connsiteX644" fmla="*/ 190165 w 4728498"/>
                <a:gd name="connsiteY644" fmla="*/ 1033133 h 1571025"/>
                <a:gd name="connsiteX645" fmla="*/ 180642 w 4728498"/>
                <a:gd name="connsiteY645" fmla="*/ 1011618 h 1571025"/>
                <a:gd name="connsiteX646" fmla="*/ 218732 w 4728498"/>
                <a:gd name="connsiteY646" fmla="*/ 1007429 h 1571025"/>
                <a:gd name="connsiteX647" fmla="*/ 209210 w 4728498"/>
                <a:gd name="connsiteY647" fmla="*/ 983247 h 1571025"/>
                <a:gd name="connsiteX648" fmla="*/ 187403 w 4728498"/>
                <a:gd name="connsiteY648" fmla="*/ 981819 h 1571025"/>
                <a:gd name="connsiteX649" fmla="*/ 173119 w 4728498"/>
                <a:gd name="connsiteY649" fmla="*/ 954687 h 1571025"/>
                <a:gd name="connsiteX650" fmla="*/ 156836 w 4728498"/>
                <a:gd name="connsiteY650" fmla="*/ 926126 h 1571025"/>
                <a:gd name="connsiteX651" fmla="*/ 150551 w 4728498"/>
                <a:gd name="connsiteY651" fmla="*/ 901850 h 1571025"/>
                <a:gd name="connsiteX652" fmla="*/ 123126 w 4728498"/>
                <a:gd name="connsiteY652" fmla="*/ 886236 h 1571025"/>
                <a:gd name="connsiteX653" fmla="*/ 102367 w 4728498"/>
                <a:gd name="connsiteY653" fmla="*/ 886236 h 1571025"/>
                <a:gd name="connsiteX654" fmla="*/ 60278 w 4728498"/>
                <a:gd name="connsiteY654" fmla="*/ 879096 h 1571025"/>
                <a:gd name="connsiteX655" fmla="*/ 52374 w 4728498"/>
                <a:gd name="connsiteY655" fmla="*/ 852345 h 1571025"/>
                <a:gd name="connsiteX656" fmla="*/ 49136 w 4728498"/>
                <a:gd name="connsiteY656" fmla="*/ 831495 h 1571025"/>
                <a:gd name="connsiteX657" fmla="*/ 28568 w 4728498"/>
                <a:gd name="connsiteY657" fmla="*/ 815787 h 1571025"/>
                <a:gd name="connsiteX658" fmla="*/ 32853 w 4728498"/>
                <a:gd name="connsiteY658" fmla="*/ 793224 h 1571025"/>
                <a:gd name="connsiteX659" fmla="*/ 22854 w 4728498"/>
                <a:gd name="connsiteY659" fmla="*/ 770661 h 1571025"/>
                <a:gd name="connsiteX660" fmla="*/ 32377 w 4728498"/>
                <a:gd name="connsiteY660" fmla="*/ 744100 h 1571025"/>
                <a:gd name="connsiteX661" fmla="*/ 45232 w 4728498"/>
                <a:gd name="connsiteY661" fmla="*/ 719633 h 1571025"/>
                <a:gd name="connsiteX662" fmla="*/ 70181 w 4728498"/>
                <a:gd name="connsiteY662" fmla="*/ 710113 h 1571025"/>
                <a:gd name="connsiteX663" fmla="*/ 92940 w 4728498"/>
                <a:gd name="connsiteY663" fmla="*/ 703163 h 1571025"/>
                <a:gd name="connsiteX664" fmla="*/ 63896 w 4728498"/>
                <a:gd name="connsiteY664" fmla="*/ 694975 h 1571025"/>
                <a:gd name="connsiteX665" fmla="*/ 49136 w 4728498"/>
                <a:gd name="connsiteY665" fmla="*/ 674602 h 1571025"/>
                <a:gd name="connsiteX666" fmla="*/ 27234 w 4728498"/>
                <a:gd name="connsiteY666" fmla="*/ 677268 h 1571025"/>
                <a:gd name="connsiteX667" fmla="*/ 61516 w 4728498"/>
                <a:gd name="connsiteY667" fmla="*/ 664035 h 1571025"/>
                <a:gd name="connsiteX668" fmla="*/ 97987 w 4728498"/>
                <a:gd name="connsiteY668" fmla="*/ 628334 h 1571025"/>
                <a:gd name="connsiteX669" fmla="*/ 124364 w 4728498"/>
                <a:gd name="connsiteY669" fmla="*/ 596251 h 1571025"/>
                <a:gd name="connsiteX670" fmla="*/ 114841 w 4728498"/>
                <a:gd name="connsiteY670" fmla="*/ 568928 h 1571025"/>
                <a:gd name="connsiteX671" fmla="*/ 77799 w 4728498"/>
                <a:gd name="connsiteY671" fmla="*/ 546555 h 1571025"/>
                <a:gd name="connsiteX672" fmla="*/ 82275 w 4728498"/>
                <a:gd name="connsiteY672" fmla="*/ 523612 h 1571025"/>
                <a:gd name="connsiteX673" fmla="*/ 72752 w 4728498"/>
                <a:gd name="connsiteY673" fmla="*/ 501049 h 1571025"/>
                <a:gd name="connsiteX674" fmla="*/ 52564 w 4728498"/>
                <a:gd name="connsiteY674" fmla="*/ 482008 h 1571025"/>
                <a:gd name="connsiteX675" fmla="*/ 65801 w 4728498"/>
                <a:gd name="connsiteY675" fmla="*/ 456970 h 1571025"/>
                <a:gd name="connsiteX676" fmla="*/ 45613 w 4728498"/>
                <a:gd name="connsiteY676" fmla="*/ 436406 h 1571025"/>
                <a:gd name="connsiteX677" fmla="*/ 29615 w 4728498"/>
                <a:gd name="connsiteY677" fmla="*/ 412130 h 1571025"/>
                <a:gd name="connsiteX678" fmla="*/ 52184 w 4728498"/>
                <a:gd name="connsiteY678" fmla="*/ 393946 h 1571025"/>
                <a:gd name="connsiteX679" fmla="*/ 9237 w 4728498"/>
                <a:gd name="connsiteY679" fmla="*/ 365386 h 1571025"/>
                <a:gd name="connsiteX680" fmla="*/ 3809 w 4728498"/>
                <a:gd name="connsiteY680" fmla="*/ 345584 h 1571025"/>
                <a:gd name="connsiteX681" fmla="*/ 42471 w 4728498"/>
                <a:gd name="connsiteY681" fmla="*/ 308931 h 1571025"/>
                <a:gd name="connsiteX682" fmla="*/ 67515 w 4728498"/>
                <a:gd name="connsiteY682" fmla="*/ 302457 h 1571025"/>
                <a:gd name="connsiteX683" fmla="*/ 93987 w 4728498"/>
                <a:gd name="connsiteY683" fmla="*/ 291795 h 1571025"/>
                <a:gd name="connsiteX684" fmla="*/ 114651 w 4728498"/>
                <a:gd name="connsiteY684" fmla="*/ 305789 h 1571025"/>
                <a:gd name="connsiteX685" fmla="*/ 95606 w 4728498"/>
                <a:gd name="connsiteY685" fmla="*/ 309407 h 1571025"/>
                <a:gd name="connsiteX686" fmla="*/ 115223 w 4728498"/>
                <a:gd name="connsiteY686" fmla="*/ 319974 h 1571025"/>
                <a:gd name="connsiteX687" fmla="*/ 135220 w 4728498"/>
                <a:gd name="connsiteY687" fmla="*/ 327210 h 1571025"/>
                <a:gd name="connsiteX688" fmla="*/ 207972 w 4728498"/>
                <a:gd name="connsiteY688" fmla="*/ 327210 h 1571025"/>
                <a:gd name="connsiteX689" fmla="*/ 246062 w 4728498"/>
                <a:gd name="connsiteY689" fmla="*/ 341109 h 1571025"/>
                <a:gd name="connsiteX690" fmla="*/ 285675 w 4728498"/>
                <a:gd name="connsiteY690" fmla="*/ 355390 h 1571025"/>
                <a:gd name="connsiteX691" fmla="*/ 311767 w 4728498"/>
                <a:gd name="connsiteY691" fmla="*/ 366052 h 1571025"/>
                <a:gd name="connsiteX692" fmla="*/ 338144 w 4728498"/>
                <a:gd name="connsiteY692" fmla="*/ 373192 h 1571025"/>
                <a:gd name="connsiteX693" fmla="*/ 379567 w 4728498"/>
                <a:gd name="connsiteY693" fmla="*/ 407941 h 1571025"/>
                <a:gd name="connsiteX694" fmla="*/ 372425 w 4728498"/>
                <a:gd name="connsiteY694" fmla="*/ 430504 h 1571025"/>
                <a:gd name="connsiteX695" fmla="*/ 328337 w 4728498"/>
                <a:gd name="connsiteY695" fmla="*/ 446498 h 1571025"/>
                <a:gd name="connsiteX696" fmla="*/ 302530 w 4728498"/>
                <a:gd name="connsiteY696" fmla="*/ 450020 h 1571025"/>
                <a:gd name="connsiteX697" fmla="*/ 264440 w 4728498"/>
                <a:gd name="connsiteY697" fmla="*/ 439453 h 1571025"/>
                <a:gd name="connsiteX698" fmla="*/ 241015 w 4728498"/>
                <a:gd name="connsiteY698" fmla="*/ 435835 h 1571025"/>
                <a:gd name="connsiteX699" fmla="*/ 195593 w 4728498"/>
                <a:gd name="connsiteY699" fmla="*/ 421745 h 1571025"/>
                <a:gd name="connsiteX700" fmla="*/ 172358 w 4728498"/>
                <a:gd name="connsiteY700" fmla="*/ 418128 h 1571025"/>
                <a:gd name="connsiteX701" fmla="*/ 146456 w 4728498"/>
                <a:gd name="connsiteY701" fmla="*/ 411083 h 1571025"/>
                <a:gd name="connsiteX702" fmla="*/ 125793 w 4728498"/>
                <a:gd name="connsiteY702" fmla="*/ 414605 h 1571025"/>
                <a:gd name="connsiteX703" fmla="*/ 154360 w 4728498"/>
                <a:gd name="connsiteY703" fmla="*/ 440215 h 1571025"/>
                <a:gd name="connsiteX704" fmla="*/ 177500 w 4728498"/>
                <a:gd name="connsiteY704" fmla="*/ 447450 h 1571025"/>
                <a:gd name="connsiteX705" fmla="*/ 206067 w 4728498"/>
                <a:gd name="connsiteY705" fmla="*/ 471822 h 1571025"/>
                <a:gd name="connsiteX706" fmla="*/ 205210 w 4728498"/>
                <a:gd name="connsiteY706" fmla="*/ 490862 h 1571025"/>
                <a:gd name="connsiteX707" fmla="*/ 208448 w 4728498"/>
                <a:gd name="connsiteY707" fmla="*/ 522945 h 1571025"/>
                <a:gd name="connsiteX708" fmla="*/ 259393 w 4728498"/>
                <a:gd name="connsiteY708" fmla="*/ 535702 h 1571025"/>
                <a:gd name="connsiteX709" fmla="*/ 295198 w 4728498"/>
                <a:gd name="connsiteY709" fmla="*/ 546270 h 1571025"/>
                <a:gd name="connsiteX710" fmla="*/ 301292 w 4728498"/>
                <a:gd name="connsiteY710" fmla="*/ 523612 h 1571025"/>
                <a:gd name="connsiteX711" fmla="*/ 276343 w 4728498"/>
                <a:gd name="connsiteY711" fmla="*/ 517233 h 1571025"/>
                <a:gd name="connsiteX712" fmla="*/ 268440 w 4728498"/>
                <a:gd name="connsiteY712" fmla="*/ 494004 h 1571025"/>
                <a:gd name="connsiteX713" fmla="*/ 289770 w 4728498"/>
                <a:gd name="connsiteY713" fmla="*/ 490101 h 1571025"/>
                <a:gd name="connsiteX714" fmla="*/ 310815 w 4728498"/>
                <a:gd name="connsiteY714" fmla="*/ 507618 h 1571025"/>
                <a:gd name="connsiteX715" fmla="*/ 337764 w 4728498"/>
                <a:gd name="connsiteY715" fmla="*/ 515139 h 1571025"/>
                <a:gd name="connsiteX716" fmla="*/ 361284 w 4728498"/>
                <a:gd name="connsiteY716" fmla="*/ 515139 h 1571025"/>
                <a:gd name="connsiteX717" fmla="*/ 383472 w 4728498"/>
                <a:gd name="connsiteY717" fmla="*/ 522184 h 1571025"/>
                <a:gd name="connsiteX718" fmla="*/ 359856 w 4728498"/>
                <a:gd name="connsiteY718" fmla="*/ 489815 h 1571025"/>
                <a:gd name="connsiteX719" fmla="*/ 343572 w 4728498"/>
                <a:gd name="connsiteY719" fmla="*/ 468775 h 1571025"/>
                <a:gd name="connsiteX720" fmla="*/ 365569 w 4728498"/>
                <a:gd name="connsiteY720" fmla="*/ 461825 h 1571025"/>
                <a:gd name="connsiteX721" fmla="*/ 388518 w 4728498"/>
                <a:gd name="connsiteY721" fmla="*/ 451163 h 1571025"/>
                <a:gd name="connsiteX722" fmla="*/ 406040 w 4728498"/>
                <a:gd name="connsiteY722" fmla="*/ 429171 h 1571025"/>
                <a:gd name="connsiteX723" fmla="*/ 445273 w 4728498"/>
                <a:gd name="connsiteY723" fmla="*/ 457732 h 1571025"/>
                <a:gd name="connsiteX724" fmla="*/ 470984 w 4728498"/>
                <a:gd name="connsiteY724" fmla="*/ 439929 h 1571025"/>
                <a:gd name="connsiteX725" fmla="*/ 468603 w 4728498"/>
                <a:gd name="connsiteY725" fmla="*/ 412892 h 1571025"/>
                <a:gd name="connsiteX726" fmla="*/ 443749 w 4728498"/>
                <a:gd name="connsiteY726" fmla="*/ 407275 h 1571025"/>
                <a:gd name="connsiteX727" fmla="*/ 449082 w 4728498"/>
                <a:gd name="connsiteY727" fmla="*/ 378048 h 1571025"/>
                <a:gd name="connsiteX728" fmla="*/ 445749 w 4728498"/>
                <a:gd name="connsiteY728" fmla="*/ 352629 h 1571025"/>
                <a:gd name="connsiteX729" fmla="*/ 424514 w 4728498"/>
                <a:gd name="connsiteY729" fmla="*/ 343108 h 1571025"/>
                <a:gd name="connsiteX730" fmla="*/ 505169 w 4728498"/>
                <a:gd name="connsiteY730" fmla="*/ 358436 h 1571025"/>
                <a:gd name="connsiteX731" fmla="*/ 526785 w 4728498"/>
                <a:gd name="connsiteY731" fmla="*/ 379095 h 1571025"/>
                <a:gd name="connsiteX732" fmla="*/ 482220 w 4728498"/>
                <a:gd name="connsiteY732" fmla="*/ 381951 h 1571025"/>
                <a:gd name="connsiteX733" fmla="*/ 483458 w 4728498"/>
                <a:gd name="connsiteY733" fmla="*/ 406037 h 1571025"/>
                <a:gd name="connsiteX734" fmla="*/ 521548 w 4728498"/>
                <a:gd name="connsiteY734" fmla="*/ 418604 h 1571025"/>
                <a:gd name="connsiteX735" fmla="*/ 561733 w 4728498"/>
                <a:gd name="connsiteY735" fmla="*/ 415176 h 1571025"/>
                <a:gd name="connsiteX736" fmla="*/ 563923 w 4728498"/>
                <a:gd name="connsiteY736" fmla="*/ 387949 h 1571025"/>
                <a:gd name="connsiteX737" fmla="*/ 607536 w 4728498"/>
                <a:gd name="connsiteY737" fmla="*/ 372621 h 1571025"/>
                <a:gd name="connsiteX738" fmla="*/ 631628 w 4728498"/>
                <a:gd name="connsiteY738" fmla="*/ 354437 h 1571025"/>
                <a:gd name="connsiteX739" fmla="*/ 660196 w 4728498"/>
                <a:gd name="connsiteY739" fmla="*/ 351296 h 1571025"/>
                <a:gd name="connsiteX740" fmla="*/ 685431 w 4728498"/>
                <a:gd name="connsiteY740" fmla="*/ 358341 h 1571025"/>
                <a:gd name="connsiteX741" fmla="*/ 698000 w 4728498"/>
                <a:gd name="connsiteY741" fmla="*/ 335778 h 1571025"/>
                <a:gd name="connsiteX742" fmla="*/ 719426 w 4728498"/>
                <a:gd name="connsiteY742" fmla="*/ 329971 h 1571025"/>
                <a:gd name="connsiteX743" fmla="*/ 709903 w 4728498"/>
                <a:gd name="connsiteY743" fmla="*/ 362720 h 1571025"/>
                <a:gd name="connsiteX744" fmla="*/ 758468 w 4728498"/>
                <a:gd name="connsiteY744" fmla="*/ 358436 h 1571025"/>
                <a:gd name="connsiteX745" fmla="*/ 777418 w 4728498"/>
                <a:gd name="connsiteY745" fmla="*/ 348249 h 1571025"/>
                <a:gd name="connsiteX746" fmla="*/ 799510 w 4728498"/>
                <a:gd name="connsiteY746" fmla="*/ 345012 h 1571025"/>
                <a:gd name="connsiteX747" fmla="*/ 821317 w 4728498"/>
                <a:gd name="connsiteY747" fmla="*/ 351962 h 1571025"/>
                <a:gd name="connsiteX748" fmla="*/ 852741 w 4728498"/>
                <a:gd name="connsiteY748" fmla="*/ 334064 h 1571025"/>
                <a:gd name="connsiteX749" fmla="*/ 875310 w 4728498"/>
                <a:gd name="connsiteY749" fmla="*/ 353961 h 1571025"/>
                <a:gd name="connsiteX750" fmla="*/ 898068 w 4728498"/>
                <a:gd name="connsiteY750" fmla="*/ 348440 h 1571025"/>
                <a:gd name="connsiteX751" fmla="*/ 902924 w 4728498"/>
                <a:gd name="connsiteY751" fmla="*/ 321688 h 1571025"/>
                <a:gd name="connsiteX752" fmla="*/ 899687 w 4728498"/>
                <a:gd name="connsiteY752" fmla="*/ 299696 h 1571025"/>
                <a:gd name="connsiteX753" fmla="*/ 933016 w 4728498"/>
                <a:gd name="connsiteY753" fmla="*/ 305980 h 1571025"/>
                <a:gd name="connsiteX754" fmla="*/ 956536 w 4728498"/>
                <a:gd name="connsiteY754" fmla="*/ 302457 h 1571025"/>
                <a:gd name="connsiteX755" fmla="*/ 981676 w 4728498"/>
                <a:gd name="connsiteY755" fmla="*/ 309502 h 1571025"/>
                <a:gd name="connsiteX756" fmla="*/ 1004529 w 4728498"/>
                <a:gd name="connsiteY756" fmla="*/ 316547 h 1571025"/>
                <a:gd name="connsiteX757" fmla="*/ 1030240 w 4728498"/>
                <a:gd name="connsiteY757" fmla="*/ 330542 h 1571025"/>
                <a:gd name="connsiteX758" fmla="*/ 1076806 w 4728498"/>
                <a:gd name="connsiteY758" fmla="*/ 337872 h 1571025"/>
                <a:gd name="connsiteX759" fmla="*/ 1118419 w 4728498"/>
                <a:gd name="connsiteY759" fmla="*/ 358817 h 1571025"/>
                <a:gd name="connsiteX760" fmla="*/ 1138416 w 4728498"/>
                <a:gd name="connsiteY760" fmla="*/ 366147 h 1571025"/>
                <a:gd name="connsiteX761" fmla="*/ 1144987 w 4728498"/>
                <a:gd name="connsiteY761" fmla="*/ 328638 h 1571025"/>
                <a:gd name="connsiteX762" fmla="*/ 1120228 w 4728498"/>
                <a:gd name="connsiteY762" fmla="*/ 325972 h 1571025"/>
                <a:gd name="connsiteX763" fmla="*/ 1098993 w 4728498"/>
                <a:gd name="connsiteY763" fmla="*/ 305408 h 1571025"/>
                <a:gd name="connsiteX764" fmla="*/ 1077282 w 4728498"/>
                <a:gd name="connsiteY764" fmla="*/ 308360 h 1571025"/>
                <a:gd name="connsiteX765" fmla="*/ 1070140 w 4728498"/>
                <a:gd name="connsiteY765" fmla="*/ 285035 h 1571025"/>
                <a:gd name="connsiteX766" fmla="*/ 1053666 w 4728498"/>
                <a:gd name="connsiteY766" fmla="*/ 256474 h 1571025"/>
                <a:gd name="connsiteX767" fmla="*/ 1040525 w 4728498"/>
                <a:gd name="connsiteY767" fmla="*/ 235149 h 1571025"/>
                <a:gd name="connsiteX768" fmla="*/ 1076044 w 4728498"/>
                <a:gd name="connsiteY768" fmla="*/ 206589 h 1571025"/>
                <a:gd name="connsiteX769" fmla="*/ 1073568 w 4728498"/>
                <a:gd name="connsiteY769" fmla="*/ 176124 h 1571025"/>
                <a:gd name="connsiteX770" fmla="*/ 1142892 w 4728498"/>
                <a:gd name="connsiteY770" fmla="*/ 185644 h 1571025"/>
                <a:gd name="connsiteX771" fmla="*/ 1165651 w 4728498"/>
                <a:gd name="connsiteY771" fmla="*/ 189262 h 1571025"/>
                <a:gd name="connsiteX772" fmla="*/ 1180315 w 4728498"/>
                <a:gd name="connsiteY772" fmla="*/ 216394 h 1571025"/>
                <a:gd name="connsiteX773" fmla="*/ 1167841 w 4728498"/>
                <a:gd name="connsiteY773" fmla="*/ 238005 h 1571025"/>
                <a:gd name="connsiteX774" fmla="*/ 1203836 w 4728498"/>
                <a:gd name="connsiteY774" fmla="*/ 259235 h 1571025"/>
                <a:gd name="connsiteX775" fmla="*/ 1209263 w 4728498"/>
                <a:gd name="connsiteY775" fmla="*/ 282560 h 1571025"/>
                <a:gd name="connsiteX776" fmla="*/ 1229356 w 4728498"/>
                <a:gd name="connsiteY776" fmla="*/ 308264 h 1571025"/>
                <a:gd name="connsiteX777" fmla="*/ 1228785 w 4728498"/>
                <a:gd name="connsiteY777" fmla="*/ 331589 h 1571025"/>
                <a:gd name="connsiteX778" fmla="*/ 1256210 w 4728498"/>
                <a:gd name="connsiteY778" fmla="*/ 347869 h 1571025"/>
                <a:gd name="connsiteX779" fmla="*/ 1276588 w 4728498"/>
                <a:gd name="connsiteY779" fmla="*/ 351677 h 1571025"/>
                <a:gd name="connsiteX780" fmla="*/ 1265066 w 4728498"/>
                <a:gd name="connsiteY780" fmla="*/ 394232 h 1571025"/>
                <a:gd name="connsiteX781" fmla="*/ 1255543 w 4728498"/>
                <a:gd name="connsiteY781" fmla="*/ 415652 h 1571025"/>
                <a:gd name="connsiteX782" fmla="*/ 1234498 w 4728498"/>
                <a:gd name="connsiteY782" fmla="*/ 411083 h 1571025"/>
                <a:gd name="connsiteX783" fmla="*/ 1210501 w 4728498"/>
                <a:gd name="connsiteY783" fmla="*/ 418318 h 1571025"/>
                <a:gd name="connsiteX784" fmla="*/ 1187648 w 4728498"/>
                <a:gd name="connsiteY784" fmla="*/ 425363 h 1571025"/>
                <a:gd name="connsiteX785" fmla="*/ 1206693 w 4728498"/>
                <a:gd name="connsiteY785" fmla="*/ 437073 h 1571025"/>
                <a:gd name="connsiteX786" fmla="*/ 1239926 w 4728498"/>
                <a:gd name="connsiteY786" fmla="*/ 440691 h 1571025"/>
                <a:gd name="connsiteX787" fmla="*/ 1262685 w 4728498"/>
                <a:gd name="connsiteY787" fmla="*/ 444213 h 1571025"/>
                <a:gd name="connsiteX788" fmla="*/ 1287253 w 4728498"/>
                <a:gd name="connsiteY788" fmla="*/ 429742 h 1571025"/>
                <a:gd name="connsiteX789" fmla="*/ 1310678 w 4728498"/>
                <a:gd name="connsiteY789" fmla="*/ 418889 h 1571025"/>
                <a:gd name="connsiteX790" fmla="*/ 1318487 w 4728498"/>
                <a:gd name="connsiteY790" fmla="*/ 392518 h 1571025"/>
                <a:gd name="connsiteX791" fmla="*/ 1325058 w 4728498"/>
                <a:gd name="connsiteY791" fmla="*/ 371288 h 1571025"/>
                <a:gd name="connsiteX792" fmla="*/ 1301632 w 4728498"/>
                <a:gd name="connsiteY792" fmla="*/ 344156 h 1571025"/>
                <a:gd name="connsiteX793" fmla="*/ 1323724 w 4728498"/>
                <a:gd name="connsiteY793" fmla="*/ 337301 h 1571025"/>
                <a:gd name="connsiteX794" fmla="*/ 1346293 w 4728498"/>
                <a:gd name="connsiteY794" fmla="*/ 330351 h 1571025"/>
                <a:gd name="connsiteX795" fmla="*/ 1370385 w 4728498"/>
                <a:gd name="connsiteY795" fmla="*/ 347773 h 1571025"/>
                <a:gd name="connsiteX796" fmla="*/ 1390001 w 4728498"/>
                <a:gd name="connsiteY796" fmla="*/ 361958 h 1571025"/>
                <a:gd name="connsiteX797" fmla="*/ 1412283 w 4728498"/>
                <a:gd name="connsiteY797" fmla="*/ 393280 h 1571025"/>
                <a:gd name="connsiteX798" fmla="*/ 1443994 w 4728498"/>
                <a:gd name="connsiteY798" fmla="*/ 387473 h 1571025"/>
                <a:gd name="connsiteX799" fmla="*/ 1417235 w 4728498"/>
                <a:gd name="connsiteY799" fmla="*/ 382713 h 1571025"/>
                <a:gd name="connsiteX800" fmla="*/ 1409617 w 4728498"/>
                <a:gd name="connsiteY800" fmla="*/ 362910 h 1571025"/>
                <a:gd name="connsiteX801" fmla="*/ 1406856 w 4728498"/>
                <a:gd name="connsiteY801" fmla="*/ 342728 h 1571025"/>
                <a:gd name="connsiteX802" fmla="*/ 1368766 w 4728498"/>
                <a:gd name="connsiteY802" fmla="*/ 330161 h 1571025"/>
                <a:gd name="connsiteX803" fmla="*/ 1329723 w 4728498"/>
                <a:gd name="connsiteY803" fmla="*/ 318927 h 1571025"/>
                <a:gd name="connsiteX804" fmla="*/ 1306108 w 4728498"/>
                <a:gd name="connsiteY804" fmla="*/ 326162 h 1571025"/>
                <a:gd name="connsiteX805" fmla="*/ 1275445 w 4728498"/>
                <a:gd name="connsiteY805" fmla="*/ 305123 h 1571025"/>
                <a:gd name="connsiteX806" fmla="*/ 1254972 w 4728498"/>
                <a:gd name="connsiteY806" fmla="*/ 301219 h 1571025"/>
                <a:gd name="connsiteX807" fmla="*/ 1256971 w 4728498"/>
                <a:gd name="connsiteY807" fmla="*/ 278847 h 1571025"/>
                <a:gd name="connsiteX808" fmla="*/ 1246878 w 4728498"/>
                <a:gd name="connsiteY808" fmla="*/ 256474 h 1571025"/>
                <a:gd name="connsiteX809" fmla="*/ 1205931 w 4728498"/>
                <a:gd name="connsiteY809" fmla="*/ 234102 h 1571025"/>
                <a:gd name="connsiteX810" fmla="*/ 1216882 w 4728498"/>
                <a:gd name="connsiteY810" fmla="*/ 212301 h 1571025"/>
                <a:gd name="connsiteX811" fmla="*/ 1236593 w 4728498"/>
                <a:gd name="connsiteY811" fmla="*/ 204685 h 1571025"/>
                <a:gd name="connsiteX812" fmla="*/ 1239926 w 4728498"/>
                <a:gd name="connsiteY812" fmla="*/ 179837 h 1571025"/>
                <a:gd name="connsiteX813" fmla="*/ 1258971 w 4728498"/>
                <a:gd name="connsiteY813" fmla="*/ 202590 h 1571025"/>
                <a:gd name="connsiteX814" fmla="*/ 1261447 w 4728498"/>
                <a:gd name="connsiteY814" fmla="*/ 225915 h 1571025"/>
                <a:gd name="connsiteX815" fmla="*/ 1281825 w 4728498"/>
                <a:gd name="connsiteY815" fmla="*/ 244955 h 1571025"/>
                <a:gd name="connsiteX816" fmla="*/ 1306013 w 4728498"/>
                <a:gd name="connsiteY816" fmla="*/ 249144 h 1571025"/>
                <a:gd name="connsiteX817" fmla="*/ 1346007 w 4728498"/>
                <a:gd name="connsiteY817" fmla="*/ 242004 h 1571025"/>
                <a:gd name="connsiteX818" fmla="*/ 1323058 w 4728498"/>
                <a:gd name="connsiteY818" fmla="*/ 233721 h 1571025"/>
                <a:gd name="connsiteX819" fmla="*/ 1287158 w 4728498"/>
                <a:gd name="connsiteY819" fmla="*/ 226581 h 1571025"/>
                <a:gd name="connsiteX820" fmla="*/ 1311726 w 4728498"/>
                <a:gd name="connsiteY820" fmla="*/ 220488 h 1571025"/>
                <a:gd name="connsiteX821" fmla="*/ 1332485 w 4728498"/>
                <a:gd name="connsiteY821" fmla="*/ 220488 h 1571025"/>
                <a:gd name="connsiteX822" fmla="*/ 1324867 w 4728498"/>
                <a:gd name="connsiteY822" fmla="*/ 195831 h 1571025"/>
                <a:gd name="connsiteX823" fmla="*/ 1345626 w 4728498"/>
                <a:gd name="connsiteY823" fmla="*/ 199258 h 1571025"/>
                <a:gd name="connsiteX824" fmla="*/ 1368099 w 4728498"/>
                <a:gd name="connsiteY824" fmla="*/ 202685 h 1571025"/>
                <a:gd name="connsiteX825" fmla="*/ 1390668 w 4728498"/>
                <a:gd name="connsiteY825" fmla="*/ 209730 h 1571025"/>
                <a:gd name="connsiteX826" fmla="*/ 1410189 w 4728498"/>
                <a:gd name="connsiteY826" fmla="*/ 216775 h 1571025"/>
                <a:gd name="connsiteX827" fmla="*/ 1432281 w 4728498"/>
                <a:gd name="connsiteY827" fmla="*/ 226962 h 1571025"/>
                <a:gd name="connsiteX828" fmla="*/ 1451897 w 4728498"/>
                <a:gd name="connsiteY828" fmla="*/ 209445 h 1571025"/>
                <a:gd name="connsiteX829" fmla="*/ 1428091 w 4728498"/>
                <a:gd name="connsiteY829" fmla="*/ 198211 h 1571025"/>
                <a:gd name="connsiteX830" fmla="*/ 1404856 w 4728498"/>
                <a:gd name="connsiteY830" fmla="*/ 194593 h 1571025"/>
                <a:gd name="connsiteX831" fmla="*/ 1366766 w 4728498"/>
                <a:gd name="connsiteY831" fmla="*/ 166985 h 1571025"/>
                <a:gd name="connsiteX832" fmla="*/ 1367433 w 4728498"/>
                <a:gd name="connsiteY832" fmla="*/ 147373 h 1571025"/>
                <a:gd name="connsiteX833" fmla="*/ 1404475 w 4728498"/>
                <a:gd name="connsiteY833" fmla="*/ 146230 h 1571025"/>
                <a:gd name="connsiteX834" fmla="*/ 1426758 w 4728498"/>
                <a:gd name="connsiteY834" fmla="*/ 149753 h 1571025"/>
                <a:gd name="connsiteX835" fmla="*/ 1482750 w 4728498"/>
                <a:gd name="connsiteY835" fmla="*/ 149753 h 1571025"/>
                <a:gd name="connsiteX836" fmla="*/ 1504176 w 4728498"/>
                <a:gd name="connsiteY836" fmla="*/ 127761 h 1571025"/>
                <a:gd name="connsiteX837" fmla="*/ 1484369 w 4728498"/>
                <a:gd name="connsiteY837" fmla="*/ 106531 h 1571025"/>
                <a:gd name="connsiteX838" fmla="*/ 1533219 w 4728498"/>
                <a:gd name="connsiteY838" fmla="*/ 81969 h 1571025"/>
                <a:gd name="connsiteX839" fmla="*/ 1558359 w 4728498"/>
                <a:gd name="connsiteY839" fmla="*/ 78827 h 1571025"/>
                <a:gd name="connsiteX840" fmla="*/ 1581594 w 4728498"/>
                <a:gd name="connsiteY840" fmla="*/ 71687 h 1571025"/>
                <a:gd name="connsiteX841" fmla="*/ 1603782 w 4728498"/>
                <a:gd name="connsiteY841" fmla="*/ 71687 h 1571025"/>
                <a:gd name="connsiteX842" fmla="*/ 1637205 w 4728498"/>
                <a:gd name="connsiteY842" fmla="*/ 60929 h 1571025"/>
                <a:gd name="connsiteX843" fmla="*/ 1660059 w 4728498"/>
                <a:gd name="connsiteY843" fmla="*/ 53884 h 1571025"/>
                <a:gd name="connsiteX844" fmla="*/ 1701101 w 4728498"/>
                <a:gd name="connsiteY844" fmla="*/ 71878 h 1571025"/>
                <a:gd name="connsiteX845" fmla="*/ 1722146 w 4728498"/>
                <a:gd name="connsiteY845" fmla="*/ 68450 h 1571025"/>
                <a:gd name="connsiteX846" fmla="*/ 1745286 w 4728498"/>
                <a:gd name="connsiteY846" fmla="*/ 61310 h 1571025"/>
                <a:gd name="connsiteX847" fmla="*/ 1774615 w 4728498"/>
                <a:gd name="connsiteY847" fmla="*/ 54265 h 1571025"/>
                <a:gd name="connsiteX848" fmla="*/ 1745381 w 4728498"/>
                <a:gd name="connsiteY848" fmla="*/ 39033 h 1571025"/>
                <a:gd name="connsiteX849" fmla="*/ 1810039 w 4728498"/>
                <a:gd name="connsiteY849" fmla="*/ 43698 h 1571025"/>
                <a:gd name="connsiteX850" fmla="*/ 1785471 w 4728498"/>
                <a:gd name="connsiteY850" fmla="*/ 15137 h 1571025"/>
                <a:gd name="connsiteX851" fmla="*/ 1823561 w 4728498"/>
                <a:gd name="connsiteY851" fmla="*/ 4951 h 1571025"/>
                <a:gd name="connsiteX852" fmla="*/ 1845177 w 4728498"/>
                <a:gd name="connsiteY852" fmla="*/ 8663 h 1571025"/>
                <a:gd name="connsiteX853" fmla="*/ 1877363 w 4728498"/>
                <a:gd name="connsiteY853" fmla="*/ 22658 h 1571025"/>
                <a:gd name="connsiteX854" fmla="*/ 1855080 w 4728498"/>
                <a:gd name="connsiteY854" fmla="*/ 21611 h 1571025"/>
                <a:gd name="connsiteX855" fmla="*/ 1894408 w 4728498"/>
                <a:gd name="connsiteY855" fmla="*/ 29893 h 1571025"/>
                <a:gd name="connsiteX856" fmla="*/ 1927642 w 4728498"/>
                <a:gd name="connsiteY856" fmla="*/ 26371 h 1571025"/>
                <a:gd name="connsiteX857" fmla="*/ 1931546 w 4728498"/>
                <a:gd name="connsiteY857" fmla="*/ 45983 h 1571025"/>
                <a:gd name="connsiteX858" fmla="*/ 1970588 w 4728498"/>
                <a:gd name="connsiteY858" fmla="*/ 36938 h 1571025"/>
                <a:gd name="connsiteX859" fmla="*/ 2044959 w 4728498"/>
                <a:gd name="connsiteY859" fmla="*/ 40556 h 1571025"/>
                <a:gd name="connsiteX860" fmla="*/ 2080859 w 4728498"/>
                <a:gd name="connsiteY860" fmla="*/ 44079 h 1571025"/>
                <a:gd name="connsiteX861" fmla="*/ 2112759 w 4728498"/>
                <a:gd name="connsiteY861" fmla="*/ 58073 h 1571025"/>
                <a:gd name="connsiteX862" fmla="*/ 2133804 w 4728498"/>
                <a:gd name="connsiteY862" fmla="*/ 54646 h 1571025"/>
                <a:gd name="connsiteX863" fmla="*/ 2132662 w 4728498"/>
                <a:gd name="connsiteY863" fmla="*/ 75876 h 1571025"/>
                <a:gd name="connsiteX864" fmla="*/ 2165324 w 4728498"/>
                <a:gd name="connsiteY864" fmla="*/ 86539 h 1571025"/>
                <a:gd name="connsiteX865" fmla="*/ 2133042 w 4728498"/>
                <a:gd name="connsiteY865" fmla="*/ 106626 h 1571025"/>
                <a:gd name="connsiteX866" fmla="*/ 2109046 w 4728498"/>
                <a:gd name="connsiteY866" fmla="*/ 124810 h 1571025"/>
                <a:gd name="connsiteX867" fmla="*/ 2086001 w 4728498"/>
                <a:gd name="connsiteY867" fmla="*/ 146230 h 1571025"/>
                <a:gd name="connsiteX868" fmla="*/ 2047911 w 4728498"/>
                <a:gd name="connsiteY868" fmla="*/ 156322 h 1571025"/>
                <a:gd name="connsiteX869" fmla="*/ 2033437 w 4728498"/>
                <a:gd name="connsiteY869" fmla="*/ 178694 h 1571025"/>
                <a:gd name="connsiteX870" fmla="*/ 2056196 w 4728498"/>
                <a:gd name="connsiteY870" fmla="*/ 171459 h 1571025"/>
                <a:gd name="connsiteX871" fmla="*/ 2124091 w 4728498"/>
                <a:gd name="connsiteY871" fmla="*/ 161082 h 1571025"/>
                <a:gd name="connsiteX872" fmla="*/ 2150849 w 4728498"/>
                <a:gd name="connsiteY872" fmla="*/ 150229 h 1571025"/>
                <a:gd name="connsiteX873" fmla="*/ 2120758 w 4728498"/>
                <a:gd name="connsiteY873" fmla="*/ 142042 h 1571025"/>
                <a:gd name="connsiteX874" fmla="*/ 2150469 w 4728498"/>
                <a:gd name="connsiteY874" fmla="*/ 139757 h 1571025"/>
                <a:gd name="connsiteX875" fmla="*/ 2178560 w 4728498"/>
                <a:gd name="connsiteY875" fmla="*/ 150324 h 1571025"/>
                <a:gd name="connsiteX876" fmla="*/ 2212841 w 4728498"/>
                <a:gd name="connsiteY876" fmla="*/ 139661 h 1571025"/>
                <a:gd name="connsiteX877" fmla="*/ 2240457 w 4728498"/>
                <a:gd name="connsiteY877" fmla="*/ 153751 h 1571025"/>
                <a:gd name="connsiteX878" fmla="*/ 2271214 w 4728498"/>
                <a:gd name="connsiteY878" fmla="*/ 150419 h 1571025"/>
                <a:gd name="connsiteX879" fmla="*/ 2313209 w 4728498"/>
                <a:gd name="connsiteY879" fmla="*/ 153942 h 1571025"/>
                <a:gd name="connsiteX880" fmla="*/ 2371772 w 4728498"/>
                <a:gd name="connsiteY880" fmla="*/ 168127 h 1571025"/>
                <a:gd name="connsiteX881" fmla="*/ 2391483 w 4728498"/>
                <a:gd name="connsiteY881" fmla="*/ 171649 h 1571025"/>
                <a:gd name="connsiteX882" fmla="*/ 2424146 w 4728498"/>
                <a:gd name="connsiteY882" fmla="*/ 178790 h 1571025"/>
                <a:gd name="connsiteX883" fmla="*/ 2499850 w 4728498"/>
                <a:gd name="connsiteY883" fmla="*/ 178790 h 1571025"/>
                <a:gd name="connsiteX884" fmla="*/ 2525656 w 4728498"/>
                <a:gd name="connsiteY884" fmla="*/ 182312 h 1571025"/>
                <a:gd name="connsiteX885" fmla="*/ 2498231 w 4728498"/>
                <a:gd name="connsiteY885" fmla="*/ 149848 h 1571025"/>
                <a:gd name="connsiteX886" fmla="*/ 2541463 w 4728498"/>
                <a:gd name="connsiteY886" fmla="*/ 157369 h 1571025"/>
                <a:gd name="connsiteX887" fmla="*/ 2571554 w 4728498"/>
                <a:gd name="connsiteY887" fmla="*/ 161082 h 1571025"/>
                <a:gd name="connsiteX888" fmla="*/ 2598312 w 4728498"/>
                <a:gd name="connsiteY888" fmla="*/ 157464 h 1571025"/>
                <a:gd name="connsiteX889" fmla="*/ 2620881 w 4728498"/>
                <a:gd name="connsiteY889" fmla="*/ 157464 h 1571025"/>
                <a:gd name="connsiteX890" fmla="*/ 2658494 w 4728498"/>
                <a:gd name="connsiteY890" fmla="*/ 181646 h 1571025"/>
                <a:gd name="connsiteX891" fmla="*/ 2678301 w 4728498"/>
                <a:gd name="connsiteY891" fmla="*/ 195926 h 1571025"/>
                <a:gd name="connsiteX892" fmla="*/ 2714773 w 4728498"/>
                <a:gd name="connsiteY892" fmla="*/ 210397 h 1571025"/>
                <a:gd name="connsiteX893" fmla="*/ 2695252 w 4728498"/>
                <a:gd name="connsiteY893" fmla="*/ 212967 h 1571025"/>
                <a:gd name="connsiteX894" fmla="*/ 2728485 w 4728498"/>
                <a:gd name="connsiteY894" fmla="*/ 221250 h 1571025"/>
                <a:gd name="connsiteX895" fmla="*/ 2750387 w 4728498"/>
                <a:gd name="connsiteY895" fmla="*/ 238005 h 1571025"/>
                <a:gd name="connsiteX896" fmla="*/ 2823044 w 4728498"/>
                <a:gd name="connsiteY896" fmla="*/ 263139 h 1571025"/>
                <a:gd name="connsiteX897" fmla="*/ 2826281 w 4728498"/>
                <a:gd name="connsiteY897" fmla="*/ 239624 h 1571025"/>
                <a:gd name="connsiteX898" fmla="*/ 2829519 w 4728498"/>
                <a:gd name="connsiteY898" fmla="*/ 218679 h 1571025"/>
                <a:gd name="connsiteX899" fmla="*/ 2852087 w 4728498"/>
                <a:gd name="connsiteY899" fmla="*/ 234673 h 1571025"/>
                <a:gd name="connsiteX900" fmla="*/ 2895796 w 4728498"/>
                <a:gd name="connsiteY900" fmla="*/ 234673 h 1571025"/>
                <a:gd name="connsiteX901" fmla="*/ 2916173 w 4728498"/>
                <a:gd name="connsiteY901" fmla="*/ 227438 h 1571025"/>
                <a:gd name="connsiteX902" fmla="*/ 2937599 w 4728498"/>
                <a:gd name="connsiteY902" fmla="*/ 234578 h 1571025"/>
                <a:gd name="connsiteX903" fmla="*/ 2963786 w 4728498"/>
                <a:gd name="connsiteY903" fmla="*/ 241623 h 1571025"/>
                <a:gd name="connsiteX904" fmla="*/ 2993591 w 4728498"/>
                <a:gd name="connsiteY904" fmla="*/ 245241 h 1571025"/>
                <a:gd name="connsiteX905" fmla="*/ 2993020 w 4728498"/>
                <a:gd name="connsiteY905" fmla="*/ 221250 h 1571025"/>
                <a:gd name="connsiteX906" fmla="*/ 3012065 w 4728498"/>
                <a:gd name="connsiteY906" fmla="*/ 234483 h 1571025"/>
                <a:gd name="connsiteX907" fmla="*/ 3039300 w 4728498"/>
                <a:gd name="connsiteY907" fmla="*/ 234483 h 1571025"/>
                <a:gd name="connsiteX908" fmla="*/ 3008066 w 4728498"/>
                <a:gd name="connsiteY908" fmla="*/ 205351 h 1571025"/>
                <a:gd name="connsiteX909" fmla="*/ 2978165 w 4728498"/>
                <a:gd name="connsiteY909" fmla="*/ 190880 h 1571025"/>
                <a:gd name="connsiteX910" fmla="*/ 3001495 w 4728498"/>
                <a:gd name="connsiteY910" fmla="*/ 177266 h 1571025"/>
                <a:gd name="connsiteX911" fmla="*/ 3025302 w 4728498"/>
                <a:gd name="connsiteY911" fmla="*/ 188215 h 1571025"/>
                <a:gd name="connsiteX912" fmla="*/ 3091483 w 4728498"/>
                <a:gd name="connsiteY912" fmla="*/ 191927 h 1571025"/>
                <a:gd name="connsiteX913" fmla="*/ 3153855 w 4728498"/>
                <a:gd name="connsiteY913" fmla="*/ 188405 h 1571025"/>
                <a:gd name="connsiteX914" fmla="*/ 3181471 w 4728498"/>
                <a:gd name="connsiteY914" fmla="*/ 216109 h 1571025"/>
                <a:gd name="connsiteX915" fmla="*/ 3151665 w 4728498"/>
                <a:gd name="connsiteY915" fmla="*/ 194498 h 1571025"/>
                <a:gd name="connsiteX916" fmla="*/ 3117289 w 4728498"/>
                <a:gd name="connsiteY916" fmla="*/ 201352 h 1571025"/>
                <a:gd name="connsiteX917" fmla="*/ 3169282 w 4728498"/>
                <a:gd name="connsiteY917" fmla="*/ 223725 h 1571025"/>
                <a:gd name="connsiteX918" fmla="*/ 3190136 w 4728498"/>
                <a:gd name="connsiteY918" fmla="*/ 220298 h 1571025"/>
                <a:gd name="connsiteX919" fmla="*/ 3201754 w 4728498"/>
                <a:gd name="connsiteY919" fmla="*/ 197640 h 1571025"/>
                <a:gd name="connsiteX920" fmla="*/ 3241653 w 4728498"/>
                <a:gd name="connsiteY920" fmla="*/ 202495 h 1571025"/>
                <a:gd name="connsiteX921" fmla="*/ 3267840 w 4728498"/>
                <a:gd name="connsiteY921" fmla="*/ 206113 h 1571025"/>
                <a:gd name="connsiteX922" fmla="*/ 3267840 w 4728498"/>
                <a:gd name="connsiteY922" fmla="*/ 227343 h 1571025"/>
                <a:gd name="connsiteX923" fmla="*/ 3303836 w 4728498"/>
                <a:gd name="connsiteY923" fmla="*/ 230960 h 1571025"/>
                <a:gd name="connsiteX924" fmla="*/ 3336307 w 4728498"/>
                <a:gd name="connsiteY924" fmla="*/ 238005 h 1571025"/>
                <a:gd name="connsiteX925" fmla="*/ 3365637 w 4728498"/>
                <a:gd name="connsiteY925" fmla="*/ 245050 h 1571025"/>
                <a:gd name="connsiteX926" fmla="*/ 3387824 w 4728498"/>
                <a:gd name="connsiteY926" fmla="*/ 258950 h 1571025"/>
                <a:gd name="connsiteX927" fmla="*/ 3418295 w 4728498"/>
                <a:gd name="connsiteY927" fmla="*/ 262853 h 1571025"/>
                <a:gd name="connsiteX928" fmla="*/ 3455433 w 4728498"/>
                <a:gd name="connsiteY928" fmla="*/ 248478 h 1571025"/>
                <a:gd name="connsiteX929" fmla="*/ 3493523 w 4728498"/>
                <a:gd name="connsiteY929" fmla="*/ 245050 h 1571025"/>
                <a:gd name="connsiteX930" fmla="*/ 3535423 w 4728498"/>
                <a:gd name="connsiteY930" fmla="*/ 252190 h 1571025"/>
                <a:gd name="connsiteX931" fmla="*/ 3561609 w 4728498"/>
                <a:gd name="connsiteY931" fmla="*/ 255713 h 1571025"/>
                <a:gd name="connsiteX932" fmla="*/ 3580654 w 4728498"/>
                <a:gd name="connsiteY932" fmla="*/ 259235 h 1571025"/>
                <a:gd name="connsiteX933" fmla="*/ 3603604 w 4728498"/>
                <a:gd name="connsiteY933" fmla="*/ 262758 h 1571025"/>
                <a:gd name="connsiteX934" fmla="*/ 3638932 w 4728498"/>
                <a:gd name="connsiteY934" fmla="*/ 280275 h 1571025"/>
                <a:gd name="connsiteX935" fmla="*/ 3664642 w 4728498"/>
                <a:gd name="connsiteY935" fmla="*/ 301315 h 1571025"/>
                <a:gd name="connsiteX936" fmla="*/ 3704924 w 4728498"/>
                <a:gd name="connsiteY936" fmla="*/ 308836 h 1571025"/>
                <a:gd name="connsiteX937" fmla="*/ 3728444 w 4728498"/>
                <a:gd name="connsiteY937" fmla="*/ 323687 h 1571025"/>
                <a:gd name="connsiteX938" fmla="*/ 3747489 w 4728498"/>
                <a:gd name="connsiteY938" fmla="*/ 337777 h 1571025"/>
                <a:gd name="connsiteX939" fmla="*/ 3728444 w 4728498"/>
                <a:gd name="connsiteY939" fmla="*/ 299030 h 1571025"/>
                <a:gd name="connsiteX940" fmla="*/ 3798148 w 4728498"/>
                <a:gd name="connsiteY940" fmla="*/ 309883 h 1571025"/>
                <a:gd name="connsiteX941" fmla="*/ 3853855 w 4728498"/>
                <a:gd name="connsiteY941" fmla="*/ 313405 h 1571025"/>
                <a:gd name="connsiteX942" fmla="*/ 3900135 w 4728498"/>
                <a:gd name="connsiteY942" fmla="*/ 306265 h 1571025"/>
                <a:gd name="connsiteX943" fmla="*/ 3927749 w 4728498"/>
                <a:gd name="connsiteY943" fmla="*/ 327114 h 1571025"/>
                <a:gd name="connsiteX944" fmla="*/ 3968411 w 4728498"/>
                <a:gd name="connsiteY944" fmla="*/ 327590 h 1571025"/>
                <a:gd name="connsiteX945" fmla="*/ 3989836 w 4728498"/>
                <a:gd name="connsiteY945" fmla="*/ 344822 h 1571025"/>
                <a:gd name="connsiteX946" fmla="*/ 4024784 w 4728498"/>
                <a:gd name="connsiteY946" fmla="*/ 334540 h 1571025"/>
                <a:gd name="connsiteX947" fmla="*/ 4002407 w 4728498"/>
                <a:gd name="connsiteY947" fmla="*/ 316071 h 1571025"/>
                <a:gd name="connsiteX948" fmla="*/ 3981933 w 4728498"/>
                <a:gd name="connsiteY948" fmla="*/ 312168 h 1571025"/>
                <a:gd name="connsiteX949" fmla="*/ 3954318 w 4728498"/>
                <a:gd name="connsiteY949" fmla="*/ 285130 h 1571025"/>
                <a:gd name="connsiteX950" fmla="*/ 3990884 w 4728498"/>
                <a:gd name="connsiteY950" fmla="*/ 295603 h 1571025"/>
                <a:gd name="connsiteX951" fmla="*/ 4023546 w 4728498"/>
                <a:gd name="connsiteY951" fmla="*/ 302743 h 1571025"/>
                <a:gd name="connsiteX952" fmla="*/ 4132008 w 4728498"/>
                <a:gd name="connsiteY952" fmla="*/ 302743 h 1571025"/>
                <a:gd name="connsiteX953" fmla="*/ 4154481 w 4728498"/>
                <a:gd name="connsiteY953" fmla="*/ 306265 h 1571025"/>
                <a:gd name="connsiteX954" fmla="*/ 4183715 w 4728498"/>
                <a:gd name="connsiteY954" fmla="*/ 313310 h 1571025"/>
                <a:gd name="connsiteX955" fmla="*/ 4216473 w 4728498"/>
                <a:gd name="connsiteY955" fmla="*/ 320450 h 1571025"/>
                <a:gd name="connsiteX956" fmla="*/ 4258943 w 4728498"/>
                <a:gd name="connsiteY956" fmla="*/ 331018 h 1571025"/>
                <a:gd name="connsiteX957" fmla="*/ 4307889 w 4728498"/>
                <a:gd name="connsiteY957" fmla="*/ 345203 h 1571025"/>
                <a:gd name="connsiteX958" fmla="*/ 4357120 w 4728498"/>
                <a:gd name="connsiteY958" fmla="*/ 355866 h 1571025"/>
                <a:gd name="connsiteX959" fmla="*/ 4396448 w 4728498"/>
                <a:gd name="connsiteY959" fmla="*/ 363006 h 1571025"/>
                <a:gd name="connsiteX960" fmla="*/ 4425777 w 4728498"/>
                <a:gd name="connsiteY960" fmla="*/ 370051 h 1571025"/>
                <a:gd name="connsiteX961" fmla="*/ 4471391 w 4728498"/>
                <a:gd name="connsiteY961" fmla="*/ 384236 h 1571025"/>
                <a:gd name="connsiteX962" fmla="*/ 4523478 w 4728498"/>
                <a:gd name="connsiteY962" fmla="*/ 405371 h 1571025"/>
                <a:gd name="connsiteX963" fmla="*/ 4565282 w 4728498"/>
                <a:gd name="connsiteY963" fmla="*/ 443451 h 1571025"/>
                <a:gd name="connsiteX964" fmla="*/ 4596611 w 4728498"/>
                <a:gd name="connsiteY964" fmla="*/ 440500 h 1571025"/>
                <a:gd name="connsiteX965" fmla="*/ 4568043 w 4728498"/>
                <a:gd name="connsiteY965" fmla="*/ 421460 h 1571025"/>
                <a:gd name="connsiteX966" fmla="*/ 4539476 w 4728498"/>
                <a:gd name="connsiteY966" fmla="*/ 400420 h 1571025"/>
                <a:gd name="connsiteX967" fmla="*/ 4579566 w 4728498"/>
                <a:gd name="connsiteY967" fmla="*/ 415176 h 1571025"/>
                <a:gd name="connsiteX968" fmla="*/ 4645461 w 4728498"/>
                <a:gd name="connsiteY968" fmla="*/ 429552 h 1571025"/>
                <a:gd name="connsiteX969" fmla="*/ 4668887 w 4728498"/>
                <a:gd name="connsiteY969" fmla="*/ 429552 h 1571025"/>
                <a:gd name="connsiteX970" fmla="*/ 4703929 w 4728498"/>
                <a:gd name="connsiteY970" fmla="*/ 443547 h 1571025"/>
                <a:gd name="connsiteX971" fmla="*/ 4728498 w 4728498"/>
                <a:gd name="connsiteY971" fmla="*/ 454019 h 1571025"/>
                <a:gd name="connsiteX972" fmla="*/ 4705549 w 4728498"/>
                <a:gd name="connsiteY972" fmla="*/ 439834 h 1571025"/>
                <a:gd name="connsiteX973" fmla="*/ 4669172 w 4728498"/>
                <a:gd name="connsiteY973" fmla="*/ 425458 h 1571025"/>
                <a:gd name="connsiteX974" fmla="*/ 4645461 w 4728498"/>
                <a:gd name="connsiteY974" fmla="*/ 425458 h 1571025"/>
                <a:gd name="connsiteX975" fmla="*/ 4580518 w 4728498"/>
                <a:gd name="connsiteY975" fmla="*/ 411368 h 1571025"/>
                <a:gd name="connsiteX976" fmla="*/ 4558140 w 4728498"/>
                <a:gd name="connsiteY976" fmla="*/ 400896 h 1571025"/>
                <a:gd name="connsiteX977" fmla="*/ 4537476 w 4728498"/>
                <a:gd name="connsiteY977" fmla="*/ 400896 h 1571025"/>
                <a:gd name="connsiteX978" fmla="*/ 4565473 w 4728498"/>
                <a:gd name="connsiteY978" fmla="*/ 426601 h 1571025"/>
                <a:gd name="connsiteX979" fmla="*/ 4595278 w 4728498"/>
                <a:gd name="connsiteY979" fmla="*/ 440976 h 1571025"/>
                <a:gd name="connsiteX980" fmla="*/ 4566711 w 4728498"/>
                <a:gd name="connsiteY980" fmla="*/ 439929 h 1571025"/>
                <a:gd name="connsiteX981" fmla="*/ 4526145 w 4728498"/>
                <a:gd name="connsiteY981" fmla="*/ 401848 h 1571025"/>
                <a:gd name="connsiteX982" fmla="*/ 4473104 w 4728498"/>
                <a:gd name="connsiteY982" fmla="*/ 380142 h 1571025"/>
                <a:gd name="connsiteX983" fmla="*/ 4427111 w 4728498"/>
                <a:gd name="connsiteY983" fmla="*/ 365862 h 1571025"/>
                <a:gd name="connsiteX984" fmla="*/ 4397496 w 4728498"/>
                <a:gd name="connsiteY984" fmla="*/ 358722 h 1571025"/>
                <a:gd name="connsiteX985" fmla="*/ 4358168 w 4728498"/>
                <a:gd name="connsiteY985" fmla="*/ 351677 h 1571025"/>
                <a:gd name="connsiteX986" fmla="*/ 4309222 w 4728498"/>
                <a:gd name="connsiteY986" fmla="*/ 341014 h 1571025"/>
                <a:gd name="connsiteX987" fmla="*/ 4260276 w 4728498"/>
                <a:gd name="connsiteY987" fmla="*/ 326829 h 1571025"/>
                <a:gd name="connsiteX988" fmla="*/ 4217711 w 4728498"/>
                <a:gd name="connsiteY988" fmla="*/ 316261 h 1571025"/>
                <a:gd name="connsiteX989" fmla="*/ 4184857 w 4728498"/>
                <a:gd name="connsiteY989" fmla="*/ 309121 h 1571025"/>
                <a:gd name="connsiteX990" fmla="*/ 4155528 w 4728498"/>
                <a:gd name="connsiteY990" fmla="*/ 302076 h 1571025"/>
                <a:gd name="connsiteX991" fmla="*/ 4132483 w 4728498"/>
                <a:gd name="connsiteY991" fmla="*/ 298459 h 1571025"/>
                <a:gd name="connsiteX992" fmla="*/ 4024117 w 4728498"/>
                <a:gd name="connsiteY992" fmla="*/ 298459 h 1571025"/>
                <a:gd name="connsiteX993" fmla="*/ 3991931 w 4728498"/>
                <a:gd name="connsiteY993" fmla="*/ 291414 h 1571025"/>
                <a:gd name="connsiteX994" fmla="*/ 3952603 w 4728498"/>
                <a:gd name="connsiteY994" fmla="*/ 284274 h 1571025"/>
                <a:gd name="connsiteX995" fmla="*/ 3959840 w 4728498"/>
                <a:gd name="connsiteY995" fmla="*/ 308931 h 1571025"/>
                <a:gd name="connsiteX996" fmla="*/ 3980790 w 4728498"/>
                <a:gd name="connsiteY996" fmla="*/ 317309 h 1571025"/>
                <a:gd name="connsiteX997" fmla="*/ 4000788 w 4728498"/>
                <a:gd name="connsiteY997" fmla="*/ 320926 h 1571025"/>
                <a:gd name="connsiteX998" fmla="*/ 4022879 w 4728498"/>
                <a:gd name="connsiteY998" fmla="*/ 334826 h 1571025"/>
                <a:gd name="connsiteX999" fmla="*/ 3990693 w 4728498"/>
                <a:gd name="connsiteY999" fmla="*/ 341109 h 1571025"/>
                <a:gd name="connsiteX1000" fmla="*/ 3970030 w 4728498"/>
                <a:gd name="connsiteY1000" fmla="*/ 323782 h 1571025"/>
                <a:gd name="connsiteX1001" fmla="*/ 3929273 w 4728498"/>
                <a:gd name="connsiteY1001" fmla="*/ 323211 h 1571025"/>
                <a:gd name="connsiteX1002" fmla="*/ 3900801 w 4728498"/>
                <a:gd name="connsiteY1002" fmla="*/ 301695 h 1571025"/>
                <a:gd name="connsiteX1003" fmla="*/ 3853189 w 4728498"/>
                <a:gd name="connsiteY1003" fmla="*/ 308360 h 1571025"/>
                <a:gd name="connsiteX1004" fmla="*/ 3798053 w 4728498"/>
                <a:gd name="connsiteY1004" fmla="*/ 304742 h 1571025"/>
                <a:gd name="connsiteX1005" fmla="*/ 3726159 w 4728498"/>
                <a:gd name="connsiteY1005" fmla="*/ 297697 h 1571025"/>
                <a:gd name="connsiteX1006" fmla="*/ 3746822 w 4728498"/>
                <a:gd name="connsiteY1006" fmla="*/ 336825 h 1571025"/>
                <a:gd name="connsiteX1007" fmla="*/ 3707589 w 4728498"/>
                <a:gd name="connsiteY1007" fmla="*/ 305123 h 1571025"/>
                <a:gd name="connsiteX1008" fmla="*/ 3667500 w 4728498"/>
                <a:gd name="connsiteY1008" fmla="*/ 297697 h 1571025"/>
                <a:gd name="connsiteX1009" fmla="*/ 3642455 w 4728498"/>
                <a:gd name="connsiteY1009" fmla="*/ 276943 h 1571025"/>
                <a:gd name="connsiteX1010" fmla="*/ 3606080 w 4728498"/>
                <a:gd name="connsiteY1010" fmla="*/ 258950 h 1571025"/>
                <a:gd name="connsiteX1011" fmla="*/ 3582463 w 4728498"/>
                <a:gd name="connsiteY1011" fmla="*/ 255142 h 1571025"/>
                <a:gd name="connsiteX1012" fmla="*/ 3562847 w 4728498"/>
                <a:gd name="connsiteY1012" fmla="*/ 251619 h 1571025"/>
                <a:gd name="connsiteX1013" fmla="*/ 3536565 w 4728498"/>
                <a:gd name="connsiteY1013" fmla="*/ 248002 h 1571025"/>
                <a:gd name="connsiteX1014" fmla="*/ 3494190 w 4728498"/>
                <a:gd name="connsiteY1014" fmla="*/ 240957 h 1571025"/>
                <a:gd name="connsiteX1015" fmla="*/ 3454291 w 4728498"/>
                <a:gd name="connsiteY1015" fmla="*/ 244479 h 1571025"/>
                <a:gd name="connsiteX1016" fmla="*/ 3417629 w 4728498"/>
                <a:gd name="connsiteY1016" fmla="*/ 258855 h 1571025"/>
                <a:gd name="connsiteX1017" fmla="*/ 3389062 w 4728498"/>
                <a:gd name="connsiteY1017" fmla="*/ 255142 h 1571025"/>
                <a:gd name="connsiteX1018" fmla="*/ 3367159 w 4728498"/>
                <a:gd name="connsiteY1018" fmla="*/ 241337 h 1571025"/>
                <a:gd name="connsiteX1019" fmla="*/ 3336974 w 4728498"/>
                <a:gd name="connsiteY1019" fmla="*/ 233912 h 1571025"/>
                <a:gd name="connsiteX1020" fmla="*/ 3304216 w 4728498"/>
                <a:gd name="connsiteY1020" fmla="*/ 226771 h 1571025"/>
                <a:gd name="connsiteX1021" fmla="*/ 3267936 w 4728498"/>
                <a:gd name="connsiteY1021" fmla="*/ 223249 h 1571025"/>
                <a:gd name="connsiteX1022" fmla="*/ 3288219 w 4728498"/>
                <a:gd name="connsiteY1022" fmla="*/ 220774 h 1571025"/>
                <a:gd name="connsiteX1023" fmla="*/ 3241939 w 4728498"/>
                <a:gd name="connsiteY1023" fmla="*/ 198401 h 1571025"/>
                <a:gd name="connsiteX1024" fmla="*/ 3219084 w 4728498"/>
                <a:gd name="connsiteY1024" fmla="*/ 194879 h 1571025"/>
                <a:gd name="connsiteX1025" fmla="*/ 3199087 w 4728498"/>
                <a:gd name="connsiteY1025" fmla="*/ 194879 h 1571025"/>
                <a:gd name="connsiteX1026" fmla="*/ 3187089 w 4728498"/>
                <a:gd name="connsiteY1026" fmla="*/ 217537 h 1571025"/>
                <a:gd name="connsiteX1027" fmla="*/ 3118051 w 4728498"/>
                <a:gd name="connsiteY1027" fmla="*/ 202114 h 1571025"/>
                <a:gd name="connsiteX1028" fmla="*/ 3150523 w 4728498"/>
                <a:gd name="connsiteY1028" fmla="*/ 199639 h 1571025"/>
                <a:gd name="connsiteX1029" fmla="*/ 3181566 w 4728498"/>
                <a:gd name="connsiteY1029" fmla="*/ 217156 h 1571025"/>
                <a:gd name="connsiteX1030" fmla="*/ 3154903 w 4728498"/>
                <a:gd name="connsiteY1030" fmla="*/ 184882 h 1571025"/>
                <a:gd name="connsiteX1031" fmla="*/ 3091007 w 4728498"/>
                <a:gd name="connsiteY1031" fmla="*/ 187739 h 1571025"/>
                <a:gd name="connsiteX1032" fmla="*/ 3025873 w 4728498"/>
                <a:gd name="connsiteY1032" fmla="*/ 184216 h 1571025"/>
                <a:gd name="connsiteX1033" fmla="*/ 3000448 w 4728498"/>
                <a:gd name="connsiteY1033" fmla="*/ 173744 h 1571025"/>
                <a:gd name="connsiteX1034" fmla="*/ 2975213 w 4728498"/>
                <a:gd name="connsiteY1034" fmla="*/ 191832 h 1571025"/>
                <a:gd name="connsiteX1035" fmla="*/ 3005685 w 4728498"/>
                <a:gd name="connsiteY1035" fmla="*/ 210111 h 1571025"/>
                <a:gd name="connsiteX1036" fmla="*/ 3037967 w 4728498"/>
                <a:gd name="connsiteY1036" fmla="*/ 234673 h 1571025"/>
                <a:gd name="connsiteX1037" fmla="*/ 3013303 w 4728498"/>
                <a:gd name="connsiteY1037" fmla="*/ 230294 h 1571025"/>
                <a:gd name="connsiteX1038" fmla="*/ 2991401 w 4728498"/>
                <a:gd name="connsiteY1038" fmla="*/ 219917 h 1571025"/>
                <a:gd name="connsiteX1039" fmla="*/ 2991401 w 4728498"/>
                <a:gd name="connsiteY1039" fmla="*/ 243717 h 1571025"/>
                <a:gd name="connsiteX1040" fmla="*/ 2964643 w 4728498"/>
                <a:gd name="connsiteY1040" fmla="*/ 237434 h 1571025"/>
                <a:gd name="connsiteX1041" fmla="*/ 2939028 w 4728498"/>
                <a:gd name="connsiteY1041" fmla="*/ 230389 h 1571025"/>
                <a:gd name="connsiteX1042" fmla="*/ 2916173 w 4728498"/>
                <a:gd name="connsiteY1042" fmla="*/ 223344 h 1571025"/>
                <a:gd name="connsiteX1043" fmla="*/ 2895034 w 4728498"/>
                <a:gd name="connsiteY1043" fmla="*/ 230484 h 1571025"/>
                <a:gd name="connsiteX1044" fmla="*/ 2853325 w 4728498"/>
                <a:gd name="connsiteY1044" fmla="*/ 230484 h 1571025"/>
                <a:gd name="connsiteX1045" fmla="*/ 2828376 w 4728498"/>
                <a:gd name="connsiteY1045" fmla="*/ 216585 h 1571025"/>
                <a:gd name="connsiteX1046" fmla="*/ 2821520 w 4728498"/>
                <a:gd name="connsiteY1046" fmla="*/ 239624 h 1571025"/>
                <a:gd name="connsiteX1047" fmla="*/ 2821520 w 4728498"/>
                <a:gd name="connsiteY1047" fmla="*/ 261235 h 1571025"/>
                <a:gd name="connsiteX1048" fmla="*/ 2752767 w 4728498"/>
                <a:gd name="connsiteY1048" fmla="*/ 234197 h 1571025"/>
                <a:gd name="connsiteX1049" fmla="*/ 2730580 w 4728498"/>
                <a:gd name="connsiteY1049" fmla="*/ 216775 h 1571025"/>
                <a:gd name="connsiteX1050" fmla="*/ 2696584 w 4728498"/>
                <a:gd name="connsiteY1050" fmla="*/ 212777 h 1571025"/>
                <a:gd name="connsiteX1051" fmla="*/ 2716772 w 4728498"/>
                <a:gd name="connsiteY1051" fmla="*/ 210397 h 1571025"/>
                <a:gd name="connsiteX1052" fmla="*/ 2680873 w 4728498"/>
                <a:gd name="connsiteY1052" fmla="*/ 191356 h 1571025"/>
                <a:gd name="connsiteX1053" fmla="*/ 2642783 w 4728498"/>
                <a:gd name="connsiteY1053" fmla="*/ 159940 h 1571025"/>
                <a:gd name="connsiteX1054" fmla="*/ 2622309 w 4728498"/>
                <a:gd name="connsiteY1054" fmla="*/ 152323 h 1571025"/>
                <a:gd name="connsiteX1055" fmla="*/ 2598122 w 4728498"/>
                <a:gd name="connsiteY1055" fmla="*/ 152323 h 1571025"/>
                <a:gd name="connsiteX1056" fmla="*/ 2571649 w 4728498"/>
                <a:gd name="connsiteY1056" fmla="*/ 155846 h 1571025"/>
                <a:gd name="connsiteX1057" fmla="*/ 2543082 w 4728498"/>
                <a:gd name="connsiteY1057" fmla="*/ 152323 h 1571025"/>
                <a:gd name="connsiteX1058" fmla="*/ 2517466 w 4728498"/>
                <a:gd name="connsiteY1058" fmla="*/ 141851 h 1571025"/>
                <a:gd name="connsiteX1059" fmla="*/ 2496136 w 4728498"/>
                <a:gd name="connsiteY1059" fmla="*/ 148896 h 1571025"/>
                <a:gd name="connsiteX1060" fmla="*/ 2524703 w 4728498"/>
                <a:gd name="connsiteY1060" fmla="*/ 181265 h 1571025"/>
                <a:gd name="connsiteX1061" fmla="*/ 2500612 w 4728498"/>
                <a:gd name="connsiteY1061" fmla="*/ 173649 h 1571025"/>
                <a:gd name="connsiteX1062" fmla="*/ 2424812 w 4728498"/>
                <a:gd name="connsiteY1062" fmla="*/ 173649 h 1571025"/>
                <a:gd name="connsiteX1063" fmla="*/ 2392626 w 4728498"/>
                <a:gd name="connsiteY1063" fmla="*/ 166604 h 1571025"/>
                <a:gd name="connsiteX1064" fmla="*/ 2372914 w 4728498"/>
                <a:gd name="connsiteY1064" fmla="*/ 163081 h 1571025"/>
                <a:gd name="connsiteX1065" fmla="*/ 2314161 w 4728498"/>
                <a:gd name="connsiteY1065" fmla="*/ 148896 h 1571025"/>
                <a:gd name="connsiteX1066" fmla="*/ 2271309 w 4728498"/>
                <a:gd name="connsiteY1066" fmla="*/ 145374 h 1571025"/>
                <a:gd name="connsiteX1067" fmla="*/ 2241409 w 4728498"/>
                <a:gd name="connsiteY1067" fmla="*/ 148896 h 1571025"/>
                <a:gd name="connsiteX1068" fmla="*/ 2212841 w 4728498"/>
                <a:gd name="connsiteY1068" fmla="*/ 134901 h 1571025"/>
                <a:gd name="connsiteX1069" fmla="*/ 2178370 w 4728498"/>
                <a:gd name="connsiteY1069" fmla="*/ 145469 h 1571025"/>
                <a:gd name="connsiteX1070" fmla="*/ 2150469 w 4728498"/>
                <a:gd name="connsiteY1070" fmla="*/ 134806 h 1571025"/>
                <a:gd name="connsiteX1071" fmla="*/ 2119616 w 4728498"/>
                <a:gd name="connsiteY1071" fmla="*/ 141851 h 1571025"/>
                <a:gd name="connsiteX1072" fmla="*/ 2149326 w 4728498"/>
                <a:gd name="connsiteY1072" fmla="*/ 150134 h 1571025"/>
                <a:gd name="connsiteX1073" fmla="*/ 2122568 w 4728498"/>
                <a:gd name="connsiteY1073" fmla="*/ 156131 h 1571025"/>
                <a:gd name="connsiteX1074" fmla="*/ 2074098 w 4728498"/>
                <a:gd name="connsiteY1074" fmla="*/ 163081 h 1571025"/>
                <a:gd name="connsiteX1075" fmla="*/ 2054386 w 4728498"/>
                <a:gd name="connsiteY1075" fmla="*/ 166604 h 1571025"/>
                <a:gd name="connsiteX1076" fmla="*/ 2034389 w 4728498"/>
                <a:gd name="connsiteY1076" fmla="*/ 177457 h 1571025"/>
                <a:gd name="connsiteX1077" fmla="*/ 2088477 w 4728498"/>
                <a:gd name="connsiteY1077" fmla="*/ 149943 h 1571025"/>
                <a:gd name="connsiteX1078" fmla="*/ 2112379 w 4728498"/>
                <a:gd name="connsiteY1078" fmla="*/ 128142 h 1571025"/>
                <a:gd name="connsiteX1079" fmla="*/ 2135138 w 4728498"/>
                <a:gd name="connsiteY1079" fmla="*/ 110530 h 1571025"/>
                <a:gd name="connsiteX1080" fmla="*/ 2156944 w 4728498"/>
                <a:gd name="connsiteY1080" fmla="*/ 107483 h 1571025"/>
                <a:gd name="connsiteX1081" fmla="*/ 2168562 w 4728498"/>
                <a:gd name="connsiteY1081" fmla="*/ 84825 h 1571025"/>
                <a:gd name="connsiteX1082" fmla="*/ 2134376 w 4728498"/>
                <a:gd name="connsiteY1082" fmla="*/ 70926 h 1571025"/>
                <a:gd name="connsiteX1083" fmla="*/ 2133233 w 4728498"/>
                <a:gd name="connsiteY1083" fmla="*/ 49600 h 1571025"/>
                <a:gd name="connsiteX1084" fmla="*/ 2113617 w 4728498"/>
                <a:gd name="connsiteY1084" fmla="*/ 53123 h 1571025"/>
                <a:gd name="connsiteX1085" fmla="*/ 2082002 w 4728498"/>
                <a:gd name="connsiteY1085" fmla="*/ 39128 h 1571025"/>
                <a:gd name="connsiteX1086" fmla="*/ 2045340 w 4728498"/>
                <a:gd name="connsiteY1086" fmla="*/ 35320 h 1571025"/>
                <a:gd name="connsiteX1087" fmla="*/ 1970017 w 4728498"/>
                <a:gd name="connsiteY1087" fmla="*/ 31798 h 1571025"/>
                <a:gd name="connsiteX1088" fmla="*/ 1933165 w 4728498"/>
                <a:gd name="connsiteY1088" fmla="*/ 42555 h 1571025"/>
                <a:gd name="connsiteX1089" fmla="*/ 1929642 w 4728498"/>
                <a:gd name="connsiteY1089" fmla="*/ 22849 h 1571025"/>
                <a:gd name="connsiteX1090" fmla="*/ 1894408 w 4728498"/>
                <a:gd name="connsiteY1090" fmla="*/ 24753 h 1571025"/>
                <a:gd name="connsiteX1091" fmla="*/ 1855652 w 4728498"/>
                <a:gd name="connsiteY1091" fmla="*/ 21135 h 1571025"/>
                <a:gd name="connsiteX1092" fmla="*/ 1878696 w 4728498"/>
                <a:gd name="connsiteY1092" fmla="*/ 22373 h 1571025"/>
                <a:gd name="connsiteX1093" fmla="*/ 1846510 w 4728498"/>
                <a:gd name="connsiteY1093" fmla="*/ 3332 h 1571025"/>
                <a:gd name="connsiteX1094" fmla="*/ 1823465 w 4728498"/>
                <a:gd name="connsiteY1094" fmla="*/ 0 h 1571025"/>
                <a:gd name="connsiteX1095" fmla="*/ 1802611 w 4728498"/>
                <a:gd name="connsiteY1095" fmla="*/ 7235 h 1571025"/>
                <a:gd name="connsiteX1096" fmla="*/ 1782995 w 4728498"/>
                <a:gd name="connsiteY1096" fmla="*/ 14280 h 1571025"/>
                <a:gd name="connsiteX1097" fmla="*/ 1808325 w 4728498"/>
                <a:gd name="connsiteY1097" fmla="*/ 42841 h 1571025"/>
                <a:gd name="connsiteX1098" fmla="*/ 1744619 w 4728498"/>
                <a:gd name="connsiteY1098" fmla="*/ 38652 h 1571025"/>
                <a:gd name="connsiteX1099" fmla="*/ 1773187 w 4728498"/>
                <a:gd name="connsiteY1099" fmla="*/ 53980 h 1571025"/>
                <a:gd name="connsiteX1100" fmla="*/ 1744048 w 4728498"/>
                <a:gd name="connsiteY1100" fmla="*/ 56455 h 1571025"/>
                <a:gd name="connsiteX1101" fmla="*/ 1721004 w 4728498"/>
                <a:gd name="connsiteY1101" fmla="*/ 63595 h 1571025"/>
                <a:gd name="connsiteX1102" fmla="*/ 1660535 w 4728498"/>
                <a:gd name="connsiteY1102" fmla="*/ 49505 h 1571025"/>
                <a:gd name="connsiteX1103" fmla="*/ 1635967 w 4728498"/>
                <a:gd name="connsiteY1103" fmla="*/ 56550 h 1571025"/>
                <a:gd name="connsiteX1104" fmla="*/ 1603210 w 4728498"/>
                <a:gd name="connsiteY1104" fmla="*/ 67213 h 1571025"/>
                <a:gd name="connsiteX1105" fmla="*/ 1581118 w 4728498"/>
                <a:gd name="connsiteY1105" fmla="*/ 67213 h 1571025"/>
                <a:gd name="connsiteX1106" fmla="*/ 1557502 w 4728498"/>
                <a:gd name="connsiteY1106" fmla="*/ 74448 h 1571025"/>
                <a:gd name="connsiteX1107" fmla="*/ 1531696 w 4728498"/>
                <a:gd name="connsiteY1107" fmla="*/ 77875 h 1571025"/>
                <a:gd name="connsiteX1108" fmla="*/ 1501129 w 4728498"/>
                <a:gd name="connsiteY1108" fmla="*/ 99581 h 1571025"/>
                <a:gd name="connsiteX1109" fmla="*/ 1481322 w 4728498"/>
                <a:gd name="connsiteY1109" fmla="*/ 110434 h 1571025"/>
                <a:gd name="connsiteX1110" fmla="*/ 1501129 w 4728498"/>
                <a:gd name="connsiteY1110" fmla="*/ 128142 h 1571025"/>
                <a:gd name="connsiteX1111" fmla="*/ 1481417 w 4728498"/>
                <a:gd name="connsiteY1111" fmla="*/ 146040 h 1571025"/>
                <a:gd name="connsiteX1112" fmla="*/ 1427520 w 4728498"/>
                <a:gd name="connsiteY1112" fmla="*/ 145183 h 1571025"/>
                <a:gd name="connsiteX1113" fmla="*/ 1405046 w 4728498"/>
                <a:gd name="connsiteY1113" fmla="*/ 141756 h 1571025"/>
                <a:gd name="connsiteX1114" fmla="*/ 1365242 w 4728498"/>
                <a:gd name="connsiteY1114" fmla="*/ 145278 h 1571025"/>
                <a:gd name="connsiteX1115" fmla="*/ 1362957 w 4728498"/>
                <a:gd name="connsiteY1115" fmla="*/ 168889 h 1571025"/>
                <a:gd name="connsiteX1116" fmla="*/ 1383240 w 4728498"/>
                <a:gd name="connsiteY1116" fmla="*/ 191832 h 1571025"/>
                <a:gd name="connsiteX1117" fmla="*/ 1403809 w 4728498"/>
                <a:gd name="connsiteY1117" fmla="*/ 199544 h 1571025"/>
                <a:gd name="connsiteX1118" fmla="*/ 1427139 w 4728498"/>
                <a:gd name="connsiteY1118" fmla="*/ 203161 h 1571025"/>
                <a:gd name="connsiteX1119" fmla="*/ 1449707 w 4728498"/>
                <a:gd name="connsiteY1119" fmla="*/ 210206 h 1571025"/>
                <a:gd name="connsiteX1120" fmla="*/ 1429234 w 4728498"/>
                <a:gd name="connsiteY1120" fmla="*/ 223820 h 1571025"/>
                <a:gd name="connsiteX1121" fmla="*/ 1392382 w 4728498"/>
                <a:gd name="connsiteY1121" fmla="*/ 205637 h 1571025"/>
                <a:gd name="connsiteX1122" fmla="*/ 1369432 w 4728498"/>
                <a:gd name="connsiteY1122" fmla="*/ 198496 h 1571025"/>
                <a:gd name="connsiteX1123" fmla="*/ 1346197 w 4728498"/>
                <a:gd name="connsiteY1123" fmla="*/ 194879 h 1571025"/>
                <a:gd name="connsiteX1124" fmla="*/ 1322868 w 4728498"/>
                <a:gd name="connsiteY1124" fmla="*/ 194879 h 1571025"/>
                <a:gd name="connsiteX1125" fmla="*/ 1330485 w 4728498"/>
                <a:gd name="connsiteY1125" fmla="*/ 219536 h 1571025"/>
                <a:gd name="connsiteX1126" fmla="*/ 1294585 w 4728498"/>
                <a:gd name="connsiteY1126" fmla="*/ 205827 h 1571025"/>
                <a:gd name="connsiteX1127" fmla="*/ 1285063 w 4728498"/>
                <a:gd name="connsiteY1127" fmla="*/ 228485 h 1571025"/>
                <a:gd name="connsiteX1128" fmla="*/ 1323153 w 4728498"/>
                <a:gd name="connsiteY1128" fmla="*/ 238672 h 1571025"/>
                <a:gd name="connsiteX1129" fmla="*/ 1346197 w 4728498"/>
                <a:gd name="connsiteY1129" fmla="*/ 242194 h 1571025"/>
                <a:gd name="connsiteX1130" fmla="*/ 1306869 w 4728498"/>
                <a:gd name="connsiteY1130" fmla="*/ 244479 h 1571025"/>
                <a:gd name="connsiteX1131" fmla="*/ 1284778 w 4728498"/>
                <a:gd name="connsiteY1131" fmla="*/ 240957 h 1571025"/>
                <a:gd name="connsiteX1132" fmla="*/ 1263066 w 4728498"/>
                <a:gd name="connsiteY1132" fmla="*/ 200496 h 1571025"/>
                <a:gd name="connsiteX1133" fmla="*/ 1239450 w 4728498"/>
                <a:gd name="connsiteY1133" fmla="*/ 177742 h 1571025"/>
                <a:gd name="connsiteX1134" fmla="*/ 1232118 w 4728498"/>
                <a:gd name="connsiteY1134" fmla="*/ 204018 h 1571025"/>
                <a:gd name="connsiteX1135" fmla="*/ 1213073 w 4728498"/>
                <a:gd name="connsiteY1135" fmla="*/ 210587 h 1571025"/>
                <a:gd name="connsiteX1136" fmla="*/ 1203550 w 4728498"/>
                <a:gd name="connsiteY1136" fmla="*/ 235340 h 1571025"/>
                <a:gd name="connsiteX1137" fmla="*/ 1243926 w 4728498"/>
                <a:gd name="connsiteY1137" fmla="*/ 259616 h 1571025"/>
                <a:gd name="connsiteX1138" fmla="*/ 1252686 w 4728498"/>
                <a:gd name="connsiteY1138" fmla="*/ 279799 h 1571025"/>
                <a:gd name="connsiteX1139" fmla="*/ 1252686 w 4728498"/>
                <a:gd name="connsiteY1139" fmla="*/ 303600 h 1571025"/>
                <a:gd name="connsiteX1140" fmla="*/ 1274302 w 4728498"/>
                <a:gd name="connsiteY1140" fmla="*/ 309502 h 1571025"/>
                <a:gd name="connsiteX1141" fmla="*/ 1306108 w 4728498"/>
                <a:gd name="connsiteY1141" fmla="*/ 330447 h 1571025"/>
                <a:gd name="connsiteX1142" fmla="*/ 1329723 w 4728498"/>
                <a:gd name="connsiteY1142" fmla="*/ 323687 h 1571025"/>
                <a:gd name="connsiteX1143" fmla="*/ 1367814 w 4728498"/>
                <a:gd name="connsiteY1143" fmla="*/ 334064 h 1571025"/>
                <a:gd name="connsiteX1144" fmla="*/ 1404285 w 4728498"/>
                <a:gd name="connsiteY1144" fmla="*/ 344917 h 1571025"/>
                <a:gd name="connsiteX1145" fmla="*/ 1415426 w 4728498"/>
                <a:gd name="connsiteY1145" fmla="*/ 386140 h 1571025"/>
                <a:gd name="connsiteX1146" fmla="*/ 1443994 w 4728498"/>
                <a:gd name="connsiteY1146" fmla="*/ 387568 h 1571025"/>
                <a:gd name="connsiteX1147" fmla="*/ 1413997 w 4728498"/>
                <a:gd name="connsiteY1147" fmla="*/ 389853 h 1571025"/>
                <a:gd name="connsiteX1148" fmla="*/ 1393620 w 4728498"/>
                <a:gd name="connsiteY1148" fmla="*/ 358912 h 1571025"/>
                <a:gd name="connsiteX1149" fmla="*/ 1373432 w 4728498"/>
                <a:gd name="connsiteY1149" fmla="*/ 344156 h 1571025"/>
                <a:gd name="connsiteX1150" fmla="*/ 1347245 w 4728498"/>
                <a:gd name="connsiteY1150" fmla="*/ 326448 h 1571025"/>
                <a:gd name="connsiteX1151" fmla="*/ 1322296 w 4728498"/>
                <a:gd name="connsiteY1151" fmla="*/ 333207 h 1571025"/>
                <a:gd name="connsiteX1152" fmla="*/ 1299061 w 4728498"/>
                <a:gd name="connsiteY1152" fmla="*/ 343965 h 1571025"/>
                <a:gd name="connsiteX1153" fmla="*/ 1321248 w 4728498"/>
                <a:gd name="connsiteY1153" fmla="*/ 372526 h 1571025"/>
                <a:gd name="connsiteX1154" fmla="*/ 1307536 w 4728498"/>
                <a:gd name="connsiteY1154" fmla="*/ 416319 h 1571025"/>
                <a:gd name="connsiteX1155" fmla="*/ 1286015 w 4728498"/>
                <a:gd name="connsiteY1155" fmla="*/ 425363 h 1571025"/>
                <a:gd name="connsiteX1156" fmla="*/ 1263066 w 4728498"/>
                <a:gd name="connsiteY1156" fmla="*/ 439834 h 1571025"/>
                <a:gd name="connsiteX1157" fmla="*/ 1241831 w 4728498"/>
                <a:gd name="connsiteY1157" fmla="*/ 435930 h 1571025"/>
                <a:gd name="connsiteX1158" fmla="*/ 1208978 w 4728498"/>
                <a:gd name="connsiteY1158" fmla="*/ 432408 h 1571025"/>
                <a:gd name="connsiteX1159" fmla="*/ 1235641 w 4728498"/>
                <a:gd name="connsiteY1159" fmla="*/ 415843 h 1571025"/>
                <a:gd name="connsiteX1160" fmla="*/ 1257447 w 4728498"/>
                <a:gd name="connsiteY1160" fmla="*/ 419460 h 1571025"/>
                <a:gd name="connsiteX1161" fmla="*/ 1269827 w 4728498"/>
                <a:gd name="connsiteY1161" fmla="*/ 396802 h 1571025"/>
                <a:gd name="connsiteX1162" fmla="*/ 1282778 w 4728498"/>
                <a:gd name="connsiteY1162" fmla="*/ 372050 h 1571025"/>
                <a:gd name="connsiteX1163" fmla="*/ 1279826 w 4728498"/>
                <a:gd name="connsiteY1163" fmla="*/ 349297 h 1571025"/>
                <a:gd name="connsiteX1164" fmla="*/ 1258209 w 4728498"/>
                <a:gd name="connsiteY1164" fmla="*/ 343775 h 1571025"/>
                <a:gd name="connsiteX1165" fmla="*/ 1232784 w 4728498"/>
                <a:gd name="connsiteY1165" fmla="*/ 329875 h 1571025"/>
                <a:gd name="connsiteX1166" fmla="*/ 1234022 w 4728498"/>
                <a:gd name="connsiteY1166" fmla="*/ 307122 h 1571025"/>
                <a:gd name="connsiteX1167" fmla="*/ 1213930 w 4728498"/>
                <a:gd name="connsiteY1167" fmla="*/ 280846 h 1571025"/>
                <a:gd name="connsiteX1168" fmla="*/ 1207359 w 4728498"/>
                <a:gd name="connsiteY1168" fmla="*/ 257046 h 1571025"/>
                <a:gd name="connsiteX1169" fmla="*/ 1170221 w 4728498"/>
                <a:gd name="connsiteY1169" fmla="*/ 234292 h 1571025"/>
                <a:gd name="connsiteX1170" fmla="*/ 1184219 w 4728498"/>
                <a:gd name="connsiteY1170" fmla="*/ 213919 h 1571025"/>
                <a:gd name="connsiteX1171" fmla="*/ 1167841 w 4728498"/>
                <a:gd name="connsiteY1171" fmla="*/ 185359 h 1571025"/>
                <a:gd name="connsiteX1172" fmla="*/ 1143177 w 4728498"/>
                <a:gd name="connsiteY1172" fmla="*/ 180598 h 1571025"/>
                <a:gd name="connsiteX1173" fmla="*/ 1071092 w 4728498"/>
                <a:gd name="connsiteY1173" fmla="*/ 173458 h 1571025"/>
                <a:gd name="connsiteX1174" fmla="*/ 1071758 w 4728498"/>
                <a:gd name="connsiteY1174" fmla="*/ 204589 h 1571025"/>
                <a:gd name="connsiteX1175" fmla="*/ 1036620 w 4728498"/>
                <a:gd name="connsiteY1175" fmla="*/ 234388 h 1571025"/>
                <a:gd name="connsiteX1176" fmla="*/ 1049190 w 4728498"/>
                <a:gd name="connsiteY1176" fmla="*/ 258664 h 1571025"/>
                <a:gd name="connsiteX1177" fmla="*/ 1065569 w 4728498"/>
                <a:gd name="connsiteY1177" fmla="*/ 287225 h 1571025"/>
                <a:gd name="connsiteX1178" fmla="*/ 1075092 w 4728498"/>
                <a:gd name="connsiteY1178" fmla="*/ 311692 h 1571025"/>
                <a:gd name="connsiteX1179" fmla="*/ 1097374 w 4728498"/>
                <a:gd name="connsiteY1179" fmla="*/ 309597 h 1571025"/>
                <a:gd name="connsiteX1180" fmla="*/ 1118228 w 4728498"/>
                <a:gd name="connsiteY1180" fmla="*/ 330256 h 1571025"/>
                <a:gd name="connsiteX1181" fmla="*/ 1142701 w 4728498"/>
                <a:gd name="connsiteY1181" fmla="*/ 330923 h 1571025"/>
                <a:gd name="connsiteX1182" fmla="*/ 1137083 w 4728498"/>
                <a:gd name="connsiteY1182" fmla="*/ 363767 h 1571025"/>
                <a:gd name="connsiteX1183" fmla="*/ 1098231 w 4728498"/>
                <a:gd name="connsiteY1183" fmla="*/ 340633 h 1571025"/>
                <a:gd name="connsiteX1184" fmla="*/ 1078234 w 4728498"/>
                <a:gd name="connsiteY1184" fmla="*/ 333207 h 1571025"/>
                <a:gd name="connsiteX1185" fmla="*/ 1032050 w 4728498"/>
                <a:gd name="connsiteY1185" fmla="*/ 326067 h 1571025"/>
                <a:gd name="connsiteX1186" fmla="*/ 1006625 w 4728498"/>
                <a:gd name="connsiteY1186" fmla="*/ 312168 h 1571025"/>
                <a:gd name="connsiteX1187" fmla="*/ 983294 w 4728498"/>
                <a:gd name="connsiteY1187" fmla="*/ 304647 h 1571025"/>
                <a:gd name="connsiteX1188" fmla="*/ 957108 w 4728498"/>
                <a:gd name="connsiteY1188" fmla="*/ 297507 h 1571025"/>
                <a:gd name="connsiteX1189" fmla="*/ 933206 w 4728498"/>
                <a:gd name="connsiteY1189" fmla="*/ 301029 h 1571025"/>
                <a:gd name="connsiteX1190" fmla="*/ 897783 w 4728498"/>
                <a:gd name="connsiteY1190" fmla="*/ 297507 h 1571025"/>
                <a:gd name="connsiteX1191" fmla="*/ 898449 w 4728498"/>
                <a:gd name="connsiteY1191" fmla="*/ 321498 h 1571025"/>
                <a:gd name="connsiteX1192" fmla="*/ 895116 w 4728498"/>
                <a:gd name="connsiteY1192" fmla="*/ 345679 h 1571025"/>
                <a:gd name="connsiteX1193" fmla="*/ 873690 w 4728498"/>
                <a:gd name="connsiteY1193" fmla="*/ 331113 h 1571025"/>
                <a:gd name="connsiteX1194" fmla="*/ 851789 w 4728498"/>
                <a:gd name="connsiteY1194" fmla="*/ 329399 h 1571025"/>
                <a:gd name="connsiteX1195" fmla="*/ 821126 w 4728498"/>
                <a:gd name="connsiteY1195" fmla="*/ 347488 h 1571025"/>
                <a:gd name="connsiteX1196" fmla="*/ 800177 w 4728498"/>
                <a:gd name="connsiteY1196" fmla="*/ 340157 h 1571025"/>
                <a:gd name="connsiteX1197" fmla="*/ 776180 w 4728498"/>
                <a:gd name="connsiteY1197" fmla="*/ 343584 h 1571025"/>
                <a:gd name="connsiteX1198" fmla="*/ 755802 w 4728498"/>
                <a:gd name="connsiteY1198" fmla="*/ 354437 h 1571025"/>
                <a:gd name="connsiteX1199" fmla="*/ 710760 w 4728498"/>
                <a:gd name="connsiteY1199" fmla="*/ 361768 h 1571025"/>
                <a:gd name="connsiteX1200" fmla="*/ 720283 w 4728498"/>
                <a:gd name="connsiteY1200" fmla="*/ 329114 h 1571025"/>
                <a:gd name="connsiteX1201" fmla="*/ 694287 w 4728498"/>
                <a:gd name="connsiteY1201" fmla="*/ 333493 h 1571025"/>
                <a:gd name="connsiteX1202" fmla="*/ 682955 w 4728498"/>
                <a:gd name="connsiteY1202" fmla="*/ 356056 h 1571025"/>
                <a:gd name="connsiteX1203" fmla="*/ 659624 w 4728498"/>
                <a:gd name="connsiteY1203" fmla="*/ 347678 h 1571025"/>
                <a:gd name="connsiteX1204" fmla="*/ 629248 w 4728498"/>
                <a:gd name="connsiteY1204" fmla="*/ 351105 h 1571025"/>
                <a:gd name="connsiteX1205" fmla="*/ 605251 w 4728498"/>
                <a:gd name="connsiteY1205" fmla="*/ 369384 h 1571025"/>
                <a:gd name="connsiteX1206" fmla="*/ 580206 w 4728498"/>
                <a:gd name="connsiteY1206" fmla="*/ 372431 h 1571025"/>
                <a:gd name="connsiteX1207" fmla="*/ 559447 w 4728498"/>
                <a:gd name="connsiteY1207" fmla="*/ 386997 h 1571025"/>
                <a:gd name="connsiteX1208" fmla="*/ 558495 w 4728498"/>
                <a:gd name="connsiteY1208" fmla="*/ 413748 h 1571025"/>
                <a:gd name="connsiteX1209" fmla="*/ 521453 w 4728498"/>
                <a:gd name="connsiteY1209" fmla="*/ 414891 h 1571025"/>
                <a:gd name="connsiteX1210" fmla="*/ 486410 w 4728498"/>
                <a:gd name="connsiteY1210" fmla="*/ 404419 h 1571025"/>
                <a:gd name="connsiteX1211" fmla="*/ 528404 w 4728498"/>
                <a:gd name="connsiteY1211" fmla="*/ 380808 h 1571025"/>
                <a:gd name="connsiteX1212" fmla="*/ 506788 w 4728498"/>
                <a:gd name="connsiteY1212" fmla="*/ 355390 h 1571025"/>
                <a:gd name="connsiteX1213" fmla="*/ 423656 w 4728498"/>
                <a:gd name="connsiteY1213" fmla="*/ 344156 h 1571025"/>
                <a:gd name="connsiteX1214" fmla="*/ 444130 w 4728498"/>
                <a:gd name="connsiteY1214" fmla="*/ 378333 h 1571025"/>
                <a:gd name="connsiteX1215" fmla="*/ 440892 w 4728498"/>
                <a:gd name="connsiteY1215" fmla="*/ 409750 h 1571025"/>
                <a:gd name="connsiteX1216" fmla="*/ 465746 w 4728498"/>
                <a:gd name="connsiteY1216" fmla="*/ 415938 h 1571025"/>
                <a:gd name="connsiteX1217" fmla="*/ 466984 w 4728498"/>
                <a:gd name="connsiteY1217" fmla="*/ 438596 h 1571025"/>
                <a:gd name="connsiteX1218" fmla="*/ 445082 w 4728498"/>
                <a:gd name="connsiteY1218" fmla="*/ 454114 h 1571025"/>
                <a:gd name="connsiteX1219" fmla="*/ 405373 w 4728498"/>
                <a:gd name="connsiteY1219" fmla="*/ 425553 h 1571025"/>
                <a:gd name="connsiteX1220" fmla="*/ 385472 w 4728498"/>
                <a:gd name="connsiteY1220" fmla="*/ 447450 h 1571025"/>
                <a:gd name="connsiteX1221" fmla="*/ 363475 w 4728498"/>
                <a:gd name="connsiteY1221" fmla="*/ 456970 h 1571025"/>
                <a:gd name="connsiteX1222" fmla="*/ 340620 w 4728498"/>
                <a:gd name="connsiteY1222" fmla="*/ 467633 h 1571025"/>
                <a:gd name="connsiteX1223" fmla="*/ 356047 w 4728498"/>
                <a:gd name="connsiteY1223" fmla="*/ 492576 h 1571025"/>
                <a:gd name="connsiteX1224" fmla="*/ 382329 w 4728498"/>
                <a:gd name="connsiteY1224" fmla="*/ 521136 h 1571025"/>
                <a:gd name="connsiteX1225" fmla="*/ 361951 w 4728498"/>
                <a:gd name="connsiteY1225" fmla="*/ 510093 h 1571025"/>
                <a:gd name="connsiteX1226" fmla="*/ 338335 w 4728498"/>
                <a:gd name="connsiteY1226" fmla="*/ 510093 h 1571025"/>
                <a:gd name="connsiteX1227" fmla="*/ 312815 w 4728498"/>
                <a:gd name="connsiteY1227" fmla="*/ 503048 h 1571025"/>
                <a:gd name="connsiteX1228" fmla="*/ 290723 w 4728498"/>
                <a:gd name="connsiteY1228" fmla="*/ 485721 h 1571025"/>
                <a:gd name="connsiteX1229" fmla="*/ 265678 w 4728498"/>
                <a:gd name="connsiteY1229" fmla="*/ 492481 h 1571025"/>
                <a:gd name="connsiteX1230" fmla="*/ 273963 w 4728498"/>
                <a:gd name="connsiteY1230" fmla="*/ 520470 h 1571025"/>
                <a:gd name="connsiteX1231" fmla="*/ 298721 w 4728498"/>
                <a:gd name="connsiteY1231" fmla="*/ 525516 h 1571025"/>
                <a:gd name="connsiteX1232" fmla="*/ 260631 w 4728498"/>
                <a:gd name="connsiteY1232" fmla="*/ 531418 h 1571025"/>
                <a:gd name="connsiteX1233" fmla="*/ 211400 w 4728498"/>
                <a:gd name="connsiteY1233" fmla="*/ 520756 h 1571025"/>
                <a:gd name="connsiteX1234" fmla="*/ 209971 w 4728498"/>
                <a:gd name="connsiteY1234" fmla="*/ 490957 h 1571025"/>
                <a:gd name="connsiteX1235" fmla="*/ 209971 w 4728498"/>
                <a:gd name="connsiteY1235" fmla="*/ 470203 h 1571025"/>
                <a:gd name="connsiteX1236" fmla="*/ 179594 w 4728498"/>
                <a:gd name="connsiteY1236" fmla="*/ 443547 h 1571025"/>
                <a:gd name="connsiteX1237" fmla="*/ 155883 w 4728498"/>
                <a:gd name="connsiteY1237" fmla="*/ 436026 h 1571025"/>
                <a:gd name="connsiteX1238" fmla="*/ 127316 w 4728498"/>
                <a:gd name="connsiteY1238" fmla="*/ 415081 h 1571025"/>
                <a:gd name="connsiteX1239" fmla="*/ 171120 w 4728498"/>
                <a:gd name="connsiteY1239" fmla="*/ 422888 h 1571025"/>
                <a:gd name="connsiteX1240" fmla="*/ 194259 w 4728498"/>
                <a:gd name="connsiteY1240" fmla="*/ 426506 h 1571025"/>
                <a:gd name="connsiteX1241" fmla="*/ 239682 w 4728498"/>
                <a:gd name="connsiteY1241" fmla="*/ 440595 h 1571025"/>
                <a:gd name="connsiteX1242" fmla="*/ 262916 w 4728498"/>
                <a:gd name="connsiteY1242" fmla="*/ 444213 h 1571025"/>
                <a:gd name="connsiteX1243" fmla="*/ 302150 w 4728498"/>
                <a:gd name="connsiteY1243" fmla="*/ 454876 h 1571025"/>
                <a:gd name="connsiteX1244" fmla="*/ 329003 w 4728498"/>
                <a:gd name="connsiteY1244" fmla="*/ 451353 h 1571025"/>
                <a:gd name="connsiteX1245" fmla="*/ 355475 w 4728498"/>
                <a:gd name="connsiteY1245" fmla="*/ 444213 h 1571025"/>
                <a:gd name="connsiteX1246" fmla="*/ 375663 w 4728498"/>
                <a:gd name="connsiteY1246" fmla="*/ 433360 h 1571025"/>
                <a:gd name="connsiteX1247" fmla="*/ 383376 w 4728498"/>
                <a:gd name="connsiteY1247" fmla="*/ 406989 h 1571025"/>
                <a:gd name="connsiteX1248" fmla="*/ 359951 w 4728498"/>
                <a:gd name="connsiteY1248" fmla="*/ 379952 h 1571025"/>
                <a:gd name="connsiteX1249" fmla="*/ 339382 w 4728498"/>
                <a:gd name="connsiteY1249" fmla="*/ 368813 h 1571025"/>
                <a:gd name="connsiteX1250" fmla="*/ 312719 w 4728498"/>
                <a:gd name="connsiteY1250" fmla="*/ 361578 h 1571025"/>
                <a:gd name="connsiteX1251" fmla="*/ 286818 w 4728498"/>
                <a:gd name="connsiteY1251" fmla="*/ 351010 h 1571025"/>
                <a:gd name="connsiteX1252" fmla="*/ 247490 w 4728498"/>
                <a:gd name="connsiteY1252" fmla="*/ 336825 h 1571025"/>
                <a:gd name="connsiteX1253" fmla="*/ 207877 w 4728498"/>
                <a:gd name="connsiteY1253" fmla="*/ 322545 h 1571025"/>
                <a:gd name="connsiteX1254" fmla="*/ 135506 w 4728498"/>
                <a:gd name="connsiteY1254" fmla="*/ 322545 h 1571025"/>
                <a:gd name="connsiteX1255" fmla="*/ 97416 w 4728498"/>
                <a:gd name="connsiteY1255" fmla="*/ 305123 h 1571025"/>
                <a:gd name="connsiteX1256" fmla="*/ 117127 w 4728498"/>
                <a:gd name="connsiteY1256" fmla="*/ 301695 h 1571025"/>
                <a:gd name="connsiteX1257" fmla="*/ 94273 w 4728498"/>
                <a:gd name="connsiteY1257" fmla="*/ 287510 h 1571025"/>
                <a:gd name="connsiteX1258" fmla="*/ 65706 w 4728498"/>
                <a:gd name="connsiteY1258" fmla="*/ 297887 h 1571025"/>
                <a:gd name="connsiteX1259" fmla="*/ 39804 w 4728498"/>
                <a:gd name="connsiteY1259" fmla="*/ 304932 h 1571025"/>
                <a:gd name="connsiteX1260" fmla="*/ 19045 w 4728498"/>
                <a:gd name="connsiteY1260" fmla="*/ 326924 h 1571025"/>
                <a:gd name="connsiteX1261" fmla="*/ 0 w 4728498"/>
                <a:gd name="connsiteY1261" fmla="*/ 344441 h 1571025"/>
                <a:gd name="connsiteX1262" fmla="*/ 5904 w 4728498"/>
                <a:gd name="connsiteY1262" fmla="*/ 368242 h 1571025"/>
                <a:gd name="connsiteX1263" fmla="*/ 49517 w 4728498"/>
                <a:gd name="connsiteY1263" fmla="*/ 394422 h 1571025"/>
                <a:gd name="connsiteX1264" fmla="*/ 26187 w 4728498"/>
                <a:gd name="connsiteY1264" fmla="*/ 411844 h 1571025"/>
                <a:gd name="connsiteX1265" fmla="*/ 42185 w 4728498"/>
                <a:gd name="connsiteY1265" fmla="*/ 439739 h 1571025"/>
                <a:gd name="connsiteX1266" fmla="*/ 62182 w 4728498"/>
                <a:gd name="connsiteY1266" fmla="*/ 457922 h 1571025"/>
                <a:gd name="connsiteX1267" fmla="*/ 48565 w 4728498"/>
                <a:gd name="connsiteY1267" fmla="*/ 483532 h 1571025"/>
                <a:gd name="connsiteX1268" fmla="*/ 68753 w 4728498"/>
                <a:gd name="connsiteY1268" fmla="*/ 504000 h 1571025"/>
                <a:gd name="connsiteX1269" fmla="*/ 78275 w 4728498"/>
                <a:gd name="connsiteY1269" fmla="*/ 524468 h 1571025"/>
                <a:gd name="connsiteX1270" fmla="*/ 74752 w 4728498"/>
                <a:gd name="connsiteY1270" fmla="*/ 547983 h 1571025"/>
                <a:gd name="connsiteX1271" fmla="*/ 111889 w 4728498"/>
                <a:gd name="connsiteY1271" fmla="*/ 571689 h 1571025"/>
                <a:gd name="connsiteX1272" fmla="*/ 120745 w 4728498"/>
                <a:gd name="connsiteY1272" fmla="*/ 595299 h 1571025"/>
                <a:gd name="connsiteX1273" fmla="*/ 94940 w 4728498"/>
                <a:gd name="connsiteY1273" fmla="*/ 624716 h 1571025"/>
                <a:gd name="connsiteX1274" fmla="*/ 59135 w 4728498"/>
                <a:gd name="connsiteY1274" fmla="*/ 660036 h 1571025"/>
                <a:gd name="connsiteX1275" fmla="*/ 26949 w 4728498"/>
                <a:gd name="connsiteY1275" fmla="*/ 677363 h 1571025"/>
                <a:gd name="connsiteX1276" fmla="*/ 48184 w 4728498"/>
                <a:gd name="connsiteY1276" fmla="*/ 678315 h 1571025"/>
                <a:gd name="connsiteX1277" fmla="*/ 62182 w 4728498"/>
                <a:gd name="connsiteY1277" fmla="*/ 698688 h 1571025"/>
                <a:gd name="connsiteX1278" fmla="*/ 93226 w 4728498"/>
                <a:gd name="connsiteY1278" fmla="*/ 703163 h 1571025"/>
                <a:gd name="connsiteX1279" fmla="*/ 69895 w 4728498"/>
                <a:gd name="connsiteY1279" fmla="*/ 705543 h 1571025"/>
                <a:gd name="connsiteX1280" fmla="*/ 43518 w 4728498"/>
                <a:gd name="connsiteY1280" fmla="*/ 716206 h 1571025"/>
                <a:gd name="connsiteX1281" fmla="*/ 29234 w 4728498"/>
                <a:gd name="connsiteY1281" fmla="*/ 742100 h 1571025"/>
                <a:gd name="connsiteX1282" fmla="*/ 19712 w 4728498"/>
                <a:gd name="connsiteY1282" fmla="*/ 770661 h 1571025"/>
                <a:gd name="connsiteX1283" fmla="*/ 29234 w 4728498"/>
                <a:gd name="connsiteY1283" fmla="*/ 793700 h 1571025"/>
                <a:gd name="connsiteX1284" fmla="*/ 25711 w 4728498"/>
                <a:gd name="connsiteY1284" fmla="*/ 817215 h 1571025"/>
                <a:gd name="connsiteX1285" fmla="*/ 46279 w 4728498"/>
                <a:gd name="connsiteY1285" fmla="*/ 833685 h 1571025"/>
                <a:gd name="connsiteX1286" fmla="*/ 48660 w 4728498"/>
                <a:gd name="connsiteY1286" fmla="*/ 853297 h 1571025"/>
                <a:gd name="connsiteX1287" fmla="*/ 58182 w 4728498"/>
                <a:gd name="connsiteY1287" fmla="*/ 881857 h 1571025"/>
                <a:gd name="connsiteX1288" fmla="*/ 82941 w 4728498"/>
                <a:gd name="connsiteY1288" fmla="*/ 886998 h 1571025"/>
                <a:gd name="connsiteX1289" fmla="*/ 102558 w 4728498"/>
                <a:gd name="connsiteY1289" fmla="*/ 890521 h 1571025"/>
                <a:gd name="connsiteX1290" fmla="*/ 122555 w 4728498"/>
                <a:gd name="connsiteY1290" fmla="*/ 890521 h 1571025"/>
                <a:gd name="connsiteX1291" fmla="*/ 147599 w 4728498"/>
                <a:gd name="connsiteY1291" fmla="*/ 904420 h 1571025"/>
                <a:gd name="connsiteX1292" fmla="*/ 152931 w 4728498"/>
                <a:gd name="connsiteY1292" fmla="*/ 927745 h 1571025"/>
                <a:gd name="connsiteX1293" fmla="*/ 169501 w 4728498"/>
                <a:gd name="connsiteY1293" fmla="*/ 956305 h 1571025"/>
                <a:gd name="connsiteX1294" fmla="*/ 185880 w 4728498"/>
                <a:gd name="connsiteY1294" fmla="*/ 984866 h 1571025"/>
                <a:gd name="connsiteX1295" fmla="*/ 207591 w 4728498"/>
                <a:gd name="connsiteY1295" fmla="*/ 986104 h 1571025"/>
                <a:gd name="connsiteX1296" fmla="*/ 215209 w 4728498"/>
                <a:gd name="connsiteY1296" fmla="*/ 1005906 h 1571025"/>
                <a:gd name="connsiteX1297" fmla="*/ 179023 w 4728498"/>
                <a:gd name="connsiteY1297" fmla="*/ 1009714 h 1571025"/>
                <a:gd name="connsiteX1298" fmla="*/ 185784 w 4728498"/>
                <a:gd name="connsiteY1298" fmla="*/ 1034276 h 1571025"/>
                <a:gd name="connsiteX1299" fmla="*/ 192260 w 4728498"/>
                <a:gd name="connsiteY1299" fmla="*/ 1055220 h 1571025"/>
                <a:gd name="connsiteX1300" fmla="*/ 213019 w 4728498"/>
                <a:gd name="connsiteY1300" fmla="*/ 1067311 h 1571025"/>
                <a:gd name="connsiteX1301" fmla="*/ 234921 w 4728498"/>
                <a:gd name="connsiteY1301" fmla="*/ 1056648 h 1571025"/>
                <a:gd name="connsiteX1302" fmla="*/ 266726 w 4728498"/>
                <a:gd name="connsiteY1302" fmla="*/ 1053411 h 1571025"/>
                <a:gd name="connsiteX1303" fmla="*/ 280438 w 4728498"/>
                <a:gd name="connsiteY1303" fmla="*/ 1089588 h 1571025"/>
                <a:gd name="connsiteX1304" fmla="*/ 301292 w 4728498"/>
                <a:gd name="connsiteY1304" fmla="*/ 1102726 h 1571025"/>
                <a:gd name="connsiteX1305" fmla="*/ 324337 w 4728498"/>
                <a:gd name="connsiteY1305" fmla="*/ 1113484 h 1571025"/>
                <a:gd name="connsiteX1306" fmla="*/ 329479 w 4728498"/>
                <a:gd name="connsiteY1306" fmla="*/ 1140140 h 1571025"/>
                <a:gd name="connsiteX1307" fmla="*/ 351476 w 4728498"/>
                <a:gd name="connsiteY1307" fmla="*/ 1142045 h 1571025"/>
                <a:gd name="connsiteX1308" fmla="*/ 387281 w 4728498"/>
                <a:gd name="connsiteY1308" fmla="*/ 1145567 h 1571025"/>
                <a:gd name="connsiteX1309" fmla="*/ 415848 w 4728498"/>
                <a:gd name="connsiteY1309" fmla="*/ 1162989 h 1571025"/>
                <a:gd name="connsiteX1310" fmla="*/ 436702 w 4728498"/>
                <a:gd name="connsiteY1310" fmla="*/ 1162989 h 1571025"/>
                <a:gd name="connsiteX1311" fmla="*/ 465842 w 4728498"/>
                <a:gd name="connsiteY1311" fmla="*/ 1166512 h 1571025"/>
                <a:gd name="connsiteX1312" fmla="*/ 491171 w 4728498"/>
                <a:gd name="connsiteY1312" fmla="*/ 1180506 h 1571025"/>
                <a:gd name="connsiteX1313" fmla="*/ 483458 w 4728498"/>
                <a:gd name="connsiteY1313" fmla="*/ 1202498 h 1571025"/>
                <a:gd name="connsiteX1314" fmla="*/ 486695 w 4728498"/>
                <a:gd name="connsiteY1314" fmla="*/ 1224775 h 1571025"/>
                <a:gd name="connsiteX1315" fmla="*/ 496218 w 4728498"/>
                <a:gd name="connsiteY1315" fmla="*/ 1246672 h 1571025"/>
                <a:gd name="connsiteX1316" fmla="*/ 455176 w 4728498"/>
                <a:gd name="connsiteY1316" fmla="*/ 1261142 h 1571025"/>
                <a:gd name="connsiteX1317" fmla="*/ 440607 w 4728498"/>
                <a:gd name="connsiteY1317" fmla="*/ 1290750 h 1571025"/>
                <a:gd name="connsiteX1318" fmla="*/ 463270 w 4728498"/>
                <a:gd name="connsiteY1318" fmla="*/ 1286942 h 1571025"/>
                <a:gd name="connsiteX1319" fmla="*/ 463270 w 4728498"/>
                <a:gd name="connsiteY1319" fmla="*/ 1305983 h 1571025"/>
                <a:gd name="connsiteX1320" fmla="*/ 432227 w 4728498"/>
                <a:gd name="connsiteY1320" fmla="*/ 1313884 h 1571025"/>
                <a:gd name="connsiteX1321" fmla="*/ 457652 w 4728498"/>
                <a:gd name="connsiteY1321" fmla="*/ 1339303 h 1571025"/>
                <a:gd name="connsiteX1322" fmla="*/ 434608 w 4728498"/>
                <a:gd name="connsiteY1322" fmla="*/ 1358249 h 1571025"/>
                <a:gd name="connsiteX1323" fmla="*/ 415562 w 4728498"/>
                <a:gd name="connsiteY1323" fmla="*/ 1372243 h 1571025"/>
                <a:gd name="connsiteX1324" fmla="*/ 417848 w 4728498"/>
                <a:gd name="connsiteY1324" fmla="*/ 1395758 h 1571025"/>
                <a:gd name="connsiteX1325" fmla="*/ 445559 w 4728498"/>
                <a:gd name="connsiteY1325" fmla="*/ 1408325 h 1571025"/>
                <a:gd name="connsiteX1326" fmla="*/ 478030 w 4728498"/>
                <a:gd name="connsiteY1326" fmla="*/ 1425937 h 1571025"/>
                <a:gd name="connsiteX1327" fmla="*/ 497075 w 4728498"/>
                <a:gd name="connsiteY1327" fmla="*/ 1446691 h 1571025"/>
                <a:gd name="connsiteX1328" fmla="*/ 520310 w 4728498"/>
                <a:gd name="connsiteY1328" fmla="*/ 1464685 h 1571025"/>
                <a:gd name="connsiteX1329" fmla="*/ 542212 w 4728498"/>
                <a:gd name="connsiteY1329" fmla="*/ 1457925 h 1571025"/>
                <a:gd name="connsiteX1330" fmla="*/ 563542 w 4728498"/>
                <a:gd name="connsiteY1330" fmla="*/ 1465065 h 1571025"/>
                <a:gd name="connsiteX1331" fmla="*/ 606013 w 4728498"/>
                <a:gd name="connsiteY1331" fmla="*/ 1475633 h 1571025"/>
                <a:gd name="connsiteX1332" fmla="*/ 626200 w 4728498"/>
                <a:gd name="connsiteY1332" fmla="*/ 1475633 h 1571025"/>
                <a:gd name="connsiteX1333" fmla="*/ 657625 w 4728498"/>
                <a:gd name="connsiteY1333" fmla="*/ 1496482 h 1571025"/>
                <a:gd name="connsiteX1334" fmla="*/ 681050 w 4728498"/>
                <a:gd name="connsiteY1334" fmla="*/ 1503908 h 1571025"/>
                <a:gd name="connsiteX1335" fmla="*/ 708570 w 4728498"/>
                <a:gd name="connsiteY1335" fmla="*/ 1496863 h 1571025"/>
                <a:gd name="connsiteX1336" fmla="*/ 736376 w 4728498"/>
                <a:gd name="connsiteY1336" fmla="*/ 1510858 h 1571025"/>
                <a:gd name="connsiteX1337" fmla="*/ 748470 w 4728498"/>
                <a:gd name="connsiteY1337" fmla="*/ 1531231 h 1571025"/>
                <a:gd name="connsiteX1338" fmla="*/ 769324 w 4728498"/>
                <a:gd name="connsiteY1338" fmla="*/ 1539323 h 1571025"/>
                <a:gd name="connsiteX1339" fmla="*/ 794940 w 4728498"/>
                <a:gd name="connsiteY1339" fmla="*/ 1556745 h 1571025"/>
                <a:gd name="connsiteX1340" fmla="*/ 821317 w 4728498"/>
                <a:gd name="connsiteY1340" fmla="*/ 1571025 h 1571025"/>
                <a:gd name="connsiteX1341" fmla="*/ 840933 w 4728498"/>
                <a:gd name="connsiteY1341" fmla="*/ 1538085 h 1571025"/>
                <a:gd name="connsiteX1342" fmla="*/ 827792 w 4728498"/>
                <a:gd name="connsiteY1342" fmla="*/ 1514475 h 1571025"/>
                <a:gd name="connsiteX1343" fmla="*/ 807223 w 4728498"/>
                <a:gd name="connsiteY1343" fmla="*/ 1502956 h 1571025"/>
                <a:gd name="connsiteX1344" fmla="*/ 798463 w 4728498"/>
                <a:gd name="connsiteY1344" fmla="*/ 1482868 h 1571025"/>
                <a:gd name="connsiteX1345" fmla="*/ 795416 w 4728498"/>
                <a:gd name="connsiteY1345" fmla="*/ 1458687 h 1571025"/>
                <a:gd name="connsiteX1346" fmla="*/ 788750 w 4728498"/>
                <a:gd name="connsiteY1346" fmla="*/ 1437076 h 1571025"/>
                <a:gd name="connsiteX1347" fmla="*/ 765039 w 4728498"/>
                <a:gd name="connsiteY1347" fmla="*/ 1418035 h 1571025"/>
                <a:gd name="connsiteX1348" fmla="*/ 775704 w 4728498"/>
                <a:gd name="connsiteY1348" fmla="*/ 1385191 h 1571025"/>
                <a:gd name="connsiteX1349" fmla="*/ 779037 w 4728498"/>
                <a:gd name="connsiteY1349" fmla="*/ 1363580 h 1571025"/>
                <a:gd name="connsiteX1350" fmla="*/ 800558 w 4728498"/>
                <a:gd name="connsiteY1350" fmla="*/ 1354821 h 1571025"/>
                <a:gd name="connsiteX1351" fmla="*/ 821507 w 4728498"/>
                <a:gd name="connsiteY1351" fmla="*/ 1349776 h 1571025"/>
                <a:gd name="connsiteX1352" fmla="*/ 827982 w 4728498"/>
                <a:gd name="connsiteY1352" fmla="*/ 1328546 h 1571025"/>
                <a:gd name="connsiteX1353" fmla="*/ 806937 w 4728498"/>
                <a:gd name="connsiteY1353" fmla="*/ 1318454 h 1571025"/>
                <a:gd name="connsiteX1354" fmla="*/ 814937 w 4728498"/>
                <a:gd name="connsiteY1354" fmla="*/ 1296462 h 1571025"/>
                <a:gd name="connsiteX1355" fmla="*/ 785036 w 4728498"/>
                <a:gd name="connsiteY1355" fmla="*/ 1258382 h 1571025"/>
                <a:gd name="connsiteX1356" fmla="*/ 746946 w 4728498"/>
                <a:gd name="connsiteY1356" fmla="*/ 1261142 h 1571025"/>
                <a:gd name="connsiteX1357" fmla="*/ 744756 w 4728498"/>
                <a:gd name="connsiteY1357" fmla="*/ 1240008 h 1571025"/>
                <a:gd name="connsiteX1358" fmla="*/ 725139 w 4728498"/>
                <a:gd name="connsiteY1358" fmla="*/ 1232867 h 1571025"/>
                <a:gd name="connsiteX1359" fmla="*/ 729996 w 4728498"/>
                <a:gd name="connsiteY1359" fmla="*/ 1203450 h 1571025"/>
                <a:gd name="connsiteX1360" fmla="*/ 723425 w 4728498"/>
                <a:gd name="connsiteY1360" fmla="*/ 1163846 h 1571025"/>
                <a:gd name="connsiteX1361" fmla="*/ 732948 w 4728498"/>
                <a:gd name="connsiteY1361" fmla="*/ 1140331 h 1571025"/>
                <a:gd name="connsiteX1362" fmla="*/ 752850 w 4728498"/>
                <a:gd name="connsiteY1362" fmla="*/ 1148804 h 1571025"/>
                <a:gd name="connsiteX1363" fmla="*/ 775228 w 4728498"/>
                <a:gd name="connsiteY1363" fmla="*/ 1162799 h 1571025"/>
                <a:gd name="connsiteX1364" fmla="*/ 785322 w 4728498"/>
                <a:gd name="connsiteY1364" fmla="*/ 1140140 h 1571025"/>
                <a:gd name="connsiteX1365" fmla="*/ 794844 w 4728498"/>
                <a:gd name="connsiteY1365" fmla="*/ 1111580 h 1571025"/>
                <a:gd name="connsiteX1366" fmla="*/ 816175 w 4728498"/>
                <a:gd name="connsiteY1366" fmla="*/ 1106058 h 1571025"/>
                <a:gd name="connsiteX1367" fmla="*/ 821126 w 4728498"/>
                <a:gd name="connsiteY1367" fmla="*/ 1082829 h 1571025"/>
                <a:gd name="connsiteX1368" fmla="*/ 841599 w 4728498"/>
                <a:gd name="connsiteY1368" fmla="*/ 1084828 h 1571025"/>
                <a:gd name="connsiteX1369" fmla="*/ 863787 w 4728498"/>
                <a:gd name="connsiteY1369" fmla="*/ 1091873 h 1571025"/>
                <a:gd name="connsiteX1370" fmla="*/ 888355 w 4728498"/>
                <a:gd name="connsiteY1370" fmla="*/ 1081115 h 1571025"/>
                <a:gd name="connsiteX1371" fmla="*/ 925969 w 4728498"/>
                <a:gd name="connsiteY1371" fmla="*/ 1091873 h 1571025"/>
                <a:gd name="connsiteX1372" fmla="*/ 951584 w 4728498"/>
                <a:gd name="connsiteY1372" fmla="*/ 1105868 h 1571025"/>
                <a:gd name="connsiteX1373" fmla="*/ 957012 w 4728498"/>
                <a:gd name="connsiteY1373" fmla="*/ 1125670 h 1571025"/>
                <a:gd name="connsiteX1374" fmla="*/ 1011291 w 4728498"/>
                <a:gd name="connsiteY1374" fmla="*/ 1134428 h 1571025"/>
                <a:gd name="connsiteX1375" fmla="*/ 1033002 w 4728498"/>
                <a:gd name="connsiteY1375" fmla="*/ 1112437 h 1571025"/>
                <a:gd name="connsiteX1376" fmla="*/ 1060141 w 4728498"/>
                <a:gd name="connsiteY1376" fmla="*/ 1120243 h 1571025"/>
                <a:gd name="connsiteX1377" fmla="*/ 1084328 w 4728498"/>
                <a:gd name="connsiteY1377" fmla="*/ 1113103 h 1571025"/>
                <a:gd name="connsiteX1378" fmla="*/ 1131941 w 4728498"/>
                <a:gd name="connsiteY1378" fmla="*/ 1130716 h 1571025"/>
                <a:gd name="connsiteX1379" fmla="*/ 1153843 w 4728498"/>
                <a:gd name="connsiteY1379" fmla="*/ 1120053 h 1571025"/>
                <a:gd name="connsiteX1380" fmla="*/ 1191933 w 4728498"/>
                <a:gd name="connsiteY1380" fmla="*/ 1130906 h 1571025"/>
                <a:gd name="connsiteX1381" fmla="*/ 1197551 w 4728498"/>
                <a:gd name="connsiteY1381" fmla="*/ 1100441 h 1571025"/>
                <a:gd name="connsiteX1382" fmla="*/ 1177363 w 4728498"/>
                <a:gd name="connsiteY1382" fmla="*/ 1081686 h 1571025"/>
                <a:gd name="connsiteX1383" fmla="*/ 1153176 w 4728498"/>
                <a:gd name="connsiteY1383" fmla="*/ 1077593 h 1571025"/>
                <a:gd name="connsiteX1384" fmla="*/ 1158414 w 4728498"/>
                <a:gd name="connsiteY1384" fmla="*/ 1034466 h 1571025"/>
                <a:gd name="connsiteX1385" fmla="*/ 1189552 w 4728498"/>
                <a:gd name="connsiteY1385" fmla="*/ 1025517 h 1571025"/>
                <a:gd name="connsiteX1386" fmla="*/ 1163842 w 4728498"/>
                <a:gd name="connsiteY1386" fmla="*/ 1006477 h 1571025"/>
                <a:gd name="connsiteX1387" fmla="*/ 1148224 w 4728498"/>
                <a:gd name="connsiteY1387" fmla="*/ 985818 h 1571025"/>
                <a:gd name="connsiteX1388" fmla="*/ 1173649 w 4728498"/>
                <a:gd name="connsiteY1388" fmla="*/ 975250 h 1571025"/>
                <a:gd name="connsiteX1389" fmla="*/ 1205455 w 4728498"/>
                <a:gd name="connsiteY1389" fmla="*/ 972014 h 1571025"/>
                <a:gd name="connsiteX1390" fmla="*/ 1234498 w 4728498"/>
                <a:gd name="connsiteY1390" fmla="*/ 972014 h 1571025"/>
                <a:gd name="connsiteX1391" fmla="*/ 1274398 w 4728498"/>
                <a:gd name="connsiteY1391" fmla="*/ 961256 h 1571025"/>
                <a:gd name="connsiteX1392" fmla="*/ 1326676 w 4728498"/>
                <a:gd name="connsiteY1392" fmla="*/ 947071 h 1571025"/>
                <a:gd name="connsiteX1393" fmla="*/ 1356291 w 4728498"/>
                <a:gd name="connsiteY1393" fmla="*/ 936408 h 1571025"/>
                <a:gd name="connsiteX1394" fmla="*/ 1376765 w 4728498"/>
                <a:gd name="connsiteY1394" fmla="*/ 918224 h 1571025"/>
                <a:gd name="connsiteX1395" fmla="*/ 1398381 w 4728498"/>
                <a:gd name="connsiteY1395" fmla="*/ 915273 h 1571025"/>
                <a:gd name="connsiteX1396" fmla="*/ 1437232 w 4728498"/>
                <a:gd name="connsiteY1396" fmla="*/ 918796 h 1571025"/>
                <a:gd name="connsiteX1397" fmla="*/ 1455135 w 4728498"/>
                <a:gd name="connsiteY1397" fmla="*/ 939264 h 1571025"/>
                <a:gd name="connsiteX1398" fmla="*/ 1464657 w 4728498"/>
                <a:gd name="connsiteY1398" fmla="*/ 966778 h 1571025"/>
                <a:gd name="connsiteX1399" fmla="*/ 1486654 w 4728498"/>
                <a:gd name="connsiteY1399" fmla="*/ 968396 h 1571025"/>
                <a:gd name="connsiteX1400" fmla="*/ 1515222 w 4728498"/>
                <a:gd name="connsiteY1400" fmla="*/ 978963 h 1571025"/>
                <a:gd name="connsiteX1401" fmla="*/ 1542171 w 4728498"/>
                <a:gd name="connsiteY1401" fmla="*/ 978963 h 1571025"/>
                <a:gd name="connsiteX1402" fmla="*/ 1549789 w 4728498"/>
                <a:gd name="connsiteY1402" fmla="*/ 998861 h 1571025"/>
                <a:gd name="connsiteX1403" fmla="*/ 1572071 w 4728498"/>
                <a:gd name="connsiteY1403" fmla="*/ 996671 h 1571025"/>
                <a:gd name="connsiteX1404" fmla="*/ 1594164 w 4728498"/>
                <a:gd name="connsiteY1404" fmla="*/ 1000193 h 1571025"/>
                <a:gd name="connsiteX1405" fmla="*/ 1619303 w 4728498"/>
                <a:gd name="connsiteY1405" fmla="*/ 970966 h 1571025"/>
                <a:gd name="connsiteX1406" fmla="*/ 1661678 w 4728498"/>
                <a:gd name="connsiteY1406" fmla="*/ 985532 h 1571025"/>
                <a:gd name="connsiteX1407" fmla="*/ 1694721 w 4728498"/>
                <a:gd name="connsiteY1407" fmla="*/ 1003526 h 1571025"/>
                <a:gd name="connsiteX1408" fmla="*/ 1727002 w 4728498"/>
                <a:gd name="connsiteY1408" fmla="*/ 1031610 h 1571025"/>
                <a:gd name="connsiteX1409" fmla="*/ 1766236 w 4728498"/>
                <a:gd name="connsiteY1409" fmla="*/ 1067025 h 1571025"/>
                <a:gd name="connsiteX1410" fmla="*/ 1795469 w 4728498"/>
                <a:gd name="connsiteY1410" fmla="*/ 1102155 h 1571025"/>
                <a:gd name="connsiteX1411" fmla="*/ 1815181 w 4728498"/>
                <a:gd name="connsiteY1411" fmla="*/ 1123575 h 1571025"/>
                <a:gd name="connsiteX1412" fmla="*/ 1837273 w 4728498"/>
                <a:gd name="connsiteY1412" fmla="*/ 1113865 h 1571025"/>
                <a:gd name="connsiteX1413" fmla="*/ 1868603 w 4728498"/>
                <a:gd name="connsiteY1413" fmla="*/ 1117673 h 1571025"/>
                <a:gd name="connsiteX1414" fmla="*/ 1897170 w 4728498"/>
                <a:gd name="connsiteY1414" fmla="*/ 1131668 h 1571025"/>
                <a:gd name="connsiteX1415" fmla="*/ 1919262 w 4728498"/>
                <a:gd name="connsiteY1415" fmla="*/ 1117292 h 1571025"/>
                <a:gd name="connsiteX1416" fmla="*/ 1946973 w 4728498"/>
                <a:gd name="connsiteY1416" fmla="*/ 1121195 h 1571025"/>
                <a:gd name="connsiteX1417" fmla="*/ 1988777 w 4728498"/>
                <a:gd name="connsiteY1417" fmla="*/ 1149756 h 1571025"/>
                <a:gd name="connsiteX1418" fmla="*/ 2007822 w 4728498"/>
                <a:gd name="connsiteY1418" fmla="*/ 1173842 h 1571025"/>
                <a:gd name="connsiteX1419" fmla="*/ 2051625 w 4728498"/>
                <a:gd name="connsiteY1419" fmla="*/ 1185362 h 1571025"/>
                <a:gd name="connsiteX1420" fmla="*/ 2061147 w 4728498"/>
                <a:gd name="connsiteY1420" fmla="*/ 1162418 h 1571025"/>
                <a:gd name="connsiteX1421" fmla="*/ 2089715 w 4728498"/>
                <a:gd name="connsiteY1421" fmla="*/ 1202307 h 1571025"/>
                <a:gd name="connsiteX1422" fmla="*/ 2114473 w 4728498"/>
                <a:gd name="connsiteY1422" fmla="*/ 1203164 h 1571025"/>
                <a:gd name="connsiteX1423" fmla="*/ 2154659 w 4728498"/>
                <a:gd name="connsiteY1423" fmla="*/ 1185266 h 1571025"/>
                <a:gd name="connsiteX1424" fmla="*/ 2181798 w 4728498"/>
                <a:gd name="connsiteY1424" fmla="*/ 1148994 h 1571025"/>
                <a:gd name="connsiteX1425" fmla="*/ 2210365 w 4728498"/>
                <a:gd name="connsiteY1425" fmla="*/ 1139474 h 1571025"/>
                <a:gd name="connsiteX1426" fmla="*/ 2230363 w 4728498"/>
                <a:gd name="connsiteY1426" fmla="*/ 1128716 h 1571025"/>
                <a:gd name="connsiteX1427" fmla="*/ 2258930 w 4728498"/>
                <a:gd name="connsiteY1427" fmla="*/ 1128716 h 1571025"/>
                <a:gd name="connsiteX1428" fmla="*/ 2284450 w 4728498"/>
                <a:gd name="connsiteY1428" fmla="*/ 1135761 h 1571025"/>
                <a:gd name="connsiteX1429" fmla="*/ 2307971 w 4728498"/>
                <a:gd name="connsiteY1429" fmla="*/ 1135761 h 1571025"/>
                <a:gd name="connsiteX1430" fmla="*/ 2322350 w 4728498"/>
                <a:gd name="connsiteY1430" fmla="*/ 1156039 h 1571025"/>
                <a:gd name="connsiteX1431" fmla="*/ 2343109 w 4728498"/>
                <a:gd name="connsiteY1431" fmla="*/ 1163941 h 1571025"/>
                <a:gd name="connsiteX1432" fmla="*/ 2363963 w 4728498"/>
                <a:gd name="connsiteY1432" fmla="*/ 1160514 h 1571025"/>
                <a:gd name="connsiteX1433" fmla="*/ 2386436 w 4728498"/>
                <a:gd name="connsiteY1433" fmla="*/ 1160514 h 1571025"/>
                <a:gd name="connsiteX1434" fmla="*/ 2412242 w 4728498"/>
                <a:gd name="connsiteY1434" fmla="*/ 1164036 h 1571025"/>
                <a:gd name="connsiteX1435" fmla="*/ 2432240 w 4728498"/>
                <a:gd name="connsiteY1435" fmla="*/ 1164036 h 1571025"/>
                <a:gd name="connsiteX1436" fmla="*/ 2441096 w 4728498"/>
                <a:gd name="connsiteY1436" fmla="*/ 1137475 h 1571025"/>
                <a:gd name="connsiteX1437" fmla="*/ 2421003 w 4728498"/>
                <a:gd name="connsiteY1437" fmla="*/ 1110533 h 1571025"/>
                <a:gd name="connsiteX1438" fmla="*/ 2411480 w 4728498"/>
                <a:gd name="connsiteY1438" fmla="*/ 1086351 h 1571025"/>
                <a:gd name="connsiteX1439" fmla="*/ 2461093 w 4728498"/>
                <a:gd name="connsiteY1439" fmla="*/ 1078926 h 1571025"/>
                <a:gd name="connsiteX1440" fmla="*/ 2480805 w 4728498"/>
                <a:gd name="connsiteY1440" fmla="*/ 1082543 h 1571025"/>
                <a:gd name="connsiteX1441" fmla="*/ 2500802 w 4728498"/>
                <a:gd name="connsiteY1441" fmla="*/ 1082543 h 1571025"/>
                <a:gd name="connsiteX1442" fmla="*/ 2522418 w 4728498"/>
                <a:gd name="connsiteY1442" fmla="*/ 1096348 h 1571025"/>
                <a:gd name="connsiteX1443" fmla="*/ 2543748 w 4728498"/>
                <a:gd name="connsiteY1443" fmla="*/ 1093111 h 1571025"/>
                <a:gd name="connsiteX1444" fmla="*/ 2561175 w 4728498"/>
                <a:gd name="connsiteY1444" fmla="*/ 1113674 h 1571025"/>
                <a:gd name="connsiteX1445" fmla="*/ 2570697 w 4728498"/>
                <a:gd name="connsiteY1445" fmla="*/ 1134333 h 1571025"/>
                <a:gd name="connsiteX1446" fmla="*/ 2594694 w 4728498"/>
                <a:gd name="connsiteY1446" fmla="*/ 1146138 h 1571025"/>
                <a:gd name="connsiteX1447" fmla="*/ 2614976 w 4728498"/>
                <a:gd name="connsiteY1447" fmla="*/ 1149851 h 1571025"/>
                <a:gd name="connsiteX1448" fmla="*/ 2634593 w 4728498"/>
                <a:gd name="connsiteY1448" fmla="*/ 1153374 h 1571025"/>
                <a:gd name="connsiteX1449" fmla="*/ 2671826 w 4728498"/>
                <a:gd name="connsiteY1449" fmla="*/ 1139093 h 1571025"/>
                <a:gd name="connsiteX1450" fmla="*/ 2697156 w 4728498"/>
                <a:gd name="connsiteY1450" fmla="*/ 1139093 h 1571025"/>
                <a:gd name="connsiteX1451" fmla="*/ 2729342 w 4728498"/>
                <a:gd name="connsiteY1451" fmla="*/ 1146138 h 1571025"/>
                <a:gd name="connsiteX1452" fmla="*/ 2774860 w 4728498"/>
                <a:gd name="connsiteY1452" fmla="*/ 1160228 h 1571025"/>
                <a:gd name="connsiteX1453" fmla="*/ 2840279 w 4728498"/>
                <a:gd name="connsiteY1453" fmla="*/ 1192121 h 1571025"/>
                <a:gd name="connsiteX1454" fmla="*/ 2866562 w 4728498"/>
                <a:gd name="connsiteY1454" fmla="*/ 1199261 h 1571025"/>
                <a:gd name="connsiteX1455" fmla="*/ 2886845 w 4728498"/>
                <a:gd name="connsiteY1455" fmla="*/ 1199261 h 1571025"/>
                <a:gd name="connsiteX1456" fmla="*/ 2926649 w 4728498"/>
                <a:gd name="connsiteY1456" fmla="*/ 1188503 h 1571025"/>
                <a:gd name="connsiteX1457" fmla="*/ 2952835 w 4728498"/>
                <a:gd name="connsiteY1457" fmla="*/ 1181458 h 1571025"/>
                <a:gd name="connsiteX1458" fmla="*/ 2977118 w 4728498"/>
                <a:gd name="connsiteY1458" fmla="*/ 1148613 h 1571025"/>
                <a:gd name="connsiteX1459" fmla="*/ 3010827 w 4728498"/>
                <a:gd name="connsiteY1459" fmla="*/ 1153183 h 1571025"/>
                <a:gd name="connsiteX1460" fmla="*/ 3039395 w 4728498"/>
                <a:gd name="connsiteY1460" fmla="*/ 1167083 h 1571025"/>
                <a:gd name="connsiteX1461" fmla="*/ 3063678 w 4728498"/>
                <a:gd name="connsiteY1461" fmla="*/ 1163751 h 1571025"/>
                <a:gd name="connsiteX1462" fmla="*/ 3091674 w 4728498"/>
                <a:gd name="connsiteY1462" fmla="*/ 1177745 h 1571025"/>
                <a:gd name="connsiteX1463" fmla="*/ 3112337 w 4728498"/>
                <a:gd name="connsiteY1463" fmla="*/ 1177745 h 1571025"/>
                <a:gd name="connsiteX1464" fmla="*/ 3132811 w 4728498"/>
                <a:gd name="connsiteY1464" fmla="*/ 1170510 h 1571025"/>
                <a:gd name="connsiteX1465" fmla="*/ 3152808 w 4728498"/>
                <a:gd name="connsiteY1465" fmla="*/ 1159752 h 1571025"/>
                <a:gd name="connsiteX1466" fmla="*/ 3144142 w 4728498"/>
                <a:gd name="connsiteY1466" fmla="*/ 1118054 h 1571025"/>
                <a:gd name="connsiteX1467" fmla="*/ 3144142 w 4728498"/>
                <a:gd name="connsiteY1467" fmla="*/ 1076070 h 1571025"/>
                <a:gd name="connsiteX1468" fmla="*/ 3150523 w 4728498"/>
                <a:gd name="connsiteY1468" fmla="*/ 1055506 h 1571025"/>
                <a:gd name="connsiteX1469" fmla="*/ 3129764 w 4728498"/>
                <a:gd name="connsiteY1469" fmla="*/ 1042082 h 1571025"/>
                <a:gd name="connsiteX1470" fmla="*/ 3109862 w 4728498"/>
                <a:gd name="connsiteY1470" fmla="*/ 1034847 h 1571025"/>
                <a:gd name="connsiteX1471" fmla="*/ 3133858 w 4728498"/>
                <a:gd name="connsiteY1471" fmla="*/ 1006286 h 1571025"/>
                <a:gd name="connsiteX1472" fmla="*/ 3178042 w 4728498"/>
                <a:gd name="connsiteY1472" fmla="*/ 1000098 h 1571025"/>
                <a:gd name="connsiteX1473" fmla="*/ 3207658 w 4728498"/>
                <a:gd name="connsiteY1473" fmla="*/ 992958 h 1571025"/>
                <a:gd name="connsiteX1474" fmla="*/ 3244986 w 4728498"/>
                <a:gd name="connsiteY1474" fmla="*/ 1017425 h 1571025"/>
                <a:gd name="connsiteX1475" fmla="*/ 3285647 w 4728498"/>
                <a:gd name="connsiteY1475" fmla="*/ 1017425 h 1571025"/>
                <a:gd name="connsiteX1476" fmla="*/ 3326309 w 4728498"/>
                <a:gd name="connsiteY1476" fmla="*/ 1055506 h 1571025"/>
                <a:gd name="connsiteX1477" fmla="*/ 3342592 w 4728498"/>
                <a:gd name="connsiteY1477" fmla="*/ 1076641 h 1571025"/>
                <a:gd name="connsiteX1478" fmla="*/ 3369445 w 4728498"/>
                <a:gd name="connsiteY1478" fmla="*/ 1091492 h 1571025"/>
                <a:gd name="connsiteX1479" fmla="*/ 3408393 w 4728498"/>
                <a:gd name="connsiteY1479" fmla="*/ 1123099 h 1571025"/>
                <a:gd name="connsiteX1480" fmla="*/ 3424199 w 4728498"/>
                <a:gd name="connsiteY1480" fmla="*/ 1147376 h 1571025"/>
                <a:gd name="connsiteX1481" fmla="*/ 3454100 w 4728498"/>
                <a:gd name="connsiteY1481" fmla="*/ 1172700 h 1571025"/>
                <a:gd name="connsiteX1482" fmla="*/ 3491143 w 4728498"/>
                <a:gd name="connsiteY1482" fmla="*/ 1180316 h 1571025"/>
                <a:gd name="connsiteX1483" fmla="*/ 3514188 w 4728498"/>
                <a:gd name="connsiteY1483" fmla="*/ 1183934 h 1571025"/>
                <a:gd name="connsiteX1484" fmla="*/ 3536184 w 4728498"/>
                <a:gd name="connsiteY1484" fmla="*/ 1197738 h 1571025"/>
                <a:gd name="connsiteX1485" fmla="*/ 3569417 w 4728498"/>
                <a:gd name="connsiteY1485" fmla="*/ 1208591 h 1571025"/>
                <a:gd name="connsiteX1486" fmla="*/ 3593986 w 4728498"/>
                <a:gd name="connsiteY1486" fmla="*/ 1246005 h 1571025"/>
                <a:gd name="connsiteX1487" fmla="*/ 3617697 w 4728498"/>
                <a:gd name="connsiteY1487" fmla="*/ 1265046 h 1571025"/>
                <a:gd name="connsiteX1488" fmla="*/ 3638360 w 4728498"/>
                <a:gd name="connsiteY1488" fmla="*/ 1269044 h 1571025"/>
                <a:gd name="connsiteX1489" fmla="*/ 3665310 w 4728498"/>
                <a:gd name="connsiteY1489" fmla="*/ 1265522 h 1571025"/>
                <a:gd name="connsiteX1490" fmla="*/ 3695686 w 4728498"/>
                <a:gd name="connsiteY1490" fmla="*/ 1247433 h 1571025"/>
                <a:gd name="connsiteX1491" fmla="*/ 3721682 w 4728498"/>
                <a:gd name="connsiteY1491" fmla="*/ 1233343 h 1571025"/>
                <a:gd name="connsiteX1492" fmla="*/ 3728158 w 4728498"/>
                <a:gd name="connsiteY1492" fmla="*/ 1253526 h 1571025"/>
                <a:gd name="connsiteX1493" fmla="*/ 3741299 w 4728498"/>
                <a:gd name="connsiteY1493" fmla="*/ 1278469 h 1571025"/>
                <a:gd name="connsiteX1494" fmla="*/ 3737776 w 4728498"/>
                <a:gd name="connsiteY1494" fmla="*/ 1301794 h 1571025"/>
                <a:gd name="connsiteX1495" fmla="*/ 3744441 w 4728498"/>
                <a:gd name="connsiteY1495" fmla="*/ 1324071 h 1571025"/>
                <a:gd name="connsiteX1496" fmla="*/ 3750917 w 4728498"/>
                <a:gd name="connsiteY1496" fmla="*/ 1345396 h 1571025"/>
                <a:gd name="connsiteX1497" fmla="*/ 3747584 w 4728498"/>
                <a:gd name="connsiteY1497" fmla="*/ 1372719 h 1571025"/>
                <a:gd name="connsiteX1498" fmla="*/ 3722920 w 4728498"/>
                <a:gd name="connsiteY1498" fmla="*/ 1381383 h 1571025"/>
                <a:gd name="connsiteX1499" fmla="*/ 3702162 w 4728498"/>
                <a:gd name="connsiteY1499" fmla="*/ 1378812 h 1571025"/>
                <a:gd name="connsiteX1500" fmla="*/ 3689116 w 4728498"/>
                <a:gd name="connsiteY1500" fmla="*/ 1400138 h 1571025"/>
                <a:gd name="connsiteX1501" fmla="*/ 3709113 w 4728498"/>
                <a:gd name="connsiteY1501" fmla="*/ 1420892 h 1571025"/>
                <a:gd name="connsiteX1502" fmla="*/ 3725016 w 4728498"/>
                <a:gd name="connsiteY1502" fmla="*/ 1448691 h 1571025"/>
                <a:gd name="connsiteX1503" fmla="*/ 3734539 w 4728498"/>
                <a:gd name="connsiteY1503" fmla="*/ 1469730 h 1571025"/>
                <a:gd name="connsiteX1504" fmla="*/ 3737585 w 4728498"/>
                <a:gd name="connsiteY1504" fmla="*/ 1490389 h 1571025"/>
                <a:gd name="connsiteX1505" fmla="*/ 3719873 w 4728498"/>
                <a:gd name="connsiteY1505" fmla="*/ 1502956 h 1571025"/>
                <a:gd name="connsiteX1506" fmla="*/ 3752536 w 4728498"/>
                <a:gd name="connsiteY1506" fmla="*/ 1510096 h 1571025"/>
                <a:gd name="connsiteX1507" fmla="*/ 3755488 w 4728498"/>
                <a:gd name="connsiteY1507" fmla="*/ 1472015 h 1571025"/>
                <a:gd name="connsiteX1508" fmla="*/ 3776342 w 4728498"/>
                <a:gd name="connsiteY1508" fmla="*/ 1470873 h 1571025"/>
                <a:gd name="connsiteX1509" fmla="*/ 3790340 w 4728498"/>
                <a:gd name="connsiteY1509" fmla="*/ 1494578 h 1571025"/>
                <a:gd name="connsiteX1510" fmla="*/ 3812337 w 4728498"/>
                <a:gd name="connsiteY1510" fmla="*/ 1492103 h 1571025"/>
                <a:gd name="connsiteX1511" fmla="*/ 3852332 w 4728498"/>
                <a:gd name="connsiteY1511" fmla="*/ 1481155 h 1571025"/>
                <a:gd name="connsiteX1512" fmla="*/ 3866425 w 4728498"/>
                <a:gd name="connsiteY1512" fmla="*/ 1451737 h 1571025"/>
                <a:gd name="connsiteX1513" fmla="*/ 3869948 w 4728498"/>
                <a:gd name="connsiteY1513" fmla="*/ 1419083 h 1571025"/>
                <a:gd name="connsiteX1514" fmla="*/ 3882899 w 4728498"/>
                <a:gd name="connsiteY1514" fmla="*/ 1381002 h 1571025"/>
                <a:gd name="connsiteX1515" fmla="*/ 3895849 w 4728498"/>
                <a:gd name="connsiteY1515" fmla="*/ 1356535 h 1571025"/>
                <a:gd name="connsiteX1516" fmla="*/ 3899373 w 4728498"/>
                <a:gd name="connsiteY1516" fmla="*/ 1327308 h 1571025"/>
                <a:gd name="connsiteX1517" fmla="*/ 3896135 w 4728498"/>
                <a:gd name="connsiteY1517" fmla="*/ 1298747 h 1571025"/>
                <a:gd name="connsiteX1518" fmla="*/ 3899373 w 4728498"/>
                <a:gd name="connsiteY1518" fmla="*/ 1274566 h 1571025"/>
                <a:gd name="connsiteX1519" fmla="*/ 3896135 w 4728498"/>
                <a:gd name="connsiteY1519" fmla="*/ 1252574 h 1571025"/>
                <a:gd name="connsiteX1520" fmla="*/ 3905658 w 4728498"/>
                <a:gd name="connsiteY1520" fmla="*/ 1225442 h 1571025"/>
                <a:gd name="connsiteX1521" fmla="*/ 3896135 w 4728498"/>
                <a:gd name="connsiteY1521" fmla="*/ 1198880 h 1571025"/>
                <a:gd name="connsiteX1522" fmla="*/ 3889659 w 4728498"/>
                <a:gd name="connsiteY1522" fmla="*/ 1177841 h 1571025"/>
                <a:gd name="connsiteX1523" fmla="*/ 3872900 w 4728498"/>
                <a:gd name="connsiteY1523" fmla="*/ 1155754 h 1571025"/>
                <a:gd name="connsiteX1524" fmla="*/ 3853284 w 4728498"/>
                <a:gd name="connsiteY1524" fmla="*/ 1130906 h 1571025"/>
                <a:gd name="connsiteX1525" fmla="*/ 3847189 w 4728498"/>
                <a:gd name="connsiteY1525" fmla="*/ 1110437 h 1571025"/>
                <a:gd name="connsiteX1526" fmla="*/ 3843952 w 4728498"/>
                <a:gd name="connsiteY1526" fmla="*/ 1089493 h 1571025"/>
                <a:gd name="connsiteX1527" fmla="*/ 3837381 w 4728498"/>
                <a:gd name="connsiteY1527" fmla="*/ 1064455 h 1571025"/>
                <a:gd name="connsiteX1528" fmla="*/ 3817193 w 4728498"/>
                <a:gd name="connsiteY1528" fmla="*/ 1042178 h 1571025"/>
                <a:gd name="connsiteX1529" fmla="*/ 3794150 w 4728498"/>
                <a:gd name="connsiteY1529" fmla="*/ 1020757 h 1571025"/>
                <a:gd name="connsiteX1530" fmla="*/ 3745013 w 4728498"/>
                <a:gd name="connsiteY1530" fmla="*/ 981629 h 1571025"/>
                <a:gd name="connsiteX1531" fmla="*/ 3725301 w 4728498"/>
                <a:gd name="connsiteY1531" fmla="*/ 967444 h 1571025"/>
                <a:gd name="connsiteX1532" fmla="*/ 3705018 w 4728498"/>
                <a:gd name="connsiteY1532" fmla="*/ 960018 h 1571025"/>
                <a:gd name="connsiteX1533" fmla="*/ 3674737 w 4728498"/>
                <a:gd name="connsiteY1533" fmla="*/ 960018 h 1571025"/>
                <a:gd name="connsiteX1534" fmla="*/ 3692544 w 4728498"/>
                <a:gd name="connsiteY1534" fmla="*/ 988579 h 1571025"/>
                <a:gd name="connsiteX1535" fmla="*/ 3647312 w 4728498"/>
                <a:gd name="connsiteY1535" fmla="*/ 992196 h 1571025"/>
                <a:gd name="connsiteX1536" fmla="*/ 3619982 w 4728498"/>
                <a:gd name="connsiteY1536" fmla="*/ 981248 h 1571025"/>
                <a:gd name="connsiteX1537" fmla="*/ 3614935 w 4728498"/>
                <a:gd name="connsiteY1537" fmla="*/ 961541 h 1571025"/>
                <a:gd name="connsiteX1538" fmla="*/ 3564085 w 4728498"/>
                <a:gd name="connsiteY1538" fmla="*/ 949260 h 1571025"/>
                <a:gd name="connsiteX1539" fmla="*/ 3541708 w 4728498"/>
                <a:gd name="connsiteY1539" fmla="*/ 938788 h 1571025"/>
                <a:gd name="connsiteX1540" fmla="*/ 3552753 w 4728498"/>
                <a:gd name="connsiteY1540" fmla="*/ 917082 h 1571025"/>
                <a:gd name="connsiteX1541" fmla="*/ 3575132 w 4728498"/>
                <a:gd name="connsiteY1541" fmla="*/ 892996 h 1571025"/>
                <a:gd name="connsiteX1542" fmla="*/ 3582274 w 4728498"/>
                <a:gd name="connsiteY1542" fmla="*/ 870814 h 1571025"/>
                <a:gd name="connsiteX1543" fmla="*/ 3582274 w 4728498"/>
                <a:gd name="connsiteY1543" fmla="*/ 848822 h 1571025"/>
                <a:gd name="connsiteX1544" fmla="*/ 3598080 w 4728498"/>
                <a:gd name="connsiteY1544" fmla="*/ 829020 h 1571025"/>
                <a:gd name="connsiteX1545" fmla="*/ 3605031 w 4728498"/>
                <a:gd name="connsiteY1545" fmla="*/ 807028 h 1571025"/>
                <a:gd name="connsiteX1546" fmla="*/ 3591701 w 4728498"/>
                <a:gd name="connsiteY1546" fmla="*/ 783799 h 1571025"/>
                <a:gd name="connsiteX1547" fmla="*/ 3608175 w 4728498"/>
                <a:gd name="connsiteY1547" fmla="*/ 754286 h 1571025"/>
                <a:gd name="connsiteX1548" fmla="*/ 3630552 w 4728498"/>
                <a:gd name="connsiteY1548" fmla="*/ 733627 h 1571025"/>
                <a:gd name="connsiteX1549" fmla="*/ 3713970 w 4728498"/>
                <a:gd name="connsiteY1549" fmla="*/ 737816 h 1571025"/>
                <a:gd name="connsiteX1550" fmla="*/ 3769485 w 4728498"/>
                <a:gd name="connsiteY1550" fmla="*/ 744957 h 1571025"/>
                <a:gd name="connsiteX1551" fmla="*/ 3801957 w 4728498"/>
                <a:gd name="connsiteY1551" fmla="*/ 748479 h 1571025"/>
                <a:gd name="connsiteX1552" fmla="*/ 3807861 w 4728498"/>
                <a:gd name="connsiteY1552" fmla="*/ 725154 h 1571025"/>
                <a:gd name="connsiteX1553" fmla="*/ 3848046 w 4728498"/>
                <a:gd name="connsiteY1553" fmla="*/ 727249 h 1571025"/>
                <a:gd name="connsiteX1554" fmla="*/ 3870234 w 4728498"/>
                <a:gd name="connsiteY1554" fmla="*/ 734199 h 1571025"/>
                <a:gd name="connsiteX1555" fmla="*/ 3893469 w 4728498"/>
                <a:gd name="connsiteY1555" fmla="*/ 737816 h 1571025"/>
                <a:gd name="connsiteX1556" fmla="*/ 3916323 w 4728498"/>
                <a:gd name="connsiteY1556" fmla="*/ 741339 h 1571025"/>
                <a:gd name="connsiteX1557" fmla="*/ 3886708 w 4728498"/>
                <a:gd name="connsiteY1557" fmla="*/ 743719 h 1571025"/>
                <a:gd name="connsiteX1558" fmla="*/ 3908038 w 4728498"/>
                <a:gd name="connsiteY1558" fmla="*/ 762759 h 1571025"/>
                <a:gd name="connsiteX1559" fmla="*/ 3927654 w 4728498"/>
                <a:gd name="connsiteY1559" fmla="*/ 752097 h 1571025"/>
                <a:gd name="connsiteX1560" fmla="*/ 3966602 w 4728498"/>
                <a:gd name="connsiteY1560" fmla="*/ 752097 h 1571025"/>
                <a:gd name="connsiteX1561" fmla="*/ 4008977 w 4728498"/>
                <a:gd name="connsiteY1561" fmla="*/ 745052 h 1571025"/>
                <a:gd name="connsiteX1562" fmla="*/ 3982885 w 4728498"/>
                <a:gd name="connsiteY1562" fmla="*/ 723536 h 1571025"/>
                <a:gd name="connsiteX1563" fmla="*/ 3962316 w 4728498"/>
                <a:gd name="connsiteY1563" fmla="*/ 719633 h 1571025"/>
                <a:gd name="connsiteX1564" fmla="*/ 3954413 w 4728498"/>
                <a:gd name="connsiteY1564" fmla="*/ 692881 h 1571025"/>
                <a:gd name="connsiteX1565" fmla="*/ 3963935 w 4728498"/>
                <a:gd name="connsiteY1565" fmla="*/ 662416 h 1571025"/>
                <a:gd name="connsiteX1566" fmla="*/ 3960793 w 4728498"/>
                <a:gd name="connsiteY1566" fmla="*/ 636617 h 1571025"/>
                <a:gd name="connsiteX1567" fmla="*/ 3991551 w 4728498"/>
                <a:gd name="connsiteY1567" fmla="*/ 632237 h 1571025"/>
                <a:gd name="connsiteX1568" fmla="*/ 4017833 w 4728498"/>
                <a:gd name="connsiteY1568" fmla="*/ 625097 h 1571025"/>
                <a:gd name="connsiteX1569" fmla="*/ 4056494 w 4728498"/>
                <a:gd name="connsiteY1569" fmla="*/ 642900 h 1571025"/>
                <a:gd name="connsiteX1570" fmla="*/ 4064112 w 4728498"/>
                <a:gd name="connsiteY1570" fmla="*/ 662797 h 1571025"/>
                <a:gd name="connsiteX1571" fmla="*/ 4089157 w 4728498"/>
                <a:gd name="connsiteY1571" fmla="*/ 664130 h 1571025"/>
                <a:gd name="connsiteX1572" fmla="*/ 4093441 w 4728498"/>
                <a:gd name="connsiteY1572" fmla="*/ 683742 h 1571025"/>
                <a:gd name="connsiteX1573" fmla="*/ 4120580 w 4728498"/>
                <a:gd name="connsiteY1573" fmla="*/ 652515 h 1571025"/>
                <a:gd name="connsiteX1574" fmla="*/ 4151814 w 4728498"/>
                <a:gd name="connsiteY1574" fmla="*/ 646422 h 1571025"/>
                <a:gd name="connsiteX1575" fmla="*/ 4133437 w 4728498"/>
                <a:gd name="connsiteY1575" fmla="*/ 621099 h 1571025"/>
                <a:gd name="connsiteX1576" fmla="*/ 4110296 w 4728498"/>
                <a:gd name="connsiteY1576" fmla="*/ 603010 h 1571025"/>
                <a:gd name="connsiteX1577" fmla="*/ 4135911 w 4728498"/>
                <a:gd name="connsiteY1577" fmla="*/ 596536 h 1571025"/>
                <a:gd name="connsiteX1578" fmla="*/ 4183524 w 4728498"/>
                <a:gd name="connsiteY1578" fmla="*/ 600249 h 1571025"/>
                <a:gd name="connsiteX1579" fmla="*/ 4150481 w 4728498"/>
                <a:gd name="connsiteY1579" fmla="*/ 602534 h 1571025"/>
                <a:gd name="connsiteX1580" fmla="*/ 4162004 w 4728498"/>
                <a:gd name="connsiteY1580" fmla="*/ 631095 h 1571025"/>
                <a:gd name="connsiteX1581" fmla="*/ 4188762 w 4728498"/>
                <a:gd name="connsiteY1581" fmla="*/ 653087 h 1571025"/>
                <a:gd name="connsiteX1582" fmla="*/ 4194475 w 4728498"/>
                <a:gd name="connsiteY1582" fmla="*/ 673174 h 1571025"/>
                <a:gd name="connsiteX1583" fmla="*/ 4174764 w 4728498"/>
                <a:gd name="connsiteY1583" fmla="*/ 682694 h 1571025"/>
                <a:gd name="connsiteX1584" fmla="*/ 4171527 w 4728498"/>
                <a:gd name="connsiteY1584" fmla="*/ 704020 h 1571025"/>
                <a:gd name="connsiteX1585" fmla="*/ 4168288 w 4728498"/>
                <a:gd name="connsiteY1585" fmla="*/ 725250 h 1571025"/>
                <a:gd name="connsiteX1586" fmla="*/ 4155528 w 4728498"/>
                <a:gd name="connsiteY1586" fmla="*/ 745623 h 1571025"/>
                <a:gd name="connsiteX1587" fmla="*/ 4165051 w 4728498"/>
                <a:gd name="connsiteY1587" fmla="*/ 769233 h 1571025"/>
                <a:gd name="connsiteX1588" fmla="*/ 4146006 w 4728498"/>
                <a:gd name="connsiteY1588" fmla="*/ 791510 h 1571025"/>
                <a:gd name="connsiteX1589" fmla="*/ 4123533 w 4728498"/>
                <a:gd name="connsiteY1589" fmla="*/ 808837 h 1571025"/>
                <a:gd name="connsiteX1590" fmla="*/ 4142578 w 4728498"/>
                <a:gd name="connsiteY1590" fmla="*/ 833590 h 1571025"/>
                <a:gd name="connsiteX1591" fmla="*/ 4135531 w 4728498"/>
                <a:gd name="connsiteY1591" fmla="*/ 856153 h 1571025"/>
                <a:gd name="connsiteX1592" fmla="*/ 4148768 w 4728498"/>
                <a:gd name="connsiteY1592" fmla="*/ 886141 h 1571025"/>
                <a:gd name="connsiteX1593" fmla="*/ 4178573 w 4728498"/>
                <a:gd name="connsiteY1593" fmla="*/ 918700 h 1571025"/>
                <a:gd name="connsiteX1594" fmla="*/ 4198380 w 4728498"/>
                <a:gd name="connsiteY1594" fmla="*/ 936598 h 1571025"/>
                <a:gd name="connsiteX1595" fmla="*/ 4230852 w 4728498"/>
                <a:gd name="connsiteY1595" fmla="*/ 975346 h 1571025"/>
                <a:gd name="connsiteX1596" fmla="*/ 4283321 w 4728498"/>
                <a:gd name="connsiteY1596" fmla="*/ 1028659 h 1571025"/>
                <a:gd name="connsiteX1597" fmla="*/ 4310269 w 4728498"/>
                <a:gd name="connsiteY1597" fmla="*/ 1039798 h 1571025"/>
                <a:gd name="connsiteX1598" fmla="*/ 4325600 w 4728498"/>
                <a:gd name="connsiteY1598" fmla="*/ 1060361 h 1571025"/>
                <a:gd name="connsiteX1599" fmla="*/ 4365024 w 4728498"/>
                <a:gd name="connsiteY1599" fmla="*/ 1103012 h 1571025"/>
                <a:gd name="connsiteX1600" fmla="*/ 4388925 w 4728498"/>
                <a:gd name="connsiteY1600" fmla="*/ 1110818 h 1571025"/>
                <a:gd name="connsiteX1601" fmla="*/ 4392067 w 4728498"/>
                <a:gd name="connsiteY1601" fmla="*/ 1087208 h 1571025"/>
                <a:gd name="connsiteX1602" fmla="*/ 4401590 w 4728498"/>
                <a:gd name="connsiteY1602" fmla="*/ 1063312 h 1571025"/>
                <a:gd name="connsiteX1603" fmla="*/ 4378355 w 4728498"/>
                <a:gd name="connsiteY1603" fmla="*/ 1032562 h 1571025"/>
                <a:gd name="connsiteX1604" fmla="*/ 4391687 w 4728498"/>
                <a:gd name="connsiteY1604" fmla="*/ 1010380 h 1571025"/>
                <a:gd name="connsiteX1605" fmla="*/ 4410732 w 4728498"/>
                <a:gd name="connsiteY1605" fmla="*/ 1015045 h 1571025"/>
                <a:gd name="connsiteX1606" fmla="*/ 4397686 w 4728498"/>
                <a:gd name="connsiteY1606" fmla="*/ 993815 h 1571025"/>
                <a:gd name="connsiteX1607" fmla="*/ 4377403 w 4728498"/>
                <a:gd name="connsiteY1607" fmla="*/ 978868 h 1571025"/>
                <a:gd name="connsiteX1608" fmla="*/ 4396448 w 4728498"/>
                <a:gd name="connsiteY1608" fmla="*/ 954782 h 1571025"/>
                <a:gd name="connsiteX1609" fmla="*/ 4404542 w 4728498"/>
                <a:gd name="connsiteY1609" fmla="*/ 928316 h 1571025"/>
                <a:gd name="connsiteX1610" fmla="*/ 4377213 w 4728498"/>
                <a:gd name="connsiteY1610" fmla="*/ 911370 h 1571025"/>
                <a:gd name="connsiteX1611" fmla="*/ 4361786 w 4728498"/>
                <a:gd name="connsiteY1611" fmla="*/ 880524 h 1571025"/>
                <a:gd name="connsiteX1612" fmla="*/ 4382545 w 4728498"/>
                <a:gd name="connsiteY1612" fmla="*/ 884047 h 1571025"/>
                <a:gd name="connsiteX1613" fmla="*/ 4378355 w 4728498"/>
                <a:gd name="connsiteY1613" fmla="*/ 856153 h 1571025"/>
                <a:gd name="connsiteX1614" fmla="*/ 4353502 w 4728498"/>
                <a:gd name="connsiteY1614" fmla="*/ 850821 h 1571025"/>
                <a:gd name="connsiteX1615" fmla="*/ 4328648 w 4728498"/>
                <a:gd name="connsiteY1615" fmla="*/ 826735 h 1571025"/>
                <a:gd name="connsiteX1616" fmla="*/ 4326077 w 4728498"/>
                <a:gd name="connsiteY1616" fmla="*/ 806838 h 1571025"/>
                <a:gd name="connsiteX1617" fmla="*/ 4301794 w 4728498"/>
                <a:gd name="connsiteY1617" fmla="*/ 794366 h 1571025"/>
                <a:gd name="connsiteX1618" fmla="*/ 4280368 w 4728498"/>
                <a:gd name="connsiteY1618" fmla="*/ 801316 h 1571025"/>
                <a:gd name="connsiteX1619" fmla="*/ 4263990 w 4728498"/>
                <a:gd name="connsiteY1619" fmla="*/ 768186 h 1571025"/>
                <a:gd name="connsiteX1620" fmla="*/ 4257324 w 4728498"/>
                <a:gd name="connsiteY1620" fmla="*/ 739625 h 1571025"/>
                <a:gd name="connsiteX1621" fmla="*/ 4240659 w 4728498"/>
                <a:gd name="connsiteY1621" fmla="*/ 714016 h 1571025"/>
                <a:gd name="connsiteX1622" fmla="*/ 4262561 w 4728498"/>
                <a:gd name="connsiteY1622" fmla="*/ 706971 h 1571025"/>
                <a:gd name="connsiteX1623" fmla="*/ 4283606 w 4728498"/>
                <a:gd name="connsiteY1623" fmla="*/ 722489 h 1571025"/>
                <a:gd name="connsiteX1624" fmla="*/ 4283606 w 4728498"/>
                <a:gd name="connsiteY1624" fmla="*/ 697070 h 1571025"/>
                <a:gd name="connsiteX1625" fmla="*/ 4304079 w 4728498"/>
                <a:gd name="connsiteY1625" fmla="*/ 699545 h 1571025"/>
                <a:gd name="connsiteX1626" fmla="*/ 4321791 w 4728498"/>
                <a:gd name="connsiteY1626" fmla="*/ 723441 h 1571025"/>
                <a:gd name="connsiteX1627" fmla="*/ 4332552 w 4728498"/>
                <a:gd name="connsiteY1627" fmla="*/ 694119 h 1571025"/>
                <a:gd name="connsiteX1628" fmla="*/ 4353502 w 4728498"/>
                <a:gd name="connsiteY1628" fmla="*/ 692405 h 1571025"/>
                <a:gd name="connsiteX1629" fmla="*/ 4373213 w 4728498"/>
                <a:gd name="connsiteY1629" fmla="*/ 688883 h 1571025"/>
                <a:gd name="connsiteX1630" fmla="*/ 4414445 w 4728498"/>
                <a:gd name="connsiteY1630" fmla="*/ 702972 h 1571025"/>
                <a:gd name="connsiteX1631" fmla="*/ 4443680 w 4728498"/>
                <a:gd name="connsiteY1631" fmla="*/ 716967 h 1571025"/>
                <a:gd name="connsiteX1632" fmla="*/ 4430539 w 4728498"/>
                <a:gd name="connsiteY1632" fmla="*/ 678315 h 1571025"/>
                <a:gd name="connsiteX1633" fmla="*/ 4450250 w 4728498"/>
                <a:gd name="connsiteY1633" fmla="*/ 676506 h 1571025"/>
                <a:gd name="connsiteX1634" fmla="*/ 4456821 w 4728498"/>
                <a:gd name="connsiteY1634" fmla="*/ 655276 h 1571025"/>
                <a:gd name="connsiteX1635" fmla="*/ 4463391 w 4728498"/>
                <a:gd name="connsiteY1635" fmla="*/ 630333 h 1571025"/>
                <a:gd name="connsiteX1636" fmla="*/ 4490150 w 4728498"/>
                <a:gd name="connsiteY1636" fmla="*/ 635664 h 1571025"/>
                <a:gd name="connsiteX1637" fmla="*/ 4511861 w 4728498"/>
                <a:gd name="connsiteY1637" fmla="*/ 613673 h 1571025"/>
                <a:gd name="connsiteX1638" fmla="*/ 4512527 w 4728498"/>
                <a:gd name="connsiteY1638" fmla="*/ 587207 h 1571025"/>
                <a:gd name="connsiteX1639" fmla="*/ 4562139 w 4728498"/>
                <a:gd name="connsiteY1639" fmla="*/ 603772 h 1571025"/>
                <a:gd name="connsiteX1640" fmla="*/ 4594897 w 4728498"/>
                <a:gd name="connsiteY1640" fmla="*/ 607294 h 1571025"/>
                <a:gd name="connsiteX1641" fmla="*/ 4573757 w 4728498"/>
                <a:gd name="connsiteY1641" fmla="*/ 585303 h 1571025"/>
                <a:gd name="connsiteX1642" fmla="*/ 4544332 w 4728498"/>
                <a:gd name="connsiteY1642" fmla="*/ 560550 h 1571025"/>
                <a:gd name="connsiteX1643" fmla="*/ 4513670 w 4728498"/>
                <a:gd name="connsiteY1643" fmla="*/ 556456 h 1571025"/>
                <a:gd name="connsiteX1644" fmla="*/ 4479198 w 4728498"/>
                <a:gd name="connsiteY1644" fmla="*/ 518375 h 1571025"/>
                <a:gd name="connsiteX1645" fmla="*/ 4453773 w 4728498"/>
                <a:gd name="connsiteY1645" fmla="*/ 524849 h 1571025"/>
                <a:gd name="connsiteX1646" fmla="*/ 4434062 w 4728498"/>
                <a:gd name="connsiteY1646" fmla="*/ 510664 h 1571025"/>
                <a:gd name="connsiteX1647" fmla="*/ 4409494 w 4728498"/>
                <a:gd name="connsiteY1647" fmla="*/ 513901 h 1571025"/>
                <a:gd name="connsiteX1648" fmla="*/ 4435586 w 4728498"/>
                <a:gd name="connsiteY1648" fmla="*/ 508094 h 1571025"/>
                <a:gd name="connsiteX1649" fmla="*/ 4455678 w 4728498"/>
                <a:gd name="connsiteY1649" fmla="*/ 508094 h 1571025"/>
                <a:gd name="connsiteX1650" fmla="*/ 4485864 w 4728498"/>
                <a:gd name="connsiteY1650" fmla="*/ 497336 h 1571025"/>
                <a:gd name="connsiteX1651" fmla="*/ 4477485 w 4728498"/>
                <a:gd name="connsiteY1651" fmla="*/ 472774 h 1571025"/>
                <a:gd name="connsiteX1652" fmla="*/ 4440538 w 4728498"/>
                <a:gd name="connsiteY1652" fmla="*/ 450401 h 1571025"/>
                <a:gd name="connsiteX1653" fmla="*/ 4487102 w 4728498"/>
                <a:gd name="connsiteY1653" fmla="*/ 465253 h 1571025"/>
                <a:gd name="connsiteX1654" fmla="*/ 4509956 w 4728498"/>
                <a:gd name="connsiteY1654" fmla="*/ 479343 h 1571025"/>
                <a:gd name="connsiteX1655" fmla="*/ 4531668 w 4728498"/>
                <a:gd name="connsiteY1655" fmla="*/ 472488 h 1571025"/>
                <a:gd name="connsiteX1656" fmla="*/ 4553759 w 4728498"/>
                <a:gd name="connsiteY1656" fmla="*/ 472488 h 1571025"/>
                <a:gd name="connsiteX1657" fmla="*/ 4595468 w 4728498"/>
                <a:gd name="connsiteY1657" fmla="*/ 486483 h 1571025"/>
                <a:gd name="connsiteX1658" fmla="*/ 4618132 w 4728498"/>
                <a:gd name="connsiteY1658" fmla="*/ 497050 h 1571025"/>
                <a:gd name="connsiteX1659" fmla="*/ 4637939 w 4728498"/>
                <a:gd name="connsiteY1659" fmla="*/ 504190 h 1571025"/>
                <a:gd name="connsiteX1660" fmla="*/ 4664317 w 4728498"/>
                <a:gd name="connsiteY1660" fmla="*/ 511331 h 1571025"/>
                <a:gd name="connsiteX1661" fmla="*/ 4683362 w 4728498"/>
                <a:gd name="connsiteY1661" fmla="*/ 518375 h 1571025"/>
                <a:gd name="connsiteX1662" fmla="*/ 4709453 w 4728498"/>
                <a:gd name="connsiteY1662" fmla="*/ 529038 h 1571025"/>
                <a:gd name="connsiteX1663" fmla="*/ 4709453 w 4728498"/>
                <a:gd name="connsiteY1663" fmla="*/ 501810 h 1571025"/>
                <a:gd name="connsiteX1664" fmla="*/ 4689266 w 4728498"/>
                <a:gd name="connsiteY1664" fmla="*/ 479247 h 1571025"/>
                <a:gd name="connsiteX1665" fmla="*/ 4669458 w 4728498"/>
                <a:gd name="connsiteY1665" fmla="*/ 461349 h 1571025"/>
                <a:gd name="connsiteX1666" fmla="*/ 4696692 w 4728498"/>
                <a:gd name="connsiteY1666" fmla="*/ 472583 h 1571025"/>
                <a:gd name="connsiteX1667" fmla="*/ 4727545 w 4728498"/>
                <a:gd name="connsiteY1667" fmla="*/ 461825 h 15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Lst>
              <a:rect l="l" t="t" r="r" b="b"/>
              <a:pathLst>
                <a:path w="4728498" h="1571025">
                  <a:moveTo>
                    <a:pt x="4148386" y="258664"/>
                  </a:moveTo>
                  <a:lnTo>
                    <a:pt x="4122961" y="251714"/>
                  </a:lnTo>
                  <a:lnTo>
                    <a:pt x="4140673" y="226867"/>
                  </a:lnTo>
                  <a:lnTo>
                    <a:pt x="4161528" y="228009"/>
                  </a:lnTo>
                  <a:lnTo>
                    <a:pt x="4183715" y="235054"/>
                  </a:lnTo>
                  <a:lnTo>
                    <a:pt x="4202760" y="255618"/>
                  </a:lnTo>
                  <a:lnTo>
                    <a:pt x="4175050" y="251619"/>
                  </a:lnTo>
                  <a:lnTo>
                    <a:pt x="4148291" y="258759"/>
                  </a:lnTo>
                  <a:close/>
                  <a:moveTo>
                    <a:pt x="4149052" y="263424"/>
                  </a:moveTo>
                  <a:lnTo>
                    <a:pt x="4175239" y="256284"/>
                  </a:lnTo>
                  <a:lnTo>
                    <a:pt x="4203807" y="256284"/>
                  </a:lnTo>
                  <a:lnTo>
                    <a:pt x="4186476" y="231056"/>
                  </a:lnTo>
                  <a:lnTo>
                    <a:pt x="4162480" y="223344"/>
                  </a:lnTo>
                  <a:lnTo>
                    <a:pt x="4138864" y="223344"/>
                  </a:lnTo>
                  <a:lnTo>
                    <a:pt x="4120485" y="252857"/>
                  </a:lnTo>
                  <a:lnTo>
                    <a:pt x="4144673" y="263519"/>
                  </a:lnTo>
                  <a:close/>
                  <a:moveTo>
                    <a:pt x="3939557" y="304932"/>
                  </a:moveTo>
                  <a:lnTo>
                    <a:pt x="3891279" y="287130"/>
                  </a:lnTo>
                  <a:lnTo>
                    <a:pt x="3929369" y="309502"/>
                  </a:lnTo>
                  <a:close/>
                  <a:moveTo>
                    <a:pt x="3937939" y="309407"/>
                  </a:moveTo>
                  <a:lnTo>
                    <a:pt x="3909372" y="301219"/>
                  </a:lnTo>
                  <a:lnTo>
                    <a:pt x="3888517" y="291699"/>
                  </a:lnTo>
                  <a:close/>
                  <a:moveTo>
                    <a:pt x="4051257" y="1308267"/>
                  </a:moveTo>
                  <a:lnTo>
                    <a:pt x="4080396" y="1343207"/>
                  </a:lnTo>
                  <a:lnTo>
                    <a:pt x="4064874" y="1315979"/>
                  </a:lnTo>
                  <a:lnTo>
                    <a:pt x="4036306" y="1325499"/>
                  </a:lnTo>
                  <a:lnTo>
                    <a:pt x="4041449" y="1349680"/>
                  </a:lnTo>
                  <a:lnTo>
                    <a:pt x="4022404" y="1322548"/>
                  </a:lnTo>
                  <a:lnTo>
                    <a:pt x="4016405" y="1291798"/>
                  </a:lnTo>
                  <a:lnTo>
                    <a:pt x="3992789" y="1269235"/>
                  </a:lnTo>
                  <a:lnTo>
                    <a:pt x="3986980" y="1245529"/>
                  </a:lnTo>
                  <a:lnTo>
                    <a:pt x="3963174" y="1226489"/>
                  </a:lnTo>
                  <a:lnTo>
                    <a:pt x="3950794" y="1202498"/>
                  </a:lnTo>
                  <a:lnTo>
                    <a:pt x="3934416" y="1170605"/>
                  </a:lnTo>
                  <a:lnTo>
                    <a:pt x="3911371" y="1138427"/>
                  </a:lnTo>
                  <a:lnTo>
                    <a:pt x="3898421" y="1113865"/>
                  </a:lnTo>
                  <a:lnTo>
                    <a:pt x="3885279" y="1092444"/>
                  </a:lnTo>
                  <a:lnTo>
                    <a:pt x="3851951" y="1067025"/>
                  </a:lnTo>
                  <a:lnTo>
                    <a:pt x="3832906" y="1042654"/>
                  </a:lnTo>
                  <a:lnTo>
                    <a:pt x="3816623" y="1017996"/>
                  </a:lnTo>
                  <a:lnTo>
                    <a:pt x="3826716" y="995338"/>
                  </a:lnTo>
                  <a:lnTo>
                    <a:pt x="3810337" y="961541"/>
                  </a:lnTo>
                  <a:lnTo>
                    <a:pt x="3822622" y="985437"/>
                  </a:lnTo>
                  <a:lnTo>
                    <a:pt x="3845951" y="1003621"/>
                  </a:lnTo>
                  <a:lnTo>
                    <a:pt x="3865664" y="1017806"/>
                  </a:lnTo>
                  <a:lnTo>
                    <a:pt x="3881184" y="1052269"/>
                  </a:lnTo>
                  <a:lnTo>
                    <a:pt x="3904706" y="1074356"/>
                  </a:lnTo>
                  <a:lnTo>
                    <a:pt x="3924322" y="1092064"/>
                  </a:lnTo>
                  <a:lnTo>
                    <a:pt x="3976505" y="1148613"/>
                  </a:lnTo>
                  <a:lnTo>
                    <a:pt x="3996217" y="1166512"/>
                  </a:lnTo>
                  <a:lnTo>
                    <a:pt x="4012309" y="1187456"/>
                  </a:lnTo>
                  <a:lnTo>
                    <a:pt x="4051923" y="1219729"/>
                  </a:lnTo>
                  <a:lnTo>
                    <a:pt x="4031640" y="1205068"/>
                  </a:lnTo>
                  <a:lnTo>
                    <a:pt x="3978790" y="1194215"/>
                  </a:lnTo>
                  <a:lnTo>
                    <a:pt x="3992503" y="1226203"/>
                  </a:lnTo>
                  <a:lnTo>
                    <a:pt x="4005358" y="1264284"/>
                  </a:lnTo>
                  <a:lnTo>
                    <a:pt x="4035736" y="1286752"/>
                  </a:lnTo>
                  <a:close/>
                  <a:moveTo>
                    <a:pt x="4055065" y="1305316"/>
                  </a:moveTo>
                  <a:lnTo>
                    <a:pt x="4038782" y="1284086"/>
                  </a:lnTo>
                  <a:lnTo>
                    <a:pt x="4008786" y="1262285"/>
                  </a:lnTo>
                  <a:lnTo>
                    <a:pt x="3996598" y="1224204"/>
                  </a:lnTo>
                  <a:lnTo>
                    <a:pt x="3980028" y="1195643"/>
                  </a:lnTo>
                  <a:lnTo>
                    <a:pt x="4029832" y="1209829"/>
                  </a:lnTo>
                  <a:lnTo>
                    <a:pt x="4052209" y="1220301"/>
                  </a:lnTo>
                  <a:lnTo>
                    <a:pt x="4015453" y="1184314"/>
                  </a:lnTo>
                  <a:lnTo>
                    <a:pt x="3999550" y="1163465"/>
                  </a:lnTo>
                  <a:lnTo>
                    <a:pt x="3979553" y="1145377"/>
                  </a:lnTo>
                  <a:lnTo>
                    <a:pt x="3927465" y="1088827"/>
                  </a:lnTo>
                  <a:lnTo>
                    <a:pt x="3907657" y="1070929"/>
                  </a:lnTo>
                  <a:lnTo>
                    <a:pt x="3884803" y="1049698"/>
                  </a:lnTo>
                  <a:lnTo>
                    <a:pt x="3868996" y="1015045"/>
                  </a:lnTo>
                  <a:lnTo>
                    <a:pt x="3848618" y="999908"/>
                  </a:lnTo>
                  <a:lnTo>
                    <a:pt x="3825764" y="982200"/>
                  </a:lnTo>
                  <a:lnTo>
                    <a:pt x="3809861" y="961351"/>
                  </a:lnTo>
                  <a:lnTo>
                    <a:pt x="3822145" y="995909"/>
                  </a:lnTo>
                  <a:lnTo>
                    <a:pt x="3812623" y="1018663"/>
                  </a:lnTo>
                  <a:lnTo>
                    <a:pt x="3829192" y="1045700"/>
                  </a:lnTo>
                  <a:lnTo>
                    <a:pt x="3848904" y="1070738"/>
                  </a:lnTo>
                  <a:lnTo>
                    <a:pt x="3882042" y="1095967"/>
                  </a:lnTo>
                  <a:lnTo>
                    <a:pt x="3894516" y="1116530"/>
                  </a:lnTo>
                  <a:lnTo>
                    <a:pt x="3907562" y="1141188"/>
                  </a:lnTo>
                  <a:lnTo>
                    <a:pt x="3930607" y="1173461"/>
                  </a:lnTo>
                  <a:lnTo>
                    <a:pt x="3946794" y="1204973"/>
                  </a:lnTo>
                  <a:lnTo>
                    <a:pt x="3959840" y="1229821"/>
                  </a:lnTo>
                  <a:lnTo>
                    <a:pt x="3983457" y="1248385"/>
                  </a:lnTo>
                  <a:lnTo>
                    <a:pt x="3989075" y="1271900"/>
                  </a:lnTo>
                  <a:lnTo>
                    <a:pt x="4012691" y="1294273"/>
                  </a:lnTo>
                  <a:lnTo>
                    <a:pt x="4018499" y="1324928"/>
                  </a:lnTo>
                  <a:lnTo>
                    <a:pt x="4042020" y="1350918"/>
                  </a:lnTo>
                  <a:lnTo>
                    <a:pt x="4039544" y="1327308"/>
                  </a:lnTo>
                  <a:lnTo>
                    <a:pt x="4064303" y="1319597"/>
                  </a:lnTo>
                  <a:lnTo>
                    <a:pt x="4081157" y="1343683"/>
                  </a:lnTo>
                  <a:lnTo>
                    <a:pt x="4068874" y="1302270"/>
                  </a:lnTo>
                  <a:close/>
                  <a:moveTo>
                    <a:pt x="3139858" y="110815"/>
                  </a:moveTo>
                  <a:lnTo>
                    <a:pt x="3095292" y="109768"/>
                  </a:lnTo>
                  <a:lnTo>
                    <a:pt x="3066724" y="102723"/>
                  </a:lnTo>
                  <a:lnTo>
                    <a:pt x="3037205" y="95678"/>
                  </a:lnTo>
                  <a:lnTo>
                    <a:pt x="3017017" y="86158"/>
                  </a:lnTo>
                  <a:lnTo>
                    <a:pt x="3043204" y="86158"/>
                  </a:lnTo>
                  <a:lnTo>
                    <a:pt x="3066439" y="82540"/>
                  </a:lnTo>
                  <a:lnTo>
                    <a:pt x="3121669" y="100343"/>
                  </a:lnTo>
                  <a:close/>
                  <a:moveTo>
                    <a:pt x="3142238" y="106531"/>
                  </a:moveTo>
                  <a:lnTo>
                    <a:pt x="3122622" y="95869"/>
                  </a:lnTo>
                  <a:lnTo>
                    <a:pt x="3085484" y="95869"/>
                  </a:lnTo>
                  <a:lnTo>
                    <a:pt x="3065487" y="78161"/>
                  </a:lnTo>
                  <a:lnTo>
                    <a:pt x="3042537" y="81779"/>
                  </a:lnTo>
                  <a:lnTo>
                    <a:pt x="3016731" y="81779"/>
                  </a:lnTo>
                  <a:lnTo>
                    <a:pt x="3065296" y="107864"/>
                  </a:lnTo>
                  <a:lnTo>
                    <a:pt x="3094720" y="114909"/>
                  </a:lnTo>
                  <a:lnTo>
                    <a:pt x="3121384" y="114909"/>
                  </a:lnTo>
                  <a:lnTo>
                    <a:pt x="3141476" y="111291"/>
                  </a:lnTo>
                  <a:close/>
                  <a:moveTo>
                    <a:pt x="2944360" y="159464"/>
                  </a:moveTo>
                  <a:lnTo>
                    <a:pt x="2981212" y="142803"/>
                  </a:lnTo>
                  <a:lnTo>
                    <a:pt x="3013494" y="142803"/>
                  </a:lnTo>
                  <a:lnTo>
                    <a:pt x="3041395" y="166985"/>
                  </a:lnTo>
                  <a:lnTo>
                    <a:pt x="2984260" y="152133"/>
                  </a:lnTo>
                  <a:close/>
                  <a:moveTo>
                    <a:pt x="2945218" y="164224"/>
                  </a:moveTo>
                  <a:lnTo>
                    <a:pt x="2984450" y="157083"/>
                  </a:lnTo>
                  <a:lnTo>
                    <a:pt x="3042537" y="167746"/>
                  </a:lnTo>
                  <a:lnTo>
                    <a:pt x="3015017" y="139185"/>
                  </a:lnTo>
                  <a:lnTo>
                    <a:pt x="2980832" y="138614"/>
                  </a:lnTo>
                  <a:lnTo>
                    <a:pt x="2960739" y="142232"/>
                  </a:lnTo>
                  <a:cubicBezTo>
                    <a:pt x="2941504" y="161844"/>
                    <a:pt x="2942932" y="164604"/>
                    <a:pt x="2945218" y="164224"/>
                  </a:cubicBezTo>
                  <a:close/>
                  <a:moveTo>
                    <a:pt x="2948074" y="88538"/>
                  </a:moveTo>
                  <a:lnTo>
                    <a:pt x="2926934" y="67974"/>
                  </a:lnTo>
                  <a:lnTo>
                    <a:pt x="2957406" y="79113"/>
                  </a:lnTo>
                  <a:lnTo>
                    <a:pt x="2977784" y="92060"/>
                  </a:lnTo>
                  <a:lnTo>
                    <a:pt x="2948550" y="88538"/>
                  </a:lnTo>
                  <a:close/>
                  <a:moveTo>
                    <a:pt x="2948074" y="93298"/>
                  </a:moveTo>
                  <a:lnTo>
                    <a:pt x="2977498" y="96916"/>
                  </a:lnTo>
                  <a:lnTo>
                    <a:pt x="2959787" y="74924"/>
                  </a:lnTo>
                  <a:lnTo>
                    <a:pt x="2925982" y="67308"/>
                  </a:lnTo>
                  <a:lnTo>
                    <a:pt x="2943313" y="92536"/>
                  </a:lnTo>
                  <a:close/>
                  <a:moveTo>
                    <a:pt x="2917031" y="120811"/>
                  </a:moveTo>
                  <a:lnTo>
                    <a:pt x="2939885" y="142042"/>
                  </a:lnTo>
                  <a:close/>
                  <a:moveTo>
                    <a:pt x="2914364" y="124810"/>
                  </a:moveTo>
                  <a:lnTo>
                    <a:pt x="2940170" y="142803"/>
                  </a:lnTo>
                  <a:lnTo>
                    <a:pt x="2927125" y="118146"/>
                  </a:lnTo>
                  <a:close/>
                  <a:moveTo>
                    <a:pt x="2861229" y="113576"/>
                  </a:moveTo>
                  <a:lnTo>
                    <a:pt x="2834280" y="106246"/>
                  </a:lnTo>
                  <a:lnTo>
                    <a:pt x="2792095" y="85682"/>
                  </a:lnTo>
                  <a:lnTo>
                    <a:pt x="2773050" y="75114"/>
                  </a:lnTo>
                  <a:lnTo>
                    <a:pt x="2770955" y="55598"/>
                  </a:lnTo>
                  <a:lnTo>
                    <a:pt x="2801332" y="58359"/>
                  </a:lnTo>
                  <a:lnTo>
                    <a:pt x="2823520" y="65309"/>
                  </a:lnTo>
                  <a:lnTo>
                    <a:pt x="2854182" y="58264"/>
                  </a:lnTo>
                  <a:lnTo>
                    <a:pt x="2894938" y="82826"/>
                  </a:lnTo>
                  <a:lnTo>
                    <a:pt x="2931029" y="100629"/>
                  </a:lnTo>
                  <a:lnTo>
                    <a:pt x="2859610" y="113862"/>
                  </a:lnTo>
                  <a:close/>
                  <a:moveTo>
                    <a:pt x="2860658" y="118051"/>
                  </a:moveTo>
                  <a:lnTo>
                    <a:pt x="2932648" y="100343"/>
                  </a:lnTo>
                  <a:lnTo>
                    <a:pt x="2897128" y="78161"/>
                  </a:lnTo>
                  <a:lnTo>
                    <a:pt x="2854754" y="53408"/>
                  </a:lnTo>
                  <a:lnTo>
                    <a:pt x="2823520" y="60263"/>
                  </a:lnTo>
                  <a:lnTo>
                    <a:pt x="2801903" y="53218"/>
                  </a:lnTo>
                  <a:lnTo>
                    <a:pt x="2768480" y="53218"/>
                  </a:lnTo>
                  <a:lnTo>
                    <a:pt x="2769432" y="77304"/>
                  </a:lnTo>
                  <a:lnTo>
                    <a:pt x="2790286" y="89680"/>
                  </a:lnTo>
                  <a:lnTo>
                    <a:pt x="2813235" y="100438"/>
                  </a:lnTo>
                  <a:lnTo>
                    <a:pt x="2832280" y="111006"/>
                  </a:lnTo>
                  <a:lnTo>
                    <a:pt x="2853325" y="114243"/>
                  </a:lnTo>
                  <a:close/>
                  <a:moveTo>
                    <a:pt x="2751339" y="79018"/>
                  </a:moveTo>
                  <a:lnTo>
                    <a:pt x="2723533" y="63881"/>
                  </a:lnTo>
                  <a:close/>
                  <a:moveTo>
                    <a:pt x="2752958" y="74448"/>
                  </a:moveTo>
                  <a:lnTo>
                    <a:pt x="2723533" y="63881"/>
                  </a:lnTo>
                  <a:lnTo>
                    <a:pt x="2751339" y="79018"/>
                  </a:lnTo>
                  <a:close/>
                  <a:moveTo>
                    <a:pt x="2151040" y="120526"/>
                  </a:moveTo>
                  <a:lnTo>
                    <a:pt x="2174275" y="114433"/>
                  </a:lnTo>
                  <a:lnTo>
                    <a:pt x="2195129" y="125000"/>
                  </a:lnTo>
                  <a:lnTo>
                    <a:pt x="2176084" y="127666"/>
                  </a:lnTo>
                  <a:close/>
                  <a:moveTo>
                    <a:pt x="2149802" y="125191"/>
                  </a:moveTo>
                  <a:lnTo>
                    <a:pt x="2175894" y="132236"/>
                  </a:lnTo>
                  <a:lnTo>
                    <a:pt x="2197034" y="125096"/>
                  </a:lnTo>
                  <a:lnTo>
                    <a:pt x="2174275" y="109958"/>
                  </a:lnTo>
                  <a:lnTo>
                    <a:pt x="2149421" y="120621"/>
                  </a:lnTo>
                  <a:close/>
                  <a:moveTo>
                    <a:pt x="1317058" y="192499"/>
                  </a:moveTo>
                  <a:lnTo>
                    <a:pt x="1287729" y="194974"/>
                  </a:lnTo>
                  <a:close/>
                  <a:moveTo>
                    <a:pt x="1315916" y="187834"/>
                  </a:moveTo>
                  <a:lnTo>
                    <a:pt x="1286491" y="194879"/>
                  </a:lnTo>
                  <a:lnTo>
                    <a:pt x="1309155" y="206684"/>
                  </a:lnTo>
                  <a:cubicBezTo>
                    <a:pt x="1319249" y="189357"/>
                    <a:pt x="1317534" y="187358"/>
                    <a:pt x="1315630" y="187834"/>
                  </a:cubicBezTo>
                  <a:close/>
                  <a:moveTo>
                    <a:pt x="1092423" y="170697"/>
                  </a:moveTo>
                  <a:lnTo>
                    <a:pt x="1076044" y="149372"/>
                  </a:lnTo>
                  <a:close/>
                  <a:moveTo>
                    <a:pt x="1095660" y="167080"/>
                  </a:moveTo>
                  <a:lnTo>
                    <a:pt x="1076044" y="149372"/>
                  </a:lnTo>
                  <a:lnTo>
                    <a:pt x="1092423" y="170697"/>
                  </a:lnTo>
                  <a:close/>
                  <a:moveTo>
                    <a:pt x="827030" y="276848"/>
                  </a:moveTo>
                  <a:lnTo>
                    <a:pt x="857883" y="284750"/>
                  </a:lnTo>
                  <a:lnTo>
                    <a:pt x="879594" y="305408"/>
                  </a:lnTo>
                  <a:lnTo>
                    <a:pt x="858359" y="301219"/>
                  </a:lnTo>
                  <a:close/>
                  <a:moveTo>
                    <a:pt x="824173" y="280751"/>
                  </a:moveTo>
                  <a:lnTo>
                    <a:pt x="856836" y="305504"/>
                  </a:lnTo>
                  <a:lnTo>
                    <a:pt x="881213" y="306075"/>
                  </a:lnTo>
                  <a:lnTo>
                    <a:pt x="859978" y="280561"/>
                  </a:lnTo>
                  <a:lnTo>
                    <a:pt x="839124" y="276086"/>
                  </a:lnTo>
                  <a:close/>
                  <a:moveTo>
                    <a:pt x="636294" y="178409"/>
                  </a:moveTo>
                  <a:lnTo>
                    <a:pt x="670004" y="146135"/>
                  </a:lnTo>
                  <a:lnTo>
                    <a:pt x="644769" y="152514"/>
                  </a:lnTo>
                  <a:lnTo>
                    <a:pt x="660958" y="131093"/>
                  </a:lnTo>
                  <a:lnTo>
                    <a:pt x="680003" y="110244"/>
                  </a:lnTo>
                  <a:lnTo>
                    <a:pt x="705047" y="103866"/>
                  </a:lnTo>
                  <a:lnTo>
                    <a:pt x="675813" y="88633"/>
                  </a:lnTo>
                  <a:lnTo>
                    <a:pt x="704952" y="86158"/>
                  </a:lnTo>
                  <a:lnTo>
                    <a:pt x="738090" y="71878"/>
                  </a:lnTo>
                  <a:lnTo>
                    <a:pt x="767609" y="57692"/>
                  </a:lnTo>
                  <a:lnTo>
                    <a:pt x="789797" y="54360"/>
                  </a:lnTo>
                  <a:lnTo>
                    <a:pt x="851598" y="57883"/>
                  </a:lnTo>
                  <a:lnTo>
                    <a:pt x="875500" y="47030"/>
                  </a:lnTo>
                  <a:lnTo>
                    <a:pt x="911304" y="32940"/>
                  </a:lnTo>
                  <a:lnTo>
                    <a:pt x="933682" y="29513"/>
                  </a:lnTo>
                  <a:lnTo>
                    <a:pt x="968820" y="36558"/>
                  </a:lnTo>
                  <a:lnTo>
                    <a:pt x="957298" y="58168"/>
                  </a:lnTo>
                  <a:lnTo>
                    <a:pt x="935873" y="63785"/>
                  </a:lnTo>
                  <a:lnTo>
                    <a:pt x="909781" y="70830"/>
                  </a:lnTo>
                  <a:lnTo>
                    <a:pt x="881213" y="74353"/>
                  </a:lnTo>
                  <a:lnTo>
                    <a:pt x="851503" y="81493"/>
                  </a:lnTo>
                  <a:lnTo>
                    <a:pt x="819127" y="85015"/>
                  </a:lnTo>
                  <a:lnTo>
                    <a:pt x="791702" y="106817"/>
                  </a:lnTo>
                  <a:lnTo>
                    <a:pt x="767324" y="102723"/>
                  </a:lnTo>
                  <a:lnTo>
                    <a:pt x="757802" y="129284"/>
                  </a:lnTo>
                  <a:lnTo>
                    <a:pt x="738757" y="149563"/>
                  </a:lnTo>
                  <a:lnTo>
                    <a:pt x="718474" y="150800"/>
                  </a:lnTo>
                  <a:lnTo>
                    <a:pt x="715236" y="172125"/>
                  </a:lnTo>
                  <a:lnTo>
                    <a:pt x="702380" y="199924"/>
                  </a:lnTo>
                  <a:lnTo>
                    <a:pt x="715617" y="223439"/>
                  </a:lnTo>
                  <a:lnTo>
                    <a:pt x="739328" y="248573"/>
                  </a:lnTo>
                  <a:lnTo>
                    <a:pt x="786083" y="263424"/>
                  </a:lnTo>
                  <a:lnTo>
                    <a:pt x="724568" y="262187"/>
                  </a:lnTo>
                  <a:lnTo>
                    <a:pt x="702190" y="258664"/>
                  </a:lnTo>
                  <a:lnTo>
                    <a:pt x="674575" y="231722"/>
                  </a:lnTo>
                  <a:lnTo>
                    <a:pt x="650197" y="223344"/>
                  </a:lnTo>
                  <a:lnTo>
                    <a:pt x="626581" y="223344"/>
                  </a:lnTo>
                  <a:lnTo>
                    <a:pt x="618582" y="199924"/>
                  </a:lnTo>
                  <a:cubicBezTo>
                    <a:pt x="639056" y="183550"/>
                    <a:pt x="638294" y="180884"/>
                    <a:pt x="636294" y="180884"/>
                  </a:cubicBezTo>
                  <a:lnTo>
                    <a:pt x="613441" y="177362"/>
                  </a:lnTo>
                  <a:close/>
                  <a:moveTo>
                    <a:pt x="635532" y="173649"/>
                  </a:moveTo>
                  <a:lnTo>
                    <a:pt x="612679" y="177171"/>
                  </a:lnTo>
                  <a:lnTo>
                    <a:pt x="635532" y="185454"/>
                  </a:lnTo>
                  <a:lnTo>
                    <a:pt x="614678" y="199068"/>
                  </a:lnTo>
                  <a:lnTo>
                    <a:pt x="624200" y="226486"/>
                  </a:lnTo>
                  <a:lnTo>
                    <a:pt x="649340" y="228009"/>
                  </a:lnTo>
                  <a:lnTo>
                    <a:pt x="671432" y="235054"/>
                  </a:lnTo>
                  <a:lnTo>
                    <a:pt x="679812" y="255046"/>
                  </a:lnTo>
                  <a:lnTo>
                    <a:pt x="700762" y="263329"/>
                  </a:lnTo>
                  <a:lnTo>
                    <a:pt x="724187" y="267042"/>
                  </a:lnTo>
                  <a:lnTo>
                    <a:pt x="786750" y="263519"/>
                  </a:lnTo>
                  <a:lnTo>
                    <a:pt x="741613" y="244479"/>
                  </a:lnTo>
                  <a:lnTo>
                    <a:pt x="719711" y="220393"/>
                  </a:lnTo>
                  <a:lnTo>
                    <a:pt x="706666" y="199924"/>
                  </a:lnTo>
                  <a:lnTo>
                    <a:pt x="720283" y="173458"/>
                  </a:lnTo>
                  <a:lnTo>
                    <a:pt x="723711" y="151562"/>
                  </a:lnTo>
                  <a:lnTo>
                    <a:pt x="762372" y="131569"/>
                  </a:lnTo>
                  <a:lnTo>
                    <a:pt x="769419" y="105770"/>
                  </a:lnTo>
                  <a:lnTo>
                    <a:pt x="792940" y="111006"/>
                  </a:lnTo>
                  <a:lnTo>
                    <a:pt x="820936" y="89300"/>
                  </a:lnTo>
                  <a:lnTo>
                    <a:pt x="852455" y="86253"/>
                  </a:lnTo>
                  <a:lnTo>
                    <a:pt x="882165" y="79113"/>
                  </a:lnTo>
                  <a:lnTo>
                    <a:pt x="911304" y="75590"/>
                  </a:lnTo>
                  <a:lnTo>
                    <a:pt x="937777" y="68450"/>
                  </a:lnTo>
                  <a:lnTo>
                    <a:pt x="960822" y="61310"/>
                  </a:lnTo>
                  <a:lnTo>
                    <a:pt x="972153" y="35130"/>
                  </a:lnTo>
                  <a:lnTo>
                    <a:pt x="934063" y="24753"/>
                  </a:lnTo>
                  <a:lnTo>
                    <a:pt x="910733" y="28561"/>
                  </a:lnTo>
                  <a:lnTo>
                    <a:pt x="874262" y="42841"/>
                  </a:lnTo>
                  <a:lnTo>
                    <a:pt x="850741" y="53313"/>
                  </a:lnTo>
                  <a:lnTo>
                    <a:pt x="809223" y="53313"/>
                  </a:lnTo>
                  <a:lnTo>
                    <a:pt x="766372" y="53313"/>
                  </a:lnTo>
                  <a:lnTo>
                    <a:pt x="736281" y="67689"/>
                  </a:lnTo>
                  <a:lnTo>
                    <a:pt x="703618" y="81779"/>
                  </a:lnTo>
                  <a:lnTo>
                    <a:pt x="675051" y="88728"/>
                  </a:lnTo>
                  <a:lnTo>
                    <a:pt x="704285" y="104056"/>
                  </a:lnTo>
                  <a:lnTo>
                    <a:pt x="678289" y="106531"/>
                  </a:lnTo>
                  <a:lnTo>
                    <a:pt x="657529" y="128428"/>
                  </a:lnTo>
                  <a:lnTo>
                    <a:pt x="644103" y="153561"/>
                  </a:lnTo>
                  <a:lnTo>
                    <a:pt x="670099" y="146326"/>
                  </a:lnTo>
                  <a:lnTo>
                    <a:pt x="641531" y="159844"/>
                  </a:lnTo>
                  <a:close/>
                  <a:moveTo>
                    <a:pt x="4725927" y="458113"/>
                  </a:moveTo>
                  <a:lnTo>
                    <a:pt x="4696883" y="467633"/>
                  </a:lnTo>
                  <a:lnTo>
                    <a:pt x="4668887" y="460493"/>
                  </a:lnTo>
                  <a:lnTo>
                    <a:pt x="4686313" y="482389"/>
                  </a:lnTo>
                  <a:lnTo>
                    <a:pt x="4705358" y="503524"/>
                  </a:lnTo>
                  <a:lnTo>
                    <a:pt x="4708025" y="526944"/>
                  </a:lnTo>
                  <a:lnTo>
                    <a:pt x="4685170" y="513806"/>
                  </a:lnTo>
                  <a:lnTo>
                    <a:pt x="4665459" y="506666"/>
                  </a:lnTo>
                  <a:lnTo>
                    <a:pt x="4639177" y="499526"/>
                  </a:lnTo>
                  <a:lnTo>
                    <a:pt x="4620132" y="492481"/>
                  </a:lnTo>
                  <a:lnTo>
                    <a:pt x="4597468" y="481913"/>
                  </a:lnTo>
                  <a:lnTo>
                    <a:pt x="4554712" y="467633"/>
                  </a:lnTo>
                  <a:lnTo>
                    <a:pt x="4531096" y="467633"/>
                  </a:lnTo>
                  <a:lnTo>
                    <a:pt x="4510623" y="474868"/>
                  </a:lnTo>
                  <a:lnTo>
                    <a:pt x="4489768" y="460873"/>
                  </a:lnTo>
                  <a:lnTo>
                    <a:pt x="4460344" y="443166"/>
                  </a:lnTo>
                  <a:lnTo>
                    <a:pt x="4438632" y="450020"/>
                  </a:lnTo>
                  <a:lnTo>
                    <a:pt x="4474247" y="475630"/>
                  </a:lnTo>
                  <a:lnTo>
                    <a:pt x="4483103" y="495813"/>
                  </a:lnTo>
                  <a:lnTo>
                    <a:pt x="4454535" y="503238"/>
                  </a:lnTo>
                  <a:lnTo>
                    <a:pt x="4416445" y="499526"/>
                  </a:lnTo>
                  <a:lnTo>
                    <a:pt x="4389211" y="506666"/>
                  </a:lnTo>
                  <a:lnTo>
                    <a:pt x="4408256" y="518375"/>
                  </a:lnTo>
                  <a:lnTo>
                    <a:pt x="4432347" y="514948"/>
                  </a:lnTo>
                  <a:lnTo>
                    <a:pt x="4453583" y="528848"/>
                  </a:lnTo>
                  <a:lnTo>
                    <a:pt x="4478532" y="521993"/>
                  </a:lnTo>
                  <a:lnTo>
                    <a:pt x="4511956" y="560074"/>
                  </a:lnTo>
                  <a:lnTo>
                    <a:pt x="4542905" y="564453"/>
                  </a:lnTo>
                  <a:lnTo>
                    <a:pt x="4571472" y="588635"/>
                  </a:lnTo>
                  <a:lnTo>
                    <a:pt x="4594421" y="606437"/>
                  </a:lnTo>
                  <a:lnTo>
                    <a:pt x="4563472" y="598631"/>
                  </a:lnTo>
                  <a:lnTo>
                    <a:pt x="4530716" y="595013"/>
                  </a:lnTo>
                  <a:lnTo>
                    <a:pt x="4508433" y="586826"/>
                  </a:lnTo>
                  <a:lnTo>
                    <a:pt x="4508433" y="611674"/>
                  </a:lnTo>
                  <a:lnTo>
                    <a:pt x="4489388" y="631285"/>
                  </a:lnTo>
                  <a:lnTo>
                    <a:pt x="4462629" y="627382"/>
                  </a:lnTo>
                  <a:lnTo>
                    <a:pt x="4453107" y="653943"/>
                  </a:lnTo>
                  <a:lnTo>
                    <a:pt x="4446631" y="675078"/>
                  </a:lnTo>
                  <a:lnTo>
                    <a:pt x="4427586" y="680410"/>
                  </a:lnTo>
                  <a:lnTo>
                    <a:pt x="4443966" y="715825"/>
                  </a:lnTo>
                  <a:lnTo>
                    <a:pt x="4417779" y="698498"/>
                  </a:lnTo>
                  <a:lnTo>
                    <a:pt x="4374927" y="684122"/>
                  </a:lnTo>
                  <a:lnTo>
                    <a:pt x="4354073" y="687645"/>
                  </a:lnTo>
                  <a:lnTo>
                    <a:pt x="4331314" y="691167"/>
                  </a:lnTo>
                  <a:lnTo>
                    <a:pt x="4322744" y="721346"/>
                  </a:lnTo>
                  <a:lnTo>
                    <a:pt x="4307412" y="695642"/>
                  </a:lnTo>
                  <a:lnTo>
                    <a:pt x="4282558" y="694690"/>
                  </a:lnTo>
                  <a:lnTo>
                    <a:pt x="4280178" y="721918"/>
                  </a:lnTo>
                  <a:lnTo>
                    <a:pt x="4264561" y="702877"/>
                  </a:lnTo>
                  <a:lnTo>
                    <a:pt x="4239041" y="713064"/>
                  </a:lnTo>
                  <a:lnTo>
                    <a:pt x="4254372" y="741624"/>
                  </a:lnTo>
                  <a:lnTo>
                    <a:pt x="4260657" y="769233"/>
                  </a:lnTo>
                  <a:lnTo>
                    <a:pt x="4260657" y="789892"/>
                  </a:lnTo>
                  <a:lnTo>
                    <a:pt x="4281320" y="806076"/>
                  </a:lnTo>
                  <a:lnTo>
                    <a:pt x="4303127" y="799317"/>
                  </a:lnTo>
                  <a:lnTo>
                    <a:pt x="4324172" y="809884"/>
                  </a:lnTo>
                  <a:lnTo>
                    <a:pt x="4326077" y="828925"/>
                  </a:lnTo>
                  <a:lnTo>
                    <a:pt x="4353025" y="855105"/>
                  </a:lnTo>
                  <a:lnTo>
                    <a:pt x="4377213" y="859294"/>
                  </a:lnTo>
                  <a:lnTo>
                    <a:pt x="4381783" y="882333"/>
                  </a:lnTo>
                  <a:lnTo>
                    <a:pt x="4361214" y="879287"/>
                  </a:lnTo>
                  <a:lnTo>
                    <a:pt x="4375403" y="914702"/>
                  </a:lnTo>
                  <a:lnTo>
                    <a:pt x="4402542" y="929934"/>
                  </a:lnTo>
                  <a:lnTo>
                    <a:pt x="4394829" y="952021"/>
                  </a:lnTo>
                  <a:lnTo>
                    <a:pt x="4375118" y="959732"/>
                  </a:lnTo>
                  <a:lnTo>
                    <a:pt x="4375118" y="980582"/>
                  </a:lnTo>
                  <a:lnTo>
                    <a:pt x="4395781" y="996766"/>
                  </a:lnTo>
                  <a:lnTo>
                    <a:pt x="4408161" y="1017330"/>
                  </a:lnTo>
                  <a:lnTo>
                    <a:pt x="4388449" y="1007810"/>
                  </a:lnTo>
                  <a:lnTo>
                    <a:pt x="4375403" y="1032657"/>
                  </a:lnTo>
                  <a:lnTo>
                    <a:pt x="4398543" y="1063598"/>
                  </a:lnTo>
                  <a:lnTo>
                    <a:pt x="4388353" y="1086066"/>
                  </a:lnTo>
                  <a:lnTo>
                    <a:pt x="4388353" y="1108248"/>
                  </a:lnTo>
                  <a:lnTo>
                    <a:pt x="4368642" y="1098728"/>
                  </a:lnTo>
                  <a:lnTo>
                    <a:pt x="4330552" y="1056839"/>
                  </a:lnTo>
                  <a:lnTo>
                    <a:pt x="4314364" y="1035704"/>
                  </a:lnTo>
                  <a:lnTo>
                    <a:pt x="4287129" y="1024375"/>
                  </a:lnTo>
                  <a:lnTo>
                    <a:pt x="4235613" y="971728"/>
                  </a:lnTo>
                  <a:lnTo>
                    <a:pt x="4203046" y="932886"/>
                  </a:lnTo>
                  <a:lnTo>
                    <a:pt x="4183239" y="914892"/>
                  </a:lnTo>
                  <a:lnTo>
                    <a:pt x="4153909" y="883095"/>
                  </a:lnTo>
                  <a:lnTo>
                    <a:pt x="4141245" y="855391"/>
                  </a:lnTo>
                  <a:lnTo>
                    <a:pt x="4148005" y="832257"/>
                  </a:lnTo>
                  <a:lnTo>
                    <a:pt x="4127817" y="808742"/>
                  </a:lnTo>
                  <a:lnTo>
                    <a:pt x="4150386" y="794557"/>
                  </a:lnTo>
                  <a:lnTo>
                    <a:pt x="4170384" y="769328"/>
                  </a:lnTo>
                  <a:lnTo>
                    <a:pt x="4160861" y="745528"/>
                  </a:lnTo>
                  <a:lnTo>
                    <a:pt x="4176954" y="704496"/>
                  </a:lnTo>
                  <a:lnTo>
                    <a:pt x="4180287" y="683170"/>
                  </a:lnTo>
                  <a:lnTo>
                    <a:pt x="4199808" y="671461"/>
                  </a:lnTo>
                  <a:lnTo>
                    <a:pt x="4193237" y="650230"/>
                  </a:lnTo>
                  <a:lnTo>
                    <a:pt x="4166193" y="628334"/>
                  </a:lnTo>
                  <a:lnTo>
                    <a:pt x="4153720" y="604248"/>
                  </a:lnTo>
                  <a:lnTo>
                    <a:pt x="4184762" y="600630"/>
                  </a:lnTo>
                  <a:lnTo>
                    <a:pt x="4135436" y="592348"/>
                  </a:lnTo>
                  <a:lnTo>
                    <a:pt x="4108202" y="603201"/>
                  </a:lnTo>
                  <a:lnTo>
                    <a:pt x="4130484" y="625002"/>
                  </a:lnTo>
                  <a:lnTo>
                    <a:pt x="4149529" y="646042"/>
                  </a:lnTo>
                  <a:lnTo>
                    <a:pt x="4118104" y="649088"/>
                  </a:lnTo>
                  <a:lnTo>
                    <a:pt x="4093727" y="682028"/>
                  </a:lnTo>
                  <a:lnTo>
                    <a:pt x="4091442" y="661369"/>
                  </a:lnTo>
                  <a:lnTo>
                    <a:pt x="4066302" y="659751"/>
                  </a:lnTo>
                  <a:lnTo>
                    <a:pt x="4058684" y="639853"/>
                  </a:lnTo>
                  <a:lnTo>
                    <a:pt x="4036878" y="638425"/>
                  </a:lnTo>
                  <a:lnTo>
                    <a:pt x="4016595" y="620813"/>
                  </a:lnTo>
                  <a:lnTo>
                    <a:pt x="3990408" y="627858"/>
                  </a:lnTo>
                  <a:lnTo>
                    <a:pt x="3957841" y="634903"/>
                  </a:lnTo>
                  <a:lnTo>
                    <a:pt x="3959270" y="662416"/>
                  </a:lnTo>
                  <a:lnTo>
                    <a:pt x="3949747" y="693357"/>
                  </a:lnTo>
                  <a:lnTo>
                    <a:pt x="3959270" y="723155"/>
                  </a:lnTo>
                  <a:lnTo>
                    <a:pt x="3980695" y="728296"/>
                  </a:lnTo>
                  <a:lnTo>
                    <a:pt x="4005930" y="745623"/>
                  </a:lnTo>
                  <a:lnTo>
                    <a:pt x="3983742" y="748479"/>
                  </a:lnTo>
                  <a:lnTo>
                    <a:pt x="3944319" y="755524"/>
                  </a:lnTo>
                  <a:lnTo>
                    <a:pt x="3924417" y="748574"/>
                  </a:lnTo>
                  <a:lnTo>
                    <a:pt x="3904801" y="759237"/>
                  </a:lnTo>
                  <a:cubicBezTo>
                    <a:pt x="3918894" y="741815"/>
                    <a:pt x="3918704" y="738102"/>
                    <a:pt x="3916132" y="737721"/>
                  </a:cubicBezTo>
                  <a:lnTo>
                    <a:pt x="3893183" y="734199"/>
                  </a:lnTo>
                  <a:lnTo>
                    <a:pt x="3870330" y="730676"/>
                  </a:lnTo>
                  <a:lnTo>
                    <a:pt x="3847761" y="723631"/>
                  </a:lnTo>
                  <a:lnTo>
                    <a:pt x="3804529" y="723631"/>
                  </a:lnTo>
                  <a:lnTo>
                    <a:pt x="3798911" y="746956"/>
                  </a:lnTo>
                  <a:lnTo>
                    <a:pt x="3768819" y="741339"/>
                  </a:lnTo>
                  <a:lnTo>
                    <a:pt x="3732633" y="741339"/>
                  </a:lnTo>
                  <a:lnTo>
                    <a:pt x="3647598" y="734199"/>
                  </a:lnTo>
                  <a:lnTo>
                    <a:pt x="3626268" y="731343"/>
                  </a:lnTo>
                  <a:lnTo>
                    <a:pt x="3603413" y="752573"/>
                  </a:lnTo>
                  <a:lnTo>
                    <a:pt x="3586558" y="785227"/>
                  </a:lnTo>
                  <a:lnTo>
                    <a:pt x="3599699" y="808837"/>
                  </a:lnTo>
                  <a:lnTo>
                    <a:pt x="3576941" y="848632"/>
                  </a:lnTo>
                  <a:lnTo>
                    <a:pt x="3576941" y="871385"/>
                  </a:lnTo>
                  <a:lnTo>
                    <a:pt x="3570560" y="891949"/>
                  </a:lnTo>
                  <a:lnTo>
                    <a:pt x="3548182" y="915844"/>
                  </a:lnTo>
                  <a:lnTo>
                    <a:pt x="3537898" y="941358"/>
                  </a:lnTo>
                  <a:lnTo>
                    <a:pt x="3561991" y="955068"/>
                  </a:lnTo>
                  <a:lnTo>
                    <a:pt x="3611603" y="965921"/>
                  </a:lnTo>
                  <a:lnTo>
                    <a:pt x="3616269" y="985532"/>
                  </a:lnTo>
                  <a:lnTo>
                    <a:pt x="3647217" y="997718"/>
                  </a:lnTo>
                  <a:lnTo>
                    <a:pt x="3675784" y="979725"/>
                  </a:lnTo>
                  <a:cubicBezTo>
                    <a:pt x="3694829" y="991720"/>
                    <a:pt x="3697591" y="989245"/>
                    <a:pt x="3695877" y="986865"/>
                  </a:cubicBezTo>
                  <a:lnTo>
                    <a:pt x="3676261" y="962017"/>
                  </a:lnTo>
                  <a:lnTo>
                    <a:pt x="3703875" y="965921"/>
                  </a:lnTo>
                  <a:lnTo>
                    <a:pt x="3741965" y="986770"/>
                  </a:lnTo>
                  <a:lnTo>
                    <a:pt x="3790911" y="1025708"/>
                  </a:lnTo>
                  <a:lnTo>
                    <a:pt x="3813670" y="1046843"/>
                  </a:lnTo>
                  <a:lnTo>
                    <a:pt x="3832715" y="1067977"/>
                  </a:lnTo>
                  <a:lnTo>
                    <a:pt x="3838619" y="1091778"/>
                  </a:lnTo>
                  <a:lnTo>
                    <a:pt x="3841857" y="1112818"/>
                  </a:lnTo>
                  <a:lnTo>
                    <a:pt x="3848523" y="1134428"/>
                  </a:lnTo>
                  <a:lnTo>
                    <a:pt x="3868520" y="1160038"/>
                  </a:lnTo>
                  <a:lnTo>
                    <a:pt x="3884898" y="1181268"/>
                  </a:lnTo>
                  <a:lnTo>
                    <a:pt x="3890993" y="1201736"/>
                  </a:lnTo>
                  <a:lnTo>
                    <a:pt x="3900515" y="1226774"/>
                  </a:lnTo>
                  <a:lnTo>
                    <a:pt x="3890993" y="1253431"/>
                  </a:lnTo>
                  <a:lnTo>
                    <a:pt x="3894136" y="1275804"/>
                  </a:lnTo>
                  <a:lnTo>
                    <a:pt x="3890802" y="1299985"/>
                  </a:lnTo>
                  <a:lnTo>
                    <a:pt x="3894136" y="1328546"/>
                  </a:lnTo>
                  <a:lnTo>
                    <a:pt x="3890802" y="1356345"/>
                  </a:lnTo>
                  <a:lnTo>
                    <a:pt x="3878042" y="1380336"/>
                  </a:lnTo>
                  <a:lnTo>
                    <a:pt x="3864806" y="1419654"/>
                  </a:lnTo>
                  <a:lnTo>
                    <a:pt x="3861378" y="1452118"/>
                  </a:lnTo>
                  <a:lnTo>
                    <a:pt x="3848523" y="1479726"/>
                  </a:lnTo>
                  <a:lnTo>
                    <a:pt x="3811480" y="1489247"/>
                  </a:lnTo>
                  <a:lnTo>
                    <a:pt x="3791388" y="1492864"/>
                  </a:lnTo>
                  <a:lnTo>
                    <a:pt x="3777485" y="1469064"/>
                  </a:lnTo>
                  <a:lnTo>
                    <a:pt x="3752250" y="1471634"/>
                  </a:lnTo>
                  <a:lnTo>
                    <a:pt x="3750156" y="1509715"/>
                  </a:lnTo>
                  <a:lnTo>
                    <a:pt x="3720445" y="1500195"/>
                  </a:lnTo>
                  <a:lnTo>
                    <a:pt x="3740633" y="1494007"/>
                  </a:lnTo>
                  <a:lnTo>
                    <a:pt x="3738633" y="1470301"/>
                  </a:lnTo>
                  <a:lnTo>
                    <a:pt x="3729110" y="1448310"/>
                  </a:lnTo>
                  <a:lnTo>
                    <a:pt x="3712636" y="1419749"/>
                  </a:lnTo>
                  <a:lnTo>
                    <a:pt x="3692544" y="1401470"/>
                  </a:lnTo>
                  <a:lnTo>
                    <a:pt x="3723206" y="1387952"/>
                  </a:lnTo>
                  <a:lnTo>
                    <a:pt x="3750726" y="1377194"/>
                  </a:lnTo>
                  <a:lnTo>
                    <a:pt x="3755488" y="1346824"/>
                  </a:lnTo>
                  <a:lnTo>
                    <a:pt x="3748822" y="1324547"/>
                  </a:lnTo>
                  <a:lnTo>
                    <a:pt x="3742346" y="1303317"/>
                  </a:lnTo>
                  <a:lnTo>
                    <a:pt x="3745679" y="1279516"/>
                  </a:lnTo>
                  <a:lnTo>
                    <a:pt x="3732349" y="1253241"/>
                  </a:lnTo>
                  <a:lnTo>
                    <a:pt x="3722826" y="1232106"/>
                  </a:lnTo>
                  <a:lnTo>
                    <a:pt x="3693305" y="1245148"/>
                  </a:lnTo>
                  <a:lnTo>
                    <a:pt x="3663786" y="1262951"/>
                  </a:lnTo>
                  <a:lnTo>
                    <a:pt x="3638551" y="1266188"/>
                  </a:lnTo>
                  <a:lnTo>
                    <a:pt x="3597890" y="1245434"/>
                  </a:lnTo>
                  <a:lnTo>
                    <a:pt x="3592176" y="1225347"/>
                  </a:lnTo>
                  <a:lnTo>
                    <a:pt x="3571893" y="1206306"/>
                  </a:lnTo>
                  <a:lnTo>
                    <a:pt x="3538280" y="1195167"/>
                  </a:lnTo>
                  <a:lnTo>
                    <a:pt x="3515140" y="1180506"/>
                  </a:lnTo>
                  <a:lnTo>
                    <a:pt x="3491333" y="1176603"/>
                  </a:lnTo>
                  <a:lnTo>
                    <a:pt x="3455433" y="1169558"/>
                  </a:lnTo>
                  <a:lnTo>
                    <a:pt x="3426866" y="1145281"/>
                  </a:lnTo>
                  <a:lnTo>
                    <a:pt x="3410964" y="1120910"/>
                  </a:lnTo>
                  <a:lnTo>
                    <a:pt x="3371255" y="1088541"/>
                  </a:lnTo>
                  <a:lnTo>
                    <a:pt x="3344686" y="1074070"/>
                  </a:lnTo>
                  <a:lnTo>
                    <a:pt x="3329069" y="1053507"/>
                  </a:lnTo>
                  <a:lnTo>
                    <a:pt x="3306026" y="1028468"/>
                  </a:lnTo>
                  <a:lnTo>
                    <a:pt x="3286027" y="1013998"/>
                  </a:lnTo>
                  <a:lnTo>
                    <a:pt x="3245367" y="1013998"/>
                  </a:lnTo>
                  <a:lnTo>
                    <a:pt x="3207277" y="989436"/>
                  </a:lnTo>
                  <a:lnTo>
                    <a:pt x="3176138" y="996385"/>
                  </a:lnTo>
                  <a:lnTo>
                    <a:pt x="3150237" y="999813"/>
                  </a:lnTo>
                  <a:lnTo>
                    <a:pt x="3130525" y="1003430"/>
                  </a:lnTo>
                  <a:lnTo>
                    <a:pt x="3106052" y="1036275"/>
                  </a:lnTo>
                  <a:lnTo>
                    <a:pt x="3126811" y="1047033"/>
                  </a:lnTo>
                  <a:lnTo>
                    <a:pt x="3138429" y="1075593"/>
                  </a:lnTo>
                  <a:lnTo>
                    <a:pt x="3138429" y="1118815"/>
                  </a:lnTo>
                  <a:lnTo>
                    <a:pt x="3147952" y="1158419"/>
                  </a:lnTo>
                  <a:lnTo>
                    <a:pt x="3109862" y="1173271"/>
                  </a:lnTo>
                  <a:lnTo>
                    <a:pt x="3062249" y="1159181"/>
                  </a:lnTo>
                  <a:lnTo>
                    <a:pt x="3037967" y="1162513"/>
                  </a:lnTo>
                  <a:lnTo>
                    <a:pt x="3009971" y="1148518"/>
                  </a:lnTo>
                  <a:lnTo>
                    <a:pt x="2973118" y="1144805"/>
                  </a:lnTo>
                  <a:lnTo>
                    <a:pt x="2948074" y="1177650"/>
                  </a:lnTo>
                  <a:lnTo>
                    <a:pt x="2923221" y="1183838"/>
                  </a:lnTo>
                  <a:lnTo>
                    <a:pt x="2883987" y="1194501"/>
                  </a:lnTo>
                  <a:lnTo>
                    <a:pt x="2839422" y="1187361"/>
                  </a:lnTo>
                  <a:lnTo>
                    <a:pt x="2793809" y="1173271"/>
                  </a:lnTo>
                  <a:lnTo>
                    <a:pt x="2729532" y="1141473"/>
                  </a:lnTo>
                  <a:lnTo>
                    <a:pt x="2696584" y="1134333"/>
                  </a:lnTo>
                  <a:lnTo>
                    <a:pt x="2669921" y="1134333"/>
                  </a:lnTo>
                  <a:lnTo>
                    <a:pt x="2633069" y="1148709"/>
                  </a:lnTo>
                  <a:lnTo>
                    <a:pt x="2594979" y="1141473"/>
                  </a:lnTo>
                  <a:lnTo>
                    <a:pt x="2572602" y="1131001"/>
                  </a:lnTo>
                  <a:lnTo>
                    <a:pt x="2564031" y="1110914"/>
                  </a:lnTo>
                  <a:lnTo>
                    <a:pt x="2543939" y="1089017"/>
                  </a:lnTo>
                  <a:lnTo>
                    <a:pt x="2522132" y="1091873"/>
                  </a:lnTo>
                  <a:lnTo>
                    <a:pt x="2500992" y="1077878"/>
                  </a:lnTo>
                  <a:lnTo>
                    <a:pt x="2480138" y="1077878"/>
                  </a:lnTo>
                  <a:lnTo>
                    <a:pt x="2428335" y="1067311"/>
                  </a:lnTo>
                  <a:lnTo>
                    <a:pt x="2406814" y="1085304"/>
                  </a:lnTo>
                  <a:lnTo>
                    <a:pt x="2416337" y="1112818"/>
                  </a:lnTo>
                  <a:lnTo>
                    <a:pt x="2436335" y="1138236"/>
                  </a:lnTo>
                  <a:lnTo>
                    <a:pt x="2429287" y="1160990"/>
                  </a:lnTo>
                  <a:lnTo>
                    <a:pt x="2386151" y="1155658"/>
                  </a:lnTo>
                  <a:lnTo>
                    <a:pt x="2363011" y="1155658"/>
                  </a:lnTo>
                  <a:lnTo>
                    <a:pt x="2342919" y="1159276"/>
                  </a:lnTo>
                  <a:lnTo>
                    <a:pt x="2309304" y="1131858"/>
                  </a:lnTo>
                  <a:lnTo>
                    <a:pt x="2284450" y="1130906"/>
                  </a:lnTo>
                  <a:lnTo>
                    <a:pt x="2258930" y="1123861"/>
                  </a:lnTo>
                  <a:lnTo>
                    <a:pt x="2228649" y="1123861"/>
                  </a:lnTo>
                  <a:lnTo>
                    <a:pt x="2207794" y="1134809"/>
                  </a:lnTo>
                  <a:lnTo>
                    <a:pt x="2178750" y="1145281"/>
                  </a:lnTo>
                  <a:lnTo>
                    <a:pt x="2151421" y="1181553"/>
                  </a:lnTo>
                  <a:lnTo>
                    <a:pt x="2113331" y="1198499"/>
                  </a:lnTo>
                  <a:lnTo>
                    <a:pt x="2091429" y="1198499"/>
                  </a:lnTo>
                  <a:lnTo>
                    <a:pt x="2060576" y="1160419"/>
                  </a:lnTo>
                  <a:lnTo>
                    <a:pt x="2049911" y="1182506"/>
                  </a:lnTo>
                  <a:lnTo>
                    <a:pt x="2010297" y="1170224"/>
                  </a:lnTo>
                  <a:lnTo>
                    <a:pt x="1991919" y="1146233"/>
                  </a:lnTo>
                  <a:lnTo>
                    <a:pt x="1967732" y="1134428"/>
                  </a:lnTo>
                  <a:lnTo>
                    <a:pt x="1917929" y="1113008"/>
                  </a:lnTo>
                  <a:lnTo>
                    <a:pt x="1896599" y="1127574"/>
                  </a:lnTo>
                  <a:lnTo>
                    <a:pt x="1869650" y="1113198"/>
                  </a:lnTo>
                  <a:lnTo>
                    <a:pt x="1836130" y="1109390"/>
                  </a:lnTo>
                  <a:lnTo>
                    <a:pt x="1815371" y="1120338"/>
                  </a:lnTo>
                  <a:lnTo>
                    <a:pt x="1798707" y="1099584"/>
                  </a:lnTo>
                  <a:lnTo>
                    <a:pt x="1769378" y="1064169"/>
                  </a:lnTo>
                  <a:lnTo>
                    <a:pt x="1729669" y="1028183"/>
                  </a:lnTo>
                  <a:lnTo>
                    <a:pt x="1696911" y="999622"/>
                  </a:lnTo>
                  <a:lnTo>
                    <a:pt x="1663773" y="981629"/>
                  </a:lnTo>
                  <a:lnTo>
                    <a:pt x="1638158" y="961541"/>
                  </a:lnTo>
                  <a:lnTo>
                    <a:pt x="1616256" y="968205"/>
                  </a:lnTo>
                  <a:lnTo>
                    <a:pt x="1592259" y="997337"/>
                  </a:lnTo>
                  <a:lnTo>
                    <a:pt x="1571595" y="992958"/>
                  </a:lnTo>
                  <a:lnTo>
                    <a:pt x="1551217" y="996481"/>
                  </a:lnTo>
                  <a:lnTo>
                    <a:pt x="1543980" y="976583"/>
                  </a:lnTo>
                  <a:lnTo>
                    <a:pt x="1515412" y="975155"/>
                  </a:lnTo>
                  <a:lnTo>
                    <a:pt x="1486845" y="964683"/>
                  </a:lnTo>
                  <a:lnTo>
                    <a:pt x="1466371" y="964683"/>
                  </a:lnTo>
                  <a:lnTo>
                    <a:pt x="1458849" y="937931"/>
                  </a:lnTo>
                  <a:lnTo>
                    <a:pt x="1438756" y="915844"/>
                  </a:lnTo>
                  <a:lnTo>
                    <a:pt x="1417331" y="914988"/>
                  </a:lnTo>
                  <a:lnTo>
                    <a:pt x="1374479" y="914988"/>
                  </a:lnTo>
                  <a:lnTo>
                    <a:pt x="1353816" y="932981"/>
                  </a:lnTo>
                  <a:lnTo>
                    <a:pt x="1325248" y="943167"/>
                  </a:lnTo>
                  <a:lnTo>
                    <a:pt x="1273160" y="957257"/>
                  </a:lnTo>
                  <a:lnTo>
                    <a:pt x="1233832" y="967920"/>
                  </a:lnTo>
                  <a:lnTo>
                    <a:pt x="1205264" y="967920"/>
                  </a:lnTo>
                  <a:lnTo>
                    <a:pt x="1172316" y="971442"/>
                  </a:lnTo>
                  <a:lnTo>
                    <a:pt x="1145273" y="985913"/>
                  </a:lnTo>
                  <a:lnTo>
                    <a:pt x="1160794" y="1010761"/>
                  </a:lnTo>
                  <a:lnTo>
                    <a:pt x="1187743" y="1025612"/>
                  </a:lnTo>
                  <a:lnTo>
                    <a:pt x="1155462" y="1031801"/>
                  </a:lnTo>
                  <a:lnTo>
                    <a:pt x="1147367" y="1058362"/>
                  </a:lnTo>
                  <a:lnTo>
                    <a:pt x="1150510" y="1080544"/>
                  </a:lnTo>
                  <a:lnTo>
                    <a:pt x="1175459" y="1086161"/>
                  </a:lnTo>
                  <a:lnTo>
                    <a:pt x="1189742" y="1129573"/>
                  </a:lnTo>
                  <a:lnTo>
                    <a:pt x="1154128" y="1117102"/>
                  </a:lnTo>
                  <a:lnTo>
                    <a:pt x="1132131" y="1127764"/>
                  </a:lnTo>
                  <a:lnTo>
                    <a:pt x="1104897" y="1113484"/>
                  </a:lnTo>
                  <a:lnTo>
                    <a:pt x="1084709" y="1109771"/>
                  </a:lnTo>
                  <a:lnTo>
                    <a:pt x="1060617" y="1116911"/>
                  </a:lnTo>
                  <a:lnTo>
                    <a:pt x="1032050" y="1109771"/>
                  </a:lnTo>
                  <a:lnTo>
                    <a:pt x="1010053" y="1131763"/>
                  </a:lnTo>
                  <a:lnTo>
                    <a:pt x="959869" y="1123956"/>
                  </a:lnTo>
                  <a:lnTo>
                    <a:pt x="955489" y="1104345"/>
                  </a:lnTo>
                  <a:lnTo>
                    <a:pt x="928159" y="1088731"/>
                  </a:lnTo>
                  <a:lnTo>
                    <a:pt x="888355" y="1077878"/>
                  </a:lnTo>
                  <a:lnTo>
                    <a:pt x="863882" y="1088636"/>
                  </a:lnTo>
                  <a:lnTo>
                    <a:pt x="842647" y="1081496"/>
                  </a:lnTo>
                  <a:lnTo>
                    <a:pt x="819031" y="1081496"/>
                  </a:lnTo>
                  <a:lnTo>
                    <a:pt x="813413" y="1104821"/>
                  </a:lnTo>
                  <a:lnTo>
                    <a:pt x="792178" y="1109961"/>
                  </a:lnTo>
                  <a:lnTo>
                    <a:pt x="780846" y="1139855"/>
                  </a:lnTo>
                  <a:lnTo>
                    <a:pt x="774275" y="1161275"/>
                  </a:lnTo>
                  <a:lnTo>
                    <a:pt x="731519" y="1138332"/>
                  </a:lnTo>
                  <a:lnTo>
                    <a:pt x="718759" y="1164608"/>
                  </a:lnTo>
                  <a:lnTo>
                    <a:pt x="725139" y="1204878"/>
                  </a:lnTo>
                  <a:lnTo>
                    <a:pt x="721806" y="1236104"/>
                  </a:lnTo>
                  <a:lnTo>
                    <a:pt x="743042" y="1245624"/>
                  </a:lnTo>
                  <a:lnTo>
                    <a:pt x="744756" y="1264665"/>
                  </a:lnTo>
                  <a:lnTo>
                    <a:pt x="782846" y="1263142"/>
                  </a:lnTo>
                  <a:lnTo>
                    <a:pt x="810175" y="1297700"/>
                  </a:lnTo>
                  <a:lnTo>
                    <a:pt x="803224" y="1320358"/>
                  </a:lnTo>
                  <a:lnTo>
                    <a:pt x="824268" y="1330354"/>
                  </a:lnTo>
                  <a:lnTo>
                    <a:pt x="798558" y="1350537"/>
                  </a:lnTo>
                  <a:lnTo>
                    <a:pt x="775513" y="1361390"/>
                  </a:lnTo>
                  <a:lnTo>
                    <a:pt x="770943" y="1384524"/>
                  </a:lnTo>
                  <a:lnTo>
                    <a:pt x="761420" y="1419654"/>
                  </a:lnTo>
                  <a:lnTo>
                    <a:pt x="785131" y="1439932"/>
                  </a:lnTo>
                  <a:lnTo>
                    <a:pt x="790844" y="1460020"/>
                  </a:lnTo>
                  <a:lnTo>
                    <a:pt x="794082" y="1484487"/>
                  </a:lnTo>
                  <a:lnTo>
                    <a:pt x="803605" y="1506383"/>
                  </a:lnTo>
                  <a:lnTo>
                    <a:pt x="824268" y="1518188"/>
                  </a:lnTo>
                  <a:lnTo>
                    <a:pt x="836458" y="1538561"/>
                  </a:lnTo>
                  <a:lnTo>
                    <a:pt x="819983" y="1568074"/>
                  </a:lnTo>
                  <a:lnTo>
                    <a:pt x="797130" y="1552937"/>
                  </a:lnTo>
                  <a:lnTo>
                    <a:pt x="771228" y="1535325"/>
                  </a:lnTo>
                  <a:lnTo>
                    <a:pt x="751040" y="1527994"/>
                  </a:lnTo>
                  <a:lnTo>
                    <a:pt x="739328" y="1507621"/>
                  </a:lnTo>
                  <a:lnTo>
                    <a:pt x="708951" y="1492484"/>
                  </a:lnTo>
                  <a:lnTo>
                    <a:pt x="681050" y="1499433"/>
                  </a:lnTo>
                  <a:lnTo>
                    <a:pt x="659529" y="1492388"/>
                  </a:lnTo>
                  <a:lnTo>
                    <a:pt x="627438" y="1471349"/>
                  </a:lnTo>
                  <a:lnTo>
                    <a:pt x="606489" y="1471349"/>
                  </a:lnTo>
                  <a:lnTo>
                    <a:pt x="564590" y="1460781"/>
                  </a:lnTo>
                  <a:lnTo>
                    <a:pt x="541831" y="1453736"/>
                  </a:lnTo>
                  <a:lnTo>
                    <a:pt x="520691" y="1460876"/>
                  </a:lnTo>
                  <a:lnTo>
                    <a:pt x="500027" y="1443550"/>
                  </a:lnTo>
                  <a:lnTo>
                    <a:pt x="480982" y="1422510"/>
                  </a:lnTo>
                  <a:lnTo>
                    <a:pt x="447653" y="1404326"/>
                  </a:lnTo>
                  <a:lnTo>
                    <a:pt x="421276" y="1393569"/>
                  </a:lnTo>
                  <a:lnTo>
                    <a:pt x="419466" y="1374528"/>
                  </a:lnTo>
                  <a:lnTo>
                    <a:pt x="461270" y="1341207"/>
                  </a:lnTo>
                  <a:lnTo>
                    <a:pt x="434608" y="1315598"/>
                  </a:lnTo>
                  <a:lnTo>
                    <a:pt x="466508" y="1309124"/>
                  </a:lnTo>
                  <a:lnTo>
                    <a:pt x="464889" y="1285133"/>
                  </a:lnTo>
                  <a:lnTo>
                    <a:pt x="442035" y="1290369"/>
                  </a:lnTo>
                  <a:lnTo>
                    <a:pt x="458128" y="1265236"/>
                  </a:lnTo>
                  <a:lnTo>
                    <a:pt x="479553" y="1259524"/>
                  </a:lnTo>
                  <a:lnTo>
                    <a:pt x="499646" y="1248671"/>
                  </a:lnTo>
                  <a:lnTo>
                    <a:pt x="490885" y="1224299"/>
                  </a:lnTo>
                  <a:lnTo>
                    <a:pt x="487743" y="1203640"/>
                  </a:lnTo>
                  <a:lnTo>
                    <a:pt x="494314" y="1179840"/>
                  </a:lnTo>
                  <a:lnTo>
                    <a:pt x="466889" y="1162894"/>
                  </a:lnTo>
                  <a:lnTo>
                    <a:pt x="436607" y="1159086"/>
                  </a:lnTo>
                  <a:lnTo>
                    <a:pt x="416705" y="1159086"/>
                  </a:lnTo>
                  <a:lnTo>
                    <a:pt x="388138" y="1141664"/>
                  </a:lnTo>
                  <a:lnTo>
                    <a:pt x="351190" y="1137760"/>
                  </a:lnTo>
                  <a:lnTo>
                    <a:pt x="331765" y="1137760"/>
                  </a:lnTo>
                  <a:lnTo>
                    <a:pt x="327575" y="1111294"/>
                  </a:lnTo>
                  <a:lnTo>
                    <a:pt x="303387" y="1099013"/>
                  </a:lnTo>
                  <a:lnTo>
                    <a:pt x="283866" y="1088446"/>
                  </a:lnTo>
                  <a:lnTo>
                    <a:pt x="287580" y="1067501"/>
                  </a:lnTo>
                  <a:lnTo>
                    <a:pt x="267964" y="1049794"/>
                  </a:lnTo>
                  <a:lnTo>
                    <a:pt x="233397" y="1052745"/>
                  </a:lnTo>
                  <a:lnTo>
                    <a:pt x="212923" y="1063598"/>
                  </a:lnTo>
                  <a:lnTo>
                    <a:pt x="190165" y="1033133"/>
                  </a:lnTo>
                  <a:lnTo>
                    <a:pt x="180642" y="1011618"/>
                  </a:lnTo>
                  <a:lnTo>
                    <a:pt x="218732" y="1007429"/>
                  </a:lnTo>
                  <a:lnTo>
                    <a:pt x="209210" y="983247"/>
                  </a:lnTo>
                  <a:lnTo>
                    <a:pt x="187403" y="981819"/>
                  </a:lnTo>
                  <a:lnTo>
                    <a:pt x="173119" y="954687"/>
                  </a:lnTo>
                  <a:lnTo>
                    <a:pt x="156836" y="926126"/>
                  </a:lnTo>
                  <a:lnTo>
                    <a:pt x="150551" y="901850"/>
                  </a:lnTo>
                  <a:lnTo>
                    <a:pt x="123126" y="886236"/>
                  </a:lnTo>
                  <a:lnTo>
                    <a:pt x="102367" y="886236"/>
                  </a:lnTo>
                  <a:lnTo>
                    <a:pt x="60278" y="879096"/>
                  </a:lnTo>
                  <a:lnTo>
                    <a:pt x="52374" y="852345"/>
                  </a:lnTo>
                  <a:lnTo>
                    <a:pt x="49136" y="831495"/>
                  </a:lnTo>
                  <a:lnTo>
                    <a:pt x="28568" y="815787"/>
                  </a:lnTo>
                  <a:lnTo>
                    <a:pt x="32853" y="793224"/>
                  </a:lnTo>
                  <a:lnTo>
                    <a:pt x="22854" y="770661"/>
                  </a:lnTo>
                  <a:lnTo>
                    <a:pt x="32377" y="744100"/>
                  </a:lnTo>
                  <a:lnTo>
                    <a:pt x="45232" y="719633"/>
                  </a:lnTo>
                  <a:lnTo>
                    <a:pt x="70181" y="710113"/>
                  </a:lnTo>
                  <a:lnTo>
                    <a:pt x="92940" y="703163"/>
                  </a:lnTo>
                  <a:lnTo>
                    <a:pt x="63896" y="694975"/>
                  </a:lnTo>
                  <a:lnTo>
                    <a:pt x="49136" y="674602"/>
                  </a:lnTo>
                  <a:lnTo>
                    <a:pt x="27234" y="677268"/>
                  </a:lnTo>
                  <a:lnTo>
                    <a:pt x="61516" y="664035"/>
                  </a:lnTo>
                  <a:lnTo>
                    <a:pt x="97987" y="628334"/>
                  </a:lnTo>
                  <a:lnTo>
                    <a:pt x="124364" y="596251"/>
                  </a:lnTo>
                  <a:lnTo>
                    <a:pt x="114841" y="568928"/>
                  </a:lnTo>
                  <a:lnTo>
                    <a:pt x="77799" y="546555"/>
                  </a:lnTo>
                  <a:lnTo>
                    <a:pt x="82275" y="523612"/>
                  </a:lnTo>
                  <a:lnTo>
                    <a:pt x="72752" y="501049"/>
                  </a:lnTo>
                  <a:lnTo>
                    <a:pt x="52564" y="482008"/>
                  </a:lnTo>
                  <a:lnTo>
                    <a:pt x="65801" y="456970"/>
                  </a:lnTo>
                  <a:lnTo>
                    <a:pt x="45613" y="436406"/>
                  </a:lnTo>
                  <a:lnTo>
                    <a:pt x="29615" y="412130"/>
                  </a:lnTo>
                  <a:lnTo>
                    <a:pt x="52184" y="393946"/>
                  </a:lnTo>
                  <a:lnTo>
                    <a:pt x="9237" y="365386"/>
                  </a:lnTo>
                  <a:lnTo>
                    <a:pt x="3809" y="345584"/>
                  </a:lnTo>
                  <a:lnTo>
                    <a:pt x="42471" y="308931"/>
                  </a:lnTo>
                  <a:lnTo>
                    <a:pt x="67515" y="302457"/>
                  </a:lnTo>
                  <a:lnTo>
                    <a:pt x="93987" y="291795"/>
                  </a:lnTo>
                  <a:lnTo>
                    <a:pt x="114651" y="305789"/>
                  </a:lnTo>
                  <a:cubicBezTo>
                    <a:pt x="93606" y="305789"/>
                    <a:pt x="93130" y="308264"/>
                    <a:pt x="95606" y="309407"/>
                  </a:cubicBezTo>
                  <a:lnTo>
                    <a:pt x="115223" y="319974"/>
                  </a:lnTo>
                  <a:lnTo>
                    <a:pt x="135220" y="327210"/>
                  </a:lnTo>
                  <a:lnTo>
                    <a:pt x="207972" y="327210"/>
                  </a:lnTo>
                  <a:lnTo>
                    <a:pt x="246062" y="341109"/>
                  </a:lnTo>
                  <a:lnTo>
                    <a:pt x="285675" y="355390"/>
                  </a:lnTo>
                  <a:lnTo>
                    <a:pt x="311767" y="366052"/>
                  </a:lnTo>
                  <a:lnTo>
                    <a:pt x="338144" y="373192"/>
                  </a:lnTo>
                  <a:lnTo>
                    <a:pt x="379567" y="407941"/>
                  </a:lnTo>
                  <a:lnTo>
                    <a:pt x="372425" y="430504"/>
                  </a:lnTo>
                  <a:lnTo>
                    <a:pt x="328337" y="446498"/>
                  </a:lnTo>
                  <a:lnTo>
                    <a:pt x="302530" y="450020"/>
                  </a:lnTo>
                  <a:lnTo>
                    <a:pt x="264440" y="439453"/>
                  </a:lnTo>
                  <a:lnTo>
                    <a:pt x="241015" y="435835"/>
                  </a:lnTo>
                  <a:lnTo>
                    <a:pt x="195593" y="421745"/>
                  </a:lnTo>
                  <a:lnTo>
                    <a:pt x="172358" y="418128"/>
                  </a:lnTo>
                  <a:lnTo>
                    <a:pt x="146456" y="411083"/>
                  </a:lnTo>
                  <a:lnTo>
                    <a:pt x="125793" y="414605"/>
                  </a:lnTo>
                  <a:lnTo>
                    <a:pt x="154360" y="440215"/>
                  </a:lnTo>
                  <a:lnTo>
                    <a:pt x="177500" y="447450"/>
                  </a:lnTo>
                  <a:lnTo>
                    <a:pt x="206067" y="471822"/>
                  </a:lnTo>
                  <a:lnTo>
                    <a:pt x="205210" y="490862"/>
                  </a:lnTo>
                  <a:lnTo>
                    <a:pt x="208448" y="522945"/>
                  </a:lnTo>
                  <a:lnTo>
                    <a:pt x="259393" y="535702"/>
                  </a:lnTo>
                  <a:lnTo>
                    <a:pt x="295198" y="546270"/>
                  </a:lnTo>
                  <a:lnTo>
                    <a:pt x="301292" y="523612"/>
                  </a:lnTo>
                  <a:lnTo>
                    <a:pt x="276343" y="517233"/>
                  </a:lnTo>
                  <a:lnTo>
                    <a:pt x="268440" y="494004"/>
                  </a:lnTo>
                  <a:lnTo>
                    <a:pt x="289770" y="490101"/>
                  </a:lnTo>
                  <a:lnTo>
                    <a:pt x="310815" y="507618"/>
                  </a:lnTo>
                  <a:lnTo>
                    <a:pt x="337764" y="515139"/>
                  </a:lnTo>
                  <a:lnTo>
                    <a:pt x="361284" y="515139"/>
                  </a:lnTo>
                  <a:lnTo>
                    <a:pt x="383472" y="522184"/>
                  </a:lnTo>
                  <a:lnTo>
                    <a:pt x="359856" y="489815"/>
                  </a:lnTo>
                  <a:lnTo>
                    <a:pt x="343572" y="468775"/>
                  </a:lnTo>
                  <a:lnTo>
                    <a:pt x="365569" y="461825"/>
                  </a:lnTo>
                  <a:lnTo>
                    <a:pt x="388518" y="451163"/>
                  </a:lnTo>
                  <a:lnTo>
                    <a:pt x="406040" y="429171"/>
                  </a:lnTo>
                  <a:lnTo>
                    <a:pt x="445273" y="457732"/>
                  </a:lnTo>
                  <a:lnTo>
                    <a:pt x="470984" y="439929"/>
                  </a:lnTo>
                  <a:lnTo>
                    <a:pt x="468603" y="412892"/>
                  </a:lnTo>
                  <a:lnTo>
                    <a:pt x="443749" y="407275"/>
                  </a:lnTo>
                  <a:lnTo>
                    <a:pt x="449082" y="378048"/>
                  </a:lnTo>
                  <a:lnTo>
                    <a:pt x="445749" y="352629"/>
                  </a:lnTo>
                  <a:lnTo>
                    <a:pt x="424514" y="343108"/>
                  </a:lnTo>
                  <a:lnTo>
                    <a:pt x="505169" y="358436"/>
                  </a:lnTo>
                  <a:lnTo>
                    <a:pt x="526785" y="379095"/>
                  </a:lnTo>
                  <a:lnTo>
                    <a:pt x="482220" y="381951"/>
                  </a:lnTo>
                  <a:lnTo>
                    <a:pt x="483458" y="406037"/>
                  </a:lnTo>
                  <a:lnTo>
                    <a:pt x="521548" y="418604"/>
                  </a:lnTo>
                  <a:lnTo>
                    <a:pt x="561733" y="415176"/>
                  </a:lnTo>
                  <a:lnTo>
                    <a:pt x="563923" y="387949"/>
                  </a:lnTo>
                  <a:lnTo>
                    <a:pt x="607536" y="372621"/>
                  </a:lnTo>
                  <a:lnTo>
                    <a:pt x="631628" y="354437"/>
                  </a:lnTo>
                  <a:lnTo>
                    <a:pt x="660196" y="351296"/>
                  </a:lnTo>
                  <a:lnTo>
                    <a:pt x="685431" y="358341"/>
                  </a:lnTo>
                  <a:lnTo>
                    <a:pt x="698000" y="335778"/>
                  </a:lnTo>
                  <a:lnTo>
                    <a:pt x="719426" y="329971"/>
                  </a:lnTo>
                  <a:lnTo>
                    <a:pt x="709903" y="362720"/>
                  </a:lnTo>
                  <a:lnTo>
                    <a:pt x="758468" y="358436"/>
                  </a:lnTo>
                  <a:lnTo>
                    <a:pt x="777418" y="348249"/>
                  </a:lnTo>
                  <a:lnTo>
                    <a:pt x="799510" y="345012"/>
                  </a:lnTo>
                  <a:lnTo>
                    <a:pt x="821317" y="351962"/>
                  </a:lnTo>
                  <a:lnTo>
                    <a:pt x="852741" y="334064"/>
                  </a:lnTo>
                  <a:lnTo>
                    <a:pt x="875310" y="353961"/>
                  </a:lnTo>
                  <a:lnTo>
                    <a:pt x="898068" y="348440"/>
                  </a:lnTo>
                  <a:lnTo>
                    <a:pt x="902924" y="321688"/>
                  </a:lnTo>
                  <a:lnTo>
                    <a:pt x="899687" y="299696"/>
                  </a:lnTo>
                  <a:lnTo>
                    <a:pt x="933016" y="305980"/>
                  </a:lnTo>
                  <a:lnTo>
                    <a:pt x="956536" y="302457"/>
                  </a:lnTo>
                  <a:lnTo>
                    <a:pt x="981676" y="309502"/>
                  </a:lnTo>
                  <a:lnTo>
                    <a:pt x="1004529" y="316547"/>
                  </a:lnTo>
                  <a:lnTo>
                    <a:pt x="1030240" y="330542"/>
                  </a:lnTo>
                  <a:lnTo>
                    <a:pt x="1076806" y="337872"/>
                  </a:lnTo>
                  <a:lnTo>
                    <a:pt x="1118419" y="358817"/>
                  </a:lnTo>
                  <a:lnTo>
                    <a:pt x="1138416" y="366147"/>
                  </a:lnTo>
                  <a:lnTo>
                    <a:pt x="1144987" y="328638"/>
                  </a:lnTo>
                  <a:lnTo>
                    <a:pt x="1120228" y="325972"/>
                  </a:lnTo>
                  <a:lnTo>
                    <a:pt x="1098993" y="305408"/>
                  </a:lnTo>
                  <a:lnTo>
                    <a:pt x="1077282" y="308360"/>
                  </a:lnTo>
                  <a:lnTo>
                    <a:pt x="1070140" y="285035"/>
                  </a:lnTo>
                  <a:lnTo>
                    <a:pt x="1053666" y="256474"/>
                  </a:lnTo>
                  <a:lnTo>
                    <a:pt x="1040525" y="235149"/>
                  </a:lnTo>
                  <a:lnTo>
                    <a:pt x="1076044" y="206589"/>
                  </a:lnTo>
                  <a:lnTo>
                    <a:pt x="1073568" y="176124"/>
                  </a:lnTo>
                  <a:lnTo>
                    <a:pt x="1142892" y="185644"/>
                  </a:lnTo>
                  <a:lnTo>
                    <a:pt x="1165651" y="189262"/>
                  </a:lnTo>
                  <a:lnTo>
                    <a:pt x="1180315" y="216394"/>
                  </a:lnTo>
                  <a:lnTo>
                    <a:pt x="1167841" y="238005"/>
                  </a:lnTo>
                  <a:lnTo>
                    <a:pt x="1203836" y="259235"/>
                  </a:lnTo>
                  <a:lnTo>
                    <a:pt x="1209263" y="282560"/>
                  </a:lnTo>
                  <a:lnTo>
                    <a:pt x="1229356" y="308264"/>
                  </a:lnTo>
                  <a:lnTo>
                    <a:pt x="1228785" y="331589"/>
                  </a:lnTo>
                  <a:lnTo>
                    <a:pt x="1256210" y="347869"/>
                  </a:lnTo>
                  <a:lnTo>
                    <a:pt x="1276588" y="351677"/>
                  </a:lnTo>
                  <a:lnTo>
                    <a:pt x="1265066" y="394232"/>
                  </a:lnTo>
                  <a:lnTo>
                    <a:pt x="1255543" y="415652"/>
                  </a:lnTo>
                  <a:lnTo>
                    <a:pt x="1234498" y="411083"/>
                  </a:lnTo>
                  <a:lnTo>
                    <a:pt x="1210501" y="418318"/>
                  </a:lnTo>
                  <a:lnTo>
                    <a:pt x="1187648" y="425363"/>
                  </a:lnTo>
                  <a:lnTo>
                    <a:pt x="1206693" y="437073"/>
                  </a:lnTo>
                  <a:lnTo>
                    <a:pt x="1239926" y="440691"/>
                  </a:lnTo>
                  <a:lnTo>
                    <a:pt x="1262685" y="444213"/>
                  </a:lnTo>
                  <a:lnTo>
                    <a:pt x="1287253" y="429742"/>
                  </a:lnTo>
                  <a:lnTo>
                    <a:pt x="1310678" y="418889"/>
                  </a:lnTo>
                  <a:lnTo>
                    <a:pt x="1318487" y="392518"/>
                  </a:lnTo>
                  <a:lnTo>
                    <a:pt x="1325058" y="371288"/>
                  </a:lnTo>
                  <a:lnTo>
                    <a:pt x="1301632" y="344156"/>
                  </a:lnTo>
                  <a:lnTo>
                    <a:pt x="1323724" y="337301"/>
                  </a:lnTo>
                  <a:lnTo>
                    <a:pt x="1346293" y="330351"/>
                  </a:lnTo>
                  <a:lnTo>
                    <a:pt x="1370385" y="347773"/>
                  </a:lnTo>
                  <a:lnTo>
                    <a:pt x="1390001" y="361958"/>
                  </a:lnTo>
                  <a:lnTo>
                    <a:pt x="1412283" y="393280"/>
                  </a:lnTo>
                  <a:lnTo>
                    <a:pt x="1443994" y="387473"/>
                  </a:lnTo>
                  <a:lnTo>
                    <a:pt x="1417235" y="382713"/>
                  </a:lnTo>
                  <a:lnTo>
                    <a:pt x="1409617" y="362910"/>
                  </a:lnTo>
                  <a:lnTo>
                    <a:pt x="1406856" y="342728"/>
                  </a:lnTo>
                  <a:lnTo>
                    <a:pt x="1368766" y="330161"/>
                  </a:lnTo>
                  <a:lnTo>
                    <a:pt x="1329723" y="318927"/>
                  </a:lnTo>
                  <a:lnTo>
                    <a:pt x="1306108" y="326162"/>
                  </a:lnTo>
                  <a:lnTo>
                    <a:pt x="1275445" y="305123"/>
                  </a:lnTo>
                  <a:lnTo>
                    <a:pt x="1254972" y="301219"/>
                  </a:lnTo>
                  <a:lnTo>
                    <a:pt x="1256971" y="278847"/>
                  </a:lnTo>
                  <a:lnTo>
                    <a:pt x="1246878" y="256474"/>
                  </a:lnTo>
                  <a:lnTo>
                    <a:pt x="1205931" y="234102"/>
                  </a:lnTo>
                  <a:lnTo>
                    <a:pt x="1216882" y="212301"/>
                  </a:lnTo>
                  <a:lnTo>
                    <a:pt x="1236593" y="204685"/>
                  </a:lnTo>
                  <a:lnTo>
                    <a:pt x="1239926" y="179837"/>
                  </a:lnTo>
                  <a:lnTo>
                    <a:pt x="1258971" y="202590"/>
                  </a:lnTo>
                  <a:lnTo>
                    <a:pt x="1261447" y="225915"/>
                  </a:lnTo>
                  <a:lnTo>
                    <a:pt x="1281825" y="244955"/>
                  </a:lnTo>
                  <a:lnTo>
                    <a:pt x="1306013" y="249144"/>
                  </a:lnTo>
                  <a:lnTo>
                    <a:pt x="1346007" y="242004"/>
                  </a:lnTo>
                  <a:lnTo>
                    <a:pt x="1323058" y="233721"/>
                  </a:lnTo>
                  <a:lnTo>
                    <a:pt x="1287158" y="226581"/>
                  </a:lnTo>
                  <a:lnTo>
                    <a:pt x="1311726" y="220488"/>
                  </a:lnTo>
                  <a:lnTo>
                    <a:pt x="1332485" y="220488"/>
                  </a:lnTo>
                  <a:lnTo>
                    <a:pt x="1324867" y="195831"/>
                  </a:lnTo>
                  <a:lnTo>
                    <a:pt x="1345626" y="199258"/>
                  </a:lnTo>
                  <a:lnTo>
                    <a:pt x="1368099" y="202685"/>
                  </a:lnTo>
                  <a:lnTo>
                    <a:pt x="1390668" y="209730"/>
                  </a:lnTo>
                  <a:lnTo>
                    <a:pt x="1410189" y="216775"/>
                  </a:lnTo>
                  <a:lnTo>
                    <a:pt x="1432281" y="226962"/>
                  </a:lnTo>
                  <a:lnTo>
                    <a:pt x="1451897" y="209445"/>
                  </a:lnTo>
                  <a:lnTo>
                    <a:pt x="1428091" y="198211"/>
                  </a:lnTo>
                  <a:lnTo>
                    <a:pt x="1404856" y="194593"/>
                  </a:lnTo>
                  <a:lnTo>
                    <a:pt x="1366766" y="166985"/>
                  </a:lnTo>
                  <a:lnTo>
                    <a:pt x="1367433" y="147373"/>
                  </a:lnTo>
                  <a:lnTo>
                    <a:pt x="1404475" y="146230"/>
                  </a:lnTo>
                  <a:lnTo>
                    <a:pt x="1426758" y="149753"/>
                  </a:lnTo>
                  <a:lnTo>
                    <a:pt x="1482750" y="149753"/>
                  </a:lnTo>
                  <a:lnTo>
                    <a:pt x="1504176" y="127761"/>
                  </a:lnTo>
                  <a:lnTo>
                    <a:pt x="1484369" y="106531"/>
                  </a:lnTo>
                  <a:lnTo>
                    <a:pt x="1533219" y="81969"/>
                  </a:lnTo>
                  <a:lnTo>
                    <a:pt x="1558359" y="78827"/>
                  </a:lnTo>
                  <a:lnTo>
                    <a:pt x="1581594" y="71687"/>
                  </a:lnTo>
                  <a:lnTo>
                    <a:pt x="1603782" y="71687"/>
                  </a:lnTo>
                  <a:lnTo>
                    <a:pt x="1637205" y="60929"/>
                  </a:lnTo>
                  <a:lnTo>
                    <a:pt x="1660059" y="53884"/>
                  </a:lnTo>
                  <a:lnTo>
                    <a:pt x="1701101" y="71878"/>
                  </a:lnTo>
                  <a:lnTo>
                    <a:pt x="1722146" y="68450"/>
                  </a:lnTo>
                  <a:lnTo>
                    <a:pt x="1745286" y="61310"/>
                  </a:lnTo>
                  <a:lnTo>
                    <a:pt x="1774615" y="54265"/>
                  </a:lnTo>
                  <a:lnTo>
                    <a:pt x="1745381" y="39033"/>
                  </a:lnTo>
                  <a:lnTo>
                    <a:pt x="1810039" y="43698"/>
                  </a:lnTo>
                  <a:lnTo>
                    <a:pt x="1785471" y="15137"/>
                  </a:lnTo>
                  <a:lnTo>
                    <a:pt x="1823561" y="4951"/>
                  </a:lnTo>
                  <a:lnTo>
                    <a:pt x="1845177" y="8663"/>
                  </a:lnTo>
                  <a:lnTo>
                    <a:pt x="1877363" y="22658"/>
                  </a:lnTo>
                  <a:lnTo>
                    <a:pt x="1855080" y="21611"/>
                  </a:lnTo>
                  <a:lnTo>
                    <a:pt x="1894408" y="29893"/>
                  </a:lnTo>
                  <a:lnTo>
                    <a:pt x="1927642" y="26371"/>
                  </a:lnTo>
                  <a:lnTo>
                    <a:pt x="1931546" y="45983"/>
                  </a:lnTo>
                  <a:lnTo>
                    <a:pt x="1970588" y="36938"/>
                  </a:lnTo>
                  <a:lnTo>
                    <a:pt x="2044959" y="40556"/>
                  </a:lnTo>
                  <a:lnTo>
                    <a:pt x="2080859" y="44079"/>
                  </a:lnTo>
                  <a:lnTo>
                    <a:pt x="2112759" y="58073"/>
                  </a:lnTo>
                  <a:lnTo>
                    <a:pt x="2133804" y="54646"/>
                  </a:lnTo>
                  <a:lnTo>
                    <a:pt x="2132662" y="75876"/>
                  </a:lnTo>
                  <a:lnTo>
                    <a:pt x="2165324" y="86539"/>
                  </a:lnTo>
                  <a:lnTo>
                    <a:pt x="2133042" y="106626"/>
                  </a:lnTo>
                  <a:lnTo>
                    <a:pt x="2109046" y="124810"/>
                  </a:lnTo>
                  <a:lnTo>
                    <a:pt x="2086001" y="146230"/>
                  </a:lnTo>
                  <a:lnTo>
                    <a:pt x="2047911" y="156322"/>
                  </a:lnTo>
                  <a:lnTo>
                    <a:pt x="2033437" y="178694"/>
                  </a:lnTo>
                  <a:lnTo>
                    <a:pt x="2056196" y="171459"/>
                  </a:lnTo>
                  <a:lnTo>
                    <a:pt x="2124091" y="161082"/>
                  </a:lnTo>
                  <a:lnTo>
                    <a:pt x="2150849" y="150229"/>
                  </a:lnTo>
                  <a:lnTo>
                    <a:pt x="2120758" y="142042"/>
                  </a:lnTo>
                  <a:lnTo>
                    <a:pt x="2150469" y="139757"/>
                  </a:lnTo>
                  <a:lnTo>
                    <a:pt x="2178560" y="150324"/>
                  </a:lnTo>
                  <a:lnTo>
                    <a:pt x="2212841" y="139661"/>
                  </a:lnTo>
                  <a:lnTo>
                    <a:pt x="2240457" y="153751"/>
                  </a:lnTo>
                  <a:lnTo>
                    <a:pt x="2271214" y="150419"/>
                  </a:lnTo>
                  <a:lnTo>
                    <a:pt x="2313209" y="153942"/>
                  </a:lnTo>
                  <a:lnTo>
                    <a:pt x="2371772" y="168127"/>
                  </a:lnTo>
                  <a:lnTo>
                    <a:pt x="2391483" y="171649"/>
                  </a:lnTo>
                  <a:lnTo>
                    <a:pt x="2424146" y="178790"/>
                  </a:lnTo>
                  <a:lnTo>
                    <a:pt x="2499850" y="178790"/>
                  </a:lnTo>
                  <a:lnTo>
                    <a:pt x="2525656" y="182312"/>
                  </a:lnTo>
                  <a:lnTo>
                    <a:pt x="2498231" y="149848"/>
                  </a:lnTo>
                  <a:lnTo>
                    <a:pt x="2541463" y="157369"/>
                  </a:lnTo>
                  <a:lnTo>
                    <a:pt x="2571554" y="161082"/>
                  </a:lnTo>
                  <a:lnTo>
                    <a:pt x="2598312" y="157464"/>
                  </a:lnTo>
                  <a:lnTo>
                    <a:pt x="2620881" y="157464"/>
                  </a:lnTo>
                  <a:lnTo>
                    <a:pt x="2658494" y="181646"/>
                  </a:lnTo>
                  <a:lnTo>
                    <a:pt x="2678301" y="195926"/>
                  </a:lnTo>
                  <a:lnTo>
                    <a:pt x="2714773" y="210397"/>
                  </a:lnTo>
                  <a:lnTo>
                    <a:pt x="2695252" y="212967"/>
                  </a:lnTo>
                  <a:lnTo>
                    <a:pt x="2728485" y="221250"/>
                  </a:lnTo>
                  <a:lnTo>
                    <a:pt x="2750387" y="238005"/>
                  </a:lnTo>
                  <a:lnTo>
                    <a:pt x="2823044" y="263139"/>
                  </a:lnTo>
                  <a:lnTo>
                    <a:pt x="2826281" y="239624"/>
                  </a:lnTo>
                  <a:lnTo>
                    <a:pt x="2829519" y="218679"/>
                  </a:lnTo>
                  <a:lnTo>
                    <a:pt x="2852087" y="234673"/>
                  </a:lnTo>
                  <a:lnTo>
                    <a:pt x="2895796" y="234673"/>
                  </a:lnTo>
                  <a:lnTo>
                    <a:pt x="2916173" y="227438"/>
                  </a:lnTo>
                  <a:lnTo>
                    <a:pt x="2937599" y="234578"/>
                  </a:lnTo>
                  <a:lnTo>
                    <a:pt x="2963786" y="241623"/>
                  </a:lnTo>
                  <a:lnTo>
                    <a:pt x="2993591" y="245241"/>
                  </a:lnTo>
                  <a:lnTo>
                    <a:pt x="2993020" y="221250"/>
                  </a:lnTo>
                  <a:lnTo>
                    <a:pt x="3012065" y="234483"/>
                  </a:lnTo>
                  <a:lnTo>
                    <a:pt x="3039300" y="234483"/>
                  </a:lnTo>
                  <a:lnTo>
                    <a:pt x="3008066" y="205351"/>
                  </a:lnTo>
                  <a:lnTo>
                    <a:pt x="2978165" y="190880"/>
                  </a:lnTo>
                  <a:lnTo>
                    <a:pt x="3001495" y="177266"/>
                  </a:lnTo>
                  <a:lnTo>
                    <a:pt x="3025302" y="188215"/>
                  </a:lnTo>
                  <a:lnTo>
                    <a:pt x="3091483" y="191927"/>
                  </a:lnTo>
                  <a:lnTo>
                    <a:pt x="3153855" y="188405"/>
                  </a:lnTo>
                  <a:lnTo>
                    <a:pt x="3181471" y="216109"/>
                  </a:lnTo>
                  <a:lnTo>
                    <a:pt x="3151665" y="194498"/>
                  </a:lnTo>
                  <a:lnTo>
                    <a:pt x="3117289" y="201352"/>
                  </a:lnTo>
                  <a:lnTo>
                    <a:pt x="3169282" y="223725"/>
                  </a:lnTo>
                  <a:lnTo>
                    <a:pt x="3190136" y="220298"/>
                  </a:lnTo>
                  <a:lnTo>
                    <a:pt x="3201754" y="197640"/>
                  </a:lnTo>
                  <a:lnTo>
                    <a:pt x="3241653" y="202495"/>
                  </a:lnTo>
                  <a:lnTo>
                    <a:pt x="3267840" y="206113"/>
                  </a:lnTo>
                  <a:cubicBezTo>
                    <a:pt x="3264983" y="223535"/>
                    <a:pt x="3265364" y="227152"/>
                    <a:pt x="3267840" y="227343"/>
                  </a:cubicBezTo>
                  <a:lnTo>
                    <a:pt x="3303836" y="230960"/>
                  </a:lnTo>
                  <a:lnTo>
                    <a:pt x="3336307" y="238005"/>
                  </a:lnTo>
                  <a:lnTo>
                    <a:pt x="3365637" y="245050"/>
                  </a:lnTo>
                  <a:lnTo>
                    <a:pt x="3387824" y="258950"/>
                  </a:lnTo>
                  <a:lnTo>
                    <a:pt x="3418295" y="262853"/>
                  </a:lnTo>
                  <a:lnTo>
                    <a:pt x="3455433" y="248478"/>
                  </a:lnTo>
                  <a:lnTo>
                    <a:pt x="3493523" y="245050"/>
                  </a:lnTo>
                  <a:lnTo>
                    <a:pt x="3535423" y="252190"/>
                  </a:lnTo>
                  <a:lnTo>
                    <a:pt x="3561609" y="255713"/>
                  </a:lnTo>
                  <a:lnTo>
                    <a:pt x="3580654" y="259235"/>
                  </a:lnTo>
                  <a:lnTo>
                    <a:pt x="3603604" y="262758"/>
                  </a:lnTo>
                  <a:lnTo>
                    <a:pt x="3638932" y="280275"/>
                  </a:lnTo>
                  <a:lnTo>
                    <a:pt x="3664642" y="301315"/>
                  </a:lnTo>
                  <a:lnTo>
                    <a:pt x="3704924" y="308836"/>
                  </a:lnTo>
                  <a:lnTo>
                    <a:pt x="3728444" y="323687"/>
                  </a:lnTo>
                  <a:lnTo>
                    <a:pt x="3747489" y="337777"/>
                  </a:lnTo>
                  <a:lnTo>
                    <a:pt x="3728444" y="299030"/>
                  </a:lnTo>
                  <a:lnTo>
                    <a:pt x="3798148" y="309883"/>
                  </a:lnTo>
                  <a:lnTo>
                    <a:pt x="3853855" y="313405"/>
                  </a:lnTo>
                  <a:lnTo>
                    <a:pt x="3900135" y="306265"/>
                  </a:lnTo>
                  <a:lnTo>
                    <a:pt x="3927749" y="327114"/>
                  </a:lnTo>
                  <a:lnTo>
                    <a:pt x="3968411" y="327590"/>
                  </a:lnTo>
                  <a:lnTo>
                    <a:pt x="3989836" y="344822"/>
                  </a:lnTo>
                  <a:lnTo>
                    <a:pt x="4024784" y="334540"/>
                  </a:lnTo>
                  <a:lnTo>
                    <a:pt x="4002407" y="316071"/>
                  </a:lnTo>
                  <a:lnTo>
                    <a:pt x="3981933" y="312168"/>
                  </a:lnTo>
                  <a:lnTo>
                    <a:pt x="3954318" y="285130"/>
                  </a:lnTo>
                  <a:lnTo>
                    <a:pt x="3990884" y="295603"/>
                  </a:lnTo>
                  <a:lnTo>
                    <a:pt x="4023546" y="302743"/>
                  </a:lnTo>
                  <a:lnTo>
                    <a:pt x="4132008" y="302743"/>
                  </a:lnTo>
                  <a:lnTo>
                    <a:pt x="4154481" y="306265"/>
                  </a:lnTo>
                  <a:lnTo>
                    <a:pt x="4183715" y="313310"/>
                  </a:lnTo>
                  <a:lnTo>
                    <a:pt x="4216473" y="320450"/>
                  </a:lnTo>
                  <a:lnTo>
                    <a:pt x="4258943" y="331018"/>
                  </a:lnTo>
                  <a:lnTo>
                    <a:pt x="4307889" y="345203"/>
                  </a:lnTo>
                  <a:lnTo>
                    <a:pt x="4357120" y="355866"/>
                  </a:lnTo>
                  <a:lnTo>
                    <a:pt x="4396448" y="363006"/>
                  </a:lnTo>
                  <a:lnTo>
                    <a:pt x="4425777" y="370051"/>
                  </a:lnTo>
                  <a:lnTo>
                    <a:pt x="4471391" y="384236"/>
                  </a:lnTo>
                  <a:lnTo>
                    <a:pt x="4523478" y="405371"/>
                  </a:lnTo>
                  <a:lnTo>
                    <a:pt x="4565282" y="443451"/>
                  </a:lnTo>
                  <a:lnTo>
                    <a:pt x="4596611" y="440500"/>
                  </a:lnTo>
                  <a:lnTo>
                    <a:pt x="4568043" y="421460"/>
                  </a:lnTo>
                  <a:lnTo>
                    <a:pt x="4539476" y="400420"/>
                  </a:lnTo>
                  <a:lnTo>
                    <a:pt x="4579566" y="415176"/>
                  </a:lnTo>
                  <a:lnTo>
                    <a:pt x="4645461" y="429552"/>
                  </a:lnTo>
                  <a:lnTo>
                    <a:pt x="4668887" y="429552"/>
                  </a:lnTo>
                  <a:lnTo>
                    <a:pt x="4703929" y="443547"/>
                  </a:lnTo>
                  <a:close/>
                  <a:moveTo>
                    <a:pt x="4728498" y="454019"/>
                  </a:moveTo>
                  <a:lnTo>
                    <a:pt x="4705549" y="439834"/>
                  </a:lnTo>
                  <a:lnTo>
                    <a:pt x="4669172" y="425458"/>
                  </a:lnTo>
                  <a:lnTo>
                    <a:pt x="4645461" y="425458"/>
                  </a:lnTo>
                  <a:lnTo>
                    <a:pt x="4580518" y="411368"/>
                  </a:lnTo>
                  <a:lnTo>
                    <a:pt x="4558140" y="400896"/>
                  </a:lnTo>
                  <a:lnTo>
                    <a:pt x="4537476" y="400896"/>
                  </a:lnTo>
                  <a:lnTo>
                    <a:pt x="4565473" y="426601"/>
                  </a:lnTo>
                  <a:lnTo>
                    <a:pt x="4595278" y="440976"/>
                  </a:lnTo>
                  <a:lnTo>
                    <a:pt x="4566711" y="439929"/>
                  </a:lnTo>
                  <a:lnTo>
                    <a:pt x="4526145" y="401848"/>
                  </a:lnTo>
                  <a:lnTo>
                    <a:pt x="4473104" y="380142"/>
                  </a:lnTo>
                  <a:lnTo>
                    <a:pt x="4427111" y="365862"/>
                  </a:lnTo>
                  <a:lnTo>
                    <a:pt x="4397496" y="358722"/>
                  </a:lnTo>
                  <a:lnTo>
                    <a:pt x="4358168" y="351677"/>
                  </a:lnTo>
                  <a:lnTo>
                    <a:pt x="4309222" y="341014"/>
                  </a:lnTo>
                  <a:lnTo>
                    <a:pt x="4260276" y="326829"/>
                  </a:lnTo>
                  <a:lnTo>
                    <a:pt x="4217711" y="316261"/>
                  </a:lnTo>
                  <a:lnTo>
                    <a:pt x="4184857" y="309121"/>
                  </a:lnTo>
                  <a:lnTo>
                    <a:pt x="4155528" y="302076"/>
                  </a:lnTo>
                  <a:lnTo>
                    <a:pt x="4132483" y="298459"/>
                  </a:lnTo>
                  <a:lnTo>
                    <a:pt x="4024117" y="298459"/>
                  </a:lnTo>
                  <a:lnTo>
                    <a:pt x="3991931" y="291414"/>
                  </a:lnTo>
                  <a:lnTo>
                    <a:pt x="3952603" y="284274"/>
                  </a:lnTo>
                  <a:lnTo>
                    <a:pt x="3959840" y="308931"/>
                  </a:lnTo>
                  <a:lnTo>
                    <a:pt x="3980790" y="317309"/>
                  </a:lnTo>
                  <a:lnTo>
                    <a:pt x="4000788" y="320926"/>
                  </a:lnTo>
                  <a:lnTo>
                    <a:pt x="4022879" y="334826"/>
                  </a:lnTo>
                  <a:lnTo>
                    <a:pt x="3990693" y="341109"/>
                  </a:lnTo>
                  <a:lnTo>
                    <a:pt x="3970030" y="323782"/>
                  </a:lnTo>
                  <a:lnTo>
                    <a:pt x="3929273" y="323211"/>
                  </a:lnTo>
                  <a:lnTo>
                    <a:pt x="3900801" y="301695"/>
                  </a:lnTo>
                  <a:lnTo>
                    <a:pt x="3853189" y="308360"/>
                  </a:lnTo>
                  <a:lnTo>
                    <a:pt x="3798053" y="304742"/>
                  </a:lnTo>
                  <a:lnTo>
                    <a:pt x="3726159" y="297697"/>
                  </a:lnTo>
                  <a:lnTo>
                    <a:pt x="3746822" y="336825"/>
                  </a:lnTo>
                  <a:lnTo>
                    <a:pt x="3707589" y="305123"/>
                  </a:lnTo>
                  <a:lnTo>
                    <a:pt x="3667500" y="297697"/>
                  </a:lnTo>
                  <a:lnTo>
                    <a:pt x="3642455" y="276943"/>
                  </a:lnTo>
                  <a:lnTo>
                    <a:pt x="3606080" y="258950"/>
                  </a:lnTo>
                  <a:lnTo>
                    <a:pt x="3582463" y="255142"/>
                  </a:lnTo>
                  <a:lnTo>
                    <a:pt x="3562847" y="251619"/>
                  </a:lnTo>
                  <a:lnTo>
                    <a:pt x="3536565" y="248002"/>
                  </a:lnTo>
                  <a:lnTo>
                    <a:pt x="3494190" y="240957"/>
                  </a:lnTo>
                  <a:lnTo>
                    <a:pt x="3454291" y="244479"/>
                  </a:lnTo>
                  <a:lnTo>
                    <a:pt x="3417629" y="258855"/>
                  </a:lnTo>
                  <a:lnTo>
                    <a:pt x="3389062" y="255142"/>
                  </a:lnTo>
                  <a:lnTo>
                    <a:pt x="3367159" y="241337"/>
                  </a:lnTo>
                  <a:lnTo>
                    <a:pt x="3336974" y="233912"/>
                  </a:lnTo>
                  <a:lnTo>
                    <a:pt x="3304216" y="226771"/>
                  </a:lnTo>
                  <a:lnTo>
                    <a:pt x="3267936" y="223249"/>
                  </a:lnTo>
                  <a:lnTo>
                    <a:pt x="3288219" y="220774"/>
                  </a:lnTo>
                  <a:lnTo>
                    <a:pt x="3241939" y="198401"/>
                  </a:lnTo>
                  <a:lnTo>
                    <a:pt x="3219084" y="194879"/>
                  </a:lnTo>
                  <a:lnTo>
                    <a:pt x="3199087" y="194879"/>
                  </a:lnTo>
                  <a:lnTo>
                    <a:pt x="3187089" y="217537"/>
                  </a:lnTo>
                  <a:lnTo>
                    <a:pt x="3118051" y="202114"/>
                  </a:lnTo>
                  <a:lnTo>
                    <a:pt x="3150523" y="199639"/>
                  </a:lnTo>
                  <a:lnTo>
                    <a:pt x="3181566" y="217156"/>
                  </a:lnTo>
                  <a:lnTo>
                    <a:pt x="3154903" y="184882"/>
                  </a:lnTo>
                  <a:lnTo>
                    <a:pt x="3091007" y="187739"/>
                  </a:lnTo>
                  <a:lnTo>
                    <a:pt x="3025873" y="184216"/>
                  </a:lnTo>
                  <a:lnTo>
                    <a:pt x="3000448" y="173744"/>
                  </a:lnTo>
                  <a:lnTo>
                    <a:pt x="2975213" y="191832"/>
                  </a:lnTo>
                  <a:lnTo>
                    <a:pt x="3005685" y="210111"/>
                  </a:lnTo>
                  <a:lnTo>
                    <a:pt x="3037967" y="234673"/>
                  </a:lnTo>
                  <a:lnTo>
                    <a:pt x="3013303" y="230294"/>
                  </a:lnTo>
                  <a:lnTo>
                    <a:pt x="2991401" y="219917"/>
                  </a:lnTo>
                  <a:lnTo>
                    <a:pt x="2991401" y="243717"/>
                  </a:lnTo>
                  <a:lnTo>
                    <a:pt x="2964643" y="237434"/>
                  </a:lnTo>
                  <a:lnTo>
                    <a:pt x="2939028" y="230389"/>
                  </a:lnTo>
                  <a:lnTo>
                    <a:pt x="2916173" y="223344"/>
                  </a:lnTo>
                  <a:lnTo>
                    <a:pt x="2895034" y="230484"/>
                  </a:lnTo>
                  <a:lnTo>
                    <a:pt x="2853325" y="230484"/>
                  </a:lnTo>
                  <a:lnTo>
                    <a:pt x="2828376" y="216585"/>
                  </a:lnTo>
                  <a:lnTo>
                    <a:pt x="2821520" y="239624"/>
                  </a:lnTo>
                  <a:lnTo>
                    <a:pt x="2821520" y="261235"/>
                  </a:lnTo>
                  <a:lnTo>
                    <a:pt x="2752767" y="234197"/>
                  </a:lnTo>
                  <a:lnTo>
                    <a:pt x="2730580" y="216775"/>
                  </a:lnTo>
                  <a:lnTo>
                    <a:pt x="2696584" y="212777"/>
                  </a:lnTo>
                  <a:lnTo>
                    <a:pt x="2716772" y="210397"/>
                  </a:lnTo>
                  <a:lnTo>
                    <a:pt x="2680873" y="191356"/>
                  </a:lnTo>
                  <a:lnTo>
                    <a:pt x="2642783" y="159940"/>
                  </a:lnTo>
                  <a:lnTo>
                    <a:pt x="2622309" y="152323"/>
                  </a:lnTo>
                  <a:lnTo>
                    <a:pt x="2598122" y="152323"/>
                  </a:lnTo>
                  <a:lnTo>
                    <a:pt x="2571649" y="155846"/>
                  </a:lnTo>
                  <a:lnTo>
                    <a:pt x="2543082" y="152323"/>
                  </a:lnTo>
                  <a:lnTo>
                    <a:pt x="2517466" y="141851"/>
                  </a:lnTo>
                  <a:lnTo>
                    <a:pt x="2496136" y="148896"/>
                  </a:lnTo>
                  <a:lnTo>
                    <a:pt x="2524703" y="181265"/>
                  </a:lnTo>
                  <a:lnTo>
                    <a:pt x="2500612" y="173649"/>
                  </a:lnTo>
                  <a:lnTo>
                    <a:pt x="2424812" y="173649"/>
                  </a:lnTo>
                  <a:lnTo>
                    <a:pt x="2392626" y="166604"/>
                  </a:lnTo>
                  <a:lnTo>
                    <a:pt x="2372914" y="163081"/>
                  </a:lnTo>
                  <a:lnTo>
                    <a:pt x="2314161" y="148896"/>
                  </a:lnTo>
                  <a:lnTo>
                    <a:pt x="2271309" y="145374"/>
                  </a:lnTo>
                  <a:lnTo>
                    <a:pt x="2241409" y="148896"/>
                  </a:lnTo>
                  <a:lnTo>
                    <a:pt x="2212841" y="134901"/>
                  </a:lnTo>
                  <a:lnTo>
                    <a:pt x="2178370" y="145469"/>
                  </a:lnTo>
                  <a:lnTo>
                    <a:pt x="2150469" y="134806"/>
                  </a:lnTo>
                  <a:lnTo>
                    <a:pt x="2119616" y="141851"/>
                  </a:lnTo>
                  <a:lnTo>
                    <a:pt x="2149326" y="150134"/>
                  </a:lnTo>
                  <a:lnTo>
                    <a:pt x="2122568" y="156131"/>
                  </a:lnTo>
                  <a:lnTo>
                    <a:pt x="2074098" y="163081"/>
                  </a:lnTo>
                  <a:lnTo>
                    <a:pt x="2054386" y="166604"/>
                  </a:lnTo>
                  <a:lnTo>
                    <a:pt x="2034389" y="177457"/>
                  </a:lnTo>
                  <a:lnTo>
                    <a:pt x="2088477" y="149943"/>
                  </a:lnTo>
                  <a:lnTo>
                    <a:pt x="2112379" y="128142"/>
                  </a:lnTo>
                  <a:lnTo>
                    <a:pt x="2135138" y="110530"/>
                  </a:lnTo>
                  <a:lnTo>
                    <a:pt x="2156944" y="107483"/>
                  </a:lnTo>
                  <a:lnTo>
                    <a:pt x="2168562" y="84825"/>
                  </a:lnTo>
                  <a:lnTo>
                    <a:pt x="2134376" y="70926"/>
                  </a:lnTo>
                  <a:lnTo>
                    <a:pt x="2133233" y="49600"/>
                  </a:lnTo>
                  <a:lnTo>
                    <a:pt x="2113617" y="53123"/>
                  </a:lnTo>
                  <a:lnTo>
                    <a:pt x="2082002" y="39128"/>
                  </a:lnTo>
                  <a:lnTo>
                    <a:pt x="2045340" y="35320"/>
                  </a:lnTo>
                  <a:lnTo>
                    <a:pt x="1970017" y="31798"/>
                  </a:lnTo>
                  <a:lnTo>
                    <a:pt x="1933165" y="42555"/>
                  </a:lnTo>
                  <a:lnTo>
                    <a:pt x="1929642" y="22849"/>
                  </a:lnTo>
                  <a:lnTo>
                    <a:pt x="1894408" y="24753"/>
                  </a:lnTo>
                  <a:lnTo>
                    <a:pt x="1855652" y="21135"/>
                  </a:lnTo>
                  <a:lnTo>
                    <a:pt x="1878696" y="22373"/>
                  </a:lnTo>
                  <a:lnTo>
                    <a:pt x="1846510" y="3332"/>
                  </a:lnTo>
                  <a:lnTo>
                    <a:pt x="1823465" y="0"/>
                  </a:lnTo>
                  <a:lnTo>
                    <a:pt x="1802611" y="7235"/>
                  </a:lnTo>
                  <a:lnTo>
                    <a:pt x="1782995" y="14280"/>
                  </a:lnTo>
                  <a:lnTo>
                    <a:pt x="1808325" y="42841"/>
                  </a:lnTo>
                  <a:lnTo>
                    <a:pt x="1744619" y="38652"/>
                  </a:lnTo>
                  <a:lnTo>
                    <a:pt x="1773187" y="53980"/>
                  </a:lnTo>
                  <a:lnTo>
                    <a:pt x="1744048" y="56455"/>
                  </a:lnTo>
                  <a:lnTo>
                    <a:pt x="1721004" y="63595"/>
                  </a:lnTo>
                  <a:lnTo>
                    <a:pt x="1660535" y="49505"/>
                  </a:lnTo>
                  <a:lnTo>
                    <a:pt x="1635967" y="56550"/>
                  </a:lnTo>
                  <a:lnTo>
                    <a:pt x="1603210" y="67213"/>
                  </a:lnTo>
                  <a:lnTo>
                    <a:pt x="1581118" y="67213"/>
                  </a:lnTo>
                  <a:lnTo>
                    <a:pt x="1557502" y="74448"/>
                  </a:lnTo>
                  <a:lnTo>
                    <a:pt x="1531696" y="77875"/>
                  </a:lnTo>
                  <a:lnTo>
                    <a:pt x="1501129" y="99581"/>
                  </a:lnTo>
                  <a:lnTo>
                    <a:pt x="1481322" y="110434"/>
                  </a:lnTo>
                  <a:lnTo>
                    <a:pt x="1501129" y="128142"/>
                  </a:lnTo>
                  <a:lnTo>
                    <a:pt x="1481417" y="146040"/>
                  </a:lnTo>
                  <a:lnTo>
                    <a:pt x="1427520" y="145183"/>
                  </a:lnTo>
                  <a:lnTo>
                    <a:pt x="1405046" y="141756"/>
                  </a:lnTo>
                  <a:lnTo>
                    <a:pt x="1365242" y="145278"/>
                  </a:lnTo>
                  <a:lnTo>
                    <a:pt x="1362957" y="168889"/>
                  </a:lnTo>
                  <a:lnTo>
                    <a:pt x="1383240" y="191832"/>
                  </a:lnTo>
                  <a:lnTo>
                    <a:pt x="1403809" y="199544"/>
                  </a:lnTo>
                  <a:lnTo>
                    <a:pt x="1427139" y="203161"/>
                  </a:lnTo>
                  <a:lnTo>
                    <a:pt x="1449707" y="210206"/>
                  </a:lnTo>
                  <a:lnTo>
                    <a:pt x="1429234" y="223820"/>
                  </a:lnTo>
                  <a:lnTo>
                    <a:pt x="1392382" y="205637"/>
                  </a:lnTo>
                  <a:lnTo>
                    <a:pt x="1369432" y="198496"/>
                  </a:lnTo>
                  <a:lnTo>
                    <a:pt x="1346197" y="194879"/>
                  </a:lnTo>
                  <a:lnTo>
                    <a:pt x="1322868" y="194879"/>
                  </a:lnTo>
                  <a:lnTo>
                    <a:pt x="1330485" y="219536"/>
                  </a:lnTo>
                  <a:lnTo>
                    <a:pt x="1294585" y="205827"/>
                  </a:lnTo>
                  <a:lnTo>
                    <a:pt x="1285063" y="228485"/>
                  </a:lnTo>
                  <a:lnTo>
                    <a:pt x="1323153" y="238672"/>
                  </a:lnTo>
                  <a:lnTo>
                    <a:pt x="1346197" y="242194"/>
                  </a:lnTo>
                  <a:lnTo>
                    <a:pt x="1306869" y="244479"/>
                  </a:lnTo>
                  <a:lnTo>
                    <a:pt x="1284778" y="240957"/>
                  </a:lnTo>
                  <a:lnTo>
                    <a:pt x="1263066" y="200496"/>
                  </a:lnTo>
                  <a:lnTo>
                    <a:pt x="1239450" y="177742"/>
                  </a:lnTo>
                  <a:lnTo>
                    <a:pt x="1232118" y="204018"/>
                  </a:lnTo>
                  <a:lnTo>
                    <a:pt x="1213073" y="210587"/>
                  </a:lnTo>
                  <a:lnTo>
                    <a:pt x="1203550" y="235340"/>
                  </a:lnTo>
                  <a:lnTo>
                    <a:pt x="1243926" y="259616"/>
                  </a:lnTo>
                  <a:lnTo>
                    <a:pt x="1252686" y="279799"/>
                  </a:lnTo>
                  <a:lnTo>
                    <a:pt x="1252686" y="303600"/>
                  </a:lnTo>
                  <a:lnTo>
                    <a:pt x="1274302" y="309502"/>
                  </a:lnTo>
                  <a:lnTo>
                    <a:pt x="1306108" y="330447"/>
                  </a:lnTo>
                  <a:lnTo>
                    <a:pt x="1329723" y="323687"/>
                  </a:lnTo>
                  <a:lnTo>
                    <a:pt x="1367814" y="334064"/>
                  </a:lnTo>
                  <a:lnTo>
                    <a:pt x="1404285" y="344917"/>
                  </a:lnTo>
                  <a:lnTo>
                    <a:pt x="1415426" y="386140"/>
                  </a:lnTo>
                  <a:lnTo>
                    <a:pt x="1443994" y="387568"/>
                  </a:lnTo>
                  <a:lnTo>
                    <a:pt x="1413997" y="389853"/>
                  </a:lnTo>
                  <a:lnTo>
                    <a:pt x="1393620" y="358912"/>
                  </a:lnTo>
                  <a:lnTo>
                    <a:pt x="1373432" y="344156"/>
                  </a:lnTo>
                  <a:lnTo>
                    <a:pt x="1347245" y="326448"/>
                  </a:lnTo>
                  <a:lnTo>
                    <a:pt x="1322296" y="333207"/>
                  </a:lnTo>
                  <a:lnTo>
                    <a:pt x="1299061" y="343965"/>
                  </a:lnTo>
                  <a:lnTo>
                    <a:pt x="1321248" y="372526"/>
                  </a:lnTo>
                  <a:lnTo>
                    <a:pt x="1307536" y="416319"/>
                  </a:lnTo>
                  <a:lnTo>
                    <a:pt x="1286015" y="425363"/>
                  </a:lnTo>
                  <a:lnTo>
                    <a:pt x="1263066" y="439834"/>
                  </a:lnTo>
                  <a:lnTo>
                    <a:pt x="1241831" y="435930"/>
                  </a:lnTo>
                  <a:lnTo>
                    <a:pt x="1208978" y="432408"/>
                  </a:lnTo>
                  <a:lnTo>
                    <a:pt x="1235641" y="415843"/>
                  </a:lnTo>
                  <a:lnTo>
                    <a:pt x="1257447" y="419460"/>
                  </a:lnTo>
                  <a:lnTo>
                    <a:pt x="1269827" y="396802"/>
                  </a:lnTo>
                  <a:lnTo>
                    <a:pt x="1282778" y="372050"/>
                  </a:lnTo>
                  <a:lnTo>
                    <a:pt x="1279826" y="349297"/>
                  </a:lnTo>
                  <a:lnTo>
                    <a:pt x="1258209" y="343775"/>
                  </a:lnTo>
                  <a:lnTo>
                    <a:pt x="1232784" y="329875"/>
                  </a:lnTo>
                  <a:lnTo>
                    <a:pt x="1234022" y="307122"/>
                  </a:lnTo>
                  <a:lnTo>
                    <a:pt x="1213930" y="280846"/>
                  </a:lnTo>
                  <a:lnTo>
                    <a:pt x="1207359" y="257046"/>
                  </a:lnTo>
                  <a:lnTo>
                    <a:pt x="1170221" y="234292"/>
                  </a:lnTo>
                  <a:lnTo>
                    <a:pt x="1184219" y="213919"/>
                  </a:lnTo>
                  <a:lnTo>
                    <a:pt x="1167841" y="185359"/>
                  </a:lnTo>
                  <a:lnTo>
                    <a:pt x="1143177" y="180598"/>
                  </a:lnTo>
                  <a:lnTo>
                    <a:pt x="1071092" y="173458"/>
                  </a:lnTo>
                  <a:lnTo>
                    <a:pt x="1071758" y="204589"/>
                  </a:lnTo>
                  <a:lnTo>
                    <a:pt x="1036620" y="234388"/>
                  </a:lnTo>
                  <a:lnTo>
                    <a:pt x="1049190" y="258664"/>
                  </a:lnTo>
                  <a:lnTo>
                    <a:pt x="1065569" y="287225"/>
                  </a:lnTo>
                  <a:lnTo>
                    <a:pt x="1075092" y="311692"/>
                  </a:lnTo>
                  <a:lnTo>
                    <a:pt x="1097374" y="309597"/>
                  </a:lnTo>
                  <a:lnTo>
                    <a:pt x="1118228" y="330256"/>
                  </a:lnTo>
                  <a:lnTo>
                    <a:pt x="1142701" y="330923"/>
                  </a:lnTo>
                  <a:lnTo>
                    <a:pt x="1137083" y="363767"/>
                  </a:lnTo>
                  <a:lnTo>
                    <a:pt x="1098231" y="340633"/>
                  </a:lnTo>
                  <a:lnTo>
                    <a:pt x="1078234" y="333207"/>
                  </a:lnTo>
                  <a:lnTo>
                    <a:pt x="1032050" y="326067"/>
                  </a:lnTo>
                  <a:lnTo>
                    <a:pt x="1006625" y="312168"/>
                  </a:lnTo>
                  <a:lnTo>
                    <a:pt x="983294" y="304647"/>
                  </a:lnTo>
                  <a:lnTo>
                    <a:pt x="957108" y="297507"/>
                  </a:lnTo>
                  <a:lnTo>
                    <a:pt x="933206" y="301029"/>
                  </a:lnTo>
                  <a:lnTo>
                    <a:pt x="897783" y="297507"/>
                  </a:lnTo>
                  <a:lnTo>
                    <a:pt x="898449" y="321498"/>
                  </a:lnTo>
                  <a:lnTo>
                    <a:pt x="895116" y="345679"/>
                  </a:lnTo>
                  <a:lnTo>
                    <a:pt x="873690" y="331113"/>
                  </a:lnTo>
                  <a:lnTo>
                    <a:pt x="851789" y="329399"/>
                  </a:lnTo>
                  <a:lnTo>
                    <a:pt x="821126" y="347488"/>
                  </a:lnTo>
                  <a:lnTo>
                    <a:pt x="800177" y="340157"/>
                  </a:lnTo>
                  <a:lnTo>
                    <a:pt x="776180" y="343584"/>
                  </a:lnTo>
                  <a:lnTo>
                    <a:pt x="755802" y="354437"/>
                  </a:lnTo>
                  <a:lnTo>
                    <a:pt x="710760" y="361768"/>
                  </a:lnTo>
                  <a:lnTo>
                    <a:pt x="720283" y="329114"/>
                  </a:lnTo>
                  <a:lnTo>
                    <a:pt x="694287" y="333493"/>
                  </a:lnTo>
                  <a:lnTo>
                    <a:pt x="682955" y="356056"/>
                  </a:lnTo>
                  <a:lnTo>
                    <a:pt x="659624" y="347678"/>
                  </a:lnTo>
                  <a:lnTo>
                    <a:pt x="629248" y="351105"/>
                  </a:lnTo>
                  <a:lnTo>
                    <a:pt x="605251" y="369384"/>
                  </a:lnTo>
                  <a:lnTo>
                    <a:pt x="580206" y="372431"/>
                  </a:lnTo>
                  <a:lnTo>
                    <a:pt x="559447" y="386997"/>
                  </a:lnTo>
                  <a:lnTo>
                    <a:pt x="558495" y="413748"/>
                  </a:lnTo>
                  <a:lnTo>
                    <a:pt x="521453" y="414891"/>
                  </a:lnTo>
                  <a:lnTo>
                    <a:pt x="486410" y="404419"/>
                  </a:lnTo>
                  <a:lnTo>
                    <a:pt x="528404" y="380808"/>
                  </a:lnTo>
                  <a:lnTo>
                    <a:pt x="506788" y="355390"/>
                  </a:lnTo>
                  <a:lnTo>
                    <a:pt x="423656" y="344156"/>
                  </a:lnTo>
                  <a:lnTo>
                    <a:pt x="444130" y="378333"/>
                  </a:lnTo>
                  <a:lnTo>
                    <a:pt x="440892" y="409750"/>
                  </a:lnTo>
                  <a:lnTo>
                    <a:pt x="465746" y="415938"/>
                  </a:lnTo>
                  <a:lnTo>
                    <a:pt x="466984" y="438596"/>
                  </a:lnTo>
                  <a:lnTo>
                    <a:pt x="445082" y="454114"/>
                  </a:lnTo>
                  <a:lnTo>
                    <a:pt x="405373" y="425553"/>
                  </a:lnTo>
                  <a:lnTo>
                    <a:pt x="385472" y="447450"/>
                  </a:lnTo>
                  <a:lnTo>
                    <a:pt x="363475" y="456970"/>
                  </a:lnTo>
                  <a:lnTo>
                    <a:pt x="340620" y="467633"/>
                  </a:lnTo>
                  <a:lnTo>
                    <a:pt x="356047" y="492576"/>
                  </a:lnTo>
                  <a:lnTo>
                    <a:pt x="382329" y="521136"/>
                  </a:lnTo>
                  <a:lnTo>
                    <a:pt x="361951" y="510093"/>
                  </a:lnTo>
                  <a:lnTo>
                    <a:pt x="338335" y="510093"/>
                  </a:lnTo>
                  <a:lnTo>
                    <a:pt x="312815" y="503048"/>
                  </a:lnTo>
                  <a:lnTo>
                    <a:pt x="290723" y="485721"/>
                  </a:lnTo>
                  <a:lnTo>
                    <a:pt x="265678" y="492481"/>
                  </a:lnTo>
                  <a:lnTo>
                    <a:pt x="273963" y="520470"/>
                  </a:lnTo>
                  <a:lnTo>
                    <a:pt x="298721" y="525516"/>
                  </a:lnTo>
                  <a:lnTo>
                    <a:pt x="260631" y="531418"/>
                  </a:lnTo>
                  <a:lnTo>
                    <a:pt x="211400" y="520756"/>
                  </a:lnTo>
                  <a:lnTo>
                    <a:pt x="209971" y="490957"/>
                  </a:lnTo>
                  <a:lnTo>
                    <a:pt x="209971" y="470203"/>
                  </a:lnTo>
                  <a:lnTo>
                    <a:pt x="179594" y="443547"/>
                  </a:lnTo>
                  <a:lnTo>
                    <a:pt x="155883" y="436026"/>
                  </a:lnTo>
                  <a:lnTo>
                    <a:pt x="127316" y="415081"/>
                  </a:lnTo>
                  <a:lnTo>
                    <a:pt x="171120" y="422888"/>
                  </a:lnTo>
                  <a:lnTo>
                    <a:pt x="194259" y="426506"/>
                  </a:lnTo>
                  <a:lnTo>
                    <a:pt x="239682" y="440595"/>
                  </a:lnTo>
                  <a:lnTo>
                    <a:pt x="262916" y="444213"/>
                  </a:lnTo>
                  <a:lnTo>
                    <a:pt x="302150" y="454876"/>
                  </a:lnTo>
                  <a:lnTo>
                    <a:pt x="329003" y="451353"/>
                  </a:lnTo>
                  <a:lnTo>
                    <a:pt x="355475" y="444213"/>
                  </a:lnTo>
                  <a:lnTo>
                    <a:pt x="375663" y="433360"/>
                  </a:lnTo>
                  <a:lnTo>
                    <a:pt x="383376" y="406989"/>
                  </a:lnTo>
                  <a:lnTo>
                    <a:pt x="359951" y="379952"/>
                  </a:lnTo>
                  <a:lnTo>
                    <a:pt x="339382" y="368813"/>
                  </a:lnTo>
                  <a:lnTo>
                    <a:pt x="312719" y="361578"/>
                  </a:lnTo>
                  <a:lnTo>
                    <a:pt x="286818" y="351010"/>
                  </a:lnTo>
                  <a:lnTo>
                    <a:pt x="247490" y="336825"/>
                  </a:lnTo>
                  <a:lnTo>
                    <a:pt x="207877" y="322545"/>
                  </a:lnTo>
                  <a:lnTo>
                    <a:pt x="135506" y="322545"/>
                  </a:lnTo>
                  <a:lnTo>
                    <a:pt x="97416" y="305123"/>
                  </a:lnTo>
                  <a:cubicBezTo>
                    <a:pt x="118460" y="305694"/>
                    <a:pt x="119031" y="302838"/>
                    <a:pt x="117127" y="301695"/>
                  </a:cubicBezTo>
                  <a:lnTo>
                    <a:pt x="94273" y="287510"/>
                  </a:lnTo>
                  <a:lnTo>
                    <a:pt x="65706" y="297887"/>
                  </a:lnTo>
                  <a:lnTo>
                    <a:pt x="39804" y="304932"/>
                  </a:lnTo>
                  <a:lnTo>
                    <a:pt x="19045" y="326924"/>
                  </a:lnTo>
                  <a:lnTo>
                    <a:pt x="0" y="344441"/>
                  </a:lnTo>
                  <a:lnTo>
                    <a:pt x="5904" y="368242"/>
                  </a:lnTo>
                  <a:lnTo>
                    <a:pt x="49517" y="394422"/>
                  </a:lnTo>
                  <a:lnTo>
                    <a:pt x="26187" y="411844"/>
                  </a:lnTo>
                  <a:lnTo>
                    <a:pt x="42185" y="439739"/>
                  </a:lnTo>
                  <a:lnTo>
                    <a:pt x="62182" y="457922"/>
                  </a:lnTo>
                  <a:lnTo>
                    <a:pt x="48565" y="483532"/>
                  </a:lnTo>
                  <a:lnTo>
                    <a:pt x="68753" y="504000"/>
                  </a:lnTo>
                  <a:lnTo>
                    <a:pt x="78275" y="524468"/>
                  </a:lnTo>
                  <a:lnTo>
                    <a:pt x="74752" y="547983"/>
                  </a:lnTo>
                  <a:lnTo>
                    <a:pt x="111889" y="571689"/>
                  </a:lnTo>
                  <a:lnTo>
                    <a:pt x="120745" y="595299"/>
                  </a:lnTo>
                  <a:lnTo>
                    <a:pt x="94940" y="624716"/>
                  </a:lnTo>
                  <a:lnTo>
                    <a:pt x="59135" y="660036"/>
                  </a:lnTo>
                  <a:lnTo>
                    <a:pt x="26949" y="677363"/>
                  </a:lnTo>
                  <a:lnTo>
                    <a:pt x="48184" y="678315"/>
                  </a:lnTo>
                  <a:lnTo>
                    <a:pt x="62182" y="698688"/>
                  </a:lnTo>
                  <a:lnTo>
                    <a:pt x="93226" y="703163"/>
                  </a:lnTo>
                  <a:lnTo>
                    <a:pt x="69895" y="705543"/>
                  </a:lnTo>
                  <a:lnTo>
                    <a:pt x="43518" y="716206"/>
                  </a:lnTo>
                  <a:lnTo>
                    <a:pt x="29234" y="742100"/>
                  </a:lnTo>
                  <a:lnTo>
                    <a:pt x="19712" y="770661"/>
                  </a:lnTo>
                  <a:lnTo>
                    <a:pt x="29234" y="793700"/>
                  </a:lnTo>
                  <a:lnTo>
                    <a:pt x="25711" y="817215"/>
                  </a:lnTo>
                  <a:lnTo>
                    <a:pt x="46279" y="833685"/>
                  </a:lnTo>
                  <a:lnTo>
                    <a:pt x="48660" y="853297"/>
                  </a:lnTo>
                  <a:lnTo>
                    <a:pt x="58182" y="881857"/>
                  </a:lnTo>
                  <a:lnTo>
                    <a:pt x="82941" y="886998"/>
                  </a:lnTo>
                  <a:lnTo>
                    <a:pt x="102558" y="890521"/>
                  </a:lnTo>
                  <a:lnTo>
                    <a:pt x="122555" y="890521"/>
                  </a:lnTo>
                  <a:lnTo>
                    <a:pt x="147599" y="904420"/>
                  </a:lnTo>
                  <a:lnTo>
                    <a:pt x="152931" y="927745"/>
                  </a:lnTo>
                  <a:lnTo>
                    <a:pt x="169501" y="956305"/>
                  </a:lnTo>
                  <a:lnTo>
                    <a:pt x="185880" y="984866"/>
                  </a:lnTo>
                  <a:lnTo>
                    <a:pt x="207591" y="986104"/>
                  </a:lnTo>
                  <a:lnTo>
                    <a:pt x="215209" y="1005906"/>
                  </a:lnTo>
                  <a:lnTo>
                    <a:pt x="179023" y="1009714"/>
                  </a:lnTo>
                  <a:lnTo>
                    <a:pt x="185784" y="1034276"/>
                  </a:lnTo>
                  <a:lnTo>
                    <a:pt x="192260" y="1055220"/>
                  </a:lnTo>
                  <a:lnTo>
                    <a:pt x="213019" y="1067311"/>
                  </a:lnTo>
                  <a:lnTo>
                    <a:pt x="234921" y="1056648"/>
                  </a:lnTo>
                  <a:lnTo>
                    <a:pt x="266726" y="1053411"/>
                  </a:lnTo>
                  <a:lnTo>
                    <a:pt x="280438" y="1089588"/>
                  </a:lnTo>
                  <a:lnTo>
                    <a:pt x="301292" y="1102726"/>
                  </a:lnTo>
                  <a:lnTo>
                    <a:pt x="324337" y="1113484"/>
                  </a:lnTo>
                  <a:lnTo>
                    <a:pt x="329479" y="1140140"/>
                  </a:lnTo>
                  <a:lnTo>
                    <a:pt x="351476" y="1142045"/>
                  </a:lnTo>
                  <a:lnTo>
                    <a:pt x="387281" y="1145567"/>
                  </a:lnTo>
                  <a:lnTo>
                    <a:pt x="415848" y="1162989"/>
                  </a:lnTo>
                  <a:lnTo>
                    <a:pt x="436702" y="1162989"/>
                  </a:lnTo>
                  <a:lnTo>
                    <a:pt x="465842" y="1166512"/>
                  </a:lnTo>
                  <a:lnTo>
                    <a:pt x="491171" y="1180506"/>
                  </a:lnTo>
                  <a:lnTo>
                    <a:pt x="483458" y="1202498"/>
                  </a:lnTo>
                  <a:lnTo>
                    <a:pt x="486695" y="1224775"/>
                  </a:lnTo>
                  <a:lnTo>
                    <a:pt x="496218" y="1246672"/>
                  </a:lnTo>
                  <a:lnTo>
                    <a:pt x="455176" y="1261142"/>
                  </a:lnTo>
                  <a:lnTo>
                    <a:pt x="440607" y="1290750"/>
                  </a:lnTo>
                  <a:lnTo>
                    <a:pt x="463270" y="1286942"/>
                  </a:lnTo>
                  <a:lnTo>
                    <a:pt x="463270" y="1305983"/>
                  </a:lnTo>
                  <a:lnTo>
                    <a:pt x="432227" y="1313884"/>
                  </a:lnTo>
                  <a:lnTo>
                    <a:pt x="457652" y="1339303"/>
                  </a:lnTo>
                  <a:lnTo>
                    <a:pt x="434608" y="1358249"/>
                  </a:lnTo>
                  <a:lnTo>
                    <a:pt x="415562" y="1372243"/>
                  </a:lnTo>
                  <a:lnTo>
                    <a:pt x="417848" y="1395758"/>
                  </a:lnTo>
                  <a:lnTo>
                    <a:pt x="445559" y="1408325"/>
                  </a:lnTo>
                  <a:lnTo>
                    <a:pt x="478030" y="1425937"/>
                  </a:lnTo>
                  <a:lnTo>
                    <a:pt x="497075" y="1446691"/>
                  </a:lnTo>
                  <a:lnTo>
                    <a:pt x="520310" y="1464685"/>
                  </a:lnTo>
                  <a:lnTo>
                    <a:pt x="542212" y="1457925"/>
                  </a:lnTo>
                  <a:lnTo>
                    <a:pt x="563542" y="1465065"/>
                  </a:lnTo>
                  <a:lnTo>
                    <a:pt x="606013" y="1475633"/>
                  </a:lnTo>
                  <a:lnTo>
                    <a:pt x="626200" y="1475633"/>
                  </a:lnTo>
                  <a:lnTo>
                    <a:pt x="657625" y="1496482"/>
                  </a:lnTo>
                  <a:lnTo>
                    <a:pt x="681050" y="1503908"/>
                  </a:lnTo>
                  <a:lnTo>
                    <a:pt x="708570" y="1496863"/>
                  </a:lnTo>
                  <a:lnTo>
                    <a:pt x="736376" y="1510858"/>
                  </a:lnTo>
                  <a:lnTo>
                    <a:pt x="748470" y="1531231"/>
                  </a:lnTo>
                  <a:lnTo>
                    <a:pt x="769324" y="1539323"/>
                  </a:lnTo>
                  <a:lnTo>
                    <a:pt x="794940" y="1556745"/>
                  </a:lnTo>
                  <a:lnTo>
                    <a:pt x="821317" y="1571025"/>
                  </a:lnTo>
                  <a:lnTo>
                    <a:pt x="840933" y="1538085"/>
                  </a:lnTo>
                  <a:lnTo>
                    <a:pt x="827792" y="1514475"/>
                  </a:lnTo>
                  <a:lnTo>
                    <a:pt x="807223" y="1502956"/>
                  </a:lnTo>
                  <a:lnTo>
                    <a:pt x="798463" y="1482868"/>
                  </a:lnTo>
                  <a:lnTo>
                    <a:pt x="795416" y="1458687"/>
                  </a:lnTo>
                  <a:lnTo>
                    <a:pt x="788750" y="1437076"/>
                  </a:lnTo>
                  <a:lnTo>
                    <a:pt x="765039" y="1418035"/>
                  </a:lnTo>
                  <a:lnTo>
                    <a:pt x="775704" y="1385191"/>
                  </a:lnTo>
                  <a:lnTo>
                    <a:pt x="779037" y="1363580"/>
                  </a:lnTo>
                  <a:lnTo>
                    <a:pt x="800558" y="1354821"/>
                  </a:lnTo>
                  <a:lnTo>
                    <a:pt x="821507" y="1349776"/>
                  </a:lnTo>
                  <a:lnTo>
                    <a:pt x="827982" y="1328546"/>
                  </a:lnTo>
                  <a:lnTo>
                    <a:pt x="806937" y="1318454"/>
                  </a:lnTo>
                  <a:lnTo>
                    <a:pt x="814937" y="1296462"/>
                  </a:lnTo>
                  <a:lnTo>
                    <a:pt x="785036" y="1258382"/>
                  </a:lnTo>
                  <a:lnTo>
                    <a:pt x="746946" y="1261142"/>
                  </a:lnTo>
                  <a:lnTo>
                    <a:pt x="744756" y="1240008"/>
                  </a:lnTo>
                  <a:lnTo>
                    <a:pt x="725139" y="1232867"/>
                  </a:lnTo>
                  <a:lnTo>
                    <a:pt x="729996" y="1203450"/>
                  </a:lnTo>
                  <a:lnTo>
                    <a:pt x="723425" y="1163846"/>
                  </a:lnTo>
                  <a:lnTo>
                    <a:pt x="732948" y="1140331"/>
                  </a:lnTo>
                  <a:lnTo>
                    <a:pt x="752850" y="1148804"/>
                  </a:lnTo>
                  <a:lnTo>
                    <a:pt x="775228" y="1162799"/>
                  </a:lnTo>
                  <a:lnTo>
                    <a:pt x="785322" y="1140140"/>
                  </a:lnTo>
                  <a:lnTo>
                    <a:pt x="794844" y="1111580"/>
                  </a:lnTo>
                  <a:lnTo>
                    <a:pt x="816175" y="1106058"/>
                  </a:lnTo>
                  <a:lnTo>
                    <a:pt x="821126" y="1082829"/>
                  </a:lnTo>
                  <a:lnTo>
                    <a:pt x="841599" y="1084828"/>
                  </a:lnTo>
                  <a:lnTo>
                    <a:pt x="863787" y="1091873"/>
                  </a:lnTo>
                  <a:lnTo>
                    <a:pt x="888355" y="1081115"/>
                  </a:lnTo>
                  <a:lnTo>
                    <a:pt x="925969" y="1091873"/>
                  </a:lnTo>
                  <a:lnTo>
                    <a:pt x="951584" y="1105868"/>
                  </a:lnTo>
                  <a:lnTo>
                    <a:pt x="957012" y="1125670"/>
                  </a:lnTo>
                  <a:lnTo>
                    <a:pt x="1011291" y="1134428"/>
                  </a:lnTo>
                  <a:lnTo>
                    <a:pt x="1033002" y="1112437"/>
                  </a:lnTo>
                  <a:lnTo>
                    <a:pt x="1060141" y="1120243"/>
                  </a:lnTo>
                  <a:lnTo>
                    <a:pt x="1084328" y="1113103"/>
                  </a:lnTo>
                  <a:lnTo>
                    <a:pt x="1131941" y="1130716"/>
                  </a:lnTo>
                  <a:lnTo>
                    <a:pt x="1153843" y="1120053"/>
                  </a:lnTo>
                  <a:lnTo>
                    <a:pt x="1191933" y="1130906"/>
                  </a:lnTo>
                  <a:lnTo>
                    <a:pt x="1197551" y="1100441"/>
                  </a:lnTo>
                  <a:lnTo>
                    <a:pt x="1177363" y="1081686"/>
                  </a:lnTo>
                  <a:lnTo>
                    <a:pt x="1153176" y="1077593"/>
                  </a:lnTo>
                  <a:lnTo>
                    <a:pt x="1158414" y="1034466"/>
                  </a:lnTo>
                  <a:lnTo>
                    <a:pt x="1189552" y="1025517"/>
                  </a:lnTo>
                  <a:lnTo>
                    <a:pt x="1163842" y="1006477"/>
                  </a:lnTo>
                  <a:lnTo>
                    <a:pt x="1148224" y="985818"/>
                  </a:lnTo>
                  <a:lnTo>
                    <a:pt x="1173649" y="975250"/>
                  </a:lnTo>
                  <a:lnTo>
                    <a:pt x="1205455" y="972014"/>
                  </a:lnTo>
                  <a:lnTo>
                    <a:pt x="1234498" y="972014"/>
                  </a:lnTo>
                  <a:lnTo>
                    <a:pt x="1274398" y="961256"/>
                  </a:lnTo>
                  <a:lnTo>
                    <a:pt x="1326676" y="947071"/>
                  </a:lnTo>
                  <a:lnTo>
                    <a:pt x="1356291" y="936408"/>
                  </a:lnTo>
                  <a:lnTo>
                    <a:pt x="1376765" y="918224"/>
                  </a:lnTo>
                  <a:lnTo>
                    <a:pt x="1398381" y="915273"/>
                  </a:lnTo>
                  <a:lnTo>
                    <a:pt x="1437232" y="918796"/>
                  </a:lnTo>
                  <a:lnTo>
                    <a:pt x="1455135" y="939264"/>
                  </a:lnTo>
                  <a:lnTo>
                    <a:pt x="1464657" y="966778"/>
                  </a:lnTo>
                  <a:lnTo>
                    <a:pt x="1486654" y="968396"/>
                  </a:lnTo>
                  <a:lnTo>
                    <a:pt x="1515222" y="978963"/>
                  </a:lnTo>
                  <a:lnTo>
                    <a:pt x="1542171" y="978963"/>
                  </a:lnTo>
                  <a:lnTo>
                    <a:pt x="1549789" y="998861"/>
                  </a:lnTo>
                  <a:lnTo>
                    <a:pt x="1572071" y="996671"/>
                  </a:lnTo>
                  <a:lnTo>
                    <a:pt x="1594164" y="1000193"/>
                  </a:lnTo>
                  <a:lnTo>
                    <a:pt x="1619303" y="970966"/>
                  </a:lnTo>
                  <a:lnTo>
                    <a:pt x="1661678" y="985532"/>
                  </a:lnTo>
                  <a:lnTo>
                    <a:pt x="1694721" y="1003526"/>
                  </a:lnTo>
                  <a:lnTo>
                    <a:pt x="1727002" y="1031610"/>
                  </a:lnTo>
                  <a:lnTo>
                    <a:pt x="1766236" y="1067025"/>
                  </a:lnTo>
                  <a:lnTo>
                    <a:pt x="1795469" y="1102155"/>
                  </a:lnTo>
                  <a:lnTo>
                    <a:pt x="1815181" y="1123575"/>
                  </a:lnTo>
                  <a:lnTo>
                    <a:pt x="1837273" y="1113865"/>
                  </a:lnTo>
                  <a:lnTo>
                    <a:pt x="1868603" y="1117673"/>
                  </a:lnTo>
                  <a:lnTo>
                    <a:pt x="1897170" y="1131668"/>
                  </a:lnTo>
                  <a:lnTo>
                    <a:pt x="1919262" y="1117292"/>
                  </a:lnTo>
                  <a:lnTo>
                    <a:pt x="1946973" y="1121195"/>
                  </a:lnTo>
                  <a:lnTo>
                    <a:pt x="1988777" y="1149756"/>
                  </a:lnTo>
                  <a:lnTo>
                    <a:pt x="2007822" y="1173842"/>
                  </a:lnTo>
                  <a:lnTo>
                    <a:pt x="2051625" y="1185362"/>
                  </a:lnTo>
                  <a:lnTo>
                    <a:pt x="2061147" y="1162418"/>
                  </a:lnTo>
                  <a:lnTo>
                    <a:pt x="2089715" y="1202307"/>
                  </a:lnTo>
                  <a:lnTo>
                    <a:pt x="2114473" y="1203164"/>
                  </a:lnTo>
                  <a:lnTo>
                    <a:pt x="2154659" y="1185266"/>
                  </a:lnTo>
                  <a:lnTo>
                    <a:pt x="2181798" y="1148994"/>
                  </a:lnTo>
                  <a:lnTo>
                    <a:pt x="2210365" y="1139474"/>
                  </a:lnTo>
                  <a:lnTo>
                    <a:pt x="2230363" y="1128716"/>
                  </a:lnTo>
                  <a:lnTo>
                    <a:pt x="2258930" y="1128716"/>
                  </a:lnTo>
                  <a:lnTo>
                    <a:pt x="2284450" y="1135761"/>
                  </a:lnTo>
                  <a:lnTo>
                    <a:pt x="2307971" y="1135761"/>
                  </a:lnTo>
                  <a:lnTo>
                    <a:pt x="2322350" y="1156039"/>
                  </a:lnTo>
                  <a:lnTo>
                    <a:pt x="2343109" y="1163941"/>
                  </a:lnTo>
                  <a:lnTo>
                    <a:pt x="2363963" y="1160514"/>
                  </a:lnTo>
                  <a:lnTo>
                    <a:pt x="2386436" y="1160514"/>
                  </a:lnTo>
                  <a:lnTo>
                    <a:pt x="2412242" y="1164036"/>
                  </a:lnTo>
                  <a:lnTo>
                    <a:pt x="2432240" y="1164036"/>
                  </a:lnTo>
                  <a:lnTo>
                    <a:pt x="2441096" y="1137475"/>
                  </a:lnTo>
                  <a:lnTo>
                    <a:pt x="2421003" y="1110533"/>
                  </a:lnTo>
                  <a:lnTo>
                    <a:pt x="2411480" y="1086351"/>
                  </a:lnTo>
                  <a:lnTo>
                    <a:pt x="2461093" y="1078926"/>
                  </a:lnTo>
                  <a:lnTo>
                    <a:pt x="2480805" y="1082543"/>
                  </a:lnTo>
                  <a:lnTo>
                    <a:pt x="2500802" y="1082543"/>
                  </a:lnTo>
                  <a:lnTo>
                    <a:pt x="2522418" y="1096348"/>
                  </a:lnTo>
                  <a:lnTo>
                    <a:pt x="2543748" y="1093111"/>
                  </a:lnTo>
                  <a:lnTo>
                    <a:pt x="2561175" y="1113674"/>
                  </a:lnTo>
                  <a:lnTo>
                    <a:pt x="2570697" y="1134333"/>
                  </a:lnTo>
                  <a:lnTo>
                    <a:pt x="2594694" y="1146138"/>
                  </a:lnTo>
                  <a:lnTo>
                    <a:pt x="2614976" y="1149851"/>
                  </a:lnTo>
                  <a:lnTo>
                    <a:pt x="2634593" y="1153374"/>
                  </a:lnTo>
                  <a:lnTo>
                    <a:pt x="2671826" y="1139093"/>
                  </a:lnTo>
                  <a:lnTo>
                    <a:pt x="2697156" y="1139093"/>
                  </a:lnTo>
                  <a:lnTo>
                    <a:pt x="2729342" y="1146138"/>
                  </a:lnTo>
                  <a:lnTo>
                    <a:pt x="2774860" y="1160228"/>
                  </a:lnTo>
                  <a:lnTo>
                    <a:pt x="2840279" y="1192121"/>
                  </a:lnTo>
                  <a:lnTo>
                    <a:pt x="2866562" y="1199261"/>
                  </a:lnTo>
                  <a:lnTo>
                    <a:pt x="2886845" y="1199261"/>
                  </a:lnTo>
                  <a:lnTo>
                    <a:pt x="2926649" y="1188503"/>
                  </a:lnTo>
                  <a:lnTo>
                    <a:pt x="2952835" y="1181458"/>
                  </a:lnTo>
                  <a:lnTo>
                    <a:pt x="2977118" y="1148613"/>
                  </a:lnTo>
                  <a:lnTo>
                    <a:pt x="3010827" y="1153183"/>
                  </a:lnTo>
                  <a:lnTo>
                    <a:pt x="3039395" y="1167083"/>
                  </a:lnTo>
                  <a:lnTo>
                    <a:pt x="3063678" y="1163751"/>
                  </a:lnTo>
                  <a:lnTo>
                    <a:pt x="3091674" y="1177745"/>
                  </a:lnTo>
                  <a:lnTo>
                    <a:pt x="3112337" y="1177745"/>
                  </a:lnTo>
                  <a:lnTo>
                    <a:pt x="3132811" y="1170510"/>
                  </a:lnTo>
                  <a:lnTo>
                    <a:pt x="3152808" y="1159752"/>
                  </a:lnTo>
                  <a:lnTo>
                    <a:pt x="3144142" y="1118054"/>
                  </a:lnTo>
                  <a:lnTo>
                    <a:pt x="3144142" y="1076070"/>
                  </a:lnTo>
                  <a:lnTo>
                    <a:pt x="3150523" y="1055506"/>
                  </a:lnTo>
                  <a:lnTo>
                    <a:pt x="3129764" y="1042082"/>
                  </a:lnTo>
                  <a:lnTo>
                    <a:pt x="3109862" y="1034847"/>
                  </a:lnTo>
                  <a:lnTo>
                    <a:pt x="3133858" y="1006286"/>
                  </a:lnTo>
                  <a:lnTo>
                    <a:pt x="3178042" y="1000098"/>
                  </a:lnTo>
                  <a:lnTo>
                    <a:pt x="3207658" y="992958"/>
                  </a:lnTo>
                  <a:lnTo>
                    <a:pt x="3244986" y="1017425"/>
                  </a:lnTo>
                  <a:lnTo>
                    <a:pt x="3285647" y="1017425"/>
                  </a:lnTo>
                  <a:lnTo>
                    <a:pt x="3326309" y="1055506"/>
                  </a:lnTo>
                  <a:lnTo>
                    <a:pt x="3342592" y="1076641"/>
                  </a:lnTo>
                  <a:lnTo>
                    <a:pt x="3369445" y="1091492"/>
                  </a:lnTo>
                  <a:lnTo>
                    <a:pt x="3408393" y="1123099"/>
                  </a:lnTo>
                  <a:lnTo>
                    <a:pt x="3424199" y="1147376"/>
                  </a:lnTo>
                  <a:lnTo>
                    <a:pt x="3454100" y="1172700"/>
                  </a:lnTo>
                  <a:lnTo>
                    <a:pt x="3491143" y="1180316"/>
                  </a:lnTo>
                  <a:lnTo>
                    <a:pt x="3514188" y="1183934"/>
                  </a:lnTo>
                  <a:lnTo>
                    <a:pt x="3536184" y="1197738"/>
                  </a:lnTo>
                  <a:lnTo>
                    <a:pt x="3569417" y="1208591"/>
                  </a:lnTo>
                  <a:lnTo>
                    <a:pt x="3593986" y="1246005"/>
                  </a:lnTo>
                  <a:lnTo>
                    <a:pt x="3617697" y="1265046"/>
                  </a:lnTo>
                  <a:lnTo>
                    <a:pt x="3638360" y="1269044"/>
                  </a:lnTo>
                  <a:lnTo>
                    <a:pt x="3665310" y="1265522"/>
                  </a:lnTo>
                  <a:lnTo>
                    <a:pt x="3695686" y="1247433"/>
                  </a:lnTo>
                  <a:lnTo>
                    <a:pt x="3721682" y="1233343"/>
                  </a:lnTo>
                  <a:lnTo>
                    <a:pt x="3728158" y="1253526"/>
                  </a:lnTo>
                  <a:lnTo>
                    <a:pt x="3741299" y="1278469"/>
                  </a:lnTo>
                  <a:lnTo>
                    <a:pt x="3737776" y="1301794"/>
                  </a:lnTo>
                  <a:lnTo>
                    <a:pt x="3744441" y="1324071"/>
                  </a:lnTo>
                  <a:lnTo>
                    <a:pt x="3750917" y="1345396"/>
                  </a:lnTo>
                  <a:lnTo>
                    <a:pt x="3747584" y="1372719"/>
                  </a:lnTo>
                  <a:lnTo>
                    <a:pt x="3722920" y="1381383"/>
                  </a:lnTo>
                  <a:lnTo>
                    <a:pt x="3702162" y="1378812"/>
                  </a:lnTo>
                  <a:lnTo>
                    <a:pt x="3689116" y="1400138"/>
                  </a:lnTo>
                  <a:lnTo>
                    <a:pt x="3709113" y="1420892"/>
                  </a:lnTo>
                  <a:lnTo>
                    <a:pt x="3725016" y="1448691"/>
                  </a:lnTo>
                  <a:lnTo>
                    <a:pt x="3734539" y="1469730"/>
                  </a:lnTo>
                  <a:lnTo>
                    <a:pt x="3737585" y="1490389"/>
                  </a:lnTo>
                  <a:cubicBezTo>
                    <a:pt x="3717302" y="1499909"/>
                    <a:pt x="3717684" y="1502480"/>
                    <a:pt x="3719873" y="1502956"/>
                  </a:cubicBezTo>
                  <a:lnTo>
                    <a:pt x="3752536" y="1510096"/>
                  </a:lnTo>
                  <a:lnTo>
                    <a:pt x="3755488" y="1472015"/>
                  </a:lnTo>
                  <a:lnTo>
                    <a:pt x="3776342" y="1470873"/>
                  </a:lnTo>
                  <a:lnTo>
                    <a:pt x="3790340" y="1494578"/>
                  </a:lnTo>
                  <a:lnTo>
                    <a:pt x="3812337" y="1492103"/>
                  </a:lnTo>
                  <a:lnTo>
                    <a:pt x="3852332" y="1481155"/>
                  </a:lnTo>
                  <a:lnTo>
                    <a:pt x="3866425" y="1451737"/>
                  </a:lnTo>
                  <a:lnTo>
                    <a:pt x="3869948" y="1419083"/>
                  </a:lnTo>
                  <a:lnTo>
                    <a:pt x="3882899" y="1381002"/>
                  </a:lnTo>
                  <a:lnTo>
                    <a:pt x="3895849" y="1356535"/>
                  </a:lnTo>
                  <a:lnTo>
                    <a:pt x="3899373" y="1327308"/>
                  </a:lnTo>
                  <a:lnTo>
                    <a:pt x="3896135" y="1298747"/>
                  </a:lnTo>
                  <a:lnTo>
                    <a:pt x="3899373" y="1274566"/>
                  </a:lnTo>
                  <a:lnTo>
                    <a:pt x="3896135" y="1252574"/>
                  </a:lnTo>
                  <a:lnTo>
                    <a:pt x="3905658" y="1225442"/>
                  </a:lnTo>
                  <a:lnTo>
                    <a:pt x="3896135" y="1198880"/>
                  </a:lnTo>
                  <a:lnTo>
                    <a:pt x="3889659" y="1177841"/>
                  </a:lnTo>
                  <a:lnTo>
                    <a:pt x="3872900" y="1155754"/>
                  </a:lnTo>
                  <a:lnTo>
                    <a:pt x="3853284" y="1130906"/>
                  </a:lnTo>
                  <a:lnTo>
                    <a:pt x="3847189" y="1110437"/>
                  </a:lnTo>
                  <a:lnTo>
                    <a:pt x="3843952" y="1089493"/>
                  </a:lnTo>
                  <a:lnTo>
                    <a:pt x="3837381" y="1064455"/>
                  </a:lnTo>
                  <a:lnTo>
                    <a:pt x="3817193" y="1042178"/>
                  </a:lnTo>
                  <a:lnTo>
                    <a:pt x="3794150" y="1020757"/>
                  </a:lnTo>
                  <a:lnTo>
                    <a:pt x="3745013" y="981629"/>
                  </a:lnTo>
                  <a:lnTo>
                    <a:pt x="3725301" y="967444"/>
                  </a:lnTo>
                  <a:lnTo>
                    <a:pt x="3705018" y="960018"/>
                  </a:lnTo>
                  <a:lnTo>
                    <a:pt x="3674737" y="960018"/>
                  </a:lnTo>
                  <a:lnTo>
                    <a:pt x="3692544" y="988579"/>
                  </a:lnTo>
                  <a:lnTo>
                    <a:pt x="3647312" y="992196"/>
                  </a:lnTo>
                  <a:lnTo>
                    <a:pt x="3619982" y="981248"/>
                  </a:lnTo>
                  <a:lnTo>
                    <a:pt x="3614935" y="961541"/>
                  </a:lnTo>
                  <a:lnTo>
                    <a:pt x="3564085" y="949260"/>
                  </a:lnTo>
                  <a:lnTo>
                    <a:pt x="3541708" y="938788"/>
                  </a:lnTo>
                  <a:lnTo>
                    <a:pt x="3552753" y="917082"/>
                  </a:lnTo>
                  <a:lnTo>
                    <a:pt x="3575132" y="892996"/>
                  </a:lnTo>
                  <a:lnTo>
                    <a:pt x="3582274" y="870814"/>
                  </a:lnTo>
                  <a:lnTo>
                    <a:pt x="3582274" y="848822"/>
                  </a:lnTo>
                  <a:lnTo>
                    <a:pt x="3598080" y="829020"/>
                  </a:lnTo>
                  <a:lnTo>
                    <a:pt x="3605031" y="807028"/>
                  </a:lnTo>
                  <a:lnTo>
                    <a:pt x="3591701" y="783799"/>
                  </a:lnTo>
                  <a:lnTo>
                    <a:pt x="3608175" y="754286"/>
                  </a:lnTo>
                  <a:lnTo>
                    <a:pt x="3630552" y="733627"/>
                  </a:lnTo>
                  <a:lnTo>
                    <a:pt x="3713970" y="737816"/>
                  </a:lnTo>
                  <a:lnTo>
                    <a:pt x="3769485" y="744957"/>
                  </a:lnTo>
                  <a:lnTo>
                    <a:pt x="3801957" y="748479"/>
                  </a:lnTo>
                  <a:lnTo>
                    <a:pt x="3807861" y="725154"/>
                  </a:lnTo>
                  <a:lnTo>
                    <a:pt x="3848046" y="727249"/>
                  </a:lnTo>
                  <a:lnTo>
                    <a:pt x="3870234" y="734199"/>
                  </a:lnTo>
                  <a:lnTo>
                    <a:pt x="3893469" y="737816"/>
                  </a:lnTo>
                  <a:lnTo>
                    <a:pt x="3916323" y="741339"/>
                  </a:lnTo>
                  <a:lnTo>
                    <a:pt x="3886708" y="743719"/>
                  </a:lnTo>
                  <a:lnTo>
                    <a:pt x="3908038" y="762759"/>
                  </a:lnTo>
                  <a:lnTo>
                    <a:pt x="3927654" y="752097"/>
                  </a:lnTo>
                  <a:lnTo>
                    <a:pt x="3966602" y="752097"/>
                  </a:lnTo>
                  <a:lnTo>
                    <a:pt x="4008977" y="745052"/>
                  </a:lnTo>
                  <a:lnTo>
                    <a:pt x="3982885" y="723536"/>
                  </a:lnTo>
                  <a:lnTo>
                    <a:pt x="3962316" y="719633"/>
                  </a:lnTo>
                  <a:lnTo>
                    <a:pt x="3954413" y="692881"/>
                  </a:lnTo>
                  <a:lnTo>
                    <a:pt x="3963935" y="662416"/>
                  </a:lnTo>
                  <a:lnTo>
                    <a:pt x="3960793" y="636617"/>
                  </a:lnTo>
                  <a:lnTo>
                    <a:pt x="3991551" y="632237"/>
                  </a:lnTo>
                  <a:lnTo>
                    <a:pt x="4017833" y="625097"/>
                  </a:lnTo>
                  <a:lnTo>
                    <a:pt x="4056494" y="642900"/>
                  </a:lnTo>
                  <a:lnTo>
                    <a:pt x="4064112" y="662797"/>
                  </a:lnTo>
                  <a:lnTo>
                    <a:pt x="4089157" y="664130"/>
                  </a:lnTo>
                  <a:lnTo>
                    <a:pt x="4093441" y="683742"/>
                  </a:lnTo>
                  <a:lnTo>
                    <a:pt x="4120580" y="652515"/>
                  </a:lnTo>
                  <a:lnTo>
                    <a:pt x="4151814" y="646422"/>
                  </a:lnTo>
                  <a:lnTo>
                    <a:pt x="4133437" y="621099"/>
                  </a:lnTo>
                  <a:lnTo>
                    <a:pt x="4110296" y="603010"/>
                  </a:lnTo>
                  <a:lnTo>
                    <a:pt x="4135911" y="596536"/>
                  </a:lnTo>
                  <a:lnTo>
                    <a:pt x="4183524" y="600249"/>
                  </a:lnTo>
                  <a:lnTo>
                    <a:pt x="4150481" y="602534"/>
                  </a:lnTo>
                  <a:lnTo>
                    <a:pt x="4162004" y="631095"/>
                  </a:lnTo>
                  <a:lnTo>
                    <a:pt x="4188762" y="653087"/>
                  </a:lnTo>
                  <a:lnTo>
                    <a:pt x="4194475" y="673174"/>
                  </a:lnTo>
                  <a:lnTo>
                    <a:pt x="4174764" y="682694"/>
                  </a:lnTo>
                  <a:lnTo>
                    <a:pt x="4171527" y="704020"/>
                  </a:lnTo>
                  <a:lnTo>
                    <a:pt x="4168288" y="725250"/>
                  </a:lnTo>
                  <a:lnTo>
                    <a:pt x="4155528" y="745623"/>
                  </a:lnTo>
                  <a:lnTo>
                    <a:pt x="4165051" y="769233"/>
                  </a:lnTo>
                  <a:lnTo>
                    <a:pt x="4146006" y="791510"/>
                  </a:lnTo>
                  <a:lnTo>
                    <a:pt x="4123533" y="808837"/>
                  </a:lnTo>
                  <a:lnTo>
                    <a:pt x="4142578" y="833590"/>
                  </a:lnTo>
                  <a:lnTo>
                    <a:pt x="4135531" y="856153"/>
                  </a:lnTo>
                  <a:lnTo>
                    <a:pt x="4148768" y="886141"/>
                  </a:lnTo>
                  <a:lnTo>
                    <a:pt x="4178573" y="918700"/>
                  </a:lnTo>
                  <a:lnTo>
                    <a:pt x="4198380" y="936598"/>
                  </a:lnTo>
                  <a:lnTo>
                    <a:pt x="4230852" y="975346"/>
                  </a:lnTo>
                  <a:lnTo>
                    <a:pt x="4283321" y="1028659"/>
                  </a:lnTo>
                  <a:lnTo>
                    <a:pt x="4310269" y="1039798"/>
                  </a:lnTo>
                  <a:lnTo>
                    <a:pt x="4325600" y="1060361"/>
                  </a:lnTo>
                  <a:lnTo>
                    <a:pt x="4365024" y="1103012"/>
                  </a:lnTo>
                  <a:lnTo>
                    <a:pt x="4388925" y="1110818"/>
                  </a:lnTo>
                  <a:lnTo>
                    <a:pt x="4392067" y="1087208"/>
                  </a:lnTo>
                  <a:lnTo>
                    <a:pt x="4401590" y="1063312"/>
                  </a:lnTo>
                  <a:lnTo>
                    <a:pt x="4378355" y="1032562"/>
                  </a:lnTo>
                  <a:lnTo>
                    <a:pt x="4391687" y="1010380"/>
                  </a:lnTo>
                  <a:cubicBezTo>
                    <a:pt x="4410732" y="1019329"/>
                    <a:pt x="4412446" y="1017044"/>
                    <a:pt x="4410732" y="1015045"/>
                  </a:cubicBezTo>
                  <a:lnTo>
                    <a:pt x="4397686" y="993815"/>
                  </a:lnTo>
                  <a:lnTo>
                    <a:pt x="4377403" y="978868"/>
                  </a:lnTo>
                  <a:lnTo>
                    <a:pt x="4396448" y="954782"/>
                  </a:lnTo>
                  <a:lnTo>
                    <a:pt x="4404542" y="928316"/>
                  </a:lnTo>
                  <a:lnTo>
                    <a:pt x="4377213" y="911370"/>
                  </a:lnTo>
                  <a:lnTo>
                    <a:pt x="4361786" y="880524"/>
                  </a:lnTo>
                  <a:lnTo>
                    <a:pt x="4382545" y="884047"/>
                  </a:lnTo>
                  <a:lnTo>
                    <a:pt x="4378355" y="856153"/>
                  </a:lnTo>
                  <a:lnTo>
                    <a:pt x="4353502" y="850821"/>
                  </a:lnTo>
                  <a:lnTo>
                    <a:pt x="4328648" y="826735"/>
                  </a:lnTo>
                  <a:lnTo>
                    <a:pt x="4326077" y="806838"/>
                  </a:lnTo>
                  <a:lnTo>
                    <a:pt x="4301794" y="794366"/>
                  </a:lnTo>
                  <a:lnTo>
                    <a:pt x="4280368" y="801316"/>
                  </a:lnTo>
                  <a:lnTo>
                    <a:pt x="4263990" y="768186"/>
                  </a:lnTo>
                  <a:lnTo>
                    <a:pt x="4257324" y="739625"/>
                  </a:lnTo>
                  <a:lnTo>
                    <a:pt x="4240659" y="714016"/>
                  </a:lnTo>
                  <a:lnTo>
                    <a:pt x="4262561" y="706971"/>
                  </a:lnTo>
                  <a:cubicBezTo>
                    <a:pt x="4281606" y="726011"/>
                    <a:pt x="4283606" y="724583"/>
                    <a:pt x="4283606" y="722489"/>
                  </a:cubicBezTo>
                  <a:lnTo>
                    <a:pt x="4283606" y="697070"/>
                  </a:lnTo>
                  <a:lnTo>
                    <a:pt x="4304079" y="699545"/>
                  </a:lnTo>
                  <a:lnTo>
                    <a:pt x="4321791" y="723441"/>
                  </a:lnTo>
                  <a:lnTo>
                    <a:pt x="4332552" y="694119"/>
                  </a:lnTo>
                  <a:lnTo>
                    <a:pt x="4353502" y="692405"/>
                  </a:lnTo>
                  <a:lnTo>
                    <a:pt x="4373213" y="688883"/>
                  </a:lnTo>
                  <a:lnTo>
                    <a:pt x="4414445" y="702972"/>
                  </a:lnTo>
                  <a:lnTo>
                    <a:pt x="4443680" y="716967"/>
                  </a:lnTo>
                  <a:lnTo>
                    <a:pt x="4430539" y="678315"/>
                  </a:lnTo>
                  <a:lnTo>
                    <a:pt x="4450250" y="676506"/>
                  </a:lnTo>
                  <a:lnTo>
                    <a:pt x="4456821" y="655276"/>
                  </a:lnTo>
                  <a:lnTo>
                    <a:pt x="4463391" y="630333"/>
                  </a:lnTo>
                  <a:lnTo>
                    <a:pt x="4490150" y="635664"/>
                  </a:lnTo>
                  <a:lnTo>
                    <a:pt x="4511861" y="613673"/>
                  </a:lnTo>
                  <a:lnTo>
                    <a:pt x="4512527" y="587207"/>
                  </a:lnTo>
                  <a:lnTo>
                    <a:pt x="4562139" y="603772"/>
                  </a:lnTo>
                  <a:lnTo>
                    <a:pt x="4594897" y="607294"/>
                  </a:lnTo>
                  <a:lnTo>
                    <a:pt x="4573757" y="585303"/>
                  </a:lnTo>
                  <a:lnTo>
                    <a:pt x="4544332" y="560550"/>
                  </a:lnTo>
                  <a:lnTo>
                    <a:pt x="4513670" y="556456"/>
                  </a:lnTo>
                  <a:lnTo>
                    <a:pt x="4479198" y="518375"/>
                  </a:lnTo>
                  <a:lnTo>
                    <a:pt x="4453773" y="524849"/>
                  </a:lnTo>
                  <a:lnTo>
                    <a:pt x="4434062" y="510664"/>
                  </a:lnTo>
                  <a:lnTo>
                    <a:pt x="4409494" y="513901"/>
                  </a:lnTo>
                  <a:lnTo>
                    <a:pt x="4435586" y="508094"/>
                  </a:lnTo>
                  <a:lnTo>
                    <a:pt x="4455678" y="508094"/>
                  </a:lnTo>
                  <a:lnTo>
                    <a:pt x="4485864" y="497336"/>
                  </a:lnTo>
                  <a:lnTo>
                    <a:pt x="4477485" y="472774"/>
                  </a:lnTo>
                  <a:lnTo>
                    <a:pt x="4440538" y="450401"/>
                  </a:lnTo>
                  <a:lnTo>
                    <a:pt x="4487102" y="465253"/>
                  </a:lnTo>
                  <a:lnTo>
                    <a:pt x="4509956" y="479343"/>
                  </a:lnTo>
                  <a:lnTo>
                    <a:pt x="4531668" y="472488"/>
                  </a:lnTo>
                  <a:lnTo>
                    <a:pt x="4553759" y="472488"/>
                  </a:lnTo>
                  <a:lnTo>
                    <a:pt x="4595468" y="486483"/>
                  </a:lnTo>
                  <a:lnTo>
                    <a:pt x="4618132" y="497050"/>
                  </a:lnTo>
                  <a:lnTo>
                    <a:pt x="4637939" y="504190"/>
                  </a:lnTo>
                  <a:lnTo>
                    <a:pt x="4664317" y="511331"/>
                  </a:lnTo>
                  <a:lnTo>
                    <a:pt x="4683362" y="518375"/>
                  </a:lnTo>
                  <a:lnTo>
                    <a:pt x="4709453" y="529038"/>
                  </a:lnTo>
                  <a:lnTo>
                    <a:pt x="4709453" y="501810"/>
                  </a:lnTo>
                  <a:lnTo>
                    <a:pt x="4689266" y="479247"/>
                  </a:lnTo>
                  <a:lnTo>
                    <a:pt x="4669458" y="461349"/>
                  </a:lnTo>
                  <a:lnTo>
                    <a:pt x="4696692" y="472583"/>
                  </a:lnTo>
                  <a:lnTo>
                    <a:pt x="4727545" y="46182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Serbest Form 4547">
              <a:extLst>
                <a:ext uri="{FF2B5EF4-FFF2-40B4-BE49-F238E27FC236}">
                  <a16:creationId xmlns:a16="http://schemas.microsoft.com/office/drawing/2014/main" id="{A58DA40E-732B-F5CC-3904-A96EA99289FA}"/>
                </a:ext>
              </a:extLst>
            </p:cNvPr>
            <p:cNvSpPr/>
            <p:nvPr/>
          </p:nvSpPr>
          <p:spPr>
            <a:xfrm>
              <a:off x="7651761" y="1522519"/>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1996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1996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1996"/>
                  </a:lnTo>
                  <a:lnTo>
                    <a:pt x="28092" y="3998"/>
                  </a:lnTo>
                  <a:lnTo>
                    <a:pt x="21140" y="0"/>
                  </a:lnTo>
                  <a:lnTo>
                    <a:pt x="17616" y="0"/>
                  </a:lnTo>
                  <a:lnTo>
                    <a:pt x="14093" y="3998"/>
                  </a:lnTo>
                  <a:lnTo>
                    <a:pt x="10570" y="11996"/>
                  </a:lnTo>
                  <a:lnTo>
                    <a:pt x="7047" y="24181"/>
                  </a:lnTo>
                  <a:lnTo>
                    <a:pt x="7047" y="72449"/>
                  </a:lnTo>
                  <a:lnTo>
                    <a:pt x="0" y="80541"/>
                  </a:lnTo>
                  <a:lnTo>
                    <a:pt x="3523" y="88633"/>
                  </a:lnTo>
                  <a:lnTo>
                    <a:pt x="14093" y="8863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Serbest Form 4548">
              <a:extLst>
                <a:ext uri="{FF2B5EF4-FFF2-40B4-BE49-F238E27FC236}">
                  <a16:creationId xmlns:a16="http://schemas.microsoft.com/office/drawing/2014/main" id="{8BCCD9AE-E45F-1532-1074-1D34D8AFDBDB}"/>
                </a:ext>
              </a:extLst>
            </p:cNvPr>
            <p:cNvSpPr/>
            <p:nvPr/>
          </p:nvSpPr>
          <p:spPr>
            <a:xfrm>
              <a:off x="7651761" y="1522519"/>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2091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2091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2091"/>
                  </a:lnTo>
                  <a:lnTo>
                    <a:pt x="28092" y="3998"/>
                  </a:lnTo>
                  <a:lnTo>
                    <a:pt x="21140" y="0"/>
                  </a:lnTo>
                  <a:lnTo>
                    <a:pt x="17616" y="0"/>
                  </a:lnTo>
                  <a:lnTo>
                    <a:pt x="14093" y="3998"/>
                  </a:lnTo>
                  <a:lnTo>
                    <a:pt x="10570" y="12091"/>
                  </a:lnTo>
                  <a:lnTo>
                    <a:pt x="7047" y="24181"/>
                  </a:lnTo>
                  <a:lnTo>
                    <a:pt x="7047" y="72449"/>
                  </a:lnTo>
                  <a:lnTo>
                    <a:pt x="0" y="80541"/>
                  </a:lnTo>
                  <a:lnTo>
                    <a:pt x="3523" y="88633"/>
                  </a:lnTo>
                  <a:lnTo>
                    <a:pt x="14093" y="8863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Serbest Form 4549">
              <a:extLst>
                <a:ext uri="{FF2B5EF4-FFF2-40B4-BE49-F238E27FC236}">
                  <a16:creationId xmlns:a16="http://schemas.microsoft.com/office/drawing/2014/main" id="{A23A2C6F-2333-491B-109A-50EC15ADDCF9}"/>
                </a:ext>
              </a:extLst>
            </p:cNvPr>
            <p:cNvSpPr/>
            <p:nvPr/>
          </p:nvSpPr>
          <p:spPr>
            <a:xfrm>
              <a:off x="3164849" y="1889808"/>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476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476"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Serbest Form 4550">
              <a:extLst>
                <a:ext uri="{FF2B5EF4-FFF2-40B4-BE49-F238E27FC236}">
                  <a16:creationId xmlns:a16="http://schemas.microsoft.com/office/drawing/2014/main" id="{1B6391E4-9B5C-BC31-DBDF-F6452BCB1515}"/>
                </a:ext>
              </a:extLst>
            </p:cNvPr>
            <p:cNvSpPr/>
            <p:nvPr/>
          </p:nvSpPr>
          <p:spPr>
            <a:xfrm>
              <a:off x="3164849" y="1889808"/>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571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571"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Serbest Form 4551">
              <a:extLst>
                <a:ext uri="{FF2B5EF4-FFF2-40B4-BE49-F238E27FC236}">
                  <a16:creationId xmlns:a16="http://schemas.microsoft.com/office/drawing/2014/main" id="{93B379FB-DAD6-2A6E-2CDC-F46ECE9C84DC}"/>
                </a:ext>
              </a:extLst>
            </p:cNvPr>
            <p:cNvSpPr/>
            <p:nvPr/>
          </p:nvSpPr>
          <p:spPr>
            <a:xfrm>
              <a:off x="5408352" y="768423"/>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Serbest Form 4552">
              <a:extLst>
                <a:ext uri="{FF2B5EF4-FFF2-40B4-BE49-F238E27FC236}">
                  <a16:creationId xmlns:a16="http://schemas.microsoft.com/office/drawing/2014/main" id="{DB22B19A-17E4-34F5-9D5A-4D6DDF6A458D}"/>
                </a:ext>
              </a:extLst>
            </p:cNvPr>
            <p:cNvSpPr/>
            <p:nvPr/>
          </p:nvSpPr>
          <p:spPr>
            <a:xfrm>
              <a:off x="5408352" y="768423"/>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Serbest Form 4553">
              <a:extLst>
                <a:ext uri="{FF2B5EF4-FFF2-40B4-BE49-F238E27FC236}">
                  <a16:creationId xmlns:a16="http://schemas.microsoft.com/office/drawing/2014/main" id="{DCCAEB92-26B8-5891-AF06-11DBDC9ACEA5}"/>
                </a:ext>
              </a:extLst>
            </p:cNvPr>
            <p:cNvSpPr/>
            <p:nvPr/>
          </p:nvSpPr>
          <p:spPr>
            <a:xfrm>
              <a:off x="10262356" y="1889808"/>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Serbest Form 4554">
              <a:extLst>
                <a:ext uri="{FF2B5EF4-FFF2-40B4-BE49-F238E27FC236}">
                  <a16:creationId xmlns:a16="http://schemas.microsoft.com/office/drawing/2014/main" id="{ADF0F661-2885-258D-949E-264BC186FB96}"/>
                </a:ext>
              </a:extLst>
            </p:cNvPr>
            <p:cNvSpPr/>
            <p:nvPr/>
          </p:nvSpPr>
          <p:spPr>
            <a:xfrm>
              <a:off x="10262356" y="1889808"/>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Serbest Form 4555">
              <a:extLst>
                <a:ext uri="{FF2B5EF4-FFF2-40B4-BE49-F238E27FC236}">
                  <a16:creationId xmlns:a16="http://schemas.microsoft.com/office/drawing/2014/main" id="{63ED9939-BD8C-0731-5171-3EDD52F628A8}"/>
                </a:ext>
              </a:extLst>
            </p:cNvPr>
            <p:cNvSpPr/>
            <p:nvPr/>
          </p:nvSpPr>
          <p:spPr>
            <a:xfrm>
              <a:off x="2565312" y="2759956"/>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Serbest Form 4556">
              <a:extLst>
                <a:ext uri="{FF2B5EF4-FFF2-40B4-BE49-F238E27FC236}">
                  <a16:creationId xmlns:a16="http://schemas.microsoft.com/office/drawing/2014/main" id="{D8363F92-8762-F55B-7489-AEB280650725}"/>
                </a:ext>
              </a:extLst>
            </p:cNvPr>
            <p:cNvSpPr/>
            <p:nvPr/>
          </p:nvSpPr>
          <p:spPr>
            <a:xfrm>
              <a:off x="2565312" y="2759956"/>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Serbest Form 4557">
              <a:extLst>
                <a:ext uri="{FF2B5EF4-FFF2-40B4-BE49-F238E27FC236}">
                  <a16:creationId xmlns:a16="http://schemas.microsoft.com/office/drawing/2014/main" id="{CF5180D5-72EC-0624-5567-516177F2FCB5}"/>
                </a:ext>
              </a:extLst>
            </p:cNvPr>
            <p:cNvSpPr/>
            <p:nvPr/>
          </p:nvSpPr>
          <p:spPr>
            <a:xfrm>
              <a:off x="3338921" y="3688081"/>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371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371"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Serbest Form 4558">
              <a:extLst>
                <a:ext uri="{FF2B5EF4-FFF2-40B4-BE49-F238E27FC236}">
                  <a16:creationId xmlns:a16="http://schemas.microsoft.com/office/drawing/2014/main" id="{97E72620-F3F5-A08A-32A9-38AD0840C206}"/>
                </a:ext>
              </a:extLst>
            </p:cNvPr>
            <p:cNvSpPr/>
            <p:nvPr/>
          </p:nvSpPr>
          <p:spPr>
            <a:xfrm>
              <a:off x="3338921" y="3688081"/>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276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276"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Serbest Form 4559">
              <a:extLst>
                <a:ext uri="{FF2B5EF4-FFF2-40B4-BE49-F238E27FC236}">
                  <a16:creationId xmlns:a16="http://schemas.microsoft.com/office/drawing/2014/main" id="{06C4B057-91C7-713D-03F3-4B01EC60FDA0}"/>
                </a:ext>
              </a:extLst>
            </p:cNvPr>
            <p:cNvSpPr/>
            <p:nvPr/>
          </p:nvSpPr>
          <p:spPr>
            <a:xfrm>
              <a:off x="11170899" y="2856872"/>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345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646 w 600774"/>
                <a:gd name="connsiteY108" fmla="*/ 267042 h 425267"/>
                <a:gd name="connsiteX109" fmla="*/ 158169 w 600774"/>
                <a:gd name="connsiteY109" fmla="*/ 277609 h 425267"/>
                <a:gd name="connsiteX110" fmla="*/ 164739 w 600774"/>
                <a:gd name="connsiteY110" fmla="*/ 281132 h 425267"/>
                <a:gd name="connsiteX111" fmla="*/ 168073 w 600774"/>
                <a:gd name="connsiteY111" fmla="*/ 284654 h 425267"/>
                <a:gd name="connsiteX112" fmla="*/ 171405 w 600774"/>
                <a:gd name="connsiteY112" fmla="*/ 284654 h 425267"/>
                <a:gd name="connsiteX113" fmla="*/ 180928 w 600774"/>
                <a:gd name="connsiteY113" fmla="*/ 288081 h 425267"/>
                <a:gd name="connsiteX114" fmla="*/ 187593 w 600774"/>
                <a:gd name="connsiteY114" fmla="*/ 288081 h 425267"/>
                <a:gd name="connsiteX115" fmla="*/ 207496 w 600774"/>
                <a:gd name="connsiteY115" fmla="*/ 295127 h 425267"/>
                <a:gd name="connsiteX116" fmla="*/ 214066 w 600774"/>
                <a:gd name="connsiteY116" fmla="*/ 298649 h 425267"/>
                <a:gd name="connsiteX117" fmla="*/ 220731 w 600774"/>
                <a:gd name="connsiteY117" fmla="*/ 312739 h 425267"/>
                <a:gd name="connsiteX118" fmla="*/ 220731 w 600774"/>
                <a:gd name="connsiteY118" fmla="*/ 326829 h 425267"/>
                <a:gd name="connsiteX119" fmla="*/ 224065 w 600774"/>
                <a:gd name="connsiteY119" fmla="*/ 333874 h 425267"/>
                <a:gd name="connsiteX120" fmla="*/ 230635 w 600774"/>
                <a:gd name="connsiteY120" fmla="*/ 340823 h 425267"/>
                <a:gd name="connsiteX121" fmla="*/ 240157 w 600774"/>
                <a:gd name="connsiteY121" fmla="*/ 340823 h 425267"/>
                <a:gd name="connsiteX122" fmla="*/ 246824 w 600774"/>
                <a:gd name="connsiteY122" fmla="*/ 347869 h 425267"/>
                <a:gd name="connsiteX123" fmla="*/ 246824 w 600774"/>
                <a:gd name="connsiteY123" fmla="*/ 354913 h 425267"/>
                <a:gd name="connsiteX124" fmla="*/ 250157 w 600774"/>
                <a:gd name="connsiteY124" fmla="*/ 361958 h 425267"/>
                <a:gd name="connsiteX125" fmla="*/ 256727 w 600774"/>
                <a:gd name="connsiteY125" fmla="*/ 383093 h 425267"/>
                <a:gd name="connsiteX126" fmla="*/ 266726 w 600774"/>
                <a:gd name="connsiteY126" fmla="*/ 393566 h 425267"/>
                <a:gd name="connsiteX127" fmla="*/ 283295 w 600774"/>
                <a:gd name="connsiteY127" fmla="*/ 397088 h 425267"/>
                <a:gd name="connsiteX128" fmla="*/ 306434 w 600774"/>
                <a:gd name="connsiteY128" fmla="*/ 400610 h 425267"/>
                <a:gd name="connsiteX129" fmla="*/ 339573 w 600774"/>
                <a:gd name="connsiteY129" fmla="*/ 400610 h 425267"/>
                <a:gd name="connsiteX130" fmla="*/ 346238 w 600774"/>
                <a:gd name="connsiteY130" fmla="*/ 404133 h 425267"/>
                <a:gd name="connsiteX131" fmla="*/ 359475 w 600774"/>
                <a:gd name="connsiteY131" fmla="*/ 418223 h 425267"/>
                <a:gd name="connsiteX132" fmla="*/ 372711 w 600774"/>
                <a:gd name="connsiteY132" fmla="*/ 425268 h 425267"/>
                <a:gd name="connsiteX133" fmla="*/ 376044 w 600774"/>
                <a:gd name="connsiteY133" fmla="*/ 425268 h 425267"/>
                <a:gd name="connsiteX134" fmla="*/ 376044 w 600774"/>
                <a:gd name="connsiteY134" fmla="*/ 421745 h 425267"/>
                <a:gd name="connsiteX135" fmla="*/ 372711 w 600774"/>
                <a:gd name="connsiteY135" fmla="*/ 414700 h 425267"/>
                <a:gd name="connsiteX136" fmla="*/ 372711 w 600774"/>
                <a:gd name="connsiteY136" fmla="*/ 411178 h 425267"/>
                <a:gd name="connsiteX137" fmla="*/ 369379 w 600774"/>
                <a:gd name="connsiteY137" fmla="*/ 404133 h 425267"/>
                <a:gd name="connsiteX138" fmla="*/ 366045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937 w 600774"/>
                <a:gd name="connsiteY163" fmla="*/ 87967 h 425267"/>
                <a:gd name="connsiteX164" fmla="*/ 461175 w 600774"/>
                <a:gd name="connsiteY164" fmla="*/ 91489 h 425267"/>
                <a:gd name="connsiteX165" fmla="*/ 467841 w 600774"/>
                <a:gd name="connsiteY165" fmla="*/ 95012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937 w 600774"/>
                <a:gd name="connsiteY207" fmla="*/ 151181 h 425267"/>
                <a:gd name="connsiteX208" fmla="*/ 457937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345"/>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646" y="267042"/>
                  </a:lnTo>
                  <a:lnTo>
                    <a:pt x="158169" y="277609"/>
                  </a:lnTo>
                  <a:lnTo>
                    <a:pt x="164739" y="281132"/>
                  </a:lnTo>
                  <a:lnTo>
                    <a:pt x="168073" y="284654"/>
                  </a:lnTo>
                  <a:lnTo>
                    <a:pt x="171405" y="284654"/>
                  </a:lnTo>
                  <a:lnTo>
                    <a:pt x="180928" y="288081"/>
                  </a:lnTo>
                  <a:lnTo>
                    <a:pt x="187593" y="288081"/>
                  </a:lnTo>
                  <a:lnTo>
                    <a:pt x="207496" y="295127"/>
                  </a:lnTo>
                  <a:lnTo>
                    <a:pt x="214066" y="298649"/>
                  </a:lnTo>
                  <a:lnTo>
                    <a:pt x="220731" y="312739"/>
                  </a:lnTo>
                  <a:lnTo>
                    <a:pt x="220731" y="326829"/>
                  </a:lnTo>
                  <a:lnTo>
                    <a:pt x="224065" y="333874"/>
                  </a:lnTo>
                  <a:lnTo>
                    <a:pt x="230635" y="340823"/>
                  </a:lnTo>
                  <a:lnTo>
                    <a:pt x="240157" y="340823"/>
                  </a:lnTo>
                  <a:lnTo>
                    <a:pt x="246824" y="347869"/>
                  </a:lnTo>
                  <a:lnTo>
                    <a:pt x="246824" y="354913"/>
                  </a:lnTo>
                  <a:lnTo>
                    <a:pt x="250157" y="361958"/>
                  </a:lnTo>
                  <a:lnTo>
                    <a:pt x="256727" y="383093"/>
                  </a:lnTo>
                  <a:lnTo>
                    <a:pt x="266726" y="393566"/>
                  </a:lnTo>
                  <a:lnTo>
                    <a:pt x="283295" y="397088"/>
                  </a:lnTo>
                  <a:lnTo>
                    <a:pt x="306434" y="400610"/>
                  </a:lnTo>
                  <a:lnTo>
                    <a:pt x="339573" y="400610"/>
                  </a:lnTo>
                  <a:lnTo>
                    <a:pt x="346238" y="404133"/>
                  </a:lnTo>
                  <a:lnTo>
                    <a:pt x="359475" y="418223"/>
                  </a:lnTo>
                  <a:lnTo>
                    <a:pt x="372711" y="425268"/>
                  </a:lnTo>
                  <a:lnTo>
                    <a:pt x="376044" y="425268"/>
                  </a:lnTo>
                  <a:lnTo>
                    <a:pt x="376044" y="421745"/>
                  </a:lnTo>
                  <a:lnTo>
                    <a:pt x="372711" y="414700"/>
                  </a:lnTo>
                  <a:lnTo>
                    <a:pt x="372711" y="411178"/>
                  </a:lnTo>
                  <a:lnTo>
                    <a:pt x="369379" y="404133"/>
                  </a:lnTo>
                  <a:lnTo>
                    <a:pt x="366045"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937" y="87967"/>
                  </a:lnTo>
                  <a:lnTo>
                    <a:pt x="461175" y="91489"/>
                  </a:lnTo>
                  <a:lnTo>
                    <a:pt x="467841" y="95012"/>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937" y="151181"/>
                  </a:lnTo>
                  <a:lnTo>
                    <a:pt x="457937"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Serbest Form 4560">
              <a:extLst>
                <a:ext uri="{FF2B5EF4-FFF2-40B4-BE49-F238E27FC236}">
                  <a16:creationId xmlns:a16="http://schemas.microsoft.com/office/drawing/2014/main" id="{1FCC6BD7-CF0C-F6E0-39DA-EA7A4B71F6EC}"/>
                </a:ext>
              </a:extLst>
            </p:cNvPr>
            <p:cNvSpPr/>
            <p:nvPr/>
          </p:nvSpPr>
          <p:spPr>
            <a:xfrm>
              <a:off x="11170899" y="2856872"/>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250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551 w 600774"/>
                <a:gd name="connsiteY108" fmla="*/ 267042 h 425267"/>
                <a:gd name="connsiteX109" fmla="*/ 158550 w 600774"/>
                <a:gd name="connsiteY109" fmla="*/ 277609 h 425267"/>
                <a:gd name="connsiteX110" fmla="*/ 165120 w 600774"/>
                <a:gd name="connsiteY110" fmla="*/ 281132 h 425267"/>
                <a:gd name="connsiteX111" fmla="*/ 168453 w 600774"/>
                <a:gd name="connsiteY111" fmla="*/ 284654 h 425267"/>
                <a:gd name="connsiteX112" fmla="*/ 171786 w 600774"/>
                <a:gd name="connsiteY112" fmla="*/ 284654 h 425267"/>
                <a:gd name="connsiteX113" fmla="*/ 181309 w 600774"/>
                <a:gd name="connsiteY113" fmla="*/ 288081 h 425267"/>
                <a:gd name="connsiteX114" fmla="*/ 187974 w 600774"/>
                <a:gd name="connsiteY114" fmla="*/ 288081 h 425267"/>
                <a:gd name="connsiteX115" fmla="*/ 207876 w 600774"/>
                <a:gd name="connsiteY115" fmla="*/ 295127 h 425267"/>
                <a:gd name="connsiteX116" fmla="*/ 214447 w 600774"/>
                <a:gd name="connsiteY116" fmla="*/ 298649 h 425267"/>
                <a:gd name="connsiteX117" fmla="*/ 221112 w 600774"/>
                <a:gd name="connsiteY117" fmla="*/ 312739 h 425267"/>
                <a:gd name="connsiteX118" fmla="*/ 221112 w 600774"/>
                <a:gd name="connsiteY118" fmla="*/ 326829 h 425267"/>
                <a:gd name="connsiteX119" fmla="*/ 224445 w 600774"/>
                <a:gd name="connsiteY119" fmla="*/ 333874 h 425267"/>
                <a:gd name="connsiteX120" fmla="*/ 231016 w 600774"/>
                <a:gd name="connsiteY120" fmla="*/ 340823 h 425267"/>
                <a:gd name="connsiteX121" fmla="*/ 240539 w 600774"/>
                <a:gd name="connsiteY121" fmla="*/ 340823 h 425267"/>
                <a:gd name="connsiteX122" fmla="*/ 247204 w 600774"/>
                <a:gd name="connsiteY122" fmla="*/ 347869 h 425267"/>
                <a:gd name="connsiteX123" fmla="*/ 247204 w 600774"/>
                <a:gd name="connsiteY123" fmla="*/ 354913 h 425267"/>
                <a:gd name="connsiteX124" fmla="*/ 250537 w 600774"/>
                <a:gd name="connsiteY124" fmla="*/ 361958 h 425267"/>
                <a:gd name="connsiteX125" fmla="*/ 257108 w 600774"/>
                <a:gd name="connsiteY125" fmla="*/ 383093 h 425267"/>
                <a:gd name="connsiteX126" fmla="*/ 267106 w 600774"/>
                <a:gd name="connsiteY126" fmla="*/ 393566 h 425267"/>
                <a:gd name="connsiteX127" fmla="*/ 283676 w 600774"/>
                <a:gd name="connsiteY127" fmla="*/ 397088 h 425267"/>
                <a:gd name="connsiteX128" fmla="*/ 306815 w 600774"/>
                <a:gd name="connsiteY128" fmla="*/ 400610 h 425267"/>
                <a:gd name="connsiteX129" fmla="*/ 339953 w 600774"/>
                <a:gd name="connsiteY129" fmla="*/ 400610 h 425267"/>
                <a:gd name="connsiteX130" fmla="*/ 346620 w 600774"/>
                <a:gd name="connsiteY130" fmla="*/ 404133 h 425267"/>
                <a:gd name="connsiteX131" fmla="*/ 359856 w 600774"/>
                <a:gd name="connsiteY131" fmla="*/ 418223 h 425267"/>
                <a:gd name="connsiteX132" fmla="*/ 373091 w 600774"/>
                <a:gd name="connsiteY132" fmla="*/ 425268 h 425267"/>
                <a:gd name="connsiteX133" fmla="*/ 376425 w 600774"/>
                <a:gd name="connsiteY133" fmla="*/ 425268 h 425267"/>
                <a:gd name="connsiteX134" fmla="*/ 376425 w 600774"/>
                <a:gd name="connsiteY134" fmla="*/ 421745 h 425267"/>
                <a:gd name="connsiteX135" fmla="*/ 373091 w 600774"/>
                <a:gd name="connsiteY135" fmla="*/ 414700 h 425267"/>
                <a:gd name="connsiteX136" fmla="*/ 373091 w 600774"/>
                <a:gd name="connsiteY136" fmla="*/ 411178 h 425267"/>
                <a:gd name="connsiteX137" fmla="*/ 369759 w 600774"/>
                <a:gd name="connsiteY137" fmla="*/ 404133 h 425267"/>
                <a:gd name="connsiteX138" fmla="*/ 366426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842 w 600774"/>
                <a:gd name="connsiteY163" fmla="*/ 87967 h 425267"/>
                <a:gd name="connsiteX164" fmla="*/ 461175 w 600774"/>
                <a:gd name="connsiteY164" fmla="*/ 91489 h 425267"/>
                <a:gd name="connsiteX165" fmla="*/ 467841 w 600774"/>
                <a:gd name="connsiteY165" fmla="*/ 94917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842 w 600774"/>
                <a:gd name="connsiteY207" fmla="*/ 151181 h 425267"/>
                <a:gd name="connsiteX208" fmla="*/ 457842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250"/>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551" y="267042"/>
                  </a:lnTo>
                  <a:lnTo>
                    <a:pt x="158550" y="277609"/>
                  </a:lnTo>
                  <a:lnTo>
                    <a:pt x="165120" y="281132"/>
                  </a:lnTo>
                  <a:lnTo>
                    <a:pt x="168453" y="284654"/>
                  </a:lnTo>
                  <a:lnTo>
                    <a:pt x="171786" y="284654"/>
                  </a:lnTo>
                  <a:lnTo>
                    <a:pt x="181309" y="288081"/>
                  </a:lnTo>
                  <a:lnTo>
                    <a:pt x="187974" y="288081"/>
                  </a:lnTo>
                  <a:lnTo>
                    <a:pt x="207876" y="295127"/>
                  </a:lnTo>
                  <a:lnTo>
                    <a:pt x="214447" y="298649"/>
                  </a:lnTo>
                  <a:lnTo>
                    <a:pt x="221112" y="312739"/>
                  </a:lnTo>
                  <a:lnTo>
                    <a:pt x="221112" y="326829"/>
                  </a:lnTo>
                  <a:lnTo>
                    <a:pt x="224445" y="333874"/>
                  </a:lnTo>
                  <a:lnTo>
                    <a:pt x="231016" y="340823"/>
                  </a:lnTo>
                  <a:lnTo>
                    <a:pt x="240539" y="340823"/>
                  </a:lnTo>
                  <a:lnTo>
                    <a:pt x="247204" y="347869"/>
                  </a:lnTo>
                  <a:lnTo>
                    <a:pt x="247204" y="354913"/>
                  </a:lnTo>
                  <a:lnTo>
                    <a:pt x="250537" y="361958"/>
                  </a:lnTo>
                  <a:lnTo>
                    <a:pt x="257108" y="383093"/>
                  </a:lnTo>
                  <a:lnTo>
                    <a:pt x="267106" y="393566"/>
                  </a:lnTo>
                  <a:lnTo>
                    <a:pt x="283676" y="397088"/>
                  </a:lnTo>
                  <a:lnTo>
                    <a:pt x="306815" y="400610"/>
                  </a:lnTo>
                  <a:lnTo>
                    <a:pt x="339953" y="400610"/>
                  </a:lnTo>
                  <a:lnTo>
                    <a:pt x="346620" y="404133"/>
                  </a:lnTo>
                  <a:lnTo>
                    <a:pt x="359856" y="418223"/>
                  </a:lnTo>
                  <a:lnTo>
                    <a:pt x="373091" y="425268"/>
                  </a:lnTo>
                  <a:lnTo>
                    <a:pt x="376425" y="425268"/>
                  </a:lnTo>
                  <a:lnTo>
                    <a:pt x="376425" y="421745"/>
                  </a:lnTo>
                  <a:lnTo>
                    <a:pt x="373091" y="414700"/>
                  </a:lnTo>
                  <a:lnTo>
                    <a:pt x="373091" y="411178"/>
                  </a:lnTo>
                  <a:lnTo>
                    <a:pt x="369759" y="404133"/>
                  </a:lnTo>
                  <a:lnTo>
                    <a:pt x="366426"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842" y="87967"/>
                  </a:lnTo>
                  <a:lnTo>
                    <a:pt x="461175" y="91489"/>
                  </a:lnTo>
                  <a:lnTo>
                    <a:pt x="467841" y="94917"/>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842" y="151181"/>
                  </a:lnTo>
                  <a:lnTo>
                    <a:pt x="457842"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Serbest Form 4561">
              <a:extLst>
                <a:ext uri="{FF2B5EF4-FFF2-40B4-BE49-F238E27FC236}">
                  <a16:creationId xmlns:a16="http://schemas.microsoft.com/office/drawing/2014/main" id="{30114D4C-FC8D-6955-7B11-1AC94CD2766A}"/>
                </a:ext>
              </a:extLst>
            </p:cNvPr>
            <p:cNvSpPr/>
            <p:nvPr/>
          </p:nvSpPr>
          <p:spPr>
            <a:xfrm>
              <a:off x="2507320" y="2315267"/>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Serbest Form 4562">
              <a:extLst>
                <a:ext uri="{FF2B5EF4-FFF2-40B4-BE49-F238E27FC236}">
                  <a16:creationId xmlns:a16="http://schemas.microsoft.com/office/drawing/2014/main" id="{1F3EA433-29CC-07AC-C995-25A4EFEE4849}"/>
                </a:ext>
              </a:extLst>
            </p:cNvPr>
            <p:cNvSpPr/>
            <p:nvPr/>
          </p:nvSpPr>
          <p:spPr>
            <a:xfrm>
              <a:off x="2507320" y="2315267"/>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Serbest Form 4563">
              <a:extLst>
                <a:ext uri="{FF2B5EF4-FFF2-40B4-BE49-F238E27FC236}">
                  <a16:creationId xmlns:a16="http://schemas.microsoft.com/office/drawing/2014/main" id="{65F7E08F-0F14-D198-F61D-515AE2F38BC2}"/>
                </a:ext>
              </a:extLst>
            </p:cNvPr>
            <p:cNvSpPr/>
            <p:nvPr/>
          </p:nvSpPr>
          <p:spPr>
            <a:xfrm>
              <a:off x="8019234" y="1019756"/>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085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263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085"/>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263"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Serbest Form 4564">
              <a:extLst>
                <a:ext uri="{FF2B5EF4-FFF2-40B4-BE49-F238E27FC236}">
                  <a16:creationId xmlns:a16="http://schemas.microsoft.com/office/drawing/2014/main" id="{D7D6DABC-7A84-B23C-116D-1173FE63329C}"/>
                </a:ext>
              </a:extLst>
            </p:cNvPr>
            <p:cNvSpPr/>
            <p:nvPr/>
          </p:nvSpPr>
          <p:spPr>
            <a:xfrm>
              <a:off x="8019234" y="1019756"/>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180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167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180"/>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167"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Serbest Form 4565">
              <a:extLst>
                <a:ext uri="{FF2B5EF4-FFF2-40B4-BE49-F238E27FC236}">
                  <a16:creationId xmlns:a16="http://schemas.microsoft.com/office/drawing/2014/main" id="{AEE48576-DEF6-1C2D-1DC2-A795C3BA9949}"/>
                </a:ext>
              </a:extLst>
            </p:cNvPr>
            <p:cNvSpPr/>
            <p:nvPr/>
          </p:nvSpPr>
          <p:spPr>
            <a:xfrm>
              <a:off x="9992298" y="1947882"/>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Serbest Form 4566">
              <a:extLst>
                <a:ext uri="{FF2B5EF4-FFF2-40B4-BE49-F238E27FC236}">
                  <a16:creationId xmlns:a16="http://schemas.microsoft.com/office/drawing/2014/main" id="{4259A2E7-C4CC-EC9A-3656-3AD8A4CD4F33}"/>
                </a:ext>
              </a:extLst>
            </p:cNvPr>
            <p:cNvSpPr/>
            <p:nvPr/>
          </p:nvSpPr>
          <p:spPr>
            <a:xfrm>
              <a:off x="9992298" y="1947882"/>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Serbest Form 4567">
              <a:extLst>
                <a:ext uri="{FF2B5EF4-FFF2-40B4-BE49-F238E27FC236}">
                  <a16:creationId xmlns:a16="http://schemas.microsoft.com/office/drawing/2014/main" id="{6DFA8430-25FF-5747-E622-81B29A404075}"/>
                </a:ext>
              </a:extLst>
            </p:cNvPr>
            <p:cNvSpPr/>
            <p:nvPr/>
          </p:nvSpPr>
          <p:spPr>
            <a:xfrm>
              <a:off x="7709752" y="1580497"/>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077 w 309481"/>
                <a:gd name="connsiteY52" fmla="*/ 3618 h 406036"/>
                <a:gd name="connsiteX53" fmla="*/ 134077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077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077" y="3618"/>
                  </a:lnTo>
                  <a:lnTo>
                    <a:pt x="134077"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077"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Serbest Form 4568">
              <a:extLst>
                <a:ext uri="{FF2B5EF4-FFF2-40B4-BE49-F238E27FC236}">
                  <a16:creationId xmlns:a16="http://schemas.microsoft.com/office/drawing/2014/main" id="{53F4FAC0-55A9-5B4C-AA87-E9A6DCAF7ECA}"/>
                </a:ext>
              </a:extLst>
            </p:cNvPr>
            <p:cNvSpPr/>
            <p:nvPr/>
          </p:nvSpPr>
          <p:spPr>
            <a:xfrm>
              <a:off x="7709752" y="1580497"/>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172 w 309481"/>
                <a:gd name="connsiteY52" fmla="*/ 3618 h 406036"/>
                <a:gd name="connsiteX53" fmla="*/ 134172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172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172" y="3618"/>
                  </a:lnTo>
                  <a:lnTo>
                    <a:pt x="134172"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172"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Serbest Form 4569">
              <a:extLst>
                <a:ext uri="{FF2B5EF4-FFF2-40B4-BE49-F238E27FC236}">
                  <a16:creationId xmlns:a16="http://schemas.microsoft.com/office/drawing/2014/main" id="{E70407EA-ECCE-9E68-8F59-57FE0D24D940}"/>
                </a:ext>
              </a:extLst>
            </p:cNvPr>
            <p:cNvSpPr/>
            <p:nvPr/>
          </p:nvSpPr>
          <p:spPr>
            <a:xfrm>
              <a:off x="5970562" y="-836779"/>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Serbest Form 4570">
              <a:extLst>
                <a:ext uri="{FF2B5EF4-FFF2-40B4-BE49-F238E27FC236}">
                  <a16:creationId xmlns:a16="http://schemas.microsoft.com/office/drawing/2014/main" id="{8935065C-1BC9-5FD6-0E34-8E2E5FC4EFFA}"/>
                </a:ext>
              </a:extLst>
            </p:cNvPr>
            <p:cNvSpPr/>
            <p:nvPr/>
          </p:nvSpPr>
          <p:spPr>
            <a:xfrm>
              <a:off x="5970562" y="-836779"/>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Serbest Form 4571">
              <a:extLst>
                <a:ext uri="{FF2B5EF4-FFF2-40B4-BE49-F238E27FC236}">
                  <a16:creationId xmlns:a16="http://schemas.microsoft.com/office/drawing/2014/main" id="{D5A088E2-6B68-32AB-C08F-F12A030BB818}"/>
                </a:ext>
              </a:extLst>
            </p:cNvPr>
            <p:cNvSpPr/>
            <p:nvPr/>
          </p:nvSpPr>
          <p:spPr>
            <a:xfrm>
              <a:off x="5833818" y="2121911"/>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347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347"/>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Serbest Form 4572">
              <a:extLst>
                <a:ext uri="{FF2B5EF4-FFF2-40B4-BE49-F238E27FC236}">
                  <a16:creationId xmlns:a16="http://schemas.microsoft.com/office/drawing/2014/main" id="{422CB383-205A-59A0-CC7B-44E7A59381EB}"/>
                </a:ext>
              </a:extLst>
            </p:cNvPr>
            <p:cNvSpPr/>
            <p:nvPr/>
          </p:nvSpPr>
          <p:spPr>
            <a:xfrm>
              <a:off x="5833818" y="2121911"/>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252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252"/>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Serbest Form 4573">
              <a:extLst>
                <a:ext uri="{FF2B5EF4-FFF2-40B4-BE49-F238E27FC236}">
                  <a16:creationId xmlns:a16="http://schemas.microsoft.com/office/drawing/2014/main" id="{04B370B0-09E4-F43B-08C4-D8E142F99C42}"/>
                </a:ext>
              </a:extLst>
            </p:cNvPr>
            <p:cNvSpPr/>
            <p:nvPr/>
          </p:nvSpPr>
          <p:spPr>
            <a:xfrm>
              <a:off x="5737069" y="1657801"/>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364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971 w 599536"/>
                <a:gd name="connsiteY39" fmla="*/ 467918 h 560740"/>
                <a:gd name="connsiteX40" fmla="*/ 213971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364"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971" y="467918"/>
                  </a:lnTo>
                  <a:lnTo>
                    <a:pt x="213971"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Serbest Form 4574">
              <a:extLst>
                <a:ext uri="{FF2B5EF4-FFF2-40B4-BE49-F238E27FC236}">
                  <a16:creationId xmlns:a16="http://schemas.microsoft.com/office/drawing/2014/main" id="{578BAE0C-F0D9-25FA-2793-65574598B385}"/>
                </a:ext>
              </a:extLst>
            </p:cNvPr>
            <p:cNvSpPr/>
            <p:nvPr/>
          </p:nvSpPr>
          <p:spPr>
            <a:xfrm>
              <a:off x="5737069" y="1657801"/>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459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875 w 599536"/>
                <a:gd name="connsiteY39" fmla="*/ 467918 h 560740"/>
                <a:gd name="connsiteX40" fmla="*/ 213875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459"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875" y="467918"/>
                  </a:lnTo>
                  <a:lnTo>
                    <a:pt x="213875"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Serbest Form 4575">
              <a:extLst>
                <a:ext uri="{FF2B5EF4-FFF2-40B4-BE49-F238E27FC236}">
                  <a16:creationId xmlns:a16="http://schemas.microsoft.com/office/drawing/2014/main" id="{22EBF476-C429-CE00-8BE9-A5B29E7D675F}"/>
                </a:ext>
              </a:extLst>
            </p:cNvPr>
            <p:cNvSpPr/>
            <p:nvPr/>
          </p:nvSpPr>
          <p:spPr>
            <a:xfrm>
              <a:off x="2333248" y="2063838"/>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893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893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091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893"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893"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091"/>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Serbest Form 4576">
              <a:extLst>
                <a:ext uri="{FF2B5EF4-FFF2-40B4-BE49-F238E27FC236}">
                  <a16:creationId xmlns:a16="http://schemas.microsoft.com/office/drawing/2014/main" id="{4B37014E-A871-2A25-6A84-979008773342}"/>
                </a:ext>
              </a:extLst>
            </p:cNvPr>
            <p:cNvSpPr/>
            <p:nvPr/>
          </p:nvSpPr>
          <p:spPr>
            <a:xfrm>
              <a:off x="2333248" y="2063838"/>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988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988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186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988"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988"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186"/>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Serbest Form 4577">
              <a:extLst>
                <a:ext uri="{FF2B5EF4-FFF2-40B4-BE49-F238E27FC236}">
                  <a16:creationId xmlns:a16="http://schemas.microsoft.com/office/drawing/2014/main" id="{50A2E9E5-661A-58F5-0B5E-1DA222E706ED}"/>
                </a:ext>
              </a:extLst>
            </p:cNvPr>
            <p:cNvSpPr/>
            <p:nvPr/>
          </p:nvSpPr>
          <p:spPr>
            <a:xfrm>
              <a:off x="11522471" y="4403716"/>
              <a:ext cx="693619" cy="560930"/>
            </a:xfrm>
            <a:custGeom>
              <a:avLst/>
              <a:gdLst>
                <a:gd name="connsiteX0" fmla="*/ 667337 w 693619"/>
                <a:gd name="connsiteY0" fmla="*/ 184882 h 560930"/>
                <a:gd name="connsiteX1" fmla="*/ 673907 w 693619"/>
                <a:gd name="connsiteY1" fmla="*/ 181455 h 560930"/>
                <a:gd name="connsiteX2" fmla="*/ 677146 w 693619"/>
                <a:gd name="connsiteY2" fmla="*/ 181455 h 560930"/>
                <a:gd name="connsiteX3" fmla="*/ 690287 w 693619"/>
                <a:gd name="connsiteY3" fmla="*/ 174600 h 560930"/>
                <a:gd name="connsiteX4" fmla="*/ 693619 w 693619"/>
                <a:gd name="connsiteY4" fmla="*/ 171173 h 560930"/>
                <a:gd name="connsiteX5" fmla="*/ 693619 w 693619"/>
                <a:gd name="connsiteY5" fmla="*/ 160891 h 560930"/>
                <a:gd name="connsiteX6" fmla="*/ 690287 w 693619"/>
                <a:gd name="connsiteY6" fmla="*/ 154132 h 560930"/>
                <a:gd name="connsiteX7" fmla="*/ 687048 w 693619"/>
                <a:gd name="connsiteY7" fmla="*/ 150705 h 560930"/>
                <a:gd name="connsiteX8" fmla="*/ 680478 w 693619"/>
                <a:gd name="connsiteY8" fmla="*/ 150705 h 560930"/>
                <a:gd name="connsiteX9" fmla="*/ 673907 w 693619"/>
                <a:gd name="connsiteY9" fmla="*/ 157464 h 560930"/>
                <a:gd name="connsiteX10" fmla="*/ 673907 w 693619"/>
                <a:gd name="connsiteY10" fmla="*/ 160891 h 560930"/>
                <a:gd name="connsiteX11" fmla="*/ 667337 w 693619"/>
                <a:gd name="connsiteY11" fmla="*/ 160891 h 560930"/>
                <a:gd name="connsiteX12" fmla="*/ 660766 w 693619"/>
                <a:gd name="connsiteY12" fmla="*/ 157464 h 560930"/>
                <a:gd name="connsiteX13" fmla="*/ 654101 w 693619"/>
                <a:gd name="connsiteY13" fmla="*/ 157464 h 560930"/>
                <a:gd name="connsiteX14" fmla="*/ 650768 w 693619"/>
                <a:gd name="connsiteY14" fmla="*/ 160891 h 560930"/>
                <a:gd name="connsiteX15" fmla="*/ 641246 w 693619"/>
                <a:gd name="connsiteY15" fmla="*/ 164319 h 560930"/>
                <a:gd name="connsiteX16" fmla="*/ 631723 w 693619"/>
                <a:gd name="connsiteY16" fmla="*/ 164319 h 560930"/>
                <a:gd name="connsiteX17" fmla="*/ 625152 w 693619"/>
                <a:gd name="connsiteY17" fmla="*/ 157464 h 560930"/>
                <a:gd name="connsiteX18" fmla="*/ 625152 w 693619"/>
                <a:gd name="connsiteY18" fmla="*/ 126714 h 560930"/>
                <a:gd name="connsiteX19" fmla="*/ 638293 w 693619"/>
                <a:gd name="connsiteY19" fmla="*/ 102818 h 560930"/>
                <a:gd name="connsiteX20" fmla="*/ 638293 w 693619"/>
                <a:gd name="connsiteY20" fmla="*/ 99200 h 560930"/>
                <a:gd name="connsiteX21" fmla="*/ 635056 w 693619"/>
                <a:gd name="connsiteY21" fmla="*/ 92346 h 560930"/>
                <a:gd name="connsiteX22" fmla="*/ 631723 w 693619"/>
                <a:gd name="connsiteY22" fmla="*/ 88918 h 560930"/>
                <a:gd name="connsiteX23" fmla="*/ 625152 w 693619"/>
                <a:gd name="connsiteY23" fmla="*/ 88918 h 560930"/>
                <a:gd name="connsiteX24" fmla="*/ 621915 w 693619"/>
                <a:gd name="connsiteY24" fmla="*/ 95773 h 560930"/>
                <a:gd name="connsiteX25" fmla="*/ 618582 w 693619"/>
                <a:gd name="connsiteY25" fmla="*/ 99200 h 560930"/>
                <a:gd name="connsiteX26" fmla="*/ 618582 w 693619"/>
                <a:gd name="connsiteY26" fmla="*/ 116241 h 560930"/>
                <a:gd name="connsiteX27" fmla="*/ 615345 w 693619"/>
                <a:gd name="connsiteY27" fmla="*/ 123096 h 560930"/>
                <a:gd name="connsiteX28" fmla="*/ 608773 w 693619"/>
                <a:gd name="connsiteY28" fmla="*/ 126523 h 560930"/>
                <a:gd name="connsiteX29" fmla="*/ 608773 w 693619"/>
                <a:gd name="connsiteY29" fmla="*/ 109482 h 560930"/>
                <a:gd name="connsiteX30" fmla="*/ 595062 w 693619"/>
                <a:gd name="connsiteY30" fmla="*/ 99200 h 560930"/>
                <a:gd name="connsiteX31" fmla="*/ 601632 w 693619"/>
                <a:gd name="connsiteY31" fmla="*/ 85491 h 560930"/>
                <a:gd name="connsiteX32" fmla="*/ 608203 w 693619"/>
                <a:gd name="connsiteY32" fmla="*/ 78637 h 560930"/>
                <a:gd name="connsiteX33" fmla="*/ 611440 w 693619"/>
                <a:gd name="connsiteY33" fmla="*/ 71877 h 560930"/>
                <a:gd name="connsiteX34" fmla="*/ 614773 w 693619"/>
                <a:gd name="connsiteY34" fmla="*/ 61595 h 560930"/>
                <a:gd name="connsiteX35" fmla="*/ 614773 w 693619"/>
                <a:gd name="connsiteY35" fmla="*/ 47886 h 560930"/>
                <a:gd name="connsiteX36" fmla="*/ 608203 w 693619"/>
                <a:gd name="connsiteY36" fmla="*/ 44459 h 560930"/>
                <a:gd name="connsiteX37" fmla="*/ 604869 w 693619"/>
                <a:gd name="connsiteY37" fmla="*/ 41032 h 560930"/>
                <a:gd name="connsiteX38" fmla="*/ 598299 w 693619"/>
                <a:gd name="connsiteY38" fmla="*/ 37605 h 560930"/>
                <a:gd name="connsiteX39" fmla="*/ 595062 w 693619"/>
                <a:gd name="connsiteY39" fmla="*/ 34273 h 560930"/>
                <a:gd name="connsiteX40" fmla="*/ 588490 w 693619"/>
                <a:gd name="connsiteY40" fmla="*/ 34273 h 560930"/>
                <a:gd name="connsiteX41" fmla="*/ 591728 w 693619"/>
                <a:gd name="connsiteY41" fmla="*/ 23991 h 560930"/>
                <a:gd name="connsiteX42" fmla="*/ 578587 w 693619"/>
                <a:gd name="connsiteY42" fmla="*/ 23991 h 560930"/>
                <a:gd name="connsiteX43" fmla="*/ 569064 w 693619"/>
                <a:gd name="connsiteY43" fmla="*/ 10281 h 560930"/>
                <a:gd name="connsiteX44" fmla="*/ 572303 w 693619"/>
                <a:gd name="connsiteY44" fmla="*/ 0 h 560930"/>
                <a:gd name="connsiteX45" fmla="*/ 555923 w 693619"/>
                <a:gd name="connsiteY45" fmla="*/ 10281 h 560930"/>
                <a:gd name="connsiteX46" fmla="*/ 569064 w 693619"/>
                <a:gd name="connsiteY46" fmla="*/ 30845 h 560930"/>
                <a:gd name="connsiteX47" fmla="*/ 562494 w 693619"/>
                <a:gd name="connsiteY47" fmla="*/ 51313 h 560930"/>
                <a:gd name="connsiteX48" fmla="*/ 575635 w 693619"/>
                <a:gd name="connsiteY48" fmla="*/ 58168 h 560930"/>
                <a:gd name="connsiteX49" fmla="*/ 569064 w 693619"/>
                <a:gd name="connsiteY49" fmla="*/ 61595 h 560930"/>
                <a:gd name="connsiteX50" fmla="*/ 569064 w 693619"/>
                <a:gd name="connsiteY50" fmla="*/ 71877 h 560930"/>
                <a:gd name="connsiteX51" fmla="*/ 582205 w 693619"/>
                <a:gd name="connsiteY51" fmla="*/ 75305 h 560930"/>
                <a:gd name="connsiteX52" fmla="*/ 569064 w 693619"/>
                <a:gd name="connsiteY52" fmla="*/ 85491 h 560930"/>
                <a:gd name="connsiteX53" fmla="*/ 578587 w 693619"/>
                <a:gd name="connsiteY53" fmla="*/ 88918 h 560930"/>
                <a:gd name="connsiteX54" fmla="*/ 578587 w 693619"/>
                <a:gd name="connsiteY54" fmla="*/ 95773 h 560930"/>
                <a:gd name="connsiteX55" fmla="*/ 575349 w 693619"/>
                <a:gd name="connsiteY55" fmla="*/ 99200 h 560930"/>
                <a:gd name="connsiteX56" fmla="*/ 575349 w 693619"/>
                <a:gd name="connsiteY56" fmla="*/ 109482 h 560930"/>
                <a:gd name="connsiteX57" fmla="*/ 581920 w 693619"/>
                <a:gd name="connsiteY57" fmla="*/ 112910 h 560930"/>
                <a:gd name="connsiteX58" fmla="*/ 585158 w 693619"/>
                <a:gd name="connsiteY58" fmla="*/ 116241 h 560930"/>
                <a:gd name="connsiteX59" fmla="*/ 575635 w 693619"/>
                <a:gd name="connsiteY59" fmla="*/ 119669 h 560930"/>
                <a:gd name="connsiteX60" fmla="*/ 569064 w 693619"/>
                <a:gd name="connsiteY60" fmla="*/ 126523 h 560930"/>
                <a:gd name="connsiteX61" fmla="*/ 578587 w 693619"/>
                <a:gd name="connsiteY61" fmla="*/ 133378 h 560930"/>
                <a:gd name="connsiteX62" fmla="*/ 565446 w 693619"/>
                <a:gd name="connsiteY62" fmla="*/ 147087 h 560930"/>
                <a:gd name="connsiteX63" fmla="*/ 562208 w 693619"/>
                <a:gd name="connsiteY63" fmla="*/ 153942 h 560930"/>
                <a:gd name="connsiteX64" fmla="*/ 558971 w 693619"/>
                <a:gd name="connsiteY64" fmla="*/ 157274 h 560930"/>
                <a:gd name="connsiteX65" fmla="*/ 558971 w 693619"/>
                <a:gd name="connsiteY65" fmla="*/ 164128 h 560930"/>
                <a:gd name="connsiteX66" fmla="*/ 565446 w 693619"/>
                <a:gd name="connsiteY66" fmla="*/ 170983 h 560930"/>
                <a:gd name="connsiteX67" fmla="*/ 558876 w 693619"/>
                <a:gd name="connsiteY67" fmla="*/ 170983 h 560930"/>
                <a:gd name="connsiteX68" fmla="*/ 552306 w 693619"/>
                <a:gd name="connsiteY68" fmla="*/ 174410 h 560930"/>
                <a:gd name="connsiteX69" fmla="*/ 545734 w 693619"/>
                <a:gd name="connsiteY69" fmla="*/ 174410 h 560930"/>
                <a:gd name="connsiteX70" fmla="*/ 532593 w 693619"/>
                <a:gd name="connsiteY70" fmla="*/ 181265 h 560930"/>
                <a:gd name="connsiteX71" fmla="*/ 516120 w 693619"/>
                <a:gd name="connsiteY71" fmla="*/ 198306 h 560930"/>
                <a:gd name="connsiteX72" fmla="*/ 506597 w 693619"/>
                <a:gd name="connsiteY72" fmla="*/ 205160 h 560930"/>
                <a:gd name="connsiteX73" fmla="*/ 486885 w 693619"/>
                <a:gd name="connsiteY73" fmla="*/ 212015 h 560930"/>
                <a:gd name="connsiteX74" fmla="*/ 473745 w 693619"/>
                <a:gd name="connsiteY74" fmla="*/ 218870 h 560930"/>
                <a:gd name="connsiteX75" fmla="*/ 467174 w 693619"/>
                <a:gd name="connsiteY75" fmla="*/ 225724 h 560930"/>
                <a:gd name="connsiteX76" fmla="*/ 467174 w 693619"/>
                <a:gd name="connsiteY76" fmla="*/ 246193 h 560930"/>
                <a:gd name="connsiteX77" fmla="*/ 470411 w 693619"/>
                <a:gd name="connsiteY77" fmla="*/ 253047 h 560930"/>
                <a:gd name="connsiteX78" fmla="*/ 473745 w 693619"/>
                <a:gd name="connsiteY78" fmla="*/ 256475 h 560930"/>
                <a:gd name="connsiteX79" fmla="*/ 473745 w 693619"/>
                <a:gd name="connsiteY79" fmla="*/ 259902 h 560930"/>
                <a:gd name="connsiteX80" fmla="*/ 503264 w 693619"/>
                <a:gd name="connsiteY80" fmla="*/ 259902 h 560930"/>
                <a:gd name="connsiteX81" fmla="*/ 503264 w 693619"/>
                <a:gd name="connsiteY81" fmla="*/ 270184 h 560930"/>
                <a:gd name="connsiteX82" fmla="*/ 500026 w 693619"/>
                <a:gd name="connsiteY82" fmla="*/ 276943 h 560930"/>
                <a:gd name="connsiteX83" fmla="*/ 500026 w 693619"/>
                <a:gd name="connsiteY83" fmla="*/ 297507 h 560930"/>
                <a:gd name="connsiteX84" fmla="*/ 486885 w 693619"/>
                <a:gd name="connsiteY84" fmla="*/ 304361 h 560930"/>
                <a:gd name="connsiteX85" fmla="*/ 480315 w 693619"/>
                <a:gd name="connsiteY85" fmla="*/ 304361 h 560930"/>
                <a:gd name="connsiteX86" fmla="*/ 470792 w 693619"/>
                <a:gd name="connsiteY86" fmla="*/ 307788 h 560930"/>
                <a:gd name="connsiteX87" fmla="*/ 464222 w 693619"/>
                <a:gd name="connsiteY87" fmla="*/ 311216 h 560930"/>
                <a:gd name="connsiteX88" fmla="*/ 464222 w 693619"/>
                <a:gd name="connsiteY88" fmla="*/ 318165 h 560930"/>
                <a:gd name="connsiteX89" fmla="*/ 457651 w 693619"/>
                <a:gd name="connsiteY89" fmla="*/ 325020 h 560930"/>
                <a:gd name="connsiteX90" fmla="*/ 464222 w 693619"/>
                <a:gd name="connsiteY90" fmla="*/ 328447 h 560930"/>
                <a:gd name="connsiteX91" fmla="*/ 467555 w 693619"/>
                <a:gd name="connsiteY91" fmla="*/ 331874 h 560930"/>
                <a:gd name="connsiteX92" fmla="*/ 477078 w 693619"/>
                <a:gd name="connsiteY92" fmla="*/ 335302 h 560930"/>
                <a:gd name="connsiteX93" fmla="*/ 483647 w 693619"/>
                <a:gd name="connsiteY93" fmla="*/ 335302 h 560930"/>
                <a:gd name="connsiteX94" fmla="*/ 496789 w 693619"/>
                <a:gd name="connsiteY94" fmla="*/ 328447 h 560930"/>
                <a:gd name="connsiteX95" fmla="*/ 503360 w 693619"/>
                <a:gd name="connsiteY95" fmla="*/ 318165 h 560930"/>
                <a:gd name="connsiteX96" fmla="*/ 529642 w 693619"/>
                <a:gd name="connsiteY96" fmla="*/ 290842 h 560930"/>
                <a:gd name="connsiteX97" fmla="*/ 542783 w 693619"/>
                <a:gd name="connsiteY97" fmla="*/ 283987 h 560930"/>
                <a:gd name="connsiteX98" fmla="*/ 552306 w 693619"/>
                <a:gd name="connsiteY98" fmla="*/ 280560 h 560930"/>
                <a:gd name="connsiteX99" fmla="*/ 558876 w 693619"/>
                <a:gd name="connsiteY99" fmla="*/ 277133 h 560930"/>
                <a:gd name="connsiteX100" fmla="*/ 562113 w 693619"/>
                <a:gd name="connsiteY100" fmla="*/ 273801 h 560930"/>
                <a:gd name="connsiteX101" fmla="*/ 565351 w 693619"/>
                <a:gd name="connsiteY101" fmla="*/ 273801 h 560930"/>
                <a:gd name="connsiteX102" fmla="*/ 568684 w 693619"/>
                <a:gd name="connsiteY102" fmla="*/ 270374 h 560930"/>
                <a:gd name="connsiteX103" fmla="*/ 571921 w 693619"/>
                <a:gd name="connsiteY103" fmla="*/ 263519 h 560930"/>
                <a:gd name="connsiteX104" fmla="*/ 575254 w 693619"/>
                <a:gd name="connsiteY104" fmla="*/ 263519 h 560930"/>
                <a:gd name="connsiteX105" fmla="*/ 578493 w 693619"/>
                <a:gd name="connsiteY105" fmla="*/ 260092 h 560930"/>
                <a:gd name="connsiteX106" fmla="*/ 585062 w 693619"/>
                <a:gd name="connsiteY106" fmla="*/ 256665 h 560930"/>
                <a:gd name="connsiteX107" fmla="*/ 588395 w 693619"/>
                <a:gd name="connsiteY107" fmla="*/ 253237 h 560930"/>
                <a:gd name="connsiteX108" fmla="*/ 588395 w 693619"/>
                <a:gd name="connsiteY108" fmla="*/ 239528 h 560930"/>
                <a:gd name="connsiteX109" fmla="*/ 585062 w 693619"/>
                <a:gd name="connsiteY109" fmla="*/ 236101 h 560930"/>
                <a:gd name="connsiteX110" fmla="*/ 588395 w 693619"/>
                <a:gd name="connsiteY110" fmla="*/ 236101 h 560930"/>
                <a:gd name="connsiteX111" fmla="*/ 591632 w 693619"/>
                <a:gd name="connsiteY111" fmla="*/ 232769 h 560930"/>
                <a:gd name="connsiteX112" fmla="*/ 604774 w 693619"/>
                <a:gd name="connsiteY112" fmla="*/ 225914 h 560930"/>
                <a:gd name="connsiteX113" fmla="*/ 621248 w 693619"/>
                <a:gd name="connsiteY113" fmla="*/ 225914 h 560930"/>
                <a:gd name="connsiteX114" fmla="*/ 627818 w 693619"/>
                <a:gd name="connsiteY114" fmla="*/ 229342 h 560930"/>
                <a:gd name="connsiteX115" fmla="*/ 634390 w 693619"/>
                <a:gd name="connsiteY115" fmla="*/ 229342 h 560930"/>
                <a:gd name="connsiteX116" fmla="*/ 640960 w 693619"/>
                <a:gd name="connsiteY116" fmla="*/ 222487 h 560930"/>
                <a:gd name="connsiteX117" fmla="*/ 640960 w 693619"/>
                <a:gd name="connsiteY117" fmla="*/ 205351 h 560930"/>
                <a:gd name="connsiteX118" fmla="*/ 654101 w 693619"/>
                <a:gd name="connsiteY118" fmla="*/ 205351 h 560930"/>
                <a:gd name="connsiteX119" fmla="*/ 660671 w 693619"/>
                <a:gd name="connsiteY119" fmla="*/ 201923 h 560930"/>
                <a:gd name="connsiteX120" fmla="*/ 663909 w 693619"/>
                <a:gd name="connsiteY120" fmla="*/ 201923 h 560930"/>
                <a:gd name="connsiteX121" fmla="*/ 667242 w 693619"/>
                <a:gd name="connsiteY121" fmla="*/ 198496 h 560930"/>
                <a:gd name="connsiteX122" fmla="*/ 407849 w 693619"/>
                <a:gd name="connsiteY122" fmla="*/ 321592 h 560930"/>
                <a:gd name="connsiteX123" fmla="*/ 401278 w 693619"/>
                <a:gd name="connsiteY123" fmla="*/ 321592 h 560930"/>
                <a:gd name="connsiteX124" fmla="*/ 404611 w 693619"/>
                <a:gd name="connsiteY124" fmla="*/ 301124 h 560930"/>
                <a:gd name="connsiteX125" fmla="*/ 391470 w 693619"/>
                <a:gd name="connsiteY125" fmla="*/ 311406 h 560930"/>
                <a:gd name="connsiteX126" fmla="*/ 394708 w 693619"/>
                <a:gd name="connsiteY126" fmla="*/ 307979 h 560930"/>
                <a:gd name="connsiteX127" fmla="*/ 394708 w 693619"/>
                <a:gd name="connsiteY127" fmla="*/ 287415 h 560930"/>
                <a:gd name="connsiteX128" fmla="*/ 385185 w 693619"/>
                <a:gd name="connsiteY128" fmla="*/ 287415 h 560930"/>
                <a:gd name="connsiteX129" fmla="*/ 381852 w 693619"/>
                <a:gd name="connsiteY129" fmla="*/ 290842 h 560930"/>
                <a:gd name="connsiteX130" fmla="*/ 378614 w 693619"/>
                <a:gd name="connsiteY130" fmla="*/ 297697 h 560930"/>
                <a:gd name="connsiteX131" fmla="*/ 375281 w 693619"/>
                <a:gd name="connsiteY131" fmla="*/ 301124 h 560930"/>
                <a:gd name="connsiteX132" fmla="*/ 365759 w 693619"/>
                <a:gd name="connsiteY132" fmla="*/ 307979 h 560930"/>
                <a:gd name="connsiteX133" fmla="*/ 359189 w 693619"/>
                <a:gd name="connsiteY133" fmla="*/ 311406 h 560930"/>
                <a:gd name="connsiteX134" fmla="*/ 355856 w 693619"/>
                <a:gd name="connsiteY134" fmla="*/ 318165 h 560930"/>
                <a:gd name="connsiteX135" fmla="*/ 349285 w 693619"/>
                <a:gd name="connsiteY135" fmla="*/ 325020 h 560930"/>
                <a:gd name="connsiteX136" fmla="*/ 342715 w 693619"/>
                <a:gd name="connsiteY136" fmla="*/ 328447 h 560930"/>
                <a:gd name="connsiteX137" fmla="*/ 336144 w 693619"/>
                <a:gd name="connsiteY137" fmla="*/ 335302 h 560930"/>
                <a:gd name="connsiteX138" fmla="*/ 329574 w 693619"/>
                <a:gd name="connsiteY138" fmla="*/ 335302 h 560930"/>
                <a:gd name="connsiteX139" fmla="*/ 320051 w 693619"/>
                <a:gd name="connsiteY139" fmla="*/ 342156 h 560930"/>
                <a:gd name="connsiteX140" fmla="*/ 313480 w 693619"/>
                <a:gd name="connsiteY140" fmla="*/ 345584 h 560930"/>
                <a:gd name="connsiteX141" fmla="*/ 297007 w 693619"/>
                <a:gd name="connsiteY141" fmla="*/ 362625 h 560930"/>
                <a:gd name="connsiteX142" fmla="*/ 293769 w 693619"/>
                <a:gd name="connsiteY142" fmla="*/ 369479 h 560930"/>
                <a:gd name="connsiteX143" fmla="*/ 290437 w 693619"/>
                <a:gd name="connsiteY143" fmla="*/ 369479 h 560930"/>
                <a:gd name="connsiteX144" fmla="*/ 287198 w 693619"/>
                <a:gd name="connsiteY144" fmla="*/ 372907 h 560930"/>
                <a:gd name="connsiteX145" fmla="*/ 277676 w 693619"/>
                <a:gd name="connsiteY145" fmla="*/ 376334 h 560930"/>
                <a:gd name="connsiteX146" fmla="*/ 271106 w 693619"/>
                <a:gd name="connsiteY146" fmla="*/ 379761 h 560930"/>
                <a:gd name="connsiteX147" fmla="*/ 251393 w 693619"/>
                <a:gd name="connsiteY147" fmla="*/ 386616 h 560930"/>
                <a:gd name="connsiteX148" fmla="*/ 238252 w 693619"/>
                <a:gd name="connsiteY148" fmla="*/ 393470 h 560930"/>
                <a:gd name="connsiteX149" fmla="*/ 231682 w 693619"/>
                <a:gd name="connsiteY149" fmla="*/ 400229 h 560930"/>
                <a:gd name="connsiteX150" fmla="*/ 225111 w 693619"/>
                <a:gd name="connsiteY150" fmla="*/ 403657 h 560930"/>
                <a:gd name="connsiteX151" fmla="*/ 221778 w 693619"/>
                <a:gd name="connsiteY151" fmla="*/ 410511 h 560930"/>
                <a:gd name="connsiteX152" fmla="*/ 215208 w 693619"/>
                <a:gd name="connsiteY152" fmla="*/ 413939 h 560930"/>
                <a:gd name="connsiteX153" fmla="*/ 205686 w 693619"/>
                <a:gd name="connsiteY153" fmla="*/ 413939 h 560930"/>
                <a:gd name="connsiteX154" fmla="*/ 199115 w 693619"/>
                <a:gd name="connsiteY154" fmla="*/ 417366 h 560930"/>
                <a:gd name="connsiteX155" fmla="*/ 169500 w 693619"/>
                <a:gd name="connsiteY155" fmla="*/ 427648 h 560930"/>
                <a:gd name="connsiteX156" fmla="*/ 156359 w 693619"/>
                <a:gd name="connsiteY156" fmla="*/ 434407 h 560930"/>
                <a:gd name="connsiteX157" fmla="*/ 146836 w 693619"/>
                <a:gd name="connsiteY157" fmla="*/ 441262 h 560930"/>
                <a:gd name="connsiteX158" fmla="*/ 133695 w 693619"/>
                <a:gd name="connsiteY158" fmla="*/ 448116 h 560930"/>
                <a:gd name="connsiteX159" fmla="*/ 120554 w 693619"/>
                <a:gd name="connsiteY159" fmla="*/ 451544 h 560930"/>
                <a:gd name="connsiteX160" fmla="*/ 107413 w 693619"/>
                <a:gd name="connsiteY160" fmla="*/ 458398 h 560930"/>
                <a:gd name="connsiteX161" fmla="*/ 97891 w 693619"/>
                <a:gd name="connsiteY161" fmla="*/ 461826 h 560930"/>
                <a:gd name="connsiteX162" fmla="*/ 94558 w 693619"/>
                <a:gd name="connsiteY162" fmla="*/ 465253 h 560930"/>
                <a:gd name="connsiteX163" fmla="*/ 91321 w 693619"/>
                <a:gd name="connsiteY163" fmla="*/ 472107 h 560930"/>
                <a:gd name="connsiteX164" fmla="*/ 91321 w 693619"/>
                <a:gd name="connsiteY164" fmla="*/ 482294 h 560930"/>
                <a:gd name="connsiteX165" fmla="*/ 84749 w 693619"/>
                <a:gd name="connsiteY165" fmla="*/ 475439 h 560930"/>
                <a:gd name="connsiteX166" fmla="*/ 81417 w 693619"/>
                <a:gd name="connsiteY166" fmla="*/ 475439 h 560930"/>
                <a:gd name="connsiteX167" fmla="*/ 78179 w 693619"/>
                <a:gd name="connsiteY167" fmla="*/ 478867 h 560930"/>
                <a:gd name="connsiteX168" fmla="*/ 65038 w 693619"/>
                <a:gd name="connsiteY168" fmla="*/ 485721 h 560930"/>
                <a:gd name="connsiteX169" fmla="*/ 58467 w 693619"/>
                <a:gd name="connsiteY169" fmla="*/ 492576 h 560930"/>
                <a:gd name="connsiteX170" fmla="*/ 38756 w 693619"/>
                <a:gd name="connsiteY170" fmla="*/ 502858 h 560930"/>
                <a:gd name="connsiteX171" fmla="*/ 35423 w 693619"/>
                <a:gd name="connsiteY171" fmla="*/ 502858 h 560930"/>
                <a:gd name="connsiteX172" fmla="*/ 28852 w 693619"/>
                <a:gd name="connsiteY172" fmla="*/ 506285 h 560930"/>
                <a:gd name="connsiteX173" fmla="*/ 19330 w 693619"/>
                <a:gd name="connsiteY173" fmla="*/ 506285 h 560930"/>
                <a:gd name="connsiteX174" fmla="*/ 9807 w 693619"/>
                <a:gd name="connsiteY174" fmla="*/ 509712 h 560930"/>
                <a:gd name="connsiteX175" fmla="*/ 6570 w 693619"/>
                <a:gd name="connsiteY175" fmla="*/ 516471 h 560930"/>
                <a:gd name="connsiteX176" fmla="*/ 0 w 693619"/>
                <a:gd name="connsiteY176" fmla="*/ 519899 h 560930"/>
                <a:gd name="connsiteX177" fmla="*/ 9523 w 693619"/>
                <a:gd name="connsiteY177" fmla="*/ 519899 h 560930"/>
                <a:gd name="connsiteX178" fmla="*/ 12855 w 693619"/>
                <a:gd name="connsiteY178" fmla="*/ 523326 h 560930"/>
                <a:gd name="connsiteX179" fmla="*/ 16092 w 693619"/>
                <a:gd name="connsiteY179" fmla="*/ 523326 h 560930"/>
                <a:gd name="connsiteX180" fmla="*/ 12855 w 693619"/>
                <a:gd name="connsiteY180" fmla="*/ 526753 h 560930"/>
                <a:gd name="connsiteX181" fmla="*/ 12855 w 693619"/>
                <a:gd name="connsiteY181" fmla="*/ 537035 h 560930"/>
                <a:gd name="connsiteX182" fmla="*/ 16092 w 693619"/>
                <a:gd name="connsiteY182" fmla="*/ 540462 h 560930"/>
                <a:gd name="connsiteX183" fmla="*/ 22662 w 693619"/>
                <a:gd name="connsiteY183" fmla="*/ 540462 h 560930"/>
                <a:gd name="connsiteX184" fmla="*/ 29234 w 693619"/>
                <a:gd name="connsiteY184" fmla="*/ 537035 h 560930"/>
                <a:gd name="connsiteX185" fmla="*/ 32566 w 693619"/>
                <a:gd name="connsiteY185" fmla="*/ 533608 h 560930"/>
                <a:gd name="connsiteX186" fmla="*/ 39137 w 693619"/>
                <a:gd name="connsiteY186" fmla="*/ 540462 h 560930"/>
                <a:gd name="connsiteX187" fmla="*/ 52278 w 693619"/>
                <a:gd name="connsiteY187" fmla="*/ 540462 h 560930"/>
                <a:gd name="connsiteX188" fmla="*/ 55516 w 693619"/>
                <a:gd name="connsiteY188" fmla="*/ 543890 h 560930"/>
                <a:gd name="connsiteX189" fmla="*/ 71990 w 693619"/>
                <a:gd name="connsiteY189" fmla="*/ 543890 h 560930"/>
                <a:gd name="connsiteX190" fmla="*/ 81512 w 693619"/>
                <a:gd name="connsiteY190" fmla="*/ 554076 h 560930"/>
                <a:gd name="connsiteX191" fmla="*/ 97986 w 693619"/>
                <a:gd name="connsiteY191" fmla="*/ 550744 h 560930"/>
                <a:gd name="connsiteX192" fmla="*/ 104557 w 693619"/>
                <a:gd name="connsiteY192" fmla="*/ 554076 h 560930"/>
                <a:gd name="connsiteX193" fmla="*/ 107794 w 693619"/>
                <a:gd name="connsiteY193" fmla="*/ 557504 h 560930"/>
                <a:gd name="connsiteX194" fmla="*/ 117317 w 693619"/>
                <a:gd name="connsiteY194" fmla="*/ 560931 h 560930"/>
                <a:gd name="connsiteX195" fmla="*/ 123887 w 693619"/>
                <a:gd name="connsiteY195" fmla="*/ 560931 h 560930"/>
                <a:gd name="connsiteX196" fmla="*/ 136933 w 693619"/>
                <a:gd name="connsiteY196" fmla="*/ 554076 h 560930"/>
                <a:gd name="connsiteX197" fmla="*/ 143504 w 693619"/>
                <a:gd name="connsiteY197" fmla="*/ 540462 h 560930"/>
                <a:gd name="connsiteX198" fmla="*/ 156645 w 693619"/>
                <a:gd name="connsiteY198" fmla="*/ 533608 h 560930"/>
                <a:gd name="connsiteX199" fmla="*/ 168453 w 693619"/>
                <a:gd name="connsiteY199" fmla="*/ 533608 h 560930"/>
                <a:gd name="connsiteX200" fmla="*/ 181594 w 693619"/>
                <a:gd name="connsiteY200" fmla="*/ 526753 h 560930"/>
                <a:gd name="connsiteX201" fmla="*/ 184926 w 693619"/>
                <a:gd name="connsiteY201" fmla="*/ 519899 h 560930"/>
                <a:gd name="connsiteX202" fmla="*/ 184926 w 693619"/>
                <a:gd name="connsiteY202" fmla="*/ 509712 h 560930"/>
                <a:gd name="connsiteX203" fmla="*/ 188164 w 693619"/>
                <a:gd name="connsiteY203" fmla="*/ 502858 h 560930"/>
                <a:gd name="connsiteX204" fmla="*/ 201305 w 693619"/>
                <a:gd name="connsiteY204" fmla="*/ 496003 h 560930"/>
                <a:gd name="connsiteX205" fmla="*/ 214446 w 693619"/>
                <a:gd name="connsiteY205" fmla="*/ 496003 h 560930"/>
                <a:gd name="connsiteX206" fmla="*/ 221017 w 693619"/>
                <a:gd name="connsiteY206" fmla="*/ 489149 h 560930"/>
                <a:gd name="connsiteX207" fmla="*/ 221017 w 693619"/>
                <a:gd name="connsiteY207" fmla="*/ 482294 h 560930"/>
                <a:gd name="connsiteX208" fmla="*/ 217780 w 693619"/>
                <a:gd name="connsiteY208" fmla="*/ 478867 h 560930"/>
                <a:gd name="connsiteX209" fmla="*/ 227302 w 693619"/>
                <a:gd name="connsiteY209" fmla="*/ 478867 h 560930"/>
                <a:gd name="connsiteX210" fmla="*/ 260154 w 693619"/>
                <a:gd name="connsiteY210" fmla="*/ 451544 h 560930"/>
                <a:gd name="connsiteX211" fmla="*/ 250632 w 693619"/>
                <a:gd name="connsiteY211" fmla="*/ 441262 h 560930"/>
                <a:gd name="connsiteX212" fmla="*/ 273200 w 693619"/>
                <a:gd name="connsiteY212" fmla="*/ 451448 h 560930"/>
                <a:gd name="connsiteX213" fmla="*/ 273200 w 693619"/>
                <a:gd name="connsiteY213" fmla="*/ 441166 h 560930"/>
                <a:gd name="connsiteX214" fmla="*/ 276533 w 693619"/>
                <a:gd name="connsiteY214" fmla="*/ 437739 h 560930"/>
                <a:gd name="connsiteX215" fmla="*/ 292911 w 693619"/>
                <a:gd name="connsiteY215" fmla="*/ 437739 h 560930"/>
                <a:gd name="connsiteX216" fmla="*/ 296150 w 693619"/>
                <a:gd name="connsiteY216" fmla="*/ 441166 h 560930"/>
                <a:gd name="connsiteX217" fmla="*/ 302720 w 693619"/>
                <a:gd name="connsiteY217" fmla="*/ 444594 h 560930"/>
                <a:gd name="connsiteX218" fmla="*/ 309291 w 693619"/>
                <a:gd name="connsiteY218" fmla="*/ 444594 h 560930"/>
                <a:gd name="connsiteX219" fmla="*/ 312624 w 693619"/>
                <a:gd name="connsiteY219" fmla="*/ 441166 h 560930"/>
                <a:gd name="connsiteX220" fmla="*/ 312624 w 693619"/>
                <a:gd name="connsiteY220" fmla="*/ 437739 h 560930"/>
                <a:gd name="connsiteX221" fmla="*/ 315861 w 693619"/>
                <a:gd name="connsiteY221" fmla="*/ 434312 h 560930"/>
                <a:gd name="connsiteX222" fmla="*/ 315861 w 693619"/>
                <a:gd name="connsiteY222" fmla="*/ 430980 h 560930"/>
                <a:gd name="connsiteX223" fmla="*/ 309291 w 693619"/>
                <a:gd name="connsiteY223" fmla="*/ 424125 h 560930"/>
                <a:gd name="connsiteX224" fmla="*/ 332335 w 693619"/>
                <a:gd name="connsiteY224" fmla="*/ 400134 h 560930"/>
                <a:gd name="connsiteX225" fmla="*/ 335573 w 693619"/>
                <a:gd name="connsiteY225" fmla="*/ 400134 h 560930"/>
                <a:gd name="connsiteX226" fmla="*/ 338906 w 693619"/>
                <a:gd name="connsiteY226" fmla="*/ 396707 h 560930"/>
                <a:gd name="connsiteX227" fmla="*/ 358617 w 693619"/>
                <a:gd name="connsiteY227" fmla="*/ 386520 h 560930"/>
                <a:gd name="connsiteX228" fmla="*/ 361855 w 693619"/>
                <a:gd name="connsiteY228" fmla="*/ 379666 h 560930"/>
                <a:gd name="connsiteX229" fmla="*/ 365188 w 693619"/>
                <a:gd name="connsiteY229" fmla="*/ 376238 h 560930"/>
                <a:gd name="connsiteX230" fmla="*/ 365188 w 693619"/>
                <a:gd name="connsiteY230" fmla="*/ 372811 h 560930"/>
                <a:gd name="connsiteX231" fmla="*/ 377948 w 693619"/>
                <a:gd name="connsiteY231" fmla="*/ 372811 h 560930"/>
                <a:gd name="connsiteX232" fmla="*/ 384518 w 693619"/>
                <a:gd name="connsiteY232" fmla="*/ 369384 h 560930"/>
                <a:gd name="connsiteX233" fmla="*/ 400897 w 693619"/>
                <a:gd name="connsiteY233" fmla="*/ 352343 h 560930"/>
                <a:gd name="connsiteX234" fmla="*/ 400897 w 693619"/>
                <a:gd name="connsiteY234" fmla="*/ 348915 h 560930"/>
                <a:gd name="connsiteX235" fmla="*/ 404230 w 693619"/>
                <a:gd name="connsiteY235" fmla="*/ 348915 h 560930"/>
                <a:gd name="connsiteX236" fmla="*/ 407467 w 693619"/>
                <a:gd name="connsiteY236" fmla="*/ 345488 h 560930"/>
                <a:gd name="connsiteX237" fmla="*/ 416990 w 693619"/>
                <a:gd name="connsiteY237" fmla="*/ 338634 h 560930"/>
                <a:gd name="connsiteX238" fmla="*/ 423561 w 693619"/>
                <a:gd name="connsiteY238" fmla="*/ 331779 h 560930"/>
                <a:gd name="connsiteX239" fmla="*/ 426894 w 693619"/>
                <a:gd name="connsiteY239" fmla="*/ 324925 h 560930"/>
                <a:gd name="connsiteX240" fmla="*/ 426894 w 693619"/>
                <a:gd name="connsiteY240" fmla="*/ 311311 h 560930"/>
                <a:gd name="connsiteX241" fmla="*/ 423561 w 693619"/>
                <a:gd name="connsiteY241" fmla="*/ 307883 h 560930"/>
                <a:gd name="connsiteX242" fmla="*/ 423561 w 693619"/>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619" h="560930">
                  <a:moveTo>
                    <a:pt x="667337" y="184882"/>
                  </a:moveTo>
                  <a:lnTo>
                    <a:pt x="673907" y="181455"/>
                  </a:lnTo>
                  <a:lnTo>
                    <a:pt x="677146" y="181455"/>
                  </a:lnTo>
                  <a:lnTo>
                    <a:pt x="690287" y="174600"/>
                  </a:lnTo>
                  <a:lnTo>
                    <a:pt x="693619" y="171173"/>
                  </a:lnTo>
                  <a:lnTo>
                    <a:pt x="693619" y="160891"/>
                  </a:lnTo>
                  <a:lnTo>
                    <a:pt x="690287" y="154132"/>
                  </a:lnTo>
                  <a:lnTo>
                    <a:pt x="687048" y="150705"/>
                  </a:lnTo>
                  <a:lnTo>
                    <a:pt x="680478" y="150705"/>
                  </a:lnTo>
                  <a:lnTo>
                    <a:pt x="673907" y="157464"/>
                  </a:lnTo>
                  <a:lnTo>
                    <a:pt x="673907" y="160891"/>
                  </a:lnTo>
                  <a:lnTo>
                    <a:pt x="667337" y="160891"/>
                  </a:lnTo>
                  <a:lnTo>
                    <a:pt x="660766" y="157464"/>
                  </a:lnTo>
                  <a:lnTo>
                    <a:pt x="654101" y="157464"/>
                  </a:lnTo>
                  <a:lnTo>
                    <a:pt x="650768" y="160891"/>
                  </a:lnTo>
                  <a:lnTo>
                    <a:pt x="641246" y="164319"/>
                  </a:lnTo>
                  <a:lnTo>
                    <a:pt x="631723" y="164319"/>
                  </a:lnTo>
                  <a:lnTo>
                    <a:pt x="625152" y="157464"/>
                  </a:lnTo>
                  <a:lnTo>
                    <a:pt x="625152" y="126714"/>
                  </a:lnTo>
                  <a:lnTo>
                    <a:pt x="638293" y="102818"/>
                  </a:lnTo>
                  <a:lnTo>
                    <a:pt x="638293" y="99200"/>
                  </a:lnTo>
                  <a:lnTo>
                    <a:pt x="635056" y="92346"/>
                  </a:lnTo>
                  <a:lnTo>
                    <a:pt x="631723" y="88918"/>
                  </a:lnTo>
                  <a:lnTo>
                    <a:pt x="625152" y="88918"/>
                  </a:lnTo>
                  <a:lnTo>
                    <a:pt x="621915" y="95773"/>
                  </a:lnTo>
                  <a:lnTo>
                    <a:pt x="618582" y="99200"/>
                  </a:lnTo>
                  <a:lnTo>
                    <a:pt x="618582" y="116241"/>
                  </a:lnTo>
                  <a:lnTo>
                    <a:pt x="615345" y="123096"/>
                  </a:lnTo>
                  <a:lnTo>
                    <a:pt x="608773" y="126523"/>
                  </a:lnTo>
                  <a:lnTo>
                    <a:pt x="608773" y="109482"/>
                  </a:lnTo>
                  <a:lnTo>
                    <a:pt x="595062" y="99200"/>
                  </a:lnTo>
                  <a:lnTo>
                    <a:pt x="601632" y="85491"/>
                  </a:lnTo>
                  <a:lnTo>
                    <a:pt x="608203" y="78637"/>
                  </a:lnTo>
                  <a:lnTo>
                    <a:pt x="611440" y="71877"/>
                  </a:lnTo>
                  <a:lnTo>
                    <a:pt x="614773" y="61595"/>
                  </a:lnTo>
                  <a:lnTo>
                    <a:pt x="614773" y="47886"/>
                  </a:lnTo>
                  <a:lnTo>
                    <a:pt x="608203" y="44459"/>
                  </a:lnTo>
                  <a:lnTo>
                    <a:pt x="604869" y="41032"/>
                  </a:lnTo>
                  <a:lnTo>
                    <a:pt x="598299" y="37605"/>
                  </a:lnTo>
                  <a:lnTo>
                    <a:pt x="595062" y="34273"/>
                  </a:lnTo>
                  <a:lnTo>
                    <a:pt x="588490" y="34273"/>
                  </a:lnTo>
                  <a:lnTo>
                    <a:pt x="591728" y="23991"/>
                  </a:lnTo>
                  <a:lnTo>
                    <a:pt x="578587" y="23991"/>
                  </a:lnTo>
                  <a:lnTo>
                    <a:pt x="569064" y="10281"/>
                  </a:lnTo>
                  <a:lnTo>
                    <a:pt x="572303" y="0"/>
                  </a:lnTo>
                  <a:lnTo>
                    <a:pt x="555923" y="10281"/>
                  </a:lnTo>
                  <a:lnTo>
                    <a:pt x="569064" y="30845"/>
                  </a:lnTo>
                  <a:lnTo>
                    <a:pt x="562494" y="51313"/>
                  </a:lnTo>
                  <a:lnTo>
                    <a:pt x="575635" y="58168"/>
                  </a:lnTo>
                  <a:lnTo>
                    <a:pt x="569064" y="61595"/>
                  </a:lnTo>
                  <a:lnTo>
                    <a:pt x="569064" y="71877"/>
                  </a:lnTo>
                  <a:lnTo>
                    <a:pt x="582205" y="75305"/>
                  </a:lnTo>
                  <a:lnTo>
                    <a:pt x="569064" y="85491"/>
                  </a:lnTo>
                  <a:lnTo>
                    <a:pt x="578587" y="88918"/>
                  </a:lnTo>
                  <a:lnTo>
                    <a:pt x="578587" y="95773"/>
                  </a:lnTo>
                  <a:lnTo>
                    <a:pt x="575349" y="99200"/>
                  </a:lnTo>
                  <a:lnTo>
                    <a:pt x="575349" y="109482"/>
                  </a:lnTo>
                  <a:lnTo>
                    <a:pt x="581920" y="112910"/>
                  </a:lnTo>
                  <a:lnTo>
                    <a:pt x="585158" y="116241"/>
                  </a:lnTo>
                  <a:lnTo>
                    <a:pt x="575635" y="119669"/>
                  </a:lnTo>
                  <a:lnTo>
                    <a:pt x="569064" y="126523"/>
                  </a:lnTo>
                  <a:lnTo>
                    <a:pt x="578587" y="133378"/>
                  </a:lnTo>
                  <a:lnTo>
                    <a:pt x="565446" y="147087"/>
                  </a:lnTo>
                  <a:lnTo>
                    <a:pt x="562208" y="153942"/>
                  </a:lnTo>
                  <a:lnTo>
                    <a:pt x="558971" y="157274"/>
                  </a:lnTo>
                  <a:lnTo>
                    <a:pt x="558971" y="164128"/>
                  </a:lnTo>
                  <a:lnTo>
                    <a:pt x="565446" y="170983"/>
                  </a:lnTo>
                  <a:lnTo>
                    <a:pt x="558876" y="170983"/>
                  </a:lnTo>
                  <a:lnTo>
                    <a:pt x="552306" y="174410"/>
                  </a:lnTo>
                  <a:lnTo>
                    <a:pt x="545734" y="174410"/>
                  </a:lnTo>
                  <a:lnTo>
                    <a:pt x="532593" y="181265"/>
                  </a:lnTo>
                  <a:lnTo>
                    <a:pt x="516120" y="198306"/>
                  </a:lnTo>
                  <a:lnTo>
                    <a:pt x="506597" y="205160"/>
                  </a:lnTo>
                  <a:lnTo>
                    <a:pt x="486885" y="212015"/>
                  </a:lnTo>
                  <a:lnTo>
                    <a:pt x="473745" y="218870"/>
                  </a:lnTo>
                  <a:lnTo>
                    <a:pt x="467174" y="225724"/>
                  </a:lnTo>
                  <a:lnTo>
                    <a:pt x="467174" y="246193"/>
                  </a:lnTo>
                  <a:lnTo>
                    <a:pt x="470411" y="253047"/>
                  </a:lnTo>
                  <a:lnTo>
                    <a:pt x="473745" y="256475"/>
                  </a:lnTo>
                  <a:lnTo>
                    <a:pt x="473745" y="259902"/>
                  </a:lnTo>
                  <a:lnTo>
                    <a:pt x="503264" y="259902"/>
                  </a:lnTo>
                  <a:lnTo>
                    <a:pt x="503264" y="270184"/>
                  </a:lnTo>
                  <a:lnTo>
                    <a:pt x="500026" y="276943"/>
                  </a:lnTo>
                  <a:lnTo>
                    <a:pt x="500026" y="297507"/>
                  </a:lnTo>
                  <a:lnTo>
                    <a:pt x="486885" y="304361"/>
                  </a:lnTo>
                  <a:lnTo>
                    <a:pt x="480315" y="304361"/>
                  </a:lnTo>
                  <a:lnTo>
                    <a:pt x="470792" y="307788"/>
                  </a:lnTo>
                  <a:lnTo>
                    <a:pt x="464222" y="311216"/>
                  </a:lnTo>
                  <a:lnTo>
                    <a:pt x="464222" y="318165"/>
                  </a:lnTo>
                  <a:lnTo>
                    <a:pt x="457651" y="325020"/>
                  </a:lnTo>
                  <a:lnTo>
                    <a:pt x="464222" y="328447"/>
                  </a:lnTo>
                  <a:lnTo>
                    <a:pt x="467555" y="331874"/>
                  </a:lnTo>
                  <a:lnTo>
                    <a:pt x="477078" y="335302"/>
                  </a:lnTo>
                  <a:lnTo>
                    <a:pt x="483647" y="335302"/>
                  </a:lnTo>
                  <a:lnTo>
                    <a:pt x="496789" y="328447"/>
                  </a:lnTo>
                  <a:lnTo>
                    <a:pt x="503360" y="318165"/>
                  </a:lnTo>
                  <a:lnTo>
                    <a:pt x="529642" y="290842"/>
                  </a:lnTo>
                  <a:lnTo>
                    <a:pt x="542783" y="283987"/>
                  </a:lnTo>
                  <a:lnTo>
                    <a:pt x="552306" y="280560"/>
                  </a:lnTo>
                  <a:lnTo>
                    <a:pt x="558876" y="277133"/>
                  </a:lnTo>
                  <a:lnTo>
                    <a:pt x="562113" y="273801"/>
                  </a:lnTo>
                  <a:lnTo>
                    <a:pt x="565351" y="273801"/>
                  </a:lnTo>
                  <a:lnTo>
                    <a:pt x="568684" y="270374"/>
                  </a:lnTo>
                  <a:lnTo>
                    <a:pt x="571921" y="263519"/>
                  </a:lnTo>
                  <a:lnTo>
                    <a:pt x="575254" y="263519"/>
                  </a:lnTo>
                  <a:lnTo>
                    <a:pt x="578493" y="260092"/>
                  </a:lnTo>
                  <a:lnTo>
                    <a:pt x="585062" y="256665"/>
                  </a:lnTo>
                  <a:lnTo>
                    <a:pt x="588395" y="253237"/>
                  </a:lnTo>
                  <a:lnTo>
                    <a:pt x="588395" y="239528"/>
                  </a:lnTo>
                  <a:lnTo>
                    <a:pt x="585062" y="236101"/>
                  </a:lnTo>
                  <a:lnTo>
                    <a:pt x="588395" y="236101"/>
                  </a:lnTo>
                  <a:lnTo>
                    <a:pt x="591632" y="232769"/>
                  </a:lnTo>
                  <a:lnTo>
                    <a:pt x="604774" y="225914"/>
                  </a:lnTo>
                  <a:lnTo>
                    <a:pt x="621248" y="225914"/>
                  </a:lnTo>
                  <a:lnTo>
                    <a:pt x="627818" y="229342"/>
                  </a:lnTo>
                  <a:lnTo>
                    <a:pt x="634390" y="229342"/>
                  </a:lnTo>
                  <a:lnTo>
                    <a:pt x="640960" y="222487"/>
                  </a:lnTo>
                  <a:lnTo>
                    <a:pt x="640960" y="205351"/>
                  </a:lnTo>
                  <a:lnTo>
                    <a:pt x="654101" y="205351"/>
                  </a:lnTo>
                  <a:lnTo>
                    <a:pt x="660671" y="201923"/>
                  </a:lnTo>
                  <a:lnTo>
                    <a:pt x="663909" y="201923"/>
                  </a:lnTo>
                  <a:lnTo>
                    <a:pt x="667242" y="198496"/>
                  </a:lnTo>
                  <a:close/>
                  <a:moveTo>
                    <a:pt x="407849" y="321592"/>
                  </a:moveTo>
                  <a:lnTo>
                    <a:pt x="401278" y="321592"/>
                  </a:lnTo>
                  <a:lnTo>
                    <a:pt x="404611" y="301124"/>
                  </a:lnTo>
                  <a:lnTo>
                    <a:pt x="391470" y="311406"/>
                  </a:lnTo>
                  <a:lnTo>
                    <a:pt x="394708" y="307979"/>
                  </a:lnTo>
                  <a:lnTo>
                    <a:pt x="394708" y="287415"/>
                  </a:lnTo>
                  <a:lnTo>
                    <a:pt x="385185" y="287415"/>
                  </a:lnTo>
                  <a:lnTo>
                    <a:pt x="381852" y="290842"/>
                  </a:lnTo>
                  <a:lnTo>
                    <a:pt x="378614" y="297697"/>
                  </a:lnTo>
                  <a:lnTo>
                    <a:pt x="375281" y="301124"/>
                  </a:lnTo>
                  <a:lnTo>
                    <a:pt x="365759" y="307979"/>
                  </a:lnTo>
                  <a:lnTo>
                    <a:pt x="359189" y="311406"/>
                  </a:lnTo>
                  <a:lnTo>
                    <a:pt x="355856" y="318165"/>
                  </a:lnTo>
                  <a:lnTo>
                    <a:pt x="349285" y="325020"/>
                  </a:lnTo>
                  <a:lnTo>
                    <a:pt x="342715" y="328447"/>
                  </a:lnTo>
                  <a:lnTo>
                    <a:pt x="336144" y="335302"/>
                  </a:lnTo>
                  <a:lnTo>
                    <a:pt x="329574" y="335302"/>
                  </a:lnTo>
                  <a:lnTo>
                    <a:pt x="320051" y="342156"/>
                  </a:lnTo>
                  <a:lnTo>
                    <a:pt x="313480" y="345584"/>
                  </a:lnTo>
                  <a:lnTo>
                    <a:pt x="297007" y="362625"/>
                  </a:lnTo>
                  <a:lnTo>
                    <a:pt x="293769" y="369479"/>
                  </a:lnTo>
                  <a:lnTo>
                    <a:pt x="290437" y="369479"/>
                  </a:lnTo>
                  <a:lnTo>
                    <a:pt x="287198" y="372907"/>
                  </a:lnTo>
                  <a:lnTo>
                    <a:pt x="277676" y="376334"/>
                  </a:lnTo>
                  <a:lnTo>
                    <a:pt x="271106" y="379761"/>
                  </a:lnTo>
                  <a:lnTo>
                    <a:pt x="251393" y="386616"/>
                  </a:lnTo>
                  <a:lnTo>
                    <a:pt x="238252" y="393470"/>
                  </a:lnTo>
                  <a:lnTo>
                    <a:pt x="231682" y="400229"/>
                  </a:lnTo>
                  <a:lnTo>
                    <a:pt x="225111" y="403657"/>
                  </a:lnTo>
                  <a:lnTo>
                    <a:pt x="221778" y="410511"/>
                  </a:lnTo>
                  <a:lnTo>
                    <a:pt x="215208" y="413939"/>
                  </a:lnTo>
                  <a:lnTo>
                    <a:pt x="205686" y="413939"/>
                  </a:lnTo>
                  <a:lnTo>
                    <a:pt x="199115" y="417366"/>
                  </a:lnTo>
                  <a:lnTo>
                    <a:pt x="169500" y="427648"/>
                  </a:lnTo>
                  <a:lnTo>
                    <a:pt x="156359" y="434407"/>
                  </a:lnTo>
                  <a:lnTo>
                    <a:pt x="146836" y="441262"/>
                  </a:lnTo>
                  <a:lnTo>
                    <a:pt x="133695" y="448116"/>
                  </a:lnTo>
                  <a:lnTo>
                    <a:pt x="120554" y="451544"/>
                  </a:lnTo>
                  <a:lnTo>
                    <a:pt x="107413" y="458398"/>
                  </a:lnTo>
                  <a:lnTo>
                    <a:pt x="97891" y="461826"/>
                  </a:lnTo>
                  <a:lnTo>
                    <a:pt x="94558" y="465253"/>
                  </a:lnTo>
                  <a:lnTo>
                    <a:pt x="91321" y="472107"/>
                  </a:lnTo>
                  <a:lnTo>
                    <a:pt x="91321" y="482294"/>
                  </a:lnTo>
                  <a:lnTo>
                    <a:pt x="84749" y="475439"/>
                  </a:lnTo>
                  <a:lnTo>
                    <a:pt x="81417" y="475439"/>
                  </a:lnTo>
                  <a:lnTo>
                    <a:pt x="78179" y="478867"/>
                  </a:lnTo>
                  <a:lnTo>
                    <a:pt x="65038" y="485721"/>
                  </a:lnTo>
                  <a:lnTo>
                    <a:pt x="58467" y="492576"/>
                  </a:lnTo>
                  <a:lnTo>
                    <a:pt x="38756" y="502858"/>
                  </a:lnTo>
                  <a:lnTo>
                    <a:pt x="35423" y="502858"/>
                  </a:lnTo>
                  <a:lnTo>
                    <a:pt x="28852" y="506285"/>
                  </a:lnTo>
                  <a:lnTo>
                    <a:pt x="19330" y="506285"/>
                  </a:lnTo>
                  <a:lnTo>
                    <a:pt x="9807" y="509712"/>
                  </a:lnTo>
                  <a:lnTo>
                    <a:pt x="6570" y="516471"/>
                  </a:lnTo>
                  <a:lnTo>
                    <a:pt x="0" y="519899"/>
                  </a:lnTo>
                  <a:lnTo>
                    <a:pt x="9523" y="519899"/>
                  </a:lnTo>
                  <a:lnTo>
                    <a:pt x="12855" y="523326"/>
                  </a:lnTo>
                  <a:lnTo>
                    <a:pt x="16092" y="523326"/>
                  </a:lnTo>
                  <a:lnTo>
                    <a:pt x="12855" y="526753"/>
                  </a:lnTo>
                  <a:lnTo>
                    <a:pt x="12855" y="537035"/>
                  </a:lnTo>
                  <a:lnTo>
                    <a:pt x="16092" y="540462"/>
                  </a:lnTo>
                  <a:lnTo>
                    <a:pt x="22662" y="540462"/>
                  </a:lnTo>
                  <a:lnTo>
                    <a:pt x="29234" y="537035"/>
                  </a:lnTo>
                  <a:lnTo>
                    <a:pt x="32566" y="533608"/>
                  </a:lnTo>
                  <a:lnTo>
                    <a:pt x="39137" y="540462"/>
                  </a:lnTo>
                  <a:lnTo>
                    <a:pt x="52278" y="540462"/>
                  </a:lnTo>
                  <a:lnTo>
                    <a:pt x="55516" y="543890"/>
                  </a:lnTo>
                  <a:lnTo>
                    <a:pt x="71990" y="543890"/>
                  </a:lnTo>
                  <a:lnTo>
                    <a:pt x="81512" y="554076"/>
                  </a:lnTo>
                  <a:lnTo>
                    <a:pt x="97986" y="550744"/>
                  </a:lnTo>
                  <a:lnTo>
                    <a:pt x="104557" y="554076"/>
                  </a:lnTo>
                  <a:lnTo>
                    <a:pt x="107794" y="557504"/>
                  </a:lnTo>
                  <a:lnTo>
                    <a:pt x="117317" y="560931"/>
                  </a:lnTo>
                  <a:lnTo>
                    <a:pt x="123887" y="560931"/>
                  </a:lnTo>
                  <a:lnTo>
                    <a:pt x="136933" y="554076"/>
                  </a:lnTo>
                  <a:lnTo>
                    <a:pt x="143504" y="540462"/>
                  </a:lnTo>
                  <a:lnTo>
                    <a:pt x="156645" y="533608"/>
                  </a:lnTo>
                  <a:lnTo>
                    <a:pt x="168453" y="533608"/>
                  </a:lnTo>
                  <a:lnTo>
                    <a:pt x="181594" y="526753"/>
                  </a:lnTo>
                  <a:lnTo>
                    <a:pt x="184926" y="519899"/>
                  </a:lnTo>
                  <a:lnTo>
                    <a:pt x="184926" y="509712"/>
                  </a:lnTo>
                  <a:lnTo>
                    <a:pt x="188164" y="502858"/>
                  </a:lnTo>
                  <a:lnTo>
                    <a:pt x="201305" y="496003"/>
                  </a:lnTo>
                  <a:lnTo>
                    <a:pt x="214446" y="496003"/>
                  </a:lnTo>
                  <a:lnTo>
                    <a:pt x="221017" y="489149"/>
                  </a:lnTo>
                  <a:lnTo>
                    <a:pt x="221017" y="482294"/>
                  </a:lnTo>
                  <a:lnTo>
                    <a:pt x="217780" y="478867"/>
                  </a:lnTo>
                  <a:lnTo>
                    <a:pt x="227302" y="478867"/>
                  </a:lnTo>
                  <a:lnTo>
                    <a:pt x="260154" y="451544"/>
                  </a:lnTo>
                  <a:lnTo>
                    <a:pt x="250632" y="441262"/>
                  </a:lnTo>
                  <a:lnTo>
                    <a:pt x="273200" y="451448"/>
                  </a:lnTo>
                  <a:lnTo>
                    <a:pt x="273200" y="441166"/>
                  </a:lnTo>
                  <a:lnTo>
                    <a:pt x="276533" y="437739"/>
                  </a:lnTo>
                  <a:lnTo>
                    <a:pt x="292911" y="437739"/>
                  </a:lnTo>
                  <a:lnTo>
                    <a:pt x="296150" y="441166"/>
                  </a:lnTo>
                  <a:lnTo>
                    <a:pt x="302720" y="444594"/>
                  </a:lnTo>
                  <a:lnTo>
                    <a:pt x="309291" y="444594"/>
                  </a:lnTo>
                  <a:lnTo>
                    <a:pt x="312624" y="441166"/>
                  </a:lnTo>
                  <a:lnTo>
                    <a:pt x="312624" y="437739"/>
                  </a:lnTo>
                  <a:lnTo>
                    <a:pt x="315861" y="434312"/>
                  </a:lnTo>
                  <a:lnTo>
                    <a:pt x="315861" y="430980"/>
                  </a:lnTo>
                  <a:lnTo>
                    <a:pt x="309291" y="424125"/>
                  </a:lnTo>
                  <a:lnTo>
                    <a:pt x="332335" y="400134"/>
                  </a:lnTo>
                  <a:lnTo>
                    <a:pt x="335573" y="400134"/>
                  </a:lnTo>
                  <a:lnTo>
                    <a:pt x="338906" y="396707"/>
                  </a:lnTo>
                  <a:lnTo>
                    <a:pt x="358617" y="386520"/>
                  </a:lnTo>
                  <a:lnTo>
                    <a:pt x="361855" y="379666"/>
                  </a:lnTo>
                  <a:lnTo>
                    <a:pt x="365188" y="376238"/>
                  </a:lnTo>
                  <a:lnTo>
                    <a:pt x="365188" y="372811"/>
                  </a:lnTo>
                  <a:lnTo>
                    <a:pt x="377948" y="372811"/>
                  </a:lnTo>
                  <a:lnTo>
                    <a:pt x="384518" y="369384"/>
                  </a:lnTo>
                  <a:lnTo>
                    <a:pt x="400897" y="352343"/>
                  </a:lnTo>
                  <a:lnTo>
                    <a:pt x="400897" y="348915"/>
                  </a:lnTo>
                  <a:lnTo>
                    <a:pt x="404230" y="348915"/>
                  </a:lnTo>
                  <a:lnTo>
                    <a:pt x="407467" y="345488"/>
                  </a:lnTo>
                  <a:lnTo>
                    <a:pt x="416990" y="338634"/>
                  </a:lnTo>
                  <a:lnTo>
                    <a:pt x="423561" y="331779"/>
                  </a:lnTo>
                  <a:lnTo>
                    <a:pt x="426894" y="324925"/>
                  </a:lnTo>
                  <a:lnTo>
                    <a:pt x="426894" y="311311"/>
                  </a:lnTo>
                  <a:lnTo>
                    <a:pt x="423561" y="307883"/>
                  </a:lnTo>
                  <a:lnTo>
                    <a:pt x="423561" y="304456"/>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Serbest Form 4578">
              <a:extLst>
                <a:ext uri="{FF2B5EF4-FFF2-40B4-BE49-F238E27FC236}">
                  <a16:creationId xmlns:a16="http://schemas.microsoft.com/office/drawing/2014/main" id="{9727143D-DEC4-4CBB-5AF8-6968C0FA552B}"/>
                </a:ext>
              </a:extLst>
            </p:cNvPr>
            <p:cNvSpPr/>
            <p:nvPr/>
          </p:nvSpPr>
          <p:spPr>
            <a:xfrm>
              <a:off x="11522565" y="4403716"/>
              <a:ext cx="693525" cy="560930"/>
            </a:xfrm>
            <a:custGeom>
              <a:avLst/>
              <a:gdLst>
                <a:gd name="connsiteX0" fmla="*/ 667243 w 693525"/>
                <a:gd name="connsiteY0" fmla="*/ 184882 h 560930"/>
                <a:gd name="connsiteX1" fmla="*/ 673813 w 693525"/>
                <a:gd name="connsiteY1" fmla="*/ 181455 h 560930"/>
                <a:gd name="connsiteX2" fmla="*/ 677051 w 693525"/>
                <a:gd name="connsiteY2" fmla="*/ 181455 h 560930"/>
                <a:gd name="connsiteX3" fmla="*/ 690193 w 693525"/>
                <a:gd name="connsiteY3" fmla="*/ 174600 h 560930"/>
                <a:gd name="connsiteX4" fmla="*/ 693525 w 693525"/>
                <a:gd name="connsiteY4" fmla="*/ 171173 h 560930"/>
                <a:gd name="connsiteX5" fmla="*/ 693525 w 693525"/>
                <a:gd name="connsiteY5" fmla="*/ 160891 h 560930"/>
                <a:gd name="connsiteX6" fmla="*/ 690193 w 693525"/>
                <a:gd name="connsiteY6" fmla="*/ 154132 h 560930"/>
                <a:gd name="connsiteX7" fmla="*/ 686954 w 693525"/>
                <a:gd name="connsiteY7" fmla="*/ 150705 h 560930"/>
                <a:gd name="connsiteX8" fmla="*/ 680384 w 693525"/>
                <a:gd name="connsiteY8" fmla="*/ 150705 h 560930"/>
                <a:gd name="connsiteX9" fmla="*/ 673813 w 693525"/>
                <a:gd name="connsiteY9" fmla="*/ 157464 h 560930"/>
                <a:gd name="connsiteX10" fmla="*/ 673813 w 693525"/>
                <a:gd name="connsiteY10" fmla="*/ 160891 h 560930"/>
                <a:gd name="connsiteX11" fmla="*/ 667243 w 693525"/>
                <a:gd name="connsiteY11" fmla="*/ 160891 h 560930"/>
                <a:gd name="connsiteX12" fmla="*/ 660672 w 693525"/>
                <a:gd name="connsiteY12" fmla="*/ 157464 h 560930"/>
                <a:gd name="connsiteX13" fmla="*/ 654007 w 693525"/>
                <a:gd name="connsiteY13" fmla="*/ 157464 h 560930"/>
                <a:gd name="connsiteX14" fmla="*/ 650674 w 693525"/>
                <a:gd name="connsiteY14" fmla="*/ 160891 h 560930"/>
                <a:gd name="connsiteX15" fmla="*/ 641151 w 693525"/>
                <a:gd name="connsiteY15" fmla="*/ 164319 h 560930"/>
                <a:gd name="connsiteX16" fmla="*/ 631629 w 693525"/>
                <a:gd name="connsiteY16" fmla="*/ 164319 h 560930"/>
                <a:gd name="connsiteX17" fmla="*/ 625058 w 693525"/>
                <a:gd name="connsiteY17" fmla="*/ 157464 h 560930"/>
                <a:gd name="connsiteX18" fmla="*/ 625058 w 693525"/>
                <a:gd name="connsiteY18" fmla="*/ 126714 h 560930"/>
                <a:gd name="connsiteX19" fmla="*/ 638199 w 693525"/>
                <a:gd name="connsiteY19" fmla="*/ 102818 h 560930"/>
                <a:gd name="connsiteX20" fmla="*/ 638199 w 693525"/>
                <a:gd name="connsiteY20" fmla="*/ 99200 h 560930"/>
                <a:gd name="connsiteX21" fmla="*/ 634961 w 693525"/>
                <a:gd name="connsiteY21" fmla="*/ 92346 h 560930"/>
                <a:gd name="connsiteX22" fmla="*/ 631629 w 693525"/>
                <a:gd name="connsiteY22" fmla="*/ 88918 h 560930"/>
                <a:gd name="connsiteX23" fmla="*/ 625058 w 693525"/>
                <a:gd name="connsiteY23" fmla="*/ 88918 h 560930"/>
                <a:gd name="connsiteX24" fmla="*/ 621820 w 693525"/>
                <a:gd name="connsiteY24" fmla="*/ 95773 h 560930"/>
                <a:gd name="connsiteX25" fmla="*/ 618488 w 693525"/>
                <a:gd name="connsiteY25" fmla="*/ 99200 h 560930"/>
                <a:gd name="connsiteX26" fmla="*/ 618488 w 693525"/>
                <a:gd name="connsiteY26" fmla="*/ 116241 h 560930"/>
                <a:gd name="connsiteX27" fmla="*/ 615250 w 693525"/>
                <a:gd name="connsiteY27" fmla="*/ 123096 h 560930"/>
                <a:gd name="connsiteX28" fmla="*/ 608679 w 693525"/>
                <a:gd name="connsiteY28" fmla="*/ 126523 h 560930"/>
                <a:gd name="connsiteX29" fmla="*/ 608679 w 693525"/>
                <a:gd name="connsiteY29" fmla="*/ 109482 h 560930"/>
                <a:gd name="connsiteX30" fmla="*/ 594967 w 693525"/>
                <a:gd name="connsiteY30" fmla="*/ 99200 h 560930"/>
                <a:gd name="connsiteX31" fmla="*/ 601537 w 693525"/>
                <a:gd name="connsiteY31" fmla="*/ 85491 h 560930"/>
                <a:gd name="connsiteX32" fmla="*/ 608109 w 693525"/>
                <a:gd name="connsiteY32" fmla="*/ 78637 h 560930"/>
                <a:gd name="connsiteX33" fmla="*/ 611346 w 693525"/>
                <a:gd name="connsiteY33" fmla="*/ 71877 h 560930"/>
                <a:gd name="connsiteX34" fmla="*/ 614679 w 693525"/>
                <a:gd name="connsiteY34" fmla="*/ 61595 h 560930"/>
                <a:gd name="connsiteX35" fmla="*/ 614679 w 693525"/>
                <a:gd name="connsiteY35" fmla="*/ 47886 h 560930"/>
                <a:gd name="connsiteX36" fmla="*/ 608109 w 693525"/>
                <a:gd name="connsiteY36" fmla="*/ 44459 h 560930"/>
                <a:gd name="connsiteX37" fmla="*/ 604775 w 693525"/>
                <a:gd name="connsiteY37" fmla="*/ 41032 h 560930"/>
                <a:gd name="connsiteX38" fmla="*/ 598205 w 693525"/>
                <a:gd name="connsiteY38" fmla="*/ 37605 h 560930"/>
                <a:gd name="connsiteX39" fmla="*/ 594967 w 693525"/>
                <a:gd name="connsiteY39" fmla="*/ 34273 h 560930"/>
                <a:gd name="connsiteX40" fmla="*/ 588396 w 693525"/>
                <a:gd name="connsiteY40" fmla="*/ 34273 h 560930"/>
                <a:gd name="connsiteX41" fmla="*/ 591634 w 693525"/>
                <a:gd name="connsiteY41" fmla="*/ 23991 h 560930"/>
                <a:gd name="connsiteX42" fmla="*/ 578493 w 693525"/>
                <a:gd name="connsiteY42" fmla="*/ 23991 h 560930"/>
                <a:gd name="connsiteX43" fmla="*/ 568970 w 693525"/>
                <a:gd name="connsiteY43" fmla="*/ 10281 h 560930"/>
                <a:gd name="connsiteX44" fmla="*/ 572208 w 693525"/>
                <a:gd name="connsiteY44" fmla="*/ 0 h 560930"/>
                <a:gd name="connsiteX45" fmla="*/ 555829 w 693525"/>
                <a:gd name="connsiteY45" fmla="*/ 10281 h 560930"/>
                <a:gd name="connsiteX46" fmla="*/ 568970 w 693525"/>
                <a:gd name="connsiteY46" fmla="*/ 30845 h 560930"/>
                <a:gd name="connsiteX47" fmla="*/ 562400 w 693525"/>
                <a:gd name="connsiteY47" fmla="*/ 51313 h 560930"/>
                <a:gd name="connsiteX48" fmla="*/ 575541 w 693525"/>
                <a:gd name="connsiteY48" fmla="*/ 58168 h 560930"/>
                <a:gd name="connsiteX49" fmla="*/ 568970 w 693525"/>
                <a:gd name="connsiteY49" fmla="*/ 61595 h 560930"/>
                <a:gd name="connsiteX50" fmla="*/ 568970 w 693525"/>
                <a:gd name="connsiteY50" fmla="*/ 71877 h 560930"/>
                <a:gd name="connsiteX51" fmla="*/ 582111 w 693525"/>
                <a:gd name="connsiteY51" fmla="*/ 75305 h 560930"/>
                <a:gd name="connsiteX52" fmla="*/ 568970 w 693525"/>
                <a:gd name="connsiteY52" fmla="*/ 85491 h 560930"/>
                <a:gd name="connsiteX53" fmla="*/ 578493 w 693525"/>
                <a:gd name="connsiteY53" fmla="*/ 88918 h 560930"/>
                <a:gd name="connsiteX54" fmla="*/ 578493 w 693525"/>
                <a:gd name="connsiteY54" fmla="*/ 95773 h 560930"/>
                <a:gd name="connsiteX55" fmla="*/ 575255 w 693525"/>
                <a:gd name="connsiteY55" fmla="*/ 99200 h 560930"/>
                <a:gd name="connsiteX56" fmla="*/ 575255 w 693525"/>
                <a:gd name="connsiteY56" fmla="*/ 109482 h 560930"/>
                <a:gd name="connsiteX57" fmla="*/ 581826 w 693525"/>
                <a:gd name="connsiteY57" fmla="*/ 112910 h 560930"/>
                <a:gd name="connsiteX58" fmla="*/ 585064 w 693525"/>
                <a:gd name="connsiteY58" fmla="*/ 116241 h 560930"/>
                <a:gd name="connsiteX59" fmla="*/ 575541 w 693525"/>
                <a:gd name="connsiteY59" fmla="*/ 119669 h 560930"/>
                <a:gd name="connsiteX60" fmla="*/ 568970 w 693525"/>
                <a:gd name="connsiteY60" fmla="*/ 126523 h 560930"/>
                <a:gd name="connsiteX61" fmla="*/ 578493 w 693525"/>
                <a:gd name="connsiteY61" fmla="*/ 133378 h 560930"/>
                <a:gd name="connsiteX62" fmla="*/ 565351 w 693525"/>
                <a:gd name="connsiteY62" fmla="*/ 147087 h 560930"/>
                <a:gd name="connsiteX63" fmla="*/ 562114 w 693525"/>
                <a:gd name="connsiteY63" fmla="*/ 153942 h 560930"/>
                <a:gd name="connsiteX64" fmla="*/ 558877 w 693525"/>
                <a:gd name="connsiteY64" fmla="*/ 157274 h 560930"/>
                <a:gd name="connsiteX65" fmla="*/ 558877 w 693525"/>
                <a:gd name="connsiteY65" fmla="*/ 164128 h 560930"/>
                <a:gd name="connsiteX66" fmla="*/ 565351 w 693525"/>
                <a:gd name="connsiteY66" fmla="*/ 170983 h 560930"/>
                <a:gd name="connsiteX67" fmla="*/ 558781 w 693525"/>
                <a:gd name="connsiteY67" fmla="*/ 170983 h 560930"/>
                <a:gd name="connsiteX68" fmla="*/ 552211 w 693525"/>
                <a:gd name="connsiteY68" fmla="*/ 174410 h 560930"/>
                <a:gd name="connsiteX69" fmla="*/ 545640 w 693525"/>
                <a:gd name="connsiteY69" fmla="*/ 174410 h 560930"/>
                <a:gd name="connsiteX70" fmla="*/ 532499 w 693525"/>
                <a:gd name="connsiteY70" fmla="*/ 181265 h 560930"/>
                <a:gd name="connsiteX71" fmla="*/ 516025 w 693525"/>
                <a:gd name="connsiteY71" fmla="*/ 198306 h 560930"/>
                <a:gd name="connsiteX72" fmla="*/ 506503 w 693525"/>
                <a:gd name="connsiteY72" fmla="*/ 205160 h 560930"/>
                <a:gd name="connsiteX73" fmla="*/ 486791 w 693525"/>
                <a:gd name="connsiteY73" fmla="*/ 212015 h 560930"/>
                <a:gd name="connsiteX74" fmla="*/ 473651 w 693525"/>
                <a:gd name="connsiteY74" fmla="*/ 218870 h 560930"/>
                <a:gd name="connsiteX75" fmla="*/ 467080 w 693525"/>
                <a:gd name="connsiteY75" fmla="*/ 225724 h 560930"/>
                <a:gd name="connsiteX76" fmla="*/ 467080 w 693525"/>
                <a:gd name="connsiteY76" fmla="*/ 246193 h 560930"/>
                <a:gd name="connsiteX77" fmla="*/ 470317 w 693525"/>
                <a:gd name="connsiteY77" fmla="*/ 253047 h 560930"/>
                <a:gd name="connsiteX78" fmla="*/ 473651 w 693525"/>
                <a:gd name="connsiteY78" fmla="*/ 256475 h 560930"/>
                <a:gd name="connsiteX79" fmla="*/ 473651 w 693525"/>
                <a:gd name="connsiteY79" fmla="*/ 259902 h 560930"/>
                <a:gd name="connsiteX80" fmla="*/ 503170 w 693525"/>
                <a:gd name="connsiteY80" fmla="*/ 259902 h 560930"/>
                <a:gd name="connsiteX81" fmla="*/ 503170 w 693525"/>
                <a:gd name="connsiteY81" fmla="*/ 270184 h 560930"/>
                <a:gd name="connsiteX82" fmla="*/ 499932 w 693525"/>
                <a:gd name="connsiteY82" fmla="*/ 276943 h 560930"/>
                <a:gd name="connsiteX83" fmla="*/ 499932 w 693525"/>
                <a:gd name="connsiteY83" fmla="*/ 297507 h 560930"/>
                <a:gd name="connsiteX84" fmla="*/ 486791 w 693525"/>
                <a:gd name="connsiteY84" fmla="*/ 304361 h 560930"/>
                <a:gd name="connsiteX85" fmla="*/ 480221 w 693525"/>
                <a:gd name="connsiteY85" fmla="*/ 304361 h 560930"/>
                <a:gd name="connsiteX86" fmla="*/ 470698 w 693525"/>
                <a:gd name="connsiteY86" fmla="*/ 307788 h 560930"/>
                <a:gd name="connsiteX87" fmla="*/ 464128 w 693525"/>
                <a:gd name="connsiteY87" fmla="*/ 311216 h 560930"/>
                <a:gd name="connsiteX88" fmla="*/ 464128 w 693525"/>
                <a:gd name="connsiteY88" fmla="*/ 318165 h 560930"/>
                <a:gd name="connsiteX89" fmla="*/ 457557 w 693525"/>
                <a:gd name="connsiteY89" fmla="*/ 325020 h 560930"/>
                <a:gd name="connsiteX90" fmla="*/ 464128 w 693525"/>
                <a:gd name="connsiteY90" fmla="*/ 328447 h 560930"/>
                <a:gd name="connsiteX91" fmla="*/ 467461 w 693525"/>
                <a:gd name="connsiteY91" fmla="*/ 331874 h 560930"/>
                <a:gd name="connsiteX92" fmla="*/ 476983 w 693525"/>
                <a:gd name="connsiteY92" fmla="*/ 335302 h 560930"/>
                <a:gd name="connsiteX93" fmla="*/ 483553 w 693525"/>
                <a:gd name="connsiteY93" fmla="*/ 335302 h 560930"/>
                <a:gd name="connsiteX94" fmla="*/ 496694 w 693525"/>
                <a:gd name="connsiteY94" fmla="*/ 328447 h 560930"/>
                <a:gd name="connsiteX95" fmla="*/ 503266 w 693525"/>
                <a:gd name="connsiteY95" fmla="*/ 318165 h 560930"/>
                <a:gd name="connsiteX96" fmla="*/ 529548 w 693525"/>
                <a:gd name="connsiteY96" fmla="*/ 290842 h 560930"/>
                <a:gd name="connsiteX97" fmla="*/ 542689 w 693525"/>
                <a:gd name="connsiteY97" fmla="*/ 283987 h 560930"/>
                <a:gd name="connsiteX98" fmla="*/ 552211 w 693525"/>
                <a:gd name="connsiteY98" fmla="*/ 280560 h 560930"/>
                <a:gd name="connsiteX99" fmla="*/ 558781 w 693525"/>
                <a:gd name="connsiteY99" fmla="*/ 277133 h 560930"/>
                <a:gd name="connsiteX100" fmla="*/ 562019 w 693525"/>
                <a:gd name="connsiteY100" fmla="*/ 273801 h 560930"/>
                <a:gd name="connsiteX101" fmla="*/ 565257 w 693525"/>
                <a:gd name="connsiteY101" fmla="*/ 273801 h 560930"/>
                <a:gd name="connsiteX102" fmla="*/ 568590 w 693525"/>
                <a:gd name="connsiteY102" fmla="*/ 270374 h 560930"/>
                <a:gd name="connsiteX103" fmla="*/ 571827 w 693525"/>
                <a:gd name="connsiteY103" fmla="*/ 263519 h 560930"/>
                <a:gd name="connsiteX104" fmla="*/ 575160 w 693525"/>
                <a:gd name="connsiteY104" fmla="*/ 263519 h 560930"/>
                <a:gd name="connsiteX105" fmla="*/ 578398 w 693525"/>
                <a:gd name="connsiteY105" fmla="*/ 260092 h 560930"/>
                <a:gd name="connsiteX106" fmla="*/ 584968 w 693525"/>
                <a:gd name="connsiteY106" fmla="*/ 256665 h 560930"/>
                <a:gd name="connsiteX107" fmla="*/ 588301 w 693525"/>
                <a:gd name="connsiteY107" fmla="*/ 253237 h 560930"/>
                <a:gd name="connsiteX108" fmla="*/ 588301 w 693525"/>
                <a:gd name="connsiteY108" fmla="*/ 239528 h 560930"/>
                <a:gd name="connsiteX109" fmla="*/ 584968 w 693525"/>
                <a:gd name="connsiteY109" fmla="*/ 236101 h 560930"/>
                <a:gd name="connsiteX110" fmla="*/ 588301 w 693525"/>
                <a:gd name="connsiteY110" fmla="*/ 236101 h 560930"/>
                <a:gd name="connsiteX111" fmla="*/ 591538 w 693525"/>
                <a:gd name="connsiteY111" fmla="*/ 232769 h 560930"/>
                <a:gd name="connsiteX112" fmla="*/ 604679 w 693525"/>
                <a:gd name="connsiteY112" fmla="*/ 225914 h 560930"/>
                <a:gd name="connsiteX113" fmla="*/ 621154 w 693525"/>
                <a:gd name="connsiteY113" fmla="*/ 225914 h 560930"/>
                <a:gd name="connsiteX114" fmla="*/ 627724 w 693525"/>
                <a:gd name="connsiteY114" fmla="*/ 229342 h 560930"/>
                <a:gd name="connsiteX115" fmla="*/ 634295 w 693525"/>
                <a:gd name="connsiteY115" fmla="*/ 229342 h 560930"/>
                <a:gd name="connsiteX116" fmla="*/ 640865 w 693525"/>
                <a:gd name="connsiteY116" fmla="*/ 222487 h 560930"/>
                <a:gd name="connsiteX117" fmla="*/ 640865 w 693525"/>
                <a:gd name="connsiteY117" fmla="*/ 205351 h 560930"/>
                <a:gd name="connsiteX118" fmla="*/ 654007 w 693525"/>
                <a:gd name="connsiteY118" fmla="*/ 205351 h 560930"/>
                <a:gd name="connsiteX119" fmla="*/ 660576 w 693525"/>
                <a:gd name="connsiteY119" fmla="*/ 201923 h 560930"/>
                <a:gd name="connsiteX120" fmla="*/ 663815 w 693525"/>
                <a:gd name="connsiteY120" fmla="*/ 201923 h 560930"/>
                <a:gd name="connsiteX121" fmla="*/ 667148 w 693525"/>
                <a:gd name="connsiteY121" fmla="*/ 198496 h 560930"/>
                <a:gd name="connsiteX122" fmla="*/ 407755 w 693525"/>
                <a:gd name="connsiteY122" fmla="*/ 321592 h 560930"/>
                <a:gd name="connsiteX123" fmla="*/ 401183 w 693525"/>
                <a:gd name="connsiteY123" fmla="*/ 321592 h 560930"/>
                <a:gd name="connsiteX124" fmla="*/ 404517 w 693525"/>
                <a:gd name="connsiteY124" fmla="*/ 301124 h 560930"/>
                <a:gd name="connsiteX125" fmla="*/ 391376 w 693525"/>
                <a:gd name="connsiteY125" fmla="*/ 311406 h 560930"/>
                <a:gd name="connsiteX126" fmla="*/ 394613 w 693525"/>
                <a:gd name="connsiteY126" fmla="*/ 307979 h 560930"/>
                <a:gd name="connsiteX127" fmla="*/ 394613 w 693525"/>
                <a:gd name="connsiteY127" fmla="*/ 287415 h 560930"/>
                <a:gd name="connsiteX128" fmla="*/ 385091 w 693525"/>
                <a:gd name="connsiteY128" fmla="*/ 287415 h 560930"/>
                <a:gd name="connsiteX129" fmla="*/ 381758 w 693525"/>
                <a:gd name="connsiteY129" fmla="*/ 290842 h 560930"/>
                <a:gd name="connsiteX130" fmla="*/ 378520 w 693525"/>
                <a:gd name="connsiteY130" fmla="*/ 297697 h 560930"/>
                <a:gd name="connsiteX131" fmla="*/ 375187 w 693525"/>
                <a:gd name="connsiteY131" fmla="*/ 301124 h 560930"/>
                <a:gd name="connsiteX132" fmla="*/ 365665 w 693525"/>
                <a:gd name="connsiteY132" fmla="*/ 307979 h 560930"/>
                <a:gd name="connsiteX133" fmla="*/ 359095 w 693525"/>
                <a:gd name="connsiteY133" fmla="*/ 311406 h 560930"/>
                <a:gd name="connsiteX134" fmla="*/ 355762 w 693525"/>
                <a:gd name="connsiteY134" fmla="*/ 318165 h 560930"/>
                <a:gd name="connsiteX135" fmla="*/ 349191 w 693525"/>
                <a:gd name="connsiteY135" fmla="*/ 325020 h 560930"/>
                <a:gd name="connsiteX136" fmla="*/ 342621 w 693525"/>
                <a:gd name="connsiteY136" fmla="*/ 328447 h 560930"/>
                <a:gd name="connsiteX137" fmla="*/ 336050 w 693525"/>
                <a:gd name="connsiteY137" fmla="*/ 335302 h 560930"/>
                <a:gd name="connsiteX138" fmla="*/ 329480 w 693525"/>
                <a:gd name="connsiteY138" fmla="*/ 335302 h 560930"/>
                <a:gd name="connsiteX139" fmla="*/ 319957 w 693525"/>
                <a:gd name="connsiteY139" fmla="*/ 342156 h 560930"/>
                <a:gd name="connsiteX140" fmla="*/ 313386 w 693525"/>
                <a:gd name="connsiteY140" fmla="*/ 345584 h 560930"/>
                <a:gd name="connsiteX141" fmla="*/ 296912 w 693525"/>
                <a:gd name="connsiteY141" fmla="*/ 362625 h 560930"/>
                <a:gd name="connsiteX142" fmla="*/ 293675 w 693525"/>
                <a:gd name="connsiteY142" fmla="*/ 369479 h 560930"/>
                <a:gd name="connsiteX143" fmla="*/ 290342 w 693525"/>
                <a:gd name="connsiteY143" fmla="*/ 369479 h 560930"/>
                <a:gd name="connsiteX144" fmla="*/ 287104 w 693525"/>
                <a:gd name="connsiteY144" fmla="*/ 372907 h 560930"/>
                <a:gd name="connsiteX145" fmla="*/ 277581 w 693525"/>
                <a:gd name="connsiteY145" fmla="*/ 376334 h 560930"/>
                <a:gd name="connsiteX146" fmla="*/ 271107 w 693525"/>
                <a:gd name="connsiteY146" fmla="*/ 379761 h 560930"/>
                <a:gd name="connsiteX147" fmla="*/ 251394 w 693525"/>
                <a:gd name="connsiteY147" fmla="*/ 386616 h 560930"/>
                <a:gd name="connsiteX148" fmla="*/ 238253 w 693525"/>
                <a:gd name="connsiteY148" fmla="*/ 393470 h 560930"/>
                <a:gd name="connsiteX149" fmla="*/ 231683 w 693525"/>
                <a:gd name="connsiteY149" fmla="*/ 400229 h 560930"/>
                <a:gd name="connsiteX150" fmla="*/ 225112 w 693525"/>
                <a:gd name="connsiteY150" fmla="*/ 403657 h 560930"/>
                <a:gd name="connsiteX151" fmla="*/ 221780 w 693525"/>
                <a:gd name="connsiteY151" fmla="*/ 410511 h 560930"/>
                <a:gd name="connsiteX152" fmla="*/ 215210 w 693525"/>
                <a:gd name="connsiteY152" fmla="*/ 413939 h 560930"/>
                <a:gd name="connsiteX153" fmla="*/ 205687 w 693525"/>
                <a:gd name="connsiteY153" fmla="*/ 413939 h 560930"/>
                <a:gd name="connsiteX154" fmla="*/ 199116 w 693525"/>
                <a:gd name="connsiteY154" fmla="*/ 417366 h 560930"/>
                <a:gd name="connsiteX155" fmla="*/ 169501 w 693525"/>
                <a:gd name="connsiteY155" fmla="*/ 427648 h 560930"/>
                <a:gd name="connsiteX156" fmla="*/ 156360 w 693525"/>
                <a:gd name="connsiteY156" fmla="*/ 434407 h 560930"/>
                <a:gd name="connsiteX157" fmla="*/ 146838 w 693525"/>
                <a:gd name="connsiteY157" fmla="*/ 441262 h 560930"/>
                <a:gd name="connsiteX158" fmla="*/ 133696 w 693525"/>
                <a:gd name="connsiteY158" fmla="*/ 448116 h 560930"/>
                <a:gd name="connsiteX159" fmla="*/ 120555 w 693525"/>
                <a:gd name="connsiteY159" fmla="*/ 451544 h 560930"/>
                <a:gd name="connsiteX160" fmla="*/ 107414 w 693525"/>
                <a:gd name="connsiteY160" fmla="*/ 458398 h 560930"/>
                <a:gd name="connsiteX161" fmla="*/ 97892 w 693525"/>
                <a:gd name="connsiteY161" fmla="*/ 461826 h 560930"/>
                <a:gd name="connsiteX162" fmla="*/ 94559 w 693525"/>
                <a:gd name="connsiteY162" fmla="*/ 465253 h 560930"/>
                <a:gd name="connsiteX163" fmla="*/ 91322 w 693525"/>
                <a:gd name="connsiteY163" fmla="*/ 472107 h 560930"/>
                <a:gd name="connsiteX164" fmla="*/ 91322 w 693525"/>
                <a:gd name="connsiteY164" fmla="*/ 482294 h 560930"/>
                <a:gd name="connsiteX165" fmla="*/ 84751 w 693525"/>
                <a:gd name="connsiteY165" fmla="*/ 475439 h 560930"/>
                <a:gd name="connsiteX166" fmla="*/ 81418 w 693525"/>
                <a:gd name="connsiteY166" fmla="*/ 475439 h 560930"/>
                <a:gd name="connsiteX167" fmla="*/ 78181 w 693525"/>
                <a:gd name="connsiteY167" fmla="*/ 478867 h 560930"/>
                <a:gd name="connsiteX168" fmla="*/ 65039 w 693525"/>
                <a:gd name="connsiteY168" fmla="*/ 485721 h 560930"/>
                <a:gd name="connsiteX169" fmla="*/ 58468 w 693525"/>
                <a:gd name="connsiteY169" fmla="*/ 492576 h 560930"/>
                <a:gd name="connsiteX170" fmla="*/ 38757 w 693525"/>
                <a:gd name="connsiteY170" fmla="*/ 502858 h 560930"/>
                <a:gd name="connsiteX171" fmla="*/ 35425 w 693525"/>
                <a:gd name="connsiteY171" fmla="*/ 502858 h 560930"/>
                <a:gd name="connsiteX172" fmla="*/ 28853 w 693525"/>
                <a:gd name="connsiteY172" fmla="*/ 506285 h 560930"/>
                <a:gd name="connsiteX173" fmla="*/ 19331 w 693525"/>
                <a:gd name="connsiteY173" fmla="*/ 506285 h 560930"/>
                <a:gd name="connsiteX174" fmla="*/ 9808 w 693525"/>
                <a:gd name="connsiteY174" fmla="*/ 509712 h 560930"/>
                <a:gd name="connsiteX175" fmla="*/ 6571 w 693525"/>
                <a:gd name="connsiteY175" fmla="*/ 516471 h 560930"/>
                <a:gd name="connsiteX176" fmla="*/ 0 w 693525"/>
                <a:gd name="connsiteY176" fmla="*/ 519899 h 560930"/>
                <a:gd name="connsiteX177" fmla="*/ 9523 w 693525"/>
                <a:gd name="connsiteY177" fmla="*/ 519899 h 560930"/>
                <a:gd name="connsiteX178" fmla="*/ 12856 w 693525"/>
                <a:gd name="connsiteY178" fmla="*/ 523326 h 560930"/>
                <a:gd name="connsiteX179" fmla="*/ 16094 w 693525"/>
                <a:gd name="connsiteY179" fmla="*/ 523326 h 560930"/>
                <a:gd name="connsiteX180" fmla="*/ 12856 w 693525"/>
                <a:gd name="connsiteY180" fmla="*/ 526753 h 560930"/>
                <a:gd name="connsiteX181" fmla="*/ 12856 w 693525"/>
                <a:gd name="connsiteY181" fmla="*/ 537035 h 560930"/>
                <a:gd name="connsiteX182" fmla="*/ 16094 w 693525"/>
                <a:gd name="connsiteY182" fmla="*/ 540462 h 560930"/>
                <a:gd name="connsiteX183" fmla="*/ 22664 w 693525"/>
                <a:gd name="connsiteY183" fmla="*/ 540462 h 560930"/>
                <a:gd name="connsiteX184" fmla="*/ 29235 w 693525"/>
                <a:gd name="connsiteY184" fmla="*/ 537035 h 560930"/>
                <a:gd name="connsiteX185" fmla="*/ 32567 w 693525"/>
                <a:gd name="connsiteY185" fmla="*/ 533608 h 560930"/>
                <a:gd name="connsiteX186" fmla="*/ 39139 w 693525"/>
                <a:gd name="connsiteY186" fmla="*/ 540462 h 560930"/>
                <a:gd name="connsiteX187" fmla="*/ 52280 w 693525"/>
                <a:gd name="connsiteY187" fmla="*/ 540462 h 560930"/>
                <a:gd name="connsiteX188" fmla="*/ 55517 w 693525"/>
                <a:gd name="connsiteY188" fmla="*/ 543890 h 560930"/>
                <a:gd name="connsiteX189" fmla="*/ 71991 w 693525"/>
                <a:gd name="connsiteY189" fmla="*/ 543890 h 560930"/>
                <a:gd name="connsiteX190" fmla="*/ 81513 w 693525"/>
                <a:gd name="connsiteY190" fmla="*/ 554076 h 560930"/>
                <a:gd name="connsiteX191" fmla="*/ 97987 w 693525"/>
                <a:gd name="connsiteY191" fmla="*/ 550744 h 560930"/>
                <a:gd name="connsiteX192" fmla="*/ 104558 w 693525"/>
                <a:gd name="connsiteY192" fmla="*/ 554076 h 560930"/>
                <a:gd name="connsiteX193" fmla="*/ 107795 w 693525"/>
                <a:gd name="connsiteY193" fmla="*/ 557504 h 560930"/>
                <a:gd name="connsiteX194" fmla="*/ 117318 w 693525"/>
                <a:gd name="connsiteY194" fmla="*/ 560931 h 560930"/>
                <a:gd name="connsiteX195" fmla="*/ 123888 w 693525"/>
                <a:gd name="connsiteY195" fmla="*/ 560931 h 560930"/>
                <a:gd name="connsiteX196" fmla="*/ 136934 w 693525"/>
                <a:gd name="connsiteY196" fmla="*/ 554076 h 560930"/>
                <a:gd name="connsiteX197" fmla="*/ 143505 w 693525"/>
                <a:gd name="connsiteY197" fmla="*/ 540462 h 560930"/>
                <a:gd name="connsiteX198" fmla="*/ 156646 w 693525"/>
                <a:gd name="connsiteY198" fmla="*/ 533608 h 560930"/>
                <a:gd name="connsiteX199" fmla="*/ 168358 w 693525"/>
                <a:gd name="connsiteY199" fmla="*/ 533608 h 560930"/>
                <a:gd name="connsiteX200" fmla="*/ 181500 w 693525"/>
                <a:gd name="connsiteY200" fmla="*/ 526753 h 560930"/>
                <a:gd name="connsiteX201" fmla="*/ 184832 w 693525"/>
                <a:gd name="connsiteY201" fmla="*/ 519899 h 560930"/>
                <a:gd name="connsiteX202" fmla="*/ 184832 w 693525"/>
                <a:gd name="connsiteY202" fmla="*/ 509712 h 560930"/>
                <a:gd name="connsiteX203" fmla="*/ 188070 w 693525"/>
                <a:gd name="connsiteY203" fmla="*/ 502858 h 560930"/>
                <a:gd name="connsiteX204" fmla="*/ 201211 w 693525"/>
                <a:gd name="connsiteY204" fmla="*/ 496003 h 560930"/>
                <a:gd name="connsiteX205" fmla="*/ 214352 w 693525"/>
                <a:gd name="connsiteY205" fmla="*/ 496003 h 560930"/>
                <a:gd name="connsiteX206" fmla="*/ 220923 w 693525"/>
                <a:gd name="connsiteY206" fmla="*/ 489149 h 560930"/>
                <a:gd name="connsiteX207" fmla="*/ 220923 w 693525"/>
                <a:gd name="connsiteY207" fmla="*/ 482294 h 560930"/>
                <a:gd name="connsiteX208" fmla="*/ 217686 w 693525"/>
                <a:gd name="connsiteY208" fmla="*/ 478867 h 560930"/>
                <a:gd name="connsiteX209" fmla="*/ 227208 w 693525"/>
                <a:gd name="connsiteY209" fmla="*/ 478867 h 560930"/>
                <a:gd name="connsiteX210" fmla="*/ 260060 w 693525"/>
                <a:gd name="connsiteY210" fmla="*/ 451544 h 560930"/>
                <a:gd name="connsiteX211" fmla="*/ 250538 w 693525"/>
                <a:gd name="connsiteY211" fmla="*/ 441262 h 560930"/>
                <a:gd name="connsiteX212" fmla="*/ 273106 w 693525"/>
                <a:gd name="connsiteY212" fmla="*/ 451448 h 560930"/>
                <a:gd name="connsiteX213" fmla="*/ 273106 w 693525"/>
                <a:gd name="connsiteY213" fmla="*/ 441166 h 560930"/>
                <a:gd name="connsiteX214" fmla="*/ 276343 w 693525"/>
                <a:gd name="connsiteY214" fmla="*/ 437739 h 560930"/>
                <a:gd name="connsiteX215" fmla="*/ 292817 w 693525"/>
                <a:gd name="connsiteY215" fmla="*/ 437739 h 560930"/>
                <a:gd name="connsiteX216" fmla="*/ 296056 w 693525"/>
                <a:gd name="connsiteY216" fmla="*/ 441166 h 560930"/>
                <a:gd name="connsiteX217" fmla="*/ 302626 w 693525"/>
                <a:gd name="connsiteY217" fmla="*/ 444594 h 560930"/>
                <a:gd name="connsiteX218" fmla="*/ 309197 w 693525"/>
                <a:gd name="connsiteY218" fmla="*/ 444594 h 560930"/>
                <a:gd name="connsiteX219" fmla="*/ 312529 w 693525"/>
                <a:gd name="connsiteY219" fmla="*/ 441166 h 560930"/>
                <a:gd name="connsiteX220" fmla="*/ 312529 w 693525"/>
                <a:gd name="connsiteY220" fmla="*/ 437739 h 560930"/>
                <a:gd name="connsiteX221" fmla="*/ 315767 w 693525"/>
                <a:gd name="connsiteY221" fmla="*/ 434312 h 560930"/>
                <a:gd name="connsiteX222" fmla="*/ 315767 w 693525"/>
                <a:gd name="connsiteY222" fmla="*/ 430980 h 560930"/>
                <a:gd name="connsiteX223" fmla="*/ 309197 w 693525"/>
                <a:gd name="connsiteY223" fmla="*/ 424125 h 560930"/>
                <a:gd name="connsiteX224" fmla="*/ 332241 w 693525"/>
                <a:gd name="connsiteY224" fmla="*/ 400134 h 560930"/>
                <a:gd name="connsiteX225" fmla="*/ 335479 w 693525"/>
                <a:gd name="connsiteY225" fmla="*/ 400134 h 560930"/>
                <a:gd name="connsiteX226" fmla="*/ 338812 w 693525"/>
                <a:gd name="connsiteY226" fmla="*/ 396707 h 560930"/>
                <a:gd name="connsiteX227" fmla="*/ 358523 w 693525"/>
                <a:gd name="connsiteY227" fmla="*/ 386520 h 560930"/>
                <a:gd name="connsiteX228" fmla="*/ 361761 w 693525"/>
                <a:gd name="connsiteY228" fmla="*/ 379666 h 560930"/>
                <a:gd name="connsiteX229" fmla="*/ 365094 w 693525"/>
                <a:gd name="connsiteY229" fmla="*/ 376238 h 560930"/>
                <a:gd name="connsiteX230" fmla="*/ 365094 w 693525"/>
                <a:gd name="connsiteY230" fmla="*/ 372811 h 560930"/>
                <a:gd name="connsiteX231" fmla="*/ 377854 w 693525"/>
                <a:gd name="connsiteY231" fmla="*/ 372811 h 560930"/>
                <a:gd name="connsiteX232" fmla="*/ 384424 w 693525"/>
                <a:gd name="connsiteY232" fmla="*/ 369384 h 560930"/>
                <a:gd name="connsiteX233" fmla="*/ 400803 w 693525"/>
                <a:gd name="connsiteY233" fmla="*/ 352343 h 560930"/>
                <a:gd name="connsiteX234" fmla="*/ 400803 w 693525"/>
                <a:gd name="connsiteY234" fmla="*/ 348915 h 560930"/>
                <a:gd name="connsiteX235" fmla="*/ 404136 w 693525"/>
                <a:gd name="connsiteY235" fmla="*/ 348915 h 560930"/>
                <a:gd name="connsiteX236" fmla="*/ 407373 w 693525"/>
                <a:gd name="connsiteY236" fmla="*/ 345488 h 560930"/>
                <a:gd name="connsiteX237" fmla="*/ 416896 w 693525"/>
                <a:gd name="connsiteY237" fmla="*/ 338634 h 560930"/>
                <a:gd name="connsiteX238" fmla="*/ 423372 w 693525"/>
                <a:gd name="connsiteY238" fmla="*/ 331779 h 560930"/>
                <a:gd name="connsiteX239" fmla="*/ 426704 w 693525"/>
                <a:gd name="connsiteY239" fmla="*/ 324925 h 560930"/>
                <a:gd name="connsiteX240" fmla="*/ 426704 w 693525"/>
                <a:gd name="connsiteY240" fmla="*/ 311311 h 560930"/>
                <a:gd name="connsiteX241" fmla="*/ 423372 w 693525"/>
                <a:gd name="connsiteY241" fmla="*/ 307883 h 560930"/>
                <a:gd name="connsiteX242" fmla="*/ 423372 w 693525"/>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525" h="560930">
                  <a:moveTo>
                    <a:pt x="667243" y="184882"/>
                  </a:moveTo>
                  <a:lnTo>
                    <a:pt x="673813" y="181455"/>
                  </a:lnTo>
                  <a:lnTo>
                    <a:pt x="677051" y="181455"/>
                  </a:lnTo>
                  <a:lnTo>
                    <a:pt x="690193" y="174600"/>
                  </a:lnTo>
                  <a:lnTo>
                    <a:pt x="693525" y="171173"/>
                  </a:lnTo>
                  <a:lnTo>
                    <a:pt x="693525" y="160891"/>
                  </a:lnTo>
                  <a:lnTo>
                    <a:pt x="690193" y="154132"/>
                  </a:lnTo>
                  <a:lnTo>
                    <a:pt x="686954" y="150705"/>
                  </a:lnTo>
                  <a:lnTo>
                    <a:pt x="680384" y="150705"/>
                  </a:lnTo>
                  <a:lnTo>
                    <a:pt x="673813" y="157464"/>
                  </a:lnTo>
                  <a:lnTo>
                    <a:pt x="673813" y="160891"/>
                  </a:lnTo>
                  <a:lnTo>
                    <a:pt x="667243" y="160891"/>
                  </a:lnTo>
                  <a:lnTo>
                    <a:pt x="660672" y="157464"/>
                  </a:lnTo>
                  <a:lnTo>
                    <a:pt x="654007" y="157464"/>
                  </a:lnTo>
                  <a:lnTo>
                    <a:pt x="650674" y="160891"/>
                  </a:lnTo>
                  <a:lnTo>
                    <a:pt x="641151" y="164319"/>
                  </a:lnTo>
                  <a:lnTo>
                    <a:pt x="631629" y="164319"/>
                  </a:lnTo>
                  <a:lnTo>
                    <a:pt x="625058" y="157464"/>
                  </a:lnTo>
                  <a:lnTo>
                    <a:pt x="625058" y="126714"/>
                  </a:lnTo>
                  <a:lnTo>
                    <a:pt x="638199" y="102818"/>
                  </a:lnTo>
                  <a:lnTo>
                    <a:pt x="638199" y="99200"/>
                  </a:lnTo>
                  <a:lnTo>
                    <a:pt x="634961" y="92346"/>
                  </a:lnTo>
                  <a:lnTo>
                    <a:pt x="631629" y="88918"/>
                  </a:lnTo>
                  <a:lnTo>
                    <a:pt x="625058" y="88918"/>
                  </a:lnTo>
                  <a:lnTo>
                    <a:pt x="621820" y="95773"/>
                  </a:lnTo>
                  <a:lnTo>
                    <a:pt x="618488" y="99200"/>
                  </a:lnTo>
                  <a:lnTo>
                    <a:pt x="618488" y="116241"/>
                  </a:lnTo>
                  <a:lnTo>
                    <a:pt x="615250" y="123096"/>
                  </a:lnTo>
                  <a:lnTo>
                    <a:pt x="608679" y="126523"/>
                  </a:lnTo>
                  <a:lnTo>
                    <a:pt x="608679" y="109482"/>
                  </a:lnTo>
                  <a:lnTo>
                    <a:pt x="594967" y="99200"/>
                  </a:lnTo>
                  <a:lnTo>
                    <a:pt x="601537" y="85491"/>
                  </a:lnTo>
                  <a:lnTo>
                    <a:pt x="608109" y="78637"/>
                  </a:lnTo>
                  <a:lnTo>
                    <a:pt x="611346" y="71877"/>
                  </a:lnTo>
                  <a:lnTo>
                    <a:pt x="614679" y="61595"/>
                  </a:lnTo>
                  <a:lnTo>
                    <a:pt x="614679" y="47886"/>
                  </a:lnTo>
                  <a:lnTo>
                    <a:pt x="608109" y="44459"/>
                  </a:lnTo>
                  <a:lnTo>
                    <a:pt x="604775" y="41032"/>
                  </a:lnTo>
                  <a:lnTo>
                    <a:pt x="598205" y="37605"/>
                  </a:lnTo>
                  <a:lnTo>
                    <a:pt x="594967" y="34273"/>
                  </a:lnTo>
                  <a:lnTo>
                    <a:pt x="588396" y="34273"/>
                  </a:lnTo>
                  <a:lnTo>
                    <a:pt x="591634" y="23991"/>
                  </a:lnTo>
                  <a:lnTo>
                    <a:pt x="578493" y="23991"/>
                  </a:lnTo>
                  <a:lnTo>
                    <a:pt x="568970" y="10281"/>
                  </a:lnTo>
                  <a:lnTo>
                    <a:pt x="572208" y="0"/>
                  </a:lnTo>
                  <a:lnTo>
                    <a:pt x="555829" y="10281"/>
                  </a:lnTo>
                  <a:lnTo>
                    <a:pt x="568970" y="30845"/>
                  </a:lnTo>
                  <a:lnTo>
                    <a:pt x="562400" y="51313"/>
                  </a:lnTo>
                  <a:lnTo>
                    <a:pt x="575541" y="58168"/>
                  </a:lnTo>
                  <a:lnTo>
                    <a:pt x="568970" y="61595"/>
                  </a:lnTo>
                  <a:lnTo>
                    <a:pt x="568970" y="71877"/>
                  </a:lnTo>
                  <a:lnTo>
                    <a:pt x="582111" y="75305"/>
                  </a:lnTo>
                  <a:lnTo>
                    <a:pt x="568970" y="85491"/>
                  </a:lnTo>
                  <a:lnTo>
                    <a:pt x="578493" y="88918"/>
                  </a:lnTo>
                  <a:lnTo>
                    <a:pt x="578493" y="95773"/>
                  </a:lnTo>
                  <a:lnTo>
                    <a:pt x="575255" y="99200"/>
                  </a:lnTo>
                  <a:lnTo>
                    <a:pt x="575255" y="109482"/>
                  </a:lnTo>
                  <a:lnTo>
                    <a:pt x="581826" y="112910"/>
                  </a:lnTo>
                  <a:lnTo>
                    <a:pt x="585064" y="116241"/>
                  </a:lnTo>
                  <a:lnTo>
                    <a:pt x="575541" y="119669"/>
                  </a:lnTo>
                  <a:lnTo>
                    <a:pt x="568970" y="126523"/>
                  </a:lnTo>
                  <a:lnTo>
                    <a:pt x="578493" y="133378"/>
                  </a:lnTo>
                  <a:lnTo>
                    <a:pt x="565351" y="147087"/>
                  </a:lnTo>
                  <a:lnTo>
                    <a:pt x="562114" y="153942"/>
                  </a:lnTo>
                  <a:lnTo>
                    <a:pt x="558877" y="157274"/>
                  </a:lnTo>
                  <a:lnTo>
                    <a:pt x="558877" y="164128"/>
                  </a:lnTo>
                  <a:lnTo>
                    <a:pt x="565351" y="170983"/>
                  </a:lnTo>
                  <a:lnTo>
                    <a:pt x="558781" y="170983"/>
                  </a:lnTo>
                  <a:lnTo>
                    <a:pt x="552211" y="174410"/>
                  </a:lnTo>
                  <a:lnTo>
                    <a:pt x="545640" y="174410"/>
                  </a:lnTo>
                  <a:lnTo>
                    <a:pt x="532499" y="181265"/>
                  </a:lnTo>
                  <a:lnTo>
                    <a:pt x="516025" y="198306"/>
                  </a:lnTo>
                  <a:lnTo>
                    <a:pt x="506503" y="205160"/>
                  </a:lnTo>
                  <a:lnTo>
                    <a:pt x="486791" y="212015"/>
                  </a:lnTo>
                  <a:lnTo>
                    <a:pt x="473651" y="218870"/>
                  </a:lnTo>
                  <a:lnTo>
                    <a:pt x="467080" y="225724"/>
                  </a:lnTo>
                  <a:lnTo>
                    <a:pt x="467080" y="246193"/>
                  </a:lnTo>
                  <a:lnTo>
                    <a:pt x="470317" y="253047"/>
                  </a:lnTo>
                  <a:lnTo>
                    <a:pt x="473651" y="256475"/>
                  </a:lnTo>
                  <a:lnTo>
                    <a:pt x="473651" y="259902"/>
                  </a:lnTo>
                  <a:lnTo>
                    <a:pt x="503170" y="259902"/>
                  </a:lnTo>
                  <a:lnTo>
                    <a:pt x="503170" y="270184"/>
                  </a:lnTo>
                  <a:lnTo>
                    <a:pt x="499932" y="276943"/>
                  </a:lnTo>
                  <a:lnTo>
                    <a:pt x="499932" y="297507"/>
                  </a:lnTo>
                  <a:lnTo>
                    <a:pt x="486791" y="304361"/>
                  </a:lnTo>
                  <a:lnTo>
                    <a:pt x="480221" y="304361"/>
                  </a:lnTo>
                  <a:lnTo>
                    <a:pt x="470698" y="307788"/>
                  </a:lnTo>
                  <a:lnTo>
                    <a:pt x="464128" y="311216"/>
                  </a:lnTo>
                  <a:lnTo>
                    <a:pt x="464128" y="318165"/>
                  </a:lnTo>
                  <a:lnTo>
                    <a:pt x="457557" y="325020"/>
                  </a:lnTo>
                  <a:lnTo>
                    <a:pt x="464128" y="328447"/>
                  </a:lnTo>
                  <a:lnTo>
                    <a:pt x="467461" y="331874"/>
                  </a:lnTo>
                  <a:lnTo>
                    <a:pt x="476983" y="335302"/>
                  </a:lnTo>
                  <a:lnTo>
                    <a:pt x="483553" y="335302"/>
                  </a:lnTo>
                  <a:lnTo>
                    <a:pt x="496694" y="328447"/>
                  </a:lnTo>
                  <a:lnTo>
                    <a:pt x="503266" y="318165"/>
                  </a:lnTo>
                  <a:lnTo>
                    <a:pt x="529548" y="290842"/>
                  </a:lnTo>
                  <a:lnTo>
                    <a:pt x="542689" y="283987"/>
                  </a:lnTo>
                  <a:lnTo>
                    <a:pt x="552211" y="280560"/>
                  </a:lnTo>
                  <a:lnTo>
                    <a:pt x="558781" y="277133"/>
                  </a:lnTo>
                  <a:lnTo>
                    <a:pt x="562019" y="273801"/>
                  </a:lnTo>
                  <a:lnTo>
                    <a:pt x="565257" y="273801"/>
                  </a:lnTo>
                  <a:lnTo>
                    <a:pt x="568590" y="270374"/>
                  </a:lnTo>
                  <a:lnTo>
                    <a:pt x="571827" y="263519"/>
                  </a:lnTo>
                  <a:lnTo>
                    <a:pt x="575160" y="263519"/>
                  </a:lnTo>
                  <a:lnTo>
                    <a:pt x="578398" y="260092"/>
                  </a:lnTo>
                  <a:lnTo>
                    <a:pt x="584968" y="256665"/>
                  </a:lnTo>
                  <a:lnTo>
                    <a:pt x="588301" y="253237"/>
                  </a:lnTo>
                  <a:lnTo>
                    <a:pt x="588301" y="239528"/>
                  </a:lnTo>
                  <a:lnTo>
                    <a:pt x="584968" y="236101"/>
                  </a:lnTo>
                  <a:lnTo>
                    <a:pt x="588301" y="236101"/>
                  </a:lnTo>
                  <a:lnTo>
                    <a:pt x="591538" y="232769"/>
                  </a:lnTo>
                  <a:lnTo>
                    <a:pt x="604679" y="225914"/>
                  </a:lnTo>
                  <a:lnTo>
                    <a:pt x="621154" y="225914"/>
                  </a:lnTo>
                  <a:lnTo>
                    <a:pt x="627724" y="229342"/>
                  </a:lnTo>
                  <a:lnTo>
                    <a:pt x="634295" y="229342"/>
                  </a:lnTo>
                  <a:lnTo>
                    <a:pt x="640865" y="222487"/>
                  </a:lnTo>
                  <a:lnTo>
                    <a:pt x="640865" y="205351"/>
                  </a:lnTo>
                  <a:lnTo>
                    <a:pt x="654007" y="205351"/>
                  </a:lnTo>
                  <a:lnTo>
                    <a:pt x="660576" y="201923"/>
                  </a:lnTo>
                  <a:lnTo>
                    <a:pt x="663815" y="201923"/>
                  </a:lnTo>
                  <a:lnTo>
                    <a:pt x="667148" y="198496"/>
                  </a:lnTo>
                  <a:close/>
                  <a:moveTo>
                    <a:pt x="407755" y="321592"/>
                  </a:moveTo>
                  <a:lnTo>
                    <a:pt x="401183" y="321592"/>
                  </a:lnTo>
                  <a:lnTo>
                    <a:pt x="404517" y="301124"/>
                  </a:lnTo>
                  <a:lnTo>
                    <a:pt x="391376" y="311406"/>
                  </a:lnTo>
                  <a:lnTo>
                    <a:pt x="394613" y="307979"/>
                  </a:lnTo>
                  <a:lnTo>
                    <a:pt x="394613" y="287415"/>
                  </a:lnTo>
                  <a:lnTo>
                    <a:pt x="385091" y="287415"/>
                  </a:lnTo>
                  <a:lnTo>
                    <a:pt x="381758" y="290842"/>
                  </a:lnTo>
                  <a:lnTo>
                    <a:pt x="378520" y="297697"/>
                  </a:lnTo>
                  <a:lnTo>
                    <a:pt x="375187" y="301124"/>
                  </a:lnTo>
                  <a:lnTo>
                    <a:pt x="365665" y="307979"/>
                  </a:lnTo>
                  <a:lnTo>
                    <a:pt x="359095" y="311406"/>
                  </a:lnTo>
                  <a:lnTo>
                    <a:pt x="355762" y="318165"/>
                  </a:lnTo>
                  <a:lnTo>
                    <a:pt x="349191" y="325020"/>
                  </a:lnTo>
                  <a:lnTo>
                    <a:pt x="342621" y="328447"/>
                  </a:lnTo>
                  <a:lnTo>
                    <a:pt x="336050" y="335302"/>
                  </a:lnTo>
                  <a:lnTo>
                    <a:pt x="329480" y="335302"/>
                  </a:lnTo>
                  <a:lnTo>
                    <a:pt x="319957" y="342156"/>
                  </a:lnTo>
                  <a:lnTo>
                    <a:pt x="313386" y="345584"/>
                  </a:lnTo>
                  <a:lnTo>
                    <a:pt x="296912" y="362625"/>
                  </a:lnTo>
                  <a:lnTo>
                    <a:pt x="293675" y="369479"/>
                  </a:lnTo>
                  <a:lnTo>
                    <a:pt x="290342" y="369479"/>
                  </a:lnTo>
                  <a:lnTo>
                    <a:pt x="287104" y="372907"/>
                  </a:lnTo>
                  <a:lnTo>
                    <a:pt x="277581" y="376334"/>
                  </a:lnTo>
                  <a:lnTo>
                    <a:pt x="271107" y="379761"/>
                  </a:lnTo>
                  <a:lnTo>
                    <a:pt x="251394" y="386616"/>
                  </a:lnTo>
                  <a:lnTo>
                    <a:pt x="238253" y="393470"/>
                  </a:lnTo>
                  <a:lnTo>
                    <a:pt x="231683" y="400229"/>
                  </a:lnTo>
                  <a:lnTo>
                    <a:pt x="225112" y="403657"/>
                  </a:lnTo>
                  <a:lnTo>
                    <a:pt x="221780" y="410511"/>
                  </a:lnTo>
                  <a:lnTo>
                    <a:pt x="215210" y="413939"/>
                  </a:lnTo>
                  <a:lnTo>
                    <a:pt x="205687" y="413939"/>
                  </a:lnTo>
                  <a:lnTo>
                    <a:pt x="199116" y="417366"/>
                  </a:lnTo>
                  <a:lnTo>
                    <a:pt x="169501" y="427648"/>
                  </a:lnTo>
                  <a:lnTo>
                    <a:pt x="156360" y="434407"/>
                  </a:lnTo>
                  <a:lnTo>
                    <a:pt x="146838" y="441262"/>
                  </a:lnTo>
                  <a:lnTo>
                    <a:pt x="133696" y="448116"/>
                  </a:lnTo>
                  <a:lnTo>
                    <a:pt x="120555" y="451544"/>
                  </a:lnTo>
                  <a:lnTo>
                    <a:pt x="107414" y="458398"/>
                  </a:lnTo>
                  <a:lnTo>
                    <a:pt x="97892" y="461826"/>
                  </a:lnTo>
                  <a:lnTo>
                    <a:pt x="94559" y="465253"/>
                  </a:lnTo>
                  <a:lnTo>
                    <a:pt x="91322" y="472107"/>
                  </a:lnTo>
                  <a:lnTo>
                    <a:pt x="91322" y="482294"/>
                  </a:lnTo>
                  <a:lnTo>
                    <a:pt x="84751" y="475439"/>
                  </a:lnTo>
                  <a:lnTo>
                    <a:pt x="81418" y="475439"/>
                  </a:lnTo>
                  <a:lnTo>
                    <a:pt x="78181" y="478867"/>
                  </a:lnTo>
                  <a:lnTo>
                    <a:pt x="65039" y="485721"/>
                  </a:lnTo>
                  <a:lnTo>
                    <a:pt x="58468" y="492576"/>
                  </a:lnTo>
                  <a:lnTo>
                    <a:pt x="38757" y="502858"/>
                  </a:lnTo>
                  <a:lnTo>
                    <a:pt x="35425" y="502858"/>
                  </a:lnTo>
                  <a:lnTo>
                    <a:pt x="28853" y="506285"/>
                  </a:lnTo>
                  <a:lnTo>
                    <a:pt x="19331" y="506285"/>
                  </a:lnTo>
                  <a:lnTo>
                    <a:pt x="9808" y="509712"/>
                  </a:lnTo>
                  <a:lnTo>
                    <a:pt x="6571" y="516471"/>
                  </a:lnTo>
                  <a:lnTo>
                    <a:pt x="0" y="519899"/>
                  </a:lnTo>
                  <a:lnTo>
                    <a:pt x="9523" y="519899"/>
                  </a:lnTo>
                  <a:lnTo>
                    <a:pt x="12856" y="523326"/>
                  </a:lnTo>
                  <a:lnTo>
                    <a:pt x="16094" y="523326"/>
                  </a:lnTo>
                  <a:lnTo>
                    <a:pt x="12856" y="526753"/>
                  </a:lnTo>
                  <a:lnTo>
                    <a:pt x="12856" y="537035"/>
                  </a:lnTo>
                  <a:lnTo>
                    <a:pt x="16094" y="540462"/>
                  </a:lnTo>
                  <a:lnTo>
                    <a:pt x="22664" y="540462"/>
                  </a:lnTo>
                  <a:lnTo>
                    <a:pt x="29235" y="537035"/>
                  </a:lnTo>
                  <a:lnTo>
                    <a:pt x="32567" y="533608"/>
                  </a:lnTo>
                  <a:lnTo>
                    <a:pt x="39139" y="540462"/>
                  </a:lnTo>
                  <a:lnTo>
                    <a:pt x="52280" y="540462"/>
                  </a:lnTo>
                  <a:lnTo>
                    <a:pt x="55517" y="543890"/>
                  </a:lnTo>
                  <a:lnTo>
                    <a:pt x="71991" y="543890"/>
                  </a:lnTo>
                  <a:lnTo>
                    <a:pt x="81513" y="554076"/>
                  </a:lnTo>
                  <a:lnTo>
                    <a:pt x="97987" y="550744"/>
                  </a:lnTo>
                  <a:lnTo>
                    <a:pt x="104558" y="554076"/>
                  </a:lnTo>
                  <a:lnTo>
                    <a:pt x="107795" y="557504"/>
                  </a:lnTo>
                  <a:lnTo>
                    <a:pt x="117318" y="560931"/>
                  </a:lnTo>
                  <a:lnTo>
                    <a:pt x="123888" y="560931"/>
                  </a:lnTo>
                  <a:lnTo>
                    <a:pt x="136934" y="554076"/>
                  </a:lnTo>
                  <a:lnTo>
                    <a:pt x="143505" y="540462"/>
                  </a:lnTo>
                  <a:lnTo>
                    <a:pt x="156646" y="533608"/>
                  </a:lnTo>
                  <a:lnTo>
                    <a:pt x="168358" y="533608"/>
                  </a:lnTo>
                  <a:lnTo>
                    <a:pt x="181500" y="526753"/>
                  </a:lnTo>
                  <a:lnTo>
                    <a:pt x="184832" y="519899"/>
                  </a:lnTo>
                  <a:lnTo>
                    <a:pt x="184832" y="509712"/>
                  </a:lnTo>
                  <a:lnTo>
                    <a:pt x="188070" y="502858"/>
                  </a:lnTo>
                  <a:lnTo>
                    <a:pt x="201211" y="496003"/>
                  </a:lnTo>
                  <a:lnTo>
                    <a:pt x="214352" y="496003"/>
                  </a:lnTo>
                  <a:lnTo>
                    <a:pt x="220923" y="489149"/>
                  </a:lnTo>
                  <a:lnTo>
                    <a:pt x="220923" y="482294"/>
                  </a:lnTo>
                  <a:lnTo>
                    <a:pt x="217686" y="478867"/>
                  </a:lnTo>
                  <a:lnTo>
                    <a:pt x="227208" y="478867"/>
                  </a:lnTo>
                  <a:lnTo>
                    <a:pt x="260060" y="451544"/>
                  </a:lnTo>
                  <a:lnTo>
                    <a:pt x="250538" y="441262"/>
                  </a:lnTo>
                  <a:lnTo>
                    <a:pt x="273106" y="451448"/>
                  </a:lnTo>
                  <a:lnTo>
                    <a:pt x="273106" y="441166"/>
                  </a:lnTo>
                  <a:lnTo>
                    <a:pt x="276343" y="437739"/>
                  </a:lnTo>
                  <a:lnTo>
                    <a:pt x="292817" y="437739"/>
                  </a:lnTo>
                  <a:lnTo>
                    <a:pt x="296056" y="441166"/>
                  </a:lnTo>
                  <a:lnTo>
                    <a:pt x="302626" y="444594"/>
                  </a:lnTo>
                  <a:lnTo>
                    <a:pt x="309197" y="444594"/>
                  </a:lnTo>
                  <a:lnTo>
                    <a:pt x="312529" y="441166"/>
                  </a:lnTo>
                  <a:lnTo>
                    <a:pt x="312529" y="437739"/>
                  </a:lnTo>
                  <a:lnTo>
                    <a:pt x="315767" y="434312"/>
                  </a:lnTo>
                  <a:lnTo>
                    <a:pt x="315767" y="430980"/>
                  </a:lnTo>
                  <a:lnTo>
                    <a:pt x="309197" y="424125"/>
                  </a:lnTo>
                  <a:lnTo>
                    <a:pt x="332241" y="400134"/>
                  </a:lnTo>
                  <a:lnTo>
                    <a:pt x="335479" y="400134"/>
                  </a:lnTo>
                  <a:lnTo>
                    <a:pt x="338812" y="396707"/>
                  </a:lnTo>
                  <a:lnTo>
                    <a:pt x="358523" y="386520"/>
                  </a:lnTo>
                  <a:lnTo>
                    <a:pt x="361761" y="379666"/>
                  </a:lnTo>
                  <a:lnTo>
                    <a:pt x="365094" y="376238"/>
                  </a:lnTo>
                  <a:lnTo>
                    <a:pt x="365094" y="372811"/>
                  </a:lnTo>
                  <a:lnTo>
                    <a:pt x="377854" y="372811"/>
                  </a:lnTo>
                  <a:lnTo>
                    <a:pt x="384424" y="369384"/>
                  </a:lnTo>
                  <a:lnTo>
                    <a:pt x="400803" y="352343"/>
                  </a:lnTo>
                  <a:lnTo>
                    <a:pt x="400803" y="348915"/>
                  </a:lnTo>
                  <a:lnTo>
                    <a:pt x="404136" y="348915"/>
                  </a:lnTo>
                  <a:lnTo>
                    <a:pt x="407373" y="345488"/>
                  </a:lnTo>
                  <a:lnTo>
                    <a:pt x="416896" y="338634"/>
                  </a:lnTo>
                  <a:lnTo>
                    <a:pt x="423372" y="331779"/>
                  </a:lnTo>
                  <a:lnTo>
                    <a:pt x="426704" y="324925"/>
                  </a:lnTo>
                  <a:lnTo>
                    <a:pt x="426704" y="311311"/>
                  </a:lnTo>
                  <a:lnTo>
                    <a:pt x="423372" y="307883"/>
                  </a:lnTo>
                  <a:lnTo>
                    <a:pt x="423372" y="30445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Serbest Form 4579">
              <a:extLst>
                <a:ext uri="{FF2B5EF4-FFF2-40B4-BE49-F238E27FC236}">
                  <a16:creationId xmlns:a16="http://schemas.microsoft.com/office/drawing/2014/main" id="{CA9310B6-24D5-8154-571F-488B07EDFFFA}"/>
                </a:ext>
              </a:extLst>
            </p:cNvPr>
            <p:cNvSpPr/>
            <p:nvPr/>
          </p:nvSpPr>
          <p:spPr>
            <a:xfrm>
              <a:off x="3745056" y="343060"/>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173 w 232063"/>
                <a:gd name="connsiteY51" fmla="*/ 217442 h 232007"/>
                <a:gd name="connsiteX52" fmla="*/ 104652 w 232063"/>
                <a:gd name="connsiteY52" fmla="*/ 213824 h 232007"/>
                <a:gd name="connsiteX53" fmla="*/ 101319 w 232063"/>
                <a:gd name="connsiteY53" fmla="*/ 210206 h 232007"/>
                <a:gd name="connsiteX54" fmla="*/ 124173 w 232063"/>
                <a:gd name="connsiteY54" fmla="*/ 202971 h 232007"/>
                <a:gd name="connsiteX55" fmla="*/ 127506 w 232063"/>
                <a:gd name="connsiteY55" fmla="*/ 199353 h 232007"/>
                <a:gd name="connsiteX56" fmla="*/ 127506 w 232063"/>
                <a:gd name="connsiteY56" fmla="*/ 195736 h 232007"/>
                <a:gd name="connsiteX57" fmla="*/ 124173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173" y="217442"/>
                  </a:lnTo>
                  <a:lnTo>
                    <a:pt x="104652" y="213824"/>
                  </a:lnTo>
                  <a:lnTo>
                    <a:pt x="101319" y="210206"/>
                  </a:lnTo>
                  <a:lnTo>
                    <a:pt x="124173" y="202971"/>
                  </a:lnTo>
                  <a:lnTo>
                    <a:pt x="127506" y="199353"/>
                  </a:lnTo>
                  <a:lnTo>
                    <a:pt x="127506" y="195736"/>
                  </a:lnTo>
                  <a:lnTo>
                    <a:pt x="124173"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Serbest Form 4580">
              <a:extLst>
                <a:ext uri="{FF2B5EF4-FFF2-40B4-BE49-F238E27FC236}">
                  <a16:creationId xmlns:a16="http://schemas.microsoft.com/office/drawing/2014/main" id="{B295CA2C-A5FA-B580-CA7D-4BF7C74E8E61}"/>
                </a:ext>
              </a:extLst>
            </p:cNvPr>
            <p:cNvSpPr/>
            <p:nvPr/>
          </p:nvSpPr>
          <p:spPr>
            <a:xfrm>
              <a:off x="3745056" y="343060"/>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269 w 232063"/>
                <a:gd name="connsiteY51" fmla="*/ 217442 h 232007"/>
                <a:gd name="connsiteX52" fmla="*/ 104652 w 232063"/>
                <a:gd name="connsiteY52" fmla="*/ 213824 h 232007"/>
                <a:gd name="connsiteX53" fmla="*/ 101319 w 232063"/>
                <a:gd name="connsiteY53" fmla="*/ 210206 h 232007"/>
                <a:gd name="connsiteX54" fmla="*/ 124269 w 232063"/>
                <a:gd name="connsiteY54" fmla="*/ 202971 h 232007"/>
                <a:gd name="connsiteX55" fmla="*/ 127506 w 232063"/>
                <a:gd name="connsiteY55" fmla="*/ 199353 h 232007"/>
                <a:gd name="connsiteX56" fmla="*/ 127506 w 232063"/>
                <a:gd name="connsiteY56" fmla="*/ 195736 h 232007"/>
                <a:gd name="connsiteX57" fmla="*/ 124269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269" y="217442"/>
                  </a:lnTo>
                  <a:lnTo>
                    <a:pt x="104652" y="213824"/>
                  </a:lnTo>
                  <a:lnTo>
                    <a:pt x="101319" y="210206"/>
                  </a:lnTo>
                  <a:lnTo>
                    <a:pt x="124269" y="202971"/>
                  </a:lnTo>
                  <a:lnTo>
                    <a:pt x="127506" y="199353"/>
                  </a:lnTo>
                  <a:lnTo>
                    <a:pt x="127506" y="195736"/>
                  </a:lnTo>
                  <a:lnTo>
                    <a:pt x="124269"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Serbest Form 4581">
              <a:extLst>
                <a:ext uri="{FF2B5EF4-FFF2-40B4-BE49-F238E27FC236}">
                  <a16:creationId xmlns:a16="http://schemas.microsoft.com/office/drawing/2014/main" id="{343C8754-E938-E86F-F638-2A5D55D2335C}"/>
                </a:ext>
              </a:extLst>
            </p:cNvPr>
            <p:cNvSpPr/>
            <p:nvPr/>
          </p:nvSpPr>
          <p:spPr>
            <a:xfrm>
              <a:off x="5872479" y="246334"/>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Serbest Form 4582">
              <a:extLst>
                <a:ext uri="{FF2B5EF4-FFF2-40B4-BE49-F238E27FC236}">
                  <a16:creationId xmlns:a16="http://schemas.microsoft.com/office/drawing/2014/main" id="{0595603C-103A-6C66-4DA9-50AE84F8BE4E}"/>
                </a:ext>
              </a:extLst>
            </p:cNvPr>
            <p:cNvSpPr/>
            <p:nvPr/>
          </p:nvSpPr>
          <p:spPr>
            <a:xfrm>
              <a:off x="5872479" y="246334"/>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Serbest Form 4583">
              <a:extLst>
                <a:ext uri="{FF2B5EF4-FFF2-40B4-BE49-F238E27FC236}">
                  <a16:creationId xmlns:a16="http://schemas.microsoft.com/office/drawing/2014/main" id="{99D546EF-A71A-F88C-636C-3B6F176B8816}"/>
                </a:ext>
              </a:extLst>
            </p:cNvPr>
            <p:cNvSpPr/>
            <p:nvPr/>
          </p:nvSpPr>
          <p:spPr>
            <a:xfrm>
              <a:off x="8734851" y="1329163"/>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798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798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798"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798"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Serbest Form 4584">
              <a:extLst>
                <a:ext uri="{FF2B5EF4-FFF2-40B4-BE49-F238E27FC236}">
                  <a16:creationId xmlns:a16="http://schemas.microsoft.com/office/drawing/2014/main" id="{EBA9C224-71B7-1CCE-5008-5E36BDD15EF5}"/>
                </a:ext>
              </a:extLst>
            </p:cNvPr>
            <p:cNvSpPr/>
            <p:nvPr/>
          </p:nvSpPr>
          <p:spPr>
            <a:xfrm>
              <a:off x="8734851" y="1329163"/>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893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893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893"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893"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Serbest Form 4585">
              <a:extLst>
                <a:ext uri="{FF2B5EF4-FFF2-40B4-BE49-F238E27FC236}">
                  <a16:creationId xmlns:a16="http://schemas.microsoft.com/office/drawing/2014/main" id="{C08E829A-CAE0-F19E-6589-0A996F64FAED}"/>
                </a:ext>
              </a:extLst>
            </p:cNvPr>
            <p:cNvSpPr/>
            <p:nvPr/>
          </p:nvSpPr>
          <p:spPr>
            <a:xfrm>
              <a:off x="6181961" y="3572030"/>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Serbest Form 4586">
              <a:extLst>
                <a:ext uri="{FF2B5EF4-FFF2-40B4-BE49-F238E27FC236}">
                  <a16:creationId xmlns:a16="http://schemas.microsoft.com/office/drawing/2014/main" id="{25CC947C-87B6-556D-151D-99AF22C00BF0}"/>
                </a:ext>
              </a:extLst>
            </p:cNvPr>
            <p:cNvSpPr/>
            <p:nvPr/>
          </p:nvSpPr>
          <p:spPr>
            <a:xfrm>
              <a:off x="6181961" y="3572030"/>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Serbest Form 4587">
              <a:extLst>
                <a:ext uri="{FF2B5EF4-FFF2-40B4-BE49-F238E27FC236}">
                  <a16:creationId xmlns:a16="http://schemas.microsoft.com/office/drawing/2014/main" id="{4C1B4A1E-666D-5FBA-0412-16AE3EC62383}"/>
                </a:ext>
              </a:extLst>
            </p:cNvPr>
            <p:cNvSpPr/>
            <p:nvPr/>
          </p:nvSpPr>
          <p:spPr>
            <a:xfrm>
              <a:off x="9237639" y="1425793"/>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Serbest Form 4588">
              <a:extLst>
                <a:ext uri="{FF2B5EF4-FFF2-40B4-BE49-F238E27FC236}">
                  <a16:creationId xmlns:a16="http://schemas.microsoft.com/office/drawing/2014/main" id="{84C3145D-4614-B1B0-3643-EF99431D3BC5}"/>
                </a:ext>
              </a:extLst>
            </p:cNvPr>
            <p:cNvSpPr/>
            <p:nvPr/>
          </p:nvSpPr>
          <p:spPr>
            <a:xfrm>
              <a:off x="9237639" y="1425793"/>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Serbest Form 4589">
              <a:extLst>
                <a:ext uri="{FF2B5EF4-FFF2-40B4-BE49-F238E27FC236}">
                  <a16:creationId xmlns:a16="http://schemas.microsoft.com/office/drawing/2014/main" id="{0D785ADA-03D3-38C3-F1A6-363D43B110D1}"/>
                </a:ext>
              </a:extLst>
            </p:cNvPr>
            <p:cNvSpPr/>
            <p:nvPr/>
          </p:nvSpPr>
          <p:spPr>
            <a:xfrm>
              <a:off x="6878152" y="3262718"/>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630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630"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Serbest Form 4590">
              <a:extLst>
                <a:ext uri="{FF2B5EF4-FFF2-40B4-BE49-F238E27FC236}">
                  <a16:creationId xmlns:a16="http://schemas.microsoft.com/office/drawing/2014/main" id="{61A39497-6C81-BC3D-BA6F-05EA06325DBF}"/>
                </a:ext>
              </a:extLst>
            </p:cNvPr>
            <p:cNvSpPr/>
            <p:nvPr/>
          </p:nvSpPr>
          <p:spPr>
            <a:xfrm>
              <a:off x="6878152" y="3262718"/>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726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726"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Serbest Form 4591">
              <a:extLst>
                <a:ext uri="{FF2B5EF4-FFF2-40B4-BE49-F238E27FC236}">
                  <a16:creationId xmlns:a16="http://schemas.microsoft.com/office/drawing/2014/main" id="{6576E816-90F0-06CD-96A1-2947D0D6A373}"/>
                </a:ext>
              </a:extLst>
            </p:cNvPr>
            <p:cNvSpPr/>
            <p:nvPr/>
          </p:nvSpPr>
          <p:spPr>
            <a:xfrm>
              <a:off x="5234281" y="1077735"/>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Serbest Form 4592">
              <a:extLst>
                <a:ext uri="{FF2B5EF4-FFF2-40B4-BE49-F238E27FC236}">
                  <a16:creationId xmlns:a16="http://schemas.microsoft.com/office/drawing/2014/main" id="{69801CA6-9646-65AD-FF47-599086EC3C2A}"/>
                </a:ext>
              </a:extLst>
            </p:cNvPr>
            <p:cNvSpPr/>
            <p:nvPr/>
          </p:nvSpPr>
          <p:spPr>
            <a:xfrm>
              <a:off x="5234281" y="1077735"/>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Serbest Form 4593">
              <a:extLst>
                <a:ext uri="{FF2B5EF4-FFF2-40B4-BE49-F238E27FC236}">
                  <a16:creationId xmlns:a16="http://schemas.microsoft.com/office/drawing/2014/main" id="{1D17894C-7496-D616-64C4-DF5E1D85B280}"/>
                </a:ext>
              </a:extLst>
            </p:cNvPr>
            <p:cNvSpPr/>
            <p:nvPr/>
          </p:nvSpPr>
          <p:spPr>
            <a:xfrm>
              <a:off x="6414024" y="710350"/>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881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881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881"/>
                  </a:lnTo>
                  <a:lnTo>
                    <a:pt x="30472" y="77399"/>
                  </a:lnTo>
                  <a:lnTo>
                    <a:pt x="36662" y="70640"/>
                  </a:lnTo>
                  <a:lnTo>
                    <a:pt x="33615" y="60549"/>
                  </a:lnTo>
                  <a:lnTo>
                    <a:pt x="30472" y="63881"/>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Serbest Form 4594">
              <a:extLst>
                <a:ext uri="{FF2B5EF4-FFF2-40B4-BE49-F238E27FC236}">
                  <a16:creationId xmlns:a16="http://schemas.microsoft.com/office/drawing/2014/main" id="{55546047-12CC-D533-F716-2CF5C395A1D3}"/>
                </a:ext>
              </a:extLst>
            </p:cNvPr>
            <p:cNvSpPr/>
            <p:nvPr/>
          </p:nvSpPr>
          <p:spPr>
            <a:xfrm>
              <a:off x="6414024" y="710350"/>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976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976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976"/>
                  </a:lnTo>
                  <a:lnTo>
                    <a:pt x="30472" y="77399"/>
                  </a:lnTo>
                  <a:lnTo>
                    <a:pt x="36662" y="70640"/>
                  </a:lnTo>
                  <a:lnTo>
                    <a:pt x="33615" y="60549"/>
                  </a:lnTo>
                  <a:lnTo>
                    <a:pt x="30472" y="63976"/>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Serbest Form 4595">
              <a:extLst>
                <a:ext uri="{FF2B5EF4-FFF2-40B4-BE49-F238E27FC236}">
                  <a16:creationId xmlns:a16="http://schemas.microsoft.com/office/drawing/2014/main" id="{51E5AE20-C110-47DD-997A-D306461A92BA}"/>
                </a:ext>
              </a:extLst>
            </p:cNvPr>
            <p:cNvSpPr/>
            <p:nvPr/>
          </p:nvSpPr>
          <p:spPr>
            <a:xfrm>
              <a:off x="8754181" y="304313"/>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Serbest Form 4596">
              <a:extLst>
                <a:ext uri="{FF2B5EF4-FFF2-40B4-BE49-F238E27FC236}">
                  <a16:creationId xmlns:a16="http://schemas.microsoft.com/office/drawing/2014/main" id="{FEF5FEBE-53BE-A80B-7348-AE6725453689}"/>
                </a:ext>
              </a:extLst>
            </p:cNvPr>
            <p:cNvSpPr/>
            <p:nvPr/>
          </p:nvSpPr>
          <p:spPr>
            <a:xfrm>
              <a:off x="8754181" y="304313"/>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Serbest Form 4597">
              <a:extLst>
                <a:ext uri="{FF2B5EF4-FFF2-40B4-BE49-F238E27FC236}">
                  <a16:creationId xmlns:a16="http://schemas.microsoft.com/office/drawing/2014/main" id="{E92007C2-EC29-9FB6-12F4-3DBFB7865DEB}"/>
                </a:ext>
              </a:extLst>
            </p:cNvPr>
            <p:cNvSpPr/>
            <p:nvPr/>
          </p:nvSpPr>
          <p:spPr>
            <a:xfrm>
              <a:off x="6684750" y="478342"/>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Serbest Form 4598">
              <a:extLst>
                <a:ext uri="{FF2B5EF4-FFF2-40B4-BE49-F238E27FC236}">
                  <a16:creationId xmlns:a16="http://schemas.microsoft.com/office/drawing/2014/main" id="{38CBBB61-EFCF-0873-0A49-B0E4037D6E05}"/>
                </a:ext>
              </a:extLst>
            </p:cNvPr>
            <p:cNvSpPr/>
            <p:nvPr/>
          </p:nvSpPr>
          <p:spPr>
            <a:xfrm>
              <a:off x="6684750" y="478342"/>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Serbest Form 4599">
              <a:extLst>
                <a:ext uri="{FF2B5EF4-FFF2-40B4-BE49-F238E27FC236}">
                  <a16:creationId xmlns:a16="http://schemas.microsoft.com/office/drawing/2014/main" id="{14EE076E-AF66-6B95-3072-93C985972330}"/>
                </a:ext>
              </a:extLst>
            </p:cNvPr>
            <p:cNvSpPr/>
            <p:nvPr/>
          </p:nvSpPr>
          <p:spPr>
            <a:xfrm>
              <a:off x="1404899" y="1213112"/>
              <a:ext cx="1025002" cy="870051"/>
            </a:xfrm>
            <a:custGeom>
              <a:avLst/>
              <a:gdLst>
                <a:gd name="connsiteX0" fmla="*/ 783702 w 1025002"/>
                <a:gd name="connsiteY0" fmla="*/ 859389 h 870051"/>
                <a:gd name="connsiteX1" fmla="*/ 783702 w 1025002"/>
                <a:gd name="connsiteY1" fmla="*/ 823594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594"/>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Serbest Form 4600">
              <a:extLst>
                <a:ext uri="{FF2B5EF4-FFF2-40B4-BE49-F238E27FC236}">
                  <a16:creationId xmlns:a16="http://schemas.microsoft.com/office/drawing/2014/main" id="{F40FF350-8CB5-0CAF-46AA-2FB732043A3F}"/>
                </a:ext>
              </a:extLst>
            </p:cNvPr>
            <p:cNvSpPr/>
            <p:nvPr/>
          </p:nvSpPr>
          <p:spPr>
            <a:xfrm>
              <a:off x="1404899" y="1213112"/>
              <a:ext cx="1025002" cy="870051"/>
            </a:xfrm>
            <a:custGeom>
              <a:avLst/>
              <a:gdLst>
                <a:gd name="connsiteX0" fmla="*/ 783702 w 1025002"/>
                <a:gd name="connsiteY0" fmla="*/ 859389 h 870051"/>
                <a:gd name="connsiteX1" fmla="*/ 783702 w 1025002"/>
                <a:gd name="connsiteY1" fmla="*/ 823498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498"/>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Serbest Form 4601">
              <a:extLst>
                <a:ext uri="{FF2B5EF4-FFF2-40B4-BE49-F238E27FC236}">
                  <a16:creationId xmlns:a16="http://schemas.microsoft.com/office/drawing/2014/main" id="{391D1944-1DFA-A5BD-C0F6-B692671EA6F0}"/>
                </a:ext>
              </a:extLst>
            </p:cNvPr>
            <p:cNvSpPr/>
            <p:nvPr/>
          </p:nvSpPr>
          <p:spPr>
            <a:xfrm>
              <a:off x="6259284" y="1058408"/>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Serbest Form 4602">
              <a:extLst>
                <a:ext uri="{FF2B5EF4-FFF2-40B4-BE49-F238E27FC236}">
                  <a16:creationId xmlns:a16="http://schemas.microsoft.com/office/drawing/2014/main" id="{34319667-75E6-6B0B-A0AF-1C77BB8A0E02}"/>
                </a:ext>
              </a:extLst>
            </p:cNvPr>
            <p:cNvSpPr/>
            <p:nvPr/>
          </p:nvSpPr>
          <p:spPr>
            <a:xfrm>
              <a:off x="6259284" y="1058408"/>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Serbest Form 4603">
              <a:extLst>
                <a:ext uri="{FF2B5EF4-FFF2-40B4-BE49-F238E27FC236}">
                  <a16:creationId xmlns:a16="http://schemas.microsoft.com/office/drawing/2014/main" id="{8907564C-CB56-2B10-35B4-7CCB7BEEB796}"/>
                </a:ext>
              </a:extLst>
            </p:cNvPr>
            <p:cNvSpPr/>
            <p:nvPr/>
          </p:nvSpPr>
          <p:spPr>
            <a:xfrm>
              <a:off x="5079540" y="1483771"/>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167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279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167"/>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279"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Serbest Form 4604">
              <a:extLst>
                <a:ext uri="{FF2B5EF4-FFF2-40B4-BE49-F238E27FC236}">
                  <a16:creationId xmlns:a16="http://schemas.microsoft.com/office/drawing/2014/main" id="{38F434BB-158B-E990-9FD6-148B4066D7CA}"/>
                </a:ext>
              </a:extLst>
            </p:cNvPr>
            <p:cNvSpPr/>
            <p:nvPr/>
          </p:nvSpPr>
          <p:spPr>
            <a:xfrm>
              <a:off x="5079540" y="1483771"/>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262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183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262"/>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183"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Serbest Form 4605">
              <a:extLst>
                <a:ext uri="{FF2B5EF4-FFF2-40B4-BE49-F238E27FC236}">
                  <a16:creationId xmlns:a16="http://schemas.microsoft.com/office/drawing/2014/main" id="{CE2BC13C-9009-9E22-DC0C-6C067B46699C}"/>
                </a:ext>
              </a:extLst>
            </p:cNvPr>
            <p:cNvSpPr/>
            <p:nvPr/>
          </p:nvSpPr>
          <p:spPr>
            <a:xfrm>
              <a:off x="5253611" y="1580497"/>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564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564"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Serbest Form 4606">
              <a:extLst>
                <a:ext uri="{FF2B5EF4-FFF2-40B4-BE49-F238E27FC236}">
                  <a16:creationId xmlns:a16="http://schemas.microsoft.com/office/drawing/2014/main" id="{0DCC149C-D14F-024B-C88C-9B5056A1477F}"/>
                </a:ext>
              </a:extLst>
            </p:cNvPr>
            <p:cNvSpPr/>
            <p:nvPr/>
          </p:nvSpPr>
          <p:spPr>
            <a:xfrm>
              <a:off x="5253611" y="1580497"/>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660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660"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Serbest Form 4607">
              <a:extLst>
                <a:ext uri="{FF2B5EF4-FFF2-40B4-BE49-F238E27FC236}">
                  <a16:creationId xmlns:a16="http://schemas.microsoft.com/office/drawing/2014/main" id="{C302D6A9-934C-93DC-9464-700FFF43494A}"/>
                </a:ext>
              </a:extLst>
            </p:cNvPr>
            <p:cNvSpPr/>
            <p:nvPr/>
          </p:nvSpPr>
          <p:spPr>
            <a:xfrm>
              <a:off x="9605113" y="2450549"/>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Serbest Form 4608">
              <a:extLst>
                <a:ext uri="{FF2B5EF4-FFF2-40B4-BE49-F238E27FC236}">
                  <a16:creationId xmlns:a16="http://schemas.microsoft.com/office/drawing/2014/main" id="{F74875F7-628C-E012-DF66-518CD2BCE426}"/>
                </a:ext>
              </a:extLst>
            </p:cNvPr>
            <p:cNvSpPr/>
            <p:nvPr/>
          </p:nvSpPr>
          <p:spPr>
            <a:xfrm>
              <a:off x="9605113" y="2450549"/>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Serbest Form 4609">
              <a:extLst>
                <a:ext uri="{FF2B5EF4-FFF2-40B4-BE49-F238E27FC236}">
                  <a16:creationId xmlns:a16="http://schemas.microsoft.com/office/drawing/2014/main" id="{DE4A5F14-DC61-2AAE-34F8-DE2FD659FA87}"/>
                </a:ext>
              </a:extLst>
            </p:cNvPr>
            <p:cNvSpPr/>
            <p:nvPr/>
          </p:nvSpPr>
          <p:spPr>
            <a:xfrm>
              <a:off x="9991917" y="2411897"/>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325 w 386804"/>
                <a:gd name="connsiteY7" fmla="*/ 321212 h 328733"/>
                <a:gd name="connsiteX8" fmla="*/ 80752 w 386804"/>
                <a:gd name="connsiteY8" fmla="*/ 321212 h 328733"/>
                <a:gd name="connsiteX9" fmla="*/ 97606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325" y="321212"/>
                  </a:lnTo>
                  <a:lnTo>
                    <a:pt x="80752" y="321212"/>
                  </a:lnTo>
                  <a:lnTo>
                    <a:pt x="97606"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Serbest Form 4610">
              <a:extLst>
                <a:ext uri="{FF2B5EF4-FFF2-40B4-BE49-F238E27FC236}">
                  <a16:creationId xmlns:a16="http://schemas.microsoft.com/office/drawing/2014/main" id="{6630CD7C-6DC4-43A6-058D-A60C4BEA2CEB}"/>
                </a:ext>
              </a:extLst>
            </p:cNvPr>
            <p:cNvSpPr/>
            <p:nvPr/>
          </p:nvSpPr>
          <p:spPr>
            <a:xfrm>
              <a:off x="9991917" y="2411897"/>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229 w 386804"/>
                <a:gd name="connsiteY7" fmla="*/ 321212 h 328733"/>
                <a:gd name="connsiteX8" fmla="*/ 80752 w 386804"/>
                <a:gd name="connsiteY8" fmla="*/ 321212 h 328733"/>
                <a:gd name="connsiteX9" fmla="*/ 97510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229" y="321212"/>
                  </a:lnTo>
                  <a:lnTo>
                    <a:pt x="80752" y="321212"/>
                  </a:lnTo>
                  <a:lnTo>
                    <a:pt x="97510"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Serbest Form 4611">
              <a:extLst>
                <a:ext uri="{FF2B5EF4-FFF2-40B4-BE49-F238E27FC236}">
                  <a16:creationId xmlns:a16="http://schemas.microsoft.com/office/drawing/2014/main" id="{BB4F1453-27A4-56B7-685D-566B24AB87D1}"/>
                </a:ext>
              </a:extLst>
            </p:cNvPr>
            <p:cNvSpPr/>
            <p:nvPr/>
          </p:nvSpPr>
          <p:spPr>
            <a:xfrm>
              <a:off x="6994231" y="3223971"/>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Serbest Form 4612">
              <a:extLst>
                <a:ext uri="{FF2B5EF4-FFF2-40B4-BE49-F238E27FC236}">
                  <a16:creationId xmlns:a16="http://schemas.microsoft.com/office/drawing/2014/main" id="{CFFF91F1-8C9A-6007-231C-D23F0549AAF8}"/>
                </a:ext>
              </a:extLst>
            </p:cNvPr>
            <p:cNvSpPr/>
            <p:nvPr/>
          </p:nvSpPr>
          <p:spPr>
            <a:xfrm>
              <a:off x="6994231" y="3223971"/>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Serbest Form 4613">
              <a:extLst>
                <a:ext uri="{FF2B5EF4-FFF2-40B4-BE49-F238E27FC236}">
                  <a16:creationId xmlns:a16="http://schemas.microsoft.com/office/drawing/2014/main" id="{8EE01762-90D3-8FF8-715D-B5EA6C2F004A}"/>
                </a:ext>
              </a:extLst>
            </p:cNvPr>
            <p:cNvSpPr/>
            <p:nvPr/>
          </p:nvSpPr>
          <p:spPr>
            <a:xfrm>
              <a:off x="7361705" y="3359348"/>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Serbest Form 4614">
              <a:extLst>
                <a:ext uri="{FF2B5EF4-FFF2-40B4-BE49-F238E27FC236}">
                  <a16:creationId xmlns:a16="http://schemas.microsoft.com/office/drawing/2014/main" id="{E7940184-90A9-4B87-2C0A-70EFEE17445A}"/>
                </a:ext>
              </a:extLst>
            </p:cNvPr>
            <p:cNvSpPr/>
            <p:nvPr/>
          </p:nvSpPr>
          <p:spPr>
            <a:xfrm>
              <a:off x="7361705" y="3359348"/>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Serbest Form 4615">
              <a:extLst>
                <a:ext uri="{FF2B5EF4-FFF2-40B4-BE49-F238E27FC236}">
                  <a16:creationId xmlns:a16="http://schemas.microsoft.com/office/drawing/2014/main" id="{8B0749E3-43AD-1EFA-874A-89B4E93096AF}"/>
                </a:ext>
              </a:extLst>
            </p:cNvPr>
            <p:cNvSpPr/>
            <p:nvPr/>
          </p:nvSpPr>
          <p:spPr>
            <a:xfrm>
              <a:off x="6491347" y="768423"/>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591 h 77304"/>
                <a:gd name="connsiteX19" fmla="*/ 20093 w 77418"/>
                <a:gd name="connsiteY19" fmla="*/ 77304 h 77304"/>
                <a:gd name="connsiteX20" fmla="*/ 25806 w 77418"/>
                <a:gd name="connsiteY20" fmla="*/ 73591 h 77304"/>
                <a:gd name="connsiteX21" fmla="*/ 28663 w 77418"/>
                <a:gd name="connsiteY21" fmla="*/ 73591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591"/>
                  </a:lnTo>
                  <a:lnTo>
                    <a:pt x="20093" y="77304"/>
                  </a:lnTo>
                  <a:lnTo>
                    <a:pt x="25806" y="73591"/>
                  </a:lnTo>
                  <a:lnTo>
                    <a:pt x="28663" y="73591"/>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Serbest Form 4616">
              <a:extLst>
                <a:ext uri="{FF2B5EF4-FFF2-40B4-BE49-F238E27FC236}">
                  <a16:creationId xmlns:a16="http://schemas.microsoft.com/office/drawing/2014/main" id="{171B0B34-51C5-A4D8-58A8-F0F162477481}"/>
                </a:ext>
              </a:extLst>
            </p:cNvPr>
            <p:cNvSpPr/>
            <p:nvPr/>
          </p:nvSpPr>
          <p:spPr>
            <a:xfrm>
              <a:off x="6491347" y="768423"/>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686 h 77304"/>
                <a:gd name="connsiteX19" fmla="*/ 20093 w 77418"/>
                <a:gd name="connsiteY19" fmla="*/ 77304 h 77304"/>
                <a:gd name="connsiteX20" fmla="*/ 25806 w 77418"/>
                <a:gd name="connsiteY20" fmla="*/ 73686 h 77304"/>
                <a:gd name="connsiteX21" fmla="*/ 28663 w 77418"/>
                <a:gd name="connsiteY21" fmla="*/ 73686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686"/>
                  </a:lnTo>
                  <a:lnTo>
                    <a:pt x="20093" y="77304"/>
                  </a:lnTo>
                  <a:lnTo>
                    <a:pt x="25806" y="73686"/>
                  </a:lnTo>
                  <a:lnTo>
                    <a:pt x="28663" y="73686"/>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Serbest Form 4617">
              <a:extLst>
                <a:ext uri="{FF2B5EF4-FFF2-40B4-BE49-F238E27FC236}">
                  <a16:creationId xmlns:a16="http://schemas.microsoft.com/office/drawing/2014/main" id="{715A0D3C-BCBE-02A5-CC65-63F6EB7F7B2C}"/>
                </a:ext>
              </a:extLst>
            </p:cNvPr>
            <p:cNvSpPr/>
            <p:nvPr/>
          </p:nvSpPr>
          <p:spPr>
            <a:xfrm>
              <a:off x="5969133" y="401038"/>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Serbest Form 4618">
              <a:extLst>
                <a:ext uri="{FF2B5EF4-FFF2-40B4-BE49-F238E27FC236}">
                  <a16:creationId xmlns:a16="http://schemas.microsoft.com/office/drawing/2014/main" id="{3EBB39E2-5B07-6FFA-2FA2-39F1C5E9CE80}"/>
                </a:ext>
              </a:extLst>
            </p:cNvPr>
            <p:cNvSpPr/>
            <p:nvPr/>
          </p:nvSpPr>
          <p:spPr>
            <a:xfrm>
              <a:off x="5969133" y="401038"/>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2" name="Serbest Form 4619">
              <a:extLst>
                <a:ext uri="{FF2B5EF4-FFF2-40B4-BE49-F238E27FC236}">
                  <a16:creationId xmlns:a16="http://schemas.microsoft.com/office/drawing/2014/main" id="{F1CD90E8-2909-B872-23B7-7E881020CB4B}"/>
                </a:ext>
              </a:extLst>
            </p:cNvPr>
            <p:cNvSpPr/>
            <p:nvPr/>
          </p:nvSpPr>
          <p:spPr>
            <a:xfrm>
              <a:off x="6085212" y="536320"/>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Serbest Form 4620">
              <a:extLst>
                <a:ext uri="{FF2B5EF4-FFF2-40B4-BE49-F238E27FC236}">
                  <a16:creationId xmlns:a16="http://schemas.microsoft.com/office/drawing/2014/main" id="{AE1394A6-A633-38C6-367D-3738D37A5E87}"/>
                </a:ext>
              </a:extLst>
            </p:cNvPr>
            <p:cNvSpPr/>
            <p:nvPr/>
          </p:nvSpPr>
          <p:spPr>
            <a:xfrm>
              <a:off x="6085212" y="536320"/>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Serbest Form 4621">
              <a:extLst>
                <a:ext uri="{FF2B5EF4-FFF2-40B4-BE49-F238E27FC236}">
                  <a16:creationId xmlns:a16="http://schemas.microsoft.com/office/drawing/2014/main" id="{3F0B2A23-3BCF-253A-100C-C0035C4FD5AC}"/>
                </a:ext>
              </a:extLst>
            </p:cNvPr>
            <p:cNvSpPr/>
            <p:nvPr/>
          </p:nvSpPr>
          <p:spPr>
            <a:xfrm>
              <a:off x="6085212" y="1193786"/>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Serbest Form 4622">
              <a:extLst>
                <a:ext uri="{FF2B5EF4-FFF2-40B4-BE49-F238E27FC236}">
                  <a16:creationId xmlns:a16="http://schemas.microsoft.com/office/drawing/2014/main" id="{305D55EC-865F-787D-B779-581E22DAC4A5}"/>
                </a:ext>
              </a:extLst>
            </p:cNvPr>
            <p:cNvSpPr/>
            <p:nvPr/>
          </p:nvSpPr>
          <p:spPr>
            <a:xfrm>
              <a:off x="6085212" y="1193786"/>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Serbest Form 4623">
              <a:extLst>
                <a:ext uri="{FF2B5EF4-FFF2-40B4-BE49-F238E27FC236}">
                  <a16:creationId xmlns:a16="http://schemas.microsoft.com/office/drawing/2014/main" id="{20E3C51D-9F53-19FB-CAC4-873509915CF3}"/>
                </a:ext>
              </a:extLst>
            </p:cNvPr>
            <p:cNvSpPr/>
            <p:nvPr/>
          </p:nvSpPr>
          <p:spPr>
            <a:xfrm>
              <a:off x="5272942" y="2353919"/>
              <a:ext cx="154740" cy="212681"/>
            </a:xfrm>
            <a:custGeom>
              <a:avLst/>
              <a:gdLst>
                <a:gd name="connsiteX0" fmla="*/ 154741 w 154740"/>
                <a:gd name="connsiteY0" fmla="*/ 156703 h 212681"/>
                <a:gd name="connsiteX1" fmla="*/ 154741 w 154740"/>
                <a:gd name="connsiteY1" fmla="*/ 149277 h 212681"/>
                <a:gd name="connsiteX2" fmla="*/ 139886 w 154740"/>
                <a:gd name="connsiteY2" fmla="*/ 130617 h 212681"/>
                <a:gd name="connsiteX3" fmla="*/ 139886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886" y="130617"/>
                  </a:lnTo>
                  <a:lnTo>
                    <a:pt x="139886"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Serbest Form 4624">
              <a:extLst>
                <a:ext uri="{FF2B5EF4-FFF2-40B4-BE49-F238E27FC236}">
                  <a16:creationId xmlns:a16="http://schemas.microsoft.com/office/drawing/2014/main" id="{976BF4EA-40B1-ACB9-D63C-8FADC46DE2ED}"/>
                </a:ext>
              </a:extLst>
            </p:cNvPr>
            <p:cNvSpPr/>
            <p:nvPr/>
          </p:nvSpPr>
          <p:spPr>
            <a:xfrm>
              <a:off x="5272942" y="2353919"/>
              <a:ext cx="154740" cy="212681"/>
            </a:xfrm>
            <a:custGeom>
              <a:avLst/>
              <a:gdLst>
                <a:gd name="connsiteX0" fmla="*/ 154741 w 154740"/>
                <a:gd name="connsiteY0" fmla="*/ 156703 h 212681"/>
                <a:gd name="connsiteX1" fmla="*/ 154741 w 154740"/>
                <a:gd name="connsiteY1" fmla="*/ 149277 h 212681"/>
                <a:gd name="connsiteX2" fmla="*/ 139790 w 154740"/>
                <a:gd name="connsiteY2" fmla="*/ 130617 h 212681"/>
                <a:gd name="connsiteX3" fmla="*/ 139790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790" y="130617"/>
                  </a:lnTo>
                  <a:lnTo>
                    <a:pt x="139790"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Serbest Form 4625">
              <a:extLst>
                <a:ext uri="{FF2B5EF4-FFF2-40B4-BE49-F238E27FC236}">
                  <a16:creationId xmlns:a16="http://schemas.microsoft.com/office/drawing/2014/main" id="{B248A53A-C3CF-C300-B772-AA08565167B4}"/>
                </a:ext>
              </a:extLst>
            </p:cNvPr>
            <p:cNvSpPr/>
            <p:nvPr/>
          </p:nvSpPr>
          <p:spPr>
            <a:xfrm>
              <a:off x="6742742" y="4132770"/>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Serbest Form 4626">
              <a:extLst>
                <a:ext uri="{FF2B5EF4-FFF2-40B4-BE49-F238E27FC236}">
                  <a16:creationId xmlns:a16="http://schemas.microsoft.com/office/drawing/2014/main" id="{F124B7F8-0364-49EF-7485-4604FD0C4204}"/>
                </a:ext>
              </a:extLst>
            </p:cNvPr>
            <p:cNvSpPr/>
            <p:nvPr/>
          </p:nvSpPr>
          <p:spPr>
            <a:xfrm>
              <a:off x="6742742" y="4132770"/>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Serbest Form 4627">
              <a:extLst>
                <a:ext uri="{FF2B5EF4-FFF2-40B4-BE49-F238E27FC236}">
                  <a16:creationId xmlns:a16="http://schemas.microsoft.com/office/drawing/2014/main" id="{BE6DE20B-239A-BC9C-0185-820AA5295715}"/>
                </a:ext>
              </a:extLst>
            </p:cNvPr>
            <p:cNvSpPr/>
            <p:nvPr/>
          </p:nvSpPr>
          <p:spPr>
            <a:xfrm>
              <a:off x="7032893" y="1135808"/>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Serbest Form 4628">
              <a:extLst>
                <a:ext uri="{FF2B5EF4-FFF2-40B4-BE49-F238E27FC236}">
                  <a16:creationId xmlns:a16="http://schemas.microsoft.com/office/drawing/2014/main" id="{2719938B-E553-131F-1A67-E4CE11A3BC1F}"/>
                </a:ext>
              </a:extLst>
            </p:cNvPr>
            <p:cNvSpPr/>
            <p:nvPr/>
          </p:nvSpPr>
          <p:spPr>
            <a:xfrm>
              <a:off x="7032893" y="1135808"/>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Serbest Form 4629">
              <a:extLst>
                <a:ext uri="{FF2B5EF4-FFF2-40B4-BE49-F238E27FC236}">
                  <a16:creationId xmlns:a16="http://schemas.microsoft.com/office/drawing/2014/main" id="{C6D97836-5CC8-305C-1BE2-0F396AAFBC50}"/>
                </a:ext>
              </a:extLst>
            </p:cNvPr>
            <p:cNvSpPr/>
            <p:nvPr/>
          </p:nvSpPr>
          <p:spPr>
            <a:xfrm>
              <a:off x="6472017" y="52979"/>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173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173"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Serbest Form 4630">
              <a:extLst>
                <a:ext uri="{FF2B5EF4-FFF2-40B4-BE49-F238E27FC236}">
                  <a16:creationId xmlns:a16="http://schemas.microsoft.com/office/drawing/2014/main" id="{C0A44D89-EB31-660E-0E6B-6CE7D32588DA}"/>
                </a:ext>
              </a:extLst>
            </p:cNvPr>
            <p:cNvSpPr/>
            <p:nvPr/>
          </p:nvSpPr>
          <p:spPr>
            <a:xfrm>
              <a:off x="6472017" y="52979"/>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269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269"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Serbest Form 4631">
              <a:extLst>
                <a:ext uri="{FF2B5EF4-FFF2-40B4-BE49-F238E27FC236}">
                  <a16:creationId xmlns:a16="http://schemas.microsoft.com/office/drawing/2014/main" id="{66A2AC9C-8FA8-D494-C121-7DA22A3B905C}"/>
                </a:ext>
              </a:extLst>
            </p:cNvPr>
            <p:cNvSpPr/>
            <p:nvPr/>
          </p:nvSpPr>
          <p:spPr>
            <a:xfrm>
              <a:off x="9547121" y="1696453"/>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455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370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370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455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307 w 328717"/>
                <a:gd name="connsiteY136" fmla="*/ 121097 h 425458"/>
                <a:gd name="connsiteX137" fmla="*/ 197307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455"/>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370"/>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370"/>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455"/>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307" y="121097"/>
                  </a:lnTo>
                  <a:lnTo>
                    <a:pt x="197307"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Serbest Form 4632">
              <a:extLst>
                <a:ext uri="{FF2B5EF4-FFF2-40B4-BE49-F238E27FC236}">
                  <a16:creationId xmlns:a16="http://schemas.microsoft.com/office/drawing/2014/main" id="{9D3AD6EB-3DF9-E05E-0DE1-450B2C499201}"/>
                </a:ext>
              </a:extLst>
            </p:cNvPr>
            <p:cNvSpPr/>
            <p:nvPr/>
          </p:nvSpPr>
          <p:spPr>
            <a:xfrm>
              <a:off x="9547121" y="1696453"/>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359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465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465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359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211 w 328717"/>
                <a:gd name="connsiteY136" fmla="*/ 121097 h 425458"/>
                <a:gd name="connsiteX137" fmla="*/ 197211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359"/>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465"/>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465"/>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359"/>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211" y="121097"/>
                  </a:lnTo>
                  <a:lnTo>
                    <a:pt x="197211"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Serbest Form 4633">
              <a:extLst>
                <a:ext uri="{FF2B5EF4-FFF2-40B4-BE49-F238E27FC236}">
                  <a16:creationId xmlns:a16="http://schemas.microsoft.com/office/drawing/2014/main" id="{07BB81BF-0BD5-5107-1D87-E8CCCAE87418}"/>
                </a:ext>
              </a:extLst>
            </p:cNvPr>
            <p:cNvSpPr/>
            <p:nvPr/>
          </p:nvSpPr>
          <p:spPr>
            <a:xfrm>
              <a:off x="8231967" y="729676"/>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434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434"/>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Serbest Form 4634">
              <a:extLst>
                <a:ext uri="{FF2B5EF4-FFF2-40B4-BE49-F238E27FC236}">
                  <a16:creationId xmlns:a16="http://schemas.microsoft.com/office/drawing/2014/main" id="{652CD59A-0D3E-3D10-CD80-45C5C57FBBD6}"/>
                </a:ext>
              </a:extLst>
            </p:cNvPr>
            <p:cNvSpPr/>
            <p:nvPr/>
          </p:nvSpPr>
          <p:spPr>
            <a:xfrm>
              <a:off x="8231967" y="729676"/>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530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530"/>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Serbest Form 4635">
              <a:extLst>
                <a:ext uri="{FF2B5EF4-FFF2-40B4-BE49-F238E27FC236}">
                  <a16:creationId xmlns:a16="http://schemas.microsoft.com/office/drawing/2014/main" id="{F446C2B7-E3C6-7F75-3181-5AE3B3723C69}"/>
                </a:ext>
              </a:extLst>
            </p:cNvPr>
            <p:cNvSpPr/>
            <p:nvPr/>
          </p:nvSpPr>
          <p:spPr>
            <a:xfrm>
              <a:off x="7477689" y="1348489"/>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Serbest Form 4636">
              <a:extLst>
                <a:ext uri="{FF2B5EF4-FFF2-40B4-BE49-F238E27FC236}">
                  <a16:creationId xmlns:a16="http://schemas.microsoft.com/office/drawing/2014/main" id="{3A3F2851-513A-87E2-91F0-525CA1B46BEB}"/>
                </a:ext>
              </a:extLst>
            </p:cNvPr>
            <p:cNvSpPr/>
            <p:nvPr/>
          </p:nvSpPr>
          <p:spPr>
            <a:xfrm>
              <a:off x="7477689" y="1348489"/>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Serbest Form 4637">
              <a:extLst>
                <a:ext uri="{FF2B5EF4-FFF2-40B4-BE49-F238E27FC236}">
                  <a16:creationId xmlns:a16="http://schemas.microsoft.com/office/drawing/2014/main" id="{7CB64E03-0D5A-9606-1E55-883119434600}"/>
                </a:ext>
              </a:extLst>
            </p:cNvPr>
            <p:cNvSpPr/>
            <p:nvPr/>
          </p:nvSpPr>
          <p:spPr>
            <a:xfrm>
              <a:off x="10340060" y="942452"/>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Serbest Form 4638">
              <a:extLst>
                <a:ext uri="{FF2B5EF4-FFF2-40B4-BE49-F238E27FC236}">
                  <a16:creationId xmlns:a16="http://schemas.microsoft.com/office/drawing/2014/main" id="{01791FCE-623E-0232-D15C-4E41A7F0CAEF}"/>
                </a:ext>
              </a:extLst>
            </p:cNvPr>
            <p:cNvSpPr/>
            <p:nvPr/>
          </p:nvSpPr>
          <p:spPr>
            <a:xfrm>
              <a:off x="10340060" y="942452"/>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Serbest Form 4639">
              <a:extLst>
                <a:ext uri="{FF2B5EF4-FFF2-40B4-BE49-F238E27FC236}">
                  <a16:creationId xmlns:a16="http://schemas.microsoft.com/office/drawing/2014/main" id="{125688D1-06E7-8396-5601-93E02A6C61EF}"/>
                </a:ext>
              </a:extLst>
            </p:cNvPr>
            <p:cNvSpPr/>
            <p:nvPr/>
          </p:nvSpPr>
          <p:spPr>
            <a:xfrm>
              <a:off x="10204650" y="729676"/>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512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512"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Serbest Form 4640">
              <a:extLst>
                <a:ext uri="{FF2B5EF4-FFF2-40B4-BE49-F238E27FC236}">
                  <a16:creationId xmlns:a16="http://schemas.microsoft.com/office/drawing/2014/main" id="{CC2384B8-4705-7CD3-9F1B-761104511583}"/>
                </a:ext>
              </a:extLst>
            </p:cNvPr>
            <p:cNvSpPr/>
            <p:nvPr/>
          </p:nvSpPr>
          <p:spPr>
            <a:xfrm>
              <a:off x="10204650" y="729676"/>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417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417"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Serbest Form 4641">
              <a:extLst>
                <a:ext uri="{FF2B5EF4-FFF2-40B4-BE49-F238E27FC236}">
                  <a16:creationId xmlns:a16="http://schemas.microsoft.com/office/drawing/2014/main" id="{D22B7E77-A5BC-B5A2-B9A5-81BD0BE1E5F5}"/>
                </a:ext>
              </a:extLst>
            </p:cNvPr>
            <p:cNvSpPr/>
            <p:nvPr/>
          </p:nvSpPr>
          <p:spPr>
            <a:xfrm>
              <a:off x="7052223" y="2547274"/>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807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807 w 309481"/>
                <a:gd name="connsiteY53" fmla="*/ 168032 h 444689"/>
                <a:gd name="connsiteX54" fmla="*/ 19807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807"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807" y="168032"/>
                  </a:lnTo>
                  <a:lnTo>
                    <a:pt x="19807"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Serbest Form 4642">
              <a:extLst>
                <a:ext uri="{FF2B5EF4-FFF2-40B4-BE49-F238E27FC236}">
                  <a16:creationId xmlns:a16="http://schemas.microsoft.com/office/drawing/2014/main" id="{7BCCE218-B5D7-828B-C741-3BD796784266}"/>
                </a:ext>
              </a:extLst>
            </p:cNvPr>
            <p:cNvSpPr/>
            <p:nvPr/>
          </p:nvSpPr>
          <p:spPr>
            <a:xfrm>
              <a:off x="7052223" y="2547274"/>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712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712 w 309481"/>
                <a:gd name="connsiteY53" fmla="*/ 168032 h 444689"/>
                <a:gd name="connsiteX54" fmla="*/ 19712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712"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712" y="168032"/>
                  </a:lnTo>
                  <a:lnTo>
                    <a:pt x="19712"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Serbest Form 4643">
              <a:extLst>
                <a:ext uri="{FF2B5EF4-FFF2-40B4-BE49-F238E27FC236}">
                  <a16:creationId xmlns:a16="http://schemas.microsoft.com/office/drawing/2014/main" id="{22A821AC-218F-A36D-02D6-A282BC3D879D}"/>
                </a:ext>
              </a:extLst>
            </p:cNvPr>
            <p:cNvSpPr/>
            <p:nvPr/>
          </p:nvSpPr>
          <p:spPr>
            <a:xfrm>
              <a:off x="7361991" y="169030"/>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394 w 1372860"/>
                <a:gd name="connsiteY32" fmla="*/ 425553 h 676506"/>
                <a:gd name="connsiteX33" fmla="*/ 953394 w 1372860"/>
                <a:gd name="connsiteY33" fmla="*/ 418604 h 676506"/>
                <a:gd name="connsiteX34" fmla="*/ 962916 w 1372860"/>
                <a:gd name="connsiteY34" fmla="*/ 408131 h 676506"/>
                <a:gd name="connsiteX35" fmla="*/ 969487 w 1372860"/>
                <a:gd name="connsiteY35" fmla="*/ 408131 h 676506"/>
                <a:gd name="connsiteX36" fmla="*/ 972724 w 1372860"/>
                <a:gd name="connsiteY36" fmla="*/ 404609 h 676506"/>
                <a:gd name="connsiteX37" fmla="*/ 975962 w 1372860"/>
                <a:gd name="connsiteY37" fmla="*/ 397659 h 676506"/>
                <a:gd name="connsiteX38" fmla="*/ 975962 w 1372860"/>
                <a:gd name="connsiteY38" fmla="*/ 394137 h 676506"/>
                <a:gd name="connsiteX39" fmla="*/ 982533 w 1372860"/>
                <a:gd name="connsiteY39" fmla="*/ 387187 h 676506"/>
                <a:gd name="connsiteX40" fmla="*/ 992055 w 1372860"/>
                <a:gd name="connsiteY40" fmla="*/ 387187 h 676506"/>
                <a:gd name="connsiteX41" fmla="*/ 998626 w 1372860"/>
                <a:gd name="connsiteY41" fmla="*/ 390709 h 676506"/>
                <a:gd name="connsiteX42" fmla="*/ 1008148 w 1372860"/>
                <a:gd name="connsiteY42" fmla="*/ 390709 h 676506"/>
                <a:gd name="connsiteX43" fmla="*/ 1011385 w 1372860"/>
                <a:gd name="connsiteY43" fmla="*/ 387187 h 676506"/>
                <a:gd name="connsiteX44" fmla="*/ 1034335 w 1372860"/>
                <a:gd name="connsiteY44" fmla="*/ 387187 h 676506"/>
                <a:gd name="connsiteX45" fmla="*/ 1040906 w 1372860"/>
                <a:gd name="connsiteY45" fmla="*/ 390709 h 676506"/>
                <a:gd name="connsiteX46" fmla="*/ 1044143 w 1372860"/>
                <a:gd name="connsiteY46" fmla="*/ 394137 h 676506"/>
                <a:gd name="connsiteX47" fmla="*/ 1053665 w 1372860"/>
                <a:gd name="connsiteY47" fmla="*/ 394137 h 676506"/>
                <a:gd name="connsiteX48" fmla="*/ 1060236 w 1372860"/>
                <a:gd name="connsiteY48" fmla="*/ 397659 h 676506"/>
                <a:gd name="connsiteX49" fmla="*/ 1076615 w 1372860"/>
                <a:gd name="connsiteY49" fmla="*/ 397659 h 676506"/>
                <a:gd name="connsiteX50" fmla="*/ 1083186 w 1372860"/>
                <a:gd name="connsiteY50" fmla="*/ 390709 h 676506"/>
                <a:gd name="connsiteX51" fmla="*/ 1106135 w 1372860"/>
                <a:gd name="connsiteY51" fmla="*/ 390709 h 676506"/>
                <a:gd name="connsiteX52" fmla="*/ 1109372 w 1372860"/>
                <a:gd name="connsiteY52" fmla="*/ 394137 h 676506"/>
                <a:gd name="connsiteX53" fmla="*/ 1115943 w 1372860"/>
                <a:gd name="connsiteY53" fmla="*/ 394137 h 676506"/>
                <a:gd name="connsiteX54" fmla="*/ 1119276 w 1372860"/>
                <a:gd name="connsiteY54" fmla="*/ 390709 h 676506"/>
                <a:gd name="connsiteX55" fmla="*/ 1125846 w 1372860"/>
                <a:gd name="connsiteY55" fmla="*/ 387187 h 676506"/>
                <a:gd name="connsiteX56" fmla="*/ 1138892 w 1372860"/>
                <a:gd name="connsiteY56" fmla="*/ 387187 h 676506"/>
                <a:gd name="connsiteX57" fmla="*/ 1138892 w 1372860"/>
                <a:gd name="connsiteY57" fmla="*/ 397659 h 676506"/>
                <a:gd name="connsiteX58" fmla="*/ 1135654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343 w 1372860"/>
                <a:gd name="connsiteY529" fmla="*/ 585779 h 676506"/>
                <a:gd name="connsiteX530" fmla="*/ 988722 w 1372860"/>
                <a:gd name="connsiteY530" fmla="*/ 585779 h 676506"/>
                <a:gd name="connsiteX531" fmla="*/ 998244 w 1372860"/>
                <a:gd name="connsiteY531" fmla="*/ 589301 h 676506"/>
                <a:gd name="connsiteX532" fmla="*/ 998244 w 1372860"/>
                <a:gd name="connsiteY532" fmla="*/ 582923 h 676506"/>
                <a:gd name="connsiteX533" fmla="*/ 995007 w 1372860"/>
                <a:gd name="connsiteY533" fmla="*/ 575973 h 676506"/>
                <a:gd name="connsiteX534" fmla="*/ 995007 w 1372860"/>
                <a:gd name="connsiteY534" fmla="*/ 558456 h 676506"/>
                <a:gd name="connsiteX535" fmla="*/ 998244 w 1372860"/>
                <a:gd name="connsiteY535" fmla="*/ 555028 h 676506"/>
                <a:gd name="connsiteX536" fmla="*/ 1021194 w 1372860"/>
                <a:gd name="connsiteY536" fmla="*/ 555028 h 676506"/>
                <a:gd name="connsiteX537" fmla="*/ 1027764 w 1372860"/>
                <a:gd name="connsiteY537" fmla="*/ 558456 h 676506"/>
                <a:gd name="connsiteX538" fmla="*/ 1031002 w 1372860"/>
                <a:gd name="connsiteY538" fmla="*/ 565501 h 676506"/>
                <a:gd name="connsiteX539" fmla="*/ 1044143 w 1372860"/>
                <a:gd name="connsiteY539" fmla="*/ 565501 h 676506"/>
                <a:gd name="connsiteX540" fmla="*/ 1050713 w 1372860"/>
                <a:gd name="connsiteY540" fmla="*/ 568928 h 676506"/>
                <a:gd name="connsiteX541" fmla="*/ 1060236 w 1372860"/>
                <a:gd name="connsiteY541" fmla="*/ 568928 h 676506"/>
                <a:gd name="connsiteX542" fmla="*/ 1069758 w 1372860"/>
                <a:gd name="connsiteY542" fmla="*/ 565501 h 676506"/>
                <a:gd name="connsiteX543" fmla="*/ 1135369 w 1372860"/>
                <a:gd name="connsiteY543" fmla="*/ 565501 h 676506"/>
                <a:gd name="connsiteX544" fmla="*/ 1141939 w 1372860"/>
                <a:gd name="connsiteY544" fmla="*/ 568928 h 676506"/>
                <a:gd name="connsiteX545" fmla="*/ 1148415 w 1372860"/>
                <a:gd name="connsiteY545" fmla="*/ 568928 h 676506"/>
                <a:gd name="connsiteX546" fmla="*/ 1174697 w 1372860"/>
                <a:gd name="connsiteY546" fmla="*/ 565501 h 676506"/>
                <a:gd name="connsiteX547" fmla="*/ 1181267 w 1372860"/>
                <a:gd name="connsiteY547" fmla="*/ 572450 h 676506"/>
                <a:gd name="connsiteX548" fmla="*/ 1190790 w 1372860"/>
                <a:gd name="connsiteY548" fmla="*/ 572450 h 676506"/>
                <a:gd name="connsiteX549" fmla="*/ 1203836 w 1372860"/>
                <a:gd name="connsiteY549" fmla="*/ 589872 h 676506"/>
                <a:gd name="connsiteX550" fmla="*/ 1226785 w 1372860"/>
                <a:gd name="connsiteY550" fmla="*/ 589872 h 676506"/>
                <a:gd name="connsiteX551" fmla="*/ 1236307 w 1372860"/>
                <a:gd name="connsiteY551" fmla="*/ 593395 h 676506"/>
                <a:gd name="connsiteX552" fmla="*/ 1232974 w 1372860"/>
                <a:gd name="connsiteY552" fmla="*/ 589872 h 676506"/>
                <a:gd name="connsiteX553" fmla="*/ 1232974 w 1372860"/>
                <a:gd name="connsiteY553" fmla="*/ 582923 h 676506"/>
                <a:gd name="connsiteX554" fmla="*/ 1229737 w 1372860"/>
                <a:gd name="connsiteY554" fmla="*/ 579400 h 676506"/>
                <a:gd name="connsiteX555" fmla="*/ 1229737 w 1372860"/>
                <a:gd name="connsiteY555" fmla="*/ 572450 h 676506"/>
                <a:gd name="connsiteX556" fmla="*/ 1242782 w 1372860"/>
                <a:gd name="connsiteY556" fmla="*/ 572450 h 676506"/>
                <a:gd name="connsiteX557" fmla="*/ 1233260 w 1372860"/>
                <a:gd name="connsiteY557" fmla="*/ 561978 h 676506"/>
                <a:gd name="connsiteX558" fmla="*/ 1233260 w 1372860"/>
                <a:gd name="connsiteY558" fmla="*/ 558456 h 676506"/>
                <a:gd name="connsiteX559" fmla="*/ 1236593 w 1372860"/>
                <a:gd name="connsiteY559" fmla="*/ 555028 h 676506"/>
                <a:gd name="connsiteX560" fmla="*/ 1246116 w 1372860"/>
                <a:gd name="connsiteY560" fmla="*/ 555028 h 676506"/>
                <a:gd name="connsiteX561" fmla="*/ 1246116 w 1372860"/>
                <a:gd name="connsiteY561" fmla="*/ 547983 h 676506"/>
                <a:gd name="connsiteX562" fmla="*/ 1239545 w 1372860"/>
                <a:gd name="connsiteY562" fmla="*/ 544556 h 676506"/>
                <a:gd name="connsiteX563" fmla="*/ 1236307 w 1372860"/>
                <a:gd name="connsiteY563" fmla="*/ 537511 h 676506"/>
                <a:gd name="connsiteX564" fmla="*/ 1213358 w 1372860"/>
                <a:gd name="connsiteY564" fmla="*/ 513139 h 676506"/>
                <a:gd name="connsiteX565" fmla="*/ 1206788 w 1372860"/>
                <a:gd name="connsiteY565" fmla="*/ 499145 h 676506"/>
                <a:gd name="connsiteX566" fmla="*/ 1206788 w 1372860"/>
                <a:gd name="connsiteY566" fmla="*/ 481723 h 676506"/>
                <a:gd name="connsiteX567" fmla="*/ 1197265 w 1372860"/>
                <a:gd name="connsiteY567" fmla="*/ 481723 h 676506"/>
                <a:gd name="connsiteX568" fmla="*/ 1190694 w 1372860"/>
                <a:gd name="connsiteY568" fmla="*/ 478295 h 676506"/>
                <a:gd name="connsiteX569" fmla="*/ 1187362 w 1372860"/>
                <a:gd name="connsiteY569" fmla="*/ 474773 h 676506"/>
                <a:gd name="connsiteX570" fmla="*/ 1187362 w 1372860"/>
                <a:gd name="connsiteY570" fmla="*/ 471251 h 676506"/>
                <a:gd name="connsiteX571" fmla="*/ 1190694 w 1372860"/>
                <a:gd name="connsiteY571" fmla="*/ 467823 h 676506"/>
                <a:gd name="connsiteX572" fmla="*/ 1197265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394" y="425553"/>
                  </a:lnTo>
                  <a:lnTo>
                    <a:pt x="953394" y="418604"/>
                  </a:lnTo>
                  <a:lnTo>
                    <a:pt x="962916" y="408131"/>
                  </a:lnTo>
                  <a:lnTo>
                    <a:pt x="969487" y="408131"/>
                  </a:lnTo>
                  <a:lnTo>
                    <a:pt x="972724" y="404609"/>
                  </a:lnTo>
                  <a:lnTo>
                    <a:pt x="975962" y="397659"/>
                  </a:lnTo>
                  <a:lnTo>
                    <a:pt x="975962" y="394137"/>
                  </a:lnTo>
                  <a:lnTo>
                    <a:pt x="982533" y="387187"/>
                  </a:lnTo>
                  <a:lnTo>
                    <a:pt x="992055" y="387187"/>
                  </a:lnTo>
                  <a:lnTo>
                    <a:pt x="998626" y="390709"/>
                  </a:lnTo>
                  <a:lnTo>
                    <a:pt x="1008148" y="390709"/>
                  </a:lnTo>
                  <a:lnTo>
                    <a:pt x="1011385" y="387187"/>
                  </a:lnTo>
                  <a:lnTo>
                    <a:pt x="1034335" y="387187"/>
                  </a:lnTo>
                  <a:lnTo>
                    <a:pt x="1040906" y="390709"/>
                  </a:lnTo>
                  <a:lnTo>
                    <a:pt x="1044143" y="394137"/>
                  </a:lnTo>
                  <a:lnTo>
                    <a:pt x="1053665" y="394137"/>
                  </a:lnTo>
                  <a:lnTo>
                    <a:pt x="1060236" y="397659"/>
                  </a:lnTo>
                  <a:lnTo>
                    <a:pt x="1076615" y="397659"/>
                  </a:lnTo>
                  <a:lnTo>
                    <a:pt x="1083186" y="390709"/>
                  </a:lnTo>
                  <a:lnTo>
                    <a:pt x="1106135" y="390709"/>
                  </a:lnTo>
                  <a:lnTo>
                    <a:pt x="1109372" y="394137"/>
                  </a:lnTo>
                  <a:lnTo>
                    <a:pt x="1115943" y="394137"/>
                  </a:lnTo>
                  <a:lnTo>
                    <a:pt x="1119276" y="390709"/>
                  </a:lnTo>
                  <a:lnTo>
                    <a:pt x="1125846" y="387187"/>
                  </a:lnTo>
                  <a:lnTo>
                    <a:pt x="1138892" y="387187"/>
                  </a:lnTo>
                  <a:lnTo>
                    <a:pt x="1138892" y="397659"/>
                  </a:lnTo>
                  <a:lnTo>
                    <a:pt x="1135654"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343" y="585779"/>
                  </a:lnTo>
                  <a:lnTo>
                    <a:pt x="988722" y="585779"/>
                  </a:lnTo>
                  <a:lnTo>
                    <a:pt x="998244" y="589301"/>
                  </a:lnTo>
                  <a:lnTo>
                    <a:pt x="998244" y="582923"/>
                  </a:lnTo>
                  <a:lnTo>
                    <a:pt x="995007" y="575973"/>
                  </a:lnTo>
                  <a:lnTo>
                    <a:pt x="995007" y="558456"/>
                  </a:lnTo>
                  <a:lnTo>
                    <a:pt x="998244" y="555028"/>
                  </a:lnTo>
                  <a:lnTo>
                    <a:pt x="1021194" y="555028"/>
                  </a:lnTo>
                  <a:lnTo>
                    <a:pt x="1027764" y="558456"/>
                  </a:lnTo>
                  <a:lnTo>
                    <a:pt x="1031002" y="565501"/>
                  </a:lnTo>
                  <a:lnTo>
                    <a:pt x="1044143" y="565501"/>
                  </a:lnTo>
                  <a:lnTo>
                    <a:pt x="1050713" y="568928"/>
                  </a:lnTo>
                  <a:lnTo>
                    <a:pt x="1060236" y="568928"/>
                  </a:lnTo>
                  <a:lnTo>
                    <a:pt x="1069758" y="565501"/>
                  </a:lnTo>
                  <a:lnTo>
                    <a:pt x="1135369" y="565501"/>
                  </a:lnTo>
                  <a:lnTo>
                    <a:pt x="1141939" y="568928"/>
                  </a:lnTo>
                  <a:lnTo>
                    <a:pt x="1148415" y="568928"/>
                  </a:lnTo>
                  <a:lnTo>
                    <a:pt x="1174697" y="565501"/>
                  </a:lnTo>
                  <a:lnTo>
                    <a:pt x="1181267" y="572450"/>
                  </a:lnTo>
                  <a:lnTo>
                    <a:pt x="1190790" y="572450"/>
                  </a:lnTo>
                  <a:lnTo>
                    <a:pt x="1203836" y="589872"/>
                  </a:lnTo>
                  <a:lnTo>
                    <a:pt x="1226785" y="589872"/>
                  </a:lnTo>
                  <a:lnTo>
                    <a:pt x="1236307" y="593395"/>
                  </a:lnTo>
                  <a:lnTo>
                    <a:pt x="1232974" y="589872"/>
                  </a:lnTo>
                  <a:lnTo>
                    <a:pt x="1232974" y="582923"/>
                  </a:lnTo>
                  <a:lnTo>
                    <a:pt x="1229737" y="579400"/>
                  </a:lnTo>
                  <a:lnTo>
                    <a:pt x="1229737" y="572450"/>
                  </a:lnTo>
                  <a:lnTo>
                    <a:pt x="1242782" y="572450"/>
                  </a:lnTo>
                  <a:lnTo>
                    <a:pt x="1233260" y="561978"/>
                  </a:lnTo>
                  <a:lnTo>
                    <a:pt x="1233260" y="558456"/>
                  </a:lnTo>
                  <a:lnTo>
                    <a:pt x="1236593" y="555028"/>
                  </a:lnTo>
                  <a:lnTo>
                    <a:pt x="1246116" y="555028"/>
                  </a:lnTo>
                  <a:lnTo>
                    <a:pt x="1246116" y="547983"/>
                  </a:lnTo>
                  <a:lnTo>
                    <a:pt x="1239545" y="544556"/>
                  </a:lnTo>
                  <a:lnTo>
                    <a:pt x="1236307" y="537511"/>
                  </a:lnTo>
                  <a:lnTo>
                    <a:pt x="1213358" y="513139"/>
                  </a:lnTo>
                  <a:lnTo>
                    <a:pt x="1206788" y="499145"/>
                  </a:lnTo>
                  <a:lnTo>
                    <a:pt x="1206788" y="481723"/>
                  </a:lnTo>
                  <a:lnTo>
                    <a:pt x="1197265" y="481723"/>
                  </a:lnTo>
                  <a:lnTo>
                    <a:pt x="1190694" y="478295"/>
                  </a:lnTo>
                  <a:lnTo>
                    <a:pt x="1187362" y="474773"/>
                  </a:lnTo>
                  <a:lnTo>
                    <a:pt x="1187362" y="471251"/>
                  </a:lnTo>
                  <a:lnTo>
                    <a:pt x="1190694" y="467823"/>
                  </a:lnTo>
                  <a:lnTo>
                    <a:pt x="1197265"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7" name="Serbest Form 4644">
              <a:extLst>
                <a:ext uri="{FF2B5EF4-FFF2-40B4-BE49-F238E27FC236}">
                  <a16:creationId xmlns:a16="http://schemas.microsoft.com/office/drawing/2014/main" id="{68CF9F3D-8CD1-E85B-493A-CCF4CB8BC196}"/>
                </a:ext>
              </a:extLst>
            </p:cNvPr>
            <p:cNvSpPr/>
            <p:nvPr/>
          </p:nvSpPr>
          <p:spPr>
            <a:xfrm>
              <a:off x="7361991" y="169030"/>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298 w 1372860"/>
                <a:gd name="connsiteY32" fmla="*/ 425553 h 676506"/>
                <a:gd name="connsiteX33" fmla="*/ 953298 w 1372860"/>
                <a:gd name="connsiteY33" fmla="*/ 418604 h 676506"/>
                <a:gd name="connsiteX34" fmla="*/ 962821 w 1372860"/>
                <a:gd name="connsiteY34" fmla="*/ 408131 h 676506"/>
                <a:gd name="connsiteX35" fmla="*/ 969391 w 1372860"/>
                <a:gd name="connsiteY35" fmla="*/ 408131 h 676506"/>
                <a:gd name="connsiteX36" fmla="*/ 972629 w 1372860"/>
                <a:gd name="connsiteY36" fmla="*/ 404609 h 676506"/>
                <a:gd name="connsiteX37" fmla="*/ 975867 w 1372860"/>
                <a:gd name="connsiteY37" fmla="*/ 397659 h 676506"/>
                <a:gd name="connsiteX38" fmla="*/ 975867 w 1372860"/>
                <a:gd name="connsiteY38" fmla="*/ 394137 h 676506"/>
                <a:gd name="connsiteX39" fmla="*/ 982437 w 1372860"/>
                <a:gd name="connsiteY39" fmla="*/ 387187 h 676506"/>
                <a:gd name="connsiteX40" fmla="*/ 991960 w 1372860"/>
                <a:gd name="connsiteY40" fmla="*/ 387187 h 676506"/>
                <a:gd name="connsiteX41" fmla="*/ 998530 w 1372860"/>
                <a:gd name="connsiteY41" fmla="*/ 390709 h 676506"/>
                <a:gd name="connsiteX42" fmla="*/ 1008053 w 1372860"/>
                <a:gd name="connsiteY42" fmla="*/ 390709 h 676506"/>
                <a:gd name="connsiteX43" fmla="*/ 1011290 w 1372860"/>
                <a:gd name="connsiteY43" fmla="*/ 387187 h 676506"/>
                <a:gd name="connsiteX44" fmla="*/ 1034240 w 1372860"/>
                <a:gd name="connsiteY44" fmla="*/ 387187 h 676506"/>
                <a:gd name="connsiteX45" fmla="*/ 1040810 w 1372860"/>
                <a:gd name="connsiteY45" fmla="*/ 390709 h 676506"/>
                <a:gd name="connsiteX46" fmla="*/ 1044048 w 1372860"/>
                <a:gd name="connsiteY46" fmla="*/ 394137 h 676506"/>
                <a:gd name="connsiteX47" fmla="*/ 1053570 w 1372860"/>
                <a:gd name="connsiteY47" fmla="*/ 394137 h 676506"/>
                <a:gd name="connsiteX48" fmla="*/ 1060141 w 1372860"/>
                <a:gd name="connsiteY48" fmla="*/ 397659 h 676506"/>
                <a:gd name="connsiteX49" fmla="*/ 1076520 w 1372860"/>
                <a:gd name="connsiteY49" fmla="*/ 397659 h 676506"/>
                <a:gd name="connsiteX50" fmla="*/ 1083090 w 1372860"/>
                <a:gd name="connsiteY50" fmla="*/ 390709 h 676506"/>
                <a:gd name="connsiteX51" fmla="*/ 1106039 w 1372860"/>
                <a:gd name="connsiteY51" fmla="*/ 390709 h 676506"/>
                <a:gd name="connsiteX52" fmla="*/ 1109277 w 1372860"/>
                <a:gd name="connsiteY52" fmla="*/ 394137 h 676506"/>
                <a:gd name="connsiteX53" fmla="*/ 1115848 w 1372860"/>
                <a:gd name="connsiteY53" fmla="*/ 394137 h 676506"/>
                <a:gd name="connsiteX54" fmla="*/ 1119180 w 1372860"/>
                <a:gd name="connsiteY54" fmla="*/ 390709 h 676506"/>
                <a:gd name="connsiteX55" fmla="*/ 1125751 w 1372860"/>
                <a:gd name="connsiteY55" fmla="*/ 387187 h 676506"/>
                <a:gd name="connsiteX56" fmla="*/ 1138797 w 1372860"/>
                <a:gd name="connsiteY56" fmla="*/ 387187 h 676506"/>
                <a:gd name="connsiteX57" fmla="*/ 1138797 w 1372860"/>
                <a:gd name="connsiteY57" fmla="*/ 397659 h 676506"/>
                <a:gd name="connsiteX58" fmla="*/ 1135559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439 w 1372860"/>
                <a:gd name="connsiteY529" fmla="*/ 585779 h 676506"/>
                <a:gd name="connsiteX530" fmla="*/ 988817 w 1372860"/>
                <a:gd name="connsiteY530" fmla="*/ 585779 h 676506"/>
                <a:gd name="connsiteX531" fmla="*/ 998340 w 1372860"/>
                <a:gd name="connsiteY531" fmla="*/ 589301 h 676506"/>
                <a:gd name="connsiteX532" fmla="*/ 998340 w 1372860"/>
                <a:gd name="connsiteY532" fmla="*/ 582923 h 676506"/>
                <a:gd name="connsiteX533" fmla="*/ 995102 w 1372860"/>
                <a:gd name="connsiteY533" fmla="*/ 575973 h 676506"/>
                <a:gd name="connsiteX534" fmla="*/ 995102 w 1372860"/>
                <a:gd name="connsiteY534" fmla="*/ 558456 h 676506"/>
                <a:gd name="connsiteX535" fmla="*/ 998340 w 1372860"/>
                <a:gd name="connsiteY535" fmla="*/ 555028 h 676506"/>
                <a:gd name="connsiteX536" fmla="*/ 1021289 w 1372860"/>
                <a:gd name="connsiteY536" fmla="*/ 555028 h 676506"/>
                <a:gd name="connsiteX537" fmla="*/ 1027860 w 1372860"/>
                <a:gd name="connsiteY537" fmla="*/ 558456 h 676506"/>
                <a:gd name="connsiteX538" fmla="*/ 1031097 w 1372860"/>
                <a:gd name="connsiteY538" fmla="*/ 565501 h 676506"/>
                <a:gd name="connsiteX539" fmla="*/ 1044238 w 1372860"/>
                <a:gd name="connsiteY539" fmla="*/ 565501 h 676506"/>
                <a:gd name="connsiteX540" fmla="*/ 1050809 w 1372860"/>
                <a:gd name="connsiteY540" fmla="*/ 568928 h 676506"/>
                <a:gd name="connsiteX541" fmla="*/ 1060331 w 1372860"/>
                <a:gd name="connsiteY541" fmla="*/ 568928 h 676506"/>
                <a:gd name="connsiteX542" fmla="*/ 1069854 w 1372860"/>
                <a:gd name="connsiteY542" fmla="*/ 565501 h 676506"/>
                <a:gd name="connsiteX543" fmla="*/ 1135464 w 1372860"/>
                <a:gd name="connsiteY543" fmla="*/ 565501 h 676506"/>
                <a:gd name="connsiteX544" fmla="*/ 1142035 w 1372860"/>
                <a:gd name="connsiteY544" fmla="*/ 568928 h 676506"/>
                <a:gd name="connsiteX545" fmla="*/ 1148510 w 1372860"/>
                <a:gd name="connsiteY545" fmla="*/ 568928 h 676506"/>
                <a:gd name="connsiteX546" fmla="*/ 1174792 w 1372860"/>
                <a:gd name="connsiteY546" fmla="*/ 565501 h 676506"/>
                <a:gd name="connsiteX547" fmla="*/ 1181363 w 1372860"/>
                <a:gd name="connsiteY547" fmla="*/ 572450 h 676506"/>
                <a:gd name="connsiteX548" fmla="*/ 1190885 w 1372860"/>
                <a:gd name="connsiteY548" fmla="*/ 572450 h 676506"/>
                <a:gd name="connsiteX549" fmla="*/ 1203931 w 1372860"/>
                <a:gd name="connsiteY549" fmla="*/ 589872 h 676506"/>
                <a:gd name="connsiteX550" fmla="*/ 1226880 w 1372860"/>
                <a:gd name="connsiteY550" fmla="*/ 589872 h 676506"/>
                <a:gd name="connsiteX551" fmla="*/ 1236402 w 1372860"/>
                <a:gd name="connsiteY551" fmla="*/ 593395 h 676506"/>
                <a:gd name="connsiteX552" fmla="*/ 1233070 w 1372860"/>
                <a:gd name="connsiteY552" fmla="*/ 589872 h 676506"/>
                <a:gd name="connsiteX553" fmla="*/ 1233070 w 1372860"/>
                <a:gd name="connsiteY553" fmla="*/ 582923 h 676506"/>
                <a:gd name="connsiteX554" fmla="*/ 1229832 w 1372860"/>
                <a:gd name="connsiteY554" fmla="*/ 579400 h 676506"/>
                <a:gd name="connsiteX555" fmla="*/ 1229832 w 1372860"/>
                <a:gd name="connsiteY555" fmla="*/ 572450 h 676506"/>
                <a:gd name="connsiteX556" fmla="*/ 1242878 w 1372860"/>
                <a:gd name="connsiteY556" fmla="*/ 572450 h 676506"/>
                <a:gd name="connsiteX557" fmla="*/ 1233355 w 1372860"/>
                <a:gd name="connsiteY557" fmla="*/ 561978 h 676506"/>
                <a:gd name="connsiteX558" fmla="*/ 1233355 w 1372860"/>
                <a:gd name="connsiteY558" fmla="*/ 558456 h 676506"/>
                <a:gd name="connsiteX559" fmla="*/ 1236688 w 1372860"/>
                <a:gd name="connsiteY559" fmla="*/ 555028 h 676506"/>
                <a:gd name="connsiteX560" fmla="*/ 1246211 w 1372860"/>
                <a:gd name="connsiteY560" fmla="*/ 555028 h 676506"/>
                <a:gd name="connsiteX561" fmla="*/ 1246211 w 1372860"/>
                <a:gd name="connsiteY561" fmla="*/ 547983 h 676506"/>
                <a:gd name="connsiteX562" fmla="*/ 1239640 w 1372860"/>
                <a:gd name="connsiteY562" fmla="*/ 544556 h 676506"/>
                <a:gd name="connsiteX563" fmla="*/ 1236402 w 1372860"/>
                <a:gd name="connsiteY563" fmla="*/ 537511 h 676506"/>
                <a:gd name="connsiteX564" fmla="*/ 1213453 w 1372860"/>
                <a:gd name="connsiteY564" fmla="*/ 513139 h 676506"/>
                <a:gd name="connsiteX565" fmla="*/ 1206883 w 1372860"/>
                <a:gd name="connsiteY565" fmla="*/ 499145 h 676506"/>
                <a:gd name="connsiteX566" fmla="*/ 1206883 w 1372860"/>
                <a:gd name="connsiteY566" fmla="*/ 481723 h 676506"/>
                <a:gd name="connsiteX567" fmla="*/ 1197360 w 1372860"/>
                <a:gd name="connsiteY567" fmla="*/ 481723 h 676506"/>
                <a:gd name="connsiteX568" fmla="*/ 1190790 w 1372860"/>
                <a:gd name="connsiteY568" fmla="*/ 478295 h 676506"/>
                <a:gd name="connsiteX569" fmla="*/ 1187457 w 1372860"/>
                <a:gd name="connsiteY569" fmla="*/ 474773 h 676506"/>
                <a:gd name="connsiteX570" fmla="*/ 1187457 w 1372860"/>
                <a:gd name="connsiteY570" fmla="*/ 471251 h 676506"/>
                <a:gd name="connsiteX571" fmla="*/ 1190790 w 1372860"/>
                <a:gd name="connsiteY571" fmla="*/ 467823 h 676506"/>
                <a:gd name="connsiteX572" fmla="*/ 1197360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298" y="425553"/>
                  </a:lnTo>
                  <a:lnTo>
                    <a:pt x="953298" y="418604"/>
                  </a:lnTo>
                  <a:lnTo>
                    <a:pt x="962821" y="408131"/>
                  </a:lnTo>
                  <a:lnTo>
                    <a:pt x="969391" y="408131"/>
                  </a:lnTo>
                  <a:lnTo>
                    <a:pt x="972629" y="404609"/>
                  </a:lnTo>
                  <a:lnTo>
                    <a:pt x="975867" y="397659"/>
                  </a:lnTo>
                  <a:lnTo>
                    <a:pt x="975867" y="394137"/>
                  </a:lnTo>
                  <a:lnTo>
                    <a:pt x="982437" y="387187"/>
                  </a:lnTo>
                  <a:lnTo>
                    <a:pt x="991960" y="387187"/>
                  </a:lnTo>
                  <a:lnTo>
                    <a:pt x="998530" y="390709"/>
                  </a:lnTo>
                  <a:lnTo>
                    <a:pt x="1008053" y="390709"/>
                  </a:lnTo>
                  <a:lnTo>
                    <a:pt x="1011290" y="387187"/>
                  </a:lnTo>
                  <a:lnTo>
                    <a:pt x="1034240" y="387187"/>
                  </a:lnTo>
                  <a:lnTo>
                    <a:pt x="1040810" y="390709"/>
                  </a:lnTo>
                  <a:lnTo>
                    <a:pt x="1044048" y="394137"/>
                  </a:lnTo>
                  <a:lnTo>
                    <a:pt x="1053570" y="394137"/>
                  </a:lnTo>
                  <a:lnTo>
                    <a:pt x="1060141" y="397659"/>
                  </a:lnTo>
                  <a:lnTo>
                    <a:pt x="1076520" y="397659"/>
                  </a:lnTo>
                  <a:lnTo>
                    <a:pt x="1083090" y="390709"/>
                  </a:lnTo>
                  <a:lnTo>
                    <a:pt x="1106039" y="390709"/>
                  </a:lnTo>
                  <a:lnTo>
                    <a:pt x="1109277" y="394137"/>
                  </a:lnTo>
                  <a:lnTo>
                    <a:pt x="1115848" y="394137"/>
                  </a:lnTo>
                  <a:lnTo>
                    <a:pt x="1119180" y="390709"/>
                  </a:lnTo>
                  <a:lnTo>
                    <a:pt x="1125751" y="387187"/>
                  </a:lnTo>
                  <a:lnTo>
                    <a:pt x="1138797" y="387187"/>
                  </a:lnTo>
                  <a:lnTo>
                    <a:pt x="1138797" y="397659"/>
                  </a:lnTo>
                  <a:lnTo>
                    <a:pt x="1135559"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439" y="585779"/>
                  </a:lnTo>
                  <a:lnTo>
                    <a:pt x="988817" y="585779"/>
                  </a:lnTo>
                  <a:lnTo>
                    <a:pt x="998340" y="589301"/>
                  </a:lnTo>
                  <a:lnTo>
                    <a:pt x="998340" y="582923"/>
                  </a:lnTo>
                  <a:lnTo>
                    <a:pt x="995102" y="575973"/>
                  </a:lnTo>
                  <a:lnTo>
                    <a:pt x="995102" y="558456"/>
                  </a:lnTo>
                  <a:lnTo>
                    <a:pt x="998340" y="555028"/>
                  </a:lnTo>
                  <a:lnTo>
                    <a:pt x="1021289" y="555028"/>
                  </a:lnTo>
                  <a:lnTo>
                    <a:pt x="1027860" y="558456"/>
                  </a:lnTo>
                  <a:lnTo>
                    <a:pt x="1031097" y="565501"/>
                  </a:lnTo>
                  <a:lnTo>
                    <a:pt x="1044238" y="565501"/>
                  </a:lnTo>
                  <a:lnTo>
                    <a:pt x="1050809" y="568928"/>
                  </a:lnTo>
                  <a:lnTo>
                    <a:pt x="1060331" y="568928"/>
                  </a:lnTo>
                  <a:lnTo>
                    <a:pt x="1069854" y="565501"/>
                  </a:lnTo>
                  <a:lnTo>
                    <a:pt x="1135464" y="565501"/>
                  </a:lnTo>
                  <a:lnTo>
                    <a:pt x="1142035" y="568928"/>
                  </a:lnTo>
                  <a:lnTo>
                    <a:pt x="1148510" y="568928"/>
                  </a:lnTo>
                  <a:lnTo>
                    <a:pt x="1174792" y="565501"/>
                  </a:lnTo>
                  <a:lnTo>
                    <a:pt x="1181363" y="572450"/>
                  </a:lnTo>
                  <a:lnTo>
                    <a:pt x="1190885" y="572450"/>
                  </a:lnTo>
                  <a:lnTo>
                    <a:pt x="1203931" y="589872"/>
                  </a:lnTo>
                  <a:lnTo>
                    <a:pt x="1226880" y="589872"/>
                  </a:lnTo>
                  <a:lnTo>
                    <a:pt x="1236402" y="593395"/>
                  </a:lnTo>
                  <a:lnTo>
                    <a:pt x="1233070" y="589872"/>
                  </a:lnTo>
                  <a:lnTo>
                    <a:pt x="1233070" y="582923"/>
                  </a:lnTo>
                  <a:lnTo>
                    <a:pt x="1229832" y="579400"/>
                  </a:lnTo>
                  <a:lnTo>
                    <a:pt x="1229832" y="572450"/>
                  </a:lnTo>
                  <a:lnTo>
                    <a:pt x="1242878" y="572450"/>
                  </a:lnTo>
                  <a:lnTo>
                    <a:pt x="1233355" y="561978"/>
                  </a:lnTo>
                  <a:lnTo>
                    <a:pt x="1233355" y="558456"/>
                  </a:lnTo>
                  <a:lnTo>
                    <a:pt x="1236688" y="555028"/>
                  </a:lnTo>
                  <a:lnTo>
                    <a:pt x="1246211" y="555028"/>
                  </a:lnTo>
                  <a:lnTo>
                    <a:pt x="1246211" y="547983"/>
                  </a:lnTo>
                  <a:lnTo>
                    <a:pt x="1239640" y="544556"/>
                  </a:lnTo>
                  <a:lnTo>
                    <a:pt x="1236402" y="537511"/>
                  </a:lnTo>
                  <a:lnTo>
                    <a:pt x="1213453" y="513139"/>
                  </a:lnTo>
                  <a:lnTo>
                    <a:pt x="1206883" y="499145"/>
                  </a:lnTo>
                  <a:lnTo>
                    <a:pt x="1206883" y="481723"/>
                  </a:lnTo>
                  <a:lnTo>
                    <a:pt x="1197360" y="481723"/>
                  </a:lnTo>
                  <a:lnTo>
                    <a:pt x="1190790" y="478295"/>
                  </a:lnTo>
                  <a:lnTo>
                    <a:pt x="1187457" y="474773"/>
                  </a:lnTo>
                  <a:lnTo>
                    <a:pt x="1187457" y="471251"/>
                  </a:lnTo>
                  <a:lnTo>
                    <a:pt x="1190790" y="467823"/>
                  </a:lnTo>
                  <a:lnTo>
                    <a:pt x="1197360"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Serbest Form 4645">
              <a:extLst>
                <a:ext uri="{FF2B5EF4-FFF2-40B4-BE49-F238E27FC236}">
                  <a16:creationId xmlns:a16="http://schemas.microsoft.com/office/drawing/2014/main" id="{EE989914-9BBC-D9DE-6C01-26207C8B07DE}"/>
                </a:ext>
              </a:extLst>
            </p:cNvPr>
            <p:cNvSpPr/>
            <p:nvPr/>
          </p:nvSpPr>
          <p:spPr>
            <a:xfrm>
              <a:off x="7052223" y="1193786"/>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807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807"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Serbest Form 4646">
              <a:extLst>
                <a:ext uri="{FF2B5EF4-FFF2-40B4-BE49-F238E27FC236}">
                  <a16:creationId xmlns:a16="http://schemas.microsoft.com/office/drawing/2014/main" id="{674EE75A-5726-2BD0-749E-27BC15311765}"/>
                </a:ext>
              </a:extLst>
            </p:cNvPr>
            <p:cNvSpPr/>
            <p:nvPr/>
          </p:nvSpPr>
          <p:spPr>
            <a:xfrm>
              <a:off x="7052223" y="1193786"/>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712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712"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Serbest Form 4647">
              <a:extLst>
                <a:ext uri="{FF2B5EF4-FFF2-40B4-BE49-F238E27FC236}">
                  <a16:creationId xmlns:a16="http://schemas.microsoft.com/office/drawing/2014/main" id="{71D3459D-C3C6-9972-2384-431B45E0433F}"/>
                </a:ext>
              </a:extLst>
            </p:cNvPr>
            <p:cNvSpPr/>
            <p:nvPr/>
          </p:nvSpPr>
          <p:spPr>
            <a:xfrm>
              <a:off x="2720053" y="1889808"/>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Serbest Form 4648">
              <a:extLst>
                <a:ext uri="{FF2B5EF4-FFF2-40B4-BE49-F238E27FC236}">
                  <a16:creationId xmlns:a16="http://schemas.microsoft.com/office/drawing/2014/main" id="{4648E415-4B31-AF5B-B3AA-2BEFA733E6D0}"/>
                </a:ext>
              </a:extLst>
            </p:cNvPr>
            <p:cNvSpPr/>
            <p:nvPr/>
          </p:nvSpPr>
          <p:spPr>
            <a:xfrm>
              <a:off x="2720053" y="1889808"/>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Serbest Form 4649">
              <a:extLst>
                <a:ext uri="{FF2B5EF4-FFF2-40B4-BE49-F238E27FC236}">
                  <a16:creationId xmlns:a16="http://schemas.microsoft.com/office/drawing/2014/main" id="{4FE243A8-0A6C-6F8D-CBD1-E92F4B9260C8}"/>
                </a:ext>
              </a:extLst>
            </p:cNvPr>
            <p:cNvSpPr/>
            <p:nvPr/>
          </p:nvSpPr>
          <p:spPr>
            <a:xfrm>
              <a:off x="10417764" y="613339"/>
              <a:ext cx="483933" cy="1005810"/>
            </a:xfrm>
            <a:custGeom>
              <a:avLst/>
              <a:gdLst>
                <a:gd name="connsiteX0" fmla="*/ 145314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837 w 483933"/>
                <a:gd name="connsiteY7" fmla="*/ 914131 h 1005810"/>
                <a:gd name="connsiteX8" fmla="*/ 144837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02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8988 h 1005810"/>
                <a:gd name="connsiteX114" fmla="*/ 324145 w 483933"/>
                <a:gd name="connsiteY114" fmla="*/ 158988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8988 h 1005810"/>
                <a:gd name="connsiteX128" fmla="*/ 416895 w 483933"/>
                <a:gd name="connsiteY128" fmla="*/ 166128 h 1005810"/>
                <a:gd name="connsiteX129" fmla="*/ 423561 w 483933"/>
                <a:gd name="connsiteY129" fmla="*/ 166128 h 1005810"/>
                <a:gd name="connsiteX130" fmla="*/ 423561 w 483933"/>
                <a:gd name="connsiteY130" fmla="*/ 158988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075 w 483933"/>
                <a:gd name="connsiteY166" fmla="*/ 603677 h 1005810"/>
                <a:gd name="connsiteX167" fmla="*/ 136552 w 483933"/>
                <a:gd name="connsiteY167" fmla="*/ 624812 h 1005810"/>
                <a:gd name="connsiteX168" fmla="*/ 146075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408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217 w 483933"/>
                <a:gd name="connsiteY200" fmla="*/ 638901 h 1005810"/>
                <a:gd name="connsiteX201" fmla="*/ 149217 w 483933"/>
                <a:gd name="connsiteY201" fmla="*/ 649469 h 1005810"/>
                <a:gd name="connsiteX202" fmla="*/ 152550 w 483933"/>
                <a:gd name="connsiteY202" fmla="*/ 656514 h 1005810"/>
                <a:gd name="connsiteX203" fmla="*/ 155883 w 483933"/>
                <a:gd name="connsiteY203" fmla="*/ 667176 h 1005810"/>
                <a:gd name="connsiteX204" fmla="*/ 162453 w 483933"/>
                <a:gd name="connsiteY204" fmla="*/ 674221 h 1005810"/>
                <a:gd name="connsiteX205" fmla="*/ 165786 w 483933"/>
                <a:gd name="connsiteY205" fmla="*/ 674221 h 1005810"/>
                <a:gd name="connsiteX206" fmla="*/ 169120 w 483933"/>
                <a:gd name="connsiteY206" fmla="*/ 670699 h 1005810"/>
                <a:gd name="connsiteX207" fmla="*/ 169120 w 483933"/>
                <a:gd name="connsiteY207" fmla="*/ 649469 h 1005810"/>
                <a:gd name="connsiteX208" fmla="*/ 185689 w 483933"/>
                <a:gd name="connsiteY208" fmla="*/ 656514 h 1005810"/>
                <a:gd name="connsiteX209" fmla="*/ 185689 w 483933"/>
                <a:gd name="connsiteY209" fmla="*/ 670699 h 1005810"/>
                <a:gd name="connsiteX210" fmla="*/ 189022 w 483933"/>
                <a:gd name="connsiteY210" fmla="*/ 674221 h 1005810"/>
                <a:gd name="connsiteX211" fmla="*/ 189022 w 483933"/>
                <a:gd name="connsiteY211" fmla="*/ 677744 h 1005810"/>
                <a:gd name="connsiteX212" fmla="*/ 192259 w 483933"/>
                <a:gd name="connsiteY212" fmla="*/ 677744 h 1005810"/>
                <a:gd name="connsiteX213" fmla="*/ 192259 w 483933"/>
                <a:gd name="connsiteY213" fmla="*/ 670699 h 1005810"/>
                <a:gd name="connsiteX214" fmla="*/ 198924 w 483933"/>
                <a:gd name="connsiteY214" fmla="*/ 663654 h 1005810"/>
                <a:gd name="connsiteX215" fmla="*/ 202258 w 483933"/>
                <a:gd name="connsiteY215" fmla="*/ 656514 h 1005810"/>
                <a:gd name="connsiteX216" fmla="*/ 202258 w 483933"/>
                <a:gd name="connsiteY216" fmla="*/ 652706 h 1005810"/>
                <a:gd name="connsiteX217" fmla="*/ 198924 w 483933"/>
                <a:gd name="connsiteY217" fmla="*/ 649183 h 1005810"/>
                <a:gd name="connsiteX218" fmla="*/ 198924 w 483933"/>
                <a:gd name="connsiteY218" fmla="*/ 631571 h 1005810"/>
                <a:gd name="connsiteX219" fmla="*/ 195592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075 w 483933"/>
                <a:gd name="connsiteY374" fmla="*/ 522660 h 1005810"/>
                <a:gd name="connsiteX375" fmla="*/ 142838 w 483933"/>
                <a:gd name="connsiteY375" fmla="*/ 522660 h 1005810"/>
                <a:gd name="connsiteX376" fmla="*/ 142838 w 483933"/>
                <a:gd name="connsiteY376" fmla="*/ 529705 h 1005810"/>
                <a:gd name="connsiteX377" fmla="*/ 146075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314" y="878811"/>
                  </a:moveTo>
                  <a:lnTo>
                    <a:pt x="138742" y="892901"/>
                  </a:lnTo>
                  <a:lnTo>
                    <a:pt x="135410" y="903468"/>
                  </a:lnTo>
                  <a:lnTo>
                    <a:pt x="135410" y="910608"/>
                  </a:lnTo>
                  <a:lnTo>
                    <a:pt x="132077" y="914131"/>
                  </a:lnTo>
                  <a:lnTo>
                    <a:pt x="132077" y="917653"/>
                  </a:lnTo>
                  <a:lnTo>
                    <a:pt x="141600" y="921176"/>
                  </a:lnTo>
                  <a:lnTo>
                    <a:pt x="144837" y="914131"/>
                  </a:lnTo>
                  <a:lnTo>
                    <a:pt x="144837"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02"/>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8988"/>
                  </a:lnTo>
                  <a:lnTo>
                    <a:pt x="324145" y="158988"/>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8988"/>
                  </a:lnTo>
                  <a:lnTo>
                    <a:pt x="416895" y="166128"/>
                  </a:lnTo>
                  <a:lnTo>
                    <a:pt x="423561" y="166128"/>
                  </a:lnTo>
                  <a:lnTo>
                    <a:pt x="423561" y="158988"/>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075" y="603677"/>
                  </a:moveTo>
                  <a:lnTo>
                    <a:pt x="136552" y="624812"/>
                  </a:lnTo>
                  <a:lnTo>
                    <a:pt x="146075"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408" y="589491"/>
                  </a:lnTo>
                  <a:lnTo>
                    <a:pt x="148742" y="596632"/>
                  </a:lnTo>
                  <a:lnTo>
                    <a:pt x="152074" y="600154"/>
                  </a:lnTo>
                  <a:lnTo>
                    <a:pt x="155407" y="607199"/>
                  </a:lnTo>
                  <a:lnTo>
                    <a:pt x="155407" y="628334"/>
                  </a:lnTo>
                  <a:lnTo>
                    <a:pt x="145884" y="631856"/>
                  </a:lnTo>
                  <a:lnTo>
                    <a:pt x="145884" y="635379"/>
                  </a:lnTo>
                  <a:lnTo>
                    <a:pt x="149217" y="638901"/>
                  </a:lnTo>
                  <a:lnTo>
                    <a:pt x="149217" y="649469"/>
                  </a:lnTo>
                  <a:lnTo>
                    <a:pt x="152550" y="656514"/>
                  </a:lnTo>
                  <a:lnTo>
                    <a:pt x="155883" y="667176"/>
                  </a:lnTo>
                  <a:lnTo>
                    <a:pt x="162453" y="674221"/>
                  </a:lnTo>
                  <a:lnTo>
                    <a:pt x="165786" y="674221"/>
                  </a:lnTo>
                  <a:lnTo>
                    <a:pt x="169120" y="670699"/>
                  </a:lnTo>
                  <a:lnTo>
                    <a:pt x="169120" y="649469"/>
                  </a:lnTo>
                  <a:lnTo>
                    <a:pt x="185689" y="656514"/>
                  </a:lnTo>
                  <a:lnTo>
                    <a:pt x="185689" y="670699"/>
                  </a:lnTo>
                  <a:lnTo>
                    <a:pt x="189022" y="674221"/>
                  </a:lnTo>
                  <a:lnTo>
                    <a:pt x="189022" y="677744"/>
                  </a:lnTo>
                  <a:lnTo>
                    <a:pt x="192259" y="677744"/>
                  </a:lnTo>
                  <a:lnTo>
                    <a:pt x="192259" y="670699"/>
                  </a:lnTo>
                  <a:lnTo>
                    <a:pt x="198924" y="663654"/>
                  </a:lnTo>
                  <a:lnTo>
                    <a:pt x="202258" y="656514"/>
                  </a:lnTo>
                  <a:lnTo>
                    <a:pt x="202258" y="652706"/>
                  </a:lnTo>
                  <a:lnTo>
                    <a:pt x="198924" y="649183"/>
                  </a:lnTo>
                  <a:lnTo>
                    <a:pt x="198924" y="631571"/>
                  </a:lnTo>
                  <a:lnTo>
                    <a:pt x="195592"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075" y="522660"/>
                  </a:lnTo>
                  <a:lnTo>
                    <a:pt x="142838" y="522660"/>
                  </a:lnTo>
                  <a:lnTo>
                    <a:pt x="142838" y="529705"/>
                  </a:lnTo>
                  <a:lnTo>
                    <a:pt x="146075"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Serbest Form 4650">
              <a:extLst>
                <a:ext uri="{FF2B5EF4-FFF2-40B4-BE49-F238E27FC236}">
                  <a16:creationId xmlns:a16="http://schemas.microsoft.com/office/drawing/2014/main" id="{A0F641F8-9553-5CDC-0603-4AD99695EAE4}"/>
                </a:ext>
              </a:extLst>
            </p:cNvPr>
            <p:cNvSpPr/>
            <p:nvPr/>
          </p:nvSpPr>
          <p:spPr>
            <a:xfrm>
              <a:off x="10417764" y="613339"/>
              <a:ext cx="483933" cy="1005810"/>
            </a:xfrm>
            <a:custGeom>
              <a:avLst/>
              <a:gdLst>
                <a:gd name="connsiteX0" fmla="*/ 145408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932 w 483933"/>
                <a:gd name="connsiteY7" fmla="*/ 914131 h 1005810"/>
                <a:gd name="connsiteX8" fmla="*/ 144932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97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9083 h 1005810"/>
                <a:gd name="connsiteX114" fmla="*/ 324145 w 483933"/>
                <a:gd name="connsiteY114" fmla="*/ 159083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9083 h 1005810"/>
                <a:gd name="connsiteX128" fmla="*/ 416895 w 483933"/>
                <a:gd name="connsiteY128" fmla="*/ 166128 h 1005810"/>
                <a:gd name="connsiteX129" fmla="*/ 423561 w 483933"/>
                <a:gd name="connsiteY129" fmla="*/ 166128 h 1005810"/>
                <a:gd name="connsiteX130" fmla="*/ 423561 w 483933"/>
                <a:gd name="connsiteY130" fmla="*/ 159083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170 w 483933"/>
                <a:gd name="connsiteY166" fmla="*/ 603677 h 1005810"/>
                <a:gd name="connsiteX167" fmla="*/ 136648 w 483933"/>
                <a:gd name="connsiteY167" fmla="*/ 624812 h 1005810"/>
                <a:gd name="connsiteX168" fmla="*/ 146170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503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122 w 483933"/>
                <a:gd name="connsiteY200" fmla="*/ 638901 h 1005810"/>
                <a:gd name="connsiteX201" fmla="*/ 149122 w 483933"/>
                <a:gd name="connsiteY201" fmla="*/ 649469 h 1005810"/>
                <a:gd name="connsiteX202" fmla="*/ 152455 w 483933"/>
                <a:gd name="connsiteY202" fmla="*/ 656514 h 1005810"/>
                <a:gd name="connsiteX203" fmla="*/ 155788 w 483933"/>
                <a:gd name="connsiteY203" fmla="*/ 667176 h 1005810"/>
                <a:gd name="connsiteX204" fmla="*/ 162358 w 483933"/>
                <a:gd name="connsiteY204" fmla="*/ 674221 h 1005810"/>
                <a:gd name="connsiteX205" fmla="*/ 165691 w 483933"/>
                <a:gd name="connsiteY205" fmla="*/ 674221 h 1005810"/>
                <a:gd name="connsiteX206" fmla="*/ 169025 w 483933"/>
                <a:gd name="connsiteY206" fmla="*/ 670699 h 1005810"/>
                <a:gd name="connsiteX207" fmla="*/ 169025 w 483933"/>
                <a:gd name="connsiteY207" fmla="*/ 649469 h 1005810"/>
                <a:gd name="connsiteX208" fmla="*/ 185594 w 483933"/>
                <a:gd name="connsiteY208" fmla="*/ 656514 h 1005810"/>
                <a:gd name="connsiteX209" fmla="*/ 185594 w 483933"/>
                <a:gd name="connsiteY209" fmla="*/ 670699 h 1005810"/>
                <a:gd name="connsiteX210" fmla="*/ 188926 w 483933"/>
                <a:gd name="connsiteY210" fmla="*/ 674221 h 1005810"/>
                <a:gd name="connsiteX211" fmla="*/ 188926 w 483933"/>
                <a:gd name="connsiteY211" fmla="*/ 677744 h 1005810"/>
                <a:gd name="connsiteX212" fmla="*/ 192164 w 483933"/>
                <a:gd name="connsiteY212" fmla="*/ 677744 h 1005810"/>
                <a:gd name="connsiteX213" fmla="*/ 192164 w 483933"/>
                <a:gd name="connsiteY213" fmla="*/ 670699 h 1005810"/>
                <a:gd name="connsiteX214" fmla="*/ 198830 w 483933"/>
                <a:gd name="connsiteY214" fmla="*/ 663654 h 1005810"/>
                <a:gd name="connsiteX215" fmla="*/ 202163 w 483933"/>
                <a:gd name="connsiteY215" fmla="*/ 656514 h 1005810"/>
                <a:gd name="connsiteX216" fmla="*/ 202163 w 483933"/>
                <a:gd name="connsiteY216" fmla="*/ 652706 h 1005810"/>
                <a:gd name="connsiteX217" fmla="*/ 198830 w 483933"/>
                <a:gd name="connsiteY217" fmla="*/ 649183 h 1005810"/>
                <a:gd name="connsiteX218" fmla="*/ 198830 w 483933"/>
                <a:gd name="connsiteY218" fmla="*/ 631571 h 1005810"/>
                <a:gd name="connsiteX219" fmla="*/ 195496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170 w 483933"/>
                <a:gd name="connsiteY374" fmla="*/ 522660 h 1005810"/>
                <a:gd name="connsiteX375" fmla="*/ 142838 w 483933"/>
                <a:gd name="connsiteY375" fmla="*/ 522660 h 1005810"/>
                <a:gd name="connsiteX376" fmla="*/ 142838 w 483933"/>
                <a:gd name="connsiteY376" fmla="*/ 529705 h 1005810"/>
                <a:gd name="connsiteX377" fmla="*/ 146170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408" y="878811"/>
                  </a:moveTo>
                  <a:lnTo>
                    <a:pt x="138742" y="892901"/>
                  </a:lnTo>
                  <a:lnTo>
                    <a:pt x="135410" y="903468"/>
                  </a:lnTo>
                  <a:lnTo>
                    <a:pt x="135410" y="910608"/>
                  </a:lnTo>
                  <a:lnTo>
                    <a:pt x="132077" y="914131"/>
                  </a:lnTo>
                  <a:lnTo>
                    <a:pt x="132077" y="917653"/>
                  </a:lnTo>
                  <a:lnTo>
                    <a:pt x="141600" y="921176"/>
                  </a:lnTo>
                  <a:lnTo>
                    <a:pt x="144932" y="914131"/>
                  </a:lnTo>
                  <a:lnTo>
                    <a:pt x="144932"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97"/>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9083"/>
                  </a:lnTo>
                  <a:lnTo>
                    <a:pt x="324145" y="159083"/>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9083"/>
                  </a:lnTo>
                  <a:lnTo>
                    <a:pt x="416895" y="166128"/>
                  </a:lnTo>
                  <a:lnTo>
                    <a:pt x="423561" y="166128"/>
                  </a:lnTo>
                  <a:lnTo>
                    <a:pt x="423561" y="159083"/>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170" y="603677"/>
                  </a:moveTo>
                  <a:lnTo>
                    <a:pt x="136648" y="624812"/>
                  </a:lnTo>
                  <a:lnTo>
                    <a:pt x="146170"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503" y="589491"/>
                  </a:lnTo>
                  <a:lnTo>
                    <a:pt x="148742" y="596632"/>
                  </a:lnTo>
                  <a:lnTo>
                    <a:pt x="152074" y="600154"/>
                  </a:lnTo>
                  <a:lnTo>
                    <a:pt x="155407" y="607199"/>
                  </a:lnTo>
                  <a:lnTo>
                    <a:pt x="155407" y="628334"/>
                  </a:lnTo>
                  <a:lnTo>
                    <a:pt x="145884" y="631856"/>
                  </a:lnTo>
                  <a:lnTo>
                    <a:pt x="145884" y="635379"/>
                  </a:lnTo>
                  <a:lnTo>
                    <a:pt x="149122" y="638901"/>
                  </a:lnTo>
                  <a:lnTo>
                    <a:pt x="149122" y="649469"/>
                  </a:lnTo>
                  <a:lnTo>
                    <a:pt x="152455" y="656514"/>
                  </a:lnTo>
                  <a:lnTo>
                    <a:pt x="155788" y="667176"/>
                  </a:lnTo>
                  <a:lnTo>
                    <a:pt x="162358" y="674221"/>
                  </a:lnTo>
                  <a:lnTo>
                    <a:pt x="165691" y="674221"/>
                  </a:lnTo>
                  <a:lnTo>
                    <a:pt x="169025" y="670699"/>
                  </a:lnTo>
                  <a:lnTo>
                    <a:pt x="169025" y="649469"/>
                  </a:lnTo>
                  <a:lnTo>
                    <a:pt x="185594" y="656514"/>
                  </a:lnTo>
                  <a:lnTo>
                    <a:pt x="185594" y="670699"/>
                  </a:lnTo>
                  <a:lnTo>
                    <a:pt x="188926" y="674221"/>
                  </a:lnTo>
                  <a:lnTo>
                    <a:pt x="188926" y="677744"/>
                  </a:lnTo>
                  <a:lnTo>
                    <a:pt x="192164" y="677744"/>
                  </a:lnTo>
                  <a:lnTo>
                    <a:pt x="192164" y="670699"/>
                  </a:lnTo>
                  <a:lnTo>
                    <a:pt x="198830" y="663654"/>
                  </a:lnTo>
                  <a:lnTo>
                    <a:pt x="202163" y="656514"/>
                  </a:lnTo>
                  <a:lnTo>
                    <a:pt x="202163" y="652706"/>
                  </a:lnTo>
                  <a:lnTo>
                    <a:pt x="198830" y="649183"/>
                  </a:lnTo>
                  <a:lnTo>
                    <a:pt x="198830" y="631571"/>
                  </a:lnTo>
                  <a:lnTo>
                    <a:pt x="195496"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170" y="522660"/>
                  </a:lnTo>
                  <a:lnTo>
                    <a:pt x="142838" y="522660"/>
                  </a:lnTo>
                  <a:lnTo>
                    <a:pt x="142838" y="529705"/>
                  </a:lnTo>
                  <a:lnTo>
                    <a:pt x="146170"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Serbest Form 4651">
              <a:extLst>
                <a:ext uri="{FF2B5EF4-FFF2-40B4-BE49-F238E27FC236}">
                  <a16:creationId xmlns:a16="http://schemas.microsoft.com/office/drawing/2014/main" id="{C64850AD-859A-4A47-DA0B-3E11CF78F3E4}"/>
                </a:ext>
              </a:extLst>
            </p:cNvPr>
            <p:cNvSpPr/>
            <p:nvPr/>
          </p:nvSpPr>
          <p:spPr>
            <a:xfrm>
              <a:off x="5989987" y="536130"/>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838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838"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5" name="Serbest Form 4652">
              <a:extLst>
                <a:ext uri="{FF2B5EF4-FFF2-40B4-BE49-F238E27FC236}">
                  <a16:creationId xmlns:a16="http://schemas.microsoft.com/office/drawing/2014/main" id="{BE8CF2E4-07A2-0707-2A6B-87BD3BF72946}"/>
                </a:ext>
              </a:extLst>
            </p:cNvPr>
            <p:cNvSpPr/>
            <p:nvPr/>
          </p:nvSpPr>
          <p:spPr>
            <a:xfrm>
              <a:off x="5989987" y="536130"/>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933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933"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Serbest Form 4653">
              <a:extLst>
                <a:ext uri="{FF2B5EF4-FFF2-40B4-BE49-F238E27FC236}">
                  <a16:creationId xmlns:a16="http://schemas.microsoft.com/office/drawing/2014/main" id="{EB346AFB-9611-4230-BAEF-DE93A0A093DD}"/>
                </a:ext>
              </a:extLst>
            </p:cNvPr>
            <p:cNvSpPr/>
            <p:nvPr/>
          </p:nvSpPr>
          <p:spPr>
            <a:xfrm>
              <a:off x="7013562" y="1193786"/>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Serbest Form 4654">
              <a:extLst>
                <a:ext uri="{FF2B5EF4-FFF2-40B4-BE49-F238E27FC236}">
                  <a16:creationId xmlns:a16="http://schemas.microsoft.com/office/drawing/2014/main" id="{FC3850E6-B9DF-BD7F-FA36-2932EFA5C141}"/>
                </a:ext>
              </a:extLst>
            </p:cNvPr>
            <p:cNvSpPr/>
            <p:nvPr/>
          </p:nvSpPr>
          <p:spPr>
            <a:xfrm>
              <a:off x="7013562" y="1193786"/>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8" name="Serbest Form 4655">
              <a:extLst>
                <a:ext uri="{FF2B5EF4-FFF2-40B4-BE49-F238E27FC236}">
                  <a16:creationId xmlns:a16="http://schemas.microsoft.com/office/drawing/2014/main" id="{1AF7DA81-2E34-5C1E-35E9-2AEE03265AD5}"/>
                </a:ext>
              </a:extLst>
            </p:cNvPr>
            <p:cNvSpPr/>
            <p:nvPr/>
          </p:nvSpPr>
          <p:spPr>
            <a:xfrm>
              <a:off x="5427683" y="169030"/>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Serbest Form 4656">
              <a:extLst>
                <a:ext uri="{FF2B5EF4-FFF2-40B4-BE49-F238E27FC236}">
                  <a16:creationId xmlns:a16="http://schemas.microsoft.com/office/drawing/2014/main" id="{96286E15-55B4-5831-F318-7EE031BD7533}"/>
                </a:ext>
              </a:extLst>
            </p:cNvPr>
            <p:cNvSpPr/>
            <p:nvPr/>
          </p:nvSpPr>
          <p:spPr>
            <a:xfrm>
              <a:off x="5427683" y="169030"/>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0" name="Serbest Form 4657">
              <a:extLst>
                <a:ext uri="{FF2B5EF4-FFF2-40B4-BE49-F238E27FC236}">
                  <a16:creationId xmlns:a16="http://schemas.microsoft.com/office/drawing/2014/main" id="{2F0209EA-A391-CDD9-ACB2-5D12E4191839}"/>
                </a:ext>
              </a:extLst>
            </p:cNvPr>
            <p:cNvSpPr/>
            <p:nvPr/>
          </p:nvSpPr>
          <p:spPr>
            <a:xfrm>
              <a:off x="7168303" y="1000430"/>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1" name="Serbest Form 4658">
              <a:extLst>
                <a:ext uri="{FF2B5EF4-FFF2-40B4-BE49-F238E27FC236}">
                  <a16:creationId xmlns:a16="http://schemas.microsoft.com/office/drawing/2014/main" id="{687CE99D-11FF-C0A2-05C3-A5E8B45A8BAE}"/>
                </a:ext>
              </a:extLst>
            </p:cNvPr>
            <p:cNvSpPr/>
            <p:nvPr/>
          </p:nvSpPr>
          <p:spPr>
            <a:xfrm>
              <a:off x="7168303" y="1000430"/>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Serbest Form 4659">
              <a:extLst>
                <a:ext uri="{FF2B5EF4-FFF2-40B4-BE49-F238E27FC236}">
                  <a16:creationId xmlns:a16="http://schemas.microsoft.com/office/drawing/2014/main" id="{336AEE52-7F4C-6CA1-1B9F-53D42E79C605}"/>
                </a:ext>
              </a:extLst>
            </p:cNvPr>
            <p:cNvSpPr/>
            <p:nvPr/>
          </p:nvSpPr>
          <p:spPr>
            <a:xfrm>
              <a:off x="7342374" y="884379"/>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1933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1933 h 696117"/>
                <a:gd name="connsiteX333" fmla="*/ 670384 w 773608"/>
                <a:gd name="connsiteY333" fmla="*/ 681933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1933"/>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1933"/>
                  </a:lnTo>
                  <a:lnTo>
                    <a:pt x="670384" y="681933"/>
                  </a:lnTo>
                  <a:lnTo>
                    <a:pt x="673622" y="685551"/>
                  </a:lnTo>
                  <a:lnTo>
                    <a:pt x="686477" y="692595"/>
                  </a:lnTo>
                  <a:lnTo>
                    <a:pt x="696191" y="696118"/>
                  </a:lnTo>
                  <a:lnTo>
                    <a:pt x="712284" y="696118"/>
                  </a:lnTo>
                  <a:lnTo>
                    <a:pt x="718759" y="6925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Serbest Form 4660">
              <a:extLst>
                <a:ext uri="{FF2B5EF4-FFF2-40B4-BE49-F238E27FC236}">
                  <a16:creationId xmlns:a16="http://schemas.microsoft.com/office/drawing/2014/main" id="{733136EA-CD4C-5C7A-E874-33BFF9D6981D}"/>
                </a:ext>
              </a:extLst>
            </p:cNvPr>
            <p:cNvSpPr/>
            <p:nvPr/>
          </p:nvSpPr>
          <p:spPr>
            <a:xfrm>
              <a:off x="7342374" y="884379"/>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2028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2028 h 696117"/>
                <a:gd name="connsiteX333" fmla="*/ 670384 w 773608"/>
                <a:gd name="connsiteY333" fmla="*/ 682028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2028"/>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2028"/>
                  </a:lnTo>
                  <a:lnTo>
                    <a:pt x="670384" y="682028"/>
                  </a:lnTo>
                  <a:lnTo>
                    <a:pt x="673622" y="685551"/>
                  </a:lnTo>
                  <a:lnTo>
                    <a:pt x="686477" y="692595"/>
                  </a:lnTo>
                  <a:lnTo>
                    <a:pt x="696191" y="696118"/>
                  </a:lnTo>
                  <a:lnTo>
                    <a:pt x="712284" y="696118"/>
                  </a:lnTo>
                  <a:lnTo>
                    <a:pt x="718759" y="69259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Serbest Form 4661">
              <a:extLst>
                <a:ext uri="{FF2B5EF4-FFF2-40B4-BE49-F238E27FC236}">
                  <a16:creationId xmlns:a16="http://schemas.microsoft.com/office/drawing/2014/main" id="{56B92957-018A-AA61-D781-933C313A0FD3}"/>
                </a:ext>
              </a:extLst>
            </p:cNvPr>
            <p:cNvSpPr/>
            <p:nvPr/>
          </p:nvSpPr>
          <p:spPr>
            <a:xfrm>
              <a:off x="10397005" y="3047181"/>
              <a:ext cx="13236" cy="31321"/>
            </a:xfrm>
            <a:custGeom>
              <a:avLst/>
              <a:gdLst>
                <a:gd name="connsiteX0" fmla="*/ 0 w 13236"/>
                <a:gd name="connsiteY0" fmla="*/ 31322 h 31321"/>
                <a:gd name="connsiteX1" fmla="*/ 13236 w 13236"/>
                <a:gd name="connsiteY1" fmla="*/ 0 h 31321"/>
              </a:gdLst>
              <a:ahLst/>
              <a:cxnLst>
                <a:cxn ang="0">
                  <a:pos x="connsiteX0" y="connsiteY0"/>
                </a:cxn>
                <a:cxn ang="0">
                  <a:pos x="connsiteX1" y="connsiteY1"/>
                </a:cxn>
              </a:cxnLst>
              <a:rect l="l" t="t" r="r" b="b"/>
              <a:pathLst>
                <a:path w="13236" h="31321">
                  <a:moveTo>
                    <a:pt x="0" y="31322"/>
                  </a:moveTo>
                  <a:lnTo>
                    <a:pt x="13236"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Serbest Form 4662">
              <a:extLst>
                <a:ext uri="{FF2B5EF4-FFF2-40B4-BE49-F238E27FC236}">
                  <a16:creationId xmlns:a16="http://schemas.microsoft.com/office/drawing/2014/main" id="{912080A2-5C19-87F5-942A-FE8EC9253346}"/>
                </a:ext>
              </a:extLst>
            </p:cNvPr>
            <p:cNvSpPr/>
            <p:nvPr/>
          </p:nvSpPr>
          <p:spPr>
            <a:xfrm>
              <a:off x="9894406" y="2897808"/>
              <a:ext cx="19902" cy="27799"/>
            </a:xfrm>
            <a:custGeom>
              <a:avLst/>
              <a:gdLst>
                <a:gd name="connsiteX0" fmla="*/ 16569 w 19902"/>
                <a:gd name="connsiteY0" fmla="*/ 24277 h 27799"/>
                <a:gd name="connsiteX1" fmla="*/ 19903 w 19902"/>
                <a:gd name="connsiteY1" fmla="*/ 0 h 27799"/>
                <a:gd name="connsiteX2" fmla="*/ 0 w 19902"/>
                <a:gd name="connsiteY2" fmla="*/ 6950 h 27799"/>
                <a:gd name="connsiteX3" fmla="*/ 6666 w 19902"/>
                <a:gd name="connsiteY3" fmla="*/ 27799 h 27799"/>
                <a:gd name="connsiteX4" fmla="*/ 16569 w 19902"/>
                <a:gd name="connsiteY4" fmla="*/ 24277 h 27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2" h="27799">
                  <a:moveTo>
                    <a:pt x="16569" y="24277"/>
                  </a:moveTo>
                  <a:lnTo>
                    <a:pt x="19903" y="0"/>
                  </a:lnTo>
                  <a:lnTo>
                    <a:pt x="0" y="6950"/>
                  </a:lnTo>
                  <a:lnTo>
                    <a:pt x="6666" y="27799"/>
                  </a:lnTo>
                  <a:lnTo>
                    <a:pt x="16569" y="2427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Serbest Form 4663">
              <a:extLst>
                <a:ext uri="{FF2B5EF4-FFF2-40B4-BE49-F238E27FC236}">
                  <a16:creationId xmlns:a16="http://schemas.microsoft.com/office/drawing/2014/main" id="{B8AE1CA2-4EE6-1EB7-FF9A-92E11502A0F1}"/>
                </a:ext>
              </a:extLst>
            </p:cNvPr>
            <p:cNvSpPr/>
            <p:nvPr/>
          </p:nvSpPr>
          <p:spPr>
            <a:xfrm>
              <a:off x="10750766" y="2863060"/>
              <a:ext cx="39708" cy="24276"/>
            </a:xfrm>
            <a:custGeom>
              <a:avLst/>
              <a:gdLst>
                <a:gd name="connsiteX0" fmla="*/ 23139 w 39708"/>
                <a:gd name="connsiteY0" fmla="*/ 24276 h 24276"/>
                <a:gd name="connsiteX1" fmla="*/ 39708 w 39708"/>
                <a:gd name="connsiteY1" fmla="*/ 3427 h 24276"/>
                <a:gd name="connsiteX2" fmla="*/ 0 w 39708"/>
                <a:gd name="connsiteY2" fmla="*/ 0 h 24276"/>
                <a:gd name="connsiteX3" fmla="*/ 9904 w 39708"/>
                <a:gd name="connsiteY3" fmla="*/ 20849 h 24276"/>
                <a:gd name="connsiteX4" fmla="*/ 23139 w 39708"/>
                <a:gd name="connsiteY4" fmla="*/ 24276 h 24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08" h="24276">
                  <a:moveTo>
                    <a:pt x="23139" y="24276"/>
                  </a:moveTo>
                  <a:lnTo>
                    <a:pt x="39708" y="3427"/>
                  </a:lnTo>
                  <a:lnTo>
                    <a:pt x="0" y="0"/>
                  </a:lnTo>
                  <a:lnTo>
                    <a:pt x="9904" y="20849"/>
                  </a:lnTo>
                  <a:lnTo>
                    <a:pt x="23139" y="2427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Serbest Form 4664">
              <a:extLst>
                <a:ext uri="{FF2B5EF4-FFF2-40B4-BE49-F238E27FC236}">
                  <a16:creationId xmlns:a16="http://schemas.microsoft.com/office/drawing/2014/main" id="{68F0C46A-1D74-910C-E18F-C6108B4D415E}"/>
                </a:ext>
              </a:extLst>
            </p:cNvPr>
            <p:cNvSpPr/>
            <p:nvPr/>
          </p:nvSpPr>
          <p:spPr>
            <a:xfrm>
              <a:off x="10681347" y="2828311"/>
              <a:ext cx="23140" cy="27798"/>
            </a:xfrm>
            <a:custGeom>
              <a:avLst/>
              <a:gdLst>
                <a:gd name="connsiteX0" fmla="*/ 23140 w 23140"/>
                <a:gd name="connsiteY0" fmla="*/ 20849 h 27798"/>
                <a:gd name="connsiteX1" fmla="*/ 3333 w 23140"/>
                <a:gd name="connsiteY1" fmla="*/ 0 h 27798"/>
                <a:gd name="connsiteX2" fmla="*/ 0 w 23140"/>
                <a:gd name="connsiteY2" fmla="*/ 27799 h 27798"/>
                <a:gd name="connsiteX3" fmla="*/ 23140 w 23140"/>
                <a:gd name="connsiteY3" fmla="*/ 27799 h 27798"/>
                <a:gd name="connsiteX4" fmla="*/ 23140 w 23140"/>
                <a:gd name="connsiteY4" fmla="*/ 20849 h 27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 h="27798">
                  <a:moveTo>
                    <a:pt x="23140" y="20849"/>
                  </a:moveTo>
                  <a:lnTo>
                    <a:pt x="3333" y="0"/>
                  </a:lnTo>
                  <a:lnTo>
                    <a:pt x="0" y="27799"/>
                  </a:lnTo>
                  <a:lnTo>
                    <a:pt x="23140" y="27799"/>
                  </a:lnTo>
                  <a:lnTo>
                    <a:pt x="23140" y="2084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Serbest Form 4665">
              <a:extLst>
                <a:ext uri="{FF2B5EF4-FFF2-40B4-BE49-F238E27FC236}">
                  <a16:creationId xmlns:a16="http://schemas.microsoft.com/office/drawing/2014/main" id="{727A25EE-063A-9CDB-167C-973FABD14748}"/>
                </a:ext>
              </a:extLst>
            </p:cNvPr>
            <p:cNvSpPr/>
            <p:nvPr/>
          </p:nvSpPr>
          <p:spPr>
            <a:xfrm>
              <a:off x="10671824" y="2654186"/>
              <a:ext cx="75609" cy="159844"/>
            </a:xfrm>
            <a:custGeom>
              <a:avLst/>
              <a:gdLst>
                <a:gd name="connsiteX0" fmla="*/ 65706 w 75609"/>
                <a:gd name="connsiteY0" fmla="*/ 20849 h 159844"/>
                <a:gd name="connsiteX1" fmla="*/ 62468 w 75609"/>
                <a:gd name="connsiteY1" fmla="*/ 0 h 159844"/>
                <a:gd name="connsiteX2" fmla="*/ 59134 w 75609"/>
                <a:gd name="connsiteY2" fmla="*/ 20849 h 159844"/>
                <a:gd name="connsiteX3" fmla="*/ 12855 w 75609"/>
                <a:gd name="connsiteY3" fmla="*/ 128523 h 159844"/>
                <a:gd name="connsiteX4" fmla="*/ 39328 w 75609"/>
                <a:gd name="connsiteY4" fmla="*/ 152895 h 159844"/>
                <a:gd name="connsiteX5" fmla="*/ 62468 w 75609"/>
                <a:gd name="connsiteY5" fmla="*/ 159844 h 159844"/>
                <a:gd name="connsiteX6" fmla="*/ 39328 w 75609"/>
                <a:gd name="connsiteY6" fmla="*/ 132045 h 159844"/>
                <a:gd name="connsiteX7" fmla="*/ 59134 w 75609"/>
                <a:gd name="connsiteY7" fmla="*/ 114623 h 159844"/>
                <a:gd name="connsiteX8" fmla="*/ 75609 w 75609"/>
                <a:gd name="connsiteY8" fmla="*/ 86824 h 159844"/>
                <a:gd name="connsiteX9" fmla="*/ 52469 w 75609"/>
                <a:gd name="connsiteY9" fmla="*/ 69497 h 159844"/>
                <a:gd name="connsiteX10" fmla="*/ 32663 w 75609"/>
                <a:gd name="connsiteY10" fmla="*/ 86824 h 159844"/>
                <a:gd name="connsiteX11" fmla="*/ 23140 w 75609"/>
                <a:gd name="connsiteY11" fmla="*/ 65975 h 159844"/>
                <a:gd name="connsiteX12" fmla="*/ 32663 w 75609"/>
                <a:gd name="connsiteY12" fmla="*/ 38176 h 159844"/>
                <a:gd name="connsiteX13" fmla="*/ 39328 w 75609"/>
                <a:gd name="connsiteY13" fmla="*/ 13899 h 159844"/>
                <a:gd name="connsiteX14" fmla="*/ 16094 w 75609"/>
                <a:gd name="connsiteY14" fmla="*/ 34749 h 159844"/>
                <a:gd name="connsiteX15" fmla="*/ 9523 w 75609"/>
                <a:gd name="connsiteY15" fmla="*/ 55598 h 159844"/>
                <a:gd name="connsiteX16" fmla="*/ 0 w 75609"/>
                <a:gd name="connsiteY16" fmla="*/ 90347 h 159844"/>
                <a:gd name="connsiteX17" fmla="*/ 13236 w 75609"/>
                <a:gd name="connsiteY17" fmla="*/ 111196 h 15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609" h="159844">
                  <a:moveTo>
                    <a:pt x="65706" y="20849"/>
                  </a:moveTo>
                  <a:lnTo>
                    <a:pt x="62468" y="0"/>
                  </a:lnTo>
                  <a:lnTo>
                    <a:pt x="59134" y="20849"/>
                  </a:lnTo>
                  <a:close/>
                  <a:moveTo>
                    <a:pt x="12855" y="128523"/>
                  </a:moveTo>
                  <a:lnTo>
                    <a:pt x="39328" y="152895"/>
                  </a:lnTo>
                  <a:lnTo>
                    <a:pt x="62468" y="159844"/>
                  </a:lnTo>
                  <a:lnTo>
                    <a:pt x="39328" y="132045"/>
                  </a:lnTo>
                  <a:lnTo>
                    <a:pt x="59134" y="114623"/>
                  </a:lnTo>
                  <a:lnTo>
                    <a:pt x="75609" y="86824"/>
                  </a:lnTo>
                  <a:lnTo>
                    <a:pt x="52469" y="69497"/>
                  </a:lnTo>
                  <a:lnTo>
                    <a:pt x="32663" y="86824"/>
                  </a:lnTo>
                  <a:lnTo>
                    <a:pt x="23140" y="65975"/>
                  </a:lnTo>
                  <a:lnTo>
                    <a:pt x="32663" y="38176"/>
                  </a:lnTo>
                  <a:lnTo>
                    <a:pt x="39328" y="13899"/>
                  </a:lnTo>
                  <a:lnTo>
                    <a:pt x="16094" y="34749"/>
                  </a:lnTo>
                  <a:lnTo>
                    <a:pt x="9523" y="55598"/>
                  </a:lnTo>
                  <a:lnTo>
                    <a:pt x="0" y="90347"/>
                  </a:lnTo>
                  <a:lnTo>
                    <a:pt x="13236" y="1111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Serbest Form 4666">
              <a:extLst>
                <a:ext uri="{FF2B5EF4-FFF2-40B4-BE49-F238E27FC236}">
                  <a16:creationId xmlns:a16="http://schemas.microsoft.com/office/drawing/2014/main" id="{E0731A86-C3A3-7F34-7C7A-D1E4FD39C030}"/>
                </a:ext>
              </a:extLst>
            </p:cNvPr>
            <p:cNvSpPr/>
            <p:nvPr/>
          </p:nvSpPr>
          <p:spPr>
            <a:xfrm>
              <a:off x="10631735" y="2918658"/>
              <a:ext cx="33042" cy="31226"/>
            </a:xfrm>
            <a:custGeom>
              <a:avLst/>
              <a:gdLst>
                <a:gd name="connsiteX0" fmla="*/ 19902 w 33042"/>
                <a:gd name="connsiteY0" fmla="*/ 0 h 31226"/>
                <a:gd name="connsiteX1" fmla="*/ 0 w 33042"/>
                <a:gd name="connsiteY1" fmla="*/ 0 h 31226"/>
                <a:gd name="connsiteX2" fmla="*/ 3333 w 33042"/>
                <a:gd name="connsiteY2" fmla="*/ 20849 h 31226"/>
                <a:gd name="connsiteX3" fmla="*/ 33043 w 33042"/>
                <a:gd name="connsiteY3" fmla="*/ 31226 h 31226"/>
                <a:gd name="connsiteX4" fmla="*/ 33043 w 33042"/>
                <a:gd name="connsiteY4" fmla="*/ 10377 h 31226"/>
                <a:gd name="connsiteX5" fmla="*/ 19902 w 33042"/>
                <a:gd name="connsiteY5" fmla="*/ 0 h 3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42" h="31226">
                  <a:moveTo>
                    <a:pt x="19902" y="0"/>
                  </a:moveTo>
                  <a:lnTo>
                    <a:pt x="0" y="0"/>
                  </a:lnTo>
                  <a:lnTo>
                    <a:pt x="3333" y="20849"/>
                  </a:lnTo>
                  <a:lnTo>
                    <a:pt x="33043" y="31226"/>
                  </a:lnTo>
                  <a:lnTo>
                    <a:pt x="33043" y="10377"/>
                  </a:lnTo>
                  <a:lnTo>
                    <a:pt x="19902"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Serbest Form 4667">
              <a:extLst>
                <a:ext uri="{FF2B5EF4-FFF2-40B4-BE49-F238E27FC236}">
                  <a16:creationId xmlns:a16="http://schemas.microsoft.com/office/drawing/2014/main" id="{1614E4A8-68DB-DEDD-2727-085C9B30C3DA}"/>
                </a:ext>
              </a:extLst>
            </p:cNvPr>
            <p:cNvSpPr/>
            <p:nvPr/>
          </p:nvSpPr>
          <p:spPr>
            <a:xfrm>
              <a:off x="10595358" y="3130673"/>
              <a:ext cx="43041" cy="17326"/>
            </a:xfrm>
            <a:custGeom>
              <a:avLst/>
              <a:gdLst>
                <a:gd name="connsiteX0" fmla="*/ 0 w 43041"/>
                <a:gd name="connsiteY0" fmla="*/ 17327 h 17326"/>
                <a:gd name="connsiteX1" fmla="*/ 43042 w 43041"/>
                <a:gd name="connsiteY1" fmla="*/ 10377 h 17326"/>
                <a:gd name="connsiteX2" fmla="*/ 9904 w 43041"/>
                <a:gd name="connsiteY2" fmla="*/ 0 h 17326"/>
                <a:gd name="connsiteX3" fmla="*/ 0 w 43041"/>
                <a:gd name="connsiteY3" fmla="*/ 17327 h 17326"/>
              </a:gdLst>
              <a:ahLst/>
              <a:cxnLst>
                <a:cxn ang="0">
                  <a:pos x="connsiteX0" y="connsiteY0"/>
                </a:cxn>
                <a:cxn ang="0">
                  <a:pos x="connsiteX1" y="connsiteY1"/>
                </a:cxn>
                <a:cxn ang="0">
                  <a:pos x="connsiteX2" y="connsiteY2"/>
                </a:cxn>
                <a:cxn ang="0">
                  <a:pos x="connsiteX3" y="connsiteY3"/>
                </a:cxn>
              </a:cxnLst>
              <a:rect l="l" t="t" r="r" b="b"/>
              <a:pathLst>
                <a:path w="43041" h="17326">
                  <a:moveTo>
                    <a:pt x="0" y="17327"/>
                  </a:moveTo>
                  <a:lnTo>
                    <a:pt x="43042" y="10377"/>
                  </a:lnTo>
                  <a:lnTo>
                    <a:pt x="9904" y="0"/>
                  </a:lnTo>
                  <a:lnTo>
                    <a:pt x="0" y="1732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Serbest Form 4668">
              <a:extLst>
                <a:ext uri="{FF2B5EF4-FFF2-40B4-BE49-F238E27FC236}">
                  <a16:creationId xmlns:a16="http://schemas.microsoft.com/office/drawing/2014/main" id="{50BF2D0D-32D5-4602-F52F-4A33EDC463DD}"/>
                </a:ext>
              </a:extLst>
            </p:cNvPr>
            <p:cNvSpPr/>
            <p:nvPr/>
          </p:nvSpPr>
          <p:spPr>
            <a:xfrm>
              <a:off x="10704772" y="2779663"/>
              <a:ext cx="505455" cy="420507"/>
            </a:xfrm>
            <a:custGeom>
              <a:avLst/>
              <a:gdLst>
                <a:gd name="connsiteX0" fmla="*/ 412992 w 505455"/>
                <a:gd name="connsiteY0" fmla="*/ 347488 h 420507"/>
                <a:gd name="connsiteX1" fmla="*/ 386520 w 505455"/>
                <a:gd name="connsiteY1" fmla="*/ 343965 h 420507"/>
                <a:gd name="connsiteX2" fmla="*/ 366712 w 505455"/>
                <a:gd name="connsiteY2" fmla="*/ 378809 h 420507"/>
                <a:gd name="connsiteX3" fmla="*/ 399756 w 505455"/>
                <a:gd name="connsiteY3" fmla="*/ 382237 h 420507"/>
                <a:gd name="connsiteX4" fmla="*/ 416325 w 505455"/>
                <a:gd name="connsiteY4" fmla="*/ 361387 h 420507"/>
                <a:gd name="connsiteX5" fmla="*/ 313863 w 505455"/>
                <a:gd name="connsiteY5" fmla="*/ 86824 h 420507"/>
                <a:gd name="connsiteX6" fmla="*/ 337002 w 505455"/>
                <a:gd name="connsiteY6" fmla="*/ 83397 h 420507"/>
                <a:gd name="connsiteX7" fmla="*/ 317100 w 505455"/>
                <a:gd name="connsiteY7" fmla="*/ 69498 h 420507"/>
                <a:gd name="connsiteX8" fmla="*/ 297294 w 505455"/>
                <a:gd name="connsiteY8" fmla="*/ 76447 h 420507"/>
                <a:gd name="connsiteX9" fmla="*/ 237683 w 505455"/>
                <a:gd name="connsiteY9" fmla="*/ 274468 h 420507"/>
                <a:gd name="connsiteX10" fmla="*/ 231112 w 505455"/>
                <a:gd name="connsiteY10" fmla="*/ 316166 h 420507"/>
                <a:gd name="connsiteX11" fmla="*/ 244253 w 505455"/>
                <a:gd name="connsiteY11" fmla="*/ 291890 h 420507"/>
                <a:gd name="connsiteX12" fmla="*/ 247585 w 505455"/>
                <a:gd name="connsiteY12" fmla="*/ 271040 h 420507"/>
                <a:gd name="connsiteX13" fmla="*/ 505456 w 505455"/>
                <a:gd name="connsiteY13" fmla="*/ 121573 h 420507"/>
                <a:gd name="connsiteX14" fmla="*/ 482315 w 505455"/>
                <a:gd name="connsiteY14" fmla="*/ 104246 h 420507"/>
                <a:gd name="connsiteX15" fmla="*/ 459176 w 505455"/>
                <a:gd name="connsiteY15" fmla="*/ 107674 h 420507"/>
                <a:gd name="connsiteX16" fmla="*/ 429466 w 505455"/>
                <a:gd name="connsiteY16" fmla="*/ 93774 h 420507"/>
                <a:gd name="connsiteX17" fmla="*/ 393089 w 505455"/>
                <a:gd name="connsiteY17" fmla="*/ 72925 h 420507"/>
                <a:gd name="connsiteX18" fmla="*/ 363284 w 505455"/>
                <a:gd name="connsiteY18" fmla="*/ 72925 h 420507"/>
                <a:gd name="connsiteX19" fmla="*/ 363284 w 505455"/>
                <a:gd name="connsiteY19" fmla="*/ 93774 h 420507"/>
                <a:gd name="connsiteX20" fmla="*/ 320337 w 505455"/>
                <a:gd name="connsiteY20" fmla="*/ 100724 h 420507"/>
                <a:gd name="connsiteX21" fmla="*/ 320337 w 505455"/>
                <a:gd name="connsiteY21" fmla="*/ 121573 h 420507"/>
                <a:gd name="connsiteX22" fmla="*/ 293866 w 505455"/>
                <a:gd name="connsiteY22" fmla="*/ 145945 h 420507"/>
                <a:gd name="connsiteX23" fmla="*/ 274058 w 505455"/>
                <a:gd name="connsiteY23" fmla="*/ 149372 h 420507"/>
                <a:gd name="connsiteX24" fmla="*/ 260822 w 505455"/>
                <a:gd name="connsiteY24" fmla="*/ 121573 h 420507"/>
                <a:gd name="connsiteX25" fmla="*/ 241015 w 505455"/>
                <a:gd name="connsiteY25" fmla="*/ 111196 h 420507"/>
                <a:gd name="connsiteX26" fmla="*/ 241015 w 505455"/>
                <a:gd name="connsiteY26" fmla="*/ 62548 h 420507"/>
                <a:gd name="connsiteX27" fmla="*/ 227779 w 505455"/>
                <a:gd name="connsiteY27" fmla="*/ 31226 h 420507"/>
                <a:gd name="connsiteX28" fmla="*/ 207877 w 505455"/>
                <a:gd name="connsiteY28" fmla="*/ 31226 h 420507"/>
                <a:gd name="connsiteX29" fmla="*/ 181500 w 505455"/>
                <a:gd name="connsiteY29" fmla="*/ 10377 h 420507"/>
                <a:gd name="connsiteX30" fmla="*/ 158359 w 505455"/>
                <a:gd name="connsiteY30" fmla="*/ 17327 h 420507"/>
                <a:gd name="connsiteX31" fmla="*/ 131888 w 505455"/>
                <a:gd name="connsiteY31" fmla="*/ 34749 h 420507"/>
                <a:gd name="connsiteX32" fmla="*/ 102082 w 505455"/>
                <a:gd name="connsiteY32" fmla="*/ 38176 h 420507"/>
                <a:gd name="connsiteX33" fmla="*/ 108747 w 505455"/>
                <a:gd name="connsiteY33" fmla="*/ 59025 h 420507"/>
                <a:gd name="connsiteX34" fmla="*/ 141790 w 505455"/>
                <a:gd name="connsiteY34" fmla="*/ 65975 h 420507"/>
                <a:gd name="connsiteX35" fmla="*/ 155027 w 505455"/>
                <a:gd name="connsiteY35" fmla="*/ 86824 h 420507"/>
                <a:gd name="connsiteX36" fmla="*/ 191403 w 505455"/>
                <a:gd name="connsiteY36" fmla="*/ 100724 h 420507"/>
                <a:gd name="connsiteX37" fmla="*/ 224446 w 505455"/>
                <a:gd name="connsiteY37" fmla="*/ 97297 h 420507"/>
                <a:gd name="connsiteX38" fmla="*/ 194736 w 505455"/>
                <a:gd name="connsiteY38" fmla="*/ 111196 h 420507"/>
                <a:gd name="connsiteX39" fmla="*/ 161598 w 505455"/>
                <a:gd name="connsiteY39" fmla="*/ 121573 h 420507"/>
                <a:gd name="connsiteX40" fmla="*/ 181500 w 505455"/>
                <a:gd name="connsiteY40" fmla="*/ 149372 h 420507"/>
                <a:gd name="connsiteX41" fmla="*/ 181500 w 505455"/>
                <a:gd name="connsiteY41" fmla="*/ 170221 h 420507"/>
                <a:gd name="connsiteX42" fmla="*/ 184737 w 505455"/>
                <a:gd name="connsiteY42" fmla="*/ 191071 h 420507"/>
                <a:gd name="connsiteX43" fmla="*/ 204640 w 505455"/>
                <a:gd name="connsiteY43" fmla="*/ 170221 h 420507"/>
                <a:gd name="connsiteX44" fmla="*/ 214162 w 505455"/>
                <a:gd name="connsiteY44" fmla="*/ 145945 h 420507"/>
                <a:gd name="connsiteX45" fmla="*/ 230731 w 505455"/>
                <a:gd name="connsiteY45" fmla="*/ 166794 h 420507"/>
                <a:gd name="connsiteX46" fmla="*/ 257108 w 505455"/>
                <a:gd name="connsiteY46" fmla="*/ 180694 h 420507"/>
                <a:gd name="connsiteX47" fmla="*/ 273678 w 505455"/>
                <a:gd name="connsiteY47" fmla="*/ 204970 h 420507"/>
                <a:gd name="connsiteX48" fmla="*/ 306721 w 505455"/>
                <a:gd name="connsiteY48" fmla="*/ 204970 h 420507"/>
                <a:gd name="connsiteX49" fmla="*/ 326527 w 505455"/>
                <a:gd name="connsiteY49" fmla="*/ 218870 h 420507"/>
                <a:gd name="connsiteX50" fmla="*/ 346429 w 505455"/>
                <a:gd name="connsiteY50" fmla="*/ 229342 h 420507"/>
                <a:gd name="connsiteX51" fmla="*/ 379473 w 505455"/>
                <a:gd name="connsiteY51" fmla="*/ 246669 h 420507"/>
                <a:gd name="connsiteX52" fmla="*/ 396042 w 505455"/>
                <a:gd name="connsiteY52" fmla="*/ 291890 h 420507"/>
                <a:gd name="connsiteX53" fmla="*/ 415848 w 505455"/>
                <a:gd name="connsiteY53" fmla="*/ 309217 h 420507"/>
                <a:gd name="connsiteX54" fmla="*/ 409183 w 505455"/>
                <a:gd name="connsiteY54" fmla="*/ 333588 h 420507"/>
                <a:gd name="connsiteX55" fmla="*/ 418706 w 505455"/>
                <a:gd name="connsiteY55" fmla="*/ 361387 h 420507"/>
                <a:gd name="connsiteX56" fmla="*/ 441845 w 505455"/>
                <a:gd name="connsiteY56" fmla="*/ 371764 h 420507"/>
                <a:gd name="connsiteX57" fmla="*/ 488124 w 505455"/>
                <a:gd name="connsiteY57" fmla="*/ 420508 h 420507"/>
                <a:gd name="connsiteX58" fmla="*/ 491458 w 505455"/>
                <a:gd name="connsiteY58" fmla="*/ 392709 h 420507"/>
                <a:gd name="connsiteX59" fmla="*/ 491458 w 505455"/>
                <a:gd name="connsiteY59" fmla="*/ 371384 h 420507"/>
                <a:gd name="connsiteX60" fmla="*/ 494695 w 505455"/>
                <a:gd name="connsiteY60" fmla="*/ 343584 h 420507"/>
                <a:gd name="connsiteX61" fmla="*/ 498028 w 505455"/>
                <a:gd name="connsiteY61" fmla="*/ 319308 h 420507"/>
                <a:gd name="connsiteX62" fmla="*/ 494695 w 505455"/>
                <a:gd name="connsiteY62" fmla="*/ 298459 h 420507"/>
                <a:gd name="connsiteX63" fmla="*/ 498028 w 505455"/>
                <a:gd name="connsiteY63" fmla="*/ 228961 h 420507"/>
                <a:gd name="connsiteX64" fmla="*/ 501360 w 505455"/>
                <a:gd name="connsiteY64" fmla="*/ 138614 h 420507"/>
                <a:gd name="connsiteX65" fmla="*/ 108747 w 505455"/>
                <a:gd name="connsiteY65" fmla="*/ 163272 h 420507"/>
                <a:gd name="connsiteX66" fmla="*/ 99225 w 505455"/>
                <a:gd name="connsiteY66" fmla="*/ 142423 h 420507"/>
                <a:gd name="connsiteX67" fmla="*/ 79323 w 505455"/>
                <a:gd name="connsiteY67" fmla="*/ 125096 h 420507"/>
                <a:gd name="connsiteX68" fmla="*/ 52946 w 505455"/>
                <a:gd name="connsiteY68" fmla="*/ 114338 h 420507"/>
                <a:gd name="connsiteX69" fmla="*/ 23140 w 505455"/>
                <a:gd name="connsiteY69" fmla="*/ 124810 h 420507"/>
                <a:gd name="connsiteX70" fmla="*/ 0 w 505455"/>
                <a:gd name="connsiteY70" fmla="*/ 131760 h 420507"/>
                <a:gd name="connsiteX71" fmla="*/ 0 w 505455"/>
                <a:gd name="connsiteY71" fmla="*/ 152609 h 420507"/>
                <a:gd name="connsiteX72" fmla="*/ 23140 w 505455"/>
                <a:gd name="connsiteY72" fmla="*/ 156036 h 420507"/>
                <a:gd name="connsiteX73" fmla="*/ 46280 w 505455"/>
                <a:gd name="connsiteY73" fmla="*/ 152609 h 420507"/>
                <a:gd name="connsiteX74" fmla="*/ 69419 w 505455"/>
                <a:gd name="connsiteY74" fmla="*/ 169936 h 420507"/>
                <a:gd name="connsiteX75" fmla="*/ 105796 w 505455"/>
                <a:gd name="connsiteY75" fmla="*/ 176886 h 420507"/>
                <a:gd name="connsiteX76" fmla="*/ 125221 w 505455"/>
                <a:gd name="connsiteY76" fmla="*/ 10377 h 420507"/>
                <a:gd name="connsiteX77" fmla="*/ 95511 w 505455"/>
                <a:gd name="connsiteY77" fmla="*/ 0 h 420507"/>
                <a:gd name="connsiteX78" fmla="*/ 118651 w 505455"/>
                <a:gd name="connsiteY78" fmla="*/ 13900 h 420507"/>
                <a:gd name="connsiteX79" fmla="*/ 98844 w 505455"/>
                <a:gd name="connsiteY79" fmla="*/ 368337 h 420507"/>
                <a:gd name="connsiteX80" fmla="*/ 125221 w 505455"/>
                <a:gd name="connsiteY80" fmla="*/ 361387 h 420507"/>
                <a:gd name="connsiteX81" fmla="*/ 135220 w 505455"/>
                <a:gd name="connsiteY81" fmla="*/ 340538 h 420507"/>
                <a:gd name="connsiteX82" fmla="*/ 115319 w 505455"/>
                <a:gd name="connsiteY82" fmla="*/ 347488 h 4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455" h="420507">
                  <a:moveTo>
                    <a:pt x="412992" y="347488"/>
                  </a:moveTo>
                  <a:lnTo>
                    <a:pt x="386520" y="343965"/>
                  </a:lnTo>
                  <a:lnTo>
                    <a:pt x="366712" y="378809"/>
                  </a:lnTo>
                  <a:lnTo>
                    <a:pt x="399756" y="382237"/>
                  </a:lnTo>
                  <a:lnTo>
                    <a:pt x="416325" y="361387"/>
                  </a:lnTo>
                  <a:close/>
                  <a:moveTo>
                    <a:pt x="313863" y="86824"/>
                  </a:moveTo>
                  <a:lnTo>
                    <a:pt x="337002" y="83397"/>
                  </a:lnTo>
                  <a:lnTo>
                    <a:pt x="317100" y="69498"/>
                  </a:lnTo>
                  <a:lnTo>
                    <a:pt x="297294" y="76447"/>
                  </a:lnTo>
                  <a:close/>
                  <a:moveTo>
                    <a:pt x="237683" y="274468"/>
                  </a:moveTo>
                  <a:lnTo>
                    <a:pt x="231112" y="316166"/>
                  </a:lnTo>
                  <a:lnTo>
                    <a:pt x="244253" y="291890"/>
                  </a:lnTo>
                  <a:lnTo>
                    <a:pt x="247585" y="271040"/>
                  </a:lnTo>
                  <a:close/>
                  <a:moveTo>
                    <a:pt x="505456" y="121573"/>
                  </a:moveTo>
                  <a:lnTo>
                    <a:pt x="482315" y="104246"/>
                  </a:lnTo>
                  <a:lnTo>
                    <a:pt x="459176" y="107674"/>
                  </a:lnTo>
                  <a:lnTo>
                    <a:pt x="429466" y="93774"/>
                  </a:lnTo>
                  <a:lnTo>
                    <a:pt x="393089" y="72925"/>
                  </a:lnTo>
                  <a:lnTo>
                    <a:pt x="363284" y="72925"/>
                  </a:lnTo>
                  <a:lnTo>
                    <a:pt x="363284" y="93774"/>
                  </a:lnTo>
                  <a:lnTo>
                    <a:pt x="320337" y="100724"/>
                  </a:lnTo>
                  <a:lnTo>
                    <a:pt x="320337" y="121573"/>
                  </a:lnTo>
                  <a:lnTo>
                    <a:pt x="293866" y="145945"/>
                  </a:lnTo>
                  <a:lnTo>
                    <a:pt x="274058" y="149372"/>
                  </a:lnTo>
                  <a:lnTo>
                    <a:pt x="260822" y="121573"/>
                  </a:lnTo>
                  <a:lnTo>
                    <a:pt x="241015" y="111196"/>
                  </a:lnTo>
                  <a:lnTo>
                    <a:pt x="241015" y="62548"/>
                  </a:lnTo>
                  <a:lnTo>
                    <a:pt x="227779" y="31226"/>
                  </a:lnTo>
                  <a:lnTo>
                    <a:pt x="207877" y="31226"/>
                  </a:lnTo>
                  <a:lnTo>
                    <a:pt x="181500" y="10377"/>
                  </a:lnTo>
                  <a:lnTo>
                    <a:pt x="158359" y="17327"/>
                  </a:lnTo>
                  <a:lnTo>
                    <a:pt x="131888" y="34749"/>
                  </a:lnTo>
                  <a:lnTo>
                    <a:pt x="102082" y="38176"/>
                  </a:lnTo>
                  <a:lnTo>
                    <a:pt x="108747" y="59025"/>
                  </a:lnTo>
                  <a:lnTo>
                    <a:pt x="141790" y="65975"/>
                  </a:lnTo>
                  <a:lnTo>
                    <a:pt x="155027" y="86824"/>
                  </a:lnTo>
                  <a:lnTo>
                    <a:pt x="191403" y="100724"/>
                  </a:lnTo>
                  <a:lnTo>
                    <a:pt x="224446" y="97297"/>
                  </a:lnTo>
                  <a:lnTo>
                    <a:pt x="194736" y="111196"/>
                  </a:lnTo>
                  <a:lnTo>
                    <a:pt x="161598" y="121573"/>
                  </a:lnTo>
                  <a:lnTo>
                    <a:pt x="181500" y="149372"/>
                  </a:lnTo>
                  <a:lnTo>
                    <a:pt x="181500" y="170221"/>
                  </a:lnTo>
                  <a:lnTo>
                    <a:pt x="184737" y="191071"/>
                  </a:lnTo>
                  <a:lnTo>
                    <a:pt x="204640" y="170221"/>
                  </a:lnTo>
                  <a:lnTo>
                    <a:pt x="214162" y="145945"/>
                  </a:lnTo>
                  <a:lnTo>
                    <a:pt x="230731" y="166794"/>
                  </a:lnTo>
                  <a:lnTo>
                    <a:pt x="257108" y="180694"/>
                  </a:lnTo>
                  <a:lnTo>
                    <a:pt x="273678" y="204970"/>
                  </a:lnTo>
                  <a:lnTo>
                    <a:pt x="306721" y="204970"/>
                  </a:lnTo>
                  <a:lnTo>
                    <a:pt x="326527" y="218870"/>
                  </a:lnTo>
                  <a:lnTo>
                    <a:pt x="346429" y="229342"/>
                  </a:lnTo>
                  <a:lnTo>
                    <a:pt x="379473" y="246669"/>
                  </a:lnTo>
                  <a:lnTo>
                    <a:pt x="396042" y="291890"/>
                  </a:lnTo>
                  <a:lnTo>
                    <a:pt x="415848" y="309217"/>
                  </a:lnTo>
                  <a:lnTo>
                    <a:pt x="409183" y="333588"/>
                  </a:lnTo>
                  <a:lnTo>
                    <a:pt x="418706" y="361387"/>
                  </a:lnTo>
                  <a:lnTo>
                    <a:pt x="441845" y="371764"/>
                  </a:lnTo>
                  <a:lnTo>
                    <a:pt x="488124" y="420508"/>
                  </a:lnTo>
                  <a:lnTo>
                    <a:pt x="491458" y="392709"/>
                  </a:lnTo>
                  <a:lnTo>
                    <a:pt x="491458" y="371384"/>
                  </a:lnTo>
                  <a:lnTo>
                    <a:pt x="494695" y="343584"/>
                  </a:lnTo>
                  <a:lnTo>
                    <a:pt x="498028" y="319308"/>
                  </a:lnTo>
                  <a:lnTo>
                    <a:pt x="494695" y="298459"/>
                  </a:lnTo>
                  <a:lnTo>
                    <a:pt x="498028" y="228961"/>
                  </a:lnTo>
                  <a:lnTo>
                    <a:pt x="501360" y="138614"/>
                  </a:lnTo>
                  <a:close/>
                  <a:moveTo>
                    <a:pt x="108747" y="163272"/>
                  </a:moveTo>
                  <a:lnTo>
                    <a:pt x="99225" y="142423"/>
                  </a:lnTo>
                  <a:lnTo>
                    <a:pt x="79323" y="125096"/>
                  </a:lnTo>
                  <a:lnTo>
                    <a:pt x="52946" y="114338"/>
                  </a:lnTo>
                  <a:lnTo>
                    <a:pt x="23140" y="124810"/>
                  </a:lnTo>
                  <a:lnTo>
                    <a:pt x="0" y="131760"/>
                  </a:lnTo>
                  <a:lnTo>
                    <a:pt x="0" y="152609"/>
                  </a:lnTo>
                  <a:lnTo>
                    <a:pt x="23140" y="156036"/>
                  </a:lnTo>
                  <a:lnTo>
                    <a:pt x="46280" y="152609"/>
                  </a:lnTo>
                  <a:lnTo>
                    <a:pt x="69419" y="169936"/>
                  </a:lnTo>
                  <a:lnTo>
                    <a:pt x="105796" y="176886"/>
                  </a:lnTo>
                  <a:close/>
                  <a:moveTo>
                    <a:pt x="125221" y="10377"/>
                  </a:moveTo>
                  <a:lnTo>
                    <a:pt x="95511" y="0"/>
                  </a:lnTo>
                  <a:lnTo>
                    <a:pt x="118651" y="13900"/>
                  </a:lnTo>
                  <a:close/>
                  <a:moveTo>
                    <a:pt x="98844" y="368337"/>
                  </a:moveTo>
                  <a:lnTo>
                    <a:pt x="125221" y="361387"/>
                  </a:lnTo>
                  <a:lnTo>
                    <a:pt x="135220" y="340538"/>
                  </a:lnTo>
                  <a:lnTo>
                    <a:pt x="115319" y="34748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Serbest Form 4669">
              <a:extLst>
                <a:ext uri="{FF2B5EF4-FFF2-40B4-BE49-F238E27FC236}">
                  <a16:creationId xmlns:a16="http://schemas.microsoft.com/office/drawing/2014/main" id="{A9F9E80C-6AED-E5A9-F0C7-21CA6AF0E939}"/>
                </a:ext>
              </a:extLst>
            </p:cNvPr>
            <p:cNvSpPr/>
            <p:nvPr/>
          </p:nvSpPr>
          <p:spPr>
            <a:xfrm>
              <a:off x="10175511" y="3154949"/>
              <a:ext cx="29710" cy="27798"/>
            </a:xfrm>
            <a:custGeom>
              <a:avLst/>
              <a:gdLst>
                <a:gd name="connsiteX0" fmla="*/ 23140 w 29710"/>
                <a:gd name="connsiteY0" fmla="*/ 0 h 27798"/>
                <a:gd name="connsiteX1" fmla="*/ 3237 w 29710"/>
                <a:gd name="connsiteY1" fmla="*/ 0 h 27798"/>
                <a:gd name="connsiteX2" fmla="*/ 0 w 29710"/>
                <a:gd name="connsiteY2" fmla="*/ 20849 h 27798"/>
                <a:gd name="connsiteX3" fmla="*/ 23140 w 29710"/>
                <a:gd name="connsiteY3" fmla="*/ 27799 h 27798"/>
                <a:gd name="connsiteX4" fmla="*/ 29710 w 29710"/>
                <a:gd name="connsiteY4" fmla="*/ 6950 h 27798"/>
                <a:gd name="connsiteX5" fmla="*/ 23140 w 29710"/>
                <a:gd name="connsiteY5" fmla="*/ 0 h 2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10" h="27798">
                  <a:moveTo>
                    <a:pt x="23140" y="0"/>
                  </a:moveTo>
                  <a:lnTo>
                    <a:pt x="3237" y="0"/>
                  </a:lnTo>
                  <a:lnTo>
                    <a:pt x="0" y="20849"/>
                  </a:lnTo>
                  <a:lnTo>
                    <a:pt x="23140" y="27799"/>
                  </a:lnTo>
                  <a:lnTo>
                    <a:pt x="29710" y="6950"/>
                  </a:lnTo>
                  <a:lnTo>
                    <a:pt x="2314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Serbest Form 4670">
              <a:extLst>
                <a:ext uri="{FF2B5EF4-FFF2-40B4-BE49-F238E27FC236}">
                  <a16:creationId xmlns:a16="http://schemas.microsoft.com/office/drawing/2014/main" id="{E733730F-B6CF-CFA5-F509-FECC9D572B19}"/>
                </a:ext>
              </a:extLst>
            </p:cNvPr>
            <p:cNvSpPr/>
            <p:nvPr/>
          </p:nvSpPr>
          <p:spPr>
            <a:xfrm>
              <a:off x="9412092" y="2511669"/>
              <a:ext cx="756754" cy="695451"/>
            </a:xfrm>
            <a:custGeom>
              <a:avLst/>
              <a:gdLst>
                <a:gd name="connsiteX0" fmla="*/ 720378 w 756754"/>
                <a:gd name="connsiteY0" fmla="*/ 598060 h 695451"/>
                <a:gd name="connsiteX1" fmla="*/ 753516 w 756754"/>
                <a:gd name="connsiteY1" fmla="*/ 577210 h 695451"/>
                <a:gd name="connsiteX2" fmla="*/ 733614 w 756754"/>
                <a:gd name="connsiteY2" fmla="*/ 573783 h 695451"/>
                <a:gd name="connsiteX3" fmla="*/ 710475 w 756754"/>
                <a:gd name="connsiteY3" fmla="*/ 580733 h 695451"/>
                <a:gd name="connsiteX4" fmla="*/ 412896 w 756754"/>
                <a:gd name="connsiteY4" fmla="*/ 358341 h 695451"/>
                <a:gd name="connsiteX5" fmla="*/ 426132 w 756754"/>
                <a:gd name="connsiteY5" fmla="*/ 393090 h 695451"/>
                <a:gd name="connsiteX6" fmla="*/ 449272 w 756754"/>
                <a:gd name="connsiteY6" fmla="*/ 403467 h 695451"/>
                <a:gd name="connsiteX7" fmla="*/ 455938 w 756754"/>
                <a:gd name="connsiteY7" fmla="*/ 379190 h 695451"/>
                <a:gd name="connsiteX8" fmla="*/ 445939 w 756754"/>
                <a:gd name="connsiteY8" fmla="*/ 354818 h 695451"/>
                <a:gd name="connsiteX9" fmla="*/ 422800 w 756754"/>
                <a:gd name="connsiteY9" fmla="*/ 333969 h 695451"/>
                <a:gd name="connsiteX10" fmla="*/ 402993 w 756754"/>
                <a:gd name="connsiteY10" fmla="*/ 330542 h 695451"/>
                <a:gd name="connsiteX11" fmla="*/ 389756 w 756754"/>
                <a:gd name="connsiteY11" fmla="*/ 351391 h 695451"/>
                <a:gd name="connsiteX12" fmla="*/ 756754 w 756754"/>
                <a:gd name="connsiteY12" fmla="*/ 650231 h 695451"/>
                <a:gd name="connsiteX13" fmla="*/ 733614 w 756754"/>
                <a:gd name="connsiteY13" fmla="*/ 632808 h 695451"/>
                <a:gd name="connsiteX14" fmla="*/ 713808 w 756754"/>
                <a:gd name="connsiteY14" fmla="*/ 636331 h 695451"/>
                <a:gd name="connsiteX15" fmla="*/ 690667 w 756754"/>
                <a:gd name="connsiteY15" fmla="*/ 636331 h 695451"/>
                <a:gd name="connsiteX16" fmla="*/ 697239 w 756754"/>
                <a:gd name="connsiteY16" fmla="*/ 615482 h 695451"/>
                <a:gd name="connsiteX17" fmla="*/ 690667 w 756754"/>
                <a:gd name="connsiteY17" fmla="*/ 594632 h 695451"/>
                <a:gd name="connsiteX18" fmla="*/ 654292 w 756754"/>
                <a:gd name="connsiteY18" fmla="*/ 591110 h 695451"/>
                <a:gd name="connsiteX19" fmla="*/ 637723 w 756754"/>
                <a:gd name="connsiteY19" fmla="*/ 566833 h 695451"/>
                <a:gd name="connsiteX20" fmla="*/ 614583 w 756754"/>
                <a:gd name="connsiteY20" fmla="*/ 566833 h 695451"/>
                <a:gd name="connsiteX21" fmla="*/ 611345 w 756754"/>
                <a:gd name="connsiteY21" fmla="*/ 591110 h 695451"/>
                <a:gd name="connsiteX22" fmla="*/ 591444 w 756754"/>
                <a:gd name="connsiteY22" fmla="*/ 587683 h 695451"/>
                <a:gd name="connsiteX23" fmla="*/ 568303 w 756754"/>
                <a:gd name="connsiteY23" fmla="*/ 580733 h 695451"/>
                <a:gd name="connsiteX24" fmla="*/ 531928 w 756754"/>
                <a:gd name="connsiteY24" fmla="*/ 580733 h 695451"/>
                <a:gd name="connsiteX25" fmla="*/ 505455 w 756754"/>
                <a:gd name="connsiteY25" fmla="*/ 549411 h 695451"/>
                <a:gd name="connsiteX26" fmla="*/ 482315 w 756754"/>
                <a:gd name="connsiteY26" fmla="*/ 549411 h 695451"/>
                <a:gd name="connsiteX27" fmla="*/ 462508 w 756754"/>
                <a:gd name="connsiteY27" fmla="*/ 539034 h 695451"/>
                <a:gd name="connsiteX28" fmla="*/ 436036 w 756754"/>
                <a:gd name="connsiteY28" fmla="*/ 535512 h 695451"/>
                <a:gd name="connsiteX29" fmla="*/ 412896 w 756754"/>
                <a:gd name="connsiteY29" fmla="*/ 535512 h 695451"/>
                <a:gd name="connsiteX30" fmla="*/ 406325 w 756754"/>
                <a:gd name="connsiteY30" fmla="*/ 556361 h 695451"/>
                <a:gd name="connsiteX31" fmla="*/ 386424 w 756754"/>
                <a:gd name="connsiteY31" fmla="*/ 577210 h 695451"/>
                <a:gd name="connsiteX32" fmla="*/ 406325 w 756754"/>
                <a:gd name="connsiteY32" fmla="*/ 580733 h 695451"/>
                <a:gd name="connsiteX33" fmla="*/ 432798 w 756754"/>
                <a:gd name="connsiteY33" fmla="*/ 580733 h 695451"/>
                <a:gd name="connsiteX34" fmla="*/ 419562 w 756754"/>
                <a:gd name="connsiteY34" fmla="*/ 601582 h 695451"/>
                <a:gd name="connsiteX35" fmla="*/ 439369 w 756754"/>
                <a:gd name="connsiteY35" fmla="*/ 601582 h 695451"/>
                <a:gd name="connsiteX36" fmla="*/ 462508 w 756754"/>
                <a:gd name="connsiteY36" fmla="*/ 598060 h 695451"/>
                <a:gd name="connsiteX37" fmla="*/ 495551 w 756754"/>
                <a:gd name="connsiteY37" fmla="*/ 615482 h 695451"/>
                <a:gd name="connsiteX38" fmla="*/ 528594 w 756754"/>
                <a:gd name="connsiteY38" fmla="*/ 625859 h 695451"/>
                <a:gd name="connsiteX39" fmla="*/ 558400 w 756754"/>
                <a:gd name="connsiteY39" fmla="*/ 629381 h 695451"/>
                <a:gd name="connsiteX40" fmla="*/ 584872 w 756754"/>
                <a:gd name="connsiteY40" fmla="*/ 629381 h 695451"/>
                <a:gd name="connsiteX41" fmla="*/ 604679 w 756754"/>
                <a:gd name="connsiteY41" fmla="*/ 650231 h 695451"/>
                <a:gd name="connsiteX42" fmla="*/ 634484 w 756754"/>
                <a:gd name="connsiteY42" fmla="*/ 664130 h 695451"/>
                <a:gd name="connsiteX43" fmla="*/ 687335 w 756754"/>
                <a:gd name="connsiteY43" fmla="*/ 667652 h 695451"/>
                <a:gd name="connsiteX44" fmla="*/ 710475 w 756754"/>
                <a:gd name="connsiteY44" fmla="*/ 681552 h 695451"/>
                <a:gd name="connsiteX45" fmla="*/ 736947 w 756754"/>
                <a:gd name="connsiteY45" fmla="*/ 695452 h 695451"/>
                <a:gd name="connsiteX46" fmla="*/ 756754 w 756754"/>
                <a:gd name="connsiteY46" fmla="*/ 695452 h 695451"/>
                <a:gd name="connsiteX47" fmla="*/ 747232 w 756754"/>
                <a:gd name="connsiteY47" fmla="*/ 671080 h 695451"/>
                <a:gd name="connsiteX48" fmla="*/ 373283 w 756754"/>
                <a:gd name="connsiteY48" fmla="*/ 281894 h 695451"/>
                <a:gd name="connsiteX49" fmla="*/ 373283 w 756754"/>
                <a:gd name="connsiteY49" fmla="*/ 281894 h 695451"/>
                <a:gd name="connsiteX50" fmla="*/ 369949 w 756754"/>
                <a:gd name="connsiteY50" fmla="*/ 264471 h 695451"/>
                <a:gd name="connsiteX51" fmla="*/ 369949 w 756754"/>
                <a:gd name="connsiteY51" fmla="*/ 264471 h 695451"/>
                <a:gd name="connsiteX52" fmla="*/ 184832 w 756754"/>
                <a:gd name="connsiteY52" fmla="*/ 382332 h 695451"/>
                <a:gd name="connsiteX53" fmla="*/ 197973 w 756754"/>
                <a:gd name="connsiteY53" fmla="*/ 406703 h 695451"/>
                <a:gd name="connsiteX54" fmla="*/ 191402 w 756754"/>
                <a:gd name="connsiteY54" fmla="*/ 385854 h 695451"/>
                <a:gd name="connsiteX55" fmla="*/ 145123 w 756754"/>
                <a:gd name="connsiteY55" fmla="*/ 306170 h 695451"/>
                <a:gd name="connsiteX56" fmla="*/ 141790 w 756754"/>
                <a:gd name="connsiteY56" fmla="*/ 337492 h 695451"/>
                <a:gd name="connsiteX57" fmla="*/ 161597 w 756754"/>
                <a:gd name="connsiteY57" fmla="*/ 347869 h 695451"/>
                <a:gd name="connsiteX58" fmla="*/ 155026 w 756754"/>
                <a:gd name="connsiteY58" fmla="*/ 320069 h 695451"/>
                <a:gd name="connsiteX59" fmla="*/ 135600 w 756754"/>
                <a:gd name="connsiteY59" fmla="*/ 250572 h 695451"/>
                <a:gd name="connsiteX60" fmla="*/ 128935 w 756754"/>
                <a:gd name="connsiteY60" fmla="*/ 281894 h 695451"/>
                <a:gd name="connsiteX61" fmla="*/ 138457 w 756754"/>
                <a:gd name="connsiteY61" fmla="*/ 261044 h 695451"/>
                <a:gd name="connsiteX62" fmla="*/ 88655 w 756754"/>
                <a:gd name="connsiteY62" fmla="*/ 188024 h 695451"/>
                <a:gd name="connsiteX63" fmla="*/ 85322 w 756754"/>
                <a:gd name="connsiteY63" fmla="*/ 208873 h 695451"/>
                <a:gd name="connsiteX64" fmla="*/ 98558 w 756754"/>
                <a:gd name="connsiteY64" fmla="*/ 229723 h 695451"/>
                <a:gd name="connsiteX65" fmla="*/ 108080 w 756754"/>
                <a:gd name="connsiteY65" fmla="*/ 208873 h 695451"/>
                <a:gd name="connsiteX66" fmla="*/ 25806 w 756754"/>
                <a:gd name="connsiteY66" fmla="*/ 125476 h 695451"/>
                <a:gd name="connsiteX67" fmla="*/ 25806 w 756754"/>
                <a:gd name="connsiteY67" fmla="*/ 146326 h 695451"/>
                <a:gd name="connsiteX68" fmla="*/ 45613 w 756754"/>
                <a:gd name="connsiteY68" fmla="*/ 156798 h 695451"/>
                <a:gd name="connsiteX69" fmla="*/ 39042 w 756754"/>
                <a:gd name="connsiteY69" fmla="*/ 132426 h 695451"/>
                <a:gd name="connsiteX70" fmla="*/ 389471 w 756754"/>
                <a:gd name="connsiteY70" fmla="*/ 535512 h 695451"/>
                <a:gd name="connsiteX71" fmla="*/ 409373 w 756754"/>
                <a:gd name="connsiteY71" fmla="*/ 532085 h 695451"/>
                <a:gd name="connsiteX72" fmla="*/ 415943 w 756754"/>
                <a:gd name="connsiteY72" fmla="*/ 507713 h 695451"/>
                <a:gd name="connsiteX73" fmla="*/ 415943 w 756754"/>
                <a:gd name="connsiteY73" fmla="*/ 483436 h 695451"/>
                <a:gd name="connsiteX74" fmla="*/ 422514 w 756754"/>
                <a:gd name="connsiteY74" fmla="*/ 455637 h 695451"/>
                <a:gd name="connsiteX75" fmla="*/ 415943 w 756754"/>
                <a:gd name="connsiteY75" fmla="*/ 431266 h 695451"/>
                <a:gd name="connsiteX76" fmla="*/ 425466 w 756754"/>
                <a:gd name="connsiteY76" fmla="*/ 410416 h 695451"/>
                <a:gd name="connsiteX77" fmla="*/ 408992 w 756754"/>
                <a:gd name="connsiteY77" fmla="*/ 375667 h 695451"/>
                <a:gd name="connsiteX78" fmla="*/ 385757 w 756754"/>
                <a:gd name="connsiteY78" fmla="*/ 375667 h 695451"/>
                <a:gd name="connsiteX79" fmla="*/ 385757 w 756754"/>
                <a:gd name="connsiteY79" fmla="*/ 354818 h 695451"/>
                <a:gd name="connsiteX80" fmla="*/ 365950 w 756754"/>
                <a:gd name="connsiteY80" fmla="*/ 354818 h 695451"/>
                <a:gd name="connsiteX81" fmla="*/ 362617 w 756754"/>
                <a:gd name="connsiteY81" fmla="*/ 313120 h 695451"/>
                <a:gd name="connsiteX82" fmla="*/ 332907 w 756754"/>
                <a:gd name="connsiteY82" fmla="*/ 313120 h 695451"/>
                <a:gd name="connsiteX83" fmla="*/ 326337 w 756754"/>
                <a:gd name="connsiteY83" fmla="*/ 288843 h 695451"/>
                <a:gd name="connsiteX84" fmla="*/ 329574 w 756754"/>
                <a:gd name="connsiteY84" fmla="*/ 267994 h 695451"/>
                <a:gd name="connsiteX85" fmla="*/ 329574 w 756754"/>
                <a:gd name="connsiteY85" fmla="*/ 243622 h 695451"/>
                <a:gd name="connsiteX86" fmla="*/ 303102 w 756754"/>
                <a:gd name="connsiteY86" fmla="*/ 250572 h 695451"/>
                <a:gd name="connsiteX87" fmla="*/ 306434 w 756754"/>
                <a:gd name="connsiteY87" fmla="*/ 229723 h 695451"/>
                <a:gd name="connsiteX88" fmla="*/ 286627 w 756754"/>
                <a:gd name="connsiteY88" fmla="*/ 222773 h 695451"/>
                <a:gd name="connsiteX89" fmla="*/ 277105 w 756754"/>
                <a:gd name="connsiteY89" fmla="*/ 201924 h 695451"/>
                <a:gd name="connsiteX90" fmla="*/ 253965 w 756754"/>
                <a:gd name="connsiteY90" fmla="*/ 188024 h 695451"/>
                <a:gd name="connsiteX91" fmla="*/ 241015 w 756754"/>
                <a:gd name="connsiteY91" fmla="*/ 163367 h 695451"/>
                <a:gd name="connsiteX92" fmla="*/ 217875 w 756754"/>
                <a:gd name="connsiteY92" fmla="*/ 166794 h 695451"/>
                <a:gd name="connsiteX93" fmla="*/ 197973 w 756754"/>
                <a:gd name="connsiteY93" fmla="*/ 145945 h 695451"/>
                <a:gd name="connsiteX94" fmla="*/ 188450 w 756754"/>
                <a:gd name="connsiteY94" fmla="*/ 125096 h 695451"/>
                <a:gd name="connsiteX95" fmla="*/ 161978 w 756754"/>
                <a:gd name="connsiteY95" fmla="*/ 104246 h 695451"/>
                <a:gd name="connsiteX96" fmla="*/ 138838 w 756754"/>
                <a:gd name="connsiteY96" fmla="*/ 83397 h 695451"/>
                <a:gd name="connsiteX97" fmla="*/ 122364 w 756754"/>
                <a:gd name="connsiteY97" fmla="*/ 55598 h 695451"/>
                <a:gd name="connsiteX98" fmla="*/ 92559 w 756754"/>
                <a:gd name="connsiteY98" fmla="*/ 20849 h 695451"/>
                <a:gd name="connsiteX99" fmla="*/ 36376 w 756754"/>
                <a:gd name="connsiteY99" fmla="*/ 17422 h 695451"/>
                <a:gd name="connsiteX100" fmla="*/ 16569 w 756754"/>
                <a:gd name="connsiteY100" fmla="*/ 0 h 695451"/>
                <a:gd name="connsiteX101" fmla="*/ 0 w 756754"/>
                <a:gd name="connsiteY101" fmla="*/ 24372 h 695451"/>
                <a:gd name="connsiteX102" fmla="*/ 36376 w 756754"/>
                <a:gd name="connsiteY102" fmla="*/ 69498 h 695451"/>
                <a:gd name="connsiteX103" fmla="*/ 69419 w 756754"/>
                <a:gd name="connsiteY103" fmla="*/ 100819 h 695451"/>
                <a:gd name="connsiteX104" fmla="*/ 89321 w 756754"/>
                <a:gd name="connsiteY104" fmla="*/ 132045 h 695451"/>
                <a:gd name="connsiteX105" fmla="*/ 102462 w 756754"/>
                <a:gd name="connsiteY105" fmla="*/ 152895 h 695451"/>
                <a:gd name="connsiteX106" fmla="*/ 125697 w 756754"/>
                <a:gd name="connsiteY106" fmla="*/ 170317 h 695451"/>
                <a:gd name="connsiteX107" fmla="*/ 145504 w 756754"/>
                <a:gd name="connsiteY107" fmla="*/ 191166 h 695451"/>
                <a:gd name="connsiteX108" fmla="*/ 152074 w 756754"/>
                <a:gd name="connsiteY108" fmla="*/ 212015 h 695451"/>
                <a:gd name="connsiteX109" fmla="*/ 155407 w 756754"/>
                <a:gd name="connsiteY109" fmla="*/ 243242 h 695451"/>
                <a:gd name="connsiteX110" fmla="*/ 178547 w 756754"/>
                <a:gd name="connsiteY110" fmla="*/ 253714 h 695451"/>
                <a:gd name="connsiteX111" fmla="*/ 185213 w 756754"/>
                <a:gd name="connsiteY111" fmla="*/ 274563 h 695451"/>
                <a:gd name="connsiteX112" fmla="*/ 208353 w 756754"/>
                <a:gd name="connsiteY112" fmla="*/ 298840 h 695451"/>
                <a:gd name="connsiteX113" fmla="*/ 224826 w 756754"/>
                <a:gd name="connsiteY113" fmla="*/ 347488 h 695451"/>
                <a:gd name="connsiteX114" fmla="*/ 224826 w 756754"/>
                <a:gd name="connsiteY114" fmla="*/ 371859 h 695451"/>
                <a:gd name="connsiteX115" fmla="*/ 241395 w 756754"/>
                <a:gd name="connsiteY115" fmla="*/ 392709 h 695451"/>
                <a:gd name="connsiteX116" fmla="*/ 254632 w 756754"/>
                <a:gd name="connsiteY116" fmla="*/ 416985 h 695451"/>
                <a:gd name="connsiteX117" fmla="*/ 274439 w 756754"/>
                <a:gd name="connsiteY117" fmla="*/ 427457 h 695451"/>
                <a:gd name="connsiteX118" fmla="*/ 281009 w 756754"/>
                <a:gd name="connsiteY118" fmla="*/ 451734 h 695451"/>
                <a:gd name="connsiteX119" fmla="*/ 310815 w 756754"/>
                <a:gd name="connsiteY119" fmla="*/ 479533 h 695451"/>
                <a:gd name="connsiteX120" fmla="*/ 330621 w 756754"/>
                <a:gd name="connsiteY120" fmla="*/ 493433 h 695451"/>
                <a:gd name="connsiteX121" fmla="*/ 347191 w 756754"/>
                <a:gd name="connsiteY121" fmla="*/ 517804 h 695451"/>
                <a:gd name="connsiteX122" fmla="*/ 360427 w 756754"/>
                <a:gd name="connsiteY122" fmla="*/ 538654 h 695451"/>
                <a:gd name="connsiteX123" fmla="*/ 383566 w 756754"/>
                <a:gd name="connsiteY123" fmla="*/ 531704 h 69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756754" h="695451">
                  <a:moveTo>
                    <a:pt x="720378" y="598060"/>
                  </a:moveTo>
                  <a:lnTo>
                    <a:pt x="753516" y="577210"/>
                  </a:lnTo>
                  <a:lnTo>
                    <a:pt x="733614" y="573783"/>
                  </a:lnTo>
                  <a:lnTo>
                    <a:pt x="710475" y="580733"/>
                  </a:lnTo>
                  <a:close/>
                  <a:moveTo>
                    <a:pt x="412896" y="358341"/>
                  </a:moveTo>
                  <a:lnTo>
                    <a:pt x="426132" y="393090"/>
                  </a:lnTo>
                  <a:lnTo>
                    <a:pt x="449272" y="403467"/>
                  </a:lnTo>
                  <a:lnTo>
                    <a:pt x="455938" y="379190"/>
                  </a:lnTo>
                  <a:lnTo>
                    <a:pt x="445939" y="354818"/>
                  </a:lnTo>
                  <a:lnTo>
                    <a:pt x="422800" y="333969"/>
                  </a:lnTo>
                  <a:lnTo>
                    <a:pt x="402993" y="330542"/>
                  </a:lnTo>
                  <a:lnTo>
                    <a:pt x="389756" y="351391"/>
                  </a:lnTo>
                  <a:close/>
                  <a:moveTo>
                    <a:pt x="756754" y="650231"/>
                  </a:moveTo>
                  <a:lnTo>
                    <a:pt x="733614" y="632808"/>
                  </a:lnTo>
                  <a:lnTo>
                    <a:pt x="713808" y="636331"/>
                  </a:lnTo>
                  <a:lnTo>
                    <a:pt x="690667" y="636331"/>
                  </a:lnTo>
                  <a:lnTo>
                    <a:pt x="697239" y="615482"/>
                  </a:lnTo>
                  <a:lnTo>
                    <a:pt x="690667" y="594632"/>
                  </a:lnTo>
                  <a:lnTo>
                    <a:pt x="654292" y="591110"/>
                  </a:lnTo>
                  <a:lnTo>
                    <a:pt x="637723" y="566833"/>
                  </a:lnTo>
                  <a:lnTo>
                    <a:pt x="614583" y="566833"/>
                  </a:lnTo>
                  <a:lnTo>
                    <a:pt x="611345" y="591110"/>
                  </a:lnTo>
                  <a:lnTo>
                    <a:pt x="591444" y="587683"/>
                  </a:lnTo>
                  <a:lnTo>
                    <a:pt x="568303" y="580733"/>
                  </a:lnTo>
                  <a:lnTo>
                    <a:pt x="531928" y="580733"/>
                  </a:lnTo>
                  <a:lnTo>
                    <a:pt x="505455" y="549411"/>
                  </a:lnTo>
                  <a:lnTo>
                    <a:pt x="482315" y="549411"/>
                  </a:lnTo>
                  <a:lnTo>
                    <a:pt x="462508" y="539034"/>
                  </a:lnTo>
                  <a:lnTo>
                    <a:pt x="436036" y="535512"/>
                  </a:lnTo>
                  <a:lnTo>
                    <a:pt x="412896" y="535512"/>
                  </a:lnTo>
                  <a:lnTo>
                    <a:pt x="406325" y="556361"/>
                  </a:lnTo>
                  <a:lnTo>
                    <a:pt x="386424" y="577210"/>
                  </a:lnTo>
                  <a:lnTo>
                    <a:pt x="406325" y="580733"/>
                  </a:lnTo>
                  <a:lnTo>
                    <a:pt x="432798" y="580733"/>
                  </a:lnTo>
                  <a:lnTo>
                    <a:pt x="419562" y="601582"/>
                  </a:lnTo>
                  <a:lnTo>
                    <a:pt x="439369" y="601582"/>
                  </a:lnTo>
                  <a:lnTo>
                    <a:pt x="462508" y="598060"/>
                  </a:lnTo>
                  <a:lnTo>
                    <a:pt x="495551" y="615482"/>
                  </a:lnTo>
                  <a:lnTo>
                    <a:pt x="528594" y="625859"/>
                  </a:lnTo>
                  <a:lnTo>
                    <a:pt x="558400" y="629381"/>
                  </a:lnTo>
                  <a:lnTo>
                    <a:pt x="584872" y="629381"/>
                  </a:lnTo>
                  <a:lnTo>
                    <a:pt x="604679" y="650231"/>
                  </a:lnTo>
                  <a:lnTo>
                    <a:pt x="634484" y="664130"/>
                  </a:lnTo>
                  <a:lnTo>
                    <a:pt x="687335" y="667652"/>
                  </a:lnTo>
                  <a:lnTo>
                    <a:pt x="710475" y="681552"/>
                  </a:lnTo>
                  <a:lnTo>
                    <a:pt x="736947" y="695452"/>
                  </a:lnTo>
                  <a:lnTo>
                    <a:pt x="756754" y="695452"/>
                  </a:lnTo>
                  <a:lnTo>
                    <a:pt x="747232" y="671080"/>
                  </a:lnTo>
                  <a:close/>
                  <a:moveTo>
                    <a:pt x="373283" y="281894"/>
                  </a:moveTo>
                  <a:lnTo>
                    <a:pt x="373283" y="281894"/>
                  </a:lnTo>
                  <a:close/>
                  <a:moveTo>
                    <a:pt x="369949" y="264471"/>
                  </a:moveTo>
                  <a:lnTo>
                    <a:pt x="369949" y="264471"/>
                  </a:lnTo>
                  <a:close/>
                  <a:moveTo>
                    <a:pt x="184832" y="382332"/>
                  </a:moveTo>
                  <a:lnTo>
                    <a:pt x="197973" y="406703"/>
                  </a:lnTo>
                  <a:lnTo>
                    <a:pt x="191402" y="385854"/>
                  </a:lnTo>
                  <a:close/>
                  <a:moveTo>
                    <a:pt x="145123" y="306170"/>
                  </a:moveTo>
                  <a:lnTo>
                    <a:pt x="141790" y="337492"/>
                  </a:lnTo>
                  <a:lnTo>
                    <a:pt x="161597" y="347869"/>
                  </a:lnTo>
                  <a:lnTo>
                    <a:pt x="155026" y="320069"/>
                  </a:lnTo>
                  <a:close/>
                  <a:moveTo>
                    <a:pt x="135600" y="250572"/>
                  </a:moveTo>
                  <a:lnTo>
                    <a:pt x="128935" y="281894"/>
                  </a:lnTo>
                  <a:lnTo>
                    <a:pt x="138457" y="261044"/>
                  </a:lnTo>
                  <a:close/>
                  <a:moveTo>
                    <a:pt x="88655" y="188024"/>
                  </a:moveTo>
                  <a:lnTo>
                    <a:pt x="85322" y="208873"/>
                  </a:lnTo>
                  <a:lnTo>
                    <a:pt x="98558" y="229723"/>
                  </a:lnTo>
                  <a:lnTo>
                    <a:pt x="108080" y="208873"/>
                  </a:lnTo>
                  <a:close/>
                  <a:moveTo>
                    <a:pt x="25806" y="125476"/>
                  </a:moveTo>
                  <a:lnTo>
                    <a:pt x="25806" y="146326"/>
                  </a:lnTo>
                  <a:lnTo>
                    <a:pt x="45613" y="156798"/>
                  </a:lnTo>
                  <a:lnTo>
                    <a:pt x="39042" y="132426"/>
                  </a:lnTo>
                  <a:close/>
                  <a:moveTo>
                    <a:pt x="389471" y="535512"/>
                  </a:moveTo>
                  <a:lnTo>
                    <a:pt x="409373" y="532085"/>
                  </a:lnTo>
                  <a:lnTo>
                    <a:pt x="415943" y="507713"/>
                  </a:lnTo>
                  <a:lnTo>
                    <a:pt x="415943" y="483436"/>
                  </a:lnTo>
                  <a:lnTo>
                    <a:pt x="422514" y="455637"/>
                  </a:lnTo>
                  <a:lnTo>
                    <a:pt x="415943" y="431266"/>
                  </a:lnTo>
                  <a:lnTo>
                    <a:pt x="425466" y="410416"/>
                  </a:lnTo>
                  <a:lnTo>
                    <a:pt x="408992" y="375667"/>
                  </a:lnTo>
                  <a:lnTo>
                    <a:pt x="385757" y="375667"/>
                  </a:lnTo>
                  <a:lnTo>
                    <a:pt x="385757" y="354818"/>
                  </a:lnTo>
                  <a:lnTo>
                    <a:pt x="365950" y="354818"/>
                  </a:lnTo>
                  <a:lnTo>
                    <a:pt x="362617" y="313120"/>
                  </a:lnTo>
                  <a:lnTo>
                    <a:pt x="332907" y="313120"/>
                  </a:lnTo>
                  <a:lnTo>
                    <a:pt x="326337" y="288843"/>
                  </a:lnTo>
                  <a:lnTo>
                    <a:pt x="329574" y="267994"/>
                  </a:lnTo>
                  <a:lnTo>
                    <a:pt x="329574" y="243622"/>
                  </a:lnTo>
                  <a:lnTo>
                    <a:pt x="303102" y="250572"/>
                  </a:lnTo>
                  <a:lnTo>
                    <a:pt x="306434" y="229723"/>
                  </a:lnTo>
                  <a:lnTo>
                    <a:pt x="286627" y="222773"/>
                  </a:lnTo>
                  <a:lnTo>
                    <a:pt x="277105" y="201924"/>
                  </a:lnTo>
                  <a:lnTo>
                    <a:pt x="253965" y="188024"/>
                  </a:lnTo>
                  <a:lnTo>
                    <a:pt x="241015" y="163367"/>
                  </a:lnTo>
                  <a:lnTo>
                    <a:pt x="217875" y="166794"/>
                  </a:lnTo>
                  <a:lnTo>
                    <a:pt x="197973" y="145945"/>
                  </a:lnTo>
                  <a:lnTo>
                    <a:pt x="188450" y="125096"/>
                  </a:lnTo>
                  <a:lnTo>
                    <a:pt x="161978" y="104246"/>
                  </a:lnTo>
                  <a:lnTo>
                    <a:pt x="138838" y="83397"/>
                  </a:lnTo>
                  <a:lnTo>
                    <a:pt x="122364" y="55598"/>
                  </a:lnTo>
                  <a:lnTo>
                    <a:pt x="92559" y="20849"/>
                  </a:lnTo>
                  <a:lnTo>
                    <a:pt x="36376" y="17422"/>
                  </a:lnTo>
                  <a:lnTo>
                    <a:pt x="16569" y="0"/>
                  </a:lnTo>
                  <a:lnTo>
                    <a:pt x="0" y="24372"/>
                  </a:lnTo>
                  <a:lnTo>
                    <a:pt x="36376" y="69498"/>
                  </a:lnTo>
                  <a:lnTo>
                    <a:pt x="69419" y="100819"/>
                  </a:lnTo>
                  <a:lnTo>
                    <a:pt x="89321" y="132045"/>
                  </a:lnTo>
                  <a:lnTo>
                    <a:pt x="102462" y="152895"/>
                  </a:lnTo>
                  <a:lnTo>
                    <a:pt x="125697" y="170317"/>
                  </a:lnTo>
                  <a:lnTo>
                    <a:pt x="145504" y="191166"/>
                  </a:lnTo>
                  <a:lnTo>
                    <a:pt x="152074" y="212015"/>
                  </a:lnTo>
                  <a:lnTo>
                    <a:pt x="155407" y="243242"/>
                  </a:lnTo>
                  <a:lnTo>
                    <a:pt x="178547" y="253714"/>
                  </a:lnTo>
                  <a:lnTo>
                    <a:pt x="185213" y="274563"/>
                  </a:lnTo>
                  <a:lnTo>
                    <a:pt x="208353" y="298840"/>
                  </a:lnTo>
                  <a:lnTo>
                    <a:pt x="224826" y="347488"/>
                  </a:lnTo>
                  <a:lnTo>
                    <a:pt x="224826" y="371859"/>
                  </a:lnTo>
                  <a:lnTo>
                    <a:pt x="241395" y="392709"/>
                  </a:lnTo>
                  <a:lnTo>
                    <a:pt x="254632" y="416985"/>
                  </a:lnTo>
                  <a:lnTo>
                    <a:pt x="274439" y="427457"/>
                  </a:lnTo>
                  <a:lnTo>
                    <a:pt x="281009" y="451734"/>
                  </a:lnTo>
                  <a:lnTo>
                    <a:pt x="310815" y="479533"/>
                  </a:lnTo>
                  <a:lnTo>
                    <a:pt x="330621" y="493433"/>
                  </a:lnTo>
                  <a:lnTo>
                    <a:pt x="347191" y="517804"/>
                  </a:lnTo>
                  <a:lnTo>
                    <a:pt x="360427" y="538654"/>
                  </a:lnTo>
                  <a:lnTo>
                    <a:pt x="383566" y="5317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Serbest Form 4671">
              <a:extLst>
                <a:ext uri="{FF2B5EF4-FFF2-40B4-BE49-F238E27FC236}">
                  <a16:creationId xmlns:a16="http://schemas.microsoft.com/office/drawing/2014/main" id="{ECA247CC-A454-8FD3-1445-7159DB2418F3}"/>
                </a:ext>
              </a:extLst>
            </p:cNvPr>
            <p:cNvSpPr/>
            <p:nvPr/>
          </p:nvSpPr>
          <p:spPr>
            <a:xfrm>
              <a:off x="10509371" y="3200075"/>
              <a:ext cx="69513" cy="55693"/>
            </a:xfrm>
            <a:custGeom>
              <a:avLst/>
              <a:gdLst>
                <a:gd name="connsiteX0" fmla="*/ 69514 w 69513"/>
                <a:gd name="connsiteY0" fmla="*/ 0 h 55693"/>
                <a:gd name="connsiteX1" fmla="*/ 39708 w 69513"/>
                <a:gd name="connsiteY1" fmla="*/ 3522 h 55693"/>
                <a:gd name="connsiteX2" fmla="*/ 9998 w 69513"/>
                <a:gd name="connsiteY2" fmla="*/ 31322 h 55693"/>
                <a:gd name="connsiteX3" fmla="*/ 0 w 69513"/>
                <a:gd name="connsiteY3" fmla="*/ 55693 h 55693"/>
                <a:gd name="connsiteX4" fmla="*/ 33138 w 69513"/>
                <a:gd name="connsiteY4" fmla="*/ 52171 h 55693"/>
                <a:gd name="connsiteX5" fmla="*/ 62848 w 69513"/>
                <a:gd name="connsiteY5" fmla="*/ 27799 h 55693"/>
                <a:gd name="connsiteX6" fmla="*/ 66181 w 69513"/>
                <a:gd name="connsiteY6" fmla="*/ 3522 h 55693"/>
                <a:gd name="connsiteX7" fmla="*/ 69514 w 69513"/>
                <a:gd name="connsiteY7" fmla="*/ 0 h 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13" h="55693">
                  <a:moveTo>
                    <a:pt x="69514" y="0"/>
                  </a:moveTo>
                  <a:lnTo>
                    <a:pt x="39708" y="3522"/>
                  </a:lnTo>
                  <a:lnTo>
                    <a:pt x="9998" y="31322"/>
                  </a:lnTo>
                  <a:lnTo>
                    <a:pt x="0" y="55693"/>
                  </a:lnTo>
                  <a:lnTo>
                    <a:pt x="33138" y="52171"/>
                  </a:lnTo>
                  <a:lnTo>
                    <a:pt x="62848" y="27799"/>
                  </a:lnTo>
                  <a:lnTo>
                    <a:pt x="66181" y="3522"/>
                  </a:lnTo>
                  <a:lnTo>
                    <a:pt x="69514"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Serbest Form 4672">
              <a:extLst>
                <a:ext uri="{FF2B5EF4-FFF2-40B4-BE49-F238E27FC236}">
                  <a16:creationId xmlns:a16="http://schemas.microsoft.com/office/drawing/2014/main" id="{06A22CFE-C2C5-073C-9BAF-4E9BD45517D2}"/>
                </a:ext>
              </a:extLst>
            </p:cNvPr>
            <p:cNvSpPr/>
            <p:nvPr/>
          </p:nvSpPr>
          <p:spPr>
            <a:xfrm>
              <a:off x="9946780" y="2571170"/>
              <a:ext cx="684954" cy="475820"/>
            </a:xfrm>
            <a:custGeom>
              <a:avLst/>
              <a:gdLst>
                <a:gd name="connsiteX0" fmla="*/ 642008 w 684954"/>
                <a:gd name="connsiteY0" fmla="*/ 284750 h 475820"/>
                <a:gd name="connsiteX1" fmla="*/ 615535 w 684954"/>
                <a:gd name="connsiteY1" fmla="*/ 277800 h 475820"/>
                <a:gd name="connsiteX2" fmla="*/ 642008 w 684954"/>
                <a:gd name="connsiteY2" fmla="*/ 295127 h 475820"/>
                <a:gd name="connsiteX3" fmla="*/ 684955 w 684954"/>
                <a:gd name="connsiteY3" fmla="*/ 288177 h 475820"/>
                <a:gd name="connsiteX4" fmla="*/ 407278 w 684954"/>
                <a:gd name="connsiteY4" fmla="*/ 256950 h 475820"/>
                <a:gd name="connsiteX5" fmla="*/ 413849 w 684954"/>
                <a:gd name="connsiteY5" fmla="*/ 281227 h 475820"/>
                <a:gd name="connsiteX6" fmla="*/ 397280 w 684954"/>
                <a:gd name="connsiteY6" fmla="*/ 302076 h 475820"/>
                <a:gd name="connsiteX7" fmla="*/ 387757 w 684954"/>
                <a:gd name="connsiteY7" fmla="*/ 329875 h 475820"/>
                <a:gd name="connsiteX8" fmla="*/ 387757 w 684954"/>
                <a:gd name="connsiteY8" fmla="*/ 354247 h 475820"/>
                <a:gd name="connsiteX9" fmla="*/ 414229 w 684954"/>
                <a:gd name="connsiteY9" fmla="*/ 357674 h 475820"/>
                <a:gd name="connsiteX10" fmla="*/ 414229 w 684954"/>
                <a:gd name="connsiteY10" fmla="*/ 378524 h 475820"/>
                <a:gd name="connsiteX11" fmla="*/ 417562 w 684954"/>
                <a:gd name="connsiteY11" fmla="*/ 427172 h 475820"/>
                <a:gd name="connsiteX12" fmla="*/ 404327 w 684954"/>
                <a:gd name="connsiteY12" fmla="*/ 451544 h 475820"/>
                <a:gd name="connsiteX13" fmla="*/ 413849 w 684954"/>
                <a:gd name="connsiteY13" fmla="*/ 472393 h 475820"/>
                <a:gd name="connsiteX14" fmla="*/ 436988 w 684954"/>
                <a:gd name="connsiteY14" fmla="*/ 475820 h 475820"/>
                <a:gd name="connsiteX15" fmla="*/ 450225 w 684954"/>
                <a:gd name="connsiteY15" fmla="*/ 437739 h 475820"/>
                <a:gd name="connsiteX16" fmla="*/ 456796 w 684954"/>
                <a:gd name="connsiteY16" fmla="*/ 413368 h 475820"/>
                <a:gd name="connsiteX17" fmla="*/ 460128 w 684954"/>
                <a:gd name="connsiteY17" fmla="*/ 385569 h 475820"/>
                <a:gd name="connsiteX18" fmla="*/ 463461 w 684954"/>
                <a:gd name="connsiteY18" fmla="*/ 357770 h 475820"/>
                <a:gd name="connsiteX19" fmla="*/ 453938 w 684954"/>
                <a:gd name="connsiteY19" fmla="*/ 333493 h 475820"/>
                <a:gd name="connsiteX20" fmla="*/ 453938 w 684954"/>
                <a:gd name="connsiteY20" fmla="*/ 305694 h 475820"/>
                <a:gd name="connsiteX21" fmla="*/ 473745 w 684954"/>
                <a:gd name="connsiteY21" fmla="*/ 323021 h 475820"/>
                <a:gd name="connsiteX22" fmla="*/ 477078 w 684954"/>
                <a:gd name="connsiteY22" fmla="*/ 343870 h 475820"/>
                <a:gd name="connsiteX23" fmla="*/ 493552 w 684954"/>
                <a:gd name="connsiteY23" fmla="*/ 364719 h 475820"/>
                <a:gd name="connsiteX24" fmla="*/ 493552 w 684954"/>
                <a:gd name="connsiteY24" fmla="*/ 396041 h 475820"/>
                <a:gd name="connsiteX25" fmla="*/ 506789 w 684954"/>
                <a:gd name="connsiteY25" fmla="*/ 434122 h 475820"/>
                <a:gd name="connsiteX26" fmla="*/ 513454 w 684954"/>
                <a:gd name="connsiteY26" fmla="*/ 475820 h 475820"/>
                <a:gd name="connsiteX27" fmla="*/ 546497 w 684954"/>
                <a:gd name="connsiteY27" fmla="*/ 475820 h 475820"/>
                <a:gd name="connsiteX28" fmla="*/ 546497 w 684954"/>
                <a:gd name="connsiteY28" fmla="*/ 441072 h 475820"/>
                <a:gd name="connsiteX29" fmla="*/ 566305 w 684954"/>
                <a:gd name="connsiteY29" fmla="*/ 444594 h 475820"/>
                <a:gd name="connsiteX30" fmla="*/ 572970 w 684954"/>
                <a:gd name="connsiteY30" fmla="*/ 416795 h 475820"/>
                <a:gd name="connsiteX31" fmla="*/ 553068 w 684954"/>
                <a:gd name="connsiteY31" fmla="*/ 395946 h 475820"/>
                <a:gd name="connsiteX32" fmla="*/ 536593 w 684954"/>
                <a:gd name="connsiteY32" fmla="*/ 375096 h 475820"/>
                <a:gd name="connsiteX33" fmla="*/ 549830 w 684954"/>
                <a:gd name="connsiteY33" fmla="*/ 354247 h 475820"/>
                <a:gd name="connsiteX34" fmla="*/ 533261 w 684954"/>
                <a:gd name="connsiteY34" fmla="*/ 333398 h 475820"/>
                <a:gd name="connsiteX35" fmla="*/ 529928 w 684954"/>
                <a:gd name="connsiteY35" fmla="*/ 309026 h 475820"/>
                <a:gd name="connsiteX36" fmla="*/ 510122 w 684954"/>
                <a:gd name="connsiteY36" fmla="*/ 281227 h 475820"/>
                <a:gd name="connsiteX37" fmla="*/ 529928 w 684954"/>
                <a:gd name="connsiteY37" fmla="*/ 267328 h 475820"/>
                <a:gd name="connsiteX38" fmla="*/ 543164 w 684954"/>
                <a:gd name="connsiteY38" fmla="*/ 243051 h 475820"/>
                <a:gd name="connsiteX39" fmla="*/ 563066 w 684954"/>
                <a:gd name="connsiteY39" fmla="*/ 243051 h 475820"/>
                <a:gd name="connsiteX40" fmla="*/ 566305 w 684954"/>
                <a:gd name="connsiteY40" fmla="*/ 218679 h 475820"/>
                <a:gd name="connsiteX41" fmla="*/ 543164 w 684954"/>
                <a:gd name="connsiteY41" fmla="*/ 229152 h 475820"/>
                <a:gd name="connsiteX42" fmla="*/ 510122 w 684954"/>
                <a:gd name="connsiteY42" fmla="*/ 229152 h 475820"/>
                <a:gd name="connsiteX43" fmla="*/ 486981 w 684954"/>
                <a:gd name="connsiteY43" fmla="*/ 256950 h 475820"/>
                <a:gd name="connsiteX44" fmla="*/ 470412 w 684954"/>
                <a:gd name="connsiteY44" fmla="*/ 236101 h 475820"/>
                <a:gd name="connsiteX45" fmla="*/ 450606 w 684954"/>
                <a:gd name="connsiteY45" fmla="*/ 225629 h 475820"/>
                <a:gd name="connsiteX46" fmla="*/ 447273 w 684954"/>
                <a:gd name="connsiteY46" fmla="*/ 201352 h 475820"/>
                <a:gd name="connsiteX47" fmla="*/ 453938 w 684954"/>
                <a:gd name="connsiteY47" fmla="*/ 180503 h 475820"/>
                <a:gd name="connsiteX48" fmla="*/ 480411 w 684954"/>
                <a:gd name="connsiteY48" fmla="*/ 176981 h 475820"/>
                <a:gd name="connsiteX49" fmla="*/ 510122 w 684954"/>
                <a:gd name="connsiteY49" fmla="*/ 176981 h 475820"/>
                <a:gd name="connsiteX50" fmla="*/ 536593 w 684954"/>
                <a:gd name="connsiteY50" fmla="*/ 170031 h 475820"/>
                <a:gd name="connsiteX51" fmla="*/ 556401 w 684954"/>
                <a:gd name="connsiteY51" fmla="*/ 180503 h 475820"/>
                <a:gd name="connsiteX52" fmla="*/ 586206 w 684954"/>
                <a:gd name="connsiteY52" fmla="*/ 190880 h 475820"/>
                <a:gd name="connsiteX53" fmla="*/ 612584 w 684954"/>
                <a:gd name="connsiteY53" fmla="*/ 180503 h 475820"/>
                <a:gd name="connsiteX54" fmla="*/ 632486 w 684954"/>
                <a:gd name="connsiteY54" fmla="*/ 156131 h 475820"/>
                <a:gd name="connsiteX55" fmla="*/ 655625 w 684954"/>
                <a:gd name="connsiteY55" fmla="*/ 142232 h 475820"/>
                <a:gd name="connsiteX56" fmla="*/ 606013 w 684954"/>
                <a:gd name="connsiteY56" fmla="*/ 145754 h 475820"/>
                <a:gd name="connsiteX57" fmla="*/ 579540 w 684954"/>
                <a:gd name="connsiteY57" fmla="*/ 149182 h 475820"/>
                <a:gd name="connsiteX58" fmla="*/ 549830 w 684954"/>
                <a:gd name="connsiteY58" fmla="*/ 159654 h 475820"/>
                <a:gd name="connsiteX59" fmla="*/ 526691 w 684954"/>
                <a:gd name="connsiteY59" fmla="*/ 156131 h 475820"/>
                <a:gd name="connsiteX60" fmla="*/ 490314 w 684954"/>
                <a:gd name="connsiteY60" fmla="*/ 149182 h 475820"/>
                <a:gd name="connsiteX61" fmla="*/ 470412 w 684954"/>
                <a:gd name="connsiteY61" fmla="*/ 135282 h 475820"/>
                <a:gd name="connsiteX62" fmla="*/ 463842 w 684954"/>
                <a:gd name="connsiteY62" fmla="*/ 156131 h 475820"/>
                <a:gd name="connsiteX63" fmla="*/ 437369 w 684954"/>
                <a:gd name="connsiteY63" fmla="*/ 163081 h 475820"/>
                <a:gd name="connsiteX64" fmla="*/ 434037 w 684954"/>
                <a:gd name="connsiteY64" fmla="*/ 183931 h 475820"/>
                <a:gd name="connsiteX65" fmla="*/ 430798 w 684954"/>
                <a:gd name="connsiteY65" fmla="*/ 225629 h 475820"/>
                <a:gd name="connsiteX66" fmla="*/ 291484 w 684954"/>
                <a:gd name="connsiteY66" fmla="*/ 357674 h 475820"/>
                <a:gd name="connsiteX67" fmla="*/ 314624 w 684954"/>
                <a:gd name="connsiteY67" fmla="*/ 333398 h 475820"/>
                <a:gd name="connsiteX68" fmla="*/ 324147 w 684954"/>
                <a:gd name="connsiteY68" fmla="*/ 309026 h 475820"/>
                <a:gd name="connsiteX69" fmla="*/ 330717 w 684954"/>
                <a:gd name="connsiteY69" fmla="*/ 288177 h 475820"/>
                <a:gd name="connsiteX70" fmla="*/ 314148 w 684954"/>
                <a:gd name="connsiteY70" fmla="*/ 263900 h 475820"/>
                <a:gd name="connsiteX71" fmla="*/ 320814 w 684954"/>
                <a:gd name="connsiteY71" fmla="*/ 236101 h 475820"/>
                <a:gd name="connsiteX72" fmla="*/ 340620 w 684954"/>
                <a:gd name="connsiteY72" fmla="*/ 225629 h 475820"/>
                <a:gd name="connsiteX73" fmla="*/ 360522 w 684954"/>
                <a:gd name="connsiteY73" fmla="*/ 225629 h 475820"/>
                <a:gd name="connsiteX74" fmla="*/ 370045 w 684954"/>
                <a:gd name="connsiteY74" fmla="*/ 194403 h 475820"/>
                <a:gd name="connsiteX75" fmla="*/ 350143 w 684954"/>
                <a:gd name="connsiteY75" fmla="*/ 197830 h 475820"/>
                <a:gd name="connsiteX76" fmla="*/ 359665 w 684954"/>
                <a:gd name="connsiteY76" fmla="*/ 173554 h 475820"/>
                <a:gd name="connsiteX77" fmla="*/ 379472 w 684954"/>
                <a:gd name="connsiteY77" fmla="*/ 166604 h 475820"/>
                <a:gd name="connsiteX78" fmla="*/ 402612 w 684954"/>
                <a:gd name="connsiteY78" fmla="*/ 170031 h 475820"/>
                <a:gd name="connsiteX79" fmla="*/ 389376 w 684954"/>
                <a:gd name="connsiteY79" fmla="*/ 138805 h 475820"/>
                <a:gd name="connsiteX80" fmla="*/ 389376 w 684954"/>
                <a:gd name="connsiteY80" fmla="*/ 118146 h 475820"/>
                <a:gd name="connsiteX81" fmla="*/ 379853 w 684954"/>
                <a:gd name="connsiteY81" fmla="*/ 93774 h 475820"/>
                <a:gd name="connsiteX82" fmla="*/ 366617 w 684954"/>
                <a:gd name="connsiteY82" fmla="*/ 69498 h 475820"/>
                <a:gd name="connsiteX83" fmla="*/ 353380 w 684954"/>
                <a:gd name="connsiteY83" fmla="*/ 48648 h 475820"/>
                <a:gd name="connsiteX84" fmla="*/ 350048 w 684954"/>
                <a:gd name="connsiteY84" fmla="*/ 20849 h 475820"/>
                <a:gd name="connsiteX85" fmla="*/ 326909 w 684954"/>
                <a:gd name="connsiteY85" fmla="*/ 0 h 475820"/>
                <a:gd name="connsiteX86" fmla="*/ 274058 w 684954"/>
                <a:gd name="connsiteY86" fmla="*/ 0 h 475820"/>
                <a:gd name="connsiteX87" fmla="*/ 267393 w 684954"/>
                <a:gd name="connsiteY87" fmla="*/ 41699 h 475820"/>
                <a:gd name="connsiteX88" fmla="*/ 260822 w 684954"/>
                <a:gd name="connsiteY88" fmla="*/ 62548 h 475820"/>
                <a:gd name="connsiteX89" fmla="*/ 251299 w 684954"/>
                <a:gd name="connsiteY89" fmla="*/ 83397 h 475820"/>
                <a:gd name="connsiteX90" fmla="*/ 234730 w 684954"/>
                <a:gd name="connsiteY90" fmla="*/ 107674 h 475820"/>
                <a:gd name="connsiteX91" fmla="*/ 221494 w 684954"/>
                <a:gd name="connsiteY91" fmla="*/ 135473 h 475820"/>
                <a:gd name="connsiteX92" fmla="*/ 198355 w 684954"/>
                <a:gd name="connsiteY92" fmla="*/ 142422 h 475820"/>
                <a:gd name="connsiteX93" fmla="*/ 171882 w 684954"/>
                <a:gd name="connsiteY93" fmla="*/ 138995 h 475820"/>
                <a:gd name="connsiteX94" fmla="*/ 142172 w 684954"/>
                <a:gd name="connsiteY94" fmla="*/ 132045 h 475820"/>
                <a:gd name="connsiteX95" fmla="*/ 122364 w 684954"/>
                <a:gd name="connsiteY95" fmla="*/ 156322 h 475820"/>
                <a:gd name="connsiteX96" fmla="*/ 99225 w 684954"/>
                <a:gd name="connsiteY96" fmla="*/ 152895 h 475820"/>
                <a:gd name="connsiteX97" fmla="*/ 76085 w 684954"/>
                <a:gd name="connsiteY97" fmla="*/ 163272 h 475820"/>
                <a:gd name="connsiteX98" fmla="*/ 56183 w 684954"/>
                <a:gd name="connsiteY98" fmla="*/ 152895 h 475820"/>
                <a:gd name="connsiteX99" fmla="*/ 39709 w 684954"/>
                <a:gd name="connsiteY99" fmla="*/ 132045 h 475820"/>
                <a:gd name="connsiteX100" fmla="*/ 19808 w 684954"/>
                <a:gd name="connsiteY100" fmla="*/ 128523 h 475820"/>
                <a:gd name="connsiteX101" fmla="*/ 3333 w 684954"/>
                <a:gd name="connsiteY101" fmla="*/ 149372 h 475820"/>
                <a:gd name="connsiteX102" fmla="*/ 0 w 684954"/>
                <a:gd name="connsiteY102" fmla="*/ 170221 h 475820"/>
                <a:gd name="connsiteX103" fmla="*/ 9523 w 684954"/>
                <a:gd name="connsiteY103" fmla="*/ 194593 h 475820"/>
                <a:gd name="connsiteX104" fmla="*/ 16189 w 684954"/>
                <a:gd name="connsiteY104" fmla="*/ 225819 h 475820"/>
                <a:gd name="connsiteX105" fmla="*/ 42567 w 684954"/>
                <a:gd name="connsiteY105" fmla="*/ 243242 h 475820"/>
                <a:gd name="connsiteX106" fmla="*/ 35995 w 684954"/>
                <a:gd name="connsiteY106" fmla="*/ 264091 h 475820"/>
                <a:gd name="connsiteX107" fmla="*/ 42567 w 684954"/>
                <a:gd name="connsiteY107" fmla="*/ 288367 h 475820"/>
                <a:gd name="connsiteX108" fmla="*/ 45899 w 684954"/>
                <a:gd name="connsiteY108" fmla="*/ 312739 h 475820"/>
                <a:gd name="connsiteX109" fmla="*/ 52469 w 684954"/>
                <a:gd name="connsiteY109" fmla="*/ 343965 h 475820"/>
                <a:gd name="connsiteX110" fmla="*/ 75705 w 684954"/>
                <a:gd name="connsiteY110" fmla="*/ 340538 h 475820"/>
                <a:gd name="connsiteX111" fmla="*/ 96749 w 684954"/>
                <a:gd name="connsiteY111" fmla="*/ 340538 h 475820"/>
                <a:gd name="connsiteX112" fmla="*/ 116555 w 684954"/>
                <a:gd name="connsiteY112" fmla="*/ 326638 h 475820"/>
                <a:gd name="connsiteX113" fmla="*/ 119889 w 684954"/>
                <a:gd name="connsiteY113" fmla="*/ 357865 h 475820"/>
                <a:gd name="connsiteX114" fmla="*/ 139696 w 684954"/>
                <a:gd name="connsiteY114" fmla="*/ 350915 h 475820"/>
                <a:gd name="connsiteX115" fmla="*/ 162835 w 684954"/>
                <a:gd name="connsiteY115" fmla="*/ 354438 h 475820"/>
                <a:gd name="connsiteX116" fmla="*/ 182452 w 684954"/>
                <a:gd name="connsiteY116" fmla="*/ 354438 h 475820"/>
                <a:gd name="connsiteX117" fmla="*/ 208829 w 684954"/>
                <a:gd name="connsiteY117" fmla="*/ 364815 h 475820"/>
                <a:gd name="connsiteX118" fmla="*/ 231968 w 684954"/>
                <a:gd name="connsiteY118" fmla="*/ 361387 h 475820"/>
                <a:gd name="connsiteX119" fmla="*/ 238635 w 684954"/>
                <a:gd name="connsiteY119" fmla="*/ 392613 h 475820"/>
                <a:gd name="connsiteX120" fmla="*/ 258441 w 684954"/>
                <a:gd name="connsiteY120" fmla="*/ 396136 h 475820"/>
                <a:gd name="connsiteX121" fmla="*/ 278343 w 684954"/>
                <a:gd name="connsiteY121" fmla="*/ 378714 h 475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84954" h="475820">
                  <a:moveTo>
                    <a:pt x="642008" y="284750"/>
                  </a:moveTo>
                  <a:lnTo>
                    <a:pt x="615535" y="277800"/>
                  </a:lnTo>
                  <a:lnTo>
                    <a:pt x="642008" y="295127"/>
                  </a:lnTo>
                  <a:lnTo>
                    <a:pt x="684955" y="288177"/>
                  </a:lnTo>
                  <a:close/>
                  <a:moveTo>
                    <a:pt x="407278" y="256950"/>
                  </a:moveTo>
                  <a:lnTo>
                    <a:pt x="413849" y="281227"/>
                  </a:lnTo>
                  <a:lnTo>
                    <a:pt x="397280" y="302076"/>
                  </a:lnTo>
                  <a:lnTo>
                    <a:pt x="387757" y="329875"/>
                  </a:lnTo>
                  <a:lnTo>
                    <a:pt x="387757" y="354247"/>
                  </a:lnTo>
                  <a:lnTo>
                    <a:pt x="414229" y="357674"/>
                  </a:lnTo>
                  <a:lnTo>
                    <a:pt x="414229" y="378524"/>
                  </a:lnTo>
                  <a:lnTo>
                    <a:pt x="417562" y="427172"/>
                  </a:lnTo>
                  <a:lnTo>
                    <a:pt x="404327" y="451544"/>
                  </a:lnTo>
                  <a:lnTo>
                    <a:pt x="413849" y="472393"/>
                  </a:lnTo>
                  <a:lnTo>
                    <a:pt x="436988" y="475820"/>
                  </a:lnTo>
                  <a:lnTo>
                    <a:pt x="450225" y="437739"/>
                  </a:lnTo>
                  <a:lnTo>
                    <a:pt x="456796" y="413368"/>
                  </a:lnTo>
                  <a:lnTo>
                    <a:pt x="460128" y="385569"/>
                  </a:lnTo>
                  <a:lnTo>
                    <a:pt x="463461" y="357770"/>
                  </a:lnTo>
                  <a:lnTo>
                    <a:pt x="453938" y="333493"/>
                  </a:lnTo>
                  <a:lnTo>
                    <a:pt x="453938" y="305694"/>
                  </a:lnTo>
                  <a:lnTo>
                    <a:pt x="473745" y="323021"/>
                  </a:lnTo>
                  <a:lnTo>
                    <a:pt x="477078" y="343870"/>
                  </a:lnTo>
                  <a:lnTo>
                    <a:pt x="493552" y="364719"/>
                  </a:lnTo>
                  <a:lnTo>
                    <a:pt x="493552" y="396041"/>
                  </a:lnTo>
                  <a:lnTo>
                    <a:pt x="506789" y="434122"/>
                  </a:lnTo>
                  <a:lnTo>
                    <a:pt x="513454" y="475820"/>
                  </a:lnTo>
                  <a:lnTo>
                    <a:pt x="546497" y="475820"/>
                  </a:lnTo>
                  <a:lnTo>
                    <a:pt x="546497" y="441072"/>
                  </a:lnTo>
                  <a:lnTo>
                    <a:pt x="566305" y="444594"/>
                  </a:lnTo>
                  <a:lnTo>
                    <a:pt x="572970" y="416795"/>
                  </a:lnTo>
                  <a:lnTo>
                    <a:pt x="553068" y="395946"/>
                  </a:lnTo>
                  <a:lnTo>
                    <a:pt x="536593" y="375096"/>
                  </a:lnTo>
                  <a:lnTo>
                    <a:pt x="549830" y="354247"/>
                  </a:lnTo>
                  <a:lnTo>
                    <a:pt x="533261" y="333398"/>
                  </a:lnTo>
                  <a:lnTo>
                    <a:pt x="529928" y="309026"/>
                  </a:lnTo>
                  <a:lnTo>
                    <a:pt x="510122" y="281227"/>
                  </a:lnTo>
                  <a:lnTo>
                    <a:pt x="529928" y="267328"/>
                  </a:lnTo>
                  <a:lnTo>
                    <a:pt x="543164" y="243051"/>
                  </a:lnTo>
                  <a:lnTo>
                    <a:pt x="563066" y="243051"/>
                  </a:lnTo>
                  <a:lnTo>
                    <a:pt x="566305" y="218679"/>
                  </a:lnTo>
                  <a:lnTo>
                    <a:pt x="543164" y="229152"/>
                  </a:lnTo>
                  <a:lnTo>
                    <a:pt x="510122" y="229152"/>
                  </a:lnTo>
                  <a:lnTo>
                    <a:pt x="486981" y="256950"/>
                  </a:lnTo>
                  <a:lnTo>
                    <a:pt x="470412" y="236101"/>
                  </a:lnTo>
                  <a:lnTo>
                    <a:pt x="450606" y="225629"/>
                  </a:lnTo>
                  <a:lnTo>
                    <a:pt x="447273" y="201352"/>
                  </a:lnTo>
                  <a:lnTo>
                    <a:pt x="453938" y="180503"/>
                  </a:lnTo>
                  <a:lnTo>
                    <a:pt x="480411" y="176981"/>
                  </a:lnTo>
                  <a:lnTo>
                    <a:pt x="510122" y="176981"/>
                  </a:lnTo>
                  <a:lnTo>
                    <a:pt x="536593" y="170031"/>
                  </a:lnTo>
                  <a:lnTo>
                    <a:pt x="556401" y="180503"/>
                  </a:lnTo>
                  <a:lnTo>
                    <a:pt x="586206" y="190880"/>
                  </a:lnTo>
                  <a:lnTo>
                    <a:pt x="612584" y="180503"/>
                  </a:lnTo>
                  <a:lnTo>
                    <a:pt x="632486" y="156131"/>
                  </a:lnTo>
                  <a:lnTo>
                    <a:pt x="655625" y="142232"/>
                  </a:lnTo>
                  <a:lnTo>
                    <a:pt x="606013" y="145754"/>
                  </a:lnTo>
                  <a:lnTo>
                    <a:pt x="579540" y="149182"/>
                  </a:lnTo>
                  <a:lnTo>
                    <a:pt x="549830" y="159654"/>
                  </a:lnTo>
                  <a:lnTo>
                    <a:pt x="526691" y="156131"/>
                  </a:lnTo>
                  <a:lnTo>
                    <a:pt x="490314" y="149182"/>
                  </a:lnTo>
                  <a:lnTo>
                    <a:pt x="470412" y="135282"/>
                  </a:lnTo>
                  <a:lnTo>
                    <a:pt x="463842" y="156131"/>
                  </a:lnTo>
                  <a:lnTo>
                    <a:pt x="437369" y="163081"/>
                  </a:lnTo>
                  <a:lnTo>
                    <a:pt x="434037" y="183931"/>
                  </a:lnTo>
                  <a:lnTo>
                    <a:pt x="430798" y="225629"/>
                  </a:lnTo>
                  <a:close/>
                  <a:moveTo>
                    <a:pt x="291484" y="357674"/>
                  </a:moveTo>
                  <a:lnTo>
                    <a:pt x="314624" y="333398"/>
                  </a:lnTo>
                  <a:lnTo>
                    <a:pt x="324147" y="309026"/>
                  </a:lnTo>
                  <a:lnTo>
                    <a:pt x="330717" y="288177"/>
                  </a:lnTo>
                  <a:lnTo>
                    <a:pt x="314148" y="263900"/>
                  </a:lnTo>
                  <a:lnTo>
                    <a:pt x="320814" y="236101"/>
                  </a:lnTo>
                  <a:lnTo>
                    <a:pt x="340620" y="225629"/>
                  </a:lnTo>
                  <a:lnTo>
                    <a:pt x="360522" y="225629"/>
                  </a:lnTo>
                  <a:lnTo>
                    <a:pt x="370045" y="194403"/>
                  </a:lnTo>
                  <a:lnTo>
                    <a:pt x="350143" y="197830"/>
                  </a:lnTo>
                  <a:lnTo>
                    <a:pt x="359665" y="173554"/>
                  </a:lnTo>
                  <a:lnTo>
                    <a:pt x="379472" y="166604"/>
                  </a:lnTo>
                  <a:lnTo>
                    <a:pt x="402612" y="170031"/>
                  </a:lnTo>
                  <a:lnTo>
                    <a:pt x="389376" y="138805"/>
                  </a:lnTo>
                  <a:lnTo>
                    <a:pt x="389376" y="118146"/>
                  </a:lnTo>
                  <a:lnTo>
                    <a:pt x="379853" y="93774"/>
                  </a:lnTo>
                  <a:lnTo>
                    <a:pt x="366617" y="69498"/>
                  </a:lnTo>
                  <a:lnTo>
                    <a:pt x="353380" y="48648"/>
                  </a:lnTo>
                  <a:lnTo>
                    <a:pt x="350048" y="20849"/>
                  </a:lnTo>
                  <a:lnTo>
                    <a:pt x="326909" y="0"/>
                  </a:lnTo>
                  <a:lnTo>
                    <a:pt x="274058" y="0"/>
                  </a:lnTo>
                  <a:lnTo>
                    <a:pt x="267393" y="41699"/>
                  </a:lnTo>
                  <a:lnTo>
                    <a:pt x="260822" y="62548"/>
                  </a:lnTo>
                  <a:lnTo>
                    <a:pt x="251299" y="83397"/>
                  </a:lnTo>
                  <a:lnTo>
                    <a:pt x="234730" y="107674"/>
                  </a:lnTo>
                  <a:lnTo>
                    <a:pt x="221494" y="135473"/>
                  </a:lnTo>
                  <a:lnTo>
                    <a:pt x="198355" y="142422"/>
                  </a:lnTo>
                  <a:lnTo>
                    <a:pt x="171882" y="138995"/>
                  </a:lnTo>
                  <a:lnTo>
                    <a:pt x="142172" y="132045"/>
                  </a:lnTo>
                  <a:lnTo>
                    <a:pt x="122364" y="156322"/>
                  </a:lnTo>
                  <a:lnTo>
                    <a:pt x="99225" y="152895"/>
                  </a:lnTo>
                  <a:lnTo>
                    <a:pt x="76085" y="163272"/>
                  </a:lnTo>
                  <a:lnTo>
                    <a:pt x="56183" y="152895"/>
                  </a:lnTo>
                  <a:lnTo>
                    <a:pt x="39709" y="132045"/>
                  </a:lnTo>
                  <a:lnTo>
                    <a:pt x="19808" y="128523"/>
                  </a:lnTo>
                  <a:lnTo>
                    <a:pt x="3333" y="149372"/>
                  </a:lnTo>
                  <a:lnTo>
                    <a:pt x="0" y="170221"/>
                  </a:lnTo>
                  <a:lnTo>
                    <a:pt x="9523" y="194593"/>
                  </a:lnTo>
                  <a:lnTo>
                    <a:pt x="16189" y="225819"/>
                  </a:lnTo>
                  <a:lnTo>
                    <a:pt x="42567" y="243242"/>
                  </a:lnTo>
                  <a:lnTo>
                    <a:pt x="35995" y="264091"/>
                  </a:lnTo>
                  <a:lnTo>
                    <a:pt x="42567" y="288367"/>
                  </a:lnTo>
                  <a:lnTo>
                    <a:pt x="45899" y="312739"/>
                  </a:lnTo>
                  <a:lnTo>
                    <a:pt x="52469" y="343965"/>
                  </a:lnTo>
                  <a:lnTo>
                    <a:pt x="75705" y="340538"/>
                  </a:lnTo>
                  <a:lnTo>
                    <a:pt x="96749" y="340538"/>
                  </a:lnTo>
                  <a:lnTo>
                    <a:pt x="116555" y="326638"/>
                  </a:lnTo>
                  <a:lnTo>
                    <a:pt x="119889" y="357865"/>
                  </a:lnTo>
                  <a:lnTo>
                    <a:pt x="139696" y="350915"/>
                  </a:lnTo>
                  <a:lnTo>
                    <a:pt x="162835" y="354438"/>
                  </a:lnTo>
                  <a:lnTo>
                    <a:pt x="182452" y="354438"/>
                  </a:lnTo>
                  <a:lnTo>
                    <a:pt x="208829" y="364815"/>
                  </a:lnTo>
                  <a:lnTo>
                    <a:pt x="231968" y="361387"/>
                  </a:lnTo>
                  <a:lnTo>
                    <a:pt x="238635" y="392613"/>
                  </a:lnTo>
                  <a:lnTo>
                    <a:pt x="258441" y="396136"/>
                  </a:lnTo>
                  <a:lnTo>
                    <a:pt x="278343" y="3787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Serbest Form 4673">
              <a:extLst>
                <a:ext uri="{FF2B5EF4-FFF2-40B4-BE49-F238E27FC236}">
                  <a16:creationId xmlns:a16="http://schemas.microsoft.com/office/drawing/2014/main" id="{AC753BED-6399-0DC6-3C25-1228B0832CE0}"/>
                </a:ext>
              </a:extLst>
            </p:cNvPr>
            <p:cNvSpPr/>
            <p:nvPr/>
          </p:nvSpPr>
          <p:spPr>
            <a:xfrm>
              <a:off x="10337489" y="3214070"/>
              <a:ext cx="66180" cy="45125"/>
            </a:xfrm>
            <a:custGeom>
              <a:avLst/>
              <a:gdLst>
                <a:gd name="connsiteX0" fmla="*/ 19806 w 66180"/>
                <a:gd name="connsiteY0" fmla="*/ 6950 h 45125"/>
                <a:gd name="connsiteX1" fmla="*/ 0 w 66180"/>
                <a:gd name="connsiteY1" fmla="*/ 0 h 45125"/>
                <a:gd name="connsiteX2" fmla="*/ 3333 w 66180"/>
                <a:gd name="connsiteY2" fmla="*/ 20849 h 45125"/>
                <a:gd name="connsiteX3" fmla="*/ 23140 w 66180"/>
                <a:gd name="connsiteY3" fmla="*/ 24277 h 45125"/>
                <a:gd name="connsiteX4" fmla="*/ 46279 w 66180"/>
                <a:gd name="connsiteY4" fmla="*/ 45126 h 45125"/>
                <a:gd name="connsiteX5" fmla="*/ 66181 w 66180"/>
                <a:gd name="connsiteY5" fmla="*/ 41699 h 45125"/>
                <a:gd name="connsiteX6" fmla="*/ 49612 w 66180"/>
                <a:gd name="connsiteY6" fmla="*/ 10377 h 45125"/>
                <a:gd name="connsiteX7" fmla="*/ 26473 w 66180"/>
                <a:gd name="connsiteY7" fmla="*/ 3427 h 45125"/>
                <a:gd name="connsiteX8" fmla="*/ 19806 w 66180"/>
                <a:gd name="connsiteY8" fmla="*/ 6950 h 4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180" h="45125">
                  <a:moveTo>
                    <a:pt x="19806" y="6950"/>
                  </a:moveTo>
                  <a:lnTo>
                    <a:pt x="0" y="0"/>
                  </a:lnTo>
                  <a:lnTo>
                    <a:pt x="3333" y="20849"/>
                  </a:lnTo>
                  <a:lnTo>
                    <a:pt x="23140" y="24277"/>
                  </a:lnTo>
                  <a:lnTo>
                    <a:pt x="46279" y="45126"/>
                  </a:lnTo>
                  <a:lnTo>
                    <a:pt x="66181" y="41699"/>
                  </a:lnTo>
                  <a:lnTo>
                    <a:pt x="49612" y="10377"/>
                  </a:lnTo>
                  <a:lnTo>
                    <a:pt x="26473" y="3427"/>
                  </a:lnTo>
                  <a:lnTo>
                    <a:pt x="19806" y="695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Serbest Form 4674">
              <a:extLst>
                <a:ext uri="{FF2B5EF4-FFF2-40B4-BE49-F238E27FC236}">
                  <a16:creationId xmlns:a16="http://schemas.microsoft.com/office/drawing/2014/main" id="{48872DC2-4ABA-184B-CE8C-B8FC77CF0371}"/>
                </a:ext>
              </a:extLst>
            </p:cNvPr>
            <p:cNvSpPr/>
            <p:nvPr/>
          </p:nvSpPr>
          <p:spPr>
            <a:xfrm>
              <a:off x="10363962" y="3154949"/>
              <a:ext cx="145408" cy="38271"/>
            </a:xfrm>
            <a:custGeom>
              <a:avLst/>
              <a:gdLst>
                <a:gd name="connsiteX0" fmla="*/ 128934 w 145408"/>
                <a:gd name="connsiteY0" fmla="*/ 3427 h 38271"/>
                <a:gd name="connsiteX1" fmla="*/ 105795 w 145408"/>
                <a:gd name="connsiteY1" fmla="*/ 10377 h 38271"/>
                <a:gd name="connsiteX2" fmla="*/ 85893 w 145408"/>
                <a:gd name="connsiteY2" fmla="*/ 13899 h 38271"/>
                <a:gd name="connsiteX3" fmla="*/ 59516 w 145408"/>
                <a:gd name="connsiteY3" fmla="*/ 0 h 38271"/>
                <a:gd name="connsiteX4" fmla="*/ 39708 w 145408"/>
                <a:gd name="connsiteY4" fmla="*/ 6950 h 38271"/>
                <a:gd name="connsiteX5" fmla="*/ 19806 w 145408"/>
                <a:gd name="connsiteY5" fmla="*/ 27799 h 38271"/>
                <a:gd name="connsiteX6" fmla="*/ 0 w 145408"/>
                <a:gd name="connsiteY6" fmla="*/ 24276 h 38271"/>
                <a:gd name="connsiteX7" fmla="*/ 19806 w 145408"/>
                <a:gd name="connsiteY7" fmla="*/ 38271 h 38271"/>
                <a:gd name="connsiteX8" fmla="*/ 42947 w 145408"/>
                <a:gd name="connsiteY8" fmla="*/ 34749 h 38271"/>
                <a:gd name="connsiteX9" fmla="*/ 99130 w 145408"/>
                <a:gd name="connsiteY9" fmla="*/ 27799 h 38271"/>
                <a:gd name="connsiteX10" fmla="*/ 125601 w 145408"/>
                <a:gd name="connsiteY10" fmla="*/ 24276 h 38271"/>
                <a:gd name="connsiteX11" fmla="*/ 145409 w 145408"/>
                <a:gd name="connsiteY11" fmla="*/ 6950 h 38271"/>
                <a:gd name="connsiteX12" fmla="*/ 128934 w 145408"/>
                <a:gd name="connsiteY12" fmla="*/ 3427 h 3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408" h="38271">
                  <a:moveTo>
                    <a:pt x="128934" y="3427"/>
                  </a:moveTo>
                  <a:lnTo>
                    <a:pt x="105795" y="10377"/>
                  </a:lnTo>
                  <a:lnTo>
                    <a:pt x="85893" y="13899"/>
                  </a:lnTo>
                  <a:lnTo>
                    <a:pt x="59516" y="0"/>
                  </a:lnTo>
                  <a:lnTo>
                    <a:pt x="39708" y="6950"/>
                  </a:lnTo>
                  <a:lnTo>
                    <a:pt x="19806" y="27799"/>
                  </a:lnTo>
                  <a:lnTo>
                    <a:pt x="0" y="24276"/>
                  </a:lnTo>
                  <a:lnTo>
                    <a:pt x="19806" y="38271"/>
                  </a:lnTo>
                  <a:lnTo>
                    <a:pt x="42947" y="34749"/>
                  </a:lnTo>
                  <a:lnTo>
                    <a:pt x="99130" y="27799"/>
                  </a:lnTo>
                  <a:lnTo>
                    <a:pt x="125601" y="24276"/>
                  </a:lnTo>
                  <a:lnTo>
                    <a:pt x="145409" y="6950"/>
                  </a:lnTo>
                  <a:lnTo>
                    <a:pt x="128934" y="342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Serbest Form 4675">
              <a:extLst>
                <a:ext uri="{FF2B5EF4-FFF2-40B4-BE49-F238E27FC236}">
                  <a16:creationId xmlns:a16="http://schemas.microsoft.com/office/drawing/2014/main" id="{1A286705-951B-7475-7221-5007BC466D30}"/>
                </a:ext>
              </a:extLst>
            </p:cNvPr>
            <p:cNvSpPr/>
            <p:nvPr/>
          </p:nvSpPr>
          <p:spPr>
            <a:xfrm>
              <a:off x="10241883" y="3147619"/>
              <a:ext cx="105128" cy="49314"/>
            </a:xfrm>
            <a:custGeom>
              <a:avLst/>
              <a:gdLst>
                <a:gd name="connsiteX0" fmla="*/ 98939 w 105128"/>
                <a:gd name="connsiteY0" fmla="*/ 3427 h 49314"/>
                <a:gd name="connsiteX1" fmla="*/ 59231 w 105128"/>
                <a:gd name="connsiteY1" fmla="*/ 0 h 49314"/>
                <a:gd name="connsiteX2" fmla="*/ 75800 w 105128"/>
                <a:gd name="connsiteY2" fmla="*/ 24372 h 49314"/>
                <a:gd name="connsiteX3" fmla="*/ 95606 w 105128"/>
                <a:gd name="connsiteY3" fmla="*/ 38271 h 49314"/>
                <a:gd name="connsiteX4" fmla="*/ 105129 w 105128"/>
                <a:gd name="connsiteY4" fmla="*/ 13899 h 49314"/>
                <a:gd name="connsiteX5" fmla="*/ 39709 w 105128"/>
                <a:gd name="connsiteY5" fmla="*/ 31988 h 49314"/>
                <a:gd name="connsiteX6" fmla="*/ 16569 w 105128"/>
                <a:gd name="connsiteY6" fmla="*/ 21515 h 49314"/>
                <a:gd name="connsiteX7" fmla="*/ 0 w 105128"/>
                <a:gd name="connsiteY7" fmla="*/ 42365 h 49314"/>
                <a:gd name="connsiteX8" fmla="*/ 26473 w 105128"/>
                <a:gd name="connsiteY8" fmla="*/ 49315 h 49314"/>
                <a:gd name="connsiteX9" fmla="*/ 46279 w 105128"/>
                <a:gd name="connsiteY9" fmla="*/ 49315 h 49314"/>
                <a:gd name="connsiteX10" fmla="*/ 76085 w 105128"/>
                <a:gd name="connsiteY10" fmla="*/ 38938 h 49314"/>
                <a:gd name="connsiteX11" fmla="*/ 49613 w 105128"/>
                <a:gd name="connsiteY11" fmla="*/ 28465 h 4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128" h="49314">
                  <a:moveTo>
                    <a:pt x="98939" y="3427"/>
                  </a:moveTo>
                  <a:lnTo>
                    <a:pt x="59231" y="0"/>
                  </a:lnTo>
                  <a:lnTo>
                    <a:pt x="75800" y="24372"/>
                  </a:lnTo>
                  <a:lnTo>
                    <a:pt x="95606" y="38271"/>
                  </a:lnTo>
                  <a:lnTo>
                    <a:pt x="105129" y="13899"/>
                  </a:lnTo>
                  <a:close/>
                  <a:moveTo>
                    <a:pt x="39709" y="31988"/>
                  </a:moveTo>
                  <a:lnTo>
                    <a:pt x="16569" y="21515"/>
                  </a:lnTo>
                  <a:lnTo>
                    <a:pt x="0" y="42365"/>
                  </a:lnTo>
                  <a:lnTo>
                    <a:pt x="26473" y="49315"/>
                  </a:lnTo>
                  <a:lnTo>
                    <a:pt x="46279" y="49315"/>
                  </a:lnTo>
                  <a:lnTo>
                    <a:pt x="76085" y="38938"/>
                  </a:lnTo>
                  <a:lnTo>
                    <a:pt x="49613" y="2846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Serbest Form 4676">
              <a:extLst>
                <a:ext uri="{FF2B5EF4-FFF2-40B4-BE49-F238E27FC236}">
                  <a16:creationId xmlns:a16="http://schemas.microsoft.com/office/drawing/2014/main" id="{FC840164-B21E-804F-2854-ECDABE05F91E}"/>
                </a:ext>
              </a:extLst>
            </p:cNvPr>
            <p:cNvSpPr/>
            <p:nvPr/>
          </p:nvSpPr>
          <p:spPr>
            <a:xfrm>
              <a:off x="9893645" y="2898094"/>
              <a:ext cx="23044" cy="28275"/>
            </a:xfrm>
            <a:custGeom>
              <a:avLst/>
              <a:gdLst>
                <a:gd name="connsiteX0" fmla="*/ 14950 w 23044"/>
                <a:gd name="connsiteY0" fmla="*/ 23706 h 28275"/>
                <a:gd name="connsiteX1" fmla="*/ 21426 w 23044"/>
                <a:gd name="connsiteY1" fmla="*/ 1999 h 28275"/>
                <a:gd name="connsiteX2" fmla="*/ 19711 w 23044"/>
                <a:gd name="connsiteY2" fmla="*/ 24372 h 28275"/>
                <a:gd name="connsiteX3" fmla="*/ 23045 w 23044"/>
                <a:gd name="connsiteY3" fmla="*/ 0 h 28275"/>
                <a:gd name="connsiteX4" fmla="*/ 0 w 23044"/>
                <a:gd name="connsiteY4" fmla="*/ 4380 h 28275"/>
                <a:gd name="connsiteX5" fmla="*/ 5143 w 23044"/>
                <a:gd name="connsiteY5" fmla="*/ 28275 h 2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44" h="28275">
                  <a:moveTo>
                    <a:pt x="14950" y="23706"/>
                  </a:moveTo>
                  <a:lnTo>
                    <a:pt x="21426" y="1999"/>
                  </a:lnTo>
                  <a:close/>
                  <a:moveTo>
                    <a:pt x="19711" y="24372"/>
                  </a:moveTo>
                  <a:lnTo>
                    <a:pt x="23045" y="0"/>
                  </a:lnTo>
                  <a:lnTo>
                    <a:pt x="0" y="4380"/>
                  </a:lnTo>
                  <a:lnTo>
                    <a:pt x="5143" y="2827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Serbest Form 4677">
              <a:extLst>
                <a:ext uri="{FF2B5EF4-FFF2-40B4-BE49-F238E27FC236}">
                  <a16:creationId xmlns:a16="http://schemas.microsoft.com/office/drawing/2014/main" id="{105C1854-099C-A74E-EFC2-22298E0CE494}"/>
                </a:ext>
              </a:extLst>
            </p:cNvPr>
            <p:cNvSpPr/>
            <p:nvPr/>
          </p:nvSpPr>
          <p:spPr>
            <a:xfrm>
              <a:off x="10750957" y="2860680"/>
              <a:ext cx="41422" cy="28179"/>
            </a:xfrm>
            <a:custGeom>
              <a:avLst/>
              <a:gdLst>
                <a:gd name="connsiteX0" fmla="*/ 21044 w 41422"/>
                <a:gd name="connsiteY0" fmla="*/ 25229 h 28179"/>
                <a:gd name="connsiteX1" fmla="*/ 1999 w 41422"/>
                <a:gd name="connsiteY1" fmla="*/ 1333 h 28179"/>
                <a:gd name="connsiteX2" fmla="*/ 39328 w 41422"/>
                <a:gd name="connsiteY2" fmla="*/ 8283 h 28179"/>
                <a:gd name="connsiteX3" fmla="*/ 24854 w 41422"/>
                <a:gd name="connsiteY3" fmla="*/ 28180 h 28179"/>
                <a:gd name="connsiteX4" fmla="*/ 41423 w 41422"/>
                <a:gd name="connsiteY4" fmla="*/ 7330 h 28179"/>
                <a:gd name="connsiteX5" fmla="*/ 0 w 41422"/>
                <a:gd name="connsiteY5" fmla="*/ 0 h 28179"/>
                <a:gd name="connsiteX6" fmla="*/ 7522 w 41422"/>
                <a:gd name="connsiteY6" fmla="*/ 24276 h 2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422" h="28179">
                  <a:moveTo>
                    <a:pt x="21044" y="25229"/>
                  </a:moveTo>
                  <a:lnTo>
                    <a:pt x="1999" y="1333"/>
                  </a:lnTo>
                  <a:lnTo>
                    <a:pt x="39328" y="8283"/>
                  </a:lnTo>
                  <a:close/>
                  <a:moveTo>
                    <a:pt x="24854" y="28180"/>
                  </a:moveTo>
                  <a:lnTo>
                    <a:pt x="41423" y="7330"/>
                  </a:lnTo>
                  <a:lnTo>
                    <a:pt x="0" y="0"/>
                  </a:lnTo>
                  <a:lnTo>
                    <a:pt x="7522" y="24276"/>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Serbest Form 4678">
              <a:extLst>
                <a:ext uri="{FF2B5EF4-FFF2-40B4-BE49-F238E27FC236}">
                  <a16:creationId xmlns:a16="http://schemas.microsoft.com/office/drawing/2014/main" id="{1B823753-BE92-B79E-6EC8-AE42F1FE650C}"/>
                </a:ext>
              </a:extLst>
            </p:cNvPr>
            <p:cNvSpPr/>
            <p:nvPr/>
          </p:nvSpPr>
          <p:spPr>
            <a:xfrm>
              <a:off x="10678966" y="2826597"/>
              <a:ext cx="27234" cy="31892"/>
            </a:xfrm>
            <a:custGeom>
              <a:avLst/>
              <a:gdLst>
                <a:gd name="connsiteX0" fmla="*/ 23140 w 27234"/>
                <a:gd name="connsiteY0" fmla="*/ 22563 h 31892"/>
                <a:gd name="connsiteX1" fmla="*/ 2381 w 27234"/>
                <a:gd name="connsiteY1" fmla="*/ 27037 h 31892"/>
                <a:gd name="connsiteX2" fmla="*/ 8094 w 27234"/>
                <a:gd name="connsiteY2" fmla="*/ 1999 h 31892"/>
                <a:gd name="connsiteX3" fmla="*/ 23806 w 27234"/>
                <a:gd name="connsiteY3" fmla="*/ 24181 h 31892"/>
                <a:gd name="connsiteX4" fmla="*/ 27234 w 27234"/>
                <a:gd name="connsiteY4" fmla="*/ 20849 h 31892"/>
                <a:gd name="connsiteX5" fmla="*/ 7428 w 27234"/>
                <a:gd name="connsiteY5" fmla="*/ 0 h 31892"/>
                <a:gd name="connsiteX6" fmla="*/ 0 w 27234"/>
                <a:gd name="connsiteY6" fmla="*/ 29227 h 31892"/>
                <a:gd name="connsiteX7" fmla="*/ 25521 w 27234"/>
                <a:gd name="connsiteY7" fmla="*/ 31892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34" h="31892">
                  <a:moveTo>
                    <a:pt x="23140" y="22563"/>
                  </a:moveTo>
                  <a:lnTo>
                    <a:pt x="2381" y="27037"/>
                  </a:lnTo>
                  <a:lnTo>
                    <a:pt x="8094" y="1999"/>
                  </a:lnTo>
                  <a:lnTo>
                    <a:pt x="23806" y="24181"/>
                  </a:lnTo>
                  <a:close/>
                  <a:moveTo>
                    <a:pt x="27234" y="20849"/>
                  </a:moveTo>
                  <a:lnTo>
                    <a:pt x="7428" y="0"/>
                  </a:lnTo>
                  <a:lnTo>
                    <a:pt x="0" y="29227"/>
                  </a:lnTo>
                  <a:lnTo>
                    <a:pt x="25521" y="3189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Serbest Form 4679">
              <a:extLst>
                <a:ext uri="{FF2B5EF4-FFF2-40B4-BE49-F238E27FC236}">
                  <a16:creationId xmlns:a16="http://schemas.microsoft.com/office/drawing/2014/main" id="{4F8511F7-9E18-687C-ECE0-3216662615DA}"/>
                </a:ext>
              </a:extLst>
            </p:cNvPr>
            <p:cNvSpPr/>
            <p:nvPr/>
          </p:nvSpPr>
          <p:spPr>
            <a:xfrm>
              <a:off x="10669539" y="2654186"/>
              <a:ext cx="79989" cy="162510"/>
            </a:xfrm>
            <a:custGeom>
              <a:avLst/>
              <a:gdLst>
                <a:gd name="connsiteX0" fmla="*/ 65610 w 79989"/>
                <a:gd name="connsiteY0" fmla="*/ 21611 h 162510"/>
                <a:gd name="connsiteX1" fmla="*/ 67134 w 79989"/>
                <a:gd name="connsiteY1" fmla="*/ 762 h 162510"/>
                <a:gd name="connsiteX2" fmla="*/ 70371 w 79989"/>
                <a:gd name="connsiteY2" fmla="*/ 20849 h 162510"/>
                <a:gd name="connsiteX3" fmla="*/ 67134 w 79989"/>
                <a:gd name="connsiteY3" fmla="*/ 0 h 162510"/>
                <a:gd name="connsiteX4" fmla="*/ 59039 w 79989"/>
                <a:gd name="connsiteY4" fmla="*/ 20849 h 162510"/>
                <a:gd name="connsiteX5" fmla="*/ 16760 w 79989"/>
                <a:gd name="connsiteY5" fmla="*/ 127190 h 162510"/>
                <a:gd name="connsiteX6" fmla="*/ 3905 w 79989"/>
                <a:gd name="connsiteY6" fmla="*/ 89109 h 162510"/>
                <a:gd name="connsiteX7" fmla="*/ 14093 w 79989"/>
                <a:gd name="connsiteY7" fmla="*/ 56360 h 162510"/>
                <a:gd name="connsiteX8" fmla="*/ 20760 w 79989"/>
                <a:gd name="connsiteY8" fmla="*/ 35510 h 162510"/>
                <a:gd name="connsiteX9" fmla="*/ 43137 w 79989"/>
                <a:gd name="connsiteY9" fmla="*/ 15804 h 162510"/>
                <a:gd name="connsiteX10" fmla="*/ 32663 w 79989"/>
                <a:gd name="connsiteY10" fmla="*/ 37700 h 162510"/>
                <a:gd name="connsiteX11" fmla="*/ 23140 w 79989"/>
                <a:gd name="connsiteY11" fmla="*/ 65309 h 162510"/>
                <a:gd name="connsiteX12" fmla="*/ 32663 w 79989"/>
                <a:gd name="connsiteY12" fmla="*/ 87967 h 162510"/>
                <a:gd name="connsiteX13" fmla="*/ 56278 w 79989"/>
                <a:gd name="connsiteY13" fmla="*/ 71402 h 162510"/>
                <a:gd name="connsiteX14" fmla="*/ 76371 w 79989"/>
                <a:gd name="connsiteY14" fmla="*/ 88919 h 162510"/>
                <a:gd name="connsiteX15" fmla="*/ 59230 w 79989"/>
                <a:gd name="connsiteY15" fmla="*/ 113481 h 162510"/>
                <a:gd name="connsiteX16" fmla="*/ 40185 w 79989"/>
                <a:gd name="connsiteY16" fmla="*/ 130332 h 162510"/>
                <a:gd name="connsiteX17" fmla="*/ 63039 w 79989"/>
                <a:gd name="connsiteY17" fmla="*/ 161463 h 162510"/>
                <a:gd name="connsiteX18" fmla="*/ 42470 w 79989"/>
                <a:gd name="connsiteY18" fmla="*/ 150705 h 162510"/>
                <a:gd name="connsiteX19" fmla="*/ 13522 w 79989"/>
                <a:gd name="connsiteY19" fmla="*/ 130713 h 162510"/>
                <a:gd name="connsiteX20" fmla="*/ 39900 w 79989"/>
                <a:gd name="connsiteY20" fmla="*/ 155084 h 162510"/>
                <a:gd name="connsiteX21" fmla="*/ 63991 w 79989"/>
                <a:gd name="connsiteY21" fmla="*/ 162510 h 162510"/>
                <a:gd name="connsiteX22" fmla="*/ 43423 w 79989"/>
                <a:gd name="connsiteY22" fmla="*/ 130903 h 162510"/>
                <a:gd name="connsiteX23" fmla="*/ 63039 w 79989"/>
                <a:gd name="connsiteY23" fmla="*/ 116813 h 162510"/>
                <a:gd name="connsiteX24" fmla="*/ 79989 w 79989"/>
                <a:gd name="connsiteY24" fmla="*/ 88252 h 162510"/>
                <a:gd name="connsiteX25" fmla="*/ 56278 w 79989"/>
                <a:gd name="connsiteY25" fmla="*/ 67689 h 162510"/>
                <a:gd name="connsiteX26" fmla="*/ 33329 w 79989"/>
                <a:gd name="connsiteY26" fmla="*/ 85206 h 162510"/>
                <a:gd name="connsiteX27" fmla="*/ 27234 w 79989"/>
                <a:gd name="connsiteY27" fmla="*/ 65118 h 162510"/>
                <a:gd name="connsiteX28" fmla="*/ 37233 w 79989"/>
                <a:gd name="connsiteY28" fmla="*/ 39223 h 162510"/>
                <a:gd name="connsiteX29" fmla="*/ 43899 w 79989"/>
                <a:gd name="connsiteY29" fmla="*/ 14661 h 162510"/>
                <a:gd name="connsiteX30" fmla="*/ 16760 w 79989"/>
                <a:gd name="connsiteY30" fmla="*/ 33130 h 162510"/>
                <a:gd name="connsiteX31" fmla="*/ 9523 w 79989"/>
                <a:gd name="connsiteY31" fmla="*/ 55027 h 162510"/>
                <a:gd name="connsiteX32" fmla="*/ 0 w 79989"/>
                <a:gd name="connsiteY32" fmla="*/ 89871 h 162510"/>
                <a:gd name="connsiteX33" fmla="*/ 13522 w 79989"/>
                <a:gd name="connsiteY33" fmla="*/ 112624 h 16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9989" h="162510">
                  <a:moveTo>
                    <a:pt x="65610" y="21611"/>
                  </a:moveTo>
                  <a:lnTo>
                    <a:pt x="67134" y="762"/>
                  </a:lnTo>
                  <a:close/>
                  <a:moveTo>
                    <a:pt x="70371" y="20849"/>
                  </a:moveTo>
                  <a:lnTo>
                    <a:pt x="67134" y="0"/>
                  </a:lnTo>
                  <a:lnTo>
                    <a:pt x="59039" y="20849"/>
                  </a:lnTo>
                  <a:close/>
                  <a:moveTo>
                    <a:pt x="16760" y="127190"/>
                  </a:moveTo>
                  <a:lnTo>
                    <a:pt x="3905" y="89109"/>
                  </a:lnTo>
                  <a:lnTo>
                    <a:pt x="14093" y="56360"/>
                  </a:lnTo>
                  <a:lnTo>
                    <a:pt x="20760" y="35510"/>
                  </a:lnTo>
                  <a:lnTo>
                    <a:pt x="43137" y="15804"/>
                  </a:lnTo>
                  <a:lnTo>
                    <a:pt x="32663" y="37700"/>
                  </a:lnTo>
                  <a:lnTo>
                    <a:pt x="23140" y="65309"/>
                  </a:lnTo>
                  <a:lnTo>
                    <a:pt x="32663" y="87967"/>
                  </a:lnTo>
                  <a:lnTo>
                    <a:pt x="56278" y="71402"/>
                  </a:lnTo>
                  <a:lnTo>
                    <a:pt x="76371" y="88919"/>
                  </a:lnTo>
                  <a:lnTo>
                    <a:pt x="59230" y="113481"/>
                  </a:lnTo>
                  <a:lnTo>
                    <a:pt x="40185" y="130332"/>
                  </a:lnTo>
                  <a:lnTo>
                    <a:pt x="63039" y="161463"/>
                  </a:lnTo>
                  <a:lnTo>
                    <a:pt x="42470" y="150705"/>
                  </a:lnTo>
                  <a:close/>
                  <a:moveTo>
                    <a:pt x="13522" y="130713"/>
                  </a:moveTo>
                  <a:lnTo>
                    <a:pt x="39900" y="155084"/>
                  </a:lnTo>
                  <a:lnTo>
                    <a:pt x="63991" y="162510"/>
                  </a:lnTo>
                  <a:lnTo>
                    <a:pt x="43423" y="130903"/>
                  </a:lnTo>
                  <a:lnTo>
                    <a:pt x="63039" y="116813"/>
                  </a:lnTo>
                  <a:lnTo>
                    <a:pt x="79989" y="88252"/>
                  </a:lnTo>
                  <a:lnTo>
                    <a:pt x="56278" y="67689"/>
                  </a:lnTo>
                  <a:lnTo>
                    <a:pt x="33329" y="85206"/>
                  </a:lnTo>
                  <a:lnTo>
                    <a:pt x="27234" y="65118"/>
                  </a:lnTo>
                  <a:lnTo>
                    <a:pt x="37233" y="39223"/>
                  </a:lnTo>
                  <a:lnTo>
                    <a:pt x="43899" y="14661"/>
                  </a:lnTo>
                  <a:lnTo>
                    <a:pt x="16760" y="33130"/>
                  </a:lnTo>
                  <a:lnTo>
                    <a:pt x="9523" y="55027"/>
                  </a:lnTo>
                  <a:lnTo>
                    <a:pt x="0" y="89871"/>
                  </a:lnTo>
                  <a:lnTo>
                    <a:pt x="13522" y="11262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Serbest Form 4680">
              <a:extLst>
                <a:ext uri="{FF2B5EF4-FFF2-40B4-BE49-F238E27FC236}">
                  <a16:creationId xmlns:a16="http://schemas.microsoft.com/office/drawing/2014/main" id="{EA01B774-5F0B-B021-AA84-8837785B48C3}"/>
                </a:ext>
              </a:extLst>
            </p:cNvPr>
            <p:cNvSpPr/>
            <p:nvPr/>
          </p:nvSpPr>
          <p:spPr>
            <a:xfrm>
              <a:off x="10631735" y="2916182"/>
              <a:ext cx="35518" cy="35986"/>
            </a:xfrm>
            <a:custGeom>
              <a:avLst/>
              <a:gdLst>
                <a:gd name="connsiteX0" fmla="*/ 18378 w 35518"/>
                <a:gd name="connsiteY0" fmla="*/ 4380 h 35986"/>
                <a:gd name="connsiteX1" fmla="*/ 30662 w 35518"/>
                <a:gd name="connsiteY1" fmla="*/ 33702 h 35986"/>
                <a:gd name="connsiteX2" fmla="*/ 4094 w 35518"/>
                <a:gd name="connsiteY2" fmla="*/ 21040 h 35986"/>
                <a:gd name="connsiteX3" fmla="*/ 19902 w 35518"/>
                <a:gd name="connsiteY3" fmla="*/ 0 h 35986"/>
                <a:gd name="connsiteX4" fmla="*/ 0 w 35518"/>
                <a:gd name="connsiteY4" fmla="*/ 0 h 35986"/>
                <a:gd name="connsiteX5" fmla="*/ 952 w 35518"/>
                <a:gd name="connsiteY5" fmla="*/ 23706 h 35986"/>
                <a:gd name="connsiteX6" fmla="*/ 32281 w 35518"/>
                <a:gd name="connsiteY6" fmla="*/ 35986 h 35986"/>
                <a:gd name="connsiteX7" fmla="*/ 35519 w 35518"/>
                <a:gd name="connsiteY7" fmla="*/ 12852 h 3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18" h="35986">
                  <a:moveTo>
                    <a:pt x="18378" y="4380"/>
                  </a:moveTo>
                  <a:lnTo>
                    <a:pt x="30662" y="33702"/>
                  </a:lnTo>
                  <a:lnTo>
                    <a:pt x="4094" y="21040"/>
                  </a:lnTo>
                  <a:close/>
                  <a:moveTo>
                    <a:pt x="19902" y="0"/>
                  </a:moveTo>
                  <a:lnTo>
                    <a:pt x="0" y="0"/>
                  </a:lnTo>
                  <a:lnTo>
                    <a:pt x="952" y="23706"/>
                  </a:lnTo>
                  <a:lnTo>
                    <a:pt x="32281" y="35986"/>
                  </a:lnTo>
                  <a:lnTo>
                    <a:pt x="35519" y="1285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4" name="Serbest Form 4681">
              <a:extLst>
                <a:ext uri="{FF2B5EF4-FFF2-40B4-BE49-F238E27FC236}">
                  <a16:creationId xmlns:a16="http://schemas.microsoft.com/office/drawing/2014/main" id="{A6129BCA-7B82-94D3-8A55-DE765C3402C6}"/>
                </a:ext>
              </a:extLst>
            </p:cNvPr>
            <p:cNvSpPr/>
            <p:nvPr/>
          </p:nvSpPr>
          <p:spPr>
            <a:xfrm>
              <a:off x="10594498" y="3128293"/>
              <a:ext cx="44283" cy="22179"/>
            </a:xfrm>
            <a:custGeom>
              <a:avLst/>
              <a:gdLst>
                <a:gd name="connsiteX0" fmla="*/ 480 w 44283"/>
                <a:gd name="connsiteY0" fmla="*/ 17327 h 22179"/>
                <a:gd name="connsiteX1" fmla="*/ 43141 w 44283"/>
                <a:gd name="connsiteY1" fmla="*/ 15042 h 22179"/>
                <a:gd name="connsiteX2" fmla="*/ 1241 w 44283"/>
                <a:gd name="connsiteY2" fmla="*/ 22087 h 22179"/>
                <a:gd name="connsiteX3" fmla="*/ 44283 w 44283"/>
                <a:gd name="connsiteY3" fmla="*/ 15137 h 22179"/>
                <a:gd name="connsiteX4" fmla="*/ 11525 w 44283"/>
                <a:gd name="connsiteY4" fmla="*/ 0 h 22179"/>
                <a:gd name="connsiteX5" fmla="*/ 1337 w 44283"/>
                <a:gd name="connsiteY5" fmla="*/ 22087 h 22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83" h="22179">
                  <a:moveTo>
                    <a:pt x="480" y="17327"/>
                  </a:moveTo>
                  <a:lnTo>
                    <a:pt x="43141" y="15042"/>
                  </a:lnTo>
                  <a:close/>
                  <a:moveTo>
                    <a:pt x="1241" y="22087"/>
                  </a:moveTo>
                  <a:lnTo>
                    <a:pt x="44283" y="15137"/>
                  </a:lnTo>
                  <a:lnTo>
                    <a:pt x="11525" y="0"/>
                  </a:lnTo>
                  <a:cubicBezTo>
                    <a:pt x="-2186" y="20278"/>
                    <a:pt x="-758" y="22753"/>
                    <a:pt x="1337" y="22087"/>
                  </a:cubicBez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Serbest Form 4682">
              <a:extLst>
                <a:ext uri="{FF2B5EF4-FFF2-40B4-BE49-F238E27FC236}">
                  <a16:creationId xmlns:a16="http://schemas.microsoft.com/office/drawing/2014/main" id="{C76BB286-572A-6DEF-D1AC-BD1F97C57BD4}"/>
                </a:ext>
              </a:extLst>
            </p:cNvPr>
            <p:cNvSpPr/>
            <p:nvPr/>
          </p:nvSpPr>
          <p:spPr>
            <a:xfrm>
              <a:off x="10702486" y="2777663"/>
              <a:ext cx="509358" cy="424506"/>
            </a:xfrm>
            <a:custGeom>
              <a:avLst/>
              <a:gdLst>
                <a:gd name="connsiteX0" fmla="*/ 414992 w 509358"/>
                <a:gd name="connsiteY0" fmla="*/ 351867 h 424506"/>
                <a:gd name="connsiteX1" fmla="*/ 400136 w 509358"/>
                <a:gd name="connsiteY1" fmla="*/ 382713 h 424506"/>
                <a:gd name="connsiteX2" fmla="*/ 369283 w 509358"/>
                <a:gd name="connsiteY2" fmla="*/ 378333 h 424506"/>
                <a:gd name="connsiteX3" fmla="*/ 390900 w 509358"/>
                <a:gd name="connsiteY3" fmla="*/ 347202 h 424506"/>
                <a:gd name="connsiteX4" fmla="*/ 415562 w 509358"/>
                <a:gd name="connsiteY4" fmla="*/ 347107 h 424506"/>
                <a:gd name="connsiteX5" fmla="*/ 389185 w 509358"/>
                <a:gd name="connsiteY5" fmla="*/ 343584 h 424506"/>
                <a:gd name="connsiteX6" fmla="*/ 366903 w 509358"/>
                <a:gd name="connsiteY6" fmla="*/ 379571 h 424506"/>
                <a:gd name="connsiteX7" fmla="*/ 401851 w 509358"/>
                <a:gd name="connsiteY7" fmla="*/ 386616 h 424506"/>
                <a:gd name="connsiteX8" fmla="*/ 420896 w 509358"/>
                <a:gd name="connsiteY8" fmla="*/ 364910 h 424506"/>
                <a:gd name="connsiteX9" fmla="*/ 317386 w 509358"/>
                <a:gd name="connsiteY9" fmla="*/ 86824 h 424506"/>
                <a:gd name="connsiteX10" fmla="*/ 337860 w 509358"/>
                <a:gd name="connsiteY10" fmla="*/ 87395 h 424506"/>
                <a:gd name="connsiteX11" fmla="*/ 315767 w 509358"/>
                <a:gd name="connsiteY11" fmla="*/ 86443 h 424506"/>
                <a:gd name="connsiteX12" fmla="*/ 316434 w 509358"/>
                <a:gd name="connsiteY12" fmla="*/ 91203 h 424506"/>
                <a:gd name="connsiteX13" fmla="*/ 339573 w 509358"/>
                <a:gd name="connsiteY13" fmla="*/ 87776 h 424506"/>
                <a:gd name="connsiteX14" fmla="*/ 318624 w 509358"/>
                <a:gd name="connsiteY14" fmla="*/ 69212 h 424506"/>
                <a:gd name="connsiteX15" fmla="*/ 298816 w 509358"/>
                <a:gd name="connsiteY15" fmla="*/ 76162 h 424506"/>
                <a:gd name="connsiteX16" fmla="*/ 242444 w 509358"/>
                <a:gd name="connsiteY16" fmla="*/ 276848 h 424506"/>
                <a:gd name="connsiteX17" fmla="*/ 231302 w 509358"/>
                <a:gd name="connsiteY17" fmla="*/ 317023 h 424506"/>
                <a:gd name="connsiteX18" fmla="*/ 237683 w 509358"/>
                <a:gd name="connsiteY18" fmla="*/ 276086 h 424506"/>
                <a:gd name="connsiteX19" fmla="*/ 231016 w 509358"/>
                <a:gd name="connsiteY19" fmla="*/ 317785 h 424506"/>
                <a:gd name="connsiteX20" fmla="*/ 248823 w 509358"/>
                <a:gd name="connsiteY20" fmla="*/ 295031 h 424506"/>
                <a:gd name="connsiteX21" fmla="*/ 252347 w 509358"/>
                <a:gd name="connsiteY21" fmla="*/ 273420 h 424506"/>
                <a:gd name="connsiteX22" fmla="*/ 506408 w 509358"/>
                <a:gd name="connsiteY22" fmla="*/ 125857 h 424506"/>
                <a:gd name="connsiteX23" fmla="*/ 498884 w 509358"/>
                <a:gd name="connsiteY23" fmla="*/ 231532 h 424506"/>
                <a:gd name="connsiteX24" fmla="*/ 495552 w 509358"/>
                <a:gd name="connsiteY24" fmla="*/ 301029 h 424506"/>
                <a:gd name="connsiteX25" fmla="*/ 498884 w 509358"/>
                <a:gd name="connsiteY25" fmla="*/ 322355 h 424506"/>
                <a:gd name="connsiteX26" fmla="*/ 495552 w 509358"/>
                <a:gd name="connsiteY26" fmla="*/ 345964 h 424506"/>
                <a:gd name="connsiteX27" fmla="*/ 492219 w 509358"/>
                <a:gd name="connsiteY27" fmla="*/ 373859 h 424506"/>
                <a:gd name="connsiteX28" fmla="*/ 492219 w 509358"/>
                <a:gd name="connsiteY28" fmla="*/ 394993 h 424506"/>
                <a:gd name="connsiteX29" fmla="*/ 488982 w 509358"/>
                <a:gd name="connsiteY29" fmla="*/ 422507 h 424506"/>
                <a:gd name="connsiteX30" fmla="*/ 446797 w 509358"/>
                <a:gd name="connsiteY30" fmla="*/ 372431 h 424506"/>
                <a:gd name="connsiteX31" fmla="*/ 422895 w 509358"/>
                <a:gd name="connsiteY31" fmla="*/ 361482 h 424506"/>
                <a:gd name="connsiteX32" fmla="*/ 414229 w 509358"/>
                <a:gd name="connsiteY32" fmla="*/ 335016 h 424506"/>
                <a:gd name="connsiteX33" fmla="*/ 420896 w 509358"/>
                <a:gd name="connsiteY33" fmla="*/ 312168 h 424506"/>
                <a:gd name="connsiteX34" fmla="*/ 400327 w 509358"/>
                <a:gd name="connsiteY34" fmla="*/ 292366 h 424506"/>
                <a:gd name="connsiteX35" fmla="*/ 384519 w 509358"/>
                <a:gd name="connsiteY35" fmla="*/ 248192 h 424506"/>
                <a:gd name="connsiteX36" fmla="*/ 350334 w 509358"/>
                <a:gd name="connsiteY36" fmla="*/ 229152 h 424506"/>
                <a:gd name="connsiteX37" fmla="*/ 330432 w 509358"/>
                <a:gd name="connsiteY37" fmla="*/ 218775 h 424506"/>
                <a:gd name="connsiteX38" fmla="*/ 310910 w 509358"/>
                <a:gd name="connsiteY38" fmla="*/ 205065 h 424506"/>
                <a:gd name="connsiteX39" fmla="*/ 276439 w 509358"/>
                <a:gd name="connsiteY39" fmla="*/ 204589 h 424506"/>
                <a:gd name="connsiteX40" fmla="*/ 261869 w 509358"/>
                <a:gd name="connsiteY40" fmla="*/ 181360 h 424506"/>
                <a:gd name="connsiteX41" fmla="*/ 234539 w 509358"/>
                <a:gd name="connsiteY41" fmla="*/ 166604 h 424506"/>
                <a:gd name="connsiteX42" fmla="*/ 218828 w 509358"/>
                <a:gd name="connsiteY42" fmla="*/ 146421 h 424506"/>
                <a:gd name="connsiteX43" fmla="*/ 204734 w 509358"/>
                <a:gd name="connsiteY43" fmla="*/ 171364 h 424506"/>
                <a:gd name="connsiteX44" fmla="*/ 185689 w 509358"/>
                <a:gd name="connsiteY44" fmla="*/ 191452 h 424506"/>
                <a:gd name="connsiteX45" fmla="*/ 186547 w 509358"/>
                <a:gd name="connsiteY45" fmla="*/ 171840 h 424506"/>
                <a:gd name="connsiteX46" fmla="*/ 186547 w 509358"/>
                <a:gd name="connsiteY46" fmla="*/ 151371 h 424506"/>
                <a:gd name="connsiteX47" fmla="*/ 166264 w 509358"/>
                <a:gd name="connsiteY47" fmla="*/ 122239 h 424506"/>
                <a:gd name="connsiteX48" fmla="*/ 198069 w 509358"/>
                <a:gd name="connsiteY48" fmla="*/ 115480 h 424506"/>
                <a:gd name="connsiteX49" fmla="*/ 228160 w 509358"/>
                <a:gd name="connsiteY49" fmla="*/ 101485 h 424506"/>
                <a:gd name="connsiteX50" fmla="*/ 193784 w 509358"/>
                <a:gd name="connsiteY50" fmla="*/ 100343 h 424506"/>
                <a:gd name="connsiteX51" fmla="*/ 158550 w 509358"/>
                <a:gd name="connsiteY51" fmla="*/ 86634 h 424506"/>
                <a:gd name="connsiteX52" fmla="*/ 146552 w 509358"/>
                <a:gd name="connsiteY52" fmla="*/ 66737 h 424506"/>
                <a:gd name="connsiteX53" fmla="*/ 111889 w 509358"/>
                <a:gd name="connsiteY53" fmla="*/ 58645 h 424506"/>
                <a:gd name="connsiteX54" fmla="*/ 134839 w 509358"/>
                <a:gd name="connsiteY54" fmla="*/ 39128 h 424506"/>
                <a:gd name="connsiteX55" fmla="*/ 162359 w 509358"/>
                <a:gd name="connsiteY55" fmla="*/ 21420 h 424506"/>
                <a:gd name="connsiteX56" fmla="*/ 184832 w 509358"/>
                <a:gd name="connsiteY56" fmla="*/ 14756 h 424506"/>
                <a:gd name="connsiteX57" fmla="*/ 209115 w 509358"/>
                <a:gd name="connsiteY57" fmla="*/ 35130 h 424506"/>
                <a:gd name="connsiteX58" fmla="*/ 230445 w 509358"/>
                <a:gd name="connsiteY58" fmla="*/ 35701 h 424506"/>
                <a:gd name="connsiteX59" fmla="*/ 241397 w 509358"/>
                <a:gd name="connsiteY59" fmla="*/ 65499 h 424506"/>
                <a:gd name="connsiteX60" fmla="*/ 241397 w 509358"/>
                <a:gd name="connsiteY60" fmla="*/ 113100 h 424506"/>
                <a:gd name="connsiteX61" fmla="*/ 262536 w 509358"/>
                <a:gd name="connsiteY61" fmla="*/ 125667 h 424506"/>
                <a:gd name="connsiteX62" fmla="*/ 274725 w 509358"/>
                <a:gd name="connsiteY62" fmla="*/ 152323 h 424506"/>
                <a:gd name="connsiteX63" fmla="*/ 297198 w 509358"/>
                <a:gd name="connsiteY63" fmla="*/ 150229 h 424506"/>
                <a:gd name="connsiteX64" fmla="*/ 324814 w 509358"/>
                <a:gd name="connsiteY64" fmla="*/ 125286 h 424506"/>
                <a:gd name="connsiteX65" fmla="*/ 325575 w 509358"/>
                <a:gd name="connsiteY65" fmla="*/ 102628 h 424506"/>
                <a:gd name="connsiteX66" fmla="*/ 366521 w 509358"/>
                <a:gd name="connsiteY66" fmla="*/ 98058 h 424506"/>
                <a:gd name="connsiteX67" fmla="*/ 368617 w 509358"/>
                <a:gd name="connsiteY67" fmla="*/ 74829 h 424506"/>
                <a:gd name="connsiteX68" fmla="*/ 395947 w 509358"/>
                <a:gd name="connsiteY68" fmla="*/ 77304 h 424506"/>
                <a:gd name="connsiteX69" fmla="*/ 431084 w 509358"/>
                <a:gd name="connsiteY69" fmla="*/ 97772 h 424506"/>
                <a:gd name="connsiteX70" fmla="*/ 461080 w 509358"/>
                <a:gd name="connsiteY70" fmla="*/ 111767 h 424506"/>
                <a:gd name="connsiteX71" fmla="*/ 485553 w 509358"/>
                <a:gd name="connsiteY71" fmla="*/ 108530 h 424506"/>
                <a:gd name="connsiteX72" fmla="*/ 509359 w 509358"/>
                <a:gd name="connsiteY72" fmla="*/ 121954 h 424506"/>
                <a:gd name="connsiteX73" fmla="*/ 486220 w 509358"/>
                <a:gd name="connsiteY73" fmla="*/ 104627 h 424506"/>
                <a:gd name="connsiteX74" fmla="*/ 461271 w 509358"/>
                <a:gd name="connsiteY74" fmla="*/ 107578 h 424506"/>
                <a:gd name="connsiteX75" fmla="*/ 432703 w 509358"/>
                <a:gd name="connsiteY75" fmla="*/ 93869 h 424506"/>
                <a:gd name="connsiteX76" fmla="*/ 396422 w 509358"/>
                <a:gd name="connsiteY76" fmla="*/ 73115 h 424506"/>
                <a:gd name="connsiteX77" fmla="*/ 365474 w 509358"/>
                <a:gd name="connsiteY77" fmla="*/ 73115 h 424506"/>
                <a:gd name="connsiteX78" fmla="*/ 363093 w 509358"/>
                <a:gd name="connsiteY78" fmla="*/ 96344 h 424506"/>
                <a:gd name="connsiteX79" fmla="*/ 322147 w 509358"/>
                <a:gd name="connsiteY79" fmla="*/ 100914 h 424506"/>
                <a:gd name="connsiteX80" fmla="*/ 320147 w 509358"/>
                <a:gd name="connsiteY80" fmla="*/ 124144 h 424506"/>
                <a:gd name="connsiteX81" fmla="*/ 294436 w 509358"/>
                <a:gd name="connsiteY81" fmla="*/ 146706 h 424506"/>
                <a:gd name="connsiteX82" fmla="*/ 265203 w 509358"/>
                <a:gd name="connsiteY82" fmla="*/ 123096 h 424506"/>
                <a:gd name="connsiteX83" fmla="*/ 244348 w 509358"/>
                <a:gd name="connsiteY83" fmla="*/ 111577 h 424506"/>
                <a:gd name="connsiteX84" fmla="*/ 245586 w 509358"/>
                <a:gd name="connsiteY84" fmla="*/ 65118 h 424506"/>
                <a:gd name="connsiteX85" fmla="*/ 232159 w 509358"/>
                <a:gd name="connsiteY85" fmla="*/ 32845 h 424506"/>
                <a:gd name="connsiteX86" fmla="*/ 210067 w 509358"/>
                <a:gd name="connsiteY86" fmla="*/ 31417 h 424506"/>
                <a:gd name="connsiteX87" fmla="*/ 185118 w 509358"/>
                <a:gd name="connsiteY87" fmla="*/ 11043 h 424506"/>
                <a:gd name="connsiteX88" fmla="*/ 159788 w 509358"/>
                <a:gd name="connsiteY88" fmla="*/ 17612 h 424506"/>
                <a:gd name="connsiteX89" fmla="*/ 132744 w 509358"/>
                <a:gd name="connsiteY89" fmla="*/ 35320 h 424506"/>
                <a:gd name="connsiteX90" fmla="*/ 104177 w 509358"/>
                <a:gd name="connsiteY90" fmla="*/ 38366 h 424506"/>
                <a:gd name="connsiteX91" fmla="*/ 108843 w 509358"/>
                <a:gd name="connsiteY91" fmla="*/ 62357 h 424506"/>
                <a:gd name="connsiteX92" fmla="*/ 143696 w 509358"/>
                <a:gd name="connsiteY92" fmla="*/ 70926 h 424506"/>
                <a:gd name="connsiteX93" fmla="*/ 155408 w 509358"/>
                <a:gd name="connsiteY93" fmla="*/ 90728 h 424506"/>
                <a:gd name="connsiteX94" fmla="*/ 192926 w 509358"/>
                <a:gd name="connsiteY94" fmla="*/ 105579 h 424506"/>
                <a:gd name="connsiteX95" fmla="*/ 227113 w 509358"/>
                <a:gd name="connsiteY95" fmla="*/ 102247 h 424506"/>
                <a:gd name="connsiteX96" fmla="*/ 196069 w 509358"/>
                <a:gd name="connsiteY96" fmla="*/ 111767 h 424506"/>
                <a:gd name="connsiteX97" fmla="*/ 163311 w 509358"/>
                <a:gd name="connsiteY97" fmla="*/ 122049 h 424506"/>
                <a:gd name="connsiteX98" fmla="*/ 182356 w 509358"/>
                <a:gd name="connsiteY98" fmla="*/ 153561 h 424506"/>
                <a:gd name="connsiteX99" fmla="*/ 182356 w 509358"/>
                <a:gd name="connsiteY99" fmla="*/ 172601 h 424506"/>
                <a:gd name="connsiteX100" fmla="*/ 185689 w 509358"/>
                <a:gd name="connsiteY100" fmla="*/ 193832 h 424506"/>
                <a:gd name="connsiteX101" fmla="*/ 209686 w 509358"/>
                <a:gd name="connsiteY101" fmla="*/ 174315 h 424506"/>
                <a:gd name="connsiteX102" fmla="*/ 220066 w 509358"/>
                <a:gd name="connsiteY102" fmla="*/ 149182 h 424506"/>
                <a:gd name="connsiteX103" fmla="*/ 232540 w 509358"/>
                <a:gd name="connsiteY103" fmla="*/ 170697 h 424506"/>
                <a:gd name="connsiteX104" fmla="*/ 259679 w 509358"/>
                <a:gd name="connsiteY104" fmla="*/ 185168 h 424506"/>
                <a:gd name="connsiteX105" fmla="*/ 275391 w 509358"/>
                <a:gd name="connsiteY105" fmla="*/ 208778 h 424506"/>
                <a:gd name="connsiteX106" fmla="*/ 310435 w 509358"/>
                <a:gd name="connsiteY106" fmla="*/ 209826 h 424506"/>
                <a:gd name="connsiteX107" fmla="*/ 348525 w 509358"/>
                <a:gd name="connsiteY107" fmla="*/ 233816 h 424506"/>
                <a:gd name="connsiteX108" fmla="*/ 381568 w 509358"/>
                <a:gd name="connsiteY108" fmla="*/ 251239 h 424506"/>
                <a:gd name="connsiteX109" fmla="*/ 396994 w 509358"/>
                <a:gd name="connsiteY109" fmla="*/ 295127 h 424506"/>
                <a:gd name="connsiteX110" fmla="*/ 417468 w 509358"/>
                <a:gd name="connsiteY110" fmla="*/ 313500 h 424506"/>
                <a:gd name="connsiteX111" fmla="*/ 410135 w 509358"/>
                <a:gd name="connsiteY111" fmla="*/ 335302 h 424506"/>
                <a:gd name="connsiteX112" fmla="*/ 419658 w 509358"/>
                <a:gd name="connsiteY112" fmla="*/ 364624 h 424506"/>
                <a:gd name="connsiteX113" fmla="*/ 444035 w 509358"/>
                <a:gd name="connsiteY113" fmla="*/ 376429 h 424506"/>
                <a:gd name="connsiteX114" fmla="*/ 489553 w 509358"/>
                <a:gd name="connsiteY114" fmla="*/ 424506 h 424506"/>
                <a:gd name="connsiteX115" fmla="*/ 497076 w 509358"/>
                <a:gd name="connsiteY115" fmla="*/ 395374 h 424506"/>
                <a:gd name="connsiteX116" fmla="*/ 497076 w 509358"/>
                <a:gd name="connsiteY116" fmla="*/ 373383 h 424506"/>
                <a:gd name="connsiteX117" fmla="*/ 500313 w 509358"/>
                <a:gd name="connsiteY117" fmla="*/ 345869 h 424506"/>
                <a:gd name="connsiteX118" fmla="*/ 503646 w 509358"/>
                <a:gd name="connsiteY118" fmla="*/ 321593 h 424506"/>
                <a:gd name="connsiteX119" fmla="*/ 500313 w 509358"/>
                <a:gd name="connsiteY119" fmla="*/ 300077 h 424506"/>
                <a:gd name="connsiteX120" fmla="*/ 503646 w 509358"/>
                <a:gd name="connsiteY120" fmla="*/ 231055 h 424506"/>
                <a:gd name="connsiteX121" fmla="*/ 506978 w 509358"/>
                <a:gd name="connsiteY121" fmla="*/ 140709 h 424506"/>
                <a:gd name="connsiteX122" fmla="*/ 108747 w 509358"/>
                <a:gd name="connsiteY122" fmla="*/ 165080 h 424506"/>
                <a:gd name="connsiteX123" fmla="*/ 71895 w 509358"/>
                <a:gd name="connsiteY123" fmla="*/ 170126 h 424506"/>
                <a:gd name="connsiteX124" fmla="*/ 49708 w 509358"/>
                <a:gd name="connsiteY124" fmla="*/ 153275 h 424506"/>
                <a:gd name="connsiteX125" fmla="*/ 24759 w 509358"/>
                <a:gd name="connsiteY125" fmla="*/ 156227 h 424506"/>
                <a:gd name="connsiteX126" fmla="*/ 2381 w 509358"/>
                <a:gd name="connsiteY126" fmla="*/ 152799 h 424506"/>
                <a:gd name="connsiteX127" fmla="*/ 25807 w 509358"/>
                <a:gd name="connsiteY127" fmla="*/ 129665 h 424506"/>
                <a:gd name="connsiteX128" fmla="*/ 55708 w 509358"/>
                <a:gd name="connsiteY128" fmla="*/ 119193 h 424506"/>
                <a:gd name="connsiteX129" fmla="*/ 80466 w 509358"/>
                <a:gd name="connsiteY129" fmla="*/ 129570 h 424506"/>
                <a:gd name="connsiteX130" fmla="*/ 109033 w 509358"/>
                <a:gd name="connsiteY130" fmla="*/ 166604 h 424506"/>
                <a:gd name="connsiteX131" fmla="*/ 113318 w 509358"/>
                <a:gd name="connsiteY131" fmla="*/ 164509 h 424506"/>
                <a:gd name="connsiteX132" fmla="*/ 103796 w 509358"/>
                <a:gd name="connsiteY132" fmla="*/ 143660 h 424506"/>
                <a:gd name="connsiteX133" fmla="*/ 83322 w 509358"/>
                <a:gd name="connsiteY133" fmla="*/ 125572 h 424506"/>
                <a:gd name="connsiteX134" fmla="*/ 56183 w 509358"/>
                <a:gd name="connsiteY134" fmla="*/ 114718 h 424506"/>
                <a:gd name="connsiteX135" fmla="*/ 24759 w 509358"/>
                <a:gd name="connsiteY135" fmla="*/ 125096 h 424506"/>
                <a:gd name="connsiteX136" fmla="*/ 1715 w 509358"/>
                <a:gd name="connsiteY136" fmla="*/ 132045 h 424506"/>
                <a:gd name="connsiteX137" fmla="*/ 0 w 509358"/>
                <a:gd name="connsiteY137" fmla="*/ 155179 h 424506"/>
                <a:gd name="connsiteX138" fmla="*/ 25140 w 509358"/>
                <a:gd name="connsiteY138" fmla="*/ 160987 h 424506"/>
                <a:gd name="connsiteX139" fmla="*/ 49041 w 509358"/>
                <a:gd name="connsiteY139" fmla="*/ 157559 h 424506"/>
                <a:gd name="connsiteX140" fmla="*/ 70371 w 509358"/>
                <a:gd name="connsiteY140" fmla="*/ 174505 h 424506"/>
                <a:gd name="connsiteX141" fmla="*/ 107700 w 509358"/>
                <a:gd name="connsiteY141" fmla="*/ 181836 h 424506"/>
                <a:gd name="connsiteX142" fmla="*/ 126840 w 509358"/>
                <a:gd name="connsiteY142" fmla="*/ 14947 h 424506"/>
                <a:gd name="connsiteX143" fmla="*/ 99130 w 509358"/>
                <a:gd name="connsiteY143" fmla="*/ 190 h 424506"/>
                <a:gd name="connsiteX144" fmla="*/ 128459 w 509358"/>
                <a:gd name="connsiteY144" fmla="*/ 10377 h 424506"/>
                <a:gd name="connsiteX145" fmla="*/ 98654 w 509358"/>
                <a:gd name="connsiteY145" fmla="*/ 0 h 424506"/>
                <a:gd name="connsiteX146" fmla="*/ 119794 w 509358"/>
                <a:gd name="connsiteY146" fmla="*/ 18279 h 424506"/>
                <a:gd name="connsiteX147" fmla="*/ 100558 w 509358"/>
                <a:gd name="connsiteY147" fmla="*/ 368242 h 424506"/>
                <a:gd name="connsiteX148" fmla="*/ 138648 w 509358"/>
                <a:gd name="connsiteY148" fmla="*/ 345108 h 424506"/>
                <a:gd name="connsiteX149" fmla="*/ 101796 w 509358"/>
                <a:gd name="connsiteY149" fmla="*/ 373002 h 424506"/>
                <a:gd name="connsiteX150" fmla="*/ 128269 w 509358"/>
                <a:gd name="connsiteY150" fmla="*/ 366052 h 424506"/>
                <a:gd name="connsiteX151" fmla="*/ 139791 w 509358"/>
                <a:gd name="connsiteY151" fmla="*/ 343870 h 424506"/>
                <a:gd name="connsiteX152" fmla="*/ 116937 w 509358"/>
                <a:gd name="connsiteY152" fmla="*/ 347488 h 424506"/>
                <a:gd name="connsiteX153" fmla="*/ 99320 w 509358"/>
                <a:gd name="connsiteY153" fmla="*/ 369098 h 42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09358" h="424506">
                  <a:moveTo>
                    <a:pt x="414992" y="351867"/>
                  </a:moveTo>
                  <a:lnTo>
                    <a:pt x="400136" y="382713"/>
                  </a:lnTo>
                  <a:lnTo>
                    <a:pt x="369283" y="378333"/>
                  </a:lnTo>
                  <a:lnTo>
                    <a:pt x="390900" y="347202"/>
                  </a:lnTo>
                  <a:close/>
                  <a:moveTo>
                    <a:pt x="415562" y="347107"/>
                  </a:moveTo>
                  <a:lnTo>
                    <a:pt x="389185" y="343584"/>
                  </a:lnTo>
                  <a:lnTo>
                    <a:pt x="366903" y="379571"/>
                  </a:lnTo>
                  <a:lnTo>
                    <a:pt x="401851" y="386616"/>
                  </a:lnTo>
                  <a:lnTo>
                    <a:pt x="420896" y="364910"/>
                  </a:lnTo>
                  <a:close/>
                  <a:moveTo>
                    <a:pt x="317386" y="86824"/>
                  </a:moveTo>
                  <a:lnTo>
                    <a:pt x="337860" y="87395"/>
                  </a:lnTo>
                  <a:lnTo>
                    <a:pt x="315767" y="86443"/>
                  </a:lnTo>
                  <a:close/>
                  <a:moveTo>
                    <a:pt x="316434" y="91203"/>
                  </a:moveTo>
                  <a:lnTo>
                    <a:pt x="339573" y="87776"/>
                  </a:lnTo>
                  <a:lnTo>
                    <a:pt x="318624" y="69212"/>
                  </a:lnTo>
                  <a:lnTo>
                    <a:pt x="298816" y="76162"/>
                  </a:lnTo>
                  <a:close/>
                  <a:moveTo>
                    <a:pt x="242444" y="276848"/>
                  </a:moveTo>
                  <a:lnTo>
                    <a:pt x="231302" y="317023"/>
                  </a:lnTo>
                  <a:close/>
                  <a:moveTo>
                    <a:pt x="237683" y="276086"/>
                  </a:moveTo>
                  <a:lnTo>
                    <a:pt x="231016" y="317785"/>
                  </a:lnTo>
                  <a:lnTo>
                    <a:pt x="248823" y="295031"/>
                  </a:lnTo>
                  <a:lnTo>
                    <a:pt x="252347" y="273420"/>
                  </a:lnTo>
                  <a:close/>
                  <a:moveTo>
                    <a:pt x="506408" y="125857"/>
                  </a:moveTo>
                  <a:lnTo>
                    <a:pt x="498884" y="231532"/>
                  </a:lnTo>
                  <a:lnTo>
                    <a:pt x="495552" y="301029"/>
                  </a:lnTo>
                  <a:lnTo>
                    <a:pt x="498884" y="322355"/>
                  </a:lnTo>
                  <a:lnTo>
                    <a:pt x="495552" y="345964"/>
                  </a:lnTo>
                  <a:lnTo>
                    <a:pt x="492219" y="373859"/>
                  </a:lnTo>
                  <a:lnTo>
                    <a:pt x="492219" y="394993"/>
                  </a:lnTo>
                  <a:lnTo>
                    <a:pt x="488982" y="422507"/>
                  </a:lnTo>
                  <a:lnTo>
                    <a:pt x="446797" y="372431"/>
                  </a:lnTo>
                  <a:lnTo>
                    <a:pt x="422895" y="361482"/>
                  </a:lnTo>
                  <a:lnTo>
                    <a:pt x="414229" y="335016"/>
                  </a:lnTo>
                  <a:lnTo>
                    <a:pt x="420896" y="312168"/>
                  </a:lnTo>
                  <a:lnTo>
                    <a:pt x="400327" y="292366"/>
                  </a:lnTo>
                  <a:lnTo>
                    <a:pt x="384519" y="248192"/>
                  </a:lnTo>
                  <a:lnTo>
                    <a:pt x="350334" y="229152"/>
                  </a:lnTo>
                  <a:lnTo>
                    <a:pt x="330432" y="218775"/>
                  </a:lnTo>
                  <a:lnTo>
                    <a:pt x="310910" y="205065"/>
                  </a:lnTo>
                  <a:lnTo>
                    <a:pt x="276439" y="204589"/>
                  </a:lnTo>
                  <a:lnTo>
                    <a:pt x="261869" y="181360"/>
                  </a:lnTo>
                  <a:lnTo>
                    <a:pt x="234539" y="166604"/>
                  </a:lnTo>
                  <a:lnTo>
                    <a:pt x="218828" y="146421"/>
                  </a:lnTo>
                  <a:lnTo>
                    <a:pt x="204734" y="171364"/>
                  </a:lnTo>
                  <a:lnTo>
                    <a:pt x="185689" y="191452"/>
                  </a:lnTo>
                  <a:lnTo>
                    <a:pt x="186547" y="171840"/>
                  </a:lnTo>
                  <a:lnTo>
                    <a:pt x="186547" y="151371"/>
                  </a:lnTo>
                  <a:lnTo>
                    <a:pt x="166264" y="122239"/>
                  </a:lnTo>
                  <a:lnTo>
                    <a:pt x="198069" y="115480"/>
                  </a:lnTo>
                  <a:lnTo>
                    <a:pt x="228160" y="101485"/>
                  </a:lnTo>
                  <a:lnTo>
                    <a:pt x="193784" y="100343"/>
                  </a:lnTo>
                  <a:lnTo>
                    <a:pt x="158550" y="86634"/>
                  </a:lnTo>
                  <a:lnTo>
                    <a:pt x="146552" y="66737"/>
                  </a:lnTo>
                  <a:lnTo>
                    <a:pt x="111889" y="58645"/>
                  </a:lnTo>
                  <a:lnTo>
                    <a:pt x="134839" y="39128"/>
                  </a:lnTo>
                  <a:lnTo>
                    <a:pt x="162359" y="21420"/>
                  </a:lnTo>
                  <a:lnTo>
                    <a:pt x="184832" y="14756"/>
                  </a:lnTo>
                  <a:lnTo>
                    <a:pt x="209115" y="35130"/>
                  </a:lnTo>
                  <a:lnTo>
                    <a:pt x="230445" y="35701"/>
                  </a:lnTo>
                  <a:lnTo>
                    <a:pt x="241397" y="65499"/>
                  </a:lnTo>
                  <a:lnTo>
                    <a:pt x="241397" y="113100"/>
                  </a:lnTo>
                  <a:lnTo>
                    <a:pt x="262536" y="125667"/>
                  </a:lnTo>
                  <a:lnTo>
                    <a:pt x="274725" y="152323"/>
                  </a:lnTo>
                  <a:lnTo>
                    <a:pt x="297198" y="150229"/>
                  </a:lnTo>
                  <a:lnTo>
                    <a:pt x="324814" y="125286"/>
                  </a:lnTo>
                  <a:lnTo>
                    <a:pt x="325575" y="102628"/>
                  </a:lnTo>
                  <a:lnTo>
                    <a:pt x="366521" y="98058"/>
                  </a:lnTo>
                  <a:lnTo>
                    <a:pt x="368617" y="74829"/>
                  </a:lnTo>
                  <a:lnTo>
                    <a:pt x="395947" y="77304"/>
                  </a:lnTo>
                  <a:lnTo>
                    <a:pt x="431084" y="97772"/>
                  </a:lnTo>
                  <a:lnTo>
                    <a:pt x="461080" y="111767"/>
                  </a:lnTo>
                  <a:lnTo>
                    <a:pt x="485553" y="108530"/>
                  </a:lnTo>
                  <a:close/>
                  <a:moveTo>
                    <a:pt x="509359" y="121954"/>
                  </a:moveTo>
                  <a:lnTo>
                    <a:pt x="486220" y="104627"/>
                  </a:lnTo>
                  <a:lnTo>
                    <a:pt x="461271" y="107578"/>
                  </a:lnTo>
                  <a:lnTo>
                    <a:pt x="432703" y="93869"/>
                  </a:lnTo>
                  <a:lnTo>
                    <a:pt x="396422" y="73115"/>
                  </a:lnTo>
                  <a:lnTo>
                    <a:pt x="365474" y="73115"/>
                  </a:lnTo>
                  <a:lnTo>
                    <a:pt x="363093" y="96344"/>
                  </a:lnTo>
                  <a:lnTo>
                    <a:pt x="322147" y="100914"/>
                  </a:lnTo>
                  <a:lnTo>
                    <a:pt x="320147" y="124144"/>
                  </a:lnTo>
                  <a:lnTo>
                    <a:pt x="294436" y="146706"/>
                  </a:lnTo>
                  <a:lnTo>
                    <a:pt x="265203" y="123096"/>
                  </a:lnTo>
                  <a:lnTo>
                    <a:pt x="244348" y="111577"/>
                  </a:lnTo>
                  <a:lnTo>
                    <a:pt x="245586" y="65118"/>
                  </a:lnTo>
                  <a:lnTo>
                    <a:pt x="232159" y="32845"/>
                  </a:lnTo>
                  <a:lnTo>
                    <a:pt x="210067" y="31417"/>
                  </a:lnTo>
                  <a:lnTo>
                    <a:pt x="185118" y="11043"/>
                  </a:lnTo>
                  <a:lnTo>
                    <a:pt x="159788" y="17612"/>
                  </a:lnTo>
                  <a:lnTo>
                    <a:pt x="132744" y="35320"/>
                  </a:lnTo>
                  <a:lnTo>
                    <a:pt x="104177" y="38366"/>
                  </a:lnTo>
                  <a:lnTo>
                    <a:pt x="108843" y="62357"/>
                  </a:lnTo>
                  <a:lnTo>
                    <a:pt x="143696" y="70926"/>
                  </a:lnTo>
                  <a:lnTo>
                    <a:pt x="155408" y="90728"/>
                  </a:lnTo>
                  <a:lnTo>
                    <a:pt x="192926" y="105579"/>
                  </a:lnTo>
                  <a:lnTo>
                    <a:pt x="227113" y="102247"/>
                  </a:lnTo>
                  <a:lnTo>
                    <a:pt x="196069" y="111767"/>
                  </a:lnTo>
                  <a:lnTo>
                    <a:pt x="163311" y="122049"/>
                  </a:lnTo>
                  <a:lnTo>
                    <a:pt x="182356" y="153561"/>
                  </a:lnTo>
                  <a:lnTo>
                    <a:pt x="182356" y="172601"/>
                  </a:lnTo>
                  <a:lnTo>
                    <a:pt x="185689" y="193832"/>
                  </a:lnTo>
                  <a:lnTo>
                    <a:pt x="209686" y="174315"/>
                  </a:lnTo>
                  <a:lnTo>
                    <a:pt x="220066" y="149182"/>
                  </a:lnTo>
                  <a:lnTo>
                    <a:pt x="232540" y="170697"/>
                  </a:lnTo>
                  <a:lnTo>
                    <a:pt x="259679" y="185168"/>
                  </a:lnTo>
                  <a:lnTo>
                    <a:pt x="275391" y="208778"/>
                  </a:lnTo>
                  <a:lnTo>
                    <a:pt x="310435" y="209826"/>
                  </a:lnTo>
                  <a:lnTo>
                    <a:pt x="348525" y="233816"/>
                  </a:lnTo>
                  <a:lnTo>
                    <a:pt x="381568" y="251239"/>
                  </a:lnTo>
                  <a:lnTo>
                    <a:pt x="396994" y="295127"/>
                  </a:lnTo>
                  <a:lnTo>
                    <a:pt x="417468" y="313500"/>
                  </a:lnTo>
                  <a:lnTo>
                    <a:pt x="410135" y="335302"/>
                  </a:lnTo>
                  <a:lnTo>
                    <a:pt x="419658" y="364624"/>
                  </a:lnTo>
                  <a:lnTo>
                    <a:pt x="444035" y="376429"/>
                  </a:lnTo>
                  <a:lnTo>
                    <a:pt x="489553" y="424506"/>
                  </a:lnTo>
                  <a:lnTo>
                    <a:pt x="497076" y="395374"/>
                  </a:lnTo>
                  <a:lnTo>
                    <a:pt x="497076" y="373383"/>
                  </a:lnTo>
                  <a:lnTo>
                    <a:pt x="500313" y="345869"/>
                  </a:lnTo>
                  <a:lnTo>
                    <a:pt x="503646" y="321593"/>
                  </a:lnTo>
                  <a:lnTo>
                    <a:pt x="500313" y="300077"/>
                  </a:lnTo>
                  <a:lnTo>
                    <a:pt x="503646" y="231055"/>
                  </a:lnTo>
                  <a:lnTo>
                    <a:pt x="506978" y="140709"/>
                  </a:lnTo>
                  <a:close/>
                  <a:moveTo>
                    <a:pt x="108747" y="165080"/>
                  </a:moveTo>
                  <a:lnTo>
                    <a:pt x="71895" y="170126"/>
                  </a:lnTo>
                  <a:lnTo>
                    <a:pt x="49708" y="153275"/>
                  </a:lnTo>
                  <a:lnTo>
                    <a:pt x="24759" y="156227"/>
                  </a:lnTo>
                  <a:lnTo>
                    <a:pt x="2381" y="152799"/>
                  </a:lnTo>
                  <a:lnTo>
                    <a:pt x="25807" y="129665"/>
                  </a:lnTo>
                  <a:lnTo>
                    <a:pt x="55708" y="119193"/>
                  </a:lnTo>
                  <a:lnTo>
                    <a:pt x="80466" y="129570"/>
                  </a:lnTo>
                  <a:lnTo>
                    <a:pt x="109033" y="166604"/>
                  </a:lnTo>
                  <a:close/>
                  <a:moveTo>
                    <a:pt x="113318" y="164509"/>
                  </a:moveTo>
                  <a:lnTo>
                    <a:pt x="103796" y="143660"/>
                  </a:lnTo>
                  <a:lnTo>
                    <a:pt x="83322" y="125572"/>
                  </a:lnTo>
                  <a:lnTo>
                    <a:pt x="56183" y="114718"/>
                  </a:lnTo>
                  <a:lnTo>
                    <a:pt x="24759" y="125096"/>
                  </a:lnTo>
                  <a:lnTo>
                    <a:pt x="1715" y="132045"/>
                  </a:lnTo>
                  <a:lnTo>
                    <a:pt x="0" y="155179"/>
                  </a:lnTo>
                  <a:lnTo>
                    <a:pt x="25140" y="160987"/>
                  </a:lnTo>
                  <a:lnTo>
                    <a:pt x="49041" y="157559"/>
                  </a:lnTo>
                  <a:lnTo>
                    <a:pt x="70371" y="174505"/>
                  </a:lnTo>
                  <a:lnTo>
                    <a:pt x="107700" y="181836"/>
                  </a:lnTo>
                  <a:close/>
                  <a:moveTo>
                    <a:pt x="126840" y="14947"/>
                  </a:moveTo>
                  <a:lnTo>
                    <a:pt x="99130" y="190"/>
                  </a:lnTo>
                  <a:close/>
                  <a:moveTo>
                    <a:pt x="128459" y="10377"/>
                  </a:moveTo>
                  <a:lnTo>
                    <a:pt x="98654" y="0"/>
                  </a:lnTo>
                  <a:lnTo>
                    <a:pt x="119794" y="18279"/>
                  </a:lnTo>
                  <a:close/>
                  <a:moveTo>
                    <a:pt x="100558" y="368242"/>
                  </a:moveTo>
                  <a:lnTo>
                    <a:pt x="138648" y="345108"/>
                  </a:lnTo>
                  <a:close/>
                  <a:moveTo>
                    <a:pt x="101796" y="373002"/>
                  </a:moveTo>
                  <a:lnTo>
                    <a:pt x="128269" y="366052"/>
                  </a:lnTo>
                  <a:lnTo>
                    <a:pt x="139791" y="343870"/>
                  </a:lnTo>
                  <a:lnTo>
                    <a:pt x="116937" y="347488"/>
                  </a:lnTo>
                  <a:lnTo>
                    <a:pt x="99320" y="36909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Serbest Form 4683">
              <a:extLst>
                <a:ext uri="{FF2B5EF4-FFF2-40B4-BE49-F238E27FC236}">
                  <a16:creationId xmlns:a16="http://schemas.microsoft.com/office/drawing/2014/main" id="{D176AA95-5BF8-A2BE-B6BA-16F5AA8722E6}"/>
                </a:ext>
              </a:extLst>
            </p:cNvPr>
            <p:cNvSpPr/>
            <p:nvPr/>
          </p:nvSpPr>
          <p:spPr>
            <a:xfrm>
              <a:off x="10173130" y="3152569"/>
              <a:ext cx="34280" cy="32368"/>
            </a:xfrm>
            <a:custGeom>
              <a:avLst/>
              <a:gdLst>
                <a:gd name="connsiteX0" fmla="*/ 23711 w 34280"/>
                <a:gd name="connsiteY0" fmla="*/ 3998 h 32368"/>
                <a:gd name="connsiteX1" fmla="*/ 23711 w 34280"/>
                <a:gd name="connsiteY1" fmla="*/ 29417 h 32368"/>
                <a:gd name="connsiteX2" fmla="*/ 3523 w 34280"/>
                <a:gd name="connsiteY2" fmla="*/ 20944 h 32368"/>
                <a:gd name="connsiteX3" fmla="*/ 25996 w 34280"/>
                <a:gd name="connsiteY3" fmla="*/ 4760 h 32368"/>
                <a:gd name="connsiteX4" fmla="*/ 25521 w 34280"/>
                <a:gd name="connsiteY4" fmla="*/ 0 h 32368"/>
                <a:gd name="connsiteX5" fmla="*/ 5618 w 34280"/>
                <a:gd name="connsiteY5" fmla="*/ 0 h 32368"/>
                <a:gd name="connsiteX6" fmla="*/ 0 w 34280"/>
                <a:gd name="connsiteY6" fmla="*/ 22848 h 32368"/>
                <a:gd name="connsiteX7" fmla="*/ 24758 w 34280"/>
                <a:gd name="connsiteY7" fmla="*/ 32369 h 32368"/>
                <a:gd name="connsiteX8" fmla="*/ 34281 w 34280"/>
                <a:gd name="connsiteY8" fmla="*/ 9996 h 3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80" h="32368">
                  <a:moveTo>
                    <a:pt x="23711" y="3998"/>
                  </a:moveTo>
                  <a:lnTo>
                    <a:pt x="23711" y="29417"/>
                  </a:lnTo>
                  <a:lnTo>
                    <a:pt x="3523" y="20944"/>
                  </a:lnTo>
                  <a:lnTo>
                    <a:pt x="25996" y="4760"/>
                  </a:lnTo>
                  <a:close/>
                  <a:moveTo>
                    <a:pt x="25521" y="0"/>
                  </a:moveTo>
                  <a:lnTo>
                    <a:pt x="5618" y="0"/>
                  </a:lnTo>
                  <a:lnTo>
                    <a:pt x="0" y="22848"/>
                  </a:lnTo>
                  <a:lnTo>
                    <a:pt x="24758" y="32369"/>
                  </a:lnTo>
                  <a:lnTo>
                    <a:pt x="34281" y="9996"/>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Serbest Form 4684">
              <a:extLst>
                <a:ext uri="{FF2B5EF4-FFF2-40B4-BE49-F238E27FC236}">
                  <a16:creationId xmlns:a16="http://schemas.microsoft.com/office/drawing/2014/main" id="{F543E806-56D0-32E8-EEE7-99E6C302CC54}"/>
                </a:ext>
              </a:extLst>
            </p:cNvPr>
            <p:cNvSpPr/>
            <p:nvPr/>
          </p:nvSpPr>
          <p:spPr>
            <a:xfrm>
              <a:off x="9409711" y="2510336"/>
              <a:ext cx="760563" cy="698973"/>
            </a:xfrm>
            <a:custGeom>
              <a:avLst/>
              <a:gdLst>
                <a:gd name="connsiteX0" fmla="*/ 721520 w 760563"/>
                <a:gd name="connsiteY0" fmla="*/ 597393 h 698973"/>
                <a:gd name="connsiteX1" fmla="*/ 736757 w 760563"/>
                <a:gd name="connsiteY1" fmla="*/ 577401 h 698973"/>
                <a:gd name="connsiteX2" fmla="*/ 724091 w 760563"/>
                <a:gd name="connsiteY2" fmla="*/ 601487 h 698973"/>
                <a:gd name="connsiteX3" fmla="*/ 757134 w 760563"/>
                <a:gd name="connsiteY3" fmla="*/ 580638 h 698973"/>
                <a:gd name="connsiteX4" fmla="*/ 736471 w 760563"/>
                <a:gd name="connsiteY4" fmla="*/ 572736 h 698973"/>
                <a:gd name="connsiteX5" fmla="*/ 712188 w 760563"/>
                <a:gd name="connsiteY5" fmla="*/ 579781 h 698973"/>
                <a:gd name="connsiteX6" fmla="*/ 720664 w 760563"/>
                <a:gd name="connsiteY6" fmla="*/ 600630 h 698973"/>
                <a:gd name="connsiteX7" fmla="*/ 417562 w 760563"/>
                <a:gd name="connsiteY7" fmla="*/ 358817 h 698973"/>
                <a:gd name="connsiteX8" fmla="*/ 392899 w 760563"/>
                <a:gd name="connsiteY8" fmla="*/ 350439 h 698973"/>
                <a:gd name="connsiteX9" fmla="*/ 424799 w 760563"/>
                <a:gd name="connsiteY9" fmla="*/ 337682 h 698973"/>
                <a:gd name="connsiteX10" fmla="*/ 446701 w 760563"/>
                <a:gd name="connsiteY10" fmla="*/ 357960 h 698973"/>
                <a:gd name="connsiteX11" fmla="*/ 456223 w 760563"/>
                <a:gd name="connsiteY11" fmla="*/ 381380 h 698973"/>
                <a:gd name="connsiteX12" fmla="*/ 449558 w 760563"/>
                <a:gd name="connsiteY12" fmla="*/ 404228 h 698973"/>
                <a:gd name="connsiteX13" fmla="*/ 429751 w 760563"/>
                <a:gd name="connsiteY13" fmla="*/ 392233 h 698973"/>
                <a:gd name="connsiteX14" fmla="*/ 413087 w 760563"/>
                <a:gd name="connsiteY14" fmla="*/ 360530 h 698973"/>
                <a:gd name="connsiteX15" fmla="*/ 426228 w 760563"/>
                <a:gd name="connsiteY15" fmla="*/ 395279 h 698973"/>
                <a:gd name="connsiteX16" fmla="*/ 450701 w 760563"/>
                <a:gd name="connsiteY16" fmla="*/ 407084 h 698973"/>
                <a:gd name="connsiteX17" fmla="*/ 460223 w 760563"/>
                <a:gd name="connsiteY17" fmla="*/ 381189 h 698973"/>
                <a:gd name="connsiteX18" fmla="*/ 450701 w 760563"/>
                <a:gd name="connsiteY18" fmla="*/ 355294 h 698973"/>
                <a:gd name="connsiteX19" fmla="*/ 426894 w 760563"/>
                <a:gd name="connsiteY19" fmla="*/ 333493 h 698973"/>
                <a:gd name="connsiteX20" fmla="*/ 405849 w 760563"/>
                <a:gd name="connsiteY20" fmla="*/ 329494 h 698973"/>
                <a:gd name="connsiteX21" fmla="*/ 390232 w 760563"/>
                <a:gd name="connsiteY21" fmla="*/ 351391 h 698973"/>
                <a:gd name="connsiteX22" fmla="*/ 414705 w 760563"/>
                <a:gd name="connsiteY22" fmla="*/ 361958 h 698973"/>
                <a:gd name="connsiteX23" fmla="*/ 757611 w 760563"/>
                <a:gd name="connsiteY23" fmla="*/ 653467 h 698973"/>
                <a:gd name="connsiteX24" fmla="*/ 746946 w 760563"/>
                <a:gd name="connsiteY24" fmla="*/ 673364 h 698973"/>
                <a:gd name="connsiteX25" fmla="*/ 756468 w 760563"/>
                <a:gd name="connsiteY25" fmla="*/ 697641 h 698973"/>
                <a:gd name="connsiteX26" fmla="*/ 713522 w 760563"/>
                <a:gd name="connsiteY26" fmla="*/ 680695 h 698973"/>
                <a:gd name="connsiteX27" fmla="*/ 690477 w 760563"/>
                <a:gd name="connsiteY27" fmla="*/ 666891 h 698973"/>
                <a:gd name="connsiteX28" fmla="*/ 636485 w 760563"/>
                <a:gd name="connsiteY28" fmla="*/ 663083 h 698973"/>
                <a:gd name="connsiteX29" fmla="*/ 607917 w 760563"/>
                <a:gd name="connsiteY29" fmla="*/ 649374 h 698973"/>
                <a:gd name="connsiteX30" fmla="*/ 588872 w 760563"/>
                <a:gd name="connsiteY30" fmla="*/ 629000 h 698973"/>
                <a:gd name="connsiteX31" fmla="*/ 560305 w 760563"/>
                <a:gd name="connsiteY31" fmla="*/ 628334 h 698973"/>
                <a:gd name="connsiteX32" fmla="*/ 530785 w 760563"/>
                <a:gd name="connsiteY32" fmla="*/ 624811 h 698973"/>
                <a:gd name="connsiteX33" fmla="*/ 498218 w 760563"/>
                <a:gd name="connsiteY33" fmla="*/ 614530 h 698973"/>
                <a:gd name="connsiteX34" fmla="*/ 465556 w 760563"/>
                <a:gd name="connsiteY34" fmla="*/ 597298 h 698973"/>
                <a:gd name="connsiteX35" fmla="*/ 440892 w 760563"/>
                <a:gd name="connsiteY35" fmla="*/ 600535 h 698973"/>
                <a:gd name="connsiteX36" fmla="*/ 421847 w 760563"/>
                <a:gd name="connsiteY36" fmla="*/ 600535 h 698973"/>
                <a:gd name="connsiteX37" fmla="*/ 435084 w 760563"/>
                <a:gd name="connsiteY37" fmla="*/ 579686 h 698973"/>
                <a:gd name="connsiteX38" fmla="*/ 408611 w 760563"/>
                <a:gd name="connsiteY38" fmla="*/ 579686 h 698973"/>
                <a:gd name="connsiteX39" fmla="*/ 389566 w 760563"/>
                <a:gd name="connsiteY39" fmla="*/ 576163 h 698973"/>
                <a:gd name="connsiteX40" fmla="*/ 410706 w 760563"/>
                <a:gd name="connsiteY40" fmla="*/ 559407 h 698973"/>
                <a:gd name="connsiteX41" fmla="*/ 417848 w 760563"/>
                <a:gd name="connsiteY41" fmla="*/ 537606 h 698973"/>
                <a:gd name="connsiteX42" fmla="*/ 438702 w 760563"/>
                <a:gd name="connsiteY42" fmla="*/ 539320 h 698973"/>
                <a:gd name="connsiteX43" fmla="*/ 464889 w 760563"/>
                <a:gd name="connsiteY43" fmla="*/ 542747 h 698973"/>
                <a:gd name="connsiteX44" fmla="*/ 508122 w 760563"/>
                <a:gd name="connsiteY44" fmla="*/ 553219 h 698973"/>
                <a:gd name="connsiteX45" fmla="*/ 532785 w 760563"/>
                <a:gd name="connsiteY45" fmla="*/ 583589 h 698973"/>
                <a:gd name="connsiteX46" fmla="*/ 570875 w 760563"/>
                <a:gd name="connsiteY46" fmla="*/ 584446 h 698973"/>
                <a:gd name="connsiteX47" fmla="*/ 593348 w 760563"/>
                <a:gd name="connsiteY47" fmla="*/ 591300 h 698973"/>
                <a:gd name="connsiteX48" fmla="*/ 613440 w 760563"/>
                <a:gd name="connsiteY48" fmla="*/ 594823 h 698973"/>
                <a:gd name="connsiteX49" fmla="*/ 619534 w 760563"/>
                <a:gd name="connsiteY49" fmla="*/ 568452 h 698973"/>
                <a:gd name="connsiteX50" fmla="*/ 640294 w 760563"/>
                <a:gd name="connsiteY50" fmla="*/ 570546 h 698973"/>
                <a:gd name="connsiteX51" fmla="*/ 654863 w 760563"/>
                <a:gd name="connsiteY51" fmla="*/ 593871 h 698973"/>
                <a:gd name="connsiteX52" fmla="*/ 692953 w 760563"/>
                <a:gd name="connsiteY52" fmla="*/ 598345 h 698973"/>
                <a:gd name="connsiteX53" fmla="*/ 690953 w 760563"/>
                <a:gd name="connsiteY53" fmla="*/ 636902 h 698973"/>
                <a:gd name="connsiteX54" fmla="*/ 716379 w 760563"/>
                <a:gd name="connsiteY54" fmla="*/ 640044 h 698973"/>
                <a:gd name="connsiteX55" fmla="*/ 736662 w 760563"/>
                <a:gd name="connsiteY55" fmla="*/ 636521 h 698973"/>
                <a:gd name="connsiteX56" fmla="*/ 760563 w 760563"/>
                <a:gd name="connsiteY56" fmla="*/ 649659 h 698973"/>
                <a:gd name="connsiteX57" fmla="*/ 737328 w 760563"/>
                <a:gd name="connsiteY57" fmla="*/ 632237 h 698973"/>
                <a:gd name="connsiteX58" fmla="*/ 715712 w 760563"/>
                <a:gd name="connsiteY58" fmla="*/ 635284 h 698973"/>
                <a:gd name="connsiteX59" fmla="*/ 692953 w 760563"/>
                <a:gd name="connsiteY59" fmla="*/ 635284 h 698973"/>
                <a:gd name="connsiteX60" fmla="*/ 695238 w 760563"/>
                <a:gd name="connsiteY60" fmla="*/ 595204 h 698973"/>
                <a:gd name="connsiteX61" fmla="*/ 657148 w 760563"/>
                <a:gd name="connsiteY61" fmla="*/ 590063 h 698973"/>
                <a:gd name="connsiteX62" fmla="*/ 642389 w 760563"/>
                <a:gd name="connsiteY62" fmla="*/ 566833 h 698973"/>
                <a:gd name="connsiteX63" fmla="*/ 617249 w 760563"/>
                <a:gd name="connsiteY63" fmla="*/ 565786 h 698973"/>
                <a:gd name="connsiteX64" fmla="*/ 611536 w 760563"/>
                <a:gd name="connsiteY64" fmla="*/ 592157 h 698973"/>
                <a:gd name="connsiteX65" fmla="*/ 571636 w 760563"/>
                <a:gd name="connsiteY65" fmla="*/ 579781 h 698973"/>
                <a:gd name="connsiteX66" fmla="*/ 534593 w 760563"/>
                <a:gd name="connsiteY66" fmla="*/ 579781 h 698973"/>
                <a:gd name="connsiteX67" fmla="*/ 510026 w 760563"/>
                <a:gd name="connsiteY67" fmla="*/ 549316 h 698973"/>
                <a:gd name="connsiteX68" fmla="*/ 484981 w 760563"/>
                <a:gd name="connsiteY68" fmla="*/ 548459 h 698973"/>
                <a:gd name="connsiteX69" fmla="*/ 439083 w 760563"/>
                <a:gd name="connsiteY69" fmla="*/ 534560 h 698973"/>
                <a:gd name="connsiteX70" fmla="*/ 415562 w 760563"/>
                <a:gd name="connsiteY70" fmla="*/ 534560 h 698973"/>
                <a:gd name="connsiteX71" fmla="*/ 406707 w 760563"/>
                <a:gd name="connsiteY71" fmla="*/ 557123 h 698973"/>
                <a:gd name="connsiteX72" fmla="*/ 387662 w 760563"/>
                <a:gd name="connsiteY72" fmla="*/ 577020 h 698973"/>
                <a:gd name="connsiteX73" fmla="*/ 408801 w 760563"/>
                <a:gd name="connsiteY73" fmla="*/ 584541 h 698973"/>
                <a:gd name="connsiteX74" fmla="*/ 435750 w 760563"/>
                <a:gd name="connsiteY74" fmla="*/ 584541 h 698973"/>
                <a:gd name="connsiteX75" fmla="*/ 422514 w 760563"/>
                <a:gd name="connsiteY75" fmla="*/ 605390 h 698973"/>
                <a:gd name="connsiteX76" fmla="*/ 442321 w 760563"/>
                <a:gd name="connsiteY76" fmla="*/ 605390 h 698973"/>
                <a:gd name="connsiteX77" fmla="*/ 465841 w 760563"/>
                <a:gd name="connsiteY77" fmla="*/ 601963 h 698973"/>
                <a:gd name="connsiteX78" fmla="*/ 497361 w 760563"/>
                <a:gd name="connsiteY78" fmla="*/ 619004 h 698973"/>
                <a:gd name="connsiteX79" fmla="*/ 530879 w 760563"/>
                <a:gd name="connsiteY79" fmla="*/ 629667 h 698973"/>
                <a:gd name="connsiteX80" fmla="*/ 561066 w 760563"/>
                <a:gd name="connsiteY80" fmla="*/ 633189 h 698973"/>
                <a:gd name="connsiteX81" fmla="*/ 587825 w 760563"/>
                <a:gd name="connsiteY81" fmla="*/ 633189 h 698973"/>
                <a:gd name="connsiteX82" fmla="*/ 605917 w 760563"/>
                <a:gd name="connsiteY82" fmla="*/ 653372 h 698973"/>
                <a:gd name="connsiteX83" fmla="*/ 636390 w 760563"/>
                <a:gd name="connsiteY83" fmla="*/ 667747 h 698973"/>
                <a:gd name="connsiteX84" fmla="*/ 690097 w 760563"/>
                <a:gd name="connsiteY84" fmla="*/ 671461 h 698973"/>
                <a:gd name="connsiteX85" fmla="*/ 712188 w 760563"/>
                <a:gd name="connsiteY85" fmla="*/ 684979 h 698973"/>
                <a:gd name="connsiteX86" fmla="*/ 738757 w 760563"/>
                <a:gd name="connsiteY86" fmla="*/ 698974 h 698973"/>
                <a:gd name="connsiteX87" fmla="*/ 759706 w 760563"/>
                <a:gd name="connsiteY87" fmla="*/ 698974 h 698973"/>
                <a:gd name="connsiteX88" fmla="*/ 752088 w 760563"/>
                <a:gd name="connsiteY88" fmla="*/ 671270 h 698973"/>
                <a:gd name="connsiteX89" fmla="*/ 377948 w 760563"/>
                <a:gd name="connsiteY89" fmla="*/ 283226 h 698973"/>
                <a:gd name="connsiteX90" fmla="*/ 373092 w 760563"/>
                <a:gd name="connsiteY90" fmla="*/ 314453 h 698973"/>
                <a:gd name="connsiteX91" fmla="*/ 373092 w 760563"/>
                <a:gd name="connsiteY91" fmla="*/ 283226 h 698973"/>
                <a:gd name="connsiteX92" fmla="*/ 373092 w 760563"/>
                <a:gd name="connsiteY92" fmla="*/ 314453 h 698973"/>
                <a:gd name="connsiteX93" fmla="*/ 377948 w 760563"/>
                <a:gd name="connsiteY93" fmla="*/ 283226 h 698973"/>
                <a:gd name="connsiteX94" fmla="*/ 369855 w 760563"/>
                <a:gd name="connsiteY94" fmla="*/ 265804 h 698973"/>
                <a:gd name="connsiteX95" fmla="*/ 374616 w 760563"/>
                <a:gd name="connsiteY95" fmla="*/ 244955 h 698973"/>
                <a:gd name="connsiteX96" fmla="*/ 374616 w 760563"/>
                <a:gd name="connsiteY96" fmla="*/ 265804 h 698973"/>
                <a:gd name="connsiteX97" fmla="*/ 374616 w 760563"/>
                <a:gd name="connsiteY97" fmla="*/ 244955 h 698973"/>
                <a:gd name="connsiteX98" fmla="*/ 369855 w 760563"/>
                <a:gd name="connsiteY98" fmla="*/ 265804 h 698973"/>
                <a:gd name="connsiteX99" fmla="*/ 189212 w 760563"/>
                <a:gd name="connsiteY99" fmla="*/ 382808 h 698973"/>
                <a:gd name="connsiteX100" fmla="*/ 197973 w 760563"/>
                <a:gd name="connsiteY100" fmla="*/ 409084 h 698973"/>
                <a:gd name="connsiteX101" fmla="*/ 184927 w 760563"/>
                <a:gd name="connsiteY101" fmla="*/ 385092 h 698973"/>
                <a:gd name="connsiteX102" fmla="*/ 198163 w 760563"/>
                <a:gd name="connsiteY102" fmla="*/ 409464 h 698973"/>
                <a:gd name="connsiteX103" fmla="*/ 195973 w 760563"/>
                <a:gd name="connsiteY103" fmla="*/ 386711 h 698973"/>
                <a:gd name="connsiteX104" fmla="*/ 149884 w 760563"/>
                <a:gd name="connsiteY104" fmla="*/ 307503 h 698973"/>
                <a:gd name="connsiteX105" fmla="*/ 161692 w 760563"/>
                <a:gd name="connsiteY105" fmla="*/ 349487 h 698973"/>
                <a:gd name="connsiteX106" fmla="*/ 145123 w 760563"/>
                <a:gd name="connsiteY106" fmla="*/ 307503 h 698973"/>
                <a:gd name="connsiteX107" fmla="*/ 141790 w 760563"/>
                <a:gd name="connsiteY107" fmla="*/ 338729 h 698973"/>
                <a:gd name="connsiteX108" fmla="*/ 162930 w 760563"/>
                <a:gd name="connsiteY108" fmla="*/ 351581 h 698973"/>
                <a:gd name="connsiteX109" fmla="*/ 159787 w 760563"/>
                <a:gd name="connsiteY109" fmla="*/ 321022 h 698973"/>
                <a:gd name="connsiteX110" fmla="*/ 145123 w 760563"/>
                <a:gd name="connsiteY110" fmla="*/ 307503 h 698973"/>
                <a:gd name="connsiteX111" fmla="*/ 139981 w 760563"/>
                <a:gd name="connsiteY111" fmla="*/ 252666 h 698973"/>
                <a:gd name="connsiteX112" fmla="*/ 129125 w 760563"/>
                <a:gd name="connsiteY112" fmla="*/ 282179 h 698973"/>
                <a:gd name="connsiteX113" fmla="*/ 135220 w 760563"/>
                <a:gd name="connsiteY113" fmla="*/ 251619 h 698973"/>
                <a:gd name="connsiteX114" fmla="*/ 128554 w 760563"/>
                <a:gd name="connsiteY114" fmla="*/ 282941 h 698973"/>
                <a:gd name="connsiteX115" fmla="*/ 139886 w 760563"/>
                <a:gd name="connsiteY115" fmla="*/ 251429 h 698973"/>
                <a:gd name="connsiteX116" fmla="*/ 93702 w 760563"/>
                <a:gd name="connsiteY116" fmla="*/ 189928 h 698973"/>
                <a:gd name="connsiteX117" fmla="*/ 109414 w 760563"/>
                <a:gd name="connsiteY117" fmla="*/ 212110 h 698973"/>
                <a:gd name="connsiteX118" fmla="*/ 90369 w 760563"/>
                <a:gd name="connsiteY118" fmla="*/ 209159 h 698973"/>
                <a:gd name="connsiteX119" fmla="*/ 88941 w 760563"/>
                <a:gd name="connsiteY119" fmla="*/ 189167 h 698973"/>
                <a:gd name="connsiteX120" fmla="*/ 85607 w 760563"/>
                <a:gd name="connsiteY120" fmla="*/ 210016 h 698973"/>
                <a:gd name="connsiteX121" fmla="*/ 99129 w 760563"/>
                <a:gd name="connsiteY121" fmla="*/ 232579 h 698973"/>
                <a:gd name="connsiteX122" fmla="*/ 113318 w 760563"/>
                <a:gd name="connsiteY122" fmla="*/ 211444 h 698973"/>
                <a:gd name="connsiteX123" fmla="*/ 93035 w 760563"/>
                <a:gd name="connsiteY123" fmla="*/ 187929 h 698973"/>
                <a:gd name="connsiteX124" fmla="*/ 30853 w 760563"/>
                <a:gd name="connsiteY124" fmla="*/ 127000 h 698973"/>
                <a:gd name="connsiteX125" fmla="*/ 45994 w 760563"/>
                <a:gd name="connsiteY125" fmla="*/ 158892 h 698973"/>
                <a:gd name="connsiteX126" fmla="*/ 26092 w 760563"/>
                <a:gd name="connsiteY126" fmla="*/ 127000 h 698973"/>
                <a:gd name="connsiteX127" fmla="*/ 26092 w 760563"/>
                <a:gd name="connsiteY127" fmla="*/ 147849 h 698973"/>
                <a:gd name="connsiteX128" fmla="*/ 47137 w 760563"/>
                <a:gd name="connsiteY128" fmla="*/ 160415 h 698973"/>
                <a:gd name="connsiteX129" fmla="*/ 43994 w 760563"/>
                <a:gd name="connsiteY129" fmla="*/ 133378 h 698973"/>
                <a:gd name="connsiteX130" fmla="*/ 393280 w 760563"/>
                <a:gd name="connsiteY130" fmla="*/ 534941 h 698973"/>
                <a:gd name="connsiteX131" fmla="*/ 361665 w 760563"/>
                <a:gd name="connsiteY131" fmla="*/ 538273 h 698973"/>
                <a:gd name="connsiteX132" fmla="*/ 351190 w 760563"/>
                <a:gd name="connsiteY132" fmla="*/ 518375 h 698973"/>
                <a:gd name="connsiteX133" fmla="*/ 334621 w 760563"/>
                <a:gd name="connsiteY133" fmla="*/ 494004 h 698973"/>
                <a:gd name="connsiteX134" fmla="*/ 314148 w 760563"/>
                <a:gd name="connsiteY134" fmla="*/ 479533 h 698973"/>
                <a:gd name="connsiteX135" fmla="*/ 284723 w 760563"/>
                <a:gd name="connsiteY135" fmla="*/ 451924 h 698973"/>
                <a:gd name="connsiteX136" fmla="*/ 278724 w 760563"/>
                <a:gd name="connsiteY136" fmla="*/ 428695 h 698973"/>
                <a:gd name="connsiteX137" fmla="*/ 257679 w 760563"/>
                <a:gd name="connsiteY137" fmla="*/ 416795 h 698973"/>
                <a:gd name="connsiteX138" fmla="*/ 245490 w 760563"/>
                <a:gd name="connsiteY138" fmla="*/ 393470 h 698973"/>
                <a:gd name="connsiteX139" fmla="*/ 228731 w 760563"/>
                <a:gd name="connsiteY139" fmla="*/ 372240 h 698973"/>
                <a:gd name="connsiteX140" fmla="*/ 229302 w 760563"/>
                <a:gd name="connsiteY140" fmla="*/ 349392 h 698973"/>
                <a:gd name="connsiteX141" fmla="*/ 212638 w 760563"/>
                <a:gd name="connsiteY141" fmla="*/ 299982 h 698973"/>
                <a:gd name="connsiteX142" fmla="*/ 188927 w 760563"/>
                <a:gd name="connsiteY142" fmla="*/ 274753 h 698973"/>
                <a:gd name="connsiteX143" fmla="*/ 182832 w 760563"/>
                <a:gd name="connsiteY143" fmla="*/ 254856 h 698973"/>
                <a:gd name="connsiteX144" fmla="*/ 158359 w 760563"/>
                <a:gd name="connsiteY144" fmla="*/ 242956 h 698973"/>
                <a:gd name="connsiteX145" fmla="*/ 156550 w 760563"/>
                <a:gd name="connsiteY145" fmla="*/ 213634 h 698973"/>
                <a:gd name="connsiteX146" fmla="*/ 149789 w 760563"/>
                <a:gd name="connsiteY146" fmla="*/ 192308 h 698973"/>
                <a:gd name="connsiteX147" fmla="*/ 129125 w 760563"/>
                <a:gd name="connsiteY147" fmla="*/ 170316 h 698973"/>
                <a:gd name="connsiteX148" fmla="*/ 105700 w 760563"/>
                <a:gd name="connsiteY148" fmla="*/ 152704 h 698973"/>
                <a:gd name="connsiteX149" fmla="*/ 93035 w 760563"/>
                <a:gd name="connsiteY149" fmla="*/ 132521 h 698973"/>
                <a:gd name="connsiteX150" fmla="*/ 73228 w 760563"/>
                <a:gd name="connsiteY150" fmla="*/ 101200 h 698973"/>
                <a:gd name="connsiteX151" fmla="*/ 40090 w 760563"/>
                <a:gd name="connsiteY151" fmla="*/ 69497 h 698973"/>
                <a:gd name="connsiteX152" fmla="*/ 3904 w 760563"/>
                <a:gd name="connsiteY152" fmla="*/ 24562 h 698973"/>
                <a:gd name="connsiteX153" fmla="*/ 20568 w 760563"/>
                <a:gd name="connsiteY153" fmla="*/ 2856 h 698973"/>
                <a:gd name="connsiteX154" fmla="*/ 94463 w 760563"/>
                <a:gd name="connsiteY154" fmla="*/ 24848 h 698973"/>
                <a:gd name="connsiteX155" fmla="*/ 122555 w 760563"/>
                <a:gd name="connsiteY155" fmla="*/ 58740 h 698973"/>
                <a:gd name="connsiteX156" fmla="*/ 138838 w 760563"/>
                <a:gd name="connsiteY156" fmla="*/ 86158 h 698973"/>
                <a:gd name="connsiteX157" fmla="*/ 162359 w 760563"/>
                <a:gd name="connsiteY157" fmla="*/ 107578 h 698973"/>
                <a:gd name="connsiteX158" fmla="*/ 189022 w 760563"/>
                <a:gd name="connsiteY158" fmla="*/ 128523 h 698973"/>
                <a:gd name="connsiteX159" fmla="*/ 198544 w 760563"/>
                <a:gd name="connsiteY159" fmla="*/ 148515 h 698973"/>
                <a:gd name="connsiteX160" fmla="*/ 218827 w 760563"/>
                <a:gd name="connsiteY160" fmla="*/ 170031 h 698973"/>
                <a:gd name="connsiteX161" fmla="*/ 244157 w 760563"/>
                <a:gd name="connsiteY161" fmla="*/ 167270 h 698973"/>
                <a:gd name="connsiteX162" fmla="*/ 254822 w 760563"/>
                <a:gd name="connsiteY162" fmla="*/ 190309 h 698973"/>
                <a:gd name="connsiteX163" fmla="*/ 278914 w 760563"/>
                <a:gd name="connsiteY163" fmla="*/ 205160 h 698973"/>
                <a:gd name="connsiteX164" fmla="*/ 287865 w 760563"/>
                <a:gd name="connsiteY164" fmla="*/ 224962 h 698973"/>
                <a:gd name="connsiteX165" fmla="*/ 309101 w 760563"/>
                <a:gd name="connsiteY165" fmla="*/ 233150 h 698973"/>
                <a:gd name="connsiteX166" fmla="*/ 307196 w 760563"/>
                <a:gd name="connsiteY166" fmla="*/ 254094 h 698973"/>
                <a:gd name="connsiteX167" fmla="*/ 333669 w 760563"/>
                <a:gd name="connsiteY167" fmla="*/ 247145 h 698973"/>
                <a:gd name="connsiteX168" fmla="*/ 330621 w 760563"/>
                <a:gd name="connsiteY168" fmla="*/ 269136 h 698973"/>
                <a:gd name="connsiteX169" fmla="*/ 327289 w 760563"/>
                <a:gd name="connsiteY169" fmla="*/ 289605 h 698973"/>
                <a:gd name="connsiteX170" fmla="*/ 333955 w 760563"/>
                <a:gd name="connsiteY170" fmla="*/ 314928 h 698973"/>
                <a:gd name="connsiteX171" fmla="*/ 366045 w 760563"/>
                <a:gd name="connsiteY171" fmla="*/ 316737 h 698973"/>
                <a:gd name="connsiteX172" fmla="*/ 366997 w 760563"/>
                <a:gd name="connsiteY172" fmla="*/ 356151 h 698973"/>
                <a:gd name="connsiteX173" fmla="*/ 389185 w 760563"/>
                <a:gd name="connsiteY173" fmla="*/ 358436 h 698973"/>
                <a:gd name="connsiteX174" fmla="*/ 389185 w 760563"/>
                <a:gd name="connsiteY174" fmla="*/ 379285 h 698973"/>
                <a:gd name="connsiteX175" fmla="*/ 412420 w 760563"/>
                <a:gd name="connsiteY175" fmla="*/ 379285 h 698973"/>
                <a:gd name="connsiteX176" fmla="*/ 426704 w 760563"/>
                <a:gd name="connsiteY176" fmla="*/ 412606 h 698973"/>
                <a:gd name="connsiteX177" fmla="*/ 423276 w 760563"/>
                <a:gd name="connsiteY177" fmla="*/ 457446 h 698973"/>
                <a:gd name="connsiteX178" fmla="*/ 416610 w 760563"/>
                <a:gd name="connsiteY178" fmla="*/ 484008 h 698973"/>
                <a:gd name="connsiteX179" fmla="*/ 416610 w 760563"/>
                <a:gd name="connsiteY179" fmla="*/ 508855 h 698973"/>
                <a:gd name="connsiteX180" fmla="*/ 410039 w 760563"/>
                <a:gd name="connsiteY180" fmla="*/ 532561 h 698973"/>
                <a:gd name="connsiteX181" fmla="*/ 392613 w 760563"/>
                <a:gd name="connsiteY181" fmla="*/ 539415 h 698973"/>
                <a:gd name="connsiteX182" fmla="*/ 412420 w 760563"/>
                <a:gd name="connsiteY182" fmla="*/ 535988 h 698973"/>
                <a:gd name="connsiteX183" fmla="*/ 420895 w 760563"/>
                <a:gd name="connsiteY183" fmla="*/ 509903 h 698973"/>
                <a:gd name="connsiteX184" fmla="*/ 420895 w 760563"/>
                <a:gd name="connsiteY184" fmla="*/ 484960 h 698973"/>
                <a:gd name="connsiteX185" fmla="*/ 427466 w 760563"/>
                <a:gd name="connsiteY185" fmla="*/ 457732 h 698973"/>
                <a:gd name="connsiteX186" fmla="*/ 420800 w 760563"/>
                <a:gd name="connsiteY186" fmla="*/ 432218 h 698973"/>
                <a:gd name="connsiteX187" fmla="*/ 430322 w 760563"/>
                <a:gd name="connsiteY187" fmla="*/ 410892 h 698973"/>
                <a:gd name="connsiteX188" fmla="*/ 413753 w 760563"/>
                <a:gd name="connsiteY188" fmla="*/ 376143 h 698973"/>
                <a:gd name="connsiteX189" fmla="*/ 388423 w 760563"/>
                <a:gd name="connsiteY189" fmla="*/ 374811 h 698973"/>
                <a:gd name="connsiteX190" fmla="*/ 388423 w 760563"/>
                <a:gd name="connsiteY190" fmla="*/ 353961 h 698973"/>
                <a:gd name="connsiteX191" fmla="*/ 368617 w 760563"/>
                <a:gd name="connsiteY191" fmla="*/ 353961 h 698973"/>
                <a:gd name="connsiteX192" fmla="*/ 367759 w 760563"/>
                <a:gd name="connsiteY192" fmla="*/ 314453 h 698973"/>
                <a:gd name="connsiteX193" fmla="*/ 335573 w 760563"/>
                <a:gd name="connsiteY193" fmla="*/ 312263 h 698973"/>
                <a:gd name="connsiteX194" fmla="*/ 331288 w 760563"/>
                <a:gd name="connsiteY194" fmla="*/ 289700 h 698973"/>
                <a:gd name="connsiteX195" fmla="*/ 334621 w 760563"/>
                <a:gd name="connsiteY195" fmla="*/ 269898 h 698973"/>
                <a:gd name="connsiteX196" fmla="*/ 334621 w 760563"/>
                <a:gd name="connsiteY196" fmla="*/ 245145 h 698973"/>
                <a:gd name="connsiteX197" fmla="*/ 305101 w 760563"/>
                <a:gd name="connsiteY197" fmla="*/ 249810 h 698973"/>
                <a:gd name="connsiteX198" fmla="*/ 309862 w 760563"/>
                <a:gd name="connsiteY198" fmla="*/ 228961 h 698973"/>
                <a:gd name="connsiteX199" fmla="*/ 289961 w 760563"/>
                <a:gd name="connsiteY199" fmla="*/ 222011 h 698973"/>
                <a:gd name="connsiteX200" fmla="*/ 281485 w 760563"/>
                <a:gd name="connsiteY200" fmla="*/ 202399 h 698973"/>
                <a:gd name="connsiteX201" fmla="*/ 257393 w 760563"/>
                <a:gd name="connsiteY201" fmla="*/ 187548 h 698973"/>
                <a:gd name="connsiteX202" fmla="*/ 245014 w 760563"/>
                <a:gd name="connsiteY202" fmla="*/ 164128 h 698973"/>
                <a:gd name="connsiteX203" fmla="*/ 219398 w 760563"/>
                <a:gd name="connsiteY203" fmla="*/ 166318 h 698973"/>
                <a:gd name="connsiteX204" fmla="*/ 202163 w 760563"/>
                <a:gd name="connsiteY204" fmla="*/ 145659 h 698973"/>
                <a:gd name="connsiteX205" fmla="*/ 192640 w 760563"/>
                <a:gd name="connsiteY205" fmla="*/ 125381 h 698973"/>
                <a:gd name="connsiteX206" fmla="*/ 165501 w 760563"/>
                <a:gd name="connsiteY206" fmla="*/ 103675 h 698973"/>
                <a:gd name="connsiteX207" fmla="*/ 142457 w 760563"/>
                <a:gd name="connsiteY207" fmla="*/ 82921 h 698973"/>
                <a:gd name="connsiteX208" fmla="*/ 126459 w 760563"/>
                <a:gd name="connsiteY208" fmla="*/ 55693 h 698973"/>
                <a:gd name="connsiteX209" fmla="*/ 96463 w 760563"/>
                <a:gd name="connsiteY209" fmla="*/ 20659 h 698973"/>
                <a:gd name="connsiteX210" fmla="*/ 38566 w 760563"/>
                <a:gd name="connsiteY210" fmla="*/ 16279 h 698973"/>
                <a:gd name="connsiteX211" fmla="*/ 16569 w 760563"/>
                <a:gd name="connsiteY211" fmla="*/ 0 h 698973"/>
                <a:gd name="connsiteX212" fmla="*/ 0 w 760563"/>
                <a:gd name="connsiteY212" fmla="*/ 24276 h 698973"/>
                <a:gd name="connsiteX213" fmla="*/ 36471 w 760563"/>
                <a:gd name="connsiteY213" fmla="*/ 71877 h 698973"/>
                <a:gd name="connsiteX214" fmla="*/ 69800 w 760563"/>
                <a:gd name="connsiteY214" fmla="*/ 103389 h 698973"/>
                <a:gd name="connsiteX215" fmla="*/ 88845 w 760563"/>
                <a:gd name="connsiteY215" fmla="*/ 134235 h 698973"/>
                <a:gd name="connsiteX216" fmla="*/ 102081 w 760563"/>
                <a:gd name="connsiteY216" fmla="*/ 155084 h 698973"/>
                <a:gd name="connsiteX217" fmla="*/ 125793 w 760563"/>
                <a:gd name="connsiteY217" fmla="*/ 173077 h 698973"/>
                <a:gd name="connsiteX218" fmla="*/ 144838 w 760563"/>
                <a:gd name="connsiteY218" fmla="*/ 193641 h 698973"/>
                <a:gd name="connsiteX219" fmla="*/ 150932 w 760563"/>
                <a:gd name="connsiteY219" fmla="*/ 213538 h 698973"/>
                <a:gd name="connsiteX220" fmla="*/ 154169 w 760563"/>
                <a:gd name="connsiteY220" fmla="*/ 244384 h 698973"/>
                <a:gd name="connsiteX221" fmla="*/ 178738 w 760563"/>
                <a:gd name="connsiteY221" fmla="*/ 256760 h 698973"/>
                <a:gd name="connsiteX222" fmla="*/ 183975 w 760563"/>
                <a:gd name="connsiteY222" fmla="*/ 275801 h 698973"/>
                <a:gd name="connsiteX223" fmla="*/ 207686 w 760563"/>
                <a:gd name="connsiteY223" fmla="*/ 301124 h 698973"/>
                <a:gd name="connsiteX224" fmla="*/ 223684 w 760563"/>
                <a:gd name="connsiteY224" fmla="*/ 348725 h 698973"/>
                <a:gd name="connsiteX225" fmla="*/ 223684 w 760563"/>
                <a:gd name="connsiteY225" fmla="*/ 372240 h 698973"/>
                <a:gd name="connsiteX226" fmla="*/ 240729 w 760563"/>
                <a:gd name="connsiteY226" fmla="*/ 394613 h 698973"/>
                <a:gd name="connsiteX227" fmla="*/ 253680 w 760563"/>
                <a:gd name="connsiteY227" fmla="*/ 418604 h 698973"/>
                <a:gd name="connsiteX228" fmla="*/ 274534 w 760563"/>
                <a:gd name="connsiteY228" fmla="*/ 429932 h 698973"/>
                <a:gd name="connsiteX229" fmla="*/ 279962 w 760563"/>
                <a:gd name="connsiteY229" fmla="*/ 452781 h 698973"/>
                <a:gd name="connsiteX230" fmla="*/ 310434 w 760563"/>
                <a:gd name="connsiteY230" fmla="*/ 481342 h 698973"/>
                <a:gd name="connsiteX231" fmla="*/ 330527 w 760563"/>
                <a:gd name="connsiteY231" fmla="*/ 495432 h 698973"/>
                <a:gd name="connsiteX232" fmla="*/ 346429 w 760563"/>
                <a:gd name="connsiteY232" fmla="*/ 519137 h 698973"/>
                <a:gd name="connsiteX233" fmla="*/ 359570 w 760563"/>
                <a:gd name="connsiteY233" fmla="*/ 539986 h 698973"/>
                <a:gd name="connsiteX234" fmla="*/ 386233 w 760563"/>
                <a:gd name="connsiteY234" fmla="*/ 535988 h 69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760563" h="698973">
                  <a:moveTo>
                    <a:pt x="721520" y="597393"/>
                  </a:moveTo>
                  <a:lnTo>
                    <a:pt x="736757" y="577401"/>
                  </a:lnTo>
                  <a:close/>
                  <a:moveTo>
                    <a:pt x="724091" y="601487"/>
                  </a:moveTo>
                  <a:lnTo>
                    <a:pt x="757134" y="580638"/>
                  </a:lnTo>
                  <a:lnTo>
                    <a:pt x="736471" y="572736"/>
                  </a:lnTo>
                  <a:lnTo>
                    <a:pt x="712188" y="579781"/>
                  </a:lnTo>
                  <a:lnTo>
                    <a:pt x="720664" y="600630"/>
                  </a:lnTo>
                  <a:close/>
                  <a:moveTo>
                    <a:pt x="417562" y="358817"/>
                  </a:moveTo>
                  <a:lnTo>
                    <a:pt x="392899" y="350439"/>
                  </a:lnTo>
                  <a:lnTo>
                    <a:pt x="424799" y="337682"/>
                  </a:lnTo>
                  <a:lnTo>
                    <a:pt x="446701" y="357960"/>
                  </a:lnTo>
                  <a:lnTo>
                    <a:pt x="456223" y="381380"/>
                  </a:lnTo>
                  <a:lnTo>
                    <a:pt x="449558" y="404228"/>
                  </a:lnTo>
                  <a:lnTo>
                    <a:pt x="429751" y="392233"/>
                  </a:lnTo>
                  <a:close/>
                  <a:moveTo>
                    <a:pt x="413087" y="360530"/>
                  </a:moveTo>
                  <a:lnTo>
                    <a:pt x="426228" y="395279"/>
                  </a:lnTo>
                  <a:lnTo>
                    <a:pt x="450701" y="407084"/>
                  </a:lnTo>
                  <a:lnTo>
                    <a:pt x="460223" y="381189"/>
                  </a:lnTo>
                  <a:lnTo>
                    <a:pt x="450701" y="355294"/>
                  </a:lnTo>
                  <a:lnTo>
                    <a:pt x="426894" y="333493"/>
                  </a:lnTo>
                  <a:lnTo>
                    <a:pt x="405849" y="329494"/>
                  </a:lnTo>
                  <a:lnTo>
                    <a:pt x="390232" y="351391"/>
                  </a:lnTo>
                  <a:lnTo>
                    <a:pt x="414705" y="361958"/>
                  </a:lnTo>
                  <a:close/>
                  <a:moveTo>
                    <a:pt x="757611" y="653467"/>
                  </a:moveTo>
                  <a:lnTo>
                    <a:pt x="746946" y="673364"/>
                  </a:lnTo>
                  <a:lnTo>
                    <a:pt x="756468" y="697641"/>
                  </a:lnTo>
                  <a:lnTo>
                    <a:pt x="713522" y="680695"/>
                  </a:lnTo>
                  <a:lnTo>
                    <a:pt x="690477" y="666891"/>
                  </a:lnTo>
                  <a:lnTo>
                    <a:pt x="636485" y="663083"/>
                  </a:lnTo>
                  <a:lnTo>
                    <a:pt x="607917" y="649374"/>
                  </a:lnTo>
                  <a:lnTo>
                    <a:pt x="588872" y="629000"/>
                  </a:lnTo>
                  <a:lnTo>
                    <a:pt x="560305" y="628334"/>
                  </a:lnTo>
                  <a:lnTo>
                    <a:pt x="530785" y="624811"/>
                  </a:lnTo>
                  <a:lnTo>
                    <a:pt x="498218" y="614530"/>
                  </a:lnTo>
                  <a:lnTo>
                    <a:pt x="465556" y="597298"/>
                  </a:lnTo>
                  <a:lnTo>
                    <a:pt x="440892" y="600535"/>
                  </a:lnTo>
                  <a:lnTo>
                    <a:pt x="421847" y="600535"/>
                  </a:lnTo>
                  <a:lnTo>
                    <a:pt x="435084" y="579686"/>
                  </a:lnTo>
                  <a:lnTo>
                    <a:pt x="408611" y="579686"/>
                  </a:lnTo>
                  <a:lnTo>
                    <a:pt x="389566" y="576163"/>
                  </a:lnTo>
                  <a:lnTo>
                    <a:pt x="410706" y="559407"/>
                  </a:lnTo>
                  <a:lnTo>
                    <a:pt x="417848" y="537606"/>
                  </a:lnTo>
                  <a:lnTo>
                    <a:pt x="438702" y="539320"/>
                  </a:lnTo>
                  <a:lnTo>
                    <a:pt x="464889" y="542747"/>
                  </a:lnTo>
                  <a:lnTo>
                    <a:pt x="508122" y="553219"/>
                  </a:lnTo>
                  <a:lnTo>
                    <a:pt x="532785" y="583589"/>
                  </a:lnTo>
                  <a:lnTo>
                    <a:pt x="570875" y="584446"/>
                  </a:lnTo>
                  <a:lnTo>
                    <a:pt x="593348" y="591300"/>
                  </a:lnTo>
                  <a:lnTo>
                    <a:pt x="613440" y="594823"/>
                  </a:lnTo>
                  <a:lnTo>
                    <a:pt x="619534" y="568452"/>
                  </a:lnTo>
                  <a:lnTo>
                    <a:pt x="640294" y="570546"/>
                  </a:lnTo>
                  <a:lnTo>
                    <a:pt x="654863" y="593871"/>
                  </a:lnTo>
                  <a:lnTo>
                    <a:pt x="692953" y="598345"/>
                  </a:lnTo>
                  <a:lnTo>
                    <a:pt x="690953" y="636902"/>
                  </a:lnTo>
                  <a:lnTo>
                    <a:pt x="716379" y="640044"/>
                  </a:lnTo>
                  <a:lnTo>
                    <a:pt x="736662" y="636521"/>
                  </a:lnTo>
                  <a:close/>
                  <a:moveTo>
                    <a:pt x="760563" y="649659"/>
                  </a:moveTo>
                  <a:lnTo>
                    <a:pt x="737328" y="632237"/>
                  </a:lnTo>
                  <a:lnTo>
                    <a:pt x="715712" y="635284"/>
                  </a:lnTo>
                  <a:lnTo>
                    <a:pt x="692953" y="635284"/>
                  </a:lnTo>
                  <a:lnTo>
                    <a:pt x="695238" y="595204"/>
                  </a:lnTo>
                  <a:lnTo>
                    <a:pt x="657148" y="590063"/>
                  </a:lnTo>
                  <a:lnTo>
                    <a:pt x="642389" y="566833"/>
                  </a:lnTo>
                  <a:lnTo>
                    <a:pt x="617249" y="565786"/>
                  </a:lnTo>
                  <a:lnTo>
                    <a:pt x="611536" y="592157"/>
                  </a:lnTo>
                  <a:lnTo>
                    <a:pt x="571636" y="579781"/>
                  </a:lnTo>
                  <a:lnTo>
                    <a:pt x="534593" y="579781"/>
                  </a:lnTo>
                  <a:lnTo>
                    <a:pt x="510026" y="549316"/>
                  </a:lnTo>
                  <a:lnTo>
                    <a:pt x="484981" y="548459"/>
                  </a:lnTo>
                  <a:lnTo>
                    <a:pt x="439083" y="534560"/>
                  </a:lnTo>
                  <a:lnTo>
                    <a:pt x="415562" y="534560"/>
                  </a:lnTo>
                  <a:lnTo>
                    <a:pt x="406707" y="557123"/>
                  </a:lnTo>
                  <a:lnTo>
                    <a:pt x="387662" y="577020"/>
                  </a:lnTo>
                  <a:lnTo>
                    <a:pt x="408801" y="584541"/>
                  </a:lnTo>
                  <a:lnTo>
                    <a:pt x="435750" y="584541"/>
                  </a:lnTo>
                  <a:lnTo>
                    <a:pt x="422514" y="605390"/>
                  </a:lnTo>
                  <a:lnTo>
                    <a:pt x="442321" y="605390"/>
                  </a:lnTo>
                  <a:lnTo>
                    <a:pt x="465841" y="601963"/>
                  </a:lnTo>
                  <a:lnTo>
                    <a:pt x="497361" y="619004"/>
                  </a:lnTo>
                  <a:lnTo>
                    <a:pt x="530879" y="629667"/>
                  </a:lnTo>
                  <a:lnTo>
                    <a:pt x="561066" y="633189"/>
                  </a:lnTo>
                  <a:lnTo>
                    <a:pt x="587825" y="633189"/>
                  </a:lnTo>
                  <a:lnTo>
                    <a:pt x="605917" y="653372"/>
                  </a:lnTo>
                  <a:lnTo>
                    <a:pt x="636390" y="667747"/>
                  </a:lnTo>
                  <a:lnTo>
                    <a:pt x="690097" y="671461"/>
                  </a:lnTo>
                  <a:lnTo>
                    <a:pt x="712188" y="684979"/>
                  </a:lnTo>
                  <a:lnTo>
                    <a:pt x="738757" y="698974"/>
                  </a:lnTo>
                  <a:lnTo>
                    <a:pt x="759706" y="698974"/>
                  </a:lnTo>
                  <a:lnTo>
                    <a:pt x="752088" y="671270"/>
                  </a:lnTo>
                  <a:close/>
                  <a:moveTo>
                    <a:pt x="377948" y="283226"/>
                  </a:moveTo>
                  <a:lnTo>
                    <a:pt x="373092" y="314453"/>
                  </a:lnTo>
                  <a:close/>
                  <a:moveTo>
                    <a:pt x="373092" y="283226"/>
                  </a:moveTo>
                  <a:lnTo>
                    <a:pt x="373092" y="314453"/>
                  </a:lnTo>
                  <a:lnTo>
                    <a:pt x="377948" y="283226"/>
                  </a:lnTo>
                  <a:close/>
                  <a:moveTo>
                    <a:pt x="369855" y="265804"/>
                  </a:moveTo>
                  <a:lnTo>
                    <a:pt x="374616" y="244955"/>
                  </a:lnTo>
                  <a:close/>
                  <a:moveTo>
                    <a:pt x="374616" y="265804"/>
                  </a:moveTo>
                  <a:lnTo>
                    <a:pt x="374616" y="244955"/>
                  </a:lnTo>
                  <a:lnTo>
                    <a:pt x="369855" y="265804"/>
                  </a:lnTo>
                  <a:close/>
                  <a:moveTo>
                    <a:pt x="189212" y="382808"/>
                  </a:moveTo>
                  <a:lnTo>
                    <a:pt x="197973" y="409084"/>
                  </a:lnTo>
                  <a:close/>
                  <a:moveTo>
                    <a:pt x="184927" y="385092"/>
                  </a:moveTo>
                  <a:lnTo>
                    <a:pt x="198163" y="409464"/>
                  </a:lnTo>
                  <a:lnTo>
                    <a:pt x="195973" y="386711"/>
                  </a:lnTo>
                  <a:close/>
                  <a:moveTo>
                    <a:pt x="149884" y="307503"/>
                  </a:moveTo>
                  <a:lnTo>
                    <a:pt x="161692" y="349487"/>
                  </a:lnTo>
                  <a:close/>
                  <a:moveTo>
                    <a:pt x="145123" y="307503"/>
                  </a:moveTo>
                  <a:lnTo>
                    <a:pt x="141790" y="338729"/>
                  </a:lnTo>
                  <a:lnTo>
                    <a:pt x="162930" y="351581"/>
                  </a:lnTo>
                  <a:lnTo>
                    <a:pt x="159787" y="321022"/>
                  </a:lnTo>
                  <a:cubicBezTo>
                    <a:pt x="148170" y="304361"/>
                    <a:pt x="145314" y="305027"/>
                    <a:pt x="145123" y="307503"/>
                  </a:cubicBezTo>
                  <a:close/>
                  <a:moveTo>
                    <a:pt x="139981" y="252666"/>
                  </a:moveTo>
                  <a:lnTo>
                    <a:pt x="129125" y="282179"/>
                  </a:lnTo>
                  <a:close/>
                  <a:moveTo>
                    <a:pt x="135220" y="251619"/>
                  </a:moveTo>
                  <a:lnTo>
                    <a:pt x="128554" y="282941"/>
                  </a:lnTo>
                  <a:lnTo>
                    <a:pt x="139886" y="251429"/>
                  </a:lnTo>
                  <a:close/>
                  <a:moveTo>
                    <a:pt x="93702" y="189928"/>
                  </a:moveTo>
                  <a:lnTo>
                    <a:pt x="109414" y="212110"/>
                  </a:lnTo>
                  <a:lnTo>
                    <a:pt x="90369" y="209159"/>
                  </a:lnTo>
                  <a:close/>
                  <a:moveTo>
                    <a:pt x="88941" y="189167"/>
                  </a:moveTo>
                  <a:lnTo>
                    <a:pt x="85607" y="210016"/>
                  </a:lnTo>
                  <a:lnTo>
                    <a:pt x="99129" y="232579"/>
                  </a:lnTo>
                  <a:lnTo>
                    <a:pt x="113318" y="211444"/>
                  </a:lnTo>
                  <a:lnTo>
                    <a:pt x="93035" y="187929"/>
                  </a:lnTo>
                  <a:close/>
                  <a:moveTo>
                    <a:pt x="30853" y="127000"/>
                  </a:moveTo>
                  <a:lnTo>
                    <a:pt x="45994" y="158892"/>
                  </a:lnTo>
                  <a:close/>
                  <a:moveTo>
                    <a:pt x="26092" y="127000"/>
                  </a:moveTo>
                  <a:lnTo>
                    <a:pt x="26092" y="147849"/>
                  </a:lnTo>
                  <a:lnTo>
                    <a:pt x="47137" y="160415"/>
                  </a:lnTo>
                  <a:lnTo>
                    <a:pt x="43994" y="133378"/>
                  </a:lnTo>
                  <a:close/>
                  <a:moveTo>
                    <a:pt x="393280" y="534941"/>
                  </a:moveTo>
                  <a:lnTo>
                    <a:pt x="361665" y="538273"/>
                  </a:lnTo>
                  <a:lnTo>
                    <a:pt x="351190" y="518375"/>
                  </a:lnTo>
                  <a:lnTo>
                    <a:pt x="334621" y="494004"/>
                  </a:lnTo>
                  <a:lnTo>
                    <a:pt x="314148" y="479533"/>
                  </a:lnTo>
                  <a:lnTo>
                    <a:pt x="284723" y="451924"/>
                  </a:lnTo>
                  <a:lnTo>
                    <a:pt x="278724" y="428695"/>
                  </a:lnTo>
                  <a:lnTo>
                    <a:pt x="257679" y="416795"/>
                  </a:lnTo>
                  <a:lnTo>
                    <a:pt x="245490" y="393470"/>
                  </a:lnTo>
                  <a:lnTo>
                    <a:pt x="228731" y="372240"/>
                  </a:lnTo>
                  <a:lnTo>
                    <a:pt x="229302" y="349392"/>
                  </a:lnTo>
                  <a:lnTo>
                    <a:pt x="212638" y="299982"/>
                  </a:lnTo>
                  <a:lnTo>
                    <a:pt x="188927" y="274753"/>
                  </a:lnTo>
                  <a:lnTo>
                    <a:pt x="182832" y="254856"/>
                  </a:lnTo>
                  <a:lnTo>
                    <a:pt x="158359" y="242956"/>
                  </a:lnTo>
                  <a:lnTo>
                    <a:pt x="156550" y="213634"/>
                  </a:lnTo>
                  <a:lnTo>
                    <a:pt x="149789" y="192308"/>
                  </a:lnTo>
                  <a:lnTo>
                    <a:pt x="129125" y="170316"/>
                  </a:lnTo>
                  <a:lnTo>
                    <a:pt x="105700" y="152704"/>
                  </a:lnTo>
                  <a:lnTo>
                    <a:pt x="93035" y="132521"/>
                  </a:lnTo>
                  <a:lnTo>
                    <a:pt x="73228" y="101200"/>
                  </a:lnTo>
                  <a:lnTo>
                    <a:pt x="40090" y="69497"/>
                  </a:lnTo>
                  <a:lnTo>
                    <a:pt x="3904" y="24562"/>
                  </a:lnTo>
                  <a:lnTo>
                    <a:pt x="20568" y="2856"/>
                  </a:lnTo>
                  <a:lnTo>
                    <a:pt x="94463" y="24848"/>
                  </a:lnTo>
                  <a:lnTo>
                    <a:pt x="122555" y="58740"/>
                  </a:lnTo>
                  <a:lnTo>
                    <a:pt x="138838" y="86158"/>
                  </a:lnTo>
                  <a:lnTo>
                    <a:pt x="162359" y="107578"/>
                  </a:lnTo>
                  <a:lnTo>
                    <a:pt x="189022" y="128523"/>
                  </a:lnTo>
                  <a:lnTo>
                    <a:pt x="198544" y="148515"/>
                  </a:lnTo>
                  <a:lnTo>
                    <a:pt x="218827" y="170031"/>
                  </a:lnTo>
                  <a:lnTo>
                    <a:pt x="244157" y="167270"/>
                  </a:lnTo>
                  <a:lnTo>
                    <a:pt x="254822" y="190309"/>
                  </a:lnTo>
                  <a:lnTo>
                    <a:pt x="278914" y="205160"/>
                  </a:lnTo>
                  <a:lnTo>
                    <a:pt x="287865" y="224962"/>
                  </a:lnTo>
                  <a:lnTo>
                    <a:pt x="309101" y="233150"/>
                  </a:lnTo>
                  <a:lnTo>
                    <a:pt x="307196" y="254094"/>
                  </a:lnTo>
                  <a:lnTo>
                    <a:pt x="333669" y="247145"/>
                  </a:lnTo>
                  <a:lnTo>
                    <a:pt x="330621" y="269136"/>
                  </a:lnTo>
                  <a:lnTo>
                    <a:pt x="327289" y="289605"/>
                  </a:lnTo>
                  <a:lnTo>
                    <a:pt x="333955" y="314928"/>
                  </a:lnTo>
                  <a:lnTo>
                    <a:pt x="366045" y="316737"/>
                  </a:lnTo>
                  <a:lnTo>
                    <a:pt x="366997" y="356151"/>
                  </a:lnTo>
                  <a:lnTo>
                    <a:pt x="389185" y="358436"/>
                  </a:lnTo>
                  <a:lnTo>
                    <a:pt x="389185" y="379285"/>
                  </a:lnTo>
                  <a:lnTo>
                    <a:pt x="412420" y="379285"/>
                  </a:lnTo>
                  <a:lnTo>
                    <a:pt x="426704" y="412606"/>
                  </a:lnTo>
                  <a:lnTo>
                    <a:pt x="423276" y="457446"/>
                  </a:lnTo>
                  <a:lnTo>
                    <a:pt x="416610" y="484008"/>
                  </a:lnTo>
                  <a:lnTo>
                    <a:pt x="416610" y="508855"/>
                  </a:lnTo>
                  <a:lnTo>
                    <a:pt x="410039" y="532561"/>
                  </a:lnTo>
                  <a:close/>
                  <a:moveTo>
                    <a:pt x="392613" y="539415"/>
                  </a:moveTo>
                  <a:lnTo>
                    <a:pt x="412420" y="535988"/>
                  </a:lnTo>
                  <a:lnTo>
                    <a:pt x="420895" y="509903"/>
                  </a:lnTo>
                  <a:lnTo>
                    <a:pt x="420895" y="484960"/>
                  </a:lnTo>
                  <a:lnTo>
                    <a:pt x="427466" y="457732"/>
                  </a:lnTo>
                  <a:lnTo>
                    <a:pt x="420800" y="432218"/>
                  </a:lnTo>
                  <a:lnTo>
                    <a:pt x="430322" y="410892"/>
                  </a:lnTo>
                  <a:lnTo>
                    <a:pt x="413753" y="376143"/>
                  </a:lnTo>
                  <a:lnTo>
                    <a:pt x="388423" y="374811"/>
                  </a:lnTo>
                  <a:lnTo>
                    <a:pt x="388423" y="353961"/>
                  </a:lnTo>
                  <a:lnTo>
                    <a:pt x="368617" y="353961"/>
                  </a:lnTo>
                  <a:lnTo>
                    <a:pt x="367759" y="314453"/>
                  </a:lnTo>
                  <a:lnTo>
                    <a:pt x="335573" y="312263"/>
                  </a:lnTo>
                  <a:lnTo>
                    <a:pt x="331288" y="289700"/>
                  </a:lnTo>
                  <a:lnTo>
                    <a:pt x="334621" y="269898"/>
                  </a:lnTo>
                  <a:lnTo>
                    <a:pt x="334621" y="245145"/>
                  </a:lnTo>
                  <a:lnTo>
                    <a:pt x="305101" y="249810"/>
                  </a:lnTo>
                  <a:lnTo>
                    <a:pt x="309862" y="228961"/>
                  </a:lnTo>
                  <a:lnTo>
                    <a:pt x="289961" y="222011"/>
                  </a:lnTo>
                  <a:lnTo>
                    <a:pt x="281485" y="202399"/>
                  </a:lnTo>
                  <a:lnTo>
                    <a:pt x="257393" y="187548"/>
                  </a:lnTo>
                  <a:lnTo>
                    <a:pt x="245014" y="164128"/>
                  </a:lnTo>
                  <a:lnTo>
                    <a:pt x="219398" y="166318"/>
                  </a:lnTo>
                  <a:lnTo>
                    <a:pt x="202163" y="145659"/>
                  </a:lnTo>
                  <a:lnTo>
                    <a:pt x="192640" y="125381"/>
                  </a:lnTo>
                  <a:lnTo>
                    <a:pt x="165501" y="103675"/>
                  </a:lnTo>
                  <a:lnTo>
                    <a:pt x="142457" y="82921"/>
                  </a:lnTo>
                  <a:lnTo>
                    <a:pt x="126459" y="55693"/>
                  </a:lnTo>
                  <a:lnTo>
                    <a:pt x="96463" y="20659"/>
                  </a:lnTo>
                  <a:lnTo>
                    <a:pt x="38566" y="16279"/>
                  </a:lnTo>
                  <a:lnTo>
                    <a:pt x="16569" y="0"/>
                  </a:lnTo>
                  <a:lnTo>
                    <a:pt x="0" y="24276"/>
                  </a:lnTo>
                  <a:lnTo>
                    <a:pt x="36471" y="71877"/>
                  </a:lnTo>
                  <a:lnTo>
                    <a:pt x="69800" y="103389"/>
                  </a:lnTo>
                  <a:lnTo>
                    <a:pt x="88845" y="134235"/>
                  </a:lnTo>
                  <a:lnTo>
                    <a:pt x="102081" y="155084"/>
                  </a:lnTo>
                  <a:lnTo>
                    <a:pt x="125793" y="173077"/>
                  </a:lnTo>
                  <a:lnTo>
                    <a:pt x="144838" y="193641"/>
                  </a:lnTo>
                  <a:lnTo>
                    <a:pt x="150932" y="213538"/>
                  </a:lnTo>
                  <a:lnTo>
                    <a:pt x="154169" y="244384"/>
                  </a:lnTo>
                  <a:lnTo>
                    <a:pt x="178738" y="256760"/>
                  </a:lnTo>
                  <a:lnTo>
                    <a:pt x="183975" y="275801"/>
                  </a:lnTo>
                  <a:lnTo>
                    <a:pt x="207686" y="301124"/>
                  </a:lnTo>
                  <a:lnTo>
                    <a:pt x="223684" y="348725"/>
                  </a:lnTo>
                  <a:lnTo>
                    <a:pt x="223684" y="372240"/>
                  </a:lnTo>
                  <a:lnTo>
                    <a:pt x="240729" y="394613"/>
                  </a:lnTo>
                  <a:lnTo>
                    <a:pt x="253680" y="418604"/>
                  </a:lnTo>
                  <a:lnTo>
                    <a:pt x="274534" y="429932"/>
                  </a:lnTo>
                  <a:lnTo>
                    <a:pt x="279962" y="452781"/>
                  </a:lnTo>
                  <a:lnTo>
                    <a:pt x="310434" y="481342"/>
                  </a:lnTo>
                  <a:lnTo>
                    <a:pt x="330527" y="495432"/>
                  </a:lnTo>
                  <a:lnTo>
                    <a:pt x="346429" y="519137"/>
                  </a:lnTo>
                  <a:lnTo>
                    <a:pt x="359570" y="539986"/>
                  </a:lnTo>
                  <a:lnTo>
                    <a:pt x="386233" y="53598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Serbest Form 4685">
              <a:extLst>
                <a:ext uri="{FF2B5EF4-FFF2-40B4-BE49-F238E27FC236}">
                  <a16:creationId xmlns:a16="http://schemas.microsoft.com/office/drawing/2014/main" id="{B4DE6E65-2205-C252-2D10-93C2AE5CB59C}"/>
                </a:ext>
              </a:extLst>
            </p:cNvPr>
            <p:cNvSpPr/>
            <p:nvPr/>
          </p:nvSpPr>
          <p:spPr>
            <a:xfrm>
              <a:off x="10507180" y="3197695"/>
              <a:ext cx="71990" cy="57311"/>
            </a:xfrm>
            <a:custGeom>
              <a:avLst/>
              <a:gdLst>
                <a:gd name="connsiteX0" fmla="*/ 71991 w 71990"/>
                <a:gd name="connsiteY0" fmla="*/ 4855 h 57311"/>
                <a:gd name="connsiteX1" fmla="*/ 62468 w 71990"/>
                <a:gd name="connsiteY1" fmla="*/ 29894 h 57311"/>
                <a:gd name="connsiteX2" fmla="*/ 33901 w 71990"/>
                <a:gd name="connsiteY2" fmla="*/ 52647 h 57311"/>
                <a:gd name="connsiteX3" fmla="*/ 2096 w 71990"/>
                <a:gd name="connsiteY3" fmla="*/ 55598 h 57311"/>
                <a:gd name="connsiteX4" fmla="*/ 14474 w 71990"/>
                <a:gd name="connsiteY4" fmla="*/ 34654 h 57311"/>
                <a:gd name="connsiteX5" fmla="*/ 43709 w 71990"/>
                <a:gd name="connsiteY5" fmla="*/ 7711 h 57311"/>
                <a:gd name="connsiteX6" fmla="*/ 71419 w 71990"/>
                <a:gd name="connsiteY6" fmla="*/ 0 h 57311"/>
                <a:gd name="connsiteX7" fmla="*/ 41614 w 71990"/>
                <a:gd name="connsiteY7" fmla="*/ 3522 h 57311"/>
                <a:gd name="connsiteX8" fmla="*/ 10476 w 71990"/>
                <a:gd name="connsiteY8" fmla="*/ 32083 h 57311"/>
                <a:gd name="connsiteX9" fmla="*/ 0 w 71990"/>
                <a:gd name="connsiteY9" fmla="*/ 57312 h 57311"/>
                <a:gd name="connsiteX10" fmla="*/ 35520 w 71990"/>
                <a:gd name="connsiteY10" fmla="*/ 57312 h 57311"/>
                <a:gd name="connsiteX11" fmla="*/ 66563 w 71990"/>
                <a:gd name="connsiteY11" fmla="*/ 32464 h 57311"/>
                <a:gd name="connsiteX12" fmla="*/ 70753 w 71990"/>
                <a:gd name="connsiteY12" fmla="*/ 6569 h 5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1990" h="57311">
                  <a:moveTo>
                    <a:pt x="71991" y="4855"/>
                  </a:moveTo>
                  <a:lnTo>
                    <a:pt x="62468" y="29894"/>
                  </a:lnTo>
                  <a:lnTo>
                    <a:pt x="33901" y="52647"/>
                  </a:lnTo>
                  <a:lnTo>
                    <a:pt x="2096" y="55598"/>
                  </a:lnTo>
                  <a:lnTo>
                    <a:pt x="14474" y="34654"/>
                  </a:lnTo>
                  <a:lnTo>
                    <a:pt x="43709" y="7711"/>
                  </a:lnTo>
                  <a:close/>
                  <a:moveTo>
                    <a:pt x="71419" y="0"/>
                  </a:moveTo>
                  <a:lnTo>
                    <a:pt x="41614" y="3522"/>
                  </a:lnTo>
                  <a:lnTo>
                    <a:pt x="10476" y="32083"/>
                  </a:lnTo>
                  <a:lnTo>
                    <a:pt x="0" y="57312"/>
                  </a:lnTo>
                  <a:lnTo>
                    <a:pt x="35520" y="57312"/>
                  </a:lnTo>
                  <a:lnTo>
                    <a:pt x="66563" y="32464"/>
                  </a:lnTo>
                  <a:lnTo>
                    <a:pt x="70753" y="6569"/>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Serbest Form 4686">
              <a:extLst>
                <a:ext uri="{FF2B5EF4-FFF2-40B4-BE49-F238E27FC236}">
                  <a16:creationId xmlns:a16="http://schemas.microsoft.com/office/drawing/2014/main" id="{A3A7D0EE-C466-301B-C58F-1CAAB399B498}"/>
                </a:ext>
              </a:extLst>
            </p:cNvPr>
            <p:cNvSpPr/>
            <p:nvPr/>
          </p:nvSpPr>
          <p:spPr>
            <a:xfrm>
              <a:off x="9944400" y="2568314"/>
              <a:ext cx="687716" cy="511140"/>
            </a:xfrm>
            <a:custGeom>
              <a:avLst/>
              <a:gdLst>
                <a:gd name="connsiteX0" fmla="*/ 644198 w 687716"/>
                <a:gd name="connsiteY0" fmla="*/ 290176 h 511140"/>
                <a:gd name="connsiteX1" fmla="*/ 687145 w 687716"/>
                <a:gd name="connsiteY1" fmla="*/ 293699 h 511140"/>
                <a:gd name="connsiteX2" fmla="*/ 644007 w 687716"/>
                <a:gd name="connsiteY2" fmla="*/ 295793 h 511140"/>
                <a:gd name="connsiteX3" fmla="*/ 619249 w 687716"/>
                <a:gd name="connsiteY3" fmla="*/ 278847 h 511140"/>
                <a:gd name="connsiteX4" fmla="*/ 643721 w 687716"/>
                <a:gd name="connsiteY4" fmla="*/ 290081 h 511140"/>
                <a:gd name="connsiteX5" fmla="*/ 644959 w 687716"/>
                <a:gd name="connsiteY5" fmla="*/ 285416 h 511140"/>
                <a:gd name="connsiteX6" fmla="*/ 618583 w 687716"/>
                <a:gd name="connsiteY6" fmla="*/ 278466 h 511140"/>
                <a:gd name="connsiteX7" fmla="*/ 643055 w 687716"/>
                <a:gd name="connsiteY7" fmla="*/ 300267 h 511140"/>
                <a:gd name="connsiteX8" fmla="*/ 687717 w 687716"/>
                <a:gd name="connsiteY8" fmla="*/ 293603 h 511140"/>
                <a:gd name="connsiteX9" fmla="*/ 644579 w 687716"/>
                <a:gd name="connsiteY9" fmla="*/ 285416 h 511140"/>
                <a:gd name="connsiteX10" fmla="*/ 450415 w 687716"/>
                <a:gd name="connsiteY10" fmla="*/ 509236 h 511140"/>
                <a:gd name="connsiteX11" fmla="*/ 468032 w 687716"/>
                <a:gd name="connsiteY11" fmla="*/ 479819 h 511140"/>
                <a:gd name="connsiteX12" fmla="*/ 454795 w 687716"/>
                <a:gd name="connsiteY12" fmla="*/ 511140 h 511140"/>
                <a:gd name="connsiteX13" fmla="*/ 468032 w 687716"/>
                <a:gd name="connsiteY13" fmla="*/ 479819 h 511140"/>
                <a:gd name="connsiteX14" fmla="*/ 450415 w 687716"/>
                <a:gd name="connsiteY14" fmla="*/ 509236 h 511140"/>
                <a:gd name="connsiteX15" fmla="*/ 411944 w 687716"/>
                <a:gd name="connsiteY15" fmla="*/ 259330 h 511140"/>
                <a:gd name="connsiteX16" fmla="*/ 434703 w 687716"/>
                <a:gd name="connsiteY16" fmla="*/ 230103 h 511140"/>
                <a:gd name="connsiteX17" fmla="*/ 438512 w 687716"/>
                <a:gd name="connsiteY17" fmla="*/ 187167 h 511140"/>
                <a:gd name="connsiteX18" fmla="*/ 441749 w 687716"/>
                <a:gd name="connsiteY18" fmla="*/ 166508 h 511140"/>
                <a:gd name="connsiteX19" fmla="*/ 466412 w 687716"/>
                <a:gd name="connsiteY19" fmla="*/ 161558 h 511140"/>
                <a:gd name="connsiteX20" fmla="*/ 474792 w 687716"/>
                <a:gd name="connsiteY20" fmla="*/ 139090 h 511140"/>
                <a:gd name="connsiteX21" fmla="*/ 528215 w 687716"/>
                <a:gd name="connsiteY21" fmla="*/ 161558 h 511140"/>
                <a:gd name="connsiteX22" fmla="*/ 551449 w 687716"/>
                <a:gd name="connsiteY22" fmla="*/ 165080 h 511140"/>
                <a:gd name="connsiteX23" fmla="*/ 582397 w 687716"/>
                <a:gd name="connsiteY23" fmla="*/ 154513 h 511140"/>
                <a:gd name="connsiteX24" fmla="*/ 608298 w 687716"/>
                <a:gd name="connsiteY24" fmla="*/ 151181 h 511140"/>
                <a:gd name="connsiteX25" fmla="*/ 657720 w 687716"/>
                <a:gd name="connsiteY25" fmla="*/ 147754 h 511140"/>
                <a:gd name="connsiteX26" fmla="*/ 633247 w 687716"/>
                <a:gd name="connsiteY26" fmla="*/ 157274 h 511140"/>
                <a:gd name="connsiteX27" fmla="*/ 612773 w 687716"/>
                <a:gd name="connsiteY27" fmla="*/ 182122 h 511140"/>
                <a:gd name="connsiteX28" fmla="*/ 587254 w 687716"/>
                <a:gd name="connsiteY28" fmla="*/ 191642 h 511140"/>
                <a:gd name="connsiteX29" fmla="*/ 558686 w 687716"/>
                <a:gd name="connsiteY29" fmla="*/ 181170 h 511140"/>
                <a:gd name="connsiteX30" fmla="*/ 539641 w 687716"/>
                <a:gd name="connsiteY30" fmla="*/ 170888 h 511140"/>
                <a:gd name="connsiteX31" fmla="*/ 511074 w 687716"/>
                <a:gd name="connsiteY31" fmla="*/ 177647 h 511140"/>
                <a:gd name="connsiteX32" fmla="*/ 481934 w 687716"/>
                <a:gd name="connsiteY32" fmla="*/ 177647 h 511140"/>
                <a:gd name="connsiteX33" fmla="*/ 455081 w 687716"/>
                <a:gd name="connsiteY33" fmla="*/ 181170 h 511140"/>
                <a:gd name="connsiteX34" fmla="*/ 446511 w 687716"/>
                <a:gd name="connsiteY34" fmla="*/ 203637 h 511140"/>
                <a:gd name="connsiteX35" fmla="*/ 449748 w 687716"/>
                <a:gd name="connsiteY35" fmla="*/ 229056 h 511140"/>
                <a:gd name="connsiteX36" fmla="*/ 470889 w 687716"/>
                <a:gd name="connsiteY36" fmla="*/ 241242 h 511140"/>
                <a:gd name="connsiteX37" fmla="*/ 486600 w 687716"/>
                <a:gd name="connsiteY37" fmla="*/ 261520 h 511140"/>
                <a:gd name="connsiteX38" fmla="*/ 513454 w 687716"/>
                <a:gd name="connsiteY38" fmla="*/ 233721 h 511140"/>
                <a:gd name="connsiteX39" fmla="*/ 544688 w 687716"/>
                <a:gd name="connsiteY39" fmla="*/ 234578 h 511140"/>
                <a:gd name="connsiteX40" fmla="*/ 568875 w 687716"/>
                <a:gd name="connsiteY40" fmla="*/ 223915 h 511140"/>
                <a:gd name="connsiteX41" fmla="*/ 562114 w 687716"/>
                <a:gd name="connsiteY41" fmla="*/ 245717 h 511140"/>
                <a:gd name="connsiteX42" fmla="*/ 542592 w 687716"/>
                <a:gd name="connsiteY42" fmla="*/ 244955 h 511140"/>
                <a:gd name="connsiteX43" fmla="*/ 529357 w 687716"/>
                <a:gd name="connsiteY43" fmla="*/ 269232 h 511140"/>
                <a:gd name="connsiteX44" fmla="*/ 509645 w 687716"/>
                <a:gd name="connsiteY44" fmla="*/ 285701 h 511140"/>
                <a:gd name="connsiteX45" fmla="*/ 529547 w 687716"/>
                <a:gd name="connsiteY45" fmla="*/ 313500 h 511140"/>
                <a:gd name="connsiteX46" fmla="*/ 532404 w 687716"/>
                <a:gd name="connsiteY46" fmla="*/ 336730 h 511140"/>
                <a:gd name="connsiteX47" fmla="*/ 549450 w 687716"/>
                <a:gd name="connsiteY47" fmla="*/ 358817 h 511140"/>
                <a:gd name="connsiteX48" fmla="*/ 536213 w 687716"/>
                <a:gd name="connsiteY48" fmla="*/ 379666 h 511140"/>
                <a:gd name="connsiteX49" fmla="*/ 552687 w 687716"/>
                <a:gd name="connsiteY49" fmla="*/ 400515 h 511140"/>
                <a:gd name="connsiteX50" fmla="*/ 572684 w 687716"/>
                <a:gd name="connsiteY50" fmla="*/ 421460 h 511140"/>
                <a:gd name="connsiteX51" fmla="*/ 565542 w 687716"/>
                <a:gd name="connsiteY51" fmla="*/ 447069 h 511140"/>
                <a:gd name="connsiteX52" fmla="*/ 545640 w 687716"/>
                <a:gd name="connsiteY52" fmla="*/ 444118 h 511140"/>
                <a:gd name="connsiteX53" fmla="*/ 545640 w 687716"/>
                <a:gd name="connsiteY53" fmla="*/ 478867 h 511140"/>
                <a:gd name="connsiteX54" fmla="*/ 514978 w 687716"/>
                <a:gd name="connsiteY54" fmla="*/ 476486 h 511140"/>
                <a:gd name="connsiteX55" fmla="*/ 510692 w 687716"/>
                <a:gd name="connsiteY55" fmla="*/ 436787 h 511140"/>
                <a:gd name="connsiteX56" fmla="*/ 497361 w 687716"/>
                <a:gd name="connsiteY56" fmla="*/ 398230 h 511140"/>
                <a:gd name="connsiteX57" fmla="*/ 497361 w 687716"/>
                <a:gd name="connsiteY57" fmla="*/ 367671 h 511140"/>
                <a:gd name="connsiteX58" fmla="*/ 480316 w 687716"/>
                <a:gd name="connsiteY58" fmla="*/ 345393 h 511140"/>
                <a:gd name="connsiteX59" fmla="*/ 477459 w 687716"/>
                <a:gd name="connsiteY59" fmla="*/ 325591 h 511140"/>
                <a:gd name="connsiteX60" fmla="*/ 456796 w 687716"/>
                <a:gd name="connsiteY60" fmla="*/ 306551 h 511140"/>
                <a:gd name="connsiteX61" fmla="*/ 452796 w 687716"/>
                <a:gd name="connsiteY61" fmla="*/ 336159 h 511140"/>
                <a:gd name="connsiteX62" fmla="*/ 462889 w 687716"/>
                <a:gd name="connsiteY62" fmla="*/ 361387 h 511140"/>
                <a:gd name="connsiteX63" fmla="*/ 459461 w 687716"/>
                <a:gd name="connsiteY63" fmla="*/ 387949 h 511140"/>
                <a:gd name="connsiteX64" fmla="*/ 456128 w 687716"/>
                <a:gd name="connsiteY64" fmla="*/ 415747 h 511140"/>
                <a:gd name="connsiteX65" fmla="*/ 449654 w 687716"/>
                <a:gd name="connsiteY65" fmla="*/ 439739 h 511140"/>
                <a:gd name="connsiteX66" fmla="*/ 436417 w 687716"/>
                <a:gd name="connsiteY66" fmla="*/ 477819 h 511140"/>
                <a:gd name="connsiteX67" fmla="*/ 415944 w 687716"/>
                <a:gd name="connsiteY67" fmla="*/ 472774 h 511140"/>
                <a:gd name="connsiteX68" fmla="*/ 407850 w 687716"/>
                <a:gd name="connsiteY68" fmla="*/ 453257 h 511140"/>
                <a:gd name="connsiteX69" fmla="*/ 420991 w 687716"/>
                <a:gd name="connsiteY69" fmla="*/ 431170 h 511140"/>
                <a:gd name="connsiteX70" fmla="*/ 417943 w 687716"/>
                <a:gd name="connsiteY70" fmla="*/ 381189 h 511140"/>
                <a:gd name="connsiteX71" fmla="*/ 417943 w 687716"/>
                <a:gd name="connsiteY71" fmla="*/ 360435 h 511140"/>
                <a:gd name="connsiteX72" fmla="*/ 389376 w 687716"/>
                <a:gd name="connsiteY72" fmla="*/ 354628 h 511140"/>
                <a:gd name="connsiteX73" fmla="*/ 391470 w 687716"/>
                <a:gd name="connsiteY73" fmla="*/ 332636 h 511140"/>
                <a:gd name="connsiteX74" fmla="*/ 400993 w 687716"/>
                <a:gd name="connsiteY74" fmla="*/ 305694 h 511140"/>
                <a:gd name="connsiteX75" fmla="*/ 417182 w 687716"/>
                <a:gd name="connsiteY75" fmla="*/ 285511 h 511140"/>
                <a:gd name="connsiteX76" fmla="*/ 407278 w 687716"/>
                <a:gd name="connsiteY76" fmla="*/ 260568 h 511140"/>
                <a:gd name="connsiteX77" fmla="*/ 413944 w 687716"/>
                <a:gd name="connsiteY77" fmla="*/ 284940 h 511140"/>
                <a:gd name="connsiteX78" fmla="*/ 387472 w 687716"/>
                <a:gd name="connsiteY78" fmla="*/ 332541 h 511140"/>
                <a:gd name="connsiteX79" fmla="*/ 387472 w 687716"/>
                <a:gd name="connsiteY79" fmla="*/ 357674 h 511140"/>
                <a:gd name="connsiteX80" fmla="*/ 416039 w 687716"/>
                <a:gd name="connsiteY80" fmla="*/ 363577 h 511140"/>
                <a:gd name="connsiteX81" fmla="*/ 417182 w 687716"/>
                <a:gd name="connsiteY81" fmla="*/ 430790 h 511140"/>
                <a:gd name="connsiteX82" fmla="*/ 404327 w 687716"/>
                <a:gd name="connsiteY82" fmla="*/ 453828 h 511140"/>
                <a:gd name="connsiteX83" fmla="*/ 413849 w 687716"/>
                <a:gd name="connsiteY83" fmla="*/ 476867 h 511140"/>
                <a:gd name="connsiteX84" fmla="*/ 438798 w 687716"/>
                <a:gd name="connsiteY84" fmla="*/ 481723 h 511140"/>
                <a:gd name="connsiteX85" fmla="*/ 454700 w 687716"/>
                <a:gd name="connsiteY85" fmla="*/ 441833 h 511140"/>
                <a:gd name="connsiteX86" fmla="*/ 461366 w 687716"/>
                <a:gd name="connsiteY86" fmla="*/ 417366 h 511140"/>
                <a:gd name="connsiteX87" fmla="*/ 464699 w 687716"/>
                <a:gd name="connsiteY87" fmla="*/ 388805 h 511140"/>
                <a:gd name="connsiteX88" fmla="*/ 468032 w 687716"/>
                <a:gd name="connsiteY88" fmla="*/ 361006 h 511140"/>
                <a:gd name="connsiteX89" fmla="*/ 458128 w 687716"/>
                <a:gd name="connsiteY89" fmla="*/ 335207 h 511140"/>
                <a:gd name="connsiteX90" fmla="*/ 458128 w 687716"/>
                <a:gd name="connsiteY90" fmla="*/ 308360 h 511140"/>
                <a:gd name="connsiteX91" fmla="*/ 476507 w 687716"/>
                <a:gd name="connsiteY91" fmla="*/ 346917 h 511140"/>
                <a:gd name="connsiteX92" fmla="*/ 493457 w 687716"/>
                <a:gd name="connsiteY92" fmla="*/ 368908 h 511140"/>
                <a:gd name="connsiteX93" fmla="*/ 493457 w 687716"/>
                <a:gd name="connsiteY93" fmla="*/ 398707 h 511140"/>
                <a:gd name="connsiteX94" fmla="*/ 506789 w 687716"/>
                <a:gd name="connsiteY94" fmla="*/ 437739 h 511140"/>
                <a:gd name="connsiteX95" fmla="*/ 513359 w 687716"/>
                <a:gd name="connsiteY95" fmla="*/ 478962 h 511140"/>
                <a:gd name="connsiteX96" fmla="*/ 548782 w 687716"/>
                <a:gd name="connsiteY96" fmla="*/ 481056 h 511140"/>
                <a:gd name="connsiteX97" fmla="*/ 551163 w 687716"/>
                <a:gd name="connsiteY97" fmla="*/ 443832 h 511140"/>
                <a:gd name="connsiteX98" fmla="*/ 570971 w 687716"/>
                <a:gd name="connsiteY98" fmla="*/ 447926 h 511140"/>
                <a:gd name="connsiteX99" fmla="*/ 577540 w 687716"/>
                <a:gd name="connsiteY99" fmla="*/ 420127 h 511140"/>
                <a:gd name="connsiteX100" fmla="*/ 557162 w 687716"/>
                <a:gd name="connsiteY100" fmla="*/ 396993 h 511140"/>
                <a:gd name="connsiteX101" fmla="*/ 540784 w 687716"/>
                <a:gd name="connsiteY101" fmla="*/ 376334 h 511140"/>
                <a:gd name="connsiteX102" fmla="*/ 554020 w 687716"/>
                <a:gd name="connsiteY102" fmla="*/ 355485 h 511140"/>
                <a:gd name="connsiteX103" fmla="*/ 537165 w 687716"/>
                <a:gd name="connsiteY103" fmla="*/ 335207 h 511140"/>
                <a:gd name="connsiteX104" fmla="*/ 534308 w 687716"/>
                <a:gd name="connsiteY104" fmla="*/ 312073 h 511140"/>
                <a:gd name="connsiteX105" fmla="*/ 514120 w 687716"/>
                <a:gd name="connsiteY105" fmla="*/ 283512 h 511140"/>
                <a:gd name="connsiteX106" fmla="*/ 547260 w 687716"/>
                <a:gd name="connsiteY106" fmla="*/ 247811 h 511140"/>
                <a:gd name="connsiteX107" fmla="*/ 567447 w 687716"/>
                <a:gd name="connsiteY107" fmla="*/ 246954 h 511140"/>
                <a:gd name="connsiteX108" fmla="*/ 570685 w 687716"/>
                <a:gd name="connsiteY108" fmla="*/ 222678 h 511140"/>
                <a:gd name="connsiteX109" fmla="*/ 544212 w 687716"/>
                <a:gd name="connsiteY109" fmla="*/ 230580 h 511140"/>
                <a:gd name="connsiteX110" fmla="*/ 512121 w 687716"/>
                <a:gd name="connsiteY110" fmla="*/ 230580 h 511140"/>
                <a:gd name="connsiteX111" fmla="*/ 487077 w 687716"/>
                <a:gd name="connsiteY111" fmla="*/ 259140 h 511140"/>
                <a:gd name="connsiteX112" fmla="*/ 474317 w 687716"/>
                <a:gd name="connsiteY112" fmla="*/ 238291 h 511140"/>
                <a:gd name="connsiteX113" fmla="*/ 453748 w 687716"/>
                <a:gd name="connsiteY113" fmla="*/ 227247 h 511140"/>
                <a:gd name="connsiteX114" fmla="*/ 451653 w 687716"/>
                <a:gd name="connsiteY114" fmla="*/ 204685 h 511140"/>
                <a:gd name="connsiteX115" fmla="*/ 458223 w 687716"/>
                <a:gd name="connsiteY115" fmla="*/ 184882 h 511140"/>
                <a:gd name="connsiteX116" fmla="*/ 482697 w 687716"/>
                <a:gd name="connsiteY116" fmla="*/ 183073 h 511140"/>
                <a:gd name="connsiteX117" fmla="*/ 512121 w 687716"/>
                <a:gd name="connsiteY117" fmla="*/ 183073 h 511140"/>
                <a:gd name="connsiteX118" fmla="*/ 539164 w 687716"/>
                <a:gd name="connsiteY118" fmla="*/ 176029 h 511140"/>
                <a:gd name="connsiteX119" fmla="*/ 587349 w 687716"/>
                <a:gd name="connsiteY119" fmla="*/ 196783 h 511140"/>
                <a:gd name="connsiteX120" fmla="*/ 615916 w 687716"/>
                <a:gd name="connsiteY120" fmla="*/ 186310 h 511140"/>
                <a:gd name="connsiteX121" fmla="*/ 636675 w 687716"/>
                <a:gd name="connsiteY121" fmla="*/ 161272 h 511140"/>
                <a:gd name="connsiteX122" fmla="*/ 659243 w 687716"/>
                <a:gd name="connsiteY122" fmla="*/ 147944 h 511140"/>
                <a:gd name="connsiteX123" fmla="*/ 608203 w 687716"/>
                <a:gd name="connsiteY123" fmla="*/ 146897 h 511140"/>
                <a:gd name="connsiteX124" fmla="*/ 581636 w 687716"/>
                <a:gd name="connsiteY124" fmla="*/ 150419 h 511140"/>
                <a:gd name="connsiteX125" fmla="*/ 551354 w 687716"/>
                <a:gd name="connsiteY125" fmla="*/ 160987 h 511140"/>
                <a:gd name="connsiteX126" fmla="*/ 529357 w 687716"/>
                <a:gd name="connsiteY126" fmla="*/ 157369 h 511140"/>
                <a:gd name="connsiteX127" fmla="*/ 493076 w 687716"/>
                <a:gd name="connsiteY127" fmla="*/ 150419 h 511140"/>
                <a:gd name="connsiteX128" fmla="*/ 470508 w 687716"/>
                <a:gd name="connsiteY128" fmla="*/ 138233 h 511140"/>
                <a:gd name="connsiteX129" fmla="*/ 463938 w 687716"/>
                <a:gd name="connsiteY129" fmla="*/ 159083 h 511140"/>
                <a:gd name="connsiteX130" fmla="*/ 439178 w 687716"/>
                <a:gd name="connsiteY130" fmla="*/ 164414 h 511140"/>
                <a:gd name="connsiteX131" fmla="*/ 434037 w 687716"/>
                <a:gd name="connsiteY131" fmla="*/ 187167 h 511140"/>
                <a:gd name="connsiteX132" fmla="*/ 430703 w 687716"/>
                <a:gd name="connsiteY132" fmla="*/ 229056 h 511140"/>
                <a:gd name="connsiteX133" fmla="*/ 407659 w 687716"/>
                <a:gd name="connsiteY133" fmla="*/ 259045 h 511140"/>
                <a:gd name="connsiteX134" fmla="*/ 291865 w 687716"/>
                <a:gd name="connsiteY134" fmla="*/ 359483 h 511140"/>
                <a:gd name="connsiteX135" fmla="*/ 278629 w 687716"/>
                <a:gd name="connsiteY135" fmla="*/ 380332 h 511140"/>
                <a:gd name="connsiteX136" fmla="*/ 259584 w 687716"/>
                <a:gd name="connsiteY136" fmla="*/ 397183 h 511140"/>
                <a:gd name="connsiteX137" fmla="*/ 237111 w 687716"/>
                <a:gd name="connsiteY137" fmla="*/ 363767 h 511140"/>
                <a:gd name="connsiteX138" fmla="*/ 211305 w 687716"/>
                <a:gd name="connsiteY138" fmla="*/ 365290 h 511140"/>
                <a:gd name="connsiteX139" fmla="*/ 186070 w 687716"/>
                <a:gd name="connsiteY139" fmla="*/ 355008 h 511140"/>
                <a:gd name="connsiteX140" fmla="*/ 165311 w 687716"/>
                <a:gd name="connsiteY140" fmla="*/ 355008 h 511140"/>
                <a:gd name="connsiteX141" fmla="*/ 142553 w 687716"/>
                <a:gd name="connsiteY141" fmla="*/ 351581 h 511140"/>
                <a:gd name="connsiteX142" fmla="*/ 121603 w 687716"/>
                <a:gd name="connsiteY142" fmla="*/ 358626 h 511140"/>
                <a:gd name="connsiteX143" fmla="*/ 121603 w 687716"/>
                <a:gd name="connsiteY143" fmla="*/ 329399 h 511140"/>
                <a:gd name="connsiteX144" fmla="*/ 97987 w 687716"/>
                <a:gd name="connsiteY144" fmla="*/ 341585 h 511140"/>
                <a:gd name="connsiteX145" fmla="*/ 56088 w 687716"/>
                <a:gd name="connsiteY145" fmla="*/ 344631 h 511140"/>
                <a:gd name="connsiteX146" fmla="*/ 52183 w 687716"/>
                <a:gd name="connsiteY146" fmla="*/ 315309 h 511140"/>
                <a:gd name="connsiteX147" fmla="*/ 48851 w 687716"/>
                <a:gd name="connsiteY147" fmla="*/ 291128 h 511140"/>
                <a:gd name="connsiteX148" fmla="*/ 42185 w 687716"/>
                <a:gd name="connsiteY148" fmla="*/ 266471 h 511140"/>
                <a:gd name="connsiteX149" fmla="*/ 48851 w 687716"/>
                <a:gd name="connsiteY149" fmla="*/ 246954 h 511140"/>
                <a:gd name="connsiteX150" fmla="*/ 21330 w 687716"/>
                <a:gd name="connsiteY150" fmla="*/ 226867 h 511140"/>
                <a:gd name="connsiteX151" fmla="*/ 15808 w 687716"/>
                <a:gd name="connsiteY151" fmla="*/ 197163 h 511140"/>
                <a:gd name="connsiteX152" fmla="*/ 5713 w 687716"/>
                <a:gd name="connsiteY152" fmla="*/ 172411 h 511140"/>
                <a:gd name="connsiteX153" fmla="*/ 9238 w 687716"/>
                <a:gd name="connsiteY153" fmla="*/ 152799 h 511140"/>
                <a:gd name="connsiteX154" fmla="*/ 25235 w 687716"/>
                <a:gd name="connsiteY154" fmla="*/ 133092 h 511140"/>
                <a:gd name="connsiteX155" fmla="*/ 57802 w 687716"/>
                <a:gd name="connsiteY155" fmla="*/ 157464 h 511140"/>
                <a:gd name="connsiteX156" fmla="*/ 78465 w 687716"/>
                <a:gd name="connsiteY156" fmla="*/ 168508 h 511140"/>
                <a:gd name="connsiteX157" fmla="*/ 103700 w 687716"/>
                <a:gd name="connsiteY157" fmla="*/ 158131 h 511140"/>
                <a:gd name="connsiteX158" fmla="*/ 125507 w 687716"/>
                <a:gd name="connsiteY158" fmla="*/ 161748 h 511140"/>
                <a:gd name="connsiteX159" fmla="*/ 147599 w 687716"/>
                <a:gd name="connsiteY159" fmla="*/ 136615 h 511140"/>
                <a:gd name="connsiteX160" fmla="*/ 174928 w 687716"/>
                <a:gd name="connsiteY160" fmla="*/ 144421 h 511140"/>
                <a:gd name="connsiteX161" fmla="*/ 201592 w 687716"/>
                <a:gd name="connsiteY161" fmla="*/ 147849 h 511140"/>
                <a:gd name="connsiteX162" fmla="*/ 225780 w 687716"/>
                <a:gd name="connsiteY162" fmla="*/ 140899 h 511140"/>
                <a:gd name="connsiteX163" fmla="*/ 240443 w 687716"/>
                <a:gd name="connsiteY163" fmla="*/ 111767 h 511140"/>
                <a:gd name="connsiteX164" fmla="*/ 256823 w 687716"/>
                <a:gd name="connsiteY164" fmla="*/ 87776 h 511140"/>
                <a:gd name="connsiteX165" fmla="*/ 266916 w 687716"/>
                <a:gd name="connsiteY165" fmla="*/ 66641 h 511140"/>
                <a:gd name="connsiteX166" fmla="*/ 273677 w 687716"/>
                <a:gd name="connsiteY166" fmla="*/ 45411 h 511140"/>
                <a:gd name="connsiteX167" fmla="*/ 280343 w 687716"/>
                <a:gd name="connsiteY167" fmla="*/ 3427 h 511140"/>
                <a:gd name="connsiteX168" fmla="*/ 330812 w 687716"/>
                <a:gd name="connsiteY168" fmla="*/ 5426 h 511140"/>
                <a:gd name="connsiteX169" fmla="*/ 352333 w 687716"/>
                <a:gd name="connsiteY169" fmla="*/ 25704 h 511140"/>
                <a:gd name="connsiteX170" fmla="*/ 354904 w 687716"/>
                <a:gd name="connsiteY170" fmla="*/ 51980 h 511140"/>
                <a:gd name="connsiteX171" fmla="*/ 368522 w 687716"/>
                <a:gd name="connsiteY171" fmla="*/ 73782 h 511140"/>
                <a:gd name="connsiteX172" fmla="*/ 381663 w 687716"/>
                <a:gd name="connsiteY172" fmla="*/ 97963 h 511140"/>
                <a:gd name="connsiteX173" fmla="*/ 391185 w 687716"/>
                <a:gd name="connsiteY173" fmla="*/ 122049 h 511140"/>
                <a:gd name="connsiteX174" fmla="*/ 391185 w 687716"/>
                <a:gd name="connsiteY174" fmla="*/ 142041 h 511140"/>
                <a:gd name="connsiteX175" fmla="*/ 404611 w 687716"/>
                <a:gd name="connsiteY175" fmla="*/ 174220 h 511140"/>
                <a:gd name="connsiteX176" fmla="*/ 384044 w 687716"/>
                <a:gd name="connsiteY176" fmla="*/ 167460 h 511140"/>
                <a:gd name="connsiteX177" fmla="*/ 362998 w 687716"/>
                <a:gd name="connsiteY177" fmla="*/ 174505 h 511140"/>
                <a:gd name="connsiteX178" fmla="*/ 351667 w 687716"/>
                <a:gd name="connsiteY178" fmla="*/ 200210 h 511140"/>
                <a:gd name="connsiteX179" fmla="*/ 374140 w 687716"/>
                <a:gd name="connsiteY179" fmla="*/ 200210 h 511140"/>
                <a:gd name="connsiteX180" fmla="*/ 361475 w 687716"/>
                <a:gd name="connsiteY180" fmla="*/ 228771 h 511140"/>
                <a:gd name="connsiteX181" fmla="*/ 323385 w 687716"/>
                <a:gd name="connsiteY181" fmla="*/ 237720 h 511140"/>
                <a:gd name="connsiteX182" fmla="*/ 315576 w 687716"/>
                <a:gd name="connsiteY182" fmla="*/ 267137 h 511140"/>
                <a:gd name="connsiteX183" fmla="*/ 332431 w 687716"/>
                <a:gd name="connsiteY183" fmla="*/ 293413 h 511140"/>
                <a:gd name="connsiteX184" fmla="*/ 315671 w 687716"/>
                <a:gd name="connsiteY184" fmla="*/ 336254 h 511140"/>
                <a:gd name="connsiteX185" fmla="*/ 293008 w 687716"/>
                <a:gd name="connsiteY185" fmla="*/ 359864 h 511140"/>
                <a:gd name="connsiteX186" fmla="*/ 295674 w 687716"/>
                <a:gd name="connsiteY186" fmla="*/ 362434 h 511140"/>
                <a:gd name="connsiteX187" fmla="*/ 318813 w 687716"/>
                <a:gd name="connsiteY187" fmla="*/ 338063 h 511140"/>
                <a:gd name="connsiteX188" fmla="*/ 329194 w 687716"/>
                <a:gd name="connsiteY188" fmla="*/ 313025 h 511140"/>
                <a:gd name="connsiteX189" fmla="*/ 335859 w 687716"/>
                <a:gd name="connsiteY189" fmla="*/ 291985 h 511140"/>
                <a:gd name="connsiteX190" fmla="*/ 319004 w 687716"/>
                <a:gd name="connsiteY190" fmla="*/ 265614 h 511140"/>
                <a:gd name="connsiteX191" fmla="*/ 326051 w 687716"/>
                <a:gd name="connsiteY191" fmla="*/ 239719 h 511140"/>
                <a:gd name="connsiteX192" fmla="*/ 363379 w 687716"/>
                <a:gd name="connsiteY192" fmla="*/ 231151 h 511140"/>
                <a:gd name="connsiteX193" fmla="*/ 375568 w 687716"/>
                <a:gd name="connsiteY193" fmla="*/ 198116 h 511140"/>
                <a:gd name="connsiteX194" fmla="*/ 353000 w 687716"/>
                <a:gd name="connsiteY194" fmla="*/ 198116 h 511140"/>
                <a:gd name="connsiteX195" fmla="*/ 365569 w 687716"/>
                <a:gd name="connsiteY195" fmla="*/ 177076 h 511140"/>
                <a:gd name="connsiteX196" fmla="*/ 405945 w 687716"/>
                <a:gd name="connsiteY196" fmla="*/ 175077 h 511140"/>
                <a:gd name="connsiteX197" fmla="*/ 395279 w 687716"/>
                <a:gd name="connsiteY197" fmla="*/ 140518 h 511140"/>
                <a:gd name="connsiteX198" fmla="*/ 395279 w 687716"/>
                <a:gd name="connsiteY198" fmla="*/ 120621 h 511140"/>
                <a:gd name="connsiteX199" fmla="*/ 385186 w 687716"/>
                <a:gd name="connsiteY199" fmla="*/ 95392 h 511140"/>
                <a:gd name="connsiteX200" fmla="*/ 371854 w 687716"/>
                <a:gd name="connsiteY200" fmla="*/ 70830 h 511140"/>
                <a:gd name="connsiteX201" fmla="*/ 358618 w 687716"/>
                <a:gd name="connsiteY201" fmla="*/ 49791 h 511140"/>
                <a:gd name="connsiteX202" fmla="*/ 355666 w 687716"/>
                <a:gd name="connsiteY202" fmla="*/ 23039 h 511140"/>
                <a:gd name="connsiteX203" fmla="*/ 331670 w 687716"/>
                <a:gd name="connsiteY203" fmla="*/ 666 h 511140"/>
                <a:gd name="connsiteX204" fmla="*/ 277200 w 687716"/>
                <a:gd name="connsiteY204" fmla="*/ 0 h 511140"/>
                <a:gd name="connsiteX205" fmla="*/ 267678 w 687716"/>
                <a:gd name="connsiteY205" fmla="*/ 43793 h 511140"/>
                <a:gd name="connsiteX206" fmla="*/ 261203 w 687716"/>
                <a:gd name="connsiteY206" fmla="*/ 64261 h 511140"/>
                <a:gd name="connsiteX207" fmla="*/ 251680 w 687716"/>
                <a:gd name="connsiteY207" fmla="*/ 84825 h 511140"/>
                <a:gd name="connsiteX208" fmla="*/ 235302 w 687716"/>
                <a:gd name="connsiteY208" fmla="*/ 108816 h 511140"/>
                <a:gd name="connsiteX209" fmla="*/ 221875 w 687716"/>
                <a:gd name="connsiteY209" fmla="*/ 136901 h 511140"/>
                <a:gd name="connsiteX210" fmla="*/ 200259 w 687716"/>
                <a:gd name="connsiteY210" fmla="*/ 142613 h 511140"/>
                <a:gd name="connsiteX211" fmla="*/ 174833 w 687716"/>
                <a:gd name="connsiteY211" fmla="*/ 139090 h 511140"/>
                <a:gd name="connsiteX212" fmla="*/ 145314 w 687716"/>
                <a:gd name="connsiteY212" fmla="*/ 132141 h 511140"/>
                <a:gd name="connsiteX213" fmla="*/ 123031 w 687716"/>
                <a:gd name="connsiteY213" fmla="*/ 157274 h 511140"/>
                <a:gd name="connsiteX214" fmla="*/ 102082 w 687716"/>
                <a:gd name="connsiteY214" fmla="*/ 152990 h 511140"/>
                <a:gd name="connsiteX215" fmla="*/ 77609 w 687716"/>
                <a:gd name="connsiteY215" fmla="*/ 163557 h 511140"/>
                <a:gd name="connsiteX216" fmla="*/ 44089 w 687716"/>
                <a:gd name="connsiteY216" fmla="*/ 132997 h 511140"/>
                <a:gd name="connsiteX217" fmla="*/ 22854 w 687716"/>
                <a:gd name="connsiteY217" fmla="*/ 128618 h 511140"/>
                <a:gd name="connsiteX218" fmla="*/ 3809 w 687716"/>
                <a:gd name="connsiteY218" fmla="*/ 150419 h 511140"/>
                <a:gd name="connsiteX219" fmla="*/ 0 w 687716"/>
                <a:gd name="connsiteY219" fmla="*/ 172316 h 511140"/>
                <a:gd name="connsiteX220" fmla="*/ 10094 w 687716"/>
                <a:gd name="connsiteY220" fmla="*/ 197925 h 511140"/>
                <a:gd name="connsiteX221" fmla="*/ 16569 w 687716"/>
                <a:gd name="connsiteY221" fmla="*/ 228866 h 511140"/>
                <a:gd name="connsiteX222" fmla="*/ 43994 w 687716"/>
                <a:gd name="connsiteY222" fmla="*/ 247906 h 511140"/>
                <a:gd name="connsiteX223" fmla="*/ 43042 w 687716"/>
                <a:gd name="connsiteY223" fmla="*/ 291699 h 511140"/>
                <a:gd name="connsiteX224" fmla="*/ 46279 w 687716"/>
                <a:gd name="connsiteY224" fmla="*/ 315690 h 511140"/>
                <a:gd name="connsiteX225" fmla="*/ 52946 w 687716"/>
                <a:gd name="connsiteY225" fmla="*/ 347202 h 511140"/>
                <a:gd name="connsiteX226" fmla="*/ 78751 w 687716"/>
                <a:gd name="connsiteY226" fmla="*/ 345584 h 511140"/>
                <a:gd name="connsiteX227" fmla="*/ 97796 w 687716"/>
                <a:gd name="connsiteY227" fmla="*/ 345584 h 511140"/>
                <a:gd name="connsiteX228" fmla="*/ 119031 w 687716"/>
                <a:gd name="connsiteY228" fmla="*/ 331303 h 511140"/>
                <a:gd name="connsiteX229" fmla="*/ 119031 w 687716"/>
                <a:gd name="connsiteY229" fmla="*/ 360816 h 511140"/>
                <a:gd name="connsiteX230" fmla="*/ 142076 w 687716"/>
                <a:gd name="connsiteY230" fmla="*/ 355866 h 511140"/>
                <a:gd name="connsiteX231" fmla="*/ 164073 w 687716"/>
                <a:gd name="connsiteY231" fmla="*/ 359483 h 511140"/>
                <a:gd name="connsiteX232" fmla="*/ 184832 w 687716"/>
                <a:gd name="connsiteY232" fmla="*/ 359483 h 511140"/>
                <a:gd name="connsiteX233" fmla="*/ 210353 w 687716"/>
                <a:gd name="connsiteY233" fmla="*/ 369765 h 511140"/>
                <a:gd name="connsiteX234" fmla="*/ 234730 w 687716"/>
                <a:gd name="connsiteY234" fmla="*/ 366433 h 511140"/>
                <a:gd name="connsiteX235" fmla="*/ 238635 w 687716"/>
                <a:gd name="connsiteY235" fmla="*/ 395850 h 511140"/>
                <a:gd name="connsiteX236" fmla="*/ 260440 w 687716"/>
                <a:gd name="connsiteY236" fmla="*/ 401182 h 511140"/>
                <a:gd name="connsiteX237" fmla="*/ 282247 w 687716"/>
                <a:gd name="connsiteY237" fmla="*/ 383189 h 511140"/>
                <a:gd name="connsiteX238" fmla="*/ 295960 w 687716"/>
                <a:gd name="connsiteY238" fmla="*/ 361863 h 511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687716" h="511140">
                  <a:moveTo>
                    <a:pt x="644198" y="290176"/>
                  </a:moveTo>
                  <a:lnTo>
                    <a:pt x="687145" y="293699"/>
                  </a:lnTo>
                  <a:lnTo>
                    <a:pt x="644007" y="295793"/>
                  </a:lnTo>
                  <a:lnTo>
                    <a:pt x="619249" y="278847"/>
                  </a:lnTo>
                  <a:lnTo>
                    <a:pt x="643721" y="290081"/>
                  </a:lnTo>
                  <a:close/>
                  <a:moveTo>
                    <a:pt x="644959" y="285416"/>
                  </a:moveTo>
                  <a:lnTo>
                    <a:pt x="618583" y="278466"/>
                  </a:lnTo>
                  <a:lnTo>
                    <a:pt x="643055" y="300267"/>
                  </a:lnTo>
                  <a:lnTo>
                    <a:pt x="687717" y="293603"/>
                  </a:lnTo>
                  <a:lnTo>
                    <a:pt x="644579" y="285416"/>
                  </a:lnTo>
                  <a:close/>
                  <a:moveTo>
                    <a:pt x="450415" y="509236"/>
                  </a:moveTo>
                  <a:lnTo>
                    <a:pt x="468032" y="479819"/>
                  </a:lnTo>
                  <a:close/>
                  <a:moveTo>
                    <a:pt x="454795" y="511140"/>
                  </a:moveTo>
                  <a:lnTo>
                    <a:pt x="468032" y="479819"/>
                  </a:lnTo>
                  <a:lnTo>
                    <a:pt x="450415" y="509236"/>
                  </a:lnTo>
                  <a:close/>
                  <a:moveTo>
                    <a:pt x="411944" y="259330"/>
                  </a:moveTo>
                  <a:lnTo>
                    <a:pt x="434703" y="230103"/>
                  </a:lnTo>
                  <a:lnTo>
                    <a:pt x="438512" y="187167"/>
                  </a:lnTo>
                  <a:lnTo>
                    <a:pt x="441749" y="166508"/>
                  </a:lnTo>
                  <a:lnTo>
                    <a:pt x="466412" y="161558"/>
                  </a:lnTo>
                  <a:lnTo>
                    <a:pt x="474792" y="139090"/>
                  </a:lnTo>
                  <a:lnTo>
                    <a:pt x="528215" y="161558"/>
                  </a:lnTo>
                  <a:lnTo>
                    <a:pt x="551449" y="165080"/>
                  </a:lnTo>
                  <a:lnTo>
                    <a:pt x="582397" y="154513"/>
                  </a:lnTo>
                  <a:lnTo>
                    <a:pt x="608298" y="151181"/>
                  </a:lnTo>
                  <a:lnTo>
                    <a:pt x="657720" y="147754"/>
                  </a:lnTo>
                  <a:lnTo>
                    <a:pt x="633247" y="157274"/>
                  </a:lnTo>
                  <a:lnTo>
                    <a:pt x="612773" y="182122"/>
                  </a:lnTo>
                  <a:lnTo>
                    <a:pt x="587254" y="191642"/>
                  </a:lnTo>
                  <a:lnTo>
                    <a:pt x="558686" y="181170"/>
                  </a:lnTo>
                  <a:lnTo>
                    <a:pt x="539641" y="170888"/>
                  </a:lnTo>
                  <a:lnTo>
                    <a:pt x="511074" y="177647"/>
                  </a:lnTo>
                  <a:lnTo>
                    <a:pt x="481934" y="177647"/>
                  </a:lnTo>
                  <a:lnTo>
                    <a:pt x="455081" y="181170"/>
                  </a:lnTo>
                  <a:lnTo>
                    <a:pt x="446511" y="203637"/>
                  </a:lnTo>
                  <a:lnTo>
                    <a:pt x="449748" y="229056"/>
                  </a:lnTo>
                  <a:lnTo>
                    <a:pt x="470889" y="241242"/>
                  </a:lnTo>
                  <a:lnTo>
                    <a:pt x="486600" y="261520"/>
                  </a:lnTo>
                  <a:lnTo>
                    <a:pt x="513454" y="233721"/>
                  </a:lnTo>
                  <a:lnTo>
                    <a:pt x="544688" y="234578"/>
                  </a:lnTo>
                  <a:lnTo>
                    <a:pt x="568875" y="223915"/>
                  </a:lnTo>
                  <a:lnTo>
                    <a:pt x="562114" y="245717"/>
                  </a:lnTo>
                  <a:lnTo>
                    <a:pt x="542592" y="244955"/>
                  </a:lnTo>
                  <a:lnTo>
                    <a:pt x="529357" y="269232"/>
                  </a:lnTo>
                  <a:lnTo>
                    <a:pt x="509645" y="285701"/>
                  </a:lnTo>
                  <a:lnTo>
                    <a:pt x="529547" y="313500"/>
                  </a:lnTo>
                  <a:lnTo>
                    <a:pt x="532404" y="336730"/>
                  </a:lnTo>
                  <a:lnTo>
                    <a:pt x="549450" y="358817"/>
                  </a:lnTo>
                  <a:lnTo>
                    <a:pt x="536213" y="379666"/>
                  </a:lnTo>
                  <a:lnTo>
                    <a:pt x="552687" y="400515"/>
                  </a:lnTo>
                  <a:lnTo>
                    <a:pt x="572684" y="421460"/>
                  </a:lnTo>
                  <a:lnTo>
                    <a:pt x="565542" y="447069"/>
                  </a:lnTo>
                  <a:lnTo>
                    <a:pt x="545640" y="444118"/>
                  </a:lnTo>
                  <a:lnTo>
                    <a:pt x="545640" y="478867"/>
                  </a:lnTo>
                  <a:lnTo>
                    <a:pt x="514978" y="476486"/>
                  </a:lnTo>
                  <a:lnTo>
                    <a:pt x="510692" y="436787"/>
                  </a:lnTo>
                  <a:lnTo>
                    <a:pt x="497361" y="398230"/>
                  </a:lnTo>
                  <a:lnTo>
                    <a:pt x="497361" y="367671"/>
                  </a:lnTo>
                  <a:lnTo>
                    <a:pt x="480316" y="345393"/>
                  </a:lnTo>
                  <a:lnTo>
                    <a:pt x="477459" y="325591"/>
                  </a:lnTo>
                  <a:lnTo>
                    <a:pt x="456796" y="306551"/>
                  </a:lnTo>
                  <a:lnTo>
                    <a:pt x="452796" y="336159"/>
                  </a:lnTo>
                  <a:lnTo>
                    <a:pt x="462889" y="361387"/>
                  </a:lnTo>
                  <a:lnTo>
                    <a:pt x="459461" y="387949"/>
                  </a:lnTo>
                  <a:lnTo>
                    <a:pt x="456128" y="415747"/>
                  </a:lnTo>
                  <a:lnTo>
                    <a:pt x="449654" y="439739"/>
                  </a:lnTo>
                  <a:lnTo>
                    <a:pt x="436417" y="477819"/>
                  </a:lnTo>
                  <a:lnTo>
                    <a:pt x="415944" y="472774"/>
                  </a:lnTo>
                  <a:lnTo>
                    <a:pt x="407850" y="453257"/>
                  </a:lnTo>
                  <a:lnTo>
                    <a:pt x="420991" y="431170"/>
                  </a:lnTo>
                  <a:lnTo>
                    <a:pt x="417943" y="381189"/>
                  </a:lnTo>
                  <a:lnTo>
                    <a:pt x="417943" y="360435"/>
                  </a:lnTo>
                  <a:lnTo>
                    <a:pt x="389376" y="354628"/>
                  </a:lnTo>
                  <a:lnTo>
                    <a:pt x="391470" y="332636"/>
                  </a:lnTo>
                  <a:lnTo>
                    <a:pt x="400993" y="305694"/>
                  </a:lnTo>
                  <a:lnTo>
                    <a:pt x="417182" y="285511"/>
                  </a:lnTo>
                  <a:close/>
                  <a:moveTo>
                    <a:pt x="407278" y="260568"/>
                  </a:moveTo>
                  <a:lnTo>
                    <a:pt x="413944" y="284940"/>
                  </a:lnTo>
                  <a:lnTo>
                    <a:pt x="387472" y="332541"/>
                  </a:lnTo>
                  <a:lnTo>
                    <a:pt x="387472" y="357674"/>
                  </a:lnTo>
                  <a:lnTo>
                    <a:pt x="416039" y="363577"/>
                  </a:lnTo>
                  <a:lnTo>
                    <a:pt x="417182" y="430790"/>
                  </a:lnTo>
                  <a:lnTo>
                    <a:pt x="404327" y="453828"/>
                  </a:lnTo>
                  <a:lnTo>
                    <a:pt x="413849" y="476867"/>
                  </a:lnTo>
                  <a:lnTo>
                    <a:pt x="438798" y="481723"/>
                  </a:lnTo>
                  <a:lnTo>
                    <a:pt x="454700" y="441833"/>
                  </a:lnTo>
                  <a:lnTo>
                    <a:pt x="461366" y="417366"/>
                  </a:lnTo>
                  <a:lnTo>
                    <a:pt x="464699" y="388805"/>
                  </a:lnTo>
                  <a:lnTo>
                    <a:pt x="468032" y="361006"/>
                  </a:lnTo>
                  <a:lnTo>
                    <a:pt x="458128" y="335207"/>
                  </a:lnTo>
                  <a:lnTo>
                    <a:pt x="458128" y="308360"/>
                  </a:lnTo>
                  <a:lnTo>
                    <a:pt x="476507" y="346917"/>
                  </a:lnTo>
                  <a:lnTo>
                    <a:pt x="493457" y="368908"/>
                  </a:lnTo>
                  <a:lnTo>
                    <a:pt x="493457" y="398707"/>
                  </a:lnTo>
                  <a:lnTo>
                    <a:pt x="506789" y="437739"/>
                  </a:lnTo>
                  <a:lnTo>
                    <a:pt x="513359" y="478962"/>
                  </a:lnTo>
                  <a:lnTo>
                    <a:pt x="548782" y="481056"/>
                  </a:lnTo>
                  <a:lnTo>
                    <a:pt x="551163" y="443832"/>
                  </a:lnTo>
                  <a:lnTo>
                    <a:pt x="570971" y="447926"/>
                  </a:lnTo>
                  <a:lnTo>
                    <a:pt x="577540" y="420127"/>
                  </a:lnTo>
                  <a:lnTo>
                    <a:pt x="557162" y="396993"/>
                  </a:lnTo>
                  <a:lnTo>
                    <a:pt x="540784" y="376334"/>
                  </a:lnTo>
                  <a:lnTo>
                    <a:pt x="554020" y="355485"/>
                  </a:lnTo>
                  <a:lnTo>
                    <a:pt x="537165" y="335207"/>
                  </a:lnTo>
                  <a:lnTo>
                    <a:pt x="534308" y="312073"/>
                  </a:lnTo>
                  <a:lnTo>
                    <a:pt x="514120" y="283512"/>
                  </a:lnTo>
                  <a:lnTo>
                    <a:pt x="547260" y="247811"/>
                  </a:lnTo>
                  <a:lnTo>
                    <a:pt x="567447" y="246954"/>
                  </a:lnTo>
                  <a:lnTo>
                    <a:pt x="570685" y="222678"/>
                  </a:lnTo>
                  <a:lnTo>
                    <a:pt x="544212" y="230580"/>
                  </a:lnTo>
                  <a:lnTo>
                    <a:pt x="512121" y="230580"/>
                  </a:lnTo>
                  <a:lnTo>
                    <a:pt x="487077" y="259140"/>
                  </a:lnTo>
                  <a:lnTo>
                    <a:pt x="474317" y="238291"/>
                  </a:lnTo>
                  <a:lnTo>
                    <a:pt x="453748" y="227247"/>
                  </a:lnTo>
                  <a:lnTo>
                    <a:pt x="451653" y="204685"/>
                  </a:lnTo>
                  <a:lnTo>
                    <a:pt x="458223" y="184882"/>
                  </a:lnTo>
                  <a:lnTo>
                    <a:pt x="482697" y="183073"/>
                  </a:lnTo>
                  <a:lnTo>
                    <a:pt x="512121" y="183073"/>
                  </a:lnTo>
                  <a:lnTo>
                    <a:pt x="539164" y="176029"/>
                  </a:lnTo>
                  <a:lnTo>
                    <a:pt x="587349" y="196783"/>
                  </a:lnTo>
                  <a:lnTo>
                    <a:pt x="615916" y="186310"/>
                  </a:lnTo>
                  <a:lnTo>
                    <a:pt x="636675" y="161272"/>
                  </a:lnTo>
                  <a:lnTo>
                    <a:pt x="659243" y="147944"/>
                  </a:lnTo>
                  <a:lnTo>
                    <a:pt x="608203" y="146897"/>
                  </a:lnTo>
                  <a:lnTo>
                    <a:pt x="581636" y="150419"/>
                  </a:lnTo>
                  <a:lnTo>
                    <a:pt x="551354" y="160987"/>
                  </a:lnTo>
                  <a:lnTo>
                    <a:pt x="529357" y="157369"/>
                  </a:lnTo>
                  <a:lnTo>
                    <a:pt x="493076" y="150419"/>
                  </a:lnTo>
                  <a:lnTo>
                    <a:pt x="470508" y="138233"/>
                  </a:lnTo>
                  <a:lnTo>
                    <a:pt x="463938" y="159083"/>
                  </a:lnTo>
                  <a:lnTo>
                    <a:pt x="439178" y="164414"/>
                  </a:lnTo>
                  <a:lnTo>
                    <a:pt x="434037" y="187167"/>
                  </a:lnTo>
                  <a:lnTo>
                    <a:pt x="430703" y="229056"/>
                  </a:lnTo>
                  <a:lnTo>
                    <a:pt x="407659" y="259045"/>
                  </a:lnTo>
                  <a:close/>
                  <a:moveTo>
                    <a:pt x="291865" y="359483"/>
                  </a:moveTo>
                  <a:lnTo>
                    <a:pt x="278629" y="380332"/>
                  </a:lnTo>
                  <a:lnTo>
                    <a:pt x="259584" y="397183"/>
                  </a:lnTo>
                  <a:lnTo>
                    <a:pt x="237111" y="363767"/>
                  </a:lnTo>
                  <a:lnTo>
                    <a:pt x="211305" y="365290"/>
                  </a:lnTo>
                  <a:lnTo>
                    <a:pt x="186070" y="355008"/>
                  </a:lnTo>
                  <a:lnTo>
                    <a:pt x="165311" y="355008"/>
                  </a:lnTo>
                  <a:lnTo>
                    <a:pt x="142553" y="351581"/>
                  </a:lnTo>
                  <a:lnTo>
                    <a:pt x="121603" y="358626"/>
                  </a:lnTo>
                  <a:lnTo>
                    <a:pt x="121603" y="329399"/>
                  </a:lnTo>
                  <a:lnTo>
                    <a:pt x="97987" y="341585"/>
                  </a:lnTo>
                  <a:lnTo>
                    <a:pt x="56088" y="344631"/>
                  </a:lnTo>
                  <a:lnTo>
                    <a:pt x="52183" y="315309"/>
                  </a:lnTo>
                  <a:lnTo>
                    <a:pt x="48851" y="291128"/>
                  </a:lnTo>
                  <a:lnTo>
                    <a:pt x="42185" y="266471"/>
                  </a:lnTo>
                  <a:lnTo>
                    <a:pt x="48851" y="246954"/>
                  </a:lnTo>
                  <a:lnTo>
                    <a:pt x="21330" y="226867"/>
                  </a:lnTo>
                  <a:lnTo>
                    <a:pt x="15808" y="197163"/>
                  </a:lnTo>
                  <a:lnTo>
                    <a:pt x="5713" y="172411"/>
                  </a:lnTo>
                  <a:lnTo>
                    <a:pt x="9238" y="152799"/>
                  </a:lnTo>
                  <a:lnTo>
                    <a:pt x="25235" y="133092"/>
                  </a:lnTo>
                  <a:lnTo>
                    <a:pt x="57802" y="157464"/>
                  </a:lnTo>
                  <a:lnTo>
                    <a:pt x="78465" y="168508"/>
                  </a:lnTo>
                  <a:lnTo>
                    <a:pt x="103700" y="158131"/>
                  </a:lnTo>
                  <a:lnTo>
                    <a:pt x="125507" y="161748"/>
                  </a:lnTo>
                  <a:lnTo>
                    <a:pt x="147599" y="136615"/>
                  </a:lnTo>
                  <a:lnTo>
                    <a:pt x="174928" y="144421"/>
                  </a:lnTo>
                  <a:lnTo>
                    <a:pt x="201592" y="147849"/>
                  </a:lnTo>
                  <a:lnTo>
                    <a:pt x="225780" y="140899"/>
                  </a:lnTo>
                  <a:lnTo>
                    <a:pt x="240443" y="111767"/>
                  </a:lnTo>
                  <a:lnTo>
                    <a:pt x="256823" y="87776"/>
                  </a:lnTo>
                  <a:lnTo>
                    <a:pt x="266916" y="66641"/>
                  </a:lnTo>
                  <a:lnTo>
                    <a:pt x="273677" y="45411"/>
                  </a:lnTo>
                  <a:lnTo>
                    <a:pt x="280343" y="3427"/>
                  </a:lnTo>
                  <a:lnTo>
                    <a:pt x="330812" y="5426"/>
                  </a:lnTo>
                  <a:lnTo>
                    <a:pt x="352333" y="25704"/>
                  </a:lnTo>
                  <a:lnTo>
                    <a:pt x="354904" y="51980"/>
                  </a:lnTo>
                  <a:lnTo>
                    <a:pt x="368522" y="73782"/>
                  </a:lnTo>
                  <a:lnTo>
                    <a:pt x="381663" y="97963"/>
                  </a:lnTo>
                  <a:lnTo>
                    <a:pt x="391185" y="122049"/>
                  </a:lnTo>
                  <a:lnTo>
                    <a:pt x="391185" y="142041"/>
                  </a:lnTo>
                  <a:lnTo>
                    <a:pt x="404611" y="174220"/>
                  </a:lnTo>
                  <a:lnTo>
                    <a:pt x="384044" y="167460"/>
                  </a:lnTo>
                  <a:lnTo>
                    <a:pt x="362998" y="174505"/>
                  </a:lnTo>
                  <a:lnTo>
                    <a:pt x="351667" y="200210"/>
                  </a:lnTo>
                  <a:lnTo>
                    <a:pt x="374140" y="200210"/>
                  </a:lnTo>
                  <a:lnTo>
                    <a:pt x="361475" y="228771"/>
                  </a:lnTo>
                  <a:lnTo>
                    <a:pt x="323385" y="237720"/>
                  </a:lnTo>
                  <a:lnTo>
                    <a:pt x="315576" y="267137"/>
                  </a:lnTo>
                  <a:lnTo>
                    <a:pt x="332431" y="293413"/>
                  </a:lnTo>
                  <a:lnTo>
                    <a:pt x="315671" y="336254"/>
                  </a:lnTo>
                  <a:lnTo>
                    <a:pt x="293008" y="359864"/>
                  </a:lnTo>
                  <a:close/>
                  <a:moveTo>
                    <a:pt x="295674" y="362434"/>
                  </a:moveTo>
                  <a:lnTo>
                    <a:pt x="318813" y="338063"/>
                  </a:lnTo>
                  <a:lnTo>
                    <a:pt x="329194" y="313025"/>
                  </a:lnTo>
                  <a:lnTo>
                    <a:pt x="335859" y="291985"/>
                  </a:lnTo>
                  <a:lnTo>
                    <a:pt x="319004" y="265614"/>
                  </a:lnTo>
                  <a:lnTo>
                    <a:pt x="326051" y="239719"/>
                  </a:lnTo>
                  <a:lnTo>
                    <a:pt x="363379" y="231151"/>
                  </a:lnTo>
                  <a:lnTo>
                    <a:pt x="375568" y="198116"/>
                  </a:lnTo>
                  <a:lnTo>
                    <a:pt x="353000" y="198116"/>
                  </a:lnTo>
                  <a:lnTo>
                    <a:pt x="365569" y="177076"/>
                  </a:lnTo>
                  <a:lnTo>
                    <a:pt x="405945" y="175077"/>
                  </a:lnTo>
                  <a:lnTo>
                    <a:pt x="395279" y="140518"/>
                  </a:lnTo>
                  <a:lnTo>
                    <a:pt x="395279" y="120621"/>
                  </a:lnTo>
                  <a:lnTo>
                    <a:pt x="385186" y="95392"/>
                  </a:lnTo>
                  <a:lnTo>
                    <a:pt x="371854" y="70830"/>
                  </a:lnTo>
                  <a:lnTo>
                    <a:pt x="358618" y="49791"/>
                  </a:lnTo>
                  <a:lnTo>
                    <a:pt x="355666" y="23039"/>
                  </a:lnTo>
                  <a:lnTo>
                    <a:pt x="331670" y="666"/>
                  </a:lnTo>
                  <a:lnTo>
                    <a:pt x="277200" y="0"/>
                  </a:lnTo>
                  <a:lnTo>
                    <a:pt x="267678" y="43793"/>
                  </a:lnTo>
                  <a:lnTo>
                    <a:pt x="261203" y="64261"/>
                  </a:lnTo>
                  <a:lnTo>
                    <a:pt x="251680" y="84825"/>
                  </a:lnTo>
                  <a:lnTo>
                    <a:pt x="235302" y="108816"/>
                  </a:lnTo>
                  <a:lnTo>
                    <a:pt x="221875" y="136901"/>
                  </a:lnTo>
                  <a:lnTo>
                    <a:pt x="200259" y="142613"/>
                  </a:lnTo>
                  <a:lnTo>
                    <a:pt x="174833" y="139090"/>
                  </a:lnTo>
                  <a:lnTo>
                    <a:pt x="145314" y="132141"/>
                  </a:lnTo>
                  <a:lnTo>
                    <a:pt x="123031" y="157274"/>
                  </a:lnTo>
                  <a:lnTo>
                    <a:pt x="102082" y="152990"/>
                  </a:lnTo>
                  <a:lnTo>
                    <a:pt x="77609" y="163557"/>
                  </a:lnTo>
                  <a:lnTo>
                    <a:pt x="44089" y="132997"/>
                  </a:lnTo>
                  <a:lnTo>
                    <a:pt x="22854" y="128618"/>
                  </a:lnTo>
                  <a:lnTo>
                    <a:pt x="3809" y="150419"/>
                  </a:lnTo>
                  <a:lnTo>
                    <a:pt x="0" y="172316"/>
                  </a:lnTo>
                  <a:lnTo>
                    <a:pt x="10094" y="197925"/>
                  </a:lnTo>
                  <a:lnTo>
                    <a:pt x="16569" y="228866"/>
                  </a:lnTo>
                  <a:lnTo>
                    <a:pt x="43994" y="247906"/>
                  </a:lnTo>
                  <a:lnTo>
                    <a:pt x="43042" y="291699"/>
                  </a:lnTo>
                  <a:lnTo>
                    <a:pt x="46279" y="315690"/>
                  </a:lnTo>
                  <a:lnTo>
                    <a:pt x="52946" y="347202"/>
                  </a:lnTo>
                  <a:lnTo>
                    <a:pt x="78751" y="345584"/>
                  </a:lnTo>
                  <a:lnTo>
                    <a:pt x="97796" y="345584"/>
                  </a:lnTo>
                  <a:lnTo>
                    <a:pt x="119031" y="331303"/>
                  </a:lnTo>
                  <a:lnTo>
                    <a:pt x="119031" y="360816"/>
                  </a:lnTo>
                  <a:lnTo>
                    <a:pt x="142076" y="355866"/>
                  </a:lnTo>
                  <a:lnTo>
                    <a:pt x="164073" y="359483"/>
                  </a:lnTo>
                  <a:lnTo>
                    <a:pt x="184832" y="359483"/>
                  </a:lnTo>
                  <a:lnTo>
                    <a:pt x="210353" y="369765"/>
                  </a:lnTo>
                  <a:lnTo>
                    <a:pt x="234730" y="366433"/>
                  </a:lnTo>
                  <a:lnTo>
                    <a:pt x="238635" y="395850"/>
                  </a:lnTo>
                  <a:lnTo>
                    <a:pt x="260440" y="401182"/>
                  </a:lnTo>
                  <a:lnTo>
                    <a:pt x="282247" y="383189"/>
                  </a:lnTo>
                  <a:lnTo>
                    <a:pt x="295960" y="361863"/>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0" name="Serbest Form 4687">
              <a:extLst>
                <a:ext uri="{FF2B5EF4-FFF2-40B4-BE49-F238E27FC236}">
                  <a16:creationId xmlns:a16="http://schemas.microsoft.com/office/drawing/2014/main" id="{F145541E-8C18-8E15-4826-2735DCB0579C}"/>
                </a:ext>
              </a:extLst>
            </p:cNvPr>
            <p:cNvSpPr/>
            <p:nvPr/>
          </p:nvSpPr>
          <p:spPr>
            <a:xfrm>
              <a:off x="10338536" y="3211785"/>
              <a:ext cx="65610" cy="49219"/>
            </a:xfrm>
            <a:custGeom>
              <a:avLst/>
              <a:gdLst>
                <a:gd name="connsiteX0" fmla="*/ 19902 w 65610"/>
                <a:gd name="connsiteY0" fmla="*/ 11329 h 49219"/>
                <a:gd name="connsiteX1" fmla="*/ 47899 w 65610"/>
                <a:gd name="connsiteY1" fmla="*/ 14947 h 49219"/>
                <a:gd name="connsiteX2" fmla="*/ 62944 w 65610"/>
                <a:gd name="connsiteY2" fmla="*/ 45030 h 49219"/>
                <a:gd name="connsiteX3" fmla="*/ 23711 w 65610"/>
                <a:gd name="connsiteY3" fmla="*/ 24753 h 49219"/>
                <a:gd name="connsiteX4" fmla="*/ 2667 w 65610"/>
                <a:gd name="connsiteY4" fmla="*/ 20754 h 49219"/>
                <a:gd name="connsiteX5" fmla="*/ 19902 w 65610"/>
                <a:gd name="connsiteY5" fmla="*/ 6950 h 49219"/>
                <a:gd name="connsiteX6" fmla="*/ 0 w 65610"/>
                <a:gd name="connsiteY6" fmla="*/ 0 h 49219"/>
                <a:gd name="connsiteX7" fmla="*/ 0 w 65610"/>
                <a:gd name="connsiteY7" fmla="*/ 23515 h 49219"/>
                <a:gd name="connsiteX8" fmla="*/ 21807 w 65610"/>
                <a:gd name="connsiteY8" fmla="*/ 28942 h 49219"/>
                <a:gd name="connsiteX9" fmla="*/ 43708 w 65610"/>
                <a:gd name="connsiteY9" fmla="*/ 49219 h 49219"/>
                <a:gd name="connsiteX10" fmla="*/ 65610 w 65610"/>
                <a:gd name="connsiteY10" fmla="*/ 46363 h 49219"/>
                <a:gd name="connsiteX11" fmla="*/ 50756 w 65610"/>
                <a:gd name="connsiteY11" fmla="*/ 11519 h 49219"/>
                <a:gd name="connsiteX12" fmla="*/ 26187 w 65610"/>
                <a:gd name="connsiteY12" fmla="*/ 3427 h 49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610" h="49219">
                  <a:moveTo>
                    <a:pt x="19902" y="11329"/>
                  </a:moveTo>
                  <a:lnTo>
                    <a:pt x="47899" y="14947"/>
                  </a:lnTo>
                  <a:lnTo>
                    <a:pt x="62944" y="45030"/>
                  </a:lnTo>
                  <a:lnTo>
                    <a:pt x="23711" y="24753"/>
                  </a:lnTo>
                  <a:lnTo>
                    <a:pt x="2667" y="20754"/>
                  </a:lnTo>
                  <a:close/>
                  <a:moveTo>
                    <a:pt x="19902" y="6950"/>
                  </a:moveTo>
                  <a:lnTo>
                    <a:pt x="0" y="0"/>
                  </a:lnTo>
                  <a:lnTo>
                    <a:pt x="0" y="23515"/>
                  </a:lnTo>
                  <a:lnTo>
                    <a:pt x="21807" y="28942"/>
                  </a:lnTo>
                  <a:lnTo>
                    <a:pt x="43708" y="49219"/>
                  </a:lnTo>
                  <a:lnTo>
                    <a:pt x="65610" y="46363"/>
                  </a:lnTo>
                  <a:lnTo>
                    <a:pt x="50756" y="11519"/>
                  </a:lnTo>
                  <a:lnTo>
                    <a:pt x="26187" y="3427"/>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1" name="Serbest Form 4688">
              <a:extLst>
                <a:ext uri="{FF2B5EF4-FFF2-40B4-BE49-F238E27FC236}">
                  <a16:creationId xmlns:a16="http://schemas.microsoft.com/office/drawing/2014/main" id="{4697D211-3E6A-3349-FFF9-E326B93BE8DD}"/>
                </a:ext>
              </a:extLst>
            </p:cNvPr>
            <p:cNvSpPr/>
            <p:nvPr/>
          </p:nvSpPr>
          <p:spPr>
            <a:xfrm>
              <a:off x="10362228" y="3152665"/>
              <a:ext cx="149427" cy="42174"/>
            </a:xfrm>
            <a:custGeom>
              <a:avLst/>
              <a:gdLst>
                <a:gd name="connsiteX0" fmla="*/ 130192 w 149427"/>
                <a:gd name="connsiteY0" fmla="*/ 7902 h 42174"/>
                <a:gd name="connsiteX1" fmla="*/ 100577 w 149427"/>
                <a:gd name="connsiteY1" fmla="*/ 27513 h 42174"/>
                <a:gd name="connsiteX2" fmla="*/ 44394 w 149427"/>
                <a:gd name="connsiteY2" fmla="*/ 34463 h 42174"/>
                <a:gd name="connsiteX3" fmla="*/ 21159 w 149427"/>
                <a:gd name="connsiteY3" fmla="*/ 37890 h 42174"/>
                <a:gd name="connsiteX4" fmla="*/ 1257 w 149427"/>
                <a:gd name="connsiteY4" fmla="*/ 28846 h 42174"/>
                <a:gd name="connsiteX5" fmla="*/ 21159 w 149427"/>
                <a:gd name="connsiteY5" fmla="*/ 32273 h 42174"/>
                <a:gd name="connsiteX6" fmla="*/ 43156 w 149427"/>
                <a:gd name="connsiteY6" fmla="*/ 10758 h 42174"/>
                <a:gd name="connsiteX7" fmla="*/ 86579 w 149427"/>
                <a:gd name="connsiteY7" fmla="*/ 18088 h 42174"/>
                <a:gd name="connsiteX8" fmla="*/ 107910 w 149427"/>
                <a:gd name="connsiteY8" fmla="*/ 14947 h 42174"/>
                <a:gd name="connsiteX9" fmla="*/ 131335 w 149427"/>
                <a:gd name="connsiteY9" fmla="*/ 7902 h 42174"/>
                <a:gd name="connsiteX10" fmla="*/ 130192 w 149427"/>
                <a:gd name="connsiteY10" fmla="*/ 3237 h 42174"/>
                <a:gd name="connsiteX11" fmla="*/ 107052 w 149427"/>
                <a:gd name="connsiteY11" fmla="*/ 10186 h 42174"/>
                <a:gd name="connsiteX12" fmla="*/ 87436 w 149427"/>
                <a:gd name="connsiteY12" fmla="*/ 13614 h 42174"/>
                <a:gd name="connsiteX13" fmla="*/ 62583 w 149427"/>
                <a:gd name="connsiteY13" fmla="*/ 0 h 42174"/>
                <a:gd name="connsiteX14" fmla="*/ 40776 w 149427"/>
                <a:gd name="connsiteY14" fmla="*/ 6759 h 42174"/>
                <a:gd name="connsiteX15" fmla="*/ 20016 w 149427"/>
                <a:gd name="connsiteY15" fmla="*/ 28275 h 42174"/>
                <a:gd name="connsiteX16" fmla="*/ 971 w 149427"/>
                <a:gd name="connsiteY16" fmla="*/ 28275 h 42174"/>
                <a:gd name="connsiteX17" fmla="*/ 20874 w 149427"/>
                <a:gd name="connsiteY17" fmla="*/ 42174 h 42174"/>
                <a:gd name="connsiteX18" fmla="*/ 45728 w 149427"/>
                <a:gd name="connsiteY18" fmla="*/ 39128 h 42174"/>
                <a:gd name="connsiteX19" fmla="*/ 101911 w 149427"/>
                <a:gd name="connsiteY19" fmla="*/ 32178 h 42174"/>
                <a:gd name="connsiteX20" fmla="*/ 128382 w 149427"/>
                <a:gd name="connsiteY20" fmla="*/ 28751 h 42174"/>
                <a:gd name="connsiteX21" fmla="*/ 149428 w 149427"/>
                <a:gd name="connsiteY21" fmla="*/ 10758 h 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427" h="42174">
                  <a:moveTo>
                    <a:pt x="130192" y="7902"/>
                  </a:moveTo>
                  <a:lnTo>
                    <a:pt x="100577" y="27513"/>
                  </a:lnTo>
                  <a:lnTo>
                    <a:pt x="44394" y="34463"/>
                  </a:lnTo>
                  <a:lnTo>
                    <a:pt x="21159" y="37890"/>
                  </a:lnTo>
                  <a:lnTo>
                    <a:pt x="1257" y="28846"/>
                  </a:lnTo>
                  <a:lnTo>
                    <a:pt x="21159" y="32273"/>
                  </a:lnTo>
                  <a:lnTo>
                    <a:pt x="43156" y="10758"/>
                  </a:lnTo>
                  <a:lnTo>
                    <a:pt x="86579" y="18088"/>
                  </a:lnTo>
                  <a:lnTo>
                    <a:pt x="107910" y="14947"/>
                  </a:lnTo>
                  <a:lnTo>
                    <a:pt x="131335" y="7902"/>
                  </a:lnTo>
                  <a:close/>
                  <a:moveTo>
                    <a:pt x="130192" y="3237"/>
                  </a:moveTo>
                  <a:lnTo>
                    <a:pt x="107052" y="10186"/>
                  </a:lnTo>
                  <a:lnTo>
                    <a:pt x="87436" y="13614"/>
                  </a:lnTo>
                  <a:lnTo>
                    <a:pt x="62583" y="0"/>
                  </a:lnTo>
                  <a:lnTo>
                    <a:pt x="40776" y="6759"/>
                  </a:lnTo>
                  <a:lnTo>
                    <a:pt x="20016" y="28275"/>
                  </a:lnTo>
                  <a:cubicBezTo>
                    <a:pt x="-267" y="23610"/>
                    <a:pt x="-1599" y="26942"/>
                    <a:pt x="971" y="28275"/>
                  </a:cubicBezTo>
                  <a:lnTo>
                    <a:pt x="20874" y="42174"/>
                  </a:lnTo>
                  <a:lnTo>
                    <a:pt x="45728" y="39128"/>
                  </a:lnTo>
                  <a:lnTo>
                    <a:pt x="101911" y="32178"/>
                  </a:lnTo>
                  <a:lnTo>
                    <a:pt x="128382" y="28751"/>
                  </a:lnTo>
                  <a:lnTo>
                    <a:pt x="149428" y="10758"/>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Serbest Form 4689">
              <a:extLst>
                <a:ext uri="{FF2B5EF4-FFF2-40B4-BE49-F238E27FC236}">
                  <a16:creationId xmlns:a16="http://schemas.microsoft.com/office/drawing/2014/main" id="{3A8EA9B4-9AE3-5E97-E26F-BFC4F82BE9F9}"/>
                </a:ext>
              </a:extLst>
            </p:cNvPr>
            <p:cNvSpPr/>
            <p:nvPr/>
          </p:nvSpPr>
          <p:spPr>
            <a:xfrm>
              <a:off x="10239502" y="3145619"/>
              <a:ext cx="109794" cy="53408"/>
            </a:xfrm>
            <a:custGeom>
              <a:avLst/>
              <a:gdLst>
                <a:gd name="connsiteX0" fmla="*/ 101129 w 109794"/>
                <a:gd name="connsiteY0" fmla="*/ 8283 h 53408"/>
                <a:gd name="connsiteX1" fmla="*/ 95797 w 109794"/>
                <a:gd name="connsiteY1" fmla="*/ 39699 h 53408"/>
                <a:gd name="connsiteX2" fmla="*/ 63611 w 109794"/>
                <a:gd name="connsiteY2" fmla="*/ 1047 h 53408"/>
                <a:gd name="connsiteX3" fmla="*/ 101129 w 109794"/>
                <a:gd name="connsiteY3" fmla="*/ 3427 h 53408"/>
                <a:gd name="connsiteX4" fmla="*/ 61421 w 109794"/>
                <a:gd name="connsiteY4" fmla="*/ 0 h 53408"/>
                <a:gd name="connsiteX5" fmla="*/ 75800 w 109794"/>
                <a:gd name="connsiteY5" fmla="*/ 28085 h 53408"/>
                <a:gd name="connsiteX6" fmla="*/ 96178 w 109794"/>
                <a:gd name="connsiteY6" fmla="*/ 42555 h 53408"/>
                <a:gd name="connsiteX7" fmla="*/ 109795 w 109794"/>
                <a:gd name="connsiteY7" fmla="*/ 17232 h 53408"/>
                <a:gd name="connsiteX8" fmla="*/ 42185 w 109794"/>
                <a:gd name="connsiteY8" fmla="*/ 35891 h 53408"/>
                <a:gd name="connsiteX9" fmla="*/ 76847 w 109794"/>
                <a:gd name="connsiteY9" fmla="*/ 42841 h 53408"/>
                <a:gd name="connsiteX10" fmla="*/ 47232 w 109794"/>
                <a:gd name="connsiteY10" fmla="*/ 48743 h 53408"/>
                <a:gd name="connsiteX11" fmla="*/ 2381 w 109794"/>
                <a:gd name="connsiteY11" fmla="*/ 41699 h 53408"/>
                <a:gd name="connsiteX12" fmla="*/ 40471 w 109794"/>
                <a:gd name="connsiteY12" fmla="*/ 35891 h 53408"/>
                <a:gd name="connsiteX13" fmla="*/ 42185 w 109794"/>
                <a:gd name="connsiteY13" fmla="*/ 31417 h 53408"/>
                <a:gd name="connsiteX14" fmla="*/ 19045 w 109794"/>
                <a:gd name="connsiteY14" fmla="*/ 21040 h 53408"/>
                <a:gd name="connsiteX15" fmla="*/ 0 w 109794"/>
                <a:gd name="connsiteY15" fmla="*/ 42555 h 53408"/>
                <a:gd name="connsiteX16" fmla="*/ 27711 w 109794"/>
                <a:gd name="connsiteY16" fmla="*/ 53409 h 53408"/>
                <a:gd name="connsiteX17" fmla="*/ 48184 w 109794"/>
                <a:gd name="connsiteY17" fmla="*/ 53409 h 53408"/>
                <a:gd name="connsiteX18" fmla="*/ 78751 w 109794"/>
                <a:gd name="connsiteY18" fmla="*/ 42841 h 53408"/>
                <a:gd name="connsiteX19" fmla="*/ 52374 w 109794"/>
                <a:gd name="connsiteY19" fmla="*/ 27894 h 5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9794" h="53408">
                  <a:moveTo>
                    <a:pt x="101129" y="8283"/>
                  </a:moveTo>
                  <a:lnTo>
                    <a:pt x="95797" y="39699"/>
                  </a:lnTo>
                  <a:lnTo>
                    <a:pt x="63611" y="1047"/>
                  </a:lnTo>
                  <a:close/>
                  <a:moveTo>
                    <a:pt x="101129" y="3427"/>
                  </a:moveTo>
                  <a:lnTo>
                    <a:pt x="61421" y="0"/>
                  </a:lnTo>
                  <a:lnTo>
                    <a:pt x="75800" y="28085"/>
                  </a:lnTo>
                  <a:lnTo>
                    <a:pt x="96178" y="42555"/>
                  </a:lnTo>
                  <a:lnTo>
                    <a:pt x="109795" y="17232"/>
                  </a:lnTo>
                  <a:close/>
                  <a:moveTo>
                    <a:pt x="42185" y="35891"/>
                  </a:moveTo>
                  <a:lnTo>
                    <a:pt x="76847" y="42841"/>
                  </a:lnTo>
                  <a:lnTo>
                    <a:pt x="47232" y="48743"/>
                  </a:lnTo>
                  <a:lnTo>
                    <a:pt x="2381" y="41699"/>
                  </a:lnTo>
                  <a:lnTo>
                    <a:pt x="40471" y="35891"/>
                  </a:lnTo>
                  <a:close/>
                  <a:moveTo>
                    <a:pt x="42185" y="31417"/>
                  </a:moveTo>
                  <a:lnTo>
                    <a:pt x="19045" y="21040"/>
                  </a:lnTo>
                  <a:lnTo>
                    <a:pt x="0" y="42555"/>
                  </a:lnTo>
                  <a:lnTo>
                    <a:pt x="27711" y="53409"/>
                  </a:lnTo>
                  <a:lnTo>
                    <a:pt x="48184" y="53409"/>
                  </a:lnTo>
                  <a:lnTo>
                    <a:pt x="78751" y="42841"/>
                  </a:lnTo>
                  <a:lnTo>
                    <a:pt x="52374" y="27894"/>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Serbest Form 4690">
              <a:extLst>
                <a:ext uri="{FF2B5EF4-FFF2-40B4-BE49-F238E27FC236}">
                  <a16:creationId xmlns:a16="http://schemas.microsoft.com/office/drawing/2014/main" id="{37FACCAB-66F0-C7C4-BE8E-64FF1A72C804}"/>
                </a:ext>
              </a:extLst>
            </p:cNvPr>
            <p:cNvSpPr/>
            <p:nvPr/>
          </p:nvSpPr>
          <p:spPr>
            <a:xfrm>
              <a:off x="8328906" y="1058408"/>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908 h 1392140"/>
                <a:gd name="connsiteX513" fmla="*/ 746565 w 1063473"/>
                <a:gd name="connsiteY513" fmla="*/ 495908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432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908"/>
                  </a:lnTo>
                  <a:lnTo>
                    <a:pt x="746565" y="495908"/>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432"/>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Serbest Form 4691">
              <a:extLst>
                <a:ext uri="{FF2B5EF4-FFF2-40B4-BE49-F238E27FC236}">
                  <a16:creationId xmlns:a16="http://schemas.microsoft.com/office/drawing/2014/main" id="{5AF55462-566C-BD76-609B-0CC17A7376CC}"/>
                </a:ext>
              </a:extLst>
            </p:cNvPr>
            <p:cNvSpPr/>
            <p:nvPr/>
          </p:nvSpPr>
          <p:spPr>
            <a:xfrm>
              <a:off x="8328906" y="1058408"/>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812 h 1392140"/>
                <a:gd name="connsiteX513" fmla="*/ 746565 w 1063473"/>
                <a:gd name="connsiteY513" fmla="*/ 495812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337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812"/>
                  </a:lnTo>
                  <a:lnTo>
                    <a:pt x="746565" y="495812"/>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337"/>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Serbest Form 4692">
              <a:extLst>
                <a:ext uri="{FF2B5EF4-FFF2-40B4-BE49-F238E27FC236}">
                  <a16:creationId xmlns:a16="http://schemas.microsoft.com/office/drawing/2014/main" id="{0DA3030F-EC59-02CF-C7F4-DEEC5BB64967}"/>
                </a:ext>
              </a:extLst>
            </p:cNvPr>
            <p:cNvSpPr/>
            <p:nvPr/>
          </p:nvSpPr>
          <p:spPr>
            <a:xfrm>
              <a:off x="5098871" y="-314405"/>
              <a:ext cx="309481" cy="135377"/>
            </a:xfrm>
            <a:custGeom>
              <a:avLst/>
              <a:gdLst>
                <a:gd name="connsiteX0" fmla="*/ 136838 w 309481"/>
                <a:gd name="connsiteY0" fmla="*/ 135377 h 135377"/>
                <a:gd name="connsiteX1" fmla="*/ 146552 w 309481"/>
                <a:gd name="connsiteY1" fmla="*/ 131665 h 135377"/>
                <a:gd name="connsiteX2" fmla="*/ 166073 w 309481"/>
                <a:gd name="connsiteY2" fmla="*/ 131665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98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665"/>
                  </a:lnTo>
                  <a:lnTo>
                    <a:pt x="166073" y="131665"/>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98"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Serbest Form 4693">
              <a:extLst>
                <a:ext uri="{FF2B5EF4-FFF2-40B4-BE49-F238E27FC236}">
                  <a16:creationId xmlns:a16="http://schemas.microsoft.com/office/drawing/2014/main" id="{6EB74C3D-0A51-D10D-E1B0-4DE8306DB1DF}"/>
                </a:ext>
              </a:extLst>
            </p:cNvPr>
            <p:cNvSpPr/>
            <p:nvPr/>
          </p:nvSpPr>
          <p:spPr>
            <a:xfrm>
              <a:off x="5098871" y="-314405"/>
              <a:ext cx="309481" cy="135377"/>
            </a:xfrm>
            <a:custGeom>
              <a:avLst/>
              <a:gdLst>
                <a:gd name="connsiteX0" fmla="*/ 136838 w 309481"/>
                <a:gd name="connsiteY0" fmla="*/ 135377 h 135377"/>
                <a:gd name="connsiteX1" fmla="*/ 146552 w 309481"/>
                <a:gd name="connsiteY1" fmla="*/ 131760 h 135377"/>
                <a:gd name="connsiteX2" fmla="*/ 166073 w 309481"/>
                <a:gd name="connsiteY2" fmla="*/ 131760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03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760"/>
                  </a:lnTo>
                  <a:lnTo>
                    <a:pt x="166073" y="131760"/>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03"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Serbest Form 4694">
              <a:extLst>
                <a:ext uri="{FF2B5EF4-FFF2-40B4-BE49-F238E27FC236}">
                  <a16:creationId xmlns:a16="http://schemas.microsoft.com/office/drawing/2014/main" id="{D14EF5E6-7379-1B62-0A28-1FB799481F29}"/>
                </a:ext>
              </a:extLst>
            </p:cNvPr>
            <p:cNvSpPr/>
            <p:nvPr/>
          </p:nvSpPr>
          <p:spPr>
            <a:xfrm>
              <a:off x="6317276" y="478342"/>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Serbest Form 4695">
              <a:extLst>
                <a:ext uri="{FF2B5EF4-FFF2-40B4-BE49-F238E27FC236}">
                  <a16:creationId xmlns:a16="http://schemas.microsoft.com/office/drawing/2014/main" id="{C1E49440-642A-2497-FEEC-8CBC9C91C795}"/>
                </a:ext>
              </a:extLst>
            </p:cNvPr>
            <p:cNvSpPr/>
            <p:nvPr/>
          </p:nvSpPr>
          <p:spPr>
            <a:xfrm>
              <a:off x="6317276" y="478342"/>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Serbest Form 4696">
              <a:extLst>
                <a:ext uri="{FF2B5EF4-FFF2-40B4-BE49-F238E27FC236}">
                  <a16:creationId xmlns:a16="http://schemas.microsoft.com/office/drawing/2014/main" id="{8B543E92-324A-1543-4C97-3F6F14963A7E}"/>
                </a:ext>
              </a:extLst>
            </p:cNvPr>
            <p:cNvSpPr/>
            <p:nvPr/>
          </p:nvSpPr>
          <p:spPr>
            <a:xfrm>
              <a:off x="2275256" y="2005860"/>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165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165"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Serbest Form 4697">
              <a:extLst>
                <a:ext uri="{FF2B5EF4-FFF2-40B4-BE49-F238E27FC236}">
                  <a16:creationId xmlns:a16="http://schemas.microsoft.com/office/drawing/2014/main" id="{A6CB292A-91F7-71FF-7ACD-F8DDF6E94597}"/>
                </a:ext>
              </a:extLst>
            </p:cNvPr>
            <p:cNvSpPr/>
            <p:nvPr/>
          </p:nvSpPr>
          <p:spPr>
            <a:xfrm>
              <a:off x="2275256" y="2005860"/>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260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260"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Serbest Form 4698">
              <a:extLst>
                <a:ext uri="{FF2B5EF4-FFF2-40B4-BE49-F238E27FC236}">
                  <a16:creationId xmlns:a16="http://schemas.microsoft.com/office/drawing/2014/main" id="{DFDBBDCF-2A51-4860-A08E-DDF6F50B5BA5}"/>
                </a:ext>
              </a:extLst>
            </p:cNvPr>
            <p:cNvSpPr/>
            <p:nvPr/>
          </p:nvSpPr>
          <p:spPr>
            <a:xfrm>
              <a:off x="2874793" y="1831830"/>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Serbest Form 4699">
              <a:extLst>
                <a:ext uri="{FF2B5EF4-FFF2-40B4-BE49-F238E27FC236}">
                  <a16:creationId xmlns:a16="http://schemas.microsoft.com/office/drawing/2014/main" id="{1BEB7758-E68C-3452-6CA3-6A5D46C8637D}"/>
                </a:ext>
              </a:extLst>
            </p:cNvPr>
            <p:cNvSpPr/>
            <p:nvPr/>
          </p:nvSpPr>
          <p:spPr>
            <a:xfrm>
              <a:off x="2874793" y="1831830"/>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Serbest Form 4700">
              <a:extLst>
                <a:ext uri="{FF2B5EF4-FFF2-40B4-BE49-F238E27FC236}">
                  <a16:creationId xmlns:a16="http://schemas.microsoft.com/office/drawing/2014/main" id="{81F7EEE7-F40D-6707-3E93-75EDBB69A571}"/>
                </a:ext>
              </a:extLst>
            </p:cNvPr>
            <p:cNvSpPr/>
            <p:nvPr/>
          </p:nvSpPr>
          <p:spPr>
            <a:xfrm>
              <a:off x="3590315" y="2489296"/>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Serbest Form 4701">
              <a:extLst>
                <a:ext uri="{FF2B5EF4-FFF2-40B4-BE49-F238E27FC236}">
                  <a16:creationId xmlns:a16="http://schemas.microsoft.com/office/drawing/2014/main" id="{70DB85C3-2473-001C-C474-EC505E011978}"/>
                </a:ext>
              </a:extLst>
            </p:cNvPr>
            <p:cNvSpPr/>
            <p:nvPr/>
          </p:nvSpPr>
          <p:spPr>
            <a:xfrm>
              <a:off x="3590315" y="2489296"/>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Serbest Form 4702">
              <a:extLst>
                <a:ext uri="{FF2B5EF4-FFF2-40B4-BE49-F238E27FC236}">
                  <a16:creationId xmlns:a16="http://schemas.microsoft.com/office/drawing/2014/main" id="{3363C087-977D-7C09-6A00-A346A4408553}"/>
                </a:ext>
              </a:extLst>
            </p:cNvPr>
            <p:cNvSpPr/>
            <p:nvPr/>
          </p:nvSpPr>
          <p:spPr>
            <a:xfrm>
              <a:off x="3338921" y="2373245"/>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121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972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121 w 174071"/>
                <a:gd name="connsiteY90" fmla="*/ 161463 h 348058"/>
                <a:gd name="connsiteX91" fmla="*/ 161121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121 w 174071"/>
                <a:gd name="connsiteY95" fmla="*/ 129189 h 348058"/>
                <a:gd name="connsiteX96" fmla="*/ 164358 w 174071"/>
                <a:gd name="connsiteY96" fmla="*/ 121954 h 348058"/>
                <a:gd name="connsiteX97" fmla="*/ 164358 w 174071"/>
                <a:gd name="connsiteY97" fmla="*/ 114814 h 348058"/>
                <a:gd name="connsiteX98" fmla="*/ 161121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121"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972"/>
                  </a:lnTo>
                  <a:lnTo>
                    <a:pt x="132172" y="197354"/>
                  </a:lnTo>
                  <a:lnTo>
                    <a:pt x="132172" y="172221"/>
                  </a:lnTo>
                  <a:lnTo>
                    <a:pt x="135410" y="168603"/>
                  </a:lnTo>
                  <a:lnTo>
                    <a:pt x="141790" y="165081"/>
                  </a:lnTo>
                  <a:lnTo>
                    <a:pt x="157978" y="165081"/>
                  </a:lnTo>
                  <a:lnTo>
                    <a:pt x="161121" y="161463"/>
                  </a:lnTo>
                  <a:lnTo>
                    <a:pt x="161121" y="154323"/>
                  </a:lnTo>
                  <a:lnTo>
                    <a:pt x="154741" y="147087"/>
                  </a:lnTo>
                  <a:lnTo>
                    <a:pt x="154741" y="139947"/>
                  </a:lnTo>
                  <a:lnTo>
                    <a:pt x="157978" y="132807"/>
                  </a:lnTo>
                  <a:lnTo>
                    <a:pt x="161121" y="129189"/>
                  </a:lnTo>
                  <a:lnTo>
                    <a:pt x="164358" y="121954"/>
                  </a:lnTo>
                  <a:lnTo>
                    <a:pt x="164358" y="114814"/>
                  </a:lnTo>
                  <a:lnTo>
                    <a:pt x="161121"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Serbest Form 4703">
              <a:extLst>
                <a:ext uri="{FF2B5EF4-FFF2-40B4-BE49-F238E27FC236}">
                  <a16:creationId xmlns:a16="http://schemas.microsoft.com/office/drawing/2014/main" id="{C707B6CF-AB46-2907-4D39-05EB0375246A}"/>
                </a:ext>
              </a:extLst>
            </p:cNvPr>
            <p:cNvSpPr/>
            <p:nvPr/>
          </p:nvSpPr>
          <p:spPr>
            <a:xfrm>
              <a:off x="3338921" y="2373245"/>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216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877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216 w 174071"/>
                <a:gd name="connsiteY90" fmla="*/ 161463 h 348058"/>
                <a:gd name="connsiteX91" fmla="*/ 161216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216 w 174071"/>
                <a:gd name="connsiteY95" fmla="*/ 129189 h 348058"/>
                <a:gd name="connsiteX96" fmla="*/ 164358 w 174071"/>
                <a:gd name="connsiteY96" fmla="*/ 121954 h 348058"/>
                <a:gd name="connsiteX97" fmla="*/ 164358 w 174071"/>
                <a:gd name="connsiteY97" fmla="*/ 114814 h 348058"/>
                <a:gd name="connsiteX98" fmla="*/ 161216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216"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877"/>
                  </a:lnTo>
                  <a:lnTo>
                    <a:pt x="132172" y="197354"/>
                  </a:lnTo>
                  <a:lnTo>
                    <a:pt x="132172" y="172221"/>
                  </a:lnTo>
                  <a:lnTo>
                    <a:pt x="135410" y="168603"/>
                  </a:lnTo>
                  <a:lnTo>
                    <a:pt x="141790" y="165081"/>
                  </a:lnTo>
                  <a:lnTo>
                    <a:pt x="157978" y="165081"/>
                  </a:lnTo>
                  <a:lnTo>
                    <a:pt x="161216" y="161463"/>
                  </a:lnTo>
                  <a:lnTo>
                    <a:pt x="161216" y="154323"/>
                  </a:lnTo>
                  <a:lnTo>
                    <a:pt x="154741" y="147087"/>
                  </a:lnTo>
                  <a:lnTo>
                    <a:pt x="154741" y="139947"/>
                  </a:lnTo>
                  <a:lnTo>
                    <a:pt x="157978" y="132807"/>
                  </a:lnTo>
                  <a:lnTo>
                    <a:pt x="161216" y="129189"/>
                  </a:lnTo>
                  <a:lnTo>
                    <a:pt x="164358" y="121954"/>
                  </a:lnTo>
                  <a:lnTo>
                    <a:pt x="164358" y="114814"/>
                  </a:lnTo>
                  <a:lnTo>
                    <a:pt x="161216"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Serbest Form 4704">
              <a:extLst>
                <a:ext uri="{FF2B5EF4-FFF2-40B4-BE49-F238E27FC236}">
                  <a16:creationId xmlns:a16="http://schemas.microsoft.com/office/drawing/2014/main" id="{F9F71B97-5AD8-02C3-FC00-55FA7CE2C483}"/>
                </a:ext>
              </a:extLst>
            </p:cNvPr>
            <p:cNvSpPr/>
            <p:nvPr/>
          </p:nvSpPr>
          <p:spPr>
            <a:xfrm>
              <a:off x="5098871" y="2160563"/>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Serbest Form 4705">
              <a:extLst>
                <a:ext uri="{FF2B5EF4-FFF2-40B4-BE49-F238E27FC236}">
                  <a16:creationId xmlns:a16="http://schemas.microsoft.com/office/drawing/2014/main" id="{C38D6C48-2DA1-9412-E7BF-9B1C2B9D528A}"/>
                </a:ext>
              </a:extLst>
            </p:cNvPr>
            <p:cNvSpPr/>
            <p:nvPr/>
          </p:nvSpPr>
          <p:spPr>
            <a:xfrm>
              <a:off x="5098871" y="2160563"/>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Serbest Form 4706">
              <a:extLst>
                <a:ext uri="{FF2B5EF4-FFF2-40B4-BE49-F238E27FC236}">
                  <a16:creationId xmlns:a16="http://schemas.microsoft.com/office/drawing/2014/main" id="{F3BF40E6-7712-B07D-CAC9-34A406191D85}"/>
                </a:ext>
              </a:extLst>
            </p:cNvPr>
            <p:cNvSpPr/>
            <p:nvPr/>
          </p:nvSpPr>
          <p:spPr>
            <a:xfrm>
              <a:off x="5137532" y="2160563"/>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70086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70086"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Serbest Form 4707">
              <a:extLst>
                <a:ext uri="{FF2B5EF4-FFF2-40B4-BE49-F238E27FC236}">
                  <a16:creationId xmlns:a16="http://schemas.microsoft.com/office/drawing/2014/main" id="{6BCDC2BB-2AFA-3732-B6D7-0A519AD7E4FB}"/>
                </a:ext>
              </a:extLst>
            </p:cNvPr>
            <p:cNvSpPr/>
            <p:nvPr/>
          </p:nvSpPr>
          <p:spPr>
            <a:xfrm>
              <a:off x="5137532" y="2160563"/>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69991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69991"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Serbest Form 4708">
              <a:extLst>
                <a:ext uri="{FF2B5EF4-FFF2-40B4-BE49-F238E27FC236}">
                  <a16:creationId xmlns:a16="http://schemas.microsoft.com/office/drawing/2014/main" id="{5BA809E0-9669-2F43-4362-4501BD645AFB}"/>
                </a:ext>
              </a:extLst>
            </p:cNvPr>
            <p:cNvSpPr/>
            <p:nvPr/>
          </p:nvSpPr>
          <p:spPr>
            <a:xfrm>
              <a:off x="2178507" y="1928556"/>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Serbest Form 4709">
              <a:extLst>
                <a:ext uri="{FF2B5EF4-FFF2-40B4-BE49-F238E27FC236}">
                  <a16:creationId xmlns:a16="http://schemas.microsoft.com/office/drawing/2014/main" id="{A708C6D7-F0AF-9AF8-1740-BD69F94FE6F3}"/>
                </a:ext>
              </a:extLst>
            </p:cNvPr>
            <p:cNvSpPr/>
            <p:nvPr/>
          </p:nvSpPr>
          <p:spPr>
            <a:xfrm>
              <a:off x="2178507" y="1928556"/>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Serbest Form 4710">
              <a:extLst>
                <a:ext uri="{FF2B5EF4-FFF2-40B4-BE49-F238E27FC236}">
                  <a16:creationId xmlns:a16="http://schemas.microsoft.com/office/drawing/2014/main" id="{04450C26-D9AA-B011-1A70-0936630DC2F8}"/>
                </a:ext>
              </a:extLst>
            </p:cNvPr>
            <p:cNvSpPr/>
            <p:nvPr/>
          </p:nvSpPr>
          <p:spPr>
            <a:xfrm>
              <a:off x="4054537" y="-933124"/>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286 h 908989"/>
                <a:gd name="connsiteX3" fmla="*/ 307006 w 1527791"/>
                <a:gd name="connsiteY3" fmla="*/ 502286 h 908989"/>
                <a:gd name="connsiteX4" fmla="*/ 307006 w 1527791"/>
                <a:gd name="connsiteY4" fmla="*/ 493242 h 908989"/>
                <a:gd name="connsiteX5" fmla="*/ 313576 w 1527791"/>
                <a:gd name="connsiteY5" fmla="*/ 493242 h 908989"/>
                <a:gd name="connsiteX6" fmla="*/ 307291 w 1527791"/>
                <a:gd name="connsiteY6" fmla="*/ 486388 h 908989"/>
                <a:gd name="connsiteX7" fmla="*/ 303101 w 1527791"/>
                <a:gd name="connsiteY7" fmla="*/ 481818 h 908989"/>
                <a:gd name="connsiteX8" fmla="*/ 288437 w 1527791"/>
                <a:gd name="connsiteY8" fmla="*/ 481818 h 908989"/>
                <a:gd name="connsiteX9" fmla="*/ 282247 w 1527791"/>
                <a:gd name="connsiteY9" fmla="*/ 470394 h 908989"/>
                <a:gd name="connsiteX10" fmla="*/ 248823 w 1527791"/>
                <a:gd name="connsiteY10" fmla="*/ 470394 h 908989"/>
                <a:gd name="connsiteX11" fmla="*/ 248823 w 1527791"/>
                <a:gd name="connsiteY11" fmla="*/ 486388 h 908989"/>
                <a:gd name="connsiteX12" fmla="*/ 242538 w 1527791"/>
                <a:gd name="connsiteY12" fmla="*/ 493242 h 908989"/>
                <a:gd name="connsiteX13" fmla="*/ 238348 w 1527791"/>
                <a:gd name="connsiteY13" fmla="*/ 493242 h 908989"/>
                <a:gd name="connsiteX14" fmla="*/ 238348 w 1527791"/>
                <a:gd name="connsiteY14" fmla="*/ 497812 h 908989"/>
                <a:gd name="connsiteX15" fmla="*/ 242538 w 1527791"/>
                <a:gd name="connsiteY15" fmla="*/ 502286 h 908989"/>
                <a:gd name="connsiteX16" fmla="*/ 248823 w 1527791"/>
                <a:gd name="connsiteY16" fmla="*/ 502286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617 w 1527791"/>
                <a:gd name="connsiteY63" fmla="*/ 50648 h 908989"/>
                <a:gd name="connsiteX64" fmla="*/ 1081662 w 1527791"/>
                <a:gd name="connsiteY64" fmla="*/ 43793 h 908989"/>
                <a:gd name="connsiteX65" fmla="*/ 1175554 w 1527791"/>
                <a:gd name="connsiteY65" fmla="*/ 43793 h 908989"/>
                <a:gd name="connsiteX66" fmla="*/ 1211073 w 1527791"/>
                <a:gd name="connsiteY66" fmla="*/ 39223 h 908989"/>
                <a:gd name="connsiteX67" fmla="*/ 1304965 w 1527791"/>
                <a:gd name="connsiteY67" fmla="*/ 39223 h 908989"/>
                <a:gd name="connsiteX68" fmla="*/ 1319630 w 1527791"/>
                <a:gd name="connsiteY68" fmla="*/ 32369 h 908989"/>
                <a:gd name="connsiteX69" fmla="*/ 1311250 w 1527791"/>
                <a:gd name="connsiteY69" fmla="*/ 27799 h 908989"/>
                <a:gd name="connsiteX70" fmla="*/ 1290395 w 1527791"/>
                <a:gd name="connsiteY70" fmla="*/ 23229 h 908989"/>
                <a:gd name="connsiteX71" fmla="*/ 1240307 w 1527791"/>
                <a:gd name="connsiteY71" fmla="*/ 23229 h 908989"/>
                <a:gd name="connsiteX72" fmla="*/ 1246496 w 1527791"/>
                <a:gd name="connsiteY72" fmla="*/ 16375 h 908989"/>
                <a:gd name="connsiteX73" fmla="*/ 1240307 w 1527791"/>
                <a:gd name="connsiteY73" fmla="*/ 11805 h 908989"/>
                <a:gd name="connsiteX74" fmla="*/ 1221262 w 1527791"/>
                <a:gd name="connsiteY74" fmla="*/ 11805 h 908989"/>
                <a:gd name="connsiteX75" fmla="*/ 1215072 w 1527791"/>
                <a:gd name="connsiteY75" fmla="*/ 16375 h 908989"/>
                <a:gd name="connsiteX76" fmla="*/ 1185838 w 1527791"/>
                <a:gd name="connsiteY76" fmla="*/ 16375 h 908989"/>
                <a:gd name="connsiteX77" fmla="*/ 1181648 w 1527791"/>
                <a:gd name="connsiteY77" fmla="*/ 11805 h 908989"/>
                <a:gd name="connsiteX78" fmla="*/ 1206692 w 1527791"/>
                <a:gd name="connsiteY78" fmla="*/ 11805 h 908989"/>
                <a:gd name="connsiteX79" fmla="*/ 1206692 w 1527791"/>
                <a:gd name="connsiteY79" fmla="*/ 4570 h 908989"/>
                <a:gd name="connsiteX80" fmla="*/ 1200408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577 w 1527791"/>
                <a:gd name="connsiteY86" fmla="*/ 0 h 908989"/>
                <a:gd name="connsiteX87" fmla="*/ 997102 w 1527791"/>
                <a:gd name="connsiteY87" fmla="*/ 4570 h 908989"/>
                <a:gd name="connsiteX88" fmla="*/ 947013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758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758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2572 h 908989"/>
                <a:gd name="connsiteX310" fmla="*/ 342144 w 1527791"/>
                <a:gd name="connsiteY310" fmla="*/ 502572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518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606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851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851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851 h 908989"/>
                <a:gd name="connsiteX526" fmla="*/ 684954 w 1527791"/>
                <a:gd name="connsiteY526" fmla="*/ 645851 h 908989"/>
                <a:gd name="connsiteX527" fmla="*/ 684954 w 1527791"/>
                <a:gd name="connsiteY527" fmla="*/ 650421 h 908989"/>
                <a:gd name="connsiteX528" fmla="*/ 699619 w 1527791"/>
                <a:gd name="connsiteY528" fmla="*/ 650421 h 908989"/>
                <a:gd name="connsiteX529" fmla="*/ 714188 w 1527791"/>
                <a:gd name="connsiteY529" fmla="*/ 645851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712 w 1527791"/>
                <a:gd name="connsiteY556" fmla="*/ 520184 h 908989"/>
                <a:gd name="connsiteX557" fmla="*/ 1077282 w 1527791"/>
                <a:gd name="connsiteY557" fmla="*/ 501906 h 908989"/>
                <a:gd name="connsiteX558" fmla="*/ 1081472 w 1527791"/>
                <a:gd name="connsiteY558" fmla="*/ 501906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712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617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427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141 w 1527791"/>
                <a:gd name="connsiteY642" fmla="*/ 367861 h 908989"/>
                <a:gd name="connsiteX643" fmla="*/ 1051666 w 1527791"/>
                <a:gd name="connsiteY643" fmla="*/ 367861 h 908989"/>
                <a:gd name="connsiteX644" fmla="*/ 1062141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286"/>
                  </a:lnTo>
                  <a:lnTo>
                    <a:pt x="307006" y="502286"/>
                  </a:lnTo>
                  <a:lnTo>
                    <a:pt x="307006" y="493242"/>
                  </a:lnTo>
                  <a:lnTo>
                    <a:pt x="313576" y="493242"/>
                  </a:lnTo>
                  <a:lnTo>
                    <a:pt x="307291" y="486388"/>
                  </a:lnTo>
                  <a:lnTo>
                    <a:pt x="303101" y="481818"/>
                  </a:lnTo>
                  <a:lnTo>
                    <a:pt x="288437" y="481818"/>
                  </a:lnTo>
                  <a:lnTo>
                    <a:pt x="282247" y="470394"/>
                  </a:lnTo>
                  <a:lnTo>
                    <a:pt x="248823" y="470394"/>
                  </a:lnTo>
                  <a:lnTo>
                    <a:pt x="248823" y="486388"/>
                  </a:lnTo>
                  <a:lnTo>
                    <a:pt x="242538" y="493242"/>
                  </a:lnTo>
                  <a:lnTo>
                    <a:pt x="238348" y="493242"/>
                  </a:lnTo>
                  <a:lnTo>
                    <a:pt x="238348" y="497812"/>
                  </a:lnTo>
                  <a:lnTo>
                    <a:pt x="242538" y="502286"/>
                  </a:lnTo>
                  <a:lnTo>
                    <a:pt x="248823" y="502286"/>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617" y="50648"/>
                  </a:lnTo>
                  <a:lnTo>
                    <a:pt x="1081662" y="43793"/>
                  </a:lnTo>
                  <a:lnTo>
                    <a:pt x="1175554" y="43793"/>
                  </a:lnTo>
                  <a:lnTo>
                    <a:pt x="1211073" y="39223"/>
                  </a:lnTo>
                  <a:lnTo>
                    <a:pt x="1304965" y="39223"/>
                  </a:lnTo>
                  <a:lnTo>
                    <a:pt x="1319630" y="32369"/>
                  </a:lnTo>
                  <a:lnTo>
                    <a:pt x="1311250" y="27799"/>
                  </a:lnTo>
                  <a:lnTo>
                    <a:pt x="1290395" y="23229"/>
                  </a:lnTo>
                  <a:lnTo>
                    <a:pt x="1240307" y="23229"/>
                  </a:lnTo>
                  <a:lnTo>
                    <a:pt x="1246496" y="16375"/>
                  </a:lnTo>
                  <a:lnTo>
                    <a:pt x="1240307" y="11805"/>
                  </a:lnTo>
                  <a:lnTo>
                    <a:pt x="1221262" y="11805"/>
                  </a:lnTo>
                  <a:lnTo>
                    <a:pt x="1215072" y="16375"/>
                  </a:lnTo>
                  <a:lnTo>
                    <a:pt x="1185838" y="16375"/>
                  </a:lnTo>
                  <a:lnTo>
                    <a:pt x="1181648" y="11805"/>
                  </a:lnTo>
                  <a:lnTo>
                    <a:pt x="1206692" y="11805"/>
                  </a:lnTo>
                  <a:lnTo>
                    <a:pt x="1206692" y="4570"/>
                  </a:lnTo>
                  <a:lnTo>
                    <a:pt x="1200408" y="4570"/>
                  </a:lnTo>
                  <a:lnTo>
                    <a:pt x="1191742" y="0"/>
                  </a:lnTo>
                  <a:lnTo>
                    <a:pt x="1120800" y="0"/>
                  </a:lnTo>
                  <a:lnTo>
                    <a:pt x="1101755" y="4570"/>
                  </a:lnTo>
                  <a:lnTo>
                    <a:pt x="1080900" y="4570"/>
                  </a:lnTo>
                  <a:lnTo>
                    <a:pt x="1061855" y="0"/>
                  </a:lnTo>
                  <a:lnTo>
                    <a:pt x="1007577" y="0"/>
                  </a:lnTo>
                  <a:lnTo>
                    <a:pt x="997102" y="4570"/>
                  </a:lnTo>
                  <a:lnTo>
                    <a:pt x="947013"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758"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758"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2572"/>
                  </a:lnTo>
                  <a:lnTo>
                    <a:pt x="342144" y="502572"/>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518"/>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606"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851"/>
                  </a:lnTo>
                  <a:lnTo>
                    <a:pt x="649340" y="639092"/>
                  </a:lnTo>
                  <a:lnTo>
                    <a:pt x="655625" y="639092"/>
                  </a:lnTo>
                  <a:lnTo>
                    <a:pt x="659815" y="634522"/>
                  </a:lnTo>
                  <a:lnTo>
                    <a:pt x="665909" y="634522"/>
                  </a:lnTo>
                  <a:lnTo>
                    <a:pt x="665909" y="639092"/>
                  </a:lnTo>
                  <a:lnTo>
                    <a:pt x="659624" y="645851"/>
                  </a:lnTo>
                  <a:lnTo>
                    <a:pt x="655434" y="650421"/>
                  </a:lnTo>
                  <a:lnTo>
                    <a:pt x="649149" y="661845"/>
                  </a:lnTo>
                  <a:lnTo>
                    <a:pt x="665909" y="661845"/>
                  </a:lnTo>
                  <a:lnTo>
                    <a:pt x="665909" y="650421"/>
                  </a:lnTo>
                  <a:lnTo>
                    <a:pt x="674289" y="650421"/>
                  </a:lnTo>
                  <a:lnTo>
                    <a:pt x="680479" y="645851"/>
                  </a:lnTo>
                  <a:lnTo>
                    <a:pt x="684954" y="645851"/>
                  </a:lnTo>
                  <a:lnTo>
                    <a:pt x="684954" y="650421"/>
                  </a:lnTo>
                  <a:lnTo>
                    <a:pt x="699619" y="650421"/>
                  </a:lnTo>
                  <a:lnTo>
                    <a:pt x="714188" y="645851"/>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712" y="520184"/>
                  </a:lnTo>
                  <a:lnTo>
                    <a:pt x="1077282" y="501906"/>
                  </a:lnTo>
                  <a:lnTo>
                    <a:pt x="1081472" y="501906"/>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712"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617"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427"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141" y="367861"/>
                  </a:lnTo>
                  <a:lnTo>
                    <a:pt x="1051666" y="367861"/>
                  </a:lnTo>
                  <a:lnTo>
                    <a:pt x="1062141"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Serbest Form 4711">
              <a:extLst>
                <a:ext uri="{FF2B5EF4-FFF2-40B4-BE49-F238E27FC236}">
                  <a16:creationId xmlns:a16="http://schemas.microsoft.com/office/drawing/2014/main" id="{5481F889-DEFE-49C8-A329-6EF94AB402FB}"/>
                </a:ext>
              </a:extLst>
            </p:cNvPr>
            <p:cNvSpPr/>
            <p:nvPr/>
          </p:nvSpPr>
          <p:spPr>
            <a:xfrm>
              <a:off x="4054537" y="-933124"/>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382 h 908989"/>
                <a:gd name="connsiteX3" fmla="*/ 307006 w 1527791"/>
                <a:gd name="connsiteY3" fmla="*/ 502382 h 908989"/>
                <a:gd name="connsiteX4" fmla="*/ 307006 w 1527791"/>
                <a:gd name="connsiteY4" fmla="*/ 492861 h 908989"/>
                <a:gd name="connsiteX5" fmla="*/ 313576 w 1527791"/>
                <a:gd name="connsiteY5" fmla="*/ 492861 h 908989"/>
                <a:gd name="connsiteX6" fmla="*/ 307291 w 1527791"/>
                <a:gd name="connsiteY6" fmla="*/ 486007 h 908989"/>
                <a:gd name="connsiteX7" fmla="*/ 303101 w 1527791"/>
                <a:gd name="connsiteY7" fmla="*/ 481437 h 908989"/>
                <a:gd name="connsiteX8" fmla="*/ 288437 w 1527791"/>
                <a:gd name="connsiteY8" fmla="*/ 481437 h 908989"/>
                <a:gd name="connsiteX9" fmla="*/ 282247 w 1527791"/>
                <a:gd name="connsiteY9" fmla="*/ 470013 h 908989"/>
                <a:gd name="connsiteX10" fmla="*/ 248823 w 1527791"/>
                <a:gd name="connsiteY10" fmla="*/ 470013 h 908989"/>
                <a:gd name="connsiteX11" fmla="*/ 248823 w 1527791"/>
                <a:gd name="connsiteY11" fmla="*/ 486007 h 908989"/>
                <a:gd name="connsiteX12" fmla="*/ 242538 w 1527791"/>
                <a:gd name="connsiteY12" fmla="*/ 492861 h 908989"/>
                <a:gd name="connsiteX13" fmla="*/ 238348 w 1527791"/>
                <a:gd name="connsiteY13" fmla="*/ 492861 h 908989"/>
                <a:gd name="connsiteX14" fmla="*/ 238348 w 1527791"/>
                <a:gd name="connsiteY14" fmla="*/ 497431 h 908989"/>
                <a:gd name="connsiteX15" fmla="*/ 242538 w 1527791"/>
                <a:gd name="connsiteY15" fmla="*/ 502001 h 908989"/>
                <a:gd name="connsiteX16" fmla="*/ 248823 w 1527791"/>
                <a:gd name="connsiteY16" fmla="*/ 502001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522 w 1527791"/>
                <a:gd name="connsiteY63" fmla="*/ 50648 h 908989"/>
                <a:gd name="connsiteX64" fmla="*/ 1081567 w 1527791"/>
                <a:gd name="connsiteY64" fmla="*/ 43793 h 908989"/>
                <a:gd name="connsiteX65" fmla="*/ 1175459 w 1527791"/>
                <a:gd name="connsiteY65" fmla="*/ 43793 h 908989"/>
                <a:gd name="connsiteX66" fmla="*/ 1210977 w 1527791"/>
                <a:gd name="connsiteY66" fmla="*/ 39223 h 908989"/>
                <a:gd name="connsiteX67" fmla="*/ 1304869 w 1527791"/>
                <a:gd name="connsiteY67" fmla="*/ 39223 h 908989"/>
                <a:gd name="connsiteX68" fmla="*/ 1319534 w 1527791"/>
                <a:gd name="connsiteY68" fmla="*/ 32369 h 908989"/>
                <a:gd name="connsiteX69" fmla="*/ 1311154 w 1527791"/>
                <a:gd name="connsiteY69" fmla="*/ 27799 h 908989"/>
                <a:gd name="connsiteX70" fmla="*/ 1290300 w 1527791"/>
                <a:gd name="connsiteY70" fmla="*/ 23229 h 908989"/>
                <a:gd name="connsiteX71" fmla="*/ 1240212 w 1527791"/>
                <a:gd name="connsiteY71" fmla="*/ 23229 h 908989"/>
                <a:gd name="connsiteX72" fmla="*/ 1246402 w 1527791"/>
                <a:gd name="connsiteY72" fmla="*/ 16375 h 908989"/>
                <a:gd name="connsiteX73" fmla="*/ 1240212 w 1527791"/>
                <a:gd name="connsiteY73" fmla="*/ 11805 h 908989"/>
                <a:gd name="connsiteX74" fmla="*/ 1221167 w 1527791"/>
                <a:gd name="connsiteY74" fmla="*/ 11805 h 908989"/>
                <a:gd name="connsiteX75" fmla="*/ 1214977 w 1527791"/>
                <a:gd name="connsiteY75" fmla="*/ 16375 h 908989"/>
                <a:gd name="connsiteX76" fmla="*/ 1185743 w 1527791"/>
                <a:gd name="connsiteY76" fmla="*/ 16375 h 908989"/>
                <a:gd name="connsiteX77" fmla="*/ 1181553 w 1527791"/>
                <a:gd name="connsiteY77" fmla="*/ 11805 h 908989"/>
                <a:gd name="connsiteX78" fmla="*/ 1206597 w 1527791"/>
                <a:gd name="connsiteY78" fmla="*/ 11805 h 908989"/>
                <a:gd name="connsiteX79" fmla="*/ 1206597 w 1527791"/>
                <a:gd name="connsiteY79" fmla="*/ 4570 h 908989"/>
                <a:gd name="connsiteX80" fmla="*/ 1200312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672 w 1527791"/>
                <a:gd name="connsiteY86" fmla="*/ 0 h 908989"/>
                <a:gd name="connsiteX87" fmla="*/ 997197 w 1527791"/>
                <a:gd name="connsiteY87" fmla="*/ 4570 h 908989"/>
                <a:gd name="connsiteX88" fmla="*/ 947109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853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853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3048 h 908989"/>
                <a:gd name="connsiteX310" fmla="*/ 342144 w 1527791"/>
                <a:gd name="connsiteY310" fmla="*/ 503048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613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511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946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946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946 h 908989"/>
                <a:gd name="connsiteX526" fmla="*/ 684954 w 1527791"/>
                <a:gd name="connsiteY526" fmla="*/ 645946 h 908989"/>
                <a:gd name="connsiteX527" fmla="*/ 684954 w 1527791"/>
                <a:gd name="connsiteY527" fmla="*/ 650421 h 908989"/>
                <a:gd name="connsiteX528" fmla="*/ 699619 w 1527791"/>
                <a:gd name="connsiteY528" fmla="*/ 650421 h 908989"/>
                <a:gd name="connsiteX529" fmla="*/ 714188 w 1527791"/>
                <a:gd name="connsiteY529" fmla="*/ 645946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617 w 1527791"/>
                <a:gd name="connsiteY556" fmla="*/ 520184 h 908989"/>
                <a:gd name="connsiteX557" fmla="*/ 1077282 w 1527791"/>
                <a:gd name="connsiteY557" fmla="*/ 502001 h 908989"/>
                <a:gd name="connsiteX558" fmla="*/ 1081472 w 1527791"/>
                <a:gd name="connsiteY558" fmla="*/ 502001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617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522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331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045 w 1527791"/>
                <a:gd name="connsiteY642" fmla="*/ 367861 h 908989"/>
                <a:gd name="connsiteX643" fmla="*/ 1051666 w 1527791"/>
                <a:gd name="connsiteY643" fmla="*/ 367861 h 908989"/>
                <a:gd name="connsiteX644" fmla="*/ 1062045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382"/>
                  </a:lnTo>
                  <a:lnTo>
                    <a:pt x="307006" y="502382"/>
                  </a:lnTo>
                  <a:lnTo>
                    <a:pt x="307006" y="492861"/>
                  </a:lnTo>
                  <a:lnTo>
                    <a:pt x="313576" y="492861"/>
                  </a:lnTo>
                  <a:lnTo>
                    <a:pt x="307291" y="486007"/>
                  </a:lnTo>
                  <a:lnTo>
                    <a:pt x="303101" y="481437"/>
                  </a:lnTo>
                  <a:lnTo>
                    <a:pt x="288437" y="481437"/>
                  </a:lnTo>
                  <a:lnTo>
                    <a:pt x="282247" y="470013"/>
                  </a:lnTo>
                  <a:lnTo>
                    <a:pt x="248823" y="470013"/>
                  </a:lnTo>
                  <a:lnTo>
                    <a:pt x="248823" y="486007"/>
                  </a:lnTo>
                  <a:lnTo>
                    <a:pt x="242538" y="492861"/>
                  </a:lnTo>
                  <a:lnTo>
                    <a:pt x="238348" y="492861"/>
                  </a:lnTo>
                  <a:lnTo>
                    <a:pt x="238348" y="497431"/>
                  </a:lnTo>
                  <a:lnTo>
                    <a:pt x="242538" y="502001"/>
                  </a:lnTo>
                  <a:lnTo>
                    <a:pt x="248823" y="502001"/>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522" y="50648"/>
                  </a:lnTo>
                  <a:lnTo>
                    <a:pt x="1081567" y="43793"/>
                  </a:lnTo>
                  <a:lnTo>
                    <a:pt x="1175459" y="43793"/>
                  </a:lnTo>
                  <a:lnTo>
                    <a:pt x="1210977" y="39223"/>
                  </a:lnTo>
                  <a:lnTo>
                    <a:pt x="1304869" y="39223"/>
                  </a:lnTo>
                  <a:lnTo>
                    <a:pt x="1319534" y="32369"/>
                  </a:lnTo>
                  <a:lnTo>
                    <a:pt x="1311154" y="27799"/>
                  </a:lnTo>
                  <a:lnTo>
                    <a:pt x="1290300" y="23229"/>
                  </a:lnTo>
                  <a:lnTo>
                    <a:pt x="1240212" y="23229"/>
                  </a:lnTo>
                  <a:lnTo>
                    <a:pt x="1246402" y="16375"/>
                  </a:lnTo>
                  <a:lnTo>
                    <a:pt x="1240212" y="11805"/>
                  </a:lnTo>
                  <a:lnTo>
                    <a:pt x="1221167" y="11805"/>
                  </a:lnTo>
                  <a:lnTo>
                    <a:pt x="1214977" y="16375"/>
                  </a:lnTo>
                  <a:lnTo>
                    <a:pt x="1185743" y="16375"/>
                  </a:lnTo>
                  <a:lnTo>
                    <a:pt x="1181553" y="11805"/>
                  </a:lnTo>
                  <a:lnTo>
                    <a:pt x="1206597" y="11805"/>
                  </a:lnTo>
                  <a:lnTo>
                    <a:pt x="1206597" y="4570"/>
                  </a:lnTo>
                  <a:lnTo>
                    <a:pt x="1200312" y="4570"/>
                  </a:lnTo>
                  <a:lnTo>
                    <a:pt x="1191742" y="0"/>
                  </a:lnTo>
                  <a:lnTo>
                    <a:pt x="1120800" y="0"/>
                  </a:lnTo>
                  <a:lnTo>
                    <a:pt x="1101755" y="4570"/>
                  </a:lnTo>
                  <a:lnTo>
                    <a:pt x="1080900" y="4570"/>
                  </a:lnTo>
                  <a:lnTo>
                    <a:pt x="1061855" y="0"/>
                  </a:lnTo>
                  <a:lnTo>
                    <a:pt x="1007672" y="0"/>
                  </a:lnTo>
                  <a:lnTo>
                    <a:pt x="997197" y="4570"/>
                  </a:lnTo>
                  <a:lnTo>
                    <a:pt x="947109"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853"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853"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3048"/>
                  </a:lnTo>
                  <a:lnTo>
                    <a:pt x="342144" y="503048"/>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613"/>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511"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946"/>
                  </a:lnTo>
                  <a:lnTo>
                    <a:pt x="649340" y="639092"/>
                  </a:lnTo>
                  <a:lnTo>
                    <a:pt x="655625" y="639092"/>
                  </a:lnTo>
                  <a:lnTo>
                    <a:pt x="659815" y="634522"/>
                  </a:lnTo>
                  <a:lnTo>
                    <a:pt x="665909" y="634522"/>
                  </a:lnTo>
                  <a:lnTo>
                    <a:pt x="665909" y="639092"/>
                  </a:lnTo>
                  <a:lnTo>
                    <a:pt x="659624" y="645946"/>
                  </a:lnTo>
                  <a:lnTo>
                    <a:pt x="655434" y="650421"/>
                  </a:lnTo>
                  <a:lnTo>
                    <a:pt x="649149" y="661845"/>
                  </a:lnTo>
                  <a:lnTo>
                    <a:pt x="665909" y="661845"/>
                  </a:lnTo>
                  <a:lnTo>
                    <a:pt x="665909" y="650421"/>
                  </a:lnTo>
                  <a:lnTo>
                    <a:pt x="674289" y="650421"/>
                  </a:lnTo>
                  <a:lnTo>
                    <a:pt x="680479" y="645946"/>
                  </a:lnTo>
                  <a:lnTo>
                    <a:pt x="684954" y="645946"/>
                  </a:lnTo>
                  <a:lnTo>
                    <a:pt x="684954" y="650421"/>
                  </a:lnTo>
                  <a:lnTo>
                    <a:pt x="699619" y="650421"/>
                  </a:lnTo>
                  <a:lnTo>
                    <a:pt x="714188" y="645946"/>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617" y="520184"/>
                  </a:lnTo>
                  <a:lnTo>
                    <a:pt x="1077282" y="502001"/>
                  </a:lnTo>
                  <a:lnTo>
                    <a:pt x="1081472" y="502001"/>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617"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522"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331"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045" y="367861"/>
                  </a:lnTo>
                  <a:lnTo>
                    <a:pt x="1051666" y="367861"/>
                  </a:lnTo>
                  <a:lnTo>
                    <a:pt x="1062045"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Serbest Form 4712">
              <a:extLst>
                <a:ext uri="{FF2B5EF4-FFF2-40B4-BE49-F238E27FC236}">
                  <a16:creationId xmlns:a16="http://schemas.microsoft.com/office/drawing/2014/main" id="{5FDF2A29-D17B-BAAC-16E7-1E9D915A2735}"/>
                </a:ext>
              </a:extLst>
            </p:cNvPr>
            <p:cNvSpPr/>
            <p:nvPr/>
          </p:nvSpPr>
          <p:spPr>
            <a:xfrm>
              <a:off x="6472017" y="787654"/>
              <a:ext cx="290627" cy="328828"/>
            </a:xfrm>
            <a:custGeom>
              <a:avLst/>
              <a:gdLst>
                <a:gd name="connsiteX0" fmla="*/ 61896 w 290627"/>
                <a:gd name="connsiteY0" fmla="*/ 164224 h 328828"/>
                <a:gd name="connsiteX1" fmla="*/ 48946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136 w 290627"/>
                <a:gd name="connsiteY6" fmla="*/ 217822 h 328828"/>
                <a:gd name="connsiteX7" fmla="*/ 49136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946" y="171364"/>
                  </a:lnTo>
                  <a:lnTo>
                    <a:pt x="45613" y="171364"/>
                  </a:lnTo>
                  <a:lnTo>
                    <a:pt x="36090" y="185644"/>
                  </a:lnTo>
                  <a:lnTo>
                    <a:pt x="52374" y="199924"/>
                  </a:lnTo>
                  <a:lnTo>
                    <a:pt x="52374" y="207160"/>
                  </a:lnTo>
                  <a:lnTo>
                    <a:pt x="49136" y="217822"/>
                  </a:lnTo>
                  <a:lnTo>
                    <a:pt x="49136"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Serbest Form 4713">
              <a:extLst>
                <a:ext uri="{FF2B5EF4-FFF2-40B4-BE49-F238E27FC236}">
                  <a16:creationId xmlns:a16="http://schemas.microsoft.com/office/drawing/2014/main" id="{00AD3007-DA6F-83FB-F013-55124D1F82B8}"/>
                </a:ext>
              </a:extLst>
            </p:cNvPr>
            <p:cNvSpPr/>
            <p:nvPr/>
          </p:nvSpPr>
          <p:spPr>
            <a:xfrm>
              <a:off x="6472017" y="787654"/>
              <a:ext cx="290627" cy="328828"/>
            </a:xfrm>
            <a:custGeom>
              <a:avLst/>
              <a:gdLst>
                <a:gd name="connsiteX0" fmla="*/ 61896 w 290627"/>
                <a:gd name="connsiteY0" fmla="*/ 164224 h 328828"/>
                <a:gd name="connsiteX1" fmla="*/ 48851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041 w 290627"/>
                <a:gd name="connsiteY6" fmla="*/ 217822 h 328828"/>
                <a:gd name="connsiteX7" fmla="*/ 49041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851" y="171364"/>
                  </a:lnTo>
                  <a:lnTo>
                    <a:pt x="45613" y="171364"/>
                  </a:lnTo>
                  <a:lnTo>
                    <a:pt x="36090" y="185644"/>
                  </a:lnTo>
                  <a:lnTo>
                    <a:pt x="52374" y="199924"/>
                  </a:lnTo>
                  <a:lnTo>
                    <a:pt x="52374" y="207160"/>
                  </a:lnTo>
                  <a:lnTo>
                    <a:pt x="49041" y="217822"/>
                  </a:lnTo>
                  <a:lnTo>
                    <a:pt x="49041"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Serbest Form 4714">
              <a:extLst>
                <a:ext uri="{FF2B5EF4-FFF2-40B4-BE49-F238E27FC236}">
                  <a16:creationId xmlns:a16="http://schemas.microsoft.com/office/drawing/2014/main" id="{0F136FDE-0614-83E3-4938-E73495507CB9}"/>
                </a:ext>
              </a:extLst>
            </p:cNvPr>
            <p:cNvSpPr/>
            <p:nvPr/>
          </p:nvSpPr>
          <p:spPr>
            <a:xfrm>
              <a:off x="5601754" y="2237867"/>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8" name="Serbest Form 4715">
              <a:extLst>
                <a:ext uri="{FF2B5EF4-FFF2-40B4-BE49-F238E27FC236}">
                  <a16:creationId xmlns:a16="http://schemas.microsoft.com/office/drawing/2014/main" id="{C71F7ACB-F8DA-6A51-EE5D-91631E30A147}"/>
                </a:ext>
              </a:extLst>
            </p:cNvPr>
            <p:cNvSpPr/>
            <p:nvPr/>
          </p:nvSpPr>
          <p:spPr>
            <a:xfrm>
              <a:off x="5601754" y="2237867"/>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Serbest Form 4716">
              <a:extLst>
                <a:ext uri="{FF2B5EF4-FFF2-40B4-BE49-F238E27FC236}">
                  <a16:creationId xmlns:a16="http://schemas.microsoft.com/office/drawing/2014/main" id="{450DB73E-02C9-1059-F28F-3464696430D8}"/>
                </a:ext>
              </a:extLst>
            </p:cNvPr>
            <p:cNvSpPr/>
            <p:nvPr/>
          </p:nvSpPr>
          <p:spPr>
            <a:xfrm>
              <a:off x="7168303" y="710350"/>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Serbest Form 4717">
              <a:extLst>
                <a:ext uri="{FF2B5EF4-FFF2-40B4-BE49-F238E27FC236}">
                  <a16:creationId xmlns:a16="http://schemas.microsoft.com/office/drawing/2014/main" id="{AC46A423-A471-EA8C-EE28-CE606A08AE15}"/>
                </a:ext>
              </a:extLst>
            </p:cNvPr>
            <p:cNvSpPr/>
            <p:nvPr/>
          </p:nvSpPr>
          <p:spPr>
            <a:xfrm>
              <a:off x="7168303" y="710350"/>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1" name="Serbest Form 4718">
              <a:extLst>
                <a:ext uri="{FF2B5EF4-FFF2-40B4-BE49-F238E27FC236}">
                  <a16:creationId xmlns:a16="http://schemas.microsoft.com/office/drawing/2014/main" id="{DBC4E418-B677-5742-2B3C-03ED3D799B11}"/>
                </a:ext>
              </a:extLst>
            </p:cNvPr>
            <p:cNvSpPr/>
            <p:nvPr/>
          </p:nvSpPr>
          <p:spPr>
            <a:xfrm>
              <a:off x="5079540" y="2121911"/>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Serbest Form 4719">
              <a:extLst>
                <a:ext uri="{FF2B5EF4-FFF2-40B4-BE49-F238E27FC236}">
                  <a16:creationId xmlns:a16="http://schemas.microsoft.com/office/drawing/2014/main" id="{85F070E0-EA60-6788-E186-D1652D2C9656}"/>
                </a:ext>
              </a:extLst>
            </p:cNvPr>
            <p:cNvSpPr/>
            <p:nvPr/>
          </p:nvSpPr>
          <p:spPr>
            <a:xfrm>
              <a:off x="5079540" y="2121911"/>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3" name="Serbest Form 4720">
              <a:extLst>
                <a:ext uri="{FF2B5EF4-FFF2-40B4-BE49-F238E27FC236}">
                  <a16:creationId xmlns:a16="http://schemas.microsoft.com/office/drawing/2014/main" id="{9DFF78FA-EA6D-C9A0-7A7C-82A8B5FCBA13}"/>
                </a:ext>
              </a:extLst>
            </p:cNvPr>
            <p:cNvSpPr/>
            <p:nvPr/>
          </p:nvSpPr>
          <p:spPr>
            <a:xfrm>
              <a:off x="6065881" y="2663231"/>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4966 h 290080"/>
                <a:gd name="connsiteX82" fmla="*/ 106367 w 212733"/>
                <a:gd name="connsiteY82" fmla="*/ 214966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4966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4966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4966"/>
                  </a:lnTo>
                  <a:lnTo>
                    <a:pt x="106367" y="214966"/>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4966"/>
                  </a:lnTo>
                  <a:lnTo>
                    <a:pt x="179309" y="208207"/>
                  </a:lnTo>
                  <a:lnTo>
                    <a:pt x="182356" y="204780"/>
                  </a:lnTo>
                  <a:lnTo>
                    <a:pt x="185404" y="204780"/>
                  </a:lnTo>
                  <a:lnTo>
                    <a:pt x="185404" y="221821"/>
                  </a:lnTo>
                  <a:lnTo>
                    <a:pt x="188451" y="225248"/>
                  </a:lnTo>
                  <a:lnTo>
                    <a:pt x="194545" y="225248"/>
                  </a:lnTo>
                  <a:lnTo>
                    <a:pt x="197497" y="221821"/>
                  </a:lnTo>
                  <a:lnTo>
                    <a:pt x="200544" y="214966"/>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4" name="Serbest Form 4721">
              <a:extLst>
                <a:ext uri="{FF2B5EF4-FFF2-40B4-BE49-F238E27FC236}">
                  <a16:creationId xmlns:a16="http://schemas.microsoft.com/office/drawing/2014/main" id="{96194E77-5336-3DE1-8F04-2CD790292175}"/>
                </a:ext>
              </a:extLst>
            </p:cNvPr>
            <p:cNvSpPr/>
            <p:nvPr/>
          </p:nvSpPr>
          <p:spPr>
            <a:xfrm>
              <a:off x="6065881" y="2663231"/>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5062 h 290080"/>
                <a:gd name="connsiteX82" fmla="*/ 106367 w 212733"/>
                <a:gd name="connsiteY82" fmla="*/ 215062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5062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5062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5062"/>
                  </a:lnTo>
                  <a:lnTo>
                    <a:pt x="106367" y="215062"/>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5062"/>
                  </a:lnTo>
                  <a:lnTo>
                    <a:pt x="179309" y="208207"/>
                  </a:lnTo>
                  <a:lnTo>
                    <a:pt x="182356" y="204780"/>
                  </a:lnTo>
                  <a:lnTo>
                    <a:pt x="185404" y="204780"/>
                  </a:lnTo>
                  <a:lnTo>
                    <a:pt x="185404" y="221821"/>
                  </a:lnTo>
                  <a:lnTo>
                    <a:pt x="188451" y="225248"/>
                  </a:lnTo>
                  <a:lnTo>
                    <a:pt x="194545" y="225248"/>
                  </a:lnTo>
                  <a:lnTo>
                    <a:pt x="197497" y="221821"/>
                  </a:lnTo>
                  <a:lnTo>
                    <a:pt x="200544" y="215062"/>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5" name="Serbest Form 4722">
              <a:extLst>
                <a:ext uri="{FF2B5EF4-FFF2-40B4-BE49-F238E27FC236}">
                  <a16:creationId xmlns:a16="http://schemas.microsoft.com/office/drawing/2014/main" id="{73F80687-5661-BF3A-5AA0-57CF99D85096}"/>
                </a:ext>
              </a:extLst>
            </p:cNvPr>
            <p:cNvSpPr/>
            <p:nvPr/>
          </p:nvSpPr>
          <p:spPr>
            <a:xfrm>
              <a:off x="5601850" y="362386"/>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840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111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635 h 445069"/>
                <a:gd name="connsiteX145" fmla="*/ 428608 w 502693"/>
                <a:gd name="connsiteY145" fmla="*/ 336635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840"/>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111"/>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635"/>
                  </a:lnTo>
                  <a:lnTo>
                    <a:pt x="428608" y="336635"/>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6" name="Serbest Form 4723">
              <a:extLst>
                <a:ext uri="{FF2B5EF4-FFF2-40B4-BE49-F238E27FC236}">
                  <a16:creationId xmlns:a16="http://schemas.microsoft.com/office/drawing/2014/main" id="{C0F84F72-7262-8CCD-7E2A-1EC41996B23A}"/>
                </a:ext>
              </a:extLst>
            </p:cNvPr>
            <p:cNvSpPr/>
            <p:nvPr/>
          </p:nvSpPr>
          <p:spPr>
            <a:xfrm>
              <a:off x="5601850" y="362386"/>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935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206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730 h 445069"/>
                <a:gd name="connsiteX145" fmla="*/ 428608 w 502693"/>
                <a:gd name="connsiteY145" fmla="*/ 336730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935"/>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206"/>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730"/>
                  </a:lnTo>
                  <a:lnTo>
                    <a:pt x="428608" y="336730"/>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7" name="Serbest Form 4724">
              <a:extLst>
                <a:ext uri="{FF2B5EF4-FFF2-40B4-BE49-F238E27FC236}">
                  <a16:creationId xmlns:a16="http://schemas.microsoft.com/office/drawing/2014/main" id="{9E82F7B3-C8F6-1B44-9254-320C8EB273EB}"/>
                </a:ext>
              </a:extLst>
            </p:cNvPr>
            <p:cNvSpPr/>
            <p:nvPr/>
          </p:nvSpPr>
          <p:spPr>
            <a:xfrm>
              <a:off x="6414024" y="-449782"/>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709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709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709 w 348048"/>
                <a:gd name="connsiteY69" fmla="*/ 307122 h 406132"/>
                <a:gd name="connsiteX70" fmla="*/ 39709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709"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709"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709" y="307122"/>
                  </a:lnTo>
                  <a:lnTo>
                    <a:pt x="39709"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8" name="Serbest Form 4725">
              <a:extLst>
                <a:ext uri="{FF2B5EF4-FFF2-40B4-BE49-F238E27FC236}">
                  <a16:creationId xmlns:a16="http://schemas.microsoft.com/office/drawing/2014/main" id="{942245C5-F7C0-553E-A008-EBD1DEF0EA2F}"/>
                </a:ext>
              </a:extLst>
            </p:cNvPr>
            <p:cNvSpPr/>
            <p:nvPr/>
          </p:nvSpPr>
          <p:spPr>
            <a:xfrm>
              <a:off x="6414024" y="-449782"/>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805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805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805 w 348048"/>
                <a:gd name="connsiteY69" fmla="*/ 307122 h 406132"/>
                <a:gd name="connsiteX70" fmla="*/ 39805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805"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805"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805" y="307122"/>
                  </a:lnTo>
                  <a:lnTo>
                    <a:pt x="39805"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9" name="Serbest Form 4726">
              <a:extLst>
                <a:ext uri="{FF2B5EF4-FFF2-40B4-BE49-F238E27FC236}">
                  <a16:creationId xmlns:a16="http://schemas.microsoft.com/office/drawing/2014/main" id="{DFEF9D4C-7D6C-DD02-DED2-59A140A70EF9}"/>
                </a:ext>
              </a:extLst>
            </p:cNvPr>
            <p:cNvSpPr/>
            <p:nvPr/>
          </p:nvSpPr>
          <p:spPr>
            <a:xfrm>
              <a:off x="7013562" y="2063838"/>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564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564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091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564"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564"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091"/>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0" name="Serbest Form 4727">
              <a:extLst>
                <a:ext uri="{FF2B5EF4-FFF2-40B4-BE49-F238E27FC236}">
                  <a16:creationId xmlns:a16="http://schemas.microsoft.com/office/drawing/2014/main" id="{BCEC6DFC-FB54-3B33-B71F-F629B7F62882}"/>
                </a:ext>
              </a:extLst>
            </p:cNvPr>
            <p:cNvSpPr/>
            <p:nvPr/>
          </p:nvSpPr>
          <p:spPr>
            <a:xfrm>
              <a:off x="7013562" y="2063838"/>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469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469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186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469"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469"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186"/>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1" name="Serbest Form 4728">
              <a:extLst>
                <a:ext uri="{FF2B5EF4-FFF2-40B4-BE49-F238E27FC236}">
                  <a16:creationId xmlns:a16="http://schemas.microsoft.com/office/drawing/2014/main" id="{F63978E0-77DD-6C6A-856F-80570D743349}"/>
                </a:ext>
              </a:extLst>
            </p:cNvPr>
            <p:cNvSpPr/>
            <p:nvPr/>
          </p:nvSpPr>
          <p:spPr>
            <a:xfrm>
              <a:off x="6491347" y="-24324"/>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2" name="Serbest Form 4729">
              <a:extLst>
                <a:ext uri="{FF2B5EF4-FFF2-40B4-BE49-F238E27FC236}">
                  <a16:creationId xmlns:a16="http://schemas.microsoft.com/office/drawing/2014/main" id="{5A57AC0C-17B0-4129-E1CF-D8A8AA8B50F1}"/>
                </a:ext>
              </a:extLst>
            </p:cNvPr>
            <p:cNvSpPr/>
            <p:nvPr/>
          </p:nvSpPr>
          <p:spPr>
            <a:xfrm>
              <a:off x="6491347" y="-24324"/>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3" name="Serbest Form 4730">
              <a:extLst>
                <a:ext uri="{FF2B5EF4-FFF2-40B4-BE49-F238E27FC236}">
                  <a16:creationId xmlns:a16="http://schemas.microsoft.com/office/drawing/2014/main" id="{E209D0F1-5686-F5D3-1DD4-EDC1217904C2}"/>
                </a:ext>
              </a:extLst>
            </p:cNvPr>
            <p:cNvSpPr/>
            <p:nvPr/>
          </p:nvSpPr>
          <p:spPr>
            <a:xfrm>
              <a:off x="7129546" y="1909230"/>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Serbest Form 4731">
              <a:extLst>
                <a:ext uri="{FF2B5EF4-FFF2-40B4-BE49-F238E27FC236}">
                  <a16:creationId xmlns:a16="http://schemas.microsoft.com/office/drawing/2014/main" id="{8513365C-AEBB-3C02-8E5D-FD9481F3E32D}"/>
                </a:ext>
              </a:extLst>
            </p:cNvPr>
            <p:cNvSpPr/>
            <p:nvPr/>
          </p:nvSpPr>
          <p:spPr>
            <a:xfrm>
              <a:off x="7129546" y="1909230"/>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Serbest Form 4732">
              <a:extLst>
                <a:ext uri="{FF2B5EF4-FFF2-40B4-BE49-F238E27FC236}">
                  <a16:creationId xmlns:a16="http://schemas.microsoft.com/office/drawing/2014/main" id="{7B6AC959-D5FC-42C1-369B-A9D29046BBEC}"/>
                </a:ext>
              </a:extLst>
            </p:cNvPr>
            <p:cNvSpPr/>
            <p:nvPr/>
          </p:nvSpPr>
          <p:spPr>
            <a:xfrm>
              <a:off x="6085212" y="2663231"/>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6" name="Serbest Form 4733">
              <a:extLst>
                <a:ext uri="{FF2B5EF4-FFF2-40B4-BE49-F238E27FC236}">
                  <a16:creationId xmlns:a16="http://schemas.microsoft.com/office/drawing/2014/main" id="{5A55121D-C0AC-0FFE-60F8-A979BFCB8C21}"/>
                </a:ext>
              </a:extLst>
            </p:cNvPr>
            <p:cNvSpPr/>
            <p:nvPr/>
          </p:nvSpPr>
          <p:spPr>
            <a:xfrm>
              <a:off x="6085212" y="2663231"/>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Serbest Form 4734">
              <a:extLst>
                <a:ext uri="{FF2B5EF4-FFF2-40B4-BE49-F238E27FC236}">
                  <a16:creationId xmlns:a16="http://schemas.microsoft.com/office/drawing/2014/main" id="{0F78FAC8-A73E-E36E-8279-36DD488AACF2}"/>
                </a:ext>
              </a:extLst>
            </p:cNvPr>
            <p:cNvSpPr/>
            <p:nvPr/>
          </p:nvSpPr>
          <p:spPr>
            <a:xfrm>
              <a:off x="2236499" y="2083164"/>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8" name="Serbest Form 4735">
              <a:extLst>
                <a:ext uri="{FF2B5EF4-FFF2-40B4-BE49-F238E27FC236}">
                  <a16:creationId xmlns:a16="http://schemas.microsoft.com/office/drawing/2014/main" id="{4A58148D-F35C-3048-3AAA-3041123BB1A2}"/>
                </a:ext>
              </a:extLst>
            </p:cNvPr>
            <p:cNvSpPr/>
            <p:nvPr/>
          </p:nvSpPr>
          <p:spPr>
            <a:xfrm>
              <a:off x="2236499" y="2083164"/>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Serbest Form 4736">
              <a:extLst>
                <a:ext uri="{FF2B5EF4-FFF2-40B4-BE49-F238E27FC236}">
                  <a16:creationId xmlns:a16="http://schemas.microsoft.com/office/drawing/2014/main" id="{0C0CC9E8-2E1F-9AE7-55F0-20BFF1681B6F}"/>
                </a:ext>
              </a:extLst>
            </p:cNvPr>
            <p:cNvSpPr/>
            <p:nvPr/>
          </p:nvSpPr>
          <p:spPr>
            <a:xfrm>
              <a:off x="6665419" y="1271090"/>
              <a:ext cx="425465" cy="464110"/>
            </a:xfrm>
            <a:custGeom>
              <a:avLst/>
              <a:gdLst>
                <a:gd name="connsiteX0" fmla="*/ 6475 w 425465"/>
                <a:gd name="connsiteY0" fmla="*/ 10377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377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377 h 464110"/>
                <a:gd name="connsiteX115" fmla="*/ 225684 w 425465"/>
                <a:gd name="connsiteY115" fmla="*/ 10377 h 464110"/>
                <a:gd name="connsiteX116" fmla="*/ 222446 w 425465"/>
                <a:gd name="connsiteY116" fmla="*/ 6950 h 464110"/>
                <a:gd name="connsiteX117" fmla="*/ 209495 w 425465"/>
                <a:gd name="connsiteY117" fmla="*/ 6950 h 464110"/>
                <a:gd name="connsiteX118" fmla="*/ 203115 w 425465"/>
                <a:gd name="connsiteY118" fmla="*/ 10377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377 h 464110"/>
                <a:gd name="connsiteX135" fmla="*/ 67705 w 425465"/>
                <a:gd name="connsiteY135" fmla="*/ 10377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377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377"/>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377"/>
                  </a:lnTo>
                  <a:lnTo>
                    <a:pt x="267582" y="6950"/>
                  </a:lnTo>
                  <a:lnTo>
                    <a:pt x="261107" y="3522"/>
                  </a:lnTo>
                  <a:lnTo>
                    <a:pt x="251394" y="3522"/>
                  </a:lnTo>
                  <a:lnTo>
                    <a:pt x="245014" y="6950"/>
                  </a:lnTo>
                  <a:lnTo>
                    <a:pt x="235301" y="6950"/>
                  </a:lnTo>
                  <a:lnTo>
                    <a:pt x="232064" y="10377"/>
                  </a:lnTo>
                  <a:lnTo>
                    <a:pt x="225684" y="10377"/>
                  </a:lnTo>
                  <a:lnTo>
                    <a:pt x="222446" y="6950"/>
                  </a:lnTo>
                  <a:lnTo>
                    <a:pt x="209495" y="6950"/>
                  </a:lnTo>
                  <a:lnTo>
                    <a:pt x="203115" y="10377"/>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377"/>
                  </a:lnTo>
                  <a:lnTo>
                    <a:pt x="67705" y="10377"/>
                  </a:lnTo>
                  <a:lnTo>
                    <a:pt x="64468" y="6950"/>
                  </a:lnTo>
                  <a:lnTo>
                    <a:pt x="51612" y="0"/>
                  </a:lnTo>
                  <a:lnTo>
                    <a:pt x="41899" y="0"/>
                  </a:lnTo>
                  <a:lnTo>
                    <a:pt x="35423" y="6950"/>
                  </a:lnTo>
                  <a:lnTo>
                    <a:pt x="29044" y="6950"/>
                  </a:lnTo>
                  <a:lnTo>
                    <a:pt x="22568" y="3522"/>
                  </a:lnTo>
                  <a:lnTo>
                    <a:pt x="19331" y="3522"/>
                  </a:lnTo>
                  <a:lnTo>
                    <a:pt x="19331" y="0"/>
                  </a:lnTo>
                  <a:lnTo>
                    <a:pt x="16093" y="0"/>
                  </a:lnTo>
                  <a:lnTo>
                    <a:pt x="6475" y="1037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0" name="Serbest Form 4737">
              <a:extLst>
                <a:ext uri="{FF2B5EF4-FFF2-40B4-BE49-F238E27FC236}">
                  <a16:creationId xmlns:a16="http://schemas.microsoft.com/office/drawing/2014/main" id="{A7D87D49-F069-E4CD-53B4-E1B3F90E6709}"/>
                </a:ext>
              </a:extLst>
            </p:cNvPr>
            <p:cNvSpPr/>
            <p:nvPr/>
          </p:nvSpPr>
          <p:spPr>
            <a:xfrm>
              <a:off x="6665419" y="1271090"/>
              <a:ext cx="425465" cy="464110"/>
            </a:xfrm>
            <a:custGeom>
              <a:avLst/>
              <a:gdLst>
                <a:gd name="connsiteX0" fmla="*/ 6475 w 425465"/>
                <a:gd name="connsiteY0" fmla="*/ 10472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472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472 h 464110"/>
                <a:gd name="connsiteX115" fmla="*/ 225684 w 425465"/>
                <a:gd name="connsiteY115" fmla="*/ 10472 h 464110"/>
                <a:gd name="connsiteX116" fmla="*/ 222446 w 425465"/>
                <a:gd name="connsiteY116" fmla="*/ 6950 h 464110"/>
                <a:gd name="connsiteX117" fmla="*/ 209495 w 425465"/>
                <a:gd name="connsiteY117" fmla="*/ 6950 h 464110"/>
                <a:gd name="connsiteX118" fmla="*/ 203115 w 425465"/>
                <a:gd name="connsiteY118" fmla="*/ 10472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472 h 464110"/>
                <a:gd name="connsiteX135" fmla="*/ 67705 w 425465"/>
                <a:gd name="connsiteY135" fmla="*/ 10472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472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472"/>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472"/>
                  </a:lnTo>
                  <a:lnTo>
                    <a:pt x="267582" y="6950"/>
                  </a:lnTo>
                  <a:lnTo>
                    <a:pt x="261107" y="3522"/>
                  </a:lnTo>
                  <a:lnTo>
                    <a:pt x="251394" y="3522"/>
                  </a:lnTo>
                  <a:lnTo>
                    <a:pt x="245014" y="6950"/>
                  </a:lnTo>
                  <a:lnTo>
                    <a:pt x="235301" y="6950"/>
                  </a:lnTo>
                  <a:lnTo>
                    <a:pt x="232064" y="10472"/>
                  </a:lnTo>
                  <a:lnTo>
                    <a:pt x="225684" y="10472"/>
                  </a:lnTo>
                  <a:lnTo>
                    <a:pt x="222446" y="6950"/>
                  </a:lnTo>
                  <a:lnTo>
                    <a:pt x="209495" y="6950"/>
                  </a:lnTo>
                  <a:lnTo>
                    <a:pt x="203115" y="10472"/>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472"/>
                  </a:lnTo>
                  <a:lnTo>
                    <a:pt x="67705" y="10472"/>
                  </a:lnTo>
                  <a:lnTo>
                    <a:pt x="64468" y="6950"/>
                  </a:lnTo>
                  <a:lnTo>
                    <a:pt x="51612" y="0"/>
                  </a:lnTo>
                  <a:lnTo>
                    <a:pt x="41899" y="0"/>
                  </a:lnTo>
                  <a:lnTo>
                    <a:pt x="35423" y="6950"/>
                  </a:lnTo>
                  <a:lnTo>
                    <a:pt x="29044" y="6950"/>
                  </a:lnTo>
                  <a:lnTo>
                    <a:pt x="22568" y="3522"/>
                  </a:lnTo>
                  <a:lnTo>
                    <a:pt x="19331" y="3522"/>
                  </a:lnTo>
                  <a:lnTo>
                    <a:pt x="19331" y="0"/>
                  </a:lnTo>
                  <a:lnTo>
                    <a:pt x="16093" y="0"/>
                  </a:lnTo>
                  <a:lnTo>
                    <a:pt x="6475" y="1047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1" name="Serbest Form 4738">
              <a:extLst>
                <a:ext uri="{FF2B5EF4-FFF2-40B4-BE49-F238E27FC236}">
                  <a16:creationId xmlns:a16="http://schemas.microsoft.com/office/drawing/2014/main" id="{741E3338-B053-636B-B091-FE86C3339FBF}"/>
                </a:ext>
              </a:extLst>
            </p:cNvPr>
            <p:cNvSpPr/>
            <p:nvPr/>
          </p:nvSpPr>
          <p:spPr>
            <a:xfrm>
              <a:off x="2565026" y="2701978"/>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620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620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620"/>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620"/>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2" name="Serbest Form 4739">
              <a:extLst>
                <a:ext uri="{FF2B5EF4-FFF2-40B4-BE49-F238E27FC236}">
                  <a16:creationId xmlns:a16="http://schemas.microsoft.com/office/drawing/2014/main" id="{1194C291-09F8-3D31-9962-B196FD6F29C9}"/>
                </a:ext>
              </a:extLst>
            </p:cNvPr>
            <p:cNvSpPr/>
            <p:nvPr/>
          </p:nvSpPr>
          <p:spPr>
            <a:xfrm>
              <a:off x="2565026" y="2701978"/>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525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525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525"/>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525"/>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3" name="Serbest Form 4740">
              <a:extLst>
                <a:ext uri="{FF2B5EF4-FFF2-40B4-BE49-F238E27FC236}">
                  <a16:creationId xmlns:a16="http://schemas.microsoft.com/office/drawing/2014/main" id="{4DF82DE5-0641-0E13-BCB0-D9003D7CA4ED}"/>
                </a:ext>
              </a:extLst>
            </p:cNvPr>
            <p:cNvSpPr/>
            <p:nvPr/>
          </p:nvSpPr>
          <p:spPr>
            <a:xfrm>
              <a:off x="10533462" y="3165993"/>
              <a:ext cx="135125" cy="57978"/>
            </a:xfrm>
            <a:custGeom>
              <a:avLst/>
              <a:gdLst>
                <a:gd name="connsiteX0" fmla="*/ 0 w 135125"/>
                <a:gd name="connsiteY0" fmla="*/ 43507 h 57978"/>
                <a:gd name="connsiteX1" fmla="*/ 3238 w 135125"/>
                <a:gd name="connsiteY1" fmla="*/ 49315 h 57978"/>
                <a:gd name="connsiteX2" fmla="*/ 9618 w 135125"/>
                <a:gd name="connsiteY2" fmla="*/ 46363 h 57978"/>
                <a:gd name="connsiteX3" fmla="*/ 12856 w 135125"/>
                <a:gd name="connsiteY3" fmla="*/ 43507 h 57978"/>
                <a:gd name="connsiteX4" fmla="*/ 19331 w 135125"/>
                <a:gd name="connsiteY4" fmla="*/ 43507 h 57978"/>
                <a:gd name="connsiteX5" fmla="*/ 19331 w 135125"/>
                <a:gd name="connsiteY5" fmla="*/ 40651 h 57978"/>
                <a:gd name="connsiteX6" fmla="*/ 22568 w 135125"/>
                <a:gd name="connsiteY6" fmla="*/ 34844 h 57978"/>
                <a:gd name="connsiteX7" fmla="*/ 9618 w 135125"/>
                <a:gd name="connsiteY7" fmla="*/ 34844 h 57978"/>
                <a:gd name="connsiteX8" fmla="*/ 122461 w 135125"/>
                <a:gd name="connsiteY8" fmla="*/ 0 h 57978"/>
                <a:gd name="connsiteX9" fmla="*/ 109604 w 135125"/>
                <a:gd name="connsiteY9" fmla="*/ 11615 h 57978"/>
                <a:gd name="connsiteX10" fmla="*/ 61230 w 135125"/>
                <a:gd name="connsiteY10" fmla="*/ 11615 h 57978"/>
                <a:gd name="connsiteX11" fmla="*/ 57993 w 135125"/>
                <a:gd name="connsiteY11" fmla="*/ 14471 h 57978"/>
                <a:gd name="connsiteX12" fmla="*/ 54754 w 135125"/>
                <a:gd name="connsiteY12" fmla="*/ 20278 h 57978"/>
                <a:gd name="connsiteX13" fmla="*/ 51612 w 135125"/>
                <a:gd name="connsiteY13" fmla="*/ 23229 h 57978"/>
                <a:gd name="connsiteX14" fmla="*/ 48375 w 135125"/>
                <a:gd name="connsiteY14" fmla="*/ 23229 h 57978"/>
                <a:gd name="connsiteX15" fmla="*/ 41899 w 135125"/>
                <a:gd name="connsiteY15" fmla="*/ 26085 h 57978"/>
                <a:gd name="connsiteX16" fmla="*/ 48375 w 135125"/>
                <a:gd name="connsiteY16" fmla="*/ 34844 h 57978"/>
                <a:gd name="connsiteX17" fmla="*/ 45137 w 135125"/>
                <a:gd name="connsiteY17" fmla="*/ 37700 h 57978"/>
                <a:gd name="connsiteX18" fmla="*/ 38662 w 135125"/>
                <a:gd name="connsiteY18" fmla="*/ 49315 h 57978"/>
                <a:gd name="connsiteX19" fmla="*/ 38662 w 135125"/>
                <a:gd name="connsiteY19" fmla="*/ 55122 h 57978"/>
                <a:gd name="connsiteX20" fmla="*/ 41899 w 135125"/>
                <a:gd name="connsiteY20" fmla="*/ 57978 h 57978"/>
                <a:gd name="connsiteX21" fmla="*/ 41899 w 135125"/>
                <a:gd name="connsiteY21" fmla="*/ 55122 h 57978"/>
                <a:gd name="connsiteX22" fmla="*/ 45137 w 135125"/>
                <a:gd name="connsiteY22" fmla="*/ 52171 h 57978"/>
                <a:gd name="connsiteX23" fmla="*/ 51612 w 135125"/>
                <a:gd name="connsiteY23" fmla="*/ 52171 h 57978"/>
                <a:gd name="connsiteX24" fmla="*/ 70657 w 135125"/>
                <a:gd name="connsiteY24" fmla="*/ 40651 h 57978"/>
                <a:gd name="connsiteX25" fmla="*/ 73799 w 135125"/>
                <a:gd name="connsiteY25" fmla="*/ 43507 h 57978"/>
                <a:gd name="connsiteX26" fmla="*/ 86751 w 135125"/>
                <a:gd name="connsiteY26" fmla="*/ 43507 h 57978"/>
                <a:gd name="connsiteX27" fmla="*/ 99606 w 135125"/>
                <a:gd name="connsiteY27" fmla="*/ 37700 h 57978"/>
                <a:gd name="connsiteX28" fmla="*/ 106081 w 135125"/>
                <a:gd name="connsiteY28" fmla="*/ 31893 h 57978"/>
                <a:gd name="connsiteX29" fmla="*/ 112557 w 135125"/>
                <a:gd name="connsiteY29" fmla="*/ 29037 h 57978"/>
                <a:gd name="connsiteX30" fmla="*/ 135125 w 135125"/>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125"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612"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612" y="52171"/>
                  </a:lnTo>
                  <a:lnTo>
                    <a:pt x="70657" y="40651"/>
                  </a:lnTo>
                  <a:lnTo>
                    <a:pt x="73799" y="43507"/>
                  </a:lnTo>
                  <a:lnTo>
                    <a:pt x="86751" y="43507"/>
                  </a:lnTo>
                  <a:lnTo>
                    <a:pt x="99606" y="37700"/>
                  </a:lnTo>
                  <a:lnTo>
                    <a:pt x="106081" y="31893"/>
                  </a:lnTo>
                  <a:lnTo>
                    <a:pt x="112557" y="29037"/>
                  </a:lnTo>
                  <a:lnTo>
                    <a:pt x="135125" y="866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4" name="Serbest Form 4741">
              <a:extLst>
                <a:ext uri="{FF2B5EF4-FFF2-40B4-BE49-F238E27FC236}">
                  <a16:creationId xmlns:a16="http://schemas.microsoft.com/office/drawing/2014/main" id="{80C1E0FD-F6BA-3FD7-6B41-56EBE9913009}"/>
                </a:ext>
              </a:extLst>
            </p:cNvPr>
            <p:cNvSpPr/>
            <p:nvPr/>
          </p:nvSpPr>
          <p:spPr>
            <a:xfrm>
              <a:off x="10533462" y="3165993"/>
              <a:ext cx="135029" cy="57978"/>
            </a:xfrm>
            <a:custGeom>
              <a:avLst/>
              <a:gdLst>
                <a:gd name="connsiteX0" fmla="*/ 0 w 135029"/>
                <a:gd name="connsiteY0" fmla="*/ 43507 h 57978"/>
                <a:gd name="connsiteX1" fmla="*/ 3238 w 135029"/>
                <a:gd name="connsiteY1" fmla="*/ 49315 h 57978"/>
                <a:gd name="connsiteX2" fmla="*/ 9618 w 135029"/>
                <a:gd name="connsiteY2" fmla="*/ 46363 h 57978"/>
                <a:gd name="connsiteX3" fmla="*/ 12856 w 135029"/>
                <a:gd name="connsiteY3" fmla="*/ 43507 h 57978"/>
                <a:gd name="connsiteX4" fmla="*/ 19331 w 135029"/>
                <a:gd name="connsiteY4" fmla="*/ 43507 h 57978"/>
                <a:gd name="connsiteX5" fmla="*/ 19331 w 135029"/>
                <a:gd name="connsiteY5" fmla="*/ 40651 h 57978"/>
                <a:gd name="connsiteX6" fmla="*/ 22568 w 135029"/>
                <a:gd name="connsiteY6" fmla="*/ 34844 h 57978"/>
                <a:gd name="connsiteX7" fmla="*/ 9618 w 135029"/>
                <a:gd name="connsiteY7" fmla="*/ 34844 h 57978"/>
                <a:gd name="connsiteX8" fmla="*/ 122461 w 135029"/>
                <a:gd name="connsiteY8" fmla="*/ 0 h 57978"/>
                <a:gd name="connsiteX9" fmla="*/ 109604 w 135029"/>
                <a:gd name="connsiteY9" fmla="*/ 11615 h 57978"/>
                <a:gd name="connsiteX10" fmla="*/ 61230 w 135029"/>
                <a:gd name="connsiteY10" fmla="*/ 11615 h 57978"/>
                <a:gd name="connsiteX11" fmla="*/ 57993 w 135029"/>
                <a:gd name="connsiteY11" fmla="*/ 14471 h 57978"/>
                <a:gd name="connsiteX12" fmla="*/ 54754 w 135029"/>
                <a:gd name="connsiteY12" fmla="*/ 20278 h 57978"/>
                <a:gd name="connsiteX13" fmla="*/ 51517 w 135029"/>
                <a:gd name="connsiteY13" fmla="*/ 23229 h 57978"/>
                <a:gd name="connsiteX14" fmla="*/ 48375 w 135029"/>
                <a:gd name="connsiteY14" fmla="*/ 23229 h 57978"/>
                <a:gd name="connsiteX15" fmla="*/ 41899 w 135029"/>
                <a:gd name="connsiteY15" fmla="*/ 26085 h 57978"/>
                <a:gd name="connsiteX16" fmla="*/ 48375 w 135029"/>
                <a:gd name="connsiteY16" fmla="*/ 34844 h 57978"/>
                <a:gd name="connsiteX17" fmla="*/ 45137 w 135029"/>
                <a:gd name="connsiteY17" fmla="*/ 37700 h 57978"/>
                <a:gd name="connsiteX18" fmla="*/ 38662 w 135029"/>
                <a:gd name="connsiteY18" fmla="*/ 49315 h 57978"/>
                <a:gd name="connsiteX19" fmla="*/ 38662 w 135029"/>
                <a:gd name="connsiteY19" fmla="*/ 55122 h 57978"/>
                <a:gd name="connsiteX20" fmla="*/ 41899 w 135029"/>
                <a:gd name="connsiteY20" fmla="*/ 57978 h 57978"/>
                <a:gd name="connsiteX21" fmla="*/ 41899 w 135029"/>
                <a:gd name="connsiteY21" fmla="*/ 55122 h 57978"/>
                <a:gd name="connsiteX22" fmla="*/ 45137 w 135029"/>
                <a:gd name="connsiteY22" fmla="*/ 52171 h 57978"/>
                <a:gd name="connsiteX23" fmla="*/ 51517 w 135029"/>
                <a:gd name="connsiteY23" fmla="*/ 52171 h 57978"/>
                <a:gd name="connsiteX24" fmla="*/ 70562 w 135029"/>
                <a:gd name="connsiteY24" fmla="*/ 40651 h 57978"/>
                <a:gd name="connsiteX25" fmla="*/ 73704 w 135029"/>
                <a:gd name="connsiteY25" fmla="*/ 43507 h 57978"/>
                <a:gd name="connsiteX26" fmla="*/ 86656 w 135029"/>
                <a:gd name="connsiteY26" fmla="*/ 43507 h 57978"/>
                <a:gd name="connsiteX27" fmla="*/ 99511 w 135029"/>
                <a:gd name="connsiteY27" fmla="*/ 37700 h 57978"/>
                <a:gd name="connsiteX28" fmla="*/ 105986 w 135029"/>
                <a:gd name="connsiteY28" fmla="*/ 31893 h 57978"/>
                <a:gd name="connsiteX29" fmla="*/ 112461 w 135029"/>
                <a:gd name="connsiteY29" fmla="*/ 29037 h 57978"/>
                <a:gd name="connsiteX30" fmla="*/ 135030 w 135029"/>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029"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517"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517" y="52171"/>
                  </a:lnTo>
                  <a:lnTo>
                    <a:pt x="70562" y="40651"/>
                  </a:lnTo>
                  <a:lnTo>
                    <a:pt x="73704" y="43507"/>
                  </a:lnTo>
                  <a:lnTo>
                    <a:pt x="86656" y="43507"/>
                  </a:lnTo>
                  <a:lnTo>
                    <a:pt x="99511" y="37700"/>
                  </a:lnTo>
                  <a:lnTo>
                    <a:pt x="105986" y="31893"/>
                  </a:lnTo>
                  <a:lnTo>
                    <a:pt x="112461" y="29037"/>
                  </a:lnTo>
                  <a:lnTo>
                    <a:pt x="135030" y="866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Serbest Form 4742">
              <a:extLst>
                <a:ext uri="{FF2B5EF4-FFF2-40B4-BE49-F238E27FC236}">
                  <a16:creationId xmlns:a16="http://schemas.microsoft.com/office/drawing/2014/main" id="{AA82D2A7-DBC2-2518-47C2-3F2A61B9F60B}"/>
                </a:ext>
              </a:extLst>
            </p:cNvPr>
            <p:cNvSpPr/>
            <p:nvPr/>
          </p:nvSpPr>
          <p:spPr>
            <a:xfrm>
              <a:off x="2971447" y="1831830"/>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Serbest Form 4743">
              <a:extLst>
                <a:ext uri="{FF2B5EF4-FFF2-40B4-BE49-F238E27FC236}">
                  <a16:creationId xmlns:a16="http://schemas.microsoft.com/office/drawing/2014/main" id="{70A6EF98-93C3-8A9E-7FE9-8BB82191F1A8}"/>
                </a:ext>
              </a:extLst>
            </p:cNvPr>
            <p:cNvSpPr/>
            <p:nvPr/>
          </p:nvSpPr>
          <p:spPr>
            <a:xfrm>
              <a:off x="2971447" y="1831830"/>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Serbest Form 4744">
              <a:extLst>
                <a:ext uri="{FF2B5EF4-FFF2-40B4-BE49-F238E27FC236}">
                  <a16:creationId xmlns:a16="http://schemas.microsoft.com/office/drawing/2014/main" id="{98C18810-48EC-9103-AE4B-98D2647A6EE1}"/>
                </a:ext>
              </a:extLst>
            </p:cNvPr>
            <p:cNvSpPr/>
            <p:nvPr/>
          </p:nvSpPr>
          <p:spPr>
            <a:xfrm>
              <a:off x="7342374" y="2160563"/>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Serbest Form 4745">
              <a:extLst>
                <a:ext uri="{FF2B5EF4-FFF2-40B4-BE49-F238E27FC236}">
                  <a16:creationId xmlns:a16="http://schemas.microsoft.com/office/drawing/2014/main" id="{DADAF319-A77A-0F02-483A-34F45A5520B4}"/>
                </a:ext>
              </a:extLst>
            </p:cNvPr>
            <p:cNvSpPr/>
            <p:nvPr/>
          </p:nvSpPr>
          <p:spPr>
            <a:xfrm>
              <a:off x="7342374" y="2160563"/>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Serbest Form 4746">
              <a:extLst>
                <a:ext uri="{FF2B5EF4-FFF2-40B4-BE49-F238E27FC236}">
                  <a16:creationId xmlns:a16="http://schemas.microsoft.com/office/drawing/2014/main" id="{0C904CD6-F80B-C55D-68A1-3D4C70ED56DE}"/>
                </a:ext>
              </a:extLst>
            </p:cNvPr>
            <p:cNvSpPr/>
            <p:nvPr/>
          </p:nvSpPr>
          <p:spPr>
            <a:xfrm>
              <a:off x="6046551" y="72305"/>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Serbest Form 4747">
              <a:extLst>
                <a:ext uri="{FF2B5EF4-FFF2-40B4-BE49-F238E27FC236}">
                  <a16:creationId xmlns:a16="http://schemas.microsoft.com/office/drawing/2014/main" id="{B8108A3B-D3D1-1900-C7DF-C7E70B256F47}"/>
                </a:ext>
              </a:extLst>
            </p:cNvPr>
            <p:cNvSpPr/>
            <p:nvPr/>
          </p:nvSpPr>
          <p:spPr>
            <a:xfrm>
              <a:off x="6046551" y="72305"/>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Serbest Form 4748">
              <a:extLst>
                <a:ext uri="{FF2B5EF4-FFF2-40B4-BE49-F238E27FC236}">
                  <a16:creationId xmlns:a16="http://schemas.microsoft.com/office/drawing/2014/main" id="{0DCC73A5-0372-CEC1-B386-B567D1D6D902}"/>
                </a:ext>
              </a:extLst>
            </p:cNvPr>
            <p:cNvSpPr/>
            <p:nvPr/>
          </p:nvSpPr>
          <p:spPr>
            <a:xfrm>
              <a:off x="6530009" y="304313"/>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Serbest Form 4749">
              <a:extLst>
                <a:ext uri="{FF2B5EF4-FFF2-40B4-BE49-F238E27FC236}">
                  <a16:creationId xmlns:a16="http://schemas.microsoft.com/office/drawing/2014/main" id="{D54E1652-2D49-0E71-0623-DDD0F21CDDC2}"/>
                </a:ext>
              </a:extLst>
            </p:cNvPr>
            <p:cNvSpPr/>
            <p:nvPr/>
          </p:nvSpPr>
          <p:spPr>
            <a:xfrm>
              <a:off x="6530009" y="304313"/>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Serbest Form 4750">
              <a:extLst>
                <a:ext uri="{FF2B5EF4-FFF2-40B4-BE49-F238E27FC236}">
                  <a16:creationId xmlns:a16="http://schemas.microsoft.com/office/drawing/2014/main" id="{9BACCCD1-1D5F-41AE-093B-C2E9BDC506F9}"/>
                </a:ext>
              </a:extLst>
            </p:cNvPr>
            <p:cNvSpPr/>
            <p:nvPr/>
          </p:nvSpPr>
          <p:spPr>
            <a:xfrm>
              <a:off x="6472017" y="497668"/>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883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883"/>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Serbest Form 4751">
              <a:extLst>
                <a:ext uri="{FF2B5EF4-FFF2-40B4-BE49-F238E27FC236}">
                  <a16:creationId xmlns:a16="http://schemas.microsoft.com/office/drawing/2014/main" id="{62C1A774-EE4B-20FD-2DD9-6295E3A006B3}"/>
                </a:ext>
              </a:extLst>
            </p:cNvPr>
            <p:cNvSpPr/>
            <p:nvPr/>
          </p:nvSpPr>
          <p:spPr>
            <a:xfrm>
              <a:off x="6472017" y="497668"/>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787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787"/>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Serbest Form 4752">
              <a:extLst>
                <a:ext uri="{FF2B5EF4-FFF2-40B4-BE49-F238E27FC236}">
                  <a16:creationId xmlns:a16="http://schemas.microsoft.com/office/drawing/2014/main" id="{715C0BF5-0803-50E2-A4C0-E1DCA30DB9A4}"/>
                </a:ext>
              </a:extLst>
            </p:cNvPr>
            <p:cNvSpPr/>
            <p:nvPr/>
          </p:nvSpPr>
          <p:spPr>
            <a:xfrm>
              <a:off x="6239953" y="188356"/>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867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867 w 348142"/>
                <a:gd name="connsiteY48" fmla="*/ 21611 h 270659"/>
                <a:gd name="connsiteX49" fmla="*/ 277867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867"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867" y="21611"/>
                  </a:lnTo>
                  <a:lnTo>
                    <a:pt x="277867"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Serbest Form 4753">
              <a:extLst>
                <a:ext uri="{FF2B5EF4-FFF2-40B4-BE49-F238E27FC236}">
                  <a16:creationId xmlns:a16="http://schemas.microsoft.com/office/drawing/2014/main" id="{E08B7C3F-AF85-17F6-538D-BA4367501F73}"/>
                </a:ext>
              </a:extLst>
            </p:cNvPr>
            <p:cNvSpPr/>
            <p:nvPr/>
          </p:nvSpPr>
          <p:spPr>
            <a:xfrm>
              <a:off x="6239953" y="188356"/>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771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771 w 348142"/>
                <a:gd name="connsiteY48" fmla="*/ 21611 h 270659"/>
                <a:gd name="connsiteX49" fmla="*/ 277771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771"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771" y="21611"/>
                  </a:lnTo>
                  <a:lnTo>
                    <a:pt x="277771"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7" name="Serbest Form 4754">
              <a:extLst>
                <a:ext uri="{FF2B5EF4-FFF2-40B4-BE49-F238E27FC236}">
                  <a16:creationId xmlns:a16="http://schemas.microsoft.com/office/drawing/2014/main" id="{22AF52E7-1388-7F5E-410E-607B1CF95DBB}"/>
                </a:ext>
              </a:extLst>
            </p:cNvPr>
            <p:cNvSpPr/>
            <p:nvPr/>
          </p:nvSpPr>
          <p:spPr>
            <a:xfrm>
              <a:off x="6472017" y="110957"/>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Serbest Form 4755">
              <a:extLst>
                <a:ext uri="{FF2B5EF4-FFF2-40B4-BE49-F238E27FC236}">
                  <a16:creationId xmlns:a16="http://schemas.microsoft.com/office/drawing/2014/main" id="{7E3E9274-0E76-BEC6-3D62-BB16DAE1E3C8}"/>
                </a:ext>
              </a:extLst>
            </p:cNvPr>
            <p:cNvSpPr/>
            <p:nvPr/>
          </p:nvSpPr>
          <p:spPr>
            <a:xfrm>
              <a:off x="6472017" y="110957"/>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Serbest Form 4756">
              <a:extLst>
                <a:ext uri="{FF2B5EF4-FFF2-40B4-BE49-F238E27FC236}">
                  <a16:creationId xmlns:a16="http://schemas.microsoft.com/office/drawing/2014/main" id="{9E443ACA-9834-6910-FE58-ED9426ADFD9D}"/>
                </a:ext>
              </a:extLst>
            </p:cNvPr>
            <p:cNvSpPr/>
            <p:nvPr/>
          </p:nvSpPr>
          <p:spPr>
            <a:xfrm>
              <a:off x="5969133" y="188356"/>
              <a:ext cx="309481" cy="347963"/>
            </a:xfrm>
            <a:custGeom>
              <a:avLst/>
              <a:gdLst>
                <a:gd name="connsiteX0" fmla="*/ 16474 w 309481"/>
                <a:gd name="connsiteY0" fmla="*/ 245050 h 347963"/>
                <a:gd name="connsiteX1" fmla="*/ 16474 w 309481"/>
                <a:gd name="connsiteY1" fmla="*/ 248573 h 347963"/>
                <a:gd name="connsiteX2" fmla="*/ 19807 w 309481"/>
                <a:gd name="connsiteY2" fmla="*/ 248573 h 347963"/>
                <a:gd name="connsiteX3" fmla="*/ 19807 w 309481"/>
                <a:gd name="connsiteY3" fmla="*/ 262758 h 347963"/>
                <a:gd name="connsiteX4" fmla="*/ 32948 w 309481"/>
                <a:gd name="connsiteY4" fmla="*/ 262758 h 347963"/>
                <a:gd name="connsiteX5" fmla="*/ 32948 w 309481"/>
                <a:gd name="connsiteY5" fmla="*/ 266375 h 347963"/>
                <a:gd name="connsiteX6" fmla="*/ 39519 w 309481"/>
                <a:gd name="connsiteY6" fmla="*/ 266375 h 347963"/>
                <a:gd name="connsiteX7" fmla="*/ 46089 w 309481"/>
                <a:gd name="connsiteY7" fmla="*/ 262758 h 347963"/>
                <a:gd name="connsiteX8" fmla="*/ 52754 w 309481"/>
                <a:gd name="connsiteY8" fmla="*/ 262758 h 347963"/>
                <a:gd name="connsiteX9" fmla="*/ 52754 w 309481"/>
                <a:gd name="connsiteY9" fmla="*/ 266375 h 347963"/>
                <a:gd name="connsiteX10" fmla="*/ 65896 w 309481"/>
                <a:gd name="connsiteY10" fmla="*/ 266375 h 347963"/>
                <a:gd name="connsiteX11" fmla="*/ 75799 w 309481"/>
                <a:gd name="connsiteY11" fmla="*/ 269898 h 347963"/>
                <a:gd name="connsiteX12" fmla="*/ 72466 w 309481"/>
                <a:gd name="connsiteY12" fmla="*/ 277038 h 347963"/>
                <a:gd name="connsiteX13" fmla="*/ 62563 w 309481"/>
                <a:gd name="connsiteY13" fmla="*/ 287606 h 347963"/>
                <a:gd name="connsiteX14" fmla="*/ 62563 w 309481"/>
                <a:gd name="connsiteY14" fmla="*/ 294746 h 347963"/>
                <a:gd name="connsiteX15" fmla="*/ 59325 w 309481"/>
                <a:gd name="connsiteY15" fmla="*/ 301886 h 347963"/>
                <a:gd name="connsiteX16" fmla="*/ 55992 w 309481"/>
                <a:gd name="connsiteY16" fmla="*/ 305408 h 347963"/>
                <a:gd name="connsiteX17" fmla="*/ 52754 w 309481"/>
                <a:gd name="connsiteY17" fmla="*/ 312549 h 347963"/>
                <a:gd name="connsiteX18" fmla="*/ 52754 w 309481"/>
                <a:gd name="connsiteY18" fmla="*/ 337396 h 347963"/>
                <a:gd name="connsiteX19" fmla="*/ 72466 w 309481"/>
                <a:gd name="connsiteY19" fmla="*/ 337396 h 347963"/>
                <a:gd name="connsiteX20" fmla="*/ 82370 w 309481"/>
                <a:gd name="connsiteY20" fmla="*/ 333779 h 347963"/>
                <a:gd name="connsiteX21" fmla="*/ 85607 w 309481"/>
                <a:gd name="connsiteY21" fmla="*/ 337396 h 347963"/>
                <a:gd name="connsiteX22" fmla="*/ 82370 w 309481"/>
                <a:gd name="connsiteY22" fmla="*/ 333779 h 347963"/>
                <a:gd name="connsiteX23" fmla="*/ 82370 w 309481"/>
                <a:gd name="connsiteY23" fmla="*/ 326734 h 347963"/>
                <a:gd name="connsiteX24" fmla="*/ 85607 w 309481"/>
                <a:gd name="connsiteY24" fmla="*/ 323116 h 347963"/>
                <a:gd name="connsiteX25" fmla="*/ 88940 w 309481"/>
                <a:gd name="connsiteY25" fmla="*/ 323116 h 347963"/>
                <a:gd name="connsiteX26" fmla="*/ 95510 w 309481"/>
                <a:gd name="connsiteY26" fmla="*/ 326734 h 347963"/>
                <a:gd name="connsiteX27" fmla="*/ 98844 w 309481"/>
                <a:gd name="connsiteY27" fmla="*/ 330256 h 347963"/>
                <a:gd name="connsiteX28" fmla="*/ 105414 w 309481"/>
                <a:gd name="connsiteY28" fmla="*/ 330256 h 347963"/>
                <a:gd name="connsiteX29" fmla="*/ 115222 w 309481"/>
                <a:gd name="connsiteY29" fmla="*/ 333779 h 347963"/>
                <a:gd name="connsiteX30" fmla="*/ 118555 w 309481"/>
                <a:gd name="connsiteY30" fmla="*/ 340919 h 347963"/>
                <a:gd name="connsiteX31" fmla="*/ 138267 w 309481"/>
                <a:gd name="connsiteY31" fmla="*/ 340919 h 347963"/>
                <a:gd name="connsiteX32" fmla="*/ 141600 w 309481"/>
                <a:gd name="connsiteY32" fmla="*/ 344441 h 347963"/>
                <a:gd name="connsiteX33" fmla="*/ 141600 w 309481"/>
                <a:gd name="connsiteY33" fmla="*/ 347964 h 347963"/>
                <a:gd name="connsiteX34" fmla="*/ 148170 w 309481"/>
                <a:gd name="connsiteY34" fmla="*/ 347964 h 347963"/>
                <a:gd name="connsiteX35" fmla="*/ 151503 w 309481"/>
                <a:gd name="connsiteY35" fmla="*/ 344441 h 347963"/>
                <a:gd name="connsiteX36" fmla="*/ 151503 w 309481"/>
                <a:gd name="connsiteY36" fmla="*/ 337396 h 347963"/>
                <a:gd name="connsiteX37" fmla="*/ 161311 w 309481"/>
                <a:gd name="connsiteY37" fmla="*/ 337396 h 347963"/>
                <a:gd name="connsiteX38" fmla="*/ 171215 w 309481"/>
                <a:gd name="connsiteY38" fmla="*/ 347964 h 347963"/>
                <a:gd name="connsiteX39" fmla="*/ 181118 w 309481"/>
                <a:gd name="connsiteY39" fmla="*/ 347964 h 347963"/>
                <a:gd name="connsiteX40" fmla="*/ 184356 w 309481"/>
                <a:gd name="connsiteY40" fmla="*/ 344441 h 347963"/>
                <a:gd name="connsiteX41" fmla="*/ 194259 w 309481"/>
                <a:gd name="connsiteY41" fmla="*/ 337396 h 347963"/>
                <a:gd name="connsiteX42" fmla="*/ 204163 w 309481"/>
                <a:gd name="connsiteY42" fmla="*/ 337396 h 347963"/>
                <a:gd name="connsiteX43" fmla="*/ 214066 w 309481"/>
                <a:gd name="connsiteY43" fmla="*/ 330256 h 347963"/>
                <a:gd name="connsiteX44" fmla="*/ 220636 w 309481"/>
                <a:gd name="connsiteY44" fmla="*/ 333779 h 347963"/>
                <a:gd name="connsiteX45" fmla="*/ 230445 w 309481"/>
                <a:gd name="connsiteY45" fmla="*/ 337396 h 347963"/>
                <a:gd name="connsiteX46" fmla="*/ 237015 w 309481"/>
                <a:gd name="connsiteY46" fmla="*/ 344441 h 347963"/>
                <a:gd name="connsiteX47" fmla="*/ 240348 w 309481"/>
                <a:gd name="connsiteY47" fmla="*/ 344441 h 347963"/>
                <a:gd name="connsiteX48" fmla="*/ 240348 w 309481"/>
                <a:gd name="connsiteY48" fmla="*/ 319593 h 347963"/>
                <a:gd name="connsiteX49" fmla="*/ 233778 w 309481"/>
                <a:gd name="connsiteY49" fmla="*/ 319593 h 347963"/>
                <a:gd name="connsiteX50" fmla="*/ 233778 w 309481"/>
                <a:gd name="connsiteY50" fmla="*/ 316071 h 347963"/>
                <a:gd name="connsiteX51" fmla="*/ 237015 w 309481"/>
                <a:gd name="connsiteY51" fmla="*/ 312549 h 347963"/>
                <a:gd name="connsiteX52" fmla="*/ 237015 w 309481"/>
                <a:gd name="connsiteY52" fmla="*/ 308931 h 347963"/>
                <a:gd name="connsiteX53" fmla="*/ 240348 w 309481"/>
                <a:gd name="connsiteY53" fmla="*/ 305408 h 347963"/>
                <a:gd name="connsiteX54" fmla="*/ 250251 w 309481"/>
                <a:gd name="connsiteY54" fmla="*/ 305408 h 347963"/>
                <a:gd name="connsiteX55" fmla="*/ 253489 w 309481"/>
                <a:gd name="connsiteY55" fmla="*/ 308931 h 347963"/>
                <a:gd name="connsiteX56" fmla="*/ 256822 w 309481"/>
                <a:gd name="connsiteY56" fmla="*/ 308931 h 347963"/>
                <a:gd name="connsiteX57" fmla="*/ 256822 w 309481"/>
                <a:gd name="connsiteY57" fmla="*/ 298268 h 347963"/>
                <a:gd name="connsiteX58" fmla="*/ 253489 w 309481"/>
                <a:gd name="connsiteY58" fmla="*/ 291223 h 347963"/>
                <a:gd name="connsiteX59" fmla="*/ 263392 w 309481"/>
                <a:gd name="connsiteY59" fmla="*/ 291223 h 347963"/>
                <a:gd name="connsiteX60" fmla="*/ 266726 w 309481"/>
                <a:gd name="connsiteY60" fmla="*/ 280561 h 347963"/>
                <a:gd name="connsiteX61" fmla="*/ 266726 w 309481"/>
                <a:gd name="connsiteY61" fmla="*/ 273420 h 347963"/>
                <a:gd name="connsiteX62" fmla="*/ 263392 w 309481"/>
                <a:gd name="connsiteY62" fmla="*/ 273420 h 347963"/>
                <a:gd name="connsiteX63" fmla="*/ 260155 w 309481"/>
                <a:gd name="connsiteY63" fmla="*/ 269898 h 347963"/>
                <a:gd name="connsiteX64" fmla="*/ 253489 w 309481"/>
                <a:gd name="connsiteY64" fmla="*/ 269898 h 347963"/>
                <a:gd name="connsiteX65" fmla="*/ 250251 w 309481"/>
                <a:gd name="connsiteY65" fmla="*/ 262758 h 347963"/>
                <a:gd name="connsiteX66" fmla="*/ 246919 w 309481"/>
                <a:gd name="connsiteY66" fmla="*/ 262758 h 347963"/>
                <a:gd name="connsiteX67" fmla="*/ 243681 w 309481"/>
                <a:gd name="connsiteY67" fmla="*/ 255713 h 347963"/>
                <a:gd name="connsiteX68" fmla="*/ 237015 w 309481"/>
                <a:gd name="connsiteY68" fmla="*/ 255713 h 347963"/>
                <a:gd name="connsiteX69" fmla="*/ 230445 w 309481"/>
                <a:gd name="connsiteY69" fmla="*/ 252095 h 347963"/>
                <a:gd name="connsiteX70" fmla="*/ 230445 w 309481"/>
                <a:gd name="connsiteY70" fmla="*/ 248573 h 347963"/>
                <a:gd name="connsiteX71" fmla="*/ 227207 w 309481"/>
                <a:gd name="connsiteY71" fmla="*/ 248573 h 347963"/>
                <a:gd name="connsiteX72" fmla="*/ 223874 w 309481"/>
                <a:gd name="connsiteY72" fmla="*/ 241433 h 347963"/>
                <a:gd name="connsiteX73" fmla="*/ 217304 w 309481"/>
                <a:gd name="connsiteY73" fmla="*/ 234388 h 347963"/>
                <a:gd name="connsiteX74" fmla="*/ 217304 w 309481"/>
                <a:gd name="connsiteY74" fmla="*/ 230770 h 347963"/>
                <a:gd name="connsiteX75" fmla="*/ 220636 w 309481"/>
                <a:gd name="connsiteY75" fmla="*/ 230770 h 347963"/>
                <a:gd name="connsiteX76" fmla="*/ 223874 w 309481"/>
                <a:gd name="connsiteY76" fmla="*/ 227247 h 347963"/>
                <a:gd name="connsiteX77" fmla="*/ 217304 w 309481"/>
                <a:gd name="connsiteY77" fmla="*/ 220202 h 347963"/>
                <a:gd name="connsiteX78" fmla="*/ 214066 w 309481"/>
                <a:gd name="connsiteY78" fmla="*/ 220202 h 347963"/>
                <a:gd name="connsiteX79" fmla="*/ 210733 w 309481"/>
                <a:gd name="connsiteY79" fmla="*/ 216585 h 347963"/>
                <a:gd name="connsiteX80" fmla="*/ 210733 w 309481"/>
                <a:gd name="connsiteY80" fmla="*/ 209540 h 347963"/>
                <a:gd name="connsiteX81" fmla="*/ 214066 w 309481"/>
                <a:gd name="connsiteY81" fmla="*/ 209540 h 347963"/>
                <a:gd name="connsiteX82" fmla="*/ 214066 w 309481"/>
                <a:gd name="connsiteY82" fmla="*/ 213062 h 347963"/>
                <a:gd name="connsiteX83" fmla="*/ 220636 w 309481"/>
                <a:gd name="connsiteY83" fmla="*/ 213062 h 347963"/>
                <a:gd name="connsiteX84" fmla="*/ 220636 w 309481"/>
                <a:gd name="connsiteY84" fmla="*/ 209540 h 347963"/>
                <a:gd name="connsiteX85" fmla="*/ 227207 w 309481"/>
                <a:gd name="connsiteY85" fmla="*/ 209540 h 347963"/>
                <a:gd name="connsiteX86" fmla="*/ 227207 w 309481"/>
                <a:gd name="connsiteY86" fmla="*/ 205922 h 347963"/>
                <a:gd name="connsiteX87" fmla="*/ 230445 w 309481"/>
                <a:gd name="connsiteY87" fmla="*/ 202400 h 347963"/>
                <a:gd name="connsiteX88" fmla="*/ 233778 w 309481"/>
                <a:gd name="connsiteY88" fmla="*/ 202400 h 347963"/>
                <a:gd name="connsiteX89" fmla="*/ 240348 w 309481"/>
                <a:gd name="connsiteY89" fmla="*/ 205922 h 347963"/>
                <a:gd name="connsiteX90" fmla="*/ 246919 w 309481"/>
                <a:gd name="connsiteY90" fmla="*/ 198877 h 347963"/>
                <a:gd name="connsiteX91" fmla="*/ 256822 w 309481"/>
                <a:gd name="connsiteY91" fmla="*/ 195259 h 347963"/>
                <a:gd name="connsiteX92" fmla="*/ 256822 w 309481"/>
                <a:gd name="connsiteY92" fmla="*/ 191737 h 347963"/>
                <a:gd name="connsiteX93" fmla="*/ 269963 w 309481"/>
                <a:gd name="connsiteY93" fmla="*/ 191737 h 347963"/>
                <a:gd name="connsiteX94" fmla="*/ 269963 w 309481"/>
                <a:gd name="connsiteY94" fmla="*/ 188215 h 347963"/>
                <a:gd name="connsiteX95" fmla="*/ 279867 w 309481"/>
                <a:gd name="connsiteY95" fmla="*/ 188215 h 347963"/>
                <a:gd name="connsiteX96" fmla="*/ 279867 w 309481"/>
                <a:gd name="connsiteY96" fmla="*/ 184692 h 347963"/>
                <a:gd name="connsiteX97" fmla="*/ 283199 w 309481"/>
                <a:gd name="connsiteY97" fmla="*/ 181074 h 347963"/>
                <a:gd name="connsiteX98" fmla="*/ 286437 w 309481"/>
                <a:gd name="connsiteY98" fmla="*/ 181074 h 347963"/>
                <a:gd name="connsiteX99" fmla="*/ 289770 w 309481"/>
                <a:gd name="connsiteY99" fmla="*/ 177552 h 347963"/>
                <a:gd name="connsiteX100" fmla="*/ 296340 w 309481"/>
                <a:gd name="connsiteY100" fmla="*/ 184692 h 347963"/>
                <a:gd name="connsiteX101" fmla="*/ 302911 w 309481"/>
                <a:gd name="connsiteY101" fmla="*/ 184692 h 347963"/>
                <a:gd name="connsiteX102" fmla="*/ 306149 w 309481"/>
                <a:gd name="connsiteY102" fmla="*/ 177552 h 347963"/>
                <a:gd name="connsiteX103" fmla="*/ 306149 w 309481"/>
                <a:gd name="connsiteY103" fmla="*/ 174029 h 347963"/>
                <a:gd name="connsiteX104" fmla="*/ 309482 w 309481"/>
                <a:gd name="connsiteY104" fmla="*/ 170412 h 347963"/>
                <a:gd name="connsiteX105" fmla="*/ 309482 w 309481"/>
                <a:gd name="connsiteY105" fmla="*/ 166889 h 347963"/>
                <a:gd name="connsiteX106" fmla="*/ 302911 w 309481"/>
                <a:gd name="connsiteY106" fmla="*/ 166889 h 347963"/>
                <a:gd name="connsiteX107" fmla="*/ 306149 w 309481"/>
                <a:gd name="connsiteY107" fmla="*/ 163367 h 347963"/>
                <a:gd name="connsiteX108" fmla="*/ 306149 w 309481"/>
                <a:gd name="connsiteY108" fmla="*/ 156227 h 347963"/>
                <a:gd name="connsiteX109" fmla="*/ 302911 w 309481"/>
                <a:gd name="connsiteY109" fmla="*/ 156227 h 347963"/>
                <a:gd name="connsiteX110" fmla="*/ 299578 w 309481"/>
                <a:gd name="connsiteY110" fmla="*/ 159749 h 347963"/>
                <a:gd name="connsiteX111" fmla="*/ 299578 w 309481"/>
                <a:gd name="connsiteY111" fmla="*/ 149182 h 347963"/>
                <a:gd name="connsiteX112" fmla="*/ 296340 w 309481"/>
                <a:gd name="connsiteY112" fmla="*/ 145564 h 347963"/>
                <a:gd name="connsiteX113" fmla="*/ 293008 w 309481"/>
                <a:gd name="connsiteY113" fmla="*/ 145564 h 347963"/>
                <a:gd name="connsiteX114" fmla="*/ 289770 w 309481"/>
                <a:gd name="connsiteY114" fmla="*/ 142042 h 347963"/>
                <a:gd name="connsiteX115" fmla="*/ 289770 w 309481"/>
                <a:gd name="connsiteY115" fmla="*/ 138519 h 347963"/>
                <a:gd name="connsiteX116" fmla="*/ 296340 w 309481"/>
                <a:gd name="connsiteY116" fmla="*/ 134901 h 347963"/>
                <a:gd name="connsiteX117" fmla="*/ 299578 w 309481"/>
                <a:gd name="connsiteY117" fmla="*/ 131379 h 347963"/>
                <a:gd name="connsiteX118" fmla="*/ 296340 w 309481"/>
                <a:gd name="connsiteY118" fmla="*/ 127856 h 347963"/>
                <a:gd name="connsiteX119" fmla="*/ 293008 w 309481"/>
                <a:gd name="connsiteY119" fmla="*/ 127856 h 347963"/>
                <a:gd name="connsiteX120" fmla="*/ 296340 w 309481"/>
                <a:gd name="connsiteY120" fmla="*/ 124239 h 347963"/>
                <a:gd name="connsiteX121" fmla="*/ 296340 w 309481"/>
                <a:gd name="connsiteY121" fmla="*/ 120716 h 347963"/>
                <a:gd name="connsiteX122" fmla="*/ 289770 w 309481"/>
                <a:gd name="connsiteY122" fmla="*/ 120716 h 347963"/>
                <a:gd name="connsiteX123" fmla="*/ 289770 w 309481"/>
                <a:gd name="connsiteY123" fmla="*/ 113671 h 347963"/>
                <a:gd name="connsiteX124" fmla="*/ 293008 w 309481"/>
                <a:gd name="connsiteY124" fmla="*/ 113671 h 347963"/>
                <a:gd name="connsiteX125" fmla="*/ 293008 w 309481"/>
                <a:gd name="connsiteY125" fmla="*/ 103009 h 347963"/>
                <a:gd name="connsiteX126" fmla="*/ 286437 w 309481"/>
                <a:gd name="connsiteY126" fmla="*/ 103009 h 347963"/>
                <a:gd name="connsiteX127" fmla="*/ 283199 w 309481"/>
                <a:gd name="connsiteY127" fmla="*/ 99391 h 347963"/>
                <a:gd name="connsiteX128" fmla="*/ 279867 w 309481"/>
                <a:gd name="connsiteY128" fmla="*/ 99391 h 347963"/>
                <a:gd name="connsiteX129" fmla="*/ 276533 w 309481"/>
                <a:gd name="connsiteY129" fmla="*/ 95869 h 347963"/>
                <a:gd name="connsiteX130" fmla="*/ 276533 w 309481"/>
                <a:gd name="connsiteY130" fmla="*/ 88728 h 347963"/>
                <a:gd name="connsiteX131" fmla="*/ 279867 w 309481"/>
                <a:gd name="connsiteY131" fmla="*/ 88728 h 347963"/>
                <a:gd name="connsiteX132" fmla="*/ 286437 w 309481"/>
                <a:gd name="connsiteY132" fmla="*/ 81683 h 347963"/>
                <a:gd name="connsiteX133" fmla="*/ 286437 w 309481"/>
                <a:gd name="connsiteY133" fmla="*/ 71021 h 347963"/>
                <a:gd name="connsiteX134" fmla="*/ 283199 w 309481"/>
                <a:gd name="connsiteY134" fmla="*/ 67498 h 347963"/>
                <a:gd name="connsiteX135" fmla="*/ 279867 w 309481"/>
                <a:gd name="connsiteY135" fmla="*/ 67498 h 347963"/>
                <a:gd name="connsiteX136" fmla="*/ 279867 w 309481"/>
                <a:gd name="connsiteY136" fmla="*/ 56836 h 347963"/>
                <a:gd name="connsiteX137" fmla="*/ 276533 w 309481"/>
                <a:gd name="connsiteY137" fmla="*/ 53218 h 347963"/>
                <a:gd name="connsiteX138" fmla="*/ 266726 w 309481"/>
                <a:gd name="connsiteY138" fmla="*/ 49695 h 347963"/>
                <a:gd name="connsiteX139" fmla="*/ 266726 w 309481"/>
                <a:gd name="connsiteY139" fmla="*/ 46173 h 347963"/>
                <a:gd name="connsiteX140" fmla="*/ 263392 w 309481"/>
                <a:gd name="connsiteY140" fmla="*/ 39033 h 347963"/>
                <a:gd name="connsiteX141" fmla="*/ 260155 w 309481"/>
                <a:gd name="connsiteY141" fmla="*/ 35510 h 347963"/>
                <a:gd name="connsiteX142" fmla="*/ 250251 w 309481"/>
                <a:gd name="connsiteY142" fmla="*/ 35510 h 347963"/>
                <a:gd name="connsiteX143" fmla="*/ 246919 w 309481"/>
                <a:gd name="connsiteY143" fmla="*/ 31988 h 347963"/>
                <a:gd name="connsiteX144" fmla="*/ 243681 w 309481"/>
                <a:gd name="connsiteY144" fmla="*/ 31988 h 347963"/>
                <a:gd name="connsiteX145" fmla="*/ 240348 w 309481"/>
                <a:gd name="connsiteY145" fmla="*/ 28370 h 347963"/>
                <a:gd name="connsiteX146" fmla="*/ 233778 w 309481"/>
                <a:gd name="connsiteY146" fmla="*/ 28370 h 347963"/>
                <a:gd name="connsiteX147" fmla="*/ 230445 w 309481"/>
                <a:gd name="connsiteY147" fmla="*/ 24848 h 347963"/>
                <a:gd name="connsiteX148" fmla="*/ 217304 w 309481"/>
                <a:gd name="connsiteY148" fmla="*/ 24848 h 347963"/>
                <a:gd name="connsiteX149" fmla="*/ 210733 w 309481"/>
                <a:gd name="connsiteY149" fmla="*/ 31988 h 347963"/>
                <a:gd name="connsiteX150" fmla="*/ 187689 w 309481"/>
                <a:gd name="connsiteY150" fmla="*/ 31988 h 347963"/>
                <a:gd name="connsiteX151" fmla="*/ 187689 w 309481"/>
                <a:gd name="connsiteY151" fmla="*/ 42555 h 347963"/>
                <a:gd name="connsiteX152" fmla="*/ 164644 w 309481"/>
                <a:gd name="connsiteY152" fmla="*/ 42555 h 347963"/>
                <a:gd name="connsiteX153" fmla="*/ 164644 w 309481"/>
                <a:gd name="connsiteY153" fmla="*/ 35510 h 347963"/>
                <a:gd name="connsiteX154" fmla="*/ 171215 w 309481"/>
                <a:gd name="connsiteY154" fmla="*/ 28370 h 347963"/>
                <a:gd name="connsiteX155" fmla="*/ 171215 w 309481"/>
                <a:gd name="connsiteY155" fmla="*/ 24848 h 347963"/>
                <a:gd name="connsiteX156" fmla="*/ 174548 w 309481"/>
                <a:gd name="connsiteY156" fmla="*/ 17708 h 347963"/>
                <a:gd name="connsiteX157" fmla="*/ 161311 w 309481"/>
                <a:gd name="connsiteY157" fmla="*/ 24848 h 347963"/>
                <a:gd name="connsiteX158" fmla="*/ 138267 w 309481"/>
                <a:gd name="connsiteY158" fmla="*/ 21325 h 347963"/>
                <a:gd name="connsiteX159" fmla="*/ 135029 w 309481"/>
                <a:gd name="connsiteY159" fmla="*/ 17708 h 347963"/>
                <a:gd name="connsiteX160" fmla="*/ 135029 w 309481"/>
                <a:gd name="connsiteY160" fmla="*/ 10663 h 347963"/>
                <a:gd name="connsiteX161" fmla="*/ 131696 w 309481"/>
                <a:gd name="connsiteY161" fmla="*/ 3522 h 347963"/>
                <a:gd name="connsiteX162" fmla="*/ 128459 w 309481"/>
                <a:gd name="connsiteY162" fmla="*/ 3522 h 347963"/>
                <a:gd name="connsiteX163" fmla="*/ 128459 w 309481"/>
                <a:gd name="connsiteY163" fmla="*/ 7045 h 347963"/>
                <a:gd name="connsiteX164" fmla="*/ 125126 w 309481"/>
                <a:gd name="connsiteY164" fmla="*/ 3522 h 347963"/>
                <a:gd name="connsiteX165" fmla="*/ 111985 w 309481"/>
                <a:gd name="connsiteY165" fmla="*/ 3522 h 347963"/>
                <a:gd name="connsiteX166" fmla="*/ 108652 w 309481"/>
                <a:gd name="connsiteY166" fmla="*/ 0 h 347963"/>
                <a:gd name="connsiteX167" fmla="*/ 92178 w 309481"/>
                <a:gd name="connsiteY167" fmla="*/ 0 h 347963"/>
                <a:gd name="connsiteX168" fmla="*/ 105414 w 309481"/>
                <a:gd name="connsiteY168" fmla="*/ 21325 h 347963"/>
                <a:gd name="connsiteX169" fmla="*/ 98844 w 309481"/>
                <a:gd name="connsiteY169" fmla="*/ 28370 h 347963"/>
                <a:gd name="connsiteX170" fmla="*/ 108652 w 309481"/>
                <a:gd name="connsiteY170" fmla="*/ 42555 h 347963"/>
                <a:gd name="connsiteX171" fmla="*/ 118555 w 309481"/>
                <a:gd name="connsiteY171" fmla="*/ 53218 h 347963"/>
                <a:gd name="connsiteX172" fmla="*/ 102081 w 309481"/>
                <a:gd name="connsiteY172" fmla="*/ 46173 h 347963"/>
                <a:gd name="connsiteX173" fmla="*/ 88940 w 309481"/>
                <a:gd name="connsiteY173" fmla="*/ 49695 h 347963"/>
                <a:gd name="connsiteX174" fmla="*/ 88940 w 309481"/>
                <a:gd name="connsiteY174" fmla="*/ 63881 h 347963"/>
                <a:gd name="connsiteX175" fmla="*/ 72466 w 309481"/>
                <a:gd name="connsiteY175" fmla="*/ 63881 h 347963"/>
                <a:gd name="connsiteX176" fmla="*/ 69134 w 309481"/>
                <a:gd name="connsiteY176" fmla="*/ 56836 h 347963"/>
                <a:gd name="connsiteX177" fmla="*/ 46089 w 309481"/>
                <a:gd name="connsiteY177" fmla="*/ 56836 h 347963"/>
                <a:gd name="connsiteX178" fmla="*/ 46089 w 309481"/>
                <a:gd name="connsiteY178" fmla="*/ 74543 h 347963"/>
                <a:gd name="connsiteX179" fmla="*/ 49422 w 309481"/>
                <a:gd name="connsiteY179" fmla="*/ 74543 h 347963"/>
                <a:gd name="connsiteX180" fmla="*/ 46089 w 309481"/>
                <a:gd name="connsiteY180" fmla="*/ 78066 h 347963"/>
                <a:gd name="connsiteX181" fmla="*/ 49422 w 309481"/>
                <a:gd name="connsiteY181" fmla="*/ 85206 h 347963"/>
                <a:gd name="connsiteX182" fmla="*/ 42851 w 309481"/>
                <a:gd name="connsiteY182" fmla="*/ 88728 h 347963"/>
                <a:gd name="connsiteX183" fmla="*/ 39519 w 309481"/>
                <a:gd name="connsiteY183" fmla="*/ 88728 h 347963"/>
                <a:gd name="connsiteX184" fmla="*/ 39519 w 309481"/>
                <a:gd name="connsiteY184" fmla="*/ 99391 h 347963"/>
                <a:gd name="connsiteX185" fmla="*/ 42851 w 309481"/>
                <a:gd name="connsiteY185" fmla="*/ 103009 h 347963"/>
                <a:gd name="connsiteX186" fmla="*/ 36281 w 309481"/>
                <a:gd name="connsiteY186" fmla="*/ 103009 h 347963"/>
                <a:gd name="connsiteX187" fmla="*/ 29710 w 309481"/>
                <a:gd name="connsiteY187" fmla="*/ 106531 h 347963"/>
                <a:gd name="connsiteX188" fmla="*/ 26378 w 309481"/>
                <a:gd name="connsiteY188" fmla="*/ 106531 h 347963"/>
                <a:gd name="connsiteX189" fmla="*/ 26378 w 309481"/>
                <a:gd name="connsiteY189" fmla="*/ 110054 h 347963"/>
                <a:gd name="connsiteX190" fmla="*/ 29710 w 309481"/>
                <a:gd name="connsiteY190" fmla="*/ 113671 h 347963"/>
                <a:gd name="connsiteX191" fmla="*/ 32948 w 309481"/>
                <a:gd name="connsiteY191" fmla="*/ 113671 h 347963"/>
                <a:gd name="connsiteX192" fmla="*/ 39519 w 309481"/>
                <a:gd name="connsiteY192" fmla="*/ 120716 h 347963"/>
                <a:gd name="connsiteX193" fmla="*/ 39519 w 309481"/>
                <a:gd name="connsiteY193" fmla="*/ 124239 h 347963"/>
                <a:gd name="connsiteX194" fmla="*/ 36281 w 309481"/>
                <a:gd name="connsiteY194" fmla="*/ 124239 h 347963"/>
                <a:gd name="connsiteX195" fmla="*/ 32948 w 309481"/>
                <a:gd name="connsiteY195" fmla="*/ 127856 h 347963"/>
                <a:gd name="connsiteX196" fmla="*/ 29710 w 309481"/>
                <a:gd name="connsiteY196" fmla="*/ 134901 h 347963"/>
                <a:gd name="connsiteX197" fmla="*/ 26378 w 309481"/>
                <a:gd name="connsiteY197" fmla="*/ 134901 h 347963"/>
                <a:gd name="connsiteX198" fmla="*/ 23044 w 309481"/>
                <a:gd name="connsiteY198" fmla="*/ 138519 h 347963"/>
                <a:gd name="connsiteX199" fmla="*/ 23044 w 309481"/>
                <a:gd name="connsiteY199" fmla="*/ 142042 h 347963"/>
                <a:gd name="connsiteX200" fmla="*/ 9903 w 309481"/>
                <a:gd name="connsiteY200" fmla="*/ 142042 h 347963"/>
                <a:gd name="connsiteX201" fmla="*/ 6666 w 309481"/>
                <a:gd name="connsiteY201" fmla="*/ 138519 h 347963"/>
                <a:gd name="connsiteX202" fmla="*/ 3333 w 309481"/>
                <a:gd name="connsiteY202" fmla="*/ 138519 h 347963"/>
                <a:gd name="connsiteX203" fmla="*/ 6666 w 309481"/>
                <a:gd name="connsiteY203" fmla="*/ 152704 h 347963"/>
                <a:gd name="connsiteX204" fmla="*/ 6666 w 309481"/>
                <a:gd name="connsiteY204" fmla="*/ 156227 h 347963"/>
                <a:gd name="connsiteX205" fmla="*/ 9903 w 309481"/>
                <a:gd name="connsiteY205" fmla="*/ 159749 h 347963"/>
                <a:gd name="connsiteX206" fmla="*/ 9903 w 309481"/>
                <a:gd name="connsiteY206" fmla="*/ 163367 h 347963"/>
                <a:gd name="connsiteX207" fmla="*/ 3333 w 309481"/>
                <a:gd name="connsiteY207" fmla="*/ 166889 h 347963"/>
                <a:gd name="connsiteX208" fmla="*/ 0 w 309481"/>
                <a:gd name="connsiteY208" fmla="*/ 170412 h 347963"/>
                <a:gd name="connsiteX209" fmla="*/ 3333 w 309481"/>
                <a:gd name="connsiteY209" fmla="*/ 174029 h 347963"/>
                <a:gd name="connsiteX210" fmla="*/ 3333 w 309481"/>
                <a:gd name="connsiteY210" fmla="*/ 181074 h 347963"/>
                <a:gd name="connsiteX211" fmla="*/ 0 w 309481"/>
                <a:gd name="connsiteY211" fmla="*/ 184692 h 347963"/>
                <a:gd name="connsiteX212" fmla="*/ 0 w 309481"/>
                <a:gd name="connsiteY212" fmla="*/ 191737 h 347963"/>
                <a:gd name="connsiteX213" fmla="*/ 6666 w 309481"/>
                <a:gd name="connsiteY213" fmla="*/ 191737 h 347963"/>
                <a:gd name="connsiteX214" fmla="*/ 13236 w 309481"/>
                <a:gd name="connsiteY214" fmla="*/ 198877 h 347963"/>
                <a:gd name="connsiteX215" fmla="*/ 13236 w 309481"/>
                <a:gd name="connsiteY215" fmla="*/ 209540 h 347963"/>
                <a:gd name="connsiteX216" fmla="*/ 16474 w 309481"/>
                <a:gd name="connsiteY216" fmla="*/ 213062 h 347963"/>
                <a:gd name="connsiteX217" fmla="*/ 9903 w 309481"/>
                <a:gd name="connsiteY217" fmla="*/ 213062 h 347963"/>
                <a:gd name="connsiteX218" fmla="*/ 6666 w 309481"/>
                <a:gd name="connsiteY218" fmla="*/ 216585 h 347963"/>
                <a:gd name="connsiteX219" fmla="*/ 6666 w 309481"/>
                <a:gd name="connsiteY219" fmla="*/ 227247 h 347963"/>
                <a:gd name="connsiteX220" fmla="*/ 9903 w 309481"/>
                <a:gd name="connsiteY220" fmla="*/ 230770 h 347963"/>
                <a:gd name="connsiteX221" fmla="*/ 13236 w 309481"/>
                <a:gd name="connsiteY221" fmla="*/ 230770 h 347963"/>
                <a:gd name="connsiteX222" fmla="*/ 19807 w 309481"/>
                <a:gd name="connsiteY222" fmla="*/ 234388 h 347963"/>
                <a:gd name="connsiteX223" fmla="*/ 19807 w 309481"/>
                <a:gd name="connsiteY223" fmla="*/ 241433 h 347963"/>
                <a:gd name="connsiteX224" fmla="*/ 16474 w 309481"/>
                <a:gd name="connsiteY224" fmla="*/ 245050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7963">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7964"/>
                  </a:lnTo>
                  <a:lnTo>
                    <a:pt x="148170" y="347964"/>
                  </a:lnTo>
                  <a:lnTo>
                    <a:pt x="151503" y="344441"/>
                  </a:lnTo>
                  <a:lnTo>
                    <a:pt x="151503" y="337396"/>
                  </a:lnTo>
                  <a:lnTo>
                    <a:pt x="161311" y="337396"/>
                  </a:lnTo>
                  <a:lnTo>
                    <a:pt x="171215" y="347964"/>
                  </a:lnTo>
                  <a:lnTo>
                    <a:pt x="181118" y="347964"/>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solidFill>
              <a:srgbClr val="FF0000"/>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Serbest Form 4757">
              <a:extLst>
                <a:ext uri="{FF2B5EF4-FFF2-40B4-BE49-F238E27FC236}">
                  <a16:creationId xmlns:a16="http://schemas.microsoft.com/office/drawing/2014/main" id="{DC5A969C-5CB9-0D90-6F84-8FB276D94195}"/>
                </a:ext>
              </a:extLst>
            </p:cNvPr>
            <p:cNvSpPr/>
            <p:nvPr/>
          </p:nvSpPr>
          <p:spPr>
            <a:xfrm>
              <a:off x="5969133" y="188356"/>
              <a:ext cx="309481" cy="348058"/>
            </a:xfrm>
            <a:custGeom>
              <a:avLst/>
              <a:gdLst>
                <a:gd name="connsiteX0" fmla="*/ 16474 w 309481"/>
                <a:gd name="connsiteY0" fmla="*/ 245050 h 348058"/>
                <a:gd name="connsiteX1" fmla="*/ 16474 w 309481"/>
                <a:gd name="connsiteY1" fmla="*/ 248573 h 348058"/>
                <a:gd name="connsiteX2" fmla="*/ 19807 w 309481"/>
                <a:gd name="connsiteY2" fmla="*/ 248573 h 348058"/>
                <a:gd name="connsiteX3" fmla="*/ 19807 w 309481"/>
                <a:gd name="connsiteY3" fmla="*/ 262758 h 348058"/>
                <a:gd name="connsiteX4" fmla="*/ 32948 w 309481"/>
                <a:gd name="connsiteY4" fmla="*/ 262758 h 348058"/>
                <a:gd name="connsiteX5" fmla="*/ 32948 w 309481"/>
                <a:gd name="connsiteY5" fmla="*/ 266375 h 348058"/>
                <a:gd name="connsiteX6" fmla="*/ 39519 w 309481"/>
                <a:gd name="connsiteY6" fmla="*/ 266375 h 348058"/>
                <a:gd name="connsiteX7" fmla="*/ 46089 w 309481"/>
                <a:gd name="connsiteY7" fmla="*/ 262758 h 348058"/>
                <a:gd name="connsiteX8" fmla="*/ 52754 w 309481"/>
                <a:gd name="connsiteY8" fmla="*/ 262758 h 348058"/>
                <a:gd name="connsiteX9" fmla="*/ 52754 w 309481"/>
                <a:gd name="connsiteY9" fmla="*/ 266375 h 348058"/>
                <a:gd name="connsiteX10" fmla="*/ 65896 w 309481"/>
                <a:gd name="connsiteY10" fmla="*/ 266375 h 348058"/>
                <a:gd name="connsiteX11" fmla="*/ 75799 w 309481"/>
                <a:gd name="connsiteY11" fmla="*/ 269898 h 348058"/>
                <a:gd name="connsiteX12" fmla="*/ 72466 w 309481"/>
                <a:gd name="connsiteY12" fmla="*/ 277038 h 348058"/>
                <a:gd name="connsiteX13" fmla="*/ 62563 w 309481"/>
                <a:gd name="connsiteY13" fmla="*/ 287606 h 348058"/>
                <a:gd name="connsiteX14" fmla="*/ 62563 w 309481"/>
                <a:gd name="connsiteY14" fmla="*/ 294746 h 348058"/>
                <a:gd name="connsiteX15" fmla="*/ 59325 w 309481"/>
                <a:gd name="connsiteY15" fmla="*/ 301886 h 348058"/>
                <a:gd name="connsiteX16" fmla="*/ 55992 w 309481"/>
                <a:gd name="connsiteY16" fmla="*/ 305408 h 348058"/>
                <a:gd name="connsiteX17" fmla="*/ 52754 w 309481"/>
                <a:gd name="connsiteY17" fmla="*/ 312549 h 348058"/>
                <a:gd name="connsiteX18" fmla="*/ 52754 w 309481"/>
                <a:gd name="connsiteY18" fmla="*/ 337396 h 348058"/>
                <a:gd name="connsiteX19" fmla="*/ 72466 w 309481"/>
                <a:gd name="connsiteY19" fmla="*/ 337396 h 348058"/>
                <a:gd name="connsiteX20" fmla="*/ 82370 w 309481"/>
                <a:gd name="connsiteY20" fmla="*/ 333779 h 348058"/>
                <a:gd name="connsiteX21" fmla="*/ 85607 w 309481"/>
                <a:gd name="connsiteY21" fmla="*/ 337396 h 348058"/>
                <a:gd name="connsiteX22" fmla="*/ 82370 w 309481"/>
                <a:gd name="connsiteY22" fmla="*/ 333779 h 348058"/>
                <a:gd name="connsiteX23" fmla="*/ 82370 w 309481"/>
                <a:gd name="connsiteY23" fmla="*/ 326734 h 348058"/>
                <a:gd name="connsiteX24" fmla="*/ 85607 w 309481"/>
                <a:gd name="connsiteY24" fmla="*/ 323116 h 348058"/>
                <a:gd name="connsiteX25" fmla="*/ 88940 w 309481"/>
                <a:gd name="connsiteY25" fmla="*/ 323116 h 348058"/>
                <a:gd name="connsiteX26" fmla="*/ 95510 w 309481"/>
                <a:gd name="connsiteY26" fmla="*/ 326734 h 348058"/>
                <a:gd name="connsiteX27" fmla="*/ 98844 w 309481"/>
                <a:gd name="connsiteY27" fmla="*/ 330256 h 348058"/>
                <a:gd name="connsiteX28" fmla="*/ 105414 w 309481"/>
                <a:gd name="connsiteY28" fmla="*/ 330256 h 348058"/>
                <a:gd name="connsiteX29" fmla="*/ 115222 w 309481"/>
                <a:gd name="connsiteY29" fmla="*/ 333779 h 348058"/>
                <a:gd name="connsiteX30" fmla="*/ 118555 w 309481"/>
                <a:gd name="connsiteY30" fmla="*/ 340919 h 348058"/>
                <a:gd name="connsiteX31" fmla="*/ 138267 w 309481"/>
                <a:gd name="connsiteY31" fmla="*/ 340919 h 348058"/>
                <a:gd name="connsiteX32" fmla="*/ 141600 w 309481"/>
                <a:gd name="connsiteY32" fmla="*/ 344441 h 348058"/>
                <a:gd name="connsiteX33" fmla="*/ 141600 w 309481"/>
                <a:gd name="connsiteY33" fmla="*/ 348059 h 348058"/>
                <a:gd name="connsiteX34" fmla="*/ 148170 w 309481"/>
                <a:gd name="connsiteY34" fmla="*/ 348059 h 348058"/>
                <a:gd name="connsiteX35" fmla="*/ 151503 w 309481"/>
                <a:gd name="connsiteY35" fmla="*/ 344441 h 348058"/>
                <a:gd name="connsiteX36" fmla="*/ 151503 w 309481"/>
                <a:gd name="connsiteY36" fmla="*/ 337396 h 348058"/>
                <a:gd name="connsiteX37" fmla="*/ 161311 w 309481"/>
                <a:gd name="connsiteY37" fmla="*/ 337396 h 348058"/>
                <a:gd name="connsiteX38" fmla="*/ 171215 w 309481"/>
                <a:gd name="connsiteY38" fmla="*/ 348059 h 348058"/>
                <a:gd name="connsiteX39" fmla="*/ 181118 w 309481"/>
                <a:gd name="connsiteY39" fmla="*/ 348059 h 348058"/>
                <a:gd name="connsiteX40" fmla="*/ 184356 w 309481"/>
                <a:gd name="connsiteY40" fmla="*/ 344441 h 348058"/>
                <a:gd name="connsiteX41" fmla="*/ 194259 w 309481"/>
                <a:gd name="connsiteY41" fmla="*/ 337396 h 348058"/>
                <a:gd name="connsiteX42" fmla="*/ 204163 w 309481"/>
                <a:gd name="connsiteY42" fmla="*/ 337396 h 348058"/>
                <a:gd name="connsiteX43" fmla="*/ 214066 w 309481"/>
                <a:gd name="connsiteY43" fmla="*/ 330256 h 348058"/>
                <a:gd name="connsiteX44" fmla="*/ 220636 w 309481"/>
                <a:gd name="connsiteY44" fmla="*/ 333779 h 348058"/>
                <a:gd name="connsiteX45" fmla="*/ 230445 w 309481"/>
                <a:gd name="connsiteY45" fmla="*/ 337396 h 348058"/>
                <a:gd name="connsiteX46" fmla="*/ 237015 w 309481"/>
                <a:gd name="connsiteY46" fmla="*/ 344441 h 348058"/>
                <a:gd name="connsiteX47" fmla="*/ 240348 w 309481"/>
                <a:gd name="connsiteY47" fmla="*/ 344441 h 348058"/>
                <a:gd name="connsiteX48" fmla="*/ 240348 w 309481"/>
                <a:gd name="connsiteY48" fmla="*/ 319593 h 348058"/>
                <a:gd name="connsiteX49" fmla="*/ 233778 w 309481"/>
                <a:gd name="connsiteY49" fmla="*/ 319593 h 348058"/>
                <a:gd name="connsiteX50" fmla="*/ 233778 w 309481"/>
                <a:gd name="connsiteY50" fmla="*/ 316071 h 348058"/>
                <a:gd name="connsiteX51" fmla="*/ 237015 w 309481"/>
                <a:gd name="connsiteY51" fmla="*/ 312549 h 348058"/>
                <a:gd name="connsiteX52" fmla="*/ 237015 w 309481"/>
                <a:gd name="connsiteY52" fmla="*/ 308931 h 348058"/>
                <a:gd name="connsiteX53" fmla="*/ 240348 w 309481"/>
                <a:gd name="connsiteY53" fmla="*/ 305408 h 348058"/>
                <a:gd name="connsiteX54" fmla="*/ 250251 w 309481"/>
                <a:gd name="connsiteY54" fmla="*/ 305408 h 348058"/>
                <a:gd name="connsiteX55" fmla="*/ 253489 w 309481"/>
                <a:gd name="connsiteY55" fmla="*/ 308931 h 348058"/>
                <a:gd name="connsiteX56" fmla="*/ 256822 w 309481"/>
                <a:gd name="connsiteY56" fmla="*/ 308931 h 348058"/>
                <a:gd name="connsiteX57" fmla="*/ 256822 w 309481"/>
                <a:gd name="connsiteY57" fmla="*/ 298268 h 348058"/>
                <a:gd name="connsiteX58" fmla="*/ 253489 w 309481"/>
                <a:gd name="connsiteY58" fmla="*/ 291223 h 348058"/>
                <a:gd name="connsiteX59" fmla="*/ 263392 w 309481"/>
                <a:gd name="connsiteY59" fmla="*/ 291223 h 348058"/>
                <a:gd name="connsiteX60" fmla="*/ 266726 w 309481"/>
                <a:gd name="connsiteY60" fmla="*/ 280561 h 348058"/>
                <a:gd name="connsiteX61" fmla="*/ 266726 w 309481"/>
                <a:gd name="connsiteY61" fmla="*/ 273420 h 348058"/>
                <a:gd name="connsiteX62" fmla="*/ 263392 w 309481"/>
                <a:gd name="connsiteY62" fmla="*/ 273420 h 348058"/>
                <a:gd name="connsiteX63" fmla="*/ 260155 w 309481"/>
                <a:gd name="connsiteY63" fmla="*/ 269898 h 348058"/>
                <a:gd name="connsiteX64" fmla="*/ 253489 w 309481"/>
                <a:gd name="connsiteY64" fmla="*/ 269898 h 348058"/>
                <a:gd name="connsiteX65" fmla="*/ 250251 w 309481"/>
                <a:gd name="connsiteY65" fmla="*/ 262758 h 348058"/>
                <a:gd name="connsiteX66" fmla="*/ 246919 w 309481"/>
                <a:gd name="connsiteY66" fmla="*/ 262758 h 348058"/>
                <a:gd name="connsiteX67" fmla="*/ 243681 w 309481"/>
                <a:gd name="connsiteY67" fmla="*/ 255713 h 348058"/>
                <a:gd name="connsiteX68" fmla="*/ 237015 w 309481"/>
                <a:gd name="connsiteY68" fmla="*/ 255713 h 348058"/>
                <a:gd name="connsiteX69" fmla="*/ 230445 w 309481"/>
                <a:gd name="connsiteY69" fmla="*/ 252095 h 348058"/>
                <a:gd name="connsiteX70" fmla="*/ 230445 w 309481"/>
                <a:gd name="connsiteY70" fmla="*/ 248573 h 348058"/>
                <a:gd name="connsiteX71" fmla="*/ 227207 w 309481"/>
                <a:gd name="connsiteY71" fmla="*/ 248573 h 348058"/>
                <a:gd name="connsiteX72" fmla="*/ 223874 w 309481"/>
                <a:gd name="connsiteY72" fmla="*/ 241433 h 348058"/>
                <a:gd name="connsiteX73" fmla="*/ 217304 w 309481"/>
                <a:gd name="connsiteY73" fmla="*/ 234388 h 348058"/>
                <a:gd name="connsiteX74" fmla="*/ 217304 w 309481"/>
                <a:gd name="connsiteY74" fmla="*/ 230770 h 348058"/>
                <a:gd name="connsiteX75" fmla="*/ 220636 w 309481"/>
                <a:gd name="connsiteY75" fmla="*/ 230770 h 348058"/>
                <a:gd name="connsiteX76" fmla="*/ 223874 w 309481"/>
                <a:gd name="connsiteY76" fmla="*/ 227247 h 348058"/>
                <a:gd name="connsiteX77" fmla="*/ 217304 w 309481"/>
                <a:gd name="connsiteY77" fmla="*/ 220202 h 348058"/>
                <a:gd name="connsiteX78" fmla="*/ 214066 w 309481"/>
                <a:gd name="connsiteY78" fmla="*/ 220202 h 348058"/>
                <a:gd name="connsiteX79" fmla="*/ 210733 w 309481"/>
                <a:gd name="connsiteY79" fmla="*/ 216585 h 348058"/>
                <a:gd name="connsiteX80" fmla="*/ 210733 w 309481"/>
                <a:gd name="connsiteY80" fmla="*/ 209540 h 348058"/>
                <a:gd name="connsiteX81" fmla="*/ 214066 w 309481"/>
                <a:gd name="connsiteY81" fmla="*/ 209540 h 348058"/>
                <a:gd name="connsiteX82" fmla="*/ 214066 w 309481"/>
                <a:gd name="connsiteY82" fmla="*/ 213062 h 348058"/>
                <a:gd name="connsiteX83" fmla="*/ 220636 w 309481"/>
                <a:gd name="connsiteY83" fmla="*/ 213062 h 348058"/>
                <a:gd name="connsiteX84" fmla="*/ 220636 w 309481"/>
                <a:gd name="connsiteY84" fmla="*/ 209540 h 348058"/>
                <a:gd name="connsiteX85" fmla="*/ 227207 w 309481"/>
                <a:gd name="connsiteY85" fmla="*/ 209540 h 348058"/>
                <a:gd name="connsiteX86" fmla="*/ 227207 w 309481"/>
                <a:gd name="connsiteY86" fmla="*/ 205922 h 348058"/>
                <a:gd name="connsiteX87" fmla="*/ 230445 w 309481"/>
                <a:gd name="connsiteY87" fmla="*/ 202400 h 348058"/>
                <a:gd name="connsiteX88" fmla="*/ 233778 w 309481"/>
                <a:gd name="connsiteY88" fmla="*/ 202400 h 348058"/>
                <a:gd name="connsiteX89" fmla="*/ 240348 w 309481"/>
                <a:gd name="connsiteY89" fmla="*/ 205922 h 348058"/>
                <a:gd name="connsiteX90" fmla="*/ 246919 w 309481"/>
                <a:gd name="connsiteY90" fmla="*/ 198877 h 348058"/>
                <a:gd name="connsiteX91" fmla="*/ 256822 w 309481"/>
                <a:gd name="connsiteY91" fmla="*/ 195259 h 348058"/>
                <a:gd name="connsiteX92" fmla="*/ 256822 w 309481"/>
                <a:gd name="connsiteY92" fmla="*/ 191737 h 348058"/>
                <a:gd name="connsiteX93" fmla="*/ 269963 w 309481"/>
                <a:gd name="connsiteY93" fmla="*/ 191737 h 348058"/>
                <a:gd name="connsiteX94" fmla="*/ 269963 w 309481"/>
                <a:gd name="connsiteY94" fmla="*/ 188215 h 348058"/>
                <a:gd name="connsiteX95" fmla="*/ 279867 w 309481"/>
                <a:gd name="connsiteY95" fmla="*/ 188215 h 348058"/>
                <a:gd name="connsiteX96" fmla="*/ 279867 w 309481"/>
                <a:gd name="connsiteY96" fmla="*/ 184692 h 348058"/>
                <a:gd name="connsiteX97" fmla="*/ 283199 w 309481"/>
                <a:gd name="connsiteY97" fmla="*/ 181074 h 348058"/>
                <a:gd name="connsiteX98" fmla="*/ 286437 w 309481"/>
                <a:gd name="connsiteY98" fmla="*/ 181074 h 348058"/>
                <a:gd name="connsiteX99" fmla="*/ 289770 w 309481"/>
                <a:gd name="connsiteY99" fmla="*/ 177552 h 348058"/>
                <a:gd name="connsiteX100" fmla="*/ 296340 w 309481"/>
                <a:gd name="connsiteY100" fmla="*/ 184692 h 348058"/>
                <a:gd name="connsiteX101" fmla="*/ 302911 w 309481"/>
                <a:gd name="connsiteY101" fmla="*/ 184692 h 348058"/>
                <a:gd name="connsiteX102" fmla="*/ 306149 w 309481"/>
                <a:gd name="connsiteY102" fmla="*/ 177552 h 348058"/>
                <a:gd name="connsiteX103" fmla="*/ 306149 w 309481"/>
                <a:gd name="connsiteY103" fmla="*/ 174029 h 348058"/>
                <a:gd name="connsiteX104" fmla="*/ 309482 w 309481"/>
                <a:gd name="connsiteY104" fmla="*/ 170412 h 348058"/>
                <a:gd name="connsiteX105" fmla="*/ 309482 w 309481"/>
                <a:gd name="connsiteY105" fmla="*/ 166889 h 348058"/>
                <a:gd name="connsiteX106" fmla="*/ 302911 w 309481"/>
                <a:gd name="connsiteY106" fmla="*/ 166889 h 348058"/>
                <a:gd name="connsiteX107" fmla="*/ 306149 w 309481"/>
                <a:gd name="connsiteY107" fmla="*/ 163367 h 348058"/>
                <a:gd name="connsiteX108" fmla="*/ 306149 w 309481"/>
                <a:gd name="connsiteY108" fmla="*/ 156227 h 348058"/>
                <a:gd name="connsiteX109" fmla="*/ 302911 w 309481"/>
                <a:gd name="connsiteY109" fmla="*/ 156227 h 348058"/>
                <a:gd name="connsiteX110" fmla="*/ 299578 w 309481"/>
                <a:gd name="connsiteY110" fmla="*/ 159749 h 348058"/>
                <a:gd name="connsiteX111" fmla="*/ 299578 w 309481"/>
                <a:gd name="connsiteY111" fmla="*/ 149182 h 348058"/>
                <a:gd name="connsiteX112" fmla="*/ 296340 w 309481"/>
                <a:gd name="connsiteY112" fmla="*/ 145564 h 348058"/>
                <a:gd name="connsiteX113" fmla="*/ 293008 w 309481"/>
                <a:gd name="connsiteY113" fmla="*/ 145564 h 348058"/>
                <a:gd name="connsiteX114" fmla="*/ 289770 w 309481"/>
                <a:gd name="connsiteY114" fmla="*/ 142042 h 348058"/>
                <a:gd name="connsiteX115" fmla="*/ 289770 w 309481"/>
                <a:gd name="connsiteY115" fmla="*/ 138519 h 348058"/>
                <a:gd name="connsiteX116" fmla="*/ 296340 w 309481"/>
                <a:gd name="connsiteY116" fmla="*/ 134901 h 348058"/>
                <a:gd name="connsiteX117" fmla="*/ 299578 w 309481"/>
                <a:gd name="connsiteY117" fmla="*/ 131379 h 348058"/>
                <a:gd name="connsiteX118" fmla="*/ 296340 w 309481"/>
                <a:gd name="connsiteY118" fmla="*/ 127856 h 348058"/>
                <a:gd name="connsiteX119" fmla="*/ 293008 w 309481"/>
                <a:gd name="connsiteY119" fmla="*/ 127856 h 348058"/>
                <a:gd name="connsiteX120" fmla="*/ 296340 w 309481"/>
                <a:gd name="connsiteY120" fmla="*/ 124239 h 348058"/>
                <a:gd name="connsiteX121" fmla="*/ 296340 w 309481"/>
                <a:gd name="connsiteY121" fmla="*/ 120716 h 348058"/>
                <a:gd name="connsiteX122" fmla="*/ 289770 w 309481"/>
                <a:gd name="connsiteY122" fmla="*/ 120716 h 348058"/>
                <a:gd name="connsiteX123" fmla="*/ 289770 w 309481"/>
                <a:gd name="connsiteY123" fmla="*/ 113671 h 348058"/>
                <a:gd name="connsiteX124" fmla="*/ 293008 w 309481"/>
                <a:gd name="connsiteY124" fmla="*/ 113671 h 348058"/>
                <a:gd name="connsiteX125" fmla="*/ 293008 w 309481"/>
                <a:gd name="connsiteY125" fmla="*/ 103009 h 348058"/>
                <a:gd name="connsiteX126" fmla="*/ 286437 w 309481"/>
                <a:gd name="connsiteY126" fmla="*/ 103009 h 348058"/>
                <a:gd name="connsiteX127" fmla="*/ 283199 w 309481"/>
                <a:gd name="connsiteY127" fmla="*/ 99391 h 348058"/>
                <a:gd name="connsiteX128" fmla="*/ 279867 w 309481"/>
                <a:gd name="connsiteY128" fmla="*/ 99391 h 348058"/>
                <a:gd name="connsiteX129" fmla="*/ 276533 w 309481"/>
                <a:gd name="connsiteY129" fmla="*/ 95869 h 348058"/>
                <a:gd name="connsiteX130" fmla="*/ 276533 w 309481"/>
                <a:gd name="connsiteY130" fmla="*/ 88728 h 348058"/>
                <a:gd name="connsiteX131" fmla="*/ 279867 w 309481"/>
                <a:gd name="connsiteY131" fmla="*/ 88728 h 348058"/>
                <a:gd name="connsiteX132" fmla="*/ 286437 w 309481"/>
                <a:gd name="connsiteY132" fmla="*/ 81683 h 348058"/>
                <a:gd name="connsiteX133" fmla="*/ 286437 w 309481"/>
                <a:gd name="connsiteY133" fmla="*/ 71021 h 348058"/>
                <a:gd name="connsiteX134" fmla="*/ 283199 w 309481"/>
                <a:gd name="connsiteY134" fmla="*/ 67498 h 348058"/>
                <a:gd name="connsiteX135" fmla="*/ 279867 w 309481"/>
                <a:gd name="connsiteY135" fmla="*/ 67498 h 348058"/>
                <a:gd name="connsiteX136" fmla="*/ 279867 w 309481"/>
                <a:gd name="connsiteY136" fmla="*/ 56836 h 348058"/>
                <a:gd name="connsiteX137" fmla="*/ 276533 w 309481"/>
                <a:gd name="connsiteY137" fmla="*/ 53218 h 348058"/>
                <a:gd name="connsiteX138" fmla="*/ 266726 w 309481"/>
                <a:gd name="connsiteY138" fmla="*/ 49695 h 348058"/>
                <a:gd name="connsiteX139" fmla="*/ 266726 w 309481"/>
                <a:gd name="connsiteY139" fmla="*/ 46173 h 348058"/>
                <a:gd name="connsiteX140" fmla="*/ 263392 w 309481"/>
                <a:gd name="connsiteY140" fmla="*/ 39033 h 348058"/>
                <a:gd name="connsiteX141" fmla="*/ 260155 w 309481"/>
                <a:gd name="connsiteY141" fmla="*/ 35510 h 348058"/>
                <a:gd name="connsiteX142" fmla="*/ 250251 w 309481"/>
                <a:gd name="connsiteY142" fmla="*/ 35510 h 348058"/>
                <a:gd name="connsiteX143" fmla="*/ 246919 w 309481"/>
                <a:gd name="connsiteY143" fmla="*/ 31988 h 348058"/>
                <a:gd name="connsiteX144" fmla="*/ 243681 w 309481"/>
                <a:gd name="connsiteY144" fmla="*/ 31988 h 348058"/>
                <a:gd name="connsiteX145" fmla="*/ 240348 w 309481"/>
                <a:gd name="connsiteY145" fmla="*/ 28370 h 348058"/>
                <a:gd name="connsiteX146" fmla="*/ 233778 w 309481"/>
                <a:gd name="connsiteY146" fmla="*/ 28370 h 348058"/>
                <a:gd name="connsiteX147" fmla="*/ 230445 w 309481"/>
                <a:gd name="connsiteY147" fmla="*/ 24848 h 348058"/>
                <a:gd name="connsiteX148" fmla="*/ 217304 w 309481"/>
                <a:gd name="connsiteY148" fmla="*/ 24848 h 348058"/>
                <a:gd name="connsiteX149" fmla="*/ 210733 w 309481"/>
                <a:gd name="connsiteY149" fmla="*/ 31988 h 348058"/>
                <a:gd name="connsiteX150" fmla="*/ 187689 w 309481"/>
                <a:gd name="connsiteY150" fmla="*/ 31988 h 348058"/>
                <a:gd name="connsiteX151" fmla="*/ 187689 w 309481"/>
                <a:gd name="connsiteY151" fmla="*/ 42555 h 348058"/>
                <a:gd name="connsiteX152" fmla="*/ 164644 w 309481"/>
                <a:gd name="connsiteY152" fmla="*/ 42555 h 348058"/>
                <a:gd name="connsiteX153" fmla="*/ 164644 w 309481"/>
                <a:gd name="connsiteY153" fmla="*/ 35510 h 348058"/>
                <a:gd name="connsiteX154" fmla="*/ 171215 w 309481"/>
                <a:gd name="connsiteY154" fmla="*/ 28370 h 348058"/>
                <a:gd name="connsiteX155" fmla="*/ 171215 w 309481"/>
                <a:gd name="connsiteY155" fmla="*/ 24848 h 348058"/>
                <a:gd name="connsiteX156" fmla="*/ 174548 w 309481"/>
                <a:gd name="connsiteY156" fmla="*/ 17708 h 348058"/>
                <a:gd name="connsiteX157" fmla="*/ 161311 w 309481"/>
                <a:gd name="connsiteY157" fmla="*/ 24848 h 348058"/>
                <a:gd name="connsiteX158" fmla="*/ 138267 w 309481"/>
                <a:gd name="connsiteY158" fmla="*/ 21325 h 348058"/>
                <a:gd name="connsiteX159" fmla="*/ 135029 w 309481"/>
                <a:gd name="connsiteY159" fmla="*/ 17708 h 348058"/>
                <a:gd name="connsiteX160" fmla="*/ 135029 w 309481"/>
                <a:gd name="connsiteY160" fmla="*/ 10663 h 348058"/>
                <a:gd name="connsiteX161" fmla="*/ 131696 w 309481"/>
                <a:gd name="connsiteY161" fmla="*/ 3522 h 348058"/>
                <a:gd name="connsiteX162" fmla="*/ 128459 w 309481"/>
                <a:gd name="connsiteY162" fmla="*/ 3522 h 348058"/>
                <a:gd name="connsiteX163" fmla="*/ 128459 w 309481"/>
                <a:gd name="connsiteY163" fmla="*/ 7045 h 348058"/>
                <a:gd name="connsiteX164" fmla="*/ 125126 w 309481"/>
                <a:gd name="connsiteY164" fmla="*/ 3522 h 348058"/>
                <a:gd name="connsiteX165" fmla="*/ 111985 w 309481"/>
                <a:gd name="connsiteY165" fmla="*/ 3522 h 348058"/>
                <a:gd name="connsiteX166" fmla="*/ 108652 w 309481"/>
                <a:gd name="connsiteY166" fmla="*/ 0 h 348058"/>
                <a:gd name="connsiteX167" fmla="*/ 92178 w 309481"/>
                <a:gd name="connsiteY167" fmla="*/ 0 h 348058"/>
                <a:gd name="connsiteX168" fmla="*/ 105414 w 309481"/>
                <a:gd name="connsiteY168" fmla="*/ 21325 h 348058"/>
                <a:gd name="connsiteX169" fmla="*/ 98844 w 309481"/>
                <a:gd name="connsiteY169" fmla="*/ 28370 h 348058"/>
                <a:gd name="connsiteX170" fmla="*/ 108652 w 309481"/>
                <a:gd name="connsiteY170" fmla="*/ 42555 h 348058"/>
                <a:gd name="connsiteX171" fmla="*/ 118555 w 309481"/>
                <a:gd name="connsiteY171" fmla="*/ 53218 h 348058"/>
                <a:gd name="connsiteX172" fmla="*/ 102081 w 309481"/>
                <a:gd name="connsiteY172" fmla="*/ 46173 h 348058"/>
                <a:gd name="connsiteX173" fmla="*/ 88940 w 309481"/>
                <a:gd name="connsiteY173" fmla="*/ 49695 h 348058"/>
                <a:gd name="connsiteX174" fmla="*/ 88940 w 309481"/>
                <a:gd name="connsiteY174" fmla="*/ 63881 h 348058"/>
                <a:gd name="connsiteX175" fmla="*/ 72466 w 309481"/>
                <a:gd name="connsiteY175" fmla="*/ 63881 h 348058"/>
                <a:gd name="connsiteX176" fmla="*/ 69134 w 309481"/>
                <a:gd name="connsiteY176" fmla="*/ 56836 h 348058"/>
                <a:gd name="connsiteX177" fmla="*/ 46089 w 309481"/>
                <a:gd name="connsiteY177" fmla="*/ 56836 h 348058"/>
                <a:gd name="connsiteX178" fmla="*/ 46089 w 309481"/>
                <a:gd name="connsiteY178" fmla="*/ 74543 h 348058"/>
                <a:gd name="connsiteX179" fmla="*/ 49422 w 309481"/>
                <a:gd name="connsiteY179" fmla="*/ 74543 h 348058"/>
                <a:gd name="connsiteX180" fmla="*/ 46089 w 309481"/>
                <a:gd name="connsiteY180" fmla="*/ 78066 h 348058"/>
                <a:gd name="connsiteX181" fmla="*/ 49422 w 309481"/>
                <a:gd name="connsiteY181" fmla="*/ 85206 h 348058"/>
                <a:gd name="connsiteX182" fmla="*/ 42851 w 309481"/>
                <a:gd name="connsiteY182" fmla="*/ 88728 h 348058"/>
                <a:gd name="connsiteX183" fmla="*/ 39519 w 309481"/>
                <a:gd name="connsiteY183" fmla="*/ 88728 h 348058"/>
                <a:gd name="connsiteX184" fmla="*/ 39519 w 309481"/>
                <a:gd name="connsiteY184" fmla="*/ 99391 h 348058"/>
                <a:gd name="connsiteX185" fmla="*/ 42851 w 309481"/>
                <a:gd name="connsiteY185" fmla="*/ 103009 h 348058"/>
                <a:gd name="connsiteX186" fmla="*/ 36281 w 309481"/>
                <a:gd name="connsiteY186" fmla="*/ 103009 h 348058"/>
                <a:gd name="connsiteX187" fmla="*/ 29710 w 309481"/>
                <a:gd name="connsiteY187" fmla="*/ 106531 h 348058"/>
                <a:gd name="connsiteX188" fmla="*/ 26378 w 309481"/>
                <a:gd name="connsiteY188" fmla="*/ 106531 h 348058"/>
                <a:gd name="connsiteX189" fmla="*/ 26378 w 309481"/>
                <a:gd name="connsiteY189" fmla="*/ 110054 h 348058"/>
                <a:gd name="connsiteX190" fmla="*/ 29710 w 309481"/>
                <a:gd name="connsiteY190" fmla="*/ 113671 h 348058"/>
                <a:gd name="connsiteX191" fmla="*/ 32948 w 309481"/>
                <a:gd name="connsiteY191" fmla="*/ 113671 h 348058"/>
                <a:gd name="connsiteX192" fmla="*/ 39519 w 309481"/>
                <a:gd name="connsiteY192" fmla="*/ 120716 h 348058"/>
                <a:gd name="connsiteX193" fmla="*/ 39519 w 309481"/>
                <a:gd name="connsiteY193" fmla="*/ 124239 h 348058"/>
                <a:gd name="connsiteX194" fmla="*/ 36281 w 309481"/>
                <a:gd name="connsiteY194" fmla="*/ 124239 h 348058"/>
                <a:gd name="connsiteX195" fmla="*/ 32948 w 309481"/>
                <a:gd name="connsiteY195" fmla="*/ 127856 h 348058"/>
                <a:gd name="connsiteX196" fmla="*/ 29710 w 309481"/>
                <a:gd name="connsiteY196" fmla="*/ 134901 h 348058"/>
                <a:gd name="connsiteX197" fmla="*/ 26378 w 309481"/>
                <a:gd name="connsiteY197" fmla="*/ 134901 h 348058"/>
                <a:gd name="connsiteX198" fmla="*/ 23044 w 309481"/>
                <a:gd name="connsiteY198" fmla="*/ 138519 h 348058"/>
                <a:gd name="connsiteX199" fmla="*/ 23044 w 309481"/>
                <a:gd name="connsiteY199" fmla="*/ 142042 h 348058"/>
                <a:gd name="connsiteX200" fmla="*/ 9903 w 309481"/>
                <a:gd name="connsiteY200" fmla="*/ 142042 h 348058"/>
                <a:gd name="connsiteX201" fmla="*/ 6666 w 309481"/>
                <a:gd name="connsiteY201" fmla="*/ 138519 h 348058"/>
                <a:gd name="connsiteX202" fmla="*/ 3333 w 309481"/>
                <a:gd name="connsiteY202" fmla="*/ 138519 h 348058"/>
                <a:gd name="connsiteX203" fmla="*/ 6666 w 309481"/>
                <a:gd name="connsiteY203" fmla="*/ 152704 h 348058"/>
                <a:gd name="connsiteX204" fmla="*/ 6666 w 309481"/>
                <a:gd name="connsiteY204" fmla="*/ 156227 h 348058"/>
                <a:gd name="connsiteX205" fmla="*/ 9903 w 309481"/>
                <a:gd name="connsiteY205" fmla="*/ 159749 h 348058"/>
                <a:gd name="connsiteX206" fmla="*/ 9903 w 309481"/>
                <a:gd name="connsiteY206" fmla="*/ 163367 h 348058"/>
                <a:gd name="connsiteX207" fmla="*/ 3333 w 309481"/>
                <a:gd name="connsiteY207" fmla="*/ 166889 h 348058"/>
                <a:gd name="connsiteX208" fmla="*/ 0 w 309481"/>
                <a:gd name="connsiteY208" fmla="*/ 170412 h 348058"/>
                <a:gd name="connsiteX209" fmla="*/ 3333 w 309481"/>
                <a:gd name="connsiteY209" fmla="*/ 174029 h 348058"/>
                <a:gd name="connsiteX210" fmla="*/ 3333 w 309481"/>
                <a:gd name="connsiteY210" fmla="*/ 181074 h 348058"/>
                <a:gd name="connsiteX211" fmla="*/ 0 w 309481"/>
                <a:gd name="connsiteY211" fmla="*/ 184692 h 348058"/>
                <a:gd name="connsiteX212" fmla="*/ 0 w 309481"/>
                <a:gd name="connsiteY212" fmla="*/ 191737 h 348058"/>
                <a:gd name="connsiteX213" fmla="*/ 6666 w 309481"/>
                <a:gd name="connsiteY213" fmla="*/ 191737 h 348058"/>
                <a:gd name="connsiteX214" fmla="*/ 13236 w 309481"/>
                <a:gd name="connsiteY214" fmla="*/ 198877 h 348058"/>
                <a:gd name="connsiteX215" fmla="*/ 13236 w 309481"/>
                <a:gd name="connsiteY215" fmla="*/ 209540 h 348058"/>
                <a:gd name="connsiteX216" fmla="*/ 16474 w 309481"/>
                <a:gd name="connsiteY216" fmla="*/ 213062 h 348058"/>
                <a:gd name="connsiteX217" fmla="*/ 9903 w 309481"/>
                <a:gd name="connsiteY217" fmla="*/ 213062 h 348058"/>
                <a:gd name="connsiteX218" fmla="*/ 6666 w 309481"/>
                <a:gd name="connsiteY218" fmla="*/ 216585 h 348058"/>
                <a:gd name="connsiteX219" fmla="*/ 6666 w 309481"/>
                <a:gd name="connsiteY219" fmla="*/ 227247 h 348058"/>
                <a:gd name="connsiteX220" fmla="*/ 9903 w 309481"/>
                <a:gd name="connsiteY220" fmla="*/ 230770 h 348058"/>
                <a:gd name="connsiteX221" fmla="*/ 13236 w 309481"/>
                <a:gd name="connsiteY221" fmla="*/ 230770 h 348058"/>
                <a:gd name="connsiteX222" fmla="*/ 19807 w 309481"/>
                <a:gd name="connsiteY222" fmla="*/ 234388 h 348058"/>
                <a:gd name="connsiteX223" fmla="*/ 19807 w 309481"/>
                <a:gd name="connsiteY223" fmla="*/ 241433 h 348058"/>
                <a:gd name="connsiteX224" fmla="*/ 16474 w 309481"/>
                <a:gd name="connsiteY224" fmla="*/ 245050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8058">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8059"/>
                  </a:lnTo>
                  <a:lnTo>
                    <a:pt x="148170" y="348059"/>
                  </a:lnTo>
                  <a:lnTo>
                    <a:pt x="151503" y="344441"/>
                  </a:lnTo>
                  <a:lnTo>
                    <a:pt x="151503" y="337396"/>
                  </a:lnTo>
                  <a:lnTo>
                    <a:pt x="161311" y="337396"/>
                  </a:lnTo>
                  <a:lnTo>
                    <a:pt x="171215" y="348059"/>
                  </a:lnTo>
                  <a:lnTo>
                    <a:pt x="181118" y="348059"/>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Serbest Form 4758">
              <a:extLst>
                <a:ext uri="{FF2B5EF4-FFF2-40B4-BE49-F238E27FC236}">
                  <a16:creationId xmlns:a16="http://schemas.microsoft.com/office/drawing/2014/main" id="{313E7D0A-577D-961D-5056-3A77A8BB6210}"/>
                </a:ext>
              </a:extLst>
            </p:cNvPr>
            <p:cNvSpPr/>
            <p:nvPr/>
          </p:nvSpPr>
          <p:spPr>
            <a:xfrm>
              <a:off x="6181961" y="362386"/>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794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794 h 115956"/>
                <a:gd name="connsiteX17" fmla="*/ 152455 w 232063"/>
                <a:gd name="connsiteY17" fmla="*/ 39794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794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794"/>
                  </a:lnTo>
                  <a:lnTo>
                    <a:pt x="188927" y="36177"/>
                  </a:lnTo>
                  <a:lnTo>
                    <a:pt x="179024" y="36177"/>
                  </a:lnTo>
                  <a:lnTo>
                    <a:pt x="182356" y="32559"/>
                  </a:lnTo>
                  <a:lnTo>
                    <a:pt x="172358" y="32559"/>
                  </a:lnTo>
                  <a:lnTo>
                    <a:pt x="165692" y="36177"/>
                  </a:lnTo>
                  <a:lnTo>
                    <a:pt x="162454" y="36177"/>
                  </a:lnTo>
                  <a:lnTo>
                    <a:pt x="162454" y="39794"/>
                  </a:lnTo>
                  <a:lnTo>
                    <a:pt x="152455" y="39794"/>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794"/>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Serbest Form 4759">
              <a:extLst>
                <a:ext uri="{FF2B5EF4-FFF2-40B4-BE49-F238E27FC236}">
                  <a16:creationId xmlns:a16="http://schemas.microsoft.com/office/drawing/2014/main" id="{066B3871-15E1-1258-D0A4-1F910B770A05}"/>
                </a:ext>
              </a:extLst>
            </p:cNvPr>
            <p:cNvSpPr/>
            <p:nvPr/>
          </p:nvSpPr>
          <p:spPr>
            <a:xfrm>
              <a:off x="6181961" y="362386"/>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890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890 h 115956"/>
                <a:gd name="connsiteX17" fmla="*/ 152455 w 232063"/>
                <a:gd name="connsiteY17" fmla="*/ 39890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890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890"/>
                  </a:lnTo>
                  <a:lnTo>
                    <a:pt x="188927" y="36177"/>
                  </a:lnTo>
                  <a:lnTo>
                    <a:pt x="179024" y="36177"/>
                  </a:lnTo>
                  <a:lnTo>
                    <a:pt x="182356" y="32559"/>
                  </a:lnTo>
                  <a:lnTo>
                    <a:pt x="172358" y="32559"/>
                  </a:lnTo>
                  <a:lnTo>
                    <a:pt x="165692" y="36177"/>
                  </a:lnTo>
                  <a:lnTo>
                    <a:pt x="162454" y="36177"/>
                  </a:lnTo>
                  <a:lnTo>
                    <a:pt x="162454" y="39890"/>
                  </a:lnTo>
                  <a:lnTo>
                    <a:pt x="152455" y="39890"/>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890"/>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Serbest Form 4760">
              <a:extLst>
                <a:ext uri="{FF2B5EF4-FFF2-40B4-BE49-F238E27FC236}">
                  <a16:creationId xmlns:a16="http://schemas.microsoft.com/office/drawing/2014/main" id="{1DF15B5A-CAAA-01BC-0646-204CD1AF68BE}"/>
                </a:ext>
              </a:extLst>
            </p:cNvPr>
            <p:cNvSpPr/>
            <p:nvPr/>
          </p:nvSpPr>
          <p:spPr>
            <a:xfrm>
              <a:off x="6916813" y="1077735"/>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Serbest Form 4761">
              <a:extLst>
                <a:ext uri="{FF2B5EF4-FFF2-40B4-BE49-F238E27FC236}">
                  <a16:creationId xmlns:a16="http://schemas.microsoft.com/office/drawing/2014/main" id="{3DB4CF16-16D6-CBB9-9DA2-2A1A602ABD5C}"/>
                </a:ext>
              </a:extLst>
            </p:cNvPr>
            <p:cNvSpPr/>
            <p:nvPr/>
          </p:nvSpPr>
          <p:spPr>
            <a:xfrm>
              <a:off x="6916813" y="1077735"/>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Serbest Form 4762">
              <a:extLst>
                <a:ext uri="{FF2B5EF4-FFF2-40B4-BE49-F238E27FC236}">
                  <a16:creationId xmlns:a16="http://schemas.microsoft.com/office/drawing/2014/main" id="{16BC33DF-4B23-47FC-7248-31B9DC321CF5}"/>
                </a:ext>
              </a:extLst>
            </p:cNvPr>
            <p:cNvSpPr/>
            <p:nvPr/>
          </p:nvSpPr>
          <p:spPr>
            <a:xfrm>
              <a:off x="2488846" y="1676746"/>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2257 w 405373"/>
                <a:gd name="connsiteY85" fmla="*/ 68831 h 155084"/>
                <a:gd name="connsiteX86" fmla="*/ 218827 w 405373"/>
                <a:gd name="connsiteY86" fmla="*/ 68831 h 155084"/>
                <a:gd name="connsiteX87" fmla="*/ 212257 w 405373"/>
                <a:gd name="connsiteY87" fmla="*/ 82540 h 155084"/>
                <a:gd name="connsiteX88" fmla="*/ 245205 w 405373"/>
                <a:gd name="connsiteY88" fmla="*/ 96249 h 155084"/>
                <a:gd name="connsiteX89" fmla="*/ 258441 w 405373"/>
                <a:gd name="connsiteY89" fmla="*/ 116908 h 155084"/>
                <a:gd name="connsiteX90" fmla="*/ 261774 w 405373"/>
                <a:gd name="connsiteY90" fmla="*/ 120335 h 155084"/>
                <a:gd name="connsiteX91" fmla="*/ 268344 w 405373"/>
                <a:gd name="connsiteY91" fmla="*/ 123763 h 155084"/>
                <a:gd name="connsiteX92" fmla="*/ 271677 w 405373"/>
                <a:gd name="connsiteY92" fmla="*/ 127190 h 155084"/>
                <a:gd name="connsiteX93" fmla="*/ 27167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2257" y="68831"/>
                  </a:lnTo>
                  <a:lnTo>
                    <a:pt x="218827" y="68831"/>
                  </a:lnTo>
                  <a:lnTo>
                    <a:pt x="212257" y="82540"/>
                  </a:lnTo>
                  <a:lnTo>
                    <a:pt x="245205" y="96249"/>
                  </a:lnTo>
                  <a:lnTo>
                    <a:pt x="258441" y="116908"/>
                  </a:lnTo>
                  <a:lnTo>
                    <a:pt x="261774" y="120335"/>
                  </a:lnTo>
                  <a:lnTo>
                    <a:pt x="268344" y="123763"/>
                  </a:lnTo>
                  <a:lnTo>
                    <a:pt x="271677" y="127190"/>
                  </a:lnTo>
                  <a:lnTo>
                    <a:pt x="27167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Serbest Form 4763">
              <a:extLst>
                <a:ext uri="{FF2B5EF4-FFF2-40B4-BE49-F238E27FC236}">
                  <a16:creationId xmlns:a16="http://schemas.microsoft.com/office/drawing/2014/main" id="{83AC831C-2A0B-50E2-E5E0-B8242DF10F6B}"/>
                </a:ext>
              </a:extLst>
            </p:cNvPr>
            <p:cNvSpPr/>
            <p:nvPr/>
          </p:nvSpPr>
          <p:spPr>
            <a:xfrm>
              <a:off x="2488846" y="1676746"/>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1781 w 405373"/>
                <a:gd name="connsiteY85" fmla="*/ 68831 h 155084"/>
                <a:gd name="connsiteX86" fmla="*/ 218446 w 405373"/>
                <a:gd name="connsiteY86" fmla="*/ 68831 h 155084"/>
                <a:gd name="connsiteX87" fmla="*/ 211781 w 405373"/>
                <a:gd name="connsiteY87" fmla="*/ 82540 h 155084"/>
                <a:gd name="connsiteX88" fmla="*/ 244824 w 405373"/>
                <a:gd name="connsiteY88" fmla="*/ 96249 h 155084"/>
                <a:gd name="connsiteX89" fmla="*/ 258060 w 405373"/>
                <a:gd name="connsiteY89" fmla="*/ 116908 h 155084"/>
                <a:gd name="connsiteX90" fmla="*/ 261393 w 405373"/>
                <a:gd name="connsiteY90" fmla="*/ 120335 h 155084"/>
                <a:gd name="connsiteX91" fmla="*/ 267964 w 405373"/>
                <a:gd name="connsiteY91" fmla="*/ 123763 h 155084"/>
                <a:gd name="connsiteX92" fmla="*/ 271297 w 405373"/>
                <a:gd name="connsiteY92" fmla="*/ 127190 h 155084"/>
                <a:gd name="connsiteX93" fmla="*/ 27129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1781" y="68831"/>
                  </a:lnTo>
                  <a:lnTo>
                    <a:pt x="218446" y="68831"/>
                  </a:lnTo>
                  <a:lnTo>
                    <a:pt x="211781" y="82540"/>
                  </a:lnTo>
                  <a:lnTo>
                    <a:pt x="244824" y="96249"/>
                  </a:lnTo>
                  <a:lnTo>
                    <a:pt x="258060" y="116908"/>
                  </a:lnTo>
                  <a:lnTo>
                    <a:pt x="261393" y="120335"/>
                  </a:lnTo>
                  <a:lnTo>
                    <a:pt x="267964" y="123763"/>
                  </a:lnTo>
                  <a:lnTo>
                    <a:pt x="271297" y="127190"/>
                  </a:lnTo>
                  <a:lnTo>
                    <a:pt x="27129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Serbest Form 4764">
              <a:extLst>
                <a:ext uri="{FF2B5EF4-FFF2-40B4-BE49-F238E27FC236}">
                  <a16:creationId xmlns:a16="http://schemas.microsoft.com/office/drawing/2014/main" id="{93203600-B635-77FB-4441-767429716FE8}"/>
                </a:ext>
              </a:extLst>
            </p:cNvPr>
            <p:cNvSpPr/>
            <p:nvPr/>
          </p:nvSpPr>
          <p:spPr>
            <a:xfrm>
              <a:off x="6239953" y="575067"/>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380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380"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Serbest Form 4765">
              <a:extLst>
                <a:ext uri="{FF2B5EF4-FFF2-40B4-BE49-F238E27FC236}">
                  <a16:creationId xmlns:a16="http://schemas.microsoft.com/office/drawing/2014/main" id="{11B61C9E-99E5-E105-8BD0-6CB593F210AF}"/>
                </a:ext>
              </a:extLst>
            </p:cNvPr>
            <p:cNvSpPr/>
            <p:nvPr/>
          </p:nvSpPr>
          <p:spPr>
            <a:xfrm>
              <a:off x="6239953" y="575067"/>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285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285"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9" name="Serbest Form 4766">
              <a:extLst>
                <a:ext uri="{FF2B5EF4-FFF2-40B4-BE49-F238E27FC236}">
                  <a16:creationId xmlns:a16="http://schemas.microsoft.com/office/drawing/2014/main" id="{23B64239-CDF3-14ED-39EE-99250AF44A54}"/>
                </a:ext>
              </a:extLst>
            </p:cNvPr>
            <p:cNvSpPr/>
            <p:nvPr/>
          </p:nvSpPr>
          <p:spPr>
            <a:xfrm>
              <a:off x="5389022" y="2257193"/>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0" name="Serbest Form 4767">
              <a:extLst>
                <a:ext uri="{FF2B5EF4-FFF2-40B4-BE49-F238E27FC236}">
                  <a16:creationId xmlns:a16="http://schemas.microsoft.com/office/drawing/2014/main" id="{39FCD439-AE36-8B78-9B08-37EAE8FD04F0}"/>
                </a:ext>
              </a:extLst>
            </p:cNvPr>
            <p:cNvSpPr/>
            <p:nvPr/>
          </p:nvSpPr>
          <p:spPr>
            <a:xfrm>
              <a:off x="5389022" y="2257193"/>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Serbest Form 4768">
              <a:extLst>
                <a:ext uri="{FF2B5EF4-FFF2-40B4-BE49-F238E27FC236}">
                  <a16:creationId xmlns:a16="http://schemas.microsoft.com/office/drawing/2014/main" id="{8947186E-CB96-F1C7-B958-69DC9FE927F0}"/>
                </a:ext>
              </a:extLst>
            </p:cNvPr>
            <p:cNvSpPr/>
            <p:nvPr/>
          </p:nvSpPr>
          <p:spPr>
            <a:xfrm>
              <a:off x="2391240" y="2237867"/>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2" name="Serbest Form 4769">
              <a:extLst>
                <a:ext uri="{FF2B5EF4-FFF2-40B4-BE49-F238E27FC236}">
                  <a16:creationId xmlns:a16="http://schemas.microsoft.com/office/drawing/2014/main" id="{12285668-40EC-A756-1CC4-7D582C1438BA}"/>
                </a:ext>
              </a:extLst>
            </p:cNvPr>
            <p:cNvSpPr/>
            <p:nvPr/>
          </p:nvSpPr>
          <p:spPr>
            <a:xfrm>
              <a:off x="2391240" y="2237867"/>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3" name="Serbest Form 4770">
              <a:extLst>
                <a:ext uri="{FF2B5EF4-FFF2-40B4-BE49-F238E27FC236}">
                  <a16:creationId xmlns:a16="http://schemas.microsoft.com/office/drawing/2014/main" id="{60CDCC1C-1113-6B08-1E8F-918D8BA8916A}"/>
                </a:ext>
              </a:extLst>
            </p:cNvPr>
            <p:cNvSpPr/>
            <p:nvPr/>
          </p:nvSpPr>
          <p:spPr>
            <a:xfrm>
              <a:off x="2642634" y="2179889"/>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721 h 792748"/>
                <a:gd name="connsiteX66" fmla="*/ 346810 w 483553"/>
                <a:gd name="connsiteY66" fmla="*/ 739721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01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721"/>
                  </a:lnTo>
                  <a:lnTo>
                    <a:pt x="346810" y="739721"/>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01"/>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4" name="Serbest Form 4771">
              <a:extLst>
                <a:ext uri="{FF2B5EF4-FFF2-40B4-BE49-F238E27FC236}">
                  <a16:creationId xmlns:a16="http://schemas.microsoft.com/office/drawing/2014/main" id="{EBE9388B-4FD0-06F1-2513-0CB20F09AF61}"/>
                </a:ext>
              </a:extLst>
            </p:cNvPr>
            <p:cNvSpPr/>
            <p:nvPr/>
          </p:nvSpPr>
          <p:spPr>
            <a:xfrm>
              <a:off x="2642634" y="2179889"/>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625 h 792748"/>
                <a:gd name="connsiteX66" fmla="*/ 346810 w 483553"/>
                <a:gd name="connsiteY66" fmla="*/ 739625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96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625"/>
                  </a:lnTo>
                  <a:lnTo>
                    <a:pt x="346810" y="739625"/>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96"/>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Serbest Form 4772">
              <a:extLst>
                <a:ext uri="{FF2B5EF4-FFF2-40B4-BE49-F238E27FC236}">
                  <a16:creationId xmlns:a16="http://schemas.microsoft.com/office/drawing/2014/main" id="{6C6FCFE7-708C-107F-9466-9390F988EF94}"/>
                </a:ext>
              </a:extLst>
            </p:cNvPr>
            <p:cNvSpPr/>
            <p:nvPr/>
          </p:nvSpPr>
          <p:spPr>
            <a:xfrm>
              <a:off x="3029629" y="3611063"/>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944 w 638484"/>
                <a:gd name="connsiteY6" fmla="*/ 1669274 h 1778470"/>
                <a:gd name="connsiteX7" fmla="*/ 409944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428 w 638484"/>
                <a:gd name="connsiteY498" fmla="*/ 1683840 h 1778470"/>
                <a:gd name="connsiteX499" fmla="*/ 347857 w 638484"/>
                <a:gd name="connsiteY499" fmla="*/ 1690885 h 1778470"/>
                <a:gd name="connsiteX500" fmla="*/ 354428 w 638484"/>
                <a:gd name="connsiteY500" fmla="*/ 1694407 h 1778470"/>
                <a:gd name="connsiteX501" fmla="*/ 357761 w 638484"/>
                <a:gd name="connsiteY501" fmla="*/ 1712020 h 1778470"/>
                <a:gd name="connsiteX502" fmla="*/ 374235 w 638484"/>
                <a:gd name="connsiteY502" fmla="*/ 1701452 h 1778470"/>
                <a:gd name="connsiteX503" fmla="*/ 377567 w 638484"/>
                <a:gd name="connsiteY503" fmla="*/ 1708497 h 1778470"/>
                <a:gd name="connsiteX504" fmla="*/ 377567 w 638484"/>
                <a:gd name="connsiteY504" fmla="*/ 1712020 h 1778470"/>
                <a:gd name="connsiteX505" fmla="*/ 380900 w 638484"/>
                <a:gd name="connsiteY505" fmla="*/ 1712020 h 1778470"/>
                <a:gd name="connsiteX506" fmla="*/ 384233 w 638484"/>
                <a:gd name="connsiteY506" fmla="*/ 1708497 h 1778470"/>
                <a:gd name="connsiteX507" fmla="*/ 387471 w 638484"/>
                <a:gd name="connsiteY507" fmla="*/ 1701452 h 1778470"/>
                <a:gd name="connsiteX508" fmla="*/ 387471 w 638484"/>
                <a:gd name="connsiteY508" fmla="*/ 1697929 h 1778470"/>
                <a:gd name="connsiteX509" fmla="*/ 390804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944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420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944" y="1669274"/>
                  </a:lnTo>
                  <a:lnTo>
                    <a:pt x="409944"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428" y="1683840"/>
                  </a:lnTo>
                  <a:lnTo>
                    <a:pt x="347857" y="1690885"/>
                  </a:lnTo>
                  <a:lnTo>
                    <a:pt x="354428" y="1694407"/>
                  </a:lnTo>
                  <a:lnTo>
                    <a:pt x="357761" y="1712020"/>
                  </a:lnTo>
                  <a:lnTo>
                    <a:pt x="374235" y="1701452"/>
                  </a:lnTo>
                  <a:lnTo>
                    <a:pt x="377567" y="1708497"/>
                  </a:lnTo>
                  <a:lnTo>
                    <a:pt x="377567" y="1712020"/>
                  </a:lnTo>
                  <a:lnTo>
                    <a:pt x="380900" y="1712020"/>
                  </a:lnTo>
                  <a:lnTo>
                    <a:pt x="384233" y="1708497"/>
                  </a:lnTo>
                  <a:lnTo>
                    <a:pt x="387471" y="1701452"/>
                  </a:lnTo>
                  <a:lnTo>
                    <a:pt x="387471" y="1697929"/>
                  </a:lnTo>
                  <a:lnTo>
                    <a:pt x="390804"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944" y="1715161"/>
                  </a:lnTo>
                  <a:close/>
                  <a:moveTo>
                    <a:pt x="443463" y="1690028"/>
                  </a:moveTo>
                  <a:lnTo>
                    <a:pt x="433941" y="1700595"/>
                  </a:lnTo>
                  <a:lnTo>
                    <a:pt x="437178" y="1718208"/>
                  </a:lnTo>
                  <a:lnTo>
                    <a:pt x="450415" y="1714685"/>
                  </a:lnTo>
                  <a:close/>
                  <a:moveTo>
                    <a:pt x="443463" y="1728775"/>
                  </a:moveTo>
                  <a:lnTo>
                    <a:pt x="410420"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Serbest Form 4773">
              <a:extLst>
                <a:ext uri="{FF2B5EF4-FFF2-40B4-BE49-F238E27FC236}">
                  <a16:creationId xmlns:a16="http://schemas.microsoft.com/office/drawing/2014/main" id="{058BD36A-9774-9611-E93B-425AC3BE7A23}"/>
                </a:ext>
              </a:extLst>
            </p:cNvPr>
            <p:cNvSpPr/>
            <p:nvPr/>
          </p:nvSpPr>
          <p:spPr>
            <a:xfrm>
              <a:off x="3029629" y="3611063"/>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849 w 638484"/>
                <a:gd name="connsiteY6" fmla="*/ 1669274 h 1778470"/>
                <a:gd name="connsiteX7" fmla="*/ 409849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333 w 638484"/>
                <a:gd name="connsiteY498" fmla="*/ 1683840 h 1778470"/>
                <a:gd name="connsiteX499" fmla="*/ 347762 w 638484"/>
                <a:gd name="connsiteY499" fmla="*/ 1690885 h 1778470"/>
                <a:gd name="connsiteX500" fmla="*/ 354333 w 638484"/>
                <a:gd name="connsiteY500" fmla="*/ 1694407 h 1778470"/>
                <a:gd name="connsiteX501" fmla="*/ 357665 w 638484"/>
                <a:gd name="connsiteY501" fmla="*/ 1712020 h 1778470"/>
                <a:gd name="connsiteX502" fmla="*/ 374235 w 638484"/>
                <a:gd name="connsiteY502" fmla="*/ 1701452 h 1778470"/>
                <a:gd name="connsiteX503" fmla="*/ 377472 w 638484"/>
                <a:gd name="connsiteY503" fmla="*/ 1708497 h 1778470"/>
                <a:gd name="connsiteX504" fmla="*/ 377472 w 638484"/>
                <a:gd name="connsiteY504" fmla="*/ 1712020 h 1778470"/>
                <a:gd name="connsiteX505" fmla="*/ 380805 w 638484"/>
                <a:gd name="connsiteY505" fmla="*/ 1712020 h 1778470"/>
                <a:gd name="connsiteX506" fmla="*/ 384138 w 638484"/>
                <a:gd name="connsiteY506" fmla="*/ 1708497 h 1778470"/>
                <a:gd name="connsiteX507" fmla="*/ 387376 w 638484"/>
                <a:gd name="connsiteY507" fmla="*/ 1701452 h 1778470"/>
                <a:gd name="connsiteX508" fmla="*/ 387376 w 638484"/>
                <a:gd name="connsiteY508" fmla="*/ 1697929 h 1778470"/>
                <a:gd name="connsiteX509" fmla="*/ 390709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849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325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849" y="1669274"/>
                  </a:lnTo>
                  <a:lnTo>
                    <a:pt x="409849"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333" y="1683840"/>
                  </a:lnTo>
                  <a:lnTo>
                    <a:pt x="347762" y="1690885"/>
                  </a:lnTo>
                  <a:lnTo>
                    <a:pt x="354333" y="1694407"/>
                  </a:lnTo>
                  <a:lnTo>
                    <a:pt x="357665" y="1712020"/>
                  </a:lnTo>
                  <a:lnTo>
                    <a:pt x="374235" y="1701452"/>
                  </a:lnTo>
                  <a:lnTo>
                    <a:pt x="377472" y="1708497"/>
                  </a:lnTo>
                  <a:lnTo>
                    <a:pt x="377472" y="1712020"/>
                  </a:lnTo>
                  <a:lnTo>
                    <a:pt x="380805" y="1712020"/>
                  </a:lnTo>
                  <a:lnTo>
                    <a:pt x="384138" y="1708497"/>
                  </a:lnTo>
                  <a:lnTo>
                    <a:pt x="387376" y="1701452"/>
                  </a:lnTo>
                  <a:lnTo>
                    <a:pt x="387376" y="1697929"/>
                  </a:lnTo>
                  <a:lnTo>
                    <a:pt x="390709"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849" y="1715161"/>
                  </a:lnTo>
                  <a:close/>
                  <a:moveTo>
                    <a:pt x="443463" y="1690028"/>
                  </a:moveTo>
                  <a:lnTo>
                    <a:pt x="433941" y="1700595"/>
                  </a:lnTo>
                  <a:lnTo>
                    <a:pt x="437178" y="1718208"/>
                  </a:lnTo>
                  <a:lnTo>
                    <a:pt x="450415" y="1714685"/>
                  </a:lnTo>
                  <a:close/>
                  <a:moveTo>
                    <a:pt x="443463" y="1728775"/>
                  </a:moveTo>
                  <a:lnTo>
                    <a:pt x="410325"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Serbest Form 4774">
              <a:extLst>
                <a:ext uri="{FF2B5EF4-FFF2-40B4-BE49-F238E27FC236}">
                  <a16:creationId xmlns:a16="http://schemas.microsoft.com/office/drawing/2014/main" id="{B59FC549-2417-5FA6-C286-EA77BEC5D43D}"/>
                </a:ext>
              </a:extLst>
            </p:cNvPr>
            <p:cNvSpPr/>
            <p:nvPr/>
          </p:nvSpPr>
          <p:spPr>
            <a:xfrm>
              <a:off x="9882123" y="1824500"/>
              <a:ext cx="84844" cy="81207"/>
            </a:xfrm>
            <a:custGeom>
              <a:avLst/>
              <a:gdLst>
                <a:gd name="connsiteX0" fmla="*/ 81607 w 84844"/>
                <a:gd name="connsiteY0" fmla="*/ 3522 h 81207"/>
                <a:gd name="connsiteX1" fmla="*/ 32662 w 84844"/>
                <a:gd name="connsiteY1" fmla="*/ 0 h 81207"/>
                <a:gd name="connsiteX2" fmla="*/ 13046 w 84844"/>
                <a:gd name="connsiteY2" fmla="*/ 21135 h 81207"/>
                <a:gd name="connsiteX3" fmla="*/ 0 w 84844"/>
                <a:gd name="connsiteY3" fmla="*/ 45887 h 81207"/>
                <a:gd name="connsiteX4" fmla="*/ 22853 w 84844"/>
                <a:gd name="connsiteY4" fmla="*/ 81207 h 81207"/>
                <a:gd name="connsiteX5" fmla="*/ 48945 w 84844"/>
                <a:gd name="connsiteY5" fmla="*/ 81207 h 81207"/>
                <a:gd name="connsiteX6" fmla="*/ 71799 w 84844"/>
                <a:gd name="connsiteY6" fmla="*/ 74067 h 81207"/>
                <a:gd name="connsiteX7" fmla="*/ 75037 w 84844"/>
                <a:gd name="connsiteY7" fmla="*/ 42365 h 81207"/>
                <a:gd name="connsiteX8" fmla="*/ 84845 w 84844"/>
                <a:gd name="connsiteY8" fmla="*/ 10567 h 81207"/>
                <a:gd name="connsiteX9" fmla="*/ 81607 w 84844"/>
                <a:gd name="connsiteY9" fmla="*/ 3522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44" h="81207">
                  <a:moveTo>
                    <a:pt x="81607" y="3522"/>
                  </a:moveTo>
                  <a:lnTo>
                    <a:pt x="32662" y="0"/>
                  </a:lnTo>
                  <a:lnTo>
                    <a:pt x="13046" y="21135"/>
                  </a:lnTo>
                  <a:lnTo>
                    <a:pt x="0" y="45887"/>
                  </a:lnTo>
                  <a:lnTo>
                    <a:pt x="22853" y="81207"/>
                  </a:lnTo>
                  <a:lnTo>
                    <a:pt x="48945" y="81207"/>
                  </a:lnTo>
                  <a:lnTo>
                    <a:pt x="71799" y="74067"/>
                  </a:lnTo>
                  <a:lnTo>
                    <a:pt x="75037" y="42365"/>
                  </a:lnTo>
                  <a:lnTo>
                    <a:pt x="84845" y="10567"/>
                  </a:lnTo>
                  <a:lnTo>
                    <a:pt x="81607"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Serbest Form 4775">
              <a:extLst>
                <a:ext uri="{FF2B5EF4-FFF2-40B4-BE49-F238E27FC236}">
                  <a16:creationId xmlns:a16="http://schemas.microsoft.com/office/drawing/2014/main" id="{AA6480CF-5153-25A0-D86B-78CDEE1F44BC}"/>
                </a:ext>
              </a:extLst>
            </p:cNvPr>
            <p:cNvSpPr/>
            <p:nvPr/>
          </p:nvSpPr>
          <p:spPr>
            <a:xfrm>
              <a:off x="8409276" y="246334"/>
              <a:ext cx="1988775" cy="1567502"/>
            </a:xfrm>
            <a:custGeom>
              <a:avLst/>
              <a:gdLst>
                <a:gd name="connsiteX0" fmla="*/ 1988776 w 1988775"/>
                <a:gd name="connsiteY0" fmla="*/ 367195 h 1567502"/>
                <a:gd name="connsiteX1" fmla="*/ 1988776 w 1988775"/>
                <a:gd name="connsiteY1" fmla="*/ 335397 h 1567502"/>
                <a:gd name="connsiteX2" fmla="*/ 1972493 w 1988775"/>
                <a:gd name="connsiteY2" fmla="*/ 310645 h 1567502"/>
                <a:gd name="connsiteX3" fmla="*/ 1965922 w 1988775"/>
                <a:gd name="connsiteY3" fmla="*/ 289510 h 1567502"/>
                <a:gd name="connsiteX4" fmla="*/ 1975730 w 1988775"/>
                <a:gd name="connsiteY4" fmla="*/ 268280 h 1567502"/>
                <a:gd name="connsiteX5" fmla="*/ 1959447 w 1988775"/>
                <a:gd name="connsiteY5" fmla="*/ 243622 h 1567502"/>
                <a:gd name="connsiteX6" fmla="*/ 1930023 w 1988775"/>
                <a:gd name="connsiteY6" fmla="*/ 240100 h 1567502"/>
                <a:gd name="connsiteX7" fmla="*/ 1910406 w 1988775"/>
                <a:gd name="connsiteY7" fmla="*/ 254190 h 1567502"/>
                <a:gd name="connsiteX8" fmla="*/ 1880982 w 1988775"/>
                <a:gd name="connsiteY8" fmla="*/ 268280 h 1567502"/>
                <a:gd name="connsiteX9" fmla="*/ 1851652 w 1988775"/>
                <a:gd name="connsiteY9" fmla="*/ 271802 h 1567502"/>
                <a:gd name="connsiteX10" fmla="*/ 1828799 w 1988775"/>
                <a:gd name="connsiteY10" fmla="*/ 254190 h 1567502"/>
                <a:gd name="connsiteX11" fmla="*/ 1822227 w 1988775"/>
                <a:gd name="connsiteY11" fmla="*/ 233055 h 1567502"/>
                <a:gd name="connsiteX12" fmla="*/ 1802612 w 1988775"/>
                <a:gd name="connsiteY12" fmla="*/ 215347 h 1567502"/>
                <a:gd name="connsiteX13" fmla="*/ 1779757 w 1988775"/>
                <a:gd name="connsiteY13" fmla="*/ 215347 h 1567502"/>
                <a:gd name="connsiteX14" fmla="*/ 1753666 w 1988775"/>
                <a:gd name="connsiteY14" fmla="*/ 190690 h 1567502"/>
                <a:gd name="connsiteX15" fmla="*/ 1734049 w 1988775"/>
                <a:gd name="connsiteY15" fmla="*/ 194212 h 1567502"/>
                <a:gd name="connsiteX16" fmla="*/ 1698149 w 1988775"/>
                <a:gd name="connsiteY16" fmla="*/ 187072 h 1567502"/>
                <a:gd name="connsiteX17" fmla="*/ 1675296 w 1988775"/>
                <a:gd name="connsiteY17" fmla="*/ 172982 h 1567502"/>
                <a:gd name="connsiteX18" fmla="*/ 1655679 w 1988775"/>
                <a:gd name="connsiteY18" fmla="*/ 148325 h 1567502"/>
                <a:gd name="connsiteX19" fmla="*/ 1616541 w 1988775"/>
                <a:gd name="connsiteY19" fmla="*/ 116527 h 1567502"/>
                <a:gd name="connsiteX20" fmla="*/ 1577309 w 1988775"/>
                <a:gd name="connsiteY20" fmla="*/ 84730 h 1567502"/>
                <a:gd name="connsiteX21" fmla="*/ 1567500 w 1988775"/>
                <a:gd name="connsiteY21" fmla="*/ 63595 h 1567502"/>
                <a:gd name="connsiteX22" fmla="*/ 1547884 w 1988775"/>
                <a:gd name="connsiteY22" fmla="*/ 52932 h 1567502"/>
                <a:gd name="connsiteX23" fmla="*/ 1528363 w 1988775"/>
                <a:gd name="connsiteY23" fmla="*/ 31798 h 1567502"/>
                <a:gd name="connsiteX24" fmla="*/ 1479322 w 1988775"/>
                <a:gd name="connsiteY24" fmla="*/ 24753 h 1567502"/>
                <a:gd name="connsiteX25" fmla="*/ 1459801 w 1988775"/>
                <a:gd name="connsiteY25" fmla="*/ 10567 h 1567502"/>
                <a:gd name="connsiteX26" fmla="*/ 1440184 w 1988775"/>
                <a:gd name="connsiteY26" fmla="*/ 0 h 1567502"/>
                <a:gd name="connsiteX27" fmla="*/ 1410760 w 1988775"/>
                <a:gd name="connsiteY27" fmla="*/ 7045 h 1567502"/>
                <a:gd name="connsiteX28" fmla="*/ 1387906 w 1988775"/>
                <a:gd name="connsiteY28" fmla="*/ 3523 h 1567502"/>
                <a:gd name="connsiteX29" fmla="*/ 1365052 w 1988775"/>
                <a:gd name="connsiteY29" fmla="*/ 14090 h 1567502"/>
                <a:gd name="connsiteX30" fmla="*/ 1342198 w 1988775"/>
                <a:gd name="connsiteY30" fmla="*/ 38842 h 1567502"/>
                <a:gd name="connsiteX31" fmla="*/ 1361814 w 1988775"/>
                <a:gd name="connsiteY31" fmla="*/ 52932 h 1567502"/>
                <a:gd name="connsiteX32" fmla="*/ 1381431 w 1988775"/>
                <a:gd name="connsiteY32" fmla="*/ 63595 h 1567502"/>
                <a:gd name="connsiteX33" fmla="*/ 1374860 w 1988775"/>
                <a:gd name="connsiteY33" fmla="*/ 84730 h 1567502"/>
                <a:gd name="connsiteX34" fmla="*/ 1374860 w 1988775"/>
                <a:gd name="connsiteY34" fmla="*/ 127095 h 1567502"/>
                <a:gd name="connsiteX35" fmla="*/ 1378097 w 1988775"/>
                <a:gd name="connsiteY35" fmla="*/ 151847 h 1567502"/>
                <a:gd name="connsiteX36" fmla="*/ 1365052 w 1988775"/>
                <a:gd name="connsiteY36" fmla="*/ 176505 h 1567502"/>
                <a:gd name="connsiteX37" fmla="*/ 1345435 w 1988775"/>
                <a:gd name="connsiteY37" fmla="*/ 183550 h 1567502"/>
                <a:gd name="connsiteX38" fmla="*/ 1325914 w 1988775"/>
                <a:gd name="connsiteY38" fmla="*/ 183550 h 1567502"/>
                <a:gd name="connsiteX39" fmla="*/ 1306298 w 1988775"/>
                <a:gd name="connsiteY39" fmla="*/ 169460 h 1567502"/>
                <a:gd name="connsiteX40" fmla="*/ 1306298 w 1988775"/>
                <a:gd name="connsiteY40" fmla="*/ 218870 h 1567502"/>
                <a:gd name="connsiteX41" fmla="*/ 1312773 w 1988775"/>
                <a:gd name="connsiteY41" fmla="*/ 240100 h 1567502"/>
                <a:gd name="connsiteX42" fmla="*/ 1316106 w 1988775"/>
                <a:gd name="connsiteY42" fmla="*/ 264757 h 1567502"/>
                <a:gd name="connsiteX43" fmla="*/ 1335627 w 1988775"/>
                <a:gd name="connsiteY43" fmla="*/ 271802 h 1567502"/>
                <a:gd name="connsiteX44" fmla="*/ 1365052 w 1988775"/>
                <a:gd name="connsiteY44" fmla="*/ 264757 h 1567502"/>
                <a:gd name="connsiteX45" fmla="*/ 1384668 w 1988775"/>
                <a:gd name="connsiteY45" fmla="*/ 271802 h 1567502"/>
                <a:gd name="connsiteX46" fmla="*/ 1420568 w 1988775"/>
                <a:gd name="connsiteY46" fmla="*/ 257712 h 1567502"/>
                <a:gd name="connsiteX47" fmla="*/ 1440184 w 1988775"/>
                <a:gd name="connsiteY47" fmla="*/ 271802 h 1567502"/>
                <a:gd name="connsiteX48" fmla="*/ 1469609 w 1988775"/>
                <a:gd name="connsiteY48" fmla="*/ 293032 h 1567502"/>
                <a:gd name="connsiteX49" fmla="*/ 1492463 w 1988775"/>
                <a:gd name="connsiteY49" fmla="*/ 314262 h 1567502"/>
                <a:gd name="connsiteX50" fmla="*/ 1469609 w 1988775"/>
                <a:gd name="connsiteY50" fmla="*/ 321307 h 1567502"/>
                <a:gd name="connsiteX51" fmla="*/ 1443422 w 1988775"/>
                <a:gd name="connsiteY51" fmla="*/ 314262 h 1567502"/>
                <a:gd name="connsiteX52" fmla="*/ 1410760 w 1988775"/>
                <a:gd name="connsiteY52" fmla="*/ 324830 h 1567502"/>
                <a:gd name="connsiteX53" fmla="*/ 1384668 w 1988775"/>
                <a:gd name="connsiteY53" fmla="*/ 345964 h 1567502"/>
                <a:gd name="connsiteX54" fmla="*/ 1378097 w 1988775"/>
                <a:gd name="connsiteY54" fmla="*/ 377762 h 1567502"/>
                <a:gd name="connsiteX55" fmla="*/ 1338960 w 1988775"/>
                <a:gd name="connsiteY55" fmla="*/ 377762 h 1567502"/>
                <a:gd name="connsiteX56" fmla="*/ 1332389 w 1988775"/>
                <a:gd name="connsiteY56" fmla="*/ 402515 h 1567502"/>
                <a:gd name="connsiteX57" fmla="*/ 1309536 w 1988775"/>
                <a:gd name="connsiteY57" fmla="*/ 409560 h 1567502"/>
                <a:gd name="connsiteX58" fmla="*/ 1289919 w 1988775"/>
                <a:gd name="connsiteY58" fmla="*/ 406037 h 1567502"/>
                <a:gd name="connsiteX59" fmla="*/ 1270398 w 1988775"/>
                <a:gd name="connsiteY59" fmla="*/ 391852 h 1567502"/>
                <a:gd name="connsiteX60" fmla="*/ 1250781 w 1988775"/>
                <a:gd name="connsiteY60" fmla="*/ 395470 h 1567502"/>
                <a:gd name="connsiteX61" fmla="*/ 1247449 w 1988775"/>
                <a:gd name="connsiteY61" fmla="*/ 416604 h 1567502"/>
                <a:gd name="connsiteX62" fmla="*/ 1267065 w 1988775"/>
                <a:gd name="connsiteY62" fmla="*/ 437835 h 1567502"/>
                <a:gd name="connsiteX63" fmla="*/ 1280111 w 1988775"/>
                <a:gd name="connsiteY63" fmla="*/ 458969 h 1567502"/>
                <a:gd name="connsiteX64" fmla="*/ 1257257 w 1988775"/>
                <a:gd name="connsiteY64" fmla="*/ 473059 h 1567502"/>
                <a:gd name="connsiteX65" fmla="*/ 1247449 w 1988775"/>
                <a:gd name="connsiteY65" fmla="*/ 501334 h 1567502"/>
                <a:gd name="connsiteX66" fmla="*/ 1227928 w 1988775"/>
                <a:gd name="connsiteY66" fmla="*/ 504857 h 1567502"/>
                <a:gd name="connsiteX67" fmla="*/ 1133179 w 1988775"/>
                <a:gd name="connsiteY67" fmla="*/ 518947 h 1567502"/>
                <a:gd name="connsiteX68" fmla="*/ 1090708 w 1988775"/>
                <a:gd name="connsiteY68" fmla="*/ 547222 h 1567502"/>
                <a:gd name="connsiteX69" fmla="*/ 1067854 w 1988775"/>
                <a:gd name="connsiteY69" fmla="*/ 557789 h 1567502"/>
                <a:gd name="connsiteX70" fmla="*/ 1045000 w 1988775"/>
                <a:gd name="connsiteY70" fmla="*/ 547222 h 1567502"/>
                <a:gd name="connsiteX71" fmla="*/ 1025479 w 1988775"/>
                <a:gd name="connsiteY71" fmla="*/ 547222 h 1567502"/>
                <a:gd name="connsiteX72" fmla="*/ 1002530 w 1988775"/>
                <a:gd name="connsiteY72" fmla="*/ 536654 h 1567502"/>
                <a:gd name="connsiteX73" fmla="*/ 976438 w 1988775"/>
                <a:gd name="connsiteY73" fmla="*/ 536654 h 1567502"/>
                <a:gd name="connsiteX74" fmla="*/ 956822 w 1988775"/>
                <a:gd name="connsiteY74" fmla="*/ 529609 h 1567502"/>
                <a:gd name="connsiteX75" fmla="*/ 937301 w 1988775"/>
                <a:gd name="connsiteY75" fmla="*/ 511902 h 1567502"/>
                <a:gd name="connsiteX76" fmla="*/ 898068 w 1988775"/>
                <a:gd name="connsiteY76" fmla="*/ 508379 h 1567502"/>
                <a:gd name="connsiteX77" fmla="*/ 878452 w 1988775"/>
                <a:gd name="connsiteY77" fmla="*/ 501334 h 1567502"/>
                <a:gd name="connsiteX78" fmla="*/ 845789 w 1988775"/>
                <a:gd name="connsiteY78" fmla="*/ 508379 h 1567502"/>
                <a:gd name="connsiteX79" fmla="*/ 819698 w 1988775"/>
                <a:gd name="connsiteY79" fmla="*/ 508379 h 1567502"/>
                <a:gd name="connsiteX80" fmla="*/ 790273 w 1988775"/>
                <a:gd name="connsiteY80" fmla="*/ 504857 h 1567502"/>
                <a:gd name="connsiteX81" fmla="*/ 757611 w 1988775"/>
                <a:gd name="connsiteY81" fmla="*/ 508379 h 1567502"/>
                <a:gd name="connsiteX82" fmla="*/ 724949 w 1988775"/>
                <a:gd name="connsiteY82" fmla="*/ 476582 h 1567502"/>
                <a:gd name="connsiteX83" fmla="*/ 698857 w 1988775"/>
                <a:gd name="connsiteY83" fmla="*/ 444879 h 1567502"/>
                <a:gd name="connsiteX84" fmla="*/ 672766 w 1988775"/>
                <a:gd name="connsiteY84" fmla="*/ 430694 h 1567502"/>
                <a:gd name="connsiteX85" fmla="*/ 649911 w 1988775"/>
                <a:gd name="connsiteY85" fmla="*/ 420127 h 1567502"/>
                <a:gd name="connsiteX86" fmla="*/ 630295 w 1988775"/>
                <a:gd name="connsiteY86" fmla="*/ 406037 h 1567502"/>
                <a:gd name="connsiteX87" fmla="*/ 561733 w 1988775"/>
                <a:gd name="connsiteY87" fmla="*/ 398897 h 1567502"/>
                <a:gd name="connsiteX88" fmla="*/ 538879 w 1988775"/>
                <a:gd name="connsiteY88" fmla="*/ 391852 h 1567502"/>
                <a:gd name="connsiteX89" fmla="*/ 516025 w 1988775"/>
                <a:gd name="connsiteY89" fmla="*/ 384807 h 1567502"/>
                <a:gd name="connsiteX90" fmla="*/ 506216 w 1988775"/>
                <a:gd name="connsiteY90" fmla="*/ 363672 h 1567502"/>
                <a:gd name="connsiteX91" fmla="*/ 509454 w 1988775"/>
                <a:gd name="connsiteY91" fmla="*/ 342442 h 1567502"/>
                <a:gd name="connsiteX92" fmla="*/ 499646 w 1988775"/>
                <a:gd name="connsiteY92" fmla="*/ 317785 h 1567502"/>
                <a:gd name="connsiteX93" fmla="*/ 480029 w 1988775"/>
                <a:gd name="connsiteY93" fmla="*/ 300077 h 1567502"/>
                <a:gd name="connsiteX94" fmla="*/ 460508 w 1988775"/>
                <a:gd name="connsiteY94" fmla="*/ 271802 h 1567502"/>
                <a:gd name="connsiteX95" fmla="*/ 437655 w 1988775"/>
                <a:gd name="connsiteY95" fmla="*/ 264757 h 1567502"/>
                <a:gd name="connsiteX96" fmla="*/ 404992 w 1988775"/>
                <a:gd name="connsiteY96" fmla="*/ 261235 h 1567502"/>
                <a:gd name="connsiteX97" fmla="*/ 388614 w 1988775"/>
                <a:gd name="connsiteY97" fmla="*/ 240100 h 1567502"/>
                <a:gd name="connsiteX98" fmla="*/ 368997 w 1988775"/>
                <a:gd name="connsiteY98" fmla="*/ 236577 h 1567502"/>
                <a:gd name="connsiteX99" fmla="*/ 349476 w 1988775"/>
                <a:gd name="connsiteY99" fmla="*/ 222392 h 1567502"/>
                <a:gd name="connsiteX100" fmla="*/ 329860 w 1988775"/>
                <a:gd name="connsiteY100" fmla="*/ 208302 h 1567502"/>
                <a:gd name="connsiteX101" fmla="*/ 310244 w 1988775"/>
                <a:gd name="connsiteY101" fmla="*/ 208302 h 1567502"/>
                <a:gd name="connsiteX102" fmla="*/ 320051 w 1988775"/>
                <a:gd name="connsiteY102" fmla="*/ 229532 h 1567502"/>
                <a:gd name="connsiteX103" fmla="*/ 293960 w 1988775"/>
                <a:gd name="connsiteY103" fmla="*/ 233055 h 1567502"/>
                <a:gd name="connsiteX104" fmla="*/ 293960 w 1988775"/>
                <a:gd name="connsiteY104" fmla="*/ 264757 h 1567502"/>
                <a:gd name="connsiteX105" fmla="*/ 307006 w 1988775"/>
                <a:gd name="connsiteY105" fmla="*/ 285987 h 1567502"/>
                <a:gd name="connsiteX106" fmla="*/ 284151 w 1988775"/>
                <a:gd name="connsiteY106" fmla="*/ 310645 h 1567502"/>
                <a:gd name="connsiteX107" fmla="*/ 251489 w 1988775"/>
                <a:gd name="connsiteY107" fmla="*/ 303600 h 1567502"/>
                <a:gd name="connsiteX108" fmla="*/ 231873 w 1988775"/>
                <a:gd name="connsiteY108" fmla="*/ 296555 h 1567502"/>
                <a:gd name="connsiteX109" fmla="*/ 218827 w 1988775"/>
                <a:gd name="connsiteY109" fmla="*/ 374239 h 1567502"/>
                <a:gd name="connsiteX110" fmla="*/ 199211 w 1988775"/>
                <a:gd name="connsiteY110" fmla="*/ 377762 h 1567502"/>
                <a:gd name="connsiteX111" fmla="*/ 173119 w 1988775"/>
                <a:gd name="connsiteY111" fmla="*/ 388329 h 1567502"/>
                <a:gd name="connsiteX112" fmla="*/ 153503 w 1988775"/>
                <a:gd name="connsiteY112" fmla="*/ 391852 h 1567502"/>
                <a:gd name="connsiteX113" fmla="*/ 163311 w 1988775"/>
                <a:gd name="connsiteY113" fmla="*/ 427172 h 1567502"/>
                <a:gd name="connsiteX114" fmla="*/ 192736 w 1988775"/>
                <a:gd name="connsiteY114" fmla="*/ 466014 h 1567502"/>
                <a:gd name="connsiteX115" fmla="*/ 189403 w 1988775"/>
                <a:gd name="connsiteY115" fmla="*/ 487244 h 1567502"/>
                <a:gd name="connsiteX116" fmla="*/ 186165 w 1988775"/>
                <a:gd name="connsiteY116" fmla="*/ 508379 h 1567502"/>
                <a:gd name="connsiteX117" fmla="*/ 199211 w 1988775"/>
                <a:gd name="connsiteY117" fmla="*/ 529609 h 1567502"/>
                <a:gd name="connsiteX118" fmla="*/ 156741 w 1988775"/>
                <a:gd name="connsiteY118" fmla="*/ 550744 h 1567502"/>
                <a:gd name="connsiteX119" fmla="*/ 140457 w 1988775"/>
                <a:gd name="connsiteY119" fmla="*/ 575497 h 1567502"/>
                <a:gd name="connsiteX120" fmla="*/ 114365 w 1988775"/>
                <a:gd name="connsiteY120" fmla="*/ 582542 h 1567502"/>
                <a:gd name="connsiteX121" fmla="*/ 88179 w 1988775"/>
                <a:gd name="connsiteY121" fmla="*/ 593109 h 1567502"/>
                <a:gd name="connsiteX122" fmla="*/ 84941 w 1988775"/>
                <a:gd name="connsiteY122" fmla="*/ 614339 h 1567502"/>
                <a:gd name="connsiteX123" fmla="*/ 65324 w 1988775"/>
                <a:gd name="connsiteY123" fmla="*/ 614339 h 1567502"/>
                <a:gd name="connsiteX124" fmla="*/ 42471 w 1988775"/>
                <a:gd name="connsiteY124" fmla="*/ 603677 h 1567502"/>
                <a:gd name="connsiteX125" fmla="*/ 22854 w 1988775"/>
                <a:gd name="connsiteY125" fmla="*/ 610817 h 1567502"/>
                <a:gd name="connsiteX126" fmla="*/ 0 w 1988775"/>
                <a:gd name="connsiteY126" fmla="*/ 631952 h 1567502"/>
                <a:gd name="connsiteX127" fmla="*/ 6571 w 1988775"/>
                <a:gd name="connsiteY127" fmla="*/ 656704 h 1567502"/>
                <a:gd name="connsiteX128" fmla="*/ 6571 w 1988775"/>
                <a:gd name="connsiteY128" fmla="*/ 677839 h 1567502"/>
                <a:gd name="connsiteX129" fmla="*/ 9808 w 1988775"/>
                <a:gd name="connsiteY129" fmla="*/ 699069 h 1567502"/>
                <a:gd name="connsiteX130" fmla="*/ 32662 w 1988775"/>
                <a:gd name="connsiteY130" fmla="*/ 695547 h 1567502"/>
                <a:gd name="connsiteX131" fmla="*/ 52278 w 1988775"/>
                <a:gd name="connsiteY131" fmla="*/ 706114 h 1567502"/>
                <a:gd name="connsiteX132" fmla="*/ 52278 w 1988775"/>
                <a:gd name="connsiteY132" fmla="*/ 730771 h 1567502"/>
                <a:gd name="connsiteX133" fmla="*/ 71895 w 1988775"/>
                <a:gd name="connsiteY133" fmla="*/ 755524 h 1567502"/>
                <a:gd name="connsiteX134" fmla="*/ 52278 w 1988775"/>
                <a:gd name="connsiteY134" fmla="*/ 759046 h 1567502"/>
                <a:gd name="connsiteX135" fmla="*/ 84941 w 1988775"/>
                <a:gd name="connsiteY135" fmla="*/ 776659 h 1567502"/>
                <a:gd name="connsiteX136" fmla="*/ 107795 w 1988775"/>
                <a:gd name="connsiteY136" fmla="*/ 794366 h 1567502"/>
                <a:gd name="connsiteX137" fmla="*/ 114365 w 1988775"/>
                <a:gd name="connsiteY137" fmla="*/ 822642 h 1567502"/>
                <a:gd name="connsiteX138" fmla="*/ 133886 w 1988775"/>
                <a:gd name="connsiteY138" fmla="*/ 829686 h 1567502"/>
                <a:gd name="connsiteX139" fmla="*/ 153503 w 1988775"/>
                <a:gd name="connsiteY139" fmla="*/ 843776 h 1567502"/>
                <a:gd name="connsiteX140" fmla="*/ 195973 w 1988775"/>
                <a:gd name="connsiteY140" fmla="*/ 843776 h 1567502"/>
                <a:gd name="connsiteX141" fmla="*/ 215590 w 1988775"/>
                <a:gd name="connsiteY141" fmla="*/ 829686 h 1567502"/>
                <a:gd name="connsiteX142" fmla="*/ 235111 w 1988775"/>
                <a:gd name="connsiteY142" fmla="*/ 822642 h 1567502"/>
                <a:gd name="connsiteX143" fmla="*/ 258060 w 1988775"/>
                <a:gd name="connsiteY143" fmla="*/ 843776 h 1567502"/>
                <a:gd name="connsiteX144" fmla="*/ 280914 w 1988775"/>
                <a:gd name="connsiteY144" fmla="*/ 843776 h 1567502"/>
                <a:gd name="connsiteX145" fmla="*/ 280914 w 1988775"/>
                <a:gd name="connsiteY145" fmla="*/ 879096 h 1567502"/>
                <a:gd name="connsiteX146" fmla="*/ 271106 w 1988775"/>
                <a:gd name="connsiteY146" fmla="*/ 903849 h 1567502"/>
                <a:gd name="connsiteX147" fmla="*/ 244919 w 1988775"/>
                <a:gd name="connsiteY147" fmla="*/ 914416 h 1567502"/>
                <a:gd name="connsiteX148" fmla="*/ 244919 w 1988775"/>
                <a:gd name="connsiteY148" fmla="*/ 946214 h 1567502"/>
                <a:gd name="connsiteX149" fmla="*/ 264535 w 1988775"/>
                <a:gd name="connsiteY149" fmla="*/ 953259 h 1567502"/>
                <a:gd name="connsiteX150" fmla="*/ 280914 w 1988775"/>
                <a:gd name="connsiteY150" fmla="*/ 974394 h 1567502"/>
                <a:gd name="connsiteX151" fmla="*/ 261298 w 1988775"/>
                <a:gd name="connsiteY151" fmla="*/ 999146 h 1567502"/>
                <a:gd name="connsiteX152" fmla="*/ 241681 w 1988775"/>
                <a:gd name="connsiteY152" fmla="*/ 984961 h 1567502"/>
                <a:gd name="connsiteX153" fmla="*/ 248252 w 1988775"/>
                <a:gd name="connsiteY153" fmla="*/ 1006191 h 1567502"/>
                <a:gd name="connsiteX154" fmla="*/ 254727 w 1988775"/>
                <a:gd name="connsiteY154" fmla="*/ 1034466 h 1567502"/>
                <a:gd name="connsiteX155" fmla="*/ 274343 w 1988775"/>
                <a:gd name="connsiteY155" fmla="*/ 1037989 h 1567502"/>
                <a:gd name="connsiteX156" fmla="*/ 297198 w 1988775"/>
                <a:gd name="connsiteY156" fmla="*/ 1055601 h 1567502"/>
                <a:gd name="connsiteX157" fmla="*/ 323289 w 1988775"/>
                <a:gd name="connsiteY157" fmla="*/ 1066169 h 1567502"/>
                <a:gd name="connsiteX158" fmla="*/ 359284 w 1988775"/>
                <a:gd name="connsiteY158" fmla="*/ 1101488 h 1567502"/>
                <a:gd name="connsiteX159" fmla="*/ 382138 w 1988775"/>
                <a:gd name="connsiteY159" fmla="*/ 1083876 h 1567502"/>
                <a:gd name="connsiteX160" fmla="*/ 401659 w 1988775"/>
                <a:gd name="connsiteY160" fmla="*/ 1094444 h 1567502"/>
                <a:gd name="connsiteX161" fmla="*/ 421276 w 1988775"/>
                <a:gd name="connsiteY161" fmla="*/ 1115674 h 1567502"/>
                <a:gd name="connsiteX162" fmla="*/ 444130 w 1988775"/>
                <a:gd name="connsiteY162" fmla="*/ 1119196 h 1567502"/>
                <a:gd name="connsiteX163" fmla="*/ 457176 w 1988775"/>
                <a:gd name="connsiteY163" fmla="*/ 1140331 h 1567502"/>
                <a:gd name="connsiteX164" fmla="*/ 476792 w 1988775"/>
                <a:gd name="connsiteY164" fmla="*/ 1133286 h 1567502"/>
                <a:gd name="connsiteX165" fmla="*/ 483363 w 1988775"/>
                <a:gd name="connsiteY165" fmla="*/ 1154516 h 1567502"/>
                <a:gd name="connsiteX166" fmla="*/ 506216 w 1988775"/>
                <a:gd name="connsiteY166" fmla="*/ 1175651 h 1567502"/>
                <a:gd name="connsiteX167" fmla="*/ 525833 w 1988775"/>
                <a:gd name="connsiteY167" fmla="*/ 1186218 h 1567502"/>
                <a:gd name="connsiteX168" fmla="*/ 545354 w 1988775"/>
                <a:gd name="connsiteY168" fmla="*/ 1186218 h 1567502"/>
                <a:gd name="connsiteX169" fmla="*/ 564971 w 1988775"/>
                <a:gd name="connsiteY169" fmla="*/ 1193263 h 1567502"/>
                <a:gd name="connsiteX170" fmla="*/ 587824 w 1988775"/>
                <a:gd name="connsiteY170" fmla="*/ 1196786 h 1567502"/>
                <a:gd name="connsiteX171" fmla="*/ 614011 w 1988775"/>
                <a:gd name="connsiteY171" fmla="*/ 1210971 h 1567502"/>
                <a:gd name="connsiteX172" fmla="*/ 636866 w 1988775"/>
                <a:gd name="connsiteY172" fmla="*/ 1200403 h 1567502"/>
                <a:gd name="connsiteX173" fmla="*/ 656387 w 1988775"/>
                <a:gd name="connsiteY173" fmla="*/ 1193263 h 1567502"/>
                <a:gd name="connsiteX174" fmla="*/ 666195 w 1988775"/>
                <a:gd name="connsiteY174" fmla="*/ 1228583 h 1567502"/>
                <a:gd name="connsiteX175" fmla="*/ 685811 w 1988775"/>
                <a:gd name="connsiteY175" fmla="*/ 1207448 h 1567502"/>
                <a:gd name="connsiteX176" fmla="*/ 698857 w 1988775"/>
                <a:gd name="connsiteY176" fmla="*/ 1186218 h 1567502"/>
                <a:gd name="connsiteX177" fmla="*/ 724949 w 1988775"/>
                <a:gd name="connsiteY177" fmla="*/ 1189741 h 1567502"/>
                <a:gd name="connsiteX178" fmla="*/ 744565 w 1988775"/>
                <a:gd name="connsiteY178" fmla="*/ 1196786 h 1567502"/>
                <a:gd name="connsiteX179" fmla="*/ 764181 w 1988775"/>
                <a:gd name="connsiteY179" fmla="*/ 1196786 h 1567502"/>
                <a:gd name="connsiteX180" fmla="*/ 803414 w 1988775"/>
                <a:gd name="connsiteY180" fmla="*/ 1214493 h 1567502"/>
                <a:gd name="connsiteX181" fmla="*/ 806652 w 1988775"/>
                <a:gd name="connsiteY181" fmla="*/ 1189741 h 1567502"/>
                <a:gd name="connsiteX182" fmla="*/ 826268 w 1988775"/>
                <a:gd name="connsiteY182" fmla="*/ 1186218 h 1567502"/>
                <a:gd name="connsiteX183" fmla="*/ 822935 w 1988775"/>
                <a:gd name="connsiteY183" fmla="*/ 1165084 h 1567502"/>
                <a:gd name="connsiteX184" fmla="*/ 842552 w 1988775"/>
                <a:gd name="connsiteY184" fmla="*/ 1165084 h 1567502"/>
                <a:gd name="connsiteX185" fmla="*/ 862168 w 1988775"/>
                <a:gd name="connsiteY185" fmla="*/ 1147376 h 1567502"/>
                <a:gd name="connsiteX186" fmla="*/ 885022 w 1988775"/>
                <a:gd name="connsiteY186" fmla="*/ 1143853 h 1567502"/>
                <a:gd name="connsiteX187" fmla="*/ 904638 w 1988775"/>
                <a:gd name="connsiteY187" fmla="*/ 1150898 h 1567502"/>
                <a:gd name="connsiteX188" fmla="*/ 911114 w 1988775"/>
                <a:gd name="connsiteY188" fmla="*/ 1129764 h 1567502"/>
                <a:gd name="connsiteX189" fmla="*/ 930730 w 1988775"/>
                <a:gd name="connsiteY189" fmla="*/ 1140331 h 1567502"/>
                <a:gd name="connsiteX190" fmla="*/ 953584 w 1988775"/>
                <a:gd name="connsiteY190" fmla="*/ 1172128 h 1567502"/>
                <a:gd name="connsiteX191" fmla="*/ 979676 w 1988775"/>
                <a:gd name="connsiteY191" fmla="*/ 1182696 h 1567502"/>
                <a:gd name="connsiteX192" fmla="*/ 999292 w 1988775"/>
                <a:gd name="connsiteY192" fmla="*/ 1186218 h 1567502"/>
                <a:gd name="connsiteX193" fmla="*/ 1015671 w 1988775"/>
                <a:gd name="connsiteY193" fmla="*/ 1210971 h 1567502"/>
                <a:gd name="connsiteX194" fmla="*/ 1038525 w 1988775"/>
                <a:gd name="connsiteY194" fmla="*/ 1218016 h 1567502"/>
                <a:gd name="connsiteX195" fmla="*/ 1041763 w 1988775"/>
                <a:gd name="connsiteY195" fmla="*/ 1239246 h 1567502"/>
                <a:gd name="connsiteX196" fmla="*/ 1054809 w 1988775"/>
                <a:gd name="connsiteY196" fmla="*/ 1288656 h 1567502"/>
                <a:gd name="connsiteX197" fmla="*/ 1045000 w 1988775"/>
                <a:gd name="connsiteY197" fmla="*/ 1313313 h 1567502"/>
                <a:gd name="connsiteX198" fmla="*/ 1031954 w 1988775"/>
                <a:gd name="connsiteY198" fmla="*/ 1334543 h 1567502"/>
                <a:gd name="connsiteX199" fmla="*/ 1025479 w 1988775"/>
                <a:gd name="connsiteY199" fmla="*/ 1355678 h 1567502"/>
                <a:gd name="connsiteX200" fmla="*/ 1028716 w 1988775"/>
                <a:gd name="connsiteY200" fmla="*/ 1376908 h 1567502"/>
                <a:gd name="connsiteX201" fmla="*/ 1077662 w 1988775"/>
                <a:gd name="connsiteY201" fmla="*/ 1383953 h 1567502"/>
                <a:gd name="connsiteX202" fmla="*/ 1074425 w 1988775"/>
                <a:gd name="connsiteY202" fmla="*/ 1408706 h 1567502"/>
                <a:gd name="connsiteX203" fmla="*/ 1080900 w 1988775"/>
                <a:gd name="connsiteY203" fmla="*/ 1433363 h 1567502"/>
                <a:gd name="connsiteX204" fmla="*/ 1103849 w 1988775"/>
                <a:gd name="connsiteY204" fmla="*/ 1436886 h 1567502"/>
                <a:gd name="connsiteX205" fmla="*/ 1100517 w 1988775"/>
                <a:gd name="connsiteY205" fmla="*/ 1458115 h 1567502"/>
                <a:gd name="connsiteX206" fmla="*/ 1094041 w 1988775"/>
                <a:gd name="connsiteY206" fmla="*/ 1479250 h 1567502"/>
                <a:gd name="connsiteX207" fmla="*/ 1123370 w 1988775"/>
                <a:gd name="connsiteY207" fmla="*/ 1482773 h 1567502"/>
                <a:gd name="connsiteX208" fmla="*/ 1136511 w 1988775"/>
                <a:gd name="connsiteY208" fmla="*/ 1511048 h 1567502"/>
                <a:gd name="connsiteX209" fmla="*/ 1159366 w 1988775"/>
                <a:gd name="connsiteY209" fmla="*/ 1511048 h 1567502"/>
                <a:gd name="connsiteX210" fmla="*/ 1178887 w 1988775"/>
                <a:gd name="connsiteY210" fmla="*/ 1500481 h 1567502"/>
                <a:gd name="connsiteX211" fmla="*/ 1178887 w 1988775"/>
                <a:gd name="connsiteY211" fmla="*/ 1525138 h 1567502"/>
                <a:gd name="connsiteX212" fmla="*/ 1201741 w 1988775"/>
                <a:gd name="connsiteY212" fmla="*/ 1525138 h 1567502"/>
                <a:gd name="connsiteX213" fmla="*/ 1201741 w 1988775"/>
                <a:gd name="connsiteY213" fmla="*/ 1504003 h 1567502"/>
                <a:gd name="connsiteX214" fmla="*/ 1188695 w 1988775"/>
                <a:gd name="connsiteY214" fmla="*/ 1465161 h 1567502"/>
                <a:gd name="connsiteX215" fmla="*/ 1211549 w 1988775"/>
                <a:gd name="connsiteY215" fmla="*/ 1465161 h 1567502"/>
                <a:gd name="connsiteX216" fmla="*/ 1234403 w 1988775"/>
                <a:gd name="connsiteY216" fmla="*/ 1461638 h 1567502"/>
                <a:gd name="connsiteX217" fmla="*/ 1260590 w 1988775"/>
                <a:gd name="connsiteY217" fmla="*/ 1458115 h 1567502"/>
                <a:gd name="connsiteX218" fmla="*/ 1283444 w 1988775"/>
                <a:gd name="connsiteY218" fmla="*/ 1461638 h 1567502"/>
                <a:gd name="connsiteX219" fmla="*/ 1303060 w 1988775"/>
                <a:gd name="connsiteY219" fmla="*/ 1447548 h 1567502"/>
                <a:gd name="connsiteX220" fmla="*/ 1309536 w 1988775"/>
                <a:gd name="connsiteY220" fmla="*/ 1426318 h 1567502"/>
                <a:gd name="connsiteX221" fmla="*/ 1338960 w 1988775"/>
                <a:gd name="connsiteY221" fmla="*/ 1440408 h 1567502"/>
                <a:gd name="connsiteX222" fmla="*/ 1361814 w 1988775"/>
                <a:gd name="connsiteY222" fmla="*/ 1443930 h 1567502"/>
                <a:gd name="connsiteX223" fmla="*/ 1381431 w 1988775"/>
                <a:gd name="connsiteY223" fmla="*/ 1447548 h 1567502"/>
                <a:gd name="connsiteX224" fmla="*/ 1374860 w 1988775"/>
                <a:gd name="connsiteY224" fmla="*/ 1472206 h 1567502"/>
                <a:gd name="connsiteX225" fmla="*/ 1394476 w 1988775"/>
                <a:gd name="connsiteY225" fmla="*/ 1489818 h 1567502"/>
                <a:gd name="connsiteX226" fmla="*/ 1420568 w 1988775"/>
                <a:gd name="connsiteY226" fmla="*/ 1500481 h 1567502"/>
                <a:gd name="connsiteX227" fmla="*/ 1453230 w 1988775"/>
                <a:gd name="connsiteY227" fmla="*/ 1486296 h 1567502"/>
                <a:gd name="connsiteX228" fmla="*/ 1476084 w 1988775"/>
                <a:gd name="connsiteY228" fmla="*/ 1493436 h 1567502"/>
                <a:gd name="connsiteX229" fmla="*/ 1498939 w 1988775"/>
                <a:gd name="connsiteY229" fmla="*/ 1500481 h 1567502"/>
                <a:gd name="connsiteX230" fmla="*/ 1502176 w 1988775"/>
                <a:gd name="connsiteY230" fmla="*/ 1532183 h 1567502"/>
                <a:gd name="connsiteX231" fmla="*/ 1511984 w 1988775"/>
                <a:gd name="connsiteY231" fmla="*/ 1553413 h 1567502"/>
                <a:gd name="connsiteX232" fmla="*/ 1534839 w 1988775"/>
                <a:gd name="connsiteY232" fmla="*/ 1567503 h 1567502"/>
                <a:gd name="connsiteX233" fmla="*/ 1534839 w 1988775"/>
                <a:gd name="connsiteY233" fmla="*/ 1546368 h 1567502"/>
                <a:gd name="connsiteX234" fmla="*/ 1534839 w 1988775"/>
                <a:gd name="connsiteY234" fmla="*/ 1521615 h 1567502"/>
                <a:gd name="connsiteX235" fmla="*/ 1551217 w 1988775"/>
                <a:gd name="connsiteY235" fmla="*/ 1500481 h 1567502"/>
                <a:gd name="connsiteX236" fmla="*/ 1574071 w 1988775"/>
                <a:gd name="connsiteY236" fmla="*/ 1496958 h 1567502"/>
                <a:gd name="connsiteX237" fmla="*/ 1596924 w 1988775"/>
                <a:gd name="connsiteY237" fmla="*/ 1493436 h 1567502"/>
                <a:gd name="connsiteX238" fmla="*/ 1619779 w 1988775"/>
                <a:gd name="connsiteY238" fmla="*/ 1486296 h 1567502"/>
                <a:gd name="connsiteX239" fmla="*/ 1629587 w 1988775"/>
                <a:gd name="connsiteY239" fmla="*/ 1451071 h 1567502"/>
                <a:gd name="connsiteX240" fmla="*/ 1649203 w 1988775"/>
                <a:gd name="connsiteY240" fmla="*/ 1461638 h 1567502"/>
                <a:gd name="connsiteX241" fmla="*/ 1668725 w 1988775"/>
                <a:gd name="connsiteY241" fmla="*/ 1451071 h 1567502"/>
                <a:gd name="connsiteX242" fmla="*/ 1691674 w 1988775"/>
                <a:gd name="connsiteY242" fmla="*/ 1443930 h 1567502"/>
                <a:gd name="connsiteX243" fmla="*/ 1711195 w 1988775"/>
                <a:gd name="connsiteY243" fmla="*/ 1436886 h 1567502"/>
                <a:gd name="connsiteX244" fmla="*/ 1730812 w 1988775"/>
                <a:gd name="connsiteY244" fmla="*/ 1440408 h 1567502"/>
                <a:gd name="connsiteX245" fmla="*/ 1756903 w 1988775"/>
                <a:gd name="connsiteY245" fmla="*/ 1426318 h 1567502"/>
                <a:gd name="connsiteX246" fmla="*/ 1786327 w 1988775"/>
                <a:gd name="connsiteY246" fmla="*/ 1394521 h 1567502"/>
                <a:gd name="connsiteX247" fmla="*/ 1789566 w 1988775"/>
                <a:gd name="connsiteY247" fmla="*/ 1373386 h 1567502"/>
                <a:gd name="connsiteX248" fmla="*/ 1799373 w 1988775"/>
                <a:gd name="connsiteY248" fmla="*/ 1345111 h 1567502"/>
                <a:gd name="connsiteX249" fmla="*/ 1818990 w 1988775"/>
                <a:gd name="connsiteY249" fmla="*/ 1323881 h 1567502"/>
                <a:gd name="connsiteX250" fmla="*/ 1825560 w 1988775"/>
                <a:gd name="connsiteY250" fmla="*/ 1299223 h 1567502"/>
                <a:gd name="connsiteX251" fmla="*/ 1838606 w 1988775"/>
                <a:gd name="connsiteY251" fmla="*/ 1277993 h 1567502"/>
                <a:gd name="connsiteX252" fmla="*/ 1835273 w 1988775"/>
                <a:gd name="connsiteY252" fmla="*/ 1256858 h 1567502"/>
                <a:gd name="connsiteX253" fmla="*/ 1851652 w 1988775"/>
                <a:gd name="connsiteY253" fmla="*/ 1232106 h 1567502"/>
                <a:gd name="connsiteX254" fmla="*/ 1848414 w 1988775"/>
                <a:gd name="connsiteY254" fmla="*/ 1210971 h 1567502"/>
                <a:gd name="connsiteX255" fmla="*/ 1851652 w 1988775"/>
                <a:gd name="connsiteY255" fmla="*/ 1186218 h 1567502"/>
                <a:gd name="connsiteX256" fmla="*/ 1877743 w 1988775"/>
                <a:gd name="connsiteY256" fmla="*/ 1172128 h 1567502"/>
                <a:gd name="connsiteX257" fmla="*/ 1877743 w 1988775"/>
                <a:gd name="connsiteY257" fmla="*/ 1150898 h 1567502"/>
                <a:gd name="connsiteX258" fmla="*/ 1897360 w 1988775"/>
                <a:gd name="connsiteY258" fmla="*/ 1136809 h 1567502"/>
                <a:gd name="connsiteX259" fmla="*/ 1894123 w 1988775"/>
                <a:gd name="connsiteY259" fmla="*/ 1115674 h 1567502"/>
                <a:gd name="connsiteX260" fmla="*/ 1903930 w 1988775"/>
                <a:gd name="connsiteY260" fmla="*/ 1090921 h 1567502"/>
                <a:gd name="connsiteX261" fmla="*/ 1867936 w 1988775"/>
                <a:gd name="connsiteY261" fmla="*/ 1087399 h 1567502"/>
                <a:gd name="connsiteX262" fmla="*/ 1845082 w 1988775"/>
                <a:gd name="connsiteY262" fmla="*/ 1090921 h 1567502"/>
                <a:gd name="connsiteX263" fmla="*/ 1822227 w 1988775"/>
                <a:gd name="connsiteY263" fmla="*/ 1097966 h 1567502"/>
                <a:gd name="connsiteX264" fmla="*/ 1838606 w 1988775"/>
                <a:gd name="connsiteY264" fmla="*/ 1073309 h 1567502"/>
                <a:gd name="connsiteX265" fmla="*/ 1864697 w 1988775"/>
                <a:gd name="connsiteY265" fmla="*/ 1066169 h 1567502"/>
                <a:gd name="connsiteX266" fmla="*/ 1854890 w 1988775"/>
                <a:gd name="connsiteY266" fmla="*/ 1045034 h 1567502"/>
                <a:gd name="connsiteX267" fmla="*/ 1835273 w 1988775"/>
                <a:gd name="connsiteY267" fmla="*/ 1037989 h 1567502"/>
                <a:gd name="connsiteX268" fmla="*/ 1815753 w 1988775"/>
                <a:gd name="connsiteY268" fmla="*/ 1027421 h 1567502"/>
                <a:gd name="connsiteX269" fmla="*/ 1789566 w 1988775"/>
                <a:gd name="connsiteY269" fmla="*/ 1016759 h 1567502"/>
                <a:gd name="connsiteX270" fmla="*/ 1763473 w 1988775"/>
                <a:gd name="connsiteY270" fmla="*/ 992101 h 1567502"/>
                <a:gd name="connsiteX271" fmla="*/ 1783090 w 1988775"/>
                <a:gd name="connsiteY271" fmla="*/ 1009714 h 1567502"/>
                <a:gd name="connsiteX272" fmla="*/ 1812419 w 1988775"/>
                <a:gd name="connsiteY272" fmla="*/ 1009714 h 1567502"/>
                <a:gd name="connsiteX273" fmla="*/ 1851652 w 1988775"/>
                <a:gd name="connsiteY273" fmla="*/ 1023803 h 1567502"/>
                <a:gd name="connsiteX274" fmla="*/ 1832036 w 1988775"/>
                <a:gd name="connsiteY274" fmla="*/ 1006191 h 1567502"/>
                <a:gd name="connsiteX275" fmla="*/ 1818990 w 1988775"/>
                <a:gd name="connsiteY275" fmla="*/ 984961 h 1567502"/>
                <a:gd name="connsiteX276" fmla="*/ 1799373 w 1988775"/>
                <a:gd name="connsiteY276" fmla="*/ 967349 h 1567502"/>
                <a:gd name="connsiteX277" fmla="*/ 1756903 w 1988775"/>
                <a:gd name="connsiteY277" fmla="*/ 900326 h 1567502"/>
                <a:gd name="connsiteX278" fmla="*/ 1737382 w 1988775"/>
                <a:gd name="connsiteY278" fmla="*/ 896709 h 1567502"/>
                <a:gd name="connsiteX279" fmla="*/ 1717766 w 1988775"/>
                <a:gd name="connsiteY279" fmla="*/ 879096 h 1567502"/>
                <a:gd name="connsiteX280" fmla="*/ 1698149 w 1988775"/>
                <a:gd name="connsiteY280" fmla="*/ 861484 h 1567502"/>
                <a:gd name="connsiteX281" fmla="*/ 1717766 w 1988775"/>
                <a:gd name="connsiteY281" fmla="*/ 840254 h 1567502"/>
                <a:gd name="connsiteX282" fmla="*/ 1717766 w 1988775"/>
                <a:gd name="connsiteY282" fmla="*/ 819119 h 1567502"/>
                <a:gd name="connsiteX283" fmla="*/ 1737382 w 1988775"/>
                <a:gd name="connsiteY283" fmla="*/ 815501 h 1567502"/>
                <a:gd name="connsiteX284" fmla="*/ 1734049 w 1988775"/>
                <a:gd name="connsiteY284" fmla="*/ 790844 h 1567502"/>
                <a:gd name="connsiteX285" fmla="*/ 1766712 w 1988775"/>
                <a:gd name="connsiteY285" fmla="*/ 776659 h 1567502"/>
                <a:gd name="connsiteX286" fmla="*/ 1789566 w 1988775"/>
                <a:gd name="connsiteY286" fmla="*/ 780277 h 1567502"/>
                <a:gd name="connsiteX287" fmla="*/ 1786327 w 1988775"/>
                <a:gd name="connsiteY287" fmla="*/ 752002 h 1567502"/>
                <a:gd name="connsiteX288" fmla="*/ 1763473 w 1988775"/>
                <a:gd name="connsiteY288" fmla="*/ 744957 h 1567502"/>
                <a:gd name="connsiteX289" fmla="*/ 1740620 w 1988775"/>
                <a:gd name="connsiteY289" fmla="*/ 752002 h 1567502"/>
                <a:gd name="connsiteX290" fmla="*/ 1711195 w 1988775"/>
                <a:gd name="connsiteY290" fmla="*/ 734389 h 1567502"/>
                <a:gd name="connsiteX291" fmla="*/ 1691674 w 1988775"/>
                <a:gd name="connsiteY291" fmla="*/ 755524 h 1567502"/>
                <a:gd name="connsiteX292" fmla="*/ 1672057 w 1988775"/>
                <a:gd name="connsiteY292" fmla="*/ 769614 h 1567502"/>
                <a:gd name="connsiteX293" fmla="*/ 1652441 w 1988775"/>
                <a:gd name="connsiteY293" fmla="*/ 752002 h 1567502"/>
                <a:gd name="connsiteX294" fmla="*/ 1645870 w 1988775"/>
                <a:gd name="connsiteY294" fmla="*/ 730771 h 1567502"/>
                <a:gd name="connsiteX295" fmla="*/ 1623016 w 1988775"/>
                <a:gd name="connsiteY295" fmla="*/ 720204 h 1567502"/>
                <a:gd name="connsiteX296" fmla="*/ 1603496 w 1988775"/>
                <a:gd name="connsiteY296" fmla="*/ 720204 h 1567502"/>
                <a:gd name="connsiteX297" fmla="*/ 1583879 w 1988775"/>
                <a:gd name="connsiteY297" fmla="*/ 702592 h 1567502"/>
                <a:gd name="connsiteX298" fmla="*/ 1580641 w 1988775"/>
                <a:gd name="connsiteY298" fmla="*/ 670794 h 1567502"/>
                <a:gd name="connsiteX299" fmla="*/ 1600163 w 1988775"/>
                <a:gd name="connsiteY299" fmla="*/ 677839 h 1567502"/>
                <a:gd name="connsiteX300" fmla="*/ 1619779 w 1988775"/>
                <a:gd name="connsiteY300" fmla="*/ 670794 h 1567502"/>
                <a:gd name="connsiteX301" fmla="*/ 1626350 w 1988775"/>
                <a:gd name="connsiteY301" fmla="*/ 638997 h 1567502"/>
                <a:gd name="connsiteX302" fmla="*/ 1649203 w 1988775"/>
                <a:gd name="connsiteY302" fmla="*/ 628429 h 1567502"/>
                <a:gd name="connsiteX303" fmla="*/ 1659011 w 1988775"/>
                <a:gd name="connsiteY303" fmla="*/ 607294 h 1567502"/>
                <a:gd name="connsiteX304" fmla="*/ 1681866 w 1988775"/>
                <a:gd name="connsiteY304" fmla="*/ 596632 h 1567502"/>
                <a:gd name="connsiteX305" fmla="*/ 1701387 w 1988775"/>
                <a:gd name="connsiteY305" fmla="*/ 596632 h 1567502"/>
                <a:gd name="connsiteX306" fmla="*/ 1714433 w 1988775"/>
                <a:gd name="connsiteY306" fmla="*/ 617862 h 1567502"/>
                <a:gd name="connsiteX307" fmla="*/ 1698149 w 1988775"/>
                <a:gd name="connsiteY307" fmla="*/ 642519 h 1567502"/>
                <a:gd name="connsiteX308" fmla="*/ 1707957 w 1988775"/>
                <a:gd name="connsiteY308" fmla="*/ 663749 h 1567502"/>
                <a:gd name="connsiteX309" fmla="*/ 1707957 w 1988775"/>
                <a:gd name="connsiteY309" fmla="*/ 688406 h 1567502"/>
                <a:gd name="connsiteX310" fmla="*/ 1727574 w 1988775"/>
                <a:gd name="connsiteY310" fmla="*/ 681362 h 1567502"/>
                <a:gd name="connsiteX311" fmla="*/ 1737382 w 1988775"/>
                <a:gd name="connsiteY311" fmla="*/ 660227 h 1567502"/>
                <a:gd name="connsiteX312" fmla="*/ 1770044 w 1988775"/>
                <a:gd name="connsiteY312" fmla="*/ 642519 h 1567502"/>
                <a:gd name="connsiteX313" fmla="*/ 1796136 w 1988775"/>
                <a:gd name="connsiteY313" fmla="*/ 638997 h 1567502"/>
                <a:gd name="connsiteX314" fmla="*/ 1805944 w 1988775"/>
                <a:gd name="connsiteY314" fmla="*/ 614339 h 1567502"/>
                <a:gd name="connsiteX315" fmla="*/ 1825560 w 1988775"/>
                <a:gd name="connsiteY315" fmla="*/ 603677 h 1567502"/>
                <a:gd name="connsiteX316" fmla="*/ 1841844 w 1988775"/>
                <a:gd name="connsiteY316" fmla="*/ 575497 h 1567502"/>
                <a:gd name="connsiteX317" fmla="*/ 1845082 w 1988775"/>
                <a:gd name="connsiteY317" fmla="*/ 554267 h 1567502"/>
                <a:gd name="connsiteX318" fmla="*/ 1864697 w 1988775"/>
                <a:gd name="connsiteY318" fmla="*/ 561312 h 1567502"/>
                <a:gd name="connsiteX319" fmla="*/ 1903930 w 1988775"/>
                <a:gd name="connsiteY319" fmla="*/ 564834 h 1567502"/>
                <a:gd name="connsiteX320" fmla="*/ 1887552 w 1988775"/>
                <a:gd name="connsiteY320" fmla="*/ 543699 h 1567502"/>
                <a:gd name="connsiteX321" fmla="*/ 1907169 w 1988775"/>
                <a:gd name="connsiteY321" fmla="*/ 536654 h 1567502"/>
                <a:gd name="connsiteX322" fmla="*/ 1933260 w 1988775"/>
                <a:gd name="connsiteY322" fmla="*/ 518947 h 1567502"/>
                <a:gd name="connsiteX323" fmla="*/ 1926784 w 1988775"/>
                <a:gd name="connsiteY323" fmla="*/ 497812 h 1567502"/>
                <a:gd name="connsiteX324" fmla="*/ 1952876 w 1988775"/>
                <a:gd name="connsiteY324" fmla="*/ 508379 h 1567502"/>
                <a:gd name="connsiteX325" fmla="*/ 1972493 w 1988775"/>
                <a:gd name="connsiteY325" fmla="*/ 497812 h 1567502"/>
                <a:gd name="connsiteX326" fmla="*/ 1969160 w 1988775"/>
                <a:gd name="connsiteY326" fmla="*/ 476582 h 1567502"/>
                <a:gd name="connsiteX327" fmla="*/ 1959447 w 1988775"/>
                <a:gd name="connsiteY327" fmla="*/ 455447 h 1567502"/>
                <a:gd name="connsiteX328" fmla="*/ 1943069 w 1988775"/>
                <a:gd name="connsiteY328" fmla="*/ 427172 h 1567502"/>
                <a:gd name="connsiteX329" fmla="*/ 1923452 w 1988775"/>
                <a:gd name="connsiteY329" fmla="*/ 409560 h 1567502"/>
                <a:gd name="connsiteX330" fmla="*/ 1936498 w 1988775"/>
                <a:gd name="connsiteY330" fmla="*/ 388329 h 1567502"/>
                <a:gd name="connsiteX331" fmla="*/ 1956114 w 1988775"/>
                <a:gd name="connsiteY331" fmla="*/ 391852 h 1567502"/>
                <a:gd name="connsiteX332" fmla="*/ 1978968 w 1988775"/>
                <a:gd name="connsiteY332" fmla="*/ 398897 h 1567502"/>
                <a:gd name="connsiteX333" fmla="*/ 1982301 w 1988775"/>
                <a:gd name="connsiteY333" fmla="*/ 370717 h 1567502"/>
                <a:gd name="connsiteX334" fmla="*/ 1988776 w 1988775"/>
                <a:gd name="connsiteY334" fmla="*/ 367195 h 156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1988775" h="1567502">
                  <a:moveTo>
                    <a:pt x="1988776" y="367195"/>
                  </a:moveTo>
                  <a:lnTo>
                    <a:pt x="1988776" y="335397"/>
                  </a:lnTo>
                  <a:lnTo>
                    <a:pt x="1972493" y="310645"/>
                  </a:lnTo>
                  <a:lnTo>
                    <a:pt x="1965922" y="289510"/>
                  </a:lnTo>
                  <a:lnTo>
                    <a:pt x="1975730" y="268280"/>
                  </a:lnTo>
                  <a:lnTo>
                    <a:pt x="1959447" y="243622"/>
                  </a:lnTo>
                  <a:lnTo>
                    <a:pt x="1930023" y="240100"/>
                  </a:lnTo>
                  <a:lnTo>
                    <a:pt x="1910406" y="254190"/>
                  </a:lnTo>
                  <a:lnTo>
                    <a:pt x="1880982" y="268280"/>
                  </a:lnTo>
                  <a:lnTo>
                    <a:pt x="1851652" y="271802"/>
                  </a:lnTo>
                  <a:lnTo>
                    <a:pt x="1828799" y="254190"/>
                  </a:lnTo>
                  <a:lnTo>
                    <a:pt x="1822227" y="233055"/>
                  </a:lnTo>
                  <a:lnTo>
                    <a:pt x="1802612" y="215347"/>
                  </a:lnTo>
                  <a:lnTo>
                    <a:pt x="1779757" y="215347"/>
                  </a:lnTo>
                  <a:lnTo>
                    <a:pt x="1753666" y="190690"/>
                  </a:lnTo>
                  <a:lnTo>
                    <a:pt x="1734049" y="194212"/>
                  </a:lnTo>
                  <a:lnTo>
                    <a:pt x="1698149" y="187072"/>
                  </a:lnTo>
                  <a:lnTo>
                    <a:pt x="1675296" y="172982"/>
                  </a:lnTo>
                  <a:lnTo>
                    <a:pt x="1655679" y="148325"/>
                  </a:lnTo>
                  <a:lnTo>
                    <a:pt x="1616541" y="116527"/>
                  </a:lnTo>
                  <a:lnTo>
                    <a:pt x="1577309" y="84730"/>
                  </a:lnTo>
                  <a:lnTo>
                    <a:pt x="1567500" y="63595"/>
                  </a:lnTo>
                  <a:lnTo>
                    <a:pt x="1547884" y="52932"/>
                  </a:lnTo>
                  <a:lnTo>
                    <a:pt x="1528363" y="31798"/>
                  </a:lnTo>
                  <a:lnTo>
                    <a:pt x="1479322" y="24753"/>
                  </a:lnTo>
                  <a:lnTo>
                    <a:pt x="1459801" y="10567"/>
                  </a:lnTo>
                  <a:lnTo>
                    <a:pt x="1440184" y="0"/>
                  </a:lnTo>
                  <a:lnTo>
                    <a:pt x="1410760" y="7045"/>
                  </a:lnTo>
                  <a:lnTo>
                    <a:pt x="1387906" y="3523"/>
                  </a:lnTo>
                  <a:lnTo>
                    <a:pt x="1365052" y="14090"/>
                  </a:lnTo>
                  <a:lnTo>
                    <a:pt x="1342198" y="38842"/>
                  </a:lnTo>
                  <a:lnTo>
                    <a:pt x="1361814" y="52932"/>
                  </a:lnTo>
                  <a:lnTo>
                    <a:pt x="1381431" y="63595"/>
                  </a:lnTo>
                  <a:lnTo>
                    <a:pt x="1374860" y="84730"/>
                  </a:lnTo>
                  <a:lnTo>
                    <a:pt x="1374860" y="127095"/>
                  </a:lnTo>
                  <a:lnTo>
                    <a:pt x="1378097" y="151847"/>
                  </a:lnTo>
                  <a:lnTo>
                    <a:pt x="1365052" y="176505"/>
                  </a:lnTo>
                  <a:lnTo>
                    <a:pt x="1345435" y="183550"/>
                  </a:lnTo>
                  <a:lnTo>
                    <a:pt x="1325914" y="183550"/>
                  </a:lnTo>
                  <a:lnTo>
                    <a:pt x="1306298" y="169460"/>
                  </a:lnTo>
                  <a:lnTo>
                    <a:pt x="1306298" y="218870"/>
                  </a:lnTo>
                  <a:lnTo>
                    <a:pt x="1312773" y="240100"/>
                  </a:lnTo>
                  <a:lnTo>
                    <a:pt x="1316106" y="264757"/>
                  </a:lnTo>
                  <a:lnTo>
                    <a:pt x="1335627" y="271802"/>
                  </a:lnTo>
                  <a:lnTo>
                    <a:pt x="1365052" y="264757"/>
                  </a:lnTo>
                  <a:lnTo>
                    <a:pt x="1384668" y="271802"/>
                  </a:lnTo>
                  <a:lnTo>
                    <a:pt x="1420568" y="257712"/>
                  </a:lnTo>
                  <a:lnTo>
                    <a:pt x="1440184" y="271802"/>
                  </a:lnTo>
                  <a:lnTo>
                    <a:pt x="1469609" y="293032"/>
                  </a:lnTo>
                  <a:lnTo>
                    <a:pt x="1492463" y="314262"/>
                  </a:lnTo>
                  <a:lnTo>
                    <a:pt x="1469609" y="321307"/>
                  </a:lnTo>
                  <a:lnTo>
                    <a:pt x="1443422" y="314262"/>
                  </a:lnTo>
                  <a:lnTo>
                    <a:pt x="1410760" y="324830"/>
                  </a:lnTo>
                  <a:lnTo>
                    <a:pt x="1384668" y="345964"/>
                  </a:lnTo>
                  <a:lnTo>
                    <a:pt x="1378097" y="377762"/>
                  </a:lnTo>
                  <a:lnTo>
                    <a:pt x="1338960" y="377762"/>
                  </a:lnTo>
                  <a:lnTo>
                    <a:pt x="1332389" y="402515"/>
                  </a:lnTo>
                  <a:lnTo>
                    <a:pt x="1309536" y="409560"/>
                  </a:lnTo>
                  <a:lnTo>
                    <a:pt x="1289919" y="406037"/>
                  </a:lnTo>
                  <a:lnTo>
                    <a:pt x="1270398" y="391852"/>
                  </a:lnTo>
                  <a:lnTo>
                    <a:pt x="1250781" y="395470"/>
                  </a:lnTo>
                  <a:lnTo>
                    <a:pt x="1247449" y="416604"/>
                  </a:lnTo>
                  <a:lnTo>
                    <a:pt x="1267065" y="437835"/>
                  </a:lnTo>
                  <a:lnTo>
                    <a:pt x="1280111" y="458969"/>
                  </a:lnTo>
                  <a:lnTo>
                    <a:pt x="1257257" y="473059"/>
                  </a:lnTo>
                  <a:lnTo>
                    <a:pt x="1247449" y="501334"/>
                  </a:lnTo>
                  <a:lnTo>
                    <a:pt x="1227928" y="504857"/>
                  </a:lnTo>
                  <a:lnTo>
                    <a:pt x="1133179" y="518947"/>
                  </a:lnTo>
                  <a:lnTo>
                    <a:pt x="1090708" y="547222"/>
                  </a:lnTo>
                  <a:lnTo>
                    <a:pt x="1067854" y="557789"/>
                  </a:lnTo>
                  <a:lnTo>
                    <a:pt x="1045000" y="547222"/>
                  </a:lnTo>
                  <a:lnTo>
                    <a:pt x="1025479" y="547222"/>
                  </a:lnTo>
                  <a:lnTo>
                    <a:pt x="1002530" y="536654"/>
                  </a:lnTo>
                  <a:lnTo>
                    <a:pt x="976438" y="536654"/>
                  </a:lnTo>
                  <a:lnTo>
                    <a:pt x="956822" y="529609"/>
                  </a:lnTo>
                  <a:lnTo>
                    <a:pt x="937301" y="511902"/>
                  </a:lnTo>
                  <a:lnTo>
                    <a:pt x="898068" y="508379"/>
                  </a:lnTo>
                  <a:lnTo>
                    <a:pt x="878452" y="501334"/>
                  </a:lnTo>
                  <a:lnTo>
                    <a:pt x="845789" y="508379"/>
                  </a:lnTo>
                  <a:lnTo>
                    <a:pt x="819698" y="508379"/>
                  </a:lnTo>
                  <a:lnTo>
                    <a:pt x="790273" y="504857"/>
                  </a:lnTo>
                  <a:lnTo>
                    <a:pt x="757611" y="508379"/>
                  </a:lnTo>
                  <a:lnTo>
                    <a:pt x="724949" y="476582"/>
                  </a:lnTo>
                  <a:lnTo>
                    <a:pt x="698857" y="444879"/>
                  </a:lnTo>
                  <a:lnTo>
                    <a:pt x="672766" y="430694"/>
                  </a:lnTo>
                  <a:lnTo>
                    <a:pt x="649911" y="420127"/>
                  </a:lnTo>
                  <a:lnTo>
                    <a:pt x="630295" y="406037"/>
                  </a:lnTo>
                  <a:lnTo>
                    <a:pt x="561733" y="398897"/>
                  </a:lnTo>
                  <a:lnTo>
                    <a:pt x="538879" y="391852"/>
                  </a:lnTo>
                  <a:lnTo>
                    <a:pt x="516025" y="384807"/>
                  </a:lnTo>
                  <a:lnTo>
                    <a:pt x="506216" y="363672"/>
                  </a:lnTo>
                  <a:lnTo>
                    <a:pt x="509454" y="342442"/>
                  </a:lnTo>
                  <a:lnTo>
                    <a:pt x="499646" y="317785"/>
                  </a:lnTo>
                  <a:lnTo>
                    <a:pt x="480029" y="300077"/>
                  </a:lnTo>
                  <a:lnTo>
                    <a:pt x="460508" y="271802"/>
                  </a:lnTo>
                  <a:lnTo>
                    <a:pt x="437655" y="264757"/>
                  </a:lnTo>
                  <a:lnTo>
                    <a:pt x="404992" y="261235"/>
                  </a:lnTo>
                  <a:lnTo>
                    <a:pt x="388614" y="240100"/>
                  </a:lnTo>
                  <a:lnTo>
                    <a:pt x="368997" y="236577"/>
                  </a:lnTo>
                  <a:lnTo>
                    <a:pt x="349476" y="222392"/>
                  </a:lnTo>
                  <a:lnTo>
                    <a:pt x="329860" y="208302"/>
                  </a:lnTo>
                  <a:lnTo>
                    <a:pt x="310244" y="208302"/>
                  </a:lnTo>
                  <a:lnTo>
                    <a:pt x="320051" y="229532"/>
                  </a:lnTo>
                  <a:lnTo>
                    <a:pt x="293960" y="233055"/>
                  </a:lnTo>
                  <a:lnTo>
                    <a:pt x="293960" y="264757"/>
                  </a:lnTo>
                  <a:lnTo>
                    <a:pt x="307006" y="285987"/>
                  </a:lnTo>
                  <a:lnTo>
                    <a:pt x="284151" y="310645"/>
                  </a:lnTo>
                  <a:lnTo>
                    <a:pt x="251489" y="303600"/>
                  </a:lnTo>
                  <a:lnTo>
                    <a:pt x="231873" y="296555"/>
                  </a:lnTo>
                  <a:lnTo>
                    <a:pt x="218827" y="374239"/>
                  </a:lnTo>
                  <a:lnTo>
                    <a:pt x="199211" y="377762"/>
                  </a:lnTo>
                  <a:lnTo>
                    <a:pt x="173119" y="388329"/>
                  </a:lnTo>
                  <a:lnTo>
                    <a:pt x="153503" y="391852"/>
                  </a:lnTo>
                  <a:lnTo>
                    <a:pt x="163311" y="427172"/>
                  </a:lnTo>
                  <a:lnTo>
                    <a:pt x="192736" y="466014"/>
                  </a:lnTo>
                  <a:lnTo>
                    <a:pt x="189403" y="487244"/>
                  </a:lnTo>
                  <a:lnTo>
                    <a:pt x="186165" y="508379"/>
                  </a:lnTo>
                  <a:lnTo>
                    <a:pt x="199211" y="529609"/>
                  </a:lnTo>
                  <a:lnTo>
                    <a:pt x="156741" y="550744"/>
                  </a:lnTo>
                  <a:lnTo>
                    <a:pt x="140457" y="575497"/>
                  </a:lnTo>
                  <a:lnTo>
                    <a:pt x="114365" y="582542"/>
                  </a:lnTo>
                  <a:lnTo>
                    <a:pt x="88179" y="593109"/>
                  </a:lnTo>
                  <a:lnTo>
                    <a:pt x="84941" y="614339"/>
                  </a:lnTo>
                  <a:lnTo>
                    <a:pt x="65324" y="614339"/>
                  </a:lnTo>
                  <a:lnTo>
                    <a:pt x="42471" y="603677"/>
                  </a:lnTo>
                  <a:lnTo>
                    <a:pt x="22854" y="610817"/>
                  </a:lnTo>
                  <a:lnTo>
                    <a:pt x="0" y="631952"/>
                  </a:lnTo>
                  <a:lnTo>
                    <a:pt x="6571" y="656704"/>
                  </a:lnTo>
                  <a:lnTo>
                    <a:pt x="6571" y="677839"/>
                  </a:lnTo>
                  <a:lnTo>
                    <a:pt x="9808" y="699069"/>
                  </a:lnTo>
                  <a:lnTo>
                    <a:pt x="32662" y="695547"/>
                  </a:lnTo>
                  <a:lnTo>
                    <a:pt x="52278" y="706114"/>
                  </a:lnTo>
                  <a:lnTo>
                    <a:pt x="52278" y="730771"/>
                  </a:lnTo>
                  <a:lnTo>
                    <a:pt x="71895" y="755524"/>
                  </a:lnTo>
                  <a:lnTo>
                    <a:pt x="52278" y="759046"/>
                  </a:lnTo>
                  <a:lnTo>
                    <a:pt x="84941" y="776659"/>
                  </a:lnTo>
                  <a:lnTo>
                    <a:pt x="107795" y="794366"/>
                  </a:lnTo>
                  <a:lnTo>
                    <a:pt x="114365" y="822642"/>
                  </a:lnTo>
                  <a:lnTo>
                    <a:pt x="133886" y="829686"/>
                  </a:lnTo>
                  <a:lnTo>
                    <a:pt x="153503" y="843776"/>
                  </a:lnTo>
                  <a:lnTo>
                    <a:pt x="195973" y="843776"/>
                  </a:lnTo>
                  <a:lnTo>
                    <a:pt x="215590" y="829686"/>
                  </a:lnTo>
                  <a:lnTo>
                    <a:pt x="235111" y="822642"/>
                  </a:lnTo>
                  <a:lnTo>
                    <a:pt x="258060" y="843776"/>
                  </a:lnTo>
                  <a:lnTo>
                    <a:pt x="280914" y="843776"/>
                  </a:lnTo>
                  <a:lnTo>
                    <a:pt x="280914" y="879096"/>
                  </a:lnTo>
                  <a:lnTo>
                    <a:pt x="271106" y="903849"/>
                  </a:lnTo>
                  <a:lnTo>
                    <a:pt x="244919" y="914416"/>
                  </a:lnTo>
                  <a:lnTo>
                    <a:pt x="244919" y="946214"/>
                  </a:lnTo>
                  <a:lnTo>
                    <a:pt x="264535" y="953259"/>
                  </a:lnTo>
                  <a:lnTo>
                    <a:pt x="280914" y="974394"/>
                  </a:lnTo>
                  <a:lnTo>
                    <a:pt x="261298" y="999146"/>
                  </a:lnTo>
                  <a:lnTo>
                    <a:pt x="241681" y="984961"/>
                  </a:lnTo>
                  <a:lnTo>
                    <a:pt x="248252" y="1006191"/>
                  </a:lnTo>
                  <a:lnTo>
                    <a:pt x="254727" y="1034466"/>
                  </a:lnTo>
                  <a:lnTo>
                    <a:pt x="274343" y="1037989"/>
                  </a:lnTo>
                  <a:lnTo>
                    <a:pt x="297198" y="1055601"/>
                  </a:lnTo>
                  <a:lnTo>
                    <a:pt x="323289" y="1066169"/>
                  </a:lnTo>
                  <a:lnTo>
                    <a:pt x="359284" y="1101488"/>
                  </a:lnTo>
                  <a:lnTo>
                    <a:pt x="382138" y="1083876"/>
                  </a:lnTo>
                  <a:lnTo>
                    <a:pt x="401659" y="1094444"/>
                  </a:lnTo>
                  <a:lnTo>
                    <a:pt x="421276" y="1115674"/>
                  </a:lnTo>
                  <a:lnTo>
                    <a:pt x="444130" y="1119196"/>
                  </a:lnTo>
                  <a:lnTo>
                    <a:pt x="457176" y="1140331"/>
                  </a:lnTo>
                  <a:lnTo>
                    <a:pt x="476792" y="1133286"/>
                  </a:lnTo>
                  <a:lnTo>
                    <a:pt x="483363" y="1154516"/>
                  </a:lnTo>
                  <a:lnTo>
                    <a:pt x="506216" y="1175651"/>
                  </a:lnTo>
                  <a:lnTo>
                    <a:pt x="525833" y="1186218"/>
                  </a:lnTo>
                  <a:lnTo>
                    <a:pt x="545354" y="1186218"/>
                  </a:lnTo>
                  <a:lnTo>
                    <a:pt x="564971" y="1193263"/>
                  </a:lnTo>
                  <a:lnTo>
                    <a:pt x="587824" y="1196786"/>
                  </a:lnTo>
                  <a:lnTo>
                    <a:pt x="614011" y="1210971"/>
                  </a:lnTo>
                  <a:lnTo>
                    <a:pt x="636866" y="1200403"/>
                  </a:lnTo>
                  <a:lnTo>
                    <a:pt x="656387" y="1193263"/>
                  </a:lnTo>
                  <a:lnTo>
                    <a:pt x="666195" y="1228583"/>
                  </a:lnTo>
                  <a:lnTo>
                    <a:pt x="685811" y="1207448"/>
                  </a:lnTo>
                  <a:lnTo>
                    <a:pt x="698857" y="1186218"/>
                  </a:lnTo>
                  <a:lnTo>
                    <a:pt x="724949" y="1189741"/>
                  </a:lnTo>
                  <a:lnTo>
                    <a:pt x="744565" y="1196786"/>
                  </a:lnTo>
                  <a:lnTo>
                    <a:pt x="764181" y="1196786"/>
                  </a:lnTo>
                  <a:lnTo>
                    <a:pt x="803414" y="1214493"/>
                  </a:lnTo>
                  <a:lnTo>
                    <a:pt x="806652" y="1189741"/>
                  </a:lnTo>
                  <a:lnTo>
                    <a:pt x="826268" y="1186218"/>
                  </a:lnTo>
                  <a:lnTo>
                    <a:pt x="822935" y="1165084"/>
                  </a:lnTo>
                  <a:lnTo>
                    <a:pt x="842552" y="1165084"/>
                  </a:lnTo>
                  <a:lnTo>
                    <a:pt x="862168" y="1147376"/>
                  </a:lnTo>
                  <a:lnTo>
                    <a:pt x="885022" y="1143853"/>
                  </a:lnTo>
                  <a:lnTo>
                    <a:pt x="904638" y="1150898"/>
                  </a:lnTo>
                  <a:lnTo>
                    <a:pt x="911114" y="1129764"/>
                  </a:lnTo>
                  <a:lnTo>
                    <a:pt x="930730" y="1140331"/>
                  </a:lnTo>
                  <a:lnTo>
                    <a:pt x="953584" y="1172128"/>
                  </a:lnTo>
                  <a:lnTo>
                    <a:pt x="979676" y="1182696"/>
                  </a:lnTo>
                  <a:lnTo>
                    <a:pt x="999292" y="1186218"/>
                  </a:lnTo>
                  <a:lnTo>
                    <a:pt x="1015671" y="1210971"/>
                  </a:lnTo>
                  <a:lnTo>
                    <a:pt x="1038525" y="1218016"/>
                  </a:lnTo>
                  <a:lnTo>
                    <a:pt x="1041763" y="1239246"/>
                  </a:lnTo>
                  <a:lnTo>
                    <a:pt x="1054809" y="1288656"/>
                  </a:lnTo>
                  <a:lnTo>
                    <a:pt x="1045000" y="1313313"/>
                  </a:lnTo>
                  <a:lnTo>
                    <a:pt x="1031954" y="1334543"/>
                  </a:lnTo>
                  <a:lnTo>
                    <a:pt x="1025479" y="1355678"/>
                  </a:lnTo>
                  <a:lnTo>
                    <a:pt x="1028716" y="1376908"/>
                  </a:lnTo>
                  <a:lnTo>
                    <a:pt x="1077662" y="1383953"/>
                  </a:lnTo>
                  <a:lnTo>
                    <a:pt x="1074425" y="1408706"/>
                  </a:lnTo>
                  <a:lnTo>
                    <a:pt x="1080900" y="1433363"/>
                  </a:lnTo>
                  <a:lnTo>
                    <a:pt x="1103849" y="1436886"/>
                  </a:lnTo>
                  <a:lnTo>
                    <a:pt x="1100517" y="1458115"/>
                  </a:lnTo>
                  <a:lnTo>
                    <a:pt x="1094041" y="1479250"/>
                  </a:lnTo>
                  <a:lnTo>
                    <a:pt x="1123370" y="1482773"/>
                  </a:lnTo>
                  <a:lnTo>
                    <a:pt x="1136511" y="1511048"/>
                  </a:lnTo>
                  <a:lnTo>
                    <a:pt x="1159366" y="1511048"/>
                  </a:lnTo>
                  <a:lnTo>
                    <a:pt x="1178887" y="1500481"/>
                  </a:lnTo>
                  <a:lnTo>
                    <a:pt x="1178887" y="1525138"/>
                  </a:lnTo>
                  <a:lnTo>
                    <a:pt x="1201741" y="1525138"/>
                  </a:lnTo>
                  <a:lnTo>
                    <a:pt x="1201741" y="1504003"/>
                  </a:lnTo>
                  <a:lnTo>
                    <a:pt x="1188695" y="1465161"/>
                  </a:lnTo>
                  <a:lnTo>
                    <a:pt x="1211549" y="1465161"/>
                  </a:lnTo>
                  <a:lnTo>
                    <a:pt x="1234403" y="1461638"/>
                  </a:lnTo>
                  <a:lnTo>
                    <a:pt x="1260590" y="1458115"/>
                  </a:lnTo>
                  <a:lnTo>
                    <a:pt x="1283444" y="1461638"/>
                  </a:lnTo>
                  <a:lnTo>
                    <a:pt x="1303060" y="1447548"/>
                  </a:lnTo>
                  <a:lnTo>
                    <a:pt x="1309536" y="1426318"/>
                  </a:lnTo>
                  <a:lnTo>
                    <a:pt x="1338960" y="1440408"/>
                  </a:lnTo>
                  <a:lnTo>
                    <a:pt x="1361814" y="1443930"/>
                  </a:lnTo>
                  <a:lnTo>
                    <a:pt x="1381431" y="1447548"/>
                  </a:lnTo>
                  <a:lnTo>
                    <a:pt x="1374860" y="1472206"/>
                  </a:lnTo>
                  <a:lnTo>
                    <a:pt x="1394476" y="1489818"/>
                  </a:lnTo>
                  <a:lnTo>
                    <a:pt x="1420568" y="1500481"/>
                  </a:lnTo>
                  <a:lnTo>
                    <a:pt x="1453230" y="1486296"/>
                  </a:lnTo>
                  <a:lnTo>
                    <a:pt x="1476084" y="1493436"/>
                  </a:lnTo>
                  <a:lnTo>
                    <a:pt x="1498939" y="1500481"/>
                  </a:lnTo>
                  <a:lnTo>
                    <a:pt x="1502176" y="1532183"/>
                  </a:lnTo>
                  <a:lnTo>
                    <a:pt x="1511984" y="1553413"/>
                  </a:lnTo>
                  <a:lnTo>
                    <a:pt x="1534839" y="1567503"/>
                  </a:lnTo>
                  <a:lnTo>
                    <a:pt x="1534839" y="1546368"/>
                  </a:lnTo>
                  <a:lnTo>
                    <a:pt x="1534839" y="1521615"/>
                  </a:lnTo>
                  <a:lnTo>
                    <a:pt x="1551217" y="1500481"/>
                  </a:lnTo>
                  <a:lnTo>
                    <a:pt x="1574071" y="1496958"/>
                  </a:lnTo>
                  <a:lnTo>
                    <a:pt x="1596924" y="1493436"/>
                  </a:lnTo>
                  <a:lnTo>
                    <a:pt x="1619779" y="1486296"/>
                  </a:lnTo>
                  <a:lnTo>
                    <a:pt x="1629587" y="1451071"/>
                  </a:lnTo>
                  <a:lnTo>
                    <a:pt x="1649203" y="1461638"/>
                  </a:lnTo>
                  <a:lnTo>
                    <a:pt x="1668725" y="1451071"/>
                  </a:lnTo>
                  <a:lnTo>
                    <a:pt x="1691674" y="1443930"/>
                  </a:lnTo>
                  <a:lnTo>
                    <a:pt x="1711195" y="1436886"/>
                  </a:lnTo>
                  <a:lnTo>
                    <a:pt x="1730812" y="1440408"/>
                  </a:lnTo>
                  <a:lnTo>
                    <a:pt x="1756903" y="1426318"/>
                  </a:lnTo>
                  <a:lnTo>
                    <a:pt x="1786327" y="1394521"/>
                  </a:lnTo>
                  <a:lnTo>
                    <a:pt x="1789566" y="1373386"/>
                  </a:lnTo>
                  <a:lnTo>
                    <a:pt x="1799373" y="1345111"/>
                  </a:lnTo>
                  <a:lnTo>
                    <a:pt x="1818990" y="1323881"/>
                  </a:lnTo>
                  <a:lnTo>
                    <a:pt x="1825560" y="1299223"/>
                  </a:lnTo>
                  <a:lnTo>
                    <a:pt x="1838606" y="1277993"/>
                  </a:lnTo>
                  <a:lnTo>
                    <a:pt x="1835273" y="1256858"/>
                  </a:lnTo>
                  <a:lnTo>
                    <a:pt x="1851652" y="1232106"/>
                  </a:lnTo>
                  <a:lnTo>
                    <a:pt x="1848414" y="1210971"/>
                  </a:lnTo>
                  <a:lnTo>
                    <a:pt x="1851652" y="1186218"/>
                  </a:lnTo>
                  <a:lnTo>
                    <a:pt x="1877743" y="1172128"/>
                  </a:lnTo>
                  <a:lnTo>
                    <a:pt x="1877743" y="1150898"/>
                  </a:lnTo>
                  <a:lnTo>
                    <a:pt x="1897360" y="1136809"/>
                  </a:lnTo>
                  <a:lnTo>
                    <a:pt x="1894123" y="1115674"/>
                  </a:lnTo>
                  <a:lnTo>
                    <a:pt x="1903930" y="1090921"/>
                  </a:lnTo>
                  <a:lnTo>
                    <a:pt x="1867936" y="1087399"/>
                  </a:lnTo>
                  <a:lnTo>
                    <a:pt x="1845082" y="1090921"/>
                  </a:lnTo>
                  <a:lnTo>
                    <a:pt x="1822227" y="1097966"/>
                  </a:lnTo>
                  <a:lnTo>
                    <a:pt x="1838606" y="1073309"/>
                  </a:lnTo>
                  <a:lnTo>
                    <a:pt x="1864697" y="1066169"/>
                  </a:lnTo>
                  <a:lnTo>
                    <a:pt x="1854890" y="1045034"/>
                  </a:lnTo>
                  <a:lnTo>
                    <a:pt x="1835273" y="1037989"/>
                  </a:lnTo>
                  <a:lnTo>
                    <a:pt x="1815753" y="1027421"/>
                  </a:lnTo>
                  <a:lnTo>
                    <a:pt x="1789566" y="1016759"/>
                  </a:lnTo>
                  <a:lnTo>
                    <a:pt x="1763473" y="992101"/>
                  </a:lnTo>
                  <a:lnTo>
                    <a:pt x="1783090" y="1009714"/>
                  </a:lnTo>
                  <a:lnTo>
                    <a:pt x="1812419" y="1009714"/>
                  </a:lnTo>
                  <a:lnTo>
                    <a:pt x="1851652" y="1023803"/>
                  </a:lnTo>
                  <a:lnTo>
                    <a:pt x="1832036" y="1006191"/>
                  </a:lnTo>
                  <a:lnTo>
                    <a:pt x="1818990" y="984961"/>
                  </a:lnTo>
                  <a:lnTo>
                    <a:pt x="1799373" y="967349"/>
                  </a:lnTo>
                  <a:lnTo>
                    <a:pt x="1756903" y="900326"/>
                  </a:lnTo>
                  <a:lnTo>
                    <a:pt x="1737382" y="896709"/>
                  </a:lnTo>
                  <a:lnTo>
                    <a:pt x="1717766" y="879096"/>
                  </a:lnTo>
                  <a:lnTo>
                    <a:pt x="1698149" y="861484"/>
                  </a:lnTo>
                  <a:lnTo>
                    <a:pt x="1717766" y="840254"/>
                  </a:lnTo>
                  <a:lnTo>
                    <a:pt x="1717766" y="819119"/>
                  </a:lnTo>
                  <a:lnTo>
                    <a:pt x="1737382" y="815501"/>
                  </a:lnTo>
                  <a:lnTo>
                    <a:pt x="1734049" y="790844"/>
                  </a:lnTo>
                  <a:lnTo>
                    <a:pt x="1766712" y="776659"/>
                  </a:lnTo>
                  <a:lnTo>
                    <a:pt x="1789566" y="780277"/>
                  </a:lnTo>
                  <a:lnTo>
                    <a:pt x="1786327" y="752002"/>
                  </a:lnTo>
                  <a:lnTo>
                    <a:pt x="1763473" y="744957"/>
                  </a:lnTo>
                  <a:lnTo>
                    <a:pt x="1740620" y="752002"/>
                  </a:lnTo>
                  <a:lnTo>
                    <a:pt x="1711195" y="734389"/>
                  </a:lnTo>
                  <a:lnTo>
                    <a:pt x="1691674" y="755524"/>
                  </a:lnTo>
                  <a:lnTo>
                    <a:pt x="1672057" y="769614"/>
                  </a:lnTo>
                  <a:lnTo>
                    <a:pt x="1652441" y="752002"/>
                  </a:lnTo>
                  <a:lnTo>
                    <a:pt x="1645870" y="730771"/>
                  </a:lnTo>
                  <a:lnTo>
                    <a:pt x="1623016" y="720204"/>
                  </a:lnTo>
                  <a:lnTo>
                    <a:pt x="1603496" y="720204"/>
                  </a:lnTo>
                  <a:lnTo>
                    <a:pt x="1583879" y="702592"/>
                  </a:lnTo>
                  <a:lnTo>
                    <a:pt x="1580641" y="670794"/>
                  </a:lnTo>
                  <a:lnTo>
                    <a:pt x="1600163" y="677839"/>
                  </a:lnTo>
                  <a:lnTo>
                    <a:pt x="1619779" y="670794"/>
                  </a:lnTo>
                  <a:lnTo>
                    <a:pt x="1626350" y="638997"/>
                  </a:lnTo>
                  <a:lnTo>
                    <a:pt x="1649203" y="628429"/>
                  </a:lnTo>
                  <a:lnTo>
                    <a:pt x="1659011" y="607294"/>
                  </a:lnTo>
                  <a:lnTo>
                    <a:pt x="1681866" y="596632"/>
                  </a:lnTo>
                  <a:lnTo>
                    <a:pt x="1701387" y="596632"/>
                  </a:lnTo>
                  <a:lnTo>
                    <a:pt x="1714433" y="617862"/>
                  </a:lnTo>
                  <a:lnTo>
                    <a:pt x="1698149" y="642519"/>
                  </a:lnTo>
                  <a:lnTo>
                    <a:pt x="1707957" y="663749"/>
                  </a:lnTo>
                  <a:lnTo>
                    <a:pt x="1707957" y="688406"/>
                  </a:lnTo>
                  <a:lnTo>
                    <a:pt x="1727574" y="681362"/>
                  </a:lnTo>
                  <a:lnTo>
                    <a:pt x="1737382" y="660227"/>
                  </a:lnTo>
                  <a:lnTo>
                    <a:pt x="1770044" y="642519"/>
                  </a:lnTo>
                  <a:lnTo>
                    <a:pt x="1796136" y="638997"/>
                  </a:lnTo>
                  <a:lnTo>
                    <a:pt x="1805944" y="614339"/>
                  </a:lnTo>
                  <a:lnTo>
                    <a:pt x="1825560" y="603677"/>
                  </a:lnTo>
                  <a:lnTo>
                    <a:pt x="1841844" y="575497"/>
                  </a:lnTo>
                  <a:lnTo>
                    <a:pt x="1845082" y="554267"/>
                  </a:lnTo>
                  <a:lnTo>
                    <a:pt x="1864697" y="561312"/>
                  </a:lnTo>
                  <a:lnTo>
                    <a:pt x="1903930" y="564834"/>
                  </a:lnTo>
                  <a:lnTo>
                    <a:pt x="1887552" y="543699"/>
                  </a:lnTo>
                  <a:lnTo>
                    <a:pt x="1907169" y="536654"/>
                  </a:lnTo>
                  <a:lnTo>
                    <a:pt x="1933260" y="518947"/>
                  </a:lnTo>
                  <a:lnTo>
                    <a:pt x="1926784" y="497812"/>
                  </a:lnTo>
                  <a:lnTo>
                    <a:pt x="1952876" y="508379"/>
                  </a:lnTo>
                  <a:lnTo>
                    <a:pt x="1972493" y="497812"/>
                  </a:lnTo>
                  <a:lnTo>
                    <a:pt x="1969160" y="476582"/>
                  </a:lnTo>
                  <a:lnTo>
                    <a:pt x="1959447" y="455447"/>
                  </a:lnTo>
                  <a:lnTo>
                    <a:pt x="1943069" y="427172"/>
                  </a:lnTo>
                  <a:lnTo>
                    <a:pt x="1923452" y="409560"/>
                  </a:lnTo>
                  <a:lnTo>
                    <a:pt x="1936498" y="388329"/>
                  </a:lnTo>
                  <a:lnTo>
                    <a:pt x="1956114" y="391852"/>
                  </a:lnTo>
                  <a:lnTo>
                    <a:pt x="1978968" y="398897"/>
                  </a:lnTo>
                  <a:lnTo>
                    <a:pt x="1982301" y="370717"/>
                  </a:lnTo>
                  <a:lnTo>
                    <a:pt x="1988776" y="36719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Serbest Form 4776">
              <a:extLst>
                <a:ext uri="{FF2B5EF4-FFF2-40B4-BE49-F238E27FC236}">
                  <a16:creationId xmlns:a16="http://schemas.microsoft.com/office/drawing/2014/main" id="{7F771F3B-F184-BA9A-E29D-2D7ECD05C0A5}"/>
                </a:ext>
              </a:extLst>
            </p:cNvPr>
            <p:cNvSpPr/>
            <p:nvPr/>
          </p:nvSpPr>
          <p:spPr>
            <a:xfrm>
              <a:off x="9879552" y="1822025"/>
              <a:ext cx="89701" cy="86443"/>
            </a:xfrm>
            <a:custGeom>
              <a:avLst/>
              <a:gdLst>
                <a:gd name="connsiteX0" fmla="*/ 83988 w 89701"/>
                <a:gd name="connsiteY0" fmla="*/ 8378 h 86443"/>
                <a:gd name="connsiteX1" fmla="*/ 75322 w 89701"/>
                <a:gd name="connsiteY1" fmla="*/ 44079 h 86443"/>
                <a:gd name="connsiteX2" fmla="*/ 71990 w 89701"/>
                <a:gd name="connsiteY2" fmla="*/ 76352 h 86443"/>
                <a:gd name="connsiteX3" fmla="*/ 50850 w 89701"/>
                <a:gd name="connsiteY3" fmla="*/ 81303 h 86443"/>
                <a:gd name="connsiteX4" fmla="*/ 25424 w 89701"/>
                <a:gd name="connsiteY4" fmla="*/ 81303 h 86443"/>
                <a:gd name="connsiteX5" fmla="*/ 4571 w 89701"/>
                <a:gd name="connsiteY5" fmla="*/ 47125 h 86443"/>
                <a:gd name="connsiteX6" fmla="*/ 17712 w 89701"/>
                <a:gd name="connsiteY6" fmla="*/ 24848 h 86443"/>
                <a:gd name="connsiteX7" fmla="*/ 36757 w 89701"/>
                <a:gd name="connsiteY7" fmla="*/ 4189 h 86443"/>
                <a:gd name="connsiteX8" fmla="*/ 83988 w 89701"/>
                <a:gd name="connsiteY8" fmla="*/ 3522 h 86443"/>
                <a:gd name="connsiteX9" fmla="*/ 35042 w 89701"/>
                <a:gd name="connsiteY9" fmla="*/ 0 h 86443"/>
                <a:gd name="connsiteX10" fmla="*/ 13426 w 89701"/>
                <a:gd name="connsiteY10" fmla="*/ 21992 h 86443"/>
                <a:gd name="connsiteX11" fmla="*/ 0 w 89701"/>
                <a:gd name="connsiteY11" fmla="*/ 47220 h 86443"/>
                <a:gd name="connsiteX12" fmla="*/ 23044 w 89701"/>
                <a:gd name="connsiteY12" fmla="*/ 85301 h 86443"/>
                <a:gd name="connsiteX13" fmla="*/ 51611 w 89701"/>
                <a:gd name="connsiteY13" fmla="*/ 86444 h 86443"/>
                <a:gd name="connsiteX14" fmla="*/ 75228 w 89701"/>
                <a:gd name="connsiteY14" fmla="*/ 79304 h 86443"/>
                <a:gd name="connsiteX15" fmla="*/ 80179 w 89701"/>
                <a:gd name="connsiteY15" fmla="*/ 45412 h 86443"/>
                <a:gd name="connsiteX16" fmla="*/ 89701 w 89701"/>
                <a:gd name="connsiteY16" fmla="*/ 14090 h 8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9701" h="86443">
                  <a:moveTo>
                    <a:pt x="83988" y="8378"/>
                  </a:moveTo>
                  <a:lnTo>
                    <a:pt x="75322" y="44079"/>
                  </a:lnTo>
                  <a:lnTo>
                    <a:pt x="71990" y="76352"/>
                  </a:lnTo>
                  <a:lnTo>
                    <a:pt x="50850" y="81303"/>
                  </a:lnTo>
                  <a:lnTo>
                    <a:pt x="25424" y="81303"/>
                  </a:lnTo>
                  <a:lnTo>
                    <a:pt x="4571" y="47125"/>
                  </a:lnTo>
                  <a:lnTo>
                    <a:pt x="17712" y="24848"/>
                  </a:lnTo>
                  <a:lnTo>
                    <a:pt x="36757" y="4189"/>
                  </a:lnTo>
                  <a:close/>
                  <a:moveTo>
                    <a:pt x="83988" y="3522"/>
                  </a:moveTo>
                  <a:lnTo>
                    <a:pt x="35042" y="0"/>
                  </a:lnTo>
                  <a:lnTo>
                    <a:pt x="13426" y="21992"/>
                  </a:lnTo>
                  <a:lnTo>
                    <a:pt x="0" y="47220"/>
                  </a:lnTo>
                  <a:lnTo>
                    <a:pt x="23044" y="85301"/>
                  </a:lnTo>
                  <a:lnTo>
                    <a:pt x="51611" y="86444"/>
                  </a:lnTo>
                  <a:lnTo>
                    <a:pt x="75228" y="79304"/>
                  </a:lnTo>
                  <a:lnTo>
                    <a:pt x="80179" y="45412"/>
                  </a:lnTo>
                  <a:lnTo>
                    <a:pt x="89701" y="1409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0" name="Serbest Form 4777">
              <a:extLst>
                <a:ext uri="{FF2B5EF4-FFF2-40B4-BE49-F238E27FC236}">
                  <a16:creationId xmlns:a16="http://schemas.microsoft.com/office/drawing/2014/main" id="{2BCC7162-74AB-4EC4-481F-9021C81586AB}"/>
                </a:ext>
              </a:extLst>
            </p:cNvPr>
            <p:cNvSpPr/>
            <p:nvPr/>
          </p:nvSpPr>
          <p:spPr>
            <a:xfrm>
              <a:off x="8407657" y="244335"/>
              <a:ext cx="1993061" cy="1571596"/>
            </a:xfrm>
            <a:custGeom>
              <a:avLst/>
              <a:gdLst>
                <a:gd name="connsiteX0" fmla="*/ 1988205 w 1993061"/>
                <a:gd name="connsiteY0" fmla="*/ 369194 h 1571596"/>
                <a:gd name="connsiteX1" fmla="*/ 1978682 w 1993061"/>
                <a:gd name="connsiteY1" fmla="*/ 400706 h 1571596"/>
                <a:gd name="connsiteX2" fmla="*/ 1958971 w 1993061"/>
                <a:gd name="connsiteY2" fmla="*/ 391186 h 1571596"/>
                <a:gd name="connsiteX3" fmla="*/ 1939068 w 1993061"/>
                <a:gd name="connsiteY3" fmla="*/ 387568 h 1571596"/>
                <a:gd name="connsiteX4" fmla="*/ 1923546 w 1993061"/>
                <a:gd name="connsiteY4" fmla="*/ 409845 h 1571596"/>
                <a:gd name="connsiteX5" fmla="*/ 1943545 w 1993061"/>
                <a:gd name="connsiteY5" fmla="*/ 430599 h 1571596"/>
                <a:gd name="connsiteX6" fmla="*/ 1959447 w 1993061"/>
                <a:gd name="connsiteY6" fmla="*/ 458303 h 1571596"/>
                <a:gd name="connsiteX7" fmla="*/ 1968969 w 1993061"/>
                <a:gd name="connsiteY7" fmla="*/ 479247 h 1571596"/>
                <a:gd name="connsiteX8" fmla="*/ 1972112 w 1993061"/>
                <a:gd name="connsiteY8" fmla="*/ 499811 h 1571596"/>
                <a:gd name="connsiteX9" fmla="*/ 1929641 w 1993061"/>
                <a:gd name="connsiteY9" fmla="*/ 497145 h 1571596"/>
                <a:gd name="connsiteX10" fmla="*/ 1932974 w 1993061"/>
                <a:gd name="connsiteY10" fmla="*/ 521327 h 1571596"/>
                <a:gd name="connsiteX11" fmla="*/ 1907835 w 1993061"/>
                <a:gd name="connsiteY11" fmla="*/ 536273 h 1571596"/>
                <a:gd name="connsiteX12" fmla="*/ 1887646 w 1993061"/>
                <a:gd name="connsiteY12" fmla="*/ 546746 h 1571596"/>
                <a:gd name="connsiteX13" fmla="*/ 1903931 w 1993061"/>
                <a:gd name="connsiteY13" fmla="*/ 567976 h 1571596"/>
                <a:gd name="connsiteX14" fmla="*/ 1866888 w 1993061"/>
                <a:gd name="connsiteY14" fmla="*/ 560550 h 1571596"/>
                <a:gd name="connsiteX15" fmla="*/ 1844701 w 1993061"/>
                <a:gd name="connsiteY15" fmla="*/ 555504 h 1571596"/>
                <a:gd name="connsiteX16" fmla="*/ 1841462 w 1993061"/>
                <a:gd name="connsiteY16" fmla="*/ 576734 h 1571596"/>
                <a:gd name="connsiteX17" fmla="*/ 1825465 w 1993061"/>
                <a:gd name="connsiteY17" fmla="*/ 604153 h 1571596"/>
                <a:gd name="connsiteX18" fmla="*/ 1795850 w 1993061"/>
                <a:gd name="connsiteY18" fmla="*/ 639758 h 1571596"/>
                <a:gd name="connsiteX19" fmla="*/ 1771663 w 1993061"/>
                <a:gd name="connsiteY19" fmla="*/ 641757 h 1571596"/>
                <a:gd name="connsiteX20" fmla="*/ 1738239 w 1993061"/>
                <a:gd name="connsiteY20" fmla="*/ 659655 h 1571596"/>
                <a:gd name="connsiteX21" fmla="*/ 1727383 w 1993061"/>
                <a:gd name="connsiteY21" fmla="*/ 682028 h 1571596"/>
                <a:gd name="connsiteX22" fmla="*/ 1702339 w 1993061"/>
                <a:gd name="connsiteY22" fmla="*/ 643186 h 1571596"/>
                <a:gd name="connsiteX23" fmla="*/ 1718528 w 1993061"/>
                <a:gd name="connsiteY23" fmla="*/ 620813 h 1571596"/>
                <a:gd name="connsiteX24" fmla="*/ 1705482 w 1993061"/>
                <a:gd name="connsiteY24" fmla="*/ 597012 h 1571596"/>
                <a:gd name="connsiteX25" fmla="*/ 1683866 w 1993061"/>
                <a:gd name="connsiteY25" fmla="*/ 595870 h 1571596"/>
                <a:gd name="connsiteX26" fmla="*/ 1659964 w 1993061"/>
                <a:gd name="connsiteY26" fmla="*/ 606628 h 1571596"/>
                <a:gd name="connsiteX27" fmla="*/ 1649013 w 1993061"/>
                <a:gd name="connsiteY27" fmla="*/ 629000 h 1571596"/>
                <a:gd name="connsiteX28" fmla="*/ 1627301 w 1993061"/>
                <a:gd name="connsiteY28" fmla="*/ 638521 h 1571596"/>
                <a:gd name="connsiteX29" fmla="*/ 1619398 w 1993061"/>
                <a:gd name="connsiteY29" fmla="*/ 672032 h 1571596"/>
                <a:gd name="connsiteX30" fmla="*/ 1583403 w 1993061"/>
                <a:gd name="connsiteY30" fmla="*/ 670223 h 1571596"/>
                <a:gd name="connsiteX31" fmla="*/ 1583403 w 1993061"/>
                <a:gd name="connsiteY31" fmla="*/ 704496 h 1571596"/>
                <a:gd name="connsiteX32" fmla="*/ 1603781 w 1993061"/>
                <a:gd name="connsiteY32" fmla="*/ 723536 h 1571596"/>
                <a:gd name="connsiteX33" fmla="*/ 1624921 w 1993061"/>
                <a:gd name="connsiteY33" fmla="*/ 724202 h 1571596"/>
                <a:gd name="connsiteX34" fmla="*/ 1646823 w 1993061"/>
                <a:gd name="connsiteY34" fmla="*/ 734484 h 1571596"/>
                <a:gd name="connsiteX35" fmla="*/ 1652060 w 1993061"/>
                <a:gd name="connsiteY35" fmla="*/ 754191 h 1571596"/>
                <a:gd name="connsiteX36" fmla="*/ 1672343 w 1993061"/>
                <a:gd name="connsiteY36" fmla="*/ 773232 h 1571596"/>
                <a:gd name="connsiteX37" fmla="*/ 1694911 w 1993061"/>
                <a:gd name="connsiteY37" fmla="*/ 759332 h 1571596"/>
                <a:gd name="connsiteX38" fmla="*/ 1714909 w 1993061"/>
                <a:gd name="connsiteY38" fmla="*/ 737816 h 1571596"/>
                <a:gd name="connsiteX39" fmla="*/ 1741285 w 1993061"/>
                <a:gd name="connsiteY39" fmla="*/ 755905 h 1571596"/>
                <a:gd name="connsiteX40" fmla="*/ 1766045 w 1993061"/>
                <a:gd name="connsiteY40" fmla="*/ 749050 h 1571596"/>
                <a:gd name="connsiteX41" fmla="*/ 1787566 w 1993061"/>
                <a:gd name="connsiteY41" fmla="*/ 756095 h 1571596"/>
                <a:gd name="connsiteX42" fmla="*/ 1789089 w 1993061"/>
                <a:gd name="connsiteY42" fmla="*/ 782371 h 1571596"/>
                <a:gd name="connsiteX43" fmla="*/ 1768996 w 1993061"/>
                <a:gd name="connsiteY43" fmla="*/ 776088 h 1571596"/>
                <a:gd name="connsiteX44" fmla="*/ 1735001 w 1993061"/>
                <a:gd name="connsiteY44" fmla="*/ 790463 h 1571596"/>
                <a:gd name="connsiteX45" fmla="*/ 1736810 w 1993061"/>
                <a:gd name="connsiteY45" fmla="*/ 817691 h 1571596"/>
                <a:gd name="connsiteX46" fmla="*/ 1717194 w 1993061"/>
                <a:gd name="connsiteY46" fmla="*/ 820928 h 1571596"/>
                <a:gd name="connsiteX47" fmla="*/ 1717194 w 1993061"/>
                <a:gd name="connsiteY47" fmla="*/ 842063 h 1571596"/>
                <a:gd name="connsiteX48" fmla="*/ 1698149 w 1993061"/>
                <a:gd name="connsiteY48" fmla="*/ 861103 h 1571596"/>
                <a:gd name="connsiteX49" fmla="*/ 1717956 w 1993061"/>
                <a:gd name="connsiteY49" fmla="*/ 882238 h 1571596"/>
                <a:gd name="connsiteX50" fmla="*/ 1737573 w 1993061"/>
                <a:gd name="connsiteY50" fmla="*/ 899850 h 1571596"/>
                <a:gd name="connsiteX51" fmla="*/ 1758331 w 1993061"/>
                <a:gd name="connsiteY51" fmla="*/ 903944 h 1571596"/>
                <a:gd name="connsiteX52" fmla="*/ 1799183 w 1993061"/>
                <a:gd name="connsiteY52" fmla="*/ 970014 h 1571596"/>
                <a:gd name="connsiteX53" fmla="*/ 1819180 w 1993061"/>
                <a:gd name="connsiteY53" fmla="*/ 988103 h 1571596"/>
                <a:gd name="connsiteX54" fmla="*/ 1831749 w 1993061"/>
                <a:gd name="connsiteY54" fmla="*/ 1008762 h 1571596"/>
                <a:gd name="connsiteX55" fmla="*/ 1851843 w 1993061"/>
                <a:gd name="connsiteY55" fmla="*/ 1026945 h 1571596"/>
                <a:gd name="connsiteX56" fmla="*/ 1815085 w 1993061"/>
                <a:gd name="connsiteY56" fmla="*/ 1008762 h 1571596"/>
                <a:gd name="connsiteX57" fmla="*/ 1784899 w 1993061"/>
                <a:gd name="connsiteY57" fmla="*/ 1008762 h 1571596"/>
                <a:gd name="connsiteX58" fmla="*/ 1763569 w 1993061"/>
                <a:gd name="connsiteY58" fmla="*/ 995243 h 1571596"/>
                <a:gd name="connsiteX59" fmla="*/ 1789756 w 1993061"/>
                <a:gd name="connsiteY59" fmla="*/ 1019996 h 1571596"/>
                <a:gd name="connsiteX60" fmla="*/ 1816799 w 1993061"/>
                <a:gd name="connsiteY60" fmla="*/ 1031229 h 1571596"/>
                <a:gd name="connsiteX61" fmla="*/ 1835845 w 1993061"/>
                <a:gd name="connsiteY61" fmla="*/ 1041702 h 1571596"/>
                <a:gd name="connsiteX62" fmla="*/ 1855842 w 1993061"/>
                <a:gd name="connsiteY62" fmla="*/ 1048937 h 1571596"/>
                <a:gd name="connsiteX63" fmla="*/ 1864412 w 1993061"/>
                <a:gd name="connsiteY63" fmla="*/ 1069310 h 1571596"/>
                <a:gd name="connsiteX64" fmla="*/ 1839844 w 1993061"/>
                <a:gd name="connsiteY64" fmla="*/ 1073023 h 1571596"/>
                <a:gd name="connsiteX65" fmla="*/ 1822133 w 1993061"/>
                <a:gd name="connsiteY65" fmla="*/ 1098728 h 1571596"/>
                <a:gd name="connsiteX66" fmla="*/ 1847748 w 1993061"/>
                <a:gd name="connsiteY66" fmla="*/ 1095300 h 1571596"/>
                <a:gd name="connsiteX67" fmla="*/ 1870221 w 1993061"/>
                <a:gd name="connsiteY67" fmla="*/ 1091873 h 1571596"/>
                <a:gd name="connsiteX68" fmla="*/ 1905549 w 1993061"/>
                <a:gd name="connsiteY68" fmla="*/ 1095396 h 1571596"/>
                <a:gd name="connsiteX69" fmla="*/ 1893741 w 1993061"/>
                <a:gd name="connsiteY69" fmla="*/ 1116816 h 1571596"/>
                <a:gd name="connsiteX70" fmla="*/ 1896884 w 1993061"/>
                <a:gd name="connsiteY70" fmla="*/ 1139284 h 1571596"/>
                <a:gd name="connsiteX71" fmla="*/ 1877267 w 1993061"/>
                <a:gd name="connsiteY71" fmla="*/ 1152993 h 1571596"/>
                <a:gd name="connsiteX72" fmla="*/ 1877267 w 1993061"/>
                <a:gd name="connsiteY72" fmla="*/ 1174033 h 1571596"/>
                <a:gd name="connsiteX73" fmla="*/ 1852414 w 1993061"/>
                <a:gd name="connsiteY73" fmla="*/ 1186028 h 1571596"/>
                <a:gd name="connsiteX74" fmla="*/ 1847843 w 1993061"/>
                <a:gd name="connsiteY74" fmla="*/ 1212589 h 1571596"/>
                <a:gd name="connsiteX75" fmla="*/ 1851176 w 1993061"/>
                <a:gd name="connsiteY75" fmla="*/ 1234391 h 1571596"/>
                <a:gd name="connsiteX76" fmla="*/ 1835178 w 1993061"/>
                <a:gd name="connsiteY76" fmla="*/ 1257429 h 1571596"/>
                <a:gd name="connsiteX77" fmla="*/ 1838130 w 1993061"/>
                <a:gd name="connsiteY77" fmla="*/ 1280278 h 1571596"/>
                <a:gd name="connsiteX78" fmla="*/ 1825370 w 1993061"/>
                <a:gd name="connsiteY78" fmla="*/ 1299890 h 1571596"/>
                <a:gd name="connsiteX79" fmla="*/ 1818514 w 1993061"/>
                <a:gd name="connsiteY79" fmla="*/ 1325213 h 1571596"/>
                <a:gd name="connsiteX80" fmla="*/ 1799469 w 1993061"/>
                <a:gd name="connsiteY80" fmla="*/ 1345396 h 1571596"/>
                <a:gd name="connsiteX81" fmla="*/ 1789089 w 1993061"/>
                <a:gd name="connsiteY81" fmla="*/ 1374433 h 1571596"/>
                <a:gd name="connsiteX82" fmla="*/ 1785756 w 1993061"/>
                <a:gd name="connsiteY82" fmla="*/ 1396044 h 1571596"/>
                <a:gd name="connsiteX83" fmla="*/ 1757188 w 1993061"/>
                <a:gd name="connsiteY83" fmla="*/ 1426604 h 1571596"/>
                <a:gd name="connsiteX84" fmla="*/ 1731097 w 1993061"/>
                <a:gd name="connsiteY84" fmla="*/ 1440598 h 1571596"/>
                <a:gd name="connsiteX85" fmla="*/ 1692245 w 1993061"/>
                <a:gd name="connsiteY85" fmla="*/ 1444026 h 1571596"/>
                <a:gd name="connsiteX86" fmla="*/ 1669487 w 1993061"/>
                <a:gd name="connsiteY86" fmla="*/ 1450975 h 1571596"/>
                <a:gd name="connsiteX87" fmla="*/ 1649490 w 1993061"/>
                <a:gd name="connsiteY87" fmla="*/ 1461733 h 1571596"/>
                <a:gd name="connsiteX88" fmla="*/ 1628635 w 1993061"/>
                <a:gd name="connsiteY88" fmla="*/ 1452689 h 1571596"/>
                <a:gd name="connsiteX89" fmla="*/ 1619112 w 1993061"/>
                <a:gd name="connsiteY89" fmla="*/ 1488009 h 1571596"/>
                <a:gd name="connsiteX90" fmla="*/ 1597782 w 1993061"/>
                <a:gd name="connsiteY90" fmla="*/ 1493340 h 1571596"/>
                <a:gd name="connsiteX91" fmla="*/ 1575309 w 1993061"/>
                <a:gd name="connsiteY91" fmla="*/ 1496863 h 1571596"/>
                <a:gd name="connsiteX92" fmla="*/ 1552455 w 1993061"/>
                <a:gd name="connsiteY92" fmla="*/ 1500385 h 1571596"/>
                <a:gd name="connsiteX93" fmla="*/ 1534552 w 1993061"/>
                <a:gd name="connsiteY93" fmla="*/ 1522472 h 1571596"/>
                <a:gd name="connsiteX94" fmla="*/ 1534552 w 1993061"/>
                <a:gd name="connsiteY94" fmla="*/ 1548653 h 1571596"/>
                <a:gd name="connsiteX95" fmla="*/ 1534552 w 1993061"/>
                <a:gd name="connsiteY95" fmla="*/ 1569788 h 1571596"/>
                <a:gd name="connsiteX96" fmla="*/ 1505985 w 1993061"/>
                <a:gd name="connsiteY96" fmla="*/ 1533516 h 1571596"/>
                <a:gd name="connsiteX97" fmla="*/ 1502938 w 1993061"/>
                <a:gd name="connsiteY97" fmla="*/ 1502480 h 1571596"/>
                <a:gd name="connsiteX98" fmla="*/ 1478464 w 1993061"/>
                <a:gd name="connsiteY98" fmla="*/ 1492960 h 1571596"/>
                <a:gd name="connsiteX99" fmla="*/ 1455611 w 1993061"/>
                <a:gd name="connsiteY99" fmla="*/ 1485915 h 1571596"/>
                <a:gd name="connsiteX100" fmla="*/ 1421235 w 1993061"/>
                <a:gd name="connsiteY100" fmla="*/ 1500100 h 1571596"/>
                <a:gd name="connsiteX101" fmla="*/ 1396952 w 1993061"/>
                <a:gd name="connsiteY101" fmla="*/ 1489532 h 1571596"/>
                <a:gd name="connsiteX102" fmla="*/ 1385335 w 1993061"/>
                <a:gd name="connsiteY102" fmla="*/ 1450023 h 1571596"/>
                <a:gd name="connsiteX103" fmla="*/ 1363814 w 1993061"/>
                <a:gd name="connsiteY103" fmla="*/ 1443454 h 1571596"/>
                <a:gd name="connsiteX104" fmla="*/ 1340960 w 1993061"/>
                <a:gd name="connsiteY104" fmla="*/ 1439932 h 1571596"/>
                <a:gd name="connsiteX105" fmla="*/ 1312392 w 1993061"/>
                <a:gd name="connsiteY105" fmla="*/ 1426033 h 1571596"/>
                <a:gd name="connsiteX106" fmla="*/ 1302870 w 1993061"/>
                <a:gd name="connsiteY106" fmla="*/ 1448691 h 1571596"/>
                <a:gd name="connsiteX107" fmla="*/ 1263161 w 1993061"/>
                <a:gd name="connsiteY107" fmla="*/ 1457640 h 1571596"/>
                <a:gd name="connsiteX108" fmla="*/ 1236307 w 1993061"/>
                <a:gd name="connsiteY108" fmla="*/ 1461162 h 1571596"/>
                <a:gd name="connsiteX109" fmla="*/ 1213358 w 1993061"/>
                <a:gd name="connsiteY109" fmla="*/ 1464685 h 1571596"/>
                <a:gd name="connsiteX110" fmla="*/ 1190885 w 1993061"/>
                <a:gd name="connsiteY110" fmla="*/ 1464685 h 1571596"/>
                <a:gd name="connsiteX111" fmla="*/ 1201646 w 1993061"/>
                <a:gd name="connsiteY111" fmla="*/ 1506669 h 1571596"/>
                <a:gd name="connsiteX112" fmla="*/ 1201646 w 1993061"/>
                <a:gd name="connsiteY112" fmla="*/ 1527042 h 1571596"/>
                <a:gd name="connsiteX113" fmla="*/ 1181172 w 1993061"/>
                <a:gd name="connsiteY113" fmla="*/ 1524662 h 1571596"/>
                <a:gd name="connsiteX114" fmla="*/ 1183648 w 1993061"/>
                <a:gd name="connsiteY114" fmla="*/ 1502384 h 1571596"/>
                <a:gd name="connsiteX115" fmla="*/ 1160413 w 1993061"/>
                <a:gd name="connsiteY115" fmla="*/ 1510858 h 1571596"/>
                <a:gd name="connsiteX116" fmla="*/ 1138797 w 1993061"/>
                <a:gd name="connsiteY116" fmla="*/ 1510858 h 1571596"/>
                <a:gd name="connsiteX117" fmla="*/ 1127846 w 1993061"/>
                <a:gd name="connsiteY117" fmla="*/ 1484011 h 1571596"/>
                <a:gd name="connsiteX118" fmla="*/ 1095945 w 1993061"/>
                <a:gd name="connsiteY118" fmla="*/ 1478679 h 1571596"/>
                <a:gd name="connsiteX119" fmla="*/ 1107849 w 1993061"/>
                <a:gd name="connsiteY119" fmla="*/ 1439075 h 1571596"/>
                <a:gd name="connsiteX120" fmla="*/ 1082900 w 1993061"/>
                <a:gd name="connsiteY120" fmla="*/ 1432792 h 1571596"/>
                <a:gd name="connsiteX121" fmla="*/ 1078329 w 1993061"/>
                <a:gd name="connsiteY121" fmla="*/ 1409848 h 1571596"/>
                <a:gd name="connsiteX122" fmla="*/ 1081662 w 1993061"/>
                <a:gd name="connsiteY122" fmla="*/ 1386047 h 1571596"/>
                <a:gd name="connsiteX123" fmla="*/ 1030621 w 1993061"/>
                <a:gd name="connsiteY123" fmla="*/ 1376527 h 1571596"/>
                <a:gd name="connsiteX124" fmla="*/ 1035858 w 1993061"/>
                <a:gd name="connsiteY124" fmla="*/ 1337209 h 1571596"/>
                <a:gd name="connsiteX125" fmla="*/ 1048714 w 1993061"/>
                <a:gd name="connsiteY125" fmla="*/ 1316645 h 1571596"/>
                <a:gd name="connsiteX126" fmla="*/ 1058237 w 1993061"/>
                <a:gd name="connsiteY126" fmla="*/ 1291512 h 1571596"/>
                <a:gd name="connsiteX127" fmla="*/ 1045476 w 1993061"/>
                <a:gd name="connsiteY127" fmla="*/ 1240674 h 1571596"/>
                <a:gd name="connsiteX128" fmla="*/ 1042238 w 1993061"/>
                <a:gd name="connsiteY128" fmla="*/ 1219730 h 1571596"/>
                <a:gd name="connsiteX129" fmla="*/ 1017671 w 1993061"/>
                <a:gd name="connsiteY129" fmla="*/ 1210781 h 1571596"/>
                <a:gd name="connsiteX130" fmla="*/ 1002625 w 1993061"/>
                <a:gd name="connsiteY130" fmla="*/ 1186980 h 1571596"/>
                <a:gd name="connsiteX131" fmla="*/ 981485 w 1993061"/>
                <a:gd name="connsiteY131" fmla="*/ 1182410 h 1571596"/>
                <a:gd name="connsiteX132" fmla="*/ 955870 w 1993061"/>
                <a:gd name="connsiteY132" fmla="*/ 1171938 h 1571596"/>
                <a:gd name="connsiteX133" fmla="*/ 934063 w 1993061"/>
                <a:gd name="connsiteY133" fmla="*/ 1140997 h 1571596"/>
                <a:gd name="connsiteX134" fmla="*/ 913590 w 1993061"/>
                <a:gd name="connsiteY134" fmla="*/ 1129764 h 1571596"/>
                <a:gd name="connsiteX135" fmla="*/ 904067 w 1993061"/>
                <a:gd name="connsiteY135" fmla="*/ 1152326 h 1571596"/>
                <a:gd name="connsiteX136" fmla="*/ 863596 w 1993061"/>
                <a:gd name="connsiteY136" fmla="*/ 1147090 h 1571596"/>
                <a:gd name="connsiteX137" fmla="*/ 842742 w 1993061"/>
                <a:gd name="connsiteY137" fmla="*/ 1165369 h 1571596"/>
                <a:gd name="connsiteX138" fmla="*/ 822364 w 1993061"/>
                <a:gd name="connsiteY138" fmla="*/ 1167559 h 1571596"/>
                <a:gd name="connsiteX139" fmla="*/ 825696 w 1993061"/>
                <a:gd name="connsiteY139" fmla="*/ 1188694 h 1571596"/>
                <a:gd name="connsiteX140" fmla="*/ 806080 w 1993061"/>
                <a:gd name="connsiteY140" fmla="*/ 1191550 h 1571596"/>
                <a:gd name="connsiteX141" fmla="*/ 802747 w 1993061"/>
                <a:gd name="connsiteY141" fmla="*/ 1216302 h 1571596"/>
                <a:gd name="connsiteX142" fmla="*/ 766943 w 1993061"/>
                <a:gd name="connsiteY142" fmla="*/ 1196691 h 1571596"/>
                <a:gd name="connsiteX143" fmla="*/ 746374 w 1993061"/>
                <a:gd name="connsiteY143" fmla="*/ 1196691 h 1571596"/>
                <a:gd name="connsiteX144" fmla="*/ 701047 w 1993061"/>
                <a:gd name="connsiteY144" fmla="*/ 1186123 h 1571596"/>
                <a:gd name="connsiteX145" fmla="*/ 685525 w 1993061"/>
                <a:gd name="connsiteY145" fmla="*/ 1208400 h 1571596"/>
                <a:gd name="connsiteX146" fmla="*/ 666480 w 1993061"/>
                <a:gd name="connsiteY146" fmla="*/ 1229250 h 1571596"/>
                <a:gd name="connsiteX147" fmla="*/ 660767 w 1993061"/>
                <a:gd name="connsiteY147" fmla="*/ 1194977 h 1571596"/>
                <a:gd name="connsiteX148" fmla="*/ 638008 w 1993061"/>
                <a:gd name="connsiteY148" fmla="*/ 1200404 h 1571596"/>
                <a:gd name="connsiteX149" fmla="*/ 614963 w 1993061"/>
                <a:gd name="connsiteY149" fmla="*/ 1211066 h 1571596"/>
                <a:gd name="connsiteX150" fmla="*/ 590967 w 1993061"/>
                <a:gd name="connsiteY150" fmla="*/ 1196976 h 1571596"/>
                <a:gd name="connsiteX151" fmla="*/ 567351 w 1993061"/>
                <a:gd name="connsiteY151" fmla="*/ 1193168 h 1571596"/>
                <a:gd name="connsiteX152" fmla="*/ 527833 w 1993061"/>
                <a:gd name="connsiteY152" fmla="*/ 1186123 h 1571596"/>
                <a:gd name="connsiteX153" fmla="*/ 486600 w 1993061"/>
                <a:gd name="connsiteY153" fmla="*/ 1154992 h 1571596"/>
                <a:gd name="connsiteX154" fmla="*/ 480696 w 1993061"/>
                <a:gd name="connsiteY154" fmla="*/ 1134904 h 1571596"/>
                <a:gd name="connsiteX155" fmla="*/ 458033 w 1993061"/>
                <a:gd name="connsiteY155" fmla="*/ 1140331 h 1571596"/>
                <a:gd name="connsiteX156" fmla="*/ 447843 w 1993061"/>
                <a:gd name="connsiteY156" fmla="*/ 1120148 h 1571596"/>
                <a:gd name="connsiteX157" fmla="*/ 423275 w 1993061"/>
                <a:gd name="connsiteY157" fmla="*/ 1115578 h 1571596"/>
                <a:gd name="connsiteX158" fmla="*/ 405087 w 1993061"/>
                <a:gd name="connsiteY158" fmla="*/ 1095110 h 1571596"/>
                <a:gd name="connsiteX159" fmla="*/ 384900 w 1993061"/>
                <a:gd name="connsiteY159" fmla="*/ 1083971 h 1571596"/>
                <a:gd name="connsiteX160" fmla="*/ 359855 w 1993061"/>
                <a:gd name="connsiteY160" fmla="*/ 1101584 h 1571596"/>
                <a:gd name="connsiteX161" fmla="*/ 327098 w 1993061"/>
                <a:gd name="connsiteY161" fmla="*/ 1066454 h 1571596"/>
                <a:gd name="connsiteX162" fmla="*/ 300244 w 1993061"/>
                <a:gd name="connsiteY162" fmla="*/ 1055411 h 1571596"/>
                <a:gd name="connsiteX163" fmla="*/ 277867 w 1993061"/>
                <a:gd name="connsiteY163" fmla="*/ 1038084 h 1571596"/>
                <a:gd name="connsiteX164" fmla="*/ 257298 w 1993061"/>
                <a:gd name="connsiteY164" fmla="*/ 1034085 h 1571596"/>
                <a:gd name="connsiteX165" fmla="*/ 252632 w 1993061"/>
                <a:gd name="connsiteY165" fmla="*/ 1007619 h 1571596"/>
                <a:gd name="connsiteX166" fmla="*/ 246061 w 1993061"/>
                <a:gd name="connsiteY166" fmla="*/ 986294 h 1571596"/>
                <a:gd name="connsiteX167" fmla="*/ 284818 w 1993061"/>
                <a:gd name="connsiteY167" fmla="*/ 977916 h 1571596"/>
                <a:gd name="connsiteX168" fmla="*/ 268534 w 1993061"/>
                <a:gd name="connsiteY168" fmla="*/ 953735 h 1571596"/>
                <a:gd name="connsiteX169" fmla="*/ 247871 w 1993061"/>
                <a:gd name="connsiteY169" fmla="*/ 945928 h 1571596"/>
                <a:gd name="connsiteX170" fmla="*/ 249489 w 1993061"/>
                <a:gd name="connsiteY170" fmla="*/ 916416 h 1571596"/>
                <a:gd name="connsiteX171" fmla="*/ 274058 w 1993061"/>
                <a:gd name="connsiteY171" fmla="*/ 908038 h 1571596"/>
                <a:gd name="connsiteX172" fmla="*/ 285199 w 1993061"/>
                <a:gd name="connsiteY172" fmla="*/ 881952 h 1571596"/>
                <a:gd name="connsiteX173" fmla="*/ 285199 w 1993061"/>
                <a:gd name="connsiteY173" fmla="*/ 845776 h 1571596"/>
                <a:gd name="connsiteX174" fmla="*/ 259869 w 1993061"/>
                <a:gd name="connsiteY174" fmla="*/ 843396 h 1571596"/>
                <a:gd name="connsiteX175" fmla="*/ 238729 w 1993061"/>
                <a:gd name="connsiteY175" fmla="*/ 822832 h 1571596"/>
                <a:gd name="connsiteX176" fmla="*/ 216637 w 1993061"/>
                <a:gd name="connsiteY176" fmla="*/ 829401 h 1571596"/>
                <a:gd name="connsiteX177" fmla="*/ 196449 w 1993061"/>
                <a:gd name="connsiteY177" fmla="*/ 843872 h 1571596"/>
                <a:gd name="connsiteX178" fmla="*/ 155407 w 1993061"/>
                <a:gd name="connsiteY178" fmla="*/ 843872 h 1571596"/>
                <a:gd name="connsiteX179" fmla="*/ 117317 w 1993061"/>
                <a:gd name="connsiteY179" fmla="*/ 822832 h 1571596"/>
                <a:gd name="connsiteX180" fmla="*/ 112366 w 1993061"/>
                <a:gd name="connsiteY180" fmla="*/ 796271 h 1571596"/>
                <a:gd name="connsiteX181" fmla="*/ 88559 w 1993061"/>
                <a:gd name="connsiteY181" fmla="*/ 777230 h 1571596"/>
                <a:gd name="connsiteX182" fmla="*/ 55135 w 1993061"/>
                <a:gd name="connsiteY182" fmla="*/ 758951 h 1571596"/>
                <a:gd name="connsiteX183" fmla="*/ 75513 w 1993061"/>
                <a:gd name="connsiteY183" fmla="*/ 756000 h 1571596"/>
                <a:gd name="connsiteX184" fmla="*/ 55897 w 1993061"/>
                <a:gd name="connsiteY184" fmla="*/ 731343 h 1571596"/>
                <a:gd name="connsiteX185" fmla="*/ 55897 w 1993061"/>
                <a:gd name="connsiteY185" fmla="*/ 708113 h 1571596"/>
                <a:gd name="connsiteX186" fmla="*/ 35043 w 1993061"/>
                <a:gd name="connsiteY186" fmla="*/ 695356 h 1571596"/>
                <a:gd name="connsiteX187" fmla="*/ 10665 w 1993061"/>
                <a:gd name="connsiteY187" fmla="*/ 698688 h 1571596"/>
                <a:gd name="connsiteX188" fmla="*/ 10665 w 1993061"/>
                <a:gd name="connsiteY188" fmla="*/ 658703 h 1571596"/>
                <a:gd name="connsiteX189" fmla="*/ 4095 w 1993061"/>
                <a:gd name="connsiteY189" fmla="*/ 633380 h 1571596"/>
                <a:gd name="connsiteX190" fmla="*/ 26282 w 1993061"/>
                <a:gd name="connsiteY190" fmla="*/ 614339 h 1571596"/>
                <a:gd name="connsiteX191" fmla="*/ 65991 w 1993061"/>
                <a:gd name="connsiteY191" fmla="*/ 618338 h 1571596"/>
                <a:gd name="connsiteX192" fmla="*/ 86655 w 1993061"/>
                <a:gd name="connsiteY192" fmla="*/ 618338 h 1571596"/>
                <a:gd name="connsiteX193" fmla="*/ 92273 w 1993061"/>
                <a:gd name="connsiteY193" fmla="*/ 595108 h 1571596"/>
                <a:gd name="connsiteX194" fmla="*/ 116936 w 1993061"/>
                <a:gd name="connsiteY194" fmla="*/ 586350 h 1571596"/>
                <a:gd name="connsiteX195" fmla="*/ 142838 w 1993061"/>
                <a:gd name="connsiteY195" fmla="*/ 579400 h 1571596"/>
                <a:gd name="connsiteX196" fmla="*/ 160549 w 1993061"/>
                <a:gd name="connsiteY196" fmla="*/ 553695 h 1571596"/>
                <a:gd name="connsiteX197" fmla="*/ 202067 w 1993061"/>
                <a:gd name="connsiteY197" fmla="*/ 533322 h 1571596"/>
                <a:gd name="connsiteX198" fmla="*/ 189974 w 1993061"/>
                <a:gd name="connsiteY198" fmla="*/ 508760 h 1571596"/>
                <a:gd name="connsiteX199" fmla="*/ 193497 w 1993061"/>
                <a:gd name="connsiteY199" fmla="*/ 489720 h 1571596"/>
                <a:gd name="connsiteX200" fmla="*/ 196830 w 1993061"/>
                <a:gd name="connsiteY200" fmla="*/ 468490 h 1571596"/>
                <a:gd name="connsiteX201" fmla="*/ 166929 w 1993061"/>
                <a:gd name="connsiteY201" fmla="*/ 427838 h 1571596"/>
                <a:gd name="connsiteX202" fmla="*/ 157407 w 1993061"/>
                <a:gd name="connsiteY202" fmla="*/ 393375 h 1571596"/>
                <a:gd name="connsiteX203" fmla="*/ 201687 w 1993061"/>
                <a:gd name="connsiteY203" fmla="*/ 382141 h 1571596"/>
                <a:gd name="connsiteX204" fmla="*/ 222731 w 1993061"/>
                <a:gd name="connsiteY204" fmla="*/ 376715 h 1571596"/>
                <a:gd name="connsiteX205" fmla="*/ 235777 w 1993061"/>
                <a:gd name="connsiteY205" fmla="*/ 299030 h 1571596"/>
                <a:gd name="connsiteX206" fmla="*/ 285104 w 1993061"/>
                <a:gd name="connsiteY206" fmla="*/ 315119 h 1571596"/>
                <a:gd name="connsiteX207" fmla="*/ 310338 w 1993061"/>
                <a:gd name="connsiteY207" fmla="*/ 289700 h 1571596"/>
                <a:gd name="connsiteX208" fmla="*/ 297483 w 1993061"/>
                <a:gd name="connsiteY208" fmla="*/ 265614 h 1571596"/>
                <a:gd name="connsiteX209" fmla="*/ 297483 w 1993061"/>
                <a:gd name="connsiteY209" fmla="*/ 235149 h 1571596"/>
                <a:gd name="connsiteX210" fmla="*/ 321479 w 1993061"/>
                <a:gd name="connsiteY210" fmla="*/ 234007 h 1571596"/>
                <a:gd name="connsiteX211" fmla="*/ 313576 w 1993061"/>
                <a:gd name="connsiteY211" fmla="*/ 209349 h 1571596"/>
                <a:gd name="connsiteX212" fmla="*/ 349190 w 1993061"/>
                <a:gd name="connsiteY212" fmla="*/ 226486 h 1571596"/>
                <a:gd name="connsiteX213" fmla="*/ 368807 w 1993061"/>
                <a:gd name="connsiteY213" fmla="*/ 240576 h 1571596"/>
                <a:gd name="connsiteX214" fmla="*/ 389375 w 1993061"/>
                <a:gd name="connsiteY214" fmla="*/ 244574 h 1571596"/>
                <a:gd name="connsiteX215" fmla="*/ 404230 w 1993061"/>
                <a:gd name="connsiteY215" fmla="*/ 264852 h 1571596"/>
                <a:gd name="connsiteX216" fmla="*/ 438511 w 1993061"/>
                <a:gd name="connsiteY216" fmla="*/ 269327 h 1571596"/>
                <a:gd name="connsiteX217" fmla="*/ 460889 w 1993061"/>
                <a:gd name="connsiteY217" fmla="*/ 276277 h 1571596"/>
                <a:gd name="connsiteX218" fmla="*/ 479268 w 1993061"/>
                <a:gd name="connsiteY218" fmla="*/ 303600 h 1571596"/>
                <a:gd name="connsiteX219" fmla="*/ 499170 w 1993061"/>
                <a:gd name="connsiteY219" fmla="*/ 321593 h 1571596"/>
                <a:gd name="connsiteX220" fmla="*/ 508692 w 1993061"/>
                <a:gd name="connsiteY220" fmla="*/ 345488 h 1571596"/>
                <a:gd name="connsiteX221" fmla="*/ 505360 w 1993061"/>
                <a:gd name="connsiteY221" fmla="*/ 365386 h 1571596"/>
                <a:gd name="connsiteX222" fmla="*/ 515358 w 1993061"/>
                <a:gd name="connsiteY222" fmla="*/ 387949 h 1571596"/>
                <a:gd name="connsiteX223" fmla="*/ 539640 w 1993061"/>
                <a:gd name="connsiteY223" fmla="*/ 396326 h 1571596"/>
                <a:gd name="connsiteX224" fmla="*/ 562495 w 1993061"/>
                <a:gd name="connsiteY224" fmla="*/ 403371 h 1571596"/>
                <a:gd name="connsiteX225" fmla="*/ 631533 w 1993061"/>
                <a:gd name="connsiteY225" fmla="*/ 410512 h 1571596"/>
                <a:gd name="connsiteX226" fmla="*/ 673241 w 1993061"/>
                <a:gd name="connsiteY226" fmla="*/ 434978 h 1571596"/>
                <a:gd name="connsiteX227" fmla="*/ 699238 w 1993061"/>
                <a:gd name="connsiteY227" fmla="*/ 449068 h 1571596"/>
                <a:gd name="connsiteX228" fmla="*/ 724663 w 1993061"/>
                <a:gd name="connsiteY228" fmla="*/ 480295 h 1571596"/>
                <a:gd name="connsiteX229" fmla="*/ 757516 w 1993061"/>
                <a:gd name="connsiteY229" fmla="*/ 512187 h 1571596"/>
                <a:gd name="connsiteX230" fmla="*/ 792082 w 1993061"/>
                <a:gd name="connsiteY230" fmla="*/ 509331 h 1571596"/>
                <a:gd name="connsiteX231" fmla="*/ 820650 w 1993061"/>
                <a:gd name="connsiteY231" fmla="*/ 512854 h 1571596"/>
                <a:gd name="connsiteX232" fmla="*/ 847027 w 1993061"/>
                <a:gd name="connsiteY232" fmla="*/ 512854 h 1571596"/>
                <a:gd name="connsiteX233" fmla="*/ 880261 w 1993061"/>
                <a:gd name="connsiteY233" fmla="*/ 505714 h 1571596"/>
                <a:gd name="connsiteX234" fmla="*/ 938253 w 1993061"/>
                <a:gd name="connsiteY234" fmla="*/ 516376 h 1571596"/>
                <a:gd name="connsiteX235" fmla="*/ 976914 w 1993061"/>
                <a:gd name="connsiteY235" fmla="*/ 540938 h 1571596"/>
                <a:gd name="connsiteX236" fmla="*/ 1003768 w 1993061"/>
                <a:gd name="connsiteY236" fmla="*/ 540938 h 1571596"/>
                <a:gd name="connsiteX237" fmla="*/ 1025669 w 1993061"/>
                <a:gd name="connsiteY237" fmla="*/ 551315 h 1571596"/>
                <a:gd name="connsiteX238" fmla="*/ 1046238 w 1993061"/>
                <a:gd name="connsiteY238" fmla="*/ 551315 h 1571596"/>
                <a:gd name="connsiteX239" fmla="*/ 1068140 w 1993061"/>
                <a:gd name="connsiteY239" fmla="*/ 561692 h 1571596"/>
                <a:gd name="connsiteX240" fmla="*/ 1093089 w 1993061"/>
                <a:gd name="connsiteY240" fmla="*/ 551411 h 1571596"/>
                <a:gd name="connsiteX241" fmla="*/ 1135845 w 1993061"/>
                <a:gd name="connsiteY241" fmla="*/ 522850 h 1571596"/>
                <a:gd name="connsiteX242" fmla="*/ 1229546 w 1993061"/>
                <a:gd name="connsiteY242" fmla="*/ 509046 h 1571596"/>
                <a:gd name="connsiteX243" fmla="*/ 1249258 w 1993061"/>
                <a:gd name="connsiteY243" fmla="*/ 505523 h 1571596"/>
                <a:gd name="connsiteX244" fmla="*/ 1260875 w 1993061"/>
                <a:gd name="connsiteY244" fmla="*/ 475725 h 1571596"/>
                <a:gd name="connsiteX245" fmla="*/ 1282777 w 1993061"/>
                <a:gd name="connsiteY245" fmla="*/ 462873 h 1571596"/>
                <a:gd name="connsiteX246" fmla="*/ 1270493 w 1993061"/>
                <a:gd name="connsiteY246" fmla="*/ 438311 h 1571596"/>
                <a:gd name="connsiteX247" fmla="*/ 1250591 w 1993061"/>
                <a:gd name="connsiteY247" fmla="*/ 416795 h 1571596"/>
                <a:gd name="connsiteX248" fmla="*/ 1272112 w 1993061"/>
                <a:gd name="connsiteY248" fmla="*/ 396041 h 1571596"/>
                <a:gd name="connsiteX249" fmla="*/ 1310202 w 1993061"/>
                <a:gd name="connsiteY249" fmla="*/ 413748 h 1571596"/>
                <a:gd name="connsiteX250" fmla="*/ 1334199 w 1993061"/>
                <a:gd name="connsiteY250" fmla="*/ 406608 h 1571596"/>
                <a:gd name="connsiteX251" fmla="*/ 1342293 w 1993061"/>
                <a:gd name="connsiteY251" fmla="*/ 380237 h 1571596"/>
                <a:gd name="connsiteX252" fmla="*/ 1379145 w 1993061"/>
                <a:gd name="connsiteY252" fmla="*/ 381951 h 1571596"/>
                <a:gd name="connsiteX253" fmla="*/ 1388096 w 1993061"/>
                <a:gd name="connsiteY253" fmla="*/ 348249 h 1571596"/>
                <a:gd name="connsiteX254" fmla="*/ 1413331 w 1993061"/>
                <a:gd name="connsiteY254" fmla="*/ 328543 h 1571596"/>
                <a:gd name="connsiteX255" fmla="*/ 1445231 w 1993061"/>
                <a:gd name="connsiteY255" fmla="*/ 318356 h 1571596"/>
                <a:gd name="connsiteX256" fmla="*/ 1469990 w 1993061"/>
                <a:gd name="connsiteY256" fmla="*/ 325401 h 1571596"/>
                <a:gd name="connsiteX257" fmla="*/ 1494177 w 1993061"/>
                <a:gd name="connsiteY257" fmla="*/ 318356 h 1571596"/>
                <a:gd name="connsiteX258" fmla="*/ 1472275 w 1993061"/>
                <a:gd name="connsiteY258" fmla="*/ 293032 h 1571596"/>
                <a:gd name="connsiteX259" fmla="*/ 1442660 w 1993061"/>
                <a:gd name="connsiteY259" fmla="*/ 271707 h 1571596"/>
                <a:gd name="connsiteX260" fmla="*/ 1423044 w 1993061"/>
                <a:gd name="connsiteY260" fmla="*/ 257617 h 1571596"/>
                <a:gd name="connsiteX261" fmla="*/ 1384954 w 1993061"/>
                <a:gd name="connsiteY261" fmla="*/ 271421 h 1571596"/>
                <a:gd name="connsiteX262" fmla="*/ 1336293 w 1993061"/>
                <a:gd name="connsiteY262" fmla="*/ 271421 h 1571596"/>
                <a:gd name="connsiteX263" fmla="*/ 1316392 w 1993061"/>
                <a:gd name="connsiteY263" fmla="*/ 241623 h 1571596"/>
                <a:gd name="connsiteX264" fmla="*/ 1309726 w 1993061"/>
                <a:gd name="connsiteY264" fmla="*/ 220107 h 1571596"/>
                <a:gd name="connsiteX265" fmla="*/ 1309726 w 1993061"/>
                <a:gd name="connsiteY265" fmla="*/ 171364 h 1571596"/>
                <a:gd name="connsiteX266" fmla="*/ 1346483 w 1993061"/>
                <a:gd name="connsiteY266" fmla="*/ 187929 h 1571596"/>
                <a:gd name="connsiteX267" fmla="*/ 1366956 w 1993061"/>
                <a:gd name="connsiteY267" fmla="*/ 180694 h 1571596"/>
                <a:gd name="connsiteX268" fmla="*/ 1381335 w 1993061"/>
                <a:gd name="connsiteY268" fmla="*/ 154894 h 1571596"/>
                <a:gd name="connsiteX269" fmla="*/ 1378288 w 1993061"/>
                <a:gd name="connsiteY269" fmla="*/ 128713 h 1571596"/>
                <a:gd name="connsiteX270" fmla="*/ 1378288 w 1993061"/>
                <a:gd name="connsiteY270" fmla="*/ 86634 h 1571596"/>
                <a:gd name="connsiteX271" fmla="*/ 1384763 w 1993061"/>
                <a:gd name="connsiteY271" fmla="*/ 66166 h 1571596"/>
                <a:gd name="connsiteX272" fmla="*/ 1364004 w 1993061"/>
                <a:gd name="connsiteY272" fmla="*/ 52742 h 1571596"/>
                <a:gd name="connsiteX273" fmla="*/ 1367908 w 1993061"/>
                <a:gd name="connsiteY273" fmla="*/ 17708 h 1571596"/>
                <a:gd name="connsiteX274" fmla="*/ 1390001 w 1993061"/>
                <a:gd name="connsiteY274" fmla="*/ 7616 h 1571596"/>
                <a:gd name="connsiteX275" fmla="*/ 1411426 w 1993061"/>
                <a:gd name="connsiteY275" fmla="*/ 11329 h 1571596"/>
                <a:gd name="connsiteX276" fmla="*/ 1441803 w 1993061"/>
                <a:gd name="connsiteY276" fmla="*/ 4284 h 1571596"/>
                <a:gd name="connsiteX277" fmla="*/ 1479036 w 1993061"/>
                <a:gd name="connsiteY277" fmla="*/ 28561 h 1571596"/>
                <a:gd name="connsiteX278" fmla="*/ 1529030 w 1993061"/>
                <a:gd name="connsiteY278" fmla="*/ 36082 h 1571596"/>
                <a:gd name="connsiteX279" fmla="*/ 1547217 w 1993061"/>
                <a:gd name="connsiteY279" fmla="*/ 56550 h 1571596"/>
                <a:gd name="connsiteX280" fmla="*/ 1567406 w 1993061"/>
                <a:gd name="connsiteY280" fmla="*/ 67593 h 1571596"/>
                <a:gd name="connsiteX281" fmla="*/ 1576165 w 1993061"/>
                <a:gd name="connsiteY281" fmla="*/ 87681 h 1571596"/>
                <a:gd name="connsiteX282" fmla="*/ 1616065 w 1993061"/>
                <a:gd name="connsiteY282" fmla="*/ 120336 h 1571596"/>
                <a:gd name="connsiteX283" fmla="*/ 1655203 w 1993061"/>
                <a:gd name="connsiteY283" fmla="*/ 152038 h 1571596"/>
                <a:gd name="connsiteX284" fmla="*/ 1674248 w 1993061"/>
                <a:gd name="connsiteY284" fmla="*/ 176410 h 1571596"/>
                <a:gd name="connsiteX285" fmla="*/ 1697768 w 1993061"/>
                <a:gd name="connsiteY285" fmla="*/ 191071 h 1571596"/>
                <a:gd name="connsiteX286" fmla="*/ 1734430 w 1993061"/>
                <a:gd name="connsiteY286" fmla="*/ 198496 h 1571596"/>
                <a:gd name="connsiteX287" fmla="*/ 1754999 w 1993061"/>
                <a:gd name="connsiteY287" fmla="*/ 194974 h 1571596"/>
                <a:gd name="connsiteX288" fmla="*/ 1778995 w 1993061"/>
                <a:gd name="connsiteY288" fmla="*/ 219060 h 1571596"/>
                <a:gd name="connsiteX289" fmla="*/ 1803468 w 1993061"/>
                <a:gd name="connsiteY289" fmla="*/ 219726 h 1571596"/>
                <a:gd name="connsiteX290" fmla="*/ 1827369 w 1993061"/>
                <a:gd name="connsiteY290" fmla="*/ 256855 h 1571596"/>
                <a:gd name="connsiteX291" fmla="*/ 1850985 w 1993061"/>
                <a:gd name="connsiteY291" fmla="*/ 275896 h 1571596"/>
                <a:gd name="connsiteX292" fmla="*/ 1882219 w 1993061"/>
                <a:gd name="connsiteY292" fmla="*/ 272849 h 1571596"/>
                <a:gd name="connsiteX293" fmla="*/ 1912311 w 1993061"/>
                <a:gd name="connsiteY293" fmla="*/ 258474 h 1571596"/>
                <a:gd name="connsiteX294" fmla="*/ 1932308 w 1993061"/>
                <a:gd name="connsiteY294" fmla="*/ 244098 h 1571596"/>
                <a:gd name="connsiteX295" fmla="*/ 1960018 w 1993061"/>
                <a:gd name="connsiteY295" fmla="*/ 248097 h 1571596"/>
                <a:gd name="connsiteX296" fmla="*/ 1974587 w 1993061"/>
                <a:gd name="connsiteY296" fmla="*/ 271707 h 1571596"/>
                <a:gd name="connsiteX297" fmla="*/ 1970968 w 1993061"/>
                <a:gd name="connsiteY297" fmla="*/ 313501 h 1571596"/>
                <a:gd name="connsiteX298" fmla="*/ 1987633 w 1993061"/>
                <a:gd name="connsiteY298" fmla="*/ 338824 h 1571596"/>
                <a:gd name="connsiteX299" fmla="*/ 1993061 w 1993061"/>
                <a:gd name="connsiteY299" fmla="*/ 369194 h 1571596"/>
                <a:gd name="connsiteX300" fmla="*/ 1993061 w 1993061"/>
                <a:gd name="connsiteY300" fmla="*/ 337396 h 1571596"/>
                <a:gd name="connsiteX301" fmla="*/ 1976302 w 1993061"/>
                <a:gd name="connsiteY301" fmla="*/ 311311 h 1571596"/>
                <a:gd name="connsiteX302" fmla="*/ 1970016 w 1993061"/>
                <a:gd name="connsiteY302" fmla="*/ 290747 h 1571596"/>
                <a:gd name="connsiteX303" fmla="*/ 1979539 w 1993061"/>
                <a:gd name="connsiteY303" fmla="*/ 271707 h 1571596"/>
                <a:gd name="connsiteX304" fmla="*/ 1963065 w 1993061"/>
                <a:gd name="connsiteY304" fmla="*/ 244669 h 1571596"/>
                <a:gd name="connsiteX305" fmla="*/ 1931926 w 1993061"/>
                <a:gd name="connsiteY305" fmla="*/ 240100 h 1571596"/>
                <a:gd name="connsiteX306" fmla="*/ 1910596 w 1993061"/>
                <a:gd name="connsiteY306" fmla="*/ 254666 h 1571596"/>
                <a:gd name="connsiteX307" fmla="*/ 1882028 w 1993061"/>
                <a:gd name="connsiteY307" fmla="*/ 268565 h 1571596"/>
                <a:gd name="connsiteX308" fmla="*/ 1853461 w 1993061"/>
                <a:gd name="connsiteY308" fmla="*/ 271802 h 1571596"/>
                <a:gd name="connsiteX309" fmla="*/ 1832321 w 1993061"/>
                <a:gd name="connsiteY309" fmla="*/ 254666 h 1571596"/>
                <a:gd name="connsiteX310" fmla="*/ 1826608 w 1993061"/>
                <a:gd name="connsiteY310" fmla="*/ 234673 h 1571596"/>
                <a:gd name="connsiteX311" fmla="*/ 1806325 w 1993061"/>
                <a:gd name="connsiteY311" fmla="*/ 215633 h 1571596"/>
                <a:gd name="connsiteX312" fmla="*/ 1781851 w 1993061"/>
                <a:gd name="connsiteY312" fmla="*/ 215062 h 1571596"/>
                <a:gd name="connsiteX313" fmla="*/ 1757379 w 1993061"/>
                <a:gd name="connsiteY313" fmla="*/ 190975 h 1571596"/>
                <a:gd name="connsiteX314" fmla="*/ 1735763 w 1993061"/>
                <a:gd name="connsiteY314" fmla="*/ 193927 h 1571596"/>
                <a:gd name="connsiteX315" fmla="*/ 1700721 w 1993061"/>
                <a:gd name="connsiteY315" fmla="*/ 186882 h 1571596"/>
                <a:gd name="connsiteX316" fmla="*/ 1678628 w 1993061"/>
                <a:gd name="connsiteY316" fmla="*/ 173077 h 1571596"/>
                <a:gd name="connsiteX317" fmla="*/ 1659583 w 1993061"/>
                <a:gd name="connsiteY317" fmla="*/ 148896 h 1571596"/>
                <a:gd name="connsiteX318" fmla="*/ 1620064 w 1993061"/>
                <a:gd name="connsiteY318" fmla="*/ 116718 h 1571596"/>
                <a:gd name="connsiteX319" fmla="*/ 1580831 w 1993061"/>
                <a:gd name="connsiteY319" fmla="*/ 84920 h 1571596"/>
                <a:gd name="connsiteX320" fmla="*/ 1571309 w 1993061"/>
                <a:gd name="connsiteY320" fmla="*/ 64642 h 1571596"/>
                <a:gd name="connsiteX321" fmla="*/ 1550741 w 1993061"/>
                <a:gd name="connsiteY321" fmla="*/ 52932 h 1571596"/>
                <a:gd name="connsiteX322" fmla="*/ 1531696 w 1993061"/>
                <a:gd name="connsiteY322" fmla="*/ 32274 h 1571596"/>
                <a:gd name="connsiteX323" fmla="*/ 1481322 w 1993061"/>
                <a:gd name="connsiteY323" fmla="*/ 24467 h 1571596"/>
                <a:gd name="connsiteX324" fmla="*/ 1443232 w 1993061"/>
                <a:gd name="connsiteY324" fmla="*/ 0 h 1571596"/>
                <a:gd name="connsiteX325" fmla="*/ 1412093 w 1993061"/>
                <a:gd name="connsiteY325" fmla="*/ 6855 h 1571596"/>
                <a:gd name="connsiteX326" fmla="*/ 1390191 w 1993061"/>
                <a:gd name="connsiteY326" fmla="*/ 3237 h 1571596"/>
                <a:gd name="connsiteX327" fmla="*/ 1365909 w 1993061"/>
                <a:gd name="connsiteY327" fmla="*/ 13995 h 1571596"/>
                <a:gd name="connsiteX328" fmla="*/ 1342293 w 1993061"/>
                <a:gd name="connsiteY328" fmla="*/ 39318 h 1571596"/>
                <a:gd name="connsiteX329" fmla="*/ 1362290 w 1993061"/>
                <a:gd name="connsiteY329" fmla="*/ 57026 h 1571596"/>
                <a:gd name="connsiteX330" fmla="*/ 1382097 w 1993061"/>
                <a:gd name="connsiteY330" fmla="*/ 67784 h 1571596"/>
                <a:gd name="connsiteX331" fmla="*/ 1374383 w 1993061"/>
                <a:gd name="connsiteY331" fmla="*/ 129189 h 1571596"/>
                <a:gd name="connsiteX332" fmla="*/ 1377621 w 1993061"/>
                <a:gd name="connsiteY332" fmla="*/ 154227 h 1571596"/>
                <a:gd name="connsiteX333" fmla="*/ 1364861 w 1993061"/>
                <a:gd name="connsiteY333" fmla="*/ 177457 h 1571596"/>
                <a:gd name="connsiteX334" fmla="*/ 1327819 w 1993061"/>
                <a:gd name="connsiteY334" fmla="*/ 183264 h 1571596"/>
                <a:gd name="connsiteX335" fmla="*/ 1305727 w 1993061"/>
                <a:gd name="connsiteY335" fmla="*/ 171554 h 1571596"/>
                <a:gd name="connsiteX336" fmla="*/ 1305727 w 1993061"/>
                <a:gd name="connsiteY336" fmla="*/ 220964 h 1571596"/>
                <a:gd name="connsiteX337" fmla="*/ 1312392 w 1993061"/>
                <a:gd name="connsiteY337" fmla="*/ 242861 h 1571596"/>
                <a:gd name="connsiteX338" fmla="*/ 1315630 w 1993061"/>
                <a:gd name="connsiteY338" fmla="*/ 267232 h 1571596"/>
                <a:gd name="connsiteX339" fmla="*/ 1336770 w 1993061"/>
                <a:gd name="connsiteY339" fmla="*/ 276181 h 1571596"/>
                <a:gd name="connsiteX340" fmla="*/ 1367528 w 1993061"/>
                <a:gd name="connsiteY340" fmla="*/ 269232 h 1571596"/>
                <a:gd name="connsiteX341" fmla="*/ 1423329 w 1993061"/>
                <a:gd name="connsiteY341" fmla="*/ 262091 h 1571596"/>
                <a:gd name="connsiteX342" fmla="*/ 1470085 w 1993061"/>
                <a:gd name="connsiteY342" fmla="*/ 297126 h 1571596"/>
                <a:gd name="connsiteX343" fmla="*/ 1492653 w 1993061"/>
                <a:gd name="connsiteY343" fmla="*/ 318070 h 1571596"/>
                <a:gd name="connsiteX344" fmla="*/ 1470751 w 1993061"/>
                <a:gd name="connsiteY344" fmla="*/ 321021 h 1571596"/>
                <a:gd name="connsiteX345" fmla="*/ 1445993 w 1993061"/>
                <a:gd name="connsiteY345" fmla="*/ 313977 h 1571596"/>
                <a:gd name="connsiteX346" fmla="*/ 1411902 w 1993061"/>
                <a:gd name="connsiteY346" fmla="*/ 324639 h 1571596"/>
                <a:gd name="connsiteX347" fmla="*/ 1385049 w 1993061"/>
                <a:gd name="connsiteY347" fmla="*/ 346250 h 1571596"/>
                <a:gd name="connsiteX348" fmla="*/ 1377621 w 1993061"/>
                <a:gd name="connsiteY348" fmla="*/ 379380 h 1571596"/>
                <a:gd name="connsiteX349" fmla="*/ 1340865 w 1993061"/>
                <a:gd name="connsiteY349" fmla="*/ 377476 h 1571596"/>
                <a:gd name="connsiteX350" fmla="*/ 1332009 w 1993061"/>
                <a:gd name="connsiteY350" fmla="*/ 403943 h 1571596"/>
                <a:gd name="connsiteX351" fmla="*/ 1310773 w 1993061"/>
                <a:gd name="connsiteY351" fmla="*/ 409369 h 1571596"/>
                <a:gd name="connsiteX352" fmla="*/ 1273636 w 1993061"/>
                <a:gd name="connsiteY352" fmla="*/ 392042 h 1571596"/>
                <a:gd name="connsiteX353" fmla="*/ 1252210 w 1993061"/>
                <a:gd name="connsiteY353" fmla="*/ 395089 h 1571596"/>
                <a:gd name="connsiteX354" fmla="*/ 1246972 w 1993061"/>
                <a:gd name="connsiteY354" fmla="*/ 418318 h 1571596"/>
                <a:gd name="connsiteX355" fmla="*/ 1267255 w 1993061"/>
                <a:gd name="connsiteY355" fmla="*/ 441547 h 1571596"/>
                <a:gd name="connsiteX356" fmla="*/ 1280016 w 1993061"/>
                <a:gd name="connsiteY356" fmla="*/ 462302 h 1571596"/>
                <a:gd name="connsiteX357" fmla="*/ 1257923 w 1993061"/>
                <a:gd name="connsiteY357" fmla="*/ 473155 h 1571596"/>
                <a:gd name="connsiteX358" fmla="*/ 1247163 w 1993061"/>
                <a:gd name="connsiteY358" fmla="*/ 502667 h 1571596"/>
                <a:gd name="connsiteX359" fmla="*/ 1134702 w 1993061"/>
                <a:gd name="connsiteY359" fmla="*/ 518661 h 1571596"/>
                <a:gd name="connsiteX360" fmla="*/ 1091279 w 1993061"/>
                <a:gd name="connsiteY360" fmla="*/ 547222 h 1571596"/>
                <a:gd name="connsiteX361" fmla="*/ 1068806 w 1993061"/>
                <a:gd name="connsiteY361" fmla="*/ 557599 h 1571596"/>
                <a:gd name="connsiteX362" fmla="*/ 1047952 w 1993061"/>
                <a:gd name="connsiteY362" fmla="*/ 547031 h 1571596"/>
                <a:gd name="connsiteX363" fmla="*/ 1027383 w 1993061"/>
                <a:gd name="connsiteY363" fmla="*/ 547031 h 1571596"/>
                <a:gd name="connsiteX364" fmla="*/ 1005482 w 1993061"/>
                <a:gd name="connsiteY364" fmla="*/ 536654 h 1571596"/>
                <a:gd name="connsiteX365" fmla="*/ 978343 w 1993061"/>
                <a:gd name="connsiteY365" fmla="*/ 536654 h 1571596"/>
                <a:gd name="connsiteX366" fmla="*/ 940729 w 1993061"/>
                <a:gd name="connsiteY366" fmla="*/ 512092 h 1571596"/>
                <a:gd name="connsiteX367" fmla="*/ 900067 w 1993061"/>
                <a:gd name="connsiteY367" fmla="*/ 507998 h 1571596"/>
                <a:gd name="connsiteX368" fmla="*/ 821507 w 1993061"/>
                <a:gd name="connsiteY368" fmla="*/ 507998 h 1571596"/>
                <a:gd name="connsiteX369" fmla="*/ 792368 w 1993061"/>
                <a:gd name="connsiteY369" fmla="*/ 504476 h 1571596"/>
                <a:gd name="connsiteX370" fmla="*/ 759230 w 1993061"/>
                <a:gd name="connsiteY370" fmla="*/ 507998 h 1571596"/>
                <a:gd name="connsiteX371" fmla="*/ 728472 w 1993061"/>
                <a:gd name="connsiteY371" fmla="*/ 476867 h 1571596"/>
                <a:gd name="connsiteX372" fmla="*/ 702666 w 1993061"/>
                <a:gd name="connsiteY372" fmla="*/ 445356 h 1571596"/>
                <a:gd name="connsiteX373" fmla="*/ 675812 w 1993061"/>
                <a:gd name="connsiteY373" fmla="*/ 430599 h 1571596"/>
                <a:gd name="connsiteX374" fmla="*/ 652768 w 1993061"/>
                <a:gd name="connsiteY374" fmla="*/ 419936 h 1571596"/>
                <a:gd name="connsiteX375" fmla="*/ 563827 w 1993061"/>
                <a:gd name="connsiteY375" fmla="*/ 398516 h 1571596"/>
                <a:gd name="connsiteX376" fmla="*/ 541450 w 1993061"/>
                <a:gd name="connsiteY376" fmla="*/ 391566 h 1571596"/>
                <a:gd name="connsiteX377" fmla="*/ 518596 w 1993061"/>
                <a:gd name="connsiteY377" fmla="*/ 384521 h 1571596"/>
                <a:gd name="connsiteX378" fmla="*/ 510311 w 1993061"/>
                <a:gd name="connsiteY378" fmla="*/ 364624 h 1571596"/>
                <a:gd name="connsiteX379" fmla="*/ 513739 w 1993061"/>
                <a:gd name="connsiteY379" fmla="*/ 344822 h 1571596"/>
                <a:gd name="connsiteX380" fmla="*/ 504216 w 1993061"/>
                <a:gd name="connsiteY380" fmla="*/ 318832 h 1571596"/>
                <a:gd name="connsiteX381" fmla="*/ 483648 w 1993061"/>
                <a:gd name="connsiteY381" fmla="*/ 300267 h 1571596"/>
                <a:gd name="connsiteX382" fmla="*/ 464603 w 1993061"/>
                <a:gd name="connsiteY382" fmla="*/ 272468 h 1571596"/>
                <a:gd name="connsiteX383" fmla="*/ 440416 w 1993061"/>
                <a:gd name="connsiteY383" fmla="*/ 264472 h 1571596"/>
                <a:gd name="connsiteX384" fmla="*/ 407277 w 1993061"/>
                <a:gd name="connsiteY384" fmla="*/ 260854 h 1571596"/>
                <a:gd name="connsiteX385" fmla="*/ 392137 w 1993061"/>
                <a:gd name="connsiteY385" fmla="*/ 241052 h 1571596"/>
                <a:gd name="connsiteX386" fmla="*/ 371092 w 1993061"/>
                <a:gd name="connsiteY386" fmla="*/ 236672 h 1571596"/>
                <a:gd name="connsiteX387" fmla="*/ 333002 w 1993061"/>
                <a:gd name="connsiteY387" fmla="*/ 208778 h 1571596"/>
                <a:gd name="connsiteX388" fmla="*/ 311957 w 1993061"/>
                <a:gd name="connsiteY388" fmla="*/ 208778 h 1571596"/>
                <a:gd name="connsiteX389" fmla="*/ 319575 w 1993061"/>
                <a:gd name="connsiteY389" fmla="*/ 233340 h 1571596"/>
                <a:gd name="connsiteX390" fmla="*/ 295293 w 1993061"/>
                <a:gd name="connsiteY390" fmla="*/ 233340 h 1571596"/>
                <a:gd name="connsiteX391" fmla="*/ 293198 w 1993061"/>
                <a:gd name="connsiteY391" fmla="*/ 266756 h 1571596"/>
                <a:gd name="connsiteX392" fmla="*/ 306624 w 1993061"/>
                <a:gd name="connsiteY392" fmla="*/ 289224 h 1571596"/>
                <a:gd name="connsiteX393" fmla="*/ 283675 w 1993061"/>
                <a:gd name="connsiteY393" fmla="*/ 311025 h 1571596"/>
                <a:gd name="connsiteX394" fmla="*/ 253299 w 1993061"/>
                <a:gd name="connsiteY394" fmla="*/ 303219 h 1571596"/>
                <a:gd name="connsiteX395" fmla="*/ 230826 w 1993061"/>
                <a:gd name="connsiteY395" fmla="*/ 298173 h 1571596"/>
                <a:gd name="connsiteX396" fmla="*/ 217780 w 1993061"/>
                <a:gd name="connsiteY396" fmla="*/ 375858 h 1571596"/>
                <a:gd name="connsiteX397" fmla="*/ 173500 w 1993061"/>
                <a:gd name="connsiteY397" fmla="*/ 388139 h 1571596"/>
                <a:gd name="connsiteX398" fmla="*/ 152550 w 1993061"/>
                <a:gd name="connsiteY398" fmla="*/ 394518 h 1571596"/>
                <a:gd name="connsiteX399" fmla="*/ 162073 w 1993061"/>
                <a:gd name="connsiteY399" fmla="*/ 429838 h 1571596"/>
                <a:gd name="connsiteX400" fmla="*/ 191878 w 1993061"/>
                <a:gd name="connsiteY400" fmla="*/ 469442 h 1571596"/>
                <a:gd name="connsiteX401" fmla="*/ 188164 w 1993061"/>
                <a:gd name="connsiteY401" fmla="*/ 488482 h 1571596"/>
                <a:gd name="connsiteX402" fmla="*/ 184927 w 1993061"/>
                <a:gd name="connsiteY402" fmla="*/ 509617 h 1571596"/>
                <a:gd name="connsiteX403" fmla="*/ 198353 w 1993061"/>
                <a:gd name="connsiteY403" fmla="*/ 532465 h 1571596"/>
                <a:gd name="connsiteX404" fmla="*/ 156835 w 1993061"/>
                <a:gd name="connsiteY404" fmla="*/ 550173 h 1571596"/>
                <a:gd name="connsiteX405" fmla="*/ 139600 w 1993061"/>
                <a:gd name="connsiteY405" fmla="*/ 575782 h 1571596"/>
                <a:gd name="connsiteX406" fmla="*/ 114841 w 1993061"/>
                <a:gd name="connsiteY406" fmla="*/ 581780 h 1571596"/>
                <a:gd name="connsiteX407" fmla="*/ 88940 w 1993061"/>
                <a:gd name="connsiteY407" fmla="*/ 593300 h 1571596"/>
                <a:gd name="connsiteX408" fmla="*/ 84179 w 1993061"/>
                <a:gd name="connsiteY408" fmla="*/ 616338 h 1571596"/>
                <a:gd name="connsiteX409" fmla="*/ 45137 w 1993061"/>
                <a:gd name="connsiteY409" fmla="*/ 603867 h 1571596"/>
                <a:gd name="connsiteX410" fmla="*/ 23711 w 1993061"/>
                <a:gd name="connsiteY410" fmla="*/ 610912 h 1571596"/>
                <a:gd name="connsiteX411" fmla="*/ 0 w 1993061"/>
                <a:gd name="connsiteY411" fmla="*/ 632523 h 1571596"/>
                <a:gd name="connsiteX412" fmla="*/ 5809 w 1993061"/>
                <a:gd name="connsiteY412" fmla="*/ 659655 h 1571596"/>
                <a:gd name="connsiteX413" fmla="*/ 5809 w 1993061"/>
                <a:gd name="connsiteY413" fmla="*/ 680219 h 1571596"/>
                <a:gd name="connsiteX414" fmla="*/ 9141 w 1993061"/>
                <a:gd name="connsiteY414" fmla="*/ 701830 h 1571596"/>
                <a:gd name="connsiteX415" fmla="*/ 34757 w 1993061"/>
                <a:gd name="connsiteY415" fmla="*/ 700307 h 1571596"/>
                <a:gd name="connsiteX416" fmla="*/ 51612 w 1993061"/>
                <a:gd name="connsiteY416" fmla="*/ 733152 h 1571596"/>
                <a:gd name="connsiteX417" fmla="*/ 71704 w 1993061"/>
                <a:gd name="connsiteY417" fmla="*/ 759427 h 1571596"/>
                <a:gd name="connsiteX418" fmla="*/ 52659 w 1993061"/>
                <a:gd name="connsiteY418" fmla="*/ 763521 h 1571596"/>
                <a:gd name="connsiteX419" fmla="*/ 85321 w 1993061"/>
                <a:gd name="connsiteY419" fmla="*/ 781229 h 1571596"/>
                <a:gd name="connsiteX420" fmla="*/ 107795 w 1993061"/>
                <a:gd name="connsiteY420" fmla="*/ 798651 h 1571596"/>
                <a:gd name="connsiteX421" fmla="*/ 113508 w 1993061"/>
                <a:gd name="connsiteY421" fmla="*/ 825498 h 1571596"/>
                <a:gd name="connsiteX422" fmla="*/ 134648 w 1993061"/>
                <a:gd name="connsiteY422" fmla="*/ 834351 h 1571596"/>
                <a:gd name="connsiteX423" fmla="*/ 197497 w 1993061"/>
                <a:gd name="connsiteY423" fmla="*/ 848632 h 1571596"/>
                <a:gd name="connsiteX424" fmla="*/ 218541 w 1993061"/>
                <a:gd name="connsiteY424" fmla="*/ 833971 h 1571596"/>
                <a:gd name="connsiteX425" fmla="*/ 257869 w 1993061"/>
                <a:gd name="connsiteY425" fmla="*/ 847965 h 1571596"/>
                <a:gd name="connsiteX426" fmla="*/ 282437 w 1993061"/>
                <a:gd name="connsiteY426" fmla="*/ 848632 h 1571596"/>
                <a:gd name="connsiteX427" fmla="*/ 279961 w 1993061"/>
                <a:gd name="connsiteY427" fmla="*/ 881476 h 1571596"/>
                <a:gd name="connsiteX428" fmla="*/ 270439 w 1993061"/>
                <a:gd name="connsiteY428" fmla="*/ 905277 h 1571596"/>
                <a:gd name="connsiteX429" fmla="*/ 245681 w 1993061"/>
                <a:gd name="connsiteY429" fmla="*/ 914797 h 1571596"/>
                <a:gd name="connsiteX430" fmla="*/ 244157 w 1993061"/>
                <a:gd name="connsiteY430" fmla="*/ 948880 h 1571596"/>
                <a:gd name="connsiteX431" fmla="*/ 265297 w 1993061"/>
                <a:gd name="connsiteY431" fmla="*/ 958400 h 1571596"/>
                <a:gd name="connsiteX432" fmla="*/ 280533 w 1993061"/>
                <a:gd name="connsiteY432" fmla="*/ 978773 h 1571596"/>
                <a:gd name="connsiteX433" fmla="*/ 261488 w 1993061"/>
                <a:gd name="connsiteY433" fmla="*/ 1000479 h 1571596"/>
                <a:gd name="connsiteX434" fmla="*/ 241491 w 1993061"/>
                <a:gd name="connsiteY434" fmla="*/ 988579 h 1571596"/>
                <a:gd name="connsiteX435" fmla="*/ 247966 w 1993061"/>
                <a:gd name="connsiteY435" fmla="*/ 1009714 h 1571596"/>
                <a:gd name="connsiteX436" fmla="*/ 254441 w 1993061"/>
                <a:gd name="connsiteY436" fmla="*/ 1037798 h 1571596"/>
                <a:gd name="connsiteX437" fmla="*/ 275962 w 1993061"/>
                <a:gd name="connsiteY437" fmla="*/ 1043225 h 1571596"/>
                <a:gd name="connsiteX438" fmla="*/ 297769 w 1993061"/>
                <a:gd name="connsiteY438" fmla="*/ 1060361 h 1571596"/>
                <a:gd name="connsiteX439" fmla="*/ 324527 w 1993061"/>
                <a:gd name="connsiteY439" fmla="*/ 1071309 h 1571596"/>
                <a:gd name="connsiteX440" fmla="*/ 359665 w 1993061"/>
                <a:gd name="connsiteY440" fmla="*/ 1106058 h 1571596"/>
                <a:gd name="connsiteX441" fmla="*/ 385662 w 1993061"/>
                <a:gd name="connsiteY441" fmla="*/ 1088636 h 1571596"/>
                <a:gd name="connsiteX442" fmla="*/ 421656 w 1993061"/>
                <a:gd name="connsiteY442" fmla="*/ 1120148 h 1571596"/>
                <a:gd name="connsiteX443" fmla="*/ 445844 w 1993061"/>
                <a:gd name="connsiteY443" fmla="*/ 1124432 h 1571596"/>
                <a:gd name="connsiteX444" fmla="*/ 457271 w 1993061"/>
                <a:gd name="connsiteY444" fmla="*/ 1144425 h 1571596"/>
                <a:gd name="connsiteX445" fmla="*/ 479744 w 1993061"/>
                <a:gd name="connsiteY445" fmla="*/ 1138427 h 1571596"/>
                <a:gd name="connsiteX446" fmla="*/ 483172 w 1993061"/>
                <a:gd name="connsiteY446" fmla="*/ 1158039 h 1571596"/>
                <a:gd name="connsiteX447" fmla="*/ 506692 w 1993061"/>
                <a:gd name="connsiteY447" fmla="*/ 1180316 h 1571596"/>
                <a:gd name="connsiteX448" fmla="*/ 526690 w 1993061"/>
                <a:gd name="connsiteY448" fmla="*/ 1191264 h 1571596"/>
                <a:gd name="connsiteX449" fmla="*/ 547449 w 1993061"/>
                <a:gd name="connsiteY449" fmla="*/ 1191264 h 1571596"/>
                <a:gd name="connsiteX450" fmla="*/ 589538 w 1993061"/>
                <a:gd name="connsiteY450" fmla="*/ 1201831 h 1571596"/>
                <a:gd name="connsiteX451" fmla="*/ 614869 w 1993061"/>
                <a:gd name="connsiteY451" fmla="*/ 1215636 h 1571596"/>
                <a:gd name="connsiteX452" fmla="*/ 639912 w 1993061"/>
                <a:gd name="connsiteY452" fmla="*/ 1205164 h 1571596"/>
                <a:gd name="connsiteX453" fmla="*/ 658957 w 1993061"/>
                <a:gd name="connsiteY453" fmla="*/ 1198119 h 1571596"/>
                <a:gd name="connsiteX454" fmla="*/ 665623 w 1993061"/>
                <a:gd name="connsiteY454" fmla="*/ 1231820 h 1571596"/>
                <a:gd name="connsiteX455" fmla="*/ 689334 w 1993061"/>
                <a:gd name="connsiteY455" fmla="*/ 1211637 h 1571596"/>
                <a:gd name="connsiteX456" fmla="*/ 702666 w 1993061"/>
                <a:gd name="connsiteY456" fmla="*/ 1190122 h 1571596"/>
                <a:gd name="connsiteX457" fmla="*/ 726377 w 1993061"/>
                <a:gd name="connsiteY457" fmla="*/ 1194786 h 1571596"/>
                <a:gd name="connsiteX458" fmla="*/ 765895 w 1993061"/>
                <a:gd name="connsiteY458" fmla="*/ 1201831 h 1571596"/>
                <a:gd name="connsiteX459" fmla="*/ 803985 w 1993061"/>
                <a:gd name="connsiteY459" fmla="*/ 1219254 h 1571596"/>
                <a:gd name="connsiteX460" fmla="*/ 810651 w 1993061"/>
                <a:gd name="connsiteY460" fmla="*/ 1192692 h 1571596"/>
                <a:gd name="connsiteX461" fmla="*/ 830268 w 1993061"/>
                <a:gd name="connsiteY461" fmla="*/ 1188408 h 1571596"/>
                <a:gd name="connsiteX462" fmla="*/ 826934 w 1993061"/>
                <a:gd name="connsiteY462" fmla="*/ 1167273 h 1571596"/>
                <a:gd name="connsiteX463" fmla="*/ 865024 w 1993061"/>
                <a:gd name="connsiteY463" fmla="*/ 1151755 h 1571596"/>
                <a:gd name="connsiteX464" fmla="*/ 886641 w 1993061"/>
                <a:gd name="connsiteY464" fmla="*/ 1148804 h 1571596"/>
                <a:gd name="connsiteX465" fmla="*/ 908162 w 1993061"/>
                <a:gd name="connsiteY465" fmla="*/ 1154230 h 1571596"/>
                <a:gd name="connsiteX466" fmla="*/ 914637 w 1993061"/>
                <a:gd name="connsiteY466" fmla="*/ 1133000 h 1571596"/>
                <a:gd name="connsiteX467" fmla="*/ 952727 w 1993061"/>
                <a:gd name="connsiteY467" fmla="*/ 1176127 h 1571596"/>
                <a:gd name="connsiteX468" fmla="*/ 979961 w 1993061"/>
                <a:gd name="connsiteY468" fmla="*/ 1187551 h 1571596"/>
                <a:gd name="connsiteX469" fmla="*/ 1000054 w 1993061"/>
                <a:gd name="connsiteY469" fmla="*/ 1191169 h 1571596"/>
                <a:gd name="connsiteX470" fmla="*/ 1014719 w 1993061"/>
                <a:gd name="connsiteY470" fmla="*/ 1214874 h 1571596"/>
                <a:gd name="connsiteX471" fmla="*/ 1038906 w 1993061"/>
                <a:gd name="connsiteY471" fmla="*/ 1222871 h 1571596"/>
                <a:gd name="connsiteX472" fmla="*/ 1053665 w 1993061"/>
                <a:gd name="connsiteY472" fmla="*/ 1291797 h 1571596"/>
                <a:gd name="connsiteX473" fmla="*/ 1044143 w 1993061"/>
                <a:gd name="connsiteY473" fmla="*/ 1315027 h 1571596"/>
                <a:gd name="connsiteX474" fmla="*/ 1031288 w 1993061"/>
                <a:gd name="connsiteY474" fmla="*/ 1335781 h 1571596"/>
                <a:gd name="connsiteX475" fmla="*/ 1024431 w 1993061"/>
                <a:gd name="connsiteY475" fmla="*/ 1357582 h 1571596"/>
                <a:gd name="connsiteX476" fmla="*/ 1027669 w 1993061"/>
                <a:gd name="connsiteY476" fmla="*/ 1379859 h 1571596"/>
                <a:gd name="connsiteX477" fmla="*/ 1078710 w 1993061"/>
                <a:gd name="connsiteY477" fmla="*/ 1388904 h 1571596"/>
                <a:gd name="connsiteX478" fmla="*/ 1073377 w 1993061"/>
                <a:gd name="connsiteY478" fmla="*/ 1410895 h 1571596"/>
                <a:gd name="connsiteX479" fmla="*/ 1079948 w 1993061"/>
                <a:gd name="connsiteY479" fmla="*/ 1436600 h 1571596"/>
                <a:gd name="connsiteX480" fmla="*/ 1104801 w 1993061"/>
                <a:gd name="connsiteY480" fmla="*/ 1441836 h 1571596"/>
                <a:gd name="connsiteX481" fmla="*/ 1093089 w 1993061"/>
                <a:gd name="connsiteY481" fmla="*/ 1480583 h 1571596"/>
                <a:gd name="connsiteX482" fmla="*/ 1124513 w 1993061"/>
                <a:gd name="connsiteY482" fmla="*/ 1487247 h 1571596"/>
                <a:gd name="connsiteX483" fmla="*/ 1135654 w 1993061"/>
                <a:gd name="connsiteY483" fmla="*/ 1514094 h 1571596"/>
                <a:gd name="connsiteX484" fmla="*/ 1160794 w 1993061"/>
                <a:gd name="connsiteY484" fmla="*/ 1515427 h 1571596"/>
                <a:gd name="connsiteX485" fmla="*/ 1181458 w 1993061"/>
                <a:gd name="connsiteY485" fmla="*/ 1504574 h 1571596"/>
                <a:gd name="connsiteX486" fmla="*/ 1177934 w 1993061"/>
                <a:gd name="connsiteY486" fmla="*/ 1527137 h 1571596"/>
                <a:gd name="connsiteX487" fmla="*/ 1203169 w 1993061"/>
                <a:gd name="connsiteY487" fmla="*/ 1529612 h 1571596"/>
                <a:gd name="connsiteX488" fmla="*/ 1205645 w 1993061"/>
                <a:gd name="connsiteY488" fmla="*/ 1506002 h 1571596"/>
                <a:gd name="connsiteX489" fmla="*/ 1192408 w 1993061"/>
                <a:gd name="connsiteY489" fmla="*/ 1466398 h 1571596"/>
                <a:gd name="connsiteX490" fmla="*/ 1212977 w 1993061"/>
                <a:gd name="connsiteY490" fmla="*/ 1469540 h 1571596"/>
                <a:gd name="connsiteX491" fmla="*/ 1236212 w 1993061"/>
                <a:gd name="connsiteY491" fmla="*/ 1466018 h 1571596"/>
                <a:gd name="connsiteX492" fmla="*/ 1262304 w 1993061"/>
                <a:gd name="connsiteY492" fmla="*/ 1462495 h 1571596"/>
                <a:gd name="connsiteX493" fmla="*/ 1284491 w 1993061"/>
                <a:gd name="connsiteY493" fmla="*/ 1466018 h 1571596"/>
                <a:gd name="connsiteX494" fmla="*/ 1305822 w 1993061"/>
                <a:gd name="connsiteY494" fmla="*/ 1451452 h 1571596"/>
                <a:gd name="connsiteX495" fmla="*/ 1313249 w 1993061"/>
                <a:gd name="connsiteY495" fmla="*/ 1428984 h 1571596"/>
                <a:gd name="connsiteX496" fmla="*/ 1339341 w 1993061"/>
                <a:gd name="connsiteY496" fmla="*/ 1444597 h 1571596"/>
                <a:gd name="connsiteX497" fmla="*/ 1362862 w 1993061"/>
                <a:gd name="connsiteY497" fmla="*/ 1448310 h 1571596"/>
                <a:gd name="connsiteX498" fmla="*/ 1381907 w 1993061"/>
                <a:gd name="connsiteY498" fmla="*/ 1451832 h 1571596"/>
                <a:gd name="connsiteX499" fmla="*/ 1373431 w 1993061"/>
                <a:gd name="connsiteY499" fmla="*/ 1473634 h 1571596"/>
                <a:gd name="connsiteX500" fmla="*/ 1393810 w 1993061"/>
                <a:gd name="connsiteY500" fmla="*/ 1493626 h 1571596"/>
                <a:gd name="connsiteX501" fmla="*/ 1420663 w 1993061"/>
                <a:gd name="connsiteY501" fmla="*/ 1504670 h 1571596"/>
                <a:gd name="connsiteX502" fmla="*/ 1455135 w 1993061"/>
                <a:gd name="connsiteY502" fmla="*/ 1490580 h 1571596"/>
                <a:gd name="connsiteX503" fmla="*/ 1476370 w 1993061"/>
                <a:gd name="connsiteY503" fmla="*/ 1497720 h 1571596"/>
                <a:gd name="connsiteX504" fmla="*/ 1499224 w 1993061"/>
                <a:gd name="connsiteY504" fmla="*/ 1504765 h 1571596"/>
                <a:gd name="connsiteX505" fmla="*/ 1500748 w 1993061"/>
                <a:gd name="connsiteY505" fmla="*/ 1534468 h 1571596"/>
                <a:gd name="connsiteX506" fmla="*/ 1510270 w 1993061"/>
                <a:gd name="connsiteY506" fmla="*/ 1556460 h 1571596"/>
                <a:gd name="connsiteX507" fmla="*/ 1534077 w 1993061"/>
                <a:gd name="connsiteY507" fmla="*/ 1571597 h 1571596"/>
                <a:gd name="connsiteX508" fmla="*/ 1537789 w 1993061"/>
                <a:gd name="connsiteY508" fmla="*/ 1548367 h 1571596"/>
                <a:gd name="connsiteX509" fmla="*/ 1537789 w 1993061"/>
                <a:gd name="connsiteY509" fmla="*/ 1523615 h 1571596"/>
                <a:gd name="connsiteX510" fmla="*/ 1553597 w 1993061"/>
                <a:gd name="connsiteY510" fmla="*/ 1503908 h 1571596"/>
                <a:gd name="connsiteX511" fmla="*/ 1574928 w 1993061"/>
                <a:gd name="connsiteY511" fmla="*/ 1501337 h 1571596"/>
                <a:gd name="connsiteX512" fmla="*/ 1597782 w 1993061"/>
                <a:gd name="connsiteY512" fmla="*/ 1497815 h 1571596"/>
                <a:gd name="connsiteX513" fmla="*/ 1621016 w 1993061"/>
                <a:gd name="connsiteY513" fmla="*/ 1490675 h 1571596"/>
                <a:gd name="connsiteX514" fmla="*/ 1632349 w 1993061"/>
                <a:gd name="connsiteY514" fmla="*/ 1453641 h 1571596"/>
                <a:gd name="connsiteX515" fmla="*/ 1670439 w 1993061"/>
                <a:gd name="connsiteY515" fmla="*/ 1455164 h 1571596"/>
                <a:gd name="connsiteX516" fmla="*/ 1692912 w 1993061"/>
                <a:gd name="connsiteY516" fmla="*/ 1448310 h 1571596"/>
                <a:gd name="connsiteX517" fmla="*/ 1712624 w 1993061"/>
                <a:gd name="connsiteY517" fmla="*/ 1441170 h 1571596"/>
                <a:gd name="connsiteX518" fmla="*/ 1758617 w 1993061"/>
                <a:gd name="connsiteY518" fmla="*/ 1430412 h 1571596"/>
                <a:gd name="connsiteX519" fmla="*/ 1788709 w 1993061"/>
                <a:gd name="connsiteY519" fmla="*/ 1398138 h 1571596"/>
                <a:gd name="connsiteX520" fmla="*/ 1792517 w 1993061"/>
                <a:gd name="connsiteY520" fmla="*/ 1375766 h 1571596"/>
                <a:gd name="connsiteX521" fmla="*/ 1802039 w 1993061"/>
                <a:gd name="connsiteY521" fmla="*/ 1347872 h 1571596"/>
                <a:gd name="connsiteX522" fmla="*/ 1821084 w 1993061"/>
                <a:gd name="connsiteY522" fmla="*/ 1327594 h 1571596"/>
                <a:gd name="connsiteX523" fmla="*/ 1828131 w 1993061"/>
                <a:gd name="connsiteY523" fmla="*/ 1301794 h 1571596"/>
                <a:gd name="connsiteX524" fmla="*/ 1840892 w 1993061"/>
                <a:gd name="connsiteY524" fmla="*/ 1281325 h 1571596"/>
                <a:gd name="connsiteX525" fmla="*/ 1837939 w 1993061"/>
                <a:gd name="connsiteY525" fmla="*/ 1258477 h 1571596"/>
                <a:gd name="connsiteX526" fmla="*/ 1853938 w 1993061"/>
                <a:gd name="connsiteY526" fmla="*/ 1235438 h 1571596"/>
                <a:gd name="connsiteX527" fmla="*/ 1851080 w 1993061"/>
                <a:gd name="connsiteY527" fmla="*/ 1212589 h 1571596"/>
                <a:gd name="connsiteX528" fmla="*/ 1854318 w 1993061"/>
                <a:gd name="connsiteY528" fmla="*/ 1188598 h 1571596"/>
                <a:gd name="connsiteX529" fmla="*/ 1879172 w 1993061"/>
                <a:gd name="connsiteY529" fmla="*/ 1176222 h 1571596"/>
                <a:gd name="connsiteX530" fmla="*/ 1880505 w 1993061"/>
                <a:gd name="connsiteY530" fmla="*/ 1152898 h 1571596"/>
                <a:gd name="connsiteX531" fmla="*/ 1900026 w 1993061"/>
                <a:gd name="connsiteY531" fmla="*/ 1138427 h 1571596"/>
                <a:gd name="connsiteX532" fmla="*/ 1896789 w 1993061"/>
                <a:gd name="connsiteY532" fmla="*/ 1117292 h 1571596"/>
                <a:gd name="connsiteX533" fmla="*/ 1906311 w 1993061"/>
                <a:gd name="connsiteY533" fmla="*/ 1093777 h 1571596"/>
                <a:gd name="connsiteX534" fmla="*/ 1868221 w 1993061"/>
                <a:gd name="connsiteY534" fmla="*/ 1087018 h 1571596"/>
                <a:gd name="connsiteX535" fmla="*/ 1844701 w 1993061"/>
                <a:gd name="connsiteY535" fmla="*/ 1090540 h 1571596"/>
                <a:gd name="connsiteX536" fmla="*/ 1821561 w 1993061"/>
                <a:gd name="connsiteY536" fmla="*/ 1097680 h 1571596"/>
                <a:gd name="connsiteX537" fmla="*/ 1840606 w 1993061"/>
                <a:gd name="connsiteY537" fmla="*/ 1076641 h 1571596"/>
                <a:gd name="connsiteX538" fmla="*/ 1865364 w 1993061"/>
                <a:gd name="connsiteY538" fmla="*/ 1070548 h 1571596"/>
                <a:gd name="connsiteX539" fmla="*/ 1857080 w 1993061"/>
                <a:gd name="connsiteY539" fmla="*/ 1045986 h 1571596"/>
                <a:gd name="connsiteX540" fmla="*/ 1836130 w 1993061"/>
                <a:gd name="connsiteY540" fmla="*/ 1037703 h 1571596"/>
                <a:gd name="connsiteX541" fmla="*/ 1790517 w 1993061"/>
                <a:gd name="connsiteY541" fmla="*/ 1016568 h 1571596"/>
                <a:gd name="connsiteX542" fmla="*/ 1765092 w 1993061"/>
                <a:gd name="connsiteY542" fmla="*/ 992292 h 1571596"/>
                <a:gd name="connsiteX543" fmla="*/ 1781471 w 1993061"/>
                <a:gd name="connsiteY543" fmla="*/ 1013522 h 1571596"/>
                <a:gd name="connsiteX544" fmla="*/ 1812420 w 1993061"/>
                <a:gd name="connsiteY544" fmla="*/ 1014093 h 1571596"/>
                <a:gd name="connsiteX545" fmla="*/ 1850510 w 1993061"/>
                <a:gd name="connsiteY545" fmla="*/ 1028088 h 1571596"/>
                <a:gd name="connsiteX546" fmla="*/ 1833369 w 1993061"/>
                <a:gd name="connsiteY546" fmla="*/ 1006382 h 1571596"/>
                <a:gd name="connsiteX547" fmla="*/ 1820799 w 1993061"/>
                <a:gd name="connsiteY547" fmla="*/ 985723 h 1571596"/>
                <a:gd name="connsiteX548" fmla="*/ 1800707 w 1993061"/>
                <a:gd name="connsiteY548" fmla="*/ 967539 h 1571596"/>
                <a:gd name="connsiteX549" fmla="*/ 1758712 w 1993061"/>
                <a:gd name="connsiteY549" fmla="*/ 900898 h 1571596"/>
                <a:gd name="connsiteX550" fmla="*/ 1737477 w 1993061"/>
                <a:gd name="connsiteY550" fmla="*/ 896233 h 1571596"/>
                <a:gd name="connsiteX551" fmla="*/ 1699387 w 1993061"/>
                <a:gd name="connsiteY551" fmla="*/ 861579 h 1571596"/>
                <a:gd name="connsiteX552" fmla="*/ 1719098 w 1993061"/>
                <a:gd name="connsiteY552" fmla="*/ 843776 h 1571596"/>
                <a:gd name="connsiteX553" fmla="*/ 1719766 w 1993061"/>
                <a:gd name="connsiteY553" fmla="*/ 821023 h 1571596"/>
                <a:gd name="connsiteX554" fmla="*/ 1739381 w 1993061"/>
                <a:gd name="connsiteY554" fmla="*/ 817120 h 1571596"/>
                <a:gd name="connsiteX555" fmla="*/ 1736049 w 1993061"/>
                <a:gd name="connsiteY555" fmla="*/ 792462 h 1571596"/>
                <a:gd name="connsiteX556" fmla="*/ 1767283 w 1993061"/>
                <a:gd name="connsiteY556" fmla="*/ 780848 h 1571596"/>
                <a:gd name="connsiteX557" fmla="*/ 1788804 w 1993061"/>
                <a:gd name="connsiteY557" fmla="*/ 784561 h 1571596"/>
                <a:gd name="connsiteX558" fmla="*/ 1788804 w 1993061"/>
                <a:gd name="connsiteY558" fmla="*/ 753620 h 1571596"/>
                <a:gd name="connsiteX559" fmla="*/ 1764235 w 1993061"/>
                <a:gd name="connsiteY559" fmla="*/ 744576 h 1571596"/>
                <a:gd name="connsiteX560" fmla="*/ 1739953 w 1993061"/>
                <a:gd name="connsiteY560" fmla="*/ 751621 h 1571596"/>
                <a:gd name="connsiteX561" fmla="*/ 1712528 w 1993061"/>
                <a:gd name="connsiteY561" fmla="*/ 734199 h 1571596"/>
                <a:gd name="connsiteX562" fmla="*/ 1689960 w 1993061"/>
                <a:gd name="connsiteY562" fmla="*/ 755810 h 1571596"/>
                <a:gd name="connsiteX563" fmla="*/ 1654155 w 1993061"/>
                <a:gd name="connsiteY563" fmla="*/ 752097 h 1571596"/>
                <a:gd name="connsiteX564" fmla="*/ 1648347 w 1993061"/>
                <a:gd name="connsiteY564" fmla="*/ 732009 h 1571596"/>
                <a:gd name="connsiteX565" fmla="*/ 1624159 w 1993061"/>
                <a:gd name="connsiteY565" fmla="*/ 719918 h 1571596"/>
                <a:gd name="connsiteX566" fmla="*/ 1603590 w 1993061"/>
                <a:gd name="connsiteY566" fmla="*/ 719918 h 1571596"/>
                <a:gd name="connsiteX567" fmla="*/ 1583117 w 1993061"/>
                <a:gd name="connsiteY567" fmla="*/ 672317 h 1571596"/>
                <a:gd name="connsiteX568" fmla="*/ 1621207 w 1993061"/>
                <a:gd name="connsiteY568" fmla="*/ 674888 h 1571596"/>
                <a:gd name="connsiteX569" fmla="*/ 1629207 w 1993061"/>
                <a:gd name="connsiteY569" fmla="*/ 641281 h 1571596"/>
                <a:gd name="connsiteX570" fmla="*/ 1650727 w 1993061"/>
                <a:gd name="connsiteY570" fmla="*/ 632428 h 1571596"/>
                <a:gd name="connsiteX571" fmla="*/ 1661773 w 1993061"/>
                <a:gd name="connsiteY571" fmla="*/ 610055 h 1571596"/>
                <a:gd name="connsiteX572" fmla="*/ 1683389 w 1993061"/>
                <a:gd name="connsiteY572" fmla="*/ 600535 h 1571596"/>
                <a:gd name="connsiteX573" fmla="*/ 1713004 w 1993061"/>
                <a:gd name="connsiteY573" fmla="*/ 620813 h 1571596"/>
                <a:gd name="connsiteX574" fmla="*/ 1696721 w 1993061"/>
                <a:gd name="connsiteY574" fmla="*/ 642900 h 1571596"/>
                <a:gd name="connsiteX575" fmla="*/ 1706243 w 1993061"/>
                <a:gd name="connsiteY575" fmla="*/ 666415 h 1571596"/>
                <a:gd name="connsiteX576" fmla="*/ 1706243 w 1993061"/>
                <a:gd name="connsiteY576" fmla="*/ 690120 h 1571596"/>
                <a:gd name="connsiteX577" fmla="*/ 1729002 w 1993061"/>
                <a:gd name="connsiteY577" fmla="*/ 685360 h 1571596"/>
                <a:gd name="connsiteX578" fmla="*/ 1740238 w 1993061"/>
                <a:gd name="connsiteY578" fmla="*/ 662892 h 1571596"/>
                <a:gd name="connsiteX579" fmla="*/ 1771854 w 1993061"/>
                <a:gd name="connsiteY579" fmla="*/ 646422 h 1571596"/>
                <a:gd name="connsiteX580" fmla="*/ 1797088 w 1993061"/>
                <a:gd name="connsiteY580" fmla="*/ 643090 h 1571596"/>
                <a:gd name="connsiteX581" fmla="*/ 1808801 w 1993061"/>
                <a:gd name="connsiteY581" fmla="*/ 616910 h 1571596"/>
                <a:gd name="connsiteX582" fmla="*/ 1844606 w 1993061"/>
                <a:gd name="connsiteY582" fmla="*/ 578829 h 1571596"/>
                <a:gd name="connsiteX583" fmla="*/ 1848129 w 1993061"/>
                <a:gd name="connsiteY583" fmla="*/ 556837 h 1571596"/>
                <a:gd name="connsiteX584" fmla="*/ 1904311 w 1993061"/>
                <a:gd name="connsiteY584" fmla="*/ 569499 h 1571596"/>
                <a:gd name="connsiteX585" fmla="*/ 1890122 w 1993061"/>
                <a:gd name="connsiteY585" fmla="*/ 544366 h 1571596"/>
                <a:gd name="connsiteX586" fmla="*/ 1935259 w 1993061"/>
                <a:gd name="connsiteY586" fmla="*/ 523136 h 1571596"/>
                <a:gd name="connsiteX587" fmla="*/ 1929736 w 1993061"/>
                <a:gd name="connsiteY587" fmla="*/ 499240 h 1571596"/>
                <a:gd name="connsiteX588" fmla="*/ 1952591 w 1993061"/>
                <a:gd name="connsiteY588" fmla="*/ 512854 h 1571596"/>
                <a:gd name="connsiteX589" fmla="*/ 1974302 w 1993061"/>
                <a:gd name="connsiteY589" fmla="*/ 502096 h 1571596"/>
                <a:gd name="connsiteX590" fmla="*/ 1972302 w 1993061"/>
                <a:gd name="connsiteY590" fmla="*/ 478486 h 1571596"/>
                <a:gd name="connsiteX591" fmla="*/ 1962779 w 1993061"/>
                <a:gd name="connsiteY591" fmla="*/ 456589 h 1571596"/>
                <a:gd name="connsiteX592" fmla="*/ 1946305 w 1993061"/>
                <a:gd name="connsiteY592" fmla="*/ 428029 h 1571596"/>
                <a:gd name="connsiteX593" fmla="*/ 1926213 w 1993061"/>
                <a:gd name="connsiteY593" fmla="*/ 409750 h 1571596"/>
                <a:gd name="connsiteX594" fmla="*/ 1956875 w 1993061"/>
                <a:gd name="connsiteY594" fmla="*/ 396231 h 1571596"/>
                <a:gd name="connsiteX595" fmla="*/ 1979444 w 1993061"/>
                <a:gd name="connsiteY595" fmla="*/ 403276 h 1571596"/>
                <a:gd name="connsiteX596" fmla="*/ 1985824 w 1993061"/>
                <a:gd name="connsiteY596" fmla="*/ 373002 h 15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1993061" h="1571596">
                  <a:moveTo>
                    <a:pt x="1988205" y="369194"/>
                  </a:moveTo>
                  <a:lnTo>
                    <a:pt x="1978682" y="400706"/>
                  </a:lnTo>
                  <a:lnTo>
                    <a:pt x="1958971" y="391186"/>
                  </a:lnTo>
                  <a:lnTo>
                    <a:pt x="1939068" y="387568"/>
                  </a:lnTo>
                  <a:lnTo>
                    <a:pt x="1923546" y="409845"/>
                  </a:lnTo>
                  <a:lnTo>
                    <a:pt x="1943545" y="430599"/>
                  </a:lnTo>
                  <a:lnTo>
                    <a:pt x="1959447" y="458303"/>
                  </a:lnTo>
                  <a:lnTo>
                    <a:pt x="1968969" y="479247"/>
                  </a:lnTo>
                  <a:lnTo>
                    <a:pt x="1972112" y="499811"/>
                  </a:lnTo>
                  <a:lnTo>
                    <a:pt x="1929641" y="497145"/>
                  </a:lnTo>
                  <a:lnTo>
                    <a:pt x="1932974" y="521327"/>
                  </a:lnTo>
                  <a:lnTo>
                    <a:pt x="1907835" y="536273"/>
                  </a:lnTo>
                  <a:lnTo>
                    <a:pt x="1887646" y="546746"/>
                  </a:lnTo>
                  <a:lnTo>
                    <a:pt x="1903931" y="567976"/>
                  </a:lnTo>
                  <a:lnTo>
                    <a:pt x="1866888" y="560550"/>
                  </a:lnTo>
                  <a:lnTo>
                    <a:pt x="1844701" y="555504"/>
                  </a:lnTo>
                  <a:lnTo>
                    <a:pt x="1841462" y="576734"/>
                  </a:lnTo>
                  <a:lnTo>
                    <a:pt x="1825465" y="604153"/>
                  </a:lnTo>
                  <a:lnTo>
                    <a:pt x="1795850" y="639758"/>
                  </a:lnTo>
                  <a:lnTo>
                    <a:pt x="1771663" y="641757"/>
                  </a:lnTo>
                  <a:lnTo>
                    <a:pt x="1738239" y="659655"/>
                  </a:lnTo>
                  <a:lnTo>
                    <a:pt x="1727383" y="682028"/>
                  </a:lnTo>
                  <a:lnTo>
                    <a:pt x="1702339" y="643186"/>
                  </a:lnTo>
                  <a:lnTo>
                    <a:pt x="1718528" y="620813"/>
                  </a:lnTo>
                  <a:lnTo>
                    <a:pt x="1705482" y="597012"/>
                  </a:lnTo>
                  <a:lnTo>
                    <a:pt x="1683866" y="595870"/>
                  </a:lnTo>
                  <a:lnTo>
                    <a:pt x="1659964" y="606628"/>
                  </a:lnTo>
                  <a:lnTo>
                    <a:pt x="1649013" y="629000"/>
                  </a:lnTo>
                  <a:lnTo>
                    <a:pt x="1627301" y="638521"/>
                  </a:lnTo>
                  <a:lnTo>
                    <a:pt x="1619398" y="672032"/>
                  </a:lnTo>
                  <a:lnTo>
                    <a:pt x="1583403" y="670223"/>
                  </a:lnTo>
                  <a:lnTo>
                    <a:pt x="1583403" y="704496"/>
                  </a:lnTo>
                  <a:lnTo>
                    <a:pt x="1603781" y="723536"/>
                  </a:lnTo>
                  <a:lnTo>
                    <a:pt x="1624921" y="724202"/>
                  </a:lnTo>
                  <a:lnTo>
                    <a:pt x="1646823" y="734484"/>
                  </a:lnTo>
                  <a:lnTo>
                    <a:pt x="1652060" y="754191"/>
                  </a:lnTo>
                  <a:lnTo>
                    <a:pt x="1672343" y="773232"/>
                  </a:lnTo>
                  <a:lnTo>
                    <a:pt x="1694911" y="759332"/>
                  </a:lnTo>
                  <a:lnTo>
                    <a:pt x="1714909" y="737816"/>
                  </a:lnTo>
                  <a:lnTo>
                    <a:pt x="1741285" y="755905"/>
                  </a:lnTo>
                  <a:lnTo>
                    <a:pt x="1766045" y="749050"/>
                  </a:lnTo>
                  <a:lnTo>
                    <a:pt x="1787566" y="756095"/>
                  </a:lnTo>
                  <a:lnTo>
                    <a:pt x="1789089" y="782371"/>
                  </a:lnTo>
                  <a:lnTo>
                    <a:pt x="1768996" y="776088"/>
                  </a:lnTo>
                  <a:lnTo>
                    <a:pt x="1735001" y="790463"/>
                  </a:lnTo>
                  <a:lnTo>
                    <a:pt x="1736810" y="817691"/>
                  </a:lnTo>
                  <a:lnTo>
                    <a:pt x="1717194" y="820928"/>
                  </a:lnTo>
                  <a:lnTo>
                    <a:pt x="1717194" y="842063"/>
                  </a:lnTo>
                  <a:lnTo>
                    <a:pt x="1698149" y="861103"/>
                  </a:lnTo>
                  <a:lnTo>
                    <a:pt x="1717956" y="882238"/>
                  </a:lnTo>
                  <a:lnTo>
                    <a:pt x="1737573" y="899850"/>
                  </a:lnTo>
                  <a:lnTo>
                    <a:pt x="1758331" y="903944"/>
                  </a:lnTo>
                  <a:lnTo>
                    <a:pt x="1799183" y="970014"/>
                  </a:lnTo>
                  <a:lnTo>
                    <a:pt x="1819180" y="988103"/>
                  </a:lnTo>
                  <a:lnTo>
                    <a:pt x="1831749" y="1008762"/>
                  </a:lnTo>
                  <a:lnTo>
                    <a:pt x="1851843" y="1026945"/>
                  </a:lnTo>
                  <a:lnTo>
                    <a:pt x="1815085" y="1008762"/>
                  </a:lnTo>
                  <a:lnTo>
                    <a:pt x="1784899" y="1008762"/>
                  </a:lnTo>
                  <a:cubicBezTo>
                    <a:pt x="1764521" y="989721"/>
                    <a:pt x="1761284" y="993053"/>
                    <a:pt x="1763569" y="995243"/>
                  </a:cubicBezTo>
                  <a:lnTo>
                    <a:pt x="1789756" y="1019996"/>
                  </a:lnTo>
                  <a:lnTo>
                    <a:pt x="1816799" y="1031229"/>
                  </a:lnTo>
                  <a:lnTo>
                    <a:pt x="1835845" y="1041702"/>
                  </a:lnTo>
                  <a:lnTo>
                    <a:pt x="1855842" y="1048937"/>
                  </a:lnTo>
                  <a:lnTo>
                    <a:pt x="1864412" y="1069310"/>
                  </a:lnTo>
                  <a:lnTo>
                    <a:pt x="1839844" y="1073023"/>
                  </a:lnTo>
                  <a:lnTo>
                    <a:pt x="1822133" y="1098728"/>
                  </a:lnTo>
                  <a:lnTo>
                    <a:pt x="1847748" y="1095300"/>
                  </a:lnTo>
                  <a:lnTo>
                    <a:pt x="1870221" y="1091873"/>
                  </a:lnTo>
                  <a:lnTo>
                    <a:pt x="1905549" y="1095396"/>
                  </a:lnTo>
                  <a:lnTo>
                    <a:pt x="1893741" y="1116816"/>
                  </a:lnTo>
                  <a:lnTo>
                    <a:pt x="1896884" y="1139284"/>
                  </a:lnTo>
                  <a:lnTo>
                    <a:pt x="1877267" y="1152993"/>
                  </a:lnTo>
                  <a:lnTo>
                    <a:pt x="1877267" y="1174033"/>
                  </a:lnTo>
                  <a:lnTo>
                    <a:pt x="1852414" y="1186028"/>
                  </a:lnTo>
                  <a:lnTo>
                    <a:pt x="1847843" y="1212589"/>
                  </a:lnTo>
                  <a:lnTo>
                    <a:pt x="1851176" y="1234391"/>
                  </a:lnTo>
                  <a:lnTo>
                    <a:pt x="1835178" y="1257429"/>
                  </a:lnTo>
                  <a:lnTo>
                    <a:pt x="1838130" y="1280278"/>
                  </a:lnTo>
                  <a:lnTo>
                    <a:pt x="1825370" y="1299890"/>
                  </a:lnTo>
                  <a:lnTo>
                    <a:pt x="1818514" y="1325213"/>
                  </a:lnTo>
                  <a:lnTo>
                    <a:pt x="1799469" y="1345396"/>
                  </a:lnTo>
                  <a:lnTo>
                    <a:pt x="1789089" y="1374433"/>
                  </a:lnTo>
                  <a:lnTo>
                    <a:pt x="1785756" y="1396044"/>
                  </a:lnTo>
                  <a:lnTo>
                    <a:pt x="1757188" y="1426604"/>
                  </a:lnTo>
                  <a:lnTo>
                    <a:pt x="1731097" y="1440598"/>
                  </a:lnTo>
                  <a:lnTo>
                    <a:pt x="1692245" y="1444026"/>
                  </a:lnTo>
                  <a:lnTo>
                    <a:pt x="1669487" y="1450975"/>
                  </a:lnTo>
                  <a:lnTo>
                    <a:pt x="1649490" y="1461733"/>
                  </a:lnTo>
                  <a:lnTo>
                    <a:pt x="1628635" y="1452689"/>
                  </a:lnTo>
                  <a:lnTo>
                    <a:pt x="1619112" y="1488009"/>
                  </a:lnTo>
                  <a:lnTo>
                    <a:pt x="1597782" y="1493340"/>
                  </a:lnTo>
                  <a:lnTo>
                    <a:pt x="1575309" y="1496863"/>
                  </a:lnTo>
                  <a:lnTo>
                    <a:pt x="1552455" y="1500385"/>
                  </a:lnTo>
                  <a:lnTo>
                    <a:pt x="1534552" y="1522472"/>
                  </a:lnTo>
                  <a:lnTo>
                    <a:pt x="1534552" y="1548653"/>
                  </a:lnTo>
                  <a:lnTo>
                    <a:pt x="1534552" y="1569788"/>
                  </a:lnTo>
                  <a:lnTo>
                    <a:pt x="1505985" y="1533516"/>
                  </a:lnTo>
                  <a:lnTo>
                    <a:pt x="1502938" y="1502480"/>
                  </a:lnTo>
                  <a:lnTo>
                    <a:pt x="1478464" y="1492960"/>
                  </a:lnTo>
                  <a:lnTo>
                    <a:pt x="1455611" y="1485915"/>
                  </a:lnTo>
                  <a:lnTo>
                    <a:pt x="1421235" y="1500100"/>
                  </a:lnTo>
                  <a:lnTo>
                    <a:pt x="1396952" y="1489532"/>
                  </a:lnTo>
                  <a:lnTo>
                    <a:pt x="1385335" y="1450023"/>
                  </a:lnTo>
                  <a:lnTo>
                    <a:pt x="1363814" y="1443454"/>
                  </a:lnTo>
                  <a:lnTo>
                    <a:pt x="1340960" y="1439932"/>
                  </a:lnTo>
                  <a:lnTo>
                    <a:pt x="1312392" y="1426033"/>
                  </a:lnTo>
                  <a:lnTo>
                    <a:pt x="1302870" y="1448691"/>
                  </a:lnTo>
                  <a:lnTo>
                    <a:pt x="1263161" y="1457640"/>
                  </a:lnTo>
                  <a:lnTo>
                    <a:pt x="1236307" y="1461162"/>
                  </a:lnTo>
                  <a:lnTo>
                    <a:pt x="1213358" y="1464685"/>
                  </a:lnTo>
                  <a:lnTo>
                    <a:pt x="1190885" y="1464685"/>
                  </a:lnTo>
                  <a:lnTo>
                    <a:pt x="1201646" y="1506669"/>
                  </a:lnTo>
                  <a:lnTo>
                    <a:pt x="1201646" y="1527042"/>
                  </a:lnTo>
                  <a:lnTo>
                    <a:pt x="1181172" y="1524662"/>
                  </a:lnTo>
                  <a:lnTo>
                    <a:pt x="1183648" y="1502384"/>
                  </a:lnTo>
                  <a:lnTo>
                    <a:pt x="1160413" y="1510858"/>
                  </a:lnTo>
                  <a:lnTo>
                    <a:pt x="1138797" y="1510858"/>
                  </a:lnTo>
                  <a:lnTo>
                    <a:pt x="1127846" y="1484011"/>
                  </a:lnTo>
                  <a:lnTo>
                    <a:pt x="1095945" y="1478679"/>
                  </a:lnTo>
                  <a:lnTo>
                    <a:pt x="1107849" y="1439075"/>
                  </a:lnTo>
                  <a:lnTo>
                    <a:pt x="1082900" y="1432792"/>
                  </a:lnTo>
                  <a:lnTo>
                    <a:pt x="1078329" y="1409848"/>
                  </a:lnTo>
                  <a:lnTo>
                    <a:pt x="1081662" y="1386047"/>
                  </a:lnTo>
                  <a:lnTo>
                    <a:pt x="1030621" y="1376527"/>
                  </a:lnTo>
                  <a:lnTo>
                    <a:pt x="1035858" y="1337209"/>
                  </a:lnTo>
                  <a:lnTo>
                    <a:pt x="1048714" y="1316645"/>
                  </a:lnTo>
                  <a:lnTo>
                    <a:pt x="1058237" y="1291512"/>
                  </a:lnTo>
                  <a:lnTo>
                    <a:pt x="1045476" y="1240674"/>
                  </a:lnTo>
                  <a:lnTo>
                    <a:pt x="1042238" y="1219730"/>
                  </a:lnTo>
                  <a:lnTo>
                    <a:pt x="1017671" y="1210781"/>
                  </a:lnTo>
                  <a:lnTo>
                    <a:pt x="1002625" y="1186980"/>
                  </a:lnTo>
                  <a:lnTo>
                    <a:pt x="981485" y="1182410"/>
                  </a:lnTo>
                  <a:lnTo>
                    <a:pt x="955870" y="1171938"/>
                  </a:lnTo>
                  <a:lnTo>
                    <a:pt x="934063" y="1140997"/>
                  </a:lnTo>
                  <a:lnTo>
                    <a:pt x="913590" y="1129764"/>
                  </a:lnTo>
                  <a:lnTo>
                    <a:pt x="904067" y="1152326"/>
                  </a:lnTo>
                  <a:lnTo>
                    <a:pt x="863596" y="1147090"/>
                  </a:lnTo>
                  <a:lnTo>
                    <a:pt x="842742" y="1165369"/>
                  </a:lnTo>
                  <a:lnTo>
                    <a:pt x="822364" y="1167559"/>
                  </a:lnTo>
                  <a:lnTo>
                    <a:pt x="825696" y="1188694"/>
                  </a:lnTo>
                  <a:lnTo>
                    <a:pt x="806080" y="1191550"/>
                  </a:lnTo>
                  <a:lnTo>
                    <a:pt x="802747" y="1216302"/>
                  </a:lnTo>
                  <a:lnTo>
                    <a:pt x="766943" y="1196691"/>
                  </a:lnTo>
                  <a:lnTo>
                    <a:pt x="746374" y="1196691"/>
                  </a:lnTo>
                  <a:lnTo>
                    <a:pt x="701047" y="1186123"/>
                  </a:lnTo>
                  <a:lnTo>
                    <a:pt x="685525" y="1208400"/>
                  </a:lnTo>
                  <a:lnTo>
                    <a:pt x="666480" y="1229250"/>
                  </a:lnTo>
                  <a:lnTo>
                    <a:pt x="660767" y="1194977"/>
                  </a:lnTo>
                  <a:lnTo>
                    <a:pt x="638008" y="1200404"/>
                  </a:lnTo>
                  <a:lnTo>
                    <a:pt x="614963" y="1211066"/>
                  </a:lnTo>
                  <a:lnTo>
                    <a:pt x="590967" y="1196976"/>
                  </a:lnTo>
                  <a:lnTo>
                    <a:pt x="567351" y="1193168"/>
                  </a:lnTo>
                  <a:lnTo>
                    <a:pt x="527833" y="1186123"/>
                  </a:lnTo>
                  <a:lnTo>
                    <a:pt x="486600" y="1154992"/>
                  </a:lnTo>
                  <a:lnTo>
                    <a:pt x="480696" y="1134904"/>
                  </a:lnTo>
                  <a:lnTo>
                    <a:pt x="458033" y="1140331"/>
                  </a:lnTo>
                  <a:lnTo>
                    <a:pt x="447843" y="1120148"/>
                  </a:lnTo>
                  <a:lnTo>
                    <a:pt x="423275" y="1115578"/>
                  </a:lnTo>
                  <a:lnTo>
                    <a:pt x="405087" y="1095110"/>
                  </a:lnTo>
                  <a:lnTo>
                    <a:pt x="384900" y="1083971"/>
                  </a:lnTo>
                  <a:lnTo>
                    <a:pt x="359855" y="1101584"/>
                  </a:lnTo>
                  <a:lnTo>
                    <a:pt x="327098" y="1066454"/>
                  </a:lnTo>
                  <a:lnTo>
                    <a:pt x="300244" y="1055411"/>
                  </a:lnTo>
                  <a:lnTo>
                    <a:pt x="277867" y="1038084"/>
                  </a:lnTo>
                  <a:lnTo>
                    <a:pt x="257298" y="1034085"/>
                  </a:lnTo>
                  <a:lnTo>
                    <a:pt x="252632" y="1007619"/>
                  </a:lnTo>
                  <a:lnTo>
                    <a:pt x="246061" y="986294"/>
                  </a:lnTo>
                  <a:lnTo>
                    <a:pt x="284818" y="977916"/>
                  </a:lnTo>
                  <a:lnTo>
                    <a:pt x="268534" y="953735"/>
                  </a:lnTo>
                  <a:lnTo>
                    <a:pt x="247871" y="945928"/>
                  </a:lnTo>
                  <a:lnTo>
                    <a:pt x="249489" y="916416"/>
                  </a:lnTo>
                  <a:lnTo>
                    <a:pt x="274058" y="908038"/>
                  </a:lnTo>
                  <a:lnTo>
                    <a:pt x="285199" y="881952"/>
                  </a:lnTo>
                  <a:lnTo>
                    <a:pt x="285199" y="845776"/>
                  </a:lnTo>
                  <a:lnTo>
                    <a:pt x="259869" y="843396"/>
                  </a:lnTo>
                  <a:lnTo>
                    <a:pt x="238729" y="822832"/>
                  </a:lnTo>
                  <a:lnTo>
                    <a:pt x="216637" y="829401"/>
                  </a:lnTo>
                  <a:lnTo>
                    <a:pt x="196449" y="843872"/>
                  </a:lnTo>
                  <a:lnTo>
                    <a:pt x="155407" y="843872"/>
                  </a:lnTo>
                  <a:lnTo>
                    <a:pt x="117317" y="822832"/>
                  </a:lnTo>
                  <a:lnTo>
                    <a:pt x="112366" y="796271"/>
                  </a:lnTo>
                  <a:lnTo>
                    <a:pt x="88559" y="777230"/>
                  </a:lnTo>
                  <a:lnTo>
                    <a:pt x="55135" y="758951"/>
                  </a:lnTo>
                  <a:lnTo>
                    <a:pt x="75513" y="756000"/>
                  </a:lnTo>
                  <a:lnTo>
                    <a:pt x="55897" y="731343"/>
                  </a:lnTo>
                  <a:lnTo>
                    <a:pt x="55897" y="708113"/>
                  </a:lnTo>
                  <a:lnTo>
                    <a:pt x="35043" y="695356"/>
                  </a:lnTo>
                  <a:lnTo>
                    <a:pt x="10665" y="698688"/>
                  </a:lnTo>
                  <a:lnTo>
                    <a:pt x="10665" y="658703"/>
                  </a:lnTo>
                  <a:lnTo>
                    <a:pt x="4095" y="633380"/>
                  </a:lnTo>
                  <a:lnTo>
                    <a:pt x="26282" y="614339"/>
                  </a:lnTo>
                  <a:lnTo>
                    <a:pt x="65991" y="618338"/>
                  </a:lnTo>
                  <a:lnTo>
                    <a:pt x="86655" y="618338"/>
                  </a:lnTo>
                  <a:lnTo>
                    <a:pt x="92273" y="595108"/>
                  </a:lnTo>
                  <a:lnTo>
                    <a:pt x="116936" y="586350"/>
                  </a:lnTo>
                  <a:lnTo>
                    <a:pt x="142838" y="579400"/>
                  </a:lnTo>
                  <a:lnTo>
                    <a:pt x="160549" y="553695"/>
                  </a:lnTo>
                  <a:lnTo>
                    <a:pt x="202067" y="533322"/>
                  </a:lnTo>
                  <a:lnTo>
                    <a:pt x="189974" y="508760"/>
                  </a:lnTo>
                  <a:lnTo>
                    <a:pt x="193497" y="489720"/>
                  </a:lnTo>
                  <a:lnTo>
                    <a:pt x="196830" y="468490"/>
                  </a:lnTo>
                  <a:lnTo>
                    <a:pt x="166929" y="427838"/>
                  </a:lnTo>
                  <a:lnTo>
                    <a:pt x="157407" y="393375"/>
                  </a:lnTo>
                  <a:lnTo>
                    <a:pt x="201687" y="382141"/>
                  </a:lnTo>
                  <a:lnTo>
                    <a:pt x="222731" y="376715"/>
                  </a:lnTo>
                  <a:lnTo>
                    <a:pt x="235777" y="299030"/>
                  </a:lnTo>
                  <a:lnTo>
                    <a:pt x="285104" y="315119"/>
                  </a:lnTo>
                  <a:lnTo>
                    <a:pt x="310338" y="289700"/>
                  </a:lnTo>
                  <a:lnTo>
                    <a:pt x="297483" y="265614"/>
                  </a:lnTo>
                  <a:lnTo>
                    <a:pt x="297483" y="235149"/>
                  </a:lnTo>
                  <a:lnTo>
                    <a:pt x="321479" y="234007"/>
                  </a:lnTo>
                  <a:lnTo>
                    <a:pt x="313576" y="209349"/>
                  </a:lnTo>
                  <a:lnTo>
                    <a:pt x="349190" y="226486"/>
                  </a:lnTo>
                  <a:lnTo>
                    <a:pt x="368807" y="240576"/>
                  </a:lnTo>
                  <a:lnTo>
                    <a:pt x="389375" y="244574"/>
                  </a:lnTo>
                  <a:lnTo>
                    <a:pt x="404230" y="264852"/>
                  </a:lnTo>
                  <a:lnTo>
                    <a:pt x="438511" y="269327"/>
                  </a:lnTo>
                  <a:lnTo>
                    <a:pt x="460889" y="276277"/>
                  </a:lnTo>
                  <a:lnTo>
                    <a:pt x="479268" y="303600"/>
                  </a:lnTo>
                  <a:lnTo>
                    <a:pt x="499170" y="321593"/>
                  </a:lnTo>
                  <a:lnTo>
                    <a:pt x="508692" y="345488"/>
                  </a:lnTo>
                  <a:lnTo>
                    <a:pt x="505360" y="365386"/>
                  </a:lnTo>
                  <a:lnTo>
                    <a:pt x="515358" y="387949"/>
                  </a:lnTo>
                  <a:lnTo>
                    <a:pt x="539640" y="396326"/>
                  </a:lnTo>
                  <a:lnTo>
                    <a:pt x="562495" y="403371"/>
                  </a:lnTo>
                  <a:lnTo>
                    <a:pt x="631533" y="410512"/>
                  </a:lnTo>
                  <a:lnTo>
                    <a:pt x="673241" y="434978"/>
                  </a:lnTo>
                  <a:lnTo>
                    <a:pt x="699238" y="449068"/>
                  </a:lnTo>
                  <a:lnTo>
                    <a:pt x="724663" y="480295"/>
                  </a:lnTo>
                  <a:lnTo>
                    <a:pt x="757516" y="512187"/>
                  </a:lnTo>
                  <a:lnTo>
                    <a:pt x="792082" y="509331"/>
                  </a:lnTo>
                  <a:lnTo>
                    <a:pt x="820650" y="512854"/>
                  </a:lnTo>
                  <a:lnTo>
                    <a:pt x="847027" y="512854"/>
                  </a:lnTo>
                  <a:lnTo>
                    <a:pt x="880261" y="505714"/>
                  </a:lnTo>
                  <a:lnTo>
                    <a:pt x="938253" y="516376"/>
                  </a:lnTo>
                  <a:lnTo>
                    <a:pt x="976914" y="540938"/>
                  </a:lnTo>
                  <a:lnTo>
                    <a:pt x="1003768" y="540938"/>
                  </a:lnTo>
                  <a:lnTo>
                    <a:pt x="1025669" y="551315"/>
                  </a:lnTo>
                  <a:lnTo>
                    <a:pt x="1046238" y="551315"/>
                  </a:lnTo>
                  <a:lnTo>
                    <a:pt x="1068140" y="561692"/>
                  </a:lnTo>
                  <a:lnTo>
                    <a:pt x="1093089" y="551411"/>
                  </a:lnTo>
                  <a:lnTo>
                    <a:pt x="1135845" y="522850"/>
                  </a:lnTo>
                  <a:lnTo>
                    <a:pt x="1229546" y="509046"/>
                  </a:lnTo>
                  <a:lnTo>
                    <a:pt x="1249258" y="505523"/>
                  </a:lnTo>
                  <a:lnTo>
                    <a:pt x="1260875" y="475725"/>
                  </a:lnTo>
                  <a:lnTo>
                    <a:pt x="1282777" y="462873"/>
                  </a:lnTo>
                  <a:lnTo>
                    <a:pt x="1270493" y="438311"/>
                  </a:lnTo>
                  <a:lnTo>
                    <a:pt x="1250591" y="416795"/>
                  </a:lnTo>
                  <a:lnTo>
                    <a:pt x="1272112" y="396041"/>
                  </a:lnTo>
                  <a:lnTo>
                    <a:pt x="1310202" y="413748"/>
                  </a:lnTo>
                  <a:lnTo>
                    <a:pt x="1334199" y="406608"/>
                  </a:lnTo>
                  <a:lnTo>
                    <a:pt x="1342293" y="380237"/>
                  </a:lnTo>
                  <a:lnTo>
                    <a:pt x="1379145" y="381951"/>
                  </a:lnTo>
                  <a:lnTo>
                    <a:pt x="1388096" y="348249"/>
                  </a:lnTo>
                  <a:lnTo>
                    <a:pt x="1413331" y="328543"/>
                  </a:lnTo>
                  <a:lnTo>
                    <a:pt x="1445231" y="318356"/>
                  </a:lnTo>
                  <a:lnTo>
                    <a:pt x="1469990" y="325401"/>
                  </a:lnTo>
                  <a:lnTo>
                    <a:pt x="1494177" y="318356"/>
                  </a:lnTo>
                  <a:lnTo>
                    <a:pt x="1472275" y="293032"/>
                  </a:lnTo>
                  <a:lnTo>
                    <a:pt x="1442660" y="271707"/>
                  </a:lnTo>
                  <a:lnTo>
                    <a:pt x="1423044" y="257617"/>
                  </a:lnTo>
                  <a:lnTo>
                    <a:pt x="1384954" y="271421"/>
                  </a:lnTo>
                  <a:lnTo>
                    <a:pt x="1336293" y="271421"/>
                  </a:lnTo>
                  <a:lnTo>
                    <a:pt x="1316392" y="241623"/>
                  </a:lnTo>
                  <a:lnTo>
                    <a:pt x="1309726" y="220107"/>
                  </a:lnTo>
                  <a:lnTo>
                    <a:pt x="1309726" y="171364"/>
                  </a:lnTo>
                  <a:lnTo>
                    <a:pt x="1346483" y="187929"/>
                  </a:lnTo>
                  <a:lnTo>
                    <a:pt x="1366956" y="180694"/>
                  </a:lnTo>
                  <a:lnTo>
                    <a:pt x="1381335" y="154894"/>
                  </a:lnTo>
                  <a:lnTo>
                    <a:pt x="1378288" y="128713"/>
                  </a:lnTo>
                  <a:lnTo>
                    <a:pt x="1378288" y="86634"/>
                  </a:lnTo>
                  <a:lnTo>
                    <a:pt x="1384763" y="66166"/>
                  </a:lnTo>
                  <a:lnTo>
                    <a:pt x="1364004" y="52742"/>
                  </a:lnTo>
                  <a:lnTo>
                    <a:pt x="1367908" y="17708"/>
                  </a:lnTo>
                  <a:lnTo>
                    <a:pt x="1390001" y="7616"/>
                  </a:lnTo>
                  <a:lnTo>
                    <a:pt x="1411426" y="11329"/>
                  </a:lnTo>
                  <a:lnTo>
                    <a:pt x="1441803" y="4284"/>
                  </a:lnTo>
                  <a:lnTo>
                    <a:pt x="1479036" y="28561"/>
                  </a:lnTo>
                  <a:lnTo>
                    <a:pt x="1529030" y="36082"/>
                  </a:lnTo>
                  <a:lnTo>
                    <a:pt x="1547217" y="56550"/>
                  </a:lnTo>
                  <a:lnTo>
                    <a:pt x="1567406" y="67593"/>
                  </a:lnTo>
                  <a:lnTo>
                    <a:pt x="1576165" y="87681"/>
                  </a:lnTo>
                  <a:lnTo>
                    <a:pt x="1616065" y="120336"/>
                  </a:lnTo>
                  <a:lnTo>
                    <a:pt x="1655203" y="152038"/>
                  </a:lnTo>
                  <a:lnTo>
                    <a:pt x="1674248" y="176410"/>
                  </a:lnTo>
                  <a:lnTo>
                    <a:pt x="1697768" y="191071"/>
                  </a:lnTo>
                  <a:lnTo>
                    <a:pt x="1734430" y="198496"/>
                  </a:lnTo>
                  <a:lnTo>
                    <a:pt x="1754999" y="194974"/>
                  </a:lnTo>
                  <a:lnTo>
                    <a:pt x="1778995" y="219060"/>
                  </a:lnTo>
                  <a:lnTo>
                    <a:pt x="1803468" y="219726"/>
                  </a:lnTo>
                  <a:lnTo>
                    <a:pt x="1827369" y="256855"/>
                  </a:lnTo>
                  <a:lnTo>
                    <a:pt x="1850985" y="275896"/>
                  </a:lnTo>
                  <a:lnTo>
                    <a:pt x="1882219" y="272849"/>
                  </a:lnTo>
                  <a:lnTo>
                    <a:pt x="1912311" y="258474"/>
                  </a:lnTo>
                  <a:lnTo>
                    <a:pt x="1932308" y="244098"/>
                  </a:lnTo>
                  <a:lnTo>
                    <a:pt x="1960018" y="248097"/>
                  </a:lnTo>
                  <a:lnTo>
                    <a:pt x="1974587" y="271707"/>
                  </a:lnTo>
                  <a:lnTo>
                    <a:pt x="1970968" y="313501"/>
                  </a:lnTo>
                  <a:lnTo>
                    <a:pt x="1987633" y="338824"/>
                  </a:lnTo>
                  <a:close/>
                  <a:moveTo>
                    <a:pt x="1993061" y="369194"/>
                  </a:moveTo>
                  <a:lnTo>
                    <a:pt x="1993061" y="337396"/>
                  </a:lnTo>
                  <a:lnTo>
                    <a:pt x="1976302" y="311311"/>
                  </a:lnTo>
                  <a:lnTo>
                    <a:pt x="1970016" y="290747"/>
                  </a:lnTo>
                  <a:lnTo>
                    <a:pt x="1979539" y="271707"/>
                  </a:lnTo>
                  <a:lnTo>
                    <a:pt x="1963065" y="244669"/>
                  </a:lnTo>
                  <a:lnTo>
                    <a:pt x="1931926" y="240100"/>
                  </a:lnTo>
                  <a:lnTo>
                    <a:pt x="1910596" y="254666"/>
                  </a:lnTo>
                  <a:lnTo>
                    <a:pt x="1882028" y="268565"/>
                  </a:lnTo>
                  <a:lnTo>
                    <a:pt x="1853461" y="271802"/>
                  </a:lnTo>
                  <a:lnTo>
                    <a:pt x="1832321" y="254666"/>
                  </a:lnTo>
                  <a:lnTo>
                    <a:pt x="1826608" y="234673"/>
                  </a:lnTo>
                  <a:lnTo>
                    <a:pt x="1806325" y="215633"/>
                  </a:lnTo>
                  <a:lnTo>
                    <a:pt x="1781851" y="215062"/>
                  </a:lnTo>
                  <a:lnTo>
                    <a:pt x="1757379" y="190975"/>
                  </a:lnTo>
                  <a:lnTo>
                    <a:pt x="1735763" y="193927"/>
                  </a:lnTo>
                  <a:lnTo>
                    <a:pt x="1700721" y="186882"/>
                  </a:lnTo>
                  <a:lnTo>
                    <a:pt x="1678628" y="173077"/>
                  </a:lnTo>
                  <a:lnTo>
                    <a:pt x="1659583" y="148896"/>
                  </a:lnTo>
                  <a:lnTo>
                    <a:pt x="1620064" y="116718"/>
                  </a:lnTo>
                  <a:lnTo>
                    <a:pt x="1580831" y="84920"/>
                  </a:lnTo>
                  <a:lnTo>
                    <a:pt x="1571309" y="64642"/>
                  </a:lnTo>
                  <a:lnTo>
                    <a:pt x="1550741" y="52932"/>
                  </a:lnTo>
                  <a:lnTo>
                    <a:pt x="1531696" y="32274"/>
                  </a:lnTo>
                  <a:lnTo>
                    <a:pt x="1481322" y="24467"/>
                  </a:lnTo>
                  <a:lnTo>
                    <a:pt x="1443232" y="0"/>
                  </a:lnTo>
                  <a:lnTo>
                    <a:pt x="1412093" y="6855"/>
                  </a:lnTo>
                  <a:lnTo>
                    <a:pt x="1390191" y="3237"/>
                  </a:lnTo>
                  <a:lnTo>
                    <a:pt x="1365909" y="13995"/>
                  </a:lnTo>
                  <a:lnTo>
                    <a:pt x="1342293" y="39318"/>
                  </a:lnTo>
                  <a:lnTo>
                    <a:pt x="1362290" y="57026"/>
                  </a:lnTo>
                  <a:lnTo>
                    <a:pt x="1382097" y="67784"/>
                  </a:lnTo>
                  <a:lnTo>
                    <a:pt x="1374383" y="129189"/>
                  </a:lnTo>
                  <a:lnTo>
                    <a:pt x="1377621" y="154227"/>
                  </a:lnTo>
                  <a:lnTo>
                    <a:pt x="1364861" y="177457"/>
                  </a:lnTo>
                  <a:lnTo>
                    <a:pt x="1327819" y="183264"/>
                  </a:lnTo>
                  <a:lnTo>
                    <a:pt x="1305727" y="171554"/>
                  </a:lnTo>
                  <a:lnTo>
                    <a:pt x="1305727" y="220964"/>
                  </a:lnTo>
                  <a:lnTo>
                    <a:pt x="1312392" y="242861"/>
                  </a:lnTo>
                  <a:lnTo>
                    <a:pt x="1315630" y="267232"/>
                  </a:lnTo>
                  <a:lnTo>
                    <a:pt x="1336770" y="276181"/>
                  </a:lnTo>
                  <a:lnTo>
                    <a:pt x="1367528" y="269232"/>
                  </a:lnTo>
                  <a:lnTo>
                    <a:pt x="1423329" y="262091"/>
                  </a:lnTo>
                  <a:lnTo>
                    <a:pt x="1470085" y="297126"/>
                  </a:lnTo>
                  <a:lnTo>
                    <a:pt x="1492653" y="318070"/>
                  </a:lnTo>
                  <a:lnTo>
                    <a:pt x="1470751" y="321021"/>
                  </a:lnTo>
                  <a:lnTo>
                    <a:pt x="1445993" y="313977"/>
                  </a:lnTo>
                  <a:lnTo>
                    <a:pt x="1411902" y="324639"/>
                  </a:lnTo>
                  <a:lnTo>
                    <a:pt x="1385049" y="346250"/>
                  </a:lnTo>
                  <a:lnTo>
                    <a:pt x="1377621" y="379380"/>
                  </a:lnTo>
                  <a:lnTo>
                    <a:pt x="1340865" y="377476"/>
                  </a:lnTo>
                  <a:lnTo>
                    <a:pt x="1332009" y="403943"/>
                  </a:lnTo>
                  <a:lnTo>
                    <a:pt x="1310773" y="409369"/>
                  </a:lnTo>
                  <a:lnTo>
                    <a:pt x="1273636" y="392042"/>
                  </a:lnTo>
                  <a:lnTo>
                    <a:pt x="1252210" y="395089"/>
                  </a:lnTo>
                  <a:lnTo>
                    <a:pt x="1246972" y="418318"/>
                  </a:lnTo>
                  <a:lnTo>
                    <a:pt x="1267255" y="441547"/>
                  </a:lnTo>
                  <a:lnTo>
                    <a:pt x="1280016" y="462302"/>
                  </a:lnTo>
                  <a:lnTo>
                    <a:pt x="1257923" y="473155"/>
                  </a:lnTo>
                  <a:lnTo>
                    <a:pt x="1247163" y="502667"/>
                  </a:lnTo>
                  <a:lnTo>
                    <a:pt x="1134702" y="518661"/>
                  </a:lnTo>
                  <a:lnTo>
                    <a:pt x="1091279" y="547222"/>
                  </a:lnTo>
                  <a:lnTo>
                    <a:pt x="1068806" y="557599"/>
                  </a:lnTo>
                  <a:lnTo>
                    <a:pt x="1047952" y="547031"/>
                  </a:lnTo>
                  <a:lnTo>
                    <a:pt x="1027383" y="547031"/>
                  </a:lnTo>
                  <a:lnTo>
                    <a:pt x="1005482" y="536654"/>
                  </a:lnTo>
                  <a:lnTo>
                    <a:pt x="978343" y="536654"/>
                  </a:lnTo>
                  <a:lnTo>
                    <a:pt x="940729" y="512092"/>
                  </a:lnTo>
                  <a:lnTo>
                    <a:pt x="900067" y="507998"/>
                  </a:lnTo>
                  <a:lnTo>
                    <a:pt x="821507" y="507998"/>
                  </a:lnTo>
                  <a:lnTo>
                    <a:pt x="792368" y="504476"/>
                  </a:lnTo>
                  <a:lnTo>
                    <a:pt x="759230" y="507998"/>
                  </a:lnTo>
                  <a:lnTo>
                    <a:pt x="728472" y="476867"/>
                  </a:lnTo>
                  <a:lnTo>
                    <a:pt x="702666" y="445356"/>
                  </a:lnTo>
                  <a:lnTo>
                    <a:pt x="675812" y="430599"/>
                  </a:lnTo>
                  <a:lnTo>
                    <a:pt x="652768" y="419936"/>
                  </a:lnTo>
                  <a:lnTo>
                    <a:pt x="563827" y="398516"/>
                  </a:lnTo>
                  <a:lnTo>
                    <a:pt x="541450" y="391566"/>
                  </a:lnTo>
                  <a:lnTo>
                    <a:pt x="518596" y="384521"/>
                  </a:lnTo>
                  <a:lnTo>
                    <a:pt x="510311" y="364624"/>
                  </a:lnTo>
                  <a:lnTo>
                    <a:pt x="513739" y="344822"/>
                  </a:lnTo>
                  <a:lnTo>
                    <a:pt x="504216" y="318832"/>
                  </a:lnTo>
                  <a:lnTo>
                    <a:pt x="483648" y="300267"/>
                  </a:lnTo>
                  <a:lnTo>
                    <a:pt x="464603" y="272468"/>
                  </a:lnTo>
                  <a:lnTo>
                    <a:pt x="440416" y="264472"/>
                  </a:lnTo>
                  <a:lnTo>
                    <a:pt x="407277" y="260854"/>
                  </a:lnTo>
                  <a:lnTo>
                    <a:pt x="392137" y="241052"/>
                  </a:lnTo>
                  <a:lnTo>
                    <a:pt x="371092" y="236672"/>
                  </a:lnTo>
                  <a:lnTo>
                    <a:pt x="333002" y="208778"/>
                  </a:lnTo>
                  <a:lnTo>
                    <a:pt x="311957" y="208778"/>
                  </a:lnTo>
                  <a:lnTo>
                    <a:pt x="319575" y="233340"/>
                  </a:lnTo>
                  <a:lnTo>
                    <a:pt x="295293" y="233340"/>
                  </a:lnTo>
                  <a:lnTo>
                    <a:pt x="293198" y="266756"/>
                  </a:lnTo>
                  <a:lnTo>
                    <a:pt x="306624" y="289224"/>
                  </a:lnTo>
                  <a:lnTo>
                    <a:pt x="283675" y="311025"/>
                  </a:lnTo>
                  <a:lnTo>
                    <a:pt x="253299" y="303219"/>
                  </a:lnTo>
                  <a:lnTo>
                    <a:pt x="230826" y="298173"/>
                  </a:lnTo>
                  <a:lnTo>
                    <a:pt x="217780" y="375858"/>
                  </a:lnTo>
                  <a:lnTo>
                    <a:pt x="173500" y="388139"/>
                  </a:lnTo>
                  <a:lnTo>
                    <a:pt x="152550" y="394518"/>
                  </a:lnTo>
                  <a:lnTo>
                    <a:pt x="162073" y="429838"/>
                  </a:lnTo>
                  <a:lnTo>
                    <a:pt x="191878" y="469442"/>
                  </a:lnTo>
                  <a:lnTo>
                    <a:pt x="188164" y="488482"/>
                  </a:lnTo>
                  <a:lnTo>
                    <a:pt x="184927" y="509617"/>
                  </a:lnTo>
                  <a:lnTo>
                    <a:pt x="198353" y="532465"/>
                  </a:lnTo>
                  <a:lnTo>
                    <a:pt x="156835" y="550173"/>
                  </a:lnTo>
                  <a:lnTo>
                    <a:pt x="139600" y="575782"/>
                  </a:lnTo>
                  <a:lnTo>
                    <a:pt x="114841" y="581780"/>
                  </a:lnTo>
                  <a:lnTo>
                    <a:pt x="88940" y="593300"/>
                  </a:lnTo>
                  <a:lnTo>
                    <a:pt x="84179" y="616338"/>
                  </a:lnTo>
                  <a:lnTo>
                    <a:pt x="45137" y="603867"/>
                  </a:lnTo>
                  <a:lnTo>
                    <a:pt x="23711" y="610912"/>
                  </a:lnTo>
                  <a:lnTo>
                    <a:pt x="0" y="632523"/>
                  </a:lnTo>
                  <a:lnTo>
                    <a:pt x="5809" y="659655"/>
                  </a:lnTo>
                  <a:lnTo>
                    <a:pt x="5809" y="680219"/>
                  </a:lnTo>
                  <a:lnTo>
                    <a:pt x="9141" y="701830"/>
                  </a:lnTo>
                  <a:lnTo>
                    <a:pt x="34757" y="700307"/>
                  </a:lnTo>
                  <a:lnTo>
                    <a:pt x="51612" y="733152"/>
                  </a:lnTo>
                  <a:lnTo>
                    <a:pt x="71704" y="759427"/>
                  </a:lnTo>
                  <a:cubicBezTo>
                    <a:pt x="51326" y="759427"/>
                    <a:pt x="50850" y="762474"/>
                    <a:pt x="52659" y="763521"/>
                  </a:cubicBezTo>
                  <a:lnTo>
                    <a:pt x="85321" y="781229"/>
                  </a:lnTo>
                  <a:lnTo>
                    <a:pt x="107795" y="798651"/>
                  </a:lnTo>
                  <a:lnTo>
                    <a:pt x="113508" y="825498"/>
                  </a:lnTo>
                  <a:lnTo>
                    <a:pt x="134648" y="834351"/>
                  </a:lnTo>
                  <a:lnTo>
                    <a:pt x="197497" y="848632"/>
                  </a:lnTo>
                  <a:lnTo>
                    <a:pt x="218541" y="833971"/>
                  </a:lnTo>
                  <a:lnTo>
                    <a:pt x="257869" y="847965"/>
                  </a:lnTo>
                  <a:lnTo>
                    <a:pt x="282437" y="848632"/>
                  </a:lnTo>
                  <a:lnTo>
                    <a:pt x="279961" y="881476"/>
                  </a:lnTo>
                  <a:lnTo>
                    <a:pt x="270439" y="905277"/>
                  </a:lnTo>
                  <a:lnTo>
                    <a:pt x="245681" y="914797"/>
                  </a:lnTo>
                  <a:lnTo>
                    <a:pt x="244157" y="948880"/>
                  </a:lnTo>
                  <a:lnTo>
                    <a:pt x="265297" y="958400"/>
                  </a:lnTo>
                  <a:lnTo>
                    <a:pt x="280533" y="978773"/>
                  </a:lnTo>
                  <a:lnTo>
                    <a:pt x="261488" y="1000479"/>
                  </a:lnTo>
                  <a:cubicBezTo>
                    <a:pt x="243300" y="984580"/>
                    <a:pt x="240824" y="986389"/>
                    <a:pt x="241491" y="988579"/>
                  </a:cubicBezTo>
                  <a:lnTo>
                    <a:pt x="247966" y="1009714"/>
                  </a:lnTo>
                  <a:lnTo>
                    <a:pt x="254441" y="1037798"/>
                  </a:lnTo>
                  <a:lnTo>
                    <a:pt x="275962" y="1043225"/>
                  </a:lnTo>
                  <a:lnTo>
                    <a:pt x="297769" y="1060361"/>
                  </a:lnTo>
                  <a:lnTo>
                    <a:pt x="324527" y="1071309"/>
                  </a:lnTo>
                  <a:lnTo>
                    <a:pt x="359665" y="1106058"/>
                  </a:lnTo>
                  <a:lnTo>
                    <a:pt x="385662" y="1088636"/>
                  </a:lnTo>
                  <a:lnTo>
                    <a:pt x="421656" y="1120148"/>
                  </a:lnTo>
                  <a:lnTo>
                    <a:pt x="445844" y="1124432"/>
                  </a:lnTo>
                  <a:lnTo>
                    <a:pt x="457271" y="1144425"/>
                  </a:lnTo>
                  <a:lnTo>
                    <a:pt x="479744" y="1138427"/>
                  </a:lnTo>
                  <a:lnTo>
                    <a:pt x="483172" y="1158039"/>
                  </a:lnTo>
                  <a:lnTo>
                    <a:pt x="506692" y="1180316"/>
                  </a:lnTo>
                  <a:lnTo>
                    <a:pt x="526690" y="1191264"/>
                  </a:lnTo>
                  <a:lnTo>
                    <a:pt x="547449" y="1191264"/>
                  </a:lnTo>
                  <a:lnTo>
                    <a:pt x="589538" y="1201831"/>
                  </a:lnTo>
                  <a:lnTo>
                    <a:pt x="614869" y="1215636"/>
                  </a:lnTo>
                  <a:lnTo>
                    <a:pt x="639912" y="1205164"/>
                  </a:lnTo>
                  <a:lnTo>
                    <a:pt x="658957" y="1198119"/>
                  </a:lnTo>
                  <a:lnTo>
                    <a:pt x="665623" y="1231820"/>
                  </a:lnTo>
                  <a:lnTo>
                    <a:pt x="689334" y="1211637"/>
                  </a:lnTo>
                  <a:lnTo>
                    <a:pt x="702666" y="1190122"/>
                  </a:lnTo>
                  <a:lnTo>
                    <a:pt x="726377" y="1194786"/>
                  </a:lnTo>
                  <a:lnTo>
                    <a:pt x="765895" y="1201831"/>
                  </a:lnTo>
                  <a:lnTo>
                    <a:pt x="803985" y="1219254"/>
                  </a:lnTo>
                  <a:lnTo>
                    <a:pt x="810651" y="1192692"/>
                  </a:lnTo>
                  <a:lnTo>
                    <a:pt x="830268" y="1188408"/>
                  </a:lnTo>
                  <a:lnTo>
                    <a:pt x="826934" y="1167273"/>
                  </a:lnTo>
                  <a:lnTo>
                    <a:pt x="865024" y="1151755"/>
                  </a:lnTo>
                  <a:lnTo>
                    <a:pt x="886641" y="1148804"/>
                  </a:lnTo>
                  <a:lnTo>
                    <a:pt x="908162" y="1154230"/>
                  </a:lnTo>
                  <a:lnTo>
                    <a:pt x="914637" y="1133000"/>
                  </a:lnTo>
                  <a:lnTo>
                    <a:pt x="952727" y="1176127"/>
                  </a:lnTo>
                  <a:lnTo>
                    <a:pt x="979961" y="1187551"/>
                  </a:lnTo>
                  <a:lnTo>
                    <a:pt x="1000054" y="1191169"/>
                  </a:lnTo>
                  <a:lnTo>
                    <a:pt x="1014719" y="1214874"/>
                  </a:lnTo>
                  <a:lnTo>
                    <a:pt x="1038906" y="1222871"/>
                  </a:lnTo>
                  <a:lnTo>
                    <a:pt x="1053665" y="1291797"/>
                  </a:lnTo>
                  <a:lnTo>
                    <a:pt x="1044143" y="1315027"/>
                  </a:lnTo>
                  <a:lnTo>
                    <a:pt x="1031288" y="1335781"/>
                  </a:lnTo>
                  <a:lnTo>
                    <a:pt x="1024431" y="1357582"/>
                  </a:lnTo>
                  <a:lnTo>
                    <a:pt x="1027669" y="1379859"/>
                  </a:lnTo>
                  <a:lnTo>
                    <a:pt x="1078710" y="1388904"/>
                  </a:lnTo>
                  <a:lnTo>
                    <a:pt x="1073377" y="1410895"/>
                  </a:lnTo>
                  <a:lnTo>
                    <a:pt x="1079948" y="1436600"/>
                  </a:lnTo>
                  <a:lnTo>
                    <a:pt x="1104801" y="1441836"/>
                  </a:lnTo>
                  <a:lnTo>
                    <a:pt x="1093089" y="1480583"/>
                  </a:lnTo>
                  <a:lnTo>
                    <a:pt x="1124513" y="1487247"/>
                  </a:lnTo>
                  <a:lnTo>
                    <a:pt x="1135654" y="1514094"/>
                  </a:lnTo>
                  <a:lnTo>
                    <a:pt x="1160794" y="1515427"/>
                  </a:lnTo>
                  <a:lnTo>
                    <a:pt x="1181458" y="1504574"/>
                  </a:lnTo>
                  <a:lnTo>
                    <a:pt x="1177934" y="1527137"/>
                  </a:lnTo>
                  <a:lnTo>
                    <a:pt x="1203169" y="1529612"/>
                  </a:lnTo>
                  <a:lnTo>
                    <a:pt x="1205645" y="1506002"/>
                  </a:lnTo>
                  <a:lnTo>
                    <a:pt x="1192408" y="1466398"/>
                  </a:lnTo>
                  <a:lnTo>
                    <a:pt x="1212977" y="1469540"/>
                  </a:lnTo>
                  <a:lnTo>
                    <a:pt x="1236212" y="1466018"/>
                  </a:lnTo>
                  <a:lnTo>
                    <a:pt x="1262304" y="1462495"/>
                  </a:lnTo>
                  <a:lnTo>
                    <a:pt x="1284491" y="1466018"/>
                  </a:lnTo>
                  <a:lnTo>
                    <a:pt x="1305822" y="1451452"/>
                  </a:lnTo>
                  <a:lnTo>
                    <a:pt x="1313249" y="1428984"/>
                  </a:lnTo>
                  <a:lnTo>
                    <a:pt x="1339341" y="1444597"/>
                  </a:lnTo>
                  <a:lnTo>
                    <a:pt x="1362862" y="1448310"/>
                  </a:lnTo>
                  <a:lnTo>
                    <a:pt x="1381907" y="1451832"/>
                  </a:lnTo>
                  <a:lnTo>
                    <a:pt x="1373431" y="1473634"/>
                  </a:lnTo>
                  <a:lnTo>
                    <a:pt x="1393810" y="1493626"/>
                  </a:lnTo>
                  <a:lnTo>
                    <a:pt x="1420663" y="1504670"/>
                  </a:lnTo>
                  <a:lnTo>
                    <a:pt x="1455135" y="1490580"/>
                  </a:lnTo>
                  <a:lnTo>
                    <a:pt x="1476370" y="1497720"/>
                  </a:lnTo>
                  <a:lnTo>
                    <a:pt x="1499224" y="1504765"/>
                  </a:lnTo>
                  <a:lnTo>
                    <a:pt x="1500748" y="1534468"/>
                  </a:lnTo>
                  <a:lnTo>
                    <a:pt x="1510270" y="1556460"/>
                  </a:lnTo>
                  <a:lnTo>
                    <a:pt x="1534077" y="1571597"/>
                  </a:lnTo>
                  <a:lnTo>
                    <a:pt x="1537789" y="1548367"/>
                  </a:lnTo>
                  <a:lnTo>
                    <a:pt x="1537789" y="1523615"/>
                  </a:lnTo>
                  <a:lnTo>
                    <a:pt x="1553597" y="1503908"/>
                  </a:lnTo>
                  <a:lnTo>
                    <a:pt x="1574928" y="1501337"/>
                  </a:lnTo>
                  <a:lnTo>
                    <a:pt x="1597782" y="1497815"/>
                  </a:lnTo>
                  <a:lnTo>
                    <a:pt x="1621016" y="1490675"/>
                  </a:lnTo>
                  <a:lnTo>
                    <a:pt x="1632349" y="1453641"/>
                  </a:lnTo>
                  <a:lnTo>
                    <a:pt x="1670439" y="1455164"/>
                  </a:lnTo>
                  <a:lnTo>
                    <a:pt x="1692912" y="1448310"/>
                  </a:lnTo>
                  <a:lnTo>
                    <a:pt x="1712624" y="1441170"/>
                  </a:lnTo>
                  <a:lnTo>
                    <a:pt x="1758617" y="1430412"/>
                  </a:lnTo>
                  <a:lnTo>
                    <a:pt x="1788709" y="1398138"/>
                  </a:lnTo>
                  <a:lnTo>
                    <a:pt x="1792517" y="1375766"/>
                  </a:lnTo>
                  <a:lnTo>
                    <a:pt x="1802039" y="1347872"/>
                  </a:lnTo>
                  <a:lnTo>
                    <a:pt x="1821084" y="1327594"/>
                  </a:lnTo>
                  <a:lnTo>
                    <a:pt x="1828131" y="1301794"/>
                  </a:lnTo>
                  <a:lnTo>
                    <a:pt x="1840892" y="1281325"/>
                  </a:lnTo>
                  <a:lnTo>
                    <a:pt x="1837939" y="1258477"/>
                  </a:lnTo>
                  <a:lnTo>
                    <a:pt x="1853938" y="1235438"/>
                  </a:lnTo>
                  <a:lnTo>
                    <a:pt x="1851080" y="1212589"/>
                  </a:lnTo>
                  <a:lnTo>
                    <a:pt x="1854318" y="1188598"/>
                  </a:lnTo>
                  <a:lnTo>
                    <a:pt x="1879172" y="1176222"/>
                  </a:lnTo>
                  <a:lnTo>
                    <a:pt x="1880505" y="1152898"/>
                  </a:lnTo>
                  <a:lnTo>
                    <a:pt x="1900026" y="1138427"/>
                  </a:lnTo>
                  <a:lnTo>
                    <a:pt x="1896789" y="1117292"/>
                  </a:lnTo>
                  <a:lnTo>
                    <a:pt x="1906311" y="1093777"/>
                  </a:lnTo>
                  <a:lnTo>
                    <a:pt x="1868221" y="1087018"/>
                  </a:lnTo>
                  <a:lnTo>
                    <a:pt x="1844701" y="1090540"/>
                  </a:lnTo>
                  <a:lnTo>
                    <a:pt x="1821561" y="1097680"/>
                  </a:lnTo>
                  <a:lnTo>
                    <a:pt x="1840606" y="1076641"/>
                  </a:lnTo>
                  <a:lnTo>
                    <a:pt x="1865364" y="1070548"/>
                  </a:lnTo>
                  <a:lnTo>
                    <a:pt x="1857080" y="1045986"/>
                  </a:lnTo>
                  <a:lnTo>
                    <a:pt x="1836130" y="1037703"/>
                  </a:lnTo>
                  <a:lnTo>
                    <a:pt x="1790517" y="1016568"/>
                  </a:lnTo>
                  <a:lnTo>
                    <a:pt x="1765092" y="992292"/>
                  </a:lnTo>
                  <a:lnTo>
                    <a:pt x="1781471" y="1013522"/>
                  </a:lnTo>
                  <a:lnTo>
                    <a:pt x="1812420" y="1014093"/>
                  </a:lnTo>
                  <a:lnTo>
                    <a:pt x="1850510" y="1028088"/>
                  </a:lnTo>
                  <a:lnTo>
                    <a:pt x="1833369" y="1006382"/>
                  </a:lnTo>
                  <a:lnTo>
                    <a:pt x="1820799" y="985723"/>
                  </a:lnTo>
                  <a:lnTo>
                    <a:pt x="1800707" y="967539"/>
                  </a:lnTo>
                  <a:lnTo>
                    <a:pt x="1758712" y="900898"/>
                  </a:lnTo>
                  <a:lnTo>
                    <a:pt x="1737477" y="896233"/>
                  </a:lnTo>
                  <a:lnTo>
                    <a:pt x="1699387" y="861579"/>
                  </a:lnTo>
                  <a:lnTo>
                    <a:pt x="1719098" y="843776"/>
                  </a:lnTo>
                  <a:lnTo>
                    <a:pt x="1719766" y="821023"/>
                  </a:lnTo>
                  <a:lnTo>
                    <a:pt x="1739381" y="817120"/>
                  </a:lnTo>
                  <a:lnTo>
                    <a:pt x="1736049" y="792462"/>
                  </a:lnTo>
                  <a:lnTo>
                    <a:pt x="1767283" y="780848"/>
                  </a:lnTo>
                  <a:lnTo>
                    <a:pt x="1788804" y="784561"/>
                  </a:lnTo>
                  <a:lnTo>
                    <a:pt x="1788804" y="753620"/>
                  </a:lnTo>
                  <a:lnTo>
                    <a:pt x="1764235" y="744576"/>
                  </a:lnTo>
                  <a:lnTo>
                    <a:pt x="1739953" y="751621"/>
                  </a:lnTo>
                  <a:lnTo>
                    <a:pt x="1712528" y="734199"/>
                  </a:lnTo>
                  <a:lnTo>
                    <a:pt x="1689960" y="755810"/>
                  </a:lnTo>
                  <a:lnTo>
                    <a:pt x="1654155" y="752097"/>
                  </a:lnTo>
                  <a:lnTo>
                    <a:pt x="1648347" y="732009"/>
                  </a:lnTo>
                  <a:lnTo>
                    <a:pt x="1624159" y="719918"/>
                  </a:lnTo>
                  <a:lnTo>
                    <a:pt x="1603590" y="719918"/>
                  </a:lnTo>
                  <a:lnTo>
                    <a:pt x="1583117" y="672317"/>
                  </a:lnTo>
                  <a:lnTo>
                    <a:pt x="1621207" y="674888"/>
                  </a:lnTo>
                  <a:lnTo>
                    <a:pt x="1629207" y="641281"/>
                  </a:lnTo>
                  <a:lnTo>
                    <a:pt x="1650727" y="632428"/>
                  </a:lnTo>
                  <a:lnTo>
                    <a:pt x="1661773" y="610055"/>
                  </a:lnTo>
                  <a:lnTo>
                    <a:pt x="1683389" y="600535"/>
                  </a:lnTo>
                  <a:lnTo>
                    <a:pt x="1713004" y="620813"/>
                  </a:lnTo>
                  <a:lnTo>
                    <a:pt x="1696721" y="642900"/>
                  </a:lnTo>
                  <a:lnTo>
                    <a:pt x="1706243" y="666415"/>
                  </a:lnTo>
                  <a:lnTo>
                    <a:pt x="1706243" y="690120"/>
                  </a:lnTo>
                  <a:lnTo>
                    <a:pt x="1729002" y="685360"/>
                  </a:lnTo>
                  <a:lnTo>
                    <a:pt x="1740238" y="662892"/>
                  </a:lnTo>
                  <a:lnTo>
                    <a:pt x="1771854" y="646422"/>
                  </a:lnTo>
                  <a:lnTo>
                    <a:pt x="1797088" y="643090"/>
                  </a:lnTo>
                  <a:lnTo>
                    <a:pt x="1808801" y="616910"/>
                  </a:lnTo>
                  <a:lnTo>
                    <a:pt x="1844606" y="578829"/>
                  </a:lnTo>
                  <a:lnTo>
                    <a:pt x="1848129" y="556837"/>
                  </a:lnTo>
                  <a:lnTo>
                    <a:pt x="1904311" y="569499"/>
                  </a:lnTo>
                  <a:lnTo>
                    <a:pt x="1890122" y="544366"/>
                  </a:lnTo>
                  <a:lnTo>
                    <a:pt x="1935259" y="523136"/>
                  </a:lnTo>
                  <a:lnTo>
                    <a:pt x="1929736" y="499240"/>
                  </a:lnTo>
                  <a:lnTo>
                    <a:pt x="1952591" y="512854"/>
                  </a:lnTo>
                  <a:lnTo>
                    <a:pt x="1974302" y="502096"/>
                  </a:lnTo>
                  <a:lnTo>
                    <a:pt x="1972302" y="478486"/>
                  </a:lnTo>
                  <a:lnTo>
                    <a:pt x="1962779" y="456589"/>
                  </a:lnTo>
                  <a:lnTo>
                    <a:pt x="1946305" y="428029"/>
                  </a:lnTo>
                  <a:lnTo>
                    <a:pt x="1926213" y="409750"/>
                  </a:lnTo>
                  <a:lnTo>
                    <a:pt x="1956875" y="396231"/>
                  </a:lnTo>
                  <a:lnTo>
                    <a:pt x="1979444" y="403276"/>
                  </a:lnTo>
                  <a:lnTo>
                    <a:pt x="1985824" y="373002"/>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1" name="Serbest Form 4778">
              <a:extLst>
                <a:ext uri="{FF2B5EF4-FFF2-40B4-BE49-F238E27FC236}">
                  <a16:creationId xmlns:a16="http://schemas.microsoft.com/office/drawing/2014/main" id="{4E31A118-0516-F449-D9E2-684047D58BF6}"/>
                </a:ext>
              </a:extLst>
            </p:cNvPr>
            <p:cNvSpPr/>
            <p:nvPr/>
          </p:nvSpPr>
          <p:spPr>
            <a:xfrm>
              <a:off x="6239953" y="1657801"/>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119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011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011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119"/>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011"/>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011"/>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Serbest Form 4779">
              <a:extLst>
                <a:ext uri="{FF2B5EF4-FFF2-40B4-BE49-F238E27FC236}">
                  <a16:creationId xmlns:a16="http://schemas.microsoft.com/office/drawing/2014/main" id="{88C40D9A-5BC9-7372-E924-152009333D5D}"/>
                </a:ext>
              </a:extLst>
            </p:cNvPr>
            <p:cNvSpPr/>
            <p:nvPr/>
          </p:nvSpPr>
          <p:spPr>
            <a:xfrm>
              <a:off x="6239953" y="1657801"/>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214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107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107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214"/>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107"/>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107"/>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Serbest Form 4780">
              <a:extLst>
                <a:ext uri="{FF2B5EF4-FFF2-40B4-BE49-F238E27FC236}">
                  <a16:creationId xmlns:a16="http://schemas.microsoft.com/office/drawing/2014/main" id="{A16305AA-B6DA-B194-4F08-BBB8125E28FE}"/>
                </a:ext>
              </a:extLst>
            </p:cNvPr>
            <p:cNvSpPr/>
            <p:nvPr/>
          </p:nvSpPr>
          <p:spPr>
            <a:xfrm>
              <a:off x="3059435" y="-779372"/>
              <a:ext cx="72371" cy="17707"/>
            </a:xfrm>
            <a:custGeom>
              <a:avLst/>
              <a:gdLst>
                <a:gd name="connsiteX0" fmla="*/ 52564 w 72371"/>
                <a:gd name="connsiteY0" fmla="*/ 14185 h 17707"/>
                <a:gd name="connsiteX1" fmla="*/ 72371 w 72371"/>
                <a:gd name="connsiteY1" fmla="*/ 17708 h 17707"/>
                <a:gd name="connsiteX2" fmla="*/ 49327 w 72371"/>
                <a:gd name="connsiteY2" fmla="*/ 0 h 17707"/>
                <a:gd name="connsiteX3" fmla="*/ 26282 w 72371"/>
                <a:gd name="connsiteY3" fmla="*/ 3522 h 17707"/>
                <a:gd name="connsiteX4" fmla="*/ 0 w 72371"/>
                <a:gd name="connsiteY4" fmla="*/ 10663 h 17707"/>
                <a:gd name="connsiteX5" fmla="*/ 23044 w 72371"/>
                <a:gd name="connsiteY5" fmla="*/ 10663 h 17707"/>
                <a:gd name="connsiteX6" fmla="*/ 42756 w 72371"/>
                <a:gd name="connsiteY6" fmla="*/ 14185 h 17707"/>
                <a:gd name="connsiteX7" fmla="*/ 52564 w 72371"/>
                <a:gd name="connsiteY7" fmla="*/ 14185 h 1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71" h="17707">
                  <a:moveTo>
                    <a:pt x="52564" y="14185"/>
                  </a:moveTo>
                  <a:lnTo>
                    <a:pt x="72371" y="17708"/>
                  </a:lnTo>
                  <a:lnTo>
                    <a:pt x="49327" y="0"/>
                  </a:lnTo>
                  <a:lnTo>
                    <a:pt x="26282" y="3522"/>
                  </a:lnTo>
                  <a:lnTo>
                    <a:pt x="0" y="10663"/>
                  </a:lnTo>
                  <a:lnTo>
                    <a:pt x="23044" y="10663"/>
                  </a:lnTo>
                  <a:lnTo>
                    <a:pt x="42756" y="14185"/>
                  </a:lnTo>
                  <a:lnTo>
                    <a:pt x="52564" y="1418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Serbest Form 4781">
              <a:extLst>
                <a:ext uri="{FF2B5EF4-FFF2-40B4-BE49-F238E27FC236}">
                  <a16:creationId xmlns:a16="http://schemas.microsoft.com/office/drawing/2014/main" id="{E4672B03-6283-6DA1-EB8F-E381CC6EAFC5}"/>
                </a:ext>
              </a:extLst>
            </p:cNvPr>
            <p:cNvSpPr/>
            <p:nvPr/>
          </p:nvSpPr>
          <p:spPr>
            <a:xfrm>
              <a:off x="3026487" y="-758142"/>
              <a:ext cx="98748" cy="31892"/>
            </a:xfrm>
            <a:custGeom>
              <a:avLst/>
              <a:gdLst>
                <a:gd name="connsiteX0" fmla="*/ 16474 w 98748"/>
                <a:gd name="connsiteY0" fmla="*/ 31893 h 31892"/>
                <a:gd name="connsiteX1" fmla="*/ 42756 w 98748"/>
                <a:gd name="connsiteY1" fmla="*/ 31893 h 31892"/>
                <a:gd name="connsiteX2" fmla="*/ 62563 w 98748"/>
                <a:gd name="connsiteY2" fmla="*/ 21230 h 31892"/>
                <a:gd name="connsiteX3" fmla="*/ 98749 w 98748"/>
                <a:gd name="connsiteY3" fmla="*/ 3522 h 31892"/>
                <a:gd name="connsiteX4" fmla="*/ 52660 w 98748"/>
                <a:gd name="connsiteY4" fmla="*/ 0 h 31892"/>
                <a:gd name="connsiteX5" fmla="*/ 19807 w 98748"/>
                <a:gd name="connsiteY5" fmla="*/ 3522 h 31892"/>
                <a:gd name="connsiteX6" fmla="*/ 0 w 98748"/>
                <a:gd name="connsiteY6" fmla="*/ 3522 h 31892"/>
                <a:gd name="connsiteX7" fmla="*/ 6571 w 98748"/>
                <a:gd name="connsiteY7" fmla="*/ 28275 h 31892"/>
                <a:gd name="connsiteX8" fmla="*/ 16474 w 98748"/>
                <a:gd name="connsiteY8" fmla="*/ 31893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748" h="31892">
                  <a:moveTo>
                    <a:pt x="16474" y="31893"/>
                  </a:moveTo>
                  <a:lnTo>
                    <a:pt x="42756" y="31893"/>
                  </a:lnTo>
                  <a:lnTo>
                    <a:pt x="62563" y="21230"/>
                  </a:lnTo>
                  <a:lnTo>
                    <a:pt x="98749" y="3522"/>
                  </a:lnTo>
                  <a:lnTo>
                    <a:pt x="52660" y="0"/>
                  </a:lnTo>
                  <a:lnTo>
                    <a:pt x="19807" y="3522"/>
                  </a:lnTo>
                  <a:lnTo>
                    <a:pt x="0" y="3522"/>
                  </a:lnTo>
                  <a:lnTo>
                    <a:pt x="6571" y="28275"/>
                  </a:lnTo>
                  <a:lnTo>
                    <a:pt x="16474" y="3189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Serbest Form 4782">
              <a:extLst>
                <a:ext uri="{FF2B5EF4-FFF2-40B4-BE49-F238E27FC236}">
                  <a16:creationId xmlns:a16="http://schemas.microsoft.com/office/drawing/2014/main" id="{A6B1F923-7440-8F41-D5AB-3A2CD878921F}"/>
                </a:ext>
              </a:extLst>
            </p:cNvPr>
            <p:cNvSpPr/>
            <p:nvPr/>
          </p:nvSpPr>
          <p:spPr>
            <a:xfrm>
              <a:off x="2937737" y="-722727"/>
              <a:ext cx="19711" cy="10567"/>
            </a:xfrm>
            <a:custGeom>
              <a:avLst/>
              <a:gdLst>
                <a:gd name="connsiteX0" fmla="*/ 19711 w 19711"/>
                <a:gd name="connsiteY0" fmla="*/ 10567 h 10567"/>
                <a:gd name="connsiteX1" fmla="*/ 0 w 19711"/>
                <a:gd name="connsiteY1" fmla="*/ 0 h 10567"/>
              </a:gdLst>
              <a:ahLst/>
              <a:cxnLst>
                <a:cxn ang="0">
                  <a:pos x="connsiteX0" y="connsiteY0"/>
                </a:cxn>
                <a:cxn ang="0">
                  <a:pos x="connsiteX1" y="connsiteY1"/>
                </a:cxn>
              </a:cxnLst>
              <a:rect l="l" t="t" r="r" b="b"/>
              <a:pathLst>
                <a:path w="19711" h="10567">
                  <a:moveTo>
                    <a:pt x="19711" y="10567"/>
                  </a:moveTo>
                  <a:lnTo>
                    <a:pt x="0"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Serbest Form 4783">
              <a:extLst>
                <a:ext uri="{FF2B5EF4-FFF2-40B4-BE49-F238E27FC236}">
                  <a16:creationId xmlns:a16="http://schemas.microsoft.com/office/drawing/2014/main" id="{3328280C-148F-C3FB-C6E8-F8FCE31A777D}"/>
                </a:ext>
              </a:extLst>
            </p:cNvPr>
            <p:cNvSpPr/>
            <p:nvPr/>
          </p:nvSpPr>
          <p:spPr>
            <a:xfrm>
              <a:off x="3003443" y="-602487"/>
              <a:ext cx="52659" cy="24752"/>
            </a:xfrm>
            <a:custGeom>
              <a:avLst/>
              <a:gdLst>
                <a:gd name="connsiteX0" fmla="*/ 52659 w 52659"/>
                <a:gd name="connsiteY0" fmla="*/ 21230 h 24752"/>
                <a:gd name="connsiteX1" fmla="*/ 23044 w 52659"/>
                <a:gd name="connsiteY1" fmla="*/ 7045 h 24752"/>
                <a:gd name="connsiteX2" fmla="*/ 0 w 52659"/>
                <a:gd name="connsiteY2" fmla="*/ 0 h 24752"/>
                <a:gd name="connsiteX3" fmla="*/ 6666 w 52659"/>
                <a:gd name="connsiteY3" fmla="*/ 24753 h 24752"/>
                <a:gd name="connsiteX4" fmla="*/ 52659 w 52659"/>
                <a:gd name="connsiteY4" fmla="*/ 21230 h 24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9" h="24752">
                  <a:moveTo>
                    <a:pt x="52659" y="21230"/>
                  </a:moveTo>
                  <a:lnTo>
                    <a:pt x="23044" y="7045"/>
                  </a:lnTo>
                  <a:lnTo>
                    <a:pt x="0" y="0"/>
                  </a:lnTo>
                  <a:lnTo>
                    <a:pt x="6666" y="24753"/>
                  </a:lnTo>
                  <a:lnTo>
                    <a:pt x="52659" y="2123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7" name="Serbest Form 4784">
              <a:extLst>
                <a:ext uri="{FF2B5EF4-FFF2-40B4-BE49-F238E27FC236}">
                  <a16:creationId xmlns:a16="http://schemas.microsoft.com/office/drawing/2014/main" id="{869C4A9F-2074-5BF7-B197-3011EA2654B0}"/>
                </a:ext>
              </a:extLst>
            </p:cNvPr>
            <p:cNvSpPr/>
            <p:nvPr/>
          </p:nvSpPr>
          <p:spPr>
            <a:xfrm>
              <a:off x="2753477" y="-669699"/>
              <a:ext cx="23044" cy="3522"/>
            </a:xfrm>
            <a:custGeom>
              <a:avLst/>
              <a:gdLst>
                <a:gd name="connsiteX0" fmla="*/ 0 w 23044"/>
                <a:gd name="connsiteY0" fmla="*/ 0 h 3522"/>
                <a:gd name="connsiteX1" fmla="*/ 23044 w 23044"/>
                <a:gd name="connsiteY1" fmla="*/ 3522 h 3522"/>
              </a:gdLst>
              <a:ahLst/>
              <a:cxnLst>
                <a:cxn ang="0">
                  <a:pos x="connsiteX0" y="connsiteY0"/>
                </a:cxn>
                <a:cxn ang="0">
                  <a:pos x="connsiteX1" y="connsiteY1"/>
                </a:cxn>
              </a:cxnLst>
              <a:rect l="l" t="t" r="r" b="b"/>
              <a:pathLst>
                <a:path w="23044" h="3522">
                  <a:moveTo>
                    <a:pt x="0" y="0"/>
                  </a:moveTo>
                  <a:lnTo>
                    <a:pt x="23044"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Serbest Form 4785">
              <a:extLst>
                <a:ext uri="{FF2B5EF4-FFF2-40B4-BE49-F238E27FC236}">
                  <a16:creationId xmlns:a16="http://schemas.microsoft.com/office/drawing/2014/main" id="{5F61D4F5-EB71-9131-17CF-DE030E77B1E2}"/>
                </a:ext>
              </a:extLst>
            </p:cNvPr>
            <p:cNvSpPr/>
            <p:nvPr/>
          </p:nvSpPr>
          <p:spPr>
            <a:xfrm>
              <a:off x="2667964" y="-747003"/>
              <a:ext cx="466793" cy="126714"/>
            </a:xfrm>
            <a:custGeom>
              <a:avLst/>
              <a:gdLst>
                <a:gd name="connsiteX0" fmla="*/ 207210 w 466793"/>
                <a:gd name="connsiteY0" fmla="*/ 59597 h 126714"/>
                <a:gd name="connsiteX1" fmla="*/ 177690 w 466793"/>
                <a:gd name="connsiteY1" fmla="*/ 73782 h 126714"/>
                <a:gd name="connsiteX2" fmla="*/ 154646 w 466793"/>
                <a:gd name="connsiteY2" fmla="*/ 87872 h 126714"/>
                <a:gd name="connsiteX3" fmla="*/ 131601 w 466793"/>
                <a:gd name="connsiteY3" fmla="*/ 91489 h 126714"/>
                <a:gd name="connsiteX4" fmla="*/ 151313 w 466793"/>
                <a:gd name="connsiteY4" fmla="*/ 98534 h 126714"/>
                <a:gd name="connsiteX5" fmla="*/ 177690 w 466793"/>
                <a:gd name="connsiteY5" fmla="*/ 105579 h 126714"/>
                <a:gd name="connsiteX6" fmla="*/ 213780 w 466793"/>
                <a:gd name="connsiteY6" fmla="*/ 98534 h 126714"/>
                <a:gd name="connsiteX7" fmla="*/ 233587 w 466793"/>
                <a:gd name="connsiteY7" fmla="*/ 95012 h 126714"/>
                <a:gd name="connsiteX8" fmla="*/ 302625 w 466793"/>
                <a:gd name="connsiteY8" fmla="*/ 95012 h 126714"/>
                <a:gd name="connsiteX9" fmla="*/ 266440 w 466793"/>
                <a:gd name="connsiteY9" fmla="*/ 102057 h 126714"/>
                <a:gd name="connsiteX10" fmla="*/ 233682 w 466793"/>
                <a:gd name="connsiteY10" fmla="*/ 109006 h 126714"/>
                <a:gd name="connsiteX11" fmla="*/ 210638 w 466793"/>
                <a:gd name="connsiteY11" fmla="*/ 112624 h 126714"/>
                <a:gd name="connsiteX12" fmla="*/ 190927 w 466793"/>
                <a:gd name="connsiteY12" fmla="*/ 116147 h 126714"/>
                <a:gd name="connsiteX13" fmla="*/ 213876 w 466793"/>
                <a:gd name="connsiteY13" fmla="*/ 123192 h 126714"/>
                <a:gd name="connsiteX14" fmla="*/ 250061 w 466793"/>
                <a:gd name="connsiteY14" fmla="*/ 126714 h 126714"/>
                <a:gd name="connsiteX15" fmla="*/ 276438 w 466793"/>
                <a:gd name="connsiteY15" fmla="*/ 123192 h 126714"/>
                <a:gd name="connsiteX16" fmla="*/ 299483 w 466793"/>
                <a:gd name="connsiteY16" fmla="*/ 116147 h 126714"/>
                <a:gd name="connsiteX17" fmla="*/ 319385 w 466793"/>
                <a:gd name="connsiteY17" fmla="*/ 109006 h 126714"/>
                <a:gd name="connsiteX18" fmla="*/ 358808 w 466793"/>
                <a:gd name="connsiteY18" fmla="*/ 98439 h 126714"/>
                <a:gd name="connsiteX19" fmla="*/ 381853 w 466793"/>
                <a:gd name="connsiteY19" fmla="*/ 98439 h 126714"/>
                <a:gd name="connsiteX20" fmla="*/ 411468 w 466793"/>
                <a:gd name="connsiteY20" fmla="*/ 94917 h 126714"/>
                <a:gd name="connsiteX21" fmla="*/ 434512 w 466793"/>
                <a:gd name="connsiteY21" fmla="*/ 91394 h 126714"/>
                <a:gd name="connsiteX22" fmla="*/ 457271 w 466793"/>
                <a:gd name="connsiteY22" fmla="*/ 80446 h 126714"/>
                <a:gd name="connsiteX23" fmla="*/ 466794 w 466793"/>
                <a:gd name="connsiteY23" fmla="*/ 59216 h 126714"/>
                <a:gd name="connsiteX24" fmla="*/ 447082 w 466793"/>
                <a:gd name="connsiteY24" fmla="*/ 55693 h 126714"/>
                <a:gd name="connsiteX25" fmla="*/ 420800 w 466793"/>
                <a:gd name="connsiteY25" fmla="*/ 66261 h 126714"/>
                <a:gd name="connsiteX26" fmla="*/ 437464 w 466793"/>
                <a:gd name="connsiteY26" fmla="*/ 42365 h 126714"/>
                <a:gd name="connsiteX27" fmla="*/ 411182 w 466793"/>
                <a:gd name="connsiteY27" fmla="*/ 38842 h 126714"/>
                <a:gd name="connsiteX28" fmla="*/ 374996 w 466793"/>
                <a:gd name="connsiteY28" fmla="*/ 53028 h 126714"/>
                <a:gd name="connsiteX29" fmla="*/ 394708 w 466793"/>
                <a:gd name="connsiteY29" fmla="*/ 56550 h 126714"/>
                <a:gd name="connsiteX30" fmla="*/ 325670 w 466793"/>
                <a:gd name="connsiteY30" fmla="*/ 80446 h 126714"/>
                <a:gd name="connsiteX31" fmla="*/ 322337 w 466793"/>
                <a:gd name="connsiteY31" fmla="*/ 51885 h 126714"/>
                <a:gd name="connsiteX32" fmla="*/ 302625 w 466793"/>
                <a:gd name="connsiteY32" fmla="*/ 44840 h 126714"/>
                <a:gd name="connsiteX33" fmla="*/ 279581 w 466793"/>
                <a:gd name="connsiteY33" fmla="*/ 44840 h 126714"/>
                <a:gd name="connsiteX34" fmla="*/ 0 w 466793"/>
                <a:gd name="connsiteY34" fmla="*/ 52552 h 126714"/>
                <a:gd name="connsiteX35" fmla="*/ 39518 w 466793"/>
                <a:gd name="connsiteY35" fmla="*/ 49029 h 126714"/>
                <a:gd name="connsiteX36" fmla="*/ 65801 w 466793"/>
                <a:gd name="connsiteY36" fmla="*/ 63119 h 126714"/>
                <a:gd name="connsiteX37" fmla="*/ 88845 w 466793"/>
                <a:gd name="connsiteY37" fmla="*/ 63119 h 126714"/>
                <a:gd name="connsiteX38" fmla="*/ 115127 w 466793"/>
                <a:gd name="connsiteY38" fmla="*/ 59597 h 126714"/>
                <a:gd name="connsiteX39" fmla="*/ 134839 w 466793"/>
                <a:gd name="connsiteY39" fmla="*/ 42365 h 126714"/>
                <a:gd name="connsiteX40" fmla="*/ 171024 w 466793"/>
                <a:gd name="connsiteY40" fmla="*/ 31798 h 126714"/>
                <a:gd name="connsiteX41" fmla="*/ 151313 w 466793"/>
                <a:gd name="connsiteY41" fmla="*/ 49505 h 126714"/>
                <a:gd name="connsiteX42" fmla="*/ 180928 w 466793"/>
                <a:gd name="connsiteY42" fmla="*/ 56550 h 126714"/>
                <a:gd name="connsiteX43" fmla="*/ 210543 w 466793"/>
                <a:gd name="connsiteY43" fmla="*/ 42365 h 126714"/>
                <a:gd name="connsiteX44" fmla="*/ 263202 w 466793"/>
                <a:gd name="connsiteY44" fmla="*/ 17612 h 126714"/>
                <a:gd name="connsiteX45" fmla="*/ 236825 w 466793"/>
                <a:gd name="connsiteY45" fmla="*/ 10567 h 126714"/>
                <a:gd name="connsiteX46" fmla="*/ 203972 w 466793"/>
                <a:gd name="connsiteY46" fmla="*/ 3522 h 126714"/>
                <a:gd name="connsiteX47" fmla="*/ 164454 w 466793"/>
                <a:gd name="connsiteY47" fmla="*/ 0 h 126714"/>
                <a:gd name="connsiteX48" fmla="*/ 121698 w 466793"/>
                <a:gd name="connsiteY48" fmla="*/ 7045 h 126714"/>
                <a:gd name="connsiteX49" fmla="*/ 55897 w 466793"/>
                <a:gd name="connsiteY49" fmla="*/ 24753 h 126714"/>
                <a:gd name="connsiteX50" fmla="*/ 16474 w 466793"/>
                <a:gd name="connsiteY50" fmla="*/ 21135 h 12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66793" h="126714">
                  <a:moveTo>
                    <a:pt x="207210" y="59597"/>
                  </a:moveTo>
                  <a:lnTo>
                    <a:pt x="177690" y="73782"/>
                  </a:lnTo>
                  <a:lnTo>
                    <a:pt x="154646" y="87872"/>
                  </a:lnTo>
                  <a:lnTo>
                    <a:pt x="131601" y="91489"/>
                  </a:lnTo>
                  <a:lnTo>
                    <a:pt x="151313" y="98534"/>
                  </a:lnTo>
                  <a:lnTo>
                    <a:pt x="177690" y="105579"/>
                  </a:lnTo>
                  <a:lnTo>
                    <a:pt x="213780" y="98534"/>
                  </a:lnTo>
                  <a:lnTo>
                    <a:pt x="233587" y="95012"/>
                  </a:lnTo>
                  <a:lnTo>
                    <a:pt x="302625" y="95012"/>
                  </a:lnTo>
                  <a:lnTo>
                    <a:pt x="266440" y="102057"/>
                  </a:lnTo>
                  <a:lnTo>
                    <a:pt x="233682" y="109006"/>
                  </a:lnTo>
                  <a:lnTo>
                    <a:pt x="210638" y="112624"/>
                  </a:lnTo>
                  <a:lnTo>
                    <a:pt x="190927" y="116147"/>
                  </a:lnTo>
                  <a:lnTo>
                    <a:pt x="213876" y="123192"/>
                  </a:lnTo>
                  <a:lnTo>
                    <a:pt x="250061" y="126714"/>
                  </a:lnTo>
                  <a:lnTo>
                    <a:pt x="276438" y="123192"/>
                  </a:lnTo>
                  <a:lnTo>
                    <a:pt x="299483" y="116147"/>
                  </a:lnTo>
                  <a:lnTo>
                    <a:pt x="319385" y="109006"/>
                  </a:lnTo>
                  <a:lnTo>
                    <a:pt x="358808" y="98439"/>
                  </a:lnTo>
                  <a:lnTo>
                    <a:pt x="381853" y="98439"/>
                  </a:lnTo>
                  <a:lnTo>
                    <a:pt x="411468" y="94917"/>
                  </a:lnTo>
                  <a:lnTo>
                    <a:pt x="434512" y="91394"/>
                  </a:lnTo>
                  <a:lnTo>
                    <a:pt x="457271" y="80446"/>
                  </a:lnTo>
                  <a:lnTo>
                    <a:pt x="466794" y="59216"/>
                  </a:lnTo>
                  <a:lnTo>
                    <a:pt x="447082" y="55693"/>
                  </a:lnTo>
                  <a:lnTo>
                    <a:pt x="420800" y="66261"/>
                  </a:lnTo>
                  <a:lnTo>
                    <a:pt x="437464" y="42365"/>
                  </a:lnTo>
                  <a:lnTo>
                    <a:pt x="411182" y="38842"/>
                  </a:lnTo>
                  <a:lnTo>
                    <a:pt x="374996" y="53028"/>
                  </a:lnTo>
                  <a:lnTo>
                    <a:pt x="394708" y="56550"/>
                  </a:lnTo>
                  <a:lnTo>
                    <a:pt x="325670" y="80446"/>
                  </a:lnTo>
                  <a:lnTo>
                    <a:pt x="322337" y="51885"/>
                  </a:lnTo>
                  <a:lnTo>
                    <a:pt x="302625" y="44840"/>
                  </a:lnTo>
                  <a:lnTo>
                    <a:pt x="279581" y="44840"/>
                  </a:lnTo>
                  <a:close/>
                  <a:moveTo>
                    <a:pt x="0" y="52552"/>
                  </a:moveTo>
                  <a:lnTo>
                    <a:pt x="39518" y="49029"/>
                  </a:lnTo>
                  <a:lnTo>
                    <a:pt x="65801" y="63119"/>
                  </a:lnTo>
                  <a:lnTo>
                    <a:pt x="88845" y="63119"/>
                  </a:lnTo>
                  <a:lnTo>
                    <a:pt x="115127" y="59597"/>
                  </a:lnTo>
                  <a:lnTo>
                    <a:pt x="134839" y="42365"/>
                  </a:lnTo>
                  <a:lnTo>
                    <a:pt x="171024" y="31798"/>
                  </a:lnTo>
                  <a:lnTo>
                    <a:pt x="151313" y="49505"/>
                  </a:lnTo>
                  <a:lnTo>
                    <a:pt x="180928" y="56550"/>
                  </a:lnTo>
                  <a:lnTo>
                    <a:pt x="210543" y="42365"/>
                  </a:lnTo>
                  <a:lnTo>
                    <a:pt x="263202" y="17612"/>
                  </a:lnTo>
                  <a:lnTo>
                    <a:pt x="236825" y="10567"/>
                  </a:lnTo>
                  <a:lnTo>
                    <a:pt x="203972" y="3522"/>
                  </a:lnTo>
                  <a:lnTo>
                    <a:pt x="164454" y="0"/>
                  </a:lnTo>
                  <a:lnTo>
                    <a:pt x="121698" y="7045"/>
                  </a:lnTo>
                  <a:lnTo>
                    <a:pt x="55897" y="24753"/>
                  </a:lnTo>
                  <a:lnTo>
                    <a:pt x="16474" y="2113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Serbest Form 4786">
              <a:extLst>
                <a:ext uri="{FF2B5EF4-FFF2-40B4-BE49-F238E27FC236}">
                  <a16:creationId xmlns:a16="http://schemas.microsoft.com/office/drawing/2014/main" id="{8C98123C-9861-C65B-E099-8E0B4BA876CB}"/>
                </a:ext>
              </a:extLst>
            </p:cNvPr>
            <p:cNvSpPr/>
            <p:nvPr/>
          </p:nvSpPr>
          <p:spPr>
            <a:xfrm>
              <a:off x="1408517" y="-630762"/>
              <a:ext cx="2627736" cy="1404802"/>
            </a:xfrm>
            <a:custGeom>
              <a:avLst/>
              <a:gdLst>
                <a:gd name="connsiteX0" fmla="*/ 2289021 w 2627736"/>
                <a:gd name="connsiteY0" fmla="*/ 70735 h 1404802"/>
                <a:gd name="connsiteX1" fmla="*/ 2308733 w 2627736"/>
                <a:gd name="connsiteY1" fmla="*/ 70735 h 1404802"/>
                <a:gd name="connsiteX2" fmla="*/ 2358059 w 2627736"/>
                <a:gd name="connsiteY2" fmla="*/ 63690 h 1404802"/>
                <a:gd name="connsiteX3" fmla="*/ 2381104 w 2627736"/>
                <a:gd name="connsiteY3" fmla="*/ 67213 h 1404802"/>
                <a:gd name="connsiteX4" fmla="*/ 2377866 w 2627736"/>
                <a:gd name="connsiteY4" fmla="*/ 45983 h 1404802"/>
                <a:gd name="connsiteX5" fmla="*/ 2315303 w 2627736"/>
                <a:gd name="connsiteY5" fmla="*/ 38842 h 1404802"/>
                <a:gd name="connsiteX6" fmla="*/ 2292259 w 2627736"/>
                <a:gd name="connsiteY6" fmla="*/ 31797 h 1404802"/>
                <a:gd name="connsiteX7" fmla="*/ 2285688 w 2627736"/>
                <a:gd name="connsiteY7" fmla="*/ 56550 h 1404802"/>
                <a:gd name="connsiteX8" fmla="*/ 2450142 w 2627736"/>
                <a:gd name="connsiteY8" fmla="*/ 487816 h 1404802"/>
                <a:gd name="connsiteX9" fmla="*/ 2430430 w 2627736"/>
                <a:gd name="connsiteY9" fmla="*/ 498478 h 1404802"/>
                <a:gd name="connsiteX10" fmla="*/ 2450142 w 2627736"/>
                <a:gd name="connsiteY10" fmla="*/ 494956 h 1404802"/>
                <a:gd name="connsiteX11" fmla="*/ 2282451 w 2627736"/>
                <a:gd name="connsiteY11" fmla="*/ 268851 h 1404802"/>
                <a:gd name="connsiteX12" fmla="*/ 2318636 w 2627736"/>
                <a:gd name="connsiteY12" fmla="*/ 268851 h 1404802"/>
                <a:gd name="connsiteX13" fmla="*/ 2292259 w 2627736"/>
                <a:gd name="connsiteY13" fmla="*/ 258188 h 1404802"/>
                <a:gd name="connsiteX14" fmla="*/ 2302543 w 2627736"/>
                <a:gd name="connsiteY14" fmla="*/ 573498 h 1404802"/>
                <a:gd name="connsiteX15" fmla="*/ 2282831 w 2627736"/>
                <a:gd name="connsiteY15" fmla="*/ 573498 h 1404802"/>
                <a:gd name="connsiteX16" fmla="*/ 2302543 w 2627736"/>
                <a:gd name="connsiteY16" fmla="*/ 587207 h 1404802"/>
                <a:gd name="connsiteX17" fmla="*/ 2295972 w 2627736"/>
                <a:gd name="connsiteY17" fmla="*/ 1220872 h 1404802"/>
                <a:gd name="connsiteX18" fmla="*/ 2272928 w 2627736"/>
                <a:gd name="connsiteY18" fmla="*/ 1224394 h 1404802"/>
                <a:gd name="connsiteX19" fmla="*/ 2286069 w 2627736"/>
                <a:gd name="connsiteY19" fmla="*/ 1203164 h 1404802"/>
                <a:gd name="connsiteX20" fmla="*/ 2266358 w 2627736"/>
                <a:gd name="connsiteY20" fmla="*/ 1206687 h 1404802"/>
                <a:gd name="connsiteX21" fmla="*/ 2246646 w 2627736"/>
                <a:gd name="connsiteY21" fmla="*/ 1235247 h 1404802"/>
                <a:gd name="connsiteX22" fmla="*/ 2279498 w 2627736"/>
                <a:gd name="connsiteY22" fmla="*/ 1231630 h 1404802"/>
                <a:gd name="connsiteX23" fmla="*/ 2299305 w 2627736"/>
                <a:gd name="connsiteY23" fmla="*/ 1224585 h 1404802"/>
                <a:gd name="connsiteX24" fmla="*/ 2207128 w 2627736"/>
                <a:gd name="connsiteY24" fmla="*/ 286939 h 1404802"/>
                <a:gd name="connsiteX25" fmla="*/ 2236742 w 2627736"/>
                <a:gd name="connsiteY25" fmla="*/ 286939 h 1404802"/>
                <a:gd name="connsiteX26" fmla="*/ 2263120 w 2627736"/>
                <a:gd name="connsiteY26" fmla="*/ 272849 h 1404802"/>
                <a:gd name="connsiteX27" fmla="*/ 2256549 w 2627736"/>
                <a:gd name="connsiteY27" fmla="*/ 251619 h 1404802"/>
                <a:gd name="connsiteX28" fmla="*/ 2230172 w 2627736"/>
                <a:gd name="connsiteY28" fmla="*/ 251619 h 1404802"/>
                <a:gd name="connsiteX29" fmla="*/ 2203890 w 2627736"/>
                <a:gd name="connsiteY29" fmla="*/ 262187 h 1404802"/>
                <a:gd name="connsiteX30" fmla="*/ 2197319 w 2627736"/>
                <a:gd name="connsiteY30" fmla="*/ 283417 h 1404802"/>
                <a:gd name="connsiteX31" fmla="*/ 2243313 w 2627736"/>
                <a:gd name="connsiteY31" fmla="*/ 1061694 h 1404802"/>
                <a:gd name="connsiteX32" fmla="*/ 2217031 w 2627736"/>
                <a:gd name="connsiteY32" fmla="*/ 1058172 h 1404802"/>
                <a:gd name="connsiteX33" fmla="*/ 2187416 w 2627736"/>
                <a:gd name="connsiteY33" fmla="*/ 1054649 h 1404802"/>
                <a:gd name="connsiteX34" fmla="*/ 2207128 w 2627736"/>
                <a:gd name="connsiteY34" fmla="*/ 1065216 h 1404802"/>
                <a:gd name="connsiteX35" fmla="*/ 2233505 w 2627736"/>
                <a:gd name="connsiteY35" fmla="*/ 1079402 h 1404802"/>
                <a:gd name="connsiteX36" fmla="*/ 2259787 w 2627736"/>
                <a:gd name="connsiteY36" fmla="*/ 1082924 h 1404802"/>
                <a:gd name="connsiteX37" fmla="*/ 2279498 w 2627736"/>
                <a:gd name="connsiteY37" fmla="*/ 1082924 h 1404802"/>
                <a:gd name="connsiteX38" fmla="*/ 2259787 w 2627736"/>
                <a:gd name="connsiteY38" fmla="*/ 1065216 h 1404802"/>
                <a:gd name="connsiteX39" fmla="*/ 2197319 w 2627736"/>
                <a:gd name="connsiteY39" fmla="*/ 212682 h 1404802"/>
                <a:gd name="connsiteX40" fmla="*/ 2174275 w 2627736"/>
                <a:gd name="connsiteY40" fmla="*/ 219726 h 1404802"/>
                <a:gd name="connsiteX41" fmla="*/ 2193986 w 2627736"/>
                <a:gd name="connsiteY41" fmla="*/ 216204 h 1404802"/>
                <a:gd name="connsiteX42" fmla="*/ 2213698 w 2627736"/>
                <a:gd name="connsiteY42" fmla="*/ 212682 h 1404802"/>
                <a:gd name="connsiteX43" fmla="*/ 2180845 w 2627736"/>
                <a:gd name="connsiteY43" fmla="*/ 1210304 h 1404802"/>
                <a:gd name="connsiteX44" fmla="*/ 2161134 w 2627736"/>
                <a:gd name="connsiteY44" fmla="*/ 1203164 h 1404802"/>
                <a:gd name="connsiteX45" fmla="*/ 2187416 w 2627736"/>
                <a:gd name="connsiteY45" fmla="*/ 1220872 h 1404802"/>
                <a:gd name="connsiteX46" fmla="*/ 2210460 w 2627736"/>
                <a:gd name="connsiteY46" fmla="*/ 1213827 h 1404802"/>
                <a:gd name="connsiteX47" fmla="*/ 2605168 w 2627736"/>
                <a:gd name="connsiteY47" fmla="*/ 304647 h 1404802"/>
                <a:gd name="connsiteX48" fmla="*/ 2575554 w 2627736"/>
                <a:gd name="connsiteY48" fmla="*/ 311787 h 1404802"/>
                <a:gd name="connsiteX49" fmla="*/ 2552509 w 2627736"/>
                <a:gd name="connsiteY49" fmla="*/ 294079 h 1404802"/>
                <a:gd name="connsiteX50" fmla="*/ 2572316 w 2627736"/>
                <a:gd name="connsiteY50" fmla="*/ 286939 h 1404802"/>
                <a:gd name="connsiteX51" fmla="*/ 2545557 w 2627736"/>
                <a:gd name="connsiteY51" fmla="*/ 268851 h 1404802"/>
                <a:gd name="connsiteX52" fmla="*/ 2525846 w 2627736"/>
                <a:gd name="connsiteY52" fmla="*/ 258188 h 1404802"/>
                <a:gd name="connsiteX53" fmla="*/ 2499564 w 2627736"/>
                <a:gd name="connsiteY53" fmla="*/ 254666 h 1404802"/>
                <a:gd name="connsiteX54" fmla="*/ 2463378 w 2627736"/>
                <a:gd name="connsiteY54" fmla="*/ 229913 h 1404802"/>
                <a:gd name="connsiteX55" fmla="*/ 2499564 w 2627736"/>
                <a:gd name="connsiteY55" fmla="*/ 226391 h 1404802"/>
                <a:gd name="connsiteX56" fmla="*/ 2538987 w 2627736"/>
                <a:gd name="connsiteY56" fmla="*/ 212206 h 1404802"/>
                <a:gd name="connsiteX57" fmla="*/ 2515943 w 2627736"/>
                <a:gd name="connsiteY57" fmla="*/ 201638 h 1404802"/>
                <a:gd name="connsiteX58" fmla="*/ 2473187 w 2627736"/>
                <a:gd name="connsiteY58" fmla="*/ 198116 h 1404802"/>
                <a:gd name="connsiteX59" fmla="*/ 2529179 w 2627736"/>
                <a:gd name="connsiteY59" fmla="*/ 190975 h 1404802"/>
                <a:gd name="connsiteX60" fmla="*/ 2463378 w 2627736"/>
                <a:gd name="connsiteY60" fmla="*/ 187453 h 1404802"/>
                <a:gd name="connsiteX61" fmla="*/ 2496231 w 2627736"/>
                <a:gd name="connsiteY61" fmla="*/ 166223 h 1404802"/>
                <a:gd name="connsiteX62" fmla="*/ 2529179 w 2627736"/>
                <a:gd name="connsiteY62" fmla="*/ 166223 h 1404802"/>
                <a:gd name="connsiteX63" fmla="*/ 2509372 w 2627736"/>
                <a:gd name="connsiteY63" fmla="*/ 152038 h 1404802"/>
                <a:gd name="connsiteX64" fmla="*/ 2473187 w 2627736"/>
                <a:gd name="connsiteY64" fmla="*/ 159178 h 1404802"/>
                <a:gd name="connsiteX65" fmla="*/ 2440334 w 2627736"/>
                <a:gd name="connsiteY65" fmla="*/ 173649 h 1404802"/>
                <a:gd name="connsiteX66" fmla="*/ 2463378 w 2627736"/>
                <a:gd name="connsiteY66" fmla="*/ 156036 h 1404802"/>
                <a:gd name="connsiteX67" fmla="*/ 2472901 w 2627736"/>
                <a:gd name="connsiteY67" fmla="*/ 134806 h 1404802"/>
                <a:gd name="connsiteX68" fmla="*/ 2437001 w 2627736"/>
                <a:gd name="connsiteY68" fmla="*/ 145088 h 1404802"/>
                <a:gd name="connsiteX69" fmla="*/ 2460045 w 2627736"/>
                <a:gd name="connsiteY69" fmla="*/ 130998 h 1404802"/>
                <a:gd name="connsiteX70" fmla="*/ 2440334 w 2627736"/>
                <a:gd name="connsiteY70" fmla="*/ 120335 h 1404802"/>
                <a:gd name="connsiteX71" fmla="*/ 2420622 w 2627736"/>
                <a:gd name="connsiteY71" fmla="*/ 130998 h 1404802"/>
                <a:gd name="connsiteX72" fmla="*/ 2397768 w 2627736"/>
                <a:gd name="connsiteY72" fmla="*/ 130998 h 1404802"/>
                <a:gd name="connsiteX73" fmla="*/ 2378056 w 2627736"/>
                <a:gd name="connsiteY73" fmla="*/ 127380 h 1404802"/>
                <a:gd name="connsiteX74" fmla="*/ 2401006 w 2627736"/>
                <a:gd name="connsiteY74" fmla="*/ 106150 h 1404802"/>
                <a:gd name="connsiteX75" fmla="*/ 2374724 w 2627736"/>
                <a:gd name="connsiteY75" fmla="*/ 106150 h 1404802"/>
                <a:gd name="connsiteX76" fmla="*/ 2397768 w 2627736"/>
                <a:gd name="connsiteY76" fmla="*/ 88443 h 1404802"/>
                <a:gd name="connsiteX77" fmla="*/ 2368153 w 2627736"/>
                <a:gd name="connsiteY77" fmla="*/ 77780 h 1404802"/>
                <a:gd name="connsiteX78" fmla="*/ 2348251 w 2627736"/>
                <a:gd name="connsiteY78" fmla="*/ 77780 h 1404802"/>
                <a:gd name="connsiteX79" fmla="*/ 2318636 w 2627736"/>
                <a:gd name="connsiteY79" fmla="*/ 74258 h 1404802"/>
                <a:gd name="connsiteX80" fmla="*/ 2305495 w 2627736"/>
                <a:gd name="connsiteY80" fmla="*/ 106055 h 1404802"/>
                <a:gd name="connsiteX81" fmla="*/ 2272547 w 2627736"/>
                <a:gd name="connsiteY81" fmla="*/ 106055 h 1404802"/>
                <a:gd name="connsiteX82" fmla="*/ 2249503 w 2627736"/>
                <a:gd name="connsiteY82" fmla="*/ 95488 h 1404802"/>
                <a:gd name="connsiteX83" fmla="*/ 2229791 w 2627736"/>
                <a:gd name="connsiteY83" fmla="*/ 102533 h 1404802"/>
                <a:gd name="connsiteX84" fmla="*/ 2239313 w 2627736"/>
                <a:gd name="connsiteY84" fmla="*/ 81303 h 1404802"/>
                <a:gd name="connsiteX85" fmla="*/ 2262358 w 2627736"/>
                <a:gd name="connsiteY85" fmla="*/ 77780 h 1404802"/>
                <a:gd name="connsiteX86" fmla="*/ 2262358 w 2627736"/>
                <a:gd name="connsiteY86" fmla="*/ 53028 h 1404802"/>
                <a:gd name="connsiteX87" fmla="*/ 2216840 w 2627736"/>
                <a:gd name="connsiteY87" fmla="*/ 35320 h 1404802"/>
                <a:gd name="connsiteX88" fmla="*/ 2157610 w 2627736"/>
                <a:gd name="connsiteY88" fmla="*/ 45983 h 1404802"/>
                <a:gd name="connsiteX89" fmla="*/ 2177417 w 2627736"/>
                <a:gd name="connsiteY89" fmla="*/ 63690 h 1404802"/>
                <a:gd name="connsiteX90" fmla="*/ 2154373 w 2627736"/>
                <a:gd name="connsiteY90" fmla="*/ 56550 h 1404802"/>
                <a:gd name="connsiteX91" fmla="*/ 2131328 w 2627736"/>
                <a:gd name="connsiteY91" fmla="*/ 63690 h 1404802"/>
                <a:gd name="connsiteX92" fmla="*/ 2127996 w 2627736"/>
                <a:gd name="connsiteY92" fmla="*/ 84825 h 1404802"/>
                <a:gd name="connsiteX93" fmla="*/ 2134566 w 2627736"/>
                <a:gd name="connsiteY93" fmla="*/ 106055 h 1404802"/>
                <a:gd name="connsiteX94" fmla="*/ 2114854 w 2627736"/>
                <a:gd name="connsiteY94" fmla="*/ 95488 h 1404802"/>
                <a:gd name="connsiteX95" fmla="*/ 2095143 w 2627736"/>
                <a:gd name="connsiteY95" fmla="*/ 109673 h 1404802"/>
                <a:gd name="connsiteX96" fmla="*/ 2085620 w 2627736"/>
                <a:gd name="connsiteY96" fmla="*/ 138233 h 1404802"/>
                <a:gd name="connsiteX97" fmla="*/ 2052767 w 2627736"/>
                <a:gd name="connsiteY97" fmla="*/ 141756 h 1404802"/>
                <a:gd name="connsiteX98" fmla="*/ 2079050 w 2627736"/>
                <a:gd name="connsiteY98" fmla="*/ 131189 h 1404802"/>
                <a:gd name="connsiteX99" fmla="*/ 2072479 w 2627736"/>
                <a:gd name="connsiteY99" fmla="*/ 106341 h 1404802"/>
                <a:gd name="connsiteX100" fmla="*/ 2095524 w 2627736"/>
                <a:gd name="connsiteY100" fmla="*/ 92251 h 1404802"/>
                <a:gd name="connsiteX101" fmla="*/ 2102094 w 2627736"/>
                <a:gd name="connsiteY101" fmla="*/ 71021 h 1404802"/>
                <a:gd name="connsiteX102" fmla="*/ 2121615 w 2627736"/>
                <a:gd name="connsiteY102" fmla="*/ 56550 h 1404802"/>
                <a:gd name="connsiteX103" fmla="*/ 2144660 w 2627736"/>
                <a:gd name="connsiteY103" fmla="*/ 45983 h 1404802"/>
                <a:gd name="connsiteX104" fmla="*/ 2164371 w 2627736"/>
                <a:gd name="connsiteY104" fmla="*/ 42460 h 1404802"/>
                <a:gd name="connsiteX105" fmla="*/ 2108474 w 2627736"/>
                <a:gd name="connsiteY105" fmla="*/ 31797 h 1404802"/>
                <a:gd name="connsiteX106" fmla="*/ 2072289 w 2627736"/>
                <a:gd name="connsiteY106" fmla="*/ 45983 h 1404802"/>
                <a:gd name="connsiteX107" fmla="*/ 2049244 w 2627736"/>
                <a:gd name="connsiteY107" fmla="*/ 56550 h 1404802"/>
                <a:gd name="connsiteX108" fmla="*/ 2029532 w 2627736"/>
                <a:gd name="connsiteY108" fmla="*/ 70735 h 1404802"/>
                <a:gd name="connsiteX109" fmla="*/ 2003251 w 2627736"/>
                <a:gd name="connsiteY109" fmla="*/ 81303 h 1404802"/>
                <a:gd name="connsiteX110" fmla="*/ 1980206 w 2627736"/>
                <a:gd name="connsiteY110" fmla="*/ 95488 h 1404802"/>
                <a:gd name="connsiteX111" fmla="*/ 1959733 w 2627736"/>
                <a:gd name="connsiteY111" fmla="*/ 116527 h 1404802"/>
                <a:gd name="connsiteX112" fmla="*/ 1995918 w 2627736"/>
                <a:gd name="connsiteY112" fmla="*/ 127095 h 1404802"/>
                <a:gd name="connsiteX113" fmla="*/ 2015630 w 2627736"/>
                <a:gd name="connsiteY113" fmla="*/ 134235 h 1404802"/>
                <a:gd name="connsiteX114" fmla="*/ 1966684 w 2627736"/>
                <a:gd name="connsiteY114" fmla="*/ 145088 h 1404802"/>
                <a:gd name="connsiteX115" fmla="*/ 1986396 w 2627736"/>
                <a:gd name="connsiteY115" fmla="*/ 166318 h 1404802"/>
                <a:gd name="connsiteX116" fmla="*/ 2019248 w 2627736"/>
                <a:gd name="connsiteY116" fmla="*/ 159273 h 1404802"/>
                <a:gd name="connsiteX117" fmla="*/ 2048863 w 2627736"/>
                <a:gd name="connsiteY117" fmla="*/ 173649 h 1404802"/>
                <a:gd name="connsiteX118" fmla="*/ 2071908 w 2627736"/>
                <a:gd name="connsiteY118" fmla="*/ 177266 h 1404802"/>
                <a:gd name="connsiteX119" fmla="*/ 2098190 w 2627736"/>
                <a:gd name="connsiteY119" fmla="*/ 180789 h 1404802"/>
                <a:gd name="connsiteX120" fmla="*/ 2121234 w 2627736"/>
                <a:gd name="connsiteY120" fmla="*/ 184311 h 1404802"/>
                <a:gd name="connsiteX121" fmla="*/ 2150850 w 2627736"/>
                <a:gd name="connsiteY121" fmla="*/ 173649 h 1404802"/>
                <a:gd name="connsiteX122" fmla="*/ 2170561 w 2627736"/>
                <a:gd name="connsiteY122" fmla="*/ 173649 h 1404802"/>
                <a:gd name="connsiteX123" fmla="*/ 2190368 w 2627736"/>
                <a:gd name="connsiteY123" fmla="*/ 177266 h 1404802"/>
                <a:gd name="connsiteX124" fmla="*/ 2216650 w 2627736"/>
                <a:gd name="connsiteY124" fmla="*/ 184311 h 1404802"/>
                <a:gd name="connsiteX125" fmla="*/ 2216650 w 2627736"/>
                <a:gd name="connsiteY125" fmla="*/ 162700 h 1404802"/>
                <a:gd name="connsiteX126" fmla="*/ 2239694 w 2627736"/>
                <a:gd name="connsiteY126" fmla="*/ 152038 h 1404802"/>
                <a:gd name="connsiteX127" fmla="*/ 2249217 w 2627736"/>
                <a:gd name="connsiteY127" fmla="*/ 173268 h 1404802"/>
                <a:gd name="connsiteX128" fmla="*/ 2282165 w 2627736"/>
                <a:gd name="connsiteY128" fmla="*/ 180408 h 1404802"/>
                <a:gd name="connsiteX129" fmla="*/ 2288735 w 2627736"/>
                <a:gd name="connsiteY129" fmla="*/ 201638 h 1404802"/>
                <a:gd name="connsiteX130" fmla="*/ 2295306 w 2627736"/>
                <a:gd name="connsiteY130" fmla="*/ 222868 h 1404802"/>
                <a:gd name="connsiteX131" fmla="*/ 2315017 w 2627736"/>
                <a:gd name="connsiteY131" fmla="*/ 222868 h 1404802"/>
                <a:gd name="connsiteX132" fmla="*/ 2341395 w 2627736"/>
                <a:gd name="connsiteY132" fmla="*/ 247621 h 1404802"/>
                <a:gd name="connsiteX133" fmla="*/ 2334824 w 2627736"/>
                <a:gd name="connsiteY133" fmla="*/ 276181 h 1404802"/>
                <a:gd name="connsiteX134" fmla="*/ 2318350 w 2627736"/>
                <a:gd name="connsiteY134" fmla="*/ 300934 h 1404802"/>
                <a:gd name="connsiteX135" fmla="*/ 2288735 w 2627736"/>
                <a:gd name="connsiteY135" fmla="*/ 315119 h 1404802"/>
                <a:gd name="connsiteX136" fmla="*/ 2265691 w 2627736"/>
                <a:gd name="connsiteY136" fmla="*/ 322164 h 1404802"/>
                <a:gd name="connsiteX137" fmla="*/ 2239409 w 2627736"/>
                <a:gd name="connsiteY137" fmla="*/ 336349 h 1404802"/>
                <a:gd name="connsiteX138" fmla="*/ 2252550 w 2627736"/>
                <a:gd name="connsiteY138" fmla="*/ 357579 h 1404802"/>
                <a:gd name="connsiteX139" fmla="*/ 2232838 w 2627736"/>
                <a:gd name="connsiteY139" fmla="*/ 364624 h 1404802"/>
                <a:gd name="connsiteX140" fmla="*/ 2180179 w 2627736"/>
                <a:gd name="connsiteY140" fmla="*/ 371669 h 1404802"/>
                <a:gd name="connsiteX141" fmla="*/ 2160467 w 2627736"/>
                <a:gd name="connsiteY141" fmla="*/ 368147 h 1404802"/>
                <a:gd name="connsiteX142" fmla="*/ 2134375 w 2627736"/>
                <a:gd name="connsiteY142" fmla="*/ 364053 h 1404802"/>
                <a:gd name="connsiteX143" fmla="*/ 2111426 w 2627736"/>
                <a:gd name="connsiteY143" fmla="*/ 381760 h 1404802"/>
                <a:gd name="connsiteX144" fmla="*/ 2091619 w 2627736"/>
                <a:gd name="connsiteY144" fmla="*/ 392614 h 1404802"/>
                <a:gd name="connsiteX145" fmla="*/ 2091619 w 2627736"/>
                <a:gd name="connsiteY145" fmla="*/ 413844 h 1404802"/>
                <a:gd name="connsiteX146" fmla="*/ 2114664 w 2627736"/>
                <a:gd name="connsiteY146" fmla="*/ 417366 h 1404802"/>
                <a:gd name="connsiteX147" fmla="*/ 2137708 w 2627736"/>
                <a:gd name="connsiteY147" fmla="*/ 410321 h 1404802"/>
                <a:gd name="connsiteX148" fmla="*/ 2170561 w 2627736"/>
                <a:gd name="connsiteY148" fmla="*/ 403276 h 1404802"/>
                <a:gd name="connsiteX149" fmla="*/ 2190368 w 2627736"/>
                <a:gd name="connsiteY149" fmla="*/ 406799 h 1404802"/>
                <a:gd name="connsiteX150" fmla="*/ 2203509 w 2627736"/>
                <a:gd name="connsiteY150" fmla="*/ 382046 h 1404802"/>
                <a:gd name="connsiteX151" fmla="*/ 2236361 w 2627736"/>
                <a:gd name="connsiteY151" fmla="*/ 396136 h 1404802"/>
                <a:gd name="connsiteX152" fmla="*/ 2236361 w 2627736"/>
                <a:gd name="connsiteY152" fmla="*/ 417366 h 1404802"/>
                <a:gd name="connsiteX153" fmla="*/ 2252836 w 2627736"/>
                <a:gd name="connsiteY153" fmla="*/ 438596 h 1404802"/>
                <a:gd name="connsiteX154" fmla="*/ 2249503 w 2627736"/>
                <a:gd name="connsiteY154" fmla="*/ 459826 h 1404802"/>
                <a:gd name="connsiteX155" fmla="*/ 2269310 w 2627736"/>
                <a:gd name="connsiteY155" fmla="*/ 466871 h 1404802"/>
                <a:gd name="connsiteX156" fmla="*/ 2289021 w 2627736"/>
                <a:gd name="connsiteY156" fmla="*/ 474011 h 1404802"/>
                <a:gd name="connsiteX157" fmla="*/ 2312066 w 2627736"/>
                <a:gd name="connsiteY157" fmla="*/ 495241 h 1404802"/>
                <a:gd name="connsiteX158" fmla="*/ 2338348 w 2627736"/>
                <a:gd name="connsiteY158" fmla="*/ 495241 h 1404802"/>
                <a:gd name="connsiteX159" fmla="*/ 2381104 w 2627736"/>
                <a:gd name="connsiteY159" fmla="*/ 516376 h 1404802"/>
                <a:gd name="connsiteX160" fmla="*/ 2390626 w 2627736"/>
                <a:gd name="connsiteY160" fmla="*/ 495146 h 1404802"/>
                <a:gd name="connsiteX161" fmla="*/ 2364249 w 2627736"/>
                <a:gd name="connsiteY161" fmla="*/ 466586 h 1404802"/>
                <a:gd name="connsiteX162" fmla="*/ 2347870 w 2627736"/>
                <a:gd name="connsiteY162" fmla="*/ 441833 h 1404802"/>
                <a:gd name="connsiteX163" fmla="*/ 2367582 w 2627736"/>
                <a:gd name="connsiteY163" fmla="*/ 445451 h 1404802"/>
                <a:gd name="connsiteX164" fmla="*/ 2387293 w 2627736"/>
                <a:gd name="connsiteY164" fmla="*/ 456018 h 1404802"/>
                <a:gd name="connsiteX165" fmla="*/ 2407005 w 2627736"/>
                <a:gd name="connsiteY165" fmla="*/ 452496 h 1404802"/>
                <a:gd name="connsiteX166" fmla="*/ 2423479 w 2627736"/>
                <a:gd name="connsiteY166" fmla="*/ 477248 h 1404802"/>
                <a:gd name="connsiteX167" fmla="*/ 2443190 w 2627736"/>
                <a:gd name="connsiteY167" fmla="*/ 473726 h 1404802"/>
                <a:gd name="connsiteX168" fmla="*/ 2456427 w 2627736"/>
                <a:gd name="connsiteY168" fmla="*/ 431266 h 1404802"/>
                <a:gd name="connsiteX169" fmla="*/ 2462997 w 2627736"/>
                <a:gd name="connsiteY169" fmla="*/ 452496 h 1404802"/>
                <a:gd name="connsiteX170" fmla="*/ 2472520 w 2627736"/>
                <a:gd name="connsiteY170" fmla="*/ 427743 h 1404802"/>
                <a:gd name="connsiteX171" fmla="*/ 2462997 w 2627736"/>
                <a:gd name="connsiteY171" fmla="*/ 402991 h 1404802"/>
                <a:gd name="connsiteX172" fmla="*/ 2433382 w 2627736"/>
                <a:gd name="connsiteY172" fmla="*/ 385283 h 1404802"/>
                <a:gd name="connsiteX173" fmla="*/ 2433382 w 2627736"/>
                <a:gd name="connsiteY173" fmla="*/ 353676 h 1404802"/>
                <a:gd name="connsiteX174" fmla="*/ 2413671 w 2627736"/>
                <a:gd name="connsiteY174" fmla="*/ 353676 h 1404802"/>
                <a:gd name="connsiteX175" fmla="*/ 2433382 w 2627736"/>
                <a:gd name="connsiteY175" fmla="*/ 343108 h 1404802"/>
                <a:gd name="connsiteX176" fmla="*/ 2442905 w 2627736"/>
                <a:gd name="connsiteY176" fmla="*/ 321878 h 1404802"/>
                <a:gd name="connsiteX177" fmla="*/ 2475853 w 2627736"/>
                <a:gd name="connsiteY177" fmla="*/ 314833 h 1404802"/>
                <a:gd name="connsiteX178" fmla="*/ 2482423 w 2627736"/>
                <a:gd name="connsiteY178" fmla="*/ 336063 h 1404802"/>
                <a:gd name="connsiteX179" fmla="*/ 2505468 w 2627736"/>
                <a:gd name="connsiteY179" fmla="*/ 343108 h 1404802"/>
                <a:gd name="connsiteX180" fmla="*/ 2499564 w 2627736"/>
                <a:gd name="connsiteY180" fmla="*/ 364053 h 1404802"/>
                <a:gd name="connsiteX181" fmla="*/ 2525846 w 2627736"/>
                <a:gd name="connsiteY181" fmla="*/ 388805 h 1404802"/>
                <a:gd name="connsiteX182" fmla="*/ 2548890 w 2627736"/>
                <a:gd name="connsiteY182" fmla="*/ 357008 h 1404802"/>
                <a:gd name="connsiteX183" fmla="*/ 2568602 w 2627736"/>
                <a:gd name="connsiteY183" fmla="*/ 353390 h 1404802"/>
                <a:gd name="connsiteX184" fmla="*/ 2588218 w 2627736"/>
                <a:gd name="connsiteY184" fmla="*/ 339586 h 1404802"/>
                <a:gd name="connsiteX185" fmla="*/ 2624404 w 2627736"/>
                <a:gd name="connsiteY185" fmla="*/ 328923 h 1404802"/>
                <a:gd name="connsiteX186" fmla="*/ 2627737 w 2627736"/>
                <a:gd name="connsiteY186" fmla="*/ 307693 h 1404802"/>
                <a:gd name="connsiteX187" fmla="*/ 1877839 w 2627736"/>
                <a:gd name="connsiteY187" fmla="*/ 484579 h 1404802"/>
                <a:gd name="connsiteX188" fmla="*/ 1864508 w 2627736"/>
                <a:gd name="connsiteY188" fmla="*/ 509331 h 1404802"/>
                <a:gd name="connsiteX189" fmla="*/ 1894122 w 2627736"/>
                <a:gd name="connsiteY189" fmla="*/ 502286 h 1404802"/>
                <a:gd name="connsiteX190" fmla="*/ 1917357 w 2627736"/>
                <a:gd name="connsiteY190" fmla="*/ 487816 h 1404802"/>
                <a:gd name="connsiteX191" fmla="*/ 1923928 w 2627736"/>
                <a:gd name="connsiteY191" fmla="*/ 463063 h 1404802"/>
                <a:gd name="connsiteX192" fmla="*/ 1904121 w 2627736"/>
                <a:gd name="connsiteY192" fmla="*/ 463063 h 1404802"/>
                <a:gd name="connsiteX193" fmla="*/ 1706434 w 2627736"/>
                <a:gd name="connsiteY193" fmla="*/ 916130 h 1404802"/>
                <a:gd name="connsiteX194" fmla="*/ 1683389 w 2627736"/>
                <a:gd name="connsiteY194" fmla="*/ 909085 h 1404802"/>
                <a:gd name="connsiteX195" fmla="*/ 1798517 w 2627736"/>
                <a:gd name="connsiteY195" fmla="*/ 14090 h 1404802"/>
                <a:gd name="connsiteX196" fmla="*/ 1768901 w 2627736"/>
                <a:gd name="connsiteY196" fmla="*/ 17612 h 1404802"/>
                <a:gd name="connsiteX197" fmla="*/ 1742620 w 2627736"/>
                <a:gd name="connsiteY197" fmla="*/ 21230 h 1404802"/>
                <a:gd name="connsiteX198" fmla="*/ 1719575 w 2627736"/>
                <a:gd name="connsiteY198" fmla="*/ 28275 h 1404802"/>
                <a:gd name="connsiteX199" fmla="*/ 1726145 w 2627736"/>
                <a:gd name="connsiteY199" fmla="*/ 53028 h 1404802"/>
                <a:gd name="connsiteX200" fmla="*/ 1666915 w 2627736"/>
                <a:gd name="connsiteY200" fmla="*/ 53028 h 1404802"/>
                <a:gd name="connsiteX201" fmla="*/ 1676438 w 2627736"/>
                <a:gd name="connsiteY201" fmla="*/ 74258 h 1404802"/>
                <a:gd name="connsiteX202" fmla="*/ 1696150 w 2627736"/>
                <a:gd name="connsiteY202" fmla="*/ 84825 h 1404802"/>
                <a:gd name="connsiteX203" fmla="*/ 1709386 w 2627736"/>
                <a:gd name="connsiteY203" fmla="*/ 109673 h 1404802"/>
                <a:gd name="connsiteX204" fmla="*/ 1765283 w 2627736"/>
                <a:gd name="connsiteY204" fmla="*/ 109673 h 1404802"/>
                <a:gd name="connsiteX205" fmla="*/ 1784994 w 2627736"/>
                <a:gd name="connsiteY205" fmla="*/ 106055 h 1404802"/>
                <a:gd name="connsiteX206" fmla="*/ 1798136 w 2627736"/>
                <a:gd name="connsiteY206" fmla="*/ 84825 h 1404802"/>
                <a:gd name="connsiteX207" fmla="*/ 1804706 w 2627736"/>
                <a:gd name="connsiteY207" fmla="*/ 63690 h 1404802"/>
                <a:gd name="connsiteX208" fmla="*/ 1765283 w 2627736"/>
                <a:gd name="connsiteY208" fmla="*/ 56550 h 1404802"/>
                <a:gd name="connsiteX209" fmla="*/ 1831083 w 2627736"/>
                <a:gd name="connsiteY209" fmla="*/ 31797 h 1404802"/>
                <a:gd name="connsiteX210" fmla="*/ 1811277 w 2627736"/>
                <a:gd name="connsiteY210" fmla="*/ 17612 h 1404802"/>
                <a:gd name="connsiteX211" fmla="*/ 1624540 w 2627736"/>
                <a:gd name="connsiteY211" fmla="*/ 222868 h 1404802"/>
                <a:gd name="connsiteX212" fmla="*/ 1644347 w 2627736"/>
                <a:gd name="connsiteY212" fmla="*/ 226391 h 1404802"/>
                <a:gd name="connsiteX213" fmla="*/ 1674057 w 2627736"/>
                <a:gd name="connsiteY213" fmla="*/ 236958 h 1404802"/>
                <a:gd name="connsiteX214" fmla="*/ 1693769 w 2627736"/>
                <a:gd name="connsiteY214" fmla="*/ 236958 h 1404802"/>
                <a:gd name="connsiteX215" fmla="*/ 1716813 w 2627736"/>
                <a:gd name="connsiteY215" fmla="*/ 233436 h 1404802"/>
                <a:gd name="connsiteX216" fmla="*/ 1707291 w 2627736"/>
                <a:gd name="connsiteY216" fmla="*/ 194498 h 1404802"/>
                <a:gd name="connsiteX217" fmla="*/ 1651394 w 2627736"/>
                <a:gd name="connsiteY217" fmla="*/ 183931 h 1404802"/>
                <a:gd name="connsiteX218" fmla="*/ 1634920 w 2627736"/>
                <a:gd name="connsiteY218" fmla="*/ 205161 h 1404802"/>
                <a:gd name="connsiteX219" fmla="*/ 1615208 w 2627736"/>
                <a:gd name="connsiteY219" fmla="*/ 208683 h 1404802"/>
                <a:gd name="connsiteX220" fmla="*/ 1568643 w 2627736"/>
                <a:gd name="connsiteY220" fmla="*/ 236958 h 1404802"/>
                <a:gd name="connsiteX221" fmla="*/ 1588355 w 2627736"/>
                <a:gd name="connsiteY221" fmla="*/ 233436 h 1404802"/>
                <a:gd name="connsiteX222" fmla="*/ 1568643 w 2627736"/>
                <a:gd name="connsiteY222" fmla="*/ 229913 h 1404802"/>
                <a:gd name="connsiteX223" fmla="*/ 1585117 w 2627736"/>
                <a:gd name="connsiteY223" fmla="*/ 155655 h 1404802"/>
                <a:gd name="connsiteX224" fmla="*/ 1529220 w 2627736"/>
                <a:gd name="connsiteY224" fmla="*/ 152038 h 1404802"/>
                <a:gd name="connsiteX225" fmla="*/ 1571976 w 2627736"/>
                <a:gd name="connsiteY225" fmla="*/ 127285 h 1404802"/>
                <a:gd name="connsiteX226" fmla="*/ 1578547 w 2627736"/>
                <a:gd name="connsiteY226" fmla="*/ 102533 h 1404802"/>
                <a:gd name="connsiteX227" fmla="*/ 1585117 w 2627736"/>
                <a:gd name="connsiteY227" fmla="*/ 63690 h 1404802"/>
                <a:gd name="connsiteX228" fmla="*/ 1558835 w 2627736"/>
                <a:gd name="connsiteY228" fmla="*/ 53028 h 1404802"/>
                <a:gd name="connsiteX229" fmla="*/ 1539028 w 2627736"/>
                <a:gd name="connsiteY229" fmla="*/ 56550 h 1404802"/>
                <a:gd name="connsiteX230" fmla="*/ 1512746 w 2627736"/>
                <a:gd name="connsiteY230" fmla="*/ 77780 h 1404802"/>
                <a:gd name="connsiteX231" fmla="*/ 1496272 w 2627736"/>
                <a:gd name="connsiteY231" fmla="*/ 102533 h 1404802"/>
                <a:gd name="connsiteX232" fmla="*/ 1476561 w 2627736"/>
                <a:gd name="connsiteY232" fmla="*/ 113195 h 1404802"/>
                <a:gd name="connsiteX233" fmla="*/ 1483131 w 2627736"/>
                <a:gd name="connsiteY233" fmla="*/ 91965 h 1404802"/>
                <a:gd name="connsiteX234" fmla="*/ 1489702 w 2627736"/>
                <a:gd name="connsiteY234" fmla="*/ 70735 h 1404802"/>
                <a:gd name="connsiteX235" fmla="*/ 1463419 w 2627736"/>
                <a:gd name="connsiteY235" fmla="*/ 63690 h 1404802"/>
                <a:gd name="connsiteX236" fmla="*/ 1437137 w 2627736"/>
                <a:gd name="connsiteY236" fmla="*/ 63690 h 1404802"/>
                <a:gd name="connsiteX237" fmla="*/ 1414093 w 2627736"/>
                <a:gd name="connsiteY237" fmla="*/ 81303 h 1404802"/>
                <a:gd name="connsiteX238" fmla="*/ 1394286 w 2627736"/>
                <a:gd name="connsiteY238" fmla="*/ 84825 h 1404802"/>
                <a:gd name="connsiteX239" fmla="*/ 1371337 w 2627736"/>
                <a:gd name="connsiteY239" fmla="*/ 88443 h 1404802"/>
                <a:gd name="connsiteX240" fmla="*/ 1394286 w 2627736"/>
                <a:gd name="connsiteY240" fmla="*/ 74258 h 1404802"/>
                <a:gd name="connsiteX241" fmla="*/ 1414093 w 2627736"/>
                <a:gd name="connsiteY241" fmla="*/ 67213 h 1404802"/>
                <a:gd name="connsiteX242" fmla="*/ 1364766 w 2627736"/>
                <a:gd name="connsiteY242" fmla="*/ 67213 h 1404802"/>
                <a:gd name="connsiteX243" fmla="*/ 1344959 w 2627736"/>
                <a:gd name="connsiteY243" fmla="*/ 70735 h 1404802"/>
                <a:gd name="connsiteX244" fmla="*/ 1368004 w 2627736"/>
                <a:gd name="connsiteY244" fmla="*/ 53028 h 1404802"/>
                <a:gd name="connsiteX245" fmla="*/ 1282301 w 2627736"/>
                <a:gd name="connsiteY245" fmla="*/ 70735 h 1404802"/>
                <a:gd name="connsiteX246" fmla="*/ 1226499 w 2627736"/>
                <a:gd name="connsiteY246" fmla="*/ 84825 h 1404802"/>
                <a:gd name="connsiteX247" fmla="*/ 1196980 w 2627736"/>
                <a:gd name="connsiteY247" fmla="*/ 106055 h 1404802"/>
                <a:gd name="connsiteX248" fmla="*/ 1223262 w 2627736"/>
                <a:gd name="connsiteY248" fmla="*/ 116527 h 1404802"/>
                <a:gd name="connsiteX249" fmla="*/ 1200217 w 2627736"/>
                <a:gd name="connsiteY249" fmla="*/ 130713 h 1404802"/>
                <a:gd name="connsiteX250" fmla="*/ 1180506 w 2627736"/>
                <a:gd name="connsiteY250" fmla="*/ 141280 h 1404802"/>
                <a:gd name="connsiteX251" fmla="*/ 1200217 w 2627736"/>
                <a:gd name="connsiteY251" fmla="*/ 148325 h 1404802"/>
                <a:gd name="connsiteX252" fmla="*/ 1223262 w 2627736"/>
                <a:gd name="connsiteY252" fmla="*/ 151847 h 1404802"/>
                <a:gd name="connsiteX253" fmla="*/ 1269351 w 2627736"/>
                <a:gd name="connsiteY253" fmla="*/ 151847 h 1404802"/>
                <a:gd name="connsiteX254" fmla="*/ 1246306 w 2627736"/>
                <a:gd name="connsiteY254" fmla="*/ 166032 h 1404802"/>
                <a:gd name="connsiteX255" fmla="*/ 1187076 w 2627736"/>
                <a:gd name="connsiteY255" fmla="*/ 173077 h 1404802"/>
                <a:gd name="connsiteX256" fmla="*/ 1167365 w 2627736"/>
                <a:gd name="connsiteY256" fmla="*/ 173077 h 1404802"/>
                <a:gd name="connsiteX257" fmla="*/ 1164032 w 2627736"/>
                <a:gd name="connsiteY257" fmla="*/ 194307 h 1404802"/>
                <a:gd name="connsiteX258" fmla="*/ 1190409 w 2627736"/>
                <a:gd name="connsiteY258" fmla="*/ 201448 h 1404802"/>
                <a:gd name="connsiteX259" fmla="*/ 1177268 w 2627736"/>
                <a:gd name="connsiteY259" fmla="*/ 222678 h 1404802"/>
                <a:gd name="connsiteX260" fmla="*/ 1269351 w 2627736"/>
                <a:gd name="connsiteY260" fmla="*/ 229723 h 1404802"/>
                <a:gd name="connsiteX261" fmla="*/ 1295633 w 2627736"/>
                <a:gd name="connsiteY261" fmla="*/ 226200 h 1404802"/>
                <a:gd name="connsiteX262" fmla="*/ 1331818 w 2627736"/>
                <a:gd name="connsiteY262" fmla="*/ 222678 h 1404802"/>
                <a:gd name="connsiteX263" fmla="*/ 1371337 w 2627736"/>
                <a:gd name="connsiteY263" fmla="*/ 215538 h 1404802"/>
                <a:gd name="connsiteX264" fmla="*/ 1407522 w 2627736"/>
                <a:gd name="connsiteY264" fmla="*/ 212015 h 1404802"/>
                <a:gd name="connsiteX265" fmla="*/ 1430472 w 2627736"/>
                <a:gd name="connsiteY265" fmla="*/ 204970 h 1404802"/>
                <a:gd name="connsiteX266" fmla="*/ 1450278 w 2627736"/>
                <a:gd name="connsiteY266" fmla="*/ 204970 h 1404802"/>
                <a:gd name="connsiteX267" fmla="*/ 1496272 w 2627736"/>
                <a:gd name="connsiteY267" fmla="*/ 226200 h 1404802"/>
                <a:gd name="connsiteX268" fmla="*/ 1519317 w 2627736"/>
                <a:gd name="connsiteY268" fmla="*/ 233245 h 1404802"/>
                <a:gd name="connsiteX269" fmla="*/ 1539028 w 2627736"/>
                <a:gd name="connsiteY269" fmla="*/ 229723 h 1404802"/>
                <a:gd name="connsiteX270" fmla="*/ 1555502 w 2627736"/>
                <a:gd name="connsiteY270" fmla="*/ 208493 h 1404802"/>
                <a:gd name="connsiteX271" fmla="*/ 1512746 w 2627736"/>
                <a:gd name="connsiteY271" fmla="*/ 201448 h 1404802"/>
                <a:gd name="connsiteX272" fmla="*/ 1532458 w 2627736"/>
                <a:gd name="connsiteY272" fmla="*/ 187263 h 1404802"/>
                <a:gd name="connsiteX273" fmla="*/ 1558835 w 2627736"/>
                <a:gd name="connsiteY273" fmla="*/ 187263 h 1404802"/>
                <a:gd name="connsiteX274" fmla="*/ 1585117 w 2627736"/>
                <a:gd name="connsiteY274" fmla="*/ 183740 h 1404802"/>
                <a:gd name="connsiteX275" fmla="*/ 1585117 w 2627736"/>
                <a:gd name="connsiteY275" fmla="*/ 155179 h 1404802"/>
                <a:gd name="connsiteX276" fmla="*/ 1036049 w 2627736"/>
                <a:gd name="connsiteY276" fmla="*/ 116527 h 1404802"/>
                <a:gd name="connsiteX277" fmla="*/ 1029479 w 2627736"/>
                <a:gd name="connsiteY277" fmla="*/ 137757 h 1404802"/>
                <a:gd name="connsiteX278" fmla="*/ 1052523 w 2627736"/>
                <a:gd name="connsiteY278" fmla="*/ 134235 h 1404802"/>
                <a:gd name="connsiteX279" fmla="*/ 1082138 w 2627736"/>
                <a:gd name="connsiteY279" fmla="*/ 127095 h 1404802"/>
                <a:gd name="connsiteX280" fmla="*/ 1111753 w 2627736"/>
                <a:gd name="connsiteY280" fmla="*/ 130713 h 1404802"/>
                <a:gd name="connsiteX281" fmla="*/ 1154509 w 2627736"/>
                <a:gd name="connsiteY281" fmla="*/ 95297 h 1404802"/>
                <a:gd name="connsiteX282" fmla="*/ 1226880 w 2627736"/>
                <a:gd name="connsiteY282" fmla="*/ 70545 h 1404802"/>
                <a:gd name="connsiteX283" fmla="*/ 1295633 w 2627736"/>
                <a:gd name="connsiteY283" fmla="*/ 49886 h 1404802"/>
                <a:gd name="connsiteX284" fmla="*/ 1348292 w 2627736"/>
                <a:gd name="connsiteY284" fmla="*/ 39223 h 1404802"/>
                <a:gd name="connsiteX285" fmla="*/ 1325248 w 2627736"/>
                <a:gd name="connsiteY285" fmla="*/ 17993 h 1404802"/>
                <a:gd name="connsiteX286" fmla="*/ 1285825 w 2627736"/>
                <a:gd name="connsiteY286" fmla="*/ 7426 h 1404802"/>
                <a:gd name="connsiteX287" fmla="*/ 1236403 w 2627736"/>
                <a:gd name="connsiteY287" fmla="*/ 14471 h 1404802"/>
                <a:gd name="connsiteX288" fmla="*/ 1216977 w 2627736"/>
                <a:gd name="connsiteY288" fmla="*/ 0 h 1404802"/>
                <a:gd name="connsiteX289" fmla="*/ 1170983 w 2627736"/>
                <a:gd name="connsiteY289" fmla="*/ 3522 h 1404802"/>
                <a:gd name="connsiteX290" fmla="*/ 1144606 w 2627736"/>
                <a:gd name="connsiteY290" fmla="*/ 14090 h 1404802"/>
                <a:gd name="connsiteX291" fmla="*/ 1128227 w 2627736"/>
                <a:gd name="connsiteY291" fmla="*/ 42651 h 1404802"/>
                <a:gd name="connsiteX292" fmla="*/ 1098612 w 2627736"/>
                <a:gd name="connsiteY292" fmla="*/ 49695 h 1404802"/>
                <a:gd name="connsiteX293" fmla="*/ 1062427 w 2627736"/>
                <a:gd name="connsiteY293" fmla="*/ 63881 h 1404802"/>
                <a:gd name="connsiteX294" fmla="*/ 1006434 w 2627736"/>
                <a:gd name="connsiteY294" fmla="*/ 102723 h 1404802"/>
                <a:gd name="connsiteX295" fmla="*/ 1032812 w 2627736"/>
                <a:gd name="connsiteY295" fmla="*/ 113386 h 1404802"/>
                <a:gd name="connsiteX296" fmla="*/ 105224 w 2627736"/>
                <a:gd name="connsiteY296" fmla="*/ 877097 h 1404802"/>
                <a:gd name="connsiteX297" fmla="*/ 101891 w 2627736"/>
                <a:gd name="connsiteY297" fmla="*/ 901850 h 1404802"/>
                <a:gd name="connsiteX298" fmla="*/ 88464 w 2627736"/>
                <a:gd name="connsiteY298" fmla="*/ 916225 h 1404802"/>
                <a:gd name="connsiteX299" fmla="*/ 97987 w 2627736"/>
                <a:gd name="connsiteY299" fmla="*/ 937455 h 1404802"/>
                <a:gd name="connsiteX300" fmla="*/ 114461 w 2627736"/>
                <a:gd name="connsiteY300" fmla="*/ 912703 h 1404802"/>
                <a:gd name="connsiteX301" fmla="*/ 91416 w 2627736"/>
                <a:gd name="connsiteY301" fmla="*/ 912703 h 1404802"/>
                <a:gd name="connsiteX302" fmla="*/ 78942 w 2627736"/>
                <a:gd name="connsiteY302" fmla="*/ 884428 h 1404802"/>
                <a:gd name="connsiteX303" fmla="*/ 98653 w 2627736"/>
                <a:gd name="connsiteY303" fmla="*/ 884428 h 1404802"/>
                <a:gd name="connsiteX304" fmla="*/ 78942 w 2627736"/>
                <a:gd name="connsiteY304" fmla="*/ 880905 h 1404802"/>
                <a:gd name="connsiteX305" fmla="*/ 134839 w 2627736"/>
                <a:gd name="connsiteY305" fmla="*/ 1071881 h 1404802"/>
                <a:gd name="connsiteX306" fmla="*/ 134839 w 2627736"/>
                <a:gd name="connsiteY306" fmla="*/ 1047128 h 1404802"/>
                <a:gd name="connsiteX307" fmla="*/ 115127 w 2627736"/>
                <a:gd name="connsiteY307" fmla="*/ 1025898 h 1404802"/>
                <a:gd name="connsiteX308" fmla="*/ 92083 w 2627736"/>
                <a:gd name="connsiteY308" fmla="*/ 1015331 h 1404802"/>
                <a:gd name="connsiteX309" fmla="*/ 72276 w 2627736"/>
                <a:gd name="connsiteY309" fmla="*/ 997623 h 1404802"/>
                <a:gd name="connsiteX310" fmla="*/ 52564 w 2627736"/>
                <a:gd name="connsiteY310" fmla="*/ 1004668 h 1404802"/>
                <a:gd name="connsiteX311" fmla="*/ 75609 w 2627736"/>
                <a:gd name="connsiteY311" fmla="*/ 1018853 h 1404802"/>
                <a:gd name="connsiteX312" fmla="*/ 52564 w 2627736"/>
                <a:gd name="connsiteY312" fmla="*/ 1033038 h 1404802"/>
                <a:gd name="connsiteX313" fmla="*/ 72276 w 2627736"/>
                <a:gd name="connsiteY313" fmla="*/ 1040083 h 1404802"/>
                <a:gd name="connsiteX314" fmla="*/ 69038 w 2627736"/>
                <a:gd name="connsiteY314" fmla="*/ 1061313 h 1404802"/>
                <a:gd name="connsiteX315" fmla="*/ 88750 w 2627736"/>
                <a:gd name="connsiteY315" fmla="*/ 1057791 h 1404802"/>
                <a:gd name="connsiteX316" fmla="*/ 85512 w 2627736"/>
                <a:gd name="connsiteY316" fmla="*/ 1082543 h 1404802"/>
                <a:gd name="connsiteX317" fmla="*/ 111794 w 2627736"/>
                <a:gd name="connsiteY317" fmla="*/ 1089588 h 1404802"/>
                <a:gd name="connsiteX318" fmla="*/ 111794 w 2627736"/>
                <a:gd name="connsiteY318" fmla="*/ 1110818 h 1404802"/>
                <a:gd name="connsiteX319" fmla="*/ 131506 w 2627736"/>
                <a:gd name="connsiteY319" fmla="*/ 1117863 h 1404802"/>
                <a:gd name="connsiteX320" fmla="*/ 154550 w 2627736"/>
                <a:gd name="connsiteY320" fmla="*/ 1107296 h 1404802"/>
                <a:gd name="connsiteX321" fmla="*/ 151313 w 2627736"/>
                <a:gd name="connsiteY321" fmla="*/ 1086066 h 1404802"/>
                <a:gd name="connsiteX322" fmla="*/ 2512991 w 2627736"/>
                <a:gd name="connsiteY322" fmla="*/ 873860 h 1404802"/>
                <a:gd name="connsiteX323" fmla="*/ 2493279 w 2627736"/>
                <a:gd name="connsiteY323" fmla="*/ 880905 h 1404802"/>
                <a:gd name="connsiteX324" fmla="*/ 2499849 w 2627736"/>
                <a:gd name="connsiteY324" fmla="*/ 856153 h 1404802"/>
                <a:gd name="connsiteX325" fmla="*/ 2480043 w 2627736"/>
                <a:gd name="connsiteY325" fmla="*/ 852630 h 1404802"/>
                <a:gd name="connsiteX326" fmla="*/ 2460331 w 2627736"/>
                <a:gd name="connsiteY326" fmla="*/ 863198 h 1404802"/>
                <a:gd name="connsiteX327" fmla="*/ 2440619 w 2627736"/>
                <a:gd name="connsiteY327" fmla="*/ 873860 h 1404802"/>
                <a:gd name="connsiteX328" fmla="*/ 2417575 w 2627736"/>
                <a:gd name="connsiteY328" fmla="*/ 880905 h 1404802"/>
                <a:gd name="connsiteX329" fmla="*/ 2394531 w 2627736"/>
                <a:gd name="connsiteY329" fmla="*/ 895090 h 1404802"/>
                <a:gd name="connsiteX330" fmla="*/ 2387960 w 2627736"/>
                <a:gd name="connsiteY330" fmla="*/ 870243 h 1404802"/>
                <a:gd name="connsiteX331" fmla="*/ 2407672 w 2627736"/>
                <a:gd name="connsiteY331" fmla="*/ 877383 h 1404802"/>
                <a:gd name="connsiteX332" fmla="*/ 2430716 w 2627736"/>
                <a:gd name="connsiteY332" fmla="*/ 866720 h 1404802"/>
                <a:gd name="connsiteX333" fmla="*/ 2460331 w 2627736"/>
                <a:gd name="connsiteY333" fmla="*/ 856153 h 1404802"/>
                <a:gd name="connsiteX334" fmla="*/ 2483375 w 2627736"/>
                <a:gd name="connsiteY334" fmla="*/ 841967 h 1404802"/>
                <a:gd name="connsiteX335" fmla="*/ 2522799 w 2627736"/>
                <a:gd name="connsiteY335" fmla="*/ 841967 h 1404802"/>
                <a:gd name="connsiteX336" fmla="*/ 2506420 w 2627736"/>
                <a:gd name="connsiteY336" fmla="*/ 817215 h 1404802"/>
                <a:gd name="connsiteX337" fmla="*/ 2486613 w 2627736"/>
                <a:gd name="connsiteY337" fmla="*/ 820737 h 1404802"/>
                <a:gd name="connsiteX338" fmla="*/ 2437286 w 2627736"/>
                <a:gd name="connsiteY338" fmla="*/ 824260 h 1404802"/>
                <a:gd name="connsiteX339" fmla="*/ 2414337 w 2627736"/>
                <a:gd name="connsiteY339" fmla="*/ 813693 h 1404802"/>
                <a:gd name="connsiteX340" fmla="*/ 2430716 w 2627736"/>
                <a:gd name="connsiteY340" fmla="*/ 792462 h 1404802"/>
                <a:gd name="connsiteX341" fmla="*/ 2407291 w 2627736"/>
                <a:gd name="connsiteY341" fmla="*/ 774660 h 1404802"/>
                <a:gd name="connsiteX342" fmla="*/ 2397768 w 2627736"/>
                <a:gd name="connsiteY342" fmla="*/ 749907 h 1404802"/>
                <a:gd name="connsiteX343" fmla="*/ 2420813 w 2627736"/>
                <a:gd name="connsiteY343" fmla="*/ 732199 h 1404802"/>
                <a:gd name="connsiteX344" fmla="*/ 2407291 w 2627736"/>
                <a:gd name="connsiteY344" fmla="*/ 710969 h 1404802"/>
                <a:gd name="connsiteX345" fmla="*/ 2433668 w 2627736"/>
                <a:gd name="connsiteY345" fmla="*/ 693357 h 1404802"/>
                <a:gd name="connsiteX346" fmla="*/ 2407291 w 2627736"/>
                <a:gd name="connsiteY346" fmla="*/ 679172 h 1404802"/>
                <a:gd name="connsiteX347" fmla="*/ 2381008 w 2627736"/>
                <a:gd name="connsiteY347" fmla="*/ 682694 h 1404802"/>
                <a:gd name="connsiteX348" fmla="*/ 2410624 w 2627736"/>
                <a:gd name="connsiteY348" fmla="*/ 668509 h 1404802"/>
                <a:gd name="connsiteX349" fmla="*/ 2390912 w 2627736"/>
                <a:gd name="connsiteY349" fmla="*/ 664987 h 1404802"/>
                <a:gd name="connsiteX350" fmla="*/ 2413957 w 2627736"/>
                <a:gd name="connsiteY350" fmla="*/ 650897 h 1404802"/>
                <a:gd name="connsiteX351" fmla="*/ 2394150 w 2627736"/>
                <a:gd name="connsiteY351" fmla="*/ 636712 h 1404802"/>
                <a:gd name="connsiteX352" fmla="*/ 2394150 w 2627736"/>
                <a:gd name="connsiteY352" fmla="*/ 597774 h 1404802"/>
                <a:gd name="connsiteX353" fmla="*/ 2371105 w 2627736"/>
                <a:gd name="connsiteY353" fmla="*/ 601297 h 1404802"/>
                <a:gd name="connsiteX354" fmla="*/ 2357964 w 2627736"/>
                <a:gd name="connsiteY354" fmla="*/ 626144 h 1404802"/>
                <a:gd name="connsiteX355" fmla="*/ 2338252 w 2627736"/>
                <a:gd name="connsiteY355" fmla="*/ 636712 h 1404802"/>
                <a:gd name="connsiteX356" fmla="*/ 2315303 w 2627736"/>
                <a:gd name="connsiteY356" fmla="*/ 668700 h 1404802"/>
                <a:gd name="connsiteX357" fmla="*/ 2318636 w 2627736"/>
                <a:gd name="connsiteY357" fmla="*/ 647565 h 1404802"/>
                <a:gd name="connsiteX358" fmla="*/ 2295591 w 2627736"/>
                <a:gd name="connsiteY358" fmla="*/ 651087 h 1404802"/>
                <a:gd name="connsiteX359" fmla="*/ 2275880 w 2627736"/>
                <a:gd name="connsiteY359" fmla="*/ 665177 h 1404802"/>
                <a:gd name="connsiteX360" fmla="*/ 2252836 w 2627736"/>
                <a:gd name="connsiteY360" fmla="*/ 679362 h 1404802"/>
                <a:gd name="connsiteX361" fmla="*/ 2252836 w 2627736"/>
                <a:gd name="connsiteY361" fmla="*/ 658132 h 1404802"/>
                <a:gd name="connsiteX362" fmla="*/ 2233124 w 2627736"/>
                <a:gd name="connsiteY362" fmla="*/ 679362 h 1404802"/>
                <a:gd name="connsiteX363" fmla="*/ 2196938 w 2627736"/>
                <a:gd name="connsiteY363" fmla="*/ 686407 h 1404802"/>
                <a:gd name="connsiteX364" fmla="*/ 2229791 w 2627736"/>
                <a:gd name="connsiteY364" fmla="*/ 675840 h 1404802"/>
                <a:gd name="connsiteX365" fmla="*/ 2242932 w 2627736"/>
                <a:gd name="connsiteY365" fmla="*/ 654610 h 1404802"/>
                <a:gd name="connsiteX366" fmla="*/ 2216840 w 2627736"/>
                <a:gd name="connsiteY366" fmla="*/ 643757 h 1404802"/>
                <a:gd name="connsiteX367" fmla="*/ 2190558 w 2627736"/>
                <a:gd name="connsiteY367" fmla="*/ 650897 h 1404802"/>
                <a:gd name="connsiteX368" fmla="*/ 2216840 w 2627736"/>
                <a:gd name="connsiteY368" fmla="*/ 636712 h 1404802"/>
                <a:gd name="connsiteX369" fmla="*/ 2223411 w 2627736"/>
                <a:gd name="connsiteY369" fmla="*/ 615482 h 1404802"/>
                <a:gd name="connsiteX370" fmla="*/ 2206937 w 2627736"/>
                <a:gd name="connsiteY370" fmla="*/ 594252 h 1404802"/>
                <a:gd name="connsiteX371" fmla="*/ 2229982 w 2627736"/>
                <a:gd name="connsiteY371" fmla="*/ 590729 h 1404802"/>
                <a:gd name="connsiteX372" fmla="*/ 2243123 w 2627736"/>
                <a:gd name="connsiteY372" fmla="*/ 569499 h 1404802"/>
                <a:gd name="connsiteX373" fmla="*/ 2262929 w 2627736"/>
                <a:gd name="connsiteY373" fmla="*/ 558932 h 1404802"/>
                <a:gd name="connsiteX374" fmla="*/ 2243123 w 2627736"/>
                <a:gd name="connsiteY374" fmla="*/ 562454 h 1404802"/>
                <a:gd name="connsiteX375" fmla="*/ 2216840 w 2627736"/>
                <a:gd name="connsiteY375" fmla="*/ 548269 h 1404802"/>
                <a:gd name="connsiteX376" fmla="*/ 2210270 w 2627736"/>
                <a:gd name="connsiteY376" fmla="*/ 523516 h 1404802"/>
                <a:gd name="connsiteX377" fmla="*/ 2180655 w 2627736"/>
                <a:gd name="connsiteY377" fmla="*/ 512949 h 1404802"/>
                <a:gd name="connsiteX378" fmla="*/ 2177417 w 2627736"/>
                <a:gd name="connsiteY378" fmla="*/ 491719 h 1404802"/>
                <a:gd name="connsiteX379" fmla="*/ 2151040 w 2627736"/>
                <a:gd name="connsiteY379" fmla="*/ 491719 h 1404802"/>
                <a:gd name="connsiteX380" fmla="*/ 2131138 w 2627736"/>
                <a:gd name="connsiteY380" fmla="*/ 502286 h 1404802"/>
                <a:gd name="connsiteX381" fmla="*/ 2108093 w 2627736"/>
                <a:gd name="connsiteY381" fmla="*/ 498764 h 1404802"/>
                <a:gd name="connsiteX382" fmla="*/ 2058767 w 2627736"/>
                <a:gd name="connsiteY382" fmla="*/ 484579 h 1404802"/>
                <a:gd name="connsiteX383" fmla="*/ 2032485 w 2627736"/>
                <a:gd name="connsiteY383" fmla="*/ 491719 h 1404802"/>
                <a:gd name="connsiteX384" fmla="*/ 2016011 w 2627736"/>
                <a:gd name="connsiteY384" fmla="*/ 512949 h 1404802"/>
                <a:gd name="connsiteX385" fmla="*/ 2025533 w 2627736"/>
                <a:gd name="connsiteY385" fmla="*/ 534084 h 1404802"/>
                <a:gd name="connsiteX386" fmla="*/ 2002489 w 2627736"/>
                <a:gd name="connsiteY386" fmla="*/ 551791 h 1404802"/>
                <a:gd name="connsiteX387" fmla="*/ 1989728 w 2627736"/>
                <a:gd name="connsiteY387" fmla="*/ 573498 h 1404802"/>
                <a:gd name="connsiteX388" fmla="*/ 1992966 w 2627736"/>
                <a:gd name="connsiteY388" fmla="*/ 594728 h 1404802"/>
                <a:gd name="connsiteX389" fmla="*/ 1973255 w 2627736"/>
                <a:gd name="connsiteY389" fmla="*/ 608913 h 1404802"/>
                <a:gd name="connsiteX390" fmla="*/ 1956781 w 2627736"/>
                <a:gd name="connsiteY390" fmla="*/ 630143 h 1404802"/>
                <a:gd name="connsiteX391" fmla="*/ 1937069 w 2627736"/>
                <a:gd name="connsiteY391" fmla="*/ 637188 h 1404802"/>
                <a:gd name="connsiteX392" fmla="*/ 1917357 w 2627736"/>
                <a:gd name="connsiteY392" fmla="*/ 654895 h 1404802"/>
                <a:gd name="connsiteX393" fmla="*/ 1943640 w 2627736"/>
                <a:gd name="connsiteY393" fmla="*/ 672603 h 1404802"/>
                <a:gd name="connsiteX394" fmla="*/ 1950210 w 2627736"/>
                <a:gd name="connsiteY394" fmla="*/ 697260 h 1404802"/>
                <a:gd name="connsiteX395" fmla="*/ 1946972 w 2627736"/>
                <a:gd name="connsiteY395" fmla="*/ 718490 h 1404802"/>
                <a:gd name="connsiteX396" fmla="*/ 1937450 w 2627736"/>
                <a:gd name="connsiteY396" fmla="*/ 747051 h 1404802"/>
                <a:gd name="connsiteX397" fmla="*/ 1897932 w 2627736"/>
                <a:gd name="connsiteY397" fmla="*/ 778849 h 1404802"/>
                <a:gd name="connsiteX398" fmla="*/ 1874982 w 2627736"/>
                <a:gd name="connsiteY398" fmla="*/ 796556 h 1404802"/>
                <a:gd name="connsiteX399" fmla="*/ 1854985 w 2627736"/>
                <a:gd name="connsiteY399" fmla="*/ 810075 h 1404802"/>
                <a:gd name="connsiteX400" fmla="*/ 1825370 w 2627736"/>
                <a:gd name="connsiteY400" fmla="*/ 813597 h 1404802"/>
                <a:gd name="connsiteX401" fmla="*/ 1805658 w 2627736"/>
                <a:gd name="connsiteY401" fmla="*/ 817120 h 1404802"/>
                <a:gd name="connsiteX402" fmla="*/ 1782614 w 2627736"/>
                <a:gd name="connsiteY402" fmla="*/ 824165 h 1404802"/>
                <a:gd name="connsiteX403" fmla="*/ 1785947 w 2627736"/>
                <a:gd name="connsiteY403" fmla="*/ 845395 h 1404802"/>
                <a:gd name="connsiteX404" fmla="*/ 1789280 w 2627736"/>
                <a:gd name="connsiteY404" fmla="*/ 866625 h 1404802"/>
                <a:gd name="connsiteX405" fmla="*/ 1769282 w 2627736"/>
                <a:gd name="connsiteY405" fmla="*/ 898518 h 1404802"/>
                <a:gd name="connsiteX406" fmla="*/ 1769282 w 2627736"/>
                <a:gd name="connsiteY406" fmla="*/ 940978 h 1404802"/>
                <a:gd name="connsiteX407" fmla="*/ 1739668 w 2627736"/>
                <a:gd name="connsiteY407" fmla="*/ 958590 h 1404802"/>
                <a:gd name="connsiteX408" fmla="*/ 1739668 w 2627736"/>
                <a:gd name="connsiteY408" fmla="*/ 979820 h 1404802"/>
                <a:gd name="connsiteX409" fmla="*/ 1716718 w 2627736"/>
                <a:gd name="connsiteY409" fmla="*/ 972775 h 1404802"/>
                <a:gd name="connsiteX410" fmla="*/ 1700244 w 2627736"/>
                <a:gd name="connsiteY410" fmla="*/ 994005 h 1404802"/>
                <a:gd name="connsiteX411" fmla="*/ 1677200 w 2627736"/>
                <a:gd name="connsiteY411" fmla="*/ 990483 h 1404802"/>
                <a:gd name="connsiteX412" fmla="*/ 1657488 w 2627736"/>
                <a:gd name="connsiteY412" fmla="*/ 994005 h 1404802"/>
                <a:gd name="connsiteX413" fmla="*/ 1680533 w 2627736"/>
                <a:gd name="connsiteY413" fmla="*/ 976298 h 1404802"/>
                <a:gd name="connsiteX414" fmla="*/ 1673962 w 2627736"/>
                <a:gd name="connsiteY414" fmla="*/ 955068 h 1404802"/>
                <a:gd name="connsiteX415" fmla="*/ 1654155 w 2627736"/>
                <a:gd name="connsiteY415" fmla="*/ 944786 h 1404802"/>
                <a:gd name="connsiteX416" fmla="*/ 1657488 w 2627736"/>
                <a:gd name="connsiteY416" fmla="*/ 916225 h 1404802"/>
                <a:gd name="connsiteX417" fmla="*/ 1673962 w 2627736"/>
                <a:gd name="connsiteY417" fmla="*/ 891473 h 1404802"/>
                <a:gd name="connsiteX418" fmla="*/ 1687103 w 2627736"/>
                <a:gd name="connsiteY418" fmla="*/ 870243 h 1404802"/>
                <a:gd name="connsiteX419" fmla="*/ 1687103 w 2627736"/>
                <a:gd name="connsiteY419" fmla="*/ 845490 h 1404802"/>
                <a:gd name="connsiteX420" fmla="*/ 1713385 w 2627736"/>
                <a:gd name="connsiteY420" fmla="*/ 824260 h 1404802"/>
                <a:gd name="connsiteX421" fmla="*/ 1687103 w 2627736"/>
                <a:gd name="connsiteY421" fmla="*/ 806648 h 1404802"/>
                <a:gd name="connsiteX422" fmla="*/ 1627873 w 2627736"/>
                <a:gd name="connsiteY422" fmla="*/ 806648 h 1404802"/>
                <a:gd name="connsiteX423" fmla="*/ 1608161 w 2627736"/>
                <a:gd name="connsiteY423" fmla="*/ 813693 h 1404802"/>
                <a:gd name="connsiteX424" fmla="*/ 1617684 w 2627736"/>
                <a:gd name="connsiteY424" fmla="*/ 792462 h 1404802"/>
                <a:gd name="connsiteX425" fmla="*/ 1581499 w 2627736"/>
                <a:gd name="connsiteY425" fmla="*/ 778277 h 1404802"/>
                <a:gd name="connsiteX426" fmla="*/ 1561787 w 2627736"/>
                <a:gd name="connsiteY426" fmla="*/ 749717 h 1404802"/>
                <a:gd name="connsiteX427" fmla="*/ 1525601 w 2627736"/>
                <a:gd name="connsiteY427" fmla="*/ 732009 h 1404802"/>
                <a:gd name="connsiteX428" fmla="*/ 1505890 w 2627736"/>
                <a:gd name="connsiteY428" fmla="*/ 721442 h 1404802"/>
                <a:gd name="connsiteX429" fmla="*/ 1472942 w 2627736"/>
                <a:gd name="connsiteY429" fmla="*/ 717919 h 1404802"/>
                <a:gd name="connsiteX430" fmla="*/ 1446660 w 2627736"/>
                <a:gd name="connsiteY430" fmla="*/ 721442 h 1404802"/>
                <a:gd name="connsiteX431" fmla="*/ 1426948 w 2627736"/>
                <a:gd name="connsiteY431" fmla="*/ 728487 h 1404802"/>
                <a:gd name="connsiteX432" fmla="*/ 1446660 w 2627736"/>
                <a:gd name="connsiteY432" fmla="*/ 696689 h 1404802"/>
                <a:gd name="connsiteX433" fmla="*/ 1456182 w 2627736"/>
                <a:gd name="connsiteY433" fmla="*/ 661274 h 1404802"/>
                <a:gd name="connsiteX434" fmla="*/ 1429805 w 2627736"/>
                <a:gd name="connsiteY434" fmla="*/ 650706 h 1404802"/>
                <a:gd name="connsiteX435" fmla="*/ 1410093 w 2627736"/>
                <a:gd name="connsiteY435" fmla="*/ 664796 h 1404802"/>
                <a:gd name="connsiteX436" fmla="*/ 1416664 w 2627736"/>
                <a:gd name="connsiteY436" fmla="*/ 636236 h 1404802"/>
                <a:gd name="connsiteX437" fmla="*/ 1443041 w 2627736"/>
                <a:gd name="connsiteY437" fmla="*/ 604438 h 1404802"/>
                <a:gd name="connsiteX438" fmla="*/ 1472561 w 2627736"/>
                <a:gd name="connsiteY438" fmla="*/ 572546 h 1404802"/>
                <a:gd name="connsiteX439" fmla="*/ 1493130 w 2627736"/>
                <a:gd name="connsiteY439" fmla="*/ 558932 h 1404802"/>
                <a:gd name="connsiteX440" fmla="*/ 1512746 w 2627736"/>
                <a:gd name="connsiteY440" fmla="*/ 544937 h 1404802"/>
                <a:gd name="connsiteX441" fmla="*/ 1545599 w 2627736"/>
                <a:gd name="connsiteY441" fmla="*/ 523707 h 1404802"/>
                <a:gd name="connsiteX442" fmla="*/ 1568643 w 2627736"/>
                <a:gd name="connsiteY442" fmla="*/ 509522 h 1404802"/>
                <a:gd name="connsiteX443" fmla="*/ 1614732 w 2627736"/>
                <a:gd name="connsiteY443" fmla="*/ 474202 h 1404802"/>
                <a:gd name="connsiteX444" fmla="*/ 1644347 w 2627736"/>
                <a:gd name="connsiteY444" fmla="*/ 474202 h 1404802"/>
                <a:gd name="connsiteX445" fmla="*/ 1664059 w 2627736"/>
                <a:gd name="connsiteY445" fmla="*/ 470679 h 1404802"/>
                <a:gd name="connsiteX446" fmla="*/ 1657488 w 2627736"/>
                <a:gd name="connsiteY446" fmla="*/ 438787 h 1404802"/>
                <a:gd name="connsiteX447" fmla="*/ 1624540 w 2627736"/>
                <a:gd name="connsiteY447" fmla="*/ 442309 h 1404802"/>
                <a:gd name="connsiteX448" fmla="*/ 1601591 w 2627736"/>
                <a:gd name="connsiteY448" fmla="*/ 421174 h 1404802"/>
                <a:gd name="connsiteX449" fmla="*/ 1660726 w 2627736"/>
                <a:gd name="connsiteY449" fmla="*/ 431837 h 1404802"/>
                <a:gd name="connsiteX450" fmla="*/ 1693674 w 2627736"/>
                <a:gd name="connsiteY450" fmla="*/ 446022 h 1404802"/>
                <a:gd name="connsiteX451" fmla="*/ 1713385 w 2627736"/>
                <a:gd name="connsiteY451" fmla="*/ 421174 h 1404802"/>
                <a:gd name="connsiteX452" fmla="*/ 1739668 w 2627736"/>
                <a:gd name="connsiteY452" fmla="*/ 421174 h 1404802"/>
                <a:gd name="connsiteX453" fmla="*/ 1775853 w 2627736"/>
                <a:gd name="connsiteY453" fmla="*/ 414129 h 1404802"/>
                <a:gd name="connsiteX454" fmla="*/ 1795660 w 2627736"/>
                <a:gd name="connsiteY454" fmla="*/ 407084 h 1404802"/>
                <a:gd name="connsiteX455" fmla="*/ 1815371 w 2627736"/>
                <a:gd name="connsiteY455" fmla="*/ 396422 h 1404802"/>
                <a:gd name="connsiteX456" fmla="*/ 1838416 w 2627736"/>
                <a:gd name="connsiteY456" fmla="*/ 385854 h 1404802"/>
                <a:gd name="connsiteX457" fmla="*/ 1785756 w 2627736"/>
                <a:gd name="connsiteY457" fmla="*/ 371669 h 1404802"/>
                <a:gd name="connsiteX458" fmla="*/ 1736430 w 2627736"/>
                <a:gd name="connsiteY458" fmla="*/ 339872 h 1404802"/>
                <a:gd name="connsiteX459" fmla="*/ 1759474 w 2627736"/>
                <a:gd name="connsiteY459" fmla="*/ 336349 h 1404802"/>
                <a:gd name="connsiteX460" fmla="*/ 1778805 w 2627736"/>
                <a:gd name="connsiteY460" fmla="*/ 336349 h 1404802"/>
                <a:gd name="connsiteX461" fmla="*/ 1801850 w 2627736"/>
                <a:gd name="connsiteY461" fmla="*/ 343394 h 1404802"/>
                <a:gd name="connsiteX462" fmla="*/ 1825179 w 2627736"/>
                <a:gd name="connsiteY462" fmla="*/ 364053 h 1404802"/>
                <a:gd name="connsiteX463" fmla="*/ 1845462 w 2627736"/>
                <a:gd name="connsiteY463" fmla="*/ 364053 h 1404802"/>
                <a:gd name="connsiteX464" fmla="*/ 1864508 w 2627736"/>
                <a:gd name="connsiteY464" fmla="*/ 353676 h 1404802"/>
                <a:gd name="connsiteX465" fmla="*/ 1884219 w 2627736"/>
                <a:gd name="connsiteY465" fmla="*/ 346631 h 1404802"/>
                <a:gd name="connsiteX466" fmla="*/ 1907263 w 2627736"/>
                <a:gd name="connsiteY466" fmla="*/ 332541 h 1404802"/>
                <a:gd name="connsiteX467" fmla="*/ 1926975 w 2627736"/>
                <a:gd name="connsiteY467" fmla="*/ 314833 h 1404802"/>
                <a:gd name="connsiteX468" fmla="*/ 1953352 w 2627736"/>
                <a:gd name="connsiteY468" fmla="*/ 336063 h 1404802"/>
                <a:gd name="connsiteX469" fmla="*/ 1966494 w 2627736"/>
                <a:gd name="connsiteY469" fmla="*/ 314833 h 1404802"/>
                <a:gd name="connsiteX470" fmla="*/ 1986205 w 2627736"/>
                <a:gd name="connsiteY470" fmla="*/ 328923 h 1404802"/>
                <a:gd name="connsiteX471" fmla="*/ 2019058 w 2627736"/>
                <a:gd name="connsiteY471" fmla="*/ 321878 h 1404802"/>
                <a:gd name="connsiteX472" fmla="*/ 2042102 w 2627736"/>
                <a:gd name="connsiteY472" fmla="*/ 311311 h 1404802"/>
                <a:gd name="connsiteX473" fmla="*/ 2061909 w 2627736"/>
                <a:gd name="connsiteY473" fmla="*/ 300648 h 1404802"/>
                <a:gd name="connsiteX474" fmla="*/ 2071432 w 2627736"/>
                <a:gd name="connsiteY474" fmla="*/ 272088 h 1404802"/>
                <a:gd name="connsiteX475" fmla="*/ 2064861 w 2627736"/>
                <a:gd name="connsiteY475" fmla="*/ 247335 h 1404802"/>
                <a:gd name="connsiteX476" fmla="*/ 2091143 w 2627736"/>
                <a:gd name="connsiteY476" fmla="*/ 240195 h 1404802"/>
                <a:gd name="connsiteX477" fmla="*/ 2110950 w 2627736"/>
                <a:gd name="connsiteY477" fmla="*/ 236672 h 1404802"/>
                <a:gd name="connsiteX478" fmla="*/ 2114188 w 2627736"/>
                <a:gd name="connsiteY478" fmla="*/ 215442 h 1404802"/>
                <a:gd name="connsiteX479" fmla="*/ 2101047 w 2627736"/>
                <a:gd name="connsiteY479" fmla="*/ 190690 h 1404802"/>
                <a:gd name="connsiteX480" fmla="*/ 2071432 w 2627736"/>
                <a:gd name="connsiteY480" fmla="*/ 183645 h 1404802"/>
                <a:gd name="connsiteX481" fmla="*/ 2048387 w 2627736"/>
                <a:gd name="connsiteY481" fmla="*/ 183645 h 1404802"/>
                <a:gd name="connsiteX482" fmla="*/ 2028675 w 2627736"/>
                <a:gd name="connsiteY482" fmla="*/ 190690 h 1404802"/>
                <a:gd name="connsiteX483" fmla="*/ 2019153 w 2627736"/>
                <a:gd name="connsiteY483" fmla="*/ 211920 h 1404802"/>
                <a:gd name="connsiteX484" fmla="*/ 1992871 w 2627736"/>
                <a:gd name="connsiteY484" fmla="*/ 229628 h 1404802"/>
                <a:gd name="connsiteX485" fmla="*/ 1956685 w 2627736"/>
                <a:gd name="connsiteY485" fmla="*/ 258188 h 1404802"/>
                <a:gd name="connsiteX486" fmla="*/ 1936974 w 2627736"/>
                <a:gd name="connsiteY486" fmla="*/ 275896 h 1404802"/>
                <a:gd name="connsiteX487" fmla="*/ 1910692 w 2627736"/>
                <a:gd name="connsiteY487" fmla="*/ 286463 h 1404802"/>
                <a:gd name="connsiteX488" fmla="*/ 1890980 w 2627736"/>
                <a:gd name="connsiteY488" fmla="*/ 297411 h 1404802"/>
                <a:gd name="connsiteX489" fmla="*/ 1887742 w 2627736"/>
                <a:gd name="connsiteY489" fmla="*/ 258474 h 1404802"/>
                <a:gd name="connsiteX490" fmla="*/ 1914025 w 2627736"/>
                <a:gd name="connsiteY490" fmla="*/ 247906 h 1404802"/>
                <a:gd name="connsiteX491" fmla="*/ 1920595 w 2627736"/>
                <a:gd name="connsiteY491" fmla="*/ 219346 h 1404802"/>
                <a:gd name="connsiteX492" fmla="*/ 1887742 w 2627736"/>
                <a:gd name="connsiteY492" fmla="*/ 219346 h 1404802"/>
                <a:gd name="connsiteX493" fmla="*/ 1868031 w 2627736"/>
                <a:gd name="connsiteY493" fmla="*/ 230008 h 1404802"/>
                <a:gd name="connsiteX494" fmla="*/ 1848224 w 2627736"/>
                <a:gd name="connsiteY494" fmla="*/ 247716 h 1404802"/>
                <a:gd name="connsiteX495" fmla="*/ 1857747 w 2627736"/>
                <a:gd name="connsiteY495" fmla="*/ 222963 h 1404802"/>
                <a:gd name="connsiteX496" fmla="*/ 1880791 w 2627736"/>
                <a:gd name="connsiteY496" fmla="*/ 201733 h 1404802"/>
                <a:gd name="connsiteX497" fmla="*/ 1860984 w 2627736"/>
                <a:gd name="connsiteY497" fmla="*/ 198211 h 1404802"/>
                <a:gd name="connsiteX498" fmla="*/ 1838035 w 2627736"/>
                <a:gd name="connsiteY498" fmla="*/ 198211 h 1404802"/>
                <a:gd name="connsiteX499" fmla="*/ 1847557 w 2627736"/>
                <a:gd name="connsiteY499" fmla="*/ 173363 h 1404802"/>
                <a:gd name="connsiteX500" fmla="*/ 1870602 w 2627736"/>
                <a:gd name="connsiteY500" fmla="*/ 176981 h 1404802"/>
                <a:gd name="connsiteX501" fmla="*/ 1857461 w 2627736"/>
                <a:gd name="connsiteY501" fmla="*/ 155751 h 1404802"/>
                <a:gd name="connsiteX502" fmla="*/ 1870602 w 2627736"/>
                <a:gd name="connsiteY502" fmla="*/ 123858 h 1404802"/>
                <a:gd name="connsiteX503" fmla="*/ 1845462 w 2627736"/>
                <a:gd name="connsiteY503" fmla="*/ 99010 h 1404802"/>
                <a:gd name="connsiteX504" fmla="*/ 1825656 w 2627736"/>
                <a:gd name="connsiteY504" fmla="*/ 106055 h 1404802"/>
                <a:gd name="connsiteX505" fmla="*/ 1773091 w 2627736"/>
                <a:gd name="connsiteY505" fmla="*/ 123763 h 1404802"/>
                <a:gd name="connsiteX506" fmla="*/ 1750047 w 2627736"/>
                <a:gd name="connsiteY506" fmla="*/ 141470 h 1404802"/>
                <a:gd name="connsiteX507" fmla="*/ 1769282 w 2627736"/>
                <a:gd name="connsiteY507" fmla="*/ 152038 h 1404802"/>
                <a:gd name="connsiteX508" fmla="*/ 1739668 w 2627736"/>
                <a:gd name="connsiteY508" fmla="*/ 162700 h 1404802"/>
                <a:gd name="connsiteX509" fmla="*/ 1743000 w 2627736"/>
                <a:gd name="connsiteY509" fmla="*/ 187453 h 1404802"/>
                <a:gd name="connsiteX510" fmla="*/ 1769282 w 2627736"/>
                <a:gd name="connsiteY510" fmla="*/ 187453 h 1404802"/>
                <a:gd name="connsiteX511" fmla="*/ 1795660 w 2627736"/>
                <a:gd name="connsiteY511" fmla="*/ 201638 h 1404802"/>
                <a:gd name="connsiteX512" fmla="*/ 1775853 w 2627736"/>
                <a:gd name="connsiteY512" fmla="*/ 212206 h 1404802"/>
                <a:gd name="connsiteX513" fmla="*/ 1752904 w 2627736"/>
                <a:gd name="connsiteY513" fmla="*/ 215728 h 1404802"/>
                <a:gd name="connsiteX514" fmla="*/ 1772615 w 2627736"/>
                <a:gd name="connsiteY514" fmla="*/ 215728 h 1404802"/>
                <a:gd name="connsiteX515" fmla="*/ 1756141 w 2627736"/>
                <a:gd name="connsiteY515" fmla="*/ 236958 h 1404802"/>
                <a:gd name="connsiteX516" fmla="*/ 1733097 w 2627736"/>
                <a:gd name="connsiteY516" fmla="*/ 247621 h 1404802"/>
                <a:gd name="connsiteX517" fmla="*/ 1713385 w 2627736"/>
                <a:gd name="connsiteY517" fmla="*/ 261711 h 1404802"/>
                <a:gd name="connsiteX518" fmla="*/ 1690341 w 2627736"/>
                <a:gd name="connsiteY518" fmla="*/ 254666 h 1404802"/>
                <a:gd name="connsiteX519" fmla="*/ 1670629 w 2627736"/>
                <a:gd name="connsiteY519" fmla="*/ 275896 h 1404802"/>
                <a:gd name="connsiteX520" fmla="*/ 1650918 w 2627736"/>
                <a:gd name="connsiteY520" fmla="*/ 282941 h 1404802"/>
                <a:gd name="connsiteX521" fmla="*/ 1664535 w 2627736"/>
                <a:gd name="connsiteY521" fmla="*/ 261711 h 1404802"/>
                <a:gd name="connsiteX522" fmla="*/ 1657488 w 2627736"/>
                <a:gd name="connsiteY522" fmla="*/ 240290 h 1404802"/>
                <a:gd name="connsiteX523" fmla="*/ 1637777 w 2627736"/>
                <a:gd name="connsiteY523" fmla="*/ 236768 h 1404802"/>
                <a:gd name="connsiteX524" fmla="*/ 1611399 w 2627736"/>
                <a:gd name="connsiteY524" fmla="*/ 240290 h 1404802"/>
                <a:gd name="connsiteX525" fmla="*/ 1614732 w 2627736"/>
                <a:gd name="connsiteY525" fmla="*/ 261520 h 1404802"/>
                <a:gd name="connsiteX526" fmla="*/ 1595021 w 2627736"/>
                <a:gd name="connsiteY526" fmla="*/ 254475 h 1404802"/>
                <a:gd name="connsiteX527" fmla="*/ 1585498 w 2627736"/>
                <a:gd name="connsiteY527" fmla="*/ 275705 h 1404802"/>
                <a:gd name="connsiteX528" fmla="*/ 1565786 w 2627736"/>
                <a:gd name="connsiteY528" fmla="*/ 275705 h 1404802"/>
                <a:gd name="connsiteX529" fmla="*/ 1545979 w 2627736"/>
                <a:gd name="connsiteY529" fmla="*/ 272183 h 1404802"/>
                <a:gd name="connsiteX530" fmla="*/ 1486464 w 2627736"/>
                <a:gd name="connsiteY530" fmla="*/ 268851 h 1404802"/>
                <a:gd name="connsiteX531" fmla="*/ 1437137 w 2627736"/>
                <a:gd name="connsiteY531" fmla="*/ 258188 h 1404802"/>
                <a:gd name="connsiteX532" fmla="*/ 1414093 w 2627736"/>
                <a:gd name="connsiteY532" fmla="*/ 240290 h 1404802"/>
                <a:gd name="connsiteX533" fmla="*/ 1387715 w 2627736"/>
                <a:gd name="connsiteY533" fmla="*/ 247430 h 1404802"/>
                <a:gd name="connsiteX534" fmla="*/ 1358101 w 2627736"/>
                <a:gd name="connsiteY534" fmla="*/ 254475 h 1404802"/>
                <a:gd name="connsiteX535" fmla="*/ 1335151 w 2627736"/>
                <a:gd name="connsiteY535" fmla="*/ 250953 h 1404802"/>
                <a:gd name="connsiteX536" fmla="*/ 1322010 w 2627736"/>
                <a:gd name="connsiteY536" fmla="*/ 279513 h 1404802"/>
                <a:gd name="connsiteX537" fmla="*/ 1312488 w 2627736"/>
                <a:gd name="connsiteY537" fmla="*/ 304266 h 1404802"/>
                <a:gd name="connsiteX538" fmla="*/ 1292776 w 2627736"/>
                <a:gd name="connsiteY538" fmla="*/ 304266 h 1404802"/>
                <a:gd name="connsiteX539" fmla="*/ 1289443 w 2627736"/>
                <a:gd name="connsiteY539" fmla="*/ 272468 h 1404802"/>
                <a:gd name="connsiteX540" fmla="*/ 1266018 w 2627736"/>
                <a:gd name="connsiteY540" fmla="*/ 268851 h 1404802"/>
                <a:gd name="connsiteX541" fmla="*/ 1236022 w 2627736"/>
                <a:gd name="connsiteY541" fmla="*/ 265328 h 1404802"/>
                <a:gd name="connsiteX542" fmla="*/ 1206502 w 2627736"/>
                <a:gd name="connsiteY542" fmla="*/ 268851 h 1404802"/>
                <a:gd name="connsiteX543" fmla="*/ 1180125 w 2627736"/>
                <a:gd name="connsiteY543" fmla="*/ 272373 h 1404802"/>
                <a:gd name="connsiteX544" fmla="*/ 1153843 w 2627736"/>
                <a:gd name="connsiteY544" fmla="*/ 272373 h 1404802"/>
                <a:gd name="connsiteX545" fmla="*/ 1127941 w 2627736"/>
                <a:gd name="connsiteY545" fmla="*/ 268851 h 1404802"/>
                <a:gd name="connsiteX546" fmla="*/ 1108135 w 2627736"/>
                <a:gd name="connsiteY546" fmla="*/ 261711 h 1404802"/>
                <a:gd name="connsiteX547" fmla="*/ 1137749 w 2627736"/>
                <a:gd name="connsiteY547" fmla="*/ 258188 h 1404802"/>
                <a:gd name="connsiteX548" fmla="*/ 1157461 w 2627736"/>
                <a:gd name="connsiteY548" fmla="*/ 254666 h 1404802"/>
                <a:gd name="connsiteX549" fmla="*/ 1154224 w 2627736"/>
                <a:gd name="connsiteY549" fmla="*/ 226105 h 1404802"/>
                <a:gd name="connsiteX550" fmla="*/ 1094994 w 2627736"/>
                <a:gd name="connsiteY550" fmla="*/ 218965 h 1404802"/>
                <a:gd name="connsiteX551" fmla="*/ 1075282 w 2627736"/>
                <a:gd name="connsiteY551" fmla="*/ 211920 h 1404802"/>
                <a:gd name="connsiteX552" fmla="*/ 1042334 w 2627736"/>
                <a:gd name="connsiteY552" fmla="*/ 204875 h 1404802"/>
                <a:gd name="connsiteX553" fmla="*/ 1019385 w 2627736"/>
                <a:gd name="connsiteY553" fmla="*/ 190690 h 1404802"/>
                <a:gd name="connsiteX554" fmla="*/ 989770 w 2627736"/>
                <a:gd name="connsiteY554" fmla="*/ 180122 h 1404802"/>
                <a:gd name="connsiteX555" fmla="*/ 966725 w 2627736"/>
                <a:gd name="connsiteY555" fmla="*/ 190690 h 1404802"/>
                <a:gd name="connsiteX556" fmla="*/ 947014 w 2627736"/>
                <a:gd name="connsiteY556" fmla="*/ 204875 h 1404802"/>
                <a:gd name="connsiteX557" fmla="*/ 917399 w 2627736"/>
                <a:gd name="connsiteY557" fmla="*/ 204875 h 1404802"/>
                <a:gd name="connsiteX558" fmla="*/ 947014 w 2627736"/>
                <a:gd name="connsiteY558" fmla="*/ 169460 h 1404802"/>
                <a:gd name="connsiteX559" fmla="*/ 914066 w 2627736"/>
                <a:gd name="connsiteY559" fmla="*/ 187167 h 1404802"/>
                <a:gd name="connsiteX560" fmla="*/ 894354 w 2627736"/>
                <a:gd name="connsiteY560" fmla="*/ 204875 h 1404802"/>
                <a:gd name="connsiteX561" fmla="*/ 874643 w 2627736"/>
                <a:gd name="connsiteY561" fmla="*/ 197830 h 1404802"/>
                <a:gd name="connsiteX562" fmla="*/ 881213 w 2627736"/>
                <a:gd name="connsiteY562" fmla="*/ 172982 h 1404802"/>
                <a:gd name="connsiteX563" fmla="*/ 868072 w 2627736"/>
                <a:gd name="connsiteY563" fmla="*/ 151752 h 1404802"/>
                <a:gd name="connsiteX564" fmla="*/ 841695 w 2627736"/>
                <a:gd name="connsiteY564" fmla="*/ 169460 h 1404802"/>
                <a:gd name="connsiteX565" fmla="*/ 815413 w 2627736"/>
                <a:gd name="connsiteY565" fmla="*/ 187167 h 1404802"/>
                <a:gd name="connsiteX566" fmla="*/ 789131 w 2627736"/>
                <a:gd name="connsiteY566" fmla="*/ 187167 h 1404802"/>
                <a:gd name="connsiteX567" fmla="*/ 762753 w 2627736"/>
                <a:gd name="connsiteY567" fmla="*/ 194212 h 1404802"/>
                <a:gd name="connsiteX568" fmla="*/ 739804 w 2627736"/>
                <a:gd name="connsiteY568" fmla="*/ 201352 h 1404802"/>
                <a:gd name="connsiteX569" fmla="*/ 716759 w 2627736"/>
                <a:gd name="connsiteY569" fmla="*/ 197830 h 1404802"/>
                <a:gd name="connsiteX570" fmla="*/ 693715 w 2627736"/>
                <a:gd name="connsiteY570" fmla="*/ 211920 h 1404802"/>
                <a:gd name="connsiteX571" fmla="*/ 670670 w 2627736"/>
                <a:gd name="connsiteY571" fmla="*/ 218965 h 1404802"/>
                <a:gd name="connsiteX572" fmla="*/ 641055 w 2627736"/>
                <a:gd name="connsiteY572" fmla="*/ 226105 h 1404802"/>
                <a:gd name="connsiteX573" fmla="*/ 660862 w 2627736"/>
                <a:gd name="connsiteY573" fmla="*/ 211920 h 1404802"/>
                <a:gd name="connsiteX574" fmla="*/ 683811 w 2627736"/>
                <a:gd name="connsiteY574" fmla="*/ 204875 h 1404802"/>
                <a:gd name="connsiteX575" fmla="*/ 703618 w 2627736"/>
                <a:gd name="connsiteY575" fmla="*/ 194212 h 1404802"/>
                <a:gd name="connsiteX576" fmla="*/ 743041 w 2627736"/>
                <a:gd name="connsiteY576" fmla="*/ 194212 h 1404802"/>
                <a:gd name="connsiteX577" fmla="*/ 775989 w 2627736"/>
                <a:gd name="connsiteY577" fmla="*/ 183645 h 1404802"/>
                <a:gd name="connsiteX578" fmla="*/ 795701 w 2627736"/>
                <a:gd name="connsiteY578" fmla="*/ 176600 h 1404802"/>
                <a:gd name="connsiteX579" fmla="*/ 769419 w 2627736"/>
                <a:gd name="connsiteY579" fmla="*/ 169745 h 1404802"/>
                <a:gd name="connsiteX580" fmla="*/ 749707 w 2627736"/>
                <a:gd name="connsiteY580" fmla="*/ 180408 h 1404802"/>
                <a:gd name="connsiteX581" fmla="*/ 697143 w 2627736"/>
                <a:gd name="connsiteY581" fmla="*/ 183931 h 1404802"/>
                <a:gd name="connsiteX582" fmla="*/ 674194 w 2627736"/>
                <a:gd name="connsiteY582" fmla="*/ 198116 h 1404802"/>
                <a:gd name="connsiteX583" fmla="*/ 631438 w 2627736"/>
                <a:gd name="connsiteY583" fmla="*/ 215728 h 1404802"/>
                <a:gd name="connsiteX584" fmla="*/ 611631 w 2627736"/>
                <a:gd name="connsiteY584" fmla="*/ 229913 h 1404802"/>
                <a:gd name="connsiteX585" fmla="*/ 628105 w 2627736"/>
                <a:gd name="connsiteY585" fmla="*/ 208683 h 1404802"/>
                <a:gd name="connsiteX586" fmla="*/ 651149 w 2627736"/>
                <a:gd name="connsiteY586" fmla="*/ 198116 h 1404802"/>
                <a:gd name="connsiteX587" fmla="*/ 621534 w 2627736"/>
                <a:gd name="connsiteY587" fmla="*/ 190975 h 1404802"/>
                <a:gd name="connsiteX588" fmla="*/ 595252 w 2627736"/>
                <a:gd name="connsiteY588" fmla="*/ 205161 h 1404802"/>
                <a:gd name="connsiteX589" fmla="*/ 578778 w 2627736"/>
                <a:gd name="connsiteY589" fmla="*/ 233721 h 1404802"/>
                <a:gd name="connsiteX590" fmla="*/ 529452 w 2627736"/>
                <a:gd name="connsiteY590" fmla="*/ 219536 h 1404802"/>
                <a:gd name="connsiteX591" fmla="*/ 509740 w 2627736"/>
                <a:gd name="connsiteY591" fmla="*/ 208969 h 1404802"/>
                <a:gd name="connsiteX592" fmla="*/ 453748 w 2627736"/>
                <a:gd name="connsiteY592" fmla="*/ 191261 h 1404802"/>
                <a:gd name="connsiteX593" fmla="*/ 39138 w 2627736"/>
                <a:gd name="connsiteY593" fmla="*/ 565977 h 1404802"/>
                <a:gd name="connsiteX594" fmla="*/ 25996 w 2627736"/>
                <a:gd name="connsiteY594" fmla="*/ 587207 h 1404802"/>
                <a:gd name="connsiteX595" fmla="*/ 55231 w 2627736"/>
                <a:gd name="connsiteY595" fmla="*/ 587207 h 1404802"/>
                <a:gd name="connsiteX596" fmla="*/ 81513 w 2627736"/>
                <a:gd name="connsiteY596" fmla="*/ 580162 h 1404802"/>
                <a:gd name="connsiteX597" fmla="*/ 71990 w 2627736"/>
                <a:gd name="connsiteY597" fmla="*/ 604914 h 1404802"/>
                <a:gd name="connsiteX598" fmla="*/ 85226 w 2627736"/>
                <a:gd name="connsiteY598" fmla="*/ 626144 h 1404802"/>
                <a:gd name="connsiteX599" fmla="*/ 104938 w 2627736"/>
                <a:gd name="connsiteY599" fmla="*/ 629667 h 1404802"/>
                <a:gd name="connsiteX600" fmla="*/ 124650 w 2627736"/>
                <a:gd name="connsiteY600" fmla="*/ 622527 h 1404802"/>
                <a:gd name="connsiteX601" fmla="*/ 144361 w 2627736"/>
                <a:gd name="connsiteY601" fmla="*/ 608437 h 1404802"/>
                <a:gd name="connsiteX602" fmla="*/ 167406 w 2627736"/>
                <a:gd name="connsiteY602" fmla="*/ 604914 h 1404802"/>
                <a:gd name="connsiteX603" fmla="*/ 170739 w 2627736"/>
                <a:gd name="connsiteY603" fmla="*/ 636712 h 1404802"/>
                <a:gd name="connsiteX604" fmla="*/ 177309 w 2627736"/>
                <a:gd name="connsiteY604" fmla="*/ 661464 h 1404802"/>
                <a:gd name="connsiteX605" fmla="*/ 167787 w 2627736"/>
                <a:gd name="connsiteY605" fmla="*/ 693357 h 1404802"/>
                <a:gd name="connsiteX606" fmla="*/ 167787 w 2627736"/>
                <a:gd name="connsiteY606" fmla="*/ 718110 h 1404802"/>
                <a:gd name="connsiteX607" fmla="*/ 158264 w 2627736"/>
                <a:gd name="connsiteY607" fmla="*/ 742862 h 1404802"/>
                <a:gd name="connsiteX608" fmla="*/ 177976 w 2627736"/>
                <a:gd name="connsiteY608" fmla="*/ 760570 h 1404802"/>
                <a:gd name="connsiteX609" fmla="*/ 177976 w 2627736"/>
                <a:gd name="connsiteY609" fmla="*/ 785322 h 1404802"/>
                <a:gd name="connsiteX610" fmla="*/ 158264 w 2627736"/>
                <a:gd name="connsiteY610" fmla="*/ 813883 h 1404802"/>
                <a:gd name="connsiteX611" fmla="*/ 135220 w 2627736"/>
                <a:gd name="connsiteY611" fmla="*/ 828068 h 1404802"/>
                <a:gd name="connsiteX612" fmla="*/ 118746 w 2627736"/>
                <a:gd name="connsiteY612" fmla="*/ 852821 h 1404802"/>
                <a:gd name="connsiteX613" fmla="*/ 112175 w 2627736"/>
                <a:gd name="connsiteY613" fmla="*/ 874051 h 1404802"/>
                <a:gd name="connsiteX614" fmla="*/ 131887 w 2627736"/>
                <a:gd name="connsiteY614" fmla="*/ 877573 h 1404802"/>
                <a:gd name="connsiteX615" fmla="*/ 158264 w 2627736"/>
                <a:gd name="connsiteY615" fmla="*/ 859866 h 1404802"/>
                <a:gd name="connsiteX616" fmla="*/ 148742 w 2627736"/>
                <a:gd name="connsiteY616" fmla="*/ 881096 h 1404802"/>
                <a:gd name="connsiteX617" fmla="*/ 129030 w 2627736"/>
                <a:gd name="connsiteY617" fmla="*/ 902326 h 1404802"/>
                <a:gd name="connsiteX618" fmla="*/ 138553 w 2627736"/>
                <a:gd name="connsiteY618" fmla="*/ 923556 h 1404802"/>
                <a:gd name="connsiteX619" fmla="*/ 164930 w 2627736"/>
                <a:gd name="connsiteY619" fmla="*/ 916416 h 1404802"/>
                <a:gd name="connsiteX620" fmla="*/ 168168 w 2627736"/>
                <a:gd name="connsiteY620" fmla="*/ 941263 h 1404802"/>
                <a:gd name="connsiteX621" fmla="*/ 148456 w 2627736"/>
                <a:gd name="connsiteY621" fmla="*/ 941263 h 1404802"/>
                <a:gd name="connsiteX622" fmla="*/ 128744 w 2627736"/>
                <a:gd name="connsiteY622" fmla="*/ 951831 h 1404802"/>
                <a:gd name="connsiteX623" fmla="*/ 108938 w 2627736"/>
                <a:gd name="connsiteY623" fmla="*/ 969538 h 1404802"/>
                <a:gd name="connsiteX624" fmla="*/ 148456 w 2627736"/>
                <a:gd name="connsiteY624" fmla="*/ 962493 h 1404802"/>
                <a:gd name="connsiteX625" fmla="*/ 128744 w 2627736"/>
                <a:gd name="connsiteY625" fmla="*/ 969538 h 1404802"/>
                <a:gd name="connsiteX626" fmla="*/ 108938 w 2627736"/>
                <a:gd name="connsiteY626" fmla="*/ 983628 h 1404802"/>
                <a:gd name="connsiteX627" fmla="*/ 131982 w 2627736"/>
                <a:gd name="connsiteY627" fmla="*/ 990768 h 1404802"/>
                <a:gd name="connsiteX628" fmla="*/ 161597 w 2627736"/>
                <a:gd name="connsiteY628" fmla="*/ 994291 h 1404802"/>
                <a:gd name="connsiteX629" fmla="*/ 141885 w 2627736"/>
                <a:gd name="connsiteY629" fmla="*/ 1019043 h 1404802"/>
                <a:gd name="connsiteX630" fmla="*/ 161597 w 2627736"/>
                <a:gd name="connsiteY630" fmla="*/ 1015521 h 1404802"/>
                <a:gd name="connsiteX631" fmla="*/ 161597 w 2627736"/>
                <a:gd name="connsiteY631" fmla="*/ 1036751 h 1404802"/>
                <a:gd name="connsiteX632" fmla="*/ 184641 w 2627736"/>
                <a:gd name="connsiteY632" fmla="*/ 1036751 h 1404802"/>
                <a:gd name="connsiteX633" fmla="*/ 171501 w 2627736"/>
                <a:gd name="connsiteY633" fmla="*/ 1057981 h 1404802"/>
                <a:gd name="connsiteX634" fmla="*/ 190450 w 2627736"/>
                <a:gd name="connsiteY634" fmla="*/ 1068549 h 1404802"/>
                <a:gd name="connsiteX635" fmla="*/ 187117 w 2627736"/>
                <a:gd name="connsiteY635" fmla="*/ 1097109 h 1404802"/>
                <a:gd name="connsiteX636" fmla="*/ 1124609 w 2627736"/>
                <a:gd name="connsiteY636" fmla="*/ 1097109 h 1404802"/>
                <a:gd name="connsiteX637" fmla="*/ 1134131 w 2627736"/>
                <a:gd name="connsiteY637" fmla="*/ 1075879 h 1404802"/>
                <a:gd name="connsiteX638" fmla="*/ 1137369 w 2627736"/>
                <a:gd name="connsiteY638" fmla="*/ 1100632 h 1404802"/>
                <a:gd name="connsiteX639" fmla="*/ 1160413 w 2627736"/>
                <a:gd name="connsiteY639" fmla="*/ 1107677 h 1404802"/>
                <a:gd name="connsiteX640" fmla="*/ 1183458 w 2627736"/>
                <a:gd name="connsiteY640" fmla="*/ 1107677 h 1404802"/>
                <a:gd name="connsiteX641" fmla="*/ 1203169 w 2627736"/>
                <a:gd name="connsiteY641" fmla="*/ 1118244 h 1404802"/>
                <a:gd name="connsiteX642" fmla="*/ 1222881 w 2627736"/>
                <a:gd name="connsiteY642" fmla="*/ 1125384 h 1404802"/>
                <a:gd name="connsiteX643" fmla="*/ 1245925 w 2627736"/>
                <a:gd name="connsiteY643" fmla="*/ 1128907 h 1404802"/>
                <a:gd name="connsiteX644" fmla="*/ 1282111 w 2627736"/>
                <a:gd name="connsiteY644" fmla="*/ 1128907 h 1404802"/>
                <a:gd name="connsiteX645" fmla="*/ 1302679 w 2627736"/>
                <a:gd name="connsiteY645" fmla="*/ 1135190 h 1404802"/>
                <a:gd name="connsiteX646" fmla="*/ 1319153 w 2627736"/>
                <a:gd name="connsiteY646" fmla="*/ 1113960 h 1404802"/>
                <a:gd name="connsiteX647" fmla="*/ 1342198 w 2627736"/>
                <a:gd name="connsiteY647" fmla="*/ 1110437 h 1404802"/>
                <a:gd name="connsiteX648" fmla="*/ 1368480 w 2627736"/>
                <a:gd name="connsiteY648" fmla="*/ 1103393 h 1404802"/>
                <a:gd name="connsiteX649" fmla="*/ 1397905 w 2627736"/>
                <a:gd name="connsiteY649" fmla="*/ 1097109 h 1404802"/>
                <a:gd name="connsiteX650" fmla="*/ 1424187 w 2627736"/>
                <a:gd name="connsiteY650" fmla="*/ 1107677 h 1404802"/>
                <a:gd name="connsiteX651" fmla="*/ 1417616 w 2627736"/>
                <a:gd name="connsiteY651" fmla="*/ 1132429 h 1404802"/>
                <a:gd name="connsiteX652" fmla="*/ 1417616 w 2627736"/>
                <a:gd name="connsiteY652" fmla="*/ 1153659 h 1404802"/>
                <a:gd name="connsiteX653" fmla="*/ 1440661 w 2627736"/>
                <a:gd name="connsiteY653" fmla="*/ 1143092 h 1404802"/>
                <a:gd name="connsiteX654" fmla="*/ 1460372 w 2627736"/>
                <a:gd name="connsiteY654" fmla="*/ 1139474 h 1404802"/>
                <a:gd name="connsiteX655" fmla="*/ 1447231 w 2627736"/>
                <a:gd name="connsiteY655" fmla="*/ 1160704 h 1404802"/>
                <a:gd name="connsiteX656" fmla="*/ 1443993 w 2627736"/>
                <a:gd name="connsiteY656" fmla="*/ 1181934 h 1404802"/>
                <a:gd name="connsiteX657" fmla="*/ 1443993 w 2627736"/>
                <a:gd name="connsiteY657" fmla="*/ 1206687 h 1404802"/>
                <a:gd name="connsiteX658" fmla="*/ 1506461 w 2627736"/>
                <a:gd name="connsiteY658" fmla="*/ 1220872 h 1404802"/>
                <a:gd name="connsiteX659" fmla="*/ 1552455 w 2627736"/>
                <a:gd name="connsiteY659" fmla="*/ 1231439 h 1404802"/>
                <a:gd name="connsiteX660" fmla="*/ 1561977 w 2627736"/>
                <a:gd name="connsiteY660" fmla="*/ 1256287 h 1404802"/>
                <a:gd name="connsiteX661" fmla="*/ 1565310 w 2627736"/>
                <a:gd name="connsiteY661" fmla="*/ 1281040 h 1404802"/>
                <a:gd name="connsiteX662" fmla="*/ 1555788 w 2627736"/>
                <a:gd name="connsiteY662" fmla="*/ 1302270 h 1404802"/>
                <a:gd name="connsiteX663" fmla="*/ 1532743 w 2627736"/>
                <a:gd name="connsiteY663" fmla="*/ 1291607 h 1404802"/>
                <a:gd name="connsiteX664" fmla="*/ 1523221 w 2627736"/>
                <a:gd name="connsiteY664" fmla="*/ 1266855 h 1404802"/>
                <a:gd name="connsiteX665" fmla="*/ 1519888 w 2627736"/>
                <a:gd name="connsiteY665" fmla="*/ 1288085 h 1404802"/>
                <a:gd name="connsiteX666" fmla="*/ 1506747 w 2627736"/>
                <a:gd name="connsiteY666" fmla="*/ 1309315 h 1404802"/>
                <a:gd name="connsiteX667" fmla="*/ 1487035 w 2627736"/>
                <a:gd name="connsiteY667" fmla="*/ 1323500 h 1404802"/>
                <a:gd name="connsiteX668" fmla="*/ 1477513 w 2627736"/>
                <a:gd name="connsiteY668" fmla="*/ 1344730 h 1404802"/>
                <a:gd name="connsiteX669" fmla="*/ 1457801 w 2627736"/>
                <a:gd name="connsiteY669" fmla="*/ 1365865 h 1404802"/>
                <a:gd name="connsiteX670" fmla="*/ 1441327 w 2627736"/>
                <a:gd name="connsiteY670" fmla="*/ 1387095 h 1404802"/>
                <a:gd name="connsiteX671" fmla="*/ 1415045 w 2627736"/>
                <a:gd name="connsiteY671" fmla="*/ 1401280 h 1404802"/>
                <a:gd name="connsiteX672" fmla="*/ 1438090 w 2627736"/>
                <a:gd name="connsiteY672" fmla="*/ 1404802 h 1404802"/>
                <a:gd name="connsiteX673" fmla="*/ 1457801 w 2627736"/>
                <a:gd name="connsiteY673" fmla="*/ 1394235 h 1404802"/>
                <a:gd name="connsiteX674" fmla="*/ 1507128 w 2627736"/>
                <a:gd name="connsiteY674" fmla="*/ 1387095 h 1404802"/>
                <a:gd name="connsiteX675" fmla="*/ 1526839 w 2627736"/>
                <a:gd name="connsiteY675" fmla="*/ 1380050 h 1404802"/>
                <a:gd name="connsiteX676" fmla="*/ 1563025 w 2627736"/>
                <a:gd name="connsiteY676" fmla="*/ 1380050 h 1404802"/>
                <a:gd name="connsiteX677" fmla="*/ 1546551 w 2627736"/>
                <a:gd name="connsiteY677" fmla="*/ 1358820 h 1404802"/>
                <a:gd name="connsiteX678" fmla="*/ 1569595 w 2627736"/>
                <a:gd name="connsiteY678" fmla="*/ 1334067 h 1404802"/>
                <a:gd name="connsiteX679" fmla="*/ 1592640 w 2627736"/>
                <a:gd name="connsiteY679" fmla="*/ 1330545 h 1404802"/>
                <a:gd name="connsiteX680" fmla="*/ 1615684 w 2627736"/>
                <a:gd name="connsiteY680" fmla="*/ 1327022 h 1404802"/>
                <a:gd name="connsiteX681" fmla="*/ 1638729 w 2627736"/>
                <a:gd name="connsiteY681" fmla="*/ 1323500 h 1404802"/>
                <a:gd name="connsiteX682" fmla="*/ 1658440 w 2627736"/>
                <a:gd name="connsiteY682" fmla="*/ 1327022 h 1404802"/>
                <a:gd name="connsiteX683" fmla="*/ 1678152 w 2627736"/>
                <a:gd name="connsiteY683" fmla="*/ 1312837 h 1404802"/>
                <a:gd name="connsiteX684" fmla="*/ 1697864 w 2627736"/>
                <a:gd name="connsiteY684" fmla="*/ 1309315 h 1404802"/>
                <a:gd name="connsiteX685" fmla="*/ 1724241 w 2627736"/>
                <a:gd name="connsiteY685" fmla="*/ 1284562 h 1404802"/>
                <a:gd name="connsiteX686" fmla="*/ 1864508 w 2627736"/>
                <a:gd name="connsiteY686" fmla="*/ 1273424 h 1404802"/>
                <a:gd name="connsiteX687" fmla="*/ 1887552 w 2627736"/>
                <a:gd name="connsiteY687" fmla="*/ 1259334 h 1404802"/>
                <a:gd name="connsiteX688" fmla="*/ 1907263 w 2627736"/>
                <a:gd name="connsiteY688" fmla="*/ 1241626 h 1404802"/>
                <a:gd name="connsiteX689" fmla="*/ 1930308 w 2627736"/>
                <a:gd name="connsiteY689" fmla="*/ 1216873 h 1404802"/>
                <a:gd name="connsiteX690" fmla="*/ 1939831 w 2627736"/>
                <a:gd name="connsiteY690" fmla="*/ 1195643 h 1404802"/>
                <a:gd name="connsiteX691" fmla="*/ 1962875 w 2627736"/>
                <a:gd name="connsiteY691" fmla="*/ 1181458 h 1404802"/>
                <a:gd name="connsiteX692" fmla="*/ 1979349 w 2627736"/>
                <a:gd name="connsiteY692" fmla="*/ 1160228 h 1404802"/>
                <a:gd name="connsiteX693" fmla="*/ 1999061 w 2627736"/>
                <a:gd name="connsiteY693" fmla="*/ 1170891 h 1404802"/>
                <a:gd name="connsiteX694" fmla="*/ 2025438 w 2627736"/>
                <a:gd name="connsiteY694" fmla="*/ 1167368 h 1404802"/>
                <a:gd name="connsiteX695" fmla="*/ 2025438 w 2627736"/>
                <a:gd name="connsiteY695" fmla="*/ 1188598 h 1404802"/>
                <a:gd name="connsiteX696" fmla="*/ 2012678 w 2627736"/>
                <a:gd name="connsiteY696" fmla="*/ 1220872 h 1404802"/>
                <a:gd name="connsiteX697" fmla="*/ 2006107 w 2627736"/>
                <a:gd name="connsiteY697" fmla="*/ 1242102 h 1404802"/>
                <a:gd name="connsiteX698" fmla="*/ 2006107 w 2627736"/>
                <a:gd name="connsiteY698" fmla="*/ 1263332 h 1404802"/>
                <a:gd name="connsiteX699" fmla="*/ 2032485 w 2627736"/>
                <a:gd name="connsiteY699" fmla="*/ 1273900 h 1404802"/>
                <a:gd name="connsiteX700" fmla="*/ 2052196 w 2627736"/>
                <a:gd name="connsiteY700" fmla="*/ 1263332 h 1404802"/>
                <a:gd name="connsiteX701" fmla="*/ 2071908 w 2627736"/>
                <a:gd name="connsiteY701" fmla="*/ 1263332 h 1404802"/>
                <a:gd name="connsiteX702" fmla="*/ 2094952 w 2627736"/>
                <a:gd name="connsiteY702" fmla="*/ 1252669 h 1404802"/>
                <a:gd name="connsiteX703" fmla="*/ 2114664 w 2627736"/>
                <a:gd name="connsiteY703" fmla="*/ 1238580 h 1404802"/>
                <a:gd name="connsiteX704" fmla="*/ 2105141 w 2627736"/>
                <a:gd name="connsiteY704" fmla="*/ 1259810 h 1404802"/>
                <a:gd name="connsiteX705" fmla="*/ 2154468 w 2627736"/>
                <a:gd name="connsiteY705" fmla="*/ 1256287 h 1404802"/>
                <a:gd name="connsiteX706" fmla="*/ 2131138 w 2627736"/>
                <a:gd name="connsiteY706" fmla="*/ 1258953 h 1404802"/>
                <a:gd name="connsiteX707" fmla="*/ 2108093 w 2627736"/>
                <a:gd name="connsiteY707" fmla="*/ 1265998 h 1404802"/>
                <a:gd name="connsiteX708" fmla="*/ 2045435 w 2627736"/>
                <a:gd name="connsiteY708" fmla="*/ 1301794 h 1404802"/>
                <a:gd name="connsiteX709" fmla="*/ 2035913 w 2627736"/>
                <a:gd name="connsiteY709" fmla="*/ 1337114 h 1404802"/>
                <a:gd name="connsiteX710" fmla="*/ 2055624 w 2627736"/>
                <a:gd name="connsiteY710" fmla="*/ 1344254 h 1404802"/>
                <a:gd name="connsiteX711" fmla="*/ 2082002 w 2627736"/>
                <a:gd name="connsiteY711" fmla="*/ 1326546 h 1404802"/>
                <a:gd name="connsiteX712" fmla="*/ 2105046 w 2627736"/>
                <a:gd name="connsiteY712" fmla="*/ 1312361 h 1404802"/>
                <a:gd name="connsiteX713" fmla="*/ 2121615 w 2627736"/>
                <a:gd name="connsiteY713" fmla="*/ 1287513 h 1404802"/>
                <a:gd name="connsiteX714" fmla="*/ 2151230 w 2627736"/>
                <a:gd name="connsiteY714" fmla="*/ 1294558 h 1404802"/>
                <a:gd name="connsiteX715" fmla="*/ 2174275 w 2627736"/>
                <a:gd name="connsiteY715" fmla="*/ 1283991 h 1404802"/>
                <a:gd name="connsiteX716" fmla="*/ 2193986 w 2627736"/>
                <a:gd name="connsiteY716" fmla="*/ 1276946 h 1404802"/>
                <a:gd name="connsiteX717" fmla="*/ 2226934 w 2627736"/>
                <a:gd name="connsiteY717" fmla="*/ 1269806 h 1404802"/>
                <a:gd name="connsiteX718" fmla="*/ 2230172 w 2627736"/>
                <a:gd name="connsiteY718" fmla="*/ 1248576 h 1404802"/>
                <a:gd name="connsiteX719" fmla="*/ 2210460 w 2627736"/>
                <a:gd name="connsiteY719" fmla="*/ 1252098 h 1404802"/>
                <a:gd name="connsiteX720" fmla="*/ 2190749 w 2627736"/>
                <a:gd name="connsiteY720" fmla="*/ 1248576 h 1404802"/>
                <a:gd name="connsiteX721" fmla="*/ 2151230 w 2627736"/>
                <a:gd name="connsiteY721" fmla="*/ 1238008 h 1404802"/>
                <a:gd name="connsiteX722" fmla="*/ 2144660 w 2627736"/>
                <a:gd name="connsiteY722" fmla="*/ 1216778 h 1404802"/>
                <a:gd name="connsiteX723" fmla="*/ 2124948 w 2627736"/>
                <a:gd name="connsiteY723" fmla="*/ 1209733 h 1404802"/>
                <a:gd name="connsiteX724" fmla="*/ 2131519 w 2627736"/>
                <a:gd name="connsiteY724" fmla="*/ 1181173 h 1404802"/>
                <a:gd name="connsiteX725" fmla="*/ 2144660 w 2627736"/>
                <a:gd name="connsiteY725" fmla="*/ 1156420 h 1404802"/>
                <a:gd name="connsiteX726" fmla="*/ 2161134 w 2627736"/>
                <a:gd name="connsiteY726" fmla="*/ 1135190 h 1404802"/>
                <a:gd name="connsiteX727" fmla="*/ 2140660 w 2627736"/>
                <a:gd name="connsiteY727" fmla="*/ 1149661 h 1404802"/>
                <a:gd name="connsiteX728" fmla="*/ 2114283 w 2627736"/>
                <a:gd name="connsiteY728" fmla="*/ 1153183 h 1404802"/>
                <a:gd name="connsiteX729" fmla="*/ 2094952 w 2627736"/>
                <a:gd name="connsiteY729" fmla="*/ 1135190 h 1404802"/>
                <a:gd name="connsiteX730" fmla="*/ 2114664 w 2627736"/>
                <a:gd name="connsiteY730" fmla="*/ 1128145 h 1404802"/>
                <a:gd name="connsiteX731" fmla="*/ 2134375 w 2627736"/>
                <a:gd name="connsiteY731" fmla="*/ 1135190 h 1404802"/>
                <a:gd name="connsiteX732" fmla="*/ 2154182 w 2627736"/>
                <a:gd name="connsiteY732" fmla="*/ 1117482 h 1404802"/>
                <a:gd name="connsiteX733" fmla="*/ 2177227 w 2627736"/>
                <a:gd name="connsiteY733" fmla="*/ 1117482 h 1404802"/>
                <a:gd name="connsiteX734" fmla="*/ 2177227 w 2627736"/>
                <a:gd name="connsiteY734" fmla="*/ 1092730 h 1404802"/>
                <a:gd name="connsiteX735" fmla="*/ 2157420 w 2627736"/>
                <a:gd name="connsiteY735" fmla="*/ 1078640 h 1404802"/>
                <a:gd name="connsiteX736" fmla="*/ 2108093 w 2627736"/>
                <a:gd name="connsiteY736" fmla="*/ 1082162 h 1404802"/>
                <a:gd name="connsiteX737" fmla="*/ 2075241 w 2627736"/>
                <a:gd name="connsiteY737" fmla="*/ 1092730 h 1404802"/>
                <a:gd name="connsiteX738" fmla="*/ 2048863 w 2627736"/>
                <a:gd name="connsiteY738" fmla="*/ 1103393 h 1404802"/>
                <a:gd name="connsiteX739" fmla="*/ 2016011 w 2627736"/>
                <a:gd name="connsiteY739" fmla="*/ 1117482 h 1404802"/>
                <a:gd name="connsiteX740" fmla="*/ 1992966 w 2627736"/>
                <a:gd name="connsiteY740" fmla="*/ 1131668 h 1404802"/>
                <a:gd name="connsiteX741" fmla="*/ 1973255 w 2627736"/>
                <a:gd name="connsiteY741" fmla="*/ 1149375 h 1404802"/>
                <a:gd name="connsiteX742" fmla="*/ 1950210 w 2627736"/>
                <a:gd name="connsiteY742" fmla="*/ 1170891 h 1404802"/>
                <a:gd name="connsiteX743" fmla="*/ 1930498 w 2627736"/>
                <a:gd name="connsiteY743" fmla="*/ 1181458 h 1404802"/>
                <a:gd name="connsiteX744" fmla="*/ 1907454 w 2627736"/>
                <a:gd name="connsiteY744" fmla="*/ 1184981 h 1404802"/>
                <a:gd name="connsiteX745" fmla="*/ 1927165 w 2627736"/>
                <a:gd name="connsiteY745" fmla="*/ 1170891 h 1404802"/>
                <a:gd name="connsiteX746" fmla="*/ 1956781 w 2627736"/>
                <a:gd name="connsiteY746" fmla="*/ 1153183 h 1404802"/>
                <a:gd name="connsiteX747" fmla="*/ 1973255 w 2627736"/>
                <a:gd name="connsiteY747" fmla="*/ 1131953 h 1404802"/>
                <a:gd name="connsiteX748" fmla="*/ 1992966 w 2627736"/>
                <a:gd name="connsiteY748" fmla="*/ 1121386 h 1404802"/>
                <a:gd name="connsiteX749" fmla="*/ 2025914 w 2627736"/>
                <a:gd name="connsiteY749" fmla="*/ 1092825 h 1404802"/>
                <a:gd name="connsiteX750" fmla="*/ 2052196 w 2627736"/>
                <a:gd name="connsiteY750" fmla="*/ 1078735 h 1404802"/>
                <a:gd name="connsiteX751" fmla="*/ 2081811 w 2627736"/>
                <a:gd name="connsiteY751" fmla="*/ 1075213 h 1404802"/>
                <a:gd name="connsiteX752" fmla="*/ 2108093 w 2627736"/>
                <a:gd name="connsiteY752" fmla="*/ 1046652 h 1404802"/>
                <a:gd name="connsiteX753" fmla="*/ 2127805 w 2627736"/>
                <a:gd name="connsiteY753" fmla="*/ 1036085 h 1404802"/>
                <a:gd name="connsiteX754" fmla="*/ 2154182 w 2627736"/>
                <a:gd name="connsiteY754" fmla="*/ 1032562 h 1404802"/>
                <a:gd name="connsiteX755" fmla="*/ 2183797 w 2627736"/>
                <a:gd name="connsiteY755" fmla="*/ 1032562 h 1404802"/>
                <a:gd name="connsiteX756" fmla="*/ 2213317 w 2627736"/>
                <a:gd name="connsiteY756" fmla="*/ 1029040 h 1404802"/>
                <a:gd name="connsiteX757" fmla="*/ 2246265 w 2627736"/>
                <a:gd name="connsiteY757" fmla="*/ 1032562 h 1404802"/>
                <a:gd name="connsiteX758" fmla="*/ 2285688 w 2627736"/>
                <a:gd name="connsiteY758" fmla="*/ 1039607 h 1404802"/>
                <a:gd name="connsiteX759" fmla="*/ 2305495 w 2627736"/>
                <a:gd name="connsiteY759" fmla="*/ 1039607 h 1404802"/>
                <a:gd name="connsiteX760" fmla="*/ 2325207 w 2627736"/>
                <a:gd name="connsiteY760" fmla="*/ 1032562 h 1404802"/>
                <a:gd name="connsiteX761" fmla="*/ 2351489 w 2627736"/>
                <a:gd name="connsiteY761" fmla="*/ 1025422 h 1404802"/>
                <a:gd name="connsiteX762" fmla="*/ 2374533 w 2627736"/>
                <a:gd name="connsiteY762" fmla="*/ 1018377 h 1404802"/>
                <a:gd name="connsiteX763" fmla="*/ 2394245 w 2627736"/>
                <a:gd name="connsiteY763" fmla="*/ 997147 h 1404802"/>
                <a:gd name="connsiteX764" fmla="*/ 2414052 w 2627736"/>
                <a:gd name="connsiteY764" fmla="*/ 986580 h 1404802"/>
                <a:gd name="connsiteX765" fmla="*/ 2437001 w 2627736"/>
                <a:gd name="connsiteY765" fmla="*/ 982962 h 1404802"/>
                <a:gd name="connsiteX766" fmla="*/ 2460045 w 2627736"/>
                <a:gd name="connsiteY766" fmla="*/ 972394 h 1404802"/>
                <a:gd name="connsiteX767" fmla="*/ 2479757 w 2627736"/>
                <a:gd name="connsiteY767" fmla="*/ 972394 h 1404802"/>
                <a:gd name="connsiteX768" fmla="*/ 2515943 w 2627736"/>
                <a:gd name="connsiteY768" fmla="*/ 958209 h 1404802"/>
                <a:gd name="connsiteX769" fmla="*/ 2519275 w 2627736"/>
                <a:gd name="connsiteY769" fmla="*/ 936979 h 1404802"/>
                <a:gd name="connsiteX770" fmla="*/ 2525846 w 2627736"/>
                <a:gd name="connsiteY770" fmla="*/ 912227 h 1404802"/>
                <a:gd name="connsiteX771" fmla="*/ 2542320 w 2627736"/>
                <a:gd name="connsiteY771" fmla="*/ 890997 h 1404802"/>
                <a:gd name="connsiteX772" fmla="*/ 2522513 w 2627736"/>
                <a:gd name="connsiteY772" fmla="*/ 873384 h 1404802"/>
                <a:gd name="connsiteX773" fmla="*/ 65705 w 2627736"/>
                <a:gd name="connsiteY773" fmla="*/ 856153 h 1404802"/>
                <a:gd name="connsiteX774" fmla="*/ 42756 w 2627736"/>
                <a:gd name="connsiteY774" fmla="*/ 863198 h 1404802"/>
                <a:gd name="connsiteX775" fmla="*/ 22949 w 2627736"/>
                <a:gd name="connsiteY775" fmla="*/ 877383 h 1404802"/>
                <a:gd name="connsiteX776" fmla="*/ 42756 w 2627736"/>
                <a:gd name="connsiteY776" fmla="*/ 863198 h 1404802"/>
                <a:gd name="connsiteX777" fmla="*/ 22949 w 2627736"/>
                <a:gd name="connsiteY777" fmla="*/ 863198 h 1404802"/>
                <a:gd name="connsiteX778" fmla="*/ 0 w 2627736"/>
                <a:gd name="connsiteY778" fmla="*/ 884428 h 1404802"/>
                <a:gd name="connsiteX779" fmla="*/ 6571 w 2627736"/>
                <a:gd name="connsiteY779" fmla="*/ 905658 h 1404802"/>
                <a:gd name="connsiteX780" fmla="*/ 3238 w 2627736"/>
                <a:gd name="connsiteY780" fmla="*/ 941073 h 1404802"/>
                <a:gd name="connsiteX781" fmla="*/ 9808 w 2627736"/>
                <a:gd name="connsiteY781" fmla="*/ 919843 h 1404802"/>
                <a:gd name="connsiteX782" fmla="*/ 26282 w 2627736"/>
                <a:gd name="connsiteY782" fmla="*/ 887950 h 1404802"/>
                <a:gd name="connsiteX783" fmla="*/ 55897 w 2627736"/>
                <a:gd name="connsiteY783" fmla="*/ 863198 h 1404802"/>
                <a:gd name="connsiteX784" fmla="*/ 2029152 w 2627736"/>
                <a:gd name="connsiteY784" fmla="*/ 21325 h 1404802"/>
                <a:gd name="connsiteX785" fmla="*/ 1983158 w 2627736"/>
                <a:gd name="connsiteY785" fmla="*/ 17708 h 1404802"/>
                <a:gd name="connsiteX786" fmla="*/ 1950210 w 2627736"/>
                <a:gd name="connsiteY786" fmla="*/ 14090 h 1404802"/>
                <a:gd name="connsiteX787" fmla="*/ 1897551 w 2627736"/>
                <a:gd name="connsiteY787" fmla="*/ 14090 h 1404802"/>
                <a:gd name="connsiteX788" fmla="*/ 1874601 w 2627736"/>
                <a:gd name="connsiteY788" fmla="*/ 35320 h 1404802"/>
                <a:gd name="connsiteX789" fmla="*/ 1848224 w 2627736"/>
                <a:gd name="connsiteY789" fmla="*/ 42460 h 1404802"/>
                <a:gd name="connsiteX790" fmla="*/ 1854795 w 2627736"/>
                <a:gd name="connsiteY790" fmla="*/ 67213 h 1404802"/>
                <a:gd name="connsiteX791" fmla="*/ 1861365 w 2627736"/>
                <a:gd name="connsiteY791" fmla="*/ 91965 h 1404802"/>
                <a:gd name="connsiteX792" fmla="*/ 1904121 w 2627736"/>
                <a:gd name="connsiteY792" fmla="*/ 74258 h 1404802"/>
                <a:gd name="connsiteX793" fmla="*/ 1927165 w 2627736"/>
                <a:gd name="connsiteY793" fmla="*/ 60073 h 1404802"/>
                <a:gd name="connsiteX794" fmla="*/ 1973255 w 2627736"/>
                <a:gd name="connsiteY794" fmla="*/ 67213 h 1404802"/>
                <a:gd name="connsiteX795" fmla="*/ 1996299 w 2627736"/>
                <a:gd name="connsiteY795" fmla="*/ 49886 h 1404802"/>
                <a:gd name="connsiteX796" fmla="*/ 2019248 w 2627736"/>
                <a:gd name="connsiteY796" fmla="*/ 42841 h 1404802"/>
                <a:gd name="connsiteX797" fmla="*/ 2032485 w 2627736"/>
                <a:gd name="connsiteY797" fmla="*/ 21325 h 14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Lst>
              <a:rect l="l" t="t" r="r" b="b"/>
              <a:pathLst>
                <a:path w="2627736" h="1404802">
                  <a:moveTo>
                    <a:pt x="2289021" y="70735"/>
                  </a:moveTo>
                  <a:lnTo>
                    <a:pt x="2308733" y="70735"/>
                  </a:lnTo>
                  <a:lnTo>
                    <a:pt x="2358059" y="63690"/>
                  </a:lnTo>
                  <a:lnTo>
                    <a:pt x="2381104" y="67213"/>
                  </a:lnTo>
                  <a:lnTo>
                    <a:pt x="2377866" y="45983"/>
                  </a:lnTo>
                  <a:lnTo>
                    <a:pt x="2315303" y="38842"/>
                  </a:lnTo>
                  <a:lnTo>
                    <a:pt x="2292259" y="31797"/>
                  </a:lnTo>
                  <a:lnTo>
                    <a:pt x="2285688" y="56550"/>
                  </a:lnTo>
                  <a:close/>
                  <a:moveTo>
                    <a:pt x="2450142" y="487816"/>
                  </a:moveTo>
                  <a:lnTo>
                    <a:pt x="2430430" y="498478"/>
                  </a:lnTo>
                  <a:lnTo>
                    <a:pt x="2450142" y="494956"/>
                  </a:lnTo>
                  <a:close/>
                  <a:moveTo>
                    <a:pt x="2282451" y="268851"/>
                  </a:moveTo>
                  <a:lnTo>
                    <a:pt x="2318636" y="268851"/>
                  </a:lnTo>
                  <a:lnTo>
                    <a:pt x="2292259" y="258188"/>
                  </a:lnTo>
                  <a:close/>
                  <a:moveTo>
                    <a:pt x="2302543" y="573498"/>
                  </a:moveTo>
                  <a:lnTo>
                    <a:pt x="2282831" y="573498"/>
                  </a:lnTo>
                  <a:lnTo>
                    <a:pt x="2302543" y="587207"/>
                  </a:lnTo>
                  <a:close/>
                  <a:moveTo>
                    <a:pt x="2295972" y="1220872"/>
                  </a:moveTo>
                  <a:lnTo>
                    <a:pt x="2272928" y="1224394"/>
                  </a:lnTo>
                  <a:lnTo>
                    <a:pt x="2286069" y="1203164"/>
                  </a:lnTo>
                  <a:lnTo>
                    <a:pt x="2266358" y="1206687"/>
                  </a:lnTo>
                  <a:lnTo>
                    <a:pt x="2246646" y="1235247"/>
                  </a:lnTo>
                  <a:lnTo>
                    <a:pt x="2279498" y="1231630"/>
                  </a:lnTo>
                  <a:lnTo>
                    <a:pt x="2299305" y="1224585"/>
                  </a:lnTo>
                  <a:close/>
                  <a:moveTo>
                    <a:pt x="2207128" y="286939"/>
                  </a:moveTo>
                  <a:lnTo>
                    <a:pt x="2236742" y="286939"/>
                  </a:lnTo>
                  <a:lnTo>
                    <a:pt x="2263120" y="272849"/>
                  </a:lnTo>
                  <a:lnTo>
                    <a:pt x="2256549" y="251619"/>
                  </a:lnTo>
                  <a:lnTo>
                    <a:pt x="2230172" y="251619"/>
                  </a:lnTo>
                  <a:lnTo>
                    <a:pt x="2203890" y="262187"/>
                  </a:lnTo>
                  <a:lnTo>
                    <a:pt x="2197319" y="283417"/>
                  </a:lnTo>
                  <a:close/>
                  <a:moveTo>
                    <a:pt x="2243313" y="1061694"/>
                  </a:moveTo>
                  <a:lnTo>
                    <a:pt x="2217031" y="1058172"/>
                  </a:lnTo>
                  <a:lnTo>
                    <a:pt x="2187416" y="1054649"/>
                  </a:lnTo>
                  <a:lnTo>
                    <a:pt x="2207128" y="1065216"/>
                  </a:lnTo>
                  <a:lnTo>
                    <a:pt x="2233505" y="1079402"/>
                  </a:lnTo>
                  <a:lnTo>
                    <a:pt x="2259787" y="1082924"/>
                  </a:lnTo>
                  <a:lnTo>
                    <a:pt x="2279498" y="1082924"/>
                  </a:lnTo>
                  <a:lnTo>
                    <a:pt x="2259787" y="1065216"/>
                  </a:lnTo>
                  <a:close/>
                  <a:moveTo>
                    <a:pt x="2197319" y="212682"/>
                  </a:moveTo>
                  <a:lnTo>
                    <a:pt x="2174275" y="219726"/>
                  </a:lnTo>
                  <a:lnTo>
                    <a:pt x="2193986" y="216204"/>
                  </a:lnTo>
                  <a:lnTo>
                    <a:pt x="2213698" y="212682"/>
                  </a:lnTo>
                  <a:close/>
                  <a:moveTo>
                    <a:pt x="2180845" y="1210304"/>
                  </a:moveTo>
                  <a:lnTo>
                    <a:pt x="2161134" y="1203164"/>
                  </a:lnTo>
                  <a:lnTo>
                    <a:pt x="2187416" y="1220872"/>
                  </a:lnTo>
                  <a:lnTo>
                    <a:pt x="2210460" y="1213827"/>
                  </a:lnTo>
                  <a:close/>
                  <a:moveTo>
                    <a:pt x="2605168" y="304647"/>
                  </a:moveTo>
                  <a:lnTo>
                    <a:pt x="2575554" y="311787"/>
                  </a:lnTo>
                  <a:lnTo>
                    <a:pt x="2552509" y="294079"/>
                  </a:lnTo>
                  <a:lnTo>
                    <a:pt x="2572316" y="286939"/>
                  </a:lnTo>
                  <a:lnTo>
                    <a:pt x="2545557" y="268851"/>
                  </a:lnTo>
                  <a:lnTo>
                    <a:pt x="2525846" y="258188"/>
                  </a:lnTo>
                  <a:lnTo>
                    <a:pt x="2499564" y="254666"/>
                  </a:lnTo>
                  <a:lnTo>
                    <a:pt x="2463378" y="229913"/>
                  </a:lnTo>
                  <a:lnTo>
                    <a:pt x="2499564" y="226391"/>
                  </a:lnTo>
                  <a:lnTo>
                    <a:pt x="2538987" y="212206"/>
                  </a:lnTo>
                  <a:lnTo>
                    <a:pt x="2515943" y="201638"/>
                  </a:lnTo>
                  <a:lnTo>
                    <a:pt x="2473187" y="198116"/>
                  </a:lnTo>
                  <a:lnTo>
                    <a:pt x="2529179" y="190975"/>
                  </a:lnTo>
                  <a:lnTo>
                    <a:pt x="2463378" y="187453"/>
                  </a:lnTo>
                  <a:lnTo>
                    <a:pt x="2496231" y="166223"/>
                  </a:lnTo>
                  <a:lnTo>
                    <a:pt x="2529179" y="166223"/>
                  </a:lnTo>
                  <a:lnTo>
                    <a:pt x="2509372" y="152038"/>
                  </a:lnTo>
                  <a:lnTo>
                    <a:pt x="2473187" y="159178"/>
                  </a:lnTo>
                  <a:lnTo>
                    <a:pt x="2440334" y="173649"/>
                  </a:lnTo>
                  <a:lnTo>
                    <a:pt x="2463378" y="156036"/>
                  </a:lnTo>
                  <a:lnTo>
                    <a:pt x="2472901" y="134806"/>
                  </a:lnTo>
                  <a:lnTo>
                    <a:pt x="2437001" y="145088"/>
                  </a:lnTo>
                  <a:lnTo>
                    <a:pt x="2460045" y="130998"/>
                  </a:lnTo>
                  <a:lnTo>
                    <a:pt x="2440334" y="120335"/>
                  </a:lnTo>
                  <a:lnTo>
                    <a:pt x="2420622" y="130998"/>
                  </a:lnTo>
                  <a:lnTo>
                    <a:pt x="2397768" y="130998"/>
                  </a:lnTo>
                  <a:lnTo>
                    <a:pt x="2378056" y="127380"/>
                  </a:lnTo>
                  <a:lnTo>
                    <a:pt x="2401006" y="106150"/>
                  </a:lnTo>
                  <a:lnTo>
                    <a:pt x="2374724" y="106150"/>
                  </a:lnTo>
                  <a:lnTo>
                    <a:pt x="2397768" y="88443"/>
                  </a:lnTo>
                  <a:lnTo>
                    <a:pt x="2368153" y="77780"/>
                  </a:lnTo>
                  <a:lnTo>
                    <a:pt x="2348251" y="77780"/>
                  </a:lnTo>
                  <a:lnTo>
                    <a:pt x="2318636" y="74258"/>
                  </a:lnTo>
                  <a:lnTo>
                    <a:pt x="2305495" y="106055"/>
                  </a:lnTo>
                  <a:lnTo>
                    <a:pt x="2272547" y="106055"/>
                  </a:lnTo>
                  <a:lnTo>
                    <a:pt x="2249503" y="95488"/>
                  </a:lnTo>
                  <a:lnTo>
                    <a:pt x="2229791" y="102533"/>
                  </a:lnTo>
                  <a:lnTo>
                    <a:pt x="2239313" y="81303"/>
                  </a:lnTo>
                  <a:lnTo>
                    <a:pt x="2262358" y="77780"/>
                  </a:lnTo>
                  <a:lnTo>
                    <a:pt x="2262358" y="53028"/>
                  </a:lnTo>
                  <a:lnTo>
                    <a:pt x="2216840" y="35320"/>
                  </a:lnTo>
                  <a:lnTo>
                    <a:pt x="2157610" y="45983"/>
                  </a:lnTo>
                  <a:lnTo>
                    <a:pt x="2177417" y="63690"/>
                  </a:lnTo>
                  <a:lnTo>
                    <a:pt x="2154373" y="56550"/>
                  </a:lnTo>
                  <a:lnTo>
                    <a:pt x="2131328" y="63690"/>
                  </a:lnTo>
                  <a:lnTo>
                    <a:pt x="2127996" y="84825"/>
                  </a:lnTo>
                  <a:lnTo>
                    <a:pt x="2134566" y="106055"/>
                  </a:lnTo>
                  <a:lnTo>
                    <a:pt x="2114854" y="95488"/>
                  </a:lnTo>
                  <a:lnTo>
                    <a:pt x="2095143" y="109673"/>
                  </a:lnTo>
                  <a:lnTo>
                    <a:pt x="2085620" y="138233"/>
                  </a:lnTo>
                  <a:lnTo>
                    <a:pt x="2052767" y="141756"/>
                  </a:lnTo>
                  <a:lnTo>
                    <a:pt x="2079050" y="131189"/>
                  </a:lnTo>
                  <a:lnTo>
                    <a:pt x="2072479" y="106341"/>
                  </a:lnTo>
                  <a:lnTo>
                    <a:pt x="2095524" y="92251"/>
                  </a:lnTo>
                  <a:lnTo>
                    <a:pt x="2102094" y="71021"/>
                  </a:lnTo>
                  <a:lnTo>
                    <a:pt x="2121615" y="56550"/>
                  </a:lnTo>
                  <a:lnTo>
                    <a:pt x="2144660" y="45983"/>
                  </a:lnTo>
                  <a:lnTo>
                    <a:pt x="2164371" y="42460"/>
                  </a:lnTo>
                  <a:lnTo>
                    <a:pt x="2108474" y="31797"/>
                  </a:lnTo>
                  <a:lnTo>
                    <a:pt x="2072289" y="45983"/>
                  </a:lnTo>
                  <a:lnTo>
                    <a:pt x="2049244" y="56550"/>
                  </a:lnTo>
                  <a:lnTo>
                    <a:pt x="2029532" y="70735"/>
                  </a:lnTo>
                  <a:lnTo>
                    <a:pt x="2003251" y="81303"/>
                  </a:lnTo>
                  <a:lnTo>
                    <a:pt x="1980206" y="95488"/>
                  </a:lnTo>
                  <a:lnTo>
                    <a:pt x="1959733" y="116527"/>
                  </a:lnTo>
                  <a:lnTo>
                    <a:pt x="1995918" y="127095"/>
                  </a:lnTo>
                  <a:lnTo>
                    <a:pt x="2015630" y="134235"/>
                  </a:lnTo>
                  <a:lnTo>
                    <a:pt x="1966684" y="145088"/>
                  </a:lnTo>
                  <a:lnTo>
                    <a:pt x="1986396" y="166318"/>
                  </a:lnTo>
                  <a:lnTo>
                    <a:pt x="2019248" y="159273"/>
                  </a:lnTo>
                  <a:lnTo>
                    <a:pt x="2048863" y="173649"/>
                  </a:lnTo>
                  <a:lnTo>
                    <a:pt x="2071908" y="177266"/>
                  </a:lnTo>
                  <a:lnTo>
                    <a:pt x="2098190" y="180789"/>
                  </a:lnTo>
                  <a:lnTo>
                    <a:pt x="2121234" y="184311"/>
                  </a:lnTo>
                  <a:lnTo>
                    <a:pt x="2150850" y="173649"/>
                  </a:lnTo>
                  <a:lnTo>
                    <a:pt x="2170561" y="173649"/>
                  </a:lnTo>
                  <a:lnTo>
                    <a:pt x="2190368" y="177266"/>
                  </a:lnTo>
                  <a:lnTo>
                    <a:pt x="2216650" y="184311"/>
                  </a:lnTo>
                  <a:lnTo>
                    <a:pt x="2216650" y="162700"/>
                  </a:lnTo>
                  <a:lnTo>
                    <a:pt x="2239694" y="152038"/>
                  </a:lnTo>
                  <a:lnTo>
                    <a:pt x="2249217" y="173268"/>
                  </a:lnTo>
                  <a:lnTo>
                    <a:pt x="2282165" y="180408"/>
                  </a:lnTo>
                  <a:lnTo>
                    <a:pt x="2288735" y="201638"/>
                  </a:lnTo>
                  <a:lnTo>
                    <a:pt x="2295306" y="222868"/>
                  </a:lnTo>
                  <a:lnTo>
                    <a:pt x="2315017" y="222868"/>
                  </a:lnTo>
                  <a:lnTo>
                    <a:pt x="2341395" y="247621"/>
                  </a:lnTo>
                  <a:lnTo>
                    <a:pt x="2334824" y="276181"/>
                  </a:lnTo>
                  <a:lnTo>
                    <a:pt x="2318350" y="300934"/>
                  </a:lnTo>
                  <a:lnTo>
                    <a:pt x="2288735" y="315119"/>
                  </a:lnTo>
                  <a:lnTo>
                    <a:pt x="2265691" y="322164"/>
                  </a:lnTo>
                  <a:lnTo>
                    <a:pt x="2239409" y="336349"/>
                  </a:lnTo>
                  <a:lnTo>
                    <a:pt x="2252550" y="357579"/>
                  </a:lnTo>
                  <a:lnTo>
                    <a:pt x="2232838" y="364624"/>
                  </a:lnTo>
                  <a:lnTo>
                    <a:pt x="2180179" y="371669"/>
                  </a:lnTo>
                  <a:lnTo>
                    <a:pt x="2160467" y="368147"/>
                  </a:lnTo>
                  <a:lnTo>
                    <a:pt x="2134375" y="364053"/>
                  </a:lnTo>
                  <a:lnTo>
                    <a:pt x="2111426" y="381760"/>
                  </a:lnTo>
                  <a:lnTo>
                    <a:pt x="2091619" y="392614"/>
                  </a:lnTo>
                  <a:lnTo>
                    <a:pt x="2091619" y="413844"/>
                  </a:lnTo>
                  <a:lnTo>
                    <a:pt x="2114664" y="417366"/>
                  </a:lnTo>
                  <a:lnTo>
                    <a:pt x="2137708" y="410321"/>
                  </a:lnTo>
                  <a:lnTo>
                    <a:pt x="2170561" y="403276"/>
                  </a:lnTo>
                  <a:lnTo>
                    <a:pt x="2190368" y="406799"/>
                  </a:lnTo>
                  <a:lnTo>
                    <a:pt x="2203509" y="382046"/>
                  </a:lnTo>
                  <a:lnTo>
                    <a:pt x="2236361" y="396136"/>
                  </a:lnTo>
                  <a:lnTo>
                    <a:pt x="2236361" y="417366"/>
                  </a:lnTo>
                  <a:lnTo>
                    <a:pt x="2252836" y="438596"/>
                  </a:lnTo>
                  <a:lnTo>
                    <a:pt x="2249503" y="459826"/>
                  </a:lnTo>
                  <a:lnTo>
                    <a:pt x="2269310" y="466871"/>
                  </a:lnTo>
                  <a:lnTo>
                    <a:pt x="2289021" y="474011"/>
                  </a:lnTo>
                  <a:lnTo>
                    <a:pt x="2312066" y="495241"/>
                  </a:lnTo>
                  <a:lnTo>
                    <a:pt x="2338348" y="495241"/>
                  </a:lnTo>
                  <a:lnTo>
                    <a:pt x="2381104" y="516376"/>
                  </a:lnTo>
                  <a:lnTo>
                    <a:pt x="2390626" y="495146"/>
                  </a:lnTo>
                  <a:lnTo>
                    <a:pt x="2364249" y="466586"/>
                  </a:lnTo>
                  <a:lnTo>
                    <a:pt x="2347870" y="441833"/>
                  </a:lnTo>
                  <a:lnTo>
                    <a:pt x="2367582" y="445451"/>
                  </a:lnTo>
                  <a:lnTo>
                    <a:pt x="2387293" y="456018"/>
                  </a:lnTo>
                  <a:lnTo>
                    <a:pt x="2407005" y="452496"/>
                  </a:lnTo>
                  <a:lnTo>
                    <a:pt x="2423479" y="477248"/>
                  </a:lnTo>
                  <a:lnTo>
                    <a:pt x="2443190" y="473726"/>
                  </a:lnTo>
                  <a:lnTo>
                    <a:pt x="2456427" y="431266"/>
                  </a:lnTo>
                  <a:lnTo>
                    <a:pt x="2462997" y="452496"/>
                  </a:lnTo>
                  <a:lnTo>
                    <a:pt x="2472520" y="427743"/>
                  </a:lnTo>
                  <a:lnTo>
                    <a:pt x="2462997" y="402991"/>
                  </a:lnTo>
                  <a:lnTo>
                    <a:pt x="2433382" y="385283"/>
                  </a:lnTo>
                  <a:lnTo>
                    <a:pt x="2433382" y="353676"/>
                  </a:lnTo>
                  <a:lnTo>
                    <a:pt x="2413671" y="353676"/>
                  </a:lnTo>
                  <a:lnTo>
                    <a:pt x="2433382" y="343108"/>
                  </a:lnTo>
                  <a:lnTo>
                    <a:pt x="2442905" y="321878"/>
                  </a:lnTo>
                  <a:lnTo>
                    <a:pt x="2475853" y="314833"/>
                  </a:lnTo>
                  <a:lnTo>
                    <a:pt x="2482423" y="336063"/>
                  </a:lnTo>
                  <a:lnTo>
                    <a:pt x="2505468" y="343108"/>
                  </a:lnTo>
                  <a:lnTo>
                    <a:pt x="2499564" y="364053"/>
                  </a:lnTo>
                  <a:lnTo>
                    <a:pt x="2525846" y="388805"/>
                  </a:lnTo>
                  <a:lnTo>
                    <a:pt x="2548890" y="357008"/>
                  </a:lnTo>
                  <a:lnTo>
                    <a:pt x="2568602" y="353390"/>
                  </a:lnTo>
                  <a:lnTo>
                    <a:pt x="2588218" y="339586"/>
                  </a:lnTo>
                  <a:lnTo>
                    <a:pt x="2624404" y="328923"/>
                  </a:lnTo>
                  <a:lnTo>
                    <a:pt x="2627737" y="307693"/>
                  </a:lnTo>
                  <a:close/>
                  <a:moveTo>
                    <a:pt x="1877839" y="484579"/>
                  </a:moveTo>
                  <a:lnTo>
                    <a:pt x="1864508" y="509331"/>
                  </a:lnTo>
                  <a:lnTo>
                    <a:pt x="1894122" y="502286"/>
                  </a:lnTo>
                  <a:lnTo>
                    <a:pt x="1917357" y="487816"/>
                  </a:lnTo>
                  <a:lnTo>
                    <a:pt x="1923928" y="463063"/>
                  </a:lnTo>
                  <a:lnTo>
                    <a:pt x="1904121" y="463063"/>
                  </a:lnTo>
                  <a:close/>
                  <a:moveTo>
                    <a:pt x="1706434" y="916130"/>
                  </a:moveTo>
                  <a:lnTo>
                    <a:pt x="1683389" y="909085"/>
                  </a:lnTo>
                  <a:close/>
                  <a:moveTo>
                    <a:pt x="1798517" y="14090"/>
                  </a:moveTo>
                  <a:lnTo>
                    <a:pt x="1768901" y="17612"/>
                  </a:lnTo>
                  <a:lnTo>
                    <a:pt x="1742620" y="21230"/>
                  </a:lnTo>
                  <a:lnTo>
                    <a:pt x="1719575" y="28275"/>
                  </a:lnTo>
                  <a:lnTo>
                    <a:pt x="1726145" y="53028"/>
                  </a:lnTo>
                  <a:lnTo>
                    <a:pt x="1666915" y="53028"/>
                  </a:lnTo>
                  <a:lnTo>
                    <a:pt x="1676438" y="74258"/>
                  </a:lnTo>
                  <a:lnTo>
                    <a:pt x="1696150" y="84825"/>
                  </a:lnTo>
                  <a:lnTo>
                    <a:pt x="1709386" y="109673"/>
                  </a:lnTo>
                  <a:lnTo>
                    <a:pt x="1765283" y="109673"/>
                  </a:lnTo>
                  <a:lnTo>
                    <a:pt x="1784994" y="106055"/>
                  </a:lnTo>
                  <a:lnTo>
                    <a:pt x="1798136" y="84825"/>
                  </a:lnTo>
                  <a:lnTo>
                    <a:pt x="1804706" y="63690"/>
                  </a:lnTo>
                  <a:lnTo>
                    <a:pt x="1765283" y="56550"/>
                  </a:lnTo>
                  <a:lnTo>
                    <a:pt x="1831083" y="31797"/>
                  </a:lnTo>
                  <a:lnTo>
                    <a:pt x="1811277" y="17612"/>
                  </a:lnTo>
                  <a:close/>
                  <a:moveTo>
                    <a:pt x="1624540" y="222868"/>
                  </a:moveTo>
                  <a:lnTo>
                    <a:pt x="1644347" y="226391"/>
                  </a:lnTo>
                  <a:lnTo>
                    <a:pt x="1674057" y="236958"/>
                  </a:lnTo>
                  <a:lnTo>
                    <a:pt x="1693769" y="236958"/>
                  </a:lnTo>
                  <a:lnTo>
                    <a:pt x="1716813" y="233436"/>
                  </a:lnTo>
                  <a:lnTo>
                    <a:pt x="1707291" y="194498"/>
                  </a:lnTo>
                  <a:lnTo>
                    <a:pt x="1651394" y="183931"/>
                  </a:lnTo>
                  <a:lnTo>
                    <a:pt x="1634920" y="205161"/>
                  </a:lnTo>
                  <a:lnTo>
                    <a:pt x="1615208" y="208683"/>
                  </a:lnTo>
                  <a:close/>
                  <a:moveTo>
                    <a:pt x="1568643" y="236958"/>
                  </a:moveTo>
                  <a:lnTo>
                    <a:pt x="1588355" y="233436"/>
                  </a:lnTo>
                  <a:lnTo>
                    <a:pt x="1568643" y="229913"/>
                  </a:lnTo>
                  <a:close/>
                  <a:moveTo>
                    <a:pt x="1585117" y="155655"/>
                  </a:moveTo>
                  <a:lnTo>
                    <a:pt x="1529220" y="152038"/>
                  </a:lnTo>
                  <a:lnTo>
                    <a:pt x="1571976" y="127285"/>
                  </a:lnTo>
                  <a:lnTo>
                    <a:pt x="1578547" y="102533"/>
                  </a:lnTo>
                  <a:lnTo>
                    <a:pt x="1585117" y="63690"/>
                  </a:lnTo>
                  <a:lnTo>
                    <a:pt x="1558835" y="53028"/>
                  </a:lnTo>
                  <a:lnTo>
                    <a:pt x="1539028" y="56550"/>
                  </a:lnTo>
                  <a:lnTo>
                    <a:pt x="1512746" y="77780"/>
                  </a:lnTo>
                  <a:lnTo>
                    <a:pt x="1496272" y="102533"/>
                  </a:lnTo>
                  <a:lnTo>
                    <a:pt x="1476561" y="113195"/>
                  </a:lnTo>
                  <a:lnTo>
                    <a:pt x="1483131" y="91965"/>
                  </a:lnTo>
                  <a:lnTo>
                    <a:pt x="1489702" y="70735"/>
                  </a:lnTo>
                  <a:lnTo>
                    <a:pt x="1463419" y="63690"/>
                  </a:lnTo>
                  <a:lnTo>
                    <a:pt x="1437137" y="63690"/>
                  </a:lnTo>
                  <a:lnTo>
                    <a:pt x="1414093" y="81303"/>
                  </a:lnTo>
                  <a:lnTo>
                    <a:pt x="1394286" y="84825"/>
                  </a:lnTo>
                  <a:lnTo>
                    <a:pt x="1371337" y="88443"/>
                  </a:lnTo>
                  <a:lnTo>
                    <a:pt x="1394286" y="74258"/>
                  </a:lnTo>
                  <a:lnTo>
                    <a:pt x="1414093" y="67213"/>
                  </a:lnTo>
                  <a:lnTo>
                    <a:pt x="1364766" y="67213"/>
                  </a:lnTo>
                  <a:lnTo>
                    <a:pt x="1344959" y="70735"/>
                  </a:lnTo>
                  <a:lnTo>
                    <a:pt x="1368004" y="53028"/>
                  </a:lnTo>
                  <a:lnTo>
                    <a:pt x="1282301" y="70735"/>
                  </a:lnTo>
                  <a:lnTo>
                    <a:pt x="1226499" y="84825"/>
                  </a:lnTo>
                  <a:lnTo>
                    <a:pt x="1196980" y="106055"/>
                  </a:lnTo>
                  <a:lnTo>
                    <a:pt x="1223262" y="116527"/>
                  </a:lnTo>
                  <a:lnTo>
                    <a:pt x="1200217" y="130713"/>
                  </a:lnTo>
                  <a:lnTo>
                    <a:pt x="1180506" y="141280"/>
                  </a:lnTo>
                  <a:lnTo>
                    <a:pt x="1200217" y="148325"/>
                  </a:lnTo>
                  <a:lnTo>
                    <a:pt x="1223262" y="151847"/>
                  </a:lnTo>
                  <a:lnTo>
                    <a:pt x="1269351" y="151847"/>
                  </a:lnTo>
                  <a:lnTo>
                    <a:pt x="1246306" y="166032"/>
                  </a:lnTo>
                  <a:lnTo>
                    <a:pt x="1187076" y="173077"/>
                  </a:lnTo>
                  <a:lnTo>
                    <a:pt x="1167365" y="173077"/>
                  </a:lnTo>
                  <a:lnTo>
                    <a:pt x="1164032" y="194307"/>
                  </a:lnTo>
                  <a:lnTo>
                    <a:pt x="1190409" y="201448"/>
                  </a:lnTo>
                  <a:lnTo>
                    <a:pt x="1177268" y="222678"/>
                  </a:lnTo>
                  <a:lnTo>
                    <a:pt x="1269351" y="229723"/>
                  </a:lnTo>
                  <a:lnTo>
                    <a:pt x="1295633" y="226200"/>
                  </a:lnTo>
                  <a:lnTo>
                    <a:pt x="1331818" y="222678"/>
                  </a:lnTo>
                  <a:lnTo>
                    <a:pt x="1371337" y="215538"/>
                  </a:lnTo>
                  <a:lnTo>
                    <a:pt x="1407522" y="212015"/>
                  </a:lnTo>
                  <a:lnTo>
                    <a:pt x="1430472" y="204970"/>
                  </a:lnTo>
                  <a:lnTo>
                    <a:pt x="1450278" y="204970"/>
                  </a:lnTo>
                  <a:lnTo>
                    <a:pt x="1496272" y="226200"/>
                  </a:lnTo>
                  <a:lnTo>
                    <a:pt x="1519317" y="233245"/>
                  </a:lnTo>
                  <a:lnTo>
                    <a:pt x="1539028" y="229723"/>
                  </a:lnTo>
                  <a:lnTo>
                    <a:pt x="1555502" y="208493"/>
                  </a:lnTo>
                  <a:lnTo>
                    <a:pt x="1512746" y="201448"/>
                  </a:lnTo>
                  <a:lnTo>
                    <a:pt x="1532458" y="187263"/>
                  </a:lnTo>
                  <a:lnTo>
                    <a:pt x="1558835" y="187263"/>
                  </a:lnTo>
                  <a:lnTo>
                    <a:pt x="1585117" y="183740"/>
                  </a:lnTo>
                  <a:lnTo>
                    <a:pt x="1585117" y="155179"/>
                  </a:lnTo>
                  <a:close/>
                  <a:moveTo>
                    <a:pt x="1036049" y="116527"/>
                  </a:moveTo>
                  <a:lnTo>
                    <a:pt x="1029479" y="137757"/>
                  </a:lnTo>
                  <a:lnTo>
                    <a:pt x="1052523" y="134235"/>
                  </a:lnTo>
                  <a:lnTo>
                    <a:pt x="1082138" y="127095"/>
                  </a:lnTo>
                  <a:lnTo>
                    <a:pt x="1111753" y="130713"/>
                  </a:lnTo>
                  <a:lnTo>
                    <a:pt x="1154509" y="95297"/>
                  </a:lnTo>
                  <a:lnTo>
                    <a:pt x="1226880" y="70545"/>
                  </a:lnTo>
                  <a:lnTo>
                    <a:pt x="1295633" y="49886"/>
                  </a:lnTo>
                  <a:lnTo>
                    <a:pt x="1348292" y="39223"/>
                  </a:lnTo>
                  <a:lnTo>
                    <a:pt x="1325248" y="17993"/>
                  </a:lnTo>
                  <a:lnTo>
                    <a:pt x="1285825" y="7426"/>
                  </a:lnTo>
                  <a:lnTo>
                    <a:pt x="1236403" y="14471"/>
                  </a:lnTo>
                  <a:lnTo>
                    <a:pt x="1216977" y="0"/>
                  </a:lnTo>
                  <a:lnTo>
                    <a:pt x="1170983" y="3522"/>
                  </a:lnTo>
                  <a:lnTo>
                    <a:pt x="1144606" y="14090"/>
                  </a:lnTo>
                  <a:lnTo>
                    <a:pt x="1128227" y="42651"/>
                  </a:lnTo>
                  <a:lnTo>
                    <a:pt x="1098612" y="49695"/>
                  </a:lnTo>
                  <a:lnTo>
                    <a:pt x="1062427" y="63881"/>
                  </a:lnTo>
                  <a:lnTo>
                    <a:pt x="1006434" y="102723"/>
                  </a:lnTo>
                  <a:lnTo>
                    <a:pt x="1032812" y="113386"/>
                  </a:lnTo>
                  <a:close/>
                  <a:moveTo>
                    <a:pt x="105224" y="877097"/>
                  </a:moveTo>
                  <a:lnTo>
                    <a:pt x="101891" y="901850"/>
                  </a:lnTo>
                  <a:close/>
                  <a:moveTo>
                    <a:pt x="88464" y="916225"/>
                  </a:moveTo>
                  <a:lnTo>
                    <a:pt x="97987" y="937455"/>
                  </a:lnTo>
                  <a:lnTo>
                    <a:pt x="114461" y="912703"/>
                  </a:lnTo>
                  <a:lnTo>
                    <a:pt x="91416" y="912703"/>
                  </a:lnTo>
                  <a:close/>
                  <a:moveTo>
                    <a:pt x="78942" y="884428"/>
                  </a:moveTo>
                  <a:lnTo>
                    <a:pt x="98653" y="884428"/>
                  </a:lnTo>
                  <a:lnTo>
                    <a:pt x="78942" y="880905"/>
                  </a:lnTo>
                  <a:close/>
                  <a:moveTo>
                    <a:pt x="134839" y="1071881"/>
                  </a:moveTo>
                  <a:lnTo>
                    <a:pt x="134839" y="1047128"/>
                  </a:lnTo>
                  <a:lnTo>
                    <a:pt x="115127" y="1025898"/>
                  </a:lnTo>
                  <a:lnTo>
                    <a:pt x="92083" y="1015331"/>
                  </a:lnTo>
                  <a:lnTo>
                    <a:pt x="72276" y="997623"/>
                  </a:lnTo>
                  <a:lnTo>
                    <a:pt x="52564" y="1004668"/>
                  </a:lnTo>
                  <a:lnTo>
                    <a:pt x="75609" y="1018853"/>
                  </a:lnTo>
                  <a:lnTo>
                    <a:pt x="52564" y="1033038"/>
                  </a:lnTo>
                  <a:lnTo>
                    <a:pt x="72276" y="1040083"/>
                  </a:lnTo>
                  <a:lnTo>
                    <a:pt x="69038" y="1061313"/>
                  </a:lnTo>
                  <a:lnTo>
                    <a:pt x="88750" y="1057791"/>
                  </a:lnTo>
                  <a:lnTo>
                    <a:pt x="85512" y="1082543"/>
                  </a:lnTo>
                  <a:lnTo>
                    <a:pt x="111794" y="1089588"/>
                  </a:lnTo>
                  <a:lnTo>
                    <a:pt x="111794" y="1110818"/>
                  </a:lnTo>
                  <a:lnTo>
                    <a:pt x="131506" y="1117863"/>
                  </a:lnTo>
                  <a:lnTo>
                    <a:pt x="154550" y="1107296"/>
                  </a:lnTo>
                  <a:lnTo>
                    <a:pt x="151313" y="1086066"/>
                  </a:lnTo>
                  <a:close/>
                  <a:moveTo>
                    <a:pt x="2512991" y="873860"/>
                  </a:moveTo>
                  <a:lnTo>
                    <a:pt x="2493279" y="880905"/>
                  </a:lnTo>
                  <a:lnTo>
                    <a:pt x="2499849" y="856153"/>
                  </a:lnTo>
                  <a:lnTo>
                    <a:pt x="2480043" y="852630"/>
                  </a:lnTo>
                  <a:lnTo>
                    <a:pt x="2460331" y="863198"/>
                  </a:lnTo>
                  <a:lnTo>
                    <a:pt x="2440619" y="873860"/>
                  </a:lnTo>
                  <a:lnTo>
                    <a:pt x="2417575" y="880905"/>
                  </a:lnTo>
                  <a:lnTo>
                    <a:pt x="2394531" y="895090"/>
                  </a:lnTo>
                  <a:lnTo>
                    <a:pt x="2387960" y="870243"/>
                  </a:lnTo>
                  <a:lnTo>
                    <a:pt x="2407672" y="877383"/>
                  </a:lnTo>
                  <a:lnTo>
                    <a:pt x="2430716" y="866720"/>
                  </a:lnTo>
                  <a:lnTo>
                    <a:pt x="2460331" y="856153"/>
                  </a:lnTo>
                  <a:lnTo>
                    <a:pt x="2483375" y="841967"/>
                  </a:lnTo>
                  <a:lnTo>
                    <a:pt x="2522799" y="841967"/>
                  </a:lnTo>
                  <a:lnTo>
                    <a:pt x="2506420" y="817215"/>
                  </a:lnTo>
                  <a:lnTo>
                    <a:pt x="2486613" y="820737"/>
                  </a:lnTo>
                  <a:lnTo>
                    <a:pt x="2437286" y="824260"/>
                  </a:lnTo>
                  <a:lnTo>
                    <a:pt x="2414337" y="813693"/>
                  </a:lnTo>
                  <a:lnTo>
                    <a:pt x="2430716" y="792462"/>
                  </a:lnTo>
                  <a:lnTo>
                    <a:pt x="2407291" y="774660"/>
                  </a:lnTo>
                  <a:lnTo>
                    <a:pt x="2397768" y="749907"/>
                  </a:lnTo>
                  <a:lnTo>
                    <a:pt x="2420813" y="732199"/>
                  </a:lnTo>
                  <a:lnTo>
                    <a:pt x="2407291" y="710969"/>
                  </a:lnTo>
                  <a:lnTo>
                    <a:pt x="2433668" y="693357"/>
                  </a:lnTo>
                  <a:lnTo>
                    <a:pt x="2407291" y="679172"/>
                  </a:lnTo>
                  <a:lnTo>
                    <a:pt x="2381008" y="682694"/>
                  </a:lnTo>
                  <a:lnTo>
                    <a:pt x="2410624" y="668509"/>
                  </a:lnTo>
                  <a:lnTo>
                    <a:pt x="2390912" y="664987"/>
                  </a:lnTo>
                  <a:lnTo>
                    <a:pt x="2413957" y="650897"/>
                  </a:lnTo>
                  <a:lnTo>
                    <a:pt x="2394150" y="636712"/>
                  </a:lnTo>
                  <a:lnTo>
                    <a:pt x="2394150" y="597774"/>
                  </a:lnTo>
                  <a:lnTo>
                    <a:pt x="2371105" y="601297"/>
                  </a:lnTo>
                  <a:lnTo>
                    <a:pt x="2357964" y="626144"/>
                  </a:lnTo>
                  <a:lnTo>
                    <a:pt x="2338252" y="636712"/>
                  </a:lnTo>
                  <a:lnTo>
                    <a:pt x="2315303" y="668700"/>
                  </a:lnTo>
                  <a:lnTo>
                    <a:pt x="2318636" y="647565"/>
                  </a:lnTo>
                  <a:lnTo>
                    <a:pt x="2295591" y="651087"/>
                  </a:lnTo>
                  <a:lnTo>
                    <a:pt x="2275880" y="665177"/>
                  </a:lnTo>
                  <a:lnTo>
                    <a:pt x="2252836" y="679362"/>
                  </a:lnTo>
                  <a:lnTo>
                    <a:pt x="2252836" y="658132"/>
                  </a:lnTo>
                  <a:lnTo>
                    <a:pt x="2233124" y="679362"/>
                  </a:lnTo>
                  <a:lnTo>
                    <a:pt x="2196938" y="686407"/>
                  </a:lnTo>
                  <a:lnTo>
                    <a:pt x="2229791" y="675840"/>
                  </a:lnTo>
                  <a:lnTo>
                    <a:pt x="2242932" y="654610"/>
                  </a:lnTo>
                  <a:lnTo>
                    <a:pt x="2216840" y="643757"/>
                  </a:lnTo>
                  <a:lnTo>
                    <a:pt x="2190558" y="650897"/>
                  </a:lnTo>
                  <a:lnTo>
                    <a:pt x="2216840" y="636712"/>
                  </a:lnTo>
                  <a:lnTo>
                    <a:pt x="2223411" y="615482"/>
                  </a:lnTo>
                  <a:lnTo>
                    <a:pt x="2206937" y="594252"/>
                  </a:lnTo>
                  <a:lnTo>
                    <a:pt x="2229982" y="590729"/>
                  </a:lnTo>
                  <a:lnTo>
                    <a:pt x="2243123" y="569499"/>
                  </a:lnTo>
                  <a:lnTo>
                    <a:pt x="2262929" y="558932"/>
                  </a:lnTo>
                  <a:lnTo>
                    <a:pt x="2243123" y="562454"/>
                  </a:lnTo>
                  <a:lnTo>
                    <a:pt x="2216840" y="548269"/>
                  </a:lnTo>
                  <a:lnTo>
                    <a:pt x="2210270" y="523516"/>
                  </a:lnTo>
                  <a:lnTo>
                    <a:pt x="2180655" y="512949"/>
                  </a:lnTo>
                  <a:lnTo>
                    <a:pt x="2177417" y="491719"/>
                  </a:lnTo>
                  <a:lnTo>
                    <a:pt x="2151040" y="491719"/>
                  </a:lnTo>
                  <a:lnTo>
                    <a:pt x="2131138" y="502286"/>
                  </a:lnTo>
                  <a:lnTo>
                    <a:pt x="2108093" y="498764"/>
                  </a:lnTo>
                  <a:lnTo>
                    <a:pt x="2058767" y="484579"/>
                  </a:lnTo>
                  <a:lnTo>
                    <a:pt x="2032485" y="491719"/>
                  </a:lnTo>
                  <a:lnTo>
                    <a:pt x="2016011" y="512949"/>
                  </a:lnTo>
                  <a:lnTo>
                    <a:pt x="2025533" y="534084"/>
                  </a:lnTo>
                  <a:lnTo>
                    <a:pt x="2002489" y="551791"/>
                  </a:lnTo>
                  <a:lnTo>
                    <a:pt x="1989728" y="573498"/>
                  </a:lnTo>
                  <a:lnTo>
                    <a:pt x="1992966" y="594728"/>
                  </a:lnTo>
                  <a:lnTo>
                    <a:pt x="1973255" y="608913"/>
                  </a:lnTo>
                  <a:lnTo>
                    <a:pt x="1956781" y="630143"/>
                  </a:lnTo>
                  <a:lnTo>
                    <a:pt x="1937069" y="637188"/>
                  </a:lnTo>
                  <a:lnTo>
                    <a:pt x="1917357" y="654895"/>
                  </a:lnTo>
                  <a:lnTo>
                    <a:pt x="1943640" y="672603"/>
                  </a:lnTo>
                  <a:lnTo>
                    <a:pt x="1950210" y="697260"/>
                  </a:lnTo>
                  <a:lnTo>
                    <a:pt x="1946972" y="718490"/>
                  </a:lnTo>
                  <a:lnTo>
                    <a:pt x="1937450" y="747051"/>
                  </a:lnTo>
                  <a:lnTo>
                    <a:pt x="1897932" y="778849"/>
                  </a:lnTo>
                  <a:lnTo>
                    <a:pt x="1874982" y="796556"/>
                  </a:lnTo>
                  <a:lnTo>
                    <a:pt x="1854985" y="810075"/>
                  </a:lnTo>
                  <a:lnTo>
                    <a:pt x="1825370" y="813597"/>
                  </a:lnTo>
                  <a:lnTo>
                    <a:pt x="1805658" y="817120"/>
                  </a:lnTo>
                  <a:lnTo>
                    <a:pt x="1782614" y="824165"/>
                  </a:lnTo>
                  <a:lnTo>
                    <a:pt x="1785947" y="845395"/>
                  </a:lnTo>
                  <a:lnTo>
                    <a:pt x="1789280" y="866625"/>
                  </a:lnTo>
                  <a:lnTo>
                    <a:pt x="1769282" y="898518"/>
                  </a:lnTo>
                  <a:lnTo>
                    <a:pt x="1769282" y="940978"/>
                  </a:lnTo>
                  <a:lnTo>
                    <a:pt x="1739668" y="958590"/>
                  </a:lnTo>
                  <a:lnTo>
                    <a:pt x="1739668" y="979820"/>
                  </a:lnTo>
                  <a:lnTo>
                    <a:pt x="1716718" y="972775"/>
                  </a:lnTo>
                  <a:lnTo>
                    <a:pt x="1700244" y="994005"/>
                  </a:lnTo>
                  <a:lnTo>
                    <a:pt x="1677200" y="990483"/>
                  </a:lnTo>
                  <a:lnTo>
                    <a:pt x="1657488" y="994005"/>
                  </a:lnTo>
                  <a:lnTo>
                    <a:pt x="1680533" y="976298"/>
                  </a:lnTo>
                  <a:lnTo>
                    <a:pt x="1673962" y="955068"/>
                  </a:lnTo>
                  <a:lnTo>
                    <a:pt x="1654155" y="944786"/>
                  </a:lnTo>
                  <a:lnTo>
                    <a:pt x="1657488" y="916225"/>
                  </a:lnTo>
                  <a:lnTo>
                    <a:pt x="1673962" y="891473"/>
                  </a:lnTo>
                  <a:lnTo>
                    <a:pt x="1687103" y="870243"/>
                  </a:lnTo>
                  <a:lnTo>
                    <a:pt x="1687103" y="845490"/>
                  </a:lnTo>
                  <a:lnTo>
                    <a:pt x="1713385" y="824260"/>
                  </a:lnTo>
                  <a:lnTo>
                    <a:pt x="1687103" y="806648"/>
                  </a:lnTo>
                  <a:lnTo>
                    <a:pt x="1627873" y="806648"/>
                  </a:lnTo>
                  <a:lnTo>
                    <a:pt x="1608161" y="813693"/>
                  </a:lnTo>
                  <a:lnTo>
                    <a:pt x="1617684" y="792462"/>
                  </a:lnTo>
                  <a:lnTo>
                    <a:pt x="1581499" y="778277"/>
                  </a:lnTo>
                  <a:lnTo>
                    <a:pt x="1561787" y="749717"/>
                  </a:lnTo>
                  <a:lnTo>
                    <a:pt x="1525601" y="732009"/>
                  </a:lnTo>
                  <a:lnTo>
                    <a:pt x="1505890" y="721442"/>
                  </a:lnTo>
                  <a:lnTo>
                    <a:pt x="1472942" y="717919"/>
                  </a:lnTo>
                  <a:lnTo>
                    <a:pt x="1446660" y="721442"/>
                  </a:lnTo>
                  <a:lnTo>
                    <a:pt x="1426948" y="728487"/>
                  </a:lnTo>
                  <a:lnTo>
                    <a:pt x="1446660" y="696689"/>
                  </a:lnTo>
                  <a:lnTo>
                    <a:pt x="1456182" y="661274"/>
                  </a:lnTo>
                  <a:lnTo>
                    <a:pt x="1429805" y="650706"/>
                  </a:lnTo>
                  <a:lnTo>
                    <a:pt x="1410093" y="664796"/>
                  </a:lnTo>
                  <a:lnTo>
                    <a:pt x="1416664" y="636236"/>
                  </a:lnTo>
                  <a:lnTo>
                    <a:pt x="1443041" y="604438"/>
                  </a:lnTo>
                  <a:lnTo>
                    <a:pt x="1472561" y="572546"/>
                  </a:lnTo>
                  <a:lnTo>
                    <a:pt x="1493130" y="558932"/>
                  </a:lnTo>
                  <a:lnTo>
                    <a:pt x="1512746" y="544937"/>
                  </a:lnTo>
                  <a:lnTo>
                    <a:pt x="1545599" y="523707"/>
                  </a:lnTo>
                  <a:lnTo>
                    <a:pt x="1568643" y="509522"/>
                  </a:lnTo>
                  <a:lnTo>
                    <a:pt x="1614732" y="474202"/>
                  </a:lnTo>
                  <a:lnTo>
                    <a:pt x="1644347" y="474202"/>
                  </a:lnTo>
                  <a:lnTo>
                    <a:pt x="1664059" y="470679"/>
                  </a:lnTo>
                  <a:lnTo>
                    <a:pt x="1657488" y="438787"/>
                  </a:lnTo>
                  <a:lnTo>
                    <a:pt x="1624540" y="442309"/>
                  </a:lnTo>
                  <a:lnTo>
                    <a:pt x="1601591" y="421174"/>
                  </a:lnTo>
                  <a:lnTo>
                    <a:pt x="1660726" y="431837"/>
                  </a:lnTo>
                  <a:lnTo>
                    <a:pt x="1693674" y="446022"/>
                  </a:lnTo>
                  <a:lnTo>
                    <a:pt x="1713385" y="421174"/>
                  </a:lnTo>
                  <a:lnTo>
                    <a:pt x="1739668" y="421174"/>
                  </a:lnTo>
                  <a:lnTo>
                    <a:pt x="1775853" y="414129"/>
                  </a:lnTo>
                  <a:lnTo>
                    <a:pt x="1795660" y="407084"/>
                  </a:lnTo>
                  <a:lnTo>
                    <a:pt x="1815371" y="396422"/>
                  </a:lnTo>
                  <a:lnTo>
                    <a:pt x="1838416" y="385854"/>
                  </a:lnTo>
                  <a:lnTo>
                    <a:pt x="1785756" y="371669"/>
                  </a:lnTo>
                  <a:lnTo>
                    <a:pt x="1736430" y="339872"/>
                  </a:lnTo>
                  <a:lnTo>
                    <a:pt x="1759474" y="336349"/>
                  </a:lnTo>
                  <a:lnTo>
                    <a:pt x="1778805" y="336349"/>
                  </a:lnTo>
                  <a:lnTo>
                    <a:pt x="1801850" y="343394"/>
                  </a:lnTo>
                  <a:lnTo>
                    <a:pt x="1825179" y="364053"/>
                  </a:lnTo>
                  <a:lnTo>
                    <a:pt x="1845462" y="364053"/>
                  </a:lnTo>
                  <a:lnTo>
                    <a:pt x="1864508" y="353676"/>
                  </a:lnTo>
                  <a:lnTo>
                    <a:pt x="1884219" y="346631"/>
                  </a:lnTo>
                  <a:lnTo>
                    <a:pt x="1907263" y="332541"/>
                  </a:lnTo>
                  <a:lnTo>
                    <a:pt x="1926975" y="314833"/>
                  </a:lnTo>
                  <a:lnTo>
                    <a:pt x="1953352" y="336063"/>
                  </a:lnTo>
                  <a:lnTo>
                    <a:pt x="1966494" y="314833"/>
                  </a:lnTo>
                  <a:lnTo>
                    <a:pt x="1986205" y="328923"/>
                  </a:lnTo>
                  <a:lnTo>
                    <a:pt x="2019058" y="321878"/>
                  </a:lnTo>
                  <a:lnTo>
                    <a:pt x="2042102" y="311311"/>
                  </a:lnTo>
                  <a:lnTo>
                    <a:pt x="2061909" y="300648"/>
                  </a:lnTo>
                  <a:lnTo>
                    <a:pt x="2071432" y="272088"/>
                  </a:lnTo>
                  <a:lnTo>
                    <a:pt x="2064861" y="247335"/>
                  </a:lnTo>
                  <a:lnTo>
                    <a:pt x="2091143" y="240195"/>
                  </a:lnTo>
                  <a:lnTo>
                    <a:pt x="2110950" y="236672"/>
                  </a:lnTo>
                  <a:lnTo>
                    <a:pt x="2114188" y="215442"/>
                  </a:lnTo>
                  <a:lnTo>
                    <a:pt x="2101047" y="190690"/>
                  </a:lnTo>
                  <a:lnTo>
                    <a:pt x="2071432" y="183645"/>
                  </a:lnTo>
                  <a:lnTo>
                    <a:pt x="2048387" y="183645"/>
                  </a:lnTo>
                  <a:lnTo>
                    <a:pt x="2028675" y="190690"/>
                  </a:lnTo>
                  <a:lnTo>
                    <a:pt x="2019153" y="211920"/>
                  </a:lnTo>
                  <a:lnTo>
                    <a:pt x="1992871" y="229628"/>
                  </a:lnTo>
                  <a:lnTo>
                    <a:pt x="1956685" y="258188"/>
                  </a:lnTo>
                  <a:lnTo>
                    <a:pt x="1936974" y="275896"/>
                  </a:lnTo>
                  <a:lnTo>
                    <a:pt x="1910692" y="286463"/>
                  </a:lnTo>
                  <a:lnTo>
                    <a:pt x="1890980" y="297411"/>
                  </a:lnTo>
                  <a:lnTo>
                    <a:pt x="1887742" y="258474"/>
                  </a:lnTo>
                  <a:lnTo>
                    <a:pt x="1914025" y="247906"/>
                  </a:lnTo>
                  <a:lnTo>
                    <a:pt x="1920595" y="219346"/>
                  </a:lnTo>
                  <a:lnTo>
                    <a:pt x="1887742" y="219346"/>
                  </a:lnTo>
                  <a:lnTo>
                    <a:pt x="1868031" y="230008"/>
                  </a:lnTo>
                  <a:lnTo>
                    <a:pt x="1848224" y="247716"/>
                  </a:lnTo>
                  <a:lnTo>
                    <a:pt x="1857747" y="222963"/>
                  </a:lnTo>
                  <a:lnTo>
                    <a:pt x="1880791" y="201733"/>
                  </a:lnTo>
                  <a:lnTo>
                    <a:pt x="1860984" y="198211"/>
                  </a:lnTo>
                  <a:lnTo>
                    <a:pt x="1838035" y="198211"/>
                  </a:lnTo>
                  <a:lnTo>
                    <a:pt x="1847557" y="173363"/>
                  </a:lnTo>
                  <a:lnTo>
                    <a:pt x="1870602" y="176981"/>
                  </a:lnTo>
                  <a:lnTo>
                    <a:pt x="1857461" y="155751"/>
                  </a:lnTo>
                  <a:lnTo>
                    <a:pt x="1870602" y="123858"/>
                  </a:lnTo>
                  <a:lnTo>
                    <a:pt x="1845462" y="99010"/>
                  </a:lnTo>
                  <a:lnTo>
                    <a:pt x="1825656" y="106055"/>
                  </a:lnTo>
                  <a:lnTo>
                    <a:pt x="1773091" y="123763"/>
                  </a:lnTo>
                  <a:lnTo>
                    <a:pt x="1750047" y="141470"/>
                  </a:lnTo>
                  <a:lnTo>
                    <a:pt x="1769282" y="152038"/>
                  </a:lnTo>
                  <a:lnTo>
                    <a:pt x="1739668" y="162700"/>
                  </a:lnTo>
                  <a:lnTo>
                    <a:pt x="1743000" y="187453"/>
                  </a:lnTo>
                  <a:lnTo>
                    <a:pt x="1769282" y="187453"/>
                  </a:lnTo>
                  <a:lnTo>
                    <a:pt x="1795660" y="201638"/>
                  </a:lnTo>
                  <a:lnTo>
                    <a:pt x="1775853" y="212206"/>
                  </a:lnTo>
                  <a:lnTo>
                    <a:pt x="1752904" y="215728"/>
                  </a:lnTo>
                  <a:lnTo>
                    <a:pt x="1772615" y="215728"/>
                  </a:lnTo>
                  <a:lnTo>
                    <a:pt x="1756141" y="236958"/>
                  </a:lnTo>
                  <a:lnTo>
                    <a:pt x="1733097" y="247621"/>
                  </a:lnTo>
                  <a:lnTo>
                    <a:pt x="1713385" y="261711"/>
                  </a:lnTo>
                  <a:lnTo>
                    <a:pt x="1690341" y="254666"/>
                  </a:lnTo>
                  <a:lnTo>
                    <a:pt x="1670629" y="275896"/>
                  </a:lnTo>
                  <a:lnTo>
                    <a:pt x="1650918" y="282941"/>
                  </a:lnTo>
                  <a:lnTo>
                    <a:pt x="1664535" y="261711"/>
                  </a:lnTo>
                  <a:lnTo>
                    <a:pt x="1657488" y="240290"/>
                  </a:lnTo>
                  <a:lnTo>
                    <a:pt x="1637777" y="236768"/>
                  </a:lnTo>
                  <a:lnTo>
                    <a:pt x="1611399" y="240290"/>
                  </a:lnTo>
                  <a:lnTo>
                    <a:pt x="1614732" y="261520"/>
                  </a:lnTo>
                  <a:lnTo>
                    <a:pt x="1595021" y="254475"/>
                  </a:lnTo>
                  <a:lnTo>
                    <a:pt x="1585498" y="275705"/>
                  </a:lnTo>
                  <a:lnTo>
                    <a:pt x="1565786" y="275705"/>
                  </a:lnTo>
                  <a:lnTo>
                    <a:pt x="1545979" y="272183"/>
                  </a:lnTo>
                  <a:lnTo>
                    <a:pt x="1486464" y="268851"/>
                  </a:lnTo>
                  <a:lnTo>
                    <a:pt x="1437137" y="258188"/>
                  </a:lnTo>
                  <a:lnTo>
                    <a:pt x="1414093" y="240290"/>
                  </a:lnTo>
                  <a:lnTo>
                    <a:pt x="1387715" y="247430"/>
                  </a:lnTo>
                  <a:lnTo>
                    <a:pt x="1358101" y="254475"/>
                  </a:lnTo>
                  <a:lnTo>
                    <a:pt x="1335151" y="250953"/>
                  </a:lnTo>
                  <a:lnTo>
                    <a:pt x="1322010" y="279513"/>
                  </a:lnTo>
                  <a:lnTo>
                    <a:pt x="1312488" y="304266"/>
                  </a:lnTo>
                  <a:lnTo>
                    <a:pt x="1292776" y="304266"/>
                  </a:lnTo>
                  <a:lnTo>
                    <a:pt x="1289443" y="272468"/>
                  </a:lnTo>
                  <a:lnTo>
                    <a:pt x="1266018" y="268851"/>
                  </a:lnTo>
                  <a:lnTo>
                    <a:pt x="1236022" y="265328"/>
                  </a:lnTo>
                  <a:lnTo>
                    <a:pt x="1206502" y="268851"/>
                  </a:lnTo>
                  <a:lnTo>
                    <a:pt x="1180125" y="272373"/>
                  </a:lnTo>
                  <a:lnTo>
                    <a:pt x="1153843" y="272373"/>
                  </a:lnTo>
                  <a:lnTo>
                    <a:pt x="1127941" y="268851"/>
                  </a:lnTo>
                  <a:lnTo>
                    <a:pt x="1108135" y="261711"/>
                  </a:lnTo>
                  <a:lnTo>
                    <a:pt x="1137749" y="258188"/>
                  </a:lnTo>
                  <a:lnTo>
                    <a:pt x="1157461" y="254666"/>
                  </a:lnTo>
                  <a:lnTo>
                    <a:pt x="1154224" y="226105"/>
                  </a:lnTo>
                  <a:lnTo>
                    <a:pt x="1094994" y="218965"/>
                  </a:lnTo>
                  <a:lnTo>
                    <a:pt x="1075282" y="211920"/>
                  </a:lnTo>
                  <a:lnTo>
                    <a:pt x="1042334" y="204875"/>
                  </a:lnTo>
                  <a:lnTo>
                    <a:pt x="1019385" y="190690"/>
                  </a:lnTo>
                  <a:lnTo>
                    <a:pt x="989770" y="180122"/>
                  </a:lnTo>
                  <a:lnTo>
                    <a:pt x="966725" y="190690"/>
                  </a:lnTo>
                  <a:lnTo>
                    <a:pt x="947014" y="204875"/>
                  </a:lnTo>
                  <a:lnTo>
                    <a:pt x="917399" y="204875"/>
                  </a:lnTo>
                  <a:lnTo>
                    <a:pt x="947014" y="169460"/>
                  </a:lnTo>
                  <a:lnTo>
                    <a:pt x="914066" y="187167"/>
                  </a:lnTo>
                  <a:lnTo>
                    <a:pt x="894354" y="204875"/>
                  </a:lnTo>
                  <a:lnTo>
                    <a:pt x="874643" y="197830"/>
                  </a:lnTo>
                  <a:lnTo>
                    <a:pt x="881213" y="172982"/>
                  </a:lnTo>
                  <a:lnTo>
                    <a:pt x="868072" y="151752"/>
                  </a:lnTo>
                  <a:lnTo>
                    <a:pt x="841695" y="169460"/>
                  </a:lnTo>
                  <a:lnTo>
                    <a:pt x="815413" y="187167"/>
                  </a:lnTo>
                  <a:lnTo>
                    <a:pt x="789131" y="187167"/>
                  </a:lnTo>
                  <a:lnTo>
                    <a:pt x="762753" y="194212"/>
                  </a:lnTo>
                  <a:lnTo>
                    <a:pt x="739804" y="201352"/>
                  </a:lnTo>
                  <a:lnTo>
                    <a:pt x="716759" y="197830"/>
                  </a:lnTo>
                  <a:lnTo>
                    <a:pt x="693715" y="211920"/>
                  </a:lnTo>
                  <a:lnTo>
                    <a:pt x="670670" y="218965"/>
                  </a:lnTo>
                  <a:lnTo>
                    <a:pt x="641055" y="226105"/>
                  </a:lnTo>
                  <a:lnTo>
                    <a:pt x="660862" y="211920"/>
                  </a:lnTo>
                  <a:lnTo>
                    <a:pt x="683811" y="204875"/>
                  </a:lnTo>
                  <a:lnTo>
                    <a:pt x="703618" y="194212"/>
                  </a:lnTo>
                  <a:lnTo>
                    <a:pt x="743041" y="194212"/>
                  </a:lnTo>
                  <a:lnTo>
                    <a:pt x="775989" y="183645"/>
                  </a:lnTo>
                  <a:lnTo>
                    <a:pt x="795701" y="176600"/>
                  </a:lnTo>
                  <a:lnTo>
                    <a:pt x="769419" y="169745"/>
                  </a:lnTo>
                  <a:lnTo>
                    <a:pt x="749707" y="180408"/>
                  </a:lnTo>
                  <a:lnTo>
                    <a:pt x="697143" y="183931"/>
                  </a:lnTo>
                  <a:lnTo>
                    <a:pt x="674194" y="198116"/>
                  </a:lnTo>
                  <a:lnTo>
                    <a:pt x="631438" y="215728"/>
                  </a:lnTo>
                  <a:lnTo>
                    <a:pt x="611631" y="229913"/>
                  </a:lnTo>
                  <a:lnTo>
                    <a:pt x="628105" y="208683"/>
                  </a:lnTo>
                  <a:lnTo>
                    <a:pt x="651149" y="198116"/>
                  </a:lnTo>
                  <a:lnTo>
                    <a:pt x="621534" y="190975"/>
                  </a:lnTo>
                  <a:lnTo>
                    <a:pt x="595252" y="205161"/>
                  </a:lnTo>
                  <a:lnTo>
                    <a:pt x="578778" y="233721"/>
                  </a:lnTo>
                  <a:lnTo>
                    <a:pt x="529452" y="219536"/>
                  </a:lnTo>
                  <a:lnTo>
                    <a:pt x="509740" y="208969"/>
                  </a:lnTo>
                  <a:lnTo>
                    <a:pt x="453748" y="191261"/>
                  </a:lnTo>
                  <a:lnTo>
                    <a:pt x="39138" y="565977"/>
                  </a:lnTo>
                  <a:lnTo>
                    <a:pt x="25996" y="587207"/>
                  </a:lnTo>
                  <a:lnTo>
                    <a:pt x="55231" y="587207"/>
                  </a:lnTo>
                  <a:lnTo>
                    <a:pt x="81513" y="580162"/>
                  </a:lnTo>
                  <a:lnTo>
                    <a:pt x="71990" y="604914"/>
                  </a:lnTo>
                  <a:lnTo>
                    <a:pt x="85226" y="626144"/>
                  </a:lnTo>
                  <a:lnTo>
                    <a:pt x="104938" y="629667"/>
                  </a:lnTo>
                  <a:lnTo>
                    <a:pt x="124650" y="622527"/>
                  </a:lnTo>
                  <a:lnTo>
                    <a:pt x="144361" y="608437"/>
                  </a:lnTo>
                  <a:lnTo>
                    <a:pt x="167406" y="604914"/>
                  </a:lnTo>
                  <a:lnTo>
                    <a:pt x="170739" y="636712"/>
                  </a:lnTo>
                  <a:lnTo>
                    <a:pt x="177309" y="661464"/>
                  </a:lnTo>
                  <a:lnTo>
                    <a:pt x="167787" y="693357"/>
                  </a:lnTo>
                  <a:lnTo>
                    <a:pt x="167787" y="718110"/>
                  </a:lnTo>
                  <a:lnTo>
                    <a:pt x="158264" y="742862"/>
                  </a:lnTo>
                  <a:lnTo>
                    <a:pt x="177976" y="760570"/>
                  </a:lnTo>
                  <a:lnTo>
                    <a:pt x="177976" y="785322"/>
                  </a:lnTo>
                  <a:lnTo>
                    <a:pt x="158264" y="813883"/>
                  </a:lnTo>
                  <a:lnTo>
                    <a:pt x="135220" y="828068"/>
                  </a:lnTo>
                  <a:lnTo>
                    <a:pt x="118746" y="852821"/>
                  </a:lnTo>
                  <a:lnTo>
                    <a:pt x="112175" y="874051"/>
                  </a:lnTo>
                  <a:lnTo>
                    <a:pt x="131887" y="877573"/>
                  </a:lnTo>
                  <a:lnTo>
                    <a:pt x="158264" y="859866"/>
                  </a:lnTo>
                  <a:lnTo>
                    <a:pt x="148742" y="881096"/>
                  </a:lnTo>
                  <a:lnTo>
                    <a:pt x="129030" y="902326"/>
                  </a:lnTo>
                  <a:lnTo>
                    <a:pt x="138553" y="923556"/>
                  </a:lnTo>
                  <a:lnTo>
                    <a:pt x="164930" y="916416"/>
                  </a:lnTo>
                  <a:lnTo>
                    <a:pt x="168168" y="941263"/>
                  </a:lnTo>
                  <a:lnTo>
                    <a:pt x="148456" y="941263"/>
                  </a:lnTo>
                  <a:lnTo>
                    <a:pt x="128744" y="951831"/>
                  </a:lnTo>
                  <a:lnTo>
                    <a:pt x="108938" y="969538"/>
                  </a:lnTo>
                  <a:lnTo>
                    <a:pt x="148456" y="962493"/>
                  </a:lnTo>
                  <a:lnTo>
                    <a:pt x="128744" y="969538"/>
                  </a:lnTo>
                  <a:lnTo>
                    <a:pt x="108938" y="983628"/>
                  </a:lnTo>
                  <a:lnTo>
                    <a:pt x="131982" y="990768"/>
                  </a:lnTo>
                  <a:lnTo>
                    <a:pt x="161597" y="994291"/>
                  </a:lnTo>
                  <a:lnTo>
                    <a:pt x="141885" y="1019043"/>
                  </a:lnTo>
                  <a:lnTo>
                    <a:pt x="161597" y="1015521"/>
                  </a:lnTo>
                  <a:lnTo>
                    <a:pt x="161597" y="1036751"/>
                  </a:lnTo>
                  <a:lnTo>
                    <a:pt x="184641" y="1036751"/>
                  </a:lnTo>
                  <a:lnTo>
                    <a:pt x="171501" y="1057981"/>
                  </a:lnTo>
                  <a:lnTo>
                    <a:pt x="190450" y="1068549"/>
                  </a:lnTo>
                  <a:lnTo>
                    <a:pt x="187117" y="1097109"/>
                  </a:lnTo>
                  <a:lnTo>
                    <a:pt x="1124609" y="1097109"/>
                  </a:lnTo>
                  <a:lnTo>
                    <a:pt x="1134131" y="1075879"/>
                  </a:lnTo>
                  <a:lnTo>
                    <a:pt x="1137369" y="1100632"/>
                  </a:lnTo>
                  <a:lnTo>
                    <a:pt x="1160413" y="1107677"/>
                  </a:lnTo>
                  <a:lnTo>
                    <a:pt x="1183458" y="1107677"/>
                  </a:lnTo>
                  <a:lnTo>
                    <a:pt x="1203169" y="1118244"/>
                  </a:lnTo>
                  <a:lnTo>
                    <a:pt x="1222881" y="1125384"/>
                  </a:lnTo>
                  <a:lnTo>
                    <a:pt x="1245925" y="1128907"/>
                  </a:lnTo>
                  <a:lnTo>
                    <a:pt x="1282111" y="1128907"/>
                  </a:lnTo>
                  <a:lnTo>
                    <a:pt x="1302679" y="1135190"/>
                  </a:lnTo>
                  <a:lnTo>
                    <a:pt x="1319153" y="1113960"/>
                  </a:lnTo>
                  <a:lnTo>
                    <a:pt x="1342198" y="1110437"/>
                  </a:lnTo>
                  <a:lnTo>
                    <a:pt x="1368480" y="1103393"/>
                  </a:lnTo>
                  <a:lnTo>
                    <a:pt x="1397905" y="1097109"/>
                  </a:lnTo>
                  <a:lnTo>
                    <a:pt x="1424187" y="1107677"/>
                  </a:lnTo>
                  <a:lnTo>
                    <a:pt x="1417616" y="1132429"/>
                  </a:lnTo>
                  <a:lnTo>
                    <a:pt x="1417616" y="1153659"/>
                  </a:lnTo>
                  <a:lnTo>
                    <a:pt x="1440661" y="1143092"/>
                  </a:lnTo>
                  <a:lnTo>
                    <a:pt x="1460372" y="1139474"/>
                  </a:lnTo>
                  <a:lnTo>
                    <a:pt x="1447231" y="1160704"/>
                  </a:lnTo>
                  <a:lnTo>
                    <a:pt x="1443993" y="1181934"/>
                  </a:lnTo>
                  <a:lnTo>
                    <a:pt x="1443993" y="1206687"/>
                  </a:lnTo>
                  <a:lnTo>
                    <a:pt x="1506461" y="1220872"/>
                  </a:lnTo>
                  <a:lnTo>
                    <a:pt x="1552455" y="1231439"/>
                  </a:lnTo>
                  <a:lnTo>
                    <a:pt x="1561977" y="1256287"/>
                  </a:lnTo>
                  <a:lnTo>
                    <a:pt x="1565310" y="1281040"/>
                  </a:lnTo>
                  <a:lnTo>
                    <a:pt x="1555788" y="1302270"/>
                  </a:lnTo>
                  <a:lnTo>
                    <a:pt x="1532743" y="1291607"/>
                  </a:lnTo>
                  <a:lnTo>
                    <a:pt x="1523221" y="1266855"/>
                  </a:lnTo>
                  <a:lnTo>
                    <a:pt x="1519888" y="1288085"/>
                  </a:lnTo>
                  <a:lnTo>
                    <a:pt x="1506747" y="1309315"/>
                  </a:lnTo>
                  <a:lnTo>
                    <a:pt x="1487035" y="1323500"/>
                  </a:lnTo>
                  <a:lnTo>
                    <a:pt x="1477513" y="1344730"/>
                  </a:lnTo>
                  <a:lnTo>
                    <a:pt x="1457801" y="1365865"/>
                  </a:lnTo>
                  <a:lnTo>
                    <a:pt x="1441327" y="1387095"/>
                  </a:lnTo>
                  <a:lnTo>
                    <a:pt x="1415045" y="1401280"/>
                  </a:lnTo>
                  <a:lnTo>
                    <a:pt x="1438090" y="1404802"/>
                  </a:lnTo>
                  <a:lnTo>
                    <a:pt x="1457801" y="1394235"/>
                  </a:lnTo>
                  <a:lnTo>
                    <a:pt x="1507128" y="1387095"/>
                  </a:lnTo>
                  <a:lnTo>
                    <a:pt x="1526839" y="1380050"/>
                  </a:lnTo>
                  <a:lnTo>
                    <a:pt x="1563025" y="1380050"/>
                  </a:lnTo>
                  <a:lnTo>
                    <a:pt x="1546551" y="1358820"/>
                  </a:lnTo>
                  <a:lnTo>
                    <a:pt x="1569595" y="1334067"/>
                  </a:lnTo>
                  <a:lnTo>
                    <a:pt x="1592640" y="1330545"/>
                  </a:lnTo>
                  <a:lnTo>
                    <a:pt x="1615684" y="1327022"/>
                  </a:lnTo>
                  <a:lnTo>
                    <a:pt x="1638729" y="1323500"/>
                  </a:lnTo>
                  <a:lnTo>
                    <a:pt x="1658440" y="1327022"/>
                  </a:lnTo>
                  <a:lnTo>
                    <a:pt x="1678152" y="1312837"/>
                  </a:lnTo>
                  <a:lnTo>
                    <a:pt x="1697864" y="1309315"/>
                  </a:lnTo>
                  <a:lnTo>
                    <a:pt x="1724241" y="1284562"/>
                  </a:lnTo>
                  <a:lnTo>
                    <a:pt x="1864508" y="1273424"/>
                  </a:lnTo>
                  <a:lnTo>
                    <a:pt x="1887552" y="1259334"/>
                  </a:lnTo>
                  <a:lnTo>
                    <a:pt x="1907263" y="1241626"/>
                  </a:lnTo>
                  <a:lnTo>
                    <a:pt x="1930308" y="1216873"/>
                  </a:lnTo>
                  <a:lnTo>
                    <a:pt x="1939831" y="1195643"/>
                  </a:lnTo>
                  <a:lnTo>
                    <a:pt x="1962875" y="1181458"/>
                  </a:lnTo>
                  <a:lnTo>
                    <a:pt x="1979349" y="1160228"/>
                  </a:lnTo>
                  <a:lnTo>
                    <a:pt x="1999061" y="1170891"/>
                  </a:lnTo>
                  <a:lnTo>
                    <a:pt x="2025438" y="1167368"/>
                  </a:lnTo>
                  <a:lnTo>
                    <a:pt x="2025438" y="1188598"/>
                  </a:lnTo>
                  <a:lnTo>
                    <a:pt x="2012678" y="1220872"/>
                  </a:lnTo>
                  <a:lnTo>
                    <a:pt x="2006107" y="1242102"/>
                  </a:lnTo>
                  <a:lnTo>
                    <a:pt x="2006107" y="1263332"/>
                  </a:lnTo>
                  <a:lnTo>
                    <a:pt x="2032485" y="1273900"/>
                  </a:lnTo>
                  <a:lnTo>
                    <a:pt x="2052196" y="1263332"/>
                  </a:lnTo>
                  <a:lnTo>
                    <a:pt x="2071908" y="1263332"/>
                  </a:lnTo>
                  <a:lnTo>
                    <a:pt x="2094952" y="1252669"/>
                  </a:lnTo>
                  <a:lnTo>
                    <a:pt x="2114664" y="1238580"/>
                  </a:lnTo>
                  <a:lnTo>
                    <a:pt x="2105141" y="1259810"/>
                  </a:lnTo>
                  <a:lnTo>
                    <a:pt x="2154468" y="1256287"/>
                  </a:lnTo>
                  <a:lnTo>
                    <a:pt x="2131138" y="1258953"/>
                  </a:lnTo>
                  <a:lnTo>
                    <a:pt x="2108093" y="1265998"/>
                  </a:lnTo>
                  <a:lnTo>
                    <a:pt x="2045435" y="1301794"/>
                  </a:lnTo>
                  <a:lnTo>
                    <a:pt x="2035913" y="1337114"/>
                  </a:lnTo>
                  <a:lnTo>
                    <a:pt x="2055624" y="1344254"/>
                  </a:lnTo>
                  <a:lnTo>
                    <a:pt x="2082002" y="1326546"/>
                  </a:lnTo>
                  <a:lnTo>
                    <a:pt x="2105046" y="1312361"/>
                  </a:lnTo>
                  <a:lnTo>
                    <a:pt x="2121615" y="1287513"/>
                  </a:lnTo>
                  <a:lnTo>
                    <a:pt x="2151230" y="1294558"/>
                  </a:lnTo>
                  <a:lnTo>
                    <a:pt x="2174275" y="1283991"/>
                  </a:lnTo>
                  <a:lnTo>
                    <a:pt x="2193986" y="1276946"/>
                  </a:lnTo>
                  <a:lnTo>
                    <a:pt x="2226934" y="1269806"/>
                  </a:lnTo>
                  <a:lnTo>
                    <a:pt x="2230172" y="1248576"/>
                  </a:lnTo>
                  <a:lnTo>
                    <a:pt x="2210460" y="1252098"/>
                  </a:lnTo>
                  <a:lnTo>
                    <a:pt x="2190749" y="1248576"/>
                  </a:lnTo>
                  <a:lnTo>
                    <a:pt x="2151230" y="1238008"/>
                  </a:lnTo>
                  <a:lnTo>
                    <a:pt x="2144660" y="1216778"/>
                  </a:lnTo>
                  <a:lnTo>
                    <a:pt x="2124948" y="1209733"/>
                  </a:lnTo>
                  <a:lnTo>
                    <a:pt x="2131519" y="1181173"/>
                  </a:lnTo>
                  <a:lnTo>
                    <a:pt x="2144660" y="1156420"/>
                  </a:lnTo>
                  <a:lnTo>
                    <a:pt x="2161134" y="1135190"/>
                  </a:lnTo>
                  <a:lnTo>
                    <a:pt x="2140660" y="1149661"/>
                  </a:lnTo>
                  <a:lnTo>
                    <a:pt x="2114283" y="1153183"/>
                  </a:lnTo>
                  <a:lnTo>
                    <a:pt x="2094952" y="1135190"/>
                  </a:lnTo>
                  <a:lnTo>
                    <a:pt x="2114664" y="1128145"/>
                  </a:lnTo>
                  <a:lnTo>
                    <a:pt x="2134375" y="1135190"/>
                  </a:lnTo>
                  <a:lnTo>
                    <a:pt x="2154182" y="1117482"/>
                  </a:lnTo>
                  <a:lnTo>
                    <a:pt x="2177227" y="1117482"/>
                  </a:lnTo>
                  <a:lnTo>
                    <a:pt x="2177227" y="1092730"/>
                  </a:lnTo>
                  <a:lnTo>
                    <a:pt x="2157420" y="1078640"/>
                  </a:lnTo>
                  <a:lnTo>
                    <a:pt x="2108093" y="1082162"/>
                  </a:lnTo>
                  <a:lnTo>
                    <a:pt x="2075241" y="1092730"/>
                  </a:lnTo>
                  <a:lnTo>
                    <a:pt x="2048863" y="1103393"/>
                  </a:lnTo>
                  <a:lnTo>
                    <a:pt x="2016011" y="1117482"/>
                  </a:lnTo>
                  <a:lnTo>
                    <a:pt x="1992966" y="1131668"/>
                  </a:lnTo>
                  <a:lnTo>
                    <a:pt x="1973255" y="1149375"/>
                  </a:lnTo>
                  <a:lnTo>
                    <a:pt x="1950210" y="1170891"/>
                  </a:lnTo>
                  <a:lnTo>
                    <a:pt x="1930498" y="1181458"/>
                  </a:lnTo>
                  <a:lnTo>
                    <a:pt x="1907454" y="1184981"/>
                  </a:lnTo>
                  <a:lnTo>
                    <a:pt x="1927165" y="1170891"/>
                  </a:lnTo>
                  <a:lnTo>
                    <a:pt x="1956781" y="1153183"/>
                  </a:lnTo>
                  <a:lnTo>
                    <a:pt x="1973255" y="1131953"/>
                  </a:lnTo>
                  <a:lnTo>
                    <a:pt x="1992966" y="1121386"/>
                  </a:lnTo>
                  <a:lnTo>
                    <a:pt x="2025914" y="1092825"/>
                  </a:lnTo>
                  <a:lnTo>
                    <a:pt x="2052196" y="1078735"/>
                  </a:lnTo>
                  <a:lnTo>
                    <a:pt x="2081811" y="1075213"/>
                  </a:lnTo>
                  <a:lnTo>
                    <a:pt x="2108093" y="1046652"/>
                  </a:lnTo>
                  <a:lnTo>
                    <a:pt x="2127805" y="1036085"/>
                  </a:lnTo>
                  <a:lnTo>
                    <a:pt x="2154182" y="1032562"/>
                  </a:lnTo>
                  <a:lnTo>
                    <a:pt x="2183797" y="1032562"/>
                  </a:lnTo>
                  <a:lnTo>
                    <a:pt x="2213317" y="1029040"/>
                  </a:lnTo>
                  <a:lnTo>
                    <a:pt x="2246265" y="1032562"/>
                  </a:lnTo>
                  <a:lnTo>
                    <a:pt x="2285688" y="1039607"/>
                  </a:lnTo>
                  <a:lnTo>
                    <a:pt x="2305495" y="1039607"/>
                  </a:lnTo>
                  <a:lnTo>
                    <a:pt x="2325207" y="1032562"/>
                  </a:lnTo>
                  <a:lnTo>
                    <a:pt x="2351489" y="1025422"/>
                  </a:lnTo>
                  <a:lnTo>
                    <a:pt x="2374533" y="1018377"/>
                  </a:lnTo>
                  <a:lnTo>
                    <a:pt x="2394245" y="997147"/>
                  </a:lnTo>
                  <a:lnTo>
                    <a:pt x="2414052" y="986580"/>
                  </a:lnTo>
                  <a:lnTo>
                    <a:pt x="2437001" y="982962"/>
                  </a:lnTo>
                  <a:lnTo>
                    <a:pt x="2460045" y="972394"/>
                  </a:lnTo>
                  <a:lnTo>
                    <a:pt x="2479757" y="972394"/>
                  </a:lnTo>
                  <a:lnTo>
                    <a:pt x="2515943" y="958209"/>
                  </a:lnTo>
                  <a:lnTo>
                    <a:pt x="2519275" y="936979"/>
                  </a:lnTo>
                  <a:lnTo>
                    <a:pt x="2525846" y="912227"/>
                  </a:lnTo>
                  <a:lnTo>
                    <a:pt x="2542320" y="890997"/>
                  </a:lnTo>
                  <a:lnTo>
                    <a:pt x="2522513" y="873384"/>
                  </a:lnTo>
                  <a:close/>
                  <a:moveTo>
                    <a:pt x="65705" y="856153"/>
                  </a:moveTo>
                  <a:lnTo>
                    <a:pt x="42756" y="863198"/>
                  </a:lnTo>
                  <a:lnTo>
                    <a:pt x="22949" y="877383"/>
                  </a:lnTo>
                  <a:lnTo>
                    <a:pt x="42756" y="863198"/>
                  </a:lnTo>
                  <a:lnTo>
                    <a:pt x="22949" y="863198"/>
                  </a:lnTo>
                  <a:lnTo>
                    <a:pt x="0" y="884428"/>
                  </a:lnTo>
                  <a:lnTo>
                    <a:pt x="6571" y="905658"/>
                  </a:lnTo>
                  <a:lnTo>
                    <a:pt x="3238" y="941073"/>
                  </a:lnTo>
                  <a:lnTo>
                    <a:pt x="9808" y="919843"/>
                  </a:lnTo>
                  <a:lnTo>
                    <a:pt x="26282" y="887950"/>
                  </a:lnTo>
                  <a:lnTo>
                    <a:pt x="55897" y="863198"/>
                  </a:lnTo>
                  <a:close/>
                  <a:moveTo>
                    <a:pt x="2029152" y="21325"/>
                  </a:moveTo>
                  <a:lnTo>
                    <a:pt x="1983158" y="17708"/>
                  </a:lnTo>
                  <a:lnTo>
                    <a:pt x="1950210" y="14090"/>
                  </a:lnTo>
                  <a:lnTo>
                    <a:pt x="1897551" y="14090"/>
                  </a:lnTo>
                  <a:lnTo>
                    <a:pt x="1874601" y="35320"/>
                  </a:lnTo>
                  <a:lnTo>
                    <a:pt x="1848224" y="42460"/>
                  </a:lnTo>
                  <a:lnTo>
                    <a:pt x="1854795" y="67213"/>
                  </a:lnTo>
                  <a:lnTo>
                    <a:pt x="1861365" y="91965"/>
                  </a:lnTo>
                  <a:lnTo>
                    <a:pt x="1904121" y="74258"/>
                  </a:lnTo>
                  <a:lnTo>
                    <a:pt x="1927165" y="60073"/>
                  </a:lnTo>
                  <a:lnTo>
                    <a:pt x="1973255" y="67213"/>
                  </a:lnTo>
                  <a:lnTo>
                    <a:pt x="1996299" y="49886"/>
                  </a:lnTo>
                  <a:lnTo>
                    <a:pt x="2019248" y="42841"/>
                  </a:lnTo>
                  <a:lnTo>
                    <a:pt x="2032485" y="213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Serbest Form 4787">
              <a:extLst>
                <a:ext uri="{FF2B5EF4-FFF2-40B4-BE49-F238E27FC236}">
                  <a16:creationId xmlns:a16="http://schemas.microsoft.com/office/drawing/2014/main" id="{0BF2A22E-0295-A0C8-CC8F-318E6BF7EECD}"/>
                </a:ext>
              </a:extLst>
            </p:cNvPr>
            <p:cNvSpPr/>
            <p:nvPr/>
          </p:nvSpPr>
          <p:spPr>
            <a:xfrm>
              <a:off x="3454143" y="-825355"/>
              <a:ext cx="29615" cy="3522"/>
            </a:xfrm>
            <a:custGeom>
              <a:avLst/>
              <a:gdLst>
                <a:gd name="connsiteX0" fmla="*/ 29615 w 29615"/>
                <a:gd name="connsiteY0" fmla="*/ 0 h 3522"/>
                <a:gd name="connsiteX1" fmla="*/ 0 w 29615"/>
                <a:gd name="connsiteY1" fmla="*/ 3522 h 3522"/>
              </a:gdLst>
              <a:ahLst/>
              <a:cxnLst>
                <a:cxn ang="0">
                  <a:pos x="connsiteX0" y="connsiteY0"/>
                </a:cxn>
                <a:cxn ang="0">
                  <a:pos x="connsiteX1" y="connsiteY1"/>
                </a:cxn>
              </a:cxnLst>
              <a:rect l="l" t="t" r="r" b="b"/>
              <a:pathLst>
                <a:path w="29615" h="3522">
                  <a:moveTo>
                    <a:pt x="29615" y="0"/>
                  </a:moveTo>
                  <a:lnTo>
                    <a:pt x="0" y="352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Serbest Form 4788">
              <a:extLst>
                <a:ext uri="{FF2B5EF4-FFF2-40B4-BE49-F238E27FC236}">
                  <a16:creationId xmlns:a16="http://schemas.microsoft.com/office/drawing/2014/main" id="{F4917755-FD44-3358-E9F9-C7D896218C81}"/>
                </a:ext>
              </a:extLst>
            </p:cNvPr>
            <p:cNvSpPr/>
            <p:nvPr/>
          </p:nvSpPr>
          <p:spPr>
            <a:xfrm>
              <a:off x="3181418" y="-914083"/>
              <a:ext cx="1279253" cy="293888"/>
            </a:xfrm>
            <a:custGeom>
              <a:avLst/>
              <a:gdLst>
                <a:gd name="connsiteX0" fmla="*/ 1279254 w 1279253"/>
                <a:gd name="connsiteY0" fmla="*/ 21516 h 293888"/>
                <a:gd name="connsiteX1" fmla="*/ 1233165 w 1279253"/>
                <a:gd name="connsiteY1" fmla="*/ 21516 h 293888"/>
                <a:gd name="connsiteX2" fmla="*/ 1210120 w 1279253"/>
                <a:gd name="connsiteY2" fmla="*/ 10948 h 293888"/>
                <a:gd name="connsiteX3" fmla="*/ 1183839 w 1279253"/>
                <a:gd name="connsiteY3" fmla="*/ 7331 h 293888"/>
                <a:gd name="connsiteX4" fmla="*/ 1164127 w 1279253"/>
                <a:gd name="connsiteY4" fmla="*/ 10948 h 293888"/>
                <a:gd name="connsiteX5" fmla="*/ 1131179 w 1279253"/>
                <a:gd name="connsiteY5" fmla="*/ 21516 h 293888"/>
                <a:gd name="connsiteX6" fmla="*/ 1154223 w 1279253"/>
                <a:gd name="connsiteY6" fmla="*/ 7331 h 293888"/>
                <a:gd name="connsiteX7" fmla="*/ 1114800 w 1279253"/>
                <a:gd name="connsiteY7" fmla="*/ 10948 h 293888"/>
                <a:gd name="connsiteX8" fmla="*/ 1088423 w 1279253"/>
                <a:gd name="connsiteY8" fmla="*/ 0 h 293888"/>
                <a:gd name="connsiteX9" fmla="*/ 1068711 w 1279253"/>
                <a:gd name="connsiteY9" fmla="*/ 3522 h 293888"/>
                <a:gd name="connsiteX10" fmla="*/ 1025955 w 1279253"/>
                <a:gd name="connsiteY10" fmla="*/ 3522 h 293888"/>
                <a:gd name="connsiteX11" fmla="*/ 989770 w 1279253"/>
                <a:gd name="connsiteY11" fmla="*/ 7045 h 293888"/>
                <a:gd name="connsiteX12" fmla="*/ 930540 w 1279253"/>
                <a:gd name="connsiteY12" fmla="*/ 3808 h 293888"/>
                <a:gd name="connsiteX13" fmla="*/ 910542 w 1279253"/>
                <a:gd name="connsiteY13" fmla="*/ 7331 h 293888"/>
                <a:gd name="connsiteX14" fmla="*/ 877690 w 1279253"/>
                <a:gd name="connsiteY14" fmla="*/ 14471 h 293888"/>
                <a:gd name="connsiteX15" fmla="*/ 825030 w 1279253"/>
                <a:gd name="connsiteY15" fmla="*/ 10948 h 293888"/>
                <a:gd name="connsiteX16" fmla="*/ 805795 w 1279253"/>
                <a:gd name="connsiteY16" fmla="*/ 14471 h 293888"/>
                <a:gd name="connsiteX17" fmla="*/ 785988 w 1279253"/>
                <a:gd name="connsiteY17" fmla="*/ 21516 h 293888"/>
                <a:gd name="connsiteX18" fmla="*/ 835410 w 1279253"/>
                <a:gd name="connsiteY18" fmla="*/ 35701 h 293888"/>
                <a:gd name="connsiteX19" fmla="*/ 785797 w 1279253"/>
                <a:gd name="connsiteY19" fmla="*/ 28561 h 293888"/>
                <a:gd name="connsiteX20" fmla="*/ 739804 w 1279253"/>
                <a:gd name="connsiteY20" fmla="*/ 21516 h 293888"/>
                <a:gd name="connsiteX21" fmla="*/ 713426 w 1279253"/>
                <a:gd name="connsiteY21" fmla="*/ 21516 h 293888"/>
                <a:gd name="connsiteX22" fmla="*/ 680574 w 1279253"/>
                <a:gd name="connsiteY22" fmla="*/ 32178 h 293888"/>
                <a:gd name="connsiteX23" fmla="*/ 631247 w 1279253"/>
                <a:gd name="connsiteY23" fmla="*/ 32178 h 293888"/>
                <a:gd name="connsiteX24" fmla="*/ 608203 w 1279253"/>
                <a:gd name="connsiteY24" fmla="*/ 35701 h 293888"/>
                <a:gd name="connsiteX25" fmla="*/ 581920 w 1279253"/>
                <a:gd name="connsiteY25" fmla="*/ 39223 h 293888"/>
                <a:gd name="connsiteX26" fmla="*/ 558876 w 1279253"/>
                <a:gd name="connsiteY26" fmla="*/ 39223 h 293888"/>
                <a:gd name="connsiteX27" fmla="*/ 614773 w 1279253"/>
                <a:gd name="connsiteY27" fmla="*/ 49791 h 293888"/>
                <a:gd name="connsiteX28" fmla="*/ 568779 w 1279253"/>
                <a:gd name="connsiteY28" fmla="*/ 57121 h 293888"/>
                <a:gd name="connsiteX29" fmla="*/ 588491 w 1279253"/>
                <a:gd name="connsiteY29" fmla="*/ 67689 h 293888"/>
                <a:gd name="connsiteX30" fmla="*/ 611536 w 1279253"/>
                <a:gd name="connsiteY30" fmla="*/ 64166 h 293888"/>
                <a:gd name="connsiteX31" fmla="*/ 631247 w 1279253"/>
                <a:gd name="connsiteY31" fmla="*/ 64166 h 293888"/>
                <a:gd name="connsiteX32" fmla="*/ 657529 w 1279253"/>
                <a:gd name="connsiteY32" fmla="*/ 57121 h 293888"/>
                <a:gd name="connsiteX33" fmla="*/ 690477 w 1279253"/>
                <a:gd name="connsiteY33" fmla="*/ 53504 h 293888"/>
                <a:gd name="connsiteX34" fmla="*/ 710570 w 1279253"/>
                <a:gd name="connsiteY34" fmla="*/ 57121 h 293888"/>
                <a:gd name="connsiteX35" fmla="*/ 687525 w 1279253"/>
                <a:gd name="connsiteY35" fmla="*/ 60644 h 293888"/>
                <a:gd name="connsiteX36" fmla="*/ 667814 w 1279253"/>
                <a:gd name="connsiteY36" fmla="*/ 64166 h 293888"/>
                <a:gd name="connsiteX37" fmla="*/ 648102 w 1279253"/>
                <a:gd name="connsiteY37" fmla="*/ 71211 h 293888"/>
                <a:gd name="connsiteX38" fmla="*/ 684287 w 1279253"/>
                <a:gd name="connsiteY38" fmla="*/ 78351 h 293888"/>
                <a:gd name="connsiteX39" fmla="*/ 766467 w 1279253"/>
                <a:gd name="connsiteY39" fmla="*/ 71211 h 293888"/>
                <a:gd name="connsiteX40" fmla="*/ 789511 w 1279253"/>
                <a:gd name="connsiteY40" fmla="*/ 67689 h 293888"/>
                <a:gd name="connsiteX41" fmla="*/ 812175 w 1279253"/>
                <a:gd name="connsiteY41" fmla="*/ 57121 h 293888"/>
                <a:gd name="connsiteX42" fmla="*/ 838457 w 1279253"/>
                <a:gd name="connsiteY42" fmla="*/ 53504 h 293888"/>
                <a:gd name="connsiteX43" fmla="*/ 871310 w 1279253"/>
                <a:gd name="connsiteY43" fmla="*/ 49981 h 293888"/>
                <a:gd name="connsiteX44" fmla="*/ 825316 w 1279253"/>
                <a:gd name="connsiteY44" fmla="*/ 67689 h 293888"/>
                <a:gd name="connsiteX45" fmla="*/ 845027 w 1279253"/>
                <a:gd name="connsiteY45" fmla="*/ 67689 h 293888"/>
                <a:gd name="connsiteX46" fmla="*/ 818745 w 1279253"/>
                <a:gd name="connsiteY46" fmla="*/ 74734 h 293888"/>
                <a:gd name="connsiteX47" fmla="*/ 785797 w 1279253"/>
                <a:gd name="connsiteY47" fmla="*/ 78351 h 293888"/>
                <a:gd name="connsiteX48" fmla="*/ 756278 w 1279253"/>
                <a:gd name="connsiteY48" fmla="*/ 78351 h 293888"/>
                <a:gd name="connsiteX49" fmla="*/ 726663 w 1279253"/>
                <a:gd name="connsiteY49" fmla="*/ 81874 h 293888"/>
                <a:gd name="connsiteX50" fmla="*/ 703618 w 1279253"/>
                <a:gd name="connsiteY50" fmla="*/ 88919 h 293888"/>
                <a:gd name="connsiteX51" fmla="*/ 746374 w 1279253"/>
                <a:gd name="connsiteY51" fmla="*/ 103104 h 293888"/>
                <a:gd name="connsiteX52" fmla="*/ 726663 w 1279253"/>
                <a:gd name="connsiteY52" fmla="*/ 110149 h 293888"/>
                <a:gd name="connsiteX53" fmla="*/ 700285 w 1279253"/>
                <a:gd name="connsiteY53" fmla="*/ 103104 h 293888"/>
                <a:gd name="connsiteX54" fmla="*/ 677241 w 1279253"/>
                <a:gd name="connsiteY54" fmla="*/ 88919 h 293888"/>
                <a:gd name="connsiteX55" fmla="*/ 611536 w 1279253"/>
                <a:gd name="connsiteY55" fmla="*/ 85682 h 293888"/>
                <a:gd name="connsiteX56" fmla="*/ 618106 w 1279253"/>
                <a:gd name="connsiteY56" fmla="*/ 110434 h 293888"/>
                <a:gd name="connsiteX57" fmla="*/ 641150 w 1279253"/>
                <a:gd name="connsiteY57" fmla="*/ 128142 h 293888"/>
                <a:gd name="connsiteX58" fmla="*/ 667433 w 1279253"/>
                <a:gd name="connsiteY58" fmla="*/ 128142 h 293888"/>
                <a:gd name="connsiteX59" fmla="*/ 634485 w 1279253"/>
                <a:gd name="connsiteY59" fmla="*/ 135187 h 293888"/>
                <a:gd name="connsiteX60" fmla="*/ 608203 w 1279253"/>
                <a:gd name="connsiteY60" fmla="*/ 131665 h 293888"/>
                <a:gd name="connsiteX61" fmla="*/ 588491 w 1279253"/>
                <a:gd name="connsiteY61" fmla="*/ 135187 h 293888"/>
                <a:gd name="connsiteX62" fmla="*/ 565447 w 1279253"/>
                <a:gd name="connsiteY62" fmla="*/ 138709 h 293888"/>
                <a:gd name="connsiteX63" fmla="*/ 542402 w 1279253"/>
                <a:gd name="connsiteY63" fmla="*/ 138709 h 293888"/>
                <a:gd name="connsiteX64" fmla="*/ 519358 w 1279253"/>
                <a:gd name="connsiteY64" fmla="*/ 152323 h 293888"/>
                <a:gd name="connsiteX65" fmla="*/ 578588 w 1279253"/>
                <a:gd name="connsiteY65" fmla="*/ 152323 h 293888"/>
                <a:gd name="connsiteX66" fmla="*/ 539164 w 1279253"/>
                <a:gd name="connsiteY66" fmla="*/ 170126 h 293888"/>
                <a:gd name="connsiteX67" fmla="*/ 568779 w 1279253"/>
                <a:gd name="connsiteY67" fmla="*/ 177171 h 293888"/>
                <a:gd name="connsiteX68" fmla="*/ 588491 w 1279253"/>
                <a:gd name="connsiteY68" fmla="*/ 170126 h 293888"/>
                <a:gd name="connsiteX69" fmla="*/ 608203 w 1279253"/>
                <a:gd name="connsiteY69" fmla="*/ 162986 h 293888"/>
                <a:gd name="connsiteX70" fmla="*/ 555543 w 1279253"/>
                <a:gd name="connsiteY70" fmla="*/ 184216 h 293888"/>
                <a:gd name="connsiteX71" fmla="*/ 519358 w 1279253"/>
                <a:gd name="connsiteY71" fmla="*/ 184216 h 293888"/>
                <a:gd name="connsiteX72" fmla="*/ 496408 w 1279253"/>
                <a:gd name="connsiteY72" fmla="*/ 166604 h 293888"/>
                <a:gd name="connsiteX73" fmla="*/ 476602 w 1279253"/>
                <a:gd name="connsiteY73" fmla="*/ 166604 h 293888"/>
                <a:gd name="connsiteX74" fmla="*/ 476602 w 1279253"/>
                <a:gd name="connsiteY74" fmla="*/ 187739 h 293888"/>
                <a:gd name="connsiteX75" fmla="*/ 456890 w 1279253"/>
                <a:gd name="connsiteY75" fmla="*/ 194879 h 293888"/>
                <a:gd name="connsiteX76" fmla="*/ 433846 w 1279253"/>
                <a:gd name="connsiteY76" fmla="*/ 194879 h 293888"/>
                <a:gd name="connsiteX77" fmla="*/ 410896 w 1279253"/>
                <a:gd name="connsiteY77" fmla="*/ 205446 h 293888"/>
                <a:gd name="connsiteX78" fmla="*/ 381281 w 1279253"/>
                <a:gd name="connsiteY78" fmla="*/ 208969 h 293888"/>
                <a:gd name="connsiteX79" fmla="*/ 404326 w 1279253"/>
                <a:gd name="connsiteY79" fmla="*/ 216109 h 293888"/>
                <a:gd name="connsiteX80" fmla="*/ 456890 w 1279253"/>
                <a:gd name="connsiteY80" fmla="*/ 216109 h 293888"/>
                <a:gd name="connsiteX81" fmla="*/ 483267 w 1279253"/>
                <a:gd name="connsiteY81" fmla="*/ 223154 h 293888"/>
                <a:gd name="connsiteX82" fmla="*/ 506217 w 1279253"/>
                <a:gd name="connsiteY82" fmla="*/ 212586 h 293888"/>
                <a:gd name="connsiteX83" fmla="*/ 526023 w 1279253"/>
                <a:gd name="connsiteY83" fmla="*/ 208969 h 293888"/>
                <a:gd name="connsiteX84" fmla="*/ 545735 w 1279253"/>
                <a:gd name="connsiteY84" fmla="*/ 216109 h 293888"/>
                <a:gd name="connsiteX85" fmla="*/ 572017 w 1279253"/>
                <a:gd name="connsiteY85" fmla="*/ 219631 h 293888"/>
                <a:gd name="connsiteX86" fmla="*/ 601632 w 1279253"/>
                <a:gd name="connsiteY86" fmla="*/ 219631 h 293888"/>
                <a:gd name="connsiteX87" fmla="*/ 621344 w 1279253"/>
                <a:gd name="connsiteY87" fmla="*/ 230199 h 293888"/>
                <a:gd name="connsiteX88" fmla="*/ 641150 w 1279253"/>
                <a:gd name="connsiteY88" fmla="*/ 223154 h 293888"/>
                <a:gd name="connsiteX89" fmla="*/ 677241 w 1279253"/>
                <a:gd name="connsiteY89" fmla="*/ 219631 h 293888"/>
                <a:gd name="connsiteX90" fmla="*/ 703618 w 1279253"/>
                <a:gd name="connsiteY90" fmla="*/ 201924 h 293888"/>
                <a:gd name="connsiteX91" fmla="*/ 670670 w 1279253"/>
                <a:gd name="connsiteY91" fmla="*/ 201924 h 293888"/>
                <a:gd name="connsiteX92" fmla="*/ 644388 w 1279253"/>
                <a:gd name="connsiteY92" fmla="*/ 194879 h 293888"/>
                <a:gd name="connsiteX93" fmla="*/ 614773 w 1279253"/>
                <a:gd name="connsiteY93" fmla="*/ 187739 h 293888"/>
                <a:gd name="connsiteX94" fmla="*/ 657529 w 1279253"/>
                <a:gd name="connsiteY94" fmla="*/ 187739 h 293888"/>
                <a:gd name="connsiteX95" fmla="*/ 683907 w 1279253"/>
                <a:gd name="connsiteY95" fmla="*/ 184216 h 293888"/>
                <a:gd name="connsiteX96" fmla="*/ 726663 w 1279253"/>
                <a:gd name="connsiteY96" fmla="*/ 184216 h 293888"/>
                <a:gd name="connsiteX97" fmla="*/ 749612 w 1279253"/>
                <a:gd name="connsiteY97" fmla="*/ 166604 h 293888"/>
                <a:gd name="connsiteX98" fmla="*/ 779227 w 1279253"/>
                <a:gd name="connsiteY98" fmla="*/ 162986 h 293888"/>
                <a:gd name="connsiteX99" fmla="*/ 805604 w 1279253"/>
                <a:gd name="connsiteY99" fmla="*/ 159464 h 293888"/>
                <a:gd name="connsiteX100" fmla="*/ 825316 w 1279253"/>
                <a:gd name="connsiteY100" fmla="*/ 145374 h 293888"/>
                <a:gd name="connsiteX101" fmla="*/ 845027 w 1279253"/>
                <a:gd name="connsiteY101" fmla="*/ 138233 h 293888"/>
                <a:gd name="connsiteX102" fmla="*/ 825316 w 1279253"/>
                <a:gd name="connsiteY102" fmla="*/ 131189 h 293888"/>
                <a:gd name="connsiteX103" fmla="*/ 792368 w 1279253"/>
                <a:gd name="connsiteY103" fmla="*/ 127666 h 293888"/>
                <a:gd name="connsiteX104" fmla="*/ 835219 w 1279253"/>
                <a:gd name="connsiteY104" fmla="*/ 109958 h 293888"/>
                <a:gd name="connsiteX105" fmla="*/ 887783 w 1279253"/>
                <a:gd name="connsiteY105" fmla="*/ 113481 h 293888"/>
                <a:gd name="connsiteX106" fmla="*/ 910828 w 1279253"/>
                <a:gd name="connsiteY106" fmla="*/ 109958 h 293888"/>
                <a:gd name="connsiteX107" fmla="*/ 891497 w 1279253"/>
                <a:gd name="connsiteY107" fmla="*/ 102913 h 293888"/>
                <a:gd name="connsiteX108" fmla="*/ 911209 w 1279253"/>
                <a:gd name="connsiteY108" fmla="*/ 95773 h 293888"/>
                <a:gd name="connsiteX109" fmla="*/ 934253 w 1279253"/>
                <a:gd name="connsiteY109" fmla="*/ 99391 h 293888"/>
                <a:gd name="connsiteX110" fmla="*/ 957298 w 1279253"/>
                <a:gd name="connsiteY110" fmla="*/ 102913 h 293888"/>
                <a:gd name="connsiteX111" fmla="*/ 1003292 w 1279253"/>
                <a:gd name="connsiteY111" fmla="*/ 92251 h 293888"/>
                <a:gd name="connsiteX112" fmla="*/ 1026336 w 1279253"/>
                <a:gd name="connsiteY112" fmla="*/ 81683 h 293888"/>
                <a:gd name="connsiteX113" fmla="*/ 1046048 w 1279253"/>
                <a:gd name="connsiteY113" fmla="*/ 74543 h 293888"/>
                <a:gd name="connsiteX114" fmla="*/ 1078996 w 1279253"/>
                <a:gd name="connsiteY114" fmla="*/ 67498 h 293888"/>
                <a:gd name="connsiteX115" fmla="*/ 1105278 w 1279253"/>
                <a:gd name="connsiteY115" fmla="*/ 60453 h 293888"/>
                <a:gd name="connsiteX116" fmla="*/ 1127941 w 1279253"/>
                <a:gd name="connsiteY116" fmla="*/ 57121 h 293888"/>
                <a:gd name="connsiteX117" fmla="*/ 1150986 w 1279253"/>
                <a:gd name="connsiteY117" fmla="*/ 53504 h 293888"/>
                <a:gd name="connsiteX118" fmla="*/ 1094993 w 1279253"/>
                <a:gd name="connsiteY118" fmla="*/ 49981 h 293888"/>
                <a:gd name="connsiteX119" fmla="*/ 1042429 w 1279253"/>
                <a:gd name="connsiteY119" fmla="*/ 57121 h 293888"/>
                <a:gd name="connsiteX120" fmla="*/ 1088423 w 1279253"/>
                <a:gd name="connsiteY120" fmla="*/ 53504 h 293888"/>
                <a:gd name="connsiteX121" fmla="*/ 1111467 w 1279253"/>
                <a:gd name="connsiteY121" fmla="*/ 49981 h 293888"/>
                <a:gd name="connsiteX122" fmla="*/ 1160794 w 1279253"/>
                <a:gd name="connsiteY122" fmla="*/ 42936 h 293888"/>
                <a:gd name="connsiteX123" fmla="*/ 1187171 w 1279253"/>
                <a:gd name="connsiteY123" fmla="*/ 39414 h 293888"/>
                <a:gd name="connsiteX124" fmla="*/ 1213453 w 1279253"/>
                <a:gd name="connsiteY124" fmla="*/ 39414 h 293888"/>
                <a:gd name="connsiteX125" fmla="*/ 1236498 w 1279253"/>
                <a:gd name="connsiteY125" fmla="*/ 35891 h 293888"/>
                <a:gd name="connsiteX126" fmla="*/ 1256209 w 1279253"/>
                <a:gd name="connsiteY126" fmla="*/ 32369 h 293888"/>
                <a:gd name="connsiteX127" fmla="*/ 1279254 w 1279253"/>
                <a:gd name="connsiteY127" fmla="*/ 25229 h 293888"/>
                <a:gd name="connsiteX128" fmla="*/ 272534 w 1279253"/>
                <a:gd name="connsiteY128" fmla="*/ 198401 h 293888"/>
                <a:gd name="connsiteX129" fmla="*/ 236349 w 1279253"/>
                <a:gd name="connsiteY129" fmla="*/ 194879 h 293888"/>
                <a:gd name="connsiteX130" fmla="*/ 216637 w 1279253"/>
                <a:gd name="connsiteY130" fmla="*/ 198401 h 293888"/>
                <a:gd name="connsiteX131" fmla="*/ 229778 w 1279253"/>
                <a:gd name="connsiteY131" fmla="*/ 223154 h 293888"/>
                <a:gd name="connsiteX132" fmla="*/ 289008 w 1279253"/>
                <a:gd name="connsiteY132" fmla="*/ 223154 h 293888"/>
                <a:gd name="connsiteX133" fmla="*/ 256060 w 1279253"/>
                <a:gd name="connsiteY133" fmla="*/ 265614 h 293888"/>
                <a:gd name="connsiteX134" fmla="*/ 275772 w 1279253"/>
                <a:gd name="connsiteY134" fmla="*/ 279799 h 293888"/>
                <a:gd name="connsiteX135" fmla="*/ 302149 w 1279253"/>
                <a:gd name="connsiteY135" fmla="*/ 283322 h 293888"/>
                <a:gd name="connsiteX136" fmla="*/ 328431 w 1279253"/>
                <a:gd name="connsiteY136" fmla="*/ 276181 h 293888"/>
                <a:gd name="connsiteX137" fmla="*/ 374520 w 1279253"/>
                <a:gd name="connsiteY137" fmla="*/ 283322 h 293888"/>
                <a:gd name="connsiteX138" fmla="*/ 417276 w 1279253"/>
                <a:gd name="connsiteY138" fmla="*/ 293889 h 293888"/>
                <a:gd name="connsiteX139" fmla="*/ 469841 w 1279253"/>
                <a:gd name="connsiteY139" fmla="*/ 286844 h 293888"/>
                <a:gd name="connsiteX140" fmla="*/ 558686 w 1279253"/>
                <a:gd name="connsiteY140" fmla="*/ 286844 h 293888"/>
                <a:gd name="connsiteX141" fmla="*/ 601442 w 1279253"/>
                <a:gd name="connsiteY141" fmla="*/ 258283 h 293888"/>
                <a:gd name="connsiteX142" fmla="*/ 575160 w 1279253"/>
                <a:gd name="connsiteY142" fmla="*/ 244098 h 293888"/>
                <a:gd name="connsiteX143" fmla="*/ 548687 w 1279253"/>
                <a:gd name="connsiteY143" fmla="*/ 237339 h 293888"/>
                <a:gd name="connsiteX144" fmla="*/ 529642 w 1279253"/>
                <a:gd name="connsiteY144" fmla="*/ 237339 h 293888"/>
                <a:gd name="connsiteX145" fmla="*/ 506597 w 1279253"/>
                <a:gd name="connsiteY145" fmla="*/ 244384 h 293888"/>
                <a:gd name="connsiteX146" fmla="*/ 480315 w 1279253"/>
                <a:gd name="connsiteY146" fmla="*/ 247906 h 293888"/>
                <a:gd name="connsiteX147" fmla="*/ 457271 w 1279253"/>
                <a:gd name="connsiteY147" fmla="*/ 251429 h 293888"/>
                <a:gd name="connsiteX148" fmla="*/ 437559 w 1279253"/>
                <a:gd name="connsiteY148" fmla="*/ 258569 h 293888"/>
                <a:gd name="connsiteX149" fmla="*/ 414134 w 1279253"/>
                <a:gd name="connsiteY149" fmla="*/ 247525 h 293888"/>
                <a:gd name="connsiteX150" fmla="*/ 394422 w 1279253"/>
                <a:gd name="connsiteY150" fmla="*/ 251048 h 293888"/>
                <a:gd name="connsiteX151" fmla="*/ 367759 w 1279253"/>
                <a:gd name="connsiteY151" fmla="*/ 244384 h 293888"/>
                <a:gd name="connsiteX152" fmla="*/ 341382 w 1279253"/>
                <a:gd name="connsiteY152" fmla="*/ 247906 h 293888"/>
                <a:gd name="connsiteX153" fmla="*/ 318337 w 1279253"/>
                <a:gd name="connsiteY153" fmla="*/ 240861 h 293888"/>
                <a:gd name="connsiteX154" fmla="*/ 338144 w 1279253"/>
                <a:gd name="connsiteY154" fmla="*/ 233721 h 293888"/>
                <a:gd name="connsiteX155" fmla="*/ 374330 w 1279253"/>
                <a:gd name="connsiteY155" fmla="*/ 226676 h 293888"/>
                <a:gd name="connsiteX156" fmla="*/ 354523 w 1279253"/>
                <a:gd name="connsiteY156" fmla="*/ 219631 h 293888"/>
                <a:gd name="connsiteX157" fmla="*/ 328622 w 1279253"/>
                <a:gd name="connsiteY157" fmla="*/ 209445 h 293888"/>
                <a:gd name="connsiteX158" fmla="*/ 308910 w 1279253"/>
                <a:gd name="connsiteY158" fmla="*/ 213062 h 293888"/>
                <a:gd name="connsiteX159" fmla="*/ 285866 w 1279253"/>
                <a:gd name="connsiteY159" fmla="*/ 205922 h 293888"/>
                <a:gd name="connsiteX160" fmla="*/ 203401 w 1279253"/>
                <a:gd name="connsiteY160" fmla="*/ 283322 h 293888"/>
                <a:gd name="connsiteX161" fmla="*/ 226445 w 1279253"/>
                <a:gd name="connsiteY161" fmla="*/ 265614 h 293888"/>
                <a:gd name="connsiteX162" fmla="*/ 190450 w 1279253"/>
                <a:gd name="connsiteY162" fmla="*/ 247525 h 293888"/>
                <a:gd name="connsiteX163" fmla="*/ 170739 w 1279253"/>
                <a:gd name="connsiteY163" fmla="*/ 251048 h 293888"/>
                <a:gd name="connsiteX164" fmla="*/ 151027 w 1279253"/>
                <a:gd name="connsiteY164" fmla="*/ 261711 h 293888"/>
                <a:gd name="connsiteX165" fmla="*/ 197021 w 1279253"/>
                <a:gd name="connsiteY165" fmla="*/ 282941 h 293888"/>
                <a:gd name="connsiteX166" fmla="*/ 12950 w 1279253"/>
                <a:gd name="connsiteY166" fmla="*/ 247906 h 293888"/>
                <a:gd name="connsiteX167" fmla="*/ 32662 w 1279253"/>
                <a:gd name="connsiteY167" fmla="*/ 251429 h 293888"/>
                <a:gd name="connsiteX168" fmla="*/ 55707 w 1279253"/>
                <a:gd name="connsiteY168" fmla="*/ 254951 h 293888"/>
                <a:gd name="connsiteX169" fmla="*/ 108366 w 1279253"/>
                <a:gd name="connsiteY169" fmla="*/ 269136 h 293888"/>
                <a:gd name="connsiteX170" fmla="*/ 131315 w 1279253"/>
                <a:gd name="connsiteY170" fmla="*/ 251429 h 293888"/>
                <a:gd name="connsiteX171" fmla="*/ 154360 w 1279253"/>
                <a:gd name="connsiteY171" fmla="*/ 233721 h 293888"/>
                <a:gd name="connsiteX172" fmla="*/ 160930 w 1279253"/>
                <a:gd name="connsiteY172" fmla="*/ 212586 h 293888"/>
                <a:gd name="connsiteX173" fmla="*/ 137981 w 1279253"/>
                <a:gd name="connsiteY173" fmla="*/ 216109 h 293888"/>
                <a:gd name="connsiteX174" fmla="*/ 114841 w 1279253"/>
                <a:gd name="connsiteY174" fmla="*/ 209445 h 293888"/>
                <a:gd name="connsiteX175" fmla="*/ 95130 w 1279253"/>
                <a:gd name="connsiteY175" fmla="*/ 216585 h 293888"/>
                <a:gd name="connsiteX176" fmla="*/ 68753 w 1279253"/>
                <a:gd name="connsiteY176" fmla="*/ 220107 h 293888"/>
                <a:gd name="connsiteX177" fmla="*/ 49041 w 1279253"/>
                <a:gd name="connsiteY177" fmla="*/ 244860 h 293888"/>
                <a:gd name="connsiteX178" fmla="*/ 32567 w 1279253"/>
                <a:gd name="connsiteY178" fmla="*/ 216299 h 293888"/>
                <a:gd name="connsiteX179" fmla="*/ 9523 w 1279253"/>
                <a:gd name="connsiteY179" fmla="*/ 212777 h 293888"/>
                <a:gd name="connsiteX180" fmla="*/ 0 w 1279253"/>
                <a:gd name="connsiteY180" fmla="*/ 233912 h 293888"/>
                <a:gd name="connsiteX181" fmla="*/ 391185 w 1279253"/>
                <a:gd name="connsiteY181" fmla="*/ 106436 h 293888"/>
                <a:gd name="connsiteX182" fmla="*/ 361570 w 1279253"/>
                <a:gd name="connsiteY182" fmla="*/ 113481 h 293888"/>
                <a:gd name="connsiteX183" fmla="*/ 381281 w 1279253"/>
                <a:gd name="connsiteY183" fmla="*/ 123763 h 293888"/>
                <a:gd name="connsiteX184" fmla="*/ 384519 w 1279253"/>
                <a:gd name="connsiteY184" fmla="*/ 148515 h 293888"/>
                <a:gd name="connsiteX185" fmla="*/ 417467 w 1279253"/>
                <a:gd name="connsiteY185" fmla="*/ 162605 h 293888"/>
                <a:gd name="connsiteX186" fmla="*/ 440416 w 1279253"/>
                <a:gd name="connsiteY186" fmla="*/ 152323 h 293888"/>
                <a:gd name="connsiteX187" fmla="*/ 463460 w 1279253"/>
                <a:gd name="connsiteY187" fmla="*/ 152323 h 293888"/>
                <a:gd name="connsiteX188" fmla="*/ 486505 w 1279253"/>
                <a:gd name="connsiteY188" fmla="*/ 155846 h 293888"/>
                <a:gd name="connsiteX189" fmla="*/ 509550 w 1279253"/>
                <a:gd name="connsiteY189" fmla="*/ 145278 h 293888"/>
                <a:gd name="connsiteX190" fmla="*/ 535832 w 1279253"/>
                <a:gd name="connsiteY190" fmla="*/ 131093 h 293888"/>
                <a:gd name="connsiteX191" fmla="*/ 595062 w 1279253"/>
                <a:gd name="connsiteY191" fmla="*/ 124048 h 293888"/>
                <a:gd name="connsiteX192" fmla="*/ 562209 w 1279253"/>
                <a:gd name="connsiteY192" fmla="*/ 109863 h 293888"/>
                <a:gd name="connsiteX193" fmla="*/ 581920 w 1279253"/>
                <a:gd name="connsiteY193" fmla="*/ 102818 h 293888"/>
                <a:gd name="connsiteX194" fmla="*/ 581920 w 1279253"/>
                <a:gd name="connsiteY194" fmla="*/ 78066 h 293888"/>
                <a:gd name="connsiteX195" fmla="*/ 562209 w 1279253"/>
                <a:gd name="connsiteY195" fmla="*/ 81588 h 293888"/>
                <a:gd name="connsiteX196" fmla="*/ 522690 w 1279253"/>
                <a:gd name="connsiteY196" fmla="*/ 78066 h 293888"/>
                <a:gd name="connsiteX197" fmla="*/ 513168 w 1279253"/>
                <a:gd name="connsiteY197" fmla="*/ 49505 h 293888"/>
                <a:gd name="connsiteX198" fmla="*/ 493457 w 1279253"/>
                <a:gd name="connsiteY198" fmla="*/ 49505 h 293888"/>
                <a:gd name="connsiteX199" fmla="*/ 473745 w 1279253"/>
                <a:gd name="connsiteY199" fmla="*/ 60168 h 293888"/>
                <a:gd name="connsiteX200" fmla="*/ 427656 w 1279253"/>
                <a:gd name="connsiteY200" fmla="*/ 63690 h 293888"/>
                <a:gd name="connsiteX201" fmla="*/ 407944 w 1279253"/>
                <a:gd name="connsiteY201" fmla="*/ 77875 h 293888"/>
                <a:gd name="connsiteX202" fmla="*/ 381662 w 1279253"/>
                <a:gd name="connsiteY202" fmla="*/ 88443 h 293888"/>
                <a:gd name="connsiteX203" fmla="*/ 355285 w 1279253"/>
                <a:gd name="connsiteY203" fmla="*/ 99105 h 293888"/>
                <a:gd name="connsiteX204" fmla="*/ 400707 w 1279253"/>
                <a:gd name="connsiteY204" fmla="*/ 173649 h 293888"/>
                <a:gd name="connsiteX205" fmla="*/ 380996 w 1279253"/>
                <a:gd name="connsiteY205" fmla="*/ 184216 h 293888"/>
                <a:gd name="connsiteX206" fmla="*/ 400707 w 1279253"/>
                <a:gd name="connsiteY206" fmla="*/ 191356 h 29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79253" h="293888">
                  <a:moveTo>
                    <a:pt x="1279254" y="21516"/>
                  </a:moveTo>
                  <a:lnTo>
                    <a:pt x="1233165" y="21516"/>
                  </a:lnTo>
                  <a:lnTo>
                    <a:pt x="1210120" y="10948"/>
                  </a:lnTo>
                  <a:lnTo>
                    <a:pt x="1183839" y="7331"/>
                  </a:lnTo>
                  <a:lnTo>
                    <a:pt x="1164127" y="10948"/>
                  </a:lnTo>
                  <a:lnTo>
                    <a:pt x="1131179" y="21516"/>
                  </a:lnTo>
                  <a:lnTo>
                    <a:pt x="1154223" y="7331"/>
                  </a:lnTo>
                  <a:lnTo>
                    <a:pt x="1114800" y="10948"/>
                  </a:lnTo>
                  <a:lnTo>
                    <a:pt x="1088423" y="0"/>
                  </a:lnTo>
                  <a:lnTo>
                    <a:pt x="1068711" y="3522"/>
                  </a:lnTo>
                  <a:lnTo>
                    <a:pt x="1025955" y="3522"/>
                  </a:lnTo>
                  <a:lnTo>
                    <a:pt x="989770" y="7045"/>
                  </a:lnTo>
                  <a:lnTo>
                    <a:pt x="930540" y="3808"/>
                  </a:lnTo>
                  <a:lnTo>
                    <a:pt x="910542" y="7331"/>
                  </a:lnTo>
                  <a:lnTo>
                    <a:pt x="877690" y="14471"/>
                  </a:lnTo>
                  <a:lnTo>
                    <a:pt x="825030" y="10948"/>
                  </a:lnTo>
                  <a:lnTo>
                    <a:pt x="805795" y="14471"/>
                  </a:lnTo>
                  <a:lnTo>
                    <a:pt x="785988" y="21516"/>
                  </a:lnTo>
                  <a:lnTo>
                    <a:pt x="835410" y="35701"/>
                  </a:lnTo>
                  <a:lnTo>
                    <a:pt x="785797" y="28561"/>
                  </a:lnTo>
                  <a:lnTo>
                    <a:pt x="739804" y="21516"/>
                  </a:lnTo>
                  <a:lnTo>
                    <a:pt x="713426" y="21516"/>
                  </a:lnTo>
                  <a:lnTo>
                    <a:pt x="680574" y="32178"/>
                  </a:lnTo>
                  <a:lnTo>
                    <a:pt x="631247" y="32178"/>
                  </a:lnTo>
                  <a:lnTo>
                    <a:pt x="608203" y="35701"/>
                  </a:lnTo>
                  <a:lnTo>
                    <a:pt x="581920" y="39223"/>
                  </a:lnTo>
                  <a:lnTo>
                    <a:pt x="558876" y="39223"/>
                  </a:lnTo>
                  <a:lnTo>
                    <a:pt x="614773" y="49791"/>
                  </a:lnTo>
                  <a:lnTo>
                    <a:pt x="568779" y="57121"/>
                  </a:lnTo>
                  <a:lnTo>
                    <a:pt x="588491" y="67689"/>
                  </a:lnTo>
                  <a:lnTo>
                    <a:pt x="611536" y="64166"/>
                  </a:lnTo>
                  <a:lnTo>
                    <a:pt x="631247" y="64166"/>
                  </a:lnTo>
                  <a:lnTo>
                    <a:pt x="657529" y="57121"/>
                  </a:lnTo>
                  <a:lnTo>
                    <a:pt x="690477" y="53504"/>
                  </a:lnTo>
                  <a:lnTo>
                    <a:pt x="710570" y="57121"/>
                  </a:lnTo>
                  <a:lnTo>
                    <a:pt x="687525" y="60644"/>
                  </a:lnTo>
                  <a:lnTo>
                    <a:pt x="667814" y="64166"/>
                  </a:lnTo>
                  <a:lnTo>
                    <a:pt x="648102" y="71211"/>
                  </a:lnTo>
                  <a:lnTo>
                    <a:pt x="684287" y="78351"/>
                  </a:lnTo>
                  <a:lnTo>
                    <a:pt x="766467" y="71211"/>
                  </a:lnTo>
                  <a:lnTo>
                    <a:pt x="789511" y="67689"/>
                  </a:lnTo>
                  <a:lnTo>
                    <a:pt x="812175" y="57121"/>
                  </a:lnTo>
                  <a:lnTo>
                    <a:pt x="838457" y="53504"/>
                  </a:lnTo>
                  <a:lnTo>
                    <a:pt x="871310" y="49981"/>
                  </a:lnTo>
                  <a:lnTo>
                    <a:pt x="825316" y="67689"/>
                  </a:lnTo>
                  <a:lnTo>
                    <a:pt x="845027" y="67689"/>
                  </a:lnTo>
                  <a:lnTo>
                    <a:pt x="818745" y="74734"/>
                  </a:lnTo>
                  <a:lnTo>
                    <a:pt x="785797" y="78351"/>
                  </a:lnTo>
                  <a:lnTo>
                    <a:pt x="756278" y="78351"/>
                  </a:lnTo>
                  <a:lnTo>
                    <a:pt x="726663" y="81874"/>
                  </a:lnTo>
                  <a:lnTo>
                    <a:pt x="703618" y="88919"/>
                  </a:lnTo>
                  <a:lnTo>
                    <a:pt x="746374" y="103104"/>
                  </a:lnTo>
                  <a:lnTo>
                    <a:pt x="726663" y="110149"/>
                  </a:lnTo>
                  <a:lnTo>
                    <a:pt x="700285" y="103104"/>
                  </a:lnTo>
                  <a:lnTo>
                    <a:pt x="677241" y="88919"/>
                  </a:lnTo>
                  <a:lnTo>
                    <a:pt x="611536" y="85682"/>
                  </a:lnTo>
                  <a:lnTo>
                    <a:pt x="618106" y="110434"/>
                  </a:lnTo>
                  <a:lnTo>
                    <a:pt x="641150" y="128142"/>
                  </a:lnTo>
                  <a:lnTo>
                    <a:pt x="667433" y="128142"/>
                  </a:lnTo>
                  <a:lnTo>
                    <a:pt x="634485" y="135187"/>
                  </a:lnTo>
                  <a:lnTo>
                    <a:pt x="608203" y="131665"/>
                  </a:lnTo>
                  <a:lnTo>
                    <a:pt x="588491" y="135187"/>
                  </a:lnTo>
                  <a:lnTo>
                    <a:pt x="565447" y="138709"/>
                  </a:lnTo>
                  <a:lnTo>
                    <a:pt x="542402" y="138709"/>
                  </a:lnTo>
                  <a:lnTo>
                    <a:pt x="519358" y="152323"/>
                  </a:lnTo>
                  <a:lnTo>
                    <a:pt x="578588" y="152323"/>
                  </a:lnTo>
                  <a:lnTo>
                    <a:pt x="539164" y="170126"/>
                  </a:lnTo>
                  <a:lnTo>
                    <a:pt x="568779" y="177171"/>
                  </a:lnTo>
                  <a:lnTo>
                    <a:pt x="588491" y="170126"/>
                  </a:lnTo>
                  <a:lnTo>
                    <a:pt x="608203" y="162986"/>
                  </a:lnTo>
                  <a:lnTo>
                    <a:pt x="555543" y="184216"/>
                  </a:lnTo>
                  <a:lnTo>
                    <a:pt x="519358" y="184216"/>
                  </a:lnTo>
                  <a:lnTo>
                    <a:pt x="496408" y="166604"/>
                  </a:lnTo>
                  <a:lnTo>
                    <a:pt x="476602" y="166604"/>
                  </a:lnTo>
                  <a:lnTo>
                    <a:pt x="476602" y="187739"/>
                  </a:lnTo>
                  <a:lnTo>
                    <a:pt x="456890" y="194879"/>
                  </a:lnTo>
                  <a:lnTo>
                    <a:pt x="433846" y="194879"/>
                  </a:lnTo>
                  <a:lnTo>
                    <a:pt x="410896" y="205446"/>
                  </a:lnTo>
                  <a:lnTo>
                    <a:pt x="381281" y="208969"/>
                  </a:lnTo>
                  <a:lnTo>
                    <a:pt x="404326" y="216109"/>
                  </a:lnTo>
                  <a:lnTo>
                    <a:pt x="456890" y="216109"/>
                  </a:lnTo>
                  <a:lnTo>
                    <a:pt x="483267" y="223154"/>
                  </a:lnTo>
                  <a:lnTo>
                    <a:pt x="506217" y="212586"/>
                  </a:lnTo>
                  <a:lnTo>
                    <a:pt x="526023" y="208969"/>
                  </a:lnTo>
                  <a:lnTo>
                    <a:pt x="545735" y="216109"/>
                  </a:lnTo>
                  <a:lnTo>
                    <a:pt x="572017" y="219631"/>
                  </a:lnTo>
                  <a:lnTo>
                    <a:pt x="601632" y="219631"/>
                  </a:lnTo>
                  <a:lnTo>
                    <a:pt x="621344" y="230199"/>
                  </a:lnTo>
                  <a:lnTo>
                    <a:pt x="641150" y="223154"/>
                  </a:lnTo>
                  <a:lnTo>
                    <a:pt x="677241" y="219631"/>
                  </a:lnTo>
                  <a:lnTo>
                    <a:pt x="703618" y="201924"/>
                  </a:lnTo>
                  <a:lnTo>
                    <a:pt x="670670" y="201924"/>
                  </a:lnTo>
                  <a:lnTo>
                    <a:pt x="644388" y="194879"/>
                  </a:lnTo>
                  <a:lnTo>
                    <a:pt x="614773" y="187739"/>
                  </a:lnTo>
                  <a:lnTo>
                    <a:pt x="657529" y="187739"/>
                  </a:lnTo>
                  <a:lnTo>
                    <a:pt x="683907" y="184216"/>
                  </a:lnTo>
                  <a:lnTo>
                    <a:pt x="726663" y="184216"/>
                  </a:lnTo>
                  <a:lnTo>
                    <a:pt x="749612" y="166604"/>
                  </a:lnTo>
                  <a:lnTo>
                    <a:pt x="779227" y="162986"/>
                  </a:lnTo>
                  <a:lnTo>
                    <a:pt x="805604" y="159464"/>
                  </a:lnTo>
                  <a:lnTo>
                    <a:pt x="825316" y="145374"/>
                  </a:lnTo>
                  <a:lnTo>
                    <a:pt x="845027" y="138233"/>
                  </a:lnTo>
                  <a:lnTo>
                    <a:pt x="825316" y="131189"/>
                  </a:lnTo>
                  <a:lnTo>
                    <a:pt x="792368" y="127666"/>
                  </a:lnTo>
                  <a:lnTo>
                    <a:pt x="835219" y="109958"/>
                  </a:lnTo>
                  <a:lnTo>
                    <a:pt x="887783" y="113481"/>
                  </a:lnTo>
                  <a:lnTo>
                    <a:pt x="910828" y="109958"/>
                  </a:lnTo>
                  <a:lnTo>
                    <a:pt x="891497" y="102913"/>
                  </a:lnTo>
                  <a:lnTo>
                    <a:pt x="911209" y="95773"/>
                  </a:lnTo>
                  <a:lnTo>
                    <a:pt x="934253" y="99391"/>
                  </a:lnTo>
                  <a:lnTo>
                    <a:pt x="957298" y="102913"/>
                  </a:lnTo>
                  <a:lnTo>
                    <a:pt x="1003292" y="92251"/>
                  </a:lnTo>
                  <a:lnTo>
                    <a:pt x="1026336" y="81683"/>
                  </a:lnTo>
                  <a:lnTo>
                    <a:pt x="1046048" y="74543"/>
                  </a:lnTo>
                  <a:lnTo>
                    <a:pt x="1078996" y="67498"/>
                  </a:lnTo>
                  <a:lnTo>
                    <a:pt x="1105278" y="60453"/>
                  </a:lnTo>
                  <a:lnTo>
                    <a:pt x="1127941" y="57121"/>
                  </a:lnTo>
                  <a:lnTo>
                    <a:pt x="1150986" y="53504"/>
                  </a:lnTo>
                  <a:lnTo>
                    <a:pt x="1094993" y="49981"/>
                  </a:lnTo>
                  <a:lnTo>
                    <a:pt x="1042429" y="57121"/>
                  </a:lnTo>
                  <a:lnTo>
                    <a:pt x="1088423" y="53504"/>
                  </a:lnTo>
                  <a:lnTo>
                    <a:pt x="1111467" y="49981"/>
                  </a:lnTo>
                  <a:lnTo>
                    <a:pt x="1160794" y="42936"/>
                  </a:lnTo>
                  <a:lnTo>
                    <a:pt x="1187171" y="39414"/>
                  </a:lnTo>
                  <a:lnTo>
                    <a:pt x="1213453" y="39414"/>
                  </a:lnTo>
                  <a:lnTo>
                    <a:pt x="1236498" y="35891"/>
                  </a:lnTo>
                  <a:lnTo>
                    <a:pt x="1256209" y="32369"/>
                  </a:lnTo>
                  <a:lnTo>
                    <a:pt x="1279254" y="25229"/>
                  </a:lnTo>
                  <a:close/>
                  <a:moveTo>
                    <a:pt x="272534" y="198401"/>
                  </a:moveTo>
                  <a:lnTo>
                    <a:pt x="236349" y="194879"/>
                  </a:lnTo>
                  <a:lnTo>
                    <a:pt x="216637" y="198401"/>
                  </a:lnTo>
                  <a:lnTo>
                    <a:pt x="229778" y="223154"/>
                  </a:lnTo>
                  <a:lnTo>
                    <a:pt x="289008" y="223154"/>
                  </a:lnTo>
                  <a:lnTo>
                    <a:pt x="256060" y="265614"/>
                  </a:lnTo>
                  <a:lnTo>
                    <a:pt x="275772" y="279799"/>
                  </a:lnTo>
                  <a:lnTo>
                    <a:pt x="302149" y="283322"/>
                  </a:lnTo>
                  <a:lnTo>
                    <a:pt x="328431" y="276181"/>
                  </a:lnTo>
                  <a:lnTo>
                    <a:pt x="374520" y="283322"/>
                  </a:lnTo>
                  <a:lnTo>
                    <a:pt x="417276" y="293889"/>
                  </a:lnTo>
                  <a:lnTo>
                    <a:pt x="469841" y="286844"/>
                  </a:lnTo>
                  <a:lnTo>
                    <a:pt x="558686" y="286844"/>
                  </a:lnTo>
                  <a:lnTo>
                    <a:pt x="601442" y="258283"/>
                  </a:lnTo>
                  <a:lnTo>
                    <a:pt x="575160" y="244098"/>
                  </a:lnTo>
                  <a:lnTo>
                    <a:pt x="548687" y="237339"/>
                  </a:lnTo>
                  <a:lnTo>
                    <a:pt x="529642" y="237339"/>
                  </a:lnTo>
                  <a:lnTo>
                    <a:pt x="506597" y="244384"/>
                  </a:lnTo>
                  <a:lnTo>
                    <a:pt x="480315" y="247906"/>
                  </a:lnTo>
                  <a:lnTo>
                    <a:pt x="457271" y="251429"/>
                  </a:lnTo>
                  <a:lnTo>
                    <a:pt x="437559" y="258569"/>
                  </a:lnTo>
                  <a:lnTo>
                    <a:pt x="414134" y="247525"/>
                  </a:lnTo>
                  <a:lnTo>
                    <a:pt x="394422" y="251048"/>
                  </a:lnTo>
                  <a:lnTo>
                    <a:pt x="367759" y="244384"/>
                  </a:lnTo>
                  <a:lnTo>
                    <a:pt x="341382" y="247906"/>
                  </a:lnTo>
                  <a:lnTo>
                    <a:pt x="318337" y="240861"/>
                  </a:lnTo>
                  <a:lnTo>
                    <a:pt x="338144" y="233721"/>
                  </a:lnTo>
                  <a:lnTo>
                    <a:pt x="374330" y="226676"/>
                  </a:lnTo>
                  <a:lnTo>
                    <a:pt x="354523" y="219631"/>
                  </a:lnTo>
                  <a:lnTo>
                    <a:pt x="328622" y="209445"/>
                  </a:lnTo>
                  <a:lnTo>
                    <a:pt x="308910" y="213062"/>
                  </a:lnTo>
                  <a:lnTo>
                    <a:pt x="285866" y="205922"/>
                  </a:lnTo>
                  <a:close/>
                  <a:moveTo>
                    <a:pt x="203401" y="283322"/>
                  </a:moveTo>
                  <a:lnTo>
                    <a:pt x="226445" y="265614"/>
                  </a:lnTo>
                  <a:lnTo>
                    <a:pt x="190450" y="247525"/>
                  </a:lnTo>
                  <a:lnTo>
                    <a:pt x="170739" y="251048"/>
                  </a:lnTo>
                  <a:lnTo>
                    <a:pt x="151027" y="261711"/>
                  </a:lnTo>
                  <a:lnTo>
                    <a:pt x="197021" y="282941"/>
                  </a:lnTo>
                  <a:close/>
                  <a:moveTo>
                    <a:pt x="12950" y="247906"/>
                  </a:moveTo>
                  <a:lnTo>
                    <a:pt x="32662" y="251429"/>
                  </a:lnTo>
                  <a:lnTo>
                    <a:pt x="55707" y="254951"/>
                  </a:lnTo>
                  <a:lnTo>
                    <a:pt x="108366" y="269136"/>
                  </a:lnTo>
                  <a:lnTo>
                    <a:pt x="131315" y="251429"/>
                  </a:lnTo>
                  <a:lnTo>
                    <a:pt x="154360" y="233721"/>
                  </a:lnTo>
                  <a:lnTo>
                    <a:pt x="160930" y="212586"/>
                  </a:lnTo>
                  <a:lnTo>
                    <a:pt x="137981" y="216109"/>
                  </a:lnTo>
                  <a:lnTo>
                    <a:pt x="114841" y="209445"/>
                  </a:lnTo>
                  <a:lnTo>
                    <a:pt x="95130" y="216585"/>
                  </a:lnTo>
                  <a:lnTo>
                    <a:pt x="68753" y="220107"/>
                  </a:lnTo>
                  <a:lnTo>
                    <a:pt x="49041" y="244860"/>
                  </a:lnTo>
                  <a:lnTo>
                    <a:pt x="32567" y="216299"/>
                  </a:lnTo>
                  <a:lnTo>
                    <a:pt x="9523" y="212777"/>
                  </a:lnTo>
                  <a:lnTo>
                    <a:pt x="0" y="233912"/>
                  </a:lnTo>
                  <a:close/>
                  <a:moveTo>
                    <a:pt x="391185" y="106436"/>
                  </a:moveTo>
                  <a:lnTo>
                    <a:pt x="361570" y="113481"/>
                  </a:lnTo>
                  <a:lnTo>
                    <a:pt x="381281" y="123763"/>
                  </a:lnTo>
                  <a:lnTo>
                    <a:pt x="384519" y="148515"/>
                  </a:lnTo>
                  <a:lnTo>
                    <a:pt x="417467" y="162605"/>
                  </a:lnTo>
                  <a:lnTo>
                    <a:pt x="440416" y="152323"/>
                  </a:lnTo>
                  <a:lnTo>
                    <a:pt x="463460" y="152323"/>
                  </a:lnTo>
                  <a:lnTo>
                    <a:pt x="486505" y="155846"/>
                  </a:lnTo>
                  <a:lnTo>
                    <a:pt x="509550" y="145278"/>
                  </a:lnTo>
                  <a:lnTo>
                    <a:pt x="535832" y="131093"/>
                  </a:lnTo>
                  <a:lnTo>
                    <a:pt x="595062" y="124048"/>
                  </a:lnTo>
                  <a:lnTo>
                    <a:pt x="562209" y="109863"/>
                  </a:lnTo>
                  <a:lnTo>
                    <a:pt x="581920" y="102818"/>
                  </a:lnTo>
                  <a:lnTo>
                    <a:pt x="581920" y="78066"/>
                  </a:lnTo>
                  <a:lnTo>
                    <a:pt x="562209" y="81588"/>
                  </a:lnTo>
                  <a:lnTo>
                    <a:pt x="522690" y="78066"/>
                  </a:lnTo>
                  <a:lnTo>
                    <a:pt x="513168" y="49505"/>
                  </a:lnTo>
                  <a:lnTo>
                    <a:pt x="493457" y="49505"/>
                  </a:lnTo>
                  <a:lnTo>
                    <a:pt x="473745" y="60168"/>
                  </a:lnTo>
                  <a:lnTo>
                    <a:pt x="427656" y="63690"/>
                  </a:lnTo>
                  <a:lnTo>
                    <a:pt x="407944" y="77875"/>
                  </a:lnTo>
                  <a:lnTo>
                    <a:pt x="381662" y="88443"/>
                  </a:lnTo>
                  <a:lnTo>
                    <a:pt x="355285" y="99105"/>
                  </a:lnTo>
                  <a:close/>
                  <a:moveTo>
                    <a:pt x="400707" y="173649"/>
                  </a:moveTo>
                  <a:lnTo>
                    <a:pt x="380996" y="184216"/>
                  </a:lnTo>
                  <a:lnTo>
                    <a:pt x="400707" y="19135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Serbest Form 4789">
              <a:extLst>
                <a:ext uri="{FF2B5EF4-FFF2-40B4-BE49-F238E27FC236}">
                  <a16:creationId xmlns:a16="http://schemas.microsoft.com/office/drawing/2014/main" id="{E79185EA-F478-9F62-22AB-A54D50763FC8}"/>
                </a:ext>
              </a:extLst>
            </p:cNvPr>
            <p:cNvSpPr/>
            <p:nvPr/>
          </p:nvSpPr>
          <p:spPr>
            <a:xfrm>
              <a:off x="3434431" y="-779372"/>
              <a:ext cx="72370" cy="45982"/>
            </a:xfrm>
            <a:custGeom>
              <a:avLst/>
              <a:gdLst>
                <a:gd name="connsiteX0" fmla="*/ 9808 w 72370"/>
                <a:gd name="connsiteY0" fmla="*/ 35415 h 45982"/>
                <a:gd name="connsiteX1" fmla="*/ 36185 w 72370"/>
                <a:gd name="connsiteY1" fmla="*/ 45983 h 45982"/>
                <a:gd name="connsiteX2" fmla="*/ 72371 w 72370"/>
                <a:gd name="connsiteY2" fmla="*/ 42460 h 45982"/>
                <a:gd name="connsiteX3" fmla="*/ 49327 w 72370"/>
                <a:gd name="connsiteY3" fmla="*/ 31893 h 45982"/>
                <a:gd name="connsiteX4" fmla="*/ 69038 w 72370"/>
                <a:gd name="connsiteY4" fmla="*/ 17708 h 45982"/>
                <a:gd name="connsiteX5" fmla="*/ 19711 w 72370"/>
                <a:gd name="connsiteY5" fmla="*/ 0 h 45982"/>
                <a:gd name="connsiteX6" fmla="*/ 0 w 72370"/>
                <a:gd name="connsiteY6" fmla="*/ 7045 h 45982"/>
                <a:gd name="connsiteX7" fmla="*/ 0 w 72370"/>
                <a:gd name="connsiteY7" fmla="*/ 28275 h 45982"/>
                <a:gd name="connsiteX8" fmla="*/ 9808 w 72370"/>
                <a:gd name="connsiteY8" fmla="*/ 35415 h 4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370" h="45982">
                  <a:moveTo>
                    <a:pt x="9808" y="35415"/>
                  </a:moveTo>
                  <a:lnTo>
                    <a:pt x="36185" y="45983"/>
                  </a:lnTo>
                  <a:lnTo>
                    <a:pt x="72371" y="42460"/>
                  </a:lnTo>
                  <a:lnTo>
                    <a:pt x="49327" y="31893"/>
                  </a:lnTo>
                  <a:lnTo>
                    <a:pt x="69038" y="17708"/>
                  </a:lnTo>
                  <a:lnTo>
                    <a:pt x="19711" y="0"/>
                  </a:lnTo>
                  <a:lnTo>
                    <a:pt x="0" y="7045"/>
                  </a:lnTo>
                  <a:lnTo>
                    <a:pt x="0" y="28275"/>
                  </a:lnTo>
                  <a:lnTo>
                    <a:pt x="9808" y="354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3" name="Serbest Form 4790">
              <a:extLst>
                <a:ext uri="{FF2B5EF4-FFF2-40B4-BE49-F238E27FC236}">
                  <a16:creationId xmlns:a16="http://schemas.microsoft.com/office/drawing/2014/main" id="{8AED5DA8-7A0C-FA9B-5C4C-1492C2BF0C48}"/>
                </a:ext>
              </a:extLst>
            </p:cNvPr>
            <p:cNvSpPr/>
            <p:nvPr/>
          </p:nvSpPr>
          <p:spPr>
            <a:xfrm>
              <a:off x="3197511" y="-740434"/>
              <a:ext cx="13236" cy="21230"/>
            </a:xfrm>
            <a:custGeom>
              <a:avLst/>
              <a:gdLst>
                <a:gd name="connsiteX0" fmla="*/ 3333 w 13236"/>
                <a:gd name="connsiteY0" fmla="*/ 21230 h 21230"/>
                <a:gd name="connsiteX1" fmla="*/ 13236 w 13236"/>
                <a:gd name="connsiteY1" fmla="*/ 0 h 21230"/>
                <a:gd name="connsiteX2" fmla="*/ 0 w 13236"/>
                <a:gd name="connsiteY2" fmla="*/ 21230 h 21230"/>
                <a:gd name="connsiteX3" fmla="*/ 3333 w 13236"/>
                <a:gd name="connsiteY3" fmla="*/ 21230 h 21230"/>
              </a:gdLst>
              <a:ahLst/>
              <a:cxnLst>
                <a:cxn ang="0">
                  <a:pos x="connsiteX0" y="connsiteY0"/>
                </a:cxn>
                <a:cxn ang="0">
                  <a:pos x="connsiteX1" y="connsiteY1"/>
                </a:cxn>
                <a:cxn ang="0">
                  <a:pos x="connsiteX2" y="connsiteY2"/>
                </a:cxn>
                <a:cxn ang="0">
                  <a:pos x="connsiteX3" y="connsiteY3"/>
                </a:cxn>
              </a:cxnLst>
              <a:rect l="l" t="t" r="r" b="b"/>
              <a:pathLst>
                <a:path w="13236" h="21230">
                  <a:moveTo>
                    <a:pt x="3333" y="21230"/>
                  </a:moveTo>
                  <a:lnTo>
                    <a:pt x="13236" y="0"/>
                  </a:lnTo>
                  <a:lnTo>
                    <a:pt x="0" y="21230"/>
                  </a:lnTo>
                  <a:lnTo>
                    <a:pt x="3333" y="2123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Serbest Form 4791">
              <a:extLst>
                <a:ext uri="{FF2B5EF4-FFF2-40B4-BE49-F238E27FC236}">
                  <a16:creationId xmlns:a16="http://schemas.microsoft.com/office/drawing/2014/main" id="{8AF49406-4099-000D-CCE4-1BB50EF06A50}"/>
                </a:ext>
              </a:extLst>
            </p:cNvPr>
            <p:cNvSpPr/>
            <p:nvPr/>
          </p:nvSpPr>
          <p:spPr>
            <a:xfrm>
              <a:off x="3296260" y="-797080"/>
              <a:ext cx="101985" cy="49600"/>
            </a:xfrm>
            <a:custGeom>
              <a:avLst/>
              <a:gdLst>
                <a:gd name="connsiteX0" fmla="*/ 6571 w 101985"/>
                <a:gd name="connsiteY0" fmla="*/ 17708 h 49600"/>
                <a:gd name="connsiteX1" fmla="*/ 42756 w 101985"/>
                <a:gd name="connsiteY1" fmla="*/ 35415 h 49600"/>
                <a:gd name="connsiteX2" fmla="*/ 75609 w 101985"/>
                <a:gd name="connsiteY2" fmla="*/ 49600 h 49600"/>
                <a:gd name="connsiteX3" fmla="*/ 101986 w 101985"/>
                <a:gd name="connsiteY3" fmla="*/ 28370 h 49600"/>
                <a:gd name="connsiteX4" fmla="*/ 78942 w 101985"/>
                <a:gd name="connsiteY4" fmla="*/ 7140 h 49600"/>
                <a:gd name="connsiteX5" fmla="*/ 55897 w 101985"/>
                <a:gd name="connsiteY5" fmla="*/ 10663 h 49600"/>
                <a:gd name="connsiteX6" fmla="*/ 0 w 101985"/>
                <a:gd name="connsiteY6" fmla="*/ 0 h 49600"/>
                <a:gd name="connsiteX7" fmla="*/ 6571 w 101985"/>
                <a:gd name="connsiteY7" fmla="*/ 17708 h 4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85" h="49600">
                  <a:moveTo>
                    <a:pt x="6571" y="17708"/>
                  </a:moveTo>
                  <a:lnTo>
                    <a:pt x="42756" y="35415"/>
                  </a:lnTo>
                  <a:lnTo>
                    <a:pt x="75609" y="49600"/>
                  </a:lnTo>
                  <a:lnTo>
                    <a:pt x="101986" y="28370"/>
                  </a:lnTo>
                  <a:lnTo>
                    <a:pt x="78942" y="7140"/>
                  </a:lnTo>
                  <a:lnTo>
                    <a:pt x="55897" y="10663"/>
                  </a:lnTo>
                  <a:lnTo>
                    <a:pt x="0" y="0"/>
                  </a:lnTo>
                  <a:lnTo>
                    <a:pt x="6571" y="1770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Serbest Form 4792">
              <a:extLst>
                <a:ext uri="{FF2B5EF4-FFF2-40B4-BE49-F238E27FC236}">
                  <a16:creationId xmlns:a16="http://schemas.microsoft.com/office/drawing/2014/main" id="{41D7DCA0-64AE-0A3E-C292-5E7F8D58DBAF}"/>
                </a:ext>
              </a:extLst>
            </p:cNvPr>
            <p:cNvSpPr/>
            <p:nvPr/>
          </p:nvSpPr>
          <p:spPr>
            <a:xfrm>
              <a:off x="3026487" y="-780800"/>
              <a:ext cx="105223" cy="56930"/>
            </a:xfrm>
            <a:custGeom>
              <a:avLst/>
              <a:gdLst>
                <a:gd name="connsiteX0" fmla="*/ 85512 w 105223"/>
                <a:gd name="connsiteY0" fmla="*/ 13138 h 56930"/>
                <a:gd name="connsiteX1" fmla="*/ 56088 w 105223"/>
                <a:gd name="connsiteY1" fmla="*/ 9520 h 56930"/>
                <a:gd name="connsiteX2" fmla="*/ 32662 w 105223"/>
                <a:gd name="connsiteY2" fmla="*/ 9520 h 56930"/>
                <a:gd name="connsiteX3" fmla="*/ 59611 w 105223"/>
                <a:gd name="connsiteY3" fmla="*/ 7235 h 56930"/>
                <a:gd name="connsiteX4" fmla="*/ 82370 w 105223"/>
                <a:gd name="connsiteY4" fmla="*/ 3713 h 56930"/>
                <a:gd name="connsiteX5" fmla="*/ 103700 w 105223"/>
                <a:gd name="connsiteY5" fmla="*/ 21040 h 56930"/>
                <a:gd name="connsiteX6" fmla="*/ 85512 w 105223"/>
                <a:gd name="connsiteY6" fmla="*/ 17993 h 56930"/>
                <a:gd name="connsiteX7" fmla="*/ 105224 w 105223"/>
                <a:gd name="connsiteY7" fmla="*/ 21516 h 56930"/>
                <a:gd name="connsiteX8" fmla="*/ 83703 w 105223"/>
                <a:gd name="connsiteY8" fmla="*/ 0 h 56930"/>
                <a:gd name="connsiteX9" fmla="*/ 58849 w 105223"/>
                <a:gd name="connsiteY9" fmla="*/ 3046 h 56930"/>
                <a:gd name="connsiteX10" fmla="*/ 32281 w 105223"/>
                <a:gd name="connsiteY10" fmla="*/ 9520 h 56930"/>
                <a:gd name="connsiteX11" fmla="*/ 55992 w 105223"/>
                <a:gd name="connsiteY11" fmla="*/ 14280 h 56930"/>
                <a:gd name="connsiteX12" fmla="*/ 85512 w 105223"/>
                <a:gd name="connsiteY12" fmla="*/ 17803 h 56930"/>
                <a:gd name="connsiteX13" fmla="*/ 17712 w 105223"/>
                <a:gd name="connsiteY13" fmla="*/ 52266 h 56930"/>
                <a:gd name="connsiteX14" fmla="*/ 2762 w 105223"/>
                <a:gd name="connsiteY14" fmla="*/ 25609 h 56930"/>
                <a:gd name="connsiteX15" fmla="*/ 53326 w 105223"/>
                <a:gd name="connsiteY15" fmla="*/ 25038 h 56930"/>
                <a:gd name="connsiteX16" fmla="*/ 98939 w 105223"/>
                <a:gd name="connsiteY16" fmla="*/ 28656 h 56930"/>
                <a:gd name="connsiteX17" fmla="*/ 61801 w 105223"/>
                <a:gd name="connsiteY17" fmla="*/ 41699 h 56930"/>
                <a:gd name="connsiteX18" fmla="*/ 41994 w 105223"/>
                <a:gd name="connsiteY18" fmla="*/ 52361 h 56930"/>
                <a:gd name="connsiteX19" fmla="*/ 16855 w 105223"/>
                <a:gd name="connsiteY19" fmla="*/ 52361 h 56930"/>
                <a:gd name="connsiteX20" fmla="*/ 16855 w 105223"/>
                <a:gd name="connsiteY20" fmla="*/ 56931 h 56930"/>
                <a:gd name="connsiteX21" fmla="*/ 43137 w 105223"/>
                <a:gd name="connsiteY21" fmla="*/ 56931 h 56930"/>
                <a:gd name="connsiteX22" fmla="*/ 64087 w 105223"/>
                <a:gd name="connsiteY22" fmla="*/ 45983 h 56930"/>
                <a:gd name="connsiteX23" fmla="*/ 99796 w 105223"/>
                <a:gd name="connsiteY23" fmla="*/ 28561 h 56930"/>
                <a:gd name="connsiteX24" fmla="*/ 52850 w 105223"/>
                <a:gd name="connsiteY24" fmla="*/ 20468 h 56930"/>
                <a:gd name="connsiteX25" fmla="*/ 19521 w 105223"/>
                <a:gd name="connsiteY25" fmla="*/ 23991 h 56930"/>
                <a:gd name="connsiteX26" fmla="*/ 0 w 105223"/>
                <a:gd name="connsiteY26" fmla="*/ 23991 h 56930"/>
                <a:gd name="connsiteX27" fmla="*/ 4285 w 105223"/>
                <a:gd name="connsiteY27" fmla="*/ 51790 h 56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5223" h="56930">
                  <a:moveTo>
                    <a:pt x="85512" y="13138"/>
                  </a:moveTo>
                  <a:lnTo>
                    <a:pt x="56088" y="9520"/>
                  </a:lnTo>
                  <a:lnTo>
                    <a:pt x="32662" y="9520"/>
                  </a:lnTo>
                  <a:lnTo>
                    <a:pt x="59611" y="7235"/>
                  </a:lnTo>
                  <a:lnTo>
                    <a:pt x="82370" y="3713"/>
                  </a:lnTo>
                  <a:lnTo>
                    <a:pt x="103700" y="21040"/>
                  </a:lnTo>
                  <a:close/>
                  <a:moveTo>
                    <a:pt x="85512" y="17993"/>
                  </a:moveTo>
                  <a:lnTo>
                    <a:pt x="105224" y="21516"/>
                  </a:lnTo>
                  <a:lnTo>
                    <a:pt x="83703" y="0"/>
                  </a:lnTo>
                  <a:lnTo>
                    <a:pt x="58849" y="3046"/>
                  </a:lnTo>
                  <a:lnTo>
                    <a:pt x="32281" y="9520"/>
                  </a:lnTo>
                  <a:lnTo>
                    <a:pt x="55992" y="14280"/>
                  </a:lnTo>
                  <a:lnTo>
                    <a:pt x="85512" y="17803"/>
                  </a:lnTo>
                  <a:close/>
                  <a:moveTo>
                    <a:pt x="17712" y="52266"/>
                  </a:moveTo>
                  <a:lnTo>
                    <a:pt x="2762" y="25609"/>
                  </a:lnTo>
                  <a:lnTo>
                    <a:pt x="53326" y="25038"/>
                  </a:lnTo>
                  <a:lnTo>
                    <a:pt x="98939" y="28656"/>
                  </a:lnTo>
                  <a:lnTo>
                    <a:pt x="61801" y="41699"/>
                  </a:lnTo>
                  <a:lnTo>
                    <a:pt x="41994" y="52361"/>
                  </a:lnTo>
                  <a:lnTo>
                    <a:pt x="16855" y="52361"/>
                  </a:lnTo>
                  <a:close/>
                  <a:moveTo>
                    <a:pt x="16855" y="56931"/>
                  </a:moveTo>
                  <a:lnTo>
                    <a:pt x="43137" y="56931"/>
                  </a:lnTo>
                  <a:lnTo>
                    <a:pt x="64087" y="45983"/>
                  </a:lnTo>
                  <a:lnTo>
                    <a:pt x="99796" y="28561"/>
                  </a:lnTo>
                  <a:lnTo>
                    <a:pt x="52850" y="20468"/>
                  </a:lnTo>
                  <a:lnTo>
                    <a:pt x="19521" y="23991"/>
                  </a:lnTo>
                  <a:lnTo>
                    <a:pt x="0" y="23991"/>
                  </a:lnTo>
                  <a:lnTo>
                    <a:pt x="4285" y="5179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Serbest Form 4793">
              <a:extLst>
                <a:ext uri="{FF2B5EF4-FFF2-40B4-BE49-F238E27FC236}">
                  <a16:creationId xmlns:a16="http://schemas.microsoft.com/office/drawing/2014/main" id="{E424F8E2-6EC8-225C-A05F-151889716AE8}"/>
                </a:ext>
              </a:extLst>
            </p:cNvPr>
            <p:cNvSpPr/>
            <p:nvPr/>
          </p:nvSpPr>
          <p:spPr>
            <a:xfrm>
              <a:off x="3004204" y="-604771"/>
              <a:ext cx="52945" cy="27703"/>
            </a:xfrm>
            <a:custGeom>
              <a:avLst/>
              <a:gdLst>
                <a:gd name="connsiteX0" fmla="*/ 50850 w 52945"/>
                <a:gd name="connsiteY0" fmla="*/ 25705 h 27703"/>
                <a:gd name="connsiteX1" fmla="*/ 5714 w 52945"/>
                <a:gd name="connsiteY1" fmla="*/ 24657 h 27703"/>
                <a:gd name="connsiteX2" fmla="*/ 1619 w 52945"/>
                <a:gd name="connsiteY2" fmla="*/ 1618 h 27703"/>
                <a:gd name="connsiteX3" fmla="*/ 21616 w 52945"/>
                <a:gd name="connsiteY3" fmla="*/ 11710 h 27703"/>
                <a:gd name="connsiteX4" fmla="*/ 52945 w 52945"/>
                <a:gd name="connsiteY4" fmla="*/ 21325 h 27703"/>
                <a:gd name="connsiteX5" fmla="*/ 23330 w 52945"/>
                <a:gd name="connsiteY5" fmla="*/ 7140 h 27703"/>
                <a:gd name="connsiteX6" fmla="*/ 0 w 52945"/>
                <a:gd name="connsiteY6" fmla="*/ 0 h 27703"/>
                <a:gd name="connsiteX7" fmla="*/ 3524 w 52945"/>
                <a:gd name="connsiteY7" fmla="*/ 27704 h 27703"/>
                <a:gd name="connsiteX8" fmla="*/ 52088 w 52945"/>
                <a:gd name="connsiteY8" fmla="*/ 25895 h 2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945" h="27703">
                  <a:moveTo>
                    <a:pt x="50850" y="25705"/>
                  </a:moveTo>
                  <a:lnTo>
                    <a:pt x="5714" y="24657"/>
                  </a:lnTo>
                  <a:lnTo>
                    <a:pt x="1619" y="1618"/>
                  </a:lnTo>
                  <a:lnTo>
                    <a:pt x="21616" y="11710"/>
                  </a:lnTo>
                  <a:close/>
                  <a:moveTo>
                    <a:pt x="52945" y="21325"/>
                  </a:moveTo>
                  <a:lnTo>
                    <a:pt x="23330" y="7140"/>
                  </a:lnTo>
                  <a:lnTo>
                    <a:pt x="0" y="0"/>
                  </a:lnTo>
                  <a:lnTo>
                    <a:pt x="3524" y="27704"/>
                  </a:lnTo>
                  <a:lnTo>
                    <a:pt x="52088" y="25895"/>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7" name="Serbest Form 4794">
              <a:extLst>
                <a:ext uri="{FF2B5EF4-FFF2-40B4-BE49-F238E27FC236}">
                  <a16:creationId xmlns:a16="http://schemas.microsoft.com/office/drawing/2014/main" id="{96BB49E0-754E-8F82-91D7-34BE2C6B4105}"/>
                </a:ext>
              </a:extLst>
            </p:cNvPr>
            <p:cNvSpPr/>
            <p:nvPr/>
          </p:nvSpPr>
          <p:spPr>
            <a:xfrm>
              <a:off x="2753096" y="-672079"/>
              <a:ext cx="23044" cy="8282"/>
            </a:xfrm>
            <a:custGeom>
              <a:avLst/>
              <a:gdLst>
                <a:gd name="connsiteX0" fmla="*/ 762 w 23044"/>
                <a:gd name="connsiteY0" fmla="*/ 0 h 8282"/>
                <a:gd name="connsiteX1" fmla="*/ 23045 w 23044"/>
                <a:gd name="connsiteY1" fmla="*/ 8283 h 8282"/>
                <a:gd name="connsiteX2" fmla="*/ 0 w 23044"/>
                <a:gd name="connsiteY2" fmla="*/ 4760 h 8282"/>
                <a:gd name="connsiteX3" fmla="*/ 23045 w 23044"/>
                <a:gd name="connsiteY3" fmla="*/ 8283 h 8282"/>
                <a:gd name="connsiteX4" fmla="*/ 762 w 23044"/>
                <a:gd name="connsiteY4" fmla="*/ 0 h 8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8282">
                  <a:moveTo>
                    <a:pt x="762" y="0"/>
                  </a:moveTo>
                  <a:lnTo>
                    <a:pt x="23045" y="8283"/>
                  </a:lnTo>
                  <a:close/>
                  <a:moveTo>
                    <a:pt x="0" y="4760"/>
                  </a:moveTo>
                  <a:lnTo>
                    <a:pt x="23045" y="8283"/>
                  </a:lnTo>
                  <a:lnTo>
                    <a:pt x="762" y="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8" name="Serbest Form 4795">
              <a:extLst>
                <a:ext uri="{FF2B5EF4-FFF2-40B4-BE49-F238E27FC236}">
                  <a16:creationId xmlns:a16="http://schemas.microsoft.com/office/drawing/2014/main" id="{501B810F-3F3D-7AC7-4F3D-882736D07CFC}"/>
                </a:ext>
              </a:extLst>
            </p:cNvPr>
            <p:cNvSpPr/>
            <p:nvPr/>
          </p:nvSpPr>
          <p:spPr>
            <a:xfrm>
              <a:off x="3453857" y="-827735"/>
              <a:ext cx="30186" cy="4760"/>
            </a:xfrm>
            <a:custGeom>
              <a:avLst/>
              <a:gdLst>
                <a:gd name="connsiteX0" fmla="*/ 30186 w 30186"/>
                <a:gd name="connsiteY0" fmla="*/ 4760 h 4760"/>
                <a:gd name="connsiteX1" fmla="*/ 95 w 30186"/>
                <a:gd name="connsiteY1" fmla="*/ 3522 h 4760"/>
                <a:gd name="connsiteX2" fmla="*/ 29615 w 30186"/>
                <a:gd name="connsiteY2" fmla="*/ 0 h 4760"/>
                <a:gd name="connsiteX3" fmla="*/ 0 w 30186"/>
                <a:gd name="connsiteY3" fmla="*/ 3522 h 4760"/>
                <a:gd name="connsiteX4" fmla="*/ 30186 w 30186"/>
                <a:gd name="connsiteY4" fmla="*/ 4760 h 4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86" h="4760">
                  <a:moveTo>
                    <a:pt x="30186" y="4760"/>
                  </a:moveTo>
                  <a:lnTo>
                    <a:pt x="95" y="3522"/>
                  </a:lnTo>
                  <a:close/>
                  <a:moveTo>
                    <a:pt x="29615" y="0"/>
                  </a:moveTo>
                  <a:lnTo>
                    <a:pt x="0" y="3522"/>
                  </a:lnTo>
                  <a:lnTo>
                    <a:pt x="30186" y="476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9" name="Serbest Form 4796">
              <a:extLst>
                <a:ext uri="{FF2B5EF4-FFF2-40B4-BE49-F238E27FC236}">
                  <a16:creationId xmlns:a16="http://schemas.microsoft.com/office/drawing/2014/main" id="{2F939136-14FF-BD9A-DEC3-0BF2048CD7BD}"/>
                </a:ext>
              </a:extLst>
            </p:cNvPr>
            <p:cNvSpPr/>
            <p:nvPr/>
          </p:nvSpPr>
          <p:spPr>
            <a:xfrm>
              <a:off x="1406613" y="-915987"/>
              <a:ext cx="3054726" cy="1691836"/>
            </a:xfrm>
            <a:custGeom>
              <a:avLst/>
              <a:gdLst>
                <a:gd name="connsiteX0" fmla="*/ 2176941 w 3054726"/>
                <a:gd name="connsiteY0" fmla="*/ 177647 h 1691836"/>
                <a:gd name="connsiteX1" fmla="*/ 2156849 w 3054726"/>
                <a:gd name="connsiteY1" fmla="*/ 183835 h 1691836"/>
                <a:gd name="connsiteX2" fmla="*/ 3054059 w 3054726"/>
                <a:gd name="connsiteY2" fmla="*/ 25800 h 1691836"/>
                <a:gd name="connsiteX3" fmla="*/ 3030253 w 3054726"/>
                <a:gd name="connsiteY3" fmla="*/ 31702 h 1691836"/>
                <a:gd name="connsiteX4" fmla="*/ 3011208 w 3054726"/>
                <a:gd name="connsiteY4" fmla="*/ 35225 h 1691836"/>
                <a:gd name="connsiteX5" fmla="*/ 2988259 w 3054726"/>
                <a:gd name="connsiteY5" fmla="*/ 38747 h 1691836"/>
                <a:gd name="connsiteX6" fmla="*/ 2962358 w 3054726"/>
                <a:gd name="connsiteY6" fmla="*/ 38747 h 1691836"/>
                <a:gd name="connsiteX7" fmla="*/ 2935695 w 3054726"/>
                <a:gd name="connsiteY7" fmla="*/ 42365 h 1691836"/>
                <a:gd name="connsiteX8" fmla="*/ 2885892 w 3054726"/>
                <a:gd name="connsiteY8" fmla="*/ 49505 h 1691836"/>
                <a:gd name="connsiteX9" fmla="*/ 2862848 w 3054726"/>
                <a:gd name="connsiteY9" fmla="*/ 53028 h 1691836"/>
                <a:gd name="connsiteX10" fmla="*/ 2817044 w 3054726"/>
                <a:gd name="connsiteY10" fmla="*/ 56550 h 1691836"/>
                <a:gd name="connsiteX11" fmla="*/ 2870180 w 3054726"/>
                <a:gd name="connsiteY11" fmla="*/ 54265 h 1691836"/>
                <a:gd name="connsiteX12" fmla="*/ 2925601 w 3054726"/>
                <a:gd name="connsiteY12" fmla="*/ 57883 h 1691836"/>
                <a:gd name="connsiteX13" fmla="*/ 2902366 w 3054726"/>
                <a:gd name="connsiteY13" fmla="*/ 56645 h 1691836"/>
                <a:gd name="connsiteX14" fmla="*/ 2879321 w 3054726"/>
                <a:gd name="connsiteY14" fmla="*/ 60168 h 1691836"/>
                <a:gd name="connsiteX15" fmla="*/ 2852753 w 3054726"/>
                <a:gd name="connsiteY15" fmla="*/ 67308 h 1691836"/>
                <a:gd name="connsiteX16" fmla="*/ 2819996 w 3054726"/>
                <a:gd name="connsiteY16" fmla="*/ 74353 h 1691836"/>
                <a:gd name="connsiteX17" fmla="*/ 2799904 w 3054726"/>
                <a:gd name="connsiteY17" fmla="*/ 81493 h 1691836"/>
                <a:gd name="connsiteX18" fmla="*/ 2776764 w 3054726"/>
                <a:gd name="connsiteY18" fmla="*/ 92156 h 1691836"/>
                <a:gd name="connsiteX19" fmla="*/ 2731151 w 3054726"/>
                <a:gd name="connsiteY19" fmla="*/ 102628 h 1691836"/>
                <a:gd name="connsiteX20" fmla="*/ 2709059 w 3054726"/>
                <a:gd name="connsiteY20" fmla="*/ 99010 h 1691836"/>
                <a:gd name="connsiteX21" fmla="*/ 2686015 w 3054726"/>
                <a:gd name="connsiteY21" fmla="*/ 95488 h 1691836"/>
                <a:gd name="connsiteX22" fmla="*/ 2665065 w 3054726"/>
                <a:gd name="connsiteY22" fmla="*/ 102723 h 1691836"/>
                <a:gd name="connsiteX23" fmla="*/ 2684777 w 3054726"/>
                <a:gd name="connsiteY23" fmla="*/ 114338 h 1691836"/>
                <a:gd name="connsiteX24" fmla="*/ 2662208 w 3054726"/>
                <a:gd name="connsiteY24" fmla="*/ 113195 h 1691836"/>
                <a:gd name="connsiteX25" fmla="*/ 2610120 w 3054726"/>
                <a:gd name="connsiteY25" fmla="*/ 109673 h 1691836"/>
                <a:gd name="connsiteX26" fmla="*/ 2566317 w 3054726"/>
                <a:gd name="connsiteY26" fmla="*/ 127476 h 1691836"/>
                <a:gd name="connsiteX27" fmla="*/ 2599645 w 3054726"/>
                <a:gd name="connsiteY27" fmla="*/ 135187 h 1691836"/>
                <a:gd name="connsiteX28" fmla="*/ 2578791 w 3054726"/>
                <a:gd name="connsiteY28" fmla="*/ 159178 h 1691836"/>
                <a:gd name="connsiteX29" fmla="*/ 2553556 w 3054726"/>
                <a:gd name="connsiteY29" fmla="*/ 162224 h 1691836"/>
                <a:gd name="connsiteX30" fmla="*/ 2523941 w 3054726"/>
                <a:gd name="connsiteY30" fmla="*/ 165747 h 1691836"/>
                <a:gd name="connsiteX31" fmla="*/ 2499754 w 3054726"/>
                <a:gd name="connsiteY31" fmla="*/ 183930 h 1691836"/>
                <a:gd name="connsiteX32" fmla="*/ 2458522 w 3054726"/>
                <a:gd name="connsiteY32" fmla="*/ 183930 h 1691836"/>
                <a:gd name="connsiteX33" fmla="*/ 2431859 w 3054726"/>
                <a:gd name="connsiteY33" fmla="*/ 187453 h 1691836"/>
                <a:gd name="connsiteX34" fmla="*/ 2389388 w 3054726"/>
                <a:gd name="connsiteY34" fmla="*/ 187453 h 1691836"/>
                <a:gd name="connsiteX35" fmla="*/ 2418718 w 3054726"/>
                <a:gd name="connsiteY35" fmla="*/ 199068 h 1691836"/>
                <a:gd name="connsiteX36" fmla="*/ 2445000 w 3054726"/>
                <a:gd name="connsiteY36" fmla="*/ 206208 h 1691836"/>
                <a:gd name="connsiteX37" fmla="*/ 2478519 w 3054726"/>
                <a:gd name="connsiteY37" fmla="*/ 206208 h 1691836"/>
                <a:gd name="connsiteX38" fmla="*/ 2450808 w 3054726"/>
                <a:gd name="connsiteY38" fmla="*/ 219536 h 1691836"/>
                <a:gd name="connsiteX39" fmla="*/ 2415766 w 3054726"/>
                <a:gd name="connsiteY39" fmla="*/ 222678 h 1691836"/>
                <a:gd name="connsiteX40" fmla="*/ 2395483 w 3054726"/>
                <a:gd name="connsiteY40" fmla="*/ 229818 h 1691836"/>
                <a:gd name="connsiteX41" fmla="*/ 2346918 w 3054726"/>
                <a:gd name="connsiteY41" fmla="*/ 219060 h 1691836"/>
                <a:gd name="connsiteX42" fmla="*/ 2320922 w 3054726"/>
                <a:gd name="connsiteY42" fmla="*/ 215633 h 1691836"/>
                <a:gd name="connsiteX43" fmla="*/ 2280737 w 3054726"/>
                <a:gd name="connsiteY43" fmla="*/ 212110 h 1691836"/>
                <a:gd name="connsiteX44" fmla="*/ 2256835 w 3054726"/>
                <a:gd name="connsiteY44" fmla="*/ 222868 h 1691836"/>
                <a:gd name="connsiteX45" fmla="*/ 2232172 w 3054726"/>
                <a:gd name="connsiteY45" fmla="*/ 215633 h 1691836"/>
                <a:gd name="connsiteX46" fmla="*/ 2178941 w 3054726"/>
                <a:gd name="connsiteY46" fmla="*/ 215633 h 1691836"/>
                <a:gd name="connsiteX47" fmla="*/ 2156563 w 3054726"/>
                <a:gd name="connsiteY47" fmla="*/ 208683 h 1691836"/>
                <a:gd name="connsiteX48" fmla="*/ 2185797 w 3054726"/>
                <a:gd name="connsiteY48" fmla="*/ 209825 h 1691836"/>
                <a:gd name="connsiteX49" fmla="*/ 2209508 w 3054726"/>
                <a:gd name="connsiteY49" fmla="*/ 199068 h 1691836"/>
                <a:gd name="connsiteX50" fmla="*/ 2231505 w 3054726"/>
                <a:gd name="connsiteY50" fmla="*/ 199068 h 1691836"/>
                <a:gd name="connsiteX51" fmla="*/ 2252074 w 3054726"/>
                <a:gd name="connsiteY51" fmla="*/ 191832 h 1691836"/>
                <a:gd name="connsiteX52" fmla="*/ 2253693 w 3054726"/>
                <a:gd name="connsiteY52" fmla="*/ 168413 h 1691836"/>
                <a:gd name="connsiteX53" fmla="*/ 2292544 w 3054726"/>
                <a:gd name="connsiteY53" fmla="*/ 187929 h 1691836"/>
                <a:gd name="connsiteX54" fmla="*/ 2330634 w 3054726"/>
                <a:gd name="connsiteY54" fmla="*/ 188500 h 1691836"/>
                <a:gd name="connsiteX55" fmla="*/ 2384246 w 3054726"/>
                <a:gd name="connsiteY55" fmla="*/ 167080 h 1691836"/>
                <a:gd name="connsiteX56" fmla="*/ 2362725 w 3054726"/>
                <a:gd name="connsiteY56" fmla="*/ 169650 h 1691836"/>
                <a:gd name="connsiteX57" fmla="*/ 2343014 w 3054726"/>
                <a:gd name="connsiteY57" fmla="*/ 176695 h 1691836"/>
                <a:gd name="connsiteX58" fmla="*/ 2314446 w 3054726"/>
                <a:gd name="connsiteY58" fmla="*/ 169555 h 1691836"/>
                <a:gd name="connsiteX59" fmla="*/ 2354345 w 3054726"/>
                <a:gd name="connsiteY59" fmla="*/ 156417 h 1691836"/>
                <a:gd name="connsiteX60" fmla="*/ 2320445 w 3054726"/>
                <a:gd name="connsiteY60" fmla="*/ 151752 h 1691836"/>
                <a:gd name="connsiteX61" fmla="*/ 2294068 w 3054726"/>
                <a:gd name="connsiteY61" fmla="*/ 151752 h 1691836"/>
                <a:gd name="connsiteX62" fmla="*/ 2318446 w 3054726"/>
                <a:gd name="connsiteY62" fmla="*/ 142232 h 1691836"/>
                <a:gd name="connsiteX63" fmla="*/ 2340157 w 3054726"/>
                <a:gd name="connsiteY63" fmla="*/ 142232 h 1691836"/>
                <a:gd name="connsiteX64" fmla="*/ 2363582 w 3054726"/>
                <a:gd name="connsiteY64" fmla="*/ 138614 h 1691836"/>
                <a:gd name="connsiteX65" fmla="*/ 2383484 w 3054726"/>
                <a:gd name="connsiteY65" fmla="*/ 135187 h 1691836"/>
                <a:gd name="connsiteX66" fmla="*/ 2409005 w 3054726"/>
                <a:gd name="connsiteY66" fmla="*/ 138709 h 1691836"/>
                <a:gd name="connsiteX67" fmla="*/ 2442714 w 3054726"/>
                <a:gd name="connsiteY67" fmla="*/ 131665 h 1691836"/>
                <a:gd name="connsiteX68" fmla="*/ 2415956 w 3054726"/>
                <a:gd name="connsiteY68" fmla="*/ 126809 h 1691836"/>
                <a:gd name="connsiteX69" fmla="*/ 2394340 w 3054726"/>
                <a:gd name="connsiteY69" fmla="*/ 109673 h 1691836"/>
                <a:gd name="connsiteX70" fmla="*/ 2388626 w 3054726"/>
                <a:gd name="connsiteY70" fmla="*/ 86158 h 1691836"/>
                <a:gd name="connsiteX71" fmla="*/ 2451951 w 3054726"/>
                <a:gd name="connsiteY71" fmla="*/ 92727 h 1691836"/>
                <a:gd name="connsiteX72" fmla="*/ 2473853 w 3054726"/>
                <a:gd name="connsiteY72" fmla="*/ 106531 h 1691836"/>
                <a:gd name="connsiteX73" fmla="*/ 2500802 w 3054726"/>
                <a:gd name="connsiteY73" fmla="*/ 113862 h 1691836"/>
                <a:gd name="connsiteX74" fmla="*/ 2521942 w 3054726"/>
                <a:gd name="connsiteY74" fmla="*/ 106817 h 1691836"/>
                <a:gd name="connsiteX75" fmla="*/ 2479186 w 3054726"/>
                <a:gd name="connsiteY75" fmla="*/ 87776 h 1691836"/>
                <a:gd name="connsiteX76" fmla="*/ 2502135 w 3054726"/>
                <a:gd name="connsiteY76" fmla="*/ 85301 h 1691836"/>
                <a:gd name="connsiteX77" fmla="*/ 2531369 w 3054726"/>
                <a:gd name="connsiteY77" fmla="*/ 81874 h 1691836"/>
                <a:gd name="connsiteX78" fmla="*/ 2560603 w 3054726"/>
                <a:gd name="connsiteY78" fmla="*/ 81874 h 1691836"/>
                <a:gd name="connsiteX79" fmla="*/ 2593837 w 3054726"/>
                <a:gd name="connsiteY79" fmla="*/ 78351 h 1691836"/>
                <a:gd name="connsiteX80" fmla="*/ 2620500 w 3054726"/>
                <a:gd name="connsiteY80" fmla="*/ 71211 h 1691836"/>
                <a:gd name="connsiteX81" fmla="*/ 2600121 w 3054726"/>
                <a:gd name="connsiteY81" fmla="*/ 66451 h 1691836"/>
                <a:gd name="connsiteX82" fmla="*/ 2647258 w 3054726"/>
                <a:gd name="connsiteY82" fmla="*/ 53980 h 1691836"/>
                <a:gd name="connsiteX83" fmla="*/ 2613167 w 3054726"/>
                <a:gd name="connsiteY83" fmla="*/ 52837 h 1691836"/>
                <a:gd name="connsiteX84" fmla="*/ 2586790 w 3054726"/>
                <a:gd name="connsiteY84" fmla="*/ 56360 h 1691836"/>
                <a:gd name="connsiteX85" fmla="*/ 2563079 w 3054726"/>
                <a:gd name="connsiteY85" fmla="*/ 67213 h 1691836"/>
                <a:gd name="connsiteX86" fmla="*/ 2540701 w 3054726"/>
                <a:gd name="connsiteY86" fmla="*/ 70545 h 1691836"/>
                <a:gd name="connsiteX87" fmla="*/ 2458617 w 3054726"/>
                <a:gd name="connsiteY87" fmla="*/ 77590 h 1691836"/>
                <a:gd name="connsiteX88" fmla="*/ 2423098 w 3054726"/>
                <a:gd name="connsiteY88" fmla="*/ 70545 h 1691836"/>
                <a:gd name="connsiteX89" fmla="*/ 2443000 w 3054726"/>
                <a:gd name="connsiteY89" fmla="*/ 68546 h 1691836"/>
                <a:gd name="connsiteX90" fmla="*/ 2462045 w 3054726"/>
                <a:gd name="connsiteY90" fmla="*/ 65118 h 1691836"/>
                <a:gd name="connsiteX91" fmla="*/ 2485375 w 3054726"/>
                <a:gd name="connsiteY91" fmla="*/ 61215 h 1691836"/>
                <a:gd name="connsiteX92" fmla="*/ 2465664 w 3054726"/>
                <a:gd name="connsiteY92" fmla="*/ 52837 h 1691836"/>
                <a:gd name="connsiteX93" fmla="*/ 2432144 w 3054726"/>
                <a:gd name="connsiteY93" fmla="*/ 56360 h 1691836"/>
                <a:gd name="connsiteX94" fmla="*/ 2405386 w 3054726"/>
                <a:gd name="connsiteY94" fmla="*/ 63500 h 1691836"/>
                <a:gd name="connsiteX95" fmla="*/ 2362916 w 3054726"/>
                <a:gd name="connsiteY95" fmla="*/ 67022 h 1691836"/>
                <a:gd name="connsiteX96" fmla="*/ 2390150 w 3054726"/>
                <a:gd name="connsiteY96" fmla="*/ 54075 h 1691836"/>
                <a:gd name="connsiteX97" fmla="*/ 2334348 w 3054726"/>
                <a:gd name="connsiteY97" fmla="*/ 38747 h 1691836"/>
                <a:gd name="connsiteX98" fmla="*/ 2356917 w 3054726"/>
                <a:gd name="connsiteY98" fmla="*/ 43507 h 1691836"/>
                <a:gd name="connsiteX99" fmla="*/ 2383294 w 3054726"/>
                <a:gd name="connsiteY99" fmla="*/ 39985 h 1691836"/>
                <a:gd name="connsiteX100" fmla="*/ 2406433 w 3054726"/>
                <a:gd name="connsiteY100" fmla="*/ 36462 h 1691836"/>
                <a:gd name="connsiteX101" fmla="*/ 2455379 w 3054726"/>
                <a:gd name="connsiteY101" fmla="*/ 36462 h 1691836"/>
                <a:gd name="connsiteX102" fmla="*/ 2488994 w 3054726"/>
                <a:gd name="connsiteY102" fmla="*/ 25705 h 1691836"/>
                <a:gd name="connsiteX103" fmla="*/ 2514609 w 3054726"/>
                <a:gd name="connsiteY103" fmla="*/ 25705 h 1691836"/>
                <a:gd name="connsiteX104" fmla="*/ 2560317 w 3054726"/>
                <a:gd name="connsiteY104" fmla="*/ 32750 h 1691836"/>
                <a:gd name="connsiteX105" fmla="*/ 2609644 w 3054726"/>
                <a:gd name="connsiteY105" fmla="*/ 39890 h 1691836"/>
                <a:gd name="connsiteX106" fmla="*/ 2561555 w 3054726"/>
                <a:gd name="connsiteY106" fmla="*/ 20944 h 1691836"/>
                <a:gd name="connsiteX107" fmla="*/ 2581457 w 3054726"/>
                <a:gd name="connsiteY107" fmla="*/ 18469 h 1691836"/>
                <a:gd name="connsiteX108" fmla="*/ 2600502 w 3054726"/>
                <a:gd name="connsiteY108" fmla="*/ 15042 h 1691836"/>
                <a:gd name="connsiteX109" fmla="*/ 2652590 w 3054726"/>
                <a:gd name="connsiteY109" fmla="*/ 18564 h 1691836"/>
                <a:gd name="connsiteX110" fmla="*/ 2686110 w 3054726"/>
                <a:gd name="connsiteY110" fmla="*/ 11424 h 1691836"/>
                <a:gd name="connsiteX111" fmla="*/ 2705821 w 3054726"/>
                <a:gd name="connsiteY111" fmla="*/ 7902 h 1691836"/>
                <a:gd name="connsiteX112" fmla="*/ 2764385 w 3054726"/>
                <a:gd name="connsiteY112" fmla="*/ 11424 h 1691836"/>
                <a:gd name="connsiteX113" fmla="*/ 2800951 w 3054726"/>
                <a:gd name="connsiteY113" fmla="*/ 7902 h 1691836"/>
                <a:gd name="connsiteX114" fmla="*/ 2843517 w 3054726"/>
                <a:gd name="connsiteY114" fmla="*/ 7902 h 1691836"/>
                <a:gd name="connsiteX115" fmla="*/ 2863705 w 3054726"/>
                <a:gd name="connsiteY115" fmla="*/ 4284 h 1691836"/>
                <a:gd name="connsiteX116" fmla="*/ 2888654 w 3054726"/>
                <a:gd name="connsiteY116" fmla="*/ 14756 h 1691836"/>
                <a:gd name="connsiteX117" fmla="*/ 2929219 w 3054726"/>
                <a:gd name="connsiteY117" fmla="*/ 11424 h 1691836"/>
                <a:gd name="connsiteX118" fmla="*/ 2904366 w 3054726"/>
                <a:gd name="connsiteY118" fmla="*/ 20944 h 1691836"/>
                <a:gd name="connsiteX119" fmla="*/ 2939313 w 3054726"/>
                <a:gd name="connsiteY119" fmla="*/ 14756 h 1691836"/>
                <a:gd name="connsiteX120" fmla="*/ 2958358 w 3054726"/>
                <a:gd name="connsiteY120" fmla="*/ 11234 h 1691836"/>
                <a:gd name="connsiteX121" fmla="*/ 2983974 w 3054726"/>
                <a:gd name="connsiteY121" fmla="*/ 14852 h 1691836"/>
                <a:gd name="connsiteX122" fmla="*/ 3006257 w 3054726"/>
                <a:gd name="connsiteY122" fmla="*/ 25229 h 1691836"/>
                <a:gd name="connsiteX123" fmla="*/ 3054059 w 3054726"/>
                <a:gd name="connsiteY123" fmla="*/ 21040 h 1691836"/>
                <a:gd name="connsiteX124" fmla="*/ 3007971 w 3054726"/>
                <a:gd name="connsiteY124" fmla="*/ 21040 h 1691836"/>
                <a:gd name="connsiteX125" fmla="*/ 2985974 w 3054726"/>
                <a:gd name="connsiteY125" fmla="*/ 10663 h 1691836"/>
                <a:gd name="connsiteX126" fmla="*/ 2958930 w 3054726"/>
                <a:gd name="connsiteY126" fmla="*/ 6855 h 1691836"/>
                <a:gd name="connsiteX127" fmla="*/ 2938456 w 3054726"/>
                <a:gd name="connsiteY127" fmla="*/ 10472 h 1691836"/>
                <a:gd name="connsiteX128" fmla="*/ 2905318 w 3054726"/>
                <a:gd name="connsiteY128" fmla="*/ 20944 h 1691836"/>
                <a:gd name="connsiteX129" fmla="*/ 2930267 w 3054726"/>
                <a:gd name="connsiteY129" fmla="*/ 11424 h 1691836"/>
                <a:gd name="connsiteX130" fmla="*/ 2889320 w 3054726"/>
                <a:gd name="connsiteY130" fmla="*/ 10472 h 1691836"/>
                <a:gd name="connsiteX131" fmla="*/ 2864181 w 3054726"/>
                <a:gd name="connsiteY131" fmla="*/ 0 h 1691836"/>
                <a:gd name="connsiteX132" fmla="*/ 2843136 w 3054726"/>
                <a:gd name="connsiteY132" fmla="*/ 3332 h 1691836"/>
                <a:gd name="connsiteX133" fmla="*/ 2800761 w 3054726"/>
                <a:gd name="connsiteY133" fmla="*/ 3332 h 1691836"/>
                <a:gd name="connsiteX134" fmla="*/ 2764385 w 3054726"/>
                <a:gd name="connsiteY134" fmla="*/ 6855 h 1691836"/>
                <a:gd name="connsiteX135" fmla="*/ 2705536 w 3054726"/>
                <a:gd name="connsiteY135" fmla="*/ 3332 h 1691836"/>
                <a:gd name="connsiteX136" fmla="*/ 2685348 w 3054726"/>
                <a:gd name="connsiteY136" fmla="*/ 6855 h 1691836"/>
                <a:gd name="connsiteX137" fmla="*/ 2652305 w 3054726"/>
                <a:gd name="connsiteY137" fmla="*/ 13995 h 1691836"/>
                <a:gd name="connsiteX138" fmla="*/ 2600407 w 3054726"/>
                <a:gd name="connsiteY138" fmla="*/ 10377 h 1691836"/>
                <a:gd name="connsiteX139" fmla="*/ 2580029 w 3054726"/>
                <a:gd name="connsiteY139" fmla="*/ 13995 h 1691836"/>
                <a:gd name="connsiteX140" fmla="*/ 2559841 w 3054726"/>
                <a:gd name="connsiteY140" fmla="*/ 20944 h 1691836"/>
                <a:gd name="connsiteX141" fmla="*/ 2609168 w 3054726"/>
                <a:gd name="connsiteY141" fmla="*/ 39985 h 1691836"/>
                <a:gd name="connsiteX142" fmla="*/ 2560794 w 3054726"/>
                <a:gd name="connsiteY142" fmla="*/ 28180 h 1691836"/>
                <a:gd name="connsiteX143" fmla="*/ 2514990 w 3054726"/>
                <a:gd name="connsiteY143" fmla="*/ 20944 h 1691836"/>
                <a:gd name="connsiteX144" fmla="*/ 2488232 w 3054726"/>
                <a:gd name="connsiteY144" fmla="*/ 20944 h 1691836"/>
                <a:gd name="connsiteX145" fmla="*/ 2454617 w 3054726"/>
                <a:gd name="connsiteY145" fmla="*/ 31607 h 1691836"/>
                <a:gd name="connsiteX146" fmla="*/ 2406053 w 3054726"/>
                <a:gd name="connsiteY146" fmla="*/ 31607 h 1691836"/>
                <a:gd name="connsiteX147" fmla="*/ 2382627 w 3054726"/>
                <a:gd name="connsiteY147" fmla="*/ 35225 h 1691836"/>
                <a:gd name="connsiteX148" fmla="*/ 2356345 w 3054726"/>
                <a:gd name="connsiteY148" fmla="*/ 38747 h 1691836"/>
                <a:gd name="connsiteX149" fmla="*/ 2333682 w 3054726"/>
                <a:gd name="connsiteY149" fmla="*/ 38747 h 1691836"/>
                <a:gd name="connsiteX150" fmla="*/ 2389103 w 3054726"/>
                <a:gd name="connsiteY150" fmla="*/ 54170 h 1691836"/>
                <a:gd name="connsiteX151" fmla="*/ 2343204 w 3054726"/>
                <a:gd name="connsiteY151" fmla="*/ 56550 h 1691836"/>
                <a:gd name="connsiteX152" fmla="*/ 2386722 w 3054726"/>
                <a:gd name="connsiteY152" fmla="*/ 68546 h 1691836"/>
                <a:gd name="connsiteX153" fmla="*/ 2405767 w 3054726"/>
                <a:gd name="connsiteY153" fmla="*/ 68546 h 1691836"/>
                <a:gd name="connsiteX154" fmla="*/ 2432716 w 3054726"/>
                <a:gd name="connsiteY154" fmla="*/ 61405 h 1691836"/>
                <a:gd name="connsiteX155" fmla="*/ 2465188 w 3054726"/>
                <a:gd name="connsiteY155" fmla="*/ 57978 h 1691836"/>
                <a:gd name="connsiteX156" fmla="*/ 2441477 w 3054726"/>
                <a:gd name="connsiteY156" fmla="*/ 63785 h 1691836"/>
                <a:gd name="connsiteX157" fmla="*/ 2421384 w 3054726"/>
                <a:gd name="connsiteY157" fmla="*/ 70926 h 1691836"/>
                <a:gd name="connsiteX158" fmla="*/ 2457950 w 3054726"/>
                <a:gd name="connsiteY158" fmla="*/ 82635 h 1691836"/>
                <a:gd name="connsiteX159" fmla="*/ 2540796 w 3054726"/>
                <a:gd name="connsiteY159" fmla="*/ 75686 h 1691836"/>
                <a:gd name="connsiteX160" fmla="*/ 2564031 w 3054726"/>
                <a:gd name="connsiteY160" fmla="*/ 72068 h 1691836"/>
                <a:gd name="connsiteX161" fmla="*/ 2587647 w 3054726"/>
                <a:gd name="connsiteY161" fmla="*/ 61310 h 1691836"/>
                <a:gd name="connsiteX162" fmla="*/ 2613262 w 3054726"/>
                <a:gd name="connsiteY162" fmla="*/ 57978 h 1691836"/>
                <a:gd name="connsiteX163" fmla="*/ 2646115 w 3054726"/>
                <a:gd name="connsiteY163" fmla="*/ 54456 h 1691836"/>
                <a:gd name="connsiteX164" fmla="*/ 2598503 w 3054726"/>
                <a:gd name="connsiteY164" fmla="*/ 67403 h 1691836"/>
                <a:gd name="connsiteX165" fmla="*/ 2619071 w 3054726"/>
                <a:gd name="connsiteY165" fmla="*/ 72068 h 1691836"/>
                <a:gd name="connsiteX166" fmla="*/ 2592122 w 3054726"/>
                <a:gd name="connsiteY166" fmla="*/ 74448 h 1691836"/>
                <a:gd name="connsiteX167" fmla="*/ 2559651 w 3054726"/>
                <a:gd name="connsiteY167" fmla="*/ 77875 h 1691836"/>
                <a:gd name="connsiteX168" fmla="*/ 2531083 w 3054726"/>
                <a:gd name="connsiteY168" fmla="*/ 77875 h 1691836"/>
                <a:gd name="connsiteX169" fmla="*/ 2501183 w 3054726"/>
                <a:gd name="connsiteY169" fmla="*/ 81493 h 1691836"/>
                <a:gd name="connsiteX170" fmla="*/ 2477662 w 3054726"/>
                <a:gd name="connsiteY170" fmla="*/ 88633 h 1691836"/>
                <a:gd name="connsiteX171" fmla="*/ 2520418 w 3054726"/>
                <a:gd name="connsiteY171" fmla="*/ 107674 h 1691836"/>
                <a:gd name="connsiteX172" fmla="*/ 2500611 w 3054726"/>
                <a:gd name="connsiteY172" fmla="*/ 110149 h 1691836"/>
                <a:gd name="connsiteX173" fmla="*/ 2475853 w 3054726"/>
                <a:gd name="connsiteY173" fmla="*/ 102437 h 1691836"/>
                <a:gd name="connsiteX174" fmla="*/ 2453475 w 3054726"/>
                <a:gd name="connsiteY174" fmla="*/ 88538 h 1691836"/>
                <a:gd name="connsiteX175" fmla="*/ 2386817 w 3054726"/>
                <a:gd name="connsiteY175" fmla="*/ 84730 h 1691836"/>
                <a:gd name="connsiteX176" fmla="*/ 2390912 w 3054726"/>
                <a:gd name="connsiteY176" fmla="*/ 112434 h 1691836"/>
                <a:gd name="connsiteX177" fmla="*/ 2414813 w 3054726"/>
                <a:gd name="connsiteY177" fmla="*/ 131474 h 1691836"/>
                <a:gd name="connsiteX178" fmla="*/ 2442619 w 3054726"/>
                <a:gd name="connsiteY178" fmla="*/ 131950 h 1691836"/>
                <a:gd name="connsiteX179" fmla="*/ 2409195 w 3054726"/>
                <a:gd name="connsiteY179" fmla="*/ 134235 h 1691836"/>
                <a:gd name="connsiteX180" fmla="*/ 2383675 w 3054726"/>
                <a:gd name="connsiteY180" fmla="*/ 130713 h 1691836"/>
                <a:gd name="connsiteX181" fmla="*/ 2363202 w 3054726"/>
                <a:gd name="connsiteY181" fmla="*/ 134235 h 1691836"/>
                <a:gd name="connsiteX182" fmla="*/ 2340252 w 3054726"/>
                <a:gd name="connsiteY182" fmla="*/ 137757 h 1691836"/>
                <a:gd name="connsiteX183" fmla="*/ 2317589 w 3054726"/>
                <a:gd name="connsiteY183" fmla="*/ 137757 h 1691836"/>
                <a:gd name="connsiteX184" fmla="*/ 2293306 w 3054726"/>
                <a:gd name="connsiteY184" fmla="*/ 152228 h 1691836"/>
                <a:gd name="connsiteX185" fmla="*/ 2320922 w 3054726"/>
                <a:gd name="connsiteY185" fmla="*/ 156703 h 1691836"/>
                <a:gd name="connsiteX186" fmla="*/ 2353774 w 3054726"/>
                <a:gd name="connsiteY186" fmla="*/ 156703 h 1691836"/>
                <a:gd name="connsiteX187" fmla="*/ 2313303 w 3054726"/>
                <a:gd name="connsiteY187" fmla="*/ 169745 h 1691836"/>
                <a:gd name="connsiteX188" fmla="*/ 2343395 w 3054726"/>
                <a:gd name="connsiteY188" fmla="*/ 181455 h 1691836"/>
                <a:gd name="connsiteX189" fmla="*/ 2364439 w 3054726"/>
                <a:gd name="connsiteY189" fmla="*/ 174315 h 1691836"/>
                <a:gd name="connsiteX190" fmla="*/ 2384246 w 3054726"/>
                <a:gd name="connsiteY190" fmla="*/ 167175 h 1691836"/>
                <a:gd name="connsiteX191" fmla="*/ 2329873 w 3054726"/>
                <a:gd name="connsiteY191" fmla="*/ 183930 h 1691836"/>
                <a:gd name="connsiteX192" fmla="*/ 2294544 w 3054726"/>
                <a:gd name="connsiteY192" fmla="*/ 183930 h 1691836"/>
                <a:gd name="connsiteX193" fmla="*/ 2273023 w 3054726"/>
                <a:gd name="connsiteY193" fmla="*/ 166699 h 1691836"/>
                <a:gd name="connsiteX194" fmla="*/ 2251788 w 3054726"/>
                <a:gd name="connsiteY194" fmla="*/ 166223 h 1691836"/>
                <a:gd name="connsiteX195" fmla="*/ 2249407 w 3054726"/>
                <a:gd name="connsiteY195" fmla="*/ 189833 h 1691836"/>
                <a:gd name="connsiteX196" fmla="*/ 2209032 w 3054726"/>
                <a:gd name="connsiteY196" fmla="*/ 194498 h 1691836"/>
                <a:gd name="connsiteX197" fmla="*/ 2185035 w 3054726"/>
                <a:gd name="connsiteY197" fmla="*/ 205351 h 1691836"/>
                <a:gd name="connsiteX198" fmla="*/ 2156468 w 3054726"/>
                <a:gd name="connsiteY198" fmla="*/ 208683 h 1691836"/>
                <a:gd name="connsiteX199" fmla="*/ 2179036 w 3054726"/>
                <a:gd name="connsiteY199" fmla="*/ 220488 h 1691836"/>
                <a:gd name="connsiteX200" fmla="*/ 2232362 w 3054726"/>
                <a:gd name="connsiteY200" fmla="*/ 220488 h 1691836"/>
                <a:gd name="connsiteX201" fmla="*/ 2258073 w 3054726"/>
                <a:gd name="connsiteY201" fmla="*/ 227533 h 1691836"/>
                <a:gd name="connsiteX202" fmla="*/ 2282736 w 3054726"/>
                <a:gd name="connsiteY202" fmla="*/ 216775 h 1691836"/>
                <a:gd name="connsiteX203" fmla="*/ 2320826 w 3054726"/>
                <a:gd name="connsiteY203" fmla="*/ 220393 h 1691836"/>
                <a:gd name="connsiteX204" fmla="*/ 2347680 w 3054726"/>
                <a:gd name="connsiteY204" fmla="*/ 224011 h 1691836"/>
                <a:gd name="connsiteX205" fmla="*/ 2377580 w 3054726"/>
                <a:gd name="connsiteY205" fmla="*/ 224011 h 1691836"/>
                <a:gd name="connsiteX206" fmla="*/ 2398149 w 3054726"/>
                <a:gd name="connsiteY206" fmla="*/ 234483 h 1691836"/>
                <a:gd name="connsiteX207" fmla="*/ 2417861 w 3054726"/>
                <a:gd name="connsiteY207" fmla="*/ 227438 h 1691836"/>
                <a:gd name="connsiteX208" fmla="*/ 2453475 w 3054726"/>
                <a:gd name="connsiteY208" fmla="*/ 224011 h 1691836"/>
                <a:gd name="connsiteX209" fmla="*/ 2480900 w 3054726"/>
                <a:gd name="connsiteY209" fmla="*/ 205922 h 1691836"/>
                <a:gd name="connsiteX210" fmla="*/ 2446618 w 3054726"/>
                <a:gd name="connsiteY210" fmla="*/ 201543 h 1691836"/>
                <a:gd name="connsiteX211" fmla="*/ 2421003 w 3054726"/>
                <a:gd name="connsiteY211" fmla="*/ 194498 h 1691836"/>
                <a:gd name="connsiteX212" fmla="*/ 2390150 w 3054726"/>
                <a:gd name="connsiteY212" fmla="*/ 187358 h 1691836"/>
                <a:gd name="connsiteX213" fmla="*/ 2432335 w 3054726"/>
                <a:gd name="connsiteY213" fmla="*/ 192118 h 1691836"/>
                <a:gd name="connsiteX214" fmla="*/ 2458998 w 3054726"/>
                <a:gd name="connsiteY214" fmla="*/ 188500 h 1691836"/>
                <a:gd name="connsiteX215" fmla="*/ 2501468 w 3054726"/>
                <a:gd name="connsiteY215" fmla="*/ 188500 h 1691836"/>
                <a:gd name="connsiteX216" fmla="*/ 2525941 w 3054726"/>
                <a:gd name="connsiteY216" fmla="*/ 170317 h 1691836"/>
                <a:gd name="connsiteX217" fmla="*/ 2554509 w 3054726"/>
                <a:gd name="connsiteY217" fmla="*/ 167270 h 1691836"/>
                <a:gd name="connsiteX218" fmla="*/ 2580600 w 3054726"/>
                <a:gd name="connsiteY218" fmla="*/ 163748 h 1691836"/>
                <a:gd name="connsiteX219" fmla="*/ 2601455 w 3054726"/>
                <a:gd name="connsiteY219" fmla="*/ 149182 h 1691836"/>
                <a:gd name="connsiteX220" fmla="*/ 2620500 w 3054726"/>
                <a:gd name="connsiteY220" fmla="*/ 137853 h 1691836"/>
                <a:gd name="connsiteX221" fmla="*/ 2600693 w 3054726"/>
                <a:gd name="connsiteY221" fmla="*/ 130808 h 1691836"/>
                <a:gd name="connsiteX222" fmla="*/ 2567269 w 3054726"/>
                <a:gd name="connsiteY222" fmla="*/ 127190 h 1691836"/>
                <a:gd name="connsiteX223" fmla="*/ 2610691 w 3054726"/>
                <a:gd name="connsiteY223" fmla="*/ 114052 h 1691836"/>
                <a:gd name="connsiteX224" fmla="*/ 2662303 w 3054726"/>
                <a:gd name="connsiteY224" fmla="*/ 117765 h 1691836"/>
                <a:gd name="connsiteX225" fmla="*/ 2685824 w 3054726"/>
                <a:gd name="connsiteY225" fmla="*/ 114243 h 1691836"/>
                <a:gd name="connsiteX226" fmla="*/ 2708107 w 3054726"/>
                <a:gd name="connsiteY226" fmla="*/ 103675 h 1691836"/>
                <a:gd name="connsiteX227" fmla="*/ 2731151 w 3054726"/>
                <a:gd name="connsiteY227" fmla="*/ 107198 h 1691836"/>
                <a:gd name="connsiteX228" fmla="*/ 2778097 w 3054726"/>
                <a:gd name="connsiteY228" fmla="*/ 96535 h 1691836"/>
                <a:gd name="connsiteX229" fmla="*/ 2801618 w 3054726"/>
                <a:gd name="connsiteY229" fmla="*/ 85777 h 1691836"/>
                <a:gd name="connsiteX230" fmla="*/ 2820663 w 3054726"/>
                <a:gd name="connsiteY230" fmla="*/ 78732 h 1691836"/>
                <a:gd name="connsiteX231" fmla="*/ 2853230 w 3054726"/>
                <a:gd name="connsiteY231" fmla="*/ 71782 h 1691836"/>
                <a:gd name="connsiteX232" fmla="*/ 2879702 w 3054726"/>
                <a:gd name="connsiteY232" fmla="*/ 64642 h 1691836"/>
                <a:gd name="connsiteX233" fmla="*/ 2902461 w 3054726"/>
                <a:gd name="connsiteY233" fmla="*/ 61215 h 1691836"/>
                <a:gd name="connsiteX234" fmla="*/ 2925410 w 3054726"/>
                <a:gd name="connsiteY234" fmla="*/ 57692 h 1691836"/>
                <a:gd name="connsiteX235" fmla="*/ 2869989 w 3054726"/>
                <a:gd name="connsiteY235" fmla="*/ 49505 h 1691836"/>
                <a:gd name="connsiteX236" fmla="*/ 2816854 w 3054726"/>
                <a:gd name="connsiteY236" fmla="*/ 56550 h 1691836"/>
                <a:gd name="connsiteX237" fmla="*/ 2863419 w 3054726"/>
                <a:gd name="connsiteY237" fmla="*/ 57883 h 1691836"/>
                <a:gd name="connsiteX238" fmla="*/ 2886654 w 3054726"/>
                <a:gd name="connsiteY238" fmla="*/ 54265 h 1691836"/>
                <a:gd name="connsiteX239" fmla="*/ 2935980 w 3054726"/>
                <a:gd name="connsiteY239" fmla="*/ 47220 h 1691836"/>
                <a:gd name="connsiteX240" fmla="*/ 2962262 w 3054726"/>
                <a:gd name="connsiteY240" fmla="*/ 43698 h 1691836"/>
                <a:gd name="connsiteX241" fmla="*/ 2988259 w 3054726"/>
                <a:gd name="connsiteY241" fmla="*/ 43698 h 1691836"/>
                <a:gd name="connsiteX242" fmla="*/ 3011684 w 3054726"/>
                <a:gd name="connsiteY242" fmla="*/ 39985 h 1691836"/>
                <a:gd name="connsiteX243" fmla="*/ 3031396 w 3054726"/>
                <a:gd name="connsiteY243" fmla="*/ 36462 h 1691836"/>
                <a:gd name="connsiteX244" fmla="*/ 3054726 w 3054726"/>
                <a:gd name="connsiteY244" fmla="*/ 29227 h 1691836"/>
                <a:gd name="connsiteX245" fmla="*/ 2174656 w 3054726"/>
                <a:gd name="connsiteY245" fmla="*/ 173268 h 1691836"/>
                <a:gd name="connsiteX246" fmla="*/ 2154944 w 3054726"/>
                <a:gd name="connsiteY246" fmla="*/ 183930 h 1691836"/>
                <a:gd name="connsiteX247" fmla="*/ 2174941 w 3054726"/>
                <a:gd name="connsiteY247" fmla="*/ 195450 h 1691836"/>
                <a:gd name="connsiteX248" fmla="*/ 2178179 w 3054726"/>
                <a:gd name="connsiteY248" fmla="*/ 175457 h 1691836"/>
                <a:gd name="connsiteX249" fmla="*/ 2290925 w 3054726"/>
                <a:gd name="connsiteY249" fmla="*/ 353390 h 1691836"/>
                <a:gd name="connsiteX250" fmla="*/ 2296544 w 3054726"/>
                <a:gd name="connsiteY250" fmla="*/ 317594 h 1691836"/>
                <a:gd name="connsiteX251" fmla="*/ 2316541 w 3054726"/>
                <a:gd name="connsiteY251" fmla="*/ 326353 h 1691836"/>
                <a:gd name="connsiteX252" fmla="*/ 2379485 w 3054726"/>
                <a:gd name="connsiteY252" fmla="*/ 333493 h 1691836"/>
                <a:gd name="connsiteX253" fmla="*/ 2310351 w 3054726"/>
                <a:gd name="connsiteY253" fmla="*/ 353485 h 1691836"/>
                <a:gd name="connsiteX254" fmla="*/ 2290925 w 3054726"/>
                <a:gd name="connsiteY254" fmla="*/ 358246 h 1691836"/>
                <a:gd name="connsiteX255" fmla="*/ 2310637 w 3054726"/>
                <a:gd name="connsiteY255" fmla="*/ 358246 h 1691836"/>
                <a:gd name="connsiteX256" fmla="*/ 2360345 w 3054726"/>
                <a:gd name="connsiteY256" fmla="*/ 351201 h 1691836"/>
                <a:gd name="connsiteX257" fmla="*/ 2382627 w 3054726"/>
                <a:gd name="connsiteY257" fmla="*/ 354723 h 1691836"/>
                <a:gd name="connsiteX258" fmla="*/ 2382627 w 3054726"/>
                <a:gd name="connsiteY258" fmla="*/ 330732 h 1691836"/>
                <a:gd name="connsiteX259" fmla="*/ 2317970 w 3054726"/>
                <a:gd name="connsiteY259" fmla="*/ 321212 h 1691836"/>
                <a:gd name="connsiteX260" fmla="*/ 2294925 w 3054726"/>
                <a:gd name="connsiteY260" fmla="*/ 314738 h 1691836"/>
                <a:gd name="connsiteX261" fmla="*/ 2285402 w 3054726"/>
                <a:gd name="connsiteY261" fmla="*/ 341204 h 1691836"/>
                <a:gd name="connsiteX262" fmla="*/ 2046387 w 3054726"/>
                <a:gd name="connsiteY262" fmla="*/ 202400 h 1691836"/>
                <a:gd name="connsiteX263" fmla="*/ 2082954 w 3054726"/>
                <a:gd name="connsiteY263" fmla="*/ 216775 h 1691836"/>
                <a:gd name="connsiteX264" fmla="*/ 2103903 w 3054726"/>
                <a:gd name="connsiteY264" fmla="*/ 213253 h 1691836"/>
                <a:gd name="connsiteX265" fmla="*/ 2128852 w 3054726"/>
                <a:gd name="connsiteY265" fmla="*/ 223725 h 1691836"/>
                <a:gd name="connsiteX266" fmla="*/ 2148659 w 3054726"/>
                <a:gd name="connsiteY266" fmla="*/ 230865 h 1691836"/>
                <a:gd name="connsiteX267" fmla="*/ 2112855 w 3054726"/>
                <a:gd name="connsiteY267" fmla="*/ 233340 h 1691836"/>
                <a:gd name="connsiteX268" fmla="*/ 2092762 w 3054726"/>
                <a:gd name="connsiteY268" fmla="*/ 240481 h 1691836"/>
                <a:gd name="connsiteX269" fmla="*/ 2115902 w 3054726"/>
                <a:gd name="connsiteY269" fmla="*/ 252095 h 1691836"/>
                <a:gd name="connsiteX270" fmla="*/ 2143231 w 3054726"/>
                <a:gd name="connsiteY270" fmla="*/ 248668 h 1691836"/>
                <a:gd name="connsiteX271" fmla="*/ 2168561 w 3054726"/>
                <a:gd name="connsiteY271" fmla="*/ 255713 h 1691836"/>
                <a:gd name="connsiteX272" fmla="*/ 2189416 w 3054726"/>
                <a:gd name="connsiteY272" fmla="*/ 252190 h 1691836"/>
                <a:gd name="connsiteX273" fmla="*/ 2210936 w 3054726"/>
                <a:gd name="connsiteY273" fmla="*/ 262663 h 1691836"/>
                <a:gd name="connsiteX274" fmla="*/ 2232553 w 3054726"/>
                <a:gd name="connsiteY274" fmla="*/ 255618 h 1691836"/>
                <a:gd name="connsiteX275" fmla="*/ 2255121 w 3054726"/>
                <a:gd name="connsiteY275" fmla="*/ 252190 h 1691836"/>
                <a:gd name="connsiteX276" fmla="*/ 2281403 w 3054726"/>
                <a:gd name="connsiteY276" fmla="*/ 248668 h 1691836"/>
                <a:gd name="connsiteX277" fmla="*/ 2304828 w 3054726"/>
                <a:gd name="connsiteY277" fmla="*/ 241528 h 1691836"/>
                <a:gd name="connsiteX278" fmla="*/ 2349489 w 3054726"/>
                <a:gd name="connsiteY278" fmla="*/ 248573 h 1691836"/>
                <a:gd name="connsiteX279" fmla="*/ 2375295 w 3054726"/>
                <a:gd name="connsiteY279" fmla="*/ 262567 h 1691836"/>
                <a:gd name="connsiteX280" fmla="*/ 2332348 w 3054726"/>
                <a:gd name="connsiteY280" fmla="*/ 286749 h 1691836"/>
                <a:gd name="connsiteX281" fmla="*/ 2244836 w 3054726"/>
                <a:gd name="connsiteY281" fmla="*/ 286273 h 1691836"/>
                <a:gd name="connsiteX282" fmla="*/ 2191891 w 3054726"/>
                <a:gd name="connsiteY282" fmla="*/ 293413 h 1691836"/>
                <a:gd name="connsiteX283" fmla="*/ 2150088 w 3054726"/>
                <a:gd name="connsiteY283" fmla="*/ 282845 h 1691836"/>
                <a:gd name="connsiteX284" fmla="*/ 2103808 w 3054726"/>
                <a:gd name="connsiteY284" fmla="*/ 275705 h 1691836"/>
                <a:gd name="connsiteX285" fmla="*/ 2076479 w 3054726"/>
                <a:gd name="connsiteY285" fmla="*/ 282845 h 1691836"/>
                <a:gd name="connsiteX286" fmla="*/ 2051149 w 3054726"/>
                <a:gd name="connsiteY286" fmla="*/ 279228 h 1691836"/>
                <a:gd name="connsiteX287" fmla="*/ 2066385 w 3054726"/>
                <a:gd name="connsiteY287" fmla="*/ 226581 h 1691836"/>
                <a:gd name="connsiteX288" fmla="*/ 2005250 w 3054726"/>
                <a:gd name="connsiteY288" fmla="*/ 222678 h 1691836"/>
                <a:gd name="connsiteX289" fmla="*/ 1994204 w 3054726"/>
                <a:gd name="connsiteY289" fmla="*/ 199163 h 1691836"/>
                <a:gd name="connsiteX290" fmla="*/ 2047721 w 3054726"/>
                <a:gd name="connsiteY290" fmla="*/ 202685 h 1691836"/>
                <a:gd name="connsiteX291" fmla="*/ 2047721 w 3054726"/>
                <a:gd name="connsiteY291" fmla="*/ 197925 h 1691836"/>
                <a:gd name="connsiteX292" fmla="*/ 2011535 w 3054726"/>
                <a:gd name="connsiteY292" fmla="*/ 194308 h 1691836"/>
                <a:gd name="connsiteX293" fmla="*/ 1991157 w 3054726"/>
                <a:gd name="connsiteY293" fmla="*/ 197925 h 1691836"/>
                <a:gd name="connsiteX294" fmla="*/ 2002584 w 3054726"/>
                <a:gd name="connsiteY294" fmla="*/ 226486 h 1691836"/>
                <a:gd name="connsiteX295" fmla="*/ 2064004 w 3054726"/>
                <a:gd name="connsiteY295" fmla="*/ 227723 h 1691836"/>
                <a:gd name="connsiteX296" fmla="*/ 2029152 w 3054726"/>
                <a:gd name="connsiteY296" fmla="*/ 265804 h 1691836"/>
                <a:gd name="connsiteX297" fmla="*/ 2049435 w 3054726"/>
                <a:gd name="connsiteY297" fmla="*/ 283417 h 1691836"/>
                <a:gd name="connsiteX298" fmla="*/ 2076764 w 3054726"/>
                <a:gd name="connsiteY298" fmla="*/ 287415 h 1691836"/>
                <a:gd name="connsiteX299" fmla="*/ 2104094 w 3054726"/>
                <a:gd name="connsiteY299" fmla="*/ 280275 h 1691836"/>
                <a:gd name="connsiteX300" fmla="*/ 2149135 w 3054726"/>
                <a:gd name="connsiteY300" fmla="*/ 287415 h 1691836"/>
                <a:gd name="connsiteX301" fmla="*/ 2191701 w 3054726"/>
                <a:gd name="connsiteY301" fmla="*/ 297983 h 1691836"/>
                <a:gd name="connsiteX302" fmla="*/ 2245217 w 3054726"/>
                <a:gd name="connsiteY302" fmla="*/ 290938 h 1691836"/>
                <a:gd name="connsiteX303" fmla="*/ 2333682 w 3054726"/>
                <a:gd name="connsiteY303" fmla="*/ 290938 h 1691836"/>
                <a:gd name="connsiteX304" fmla="*/ 2377771 w 3054726"/>
                <a:gd name="connsiteY304" fmla="*/ 262377 h 1691836"/>
                <a:gd name="connsiteX305" fmla="*/ 2351298 w 3054726"/>
                <a:gd name="connsiteY305" fmla="*/ 244098 h 1691836"/>
                <a:gd name="connsiteX306" fmla="*/ 2324445 w 3054726"/>
                <a:gd name="connsiteY306" fmla="*/ 236768 h 1691836"/>
                <a:gd name="connsiteX307" fmla="*/ 2304447 w 3054726"/>
                <a:gd name="connsiteY307" fmla="*/ 236768 h 1691836"/>
                <a:gd name="connsiteX308" fmla="*/ 2280737 w 3054726"/>
                <a:gd name="connsiteY308" fmla="*/ 244003 h 1691836"/>
                <a:gd name="connsiteX309" fmla="*/ 2254835 w 3054726"/>
                <a:gd name="connsiteY309" fmla="*/ 247430 h 1691836"/>
                <a:gd name="connsiteX310" fmla="*/ 2231695 w 3054726"/>
                <a:gd name="connsiteY310" fmla="*/ 250953 h 1691836"/>
                <a:gd name="connsiteX311" fmla="*/ 2211508 w 3054726"/>
                <a:gd name="connsiteY311" fmla="*/ 258188 h 1691836"/>
                <a:gd name="connsiteX312" fmla="*/ 2190177 w 3054726"/>
                <a:gd name="connsiteY312" fmla="*/ 247621 h 1691836"/>
                <a:gd name="connsiteX313" fmla="*/ 2168942 w 3054726"/>
                <a:gd name="connsiteY313" fmla="*/ 250953 h 1691836"/>
                <a:gd name="connsiteX314" fmla="*/ 2143707 w 3054726"/>
                <a:gd name="connsiteY314" fmla="*/ 243908 h 1691836"/>
                <a:gd name="connsiteX315" fmla="*/ 2116473 w 3054726"/>
                <a:gd name="connsiteY315" fmla="*/ 247430 h 1691836"/>
                <a:gd name="connsiteX316" fmla="*/ 2094476 w 3054726"/>
                <a:gd name="connsiteY316" fmla="*/ 240481 h 1691836"/>
                <a:gd name="connsiteX317" fmla="*/ 2114283 w 3054726"/>
                <a:gd name="connsiteY317" fmla="*/ 237910 h 1691836"/>
                <a:gd name="connsiteX318" fmla="*/ 2150088 w 3054726"/>
                <a:gd name="connsiteY318" fmla="*/ 230960 h 1691836"/>
                <a:gd name="connsiteX319" fmla="*/ 2131043 w 3054726"/>
                <a:gd name="connsiteY319" fmla="*/ 219250 h 1691836"/>
                <a:gd name="connsiteX320" fmla="*/ 2104475 w 3054726"/>
                <a:gd name="connsiteY320" fmla="*/ 208683 h 1691836"/>
                <a:gd name="connsiteX321" fmla="*/ 2083335 w 3054726"/>
                <a:gd name="connsiteY321" fmla="*/ 212110 h 1691836"/>
                <a:gd name="connsiteX322" fmla="*/ 2061433 w 3054726"/>
                <a:gd name="connsiteY322" fmla="*/ 205065 h 1691836"/>
                <a:gd name="connsiteX323" fmla="*/ 1552169 w 3054726"/>
                <a:gd name="connsiteY323" fmla="*/ 201828 h 1691836"/>
                <a:gd name="connsiteX324" fmla="*/ 1532457 w 3054726"/>
                <a:gd name="connsiteY324" fmla="*/ 191166 h 1691836"/>
                <a:gd name="connsiteX325" fmla="*/ 2453475 w 3054726"/>
                <a:gd name="connsiteY325" fmla="*/ 775612 h 1691836"/>
                <a:gd name="connsiteX326" fmla="*/ 2432144 w 3054726"/>
                <a:gd name="connsiteY326" fmla="*/ 781705 h 1691836"/>
                <a:gd name="connsiteX327" fmla="*/ 2451094 w 3054726"/>
                <a:gd name="connsiteY327" fmla="*/ 771328 h 1691836"/>
                <a:gd name="connsiteX328" fmla="*/ 2431382 w 3054726"/>
                <a:gd name="connsiteY328" fmla="*/ 781990 h 1691836"/>
                <a:gd name="connsiteX329" fmla="*/ 2452713 w 3054726"/>
                <a:gd name="connsiteY329" fmla="*/ 782942 h 1691836"/>
                <a:gd name="connsiteX330" fmla="*/ 2284355 w 3054726"/>
                <a:gd name="connsiteY330" fmla="*/ 551601 h 1691836"/>
                <a:gd name="connsiteX331" fmla="*/ 2319588 w 3054726"/>
                <a:gd name="connsiteY331" fmla="*/ 556266 h 1691836"/>
                <a:gd name="connsiteX332" fmla="*/ 2284355 w 3054726"/>
                <a:gd name="connsiteY332" fmla="*/ 556456 h 1691836"/>
                <a:gd name="connsiteX333" fmla="*/ 2320541 w 3054726"/>
                <a:gd name="connsiteY333" fmla="*/ 556456 h 1691836"/>
                <a:gd name="connsiteX334" fmla="*/ 2294925 w 3054726"/>
                <a:gd name="connsiteY334" fmla="*/ 541224 h 1691836"/>
                <a:gd name="connsiteX335" fmla="*/ 2304067 w 3054726"/>
                <a:gd name="connsiteY335" fmla="*/ 861103 h 1691836"/>
                <a:gd name="connsiteX336" fmla="*/ 2304067 w 3054726"/>
                <a:gd name="connsiteY336" fmla="*/ 861103 h 1691836"/>
                <a:gd name="connsiteX337" fmla="*/ 2304067 w 3054726"/>
                <a:gd name="connsiteY337" fmla="*/ 856248 h 1691836"/>
                <a:gd name="connsiteX338" fmla="*/ 2284355 w 3054726"/>
                <a:gd name="connsiteY338" fmla="*/ 856248 h 1691836"/>
                <a:gd name="connsiteX339" fmla="*/ 2306447 w 3054726"/>
                <a:gd name="connsiteY339" fmla="*/ 872813 h 1691836"/>
                <a:gd name="connsiteX340" fmla="*/ 2297877 w 3054726"/>
                <a:gd name="connsiteY340" fmla="*/ 1508382 h 1691836"/>
                <a:gd name="connsiteX341" fmla="*/ 2247884 w 3054726"/>
                <a:gd name="connsiteY341" fmla="*/ 1517903 h 1691836"/>
                <a:gd name="connsiteX342" fmla="*/ 2269881 w 3054726"/>
                <a:gd name="connsiteY342" fmla="*/ 1493436 h 1691836"/>
                <a:gd name="connsiteX343" fmla="*/ 2297115 w 3054726"/>
                <a:gd name="connsiteY343" fmla="*/ 1503622 h 1691836"/>
                <a:gd name="connsiteX344" fmla="*/ 2274071 w 3054726"/>
                <a:gd name="connsiteY344" fmla="*/ 1507145 h 1691836"/>
                <a:gd name="connsiteX345" fmla="*/ 2287212 w 3054726"/>
                <a:gd name="connsiteY345" fmla="*/ 1485915 h 1691836"/>
                <a:gd name="connsiteX346" fmla="*/ 2267500 w 3054726"/>
                <a:gd name="connsiteY346" fmla="*/ 1489437 h 1691836"/>
                <a:gd name="connsiteX347" fmla="*/ 2246170 w 3054726"/>
                <a:gd name="connsiteY347" fmla="*/ 1518759 h 1691836"/>
                <a:gd name="connsiteX348" fmla="*/ 2281308 w 3054726"/>
                <a:gd name="connsiteY348" fmla="*/ 1518759 h 1691836"/>
                <a:gd name="connsiteX349" fmla="*/ 2301591 w 3054726"/>
                <a:gd name="connsiteY349" fmla="*/ 1511524 h 1691836"/>
                <a:gd name="connsiteX350" fmla="*/ 2209222 w 3054726"/>
                <a:gd name="connsiteY350" fmla="*/ 569499 h 1691836"/>
                <a:gd name="connsiteX351" fmla="*/ 2207413 w 3054726"/>
                <a:gd name="connsiteY351" fmla="*/ 547698 h 1691836"/>
                <a:gd name="connsiteX352" fmla="*/ 2232362 w 3054726"/>
                <a:gd name="connsiteY352" fmla="*/ 538178 h 1691836"/>
                <a:gd name="connsiteX353" fmla="*/ 2257787 w 3054726"/>
                <a:gd name="connsiteY353" fmla="*/ 538178 h 1691836"/>
                <a:gd name="connsiteX354" fmla="*/ 2261977 w 3054726"/>
                <a:gd name="connsiteY354" fmla="*/ 557218 h 1691836"/>
                <a:gd name="connsiteX355" fmla="*/ 2236838 w 3054726"/>
                <a:gd name="connsiteY355" fmla="*/ 568547 h 1691836"/>
                <a:gd name="connsiteX356" fmla="*/ 2208270 w 3054726"/>
                <a:gd name="connsiteY356" fmla="*/ 568547 h 1691836"/>
                <a:gd name="connsiteX357" fmla="*/ 2208365 w 3054726"/>
                <a:gd name="connsiteY357" fmla="*/ 574164 h 1691836"/>
                <a:gd name="connsiteX358" fmla="*/ 2237980 w 3054726"/>
                <a:gd name="connsiteY358" fmla="*/ 574164 h 1691836"/>
                <a:gd name="connsiteX359" fmla="*/ 2265500 w 3054726"/>
                <a:gd name="connsiteY359" fmla="*/ 559693 h 1691836"/>
                <a:gd name="connsiteX360" fmla="*/ 2260073 w 3054726"/>
                <a:gd name="connsiteY360" fmla="*/ 535607 h 1691836"/>
                <a:gd name="connsiteX361" fmla="*/ 2231505 w 3054726"/>
                <a:gd name="connsiteY361" fmla="*/ 533893 h 1691836"/>
                <a:gd name="connsiteX362" fmla="*/ 2204461 w 3054726"/>
                <a:gd name="connsiteY362" fmla="*/ 544556 h 1691836"/>
                <a:gd name="connsiteX363" fmla="*/ 2196462 w 3054726"/>
                <a:gd name="connsiteY363" fmla="*/ 567309 h 1691836"/>
                <a:gd name="connsiteX364" fmla="*/ 2244075 w 3054726"/>
                <a:gd name="connsiteY364" fmla="*/ 1348824 h 1691836"/>
                <a:gd name="connsiteX365" fmla="*/ 2279118 w 3054726"/>
                <a:gd name="connsiteY365" fmla="*/ 1369482 h 1691836"/>
                <a:gd name="connsiteX366" fmla="*/ 2235028 w 3054726"/>
                <a:gd name="connsiteY366" fmla="*/ 1361771 h 1691836"/>
                <a:gd name="connsiteX367" fmla="*/ 2209508 w 3054726"/>
                <a:gd name="connsiteY367" fmla="*/ 1347872 h 1691836"/>
                <a:gd name="connsiteX368" fmla="*/ 2190177 w 3054726"/>
                <a:gd name="connsiteY368" fmla="*/ 1337209 h 1691836"/>
                <a:gd name="connsiteX369" fmla="*/ 2218745 w 3054726"/>
                <a:gd name="connsiteY369" fmla="*/ 1345301 h 1691836"/>
                <a:gd name="connsiteX370" fmla="*/ 2245027 w 3054726"/>
                <a:gd name="connsiteY370" fmla="*/ 1348824 h 1691836"/>
                <a:gd name="connsiteX371" fmla="*/ 2244932 w 3054726"/>
                <a:gd name="connsiteY371" fmla="*/ 1344063 h 1691836"/>
                <a:gd name="connsiteX372" fmla="*/ 2218555 w 3054726"/>
                <a:gd name="connsiteY372" fmla="*/ 1340541 h 1691836"/>
                <a:gd name="connsiteX373" fmla="*/ 2188939 w 3054726"/>
                <a:gd name="connsiteY373" fmla="*/ 1336923 h 1691836"/>
                <a:gd name="connsiteX374" fmla="*/ 2233600 w 3054726"/>
                <a:gd name="connsiteY374" fmla="*/ 1366246 h 1691836"/>
                <a:gd name="connsiteX375" fmla="*/ 2260739 w 3054726"/>
                <a:gd name="connsiteY375" fmla="*/ 1370054 h 1691836"/>
                <a:gd name="connsiteX376" fmla="*/ 2280737 w 3054726"/>
                <a:gd name="connsiteY376" fmla="*/ 1370054 h 1691836"/>
                <a:gd name="connsiteX377" fmla="*/ 2262644 w 3054726"/>
                <a:gd name="connsiteY377" fmla="*/ 1348157 h 1691836"/>
                <a:gd name="connsiteX378" fmla="*/ 2198557 w 3054726"/>
                <a:gd name="connsiteY378" fmla="*/ 499906 h 1691836"/>
                <a:gd name="connsiteX379" fmla="*/ 2175037 w 3054726"/>
                <a:gd name="connsiteY379" fmla="*/ 502096 h 1691836"/>
                <a:gd name="connsiteX380" fmla="*/ 2199224 w 3054726"/>
                <a:gd name="connsiteY380" fmla="*/ 499716 h 1691836"/>
                <a:gd name="connsiteX381" fmla="*/ 2197795 w 3054726"/>
                <a:gd name="connsiteY381" fmla="*/ 495146 h 1691836"/>
                <a:gd name="connsiteX382" fmla="*/ 2174846 w 3054726"/>
                <a:gd name="connsiteY382" fmla="*/ 502191 h 1691836"/>
                <a:gd name="connsiteX383" fmla="*/ 2195700 w 3054726"/>
                <a:gd name="connsiteY383" fmla="*/ 503334 h 1691836"/>
                <a:gd name="connsiteX384" fmla="*/ 2215412 w 3054726"/>
                <a:gd name="connsiteY384" fmla="*/ 499811 h 1691836"/>
                <a:gd name="connsiteX385" fmla="*/ 2181798 w 3054726"/>
                <a:gd name="connsiteY385" fmla="*/ 1497434 h 1691836"/>
                <a:gd name="connsiteX386" fmla="*/ 2211413 w 3054726"/>
                <a:gd name="connsiteY386" fmla="*/ 1500957 h 1691836"/>
                <a:gd name="connsiteX387" fmla="*/ 2187987 w 3054726"/>
                <a:gd name="connsiteY387" fmla="*/ 1503337 h 1691836"/>
                <a:gd name="connsiteX388" fmla="*/ 2163705 w 3054726"/>
                <a:gd name="connsiteY388" fmla="*/ 1485915 h 1691836"/>
                <a:gd name="connsiteX389" fmla="*/ 2182940 w 3054726"/>
                <a:gd name="connsiteY389" fmla="*/ 1492769 h 1691836"/>
                <a:gd name="connsiteX390" fmla="*/ 2163133 w 3054726"/>
                <a:gd name="connsiteY390" fmla="*/ 1485629 h 1691836"/>
                <a:gd name="connsiteX391" fmla="*/ 2187321 w 3054726"/>
                <a:gd name="connsiteY391" fmla="*/ 1507621 h 1691836"/>
                <a:gd name="connsiteX392" fmla="*/ 2212365 w 3054726"/>
                <a:gd name="connsiteY392" fmla="*/ 1500861 h 1691836"/>
                <a:gd name="connsiteX393" fmla="*/ 2182369 w 3054726"/>
                <a:gd name="connsiteY393" fmla="*/ 1492579 h 1691836"/>
                <a:gd name="connsiteX394" fmla="*/ 2606311 w 3054726"/>
                <a:gd name="connsiteY394" fmla="*/ 592157 h 1691836"/>
                <a:gd name="connsiteX395" fmla="*/ 2629355 w 3054726"/>
                <a:gd name="connsiteY395" fmla="*/ 595680 h 1691836"/>
                <a:gd name="connsiteX396" fmla="*/ 2589551 w 3054726"/>
                <a:gd name="connsiteY396" fmla="*/ 622812 h 1691836"/>
                <a:gd name="connsiteX397" fmla="*/ 2569078 w 3054726"/>
                <a:gd name="connsiteY397" fmla="*/ 637378 h 1691836"/>
                <a:gd name="connsiteX398" fmla="*/ 2525751 w 3054726"/>
                <a:gd name="connsiteY398" fmla="*/ 673269 h 1691836"/>
                <a:gd name="connsiteX399" fmla="*/ 2503087 w 3054726"/>
                <a:gd name="connsiteY399" fmla="*/ 648136 h 1691836"/>
                <a:gd name="connsiteX400" fmla="*/ 2508705 w 3054726"/>
                <a:gd name="connsiteY400" fmla="*/ 626430 h 1691836"/>
                <a:gd name="connsiteX401" fmla="*/ 2485375 w 3054726"/>
                <a:gd name="connsiteY401" fmla="*/ 618909 h 1691836"/>
                <a:gd name="connsiteX402" fmla="*/ 2480424 w 3054726"/>
                <a:gd name="connsiteY402" fmla="*/ 599297 h 1691836"/>
                <a:gd name="connsiteX403" fmla="*/ 2444714 w 3054726"/>
                <a:gd name="connsiteY403" fmla="*/ 604724 h 1691836"/>
                <a:gd name="connsiteX404" fmla="*/ 2433192 w 3054726"/>
                <a:gd name="connsiteY404" fmla="*/ 627287 h 1691836"/>
                <a:gd name="connsiteX405" fmla="*/ 2415670 w 3054726"/>
                <a:gd name="connsiteY405" fmla="*/ 641377 h 1691836"/>
                <a:gd name="connsiteX406" fmla="*/ 2435382 w 3054726"/>
                <a:gd name="connsiteY406" fmla="*/ 641377 h 1691836"/>
                <a:gd name="connsiteX407" fmla="*/ 2432906 w 3054726"/>
                <a:gd name="connsiteY407" fmla="*/ 670794 h 1691836"/>
                <a:gd name="connsiteX408" fmla="*/ 2463759 w 3054726"/>
                <a:gd name="connsiteY408" fmla="*/ 690501 h 1691836"/>
                <a:gd name="connsiteX409" fmla="*/ 2472615 w 3054726"/>
                <a:gd name="connsiteY409" fmla="*/ 714111 h 1691836"/>
                <a:gd name="connsiteX410" fmla="*/ 2463093 w 3054726"/>
                <a:gd name="connsiteY410" fmla="*/ 737055 h 1691836"/>
                <a:gd name="connsiteX411" fmla="*/ 2460998 w 3054726"/>
                <a:gd name="connsiteY411" fmla="*/ 715920 h 1691836"/>
                <a:gd name="connsiteX412" fmla="*/ 2443191 w 3054726"/>
                <a:gd name="connsiteY412" fmla="*/ 758380 h 1691836"/>
                <a:gd name="connsiteX413" fmla="*/ 2411385 w 3054726"/>
                <a:gd name="connsiteY413" fmla="*/ 736579 h 1691836"/>
                <a:gd name="connsiteX414" fmla="*/ 2389198 w 3054726"/>
                <a:gd name="connsiteY414" fmla="*/ 739054 h 1691836"/>
                <a:gd name="connsiteX415" fmla="*/ 2350536 w 3054726"/>
                <a:gd name="connsiteY415" fmla="*/ 725440 h 1691836"/>
                <a:gd name="connsiteX416" fmla="*/ 2364535 w 3054726"/>
                <a:gd name="connsiteY416" fmla="*/ 754001 h 1691836"/>
                <a:gd name="connsiteX417" fmla="*/ 2391102 w 3054726"/>
                <a:gd name="connsiteY417" fmla="*/ 782561 h 1691836"/>
                <a:gd name="connsiteX418" fmla="*/ 2341300 w 3054726"/>
                <a:gd name="connsiteY418" fmla="*/ 778753 h 1691836"/>
                <a:gd name="connsiteX419" fmla="*/ 2313970 w 3054726"/>
                <a:gd name="connsiteY419" fmla="*/ 778753 h 1691836"/>
                <a:gd name="connsiteX420" fmla="*/ 2292544 w 3054726"/>
                <a:gd name="connsiteY420" fmla="*/ 758190 h 1691836"/>
                <a:gd name="connsiteX421" fmla="*/ 2271976 w 3054726"/>
                <a:gd name="connsiteY421" fmla="*/ 750669 h 1691836"/>
                <a:gd name="connsiteX422" fmla="*/ 2252264 w 3054726"/>
                <a:gd name="connsiteY422" fmla="*/ 743529 h 1691836"/>
                <a:gd name="connsiteX423" fmla="*/ 2240171 w 3054726"/>
                <a:gd name="connsiteY423" fmla="*/ 701925 h 1691836"/>
                <a:gd name="connsiteX424" fmla="*/ 2240742 w 3054726"/>
                <a:gd name="connsiteY424" fmla="*/ 682123 h 1691836"/>
                <a:gd name="connsiteX425" fmla="*/ 2206366 w 3054726"/>
                <a:gd name="connsiteY425" fmla="*/ 665748 h 1691836"/>
                <a:gd name="connsiteX426" fmla="*/ 2190177 w 3054726"/>
                <a:gd name="connsiteY426" fmla="*/ 690882 h 1691836"/>
                <a:gd name="connsiteX427" fmla="*/ 2139232 w 3054726"/>
                <a:gd name="connsiteY427" fmla="*/ 693167 h 1691836"/>
                <a:gd name="connsiteX428" fmla="*/ 2115997 w 3054726"/>
                <a:gd name="connsiteY428" fmla="*/ 700307 h 1691836"/>
                <a:gd name="connsiteX429" fmla="*/ 2093905 w 3054726"/>
                <a:gd name="connsiteY429" fmla="*/ 696879 h 1691836"/>
                <a:gd name="connsiteX430" fmla="*/ 2114473 w 3054726"/>
                <a:gd name="connsiteY430" fmla="*/ 669556 h 1691836"/>
                <a:gd name="connsiteX431" fmla="*/ 2137804 w 3054726"/>
                <a:gd name="connsiteY431" fmla="*/ 651658 h 1691836"/>
                <a:gd name="connsiteX432" fmla="*/ 2162276 w 3054726"/>
                <a:gd name="connsiteY432" fmla="*/ 655657 h 1691836"/>
                <a:gd name="connsiteX433" fmla="*/ 2181988 w 3054726"/>
                <a:gd name="connsiteY433" fmla="*/ 659179 h 1691836"/>
                <a:gd name="connsiteX434" fmla="*/ 2235314 w 3054726"/>
                <a:gd name="connsiteY434" fmla="*/ 652135 h 1691836"/>
                <a:gd name="connsiteX435" fmla="*/ 2255597 w 3054726"/>
                <a:gd name="connsiteY435" fmla="*/ 644899 h 1691836"/>
                <a:gd name="connsiteX436" fmla="*/ 2243599 w 3054726"/>
                <a:gd name="connsiteY436" fmla="*/ 620147 h 1691836"/>
                <a:gd name="connsiteX437" fmla="*/ 2269024 w 3054726"/>
                <a:gd name="connsiteY437" fmla="*/ 609389 h 1691836"/>
                <a:gd name="connsiteX438" fmla="*/ 2291592 w 3054726"/>
                <a:gd name="connsiteY438" fmla="*/ 602534 h 1691836"/>
                <a:gd name="connsiteX439" fmla="*/ 2321588 w 3054726"/>
                <a:gd name="connsiteY439" fmla="*/ 588254 h 1691836"/>
                <a:gd name="connsiteX440" fmla="*/ 2339014 w 3054726"/>
                <a:gd name="connsiteY440" fmla="*/ 562645 h 1691836"/>
                <a:gd name="connsiteX441" fmla="*/ 2345870 w 3054726"/>
                <a:gd name="connsiteY441" fmla="*/ 533513 h 1691836"/>
                <a:gd name="connsiteX442" fmla="*/ 2318922 w 3054726"/>
                <a:gd name="connsiteY442" fmla="*/ 506475 h 1691836"/>
                <a:gd name="connsiteX443" fmla="*/ 2297496 w 3054726"/>
                <a:gd name="connsiteY443" fmla="*/ 505809 h 1691836"/>
                <a:gd name="connsiteX444" fmla="*/ 2293211 w 3054726"/>
                <a:gd name="connsiteY444" fmla="*/ 486768 h 1691836"/>
                <a:gd name="connsiteX445" fmla="*/ 2286640 w 3054726"/>
                <a:gd name="connsiteY445" fmla="*/ 465538 h 1691836"/>
                <a:gd name="connsiteX446" fmla="*/ 2251978 w 3054726"/>
                <a:gd name="connsiteY446" fmla="*/ 456875 h 1691836"/>
                <a:gd name="connsiteX447" fmla="*/ 2243789 w 3054726"/>
                <a:gd name="connsiteY447" fmla="*/ 436978 h 1691836"/>
                <a:gd name="connsiteX448" fmla="*/ 2217507 w 3054726"/>
                <a:gd name="connsiteY448" fmla="*/ 446498 h 1691836"/>
                <a:gd name="connsiteX449" fmla="*/ 2216174 w 3054726"/>
                <a:gd name="connsiteY449" fmla="*/ 469918 h 1691836"/>
                <a:gd name="connsiteX450" fmla="*/ 2192844 w 3054726"/>
                <a:gd name="connsiteY450" fmla="*/ 460397 h 1691836"/>
                <a:gd name="connsiteX451" fmla="*/ 2172942 w 3054726"/>
                <a:gd name="connsiteY451" fmla="*/ 456780 h 1691836"/>
                <a:gd name="connsiteX452" fmla="*/ 2152754 w 3054726"/>
                <a:gd name="connsiteY452" fmla="*/ 456780 h 1691836"/>
                <a:gd name="connsiteX453" fmla="*/ 2122377 w 3054726"/>
                <a:gd name="connsiteY453" fmla="*/ 467538 h 1691836"/>
                <a:gd name="connsiteX454" fmla="*/ 2100475 w 3054726"/>
                <a:gd name="connsiteY454" fmla="*/ 463920 h 1691836"/>
                <a:gd name="connsiteX455" fmla="*/ 2074193 w 3054726"/>
                <a:gd name="connsiteY455" fmla="*/ 460302 h 1691836"/>
                <a:gd name="connsiteX456" fmla="*/ 2051149 w 3054726"/>
                <a:gd name="connsiteY456" fmla="*/ 456780 h 1691836"/>
                <a:gd name="connsiteX457" fmla="*/ 2022581 w 3054726"/>
                <a:gd name="connsiteY457" fmla="*/ 442880 h 1691836"/>
                <a:gd name="connsiteX458" fmla="*/ 1988205 w 3054726"/>
                <a:gd name="connsiteY458" fmla="*/ 449735 h 1691836"/>
                <a:gd name="connsiteX459" fmla="*/ 1970684 w 3054726"/>
                <a:gd name="connsiteY459" fmla="*/ 429266 h 1691836"/>
                <a:gd name="connsiteX460" fmla="*/ 2018296 w 3054726"/>
                <a:gd name="connsiteY460" fmla="*/ 422697 h 1691836"/>
                <a:gd name="connsiteX461" fmla="*/ 1999251 w 3054726"/>
                <a:gd name="connsiteY461" fmla="*/ 410892 h 1691836"/>
                <a:gd name="connsiteX462" fmla="*/ 1962970 w 3054726"/>
                <a:gd name="connsiteY462" fmla="*/ 400325 h 1691836"/>
                <a:gd name="connsiteX463" fmla="*/ 1983539 w 3054726"/>
                <a:gd name="connsiteY463" fmla="*/ 382713 h 1691836"/>
                <a:gd name="connsiteX464" fmla="*/ 2006012 w 3054726"/>
                <a:gd name="connsiteY464" fmla="*/ 369003 h 1691836"/>
                <a:gd name="connsiteX465" fmla="*/ 2032009 w 3054726"/>
                <a:gd name="connsiteY465" fmla="*/ 358531 h 1691836"/>
                <a:gd name="connsiteX466" fmla="*/ 2052196 w 3054726"/>
                <a:gd name="connsiteY466" fmla="*/ 344156 h 1691836"/>
                <a:gd name="connsiteX467" fmla="*/ 2074860 w 3054726"/>
                <a:gd name="connsiteY467" fmla="*/ 333779 h 1691836"/>
                <a:gd name="connsiteX468" fmla="*/ 2110855 w 3054726"/>
                <a:gd name="connsiteY468" fmla="*/ 319689 h 1691836"/>
                <a:gd name="connsiteX469" fmla="*/ 2165514 w 3054726"/>
                <a:gd name="connsiteY469" fmla="*/ 330447 h 1691836"/>
                <a:gd name="connsiteX470" fmla="*/ 2145802 w 3054726"/>
                <a:gd name="connsiteY470" fmla="*/ 329209 h 1691836"/>
                <a:gd name="connsiteX471" fmla="*/ 2122187 w 3054726"/>
                <a:gd name="connsiteY471" fmla="*/ 339967 h 1691836"/>
                <a:gd name="connsiteX472" fmla="*/ 2101999 w 3054726"/>
                <a:gd name="connsiteY472" fmla="*/ 354152 h 1691836"/>
                <a:gd name="connsiteX473" fmla="*/ 2094952 w 3054726"/>
                <a:gd name="connsiteY473" fmla="*/ 376429 h 1691836"/>
                <a:gd name="connsiteX474" fmla="*/ 2072955 w 3054726"/>
                <a:gd name="connsiteY474" fmla="*/ 389281 h 1691836"/>
                <a:gd name="connsiteX475" fmla="*/ 2078478 w 3054726"/>
                <a:gd name="connsiteY475" fmla="*/ 416700 h 1691836"/>
                <a:gd name="connsiteX476" fmla="*/ 2053529 w 3054726"/>
                <a:gd name="connsiteY476" fmla="*/ 424411 h 1691836"/>
                <a:gd name="connsiteX477" fmla="*/ 2087620 w 3054726"/>
                <a:gd name="connsiteY477" fmla="*/ 425553 h 1691836"/>
                <a:gd name="connsiteX478" fmla="*/ 2099523 w 3054726"/>
                <a:gd name="connsiteY478" fmla="*/ 395660 h 1691836"/>
                <a:gd name="connsiteX479" fmla="*/ 2135518 w 3054726"/>
                <a:gd name="connsiteY479" fmla="*/ 393470 h 1691836"/>
                <a:gd name="connsiteX480" fmla="*/ 2132471 w 3054726"/>
                <a:gd name="connsiteY480" fmla="*/ 369384 h 1691836"/>
                <a:gd name="connsiteX481" fmla="*/ 2135804 w 3054726"/>
                <a:gd name="connsiteY481" fmla="*/ 349201 h 1691836"/>
                <a:gd name="connsiteX482" fmla="*/ 2157134 w 3054726"/>
                <a:gd name="connsiteY482" fmla="*/ 344060 h 1691836"/>
                <a:gd name="connsiteX483" fmla="*/ 2178750 w 3054726"/>
                <a:gd name="connsiteY483" fmla="*/ 351201 h 1691836"/>
                <a:gd name="connsiteX484" fmla="*/ 2161324 w 3054726"/>
                <a:gd name="connsiteY484" fmla="*/ 329399 h 1691836"/>
                <a:gd name="connsiteX485" fmla="*/ 2219316 w 3054726"/>
                <a:gd name="connsiteY485" fmla="*/ 322926 h 1691836"/>
                <a:gd name="connsiteX486" fmla="*/ 2264072 w 3054726"/>
                <a:gd name="connsiteY486" fmla="*/ 340538 h 1691836"/>
                <a:gd name="connsiteX487" fmla="*/ 2262549 w 3054726"/>
                <a:gd name="connsiteY487" fmla="*/ 363006 h 1691836"/>
                <a:gd name="connsiteX488" fmla="*/ 2241599 w 3054726"/>
                <a:gd name="connsiteY488" fmla="*/ 364148 h 1691836"/>
                <a:gd name="connsiteX489" fmla="*/ 2229886 w 3054726"/>
                <a:gd name="connsiteY489" fmla="*/ 386806 h 1691836"/>
                <a:gd name="connsiteX490" fmla="*/ 2252645 w 3054726"/>
                <a:gd name="connsiteY490" fmla="*/ 382998 h 1691836"/>
                <a:gd name="connsiteX491" fmla="*/ 2273880 w 3054726"/>
                <a:gd name="connsiteY491" fmla="*/ 393470 h 1691836"/>
                <a:gd name="connsiteX492" fmla="*/ 2307780 w 3054726"/>
                <a:gd name="connsiteY492" fmla="*/ 393470 h 1691836"/>
                <a:gd name="connsiteX493" fmla="*/ 2323112 w 3054726"/>
                <a:gd name="connsiteY493" fmla="*/ 360150 h 1691836"/>
                <a:gd name="connsiteX494" fmla="*/ 2350251 w 3054726"/>
                <a:gd name="connsiteY494" fmla="*/ 365100 h 1691836"/>
                <a:gd name="connsiteX495" fmla="*/ 2370248 w 3054726"/>
                <a:gd name="connsiteY495" fmla="*/ 365100 h 1691836"/>
                <a:gd name="connsiteX496" fmla="*/ 2398816 w 3054726"/>
                <a:gd name="connsiteY496" fmla="*/ 375572 h 1691836"/>
                <a:gd name="connsiteX497" fmla="*/ 2375200 w 3054726"/>
                <a:gd name="connsiteY497" fmla="*/ 388996 h 1691836"/>
                <a:gd name="connsiteX498" fmla="*/ 2402910 w 3054726"/>
                <a:gd name="connsiteY498" fmla="*/ 393375 h 1691836"/>
                <a:gd name="connsiteX499" fmla="*/ 2378057 w 3054726"/>
                <a:gd name="connsiteY499" fmla="*/ 411273 h 1691836"/>
                <a:gd name="connsiteX500" fmla="*/ 2399006 w 3054726"/>
                <a:gd name="connsiteY500" fmla="*/ 418985 h 1691836"/>
                <a:gd name="connsiteX501" fmla="*/ 2422527 w 3054726"/>
                <a:gd name="connsiteY501" fmla="*/ 418985 h 1691836"/>
                <a:gd name="connsiteX502" fmla="*/ 2443381 w 3054726"/>
                <a:gd name="connsiteY502" fmla="*/ 408036 h 1691836"/>
                <a:gd name="connsiteX503" fmla="*/ 2437667 w 3054726"/>
                <a:gd name="connsiteY503" fmla="*/ 428695 h 1691836"/>
                <a:gd name="connsiteX504" fmla="*/ 2475757 w 3054726"/>
                <a:gd name="connsiteY504" fmla="*/ 422412 h 1691836"/>
                <a:gd name="connsiteX505" fmla="*/ 2440715 w 3054726"/>
                <a:gd name="connsiteY505" fmla="*/ 457065 h 1691836"/>
                <a:gd name="connsiteX506" fmla="*/ 2476043 w 3054726"/>
                <a:gd name="connsiteY506" fmla="*/ 447545 h 1691836"/>
                <a:gd name="connsiteX507" fmla="*/ 2511752 w 3054726"/>
                <a:gd name="connsiteY507" fmla="*/ 440595 h 1691836"/>
                <a:gd name="connsiteX508" fmla="*/ 2464140 w 3054726"/>
                <a:gd name="connsiteY508" fmla="*/ 471631 h 1691836"/>
                <a:gd name="connsiteX509" fmla="*/ 2530797 w 3054726"/>
                <a:gd name="connsiteY509" fmla="*/ 479628 h 1691836"/>
                <a:gd name="connsiteX510" fmla="*/ 2474710 w 3054726"/>
                <a:gd name="connsiteY510" fmla="*/ 481818 h 1691836"/>
                <a:gd name="connsiteX511" fmla="*/ 2517561 w 3054726"/>
                <a:gd name="connsiteY511" fmla="*/ 490196 h 1691836"/>
                <a:gd name="connsiteX512" fmla="*/ 2539844 w 3054726"/>
                <a:gd name="connsiteY512" fmla="*/ 500573 h 1691836"/>
                <a:gd name="connsiteX513" fmla="*/ 2500516 w 3054726"/>
                <a:gd name="connsiteY513" fmla="*/ 510093 h 1691836"/>
                <a:gd name="connsiteX514" fmla="*/ 2464902 w 3054726"/>
                <a:gd name="connsiteY514" fmla="*/ 513520 h 1691836"/>
                <a:gd name="connsiteX515" fmla="*/ 2499945 w 3054726"/>
                <a:gd name="connsiteY515" fmla="*/ 542652 h 1691836"/>
                <a:gd name="connsiteX516" fmla="*/ 2527369 w 3054726"/>
                <a:gd name="connsiteY516" fmla="*/ 546555 h 1691836"/>
                <a:gd name="connsiteX517" fmla="*/ 2572316 w 3054726"/>
                <a:gd name="connsiteY517" fmla="*/ 574545 h 1691836"/>
                <a:gd name="connsiteX518" fmla="*/ 2552509 w 3054726"/>
                <a:gd name="connsiteY518" fmla="*/ 581495 h 1691836"/>
                <a:gd name="connsiteX519" fmla="*/ 2575553 w 3054726"/>
                <a:gd name="connsiteY519" fmla="*/ 599202 h 1691836"/>
                <a:gd name="connsiteX520" fmla="*/ 2607168 w 3054726"/>
                <a:gd name="connsiteY520" fmla="*/ 592538 h 1691836"/>
                <a:gd name="connsiteX521" fmla="*/ 2606311 w 3054726"/>
                <a:gd name="connsiteY521" fmla="*/ 587492 h 1691836"/>
                <a:gd name="connsiteX522" fmla="*/ 2576696 w 3054726"/>
                <a:gd name="connsiteY522" fmla="*/ 594537 h 1691836"/>
                <a:gd name="connsiteX523" fmla="*/ 2555747 w 3054726"/>
                <a:gd name="connsiteY523" fmla="*/ 577306 h 1691836"/>
                <a:gd name="connsiteX524" fmla="*/ 2575363 w 3054726"/>
                <a:gd name="connsiteY524" fmla="*/ 570070 h 1691836"/>
                <a:gd name="connsiteX525" fmla="*/ 2548985 w 3054726"/>
                <a:gd name="connsiteY525" fmla="*/ 552458 h 1691836"/>
                <a:gd name="connsiteX526" fmla="*/ 2529083 w 3054726"/>
                <a:gd name="connsiteY526" fmla="*/ 541700 h 1691836"/>
                <a:gd name="connsiteX527" fmla="*/ 2501944 w 3054726"/>
                <a:gd name="connsiteY527" fmla="*/ 537892 h 1691836"/>
                <a:gd name="connsiteX528" fmla="*/ 2466330 w 3054726"/>
                <a:gd name="connsiteY528" fmla="*/ 513139 h 1691836"/>
                <a:gd name="connsiteX529" fmla="*/ 2501373 w 3054726"/>
                <a:gd name="connsiteY529" fmla="*/ 513996 h 1691836"/>
                <a:gd name="connsiteX530" fmla="*/ 2541463 w 3054726"/>
                <a:gd name="connsiteY530" fmla="*/ 499716 h 1691836"/>
                <a:gd name="connsiteX531" fmla="*/ 2518609 w 3054726"/>
                <a:gd name="connsiteY531" fmla="*/ 484674 h 1691836"/>
                <a:gd name="connsiteX532" fmla="*/ 2474996 w 3054726"/>
                <a:gd name="connsiteY532" fmla="*/ 480866 h 1691836"/>
                <a:gd name="connsiteX533" fmla="*/ 2531083 w 3054726"/>
                <a:gd name="connsiteY533" fmla="*/ 478581 h 1691836"/>
                <a:gd name="connsiteX534" fmla="*/ 2465092 w 3054726"/>
                <a:gd name="connsiteY534" fmla="*/ 470298 h 1691836"/>
                <a:gd name="connsiteX535" fmla="*/ 2499183 w 3054726"/>
                <a:gd name="connsiteY535" fmla="*/ 453448 h 1691836"/>
                <a:gd name="connsiteX536" fmla="*/ 2530797 w 3054726"/>
                <a:gd name="connsiteY536" fmla="*/ 453448 h 1691836"/>
                <a:gd name="connsiteX537" fmla="*/ 2474329 w 3054726"/>
                <a:gd name="connsiteY537" fmla="*/ 441643 h 1691836"/>
                <a:gd name="connsiteX538" fmla="*/ 2441000 w 3054726"/>
                <a:gd name="connsiteY538" fmla="*/ 455923 h 1691836"/>
                <a:gd name="connsiteX539" fmla="*/ 2466330 w 3054726"/>
                <a:gd name="connsiteY539" fmla="*/ 442785 h 1691836"/>
                <a:gd name="connsiteX540" fmla="*/ 2477281 w 3054726"/>
                <a:gd name="connsiteY540" fmla="*/ 420793 h 1691836"/>
                <a:gd name="connsiteX541" fmla="*/ 2438239 w 3054726"/>
                <a:gd name="connsiteY541" fmla="*/ 428124 h 1691836"/>
                <a:gd name="connsiteX542" fmla="*/ 2463188 w 3054726"/>
                <a:gd name="connsiteY542" fmla="*/ 418604 h 1691836"/>
                <a:gd name="connsiteX543" fmla="*/ 2443381 w 3054726"/>
                <a:gd name="connsiteY543" fmla="*/ 403847 h 1691836"/>
                <a:gd name="connsiteX544" fmla="*/ 2421384 w 3054726"/>
                <a:gd name="connsiteY544" fmla="*/ 414415 h 1691836"/>
                <a:gd name="connsiteX545" fmla="*/ 2399482 w 3054726"/>
                <a:gd name="connsiteY545" fmla="*/ 414415 h 1691836"/>
                <a:gd name="connsiteX546" fmla="*/ 2404434 w 3054726"/>
                <a:gd name="connsiteY546" fmla="*/ 393851 h 1691836"/>
                <a:gd name="connsiteX547" fmla="*/ 2376438 w 3054726"/>
                <a:gd name="connsiteY547" fmla="*/ 389662 h 1691836"/>
                <a:gd name="connsiteX548" fmla="*/ 2400911 w 3054726"/>
                <a:gd name="connsiteY548" fmla="*/ 376334 h 1691836"/>
                <a:gd name="connsiteX549" fmla="*/ 2371105 w 3054726"/>
                <a:gd name="connsiteY549" fmla="*/ 360721 h 1691836"/>
                <a:gd name="connsiteX550" fmla="*/ 2350155 w 3054726"/>
                <a:gd name="connsiteY550" fmla="*/ 360721 h 1691836"/>
                <a:gd name="connsiteX551" fmla="*/ 2320826 w 3054726"/>
                <a:gd name="connsiteY551" fmla="*/ 357198 h 1691836"/>
                <a:gd name="connsiteX552" fmla="*/ 2305114 w 3054726"/>
                <a:gd name="connsiteY552" fmla="*/ 390519 h 1691836"/>
                <a:gd name="connsiteX553" fmla="*/ 2274452 w 3054726"/>
                <a:gd name="connsiteY553" fmla="*/ 388996 h 1691836"/>
                <a:gd name="connsiteX554" fmla="*/ 2252455 w 3054726"/>
                <a:gd name="connsiteY554" fmla="*/ 378619 h 1691836"/>
                <a:gd name="connsiteX555" fmla="*/ 2230934 w 3054726"/>
                <a:gd name="connsiteY555" fmla="*/ 385569 h 1691836"/>
                <a:gd name="connsiteX556" fmla="*/ 2264929 w 3054726"/>
                <a:gd name="connsiteY556" fmla="*/ 365481 h 1691836"/>
                <a:gd name="connsiteX557" fmla="*/ 2267024 w 3054726"/>
                <a:gd name="connsiteY557" fmla="*/ 338348 h 1691836"/>
                <a:gd name="connsiteX558" fmla="*/ 2219412 w 3054726"/>
                <a:gd name="connsiteY558" fmla="*/ 318451 h 1691836"/>
                <a:gd name="connsiteX559" fmla="*/ 2158944 w 3054726"/>
                <a:gd name="connsiteY559" fmla="*/ 328923 h 1691836"/>
                <a:gd name="connsiteX560" fmla="*/ 2177513 w 3054726"/>
                <a:gd name="connsiteY560" fmla="*/ 350725 h 1691836"/>
                <a:gd name="connsiteX561" fmla="*/ 2156753 w 3054726"/>
                <a:gd name="connsiteY561" fmla="*/ 339586 h 1691836"/>
                <a:gd name="connsiteX562" fmla="*/ 2132281 w 3054726"/>
                <a:gd name="connsiteY562" fmla="*/ 346631 h 1691836"/>
                <a:gd name="connsiteX563" fmla="*/ 2127329 w 3054726"/>
                <a:gd name="connsiteY563" fmla="*/ 369860 h 1691836"/>
                <a:gd name="connsiteX564" fmla="*/ 2133995 w 3054726"/>
                <a:gd name="connsiteY564" fmla="*/ 392138 h 1691836"/>
                <a:gd name="connsiteX565" fmla="*/ 2095428 w 3054726"/>
                <a:gd name="connsiteY565" fmla="*/ 392994 h 1691836"/>
                <a:gd name="connsiteX566" fmla="*/ 2084668 w 3054726"/>
                <a:gd name="connsiteY566" fmla="*/ 422412 h 1691836"/>
                <a:gd name="connsiteX567" fmla="*/ 2053815 w 3054726"/>
                <a:gd name="connsiteY567" fmla="*/ 424411 h 1691836"/>
                <a:gd name="connsiteX568" fmla="*/ 2081335 w 3054726"/>
                <a:gd name="connsiteY568" fmla="*/ 418413 h 1691836"/>
                <a:gd name="connsiteX569" fmla="*/ 2076193 w 3054726"/>
                <a:gd name="connsiteY569" fmla="*/ 390805 h 1691836"/>
                <a:gd name="connsiteX570" fmla="*/ 2098095 w 3054726"/>
                <a:gd name="connsiteY570" fmla="*/ 379285 h 1691836"/>
                <a:gd name="connsiteX571" fmla="*/ 2105713 w 3054726"/>
                <a:gd name="connsiteY571" fmla="*/ 356722 h 1691836"/>
                <a:gd name="connsiteX572" fmla="*/ 2147231 w 3054726"/>
                <a:gd name="connsiteY572" fmla="*/ 333493 h 1691836"/>
                <a:gd name="connsiteX573" fmla="*/ 2166276 w 3054726"/>
                <a:gd name="connsiteY573" fmla="*/ 325401 h 1691836"/>
                <a:gd name="connsiteX574" fmla="*/ 2110379 w 3054726"/>
                <a:gd name="connsiteY574" fmla="*/ 314738 h 1691836"/>
                <a:gd name="connsiteX575" fmla="*/ 2072860 w 3054726"/>
                <a:gd name="connsiteY575" fmla="*/ 329019 h 1691836"/>
                <a:gd name="connsiteX576" fmla="*/ 2049720 w 3054726"/>
                <a:gd name="connsiteY576" fmla="*/ 339681 h 1691836"/>
                <a:gd name="connsiteX577" fmla="*/ 2029628 w 3054726"/>
                <a:gd name="connsiteY577" fmla="*/ 354152 h 1691836"/>
                <a:gd name="connsiteX578" fmla="*/ 2003822 w 3054726"/>
                <a:gd name="connsiteY578" fmla="*/ 364529 h 1691836"/>
                <a:gd name="connsiteX579" fmla="*/ 1980682 w 3054726"/>
                <a:gd name="connsiteY579" fmla="*/ 378619 h 1691836"/>
                <a:gd name="connsiteX580" fmla="*/ 1960399 w 3054726"/>
                <a:gd name="connsiteY580" fmla="*/ 400325 h 1691836"/>
                <a:gd name="connsiteX581" fmla="*/ 1997727 w 3054726"/>
                <a:gd name="connsiteY581" fmla="*/ 414891 h 1691836"/>
                <a:gd name="connsiteX582" fmla="*/ 2017249 w 3054726"/>
                <a:gd name="connsiteY582" fmla="*/ 421936 h 1691836"/>
                <a:gd name="connsiteX583" fmla="*/ 1968208 w 3054726"/>
                <a:gd name="connsiteY583" fmla="*/ 427838 h 1691836"/>
                <a:gd name="connsiteX584" fmla="*/ 1986681 w 3054726"/>
                <a:gd name="connsiteY584" fmla="*/ 453067 h 1691836"/>
                <a:gd name="connsiteX585" fmla="*/ 2021914 w 3054726"/>
                <a:gd name="connsiteY585" fmla="*/ 446784 h 1691836"/>
                <a:gd name="connsiteX586" fmla="*/ 2049911 w 3054726"/>
                <a:gd name="connsiteY586" fmla="*/ 460683 h 1691836"/>
                <a:gd name="connsiteX587" fmla="*/ 2073622 w 3054726"/>
                <a:gd name="connsiteY587" fmla="*/ 464491 h 1691836"/>
                <a:gd name="connsiteX588" fmla="*/ 2099999 w 3054726"/>
                <a:gd name="connsiteY588" fmla="*/ 468014 h 1691836"/>
                <a:gd name="connsiteX589" fmla="*/ 2122948 w 3054726"/>
                <a:gd name="connsiteY589" fmla="*/ 471536 h 1691836"/>
                <a:gd name="connsiteX590" fmla="*/ 2153801 w 3054726"/>
                <a:gd name="connsiteY590" fmla="*/ 460778 h 1691836"/>
                <a:gd name="connsiteX591" fmla="*/ 2191891 w 3054726"/>
                <a:gd name="connsiteY591" fmla="*/ 464491 h 1691836"/>
                <a:gd name="connsiteX592" fmla="*/ 2217983 w 3054726"/>
                <a:gd name="connsiteY592" fmla="*/ 471441 h 1691836"/>
                <a:gd name="connsiteX593" fmla="*/ 2221030 w 3054726"/>
                <a:gd name="connsiteY593" fmla="*/ 447926 h 1691836"/>
                <a:gd name="connsiteX594" fmla="*/ 2242551 w 3054726"/>
                <a:gd name="connsiteY594" fmla="*/ 439834 h 1691836"/>
                <a:gd name="connsiteX595" fmla="*/ 2249217 w 3054726"/>
                <a:gd name="connsiteY595" fmla="*/ 459826 h 1691836"/>
                <a:gd name="connsiteX596" fmla="*/ 2283879 w 3054726"/>
                <a:gd name="connsiteY596" fmla="*/ 468299 h 1691836"/>
                <a:gd name="connsiteX597" fmla="*/ 2288640 w 3054726"/>
                <a:gd name="connsiteY597" fmla="*/ 487340 h 1691836"/>
                <a:gd name="connsiteX598" fmla="*/ 2295211 w 3054726"/>
                <a:gd name="connsiteY598" fmla="*/ 508570 h 1691836"/>
                <a:gd name="connsiteX599" fmla="*/ 2317208 w 3054726"/>
                <a:gd name="connsiteY599" fmla="*/ 510283 h 1691836"/>
                <a:gd name="connsiteX600" fmla="*/ 2341871 w 3054726"/>
                <a:gd name="connsiteY600" fmla="*/ 535036 h 1691836"/>
                <a:gd name="connsiteX601" fmla="*/ 2334634 w 3054726"/>
                <a:gd name="connsiteY601" fmla="*/ 561026 h 1691836"/>
                <a:gd name="connsiteX602" fmla="*/ 2318541 w 3054726"/>
                <a:gd name="connsiteY602" fmla="*/ 585017 h 1691836"/>
                <a:gd name="connsiteX603" fmla="*/ 2289973 w 3054726"/>
                <a:gd name="connsiteY603" fmla="*/ 598345 h 1691836"/>
                <a:gd name="connsiteX604" fmla="*/ 2267310 w 3054726"/>
                <a:gd name="connsiteY604" fmla="*/ 605295 h 1691836"/>
                <a:gd name="connsiteX605" fmla="*/ 2240552 w 3054726"/>
                <a:gd name="connsiteY605" fmla="*/ 619575 h 1691836"/>
                <a:gd name="connsiteX606" fmla="*/ 2252740 w 3054726"/>
                <a:gd name="connsiteY606" fmla="*/ 644233 h 1691836"/>
                <a:gd name="connsiteX607" fmla="*/ 2182179 w 3054726"/>
                <a:gd name="connsiteY607" fmla="*/ 654705 h 1691836"/>
                <a:gd name="connsiteX608" fmla="*/ 2136756 w 3054726"/>
                <a:gd name="connsiteY608" fmla="*/ 647660 h 1691836"/>
                <a:gd name="connsiteX609" fmla="*/ 2111902 w 3054726"/>
                <a:gd name="connsiteY609" fmla="*/ 665844 h 1691836"/>
                <a:gd name="connsiteX610" fmla="*/ 2092857 w 3054726"/>
                <a:gd name="connsiteY610" fmla="*/ 676221 h 1691836"/>
                <a:gd name="connsiteX611" fmla="*/ 2091619 w 3054726"/>
                <a:gd name="connsiteY611" fmla="*/ 699545 h 1691836"/>
                <a:gd name="connsiteX612" fmla="*/ 2116664 w 3054726"/>
                <a:gd name="connsiteY612" fmla="*/ 705448 h 1691836"/>
                <a:gd name="connsiteX613" fmla="*/ 2140756 w 3054726"/>
                <a:gd name="connsiteY613" fmla="*/ 698308 h 1691836"/>
                <a:gd name="connsiteX614" fmla="*/ 2173513 w 3054726"/>
                <a:gd name="connsiteY614" fmla="*/ 691263 h 1691836"/>
                <a:gd name="connsiteX615" fmla="*/ 2194843 w 3054726"/>
                <a:gd name="connsiteY615" fmla="*/ 693643 h 1691836"/>
                <a:gd name="connsiteX616" fmla="*/ 2207984 w 3054726"/>
                <a:gd name="connsiteY616" fmla="*/ 668890 h 1691836"/>
                <a:gd name="connsiteX617" fmla="*/ 2237790 w 3054726"/>
                <a:gd name="connsiteY617" fmla="*/ 684122 h 1691836"/>
                <a:gd name="connsiteX618" fmla="*/ 2252835 w 3054726"/>
                <a:gd name="connsiteY618" fmla="*/ 725440 h 1691836"/>
                <a:gd name="connsiteX619" fmla="*/ 2249026 w 3054726"/>
                <a:gd name="connsiteY619" fmla="*/ 744481 h 1691836"/>
                <a:gd name="connsiteX620" fmla="*/ 2270357 w 3054726"/>
                <a:gd name="connsiteY620" fmla="*/ 754001 h 1691836"/>
                <a:gd name="connsiteX621" fmla="*/ 2290068 w 3054726"/>
                <a:gd name="connsiteY621" fmla="*/ 761141 h 1691836"/>
                <a:gd name="connsiteX622" fmla="*/ 2312351 w 3054726"/>
                <a:gd name="connsiteY622" fmla="*/ 782561 h 1691836"/>
                <a:gd name="connsiteX623" fmla="*/ 2340252 w 3054726"/>
                <a:gd name="connsiteY623" fmla="*/ 783228 h 1691836"/>
                <a:gd name="connsiteX624" fmla="*/ 2381961 w 3054726"/>
                <a:gd name="connsiteY624" fmla="*/ 804172 h 1691836"/>
                <a:gd name="connsiteX625" fmla="*/ 2395102 w 3054726"/>
                <a:gd name="connsiteY625" fmla="*/ 781800 h 1691836"/>
                <a:gd name="connsiteX626" fmla="*/ 2368343 w 3054726"/>
                <a:gd name="connsiteY626" fmla="*/ 750859 h 1691836"/>
                <a:gd name="connsiteX627" fmla="*/ 2352060 w 3054726"/>
                <a:gd name="connsiteY627" fmla="*/ 726011 h 1691836"/>
                <a:gd name="connsiteX628" fmla="*/ 2388341 w 3054726"/>
                <a:gd name="connsiteY628" fmla="*/ 743624 h 1691836"/>
                <a:gd name="connsiteX629" fmla="*/ 2409671 w 3054726"/>
                <a:gd name="connsiteY629" fmla="*/ 740387 h 1691836"/>
                <a:gd name="connsiteX630" fmla="*/ 2423669 w 3054726"/>
                <a:gd name="connsiteY630" fmla="*/ 764092 h 1691836"/>
                <a:gd name="connsiteX631" fmla="*/ 2445857 w 3054726"/>
                <a:gd name="connsiteY631" fmla="*/ 761617 h 1691836"/>
                <a:gd name="connsiteX632" fmla="*/ 2460902 w 3054726"/>
                <a:gd name="connsiteY632" fmla="*/ 717443 h 1691836"/>
                <a:gd name="connsiteX633" fmla="*/ 2462807 w 3054726"/>
                <a:gd name="connsiteY633" fmla="*/ 738673 h 1691836"/>
                <a:gd name="connsiteX634" fmla="*/ 2477281 w 3054726"/>
                <a:gd name="connsiteY634" fmla="*/ 714111 h 1691836"/>
                <a:gd name="connsiteX635" fmla="*/ 2467758 w 3054726"/>
                <a:gd name="connsiteY635" fmla="*/ 687550 h 1691836"/>
                <a:gd name="connsiteX636" fmla="*/ 2437191 w 3054726"/>
                <a:gd name="connsiteY636" fmla="*/ 668509 h 1691836"/>
                <a:gd name="connsiteX637" fmla="*/ 2438334 w 3054726"/>
                <a:gd name="connsiteY637" fmla="*/ 638711 h 1691836"/>
                <a:gd name="connsiteX638" fmla="*/ 2416242 w 3054726"/>
                <a:gd name="connsiteY638" fmla="*/ 636331 h 1691836"/>
                <a:gd name="connsiteX639" fmla="*/ 2436810 w 3054726"/>
                <a:gd name="connsiteY639" fmla="*/ 630238 h 1691836"/>
                <a:gd name="connsiteX640" fmla="*/ 2447285 w 3054726"/>
                <a:gd name="connsiteY640" fmla="*/ 608151 h 1691836"/>
                <a:gd name="connsiteX641" fmla="*/ 2478519 w 3054726"/>
                <a:gd name="connsiteY641" fmla="*/ 602439 h 1691836"/>
                <a:gd name="connsiteX642" fmla="*/ 2482328 w 3054726"/>
                <a:gd name="connsiteY642" fmla="*/ 621479 h 1691836"/>
                <a:gd name="connsiteX643" fmla="*/ 2506896 w 3054726"/>
                <a:gd name="connsiteY643" fmla="*/ 630143 h 1691836"/>
                <a:gd name="connsiteX644" fmla="*/ 2499373 w 3054726"/>
                <a:gd name="connsiteY644" fmla="*/ 650802 h 1691836"/>
                <a:gd name="connsiteX645" fmla="*/ 2525751 w 3054726"/>
                <a:gd name="connsiteY645" fmla="*/ 675554 h 1691836"/>
                <a:gd name="connsiteX646" fmla="*/ 2552318 w 3054726"/>
                <a:gd name="connsiteY646" fmla="*/ 643376 h 1691836"/>
                <a:gd name="connsiteX647" fmla="*/ 2591265 w 3054726"/>
                <a:gd name="connsiteY647" fmla="*/ 626240 h 1691836"/>
                <a:gd name="connsiteX648" fmla="*/ 2626689 w 3054726"/>
                <a:gd name="connsiteY648" fmla="*/ 616053 h 1691836"/>
                <a:gd name="connsiteX649" fmla="*/ 2631736 w 3054726"/>
                <a:gd name="connsiteY649" fmla="*/ 592824 h 1691836"/>
                <a:gd name="connsiteX650" fmla="*/ 2606692 w 3054726"/>
                <a:gd name="connsiteY650" fmla="*/ 586540 h 1691836"/>
                <a:gd name="connsiteX651" fmla="*/ 1881267 w 3054726"/>
                <a:gd name="connsiteY651" fmla="*/ 771708 h 1691836"/>
                <a:gd name="connsiteX652" fmla="*/ 1907549 w 3054726"/>
                <a:gd name="connsiteY652" fmla="*/ 750478 h 1691836"/>
                <a:gd name="connsiteX653" fmla="*/ 1917072 w 3054726"/>
                <a:gd name="connsiteY653" fmla="*/ 772756 h 1691836"/>
                <a:gd name="connsiteX654" fmla="*/ 1894980 w 3054726"/>
                <a:gd name="connsiteY654" fmla="*/ 785417 h 1691836"/>
                <a:gd name="connsiteX655" fmla="*/ 1866412 w 3054726"/>
                <a:gd name="connsiteY655" fmla="*/ 792082 h 1691836"/>
                <a:gd name="connsiteX656" fmla="*/ 1882315 w 3054726"/>
                <a:gd name="connsiteY656" fmla="*/ 770756 h 1691836"/>
                <a:gd name="connsiteX657" fmla="*/ 1877648 w 3054726"/>
                <a:gd name="connsiteY657" fmla="*/ 768662 h 1691836"/>
                <a:gd name="connsiteX658" fmla="*/ 1864507 w 3054726"/>
                <a:gd name="connsiteY658" fmla="*/ 793414 h 1691836"/>
                <a:gd name="connsiteX659" fmla="*/ 1896789 w 3054726"/>
                <a:gd name="connsiteY659" fmla="*/ 789892 h 1691836"/>
                <a:gd name="connsiteX660" fmla="*/ 1920500 w 3054726"/>
                <a:gd name="connsiteY660" fmla="*/ 775421 h 1691836"/>
                <a:gd name="connsiteX661" fmla="*/ 1928118 w 3054726"/>
                <a:gd name="connsiteY661" fmla="*/ 749241 h 1691836"/>
                <a:gd name="connsiteX662" fmla="*/ 1906026 w 3054726"/>
                <a:gd name="connsiteY662" fmla="*/ 746194 h 1691836"/>
                <a:gd name="connsiteX663" fmla="*/ 1878220 w 3054726"/>
                <a:gd name="connsiteY663" fmla="*/ 767995 h 1691836"/>
                <a:gd name="connsiteX664" fmla="*/ 1708053 w 3054726"/>
                <a:gd name="connsiteY664" fmla="*/ 1203736 h 1691836"/>
                <a:gd name="connsiteX665" fmla="*/ 1686437 w 3054726"/>
                <a:gd name="connsiteY665" fmla="*/ 1191931 h 1691836"/>
                <a:gd name="connsiteX666" fmla="*/ 1709386 w 3054726"/>
                <a:gd name="connsiteY666" fmla="*/ 1199071 h 1691836"/>
                <a:gd name="connsiteX667" fmla="*/ 1686437 w 3054726"/>
                <a:gd name="connsiteY667" fmla="*/ 1191931 h 1691836"/>
                <a:gd name="connsiteX668" fmla="*/ 1708053 w 3054726"/>
                <a:gd name="connsiteY668" fmla="*/ 1203640 h 1691836"/>
                <a:gd name="connsiteX669" fmla="*/ 1800230 w 3054726"/>
                <a:gd name="connsiteY669" fmla="*/ 301696 h 1691836"/>
                <a:gd name="connsiteX670" fmla="*/ 1832322 w 3054726"/>
                <a:gd name="connsiteY670" fmla="*/ 319022 h 1691836"/>
                <a:gd name="connsiteX671" fmla="*/ 1767092 w 3054726"/>
                <a:gd name="connsiteY671" fmla="*/ 339491 h 1691836"/>
                <a:gd name="connsiteX672" fmla="*/ 1806992 w 3054726"/>
                <a:gd name="connsiteY672" fmla="*/ 351296 h 1691836"/>
                <a:gd name="connsiteX673" fmla="*/ 1785566 w 3054726"/>
                <a:gd name="connsiteY673" fmla="*/ 390043 h 1691836"/>
                <a:gd name="connsiteX674" fmla="*/ 1712052 w 3054726"/>
                <a:gd name="connsiteY674" fmla="*/ 392423 h 1691836"/>
                <a:gd name="connsiteX675" fmla="*/ 1701006 w 3054726"/>
                <a:gd name="connsiteY675" fmla="*/ 369003 h 1691836"/>
                <a:gd name="connsiteX676" fmla="*/ 1680247 w 3054726"/>
                <a:gd name="connsiteY676" fmla="*/ 357389 h 1691836"/>
                <a:gd name="connsiteX677" fmla="*/ 1671391 w 3054726"/>
                <a:gd name="connsiteY677" fmla="*/ 337206 h 1691836"/>
                <a:gd name="connsiteX678" fmla="*/ 1708719 w 3054726"/>
                <a:gd name="connsiteY678" fmla="*/ 340633 h 1691836"/>
                <a:gd name="connsiteX679" fmla="*/ 1728431 w 3054726"/>
                <a:gd name="connsiteY679" fmla="*/ 340633 h 1691836"/>
                <a:gd name="connsiteX680" fmla="*/ 1724241 w 3054726"/>
                <a:gd name="connsiteY680" fmla="*/ 312834 h 1691836"/>
                <a:gd name="connsiteX681" fmla="*/ 1745571 w 3054726"/>
                <a:gd name="connsiteY681" fmla="*/ 308740 h 1691836"/>
                <a:gd name="connsiteX682" fmla="*/ 1771568 w 3054726"/>
                <a:gd name="connsiteY682" fmla="*/ 305313 h 1691836"/>
                <a:gd name="connsiteX683" fmla="*/ 1801088 w 3054726"/>
                <a:gd name="connsiteY683" fmla="*/ 301791 h 1691836"/>
                <a:gd name="connsiteX684" fmla="*/ 1800230 w 3054726"/>
                <a:gd name="connsiteY684" fmla="*/ 296935 h 1691836"/>
                <a:gd name="connsiteX685" fmla="*/ 1770616 w 3054726"/>
                <a:gd name="connsiteY685" fmla="*/ 300458 h 1691836"/>
                <a:gd name="connsiteX686" fmla="*/ 1744333 w 3054726"/>
                <a:gd name="connsiteY686" fmla="*/ 303980 h 1691836"/>
                <a:gd name="connsiteX687" fmla="*/ 1720908 w 3054726"/>
                <a:gd name="connsiteY687" fmla="*/ 311216 h 1691836"/>
                <a:gd name="connsiteX688" fmla="*/ 1725860 w 3054726"/>
                <a:gd name="connsiteY688" fmla="*/ 338920 h 1691836"/>
                <a:gd name="connsiteX689" fmla="*/ 1668725 w 3054726"/>
                <a:gd name="connsiteY689" fmla="*/ 335873 h 1691836"/>
                <a:gd name="connsiteX690" fmla="*/ 1676438 w 3054726"/>
                <a:gd name="connsiteY690" fmla="*/ 360530 h 1691836"/>
                <a:gd name="connsiteX691" fmla="*/ 1697197 w 3054726"/>
                <a:gd name="connsiteY691" fmla="*/ 372240 h 1691836"/>
                <a:gd name="connsiteX692" fmla="*/ 1709386 w 3054726"/>
                <a:gd name="connsiteY692" fmla="*/ 395946 h 1691836"/>
                <a:gd name="connsiteX693" fmla="*/ 1767473 w 3054726"/>
                <a:gd name="connsiteY693" fmla="*/ 397278 h 1691836"/>
                <a:gd name="connsiteX694" fmla="*/ 1787566 w 3054726"/>
                <a:gd name="connsiteY694" fmla="*/ 393661 h 1691836"/>
                <a:gd name="connsiteX695" fmla="*/ 1802421 w 3054726"/>
                <a:gd name="connsiteY695" fmla="*/ 371383 h 1691836"/>
                <a:gd name="connsiteX696" fmla="*/ 1809182 w 3054726"/>
                <a:gd name="connsiteY696" fmla="*/ 349582 h 1691836"/>
                <a:gd name="connsiteX697" fmla="*/ 1767854 w 3054726"/>
                <a:gd name="connsiteY697" fmla="*/ 339396 h 1691836"/>
                <a:gd name="connsiteX698" fmla="*/ 1834512 w 3054726"/>
                <a:gd name="connsiteY698" fmla="*/ 319308 h 1691836"/>
                <a:gd name="connsiteX699" fmla="*/ 1801468 w 3054726"/>
                <a:gd name="connsiteY699" fmla="*/ 297031 h 1691836"/>
                <a:gd name="connsiteX700" fmla="*/ 1628349 w 3054726"/>
                <a:gd name="connsiteY700" fmla="*/ 506475 h 1691836"/>
                <a:gd name="connsiteX701" fmla="*/ 1654631 w 3054726"/>
                <a:gd name="connsiteY701" fmla="*/ 470394 h 1691836"/>
                <a:gd name="connsiteX702" fmla="*/ 1708148 w 3054726"/>
                <a:gd name="connsiteY702" fmla="*/ 481913 h 1691836"/>
                <a:gd name="connsiteX703" fmla="*/ 1716147 w 3054726"/>
                <a:gd name="connsiteY703" fmla="*/ 519042 h 1691836"/>
                <a:gd name="connsiteX704" fmla="*/ 1695007 w 3054726"/>
                <a:gd name="connsiteY704" fmla="*/ 519804 h 1691836"/>
                <a:gd name="connsiteX705" fmla="*/ 1675962 w 3054726"/>
                <a:gd name="connsiteY705" fmla="*/ 519804 h 1691836"/>
                <a:gd name="connsiteX706" fmla="*/ 1647394 w 3054726"/>
                <a:gd name="connsiteY706" fmla="*/ 509331 h 1691836"/>
                <a:gd name="connsiteX707" fmla="*/ 1627302 w 3054726"/>
                <a:gd name="connsiteY707" fmla="*/ 505714 h 1691836"/>
                <a:gd name="connsiteX708" fmla="*/ 1625969 w 3054726"/>
                <a:gd name="connsiteY708" fmla="*/ 510283 h 1691836"/>
                <a:gd name="connsiteX709" fmla="*/ 1645680 w 3054726"/>
                <a:gd name="connsiteY709" fmla="*/ 513806 h 1691836"/>
                <a:gd name="connsiteX710" fmla="*/ 1674914 w 3054726"/>
                <a:gd name="connsiteY710" fmla="*/ 524278 h 1691836"/>
                <a:gd name="connsiteX711" fmla="*/ 1695483 w 3054726"/>
                <a:gd name="connsiteY711" fmla="*/ 524278 h 1691836"/>
                <a:gd name="connsiteX712" fmla="*/ 1718813 w 3054726"/>
                <a:gd name="connsiteY712" fmla="*/ 520660 h 1691836"/>
                <a:gd name="connsiteX713" fmla="*/ 1711005 w 3054726"/>
                <a:gd name="connsiteY713" fmla="*/ 478771 h 1691836"/>
                <a:gd name="connsiteX714" fmla="*/ 1653108 w 3054726"/>
                <a:gd name="connsiteY714" fmla="*/ 466395 h 1691836"/>
                <a:gd name="connsiteX715" fmla="*/ 1634063 w 3054726"/>
                <a:gd name="connsiteY715" fmla="*/ 488482 h 1691836"/>
                <a:gd name="connsiteX716" fmla="*/ 1614256 w 3054726"/>
                <a:gd name="connsiteY716" fmla="*/ 494861 h 1691836"/>
                <a:gd name="connsiteX717" fmla="*/ 1571214 w 3054726"/>
                <a:gd name="connsiteY717" fmla="*/ 524564 h 1691836"/>
                <a:gd name="connsiteX718" fmla="*/ 1590926 w 3054726"/>
                <a:gd name="connsiteY718" fmla="*/ 521041 h 1691836"/>
                <a:gd name="connsiteX719" fmla="*/ 1571214 w 3054726"/>
                <a:gd name="connsiteY719" fmla="*/ 512759 h 1691836"/>
                <a:gd name="connsiteX720" fmla="*/ 1570357 w 3054726"/>
                <a:gd name="connsiteY720" fmla="*/ 519804 h 1691836"/>
                <a:gd name="connsiteX721" fmla="*/ 1590069 w 3054726"/>
                <a:gd name="connsiteY721" fmla="*/ 521041 h 1691836"/>
                <a:gd name="connsiteX722" fmla="*/ 1587022 w 3054726"/>
                <a:gd name="connsiteY722" fmla="*/ 443642 h 1691836"/>
                <a:gd name="connsiteX723" fmla="*/ 1584831 w 3054726"/>
                <a:gd name="connsiteY723" fmla="*/ 469537 h 1691836"/>
                <a:gd name="connsiteX724" fmla="*/ 1560549 w 3054726"/>
                <a:gd name="connsiteY724" fmla="*/ 470679 h 1691836"/>
                <a:gd name="connsiteX725" fmla="*/ 1534552 w 3054726"/>
                <a:gd name="connsiteY725" fmla="*/ 470679 h 1691836"/>
                <a:gd name="connsiteX726" fmla="*/ 1513412 w 3054726"/>
                <a:gd name="connsiteY726" fmla="*/ 485245 h 1691836"/>
                <a:gd name="connsiteX727" fmla="*/ 1557216 w 3054726"/>
                <a:gd name="connsiteY727" fmla="*/ 496669 h 1691836"/>
                <a:gd name="connsiteX728" fmla="*/ 1521031 w 3054726"/>
                <a:gd name="connsiteY728" fmla="*/ 516662 h 1691836"/>
                <a:gd name="connsiteX729" fmla="*/ 1499129 w 3054726"/>
                <a:gd name="connsiteY729" fmla="*/ 509617 h 1691836"/>
                <a:gd name="connsiteX730" fmla="*/ 1453325 w 3054726"/>
                <a:gd name="connsiteY730" fmla="*/ 488577 h 1691836"/>
                <a:gd name="connsiteX731" fmla="*/ 1432566 w 3054726"/>
                <a:gd name="connsiteY731" fmla="*/ 488577 h 1691836"/>
                <a:gd name="connsiteX732" fmla="*/ 1408856 w 3054726"/>
                <a:gd name="connsiteY732" fmla="*/ 495813 h 1691836"/>
                <a:gd name="connsiteX733" fmla="*/ 1373146 w 3054726"/>
                <a:gd name="connsiteY733" fmla="*/ 499240 h 1691836"/>
                <a:gd name="connsiteX734" fmla="*/ 1333532 w 3054726"/>
                <a:gd name="connsiteY734" fmla="*/ 506380 h 1691836"/>
                <a:gd name="connsiteX735" fmla="*/ 1297537 w 3054726"/>
                <a:gd name="connsiteY735" fmla="*/ 509903 h 1691836"/>
                <a:gd name="connsiteX736" fmla="*/ 1271065 w 3054726"/>
                <a:gd name="connsiteY736" fmla="*/ 513425 h 1691836"/>
                <a:gd name="connsiteX737" fmla="*/ 1179553 w 3054726"/>
                <a:gd name="connsiteY737" fmla="*/ 506285 h 1691836"/>
                <a:gd name="connsiteX738" fmla="*/ 1193075 w 3054726"/>
                <a:gd name="connsiteY738" fmla="*/ 485150 h 1691836"/>
                <a:gd name="connsiteX739" fmla="*/ 1166603 w 3054726"/>
                <a:gd name="connsiteY739" fmla="*/ 477915 h 1691836"/>
                <a:gd name="connsiteX740" fmla="*/ 1188980 w 3054726"/>
                <a:gd name="connsiteY740" fmla="*/ 461445 h 1691836"/>
                <a:gd name="connsiteX741" fmla="*/ 1248496 w 3054726"/>
                <a:gd name="connsiteY741" fmla="*/ 454304 h 1691836"/>
                <a:gd name="connsiteX742" fmla="*/ 1272493 w 3054726"/>
                <a:gd name="connsiteY742" fmla="*/ 439834 h 1691836"/>
                <a:gd name="connsiteX743" fmla="*/ 1224881 w 3054726"/>
                <a:gd name="connsiteY743" fmla="*/ 435359 h 1691836"/>
                <a:gd name="connsiteX744" fmla="*/ 1202217 w 3054726"/>
                <a:gd name="connsiteY744" fmla="*/ 431837 h 1691836"/>
                <a:gd name="connsiteX745" fmla="*/ 1226214 w 3054726"/>
                <a:gd name="connsiteY745" fmla="*/ 404514 h 1691836"/>
                <a:gd name="connsiteX746" fmla="*/ 1199836 w 3054726"/>
                <a:gd name="connsiteY746" fmla="*/ 389091 h 1691836"/>
                <a:gd name="connsiteX747" fmla="*/ 1230023 w 3054726"/>
                <a:gd name="connsiteY747" fmla="*/ 372050 h 1691836"/>
                <a:gd name="connsiteX748" fmla="*/ 1285063 w 3054726"/>
                <a:gd name="connsiteY748" fmla="*/ 358246 h 1691836"/>
                <a:gd name="connsiteX749" fmla="*/ 1370765 w 3054726"/>
                <a:gd name="connsiteY749" fmla="*/ 340633 h 1691836"/>
                <a:gd name="connsiteX750" fmla="*/ 1345436 w 3054726"/>
                <a:gd name="connsiteY750" fmla="*/ 354152 h 1691836"/>
                <a:gd name="connsiteX751" fmla="*/ 1367052 w 3054726"/>
                <a:gd name="connsiteY751" fmla="*/ 354914 h 1691836"/>
                <a:gd name="connsiteX752" fmla="*/ 1415997 w 3054726"/>
                <a:gd name="connsiteY752" fmla="*/ 354914 h 1691836"/>
                <a:gd name="connsiteX753" fmla="*/ 1395429 w 3054726"/>
                <a:gd name="connsiteY753" fmla="*/ 357294 h 1691836"/>
                <a:gd name="connsiteX754" fmla="*/ 1371908 w 3054726"/>
                <a:gd name="connsiteY754" fmla="*/ 371669 h 1691836"/>
                <a:gd name="connsiteX755" fmla="*/ 1396571 w 3054726"/>
                <a:gd name="connsiteY755" fmla="*/ 372621 h 1691836"/>
                <a:gd name="connsiteX756" fmla="*/ 1416378 w 3054726"/>
                <a:gd name="connsiteY756" fmla="*/ 369003 h 1691836"/>
                <a:gd name="connsiteX757" fmla="*/ 1440470 w 3054726"/>
                <a:gd name="connsiteY757" fmla="*/ 350915 h 1691836"/>
                <a:gd name="connsiteX758" fmla="*/ 1465324 w 3054726"/>
                <a:gd name="connsiteY758" fmla="*/ 351391 h 1691836"/>
                <a:gd name="connsiteX759" fmla="*/ 1491035 w 3054726"/>
                <a:gd name="connsiteY759" fmla="*/ 358341 h 1691836"/>
                <a:gd name="connsiteX760" fmla="*/ 1475989 w 3054726"/>
                <a:gd name="connsiteY760" fmla="*/ 397659 h 1691836"/>
                <a:gd name="connsiteX761" fmla="*/ 1499129 w 3054726"/>
                <a:gd name="connsiteY761" fmla="*/ 389948 h 1691836"/>
                <a:gd name="connsiteX762" fmla="*/ 1516460 w 3054726"/>
                <a:gd name="connsiteY762" fmla="*/ 364338 h 1691836"/>
                <a:gd name="connsiteX763" fmla="*/ 1542647 w 3054726"/>
                <a:gd name="connsiteY763" fmla="*/ 343680 h 1691836"/>
                <a:gd name="connsiteX764" fmla="*/ 1586260 w 3054726"/>
                <a:gd name="connsiteY764" fmla="*/ 351105 h 1691836"/>
                <a:gd name="connsiteX765" fmla="*/ 1578261 w 3054726"/>
                <a:gd name="connsiteY765" fmla="*/ 387377 h 1691836"/>
                <a:gd name="connsiteX766" fmla="*/ 1571214 w 3054726"/>
                <a:gd name="connsiteY766" fmla="*/ 411940 h 1691836"/>
                <a:gd name="connsiteX767" fmla="*/ 1529601 w 3054726"/>
                <a:gd name="connsiteY767" fmla="*/ 435264 h 1691836"/>
                <a:gd name="connsiteX768" fmla="*/ 1587022 w 3054726"/>
                <a:gd name="connsiteY768" fmla="*/ 438787 h 1691836"/>
                <a:gd name="connsiteX769" fmla="*/ 1531029 w 3054726"/>
                <a:gd name="connsiteY769" fmla="*/ 435264 h 1691836"/>
                <a:gd name="connsiteX770" fmla="*/ 1574833 w 3054726"/>
                <a:gd name="connsiteY770" fmla="*/ 414986 h 1691836"/>
                <a:gd name="connsiteX771" fmla="*/ 1582546 w 3054726"/>
                <a:gd name="connsiteY771" fmla="*/ 388805 h 1691836"/>
                <a:gd name="connsiteX772" fmla="*/ 1589212 w 3054726"/>
                <a:gd name="connsiteY772" fmla="*/ 349677 h 1691836"/>
                <a:gd name="connsiteX773" fmla="*/ 1561692 w 3054726"/>
                <a:gd name="connsiteY773" fmla="*/ 336063 h 1691836"/>
                <a:gd name="connsiteX774" fmla="*/ 1540647 w 3054726"/>
                <a:gd name="connsiteY774" fmla="*/ 339396 h 1691836"/>
                <a:gd name="connsiteX775" fmla="*/ 1513222 w 3054726"/>
                <a:gd name="connsiteY775" fmla="*/ 361102 h 1691836"/>
                <a:gd name="connsiteX776" fmla="*/ 1496272 w 3054726"/>
                <a:gd name="connsiteY776" fmla="*/ 386425 h 1691836"/>
                <a:gd name="connsiteX777" fmla="*/ 1493987 w 3054726"/>
                <a:gd name="connsiteY777" fmla="*/ 356627 h 1691836"/>
                <a:gd name="connsiteX778" fmla="*/ 1465991 w 3054726"/>
                <a:gd name="connsiteY778" fmla="*/ 346536 h 1691836"/>
                <a:gd name="connsiteX779" fmla="*/ 1439137 w 3054726"/>
                <a:gd name="connsiteY779" fmla="*/ 346536 h 1691836"/>
                <a:gd name="connsiteX780" fmla="*/ 1414569 w 3054726"/>
                <a:gd name="connsiteY780" fmla="*/ 364719 h 1691836"/>
                <a:gd name="connsiteX781" fmla="*/ 1372955 w 3054726"/>
                <a:gd name="connsiteY781" fmla="*/ 371383 h 1691836"/>
                <a:gd name="connsiteX782" fmla="*/ 1397619 w 3054726"/>
                <a:gd name="connsiteY782" fmla="*/ 361863 h 1691836"/>
                <a:gd name="connsiteX783" fmla="*/ 1416092 w 3054726"/>
                <a:gd name="connsiteY783" fmla="*/ 350249 h 1691836"/>
                <a:gd name="connsiteX784" fmla="*/ 1366766 w 3054726"/>
                <a:gd name="connsiteY784" fmla="*/ 350249 h 1691836"/>
                <a:gd name="connsiteX785" fmla="*/ 1346578 w 3054726"/>
                <a:gd name="connsiteY785" fmla="*/ 353866 h 1691836"/>
                <a:gd name="connsiteX786" fmla="*/ 1371241 w 3054726"/>
                <a:gd name="connsiteY786" fmla="*/ 340157 h 1691836"/>
                <a:gd name="connsiteX787" fmla="*/ 1283730 w 3054726"/>
                <a:gd name="connsiteY787" fmla="*/ 353581 h 1691836"/>
                <a:gd name="connsiteX788" fmla="*/ 1228404 w 3054726"/>
                <a:gd name="connsiteY788" fmla="*/ 367766 h 1691836"/>
                <a:gd name="connsiteX789" fmla="*/ 1197932 w 3054726"/>
                <a:gd name="connsiteY789" fmla="*/ 389377 h 1691836"/>
                <a:gd name="connsiteX790" fmla="*/ 1224785 w 3054726"/>
                <a:gd name="connsiteY790" fmla="*/ 404133 h 1691836"/>
                <a:gd name="connsiteX791" fmla="*/ 1201360 w 3054726"/>
                <a:gd name="connsiteY791" fmla="*/ 413653 h 1691836"/>
                <a:gd name="connsiteX792" fmla="*/ 1181744 w 3054726"/>
                <a:gd name="connsiteY792" fmla="*/ 424221 h 1691836"/>
                <a:gd name="connsiteX793" fmla="*/ 1201836 w 3054726"/>
                <a:gd name="connsiteY793" fmla="*/ 435645 h 1691836"/>
                <a:gd name="connsiteX794" fmla="*/ 1225262 w 3054726"/>
                <a:gd name="connsiteY794" fmla="*/ 439358 h 1691836"/>
                <a:gd name="connsiteX795" fmla="*/ 1271731 w 3054726"/>
                <a:gd name="connsiteY795" fmla="*/ 439358 h 1691836"/>
                <a:gd name="connsiteX796" fmla="*/ 1247449 w 3054726"/>
                <a:gd name="connsiteY796" fmla="*/ 449354 h 1691836"/>
                <a:gd name="connsiteX797" fmla="*/ 1189171 w 3054726"/>
                <a:gd name="connsiteY797" fmla="*/ 456113 h 1691836"/>
                <a:gd name="connsiteX798" fmla="*/ 1170126 w 3054726"/>
                <a:gd name="connsiteY798" fmla="*/ 456113 h 1691836"/>
                <a:gd name="connsiteX799" fmla="*/ 1164413 w 3054726"/>
                <a:gd name="connsiteY799" fmla="*/ 479343 h 1691836"/>
                <a:gd name="connsiteX800" fmla="*/ 1192504 w 3054726"/>
                <a:gd name="connsiteY800" fmla="*/ 488863 h 1691836"/>
                <a:gd name="connsiteX801" fmla="*/ 1179839 w 3054726"/>
                <a:gd name="connsiteY801" fmla="*/ 510188 h 1691836"/>
                <a:gd name="connsiteX802" fmla="*/ 1271922 w 3054726"/>
                <a:gd name="connsiteY802" fmla="*/ 517233 h 1691836"/>
                <a:gd name="connsiteX803" fmla="*/ 1298775 w 3054726"/>
                <a:gd name="connsiteY803" fmla="*/ 513711 h 1691836"/>
                <a:gd name="connsiteX804" fmla="*/ 1334865 w 3054726"/>
                <a:gd name="connsiteY804" fmla="*/ 510188 h 1691836"/>
                <a:gd name="connsiteX805" fmla="*/ 1374479 w 3054726"/>
                <a:gd name="connsiteY805" fmla="*/ 503048 h 1691836"/>
                <a:gd name="connsiteX806" fmla="*/ 1409332 w 3054726"/>
                <a:gd name="connsiteY806" fmla="*/ 499811 h 1691836"/>
                <a:gd name="connsiteX807" fmla="*/ 1432852 w 3054726"/>
                <a:gd name="connsiteY807" fmla="*/ 492671 h 1691836"/>
                <a:gd name="connsiteX808" fmla="*/ 1496939 w 3054726"/>
                <a:gd name="connsiteY808" fmla="*/ 513806 h 1691836"/>
                <a:gd name="connsiteX809" fmla="*/ 1520269 w 3054726"/>
                <a:gd name="connsiteY809" fmla="*/ 520946 h 1691836"/>
                <a:gd name="connsiteX810" fmla="*/ 1541123 w 3054726"/>
                <a:gd name="connsiteY810" fmla="*/ 517519 h 1691836"/>
                <a:gd name="connsiteX811" fmla="*/ 1559025 w 3054726"/>
                <a:gd name="connsiteY811" fmla="*/ 495432 h 1691836"/>
                <a:gd name="connsiteX812" fmla="*/ 1514746 w 3054726"/>
                <a:gd name="connsiteY812" fmla="*/ 484484 h 1691836"/>
                <a:gd name="connsiteX813" fmla="*/ 1535505 w 3054726"/>
                <a:gd name="connsiteY813" fmla="*/ 474963 h 1691836"/>
                <a:gd name="connsiteX814" fmla="*/ 1560454 w 3054726"/>
                <a:gd name="connsiteY814" fmla="*/ 474963 h 1691836"/>
                <a:gd name="connsiteX815" fmla="*/ 1587022 w 3054726"/>
                <a:gd name="connsiteY815" fmla="*/ 471441 h 1691836"/>
                <a:gd name="connsiteX816" fmla="*/ 1589117 w 3054726"/>
                <a:gd name="connsiteY816" fmla="*/ 444308 h 1691836"/>
                <a:gd name="connsiteX817" fmla="*/ 1039858 w 3054726"/>
                <a:gd name="connsiteY817" fmla="*/ 402991 h 1691836"/>
                <a:gd name="connsiteX818" fmla="*/ 1009386 w 3054726"/>
                <a:gd name="connsiteY818" fmla="*/ 385569 h 1691836"/>
                <a:gd name="connsiteX819" fmla="*/ 1065759 w 3054726"/>
                <a:gd name="connsiteY819" fmla="*/ 350820 h 1691836"/>
                <a:gd name="connsiteX820" fmla="*/ 1101469 w 3054726"/>
                <a:gd name="connsiteY820" fmla="*/ 337015 h 1691836"/>
                <a:gd name="connsiteX821" fmla="*/ 1130703 w 3054726"/>
                <a:gd name="connsiteY821" fmla="*/ 329971 h 1691836"/>
                <a:gd name="connsiteX822" fmla="*/ 1148700 w 3054726"/>
                <a:gd name="connsiteY822" fmla="*/ 300553 h 1691836"/>
                <a:gd name="connsiteX823" fmla="*/ 1173840 w 3054726"/>
                <a:gd name="connsiteY823" fmla="*/ 291033 h 1691836"/>
                <a:gd name="connsiteX824" fmla="*/ 1218881 w 3054726"/>
                <a:gd name="connsiteY824" fmla="*/ 287510 h 1691836"/>
                <a:gd name="connsiteX825" fmla="*/ 1288110 w 3054726"/>
                <a:gd name="connsiteY825" fmla="*/ 294555 h 1691836"/>
                <a:gd name="connsiteX826" fmla="*/ 1326200 w 3054726"/>
                <a:gd name="connsiteY826" fmla="*/ 305123 h 1691836"/>
                <a:gd name="connsiteX827" fmla="*/ 1348578 w 3054726"/>
                <a:gd name="connsiteY827" fmla="*/ 325591 h 1691836"/>
                <a:gd name="connsiteX828" fmla="*/ 1297061 w 3054726"/>
                <a:gd name="connsiteY828" fmla="*/ 332065 h 1691836"/>
                <a:gd name="connsiteX829" fmla="*/ 1227737 w 3054726"/>
                <a:gd name="connsiteY829" fmla="*/ 354152 h 1691836"/>
                <a:gd name="connsiteX830" fmla="*/ 1155366 w 3054726"/>
                <a:gd name="connsiteY830" fmla="*/ 378904 h 1691836"/>
                <a:gd name="connsiteX831" fmla="*/ 1111848 w 3054726"/>
                <a:gd name="connsiteY831" fmla="*/ 414700 h 1691836"/>
                <a:gd name="connsiteX832" fmla="*/ 1084043 w 3054726"/>
                <a:gd name="connsiteY832" fmla="*/ 410607 h 1691836"/>
                <a:gd name="connsiteX833" fmla="*/ 1053571 w 3054726"/>
                <a:gd name="connsiteY833" fmla="*/ 417747 h 1691836"/>
                <a:gd name="connsiteX834" fmla="*/ 1030717 w 3054726"/>
                <a:gd name="connsiteY834" fmla="*/ 421269 h 1691836"/>
                <a:gd name="connsiteX835" fmla="*/ 1035192 w 3054726"/>
                <a:gd name="connsiteY835" fmla="*/ 401563 h 1691836"/>
                <a:gd name="connsiteX836" fmla="*/ 1028431 w 3054726"/>
                <a:gd name="connsiteY836" fmla="*/ 422412 h 1691836"/>
                <a:gd name="connsiteX837" fmla="*/ 1054142 w 3054726"/>
                <a:gd name="connsiteY837" fmla="*/ 422412 h 1691836"/>
                <a:gd name="connsiteX838" fmla="*/ 1083947 w 3054726"/>
                <a:gd name="connsiteY838" fmla="*/ 415272 h 1691836"/>
                <a:gd name="connsiteX839" fmla="*/ 1112515 w 3054726"/>
                <a:gd name="connsiteY839" fmla="*/ 418889 h 1691836"/>
                <a:gd name="connsiteX840" fmla="*/ 1157652 w 3054726"/>
                <a:gd name="connsiteY840" fmla="*/ 382713 h 1691836"/>
                <a:gd name="connsiteX841" fmla="*/ 1229261 w 3054726"/>
                <a:gd name="connsiteY841" fmla="*/ 358341 h 1691836"/>
                <a:gd name="connsiteX842" fmla="*/ 1298299 w 3054726"/>
                <a:gd name="connsiteY842" fmla="*/ 337111 h 1691836"/>
                <a:gd name="connsiteX843" fmla="*/ 1350673 w 3054726"/>
                <a:gd name="connsiteY843" fmla="*/ 326543 h 1691836"/>
                <a:gd name="connsiteX844" fmla="*/ 1328771 w 3054726"/>
                <a:gd name="connsiteY844" fmla="*/ 301219 h 1691836"/>
                <a:gd name="connsiteX845" fmla="*/ 1288300 w 3054726"/>
                <a:gd name="connsiteY845" fmla="*/ 290081 h 1691836"/>
                <a:gd name="connsiteX846" fmla="*/ 1237926 w 3054726"/>
                <a:gd name="connsiteY846" fmla="*/ 297031 h 1691836"/>
                <a:gd name="connsiteX847" fmla="*/ 1172316 w 3054726"/>
                <a:gd name="connsiteY847" fmla="*/ 286463 h 1691836"/>
                <a:gd name="connsiteX848" fmla="*/ 1145368 w 3054726"/>
                <a:gd name="connsiteY848" fmla="*/ 297031 h 1691836"/>
                <a:gd name="connsiteX849" fmla="*/ 1127751 w 3054726"/>
                <a:gd name="connsiteY849" fmla="*/ 326353 h 1691836"/>
                <a:gd name="connsiteX850" fmla="*/ 1099183 w 3054726"/>
                <a:gd name="connsiteY850" fmla="*/ 332255 h 1691836"/>
                <a:gd name="connsiteX851" fmla="*/ 1062617 w 3054726"/>
                <a:gd name="connsiteY851" fmla="*/ 346536 h 1691836"/>
                <a:gd name="connsiteX852" fmla="*/ 1006244 w 3054726"/>
                <a:gd name="connsiteY852" fmla="*/ 385664 h 1691836"/>
                <a:gd name="connsiteX853" fmla="*/ 1033002 w 3054726"/>
                <a:gd name="connsiteY853" fmla="*/ 400515 h 1691836"/>
                <a:gd name="connsiteX854" fmla="*/ 109033 w 3054726"/>
                <a:gd name="connsiteY854" fmla="*/ 1163179 h 1691836"/>
                <a:gd name="connsiteX855" fmla="*/ 100939 w 3054726"/>
                <a:gd name="connsiteY855" fmla="*/ 1187361 h 1691836"/>
                <a:gd name="connsiteX856" fmla="*/ 104271 w 3054726"/>
                <a:gd name="connsiteY856" fmla="*/ 1162513 h 1691836"/>
                <a:gd name="connsiteX857" fmla="*/ 100939 w 3054726"/>
                <a:gd name="connsiteY857" fmla="*/ 1187361 h 1691836"/>
                <a:gd name="connsiteX858" fmla="*/ 109033 w 3054726"/>
                <a:gd name="connsiteY858" fmla="*/ 1163179 h 1691836"/>
                <a:gd name="connsiteX859" fmla="*/ 92368 w 3054726"/>
                <a:gd name="connsiteY859" fmla="*/ 1200594 h 1691836"/>
                <a:gd name="connsiteX860" fmla="*/ 116556 w 3054726"/>
                <a:gd name="connsiteY860" fmla="*/ 1200594 h 1691836"/>
                <a:gd name="connsiteX861" fmla="*/ 98082 w 3054726"/>
                <a:gd name="connsiteY861" fmla="*/ 1221538 h 1691836"/>
                <a:gd name="connsiteX862" fmla="*/ 87988 w 3054726"/>
                <a:gd name="connsiteY862" fmla="*/ 1202593 h 1691836"/>
                <a:gd name="connsiteX863" fmla="*/ 97511 w 3054726"/>
                <a:gd name="connsiteY863" fmla="*/ 1223823 h 1691836"/>
                <a:gd name="connsiteX864" fmla="*/ 118174 w 3054726"/>
                <a:gd name="connsiteY864" fmla="*/ 1199356 h 1691836"/>
                <a:gd name="connsiteX865" fmla="*/ 93130 w 3054726"/>
                <a:gd name="connsiteY865" fmla="*/ 1195643 h 1691836"/>
                <a:gd name="connsiteX866" fmla="*/ 80370 w 3054726"/>
                <a:gd name="connsiteY866" fmla="*/ 1167368 h 1691836"/>
                <a:gd name="connsiteX867" fmla="*/ 80370 w 3054726"/>
                <a:gd name="connsiteY867" fmla="*/ 1167368 h 1691836"/>
                <a:gd name="connsiteX868" fmla="*/ 80370 w 3054726"/>
                <a:gd name="connsiteY868" fmla="*/ 1172128 h 1691836"/>
                <a:gd name="connsiteX869" fmla="*/ 100082 w 3054726"/>
                <a:gd name="connsiteY869" fmla="*/ 1172128 h 1691836"/>
                <a:gd name="connsiteX870" fmla="*/ 77894 w 3054726"/>
                <a:gd name="connsiteY870" fmla="*/ 1166226 h 1691836"/>
                <a:gd name="connsiteX871" fmla="*/ 133791 w 3054726"/>
                <a:gd name="connsiteY871" fmla="*/ 1357201 h 1691836"/>
                <a:gd name="connsiteX872" fmla="*/ 153598 w 3054726"/>
                <a:gd name="connsiteY872" fmla="*/ 1392997 h 1691836"/>
                <a:gd name="connsiteX873" fmla="*/ 131982 w 3054726"/>
                <a:gd name="connsiteY873" fmla="*/ 1400994 h 1691836"/>
                <a:gd name="connsiteX874" fmla="*/ 115603 w 3054726"/>
                <a:gd name="connsiteY874" fmla="*/ 1374909 h 1691836"/>
                <a:gd name="connsiteX875" fmla="*/ 87512 w 3054726"/>
                <a:gd name="connsiteY875" fmla="*/ 1365389 h 1691836"/>
                <a:gd name="connsiteX876" fmla="*/ 92559 w 3054726"/>
                <a:gd name="connsiteY876" fmla="*/ 1343302 h 1691836"/>
                <a:gd name="connsiteX877" fmla="*/ 69991 w 3054726"/>
                <a:gd name="connsiteY877" fmla="*/ 1344159 h 1691836"/>
                <a:gd name="connsiteX878" fmla="*/ 74561 w 3054726"/>
                <a:gd name="connsiteY878" fmla="*/ 1323024 h 1691836"/>
                <a:gd name="connsiteX879" fmla="*/ 54850 w 3054726"/>
                <a:gd name="connsiteY879" fmla="*/ 1315979 h 1691836"/>
                <a:gd name="connsiteX880" fmla="*/ 78275 w 3054726"/>
                <a:gd name="connsiteY880" fmla="*/ 1306459 h 1691836"/>
                <a:gd name="connsiteX881" fmla="*/ 55326 w 3054726"/>
                <a:gd name="connsiteY881" fmla="*/ 1288180 h 1691836"/>
                <a:gd name="connsiteX882" fmla="*/ 91892 w 3054726"/>
                <a:gd name="connsiteY882" fmla="*/ 1302651 h 1691836"/>
                <a:gd name="connsiteX883" fmla="*/ 115508 w 3054726"/>
                <a:gd name="connsiteY883" fmla="*/ 1313599 h 1691836"/>
                <a:gd name="connsiteX884" fmla="*/ 134553 w 3054726"/>
                <a:gd name="connsiteY884" fmla="*/ 1334353 h 1691836"/>
                <a:gd name="connsiteX885" fmla="*/ 138648 w 3054726"/>
                <a:gd name="connsiteY885" fmla="*/ 1357201 h 1691836"/>
                <a:gd name="connsiteX886" fmla="*/ 138648 w 3054726"/>
                <a:gd name="connsiteY886" fmla="*/ 1332449 h 1691836"/>
                <a:gd name="connsiteX887" fmla="*/ 118270 w 3054726"/>
                <a:gd name="connsiteY887" fmla="*/ 1309600 h 1691836"/>
                <a:gd name="connsiteX888" fmla="*/ 94463 w 3054726"/>
                <a:gd name="connsiteY888" fmla="*/ 1298462 h 1691836"/>
                <a:gd name="connsiteX889" fmla="*/ 72942 w 3054726"/>
                <a:gd name="connsiteY889" fmla="*/ 1280659 h 1691836"/>
                <a:gd name="connsiteX890" fmla="*/ 53231 w 3054726"/>
                <a:gd name="connsiteY890" fmla="*/ 1287799 h 1691836"/>
                <a:gd name="connsiteX891" fmla="*/ 76180 w 3054726"/>
                <a:gd name="connsiteY891" fmla="*/ 1306173 h 1691836"/>
                <a:gd name="connsiteX892" fmla="*/ 53136 w 3054726"/>
                <a:gd name="connsiteY892" fmla="*/ 1315693 h 1691836"/>
                <a:gd name="connsiteX893" fmla="*/ 73323 w 3054726"/>
                <a:gd name="connsiteY893" fmla="*/ 1327117 h 1691836"/>
                <a:gd name="connsiteX894" fmla="*/ 71228 w 3054726"/>
                <a:gd name="connsiteY894" fmla="*/ 1348443 h 1691836"/>
                <a:gd name="connsiteX895" fmla="*/ 91035 w 3054726"/>
                <a:gd name="connsiteY895" fmla="*/ 1344920 h 1691836"/>
                <a:gd name="connsiteX896" fmla="*/ 84846 w 3054726"/>
                <a:gd name="connsiteY896" fmla="*/ 1367007 h 1691836"/>
                <a:gd name="connsiteX897" fmla="*/ 113413 w 3054726"/>
                <a:gd name="connsiteY897" fmla="*/ 1376527 h 1691836"/>
                <a:gd name="connsiteX898" fmla="*/ 113413 w 3054726"/>
                <a:gd name="connsiteY898" fmla="*/ 1397662 h 1691836"/>
                <a:gd name="connsiteX899" fmla="*/ 133220 w 3054726"/>
                <a:gd name="connsiteY899" fmla="*/ 1404707 h 1691836"/>
                <a:gd name="connsiteX900" fmla="*/ 158074 w 3054726"/>
                <a:gd name="connsiteY900" fmla="*/ 1394045 h 1691836"/>
                <a:gd name="connsiteX901" fmla="*/ 156169 w 3054726"/>
                <a:gd name="connsiteY901" fmla="*/ 1370244 h 1691836"/>
                <a:gd name="connsiteX902" fmla="*/ 2514419 w 3054726"/>
                <a:gd name="connsiteY902" fmla="*/ 1161561 h 1691836"/>
                <a:gd name="connsiteX903" fmla="*/ 2542415 w 3054726"/>
                <a:gd name="connsiteY903" fmla="*/ 1178602 h 1691836"/>
                <a:gd name="connsiteX904" fmla="*/ 2518609 w 3054726"/>
                <a:gd name="connsiteY904" fmla="*/ 1222205 h 1691836"/>
                <a:gd name="connsiteX905" fmla="*/ 2515276 w 3054726"/>
                <a:gd name="connsiteY905" fmla="*/ 1243625 h 1691836"/>
                <a:gd name="connsiteX906" fmla="*/ 2480614 w 3054726"/>
                <a:gd name="connsiteY906" fmla="*/ 1255906 h 1691836"/>
                <a:gd name="connsiteX907" fmla="*/ 2437763 w 3054726"/>
                <a:gd name="connsiteY907" fmla="*/ 1266569 h 1691836"/>
                <a:gd name="connsiteX908" fmla="*/ 2415385 w 3054726"/>
                <a:gd name="connsiteY908" fmla="*/ 1269996 h 1691836"/>
                <a:gd name="connsiteX909" fmla="*/ 2394816 w 3054726"/>
                <a:gd name="connsiteY909" fmla="*/ 1280849 h 1691836"/>
                <a:gd name="connsiteX910" fmla="*/ 2374438 w 3054726"/>
                <a:gd name="connsiteY910" fmla="*/ 1302555 h 1691836"/>
                <a:gd name="connsiteX911" fmla="*/ 2352536 w 3054726"/>
                <a:gd name="connsiteY911" fmla="*/ 1308934 h 1691836"/>
                <a:gd name="connsiteX912" fmla="*/ 2326254 w 3054726"/>
                <a:gd name="connsiteY912" fmla="*/ 1315979 h 1691836"/>
                <a:gd name="connsiteX913" fmla="*/ 2306352 w 3054726"/>
                <a:gd name="connsiteY913" fmla="*/ 1323119 h 1691836"/>
                <a:gd name="connsiteX914" fmla="*/ 2248360 w 3054726"/>
                <a:gd name="connsiteY914" fmla="*/ 1315979 h 1691836"/>
                <a:gd name="connsiteX915" fmla="*/ 2215317 w 3054726"/>
                <a:gd name="connsiteY915" fmla="*/ 1312361 h 1691836"/>
                <a:gd name="connsiteX916" fmla="*/ 2185226 w 3054726"/>
                <a:gd name="connsiteY916" fmla="*/ 1315884 h 1691836"/>
                <a:gd name="connsiteX917" fmla="*/ 2155896 w 3054726"/>
                <a:gd name="connsiteY917" fmla="*/ 1315884 h 1691836"/>
                <a:gd name="connsiteX918" fmla="*/ 2129233 w 3054726"/>
                <a:gd name="connsiteY918" fmla="*/ 1319501 h 1691836"/>
                <a:gd name="connsiteX919" fmla="*/ 2108665 w 3054726"/>
                <a:gd name="connsiteY919" fmla="*/ 1330354 h 1691836"/>
                <a:gd name="connsiteX920" fmla="*/ 2081716 w 3054726"/>
                <a:gd name="connsiteY920" fmla="*/ 1358915 h 1691836"/>
                <a:gd name="connsiteX921" fmla="*/ 2053625 w 3054726"/>
                <a:gd name="connsiteY921" fmla="*/ 1361771 h 1691836"/>
                <a:gd name="connsiteX922" fmla="*/ 2026485 w 3054726"/>
                <a:gd name="connsiteY922" fmla="*/ 1376147 h 1691836"/>
                <a:gd name="connsiteX923" fmla="*/ 1993157 w 3054726"/>
                <a:gd name="connsiteY923" fmla="*/ 1404707 h 1691836"/>
                <a:gd name="connsiteX924" fmla="*/ 1956590 w 3054726"/>
                <a:gd name="connsiteY924" fmla="*/ 1436885 h 1691836"/>
                <a:gd name="connsiteX925" fmla="*/ 1928023 w 3054726"/>
                <a:gd name="connsiteY925" fmla="*/ 1454022 h 1691836"/>
                <a:gd name="connsiteX926" fmla="*/ 1908121 w 3054726"/>
                <a:gd name="connsiteY926" fmla="*/ 1468302 h 1691836"/>
                <a:gd name="connsiteX927" fmla="*/ 1932974 w 3054726"/>
                <a:gd name="connsiteY927" fmla="*/ 1469064 h 1691836"/>
                <a:gd name="connsiteX928" fmla="*/ 1953448 w 3054726"/>
                <a:gd name="connsiteY928" fmla="*/ 1458211 h 1691836"/>
                <a:gd name="connsiteX929" fmla="*/ 1976968 w 3054726"/>
                <a:gd name="connsiteY929" fmla="*/ 1436695 h 1691836"/>
                <a:gd name="connsiteX930" fmla="*/ 1996680 w 3054726"/>
                <a:gd name="connsiteY930" fmla="*/ 1418988 h 1691836"/>
                <a:gd name="connsiteX931" fmla="*/ 2019343 w 3054726"/>
                <a:gd name="connsiteY931" fmla="*/ 1405088 h 1691836"/>
                <a:gd name="connsiteX932" fmla="*/ 2051911 w 3054726"/>
                <a:gd name="connsiteY932" fmla="*/ 1391093 h 1691836"/>
                <a:gd name="connsiteX933" fmla="*/ 2078193 w 3054726"/>
                <a:gd name="connsiteY933" fmla="*/ 1380526 h 1691836"/>
                <a:gd name="connsiteX934" fmla="*/ 2110950 w 3054726"/>
                <a:gd name="connsiteY934" fmla="*/ 1369958 h 1691836"/>
                <a:gd name="connsiteX935" fmla="*/ 2159705 w 3054726"/>
                <a:gd name="connsiteY935" fmla="*/ 1366531 h 1691836"/>
                <a:gd name="connsiteX936" fmla="*/ 2176846 w 3054726"/>
                <a:gd name="connsiteY936" fmla="*/ 1402994 h 1691836"/>
                <a:gd name="connsiteX937" fmla="*/ 2156277 w 3054726"/>
                <a:gd name="connsiteY937" fmla="*/ 1400614 h 1691836"/>
                <a:gd name="connsiteX938" fmla="*/ 2134852 w 3054726"/>
                <a:gd name="connsiteY938" fmla="*/ 1418892 h 1691836"/>
                <a:gd name="connsiteX939" fmla="*/ 2096190 w 3054726"/>
                <a:gd name="connsiteY939" fmla="*/ 1418416 h 1691836"/>
                <a:gd name="connsiteX940" fmla="*/ 2115235 w 3054726"/>
                <a:gd name="connsiteY940" fmla="*/ 1440218 h 1691836"/>
                <a:gd name="connsiteX941" fmla="*/ 2143803 w 3054726"/>
                <a:gd name="connsiteY941" fmla="*/ 1437266 h 1691836"/>
                <a:gd name="connsiteX942" fmla="*/ 2164657 w 3054726"/>
                <a:gd name="connsiteY942" fmla="*/ 1422700 h 1691836"/>
                <a:gd name="connsiteX943" fmla="*/ 2144850 w 3054726"/>
                <a:gd name="connsiteY943" fmla="*/ 1440503 h 1691836"/>
                <a:gd name="connsiteX944" fmla="*/ 2131423 w 3054726"/>
                <a:gd name="connsiteY944" fmla="*/ 1465541 h 1691836"/>
                <a:gd name="connsiteX945" fmla="*/ 2124662 w 3054726"/>
                <a:gd name="connsiteY945" fmla="*/ 1494102 h 1691836"/>
                <a:gd name="connsiteX946" fmla="*/ 2145993 w 3054726"/>
                <a:gd name="connsiteY946" fmla="*/ 1503622 h 1691836"/>
                <a:gd name="connsiteX947" fmla="*/ 2151040 w 3054726"/>
                <a:gd name="connsiteY947" fmla="*/ 1523234 h 1691836"/>
                <a:gd name="connsiteX948" fmla="*/ 2192177 w 3054726"/>
                <a:gd name="connsiteY948" fmla="*/ 1535515 h 1691836"/>
                <a:gd name="connsiteX949" fmla="*/ 2212079 w 3054726"/>
                <a:gd name="connsiteY949" fmla="*/ 1539037 h 1691836"/>
                <a:gd name="connsiteX950" fmla="*/ 2232743 w 3054726"/>
                <a:gd name="connsiteY950" fmla="*/ 1535515 h 1691836"/>
                <a:gd name="connsiteX951" fmla="*/ 2195605 w 3054726"/>
                <a:gd name="connsiteY951" fmla="*/ 1559125 h 1691836"/>
                <a:gd name="connsiteX952" fmla="*/ 2175513 w 3054726"/>
                <a:gd name="connsiteY952" fmla="*/ 1566265 h 1691836"/>
                <a:gd name="connsiteX953" fmla="*/ 2152087 w 3054726"/>
                <a:gd name="connsiteY953" fmla="*/ 1577689 h 1691836"/>
                <a:gd name="connsiteX954" fmla="*/ 2123520 w 3054726"/>
                <a:gd name="connsiteY954" fmla="*/ 1570454 h 1691836"/>
                <a:gd name="connsiteX955" fmla="*/ 2104475 w 3054726"/>
                <a:gd name="connsiteY955" fmla="*/ 1596254 h 1691836"/>
                <a:gd name="connsiteX956" fmla="*/ 2082192 w 3054726"/>
                <a:gd name="connsiteY956" fmla="*/ 1609677 h 1691836"/>
                <a:gd name="connsiteX957" fmla="*/ 2055815 w 3054726"/>
                <a:gd name="connsiteY957" fmla="*/ 1627385 h 1691836"/>
                <a:gd name="connsiteX958" fmla="*/ 2049625 w 3054726"/>
                <a:gd name="connsiteY958" fmla="*/ 1587590 h 1691836"/>
                <a:gd name="connsiteX959" fmla="*/ 2111045 w 3054726"/>
                <a:gd name="connsiteY959" fmla="*/ 1553699 h 1691836"/>
                <a:gd name="connsiteX960" fmla="*/ 2133518 w 3054726"/>
                <a:gd name="connsiteY960" fmla="*/ 1546844 h 1691836"/>
                <a:gd name="connsiteX961" fmla="*/ 2156277 w 3054726"/>
                <a:gd name="connsiteY961" fmla="*/ 1543417 h 1691836"/>
                <a:gd name="connsiteX962" fmla="*/ 2106379 w 3054726"/>
                <a:gd name="connsiteY962" fmla="*/ 1542084 h 1691836"/>
                <a:gd name="connsiteX963" fmla="*/ 2114950 w 3054726"/>
                <a:gd name="connsiteY963" fmla="*/ 1521330 h 1691836"/>
                <a:gd name="connsiteX964" fmla="*/ 2095238 w 3054726"/>
                <a:gd name="connsiteY964" fmla="*/ 1535515 h 1691836"/>
                <a:gd name="connsiteX965" fmla="*/ 2072670 w 3054726"/>
                <a:gd name="connsiteY965" fmla="*/ 1545892 h 1691836"/>
                <a:gd name="connsiteX966" fmla="*/ 2033056 w 3054726"/>
                <a:gd name="connsiteY966" fmla="*/ 1556555 h 1691836"/>
                <a:gd name="connsiteX967" fmla="*/ 2009250 w 3054726"/>
                <a:gd name="connsiteY967" fmla="*/ 1545797 h 1691836"/>
                <a:gd name="connsiteX968" fmla="*/ 2017249 w 3054726"/>
                <a:gd name="connsiteY968" fmla="*/ 1506383 h 1691836"/>
                <a:gd name="connsiteX969" fmla="*/ 2030294 w 3054726"/>
                <a:gd name="connsiteY969" fmla="*/ 1474681 h 1691836"/>
                <a:gd name="connsiteX970" fmla="*/ 2030294 w 3054726"/>
                <a:gd name="connsiteY970" fmla="*/ 1452594 h 1691836"/>
                <a:gd name="connsiteX971" fmla="*/ 2001251 w 3054726"/>
                <a:gd name="connsiteY971" fmla="*/ 1453736 h 1691836"/>
                <a:gd name="connsiteX972" fmla="*/ 1979920 w 3054726"/>
                <a:gd name="connsiteY972" fmla="*/ 1444216 h 1691836"/>
                <a:gd name="connsiteX973" fmla="*/ 1963446 w 3054726"/>
                <a:gd name="connsiteY973" fmla="*/ 1465446 h 1691836"/>
                <a:gd name="connsiteX974" fmla="*/ 1941068 w 3054726"/>
                <a:gd name="connsiteY974" fmla="*/ 1478965 h 1691836"/>
                <a:gd name="connsiteX975" fmla="*/ 1930308 w 3054726"/>
                <a:gd name="connsiteY975" fmla="*/ 1501242 h 1691836"/>
                <a:gd name="connsiteX976" fmla="*/ 1907549 w 3054726"/>
                <a:gd name="connsiteY976" fmla="*/ 1525138 h 1691836"/>
                <a:gd name="connsiteX977" fmla="*/ 1888028 w 3054726"/>
                <a:gd name="connsiteY977" fmla="*/ 1542655 h 1691836"/>
                <a:gd name="connsiteX978" fmla="*/ 1865365 w 3054726"/>
                <a:gd name="connsiteY978" fmla="*/ 1556555 h 1691836"/>
                <a:gd name="connsiteX979" fmla="*/ 1725003 w 3054726"/>
                <a:gd name="connsiteY979" fmla="*/ 1566836 h 1691836"/>
                <a:gd name="connsiteX980" fmla="*/ 1697197 w 3054726"/>
                <a:gd name="connsiteY980" fmla="*/ 1592160 h 1691836"/>
                <a:gd name="connsiteX981" fmla="*/ 1657964 w 3054726"/>
                <a:gd name="connsiteY981" fmla="*/ 1609677 h 1691836"/>
                <a:gd name="connsiteX982" fmla="*/ 1616256 w 3054726"/>
                <a:gd name="connsiteY982" fmla="*/ 1609677 h 1691836"/>
                <a:gd name="connsiteX983" fmla="*/ 1593211 w 3054726"/>
                <a:gd name="connsiteY983" fmla="*/ 1613200 h 1691836"/>
                <a:gd name="connsiteX984" fmla="*/ 1570167 w 3054726"/>
                <a:gd name="connsiteY984" fmla="*/ 1616722 h 1691836"/>
                <a:gd name="connsiteX985" fmla="*/ 1545789 w 3054726"/>
                <a:gd name="connsiteY985" fmla="*/ 1642237 h 1691836"/>
                <a:gd name="connsiteX986" fmla="*/ 1562073 w 3054726"/>
                <a:gd name="connsiteY986" fmla="*/ 1666608 h 1691836"/>
                <a:gd name="connsiteX987" fmla="*/ 1527792 w 3054726"/>
                <a:gd name="connsiteY987" fmla="*/ 1662705 h 1691836"/>
                <a:gd name="connsiteX988" fmla="*/ 1507223 w 3054726"/>
                <a:gd name="connsiteY988" fmla="*/ 1669940 h 1691836"/>
                <a:gd name="connsiteX989" fmla="*/ 1458372 w 3054726"/>
                <a:gd name="connsiteY989" fmla="*/ 1676890 h 1691836"/>
                <a:gd name="connsiteX990" fmla="*/ 1437899 w 3054726"/>
                <a:gd name="connsiteY990" fmla="*/ 1687458 h 1691836"/>
                <a:gd name="connsiteX991" fmla="*/ 1416473 w 3054726"/>
                <a:gd name="connsiteY991" fmla="*/ 1683649 h 1691836"/>
                <a:gd name="connsiteX992" fmla="*/ 1443517 w 3054726"/>
                <a:gd name="connsiteY992" fmla="*/ 1674129 h 1691836"/>
                <a:gd name="connsiteX993" fmla="*/ 1460753 w 3054726"/>
                <a:gd name="connsiteY993" fmla="*/ 1652233 h 1691836"/>
                <a:gd name="connsiteX994" fmla="*/ 1480369 w 3054726"/>
                <a:gd name="connsiteY994" fmla="*/ 1631193 h 1691836"/>
                <a:gd name="connsiteX995" fmla="*/ 1490654 w 3054726"/>
                <a:gd name="connsiteY995" fmla="*/ 1609297 h 1691836"/>
                <a:gd name="connsiteX996" fmla="*/ 1523411 w 3054726"/>
                <a:gd name="connsiteY996" fmla="*/ 1574167 h 1691836"/>
                <a:gd name="connsiteX997" fmla="*/ 1527030 w 3054726"/>
                <a:gd name="connsiteY997" fmla="*/ 1552080 h 1691836"/>
                <a:gd name="connsiteX998" fmla="*/ 1532267 w 3054726"/>
                <a:gd name="connsiteY998" fmla="*/ 1577404 h 1691836"/>
                <a:gd name="connsiteX999" fmla="*/ 1556454 w 3054726"/>
                <a:gd name="connsiteY999" fmla="*/ 1589304 h 1691836"/>
                <a:gd name="connsiteX1000" fmla="*/ 1569595 w 3054726"/>
                <a:gd name="connsiteY1000" fmla="*/ 1566836 h 1691836"/>
                <a:gd name="connsiteX1001" fmla="*/ 1566453 w 3054726"/>
                <a:gd name="connsiteY1001" fmla="*/ 1540751 h 1691836"/>
                <a:gd name="connsiteX1002" fmla="*/ 1556359 w 3054726"/>
                <a:gd name="connsiteY1002" fmla="*/ 1515618 h 1691836"/>
                <a:gd name="connsiteX1003" fmla="*/ 1508747 w 3054726"/>
                <a:gd name="connsiteY1003" fmla="*/ 1503527 h 1691836"/>
                <a:gd name="connsiteX1004" fmla="*/ 1446184 w 3054726"/>
                <a:gd name="connsiteY1004" fmla="*/ 1489437 h 1691836"/>
                <a:gd name="connsiteX1005" fmla="*/ 1448088 w 3054726"/>
                <a:gd name="connsiteY1005" fmla="*/ 1466969 h 1691836"/>
                <a:gd name="connsiteX1006" fmla="*/ 1451326 w 3054726"/>
                <a:gd name="connsiteY1006" fmla="*/ 1446120 h 1691836"/>
                <a:gd name="connsiteX1007" fmla="*/ 1464181 w 3054726"/>
                <a:gd name="connsiteY1007" fmla="*/ 1425842 h 1691836"/>
                <a:gd name="connsiteX1008" fmla="*/ 1441994 w 3054726"/>
                <a:gd name="connsiteY1008" fmla="*/ 1425842 h 1691836"/>
                <a:gd name="connsiteX1009" fmla="*/ 1418378 w 3054726"/>
                <a:gd name="connsiteY1009" fmla="*/ 1436600 h 1691836"/>
                <a:gd name="connsiteX1010" fmla="*/ 1427901 w 3054726"/>
                <a:gd name="connsiteY1010" fmla="*/ 1393378 h 1691836"/>
                <a:gd name="connsiteX1011" fmla="*/ 1400190 w 3054726"/>
                <a:gd name="connsiteY1011" fmla="*/ 1379955 h 1691836"/>
                <a:gd name="connsiteX1012" fmla="*/ 1369051 w 3054726"/>
                <a:gd name="connsiteY1012" fmla="*/ 1386904 h 1691836"/>
                <a:gd name="connsiteX1013" fmla="*/ 1342674 w 3054726"/>
                <a:gd name="connsiteY1013" fmla="*/ 1394045 h 1691836"/>
                <a:gd name="connsiteX1014" fmla="*/ 1319915 w 3054726"/>
                <a:gd name="connsiteY1014" fmla="*/ 1397472 h 1691836"/>
                <a:gd name="connsiteX1015" fmla="*/ 1301918 w 3054726"/>
                <a:gd name="connsiteY1015" fmla="*/ 1419654 h 1691836"/>
                <a:gd name="connsiteX1016" fmla="*/ 1247925 w 3054726"/>
                <a:gd name="connsiteY1016" fmla="*/ 1411657 h 1691836"/>
                <a:gd name="connsiteX1017" fmla="*/ 1225262 w 3054726"/>
                <a:gd name="connsiteY1017" fmla="*/ 1408135 h 1691836"/>
                <a:gd name="connsiteX1018" fmla="*/ 1186600 w 3054726"/>
                <a:gd name="connsiteY1018" fmla="*/ 1390713 h 1691836"/>
                <a:gd name="connsiteX1019" fmla="*/ 1162413 w 3054726"/>
                <a:gd name="connsiteY1019" fmla="*/ 1390713 h 1691836"/>
                <a:gd name="connsiteX1020" fmla="*/ 1140130 w 3054726"/>
                <a:gd name="connsiteY1020" fmla="*/ 1383668 h 1691836"/>
                <a:gd name="connsiteX1021" fmla="*/ 1138511 w 3054726"/>
                <a:gd name="connsiteY1021" fmla="*/ 1360914 h 1691836"/>
                <a:gd name="connsiteX1022" fmla="*/ 1124037 w 3054726"/>
                <a:gd name="connsiteY1022" fmla="*/ 1381478 h 1691836"/>
                <a:gd name="connsiteX1023" fmla="*/ 188736 w 3054726"/>
                <a:gd name="connsiteY1023" fmla="*/ 1380050 h 1691836"/>
                <a:gd name="connsiteX1024" fmla="*/ 194450 w 3054726"/>
                <a:gd name="connsiteY1024" fmla="*/ 1354441 h 1691836"/>
                <a:gd name="connsiteX1025" fmla="*/ 173500 w 3054726"/>
                <a:gd name="connsiteY1025" fmla="*/ 1341398 h 1691836"/>
                <a:gd name="connsiteX1026" fmla="*/ 185498 w 3054726"/>
                <a:gd name="connsiteY1026" fmla="*/ 1319882 h 1691836"/>
                <a:gd name="connsiteX1027" fmla="*/ 162454 w 3054726"/>
                <a:gd name="connsiteY1027" fmla="*/ 1319882 h 1691836"/>
                <a:gd name="connsiteX1028" fmla="*/ 162454 w 3054726"/>
                <a:gd name="connsiteY1028" fmla="*/ 1298747 h 1691836"/>
                <a:gd name="connsiteX1029" fmla="*/ 142647 w 3054726"/>
                <a:gd name="connsiteY1029" fmla="*/ 1302270 h 1691836"/>
                <a:gd name="connsiteX1030" fmla="*/ 164739 w 3054726"/>
                <a:gd name="connsiteY1030" fmla="*/ 1281420 h 1691836"/>
                <a:gd name="connsiteX1031" fmla="*/ 133506 w 3054726"/>
                <a:gd name="connsiteY1031" fmla="*/ 1273995 h 1691836"/>
                <a:gd name="connsiteX1032" fmla="*/ 110937 w 3054726"/>
                <a:gd name="connsiteY1032" fmla="*/ 1266950 h 1691836"/>
                <a:gd name="connsiteX1033" fmla="*/ 131411 w 3054726"/>
                <a:gd name="connsiteY1033" fmla="*/ 1257430 h 1691836"/>
                <a:gd name="connsiteX1034" fmla="*/ 149218 w 3054726"/>
                <a:gd name="connsiteY1034" fmla="*/ 1246101 h 1691836"/>
                <a:gd name="connsiteX1035" fmla="*/ 109795 w 3054726"/>
                <a:gd name="connsiteY1035" fmla="*/ 1253145 h 1691836"/>
                <a:gd name="connsiteX1036" fmla="*/ 131601 w 3054726"/>
                <a:gd name="connsiteY1036" fmla="*/ 1239627 h 1691836"/>
                <a:gd name="connsiteX1037" fmla="*/ 169691 w 3054726"/>
                <a:gd name="connsiteY1037" fmla="*/ 1229631 h 1691836"/>
                <a:gd name="connsiteX1038" fmla="*/ 168834 w 3054726"/>
                <a:gd name="connsiteY1038" fmla="*/ 1202117 h 1691836"/>
                <a:gd name="connsiteX1039" fmla="*/ 139505 w 3054726"/>
                <a:gd name="connsiteY1039" fmla="*/ 1207163 h 1691836"/>
                <a:gd name="connsiteX1040" fmla="*/ 132458 w 3054726"/>
                <a:gd name="connsiteY1040" fmla="*/ 1187266 h 1691836"/>
                <a:gd name="connsiteX1041" fmla="*/ 162073 w 3054726"/>
                <a:gd name="connsiteY1041" fmla="*/ 1146900 h 1691836"/>
                <a:gd name="connsiteX1042" fmla="*/ 132172 w 3054726"/>
                <a:gd name="connsiteY1042" fmla="*/ 1161561 h 1691836"/>
                <a:gd name="connsiteX1043" fmla="*/ 122650 w 3054726"/>
                <a:gd name="connsiteY1043" fmla="*/ 1139474 h 1691836"/>
                <a:gd name="connsiteX1044" fmla="*/ 138838 w 3054726"/>
                <a:gd name="connsiteY1044" fmla="*/ 1115388 h 1691836"/>
                <a:gd name="connsiteX1045" fmla="*/ 161121 w 3054726"/>
                <a:gd name="connsiteY1045" fmla="*/ 1101965 h 1691836"/>
                <a:gd name="connsiteX1046" fmla="*/ 181594 w 3054726"/>
                <a:gd name="connsiteY1046" fmla="*/ 1073404 h 1691836"/>
                <a:gd name="connsiteX1047" fmla="*/ 181594 w 3054726"/>
                <a:gd name="connsiteY1047" fmla="*/ 1047318 h 1691836"/>
                <a:gd name="connsiteX1048" fmla="*/ 161121 w 3054726"/>
                <a:gd name="connsiteY1048" fmla="*/ 1027802 h 1691836"/>
                <a:gd name="connsiteX1049" fmla="*/ 171596 w 3054726"/>
                <a:gd name="connsiteY1049" fmla="*/ 1005715 h 1691836"/>
                <a:gd name="connsiteX1050" fmla="*/ 171596 w 3054726"/>
                <a:gd name="connsiteY1050" fmla="*/ 980106 h 1691836"/>
                <a:gd name="connsiteX1051" fmla="*/ 181118 w 3054726"/>
                <a:gd name="connsiteY1051" fmla="*/ 948975 h 1691836"/>
                <a:gd name="connsiteX1052" fmla="*/ 174548 w 3054726"/>
                <a:gd name="connsiteY1052" fmla="*/ 922889 h 1691836"/>
                <a:gd name="connsiteX1053" fmla="*/ 171405 w 3054726"/>
                <a:gd name="connsiteY1053" fmla="*/ 889854 h 1691836"/>
                <a:gd name="connsiteX1054" fmla="*/ 145694 w 3054726"/>
                <a:gd name="connsiteY1054" fmla="*/ 891282 h 1691836"/>
                <a:gd name="connsiteX1055" fmla="*/ 125126 w 3054726"/>
                <a:gd name="connsiteY1055" fmla="*/ 906324 h 1691836"/>
                <a:gd name="connsiteX1056" fmla="*/ 87512 w 3054726"/>
                <a:gd name="connsiteY1056" fmla="*/ 909466 h 1691836"/>
                <a:gd name="connsiteX1057" fmla="*/ 76180 w 3054726"/>
                <a:gd name="connsiteY1057" fmla="*/ 888807 h 1691836"/>
                <a:gd name="connsiteX1058" fmla="*/ 85703 w 3054726"/>
                <a:gd name="connsiteY1058" fmla="*/ 866244 h 1691836"/>
                <a:gd name="connsiteX1059" fmla="*/ 56468 w 3054726"/>
                <a:gd name="connsiteY1059" fmla="*/ 870052 h 1691836"/>
                <a:gd name="connsiteX1060" fmla="*/ 27901 w 3054726"/>
                <a:gd name="connsiteY1060" fmla="*/ 870052 h 1691836"/>
                <a:gd name="connsiteX1061" fmla="*/ 457080 w 3054726"/>
                <a:gd name="connsiteY1061" fmla="*/ 477915 h 1691836"/>
                <a:gd name="connsiteX1062" fmla="*/ 510692 w 3054726"/>
                <a:gd name="connsiteY1062" fmla="*/ 496098 h 1691836"/>
                <a:gd name="connsiteX1063" fmla="*/ 579826 w 3054726"/>
                <a:gd name="connsiteY1063" fmla="*/ 520851 h 1691836"/>
                <a:gd name="connsiteX1064" fmla="*/ 598871 w 3054726"/>
                <a:gd name="connsiteY1064" fmla="*/ 491529 h 1691836"/>
                <a:gd name="connsiteX1065" fmla="*/ 624201 w 3054726"/>
                <a:gd name="connsiteY1065" fmla="*/ 478295 h 1691836"/>
                <a:gd name="connsiteX1066" fmla="*/ 652101 w 3054726"/>
                <a:gd name="connsiteY1066" fmla="*/ 485531 h 1691836"/>
                <a:gd name="connsiteX1067" fmla="*/ 628581 w 3054726"/>
                <a:gd name="connsiteY1067" fmla="*/ 491624 h 1691836"/>
                <a:gd name="connsiteX1068" fmla="*/ 611250 w 3054726"/>
                <a:gd name="connsiteY1068" fmla="*/ 513520 h 1691836"/>
                <a:gd name="connsiteX1069" fmla="*/ 634294 w 3054726"/>
                <a:gd name="connsiteY1069" fmla="*/ 502858 h 1691836"/>
                <a:gd name="connsiteX1070" fmla="*/ 676574 w 3054726"/>
                <a:gd name="connsiteY1070" fmla="*/ 485436 h 1691836"/>
                <a:gd name="connsiteX1071" fmla="*/ 700000 w 3054726"/>
                <a:gd name="connsiteY1071" fmla="*/ 471155 h 1691836"/>
                <a:gd name="connsiteX1072" fmla="*/ 751516 w 3054726"/>
                <a:gd name="connsiteY1072" fmla="*/ 467918 h 1691836"/>
                <a:gd name="connsiteX1073" fmla="*/ 772180 w 3054726"/>
                <a:gd name="connsiteY1073" fmla="*/ 457065 h 1691836"/>
                <a:gd name="connsiteX1074" fmla="*/ 796748 w 3054726"/>
                <a:gd name="connsiteY1074" fmla="*/ 464301 h 1691836"/>
                <a:gd name="connsiteX1075" fmla="*/ 776846 w 3054726"/>
                <a:gd name="connsiteY1075" fmla="*/ 466776 h 1691836"/>
                <a:gd name="connsiteX1076" fmla="*/ 744184 w 3054726"/>
                <a:gd name="connsiteY1076" fmla="*/ 477915 h 1691836"/>
                <a:gd name="connsiteX1077" fmla="*/ 705523 w 3054726"/>
                <a:gd name="connsiteY1077" fmla="*/ 477915 h 1691836"/>
                <a:gd name="connsiteX1078" fmla="*/ 684573 w 3054726"/>
                <a:gd name="connsiteY1078" fmla="*/ 488768 h 1691836"/>
                <a:gd name="connsiteX1079" fmla="*/ 662005 w 3054726"/>
                <a:gd name="connsiteY1079" fmla="*/ 495717 h 1691836"/>
                <a:gd name="connsiteX1080" fmla="*/ 641531 w 3054726"/>
                <a:gd name="connsiteY1080" fmla="*/ 510188 h 1691836"/>
                <a:gd name="connsiteX1081" fmla="*/ 673146 w 3054726"/>
                <a:gd name="connsiteY1081" fmla="*/ 507427 h 1691836"/>
                <a:gd name="connsiteX1082" fmla="*/ 696286 w 3054726"/>
                <a:gd name="connsiteY1082" fmla="*/ 500287 h 1691836"/>
                <a:gd name="connsiteX1083" fmla="*/ 719902 w 3054726"/>
                <a:gd name="connsiteY1083" fmla="*/ 485912 h 1691836"/>
                <a:gd name="connsiteX1084" fmla="*/ 741327 w 3054726"/>
                <a:gd name="connsiteY1084" fmla="*/ 489815 h 1691836"/>
                <a:gd name="connsiteX1085" fmla="*/ 765419 w 3054726"/>
                <a:gd name="connsiteY1085" fmla="*/ 482675 h 1691836"/>
                <a:gd name="connsiteX1086" fmla="*/ 791606 w 3054726"/>
                <a:gd name="connsiteY1086" fmla="*/ 475630 h 1691836"/>
                <a:gd name="connsiteX1087" fmla="*/ 817317 w 3054726"/>
                <a:gd name="connsiteY1087" fmla="*/ 475630 h 1691836"/>
                <a:gd name="connsiteX1088" fmla="*/ 845028 w 3054726"/>
                <a:gd name="connsiteY1088" fmla="*/ 457541 h 1691836"/>
                <a:gd name="connsiteX1089" fmla="*/ 871310 w 3054726"/>
                <a:gd name="connsiteY1089" fmla="*/ 439834 h 1691836"/>
                <a:gd name="connsiteX1090" fmla="*/ 880832 w 3054726"/>
                <a:gd name="connsiteY1090" fmla="*/ 460302 h 1691836"/>
                <a:gd name="connsiteX1091" fmla="*/ 873976 w 3054726"/>
                <a:gd name="connsiteY1091" fmla="*/ 483151 h 1691836"/>
                <a:gd name="connsiteX1092" fmla="*/ 895211 w 3054726"/>
                <a:gd name="connsiteY1092" fmla="*/ 492671 h 1691836"/>
                <a:gd name="connsiteX1093" fmla="*/ 917399 w 3054726"/>
                <a:gd name="connsiteY1093" fmla="*/ 474487 h 1691836"/>
                <a:gd name="connsiteX1094" fmla="*/ 949870 w 3054726"/>
                <a:gd name="connsiteY1094" fmla="*/ 457161 h 1691836"/>
                <a:gd name="connsiteX1095" fmla="*/ 917208 w 3054726"/>
                <a:gd name="connsiteY1095" fmla="*/ 488863 h 1691836"/>
                <a:gd name="connsiteX1096" fmla="*/ 948728 w 3054726"/>
                <a:gd name="connsiteY1096" fmla="*/ 492766 h 1691836"/>
                <a:gd name="connsiteX1097" fmla="*/ 970058 w 3054726"/>
                <a:gd name="connsiteY1097" fmla="*/ 477915 h 1691836"/>
                <a:gd name="connsiteX1098" fmla="*/ 992627 w 3054726"/>
                <a:gd name="connsiteY1098" fmla="*/ 467538 h 1691836"/>
                <a:gd name="connsiteX1099" fmla="*/ 1020432 w 3054726"/>
                <a:gd name="connsiteY1099" fmla="*/ 478200 h 1691836"/>
                <a:gd name="connsiteX1100" fmla="*/ 1043001 w 3054726"/>
                <a:gd name="connsiteY1100" fmla="*/ 492100 h 1691836"/>
                <a:gd name="connsiteX1101" fmla="*/ 1076710 w 3054726"/>
                <a:gd name="connsiteY1101" fmla="*/ 499526 h 1691836"/>
                <a:gd name="connsiteX1102" fmla="*/ 1095755 w 3054726"/>
                <a:gd name="connsiteY1102" fmla="*/ 506475 h 1691836"/>
                <a:gd name="connsiteX1103" fmla="*/ 1155461 w 3054726"/>
                <a:gd name="connsiteY1103" fmla="*/ 513711 h 1691836"/>
                <a:gd name="connsiteX1104" fmla="*/ 1156604 w 3054726"/>
                <a:gd name="connsiteY1104" fmla="*/ 539891 h 1691836"/>
                <a:gd name="connsiteX1105" fmla="*/ 1108992 w 3054726"/>
                <a:gd name="connsiteY1105" fmla="*/ 544271 h 1691836"/>
                <a:gd name="connsiteX1106" fmla="*/ 1154985 w 3054726"/>
                <a:gd name="connsiteY1106" fmla="*/ 559693 h 1691836"/>
                <a:gd name="connsiteX1107" fmla="*/ 1181648 w 3054726"/>
                <a:gd name="connsiteY1107" fmla="*/ 559693 h 1691836"/>
                <a:gd name="connsiteX1108" fmla="*/ 1208311 w 3054726"/>
                <a:gd name="connsiteY1108" fmla="*/ 556171 h 1691836"/>
                <a:gd name="connsiteX1109" fmla="*/ 1237831 w 3054726"/>
                <a:gd name="connsiteY1109" fmla="*/ 552648 h 1691836"/>
                <a:gd name="connsiteX1110" fmla="*/ 1266875 w 3054726"/>
                <a:gd name="connsiteY1110" fmla="*/ 556171 h 1691836"/>
                <a:gd name="connsiteX1111" fmla="*/ 1289824 w 3054726"/>
                <a:gd name="connsiteY1111" fmla="*/ 559693 h 1691836"/>
                <a:gd name="connsiteX1112" fmla="*/ 1291062 w 3054726"/>
                <a:gd name="connsiteY1112" fmla="*/ 589396 h 1691836"/>
                <a:gd name="connsiteX1113" fmla="*/ 1314106 w 3054726"/>
                <a:gd name="connsiteY1113" fmla="*/ 592157 h 1691836"/>
                <a:gd name="connsiteX1114" fmla="*/ 1326200 w 3054726"/>
                <a:gd name="connsiteY1114" fmla="*/ 565881 h 1691836"/>
                <a:gd name="connsiteX1115" fmla="*/ 1339341 w 3054726"/>
                <a:gd name="connsiteY1115" fmla="*/ 537321 h 1691836"/>
                <a:gd name="connsiteX1116" fmla="*/ 1359814 w 3054726"/>
                <a:gd name="connsiteY1116" fmla="*/ 542176 h 1691836"/>
                <a:gd name="connsiteX1117" fmla="*/ 1390286 w 3054726"/>
                <a:gd name="connsiteY1117" fmla="*/ 535036 h 1691836"/>
                <a:gd name="connsiteX1118" fmla="*/ 1416664 w 3054726"/>
                <a:gd name="connsiteY1118" fmla="*/ 527991 h 1691836"/>
                <a:gd name="connsiteX1119" fmla="*/ 1437613 w 3054726"/>
                <a:gd name="connsiteY1119" fmla="*/ 545223 h 1691836"/>
                <a:gd name="connsiteX1120" fmla="*/ 1487892 w 3054726"/>
                <a:gd name="connsiteY1120" fmla="*/ 556266 h 1691836"/>
                <a:gd name="connsiteX1121" fmla="*/ 1547503 w 3054726"/>
                <a:gd name="connsiteY1121" fmla="*/ 559884 h 1691836"/>
                <a:gd name="connsiteX1122" fmla="*/ 1566548 w 3054726"/>
                <a:gd name="connsiteY1122" fmla="*/ 563406 h 1691836"/>
                <a:gd name="connsiteX1123" fmla="*/ 1586736 w 3054726"/>
                <a:gd name="connsiteY1123" fmla="*/ 563406 h 1691836"/>
                <a:gd name="connsiteX1124" fmla="*/ 1598829 w 3054726"/>
                <a:gd name="connsiteY1124" fmla="*/ 540843 h 1691836"/>
                <a:gd name="connsiteX1125" fmla="*/ 1618731 w 3054726"/>
                <a:gd name="connsiteY1125" fmla="*/ 546460 h 1691836"/>
                <a:gd name="connsiteX1126" fmla="*/ 1615684 w 3054726"/>
                <a:gd name="connsiteY1126" fmla="*/ 525516 h 1691836"/>
                <a:gd name="connsiteX1127" fmla="*/ 1639967 w 3054726"/>
                <a:gd name="connsiteY1127" fmla="*/ 524659 h 1691836"/>
                <a:gd name="connsiteX1128" fmla="*/ 1663678 w 3054726"/>
                <a:gd name="connsiteY1128" fmla="*/ 547793 h 1691836"/>
                <a:gd name="connsiteX1129" fmla="*/ 1653584 w 3054726"/>
                <a:gd name="connsiteY1129" fmla="*/ 570546 h 1691836"/>
                <a:gd name="connsiteX1130" fmla="*/ 1673391 w 3054726"/>
                <a:gd name="connsiteY1130" fmla="*/ 563501 h 1691836"/>
                <a:gd name="connsiteX1131" fmla="*/ 1694054 w 3054726"/>
                <a:gd name="connsiteY1131" fmla="*/ 541605 h 1691836"/>
                <a:gd name="connsiteX1132" fmla="*/ 1714623 w 3054726"/>
                <a:gd name="connsiteY1132" fmla="*/ 549411 h 1691836"/>
                <a:gd name="connsiteX1133" fmla="*/ 1736430 w 3054726"/>
                <a:gd name="connsiteY1133" fmla="*/ 535036 h 1691836"/>
                <a:gd name="connsiteX1134" fmla="*/ 1759093 w 3054726"/>
                <a:gd name="connsiteY1134" fmla="*/ 524659 h 1691836"/>
                <a:gd name="connsiteX1135" fmla="*/ 1776424 w 3054726"/>
                <a:gd name="connsiteY1135" fmla="*/ 502762 h 1691836"/>
                <a:gd name="connsiteX1136" fmla="*/ 1754808 w 3054726"/>
                <a:gd name="connsiteY1136" fmla="*/ 498859 h 1691836"/>
                <a:gd name="connsiteX1137" fmla="*/ 1778138 w 3054726"/>
                <a:gd name="connsiteY1137" fmla="*/ 500097 h 1691836"/>
                <a:gd name="connsiteX1138" fmla="*/ 1798707 w 3054726"/>
                <a:gd name="connsiteY1138" fmla="*/ 489244 h 1691836"/>
                <a:gd name="connsiteX1139" fmla="*/ 1772330 w 3054726"/>
                <a:gd name="connsiteY1139" fmla="*/ 470870 h 1691836"/>
                <a:gd name="connsiteX1140" fmla="*/ 1744905 w 3054726"/>
                <a:gd name="connsiteY1140" fmla="*/ 470870 h 1691836"/>
                <a:gd name="connsiteX1141" fmla="*/ 1744048 w 3054726"/>
                <a:gd name="connsiteY1141" fmla="*/ 448212 h 1691836"/>
                <a:gd name="connsiteX1142" fmla="*/ 1772044 w 3054726"/>
                <a:gd name="connsiteY1142" fmla="*/ 440119 h 1691836"/>
                <a:gd name="connsiteX1143" fmla="*/ 1752999 w 3054726"/>
                <a:gd name="connsiteY1143" fmla="*/ 425173 h 1691836"/>
                <a:gd name="connsiteX1144" fmla="*/ 1775948 w 3054726"/>
                <a:gd name="connsiteY1144" fmla="*/ 411273 h 1691836"/>
                <a:gd name="connsiteX1145" fmla="*/ 1828322 w 3054726"/>
                <a:gd name="connsiteY1145" fmla="*/ 393566 h 1691836"/>
                <a:gd name="connsiteX1146" fmla="*/ 1847367 w 3054726"/>
                <a:gd name="connsiteY1146" fmla="*/ 386521 h 1691836"/>
                <a:gd name="connsiteX1147" fmla="*/ 1871554 w 3054726"/>
                <a:gd name="connsiteY1147" fmla="*/ 411273 h 1691836"/>
                <a:gd name="connsiteX1148" fmla="*/ 1857746 w 3054726"/>
                <a:gd name="connsiteY1148" fmla="*/ 439834 h 1691836"/>
                <a:gd name="connsiteX1149" fmla="*/ 1871078 w 3054726"/>
                <a:gd name="connsiteY1149" fmla="*/ 463253 h 1691836"/>
                <a:gd name="connsiteX1150" fmla="*/ 1850509 w 3054726"/>
                <a:gd name="connsiteY1150" fmla="*/ 456018 h 1691836"/>
                <a:gd name="connsiteX1151" fmla="*/ 1837844 w 3054726"/>
                <a:gd name="connsiteY1151" fmla="*/ 482389 h 1691836"/>
                <a:gd name="connsiteX1152" fmla="*/ 1863079 w 3054726"/>
                <a:gd name="connsiteY1152" fmla="*/ 485721 h 1691836"/>
                <a:gd name="connsiteX1153" fmla="*/ 1858413 w 3054726"/>
                <a:gd name="connsiteY1153" fmla="*/ 506475 h 1691836"/>
                <a:gd name="connsiteX1154" fmla="*/ 1847938 w 3054726"/>
                <a:gd name="connsiteY1154" fmla="*/ 532085 h 1691836"/>
                <a:gd name="connsiteX1155" fmla="*/ 1871459 w 3054726"/>
                <a:gd name="connsiteY1155" fmla="*/ 517138 h 1691836"/>
                <a:gd name="connsiteX1156" fmla="*/ 1922500 w 3054726"/>
                <a:gd name="connsiteY1156" fmla="*/ 507142 h 1691836"/>
                <a:gd name="connsiteX1157" fmla="*/ 1914025 w 3054726"/>
                <a:gd name="connsiteY1157" fmla="*/ 532275 h 1691836"/>
                <a:gd name="connsiteX1158" fmla="*/ 1889171 w 3054726"/>
                <a:gd name="connsiteY1158" fmla="*/ 541224 h 1691836"/>
                <a:gd name="connsiteX1159" fmla="*/ 1890980 w 3054726"/>
                <a:gd name="connsiteY1159" fmla="*/ 582542 h 1691836"/>
                <a:gd name="connsiteX1160" fmla="*/ 1914310 w 3054726"/>
                <a:gd name="connsiteY1160" fmla="*/ 573878 h 1691836"/>
                <a:gd name="connsiteX1161" fmla="*/ 1940307 w 3054726"/>
                <a:gd name="connsiteY1161" fmla="*/ 563406 h 1691836"/>
                <a:gd name="connsiteX1162" fmla="*/ 1960780 w 3054726"/>
                <a:gd name="connsiteY1162" fmla="*/ 545223 h 1691836"/>
                <a:gd name="connsiteX1163" fmla="*/ 1996870 w 3054726"/>
                <a:gd name="connsiteY1163" fmla="*/ 516662 h 1691836"/>
                <a:gd name="connsiteX1164" fmla="*/ 2023057 w 3054726"/>
                <a:gd name="connsiteY1164" fmla="*/ 499049 h 1691836"/>
                <a:gd name="connsiteX1165" fmla="*/ 2033723 w 3054726"/>
                <a:gd name="connsiteY1165" fmla="*/ 476867 h 1691836"/>
                <a:gd name="connsiteX1166" fmla="*/ 2074288 w 3054726"/>
                <a:gd name="connsiteY1166" fmla="*/ 471155 h 1691836"/>
                <a:gd name="connsiteX1167" fmla="*/ 2103332 w 3054726"/>
                <a:gd name="connsiteY1167" fmla="*/ 478200 h 1691836"/>
                <a:gd name="connsiteX1168" fmla="*/ 2114950 w 3054726"/>
                <a:gd name="connsiteY1168" fmla="*/ 501715 h 1691836"/>
                <a:gd name="connsiteX1169" fmla="*/ 2111426 w 3054726"/>
                <a:gd name="connsiteY1169" fmla="*/ 521422 h 1691836"/>
                <a:gd name="connsiteX1170" fmla="*/ 2067051 w 3054726"/>
                <a:gd name="connsiteY1170" fmla="*/ 530085 h 1691836"/>
                <a:gd name="connsiteX1171" fmla="*/ 2072003 w 3054726"/>
                <a:gd name="connsiteY1171" fmla="*/ 557789 h 1691836"/>
                <a:gd name="connsiteX1172" fmla="*/ 2062480 w 3054726"/>
                <a:gd name="connsiteY1172" fmla="*/ 584731 h 1691836"/>
                <a:gd name="connsiteX1173" fmla="*/ 2020962 w 3054726"/>
                <a:gd name="connsiteY1173" fmla="*/ 604533 h 1691836"/>
                <a:gd name="connsiteX1174" fmla="*/ 1988586 w 3054726"/>
                <a:gd name="connsiteY1174" fmla="*/ 611483 h 1691836"/>
                <a:gd name="connsiteX1175" fmla="*/ 1967255 w 3054726"/>
                <a:gd name="connsiteY1175" fmla="*/ 598345 h 1691836"/>
                <a:gd name="connsiteX1176" fmla="*/ 1954114 w 3054726"/>
                <a:gd name="connsiteY1176" fmla="*/ 619575 h 1691836"/>
                <a:gd name="connsiteX1177" fmla="*/ 1931356 w 3054726"/>
                <a:gd name="connsiteY1177" fmla="*/ 597774 h 1691836"/>
                <a:gd name="connsiteX1178" fmla="*/ 1908502 w 3054726"/>
                <a:gd name="connsiteY1178" fmla="*/ 615577 h 1691836"/>
                <a:gd name="connsiteX1179" fmla="*/ 1885457 w 3054726"/>
                <a:gd name="connsiteY1179" fmla="*/ 630238 h 1691836"/>
                <a:gd name="connsiteX1180" fmla="*/ 1846129 w 3054726"/>
                <a:gd name="connsiteY1180" fmla="*/ 647850 h 1691836"/>
                <a:gd name="connsiteX1181" fmla="*/ 1806135 w 3054726"/>
                <a:gd name="connsiteY1181" fmla="*/ 626906 h 1691836"/>
                <a:gd name="connsiteX1182" fmla="*/ 1782138 w 3054726"/>
                <a:gd name="connsiteY1182" fmla="*/ 619290 h 1691836"/>
                <a:gd name="connsiteX1183" fmla="*/ 1761664 w 3054726"/>
                <a:gd name="connsiteY1183" fmla="*/ 619290 h 1691836"/>
                <a:gd name="connsiteX1184" fmla="*/ 1738239 w 3054726"/>
                <a:gd name="connsiteY1184" fmla="*/ 622907 h 1691836"/>
                <a:gd name="connsiteX1185" fmla="*/ 1786328 w 3054726"/>
                <a:gd name="connsiteY1185" fmla="*/ 658799 h 1691836"/>
                <a:gd name="connsiteX1186" fmla="*/ 1839654 w 3054726"/>
                <a:gd name="connsiteY1186" fmla="*/ 673174 h 1691836"/>
                <a:gd name="connsiteX1187" fmla="*/ 1816228 w 3054726"/>
                <a:gd name="connsiteY1187" fmla="*/ 679267 h 1691836"/>
                <a:gd name="connsiteX1188" fmla="*/ 1796421 w 3054726"/>
                <a:gd name="connsiteY1188" fmla="*/ 689930 h 1691836"/>
                <a:gd name="connsiteX1189" fmla="*/ 1777376 w 3054726"/>
                <a:gd name="connsiteY1189" fmla="*/ 696879 h 1691836"/>
                <a:gd name="connsiteX1190" fmla="*/ 1741572 w 3054726"/>
                <a:gd name="connsiteY1190" fmla="*/ 703924 h 1691836"/>
                <a:gd name="connsiteX1191" fmla="*/ 1715671 w 3054726"/>
                <a:gd name="connsiteY1191" fmla="*/ 703924 h 1691836"/>
                <a:gd name="connsiteX1192" fmla="*/ 1694054 w 3054726"/>
                <a:gd name="connsiteY1192" fmla="*/ 729629 h 1691836"/>
                <a:gd name="connsiteX1193" fmla="*/ 1663963 w 3054726"/>
                <a:gd name="connsiteY1193" fmla="*/ 714777 h 1691836"/>
                <a:gd name="connsiteX1194" fmla="*/ 1604257 w 3054726"/>
                <a:gd name="connsiteY1194" fmla="*/ 703924 h 1691836"/>
                <a:gd name="connsiteX1195" fmla="*/ 1625207 w 3054726"/>
                <a:gd name="connsiteY1195" fmla="*/ 729343 h 1691836"/>
                <a:gd name="connsiteX1196" fmla="*/ 1660059 w 3054726"/>
                <a:gd name="connsiteY1196" fmla="*/ 726392 h 1691836"/>
                <a:gd name="connsiteX1197" fmla="*/ 1663963 w 3054726"/>
                <a:gd name="connsiteY1197" fmla="*/ 756381 h 1691836"/>
                <a:gd name="connsiteX1198" fmla="*/ 1617017 w 3054726"/>
                <a:gd name="connsiteY1198" fmla="*/ 756952 h 1691836"/>
                <a:gd name="connsiteX1199" fmla="*/ 1569405 w 3054726"/>
                <a:gd name="connsiteY1199" fmla="*/ 792843 h 1691836"/>
                <a:gd name="connsiteX1200" fmla="*/ 1546551 w 3054726"/>
                <a:gd name="connsiteY1200" fmla="*/ 806838 h 1691836"/>
                <a:gd name="connsiteX1201" fmla="*/ 1513603 w 3054726"/>
                <a:gd name="connsiteY1201" fmla="*/ 828163 h 1691836"/>
                <a:gd name="connsiteX1202" fmla="*/ 1493796 w 3054726"/>
                <a:gd name="connsiteY1202" fmla="*/ 842348 h 1691836"/>
                <a:gd name="connsiteX1203" fmla="*/ 1474084 w 3054726"/>
                <a:gd name="connsiteY1203" fmla="*/ 856533 h 1691836"/>
                <a:gd name="connsiteX1204" fmla="*/ 1444089 w 3054726"/>
                <a:gd name="connsiteY1204" fmla="*/ 888617 h 1691836"/>
                <a:gd name="connsiteX1205" fmla="*/ 1417711 w 3054726"/>
                <a:gd name="connsiteY1205" fmla="*/ 920604 h 1691836"/>
                <a:gd name="connsiteX1206" fmla="*/ 1410569 w 3054726"/>
                <a:gd name="connsiteY1206" fmla="*/ 949927 h 1691836"/>
                <a:gd name="connsiteX1207" fmla="*/ 1434090 w 3054726"/>
                <a:gd name="connsiteY1207" fmla="*/ 938217 h 1691836"/>
                <a:gd name="connsiteX1208" fmla="*/ 1458087 w 3054726"/>
                <a:gd name="connsiteY1208" fmla="*/ 949165 h 1691836"/>
                <a:gd name="connsiteX1209" fmla="*/ 1446850 w 3054726"/>
                <a:gd name="connsiteY1209" fmla="*/ 981629 h 1691836"/>
                <a:gd name="connsiteX1210" fmla="*/ 1427329 w 3054726"/>
                <a:gd name="connsiteY1210" fmla="*/ 1012855 h 1691836"/>
                <a:gd name="connsiteX1211" fmla="*/ 1449993 w 3054726"/>
                <a:gd name="connsiteY1211" fmla="*/ 1009333 h 1691836"/>
                <a:gd name="connsiteX1212" fmla="*/ 1475799 w 3054726"/>
                <a:gd name="connsiteY1212" fmla="*/ 1005906 h 1691836"/>
                <a:gd name="connsiteX1213" fmla="*/ 1508080 w 3054726"/>
                <a:gd name="connsiteY1213" fmla="*/ 1009428 h 1691836"/>
                <a:gd name="connsiteX1214" fmla="*/ 1563215 w 3054726"/>
                <a:gd name="connsiteY1214" fmla="*/ 1037989 h 1691836"/>
                <a:gd name="connsiteX1215" fmla="*/ 1582260 w 3054726"/>
                <a:gd name="connsiteY1215" fmla="*/ 1065502 h 1691836"/>
                <a:gd name="connsiteX1216" fmla="*/ 1619493 w 3054726"/>
                <a:gd name="connsiteY1216" fmla="*/ 1080544 h 1691836"/>
                <a:gd name="connsiteX1217" fmla="*/ 1611304 w 3054726"/>
                <a:gd name="connsiteY1217" fmla="*/ 1101774 h 1691836"/>
                <a:gd name="connsiteX1218" fmla="*/ 1631111 w 3054726"/>
                <a:gd name="connsiteY1218" fmla="*/ 1094634 h 1691836"/>
                <a:gd name="connsiteX1219" fmla="*/ 1689484 w 3054726"/>
                <a:gd name="connsiteY1219" fmla="*/ 1094634 h 1691836"/>
                <a:gd name="connsiteX1220" fmla="*/ 1714433 w 3054726"/>
                <a:gd name="connsiteY1220" fmla="*/ 1111865 h 1691836"/>
                <a:gd name="connsiteX1221" fmla="*/ 1687960 w 3054726"/>
                <a:gd name="connsiteY1221" fmla="*/ 1129287 h 1691836"/>
                <a:gd name="connsiteX1222" fmla="*/ 1687008 w 3054726"/>
                <a:gd name="connsiteY1222" fmla="*/ 1155849 h 1691836"/>
                <a:gd name="connsiteX1223" fmla="*/ 1674248 w 3054726"/>
                <a:gd name="connsiteY1223" fmla="*/ 1175841 h 1691836"/>
                <a:gd name="connsiteX1224" fmla="*/ 1657869 w 3054726"/>
                <a:gd name="connsiteY1224" fmla="*/ 1200499 h 1691836"/>
                <a:gd name="connsiteX1225" fmla="*/ 1654155 w 3054726"/>
                <a:gd name="connsiteY1225" fmla="*/ 1229916 h 1691836"/>
                <a:gd name="connsiteX1226" fmla="*/ 1675200 w 3054726"/>
                <a:gd name="connsiteY1226" fmla="*/ 1242959 h 1691836"/>
                <a:gd name="connsiteX1227" fmla="*/ 1680533 w 3054726"/>
                <a:gd name="connsiteY1227" fmla="*/ 1262761 h 1691836"/>
                <a:gd name="connsiteX1228" fmla="*/ 1657869 w 3054726"/>
                <a:gd name="connsiteY1228" fmla="*/ 1277612 h 1691836"/>
                <a:gd name="connsiteX1229" fmla="*/ 1679580 w 3054726"/>
                <a:gd name="connsiteY1229" fmla="*/ 1278374 h 1691836"/>
                <a:gd name="connsiteX1230" fmla="*/ 1701768 w 3054726"/>
                <a:gd name="connsiteY1230" fmla="*/ 1281896 h 1691836"/>
                <a:gd name="connsiteX1231" fmla="*/ 1720813 w 3054726"/>
                <a:gd name="connsiteY1231" fmla="*/ 1259810 h 1691836"/>
                <a:gd name="connsiteX1232" fmla="*/ 1741191 w 3054726"/>
                <a:gd name="connsiteY1232" fmla="*/ 1267711 h 1691836"/>
                <a:gd name="connsiteX1233" fmla="*/ 1744333 w 3054726"/>
                <a:gd name="connsiteY1233" fmla="*/ 1244101 h 1691836"/>
                <a:gd name="connsiteX1234" fmla="*/ 1772901 w 3054726"/>
                <a:gd name="connsiteY1234" fmla="*/ 1228488 h 1691836"/>
                <a:gd name="connsiteX1235" fmla="*/ 1774139 w 3054726"/>
                <a:gd name="connsiteY1235" fmla="*/ 1184029 h 1691836"/>
                <a:gd name="connsiteX1236" fmla="*/ 1793184 w 3054726"/>
                <a:gd name="connsiteY1236" fmla="*/ 1153469 h 1691836"/>
                <a:gd name="connsiteX1237" fmla="*/ 1790232 w 3054726"/>
                <a:gd name="connsiteY1237" fmla="*/ 1130525 h 1691836"/>
                <a:gd name="connsiteX1238" fmla="*/ 1786994 w 3054726"/>
                <a:gd name="connsiteY1238" fmla="*/ 1109295 h 1691836"/>
                <a:gd name="connsiteX1239" fmla="*/ 1808325 w 3054726"/>
                <a:gd name="connsiteY1239" fmla="*/ 1104916 h 1691836"/>
                <a:gd name="connsiteX1240" fmla="*/ 1827370 w 3054726"/>
                <a:gd name="connsiteY1240" fmla="*/ 1101488 h 1691836"/>
                <a:gd name="connsiteX1241" fmla="*/ 1856794 w 3054726"/>
                <a:gd name="connsiteY1241" fmla="*/ 1097966 h 1691836"/>
                <a:gd name="connsiteX1242" fmla="*/ 1877648 w 3054726"/>
                <a:gd name="connsiteY1242" fmla="*/ 1083400 h 1691836"/>
                <a:gd name="connsiteX1243" fmla="*/ 1900788 w 3054726"/>
                <a:gd name="connsiteY1243" fmla="*/ 1065597 h 1691836"/>
                <a:gd name="connsiteX1244" fmla="*/ 1940307 w 3054726"/>
                <a:gd name="connsiteY1244" fmla="*/ 1033800 h 1691836"/>
                <a:gd name="connsiteX1245" fmla="*/ 1950972 w 3054726"/>
                <a:gd name="connsiteY1245" fmla="*/ 1004382 h 1691836"/>
                <a:gd name="connsiteX1246" fmla="*/ 1954305 w 3054726"/>
                <a:gd name="connsiteY1246" fmla="*/ 982771 h 1691836"/>
                <a:gd name="connsiteX1247" fmla="*/ 1947734 w 3054726"/>
                <a:gd name="connsiteY1247" fmla="*/ 956972 h 1691836"/>
                <a:gd name="connsiteX1248" fmla="*/ 1920405 w 3054726"/>
                <a:gd name="connsiteY1248" fmla="*/ 937931 h 1691836"/>
                <a:gd name="connsiteX1249" fmla="*/ 1940402 w 3054726"/>
                <a:gd name="connsiteY1249" fmla="*/ 924032 h 1691836"/>
                <a:gd name="connsiteX1250" fmla="*/ 1976873 w 3054726"/>
                <a:gd name="connsiteY1250" fmla="*/ 895471 h 1691836"/>
                <a:gd name="connsiteX1251" fmla="*/ 1997061 w 3054726"/>
                <a:gd name="connsiteY1251" fmla="*/ 879477 h 1691836"/>
                <a:gd name="connsiteX1252" fmla="*/ 1993823 w 3054726"/>
                <a:gd name="connsiteY1252" fmla="*/ 858247 h 1691836"/>
                <a:gd name="connsiteX1253" fmla="*/ 2006583 w 3054726"/>
                <a:gd name="connsiteY1253" fmla="*/ 839207 h 1691836"/>
                <a:gd name="connsiteX1254" fmla="*/ 2029056 w 3054726"/>
                <a:gd name="connsiteY1254" fmla="*/ 822166 h 1691836"/>
                <a:gd name="connsiteX1255" fmla="*/ 2019534 w 3054726"/>
                <a:gd name="connsiteY1255" fmla="*/ 797984 h 1691836"/>
                <a:gd name="connsiteX1256" fmla="*/ 2060766 w 3054726"/>
                <a:gd name="connsiteY1256" fmla="*/ 773041 h 1691836"/>
                <a:gd name="connsiteX1257" fmla="*/ 2108379 w 3054726"/>
                <a:gd name="connsiteY1257" fmla="*/ 787131 h 1691836"/>
                <a:gd name="connsiteX1258" fmla="*/ 2131709 w 3054726"/>
                <a:gd name="connsiteY1258" fmla="*/ 790749 h 1691836"/>
                <a:gd name="connsiteX1259" fmla="*/ 2152944 w 3054726"/>
                <a:gd name="connsiteY1259" fmla="*/ 779896 h 1691836"/>
                <a:gd name="connsiteX1260" fmla="*/ 2178179 w 3054726"/>
                <a:gd name="connsiteY1260" fmla="*/ 779896 h 1691836"/>
                <a:gd name="connsiteX1261" fmla="*/ 2180560 w 3054726"/>
                <a:gd name="connsiteY1261" fmla="*/ 800935 h 1691836"/>
                <a:gd name="connsiteX1262" fmla="*/ 2211127 w 3054726"/>
                <a:gd name="connsiteY1262" fmla="*/ 811122 h 1691836"/>
                <a:gd name="connsiteX1263" fmla="*/ 2216174 w 3054726"/>
                <a:gd name="connsiteY1263" fmla="*/ 834256 h 1691836"/>
                <a:gd name="connsiteX1264" fmla="*/ 2243694 w 3054726"/>
                <a:gd name="connsiteY1264" fmla="*/ 849869 h 1691836"/>
                <a:gd name="connsiteX1265" fmla="*/ 2265024 w 3054726"/>
                <a:gd name="connsiteY1265" fmla="*/ 846632 h 1691836"/>
                <a:gd name="connsiteX1266" fmla="*/ 2243694 w 3054726"/>
                <a:gd name="connsiteY1266" fmla="*/ 852725 h 1691836"/>
                <a:gd name="connsiteX1267" fmla="*/ 2229696 w 3054726"/>
                <a:gd name="connsiteY1267" fmla="*/ 874812 h 1691836"/>
                <a:gd name="connsiteX1268" fmla="*/ 2208365 w 3054726"/>
                <a:gd name="connsiteY1268" fmla="*/ 877192 h 1691836"/>
                <a:gd name="connsiteX1269" fmla="*/ 2223221 w 3054726"/>
                <a:gd name="connsiteY1269" fmla="*/ 902326 h 1691836"/>
                <a:gd name="connsiteX1270" fmla="*/ 2191130 w 3054726"/>
                <a:gd name="connsiteY1270" fmla="*/ 933933 h 1691836"/>
                <a:gd name="connsiteX1271" fmla="*/ 2219221 w 3054726"/>
                <a:gd name="connsiteY1271" fmla="*/ 931362 h 1691836"/>
                <a:gd name="connsiteX1272" fmla="*/ 2243980 w 3054726"/>
                <a:gd name="connsiteY1272" fmla="*/ 941835 h 1691836"/>
                <a:gd name="connsiteX1273" fmla="*/ 2198081 w 3054726"/>
                <a:gd name="connsiteY1273" fmla="*/ 969158 h 1691836"/>
                <a:gd name="connsiteX1274" fmla="*/ 2235505 w 3054726"/>
                <a:gd name="connsiteY1274" fmla="*/ 966777 h 1691836"/>
                <a:gd name="connsiteX1275" fmla="*/ 2256835 w 3054726"/>
                <a:gd name="connsiteY1275" fmla="*/ 944405 h 1691836"/>
                <a:gd name="connsiteX1276" fmla="*/ 2252645 w 3054726"/>
                <a:gd name="connsiteY1276" fmla="*/ 964017 h 1691836"/>
                <a:gd name="connsiteX1277" fmla="*/ 2279308 w 3054726"/>
                <a:gd name="connsiteY1277" fmla="*/ 951926 h 1691836"/>
                <a:gd name="connsiteX1278" fmla="*/ 2299210 w 3054726"/>
                <a:gd name="connsiteY1278" fmla="*/ 937646 h 1691836"/>
                <a:gd name="connsiteX1279" fmla="*/ 2321207 w 3054726"/>
                <a:gd name="connsiteY1279" fmla="*/ 934599 h 1691836"/>
                <a:gd name="connsiteX1280" fmla="*/ 2319493 w 3054726"/>
                <a:gd name="connsiteY1280" fmla="*/ 954782 h 1691836"/>
                <a:gd name="connsiteX1281" fmla="*/ 2342538 w 3054726"/>
                <a:gd name="connsiteY1281" fmla="*/ 923365 h 1691836"/>
                <a:gd name="connsiteX1282" fmla="*/ 2375295 w 3054726"/>
                <a:gd name="connsiteY1282" fmla="*/ 887284 h 1691836"/>
                <a:gd name="connsiteX1283" fmla="*/ 2396530 w 3054726"/>
                <a:gd name="connsiteY1283" fmla="*/ 884999 h 1691836"/>
                <a:gd name="connsiteX1284" fmla="*/ 2393769 w 3054726"/>
                <a:gd name="connsiteY1284" fmla="*/ 921556 h 1691836"/>
                <a:gd name="connsiteX1285" fmla="*/ 2414528 w 3054726"/>
                <a:gd name="connsiteY1285" fmla="*/ 937646 h 1691836"/>
                <a:gd name="connsiteX1286" fmla="*/ 2391578 w 3054726"/>
                <a:gd name="connsiteY1286" fmla="*/ 947832 h 1691836"/>
                <a:gd name="connsiteX1287" fmla="*/ 2412242 w 3054726"/>
                <a:gd name="connsiteY1287" fmla="*/ 955734 h 1691836"/>
                <a:gd name="connsiteX1288" fmla="*/ 2381961 w 3054726"/>
                <a:gd name="connsiteY1288" fmla="*/ 965254 h 1691836"/>
                <a:gd name="connsiteX1289" fmla="*/ 2409671 w 3054726"/>
                <a:gd name="connsiteY1289" fmla="*/ 966301 h 1691836"/>
                <a:gd name="connsiteX1290" fmla="*/ 2434525 w 3054726"/>
                <a:gd name="connsiteY1290" fmla="*/ 980201 h 1691836"/>
                <a:gd name="connsiteX1291" fmla="*/ 2407957 w 3054726"/>
                <a:gd name="connsiteY1291" fmla="*/ 993720 h 1691836"/>
                <a:gd name="connsiteX1292" fmla="*/ 2420432 w 3054726"/>
                <a:gd name="connsiteY1292" fmla="*/ 1018282 h 1691836"/>
                <a:gd name="connsiteX1293" fmla="*/ 2397959 w 3054726"/>
                <a:gd name="connsiteY1293" fmla="*/ 1032753 h 1691836"/>
                <a:gd name="connsiteX1294" fmla="*/ 2407481 w 3054726"/>
                <a:gd name="connsiteY1294" fmla="*/ 1060361 h 1691836"/>
                <a:gd name="connsiteX1295" fmla="*/ 2431287 w 3054726"/>
                <a:gd name="connsiteY1295" fmla="*/ 1079402 h 1691836"/>
                <a:gd name="connsiteX1296" fmla="*/ 2415290 w 3054726"/>
                <a:gd name="connsiteY1296" fmla="*/ 1100917 h 1691836"/>
                <a:gd name="connsiteX1297" fmla="*/ 2438334 w 3054726"/>
                <a:gd name="connsiteY1297" fmla="*/ 1111485 h 1691836"/>
                <a:gd name="connsiteX1298" fmla="*/ 2488803 w 3054726"/>
                <a:gd name="connsiteY1298" fmla="*/ 1108248 h 1691836"/>
                <a:gd name="connsiteX1299" fmla="*/ 2508800 w 3054726"/>
                <a:gd name="connsiteY1299" fmla="*/ 1104630 h 1691836"/>
                <a:gd name="connsiteX1300" fmla="*/ 2522799 w 3054726"/>
                <a:gd name="connsiteY1300" fmla="*/ 1128335 h 1691836"/>
                <a:gd name="connsiteX1301" fmla="*/ 2485375 w 3054726"/>
                <a:gd name="connsiteY1301" fmla="*/ 1124623 h 1691836"/>
                <a:gd name="connsiteX1302" fmla="*/ 2461093 w 3054726"/>
                <a:gd name="connsiteY1302" fmla="*/ 1139093 h 1691836"/>
                <a:gd name="connsiteX1303" fmla="*/ 2431954 w 3054726"/>
                <a:gd name="connsiteY1303" fmla="*/ 1149470 h 1691836"/>
                <a:gd name="connsiteX1304" fmla="*/ 2408719 w 3054726"/>
                <a:gd name="connsiteY1304" fmla="*/ 1160228 h 1691836"/>
                <a:gd name="connsiteX1305" fmla="*/ 2387674 w 3054726"/>
                <a:gd name="connsiteY1305" fmla="*/ 1155944 h 1691836"/>
                <a:gd name="connsiteX1306" fmla="*/ 2394245 w 3054726"/>
                <a:gd name="connsiteY1306" fmla="*/ 1180697 h 1691836"/>
                <a:gd name="connsiteX1307" fmla="*/ 2420813 w 3054726"/>
                <a:gd name="connsiteY1307" fmla="*/ 1168035 h 1691836"/>
                <a:gd name="connsiteX1308" fmla="*/ 2443286 w 3054726"/>
                <a:gd name="connsiteY1308" fmla="*/ 1161180 h 1691836"/>
                <a:gd name="connsiteX1309" fmla="*/ 2463474 w 3054726"/>
                <a:gd name="connsiteY1309" fmla="*/ 1150327 h 1691836"/>
                <a:gd name="connsiteX1310" fmla="*/ 2483185 w 3054726"/>
                <a:gd name="connsiteY1310" fmla="*/ 1139760 h 1691836"/>
                <a:gd name="connsiteX1311" fmla="*/ 2492707 w 3054726"/>
                <a:gd name="connsiteY1311" fmla="*/ 1165274 h 1691836"/>
                <a:gd name="connsiteX1312" fmla="*/ 2515562 w 3054726"/>
                <a:gd name="connsiteY1312" fmla="*/ 1161085 h 1691836"/>
                <a:gd name="connsiteX1313" fmla="*/ 2513562 w 3054726"/>
                <a:gd name="connsiteY1313" fmla="*/ 1156896 h 1691836"/>
                <a:gd name="connsiteX1314" fmla="*/ 2493850 w 3054726"/>
                <a:gd name="connsiteY1314" fmla="*/ 1163941 h 1691836"/>
                <a:gd name="connsiteX1315" fmla="*/ 2503373 w 3054726"/>
                <a:gd name="connsiteY1315" fmla="*/ 1142045 h 1691836"/>
                <a:gd name="connsiteX1316" fmla="*/ 2481757 w 3054726"/>
                <a:gd name="connsiteY1316" fmla="*/ 1135571 h 1691836"/>
                <a:gd name="connsiteX1317" fmla="*/ 2460426 w 3054726"/>
                <a:gd name="connsiteY1317" fmla="*/ 1146424 h 1691836"/>
                <a:gd name="connsiteX1318" fmla="*/ 2440715 w 3054726"/>
                <a:gd name="connsiteY1318" fmla="*/ 1156991 h 1691836"/>
                <a:gd name="connsiteX1319" fmla="*/ 2418718 w 3054726"/>
                <a:gd name="connsiteY1319" fmla="*/ 1163370 h 1691836"/>
                <a:gd name="connsiteX1320" fmla="*/ 2395102 w 3054726"/>
                <a:gd name="connsiteY1320" fmla="*/ 1177745 h 1691836"/>
                <a:gd name="connsiteX1321" fmla="*/ 2392150 w 3054726"/>
                <a:gd name="connsiteY1321" fmla="*/ 1154421 h 1691836"/>
                <a:gd name="connsiteX1322" fmla="*/ 2433573 w 3054726"/>
                <a:gd name="connsiteY1322" fmla="*/ 1153659 h 1691836"/>
                <a:gd name="connsiteX1323" fmla="*/ 2462997 w 3054726"/>
                <a:gd name="connsiteY1323" fmla="*/ 1143187 h 1691836"/>
                <a:gd name="connsiteX1324" fmla="*/ 2486423 w 3054726"/>
                <a:gd name="connsiteY1324" fmla="*/ 1128812 h 1691836"/>
                <a:gd name="connsiteX1325" fmla="*/ 2524513 w 3054726"/>
                <a:gd name="connsiteY1325" fmla="*/ 1128812 h 1691836"/>
                <a:gd name="connsiteX1326" fmla="*/ 2510134 w 3054726"/>
                <a:gd name="connsiteY1326" fmla="*/ 1100251 h 1691836"/>
                <a:gd name="connsiteX1327" fmla="*/ 2487946 w 3054726"/>
                <a:gd name="connsiteY1327" fmla="*/ 1102726 h 1691836"/>
                <a:gd name="connsiteX1328" fmla="*/ 2438905 w 3054726"/>
                <a:gd name="connsiteY1328" fmla="*/ 1106249 h 1691836"/>
                <a:gd name="connsiteX1329" fmla="*/ 2417004 w 3054726"/>
                <a:gd name="connsiteY1329" fmla="*/ 1095872 h 1691836"/>
                <a:gd name="connsiteX1330" fmla="*/ 2433954 w 3054726"/>
                <a:gd name="connsiteY1330" fmla="*/ 1074927 h 1691836"/>
                <a:gd name="connsiteX1331" fmla="*/ 2410909 w 3054726"/>
                <a:gd name="connsiteY1331" fmla="*/ 1057219 h 1691836"/>
                <a:gd name="connsiteX1332" fmla="*/ 2401387 w 3054726"/>
                <a:gd name="connsiteY1332" fmla="*/ 1033514 h 1691836"/>
                <a:gd name="connsiteX1333" fmla="*/ 2423669 w 3054726"/>
                <a:gd name="connsiteY1333" fmla="*/ 1018567 h 1691836"/>
                <a:gd name="connsiteX1334" fmla="*/ 2411100 w 3054726"/>
                <a:gd name="connsiteY1334" fmla="*/ 994196 h 1691836"/>
                <a:gd name="connsiteX1335" fmla="*/ 2436715 w 3054726"/>
                <a:gd name="connsiteY1335" fmla="*/ 979820 h 1691836"/>
                <a:gd name="connsiteX1336" fmla="*/ 2410147 w 3054726"/>
                <a:gd name="connsiteY1336" fmla="*/ 961541 h 1691836"/>
                <a:gd name="connsiteX1337" fmla="*/ 2382437 w 3054726"/>
                <a:gd name="connsiteY1337" fmla="*/ 964778 h 1691836"/>
                <a:gd name="connsiteX1338" fmla="*/ 2413385 w 3054726"/>
                <a:gd name="connsiteY1338" fmla="*/ 955258 h 1691836"/>
                <a:gd name="connsiteX1339" fmla="*/ 2393007 w 3054726"/>
                <a:gd name="connsiteY1339" fmla="*/ 947166 h 1691836"/>
                <a:gd name="connsiteX1340" fmla="*/ 2416908 w 3054726"/>
                <a:gd name="connsiteY1340" fmla="*/ 937646 h 1691836"/>
                <a:gd name="connsiteX1341" fmla="*/ 2397292 w 3054726"/>
                <a:gd name="connsiteY1341" fmla="*/ 919462 h 1691836"/>
                <a:gd name="connsiteX1342" fmla="*/ 2398339 w 3054726"/>
                <a:gd name="connsiteY1342" fmla="*/ 882524 h 1691836"/>
                <a:gd name="connsiteX1343" fmla="*/ 2372533 w 3054726"/>
                <a:gd name="connsiteY1343" fmla="*/ 883666 h 1691836"/>
                <a:gd name="connsiteX1344" fmla="*/ 2357583 w 3054726"/>
                <a:gd name="connsiteY1344" fmla="*/ 909751 h 1691836"/>
                <a:gd name="connsiteX1345" fmla="*/ 2315017 w 3054726"/>
                <a:gd name="connsiteY1345" fmla="*/ 951926 h 1691836"/>
                <a:gd name="connsiteX1346" fmla="*/ 2322636 w 3054726"/>
                <a:gd name="connsiteY1346" fmla="*/ 932886 h 1691836"/>
                <a:gd name="connsiteX1347" fmla="*/ 2296830 w 3054726"/>
                <a:gd name="connsiteY1347" fmla="*/ 933742 h 1691836"/>
                <a:gd name="connsiteX1348" fmla="*/ 2276070 w 3054726"/>
                <a:gd name="connsiteY1348" fmla="*/ 948308 h 1691836"/>
                <a:gd name="connsiteX1349" fmla="*/ 2253216 w 3054726"/>
                <a:gd name="connsiteY1349" fmla="*/ 962303 h 1691836"/>
                <a:gd name="connsiteX1350" fmla="*/ 2252645 w 3054726"/>
                <a:gd name="connsiteY1350" fmla="*/ 941549 h 1691836"/>
                <a:gd name="connsiteX1351" fmla="*/ 2232933 w 3054726"/>
                <a:gd name="connsiteY1351" fmla="*/ 962779 h 1691836"/>
                <a:gd name="connsiteX1352" fmla="*/ 2198081 w 3054726"/>
                <a:gd name="connsiteY1352" fmla="*/ 969062 h 1691836"/>
                <a:gd name="connsiteX1353" fmla="*/ 2232172 w 3054726"/>
                <a:gd name="connsiteY1353" fmla="*/ 963160 h 1691836"/>
                <a:gd name="connsiteX1354" fmla="*/ 2246646 w 3054726"/>
                <a:gd name="connsiteY1354" fmla="*/ 940882 h 1691836"/>
                <a:gd name="connsiteX1355" fmla="*/ 2219126 w 3054726"/>
                <a:gd name="connsiteY1355" fmla="*/ 926793 h 1691836"/>
                <a:gd name="connsiteX1356" fmla="*/ 2191320 w 3054726"/>
                <a:gd name="connsiteY1356" fmla="*/ 933742 h 1691836"/>
                <a:gd name="connsiteX1357" fmla="*/ 2219888 w 3054726"/>
                <a:gd name="connsiteY1357" fmla="*/ 924222 h 1691836"/>
                <a:gd name="connsiteX1358" fmla="*/ 2227601 w 3054726"/>
                <a:gd name="connsiteY1358" fmla="*/ 901659 h 1691836"/>
                <a:gd name="connsiteX1359" fmla="*/ 2210556 w 3054726"/>
                <a:gd name="connsiteY1359" fmla="*/ 877764 h 1691836"/>
                <a:gd name="connsiteX1360" fmla="*/ 2232076 w 3054726"/>
                <a:gd name="connsiteY1360" fmla="*/ 877764 h 1691836"/>
                <a:gd name="connsiteX1361" fmla="*/ 2247312 w 3054726"/>
                <a:gd name="connsiteY1361" fmla="*/ 855962 h 1691836"/>
                <a:gd name="connsiteX1362" fmla="*/ 2264548 w 3054726"/>
                <a:gd name="connsiteY1362" fmla="*/ 841777 h 1691836"/>
                <a:gd name="connsiteX1363" fmla="*/ 2244836 w 3054726"/>
                <a:gd name="connsiteY1363" fmla="*/ 845300 h 1691836"/>
                <a:gd name="connsiteX1364" fmla="*/ 2220078 w 3054726"/>
                <a:gd name="connsiteY1364" fmla="*/ 831400 h 1691836"/>
                <a:gd name="connsiteX1365" fmla="*/ 2214650 w 3054726"/>
                <a:gd name="connsiteY1365" fmla="*/ 808076 h 1691836"/>
                <a:gd name="connsiteX1366" fmla="*/ 2183607 w 3054726"/>
                <a:gd name="connsiteY1366" fmla="*/ 795890 h 1691836"/>
                <a:gd name="connsiteX1367" fmla="*/ 2179512 w 3054726"/>
                <a:gd name="connsiteY1367" fmla="*/ 774469 h 1691836"/>
                <a:gd name="connsiteX1368" fmla="*/ 2153135 w 3054726"/>
                <a:gd name="connsiteY1368" fmla="*/ 774469 h 1691836"/>
                <a:gd name="connsiteX1369" fmla="*/ 2132281 w 3054726"/>
                <a:gd name="connsiteY1369" fmla="*/ 785417 h 1691836"/>
                <a:gd name="connsiteX1370" fmla="*/ 2110760 w 3054726"/>
                <a:gd name="connsiteY1370" fmla="*/ 781609 h 1691836"/>
                <a:gd name="connsiteX1371" fmla="*/ 2061719 w 3054726"/>
                <a:gd name="connsiteY1371" fmla="*/ 767519 h 1691836"/>
                <a:gd name="connsiteX1372" fmla="*/ 2034103 w 3054726"/>
                <a:gd name="connsiteY1372" fmla="*/ 774564 h 1691836"/>
                <a:gd name="connsiteX1373" fmla="*/ 2016392 w 3054726"/>
                <a:gd name="connsiteY1373" fmla="*/ 796651 h 1691836"/>
                <a:gd name="connsiteX1374" fmla="*/ 2025914 w 3054726"/>
                <a:gd name="connsiteY1374" fmla="*/ 820357 h 1691836"/>
                <a:gd name="connsiteX1375" fmla="*/ 2003536 w 3054726"/>
                <a:gd name="connsiteY1375" fmla="*/ 835113 h 1691836"/>
                <a:gd name="connsiteX1376" fmla="*/ 1989824 w 3054726"/>
                <a:gd name="connsiteY1376" fmla="*/ 857009 h 1691836"/>
                <a:gd name="connsiteX1377" fmla="*/ 1992776 w 3054726"/>
                <a:gd name="connsiteY1377" fmla="*/ 879858 h 1691836"/>
                <a:gd name="connsiteX1378" fmla="*/ 1957066 w 3054726"/>
                <a:gd name="connsiteY1378" fmla="*/ 913369 h 1691836"/>
                <a:gd name="connsiteX1379" fmla="*/ 1917929 w 3054726"/>
                <a:gd name="connsiteY1379" fmla="*/ 937836 h 1691836"/>
                <a:gd name="connsiteX1380" fmla="*/ 1944497 w 3054726"/>
                <a:gd name="connsiteY1380" fmla="*/ 959352 h 1691836"/>
                <a:gd name="connsiteX1381" fmla="*/ 1950115 w 3054726"/>
                <a:gd name="connsiteY1381" fmla="*/ 982676 h 1691836"/>
                <a:gd name="connsiteX1382" fmla="*/ 1946687 w 3054726"/>
                <a:gd name="connsiteY1382" fmla="*/ 1002954 h 1691836"/>
                <a:gd name="connsiteX1383" fmla="*/ 1937164 w 3054726"/>
                <a:gd name="connsiteY1383" fmla="*/ 1030849 h 1691836"/>
                <a:gd name="connsiteX1384" fmla="*/ 1898407 w 3054726"/>
                <a:gd name="connsiteY1384" fmla="*/ 1061599 h 1691836"/>
                <a:gd name="connsiteX1385" fmla="*/ 1875458 w 3054726"/>
                <a:gd name="connsiteY1385" fmla="*/ 1079211 h 1691836"/>
                <a:gd name="connsiteX1386" fmla="*/ 1855842 w 3054726"/>
                <a:gd name="connsiteY1386" fmla="*/ 1093301 h 1691836"/>
                <a:gd name="connsiteX1387" fmla="*/ 1827275 w 3054726"/>
                <a:gd name="connsiteY1387" fmla="*/ 1096443 h 1691836"/>
                <a:gd name="connsiteX1388" fmla="*/ 1807468 w 3054726"/>
                <a:gd name="connsiteY1388" fmla="*/ 1099965 h 1691836"/>
                <a:gd name="connsiteX1389" fmla="*/ 1784137 w 3054726"/>
                <a:gd name="connsiteY1389" fmla="*/ 1107105 h 1691836"/>
                <a:gd name="connsiteX1390" fmla="*/ 1785756 w 3054726"/>
                <a:gd name="connsiteY1390" fmla="*/ 1131001 h 1691836"/>
                <a:gd name="connsiteX1391" fmla="*/ 1788994 w 3054726"/>
                <a:gd name="connsiteY1391" fmla="*/ 1152231 h 1691836"/>
                <a:gd name="connsiteX1392" fmla="*/ 1769949 w 3054726"/>
                <a:gd name="connsiteY1392" fmla="*/ 1182410 h 1691836"/>
                <a:gd name="connsiteX1393" fmla="*/ 1769949 w 3054726"/>
                <a:gd name="connsiteY1393" fmla="*/ 1226203 h 1691836"/>
                <a:gd name="connsiteX1394" fmla="*/ 1741381 w 3054726"/>
                <a:gd name="connsiteY1394" fmla="*/ 1241816 h 1691836"/>
                <a:gd name="connsiteX1395" fmla="*/ 1740239 w 3054726"/>
                <a:gd name="connsiteY1395" fmla="*/ 1265046 h 1691836"/>
                <a:gd name="connsiteX1396" fmla="*/ 1720337 w 3054726"/>
                <a:gd name="connsiteY1396" fmla="*/ 1255525 h 1691836"/>
                <a:gd name="connsiteX1397" fmla="*/ 1701292 w 3054726"/>
                <a:gd name="connsiteY1397" fmla="*/ 1277517 h 1691836"/>
                <a:gd name="connsiteX1398" fmla="*/ 1680533 w 3054726"/>
                <a:gd name="connsiteY1398" fmla="*/ 1273138 h 1691836"/>
                <a:gd name="connsiteX1399" fmla="*/ 1659964 w 3054726"/>
                <a:gd name="connsiteY1399" fmla="*/ 1276660 h 1691836"/>
                <a:gd name="connsiteX1400" fmla="*/ 1684913 w 3054726"/>
                <a:gd name="connsiteY1400" fmla="*/ 1263237 h 1691836"/>
                <a:gd name="connsiteX1401" fmla="*/ 1679199 w 3054726"/>
                <a:gd name="connsiteY1401" fmla="*/ 1239436 h 1691836"/>
                <a:gd name="connsiteX1402" fmla="*/ 1658250 w 3054726"/>
                <a:gd name="connsiteY1402" fmla="*/ 1227346 h 1691836"/>
                <a:gd name="connsiteX1403" fmla="*/ 1662821 w 3054726"/>
                <a:gd name="connsiteY1403" fmla="*/ 1201451 h 1691836"/>
                <a:gd name="connsiteX1404" fmla="*/ 1678914 w 3054726"/>
                <a:gd name="connsiteY1404" fmla="*/ 1177745 h 1691836"/>
                <a:gd name="connsiteX1405" fmla="*/ 1692055 w 3054726"/>
                <a:gd name="connsiteY1405" fmla="*/ 1156515 h 1691836"/>
                <a:gd name="connsiteX1406" fmla="*/ 1692055 w 3054726"/>
                <a:gd name="connsiteY1406" fmla="*/ 1130430 h 1691836"/>
                <a:gd name="connsiteX1407" fmla="*/ 1717480 w 3054726"/>
                <a:gd name="connsiteY1407" fmla="*/ 1111390 h 1691836"/>
                <a:gd name="connsiteX1408" fmla="*/ 1691007 w 3054726"/>
                <a:gd name="connsiteY1408" fmla="*/ 1089874 h 1691836"/>
                <a:gd name="connsiteX1409" fmla="*/ 1630444 w 3054726"/>
                <a:gd name="connsiteY1409" fmla="*/ 1089874 h 1691836"/>
                <a:gd name="connsiteX1410" fmla="*/ 1609304 w 3054726"/>
                <a:gd name="connsiteY1410" fmla="*/ 1096728 h 1691836"/>
                <a:gd name="connsiteX1411" fmla="*/ 1620922 w 3054726"/>
                <a:gd name="connsiteY1411" fmla="*/ 1075498 h 1691836"/>
                <a:gd name="connsiteX1412" fmla="*/ 1584736 w 3054726"/>
                <a:gd name="connsiteY1412" fmla="*/ 1061408 h 1691836"/>
                <a:gd name="connsiteX1413" fmla="*/ 1565691 w 3054726"/>
                <a:gd name="connsiteY1413" fmla="*/ 1033990 h 1691836"/>
                <a:gd name="connsiteX1414" fmla="*/ 1528553 w 3054726"/>
                <a:gd name="connsiteY1414" fmla="*/ 1014950 h 1691836"/>
                <a:gd name="connsiteX1415" fmla="*/ 1508937 w 3054726"/>
                <a:gd name="connsiteY1415" fmla="*/ 1004382 h 1691836"/>
                <a:gd name="connsiteX1416" fmla="*/ 1475132 w 3054726"/>
                <a:gd name="connsiteY1416" fmla="*/ 1000574 h 1691836"/>
                <a:gd name="connsiteX1417" fmla="*/ 1448279 w 3054726"/>
                <a:gd name="connsiteY1417" fmla="*/ 1004192 h 1691836"/>
                <a:gd name="connsiteX1418" fmla="*/ 1427996 w 3054726"/>
                <a:gd name="connsiteY1418" fmla="*/ 1011332 h 1691836"/>
                <a:gd name="connsiteX1419" fmla="*/ 1450659 w 3054726"/>
                <a:gd name="connsiteY1419" fmla="*/ 982771 h 1691836"/>
                <a:gd name="connsiteX1420" fmla="*/ 1460753 w 3054726"/>
                <a:gd name="connsiteY1420" fmla="*/ 946785 h 1691836"/>
                <a:gd name="connsiteX1421" fmla="*/ 1433042 w 3054726"/>
                <a:gd name="connsiteY1421" fmla="*/ 933266 h 1691836"/>
                <a:gd name="connsiteX1422" fmla="*/ 1410950 w 3054726"/>
                <a:gd name="connsiteY1422" fmla="*/ 947737 h 1691836"/>
                <a:gd name="connsiteX1423" fmla="*/ 1421330 w 3054726"/>
                <a:gd name="connsiteY1423" fmla="*/ 921937 h 1691836"/>
                <a:gd name="connsiteX1424" fmla="*/ 1447422 w 3054726"/>
                <a:gd name="connsiteY1424" fmla="*/ 891663 h 1691836"/>
                <a:gd name="connsiteX1425" fmla="*/ 1476941 w 3054726"/>
                <a:gd name="connsiteY1425" fmla="*/ 859866 h 1691836"/>
                <a:gd name="connsiteX1426" fmla="*/ 1495986 w 3054726"/>
                <a:gd name="connsiteY1426" fmla="*/ 846061 h 1691836"/>
                <a:gd name="connsiteX1427" fmla="*/ 1515698 w 3054726"/>
                <a:gd name="connsiteY1427" fmla="*/ 831971 h 1691836"/>
                <a:gd name="connsiteX1428" fmla="*/ 1548836 w 3054726"/>
                <a:gd name="connsiteY1428" fmla="*/ 811122 h 1691836"/>
                <a:gd name="connsiteX1429" fmla="*/ 1571786 w 3054726"/>
                <a:gd name="connsiteY1429" fmla="*/ 797032 h 1691836"/>
                <a:gd name="connsiteX1430" fmla="*/ 1618065 w 3054726"/>
                <a:gd name="connsiteY1430" fmla="*/ 761522 h 1691836"/>
                <a:gd name="connsiteX1431" fmla="*/ 1646633 w 3054726"/>
                <a:gd name="connsiteY1431" fmla="*/ 761522 h 1691836"/>
                <a:gd name="connsiteX1432" fmla="*/ 1666725 w 3054726"/>
                <a:gd name="connsiteY1432" fmla="*/ 757999 h 1691836"/>
                <a:gd name="connsiteX1433" fmla="*/ 1662154 w 3054726"/>
                <a:gd name="connsiteY1433" fmla="*/ 723250 h 1691836"/>
                <a:gd name="connsiteX1434" fmla="*/ 1626635 w 3054726"/>
                <a:gd name="connsiteY1434" fmla="*/ 724869 h 1691836"/>
                <a:gd name="connsiteX1435" fmla="*/ 1605495 w 3054726"/>
                <a:gd name="connsiteY1435" fmla="*/ 704305 h 1691836"/>
                <a:gd name="connsiteX1436" fmla="*/ 1662630 w 3054726"/>
                <a:gd name="connsiteY1436" fmla="*/ 719062 h 1691836"/>
                <a:gd name="connsiteX1437" fmla="*/ 1695007 w 3054726"/>
                <a:gd name="connsiteY1437" fmla="*/ 733056 h 1691836"/>
                <a:gd name="connsiteX1438" fmla="*/ 1717575 w 3054726"/>
                <a:gd name="connsiteY1438" fmla="*/ 707542 h 1691836"/>
                <a:gd name="connsiteX1439" fmla="*/ 1741953 w 3054726"/>
                <a:gd name="connsiteY1439" fmla="*/ 708494 h 1691836"/>
                <a:gd name="connsiteX1440" fmla="*/ 1778614 w 3054726"/>
                <a:gd name="connsiteY1440" fmla="*/ 701354 h 1691836"/>
                <a:gd name="connsiteX1441" fmla="*/ 1798707 w 3054726"/>
                <a:gd name="connsiteY1441" fmla="*/ 694214 h 1691836"/>
                <a:gd name="connsiteX1442" fmla="*/ 1818799 w 3054726"/>
                <a:gd name="connsiteY1442" fmla="*/ 683551 h 1691836"/>
                <a:gd name="connsiteX1443" fmla="*/ 1841653 w 3054726"/>
                <a:gd name="connsiteY1443" fmla="*/ 672984 h 1691836"/>
                <a:gd name="connsiteX1444" fmla="*/ 1788708 w 3054726"/>
                <a:gd name="connsiteY1444" fmla="*/ 653943 h 1691836"/>
                <a:gd name="connsiteX1445" fmla="*/ 1740048 w 3054726"/>
                <a:gd name="connsiteY1445" fmla="*/ 622336 h 1691836"/>
                <a:gd name="connsiteX1446" fmla="*/ 1762045 w 3054726"/>
                <a:gd name="connsiteY1446" fmla="*/ 623288 h 1691836"/>
                <a:gd name="connsiteX1447" fmla="*/ 1781090 w 3054726"/>
                <a:gd name="connsiteY1447" fmla="*/ 623288 h 1691836"/>
                <a:gd name="connsiteX1448" fmla="*/ 1803373 w 3054726"/>
                <a:gd name="connsiteY1448" fmla="*/ 630238 h 1691836"/>
                <a:gd name="connsiteX1449" fmla="*/ 1825465 w 3054726"/>
                <a:gd name="connsiteY1449" fmla="*/ 650992 h 1691836"/>
                <a:gd name="connsiteX1450" fmla="*/ 1846891 w 3054726"/>
                <a:gd name="connsiteY1450" fmla="*/ 651563 h 1691836"/>
                <a:gd name="connsiteX1451" fmla="*/ 1867745 w 3054726"/>
                <a:gd name="connsiteY1451" fmla="*/ 640710 h 1691836"/>
                <a:gd name="connsiteX1452" fmla="*/ 1886790 w 3054726"/>
                <a:gd name="connsiteY1452" fmla="*/ 633761 h 1691836"/>
                <a:gd name="connsiteX1453" fmla="*/ 1910216 w 3054726"/>
                <a:gd name="connsiteY1453" fmla="*/ 619385 h 1691836"/>
                <a:gd name="connsiteX1454" fmla="*/ 1930689 w 3054726"/>
                <a:gd name="connsiteY1454" fmla="*/ 601677 h 1691836"/>
                <a:gd name="connsiteX1455" fmla="*/ 1953924 w 3054726"/>
                <a:gd name="connsiteY1455" fmla="*/ 622907 h 1691836"/>
                <a:gd name="connsiteX1456" fmla="*/ 1970588 w 3054726"/>
                <a:gd name="connsiteY1456" fmla="*/ 601677 h 1691836"/>
                <a:gd name="connsiteX1457" fmla="*/ 2021724 w 3054726"/>
                <a:gd name="connsiteY1457" fmla="*/ 609865 h 1691836"/>
                <a:gd name="connsiteX1458" fmla="*/ 2045245 w 3054726"/>
                <a:gd name="connsiteY1458" fmla="*/ 599107 h 1691836"/>
                <a:gd name="connsiteX1459" fmla="*/ 2065147 w 3054726"/>
                <a:gd name="connsiteY1459" fmla="*/ 588349 h 1691836"/>
                <a:gd name="connsiteX1460" fmla="*/ 2075907 w 3054726"/>
                <a:gd name="connsiteY1460" fmla="*/ 558360 h 1691836"/>
                <a:gd name="connsiteX1461" fmla="*/ 2069432 w 3054726"/>
                <a:gd name="connsiteY1461" fmla="*/ 532180 h 1691836"/>
                <a:gd name="connsiteX1462" fmla="*/ 2094000 w 3054726"/>
                <a:gd name="connsiteY1462" fmla="*/ 528086 h 1691836"/>
                <a:gd name="connsiteX1463" fmla="*/ 2113997 w 3054726"/>
                <a:gd name="connsiteY1463" fmla="*/ 524564 h 1691836"/>
                <a:gd name="connsiteX1464" fmla="*/ 2119235 w 3054726"/>
                <a:gd name="connsiteY1464" fmla="*/ 501334 h 1691836"/>
                <a:gd name="connsiteX1465" fmla="*/ 2105808 w 3054726"/>
                <a:gd name="connsiteY1465" fmla="*/ 475059 h 1691836"/>
                <a:gd name="connsiteX1466" fmla="*/ 2074669 w 3054726"/>
                <a:gd name="connsiteY1466" fmla="*/ 466776 h 1691836"/>
                <a:gd name="connsiteX1467" fmla="*/ 2051054 w 3054726"/>
                <a:gd name="connsiteY1467" fmla="*/ 466776 h 1691836"/>
                <a:gd name="connsiteX1468" fmla="*/ 2030580 w 3054726"/>
                <a:gd name="connsiteY1468" fmla="*/ 474011 h 1691836"/>
                <a:gd name="connsiteX1469" fmla="*/ 2018772 w 3054726"/>
                <a:gd name="connsiteY1469" fmla="*/ 496384 h 1691836"/>
                <a:gd name="connsiteX1470" fmla="*/ 1993347 w 3054726"/>
                <a:gd name="connsiteY1470" fmla="*/ 513139 h 1691836"/>
                <a:gd name="connsiteX1471" fmla="*/ 1957066 w 3054726"/>
                <a:gd name="connsiteY1471" fmla="*/ 541700 h 1691836"/>
                <a:gd name="connsiteX1472" fmla="*/ 1937164 w 3054726"/>
                <a:gd name="connsiteY1472" fmla="*/ 559503 h 1691836"/>
                <a:gd name="connsiteX1473" fmla="*/ 1911549 w 3054726"/>
                <a:gd name="connsiteY1473" fmla="*/ 569689 h 1691836"/>
                <a:gd name="connsiteX1474" fmla="*/ 1891552 w 3054726"/>
                <a:gd name="connsiteY1474" fmla="*/ 580447 h 1691836"/>
                <a:gd name="connsiteX1475" fmla="*/ 1891552 w 3054726"/>
                <a:gd name="connsiteY1475" fmla="*/ 543414 h 1691836"/>
                <a:gd name="connsiteX1476" fmla="*/ 1916881 w 3054726"/>
                <a:gd name="connsiteY1476" fmla="*/ 535036 h 1691836"/>
                <a:gd name="connsiteX1477" fmla="*/ 1924880 w 3054726"/>
                <a:gd name="connsiteY1477" fmla="*/ 505047 h 1691836"/>
                <a:gd name="connsiteX1478" fmla="*/ 1889647 w 3054726"/>
                <a:gd name="connsiteY1478" fmla="*/ 502096 h 1691836"/>
                <a:gd name="connsiteX1479" fmla="*/ 1868793 w 3054726"/>
                <a:gd name="connsiteY1479" fmla="*/ 513044 h 1691836"/>
                <a:gd name="connsiteX1480" fmla="*/ 1848510 w 3054726"/>
                <a:gd name="connsiteY1480" fmla="*/ 531037 h 1691836"/>
                <a:gd name="connsiteX1481" fmla="*/ 1862222 w 3054726"/>
                <a:gd name="connsiteY1481" fmla="*/ 508950 h 1691836"/>
                <a:gd name="connsiteX1482" fmla="*/ 1884695 w 3054726"/>
                <a:gd name="connsiteY1482" fmla="*/ 488577 h 1691836"/>
                <a:gd name="connsiteX1483" fmla="*/ 1863746 w 3054726"/>
                <a:gd name="connsiteY1483" fmla="*/ 480961 h 1691836"/>
                <a:gd name="connsiteX1484" fmla="*/ 1840320 w 3054726"/>
                <a:gd name="connsiteY1484" fmla="*/ 480961 h 1691836"/>
                <a:gd name="connsiteX1485" fmla="*/ 1852414 w 3054726"/>
                <a:gd name="connsiteY1485" fmla="*/ 459541 h 1691836"/>
                <a:gd name="connsiteX1486" fmla="*/ 1872792 w 3054726"/>
                <a:gd name="connsiteY1486" fmla="*/ 464586 h 1691836"/>
                <a:gd name="connsiteX1487" fmla="*/ 1862032 w 3054726"/>
                <a:gd name="connsiteY1487" fmla="*/ 439834 h 1691836"/>
                <a:gd name="connsiteX1488" fmla="*/ 1875934 w 3054726"/>
                <a:gd name="connsiteY1488" fmla="*/ 409940 h 1691836"/>
                <a:gd name="connsiteX1489" fmla="*/ 1848510 w 3054726"/>
                <a:gd name="connsiteY1489" fmla="*/ 382713 h 1691836"/>
                <a:gd name="connsiteX1490" fmla="*/ 1826322 w 3054726"/>
                <a:gd name="connsiteY1490" fmla="*/ 389281 h 1691836"/>
                <a:gd name="connsiteX1491" fmla="*/ 1773758 w 3054726"/>
                <a:gd name="connsiteY1491" fmla="*/ 406894 h 1691836"/>
                <a:gd name="connsiteX1492" fmla="*/ 1750047 w 3054726"/>
                <a:gd name="connsiteY1492" fmla="*/ 424982 h 1691836"/>
                <a:gd name="connsiteX1493" fmla="*/ 1770044 w 3054726"/>
                <a:gd name="connsiteY1493" fmla="*/ 439643 h 1691836"/>
                <a:gd name="connsiteX1494" fmla="*/ 1740810 w 3054726"/>
                <a:gd name="connsiteY1494" fmla="*/ 445832 h 1691836"/>
                <a:gd name="connsiteX1495" fmla="*/ 1742524 w 3054726"/>
                <a:gd name="connsiteY1495" fmla="*/ 473155 h 1691836"/>
                <a:gd name="connsiteX1496" fmla="*/ 1771092 w 3054726"/>
                <a:gd name="connsiteY1496" fmla="*/ 475249 h 1691836"/>
                <a:gd name="connsiteX1497" fmla="*/ 1796326 w 3054726"/>
                <a:gd name="connsiteY1497" fmla="*/ 489148 h 1691836"/>
                <a:gd name="connsiteX1498" fmla="*/ 1776519 w 3054726"/>
                <a:gd name="connsiteY1498" fmla="*/ 495527 h 1691836"/>
                <a:gd name="connsiteX1499" fmla="*/ 1754332 w 3054726"/>
                <a:gd name="connsiteY1499" fmla="*/ 498764 h 1691836"/>
                <a:gd name="connsiteX1500" fmla="*/ 1774425 w 3054726"/>
                <a:gd name="connsiteY1500" fmla="*/ 503619 h 1691836"/>
                <a:gd name="connsiteX1501" fmla="*/ 1733954 w 3054726"/>
                <a:gd name="connsiteY1501" fmla="*/ 530847 h 1691836"/>
                <a:gd name="connsiteX1502" fmla="*/ 1714052 w 3054726"/>
                <a:gd name="connsiteY1502" fmla="*/ 545032 h 1691836"/>
                <a:gd name="connsiteX1503" fmla="*/ 1693198 w 3054726"/>
                <a:gd name="connsiteY1503" fmla="*/ 537606 h 1691836"/>
                <a:gd name="connsiteX1504" fmla="*/ 1670915 w 3054726"/>
                <a:gd name="connsiteY1504" fmla="*/ 559503 h 1691836"/>
                <a:gd name="connsiteX1505" fmla="*/ 1661678 w 3054726"/>
                <a:gd name="connsiteY1505" fmla="*/ 525516 h 1691836"/>
                <a:gd name="connsiteX1506" fmla="*/ 1640062 w 3054726"/>
                <a:gd name="connsiteY1506" fmla="*/ 520280 h 1691836"/>
                <a:gd name="connsiteX1507" fmla="*/ 1613018 w 3054726"/>
                <a:gd name="connsiteY1507" fmla="*/ 523802 h 1691836"/>
                <a:gd name="connsiteX1508" fmla="*/ 1614256 w 3054726"/>
                <a:gd name="connsiteY1508" fmla="*/ 547793 h 1691836"/>
                <a:gd name="connsiteX1509" fmla="*/ 1595211 w 3054726"/>
                <a:gd name="connsiteY1509" fmla="*/ 539320 h 1691836"/>
                <a:gd name="connsiteX1510" fmla="*/ 1585688 w 3054726"/>
                <a:gd name="connsiteY1510" fmla="*/ 560550 h 1691836"/>
                <a:gd name="connsiteX1511" fmla="*/ 1548836 w 3054726"/>
                <a:gd name="connsiteY1511" fmla="*/ 555695 h 1691836"/>
                <a:gd name="connsiteX1512" fmla="*/ 1489321 w 3054726"/>
                <a:gd name="connsiteY1512" fmla="*/ 552077 h 1691836"/>
                <a:gd name="connsiteX1513" fmla="*/ 1440375 w 3054726"/>
                <a:gd name="connsiteY1513" fmla="*/ 541510 h 1691836"/>
                <a:gd name="connsiteX1514" fmla="*/ 1418283 w 3054726"/>
                <a:gd name="connsiteY1514" fmla="*/ 524278 h 1691836"/>
                <a:gd name="connsiteX1515" fmla="*/ 1389715 w 3054726"/>
                <a:gd name="connsiteY1515" fmla="*/ 530942 h 1691836"/>
                <a:gd name="connsiteX1516" fmla="*/ 1360195 w 3054726"/>
                <a:gd name="connsiteY1516" fmla="*/ 537987 h 1691836"/>
                <a:gd name="connsiteX1517" fmla="*/ 1338103 w 3054726"/>
                <a:gd name="connsiteY1517" fmla="*/ 534465 h 1691836"/>
                <a:gd name="connsiteX1518" fmla="*/ 1321724 w 3054726"/>
                <a:gd name="connsiteY1518" fmla="*/ 563597 h 1691836"/>
                <a:gd name="connsiteX1519" fmla="*/ 1311726 w 3054726"/>
                <a:gd name="connsiteY1519" fmla="*/ 588539 h 1691836"/>
                <a:gd name="connsiteX1520" fmla="*/ 1293347 w 3054726"/>
                <a:gd name="connsiteY1520" fmla="*/ 557313 h 1691836"/>
                <a:gd name="connsiteX1521" fmla="*/ 1268303 w 3054726"/>
                <a:gd name="connsiteY1521" fmla="*/ 551696 h 1691836"/>
                <a:gd name="connsiteX1522" fmla="*/ 1238593 w 3054726"/>
                <a:gd name="connsiteY1522" fmla="*/ 548079 h 1691836"/>
                <a:gd name="connsiteX1523" fmla="*/ 1208502 w 3054726"/>
                <a:gd name="connsiteY1523" fmla="*/ 551601 h 1691836"/>
                <a:gd name="connsiteX1524" fmla="*/ 1182125 w 3054726"/>
                <a:gd name="connsiteY1524" fmla="*/ 555219 h 1691836"/>
                <a:gd name="connsiteX1525" fmla="*/ 1156128 w 3054726"/>
                <a:gd name="connsiteY1525" fmla="*/ 555219 h 1691836"/>
                <a:gd name="connsiteX1526" fmla="*/ 1130131 w 3054726"/>
                <a:gd name="connsiteY1526" fmla="*/ 551791 h 1691836"/>
                <a:gd name="connsiteX1527" fmla="*/ 1110325 w 3054726"/>
                <a:gd name="connsiteY1527" fmla="*/ 549507 h 1691836"/>
                <a:gd name="connsiteX1528" fmla="*/ 1139940 w 3054726"/>
                <a:gd name="connsiteY1528" fmla="*/ 545889 h 1691836"/>
                <a:gd name="connsiteX1529" fmla="*/ 1159842 w 3054726"/>
                <a:gd name="connsiteY1529" fmla="*/ 542366 h 1691836"/>
                <a:gd name="connsiteX1530" fmla="*/ 1158509 w 3054726"/>
                <a:gd name="connsiteY1530" fmla="*/ 511426 h 1691836"/>
                <a:gd name="connsiteX1531" fmla="*/ 1097184 w 3054726"/>
                <a:gd name="connsiteY1531" fmla="*/ 501906 h 1691836"/>
                <a:gd name="connsiteX1532" fmla="*/ 1044810 w 3054726"/>
                <a:gd name="connsiteY1532" fmla="*/ 487816 h 1691836"/>
                <a:gd name="connsiteX1533" fmla="*/ 1022527 w 3054726"/>
                <a:gd name="connsiteY1533" fmla="*/ 474011 h 1691836"/>
                <a:gd name="connsiteX1534" fmla="*/ 992436 w 3054726"/>
                <a:gd name="connsiteY1534" fmla="*/ 463158 h 1691836"/>
                <a:gd name="connsiteX1535" fmla="*/ 967582 w 3054726"/>
                <a:gd name="connsiteY1535" fmla="*/ 473821 h 1691836"/>
                <a:gd name="connsiteX1536" fmla="*/ 947490 w 3054726"/>
                <a:gd name="connsiteY1536" fmla="*/ 488387 h 1691836"/>
                <a:gd name="connsiteX1537" fmla="*/ 918922 w 3054726"/>
                <a:gd name="connsiteY1537" fmla="*/ 487911 h 1691836"/>
                <a:gd name="connsiteX1538" fmla="*/ 950347 w 3054726"/>
                <a:gd name="connsiteY1538" fmla="*/ 456589 h 1691836"/>
                <a:gd name="connsiteX1539" fmla="*/ 914447 w 3054726"/>
                <a:gd name="connsiteY1539" fmla="*/ 470584 h 1691836"/>
                <a:gd name="connsiteX1540" fmla="*/ 895116 w 3054726"/>
                <a:gd name="connsiteY1540" fmla="*/ 488577 h 1691836"/>
                <a:gd name="connsiteX1541" fmla="*/ 885593 w 3054726"/>
                <a:gd name="connsiteY1541" fmla="*/ 458874 h 1691836"/>
                <a:gd name="connsiteX1542" fmla="*/ 872167 w 3054726"/>
                <a:gd name="connsiteY1542" fmla="*/ 435740 h 1691836"/>
                <a:gd name="connsiteX1543" fmla="*/ 842456 w 3054726"/>
                <a:gd name="connsiteY1543" fmla="*/ 452686 h 1691836"/>
                <a:gd name="connsiteX1544" fmla="*/ 816174 w 3054726"/>
                <a:gd name="connsiteY1544" fmla="*/ 470394 h 1691836"/>
                <a:gd name="connsiteX1545" fmla="*/ 791225 w 3054726"/>
                <a:gd name="connsiteY1545" fmla="*/ 470394 h 1691836"/>
                <a:gd name="connsiteX1546" fmla="*/ 764277 w 3054726"/>
                <a:gd name="connsiteY1546" fmla="*/ 477534 h 1691836"/>
                <a:gd name="connsiteX1547" fmla="*/ 741137 w 3054726"/>
                <a:gd name="connsiteY1547" fmla="*/ 484579 h 1691836"/>
                <a:gd name="connsiteX1548" fmla="*/ 719235 w 3054726"/>
                <a:gd name="connsiteY1548" fmla="*/ 480961 h 1691836"/>
                <a:gd name="connsiteX1549" fmla="*/ 694572 w 3054726"/>
                <a:gd name="connsiteY1549" fmla="*/ 495527 h 1691836"/>
                <a:gd name="connsiteX1550" fmla="*/ 672099 w 3054726"/>
                <a:gd name="connsiteY1550" fmla="*/ 502286 h 1691836"/>
                <a:gd name="connsiteX1551" fmla="*/ 642579 w 3054726"/>
                <a:gd name="connsiteY1551" fmla="*/ 509331 h 1691836"/>
                <a:gd name="connsiteX1552" fmla="*/ 664290 w 3054726"/>
                <a:gd name="connsiteY1552" fmla="*/ 499811 h 1691836"/>
                <a:gd name="connsiteX1553" fmla="*/ 686668 w 3054726"/>
                <a:gd name="connsiteY1553" fmla="*/ 493052 h 1691836"/>
                <a:gd name="connsiteX1554" fmla="*/ 706856 w 3054726"/>
                <a:gd name="connsiteY1554" fmla="*/ 482294 h 1691836"/>
                <a:gd name="connsiteX1555" fmla="*/ 744946 w 3054726"/>
                <a:gd name="connsiteY1555" fmla="*/ 482294 h 1691836"/>
                <a:gd name="connsiteX1556" fmla="*/ 778560 w 3054726"/>
                <a:gd name="connsiteY1556" fmla="*/ 471536 h 1691836"/>
                <a:gd name="connsiteX1557" fmla="*/ 798367 w 3054726"/>
                <a:gd name="connsiteY1557" fmla="*/ 464396 h 1691836"/>
                <a:gd name="connsiteX1558" fmla="*/ 771895 w 3054726"/>
                <a:gd name="connsiteY1558" fmla="*/ 452781 h 1691836"/>
                <a:gd name="connsiteX1559" fmla="*/ 750374 w 3054726"/>
                <a:gd name="connsiteY1559" fmla="*/ 463539 h 1691836"/>
                <a:gd name="connsiteX1560" fmla="*/ 698762 w 3054726"/>
                <a:gd name="connsiteY1560" fmla="*/ 466871 h 1691836"/>
                <a:gd name="connsiteX1561" fmla="*/ 674575 w 3054726"/>
                <a:gd name="connsiteY1561" fmla="*/ 481342 h 1691836"/>
                <a:gd name="connsiteX1562" fmla="*/ 632199 w 3054726"/>
                <a:gd name="connsiteY1562" fmla="*/ 498859 h 1691836"/>
                <a:gd name="connsiteX1563" fmla="*/ 612012 w 3054726"/>
                <a:gd name="connsiteY1563" fmla="*/ 513235 h 1691836"/>
                <a:gd name="connsiteX1564" fmla="*/ 631723 w 3054726"/>
                <a:gd name="connsiteY1564" fmla="*/ 495527 h 1691836"/>
                <a:gd name="connsiteX1565" fmla="*/ 653911 w 3054726"/>
                <a:gd name="connsiteY1565" fmla="*/ 486007 h 1691836"/>
                <a:gd name="connsiteX1566" fmla="*/ 623820 w 3054726"/>
                <a:gd name="connsiteY1566" fmla="*/ 474392 h 1691836"/>
                <a:gd name="connsiteX1567" fmla="*/ 595824 w 3054726"/>
                <a:gd name="connsiteY1567" fmla="*/ 488672 h 1691836"/>
                <a:gd name="connsiteX1568" fmla="*/ 578397 w 3054726"/>
                <a:gd name="connsiteY1568" fmla="*/ 517900 h 1691836"/>
                <a:gd name="connsiteX1569" fmla="*/ 531832 w 3054726"/>
                <a:gd name="connsiteY1569" fmla="*/ 502667 h 1691836"/>
                <a:gd name="connsiteX1570" fmla="*/ 456223 w 3054726"/>
                <a:gd name="connsiteY1570" fmla="*/ 474107 h 1691836"/>
                <a:gd name="connsiteX1571" fmla="*/ 39423 w 3054726"/>
                <a:gd name="connsiteY1571" fmla="*/ 849203 h 1691836"/>
                <a:gd name="connsiteX1572" fmla="*/ 25806 w 3054726"/>
                <a:gd name="connsiteY1572" fmla="*/ 870909 h 1691836"/>
                <a:gd name="connsiteX1573" fmla="*/ 57516 w 3054726"/>
                <a:gd name="connsiteY1573" fmla="*/ 874622 h 1691836"/>
                <a:gd name="connsiteX1574" fmla="*/ 84465 w 3054726"/>
                <a:gd name="connsiteY1574" fmla="*/ 867482 h 1691836"/>
                <a:gd name="connsiteX1575" fmla="*/ 71704 w 3054726"/>
                <a:gd name="connsiteY1575" fmla="*/ 888997 h 1691836"/>
                <a:gd name="connsiteX1576" fmla="*/ 85036 w 3054726"/>
                <a:gd name="connsiteY1576" fmla="*/ 912417 h 1691836"/>
                <a:gd name="connsiteX1577" fmla="*/ 106366 w 3054726"/>
                <a:gd name="connsiteY1577" fmla="*/ 917082 h 1691836"/>
                <a:gd name="connsiteX1578" fmla="*/ 127411 w 3054726"/>
                <a:gd name="connsiteY1578" fmla="*/ 909847 h 1691836"/>
                <a:gd name="connsiteX1579" fmla="*/ 147694 w 3054726"/>
                <a:gd name="connsiteY1579" fmla="*/ 895376 h 1691836"/>
                <a:gd name="connsiteX1580" fmla="*/ 169691 w 3054726"/>
                <a:gd name="connsiteY1580" fmla="*/ 892329 h 1691836"/>
                <a:gd name="connsiteX1581" fmla="*/ 170263 w 3054726"/>
                <a:gd name="connsiteY1581" fmla="*/ 922032 h 1691836"/>
                <a:gd name="connsiteX1582" fmla="*/ 176833 w 3054726"/>
                <a:gd name="connsiteY1582" fmla="*/ 947166 h 1691836"/>
                <a:gd name="connsiteX1583" fmla="*/ 167311 w 3054726"/>
                <a:gd name="connsiteY1583" fmla="*/ 977630 h 1691836"/>
                <a:gd name="connsiteX1584" fmla="*/ 167311 w 3054726"/>
                <a:gd name="connsiteY1584" fmla="*/ 1003145 h 1691836"/>
                <a:gd name="connsiteX1585" fmla="*/ 157788 w 3054726"/>
                <a:gd name="connsiteY1585" fmla="*/ 1026945 h 1691836"/>
                <a:gd name="connsiteX1586" fmla="*/ 178166 w 3054726"/>
                <a:gd name="connsiteY1586" fmla="*/ 1047318 h 1691836"/>
                <a:gd name="connsiteX1587" fmla="*/ 177309 w 3054726"/>
                <a:gd name="connsiteY1587" fmla="*/ 1070357 h 1691836"/>
                <a:gd name="connsiteX1588" fmla="*/ 158264 w 3054726"/>
                <a:gd name="connsiteY1588" fmla="*/ 1097204 h 1691836"/>
                <a:gd name="connsiteX1589" fmla="*/ 135981 w 3054726"/>
                <a:gd name="connsiteY1589" fmla="*/ 1110723 h 1691836"/>
                <a:gd name="connsiteX1590" fmla="*/ 118746 w 3054726"/>
                <a:gd name="connsiteY1590" fmla="*/ 1136237 h 1691836"/>
                <a:gd name="connsiteX1591" fmla="*/ 111889 w 3054726"/>
                <a:gd name="connsiteY1591" fmla="*/ 1158039 h 1691836"/>
                <a:gd name="connsiteX1592" fmla="*/ 133506 w 3054726"/>
                <a:gd name="connsiteY1592" fmla="*/ 1164703 h 1691836"/>
                <a:gd name="connsiteX1593" fmla="*/ 161597 w 3054726"/>
                <a:gd name="connsiteY1593" fmla="*/ 1146614 h 1691836"/>
                <a:gd name="connsiteX1594" fmla="*/ 128840 w 3054726"/>
                <a:gd name="connsiteY1594" fmla="*/ 1185457 h 1691836"/>
                <a:gd name="connsiteX1595" fmla="*/ 138362 w 3054726"/>
                <a:gd name="connsiteY1595" fmla="*/ 1209257 h 1691836"/>
                <a:gd name="connsiteX1596" fmla="*/ 167501 w 3054726"/>
                <a:gd name="connsiteY1596" fmla="*/ 1203545 h 1691836"/>
                <a:gd name="connsiteX1597" fmla="*/ 167501 w 3054726"/>
                <a:gd name="connsiteY1597" fmla="*/ 1226298 h 1691836"/>
                <a:gd name="connsiteX1598" fmla="*/ 129411 w 3054726"/>
                <a:gd name="connsiteY1598" fmla="*/ 1234486 h 1691836"/>
                <a:gd name="connsiteX1599" fmla="*/ 109223 w 3054726"/>
                <a:gd name="connsiteY1599" fmla="*/ 1252479 h 1691836"/>
                <a:gd name="connsiteX1600" fmla="*/ 150646 w 3054726"/>
                <a:gd name="connsiteY1600" fmla="*/ 1249623 h 1691836"/>
                <a:gd name="connsiteX1601" fmla="*/ 129697 w 3054726"/>
                <a:gd name="connsiteY1601" fmla="*/ 1252003 h 1691836"/>
                <a:gd name="connsiteX1602" fmla="*/ 109414 w 3054726"/>
                <a:gd name="connsiteY1602" fmla="*/ 1266474 h 1691836"/>
                <a:gd name="connsiteX1603" fmla="*/ 133125 w 3054726"/>
                <a:gd name="connsiteY1603" fmla="*/ 1277803 h 1691836"/>
                <a:gd name="connsiteX1604" fmla="*/ 163121 w 3054726"/>
                <a:gd name="connsiteY1604" fmla="*/ 1281420 h 1691836"/>
                <a:gd name="connsiteX1605" fmla="*/ 141790 w 3054726"/>
                <a:gd name="connsiteY1605" fmla="*/ 1302270 h 1691836"/>
                <a:gd name="connsiteX1606" fmla="*/ 163882 w 3054726"/>
                <a:gd name="connsiteY1606" fmla="*/ 1302270 h 1691836"/>
                <a:gd name="connsiteX1607" fmla="*/ 163882 w 3054726"/>
                <a:gd name="connsiteY1607" fmla="*/ 1323500 h 1691836"/>
                <a:gd name="connsiteX1608" fmla="*/ 186927 w 3054726"/>
                <a:gd name="connsiteY1608" fmla="*/ 1323500 h 1691836"/>
                <a:gd name="connsiteX1609" fmla="*/ 172643 w 3054726"/>
                <a:gd name="connsiteY1609" fmla="*/ 1344444 h 1691836"/>
                <a:gd name="connsiteX1610" fmla="*/ 192355 w 3054726"/>
                <a:gd name="connsiteY1610" fmla="*/ 1355107 h 1691836"/>
                <a:gd name="connsiteX1611" fmla="*/ 187784 w 3054726"/>
                <a:gd name="connsiteY1611" fmla="*/ 1381002 h 1691836"/>
                <a:gd name="connsiteX1612" fmla="*/ 1127656 w 3054726"/>
                <a:gd name="connsiteY1612" fmla="*/ 1383668 h 1691836"/>
                <a:gd name="connsiteX1613" fmla="*/ 1139749 w 3054726"/>
                <a:gd name="connsiteY1613" fmla="*/ 1361009 h 1691836"/>
                <a:gd name="connsiteX1614" fmla="*/ 1138416 w 3054726"/>
                <a:gd name="connsiteY1614" fmla="*/ 1385096 h 1691836"/>
                <a:gd name="connsiteX1615" fmla="*/ 1163175 w 3054726"/>
                <a:gd name="connsiteY1615" fmla="*/ 1394616 h 1691836"/>
                <a:gd name="connsiteX1616" fmla="*/ 1186886 w 3054726"/>
                <a:gd name="connsiteY1616" fmla="*/ 1394616 h 1691836"/>
                <a:gd name="connsiteX1617" fmla="*/ 1225547 w 3054726"/>
                <a:gd name="connsiteY1617" fmla="*/ 1412228 h 1691836"/>
                <a:gd name="connsiteX1618" fmla="*/ 1248972 w 3054726"/>
                <a:gd name="connsiteY1618" fmla="*/ 1415846 h 1691836"/>
                <a:gd name="connsiteX1619" fmla="*/ 1285539 w 3054726"/>
                <a:gd name="connsiteY1619" fmla="*/ 1415846 h 1691836"/>
                <a:gd name="connsiteX1620" fmla="*/ 1307155 w 3054726"/>
                <a:gd name="connsiteY1620" fmla="*/ 1422034 h 1691836"/>
                <a:gd name="connsiteX1621" fmla="*/ 1323629 w 3054726"/>
                <a:gd name="connsiteY1621" fmla="*/ 1400804 h 1691836"/>
                <a:gd name="connsiteX1622" fmla="*/ 1345150 w 3054726"/>
                <a:gd name="connsiteY1622" fmla="*/ 1398138 h 1691836"/>
                <a:gd name="connsiteX1623" fmla="*/ 1371717 w 3054726"/>
                <a:gd name="connsiteY1623" fmla="*/ 1390998 h 1691836"/>
                <a:gd name="connsiteX1624" fmla="*/ 1401237 w 3054726"/>
                <a:gd name="connsiteY1624" fmla="*/ 1383953 h 1691836"/>
                <a:gd name="connsiteX1625" fmla="*/ 1426091 w 3054726"/>
                <a:gd name="connsiteY1625" fmla="*/ 1394521 h 1691836"/>
                <a:gd name="connsiteX1626" fmla="*/ 1418092 w 3054726"/>
                <a:gd name="connsiteY1626" fmla="*/ 1416417 h 1691836"/>
                <a:gd name="connsiteX1627" fmla="*/ 1418092 w 3054726"/>
                <a:gd name="connsiteY1627" fmla="*/ 1438218 h 1691836"/>
                <a:gd name="connsiteX1628" fmla="*/ 1444565 w 3054726"/>
                <a:gd name="connsiteY1628" fmla="*/ 1429841 h 1691836"/>
                <a:gd name="connsiteX1629" fmla="*/ 1444565 w 3054726"/>
                <a:gd name="connsiteY1629" fmla="*/ 1466113 h 1691836"/>
                <a:gd name="connsiteX1630" fmla="*/ 1444565 w 3054726"/>
                <a:gd name="connsiteY1630" fmla="*/ 1491246 h 1691836"/>
                <a:gd name="connsiteX1631" fmla="*/ 1508937 w 3054726"/>
                <a:gd name="connsiteY1631" fmla="*/ 1507811 h 1691836"/>
                <a:gd name="connsiteX1632" fmla="*/ 1555026 w 3054726"/>
                <a:gd name="connsiteY1632" fmla="*/ 1518378 h 1691836"/>
                <a:gd name="connsiteX1633" fmla="*/ 1563215 w 3054726"/>
                <a:gd name="connsiteY1633" fmla="*/ 1541703 h 1691836"/>
                <a:gd name="connsiteX1634" fmla="*/ 1566263 w 3054726"/>
                <a:gd name="connsiteY1634" fmla="*/ 1565884 h 1691836"/>
                <a:gd name="connsiteX1635" fmla="*/ 1556740 w 3054726"/>
                <a:gd name="connsiteY1635" fmla="*/ 1585782 h 1691836"/>
                <a:gd name="connsiteX1636" fmla="*/ 1536933 w 3054726"/>
                <a:gd name="connsiteY1636" fmla="*/ 1573977 h 1691836"/>
                <a:gd name="connsiteX1637" fmla="*/ 1528268 w 3054726"/>
                <a:gd name="connsiteY1637" fmla="*/ 1550557 h 1691836"/>
                <a:gd name="connsiteX1638" fmla="*/ 1518840 w 3054726"/>
                <a:gd name="connsiteY1638" fmla="*/ 1572739 h 1691836"/>
                <a:gd name="connsiteX1639" fmla="*/ 1505985 w 3054726"/>
                <a:gd name="connsiteY1639" fmla="*/ 1593112 h 1691836"/>
                <a:gd name="connsiteX1640" fmla="*/ 1475989 w 3054726"/>
                <a:gd name="connsiteY1640" fmla="*/ 1628432 h 1691836"/>
                <a:gd name="connsiteX1641" fmla="*/ 1456944 w 3054726"/>
                <a:gd name="connsiteY1641" fmla="*/ 1648901 h 1691836"/>
                <a:gd name="connsiteX1642" fmla="*/ 1440375 w 3054726"/>
                <a:gd name="connsiteY1642" fmla="*/ 1670321 h 1691836"/>
                <a:gd name="connsiteX1643" fmla="*/ 1414854 w 3054726"/>
                <a:gd name="connsiteY1643" fmla="*/ 1683840 h 1691836"/>
                <a:gd name="connsiteX1644" fmla="*/ 1438661 w 3054726"/>
                <a:gd name="connsiteY1644" fmla="*/ 1691837 h 1691836"/>
                <a:gd name="connsiteX1645" fmla="*/ 1459896 w 3054726"/>
                <a:gd name="connsiteY1645" fmla="*/ 1680984 h 1691836"/>
                <a:gd name="connsiteX1646" fmla="*/ 1508366 w 3054726"/>
                <a:gd name="connsiteY1646" fmla="*/ 1674224 h 1691836"/>
                <a:gd name="connsiteX1647" fmla="*/ 1528649 w 3054726"/>
                <a:gd name="connsiteY1647" fmla="*/ 1666989 h 1691836"/>
                <a:gd name="connsiteX1648" fmla="*/ 1563977 w 3054726"/>
                <a:gd name="connsiteY1648" fmla="*/ 1666989 h 1691836"/>
                <a:gd name="connsiteX1649" fmla="*/ 1549408 w 3054726"/>
                <a:gd name="connsiteY1649" fmla="*/ 1641951 h 1691836"/>
                <a:gd name="connsiteX1650" fmla="*/ 1572357 w 3054726"/>
                <a:gd name="connsiteY1650" fmla="*/ 1620245 h 1691836"/>
                <a:gd name="connsiteX1651" fmla="*/ 1593973 w 3054726"/>
                <a:gd name="connsiteY1651" fmla="*/ 1617484 h 1691836"/>
                <a:gd name="connsiteX1652" fmla="*/ 1617017 w 3054726"/>
                <a:gd name="connsiteY1652" fmla="*/ 1613961 h 1691836"/>
                <a:gd name="connsiteX1653" fmla="*/ 1639967 w 3054726"/>
                <a:gd name="connsiteY1653" fmla="*/ 1610439 h 1691836"/>
                <a:gd name="connsiteX1654" fmla="*/ 1680533 w 3054726"/>
                <a:gd name="connsiteY1654" fmla="*/ 1599396 h 1691836"/>
                <a:gd name="connsiteX1655" fmla="*/ 1726812 w 3054726"/>
                <a:gd name="connsiteY1655" fmla="*/ 1570835 h 1691836"/>
                <a:gd name="connsiteX1656" fmla="*/ 1866793 w 3054726"/>
                <a:gd name="connsiteY1656" fmla="*/ 1561315 h 1691836"/>
                <a:gd name="connsiteX1657" fmla="*/ 1890885 w 3054726"/>
                <a:gd name="connsiteY1657" fmla="*/ 1546749 h 1691836"/>
                <a:gd name="connsiteX1658" fmla="*/ 1910977 w 3054726"/>
                <a:gd name="connsiteY1658" fmla="*/ 1528851 h 1691836"/>
                <a:gd name="connsiteX1659" fmla="*/ 1934117 w 3054726"/>
                <a:gd name="connsiteY1659" fmla="*/ 1503908 h 1691836"/>
                <a:gd name="connsiteX1660" fmla="*/ 1944401 w 3054726"/>
                <a:gd name="connsiteY1660" fmla="*/ 1482106 h 1691836"/>
                <a:gd name="connsiteX1661" fmla="*/ 1966589 w 3054726"/>
                <a:gd name="connsiteY1661" fmla="*/ 1468969 h 1691836"/>
                <a:gd name="connsiteX1662" fmla="*/ 1983634 w 3054726"/>
                <a:gd name="connsiteY1662" fmla="*/ 1447167 h 1691836"/>
                <a:gd name="connsiteX1663" fmla="*/ 2028104 w 3054726"/>
                <a:gd name="connsiteY1663" fmla="*/ 1455164 h 1691836"/>
                <a:gd name="connsiteX1664" fmla="*/ 2012392 w 3054726"/>
                <a:gd name="connsiteY1664" fmla="*/ 1504860 h 1691836"/>
                <a:gd name="connsiteX1665" fmla="*/ 2005726 w 3054726"/>
                <a:gd name="connsiteY1665" fmla="*/ 1526280 h 1691836"/>
                <a:gd name="connsiteX1666" fmla="*/ 2005726 w 3054726"/>
                <a:gd name="connsiteY1666" fmla="*/ 1548272 h 1691836"/>
                <a:gd name="connsiteX1667" fmla="*/ 2033532 w 3054726"/>
                <a:gd name="connsiteY1667" fmla="*/ 1561124 h 1691836"/>
                <a:gd name="connsiteX1668" fmla="*/ 2055339 w 3054726"/>
                <a:gd name="connsiteY1668" fmla="*/ 1550366 h 1691836"/>
                <a:gd name="connsiteX1669" fmla="*/ 2098000 w 3054726"/>
                <a:gd name="connsiteY1669" fmla="*/ 1539894 h 1691836"/>
                <a:gd name="connsiteX1670" fmla="*/ 2118092 w 3054726"/>
                <a:gd name="connsiteY1670" fmla="*/ 1525423 h 1691836"/>
                <a:gd name="connsiteX1671" fmla="*/ 2106951 w 3054726"/>
                <a:gd name="connsiteY1671" fmla="*/ 1547130 h 1691836"/>
                <a:gd name="connsiteX1672" fmla="*/ 2156373 w 3054726"/>
                <a:gd name="connsiteY1672" fmla="*/ 1543607 h 1691836"/>
                <a:gd name="connsiteX1673" fmla="*/ 2132757 w 3054726"/>
                <a:gd name="connsiteY1673" fmla="*/ 1542369 h 1691836"/>
                <a:gd name="connsiteX1674" fmla="*/ 2109426 w 3054726"/>
                <a:gd name="connsiteY1674" fmla="*/ 1549510 h 1691836"/>
                <a:gd name="connsiteX1675" fmla="*/ 2046387 w 3054726"/>
                <a:gd name="connsiteY1675" fmla="*/ 1585115 h 1691836"/>
                <a:gd name="connsiteX1676" fmla="*/ 2035437 w 3054726"/>
                <a:gd name="connsiteY1676" fmla="*/ 1621863 h 1691836"/>
                <a:gd name="connsiteX1677" fmla="*/ 2056672 w 3054726"/>
                <a:gd name="connsiteY1677" fmla="*/ 1631860 h 1691836"/>
                <a:gd name="connsiteX1678" fmla="*/ 2085239 w 3054726"/>
                <a:gd name="connsiteY1678" fmla="*/ 1613961 h 1691836"/>
                <a:gd name="connsiteX1679" fmla="*/ 2108189 w 3054726"/>
                <a:gd name="connsiteY1679" fmla="*/ 1599872 h 1691836"/>
                <a:gd name="connsiteX1680" fmla="*/ 2125329 w 3054726"/>
                <a:gd name="connsiteY1680" fmla="*/ 1574357 h 1691836"/>
                <a:gd name="connsiteX1681" fmla="*/ 2152087 w 3054726"/>
                <a:gd name="connsiteY1681" fmla="*/ 1582259 h 1691836"/>
                <a:gd name="connsiteX1682" fmla="*/ 2176751 w 3054726"/>
                <a:gd name="connsiteY1682" fmla="*/ 1571501 h 1691836"/>
                <a:gd name="connsiteX1683" fmla="*/ 2195796 w 3054726"/>
                <a:gd name="connsiteY1683" fmla="*/ 1564456 h 1691836"/>
                <a:gd name="connsiteX1684" fmla="*/ 2228363 w 3054726"/>
                <a:gd name="connsiteY1684" fmla="*/ 1557507 h 1691836"/>
                <a:gd name="connsiteX1685" fmla="*/ 2233505 w 3054726"/>
                <a:gd name="connsiteY1685" fmla="*/ 1534277 h 1691836"/>
                <a:gd name="connsiteX1686" fmla="*/ 2210936 w 3054726"/>
                <a:gd name="connsiteY1686" fmla="*/ 1535039 h 1691836"/>
                <a:gd name="connsiteX1687" fmla="*/ 2152849 w 3054726"/>
                <a:gd name="connsiteY1687" fmla="*/ 1520949 h 1691836"/>
                <a:gd name="connsiteX1688" fmla="*/ 2147897 w 3054726"/>
                <a:gd name="connsiteY1688" fmla="*/ 1501337 h 1691836"/>
                <a:gd name="connsiteX1689" fmla="*/ 2126662 w 3054726"/>
                <a:gd name="connsiteY1689" fmla="*/ 1492769 h 1691836"/>
                <a:gd name="connsiteX1690" fmla="*/ 2134852 w 3054726"/>
                <a:gd name="connsiteY1690" fmla="*/ 1467255 h 1691836"/>
                <a:gd name="connsiteX1691" fmla="*/ 2147707 w 3054726"/>
                <a:gd name="connsiteY1691" fmla="*/ 1443074 h 1691836"/>
                <a:gd name="connsiteX1692" fmla="*/ 2163990 w 3054726"/>
                <a:gd name="connsiteY1692" fmla="*/ 1422224 h 1691836"/>
                <a:gd name="connsiteX1693" fmla="*/ 2140946 w 3054726"/>
                <a:gd name="connsiteY1693" fmla="*/ 1432887 h 1691836"/>
                <a:gd name="connsiteX1694" fmla="*/ 2115711 w 3054726"/>
                <a:gd name="connsiteY1694" fmla="*/ 1436029 h 1691836"/>
                <a:gd name="connsiteX1695" fmla="*/ 2116854 w 3054726"/>
                <a:gd name="connsiteY1695" fmla="*/ 1415941 h 1691836"/>
                <a:gd name="connsiteX1696" fmla="*/ 2137328 w 3054726"/>
                <a:gd name="connsiteY1696" fmla="*/ 1422510 h 1691836"/>
                <a:gd name="connsiteX1697" fmla="*/ 2157134 w 3054726"/>
                <a:gd name="connsiteY1697" fmla="*/ 1404802 h 1691836"/>
                <a:gd name="connsiteX1698" fmla="*/ 2178560 w 3054726"/>
                <a:gd name="connsiteY1698" fmla="*/ 1405469 h 1691836"/>
                <a:gd name="connsiteX1699" fmla="*/ 2180941 w 3054726"/>
                <a:gd name="connsiteY1699" fmla="*/ 1378241 h 1691836"/>
                <a:gd name="connsiteX1700" fmla="*/ 2160182 w 3054726"/>
                <a:gd name="connsiteY1700" fmla="*/ 1362152 h 1691836"/>
                <a:gd name="connsiteX1701" fmla="*/ 2109236 w 3054726"/>
                <a:gd name="connsiteY1701" fmla="*/ 1365294 h 1691836"/>
                <a:gd name="connsiteX1702" fmla="*/ 2075812 w 3054726"/>
                <a:gd name="connsiteY1702" fmla="*/ 1375956 h 1691836"/>
                <a:gd name="connsiteX1703" fmla="*/ 2049339 w 3054726"/>
                <a:gd name="connsiteY1703" fmla="*/ 1386619 h 1691836"/>
                <a:gd name="connsiteX1704" fmla="*/ 2016392 w 3054726"/>
                <a:gd name="connsiteY1704" fmla="*/ 1400804 h 1691836"/>
                <a:gd name="connsiteX1705" fmla="*/ 1993061 w 3054726"/>
                <a:gd name="connsiteY1705" fmla="*/ 1415084 h 1691836"/>
                <a:gd name="connsiteX1706" fmla="*/ 1972969 w 3054726"/>
                <a:gd name="connsiteY1706" fmla="*/ 1433077 h 1691836"/>
                <a:gd name="connsiteX1707" fmla="*/ 1949924 w 3054726"/>
                <a:gd name="connsiteY1707" fmla="*/ 1454307 h 1691836"/>
                <a:gd name="connsiteX1708" fmla="*/ 1908978 w 3054726"/>
                <a:gd name="connsiteY1708" fmla="*/ 1468017 h 1691836"/>
                <a:gd name="connsiteX1709" fmla="*/ 1930499 w 3054726"/>
                <a:gd name="connsiteY1709" fmla="*/ 1458496 h 1691836"/>
                <a:gd name="connsiteX1710" fmla="*/ 1959923 w 3054726"/>
                <a:gd name="connsiteY1710" fmla="*/ 1440979 h 1691836"/>
                <a:gd name="connsiteX1711" fmla="*/ 1977064 w 3054726"/>
                <a:gd name="connsiteY1711" fmla="*/ 1419178 h 1691836"/>
                <a:gd name="connsiteX1712" fmla="*/ 2029342 w 3054726"/>
                <a:gd name="connsiteY1712" fmla="*/ 1381097 h 1691836"/>
                <a:gd name="connsiteX1713" fmla="*/ 2055243 w 3054726"/>
                <a:gd name="connsiteY1713" fmla="*/ 1367198 h 1691836"/>
                <a:gd name="connsiteX1714" fmla="*/ 2083811 w 3054726"/>
                <a:gd name="connsiteY1714" fmla="*/ 1363961 h 1691836"/>
                <a:gd name="connsiteX1715" fmla="*/ 2111617 w 3054726"/>
                <a:gd name="connsiteY1715" fmla="*/ 1334924 h 1691836"/>
                <a:gd name="connsiteX1716" fmla="*/ 2156182 w 3054726"/>
                <a:gd name="connsiteY1716" fmla="*/ 1321501 h 1691836"/>
                <a:gd name="connsiteX1717" fmla="*/ 2185511 w 3054726"/>
                <a:gd name="connsiteY1717" fmla="*/ 1321501 h 1691836"/>
                <a:gd name="connsiteX1718" fmla="*/ 2215317 w 3054726"/>
                <a:gd name="connsiteY1718" fmla="*/ 1317978 h 1691836"/>
                <a:gd name="connsiteX1719" fmla="*/ 2247693 w 3054726"/>
                <a:gd name="connsiteY1719" fmla="*/ 1321501 h 1691836"/>
                <a:gd name="connsiteX1720" fmla="*/ 2287021 w 3054726"/>
                <a:gd name="connsiteY1720" fmla="*/ 1328546 h 1691836"/>
                <a:gd name="connsiteX1721" fmla="*/ 2307209 w 3054726"/>
                <a:gd name="connsiteY1721" fmla="*/ 1328546 h 1691836"/>
                <a:gd name="connsiteX1722" fmla="*/ 2327682 w 3054726"/>
                <a:gd name="connsiteY1722" fmla="*/ 1321405 h 1691836"/>
                <a:gd name="connsiteX1723" fmla="*/ 2353869 w 3054726"/>
                <a:gd name="connsiteY1723" fmla="*/ 1314360 h 1691836"/>
                <a:gd name="connsiteX1724" fmla="*/ 2376914 w 3054726"/>
                <a:gd name="connsiteY1724" fmla="*/ 1307220 h 1691836"/>
                <a:gd name="connsiteX1725" fmla="*/ 2397768 w 3054726"/>
                <a:gd name="connsiteY1725" fmla="*/ 1285324 h 1691836"/>
                <a:gd name="connsiteX1726" fmla="*/ 2439096 w 3054726"/>
                <a:gd name="connsiteY1726" fmla="*/ 1271996 h 1691836"/>
                <a:gd name="connsiteX1727" fmla="*/ 2462807 w 3054726"/>
                <a:gd name="connsiteY1727" fmla="*/ 1261142 h 1691836"/>
                <a:gd name="connsiteX1728" fmla="*/ 2518609 w 3054726"/>
                <a:gd name="connsiteY1728" fmla="*/ 1247052 h 1691836"/>
                <a:gd name="connsiteX1729" fmla="*/ 2523370 w 3054726"/>
                <a:gd name="connsiteY1729" fmla="*/ 1223918 h 1691836"/>
                <a:gd name="connsiteX1730" fmla="*/ 2529940 w 3054726"/>
                <a:gd name="connsiteY1730" fmla="*/ 1199451 h 1691836"/>
                <a:gd name="connsiteX1731" fmla="*/ 2545938 w 3054726"/>
                <a:gd name="connsiteY1731" fmla="*/ 1179078 h 1691836"/>
                <a:gd name="connsiteX1732" fmla="*/ 2525846 w 3054726"/>
                <a:gd name="connsiteY1732" fmla="*/ 1158134 h 1691836"/>
                <a:gd name="connsiteX1733" fmla="*/ 67896 w 3054726"/>
                <a:gd name="connsiteY1733" fmla="*/ 1143758 h 1691836"/>
                <a:gd name="connsiteX1734" fmla="*/ 26187 w 3054726"/>
                <a:gd name="connsiteY1734" fmla="*/ 1171462 h 1691836"/>
                <a:gd name="connsiteX1735" fmla="*/ 9523 w 3054726"/>
                <a:gd name="connsiteY1735" fmla="*/ 1203831 h 1691836"/>
                <a:gd name="connsiteX1736" fmla="*/ 2761 w 3054726"/>
                <a:gd name="connsiteY1736" fmla="*/ 1225442 h 1691836"/>
                <a:gd name="connsiteX1737" fmla="*/ 10760 w 3054726"/>
                <a:gd name="connsiteY1737" fmla="*/ 1190978 h 1691836"/>
                <a:gd name="connsiteX1738" fmla="*/ 4095 w 3054726"/>
                <a:gd name="connsiteY1738" fmla="*/ 1168892 h 1691836"/>
                <a:gd name="connsiteX1739" fmla="*/ 26473 w 3054726"/>
                <a:gd name="connsiteY1739" fmla="*/ 1149851 h 1691836"/>
                <a:gd name="connsiteX1740" fmla="*/ 45518 w 3054726"/>
                <a:gd name="connsiteY1740" fmla="*/ 1149851 h 1691836"/>
                <a:gd name="connsiteX1741" fmla="*/ 66467 w 3054726"/>
                <a:gd name="connsiteY1741" fmla="*/ 1139189 h 1691836"/>
                <a:gd name="connsiteX1742" fmla="*/ 43423 w 3054726"/>
                <a:gd name="connsiteY1742" fmla="*/ 1146233 h 1691836"/>
                <a:gd name="connsiteX1743" fmla="*/ 23044 w 3054726"/>
                <a:gd name="connsiteY1743" fmla="*/ 1160704 h 1691836"/>
                <a:gd name="connsiteX1744" fmla="*/ 45518 w 3054726"/>
                <a:gd name="connsiteY1744" fmla="*/ 1150518 h 1691836"/>
                <a:gd name="connsiteX1745" fmla="*/ 24378 w 3054726"/>
                <a:gd name="connsiteY1745" fmla="*/ 1146138 h 1691836"/>
                <a:gd name="connsiteX1746" fmla="*/ 0 w 3054726"/>
                <a:gd name="connsiteY1746" fmla="*/ 1167749 h 1691836"/>
                <a:gd name="connsiteX1747" fmla="*/ 5904 w 3054726"/>
                <a:gd name="connsiteY1747" fmla="*/ 1191550 h 1691836"/>
                <a:gd name="connsiteX1748" fmla="*/ 2571 w 3054726"/>
                <a:gd name="connsiteY1748" fmla="*/ 1225918 h 1691836"/>
                <a:gd name="connsiteX1749" fmla="*/ 13808 w 3054726"/>
                <a:gd name="connsiteY1749" fmla="*/ 1205640 h 1691836"/>
                <a:gd name="connsiteX1750" fmla="*/ 30091 w 3054726"/>
                <a:gd name="connsiteY1750" fmla="*/ 1174223 h 1691836"/>
                <a:gd name="connsiteX1751" fmla="*/ 58659 w 3054726"/>
                <a:gd name="connsiteY1751" fmla="*/ 1150232 h 1691836"/>
                <a:gd name="connsiteX1752" fmla="*/ 1549503 w 3054726"/>
                <a:gd name="connsiteY1752" fmla="*/ 206208 h 1691836"/>
                <a:gd name="connsiteX1753" fmla="*/ 1529791 w 3054726"/>
                <a:gd name="connsiteY1753" fmla="*/ 195640 h 1691836"/>
                <a:gd name="connsiteX1754" fmla="*/ 1468847 w 3054726"/>
                <a:gd name="connsiteY1754" fmla="*/ 231246 h 1691836"/>
                <a:gd name="connsiteX1755" fmla="*/ 1541218 w 3054726"/>
                <a:gd name="connsiteY1755" fmla="*/ 217061 h 1691836"/>
                <a:gd name="connsiteX1756" fmla="*/ 1563787 w 3054726"/>
                <a:gd name="connsiteY1756" fmla="*/ 217061 h 1691836"/>
                <a:gd name="connsiteX1757" fmla="*/ 1584451 w 3054726"/>
                <a:gd name="connsiteY1757" fmla="*/ 250286 h 1691836"/>
                <a:gd name="connsiteX1758" fmla="*/ 1656917 w 3054726"/>
                <a:gd name="connsiteY1758" fmla="*/ 227343 h 1691836"/>
                <a:gd name="connsiteX1759" fmla="*/ 1636824 w 3054726"/>
                <a:gd name="connsiteY1759" fmla="*/ 219155 h 1691836"/>
                <a:gd name="connsiteX1760" fmla="*/ 1673391 w 3054726"/>
                <a:gd name="connsiteY1760" fmla="*/ 209635 h 1691836"/>
                <a:gd name="connsiteX1761" fmla="*/ 1698530 w 3054726"/>
                <a:gd name="connsiteY1761" fmla="*/ 213348 h 1691836"/>
                <a:gd name="connsiteX1762" fmla="*/ 1680342 w 3054726"/>
                <a:gd name="connsiteY1762" fmla="*/ 234292 h 1691836"/>
                <a:gd name="connsiteX1763" fmla="*/ 1709576 w 3054726"/>
                <a:gd name="connsiteY1763" fmla="*/ 227343 h 1691836"/>
                <a:gd name="connsiteX1764" fmla="*/ 1716432 w 3054726"/>
                <a:gd name="connsiteY1764" fmla="*/ 248763 h 1691836"/>
                <a:gd name="connsiteX1765" fmla="*/ 1694531 w 3054726"/>
                <a:gd name="connsiteY1765" fmla="*/ 258283 h 1691836"/>
                <a:gd name="connsiteX1766" fmla="*/ 1672153 w 3054726"/>
                <a:gd name="connsiteY1766" fmla="*/ 261615 h 1691836"/>
                <a:gd name="connsiteX1767" fmla="*/ 1642633 w 3054726"/>
                <a:gd name="connsiteY1767" fmla="*/ 265138 h 1691836"/>
                <a:gd name="connsiteX1768" fmla="*/ 1619874 w 3054726"/>
                <a:gd name="connsiteY1768" fmla="*/ 265138 h 1691836"/>
                <a:gd name="connsiteX1769" fmla="*/ 1579784 w 3054726"/>
                <a:gd name="connsiteY1769" fmla="*/ 275801 h 1691836"/>
                <a:gd name="connsiteX1770" fmla="*/ 1559882 w 3054726"/>
                <a:gd name="connsiteY1770" fmla="*/ 282941 h 1691836"/>
                <a:gd name="connsiteX1771" fmla="*/ 1536933 w 3054726"/>
                <a:gd name="connsiteY1771" fmla="*/ 289986 h 1691836"/>
                <a:gd name="connsiteX1772" fmla="*/ 1511032 w 3054726"/>
                <a:gd name="connsiteY1772" fmla="*/ 293413 h 1691836"/>
                <a:gd name="connsiteX1773" fmla="*/ 1475418 w 3054726"/>
                <a:gd name="connsiteY1773" fmla="*/ 289890 h 1691836"/>
                <a:gd name="connsiteX1774" fmla="*/ 1452849 w 3054726"/>
                <a:gd name="connsiteY1774" fmla="*/ 282845 h 1691836"/>
                <a:gd name="connsiteX1775" fmla="*/ 1471894 w 3054726"/>
                <a:gd name="connsiteY1775" fmla="*/ 284083 h 1691836"/>
                <a:gd name="connsiteX1776" fmla="*/ 1494939 w 3054726"/>
                <a:gd name="connsiteY1776" fmla="*/ 280465 h 1691836"/>
                <a:gd name="connsiteX1777" fmla="*/ 1527887 w 3054726"/>
                <a:gd name="connsiteY1777" fmla="*/ 273420 h 1691836"/>
                <a:gd name="connsiteX1778" fmla="*/ 1564072 w 3054726"/>
                <a:gd name="connsiteY1778" fmla="*/ 266376 h 1691836"/>
                <a:gd name="connsiteX1779" fmla="*/ 1530744 w 3054726"/>
                <a:gd name="connsiteY1779" fmla="*/ 261520 h 1691836"/>
                <a:gd name="connsiteX1780" fmla="*/ 1495034 w 3054726"/>
                <a:gd name="connsiteY1780" fmla="*/ 261520 h 1691836"/>
                <a:gd name="connsiteX1781" fmla="*/ 1474846 w 3054726"/>
                <a:gd name="connsiteY1781" fmla="*/ 265138 h 1691836"/>
                <a:gd name="connsiteX1782" fmla="*/ 1438661 w 3054726"/>
                <a:gd name="connsiteY1782" fmla="*/ 272183 h 1691836"/>
                <a:gd name="connsiteX1783" fmla="*/ 1413426 w 3054726"/>
                <a:gd name="connsiteY1783" fmla="*/ 265138 h 1691836"/>
                <a:gd name="connsiteX1784" fmla="*/ 1393810 w 3054726"/>
                <a:gd name="connsiteY1784" fmla="*/ 258188 h 1691836"/>
                <a:gd name="connsiteX1785" fmla="*/ 1416473 w 3054726"/>
                <a:gd name="connsiteY1785" fmla="*/ 259331 h 1691836"/>
                <a:gd name="connsiteX1786" fmla="*/ 1440375 w 3054726"/>
                <a:gd name="connsiteY1786" fmla="*/ 244765 h 1691836"/>
                <a:gd name="connsiteX1787" fmla="*/ 1469609 w 3054726"/>
                <a:gd name="connsiteY1787" fmla="*/ 230389 h 1691836"/>
                <a:gd name="connsiteX1788" fmla="*/ 1467324 w 3054726"/>
                <a:gd name="connsiteY1788" fmla="*/ 226676 h 1691836"/>
                <a:gd name="connsiteX1789" fmla="*/ 1437899 w 3054726"/>
                <a:gd name="connsiteY1789" fmla="*/ 240576 h 1691836"/>
                <a:gd name="connsiteX1790" fmla="*/ 1414569 w 3054726"/>
                <a:gd name="connsiteY1790" fmla="*/ 254856 h 1691836"/>
                <a:gd name="connsiteX1791" fmla="*/ 1392477 w 3054726"/>
                <a:gd name="connsiteY1791" fmla="*/ 258093 h 1691836"/>
                <a:gd name="connsiteX1792" fmla="*/ 1438280 w 3054726"/>
                <a:gd name="connsiteY1792" fmla="*/ 277133 h 1691836"/>
                <a:gd name="connsiteX1793" fmla="*/ 1475513 w 3054726"/>
                <a:gd name="connsiteY1793" fmla="*/ 270088 h 1691836"/>
                <a:gd name="connsiteX1794" fmla="*/ 1495224 w 3054726"/>
                <a:gd name="connsiteY1794" fmla="*/ 266566 h 1691836"/>
                <a:gd name="connsiteX1795" fmla="*/ 1563882 w 3054726"/>
                <a:gd name="connsiteY1795" fmla="*/ 266566 h 1691836"/>
                <a:gd name="connsiteX1796" fmla="*/ 1527220 w 3054726"/>
                <a:gd name="connsiteY1796" fmla="*/ 268851 h 1691836"/>
                <a:gd name="connsiteX1797" fmla="*/ 1494272 w 3054726"/>
                <a:gd name="connsiteY1797" fmla="*/ 275991 h 1691836"/>
                <a:gd name="connsiteX1798" fmla="*/ 1471418 w 3054726"/>
                <a:gd name="connsiteY1798" fmla="*/ 279418 h 1691836"/>
                <a:gd name="connsiteX1799" fmla="*/ 1451611 w 3054726"/>
                <a:gd name="connsiteY1799" fmla="*/ 283036 h 1691836"/>
                <a:gd name="connsiteX1800" fmla="*/ 1474370 w 3054726"/>
                <a:gd name="connsiteY1800" fmla="*/ 294746 h 1691836"/>
                <a:gd name="connsiteX1801" fmla="*/ 1511032 w 3054726"/>
                <a:gd name="connsiteY1801" fmla="*/ 298363 h 1691836"/>
                <a:gd name="connsiteX1802" fmla="*/ 1537885 w 3054726"/>
                <a:gd name="connsiteY1802" fmla="*/ 294841 h 1691836"/>
                <a:gd name="connsiteX1803" fmla="*/ 1561692 w 3054726"/>
                <a:gd name="connsiteY1803" fmla="*/ 287510 h 1691836"/>
                <a:gd name="connsiteX1804" fmla="*/ 1581498 w 3054726"/>
                <a:gd name="connsiteY1804" fmla="*/ 280370 h 1691836"/>
                <a:gd name="connsiteX1805" fmla="*/ 1620826 w 3054726"/>
                <a:gd name="connsiteY1805" fmla="*/ 269803 h 1691836"/>
                <a:gd name="connsiteX1806" fmla="*/ 1643204 w 3054726"/>
                <a:gd name="connsiteY1806" fmla="*/ 269803 h 1691836"/>
                <a:gd name="connsiteX1807" fmla="*/ 1673105 w 3054726"/>
                <a:gd name="connsiteY1807" fmla="*/ 266280 h 1691836"/>
                <a:gd name="connsiteX1808" fmla="*/ 1696245 w 3054726"/>
                <a:gd name="connsiteY1808" fmla="*/ 262758 h 1691836"/>
                <a:gd name="connsiteX1809" fmla="*/ 1719860 w 3054726"/>
                <a:gd name="connsiteY1809" fmla="*/ 251905 h 1691836"/>
                <a:gd name="connsiteX1810" fmla="*/ 1730907 w 3054726"/>
                <a:gd name="connsiteY1810" fmla="*/ 229532 h 1691836"/>
                <a:gd name="connsiteX1811" fmla="*/ 1709386 w 3054726"/>
                <a:gd name="connsiteY1811" fmla="*/ 222583 h 1691836"/>
                <a:gd name="connsiteX1812" fmla="*/ 1681770 w 3054726"/>
                <a:gd name="connsiteY1812" fmla="*/ 233340 h 1691836"/>
                <a:gd name="connsiteX1813" fmla="*/ 1700815 w 3054726"/>
                <a:gd name="connsiteY1813" fmla="*/ 212110 h 1691836"/>
                <a:gd name="connsiteX1814" fmla="*/ 1672819 w 3054726"/>
                <a:gd name="connsiteY1814" fmla="*/ 204875 h 1691836"/>
                <a:gd name="connsiteX1815" fmla="*/ 1635491 w 3054726"/>
                <a:gd name="connsiteY1815" fmla="*/ 219155 h 1691836"/>
                <a:gd name="connsiteX1816" fmla="*/ 1655679 w 3054726"/>
                <a:gd name="connsiteY1816" fmla="*/ 227343 h 1691836"/>
                <a:gd name="connsiteX1817" fmla="*/ 1586165 w 3054726"/>
                <a:gd name="connsiteY1817" fmla="*/ 247430 h 1691836"/>
                <a:gd name="connsiteX1818" fmla="*/ 1586165 w 3054726"/>
                <a:gd name="connsiteY1818" fmla="*/ 220869 h 1691836"/>
                <a:gd name="connsiteX1819" fmla="*/ 1564834 w 3054726"/>
                <a:gd name="connsiteY1819" fmla="*/ 211825 h 1691836"/>
                <a:gd name="connsiteX1820" fmla="*/ 1540933 w 3054726"/>
                <a:gd name="connsiteY1820" fmla="*/ 211825 h 1691836"/>
                <a:gd name="connsiteX1821" fmla="*/ 1468181 w 3054726"/>
                <a:gd name="connsiteY1821" fmla="*/ 226010 h 1691836"/>
                <a:gd name="connsiteX1822" fmla="*/ 1260971 w 3054726"/>
                <a:gd name="connsiteY1822" fmla="*/ 219441 h 1691836"/>
                <a:gd name="connsiteX1823" fmla="*/ 1280016 w 3054726"/>
                <a:gd name="connsiteY1823" fmla="*/ 190880 h 1691836"/>
                <a:gd name="connsiteX1824" fmla="*/ 1317154 w 3054726"/>
                <a:gd name="connsiteY1824" fmla="*/ 195736 h 1691836"/>
                <a:gd name="connsiteX1825" fmla="*/ 1383811 w 3054726"/>
                <a:gd name="connsiteY1825" fmla="*/ 177933 h 1691836"/>
                <a:gd name="connsiteX1826" fmla="*/ 1426282 w 3054726"/>
                <a:gd name="connsiteY1826" fmla="*/ 170983 h 1691836"/>
                <a:gd name="connsiteX1827" fmla="*/ 1465229 w 3054726"/>
                <a:gd name="connsiteY1827" fmla="*/ 174505 h 1691836"/>
                <a:gd name="connsiteX1828" fmla="*/ 1497796 w 3054726"/>
                <a:gd name="connsiteY1828" fmla="*/ 181550 h 1691836"/>
                <a:gd name="connsiteX1829" fmla="*/ 1523983 w 3054726"/>
                <a:gd name="connsiteY1829" fmla="*/ 188595 h 1691836"/>
                <a:gd name="connsiteX1830" fmla="*/ 1470942 w 3054726"/>
                <a:gd name="connsiteY1830" fmla="*/ 208778 h 1691836"/>
                <a:gd name="connsiteX1831" fmla="*/ 1441327 w 3054726"/>
                <a:gd name="connsiteY1831" fmla="*/ 222963 h 1691836"/>
                <a:gd name="connsiteX1832" fmla="*/ 1413331 w 3054726"/>
                <a:gd name="connsiteY1832" fmla="*/ 215728 h 1691836"/>
                <a:gd name="connsiteX1833" fmla="*/ 1433995 w 3054726"/>
                <a:gd name="connsiteY1833" fmla="*/ 201828 h 1691836"/>
                <a:gd name="connsiteX1834" fmla="*/ 1395905 w 3054726"/>
                <a:gd name="connsiteY1834" fmla="*/ 208302 h 1691836"/>
                <a:gd name="connsiteX1835" fmla="*/ 1375241 w 3054726"/>
                <a:gd name="connsiteY1835" fmla="*/ 226486 h 1691836"/>
                <a:gd name="connsiteX1836" fmla="*/ 1350197 w 3054726"/>
                <a:gd name="connsiteY1836" fmla="*/ 229437 h 1691836"/>
                <a:gd name="connsiteX1837" fmla="*/ 1327533 w 3054726"/>
                <a:gd name="connsiteY1837" fmla="*/ 229437 h 1691836"/>
                <a:gd name="connsiteX1838" fmla="*/ 1302394 w 3054726"/>
                <a:gd name="connsiteY1838" fmla="*/ 215538 h 1691836"/>
                <a:gd name="connsiteX1839" fmla="*/ 1260971 w 3054726"/>
                <a:gd name="connsiteY1839" fmla="*/ 224201 h 1691836"/>
                <a:gd name="connsiteX1840" fmla="*/ 1300489 w 3054726"/>
                <a:gd name="connsiteY1840" fmla="*/ 220678 h 1691836"/>
                <a:gd name="connsiteX1841" fmla="*/ 1325438 w 3054726"/>
                <a:gd name="connsiteY1841" fmla="*/ 234578 h 1691836"/>
                <a:gd name="connsiteX1842" fmla="*/ 1349625 w 3054726"/>
                <a:gd name="connsiteY1842" fmla="*/ 234578 h 1691836"/>
                <a:gd name="connsiteX1843" fmla="*/ 1376288 w 3054726"/>
                <a:gd name="connsiteY1843" fmla="*/ 230960 h 1691836"/>
                <a:gd name="connsiteX1844" fmla="*/ 1397238 w 3054726"/>
                <a:gd name="connsiteY1844" fmla="*/ 212682 h 1691836"/>
                <a:gd name="connsiteX1845" fmla="*/ 1432566 w 3054726"/>
                <a:gd name="connsiteY1845" fmla="*/ 202590 h 1691836"/>
                <a:gd name="connsiteX1846" fmla="*/ 1410474 w 3054726"/>
                <a:gd name="connsiteY1846" fmla="*/ 216204 h 1691836"/>
                <a:gd name="connsiteX1847" fmla="*/ 1441137 w 3054726"/>
                <a:gd name="connsiteY1847" fmla="*/ 227438 h 1691836"/>
                <a:gd name="connsiteX1848" fmla="*/ 1472370 w 3054726"/>
                <a:gd name="connsiteY1848" fmla="*/ 213062 h 1691836"/>
                <a:gd name="connsiteX1849" fmla="*/ 1524935 w 3054726"/>
                <a:gd name="connsiteY1849" fmla="*/ 188310 h 1691836"/>
                <a:gd name="connsiteX1850" fmla="*/ 1498272 w 3054726"/>
                <a:gd name="connsiteY1850" fmla="*/ 176695 h 1691836"/>
                <a:gd name="connsiteX1851" fmla="*/ 1465229 w 3054726"/>
                <a:gd name="connsiteY1851" fmla="*/ 169650 h 1691836"/>
                <a:gd name="connsiteX1852" fmla="*/ 1425520 w 3054726"/>
                <a:gd name="connsiteY1852" fmla="*/ 166032 h 1691836"/>
                <a:gd name="connsiteX1853" fmla="*/ 1382669 w 3054726"/>
                <a:gd name="connsiteY1853" fmla="*/ 173268 h 1691836"/>
                <a:gd name="connsiteX1854" fmla="*/ 1316677 w 3054726"/>
                <a:gd name="connsiteY1854" fmla="*/ 190975 h 1691836"/>
                <a:gd name="connsiteX1855" fmla="*/ 1278016 w 3054726"/>
                <a:gd name="connsiteY1855" fmla="*/ 187358 h 1691836"/>
                <a:gd name="connsiteX1856" fmla="*/ 1258971 w 3054726"/>
                <a:gd name="connsiteY1856" fmla="*/ 220488 h 1691836"/>
                <a:gd name="connsiteX1857" fmla="*/ 2030485 w 3054726"/>
                <a:gd name="connsiteY1857" fmla="*/ 309121 h 1691836"/>
                <a:gd name="connsiteX1858" fmla="*/ 1996870 w 3054726"/>
                <a:gd name="connsiteY1858" fmla="*/ 332731 h 1691836"/>
                <a:gd name="connsiteX1859" fmla="*/ 1973064 w 3054726"/>
                <a:gd name="connsiteY1859" fmla="*/ 350820 h 1691836"/>
                <a:gd name="connsiteX1860" fmla="*/ 1928880 w 3054726"/>
                <a:gd name="connsiteY1860" fmla="*/ 343204 h 1691836"/>
                <a:gd name="connsiteX1861" fmla="*/ 1904502 w 3054726"/>
                <a:gd name="connsiteY1861" fmla="*/ 357389 h 1691836"/>
                <a:gd name="connsiteX1862" fmla="*/ 1862127 w 3054726"/>
                <a:gd name="connsiteY1862" fmla="*/ 374906 h 1691836"/>
                <a:gd name="connsiteX1863" fmla="*/ 1858794 w 3054726"/>
                <a:gd name="connsiteY1863" fmla="*/ 351772 h 1691836"/>
                <a:gd name="connsiteX1864" fmla="*/ 1852224 w 3054726"/>
                <a:gd name="connsiteY1864" fmla="*/ 327019 h 1691836"/>
                <a:gd name="connsiteX1865" fmla="*/ 1876791 w 3054726"/>
                <a:gd name="connsiteY1865" fmla="*/ 322926 h 1691836"/>
                <a:gd name="connsiteX1866" fmla="*/ 1900883 w 3054726"/>
                <a:gd name="connsiteY1866" fmla="*/ 301124 h 1691836"/>
                <a:gd name="connsiteX1867" fmla="*/ 1951829 w 3054726"/>
                <a:gd name="connsiteY1867" fmla="*/ 301791 h 1691836"/>
                <a:gd name="connsiteX1868" fmla="*/ 1984491 w 3054726"/>
                <a:gd name="connsiteY1868" fmla="*/ 305313 h 1691836"/>
                <a:gd name="connsiteX1869" fmla="*/ 2030580 w 3054726"/>
                <a:gd name="connsiteY1869" fmla="*/ 308836 h 1691836"/>
                <a:gd name="connsiteX1870" fmla="*/ 2030485 w 3054726"/>
                <a:gd name="connsiteY1870" fmla="*/ 304266 h 1691836"/>
                <a:gd name="connsiteX1871" fmla="*/ 1984396 w 3054726"/>
                <a:gd name="connsiteY1871" fmla="*/ 300743 h 1691836"/>
                <a:gd name="connsiteX1872" fmla="*/ 1952115 w 3054726"/>
                <a:gd name="connsiteY1872" fmla="*/ 297031 h 1691836"/>
                <a:gd name="connsiteX1873" fmla="*/ 1899169 w 3054726"/>
                <a:gd name="connsiteY1873" fmla="*/ 297031 h 1691836"/>
                <a:gd name="connsiteX1874" fmla="*/ 1874506 w 3054726"/>
                <a:gd name="connsiteY1874" fmla="*/ 318927 h 1691836"/>
                <a:gd name="connsiteX1875" fmla="*/ 1849272 w 3054726"/>
                <a:gd name="connsiteY1875" fmla="*/ 325401 h 1691836"/>
                <a:gd name="connsiteX1876" fmla="*/ 1854128 w 3054726"/>
                <a:gd name="connsiteY1876" fmla="*/ 353105 h 1691836"/>
                <a:gd name="connsiteX1877" fmla="*/ 1860698 w 3054726"/>
                <a:gd name="connsiteY1877" fmla="*/ 377857 h 1691836"/>
                <a:gd name="connsiteX1878" fmla="*/ 1906692 w 3054726"/>
                <a:gd name="connsiteY1878" fmla="*/ 361768 h 1691836"/>
                <a:gd name="connsiteX1879" fmla="*/ 1930118 w 3054726"/>
                <a:gd name="connsiteY1879" fmla="*/ 347488 h 1691836"/>
                <a:gd name="connsiteX1880" fmla="*/ 1974493 w 3054726"/>
                <a:gd name="connsiteY1880" fmla="*/ 354914 h 1691836"/>
                <a:gd name="connsiteX1881" fmla="*/ 1999727 w 3054726"/>
                <a:gd name="connsiteY1881" fmla="*/ 336635 h 1691836"/>
                <a:gd name="connsiteX1882" fmla="*/ 2022010 w 3054726"/>
                <a:gd name="connsiteY1882" fmla="*/ 329971 h 1691836"/>
                <a:gd name="connsiteX1883" fmla="*/ 2036484 w 3054726"/>
                <a:gd name="connsiteY1883" fmla="*/ 307693 h 1691836"/>
                <a:gd name="connsiteX1884" fmla="*/ 1977635 w 3054726"/>
                <a:gd name="connsiteY1884" fmla="*/ 283036 h 1691836"/>
                <a:gd name="connsiteX1885" fmla="*/ 1926023 w 3054726"/>
                <a:gd name="connsiteY1885" fmla="*/ 262091 h 1691836"/>
                <a:gd name="connsiteX1886" fmla="*/ 1945925 w 3054726"/>
                <a:gd name="connsiteY1886" fmla="*/ 255808 h 1691836"/>
                <a:gd name="connsiteX1887" fmla="*/ 1999632 w 3054726"/>
                <a:gd name="connsiteY1887" fmla="*/ 269993 h 1691836"/>
                <a:gd name="connsiteX1888" fmla="*/ 1976207 w 3054726"/>
                <a:gd name="connsiteY1888" fmla="*/ 283607 h 1691836"/>
                <a:gd name="connsiteX1889" fmla="*/ 1979158 w 3054726"/>
                <a:gd name="connsiteY1889" fmla="*/ 287415 h 1691836"/>
                <a:gd name="connsiteX1890" fmla="*/ 2002203 w 3054726"/>
                <a:gd name="connsiteY1890" fmla="*/ 269708 h 1691836"/>
                <a:gd name="connsiteX1891" fmla="*/ 1965541 w 3054726"/>
                <a:gd name="connsiteY1891" fmla="*/ 247906 h 1691836"/>
                <a:gd name="connsiteX1892" fmla="*/ 1944401 w 3054726"/>
                <a:gd name="connsiteY1892" fmla="*/ 251238 h 1691836"/>
                <a:gd name="connsiteX1893" fmla="*/ 1923928 w 3054726"/>
                <a:gd name="connsiteY1893" fmla="*/ 262091 h 1691836"/>
                <a:gd name="connsiteX1894" fmla="*/ 1971160 w 3054726"/>
                <a:gd name="connsiteY1894" fmla="*/ 287510 h 1691836"/>
                <a:gd name="connsiteX1895" fmla="*/ 1788708 w 3054726"/>
                <a:gd name="connsiteY1895" fmla="*/ 248478 h 1691836"/>
                <a:gd name="connsiteX1896" fmla="*/ 1785756 w 3054726"/>
                <a:gd name="connsiteY1896" fmla="*/ 215728 h 1691836"/>
                <a:gd name="connsiteX1897" fmla="*/ 1806230 w 3054726"/>
                <a:gd name="connsiteY1897" fmla="*/ 220678 h 1691836"/>
                <a:gd name="connsiteX1898" fmla="*/ 1820990 w 3054726"/>
                <a:gd name="connsiteY1898" fmla="*/ 247811 h 1691836"/>
                <a:gd name="connsiteX1899" fmla="*/ 1844701 w 3054726"/>
                <a:gd name="connsiteY1899" fmla="*/ 223344 h 1691836"/>
                <a:gd name="connsiteX1900" fmla="*/ 1869459 w 3054726"/>
                <a:gd name="connsiteY1900" fmla="*/ 220678 h 1691836"/>
                <a:gd name="connsiteX1901" fmla="*/ 1889647 w 3054726"/>
                <a:gd name="connsiteY1901" fmla="*/ 213443 h 1691836"/>
                <a:gd name="connsiteX1902" fmla="*/ 1911168 w 3054726"/>
                <a:gd name="connsiteY1902" fmla="*/ 220583 h 1691836"/>
                <a:gd name="connsiteX1903" fmla="*/ 1935260 w 3054726"/>
                <a:gd name="connsiteY1903" fmla="*/ 217156 h 1691836"/>
                <a:gd name="connsiteX1904" fmla="*/ 1904502 w 3054726"/>
                <a:gd name="connsiteY1904" fmla="*/ 251429 h 1691836"/>
                <a:gd name="connsiteX1905" fmla="*/ 1881457 w 3054726"/>
                <a:gd name="connsiteY1905" fmla="*/ 269136 h 1691836"/>
                <a:gd name="connsiteX1906" fmla="*/ 1830988 w 3054726"/>
                <a:gd name="connsiteY1906" fmla="*/ 254570 h 1691836"/>
                <a:gd name="connsiteX1907" fmla="*/ 1807658 w 3054726"/>
                <a:gd name="connsiteY1907" fmla="*/ 250953 h 1691836"/>
                <a:gd name="connsiteX1908" fmla="*/ 1787947 w 3054726"/>
                <a:gd name="connsiteY1908" fmla="*/ 247430 h 1691836"/>
                <a:gd name="connsiteX1909" fmla="*/ 1786423 w 3054726"/>
                <a:gd name="connsiteY1909" fmla="*/ 252476 h 1691836"/>
                <a:gd name="connsiteX1910" fmla="*/ 1806230 w 3054726"/>
                <a:gd name="connsiteY1910" fmla="*/ 255998 h 1691836"/>
                <a:gd name="connsiteX1911" fmla="*/ 1829274 w 3054726"/>
                <a:gd name="connsiteY1911" fmla="*/ 259616 h 1691836"/>
                <a:gd name="connsiteX1912" fmla="*/ 1881648 w 3054726"/>
                <a:gd name="connsiteY1912" fmla="*/ 273706 h 1691836"/>
                <a:gd name="connsiteX1913" fmla="*/ 1906787 w 3054726"/>
                <a:gd name="connsiteY1913" fmla="*/ 255522 h 1691836"/>
                <a:gd name="connsiteX1914" fmla="*/ 1929832 w 3054726"/>
                <a:gd name="connsiteY1914" fmla="*/ 237910 h 1691836"/>
                <a:gd name="connsiteX1915" fmla="*/ 1937259 w 3054726"/>
                <a:gd name="connsiteY1915" fmla="*/ 215442 h 1691836"/>
                <a:gd name="connsiteX1916" fmla="*/ 1911549 w 3054726"/>
                <a:gd name="connsiteY1916" fmla="*/ 215918 h 1691836"/>
                <a:gd name="connsiteX1917" fmla="*/ 1889552 w 3054726"/>
                <a:gd name="connsiteY1917" fmla="*/ 208873 h 1691836"/>
                <a:gd name="connsiteX1918" fmla="*/ 1868317 w 3054726"/>
                <a:gd name="connsiteY1918" fmla="*/ 216014 h 1691836"/>
                <a:gd name="connsiteX1919" fmla="*/ 1842510 w 3054726"/>
                <a:gd name="connsiteY1919" fmla="*/ 219441 h 1691836"/>
                <a:gd name="connsiteX1920" fmla="*/ 1821180 w 3054726"/>
                <a:gd name="connsiteY1920" fmla="*/ 245050 h 1691836"/>
                <a:gd name="connsiteX1921" fmla="*/ 1809277 w 3054726"/>
                <a:gd name="connsiteY1921" fmla="*/ 216775 h 1691836"/>
                <a:gd name="connsiteX1922" fmla="*/ 1784518 w 3054726"/>
                <a:gd name="connsiteY1922" fmla="*/ 212015 h 1691836"/>
                <a:gd name="connsiteX1923" fmla="*/ 1772139 w 3054726"/>
                <a:gd name="connsiteY1923" fmla="*/ 234673 h 1691836"/>
                <a:gd name="connsiteX1924" fmla="*/ 2165704 w 3054726"/>
                <a:gd name="connsiteY1924" fmla="*/ 111006 h 1691836"/>
                <a:gd name="connsiteX1925" fmla="*/ 2129424 w 3054726"/>
                <a:gd name="connsiteY1925" fmla="*/ 99201 h 1691836"/>
                <a:gd name="connsiteX1926" fmla="*/ 2156182 w 3054726"/>
                <a:gd name="connsiteY1926" fmla="*/ 93203 h 1691836"/>
                <a:gd name="connsiteX1927" fmla="*/ 2182559 w 3054726"/>
                <a:gd name="connsiteY1927" fmla="*/ 82540 h 1691836"/>
                <a:gd name="connsiteX1928" fmla="*/ 2202747 w 3054726"/>
                <a:gd name="connsiteY1928" fmla="*/ 68165 h 1691836"/>
                <a:gd name="connsiteX1929" fmla="*/ 2247598 w 3054726"/>
                <a:gd name="connsiteY1929" fmla="*/ 65023 h 1691836"/>
                <a:gd name="connsiteX1930" fmla="*/ 2268262 w 3054726"/>
                <a:gd name="connsiteY1930" fmla="*/ 54170 h 1691836"/>
                <a:gd name="connsiteX1931" fmla="*/ 2294925 w 3054726"/>
                <a:gd name="connsiteY1931" fmla="*/ 80827 h 1691836"/>
                <a:gd name="connsiteX1932" fmla="*/ 2336443 w 3054726"/>
                <a:gd name="connsiteY1932" fmla="*/ 85968 h 1691836"/>
                <a:gd name="connsiteX1933" fmla="*/ 2356821 w 3054726"/>
                <a:gd name="connsiteY1933" fmla="*/ 82445 h 1691836"/>
                <a:gd name="connsiteX1934" fmla="*/ 2353965 w 3054726"/>
                <a:gd name="connsiteY1934" fmla="*/ 104818 h 1691836"/>
                <a:gd name="connsiteX1935" fmla="*/ 2335681 w 3054726"/>
                <a:gd name="connsiteY1935" fmla="*/ 114338 h 1691836"/>
                <a:gd name="connsiteX1936" fmla="*/ 2368629 w 3054726"/>
                <a:gd name="connsiteY1936" fmla="*/ 128523 h 1691836"/>
                <a:gd name="connsiteX1937" fmla="*/ 2310066 w 3054726"/>
                <a:gd name="connsiteY1937" fmla="*/ 130998 h 1691836"/>
                <a:gd name="connsiteX1938" fmla="*/ 2283212 w 3054726"/>
                <a:gd name="connsiteY1938" fmla="*/ 144707 h 1691836"/>
                <a:gd name="connsiteX1939" fmla="*/ 2260263 w 3054726"/>
                <a:gd name="connsiteY1939" fmla="*/ 155275 h 1691836"/>
                <a:gd name="connsiteX1940" fmla="*/ 2238647 w 3054726"/>
                <a:gd name="connsiteY1940" fmla="*/ 151562 h 1691836"/>
                <a:gd name="connsiteX1941" fmla="*/ 2215222 w 3054726"/>
                <a:gd name="connsiteY1941" fmla="*/ 151562 h 1691836"/>
                <a:gd name="connsiteX1942" fmla="*/ 2191225 w 3054726"/>
                <a:gd name="connsiteY1942" fmla="*/ 162415 h 1691836"/>
                <a:gd name="connsiteX1943" fmla="*/ 2160277 w 3054726"/>
                <a:gd name="connsiteY1943" fmla="*/ 148230 h 1691836"/>
                <a:gd name="connsiteX1944" fmla="*/ 2158468 w 3054726"/>
                <a:gd name="connsiteY1944" fmla="*/ 125381 h 1691836"/>
                <a:gd name="connsiteX1945" fmla="*/ 2137423 w 3054726"/>
                <a:gd name="connsiteY1945" fmla="*/ 113005 h 1691836"/>
                <a:gd name="connsiteX1946" fmla="*/ 2164562 w 3054726"/>
                <a:gd name="connsiteY1946" fmla="*/ 106246 h 1691836"/>
                <a:gd name="connsiteX1947" fmla="*/ 2135042 w 3054726"/>
                <a:gd name="connsiteY1947" fmla="*/ 113291 h 1691836"/>
                <a:gd name="connsiteX1948" fmla="*/ 2156182 w 3054726"/>
                <a:gd name="connsiteY1948" fmla="*/ 151371 h 1691836"/>
                <a:gd name="connsiteX1949" fmla="*/ 2190558 w 3054726"/>
                <a:gd name="connsiteY1949" fmla="*/ 167461 h 1691836"/>
                <a:gd name="connsiteX1950" fmla="*/ 2215507 w 3054726"/>
                <a:gd name="connsiteY1950" fmla="*/ 156798 h 1691836"/>
                <a:gd name="connsiteX1951" fmla="*/ 2237504 w 3054726"/>
                <a:gd name="connsiteY1951" fmla="*/ 156798 h 1691836"/>
                <a:gd name="connsiteX1952" fmla="*/ 2260168 w 3054726"/>
                <a:gd name="connsiteY1952" fmla="*/ 160320 h 1691836"/>
                <a:gd name="connsiteX1953" fmla="*/ 2285402 w 3054726"/>
                <a:gd name="connsiteY1953" fmla="*/ 149467 h 1691836"/>
                <a:gd name="connsiteX1954" fmla="*/ 2311875 w 3054726"/>
                <a:gd name="connsiteY1954" fmla="*/ 135187 h 1691836"/>
                <a:gd name="connsiteX1955" fmla="*/ 2370248 w 3054726"/>
                <a:gd name="connsiteY1955" fmla="*/ 128428 h 1691836"/>
                <a:gd name="connsiteX1956" fmla="*/ 2338062 w 3054726"/>
                <a:gd name="connsiteY1956" fmla="*/ 109387 h 1691836"/>
                <a:gd name="connsiteX1957" fmla="*/ 2357583 w 3054726"/>
                <a:gd name="connsiteY1957" fmla="*/ 106817 h 1691836"/>
                <a:gd name="connsiteX1958" fmla="*/ 2359202 w 3054726"/>
                <a:gd name="connsiteY1958" fmla="*/ 79779 h 1691836"/>
                <a:gd name="connsiteX1959" fmla="*/ 2336634 w 3054726"/>
                <a:gd name="connsiteY1959" fmla="*/ 80922 h 1691836"/>
                <a:gd name="connsiteX1960" fmla="*/ 2297687 w 3054726"/>
                <a:gd name="connsiteY1960" fmla="*/ 78066 h 1691836"/>
                <a:gd name="connsiteX1961" fmla="*/ 2289878 w 3054726"/>
                <a:gd name="connsiteY1961" fmla="*/ 51409 h 1691836"/>
                <a:gd name="connsiteX1962" fmla="*/ 2267881 w 3054726"/>
                <a:gd name="connsiteY1962" fmla="*/ 49505 h 1691836"/>
                <a:gd name="connsiteX1963" fmla="*/ 2247312 w 3054726"/>
                <a:gd name="connsiteY1963" fmla="*/ 60168 h 1691836"/>
                <a:gd name="connsiteX1964" fmla="*/ 2202176 w 3054726"/>
                <a:gd name="connsiteY1964" fmla="*/ 63500 h 1691836"/>
                <a:gd name="connsiteX1965" fmla="*/ 2180655 w 3054726"/>
                <a:gd name="connsiteY1965" fmla="*/ 78066 h 1691836"/>
                <a:gd name="connsiteX1966" fmla="*/ 2154849 w 3054726"/>
                <a:gd name="connsiteY1966" fmla="*/ 88348 h 1691836"/>
                <a:gd name="connsiteX1967" fmla="*/ 2128567 w 3054726"/>
                <a:gd name="connsiteY1967" fmla="*/ 99010 h 1691836"/>
                <a:gd name="connsiteX1968" fmla="*/ 2165133 w 3054726"/>
                <a:gd name="connsiteY1968" fmla="*/ 110720 h 169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Lst>
              <a:rect l="l" t="t" r="r" b="b"/>
              <a:pathLst>
                <a:path w="3054726" h="1691836">
                  <a:moveTo>
                    <a:pt x="2176941" y="177647"/>
                  </a:moveTo>
                  <a:lnTo>
                    <a:pt x="2156849" y="183835"/>
                  </a:lnTo>
                  <a:close/>
                  <a:moveTo>
                    <a:pt x="3054059" y="25800"/>
                  </a:moveTo>
                  <a:lnTo>
                    <a:pt x="3030253" y="31702"/>
                  </a:lnTo>
                  <a:lnTo>
                    <a:pt x="3011208" y="35225"/>
                  </a:lnTo>
                  <a:lnTo>
                    <a:pt x="2988259" y="38747"/>
                  </a:lnTo>
                  <a:lnTo>
                    <a:pt x="2962358" y="38747"/>
                  </a:lnTo>
                  <a:lnTo>
                    <a:pt x="2935695" y="42365"/>
                  </a:lnTo>
                  <a:lnTo>
                    <a:pt x="2885892" y="49505"/>
                  </a:lnTo>
                  <a:lnTo>
                    <a:pt x="2862848" y="53028"/>
                  </a:lnTo>
                  <a:lnTo>
                    <a:pt x="2817044" y="56550"/>
                  </a:lnTo>
                  <a:lnTo>
                    <a:pt x="2870180" y="54265"/>
                  </a:lnTo>
                  <a:lnTo>
                    <a:pt x="2925601" y="57883"/>
                  </a:lnTo>
                  <a:lnTo>
                    <a:pt x="2902366" y="56645"/>
                  </a:lnTo>
                  <a:lnTo>
                    <a:pt x="2879321" y="60168"/>
                  </a:lnTo>
                  <a:lnTo>
                    <a:pt x="2852753" y="67308"/>
                  </a:lnTo>
                  <a:lnTo>
                    <a:pt x="2819996" y="74353"/>
                  </a:lnTo>
                  <a:lnTo>
                    <a:pt x="2799904" y="81493"/>
                  </a:lnTo>
                  <a:lnTo>
                    <a:pt x="2776764" y="92156"/>
                  </a:lnTo>
                  <a:lnTo>
                    <a:pt x="2731151" y="102628"/>
                  </a:lnTo>
                  <a:lnTo>
                    <a:pt x="2709059" y="99010"/>
                  </a:lnTo>
                  <a:lnTo>
                    <a:pt x="2686015" y="95488"/>
                  </a:lnTo>
                  <a:lnTo>
                    <a:pt x="2665065" y="102723"/>
                  </a:lnTo>
                  <a:lnTo>
                    <a:pt x="2684777" y="114338"/>
                  </a:lnTo>
                  <a:lnTo>
                    <a:pt x="2662208" y="113195"/>
                  </a:lnTo>
                  <a:lnTo>
                    <a:pt x="2610120" y="109673"/>
                  </a:lnTo>
                  <a:lnTo>
                    <a:pt x="2566317" y="127476"/>
                  </a:lnTo>
                  <a:lnTo>
                    <a:pt x="2599645" y="135187"/>
                  </a:lnTo>
                  <a:lnTo>
                    <a:pt x="2578791" y="159178"/>
                  </a:lnTo>
                  <a:lnTo>
                    <a:pt x="2553556" y="162224"/>
                  </a:lnTo>
                  <a:lnTo>
                    <a:pt x="2523941" y="165747"/>
                  </a:lnTo>
                  <a:lnTo>
                    <a:pt x="2499754" y="183930"/>
                  </a:lnTo>
                  <a:lnTo>
                    <a:pt x="2458522" y="183930"/>
                  </a:lnTo>
                  <a:lnTo>
                    <a:pt x="2431859" y="187453"/>
                  </a:lnTo>
                  <a:lnTo>
                    <a:pt x="2389388" y="187453"/>
                  </a:lnTo>
                  <a:lnTo>
                    <a:pt x="2418718" y="199068"/>
                  </a:lnTo>
                  <a:lnTo>
                    <a:pt x="2445000" y="206208"/>
                  </a:lnTo>
                  <a:lnTo>
                    <a:pt x="2478519" y="206208"/>
                  </a:lnTo>
                  <a:lnTo>
                    <a:pt x="2450808" y="219536"/>
                  </a:lnTo>
                  <a:lnTo>
                    <a:pt x="2415766" y="222678"/>
                  </a:lnTo>
                  <a:lnTo>
                    <a:pt x="2395483" y="229818"/>
                  </a:lnTo>
                  <a:lnTo>
                    <a:pt x="2346918" y="219060"/>
                  </a:lnTo>
                  <a:lnTo>
                    <a:pt x="2320922" y="215633"/>
                  </a:lnTo>
                  <a:lnTo>
                    <a:pt x="2280737" y="212110"/>
                  </a:lnTo>
                  <a:lnTo>
                    <a:pt x="2256835" y="222868"/>
                  </a:lnTo>
                  <a:lnTo>
                    <a:pt x="2232172" y="215633"/>
                  </a:lnTo>
                  <a:lnTo>
                    <a:pt x="2178941" y="215633"/>
                  </a:lnTo>
                  <a:lnTo>
                    <a:pt x="2156563" y="208683"/>
                  </a:lnTo>
                  <a:lnTo>
                    <a:pt x="2185797" y="209825"/>
                  </a:lnTo>
                  <a:lnTo>
                    <a:pt x="2209508" y="199068"/>
                  </a:lnTo>
                  <a:lnTo>
                    <a:pt x="2231505" y="199068"/>
                  </a:lnTo>
                  <a:lnTo>
                    <a:pt x="2252074" y="191832"/>
                  </a:lnTo>
                  <a:lnTo>
                    <a:pt x="2253693" y="168413"/>
                  </a:lnTo>
                  <a:lnTo>
                    <a:pt x="2292544" y="187929"/>
                  </a:lnTo>
                  <a:lnTo>
                    <a:pt x="2330634" y="188500"/>
                  </a:lnTo>
                  <a:lnTo>
                    <a:pt x="2384246" y="167080"/>
                  </a:lnTo>
                  <a:lnTo>
                    <a:pt x="2362725" y="169650"/>
                  </a:lnTo>
                  <a:lnTo>
                    <a:pt x="2343014" y="176695"/>
                  </a:lnTo>
                  <a:lnTo>
                    <a:pt x="2314446" y="169555"/>
                  </a:lnTo>
                  <a:lnTo>
                    <a:pt x="2354345" y="156417"/>
                  </a:lnTo>
                  <a:lnTo>
                    <a:pt x="2320445" y="151752"/>
                  </a:lnTo>
                  <a:lnTo>
                    <a:pt x="2294068" y="151752"/>
                  </a:lnTo>
                  <a:lnTo>
                    <a:pt x="2318446" y="142232"/>
                  </a:lnTo>
                  <a:lnTo>
                    <a:pt x="2340157" y="142232"/>
                  </a:lnTo>
                  <a:lnTo>
                    <a:pt x="2363582" y="138614"/>
                  </a:lnTo>
                  <a:lnTo>
                    <a:pt x="2383484" y="135187"/>
                  </a:lnTo>
                  <a:lnTo>
                    <a:pt x="2409005" y="138709"/>
                  </a:lnTo>
                  <a:lnTo>
                    <a:pt x="2442714" y="131665"/>
                  </a:lnTo>
                  <a:lnTo>
                    <a:pt x="2415956" y="126809"/>
                  </a:lnTo>
                  <a:lnTo>
                    <a:pt x="2394340" y="109673"/>
                  </a:lnTo>
                  <a:lnTo>
                    <a:pt x="2388626" y="86158"/>
                  </a:lnTo>
                  <a:lnTo>
                    <a:pt x="2451951" y="92727"/>
                  </a:lnTo>
                  <a:lnTo>
                    <a:pt x="2473853" y="106531"/>
                  </a:lnTo>
                  <a:lnTo>
                    <a:pt x="2500802" y="113862"/>
                  </a:lnTo>
                  <a:lnTo>
                    <a:pt x="2521942" y="106817"/>
                  </a:lnTo>
                  <a:lnTo>
                    <a:pt x="2479186" y="87776"/>
                  </a:lnTo>
                  <a:lnTo>
                    <a:pt x="2502135" y="85301"/>
                  </a:lnTo>
                  <a:lnTo>
                    <a:pt x="2531369" y="81874"/>
                  </a:lnTo>
                  <a:lnTo>
                    <a:pt x="2560603" y="81874"/>
                  </a:lnTo>
                  <a:lnTo>
                    <a:pt x="2593837" y="78351"/>
                  </a:lnTo>
                  <a:lnTo>
                    <a:pt x="2620500" y="71211"/>
                  </a:lnTo>
                  <a:lnTo>
                    <a:pt x="2600121" y="66451"/>
                  </a:lnTo>
                  <a:lnTo>
                    <a:pt x="2647258" y="53980"/>
                  </a:lnTo>
                  <a:lnTo>
                    <a:pt x="2613167" y="52837"/>
                  </a:lnTo>
                  <a:lnTo>
                    <a:pt x="2586790" y="56360"/>
                  </a:lnTo>
                  <a:lnTo>
                    <a:pt x="2563079" y="67213"/>
                  </a:lnTo>
                  <a:lnTo>
                    <a:pt x="2540701" y="70545"/>
                  </a:lnTo>
                  <a:lnTo>
                    <a:pt x="2458617" y="77590"/>
                  </a:lnTo>
                  <a:lnTo>
                    <a:pt x="2423098" y="70545"/>
                  </a:lnTo>
                  <a:lnTo>
                    <a:pt x="2443000" y="68546"/>
                  </a:lnTo>
                  <a:lnTo>
                    <a:pt x="2462045" y="65118"/>
                  </a:lnTo>
                  <a:lnTo>
                    <a:pt x="2485375" y="61215"/>
                  </a:lnTo>
                  <a:lnTo>
                    <a:pt x="2465664" y="52837"/>
                  </a:lnTo>
                  <a:lnTo>
                    <a:pt x="2432144" y="56360"/>
                  </a:lnTo>
                  <a:lnTo>
                    <a:pt x="2405386" y="63500"/>
                  </a:lnTo>
                  <a:lnTo>
                    <a:pt x="2362916" y="67022"/>
                  </a:lnTo>
                  <a:lnTo>
                    <a:pt x="2390150" y="54075"/>
                  </a:lnTo>
                  <a:lnTo>
                    <a:pt x="2334348" y="38747"/>
                  </a:lnTo>
                  <a:lnTo>
                    <a:pt x="2356917" y="43507"/>
                  </a:lnTo>
                  <a:lnTo>
                    <a:pt x="2383294" y="39985"/>
                  </a:lnTo>
                  <a:lnTo>
                    <a:pt x="2406433" y="36462"/>
                  </a:lnTo>
                  <a:lnTo>
                    <a:pt x="2455379" y="36462"/>
                  </a:lnTo>
                  <a:lnTo>
                    <a:pt x="2488994" y="25705"/>
                  </a:lnTo>
                  <a:lnTo>
                    <a:pt x="2514609" y="25705"/>
                  </a:lnTo>
                  <a:lnTo>
                    <a:pt x="2560317" y="32750"/>
                  </a:lnTo>
                  <a:lnTo>
                    <a:pt x="2609644" y="39890"/>
                  </a:lnTo>
                  <a:lnTo>
                    <a:pt x="2561555" y="20944"/>
                  </a:lnTo>
                  <a:lnTo>
                    <a:pt x="2581457" y="18469"/>
                  </a:lnTo>
                  <a:lnTo>
                    <a:pt x="2600502" y="15042"/>
                  </a:lnTo>
                  <a:lnTo>
                    <a:pt x="2652590" y="18564"/>
                  </a:lnTo>
                  <a:lnTo>
                    <a:pt x="2686110" y="11424"/>
                  </a:lnTo>
                  <a:lnTo>
                    <a:pt x="2705821" y="7902"/>
                  </a:lnTo>
                  <a:lnTo>
                    <a:pt x="2764385" y="11424"/>
                  </a:lnTo>
                  <a:lnTo>
                    <a:pt x="2800951" y="7902"/>
                  </a:lnTo>
                  <a:lnTo>
                    <a:pt x="2843517" y="7902"/>
                  </a:lnTo>
                  <a:lnTo>
                    <a:pt x="2863705" y="4284"/>
                  </a:lnTo>
                  <a:lnTo>
                    <a:pt x="2888654" y="14756"/>
                  </a:lnTo>
                  <a:lnTo>
                    <a:pt x="2929219" y="11424"/>
                  </a:lnTo>
                  <a:lnTo>
                    <a:pt x="2904366" y="20944"/>
                  </a:lnTo>
                  <a:lnTo>
                    <a:pt x="2939313" y="14756"/>
                  </a:lnTo>
                  <a:lnTo>
                    <a:pt x="2958358" y="11234"/>
                  </a:lnTo>
                  <a:lnTo>
                    <a:pt x="2983974" y="14852"/>
                  </a:lnTo>
                  <a:lnTo>
                    <a:pt x="3006257" y="25229"/>
                  </a:lnTo>
                  <a:close/>
                  <a:moveTo>
                    <a:pt x="3054059" y="21040"/>
                  </a:moveTo>
                  <a:lnTo>
                    <a:pt x="3007971" y="21040"/>
                  </a:lnTo>
                  <a:lnTo>
                    <a:pt x="2985974" y="10663"/>
                  </a:lnTo>
                  <a:lnTo>
                    <a:pt x="2958930" y="6855"/>
                  </a:lnTo>
                  <a:lnTo>
                    <a:pt x="2938456" y="10472"/>
                  </a:lnTo>
                  <a:lnTo>
                    <a:pt x="2905318" y="20944"/>
                  </a:lnTo>
                  <a:lnTo>
                    <a:pt x="2930267" y="11424"/>
                  </a:lnTo>
                  <a:lnTo>
                    <a:pt x="2889320" y="10472"/>
                  </a:lnTo>
                  <a:lnTo>
                    <a:pt x="2864181" y="0"/>
                  </a:lnTo>
                  <a:lnTo>
                    <a:pt x="2843136" y="3332"/>
                  </a:lnTo>
                  <a:lnTo>
                    <a:pt x="2800761" y="3332"/>
                  </a:lnTo>
                  <a:lnTo>
                    <a:pt x="2764385" y="6855"/>
                  </a:lnTo>
                  <a:lnTo>
                    <a:pt x="2705536" y="3332"/>
                  </a:lnTo>
                  <a:lnTo>
                    <a:pt x="2685348" y="6855"/>
                  </a:lnTo>
                  <a:lnTo>
                    <a:pt x="2652305" y="13995"/>
                  </a:lnTo>
                  <a:lnTo>
                    <a:pt x="2600407" y="10377"/>
                  </a:lnTo>
                  <a:lnTo>
                    <a:pt x="2580029" y="13995"/>
                  </a:lnTo>
                  <a:lnTo>
                    <a:pt x="2559841" y="20944"/>
                  </a:lnTo>
                  <a:lnTo>
                    <a:pt x="2609168" y="39985"/>
                  </a:lnTo>
                  <a:lnTo>
                    <a:pt x="2560794" y="28180"/>
                  </a:lnTo>
                  <a:lnTo>
                    <a:pt x="2514990" y="20944"/>
                  </a:lnTo>
                  <a:lnTo>
                    <a:pt x="2488232" y="20944"/>
                  </a:lnTo>
                  <a:lnTo>
                    <a:pt x="2454617" y="31607"/>
                  </a:lnTo>
                  <a:lnTo>
                    <a:pt x="2406053" y="31607"/>
                  </a:lnTo>
                  <a:lnTo>
                    <a:pt x="2382627" y="35225"/>
                  </a:lnTo>
                  <a:lnTo>
                    <a:pt x="2356345" y="38747"/>
                  </a:lnTo>
                  <a:lnTo>
                    <a:pt x="2333682" y="38747"/>
                  </a:lnTo>
                  <a:lnTo>
                    <a:pt x="2389103" y="54170"/>
                  </a:lnTo>
                  <a:lnTo>
                    <a:pt x="2343204" y="56550"/>
                  </a:lnTo>
                  <a:lnTo>
                    <a:pt x="2386722" y="68546"/>
                  </a:lnTo>
                  <a:lnTo>
                    <a:pt x="2405767" y="68546"/>
                  </a:lnTo>
                  <a:lnTo>
                    <a:pt x="2432716" y="61405"/>
                  </a:lnTo>
                  <a:lnTo>
                    <a:pt x="2465188" y="57978"/>
                  </a:lnTo>
                  <a:lnTo>
                    <a:pt x="2441477" y="63785"/>
                  </a:lnTo>
                  <a:lnTo>
                    <a:pt x="2421384" y="70926"/>
                  </a:lnTo>
                  <a:lnTo>
                    <a:pt x="2457950" y="82635"/>
                  </a:lnTo>
                  <a:lnTo>
                    <a:pt x="2540796" y="75686"/>
                  </a:lnTo>
                  <a:lnTo>
                    <a:pt x="2564031" y="72068"/>
                  </a:lnTo>
                  <a:lnTo>
                    <a:pt x="2587647" y="61310"/>
                  </a:lnTo>
                  <a:lnTo>
                    <a:pt x="2613262" y="57978"/>
                  </a:lnTo>
                  <a:lnTo>
                    <a:pt x="2646115" y="54456"/>
                  </a:lnTo>
                  <a:lnTo>
                    <a:pt x="2598503" y="67403"/>
                  </a:lnTo>
                  <a:lnTo>
                    <a:pt x="2619071" y="72068"/>
                  </a:lnTo>
                  <a:lnTo>
                    <a:pt x="2592122" y="74448"/>
                  </a:lnTo>
                  <a:lnTo>
                    <a:pt x="2559651" y="77875"/>
                  </a:lnTo>
                  <a:lnTo>
                    <a:pt x="2531083" y="77875"/>
                  </a:lnTo>
                  <a:lnTo>
                    <a:pt x="2501183" y="81493"/>
                  </a:lnTo>
                  <a:lnTo>
                    <a:pt x="2477662" y="88633"/>
                  </a:lnTo>
                  <a:lnTo>
                    <a:pt x="2520418" y="107674"/>
                  </a:lnTo>
                  <a:lnTo>
                    <a:pt x="2500611" y="110149"/>
                  </a:lnTo>
                  <a:lnTo>
                    <a:pt x="2475853" y="102437"/>
                  </a:lnTo>
                  <a:lnTo>
                    <a:pt x="2453475" y="88538"/>
                  </a:lnTo>
                  <a:lnTo>
                    <a:pt x="2386817" y="84730"/>
                  </a:lnTo>
                  <a:lnTo>
                    <a:pt x="2390912" y="112434"/>
                  </a:lnTo>
                  <a:lnTo>
                    <a:pt x="2414813" y="131474"/>
                  </a:lnTo>
                  <a:lnTo>
                    <a:pt x="2442619" y="131950"/>
                  </a:lnTo>
                  <a:lnTo>
                    <a:pt x="2409195" y="134235"/>
                  </a:lnTo>
                  <a:lnTo>
                    <a:pt x="2383675" y="130713"/>
                  </a:lnTo>
                  <a:lnTo>
                    <a:pt x="2363202" y="134235"/>
                  </a:lnTo>
                  <a:lnTo>
                    <a:pt x="2340252" y="137757"/>
                  </a:lnTo>
                  <a:lnTo>
                    <a:pt x="2317589" y="137757"/>
                  </a:lnTo>
                  <a:lnTo>
                    <a:pt x="2293306" y="152228"/>
                  </a:lnTo>
                  <a:lnTo>
                    <a:pt x="2320922" y="156703"/>
                  </a:lnTo>
                  <a:lnTo>
                    <a:pt x="2353774" y="156703"/>
                  </a:lnTo>
                  <a:lnTo>
                    <a:pt x="2313303" y="169745"/>
                  </a:lnTo>
                  <a:lnTo>
                    <a:pt x="2343395" y="181455"/>
                  </a:lnTo>
                  <a:lnTo>
                    <a:pt x="2364439" y="174315"/>
                  </a:lnTo>
                  <a:lnTo>
                    <a:pt x="2384246" y="167175"/>
                  </a:lnTo>
                  <a:lnTo>
                    <a:pt x="2329873" y="183930"/>
                  </a:lnTo>
                  <a:lnTo>
                    <a:pt x="2294544" y="183930"/>
                  </a:lnTo>
                  <a:lnTo>
                    <a:pt x="2273023" y="166699"/>
                  </a:lnTo>
                  <a:lnTo>
                    <a:pt x="2251788" y="166223"/>
                  </a:lnTo>
                  <a:lnTo>
                    <a:pt x="2249407" y="189833"/>
                  </a:lnTo>
                  <a:lnTo>
                    <a:pt x="2209032" y="194498"/>
                  </a:lnTo>
                  <a:lnTo>
                    <a:pt x="2185035" y="205351"/>
                  </a:lnTo>
                  <a:lnTo>
                    <a:pt x="2156468" y="208683"/>
                  </a:lnTo>
                  <a:lnTo>
                    <a:pt x="2179036" y="220488"/>
                  </a:lnTo>
                  <a:lnTo>
                    <a:pt x="2232362" y="220488"/>
                  </a:lnTo>
                  <a:lnTo>
                    <a:pt x="2258073" y="227533"/>
                  </a:lnTo>
                  <a:lnTo>
                    <a:pt x="2282736" y="216775"/>
                  </a:lnTo>
                  <a:lnTo>
                    <a:pt x="2320826" y="220393"/>
                  </a:lnTo>
                  <a:lnTo>
                    <a:pt x="2347680" y="224011"/>
                  </a:lnTo>
                  <a:lnTo>
                    <a:pt x="2377580" y="224011"/>
                  </a:lnTo>
                  <a:lnTo>
                    <a:pt x="2398149" y="234483"/>
                  </a:lnTo>
                  <a:lnTo>
                    <a:pt x="2417861" y="227438"/>
                  </a:lnTo>
                  <a:lnTo>
                    <a:pt x="2453475" y="224011"/>
                  </a:lnTo>
                  <a:lnTo>
                    <a:pt x="2480900" y="205922"/>
                  </a:lnTo>
                  <a:lnTo>
                    <a:pt x="2446618" y="201543"/>
                  </a:lnTo>
                  <a:lnTo>
                    <a:pt x="2421003" y="194498"/>
                  </a:lnTo>
                  <a:lnTo>
                    <a:pt x="2390150" y="187358"/>
                  </a:lnTo>
                  <a:lnTo>
                    <a:pt x="2432335" y="192118"/>
                  </a:lnTo>
                  <a:lnTo>
                    <a:pt x="2458998" y="188500"/>
                  </a:lnTo>
                  <a:lnTo>
                    <a:pt x="2501468" y="188500"/>
                  </a:lnTo>
                  <a:lnTo>
                    <a:pt x="2525941" y="170317"/>
                  </a:lnTo>
                  <a:lnTo>
                    <a:pt x="2554509" y="167270"/>
                  </a:lnTo>
                  <a:lnTo>
                    <a:pt x="2580600" y="163748"/>
                  </a:lnTo>
                  <a:lnTo>
                    <a:pt x="2601455" y="149182"/>
                  </a:lnTo>
                  <a:cubicBezTo>
                    <a:pt x="2622690" y="141661"/>
                    <a:pt x="2622690" y="138614"/>
                    <a:pt x="2620500" y="137853"/>
                  </a:cubicBezTo>
                  <a:lnTo>
                    <a:pt x="2600693" y="130808"/>
                  </a:lnTo>
                  <a:lnTo>
                    <a:pt x="2567269" y="127190"/>
                  </a:lnTo>
                  <a:lnTo>
                    <a:pt x="2610691" y="114052"/>
                  </a:lnTo>
                  <a:lnTo>
                    <a:pt x="2662303" y="117765"/>
                  </a:lnTo>
                  <a:lnTo>
                    <a:pt x="2685824" y="114243"/>
                  </a:lnTo>
                  <a:lnTo>
                    <a:pt x="2708107" y="103675"/>
                  </a:lnTo>
                  <a:lnTo>
                    <a:pt x="2731151" y="107198"/>
                  </a:lnTo>
                  <a:lnTo>
                    <a:pt x="2778097" y="96535"/>
                  </a:lnTo>
                  <a:lnTo>
                    <a:pt x="2801618" y="85777"/>
                  </a:lnTo>
                  <a:lnTo>
                    <a:pt x="2820663" y="78732"/>
                  </a:lnTo>
                  <a:lnTo>
                    <a:pt x="2853230" y="71782"/>
                  </a:lnTo>
                  <a:lnTo>
                    <a:pt x="2879702" y="64642"/>
                  </a:lnTo>
                  <a:lnTo>
                    <a:pt x="2902461" y="61215"/>
                  </a:lnTo>
                  <a:lnTo>
                    <a:pt x="2925410" y="57692"/>
                  </a:lnTo>
                  <a:lnTo>
                    <a:pt x="2869989" y="49505"/>
                  </a:lnTo>
                  <a:lnTo>
                    <a:pt x="2816854" y="56550"/>
                  </a:lnTo>
                  <a:lnTo>
                    <a:pt x="2863419" y="57883"/>
                  </a:lnTo>
                  <a:lnTo>
                    <a:pt x="2886654" y="54265"/>
                  </a:lnTo>
                  <a:lnTo>
                    <a:pt x="2935980" y="47220"/>
                  </a:lnTo>
                  <a:lnTo>
                    <a:pt x="2962262" y="43698"/>
                  </a:lnTo>
                  <a:lnTo>
                    <a:pt x="2988259" y="43698"/>
                  </a:lnTo>
                  <a:lnTo>
                    <a:pt x="3011684" y="39985"/>
                  </a:lnTo>
                  <a:lnTo>
                    <a:pt x="3031396" y="36462"/>
                  </a:lnTo>
                  <a:lnTo>
                    <a:pt x="3054726" y="29227"/>
                  </a:lnTo>
                  <a:close/>
                  <a:moveTo>
                    <a:pt x="2174656" y="173268"/>
                  </a:moveTo>
                  <a:lnTo>
                    <a:pt x="2154944" y="183930"/>
                  </a:lnTo>
                  <a:lnTo>
                    <a:pt x="2174941" y="195450"/>
                  </a:lnTo>
                  <a:lnTo>
                    <a:pt x="2178179" y="175457"/>
                  </a:lnTo>
                  <a:close/>
                  <a:moveTo>
                    <a:pt x="2290925" y="353390"/>
                  </a:moveTo>
                  <a:lnTo>
                    <a:pt x="2296544" y="317594"/>
                  </a:lnTo>
                  <a:lnTo>
                    <a:pt x="2316541" y="326353"/>
                  </a:lnTo>
                  <a:lnTo>
                    <a:pt x="2379485" y="333493"/>
                  </a:lnTo>
                  <a:lnTo>
                    <a:pt x="2310351" y="353485"/>
                  </a:lnTo>
                  <a:close/>
                  <a:moveTo>
                    <a:pt x="2290925" y="358246"/>
                  </a:moveTo>
                  <a:lnTo>
                    <a:pt x="2310637" y="358246"/>
                  </a:lnTo>
                  <a:lnTo>
                    <a:pt x="2360345" y="351201"/>
                  </a:lnTo>
                  <a:lnTo>
                    <a:pt x="2382627" y="354723"/>
                  </a:lnTo>
                  <a:lnTo>
                    <a:pt x="2382627" y="330732"/>
                  </a:lnTo>
                  <a:lnTo>
                    <a:pt x="2317970" y="321212"/>
                  </a:lnTo>
                  <a:lnTo>
                    <a:pt x="2294925" y="314738"/>
                  </a:lnTo>
                  <a:lnTo>
                    <a:pt x="2285402" y="341204"/>
                  </a:lnTo>
                  <a:close/>
                  <a:moveTo>
                    <a:pt x="2046387" y="202400"/>
                  </a:moveTo>
                  <a:lnTo>
                    <a:pt x="2082954" y="216775"/>
                  </a:lnTo>
                  <a:lnTo>
                    <a:pt x="2103903" y="213253"/>
                  </a:lnTo>
                  <a:lnTo>
                    <a:pt x="2128852" y="223725"/>
                  </a:lnTo>
                  <a:lnTo>
                    <a:pt x="2148659" y="230865"/>
                  </a:lnTo>
                  <a:lnTo>
                    <a:pt x="2112855" y="233340"/>
                  </a:lnTo>
                  <a:lnTo>
                    <a:pt x="2092762" y="240481"/>
                  </a:lnTo>
                  <a:lnTo>
                    <a:pt x="2115902" y="252095"/>
                  </a:lnTo>
                  <a:lnTo>
                    <a:pt x="2143231" y="248668"/>
                  </a:lnTo>
                  <a:lnTo>
                    <a:pt x="2168561" y="255713"/>
                  </a:lnTo>
                  <a:lnTo>
                    <a:pt x="2189416" y="252190"/>
                  </a:lnTo>
                  <a:lnTo>
                    <a:pt x="2210936" y="262663"/>
                  </a:lnTo>
                  <a:lnTo>
                    <a:pt x="2232553" y="255618"/>
                  </a:lnTo>
                  <a:lnTo>
                    <a:pt x="2255121" y="252190"/>
                  </a:lnTo>
                  <a:lnTo>
                    <a:pt x="2281403" y="248668"/>
                  </a:lnTo>
                  <a:lnTo>
                    <a:pt x="2304828" y="241528"/>
                  </a:lnTo>
                  <a:lnTo>
                    <a:pt x="2349489" y="248573"/>
                  </a:lnTo>
                  <a:lnTo>
                    <a:pt x="2375295" y="262567"/>
                  </a:lnTo>
                  <a:lnTo>
                    <a:pt x="2332348" y="286749"/>
                  </a:lnTo>
                  <a:lnTo>
                    <a:pt x="2244836" y="286273"/>
                  </a:lnTo>
                  <a:lnTo>
                    <a:pt x="2191891" y="293413"/>
                  </a:lnTo>
                  <a:lnTo>
                    <a:pt x="2150088" y="282845"/>
                  </a:lnTo>
                  <a:lnTo>
                    <a:pt x="2103808" y="275705"/>
                  </a:lnTo>
                  <a:lnTo>
                    <a:pt x="2076479" y="282845"/>
                  </a:lnTo>
                  <a:lnTo>
                    <a:pt x="2051149" y="279228"/>
                  </a:lnTo>
                  <a:lnTo>
                    <a:pt x="2066385" y="226581"/>
                  </a:lnTo>
                  <a:lnTo>
                    <a:pt x="2005250" y="222678"/>
                  </a:lnTo>
                  <a:lnTo>
                    <a:pt x="1994204" y="199163"/>
                  </a:lnTo>
                  <a:lnTo>
                    <a:pt x="2047721" y="202685"/>
                  </a:lnTo>
                  <a:close/>
                  <a:moveTo>
                    <a:pt x="2047721" y="197925"/>
                  </a:moveTo>
                  <a:lnTo>
                    <a:pt x="2011535" y="194308"/>
                  </a:lnTo>
                  <a:lnTo>
                    <a:pt x="1991157" y="197925"/>
                  </a:lnTo>
                  <a:lnTo>
                    <a:pt x="2002584" y="226486"/>
                  </a:lnTo>
                  <a:lnTo>
                    <a:pt x="2064004" y="227723"/>
                  </a:lnTo>
                  <a:lnTo>
                    <a:pt x="2029152" y="265804"/>
                  </a:lnTo>
                  <a:lnTo>
                    <a:pt x="2049435" y="283417"/>
                  </a:lnTo>
                  <a:lnTo>
                    <a:pt x="2076764" y="287415"/>
                  </a:lnTo>
                  <a:lnTo>
                    <a:pt x="2104094" y="280275"/>
                  </a:lnTo>
                  <a:lnTo>
                    <a:pt x="2149135" y="287415"/>
                  </a:lnTo>
                  <a:lnTo>
                    <a:pt x="2191701" y="297983"/>
                  </a:lnTo>
                  <a:lnTo>
                    <a:pt x="2245217" y="290938"/>
                  </a:lnTo>
                  <a:lnTo>
                    <a:pt x="2333682" y="290938"/>
                  </a:lnTo>
                  <a:lnTo>
                    <a:pt x="2377771" y="262377"/>
                  </a:lnTo>
                  <a:lnTo>
                    <a:pt x="2351298" y="244098"/>
                  </a:lnTo>
                  <a:lnTo>
                    <a:pt x="2324445" y="236768"/>
                  </a:lnTo>
                  <a:lnTo>
                    <a:pt x="2304447" y="236768"/>
                  </a:lnTo>
                  <a:lnTo>
                    <a:pt x="2280737" y="244003"/>
                  </a:lnTo>
                  <a:lnTo>
                    <a:pt x="2254835" y="247430"/>
                  </a:lnTo>
                  <a:lnTo>
                    <a:pt x="2231695" y="250953"/>
                  </a:lnTo>
                  <a:lnTo>
                    <a:pt x="2211508" y="258188"/>
                  </a:lnTo>
                  <a:lnTo>
                    <a:pt x="2190177" y="247621"/>
                  </a:lnTo>
                  <a:lnTo>
                    <a:pt x="2168942" y="250953"/>
                  </a:lnTo>
                  <a:lnTo>
                    <a:pt x="2143707" y="243908"/>
                  </a:lnTo>
                  <a:lnTo>
                    <a:pt x="2116473" y="247430"/>
                  </a:lnTo>
                  <a:lnTo>
                    <a:pt x="2094476" y="240481"/>
                  </a:lnTo>
                  <a:lnTo>
                    <a:pt x="2114283" y="237910"/>
                  </a:lnTo>
                  <a:lnTo>
                    <a:pt x="2150088" y="230960"/>
                  </a:lnTo>
                  <a:lnTo>
                    <a:pt x="2131043" y="219250"/>
                  </a:lnTo>
                  <a:lnTo>
                    <a:pt x="2104475" y="208683"/>
                  </a:lnTo>
                  <a:lnTo>
                    <a:pt x="2083335" y="212110"/>
                  </a:lnTo>
                  <a:lnTo>
                    <a:pt x="2061433" y="205065"/>
                  </a:lnTo>
                  <a:close/>
                  <a:moveTo>
                    <a:pt x="1552169" y="201828"/>
                  </a:moveTo>
                  <a:lnTo>
                    <a:pt x="1532457" y="191166"/>
                  </a:lnTo>
                  <a:close/>
                  <a:moveTo>
                    <a:pt x="2453475" y="775612"/>
                  </a:moveTo>
                  <a:lnTo>
                    <a:pt x="2432144" y="781705"/>
                  </a:lnTo>
                  <a:close/>
                  <a:moveTo>
                    <a:pt x="2451094" y="771328"/>
                  </a:moveTo>
                  <a:lnTo>
                    <a:pt x="2431382" y="781990"/>
                  </a:lnTo>
                  <a:lnTo>
                    <a:pt x="2452713" y="782942"/>
                  </a:lnTo>
                  <a:close/>
                  <a:moveTo>
                    <a:pt x="2284355" y="551601"/>
                  </a:moveTo>
                  <a:lnTo>
                    <a:pt x="2319588" y="556266"/>
                  </a:lnTo>
                  <a:close/>
                  <a:moveTo>
                    <a:pt x="2284355" y="556456"/>
                  </a:moveTo>
                  <a:lnTo>
                    <a:pt x="2320541" y="556456"/>
                  </a:lnTo>
                  <a:lnTo>
                    <a:pt x="2294925" y="541224"/>
                  </a:lnTo>
                  <a:close/>
                  <a:moveTo>
                    <a:pt x="2304067" y="861103"/>
                  </a:moveTo>
                  <a:lnTo>
                    <a:pt x="2304067" y="861103"/>
                  </a:lnTo>
                  <a:close/>
                  <a:moveTo>
                    <a:pt x="2304067" y="856248"/>
                  </a:moveTo>
                  <a:lnTo>
                    <a:pt x="2284355" y="856248"/>
                  </a:lnTo>
                  <a:lnTo>
                    <a:pt x="2306447" y="872813"/>
                  </a:lnTo>
                  <a:close/>
                  <a:moveTo>
                    <a:pt x="2297877" y="1508382"/>
                  </a:moveTo>
                  <a:lnTo>
                    <a:pt x="2247884" y="1517903"/>
                  </a:lnTo>
                  <a:lnTo>
                    <a:pt x="2269881" y="1493436"/>
                  </a:lnTo>
                  <a:close/>
                  <a:moveTo>
                    <a:pt x="2297115" y="1503622"/>
                  </a:moveTo>
                  <a:lnTo>
                    <a:pt x="2274071" y="1507145"/>
                  </a:lnTo>
                  <a:cubicBezTo>
                    <a:pt x="2290830" y="1488104"/>
                    <a:pt x="2289307" y="1485534"/>
                    <a:pt x="2287212" y="1485915"/>
                  </a:cubicBezTo>
                  <a:lnTo>
                    <a:pt x="2267500" y="1489437"/>
                  </a:lnTo>
                  <a:lnTo>
                    <a:pt x="2246170" y="1518759"/>
                  </a:lnTo>
                  <a:lnTo>
                    <a:pt x="2281308" y="1518759"/>
                  </a:lnTo>
                  <a:lnTo>
                    <a:pt x="2301591" y="1511524"/>
                  </a:lnTo>
                  <a:close/>
                  <a:moveTo>
                    <a:pt x="2209222" y="569499"/>
                  </a:moveTo>
                  <a:lnTo>
                    <a:pt x="2207413" y="547698"/>
                  </a:lnTo>
                  <a:lnTo>
                    <a:pt x="2232362" y="538178"/>
                  </a:lnTo>
                  <a:lnTo>
                    <a:pt x="2257787" y="538178"/>
                  </a:lnTo>
                  <a:lnTo>
                    <a:pt x="2261977" y="557218"/>
                  </a:lnTo>
                  <a:lnTo>
                    <a:pt x="2236838" y="568547"/>
                  </a:lnTo>
                  <a:lnTo>
                    <a:pt x="2208270" y="568547"/>
                  </a:lnTo>
                  <a:close/>
                  <a:moveTo>
                    <a:pt x="2208365" y="574164"/>
                  </a:moveTo>
                  <a:lnTo>
                    <a:pt x="2237980" y="574164"/>
                  </a:lnTo>
                  <a:lnTo>
                    <a:pt x="2265500" y="559693"/>
                  </a:lnTo>
                  <a:lnTo>
                    <a:pt x="2260073" y="535607"/>
                  </a:lnTo>
                  <a:lnTo>
                    <a:pt x="2231505" y="533893"/>
                  </a:lnTo>
                  <a:lnTo>
                    <a:pt x="2204461" y="544556"/>
                  </a:lnTo>
                  <a:lnTo>
                    <a:pt x="2196462" y="567309"/>
                  </a:lnTo>
                  <a:close/>
                  <a:moveTo>
                    <a:pt x="2244075" y="1348824"/>
                  </a:moveTo>
                  <a:lnTo>
                    <a:pt x="2279118" y="1369482"/>
                  </a:lnTo>
                  <a:lnTo>
                    <a:pt x="2235028" y="1361771"/>
                  </a:lnTo>
                  <a:lnTo>
                    <a:pt x="2209508" y="1347872"/>
                  </a:lnTo>
                  <a:lnTo>
                    <a:pt x="2190177" y="1337209"/>
                  </a:lnTo>
                  <a:lnTo>
                    <a:pt x="2218745" y="1345301"/>
                  </a:lnTo>
                  <a:lnTo>
                    <a:pt x="2245027" y="1348824"/>
                  </a:lnTo>
                  <a:close/>
                  <a:moveTo>
                    <a:pt x="2244932" y="1344063"/>
                  </a:moveTo>
                  <a:lnTo>
                    <a:pt x="2218555" y="1340541"/>
                  </a:lnTo>
                  <a:lnTo>
                    <a:pt x="2188939" y="1336923"/>
                  </a:lnTo>
                  <a:lnTo>
                    <a:pt x="2233600" y="1366246"/>
                  </a:lnTo>
                  <a:lnTo>
                    <a:pt x="2260739" y="1370054"/>
                  </a:lnTo>
                  <a:lnTo>
                    <a:pt x="2280737" y="1370054"/>
                  </a:lnTo>
                  <a:lnTo>
                    <a:pt x="2262644" y="1348157"/>
                  </a:lnTo>
                  <a:close/>
                  <a:moveTo>
                    <a:pt x="2198557" y="499906"/>
                  </a:moveTo>
                  <a:lnTo>
                    <a:pt x="2175037" y="502096"/>
                  </a:lnTo>
                  <a:lnTo>
                    <a:pt x="2199224" y="499716"/>
                  </a:lnTo>
                  <a:close/>
                  <a:moveTo>
                    <a:pt x="2197795" y="495146"/>
                  </a:moveTo>
                  <a:lnTo>
                    <a:pt x="2174846" y="502191"/>
                  </a:lnTo>
                  <a:lnTo>
                    <a:pt x="2195700" y="503334"/>
                  </a:lnTo>
                  <a:lnTo>
                    <a:pt x="2215412" y="499811"/>
                  </a:lnTo>
                  <a:close/>
                  <a:moveTo>
                    <a:pt x="2181798" y="1497434"/>
                  </a:moveTo>
                  <a:lnTo>
                    <a:pt x="2211413" y="1500957"/>
                  </a:lnTo>
                  <a:lnTo>
                    <a:pt x="2187987" y="1503337"/>
                  </a:lnTo>
                  <a:lnTo>
                    <a:pt x="2163705" y="1485915"/>
                  </a:lnTo>
                  <a:close/>
                  <a:moveTo>
                    <a:pt x="2182940" y="1492769"/>
                  </a:moveTo>
                  <a:lnTo>
                    <a:pt x="2163133" y="1485629"/>
                  </a:lnTo>
                  <a:lnTo>
                    <a:pt x="2187321" y="1507621"/>
                  </a:lnTo>
                  <a:lnTo>
                    <a:pt x="2212365" y="1500861"/>
                  </a:lnTo>
                  <a:lnTo>
                    <a:pt x="2182369" y="1492579"/>
                  </a:lnTo>
                  <a:close/>
                  <a:moveTo>
                    <a:pt x="2606311" y="592157"/>
                  </a:moveTo>
                  <a:lnTo>
                    <a:pt x="2629355" y="595680"/>
                  </a:lnTo>
                  <a:lnTo>
                    <a:pt x="2589551" y="622812"/>
                  </a:lnTo>
                  <a:lnTo>
                    <a:pt x="2569078" y="637378"/>
                  </a:lnTo>
                  <a:lnTo>
                    <a:pt x="2525751" y="673269"/>
                  </a:lnTo>
                  <a:lnTo>
                    <a:pt x="2503087" y="648136"/>
                  </a:lnTo>
                  <a:lnTo>
                    <a:pt x="2508705" y="626430"/>
                  </a:lnTo>
                  <a:lnTo>
                    <a:pt x="2485375" y="618909"/>
                  </a:lnTo>
                  <a:lnTo>
                    <a:pt x="2480424" y="599297"/>
                  </a:lnTo>
                  <a:lnTo>
                    <a:pt x="2444714" y="604724"/>
                  </a:lnTo>
                  <a:lnTo>
                    <a:pt x="2433192" y="627287"/>
                  </a:lnTo>
                  <a:cubicBezTo>
                    <a:pt x="2412242" y="638045"/>
                    <a:pt x="2413099" y="641377"/>
                    <a:pt x="2415670" y="641377"/>
                  </a:cubicBezTo>
                  <a:lnTo>
                    <a:pt x="2435382" y="641377"/>
                  </a:lnTo>
                  <a:lnTo>
                    <a:pt x="2432906" y="670794"/>
                  </a:lnTo>
                  <a:lnTo>
                    <a:pt x="2463759" y="690501"/>
                  </a:lnTo>
                  <a:lnTo>
                    <a:pt x="2472615" y="714111"/>
                  </a:lnTo>
                  <a:lnTo>
                    <a:pt x="2463093" y="737055"/>
                  </a:lnTo>
                  <a:lnTo>
                    <a:pt x="2460998" y="715920"/>
                  </a:lnTo>
                  <a:lnTo>
                    <a:pt x="2443191" y="758380"/>
                  </a:lnTo>
                  <a:lnTo>
                    <a:pt x="2411385" y="736579"/>
                  </a:lnTo>
                  <a:lnTo>
                    <a:pt x="2389198" y="739054"/>
                  </a:lnTo>
                  <a:lnTo>
                    <a:pt x="2350536" y="725440"/>
                  </a:lnTo>
                  <a:lnTo>
                    <a:pt x="2364535" y="754001"/>
                  </a:lnTo>
                  <a:lnTo>
                    <a:pt x="2391102" y="782561"/>
                  </a:lnTo>
                  <a:lnTo>
                    <a:pt x="2341300" y="778753"/>
                  </a:lnTo>
                  <a:lnTo>
                    <a:pt x="2313970" y="778753"/>
                  </a:lnTo>
                  <a:lnTo>
                    <a:pt x="2292544" y="758190"/>
                  </a:lnTo>
                  <a:lnTo>
                    <a:pt x="2271976" y="750669"/>
                  </a:lnTo>
                  <a:lnTo>
                    <a:pt x="2252264" y="743529"/>
                  </a:lnTo>
                  <a:lnTo>
                    <a:pt x="2240171" y="701925"/>
                  </a:lnTo>
                  <a:lnTo>
                    <a:pt x="2240742" y="682123"/>
                  </a:lnTo>
                  <a:lnTo>
                    <a:pt x="2206366" y="665748"/>
                  </a:lnTo>
                  <a:lnTo>
                    <a:pt x="2190177" y="690882"/>
                  </a:lnTo>
                  <a:lnTo>
                    <a:pt x="2139232" y="693167"/>
                  </a:lnTo>
                  <a:lnTo>
                    <a:pt x="2115997" y="700307"/>
                  </a:lnTo>
                  <a:lnTo>
                    <a:pt x="2093905" y="696879"/>
                  </a:lnTo>
                  <a:lnTo>
                    <a:pt x="2114473" y="669556"/>
                  </a:lnTo>
                  <a:lnTo>
                    <a:pt x="2137804" y="651658"/>
                  </a:lnTo>
                  <a:lnTo>
                    <a:pt x="2162276" y="655657"/>
                  </a:lnTo>
                  <a:lnTo>
                    <a:pt x="2181988" y="659179"/>
                  </a:lnTo>
                  <a:lnTo>
                    <a:pt x="2235314" y="652135"/>
                  </a:lnTo>
                  <a:lnTo>
                    <a:pt x="2255597" y="644899"/>
                  </a:lnTo>
                  <a:lnTo>
                    <a:pt x="2243599" y="620147"/>
                  </a:lnTo>
                  <a:lnTo>
                    <a:pt x="2269024" y="609389"/>
                  </a:lnTo>
                  <a:lnTo>
                    <a:pt x="2291592" y="602534"/>
                  </a:lnTo>
                  <a:lnTo>
                    <a:pt x="2321588" y="588254"/>
                  </a:lnTo>
                  <a:lnTo>
                    <a:pt x="2339014" y="562645"/>
                  </a:lnTo>
                  <a:lnTo>
                    <a:pt x="2345870" y="533513"/>
                  </a:lnTo>
                  <a:lnTo>
                    <a:pt x="2318922" y="506475"/>
                  </a:lnTo>
                  <a:lnTo>
                    <a:pt x="2297496" y="505809"/>
                  </a:lnTo>
                  <a:lnTo>
                    <a:pt x="2293211" y="486768"/>
                  </a:lnTo>
                  <a:lnTo>
                    <a:pt x="2286640" y="465538"/>
                  </a:lnTo>
                  <a:lnTo>
                    <a:pt x="2251978" y="456875"/>
                  </a:lnTo>
                  <a:lnTo>
                    <a:pt x="2243789" y="436978"/>
                  </a:lnTo>
                  <a:lnTo>
                    <a:pt x="2217507" y="446498"/>
                  </a:lnTo>
                  <a:lnTo>
                    <a:pt x="2216174" y="469918"/>
                  </a:lnTo>
                  <a:lnTo>
                    <a:pt x="2192844" y="460397"/>
                  </a:lnTo>
                  <a:lnTo>
                    <a:pt x="2172942" y="456780"/>
                  </a:lnTo>
                  <a:lnTo>
                    <a:pt x="2152754" y="456780"/>
                  </a:lnTo>
                  <a:lnTo>
                    <a:pt x="2122377" y="467538"/>
                  </a:lnTo>
                  <a:lnTo>
                    <a:pt x="2100475" y="463920"/>
                  </a:lnTo>
                  <a:lnTo>
                    <a:pt x="2074193" y="460302"/>
                  </a:lnTo>
                  <a:lnTo>
                    <a:pt x="2051149" y="456780"/>
                  </a:lnTo>
                  <a:lnTo>
                    <a:pt x="2022581" y="442880"/>
                  </a:lnTo>
                  <a:lnTo>
                    <a:pt x="1988205" y="449735"/>
                  </a:lnTo>
                  <a:lnTo>
                    <a:pt x="1970684" y="429266"/>
                  </a:lnTo>
                  <a:lnTo>
                    <a:pt x="2018296" y="422697"/>
                  </a:lnTo>
                  <a:lnTo>
                    <a:pt x="1999251" y="410892"/>
                  </a:lnTo>
                  <a:lnTo>
                    <a:pt x="1962970" y="400325"/>
                  </a:lnTo>
                  <a:lnTo>
                    <a:pt x="1983539" y="382713"/>
                  </a:lnTo>
                  <a:lnTo>
                    <a:pt x="2006012" y="369003"/>
                  </a:lnTo>
                  <a:lnTo>
                    <a:pt x="2032009" y="358531"/>
                  </a:lnTo>
                  <a:lnTo>
                    <a:pt x="2052196" y="344156"/>
                  </a:lnTo>
                  <a:lnTo>
                    <a:pt x="2074860" y="333779"/>
                  </a:lnTo>
                  <a:lnTo>
                    <a:pt x="2110855" y="319689"/>
                  </a:lnTo>
                  <a:lnTo>
                    <a:pt x="2165514" y="330447"/>
                  </a:lnTo>
                  <a:lnTo>
                    <a:pt x="2145802" y="329209"/>
                  </a:lnTo>
                  <a:lnTo>
                    <a:pt x="2122187" y="339967"/>
                  </a:lnTo>
                  <a:lnTo>
                    <a:pt x="2101999" y="354152"/>
                  </a:lnTo>
                  <a:lnTo>
                    <a:pt x="2094952" y="376429"/>
                  </a:lnTo>
                  <a:lnTo>
                    <a:pt x="2072955" y="389281"/>
                  </a:lnTo>
                  <a:lnTo>
                    <a:pt x="2078478" y="416700"/>
                  </a:lnTo>
                  <a:lnTo>
                    <a:pt x="2053529" y="424411"/>
                  </a:lnTo>
                  <a:lnTo>
                    <a:pt x="2087620" y="425553"/>
                  </a:lnTo>
                  <a:lnTo>
                    <a:pt x="2099523" y="395660"/>
                  </a:lnTo>
                  <a:lnTo>
                    <a:pt x="2135518" y="393470"/>
                  </a:lnTo>
                  <a:lnTo>
                    <a:pt x="2132471" y="369384"/>
                  </a:lnTo>
                  <a:lnTo>
                    <a:pt x="2135804" y="349201"/>
                  </a:lnTo>
                  <a:lnTo>
                    <a:pt x="2157134" y="344060"/>
                  </a:lnTo>
                  <a:lnTo>
                    <a:pt x="2178750" y="351201"/>
                  </a:lnTo>
                  <a:lnTo>
                    <a:pt x="2161324" y="329399"/>
                  </a:lnTo>
                  <a:lnTo>
                    <a:pt x="2219316" y="322926"/>
                  </a:lnTo>
                  <a:lnTo>
                    <a:pt x="2264072" y="340538"/>
                  </a:lnTo>
                  <a:lnTo>
                    <a:pt x="2262549" y="363006"/>
                  </a:lnTo>
                  <a:lnTo>
                    <a:pt x="2241599" y="364148"/>
                  </a:lnTo>
                  <a:lnTo>
                    <a:pt x="2229886" y="386806"/>
                  </a:lnTo>
                  <a:lnTo>
                    <a:pt x="2252645" y="382998"/>
                  </a:lnTo>
                  <a:lnTo>
                    <a:pt x="2273880" y="393470"/>
                  </a:lnTo>
                  <a:lnTo>
                    <a:pt x="2307780" y="393470"/>
                  </a:lnTo>
                  <a:lnTo>
                    <a:pt x="2323112" y="360150"/>
                  </a:lnTo>
                  <a:lnTo>
                    <a:pt x="2350251" y="365100"/>
                  </a:lnTo>
                  <a:lnTo>
                    <a:pt x="2370248" y="365100"/>
                  </a:lnTo>
                  <a:lnTo>
                    <a:pt x="2398816" y="375572"/>
                  </a:lnTo>
                  <a:lnTo>
                    <a:pt x="2375200" y="388996"/>
                  </a:lnTo>
                  <a:lnTo>
                    <a:pt x="2402910" y="393375"/>
                  </a:lnTo>
                  <a:lnTo>
                    <a:pt x="2378057" y="411273"/>
                  </a:lnTo>
                  <a:lnTo>
                    <a:pt x="2399006" y="418985"/>
                  </a:lnTo>
                  <a:lnTo>
                    <a:pt x="2422527" y="418985"/>
                  </a:lnTo>
                  <a:lnTo>
                    <a:pt x="2443381" y="408036"/>
                  </a:lnTo>
                  <a:lnTo>
                    <a:pt x="2437667" y="428695"/>
                  </a:lnTo>
                  <a:lnTo>
                    <a:pt x="2475757" y="422412"/>
                  </a:lnTo>
                  <a:lnTo>
                    <a:pt x="2440715" y="457065"/>
                  </a:lnTo>
                  <a:lnTo>
                    <a:pt x="2476043" y="447545"/>
                  </a:lnTo>
                  <a:lnTo>
                    <a:pt x="2511752" y="440595"/>
                  </a:lnTo>
                  <a:lnTo>
                    <a:pt x="2464140" y="471631"/>
                  </a:lnTo>
                  <a:lnTo>
                    <a:pt x="2530797" y="479628"/>
                  </a:lnTo>
                  <a:lnTo>
                    <a:pt x="2474710" y="481818"/>
                  </a:lnTo>
                  <a:lnTo>
                    <a:pt x="2517561" y="490196"/>
                  </a:lnTo>
                  <a:lnTo>
                    <a:pt x="2539844" y="500573"/>
                  </a:lnTo>
                  <a:lnTo>
                    <a:pt x="2500516" y="510093"/>
                  </a:lnTo>
                  <a:lnTo>
                    <a:pt x="2464902" y="513520"/>
                  </a:lnTo>
                  <a:lnTo>
                    <a:pt x="2499945" y="542652"/>
                  </a:lnTo>
                  <a:lnTo>
                    <a:pt x="2527369" y="546555"/>
                  </a:lnTo>
                  <a:lnTo>
                    <a:pt x="2572316" y="574545"/>
                  </a:lnTo>
                  <a:lnTo>
                    <a:pt x="2552509" y="581495"/>
                  </a:lnTo>
                  <a:lnTo>
                    <a:pt x="2575553" y="599202"/>
                  </a:lnTo>
                  <a:lnTo>
                    <a:pt x="2607168" y="592538"/>
                  </a:lnTo>
                  <a:close/>
                  <a:moveTo>
                    <a:pt x="2606311" y="587492"/>
                  </a:moveTo>
                  <a:lnTo>
                    <a:pt x="2576696" y="594537"/>
                  </a:lnTo>
                  <a:lnTo>
                    <a:pt x="2555747" y="577306"/>
                  </a:lnTo>
                  <a:lnTo>
                    <a:pt x="2575363" y="570070"/>
                  </a:lnTo>
                  <a:lnTo>
                    <a:pt x="2548985" y="552458"/>
                  </a:lnTo>
                  <a:lnTo>
                    <a:pt x="2529083" y="541700"/>
                  </a:lnTo>
                  <a:lnTo>
                    <a:pt x="2501944" y="537892"/>
                  </a:lnTo>
                  <a:lnTo>
                    <a:pt x="2466330" y="513139"/>
                  </a:lnTo>
                  <a:lnTo>
                    <a:pt x="2501373" y="513996"/>
                  </a:lnTo>
                  <a:lnTo>
                    <a:pt x="2541463" y="499716"/>
                  </a:lnTo>
                  <a:lnTo>
                    <a:pt x="2518609" y="484674"/>
                  </a:lnTo>
                  <a:lnTo>
                    <a:pt x="2474996" y="480866"/>
                  </a:lnTo>
                  <a:lnTo>
                    <a:pt x="2531083" y="478581"/>
                  </a:lnTo>
                  <a:lnTo>
                    <a:pt x="2465092" y="470298"/>
                  </a:lnTo>
                  <a:lnTo>
                    <a:pt x="2499183" y="453448"/>
                  </a:lnTo>
                  <a:lnTo>
                    <a:pt x="2530797" y="453448"/>
                  </a:lnTo>
                  <a:lnTo>
                    <a:pt x="2474329" y="441643"/>
                  </a:lnTo>
                  <a:lnTo>
                    <a:pt x="2441000" y="455923"/>
                  </a:lnTo>
                  <a:lnTo>
                    <a:pt x="2466330" y="442785"/>
                  </a:lnTo>
                  <a:lnTo>
                    <a:pt x="2477281" y="420793"/>
                  </a:lnTo>
                  <a:lnTo>
                    <a:pt x="2438239" y="428124"/>
                  </a:lnTo>
                  <a:lnTo>
                    <a:pt x="2463188" y="418604"/>
                  </a:lnTo>
                  <a:lnTo>
                    <a:pt x="2443381" y="403847"/>
                  </a:lnTo>
                  <a:lnTo>
                    <a:pt x="2421384" y="414415"/>
                  </a:lnTo>
                  <a:lnTo>
                    <a:pt x="2399482" y="414415"/>
                  </a:lnTo>
                  <a:lnTo>
                    <a:pt x="2404434" y="393851"/>
                  </a:lnTo>
                  <a:lnTo>
                    <a:pt x="2376438" y="389662"/>
                  </a:lnTo>
                  <a:lnTo>
                    <a:pt x="2400911" y="376334"/>
                  </a:lnTo>
                  <a:lnTo>
                    <a:pt x="2371105" y="360721"/>
                  </a:lnTo>
                  <a:lnTo>
                    <a:pt x="2350155" y="360721"/>
                  </a:lnTo>
                  <a:lnTo>
                    <a:pt x="2320826" y="357198"/>
                  </a:lnTo>
                  <a:lnTo>
                    <a:pt x="2305114" y="390519"/>
                  </a:lnTo>
                  <a:lnTo>
                    <a:pt x="2274452" y="388996"/>
                  </a:lnTo>
                  <a:lnTo>
                    <a:pt x="2252455" y="378619"/>
                  </a:lnTo>
                  <a:lnTo>
                    <a:pt x="2230934" y="385569"/>
                  </a:lnTo>
                  <a:lnTo>
                    <a:pt x="2264929" y="365481"/>
                  </a:lnTo>
                  <a:lnTo>
                    <a:pt x="2267024" y="338348"/>
                  </a:lnTo>
                  <a:lnTo>
                    <a:pt x="2219412" y="318451"/>
                  </a:lnTo>
                  <a:lnTo>
                    <a:pt x="2158944" y="328923"/>
                  </a:lnTo>
                  <a:lnTo>
                    <a:pt x="2177513" y="350725"/>
                  </a:lnTo>
                  <a:lnTo>
                    <a:pt x="2156753" y="339586"/>
                  </a:lnTo>
                  <a:lnTo>
                    <a:pt x="2132281" y="346631"/>
                  </a:lnTo>
                  <a:lnTo>
                    <a:pt x="2127329" y="369860"/>
                  </a:lnTo>
                  <a:lnTo>
                    <a:pt x="2133995" y="392138"/>
                  </a:lnTo>
                  <a:lnTo>
                    <a:pt x="2095428" y="392994"/>
                  </a:lnTo>
                  <a:lnTo>
                    <a:pt x="2084668" y="422412"/>
                  </a:lnTo>
                  <a:lnTo>
                    <a:pt x="2053815" y="424411"/>
                  </a:lnTo>
                  <a:lnTo>
                    <a:pt x="2081335" y="418413"/>
                  </a:lnTo>
                  <a:lnTo>
                    <a:pt x="2076193" y="390805"/>
                  </a:lnTo>
                  <a:lnTo>
                    <a:pt x="2098095" y="379285"/>
                  </a:lnTo>
                  <a:lnTo>
                    <a:pt x="2105713" y="356722"/>
                  </a:lnTo>
                  <a:lnTo>
                    <a:pt x="2147231" y="333493"/>
                  </a:lnTo>
                  <a:cubicBezTo>
                    <a:pt x="2169037" y="329685"/>
                    <a:pt x="2169037" y="325877"/>
                    <a:pt x="2166276" y="325401"/>
                  </a:cubicBezTo>
                  <a:lnTo>
                    <a:pt x="2110379" y="314738"/>
                  </a:lnTo>
                  <a:lnTo>
                    <a:pt x="2072860" y="329019"/>
                  </a:lnTo>
                  <a:lnTo>
                    <a:pt x="2049720" y="339681"/>
                  </a:lnTo>
                  <a:lnTo>
                    <a:pt x="2029628" y="354152"/>
                  </a:lnTo>
                  <a:lnTo>
                    <a:pt x="2003822" y="364529"/>
                  </a:lnTo>
                  <a:lnTo>
                    <a:pt x="1980682" y="378619"/>
                  </a:lnTo>
                  <a:lnTo>
                    <a:pt x="1960399" y="400325"/>
                  </a:lnTo>
                  <a:lnTo>
                    <a:pt x="1997727" y="414891"/>
                  </a:lnTo>
                  <a:lnTo>
                    <a:pt x="2017249" y="421936"/>
                  </a:lnTo>
                  <a:lnTo>
                    <a:pt x="1968208" y="427838"/>
                  </a:lnTo>
                  <a:lnTo>
                    <a:pt x="1986681" y="453067"/>
                  </a:lnTo>
                  <a:lnTo>
                    <a:pt x="2021914" y="446784"/>
                  </a:lnTo>
                  <a:lnTo>
                    <a:pt x="2049911" y="460683"/>
                  </a:lnTo>
                  <a:lnTo>
                    <a:pt x="2073622" y="464491"/>
                  </a:lnTo>
                  <a:lnTo>
                    <a:pt x="2099999" y="468014"/>
                  </a:lnTo>
                  <a:lnTo>
                    <a:pt x="2122948" y="471536"/>
                  </a:lnTo>
                  <a:lnTo>
                    <a:pt x="2153801" y="460778"/>
                  </a:lnTo>
                  <a:lnTo>
                    <a:pt x="2191891" y="464491"/>
                  </a:lnTo>
                  <a:lnTo>
                    <a:pt x="2217983" y="471441"/>
                  </a:lnTo>
                  <a:lnTo>
                    <a:pt x="2221030" y="447926"/>
                  </a:lnTo>
                  <a:lnTo>
                    <a:pt x="2242551" y="439834"/>
                  </a:lnTo>
                  <a:lnTo>
                    <a:pt x="2249217" y="459826"/>
                  </a:lnTo>
                  <a:lnTo>
                    <a:pt x="2283879" y="468299"/>
                  </a:lnTo>
                  <a:lnTo>
                    <a:pt x="2288640" y="487340"/>
                  </a:lnTo>
                  <a:lnTo>
                    <a:pt x="2295211" y="508570"/>
                  </a:lnTo>
                  <a:lnTo>
                    <a:pt x="2317208" y="510283"/>
                  </a:lnTo>
                  <a:lnTo>
                    <a:pt x="2341871" y="535036"/>
                  </a:lnTo>
                  <a:lnTo>
                    <a:pt x="2334634" y="561026"/>
                  </a:lnTo>
                  <a:lnTo>
                    <a:pt x="2318541" y="585017"/>
                  </a:lnTo>
                  <a:lnTo>
                    <a:pt x="2289973" y="598345"/>
                  </a:lnTo>
                  <a:lnTo>
                    <a:pt x="2267310" y="605295"/>
                  </a:lnTo>
                  <a:lnTo>
                    <a:pt x="2240552" y="619575"/>
                  </a:lnTo>
                  <a:lnTo>
                    <a:pt x="2252740" y="644233"/>
                  </a:lnTo>
                  <a:lnTo>
                    <a:pt x="2182179" y="654705"/>
                  </a:lnTo>
                  <a:lnTo>
                    <a:pt x="2136756" y="647660"/>
                  </a:lnTo>
                  <a:lnTo>
                    <a:pt x="2111902" y="665844"/>
                  </a:lnTo>
                  <a:lnTo>
                    <a:pt x="2092857" y="676221"/>
                  </a:lnTo>
                  <a:lnTo>
                    <a:pt x="2091619" y="699545"/>
                  </a:lnTo>
                  <a:lnTo>
                    <a:pt x="2116664" y="705448"/>
                  </a:lnTo>
                  <a:lnTo>
                    <a:pt x="2140756" y="698308"/>
                  </a:lnTo>
                  <a:lnTo>
                    <a:pt x="2173513" y="691263"/>
                  </a:lnTo>
                  <a:lnTo>
                    <a:pt x="2194843" y="693643"/>
                  </a:lnTo>
                  <a:lnTo>
                    <a:pt x="2207984" y="668890"/>
                  </a:lnTo>
                  <a:lnTo>
                    <a:pt x="2237790" y="684122"/>
                  </a:lnTo>
                  <a:lnTo>
                    <a:pt x="2252835" y="725440"/>
                  </a:lnTo>
                  <a:lnTo>
                    <a:pt x="2249026" y="744481"/>
                  </a:lnTo>
                  <a:lnTo>
                    <a:pt x="2270357" y="754001"/>
                  </a:lnTo>
                  <a:lnTo>
                    <a:pt x="2290068" y="761141"/>
                  </a:lnTo>
                  <a:lnTo>
                    <a:pt x="2312351" y="782561"/>
                  </a:lnTo>
                  <a:lnTo>
                    <a:pt x="2340252" y="783228"/>
                  </a:lnTo>
                  <a:lnTo>
                    <a:pt x="2381961" y="804172"/>
                  </a:lnTo>
                  <a:lnTo>
                    <a:pt x="2395102" y="781800"/>
                  </a:lnTo>
                  <a:lnTo>
                    <a:pt x="2368343" y="750859"/>
                  </a:lnTo>
                  <a:lnTo>
                    <a:pt x="2352060" y="726011"/>
                  </a:lnTo>
                  <a:lnTo>
                    <a:pt x="2388341" y="743624"/>
                  </a:lnTo>
                  <a:lnTo>
                    <a:pt x="2409671" y="740387"/>
                  </a:lnTo>
                  <a:lnTo>
                    <a:pt x="2423669" y="764092"/>
                  </a:lnTo>
                  <a:lnTo>
                    <a:pt x="2445857" y="761617"/>
                  </a:lnTo>
                  <a:lnTo>
                    <a:pt x="2460902" y="717443"/>
                  </a:lnTo>
                  <a:lnTo>
                    <a:pt x="2462807" y="738673"/>
                  </a:lnTo>
                  <a:lnTo>
                    <a:pt x="2477281" y="714111"/>
                  </a:lnTo>
                  <a:lnTo>
                    <a:pt x="2467758" y="687550"/>
                  </a:lnTo>
                  <a:lnTo>
                    <a:pt x="2437191" y="668509"/>
                  </a:lnTo>
                  <a:lnTo>
                    <a:pt x="2438334" y="638711"/>
                  </a:lnTo>
                  <a:lnTo>
                    <a:pt x="2416242" y="636331"/>
                  </a:lnTo>
                  <a:lnTo>
                    <a:pt x="2436810" y="630238"/>
                  </a:lnTo>
                  <a:lnTo>
                    <a:pt x="2447285" y="608151"/>
                  </a:lnTo>
                  <a:lnTo>
                    <a:pt x="2478519" y="602439"/>
                  </a:lnTo>
                  <a:lnTo>
                    <a:pt x="2482328" y="621479"/>
                  </a:lnTo>
                  <a:lnTo>
                    <a:pt x="2506896" y="630143"/>
                  </a:lnTo>
                  <a:lnTo>
                    <a:pt x="2499373" y="650802"/>
                  </a:lnTo>
                  <a:lnTo>
                    <a:pt x="2525751" y="675554"/>
                  </a:lnTo>
                  <a:lnTo>
                    <a:pt x="2552318" y="643376"/>
                  </a:lnTo>
                  <a:lnTo>
                    <a:pt x="2591265" y="626240"/>
                  </a:lnTo>
                  <a:lnTo>
                    <a:pt x="2626689" y="616053"/>
                  </a:lnTo>
                  <a:lnTo>
                    <a:pt x="2631736" y="592824"/>
                  </a:lnTo>
                  <a:lnTo>
                    <a:pt x="2606692" y="586540"/>
                  </a:lnTo>
                  <a:close/>
                  <a:moveTo>
                    <a:pt x="1881267" y="771708"/>
                  </a:moveTo>
                  <a:lnTo>
                    <a:pt x="1907549" y="750478"/>
                  </a:lnTo>
                  <a:lnTo>
                    <a:pt x="1917072" y="772756"/>
                  </a:lnTo>
                  <a:lnTo>
                    <a:pt x="1894980" y="785417"/>
                  </a:lnTo>
                  <a:lnTo>
                    <a:pt x="1866412" y="792082"/>
                  </a:lnTo>
                  <a:lnTo>
                    <a:pt x="1882315" y="770756"/>
                  </a:lnTo>
                  <a:close/>
                  <a:moveTo>
                    <a:pt x="1877648" y="768662"/>
                  </a:moveTo>
                  <a:lnTo>
                    <a:pt x="1864507" y="793414"/>
                  </a:lnTo>
                  <a:lnTo>
                    <a:pt x="1896789" y="789892"/>
                  </a:lnTo>
                  <a:lnTo>
                    <a:pt x="1920500" y="775421"/>
                  </a:lnTo>
                  <a:lnTo>
                    <a:pt x="1928118" y="749241"/>
                  </a:lnTo>
                  <a:lnTo>
                    <a:pt x="1906026" y="746194"/>
                  </a:lnTo>
                  <a:lnTo>
                    <a:pt x="1878220" y="767995"/>
                  </a:lnTo>
                  <a:close/>
                  <a:moveTo>
                    <a:pt x="1708053" y="1203736"/>
                  </a:moveTo>
                  <a:lnTo>
                    <a:pt x="1686437" y="1191931"/>
                  </a:lnTo>
                  <a:close/>
                  <a:moveTo>
                    <a:pt x="1709386" y="1199071"/>
                  </a:moveTo>
                  <a:lnTo>
                    <a:pt x="1686437" y="1191931"/>
                  </a:lnTo>
                  <a:lnTo>
                    <a:pt x="1708053" y="1203640"/>
                  </a:lnTo>
                  <a:close/>
                  <a:moveTo>
                    <a:pt x="1800230" y="301696"/>
                  </a:moveTo>
                  <a:lnTo>
                    <a:pt x="1832322" y="319022"/>
                  </a:lnTo>
                  <a:lnTo>
                    <a:pt x="1767092" y="339491"/>
                  </a:lnTo>
                  <a:lnTo>
                    <a:pt x="1806992" y="351296"/>
                  </a:lnTo>
                  <a:lnTo>
                    <a:pt x="1785566" y="390043"/>
                  </a:lnTo>
                  <a:lnTo>
                    <a:pt x="1712052" y="392423"/>
                  </a:lnTo>
                  <a:lnTo>
                    <a:pt x="1701006" y="369003"/>
                  </a:lnTo>
                  <a:lnTo>
                    <a:pt x="1680247" y="357389"/>
                  </a:lnTo>
                  <a:lnTo>
                    <a:pt x="1671391" y="337206"/>
                  </a:lnTo>
                  <a:lnTo>
                    <a:pt x="1708719" y="340633"/>
                  </a:lnTo>
                  <a:lnTo>
                    <a:pt x="1728431" y="340633"/>
                  </a:lnTo>
                  <a:lnTo>
                    <a:pt x="1724241" y="312834"/>
                  </a:lnTo>
                  <a:lnTo>
                    <a:pt x="1745571" y="308740"/>
                  </a:lnTo>
                  <a:lnTo>
                    <a:pt x="1771568" y="305313"/>
                  </a:lnTo>
                  <a:lnTo>
                    <a:pt x="1801088" y="301791"/>
                  </a:lnTo>
                  <a:close/>
                  <a:moveTo>
                    <a:pt x="1800230" y="296935"/>
                  </a:moveTo>
                  <a:lnTo>
                    <a:pt x="1770616" y="300458"/>
                  </a:lnTo>
                  <a:lnTo>
                    <a:pt x="1744333" y="303980"/>
                  </a:lnTo>
                  <a:lnTo>
                    <a:pt x="1720908" y="311216"/>
                  </a:lnTo>
                  <a:lnTo>
                    <a:pt x="1725860" y="338920"/>
                  </a:lnTo>
                  <a:lnTo>
                    <a:pt x="1668725" y="335873"/>
                  </a:lnTo>
                  <a:lnTo>
                    <a:pt x="1676438" y="360530"/>
                  </a:lnTo>
                  <a:lnTo>
                    <a:pt x="1697197" y="372240"/>
                  </a:lnTo>
                  <a:lnTo>
                    <a:pt x="1709386" y="395946"/>
                  </a:lnTo>
                  <a:lnTo>
                    <a:pt x="1767473" y="397278"/>
                  </a:lnTo>
                  <a:lnTo>
                    <a:pt x="1787566" y="393661"/>
                  </a:lnTo>
                  <a:lnTo>
                    <a:pt x="1802421" y="371383"/>
                  </a:lnTo>
                  <a:lnTo>
                    <a:pt x="1809182" y="349582"/>
                  </a:lnTo>
                  <a:lnTo>
                    <a:pt x="1767854" y="339396"/>
                  </a:lnTo>
                  <a:lnTo>
                    <a:pt x="1834512" y="319308"/>
                  </a:lnTo>
                  <a:lnTo>
                    <a:pt x="1801468" y="297031"/>
                  </a:lnTo>
                  <a:close/>
                  <a:moveTo>
                    <a:pt x="1628349" y="506475"/>
                  </a:moveTo>
                  <a:lnTo>
                    <a:pt x="1654631" y="470394"/>
                  </a:lnTo>
                  <a:lnTo>
                    <a:pt x="1708148" y="481913"/>
                  </a:lnTo>
                  <a:lnTo>
                    <a:pt x="1716147" y="519042"/>
                  </a:lnTo>
                  <a:lnTo>
                    <a:pt x="1695007" y="519804"/>
                  </a:lnTo>
                  <a:lnTo>
                    <a:pt x="1675962" y="519804"/>
                  </a:lnTo>
                  <a:lnTo>
                    <a:pt x="1647394" y="509331"/>
                  </a:lnTo>
                  <a:lnTo>
                    <a:pt x="1627302" y="505714"/>
                  </a:lnTo>
                  <a:close/>
                  <a:moveTo>
                    <a:pt x="1625969" y="510283"/>
                  </a:moveTo>
                  <a:lnTo>
                    <a:pt x="1645680" y="513806"/>
                  </a:lnTo>
                  <a:lnTo>
                    <a:pt x="1674914" y="524278"/>
                  </a:lnTo>
                  <a:lnTo>
                    <a:pt x="1695483" y="524278"/>
                  </a:lnTo>
                  <a:lnTo>
                    <a:pt x="1718813" y="520660"/>
                  </a:lnTo>
                  <a:lnTo>
                    <a:pt x="1711005" y="478771"/>
                  </a:lnTo>
                  <a:lnTo>
                    <a:pt x="1653108" y="466395"/>
                  </a:lnTo>
                  <a:lnTo>
                    <a:pt x="1634063" y="488482"/>
                  </a:lnTo>
                  <a:lnTo>
                    <a:pt x="1614256" y="494861"/>
                  </a:lnTo>
                  <a:close/>
                  <a:moveTo>
                    <a:pt x="1571214" y="524564"/>
                  </a:moveTo>
                  <a:lnTo>
                    <a:pt x="1590926" y="521041"/>
                  </a:lnTo>
                  <a:lnTo>
                    <a:pt x="1571214" y="512759"/>
                  </a:lnTo>
                  <a:close/>
                  <a:moveTo>
                    <a:pt x="1570357" y="519804"/>
                  </a:moveTo>
                  <a:lnTo>
                    <a:pt x="1590069" y="521041"/>
                  </a:lnTo>
                  <a:close/>
                  <a:moveTo>
                    <a:pt x="1587022" y="443642"/>
                  </a:moveTo>
                  <a:lnTo>
                    <a:pt x="1584831" y="469537"/>
                  </a:lnTo>
                  <a:lnTo>
                    <a:pt x="1560549" y="470679"/>
                  </a:lnTo>
                  <a:lnTo>
                    <a:pt x="1534552" y="470679"/>
                  </a:lnTo>
                  <a:lnTo>
                    <a:pt x="1513412" y="485245"/>
                  </a:lnTo>
                  <a:lnTo>
                    <a:pt x="1557216" y="496669"/>
                  </a:lnTo>
                  <a:lnTo>
                    <a:pt x="1521031" y="516662"/>
                  </a:lnTo>
                  <a:lnTo>
                    <a:pt x="1499129" y="509617"/>
                  </a:lnTo>
                  <a:lnTo>
                    <a:pt x="1453325" y="488577"/>
                  </a:lnTo>
                  <a:lnTo>
                    <a:pt x="1432566" y="488577"/>
                  </a:lnTo>
                  <a:lnTo>
                    <a:pt x="1408856" y="495813"/>
                  </a:lnTo>
                  <a:lnTo>
                    <a:pt x="1373146" y="499240"/>
                  </a:lnTo>
                  <a:lnTo>
                    <a:pt x="1333532" y="506380"/>
                  </a:lnTo>
                  <a:lnTo>
                    <a:pt x="1297537" y="509903"/>
                  </a:lnTo>
                  <a:lnTo>
                    <a:pt x="1271065" y="513425"/>
                  </a:lnTo>
                  <a:lnTo>
                    <a:pt x="1179553" y="506285"/>
                  </a:lnTo>
                  <a:lnTo>
                    <a:pt x="1193075" y="485150"/>
                  </a:lnTo>
                  <a:lnTo>
                    <a:pt x="1166603" y="477915"/>
                  </a:lnTo>
                  <a:lnTo>
                    <a:pt x="1188980" y="461445"/>
                  </a:lnTo>
                  <a:lnTo>
                    <a:pt x="1248496" y="454304"/>
                  </a:lnTo>
                  <a:lnTo>
                    <a:pt x="1272493" y="439834"/>
                  </a:lnTo>
                  <a:lnTo>
                    <a:pt x="1224881" y="435359"/>
                  </a:lnTo>
                  <a:lnTo>
                    <a:pt x="1202217" y="431837"/>
                  </a:lnTo>
                  <a:lnTo>
                    <a:pt x="1226214" y="404514"/>
                  </a:lnTo>
                  <a:lnTo>
                    <a:pt x="1199836" y="389091"/>
                  </a:lnTo>
                  <a:lnTo>
                    <a:pt x="1230023" y="372050"/>
                  </a:lnTo>
                  <a:lnTo>
                    <a:pt x="1285063" y="358246"/>
                  </a:lnTo>
                  <a:lnTo>
                    <a:pt x="1370765" y="340633"/>
                  </a:lnTo>
                  <a:lnTo>
                    <a:pt x="1345436" y="354152"/>
                  </a:lnTo>
                  <a:lnTo>
                    <a:pt x="1367052" y="354914"/>
                  </a:lnTo>
                  <a:lnTo>
                    <a:pt x="1415997" y="354914"/>
                  </a:lnTo>
                  <a:lnTo>
                    <a:pt x="1395429" y="357294"/>
                  </a:lnTo>
                  <a:lnTo>
                    <a:pt x="1371908" y="371669"/>
                  </a:lnTo>
                  <a:lnTo>
                    <a:pt x="1396571" y="372621"/>
                  </a:lnTo>
                  <a:lnTo>
                    <a:pt x="1416378" y="369003"/>
                  </a:lnTo>
                  <a:lnTo>
                    <a:pt x="1440470" y="350915"/>
                  </a:lnTo>
                  <a:lnTo>
                    <a:pt x="1465324" y="351391"/>
                  </a:lnTo>
                  <a:lnTo>
                    <a:pt x="1491035" y="358341"/>
                  </a:lnTo>
                  <a:lnTo>
                    <a:pt x="1475989" y="397659"/>
                  </a:lnTo>
                  <a:lnTo>
                    <a:pt x="1499129" y="389948"/>
                  </a:lnTo>
                  <a:lnTo>
                    <a:pt x="1516460" y="364338"/>
                  </a:lnTo>
                  <a:lnTo>
                    <a:pt x="1542647" y="343680"/>
                  </a:lnTo>
                  <a:lnTo>
                    <a:pt x="1586260" y="351105"/>
                  </a:lnTo>
                  <a:lnTo>
                    <a:pt x="1578261" y="387377"/>
                  </a:lnTo>
                  <a:lnTo>
                    <a:pt x="1571214" y="411940"/>
                  </a:lnTo>
                  <a:lnTo>
                    <a:pt x="1529601" y="435264"/>
                  </a:lnTo>
                  <a:close/>
                  <a:moveTo>
                    <a:pt x="1587022" y="438787"/>
                  </a:moveTo>
                  <a:lnTo>
                    <a:pt x="1531029" y="435264"/>
                  </a:lnTo>
                  <a:lnTo>
                    <a:pt x="1574833" y="414986"/>
                  </a:lnTo>
                  <a:lnTo>
                    <a:pt x="1582546" y="388805"/>
                  </a:lnTo>
                  <a:lnTo>
                    <a:pt x="1589212" y="349677"/>
                  </a:lnTo>
                  <a:lnTo>
                    <a:pt x="1561692" y="336063"/>
                  </a:lnTo>
                  <a:lnTo>
                    <a:pt x="1540647" y="339396"/>
                  </a:lnTo>
                  <a:lnTo>
                    <a:pt x="1513222" y="361102"/>
                  </a:lnTo>
                  <a:lnTo>
                    <a:pt x="1496272" y="386425"/>
                  </a:lnTo>
                  <a:lnTo>
                    <a:pt x="1493987" y="356627"/>
                  </a:lnTo>
                  <a:lnTo>
                    <a:pt x="1465991" y="346536"/>
                  </a:lnTo>
                  <a:lnTo>
                    <a:pt x="1439137" y="346536"/>
                  </a:lnTo>
                  <a:lnTo>
                    <a:pt x="1414569" y="364719"/>
                  </a:lnTo>
                  <a:lnTo>
                    <a:pt x="1372955" y="371383"/>
                  </a:lnTo>
                  <a:lnTo>
                    <a:pt x="1397619" y="361863"/>
                  </a:lnTo>
                  <a:cubicBezTo>
                    <a:pt x="1419425" y="354057"/>
                    <a:pt x="1418759" y="350249"/>
                    <a:pt x="1416092" y="350249"/>
                  </a:cubicBezTo>
                  <a:lnTo>
                    <a:pt x="1366766" y="350249"/>
                  </a:lnTo>
                  <a:lnTo>
                    <a:pt x="1346578" y="353866"/>
                  </a:lnTo>
                  <a:lnTo>
                    <a:pt x="1371241" y="340157"/>
                  </a:lnTo>
                  <a:lnTo>
                    <a:pt x="1283730" y="353581"/>
                  </a:lnTo>
                  <a:lnTo>
                    <a:pt x="1228404" y="367766"/>
                  </a:lnTo>
                  <a:lnTo>
                    <a:pt x="1197932" y="389377"/>
                  </a:lnTo>
                  <a:lnTo>
                    <a:pt x="1224785" y="404133"/>
                  </a:lnTo>
                  <a:lnTo>
                    <a:pt x="1201360" y="413653"/>
                  </a:lnTo>
                  <a:lnTo>
                    <a:pt x="1181744" y="424221"/>
                  </a:lnTo>
                  <a:lnTo>
                    <a:pt x="1201836" y="435645"/>
                  </a:lnTo>
                  <a:lnTo>
                    <a:pt x="1225262" y="439358"/>
                  </a:lnTo>
                  <a:lnTo>
                    <a:pt x="1271731" y="439358"/>
                  </a:lnTo>
                  <a:lnTo>
                    <a:pt x="1247449" y="449354"/>
                  </a:lnTo>
                  <a:lnTo>
                    <a:pt x="1189171" y="456113"/>
                  </a:lnTo>
                  <a:lnTo>
                    <a:pt x="1170126" y="456113"/>
                  </a:lnTo>
                  <a:lnTo>
                    <a:pt x="1164413" y="479343"/>
                  </a:lnTo>
                  <a:lnTo>
                    <a:pt x="1192504" y="488863"/>
                  </a:lnTo>
                  <a:lnTo>
                    <a:pt x="1179839" y="510188"/>
                  </a:lnTo>
                  <a:lnTo>
                    <a:pt x="1271922" y="517233"/>
                  </a:lnTo>
                  <a:lnTo>
                    <a:pt x="1298775" y="513711"/>
                  </a:lnTo>
                  <a:lnTo>
                    <a:pt x="1334865" y="510188"/>
                  </a:lnTo>
                  <a:lnTo>
                    <a:pt x="1374479" y="503048"/>
                  </a:lnTo>
                  <a:lnTo>
                    <a:pt x="1409332" y="499811"/>
                  </a:lnTo>
                  <a:lnTo>
                    <a:pt x="1432852" y="492671"/>
                  </a:lnTo>
                  <a:lnTo>
                    <a:pt x="1496939" y="513806"/>
                  </a:lnTo>
                  <a:lnTo>
                    <a:pt x="1520269" y="520946"/>
                  </a:lnTo>
                  <a:lnTo>
                    <a:pt x="1541123" y="517519"/>
                  </a:lnTo>
                  <a:lnTo>
                    <a:pt x="1559025" y="495432"/>
                  </a:lnTo>
                  <a:lnTo>
                    <a:pt x="1514746" y="484484"/>
                  </a:lnTo>
                  <a:lnTo>
                    <a:pt x="1535505" y="474963"/>
                  </a:lnTo>
                  <a:lnTo>
                    <a:pt x="1560454" y="474963"/>
                  </a:lnTo>
                  <a:lnTo>
                    <a:pt x="1587022" y="471441"/>
                  </a:lnTo>
                  <a:lnTo>
                    <a:pt x="1589117" y="444308"/>
                  </a:lnTo>
                  <a:close/>
                  <a:moveTo>
                    <a:pt x="1039858" y="402991"/>
                  </a:moveTo>
                  <a:lnTo>
                    <a:pt x="1009386" y="385569"/>
                  </a:lnTo>
                  <a:lnTo>
                    <a:pt x="1065759" y="350820"/>
                  </a:lnTo>
                  <a:lnTo>
                    <a:pt x="1101469" y="337015"/>
                  </a:lnTo>
                  <a:lnTo>
                    <a:pt x="1130703" y="329971"/>
                  </a:lnTo>
                  <a:lnTo>
                    <a:pt x="1148700" y="300553"/>
                  </a:lnTo>
                  <a:lnTo>
                    <a:pt x="1173840" y="291033"/>
                  </a:lnTo>
                  <a:lnTo>
                    <a:pt x="1218881" y="287510"/>
                  </a:lnTo>
                  <a:lnTo>
                    <a:pt x="1288110" y="294555"/>
                  </a:lnTo>
                  <a:lnTo>
                    <a:pt x="1326200" y="305123"/>
                  </a:lnTo>
                  <a:lnTo>
                    <a:pt x="1348578" y="325591"/>
                  </a:lnTo>
                  <a:lnTo>
                    <a:pt x="1297061" y="332065"/>
                  </a:lnTo>
                  <a:lnTo>
                    <a:pt x="1227737" y="354152"/>
                  </a:lnTo>
                  <a:lnTo>
                    <a:pt x="1155366" y="378904"/>
                  </a:lnTo>
                  <a:lnTo>
                    <a:pt x="1111848" y="414700"/>
                  </a:lnTo>
                  <a:lnTo>
                    <a:pt x="1084043" y="410607"/>
                  </a:lnTo>
                  <a:lnTo>
                    <a:pt x="1053571" y="417747"/>
                  </a:lnTo>
                  <a:lnTo>
                    <a:pt x="1030717" y="421269"/>
                  </a:lnTo>
                  <a:close/>
                  <a:moveTo>
                    <a:pt x="1035192" y="401563"/>
                  </a:moveTo>
                  <a:lnTo>
                    <a:pt x="1028431" y="422412"/>
                  </a:lnTo>
                  <a:lnTo>
                    <a:pt x="1054142" y="422412"/>
                  </a:lnTo>
                  <a:lnTo>
                    <a:pt x="1083947" y="415272"/>
                  </a:lnTo>
                  <a:lnTo>
                    <a:pt x="1112515" y="418889"/>
                  </a:lnTo>
                  <a:lnTo>
                    <a:pt x="1157652" y="382713"/>
                  </a:lnTo>
                  <a:lnTo>
                    <a:pt x="1229261" y="358341"/>
                  </a:lnTo>
                  <a:lnTo>
                    <a:pt x="1298299" y="337111"/>
                  </a:lnTo>
                  <a:lnTo>
                    <a:pt x="1350673" y="326543"/>
                  </a:lnTo>
                  <a:lnTo>
                    <a:pt x="1328771" y="301219"/>
                  </a:lnTo>
                  <a:lnTo>
                    <a:pt x="1288300" y="290081"/>
                  </a:lnTo>
                  <a:lnTo>
                    <a:pt x="1237926" y="297031"/>
                  </a:lnTo>
                  <a:lnTo>
                    <a:pt x="1172316" y="286463"/>
                  </a:lnTo>
                  <a:lnTo>
                    <a:pt x="1145368" y="297031"/>
                  </a:lnTo>
                  <a:lnTo>
                    <a:pt x="1127751" y="326353"/>
                  </a:lnTo>
                  <a:lnTo>
                    <a:pt x="1099183" y="332255"/>
                  </a:lnTo>
                  <a:lnTo>
                    <a:pt x="1062617" y="346536"/>
                  </a:lnTo>
                  <a:lnTo>
                    <a:pt x="1006244" y="385664"/>
                  </a:lnTo>
                  <a:lnTo>
                    <a:pt x="1033002" y="400515"/>
                  </a:lnTo>
                  <a:close/>
                  <a:moveTo>
                    <a:pt x="109033" y="1163179"/>
                  </a:moveTo>
                  <a:lnTo>
                    <a:pt x="100939" y="1187361"/>
                  </a:lnTo>
                  <a:close/>
                  <a:moveTo>
                    <a:pt x="104271" y="1162513"/>
                  </a:moveTo>
                  <a:lnTo>
                    <a:pt x="100939" y="1187361"/>
                  </a:lnTo>
                  <a:lnTo>
                    <a:pt x="109033" y="1163179"/>
                  </a:lnTo>
                  <a:close/>
                  <a:moveTo>
                    <a:pt x="92368" y="1200594"/>
                  </a:moveTo>
                  <a:lnTo>
                    <a:pt x="116556" y="1200594"/>
                  </a:lnTo>
                  <a:lnTo>
                    <a:pt x="98082" y="1221538"/>
                  </a:lnTo>
                  <a:close/>
                  <a:moveTo>
                    <a:pt x="87988" y="1202593"/>
                  </a:moveTo>
                  <a:lnTo>
                    <a:pt x="97511" y="1223823"/>
                  </a:lnTo>
                  <a:lnTo>
                    <a:pt x="118174" y="1199356"/>
                  </a:lnTo>
                  <a:lnTo>
                    <a:pt x="93130" y="1195643"/>
                  </a:lnTo>
                  <a:close/>
                  <a:moveTo>
                    <a:pt x="80370" y="1167368"/>
                  </a:moveTo>
                  <a:lnTo>
                    <a:pt x="80370" y="1167368"/>
                  </a:lnTo>
                  <a:close/>
                  <a:moveTo>
                    <a:pt x="80370" y="1172128"/>
                  </a:moveTo>
                  <a:lnTo>
                    <a:pt x="100082" y="1172128"/>
                  </a:lnTo>
                  <a:lnTo>
                    <a:pt x="77894" y="1166226"/>
                  </a:lnTo>
                  <a:close/>
                  <a:moveTo>
                    <a:pt x="133791" y="1357201"/>
                  </a:moveTo>
                  <a:lnTo>
                    <a:pt x="153598" y="1392997"/>
                  </a:lnTo>
                  <a:lnTo>
                    <a:pt x="131982" y="1400994"/>
                  </a:lnTo>
                  <a:lnTo>
                    <a:pt x="115603" y="1374909"/>
                  </a:lnTo>
                  <a:lnTo>
                    <a:pt x="87512" y="1365389"/>
                  </a:lnTo>
                  <a:lnTo>
                    <a:pt x="92559" y="1343302"/>
                  </a:lnTo>
                  <a:lnTo>
                    <a:pt x="69991" y="1344159"/>
                  </a:lnTo>
                  <a:lnTo>
                    <a:pt x="74561" y="1323024"/>
                  </a:lnTo>
                  <a:lnTo>
                    <a:pt x="54850" y="1315979"/>
                  </a:lnTo>
                  <a:lnTo>
                    <a:pt x="78275" y="1306459"/>
                  </a:lnTo>
                  <a:lnTo>
                    <a:pt x="55326" y="1288180"/>
                  </a:lnTo>
                  <a:lnTo>
                    <a:pt x="91892" y="1302651"/>
                  </a:lnTo>
                  <a:lnTo>
                    <a:pt x="115508" y="1313599"/>
                  </a:lnTo>
                  <a:lnTo>
                    <a:pt x="134553" y="1334353"/>
                  </a:lnTo>
                  <a:close/>
                  <a:moveTo>
                    <a:pt x="138648" y="1357201"/>
                  </a:moveTo>
                  <a:lnTo>
                    <a:pt x="138648" y="1332449"/>
                  </a:lnTo>
                  <a:lnTo>
                    <a:pt x="118270" y="1309600"/>
                  </a:lnTo>
                  <a:lnTo>
                    <a:pt x="94463" y="1298462"/>
                  </a:lnTo>
                  <a:lnTo>
                    <a:pt x="72942" y="1280659"/>
                  </a:lnTo>
                  <a:lnTo>
                    <a:pt x="53231" y="1287799"/>
                  </a:lnTo>
                  <a:lnTo>
                    <a:pt x="76180" y="1306173"/>
                  </a:lnTo>
                  <a:lnTo>
                    <a:pt x="53136" y="1315693"/>
                  </a:lnTo>
                  <a:lnTo>
                    <a:pt x="73323" y="1327117"/>
                  </a:lnTo>
                  <a:lnTo>
                    <a:pt x="71228" y="1348443"/>
                  </a:lnTo>
                  <a:lnTo>
                    <a:pt x="91035" y="1344920"/>
                  </a:lnTo>
                  <a:lnTo>
                    <a:pt x="84846" y="1367007"/>
                  </a:lnTo>
                  <a:lnTo>
                    <a:pt x="113413" y="1376527"/>
                  </a:lnTo>
                  <a:lnTo>
                    <a:pt x="113413" y="1397662"/>
                  </a:lnTo>
                  <a:lnTo>
                    <a:pt x="133220" y="1404707"/>
                  </a:lnTo>
                  <a:lnTo>
                    <a:pt x="158074" y="1394045"/>
                  </a:lnTo>
                  <a:lnTo>
                    <a:pt x="156169" y="1370244"/>
                  </a:lnTo>
                  <a:close/>
                  <a:moveTo>
                    <a:pt x="2514419" y="1161561"/>
                  </a:moveTo>
                  <a:lnTo>
                    <a:pt x="2542415" y="1178602"/>
                  </a:lnTo>
                  <a:lnTo>
                    <a:pt x="2518609" y="1222205"/>
                  </a:lnTo>
                  <a:lnTo>
                    <a:pt x="2515276" y="1243625"/>
                  </a:lnTo>
                  <a:lnTo>
                    <a:pt x="2480614" y="1255906"/>
                  </a:lnTo>
                  <a:lnTo>
                    <a:pt x="2437763" y="1266569"/>
                  </a:lnTo>
                  <a:lnTo>
                    <a:pt x="2415385" y="1269996"/>
                  </a:lnTo>
                  <a:lnTo>
                    <a:pt x="2394816" y="1280849"/>
                  </a:lnTo>
                  <a:lnTo>
                    <a:pt x="2374438" y="1302555"/>
                  </a:lnTo>
                  <a:lnTo>
                    <a:pt x="2352536" y="1308934"/>
                  </a:lnTo>
                  <a:lnTo>
                    <a:pt x="2326254" y="1315979"/>
                  </a:lnTo>
                  <a:lnTo>
                    <a:pt x="2306352" y="1323119"/>
                  </a:lnTo>
                  <a:lnTo>
                    <a:pt x="2248360" y="1315979"/>
                  </a:lnTo>
                  <a:lnTo>
                    <a:pt x="2215317" y="1312361"/>
                  </a:lnTo>
                  <a:lnTo>
                    <a:pt x="2185226" y="1315884"/>
                  </a:lnTo>
                  <a:lnTo>
                    <a:pt x="2155896" y="1315884"/>
                  </a:lnTo>
                  <a:lnTo>
                    <a:pt x="2129233" y="1319501"/>
                  </a:lnTo>
                  <a:lnTo>
                    <a:pt x="2108665" y="1330354"/>
                  </a:lnTo>
                  <a:lnTo>
                    <a:pt x="2081716" y="1358915"/>
                  </a:lnTo>
                  <a:lnTo>
                    <a:pt x="2053625" y="1361771"/>
                  </a:lnTo>
                  <a:lnTo>
                    <a:pt x="2026485" y="1376147"/>
                  </a:lnTo>
                  <a:lnTo>
                    <a:pt x="1993157" y="1404707"/>
                  </a:lnTo>
                  <a:lnTo>
                    <a:pt x="1956590" y="1436885"/>
                  </a:lnTo>
                  <a:lnTo>
                    <a:pt x="1928023" y="1454022"/>
                  </a:lnTo>
                  <a:lnTo>
                    <a:pt x="1908121" y="1468302"/>
                  </a:lnTo>
                  <a:lnTo>
                    <a:pt x="1932974" y="1469064"/>
                  </a:lnTo>
                  <a:lnTo>
                    <a:pt x="1953448" y="1458211"/>
                  </a:lnTo>
                  <a:lnTo>
                    <a:pt x="1976968" y="1436695"/>
                  </a:lnTo>
                  <a:lnTo>
                    <a:pt x="1996680" y="1418988"/>
                  </a:lnTo>
                  <a:lnTo>
                    <a:pt x="2019343" y="1405088"/>
                  </a:lnTo>
                  <a:lnTo>
                    <a:pt x="2051911" y="1391093"/>
                  </a:lnTo>
                  <a:lnTo>
                    <a:pt x="2078193" y="1380526"/>
                  </a:lnTo>
                  <a:lnTo>
                    <a:pt x="2110950" y="1369958"/>
                  </a:lnTo>
                  <a:lnTo>
                    <a:pt x="2159705" y="1366531"/>
                  </a:lnTo>
                  <a:lnTo>
                    <a:pt x="2176846" y="1402994"/>
                  </a:lnTo>
                  <a:lnTo>
                    <a:pt x="2156277" y="1400614"/>
                  </a:lnTo>
                  <a:lnTo>
                    <a:pt x="2134852" y="1418892"/>
                  </a:lnTo>
                  <a:lnTo>
                    <a:pt x="2096190" y="1418416"/>
                  </a:lnTo>
                  <a:lnTo>
                    <a:pt x="2115235" y="1440218"/>
                  </a:lnTo>
                  <a:lnTo>
                    <a:pt x="2143803" y="1437266"/>
                  </a:lnTo>
                  <a:lnTo>
                    <a:pt x="2164657" y="1422700"/>
                  </a:lnTo>
                  <a:lnTo>
                    <a:pt x="2144850" y="1440503"/>
                  </a:lnTo>
                  <a:lnTo>
                    <a:pt x="2131423" y="1465541"/>
                  </a:lnTo>
                  <a:lnTo>
                    <a:pt x="2124662" y="1494102"/>
                  </a:lnTo>
                  <a:lnTo>
                    <a:pt x="2145993" y="1503622"/>
                  </a:lnTo>
                  <a:lnTo>
                    <a:pt x="2151040" y="1523234"/>
                  </a:lnTo>
                  <a:lnTo>
                    <a:pt x="2192177" y="1535515"/>
                  </a:lnTo>
                  <a:lnTo>
                    <a:pt x="2212079" y="1539037"/>
                  </a:lnTo>
                  <a:lnTo>
                    <a:pt x="2232743" y="1535515"/>
                  </a:lnTo>
                  <a:lnTo>
                    <a:pt x="2195605" y="1559125"/>
                  </a:lnTo>
                  <a:lnTo>
                    <a:pt x="2175513" y="1566265"/>
                  </a:lnTo>
                  <a:lnTo>
                    <a:pt x="2152087" y="1577689"/>
                  </a:lnTo>
                  <a:lnTo>
                    <a:pt x="2123520" y="1570454"/>
                  </a:lnTo>
                  <a:lnTo>
                    <a:pt x="2104475" y="1596254"/>
                  </a:lnTo>
                  <a:lnTo>
                    <a:pt x="2082192" y="1609677"/>
                  </a:lnTo>
                  <a:lnTo>
                    <a:pt x="2055815" y="1627385"/>
                  </a:lnTo>
                  <a:lnTo>
                    <a:pt x="2049625" y="1587590"/>
                  </a:lnTo>
                  <a:lnTo>
                    <a:pt x="2111045" y="1553699"/>
                  </a:lnTo>
                  <a:lnTo>
                    <a:pt x="2133518" y="1546844"/>
                  </a:lnTo>
                  <a:lnTo>
                    <a:pt x="2156277" y="1543417"/>
                  </a:lnTo>
                  <a:lnTo>
                    <a:pt x="2106379" y="1542084"/>
                  </a:lnTo>
                  <a:cubicBezTo>
                    <a:pt x="2119616" y="1522091"/>
                    <a:pt x="2117045" y="1519902"/>
                    <a:pt x="2114950" y="1521330"/>
                  </a:cubicBezTo>
                  <a:lnTo>
                    <a:pt x="2095238" y="1535515"/>
                  </a:lnTo>
                  <a:lnTo>
                    <a:pt x="2072670" y="1545892"/>
                  </a:lnTo>
                  <a:lnTo>
                    <a:pt x="2033056" y="1556555"/>
                  </a:lnTo>
                  <a:lnTo>
                    <a:pt x="2009250" y="1545797"/>
                  </a:lnTo>
                  <a:lnTo>
                    <a:pt x="2017249" y="1506383"/>
                  </a:lnTo>
                  <a:lnTo>
                    <a:pt x="2030294" y="1474681"/>
                  </a:lnTo>
                  <a:lnTo>
                    <a:pt x="2030294" y="1452594"/>
                  </a:lnTo>
                  <a:lnTo>
                    <a:pt x="2001251" y="1453736"/>
                  </a:lnTo>
                  <a:lnTo>
                    <a:pt x="1979920" y="1444216"/>
                  </a:lnTo>
                  <a:lnTo>
                    <a:pt x="1963446" y="1465446"/>
                  </a:lnTo>
                  <a:lnTo>
                    <a:pt x="1941068" y="1478965"/>
                  </a:lnTo>
                  <a:lnTo>
                    <a:pt x="1930308" y="1501242"/>
                  </a:lnTo>
                  <a:lnTo>
                    <a:pt x="1907549" y="1525138"/>
                  </a:lnTo>
                  <a:lnTo>
                    <a:pt x="1888028" y="1542655"/>
                  </a:lnTo>
                  <a:lnTo>
                    <a:pt x="1865365" y="1556555"/>
                  </a:lnTo>
                  <a:lnTo>
                    <a:pt x="1725003" y="1566836"/>
                  </a:lnTo>
                  <a:lnTo>
                    <a:pt x="1697197" y="1592160"/>
                  </a:lnTo>
                  <a:lnTo>
                    <a:pt x="1657964" y="1609677"/>
                  </a:lnTo>
                  <a:lnTo>
                    <a:pt x="1616256" y="1609677"/>
                  </a:lnTo>
                  <a:lnTo>
                    <a:pt x="1593211" y="1613200"/>
                  </a:lnTo>
                  <a:lnTo>
                    <a:pt x="1570167" y="1616722"/>
                  </a:lnTo>
                  <a:lnTo>
                    <a:pt x="1545789" y="1642237"/>
                  </a:lnTo>
                  <a:lnTo>
                    <a:pt x="1562073" y="1666608"/>
                  </a:lnTo>
                  <a:lnTo>
                    <a:pt x="1527792" y="1662705"/>
                  </a:lnTo>
                  <a:lnTo>
                    <a:pt x="1507223" y="1669940"/>
                  </a:lnTo>
                  <a:lnTo>
                    <a:pt x="1458372" y="1676890"/>
                  </a:lnTo>
                  <a:lnTo>
                    <a:pt x="1437899" y="1687458"/>
                  </a:lnTo>
                  <a:lnTo>
                    <a:pt x="1416473" y="1683649"/>
                  </a:lnTo>
                  <a:lnTo>
                    <a:pt x="1443517" y="1674129"/>
                  </a:lnTo>
                  <a:lnTo>
                    <a:pt x="1460753" y="1652233"/>
                  </a:lnTo>
                  <a:lnTo>
                    <a:pt x="1480369" y="1631193"/>
                  </a:lnTo>
                  <a:lnTo>
                    <a:pt x="1490654" y="1609297"/>
                  </a:lnTo>
                  <a:lnTo>
                    <a:pt x="1523411" y="1574167"/>
                  </a:lnTo>
                  <a:lnTo>
                    <a:pt x="1527030" y="1552080"/>
                  </a:lnTo>
                  <a:lnTo>
                    <a:pt x="1532267" y="1577404"/>
                  </a:lnTo>
                  <a:lnTo>
                    <a:pt x="1556454" y="1589304"/>
                  </a:lnTo>
                  <a:lnTo>
                    <a:pt x="1569595" y="1566836"/>
                  </a:lnTo>
                  <a:lnTo>
                    <a:pt x="1566453" y="1540751"/>
                  </a:lnTo>
                  <a:lnTo>
                    <a:pt x="1556359" y="1515618"/>
                  </a:lnTo>
                  <a:lnTo>
                    <a:pt x="1508747" y="1503527"/>
                  </a:lnTo>
                  <a:lnTo>
                    <a:pt x="1446184" y="1489437"/>
                  </a:lnTo>
                  <a:lnTo>
                    <a:pt x="1448088" y="1466969"/>
                  </a:lnTo>
                  <a:lnTo>
                    <a:pt x="1451326" y="1446120"/>
                  </a:lnTo>
                  <a:lnTo>
                    <a:pt x="1464181" y="1425842"/>
                  </a:lnTo>
                  <a:lnTo>
                    <a:pt x="1441994" y="1425842"/>
                  </a:lnTo>
                  <a:lnTo>
                    <a:pt x="1418378" y="1436600"/>
                  </a:lnTo>
                  <a:lnTo>
                    <a:pt x="1427901" y="1393378"/>
                  </a:lnTo>
                  <a:lnTo>
                    <a:pt x="1400190" y="1379955"/>
                  </a:lnTo>
                  <a:lnTo>
                    <a:pt x="1369051" y="1386904"/>
                  </a:lnTo>
                  <a:lnTo>
                    <a:pt x="1342674" y="1394045"/>
                  </a:lnTo>
                  <a:lnTo>
                    <a:pt x="1319915" y="1397472"/>
                  </a:lnTo>
                  <a:lnTo>
                    <a:pt x="1301918" y="1419654"/>
                  </a:lnTo>
                  <a:lnTo>
                    <a:pt x="1247925" y="1411657"/>
                  </a:lnTo>
                  <a:lnTo>
                    <a:pt x="1225262" y="1408135"/>
                  </a:lnTo>
                  <a:lnTo>
                    <a:pt x="1186600" y="1390713"/>
                  </a:lnTo>
                  <a:lnTo>
                    <a:pt x="1162413" y="1390713"/>
                  </a:lnTo>
                  <a:lnTo>
                    <a:pt x="1140130" y="1383668"/>
                  </a:lnTo>
                  <a:lnTo>
                    <a:pt x="1138511" y="1360914"/>
                  </a:lnTo>
                  <a:lnTo>
                    <a:pt x="1124037" y="1381478"/>
                  </a:lnTo>
                  <a:lnTo>
                    <a:pt x="188736" y="1380050"/>
                  </a:lnTo>
                  <a:lnTo>
                    <a:pt x="194450" y="1354441"/>
                  </a:lnTo>
                  <a:lnTo>
                    <a:pt x="173500" y="1341398"/>
                  </a:lnTo>
                  <a:lnTo>
                    <a:pt x="185498" y="1319882"/>
                  </a:lnTo>
                  <a:lnTo>
                    <a:pt x="162454" y="1319882"/>
                  </a:lnTo>
                  <a:lnTo>
                    <a:pt x="162454" y="1298747"/>
                  </a:lnTo>
                  <a:lnTo>
                    <a:pt x="142647" y="1302270"/>
                  </a:lnTo>
                  <a:lnTo>
                    <a:pt x="164739" y="1281420"/>
                  </a:lnTo>
                  <a:lnTo>
                    <a:pt x="133506" y="1273995"/>
                  </a:lnTo>
                  <a:lnTo>
                    <a:pt x="110937" y="1266950"/>
                  </a:lnTo>
                  <a:lnTo>
                    <a:pt x="131411" y="1257430"/>
                  </a:lnTo>
                  <a:cubicBezTo>
                    <a:pt x="153312" y="1249718"/>
                    <a:pt x="152170" y="1245529"/>
                    <a:pt x="149218" y="1246101"/>
                  </a:cubicBezTo>
                  <a:lnTo>
                    <a:pt x="109795" y="1253145"/>
                  </a:lnTo>
                  <a:lnTo>
                    <a:pt x="131601" y="1239627"/>
                  </a:lnTo>
                  <a:lnTo>
                    <a:pt x="169691" y="1229631"/>
                  </a:lnTo>
                  <a:lnTo>
                    <a:pt x="168834" y="1202117"/>
                  </a:lnTo>
                  <a:lnTo>
                    <a:pt x="139505" y="1207163"/>
                  </a:lnTo>
                  <a:lnTo>
                    <a:pt x="132458" y="1187266"/>
                  </a:lnTo>
                  <a:lnTo>
                    <a:pt x="162073" y="1146900"/>
                  </a:lnTo>
                  <a:lnTo>
                    <a:pt x="132172" y="1161561"/>
                  </a:lnTo>
                  <a:lnTo>
                    <a:pt x="122650" y="1139474"/>
                  </a:lnTo>
                  <a:lnTo>
                    <a:pt x="138838" y="1115388"/>
                  </a:lnTo>
                  <a:lnTo>
                    <a:pt x="161121" y="1101965"/>
                  </a:lnTo>
                  <a:lnTo>
                    <a:pt x="181594" y="1073404"/>
                  </a:lnTo>
                  <a:lnTo>
                    <a:pt x="181594" y="1047318"/>
                  </a:lnTo>
                  <a:lnTo>
                    <a:pt x="161121" y="1027802"/>
                  </a:lnTo>
                  <a:lnTo>
                    <a:pt x="171596" y="1005715"/>
                  </a:lnTo>
                  <a:lnTo>
                    <a:pt x="171596" y="980106"/>
                  </a:lnTo>
                  <a:lnTo>
                    <a:pt x="181118" y="948975"/>
                  </a:lnTo>
                  <a:lnTo>
                    <a:pt x="174548" y="922889"/>
                  </a:lnTo>
                  <a:lnTo>
                    <a:pt x="171405" y="889854"/>
                  </a:lnTo>
                  <a:lnTo>
                    <a:pt x="145694" y="891282"/>
                  </a:lnTo>
                  <a:lnTo>
                    <a:pt x="125126" y="906324"/>
                  </a:lnTo>
                  <a:lnTo>
                    <a:pt x="87512" y="909466"/>
                  </a:lnTo>
                  <a:lnTo>
                    <a:pt x="76180" y="888807"/>
                  </a:lnTo>
                  <a:lnTo>
                    <a:pt x="85703" y="866244"/>
                  </a:lnTo>
                  <a:lnTo>
                    <a:pt x="56468" y="870052"/>
                  </a:lnTo>
                  <a:lnTo>
                    <a:pt x="27901" y="870052"/>
                  </a:lnTo>
                  <a:lnTo>
                    <a:pt x="457080" y="477915"/>
                  </a:lnTo>
                  <a:lnTo>
                    <a:pt x="510692" y="496098"/>
                  </a:lnTo>
                  <a:lnTo>
                    <a:pt x="579826" y="520851"/>
                  </a:lnTo>
                  <a:lnTo>
                    <a:pt x="598871" y="491529"/>
                  </a:lnTo>
                  <a:lnTo>
                    <a:pt x="624201" y="478295"/>
                  </a:lnTo>
                  <a:lnTo>
                    <a:pt x="652101" y="485531"/>
                  </a:lnTo>
                  <a:lnTo>
                    <a:pt x="628581" y="491624"/>
                  </a:lnTo>
                  <a:lnTo>
                    <a:pt x="611250" y="513520"/>
                  </a:lnTo>
                  <a:lnTo>
                    <a:pt x="634294" y="502858"/>
                  </a:lnTo>
                  <a:lnTo>
                    <a:pt x="676574" y="485436"/>
                  </a:lnTo>
                  <a:lnTo>
                    <a:pt x="700000" y="471155"/>
                  </a:lnTo>
                  <a:lnTo>
                    <a:pt x="751516" y="467918"/>
                  </a:lnTo>
                  <a:lnTo>
                    <a:pt x="772180" y="457065"/>
                  </a:lnTo>
                  <a:lnTo>
                    <a:pt x="796748" y="464301"/>
                  </a:lnTo>
                  <a:lnTo>
                    <a:pt x="776846" y="466776"/>
                  </a:lnTo>
                  <a:lnTo>
                    <a:pt x="744184" y="477915"/>
                  </a:lnTo>
                  <a:lnTo>
                    <a:pt x="705523" y="477915"/>
                  </a:lnTo>
                  <a:lnTo>
                    <a:pt x="684573" y="488768"/>
                  </a:lnTo>
                  <a:lnTo>
                    <a:pt x="662005" y="495717"/>
                  </a:lnTo>
                  <a:lnTo>
                    <a:pt x="641531" y="510188"/>
                  </a:lnTo>
                  <a:lnTo>
                    <a:pt x="673146" y="507427"/>
                  </a:lnTo>
                  <a:lnTo>
                    <a:pt x="696286" y="500287"/>
                  </a:lnTo>
                  <a:lnTo>
                    <a:pt x="719902" y="485912"/>
                  </a:lnTo>
                  <a:lnTo>
                    <a:pt x="741327" y="489815"/>
                  </a:lnTo>
                  <a:lnTo>
                    <a:pt x="765419" y="482675"/>
                  </a:lnTo>
                  <a:lnTo>
                    <a:pt x="791606" y="475630"/>
                  </a:lnTo>
                  <a:lnTo>
                    <a:pt x="817317" y="475630"/>
                  </a:lnTo>
                  <a:lnTo>
                    <a:pt x="845028" y="457541"/>
                  </a:lnTo>
                  <a:lnTo>
                    <a:pt x="871310" y="439834"/>
                  </a:lnTo>
                  <a:lnTo>
                    <a:pt x="880832" y="460302"/>
                  </a:lnTo>
                  <a:lnTo>
                    <a:pt x="873976" y="483151"/>
                  </a:lnTo>
                  <a:lnTo>
                    <a:pt x="895211" y="492671"/>
                  </a:lnTo>
                  <a:lnTo>
                    <a:pt x="917399" y="474487"/>
                  </a:lnTo>
                  <a:lnTo>
                    <a:pt x="949870" y="457161"/>
                  </a:lnTo>
                  <a:lnTo>
                    <a:pt x="917208" y="488863"/>
                  </a:lnTo>
                  <a:lnTo>
                    <a:pt x="948728" y="492766"/>
                  </a:lnTo>
                  <a:lnTo>
                    <a:pt x="970058" y="477915"/>
                  </a:lnTo>
                  <a:lnTo>
                    <a:pt x="992627" y="467538"/>
                  </a:lnTo>
                  <a:lnTo>
                    <a:pt x="1020432" y="478200"/>
                  </a:lnTo>
                  <a:lnTo>
                    <a:pt x="1043001" y="492100"/>
                  </a:lnTo>
                  <a:lnTo>
                    <a:pt x="1076710" y="499526"/>
                  </a:lnTo>
                  <a:lnTo>
                    <a:pt x="1095755" y="506475"/>
                  </a:lnTo>
                  <a:lnTo>
                    <a:pt x="1155461" y="513711"/>
                  </a:lnTo>
                  <a:lnTo>
                    <a:pt x="1156604" y="539891"/>
                  </a:lnTo>
                  <a:lnTo>
                    <a:pt x="1108992" y="544271"/>
                  </a:lnTo>
                  <a:lnTo>
                    <a:pt x="1154985" y="559693"/>
                  </a:lnTo>
                  <a:lnTo>
                    <a:pt x="1181648" y="559693"/>
                  </a:lnTo>
                  <a:lnTo>
                    <a:pt x="1208311" y="556171"/>
                  </a:lnTo>
                  <a:lnTo>
                    <a:pt x="1237831" y="552648"/>
                  </a:lnTo>
                  <a:lnTo>
                    <a:pt x="1266875" y="556171"/>
                  </a:lnTo>
                  <a:lnTo>
                    <a:pt x="1289824" y="559693"/>
                  </a:lnTo>
                  <a:lnTo>
                    <a:pt x="1291062" y="589396"/>
                  </a:lnTo>
                  <a:lnTo>
                    <a:pt x="1314106" y="592157"/>
                  </a:lnTo>
                  <a:lnTo>
                    <a:pt x="1326200" y="565881"/>
                  </a:lnTo>
                  <a:lnTo>
                    <a:pt x="1339341" y="537321"/>
                  </a:lnTo>
                  <a:lnTo>
                    <a:pt x="1359814" y="542176"/>
                  </a:lnTo>
                  <a:lnTo>
                    <a:pt x="1390286" y="535036"/>
                  </a:lnTo>
                  <a:lnTo>
                    <a:pt x="1416664" y="527991"/>
                  </a:lnTo>
                  <a:lnTo>
                    <a:pt x="1437613" y="545223"/>
                  </a:lnTo>
                  <a:lnTo>
                    <a:pt x="1487892" y="556266"/>
                  </a:lnTo>
                  <a:lnTo>
                    <a:pt x="1547503" y="559884"/>
                  </a:lnTo>
                  <a:lnTo>
                    <a:pt x="1566548" y="563406"/>
                  </a:lnTo>
                  <a:lnTo>
                    <a:pt x="1586736" y="563406"/>
                  </a:lnTo>
                  <a:lnTo>
                    <a:pt x="1598829" y="540843"/>
                  </a:lnTo>
                  <a:lnTo>
                    <a:pt x="1618731" y="546460"/>
                  </a:lnTo>
                  <a:lnTo>
                    <a:pt x="1615684" y="525516"/>
                  </a:lnTo>
                  <a:lnTo>
                    <a:pt x="1639967" y="524659"/>
                  </a:lnTo>
                  <a:lnTo>
                    <a:pt x="1663678" y="547793"/>
                  </a:lnTo>
                  <a:cubicBezTo>
                    <a:pt x="1649585" y="568928"/>
                    <a:pt x="1651489" y="571308"/>
                    <a:pt x="1653584" y="570546"/>
                  </a:cubicBezTo>
                  <a:lnTo>
                    <a:pt x="1673391" y="563501"/>
                  </a:lnTo>
                  <a:lnTo>
                    <a:pt x="1694054" y="541605"/>
                  </a:lnTo>
                  <a:lnTo>
                    <a:pt x="1714623" y="549411"/>
                  </a:lnTo>
                  <a:lnTo>
                    <a:pt x="1736430" y="535036"/>
                  </a:lnTo>
                  <a:lnTo>
                    <a:pt x="1759093" y="524659"/>
                  </a:lnTo>
                  <a:lnTo>
                    <a:pt x="1776424" y="502762"/>
                  </a:lnTo>
                  <a:lnTo>
                    <a:pt x="1754808" y="498859"/>
                  </a:lnTo>
                  <a:lnTo>
                    <a:pt x="1778138" y="500097"/>
                  </a:lnTo>
                  <a:lnTo>
                    <a:pt x="1798707" y="489244"/>
                  </a:lnTo>
                  <a:lnTo>
                    <a:pt x="1772330" y="470870"/>
                  </a:lnTo>
                  <a:lnTo>
                    <a:pt x="1744905" y="470870"/>
                  </a:lnTo>
                  <a:lnTo>
                    <a:pt x="1744048" y="448212"/>
                  </a:lnTo>
                  <a:lnTo>
                    <a:pt x="1772044" y="440119"/>
                  </a:lnTo>
                  <a:lnTo>
                    <a:pt x="1752999" y="425173"/>
                  </a:lnTo>
                  <a:lnTo>
                    <a:pt x="1775948" y="411273"/>
                  </a:lnTo>
                  <a:lnTo>
                    <a:pt x="1828322" y="393566"/>
                  </a:lnTo>
                  <a:lnTo>
                    <a:pt x="1847367" y="386521"/>
                  </a:lnTo>
                  <a:lnTo>
                    <a:pt x="1871554" y="411273"/>
                  </a:lnTo>
                  <a:lnTo>
                    <a:pt x="1857746" y="439834"/>
                  </a:lnTo>
                  <a:lnTo>
                    <a:pt x="1871078" y="463253"/>
                  </a:lnTo>
                  <a:lnTo>
                    <a:pt x="1850509" y="456018"/>
                  </a:lnTo>
                  <a:lnTo>
                    <a:pt x="1837844" y="482389"/>
                  </a:lnTo>
                  <a:lnTo>
                    <a:pt x="1863079" y="485721"/>
                  </a:lnTo>
                  <a:lnTo>
                    <a:pt x="1858413" y="506475"/>
                  </a:lnTo>
                  <a:lnTo>
                    <a:pt x="1847938" y="532085"/>
                  </a:lnTo>
                  <a:lnTo>
                    <a:pt x="1871459" y="517138"/>
                  </a:lnTo>
                  <a:lnTo>
                    <a:pt x="1922500" y="507142"/>
                  </a:lnTo>
                  <a:lnTo>
                    <a:pt x="1914025" y="532275"/>
                  </a:lnTo>
                  <a:lnTo>
                    <a:pt x="1889171" y="541224"/>
                  </a:lnTo>
                  <a:lnTo>
                    <a:pt x="1890980" y="582542"/>
                  </a:lnTo>
                  <a:lnTo>
                    <a:pt x="1914310" y="573878"/>
                  </a:lnTo>
                  <a:lnTo>
                    <a:pt x="1940307" y="563406"/>
                  </a:lnTo>
                  <a:lnTo>
                    <a:pt x="1960780" y="545223"/>
                  </a:lnTo>
                  <a:lnTo>
                    <a:pt x="1996870" y="516662"/>
                  </a:lnTo>
                  <a:lnTo>
                    <a:pt x="2023057" y="499049"/>
                  </a:lnTo>
                  <a:lnTo>
                    <a:pt x="2033723" y="476867"/>
                  </a:lnTo>
                  <a:lnTo>
                    <a:pt x="2074288" y="471155"/>
                  </a:lnTo>
                  <a:lnTo>
                    <a:pt x="2103332" y="478200"/>
                  </a:lnTo>
                  <a:lnTo>
                    <a:pt x="2114950" y="501715"/>
                  </a:lnTo>
                  <a:lnTo>
                    <a:pt x="2111426" y="521422"/>
                  </a:lnTo>
                  <a:lnTo>
                    <a:pt x="2067051" y="530085"/>
                  </a:lnTo>
                  <a:lnTo>
                    <a:pt x="2072003" y="557789"/>
                  </a:lnTo>
                  <a:lnTo>
                    <a:pt x="2062480" y="584731"/>
                  </a:lnTo>
                  <a:lnTo>
                    <a:pt x="2020962" y="604533"/>
                  </a:lnTo>
                  <a:lnTo>
                    <a:pt x="1988586" y="611483"/>
                  </a:lnTo>
                  <a:lnTo>
                    <a:pt x="1967255" y="598345"/>
                  </a:lnTo>
                  <a:lnTo>
                    <a:pt x="1954114" y="619575"/>
                  </a:lnTo>
                  <a:lnTo>
                    <a:pt x="1931356" y="597774"/>
                  </a:lnTo>
                  <a:lnTo>
                    <a:pt x="1908502" y="615577"/>
                  </a:lnTo>
                  <a:lnTo>
                    <a:pt x="1885457" y="630238"/>
                  </a:lnTo>
                  <a:lnTo>
                    <a:pt x="1846129" y="647850"/>
                  </a:lnTo>
                  <a:lnTo>
                    <a:pt x="1806135" y="626906"/>
                  </a:lnTo>
                  <a:lnTo>
                    <a:pt x="1782138" y="619290"/>
                  </a:lnTo>
                  <a:lnTo>
                    <a:pt x="1761664" y="619290"/>
                  </a:lnTo>
                  <a:lnTo>
                    <a:pt x="1738239" y="622907"/>
                  </a:lnTo>
                  <a:lnTo>
                    <a:pt x="1786328" y="658799"/>
                  </a:lnTo>
                  <a:lnTo>
                    <a:pt x="1839654" y="673174"/>
                  </a:lnTo>
                  <a:lnTo>
                    <a:pt x="1816228" y="679267"/>
                  </a:lnTo>
                  <a:lnTo>
                    <a:pt x="1796421" y="689930"/>
                  </a:lnTo>
                  <a:lnTo>
                    <a:pt x="1777376" y="696879"/>
                  </a:lnTo>
                  <a:lnTo>
                    <a:pt x="1741572" y="703924"/>
                  </a:lnTo>
                  <a:lnTo>
                    <a:pt x="1715671" y="703924"/>
                  </a:lnTo>
                  <a:lnTo>
                    <a:pt x="1694054" y="729629"/>
                  </a:lnTo>
                  <a:lnTo>
                    <a:pt x="1663963" y="714777"/>
                  </a:lnTo>
                  <a:lnTo>
                    <a:pt x="1604257" y="703924"/>
                  </a:lnTo>
                  <a:lnTo>
                    <a:pt x="1625207" y="729343"/>
                  </a:lnTo>
                  <a:lnTo>
                    <a:pt x="1660059" y="726392"/>
                  </a:lnTo>
                  <a:lnTo>
                    <a:pt x="1663963" y="756381"/>
                  </a:lnTo>
                  <a:lnTo>
                    <a:pt x="1617017" y="756952"/>
                  </a:lnTo>
                  <a:lnTo>
                    <a:pt x="1569405" y="792843"/>
                  </a:lnTo>
                  <a:lnTo>
                    <a:pt x="1546551" y="806838"/>
                  </a:lnTo>
                  <a:lnTo>
                    <a:pt x="1513603" y="828163"/>
                  </a:lnTo>
                  <a:lnTo>
                    <a:pt x="1493796" y="842348"/>
                  </a:lnTo>
                  <a:lnTo>
                    <a:pt x="1474084" y="856533"/>
                  </a:lnTo>
                  <a:lnTo>
                    <a:pt x="1444089" y="888617"/>
                  </a:lnTo>
                  <a:lnTo>
                    <a:pt x="1417711" y="920604"/>
                  </a:lnTo>
                  <a:lnTo>
                    <a:pt x="1410569" y="949927"/>
                  </a:lnTo>
                  <a:lnTo>
                    <a:pt x="1434090" y="938217"/>
                  </a:lnTo>
                  <a:lnTo>
                    <a:pt x="1458087" y="949165"/>
                  </a:lnTo>
                  <a:lnTo>
                    <a:pt x="1446850" y="981629"/>
                  </a:lnTo>
                  <a:lnTo>
                    <a:pt x="1427329" y="1012855"/>
                  </a:lnTo>
                  <a:lnTo>
                    <a:pt x="1449993" y="1009333"/>
                  </a:lnTo>
                  <a:lnTo>
                    <a:pt x="1475799" y="1005906"/>
                  </a:lnTo>
                  <a:lnTo>
                    <a:pt x="1508080" y="1009428"/>
                  </a:lnTo>
                  <a:lnTo>
                    <a:pt x="1563215" y="1037989"/>
                  </a:lnTo>
                  <a:lnTo>
                    <a:pt x="1582260" y="1065502"/>
                  </a:lnTo>
                  <a:lnTo>
                    <a:pt x="1619493" y="1080544"/>
                  </a:lnTo>
                  <a:cubicBezTo>
                    <a:pt x="1607400" y="1100441"/>
                    <a:pt x="1609304" y="1102441"/>
                    <a:pt x="1611304" y="1101774"/>
                  </a:cubicBezTo>
                  <a:lnTo>
                    <a:pt x="1631111" y="1094634"/>
                  </a:lnTo>
                  <a:lnTo>
                    <a:pt x="1689484" y="1094634"/>
                  </a:lnTo>
                  <a:lnTo>
                    <a:pt x="1714433" y="1111865"/>
                  </a:lnTo>
                  <a:lnTo>
                    <a:pt x="1687960" y="1129287"/>
                  </a:lnTo>
                  <a:lnTo>
                    <a:pt x="1687008" y="1155849"/>
                  </a:lnTo>
                  <a:lnTo>
                    <a:pt x="1674248" y="1175841"/>
                  </a:lnTo>
                  <a:lnTo>
                    <a:pt x="1657869" y="1200499"/>
                  </a:lnTo>
                  <a:lnTo>
                    <a:pt x="1654155" y="1229916"/>
                  </a:lnTo>
                  <a:lnTo>
                    <a:pt x="1675200" y="1242959"/>
                  </a:lnTo>
                  <a:lnTo>
                    <a:pt x="1680533" y="1262761"/>
                  </a:lnTo>
                  <a:lnTo>
                    <a:pt x="1657869" y="1277612"/>
                  </a:lnTo>
                  <a:lnTo>
                    <a:pt x="1679580" y="1278374"/>
                  </a:lnTo>
                  <a:lnTo>
                    <a:pt x="1701768" y="1281896"/>
                  </a:lnTo>
                  <a:lnTo>
                    <a:pt x="1720813" y="1259810"/>
                  </a:lnTo>
                  <a:lnTo>
                    <a:pt x="1741191" y="1267711"/>
                  </a:lnTo>
                  <a:lnTo>
                    <a:pt x="1744333" y="1244101"/>
                  </a:lnTo>
                  <a:lnTo>
                    <a:pt x="1772901" y="1228488"/>
                  </a:lnTo>
                  <a:lnTo>
                    <a:pt x="1774139" y="1184029"/>
                  </a:lnTo>
                  <a:lnTo>
                    <a:pt x="1793184" y="1153469"/>
                  </a:lnTo>
                  <a:lnTo>
                    <a:pt x="1790232" y="1130525"/>
                  </a:lnTo>
                  <a:lnTo>
                    <a:pt x="1786994" y="1109295"/>
                  </a:lnTo>
                  <a:lnTo>
                    <a:pt x="1808325" y="1104916"/>
                  </a:lnTo>
                  <a:lnTo>
                    <a:pt x="1827370" y="1101488"/>
                  </a:lnTo>
                  <a:lnTo>
                    <a:pt x="1856794" y="1097966"/>
                  </a:lnTo>
                  <a:lnTo>
                    <a:pt x="1877648" y="1083400"/>
                  </a:lnTo>
                  <a:lnTo>
                    <a:pt x="1900788" y="1065597"/>
                  </a:lnTo>
                  <a:lnTo>
                    <a:pt x="1940307" y="1033800"/>
                  </a:lnTo>
                  <a:lnTo>
                    <a:pt x="1950972" y="1004382"/>
                  </a:lnTo>
                  <a:lnTo>
                    <a:pt x="1954305" y="982771"/>
                  </a:lnTo>
                  <a:lnTo>
                    <a:pt x="1947734" y="956972"/>
                  </a:lnTo>
                  <a:lnTo>
                    <a:pt x="1920405" y="937931"/>
                  </a:lnTo>
                  <a:lnTo>
                    <a:pt x="1940402" y="924032"/>
                  </a:lnTo>
                  <a:lnTo>
                    <a:pt x="1976873" y="895471"/>
                  </a:lnTo>
                  <a:lnTo>
                    <a:pt x="1997061" y="879477"/>
                  </a:lnTo>
                  <a:lnTo>
                    <a:pt x="1993823" y="858247"/>
                  </a:lnTo>
                  <a:lnTo>
                    <a:pt x="2006583" y="839207"/>
                  </a:lnTo>
                  <a:lnTo>
                    <a:pt x="2029056" y="822166"/>
                  </a:lnTo>
                  <a:lnTo>
                    <a:pt x="2019534" y="797984"/>
                  </a:lnTo>
                  <a:lnTo>
                    <a:pt x="2060766" y="773041"/>
                  </a:lnTo>
                  <a:lnTo>
                    <a:pt x="2108379" y="787131"/>
                  </a:lnTo>
                  <a:lnTo>
                    <a:pt x="2131709" y="790749"/>
                  </a:lnTo>
                  <a:lnTo>
                    <a:pt x="2152944" y="779896"/>
                  </a:lnTo>
                  <a:lnTo>
                    <a:pt x="2178179" y="779896"/>
                  </a:lnTo>
                  <a:lnTo>
                    <a:pt x="2180560" y="800935"/>
                  </a:lnTo>
                  <a:lnTo>
                    <a:pt x="2211127" y="811122"/>
                  </a:lnTo>
                  <a:lnTo>
                    <a:pt x="2216174" y="834256"/>
                  </a:lnTo>
                  <a:lnTo>
                    <a:pt x="2243694" y="849869"/>
                  </a:lnTo>
                  <a:lnTo>
                    <a:pt x="2265024" y="846632"/>
                  </a:lnTo>
                  <a:lnTo>
                    <a:pt x="2243694" y="852725"/>
                  </a:lnTo>
                  <a:lnTo>
                    <a:pt x="2229696" y="874812"/>
                  </a:lnTo>
                  <a:lnTo>
                    <a:pt x="2208365" y="877192"/>
                  </a:lnTo>
                  <a:lnTo>
                    <a:pt x="2223221" y="902326"/>
                  </a:lnTo>
                  <a:lnTo>
                    <a:pt x="2191130" y="933933"/>
                  </a:lnTo>
                  <a:lnTo>
                    <a:pt x="2219221" y="931362"/>
                  </a:lnTo>
                  <a:lnTo>
                    <a:pt x="2243980" y="941835"/>
                  </a:lnTo>
                  <a:lnTo>
                    <a:pt x="2198081" y="969158"/>
                  </a:lnTo>
                  <a:lnTo>
                    <a:pt x="2235505" y="966777"/>
                  </a:lnTo>
                  <a:lnTo>
                    <a:pt x="2256835" y="944405"/>
                  </a:lnTo>
                  <a:lnTo>
                    <a:pt x="2252645" y="964017"/>
                  </a:lnTo>
                  <a:lnTo>
                    <a:pt x="2279308" y="951926"/>
                  </a:lnTo>
                  <a:lnTo>
                    <a:pt x="2299210" y="937646"/>
                  </a:lnTo>
                  <a:lnTo>
                    <a:pt x="2321207" y="934599"/>
                  </a:lnTo>
                  <a:cubicBezTo>
                    <a:pt x="2314732" y="955544"/>
                    <a:pt x="2317970" y="956876"/>
                    <a:pt x="2319493" y="954782"/>
                  </a:cubicBezTo>
                  <a:lnTo>
                    <a:pt x="2342538" y="923365"/>
                  </a:lnTo>
                  <a:lnTo>
                    <a:pt x="2375295" y="887284"/>
                  </a:lnTo>
                  <a:lnTo>
                    <a:pt x="2396530" y="884999"/>
                  </a:lnTo>
                  <a:lnTo>
                    <a:pt x="2393769" y="921556"/>
                  </a:lnTo>
                  <a:lnTo>
                    <a:pt x="2414528" y="937646"/>
                  </a:lnTo>
                  <a:lnTo>
                    <a:pt x="2391578" y="947832"/>
                  </a:lnTo>
                  <a:lnTo>
                    <a:pt x="2412242" y="955734"/>
                  </a:lnTo>
                  <a:lnTo>
                    <a:pt x="2381961" y="965254"/>
                  </a:lnTo>
                  <a:lnTo>
                    <a:pt x="2409671" y="966301"/>
                  </a:lnTo>
                  <a:lnTo>
                    <a:pt x="2434525" y="980201"/>
                  </a:lnTo>
                  <a:lnTo>
                    <a:pt x="2407957" y="993720"/>
                  </a:lnTo>
                  <a:lnTo>
                    <a:pt x="2420432" y="1018282"/>
                  </a:lnTo>
                  <a:lnTo>
                    <a:pt x="2397959" y="1032753"/>
                  </a:lnTo>
                  <a:lnTo>
                    <a:pt x="2407481" y="1060361"/>
                  </a:lnTo>
                  <a:lnTo>
                    <a:pt x="2431287" y="1079402"/>
                  </a:lnTo>
                  <a:lnTo>
                    <a:pt x="2415290" y="1100917"/>
                  </a:lnTo>
                  <a:lnTo>
                    <a:pt x="2438334" y="1111485"/>
                  </a:lnTo>
                  <a:lnTo>
                    <a:pt x="2488803" y="1108248"/>
                  </a:lnTo>
                  <a:lnTo>
                    <a:pt x="2508800" y="1104630"/>
                  </a:lnTo>
                  <a:lnTo>
                    <a:pt x="2522799" y="1128335"/>
                  </a:lnTo>
                  <a:lnTo>
                    <a:pt x="2485375" y="1124623"/>
                  </a:lnTo>
                  <a:lnTo>
                    <a:pt x="2461093" y="1139093"/>
                  </a:lnTo>
                  <a:lnTo>
                    <a:pt x="2431954" y="1149470"/>
                  </a:lnTo>
                  <a:lnTo>
                    <a:pt x="2408719" y="1160228"/>
                  </a:lnTo>
                  <a:lnTo>
                    <a:pt x="2387674" y="1155944"/>
                  </a:lnTo>
                  <a:lnTo>
                    <a:pt x="2394245" y="1180697"/>
                  </a:lnTo>
                  <a:lnTo>
                    <a:pt x="2420813" y="1168035"/>
                  </a:lnTo>
                  <a:lnTo>
                    <a:pt x="2443286" y="1161180"/>
                  </a:lnTo>
                  <a:lnTo>
                    <a:pt x="2463474" y="1150327"/>
                  </a:lnTo>
                  <a:lnTo>
                    <a:pt x="2483185" y="1139760"/>
                  </a:lnTo>
                  <a:lnTo>
                    <a:pt x="2492707" y="1165274"/>
                  </a:lnTo>
                  <a:lnTo>
                    <a:pt x="2515562" y="1161085"/>
                  </a:lnTo>
                  <a:close/>
                  <a:moveTo>
                    <a:pt x="2513562" y="1156896"/>
                  </a:moveTo>
                  <a:lnTo>
                    <a:pt x="2493850" y="1163941"/>
                  </a:lnTo>
                  <a:lnTo>
                    <a:pt x="2503373" y="1142045"/>
                  </a:lnTo>
                  <a:lnTo>
                    <a:pt x="2481757" y="1135571"/>
                  </a:lnTo>
                  <a:lnTo>
                    <a:pt x="2460426" y="1146424"/>
                  </a:lnTo>
                  <a:lnTo>
                    <a:pt x="2440715" y="1156991"/>
                  </a:lnTo>
                  <a:lnTo>
                    <a:pt x="2418718" y="1163370"/>
                  </a:lnTo>
                  <a:lnTo>
                    <a:pt x="2395102" y="1177745"/>
                  </a:lnTo>
                  <a:lnTo>
                    <a:pt x="2392150" y="1154421"/>
                  </a:lnTo>
                  <a:lnTo>
                    <a:pt x="2433573" y="1153659"/>
                  </a:lnTo>
                  <a:lnTo>
                    <a:pt x="2462997" y="1143187"/>
                  </a:lnTo>
                  <a:lnTo>
                    <a:pt x="2486423" y="1128812"/>
                  </a:lnTo>
                  <a:lnTo>
                    <a:pt x="2524513" y="1128812"/>
                  </a:lnTo>
                  <a:lnTo>
                    <a:pt x="2510134" y="1100251"/>
                  </a:lnTo>
                  <a:lnTo>
                    <a:pt x="2487946" y="1102726"/>
                  </a:lnTo>
                  <a:lnTo>
                    <a:pt x="2438905" y="1106249"/>
                  </a:lnTo>
                  <a:lnTo>
                    <a:pt x="2417004" y="1095872"/>
                  </a:lnTo>
                  <a:lnTo>
                    <a:pt x="2433954" y="1074927"/>
                  </a:lnTo>
                  <a:lnTo>
                    <a:pt x="2410909" y="1057219"/>
                  </a:lnTo>
                  <a:lnTo>
                    <a:pt x="2401387" y="1033514"/>
                  </a:lnTo>
                  <a:lnTo>
                    <a:pt x="2423669" y="1018567"/>
                  </a:lnTo>
                  <a:lnTo>
                    <a:pt x="2411100" y="994196"/>
                  </a:lnTo>
                  <a:lnTo>
                    <a:pt x="2436715" y="979820"/>
                  </a:lnTo>
                  <a:lnTo>
                    <a:pt x="2410147" y="961541"/>
                  </a:lnTo>
                  <a:lnTo>
                    <a:pt x="2382437" y="964778"/>
                  </a:lnTo>
                  <a:lnTo>
                    <a:pt x="2413385" y="955258"/>
                  </a:lnTo>
                  <a:lnTo>
                    <a:pt x="2393007" y="947166"/>
                  </a:lnTo>
                  <a:lnTo>
                    <a:pt x="2416908" y="937646"/>
                  </a:lnTo>
                  <a:lnTo>
                    <a:pt x="2397292" y="919462"/>
                  </a:lnTo>
                  <a:lnTo>
                    <a:pt x="2398339" y="882524"/>
                  </a:lnTo>
                  <a:lnTo>
                    <a:pt x="2372533" y="883666"/>
                  </a:lnTo>
                  <a:lnTo>
                    <a:pt x="2357583" y="909751"/>
                  </a:lnTo>
                  <a:lnTo>
                    <a:pt x="2315017" y="951926"/>
                  </a:lnTo>
                  <a:lnTo>
                    <a:pt x="2322636" y="932886"/>
                  </a:lnTo>
                  <a:lnTo>
                    <a:pt x="2296830" y="933742"/>
                  </a:lnTo>
                  <a:lnTo>
                    <a:pt x="2276070" y="948308"/>
                  </a:lnTo>
                  <a:lnTo>
                    <a:pt x="2253216" y="962303"/>
                  </a:lnTo>
                  <a:cubicBezTo>
                    <a:pt x="2256835" y="940978"/>
                    <a:pt x="2254169" y="939930"/>
                    <a:pt x="2252645" y="941549"/>
                  </a:cubicBezTo>
                  <a:lnTo>
                    <a:pt x="2232933" y="962779"/>
                  </a:lnTo>
                  <a:lnTo>
                    <a:pt x="2198081" y="969062"/>
                  </a:lnTo>
                  <a:lnTo>
                    <a:pt x="2232172" y="963160"/>
                  </a:lnTo>
                  <a:lnTo>
                    <a:pt x="2246646" y="940882"/>
                  </a:lnTo>
                  <a:lnTo>
                    <a:pt x="2219126" y="926793"/>
                  </a:lnTo>
                  <a:lnTo>
                    <a:pt x="2191320" y="933742"/>
                  </a:lnTo>
                  <a:lnTo>
                    <a:pt x="2219888" y="924222"/>
                  </a:lnTo>
                  <a:lnTo>
                    <a:pt x="2227601" y="901659"/>
                  </a:lnTo>
                  <a:lnTo>
                    <a:pt x="2210556" y="877764"/>
                  </a:lnTo>
                  <a:lnTo>
                    <a:pt x="2232076" y="877764"/>
                  </a:lnTo>
                  <a:lnTo>
                    <a:pt x="2247312" y="855962"/>
                  </a:lnTo>
                  <a:cubicBezTo>
                    <a:pt x="2268548" y="844919"/>
                    <a:pt x="2267310" y="841206"/>
                    <a:pt x="2264548" y="841777"/>
                  </a:cubicBezTo>
                  <a:lnTo>
                    <a:pt x="2244836" y="845300"/>
                  </a:lnTo>
                  <a:lnTo>
                    <a:pt x="2220078" y="831400"/>
                  </a:lnTo>
                  <a:lnTo>
                    <a:pt x="2214650" y="808076"/>
                  </a:lnTo>
                  <a:lnTo>
                    <a:pt x="2183607" y="795890"/>
                  </a:lnTo>
                  <a:lnTo>
                    <a:pt x="2179512" y="774469"/>
                  </a:lnTo>
                  <a:lnTo>
                    <a:pt x="2153135" y="774469"/>
                  </a:lnTo>
                  <a:lnTo>
                    <a:pt x="2132281" y="785417"/>
                  </a:lnTo>
                  <a:lnTo>
                    <a:pt x="2110760" y="781609"/>
                  </a:lnTo>
                  <a:lnTo>
                    <a:pt x="2061719" y="767519"/>
                  </a:lnTo>
                  <a:lnTo>
                    <a:pt x="2034103" y="774564"/>
                  </a:lnTo>
                  <a:lnTo>
                    <a:pt x="2016392" y="796651"/>
                  </a:lnTo>
                  <a:lnTo>
                    <a:pt x="2025914" y="820357"/>
                  </a:lnTo>
                  <a:lnTo>
                    <a:pt x="2003536" y="835113"/>
                  </a:lnTo>
                  <a:lnTo>
                    <a:pt x="1989824" y="857009"/>
                  </a:lnTo>
                  <a:lnTo>
                    <a:pt x="1992776" y="879858"/>
                  </a:lnTo>
                  <a:lnTo>
                    <a:pt x="1957066" y="913369"/>
                  </a:lnTo>
                  <a:lnTo>
                    <a:pt x="1917929" y="937836"/>
                  </a:lnTo>
                  <a:lnTo>
                    <a:pt x="1944497" y="959352"/>
                  </a:lnTo>
                  <a:lnTo>
                    <a:pt x="1950115" y="982676"/>
                  </a:lnTo>
                  <a:lnTo>
                    <a:pt x="1946687" y="1002954"/>
                  </a:lnTo>
                  <a:lnTo>
                    <a:pt x="1937164" y="1030849"/>
                  </a:lnTo>
                  <a:lnTo>
                    <a:pt x="1898407" y="1061599"/>
                  </a:lnTo>
                  <a:lnTo>
                    <a:pt x="1875458" y="1079211"/>
                  </a:lnTo>
                  <a:lnTo>
                    <a:pt x="1855842" y="1093301"/>
                  </a:lnTo>
                  <a:lnTo>
                    <a:pt x="1827275" y="1096443"/>
                  </a:lnTo>
                  <a:lnTo>
                    <a:pt x="1807468" y="1099965"/>
                  </a:lnTo>
                  <a:lnTo>
                    <a:pt x="1784137" y="1107105"/>
                  </a:lnTo>
                  <a:lnTo>
                    <a:pt x="1785756" y="1131001"/>
                  </a:lnTo>
                  <a:lnTo>
                    <a:pt x="1788994" y="1152231"/>
                  </a:lnTo>
                  <a:lnTo>
                    <a:pt x="1769949" y="1182410"/>
                  </a:lnTo>
                  <a:lnTo>
                    <a:pt x="1769949" y="1226203"/>
                  </a:lnTo>
                  <a:lnTo>
                    <a:pt x="1741381" y="1241816"/>
                  </a:lnTo>
                  <a:lnTo>
                    <a:pt x="1740239" y="1265046"/>
                  </a:lnTo>
                  <a:lnTo>
                    <a:pt x="1720337" y="1255525"/>
                  </a:lnTo>
                  <a:lnTo>
                    <a:pt x="1701292" y="1277517"/>
                  </a:lnTo>
                  <a:lnTo>
                    <a:pt x="1680533" y="1273138"/>
                  </a:lnTo>
                  <a:lnTo>
                    <a:pt x="1659964" y="1276660"/>
                  </a:lnTo>
                  <a:lnTo>
                    <a:pt x="1684913" y="1263237"/>
                  </a:lnTo>
                  <a:lnTo>
                    <a:pt x="1679199" y="1239436"/>
                  </a:lnTo>
                  <a:lnTo>
                    <a:pt x="1658250" y="1227346"/>
                  </a:lnTo>
                  <a:lnTo>
                    <a:pt x="1662821" y="1201451"/>
                  </a:lnTo>
                  <a:lnTo>
                    <a:pt x="1678914" y="1177745"/>
                  </a:lnTo>
                  <a:lnTo>
                    <a:pt x="1692055" y="1156515"/>
                  </a:lnTo>
                  <a:lnTo>
                    <a:pt x="1692055" y="1130430"/>
                  </a:lnTo>
                  <a:lnTo>
                    <a:pt x="1717480" y="1111390"/>
                  </a:lnTo>
                  <a:lnTo>
                    <a:pt x="1691007" y="1089874"/>
                  </a:lnTo>
                  <a:lnTo>
                    <a:pt x="1630444" y="1089874"/>
                  </a:lnTo>
                  <a:lnTo>
                    <a:pt x="1609304" y="1096728"/>
                  </a:lnTo>
                  <a:lnTo>
                    <a:pt x="1620922" y="1075498"/>
                  </a:lnTo>
                  <a:lnTo>
                    <a:pt x="1584736" y="1061408"/>
                  </a:lnTo>
                  <a:lnTo>
                    <a:pt x="1565691" y="1033990"/>
                  </a:lnTo>
                  <a:lnTo>
                    <a:pt x="1528553" y="1014950"/>
                  </a:lnTo>
                  <a:lnTo>
                    <a:pt x="1508937" y="1004382"/>
                  </a:lnTo>
                  <a:lnTo>
                    <a:pt x="1475132" y="1000574"/>
                  </a:lnTo>
                  <a:lnTo>
                    <a:pt x="1448279" y="1004192"/>
                  </a:lnTo>
                  <a:lnTo>
                    <a:pt x="1427996" y="1011332"/>
                  </a:lnTo>
                  <a:lnTo>
                    <a:pt x="1450659" y="982771"/>
                  </a:lnTo>
                  <a:lnTo>
                    <a:pt x="1460753" y="946785"/>
                  </a:lnTo>
                  <a:lnTo>
                    <a:pt x="1433042" y="933266"/>
                  </a:lnTo>
                  <a:lnTo>
                    <a:pt x="1410950" y="947737"/>
                  </a:lnTo>
                  <a:lnTo>
                    <a:pt x="1421330" y="921937"/>
                  </a:lnTo>
                  <a:lnTo>
                    <a:pt x="1447422" y="891663"/>
                  </a:lnTo>
                  <a:lnTo>
                    <a:pt x="1476941" y="859866"/>
                  </a:lnTo>
                  <a:lnTo>
                    <a:pt x="1495986" y="846061"/>
                  </a:lnTo>
                  <a:lnTo>
                    <a:pt x="1515698" y="831971"/>
                  </a:lnTo>
                  <a:lnTo>
                    <a:pt x="1548836" y="811122"/>
                  </a:lnTo>
                  <a:lnTo>
                    <a:pt x="1571786" y="797032"/>
                  </a:lnTo>
                  <a:lnTo>
                    <a:pt x="1618065" y="761522"/>
                  </a:lnTo>
                  <a:lnTo>
                    <a:pt x="1646633" y="761522"/>
                  </a:lnTo>
                  <a:lnTo>
                    <a:pt x="1666725" y="757999"/>
                  </a:lnTo>
                  <a:lnTo>
                    <a:pt x="1662154" y="723250"/>
                  </a:lnTo>
                  <a:lnTo>
                    <a:pt x="1626635" y="724869"/>
                  </a:lnTo>
                  <a:lnTo>
                    <a:pt x="1605495" y="704305"/>
                  </a:lnTo>
                  <a:lnTo>
                    <a:pt x="1662630" y="719062"/>
                  </a:lnTo>
                  <a:lnTo>
                    <a:pt x="1695007" y="733056"/>
                  </a:lnTo>
                  <a:lnTo>
                    <a:pt x="1717575" y="707542"/>
                  </a:lnTo>
                  <a:lnTo>
                    <a:pt x="1741953" y="708494"/>
                  </a:lnTo>
                  <a:lnTo>
                    <a:pt x="1778614" y="701354"/>
                  </a:lnTo>
                  <a:lnTo>
                    <a:pt x="1798707" y="694214"/>
                  </a:lnTo>
                  <a:lnTo>
                    <a:pt x="1818799" y="683551"/>
                  </a:lnTo>
                  <a:lnTo>
                    <a:pt x="1841653" y="672984"/>
                  </a:lnTo>
                  <a:lnTo>
                    <a:pt x="1788708" y="653943"/>
                  </a:lnTo>
                  <a:lnTo>
                    <a:pt x="1740048" y="622336"/>
                  </a:lnTo>
                  <a:lnTo>
                    <a:pt x="1762045" y="623288"/>
                  </a:lnTo>
                  <a:lnTo>
                    <a:pt x="1781090" y="623288"/>
                  </a:lnTo>
                  <a:lnTo>
                    <a:pt x="1803373" y="630238"/>
                  </a:lnTo>
                  <a:lnTo>
                    <a:pt x="1825465" y="650992"/>
                  </a:lnTo>
                  <a:lnTo>
                    <a:pt x="1846891" y="651563"/>
                  </a:lnTo>
                  <a:lnTo>
                    <a:pt x="1867745" y="640710"/>
                  </a:lnTo>
                  <a:lnTo>
                    <a:pt x="1886790" y="633761"/>
                  </a:lnTo>
                  <a:lnTo>
                    <a:pt x="1910216" y="619385"/>
                  </a:lnTo>
                  <a:lnTo>
                    <a:pt x="1930689" y="601677"/>
                  </a:lnTo>
                  <a:lnTo>
                    <a:pt x="1953924" y="622907"/>
                  </a:lnTo>
                  <a:lnTo>
                    <a:pt x="1970588" y="601677"/>
                  </a:lnTo>
                  <a:lnTo>
                    <a:pt x="2021724" y="609865"/>
                  </a:lnTo>
                  <a:lnTo>
                    <a:pt x="2045245" y="599107"/>
                  </a:lnTo>
                  <a:lnTo>
                    <a:pt x="2065147" y="588349"/>
                  </a:lnTo>
                  <a:lnTo>
                    <a:pt x="2075907" y="558360"/>
                  </a:lnTo>
                  <a:lnTo>
                    <a:pt x="2069432" y="532180"/>
                  </a:lnTo>
                  <a:lnTo>
                    <a:pt x="2094000" y="528086"/>
                  </a:lnTo>
                  <a:lnTo>
                    <a:pt x="2113997" y="524564"/>
                  </a:lnTo>
                  <a:lnTo>
                    <a:pt x="2119235" y="501334"/>
                  </a:lnTo>
                  <a:lnTo>
                    <a:pt x="2105808" y="475059"/>
                  </a:lnTo>
                  <a:lnTo>
                    <a:pt x="2074669" y="466776"/>
                  </a:lnTo>
                  <a:lnTo>
                    <a:pt x="2051054" y="466776"/>
                  </a:lnTo>
                  <a:lnTo>
                    <a:pt x="2030580" y="474011"/>
                  </a:lnTo>
                  <a:lnTo>
                    <a:pt x="2018772" y="496384"/>
                  </a:lnTo>
                  <a:lnTo>
                    <a:pt x="1993347" y="513139"/>
                  </a:lnTo>
                  <a:lnTo>
                    <a:pt x="1957066" y="541700"/>
                  </a:lnTo>
                  <a:lnTo>
                    <a:pt x="1937164" y="559503"/>
                  </a:lnTo>
                  <a:lnTo>
                    <a:pt x="1911549" y="569689"/>
                  </a:lnTo>
                  <a:lnTo>
                    <a:pt x="1891552" y="580447"/>
                  </a:lnTo>
                  <a:lnTo>
                    <a:pt x="1891552" y="543414"/>
                  </a:lnTo>
                  <a:lnTo>
                    <a:pt x="1916881" y="535036"/>
                  </a:lnTo>
                  <a:lnTo>
                    <a:pt x="1924880" y="505047"/>
                  </a:lnTo>
                  <a:lnTo>
                    <a:pt x="1889647" y="502096"/>
                  </a:lnTo>
                  <a:lnTo>
                    <a:pt x="1868793" y="513044"/>
                  </a:lnTo>
                  <a:lnTo>
                    <a:pt x="1848510" y="531037"/>
                  </a:lnTo>
                  <a:lnTo>
                    <a:pt x="1862222" y="508950"/>
                  </a:lnTo>
                  <a:lnTo>
                    <a:pt x="1884695" y="488577"/>
                  </a:lnTo>
                  <a:lnTo>
                    <a:pt x="1863746" y="480961"/>
                  </a:lnTo>
                  <a:lnTo>
                    <a:pt x="1840320" y="480961"/>
                  </a:lnTo>
                  <a:lnTo>
                    <a:pt x="1852414" y="459541"/>
                  </a:lnTo>
                  <a:lnTo>
                    <a:pt x="1872792" y="464586"/>
                  </a:lnTo>
                  <a:lnTo>
                    <a:pt x="1862032" y="439834"/>
                  </a:lnTo>
                  <a:lnTo>
                    <a:pt x="1875934" y="409940"/>
                  </a:lnTo>
                  <a:lnTo>
                    <a:pt x="1848510" y="382713"/>
                  </a:lnTo>
                  <a:lnTo>
                    <a:pt x="1826322" y="389281"/>
                  </a:lnTo>
                  <a:lnTo>
                    <a:pt x="1773758" y="406894"/>
                  </a:lnTo>
                  <a:lnTo>
                    <a:pt x="1750047" y="424982"/>
                  </a:lnTo>
                  <a:lnTo>
                    <a:pt x="1770044" y="439643"/>
                  </a:lnTo>
                  <a:lnTo>
                    <a:pt x="1740810" y="445832"/>
                  </a:lnTo>
                  <a:lnTo>
                    <a:pt x="1742524" y="473155"/>
                  </a:lnTo>
                  <a:lnTo>
                    <a:pt x="1771092" y="475249"/>
                  </a:lnTo>
                  <a:lnTo>
                    <a:pt x="1796326" y="489148"/>
                  </a:lnTo>
                  <a:lnTo>
                    <a:pt x="1776519" y="495527"/>
                  </a:lnTo>
                  <a:lnTo>
                    <a:pt x="1754332" y="498764"/>
                  </a:lnTo>
                  <a:lnTo>
                    <a:pt x="1774425" y="503619"/>
                  </a:lnTo>
                  <a:lnTo>
                    <a:pt x="1733954" y="530847"/>
                  </a:lnTo>
                  <a:lnTo>
                    <a:pt x="1714052" y="545032"/>
                  </a:lnTo>
                  <a:lnTo>
                    <a:pt x="1693198" y="537606"/>
                  </a:lnTo>
                  <a:lnTo>
                    <a:pt x="1670915" y="559503"/>
                  </a:lnTo>
                  <a:lnTo>
                    <a:pt x="1661678" y="525516"/>
                  </a:lnTo>
                  <a:lnTo>
                    <a:pt x="1640062" y="520280"/>
                  </a:lnTo>
                  <a:lnTo>
                    <a:pt x="1613018" y="523802"/>
                  </a:lnTo>
                  <a:lnTo>
                    <a:pt x="1614256" y="547793"/>
                  </a:lnTo>
                  <a:lnTo>
                    <a:pt x="1595211" y="539320"/>
                  </a:lnTo>
                  <a:lnTo>
                    <a:pt x="1585688" y="560550"/>
                  </a:lnTo>
                  <a:lnTo>
                    <a:pt x="1548836" y="555695"/>
                  </a:lnTo>
                  <a:lnTo>
                    <a:pt x="1489321" y="552077"/>
                  </a:lnTo>
                  <a:lnTo>
                    <a:pt x="1440375" y="541510"/>
                  </a:lnTo>
                  <a:lnTo>
                    <a:pt x="1418283" y="524278"/>
                  </a:lnTo>
                  <a:lnTo>
                    <a:pt x="1389715" y="530942"/>
                  </a:lnTo>
                  <a:lnTo>
                    <a:pt x="1360195" y="537987"/>
                  </a:lnTo>
                  <a:lnTo>
                    <a:pt x="1338103" y="534465"/>
                  </a:lnTo>
                  <a:lnTo>
                    <a:pt x="1321724" y="563597"/>
                  </a:lnTo>
                  <a:lnTo>
                    <a:pt x="1311726" y="588539"/>
                  </a:lnTo>
                  <a:lnTo>
                    <a:pt x="1293347" y="557313"/>
                  </a:lnTo>
                  <a:lnTo>
                    <a:pt x="1268303" y="551696"/>
                  </a:lnTo>
                  <a:lnTo>
                    <a:pt x="1238593" y="548079"/>
                  </a:lnTo>
                  <a:lnTo>
                    <a:pt x="1208502" y="551601"/>
                  </a:lnTo>
                  <a:lnTo>
                    <a:pt x="1182125" y="555219"/>
                  </a:lnTo>
                  <a:lnTo>
                    <a:pt x="1156128" y="555219"/>
                  </a:lnTo>
                  <a:lnTo>
                    <a:pt x="1130131" y="551791"/>
                  </a:lnTo>
                  <a:lnTo>
                    <a:pt x="1110325" y="549507"/>
                  </a:lnTo>
                  <a:lnTo>
                    <a:pt x="1139940" y="545889"/>
                  </a:lnTo>
                  <a:lnTo>
                    <a:pt x="1159842" y="542366"/>
                  </a:lnTo>
                  <a:lnTo>
                    <a:pt x="1158509" y="511426"/>
                  </a:lnTo>
                  <a:lnTo>
                    <a:pt x="1097184" y="501906"/>
                  </a:lnTo>
                  <a:lnTo>
                    <a:pt x="1044810" y="487816"/>
                  </a:lnTo>
                  <a:lnTo>
                    <a:pt x="1022527" y="474011"/>
                  </a:lnTo>
                  <a:lnTo>
                    <a:pt x="992436" y="463158"/>
                  </a:lnTo>
                  <a:lnTo>
                    <a:pt x="967582" y="473821"/>
                  </a:lnTo>
                  <a:lnTo>
                    <a:pt x="947490" y="488387"/>
                  </a:lnTo>
                  <a:lnTo>
                    <a:pt x="918922" y="487911"/>
                  </a:lnTo>
                  <a:lnTo>
                    <a:pt x="950347" y="456589"/>
                  </a:lnTo>
                  <a:lnTo>
                    <a:pt x="914447" y="470584"/>
                  </a:lnTo>
                  <a:lnTo>
                    <a:pt x="895116" y="488577"/>
                  </a:lnTo>
                  <a:lnTo>
                    <a:pt x="885593" y="458874"/>
                  </a:lnTo>
                  <a:lnTo>
                    <a:pt x="872167" y="435740"/>
                  </a:lnTo>
                  <a:lnTo>
                    <a:pt x="842456" y="452686"/>
                  </a:lnTo>
                  <a:lnTo>
                    <a:pt x="816174" y="470394"/>
                  </a:lnTo>
                  <a:lnTo>
                    <a:pt x="791225" y="470394"/>
                  </a:lnTo>
                  <a:lnTo>
                    <a:pt x="764277" y="477534"/>
                  </a:lnTo>
                  <a:lnTo>
                    <a:pt x="741137" y="484579"/>
                  </a:lnTo>
                  <a:lnTo>
                    <a:pt x="719235" y="480961"/>
                  </a:lnTo>
                  <a:lnTo>
                    <a:pt x="694572" y="495527"/>
                  </a:lnTo>
                  <a:lnTo>
                    <a:pt x="672099" y="502286"/>
                  </a:lnTo>
                  <a:lnTo>
                    <a:pt x="642579" y="509331"/>
                  </a:lnTo>
                  <a:lnTo>
                    <a:pt x="664290" y="499811"/>
                  </a:lnTo>
                  <a:lnTo>
                    <a:pt x="686668" y="493052"/>
                  </a:lnTo>
                  <a:lnTo>
                    <a:pt x="706856" y="482294"/>
                  </a:lnTo>
                  <a:lnTo>
                    <a:pt x="744946" y="482294"/>
                  </a:lnTo>
                  <a:lnTo>
                    <a:pt x="778560" y="471536"/>
                  </a:lnTo>
                  <a:lnTo>
                    <a:pt x="798367" y="464396"/>
                  </a:lnTo>
                  <a:lnTo>
                    <a:pt x="771895" y="452781"/>
                  </a:lnTo>
                  <a:lnTo>
                    <a:pt x="750374" y="463539"/>
                  </a:lnTo>
                  <a:lnTo>
                    <a:pt x="698762" y="466871"/>
                  </a:lnTo>
                  <a:lnTo>
                    <a:pt x="674575" y="481342"/>
                  </a:lnTo>
                  <a:lnTo>
                    <a:pt x="632199" y="498859"/>
                  </a:lnTo>
                  <a:lnTo>
                    <a:pt x="612012" y="513235"/>
                  </a:lnTo>
                  <a:lnTo>
                    <a:pt x="631723" y="495527"/>
                  </a:lnTo>
                  <a:lnTo>
                    <a:pt x="653911" y="486007"/>
                  </a:lnTo>
                  <a:lnTo>
                    <a:pt x="623820" y="474392"/>
                  </a:lnTo>
                  <a:lnTo>
                    <a:pt x="595824" y="488672"/>
                  </a:lnTo>
                  <a:lnTo>
                    <a:pt x="578397" y="517900"/>
                  </a:lnTo>
                  <a:lnTo>
                    <a:pt x="531832" y="502667"/>
                  </a:lnTo>
                  <a:lnTo>
                    <a:pt x="456223" y="474107"/>
                  </a:lnTo>
                  <a:lnTo>
                    <a:pt x="39423" y="849203"/>
                  </a:lnTo>
                  <a:lnTo>
                    <a:pt x="25806" y="870909"/>
                  </a:lnTo>
                  <a:lnTo>
                    <a:pt x="57516" y="874622"/>
                  </a:lnTo>
                  <a:lnTo>
                    <a:pt x="84465" y="867482"/>
                  </a:lnTo>
                  <a:lnTo>
                    <a:pt x="71704" y="888997"/>
                  </a:lnTo>
                  <a:lnTo>
                    <a:pt x="85036" y="912417"/>
                  </a:lnTo>
                  <a:lnTo>
                    <a:pt x="106366" y="917082"/>
                  </a:lnTo>
                  <a:lnTo>
                    <a:pt x="127411" y="909847"/>
                  </a:lnTo>
                  <a:lnTo>
                    <a:pt x="147694" y="895376"/>
                  </a:lnTo>
                  <a:lnTo>
                    <a:pt x="169691" y="892329"/>
                  </a:lnTo>
                  <a:lnTo>
                    <a:pt x="170263" y="922032"/>
                  </a:lnTo>
                  <a:lnTo>
                    <a:pt x="176833" y="947166"/>
                  </a:lnTo>
                  <a:lnTo>
                    <a:pt x="167311" y="977630"/>
                  </a:lnTo>
                  <a:lnTo>
                    <a:pt x="167311" y="1003145"/>
                  </a:lnTo>
                  <a:lnTo>
                    <a:pt x="157788" y="1026945"/>
                  </a:lnTo>
                  <a:lnTo>
                    <a:pt x="178166" y="1047318"/>
                  </a:lnTo>
                  <a:lnTo>
                    <a:pt x="177309" y="1070357"/>
                  </a:lnTo>
                  <a:lnTo>
                    <a:pt x="158264" y="1097204"/>
                  </a:lnTo>
                  <a:lnTo>
                    <a:pt x="135981" y="1110723"/>
                  </a:lnTo>
                  <a:lnTo>
                    <a:pt x="118746" y="1136237"/>
                  </a:lnTo>
                  <a:lnTo>
                    <a:pt x="111889" y="1158039"/>
                  </a:lnTo>
                  <a:lnTo>
                    <a:pt x="133506" y="1164703"/>
                  </a:lnTo>
                  <a:lnTo>
                    <a:pt x="161597" y="1146614"/>
                  </a:lnTo>
                  <a:lnTo>
                    <a:pt x="128840" y="1185457"/>
                  </a:lnTo>
                  <a:lnTo>
                    <a:pt x="138362" y="1209257"/>
                  </a:lnTo>
                  <a:lnTo>
                    <a:pt x="167501" y="1203545"/>
                  </a:lnTo>
                  <a:lnTo>
                    <a:pt x="167501" y="1226298"/>
                  </a:lnTo>
                  <a:lnTo>
                    <a:pt x="129411" y="1234486"/>
                  </a:lnTo>
                  <a:lnTo>
                    <a:pt x="109223" y="1252479"/>
                  </a:lnTo>
                  <a:lnTo>
                    <a:pt x="150646" y="1249623"/>
                  </a:lnTo>
                  <a:lnTo>
                    <a:pt x="129697" y="1252003"/>
                  </a:lnTo>
                  <a:lnTo>
                    <a:pt x="109414" y="1266474"/>
                  </a:lnTo>
                  <a:lnTo>
                    <a:pt x="133125" y="1277803"/>
                  </a:lnTo>
                  <a:lnTo>
                    <a:pt x="163121" y="1281420"/>
                  </a:lnTo>
                  <a:lnTo>
                    <a:pt x="141790" y="1302270"/>
                  </a:lnTo>
                  <a:lnTo>
                    <a:pt x="163882" y="1302270"/>
                  </a:lnTo>
                  <a:lnTo>
                    <a:pt x="163882" y="1323500"/>
                  </a:lnTo>
                  <a:lnTo>
                    <a:pt x="186927" y="1323500"/>
                  </a:lnTo>
                  <a:lnTo>
                    <a:pt x="172643" y="1344444"/>
                  </a:lnTo>
                  <a:lnTo>
                    <a:pt x="192355" y="1355107"/>
                  </a:lnTo>
                  <a:lnTo>
                    <a:pt x="187784" y="1381002"/>
                  </a:lnTo>
                  <a:lnTo>
                    <a:pt x="1127656" y="1383668"/>
                  </a:lnTo>
                  <a:lnTo>
                    <a:pt x="1139749" y="1361009"/>
                  </a:lnTo>
                  <a:lnTo>
                    <a:pt x="1138416" y="1385096"/>
                  </a:lnTo>
                  <a:lnTo>
                    <a:pt x="1163175" y="1394616"/>
                  </a:lnTo>
                  <a:lnTo>
                    <a:pt x="1186886" y="1394616"/>
                  </a:lnTo>
                  <a:lnTo>
                    <a:pt x="1225547" y="1412228"/>
                  </a:lnTo>
                  <a:lnTo>
                    <a:pt x="1248972" y="1415846"/>
                  </a:lnTo>
                  <a:lnTo>
                    <a:pt x="1285539" y="1415846"/>
                  </a:lnTo>
                  <a:lnTo>
                    <a:pt x="1307155" y="1422034"/>
                  </a:lnTo>
                  <a:lnTo>
                    <a:pt x="1323629" y="1400804"/>
                  </a:lnTo>
                  <a:lnTo>
                    <a:pt x="1345150" y="1398138"/>
                  </a:lnTo>
                  <a:lnTo>
                    <a:pt x="1371717" y="1390998"/>
                  </a:lnTo>
                  <a:lnTo>
                    <a:pt x="1401237" y="1383953"/>
                  </a:lnTo>
                  <a:lnTo>
                    <a:pt x="1426091" y="1394521"/>
                  </a:lnTo>
                  <a:lnTo>
                    <a:pt x="1418092" y="1416417"/>
                  </a:lnTo>
                  <a:lnTo>
                    <a:pt x="1418092" y="1438218"/>
                  </a:lnTo>
                  <a:lnTo>
                    <a:pt x="1444565" y="1429841"/>
                  </a:lnTo>
                  <a:lnTo>
                    <a:pt x="1444565" y="1466113"/>
                  </a:lnTo>
                  <a:lnTo>
                    <a:pt x="1444565" y="1491246"/>
                  </a:lnTo>
                  <a:lnTo>
                    <a:pt x="1508937" y="1507811"/>
                  </a:lnTo>
                  <a:lnTo>
                    <a:pt x="1555026" y="1518378"/>
                  </a:lnTo>
                  <a:lnTo>
                    <a:pt x="1563215" y="1541703"/>
                  </a:lnTo>
                  <a:lnTo>
                    <a:pt x="1566263" y="1565884"/>
                  </a:lnTo>
                  <a:lnTo>
                    <a:pt x="1556740" y="1585782"/>
                  </a:lnTo>
                  <a:lnTo>
                    <a:pt x="1536933" y="1573977"/>
                  </a:lnTo>
                  <a:lnTo>
                    <a:pt x="1528268" y="1550557"/>
                  </a:lnTo>
                  <a:lnTo>
                    <a:pt x="1518840" y="1572739"/>
                  </a:lnTo>
                  <a:lnTo>
                    <a:pt x="1505985" y="1593112"/>
                  </a:lnTo>
                  <a:lnTo>
                    <a:pt x="1475989" y="1628432"/>
                  </a:lnTo>
                  <a:lnTo>
                    <a:pt x="1456944" y="1648901"/>
                  </a:lnTo>
                  <a:lnTo>
                    <a:pt x="1440375" y="1670321"/>
                  </a:lnTo>
                  <a:lnTo>
                    <a:pt x="1414854" y="1683840"/>
                  </a:lnTo>
                  <a:lnTo>
                    <a:pt x="1438661" y="1691837"/>
                  </a:lnTo>
                  <a:lnTo>
                    <a:pt x="1459896" y="1680984"/>
                  </a:lnTo>
                  <a:lnTo>
                    <a:pt x="1508366" y="1674224"/>
                  </a:lnTo>
                  <a:lnTo>
                    <a:pt x="1528649" y="1666989"/>
                  </a:lnTo>
                  <a:lnTo>
                    <a:pt x="1563977" y="1666989"/>
                  </a:lnTo>
                  <a:lnTo>
                    <a:pt x="1549408" y="1641951"/>
                  </a:lnTo>
                  <a:lnTo>
                    <a:pt x="1572357" y="1620245"/>
                  </a:lnTo>
                  <a:lnTo>
                    <a:pt x="1593973" y="1617484"/>
                  </a:lnTo>
                  <a:lnTo>
                    <a:pt x="1617017" y="1613961"/>
                  </a:lnTo>
                  <a:lnTo>
                    <a:pt x="1639967" y="1610439"/>
                  </a:lnTo>
                  <a:lnTo>
                    <a:pt x="1680533" y="1599396"/>
                  </a:lnTo>
                  <a:lnTo>
                    <a:pt x="1726812" y="1570835"/>
                  </a:lnTo>
                  <a:lnTo>
                    <a:pt x="1866793" y="1561315"/>
                  </a:lnTo>
                  <a:lnTo>
                    <a:pt x="1890885" y="1546749"/>
                  </a:lnTo>
                  <a:lnTo>
                    <a:pt x="1910977" y="1528851"/>
                  </a:lnTo>
                  <a:lnTo>
                    <a:pt x="1934117" y="1503908"/>
                  </a:lnTo>
                  <a:lnTo>
                    <a:pt x="1944401" y="1482106"/>
                  </a:lnTo>
                  <a:lnTo>
                    <a:pt x="1966589" y="1468969"/>
                  </a:lnTo>
                  <a:lnTo>
                    <a:pt x="1983634" y="1447167"/>
                  </a:lnTo>
                  <a:lnTo>
                    <a:pt x="2028104" y="1455164"/>
                  </a:lnTo>
                  <a:lnTo>
                    <a:pt x="2012392" y="1504860"/>
                  </a:lnTo>
                  <a:lnTo>
                    <a:pt x="2005726" y="1526280"/>
                  </a:lnTo>
                  <a:lnTo>
                    <a:pt x="2005726" y="1548272"/>
                  </a:lnTo>
                  <a:lnTo>
                    <a:pt x="2033532" y="1561124"/>
                  </a:lnTo>
                  <a:lnTo>
                    <a:pt x="2055339" y="1550366"/>
                  </a:lnTo>
                  <a:lnTo>
                    <a:pt x="2098000" y="1539894"/>
                  </a:lnTo>
                  <a:lnTo>
                    <a:pt x="2118092" y="1525423"/>
                  </a:lnTo>
                  <a:lnTo>
                    <a:pt x="2106951" y="1547130"/>
                  </a:lnTo>
                  <a:lnTo>
                    <a:pt x="2156373" y="1543607"/>
                  </a:lnTo>
                  <a:lnTo>
                    <a:pt x="2132757" y="1542369"/>
                  </a:lnTo>
                  <a:lnTo>
                    <a:pt x="2109426" y="1549510"/>
                  </a:lnTo>
                  <a:lnTo>
                    <a:pt x="2046387" y="1585115"/>
                  </a:lnTo>
                  <a:lnTo>
                    <a:pt x="2035437" y="1621863"/>
                  </a:lnTo>
                  <a:lnTo>
                    <a:pt x="2056672" y="1631860"/>
                  </a:lnTo>
                  <a:lnTo>
                    <a:pt x="2085239" y="1613961"/>
                  </a:lnTo>
                  <a:lnTo>
                    <a:pt x="2108189" y="1599872"/>
                  </a:lnTo>
                  <a:lnTo>
                    <a:pt x="2125329" y="1574357"/>
                  </a:lnTo>
                  <a:lnTo>
                    <a:pt x="2152087" y="1582259"/>
                  </a:lnTo>
                  <a:lnTo>
                    <a:pt x="2176751" y="1571501"/>
                  </a:lnTo>
                  <a:lnTo>
                    <a:pt x="2195796" y="1564456"/>
                  </a:lnTo>
                  <a:lnTo>
                    <a:pt x="2228363" y="1557507"/>
                  </a:lnTo>
                  <a:lnTo>
                    <a:pt x="2233505" y="1534277"/>
                  </a:lnTo>
                  <a:lnTo>
                    <a:pt x="2210936" y="1535039"/>
                  </a:lnTo>
                  <a:lnTo>
                    <a:pt x="2152849" y="1520949"/>
                  </a:lnTo>
                  <a:lnTo>
                    <a:pt x="2147897" y="1501337"/>
                  </a:lnTo>
                  <a:lnTo>
                    <a:pt x="2126662" y="1492769"/>
                  </a:lnTo>
                  <a:lnTo>
                    <a:pt x="2134852" y="1467255"/>
                  </a:lnTo>
                  <a:lnTo>
                    <a:pt x="2147707" y="1443074"/>
                  </a:lnTo>
                  <a:lnTo>
                    <a:pt x="2163990" y="1422224"/>
                  </a:lnTo>
                  <a:lnTo>
                    <a:pt x="2140946" y="1432887"/>
                  </a:lnTo>
                  <a:lnTo>
                    <a:pt x="2115711" y="1436029"/>
                  </a:lnTo>
                  <a:lnTo>
                    <a:pt x="2116854" y="1415941"/>
                  </a:lnTo>
                  <a:lnTo>
                    <a:pt x="2137328" y="1422510"/>
                  </a:lnTo>
                  <a:lnTo>
                    <a:pt x="2157134" y="1404802"/>
                  </a:lnTo>
                  <a:lnTo>
                    <a:pt x="2178560" y="1405469"/>
                  </a:lnTo>
                  <a:lnTo>
                    <a:pt x="2180941" y="1378241"/>
                  </a:lnTo>
                  <a:lnTo>
                    <a:pt x="2160182" y="1362152"/>
                  </a:lnTo>
                  <a:lnTo>
                    <a:pt x="2109236" y="1365294"/>
                  </a:lnTo>
                  <a:lnTo>
                    <a:pt x="2075812" y="1375956"/>
                  </a:lnTo>
                  <a:lnTo>
                    <a:pt x="2049339" y="1386619"/>
                  </a:lnTo>
                  <a:lnTo>
                    <a:pt x="2016392" y="1400804"/>
                  </a:lnTo>
                  <a:lnTo>
                    <a:pt x="1993061" y="1415084"/>
                  </a:lnTo>
                  <a:lnTo>
                    <a:pt x="1972969" y="1433077"/>
                  </a:lnTo>
                  <a:lnTo>
                    <a:pt x="1949924" y="1454307"/>
                  </a:lnTo>
                  <a:lnTo>
                    <a:pt x="1908978" y="1468017"/>
                  </a:lnTo>
                  <a:lnTo>
                    <a:pt x="1930499" y="1458496"/>
                  </a:lnTo>
                  <a:lnTo>
                    <a:pt x="1959923" y="1440979"/>
                  </a:lnTo>
                  <a:lnTo>
                    <a:pt x="1977064" y="1419178"/>
                  </a:lnTo>
                  <a:lnTo>
                    <a:pt x="2029342" y="1381097"/>
                  </a:lnTo>
                  <a:lnTo>
                    <a:pt x="2055243" y="1367198"/>
                  </a:lnTo>
                  <a:lnTo>
                    <a:pt x="2083811" y="1363961"/>
                  </a:lnTo>
                  <a:lnTo>
                    <a:pt x="2111617" y="1334924"/>
                  </a:lnTo>
                  <a:lnTo>
                    <a:pt x="2156182" y="1321501"/>
                  </a:lnTo>
                  <a:lnTo>
                    <a:pt x="2185511" y="1321501"/>
                  </a:lnTo>
                  <a:lnTo>
                    <a:pt x="2215317" y="1317978"/>
                  </a:lnTo>
                  <a:lnTo>
                    <a:pt x="2247693" y="1321501"/>
                  </a:lnTo>
                  <a:lnTo>
                    <a:pt x="2287021" y="1328546"/>
                  </a:lnTo>
                  <a:lnTo>
                    <a:pt x="2307209" y="1328546"/>
                  </a:lnTo>
                  <a:lnTo>
                    <a:pt x="2327682" y="1321405"/>
                  </a:lnTo>
                  <a:lnTo>
                    <a:pt x="2353869" y="1314360"/>
                  </a:lnTo>
                  <a:lnTo>
                    <a:pt x="2376914" y="1307220"/>
                  </a:lnTo>
                  <a:lnTo>
                    <a:pt x="2397768" y="1285324"/>
                  </a:lnTo>
                  <a:lnTo>
                    <a:pt x="2439096" y="1271996"/>
                  </a:lnTo>
                  <a:lnTo>
                    <a:pt x="2462807" y="1261142"/>
                  </a:lnTo>
                  <a:lnTo>
                    <a:pt x="2518609" y="1247052"/>
                  </a:lnTo>
                  <a:lnTo>
                    <a:pt x="2523370" y="1223918"/>
                  </a:lnTo>
                  <a:lnTo>
                    <a:pt x="2529940" y="1199451"/>
                  </a:lnTo>
                  <a:lnTo>
                    <a:pt x="2545938" y="1179078"/>
                  </a:lnTo>
                  <a:lnTo>
                    <a:pt x="2525846" y="1158134"/>
                  </a:lnTo>
                  <a:close/>
                  <a:moveTo>
                    <a:pt x="67896" y="1143758"/>
                  </a:moveTo>
                  <a:lnTo>
                    <a:pt x="26187" y="1171462"/>
                  </a:lnTo>
                  <a:lnTo>
                    <a:pt x="9523" y="1203831"/>
                  </a:lnTo>
                  <a:lnTo>
                    <a:pt x="2761" y="1225442"/>
                  </a:lnTo>
                  <a:lnTo>
                    <a:pt x="10760" y="1190978"/>
                  </a:lnTo>
                  <a:lnTo>
                    <a:pt x="4095" y="1168892"/>
                  </a:lnTo>
                  <a:lnTo>
                    <a:pt x="26473" y="1149851"/>
                  </a:lnTo>
                  <a:lnTo>
                    <a:pt x="45518" y="1149851"/>
                  </a:lnTo>
                  <a:close/>
                  <a:moveTo>
                    <a:pt x="66467" y="1139189"/>
                  </a:moveTo>
                  <a:lnTo>
                    <a:pt x="43423" y="1146233"/>
                  </a:lnTo>
                  <a:lnTo>
                    <a:pt x="23044" y="1160704"/>
                  </a:lnTo>
                  <a:lnTo>
                    <a:pt x="45518" y="1150518"/>
                  </a:lnTo>
                  <a:lnTo>
                    <a:pt x="24378" y="1146138"/>
                  </a:lnTo>
                  <a:lnTo>
                    <a:pt x="0" y="1167749"/>
                  </a:lnTo>
                  <a:lnTo>
                    <a:pt x="5904" y="1191550"/>
                  </a:lnTo>
                  <a:lnTo>
                    <a:pt x="2571" y="1225918"/>
                  </a:lnTo>
                  <a:lnTo>
                    <a:pt x="13808" y="1205640"/>
                  </a:lnTo>
                  <a:lnTo>
                    <a:pt x="30091" y="1174223"/>
                  </a:lnTo>
                  <a:lnTo>
                    <a:pt x="58659" y="1150232"/>
                  </a:lnTo>
                  <a:close/>
                  <a:moveTo>
                    <a:pt x="1549503" y="206208"/>
                  </a:moveTo>
                  <a:cubicBezTo>
                    <a:pt x="1529220" y="189833"/>
                    <a:pt x="1526935" y="194117"/>
                    <a:pt x="1529791" y="195640"/>
                  </a:cubicBezTo>
                  <a:close/>
                  <a:moveTo>
                    <a:pt x="1468847" y="231246"/>
                  </a:moveTo>
                  <a:lnTo>
                    <a:pt x="1541218" y="217061"/>
                  </a:lnTo>
                  <a:lnTo>
                    <a:pt x="1563787" y="217061"/>
                  </a:lnTo>
                  <a:lnTo>
                    <a:pt x="1584451" y="250286"/>
                  </a:lnTo>
                  <a:lnTo>
                    <a:pt x="1656917" y="227343"/>
                  </a:lnTo>
                  <a:lnTo>
                    <a:pt x="1636824" y="219155"/>
                  </a:lnTo>
                  <a:lnTo>
                    <a:pt x="1673391" y="209635"/>
                  </a:lnTo>
                  <a:lnTo>
                    <a:pt x="1698530" y="213348"/>
                  </a:lnTo>
                  <a:lnTo>
                    <a:pt x="1680342" y="234292"/>
                  </a:lnTo>
                  <a:lnTo>
                    <a:pt x="1709576" y="227343"/>
                  </a:lnTo>
                  <a:lnTo>
                    <a:pt x="1716432" y="248763"/>
                  </a:lnTo>
                  <a:lnTo>
                    <a:pt x="1694531" y="258283"/>
                  </a:lnTo>
                  <a:lnTo>
                    <a:pt x="1672153" y="261615"/>
                  </a:lnTo>
                  <a:lnTo>
                    <a:pt x="1642633" y="265138"/>
                  </a:lnTo>
                  <a:lnTo>
                    <a:pt x="1619874" y="265138"/>
                  </a:lnTo>
                  <a:lnTo>
                    <a:pt x="1579784" y="275801"/>
                  </a:lnTo>
                  <a:lnTo>
                    <a:pt x="1559882" y="282941"/>
                  </a:lnTo>
                  <a:lnTo>
                    <a:pt x="1536933" y="289986"/>
                  </a:lnTo>
                  <a:lnTo>
                    <a:pt x="1511032" y="293413"/>
                  </a:lnTo>
                  <a:lnTo>
                    <a:pt x="1475418" y="289890"/>
                  </a:lnTo>
                  <a:lnTo>
                    <a:pt x="1452849" y="282845"/>
                  </a:lnTo>
                  <a:lnTo>
                    <a:pt x="1471894" y="284083"/>
                  </a:lnTo>
                  <a:lnTo>
                    <a:pt x="1494939" y="280465"/>
                  </a:lnTo>
                  <a:lnTo>
                    <a:pt x="1527887" y="273420"/>
                  </a:lnTo>
                  <a:lnTo>
                    <a:pt x="1564072" y="266376"/>
                  </a:lnTo>
                  <a:lnTo>
                    <a:pt x="1530744" y="261520"/>
                  </a:lnTo>
                  <a:lnTo>
                    <a:pt x="1495034" y="261520"/>
                  </a:lnTo>
                  <a:lnTo>
                    <a:pt x="1474846" y="265138"/>
                  </a:lnTo>
                  <a:lnTo>
                    <a:pt x="1438661" y="272183"/>
                  </a:lnTo>
                  <a:lnTo>
                    <a:pt x="1413426" y="265138"/>
                  </a:lnTo>
                  <a:lnTo>
                    <a:pt x="1393810" y="258188"/>
                  </a:lnTo>
                  <a:lnTo>
                    <a:pt x="1416473" y="259331"/>
                  </a:lnTo>
                  <a:lnTo>
                    <a:pt x="1440375" y="244765"/>
                  </a:lnTo>
                  <a:lnTo>
                    <a:pt x="1469609" y="230389"/>
                  </a:lnTo>
                  <a:close/>
                  <a:moveTo>
                    <a:pt x="1467324" y="226676"/>
                  </a:moveTo>
                  <a:lnTo>
                    <a:pt x="1437899" y="240576"/>
                  </a:lnTo>
                  <a:lnTo>
                    <a:pt x="1414569" y="254856"/>
                  </a:lnTo>
                  <a:lnTo>
                    <a:pt x="1392477" y="258093"/>
                  </a:lnTo>
                  <a:lnTo>
                    <a:pt x="1438280" y="277133"/>
                  </a:lnTo>
                  <a:lnTo>
                    <a:pt x="1475513" y="270088"/>
                  </a:lnTo>
                  <a:lnTo>
                    <a:pt x="1495224" y="266566"/>
                  </a:lnTo>
                  <a:lnTo>
                    <a:pt x="1563882" y="266566"/>
                  </a:lnTo>
                  <a:lnTo>
                    <a:pt x="1527220" y="268851"/>
                  </a:lnTo>
                  <a:lnTo>
                    <a:pt x="1494272" y="275991"/>
                  </a:lnTo>
                  <a:lnTo>
                    <a:pt x="1471418" y="279418"/>
                  </a:lnTo>
                  <a:lnTo>
                    <a:pt x="1451611" y="283036"/>
                  </a:lnTo>
                  <a:lnTo>
                    <a:pt x="1474370" y="294746"/>
                  </a:lnTo>
                  <a:lnTo>
                    <a:pt x="1511032" y="298363"/>
                  </a:lnTo>
                  <a:lnTo>
                    <a:pt x="1537885" y="294841"/>
                  </a:lnTo>
                  <a:lnTo>
                    <a:pt x="1561692" y="287510"/>
                  </a:lnTo>
                  <a:lnTo>
                    <a:pt x="1581498" y="280370"/>
                  </a:lnTo>
                  <a:lnTo>
                    <a:pt x="1620826" y="269803"/>
                  </a:lnTo>
                  <a:lnTo>
                    <a:pt x="1643204" y="269803"/>
                  </a:lnTo>
                  <a:lnTo>
                    <a:pt x="1673105" y="266280"/>
                  </a:lnTo>
                  <a:lnTo>
                    <a:pt x="1696245" y="262758"/>
                  </a:lnTo>
                  <a:lnTo>
                    <a:pt x="1719860" y="251905"/>
                  </a:lnTo>
                  <a:lnTo>
                    <a:pt x="1730907" y="229532"/>
                  </a:lnTo>
                  <a:lnTo>
                    <a:pt x="1709386" y="222583"/>
                  </a:lnTo>
                  <a:lnTo>
                    <a:pt x="1681770" y="233340"/>
                  </a:lnTo>
                  <a:lnTo>
                    <a:pt x="1700815" y="212110"/>
                  </a:lnTo>
                  <a:lnTo>
                    <a:pt x="1672819" y="204875"/>
                  </a:lnTo>
                  <a:lnTo>
                    <a:pt x="1635491" y="219155"/>
                  </a:lnTo>
                  <a:lnTo>
                    <a:pt x="1655679" y="227343"/>
                  </a:lnTo>
                  <a:lnTo>
                    <a:pt x="1586165" y="247430"/>
                  </a:lnTo>
                  <a:lnTo>
                    <a:pt x="1586165" y="220869"/>
                  </a:lnTo>
                  <a:lnTo>
                    <a:pt x="1564834" y="211825"/>
                  </a:lnTo>
                  <a:lnTo>
                    <a:pt x="1540933" y="211825"/>
                  </a:lnTo>
                  <a:lnTo>
                    <a:pt x="1468181" y="226010"/>
                  </a:lnTo>
                  <a:close/>
                  <a:moveTo>
                    <a:pt x="1260971" y="219441"/>
                  </a:moveTo>
                  <a:lnTo>
                    <a:pt x="1280016" y="190880"/>
                  </a:lnTo>
                  <a:lnTo>
                    <a:pt x="1317154" y="195736"/>
                  </a:lnTo>
                  <a:lnTo>
                    <a:pt x="1383811" y="177933"/>
                  </a:lnTo>
                  <a:lnTo>
                    <a:pt x="1426282" y="170983"/>
                  </a:lnTo>
                  <a:lnTo>
                    <a:pt x="1465229" y="174505"/>
                  </a:lnTo>
                  <a:lnTo>
                    <a:pt x="1497796" y="181550"/>
                  </a:lnTo>
                  <a:lnTo>
                    <a:pt x="1523983" y="188595"/>
                  </a:lnTo>
                  <a:lnTo>
                    <a:pt x="1470942" y="208778"/>
                  </a:lnTo>
                  <a:lnTo>
                    <a:pt x="1441327" y="222963"/>
                  </a:lnTo>
                  <a:lnTo>
                    <a:pt x="1413331" y="215728"/>
                  </a:lnTo>
                  <a:lnTo>
                    <a:pt x="1433995" y="201828"/>
                  </a:lnTo>
                  <a:lnTo>
                    <a:pt x="1395905" y="208302"/>
                  </a:lnTo>
                  <a:lnTo>
                    <a:pt x="1375241" y="226486"/>
                  </a:lnTo>
                  <a:lnTo>
                    <a:pt x="1350197" y="229437"/>
                  </a:lnTo>
                  <a:lnTo>
                    <a:pt x="1327533" y="229437"/>
                  </a:lnTo>
                  <a:lnTo>
                    <a:pt x="1302394" y="215538"/>
                  </a:lnTo>
                  <a:close/>
                  <a:moveTo>
                    <a:pt x="1260971" y="224201"/>
                  </a:moveTo>
                  <a:lnTo>
                    <a:pt x="1300489" y="220678"/>
                  </a:lnTo>
                  <a:lnTo>
                    <a:pt x="1325438" y="234578"/>
                  </a:lnTo>
                  <a:lnTo>
                    <a:pt x="1349625" y="234578"/>
                  </a:lnTo>
                  <a:lnTo>
                    <a:pt x="1376288" y="230960"/>
                  </a:lnTo>
                  <a:lnTo>
                    <a:pt x="1397238" y="212682"/>
                  </a:lnTo>
                  <a:lnTo>
                    <a:pt x="1432566" y="202590"/>
                  </a:lnTo>
                  <a:lnTo>
                    <a:pt x="1410474" y="216204"/>
                  </a:lnTo>
                  <a:lnTo>
                    <a:pt x="1441137" y="227438"/>
                  </a:lnTo>
                  <a:lnTo>
                    <a:pt x="1472370" y="213062"/>
                  </a:lnTo>
                  <a:lnTo>
                    <a:pt x="1524935" y="188310"/>
                  </a:lnTo>
                  <a:lnTo>
                    <a:pt x="1498272" y="176695"/>
                  </a:lnTo>
                  <a:lnTo>
                    <a:pt x="1465229" y="169650"/>
                  </a:lnTo>
                  <a:lnTo>
                    <a:pt x="1425520" y="166032"/>
                  </a:lnTo>
                  <a:lnTo>
                    <a:pt x="1382669" y="173268"/>
                  </a:lnTo>
                  <a:lnTo>
                    <a:pt x="1316677" y="190975"/>
                  </a:lnTo>
                  <a:lnTo>
                    <a:pt x="1278016" y="187358"/>
                  </a:lnTo>
                  <a:lnTo>
                    <a:pt x="1258971" y="220488"/>
                  </a:lnTo>
                  <a:close/>
                  <a:moveTo>
                    <a:pt x="2030485" y="309121"/>
                  </a:moveTo>
                  <a:lnTo>
                    <a:pt x="1996870" y="332731"/>
                  </a:lnTo>
                  <a:lnTo>
                    <a:pt x="1973064" y="350820"/>
                  </a:lnTo>
                  <a:lnTo>
                    <a:pt x="1928880" y="343204"/>
                  </a:lnTo>
                  <a:lnTo>
                    <a:pt x="1904502" y="357389"/>
                  </a:lnTo>
                  <a:lnTo>
                    <a:pt x="1862127" y="374906"/>
                  </a:lnTo>
                  <a:lnTo>
                    <a:pt x="1858794" y="351772"/>
                  </a:lnTo>
                  <a:lnTo>
                    <a:pt x="1852224" y="327019"/>
                  </a:lnTo>
                  <a:lnTo>
                    <a:pt x="1876791" y="322926"/>
                  </a:lnTo>
                  <a:lnTo>
                    <a:pt x="1900883" y="301124"/>
                  </a:lnTo>
                  <a:lnTo>
                    <a:pt x="1951829" y="301791"/>
                  </a:lnTo>
                  <a:lnTo>
                    <a:pt x="1984491" y="305313"/>
                  </a:lnTo>
                  <a:lnTo>
                    <a:pt x="2030580" y="308836"/>
                  </a:lnTo>
                  <a:close/>
                  <a:moveTo>
                    <a:pt x="2030485" y="304266"/>
                  </a:moveTo>
                  <a:lnTo>
                    <a:pt x="1984396" y="300743"/>
                  </a:lnTo>
                  <a:lnTo>
                    <a:pt x="1952115" y="297031"/>
                  </a:lnTo>
                  <a:lnTo>
                    <a:pt x="1899169" y="297031"/>
                  </a:lnTo>
                  <a:lnTo>
                    <a:pt x="1874506" y="318927"/>
                  </a:lnTo>
                  <a:lnTo>
                    <a:pt x="1849272" y="325401"/>
                  </a:lnTo>
                  <a:lnTo>
                    <a:pt x="1854128" y="353105"/>
                  </a:lnTo>
                  <a:lnTo>
                    <a:pt x="1860698" y="377857"/>
                  </a:lnTo>
                  <a:lnTo>
                    <a:pt x="1906692" y="361768"/>
                  </a:lnTo>
                  <a:lnTo>
                    <a:pt x="1930118" y="347488"/>
                  </a:lnTo>
                  <a:lnTo>
                    <a:pt x="1974493" y="354914"/>
                  </a:lnTo>
                  <a:lnTo>
                    <a:pt x="1999727" y="336635"/>
                  </a:lnTo>
                  <a:lnTo>
                    <a:pt x="2022010" y="329971"/>
                  </a:lnTo>
                  <a:lnTo>
                    <a:pt x="2036484" y="307693"/>
                  </a:lnTo>
                  <a:close/>
                  <a:moveTo>
                    <a:pt x="1977635" y="283036"/>
                  </a:moveTo>
                  <a:lnTo>
                    <a:pt x="1926023" y="262091"/>
                  </a:lnTo>
                  <a:lnTo>
                    <a:pt x="1945925" y="255808"/>
                  </a:lnTo>
                  <a:lnTo>
                    <a:pt x="1999632" y="269993"/>
                  </a:lnTo>
                  <a:lnTo>
                    <a:pt x="1976207" y="283607"/>
                  </a:lnTo>
                  <a:close/>
                  <a:moveTo>
                    <a:pt x="1979158" y="287415"/>
                  </a:moveTo>
                  <a:lnTo>
                    <a:pt x="2002203" y="269708"/>
                  </a:lnTo>
                  <a:lnTo>
                    <a:pt x="1965541" y="247906"/>
                  </a:lnTo>
                  <a:lnTo>
                    <a:pt x="1944401" y="251238"/>
                  </a:lnTo>
                  <a:lnTo>
                    <a:pt x="1923928" y="262091"/>
                  </a:lnTo>
                  <a:lnTo>
                    <a:pt x="1971160" y="287510"/>
                  </a:lnTo>
                  <a:close/>
                  <a:moveTo>
                    <a:pt x="1788708" y="248478"/>
                  </a:moveTo>
                  <a:lnTo>
                    <a:pt x="1785756" y="215728"/>
                  </a:lnTo>
                  <a:lnTo>
                    <a:pt x="1806230" y="220678"/>
                  </a:lnTo>
                  <a:lnTo>
                    <a:pt x="1820990" y="247811"/>
                  </a:lnTo>
                  <a:lnTo>
                    <a:pt x="1844701" y="223344"/>
                  </a:lnTo>
                  <a:lnTo>
                    <a:pt x="1869459" y="220678"/>
                  </a:lnTo>
                  <a:lnTo>
                    <a:pt x="1889647" y="213443"/>
                  </a:lnTo>
                  <a:lnTo>
                    <a:pt x="1911168" y="220583"/>
                  </a:lnTo>
                  <a:lnTo>
                    <a:pt x="1935260" y="217156"/>
                  </a:lnTo>
                  <a:lnTo>
                    <a:pt x="1904502" y="251429"/>
                  </a:lnTo>
                  <a:lnTo>
                    <a:pt x="1881457" y="269136"/>
                  </a:lnTo>
                  <a:lnTo>
                    <a:pt x="1830988" y="254570"/>
                  </a:lnTo>
                  <a:lnTo>
                    <a:pt x="1807658" y="250953"/>
                  </a:lnTo>
                  <a:lnTo>
                    <a:pt x="1787947" y="247430"/>
                  </a:lnTo>
                  <a:close/>
                  <a:moveTo>
                    <a:pt x="1786423" y="252476"/>
                  </a:moveTo>
                  <a:lnTo>
                    <a:pt x="1806230" y="255998"/>
                  </a:lnTo>
                  <a:lnTo>
                    <a:pt x="1829274" y="259616"/>
                  </a:lnTo>
                  <a:lnTo>
                    <a:pt x="1881648" y="273706"/>
                  </a:lnTo>
                  <a:lnTo>
                    <a:pt x="1906787" y="255522"/>
                  </a:lnTo>
                  <a:lnTo>
                    <a:pt x="1929832" y="237910"/>
                  </a:lnTo>
                  <a:lnTo>
                    <a:pt x="1937259" y="215442"/>
                  </a:lnTo>
                  <a:lnTo>
                    <a:pt x="1911549" y="215918"/>
                  </a:lnTo>
                  <a:lnTo>
                    <a:pt x="1889552" y="208873"/>
                  </a:lnTo>
                  <a:lnTo>
                    <a:pt x="1868317" y="216014"/>
                  </a:lnTo>
                  <a:lnTo>
                    <a:pt x="1842510" y="219441"/>
                  </a:lnTo>
                  <a:lnTo>
                    <a:pt x="1821180" y="245050"/>
                  </a:lnTo>
                  <a:lnTo>
                    <a:pt x="1809277" y="216775"/>
                  </a:lnTo>
                  <a:lnTo>
                    <a:pt x="1784518" y="212015"/>
                  </a:lnTo>
                  <a:lnTo>
                    <a:pt x="1772139" y="234673"/>
                  </a:lnTo>
                  <a:close/>
                  <a:moveTo>
                    <a:pt x="2165704" y="111006"/>
                  </a:moveTo>
                  <a:lnTo>
                    <a:pt x="2129424" y="99201"/>
                  </a:lnTo>
                  <a:lnTo>
                    <a:pt x="2156182" y="93203"/>
                  </a:lnTo>
                  <a:lnTo>
                    <a:pt x="2182559" y="82540"/>
                  </a:lnTo>
                  <a:lnTo>
                    <a:pt x="2202747" y="68165"/>
                  </a:lnTo>
                  <a:lnTo>
                    <a:pt x="2247598" y="65023"/>
                  </a:lnTo>
                  <a:lnTo>
                    <a:pt x="2268262" y="54170"/>
                  </a:lnTo>
                  <a:lnTo>
                    <a:pt x="2294925" y="80827"/>
                  </a:lnTo>
                  <a:lnTo>
                    <a:pt x="2336443" y="85968"/>
                  </a:lnTo>
                  <a:lnTo>
                    <a:pt x="2356821" y="82445"/>
                  </a:lnTo>
                  <a:lnTo>
                    <a:pt x="2353965" y="104818"/>
                  </a:lnTo>
                  <a:cubicBezTo>
                    <a:pt x="2333777" y="110339"/>
                    <a:pt x="2333682" y="113195"/>
                    <a:pt x="2335681" y="114338"/>
                  </a:cubicBezTo>
                  <a:lnTo>
                    <a:pt x="2368629" y="128523"/>
                  </a:lnTo>
                  <a:lnTo>
                    <a:pt x="2310066" y="130998"/>
                  </a:lnTo>
                  <a:lnTo>
                    <a:pt x="2283212" y="144707"/>
                  </a:lnTo>
                  <a:lnTo>
                    <a:pt x="2260263" y="155275"/>
                  </a:lnTo>
                  <a:lnTo>
                    <a:pt x="2238647" y="151562"/>
                  </a:lnTo>
                  <a:lnTo>
                    <a:pt x="2215222" y="151562"/>
                  </a:lnTo>
                  <a:lnTo>
                    <a:pt x="2191225" y="162415"/>
                  </a:lnTo>
                  <a:lnTo>
                    <a:pt x="2160277" y="148230"/>
                  </a:lnTo>
                  <a:lnTo>
                    <a:pt x="2158468" y="125381"/>
                  </a:lnTo>
                  <a:lnTo>
                    <a:pt x="2137423" y="113005"/>
                  </a:lnTo>
                  <a:close/>
                  <a:moveTo>
                    <a:pt x="2164562" y="106246"/>
                  </a:moveTo>
                  <a:lnTo>
                    <a:pt x="2135042" y="113291"/>
                  </a:lnTo>
                  <a:lnTo>
                    <a:pt x="2156182" y="151371"/>
                  </a:lnTo>
                  <a:lnTo>
                    <a:pt x="2190558" y="167461"/>
                  </a:lnTo>
                  <a:lnTo>
                    <a:pt x="2215507" y="156798"/>
                  </a:lnTo>
                  <a:lnTo>
                    <a:pt x="2237504" y="156798"/>
                  </a:lnTo>
                  <a:lnTo>
                    <a:pt x="2260168" y="160320"/>
                  </a:lnTo>
                  <a:lnTo>
                    <a:pt x="2285402" y="149467"/>
                  </a:lnTo>
                  <a:lnTo>
                    <a:pt x="2311875" y="135187"/>
                  </a:lnTo>
                  <a:lnTo>
                    <a:pt x="2370248" y="128428"/>
                  </a:lnTo>
                  <a:lnTo>
                    <a:pt x="2338062" y="109387"/>
                  </a:lnTo>
                  <a:lnTo>
                    <a:pt x="2357583" y="106817"/>
                  </a:lnTo>
                  <a:lnTo>
                    <a:pt x="2359202" y="79779"/>
                  </a:lnTo>
                  <a:lnTo>
                    <a:pt x="2336634" y="80922"/>
                  </a:lnTo>
                  <a:lnTo>
                    <a:pt x="2297687" y="78066"/>
                  </a:lnTo>
                  <a:lnTo>
                    <a:pt x="2289878" y="51409"/>
                  </a:lnTo>
                  <a:lnTo>
                    <a:pt x="2267881" y="49505"/>
                  </a:lnTo>
                  <a:lnTo>
                    <a:pt x="2247312" y="60168"/>
                  </a:lnTo>
                  <a:lnTo>
                    <a:pt x="2202176" y="63500"/>
                  </a:lnTo>
                  <a:lnTo>
                    <a:pt x="2180655" y="78066"/>
                  </a:lnTo>
                  <a:lnTo>
                    <a:pt x="2154849" y="88348"/>
                  </a:lnTo>
                  <a:lnTo>
                    <a:pt x="2128567" y="99010"/>
                  </a:lnTo>
                  <a:lnTo>
                    <a:pt x="2165133" y="110720"/>
                  </a:lnTo>
                  <a:close/>
                </a:path>
              </a:pathLst>
            </a:custGeom>
            <a:solidFill>
              <a:srgbClr val="FFFFFF"/>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0" name="Serbest Form 4797">
              <a:extLst>
                <a:ext uri="{FF2B5EF4-FFF2-40B4-BE49-F238E27FC236}">
                  <a16:creationId xmlns:a16="http://schemas.microsoft.com/office/drawing/2014/main" id="{96979EAF-B01A-B902-EF71-739966DA83C6}"/>
                </a:ext>
              </a:extLst>
            </p:cNvPr>
            <p:cNvSpPr/>
            <p:nvPr/>
          </p:nvSpPr>
          <p:spPr>
            <a:xfrm>
              <a:off x="3431955" y="-781657"/>
              <a:ext cx="75037" cy="50552"/>
            </a:xfrm>
            <a:custGeom>
              <a:avLst/>
              <a:gdLst>
                <a:gd name="connsiteX0" fmla="*/ 13712 w 75037"/>
                <a:gd name="connsiteY0" fmla="*/ 35701 h 50552"/>
                <a:gd name="connsiteX1" fmla="*/ 4857 w 75037"/>
                <a:gd name="connsiteY1" fmla="*/ 9330 h 50552"/>
                <a:gd name="connsiteX2" fmla="*/ 70657 w 75037"/>
                <a:gd name="connsiteY2" fmla="*/ 22277 h 50552"/>
                <a:gd name="connsiteX3" fmla="*/ 50374 w 75037"/>
                <a:gd name="connsiteY3" fmla="*/ 31798 h 50552"/>
                <a:gd name="connsiteX4" fmla="*/ 73799 w 75037"/>
                <a:gd name="connsiteY4" fmla="*/ 46554 h 50552"/>
                <a:gd name="connsiteX5" fmla="*/ 38376 w 75037"/>
                <a:gd name="connsiteY5" fmla="*/ 45507 h 50552"/>
                <a:gd name="connsiteX6" fmla="*/ 13236 w 75037"/>
                <a:gd name="connsiteY6" fmla="*/ 35034 h 50552"/>
                <a:gd name="connsiteX7" fmla="*/ 11427 w 75037"/>
                <a:gd name="connsiteY7" fmla="*/ 39890 h 50552"/>
                <a:gd name="connsiteX8" fmla="*/ 37709 w 75037"/>
                <a:gd name="connsiteY8" fmla="*/ 50552 h 50552"/>
                <a:gd name="connsiteX9" fmla="*/ 75037 w 75037"/>
                <a:gd name="connsiteY9" fmla="*/ 47125 h 50552"/>
                <a:gd name="connsiteX10" fmla="*/ 52755 w 75037"/>
                <a:gd name="connsiteY10" fmla="*/ 31893 h 50552"/>
                <a:gd name="connsiteX11" fmla="*/ 72942 w 75037"/>
                <a:gd name="connsiteY11" fmla="*/ 21896 h 50552"/>
                <a:gd name="connsiteX12" fmla="*/ 22949 w 75037"/>
                <a:gd name="connsiteY12" fmla="*/ 0 h 50552"/>
                <a:gd name="connsiteX13" fmla="*/ 1619 w 75037"/>
                <a:gd name="connsiteY13" fmla="*/ 7045 h 50552"/>
                <a:gd name="connsiteX14" fmla="*/ 0 w 75037"/>
                <a:gd name="connsiteY14" fmla="*/ 30560 h 5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037" h="50552">
                  <a:moveTo>
                    <a:pt x="13712" y="35701"/>
                  </a:moveTo>
                  <a:lnTo>
                    <a:pt x="4857" y="9330"/>
                  </a:lnTo>
                  <a:lnTo>
                    <a:pt x="70657" y="22277"/>
                  </a:lnTo>
                  <a:lnTo>
                    <a:pt x="50374" y="31798"/>
                  </a:lnTo>
                  <a:lnTo>
                    <a:pt x="73799" y="46554"/>
                  </a:lnTo>
                  <a:lnTo>
                    <a:pt x="38376" y="45507"/>
                  </a:lnTo>
                  <a:lnTo>
                    <a:pt x="13236" y="35034"/>
                  </a:lnTo>
                  <a:close/>
                  <a:moveTo>
                    <a:pt x="11427" y="39890"/>
                  </a:moveTo>
                  <a:lnTo>
                    <a:pt x="37709" y="50552"/>
                  </a:lnTo>
                  <a:lnTo>
                    <a:pt x="75037" y="47125"/>
                  </a:lnTo>
                  <a:lnTo>
                    <a:pt x="52755" y="31893"/>
                  </a:lnTo>
                  <a:lnTo>
                    <a:pt x="72942" y="21896"/>
                  </a:lnTo>
                  <a:lnTo>
                    <a:pt x="22949" y="0"/>
                  </a:lnTo>
                  <a:lnTo>
                    <a:pt x="1619" y="7045"/>
                  </a:lnTo>
                  <a:lnTo>
                    <a:pt x="0" y="3056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1" name="Serbest Form 4798">
              <a:extLst>
                <a:ext uri="{FF2B5EF4-FFF2-40B4-BE49-F238E27FC236}">
                  <a16:creationId xmlns:a16="http://schemas.microsoft.com/office/drawing/2014/main" id="{70CDC592-0FE1-22B2-8BE3-5AAC01AAD155}"/>
                </a:ext>
              </a:extLst>
            </p:cNvPr>
            <p:cNvSpPr/>
            <p:nvPr/>
          </p:nvSpPr>
          <p:spPr>
            <a:xfrm>
              <a:off x="3197226" y="-741482"/>
              <a:ext cx="15331" cy="24657"/>
            </a:xfrm>
            <a:custGeom>
              <a:avLst/>
              <a:gdLst>
                <a:gd name="connsiteX0" fmla="*/ 1428 w 15331"/>
                <a:gd name="connsiteY0" fmla="*/ 21230 h 24657"/>
                <a:gd name="connsiteX1" fmla="*/ 10951 w 15331"/>
                <a:gd name="connsiteY1" fmla="*/ 0 h 24657"/>
                <a:gd name="connsiteX2" fmla="*/ 5809 w 15331"/>
                <a:gd name="connsiteY2" fmla="*/ 23229 h 24657"/>
                <a:gd name="connsiteX3" fmla="*/ 15331 w 15331"/>
                <a:gd name="connsiteY3" fmla="*/ 2094 h 24657"/>
                <a:gd name="connsiteX4" fmla="*/ 0 w 15331"/>
                <a:gd name="connsiteY4" fmla="*/ 24657 h 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1" h="24657">
                  <a:moveTo>
                    <a:pt x="1428" y="21230"/>
                  </a:moveTo>
                  <a:lnTo>
                    <a:pt x="10951" y="0"/>
                  </a:lnTo>
                  <a:close/>
                  <a:moveTo>
                    <a:pt x="5809" y="23229"/>
                  </a:moveTo>
                  <a:lnTo>
                    <a:pt x="15331" y="2094"/>
                  </a:lnTo>
                  <a:lnTo>
                    <a:pt x="0" y="2465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2" name="Serbest Form 4799">
              <a:extLst>
                <a:ext uri="{FF2B5EF4-FFF2-40B4-BE49-F238E27FC236}">
                  <a16:creationId xmlns:a16="http://schemas.microsoft.com/office/drawing/2014/main" id="{536DCEC2-B01B-D3E6-5A7A-0563530BB30C}"/>
                </a:ext>
              </a:extLst>
            </p:cNvPr>
            <p:cNvSpPr/>
            <p:nvPr/>
          </p:nvSpPr>
          <p:spPr>
            <a:xfrm>
              <a:off x="3296736" y="-799841"/>
              <a:ext cx="102747" cy="54550"/>
            </a:xfrm>
            <a:custGeom>
              <a:avLst/>
              <a:gdLst>
                <a:gd name="connsiteX0" fmla="*/ 8380 w 102747"/>
                <a:gd name="connsiteY0" fmla="*/ 19612 h 54550"/>
                <a:gd name="connsiteX1" fmla="*/ 54945 w 102747"/>
                <a:gd name="connsiteY1" fmla="*/ 15804 h 54550"/>
                <a:gd name="connsiteX2" fmla="*/ 78846 w 102747"/>
                <a:gd name="connsiteY2" fmla="*/ 12281 h 54550"/>
                <a:gd name="connsiteX3" fmla="*/ 99796 w 102747"/>
                <a:gd name="connsiteY3" fmla="*/ 32845 h 54550"/>
                <a:gd name="connsiteX4" fmla="*/ 73609 w 102747"/>
                <a:gd name="connsiteY4" fmla="*/ 50457 h 54550"/>
                <a:gd name="connsiteX5" fmla="*/ 42947 w 102747"/>
                <a:gd name="connsiteY5" fmla="*/ 35986 h 54550"/>
                <a:gd name="connsiteX6" fmla="*/ 6856 w 102747"/>
                <a:gd name="connsiteY6" fmla="*/ 18279 h 54550"/>
                <a:gd name="connsiteX7" fmla="*/ 5047 w 102747"/>
                <a:gd name="connsiteY7" fmla="*/ 22658 h 54550"/>
                <a:gd name="connsiteX8" fmla="*/ 41233 w 102747"/>
                <a:gd name="connsiteY8" fmla="*/ 40366 h 54550"/>
                <a:gd name="connsiteX9" fmla="*/ 74180 w 102747"/>
                <a:gd name="connsiteY9" fmla="*/ 54551 h 54550"/>
                <a:gd name="connsiteX10" fmla="*/ 102748 w 102747"/>
                <a:gd name="connsiteY10" fmla="*/ 32940 h 54550"/>
                <a:gd name="connsiteX11" fmla="*/ 79799 w 102747"/>
                <a:gd name="connsiteY11" fmla="*/ 8092 h 54550"/>
                <a:gd name="connsiteX12" fmla="*/ 54754 w 102747"/>
                <a:gd name="connsiteY12" fmla="*/ 11043 h 54550"/>
                <a:gd name="connsiteX13" fmla="*/ 0 w 102747"/>
                <a:gd name="connsiteY13" fmla="*/ 0 h 54550"/>
                <a:gd name="connsiteX14" fmla="*/ 3809 w 102747"/>
                <a:gd name="connsiteY14" fmla="*/ 20944 h 5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747" h="54550">
                  <a:moveTo>
                    <a:pt x="8380" y="19612"/>
                  </a:moveTo>
                  <a:lnTo>
                    <a:pt x="54945" y="15804"/>
                  </a:lnTo>
                  <a:lnTo>
                    <a:pt x="78846" y="12281"/>
                  </a:lnTo>
                  <a:lnTo>
                    <a:pt x="99796" y="32845"/>
                  </a:lnTo>
                  <a:lnTo>
                    <a:pt x="73609" y="50457"/>
                  </a:lnTo>
                  <a:lnTo>
                    <a:pt x="42947" y="35986"/>
                  </a:lnTo>
                  <a:lnTo>
                    <a:pt x="6856" y="18279"/>
                  </a:lnTo>
                  <a:close/>
                  <a:moveTo>
                    <a:pt x="5047" y="22658"/>
                  </a:moveTo>
                  <a:lnTo>
                    <a:pt x="41233" y="40366"/>
                  </a:lnTo>
                  <a:lnTo>
                    <a:pt x="74180" y="54551"/>
                  </a:lnTo>
                  <a:lnTo>
                    <a:pt x="102748" y="32940"/>
                  </a:lnTo>
                  <a:lnTo>
                    <a:pt x="79799" y="8092"/>
                  </a:lnTo>
                  <a:lnTo>
                    <a:pt x="54754" y="11043"/>
                  </a:lnTo>
                  <a:lnTo>
                    <a:pt x="0" y="0"/>
                  </a:lnTo>
                  <a:lnTo>
                    <a:pt x="3809" y="2094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3" name="Serbest Form 4800">
              <a:extLst>
                <a:ext uri="{FF2B5EF4-FFF2-40B4-BE49-F238E27FC236}">
                  <a16:creationId xmlns:a16="http://schemas.microsoft.com/office/drawing/2014/main" id="{68AABFAB-31F9-8605-C4F2-722F5C34B771}"/>
                </a:ext>
              </a:extLst>
            </p:cNvPr>
            <p:cNvSpPr/>
            <p:nvPr/>
          </p:nvSpPr>
          <p:spPr>
            <a:xfrm>
              <a:off x="6201292" y="2508622"/>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181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279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181"/>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279"/>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Serbest Form 4801">
              <a:extLst>
                <a:ext uri="{FF2B5EF4-FFF2-40B4-BE49-F238E27FC236}">
                  <a16:creationId xmlns:a16="http://schemas.microsoft.com/office/drawing/2014/main" id="{D944E98A-77C3-4958-1CAE-9C815984F3B1}"/>
                </a:ext>
              </a:extLst>
            </p:cNvPr>
            <p:cNvSpPr/>
            <p:nvPr/>
          </p:nvSpPr>
          <p:spPr>
            <a:xfrm>
              <a:off x="6201292" y="2508622"/>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086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183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086"/>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183"/>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5" name="Serbest Form 4802">
              <a:extLst>
                <a:ext uri="{FF2B5EF4-FFF2-40B4-BE49-F238E27FC236}">
                  <a16:creationId xmlns:a16="http://schemas.microsoft.com/office/drawing/2014/main" id="{C07FB1BA-097D-F9F7-79B1-AB5F0BF7881A}"/>
                </a:ext>
              </a:extLst>
            </p:cNvPr>
            <p:cNvSpPr/>
            <p:nvPr/>
          </p:nvSpPr>
          <p:spPr>
            <a:xfrm>
              <a:off x="6162630" y="2585926"/>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Serbest Form 4803">
              <a:extLst>
                <a:ext uri="{FF2B5EF4-FFF2-40B4-BE49-F238E27FC236}">
                  <a16:creationId xmlns:a16="http://schemas.microsoft.com/office/drawing/2014/main" id="{5D313E3D-6FDD-8F74-DBED-140344E3EFE7}"/>
                </a:ext>
              </a:extLst>
            </p:cNvPr>
            <p:cNvSpPr/>
            <p:nvPr/>
          </p:nvSpPr>
          <p:spPr>
            <a:xfrm>
              <a:off x="6162630" y="2585926"/>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Serbest Form 4804">
              <a:extLst>
                <a:ext uri="{FF2B5EF4-FFF2-40B4-BE49-F238E27FC236}">
                  <a16:creationId xmlns:a16="http://schemas.microsoft.com/office/drawing/2014/main" id="{DD3AB0AE-3B07-1E01-DA89-0A25D993D22A}"/>
                </a:ext>
              </a:extLst>
            </p:cNvPr>
            <p:cNvSpPr/>
            <p:nvPr/>
          </p:nvSpPr>
          <p:spPr>
            <a:xfrm>
              <a:off x="6278615" y="2257193"/>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850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850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850"/>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850"/>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8" name="Serbest Form 4805">
              <a:extLst>
                <a:ext uri="{FF2B5EF4-FFF2-40B4-BE49-F238E27FC236}">
                  <a16:creationId xmlns:a16="http://schemas.microsoft.com/office/drawing/2014/main" id="{61B2E4BA-332F-522D-DAB3-C8F9B1914777}"/>
                </a:ext>
              </a:extLst>
            </p:cNvPr>
            <p:cNvSpPr/>
            <p:nvPr/>
          </p:nvSpPr>
          <p:spPr>
            <a:xfrm>
              <a:off x="6278615" y="2257193"/>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755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755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755"/>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755"/>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9" name="Serbest Form 4806">
              <a:extLst>
                <a:ext uri="{FF2B5EF4-FFF2-40B4-BE49-F238E27FC236}">
                  <a16:creationId xmlns:a16="http://schemas.microsoft.com/office/drawing/2014/main" id="{85893A98-6E4B-087D-ECF7-FC32C04746CB}"/>
                </a:ext>
              </a:extLst>
            </p:cNvPr>
            <p:cNvSpPr/>
            <p:nvPr/>
          </p:nvSpPr>
          <p:spPr>
            <a:xfrm>
              <a:off x="6046551" y="2141237"/>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692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692"/>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0" name="Serbest Form 4807">
              <a:extLst>
                <a:ext uri="{FF2B5EF4-FFF2-40B4-BE49-F238E27FC236}">
                  <a16:creationId xmlns:a16="http://schemas.microsoft.com/office/drawing/2014/main" id="{BC3A1EBB-AA21-A02F-6B08-B100ACA02900}"/>
                </a:ext>
              </a:extLst>
            </p:cNvPr>
            <p:cNvSpPr/>
            <p:nvPr/>
          </p:nvSpPr>
          <p:spPr>
            <a:xfrm>
              <a:off x="6046551" y="2141237"/>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787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787"/>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1" name="Serbest Form 4808">
              <a:extLst>
                <a:ext uri="{FF2B5EF4-FFF2-40B4-BE49-F238E27FC236}">
                  <a16:creationId xmlns:a16="http://schemas.microsoft.com/office/drawing/2014/main" id="{874A99D5-4EBD-B262-5F81-62D295CBE6F4}"/>
                </a:ext>
              </a:extLst>
            </p:cNvPr>
            <p:cNvSpPr/>
            <p:nvPr/>
          </p:nvSpPr>
          <p:spPr>
            <a:xfrm>
              <a:off x="9682531" y="2083164"/>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2" name="Serbest Form 4809">
              <a:extLst>
                <a:ext uri="{FF2B5EF4-FFF2-40B4-BE49-F238E27FC236}">
                  <a16:creationId xmlns:a16="http://schemas.microsoft.com/office/drawing/2014/main" id="{085304E2-F5C3-7817-92EC-4450E1B26F24}"/>
                </a:ext>
              </a:extLst>
            </p:cNvPr>
            <p:cNvSpPr/>
            <p:nvPr/>
          </p:nvSpPr>
          <p:spPr>
            <a:xfrm>
              <a:off x="9682531" y="2083164"/>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3" name="Serbest Form 4810">
              <a:extLst>
                <a:ext uri="{FF2B5EF4-FFF2-40B4-BE49-F238E27FC236}">
                  <a16:creationId xmlns:a16="http://schemas.microsoft.com/office/drawing/2014/main" id="{C9CA0241-1BFE-C697-01F4-17F84D563051}"/>
                </a:ext>
              </a:extLst>
            </p:cNvPr>
            <p:cNvSpPr/>
            <p:nvPr/>
          </p:nvSpPr>
          <p:spPr>
            <a:xfrm>
              <a:off x="6839491" y="2876007"/>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4" name="Serbest Form 4811">
              <a:extLst>
                <a:ext uri="{FF2B5EF4-FFF2-40B4-BE49-F238E27FC236}">
                  <a16:creationId xmlns:a16="http://schemas.microsoft.com/office/drawing/2014/main" id="{196CFD88-FF7F-D380-7173-811CA5C7C6B3}"/>
                </a:ext>
              </a:extLst>
            </p:cNvPr>
            <p:cNvSpPr/>
            <p:nvPr/>
          </p:nvSpPr>
          <p:spPr>
            <a:xfrm>
              <a:off x="6839491" y="2876007"/>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Serbest Form 4812">
              <a:extLst>
                <a:ext uri="{FF2B5EF4-FFF2-40B4-BE49-F238E27FC236}">
                  <a16:creationId xmlns:a16="http://schemas.microsoft.com/office/drawing/2014/main" id="{97DEB650-8BFB-6318-333B-C73906224FEA}"/>
                </a:ext>
              </a:extLst>
            </p:cNvPr>
            <p:cNvSpPr/>
            <p:nvPr/>
          </p:nvSpPr>
          <p:spPr>
            <a:xfrm>
              <a:off x="5505006" y="2063838"/>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Serbest Form 4813">
              <a:extLst>
                <a:ext uri="{FF2B5EF4-FFF2-40B4-BE49-F238E27FC236}">
                  <a16:creationId xmlns:a16="http://schemas.microsoft.com/office/drawing/2014/main" id="{CF91643C-3EE3-1C16-6220-F6B505B844D9}"/>
                </a:ext>
              </a:extLst>
            </p:cNvPr>
            <p:cNvSpPr/>
            <p:nvPr/>
          </p:nvSpPr>
          <p:spPr>
            <a:xfrm>
              <a:off x="5505006" y="2063838"/>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7" name="Serbest Form 4814">
              <a:extLst>
                <a:ext uri="{FF2B5EF4-FFF2-40B4-BE49-F238E27FC236}">
                  <a16:creationId xmlns:a16="http://schemas.microsoft.com/office/drawing/2014/main" id="{03E5398C-81C6-ACC0-21E9-D23642DE8C86}"/>
                </a:ext>
              </a:extLst>
            </p:cNvPr>
            <p:cNvSpPr/>
            <p:nvPr/>
          </p:nvSpPr>
          <p:spPr>
            <a:xfrm>
              <a:off x="6549339" y="671698"/>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Serbest Form 4815">
              <a:extLst>
                <a:ext uri="{FF2B5EF4-FFF2-40B4-BE49-F238E27FC236}">
                  <a16:creationId xmlns:a16="http://schemas.microsoft.com/office/drawing/2014/main" id="{8113BB18-180A-1F64-BE20-61EFDAD68FFD}"/>
                </a:ext>
              </a:extLst>
            </p:cNvPr>
            <p:cNvSpPr/>
            <p:nvPr/>
          </p:nvSpPr>
          <p:spPr>
            <a:xfrm>
              <a:off x="6549339" y="671698"/>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Serbest Form 4816">
              <a:extLst>
                <a:ext uri="{FF2B5EF4-FFF2-40B4-BE49-F238E27FC236}">
                  <a16:creationId xmlns:a16="http://schemas.microsoft.com/office/drawing/2014/main" id="{4725E768-62FF-FC3C-5AF1-20C6C91BFA0E}"/>
                </a:ext>
              </a:extLst>
            </p:cNvPr>
            <p:cNvSpPr/>
            <p:nvPr/>
          </p:nvSpPr>
          <p:spPr>
            <a:xfrm>
              <a:off x="2855558" y="2508622"/>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620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472 w 1507603"/>
                <a:gd name="connsiteY598" fmla="*/ 1669274 h 1855774"/>
                <a:gd name="connsiteX599" fmla="*/ 730472 w 1507603"/>
                <a:gd name="connsiteY599" fmla="*/ 1676319 h 1855774"/>
                <a:gd name="connsiteX600" fmla="*/ 727234 w 1507603"/>
                <a:gd name="connsiteY600" fmla="*/ 1683364 h 1855774"/>
                <a:gd name="connsiteX601" fmla="*/ 727234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620"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472" y="1669274"/>
                  </a:lnTo>
                  <a:lnTo>
                    <a:pt x="730472" y="1676319"/>
                  </a:lnTo>
                  <a:lnTo>
                    <a:pt x="727234" y="1683364"/>
                  </a:lnTo>
                  <a:lnTo>
                    <a:pt x="727234"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0" name="Serbest Form 4817">
              <a:extLst>
                <a:ext uri="{FF2B5EF4-FFF2-40B4-BE49-F238E27FC236}">
                  <a16:creationId xmlns:a16="http://schemas.microsoft.com/office/drawing/2014/main" id="{F216045F-2D64-B6BB-C1F1-89B94A0E2352}"/>
                </a:ext>
              </a:extLst>
            </p:cNvPr>
            <p:cNvSpPr/>
            <p:nvPr/>
          </p:nvSpPr>
          <p:spPr>
            <a:xfrm>
              <a:off x="2855558" y="2508622"/>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524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567 w 1507603"/>
                <a:gd name="connsiteY598" fmla="*/ 1669274 h 1855774"/>
                <a:gd name="connsiteX599" fmla="*/ 730567 w 1507603"/>
                <a:gd name="connsiteY599" fmla="*/ 1676319 h 1855774"/>
                <a:gd name="connsiteX600" fmla="*/ 727329 w 1507603"/>
                <a:gd name="connsiteY600" fmla="*/ 1683364 h 1855774"/>
                <a:gd name="connsiteX601" fmla="*/ 727329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524"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567" y="1669274"/>
                  </a:lnTo>
                  <a:lnTo>
                    <a:pt x="730567" y="1676319"/>
                  </a:lnTo>
                  <a:lnTo>
                    <a:pt x="727329" y="1683364"/>
                  </a:lnTo>
                  <a:lnTo>
                    <a:pt x="727329"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Serbest Form 4818">
              <a:extLst>
                <a:ext uri="{FF2B5EF4-FFF2-40B4-BE49-F238E27FC236}">
                  <a16:creationId xmlns:a16="http://schemas.microsoft.com/office/drawing/2014/main" id="{EF9E39E6-6114-BE54-E0C8-A2577D625D1B}"/>
                </a:ext>
              </a:extLst>
            </p:cNvPr>
            <p:cNvSpPr/>
            <p:nvPr/>
          </p:nvSpPr>
          <p:spPr>
            <a:xfrm>
              <a:off x="6491347" y="3610682"/>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Serbest Form 4819">
              <a:extLst>
                <a:ext uri="{FF2B5EF4-FFF2-40B4-BE49-F238E27FC236}">
                  <a16:creationId xmlns:a16="http://schemas.microsoft.com/office/drawing/2014/main" id="{35D6A624-8002-5927-FBC7-B04B70A7967F}"/>
                </a:ext>
              </a:extLst>
            </p:cNvPr>
            <p:cNvSpPr/>
            <p:nvPr/>
          </p:nvSpPr>
          <p:spPr>
            <a:xfrm>
              <a:off x="6491347" y="3610682"/>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Serbest Form 4820">
              <a:extLst>
                <a:ext uri="{FF2B5EF4-FFF2-40B4-BE49-F238E27FC236}">
                  <a16:creationId xmlns:a16="http://schemas.microsoft.com/office/drawing/2014/main" id="{0160EB5C-9ABC-B9C6-7F8A-9CCFDB3DC9CC}"/>
                </a:ext>
              </a:extLst>
            </p:cNvPr>
            <p:cNvSpPr/>
            <p:nvPr/>
          </p:nvSpPr>
          <p:spPr>
            <a:xfrm>
              <a:off x="6297945" y="633045"/>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Serbest Form 4821">
              <a:extLst>
                <a:ext uri="{FF2B5EF4-FFF2-40B4-BE49-F238E27FC236}">
                  <a16:creationId xmlns:a16="http://schemas.microsoft.com/office/drawing/2014/main" id="{06C29A8C-5F61-C9A4-9C43-CE600F735630}"/>
                </a:ext>
              </a:extLst>
            </p:cNvPr>
            <p:cNvSpPr/>
            <p:nvPr/>
          </p:nvSpPr>
          <p:spPr>
            <a:xfrm>
              <a:off x="6297945" y="633045"/>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Serbest Form 4822">
              <a:extLst>
                <a:ext uri="{FF2B5EF4-FFF2-40B4-BE49-F238E27FC236}">
                  <a16:creationId xmlns:a16="http://schemas.microsoft.com/office/drawing/2014/main" id="{225566E4-49B1-CCB3-8914-A61A9C953169}"/>
                </a:ext>
              </a:extLst>
            </p:cNvPr>
            <p:cNvSpPr/>
            <p:nvPr/>
          </p:nvSpPr>
          <p:spPr>
            <a:xfrm>
              <a:off x="3029439" y="3223971"/>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1977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1977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418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602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602 w 483553"/>
                <a:gd name="connsiteY200" fmla="*/ 489434 h 638139"/>
                <a:gd name="connsiteX201" fmla="*/ 470602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1977"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1977"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418" y="464110"/>
                  </a:lnTo>
                  <a:lnTo>
                    <a:pt x="457556" y="489434"/>
                  </a:lnTo>
                  <a:lnTo>
                    <a:pt x="467365" y="511235"/>
                  </a:lnTo>
                  <a:lnTo>
                    <a:pt x="467365" y="507618"/>
                  </a:lnTo>
                  <a:lnTo>
                    <a:pt x="470602" y="504000"/>
                  </a:lnTo>
                  <a:lnTo>
                    <a:pt x="477078" y="500287"/>
                  </a:lnTo>
                  <a:lnTo>
                    <a:pt x="480315" y="496669"/>
                  </a:lnTo>
                  <a:lnTo>
                    <a:pt x="473840" y="493052"/>
                  </a:lnTo>
                  <a:lnTo>
                    <a:pt x="470602" y="489434"/>
                  </a:lnTo>
                  <a:lnTo>
                    <a:pt x="470602" y="474963"/>
                  </a:lnTo>
                  <a:lnTo>
                    <a:pt x="473840" y="467728"/>
                  </a:lnTo>
                  <a:lnTo>
                    <a:pt x="477078" y="464110"/>
                  </a:lnTo>
                  <a:lnTo>
                    <a:pt x="480315" y="456875"/>
                  </a:lnTo>
                  <a:lnTo>
                    <a:pt x="477078" y="44954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Serbest Form 4823">
              <a:extLst>
                <a:ext uri="{FF2B5EF4-FFF2-40B4-BE49-F238E27FC236}">
                  <a16:creationId xmlns:a16="http://schemas.microsoft.com/office/drawing/2014/main" id="{37DFC473-D95F-B10A-9263-5F103705E109}"/>
                </a:ext>
              </a:extLst>
            </p:cNvPr>
            <p:cNvSpPr/>
            <p:nvPr/>
          </p:nvSpPr>
          <p:spPr>
            <a:xfrm>
              <a:off x="3029439" y="3223971"/>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2072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2072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322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507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507 w 483553"/>
                <a:gd name="connsiteY200" fmla="*/ 489434 h 638139"/>
                <a:gd name="connsiteX201" fmla="*/ 470507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2072"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2072"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322" y="464110"/>
                  </a:lnTo>
                  <a:lnTo>
                    <a:pt x="457556" y="489434"/>
                  </a:lnTo>
                  <a:lnTo>
                    <a:pt x="467365" y="511235"/>
                  </a:lnTo>
                  <a:lnTo>
                    <a:pt x="467365" y="507618"/>
                  </a:lnTo>
                  <a:lnTo>
                    <a:pt x="470507" y="504000"/>
                  </a:lnTo>
                  <a:lnTo>
                    <a:pt x="477078" y="500287"/>
                  </a:lnTo>
                  <a:lnTo>
                    <a:pt x="480315" y="496669"/>
                  </a:lnTo>
                  <a:lnTo>
                    <a:pt x="473840" y="493052"/>
                  </a:lnTo>
                  <a:lnTo>
                    <a:pt x="470507" y="489434"/>
                  </a:lnTo>
                  <a:lnTo>
                    <a:pt x="470507" y="474963"/>
                  </a:lnTo>
                  <a:lnTo>
                    <a:pt x="473840" y="467728"/>
                  </a:lnTo>
                  <a:lnTo>
                    <a:pt x="477078" y="464110"/>
                  </a:lnTo>
                  <a:lnTo>
                    <a:pt x="480315" y="456875"/>
                  </a:lnTo>
                  <a:lnTo>
                    <a:pt x="477078" y="44954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7" name="Serbest Form 4824">
              <a:extLst>
                <a:ext uri="{FF2B5EF4-FFF2-40B4-BE49-F238E27FC236}">
                  <a16:creationId xmlns:a16="http://schemas.microsoft.com/office/drawing/2014/main" id="{140286C8-AA53-7304-BB28-BDAF566B1A8A}"/>
                </a:ext>
              </a:extLst>
            </p:cNvPr>
            <p:cNvSpPr/>
            <p:nvPr/>
          </p:nvSpPr>
          <p:spPr>
            <a:xfrm>
              <a:off x="9082994" y="1425793"/>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8" name="Serbest Form 4825">
              <a:extLst>
                <a:ext uri="{FF2B5EF4-FFF2-40B4-BE49-F238E27FC236}">
                  <a16:creationId xmlns:a16="http://schemas.microsoft.com/office/drawing/2014/main" id="{5A49DD32-6A84-F831-754F-F74CF08057A2}"/>
                </a:ext>
              </a:extLst>
            </p:cNvPr>
            <p:cNvSpPr/>
            <p:nvPr/>
          </p:nvSpPr>
          <p:spPr>
            <a:xfrm>
              <a:off x="9082994" y="1425793"/>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9" name="Serbest Form 4826">
              <a:extLst>
                <a:ext uri="{FF2B5EF4-FFF2-40B4-BE49-F238E27FC236}">
                  <a16:creationId xmlns:a16="http://schemas.microsoft.com/office/drawing/2014/main" id="{0BE590D1-7D22-96DB-AB0C-3B827D3ED561}"/>
                </a:ext>
              </a:extLst>
            </p:cNvPr>
            <p:cNvSpPr/>
            <p:nvPr/>
          </p:nvSpPr>
          <p:spPr>
            <a:xfrm>
              <a:off x="5756400" y="2179889"/>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0" name="Serbest Form 4827">
              <a:extLst>
                <a:ext uri="{FF2B5EF4-FFF2-40B4-BE49-F238E27FC236}">
                  <a16:creationId xmlns:a16="http://schemas.microsoft.com/office/drawing/2014/main" id="{82FA0F39-D9F7-C0E3-4141-2A328EB932A7}"/>
                </a:ext>
              </a:extLst>
            </p:cNvPr>
            <p:cNvSpPr/>
            <p:nvPr/>
          </p:nvSpPr>
          <p:spPr>
            <a:xfrm>
              <a:off x="5756400" y="2179889"/>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Serbest Form 4828">
              <a:extLst>
                <a:ext uri="{FF2B5EF4-FFF2-40B4-BE49-F238E27FC236}">
                  <a16:creationId xmlns:a16="http://schemas.microsoft.com/office/drawing/2014/main" id="{2C906756-C6CD-83CA-3DF6-411401CB322B}"/>
                </a:ext>
              </a:extLst>
            </p:cNvPr>
            <p:cNvSpPr/>
            <p:nvPr/>
          </p:nvSpPr>
          <p:spPr>
            <a:xfrm>
              <a:off x="2294587" y="1889808"/>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Serbest Form 4829">
              <a:extLst>
                <a:ext uri="{FF2B5EF4-FFF2-40B4-BE49-F238E27FC236}">
                  <a16:creationId xmlns:a16="http://schemas.microsoft.com/office/drawing/2014/main" id="{C228A8D7-17C1-D649-1743-9D3BAAAAB543}"/>
                </a:ext>
              </a:extLst>
            </p:cNvPr>
            <p:cNvSpPr/>
            <p:nvPr/>
          </p:nvSpPr>
          <p:spPr>
            <a:xfrm>
              <a:off x="2294587" y="1889808"/>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Serbest Form 4830">
              <a:extLst>
                <a:ext uri="{FF2B5EF4-FFF2-40B4-BE49-F238E27FC236}">
                  <a16:creationId xmlns:a16="http://schemas.microsoft.com/office/drawing/2014/main" id="{52F1398F-F6BA-4922-B5EC-79055AD85AAC}"/>
                </a:ext>
              </a:extLst>
            </p:cNvPr>
            <p:cNvSpPr/>
            <p:nvPr/>
          </p:nvSpPr>
          <p:spPr>
            <a:xfrm>
              <a:off x="5872479" y="343060"/>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Serbest Form 4831">
              <a:extLst>
                <a:ext uri="{FF2B5EF4-FFF2-40B4-BE49-F238E27FC236}">
                  <a16:creationId xmlns:a16="http://schemas.microsoft.com/office/drawing/2014/main" id="{84824C04-67C9-3569-82CE-1882072CCC72}"/>
                </a:ext>
              </a:extLst>
            </p:cNvPr>
            <p:cNvSpPr/>
            <p:nvPr/>
          </p:nvSpPr>
          <p:spPr>
            <a:xfrm>
              <a:off x="5872479" y="343060"/>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Serbest Form 4832">
              <a:extLst>
                <a:ext uri="{FF2B5EF4-FFF2-40B4-BE49-F238E27FC236}">
                  <a16:creationId xmlns:a16="http://schemas.microsoft.com/office/drawing/2014/main" id="{0DED06DB-A662-C9FB-2F10-B3783CE2CBAD}"/>
                </a:ext>
              </a:extLst>
            </p:cNvPr>
            <p:cNvSpPr/>
            <p:nvPr/>
          </p:nvSpPr>
          <p:spPr>
            <a:xfrm>
              <a:off x="9063568" y="1503193"/>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6" name="Serbest Form 4833">
              <a:extLst>
                <a:ext uri="{FF2B5EF4-FFF2-40B4-BE49-F238E27FC236}">
                  <a16:creationId xmlns:a16="http://schemas.microsoft.com/office/drawing/2014/main" id="{2788D436-6837-8F60-9B30-406F813BC545}"/>
                </a:ext>
              </a:extLst>
            </p:cNvPr>
            <p:cNvSpPr/>
            <p:nvPr/>
          </p:nvSpPr>
          <p:spPr>
            <a:xfrm>
              <a:off x="9063568" y="1503193"/>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7" name="Serbest Form 4834">
              <a:extLst>
                <a:ext uri="{FF2B5EF4-FFF2-40B4-BE49-F238E27FC236}">
                  <a16:creationId xmlns:a16="http://schemas.microsoft.com/office/drawing/2014/main" id="{203C448D-1051-D1D9-2355-94ABD4F6C964}"/>
                </a:ext>
              </a:extLst>
            </p:cNvPr>
            <p:cNvSpPr/>
            <p:nvPr/>
          </p:nvSpPr>
          <p:spPr>
            <a:xfrm>
              <a:off x="7653728" y="1522519"/>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Serbest Form 4835">
              <a:extLst>
                <a:ext uri="{FF2B5EF4-FFF2-40B4-BE49-F238E27FC236}">
                  <a16:creationId xmlns:a16="http://schemas.microsoft.com/office/drawing/2014/main" id="{550DEB19-6531-35E1-A71A-114A90BADD87}"/>
                </a:ext>
              </a:extLst>
            </p:cNvPr>
            <p:cNvSpPr/>
            <p:nvPr/>
          </p:nvSpPr>
          <p:spPr>
            <a:xfrm>
              <a:off x="7653728" y="1522519"/>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Serbest Form 4836">
              <a:extLst>
                <a:ext uri="{FF2B5EF4-FFF2-40B4-BE49-F238E27FC236}">
                  <a16:creationId xmlns:a16="http://schemas.microsoft.com/office/drawing/2014/main" id="{76443898-353C-C1A1-13FE-BDD949D7E75F}"/>
                </a:ext>
              </a:extLst>
            </p:cNvPr>
            <p:cNvSpPr/>
            <p:nvPr/>
          </p:nvSpPr>
          <p:spPr>
            <a:xfrm>
              <a:off x="6549339" y="130283"/>
              <a:ext cx="309481" cy="212776"/>
            </a:xfrm>
            <a:custGeom>
              <a:avLst/>
              <a:gdLst>
                <a:gd name="connsiteX0" fmla="*/ 13046 w 309481"/>
                <a:gd name="connsiteY0" fmla="*/ 178409 h 212776"/>
                <a:gd name="connsiteX1" fmla="*/ 13046 w 309481"/>
                <a:gd name="connsiteY1" fmla="*/ 195545 h 212776"/>
                <a:gd name="connsiteX2" fmla="*/ 16284 w 309481"/>
                <a:gd name="connsiteY2" fmla="*/ 202400 h 212776"/>
                <a:gd name="connsiteX3" fmla="*/ 19616 w 309481"/>
                <a:gd name="connsiteY3" fmla="*/ 205827 h 212776"/>
                <a:gd name="connsiteX4" fmla="*/ 26092 w 309481"/>
                <a:gd name="connsiteY4" fmla="*/ 205827 h 212776"/>
                <a:gd name="connsiteX5" fmla="*/ 32662 w 309481"/>
                <a:gd name="connsiteY5" fmla="*/ 202400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00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00 h 212776"/>
                <a:gd name="connsiteX22" fmla="*/ 175976 w 309481"/>
                <a:gd name="connsiteY22" fmla="*/ 205827 h 212776"/>
                <a:gd name="connsiteX23" fmla="*/ 182451 w 309481"/>
                <a:gd name="connsiteY23" fmla="*/ 202400 h 212776"/>
                <a:gd name="connsiteX24" fmla="*/ 188927 w 309481"/>
                <a:gd name="connsiteY24" fmla="*/ 209350 h 212776"/>
                <a:gd name="connsiteX25" fmla="*/ 188927 w 309481"/>
                <a:gd name="connsiteY25" fmla="*/ 205827 h 212776"/>
                <a:gd name="connsiteX26" fmla="*/ 192260 w 309481"/>
                <a:gd name="connsiteY26" fmla="*/ 202400 h 212776"/>
                <a:gd name="connsiteX27" fmla="*/ 201973 w 309481"/>
                <a:gd name="connsiteY27" fmla="*/ 202400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00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00"/>
                  </a:lnTo>
                  <a:lnTo>
                    <a:pt x="19616" y="205827"/>
                  </a:lnTo>
                  <a:lnTo>
                    <a:pt x="26092" y="205827"/>
                  </a:lnTo>
                  <a:lnTo>
                    <a:pt x="32662" y="202400"/>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00"/>
                  </a:lnTo>
                  <a:lnTo>
                    <a:pt x="143409" y="198973"/>
                  </a:lnTo>
                  <a:lnTo>
                    <a:pt x="153122" y="205827"/>
                  </a:lnTo>
                  <a:lnTo>
                    <a:pt x="159693" y="198973"/>
                  </a:lnTo>
                  <a:lnTo>
                    <a:pt x="162930" y="205827"/>
                  </a:lnTo>
                  <a:lnTo>
                    <a:pt x="172643" y="202400"/>
                  </a:lnTo>
                  <a:lnTo>
                    <a:pt x="175976" y="205827"/>
                  </a:lnTo>
                  <a:lnTo>
                    <a:pt x="182451" y="202400"/>
                  </a:lnTo>
                  <a:lnTo>
                    <a:pt x="188927" y="209350"/>
                  </a:lnTo>
                  <a:lnTo>
                    <a:pt x="188927" y="205827"/>
                  </a:lnTo>
                  <a:lnTo>
                    <a:pt x="192260" y="202400"/>
                  </a:lnTo>
                  <a:lnTo>
                    <a:pt x="201973" y="202400"/>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00"/>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Serbest Form 4837">
              <a:extLst>
                <a:ext uri="{FF2B5EF4-FFF2-40B4-BE49-F238E27FC236}">
                  <a16:creationId xmlns:a16="http://schemas.microsoft.com/office/drawing/2014/main" id="{8425879C-206F-95AE-C9F1-5E7AC90659C0}"/>
                </a:ext>
              </a:extLst>
            </p:cNvPr>
            <p:cNvSpPr/>
            <p:nvPr/>
          </p:nvSpPr>
          <p:spPr>
            <a:xfrm>
              <a:off x="6549339" y="130283"/>
              <a:ext cx="309481" cy="212776"/>
            </a:xfrm>
            <a:custGeom>
              <a:avLst/>
              <a:gdLst>
                <a:gd name="connsiteX0" fmla="*/ 13046 w 309481"/>
                <a:gd name="connsiteY0" fmla="*/ 178409 h 212776"/>
                <a:gd name="connsiteX1" fmla="*/ 13046 w 309481"/>
                <a:gd name="connsiteY1" fmla="*/ 195545 h 212776"/>
                <a:gd name="connsiteX2" fmla="*/ 16284 w 309481"/>
                <a:gd name="connsiteY2" fmla="*/ 202495 h 212776"/>
                <a:gd name="connsiteX3" fmla="*/ 19616 w 309481"/>
                <a:gd name="connsiteY3" fmla="*/ 205827 h 212776"/>
                <a:gd name="connsiteX4" fmla="*/ 26092 w 309481"/>
                <a:gd name="connsiteY4" fmla="*/ 205827 h 212776"/>
                <a:gd name="connsiteX5" fmla="*/ 32662 w 309481"/>
                <a:gd name="connsiteY5" fmla="*/ 202495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95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95 h 212776"/>
                <a:gd name="connsiteX22" fmla="*/ 175976 w 309481"/>
                <a:gd name="connsiteY22" fmla="*/ 205827 h 212776"/>
                <a:gd name="connsiteX23" fmla="*/ 182451 w 309481"/>
                <a:gd name="connsiteY23" fmla="*/ 202495 h 212776"/>
                <a:gd name="connsiteX24" fmla="*/ 188927 w 309481"/>
                <a:gd name="connsiteY24" fmla="*/ 209350 h 212776"/>
                <a:gd name="connsiteX25" fmla="*/ 188927 w 309481"/>
                <a:gd name="connsiteY25" fmla="*/ 205827 h 212776"/>
                <a:gd name="connsiteX26" fmla="*/ 192260 w 309481"/>
                <a:gd name="connsiteY26" fmla="*/ 202495 h 212776"/>
                <a:gd name="connsiteX27" fmla="*/ 201973 w 309481"/>
                <a:gd name="connsiteY27" fmla="*/ 202495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95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95"/>
                  </a:lnTo>
                  <a:lnTo>
                    <a:pt x="19616" y="205827"/>
                  </a:lnTo>
                  <a:lnTo>
                    <a:pt x="26092" y="205827"/>
                  </a:lnTo>
                  <a:lnTo>
                    <a:pt x="32662" y="202495"/>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95"/>
                  </a:lnTo>
                  <a:lnTo>
                    <a:pt x="143409" y="198973"/>
                  </a:lnTo>
                  <a:lnTo>
                    <a:pt x="153122" y="205827"/>
                  </a:lnTo>
                  <a:lnTo>
                    <a:pt x="159693" y="198973"/>
                  </a:lnTo>
                  <a:lnTo>
                    <a:pt x="162930" y="205827"/>
                  </a:lnTo>
                  <a:lnTo>
                    <a:pt x="172643" y="202495"/>
                  </a:lnTo>
                  <a:lnTo>
                    <a:pt x="175976" y="205827"/>
                  </a:lnTo>
                  <a:lnTo>
                    <a:pt x="182451" y="202495"/>
                  </a:lnTo>
                  <a:lnTo>
                    <a:pt x="188927" y="209350"/>
                  </a:lnTo>
                  <a:lnTo>
                    <a:pt x="188927" y="205827"/>
                  </a:lnTo>
                  <a:lnTo>
                    <a:pt x="192260" y="202495"/>
                  </a:lnTo>
                  <a:lnTo>
                    <a:pt x="201973" y="202495"/>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95"/>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Serbest Form 4838">
              <a:extLst>
                <a:ext uri="{FF2B5EF4-FFF2-40B4-BE49-F238E27FC236}">
                  <a16:creationId xmlns:a16="http://schemas.microsoft.com/office/drawing/2014/main" id="{20D3D84F-8127-2904-22FB-0A4B589ADC57}"/>
                </a:ext>
              </a:extLst>
            </p:cNvPr>
            <p:cNvSpPr/>
            <p:nvPr/>
          </p:nvSpPr>
          <p:spPr>
            <a:xfrm>
              <a:off x="7361324" y="787749"/>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Serbest Form 4839">
              <a:extLst>
                <a:ext uri="{FF2B5EF4-FFF2-40B4-BE49-F238E27FC236}">
                  <a16:creationId xmlns:a16="http://schemas.microsoft.com/office/drawing/2014/main" id="{04F851AA-C6E5-7460-09F7-E24D6BC80A37}"/>
                </a:ext>
              </a:extLst>
            </p:cNvPr>
            <p:cNvSpPr/>
            <p:nvPr/>
          </p:nvSpPr>
          <p:spPr>
            <a:xfrm>
              <a:off x="7361324" y="787749"/>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Serbest Form 4840">
              <a:extLst>
                <a:ext uri="{FF2B5EF4-FFF2-40B4-BE49-F238E27FC236}">
                  <a16:creationId xmlns:a16="http://schemas.microsoft.com/office/drawing/2014/main" id="{38711E17-ACAB-1155-B4B1-E65D4E2D2FB4}"/>
                </a:ext>
              </a:extLst>
            </p:cNvPr>
            <p:cNvSpPr/>
            <p:nvPr/>
          </p:nvSpPr>
          <p:spPr>
            <a:xfrm>
              <a:off x="6104543" y="459016"/>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Serbest Form 4841">
              <a:extLst>
                <a:ext uri="{FF2B5EF4-FFF2-40B4-BE49-F238E27FC236}">
                  <a16:creationId xmlns:a16="http://schemas.microsoft.com/office/drawing/2014/main" id="{FE5A3842-A8BE-C9CD-CB25-084AFAF45F07}"/>
                </a:ext>
              </a:extLst>
            </p:cNvPr>
            <p:cNvSpPr/>
            <p:nvPr/>
          </p:nvSpPr>
          <p:spPr>
            <a:xfrm>
              <a:off x="6104543" y="459016"/>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Serbest Form 4842">
              <a:extLst>
                <a:ext uri="{FF2B5EF4-FFF2-40B4-BE49-F238E27FC236}">
                  <a16:creationId xmlns:a16="http://schemas.microsoft.com/office/drawing/2014/main" id="{76F0BCB6-135B-A5AE-7F5C-4BE9E1C77C84}"/>
                </a:ext>
              </a:extLst>
            </p:cNvPr>
            <p:cNvSpPr/>
            <p:nvPr/>
          </p:nvSpPr>
          <p:spPr>
            <a:xfrm>
              <a:off x="9954017" y="3282044"/>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478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763 w 1542360"/>
                <a:gd name="connsiteY29" fmla="*/ 1457259 h 1566645"/>
                <a:gd name="connsiteX30" fmla="*/ 1030241 w 1542360"/>
                <a:gd name="connsiteY30" fmla="*/ 1446691 h 1566645"/>
                <a:gd name="connsiteX31" fmla="*/ 1010624 w 1542360"/>
                <a:gd name="connsiteY31" fmla="*/ 1446691 h 1566645"/>
                <a:gd name="connsiteX32" fmla="*/ 997578 w 1542360"/>
                <a:gd name="connsiteY32" fmla="*/ 1429079 h 1566645"/>
                <a:gd name="connsiteX33" fmla="*/ 994341 w 1542360"/>
                <a:gd name="connsiteY33" fmla="*/ 1432601 h 1566645"/>
                <a:gd name="connsiteX34" fmla="*/ 991008 w 1542360"/>
                <a:gd name="connsiteY34" fmla="*/ 1432601 h 1566645"/>
                <a:gd name="connsiteX35" fmla="*/ 987770 w 1542360"/>
                <a:gd name="connsiteY35" fmla="*/ 1436124 h 1566645"/>
                <a:gd name="connsiteX36" fmla="*/ 984532 w 1542360"/>
                <a:gd name="connsiteY36" fmla="*/ 1436124 h 1566645"/>
                <a:gd name="connsiteX37" fmla="*/ 968154 w 1542360"/>
                <a:gd name="connsiteY37" fmla="*/ 1418512 h 1566645"/>
                <a:gd name="connsiteX38" fmla="*/ 968154 w 1542360"/>
                <a:gd name="connsiteY38" fmla="*/ 1425556 h 1566645"/>
                <a:gd name="connsiteX39" fmla="*/ 971391 w 1542360"/>
                <a:gd name="connsiteY39" fmla="*/ 1439646 h 1566645"/>
                <a:gd name="connsiteX40" fmla="*/ 971391 w 1542360"/>
                <a:gd name="connsiteY40" fmla="*/ 1453736 h 1566645"/>
                <a:gd name="connsiteX41" fmla="*/ 968154 w 1542360"/>
                <a:gd name="connsiteY41" fmla="*/ 1457259 h 1566645"/>
                <a:gd name="connsiteX42" fmla="*/ 968154 w 1542360"/>
                <a:gd name="connsiteY42" fmla="*/ 1460781 h 1566645"/>
                <a:gd name="connsiteX43" fmla="*/ 964821 w 1542360"/>
                <a:gd name="connsiteY43" fmla="*/ 1464304 h 1566645"/>
                <a:gd name="connsiteX44" fmla="*/ 964821 w 1542360"/>
                <a:gd name="connsiteY44" fmla="*/ 1471349 h 1566645"/>
                <a:gd name="connsiteX45" fmla="*/ 968154 w 1542360"/>
                <a:gd name="connsiteY45" fmla="*/ 1478393 h 1566645"/>
                <a:gd name="connsiteX46" fmla="*/ 968154 w 1542360"/>
                <a:gd name="connsiteY46" fmla="*/ 1489056 h 1566645"/>
                <a:gd name="connsiteX47" fmla="*/ 961583 w 1542360"/>
                <a:gd name="connsiteY47" fmla="*/ 1492578 h 1566645"/>
                <a:gd name="connsiteX48" fmla="*/ 958346 w 1542360"/>
                <a:gd name="connsiteY48" fmla="*/ 1496101 h 1566645"/>
                <a:gd name="connsiteX49" fmla="*/ 955013 w 1542360"/>
                <a:gd name="connsiteY49" fmla="*/ 1496101 h 1566645"/>
                <a:gd name="connsiteX50" fmla="*/ 948537 w 1542360"/>
                <a:gd name="connsiteY50" fmla="*/ 1489056 h 1566645"/>
                <a:gd name="connsiteX51" fmla="*/ 948537 w 1542360"/>
                <a:gd name="connsiteY51" fmla="*/ 1492578 h 1566645"/>
                <a:gd name="connsiteX52" fmla="*/ 945204 w 1542360"/>
                <a:gd name="connsiteY52" fmla="*/ 1496101 h 1566645"/>
                <a:gd name="connsiteX53" fmla="*/ 945204 w 1542360"/>
                <a:gd name="connsiteY53" fmla="*/ 1503146 h 1566645"/>
                <a:gd name="connsiteX54" fmla="*/ 941967 w 1542360"/>
                <a:gd name="connsiteY54" fmla="*/ 1513714 h 1566645"/>
                <a:gd name="connsiteX55" fmla="*/ 941967 w 1542360"/>
                <a:gd name="connsiteY55" fmla="*/ 1520759 h 1566645"/>
                <a:gd name="connsiteX56" fmla="*/ 948537 w 1542360"/>
                <a:gd name="connsiteY56" fmla="*/ 1534848 h 1566645"/>
                <a:gd name="connsiteX57" fmla="*/ 948537 w 1542360"/>
                <a:gd name="connsiteY57" fmla="*/ 1538371 h 1566645"/>
                <a:gd name="connsiteX58" fmla="*/ 951776 w 1542360"/>
                <a:gd name="connsiteY58" fmla="*/ 1545416 h 1566645"/>
                <a:gd name="connsiteX59" fmla="*/ 964821 w 1542360"/>
                <a:gd name="connsiteY59" fmla="*/ 1545416 h 1566645"/>
                <a:gd name="connsiteX60" fmla="*/ 955299 w 1542360"/>
                <a:gd name="connsiteY60" fmla="*/ 1552461 h 1566645"/>
                <a:gd name="connsiteX61" fmla="*/ 958632 w 1542360"/>
                <a:gd name="connsiteY61" fmla="*/ 1566646 h 1566645"/>
                <a:gd name="connsiteX62" fmla="*/ 965106 w 1542360"/>
                <a:gd name="connsiteY62" fmla="*/ 1563124 h 1566645"/>
                <a:gd name="connsiteX63" fmla="*/ 968440 w 1542360"/>
                <a:gd name="connsiteY63" fmla="*/ 1563124 h 1566645"/>
                <a:gd name="connsiteX64" fmla="*/ 971677 w 1542360"/>
                <a:gd name="connsiteY64" fmla="*/ 1559601 h 1566645"/>
                <a:gd name="connsiteX65" fmla="*/ 978247 w 1542360"/>
                <a:gd name="connsiteY65" fmla="*/ 1559601 h 1566645"/>
                <a:gd name="connsiteX66" fmla="*/ 981486 w 1542360"/>
                <a:gd name="connsiteY66" fmla="*/ 1563124 h 1566645"/>
                <a:gd name="connsiteX67" fmla="*/ 991008 w 1542360"/>
                <a:gd name="connsiteY67" fmla="*/ 1563124 h 1566645"/>
                <a:gd name="connsiteX68" fmla="*/ 997578 w 1542360"/>
                <a:gd name="connsiteY68" fmla="*/ 1559601 h 1566645"/>
                <a:gd name="connsiteX69" fmla="*/ 1000816 w 1542360"/>
                <a:gd name="connsiteY69" fmla="*/ 1556079 h 1566645"/>
                <a:gd name="connsiteX70" fmla="*/ 1004149 w 1542360"/>
                <a:gd name="connsiteY70" fmla="*/ 1548939 h 1566645"/>
                <a:gd name="connsiteX71" fmla="*/ 1010624 w 1542360"/>
                <a:gd name="connsiteY71" fmla="*/ 1548939 h 1566645"/>
                <a:gd name="connsiteX72" fmla="*/ 1013957 w 1542360"/>
                <a:gd name="connsiteY72" fmla="*/ 1552461 h 1566645"/>
                <a:gd name="connsiteX73" fmla="*/ 1013957 w 1542360"/>
                <a:gd name="connsiteY73" fmla="*/ 1556079 h 1566645"/>
                <a:gd name="connsiteX74" fmla="*/ 1007387 w 1542360"/>
                <a:gd name="connsiteY74" fmla="*/ 1563124 h 1566645"/>
                <a:gd name="connsiteX75" fmla="*/ 1016909 w 1542360"/>
                <a:gd name="connsiteY75" fmla="*/ 1566646 h 1566645"/>
                <a:gd name="connsiteX76" fmla="*/ 1026432 w 1542360"/>
                <a:gd name="connsiteY76" fmla="*/ 1556079 h 1566645"/>
                <a:gd name="connsiteX77" fmla="*/ 1029669 w 1542360"/>
                <a:gd name="connsiteY77" fmla="*/ 1548939 h 1566645"/>
                <a:gd name="connsiteX78" fmla="*/ 1036240 w 1542360"/>
                <a:gd name="connsiteY78" fmla="*/ 1545416 h 1566645"/>
                <a:gd name="connsiteX79" fmla="*/ 1039573 w 1542360"/>
                <a:gd name="connsiteY79" fmla="*/ 1538371 h 1566645"/>
                <a:gd name="connsiteX80" fmla="*/ 1046048 w 1542360"/>
                <a:gd name="connsiteY80" fmla="*/ 1531326 h 1566645"/>
                <a:gd name="connsiteX81" fmla="*/ 1042810 w 1542360"/>
                <a:gd name="connsiteY81" fmla="*/ 1531326 h 1566645"/>
                <a:gd name="connsiteX82" fmla="*/ 1036240 w 1542360"/>
                <a:gd name="connsiteY82" fmla="*/ 1524281 h 1566645"/>
                <a:gd name="connsiteX83" fmla="*/ 1045763 w 1542360"/>
                <a:gd name="connsiteY83" fmla="*/ 1506669 h 1566645"/>
                <a:gd name="connsiteX84" fmla="*/ 1062141 w 1542360"/>
                <a:gd name="connsiteY84" fmla="*/ 1506669 h 1566645"/>
                <a:gd name="connsiteX85" fmla="*/ 1068711 w 1542360"/>
                <a:gd name="connsiteY85" fmla="*/ 1492578 h 1566645"/>
                <a:gd name="connsiteX86" fmla="*/ 1068711 w 1542360"/>
                <a:gd name="connsiteY86" fmla="*/ 1477918 h 1566645"/>
                <a:gd name="connsiteX87" fmla="*/ 1071950 w 1542360"/>
                <a:gd name="connsiteY87" fmla="*/ 1470873 h 1566645"/>
                <a:gd name="connsiteX88" fmla="*/ 1078520 w 1542360"/>
                <a:gd name="connsiteY88" fmla="*/ 1467350 h 1566645"/>
                <a:gd name="connsiteX89" fmla="*/ 1081757 w 1542360"/>
                <a:gd name="connsiteY89" fmla="*/ 1460305 h 1566645"/>
                <a:gd name="connsiteX90" fmla="*/ 1084995 w 1542360"/>
                <a:gd name="connsiteY90" fmla="*/ 1456783 h 1566645"/>
                <a:gd name="connsiteX91" fmla="*/ 1088328 w 1542360"/>
                <a:gd name="connsiteY91" fmla="*/ 1449738 h 1566645"/>
                <a:gd name="connsiteX92" fmla="*/ 1088328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967 w 1542360"/>
                <a:gd name="connsiteY184" fmla="*/ 28180 h 1566645"/>
                <a:gd name="connsiteX185" fmla="*/ 1292967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478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906 w 1542360"/>
                <a:gd name="connsiteY254" fmla="*/ 118812 h 1566645"/>
                <a:gd name="connsiteX255" fmla="*/ 1038906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478" y="145088"/>
                  </a:lnTo>
                  <a:close/>
                  <a:moveTo>
                    <a:pt x="1085186" y="1443169"/>
                  </a:moveTo>
                  <a:lnTo>
                    <a:pt x="1075664" y="1443169"/>
                  </a:lnTo>
                  <a:lnTo>
                    <a:pt x="1069188" y="1450214"/>
                  </a:lnTo>
                  <a:lnTo>
                    <a:pt x="1069188" y="1446691"/>
                  </a:lnTo>
                  <a:lnTo>
                    <a:pt x="1056047" y="1446691"/>
                  </a:lnTo>
                  <a:lnTo>
                    <a:pt x="1049571" y="1450214"/>
                  </a:lnTo>
                  <a:lnTo>
                    <a:pt x="1043001" y="1450214"/>
                  </a:lnTo>
                  <a:lnTo>
                    <a:pt x="1039763" y="1457259"/>
                  </a:lnTo>
                  <a:lnTo>
                    <a:pt x="1030241" y="1446691"/>
                  </a:lnTo>
                  <a:lnTo>
                    <a:pt x="1010624" y="1446691"/>
                  </a:lnTo>
                  <a:lnTo>
                    <a:pt x="997578" y="1429079"/>
                  </a:lnTo>
                  <a:lnTo>
                    <a:pt x="994341" y="1432601"/>
                  </a:lnTo>
                  <a:lnTo>
                    <a:pt x="991008" y="1432601"/>
                  </a:lnTo>
                  <a:lnTo>
                    <a:pt x="987770" y="1436124"/>
                  </a:lnTo>
                  <a:lnTo>
                    <a:pt x="984532" y="1436124"/>
                  </a:lnTo>
                  <a:lnTo>
                    <a:pt x="968154" y="1418512"/>
                  </a:lnTo>
                  <a:lnTo>
                    <a:pt x="968154" y="1425556"/>
                  </a:lnTo>
                  <a:lnTo>
                    <a:pt x="971391" y="1439646"/>
                  </a:lnTo>
                  <a:lnTo>
                    <a:pt x="971391" y="1453736"/>
                  </a:lnTo>
                  <a:lnTo>
                    <a:pt x="968154" y="1457259"/>
                  </a:lnTo>
                  <a:lnTo>
                    <a:pt x="968154" y="1460781"/>
                  </a:lnTo>
                  <a:lnTo>
                    <a:pt x="964821" y="1464304"/>
                  </a:lnTo>
                  <a:lnTo>
                    <a:pt x="964821" y="1471349"/>
                  </a:lnTo>
                  <a:lnTo>
                    <a:pt x="968154" y="1478393"/>
                  </a:lnTo>
                  <a:lnTo>
                    <a:pt x="968154" y="1489056"/>
                  </a:lnTo>
                  <a:lnTo>
                    <a:pt x="961583" y="1492578"/>
                  </a:lnTo>
                  <a:lnTo>
                    <a:pt x="958346" y="1496101"/>
                  </a:lnTo>
                  <a:lnTo>
                    <a:pt x="955013" y="1496101"/>
                  </a:lnTo>
                  <a:lnTo>
                    <a:pt x="948537" y="1489056"/>
                  </a:lnTo>
                  <a:lnTo>
                    <a:pt x="948537" y="1492578"/>
                  </a:lnTo>
                  <a:lnTo>
                    <a:pt x="945204" y="1496101"/>
                  </a:lnTo>
                  <a:lnTo>
                    <a:pt x="945204" y="1503146"/>
                  </a:lnTo>
                  <a:lnTo>
                    <a:pt x="941967" y="1513714"/>
                  </a:lnTo>
                  <a:lnTo>
                    <a:pt x="941967" y="1520759"/>
                  </a:lnTo>
                  <a:lnTo>
                    <a:pt x="948537" y="1534848"/>
                  </a:lnTo>
                  <a:lnTo>
                    <a:pt x="948537" y="1538371"/>
                  </a:lnTo>
                  <a:lnTo>
                    <a:pt x="951776" y="1545416"/>
                  </a:lnTo>
                  <a:lnTo>
                    <a:pt x="964821" y="1545416"/>
                  </a:lnTo>
                  <a:lnTo>
                    <a:pt x="955299" y="1552461"/>
                  </a:lnTo>
                  <a:lnTo>
                    <a:pt x="958632" y="1566646"/>
                  </a:lnTo>
                  <a:lnTo>
                    <a:pt x="965106" y="1563124"/>
                  </a:lnTo>
                  <a:lnTo>
                    <a:pt x="968440" y="1563124"/>
                  </a:lnTo>
                  <a:lnTo>
                    <a:pt x="971677" y="1559601"/>
                  </a:lnTo>
                  <a:lnTo>
                    <a:pt x="978247" y="1559601"/>
                  </a:lnTo>
                  <a:lnTo>
                    <a:pt x="981486" y="1563124"/>
                  </a:lnTo>
                  <a:lnTo>
                    <a:pt x="991008" y="1563124"/>
                  </a:lnTo>
                  <a:lnTo>
                    <a:pt x="997578" y="1559601"/>
                  </a:lnTo>
                  <a:lnTo>
                    <a:pt x="1000816" y="1556079"/>
                  </a:lnTo>
                  <a:lnTo>
                    <a:pt x="1004149" y="1548939"/>
                  </a:lnTo>
                  <a:lnTo>
                    <a:pt x="1010624" y="1548939"/>
                  </a:lnTo>
                  <a:lnTo>
                    <a:pt x="1013957" y="1552461"/>
                  </a:lnTo>
                  <a:lnTo>
                    <a:pt x="1013957" y="1556079"/>
                  </a:lnTo>
                  <a:lnTo>
                    <a:pt x="1007387" y="1563124"/>
                  </a:lnTo>
                  <a:lnTo>
                    <a:pt x="1016909" y="1566646"/>
                  </a:lnTo>
                  <a:lnTo>
                    <a:pt x="1026432" y="1556079"/>
                  </a:lnTo>
                  <a:lnTo>
                    <a:pt x="1029669" y="1548939"/>
                  </a:lnTo>
                  <a:lnTo>
                    <a:pt x="1036240" y="1545416"/>
                  </a:lnTo>
                  <a:lnTo>
                    <a:pt x="1039573" y="1538371"/>
                  </a:lnTo>
                  <a:lnTo>
                    <a:pt x="1046048" y="1531326"/>
                  </a:lnTo>
                  <a:lnTo>
                    <a:pt x="1042810" y="1531326"/>
                  </a:lnTo>
                  <a:lnTo>
                    <a:pt x="1036240" y="1524281"/>
                  </a:lnTo>
                  <a:lnTo>
                    <a:pt x="1045763" y="1506669"/>
                  </a:lnTo>
                  <a:lnTo>
                    <a:pt x="1062141" y="1506669"/>
                  </a:lnTo>
                  <a:lnTo>
                    <a:pt x="1068711" y="1492578"/>
                  </a:lnTo>
                  <a:lnTo>
                    <a:pt x="1068711" y="1477918"/>
                  </a:lnTo>
                  <a:lnTo>
                    <a:pt x="1071950" y="1470873"/>
                  </a:lnTo>
                  <a:lnTo>
                    <a:pt x="1078520" y="1467350"/>
                  </a:lnTo>
                  <a:lnTo>
                    <a:pt x="1081757" y="1460305"/>
                  </a:lnTo>
                  <a:lnTo>
                    <a:pt x="1084995" y="1456783"/>
                  </a:lnTo>
                  <a:lnTo>
                    <a:pt x="1088328" y="1449738"/>
                  </a:lnTo>
                  <a:lnTo>
                    <a:pt x="1088328"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967" y="28180"/>
                  </a:lnTo>
                  <a:lnTo>
                    <a:pt x="1292967"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478"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906" y="118812"/>
                  </a:lnTo>
                  <a:lnTo>
                    <a:pt x="1038906"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Serbest Form 4843">
              <a:extLst>
                <a:ext uri="{FF2B5EF4-FFF2-40B4-BE49-F238E27FC236}">
                  <a16:creationId xmlns:a16="http://schemas.microsoft.com/office/drawing/2014/main" id="{170A3887-6B1B-2593-70DE-DE75FEF7B012}"/>
                </a:ext>
              </a:extLst>
            </p:cNvPr>
            <p:cNvSpPr/>
            <p:nvPr/>
          </p:nvSpPr>
          <p:spPr>
            <a:xfrm>
              <a:off x="9954017" y="3282044"/>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382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668 w 1542360"/>
                <a:gd name="connsiteY29" fmla="*/ 1457259 h 1566645"/>
                <a:gd name="connsiteX30" fmla="*/ 1030146 w 1542360"/>
                <a:gd name="connsiteY30" fmla="*/ 1446691 h 1566645"/>
                <a:gd name="connsiteX31" fmla="*/ 1010529 w 1542360"/>
                <a:gd name="connsiteY31" fmla="*/ 1446691 h 1566645"/>
                <a:gd name="connsiteX32" fmla="*/ 997483 w 1542360"/>
                <a:gd name="connsiteY32" fmla="*/ 1429079 h 1566645"/>
                <a:gd name="connsiteX33" fmla="*/ 994246 w 1542360"/>
                <a:gd name="connsiteY33" fmla="*/ 1432601 h 1566645"/>
                <a:gd name="connsiteX34" fmla="*/ 990913 w 1542360"/>
                <a:gd name="connsiteY34" fmla="*/ 1432601 h 1566645"/>
                <a:gd name="connsiteX35" fmla="*/ 987674 w 1542360"/>
                <a:gd name="connsiteY35" fmla="*/ 1436124 h 1566645"/>
                <a:gd name="connsiteX36" fmla="*/ 984437 w 1542360"/>
                <a:gd name="connsiteY36" fmla="*/ 1436124 h 1566645"/>
                <a:gd name="connsiteX37" fmla="*/ 968059 w 1542360"/>
                <a:gd name="connsiteY37" fmla="*/ 1418512 h 1566645"/>
                <a:gd name="connsiteX38" fmla="*/ 968059 w 1542360"/>
                <a:gd name="connsiteY38" fmla="*/ 1425556 h 1566645"/>
                <a:gd name="connsiteX39" fmla="*/ 971296 w 1542360"/>
                <a:gd name="connsiteY39" fmla="*/ 1439646 h 1566645"/>
                <a:gd name="connsiteX40" fmla="*/ 971296 w 1542360"/>
                <a:gd name="connsiteY40" fmla="*/ 1453736 h 1566645"/>
                <a:gd name="connsiteX41" fmla="*/ 968059 w 1542360"/>
                <a:gd name="connsiteY41" fmla="*/ 1457259 h 1566645"/>
                <a:gd name="connsiteX42" fmla="*/ 968059 w 1542360"/>
                <a:gd name="connsiteY42" fmla="*/ 1460781 h 1566645"/>
                <a:gd name="connsiteX43" fmla="*/ 964726 w 1542360"/>
                <a:gd name="connsiteY43" fmla="*/ 1464304 h 1566645"/>
                <a:gd name="connsiteX44" fmla="*/ 964726 w 1542360"/>
                <a:gd name="connsiteY44" fmla="*/ 1471349 h 1566645"/>
                <a:gd name="connsiteX45" fmla="*/ 968059 w 1542360"/>
                <a:gd name="connsiteY45" fmla="*/ 1478393 h 1566645"/>
                <a:gd name="connsiteX46" fmla="*/ 968059 w 1542360"/>
                <a:gd name="connsiteY46" fmla="*/ 1489056 h 1566645"/>
                <a:gd name="connsiteX47" fmla="*/ 961488 w 1542360"/>
                <a:gd name="connsiteY47" fmla="*/ 1492578 h 1566645"/>
                <a:gd name="connsiteX48" fmla="*/ 958250 w 1542360"/>
                <a:gd name="connsiteY48" fmla="*/ 1496101 h 1566645"/>
                <a:gd name="connsiteX49" fmla="*/ 954918 w 1542360"/>
                <a:gd name="connsiteY49" fmla="*/ 1496101 h 1566645"/>
                <a:gd name="connsiteX50" fmla="*/ 948442 w 1542360"/>
                <a:gd name="connsiteY50" fmla="*/ 1489056 h 1566645"/>
                <a:gd name="connsiteX51" fmla="*/ 948442 w 1542360"/>
                <a:gd name="connsiteY51" fmla="*/ 1492578 h 1566645"/>
                <a:gd name="connsiteX52" fmla="*/ 945109 w 1542360"/>
                <a:gd name="connsiteY52" fmla="*/ 1496101 h 1566645"/>
                <a:gd name="connsiteX53" fmla="*/ 945109 w 1542360"/>
                <a:gd name="connsiteY53" fmla="*/ 1503146 h 1566645"/>
                <a:gd name="connsiteX54" fmla="*/ 941872 w 1542360"/>
                <a:gd name="connsiteY54" fmla="*/ 1513714 h 1566645"/>
                <a:gd name="connsiteX55" fmla="*/ 941872 w 1542360"/>
                <a:gd name="connsiteY55" fmla="*/ 1520759 h 1566645"/>
                <a:gd name="connsiteX56" fmla="*/ 948442 w 1542360"/>
                <a:gd name="connsiteY56" fmla="*/ 1534848 h 1566645"/>
                <a:gd name="connsiteX57" fmla="*/ 948442 w 1542360"/>
                <a:gd name="connsiteY57" fmla="*/ 1538371 h 1566645"/>
                <a:gd name="connsiteX58" fmla="*/ 951680 w 1542360"/>
                <a:gd name="connsiteY58" fmla="*/ 1545416 h 1566645"/>
                <a:gd name="connsiteX59" fmla="*/ 964726 w 1542360"/>
                <a:gd name="connsiteY59" fmla="*/ 1545416 h 1566645"/>
                <a:gd name="connsiteX60" fmla="*/ 955204 w 1542360"/>
                <a:gd name="connsiteY60" fmla="*/ 1552461 h 1566645"/>
                <a:gd name="connsiteX61" fmla="*/ 958536 w 1542360"/>
                <a:gd name="connsiteY61" fmla="*/ 1566646 h 1566645"/>
                <a:gd name="connsiteX62" fmla="*/ 965011 w 1542360"/>
                <a:gd name="connsiteY62" fmla="*/ 1563124 h 1566645"/>
                <a:gd name="connsiteX63" fmla="*/ 968345 w 1542360"/>
                <a:gd name="connsiteY63" fmla="*/ 1563124 h 1566645"/>
                <a:gd name="connsiteX64" fmla="*/ 971582 w 1542360"/>
                <a:gd name="connsiteY64" fmla="*/ 1559601 h 1566645"/>
                <a:gd name="connsiteX65" fmla="*/ 978152 w 1542360"/>
                <a:gd name="connsiteY65" fmla="*/ 1559601 h 1566645"/>
                <a:gd name="connsiteX66" fmla="*/ 981390 w 1542360"/>
                <a:gd name="connsiteY66" fmla="*/ 1563124 h 1566645"/>
                <a:gd name="connsiteX67" fmla="*/ 990913 w 1542360"/>
                <a:gd name="connsiteY67" fmla="*/ 1563124 h 1566645"/>
                <a:gd name="connsiteX68" fmla="*/ 997483 w 1542360"/>
                <a:gd name="connsiteY68" fmla="*/ 1559601 h 1566645"/>
                <a:gd name="connsiteX69" fmla="*/ 1000720 w 1542360"/>
                <a:gd name="connsiteY69" fmla="*/ 1556079 h 1566645"/>
                <a:gd name="connsiteX70" fmla="*/ 1004054 w 1542360"/>
                <a:gd name="connsiteY70" fmla="*/ 1548939 h 1566645"/>
                <a:gd name="connsiteX71" fmla="*/ 1010529 w 1542360"/>
                <a:gd name="connsiteY71" fmla="*/ 1548939 h 1566645"/>
                <a:gd name="connsiteX72" fmla="*/ 1013861 w 1542360"/>
                <a:gd name="connsiteY72" fmla="*/ 1552461 h 1566645"/>
                <a:gd name="connsiteX73" fmla="*/ 1013861 w 1542360"/>
                <a:gd name="connsiteY73" fmla="*/ 1556079 h 1566645"/>
                <a:gd name="connsiteX74" fmla="*/ 1007291 w 1542360"/>
                <a:gd name="connsiteY74" fmla="*/ 1563124 h 1566645"/>
                <a:gd name="connsiteX75" fmla="*/ 1016814 w 1542360"/>
                <a:gd name="connsiteY75" fmla="*/ 1566646 h 1566645"/>
                <a:gd name="connsiteX76" fmla="*/ 1026336 w 1542360"/>
                <a:gd name="connsiteY76" fmla="*/ 1556079 h 1566645"/>
                <a:gd name="connsiteX77" fmla="*/ 1029574 w 1542360"/>
                <a:gd name="connsiteY77" fmla="*/ 1548939 h 1566645"/>
                <a:gd name="connsiteX78" fmla="*/ 1036145 w 1542360"/>
                <a:gd name="connsiteY78" fmla="*/ 1545416 h 1566645"/>
                <a:gd name="connsiteX79" fmla="*/ 1039382 w 1542360"/>
                <a:gd name="connsiteY79" fmla="*/ 1538371 h 1566645"/>
                <a:gd name="connsiteX80" fmla="*/ 1045952 w 1542360"/>
                <a:gd name="connsiteY80" fmla="*/ 1531326 h 1566645"/>
                <a:gd name="connsiteX81" fmla="*/ 1042715 w 1542360"/>
                <a:gd name="connsiteY81" fmla="*/ 1531326 h 1566645"/>
                <a:gd name="connsiteX82" fmla="*/ 1036145 w 1542360"/>
                <a:gd name="connsiteY82" fmla="*/ 1524281 h 1566645"/>
                <a:gd name="connsiteX83" fmla="*/ 1045667 w 1542360"/>
                <a:gd name="connsiteY83" fmla="*/ 1506669 h 1566645"/>
                <a:gd name="connsiteX84" fmla="*/ 1062046 w 1542360"/>
                <a:gd name="connsiteY84" fmla="*/ 1506669 h 1566645"/>
                <a:gd name="connsiteX85" fmla="*/ 1068616 w 1542360"/>
                <a:gd name="connsiteY85" fmla="*/ 1492578 h 1566645"/>
                <a:gd name="connsiteX86" fmla="*/ 1068616 w 1542360"/>
                <a:gd name="connsiteY86" fmla="*/ 1477918 h 1566645"/>
                <a:gd name="connsiteX87" fmla="*/ 1071854 w 1542360"/>
                <a:gd name="connsiteY87" fmla="*/ 1470873 h 1566645"/>
                <a:gd name="connsiteX88" fmla="*/ 1078424 w 1542360"/>
                <a:gd name="connsiteY88" fmla="*/ 1467350 h 1566645"/>
                <a:gd name="connsiteX89" fmla="*/ 1081662 w 1542360"/>
                <a:gd name="connsiteY89" fmla="*/ 1460305 h 1566645"/>
                <a:gd name="connsiteX90" fmla="*/ 1084900 w 1542360"/>
                <a:gd name="connsiteY90" fmla="*/ 1456783 h 1566645"/>
                <a:gd name="connsiteX91" fmla="*/ 1088233 w 1542360"/>
                <a:gd name="connsiteY91" fmla="*/ 1449738 h 1566645"/>
                <a:gd name="connsiteX92" fmla="*/ 1088233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871 w 1542360"/>
                <a:gd name="connsiteY184" fmla="*/ 28180 h 1566645"/>
                <a:gd name="connsiteX185" fmla="*/ 1292871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382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810 w 1542360"/>
                <a:gd name="connsiteY254" fmla="*/ 118812 h 1566645"/>
                <a:gd name="connsiteX255" fmla="*/ 1038810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382" y="145088"/>
                  </a:lnTo>
                  <a:close/>
                  <a:moveTo>
                    <a:pt x="1085186" y="1443169"/>
                  </a:moveTo>
                  <a:lnTo>
                    <a:pt x="1075664" y="1443169"/>
                  </a:lnTo>
                  <a:lnTo>
                    <a:pt x="1069188" y="1450214"/>
                  </a:lnTo>
                  <a:lnTo>
                    <a:pt x="1069188" y="1446691"/>
                  </a:lnTo>
                  <a:lnTo>
                    <a:pt x="1056047" y="1446691"/>
                  </a:lnTo>
                  <a:lnTo>
                    <a:pt x="1049571" y="1450214"/>
                  </a:lnTo>
                  <a:lnTo>
                    <a:pt x="1043001" y="1450214"/>
                  </a:lnTo>
                  <a:lnTo>
                    <a:pt x="1039668" y="1457259"/>
                  </a:lnTo>
                  <a:lnTo>
                    <a:pt x="1030146" y="1446691"/>
                  </a:lnTo>
                  <a:lnTo>
                    <a:pt x="1010529" y="1446691"/>
                  </a:lnTo>
                  <a:lnTo>
                    <a:pt x="997483" y="1429079"/>
                  </a:lnTo>
                  <a:lnTo>
                    <a:pt x="994246" y="1432601"/>
                  </a:lnTo>
                  <a:lnTo>
                    <a:pt x="990913" y="1432601"/>
                  </a:lnTo>
                  <a:lnTo>
                    <a:pt x="987674" y="1436124"/>
                  </a:lnTo>
                  <a:lnTo>
                    <a:pt x="984437" y="1436124"/>
                  </a:lnTo>
                  <a:lnTo>
                    <a:pt x="968059" y="1418512"/>
                  </a:lnTo>
                  <a:lnTo>
                    <a:pt x="968059" y="1425556"/>
                  </a:lnTo>
                  <a:lnTo>
                    <a:pt x="971296" y="1439646"/>
                  </a:lnTo>
                  <a:lnTo>
                    <a:pt x="971296" y="1453736"/>
                  </a:lnTo>
                  <a:lnTo>
                    <a:pt x="968059" y="1457259"/>
                  </a:lnTo>
                  <a:lnTo>
                    <a:pt x="968059" y="1460781"/>
                  </a:lnTo>
                  <a:lnTo>
                    <a:pt x="964726" y="1464304"/>
                  </a:lnTo>
                  <a:lnTo>
                    <a:pt x="964726" y="1471349"/>
                  </a:lnTo>
                  <a:lnTo>
                    <a:pt x="968059" y="1478393"/>
                  </a:lnTo>
                  <a:lnTo>
                    <a:pt x="968059" y="1489056"/>
                  </a:lnTo>
                  <a:lnTo>
                    <a:pt x="961488" y="1492578"/>
                  </a:lnTo>
                  <a:lnTo>
                    <a:pt x="958250" y="1496101"/>
                  </a:lnTo>
                  <a:lnTo>
                    <a:pt x="954918" y="1496101"/>
                  </a:lnTo>
                  <a:lnTo>
                    <a:pt x="948442" y="1489056"/>
                  </a:lnTo>
                  <a:lnTo>
                    <a:pt x="948442" y="1492578"/>
                  </a:lnTo>
                  <a:lnTo>
                    <a:pt x="945109" y="1496101"/>
                  </a:lnTo>
                  <a:lnTo>
                    <a:pt x="945109" y="1503146"/>
                  </a:lnTo>
                  <a:lnTo>
                    <a:pt x="941872" y="1513714"/>
                  </a:lnTo>
                  <a:lnTo>
                    <a:pt x="941872" y="1520759"/>
                  </a:lnTo>
                  <a:lnTo>
                    <a:pt x="948442" y="1534848"/>
                  </a:lnTo>
                  <a:lnTo>
                    <a:pt x="948442" y="1538371"/>
                  </a:lnTo>
                  <a:lnTo>
                    <a:pt x="951680" y="1545416"/>
                  </a:lnTo>
                  <a:lnTo>
                    <a:pt x="964726" y="1545416"/>
                  </a:lnTo>
                  <a:lnTo>
                    <a:pt x="955204" y="1552461"/>
                  </a:lnTo>
                  <a:lnTo>
                    <a:pt x="958536" y="1566646"/>
                  </a:lnTo>
                  <a:lnTo>
                    <a:pt x="965011" y="1563124"/>
                  </a:lnTo>
                  <a:lnTo>
                    <a:pt x="968345" y="1563124"/>
                  </a:lnTo>
                  <a:lnTo>
                    <a:pt x="971582" y="1559601"/>
                  </a:lnTo>
                  <a:lnTo>
                    <a:pt x="978152" y="1559601"/>
                  </a:lnTo>
                  <a:lnTo>
                    <a:pt x="981390" y="1563124"/>
                  </a:lnTo>
                  <a:lnTo>
                    <a:pt x="990913" y="1563124"/>
                  </a:lnTo>
                  <a:lnTo>
                    <a:pt x="997483" y="1559601"/>
                  </a:lnTo>
                  <a:lnTo>
                    <a:pt x="1000720" y="1556079"/>
                  </a:lnTo>
                  <a:lnTo>
                    <a:pt x="1004054" y="1548939"/>
                  </a:lnTo>
                  <a:lnTo>
                    <a:pt x="1010529" y="1548939"/>
                  </a:lnTo>
                  <a:lnTo>
                    <a:pt x="1013861" y="1552461"/>
                  </a:lnTo>
                  <a:lnTo>
                    <a:pt x="1013861" y="1556079"/>
                  </a:lnTo>
                  <a:lnTo>
                    <a:pt x="1007291" y="1563124"/>
                  </a:lnTo>
                  <a:lnTo>
                    <a:pt x="1016814" y="1566646"/>
                  </a:lnTo>
                  <a:lnTo>
                    <a:pt x="1026336" y="1556079"/>
                  </a:lnTo>
                  <a:lnTo>
                    <a:pt x="1029574" y="1548939"/>
                  </a:lnTo>
                  <a:lnTo>
                    <a:pt x="1036145" y="1545416"/>
                  </a:lnTo>
                  <a:lnTo>
                    <a:pt x="1039382" y="1538371"/>
                  </a:lnTo>
                  <a:lnTo>
                    <a:pt x="1045952" y="1531326"/>
                  </a:lnTo>
                  <a:lnTo>
                    <a:pt x="1042715" y="1531326"/>
                  </a:lnTo>
                  <a:lnTo>
                    <a:pt x="1036145" y="1524281"/>
                  </a:lnTo>
                  <a:lnTo>
                    <a:pt x="1045667" y="1506669"/>
                  </a:lnTo>
                  <a:lnTo>
                    <a:pt x="1062046" y="1506669"/>
                  </a:lnTo>
                  <a:lnTo>
                    <a:pt x="1068616" y="1492578"/>
                  </a:lnTo>
                  <a:lnTo>
                    <a:pt x="1068616" y="1477918"/>
                  </a:lnTo>
                  <a:lnTo>
                    <a:pt x="1071854" y="1470873"/>
                  </a:lnTo>
                  <a:lnTo>
                    <a:pt x="1078424" y="1467350"/>
                  </a:lnTo>
                  <a:lnTo>
                    <a:pt x="1081662" y="1460305"/>
                  </a:lnTo>
                  <a:lnTo>
                    <a:pt x="1084900" y="1456783"/>
                  </a:lnTo>
                  <a:lnTo>
                    <a:pt x="1088233" y="1449738"/>
                  </a:lnTo>
                  <a:lnTo>
                    <a:pt x="1088233"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871" y="28180"/>
                  </a:lnTo>
                  <a:lnTo>
                    <a:pt x="1292871"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382"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810" y="118812"/>
                  </a:lnTo>
                  <a:lnTo>
                    <a:pt x="1038810"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Serbest Form 4844">
              <a:extLst>
                <a:ext uri="{FF2B5EF4-FFF2-40B4-BE49-F238E27FC236}">
                  <a16:creationId xmlns:a16="http://schemas.microsoft.com/office/drawing/2014/main" id="{655E9922-561D-BB31-F5DD-35EA7BE11797}"/>
                </a:ext>
              </a:extLst>
            </p:cNvPr>
            <p:cNvSpPr/>
            <p:nvPr/>
          </p:nvSpPr>
          <p:spPr>
            <a:xfrm>
              <a:off x="7303618" y="807075"/>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Serbest Form 4845">
              <a:extLst>
                <a:ext uri="{FF2B5EF4-FFF2-40B4-BE49-F238E27FC236}">
                  <a16:creationId xmlns:a16="http://schemas.microsoft.com/office/drawing/2014/main" id="{45D6B57D-D143-60AD-E2C5-EC1242C67C39}"/>
                </a:ext>
              </a:extLst>
            </p:cNvPr>
            <p:cNvSpPr/>
            <p:nvPr/>
          </p:nvSpPr>
          <p:spPr>
            <a:xfrm>
              <a:off x="7303618" y="807075"/>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Serbest Form 4846">
              <a:extLst>
                <a:ext uri="{FF2B5EF4-FFF2-40B4-BE49-F238E27FC236}">
                  <a16:creationId xmlns:a16="http://schemas.microsoft.com/office/drawing/2014/main" id="{44087D74-175B-7DC5-48AD-F5A92FED61C0}"/>
                </a:ext>
              </a:extLst>
            </p:cNvPr>
            <p:cNvSpPr/>
            <p:nvPr/>
          </p:nvSpPr>
          <p:spPr>
            <a:xfrm>
              <a:off x="3107523" y="3804514"/>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Serbest Form 4847">
              <a:extLst>
                <a:ext uri="{FF2B5EF4-FFF2-40B4-BE49-F238E27FC236}">
                  <a16:creationId xmlns:a16="http://schemas.microsoft.com/office/drawing/2014/main" id="{BED2B61A-A23B-23D5-7775-B170EA3CBE06}"/>
                </a:ext>
              </a:extLst>
            </p:cNvPr>
            <p:cNvSpPr/>
            <p:nvPr/>
          </p:nvSpPr>
          <p:spPr>
            <a:xfrm>
              <a:off x="3107523" y="3804514"/>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Serbest Form 4848">
              <a:extLst>
                <a:ext uri="{FF2B5EF4-FFF2-40B4-BE49-F238E27FC236}">
                  <a16:creationId xmlns:a16="http://schemas.microsoft.com/office/drawing/2014/main" id="{B2BCA234-B11F-AD9D-B498-619ADEE6525C}"/>
                </a:ext>
              </a:extLst>
            </p:cNvPr>
            <p:cNvSpPr/>
            <p:nvPr/>
          </p:nvSpPr>
          <p:spPr>
            <a:xfrm>
              <a:off x="6182532" y="2972542"/>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650 h 657465"/>
                <a:gd name="connsiteX158" fmla="*/ 469174 w 481934"/>
                <a:gd name="connsiteY158" fmla="*/ 421650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650"/>
                  </a:lnTo>
                  <a:lnTo>
                    <a:pt x="469174" y="421650"/>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Serbest Form 4849">
              <a:extLst>
                <a:ext uri="{FF2B5EF4-FFF2-40B4-BE49-F238E27FC236}">
                  <a16:creationId xmlns:a16="http://schemas.microsoft.com/office/drawing/2014/main" id="{D4562686-9BCB-CAB1-603C-89E1FC5C9299}"/>
                </a:ext>
              </a:extLst>
            </p:cNvPr>
            <p:cNvSpPr/>
            <p:nvPr/>
          </p:nvSpPr>
          <p:spPr>
            <a:xfrm>
              <a:off x="6182532" y="2972542"/>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745 h 657465"/>
                <a:gd name="connsiteX158" fmla="*/ 469174 w 481934"/>
                <a:gd name="connsiteY158" fmla="*/ 421745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745"/>
                  </a:lnTo>
                  <a:lnTo>
                    <a:pt x="469174" y="421745"/>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Serbest Form 4850">
              <a:extLst>
                <a:ext uri="{FF2B5EF4-FFF2-40B4-BE49-F238E27FC236}">
                  <a16:creationId xmlns:a16="http://schemas.microsoft.com/office/drawing/2014/main" id="{B91EB38B-A111-03FF-67CB-E0A27279ABC4}"/>
                </a:ext>
              </a:extLst>
            </p:cNvPr>
            <p:cNvSpPr/>
            <p:nvPr/>
          </p:nvSpPr>
          <p:spPr>
            <a:xfrm>
              <a:off x="5814488" y="749097"/>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Serbest Form 4851">
              <a:extLst>
                <a:ext uri="{FF2B5EF4-FFF2-40B4-BE49-F238E27FC236}">
                  <a16:creationId xmlns:a16="http://schemas.microsoft.com/office/drawing/2014/main" id="{F33CFDD3-33F4-AA47-23C7-84DBEE41E3A1}"/>
                </a:ext>
              </a:extLst>
            </p:cNvPr>
            <p:cNvSpPr/>
            <p:nvPr/>
          </p:nvSpPr>
          <p:spPr>
            <a:xfrm>
              <a:off x="5814488" y="749097"/>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Serbest Form 4852">
              <a:extLst>
                <a:ext uri="{FF2B5EF4-FFF2-40B4-BE49-F238E27FC236}">
                  <a16:creationId xmlns:a16="http://schemas.microsoft.com/office/drawing/2014/main" id="{7BF258B0-B942-19D5-9B35-59B06E56E73F}"/>
                </a:ext>
              </a:extLst>
            </p:cNvPr>
            <p:cNvSpPr/>
            <p:nvPr/>
          </p:nvSpPr>
          <p:spPr>
            <a:xfrm>
              <a:off x="5389022" y="1000430"/>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845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845"/>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Serbest Form 4853">
              <a:extLst>
                <a:ext uri="{FF2B5EF4-FFF2-40B4-BE49-F238E27FC236}">
                  <a16:creationId xmlns:a16="http://schemas.microsoft.com/office/drawing/2014/main" id="{90D99D71-3763-7135-4C03-7AD585BC47B1}"/>
                </a:ext>
              </a:extLst>
            </p:cNvPr>
            <p:cNvSpPr/>
            <p:nvPr/>
          </p:nvSpPr>
          <p:spPr>
            <a:xfrm>
              <a:off x="5389022" y="1000430"/>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941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941"/>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Serbest Form 4854">
              <a:extLst>
                <a:ext uri="{FF2B5EF4-FFF2-40B4-BE49-F238E27FC236}">
                  <a16:creationId xmlns:a16="http://schemas.microsoft.com/office/drawing/2014/main" id="{8880CFBC-DDDF-FEA9-313B-CDF73E12D3BC}"/>
                </a:ext>
              </a:extLst>
            </p:cNvPr>
            <p:cNvSpPr/>
            <p:nvPr/>
          </p:nvSpPr>
          <p:spPr>
            <a:xfrm>
              <a:off x="6433355" y="749097"/>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742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742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742"/>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742"/>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8" name="Serbest Form 4855">
              <a:extLst>
                <a:ext uri="{FF2B5EF4-FFF2-40B4-BE49-F238E27FC236}">
                  <a16:creationId xmlns:a16="http://schemas.microsoft.com/office/drawing/2014/main" id="{3E370496-58D2-71C4-648B-11A01B401855}"/>
                </a:ext>
              </a:extLst>
            </p:cNvPr>
            <p:cNvSpPr/>
            <p:nvPr/>
          </p:nvSpPr>
          <p:spPr>
            <a:xfrm>
              <a:off x="6433355" y="749097"/>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837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837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837"/>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837"/>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9" name="Serbest Form 4856">
              <a:extLst>
                <a:ext uri="{FF2B5EF4-FFF2-40B4-BE49-F238E27FC236}">
                  <a16:creationId xmlns:a16="http://schemas.microsoft.com/office/drawing/2014/main" id="{FBF3FF10-EC70-00E6-F7FF-99AA0B7095FA}"/>
                </a:ext>
              </a:extLst>
            </p:cNvPr>
            <p:cNvSpPr/>
            <p:nvPr/>
          </p:nvSpPr>
          <p:spPr>
            <a:xfrm>
              <a:off x="6356509" y="3823078"/>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845 w 617249"/>
                <a:gd name="connsiteY5" fmla="*/ 381094 h 599868"/>
                <a:gd name="connsiteX6" fmla="*/ 438511 w 617249"/>
                <a:gd name="connsiteY6" fmla="*/ 384616 h 599868"/>
                <a:gd name="connsiteX7" fmla="*/ 435274 w 617249"/>
                <a:gd name="connsiteY7" fmla="*/ 391661 h 599868"/>
                <a:gd name="connsiteX8" fmla="*/ 432036 w 617249"/>
                <a:gd name="connsiteY8" fmla="*/ 395184 h 599868"/>
                <a:gd name="connsiteX9" fmla="*/ 432036 w 617249"/>
                <a:gd name="connsiteY9" fmla="*/ 402324 h 599868"/>
                <a:gd name="connsiteX10" fmla="*/ 422514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510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845" y="381094"/>
                  </a:lnTo>
                  <a:lnTo>
                    <a:pt x="438511" y="384616"/>
                  </a:lnTo>
                  <a:lnTo>
                    <a:pt x="435274" y="391661"/>
                  </a:lnTo>
                  <a:lnTo>
                    <a:pt x="432036" y="395184"/>
                  </a:lnTo>
                  <a:lnTo>
                    <a:pt x="432036" y="402324"/>
                  </a:lnTo>
                  <a:lnTo>
                    <a:pt x="422514"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510"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0" name="Serbest Form 4857">
              <a:extLst>
                <a:ext uri="{FF2B5EF4-FFF2-40B4-BE49-F238E27FC236}">
                  <a16:creationId xmlns:a16="http://schemas.microsoft.com/office/drawing/2014/main" id="{584BD2AA-0D20-7FCC-1C69-2903162C2379}"/>
                </a:ext>
              </a:extLst>
            </p:cNvPr>
            <p:cNvSpPr/>
            <p:nvPr/>
          </p:nvSpPr>
          <p:spPr>
            <a:xfrm>
              <a:off x="6356509" y="3823078"/>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939 w 617249"/>
                <a:gd name="connsiteY5" fmla="*/ 381094 h 599868"/>
                <a:gd name="connsiteX6" fmla="*/ 438607 w 617249"/>
                <a:gd name="connsiteY6" fmla="*/ 384616 h 599868"/>
                <a:gd name="connsiteX7" fmla="*/ 435369 w 617249"/>
                <a:gd name="connsiteY7" fmla="*/ 391661 h 599868"/>
                <a:gd name="connsiteX8" fmla="*/ 432132 w 617249"/>
                <a:gd name="connsiteY8" fmla="*/ 395184 h 599868"/>
                <a:gd name="connsiteX9" fmla="*/ 432132 w 617249"/>
                <a:gd name="connsiteY9" fmla="*/ 402324 h 599868"/>
                <a:gd name="connsiteX10" fmla="*/ 422609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415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939" y="381094"/>
                  </a:lnTo>
                  <a:lnTo>
                    <a:pt x="438607" y="384616"/>
                  </a:lnTo>
                  <a:lnTo>
                    <a:pt x="435369" y="391661"/>
                  </a:lnTo>
                  <a:lnTo>
                    <a:pt x="432132" y="395184"/>
                  </a:lnTo>
                  <a:lnTo>
                    <a:pt x="432132" y="402324"/>
                  </a:lnTo>
                  <a:lnTo>
                    <a:pt x="422609"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415"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Serbest Form 4858">
              <a:extLst>
                <a:ext uri="{FF2B5EF4-FFF2-40B4-BE49-F238E27FC236}">
                  <a16:creationId xmlns:a16="http://schemas.microsoft.com/office/drawing/2014/main" id="{8AB7908E-E478-0E5D-57A6-5335D35AFC1D}"/>
                </a:ext>
              </a:extLst>
            </p:cNvPr>
            <p:cNvSpPr/>
            <p:nvPr/>
          </p:nvSpPr>
          <p:spPr>
            <a:xfrm>
              <a:off x="7961242" y="942452"/>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Serbest Form 4859">
              <a:extLst>
                <a:ext uri="{FF2B5EF4-FFF2-40B4-BE49-F238E27FC236}">
                  <a16:creationId xmlns:a16="http://schemas.microsoft.com/office/drawing/2014/main" id="{B70FA0B2-C85C-6B72-0F31-47E3F8E74A73}"/>
                </a:ext>
              </a:extLst>
            </p:cNvPr>
            <p:cNvSpPr/>
            <p:nvPr/>
          </p:nvSpPr>
          <p:spPr>
            <a:xfrm>
              <a:off x="7961242" y="942452"/>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Serbest Form 4860">
              <a:extLst>
                <a:ext uri="{FF2B5EF4-FFF2-40B4-BE49-F238E27FC236}">
                  <a16:creationId xmlns:a16="http://schemas.microsoft.com/office/drawing/2014/main" id="{106408D9-A41C-6917-73AB-EFA45F8E5CA2}"/>
                </a:ext>
              </a:extLst>
            </p:cNvPr>
            <p:cNvSpPr/>
            <p:nvPr/>
          </p:nvSpPr>
          <p:spPr>
            <a:xfrm>
              <a:off x="6414024" y="575067"/>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833 h 192403"/>
                <a:gd name="connsiteX154" fmla="*/ 116651 w 154169"/>
                <a:gd name="connsiteY154" fmla="*/ 192404 h 192403"/>
                <a:gd name="connsiteX155" fmla="*/ 134172 w 154169"/>
                <a:gd name="connsiteY155" fmla="*/ 189833 h 192403"/>
                <a:gd name="connsiteX156" fmla="*/ 140743 w 154169"/>
                <a:gd name="connsiteY156" fmla="*/ 189833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833"/>
                  </a:lnTo>
                  <a:lnTo>
                    <a:pt x="116651" y="192404"/>
                  </a:lnTo>
                  <a:lnTo>
                    <a:pt x="134172" y="189833"/>
                  </a:lnTo>
                  <a:lnTo>
                    <a:pt x="140743" y="189833"/>
                  </a:lnTo>
                  <a:lnTo>
                    <a:pt x="140743" y="174505"/>
                  </a:lnTo>
                  <a:lnTo>
                    <a:pt x="137315" y="170602"/>
                  </a:lnTo>
                  <a:lnTo>
                    <a:pt x="137315" y="167365"/>
                  </a:lnTo>
                  <a:lnTo>
                    <a:pt x="151027" y="167365"/>
                  </a:lnTo>
                  <a:lnTo>
                    <a:pt x="154169" y="163748"/>
                  </a:lnTo>
                  <a:lnTo>
                    <a:pt x="154169" y="148325"/>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Serbest Form 4861">
              <a:extLst>
                <a:ext uri="{FF2B5EF4-FFF2-40B4-BE49-F238E27FC236}">
                  <a16:creationId xmlns:a16="http://schemas.microsoft.com/office/drawing/2014/main" id="{2264EB23-8556-FF6C-CD15-7FF1F5477361}"/>
                </a:ext>
              </a:extLst>
            </p:cNvPr>
            <p:cNvSpPr/>
            <p:nvPr/>
          </p:nvSpPr>
          <p:spPr>
            <a:xfrm>
              <a:off x="6414024" y="575067"/>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928 h 192403"/>
                <a:gd name="connsiteX154" fmla="*/ 116651 w 154169"/>
                <a:gd name="connsiteY154" fmla="*/ 192404 h 192403"/>
                <a:gd name="connsiteX155" fmla="*/ 134172 w 154169"/>
                <a:gd name="connsiteY155" fmla="*/ 189928 h 192403"/>
                <a:gd name="connsiteX156" fmla="*/ 140743 w 154169"/>
                <a:gd name="connsiteY156" fmla="*/ 189928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928"/>
                  </a:lnTo>
                  <a:lnTo>
                    <a:pt x="116651" y="192404"/>
                  </a:lnTo>
                  <a:lnTo>
                    <a:pt x="134172" y="189928"/>
                  </a:lnTo>
                  <a:lnTo>
                    <a:pt x="140743" y="189928"/>
                  </a:lnTo>
                  <a:lnTo>
                    <a:pt x="140743" y="174505"/>
                  </a:lnTo>
                  <a:lnTo>
                    <a:pt x="137315" y="170602"/>
                  </a:lnTo>
                  <a:lnTo>
                    <a:pt x="137315" y="167365"/>
                  </a:lnTo>
                  <a:lnTo>
                    <a:pt x="151027" y="167365"/>
                  </a:lnTo>
                  <a:lnTo>
                    <a:pt x="154169" y="163748"/>
                  </a:lnTo>
                  <a:lnTo>
                    <a:pt x="154169" y="148325"/>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Serbest Form 4862">
              <a:extLst>
                <a:ext uri="{FF2B5EF4-FFF2-40B4-BE49-F238E27FC236}">
                  <a16:creationId xmlns:a16="http://schemas.microsoft.com/office/drawing/2014/main" id="{5AC4BC55-01CB-31D5-5696-6704C157CFD3}"/>
                </a:ext>
              </a:extLst>
            </p:cNvPr>
            <p:cNvSpPr/>
            <p:nvPr/>
          </p:nvSpPr>
          <p:spPr>
            <a:xfrm>
              <a:off x="6471921" y="712158"/>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462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082 h 75780"/>
                <a:gd name="connsiteX12" fmla="*/ 46565 w 59230"/>
                <a:gd name="connsiteY12" fmla="*/ 34082 h 75780"/>
                <a:gd name="connsiteX13" fmla="*/ 46565 w 59230"/>
                <a:gd name="connsiteY13" fmla="*/ 34082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712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462"/>
                  </a:lnTo>
                  <a:lnTo>
                    <a:pt x="51517" y="35129"/>
                  </a:lnTo>
                  <a:lnTo>
                    <a:pt x="50565" y="35129"/>
                  </a:lnTo>
                  <a:lnTo>
                    <a:pt x="49231" y="34463"/>
                  </a:lnTo>
                  <a:lnTo>
                    <a:pt x="48755" y="35129"/>
                  </a:lnTo>
                  <a:lnTo>
                    <a:pt x="47517" y="34082"/>
                  </a:lnTo>
                  <a:lnTo>
                    <a:pt x="46565" y="34082"/>
                  </a:lnTo>
                  <a:lnTo>
                    <a:pt x="46565" y="34082"/>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712"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solidFill>
              <a:srgbClr val="AFABAB"/>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Serbest Form 4863">
              <a:extLst>
                <a:ext uri="{FF2B5EF4-FFF2-40B4-BE49-F238E27FC236}">
                  <a16:creationId xmlns:a16="http://schemas.microsoft.com/office/drawing/2014/main" id="{8E59B2B0-033E-1CC2-4D47-C2AF1DA0DA60}"/>
                </a:ext>
              </a:extLst>
            </p:cNvPr>
            <p:cNvSpPr/>
            <p:nvPr/>
          </p:nvSpPr>
          <p:spPr>
            <a:xfrm>
              <a:off x="6471921" y="712158"/>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367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178 h 75780"/>
                <a:gd name="connsiteX12" fmla="*/ 46565 w 59230"/>
                <a:gd name="connsiteY12" fmla="*/ 34178 h 75780"/>
                <a:gd name="connsiteX13" fmla="*/ 46565 w 59230"/>
                <a:gd name="connsiteY13" fmla="*/ 34178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617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367"/>
                  </a:lnTo>
                  <a:lnTo>
                    <a:pt x="51517" y="35129"/>
                  </a:lnTo>
                  <a:lnTo>
                    <a:pt x="50565" y="35129"/>
                  </a:lnTo>
                  <a:lnTo>
                    <a:pt x="49231" y="34463"/>
                  </a:lnTo>
                  <a:lnTo>
                    <a:pt x="48755" y="35129"/>
                  </a:lnTo>
                  <a:lnTo>
                    <a:pt x="47517" y="34178"/>
                  </a:lnTo>
                  <a:lnTo>
                    <a:pt x="46565" y="34178"/>
                  </a:lnTo>
                  <a:lnTo>
                    <a:pt x="46565" y="34178"/>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617"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noFill/>
            <a:ln w="2379" cap="flat">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Serbest Form 4864">
              <a:extLst>
                <a:ext uri="{FF2B5EF4-FFF2-40B4-BE49-F238E27FC236}">
                  <a16:creationId xmlns:a16="http://schemas.microsoft.com/office/drawing/2014/main" id="{EFBD700C-B466-2120-C52E-F463575D1EC9}"/>
                </a:ext>
              </a:extLst>
            </p:cNvPr>
            <p:cNvSpPr/>
            <p:nvPr/>
          </p:nvSpPr>
          <p:spPr>
            <a:xfrm>
              <a:off x="1993485" y="603057"/>
              <a:ext cx="262345" cy="408036"/>
            </a:xfrm>
            <a:custGeom>
              <a:avLst/>
              <a:gdLst>
                <a:gd name="connsiteX0" fmla="*/ 131220 w 262345"/>
                <a:gd name="connsiteY0" fmla="*/ 0 h 408036"/>
                <a:gd name="connsiteX1" fmla="*/ 0 w 262345"/>
                <a:gd name="connsiteY1" fmla="*/ 128808 h 408036"/>
                <a:gd name="connsiteX2" fmla="*/ 131220 w 262345"/>
                <a:gd name="connsiteY2" fmla="*/ 408036 h 408036"/>
                <a:gd name="connsiteX3" fmla="*/ 262345 w 262345"/>
                <a:gd name="connsiteY3" fmla="*/ 128808 h 408036"/>
                <a:gd name="connsiteX4" fmla="*/ 131220 w 262345"/>
                <a:gd name="connsiteY4" fmla="*/ 0 h 408036"/>
                <a:gd name="connsiteX5" fmla="*/ 131220 w 262345"/>
                <a:gd name="connsiteY5" fmla="*/ 193260 h 408036"/>
                <a:gd name="connsiteX6" fmla="*/ 55040 w 262345"/>
                <a:gd name="connsiteY6" fmla="*/ 128808 h 408036"/>
                <a:gd name="connsiteX7" fmla="*/ 131220 w 262345"/>
                <a:gd name="connsiteY7" fmla="*/ 64452 h 408036"/>
                <a:gd name="connsiteX8" fmla="*/ 196830 w 262345"/>
                <a:gd name="connsiteY8" fmla="*/ 128808 h 408036"/>
                <a:gd name="connsiteX9" fmla="*/ 131220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220" y="0"/>
                  </a:moveTo>
                  <a:cubicBezTo>
                    <a:pt x="59792" y="295"/>
                    <a:pt x="1600" y="57416"/>
                    <a:pt x="0" y="128808"/>
                  </a:cubicBezTo>
                  <a:cubicBezTo>
                    <a:pt x="0" y="246954"/>
                    <a:pt x="131220" y="408036"/>
                    <a:pt x="131220" y="408036"/>
                  </a:cubicBezTo>
                  <a:cubicBezTo>
                    <a:pt x="131220" y="408036"/>
                    <a:pt x="262345" y="246954"/>
                    <a:pt x="262345" y="128808"/>
                  </a:cubicBezTo>
                  <a:cubicBezTo>
                    <a:pt x="262345" y="64452"/>
                    <a:pt x="196830" y="0"/>
                    <a:pt x="131220" y="0"/>
                  </a:cubicBezTo>
                  <a:close/>
                  <a:moveTo>
                    <a:pt x="131220" y="193260"/>
                  </a:moveTo>
                  <a:cubicBezTo>
                    <a:pt x="87417" y="193260"/>
                    <a:pt x="55040" y="171840"/>
                    <a:pt x="55040" y="128808"/>
                  </a:cubicBezTo>
                  <a:cubicBezTo>
                    <a:pt x="55040" y="96630"/>
                    <a:pt x="87798" y="64452"/>
                    <a:pt x="131220" y="64452"/>
                  </a:cubicBezTo>
                  <a:cubicBezTo>
                    <a:pt x="163978" y="64452"/>
                    <a:pt x="196830" y="96630"/>
                    <a:pt x="196830" y="128808"/>
                  </a:cubicBezTo>
                  <a:cubicBezTo>
                    <a:pt x="196830" y="171840"/>
                    <a:pt x="163978" y="193260"/>
                    <a:pt x="131220" y="193260"/>
                  </a:cubicBezTo>
                  <a:close/>
                </a:path>
              </a:pathLst>
            </a:custGeom>
            <a:solidFill>
              <a:srgbClr val="020201"/>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Serbest Form 4865">
              <a:extLst>
                <a:ext uri="{FF2B5EF4-FFF2-40B4-BE49-F238E27FC236}">
                  <a16:creationId xmlns:a16="http://schemas.microsoft.com/office/drawing/2014/main" id="{EDA199BB-4A15-C3C1-BF01-91A68D6F8011}"/>
                </a:ext>
              </a:extLst>
            </p:cNvPr>
            <p:cNvSpPr/>
            <p:nvPr/>
          </p:nvSpPr>
          <p:spPr>
            <a:xfrm>
              <a:off x="6785688" y="525753"/>
              <a:ext cx="262345" cy="407940"/>
            </a:xfrm>
            <a:custGeom>
              <a:avLst/>
              <a:gdLst>
                <a:gd name="connsiteX0" fmla="*/ 131125 w 262345"/>
                <a:gd name="connsiteY0" fmla="*/ 0 h 407940"/>
                <a:gd name="connsiteX1" fmla="*/ 0 w 262345"/>
                <a:gd name="connsiteY1" fmla="*/ 128808 h 407940"/>
                <a:gd name="connsiteX2" fmla="*/ 131125 w 262345"/>
                <a:gd name="connsiteY2" fmla="*/ 407941 h 407940"/>
                <a:gd name="connsiteX3" fmla="*/ 262345 w 262345"/>
                <a:gd name="connsiteY3" fmla="*/ 128808 h 407940"/>
                <a:gd name="connsiteX4" fmla="*/ 131125 w 262345"/>
                <a:gd name="connsiteY4" fmla="*/ 0 h 407940"/>
                <a:gd name="connsiteX5" fmla="*/ 131125 w 262345"/>
                <a:gd name="connsiteY5" fmla="*/ 193260 h 407940"/>
                <a:gd name="connsiteX6" fmla="*/ 54945 w 262345"/>
                <a:gd name="connsiteY6" fmla="*/ 128808 h 407940"/>
                <a:gd name="connsiteX7" fmla="*/ 131125 w 262345"/>
                <a:gd name="connsiteY7" fmla="*/ 64357 h 407940"/>
                <a:gd name="connsiteX8" fmla="*/ 196735 w 262345"/>
                <a:gd name="connsiteY8" fmla="*/ 128808 h 407940"/>
                <a:gd name="connsiteX9" fmla="*/ 131125 w 262345"/>
                <a:gd name="connsiteY9" fmla="*/ 193260 h 40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7940">
                  <a:moveTo>
                    <a:pt x="131125" y="0"/>
                  </a:moveTo>
                  <a:cubicBezTo>
                    <a:pt x="59716" y="295"/>
                    <a:pt x="1552" y="57435"/>
                    <a:pt x="0" y="128808"/>
                  </a:cubicBezTo>
                  <a:cubicBezTo>
                    <a:pt x="0" y="246954"/>
                    <a:pt x="131125" y="407941"/>
                    <a:pt x="131125" y="407941"/>
                  </a:cubicBezTo>
                  <a:cubicBezTo>
                    <a:pt x="131125" y="407941"/>
                    <a:pt x="262345" y="246954"/>
                    <a:pt x="262345" y="128808"/>
                  </a:cubicBezTo>
                  <a:cubicBezTo>
                    <a:pt x="262345" y="64357"/>
                    <a:pt x="196735" y="0"/>
                    <a:pt x="131125" y="0"/>
                  </a:cubicBezTo>
                  <a:close/>
                  <a:moveTo>
                    <a:pt x="131125" y="193260"/>
                  </a:moveTo>
                  <a:cubicBezTo>
                    <a:pt x="87417" y="193260"/>
                    <a:pt x="54945" y="171745"/>
                    <a:pt x="54945" y="128808"/>
                  </a:cubicBezTo>
                  <a:cubicBezTo>
                    <a:pt x="54945" y="96630"/>
                    <a:pt x="87703" y="64357"/>
                    <a:pt x="131125" y="64357"/>
                  </a:cubicBezTo>
                  <a:cubicBezTo>
                    <a:pt x="163977" y="64357"/>
                    <a:pt x="196735" y="96630"/>
                    <a:pt x="196735" y="128808"/>
                  </a:cubicBezTo>
                  <a:cubicBezTo>
                    <a:pt x="196735" y="171745"/>
                    <a:pt x="163977" y="193260"/>
                    <a:pt x="131125" y="193260"/>
                  </a:cubicBezTo>
                  <a:close/>
                </a:path>
              </a:pathLst>
            </a:custGeom>
            <a:solidFill>
              <a:srgbClr val="020201"/>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Serbest Form 4866">
              <a:extLst>
                <a:ext uri="{FF2B5EF4-FFF2-40B4-BE49-F238E27FC236}">
                  <a16:creationId xmlns:a16="http://schemas.microsoft.com/office/drawing/2014/main" id="{79B1F43E-9FFD-3866-3F85-7C766E5BFF9F}"/>
                </a:ext>
              </a:extLst>
            </p:cNvPr>
            <p:cNvSpPr/>
            <p:nvPr/>
          </p:nvSpPr>
          <p:spPr>
            <a:xfrm>
              <a:off x="5998653" y="-17184"/>
              <a:ext cx="262345" cy="408036"/>
            </a:xfrm>
            <a:custGeom>
              <a:avLst/>
              <a:gdLst>
                <a:gd name="connsiteX0" fmla="*/ 131125 w 262345"/>
                <a:gd name="connsiteY0" fmla="*/ 0 h 408036"/>
                <a:gd name="connsiteX1" fmla="*/ 0 w 262345"/>
                <a:gd name="connsiteY1" fmla="*/ 128808 h 408036"/>
                <a:gd name="connsiteX2" fmla="*/ 131125 w 262345"/>
                <a:gd name="connsiteY2" fmla="*/ 408036 h 408036"/>
                <a:gd name="connsiteX3" fmla="*/ 262346 w 262345"/>
                <a:gd name="connsiteY3" fmla="*/ 128808 h 408036"/>
                <a:gd name="connsiteX4" fmla="*/ 131125 w 262345"/>
                <a:gd name="connsiteY4" fmla="*/ 0 h 408036"/>
                <a:gd name="connsiteX5" fmla="*/ 131125 w 262345"/>
                <a:gd name="connsiteY5" fmla="*/ 193260 h 408036"/>
                <a:gd name="connsiteX6" fmla="*/ 54945 w 262345"/>
                <a:gd name="connsiteY6" fmla="*/ 128808 h 408036"/>
                <a:gd name="connsiteX7" fmla="*/ 131125 w 262345"/>
                <a:gd name="connsiteY7" fmla="*/ 64452 h 408036"/>
                <a:gd name="connsiteX8" fmla="*/ 196735 w 262345"/>
                <a:gd name="connsiteY8" fmla="*/ 128808 h 408036"/>
                <a:gd name="connsiteX9" fmla="*/ 131125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125" y="0"/>
                  </a:moveTo>
                  <a:cubicBezTo>
                    <a:pt x="59716" y="293"/>
                    <a:pt x="1552" y="57435"/>
                    <a:pt x="0" y="128808"/>
                  </a:cubicBezTo>
                  <a:cubicBezTo>
                    <a:pt x="0" y="246954"/>
                    <a:pt x="131125" y="408036"/>
                    <a:pt x="131125" y="408036"/>
                  </a:cubicBezTo>
                  <a:cubicBezTo>
                    <a:pt x="131125" y="408036"/>
                    <a:pt x="262346" y="246954"/>
                    <a:pt x="262346" y="128808"/>
                  </a:cubicBezTo>
                  <a:cubicBezTo>
                    <a:pt x="262346" y="64452"/>
                    <a:pt x="196735" y="0"/>
                    <a:pt x="131125" y="0"/>
                  </a:cubicBezTo>
                  <a:close/>
                  <a:moveTo>
                    <a:pt x="131125" y="193260"/>
                  </a:moveTo>
                  <a:cubicBezTo>
                    <a:pt x="87417" y="193260"/>
                    <a:pt x="54945" y="171840"/>
                    <a:pt x="54945" y="128808"/>
                  </a:cubicBezTo>
                  <a:cubicBezTo>
                    <a:pt x="54945" y="96630"/>
                    <a:pt x="87703" y="64452"/>
                    <a:pt x="131125" y="64452"/>
                  </a:cubicBezTo>
                  <a:cubicBezTo>
                    <a:pt x="163978" y="64452"/>
                    <a:pt x="196735" y="96630"/>
                    <a:pt x="196735" y="128808"/>
                  </a:cubicBezTo>
                  <a:cubicBezTo>
                    <a:pt x="196735" y="171840"/>
                    <a:pt x="163978" y="193260"/>
                    <a:pt x="131125" y="193260"/>
                  </a:cubicBezTo>
                  <a:close/>
                </a:path>
              </a:pathLst>
            </a:custGeom>
            <a:solidFill>
              <a:srgbClr val="020201"/>
            </a:solidFill>
            <a:ln w="951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1" name="Straight Connector 76">
            <a:extLst>
              <a:ext uri="{FF2B5EF4-FFF2-40B4-BE49-F238E27FC236}">
                <a16:creationId xmlns:a16="http://schemas.microsoft.com/office/drawing/2014/main" id="{DFEF3FE1-F3F6-CE93-9493-196DF0A9C035}"/>
              </a:ext>
            </a:extLst>
          </p:cNvPr>
          <p:cNvCxnSpPr/>
          <p:nvPr/>
        </p:nvCxnSpPr>
        <p:spPr>
          <a:xfrm>
            <a:off x="1388187" y="2687929"/>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56" name="Straight Connector 76">
            <a:extLst>
              <a:ext uri="{FF2B5EF4-FFF2-40B4-BE49-F238E27FC236}">
                <a16:creationId xmlns:a16="http://schemas.microsoft.com/office/drawing/2014/main" id="{38A2A5B8-7F42-BE99-1B3B-47EC42911D20}"/>
              </a:ext>
            </a:extLst>
          </p:cNvPr>
          <p:cNvCxnSpPr/>
          <p:nvPr/>
        </p:nvCxnSpPr>
        <p:spPr>
          <a:xfrm>
            <a:off x="5098071" y="2712335"/>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63" name="Straight Connector 71">
            <a:extLst>
              <a:ext uri="{FF2B5EF4-FFF2-40B4-BE49-F238E27FC236}">
                <a16:creationId xmlns:a16="http://schemas.microsoft.com/office/drawing/2014/main" id="{64AE07E6-B4B8-6BC5-A977-7B9901D7D3E1}"/>
              </a:ext>
            </a:extLst>
          </p:cNvPr>
          <p:cNvCxnSpPr/>
          <p:nvPr/>
        </p:nvCxnSpPr>
        <p:spPr>
          <a:xfrm>
            <a:off x="3264347" y="3978599"/>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88" name="Straight Connector 71">
            <a:extLst>
              <a:ext uri="{FF2B5EF4-FFF2-40B4-BE49-F238E27FC236}">
                <a16:creationId xmlns:a16="http://schemas.microsoft.com/office/drawing/2014/main" id="{8D30B095-4089-ACF7-E98C-B6A8C10E13F7}"/>
              </a:ext>
            </a:extLst>
          </p:cNvPr>
          <p:cNvCxnSpPr/>
          <p:nvPr/>
        </p:nvCxnSpPr>
        <p:spPr>
          <a:xfrm>
            <a:off x="6967898" y="2700132"/>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pic>
        <p:nvPicPr>
          <p:cNvPr id="60" name="Picture 59" descr="A picture containing indoor, table, man, counter&#10;&#10;Description automatically generated">
            <a:extLst>
              <a:ext uri="{FF2B5EF4-FFF2-40B4-BE49-F238E27FC236}">
                <a16:creationId xmlns:a16="http://schemas.microsoft.com/office/drawing/2014/main" id="{95573941-A274-1303-AE56-E36B1D4E321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563470" y="247505"/>
            <a:ext cx="3401753" cy="1775290"/>
          </a:xfrm>
          <a:prstGeom prst="rect">
            <a:avLst/>
          </a:prstGeom>
        </p:spPr>
      </p:pic>
      <p:cxnSp>
        <p:nvCxnSpPr>
          <p:cNvPr id="46" name="Straight Connector 86">
            <a:extLst>
              <a:ext uri="{FF2B5EF4-FFF2-40B4-BE49-F238E27FC236}">
                <a16:creationId xmlns:a16="http://schemas.microsoft.com/office/drawing/2014/main" id="{F4ECF990-3C03-A564-3E4C-7580BC3D1DDA}"/>
              </a:ext>
            </a:extLst>
          </p:cNvPr>
          <p:cNvCxnSpPr>
            <a:cxnSpLocks/>
          </p:cNvCxnSpPr>
          <p:nvPr/>
        </p:nvCxnSpPr>
        <p:spPr>
          <a:xfrm>
            <a:off x="-47767" y="3531982"/>
            <a:ext cx="12289809" cy="0"/>
          </a:xfrm>
          <a:prstGeom prst="line">
            <a:avLst/>
          </a:prstGeom>
          <a:noFill/>
          <a:ln w="34925">
            <a:solidFill>
              <a:srgbClr val="1D4063"/>
            </a:solidFill>
          </a:ln>
        </p:spPr>
        <p:style>
          <a:lnRef idx="2">
            <a:schemeClr val="accent1">
              <a:shade val="50000"/>
            </a:schemeClr>
          </a:lnRef>
          <a:fillRef idx="1">
            <a:schemeClr val="accent1"/>
          </a:fillRef>
          <a:effectRef idx="0">
            <a:schemeClr val="accent1"/>
          </a:effectRef>
          <a:fontRef idx="minor">
            <a:schemeClr val="lt1"/>
          </a:fontRef>
        </p:style>
      </p:cxnSp>
      <p:cxnSp>
        <p:nvCxnSpPr>
          <p:cNvPr id="499" name="Straight Connector 76">
            <a:extLst>
              <a:ext uri="{FF2B5EF4-FFF2-40B4-BE49-F238E27FC236}">
                <a16:creationId xmlns:a16="http://schemas.microsoft.com/office/drawing/2014/main" id="{500283AD-39BF-EBF7-5EDD-00D88F7881F9}"/>
              </a:ext>
            </a:extLst>
          </p:cNvPr>
          <p:cNvCxnSpPr/>
          <p:nvPr/>
        </p:nvCxnSpPr>
        <p:spPr>
          <a:xfrm>
            <a:off x="1388187" y="3978599"/>
            <a:ext cx="0" cy="397436"/>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00" name="Straight Connector 55">
            <a:extLst>
              <a:ext uri="{FF2B5EF4-FFF2-40B4-BE49-F238E27FC236}">
                <a16:creationId xmlns:a16="http://schemas.microsoft.com/office/drawing/2014/main" id="{E757AEB8-E28A-5FE6-9DBA-3CADC8B04541}"/>
              </a:ext>
            </a:extLst>
          </p:cNvPr>
          <p:cNvCxnSpPr>
            <a:cxnSpLocks/>
          </p:cNvCxnSpPr>
          <p:nvPr/>
        </p:nvCxnSpPr>
        <p:spPr>
          <a:xfrm rot="10800000">
            <a:off x="3264347" y="2661858"/>
            <a:ext cx="0" cy="396000"/>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01" name="Straight Connector 76">
            <a:extLst>
              <a:ext uri="{FF2B5EF4-FFF2-40B4-BE49-F238E27FC236}">
                <a16:creationId xmlns:a16="http://schemas.microsoft.com/office/drawing/2014/main" id="{65EF6F3C-6127-420F-D81C-D4C035970371}"/>
              </a:ext>
            </a:extLst>
          </p:cNvPr>
          <p:cNvCxnSpPr/>
          <p:nvPr/>
        </p:nvCxnSpPr>
        <p:spPr>
          <a:xfrm>
            <a:off x="5098071" y="3978599"/>
            <a:ext cx="0" cy="397436"/>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02" name="Straight Connector 76">
            <a:extLst>
              <a:ext uri="{FF2B5EF4-FFF2-40B4-BE49-F238E27FC236}">
                <a16:creationId xmlns:a16="http://schemas.microsoft.com/office/drawing/2014/main" id="{74568291-0533-6B9D-D161-16EDABB720F6}"/>
              </a:ext>
            </a:extLst>
          </p:cNvPr>
          <p:cNvCxnSpPr/>
          <p:nvPr/>
        </p:nvCxnSpPr>
        <p:spPr>
          <a:xfrm>
            <a:off x="6967898" y="3978599"/>
            <a:ext cx="0" cy="397436"/>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cxnSp>
        <p:nvCxnSpPr>
          <p:cNvPr id="503" name="Straight Connector 55">
            <a:extLst>
              <a:ext uri="{FF2B5EF4-FFF2-40B4-BE49-F238E27FC236}">
                <a16:creationId xmlns:a16="http://schemas.microsoft.com/office/drawing/2014/main" id="{7179FF75-6C5F-A955-98F0-A3310DD713A6}"/>
              </a:ext>
            </a:extLst>
          </p:cNvPr>
          <p:cNvCxnSpPr>
            <a:cxnSpLocks/>
          </p:cNvCxnSpPr>
          <p:nvPr/>
        </p:nvCxnSpPr>
        <p:spPr>
          <a:xfrm rot="10800000">
            <a:off x="8901050" y="2661859"/>
            <a:ext cx="0" cy="396000"/>
          </a:xfrm>
          <a:prstGeom prst="line">
            <a:avLst/>
          </a:prstGeom>
          <a:noFill/>
          <a:ln w="25400" cap="flat">
            <a:solidFill>
              <a:srgbClr val="1D4063"/>
            </a:solidFill>
            <a:prstDash val="solid"/>
            <a:miter lim="800000"/>
            <a:headEnd/>
            <a:tailEnd type="oval"/>
          </a:ln>
          <a:extLst>
            <a:ext uri="{909E8E84-426E-40DD-AFC4-6F175D3DCCD1}">
              <a14:hiddenFill xmlns:a14="http://schemas.microsoft.com/office/drawing/2010/main">
                <a:solidFill>
                  <a:srgbClr val="FFFFFF"/>
                </a:solidFill>
              </a14:hiddenFill>
            </a:ext>
          </a:extLst>
        </p:spPr>
      </p:cxnSp>
      <p:sp>
        <p:nvSpPr>
          <p:cNvPr id="21" name="Hexagon 41">
            <a:extLst>
              <a:ext uri="{FF2B5EF4-FFF2-40B4-BE49-F238E27FC236}">
                <a16:creationId xmlns:a16="http://schemas.microsoft.com/office/drawing/2014/main" id="{586061C1-764B-1AA5-3D0C-D195F598DE38}"/>
              </a:ext>
            </a:extLst>
          </p:cNvPr>
          <p:cNvSpPr/>
          <p:nvPr/>
        </p:nvSpPr>
        <p:spPr>
          <a:xfrm>
            <a:off x="4594151" y="3013748"/>
            <a:ext cx="1007840" cy="1008000"/>
          </a:xfrm>
          <a:prstGeom prst="ellipse">
            <a:avLst/>
          </a:prstGeom>
          <a:solidFill>
            <a:srgbClr val="E4052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p:nvSpPr>
          <p:cNvPr id="22" name="Hexagon 42">
            <a:extLst>
              <a:ext uri="{FF2B5EF4-FFF2-40B4-BE49-F238E27FC236}">
                <a16:creationId xmlns:a16="http://schemas.microsoft.com/office/drawing/2014/main" id="{6534790B-78D1-D88F-BF7A-5C18A2D0B529}"/>
              </a:ext>
            </a:extLst>
          </p:cNvPr>
          <p:cNvSpPr/>
          <p:nvPr/>
        </p:nvSpPr>
        <p:spPr>
          <a:xfrm>
            <a:off x="2749541" y="3013748"/>
            <a:ext cx="1007840" cy="1008000"/>
          </a:xfrm>
          <a:prstGeom prst="ellipse">
            <a:avLst/>
          </a:prstGeom>
          <a:solidFill>
            <a:srgbClr val="E4052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4" name="Text Placeholder 2">
            <a:extLst>
              <a:ext uri="{FF2B5EF4-FFF2-40B4-BE49-F238E27FC236}">
                <a16:creationId xmlns:a16="http://schemas.microsoft.com/office/drawing/2014/main" id="{B3E63F70-2E76-F8D0-98D1-9E373E71BAE6}"/>
              </a:ext>
            </a:extLst>
          </p:cNvPr>
          <p:cNvSpPr txBox="1">
            <a:spLocks/>
          </p:cNvSpPr>
          <p:nvPr/>
        </p:nvSpPr>
        <p:spPr>
          <a:xfrm>
            <a:off x="4814976" y="3393483"/>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2019</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5" name="Text Placeholder 2">
            <a:extLst>
              <a:ext uri="{FF2B5EF4-FFF2-40B4-BE49-F238E27FC236}">
                <a16:creationId xmlns:a16="http://schemas.microsoft.com/office/drawing/2014/main" id="{755D9042-2D9B-9E0C-721C-A111D3F5C998}"/>
              </a:ext>
            </a:extLst>
          </p:cNvPr>
          <p:cNvSpPr txBox="1">
            <a:spLocks/>
          </p:cNvSpPr>
          <p:nvPr/>
        </p:nvSpPr>
        <p:spPr>
          <a:xfrm>
            <a:off x="2970366" y="3393483"/>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2018</a:t>
            </a:r>
          </a:p>
        </p:txBody>
      </p:sp>
      <p:sp>
        <p:nvSpPr>
          <p:cNvPr id="69" name="Hexagon 42">
            <a:extLst>
              <a:ext uri="{FF2B5EF4-FFF2-40B4-BE49-F238E27FC236}">
                <a16:creationId xmlns:a16="http://schemas.microsoft.com/office/drawing/2014/main" id="{52702D18-6F16-12B4-E238-E2284C9C1C25}"/>
              </a:ext>
            </a:extLst>
          </p:cNvPr>
          <p:cNvSpPr/>
          <p:nvPr/>
        </p:nvSpPr>
        <p:spPr>
          <a:xfrm>
            <a:off x="6463978" y="3013748"/>
            <a:ext cx="1007840" cy="1008000"/>
          </a:xfrm>
          <a:prstGeom prst="ellipse">
            <a:avLst/>
          </a:prstGeom>
          <a:solidFill>
            <a:srgbClr val="E4052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highlight>
                <a:srgbClr val="FF0000"/>
              </a:highligh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0" name="Text Placeholder 2">
            <a:extLst>
              <a:ext uri="{FF2B5EF4-FFF2-40B4-BE49-F238E27FC236}">
                <a16:creationId xmlns:a16="http://schemas.microsoft.com/office/drawing/2014/main" id="{C73D0F21-6B32-35BB-193D-7DA3ED610B22}"/>
              </a:ext>
            </a:extLst>
          </p:cNvPr>
          <p:cNvSpPr txBox="1">
            <a:spLocks/>
          </p:cNvSpPr>
          <p:nvPr/>
        </p:nvSpPr>
        <p:spPr>
          <a:xfrm>
            <a:off x="6684803" y="3393483"/>
            <a:ext cx="566191" cy="276999"/>
          </a:xfrm>
          <a:prstGeom prst="rect">
            <a:avLst/>
          </a:prstGeom>
        </p:spPr>
        <p:txBody>
          <a:bodyPr vert="horz" wrap="square" lIns="0" tIns="0" rIns="0" bIns="0" rtlCol="0">
            <a:spAutoFit/>
          </a:bodyPr>
          <a:lstStyle>
            <a:defPPr>
              <a:defRPr lang="tr-TR"/>
            </a:defPPr>
            <a:lvl1pPr marR="0" lvl="0" indent="0" algn="ctr" fontAlgn="auto">
              <a:lnSpc>
                <a:spcPct val="90000"/>
              </a:lnSpc>
              <a:spcBef>
                <a:spcPts val="525"/>
              </a:spcBef>
              <a:spcAft>
                <a:spcPts val="0"/>
              </a:spcAft>
              <a:buClrTx/>
              <a:buSzTx/>
              <a:buFont typeface="Arial" panose="020B0604020202020204" pitchFamily="34" charset="0"/>
              <a:buNone/>
              <a:tabLst/>
              <a:defRPr sz="1750" b="1">
                <a:solidFill>
                  <a:prstClr val="white"/>
                </a:solidFill>
                <a:latin typeface="Tw Cen MT" panose="020B0602020104020603" pitchFamily="34" charset="0"/>
              </a:defRPr>
            </a:lvl1pPr>
            <a:lvl2pPr marL="234000" indent="-234000">
              <a:lnSpc>
                <a:spcPct val="90000"/>
              </a:lnSpc>
              <a:spcBef>
                <a:spcPts val="525"/>
              </a:spcBef>
              <a:buFont typeface="Arial" panose="020B0604020202020204" pitchFamily="34" charset="0"/>
              <a:buChar char="•"/>
              <a:defRPr sz="962"/>
            </a:lvl2pPr>
            <a:lvl3pPr marL="234000" indent="-234000">
              <a:lnSpc>
                <a:spcPct val="90000"/>
              </a:lnSpc>
              <a:spcBef>
                <a:spcPts val="525"/>
              </a:spcBef>
              <a:buFont typeface="Arial" panose="020B0604020202020204" pitchFamily="34" charset="0"/>
              <a:buChar char="•"/>
              <a:defRPr sz="962"/>
            </a:lvl3pPr>
            <a:lvl4pPr marL="234000" indent="-234000">
              <a:lnSpc>
                <a:spcPct val="90000"/>
              </a:lnSpc>
              <a:spcBef>
                <a:spcPts val="525"/>
              </a:spcBef>
              <a:buFont typeface="Arial" panose="020B0604020202020204" pitchFamily="34" charset="0"/>
              <a:buChar char="•"/>
              <a:defRPr sz="962"/>
            </a:lvl4pPr>
            <a:lvl5pPr marL="234000" indent="-234000">
              <a:lnSpc>
                <a:spcPct val="90000"/>
              </a:lnSpc>
              <a:spcBef>
                <a:spcPts val="525"/>
              </a:spcBef>
              <a:buFont typeface="Arial" panose="020B0604020202020204" pitchFamily="34" charset="0"/>
              <a:buChar char="•"/>
              <a:defRPr sz="962"/>
            </a:lvl5pPr>
            <a:lvl6pPr marL="2514600" indent="-228600">
              <a:lnSpc>
                <a:spcPct val="90000"/>
              </a:lnSpc>
              <a:spcBef>
                <a:spcPts val="438"/>
              </a:spcBef>
              <a:buFont typeface="Arial" panose="020B0604020202020204" pitchFamily="34" charset="0"/>
              <a:buChar char="•"/>
            </a:lvl6pPr>
            <a:lvl7pPr marL="2971800" indent="-228600">
              <a:lnSpc>
                <a:spcPct val="90000"/>
              </a:lnSpc>
              <a:spcBef>
                <a:spcPts val="438"/>
              </a:spcBef>
              <a:buFont typeface="Arial" panose="020B0604020202020204" pitchFamily="34" charset="0"/>
              <a:buChar char="•"/>
            </a:lvl7pPr>
            <a:lvl8pPr marL="3429000" indent="-228600">
              <a:lnSpc>
                <a:spcPct val="90000"/>
              </a:lnSpc>
              <a:spcBef>
                <a:spcPts val="438"/>
              </a:spcBef>
              <a:buFont typeface="Arial" panose="020B0604020202020204" pitchFamily="34" charset="0"/>
              <a:buChar char="•"/>
            </a:lvl8pPr>
            <a:lvl9pPr marL="3886200" indent="-228600">
              <a:lnSpc>
                <a:spcPct val="90000"/>
              </a:lnSpc>
              <a:spcBef>
                <a:spcPts val="438"/>
              </a:spcBef>
              <a:buFont typeface="Arial" panose="020B0604020202020204" pitchFamily="34" charset="0"/>
              <a:buChar cha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2023</a:t>
            </a:r>
          </a:p>
        </p:txBody>
      </p:sp>
      <p:sp>
        <p:nvSpPr>
          <p:cNvPr id="39" name="Hexagon 39">
            <a:extLst>
              <a:ext uri="{FF2B5EF4-FFF2-40B4-BE49-F238E27FC236}">
                <a16:creationId xmlns:a16="http://schemas.microsoft.com/office/drawing/2014/main" id="{5D433DE3-8626-B36C-ED07-82F4E791BF13}"/>
              </a:ext>
            </a:extLst>
          </p:cNvPr>
          <p:cNvSpPr/>
          <p:nvPr/>
        </p:nvSpPr>
        <p:spPr>
          <a:xfrm>
            <a:off x="895532" y="3013748"/>
            <a:ext cx="1007840" cy="1008000"/>
          </a:xfrm>
          <a:prstGeom prst="ellipse">
            <a:avLst/>
          </a:prstGeom>
          <a:solidFill>
            <a:srgbClr val="E40521"/>
          </a:solidFill>
          <a:ln w="28575" cap="flat">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0" name="Text Placeholder 2">
            <a:extLst>
              <a:ext uri="{FF2B5EF4-FFF2-40B4-BE49-F238E27FC236}">
                <a16:creationId xmlns:a16="http://schemas.microsoft.com/office/drawing/2014/main" id="{771E5DD8-FF98-8D72-B2F3-D68F25BE2E8D}"/>
              </a:ext>
            </a:extLst>
          </p:cNvPr>
          <p:cNvSpPr txBox="1">
            <a:spLocks/>
          </p:cNvSpPr>
          <p:nvPr/>
        </p:nvSpPr>
        <p:spPr>
          <a:xfrm>
            <a:off x="1116357" y="3393483"/>
            <a:ext cx="566191" cy="276999"/>
          </a:xfrm>
          <a:prstGeom prst="rect">
            <a:avLst/>
          </a:prstGeom>
        </p:spPr>
        <p:txBody>
          <a:bodyPr vert="horz" wrap="square" lIns="0" tIns="0" rIns="0" bIns="0" rtlCol="0">
            <a:spAutoFit/>
          </a:bodyPr>
          <a:lstStyle>
            <a:defPPr>
              <a:defRPr lang="tr-TR"/>
            </a:defPPr>
            <a:lvl1pPr marR="0" lvl="0" indent="0" algn="ctr" fontAlgn="auto">
              <a:lnSpc>
                <a:spcPct val="90000"/>
              </a:lnSpc>
              <a:spcBef>
                <a:spcPts val="525"/>
              </a:spcBef>
              <a:spcAft>
                <a:spcPts val="0"/>
              </a:spcAft>
              <a:buClrTx/>
              <a:buSzTx/>
              <a:buFont typeface="Arial" panose="020B0604020202020204" pitchFamily="34" charset="0"/>
              <a:buNone/>
              <a:tabLst/>
              <a:defRPr kumimoji="0" sz="1750" b="1" i="0" u="none" strike="noStrike" cap="none" spc="0" normalizeH="0" baseline="0">
                <a:ln>
                  <a:noFill/>
                </a:ln>
                <a:solidFill>
                  <a:prstClr val="white"/>
                </a:solidFill>
                <a:effectLst/>
                <a:uLnTx/>
                <a:uFillTx/>
                <a:latin typeface="Tw Cen MT" panose="020B0602020104020603" pitchFamily="34" charset="0"/>
              </a:defRPr>
            </a:lvl1pPr>
            <a:lvl2pPr marL="234000" indent="-234000">
              <a:lnSpc>
                <a:spcPct val="90000"/>
              </a:lnSpc>
              <a:spcBef>
                <a:spcPts val="525"/>
              </a:spcBef>
              <a:buFont typeface="Arial" panose="020B0604020202020204" pitchFamily="34" charset="0"/>
              <a:buChar char="•"/>
              <a:defRPr sz="962"/>
            </a:lvl2pPr>
            <a:lvl3pPr marL="234000" indent="-234000">
              <a:lnSpc>
                <a:spcPct val="90000"/>
              </a:lnSpc>
              <a:spcBef>
                <a:spcPts val="525"/>
              </a:spcBef>
              <a:buFont typeface="Arial" panose="020B0604020202020204" pitchFamily="34" charset="0"/>
              <a:buChar char="•"/>
              <a:defRPr sz="962"/>
            </a:lvl3pPr>
            <a:lvl4pPr marL="234000" indent="-234000">
              <a:lnSpc>
                <a:spcPct val="90000"/>
              </a:lnSpc>
              <a:spcBef>
                <a:spcPts val="525"/>
              </a:spcBef>
              <a:buFont typeface="Arial" panose="020B0604020202020204" pitchFamily="34" charset="0"/>
              <a:buChar char="•"/>
              <a:defRPr sz="962"/>
            </a:lvl4pPr>
            <a:lvl5pPr marL="234000" indent="-234000">
              <a:lnSpc>
                <a:spcPct val="90000"/>
              </a:lnSpc>
              <a:spcBef>
                <a:spcPts val="525"/>
              </a:spcBef>
              <a:buFont typeface="Arial" panose="020B0604020202020204" pitchFamily="34" charset="0"/>
              <a:buChar char="•"/>
              <a:defRPr sz="962"/>
            </a:lvl5pPr>
            <a:lvl6pPr marL="2514600" indent="-228600">
              <a:lnSpc>
                <a:spcPct val="90000"/>
              </a:lnSpc>
              <a:spcBef>
                <a:spcPts val="438"/>
              </a:spcBef>
              <a:buFont typeface="Arial" panose="020B0604020202020204" pitchFamily="34" charset="0"/>
              <a:buChar char="•"/>
            </a:lvl6pPr>
            <a:lvl7pPr marL="2971800" indent="-228600">
              <a:lnSpc>
                <a:spcPct val="90000"/>
              </a:lnSpc>
              <a:spcBef>
                <a:spcPts val="438"/>
              </a:spcBef>
              <a:buFont typeface="Arial" panose="020B0604020202020204" pitchFamily="34" charset="0"/>
              <a:buChar char="•"/>
            </a:lvl7pPr>
            <a:lvl8pPr marL="3429000" indent="-228600">
              <a:lnSpc>
                <a:spcPct val="90000"/>
              </a:lnSpc>
              <a:spcBef>
                <a:spcPts val="438"/>
              </a:spcBef>
              <a:buFont typeface="Arial" panose="020B0604020202020204" pitchFamily="34" charset="0"/>
              <a:buChar char="•"/>
            </a:lvl8pPr>
            <a:lvl9pPr marL="3886200" indent="-228600">
              <a:lnSpc>
                <a:spcPct val="90000"/>
              </a:lnSpc>
              <a:spcBef>
                <a:spcPts val="438"/>
              </a:spcBef>
              <a:buFont typeface="Arial" panose="020B0604020202020204" pitchFamily="34" charset="0"/>
              <a:buChar cha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2017</a:t>
            </a:r>
          </a:p>
        </p:txBody>
      </p:sp>
      <p:pic>
        <p:nvPicPr>
          <p:cNvPr id="9" name="Picture 8">
            <a:extLst>
              <a:ext uri="{FF2B5EF4-FFF2-40B4-BE49-F238E27FC236}">
                <a16:creationId xmlns:a16="http://schemas.microsoft.com/office/drawing/2014/main" id="{C54956B0-8680-679B-59BE-852E427C9323}"/>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4150312" y="4487590"/>
            <a:ext cx="1897639" cy="1862227"/>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2" name="Text Placeholder 2">
            <a:extLst>
              <a:ext uri="{FF2B5EF4-FFF2-40B4-BE49-F238E27FC236}">
                <a16:creationId xmlns:a16="http://schemas.microsoft.com/office/drawing/2014/main" id="{739BBB02-8492-EA42-D1EB-5BB4E7BD281A}"/>
              </a:ext>
            </a:extLst>
          </p:cNvPr>
          <p:cNvSpPr txBox="1">
            <a:spLocks/>
          </p:cNvSpPr>
          <p:nvPr/>
        </p:nvSpPr>
        <p:spPr>
          <a:xfrm>
            <a:off x="2341141" y="2234337"/>
            <a:ext cx="1886946" cy="332399"/>
          </a:xfrm>
          <a:prstGeom prst="rect">
            <a:avLst/>
          </a:prstGeom>
        </p:spPr>
        <p:txBody>
          <a:bodyPr vert="horz" wrap="square" lIns="0" tIns="0" rIns="0" bIns="0" rtlCol="0" anchor="ctr">
            <a:spAutoFit/>
          </a:bodyPr>
          <a:lstStyle>
            <a:lvl1pPr marL="0" indent="0" algn="l" defTabSz="914400" rtl="0" eaLnBrk="1" latinLnBrk="0" hangingPunct="1">
              <a:lnSpc>
                <a:spcPct val="90000"/>
              </a:lnSpc>
              <a:spcBef>
                <a:spcPts val="540"/>
              </a:spcBef>
              <a:buFont typeface="Arial" panose="020B0604020202020204" pitchFamily="34" charset="0"/>
              <a:buNone/>
              <a:defRPr sz="990" kern="1200">
                <a:solidFill>
                  <a:schemeClr val="tx1"/>
                </a:solidFill>
                <a:latin typeface="+mn-lt"/>
                <a:ea typeface="+mn-ea"/>
                <a:cs typeface="+mn-cs"/>
              </a:defRPr>
            </a:lvl1pPr>
            <a:lvl2pPr marL="234000" indent="-234000" algn="l" defTabSz="914400" rtl="0" eaLnBrk="1" latinLnBrk="0" hangingPunct="1">
              <a:lnSpc>
                <a:spcPct val="90000"/>
              </a:lnSpc>
              <a:spcBef>
                <a:spcPts val="540"/>
              </a:spcBef>
              <a:buFont typeface="Arial" panose="020B0604020202020204" pitchFamily="34" charset="0"/>
              <a:buChar char="•"/>
              <a:defRPr sz="990" kern="1200">
                <a:solidFill>
                  <a:schemeClr val="tx1"/>
                </a:solidFill>
                <a:latin typeface="+mn-lt"/>
                <a:ea typeface="+mn-ea"/>
                <a:cs typeface="+mn-cs"/>
              </a:defRPr>
            </a:lvl2pPr>
            <a:lvl3pPr marL="234000" indent="-234000" algn="l" defTabSz="914400" rtl="0" eaLnBrk="1" latinLnBrk="0" hangingPunct="1">
              <a:lnSpc>
                <a:spcPct val="90000"/>
              </a:lnSpc>
              <a:spcBef>
                <a:spcPts val="540"/>
              </a:spcBef>
              <a:buFont typeface="Arial" panose="020B0604020202020204" pitchFamily="34" charset="0"/>
              <a:buChar char="•"/>
              <a:defRPr sz="990" kern="1200">
                <a:solidFill>
                  <a:schemeClr val="tx1"/>
                </a:solidFill>
                <a:latin typeface="+mn-lt"/>
                <a:ea typeface="+mn-ea"/>
                <a:cs typeface="+mn-cs"/>
              </a:defRPr>
            </a:lvl3pPr>
            <a:lvl4pPr marL="234000" indent="-234000" algn="l" defTabSz="914400" rtl="0" eaLnBrk="1" latinLnBrk="0" hangingPunct="1">
              <a:lnSpc>
                <a:spcPct val="90000"/>
              </a:lnSpc>
              <a:spcBef>
                <a:spcPts val="540"/>
              </a:spcBef>
              <a:buFont typeface="Arial" panose="020B0604020202020204" pitchFamily="34" charset="0"/>
              <a:buChar char="•"/>
              <a:defRPr sz="990" kern="1200">
                <a:solidFill>
                  <a:schemeClr val="tx1"/>
                </a:solidFill>
                <a:latin typeface="+mn-lt"/>
                <a:ea typeface="+mn-ea"/>
                <a:cs typeface="+mn-cs"/>
              </a:defRPr>
            </a:lvl4pPr>
            <a:lvl5pPr marL="234000" indent="-234000" algn="l" defTabSz="914400" rtl="0" eaLnBrk="1" latinLnBrk="0" hangingPunct="1">
              <a:lnSpc>
                <a:spcPct val="90000"/>
              </a:lnSpc>
              <a:spcBef>
                <a:spcPts val="540"/>
              </a:spcBef>
              <a:buFont typeface="Arial" panose="020B0604020202020204" pitchFamily="34" charset="0"/>
              <a:buChar char="•"/>
              <a:defRPr sz="990" kern="1200">
                <a:solidFill>
                  <a:schemeClr val="tx1"/>
                </a:solidFill>
                <a:latin typeface="+mn-lt"/>
                <a:ea typeface="+mn-ea"/>
                <a:cs typeface="+mn-cs"/>
              </a:defRPr>
            </a:lvl5pPr>
            <a:lvl6pPr marL="25146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6pPr>
            <a:lvl7pPr marL="29718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7pPr>
            <a:lvl8pPr marL="34290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8pPr>
            <a:lvl9pPr marL="38862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90000"/>
              </a:lnSpc>
              <a:spcBef>
                <a:spcPts val="540"/>
              </a:spcBef>
              <a:spcAft>
                <a:spcPts val="0"/>
              </a:spcAft>
              <a:buClrTx/>
              <a:buSzTx/>
              <a:buFont typeface="Arial" panose="020B0604020202020204" pitchFamily="34" charset="0"/>
              <a:buNone/>
              <a:tabLst/>
              <a:defRPr/>
            </a:pPr>
            <a:r>
              <a:rPr kumimoji="0" lang="de-DE" sz="108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Zweite Teilnahme an der EuroBLECH</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2" name="Text Placeholder 2">
            <a:extLst>
              <a:ext uri="{FF2B5EF4-FFF2-40B4-BE49-F238E27FC236}">
                <a16:creationId xmlns:a16="http://schemas.microsoft.com/office/drawing/2014/main" id="{CD100349-7D00-900D-81D9-94B4A9EABD1E}"/>
              </a:ext>
            </a:extLst>
          </p:cNvPr>
          <p:cNvSpPr txBox="1">
            <a:spLocks/>
          </p:cNvSpPr>
          <p:nvPr/>
        </p:nvSpPr>
        <p:spPr>
          <a:xfrm>
            <a:off x="2620765" y="4498069"/>
            <a:ext cx="1295000" cy="1661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450"/>
              </a:spcBef>
              <a:buFont typeface="Arial" panose="020B0604020202020204" pitchFamily="34" charset="0"/>
              <a:buNone/>
              <a:defRPr sz="825" kern="1200">
                <a:solidFill>
                  <a:schemeClr val="tx1"/>
                </a:solidFill>
                <a:latin typeface="+mn-lt"/>
                <a:ea typeface="+mn-ea"/>
                <a:cs typeface="+mn-cs"/>
              </a:defRPr>
            </a:lvl1pPr>
            <a:lvl2pPr marL="234000" indent="-234000" algn="l" defTabSz="914400" rtl="0" eaLnBrk="1" latinLnBrk="0" hangingPunct="1">
              <a:lnSpc>
                <a:spcPct val="90000"/>
              </a:lnSpc>
              <a:spcBef>
                <a:spcPts val="450"/>
              </a:spcBef>
              <a:buFont typeface="Arial" panose="020B0604020202020204" pitchFamily="34" charset="0"/>
              <a:buChar char="•"/>
              <a:defRPr sz="825" kern="1200">
                <a:solidFill>
                  <a:schemeClr val="tx1"/>
                </a:solidFill>
                <a:latin typeface="+mn-lt"/>
                <a:ea typeface="+mn-ea"/>
                <a:cs typeface="+mn-cs"/>
              </a:defRPr>
            </a:lvl2pPr>
            <a:lvl3pPr marL="234000" indent="-234000" algn="l" defTabSz="914400" rtl="0" eaLnBrk="1" latinLnBrk="0" hangingPunct="1">
              <a:lnSpc>
                <a:spcPct val="90000"/>
              </a:lnSpc>
              <a:spcBef>
                <a:spcPts val="450"/>
              </a:spcBef>
              <a:buFont typeface="Arial" panose="020B0604020202020204" pitchFamily="34" charset="0"/>
              <a:buChar char="•"/>
              <a:defRPr sz="825" kern="1200">
                <a:solidFill>
                  <a:schemeClr val="tx1"/>
                </a:solidFill>
                <a:latin typeface="+mn-lt"/>
                <a:ea typeface="+mn-ea"/>
                <a:cs typeface="+mn-cs"/>
              </a:defRPr>
            </a:lvl3pPr>
            <a:lvl4pPr marL="234000" indent="-234000" algn="l" defTabSz="914400" rtl="0" eaLnBrk="1" latinLnBrk="0" hangingPunct="1">
              <a:lnSpc>
                <a:spcPct val="90000"/>
              </a:lnSpc>
              <a:spcBef>
                <a:spcPts val="450"/>
              </a:spcBef>
              <a:buFont typeface="Arial" panose="020B0604020202020204" pitchFamily="34" charset="0"/>
              <a:buChar char="•"/>
              <a:defRPr sz="825" kern="1200">
                <a:solidFill>
                  <a:schemeClr val="tx1"/>
                </a:solidFill>
                <a:latin typeface="+mn-lt"/>
                <a:ea typeface="+mn-ea"/>
                <a:cs typeface="+mn-cs"/>
              </a:defRPr>
            </a:lvl4pPr>
            <a:lvl5pPr marL="234000" indent="-234000" algn="l" defTabSz="914400" rtl="0" eaLnBrk="1" latinLnBrk="0" hangingPunct="1">
              <a:lnSpc>
                <a:spcPct val="90000"/>
              </a:lnSpc>
              <a:spcBef>
                <a:spcPts val="450"/>
              </a:spcBef>
              <a:buFont typeface="Arial" panose="020B0604020202020204" pitchFamily="34" charset="0"/>
              <a:buChar char="•"/>
              <a:defRPr sz="825" kern="1200">
                <a:solidFill>
                  <a:schemeClr val="tx1"/>
                </a:solidFill>
                <a:latin typeface="+mn-lt"/>
                <a:ea typeface="+mn-ea"/>
                <a:cs typeface="+mn-cs"/>
              </a:defRPr>
            </a:lvl5pPr>
            <a:lvl6pPr marL="2514600" indent="-228600" algn="l" defTabSz="9144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971800" indent="-228600" algn="l" defTabSz="9144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3429000" indent="-228600" algn="l" defTabSz="9144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3886200" indent="-228600" algn="l" defTabSz="9144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90000"/>
              </a:lnSpc>
              <a:spcBef>
                <a:spcPts val="450"/>
              </a:spcBef>
              <a:spcAft>
                <a:spcPts val="0"/>
              </a:spcAft>
              <a:buClrTx/>
              <a:buSzTx/>
              <a:buFont typeface="Arial" panose="020B0604020202020204" pitchFamily="34" charset="0"/>
              <a:buNone/>
              <a:tabLst/>
              <a:defRPr/>
            </a:pPr>
            <a:r>
              <a:rPr kumimoji="0" lang="de-DE" sz="900" b="1" i="0" u="none" strike="noStrike" kern="1200" cap="none" spc="0" normalizeH="0" baseline="0" noProof="0" dirty="0" err="1">
                <a:ln>
                  <a:noFill/>
                </a:ln>
                <a:solidFill>
                  <a:srgbClr val="44546A"/>
                </a:solidFill>
                <a:effectLst/>
                <a:uLnTx/>
                <a:uFillTx/>
                <a:latin typeface="Tw Cen MT" panose="020B0602020104020603" pitchFamily="34" charset="0"/>
                <a:ea typeface="+mn-ea"/>
                <a:cs typeface="+mn-cs"/>
              </a:rPr>
              <a:t>EuroBLECH 2018</a:t>
            </a:r>
          </a:p>
        </p:txBody>
      </p:sp>
      <p:grpSp>
        <p:nvGrpSpPr>
          <p:cNvPr id="84" name="Grup 83">
            <a:extLst>
              <a:ext uri="{FF2B5EF4-FFF2-40B4-BE49-F238E27FC236}">
                <a16:creationId xmlns:a16="http://schemas.microsoft.com/office/drawing/2014/main" id="{E774FD0C-E4B4-EAD2-E893-9D379B6E705B}"/>
              </a:ext>
            </a:extLst>
          </p:cNvPr>
          <p:cNvGrpSpPr>
            <a:grpSpLocks noChangeAspect="1"/>
          </p:cNvGrpSpPr>
          <p:nvPr/>
        </p:nvGrpSpPr>
        <p:grpSpPr>
          <a:xfrm>
            <a:off x="6281776" y="2114043"/>
            <a:ext cx="525376" cy="525600"/>
            <a:chOff x="424156" y="879561"/>
            <a:chExt cx="1164011" cy="1164010"/>
          </a:xfrm>
        </p:grpSpPr>
        <p:sp>
          <p:nvSpPr>
            <p:cNvPr id="81" name="Serbest Form 80">
              <a:extLst>
                <a:ext uri="{FF2B5EF4-FFF2-40B4-BE49-F238E27FC236}">
                  <a16:creationId xmlns:a16="http://schemas.microsoft.com/office/drawing/2014/main" id="{34889970-964E-502A-984E-AD9FB0B32D2C}"/>
                </a:ext>
              </a:extLst>
            </p:cNvPr>
            <p:cNvSpPr/>
            <p:nvPr/>
          </p:nvSpPr>
          <p:spPr>
            <a:xfrm>
              <a:off x="460356" y="1613394"/>
              <a:ext cx="1091610" cy="430177"/>
            </a:xfrm>
            <a:custGeom>
              <a:avLst/>
              <a:gdLst>
                <a:gd name="connsiteX0" fmla="*/ 0 w 1091610"/>
                <a:gd name="connsiteY0" fmla="*/ 50607 h 430177"/>
                <a:gd name="connsiteX1" fmla="*/ 545805 w 1091610"/>
                <a:gd name="connsiteY1" fmla="*/ 430177 h 430177"/>
                <a:gd name="connsiteX2" fmla="*/ 1091610 w 1091610"/>
                <a:gd name="connsiteY2" fmla="*/ 50607 h 430177"/>
                <a:gd name="connsiteX3" fmla="*/ 545805 w 1091610"/>
                <a:gd name="connsiteY3" fmla="*/ 0 h 430177"/>
                <a:gd name="connsiteX4" fmla="*/ 0 w 1091610"/>
                <a:gd name="connsiteY4" fmla="*/ 50607 h 430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1610" h="430177">
                  <a:moveTo>
                    <a:pt x="0" y="50607"/>
                  </a:moveTo>
                  <a:cubicBezTo>
                    <a:pt x="82233" y="272233"/>
                    <a:pt x="295563" y="430177"/>
                    <a:pt x="545805" y="430177"/>
                  </a:cubicBezTo>
                  <a:cubicBezTo>
                    <a:pt x="796047" y="430177"/>
                    <a:pt x="1009377" y="272233"/>
                    <a:pt x="1091610" y="50607"/>
                  </a:cubicBezTo>
                  <a:lnTo>
                    <a:pt x="545805" y="0"/>
                  </a:lnTo>
                  <a:lnTo>
                    <a:pt x="0" y="50607"/>
                  </a:lnTo>
                  <a:close/>
                </a:path>
              </a:pathLst>
            </a:custGeom>
            <a:solidFill>
              <a:srgbClr val="FFDA44"/>
            </a:solidFill>
            <a:ln w="22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Serbest Form 81">
              <a:extLst>
                <a:ext uri="{FF2B5EF4-FFF2-40B4-BE49-F238E27FC236}">
                  <a16:creationId xmlns:a16="http://schemas.microsoft.com/office/drawing/2014/main" id="{28D32B32-AE59-D144-67F9-C501A0A17EE5}"/>
                </a:ext>
              </a:extLst>
            </p:cNvPr>
            <p:cNvSpPr/>
            <p:nvPr/>
          </p:nvSpPr>
          <p:spPr>
            <a:xfrm>
              <a:off x="460356" y="879561"/>
              <a:ext cx="1091610" cy="430177"/>
            </a:xfrm>
            <a:custGeom>
              <a:avLst/>
              <a:gdLst>
                <a:gd name="connsiteX0" fmla="*/ 545805 w 1091610"/>
                <a:gd name="connsiteY0" fmla="*/ 0 h 430177"/>
                <a:gd name="connsiteX1" fmla="*/ 0 w 1091610"/>
                <a:gd name="connsiteY1" fmla="*/ 379570 h 430177"/>
                <a:gd name="connsiteX2" fmla="*/ 545805 w 1091610"/>
                <a:gd name="connsiteY2" fmla="*/ 430177 h 430177"/>
                <a:gd name="connsiteX3" fmla="*/ 1091610 w 1091610"/>
                <a:gd name="connsiteY3" fmla="*/ 379568 h 430177"/>
                <a:gd name="connsiteX4" fmla="*/ 545805 w 1091610"/>
                <a:gd name="connsiteY4" fmla="*/ 0 h 430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1610" h="430177">
                  <a:moveTo>
                    <a:pt x="545805" y="0"/>
                  </a:moveTo>
                  <a:cubicBezTo>
                    <a:pt x="295563" y="0"/>
                    <a:pt x="82233" y="157942"/>
                    <a:pt x="0" y="379570"/>
                  </a:cubicBezTo>
                  <a:lnTo>
                    <a:pt x="545805" y="430177"/>
                  </a:lnTo>
                  <a:lnTo>
                    <a:pt x="1091610" y="379568"/>
                  </a:lnTo>
                  <a:cubicBezTo>
                    <a:pt x="1009377" y="157942"/>
                    <a:pt x="796047" y="0"/>
                    <a:pt x="545805" y="0"/>
                  </a:cubicBezTo>
                  <a:close/>
                </a:path>
              </a:pathLst>
            </a:custGeom>
            <a:solidFill>
              <a:srgbClr val="000000"/>
            </a:solidFill>
            <a:ln w="22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Serbest Form 82">
              <a:extLst>
                <a:ext uri="{FF2B5EF4-FFF2-40B4-BE49-F238E27FC236}">
                  <a16:creationId xmlns:a16="http://schemas.microsoft.com/office/drawing/2014/main" id="{60FE10A1-6A3E-5380-A58C-E673D46751E7}"/>
                </a:ext>
              </a:extLst>
            </p:cNvPr>
            <p:cNvSpPr/>
            <p:nvPr/>
          </p:nvSpPr>
          <p:spPr>
            <a:xfrm>
              <a:off x="424156" y="1259130"/>
              <a:ext cx="1164011" cy="404871"/>
            </a:xfrm>
            <a:custGeom>
              <a:avLst/>
              <a:gdLst>
                <a:gd name="connsiteX0" fmla="*/ 36200 w 1164011"/>
                <a:gd name="connsiteY0" fmla="*/ 0 h 404871"/>
                <a:gd name="connsiteX1" fmla="*/ 0 w 1164011"/>
                <a:gd name="connsiteY1" fmla="*/ 202436 h 404871"/>
                <a:gd name="connsiteX2" fmla="*/ 36200 w 1164011"/>
                <a:gd name="connsiteY2" fmla="*/ 404871 h 404871"/>
                <a:gd name="connsiteX3" fmla="*/ 1127813 w 1164011"/>
                <a:gd name="connsiteY3" fmla="*/ 404871 h 404871"/>
                <a:gd name="connsiteX4" fmla="*/ 1164011 w 1164011"/>
                <a:gd name="connsiteY4" fmla="*/ 202436 h 404871"/>
                <a:gd name="connsiteX5" fmla="*/ 1127811 w 1164011"/>
                <a:gd name="connsiteY5" fmla="*/ 0 h 404871"/>
                <a:gd name="connsiteX6" fmla="*/ 36200 w 1164011"/>
                <a:gd name="connsiteY6" fmla="*/ 0 h 40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4011" h="404871">
                  <a:moveTo>
                    <a:pt x="36200" y="0"/>
                  </a:moveTo>
                  <a:cubicBezTo>
                    <a:pt x="12806" y="63050"/>
                    <a:pt x="0" y="131245"/>
                    <a:pt x="0" y="202436"/>
                  </a:cubicBezTo>
                  <a:cubicBezTo>
                    <a:pt x="0" y="273627"/>
                    <a:pt x="12806" y="341821"/>
                    <a:pt x="36200" y="404871"/>
                  </a:cubicBezTo>
                  <a:lnTo>
                    <a:pt x="1127813" y="404871"/>
                  </a:lnTo>
                  <a:cubicBezTo>
                    <a:pt x="1151207" y="341821"/>
                    <a:pt x="1164011" y="273627"/>
                    <a:pt x="1164011" y="202436"/>
                  </a:cubicBezTo>
                  <a:cubicBezTo>
                    <a:pt x="1164011" y="131245"/>
                    <a:pt x="1151207" y="63050"/>
                    <a:pt x="1127811" y="0"/>
                  </a:cubicBezTo>
                  <a:lnTo>
                    <a:pt x="36200" y="0"/>
                  </a:lnTo>
                  <a:close/>
                </a:path>
              </a:pathLst>
            </a:custGeom>
            <a:solidFill>
              <a:srgbClr val="D80027"/>
            </a:solidFill>
            <a:ln w="227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 name="Rectangle 79">
            <a:extLst>
              <a:ext uri="{FF2B5EF4-FFF2-40B4-BE49-F238E27FC236}">
                <a16:creationId xmlns:a16="http://schemas.microsoft.com/office/drawing/2014/main" id="{93DE775B-D983-56E5-CB46-D2BAB0109B7A}"/>
              </a:ext>
            </a:extLst>
          </p:cNvPr>
          <p:cNvSpPr/>
          <p:nvPr/>
        </p:nvSpPr>
        <p:spPr>
          <a:xfrm>
            <a:off x="443635" y="4443746"/>
            <a:ext cx="1889103" cy="483792"/>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100-W-Faserlasersystem zum Entlacken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5" name="Text Placeholder 2">
            <a:extLst>
              <a:ext uri="{FF2B5EF4-FFF2-40B4-BE49-F238E27FC236}">
                <a16:creationId xmlns:a16="http://schemas.microsoft.com/office/drawing/2014/main" id="{29B30F96-F75C-3B93-6491-B3E084110C26}"/>
              </a:ext>
            </a:extLst>
          </p:cNvPr>
          <p:cNvSpPr txBox="1">
            <a:spLocks/>
          </p:cNvSpPr>
          <p:nvPr/>
        </p:nvSpPr>
        <p:spPr>
          <a:xfrm>
            <a:off x="4364567" y="2310720"/>
            <a:ext cx="1648364" cy="184666"/>
          </a:xfrm>
          <a:prstGeom prst="rect">
            <a:avLst/>
          </a:prstGeom>
          <a:noFill/>
        </p:spPr>
        <p:txBody>
          <a:bodyPr vert="horz" wrap="square" lIns="0" tIns="0" rIns="0" bIns="0" rtlCol="0" anchor="ctr">
            <a:spAutoFit/>
          </a:bodyPr>
          <a:lstStyle>
            <a:lvl1pPr marL="0" indent="0" algn="l" defTabSz="914400" rtl="0" eaLnBrk="1" latinLnBrk="0" hangingPunct="1">
              <a:lnSpc>
                <a:spcPct val="90000"/>
              </a:lnSpc>
              <a:spcBef>
                <a:spcPts val="465"/>
              </a:spcBef>
              <a:buFont typeface="Arial" panose="020B0604020202020204" pitchFamily="34" charset="0"/>
              <a:buNone/>
              <a:defRPr sz="852" kern="1200">
                <a:solidFill>
                  <a:schemeClr val="tx1"/>
                </a:solidFill>
                <a:latin typeface="+mn-lt"/>
                <a:ea typeface="+mn-ea"/>
                <a:cs typeface="+mn-cs"/>
              </a:defRPr>
            </a:lvl1pPr>
            <a:lvl2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2pPr>
            <a:lvl3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3pPr>
            <a:lvl4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4pPr>
            <a:lvl5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5pPr>
            <a:lvl6pPr marL="25146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6pPr>
            <a:lvl7pPr marL="29718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7pPr>
            <a:lvl8pPr marL="34290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8pPr>
            <a:lvl9pPr marL="38862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465"/>
              </a:spcBef>
              <a:spcAft>
                <a:spcPts val="0"/>
              </a:spcAft>
              <a:buClrTx/>
              <a:buSzTx/>
              <a:buFont typeface="Arial" panose="020B0604020202020204" pitchFamily="34" charset="0"/>
              <a:buNone/>
              <a:tabLst/>
              <a:defRPr/>
            </a:pPr>
            <a:r>
              <a:rPr kumimoji="0" lang="de-DE" sz="93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Investition in eine neue Fabrik</a:t>
            </a:r>
          </a:p>
        </p:txBody>
      </p:sp>
      <p:cxnSp>
        <p:nvCxnSpPr>
          <p:cNvPr id="2" name="Straight Connector 76">
            <a:extLst>
              <a:ext uri="{FF2B5EF4-FFF2-40B4-BE49-F238E27FC236}">
                <a16:creationId xmlns:a16="http://schemas.microsoft.com/office/drawing/2014/main" id="{C5B95F85-A4A0-36ED-3B40-D4A8F6A7C757}"/>
              </a:ext>
            </a:extLst>
          </p:cNvPr>
          <p:cNvCxnSpPr/>
          <p:nvPr/>
        </p:nvCxnSpPr>
        <p:spPr>
          <a:xfrm>
            <a:off x="8901050" y="3954193"/>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sp>
        <p:nvSpPr>
          <p:cNvPr id="4" name="Hexagon 41">
            <a:extLst>
              <a:ext uri="{FF2B5EF4-FFF2-40B4-BE49-F238E27FC236}">
                <a16:creationId xmlns:a16="http://schemas.microsoft.com/office/drawing/2014/main" id="{A8959E2E-0E62-1852-529F-E1FD6622D3F4}"/>
              </a:ext>
            </a:extLst>
          </p:cNvPr>
          <p:cNvSpPr/>
          <p:nvPr/>
        </p:nvSpPr>
        <p:spPr>
          <a:xfrm>
            <a:off x="8397130" y="3013748"/>
            <a:ext cx="1007840" cy="1008000"/>
          </a:xfrm>
          <a:prstGeom prst="ellipse">
            <a:avLst/>
          </a:prstGeom>
          <a:solidFill>
            <a:srgbClr val="E4052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Text Placeholder 2">
            <a:extLst>
              <a:ext uri="{FF2B5EF4-FFF2-40B4-BE49-F238E27FC236}">
                <a16:creationId xmlns:a16="http://schemas.microsoft.com/office/drawing/2014/main" id="{F1A3818D-1894-7495-4D36-F55314D2B13A}"/>
              </a:ext>
            </a:extLst>
          </p:cNvPr>
          <p:cNvSpPr txBox="1">
            <a:spLocks/>
          </p:cNvSpPr>
          <p:nvPr/>
        </p:nvSpPr>
        <p:spPr>
          <a:xfrm>
            <a:off x="8617955" y="3393483"/>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2024</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7" name="Text Placeholder 2">
            <a:extLst>
              <a:ext uri="{FF2B5EF4-FFF2-40B4-BE49-F238E27FC236}">
                <a16:creationId xmlns:a16="http://schemas.microsoft.com/office/drawing/2014/main" id="{D51843CA-C396-3D10-256A-EFAA1800D753}"/>
              </a:ext>
            </a:extLst>
          </p:cNvPr>
          <p:cNvSpPr txBox="1">
            <a:spLocks/>
          </p:cNvSpPr>
          <p:nvPr/>
        </p:nvSpPr>
        <p:spPr>
          <a:xfrm>
            <a:off x="8172690" y="4494619"/>
            <a:ext cx="1511626" cy="193899"/>
          </a:xfrm>
          <a:prstGeom prst="rect">
            <a:avLst/>
          </a:prstGeom>
          <a:effectLst/>
        </p:spPr>
        <p:txBody>
          <a:bodyPr vert="horz" wrap="square" lIns="0" tIns="0" rIns="0" bIns="0" rtlCol="0">
            <a:spAutoFit/>
          </a:bodyPr>
          <a:lstStyle>
            <a:lvl1pPr marL="0" indent="0" algn="l" defTabSz="914400" rtl="0" eaLnBrk="1" latinLnBrk="0" hangingPunct="1">
              <a:lnSpc>
                <a:spcPct val="90000"/>
              </a:lnSpc>
              <a:spcBef>
                <a:spcPts val="465"/>
              </a:spcBef>
              <a:buFont typeface="Arial" panose="020B0604020202020204" pitchFamily="34" charset="0"/>
              <a:buNone/>
              <a:defRPr sz="852" kern="1200">
                <a:solidFill>
                  <a:schemeClr val="tx1"/>
                </a:solidFill>
                <a:latin typeface="+mn-lt"/>
                <a:ea typeface="+mn-ea"/>
                <a:cs typeface="+mn-cs"/>
              </a:defRPr>
            </a:lvl1pPr>
            <a:lvl2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2pPr>
            <a:lvl3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3pPr>
            <a:lvl4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4pPr>
            <a:lvl5pPr marL="234000" indent="-234000" algn="l" defTabSz="914400" rtl="0" eaLnBrk="1" latinLnBrk="0" hangingPunct="1">
              <a:lnSpc>
                <a:spcPct val="90000"/>
              </a:lnSpc>
              <a:spcBef>
                <a:spcPts val="465"/>
              </a:spcBef>
              <a:buFont typeface="Arial" panose="020B0604020202020204" pitchFamily="34" charset="0"/>
              <a:buChar char="•"/>
              <a:defRPr sz="852" kern="1200">
                <a:solidFill>
                  <a:schemeClr val="tx1"/>
                </a:solidFill>
                <a:latin typeface="+mn-lt"/>
                <a:ea typeface="+mn-ea"/>
                <a:cs typeface="+mn-cs"/>
              </a:defRPr>
            </a:lvl5pPr>
            <a:lvl6pPr marL="25146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6pPr>
            <a:lvl7pPr marL="29718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7pPr>
            <a:lvl8pPr marL="34290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8pPr>
            <a:lvl9pPr marL="3886200" indent="-228600" algn="l" defTabSz="914400" rtl="0" eaLnBrk="1" latinLnBrk="0" hangingPunct="1">
              <a:lnSpc>
                <a:spcPct val="90000"/>
              </a:lnSpc>
              <a:spcBef>
                <a:spcPts val="388"/>
              </a:spcBef>
              <a:buFont typeface="Arial" panose="020B0604020202020204" pitchFamily="34" charset="0"/>
              <a:buChar char="•"/>
              <a:defRPr sz="139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465"/>
              </a:spcBef>
              <a:spcAft>
                <a:spcPts val="0"/>
              </a:spcAft>
              <a:buClrTx/>
              <a:buSzTx/>
              <a:buFont typeface="Arial" panose="020B0604020202020204" pitchFamily="34" charset="0"/>
              <a:buNone/>
              <a:tabLst/>
              <a:defRPr/>
            </a:pPr>
            <a:r>
              <a:rPr kumimoji="0" lang="en-US" sz="1085"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Laser Isse USA, Inc.</a:t>
            </a:r>
          </a:p>
        </p:txBody>
      </p:sp>
      <p:sp>
        <p:nvSpPr>
          <p:cNvPr id="58" name="DE Prozess REINIGUNG"/>
          <p:cNvSpPr txBox="1"/>
          <p:nvPr/>
        </p:nvSpPr>
        <p:spPr>
          <a:xfrm>
            <a:off x="535127" y="2239176"/>
            <a:ext cx="1676400" cy="419100"/>
          </a:xfrm>
          <a:prstGeom prst="rect">
            <a:avLst/>
          </a:prstGeom>
          <a:noFill/>
          <a:ln>
            <a:noFill/>
          </a:ln>
        </p:spPr>
        <p:txBody>
          <a:bodyPr wrap="square" lIns="0" rIns="0" tIns="0" bIns="0" anchor="ctr"/>
          <a:lstStyle/>
          <a:p>
            <a:pPr algn="ctr"/>
            <a:r>
              <a:rPr lang="de-DE" sz="1200" b="0">
                <a:solidFill>
                  <a:srgbClr val="E6002D"/>
                </a:solidFill>
                <a:latin typeface="Tw Cen MT"/>
              </a:rPr>
              <a:t>L A S E R</a:t>
            </a:r>
          </a:p>
          <a:p>
            <a:pPr algn="ctr"/>
            <a:r>
              <a:rPr lang="de-DE" sz="1500" b="1">
                <a:solidFill>
                  <a:srgbClr val="E6002D"/>
                </a:solidFill>
                <a:latin typeface="Tw Cen MT"/>
              </a:rPr>
              <a:t>REINIGUNG</a:t>
            </a:r>
          </a:p>
        </p:txBody>
      </p:sp>
      <p:cxnSp>
        <p:nvCxnSpPr>
          <p:cNvPr id="7" name="Straight Connector 76">
            <a:extLst>
              <a:ext uri="{FF2B5EF4-FFF2-40B4-BE49-F238E27FC236}">
                <a16:creationId xmlns:a16="http://schemas.microsoft.com/office/drawing/2014/main" id="{E2DC0866-DDA3-6C13-C767-A056444CD866}"/>
              </a:ext>
            </a:extLst>
          </p:cNvPr>
          <p:cNvCxnSpPr>
            <a:cxnSpLocks/>
          </p:cNvCxnSpPr>
          <p:nvPr/>
        </p:nvCxnSpPr>
        <p:spPr>
          <a:xfrm flipH="1">
            <a:off x="10666517" y="2661858"/>
            <a:ext cx="0" cy="397436"/>
          </a:xfrm>
          <a:prstGeom prst="line">
            <a:avLst/>
          </a:prstGeom>
          <a:noFill/>
          <a:ln w="25400" cap="flat">
            <a:solidFill>
              <a:srgbClr val="1D4063"/>
            </a:solidFill>
            <a:prstDash val="solid"/>
            <a:miter lim="800000"/>
            <a:headEnd/>
            <a:tailEnd/>
          </a:ln>
          <a:extLst>
            <a:ext uri="{909E8E84-426E-40DD-AFC4-6F175D3DCCD1}">
              <a14:hiddenFill xmlns:a14="http://schemas.microsoft.com/office/drawing/2010/main">
                <a:solidFill>
                  <a:srgbClr val="FFFFFF"/>
                </a:solidFill>
              </a14:hiddenFill>
            </a:ext>
          </a:extLst>
        </p:spPr>
      </p:cxnSp>
      <p:sp>
        <p:nvSpPr>
          <p:cNvPr id="28" name="Hexagon 41">
            <a:extLst>
              <a:ext uri="{FF2B5EF4-FFF2-40B4-BE49-F238E27FC236}">
                <a16:creationId xmlns:a16="http://schemas.microsoft.com/office/drawing/2014/main" id="{D25099BE-54A1-1562-96C4-F291360E4590}"/>
              </a:ext>
            </a:extLst>
          </p:cNvPr>
          <p:cNvSpPr/>
          <p:nvPr/>
        </p:nvSpPr>
        <p:spPr>
          <a:xfrm>
            <a:off x="10170871" y="3013748"/>
            <a:ext cx="1007840" cy="1008000"/>
          </a:xfrm>
          <a:prstGeom prst="ellipse">
            <a:avLst/>
          </a:prstGeom>
          <a:solidFill>
            <a:srgbClr val="E4052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2" name="Text Placeholder 2">
            <a:extLst>
              <a:ext uri="{FF2B5EF4-FFF2-40B4-BE49-F238E27FC236}">
                <a16:creationId xmlns:a16="http://schemas.microsoft.com/office/drawing/2014/main" id="{3E2C316B-8040-B0CE-F7B7-45F77712925B}"/>
              </a:ext>
            </a:extLst>
          </p:cNvPr>
          <p:cNvSpPr txBox="1">
            <a:spLocks/>
          </p:cNvSpPr>
          <p:nvPr/>
        </p:nvSpPr>
        <p:spPr>
          <a:xfrm>
            <a:off x="10391696" y="3393483"/>
            <a:ext cx="566191" cy="276999"/>
          </a:xfrm>
          <a:prstGeom prst="rect">
            <a:avLst/>
          </a:prstGeom>
        </p:spPr>
        <p:txBody>
          <a:bodyPr vert="horz" wrap="square" lIns="0" tIns="0" rIns="0" bIns="0" rtlCol="0">
            <a:spAutoFit/>
          </a:bodyPr>
          <a:lstStyle>
            <a:lvl1pPr marL="0" indent="0" algn="l" defTabSz="914400" rtl="0" eaLnBrk="1" latinLnBrk="0" hangingPunct="1">
              <a:lnSpc>
                <a:spcPct val="90000"/>
              </a:lnSpc>
              <a:spcBef>
                <a:spcPts val="525"/>
              </a:spcBef>
              <a:buFont typeface="Arial" panose="020B0604020202020204" pitchFamily="34" charset="0"/>
              <a:buNone/>
              <a:defRPr sz="962" kern="1200">
                <a:solidFill>
                  <a:schemeClr val="tx1"/>
                </a:solidFill>
                <a:latin typeface="+mn-lt"/>
                <a:ea typeface="+mn-ea"/>
                <a:cs typeface="+mn-cs"/>
              </a:defRPr>
            </a:lvl1pPr>
            <a:lvl2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2pPr>
            <a:lvl3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3pPr>
            <a:lvl4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4pPr>
            <a:lvl5pPr marL="234000" indent="-234000" algn="l" defTabSz="914400" rtl="0" eaLnBrk="1" latinLnBrk="0" hangingPunct="1">
              <a:lnSpc>
                <a:spcPct val="90000"/>
              </a:lnSpc>
              <a:spcBef>
                <a:spcPts val="525"/>
              </a:spcBef>
              <a:buFont typeface="Arial" panose="020B0604020202020204" pitchFamily="34" charset="0"/>
              <a:buChar char="•"/>
              <a:defRPr sz="962"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525"/>
              </a:spcBef>
              <a:spcAft>
                <a:spcPts val="0"/>
              </a:spcAft>
              <a:buClrTx/>
              <a:buSzTx/>
              <a:buFont typeface="Arial" panose="020B0604020202020204" pitchFamily="34" charset="0"/>
              <a:buNone/>
              <a:tabLst/>
              <a:defRPr/>
            </a:pPr>
            <a:r>
              <a:rPr kumimoji="0" lang="en-US" sz="1750" b="1" i="0" u="none" strike="noStrike" kern="1200" cap="none" spc="0" normalizeH="0" baseline="0" noProof="0" dirty="0">
                <a:ln>
                  <a:noFill/>
                </a:ln>
                <a:solidFill>
                  <a:prstClr val="white"/>
                </a:solidFill>
                <a:effectLst/>
                <a:uLnTx/>
                <a:uFillTx/>
                <a:latin typeface="Tw Cen MT" panose="020B0602020104020603" pitchFamily="34" charset="0"/>
                <a:ea typeface="+mn-ea"/>
                <a:cs typeface="+mn-cs"/>
              </a:rPr>
              <a:t>2026</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5" name="Text Placeholder 2">
            <a:extLst>
              <a:ext uri="{FF2B5EF4-FFF2-40B4-BE49-F238E27FC236}">
                <a16:creationId xmlns:a16="http://schemas.microsoft.com/office/drawing/2014/main" id="{43A7DDC1-61D3-E35D-33A0-35096B7620DC}"/>
              </a:ext>
            </a:extLst>
          </p:cNvPr>
          <p:cNvSpPr txBox="1">
            <a:spLocks/>
          </p:cNvSpPr>
          <p:nvPr/>
        </p:nvSpPr>
        <p:spPr>
          <a:xfrm>
            <a:off x="6856372" y="2143119"/>
            <a:ext cx="1244654" cy="430887"/>
          </a:xfrm>
          <a:prstGeom prst="rect">
            <a:avLst/>
          </a:prstGeom>
          <a:noFill/>
          <a:effectLst/>
        </p:spPr>
        <p:txBody>
          <a:bodyPr vert="horz" wrap="square" lIns="0" tIns="0" rIns="0" bIns="0" rtlCol="0" anchor="ctr">
            <a:spAutoFit/>
          </a:bodyPr>
          <a:lstStyle>
            <a:lvl1pPr marL="0" indent="0" algn="l" defTabSz="914400" rtl="0" eaLnBrk="1" latinLnBrk="0" hangingPunct="1">
              <a:lnSpc>
                <a:spcPct val="90000"/>
              </a:lnSpc>
              <a:spcBef>
                <a:spcPts val="570"/>
              </a:spcBef>
              <a:buFont typeface="Arial" panose="020B0604020202020204" pitchFamily="34" charset="0"/>
              <a:buNone/>
              <a:defRPr sz="1045" kern="1200">
                <a:solidFill>
                  <a:schemeClr val="tx1"/>
                </a:solidFill>
                <a:latin typeface="+mn-lt"/>
                <a:ea typeface="+mn-ea"/>
                <a:cs typeface="+mn-cs"/>
              </a:defRPr>
            </a:lvl1pPr>
            <a:lvl2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2pPr>
            <a:lvl3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3pPr>
            <a:lvl4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4pPr>
            <a:lvl5pPr marL="234000" indent="-234000" algn="l" defTabSz="914400" rtl="0" eaLnBrk="1" latinLnBrk="0" hangingPunct="1">
              <a:lnSpc>
                <a:spcPct val="90000"/>
              </a:lnSpc>
              <a:spcBef>
                <a:spcPts val="570"/>
              </a:spcBef>
              <a:buFont typeface="Arial" panose="020B0604020202020204" pitchFamily="34" charset="0"/>
              <a:buChar char="•"/>
              <a:defRPr sz="1045" kern="1200">
                <a:solidFill>
                  <a:schemeClr val="tx1"/>
                </a:solidFill>
                <a:latin typeface="+mn-lt"/>
                <a:ea typeface="+mn-ea"/>
                <a:cs typeface="+mn-cs"/>
              </a:defRPr>
            </a:lvl5pPr>
            <a:lvl6pPr marL="25146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6pPr>
            <a:lvl7pPr marL="29718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7pPr>
            <a:lvl8pPr marL="34290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8pPr>
            <a:lvl9pPr marL="3886200" indent="-228600" algn="l" defTabSz="914400" rtl="0" eaLnBrk="1" latinLnBrk="0" hangingPunct="1">
              <a:lnSpc>
                <a:spcPct val="90000"/>
              </a:lnSpc>
              <a:spcBef>
                <a:spcPts val="475"/>
              </a:spcBef>
              <a:buFont typeface="Arial" panose="020B0604020202020204" pitchFamily="34" charset="0"/>
              <a:buChar char="•"/>
              <a:defRPr sz="171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570"/>
              </a:spcBef>
              <a:spcAft>
                <a:spcPts val="0"/>
              </a:spcAft>
              <a:buClrTx/>
              <a:buSzTx/>
              <a:buFont typeface="Arial" panose="020B0604020202020204" pitchFamily="34" charset="0"/>
              <a:buNone/>
              <a:tabLst/>
              <a:defRPr/>
            </a:pPr>
            <a:r>
              <a:rPr kumimoji="0" lang="en-US" sz="133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Laser Isse Europe GmbH </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4" name="Text Placeholder 2">
            <a:extLst>
              <a:ext uri="{FF2B5EF4-FFF2-40B4-BE49-F238E27FC236}">
                <a16:creationId xmlns:a16="http://schemas.microsoft.com/office/drawing/2014/main" id="{826F3E8D-F203-0855-675C-8191DF61C23E}"/>
              </a:ext>
            </a:extLst>
          </p:cNvPr>
          <p:cNvSpPr txBox="1">
            <a:spLocks/>
          </p:cNvSpPr>
          <p:nvPr/>
        </p:nvSpPr>
        <p:spPr>
          <a:xfrm>
            <a:off x="6299601" y="4528128"/>
            <a:ext cx="2053823" cy="1231106"/>
          </a:xfrm>
          <a:prstGeom prst="rect">
            <a:avLst/>
          </a:prstGeom>
          <a:effectLst/>
        </p:spPr>
        <p:txBody>
          <a:bodyPr vert="horz" wrap="square" lIns="0" tIns="0" rIns="0" bIns="0" rtlCol="0" anchor="ctr">
            <a:spAutoFit/>
          </a:bodyPr>
          <a:lstStyle>
            <a:lvl1pPr marL="0" indent="0" algn="l" defTabSz="914400" rtl="0" eaLnBrk="1" latinLnBrk="0" hangingPunct="1">
              <a:lnSpc>
                <a:spcPct val="90000"/>
              </a:lnSpc>
              <a:spcBef>
                <a:spcPts val="600"/>
              </a:spcBef>
              <a:buFont typeface="Arial" panose="020B0604020202020204" pitchFamily="34" charset="0"/>
              <a:buNone/>
              <a:defRPr sz="1100" kern="1200">
                <a:solidFill>
                  <a:schemeClr val="tx1"/>
                </a:solidFill>
                <a:latin typeface="+mn-lt"/>
                <a:ea typeface="+mn-ea"/>
                <a:cs typeface="+mn-cs"/>
              </a:defRPr>
            </a:lvl1pPr>
            <a:lvl2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2pPr>
            <a:lvl3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3pPr>
            <a:lvl4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4pPr>
            <a:lvl5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Vertrieb und Service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Projektmanagement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Anwendungslabor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Ausstellungsraum</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nSpc>
                <a:spcPct val="100000"/>
              </a:lnSpc>
              <a:defRPr/>
            </a:pPr>
            <a:r>
              <a:rPr lang="de-DE" sz="1200" b="1" noProof="0" dirty="0">
                <a:solidFill>
                  <a:srgbClr val="44546A"/>
                </a:solidFill>
                <a:latin typeface="Tw Cen MT" panose="020B0602020104020603" pitchFamily="34" charset="0"/>
              </a:rPr>
              <a:t>Konstruktion und Softwareentwicklung</a:t>
            </a:r>
            <a:endPar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0" name="Metin kutusu 89">
            <a:extLst>
              <a:ext uri="{FF2B5EF4-FFF2-40B4-BE49-F238E27FC236}">
                <a16:creationId xmlns:a16="http://schemas.microsoft.com/office/drawing/2014/main" id="{FA512F47-CC2C-22F3-F495-3A2D1FADD096}"/>
              </a:ext>
            </a:extLst>
          </p:cNvPr>
          <p:cNvSpPr txBox="1"/>
          <p:nvPr/>
        </p:nvSpPr>
        <p:spPr>
          <a:xfrm>
            <a:off x="9466433" y="2184354"/>
            <a:ext cx="2646811" cy="461665"/>
          </a:xfrm>
          <a:prstGeom prst="rect">
            <a:avLst/>
          </a:prstGeom>
          <a:noFill/>
        </p:spPr>
        <p:txBody>
          <a:bodyPr wrap="square"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2400" b="1" i="0" u="none" strike="noStrike" kern="1200" cap="none" spc="0" normalizeH="0" baseline="0" noProof="0" dirty="0">
                <a:ln>
                  <a:noFill/>
                </a:ln>
                <a:solidFill>
                  <a:srgbClr val="E40621"/>
                </a:solidFill>
                <a:uLnTx/>
                <a:uFillTx/>
                <a:latin typeface="Tw Cen MT" panose="020B0602020104020603" pitchFamily="34" charset="0"/>
                <a:ea typeface="+mn-ea"/>
                <a:cs typeface="+mn-cs"/>
              </a:rPr>
              <a:t>HEUTE SIND WIR ...</a:t>
            </a:r>
          </a:p>
        </p:txBody>
      </p:sp>
      <p:pic>
        <p:nvPicPr>
          <p:cNvPr id="3" name="Picture 59">
            <a:extLst>
              <a:ext uri="{FF2B5EF4-FFF2-40B4-BE49-F238E27FC236}">
                <a16:creationId xmlns:a16="http://schemas.microsoft.com/office/drawing/2014/main" id="{E952E7C5-3490-5200-74D5-9CDCA5A57C4F}"/>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5684316" y="253639"/>
            <a:ext cx="3140116" cy="1765869"/>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92" name="Text Placeholder 2">
            <a:extLst>
              <a:ext uri="{FF2B5EF4-FFF2-40B4-BE49-F238E27FC236}">
                <a16:creationId xmlns:a16="http://schemas.microsoft.com/office/drawing/2014/main" id="{6F0BBAE4-02CF-DFB6-BF34-0507913E8D9B}"/>
              </a:ext>
            </a:extLst>
          </p:cNvPr>
          <p:cNvSpPr txBox="1">
            <a:spLocks/>
          </p:cNvSpPr>
          <p:nvPr/>
        </p:nvSpPr>
        <p:spPr>
          <a:xfrm>
            <a:off x="8281279" y="1579471"/>
            <a:ext cx="1676685" cy="969496"/>
          </a:xfrm>
          <a:prstGeom prst="rect">
            <a:avLst/>
          </a:prstGeom>
          <a:effectLst/>
        </p:spPr>
        <p:txBody>
          <a:bodyPr vert="horz" wrap="square" lIns="0" tIns="0" rIns="0" bIns="0" rtlCol="0" anchor="ctr">
            <a:spAutoFit/>
          </a:bodyPr>
          <a:lstStyle>
            <a:lvl1pPr marL="0" indent="0" algn="l" defTabSz="914400" rtl="0" eaLnBrk="1" latinLnBrk="0" hangingPunct="1">
              <a:lnSpc>
                <a:spcPct val="90000"/>
              </a:lnSpc>
              <a:spcBef>
                <a:spcPts val="600"/>
              </a:spcBef>
              <a:buFont typeface="Arial" panose="020B0604020202020204" pitchFamily="34" charset="0"/>
              <a:buNone/>
              <a:defRPr sz="1100" kern="1200">
                <a:solidFill>
                  <a:schemeClr val="tx1"/>
                </a:solidFill>
                <a:latin typeface="+mn-lt"/>
                <a:ea typeface="+mn-ea"/>
                <a:cs typeface="+mn-cs"/>
              </a:defRPr>
            </a:lvl1pPr>
            <a:lvl2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2pPr>
            <a:lvl3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3pPr>
            <a:lvl4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4pPr>
            <a:lvl5pPr marL="234000" indent="-234000" algn="l" defTabSz="914400" rtl="0" eaLnBrk="1" latinLnBrk="0" hangingPunct="1">
              <a:lnSpc>
                <a:spcPct val="90000"/>
              </a:lnSpc>
              <a:spcBef>
                <a:spcPts val="600"/>
              </a:spcBef>
              <a:buFont typeface="Arial" panose="020B0604020202020204" pitchFamily="34" charset="0"/>
              <a:buChar char="•"/>
              <a:defRPr sz="11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Vertrieb und Service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Projektmanagement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Anwendungslabor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de-DE" sz="1200" b="1" i="0" u="none" strike="noStrike" kern="1200" cap="none" spc="0" normalizeH="0" baseline="0" noProof="0" dirty="0">
                <a:ln>
                  <a:noFill/>
                </a:ln>
                <a:solidFill>
                  <a:srgbClr val="44546A"/>
                </a:solidFill>
                <a:effectLst/>
                <a:uLnTx/>
                <a:uFillTx/>
                <a:latin typeface="Tw Cen MT" panose="020B0602020104020603" pitchFamily="34" charset="0"/>
                <a:ea typeface="+mn-ea"/>
                <a:cs typeface="+mn-cs"/>
              </a:rPr>
              <a:t>Ausstellungsraum</a:t>
            </a:r>
          </a:p>
        </p:txBody>
      </p:sp>
      <p:pic>
        <p:nvPicPr>
          <p:cNvPr id="14" name="Resim 13" descr="metin, pencere, dış mekan, gayrimenkul içeren bir resim&#10;&#10;Yapay zeka tarafından oluşturulmuş içerik yanlış olabilir.">
            <a:extLst>
              <a:ext uri="{FF2B5EF4-FFF2-40B4-BE49-F238E27FC236}">
                <a16:creationId xmlns:a16="http://schemas.microsoft.com/office/drawing/2014/main" id="{B3D0FA83-57C0-6F08-D409-073A6BD9F33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75155" y="4710519"/>
            <a:ext cx="2009576" cy="1518285"/>
          </a:xfrm>
          <a:prstGeom prst="rect">
            <a:avLst/>
          </a:prstGeom>
        </p:spPr>
      </p:pic>
    </p:spTree>
    <p:extLst>
      <p:ext uri="{BB962C8B-B14F-4D97-AF65-F5344CB8AC3E}">
        <p14:creationId xmlns:p14="http://schemas.microsoft.com/office/powerpoint/2010/main" val="1763852041"/>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p:tgtEl>
                                          <p:spTgt spid="41"/>
                                        </p:tgtEl>
                                        <p:attrNameLst>
                                          <p:attrName>ppt_y</p:attrName>
                                        </p:attrNameLst>
                                      </p:cBhvr>
                                      <p:tavLst>
                                        <p:tav tm="0">
                                          <p:val>
                                            <p:strVal val="#ppt_y+#ppt_h*1.125000"/>
                                          </p:val>
                                        </p:tav>
                                        <p:tav tm="100000">
                                          <p:val>
                                            <p:strVal val="#ppt_y"/>
                                          </p:val>
                                        </p:tav>
                                      </p:tavLst>
                                    </p:anim>
                                    <p:animEffect transition="in" filter="wipe(up)">
                                      <p:cBhvr>
                                        <p:cTn id="12" dur="500"/>
                                        <p:tgtEl>
                                          <p:spTgt spid="41"/>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8"/>
                                        </p:tgtEl>
                                        <p:attrNameLst>
                                          <p:attrName>style.visibility</p:attrName>
                                        </p:attrNameLst>
                                      </p:cBhvr>
                                      <p:to>
                                        <p:strVal val="visible"/>
                                      </p:to>
                                    </p:set>
                                    <p:animEffect transition="in" filter="fade">
                                      <p:cBhvr>
                                        <p:cTn id="16" dur="500"/>
                                        <p:tgtEl>
                                          <p:spTgt spid="58"/>
                                        </p:tgtEl>
                                      </p:cBhvr>
                                    </p:animEffect>
                                  </p:childTnLst>
                                </p:cTn>
                              </p:par>
                            </p:childTnLst>
                          </p:cTn>
                        </p:par>
                        <p:par>
                          <p:cTn id="17" fill="hold">
                            <p:stCondLst>
                              <p:cond delay="1500"/>
                            </p:stCondLst>
                            <p:childTnLst>
                              <p:par>
                                <p:cTn id="18" presetID="12" presetClass="entr" presetSubtype="1" fill="hold" nodeType="afterEffect">
                                  <p:stCondLst>
                                    <p:cond delay="0"/>
                                  </p:stCondLst>
                                  <p:childTnLst>
                                    <p:set>
                                      <p:cBhvr>
                                        <p:cTn id="19" dur="1" fill="hold">
                                          <p:stCondLst>
                                            <p:cond delay="0"/>
                                          </p:stCondLst>
                                        </p:cTn>
                                        <p:tgtEl>
                                          <p:spTgt spid="499"/>
                                        </p:tgtEl>
                                        <p:attrNameLst>
                                          <p:attrName>style.visibility</p:attrName>
                                        </p:attrNameLst>
                                      </p:cBhvr>
                                      <p:to>
                                        <p:strVal val="visible"/>
                                      </p:to>
                                    </p:set>
                                    <p:anim calcmode="lin" valueType="num">
                                      <p:cBhvr additive="base">
                                        <p:cTn id="20" dur="500"/>
                                        <p:tgtEl>
                                          <p:spTgt spid="499"/>
                                        </p:tgtEl>
                                        <p:attrNameLst>
                                          <p:attrName>ppt_y</p:attrName>
                                        </p:attrNameLst>
                                      </p:cBhvr>
                                      <p:tavLst>
                                        <p:tav tm="0">
                                          <p:val>
                                            <p:strVal val="#ppt_y-#ppt_h*1.125000"/>
                                          </p:val>
                                        </p:tav>
                                        <p:tav tm="100000">
                                          <p:val>
                                            <p:strVal val="#ppt_y"/>
                                          </p:val>
                                        </p:tav>
                                      </p:tavLst>
                                    </p:anim>
                                    <p:animEffect transition="in" filter="wipe(down)">
                                      <p:cBhvr>
                                        <p:cTn id="21" dur="500"/>
                                        <p:tgtEl>
                                          <p:spTgt spid="499"/>
                                        </p:tgtEl>
                                      </p:cBhvr>
                                    </p:animEffect>
                                  </p:childTnLst>
                                </p:cTn>
                              </p:par>
                            </p:childTnLst>
                          </p:cTn>
                        </p:par>
                        <p:par>
                          <p:cTn id="22" fill="hold">
                            <p:stCondLst>
                              <p:cond delay="2000"/>
                            </p:stCondLst>
                            <p:childTnLst>
                              <p:par>
                                <p:cTn id="23" presetID="2" presetClass="entr" presetSubtype="8" fill="hold" grpId="0" nodeType="afterEffect">
                                  <p:stCondLst>
                                    <p:cond delay="0"/>
                                  </p:stCondLst>
                                  <p:childTnLst>
                                    <p:set>
                                      <p:cBhvr>
                                        <p:cTn id="24" dur="1" fill="hold">
                                          <p:stCondLst>
                                            <p:cond delay="0"/>
                                          </p:stCondLst>
                                        </p:cTn>
                                        <p:tgtEl>
                                          <p:spTgt spid="48"/>
                                        </p:tgtEl>
                                        <p:attrNameLst>
                                          <p:attrName>style.visibility</p:attrName>
                                        </p:attrNameLst>
                                      </p:cBhvr>
                                      <p:to>
                                        <p:strVal val="visible"/>
                                      </p:to>
                                    </p:set>
                                    <p:anim calcmode="lin" valueType="num">
                                      <p:cBhvr additive="base">
                                        <p:cTn id="25" dur="500" fill="hold"/>
                                        <p:tgtEl>
                                          <p:spTgt spid="48"/>
                                        </p:tgtEl>
                                        <p:attrNameLst>
                                          <p:attrName>ppt_x</p:attrName>
                                        </p:attrNameLst>
                                      </p:cBhvr>
                                      <p:tavLst>
                                        <p:tav tm="0">
                                          <p:val>
                                            <p:strVal val="0-#ppt_w/2"/>
                                          </p:val>
                                        </p:tav>
                                        <p:tav tm="100000">
                                          <p:val>
                                            <p:strVal val="#ppt_x"/>
                                          </p:val>
                                        </p:tav>
                                      </p:tavLst>
                                    </p:anim>
                                    <p:anim calcmode="lin" valueType="num">
                                      <p:cBhvr additive="base">
                                        <p:cTn id="26"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xit" presetSubtype="8" fill="hold" grpId="1" nodeType="clickEffect">
                                  <p:stCondLst>
                                    <p:cond delay="0"/>
                                  </p:stCondLst>
                                  <p:childTnLst>
                                    <p:anim calcmode="lin" valueType="num">
                                      <p:cBhvr additive="base">
                                        <p:cTn id="30" dur="500"/>
                                        <p:tgtEl>
                                          <p:spTgt spid="48"/>
                                        </p:tgtEl>
                                        <p:attrNameLst>
                                          <p:attrName>ppt_x</p:attrName>
                                        </p:attrNameLst>
                                      </p:cBhvr>
                                      <p:tavLst>
                                        <p:tav tm="0">
                                          <p:val>
                                            <p:strVal val="ppt_x"/>
                                          </p:val>
                                        </p:tav>
                                        <p:tav tm="100000">
                                          <p:val>
                                            <p:strVal val="0-ppt_w/2"/>
                                          </p:val>
                                        </p:tav>
                                      </p:tavLst>
                                    </p:anim>
                                    <p:anim calcmode="lin" valueType="num">
                                      <p:cBhvr additive="base">
                                        <p:cTn id="31" dur="500"/>
                                        <p:tgtEl>
                                          <p:spTgt spid="48"/>
                                        </p:tgtEl>
                                        <p:attrNameLst>
                                          <p:attrName>ppt_y</p:attrName>
                                        </p:attrNameLst>
                                      </p:cBhvr>
                                      <p:tavLst>
                                        <p:tav tm="0">
                                          <p:val>
                                            <p:strVal val="ppt_y"/>
                                          </p:val>
                                        </p:tav>
                                        <p:tav tm="100000">
                                          <p:val>
                                            <p:strVal val="ppt_y"/>
                                          </p:val>
                                        </p:tav>
                                      </p:tavLst>
                                    </p:anim>
                                    <p:set>
                                      <p:cBhvr>
                                        <p:cTn id="32" dur="1" fill="hold">
                                          <p:stCondLst>
                                            <p:cond delay="499"/>
                                          </p:stCondLst>
                                        </p:cTn>
                                        <p:tgtEl>
                                          <p:spTgt spid="48"/>
                                        </p:tgtEl>
                                        <p:attrNameLst>
                                          <p:attrName>style.visibility</p:attrName>
                                        </p:attrNameLst>
                                      </p:cBhvr>
                                      <p:to>
                                        <p:strVal val="hidden"/>
                                      </p:to>
                                    </p:set>
                                  </p:childTnLst>
                                </p:cTn>
                              </p:par>
                              <p:par>
                                <p:cTn id="33" presetID="47" presetClass="exit" presetSubtype="0" fill="hold" nodeType="withEffect">
                                  <p:stCondLst>
                                    <p:cond delay="0"/>
                                  </p:stCondLst>
                                  <p:childTnLst>
                                    <p:animEffect transition="out" filter="fade">
                                      <p:cBhvr>
                                        <p:cTn id="34" dur="1000"/>
                                        <p:tgtEl>
                                          <p:spTgt spid="499"/>
                                        </p:tgtEl>
                                      </p:cBhvr>
                                    </p:animEffect>
                                    <p:anim calcmode="lin" valueType="num">
                                      <p:cBhvr>
                                        <p:cTn id="35" dur="1000"/>
                                        <p:tgtEl>
                                          <p:spTgt spid="499"/>
                                        </p:tgtEl>
                                        <p:attrNameLst>
                                          <p:attrName>ppt_x</p:attrName>
                                        </p:attrNameLst>
                                      </p:cBhvr>
                                      <p:tavLst>
                                        <p:tav tm="0">
                                          <p:val>
                                            <p:strVal val="ppt_x"/>
                                          </p:val>
                                        </p:tav>
                                        <p:tav tm="100000">
                                          <p:val>
                                            <p:strVal val="ppt_x"/>
                                          </p:val>
                                        </p:tav>
                                      </p:tavLst>
                                    </p:anim>
                                    <p:anim calcmode="lin" valueType="num">
                                      <p:cBhvr>
                                        <p:cTn id="36" dur="1000"/>
                                        <p:tgtEl>
                                          <p:spTgt spid="499"/>
                                        </p:tgtEl>
                                        <p:attrNameLst>
                                          <p:attrName>ppt_y</p:attrName>
                                        </p:attrNameLst>
                                      </p:cBhvr>
                                      <p:tavLst>
                                        <p:tav tm="0">
                                          <p:val>
                                            <p:strVal val="ppt_y"/>
                                          </p:val>
                                        </p:tav>
                                        <p:tav tm="100000">
                                          <p:val>
                                            <p:strVal val="ppt_y-.1"/>
                                          </p:val>
                                        </p:tav>
                                      </p:tavLst>
                                    </p:anim>
                                    <p:set>
                                      <p:cBhvr>
                                        <p:cTn id="37" dur="1" fill="hold">
                                          <p:stCondLst>
                                            <p:cond delay="999"/>
                                          </p:stCondLst>
                                        </p:cTn>
                                        <p:tgtEl>
                                          <p:spTgt spid="499"/>
                                        </p:tgtEl>
                                        <p:attrNameLst>
                                          <p:attrName>style.visibility</p:attrName>
                                        </p:attrNameLst>
                                      </p:cBhvr>
                                      <p:to>
                                        <p:strVal val="hidden"/>
                                      </p:to>
                                    </p:set>
                                  </p:childTnLst>
                                </p:cTn>
                              </p:par>
                            </p:childTnLst>
                          </p:cTn>
                        </p:par>
                        <p:par>
                          <p:cTn id="38" fill="hold">
                            <p:stCondLst>
                              <p:cond delay="1000"/>
                            </p:stCondLst>
                            <p:childTnLst>
                              <p:par>
                                <p:cTn id="39" presetID="9" presetClass="entr" presetSubtype="0"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dissolve">
                                      <p:cBhvr>
                                        <p:cTn id="41" dur="500"/>
                                        <p:tgtEl>
                                          <p:spTgt spid="25"/>
                                        </p:tgtEl>
                                      </p:cBhvr>
                                    </p:animEffect>
                                  </p:childTnLst>
                                </p:cTn>
                              </p:par>
                            </p:childTnLst>
                          </p:cTn>
                        </p:par>
                        <p:par>
                          <p:cTn id="42" fill="hold">
                            <p:stCondLst>
                              <p:cond delay="1500"/>
                            </p:stCondLst>
                            <p:childTnLst>
                              <p:par>
                                <p:cTn id="43" presetID="12" presetClass="entr" presetSubtype="1" fill="hold" nodeType="afterEffect">
                                  <p:stCondLst>
                                    <p:cond delay="0"/>
                                  </p:stCondLst>
                                  <p:childTnLst>
                                    <p:set>
                                      <p:cBhvr>
                                        <p:cTn id="44" dur="1" fill="hold">
                                          <p:stCondLst>
                                            <p:cond delay="0"/>
                                          </p:stCondLst>
                                        </p:cTn>
                                        <p:tgtEl>
                                          <p:spTgt spid="63"/>
                                        </p:tgtEl>
                                        <p:attrNameLst>
                                          <p:attrName>style.visibility</p:attrName>
                                        </p:attrNameLst>
                                      </p:cBhvr>
                                      <p:to>
                                        <p:strVal val="visible"/>
                                      </p:to>
                                    </p:set>
                                    <p:anim calcmode="lin" valueType="num">
                                      <p:cBhvr additive="base">
                                        <p:cTn id="45" dur="500"/>
                                        <p:tgtEl>
                                          <p:spTgt spid="63"/>
                                        </p:tgtEl>
                                        <p:attrNameLst>
                                          <p:attrName>ppt_y</p:attrName>
                                        </p:attrNameLst>
                                      </p:cBhvr>
                                      <p:tavLst>
                                        <p:tav tm="0">
                                          <p:val>
                                            <p:strVal val="#ppt_y-#ppt_h*1.125000"/>
                                          </p:val>
                                        </p:tav>
                                        <p:tav tm="100000">
                                          <p:val>
                                            <p:strVal val="#ppt_y"/>
                                          </p:val>
                                        </p:tav>
                                      </p:tavLst>
                                    </p:anim>
                                    <p:animEffect transition="in" filter="wipe(down)">
                                      <p:cBhvr>
                                        <p:cTn id="46" dur="500"/>
                                        <p:tgtEl>
                                          <p:spTgt spid="63"/>
                                        </p:tgtEl>
                                      </p:cBhvr>
                                    </p:animEffect>
                                  </p:childTnLst>
                                </p:cTn>
                              </p:par>
                            </p:childTnLst>
                          </p:cTn>
                        </p:par>
                        <p:par>
                          <p:cTn id="47" fill="hold">
                            <p:stCondLst>
                              <p:cond delay="2000"/>
                            </p:stCondLst>
                            <p:childTnLst>
                              <p:par>
                                <p:cTn id="48" presetID="10" presetClass="entr" presetSubtype="0" fill="hold" grpId="0" nodeType="after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fade">
                                      <p:cBhvr>
                                        <p:cTn id="50" dur="500"/>
                                        <p:tgtEl>
                                          <p:spTgt spid="72"/>
                                        </p:tgtEl>
                                      </p:cBhvr>
                                    </p:animEffect>
                                  </p:childTnLst>
                                </p:cTn>
                              </p:par>
                            </p:childTnLst>
                          </p:cTn>
                        </p:par>
                        <p:par>
                          <p:cTn id="51" fill="hold">
                            <p:stCondLst>
                              <p:cond delay="2500"/>
                            </p:stCondLst>
                            <p:childTnLst>
                              <p:par>
                                <p:cTn id="52" presetID="12" presetClass="entr" presetSubtype="4" fill="hold" nodeType="afterEffect">
                                  <p:stCondLst>
                                    <p:cond delay="0"/>
                                  </p:stCondLst>
                                  <p:childTnLst>
                                    <p:set>
                                      <p:cBhvr>
                                        <p:cTn id="53" dur="1" fill="hold">
                                          <p:stCondLst>
                                            <p:cond delay="0"/>
                                          </p:stCondLst>
                                        </p:cTn>
                                        <p:tgtEl>
                                          <p:spTgt spid="500"/>
                                        </p:tgtEl>
                                        <p:attrNameLst>
                                          <p:attrName>style.visibility</p:attrName>
                                        </p:attrNameLst>
                                      </p:cBhvr>
                                      <p:to>
                                        <p:strVal val="visible"/>
                                      </p:to>
                                    </p:set>
                                    <p:anim calcmode="lin" valueType="num">
                                      <p:cBhvr additive="base">
                                        <p:cTn id="54" dur="500"/>
                                        <p:tgtEl>
                                          <p:spTgt spid="500"/>
                                        </p:tgtEl>
                                        <p:attrNameLst>
                                          <p:attrName>ppt_y</p:attrName>
                                        </p:attrNameLst>
                                      </p:cBhvr>
                                      <p:tavLst>
                                        <p:tav tm="0">
                                          <p:val>
                                            <p:strVal val="#ppt_y+#ppt_h*1.125000"/>
                                          </p:val>
                                        </p:tav>
                                        <p:tav tm="100000">
                                          <p:val>
                                            <p:strVal val="#ppt_y"/>
                                          </p:val>
                                        </p:tav>
                                      </p:tavLst>
                                    </p:anim>
                                    <p:animEffect transition="in" filter="wipe(up)">
                                      <p:cBhvr>
                                        <p:cTn id="55" dur="500"/>
                                        <p:tgtEl>
                                          <p:spTgt spid="500"/>
                                        </p:tgtEl>
                                      </p:cBhvr>
                                    </p:animEffect>
                                  </p:childTnLst>
                                </p:cTn>
                              </p:par>
                            </p:childTnLst>
                          </p:cTn>
                        </p:par>
                        <p:par>
                          <p:cTn id="56" fill="hold">
                            <p:stCondLst>
                              <p:cond delay="3000"/>
                            </p:stCondLst>
                            <p:childTnLst>
                              <p:par>
                                <p:cTn id="57" presetID="2" presetClass="entr" presetSubtype="1"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 calcmode="lin" valueType="num">
                                      <p:cBhvr additive="base">
                                        <p:cTn id="59" dur="500" fill="hold"/>
                                        <p:tgtEl>
                                          <p:spTgt spid="62"/>
                                        </p:tgtEl>
                                        <p:attrNameLst>
                                          <p:attrName>ppt_x</p:attrName>
                                        </p:attrNameLst>
                                      </p:cBhvr>
                                      <p:tavLst>
                                        <p:tav tm="0">
                                          <p:val>
                                            <p:strVal val="#ppt_x"/>
                                          </p:val>
                                        </p:tav>
                                        <p:tav tm="100000">
                                          <p:val>
                                            <p:strVal val="#ppt_x"/>
                                          </p:val>
                                        </p:tav>
                                      </p:tavLst>
                                    </p:anim>
                                    <p:anim calcmode="lin" valueType="num">
                                      <p:cBhvr additive="base">
                                        <p:cTn id="60" dur="500" fill="hold"/>
                                        <p:tgtEl>
                                          <p:spTgt spid="62"/>
                                        </p:tgtEl>
                                        <p:attrNameLst>
                                          <p:attrName>ppt_y</p:attrName>
                                        </p:attrNameLst>
                                      </p:cBhvr>
                                      <p:tavLst>
                                        <p:tav tm="0">
                                          <p:val>
                                            <p:strVal val="0-#ppt_h/2"/>
                                          </p:val>
                                        </p:tav>
                                        <p:tav tm="100000">
                                          <p:val>
                                            <p:strVal val="#ppt_y"/>
                                          </p:val>
                                        </p:tav>
                                      </p:tavLst>
                                    </p:anim>
                                  </p:childTnLst>
                                </p:cTn>
                              </p:par>
                            </p:childTnLst>
                          </p:cTn>
                        </p:par>
                        <p:par>
                          <p:cTn id="61" fill="hold">
                            <p:stCondLst>
                              <p:cond delay="3500"/>
                            </p:stCondLst>
                            <p:childTnLst>
                              <p:par>
                                <p:cTn id="62" presetID="2" presetClass="entr" presetSubtype="1" fill="hold" nodeType="afterEffect">
                                  <p:stCondLst>
                                    <p:cond delay="0"/>
                                  </p:stCondLst>
                                  <p:childTnLst>
                                    <p:set>
                                      <p:cBhvr>
                                        <p:cTn id="63" dur="1" fill="hold">
                                          <p:stCondLst>
                                            <p:cond delay="0"/>
                                          </p:stCondLst>
                                        </p:cTn>
                                        <p:tgtEl>
                                          <p:spTgt spid="60"/>
                                        </p:tgtEl>
                                        <p:attrNameLst>
                                          <p:attrName>style.visibility</p:attrName>
                                        </p:attrNameLst>
                                      </p:cBhvr>
                                      <p:to>
                                        <p:strVal val="visible"/>
                                      </p:to>
                                    </p:set>
                                    <p:anim calcmode="lin" valueType="num">
                                      <p:cBhvr additive="base">
                                        <p:cTn id="64" dur="500" fill="hold"/>
                                        <p:tgtEl>
                                          <p:spTgt spid="60"/>
                                        </p:tgtEl>
                                        <p:attrNameLst>
                                          <p:attrName>ppt_x</p:attrName>
                                        </p:attrNameLst>
                                      </p:cBhvr>
                                      <p:tavLst>
                                        <p:tav tm="0">
                                          <p:val>
                                            <p:strVal val="#ppt_x"/>
                                          </p:val>
                                        </p:tav>
                                        <p:tav tm="100000">
                                          <p:val>
                                            <p:strVal val="#ppt_x"/>
                                          </p:val>
                                        </p:tav>
                                      </p:tavLst>
                                    </p:anim>
                                    <p:anim calcmode="lin" valueType="num">
                                      <p:cBhvr additive="base">
                                        <p:cTn id="65" dur="500" fill="hold"/>
                                        <p:tgtEl>
                                          <p:spTgt spid="60"/>
                                        </p:tgtEl>
                                        <p:attrNameLst>
                                          <p:attrName>ppt_y</p:attrName>
                                        </p:attrNameLst>
                                      </p:cBhvr>
                                      <p:tavLst>
                                        <p:tav tm="0">
                                          <p:val>
                                            <p:strVal val="0-#ppt_h/2"/>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2" presetClass="exit" presetSubtype="1" fill="hold" nodeType="clickEffect">
                                  <p:stCondLst>
                                    <p:cond delay="0"/>
                                  </p:stCondLst>
                                  <p:childTnLst>
                                    <p:anim calcmode="lin" valueType="num">
                                      <p:cBhvr additive="base">
                                        <p:cTn id="69" dur="500"/>
                                        <p:tgtEl>
                                          <p:spTgt spid="60"/>
                                        </p:tgtEl>
                                        <p:attrNameLst>
                                          <p:attrName>ppt_x</p:attrName>
                                        </p:attrNameLst>
                                      </p:cBhvr>
                                      <p:tavLst>
                                        <p:tav tm="0">
                                          <p:val>
                                            <p:strVal val="ppt_x"/>
                                          </p:val>
                                        </p:tav>
                                        <p:tav tm="100000">
                                          <p:val>
                                            <p:strVal val="ppt_x"/>
                                          </p:val>
                                        </p:tav>
                                      </p:tavLst>
                                    </p:anim>
                                    <p:anim calcmode="lin" valueType="num">
                                      <p:cBhvr additive="base">
                                        <p:cTn id="70" dur="500"/>
                                        <p:tgtEl>
                                          <p:spTgt spid="60"/>
                                        </p:tgtEl>
                                        <p:attrNameLst>
                                          <p:attrName>ppt_y</p:attrName>
                                        </p:attrNameLst>
                                      </p:cBhvr>
                                      <p:tavLst>
                                        <p:tav tm="0">
                                          <p:val>
                                            <p:strVal val="ppt_y"/>
                                          </p:val>
                                        </p:tav>
                                        <p:tav tm="100000">
                                          <p:val>
                                            <p:strVal val="0-ppt_h/2"/>
                                          </p:val>
                                        </p:tav>
                                      </p:tavLst>
                                    </p:anim>
                                    <p:set>
                                      <p:cBhvr>
                                        <p:cTn id="71" dur="1" fill="hold">
                                          <p:stCondLst>
                                            <p:cond delay="499"/>
                                          </p:stCondLst>
                                        </p:cTn>
                                        <p:tgtEl>
                                          <p:spTgt spid="60"/>
                                        </p:tgtEl>
                                        <p:attrNameLst>
                                          <p:attrName>style.visibility</p:attrName>
                                        </p:attrNameLst>
                                      </p:cBhvr>
                                      <p:to>
                                        <p:strVal val="hidden"/>
                                      </p:to>
                                    </p:set>
                                  </p:childTnLst>
                                </p:cTn>
                              </p:par>
                              <p:par>
                                <p:cTn id="72" presetID="42" presetClass="exit" presetSubtype="0" fill="hold" nodeType="withEffect">
                                  <p:stCondLst>
                                    <p:cond delay="0"/>
                                  </p:stCondLst>
                                  <p:childTnLst>
                                    <p:animEffect transition="out" filter="fade">
                                      <p:cBhvr>
                                        <p:cTn id="73" dur="1000"/>
                                        <p:tgtEl>
                                          <p:spTgt spid="500"/>
                                        </p:tgtEl>
                                      </p:cBhvr>
                                    </p:animEffect>
                                    <p:anim calcmode="lin" valueType="num">
                                      <p:cBhvr>
                                        <p:cTn id="74" dur="1000"/>
                                        <p:tgtEl>
                                          <p:spTgt spid="500"/>
                                        </p:tgtEl>
                                        <p:attrNameLst>
                                          <p:attrName>ppt_x</p:attrName>
                                        </p:attrNameLst>
                                      </p:cBhvr>
                                      <p:tavLst>
                                        <p:tav tm="0">
                                          <p:val>
                                            <p:strVal val="ppt_x"/>
                                          </p:val>
                                        </p:tav>
                                        <p:tav tm="100000">
                                          <p:val>
                                            <p:strVal val="ppt_x"/>
                                          </p:val>
                                        </p:tav>
                                      </p:tavLst>
                                    </p:anim>
                                    <p:anim calcmode="lin" valueType="num">
                                      <p:cBhvr>
                                        <p:cTn id="75" dur="1000"/>
                                        <p:tgtEl>
                                          <p:spTgt spid="500"/>
                                        </p:tgtEl>
                                        <p:attrNameLst>
                                          <p:attrName>ppt_y</p:attrName>
                                        </p:attrNameLst>
                                      </p:cBhvr>
                                      <p:tavLst>
                                        <p:tav tm="0">
                                          <p:val>
                                            <p:strVal val="ppt_y"/>
                                          </p:val>
                                        </p:tav>
                                        <p:tav tm="100000">
                                          <p:val>
                                            <p:strVal val="ppt_y+.1"/>
                                          </p:val>
                                        </p:tav>
                                      </p:tavLst>
                                    </p:anim>
                                    <p:set>
                                      <p:cBhvr>
                                        <p:cTn id="76" dur="1" fill="hold">
                                          <p:stCondLst>
                                            <p:cond delay="999"/>
                                          </p:stCondLst>
                                        </p:cTn>
                                        <p:tgtEl>
                                          <p:spTgt spid="500"/>
                                        </p:tgtEl>
                                        <p:attrNameLst>
                                          <p:attrName>style.visibility</p:attrName>
                                        </p:attrNameLst>
                                      </p:cBhvr>
                                      <p:to>
                                        <p:strVal val="hidden"/>
                                      </p:to>
                                    </p:set>
                                  </p:childTnLst>
                                </p:cTn>
                              </p:par>
                            </p:childTnLst>
                          </p:cTn>
                        </p:par>
                        <p:par>
                          <p:cTn id="77" fill="hold">
                            <p:stCondLst>
                              <p:cond delay="1000"/>
                            </p:stCondLst>
                            <p:childTnLst>
                              <p:par>
                                <p:cTn id="78" presetID="2" presetClass="exit" presetSubtype="1" fill="hold" grpId="1" nodeType="afterEffect">
                                  <p:stCondLst>
                                    <p:cond delay="0"/>
                                  </p:stCondLst>
                                  <p:childTnLst>
                                    <p:anim calcmode="lin" valueType="num">
                                      <p:cBhvr additive="base">
                                        <p:cTn id="79" dur="500"/>
                                        <p:tgtEl>
                                          <p:spTgt spid="62"/>
                                        </p:tgtEl>
                                        <p:attrNameLst>
                                          <p:attrName>ppt_x</p:attrName>
                                        </p:attrNameLst>
                                      </p:cBhvr>
                                      <p:tavLst>
                                        <p:tav tm="0">
                                          <p:val>
                                            <p:strVal val="ppt_x"/>
                                          </p:val>
                                        </p:tav>
                                        <p:tav tm="100000">
                                          <p:val>
                                            <p:strVal val="ppt_x"/>
                                          </p:val>
                                        </p:tav>
                                      </p:tavLst>
                                    </p:anim>
                                    <p:anim calcmode="lin" valueType="num">
                                      <p:cBhvr additive="base">
                                        <p:cTn id="80" dur="500"/>
                                        <p:tgtEl>
                                          <p:spTgt spid="62"/>
                                        </p:tgtEl>
                                        <p:attrNameLst>
                                          <p:attrName>ppt_y</p:attrName>
                                        </p:attrNameLst>
                                      </p:cBhvr>
                                      <p:tavLst>
                                        <p:tav tm="0">
                                          <p:val>
                                            <p:strVal val="ppt_y"/>
                                          </p:val>
                                        </p:tav>
                                        <p:tav tm="100000">
                                          <p:val>
                                            <p:strVal val="0-ppt_h/2"/>
                                          </p:val>
                                        </p:tav>
                                      </p:tavLst>
                                    </p:anim>
                                    <p:set>
                                      <p:cBhvr>
                                        <p:cTn id="81" dur="1" fill="hold">
                                          <p:stCondLst>
                                            <p:cond delay="499"/>
                                          </p:stCondLst>
                                        </p:cTn>
                                        <p:tgtEl>
                                          <p:spTgt spid="62"/>
                                        </p:tgtEl>
                                        <p:attrNameLst>
                                          <p:attrName>style.visibility</p:attrName>
                                        </p:attrNameLst>
                                      </p:cBhvr>
                                      <p:to>
                                        <p:strVal val="hidden"/>
                                      </p:to>
                                    </p:set>
                                  </p:childTnLst>
                                </p:cTn>
                              </p:par>
                            </p:childTnLst>
                          </p:cTn>
                        </p:par>
                        <p:par>
                          <p:cTn id="82" fill="hold">
                            <p:stCondLst>
                              <p:cond delay="1500"/>
                            </p:stCondLst>
                            <p:childTnLst>
                              <p:par>
                                <p:cTn id="83" presetID="9" presetClass="entr" presetSubtype="0" fill="hold" grpId="0" nodeType="after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dissolve">
                                      <p:cBhvr>
                                        <p:cTn id="85" dur="500"/>
                                        <p:tgtEl>
                                          <p:spTgt spid="24"/>
                                        </p:tgtEl>
                                      </p:cBhvr>
                                    </p:animEffect>
                                  </p:childTnLst>
                                </p:cTn>
                              </p:par>
                            </p:childTnLst>
                          </p:cTn>
                        </p:par>
                        <p:par>
                          <p:cTn id="86" fill="hold">
                            <p:stCondLst>
                              <p:cond delay="2000"/>
                            </p:stCondLst>
                            <p:childTnLst>
                              <p:par>
                                <p:cTn id="87" presetID="12" presetClass="entr" presetSubtype="4" fill="hold" nodeType="afterEffect">
                                  <p:stCondLst>
                                    <p:cond delay="0"/>
                                  </p:stCondLst>
                                  <p:childTnLst>
                                    <p:set>
                                      <p:cBhvr>
                                        <p:cTn id="88" dur="1" fill="hold">
                                          <p:stCondLst>
                                            <p:cond delay="0"/>
                                          </p:stCondLst>
                                        </p:cTn>
                                        <p:tgtEl>
                                          <p:spTgt spid="56"/>
                                        </p:tgtEl>
                                        <p:attrNameLst>
                                          <p:attrName>style.visibility</p:attrName>
                                        </p:attrNameLst>
                                      </p:cBhvr>
                                      <p:to>
                                        <p:strVal val="visible"/>
                                      </p:to>
                                    </p:set>
                                    <p:anim calcmode="lin" valueType="num">
                                      <p:cBhvr additive="base">
                                        <p:cTn id="89" dur="500"/>
                                        <p:tgtEl>
                                          <p:spTgt spid="56"/>
                                        </p:tgtEl>
                                        <p:attrNameLst>
                                          <p:attrName>ppt_y</p:attrName>
                                        </p:attrNameLst>
                                      </p:cBhvr>
                                      <p:tavLst>
                                        <p:tav tm="0">
                                          <p:val>
                                            <p:strVal val="#ppt_y+#ppt_h*1.125000"/>
                                          </p:val>
                                        </p:tav>
                                        <p:tav tm="100000">
                                          <p:val>
                                            <p:strVal val="#ppt_y"/>
                                          </p:val>
                                        </p:tav>
                                      </p:tavLst>
                                    </p:anim>
                                    <p:animEffect transition="in" filter="wipe(up)">
                                      <p:cBhvr>
                                        <p:cTn id="90" dur="500"/>
                                        <p:tgtEl>
                                          <p:spTgt spid="56"/>
                                        </p:tgtEl>
                                      </p:cBhvr>
                                    </p:animEffect>
                                  </p:childTnLst>
                                </p:cTn>
                              </p:par>
                            </p:childTnLst>
                          </p:cTn>
                        </p:par>
                        <p:par>
                          <p:cTn id="91" fill="hold">
                            <p:stCondLst>
                              <p:cond delay="2500"/>
                            </p:stCondLst>
                            <p:childTnLst>
                              <p:par>
                                <p:cTn id="92" presetID="2" presetClass="entr" presetSubtype="2" fill="hold" grpId="0" nodeType="afterEffect">
                                  <p:stCondLst>
                                    <p:cond delay="0"/>
                                  </p:stCondLst>
                                  <p:childTnLst>
                                    <p:set>
                                      <p:cBhvr>
                                        <p:cTn id="93" dur="1" fill="hold">
                                          <p:stCondLst>
                                            <p:cond delay="0"/>
                                          </p:stCondLst>
                                        </p:cTn>
                                        <p:tgtEl>
                                          <p:spTgt spid="55"/>
                                        </p:tgtEl>
                                        <p:attrNameLst>
                                          <p:attrName>style.visibility</p:attrName>
                                        </p:attrNameLst>
                                      </p:cBhvr>
                                      <p:to>
                                        <p:strVal val="visible"/>
                                      </p:to>
                                    </p:set>
                                    <p:anim calcmode="lin" valueType="num">
                                      <p:cBhvr additive="base">
                                        <p:cTn id="94" dur="500" fill="hold"/>
                                        <p:tgtEl>
                                          <p:spTgt spid="55"/>
                                        </p:tgtEl>
                                        <p:attrNameLst>
                                          <p:attrName>ppt_x</p:attrName>
                                        </p:attrNameLst>
                                      </p:cBhvr>
                                      <p:tavLst>
                                        <p:tav tm="0">
                                          <p:val>
                                            <p:strVal val="1+#ppt_w/2"/>
                                          </p:val>
                                        </p:tav>
                                        <p:tav tm="100000">
                                          <p:val>
                                            <p:strVal val="#ppt_x"/>
                                          </p:val>
                                        </p:tav>
                                      </p:tavLst>
                                    </p:anim>
                                    <p:anim calcmode="lin" valueType="num">
                                      <p:cBhvr additive="base">
                                        <p:cTn id="95" dur="500" fill="hold"/>
                                        <p:tgtEl>
                                          <p:spTgt spid="55"/>
                                        </p:tgtEl>
                                        <p:attrNameLst>
                                          <p:attrName>ppt_y</p:attrName>
                                        </p:attrNameLst>
                                      </p:cBhvr>
                                      <p:tavLst>
                                        <p:tav tm="0">
                                          <p:val>
                                            <p:strVal val="#ppt_y"/>
                                          </p:val>
                                        </p:tav>
                                        <p:tav tm="100000">
                                          <p:val>
                                            <p:strVal val="#ppt_y"/>
                                          </p:val>
                                        </p:tav>
                                      </p:tavLst>
                                    </p:anim>
                                  </p:childTnLst>
                                </p:cTn>
                              </p:par>
                            </p:childTnLst>
                          </p:cTn>
                        </p:par>
                        <p:par>
                          <p:cTn id="96" fill="hold">
                            <p:stCondLst>
                              <p:cond delay="3000"/>
                            </p:stCondLst>
                            <p:childTnLst>
                              <p:par>
                                <p:cTn id="97" presetID="12" presetClass="entr" presetSubtype="1" fill="hold" nodeType="afterEffect">
                                  <p:stCondLst>
                                    <p:cond delay="0"/>
                                  </p:stCondLst>
                                  <p:childTnLst>
                                    <p:set>
                                      <p:cBhvr>
                                        <p:cTn id="98" dur="1" fill="hold">
                                          <p:stCondLst>
                                            <p:cond delay="0"/>
                                          </p:stCondLst>
                                        </p:cTn>
                                        <p:tgtEl>
                                          <p:spTgt spid="501"/>
                                        </p:tgtEl>
                                        <p:attrNameLst>
                                          <p:attrName>style.visibility</p:attrName>
                                        </p:attrNameLst>
                                      </p:cBhvr>
                                      <p:to>
                                        <p:strVal val="visible"/>
                                      </p:to>
                                    </p:set>
                                    <p:anim calcmode="lin" valueType="num">
                                      <p:cBhvr additive="base">
                                        <p:cTn id="99" dur="500"/>
                                        <p:tgtEl>
                                          <p:spTgt spid="501"/>
                                        </p:tgtEl>
                                        <p:attrNameLst>
                                          <p:attrName>ppt_y</p:attrName>
                                        </p:attrNameLst>
                                      </p:cBhvr>
                                      <p:tavLst>
                                        <p:tav tm="0">
                                          <p:val>
                                            <p:strVal val="#ppt_y-#ppt_h*1.125000"/>
                                          </p:val>
                                        </p:tav>
                                        <p:tav tm="100000">
                                          <p:val>
                                            <p:strVal val="#ppt_y"/>
                                          </p:val>
                                        </p:tav>
                                      </p:tavLst>
                                    </p:anim>
                                    <p:animEffect transition="in" filter="wipe(down)">
                                      <p:cBhvr>
                                        <p:cTn id="100" dur="500"/>
                                        <p:tgtEl>
                                          <p:spTgt spid="501"/>
                                        </p:tgtEl>
                                      </p:cBhvr>
                                    </p:animEffect>
                                  </p:childTnLst>
                                </p:cTn>
                              </p:par>
                            </p:childTnLst>
                          </p:cTn>
                        </p:par>
                        <p:par>
                          <p:cTn id="101" fill="hold">
                            <p:stCondLst>
                              <p:cond delay="3500"/>
                            </p:stCondLst>
                            <p:childTnLst>
                              <p:par>
                                <p:cTn id="102" presetID="12" presetClass="entr" presetSubtype="4" fill="hold" nodeType="afterEffect">
                                  <p:stCondLst>
                                    <p:cond delay="0"/>
                                  </p:stCondLst>
                                  <p:childTnLst>
                                    <p:set>
                                      <p:cBhvr>
                                        <p:cTn id="103" dur="1" fill="hold">
                                          <p:stCondLst>
                                            <p:cond delay="0"/>
                                          </p:stCondLst>
                                        </p:cTn>
                                        <p:tgtEl>
                                          <p:spTgt spid="9"/>
                                        </p:tgtEl>
                                        <p:attrNameLst>
                                          <p:attrName>style.visibility</p:attrName>
                                        </p:attrNameLst>
                                      </p:cBhvr>
                                      <p:to>
                                        <p:strVal val="visible"/>
                                      </p:to>
                                    </p:set>
                                    <p:anim calcmode="lin" valueType="num">
                                      <p:cBhvr additive="base">
                                        <p:cTn id="104" dur="500"/>
                                        <p:tgtEl>
                                          <p:spTgt spid="9"/>
                                        </p:tgtEl>
                                        <p:attrNameLst>
                                          <p:attrName>ppt_y</p:attrName>
                                        </p:attrNameLst>
                                      </p:cBhvr>
                                      <p:tavLst>
                                        <p:tav tm="0">
                                          <p:val>
                                            <p:strVal val="#ppt_y+#ppt_h*1.125000"/>
                                          </p:val>
                                        </p:tav>
                                        <p:tav tm="100000">
                                          <p:val>
                                            <p:strVal val="#ppt_y"/>
                                          </p:val>
                                        </p:tav>
                                      </p:tavLst>
                                    </p:anim>
                                    <p:animEffect transition="in" filter="wipe(up)">
                                      <p:cBhvr>
                                        <p:cTn id="105" dur="500"/>
                                        <p:tgtEl>
                                          <p:spTgt spid="9"/>
                                        </p:tgtEl>
                                      </p:cBhvr>
                                    </p:animEffect>
                                  </p:childTnLst>
                                </p:cTn>
                              </p:par>
                            </p:childTnLst>
                          </p:cTn>
                        </p:par>
                      </p:childTnLst>
                    </p:cTn>
                  </p:par>
                  <p:par>
                    <p:cTn id="106" fill="hold">
                      <p:stCondLst>
                        <p:cond delay="indefinite"/>
                      </p:stCondLst>
                      <p:childTnLst>
                        <p:par>
                          <p:cTn id="107" fill="hold">
                            <p:stCondLst>
                              <p:cond delay="0"/>
                            </p:stCondLst>
                            <p:childTnLst>
                              <p:par>
                                <p:cTn id="108" presetID="12" presetClass="exit" presetSubtype="4" fill="hold" nodeType="clickEffect">
                                  <p:stCondLst>
                                    <p:cond delay="0"/>
                                  </p:stCondLst>
                                  <p:childTnLst>
                                    <p:anim calcmode="lin" valueType="num">
                                      <p:cBhvr additive="base">
                                        <p:cTn id="109" dur="500"/>
                                        <p:tgtEl>
                                          <p:spTgt spid="9"/>
                                        </p:tgtEl>
                                        <p:attrNameLst>
                                          <p:attrName>ppt_y</p:attrName>
                                        </p:attrNameLst>
                                      </p:cBhvr>
                                      <p:tavLst>
                                        <p:tav tm="0">
                                          <p:val>
                                            <p:strVal val="#ppt_y"/>
                                          </p:val>
                                        </p:tav>
                                        <p:tav tm="100000">
                                          <p:val>
                                            <p:strVal val="#ppt_y+#ppt_h*1.125000"/>
                                          </p:val>
                                        </p:tav>
                                      </p:tavLst>
                                    </p:anim>
                                    <p:animEffect transition="out" filter="wipe(down)">
                                      <p:cBhvr>
                                        <p:cTn id="110" dur="500"/>
                                        <p:tgtEl>
                                          <p:spTgt spid="9"/>
                                        </p:tgtEl>
                                      </p:cBhvr>
                                    </p:animEffect>
                                    <p:set>
                                      <p:cBhvr>
                                        <p:cTn id="111" dur="1" fill="hold">
                                          <p:stCondLst>
                                            <p:cond delay="499"/>
                                          </p:stCondLst>
                                        </p:cTn>
                                        <p:tgtEl>
                                          <p:spTgt spid="9"/>
                                        </p:tgtEl>
                                        <p:attrNameLst>
                                          <p:attrName>style.visibility</p:attrName>
                                        </p:attrNameLst>
                                      </p:cBhvr>
                                      <p:to>
                                        <p:strVal val="hidden"/>
                                      </p:to>
                                    </p:set>
                                  </p:childTnLst>
                                </p:cTn>
                              </p:par>
                              <p:par>
                                <p:cTn id="112" presetID="47" presetClass="exit" presetSubtype="0" fill="hold" nodeType="withEffect">
                                  <p:stCondLst>
                                    <p:cond delay="0"/>
                                  </p:stCondLst>
                                  <p:childTnLst>
                                    <p:animEffect transition="out" filter="fade">
                                      <p:cBhvr>
                                        <p:cTn id="113" dur="1000"/>
                                        <p:tgtEl>
                                          <p:spTgt spid="501"/>
                                        </p:tgtEl>
                                      </p:cBhvr>
                                    </p:animEffect>
                                    <p:anim calcmode="lin" valueType="num">
                                      <p:cBhvr>
                                        <p:cTn id="114" dur="1000"/>
                                        <p:tgtEl>
                                          <p:spTgt spid="501"/>
                                        </p:tgtEl>
                                        <p:attrNameLst>
                                          <p:attrName>ppt_x</p:attrName>
                                        </p:attrNameLst>
                                      </p:cBhvr>
                                      <p:tavLst>
                                        <p:tav tm="0">
                                          <p:val>
                                            <p:strVal val="ppt_x"/>
                                          </p:val>
                                        </p:tav>
                                        <p:tav tm="100000">
                                          <p:val>
                                            <p:strVal val="ppt_x"/>
                                          </p:val>
                                        </p:tav>
                                      </p:tavLst>
                                    </p:anim>
                                    <p:anim calcmode="lin" valueType="num">
                                      <p:cBhvr>
                                        <p:cTn id="115" dur="1000"/>
                                        <p:tgtEl>
                                          <p:spTgt spid="501"/>
                                        </p:tgtEl>
                                        <p:attrNameLst>
                                          <p:attrName>ppt_y</p:attrName>
                                        </p:attrNameLst>
                                      </p:cBhvr>
                                      <p:tavLst>
                                        <p:tav tm="0">
                                          <p:val>
                                            <p:strVal val="ppt_y"/>
                                          </p:val>
                                        </p:tav>
                                        <p:tav tm="100000">
                                          <p:val>
                                            <p:strVal val="ppt_y-.1"/>
                                          </p:val>
                                        </p:tav>
                                      </p:tavLst>
                                    </p:anim>
                                    <p:set>
                                      <p:cBhvr>
                                        <p:cTn id="116" dur="1" fill="hold">
                                          <p:stCondLst>
                                            <p:cond delay="999"/>
                                          </p:stCondLst>
                                        </p:cTn>
                                        <p:tgtEl>
                                          <p:spTgt spid="501"/>
                                        </p:tgtEl>
                                        <p:attrNameLst>
                                          <p:attrName>style.visibility</p:attrName>
                                        </p:attrNameLst>
                                      </p:cBhvr>
                                      <p:to>
                                        <p:strVal val="hidden"/>
                                      </p:to>
                                    </p:se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70"/>
                                        </p:tgtEl>
                                        <p:attrNameLst>
                                          <p:attrName>style.visibility</p:attrName>
                                        </p:attrNameLst>
                                      </p:cBhvr>
                                      <p:to>
                                        <p:strVal val="visible"/>
                                      </p:to>
                                    </p:set>
                                    <p:animEffect transition="in" filter="dissolve">
                                      <p:cBhvr>
                                        <p:cTn id="120" dur="500"/>
                                        <p:tgtEl>
                                          <p:spTgt spid="70"/>
                                        </p:tgtEl>
                                      </p:cBhvr>
                                    </p:animEffect>
                                  </p:childTnLst>
                                </p:cTn>
                              </p:par>
                            </p:childTnLst>
                          </p:cTn>
                        </p:par>
                        <p:par>
                          <p:cTn id="121" fill="hold">
                            <p:stCondLst>
                              <p:cond delay="1500"/>
                            </p:stCondLst>
                            <p:childTnLst>
                              <p:par>
                                <p:cTn id="122" presetID="12" presetClass="entr" presetSubtype="4" fill="hold" nodeType="afterEffect">
                                  <p:stCondLst>
                                    <p:cond delay="0"/>
                                  </p:stCondLst>
                                  <p:childTnLst>
                                    <p:set>
                                      <p:cBhvr>
                                        <p:cTn id="123" dur="1" fill="hold">
                                          <p:stCondLst>
                                            <p:cond delay="0"/>
                                          </p:stCondLst>
                                        </p:cTn>
                                        <p:tgtEl>
                                          <p:spTgt spid="88"/>
                                        </p:tgtEl>
                                        <p:attrNameLst>
                                          <p:attrName>style.visibility</p:attrName>
                                        </p:attrNameLst>
                                      </p:cBhvr>
                                      <p:to>
                                        <p:strVal val="visible"/>
                                      </p:to>
                                    </p:set>
                                    <p:anim calcmode="lin" valueType="num">
                                      <p:cBhvr additive="base">
                                        <p:cTn id="124" dur="500"/>
                                        <p:tgtEl>
                                          <p:spTgt spid="88"/>
                                        </p:tgtEl>
                                        <p:attrNameLst>
                                          <p:attrName>ppt_y</p:attrName>
                                        </p:attrNameLst>
                                      </p:cBhvr>
                                      <p:tavLst>
                                        <p:tav tm="0">
                                          <p:val>
                                            <p:strVal val="#ppt_y+#ppt_h*1.125000"/>
                                          </p:val>
                                        </p:tav>
                                        <p:tav tm="100000">
                                          <p:val>
                                            <p:strVal val="#ppt_y"/>
                                          </p:val>
                                        </p:tav>
                                      </p:tavLst>
                                    </p:anim>
                                    <p:animEffect transition="in" filter="wipe(up)">
                                      <p:cBhvr>
                                        <p:cTn id="125" dur="500"/>
                                        <p:tgtEl>
                                          <p:spTgt spid="88"/>
                                        </p:tgtEl>
                                      </p:cBhvr>
                                    </p:animEffect>
                                  </p:childTnLst>
                                </p:cTn>
                              </p:par>
                            </p:childTnLst>
                          </p:cTn>
                        </p:par>
                        <p:par>
                          <p:cTn id="126" fill="hold">
                            <p:stCondLst>
                              <p:cond delay="2000"/>
                            </p:stCondLst>
                            <p:childTnLst>
                              <p:par>
                                <p:cTn id="127" presetID="2" presetClass="entr" presetSubtype="2" fill="hold" grpId="0" nodeType="afterEffect">
                                  <p:stCondLst>
                                    <p:cond delay="0"/>
                                  </p:stCondLst>
                                  <p:childTnLst>
                                    <p:set>
                                      <p:cBhvr>
                                        <p:cTn id="128" dur="1" fill="hold">
                                          <p:stCondLst>
                                            <p:cond delay="0"/>
                                          </p:stCondLst>
                                        </p:cTn>
                                        <p:tgtEl>
                                          <p:spTgt spid="65"/>
                                        </p:tgtEl>
                                        <p:attrNameLst>
                                          <p:attrName>style.visibility</p:attrName>
                                        </p:attrNameLst>
                                      </p:cBhvr>
                                      <p:to>
                                        <p:strVal val="visible"/>
                                      </p:to>
                                    </p:set>
                                    <p:anim calcmode="lin" valueType="num">
                                      <p:cBhvr additive="base">
                                        <p:cTn id="129" dur="500" fill="hold"/>
                                        <p:tgtEl>
                                          <p:spTgt spid="65"/>
                                        </p:tgtEl>
                                        <p:attrNameLst>
                                          <p:attrName>ppt_x</p:attrName>
                                        </p:attrNameLst>
                                      </p:cBhvr>
                                      <p:tavLst>
                                        <p:tav tm="0">
                                          <p:val>
                                            <p:strVal val="1+#ppt_w/2"/>
                                          </p:val>
                                        </p:tav>
                                        <p:tav tm="100000">
                                          <p:val>
                                            <p:strVal val="#ppt_x"/>
                                          </p:val>
                                        </p:tav>
                                      </p:tavLst>
                                    </p:anim>
                                    <p:anim calcmode="lin" valueType="num">
                                      <p:cBhvr additive="base">
                                        <p:cTn id="130" dur="500" fill="hold"/>
                                        <p:tgtEl>
                                          <p:spTgt spid="65"/>
                                        </p:tgtEl>
                                        <p:attrNameLst>
                                          <p:attrName>ppt_y</p:attrName>
                                        </p:attrNameLst>
                                      </p:cBhvr>
                                      <p:tavLst>
                                        <p:tav tm="0">
                                          <p:val>
                                            <p:strVal val="#ppt_y"/>
                                          </p:val>
                                        </p:tav>
                                        <p:tav tm="100000">
                                          <p:val>
                                            <p:strVal val="#ppt_y"/>
                                          </p:val>
                                        </p:tav>
                                      </p:tavLst>
                                    </p:anim>
                                  </p:childTnLst>
                                </p:cTn>
                              </p:par>
                            </p:childTnLst>
                          </p:cTn>
                        </p:par>
                        <p:par>
                          <p:cTn id="131" fill="hold">
                            <p:stCondLst>
                              <p:cond delay="2500"/>
                            </p:stCondLst>
                            <p:childTnLst>
                              <p:par>
                                <p:cTn id="132" presetID="10" presetClass="entr" presetSubtype="0" fill="hold" nodeType="afterEffect">
                                  <p:stCondLst>
                                    <p:cond delay="0"/>
                                  </p:stCondLst>
                                  <p:childTnLst>
                                    <p:set>
                                      <p:cBhvr>
                                        <p:cTn id="133" dur="1" fill="hold">
                                          <p:stCondLst>
                                            <p:cond delay="0"/>
                                          </p:stCondLst>
                                        </p:cTn>
                                        <p:tgtEl>
                                          <p:spTgt spid="84"/>
                                        </p:tgtEl>
                                        <p:attrNameLst>
                                          <p:attrName>style.visibility</p:attrName>
                                        </p:attrNameLst>
                                      </p:cBhvr>
                                      <p:to>
                                        <p:strVal val="visible"/>
                                      </p:to>
                                    </p:set>
                                    <p:animEffect transition="in" filter="fade">
                                      <p:cBhvr>
                                        <p:cTn id="134" dur="500"/>
                                        <p:tgtEl>
                                          <p:spTgt spid="84"/>
                                        </p:tgtEl>
                                      </p:cBhvr>
                                    </p:animEffect>
                                  </p:childTnLst>
                                </p:cTn>
                              </p:par>
                            </p:childTnLst>
                          </p:cTn>
                        </p:par>
                        <p:par>
                          <p:cTn id="135" fill="hold">
                            <p:stCondLst>
                              <p:cond delay="3000"/>
                            </p:stCondLst>
                            <p:childTnLst>
                              <p:par>
                                <p:cTn id="136" presetID="10" presetClass="entr" presetSubtype="0" fill="hold" nodeType="afterEffect">
                                  <p:stCondLst>
                                    <p:cond delay="0"/>
                                  </p:stCondLst>
                                  <p:childTnLst>
                                    <p:set>
                                      <p:cBhvr>
                                        <p:cTn id="137" dur="1" fill="hold">
                                          <p:stCondLst>
                                            <p:cond delay="0"/>
                                          </p:stCondLst>
                                        </p:cTn>
                                        <p:tgtEl>
                                          <p:spTgt spid="3"/>
                                        </p:tgtEl>
                                        <p:attrNameLst>
                                          <p:attrName>style.visibility</p:attrName>
                                        </p:attrNameLst>
                                      </p:cBhvr>
                                      <p:to>
                                        <p:strVal val="visible"/>
                                      </p:to>
                                    </p:set>
                                    <p:animEffect transition="in" filter="fade">
                                      <p:cBhvr>
                                        <p:cTn id="138" dur="500"/>
                                        <p:tgtEl>
                                          <p:spTgt spid="3"/>
                                        </p:tgtEl>
                                      </p:cBhvr>
                                    </p:animEffect>
                                  </p:childTnLst>
                                </p:cTn>
                              </p:par>
                            </p:childTnLst>
                          </p:cTn>
                        </p:par>
                        <p:par>
                          <p:cTn id="139" fill="hold">
                            <p:stCondLst>
                              <p:cond delay="3500"/>
                            </p:stCondLst>
                            <p:childTnLst>
                              <p:par>
                                <p:cTn id="140" presetID="12" presetClass="entr" presetSubtype="1" fill="hold" nodeType="afterEffect">
                                  <p:stCondLst>
                                    <p:cond delay="0"/>
                                  </p:stCondLst>
                                  <p:childTnLst>
                                    <p:set>
                                      <p:cBhvr>
                                        <p:cTn id="141" dur="1" fill="hold">
                                          <p:stCondLst>
                                            <p:cond delay="0"/>
                                          </p:stCondLst>
                                        </p:cTn>
                                        <p:tgtEl>
                                          <p:spTgt spid="502"/>
                                        </p:tgtEl>
                                        <p:attrNameLst>
                                          <p:attrName>style.visibility</p:attrName>
                                        </p:attrNameLst>
                                      </p:cBhvr>
                                      <p:to>
                                        <p:strVal val="visible"/>
                                      </p:to>
                                    </p:set>
                                    <p:anim calcmode="lin" valueType="num">
                                      <p:cBhvr additive="base">
                                        <p:cTn id="142" dur="500"/>
                                        <p:tgtEl>
                                          <p:spTgt spid="502"/>
                                        </p:tgtEl>
                                        <p:attrNameLst>
                                          <p:attrName>ppt_y</p:attrName>
                                        </p:attrNameLst>
                                      </p:cBhvr>
                                      <p:tavLst>
                                        <p:tav tm="0">
                                          <p:val>
                                            <p:strVal val="#ppt_y-#ppt_h*1.125000"/>
                                          </p:val>
                                        </p:tav>
                                        <p:tav tm="100000">
                                          <p:val>
                                            <p:strVal val="#ppt_y"/>
                                          </p:val>
                                        </p:tav>
                                      </p:tavLst>
                                    </p:anim>
                                    <p:animEffect transition="in" filter="wipe(down)">
                                      <p:cBhvr>
                                        <p:cTn id="143" dur="500"/>
                                        <p:tgtEl>
                                          <p:spTgt spid="502"/>
                                        </p:tgtEl>
                                      </p:cBhvr>
                                    </p:animEffect>
                                  </p:childTnLst>
                                </p:cTn>
                              </p:par>
                            </p:childTnLst>
                          </p:cTn>
                        </p:par>
                        <p:par>
                          <p:cTn id="144" fill="hold">
                            <p:stCondLst>
                              <p:cond delay="4000"/>
                            </p:stCondLst>
                            <p:childTnLst>
                              <p:par>
                                <p:cTn id="145" presetID="2" presetClass="entr" presetSubtype="4" fill="hold" grpId="0" nodeType="afterEffect">
                                  <p:stCondLst>
                                    <p:cond delay="0"/>
                                  </p:stCondLst>
                                  <p:childTnLst>
                                    <p:set>
                                      <p:cBhvr>
                                        <p:cTn id="146" dur="1" fill="hold">
                                          <p:stCondLst>
                                            <p:cond delay="0"/>
                                          </p:stCondLst>
                                        </p:cTn>
                                        <p:tgtEl>
                                          <p:spTgt spid="74"/>
                                        </p:tgtEl>
                                        <p:attrNameLst>
                                          <p:attrName>style.visibility</p:attrName>
                                        </p:attrNameLst>
                                      </p:cBhvr>
                                      <p:to>
                                        <p:strVal val="visible"/>
                                      </p:to>
                                    </p:set>
                                    <p:anim calcmode="lin" valueType="num">
                                      <p:cBhvr additive="base">
                                        <p:cTn id="147" dur="500" fill="hold"/>
                                        <p:tgtEl>
                                          <p:spTgt spid="74"/>
                                        </p:tgtEl>
                                        <p:attrNameLst>
                                          <p:attrName>ppt_x</p:attrName>
                                        </p:attrNameLst>
                                      </p:cBhvr>
                                      <p:tavLst>
                                        <p:tav tm="0">
                                          <p:val>
                                            <p:strVal val="#ppt_x"/>
                                          </p:val>
                                        </p:tav>
                                        <p:tav tm="100000">
                                          <p:val>
                                            <p:strVal val="#ppt_x"/>
                                          </p:val>
                                        </p:tav>
                                      </p:tavLst>
                                    </p:anim>
                                    <p:anim calcmode="lin" valueType="num">
                                      <p:cBhvr additive="base">
                                        <p:cTn id="148"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xit" presetSubtype="4" fill="hold" grpId="1" nodeType="clickEffect">
                                  <p:stCondLst>
                                    <p:cond delay="0"/>
                                  </p:stCondLst>
                                  <p:childTnLst>
                                    <p:anim calcmode="lin" valueType="num">
                                      <p:cBhvr additive="base">
                                        <p:cTn id="152" dur="500"/>
                                        <p:tgtEl>
                                          <p:spTgt spid="74"/>
                                        </p:tgtEl>
                                        <p:attrNameLst>
                                          <p:attrName>ppt_x</p:attrName>
                                        </p:attrNameLst>
                                      </p:cBhvr>
                                      <p:tavLst>
                                        <p:tav tm="0">
                                          <p:val>
                                            <p:strVal val="ppt_x"/>
                                          </p:val>
                                        </p:tav>
                                        <p:tav tm="100000">
                                          <p:val>
                                            <p:strVal val="ppt_x"/>
                                          </p:val>
                                        </p:tav>
                                      </p:tavLst>
                                    </p:anim>
                                    <p:anim calcmode="lin" valueType="num">
                                      <p:cBhvr additive="base">
                                        <p:cTn id="153" dur="500"/>
                                        <p:tgtEl>
                                          <p:spTgt spid="74"/>
                                        </p:tgtEl>
                                        <p:attrNameLst>
                                          <p:attrName>ppt_y</p:attrName>
                                        </p:attrNameLst>
                                      </p:cBhvr>
                                      <p:tavLst>
                                        <p:tav tm="0">
                                          <p:val>
                                            <p:strVal val="ppt_y"/>
                                          </p:val>
                                        </p:tav>
                                        <p:tav tm="100000">
                                          <p:val>
                                            <p:strVal val="1+ppt_h/2"/>
                                          </p:val>
                                        </p:tav>
                                      </p:tavLst>
                                    </p:anim>
                                    <p:set>
                                      <p:cBhvr>
                                        <p:cTn id="154" dur="1" fill="hold">
                                          <p:stCondLst>
                                            <p:cond delay="499"/>
                                          </p:stCondLst>
                                        </p:cTn>
                                        <p:tgtEl>
                                          <p:spTgt spid="74"/>
                                        </p:tgtEl>
                                        <p:attrNameLst>
                                          <p:attrName>style.visibility</p:attrName>
                                        </p:attrNameLst>
                                      </p:cBhvr>
                                      <p:to>
                                        <p:strVal val="hidden"/>
                                      </p:to>
                                    </p:set>
                                  </p:childTnLst>
                                </p:cTn>
                              </p:par>
                              <p:par>
                                <p:cTn id="155" presetID="10" presetClass="exit" presetSubtype="0" fill="hold" nodeType="withEffect">
                                  <p:stCondLst>
                                    <p:cond delay="0"/>
                                  </p:stCondLst>
                                  <p:childTnLst>
                                    <p:animEffect transition="out" filter="fade">
                                      <p:cBhvr>
                                        <p:cTn id="156" dur="500"/>
                                        <p:tgtEl>
                                          <p:spTgt spid="3"/>
                                        </p:tgtEl>
                                      </p:cBhvr>
                                    </p:animEffect>
                                    <p:set>
                                      <p:cBhvr>
                                        <p:cTn id="157" dur="1" fill="hold">
                                          <p:stCondLst>
                                            <p:cond delay="499"/>
                                          </p:stCondLst>
                                        </p:cTn>
                                        <p:tgtEl>
                                          <p:spTgt spid="3"/>
                                        </p:tgtEl>
                                        <p:attrNameLst>
                                          <p:attrName>style.visibility</p:attrName>
                                        </p:attrNameLst>
                                      </p:cBhvr>
                                      <p:to>
                                        <p:strVal val="hidden"/>
                                      </p:to>
                                    </p:set>
                                  </p:childTnLst>
                                </p:cTn>
                              </p:par>
                              <p:par>
                                <p:cTn id="158" presetID="47" presetClass="exit" presetSubtype="0" fill="hold" nodeType="withEffect">
                                  <p:stCondLst>
                                    <p:cond delay="0"/>
                                  </p:stCondLst>
                                  <p:childTnLst>
                                    <p:animEffect transition="out" filter="fade">
                                      <p:cBhvr>
                                        <p:cTn id="159" dur="1000"/>
                                        <p:tgtEl>
                                          <p:spTgt spid="502"/>
                                        </p:tgtEl>
                                      </p:cBhvr>
                                    </p:animEffect>
                                    <p:anim calcmode="lin" valueType="num">
                                      <p:cBhvr>
                                        <p:cTn id="160" dur="1000"/>
                                        <p:tgtEl>
                                          <p:spTgt spid="502"/>
                                        </p:tgtEl>
                                        <p:attrNameLst>
                                          <p:attrName>ppt_x</p:attrName>
                                        </p:attrNameLst>
                                      </p:cBhvr>
                                      <p:tavLst>
                                        <p:tav tm="0">
                                          <p:val>
                                            <p:strVal val="ppt_x"/>
                                          </p:val>
                                        </p:tav>
                                        <p:tav tm="100000">
                                          <p:val>
                                            <p:strVal val="ppt_x"/>
                                          </p:val>
                                        </p:tav>
                                      </p:tavLst>
                                    </p:anim>
                                    <p:anim calcmode="lin" valueType="num">
                                      <p:cBhvr>
                                        <p:cTn id="161" dur="1000"/>
                                        <p:tgtEl>
                                          <p:spTgt spid="502"/>
                                        </p:tgtEl>
                                        <p:attrNameLst>
                                          <p:attrName>ppt_y</p:attrName>
                                        </p:attrNameLst>
                                      </p:cBhvr>
                                      <p:tavLst>
                                        <p:tav tm="0">
                                          <p:val>
                                            <p:strVal val="ppt_y"/>
                                          </p:val>
                                        </p:tav>
                                        <p:tav tm="100000">
                                          <p:val>
                                            <p:strVal val="ppt_y-.1"/>
                                          </p:val>
                                        </p:tav>
                                      </p:tavLst>
                                    </p:anim>
                                    <p:set>
                                      <p:cBhvr>
                                        <p:cTn id="162" dur="1" fill="hold">
                                          <p:stCondLst>
                                            <p:cond delay="999"/>
                                          </p:stCondLst>
                                        </p:cTn>
                                        <p:tgtEl>
                                          <p:spTgt spid="502"/>
                                        </p:tgtEl>
                                        <p:attrNameLst>
                                          <p:attrName>style.visibility</p:attrName>
                                        </p:attrNameLst>
                                      </p:cBhvr>
                                      <p:to>
                                        <p:strVal val="hidden"/>
                                      </p:to>
                                    </p:set>
                                  </p:childTnLst>
                                </p:cTn>
                              </p:par>
                            </p:childTnLst>
                          </p:cTn>
                        </p:par>
                        <p:par>
                          <p:cTn id="163" fill="hold">
                            <p:stCondLst>
                              <p:cond delay="1000"/>
                            </p:stCondLst>
                            <p:childTnLst>
                              <p:par>
                                <p:cTn id="164" presetID="9" presetClass="entr" presetSubtype="0" fill="hold" grpId="0" nodeType="afterEffect">
                                  <p:stCondLst>
                                    <p:cond delay="0"/>
                                  </p:stCondLst>
                                  <p:childTnLst>
                                    <p:set>
                                      <p:cBhvr>
                                        <p:cTn id="165" dur="1" fill="hold">
                                          <p:stCondLst>
                                            <p:cond delay="0"/>
                                          </p:stCondLst>
                                        </p:cTn>
                                        <p:tgtEl>
                                          <p:spTgt spid="5"/>
                                        </p:tgtEl>
                                        <p:attrNameLst>
                                          <p:attrName>style.visibility</p:attrName>
                                        </p:attrNameLst>
                                      </p:cBhvr>
                                      <p:to>
                                        <p:strVal val="visible"/>
                                      </p:to>
                                    </p:set>
                                    <p:animEffect transition="in" filter="dissolve">
                                      <p:cBhvr>
                                        <p:cTn id="166" dur="500"/>
                                        <p:tgtEl>
                                          <p:spTgt spid="5"/>
                                        </p:tgtEl>
                                      </p:cBhvr>
                                    </p:animEffect>
                                  </p:childTnLst>
                                </p:cTn>
                              </p:par>
                            </p:childTnLst>
                          </p:cTn>
                        </p:par>
                        <p:par>
                          <p:cTn id="167" fill="hold">
                            <p:stCondLst>
                              <p:cond delay="1500"/>
                            </p:stCondLst>
                            <p:childTnLst>
                              <p:par>
                                <p:cTn id="168" presetID="12" presetClass="entr" presetSubtype="1" fill="hold" nodeType="afterEffect">
                                  <p:stCondLst>
                                    <p:cond delay="0"/>
                                  </p:stCondLst>
                                  <p:childTnLst>
                                    <p:set>
                                      <p:cBhvr>
                                        <p:cTn id="169" dur="1" fill="hold">
                                          <p:stCondLst>
                                            <p:cond delay="0"/>
                                          </p:stCondLst>
                                        </p:cTn>
                                        <p:tgtEl>
                                          <p:spTgt spid="2"/>
                                        </p:tgtEl>
                                        <p:attrNameLst>
                                          <p:attrName>style.visibility</p:attrName>
                                        </p:attrNameLst>
                                      </p:cBhvr>
                                      <p:to>
                                        <p:strVal val="visible"/>
                                      </p:to>
                                    </p:set>
                                    <p:anim calcmode="lin" valueType="num">
                                      <p:cBhvr additive="base">
                                        <p:cTn id="170" dur="500"/>
                                        <p:tgtEl>
                                          <p:spTgt spid="2"/>
                                        </p:tgtEl>
                                        <p:attrNameLst>
                                          <p:attrName>ppt_y</p:attrName>
                                        </p:attrNameLst>
                                      </p:cBhvr>
                                      <p:tavLst>
                                        <p:tav tm="0">
                                          <p:val>
                                            <p:strVal val="#ppt_y-#ppt_h*1.125000"/>
                                          </p:val>
                                        </p:tav>
                                        <p:tav tm="100000">
                                          <p:val>
                                            <p:strVal val="#ppt_y"/>
                                          </p:val>
                                        </p:tav>
                                      </p:tavLst>
                                    </p:anim>
                                    <p:animEffect transition="in" filter="wipe(down)">
                                      <p:cBhvr>
                                        <p:cTn id="171" dur="500"/>
                                        <p:tgtEl>
                                          <p:spTgt spid="2"/>
                                        </p:tgtEl>
                                      </p:cBhvr>
                                    </p:animEffect>
                                  </p:childTnLst>
                                </p:cTn>
                              </p:par>
                            </p:childTnLst>
                          </p:cTn>
                        </p:par>
                        <p:par>
                          <p:cTn id="172" fill="hold">
                            <p:stCondLst>
                              <p:cond delay="2000"/>
                            </p:stCondLst>
                            <p:childTnLst>
                              <p:par>
                                <p:cTn id="173" presetID="10" presetClass="entr" presetSubtype="0" fill="hold" grpId="0" nodeType="afterEffect">
                                  <p:stCondLst>
                                    <p:cond delay="0"/>
                                  </p:stCondLst>
                                  <p:childTnLst>
                                    <p:set>
                                      <p:cBhvr>
                                        <p:cTn id="174" dur="1" fill="hold">
                                          <p:stCondLst>
                                            <p:cond delay="0"/>
                                          </p:stCondLst>
                                        </p:cTn>
                                        <p:tgtEl>
                                          <p:spTgt spid="27"/>
                                        </p:tgtEl>
                                        <p:attrNameLst>
                                          <p:attrName>style.visibility</p:attrName>
                                        </p:attrNameLst>
                                      </p:cBhvr>
                                      <p:to>
                                        <p:strVal val="visible"/>
                                      </p:to>
                                    </p:set>
                                    <p:animEffect transition="in" filter="fade">
                                      <p:cBhvr>
                                        <p:cTn id="175" dur="500"/>
                                        <p:tgtEl>
                                          <p:spTgt spid="27"/>
                                        </p:tgtEl>
                                      </p:cBhvr>
                                    </p:animEffect>
                                  </p:childTnLst>
                                </p:cTn>
                              </p:par>
                            </p:childTnLst>
                          </p:cTn>
                        </p:par>
                        <p:par>
                          <p:cTn id="176" fill="hold">
                            <p:stCondLst>
                              <p:cond delay="2500"/>
                            </p:stCondLst>
                            <p:childTnLst>
                              <p:par>
                                <p:cTn id="177" presetID="10" presetClass="entr" presetSubtype="0" fill="hold" nodeType="afterEffect">
                                  <p:stCondLst>
                                    <p:cond delay="0"/>
                                  </p:stCondLst>
                                  <p:childTnLst>
                                    <p:set>
                                      <p:cBhvr>
                                        <p:cTn id="178" dur="1" fill="hold">
                                          <p:stCondLst>
                                            <p:cond delay="0"/>
                                          </p:stCondLst>
                                        </p:cTn>
                                        <p:tgtEl>
                                          <p:spTgt spid="14"/>
                                        </p:tgtEl>
                                        <p:attrNameLst>
                                          <p:attrName>style.visibility</p:attrName>
                                        </p:attrNameLst>
                                      </p:cBhvr>
                                      <p:to>
                                        <p:strVal val="visible"/>
                                      </p:to>
                                    </p:set>
                                    <p:animEffect transition="in" filter="fade">
                                      <p:cBhvr>
                                        <p:cTn id="179" dur="500"/>
                                        <p:tgtEl>
                                          <p:spTgt spid="14"/>
                                        </p:tgtEl>
                                      </p:cBhvr>
                                    </p:animEffect>
                                  </p:childTnLst>
                                </p:cTn>
                              </p:par>
                            </p:childTnLst>
                          </p:cTn>
                        </p:par>
                        <p:par>
                          <p:cTn id="180" fill="hold">
                            <p:stCondLst>
                              <p:cond delay="3000"/>
                            </p:stCondLst>
                            <p:childTnLst>
                              <p:par>
                                <p:cTn id="181" presetID="2" presetClass="entr" presetSubtype="1" fill="hold" grpId="0" nodeType="afterEffect">
                                  <p:stCondLst>
                                    <p:cond delay="0"/>
                                  </p:stCondLst>
                                  <p:childTnLst>
                                    <p:set>
                                      <p:cBhvr>
                                        <p:cTn id="182" dur="1" fill="hold">
                                          <p:stCondLst>
                                            <p:cond delay="0"/>
                                          </p:stCondLst>
                                        </p:cTn>
                                        <p:tgtEl>
                                          <p:spTgt spid="492"/>
                                        </p:tgtEl>
                                        <p:attrNameLst>
                                          <p:attrName>style.visibility</p:attrName>
                                        </p:attrNameLst>
                                      </p:cBhvr>
                                      <p:to>
                                        <p:strVal val="visible"/>
                                      </p:to>
                                    </p:set>
                                    <p:anim calcmode="lin" valueType="num">
                                      <p:cBhvr additive="base">
                                        <p:cTn id="183" dur="500" fill="hold"/>
                                        <p:tgtEl>
                                          <p:spTgt spid="492"/>
                                        </p:tgtEl>
                                        <p:attrNameLst>
                                          <p:attrName>ppt_x</p:attrName>
                                        </p:attrNameLst>
                                      </p:cBhvr>
                                      <p:tavLst>
                                        <p:tav tm="0">
                                          <p:val>
                                            <p:strVal val="#ppt_x"/>
                                          </p:val>
                                        </p:tav>
                                        <p:tav tm="100000">
                                          <p:val>
                                            <p:strVal val="#ppt_x"/>
                                          </p:val>
                                        </p:tav>
                                      </p:tavLst>
                                    </p:anim>
                                    <p:anim calcmode="lin" valueType="num">
                                      <p:cBhvr additive="base">
                                        <p:cTn id="184" dur="500" fill="hold"/>
                                        <p:tgtEl>
                                          <p:spTgt spid="492"/>
                                        </p:tgtEl>
                                        <p:attrNameLst>
                                          <p:attrName>ppt_y</p:attrName>
                                        </p:attrNameLst>
                                      </p:cBhvr>
                                      <p:tavLst>
                                        <p:tav tm="0">
                                          <p:val>
                                            <p:strVal val="0-#ppt_h/2"/>
                                          </p:val>
                                        </p:tav>
                                        <p:tav tm="100000">
                                          <p:val>
                                            <p:strVal val="#ppt_y"/>
                                          </p:val>
                                        </p:tav>
                                      </p:tavLst>
                                    </p:anim>
                                  </p:childTnLst>
                                </p:cTn>
                              </p:par>
                              <p:par>
                                <p:cTn id="185" presetID="12" presetClass="entr" presetSubtype="4" fill="hold" nodeType="withEffect">
                                  <p:stCondLst>
                                    <p:cond delay="0"/>
                                  </p:stCondLst>
                                  <p:childTnLst>
                                    <p:set>
                                      <p:cBhvr>
                                        <p:cTn id="186" dur="1" fill="hold">
                                          <p:stCondLst>
                                            <p:cond delay="0"/>
                                          </p:stCondLst>
                                        </p:cTn>
                                        <p:tgtEl>
                                          <p:spTgt spid="503"/>
                                        </p:tgtEl>
                                        <p:attrNameLst>
                                          <p:attrName>style.visibility</p:attrName>
                                        </p:attrNameLst>
                                      </p:cBhvr>
                                      <p:to>
                                        <p:strVal val="visible"/>
                                      </p:to>
                                    </p:set>
                                    <p:anim calcmode="lin" valueType="num">
                                      <p:cBhvr additive="base">
                                        <p:cTn id="187" dur="500"/>
                                        <p:tgtEl>
                                          <p:spTgt spid="503"/>
                                        </p:tgtEl>
                                        <p:attrNameLst>
                                          <p:attrName>ppt_y</p:attrName>
                                        </p:attrNameLst>
                                      </p:cBhvr>
                                      <p:tavLst>
                                        <p:tav tm="0">
                                          <p:val>
                                            <p:strVal val="#ppt_y+#ppt_h*1.125000"/>
                                          </p:val>
                                        </p:tav>
                                        <p:tav tm="100000">
                                          <p:val>
                                            <p:strVal val="#ppt_y"/>
                                          </p:val>
                                        </p:tav>
                                      </p:tavLst>
                                    </p:anim>
                                    <p:animEffect transition="in" filter="wipe(up)">
                                      <p:cBhvr>
                                        <p:cTn id="188" dur="500"/>
                                        <p:tgtEl>
                                          <p:spTgt spid="503"/>
                                        </p:tgtEl>
                                      </p:cBhvr>
                                    </p:animEffect>
                                  </p:childTnLst>
                                </p:cTn>
                              </p:par>
                            </p:childTnLst>
                          </p:cTn>
                        </p:par>
                      </p:childTnLst>
                    </p:cTn>
                  </p:par>
                  <p:par>
                    <p:cTn id="189" fill="hold">
                      <p:stCondLst>
                        <p:cond delay="indefinite"/>
                      </p:stCondLst>
                      <p:childTnLst>
                        <p:par>
                          <p:cTn id="190" fill="hold">
                            <p:stCondLst>
                              <p:cond delay="0"/>
                            </p:stCondLst>
                            <p:childTnLst>
                              <p:par>
                                <p:cTn id="191" presetID="2" presetClass="exit" presetSubtype="1" fill="hold" grpId="1" nodeType="clickEffect">
                                  <p:stCondLst>
                                    <p:cond delay="0"/>
                                  </p:stCondLst>
                                  <p:childTnLst>
                                    <p:anim calcmode="lin" valueType="num">
                                      <p:cBhvr additive="base">
                                        <p:cTn id="192" dur="500"/>
                                        <p:tgtEl>
                                          <p:spTgt spid="492"/>
                                        </p:tgtEl>
                                        <p:attrNameLst>
                                          <p:attrName>ppt_x</p:attrName>
                                        </p:attrNameLst>
                                      </p:cBhvr>
                                      <p:tavLst>
                                        <p:tav tm="0">
                                          <p:val>
                                            <p:strVal val="ppt_x"/>
                                          </p:val>
                                        </p:tav>
                                        <p:tav tm="100000">
                                          <p:val>
                                            <p:strVal val="ppt_x"/>
                                          </p:val>
                                        </p:tav>
                                      </p:tavLst>
                                    </p:anim>
                                    <p:anim calcmode="lin" valueType="num">
                                      <p:cBhvr additive="base">
                                        <p:cTn id="193" dur="500"/>
                                        <p:tgtEl>
                                          <p:spTgt spid="492"/>
                                        </p:tgtEl>
                                        <p:attrNameLst>
                                          <p:attrName>ppt_y</p:attrName>
                                        </p:attrNameLst>
                                      </p:cBhvr>
                                      <p:tavLst>
                                        <p:tav tm="0">
                                          <p:val>
                                            <p:strVal val="ppt_y"/>
                                          </p:val>
                                        </p:tav>
                                        <p:tav tm="100000">
                                          <p:val>
                                            <p:strVal val="0-ppt_h/2"/>
                                          </p:val>
                                        </p:tav>
                                      </p:tavLst>
                                    </p:anim>
                                    <p:set>
                                      <p:cBhvr>
                                        <p:cTn id="194" dur="1" fill="hold">
                                          <p:stCondLst>
                                            <p:cond delay="499"/>
                                          </p:stCondLst>
                                        </p:cTn>
                                        <p:tgtEl>
                                          <p:spTgt spid="492"/>
                                        </p:tgtEl>
                                        <p:attrNameLst>
                                          <p:attrName>style.visibility</p:attrName>
                                        </p:attrNameLst>
                                      </p:cBhvr>
                                      <p:to>
                                        <p:strVal val="hidden"/>
                                      </p:to>
                                    </p:set>
                                  </p:childTnLst>
                                </p:cTn>
                              </p:par>
                              <p:par>
                                <p:cTn id="195" presetID="42" presetClass="exit" presetSubtype="0" fill="hold" nodeType="withEffect">
                                  <p:stCondLst>
                                    <p:cond delay="0"/>
                                  </p:stCondLst>
                                  <p:childTnLst>
                                    <p:animEffect transition="out" filter="fade">
                                      <p:cBhvr>
                                        <p:cTn id="196" dur="1000"/>
                                        <p:tgtEl>
                                          <p:spTgt spid="503"/>
                                        </p:tgtEl>
                                      </p:cBhvr>
                                    </p:animEffect>
                                    <p:anim calcmode="lin" valueType="num">
                                      <p:cBhvr>
                                        <p:cTn id="197" dur="1000"/>
                                        <p:tgtEl>
                                          <p:spTgt spid="503"/>
                                        </p:tgtEl>
                                        <p:attrNameLst>
                                          <p:attrName>ppt_x</p:attrName>
                                        </p:attrNameLst>
                                      </p:cBhvr>
                                      <p:tavLst>
                                        <p:tav tm="0">
                                          <p:val>
                                            <p:strVal val="ppt_x"/>
                                          </p:val>
                                        </p:tav>
                                        <p:tav tm="100000">
                                          <p:val>
                                            <p:strVal val="ppt_x"/>
                                          </p:val>
                                        </p:tav>
                                      </p:tavLst>
                                    </p:anim>
                                    <p:anim calcmode="lin" valueType="num">
                                      <p:cBhvr>
                                        <p:cTn id="198" dur="1000"/>
                                        <p:tgtEl>
                                          <p:spTgt spid="503"/>
                                        </p:tgtEl>
                                        <p:attrNameLst>
                                          <p:attrName>ppt_y</p:attrName>
                                        </p:attrNameLst>
                                      </p:cBhvr>
                                      <p:tavLst>
                                        <p:tav tm="0">
                                          <p:val>
                                            <p:strVal val="ppt_y"/>
                                          </p:val>
                                        </p:tav>
                                        <p:tav tm="100000">
                                          <p:val>
                                            <p:strVal val="ppt_y+.1"/>
                                          </p:val>
                                        </p:tav>
                                      </p:tavLst>
                                    </p:anim>
                                    <p:set>
                                      <p:cBhvr>
                                        <p:cTn id="199" dur="1" fill="hold">
                                          <p:stCondLst>
                                            <p:cond delay="999"/>
                                          </p:stCondLst>
                                        </p:cTn>
                                        <p:tgtEl>
                                          <p:spTgt spid="503"/>
                                        </p:tgtEl>
                                        <p:attrNameLst>
                                          <p:attrName>style.visibility</p:attrName>
                                        </p:attrNameLst>
                                      </p:cBhvr>
                                      <p:to>
                                        <p:strVal val="hidden"/>
                                      </p:to>
                                    </p:set>
                                  </p:childTnLst>
                                </p:cTn>
                              </p:par>
                            </p:childTnLst>
                          </p:cTn>
                        </p:par>
                        <p:par>
                          <p:cTn id="200" fill="hold">
                            <p:stCondLst>
                              <p:cond delay="1000"/>
                            </p:stCondLst>
                            <p:childTnLst>
                              <p:par>
                                <p:cTn id="201" presetID="2" presetClass="exit" presetSubtype="4" fill="hold" nodeType="afterEffect">
                                  <p:stCondLst>
                                    <p:cond delay="0"/>
                                  </p:stCondLst>
                                  <p:childTnLst>
                                    <p:anim calcmode="lin" valueType="num">
                                      <p:cBhvr additive="base">
                                        <p:cTn id="202" dur="500"/>
                                        <p:tgtEl>
                                          <p:spTgt spid="14"/>
                                        </p:tgtEl>
                                        <p:attrNameLst>
                                          <p:attrName>ppt_x</p:attrName>
                                        </p:attrNameLst>
                                      </p:cBhvr>
                                      <p:tavLst>
                                        <p:tav tm="0">
                                          <p:val>
                                            <p:strVal val="ppt_x"/>
                                          </p:val>
                                        </p:tav>
                                        <p:tav tm="100000">
                                          <p:val>
                                            <p:strVal val="ppt_x"/>
                                          </p:val>
                                        </p:tav>
                                      </p:tavLst>
                                    </p:anim>
                                    <p:anim calcmode="lin" valueType="num">
                                      <p:cBhvr additive="base">
                                        <p:cTn id="203" dur="500"/>
                                        <p:tgtEl>
                                          <p:spTgt spid="14"/>
                                        </p:tgtEl>
                                        <p:attrNameLst>
                                          <p:attrName>ppt_y</p:attrName>
                                        </p:attrNameLst>
                                      </p:cBhvr>
                                      <p:tavLst>
                                        <p:tav tm="0">
                                          <p:val>
                                            <p:strVal val="ppt_y"/>
                                          </p:val>
                                        </p:tav>
                                        <p:tav tm="100000">
                                          <p:val>
                                            <p:strVal val="1+ppt_h/2"/>
                                          </p:val>
                                        </p:tav>
                                      </p:tavLst>
                                    </p:anim>
                                    <p:set>
                                      <p:cBhvr>
                                        <p:cTn id="204" dur="1" fill="hold">
                                          <p:stCondLst>
                                            <p:cond delay="499"/>
                                          </p:stCondLst>
                                        </p:cTn>
                                        <p:tgtEl>
                                          <p:spTgt spid="14"/>
                                        </p:tgtEl>
                                        <p:attrNameLst>
                                          <p:attrName>style.visibility</p:attrName>
                                        </p:attrNameLst>
                                      </p:cBhvr>
                                      <p:to>
                                        <p:strVal val="hidden"/>
                                      </p:to>
                                    </p:set>
                                  </p:childTnLst>
                                </p:cTn>
                              </p:par>
                            </p:childTnLst>
                          </p:cTn>
                        </p:par>
                        <p:par>
                          <p:cTn id="205" fill="hold">
                            <p:stCondLst>
                              <p:cond delay="1500"/>
                            </p:stCondLst>
                            <p:childTnLst>
                              <p:par>
                                <p:cTn id="206" presetID="9" presetClass="entr" presetSubtype="0" fill="hold" grpId="0" nodeType="afterEffect">
                                  <p:stCondLst>
                                    <p:cond delay="0"/>
                                  </p:stCondLst>
                                  <p:childTnLst>
                                    <p:set>
                                      <p:cBhvr>
                                        <p:cTn id="207" dur="1" fill="hold">
                                          <p:stCondLst>
                                            <p:cond delay="0"/>
                                          </p:stCondLst>
                                        </p:cTn>
                                        <p:tgtEl>
                                          <p:spTgt spid="32"/>
                                        </p:tgtEl>
                                        <p:attrNameLst>
                                          <p:attrName>style.visibility</p:attrName>
                                        </p:attrNameLst>
                                      </p:cBhvr>
                                      <p:to>
                                        <p:strVal val="visible"/>
                                      </p:to>
                                    </p:set>
                                    <p:animEffect transition="in" filter="dissolve">
                                      <p:cBhvr>
                                        <p:cTn id="208" dur="500"/>
                                        <p:tgtEl>
                                          <p:spTgt spid="32"/>
                                        </p:tgtEl>
                                      </p:cBhvr>
                                    </p:animEffect>
                                  </p:childTnLst>
                                </p:cTn>
                              </p:par>
                            </p:childTnLst>
                          </p:cTn>
                        </p:par>
                        <p:par>
                          <p:cTn id="209" fill="hold">
                            <p:stCondLst>
                              <p:cond delay="2000"/>
                            </p:stCondLst>
                            <p:childTnLst>
                              <p:par>
                                <p:cTn id="210" presetID="12" presetClass="entr" presetSubtype="1" fill="hold" nodeType="afterEffect">
                                  <p:stCondLst>
                                    <p:cond delay="0"/>
                                  </p:stCondLst>
                                  <p:childTnLst>
                                    <p:set>
                                      <p:cBhvr>
                                        <p:cTn id="211" dur="1" fill="hold">
                                          <p:stCondLst>
                                            <p:cond delay="0"/>
                                          </p:stCondLst>
                                        </p:cTn>
                                        <p:tgtEl>
                                          <p:spTgt spid="7"/>
                                        </p:tgtEl>
                                        <p:attrNameLst>
                                          <p:attrName>style.visibility</p:attrName>
                                        </p:attrNameLst>
                                      </p:cBhvr>
                                      <p:to>
                                        <p:strVal val="visible"/>
                                      </p:to>
                                    </p:set>
                                    <p:anim calcmode="lin" valueType="num">
                                      <p:cBhvr additive="base">
                                        <p:cTn id="212" dur="500"/>
                                        <p:tgtEl>
                                          <p:spTgt spid="7"/>
                                        </p:tgtEl>
                                        <p:attrNameLst>
                                          <p:attrName>ppt_y</p:attrName>
                                        </p:attrNameLst>
                                      </p:cBhvr>
                                      <p:tavLst>
                                        <p:tav tm="0">
                                          <p:val>
                                            <p:strVal val="#ppt_y-#ppt_h*1.125000"/>
                                          </p:val>
                                        </p:tav>
                                        <p:tav tm="100000">
                                          <p:val>
                                            <p:strVal val="#ppt_y"/>
                                          </p:val>
                                        </p:tav>
                                      </p:tavLst>
                                    </p:anim>
                                    <p:animEffect transition="in" filter="wipe(down)">
                                      <p:cBhvr>
                                        <p:cTn id="213" dur="500"/>
                                        <p:tgtEl>
                                          <p:spTgt spid="7"/>
                                        </p:tgtEl>
                                      </p:cBhvr>
                                    </p:animEffect>
                                  </p:childTnLst>
                                </p:cTn>
                              </p:par>
                            </p:childTnLst>
                          </p:cTn>
                        </p:par>
                        <p:par>
                          <p:cTn id="214" fill="hold">
                            <p:stCondLst>
                              <p:cond delay="2500"/>
                            </p:stCondLst>
                            <p:childTnLst>
                              <p:par>
                                <p:cTn id="215" presetID="10" presetClass="entr" presetSubtype="0" fill="hold" grpId="0" nodeType="afterEffect">
                                  <p:stCondLst>
                                    <p:cond delay="0"/>
                                  </p:stCondLst>
                                  <p:childTnLst>
                                    <p:set>
                                      <p:cBhvr>
                                        <p:cTn id="216" dur="1" fill="hold">
                                          <p:stCondLst>
                                            <p:cond delay="0"/>
                                          </p:stCondLst>
                                        </p:cTn>
                                        <p:tgtEl>
                                          <p:spTgt spid="90"/>
                                        </p:tgtEl>
                                        <p:attrNameLst>
                                          <p:attrName>style.visibility</p:attrName>
                                        </p:attrNameLst>
                                      </p:cBhvr>
                                      <p:to>
                                        <p:strVal val="visible"/>
                                      </p:to>
                                    </p:set>
                                    <p:animEffect transition="in" filter="fade">
                                      <p:cBhvr>
                                        <p:cTn id="217"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70" grpId="0"/>
      <p:bldP spid="40" grpId="0" animBg="1"/>
      <p:bldP spid="62" grpId="0"/>
      <p:bldP spid="62" grpId="1"/>
      <p:bldP spid="72" grpId="0"/>
      <p:bldP spid="48" grpId="0" animBg="1"/>
      <p:bldP spid="48" grpId="1" animBg="1"/>
      <p:bldP spid="55" grpId="0" animBg="1"/>
      <p:bldP spid="5" grpId="0"/>
      <p:bldP spid="27" grpId="0"/>
      <p:bldP spid="32" grpId="0"/>
      <p:bldP spid="65" grpId="0" animBg="1"/>
      <p:bldP spid="74" grpId="0"/>
      <p:bldP spid="74" grpId="1"/>
      <p:bldP spid="90" grpId="0"/>
      <p:bldP spid="492" grpId="0"/>
      <p:bldP spid="492" grpId="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Dikdörtgen 3">
            <a:extLst>
              <a:ext uri="{FF2B5EF4-FFF2-40B4-BE49-F238E27FC236}">
                <a16:creationId xmlns:a16="http://schemas.microsoft.com/office/drawing/2014/main" id="{1255513E-2BD0-4566-12F7-6896B06735EC}"/>
              </a:ext>
            </a:extLst>
          </p:cNvPr>
          <p:cNvSpPr/>
          <p:nvPr/>
        </p:nvSpPr>
        <p:spPr>
          <a:xfrm>
            <a:off x="5486400" y="1087120"/>
            <a:ext cx="5242560" cy="470408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grpSp>
        <p:nvGrpSpPr>
          <p:cNvPr id="55" name="Group 54">
            <a:extLst>
              <a:ext uri="{FF2B5EF4-FFF2-40B4-BE49-F238E27FC236}">
                <a16:creationId xmlns:a16="http://schemas.microsoft.com/office/drawing/2014/main" id="{E2FC85F8-8B45-BFFE-2BC6-B3C6F998A881}"/>
              </a:ext>
            </a:extLst>
          </p:cNvPr>
          <p:cNvGrpSpPr/>
          <p:nvPr/>
        </p:nvGrpSpPr>
        <p:grpSpPr>
          <a:xfrm>
            <a:off x="1005233" y="3588498"/>
            <a:ext cx="2661001" cy="448393"/>
            <a:chOff x="1005233" y="3519918"/>
            <a:chExt cx="2661001" cy="448393"/>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0" name="30+ Unique Laser Applications">
              <a:extLst>
                <a:ext uri="{FF2B5EF4-FFF2-40B4-BE49-F238E27FC236}">
                  <a16:creationId xmlns:a16="http://schemas.microsoft.com/office/drawing/2014/main" id="{A0E2FD2C-0948-BB51-4458-CEB7A08F9CEF}"/>
                </a:ext>
              </a:extLst>
            </p:cNvPr>
            <p:cNvSpPr txBox="1"/>
            <p:nvPr/>
          </p:nvSpPr>
          <p:spPr>
            <a:xfrm>
              <a:off x="1176689" y="3799034"/>
              <a:ext cx="2489545" cy="169277"/>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100" b="1" noProof="0" dirty="0">
                  <a:solidFill>
                    <a:srgbClr val="FF0000"/>
                  </a:solidFill>
                  <a:latin typeface="Tw Cen MT" panose="020B0602020104020603" pitchFamily="34" charset="0"/>
                </a:rPr>
                <a:t>30+</a:t>
              </a:r>
              <a:r>
                <a:rPr lang="de-DE" sz="1100" b="1" noProof="0" dirty="0">
                  <a:solidFill>
                    <a:schemeClr val="tx2"/>
                  </a:solidFill>
                  <a:latin typeface="Tw Cen MT" panose="020B0602020104020603" pitchFamily="34" charset="0"/>
                </a:rPr>
                <a:t xml:space="preserve"> einzigartige Laseranwendungen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7" name="TextBox 181">
              <a:extLst>
                <a:ext uri="{FF2B5EF4-FFF2-40B4-BE49-F238E27FC236}">
                  <a16:creationId xmlns:a16="http://schemas.microsoft.com/office/drawing/2014/main" id="{822ABDB3-4DE9-0BD5-C415-12315570A7E5}"/>
                </a:ext>
              </a:extLst>
            </p:cNvPr>
            <p:cNvSpPr txBox="1"/>
            <p:nvPr/>
          </p:nvSpPr>
          <p:spPr>
            <a:xfrm>
              <a:off x="1005233" y="3519918"/>
              <a:ext cx="1993921" cy="215444"/>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400" b="1" noProof="0" dirty="0">
                  <a:solidFill>
                    <a:srgbClr val="FF0000"/>
                  </a:solidFill>
                  <a:latin typeface="Tw Cen MT" panose="020B0602020104020603" pitchFamily="34" charset="0"/>
                </a:rPr>
                <a:t>220+</a:t>
              </a:r>
              <a:r>
                <a:rPr lang="de-DE" sz="1400" b="1" noProof="0" dirty="0">
                  <a:solidFill>
                    <a:schemeClr val="tx2"/>
                  </a:solidFill>
                  <a:latin typeface="Tw Cen MT" panose="020B0602020104020603" pitchFamily="34" charset="0"/>
                </a:rPr>
                <a:t xml:space="preserve"> Laseranwendungen</a:t>
              </a:r>
            </a:p>
          </p:txBody>
        </p:sp>
      </p:grpSp>
      <p:grpSp>
        <p:nvGrpSpPr>
          <p:cNvPr id="4443" name="Grafik 4">
            <a:extLst>
              <a:ext uri="{FF2B5EF4-FFF2-40B4-BE49-F238E27FC236}">
                <a16:creationId xmlns:a16="http://schemas.microsoft.com/office/drawing/2014/main" id="{ECB12D15-8C61-A04D-8DF5-FD9DF0DCBE8A}"/>
              </a:ext>
            </a:extLst>
          </p:cNvPr>
          <p:cNvGrpSpPr>
            <a:grpSpLocks noChangeAspect="1"/>
          </p:cNvGrpSpPr>
          <p:nvPr/>
        </p:nvGrpSpPr>
        <p:grpSpPr>
          <a:xfrm>
            <a:off x="3897931" y="1232055"/>
            <a:ext cx="7970386" cy="4143600"/>
            <a:chOff x="130597" y="-933124"/>
            <a:chExt cx="12141200" cy="6311900"/>
          </a:xfrm>
        </p:grpSpPr>
        <p:sp>
          <p:nvSpPr>
            <p:cNvPr id="4444" name="Serbest Form 4443">
              <a:extLst>
                <a:ext uri="{FF2B5EF4-FFF2-40B4-BE49-F238E27FC236}">
                  <a16:creationId xmlns:a16="http://schemas.microsoft.com/office/drawing/2014/main" id="{08197071-E8C0-E34B-B4FA-B109EBABC3CC}"/>
                </a:ext>
              </a:extLst>
            </p:cNvPr>
            <p:cNvSpPr/>
            <p:nvPr/>
          </p:nvSpPr>
          <p:spPr>
            <a:xfrm>
              <a:off x="186494" y="-507760"/>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308 h 793223"/>
                <a:gd name="connsiteX6" fmla="*/ 253013 w 1682627"/>
                <a:gd name="connsiteY6" fmla="*/ 696308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784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784 h 793223"/>
                <a:gd name="connsiteX470" fmla="*/ 325003 w 1682627"/>
                <a:gd name="connsiteY470" fmla="*/ 696784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308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784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308"/>
                  </a:lnTo>
                  <a:lnTo>
                    <a:pt x="253013" y="696308"/>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784"/>
                  </a:lnTo>
                  <a:lnTo>
                    <a:pt x="285866" y="704020"/>
                  </a:lnTo>
                  <a:lnTo>
                    <a:pt x="295388" y="693262"/>
                  </a:lnTo>
                  <a:lnTo>
                    <a:pt x="304911" y="700402"/>
                  </a:lnTo>
                  <a:lnTo>
                    <a:pt x="318052" y="689644"/>
                  </a:lnTo>
                  <a:lnTo>
                    <a:pt x="318052" y="696784"/>
                  </a:lnTo>
                  <a:lnTo>
                    <a:pt x="325003" y="696784"/>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308"/>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784"/>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solidFill>
              <a:srgbClr val="FF0000"/>
            </a:solidFill>
            <a:ln w="9518" cap="flat">
              <a:noFill/>
              <a:prstDash val="solid"/>
              <a:miter/>
            </a:ln>
          </p:spPr>
          <p:txBody>
            <a:bodyPr rtlCol="0" anchor="ctr"/>
            <a:lstStyle/>
            <a:p>
              <a:endParaRPr lang="en-US" noProof="0" dirty="0"/>
            </a:p>
          </p:txBody>
        </p:sp>
        <p:sp>
          <p:nvSpPr>
            <p:cNvPr id="4445" name="Serbest Form 4444">
              <a:extLst>
                <a:ext uri="{FF2B5EF4-FFF2-40B4-BE49-F238E27FC236}">
                  <a16:creationId xmlns:a16="http://schemas.microsoft.com/office/drawing/2014/main" id="{74CA691E-BAB4-B74E-96AD-56589C69CE59}"/>
                </a:ext>
              </a:extLst>
            </p:cNvPr>
            <p:cNvSpPr/>
            <p:nvPr/>
          </p:nvSpPr>
          <p:spPr>
            <a:xfrm>
              <a:off x="186494" y="-507760"/>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403 h 793223"/>
                <a:gd name="connsiteX6" fmla="*/ 253013 w 1682627"/>
                <a:gd name="connsiteY6" fmla="*/ 696403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879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879 h 793223"/>
                <a:gd name="connsiteX470" fmla="*/ 325003 w 1682627"/>
                <a:gd name="connsiteY470" fmla="*/ 696879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403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879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403"/>
                  </a:lnTo>
                  <a:lnTo>
                    <a:pt x="253013" y="696403"/>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879"/>
                  </a:lnTo>
                  <a:lnTo>
                    <a:pt x="285866" y="704020"/>
                  </a:lnTo>
                  <a:lnTo>
                    <a:pt x="295388" y="693262"/>
                  </a:lnTo>
                  <a:lnTo>
                    <a:pt x="304911" y="700402"/>
                  </a:lnTo>
                  <a:lnTo>
                    <a:pt x="318052" y="689644"/>
                  </a:lnTo>
                  <a:lnTo>
                    <a:pt x="318052" y="696879"/>
                  </a:lnTo>
                  <a:lnTo>
                    <a:pt x="325003" y="696879"/>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403"/>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879"/>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noFill/>
            <a:ln w="2379" cap="flat">
              <a:solidFill>
                <a:srgbClr val="FFFFFF"/>
              </a:solidFill>
              <a:prstDash val="solid"/>
              <a:round/>
            </a:ln>
          </p:spPr>
          <p:txBody>
            <a:bodyPr rtlCol="0" anchor="ctr"/>
            <a:lstStyle/>
            <a:p>
              <a:endParaRPr lang="en-US" noProof="0" dirty="0"/>
            </a:p>
          </p:txBody>
        </p:sp>
        <p:sp>
          <p:nvSpPr>
            <p:cNvPr id="4446" name="Serbest Form 4445">
              <a:extLst>
                <a:ext uri="{FF2B5EF4-FFF2-40B4-BE49-F238E27FC236}">
                  <a16:creationId xmlns:a16="http://schemas.microsoft.com/office/drawing/2014/main" id="{A3AE16A3-6CE8-C24D-B854-C6CEEB8D3EA2}"/>
                </a:ext>
              </a:extLst>
            </p:cNvPr>
            <p:cNvSpPr/>
            <p:nvPr/>
          </p:nvSpPr>
          <p:spPr>
            <a:xfrm>
              <a:off x="6704080" y="3514052"/>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511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511 w 290151"/>
                <a:gd name="connsiteY88" fmla="*/ 78542 h 328637"/>
                <a:gd name="connsiteX89" fmla="*/ 91511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511"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511" y="78542"/>
                  </a:lnTo>
                  <a:lnTo>
                    <a:pt x="91511"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solidFill>
              <a:srgbClr val="AFABAB"/>
            </a:solidFill>
            <a:ln w="9518" cap="flat">
              <a:noFill/>
              <a:prstDash val="solid"/>
              <a:miter/>
            </a:ln>
          </p:spPr>
          <p:txBody>
            <a:bodyPr rtlCol="0" anchor="ctr"/>
            <a:lstStyle/>
            <a:p>
              <a:endParaRPr lang="en-US" noProof="0" dirty="0"/>
            </a:p>
          </p:txBody>
        </p:sp>
        <p:sp>
          <p:nvSpPr>
            <p:cNvPr id="4447" name="Serbest Form 4446">
              <a:extLst>
                <a:ext uri="{FF2B5EF4-FFF2-40B4-BE49-F238E27FC236}">
                  <a16:creationId xmlns:a16="http://schemas.microsoft.com/office/drawing/2014/main" id="{9F40149C-26E6-5342-9053-03724BEDA83F}"/>
                </a:ext>
              </a:extLst>
            </p:cNvPr>
            <p:cNvSpPr/>
            <p:nvPr/>
          </p:nvSpPr>
          <p:spPr>
            <a:xfrm>
              <a:off x="6704080" y="3514052"/>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416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416 w 290151"/>
                <a:gd name="connsiteY88" fmla="*/ 78542 h 328637"/>
                <a:gd name="connsiteX89" fmla="*/ 91416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416"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416" y="78542"/>
                  </a:lnTo>
                  <a:lnTo>
                    <a:pt x="91416"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noFill/>
            <a:ln w="2379" cap="flat">
              <a:solidFill>
                <a:srgbClr val="FFFFFF"/>
              </a:solidFill>
              <a:prstDash val="solid"/>
              <a:round/>
            </a:ln>
          </p:spPr>
          <p:txBody>
            <a:bodyPr rtlCol="0" anchor="ctr"/>
            <a:lstStyle/>
            <a:p>
              <a:endParaRPr lang="en-US" noProof="0" dirty="0"/>
            </a:p>
          </p:txBody>
        </p:sp>
        <p:sp>
          <p:nvSpPr>
            <p:cNvPr id="4448" name="Serbest Form 4447">
              <a:extLst>
                <a:ext uri="{FF2B5EF4-FFF2-40B4-BE49-F238E27FC236}">
                  <a16:creationId xmlns:a16="http://schemas.microsoft.com/office/drawing/2014/main" id="{0AF7C293-043E-4B4B-A299-6FFECF5410AD}"/>
                </a:ext>
              </a:extLst>
            </p:cNvPr>
            <p:cNvSpPr/>
            <p:nvPr/>
          </p:nvSpPr>
          <p:spPr>
            <a:xfrm>
              <a:off x="6568765" y="3146667"/>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98 w 464127"/>
                <a:gd name="connsiteY61" fmla="*/ 207160 h 483341"/>
                <a:gd name="connsiteX62" fmla="*/ 297198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98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98" y="207160"/>
                  </a:lnTo>
                  <a:lnTo>
                    <a:pt x="297198" y="196211"/>
                  </a:lnTo>
                  <a:lnTo>
                    <a:pt x="310530" y="196211"/>
                  </a:lnTo>
                  <a:lnTo>
                    <a:pt x="310530" y="225343"/>
                  </a:lnTo>
                  <a:lnTo>
                    <a:pt x="307196" y="247145"/>
                  </a:lnTo>
                  <a:lnTo>
                    <a:pt x="303864" y="257998"/>
                  </a:lnTo>
                  <a:lnTo>
                    <a:pt x="300530" y="257998"/>
                  </a:lnTo>
                  <a:lnTo>
                    <a:pt x="300530" y="254380"/>
                  </a:lnTo>
                  <a:lnTo>
                    <a:pt x="297198"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solidFill>
              <a:srgbClr val="AFABAB"/>
            </a:solidFill>
            <a:ln w="9518" cap="flat">
              <a:noFill/>
              <a:prstDash val="solid"/>
              <a:miter/>
            </a:ln>
          </p:spPr>
          <p:txBody>
            <a:bodyPr rtlCol="0" anchor="ctr"/>
            <a:lstStyle/>
            <a:p>
              <a:endParaRPr lang="en-US" noProof="0" dirty="0"/>
            </a:p>
          </p:txBody>
        </p:sp>
        <p:sp>
          <p:nvSpPr>
            <p:cNvPr id="4449" name="Serbest Form 4448">
              <a:extLst>
                <a:ext uri="{FF2B5EF4-FFF2-40B4-BE49-F238E27FC236}">
                  <a16:creationId xmlns:a16="http://schemas.microsoft.com/office/drawing/2014/main" id="{C3F4EDF3-663C-3E46-AEFF-3E070846AC8D}"/>
                </a:ext>
              </a:extLst>
            </p:cNvPr>
            <p:cNvSpPr/>
            <p:nvPr/>
          </p:nvSpPr>
          <p:spPr>
            <a:xfrm>
              <a:off x="6568765" y="3146667"/>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02 w 464127"/>
                <a:gd name="connsiteY61" fmla="*/ 207160 h 483341"/>
                <a:gd name="connsiteX62" fmla="*/ 297102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02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02" y="207160"/>
                  </a:lnTo>
                  <a:lnTo>
                    <a:pt x="297102" y="196211"/>
                  </a:lnTo>
                  <a:lnTo>
                    <a:pt x="310530" y="196211"/>
                  </a:lnTo>
                  <a:lnTo>
                    <a:pt x="310530" y="225343"/>
                  </a:lnTo>
                  <a:lnTo>
                    <a:pt x="307196" y="247145"/>
                  </a:lnTo>
                  <a:lnTo>
                    <a:pt x="303864" y="257998"/>
                  </a:lnTo>
                  <a:lnTo>
                    <a:pt x="300530" y="257998"/>
                  </a:lnTo>
                  <a:lnTo>
                    <a:pt x="300530" y="254380"/>
                  </a:lnTo>
                  <a:lnTo>
                    <a:pt x="297102"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noFill/>
            <a:ln w="2379" cap="flat">
              <a:solidFill>
                <a:srgbClr val="FFFFFF"/>
              </a:solidFill>
              <a:prstDash val="solid"/>
              <a:round/>
            </a:ln>
          </p:spPr>
          <p:txBody>
            <a:bodyPr rtlCol="0" anchor="ctr"/>
            <a:lstStyle/>
            <a:p>
              <a:endParaRPr lang="en-US" noProof="0" dirty="0"/>
            </a:p>
          </p:txBody>
        </p:sp>
        <p:sp>
          <p:nvSpPr>
            <p:cNvPr id="4450" name="Serbest Form 4449">
              <a:extLst>
                <a:ext uri="{FF2B5EF4-FFF2-40B4-BE49-F238E27FC236}">
                  <a16:creationId xmlns:a16="http://schemas.microsoft.com/office/drawing/2014/main" id="{18A3AF99-D863-1C49-960C-5289FB7EEA15}"/>
                </a:ext>
              </a:extLst>
            </p:cNvPr>
            <p:cNvSpPr/>
            <p:nvPr/>
          </p:nvSpPr>
          <p:spPr>
            <a:xfrm>
              <a:off x="7361705" y="1870482"/>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solidFill>
              <a:srgbClr val="AFABAB"/>
            </a:solidFill>
            <a:ln w="9518" cap="flat">
              <a:noFill/>
              <a:prstDash val="solid"/>
              <a:miter/>
            </a:ln>
          </p:spPr>
          <p:txBody>
            <a:bodyPr rtlCol="0" anchor="ctr"/>
            <a:lstStyle/>
            <a:p>
              <a:endParaRPr lang="en-US" noProof="0" dirty="0"/>
            </a:p>
          </p:txBody>
        </p:sp>
        <p:sp>
          <p:nvSpPr>
            <p:cNvPr id="4451" name="Serbest Form 4450">
              <a:extLst>
                <a:ext uri="{FF2B5EF4-FFF2-40B4-BE49-F238E27FC236}">
                  <a16:creationId xmlns:a16="http://schemas.microsoft.com/office/drawing/2014/main" id="{ED5A2E01-8858-0645-A55C-B5314B68FEAB}"/>
                </a:ext>
              </a:extLst>
            </p:cNvPr>
            <p:cNvSpPr/>
            <p:nvPr/>
          </p:nvSpPr>
          <p:spPr>
            <a:xfrm>
              <a:off x="7361705" y="1870482"/>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noFill/>
            <a:ln w="2379" cap="flat">
              <a:solidFill>
                <a:srgbClr val="FFFFFF"/>
              </a:solidFill>
              <a:prstDash val="solid"/>
              <a:round/>
            </a:ln>
          </p:spPr>
          <p:txBody>
            <a:bodyPr rtlCol="0" anchor="ctr"/>
            <a:lstStyle/>
            <a:p>
              <a:endParaRPr lang="en-US" noProof="0" dirty="0"/>
            </a:p>
          </p:txBody>
        </p:sp>
        <p:sp>
          <p:nvSpPr>
            <p:cNvPr id="4452" name="Serbest Form 4451">
              <a:extLst>
                <a:ext uri="{FF2B5EF4-FFF2-40B4-BE49-F238E27FC236}">
                  <a16:creationId xmlns:a16="http://schemas.microsoft.com/office/drawing/2014/main" id="{8B479191-FFB4-C749-B4A8-AC2E40048964}"/>
                </a:ext>
              </a:extLst>
            </p:cNvPr>
            <p:cNvSpPr/>
            <p:nvPr/>
          </p:nvSpPr>
          <p:spPr>
            <a:xfrm>
              <a:off x="5079540" y="1464445"/>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solidFill>
              <a:srgbClr val="AFABAB"/>
            </a:solidFill>
            <a:ln w="9518" cap="flat">
              <a:noFill/>
              <a:prstDash val="solid"/>
              <a:miter/>
            </a:ln>
          </p:spPr>
          <p:txBody>
            <a:bodyPr rtlCol="0" anchor="ctr"/>
            <a:lstStyle/>
            <a:p>
              <a:endParaRPr lang="en-US" noProof="0" dirty="0"/>
            </a:p>
          </p:txBody>
        </p:sp>
        <p:sp>
          <p:nvSpPr>
            <p:cNvPr id="4453" name="Serbest Form 4452">
              <a:extLst>
                <a:ext uri="{FF2B5EF4-FFF2-40B4-BE49-F238E27FC236}">
                  <a16:creationId xmlns:a16="http://schemas.microsoft.com/office/drawing/2014/main" id="{FA8F5C90-D384-C741-8027-FE372EC67A2E}"/>
                </a:ext>
              </a:extLst>
            </p:cNvPr>
            <p:cNvSpPr/>
            <p:nvPr/>
          </p:nvSpPr>
          <p:spPr>
            <a:xfrm>
              <a:off x="5079540" y="1464445"/>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noFill/>
            <a:ln w="2379" cap="flat">
              <a:solidFill>
                <a:srgbClr val="FFFFFF"/>
              </a:solidFill>
              <a:prstDash val="solid"/>
              <a:round/>
            </a:ln>
          </p:spPr>
          <p:txBody>
            <a:bodyPr rtlCol="0" anchor="ctr"/>
            <a:lstStyle/>
            <a:p>
              <a:endParaRPr lang="en-US" noProof="0" dirty="0"/>
            </a:p>
          </p:txBody>
        </p:sp>
        <p:sp>
          <p:nvSpPr>
            <p:cNvPr id="4454" name="Serbest Form 4453">
              <a:extLst>
                <a:ext uri="{FF2B5EF4-FFF2-40B4-BE49-F238E27FC236}">
                  <a16:creationId xmlns:a16="http://schemas.microsoft.com/office/drawing/2014/main" id="{E4DF2057-5670-2245-8E4E-3337C982BE74}"/>
                </a:ext>
              </a:extLst>
            </p:cNvPr>
            <p:cNvSpPr/>
            <p:nvPr/>
          </p:nvSpPr>
          <p:spPr>
            <a:xfrm>
              <a:off x="7032893" y="1232438"/>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solidFill>
              <a:srgbClr val="AFABAB"/>
            </a:solidFill>
            <a:ln w="9518" cap="flat">
              <a:noFill/>
              <a:prstDash val="solid"/>
              <a:miter/>
            </a:ln>
          </p:spPr>
          <p:txBody>
            <a:bodyPr rtlCol="0" anchor="ctr"/>
            <a:lstStyle/>
            <a:p>
              <a:endParaRPr lang="en-US" noProof="0" dirty="0"/>
            </a:p>
          </p:txBody>
        </p:sp>
        <p:sp>
          <p:nvSpPr>
            <p:cNvPr id="4455" name="Serbest Form 4454">
              <a:extLst>
                <a:ext uri="{FF2B5EF4-FFF2-40B4-BE49-F238E27FC236}">
                  <a16:creationId xmlns:a16="http://schemas.microsoft.com/office/drawing/2014/main" id="{F8B30466-ADF6-F948-B5DE-EBC12428B863}"/>
                </a:ext>
              </a:extLst>
            </p:cNvPr>
            <p:cNvSpPr/>
            <p:nvPr/>
          </p:nvSpPr>
          <p:spPr>
            <a:xfrm>
              <a:off x="7032893" y="1232438"/>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noFill/>
            <a:ln w="2379" cap="flat">
              <a:solidFill>
                <a:srgbClr val="FFFFFF"/>
              </a:solidFill>
              <a:prstDash val="solid"/>
              <a:round/>
            </a:ln>
          </p:spPr>
          <p:txBody>
            <a:bodyPr rtlCol="0" anchor="ctr"/>
            <a:lstStyle/>
            <a:p>
              <a:endParaRPr lang="en-US" noProof="0" dirty="0"/>
            </a:p>
          </p:txBody>
        </p:sp>
        <p:sp>
          <p:nvSpPr>
            <p:cNvPr id="4456" name="Serbest Form 4455">
              <a:extLst>
                <a:ext uri="{FF2B5EF4-FFF2-40B4-BE49-F238E27FC236}">
                  <a16:creationId xmlns:a16="http://schemas.microsoft.com/office/drawing/2014/main" id="{655D9E34-90F7-544C-B011-EFE92E0036BA}"/>
                </a:ext>
              </a:extLst>
            </p:cNvPr>
            <p:cNvSpPr/>
            <p:nvPr/>
          </p:nvSpPr>
          <p:spPr>
            <a:xfrm>
              <a:off x="7709752" y="613719"/>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597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597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597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597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597"/>
                  </a:lnTo>
                  <a:lnTo>
                    <a:pt x="600871" y="191642"/>
                  </a:lnTo>
                  <a:lnTo>
                    <a:pt x="594205" y="191642"/>
                  </a:lnTo>
                  <a:lnTo>
                    <a:pt x="594205" y="198592"/>
                  </a:lnTo>
                  <a:lnTo>
                    <a:pt x="574207" y="198592"/>
                  </a:lnTo>
                  <a:lnTo>
                    <a:pt x="567447" y="191642"/>
                  </a:lnTo>
                  <a:lnTo>
                    <a:pt x="550782" y="184597"/>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597"/>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597"/>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solidFill>
              <a:srgbClr val="FF0000"/>
            </a:solidFill>
            <a:ln w="9518" cap="flat">
              <a:noFill/>
              <a:prstDash val="solid"/>
              <a:miter/>
            </a:ln>
          </p:spPr>
          <p:txBody>
            <a:bodyPr rtlCol="0" anchor="ctr"/>
            <a:lstStyle/>
            <a:p>
              <a:endParaRPr lang="en-US" noProof="0" dirty="0"/>
            </a:p>
          </p:txBody>
        </p:sp>
        <p:sp>
          <p:nvSpPr>
            <p:cNvPr id="4457" name="Serbest Form 4456">
              <a:extLst>
                <a:ext uri="{FF2B5EF4-FFF2-40B4-BE49-F238E27FC236}">
                  <a16:creationId xmlns:a16="http://schemas.microsoft.com/office/drawing/2014/main" id="{57F16DB1-7B83-534E-9E0F-6ED19D37B9EF}"/>
                </a:ext>
              </a:extLst>
            </p:cNvPr>
            <p:cNvSpPr/>
            <p:nvPr/>
          </p:nvSpPr>
          <p:spPr>
            <a:xfrm>
              <a:off x="7709752" y="613719"/>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692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692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692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692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692"/>
                  </a:lnTo>
                  <a:lnTo>
                    <a:pt x="600871" y="191642"/>
                  </a:lnTo>
                  <a:lnTo>
                    <a:pt x="594205" y="191642"/>
                  </a:lnTo>
                  <a:lnTo>
                    <a:pt x="594205" y="198592"/>
                  </a:lnTo>
                  <a:lnTo>
                    <a:pt x="574207" y="198592"/>
                  </a:lnTo>
                  <a:lnTo>
                    <a:pt x="567447" y="191642"/>
                  </a:lnTo>
                  <a:lnTo>
                    <a:pt x="550782" y="184692"/>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692"/>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692"/>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solidFill>
              <a:srgbClr val="AFABAB"/>
            </a:solidFill>
            <a:ln w="9518" cap="flat">
              <a:noFill/>
              <a:prstDash val="solid"/>
              <a:miter/>
            </a:ln>
          </p:spPr>
          <p:txBody>
            <a:bodyPr rtlCol="0" anchor="ctr"/>
            <a:lstStyle/>
            <a:p>
              <a:endParaRPr lang="en-US" noProof="0" dirty="0"/>
            </a:p>
          </p:txBody>
        </p:sp>
        <p:sp>
          <p:nvSpPr>
            <p:cNvPr id="4458" name="Serbest Form 4457">
              <a:extLst>
                <a:ext uri="{FF2B5EF4-FFF2-40B4-BE49-F238E27FC236}">
                  <a16:creationId xmlns:a16="http://schemas.microsoft.com/office/drawing/2014/main" id="{19BDA209-492C-F34D-BCB1-6A097A3CDA4E}"/>
                </a:ext>
              </a:extLst>
            </p:cNvPr>
            <p:cNvSpPr/>
            <p:nvPr/>
          </p:nvSpPr>
          <p:spPr>
            <a:xfrm>
              <a:off x="9624443" y="1657801"/>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7031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816 w 328812"/>
                <a:gd name="connsiteY175" fmla="*/ 398802 h 696117"/>
                <a:gd name="connsiteX176" fmla="*/ 299482 w 328812"/>
                <a:gd name="connsiteY176" fmla="*/ 391757 h 696117"/>
                <a:gd name="connsiteX177" fmla="*/ 302816 w 328812"/>
                <a:gd name="connsiteY177" fmla="*/ 388330 h 696117"/>
                <a:gd name="connsiteX178" fmla="*/ 302816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7031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137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7031"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816" y="398802"/>
                  </a:lnTo>
                  <a:lnTo>
                    <a:pt x="299482" y="391757"/>
                  </a:lnTo>
                  <a:lnTo>
                    <a:pt x="302816" y="388330"/>
                  </a:lnTo>
                  <a:lnTo>
                    <a:pt x="302816"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7031"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137" y="27989"/>
                  </a:lnTo>
                  <a:lnTo>
                    <a:pt x="35805" y="31512"/>
                  </a:lnTo>
                  <a:lnTo>
                    <a:pt x="32567" y="38462"/>
                  </a:lnTo>
                  <a:lnTo>
                    <a:pt x="29329" y="41984"/>
                  </a:lnTo>
                  <a:lnTo>
                    <a:pt x="22759" y="41984"/>
                  </a:lnTo>
                  <a:lnTo>
                    <a:pt x="9808" y="27989"/>
                  </a:lnTo>
                  <a:lnTo>
                    <a:pt x="3238" y="27989"/>
                  </a:lnTo>
                  <a:close/>
                </a:path>
              </a:pathLst>
            </a:custGeom>
            <a:solidFill>
              <a:srgbClr val="FF0000"/>
            </a:solidFill>
            <a:ln w="9518" cap="flat">
              <a:noFill/>
              <a:prstDash val="solid"/>
              <a:miter/>
            </a:ln>
          </p:spPr>
          <p:txBody>
            <a:bodyPr rtlCol="0" anchor="ctr"/>
            <a:lstStyle/>
            <a:p>
              <a:endParaRPr lang="en-US" noProof="0" dirty="0"/>
            </a:p>
          </p:txBody>
        </p:sp>
        <p:sp>
          <p:nvSpPr>
            <p:cNvPr id="4459" name="Serbest Form 4458">
              <a:extLst>
                <a:ext uri="{FF2B5EF4-FFF2-40B4-BE49-F238E27FC236}">
                  <a16:creationId xmlns:a16="http://schemas.microsoft.com/office/drawing/2014/main" id="{F2D5C343-DE1D-B849-BF1A-DAC9191CC54D}"/>
                </a:ext>
              </a:extLst>
            </p:cNvPr>
            <p:cNvSpPr/>
            <p:nvPr/>
          </p:nvSpPr>
          <p:spPr>
            <a:xfrm>
              <a:off x="9624443" y="1657801"/>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6935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721 w 328812"/>
                <a:gd name="connsiteY175" fmla="*/ 398802 h 696117"/>
                <a:gd name="connsiteX176" fmla="*/ 299482 w 328812"/>
                <a:gd name="connsiteY176" fmla="*/ 391757 h 696117"/>
                <a:gd name="connsiteX177" fmla="*/ 302721 w 328812"/>
                <a:gd name="connsiteY177" fmla="*/ 388330 h 696117"/>
                <a:gd name="connsiteX178" fmla="*/ 302721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6935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043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6935"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721" y="398802"/>
                  </a:lnTo>
                  <a:lnTo>
                    <a:pt x="299482" y="391757"/>
                  </a:lnTo>
                  <a:lnTo>
                    <a:pt x="302721" y="388330"/>
                  </a:lnTo>
                  <a:lnTo>
                    <a:pt x="302721"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6935"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043" y="27989"/>
                  </a:lnTo>
                  <a:lnTo>
                    <a:pt x="35805" y="31512"/>
                  </a:lnTo>
                  <a:lnTo>
                    <a:pt x="32567" y="38462"/>
                  </a:lnTo>
                  <a:lnTo>
                    <a:pt x="29329" y="41984"/>
                  </a:lnTo>
                  <a:lnTo>
                    <a:pt x="22759" y="41984"/>
                  </a:lnTo>
                  <a:lnTo>
                    <a:pt x="9808" y="27989"/>
                  </a:lnTo>
                  <a:lnTo>
                    <a:pt x="3238" y="27989"/>
                  </a:lnTo>
                  <a:close/>
                </a:path>
              </a:pathLst>
            </a:custGeom>
            <a:solidFill>
              <a:srgbClr val="AFABAB"/>
            </a:solidFill>
            <a:ln w="9518" cap="flat">
              <a:noFill/>
              <a:prstDash val="solid"/>
              <a:miter/>
            </a:ln>
          </p:spPr>
          <p:txBody>
            <a:bodyPr rtlCol="0" anchor="ctr"/>
            <a:lstStyle/>
            <a:p>
              <a:endParaRPr lang="en-US" noProof="0" dirty="0"/>
            </a:p>
          </p:txBody>
        </p:sp>
        <p:sp>
          <p:nvSpPr>
            <p:cNvPr id="4460" name="Serbest Form 4459">
              <a:extLst>
                <a:ext uri="{FF2B5EF4-FFF2-40B4-BE49-F238E27FC236}">
                  <a16:creationId xmlns:a16="http://schemas.microsoft.com/office/drawing/2014/main" id="{0F1C2559-A287-FC4F-82B0-62ED84A3C18C}"/>
                </a:ext>
              </a:extLst>
            </p:cNvPr>
            <p:cNvSpPr/>
            <p:nvPr/>
          </p:nvSpPr>
          <p:spPr>
            <a:xfrm>
              <a:off x="2875746" y="2199215"/>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339 w 521071"/>
                <a:gd name="connsiteY63" fmla="*/ 94060 h 541700"/>
                <a:gd name="connsiteX64" fmla="*/ 298816 w 521071"/>
                <a:gd name="connsiteY64" fmla="*/ 90537 h 541700"/>
                <a:gd name="connsiteX65" fmla="*/ 292246 w 521071"/>
                <a:gd name="connsiteY65" fmla="*/ 83587 h 541700"/>
                <a:gd name="connsiteX66" fmla="*/ 285675 w 521071"/>
                <a:gd name="connsiteY66" fmla="*/ 80065 h 541700"/>
                <a:gd name="connsiteX67" fmla="*/ 279105 w 521071"/>
                <a:gd name="connsiteY67" fmla="*/ 73115 h 541700"/>
                <a:gd name="connsiteX68" fmla="*/ 269582 w 521071"/>
                <a:gd name="connsiteY68" fmla="*/ 73115 h 541700"/>
                <a:gd name="connsiteX69" fmla="*/ 246538 w 521071"/>
                <a:gd name="connsiteY69" fmla="*/ 76543 h 541700"/>
                <a:gd name="connsiteX70" fmla="*/ 203877 w 521071"/>
                <a:gd name="connsiteY70" fmla="*/ 76543 h 541700"/>
                <a:gd name="connsiteX71" fmla="*/ 197306 w 521071"/>
                <a:gd name="connsiteY71" fmla="*/ 69593 h 541700"/>
                <a:gd name="connsiteX72" fmla="*/ 193973 w 521071"/>
                <a:gd name="connsiteY72" fmla="*/ 62548 h 541700"/>
                <a:gd name="connsiteX73" fmla="*/ 193973 w 521071"/>
                <a:gd name="connsiteY73" fmla="*/ 48648 h 541700"/>
                <a:gd name="connsiteX74" fmla="*/ 190736 w 521071"/>
                <a:gd name="connsiteY74" fmla="*/ 41604 h 541700"/>
                <a:gd name="connsiteX75" fmla="*/ 184165 w 521071"/>
                <a:gd name="connsiteY75" fmla="*/ 34654 h 541700"/>
                <a:gd name="connsiteX76" fmla="*/ 177595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339" y="94060"/>
                  </a:lnTo>
                  <a:lnTo>
                    <a:pt x="298816" y="90537"/>
                  </a:lnTo>
                  <a:lnTo>
                    <a:pt x="292246" y="83587"/>
                  </a:lnTo>
                  <a:lnTo>
                    <a:pt x="285675" y="80065"/>
                  </a:lnTo>
                  <a:lnTo>
                    <a:pt x="279105" y="73115"/>
                  </a:lnTo>
                  <a:lnTo>
                    <a:pt x="269582" y="73115"/>
                  </a:lnTo>
                  <a:lnTo>
                    <a:pt x="246538" y="76543"/>
                  </a:lnTo>
                  <a:lnTo>
                    <a:pt x="203877" y="76543"/>
                  </a:lnTo>
                  <a:lnTo>
                    <a:pt x="197306" y="69593"/>
                  </a:lnTo>
                  <a:lnTo>
                    <a:pt x="193973" y="62548"/>
                  </a:lnTo>
                  <a:lnTo>
                    <a:pt x="193973" y="48648"/>
                  </a:lnTo>
                  <a:lnTo>
                    <a:pt x="190736" y="41604"/>
                  </a:lnTo>
                  <a:lnTo>
                    <a:pt x="184165" y="34654"/>
                  </a:lnTo>
                  <a:lnTo>
                    <a:pt x="177595"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solidFill>
              <a:srgbClr val="AFABAB"/>
            </a:solidFill>
            <a:ln w="9518" cap="flat">
              <a:noFill/>
              <a:prstDash val="solid"/>
              <a:miter/>
            </a:ln>
          </p:spPr>
          <p:txBody>
            <a:bodyPr rtlCol="0" anchor="ctr"/>
            <a:lstStyle/>
            <a:p>
              <a:endParaRPr lang="en-US" noProof="0" dirty="0"/>
            </a:p>
          </p:txBody>
        </p:sp>
        <p:sp>
          <p:nvSpPr>
            <p:cNvPr id="4461" name="Serbest Form 4460">
              <a:extLst>
                <a:ext uri="{FF2B5EF4-FFF2-40B4-BE49-F238E27FC236}">
                  <a16:creationId xmlns:a16="http://schemas.microsoft.com/office/drawing/2014/main" id="{615AC3F3-73E1-F947-A3B9-950AAB2E1CBD}"/>
                </a:ext>
              </a:extLst>
            </p:cNvPr>
            <p:cNvSpPr/>
            <p:nvPr/>
          </p:nvSpPr>
          <p:spPr>
            <a:xfrm>
              <a:off x="2875746" y="2199215"/>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244 w 521071"/>
                <a:gd name="connsiteY63" fmla="*/ 94060 h 541700"/>
                <a:gd name="connsiteX64" fmla="*/ 298721 w 521071"/>
                <a:gd name="connsiteY64" fmla="*/ 90537 h 541700"/>
                <a:gd name="connsiteX65" fmla="*/ 292151 w 521071"/>
                <a:gd name="connsiteY65" fmla="*/ 83587 h 541700"/>
                <a:gd name="connsiteX66" fmla="*/ 285580 w 521071"/>
                <a:gd name="connsiteY66" fmla="*/ 80065 h 541700"/>
                <a:gd name="connsiteX67" fmla="*/ 279009 w 521071"/>
                <a:gd name="connsiteY67" fmla="*/ 73115 h 541700"/>
                <a:gd name="connsiteX68" fmla="*/ 269487 w 521071"/>
                <a:gd name="connsiteY68" fmla="*/ 73115 h 541700"/>
                <a:gd name="connsiteX69" fmla="*/ 246443 w 521071"/>
                <a:gd name="connsiteY69" fmla="*/ 76543 h 541700"/>
                <a:gd name="connsiteX70" fmla="*/ 203782 w 521071"/>
                <a:gd name="connsiteY70" fmla="*/ 76543 h 541700"/>
                <a:gd name="connsiteX71" fmla="*/ 197211 w 521071"/>
                <a:gd name="connsiteY71" fmla="*/ 69593 h 541700"/>
                <a:gd name="connsiteX72" fmla="*/ 193878 w 521071"/>
                <a:gd name="connsiteY72" fmla="*/ 62548 h 541700"/>
                <a:gd name="connsiteX73" fmla="*/ 193878 w 521071"/>
                <a:gd name="connsiteY73" fmla="*/ 48648 h 541700"/>
                <a:gd name="connsiteX74" fmla="*/ 190641 w 521071"/>
                <a:gd name="connsiteY74" fmla="*/ 41604 h 541700"/>
                <a:gd name="connsiteX75" fmla="*/ 184070 w 521071"/>
                <a:gd name="connsiteY75" fmla="*/ 34654 h 541700"/>
                <a:gd name="connsiteX76" fmla="*/ 177500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244" y="94060"/>
                  </a:lnTo>
                  <a:lnTo>
                    <a:pt x="298721" y="90537"/>
                  </a:lnTo>
                  <a:lnTo>
                    <a:pt x="292151" y="83587"/>
                  </a:lnTo>
                  <a:lnTo>
                    <a:pt x="285580" y="80065"/>
                  </a:lnTo>
                  <a:lnTo>
                    <a:pt x="279009" y="73115"/>
                  </a:lnTo>
                  <a:lnTo>
                    <a:pt x="269487" y="73115"/>
                  </a:lnTo>
                  <a:lnTo>
                    <a:pt x="246443" y="76543"/>
                  </a:lnTo>
                  <a:lnTo>
                    <a:pt x="203782" y="76543"/>
                  </a:lnTo>
                  <a:lnTo>
                    <a:pt x="197211" y="69593"/>
                  </a:lnTo>
                  <a:lnTo>
                    <a:pt x="193878" y="62548"/>
                  </a:lnTo>
                  <a:lnTo>
                    <a:pt x="193878" y="48648"/>
                  </a:lnTo>
                  <a:lnTo>
                    <a:pt x="190641" y="41604"/>
                  </a:lnTo>
                  <a:lnTo>
                    <a:pt x="184070" y="34654"/>
                  </a:lnTo>
                  <a:lnTo>
                    <a:pt x="177500"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noFill/>
            <a:ln w="2379" cap="flat">
              <a:solidFill>
                <a:srgbClr val="FFFFFF"/>
              </a:solidFill>
              <a:prstDash val="solid"/>
              <a:round/>
            </a:ln>
          </p:spPr>
          <p:txBody>
            <a:bodyPr rtlCol="0" anchor="ctr"/>
            <a:lstStyle/>
            <a:p>
              <a:endParaRPr lang="en-US" noProof="0" dirty="0"/>
            </a:p>
          </p:txBody>
        </p:sp>
        <p:sp>
          <p:nvSpPr>
            <p:cNvPr id="4462" name="Serbest Form 4461">
              <a:extLst>
                <a:ext uri="{FF2B5EF4-FFF2-40B4-BE49-F238E27FC236}">
                  <a16:creationId xmlns:a16="http://schemas.microsoft.com/office/drawing/2014/main" id="{DBB624B7-1091-3E45-9663-6E1DA616FA21}"/>
                </a:ext>
              </a:extLst>
            </p:cNvPr>
            <p:cNvSpPr/>
            <p:nvPr/>
          </p:nvSpPr>
          <p:spPr>
            <a:xfrm>
              <a:off x="1289010" y="439595"/>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5012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382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488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203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382 h 1140616"/>
                <a:gd name="connsiteX220" fmla="*/ 1536171 w 2146564"/>
                <a:gd name="connsiteY220" fmla="*/ 123382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382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382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382 h 1140616"/>
                <a:gd name="connsiteX258" fmla="*/ 1298394 w 2146564"/>
                <a:gd name="connsiteY258" fmla="*/ 123382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4048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666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0951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046 h 1140616"/>
                <a:gd name="connsiteX644" fmla="*/ 1343531 w 2146564"/>
                <a:gd name="connsiteY644" fmla="*/ 1011046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285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5012"/>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382"/>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488"/>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203"/>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382"/>
                  </a:lnTo>
                  <a:lnTo>
                    <a:pt x="1536171" y="123382"/>
                  </a:lnTo>
                  <a:lnTo>
                    <a:pt x="1529601" y="126809"/>
                  </a:lnTo>
                  <a:lnTo>
                    <a:pt x="1499986" y="126809"/>
                  </a:lnTo>
                  <a:lnTo>
                    <a:pt x="1493415" y="130332"/>
                  </a:lnTo>
                  <a:lnTo>
                    <a:pt x="1486845" y="130332"/>
                  </a:lnTo>
                  <a:lnTo>
                    <a:pt x="1480274" y="133854"/>
                  </a:lnTo>
                  <a:lnTo>
                    <a:pt x="1470752" y="133854"/>
                  </a:lnTo>
                  <a:lnTo>
                    <a:pt x="1457515" y="126809"/>
                  </a:lnTo>
                  <a:lnTo>
                    <a:pt x="1457515" y="123382"/>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382"/>
                  </a:lnTo>
                  <a:lnTo>
                    <a:pt x="1346768" y="119859"/>
                  </a:lnTo>
                  <a:lnTo>
                    <a:pt x="1350006" y="119859"/>
                  </a:lnTo>
                  <a:lnTo>
                    <a:pt x="1356577" y="112814"/>
                  </a:lnTo>
                  <a:lnTo>
                    <a:pt x="1350006" y="112814"/>
                  </a:lnTo>
                  <a:lnTo>
                    <a:pt x="1343436" y="116337"/>
                  </a:lnTo>
                  <a:lnTo>
                    <a:pt x="1323724" y="116337"/>
                  </a:lnTo>
                  <a:lnTo>
                    <a:pt x="1317154" y="119859"/>
                  </a:lnTo>
                  <a:lnTo>
                    <a:pt x="1313821" y="123382"/>
                  </a:lnTo>
                  <a:lnTo>
                    <a:pt x="1298394" y="123382"/>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4048"/>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666"/>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0951"/>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046"/>
                  </a:lnTo>
                  <a:lnTo>
                    <a:pt x="1343531" y="1011046"/>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285"/>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solidFill>
              <a:srgbClr val="FF0000"/>
            </a:solidFill>
            <a:ln w="9518" cap="flat">
              <a:noFill/>
              <a:prstDash val="solid"/>
              <a:miter/>
            </a:ln>
          </p:spPr>
          <p:txBody>
            <a:bodyPr rtlCol="0" anchor="ctr"/>
            <a:lstStyle/>
            <a:p>
              <a:endParaRPr lang="en-US" noProof="0" dirty="0"/>
            </a:p>
          </p:txBody>
        </p:sp>
        <p:sp>
          <p:nvSpPr>
            <p:cNvPr id="4463" name="Serbest Form 4462">
              <a:extLst>
                <a:ext uri="{FF2B5EF4-FFF2-40B4-BE49-F238E27FC236}">
                  <a16:creationId xmlns:a16="http://schemas.microsoft.com/office/drawing/2014/main" id="{70E45090-6325-1949-A3FB-2A5932E4B1D5}"/>
                </a:ext>
              </a:extLst>
            </p:cNvPr>
            <p:cNvSpPr/>
            <p:nvPr/>
          </p:nvSpPr>
          <p:spPr>
            <a:xfrm>
              <a:off x="1289010" y="439595"/>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4917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287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393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108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287 h 1140616"/>
                <a:gd name="connsiteX220" fmla="*/ 1536171 w 2146564"/>
                <a:gd name="connsiteY220" fmla="*/ 123287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287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287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287 h 1140616"/>
                <a:gd name="connsiteX258" fmla="*/ 1298394 w 2146564"/>
                <a:gd name="connsiteY258" fmla="*/ 123287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3953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761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1046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142 h 1140616"/>
                <a:gd name="connsiteX644" fmla="*/ 1343531 w 2146564"/>
                <a:gd name="connsiteY644" fmla="*/ 1011142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380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4917"/>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287"/>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393"/>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108"/>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287"/>
                  </a:lnTo>
                  <a:lnTo>
                    <a:pt x="1536171" y="123287"/>
                  </a:lnTo>
                  <a:lnTo>
                    <a:pt x="1529601" y="126809"/>
                  </a:lnTo>
                  <a:lnTo>
                    <a:pt x="1499986" y="126809"/>
                  </a:lnTo>
                  <a:lnTo>
                    <a:pt x="1493415" y="130332"/>
                  </a:lnTo>
                  <a:lnTo>
                    <a:pt x="1486845" y="130332"/>
                  </a:lnTo>
                  <a:lnTo>
                    <a:pt x="1480274" y="133854"/>
                  </a:lnTo>
                  <a:lnTo>
                    <a:pt x="1470752" y="133854"/>
                  </a:lnTo>
                  <a:lnTo>
                    <a:pt x="1457515" y="126809"/>
                  </a:lnTo>
                  <a:lnTo>
                    <a:pt x="1457515" y="123287"/>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287"/>
                  </a:lnTo>
                  <a:lnTo>
                    <a:pt x="1346768" y="119859"/>
                  </a:lnTo>
                  <a:lnTo>
                    <a:pt x="1350006" y="119859"/>
                  </a:lnTo>
                  <a:lnTo>
                    <a:pt x="1356577" y="112814"/>
                  </a:lnTo>
                  <a:lnTo>
                    <a:pt x="1350006" y="112814"/>
                  </a:lnTo>
                  <a:lnTo>
                    <a:pt x="1343436" y="116337"/>
                  </a:lnTo>
                  <a:lnTo>
                    <a:pt x="1323724" y="116337"/>
                  </a:lnTo>
                  <a:lnTo>
                    <a:pt x="1317154" y="119859"/>
                  </a:lnTo>
                  <a:lnTo>
                    <a:pt x="1313821" y="123287"/>
                  </a:lnTo>
                  <a:lnTo>
                    <a:pt x="1298394" y="123287"/>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3953"/>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761"/>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1046"/>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142"/>
                  </a:lnTo>
                  <a:lnTo>
                    <a:pt x="1343531" y="1011142"/>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380"/>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noFill/>
            <a:ln w="2379" cap="flat">
              <a:solidFill>
                <a:srgbClr val="FFFFFF"/>
              </a:solidFill>
              <a:prstDash val="solid"/>
              <a:round/>
            </a:ln>
          </p:spPr>
          <p:txBody>
            <a:bodyPr rtlCol="0" anchor="ctr"/>
            <a:lstStyle/>
            <a:p>
              <a:endParaRPr lang="en-US" noProof="0" dirty="0"/>
            </a:p>
          </p:txBody>
        </p:sp>
        <p:sp>
          <p:nvSpPr>
            <p:cNvPr id="4464" name="Serbest Form 4463">
              <a:extLst>
                <a:ext uri="{FF2B5EF4-FFF2-40B4-BE49-F238E27FC236}">
                  <a16:creationId xmlns:a16="http://schemas.microsoft.com/office/drawing/2014/main" id="{582FBEF7-5B79-6849-8AA0-2161696C883C}"/>
                </a:ext>
              </a:extLst>
            </p:cNvPr>
            <p:cNvSpPr/>
            <p:nvPr/>
          </p:nvSpPr>
          <p:spPr>
            <a:xfrm>
              <a:off x="3570984" y="4190749"/>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solidFill>
              <a:srgbClr val="AFABAB"/>
            </a:solidFill>
            <a:ln w="9518" cap="flat">
              <a:noFill/>
              <a:prstDash val="solid"/>
              <a:miter/>
            </a:ln>
          </p:spPr>
          <p:txBody>
            <a:bodyPr rtlCol="0" anchor="ctr"/>
            <a:lstStyle/>
            <a:p>
              <a:endParaRPr lang="en-US" noProof="0" dirty="0"/>
            </a:p>
          </p:txBody>
        </p:sp>
        <p:sp>
          <p:nvSpPr>
            <p:cNvPr id="4465" name="Serbest Form 4464">
              <a:extLst>
                <a:ext uri="{FF2B5EF4-FFF2-40B4-BE49-F238E27FC236}">
                  <a16:creationId xmlns:a16="http://schemas.microsoft.com/office/drawing/2014/main" id="{971D6261-E4C0-724F-97EC-B8252DCF80BF}"/>
                </a:ext>
              </a:extLst>
            </p:cNvPr>
            <p:cNvSpPr/>
            <p:nvPr/>
          </p:nvSpPr>
          <p:spPr>
            <a:xfrm>
              <a:off x="3570984" y="4190749"/>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noFill/>
            <a:ln w="2379" cap="flat">
              <a:solidFill>
                <a:srgbClr val="FFFFFF"/>
              </a:solidFill>
              <a:prstDash val="solid"/>
              <a:round/>
            </a:ln>
          </p:spPr>
          <p:txBody>
            <a:bodyPr rtlCol="0" anchor="ctr"/>
            <a:lstStyle/>
            <a:p>
              <a:endParaRPr lang="en-US" noProof="0" dirty="0"/>
            </a:p>
          </p:txBody>
        </p:sp>
        <p:sp>
          <p:nvSpPr>
            <p:cNvPr id="4466" name="Serbest Form 4465">
              <a:extLst>
                <a:ext uri="{FF2B5EF4-FFF2-40B4-BE49-F238E27FC236}">
                  <a16:creationId xmlns:a16="http://schemas.microsoft.com/office/drawing/2014/main" id="{3922EF23-9FBE-A140-A213-490455ABCEED}"/>
                </a:ext>
              </a:extLst>
            </p:cNvPr>
            <p:cNvSpPr/>
            <p:nvPr/>
          </p:nvSpPr>
          <p:spPr>
            <a:xfrm>
              <a:off x="5524146" y="-63452"/>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268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268"/>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solidFill>
              <a:srgbClr val="AFABAB"/>
            </a:solidFill>
            <a:ln w="9518" cap="flat">
              <a:noFill/>
              <a:prstDash val="solid"/>
              <a:miter/>
            </a:ln>
          </p:spPr>
          <p:txBody>
            <a:bodyPr rtlCol="0" anchor="ctr"/>
            <a:lstStyle/>
            <a:p>
              <a:endParaRPr lang="en-US" noProof="0" dirty="0"/>
            </a:p>
          </p:txBody>
        </p:sp>
        <p:sp>
          <p:nvSpPr>
            <p:cNvPr id="4467" name="Serbest Form 4466">
              <a:extLst>
                <a:ext uri="{FF2B5EF4-FFF2-40B4-BE49-F238E27FC236}">
                  <a16:creationId xmlns:a16="http://schemas.microsoft.com/office/drawing/2014/main" id="{2C7714DC-C1DD-A64A-B867-DF04D1EF86D5}"/>
                </a:ext>
              </a:extLst>
            </p:cNvPr>
            <p:cNvSpPr/>
            <p:nvPr/>
          </p:nvSpPr>
          <p:spPr>
            <a:xfrm>
              <a:off x="5524146" y="-63452"/>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363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363"/>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noFill/>
            <a:ln w="2379" cap="flat">
              <a:solidFill>
                <a:srgbClr val="FFFFFF"/>
              </a:solidFill>
              <a:prstDash val="solid"/>
              <a:round/>
            </a:ln>
          </p:spPr>
          <p:txBody>
            <a:bodyPr rtlCol="0" anchor="ctr"/>
            <a:lstStyle/>
            <a:p>
              <a:endParaRPr lang="en-US" noProof="0" dirty="0"/>
            </a:p>
          </p:txBody>
        </p:sp>
        <p:sp>
          <p:nvSpPr>
            <p:cNvPr id="4468" name="Serbest Form 4467">
              <a:extLst>
                <a:ext uri="{FF2B5EF4-FFF2-40B4-BE49-F238E27FC236}">
                  <a16:creationId xmlns:a16="http://schemas.microsoft.com/office/drawing/2014/main" id="{BDA73A5C-7B27-354C-A10C-CE4B3FC9576E}"/>
                </a:ext>
              </a:extLst>
            </p:cNvPr>
            <p:cNvSpPr/>
            <p:nvPr/>
          </p:nvSpPr>
          <p:spPr>
            <a:xfrm>
              <a:off x="7690422" y="1503193"/>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407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407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407"/>
                  </a:lnTo>
                  <a:lnTo>
                    <a:pt x="118174" y="189642"/>
                  </a:lnTo>
                  <a:lnTo>
                    <a:pt x="139886" y="193260"/>
                  </a:lnTo>
                  <a:lnTo>
                    <a:pt x="136743" y="186025"/>
                  </a:lnTo>
                  <a:lnTo>
                    <a:pt x="133696" y="182407"/>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solidFill>
              <a:srgbClr val="FF0000"/>
            </a:solidFill>
            <a:ln w="9518" cap="flat">
              <a:noFill/>
              <a:prstDash val="solid"/>
              <a:miter/>
            </a:ln>
          </p:spPr>
          <p:txBody>
            <a:bodyPr rtlCol="0" anchor="ctr"/>
            <a:lstStyle/>
            <a:p>
              <a:endParaRPr lang="en-US" noProof="0" dirty="0"/>
            </a:p>
          </p:txBody>
        </p:sp>
        <p:sp>
          <p:nvSpPr>
            <p:cNvPr id="4469" name="Serbest Form 4468">
              <a:extLst>
                <a:ext uri="{FF2B5EF4-FFF2-40B4-BE49-F238E27FC236}">
                  <a16:creationId xmlns:a16="http://schemas.microsoft.com/office/drawing/2014/main" id="{F925F1A7-5BE8-9E47-8AA9-7B4650028772}"/>
                </a:ext>
              </a:extLst>
            </p:cNvPr>
            <p:cNvSpPr/>
            <p:nvPr/>
          </p:nvSpPr>
          <p:spPr>
            <a:xfrm>
              <a:off x="7690422" y="1503193"/>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312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312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312"/>
                  </a:lnTo>
                  <a:lnTo>
                    <a:pt x="118174" y="189642"/>
                  </a:lnTo>
                  <a:lnTo>
                    <a:pt x="139886" y="193260"/>
                  </a:lnTo>
                  <a:lnTo>
                    <a:pt x="136743" y="186025"/>
                  </a:lnTo>
                  <a:lnTo>
                    <a:pt x="133696" y="182312"/>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solidFill>
              <a:srgbClr val="AFABAB"/>
            </a:solidFill>
            <a:ln w="9518" cap="flat">
              <a:noFill/>
              <a:prstDash val="solid"/>
              <a:miter/>
            </a:ln>
          </p:spPr>
          <p:txBody>
            <a:bodyPr rtlCol="0" anchor="ctr"/>
            <a:lstStyle/>
            <a:p>
              <a:endParaRPr lang="en-US" noProof="0" dirty="0"/>
            </a:p>
          </p:txBody>
        </p:sp>
        <p:sp>
          <p:nvSpPr>
            <p:cNvPr id="4470" name="Serbest Form 4469">
              <a:extLst>
                <a:ext uri="{FF2B5EF4-FFF2-40B4-BE49-F238E27FC236}">
                  <a16:creationId xmlns:a16="http://schemas.microsoft.com/office/drawing/2014/main" id="{FE2FA861-E3C0-EA4F-918A-630E545B6473}"/>
                </a:ext>
              </a:extLst>
            </p:cNvPr>
            <p:cNvSpPr/>
            <p:nvPr/>
          </p:nvSpPr>
          <p:spPr>
            <a:xfrm>
              <a:off x="6879675" y="2566600"/>
              <a:ext cx="211875" cy="271135"/>
            </a:xfrm>
            <a:custGeom>
              <a:avLst/>
              <a:gdLst>
                <a:gd name="connsiteX0" fmla="*/ 211209 w 211875"/>
                <a:gd name="connsiteY0" fmla="*/ 112529 h 271135"/>
                <a:gd name="connsiteX1" fmla="*/ 207972 w 211875"/>
                <a:gd name="connsiteY1" fmla="*/ 105484 h 271135"/>
                <a:gd name="connsiteX2" fmla="*/ 204639 w 211875"/>
                <a:gd name="connsiteY2" fmla="*/ 101962 h 271135"/>
                <a:gd name="connsiteX3" fmla="*/ 198163 w 211875"/>
                <a:gd name="connsiteY3" fmla="*/ 87872 h 271135"/>
                <a:gd name="connsiteX4" fmla="*/ 198163 w 211875"/>
                <a:gd name="connsiteY4" fmla="*/ 84349 h 271135"/>
                <a:gd name="connsiteX5" fmla="*/ 201401 w 211875"/>
                <a:gd name="connsiteY5" fmla="*/ 80827 h 271135"/>
                <a:gd name="connsiteX6" fmla="*/ 204639 w 211875"/>
                <a:gd name="connsiteY6" fmla="*/ 80827 h 271135"/>
                <a:gd name="connsiteX7" fmla="*/ 207972 w 211875"/>
                <a:gd name="connsiteY7" fmla="*/ 77304 h 271135"/>
                <a:gd name="connsiteX8" fmla="*/ 188356 w 211875"/>
                <a:gd name="connsiteY8" fmla="*/ 52742 h 271135"/>
                <a:gd name="connsiteX9" fmla="*/ 191593 w 211875"/>
                <a:gd name="connsiteY9" fmla="*/ 49220 h 271135"/>
                <a:gd name="connsiteX10" fmla="*/ 182070 w 211875"/>
                <a:gd name="connsiteY10" fmla="*/ 38652 h 271135"/>
                <a:gd name="connsiteX11" fmla="*/ 182070 w 211875"/>
                <a:gd name="connsiteY11" fmla="*/ 35130 h 271135"/>
                <a:gd name="connsiteX12" fmla="*/ 185308 w 211875"/>
                <a:gd name="connsiteY12" fmla="*/ 31607 h 271135"/>
                <a:gd name="connsiteX13" fmla="*/ 185308 w 211875"/>
                <a:gd name="connsiteY13" fmla="*/ 24562 h 271135"/>
                <a:gd name="connsiteX14" fmla="*/ 182070 w 211875"/>
                <a:gd name="connsiteY14" fmla="*/ 24562 h 271135"/>
                <a:gd name="connsiteX15" fmla="*/ 182070 w 211875"/>
                <a:gd name="connsiteY15" fmla="*/ 28085 h 271135"/>
                <a:gd name="connsiteX16" fmla="*/ 178833 w 211875"/>
                <a:gd name="connsiteY16" fmla="*/ 24562 h 271135"/>
                <a:gd name="connsiteX17" fmla="*/ 175500 w 211875"/>
                <a:gd name="connsiteY17" fmla="*/ 24562 h 271135"/>
                <a:gd name="connsiteX18" fmla="*/ 175500 w 211875"/>
                <a:gd name="connsiteY18" fmla="*/ 10568 h 271135"/>
                <a:gd name="connsiteX19" fmla="*/ 172262 w 211875"/>
                <a:gd name="connsiteY19" fmla="*/ 3523 h 271135"/>
                <a:gd name="connsiteX20" fmla="*/ 168929 w 211875"/>
                <a:gd name="connsiteY20" fmla="*/ 0 h 271135"/>
                <a:gd name="connsiteX21" fmla="*/ 162454 w 211875"/>
                <a:gd name="connsiteY21" fmla="*/ 0 h 271135"/>
                <a:gd name="connsiteX22" fmla="*/ 162454 w 211875"/>
                <a:gd name="connsiteY22" fmla="*/ 3713 h 271135"/>
                <a:gd name="connsiteX23" fmla="*/ 159121 w 211875"/>
                <a:gd name="connsiteY23" fmla="*/ 7235 h 271135"/>
                <a:gd name="connsiteX24" fmla="*/ 159121 w 211875"/>
                <a:gd name="connsiteY24" fmla="*/ 10758 h 271135"/>
                <a:gd name="connsiteX25" fmla="*/ 149599 w 211875"/>
                <a:gd name="connsiteY25" fmla="*/ 21325 h 271135"/>
                <a:gd name="connsiteX26" fmla="*/ 135696 w 211875"/>
                <a:gd name="connsiteY26" fmla="*/ 21325 h 271135"/>
                <a:gd name="connsiteX27" fmla="*/ 132363 w 211875"/>
                <a:gd name="connsiteY27" fmla="*/ 17803 h 271135"/>
                <a:gd name="connsiteX28" fmla="*/ 132363 w 211875"/>
                <a:gd name="connsiteY28" fmla="*/ 14280 h 271135"/>
                <a:gd name="connsiteX29" fmla="*/ 126173 w 211875"/>
                <a:gd name="connsiteY29" fmla="*/ 14280 h 271135"/>
                <a:gd name="connsiteX30" fmla="*/ 119603 w 211875"/>
                <a:gd name="connsiteY30" fmla="*/ 21325 h 271135"/>
                <a:gd name="connsiteX31" fmla="*/ 106462 w 211875"/>
                <a:gd name="connsiteY31" fmla="*/ 21325 h 271135"/>
                <a:gd name="connsiteX32" fmla="*/ 96939 w 211875"/>
                <a:gd name="connsiteY32" fmla="*/ 35320 h 271135"/>
                <a:gd name="connsiteX33" fmla="*/ 83893 w 211875"/>
                <a:gd name="connsiteY33" fmla="*/ 17803 h 271135"/>
                <a:gd name="connsiteX34" fmla="*/ 80561 w 211875"/>
                <a:gd name="connsiteY34" fmla="*/ 17803 h 271135"/>
                <a:gd name="connsiteX35" fmla="*/ 77323 w 211875"/>
                <a:gd name="connsiteY35" fmla="*/ 21325 h 271135"/>
                <a:gd name="connsiteX36" fmla="*/ 77323 w 211875"/>
                <a:gd name="connsiteY36" fmla="*/ 24753 h 271135"/>
                <a:gd name="connsiteX37" fmla="*/ 70752 w 211875"/>
                <a:gd name="connsiteY37" fmla="*/ 24753 h 271135"/>
                <a:gd name="connsiteX38" fmla="*/ 64277 w 211875"/>
                <a:gd name="connsiteY38" fmla="*/ 21325 h 271135"/>
                <a:gd name="connsiteX39" fmla="*/ 60944 w 211875"/>
                <a:gd name="connsiteY39" fmla="*/ 17803 h 271135"/>
                <a:gd name="connsiteX40" fmla="*/ 54374 w 211875"/>
                <a:gd name="connsiteY40" fmla="*/ 17803 h 271135"/>
                <a:gd name="connsiteX41" fmla="*/ 44851 w 211875"/>
                <a:gd name="connsiteY41" fmla="*/ 28275 h 271135"/>
                <a:gd name="connsiteX42" fmla="*/ 48184 w 211875"/>
                <a:gd name="connsiteY42" fmla="*/ 42365 h 271135"/>
                <a:gd name="connsiteX43" fmla="*/ 38661 w 211875"/>
                <a:gd name="connsiteY43" fmla="*/ 52933 h 271135"/>
                <a:gd name="connsiteX44" fmla="*/ 45137 w 211875"/>
                <a:gd name="connsiteY44" fmla="*/ 56455 h 271135"/>
                <a:gd name="connsiteX45" fmla="*/ 48470 w 211875"/>
                <a:gd name="connsiteY45" fmla="*/ 59978 h 271135"/>
                <a:gd name="connsiteX46" fmla="*/ 48470 w 211875"/>
                <a:gd name="connsiteY46" fmla="*/ 63500 h 271135"/>
                <a:gd name="connsiteX47" fmla="*/ 45137 w 211875"/>
                <a:gd name="connsiteY47" fmla="*/ 67022 h 271135"/>
                <a:gd name="connsiteX48" fmla="*/ 41899 w 211875"/>
                <a:gd name="connsiteY48" fmla="*/ 73972 h 271135"/>
                <a:gd name="connsiteX49" fmla="*/ 41899 w 211875"/>
                <a:gd name="connsiteY49" fmla="*/ 81017 h 271135"/>
                <a:gd name="connsiteX50" fmla="*/ 45137 w 211875"/>
                <a:gd name="connsiteY50" fmla="*/ 84540 h 271135"/>
                <a:gd name="connsiteX51" fmla="*/ 51707 w 211875"/>
                <a:gd name="connsiteY51" fmla="*/ 84540 h 271135"/>
                <a:gd name="connsiteX52" fmla="*/ 58278 w 211875"/>
                <a:gd name="connsiteY52" fmla="*/ 88062 h 271135"/>
                <a:gd name="connsiteX53" fmla="*/ 61516 w 211875"/>
                <a:gd name="connsiteY53" fmla="*/ 91585 h 271135"/>
                <a:gd name="connsiteX54" fmla="*/ 61516 w 211875"/>
                <a:gd name="connsiteY54" fmla="*/ 98915 h 271135"/>
                <a:gd name="connsiteX55" fmla="*/ 58278 w 211875"/>
                <a:gd name="connsiteY55" fmla="*/ 105960 h 271135"/>
                <a:gd name="connsiteX56" fmla="*/ 51707 w 211875"/>
                <a:gd name="connsiteY56" fmla="*/ 113005 h 271135"/>
                <a:gd name="connsiteX57" fmla="*/ 45137 w 211875"/>
                <a:gd name="connsiteY57" fmla="*/ 127000 h 271135"/>
                <a:gd name="connsiteX58" fmla="*/ 38661 w 211875"/>
                <a:gd name="connsiteY58" fmla="*/ 130522 h 271135"/>
                <a:gd name="connsiteX59" fmla="*/ 35329 w 211875"/>
                <a:gd name="connsiteY59" fmla="*/ 137567 h 271135"/>
                <a:gd name="connsiteX60" fmla="*/ 22283 w 211875"/>
                <a:gd name="connsiteY60" fmla="*/ 144612 h 271135"/>
                <a:gd name="connsiteX61" fmla="*/ 22283 w 211875"/>
                <a:gd name="connsiteY61" fmla="*/ 151657 h 271135"/>
                <a:gd name="connsiteX62" fmla="*/ 12760 w 211875"/>
                <a:gd name="connsiteY62" fmla="*/ 158702 h 271135"/>
                <a:gd name="connsiteX63" fmla="*/ 3238 w 211875"/>
                <a:gd name="connsiteY63" fmla="*/ 200877 h 271135"/>
                <a:gd name="connsiteX64" fmla="*/ 3238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8 w 211875"/>
                <a:gd name="connsiteY68" fmla="*/ 271136 h 271135"/>
                <a:gd name="connsiteX69" fmla="*/ 22949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39 w 211875"/>
                <a:gd name="connsiteY80" fmla="*/ 197354 h 271135"/>
                <a:gd name="connsiteX81" fmla="*/ 101510 w 211875"/>
                <a:gd name="connsiteY81" fmla="*/ 193832 h 271135"/>
                <a:gd name="connsiteX82" fmla="*/ 111032 w 211875"/>
                <a:gd name="connsiteY82" fmla="*/ 190309 h 271135"/>
                <a:gd name="connsiteX83" fmla="*/ 130649 w 211875"/>
                <a:gd name="connsiteY83" fmla="*/ 190309 h 271135"/>
                <a:gd name="connsiteX84" fmla="*/ 137219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7 w 211875"/>
                <a:gd name="connsiteY99" fmla="*/ 141090 h 271135"/>
                <a:gd name="connsiteX100" fmla="*/ 205305 w 211875"/>
                <a:gd name="connsiteY100" fmla="*/ 127000 h 271135"/>
                <a:gd name="connsiteX101" fmla="*/ 211876 w 211875"/>
                <a:gd name="connsiteY101" fmla="*/ 119955 h 271135"/>
                <a:gd name="connsiteX102" fmla="*/ 165406 w 211875"/>
                <a:gd name="connsiteY102" fmla="*/ 249620 h 271135"/>
                <a:gd name="connsiteX103" fmla="*/ 171977 w 211875"/>
                <a:gd name="connsiteY103" fmla="*/ 249620 h 271135"/>
                <a:gd name="connsiteX104" fmla="*/ 171977 w 211875"/>
                <a:gd name="connsiteY104" fmla="*/ 246098 h 271135"/>
                <a:gd name="connsiteX105" fmla="*/ 165406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209" y="112529"/>
                  </a:moveTo>
                  <a:lnTo>
                    <a:pt x="207972" y="105484"/>
                  </a:lnTo>
                  <a:lnTo>
                    <a:pt x="204639" y="101962"/>
                  </a:lnTo>
                  <a:lnTo>
                    <a:pt x="198163" y="87872"/>
                  </a:lnTo>
                  <a:lnTo>
                    <a:pt x="198163" y="84349"/>
                  </a:lnTo>
                  <a:lnTo>
                    <a:pt x="201401" y="80827"/>
                  </a:lnTo>
                  <a:lnTo>
                    <a:pt x="204639" y="80827"/>
                  </a:lnTo>
                  <a:lnTo>
                    <a:pt x="207972" y="77304"/>
                  </a:lnTo>
                  <a:lnTo>
                    <a:pt x="188356" y="52742"/>
                  </a:lnTo>
                  <a:lnTo>
                    <a:pt x="191593" y="49220"/>
                  </a:lnTo>
                  <a:lnTo>
                    <a:pt x="182070" y="38652"/>
                  </a:lnTo>
                  <a:lnTo>
                    <a:pt x="182070" y="35130"/>
                  </a:lnTo>
                  <a:lnTo>
                    <a:pt x="185308" y="31607"/>
                  </a:lnTo>
                  <a:lnTo>
                    <a:pt x="185308" y="24562"/>
                  </a:lnTo>
                  <a:lnTo>
                    <a:pt x="182070" y="24562"/>
                  </a:lnTo>
                  <a:lnTo>
                    <a:pt x="182070" y="28085"/>
                  </a:lnTo>
                  <a:lnTo>
                    <a:pt x="178833" y="24562"/>
                  </a:lnTo>
                  <a:lnTo>
                    <a:pt x="175500" y="24562"/>
                  </a:lnTo>
                  <a:lnTo>
                    <a:pt x="175500" y="10568"/>
                  </a:lnTo>
                  <a:lnTo>
                    <a:pt x="172262" y="3523"/>
                  </a:lnTo>
                  <a:lnTo>
                    <a:pt x="168929" y="0"/>
                  </a:lnTo>
                  <a:lnTo>
                    <a:pt x="162454" y="0"/>
                  </a:lnTo>
                  <a:lnTo>
                    <a:pt x="162454" y="3713"/>
                  </a:lnTo>
                  <a:lnTo>
                    <a:pt x="159121" y="7235"/>
                  </a:lnTo>
                  <a:lnTo>
                    <a:pt x="159121" y="10758"/>
                  </a:lnTo>
                  <a:lnTo>
                    <a:pt x="149599" y="21325"/>
                  </a:lnTo>
                  <a:lnTo>
                    <a:pt x="135696" y="21325"/>
                  </a:lnTo>
                  <a:lnTo>
                    <a:pt x="132363" y="17803"/>
                  </a:lnTo>
                  <a:lnTo>
                    <a:pt x="132363" y="14280"/>
                  </a:lnTo>
                  <a:lnTo>
                    <a:pt x="126173" y="14280"/>
                  </a:lnTo>
                  <a:lnTo>
                    <a:pt x="119603" y="21325"/>
                  </a:lnTo>
                  <a:lnTo>
                    <a:pt x="106462" y="21325"/>
                  </a:lnTo>
                  <a:lnTo>
                    <a:pt x="96939" y="35320"/>
                  </a:lnTo>
                  <a:lnTo>
                    <a:pt x="83893" y="17803"/>
                  </a:lnTo>
                  <a:lnTo>
                    <a:pt x="80561" y="17803"/>
                  </a:lnTo>
                  <a:lnTo>
                    <a:pt x="77323" y="21325"/>
                  </a:lnTo>
                  <a:lnTo>
                    <a:pt x="77323" y="24753"/>
                  </a:lnTo>
                  <a:lnTo>
                    <a:pt x="70752" y="24753"/>
                  </a:lnTo>
                  <a:lnTo>
                    <a:pt x="64277" y="21325"/>
                  </a:lnTo>
                  <a:lnTo>
                    <a:pt x="60944" y="17803"/>
                  </a:lnTo>
                  <a:lnTo>
                    <a:pt x="54374" y="17803"/>
                  </a:lnTo>
                  <a:lnTo>
                    <a:pt x="44851" y="28275"/>
                  </a:lnTo>
                  <a:lnTo>
                    <a:pt x="48184" y="42365"/>
                  </a:lnTo>
                  <a:lnTo>
                    <a:pt x="38661" y="52933"/>
                  </a:lnTo>
                  <a:lnTo>
                    <a:pt x="45137" y="56455"/>
                  </a:lnTo>
                  <a:lnTo>
                    <a:pt x="48470" y="59978"/>
                  </a:lnTo>
                  <a:lnTo>
                    <a:pt x="48470" y="63500"/>
                  </a:lnTo>
                  <a:lnTo>
                    <a:pt x="45137" y="67022"/>
                  </a:lnTo>
                  <a:lnTo>
                    <a:pt x="41899" y="73972"/>
                  </a:lnTo>
                  <a:lnTo>
                    <a:pt x="41899" y="81017"/>
                  </a:lnTo>
                  <a:lnTo>
                    <a:pt x="45137" y="84540"/>
                  </a:lnTo>
                  <a:lnTo>
                    <a:pt x="51707" y="84540"/>
                  </a:lnTo>
                  <a:lnTo>
                    <a:pt x="58278" y="88062"/>
                  </a:lnTo>
                  <a:lnTo>
                    <a:pt x="61516" y="91585"/>
                  </a:lnTo>
                  <a:lnTo>
                    <a:pt x="61516" y="98915"/>
                  </a:lnTo>
                  <a:lnTo>
                    <a:pt x="58278" y="105960"/>
                  </a:lnTo>
                  <a:lnTo>
                    <a:pt x="51707" y="113005"/>
                  </a:lnTo>
                  <a:lnTo>
                    <a:pt x="45137" y="127000"/>
                  </a:lnTo>
                  <a:lnTo>
                    <a:pt x="38661" y="130522"/>
                  </a:lnTo>
                  <a:lnTo>
                    <a:pt x="35329" y="137567"/>
                  </a:lnTo>
                  <a:lnTo>
                    <a:pt x="22283" y="144612"/>
                  </a:lnTo>
                  <a:lnTo>
                    <a:pt x="22283" y="151657"/>
                  </a:lnTo>
                  <a:lnTo>
                    <a:pt x="12760" y="158702"/>
                  </a:lnTo>
                  <a:lnTo>
                    <a:pt x="3238" y="200877"/>
                  </a:lnTo>
                  <a:lnTo>
                    <a:pt x="3238" y="218394"/>
                  </a:lnTo>
                  <a:lnTo>
                    <a:pt x="0" y="264186"/>
                  </a:lnTo>
                  <a:lnTo>
                    <a:pt x="6571" y="264186"/>
                  </a:lnTo>
                  <a:lnTo>
                    <a:pt x="13141" y="271136"/>
                  </a:lnTo>
                  <a:lnTo>
                    <a:pt x="16378" y="271136"/>
                  </a:lnTo>
                  <a:lnTo>
                    <a:pt x="22949"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39" y="197354"/>
                  </a:lnTo>
                  <a:lnTo>
                    <a:pt x="101510" y="193832"/>
                  </a:lnTo>
                  <a:lnTo>
                    <a:pt x="111032" y="190309"/>
                  </a:lnTo>
                  <a:lnTo>
                    <a:pt x="130649" y="190309"/>
                  </a:lnTo>
                  <a:lnTo>
                    <a:pt x="137219"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7" y="141090"/>
                  </a:lnTo>
                  <a:lnTo>
                    <a:pt x="205305" y="127000"/>
                  </a:lnTo>
                  <a:lnTo>
                    <a:pt x="211876" y="119955"/>
                  </a:lnTo>
                  <a:close/>
                  <a:moveTo>
                    <a:pt x="165406" y="249620"/>
                  </a:moveTo>
                  <a:lnTo>
                    <a:pt x="171977" y="249620"/>
                  </a:lnTo>
                  <a:lnTo>
                    <a:pt x="171977" y="246098"/>
                  </a:lnTo>
                  <a:lnTo>
                    <a:pt x="165406" y="246098"/>
                  </a:lnTo>
                  <a:close/>
                </a:path>
              </a:pathLst>
            </a:custGeom>
            <a:solidFill>
              <a:srgbClr val="AFABAB"/>
            </a:solidFill>
            <a:ln w="9518" cap="flat">
              <a:noFill/>
              <a:prstDash val="solid"/>
              <a:miter/>
            </a:ln>
          </p:spPr>
          <p:txBody>
            <a:bodyPr rtlCol="0" anchor="ctr"/>
            <a:lstStyle/>
            <a:p>
              <a:endParaRPr lang="en-US" noProof="0" dirty="0"/>
            </a:p>
          </p:txBody>
        </p:sp>
        <p:sp>
          <p:nvSpPr>
            <p:cNvPr id="4471" name="Serbest Form 4470">
              <a:extLst>
                <a:ext uri="{FF2B5EF4-FFF2-40B4-BE49-F238E27FC236}">
                  <a16:creationId xmlns:a16="http://schemas.microsoft.com/office/drawing/2014/main" id="{6A283D9C-2B52-3B47-90E1-D363BDD2AEBE}"/>
                </a:ext>
              </a:extLst>
            </p:cNvPr>
            <p:cNvSpPr/>
            <p:nvPr/>
          </p:nvSpPr>
          <p:spPr>
            <a:xfrm>
              <a:off x="6879580" y="2566600"/>
              <a:ext cx="211875" cy="271135"/>
            </a:xfrm>
            <a:custGeom>
              <a:avLst/>
              <a:gdLst>
                <a:gd name="connsiteX0" fmla="*/ 211305 w 211875"/>
                <a:gd name="connsiteY0" fmla="*/ 112529 h 271135"/>
                <a:gd name="connsiteX1" fmla="*/ 208067 w 211875"/>
                <a:gd name="connsiteY1" fmla="*/ 105484 h 271135"/>
                <a:gd name="connsiteX2" fmla="*/ 204734 w 211875"/>
                <a:gd name="connsiteY2" fmla="*/ 101962 h 271135"/>
                <a:gd name="connsiteX3" fmla="*/ 198259 w 211875"/>
                <a:gd name="connsiteY3" fmla="*/ 87872 h 271135"/>
                <a:gd name="connsiteX4" fmla="*/ 198259 w 211875"/>
                <a:gd name="connsiteY4" fmla="*/ 84349 h 271135"/>
                <a:gd name="connsiteX5" fmla="*/ 201497 w 211875"/>
                <a:gd name="connsiteY5" fmla="*/ 80827 h 271135"/>
                <a:gd name="connsiteX6" fmla="*/ 204734 w 211875"/>
                <a:gd name="connsiteY6" fmla="*/ 80827 h 271135"/>
                <a:gd name="connsiteX7" fmla="*/ 208067 w 211875"/>
                <a:gd name="connsiteY7" fmla="*/ 77304 h 271135"/>
                <a:gd name="connsiteX8" fmla="*/ 188451 w 211875"/>
                <a:gd name="connsiteY8" fmla="*/ 52742 h 271135"/>
                <a:gd name="connsiteX9" fmla="*/ 191688 w 211875"/>
                <a:gd name="connsiteY9" fmla="*/ 49220 h 271135"/>
                <a:gd name="connsiteX10" fmla="*/ 182166 w 211875"/>
                <a:gd name="connsiteY10" fmla="*/ 38652 h 271135"/>
                <a:gd name="connsiteX11" fmla="*/ 182166 w 211875"/>
                <a:gd name="connsiteY11" fmla="*/ 35130 h 271135"/>
                <a:gd name="connsiteX12" fmla="*/ 185404 w 211875"/>
                <a:gd name="connsiteY12" fmla="*/ 31607 h 271135"/>
                <a:gd name="connsiteX13" fmla="*/ 185404 w 211875"/>
                <a:gd name="connsiteY13" fmla="*/ 24562 h 271135"/>
                <a:gd name="connsiteX14" fmla="*/ 182166 w 211875"/>
                <a:gd name="connsiteY14" fmla="*/ 24562 h 271135"/>
                <a:gd name="connsiteX15" fmla="*/ 182166 w 211875"/>
                <a:gd name="connsiteY15" fmla="*/ 28085 h 271135"/>
                <a:gd name="connsiteX16" fmla="*/ 178928 w 211875"/>
                <a:gd name="connsiteY16" fmla="*/ 24562 h 271135"/>
                <a:gd name="connsiteX17" fmla="*/ 175595 w 211875"/>
                <a:gd name="connsiteY17" fmla="*/ 24562 h 271135"/>
                <a:gd name="connsiteX18" fmla="*/ 175595 w 211875"/>
                <a:gd name="connsiteY18" fmla="*/ 10568 h 271135"/>
                <a:gd name="connsiteX19" fmla="*/ 172358 w 211875"/>
                <a:gd name="connsiteY19" fmla="*/ 3523 h 271135"/>
                <a:gd name="connsiteX20" fmla="*/ 169025 w 211875"/>
                <a:gd name="connsiteY20" fmla="*/ 0 h 271135"/>
                <a:gd name="connsiteX21" fmla="*/ 162549 w 211875"/>
                <a:gd name="connsiteY21" fmla="*/ 0 h 271135"/>
                <a:gd name="connsiteX22" fmla="*/ 162549 w 211875"/>
                <a:gd name="connsiteY22" fmla="*/ 3713 h 271135"/>
                <a:gd name="connsiteX23" fmla="*/ 159217 w 211875"/>
                <a:gd name="connsiteY23" fmla="*/ 7235 h 271135"/>
                <a:gd name="connsiteX24" fmla="*/ 159217 w 211875"/>
                <a:gd name="connsiteY24" fmla="*/ 10758 h 271135"/>
                <a:gd name="connsiteX25" fmla="*/ 149694 w 211875"/>
                <a:gd name="connsiteY25" fmla="*/ 21325 h 271135"/>
                <a:gd name="connsiteX26" fmla="*/ 135791 w 211875"/>
                <a:gd name="connsiteY26" fmla="*/ 21325 h 271135"/>
                <a:gd name="connsiteX27" fmla="*/ 132458 w 211875"/>
                <a:gd name="connsiteY27" fmla="*/ 17803 h 271135"/>
                <a:gd name="connsiteX28" fmla="*/ 132458 w 211875"/>
                <a:gd name="connsiteY28" fmla="*/ 14280 h 271135"/>
                <a:gd name="connsiteX29" fmla="*/ 126269 w 211875"/>
                <a:gd name="connsiteY29" fmla="*/ 14280 h 271135"/>
                <a:gd name="connsiteX30" fmla="*/ 119698 w 211875"/>
                <a:gd name="connsiteY30" fmla="*/ 21325 h 271135"/>
                <a:gd name="connsiteX31" fmla="*/ 106557 w 211875"/>
                <a:gd name="connsiteY31" fmla="*/ 21325 h 271135"/>
                <a:gd name="connsiteX32" fmla="*/ 97034 w 211875"/>
                <a:gd name="connsiteY32" fmla="*/ 35320 h 271135"/>
                <a:gd name="connsiteX33" fmla="*/ 83989 w 211875"/>
                <a:gd name="connsiteY33" fmla="*/ 17803 h 271135"/>
                <a:gd name="connsiteX34" fmla="*/ 80656 w 211875"/>
                <a:gd name="connsiteY34" fmla="*/ 17803 h 271135"/>
                <a:gd name="connsiteX35" fmla="*/ 77418 w 211875"/>
                <a:gd name="connsiteY35" fmla="*/ 21325 h 271135"/>
                <a:gd name="connsiteX36" fmla="*/ 77418 w 211875"/>
                <a:gd name="connsiteY36" fmla="*/ 24753 h 271135"/>
                <a:gd name="connsiteX37" fmla="*/ 70848 w 211875"/>
                <a:gd name="connsiteY37" fmla="*/ 24753 h 271135"/>
                <a:gd name="connsiteX38" fmla="*/ 64372 w 211875"/>
                <a:gd name="connsiteY38" fmla="*/ 21325 h 271135"/>
                <a:gd name="connsiteX39" fmla="*/ 61040 w 211875"/>
                <a:gd name="connsiteY39" fmla="*/ 17803 h 271135"/>
                <a:gd name="connsiteX40" fmla="*/ 54469 w 211875"/>
                <a:gd name="connsiteY40" fmla="*/ 17803 h 271135"/>
                <a:gd name="connsiteX41" fmla="*/ 44947 w 211875"/>
                <a:gd name="connsiteY41" fmla="*/ 28275 h 271135"/>
                <a:gd name="connsiteX42" fmla="*/ 48279 w 211875"/>
                <a:gd name="connsiteY42" fmla="*/ 42365 h 271135"/>
                <a:gd name="connsiteX43" fmla="*/ 38757 w 211875"/>
                <a:gd name="connsiteY43" fmla="*/ 52933 h 271135"/>
                <a:gd name="connsiteX44" fmla="*/ 45232 w 211875"/>
                <a:gd name="connsiteY44" fmla="*/ 56455 h 271135"/>
                <a:gd name="connsiteX45" fmla="*/ 48565 w 211875"/>
                <a:gd name="connsiteY45" fmla="*/ 59978 h 271135"/>
                <a:gd name="connsiteX46" fmla="*/ 48565 w 211875"/>
                <a:gd name="connsiteY46" fmla="*/ 63500 h 271135"/>
                <a:gd name="connsiteX47" fmla="*/ 45232 w 211875"/>
                <a:gd name="connsiteY47" fmla="*/ 67022 h 271135"/>
                <a:gd name="connsiteX48" fmla="*/ 41995 w 211875"/>
                <a:gd name="connsiteY48" fmla="*/ 73972 h 271135"/>
                <a:gd name="connsiteX49" fmla="*/ 41995 w 211875"/>
                <a:gd name="connsiteY49" fmla="*/ 81017 h 271135"/>
                <a:gd name="connsiteX50" fmla="*/ 45232 w 211875"/>
                <a:gd name="connsiteY50" fmla="*/ 84540 h 271135"/>
                <a:gd name="connsiteX51" fmla="*/ 51802 w 211875"/>
                <a:gd name="connsiteY51" fmla="*/ 84540 h 271135"/>
                <a:gd name="connsiteX52" fmla="*/ 58373 w 211875"/>
                <a:gd name="connsiteY52" fmla="*/ 88062 h 271135"/>
                <a:gd name="connsiteX53" fmla="*/ 61611 w 211875"/>
                <a:gd name="connsiteY53" fmla="*/ 91585 h 271135"/>
                <a:gd name="connsiteX54" fmla="*/ 61611 w 211875"/>
                <a:gd name="connsiteY54" fmla="*/ 98915 h 271135"/>
                <a:gd name="connsiteX55" fmla="*/ 58373 w 211875"/>
                <a:gd name="connsiteY55" fmla="*/ 105960 h 271135"/>
                <a:gd name="connsiteX56" fmla="*/ 51802 w 211875"/>
                <a:gd name="connsiteY56" fmla="*/ 113005 h 271135"/>
                <a:gd name="connsiteX57" fmla="*/ 45232 w 211875"/>
                <a:gd name="connsiteY57" fmla="*/ 127000 h 271135"/>
                <a:gd name="connsiteX58" fmla="*/ 38757 w 211875"/>
                <a:gd name="connsiteY58" fmla="*/ 130522 h 271135"/>
                <a:gd name="connsiteX59" fmla="*/ 35424 w 211875"/>
                <a:gd name="connsiteY59" fmla="*/ 137567 h 271135"/>
                <a:gd name="connsiteX60" fmla="*/ 22378 w 211875"/>
                <a:gd name="connsiteY60" fmla="*/ 144612 h 271135"/>
                <a:gd name="connsiteX61" fmla="*/ 22378 w 211875"/>
                <a:gd name="connsiteY61" fmla="*/ 151657 h 271135"/>
                <a:gd name="connsiteX62" fmla="*/ 12856 w 211875"/>
                <a:gd name="connsiteY62" fmla="*/ 158702 h 271135"/>
                <a:gd name="connsiteX63" fmla="*/ 3333 w 211875"/>
                <a:gd name="connsiteY63" fmla="*/ 200877 h 271135"/>
                <a:gd name="connsiteX64" fmla="*/ 3333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9 w 211875"/>
                <a:gd name="connsiteY68" fmla="*/ 271136 h 271135"/>
                <a:gd name="connsiteX69" fmla="*/ 22950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40 w 211875"/>
                <a:gd name="connsiteY80" fmla="*/ 197354 h 271135"/>
                <a:gd name="connsiteX81" fmla="*/ 101510 w 211875"/>
                <a:gd name="connsiteY81" fmla="*/ 193832 h 271135"/>
                <a:gd name="connsiteX82" fmla="*/ 111033 w 211875"/>
                <a:gd name="connsiteY82" fmla="*/ 190309 h 271135"/>
                <a:gd name="connsiteX83" fmla="*/ 130649 w 211875"/>
                <a:gd name="connsiteY83" fmla="*/ 190309 h 271135"/>
                <a:gd name="connsiteX84" fmla="*/ 137220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8 w 211875"/>
                <a:gd name="connsiteY99" fmla="*/ 141090 h 271135"/>
                <a:gd name="connsiteX100" fmla="*/ 205305 w 211875"/>
                <a:gd name="connsiteY100" fmla="*/ 127000 h 271135"/>
                <a:gd name="connsiteX101" fmla="*/ 211876 w 211875"/>
                <a:gd name="connsiteY101" fmla="*/ 119955 h 271135"/>
                <a:gd name="connsiteX102" fmla="*/ 165501 w 211875"/>
                <a:gd name="connsiteY102" fmla="*/ 249620 h 271135"/>
                <a:gd name="connsiteX103" fmla="*/ 172072 w 211875"/>
                <a:gd name="connsiteY103" fmla="*/ 249620 h 271135"/>
                <a:gd name="connsiteX104" fmla="*/ 172072 w 211875"/>
                <a:gd name="connsiteY104" fmla="*/ 246098 h 271135"/>
                <a:gd name="connsiteX105" fmla="*/ 165501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305" y="112529"/>
                  </a:moveTo>
                  <a:lnTo>
                    <a:pt x="208067" y="105484"/>
                  </a:lnTo>
                  <a:lnTo>
                    <a:pt x="204734" y="101962"/>
                  </a:lnTo>
                  <a:lnTo>
                    <a:pt x="198259" y="87872"/>
                  </a:lnTo>
                  <a:lnTo>
                    <a:pt x="198259" y="84349"/>
                  </a:lnTo>
                  <a:lnTo>
                    <a:pt x="201497" y="80827"/>
                  </a:lnTo>
                  <a:lnTo>
                    <a:pt x="204734" y="80827"/>
                  </a:lnTo>
                  <a:lnTo>
                    <a:pt x="208067" y="77304"/>
                  </a:lnTo>
                  <a:lnTo>
                    <a:pt x="188451" y="52742"/>
                  </a:lnTo>
                  <a:lnTo>
                    <a:pt x="191688" y="49220"/>
                  </a:lnTo>
                  <a:lnTo>
                    <a:pt x="182166" y="38652"/>
                  </a:lnTo>
                  <a:lnTo>
                    <a:pt x="182166" y="35130"/>
                  </a:lnTo>
                  <a:lnTo>
                    <a:pt x="185404" y="31607"/>
                  </a:lnTo>
                  <a:lnTo>
                    <a:pt x="185404" y="24562"/>
                  </a:lnTo>
                  <a:lnTo>
                    <a:pt x="182166" y="24562"/>
                  </a:lnTo>
                  <a:lnTo>
                    <a:pt x="182166" y="28085"/>
                  </a:lnTo>
                  <a:lnTo>
                    <a:pt x="178928" y="24562"/>
                  </a:lnTo>
                  <a:lnTo>
                    <a:pt x="175595" y="24562"/>
                  </a:lnTo>
                  <a:lnTo>
                    <a:pt x="175595" y="10568"/>
                  </a:lnTo>
                  <a:lnTo>
                    <a:pt x="172358" y="3523"/>
                  </a:lnTo>
                  <a:lnTo>
                    <a:pt x="169025" y="0"/>
                  </a:lnTo>
                  <a:lnTo>
                    <a:pt x="162549" y="0"/>
                  </a:lnTo>
                  <a:lnTo>
                    <a:pt x="162549" y="3713"/>
                  </a:lnTo>
                  <a:lnTo>
                    <a:pt x="159217" y="7235"/>
                  </a:lnTo>
                  <a:lnTo>
                    <a:pt x="159217" y="10758"/>
                  </a:lnTo>
                  <a:lnTo>
                    <a:pt x="149694" y="21325"/>
                  </a:lnTo>
                  <a:lnTo>
                    <a:pt x="135791" y="21325"/>
                  </a:lnTo>
                  <a:lnTo>
                    <a:pt x="132458" y="17803"/>
                  </a:lnTo>
                  <a:lnTo>
                    <a:pt x="132458" y="14280"/>
                  </a:lnTo>
                  <a:lnTo>
                    <a:pt x="126269" y="14280"/>
                  </a:lnTo>
                  <a:lnTo>
                    <a:pt x="119698" y="21325"/>
                  </a:lnTo>
                  <a:lnTo>
                    <a:pt x="106557" y="21325"/>
                  </a:lnTo>
                  <a:lnTo>
                    <a:pt x="97034" y="35320"/>
                  </a:lnTo>
                  <a:lnTo>
                    <a:pt x="83989" y="17803"/>
                  </a:lnTo>
                  <a:lnTo>
                    <a:pt x="80656" y="17803"/>
                  </a:lnTo>
                  <a:lnTo>
                    <a:pt x="77418" y="21325"/>
                  </a:lnTo>
                  <a:lnTo>
                    <a:pt x="77418" y="24753"/>
                  </a:lnTo>
                  <a:lnTo>
                    <a:pt x="70848" y="24753"/>
                  </a:lnTo>
                  <a:lnTo>
                    <a:pt x="64372" y="21325"/>
                  </a:lnTo>
                  <a:lnTo>
                    <a:pt x="61040" y="17803"/>
                  </a:lnTo>
                  <a:lnTo>
                    <a:pt x="54469" y="17803"/>
                  </a:lnTo>
                  <a:lnTo>
                    <a:pt x="44947" y="28275"/>
                  </a:lnTo>
                  <a:lnTo>
                    <a:pt x="48279" y="42365"/>
                  </a:lnTo>
                  <a:lnTo>
                    <a:pt x="38757" y="52933"/>
                  </a:lnTo>
                  <a:lnTo>
                    <a:pt x="45232" y="56455"/>
                  </a:lnTo>
                  <a:lnTo>
                    <a:pt x="48565" y="59978"/>
                  </a:lnTo>
                  <a:lnTo>
                    <a:pt x="48565" y="63500"/>
                  </a:lnTo>
                  <a:lnTo>
                    <a:pt x="45232" y="67022"/>
                  </a:lnTo>
                  <a:lnTo>
                    <a:pt x="41995" y="73972"/>
                  </a:lnTo>
                  <a:lnTo>
                    <a:pt x="41995" y="81017"/>
                  </a:lnTo>
                  <a:lnTo>
                    <a:pt x="45232" y="84540"/>
                  </a:lnTo>
                  <a:lnTo>
                    <a:pt x="51802" y="84540"/>
                  </a:lnTo>
                  <a:lnTo>
                    <a:pt x="58373" y="88062"/>
                  </a:lnTo>
                  <a:lnTo>
                    <a:pt x="61611" y="91585"/>
                  </a:lnTo>
                  <a:lnTo>
                    <a:pt x="61611" y="98915"/>
                  </a:lnTo>
                  <a:lnTo>
                    <a:pt x="58373" y="105960"/>
                  </a:lnTo>
                  <a:lnTo>
                    <a:pt x="51802" y="113005"/>
                  </a:lnTo>
                  <a:lnTo>
                    <a:pt x="45232" y="127000"/>
                  </a:lnTo>
                  <a:lnTo>
                    <a:pt x="38757" y="130522"/>
                  </a:lnTo>
                  <a:lnTo>
                    <a:pt x="35424" y="137567"/>
                  </a:lnTo>
                  <a:lnTo>
                    <a:pt x="22378" y="144612"/>
                  </a:lnTo>
                  <a:lnTo>
                    <a:pt x="22378" y="151657"/>
                  </a:lnTo>
                  <a:lnTo>
                    <a:pt x="12856" y="158702"/>
                  </a:lnTo>
                  <a:lnTo>
                    <a:pt x="3333" y="200877"/>
                  </a:lnTo>
                  <a:lnTo>
                    <a:pt x="3333" y="218394"/>
                  </a:lnTo>
                  <a:lnTo>
                    <a:pt x="0" y="264186"/>
                  </a:lnTo>
                  <a:lnTo>
                    <a:pt x="6571" y="264186"/>
                  </a:lnTo>
                  <a:lnTo>
                    <a:pt x="13141" y="271136"/>
                  </a:lnTo>
                  <a:lnTo>
                    <a:pt x="16379" y="271136"/>
                  </a:lnTo>
                  <a:lnTo>
                    <a:pt x="22950"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40" y="197354"/>
                  </a:lnTo>
                  <a:lnTo>
                    <a:pt x="101510" y="193832"/>
                  </a:lnTo>
                  <a:lnTo>
                    <a:pt x="111033" y="190309"/>
                  </a:lnTo>
                  <a:lnTo>
                    <a:pt x="130649" y="190309"/>
                  </a:lnTo>
                  <a:lnTo>
                    <a:pt x="137220"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8" y="141090"/>
                  </a:lnTo>
                  <a:lnTo>
                    <a:pt x="205305" y="127000"/>
                  </a:lnTo>
                  <a:lnTo>
                    <a:pt x="211876" y="119955"/>
                  </a:lnTo>
                  <a:close/>
                  <a:moveTo>
                    <a:pt x="165501" y="249620"/>
                  </a:moveTo>
                  <a:lnTo>
                    <a:pt x="172072" y="249620"/>
                  </a:lnTo>
                  <a:lnTo>
                    <a:pt x="172072" y="246098"/>
                  </a:lnTo>
                  <a:lnTo>
                    <a:pt x="165501" y="246098"/>
                  </a:lnTo>
                  <a:close/>
                </a:path>
              </a:pathLst>
            </a:custGeom>
            <a:noFill/>
            <a:ln w="2379" cap="flat">
              <a:solidFill>
                <a:srgbClr val="FFFFFF"/>
              </a:solidFill>
              <a:prstDash val="solid"/>
              <a:round/>
            </a:ln>
          </p:spPr>
          <p:txBody>
            <a:bodyPr rtlCol="0" anchor="ctr"/>
            <a:lstStyle/>
            <a:p>
              <a:endParaRPr lang="en-US" noProof="0" dirty="0"/>
            </a:p>
          </p:txBody>
        </p:sp>
        <p:sp>
          <p:nvSpPr>
            <p:cNvPr id="4472" name="Serbest Form 4471">
              <a:extLst>
                <a:ext uri="{FF2B5EF4-FFF2-40B4-BE49-F238E27FC236}">
                  <a16:creationId xmlns:a16="http://schemas.microsoft.com/office/drawing/2014/main" id="{4B9FBE5E-52A2-A943-B7A0-840DA1D3B1A6}"/>
                </a:ext>
              </a:extLst>
            </p:cNvPr>
            <p:cNvSpPr/>
            <p:nvPr/>
          </p:nvSpPr>
          <p:spPr>
            <a:xfrm>
              <a:off x="7613099" y="749097"/>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7019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7019"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solidFill>
              <a:srgbClr val="AFABAB"/>
            </a:solidFill>
            <a:ln w="9518" cap="flat">
              <a:noFill/>
              <a:prstDash val="solid"/>
              <a:miter/>
            </a:ln>
          </p:spPr>
          <p:txBody>
            <a:bodyPr rtlCol="0" anchor="ctr"/>
            <a:lstStyle/>
            <a:p>
              <a:endParaRPr lang="en-US" noProof="0" dirty="0"/>
            </a:p>
          </p:txBody>
        </p:sp>
        <p:sp>
          <p:nvSpPr>
            <p:cNvPr id="4473" name="Serbest Form 4472">
              <a:extLst>
                <a:ext uri="{FF2B5EF4-FFF2-40B4-BE49-F238E27FC236}">
                  <a16:creationId xmlns:a16="http://schemas.microsoft.com/office/drawing/2014/main" id="{88CEB379-9BE7-6E4A-8153-F00A33A613F1}"/>
                </a:ext>
              </a:extLst>
            </p:cNvPr>
            <p:cNvSpPr/>
            <p:nvPr/>
          </p:nvSpPr>
          <p:spPr>
            <a:xfrm>
              <a:off x="7613099" y="749097"/>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6924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6924"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noFill/>
            <a:ln w="2379" cap="flat">
              <a:solidFill>
                <a:srgbClr val="FFFFFF"/>
              </a:solidFill>
              <a:prstDash val="solid"/>
              <a:round/>
            </a:ln>
          </p:spPr>
          <p:txBody>
            <a:bodyPr rtlCol="0" anchor="ctr"/>
            <a:lstStyle/>
            <a:p>
              <a:endParaRPr lang="en-US" noProof="0" dirty="0"/>
            </a:p>
          </p:txBody>
        </p:sp>
        <p:sp>
          <p:nvSpPr>
            <p:cNvPr id="4474" name="Serbest Form 4473">
              <a:extLst>
                <a:ext uri="{FF2B5EF4-FFF2-40B4-BE49-F238E27FC236}">
                  <a16:creationId xmlns:a16="http://schemas.microsoft.com/office/drawing/2014/main" id="{4FBB2EDE-ABD4-BC49-904D-A636D7E274AA}"/>
                </a:ext>
              </a:extLst>
            </p:cNvPr>
            <p:cNvSpPr/>
            <p:nvPr/>
          </p:nvSpPr>
          <p:spPr>
            <a:xfrm>
              <a:off x="6645707" y="768233"/>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solidFill>
              <a:srgbClr val="FF0000"/>
            </a:solidFill>
            <a:ln w="9518" cap="flat">
              <a:noFill/>
              <a:prstDash val="solid"/>
              <a:miter/>
            </a:ln>
          </p:spPr>
          <p:txBody>
            <a:bodyPr rtlCol="0" anchor="ctr"/>
            <a:lstStyle/>
            <a:p>
              <a:endParaRPr lang="en-US" noProof="0" dirty="0"/>
            </a:p>
          </p:txBody>
        </p:sp>
        <p:sp>
          <p:nvSpPr>
            <p:cNvPr id="4475" name="Serbest Form 4474">
              <a:extLst>
                <a:ext uri="{FF2B5EF4-FFF2-40B4-BE49-F238E27FC236}">
                  <a16:creationId xmlns:a16="http://schemas.microsoft.com/office/drawing/2014/main" id="{C2F82A4A-DB25-1B4F-B591-E69038972892}"/>
                </a:ext>
              </a:extLst>
            </p:cNvPr>
            <p:cNvSpPr/>
            <p:nvPr/>
          </p:nvSpPr>
          <p:spPr>
            <a:xfrm>
              <a:off x="6645707" y="768233"/>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noFill/>
            <a:ln w="2379" cap="flat">
              <a:solidFill>
                <a:srgbClr val="FFFFFF"/>
              </a:solidFill>
              <a:prstDash val="solid"/>
              <a:round/>
            </a:ln>
          </p:spPr>
          <p:txBody>
            <a:bodyPr rtlCol="0" anchor="ctr"/>
            <a:lstStyle/>
            <a:p>
              <a:endParaRPr lang="en-US" noProof="0" dirty="0"/>
            </a:p>
          </p:txBody>
        </p:sp>
        <p:sp>
          <p:nvSpPr>
            <p:cNvPr id="4476" name="Serbest Form 4475">
              <a:extLst>
                <a:ext uri="{FF2B5EF4-FFF2-40B4-BE49-F238E27FC236}">
                  <a16:creationId xmlns:a16="http://schemas.microsoft.com/office/drawing/2014/main" id="{CE5C1037-DEAC-834C-8689-16B58FE60A53}"/>
                </a:ext>
              </a:extLst>
            </p:cNvPr>
            <p:cNvSpPr/>
            <p:nvPr/>
          </p:nvSpPr>
          <p:spPr>
            <a:xfrm>
              <a:off x="6027220" y="1000430"/>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solidFill>
              <a:srgbClr val="AFABAB"/>
            </a:solidFill>
            <a:ln w="9518" cap="flat">
              <a:noFill/>
              <a:prstDash val="solid"/>
              <a:miter/>
            </a:ln>
          </p:spPr>
          <p:txBody>
            <a:bodyPr rtlCol="0" anchor="ctr"/>
            <a:lstStyle/>
            <a:p>
              <a:endParaRPr lang="en-US" noProof="0" dirty="0"/>
            </a:p>
          </p:txBody>
        </p:sp>
        <p:sp>
          <p:nvSpPr>
            <p:cNvPr id="4477" name="Serbest Form 4476">
              <a:extLst>
                <a:ext uri="{FF2B5EF4-FFF2-40B4-BE49-F238E27FC236}">
                  <a16:creationId xmlns:a16="http://schemas.microsoft.com/office/drawing/2014/main" id="{212E5CAB-DD9C-6445-ABC8-6AB5D3543D09}"/>
                </a:ext>
              </a:extLst>
            </p:cNvPr>
            <p:cNvSpPr/>
            <p:nvPr/>
          </p:nvSpPr>
          <p:spPr>
            <a:xfrm>
              <a:off x="6027220" y="1000430"/>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noFill/>
            <a:ln w="2379" cap="flat">
              <a:solidFill>
                <a:srgbClr val="FFFFFF"/>
              </a:solidFill>
              <a:prstDash val="solid"/>
              <a:round/>
            </a:ln>
          </p:spPr>
          <p:txBody>
            <a:bodyPr rtlCol="0" anchor="ctr"/>
            <a:lstStyle/>
            <a:p>
              <a:endParaRPr lang="en-US" noProof="0" dirty="0"/>
            </a:p>
          </p:txBody>
        </p:sp>
        <p:sp>
          <p:nvSpPr>
            <p:cNvPr id="4478" name="Serbest Form 4477">
              <a:extLst>
                <a:ext uri="{FF2B5EF4-FFF2-40B4-BE49-F238E27FC236}">
                  <a16:creationId xmlns:a16="http://schemas.microsoft.com/office/drawing/2014/main" id="{2837D51B-FD5E-4645-9EED-2C2AF86837CC}"/>
                </a:ext>
              </a:extLst>
            </p:cNvPr>
            <p:cNvSpPr/>
            <p:nvPr/>
          </p:nvSpPr>
          <p:spPr>
            <a:xfrm>
              <a:off x="5717738" y="2237867"/>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674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674"/>
                  </a:lnTo>
                  <a:lnTo>
                    <a:pt x="70657" y="225153"/>
                  </a:lnTo>
                  <a:lnTo>
                    <a:pt x="70657" y="221345"/>
                  </a:lnTo>
                  <a:close/>
                </a:path>
              </a:pathLst>
            </a:custGeom>
            <a:solidFill>
              <a:srgbClr val="AFABAB"/>
            </a:solidFill>
            <a:ln w="9518" cap="flat">
              <a:noFill/>
              <a:prstDash val="solid"/>
              <a:miter/>
            </a:ln>
          </p:spPr>
          <p:txBody>
            <a:bodyPr rtlCol="0" anchor="ctr"/>
            <a:lstStyle/>
            <a:p>
              <a:endParaRPr lang="en-US" noProof="0" dirty="0"/>
            </a:p>
          </p:txBody>
        </p:sp>
        <p:sp>
          <p:nvSpPr>
            <p:cNvPr id="4479" name="Serbest Form 4478">
              <a:extLst>
                <a:ext uri="{FF2B5EF4-FFF2-40B4-BE49-F238E27FC236}">
                  <a16:creationId xmlns:a16="http://schemas.microsoft.com/office/drawing/2014/main" id="{F10A0A39-2B49-D64B-927E-FA31767A3374}"/>
                </a:ext>
              </a:extLst>
            </p:cNvPr>
            <p:cNvSpPr/>
            <p:nvPr/>
          </p:nvSpPr>
          <p:spPr>
            <a:xfrm>
              <a:off x="5717738" y="2237867"/>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579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579"/>
                  </a:lnTo>
                  <a:lnTo>
                    <a:pt x="70657" y="225153"/>
                  </a:lnTo>
                  <a:lnTo>
                    <a:pt x="70657" y="221345"/>
                  </a:lnTo>
                  <a:close/>
                </a:path>
              </a:pathLst>
            </a:custGeom>
            <a:noFill/>
            <a:ln w="2379" cap="flat">
              <a:solidFill>
                <a:srgbClr val="FFFFFF"/>
              </a:solidFill>
              <a:prstDash val="solid"/>
              <a:round/>
            </a:ln>
          </p:spPr>
          <p:txBody>
            <a:bodyPr rtlCol="0" anchor="ctr"/>
            <a:lstStyle/>
            <a:p>
              <a:endParaRPr lang="en-US" noProof="0" dirty="0"/>
            </a:p>
          </p:txBody>
        </p:sp>
        <p:sp>
          <p:nvSpPr>
            <p:cNvPr id="4480" name="Serbest Form 4479">
              <a:extLst>
                <a:ext uri="{FF2B5EF4-FFF2-40B4-BE49-F238E27FC236}">
                  <a16:creationId xmlns:a16="http://schemas.microsoft.com/office/drawing/2014/main" id="{F277324F-B86F-634C-8AE9-30F87484432C}"/>
                </a:ext>
              </a:extLst>
            </p:cNvPr>
            <p:cNvSpPr/>
            <p:nvPr/>
          </p:nvSpPr>
          <p:spPr>
            <a:xfrm>
              <a:off x="9469703" y="1793178"/>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191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191"/>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solidFill>
              <a:srgbClr val="AFABAB"/>
            </a:solidFill>
            <a:ln w="9518" cap="flat">
              <a:noFill/>
              <a:prstDash val="solid"/>
              <a:miter/>
            </a:ln>
          </p:spPr>
          <p:txBody>
            <a:bodyPr rtlCol="0" anchor="ctr"/>
            <a:lstStyle/>
            <a:p>
              <a:endParaRPr lang="en-US" noProof="0" dirty="0"/>
            </a:p>
          </p:txBody>
        </p:sp>
        <p:sp>
          <p:nvSpPr>
            <p:cNvPr id="4481" name="Serbest Form 4480">
              <a:extLst>
                <a:ext uri="{FF2B5EF4-FFF2-40B4-BE49-F238E27FC236}">
                  <a16:creationId xmlns:a16="http://schemas.microsoft.com/office/drawing/2014/main" id="{CC24C209-280D-F042-ABC9-0D756D65F94A}"/>
                </a:ext>
              </a:extLst>
            </p:cNvPr>
            <p:cNvSpPr/>
            <p:nvPr/>
          </p:nvSpPr>
          <p:spPr>
            <a:xfrm>
              <a:off x="9469703" y="1793178"/>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286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286"/>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noFill/>
            <a:ln w="2379" cap="flat">
              <a:solidFill>
                <a:srgbClr val="FFFFFF"/>
              </a:solidFill>
              <a:prstDash val="solid"/>
              <a:round/>
            </a:ln>
          </p:spPr>
          <p:txBody>
            <a:bodyPr rtlCol="0" anchor="ctr"/>
            <a:lstStyle/>
            <a:p>
              <a:endParaRPr lang="en-US" noProof="0" dirty="0"/>
            </a:p>
          </p:txBody>
        </p:sp>
        <p:sp>
          <p:nvSpPr>
            <p:cNvPr id="4482" name="Serbest Form 4481">
              <a:extLst>
                <a:ext uri="{FF2B5EF4-FFF2-40B4-BE49-F238E27FC236}">
                  <a16:creationId xmlns:a16="http://schemas.microsoft.com/office/drawing/2014/main" id="{9A1B5DBF-FF4B-2B49-8B55-E59F510CE463}"/>
                </a:ext>
              </a:extLst>
            </p:cNvPr>
            <p:cNvSpPr/>
            <p:nvPr/>
          </p:nvSpPr>
          <p:spPr>
            <a:xfrm>
              <a:off x="6878152" y="2817743"/>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solidFill>
              <a:srgbClr val="AFABAB"/>
            </a:solidFill>
            <a:ln w="9518" cap="flat">
              <a:noFill/>
              <a:prstDash val="solid"/>
              <a:miter/>
            </a:ln>
          </p:spPr>
          <p:txBody>
            <a:bodyPr rtlCol="0" anchor="ctr"/>
            <a:lstStyle/>
            <a:p>
              <a:endParaRPr lang="en-US" noProof="0" dirty="0"/>
            </a:p>
          </p:txBody>
        </p:sp>
        <p:sp>
          <p:nvSpPr>
            <p:cNvPr id="4483" name="Serbest Form 4482">
              <a:extLst>
                <a:ext uri="{FF2B5EF4-FFF2-40B4-BE49-F238E27FC236}">
                  <a16:creationId xmlns:a16="http://schemas.microsoft.com/office/drawing/2014/main" id="{9A045EC0-4A9E-B74D-BD39-889D43ABCAF6}"/>
                </a:ext>
              </a:extLst>
            </p:cNvPr>
            <p:cNvSpPr/>
            <p:nvPr/>
          </p:nvSpPr>
          <p:spPr>
            <a:xfrm>
              <a:off x="6878152" y="2817743"/>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noFill/>
            <a:ln w="2379" cap="flat">
              <a:solidFill>
                <a:srgbClr val="FFFFFF"/>
              </a:solidFill>
              <a:prstDash val="solid"/>
              <a:round/>
            </a:ln>
          </p:spPr>
          <p:txBody>
            <a:bodyPr rtlCol="0" anchor="ctr"/>
            <a:lstStyle/>
            <a:p>
              <a:endParaRPr lang="en-US" noProof="0" dirty="0"/>
            </a:p>
          </p:txBody>
        </p:sp>
        <p:sp>
          <p:nvSpPr>
            <p:cNvPr id="4484" name="Serbest Form 4483">
              <a:extLst>
                <a:ext uri="{FF2B5EF4-FFF2-40B4-BE49-F238E27FC236}">
                  <a16:creationId xmlns:a16="http://schemas.microsoft.com/office/drawing/2014/main" id="{F1A510F0-2307-D546-BAA2-5C1A4CF4B686}"/>
                </a:ext>
              </a:extLst>
            </p:cNvPr>
            <p:cNvSpPr/>
            <p:nvPr/>
          </p:nvSpPr>
          <p:spPr>
            <a:xfrm>
              <a:off x="8173975" y="826401"/>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solidFill>
              <a:srgbClr val="AFABAB"/>
            </a:solidFill>
            <a:ln w="9518" cap="flat">
              <a:noFill/>
              <a:prstDash val="solid"/>
              <a:miter/>
            </a:ln>
          </p:spPr>
          <p:txBody>
            <a:bodyPr rtlCol="0" anchor="ctr"/>
            <a:lstStyle/>
            <a:p>
              <a:endParaRPr lang="en-US" noProof="0" dirty="0"/>
            </a:p>
          </p:txBody>
        </p:sp>
        <p:sp>
          <p:nvSpPr>
            <p:cNvPr id="4485" name="Serbest Form 4484">
              <a:extLst>
                <a:ext uri="{FF2B5EF4-FFF2-40B4-BE49-F238E27FC236}">
                  <a16:creationId xmlns:a16="http://schemas.microsoft.com/office/drawing/2014/main" id="{9CD911D7-B05C-2E43-A828-665B8C00A8C2}"/>
                </a:ext>
              </a:extLst>
            </p:cNvPr>
            <p:cNvSpPr/>
            <p:nvPr/>
          </p:nvSpPr>
          <p:spPr>
            <a:xfrm>
              <a:off x="8173975" y="826401"/>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noFill/>
            <a:ln w="2379" cap="flat">
              <a:solidFill>
                <a:srgbClr val="FFFFFF"/>
              </a:solidFill>
              <a:prstDash val="solid"/>
              <a:round/>
            </a:ln>
          </p:spPr>
          <p:txBody>
            <a:bodyPr rtlCol="0" anchor="ctr"/>
            <a:lstStyle/>
            <a:p>
              <a:endParaRPr lang="en-US" noProof="0" dirty="0"/>
            </a:p>
          </p:txBody>
        </p:sp>
        <p:sp>
          <p:nvSpPr>
            <p:cNvPr id="4486" name="Serbest Form 4485">
              <a:extLst>
                <a:ext uri="{FF2B5EF4-FFF2-40B4-BE49-F238E27FC236}">
                  <a16:creationId xmlns:a16="http://schemas.microsoft.com/office/drawing/2014/main" id="{C1BD5E06-8A42-0F48-B985-8D58F8F15DE9}"/>
                </a:ext>
              </a:extLst>
            </p:cNvPr>
            <p:cNvSpPr/>
            <p:nvPr/>
          </p:nvSpPr>
          <p:spPr>
            <a:xfrm>
              <a:off x="10282069" y="1561171"/>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solidFill>
              <a:srgbClr val="AFABAB"/>
            </a:solidFill>
            <a:ln w="9518" cap="flat">
              <a:noFill/>
              <a:prstDash val="solid"/>
              <a:miter/>
            </a:ln>
          </p:spPr>
          <p:txBody>
            <a:bodyPr rtlCol="0" anchor="ctr"/>
            <a:lstStyle/>
            <a:p>
              <a:endParaRPr lang="en-US" noProof="0" dirty="0"/>
            </a:p>
          </p:txBody>
        </p:sp>
        <p:sp>
          <p:nvSpPr>
            <p:cNvPr id="4487" name="Serbest Form 4486">
              <a:extLst>
                <a:ext uri="{FF2B5EF4-FFF2-40B4-BE49-F238E27FC236}">
                  <a16:creationId xmlns:a16="http://schemas.microsoft.com/office/drawing/2014/main" id="{EAEE2CF9-7D80-5842-8403-0DFD4877DF0B}"/>
                </a:ext>
              </a:extLst>
            </p:cNvPr>
            <p:cNvSpPr/>
            <p:nvPr/>
          </p:nvSpPr>
          <p:spPr>
            <a:xfrm>
              <a:off x="10282069" y="1561171"/>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noFill/>
            <a:ln w="2379" cap="flat">
              <a:solidFill>
                <a:srgbClr val="FFFFFF"/>
              </a:solidFill>
              <a:prstDash val="solid"/>
              <a:round/>
            </a:ln>
          </p:spPr>
          <p:txBody>
            <a:bodyPr rtlCol="0" anchor="ctr"/>
            <a:lstStyle/>
            <a:p>
              <a:endParaRPr lang="en-US" noProof="0" dirty="0"/>
            </a:p>
          </p:txBody>
        </p:sp>
        <p:sp>
          <p:nvSpPr>
            <p:cNvPr id="4488" name="Serbest Form 4487">
              <a:extLst>
                <a:ext uri="{FF2B5EF4-FFF2-40B4-BE49-F238E27FC236}">
                  <a16:creationId xmlns:a16="http://schemas.microsoft.com/office/drawing/2014/main" id="{ED97F4FC-4500-2B41-8503-F8FC5625B280}"/>
                </a:ext>
              </a:extLst>
            </p:cNvPr>
            <p:cNvSpPr/>
            <p:nvPr/>
          </p:nvSpPr>
          <p:spPr>
            <a:xfrm>
              <a:off x="7052223" y="1000430"/>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solidFill>
              <a:srgbClr val="AFABAB"/>
            </a:solidFill>
            <a:ln w="9518" cap="flat">
              <a:noFill/>
              <a:prstDash val="solid"/>
              <a:miter/>
            </a:ln>
          </p:spPr>
          <p:txBody>
            <a:bodyPr rtlCol="0" anchor="ctr"/>
            <a:lstStyle/>
            <a:p>
              <a:endParaRPr lang="en-US" noProof="0" dirty="0"/>
            </a:p>
          </p:txBody>
        </p:sp>
        <p:sp>
          <p:nvSpPr>
            <p:cNvPr id="4489" name="Serbest Form 4488">
              <a:extLst>
                <a:ext uri="{FF2B5EF4-FFF2-40B4-BE49-F238E27FC236}">
                  <a16:creationId xmlns:a16="http://schemas.microsoft.com/office/drawing/2014/main" id="{03764054-5948-BE4C-BF7D-13D4C08D22E2}"/>
                </a:ext>
              </a:extLst>
            </p:cNvPr>
            <p:cNvSpPr/>
            <p:nvPr/>
          </p:nvSpPr>
          <p:spPr>
            <a:xfrm>
              <a:off x="7052223" y="1000430"/>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noFill/>
            <a:ln w="2379" cap="flat">
              <a:solidFill>
                <a:srgbClr val="FFFFFF"/>
              </a:solidFill>
              <a:prstDash val="solid"/>
              <a:round/>
            </a:ln>
          </p:spPr>
          <p:txBody>
            <a:bodyPr rtlCol="0" anchor="ctr"/>
            <a:lstStyle/>
            <a:p>
              <a:endParaRPr lang="en-US" noProof="0" dirty="0"/>
            </a:p>
          </p:txBody>
        </p:sp>
        <p:sp>
          <p:nvSpPr>
            <p:cNvPr id="4490" name="Serbest Form 4489">
              <a:extLst>
                <a:ext uri="{FF2B5EF4-FFF2-40B4-BE49-F238E27FC236}">
                  <a16:creationId xmlns:a16="http://schemas.microsoft.com/office/drawing/2014/main" id="{BECE9FE4-B3DF-604F-BBA8-4B6434B4D58A}"/>
                </a:ext>
              </a:extLst>
            </p:cNvPr>
            <p:cNvSpPr/>
            <p:nvPr/>
          </p:nvSpPr>
          <p:spPr>
            <a:xfrm>
              <a:off x="5969133" y="516994"/>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solidFill>
              <a:srgbClr val="AFABAB"/>
            </a:solidFill>
            <a:ln w="9518" cap="flat">
              <a:noFill/>
              <a:prstDash val="solid"/>
              <a:miter/>
            </a:ln>
          </p:spPr>
          <p:txBody>
            <a:bodyPr rtlCol="0" anchor="ctr"/>
            <a:lstStyle/>
            <a:p>
              <a:endParaRPr lang="en-US" noProof="0" dirty="0"/>
            </a:p>
          </p:txBody>
        </p:sp>
        <p:sp>
          <p:nvSpPr>
            <p:cNvPr id="4491" name="Serbest Form 4490">
              <a:extLst>
                <a:ext uri="{FF2B5EF4-FFF2-40B4-BE49-F238E27FC236}">
                  <a16:creationId xmlns:a16="http://schemas.microsoft.com/office/drawing/2014/main" id="{932F119A-F839-534B-A32E-C9C529CB3435}"/>
                </a:ext>
              </a:extLst>
            </p:cNvPr>
            <p:cNvSpPr/>
            <p:nvPr/>
          </p:nvSpPr>
          <p:spPr>
            <a:xfrm>
              <a:off x="5969133" y="516994"/>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noFill/>
            <a:ln w="2379" cap="flat">
              <a:solidFill>
                <a:srgbClr val="FFFFFF"/>
              </a:solidFill>
              <a:prstDash val="solid"/>
              <a:round/>
            </a:ln>
          </p:spPr>
          <p:txBody>
            <a:bodyPr rtlCol="0" anchor="ctr"/>
            <a:lstStyle/>
            <a:p>
              <a:endParaRPr lang="en-US" noProof="0" dirty="0"/>
            </a:p>
          </p:txBody>
        </p:sp>
        <p:sp>
          <p:nvSpPr>
            <p:cNvPr id="4492" name="Serbest Form 4491">
              <a:extLst>
                <a:ext uri="{FF2B5EF4-FFF2-40B4-BE49-F238E27FC236}">
                  <a16:creationId xmlns:a16="http://schemas.microsoft.com/office/drawing/2014/main" id="{D2083C1C-D7F3-A342-A110-BC8F3E5E87E1}"/>
                </a:ext>
              </a:extLst>
            </p:cNvPr>
            <p:cNvSpPr/>
            <p:nvPr/>
          </p:nvSpPr>
          <p:spPr>
            <a:xfrm>
              <a:off x="6163011" y="-411035"/>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solidFill>
              <a:srgbClr val="AFABAB"/>
            </a:solidFill>
            <a:ln w="9518" cap="flat">
              <a:noFill/>
              <a:prstDash val="solid"/>
              <a:miter/>
            </a:ln>
          </p:spPr>
          <p:txBody>
            <a:bodyPr rtlCol="0" anchor="ctr"/>
            <a:lstStyle/>
            <a:p>
              <a:endParaRPr lang="en-US" noProof="0" dirty="0"/>
            </a:p>
          </p:txBody>
        </p:sp>
        <p:sp>
          <p:nvSpPr>
            <p:cNvPr id="4493" name="Serbest Form 4492">
              <a:extLst>
                <a:ext uri="{FF2B5EF4-FFF2-40B4-BE49-F238E27FC236}">
                  <a16:creationId xmlns:a16="http://schemas.microsoft.com/office/drawing/2014/main" id="{64C2E1CC-B9B0-DE4E-B67B-3FD58F8DA562}"/>
                </a:ext>
              </a:extLst>
            </p:cNvPr>
            <p:cNvSpPr/>
            <p:nvPr/>
          </p:nvSpPr>
          <p:spPr>
            <a:xfrm>
              <a:off x="6163011" y="-411035"/>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noFill/>
            <a:ln w="2379" cap="flat">
              <a:solidFill>
                <a:srgbClr val="FFFFFF"/>
              </a:solidFill>
              <a:prstDash val="solid"/>
              <a:round/>
            </a:ln>
          </p:spPr>
          <p:txBody>
            <a:bodyPr rtlCol="0" anchor="ctr"/>
            <a:lstStyle/>
            <a:p>
              <a:endParaRPr lang="en-US" noProof="0" dirty="0"/>
            </a:p>
          </p:txBody>
        </p:sp>
        <p:sp>
          <p:nvSpPr>
            <p:cNvPr id="4494" name="Serbest Form 4493">
              <a:extLst>
                <a:ext uri="{FF2B5EF4-FFF2-40B4-BE49-F238E27FC236}">
                  <a16:creationId xmlns:a16="http://schemas.microsoft.com/office/drawing/2014/main" id="{2664FB01-B769-D347-891E-656CD5E2F717}"/>
                </a:ext>
              </a:extLst>
            </p:cNvPr>
            <p:cNvSpPr/>
            <p:nvPr/>
          </p:nvSpPr>
          <p:spPr>
            <a:xfrm>
              <a:off x="6897482" y="3978067"/>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solidFill>
              <a:srgbClr val="AFABAB"/>
            </a:solidFill>
            <a:ln w="9518" cap="flat">
              <a:noFill/>
              <a:prstDash val="solid"/>
              <a:miter/>
            </a:ln>
          </p:spPr>
          <p:txBody>
            <a:bodyPr rtlCol="0" anchor="ctr"/>
            <a:lstStyle/>
            <a:p>
              <a:endParaRPr lang="en-US" noProof="0" dirty="0"/>
            </a:p>
          </p:txBody>
        </p:sp>
        <p:sp>
          <p:nvSpPr>
            <p:cNvPr id="4495" name="Serbest Form 4494">
              <a:extLst>
                <a:ext uri="{FF2B5EF4-FFF2-40B4-BE49-F238E27FC236}">
                  <a16:creationId xmlns:a16="http://schemas.microsoft.com/office/drawing/2014/main" id="{8A4AA962-9502-7444-85A5-C3FBBDDD4B1A}"/>
                </a:ext>
              </a:extLst>
            </p:cNvPr>
            <p:cNvSpPr/>
            <p:nvPr/>
          </p:nvSpPr>
          <p:spPr>
            <a:xfrm>
              <a:off x="6897482" y="3978067"/>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noFill/>
            <a:ln w="2379" cap="flat">
              <a:solidFill>
                <a:srgbClr val="FFFFFF"/>
              </a:solidFill>
              <a:prstDash val="solid"/>
              <a:round/>
            </a:ln>
          </p:spPr>
          <p:txBody>
            <a:bodyPr rtlCol="0" anchor="ctr"/>
            <a:lstStyle/>
            <a:p>
              <a:endParaRPr lang="en-US" noProof="0" dirty="0"/>
            </a:p>
          </p:txBody>
        </p:sp>
        <p:sp>
          <p:nvSpPr>
            <p:cNvPr id="4496" name="Serbest Form 4495">
              <a:extLst>
                <a:ext uri="{FF2B5EF4-FFF2-40B4-BE49-F238E27FC236}">
                  <a16:creationId xmlns:a16="http://schemas.microsoft.com/office/drawing/2014/main" id="{843F019D-E463-544B-BD64-08B8FDBAEC71}"/>
                </a:ext>
              </a:extLst>
            </p:cNvPr>
            <p:cNvSpPr/>
            <p:nvPr/>
          </p:nvSpPr>
          <p:spPr>
            <a:xfrm>
              <a:off x="3474331" y="2489296"/>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solidFill>
              <a:srgbClr val="AFABAB"/>
            </a:solidFill>
            <a:ln w="9518" cap="flat">
              <a:noFill/>
              <a:prstDash val="solid"/>
              <a:miter/>
            </a:ln>
          </p:spPr>
          <p:txBody>
            <a:bodyPr rtlCol="0" anchor="ctr"/>
            <a:lstStyle/>
            <a:p>
              <a:endParaRPr lang="en-US" noProof="0" dirty="0"/>
            </a:p>
          </p:txBody>
        </p:sp>
        <p:sp>
          <p:nvSpPr>
            <p:cNvPr id="4497" name="Serbest Form 4496">
              <a:extLst>
                <a:ext uri="{FF2B5EF4-FFF2-40B4-BE49-F238E27FC236}">
                  <a16:creationId xmlns:a16="http://schemas.microsoft.com/office/drawing/2014/main" id="{0FF96A4B-5610-4949-B9C2-248BC2AC919E}"/>
                </a:ext>
              </a:extLst>
            </p:cNvPr>
            <p:cNvSpPr/>
            <p:nvPr/>
          </p:nvSpPr>
          <p:spPr>
            <a:xfrm>
              <a:off x="3474331" y="2489296"/>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noFill/>
            <a:ln w="2379" cap="flat">
              <a:solidFill>
                <a:srgbClr val="FFFFFF"/>
              </a:solidFill>
              <a:prstDash val="solid"/>
              <a:round/>
            </a:ln>
          </p:spPr>
          <p:txBody>
            <a:bodyPr rtlCol="0" anchor="ctr"/>
            <a:lstStyle/>
            <a:p>
              <a:endParaRPr lang="en-US" noProof="0" dirty="0"/>
            </a:p>
          </p:txBody>
        </p:sp>
        <p:sp>
          <p:nvSpPr>
            <p:cNvPr id="4498" name="Serbest Form 4497">
              <a:extLst>
                <a:ext uri="{FF2B5EF4-FFF2-40B4-BE49-F238E27FC236}">
                  <a16:creationId xmlns:a16="http://schemas.microsoft.com/office/drawing/2014/main" id="{AFBD8615-19DA-8C44-92B1-1F0A4600315D}"/>
                </a:ext>
              </a:extLst>
            </p:cNvPr>
            <p:cNvSpPr/>
            <p:nvPr/>
          </p:nvSpPr>
          <p:spPr>
            <a:xfrm>
              <a:off x="6568765" y="1677127"/>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02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053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02"/>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053"/>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solidFill>
              <a:srgbClr val="AFABAB"/>
            </a:solidFill>
            <a:ln w="9518" cap="flat">
              <a:noFill/>
              <a:prstDash val="solid"/>
              <a:miter/>
            </a:ln>
          </p:spPr>
          <p:txBody>
            <a:bodyPr rtlCol="0" anchor="ctr"/>
            <a:lstStyle/>
            <a:p>
              <a:endParaRPr lang="en-US" noProof="0" dirty="0"/>
            </a:p>
          </p:txBody>
        </p:sp>
        <p:sp>
          <p:nvSpPr>
            <p:cNvPr id="4499" name="Serbest Form 4498">
              <a:extLst>
                <a:ext uri="{FF2B5EF4-FFF2-40B4-BE49-F238E27FC236}">
                  <a16:creationId xmlns:a16="http://schemas.microsoft.com/office/drawing/2014/main" id="{A2E2FCFF-0231-5F49-84AB-7C5109DDD39A}"/>
                </a:ext>
              </a:extLst>
            </p:cNvPr>
            <p:cNvSpPr/>
            <p:nvPr/>
          </p:nvSpPr>
          <p:spPr>
            <a:xfrm>
              <a:off x="6568765" y="1677127"/>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97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148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97"/>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148"/>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noFill/>
            <a:ln w="2379" cap="flat">
              <a:solidFill>
                <a:srgbClr val="FFFFFF"/>
              </a:solidFill>
              <a:prstDash val="solid"/>
              <a:round/>
            </a:ln>
          </p:spPr>
          <p:txBody>
            <a:bodyPr rtlCol="0" anchor="ctr"/>
            <a:lstStyle/>
            <a:p>
              <a:endParaRPr lang="en-US" noProof="0" dirty="0"/>
            </a:p>
          </p:txBody>
        </p:sp>
        <p:sp>
          <p:nvSpPr>
            <p:cNvPr id="4500" name="Serbest Form 4499">
              <a:extLst>
                <a:ext uri="{FF2B5EF4-FFF2-40B4-BE49-F238E27FC236}">
                  <a16:creationId xmlns:a16="http://schemas.microsoft.com/office/drawing/2014/main" id="{B9690ADA-AE56-AA4F-BEBB-AF90CA0E0CDD}"/>
                </a:ext>
              </a:extLst>
            </p:cNvPr>
            <p:cNvSpPr/>
            <p:nvPr/>
          </p:nvSpPr>
          <p:spPr>
            <a:xfrm>
              <a:off x="8812173" y="2315267"/>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633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633"/>
                  </a:lnTo>
                  <a:lnTo>
                    <a:pt x="6666" y="78447"/>
                  </a:lnTo>
                  <a:lnTo>
                    <a:pt x="9999" y="75019"/>
                  </a:lnTo>
                  <a:lnTo>
                    <a:pt x="13332" y="68260"/>
                  </a:lnTo>
                  <a:lnTo>
                    <a:pt x="16664" y="57978"/>
                  </a:lnTo>
                  <a:lnTo>
                    <a:pt x="16664" y="44364"/>
                  </a:lnTo>
                  <a:lnTo>
                    <a:pt x="0" y="20468"/>
                  </a:lnTo>
                  <a:lnTo>
                    <a:pt x="13332" y="20468"/>
                  </a:lnTo>
                  <a:lnTo>
                    <a:pt x="13332" y="3332"/>
                  </a:lnTo>
                  <a:close/>
                </a:path>
              </a:pathLst>
            </a:custGeom>
            <a:solidFill>
              <a:srgbClr val="AFABAB"/>
            </a:solidFill>
            <a:ln w="9518" cap="flat">
              <a:noFill/>
              <a:prstDash val="solid"/>
              <a:miter/>
            </a:ln>
          </p:spPr>
          <p:txBody>
            <a:bodyPr rtlCol="0" anchor="ctr"/>
            <a:lstStyle/>
            <a:p>
              <a:endParaRPr lang="en-US" noProof="0" dirty="0"/>
            </a:p>
          </p:txBody>
        </p:sp>
        <p:sp>
          <p:nvSpPr>
            <p:cNvPr id="4501" name="Serbest Form 4500">
              <a:extLst>
                <a:ext uri="{FF2B5EF4-FFF2-40B4-BE49-F238E27FC236}">
                  <a16:creationId xmlns:a16="http://schemas.microsoft.com/office/drawing/2014/main" id="{1D196AC1-BCEC-6541-8843-FC920D548310}"/>
                </a:ext>
              </a:extLst>
            </p:cNvPr>
            <p:cNvSpPr/>
            <p:nvPr/>
          </p:nvSpPr>
          <p:spPr>
            <a:xfrm>
              <a:off x="8812173" y="2315267"/>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728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728"/>
                  </a:lnTo>
                  <a:lnTo>
                    <a:pt x="6666" y="78447"/>
                  </a:lnTo>
                  <a:lnTo>
                    <a:pt x="9999" y="75019"/>
                  </a:lnTo>
                  <a:lnTo>
                    <a:pt x="13332" y="68260"/>
                  </a:lnTo>
                  <a:lnTo>
                    <a:pt x="16664" y="57978"/>
                  </a:lnTo>
                  <a:lnTo>
                    <a:pt x="16664" y="44364"/>
                  </a:lnTo>
                  <a:lnTo>
                    <a:pt x="0" y="20468"/>
                  </a:lnTo>
                  <a:lnTo>
                    <a:pt x="13332" y="20468"/>
                  </a:lnTo>
                  <a:lnTo>
                    <a:pt x="13332" y="3332"/>
                  </a:lnTo>
                  <a:close/>
                </a:path>
              </a:pathLst>
            </a:custGeom>
            <a:noFill/>
            <a:ln w="2379" cap="flat">
              <a:solidFill>
                <a:srgbClr val="FFFFFF"/>
              </a:solidFill>
              <a:prstDash val="solid"/>
              <a:round/>
            </a:ln>
          </p:spPr>
          <p:txBody>
            <a:bodyPr rtlCol="0" anchor="ctr"/>
            <a:lstStyle/>
            <a:p>
              <a:endParaRPr lang="en-US" noProof="0" dirty="0"/>
            </a:p>
          </p:txBody>
        </p:sp>
        <p:sp>
          <p:nvSpPr>
            <p:cNvPr id="4502" name="Serbest Form 4501">
              <a:extLst>
                <a:ext uri="{FF2B5EF4-FFF2-40B4-BE49-F238E27FC236}">
                  <a16:creationId xmlns:a16="http://schemas.microsoft.com/office/drawing/2014/main" id="{0E4A90D4-CA27-B545-B7C2-97F419D50AF5}"/>
                </a:ext>
              </a:extLst>
            </p:cNvPr>
            <p:cNvSpPr/>
            <p:nvPr/>
          </p:nvSpPr>
          <p:spPr>
            <a:xfrm>
              <a:off x="5428445" y="691309"/>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solidFill>
              <a:srgbClr val="AFABAB"/>
            </a:solidFill>
            <a:ln w="9518" cap="flat">
              <a:noFill/>
              <a:prstDash val="solid"/>
              <a:miter/>
            </a:ln>
          </p:spPr>
          <p:txBody>
            <a:bodyPr rtlCol="0" anchor="ctr"/>
            <a:lstStyle/>
            <a:p>
              <a:endParaRPr lang="en-US" noProof="0" dirty="0"/>
            </a:p>
          </p:txBody>
        </p:sp>
        <p:sp>
          <p:nvSpPr>
            <p:cNvPr id="4503" name="Serbest Form 4502">
              <a:extLst>
                <a:ext uri="{FF2B5EF4-FFF2-40B4-BE49-F238E27FC236}">
                  <a16:creationId xmlns:a16="http://schemas.microsoft.com/office/drawing/2014/main" id="{F28939EA-4432-1F4D-AD59-0C52CD6ABC1A}"/>
                </a:ext>
              </a:extLst>
            </p:cNvPr>
            <p:cNvSpPr/>
            <p:nvPr/>
          </p:nvSpPr>
          <p:spPr>
            <a:xfrm>
              <a:off x="5428445" y="691309"/>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noFill/>
            <a:ln w="2379" cap="flat">
              <a:solidFill>
                <a:srgbClr val="FFFFFF"/>
              </a:solidFill>
              <a:prstDash val="solid"/>
              <a:round/>
            </a:ln>
          </p:spPr>
          <p:txBody>
            <a:bodyPr rtlCol="0" anchor="ctr"/>
            <a:lstStyle/>
            <a:p>
              <a:endParaRPr lang="en-US" noProof="0" dirty="0"/>
            </a:p>
          </p:txBody>
        </p:sp>
        <p:sp>
          <p:nvSpPr>
            <p:cNvPr id="4504" name="Serbest Form 4503">
              <a:extLst>
                <a:ext uri="{FF2B5EF4-FFF2-40B4-BE49-F238E27FC236}">
                  <a16:creationId xmlns:a16="http://schemas.microsoft.com/office/drawing/2014/main" id="{0376FFE6-4871-984B-A3B2-9BDE6ADF4518}"/>
                </a:ext>
              </a:extLst>
            </p:cNvPr>
            <p:cNvSpPr/>
            <p:nvPr/>
          </p:nvSpPr>
          <p:spPr>
            <a:xfrm>
              <a:off x="7322948" y="2199215"/>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860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860"/>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solidFill>
              <a:srgbClr val="AFABAB"/>
            </a:solidFill>
            <a:ln w="9518" cap="flat">
              <a:noFill/>
              <a:prstDash val="solid"/>
              <a:miter/>
            </a:ln>
          </p:spPr>
          <p:txBody>
            <a:bodyPr rtlCol="0" anchor="ctr"/>
            <a:lstStyle/>
            <a:p>
              <a:endParaRPr lang="en-US" noProof="0" dirty="0"/>
            </a:p>
          </p:txBody>
        </p:sp>
        <p:sp>
          <p:nvSpPr>
            <p:cNvPr id="4505" name="Serbest Form 4504">
              <a:extLst>
                <a:ext uri="{FF2B5EF4-FFF2-40B4-BE49-F238E27FC236}">
                  <a16:creationId xmlns:a16="http://schemas.microsoft.com/office/drawing/2014/main" id="{C12C20D7-44AC-484D-987E-5EA32E9BF3BC}"/>
                </a:ext>
              </a:extLst>
            </p:cNvPr>
            <p:cNvSpPr/>
            <p:nvPr/>
          </p:nvSpPr>
          <p:spPr>
            <a:xfrm>
              <a:off x="7322948" y="2199215"/>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956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956"/>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noFill/>
            <a:ln w="2379" cap="flat">
              <a:solidFill>
                <a:srgbClr val="FFFFFF"/>
              </a:solidFill>
              <a:prstDash val="solid"/>
              <a:round/>
            </a:ln>
          </p:spPr>
          <p:txBody>
            <a:bodyPr rtlCol="0" anchor="ctr"/>
            <a:lstStyle/>
            <a:p>
              <a:endParaRPr lang="en-US" noProof="0" dirty="0"/>
            </a:p>
          </p:txBody>
        </p:sp>
        <p:sp>
          <p:nvSpPr>
            <p:cNvPr id="4506" name="Serbest Form 4505">
              <a:extLst>
                <a:ext uri="{FF2B5EF4-FFF2-40B4-BE49-F238E27FC236}">
                  <a16:creationId xmlns:a16="http://schemas.microsoft.com/office/drawing/2014/main" id="{390254BA-259F-AD4F-9573-6B66F3CAA686}"/>
                </a:ext>
              </a:extLst>
            </p:cNvPr>
            <p:cNvSpPr/>
            <p:nvPr/>
          </p:nvSpPr>
          <p:spPr>
            <a:xfrm>
              <a:off x="11810050" y="3088689"/>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solidFill>
              <a:srgbClr val="AFABAB"/>
            </a:solidFill>
            <a:ln w="9518" cap="flat">
              <a:noFill/>
              <a:prstDash val="solid"/>
              <a:miter/>
            </a:ln>
          </p:spPr>
          <p:txBody>
            <a:bodyPr rtlCol="0" anchor="ctr"/>
            <a:lstStyle/>
            <a:p>
              <a:endParaRPr lang="en-US" noProof="0" dirty="0"/>
            </a:p>
          </p:txBody>
        </p:sp>
        <p:sp>
          <p:nvSpPr>
            <p:cNvPr id="4507" name="Serbest Form 4506">
              <a:extLst>
                <a:ext uri="{FF2B5EF4-FFF2-40B4-BE49-F238E27FC236}">
                  <a16:creationId xmlns:a16="http://schemas.microsoft.com/office/drawing/2014/main" id="{40467489-A52A-6F4A-BC38-D7C90D5423D3}"/>
                </a:ext>
              </a:extLst>
            </p:cNvPr>
            <p:cNvSpPr/>
            <p:nvPr/>
          </p:nvSpPr>
          <p:spPr>
            <a:xfrm>
              <a:off x="11810050" y="3088689"/>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noFill/>
            <a:ln w="2379" cap="flat">
              <a:solidFill>
                <a:srgbClr val="FFFFFF"/>
              </a:solidFill>
              <a:prstDash val="solid"/>
              <a:round/>
            </a:ln>
          </p:spPr>
          <p:txBody>
            <a:bodyPr rtlCol="0" anchor="ctr"/>
            <a:lstStyle/>
            <a:p>
              <a:endParaRPr lang="en-US" noProof="0" dirty="0"/>
            </a:p>
          </p:txBody>
        </p:sp>
        <p:sp>
          <p:nvSpPr>
            <p:cNvPr id="4508" name="Serbest Form 4507">
              <a:extLst>
                <a:ext uri="{FF2B5EF4-FFF2-40B4-BE49-F238E27FC236}">
                  <a16:creationId xmlns:a16="http://schemas.microsoft.com/office/drawing/2014/main" id="{E2F43FEC-CA6C-404F-999A-2E4DFFDDAE75}"/>
                </a:ext>
              </a:extLst>
            </p:cNvPr>
            <p:cNvSpPr/>
            <p:nvPr/>
          </p:nvSpPr>
          <p:spPr>
            <a:xfrm>
              <a:off x="6220622" y="555741"/>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275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275"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solidFill>
              <a:srgbClr val="AFABAB"/>
            </a:solidFill>
            <a:ln w="9518" cap="flat">
              <a:noFill/>
              <a:prstDash val="solid"/>
              <a:miter/>
            </a:ln>
          </p:spPr>
          <p:txBody>
            <a:bodyPr rtlCol="0" anchor="ctr"/>
            <a:lstStyle/>
            <a:p>
              <a:endParaRPr lang="en-US" noProof="0" dirty="0"/>
            </a:p>
          </p:txBody>
        </p:sp>
        <p:sp>
          <p:nvSpPr>
            <p:cNvPr id="4509" name="Serbest Form 4508">
              <a:extLst>
                <a:ext uri="{FF2B5EF4-FFF2-40B4-BE49-F238E27FC236}">
                  <a16:creationId xmlns:a16="http://schemas.microsoft.com/office/drawing/2014/main" id="{C164F76F-30E6-9B47-BCC0-32A68CE3487C}"/>
                </a:ext>
              </a:extLst>
            </p:cNvPr>
            <p:cNvSpPr/>
            <p:nvPr/>
          </p:nvSpPr>
          <p:spPr>
            <a:xfrm>
              <a:off x="6220622" y="555741"/>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180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180"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noFill/>
            <a:ln w="2379" cap="flat">
              <a:solidFill>
                <a:srgbClr val="FFFFFF"/>
              </a:solidFill>
              <a:prstDash val="solid"/>
              <a:round/>
            </a:ln>
          </p:spPr>
          <p:txBody>
            <a:bodyPr rtlCol="0" anchor="ctr"/>
            <a:lstStyle/>
            <a:p>
              <a:endParaRPr lang="en-US" noProof="0" dirty="0"/>
            </a:p>
          </p:txBody>
        </p:sp>
        <p:sp>
          <p:nvSpPr>
            <p:cNvPr id="4510" name="Serbest Form 4509">
              <a:extLst>
                <a:ext uri="{FF2B5EF4-FFF2-40B4-BE49-F238E27FC236}">
                  <a16:creationId xmlns:a16="http://schemas.microsoft.com/office/drawing/2014/main" id="{1EC796AB-5B93-3746-A5F9-E060E37E6D18}"/>
                </a:ext>
              </a:extLst>
            </p:cNvPr>
            <p:cNvSpPr/>
            <p:nvPr/>
          </p:nvSpPr>
          <p:spPr>
            <a:xfrm>
              <a:off x="6336606" y="420364"/>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solidFill>
              <a:srgbClr val="AFABAB"/>
            </a:solidFill>
            <a:ln w="9518" cap="flat">
              <a:noFill/>
              <a:prstDash val="solid"/>
              <a:miter/>
            </a:ln>
          </p:spPr>
          <p:txBody>
            <a:bodyPr rtlCol="0" anchor="ctr"/>
            <a:lstStyle/>
            <a:p>
              <a:endParaRPr lang="en-US" noProof="0" dirty="0"/>
            </a:p>
          </p:txBody>
        </p:sp>
        <p:sp>
          <p:nvSpPr>
            <p:cNvPr id="4511" name="Serbest Form 4510">
              <a:extLst>
                <a:ext uri="{FF2B5EF4-FFF2-40B4-BE49-F238E27FC236}">
                  <a16:creationId xmlns:a16="http://schemas.microsoft.com/office/drawing/2014/main" id="{755D4A03-CD17-614B-8F68-3C577534FD89}"/>
                </a:ext>
              </a:extLst>
            </p:cNvPr>
            <p:cNvSpPr/>
            <p:nvPr/>
          </p:nvSpPr>
          <p:spPr>
            <a:xfrm>
              <a:off x="6336606" y="420364"/>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noFill/>
            <a:ln w="2379" cap="flat">
              <a:solidFill>
                <a:srgbClr val="FFFFFF"/>
              </a:solidFill>
              <a:prstDash val="solid"/>
              <a:round/>
            </a:ln>
          </p:spPr>
          <p:txBody>
            <a:bodyPr rtlCol="0" anchor="ctr"/>
            <a:lstStyle/>
            <a:p>
              <a:endParaRPr lang="en-US" noProof="0" dirty="0"/>
            </a:p>
          </p:txBody>
        </p:sp>
        <p:sp>
          <p:nvSpPr>
            <p:cNvPr id="4512" name="Serbest Form 4511">
              <a:extLst>
                <a:ext uri="{FF2B5EF4-FFF2-40B4-BE49-F238E27FC236}">
                  <a16:creationId xmlns:a16="http://schemas.microsoft.com/office/drawing/2014/main" id="{4C84E4FA-05CE-A948-9A15-C42875223DB9}"/>
                </a:ext>
              </a:extLst>
            </p:cNvPr>
            <p:cNvSpPr/>
            <p:nvPr/>
          </p:nvSpPr>
          <p:spPr>
            <a:xfrm>
              <a:off x="5214950" y="2295941"/>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solidFill>
              <a:srgbClr val="AFABAB"/>
            </a:solidFill>
            <a:ln w="9518" cap="flat">
              <a:noFill/>
              <a:prstDash val="solid"/>
              <a:miter/>
            </a:ln>
          </p:spPr>
          <p:txBody>
            <a:bodyPr rtlCol="0" anchor="ctr"/>
            <a:lstStyle/>
            <a:p>
              <a:endParaRPr lang="en-US" noProof="0" dirty="0"/>
            </a:p>
          </p:txBody>
        </p:sp>
        <p:sp>
          <p:nvSpPr>
            <p:cNvPr id="4513" name="Serbest Form 4512">
              <a:extLst>
                <a:ext uri="{FF2B5EF4-FFF2-40B4-BE49-F238E27FC236}">
                  <a16:creationId xmlns:a16="http://schemas.microsoft.com/office/drawing/2014/main" id="{99A14F84-AB8A-D143-9CE8-ED4954D1E979}"/>
                </a:ext>
              </a:extLst>
            </p:cNvPr>
            <p:cNvSpPr/>
            <p:nvPr/>
          </p:nvSpPr>
          <p:spPr>
            <a:xfrm>
              <a:off x="5214950" y="2295941"/>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noFill/>
            <a:ln w="2379" cap="flat">
              <a:solidFill>
                <a:srgbClr val="FFFFFF"/>
              </a:solidFill>
              <a:prstDash val="solid"/>
              <a:round/>
            </a:ln>
          </p:spPr>
          <p:txBody>
            <a:bodyPr rtlCol="0" anchor="ctr"/>
            <a:lstStyle/>
            <a:p>
              <a:endParaRPr lang="en-US" noProof="0" dirty="0"/>
            </a:p>
          </p:txBody>
        </p:sp>
        <p:sp>
          <p:nvSpPr>
            <p:cNvPr id="4514" name="Serbest Form 4513">
              <a:extLst>
                <a:ext uri="{FF2B5EF4-FFF2-40B4-BE49-F238E27FC236}">
                  <a16:creationId xmlns:a16="http://schemas.microsoft.com/office/drawing/2014/main" id="{27D0FAA1-6505-E54E-B4B8-0B0117494348}"/>
                </a:ext>
              </a:extLst>
            </p:cNvPr>
            <p:cNvSpPr/>
            <p:nvPr/>
          </p:nvSpPr>
          <p:spPr>
            <a:xfrm>
              <a:off x="5098871" y="1967208"/>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solidFill>
              <a:srgbClr val="AFABAB"/>
            </a:solidFill>
            <a:ln w="9518" cap="flat">
              <a:noFill/>
              <a:prstDash val="solid"/>
              <a:miter/>
            </a:ln>
          </p:spPr>
          <p:txBody>
            <a:bodyPr rtlCol="0" anchor="ctr"/>
            <a:lstStyle/>
            <a:p>
              <a:endParaRPr lang="en-US" noProof="0" dirty="0"/>
            </a:p>
          </p:txBody>
        </p:sp>
        <p:sp>
          <p:nvSpPr>
            <p:cNvPr id="4515" name="Serbest Form 4514">
              <a:extLst>
                <a:ext uri="{FF2B5EF4-FFF2-40B4-BE49-F238E27FC236}">
                  <a16:creationId xmlns:a16="http://schemas.microsoft.com/office/drawing/2014/main" id="{FAA81E78-5CFF-3142-8735-9522447D9515}"/>
                </a:ext>
              </a:extLst>
            </p:cNvPr>
            <p:cNvSpPr/>
            <p:nvPr/>
          </p:nvSpPr>
          <p:spPr>
            <a:xfrm>
              <a:off x="5098871" y="1967208"/>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noFill/>
            <a:ln w="2379" cap="flat">
              <a:solidFill>
                <a:srgbClr val="FFFFFF"/>
              </a:solidFill>
              <a:prstDash val="solid"/>
              <a:round/>
            </a:ln>
          </p:spPr>
          <p:txBody>
            <a:bodyPr rtlCol="0" anchor="ctr"/>
            <a:lstStyle/>
            <a:p>
              <a:endParaRPr lang="en-US" noProof="0" dirty="0"/>
            </a:p>
          </p:txBody>
        </p:sp>
        <p:sp>
          <p:nvSpPr>
            <p:cNvPr id="4516" name="Serbest Form 4515">
              <a:extLst>
                <a:ext uri="{FF2B5EF4-FFF2-40B4-BE49-F238E27FC236}">
                  <a16:creationId xmlns:a16="http://schemas.microsoft.com/office/drawing/2014/main" id="{9C32408A-A6A5-084C-9100-E5B44811B9F8}"/>
                </a:ext>
              </a:extLst>
            </p:cNvPr>
            <p:cNvSpPr/>
            <p:nvPr/>
          </p:nvSpPr>
          <p:spPr>
            <a:xfrm>
              <a:off x="7032893" y="1251764"/>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600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600"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solidFill>
              <a:srgbClr val="AFABAB"/>
            </a:solidFill>
            <a:ln w="9518" cap="flat">
              <a:noFill/>
              <a:prstDash val="solid"/>
              <a:miter/>
            </a:ln>
          </p:spPr>
          <p:txBody>
            <a:bodyPr rtlCol="0" anchor="ctr"/>
            <a:lstStyle/>
            <a:p>
              <a:endParaRPr lang="en-US" noProof="0" dirty="0"/>
            </a:p>
          </p:txBody>
        </p:sp>
        <p:sp>
          <p:nvSpPr>
            <p:cNvPr id="4517" name="Serbest Form 4516">
              <a:extLst>
                <a:ext uri="{FF2B5EF4-FFF2-40B4-BE49-F238E27FC236}">
                  <a16:creationId xmlns:a16="http://schemas.microsoft.com/office/drawing/2014/main" id="{34F6F1EA-53A2-484F-B3C9-4EC4F6C43C7C}"/>
                </a:ext>
              </a:extLst>
            </p:cNvPr>
            <p:cNvSpPr/>
            <p:nvPr/>
          </p:nvSpPr>
          <p:spPr>
            <a:xfrm>
              <a:off x="7032893" y="1251764"/>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505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505"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noFill/>
            <a:ln w="2379" cap="flat">
              <a:solidFill>
                <a:srgbClr val="FFFFFF"/>
              </a:solidFill>
              <a:prstDash val="solid"/>
              <a:round/>
            </a:ln>
          </p:spPr>
          <p:txBody>
            <a:bodyPr rtlCol="0" anchor="ctr"/>
            <a:lstStyle/>
            <a:p>
              <a:endParaRPr lang="en-US" noProof="0" dirty="0"/>
            </a:p>
          </p:txBody>
        </p:sp>
        <p:sp>
          <p:nvSpPr>
            <p:cNvPr id="4518" name="Serbest Form 4517">
              <a:extLst>
                <a:ext uri="{FF2B5EF4-FFF2-40B4-BE49-F238E27FC236}">
                  <a16:creationId xmlns:a16="http://schemas.microsoft.com/office/drawing/2014/main" id="{1774A836-2B01-CB4C-AD12-491D07D41F02}"/>
                </a:ext>
              </a:extLst>
            </p:cNvPr>
            <p:cNvSpPr/>
            <p:nvPr/>
          </p:nvSpPr>
          <p:spPr>
            <a:xfrm>
              <a:off x="6839491" y="2817934"/>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solidFill>
              <a:srgbClr val="AFABAB"/>
            </a:solidFill>
            <a:ln w="9518" cap="flat">
              <a:noFill/>
              <a:prstDash val="solid"/>
              <a:miter/>
            </a:ln>
          </p:spPr>
          <p:txBody>
            <a:bodyPr rtlCol="0" anchor="ctr"/>
            <a:lstStyle/>
            <a:p>
              <a:endParaRPr lang="en-US" noProof="0" dirty="0"/>
            </a:p>
          </p:txBody>
        </p:sp>
        <p:sp>
          <p:nvSpPr>
            <p:cNvPr id="4519" name="Serbest Form 4518">
              <a:extLst>
                <a:ext uri="{FF2B5EF4-FFF2-40B4-BE49-F238E27FC236}">
                  <a16:creationId xmlns:a16="http://schemas.microsoft.com/office/drawing/2014/main" id="{62E84EA1-B5E3-DD44-BE0D-6F1B2B52D42E}"/>
                </a:ext>
              </a:extLst>
            </p:cNvPr>
            <p:cNvSpPr/>
            <p:nvPr/>
          </p:nvSpPr>
          <p:spPr>
            <a:xfrm>
              <a:off x="6839491" y="2817934"/>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noFill/>
            <a:ln w="2379" cap="flat">
              <a:solidFill>
                <a:srgbClr val="FFFFFF"/>
              </a:solidFill>
              <a:prstDash val="solid"/>
              <a:round/>
            </a:ln>
          </p:spPr>
          <p:txBody>
            <a:bodyPr rtlCol="0" anchor="ctr"/>
            <a:lstStyle/>
            <a:p>
              <a:endParaRPr lang="en-US" noProof="0" dirty="0"/>
            </a:p>
          </p:txBody>
        </p:sp>
        <p:sp>
          <p:nvSpPr>
            <p:cNvPr id="4520" name="Serbest Form 4519">
              <a:extLst>
                <a:ext uri="{FF2B5EF4-FFF2-40B4-BE49-F238E27FC236}">
                  <a16:creationId xmlns:a16="http://schemas.microsoft.com/office/drawing/2014/main" id="{8BB88AE6-6C26-1D41-BAB2-C014A12C9A78}"/>
                </a:ext>
              </a:extLst>
            </p:cNvPr>
            <p:cNvSpPr/>
            <p:nvPr/>
          </p:nvSpPr>
          <p:spPr>
            <a:xfrm>
              <a:off x="10862465" y="-4617"/>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solidFill>
              <a:srgbClr val="AFABAB"/>
            </a:solidFill>
            <a:ln w="9518" cap="flat">
              <a:noFill/>
              <a:prstDash val="solid"/>
              <a:miter/>
            </a:ln>
          </p:spPr>
          <p:txBody>
            <a:bodyPr rtlCol="0" anchor="ctr"/>
            <a:lstStyle/>
            <a:p>
              <a:endParaRPr lang="en-US" noProof="0" dirty="0"/>
            </a:p>
          </p:txBody>
        </p:sp>
        <p:sp>
          <p:nvSpPr>
            <p:cNvPr id="4521" name="Serbest Form 4520">
              <a:extLst>
                <a:ext uri="{FF2B5EF4-FFF2-40B4-BE49-F238E27FC236}">
                  <a16:creationId xmlns:a16="http://schemas.microsoft.com/office/drawing/2014/main" id="{42A2F2DD-1155-BC45-B040-2DAC090677EE}"/>
                </a:ext>
              </a:extLst>
            </p:cNvPr>
            <p:cNvSpPr/>
            <p:nvPr/>
          </p:nvSpPr>
          <p:spPr>
            <a:xfrm>
              <a:off x="10862465" y="-4617"/>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noFill/>
            <a:ln w="2379" cap="flat">
              <a:solidFill>
                <a:srgbClr val="FFFFFF"/>
              </a:solidFill>
              <a:prstDash val="solid"/>
              <a:round/>
            </a:ln>
          </p:spPr>
          <p:txBody>
            <a:bodyPr rtlCol="0" anchor="ctr"/>
            <a:lstStyle/>
            <a:p>
              <a:endParaRPr lang="en-US" noProof="0" dirty="0"/>
            </a:p>
          </p:txBody>
        </p:sp>
        <p:sp>
          <p:nvSpPr>
            <p:cNvPr id="4522" name="Serbest Form 4521">
              <a:extLst>
                <a:ext uri="{FF2B5EF4-FFF2-40B4-BE49-F238E27FC236}">
                  <a16:creationId xmlns:a16="http://schemas.microsoft.com/office/drawing/2014/main" id="{6C64E82B-C474-E04B-B118-D7DC7F3DAA1D}"/>
                </a:ext>
              </a:extLst>
            </p:cNvPr>
            <p:cNvSpPr/>
            <p:nvPr/>
          </p:nvSpPr>
          <p:spPr>
            <a:xfrm>
              <a:off x="7329423" y="-875145"/>
              <a:ext cx="32662" cy="10662"/>
            </a:xfrm>
            <a:custGeom>
              <a:avLst/>
              <a:gdLst>
                <a:gd name="connsiteX0" fmla="*/ 32662 w 32662"/>
                <a:gd name="connsiteY0" fmla="*/ 10663 h 10662"/>
                <a:gd name="connsiteX1" fmla="*/ 0 w 32662"/>
                <a:gd name="connsiteY1" fmla="*/ 0 h 10662"/>
                <a:gd name="connsiteX2" fmla="*/ 19616 w 32662"/>
                <a:gd name="connsiteY2" fmla="*/ 7140 h 10662"/>
                <a:gd name="connsiteX3" fmla="*/ 32662 w 32662"/>
                <a:gd name="connsiteY3" fmla="*/ 10663 h 10662"/>
              </a:gdLst>
              <a:ahLst/>
              <a:cxnLst>
                <a:cxn ang="0">
                  <a:pos x="connsiteX0" y="connsiteY0"/>
                </a:cxn>
                <a:cxn ang="0">
                  <a:pos x="connsiteX1" y="connsiteY1"/>
                </a:cxn>
                <a:cxn ang="0">
                  <a:pos x="connsiteX2" y="connsiteY2"/>
                </a:cxn>
                <a:cxn ang="0">
                  <a:pos x="connsiteX3" y="connsiteY3"/>
                </a:cxn>
              </a:cxnLst>
              <a:rect l="l" t="t" r="r" b="b"/>
              <a:pathLst>
                <a:path w="32662" h="10662">
                  <a:moveTo>
                    <a:pt x="32662" y="10663"/>
                  </a:moveTo>
                  <a:lnTo>
                    <a:pt x="0" y="0"/>
                  </a:lnTo>
                  <a:lnTo>
                    <a:pt x="19616" y="7140"/>
                  </a:lnTo>
                  <a:lnTo>
                    <a:pt x="32662" y="10663"/>
                  </a:lnTo>
                  <a:close/>
                </a:path>
              </a:pathLst>
            </a:custGeom>
            <a:solidFill>
              <a:srgbClr val="AFABAB"/>
            </a:solidFill>
            <a:ln w="9518" cap="flat">
              <a:noFill/>
              <a:prstDash val="solid"/>
              <a:miter/>
            </a:ln>
          </p:spPr>
          <p:txBody>
            <a:bodyPr rtlCol="0" anchor="ctr"/>
            <a:lstStyle/>
            <a:p>
              <a:endParaRPr lang="en-US" noProof="0" dirty="0"/>
            </a:p>
          </p:txBody>
        </p:sp>
        <p:sp>
          <p:nvSpPr>
            <p:cNvPr id="4523" name="Serbest Form 4522">
              <a:extLst>
                <a:ext uri="{FF2B5EF4-FFF2-40B4-BE49-F238E27FC236}">
                  <a16:creationId xmlns:a16="http://schemas.microsoft.com/office/drawing/2014/main" id="{C70AAE26-7813-1E4F-8DF0-DA91473ECDC1}"/>
                </a:ext>
              </a:extLst>
            </p:cNvPr>
            <p:cNvSpPr/>
            <p:nvPr/>
          </p:nvSpPr>
          <p:spPr>
            <a:xfrm>
              <a:off x="7365419" y="-846775"/>
              <a:ext cx="39232" cy="7140"/>
            </a:xfrm>
            <a:custGeom>
              <a:avLst/>
              <a:gdLst>
                <a:gd name="connsiteX0" fmla="*/ 16378 w 39232"/>
                <a:gd name="connsiteY0" fmla="*/ 7140 h 7140"/>
                <a:gd name="connsiteX1" fmla="*/ 39233 w 39232"/>
                <a:gd name="connsiteY1" fmla="*/ 3522 h 7140"/>
                <a:gd name="connsiteX2" fmla="*/ 0 w 39232"/>
                <a:gd name="connsiteY2" fmla="*/ 0 h 7140"/>
                <a:gd name="connsiteX3" fmla="*/ 16378 w 39232"/>
                <a:gd name="connsiteY3" fmla="*/ 7140 h 7140"/>
              </a:gdLst>
              <a:ahLst/>
              <a:cxnLst>
                <a:cxn ang="0">
                  <a:pos x="connsiteX0" y="connsiteY0"/>
                </a:cxn>
                <a:cxn ang="0">
                  <a:pos x="connsiteX1" y="connsiteY1"/>
                </a:cxn>
                <a:cxn ang="0">
                  <a:pos x="connsiteX2" y="connsiteY2"/>
                </a:cxn>
                <a:cxn ang="0">
                  <a:pos x="connsiteX3" y="connsiteY3"/>
                </a:cxn>
              </a:cxnLst>
              <a:rect l="l" t="t" r="r" b="b"/>
              <a:pathLst>
                <a:path w="39232" h="7140">
                  <a:moveTo>
                    <a:pt x="16378" y="7140"/>
                  </a:moveTo>
                  <a:lnTo>
                    <a:pt x="39233" y="3522"/>
                  </a:lnTo>
                  <a:lnTo>
                    <a:pt x="0" y="0"/>
                  </a:lnTo>
                  <a:lnTo>
                    <a:pt x="16378" y="7140"/>
                  </a:lnTo>
                  <a:close/>
                </a:path>
              </a:pathLst>
            </a:custGeom>
            <a:solidFill>
              <a:srgbClr val="AFABAB"/>
            </a:solidFill>
            <a:ln w="9518" cap="flat">
              <a:noFill/>
              <a:prstDash val="solid"/>
              <a:miter/>
            </a:ln>
          </p:spPr>
          <p:txBody>
            <a:bodyPr rtlCol="0" anchor="ctr"/>
            <a:lstStyle/>
            <a:p>
              <a:endParaRPr lang="en-US" noProof="0" dirty="0"/>
            </a:p>
          </p:txBody>
        </p:sp>
        <p:sp>
          <p:nvSpPr>
            <p:cNvPr id="4524" name="Serbest Form 4523">
              <a:extLst>
                <a:ext uri="{FF2B5EF4-FFF2-40B4-BE49-F238E27FC236}">
                  <a16:creationId xmlns:a16="http://schemas.microsoft.com/office/drawing/2014/main" id="{218FFA06-B316-1840-8801-17B4556079DA}"/>
                </a:ext>
              </a:extLst>
            </p:cNvPr>
            <p:cNvSpPr/>
            <p:nvPr/>
          </p:nvSpPr>
          <p:spPr>
            <a:xfrm>
              <a:off x="7277145" y="-860484"/>
              <a:ext cx="22854" cy="3522"/>
            </a:xfrm>
            <a:custGeom>
              <a:avLst/>
              <a:gdLst>
                <a:gd name="connsiteX0" fmla="*/ 22854 w 22854"/>
                <a:gd name="connsiteY0" fmla="*/ 3522 h 3522"/>
                <a:gd name="connsiteX1" fmla="*/ 0 w 22854"/>
                <a:gd name="connsiteY1" fmla="*/ 0 h 3522"/>
              </a:gdLst>
              <a:ahLst/>
              <a:cxnLst>
                <a:cxn ang="0">
                  <a:pos x="connsiteX0" y="connsiteY0"/>
                </a:cxn>
                <a:cxn ang="0">
                  <a:pos x="connsiteX1" y="connsiteY1"/>
                </a:cxn>
              </a:cxnLst>
              <a:rect l="l" t="t" r="r" b="b"/>
              <a:pathLst>
                <a:path w="22854" h="3522">
                  <a:moveTo>
                    <a:pt x="22854" y="3522"/>
                  </a:move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4525" name="Serbest Form 4524">
              <a:extLst>
                <a:ext uri="{FF2B5EF4-FFF2-40B4-BE49-F238E27FC236}">
                  <a16:creationId xmlns:a16="http://schemas.microsoft.com/office/drawing/2014/main" id="{DB73EFC5-D189-E24A-ACBC-6BAE7E03407D}"/>
                </a:ext>
              </a:extLst>
            </p:cNvPr>
            <p:cNvSpPr/>
            <p:nvPr/>
          </p:nvSpPr>
          <p:spPr>
            <a:xfrm>
              <a:off x="8084844" y="-811265"/>
              <a:ext cx="42565" cy="10567"/>
            </a:xfrm>
            <a:custGeom>
              <a:avLst/>
              <a:gdLst>
                <a:gd name="connsiteX0" fmla="*/ 42566 w 42565"/>
                <a:gd name="connsiteY0" fmla="*/ 10567 h 10567"/>
                <a:gd name="connsiteX1" fmla="*/ 0 w 42565"/>
                <a:gd name="connsiteY1" fmla="*/ 0 h 10567"/>
              </a:gdLst>
              <a:ahLst/>
              <a:cxnLst>
                <a:cxn ang="0">
                  <a:pos x="connsiteX0" y="connsiteY0"/>
                </a:cxn>
                <a:cxn ang="0">
                  <a:pos x="connsiteX1" y="connsiteY1"/>
                </a:cxn>
              </a:cxnLst>
              <a:rect l="l" t="t" r="r" b="b"/>
              <a:pathLst>
                <a:path w="42565" h="10567">
                  <a:moveTo>
                    <a:pt x="42566" y="10567"/>
                  </a:moveTo>
                  <a:lnTo>
                    <a:pt x="0" y="0"/>
                  </a:lnTo>
                  <a:close/>
                </a:path>
              </a:pathLst>
            </a:custGeom>
            <a:solidFill>
              <a:srgbClr val="FF0000"/>
            </a:solidFill>
            <a:ln w="9518" cap="flat">
              <a:noFill/>
              <a:prstDash val="solid"/>
              <a:miter/>
            </a:ln>
          </p:spPr>
          <p:txBody>
            <a:bodyPr rtlCol="0" anchor="ctr"/>
            <a:lstStyle/>
            <a:p>
              <a:endParaRPr lang="en-US" noProof="0" dirty="0"/>
            </a:p>
          </p:txBody>
        </p:sp>
        <p:sp>
          <p:nvSpPr>
            <p:cNvPr id="4526" name="Serbest Form 4525">
              <a:extLst>
                <a:ext uri="{FF2B5EF4-FFF2-40B4-BE49-F238E27FC236}">
                  <a16:creationId xmlns:a16="http://schemas.microsoft.com/office/drawing/2014/main" id="{98C2E2AA-BC34-C142-AE87-F58AB9D06B59}"/>
                </a:ext>
              </a:extLst>
            </p:cNvPr>
            <p:cNvSpPr/>
            <p:nvPr/>
          </p:nvSpPr>
          <p:spPr>
            <a:xfrm>
              <a:off x="7290191" y="-846775"/>
              <a:ext cx="52278" cy="10662"/>
            </a:xfrm>
            <a:custGeom>
              <a:avLst/>
              <a:gdLst>
                <a:gd name="connsiteX0" fmla="*/ 0 w 52278"/>
                <a:gd name="connsiteY0" fmla="*/ 7140 h 10662"/>
                <a:gd name="connsiteX1" fmla="*/ 26187 w 52278"/>
                <a:gd name="connsiteY1" fmla="*/ 10663 h 10662"/>
                <a:gd name="connsiteX2" fmla="*/ 52278 w 52278"/>
                <a:gd name="connsiteY2" fmla="*/ 7140 h 10662"/>
                <a:gd name="connsiteX3" fmla="*/ 29425 w 52278"/>
                <a:gd name="connsiteY3" fmla="*/ 0 h 10662"/>
                <a:gd name="connsiteX4" fmla="*/ 6571 w 52278"/>
                <a:gd name="connsiteY4" fmla="*/ 0 h 10662"/>
                <a:gd name="connsiteX5" fmla="*/ 0 w 52278"/>
                <a:gd name="connsiteY5" fmla="*/ 7140 h 1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278" h="10662">
                  <a:moveTo>
                    <a:pt x="0" y="7140"/>
                  </a:moveTo>
                  <a:lnTo>
                    <a:pt x="26187" y="10663"/>
                  </a:lnTo>
                  <a:lnTo>
                    <a:pt x="52278" y="7140"/>
                  </a:lnTo>
                  <a:lnTo>
                    <a:pt x="29425" y="0"/>
                  </a:lnTo>
                  <a:lnTo>
                    <a:pt x="6571" y="0"/>
                  </a:lnTo>
                  <a:lnTo>
                    <a:pt x="0" y="7140"/>
                  </a:lnTo>
                  <a:close/>
                </a:path>
              </a:pathLst>
            </a:custGeom>
            <a:solidFill>
              <a:srgbClr val="AFABAB"/>
            </a:solidFill>
            <a:ln w="9518" cap="flat">
              <a:noFill/>
              <a:prstDash val="solid"/>
              <a:miter/>
            </a:ln>
          </p:spPr>
          <p:txBody>
            <a:bodyPr rtlCol="0" anchor="ctr"/>
            <a:lstStyle/>
            <a:p>
              <a:endParaRPr lang="en-US" noProof="0" dirty="0"/>
            </a:p>
          </p:txBody>
        </p:sp>
        <p:sp>
          <p:nvSpPr>
            <p:cNvPr id="4527" name="Serbest Form 4526">
              <a:extLst>
                <a:ext uri="{FF2B5EF4-FFF2-40B4-BE49-F238E27FC236}">
                  <a16:creationId xmlns:a16="http://schemas.microsoft.com/office/drawing/2014/main" id="{DBA3370F-5F08-F544-8CEA-CF6FCAF045BB}"/>
                </a:ext>
              </a:extLst>
            </p:cNvPr>
            <p:cNvSpPr/>
            <p:nvPr/>
          </p:nvSpPr>
          <p:spPr>
            <a:xfrm>
              <a:off x="7306570" y="-853820"/>
              <a:ext cx="32662" cy="7044"/>
            </a:xfrm>
            <a:custGeom>
              <a:avLst/>
              <a:gdLst>
                <a:gd name="connsiteX0" fmla="*/ 32662 w 32662"/>
                <a:gd name="connsiteY0" fmla="*/ 0 h 7044"/>
                <a:gd name="connsiteX1" fmla="*/ 0 w 32662"/>
                <a:gd name="connsiteY1" fmla="*/ 0 h 7044"/>
                <a:gd name="connsiteX2" fmla="*/ 26092 w 32662"/>
                <a:gd name="connsiteY2" fmla="*/ 7045 h 7044"/>
                <a:gd name="connsiteX3" fmla="*/ 32662 w 32662"/>
                <a:gd name="connsiteY3" fmla="*/ 0 h 7044"/>
              </a:gdLst>
              <a:ahLst/>
              <a:cxnLst>
                <a:cxn ang="0">
                  <a:pos x="connsiteX0" y="connsiteY0"/>
                </a:cxn>
                <a:cxn ang="0">
                  <a:pos x="connsiteX1" y="connsiteY1"/>
                </a:cxn>
                <a:cxn ang="0">
                  <a:pos x="connsiteX2" y="connsiteY2"/>
                </a:cxn>
                <a:cxn ang="0">
                  <a:pos x="connsiteX3" y="connsiteY3"/>
                </a:cxn>
              </a:cxnLst>
              <a:rect l="l" t="t" r="r" b="b"/>
              <a:pathLst>
                <a:path w="32662" h="7044">
                  <a:moveTo>
                    <a:pt x="32662" y="0"/>
                  </a:moveTo>
                  <a:lnTo>
                    <a:pt x="0" y="0"/>
                  </a:lnTo>
                  <a:lnTo>
                    <a:pt x="26092" y="7045"/>
                  </a:lnTo>
                  <a:lnTo>
                    <a:pt x="32662" y="0"/>
                  </a:lnTo>
                  <a:close/>
                </a:path>
              </a:pathLst>
            </a:custGeom>
            <a:solidFill>
              <a:srgbClr val="AFABAB"/>
            </a:solidFill>
            <a:ln w="9518" cap="flat">
              <a:noFill/>
              <a:prstDash val="solid"/>
              <a:miter/>
            </a:ln>
          </p:spPr>
          <p:txBody>
            <a:bodyPr rtlCol="0" anchor="ctr"/>
            <a:lstStyle/>
            <a:p>
              <a:endParaRPr lang="en-US" noProof="0" dirty="0"/>
            </a:p>
          </p:txBody>
        </p:sp>
        <p:sp>
          <p:nvSpPr>
            <p:cNvPr id="4528" name="Serbest Form 4527">
              <a:extLst>
                <a:ext uri="{FF2B5EF4-FFF2-40B4-BE49-F238E27FC236}">
                  <a16:creationId xmlns:a16="http://schemas.microsoft.com/office/drawing/2014/main" id="{B7E53697-C2E0-3C4A-86A1-2B45535AE082}"/>
                </a:ext>
              </a:extLst>
            </p:cNvPr>
            <p:cNvSpPr/>
            <p:nvPr/>
          </p:nvSpPr>
          <p:spPr>
            <a:xfrm>
              <a:off x="8087891" y="-868005"/>
              <a:ext cx="216446" cy="85015"/>
            </a:xfrm>
            <a:custGeom>
              <a:avLst/>
              <a:gdLst>
                <a:gd name="connsiteX0" fmla="*/ 68943 w 216446"/>
                <a:gd name="connsiteY0" fmla="*/ 63785 h 85015"/>
                <a:gd name="connsiteX1" fmla="*/ 98748 w 216446"/>
                <a:gd name="connsiteY1" fmla="*/ 74448 h 85015"/>
                <a:gd name="connsiteX2" fmla="*/ 124935 w 216446"/>
                <a:gd name="connsiteY2" fmla="*/ 77971 h 85015"/>
                <a:gd name="connsiteX3" fmla="*/ 151122 w 216446"/>
                <a:gd name="connsiteY3" fmla="*/ 74448 h 85015"/>
                <a:gd name="connsiteX4" fmla="*/ 183784 w 216446"/>
                <a:gd name="connsiteY4" fmla="*/ 85015 h 85015"/>
                <a:gd name="connsiteX5" fmla="*/ 216446 w 216446"/>
                <a:gd name="connsiteY5" fmla="*/ 85015 h 85015"/>
                <a:gd name="connsiteX6" fmla="*/ 200163 w 216446"/>
                <a:gd name="connsiteY6" fmla="*/ 53123 h 85015"/>
                <a:gd name="connsiteX7" fmla="*/ 173976 w 216446"/>
                <a:gd name="connsiteY7" fmla="*/ 49600 h 85015"/>
                <a:gd name="connsiteX8" fmla="*/ 154360 w 216446"/>
                <a:gd name="connsiteY8" fmla="*/ 60263 h 85015"/>
                <a:gd name="connsiteX9" fmla="*/ 134744 w 216446"/>
                <a:gd name="connsiteY9" fmla="*/ 46078 h 85015"/>
                <a:gd name="connsiteX10" fmla="*/ 95510 w 216446"/>
                <a:gd name="connsiteY10" fmla="*/ 53123 h 85015"/>
                <a:gd name="connsiteX11" fmla="*/ 75894 w 216446"/>
                <a:gd name="connsiteY11" fmla="*/ 60263 h 85015"/>
                <a:gd name="connsiteX12" fmla="*/ 19902 w 216446"/>
                <a:gd name="connsiteY12" fmla="*/ 49600 h 85015"/>
                <a:gd name="connsiteX13" fmla="*/ 85322 w 216446"/>
                <a:gd name="connsiteY13" fmla="*/ 49600 h 85015"/>
                <a:gd name="connsiteX14" fmla="*/ 104938 w 216446"/>
                <a:gd name="connsiteY14" fmla="*/ 46078 h 85015"/>
                <a:gd name="connsiteX15" fmla="*/ 85322 w 216446"/>
                <a:gd name="connsiteY15" fmla="*/ 17517 h 85015"/>
                <a:gd name="connsiteX16" fmla="*/ 65706 w 216446"/>
                <a:gd name="connsiteY16" fmla="*/ 11043 h 85015"/>
                <a:gd name="connsiteX17" fmla="*/ 46089 w 216446"/>
                <a:gd name="connsiteY17" fmla="*/ 3998 h 85015"/>
                <a:gd name="connsiteX18" fmla="*/ 13046 w 216446"/>
                <a:gd name="connsiteY18" fmla="*/ 0 h 85015"/>
                <a:gd name="connsiteX19" fmla="*/ 0 w 216446"/>
                <a:gd name="connsiteY19" fmla="*/ 24753 h 8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6446" h="85015">
                  <a:moveTo>
                    <a:pt x="68943" y="63785"/>
                  </a:moveTo>
                  <a:lnTo>
                    <a:pt x="98748" y="74448"/>
                  </a:lnTo>
                  <a:lnTo>
                    <a:pt x="124935" y="77971"/>
                  </a:lnTo>
                  <a:lnTo>
                    <a:pt x="151122" y="74448"/>
                  </a:lnTo>
                  <a:lnTo>
                    <a:pt x="183784" y="85015"/>
                  </a:lnTo>
                  <a:lnTo>
                    <a:pt x="216446" y="85015"/>
                  </a:lnTo>
                  <a:lnTo>
                    <a:pt x="200163" y="53123"/>
                  </a:lnTo>
                  <a:lnTo>
                    <a:pt x="173976" y="49600"/>
                  </a:lnTo>
                  <a:lnTo>
                    <a:pt x="154360" y="60263"/>
                  </a:lnTo>
                  <a:lnTo>
                    <a:pt x="134744" y="46078"/>
                  </a:lnTo>
                  <a:lnTo>
                    <a:pt x="95510" y="53123"/>
                  </a:lnTo>
                  <a:lnTo>
                    <a:pt x="75894" y="60263"/>
                  </a:lnTo>
                  <a:close/>
                  <a:moveTo>
                    <a:pt x="19902" y="49600"/>
                  </a:moveTo>
                  <a:lnTo>
                    <a:pt x="85322" y="49600"/>
                  </a:lnTo>
                  <a:lnTo>
                    <a:pt x="104938" y="46078"/>
                  </a:lnTo>
                  <a:lnTo>
                    <a:pt x="85322" y="17517"/>
                  </a:lnTo>
                  <a:lnTo>
                    <a:pt x="65706" y="11043"/>
                  </a:lnTo>
                  <a:lnTo>
                    <a:pt x="46089" y="3998"/>
                  </a:lnTo>
                  <a:lnTo>
                    <a:pt x="13046" y="0"/>
                  </a:lnTo>
                  <a:lnTo>
                    <a:pt x="0" y="24753"/>
                  </a:lnTo>
                  <a:close/>
                </a:path>
              </a:pathLst>
            </a:custGeom>
            <a:solidFill>
              <a:srgbClr val="AFABAB"/>
            </a:solidFill>
            <a:ln w="9518" cap="flat">
              <a:noFill/>
              <a:prstDash val="solid"/>
              <a:miter/>
            </a:ln>
          </p:spPr>
          <p:txBody>
            <a:bodyPr rtlCol="0" anchor="ctr"/>
            <a:lstStyle/>
            <a:p>
              <a:endParaRPr lang="en-US" noProof="0" dirty="0"/>
            </a:p>
          </p:txBody>
        </p:sp>
        <p:sp>
          <p:nvSpPr>
            <p:cNvPr id="4529" name="Serbest Form 4528">
              <a:extLst>
                <a:ext uri="{FF2B5EF4-FFF2-40B4-BE49-F238E27FC236}">
                  <a16:creationId xmlns:a16="http://schemas.microsoft.com/office/drawing/2014/main" id="{0FC4B9D1-9701-F34B-959D-7B5F058035FE}"/>
                </a:ext>
              </a:extLst>
            </p:cNvPr>
            <p:cNvSpPr/>
            <p:nvPr/>
          </p:nvSpPr>
          <p:spPr>
            <a:xfrm>
              <a:off x="8336715" y="-807742"/>
              <a:ext cx="137314" cy="60262"/>
            </a:xfrm>
            <a:custGeom>
              <a:avLst/>
              <a:gdLst>
                <a:gd name="connsiteX0" fmla="*/ 49041 w 137314"/>
                <a:gd name="connsiteY0" fmla="*/ 49600 h 60262"/>
                <a:gd name="connsiteX1" fmla="*/ 137314 w 137314"/>
                <a:gd name="connsiteY1" fmla="*/ 46078 h 60262"/>
                <a:gd name="connsiteX2" fmla="*/ 114461 w 137314"/>
                <a:gd name="connsiteY2" fmla="*/ 31893 h 60262"/>
                <a:gd name="connsiteX3" fmla="*/ 94844 w 137314"/>
                <a:gd name="connsiteY3" fmla="*/ 21230 h 60262"/>
                <a:gd name="connsiteX4" fmla="*/ 68657 w 137314"/>
                <a:gd name="connsiteY4" fmla="*/ 14185 h 60262"/>
                <a:gd name="connsiteX5" fmla="*/ 49041 w 137314"/>
                <a:gd name="connsiteY5" fmla="*/ 17708 h 60262"/>
                <a:gd name="connsiteX6" fmla="*/ 29424 w 137314"/>
                <a:gd name="connsiteY6" fmla="*/ 0 h 60262"/>
                <a:gd name="connsiteX7" fmla="*/ 6571 w 137314"/>
                <a:gd name="connsiteY7" fmla="*/ 28370 h 60262"/>
                <a:gd name="connsiteX8" fmla="*/ 0 w 137314"/>
                <a:gd name="connsiteY8" fmla="*/ 56740 h 60262"/>
                <a:gd name="connsiteX9" fmla="*/ 22854 w 137314"/>
                <a:gd name="connsiteY9" fmla="*/ 60263 h 60262"/>
                <a:gd name="connsiteX10" fmla="*/ 49041 w 137314"/>
                <a:gd name="connsiteY10" fmla="*/ 49600 h 6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14" h="60262">
                  <a:moveTo>
                    <a:pt x="49041" y="49600"/>
                  </a:moveTo>
                  <a:lnTo>
                    <a:pt x="137314" y="46078"/>
                  </a:lnTo>
                  <a:lnTo>
                    <a:pt x="114461" y="31893"/>
                  </a:lnTo>
                  <a:lnTo>
                    <a:pt x="94844" y="21230"/>
                  </a:lnTo>
                  <a:lnTo>
                    <a:pt x="68657" y="14185"/>
                  </a:lnTo>
                  <a:lnTo>
                    <a:pt x="49041" y="17708"/>
                  </a:lnTo>
                  <a:lnTo>
                    <a:pt x="29424" y="0"/>
                  </a:lnTo>
                  <a:lnTo>
                    <a:pt x="6571" y="28370"/>
                  </a:lnTo>
                  <a:lnTo>
                    <a:pt x="0" y="56740"/>
                  </a:lnTo>
                  <a:lnTo>
                    <a:pt x="22854" y="60263"/>
                  </a:lnTo>
                  <a:lnTo>
                    <a:pt x="49041" y="49600"/>
                  </a:lnTo>
                  <a:close/>
                </a:path>
              </a:pathLst>
            </a:custGeom>
            <a:solidFill>
              <a:srgbClr val="AFABAB"/>
            </a:solidFill>
            <a:ln w="9518" cap="flat">
              <a:noFill/>
              <a:prstDash val="solid"/>
              <a:miter/>
            </a:ln>
          </p:spPr>
          <p:txBody>
            <a:bodyPr rtlCol="0" anchor="ctr"/>
            <a:lstStyle/>
            <a:p>
              <a:endParaRPr lang="en-US" noProof="0" dirty="0"/>
            </a:p>
          </p:txBody>
        </p:sp>
        <p:sp>
          <p:nvSpPr>
            <p:cNvPr id="4530" name="Serbest Form 4529">
              <a:extLst>
                <a:ext uri="{FF2B5EF4-FFF2-40B4-BE49-F238E27FC236}">
                  <a16:creationId xmlns:a16="http://schemas.microsoft.com/office/drawing/2014/main" id="{5A0EA6A4-2611-434F-AF3F-169FAE3459E2}"/>
                </a:ext>
              </a:extLst>
            </p:cNvPr>
            <p:cNvSpPr/>
            <p:nvPr/>
          </p:nvSpPr>
          <p:spPr>
            <a:xfrm>
              <a:off x="6436593" y="181216"/>
              <a:ext cx="91607" cy="39032"/>
            </a:xfrm>
            <a:custGeom>
              <a:avLst/>
              <a:gdLst>
                <a:gd name="connsiteX0" fmla="*/ 85037 w 91607"/>
                <a:gd name="connsiteY0" fmla="*/ 0 h 39032"/>
                <a:gd name="connsiteX1" fmla="*/ 58850 w 91607"/>
                <a:gd name="connsiteY1" fmla="*/ 3522 h 39032"/>
                <a:gd name="connsiteX2" fmla="*/ 35995 w 91607"/>
                <a:gd name="connsiteY2" fmla="*/ 7140 h 39032"/>
                <a:gd name="connsiteX3" fmla="*/ 3333 w 91607"/>
                <a:gd name="connsiteY3" fmla="*/ 7140 h 39032"/>
                <a:gd name="connsiteX4" fmla="*/ 0 w 91607"/>
                <a:gd name="connsiteY4" fmla="*/ 31893 h 39032"/>
                <a:gd name="connsiteX5" fmla="*/ 22950 w 91607"/>
                <a:gd name="connsiteY5" fmla="*/ 31893 h 39032"/>
                <a:gd name="connsiteX6" fmla="*/ 85037 w 91607"/>
                <a:gd name="connsiteY6" fmla="*/ 39033 h 39032"/>
                <a:gd name="connsiteX7" fmla="*/ 91607 w 91607"/>
                <a:gd name="connsiteY7" fmla="*/ 17803 h 39032"/>
                <a:gd name="connsiteX8" fmla="*/ 85037 w 91607"/>
                <a:gd name="connsiteY8" fmla="*/ 0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07" h="39032">
                  <a:moveTo>
                    <a:pt x="85037" y="0"/>
                  </a:moveTo>
                  <a:lnTo>
                    <a:pt x="58850" y="3522"/>
                  </a:lnTo>
                  <a:lnTo>
                    <a:pt x="35995" y="7140"/>
                  </a:lnTo>
                  <a:lnTo>
                    <a:pt x="3333" y="7140"/>
                  </a:lnTo>
                  <a:lnTo>
                    <a:pt x="0" y="31893"/>
                  </a:lnTo>
                  <a:lnTo>
                    <a:pt x="22950" y="31893"/>
                  </a:lnTo>
                  <a:lnTo>
                    <a:pt x="85037" y="39033"/>
                  </a:lnTo>
                  <a:lnTo>
                    <a:pt x="91607" y="17803"/>
                  </a:lnTo>
                  <a:lnTo>
                    <a:pt x="85037" y="0"/>
                  </a:lnTo>
                  <a:close/>
                </a:path>
              </a:pathLst>
            </a:custGeom>
            <a:solidFill>
              <a:srgbClr val="AFABAB"/>
            </a:solidFill>
            <a:ln w="9518" cap="flat">
              <a:noFill/>
              <a:prstDash val="solid"/>
              <a:miter/>
            </a:ln>
          </p:spPr>
          <p:txBody>
            <a:bodyPr rtlCol="0" anchor="ctr"/>
            <a:lstStyle/>
            <a:p>
              <a:endParaRPr lang="en-US" noProof="0" dirty="0"/>
            </a:p>
          </p:txBody>
        </p:sp>
        <p:sp>
          <p:nvSpPr>
            <p:cNvPr id="4531" name="Serbest Form 4530">
              <a:extLst>
                <a:ext uri="{FF2B5EF4-FFF2-40B4-BE49-F238E27FC236}">
                  <a16:creationId xmlns:a16="http://schemas.microsoft.com/office/drawing/2014/main" id="{2A8583FB-F469-3843-A1C4-1A48C394903C}"/>
                </a:ext>
              </a:extLst>
            </p:cNvPr>
            <p:cNvSpPr/>
            <p:nvPr/>
          </p:nvSpPr>
          <p:spPr>
            <a:xfrm>
              <a:off x="6950047" y="-843253"/>
              <a:ext cx="68656" cy="10662"/>
            </a:xfrm>
            <a:custGeom>
              <a:avLst/>
              <a:gdLst>
                <a:gd name="connsiteX0" fmla="*/ 22949 w 68656"/>
                <a:gd name="connsiteY0" fmla="*/ 10663 h 10662"/>
                <a:gd name="connsiteX1" fmla="*/ 68657 w 68656"/>
                <a:gd name="connsiteY1" fmla="*/ 0 h 10662"/>
                <a:gd name="connsiteX2" fmla="*/ 26187 w 68656"/>
                <a:gd name="connsiteY2" fmla="*/ 0 h 10662"/>
                <a:gd name="connsiteX3" fmla="*/ 0 w 68656"/>
                <a:gd name="connsiteY3" fmla="*/ 0 h 10662"/>
                <a:gd name="connsiteX4" fmla="*/ 22949 w 68656"/>
                <a:gd name="connsiteY4" fmla="*/ 10663 h 10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6" h="10662">
                  <a:moveTo>
                    <a:pt x="22949" y="10663"/>
                  </a:moveTo>
                  <a:lnTo>
                    <a:pt x="68657" y="0"/>
                  </a:lnTo>
                  <a:lnTo>
                    <a:pt x="26187" y="0"/>
                  </a:lnTo>
                  <a:lnTo>
                    <a:pt x="0" y="0"/>
                  </a:lnTo>
                  <a:lnTo>
                    <a:pt x="22949" y="10663"/>
                  </a:lnTo>
                  <a:close/>
                </a:path>
              </a:pathLst>
            </a:custGeom>
            <a:solidFill>
              <a:srgbClr val="AFABAB"/>
            </a:solidFill>
            <a:ln w="9518" cap="flat">
              <a:noFill/>
              <a:prstDash val="solid"/>
              <a:miter/>
            </a:ln>
          </p:spPr>
          <p:txBody>
            <a:bodyPr rtlCol="0" anchor="ctr"/>
            <a:lstStyle/>
            <a:p>
              <a:endParaRPr lang="en-US" noProof="0" dirty="0"/>
            </a:p>
          </p:txBody>
        </p:sp>
        <p:sp>
          <p:nvSpPr>
            <p:cNvPr id="4532" name="Serbest Form 4531">
              <a:extLst>
                <a:ext uri="{FF2B5EF4-FFF2-40B4-BE49-F238E27FC236}">
                  <a16:creationId xmlns:a16="http://schemas.microsoft.com/office/drawing/2014/main" id="{F84C4619-1B83-1748-B3C8-C6F1581F5ABC}"/>
                </a:ext>
              </a:extLst>
            </p:cNvPr>
            <p:cNvSpPr/>
            <p:nvPr/>
          </p:nvSpPr>
          <p:spPr>
            <a:xfrm>
              <a:off x="7035083" y="-850298"/>
              <a:ext cx="78465" cy="35415"/>
            </a:xfrm>
            <a:custGeom>
              <a:avLst/>
              <a:gdLst>
                <a:gd name="connsiteX0" fmla="*/ 39233 w 78465"/>
                <a:gd name="connsiteY0" fmla="*/ 21230 h 35415"/>
                <a:gd name="connsiteX1" fmla="*/ 78465 w 78465"/>
                <a:gd name="connsiteY1" fmla="*/ 35415 h 35415"/>
                <a:gd name="connsiteX2" fmla="*/ 58849 w 78465"/>
                <a:gd name="connsiteY2" fmla="*/ 28370 h 35415"/>
                <a:gd name="connsiteX3" fmla="*/ 9808 w 78465"/>
                <a:gd name="connsiteY3" fmla="*/ 28370 h 35415"/>
                <a:gd name="connsiteX4" fmla="*/ 32757 w 78465"/>
                <a:gd name="connsiteY4" fmla="*/ 14185 h 35415"/>
                <a:gd name="connsiteX5" fmla="*/ 62182 w 78465"/>
                <a:gd name="connsiteY5" fmla="*/ 14185 h 35415"/>
                <a:gd name="connsiteX6" fmla="*/ 42565 w 78465"/>
                <a:gd name="connsiteY6" fmla="*/ 7045 h 35415"/>
                <a:gd name="connsiteX7" fmla="*/ 19616 w 78465"/>
                <a:gd name="connsiteY7" fmla="*/ 0 h 35415"/>
                <a:gd name="connsiteX8" fmla="*/ 0 w 78465"/>
                <a:gd name="connsiteY8" fmla="*/ 17708 h 35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65" h="35415">
                  <a:moveTo>
                    <a:pt x="39233" y="21230"/>
                  </a:moveTo>
                  <a:lnTo>
                    <a:pt x="78465" y="35415"/>
                  </a:lnTo>
                  <a:lnTo>
                    <a:pt x="58849" y="28370"/>
                  </a:lnTo>
                  <a:close/>
                  <a:moveTo>
                    <a:pt x="9808" y="28370"/>
                  </a:moveTo>
                  <a:lnTo>
                    <a:pt x="32757" y="14185"/>
                  </a:lnTo>
                  <a:lnTo>
                    <a:pt x="62182" y="14185"/>
                  </a:lnTo>
                  <a:lnTo>
                    <a:pt x="42565" y="7045"/>
                  </a:lnTo>
                  <a:lnTo>
                    <a:pt x="19616" y="0"/>
                  </a:lnTo>
                  <a:lnTo>
                    <a:pt x="0" y="17708"/>
                  </a:lnTo>
                  <a:close/>
                </a:path>
              </a:pathLst>
            </a:custGeom>
            <a:solidFill>
              <a:srgbClr val="AFABAB"/>
            </a:solidFill>
            <a:ln w="9518" cap="flat">
              <a:noFill/>
              <a:prstDash val="solid"/>
              <a:miter/>
            </a:ln>
          </p:spPr>
          <p:txBody>
            <a:bodyPr rtlCol="0" anchor="ctr"/>
            <a:lstStyle/>
            <a:p>
              <a:endParaRPr lang="en-US" noProof="0" dirty="0"/>
            </a:p>
          </p:txBody>
        </p:sp>
        <p:sp>
          <p:nvSpPr>
            <p:cNvPr id="4533" name="Serbest Form 4532">
              <a:extLst>
                <a:ext uri="{FF2B5EF4-FFF2-40B4-BE49-F238E27FC236}">
                  <a16:creationId xmlns:a16="http://schemas.microsoft.com/office/drawing/2014/main" id="{77D6A7BF-9C6C-D34B-BDE0-95C768DF9FF7}"/>
                </a:ext>
              </a:extLst>
            </p:cNvPr>
            <p:cNvSpPr/>
            <p:nvPr/>
          </p:nvSpPr>
          <p:spPr>
            <a:xfrm>
              <a:off x="7146306" y="-836113"/>
              <a:ext cx="19616" cy="10662"/>
            </a:xfrm>
            <a:custGeom>
              <a:avLst/>
              <a:gdLst>
                <a:gd name="connsiteX0" fmla="*/ 19616 w 19616"/>
                <a:gd name="connsiteY0" fmla="*/ 10663 h 10662"/>
                <a:gd name="connsiteX1" fmla="*/ 0 w 19616"/>
                <a:gd name="connsiteY1" fmla="*/ 0 h 10662"/>
              </a:gdLst>
              <a:ahLst/>
              <a:cxnLst>
                <a:cxn ang="0">
                  <a:pos x="connsiteX0" y="connsiteY0"/>
                </a:cxn>
                <a:cxn ang="0">
                  <a:pos x="connsiteX1" y="connsiteY1"/>
                </a:cxn>
              </a:cxnLst>
              <a:rect l="l" t="t" r="r" b="b"/>
              <a:pathLst>
                <a:path w="19616" h="10662">
                  <a:moveTo>
                    <a:pt x="19616" y="10663"/>
                  </a:move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4534" name="Serbest Form 4533">
              <a:extLst>
                <a:ext uri="{FF2B5EF4-FFF2-40B4-BE49-F238E27FC236}">
                  <a16:creationId xmlns:a16="http://schemas.microsoft.com/office/drawing/2014/main" id="{4A7630B8-6024-9242-BE09-25B541DD674D}"/>
                </a:ext>
              </a:extLst>
            </p:cNvPr>
            <p:cNvSpPr/>
            <p:nvPr/>
          </p:nvSpPr>
          <p:spPr>
            <a:xfrm>
              <a:off x="6639423" y="-740149"/>
              <a:ext cx="4725831" cy="1567883"/>
            </a:xfrm>
            <a:custGeom>
              <a:avLst/>
              <a:gdLst>
                <a:gd name="connsiteX0" fmla="*/ 4146863 w 4725831"/>
                <a:gd name="connsiteY0" fmla="*/ 258474 h 1567883"/>
                <a:gd name="connsiteX1" fmla="*/ 4173049 w 4725831"/>
                <a:gd name="connsiteY1" fmla="*/ 251429 h 1567883"/>
                <a:gd name="connsiteX2" fmla="*/ 4202474 w 4725831"/>
                <a:gd name="connsiteY2" fmla="*/ 251429 h 1567883"/>
                <a:gd name="connsiteX3" fmla="*/ 4182858 w 4725831"/>
                <a:gd name="connsiteY3" fmla="*/ 230103 h 1567883"/>
                <a:gd name="connsiteX4" fmla="*/ 4160004 w 4725831"/>
                <a:gd name="connsiteY4" fmla="*/ 223059 h 1567883"/>
                <a:gd name="connsiteX5" fmla="*/ 4137340 w 4725831"/>
                <a:gd name="connsiteY5" fmla="*/ 223059 h 1567883"/>
                <a:gd name="connsiteX6" fmla="*/ 4121057 w 4725831"/>
                <a:gd name="connsiteY6" fmla="*/ 251619 h 1567883"/>
                <a:gd name="connsiteX7" fmla="*/ 4143910 w 4725831"/>
                <a:gd name="connsiteY7" fmla="*/ 258664 h 1567883"/>
                <a:gd name="connsiteX8" fmla="*/ 3937367 w 4725831"/>
                <a:gd name="connsiteY8" fmla="*/ 304552 h 1567883"/>
                <a:gd name="connsiteX9" fmla="*/ 3888326 w 4725831"/>
                <a:gd name="connsiteY9" fmla="*/ 286844 h 1567883"/>
                <a:gd name="connsiteX10" fmla="*/ 3907943 w 4725831"/>
                <a:gd name="connsiteY10" fmla="*/ 301029 h 1567883"/>
                <a:gd name="connsiteX11" fmla="*/ 3927559 w 4725831"/>
                <a:gd name="connsiteY11" fmla="*/ 304552 h 1567883"/>
                <a:gd name="connsiteX12" fmla="*/ 4051637 w 4725831"/>
                <a:gd name="connsiteY12" fmla="*/ 1304174 h 1567883"/>
                <a:gd name="connsiteX13" fmla="*/ 4035354 w 4725831"/>
                <a:gd name="connsiteY13" fmla="*/ 1282849 h 1567883"/>
                <a:gd name="connsiteX14" fmla="*/ 4005929 w 4725831"/>
                <a:gd name="connsiteY14" fmla="*/ 1261618 h 1567883"/>
                <a:gd name="connsiteX15" fmla="*/ 3992788 w 4725831"/>
                <a:gd name="connsiteY15" fmla="*/ 1222586 h 1567883"/>
                <a:gd name="connsiteX16" fmla="*/ 3976409 w 4725831"/>
                <a:gd name="connsiteY16" fmla="*/ 1194025 h 1567883"/>
                <a:gd name="connsiteX17" fmla="*/ 4028783 w 4725831"/>
                <a:gd name="connsiteY17" fmla="*/ 1204688 h 1567883"/>
                <a:gd name="connsiteX18" fmla="*/ 4051637 w 4725831"/>
                <a:gd name="connsiteY18" fmla="*/ 1216017 h 1567883"/>
                <a:gd name="connsiteX19" fmla="*/ 4012405 w 4725831"/>
                <a:gd name="connsiteY19" fmla="*/ 1184124 h 1567883"/>
                <a:gd name="connsiteX20" fmla="*/ 3996122 w 4725831"/>
                <a:gd name="connsiteY20" fmla="*/ 1162799 h 1567883"/>
                <a:gd name="connsiteX21" fmla="*/ 3976409 w 4725831"/>
                <a:gd name="connsiteY21" fmla="*/ 1145091 h 1567883"/>
                <a:gd name="connsiteX22" fmla="*/ 3924131 w 4725831"/>
                <a:gd name="connsiteY22" fmla="*/ 1087970 h 1567883"/>
                <a:gd name="connsiteX23" fmla="*/ 3904515 w 4725831"/>
                <a:gd name="connsiteY23" fmla="*/ 1070262 h 1567883"/>
                <a:gd name="connsiteX24" fmla="*/ 3881566 w 4725831"/>
                <a:gd name="connsiteY24" fmla="*/ 1049032 h 1567883"/>
                <a:gd name="connsiteX25" fmla="*/ 3865282 w 4725831"/>
                <a:gd name="connsiteY25" fmla="*/ 1013522 h 1567883"/>
                <a:gd name="connsiteX26" fmla="*/ 3845665 w 4725831"/>
                <a:gd name="connsiteY26" fmla="*/ 999337 h 1567883"/>
                <a:gd name="connsiteX27" fmla="*/ 3822716 w 4725831"/>
                <a:gd name="connsiteY27" fmla="*/ 981629 h 1567883"/>
                <a:gd name="connsiteX28" fmla="*/ 3806433 w 4725831"/>
                <a:gd name="connsiteY28" fmla="*/ 960399 h 1567883"/>
                <a:gd name="connsiteX29" fmla="*/ 3822716 w 4725831"/>
                <a:gd name="connsiteY29" fmla="*/ 992292 h 1567883"/>
                <a:gd name="connsiteX30" fmla="*/ 3813193 w 4725831"/>
                <a:gd name="connsiteY30" fmla="*/ 1017139 h 1567883"/>
                <a:gd name="connsiteX31" fmla="*/ 3829573 w 4725831"/>
                <a:gd name="connsiteY31" fmla="*/ 1041892 h 1567883"/>
                <a:gd name="connsiteX32" fmla="*/ 3849189 w 4725831"/>
                <a:gd name="connsiteY32" fmla="*/ 1066740 h 1567883"/>
                <a:gd name="connsiteX33" fmla="*/ 3881851 w 4725831"/>
                <a:gd name="connsiteY33" fmla="*/ 1091587 h 1567883"/>
                <a:gd name="connsiteX34" fmla="*/ 3894993 w 4725831"/>
                <a:gd name="connsiteY34" fmla="*/ 1112818 h 1567883"/>
                <a:gd name="connsiteX35" fmla="*/ 3908038 w 4725831"/>
                <a:gd name="connsiteY35" fmla="*/ 1137665 h 1567883"/>
                <a:gd name="connsiteX36" fmla="*/ 3930987 w 4725831"/>
                <a:gd name="connsiteY36" fmla="*/ 1169558 h 1567883"/>
                <a:gd name="connsiteX37" fmla="*/ 3947271 w 4725831"/>
                <a:gd name="connsiteY37" fmla="*/ 1201451 h 1567883"/>
                <a:gd name="connsiteX38" fmla="*/ 3960412 w 4725831"/>
                <a:gd name="connsiteY38" fmla="*/ 1226203 h 1567883"/>
                <a:gd name="connsiteX39" fmla="*/ 3983265 w 4725831"/>
                <a:gd name="connsiteY39" fmla="*/ 1244006 h 1567883"/>
                <a:gd name="connsiteX40" fmla="*/ 3989836 w 4725831"/>
                <a:gd name="connsiteY40" fmla="*/ 1268759 h 1567883"/>
                <a:gd name="connsiteX41" fmla="*/ 4012691 w 4725831"/>
                <a:gd name="connsiteY41" fmla="*/ 1290084 h 1567883"/>
                <a:gd name="connsiteX42" fmla="*/ 4019261 w 4725831"/>
                <a:gd name="connsiteY42" fmla="*/ 1321977 h 1567883"/>
                <a:gd name="connsiteX43" fmla="*/ 4042115 w 4725831"/>
                <a:gd name="connsiteY43" fmla="*/ 1346729 h 1567883"/>
                <a:gd name="connsiteX44" fmla="*/ 4035639 w 4725831"/>
                <a:gd name="connsiteY44" fmla="*/ 1325499 h 1567883"/>
                <a:gd name="connsiteX45" fmla="*/ 4061732 w 4725831"/>
                <a:gd name="connsiteY45" fmla="*/ 1314836 h 1567883"/>
                <a:gd name="connsiteX46" fmla="*/ 4081348 w 4725831"/>
                <a:gd name="connsiteY46" fmla="*/ 1339684 h 1567883"/>
                <a:gd name="connsiteX47" fmla="*/ 4065064 w 4725831"/>
                <a:gd name="connsiteY47" fmla="*/ 1300651 h 1567883"/>
                <a:gd name="connsiteX48" fmla="*/ 3139476 w 4725831"/>
                <a:gd name="connsiteY48" fmla="*/ 106055 h 1567883"/>
                <a:gd name="connsiteX49" fmla="*/ 3119860 w 4725831"/>
                <a:gd name="connsiteY49" fmla="*/ 95488 h 1567883"/>
                <a:gd name="connsiteX50" fmla="*/ 3083960 w 4725831"/>
                <a:gd name="connsiteY50" fmla="*/ 95488 h 1567883"/>
                <a:gd name="connsiteX51" fmla="*/ 3064344 w 4725831"/>
                <a:gd name="connsiteY51" fmla="*/ 77685 h 1567883"/>
                <a:gd name="connsiteX52" fmla="*/ 3041394 w 4725831"/>
                <a:gd name="connsiteY52" fmla="*/ 81303 h 1567883"/>
                <a:gd name="connsiteX53" fmla="*/ 3015207 w 4725831"/>
                <a:gd name="connsiteY53" fmla="*/ 81303 h 1567883"/>
                <a:gd name="connsiteX54" fmla="*/ 3034824 w 4725831"/>
                <a:gd name="connsiteY54" fmla="*/ 95488 h 1567883"/>
                <a:gd name="connsiteX55" fmla="*/ 3064344 w 4725831"/>
                <a:gd name="connsiteY55" fmla="*/ 102533 h 1567883"/>
                <a:gd name="connsiteX56" fmla="*/ 3093768 w 4725831"/>
                <a:gd name="connsiteY56" fmla="*/ 109673 h 1567883"/>
                <a:gd name="connsiteX57" fmla="*/ 3119860 w 4725831"/>
                <a:gd name="connsiteY57" fmla="*/ 109673 h 1567883"/>
                <a:gd name="connsiteX58" fmla="*/ 2943312 w 4725831"/>
                <a:gd name="connsiteY58" fmla="*/ 159273 h 1567883"/>
                <a:gd name="connsiteX59" fmla="*/ 2982545 w 4725831"/>
                <a:gd name="connsiteY59" fmla="*/ 152133 h 1567883"/>
                <a:gd name="connsiteX60" fmla="*/ 3041394 w 4725831"/>
                <a:gd name="connsiteY60" fmla="*/ 162796 h 1567883"/>
                <a:gd name="connsiteX61" fmla="*/ 3011970 w 4725831"/>
                <a:gd name="connsiteY61" fmla="*/ 137948 h 1567883"/>
                <a:gd name="connsiteX62" fmla="*/ 2979308 w 4725831"/>
                <a:gd name="connsiteY62" fmla="*/ 137948 h 1567883"/>
                <a:gd name="connsiteX63" fmla="*/ 2959691 w 4725831"/>
                <a:gd name="connsiteY63" fmla="*/ 141566 h 1567883"/>
                <a:gd name="connsiteX64" fmla="*/ 2946550 w 4725831"/>
                <a:gd name="connsiteY64" fmla="*/ 88348 h 1567883"/>
                <a:gd name="connsiteX65" fmla="*/ 2975974 w 4725831"/>
                <a:gd name="connsiteY65" fmla="*/ 91870 h 1567883"/>
                <a:gd name="connsiteX66" fmla="*/ 2956549 w 4725831"/>
                <a:gd name="connsiteY66" fmla="*/ 74162 h 1567883"/>
                <a:gd name="connsiteX67" fmla="*/ 2923887 w 4725831"/>
                <a:gd name="connsiteY67" fmla="*/ 67117 h 1567883"/>
                <a:gd name="connsiteX68" fmla="*/ 2943503 w 4725831"/>
                <a:gd name="connsiteY68" fmla="*/ 88348 h 1567883"/>
                <a:gd name="connsiteX69" fmla="*/ 2913888 w 4725831"/>
                <a:gd name="connsiteY69" fmla="*/ 120240 h 1567883"/>
                <a:gd name="connsiteX70" fmla="*/ 2939980 w 4725831"/>
                <a:gd name="connsiteY70" fmla="*/ 137948 h 1567883"/>
                <a:gd name="connsiteX71" fmla="*/ 2923696 w 4725831"/>
                <a:gd name="connsiteY71" fmla="*/ 116718 h 1567883"/>
                <a:gd name="connsiteX72" fmla="*/ 2858276 w 4725831"/>
                <a:gd name="connsiteY72" fmla="*/ 113195 h 1567883"/>
                <a:gd name="connsiteX73" fmla="*/ 2930171 w 4725831"/>
                <a:gd name="connsiteY73" fmla="*/ 95488 h 1567883"/>
                <a:gd name="connsiteX74" fmla="*/ 2894272 w 4725831"/>
                <a:gd name="connsiteY74" fmla="*/ 77685 h 1567883"/>
                <a:gd name="connsiteX75" fmla="*/ 2851801 w 4725831"/>
                <a:gd name="connsiteY75" fmla="*/ 52932 h 1567883"/>
                <a:gd name="connsiteX76" fmla="*/ 2822376 w 4725831"/>
                <a:gd name="connsiteY76" fmla="*/ 59977 h 1567883"/>
                <a:gd name="connsiteX77" fmla="*/ 2799523 w 4725831"/>
                <a:gd name="connsiteY77" fmla="*/ 52932 h 1567883"/>
                <a:gd name="connsiteX78" fmla="*/ 2766765 w 4725831"/>
                <a:gd name="connsiteY78" fmla="*/ 52932 h 1567883"/>
                <a:gd name="connsiteX79" fmla="*/ 2770098 w 4725831"/>
                <a:gd name="connsiteY79" fmla="*/ 74162 h 1567883"/>
                <a:gd name="connsiteX80" fmla="*/ 2789714 w 4725831"/>
                <a:gd name="connsiteY80" fmla="*/ 84825 h 1567883"/>
                <a:gd name="connsiteX81" fmla="*/ 2812568 w 4725831"/>
                <a:gd name="connsiteY81" fmla="*/ 95488 h 1567883"/>
                <a:gd name="connsiteX82" fmla="*/ 2832185 w 4725831"/>
                <a:gd name="connsiteY82" fmla="*/ 106055 h 1567883"/>
                <a:gd name="connsiteX83" fmla="*/ 2851801 w 4725831"/>
                <a:gd name="connsiteY83" fmla="*/ 109673 h 1567883"/>
                <a:gd name="connsiteX84" fmla="*/ 2750386 w 4725831"/>
                <a:gd name="connsiteY84" fmla="*/ 74162 h 1567883"/>
                <a:gd name="connsiteX85" fmla="*/ 2720867 w 4725831"/>
                <a:gd name="connsiteY85" fmla="*/ 63500 h 1567883"/>
                <a:gd name="connsiteX86" fmla="*/ 2148564 w 4725831"/>
                <a:gd name="connsiteY86" fmla="*/ 120240 h 1567883"/>
                <a:gd name="connsiteX87" fmla="*/ 2174751 w 4725831"/>
                <a:gd name="connsiteY87" fmla="*/ 127380 h 1567883"/>
                <a:gd name="connsiteX88" fmla="*/ 2194748 w 4725831"/>
                <a:gd name="connsiteY88" fmla="*/ 120240 h 1567883"/>
                <a:gd name="connsiteX89" fmla="*/ 2171894 w 4725831"/>
                <a:gd name="connsiteY89" fmla="*/ 109673 h 1567883"/>
                <a:gd name="connsiteX90" fmla="*/ 1314678 w 4725831"/>
                <a:gd name="connsiteY90" fmla="*/ 187834 h 1567883"/>
                <a:gd name="connsiteX91" fmla="*/ 1285253 w 4725831"/>
                <a:gd name="connsiteY91" fmla="*/ 194879 h 1567883"/>
                <a:gd name="connsiteX92" fmla="*/ 1308107 w 4725831"/>
                <a:gd name="connsiteY92" fmla="*/ 202019 h 1567883"/>
                <a:gd name="connsiteX93" fmla="*/ 1092231 w 4725831"/>
                <a:gd name="connsiteY93" fmla="*/ 166508 h 1567883"/>
                <a:gd name="connsiteX94" fmla="*/ 1072615 w 4725831"/>
                <a:gd name="connsiteY94" fmla="*/ 148801 h 1567883"/>
                <a:gd name="connsiteX95" fmla="*/ 824078 w 4725831"/>
                <a:gd name="connsiteY95" fmla="*/ 276277 h 1567883"/>
                <a:gd name="connsiteX96" fmla="*/ 856835 w 4725831"/>
                <a:gd name="connsiteY96" fmla="*/ 301029 h 1567883"/>
                <a:gd name="connsiteX97" fmla="*/ 879690 w 4725831"/>
                <a:gd name="connsiteY97" fmla="*/ 301029 h 1567883"/>
                <a:gd name="connsiteX98" fmla="*/ 856835 w 4725831"/>
                <a:gd name="connsiteY98" fmla="*/ 279799 h 1567883"/>
                <a:gd name="connsiteX99" fmla="*/ 837124 w 4725831"/>
                <a:gd name="connsiteY99" fmla="*/ 276277 h 1567883"/>
                <a:gd name="connsiteX100" fmla="*/ 634390 w 4725831"/>
                <a:gd name="connsiteY100" fmla="*/ 173458 h 1567883"/>
                <a:gd name="connsiteX101" fmla="*/ 611535 w 4725831"/>
                <a:gd name="connsiteY101" fmla="*/ 176981 h 1567883"/>
                <a:gd name="connsiteX102" fmla="*/ 634390 w 4725831"/>
                <a:gd name="connsiteY102" fmla="*/ 180503 h 1567883"/>
                <a:gd name="connsiteX103" fmla="*/ 614773 w 4725831"/>
                <a:gd name="connsiteY103" fmla="*/ 198211 h 1567883"/>
                <a:gd name="connsiteX104" fmla="*/ 624296 w 4725831"/>
                <a:gd name="connsiteY104" fmla="*/ 223059 h 1567883"/>
                <a:gd name="connsiteX105" fmla="*/ 647245 w 4725831"/>
                <a:gd name="connsiteY105" fmla="*/ 223059 h 1567883"/>
                <a:gd name="connsiteX106" fmla="*/ 670099 w 4725831"/>
                <a:gd name="connsiteY106" fmla="*/ 230103 h 1567883"/>
                <a:gd name="connsiteX107" fmla="*/ 679622 w 4725831"/>
                <a:gd name="connsiteY107" fmla="*/ 251429 h 1567883"/>
                <a:gd name="connsiteX108" fmla="*/ 699238 w 4725831"/>
                <a:gd name="connsiteY108" fmla="*/ 258474 h 1567883"/>
                <a:gd name="connsiteX109" fmla="*/ 722092 w 4725831"/>
                <a:gd name="connsiteY109" fmla="*/ 262091 h 1567883"/>
                <a:gd name="connsiteX110" fmla="*/ 784274 w 4725831"/>
                <a:gd name="connsiteY110" fmla="*/ 258474 h 1567883"/>
                <a:gd name="connsiteX111" fmla="*/ 738471 w 4725831"/>
                <a:gd name="connsiteY111" fmla="*/ 244289 h 1567883"/>
                <a:gd name="connsiteX112" fmla="*/ 715616 w 4725831"/>
                <a:gd name="connsiteY112" fmla="*/ 219536 h 1567883"/>
                <a:gd name="connsiteX113" fmla="*/ 702475 w 4725831"/>
                <a:gd name="connsiteY113" fmla="*/ 198211 h 1567883"/>
                <a:gd name="connsiteX114" fmla="*/ 715616 w 4725831"/>
                <a:gd name="connsiteY114" fmla="*/ 169650 h 1567883"/>
                <a:gd name="connsiteX115" fmla="*/ 718854 w 4725831"/>
                <a:gd name="connsiteY115" fmla="*/ 148325 h 1567883"/>
                <a:gd name="connsiteX116" fmla="*/ 738471 w 4725831"/>
                <a:gd name="connsiteY116" fmla="*/ 148325 h 1567883"/>
                <a:gd name="connsiteX117" fmla="*/ 758087 w 4725831"/>
                <a:gd name="connsiteY117" fmla="*/ 127095 h 1567883"/>
                <a:gd name="connsiteX118" fmla="*/ 764657 w 4725831"/>
                <a:gd name="connsiteY118" fmla="*/ 102247 h 1567883"/>
                <a:gd name="connsiteX119" fmla="*/ 790844 w 4725831"/>
                <a:gd name="connsiteY119" fmla="*/ 105770 h 1567883"/>
                <a:gd name="connsiteX120" fmla="*/ 816936 w 4725831"/>
                <a:gd name="connsiteY120" fmla="*/ 84539 h 1567883"/>
                <a:gd name="connsiteX121" fmla="*/ 849693 w 4725831"/>
                <a:gd name="connsiteY121" fmla="*/ 81017 h 1567883"/>
                <a:gd name="connsiteX122" fmla="*/ 879118 w 4725831"/>
                <a:gd name="connsiteY122" fmla="*/ 73877 h 1567883"/>
                <a:gd name="connsiteX123" fmla="*/ 908542 w 4725831"/>
                <a:gd name="connsiteY123" fmla="*/ 70354 h 1567883"/>
                <a:gd name="connsiteX124" fmla="*/ 934729 w 4725831"/>
                <a:gd name="connsiteY124" fmla="*/ 63214 h 1567883"/>
                <a:gd name="connsiteX125" fmla="*/ 957584 w 4725831"/>
                <a:gd name="connsiteY125" fmla="*/ 56169 h 1567883"/>
                <a:gd name="connsiteX126" fmla="*/ 967106 w 4725831"/>
                <a:gd name="connsiteY126" fmla="*/ 31321 h 1567883"/>
                <a:gd name="connsiteX127" fmla="*/ 931111 w 4725831"/>
                <a:gd name="connsiteY127" fmla="*/ 24277 h 1567883"/>
                <a:gd name="connsiteX128" fmla="*/ 908257 w 4725831"/>
                <a:gd name="connsiteY128" fmla="*/ 27799 h 1567883"/>
                <a:gd name="connsiteX129" fmla="*/ 872262 w 4725831"/>
                <a:gd name="connsiteY129" fmla="*/ 41984 h 1567883"/>
                <a:gd name="connsiteX130" fmla="*/ 849407 w 4725831"/>
                <a:gd name="connsiteY130" fmla="*/ 52647 h 1567883"/>
                <a:gd name="connsiteX131" fmla="*/ 806842 w 4725831"/>
                <a:gd name="connsiteY131" fmla="*/ 52647 h 1567883"/>
                <a:gd name="connsiteX132" fmla="*/ 787226 w 4725831"/>
                <a:gd name="connsiteY132" fmla="*/ 49124 h 1567883"/>
                <a:gd name="connsiteX133" fmla="*/ 764371 w 4725831"/>
                <a:gd name="connsiteY133" fmla="*/ 52647 h 1567883"/>
                <a:gd name="connsiteX134" fmla="*/ 734947 w 4725831"/>
                <a:gd name="connsiteY134" fmla="*/ 66832 h 1567883"/>
                <a:gd name="connsiteX135" fmla="*/ 702190 w 4725831"/>
                <a:gd name="connsiteY135" fmla="*/ 81017 h 1567883"/>
                <a:gd name="connsiteX136" fmla="*/ 672765 w 4725831"/>
                <a:gd name="connsiteY136" fmla="*/ 88062 h 1567883"/>
                <a:gd name="connsiteX137" fmla="*/ 702190 w 4725831"/>
                <a:gd name="connsiteY137" fmla="*/ 98725 h 1567883"/>
                <a:gd name="connsiteX138" fmla="*/ 676098 w 4725831"/>
                <a:gd name="connsiteY138" fmla="*/ 105770 h 1567883"/>
                <a:gd name="connsiteX139" fmla="*/ 656482 w 4725831"/>
                <a:gd name="connsiteY139" fmla="*/ 127095 h 1567883"/>
                <a:gd name="connsiteX140" fmla="*/ 643341 w 4725831"/>
                <a:gd name="connsiteY140" fmla="*/ 151847 h 1567883"/>
                <a:gd name="connsiteX141" fmla="*/ 666290 w 4725831"/>
                <a:gd name="connsiteY141" fmla="*/ 141280 h 1567883"/>
                <a:gd name="connsiteX142" fmla="*/ 640960 w 4725831"/>
                <a:gd name="connsiteY142" fmla="*/ 159273 h 1567883"/>
                <a:gd name="connsiteX143" fmla="*/ 4725641 w 4725831"/>
                <a:gd name="connsiteY143" fmla="*/ 453448 h 1567883"/>
                <a:gd name="connsiteX144" fmla="*/ 4702787 w 4725831"/>
                <a:gd name="connsiteY144" fmla="*/ 439263 h 1567883"/>
                <a:gd name="connsiteX145" fmla="*/ 4666791 w 4725831"/>
                <a:gd name="connsiteY145" fmla="*/ 425077 h 1567883"/>
                <a:gd name="connsiteX146" fmla="*/ 4643937 w 4725831"/>
                <a:gd name="connsiteY146" fmla="*/ 425077 h 1567883"/>
                <a:gd name="connsiteX147" fmla="*/ 4578518 w 4725831"/>
                <a:gd name="connsiteY147" fmla="*/ 410892 h 1567883"/>
                <a:gd name="connsiteX148" fmla="*/ 4555569 w 4725831"/>
                <a:gd name="connsiteY148" fmla="*/ 400325 h 1567883"/>
                <a:gd name="connsiteX149" fmla="*/ 4535952 w 4725831"/>
                <a:gd name="connsiteY149" fmla="*/ 400325 h 1567883"/>
                <a:gd name="connsiteX150" fmla="*/ 4565376 w 4725831"/>
                <a:gd name="connsiteY150" fmla="*/ 421555 h 1567883"/>
                <a:gd name="connsiteX151" fmla="*/ 4594421 w 4725831"/>
                <a:gd name="connsiteY151" fmla="*/ 435359 h 1567883"/>
                <a:gd name="connsiteX152" fmla="*/ 4564996 w 4725831"/>
                <a:gd name="connsiteY152" fmla="*/ 438882 h 1567883"/>
                <a:gd name="connsiteX153" fmla="*/ 4522525 w 4725831"/>
                <a:gd name="connsiteY153" fmla="*/ 399944 h 1567883"/>
                <a:gd name="connsiteX154" fmla="*/ 4470151 w 4725831"/>
                <a:gd name="connsiteY154" fmla="*/ 378619 h 1567883"/>
                <a:gd name="connsiteX155" fmla="*/ 4424444 w 4725831"/>
                <a:gd name="connsiteY155" fmla="*/ 364434 h 1567883"/>
                <a:gd name="connsiteX156" fmla="*/ 4394924 w 4725831"/>
                <a:gd name="connsiteY156" fmla="*/ 357389 h 1567883"/>
                <a:gd name="connsiteX157" fmla="*/ 4356358 w 4725831"/>
                <a:gd name="connsiteY157" fmla="*/ 350629 h 1567883"/>
                <a:gd name="connsiteX158" fmla="*/ 4307031 w 4725831"/>
                <a:gd name="connsiteY158" fmla="*/ 340157 h 1567883"/>
                <a:gd name="connsiteX159" fmla="*/ 4257991 w 4725831"/>
                <a:gd name="connsiteY159" fmla="*/ 325972 h 1567883"/>
                <a:gd name="connsiteX160" fmla="*/ 4215520 w 4725831"/>
                <a:gd name="connsiteY160" fmla="*/ 315309 h 1567883"/>
                <a:gd name="connsiteX161" fmla="*/ 4182763 w 4725831"/>
                <a:gd name="connsiteY161" fmla="*/ 308264 h 1567883"/>
                <a:gd name="connsiteX162" fmla="*/ 4153338 w 4725831"/>
                <a:gd name="connsiteY162" fmla="*/ 301124 h 1567883"/>
                <a:gd name="connsiteX163" fmla="*/ 4130484 w 4725831"/>
                <a:gd name="connsiteY163" fmla="*/ 297602 h 1567883"/>
                <a:gd name="connsiteX164" fmla="*/ 4022498 w 4725831"/>
                <a:gd name="connsiteY164" fmla="*/ 297602 h 1567883"/>
                <a:gd name="connsiteX165" fmla="*/ 3989836 w 4725831"/>
                <a:gd name="connsiteY165" fmla="*/ 290462 h 1567883"/>
                <a:gd name="connsiteX166" fmla="*/ 3950604 w 4725831"/>
                <a:gd name="connsiteY166" fmla="*/ 283417 h 1567883"/>
                <a:gd name="connsiteX167" fmla="*/ 3960126 w 4725831"/>
                <a:gd name="connsiteY167" fmla="*/ 304647 h 1567883"/>
                <a:gd name="connsiteX168" fmla="*/ 3979742 w 4725831"/>
                <a:gd name="connsiteY168" fmla="*/ 311787 h 1567883"/>
                <a:gd name="connsiteX169" fmla="*/ 3999359 w 4725831"/>
                <a:gd name="connsiteY169" fmla="*/ 315309 h 1567883"/>
                <a:gd name="connsiteX170" fmla="*/ 4022213 w 4725831"/>
                <a:gd name="connsiteY170" fmla="*/ 329495 h 1567883"/>
                <a:gd name="connsiteX171" fmla="*/ 3989836 w 4725831"/>
                <a:gd name="connsiteY171" fmla="*/ 340157 h 1567883"/>
                <a:gd name="connsiteX172" fmla="*/ 3966887 w 4725831"/>
                <a:gd name="connsiteY172" fmla="*/ 322450 h 1567883"/>
                <a:gd name="connsiteX173" fmla="*/ 3927845 w 4725831"/>
                <a:gd name="connsiteY173" fmla="*/ 322450 h 1567883"/>
                <a:gd name="connsiteX174" fmla="*/ 3898421 w 4725831"/>
                <a:gd name="connsiteY174" fmla="*/ 301124 h 1567883"/>
                <a:gd name="connsiteX175" fmla="*/ 3852617 w 4725831"/>
                <a:gd name="connsiteY175" fmla="*/ 308264 h 1567883"/>
                <a:gd name="connsiteX176" fmla="*/ 3797101 w 4725831"/>
                <a:gd name="connsiteY176" fmla="*/ 304647 h 1567883"/>
                <a:gd name="connsiteX177" fmla="*/ 3725110 w 4725831"/>
                <a:gd name="connsiteY177" fmla="*/ 297602 h 1567883"/>
                <a:gd name="connsiteX178" fmla="*/ 3747964 w 4725831"/>
                <a:gd name="connsiteY178" fmla="*/ 333017 h 1567883"/>
                <a:gd name="connsiteX179" fmla="*/ 3727872 w 4725831"/>
                <a:gd name="connsiteY179" fmla="*/ 318737 h 1567883"/>
                <a:gd name="connsiteX180" fmla="*/ 3705018 w 4725831"/>
                <a:gd name="connsiteY180" fmla="*/ 304552 h 1567883"/>
                <a:gd name="connsiteX181" fmla="*/ 3665785 w 4725831"/>
                <a:gd name="connsiteY181" fmla="*/ 297507 h 1567883"/>
                <a:gd name="connsiteX182" fmla="*/ 3639598 w 4725831"/>
                <a:gd name="connsiteY182" fmla="*/ 276277 h 1567883"/>
                <a:gd name="connsiteX183" fmla="*/ 3604079 w 4725831"/>
                <a:gd name="connsiteY183" fmla="*/ 258474 h 1567883"/>
                <a:gd name="connsiteX184" fmla="*/ 3581225 w 4725831"/>
                <a:gd name="connsiteY184" fmla="*/ 254951 h 1567883"/>
                <a:gd name="connsiteX185" fmla="*/ 3561609 w 4725831"/>
                <a:gd name="connsiteY185" fmla="*/ 251429 h 1567883"/>
                <a:gd name="connsiteX186" fmla="*/ 3535423 w 4725831"/>
                <a:gd name="connsiteY186" fmla="*/ 247906 h 1567883"/>
                <a:gd name="connsiteX187" fmla="*/ 3492951 w 4725831"/>
                <a:gd name="connsiteY187" fmla="*/ 240766 h 1567883"/>
                <a:gd name="connsiteX188" fmla="*/ 3453623 w 4725831"/>
                <a:gd name="connsiteY188" fmla="*/ 244289 h 1567883"/>
                <a:gd name="connsiteX189" fmla="*/ 3417724 w 4725831"/>
                <a:gd name="connsiteY189" fmla="*/ 258474 h 1567883"/>
                <a:gd name="connsiteX190" fmla="*/ 3388299 w 4725831"/>
                <a:gd name="connsiteY190" fmla="*/ 254951 h 1567883"/>
                <a:gd name="connsiteX191" fmla="*/ 3365351 w 4725831"/>
                <a:gd name="connsiteY191" fmla="*/ 240766 h 1567883"/>
                <a:gd name="connsiteX192" fmla="*/ 3335925 w 4725831"/>
                <a:gd name="connsiteY192" fmla="*/ 233721 h 1567883"/>
                <a:gd name="connsiteX193" fmla="*/ 3303264 w 4725831"/>
                <a:gd name="connsiteY193" fmla="*/ 226581 h 1567883"/>
                <a:gd name="connsiteX194" fmla="*/ 3267268 w 4725831"/>
                <a:gd name="connsiteY194" fmla="*/ 223059 h 1567883"/>
                <a:gd name="connsiteX195" fmla="*/ 3286884 w 4725831"/>
                <a:gd name="connsiteY195" fmla="*/ 216014 h 1567883"/>
                <a:gd name="connsiteX196" fmla="*/ 3267268 w 4725831"/>
                <a:gd name="connsiteY196" fmla="*/ 201828 h 1567883"/>
                <a:gd name="connsiteX197" fmla="*/ 3241081 w 4725831"/>
                <a:gd name="connsiteY197" fmla="*/ 198211 h 1567883"/>
                <a:gd name="connsiteX198" fmla="*/ 3218227 w 4725831"/>
                <a:gd name="connsiteY198" fmla="*/ 194688 h 1567883"/>
                <a:gd name="connsiteX199" fmla="*/ 3198611 w 4725831"/>
                <a:gd name="connsiteY199" fmla="*/ 194688 h 1567883"/>
                <a:gd name="connsiteX200" fmla="*/ 3189088 w 4725831"/>
                <a:gd name="connsiteY200" fmla="*/ 216014 h 1567883"/>
                <a:gd name="connsiteX201" fmla="*/ 3169472 w 4725831"/>
                <a:gd name="connsiteY201" fmla="*/ 219536 h 1567883"/>
                <a:gd name="connsiteX202" fmla="*/ 3117098 w 4725831"/>
                <a:gd name="connsiteY202" fmla="*/ 201828 h 1567883"/>
                <a:gd name="connsiteX203" fmla="*/ 3149856 w 4725831"/>
                <a:gd name="connsiteY203" fmla="*/ 194688 h 1567883"/>
                <a:gd name="connsiteX204" fmla="*/ 3182518 w 4725831"/>
                <a:gd name="connsiteY204" fmla="*/ 212396 h 1567883"/>
                <a:gd name="connsiteX205" fmla="*/ 3153094 w 4725831"/>
                <a:gd name="connsiteY205" fmla="*/ 183835 h 1567883"/>
                <a:gd name="connsiteX206" fmla="*/ 3090911 w 4725831"/>
                <a:gd name="connsiteY206" fmla="*/ 187453 h 1567883"/>
                <a:gd name="connsiteX207" fmla="*/ 3025492 w 4725831"/>
                <a:gd name="connsiteY207" fmla="*/ 183835 h 1567883"/>
                <a:gd name="connsiteX208" fmla="*/ 2999400 w 4725831"/>
                <a:gd name="connsiteY208" fmla="*/ 173268 h 1567883"/>
                <a:gd name="connsiteX209" fmla="*/ 2975594 w 4725831"/>
                <a:gd name="connsiteY209" fmla="*/ 191166 h 1567883"/>
                <a:gd name="connsiteX210" fmla="*/ 3005019 w 4725831"/>
                <a:gd name="connsiteY210" fmla="*/ 205351 h 1567883"/>
                <a:gd name="connsiteX211" fmla="*/ 3037776 w 4725831"/>
                <a:gd name="connsiteY211" fmla="*/ 230103 h 1567883"/>
                <a:gd name="connsiteX212" fmla="*/ 3011589 w 4725831"/>
                <a:gd name="connsiteY212" fmla="*/ 230103 h 1567883"/>
                <a:gd name="connsiteX213" fmla="*/ 2988735 w 4725831"/>
                <a:gd name="connsiteY213" fmla="*/ 219536 h 1567883"/>
                <a:gd name="connsiteX214" fmla="*/ 2991972 w 4725831"/>
                <a:gd name="connsiteY214" fmla="*/ 240766 h 1567883"/>
                <a:gd name="connsiteX215" fmla="*/ 2962548 w 4725831"/>
                <a:gd name="connsiteY215" fmla="*/ 237244 h 1567883"/>
                <a:gd name="connsiteX216" fmla="*/ 2936361 w 4725831"/>
                <a:gd name="connsiteY216" fmla="*/ 230103 h 1567883"/>
                <a:gd name="connsiteX217" fmla="*/ 2913507 w 4725831"/>
                <a:gd name="connsiteY217" fmla="*/ 223059 h 1567883"/>
                <a:gd name="connsiteX218" fmla="*/ 2893891 w 4725831"/>
                <a:gd name="connsiteY218" fmla="*/ 230103 h 1567883"/>
                <a:gd name="connsiteX219" fmla="*/ 2851801 w 4725831"/>
                <a:gd name="connsiteY219" fmla="*/ 230103 h 1567883"/>
                <a:gd name="connsiteX220" fmla="*/ 2825519 w 4725831"/>
                <a:gd name="connsiteY220" fmla="*/ 216394 h 1567883"/>
                <a:gd name="connsiteX221" fmla="*/ 2822282 w 4725831"/>
                <a:gd name="connsiteY221" fmla="*/ 237624 h 1567883"/>
                <a:gd name="connsiteX222" fmla="*/ 2822282 w 4725831"/>
                <a:gd name="connsiteY222" fmla="*/ 258855 h 1567883"/>
                <a:gd name="connsiteX223" fmla="*/ 2750386 w 4725831"/>
                <a:gd name="connsiteY223" fmla="*/ 234102 h 1567883"/>
                <a:gd name="connsiteX224" fmla="*/ 2727437 w 4725831"/>
                <a:gd name="connsiteY224" fmla="*/ 216394 h 1567883"/>
                <a:gd name="connsiteX225" fmla="*/ 2694775 w 4725831"/>
                <a:gd name="connsiteY225" fmla="*/ 212777 h 1567883"/>
                <a:gd name="connsiteX226" fmla="*/ 2714391 w 4725831"/>
                <a:gd name="connsiteY226" fmla="*/ 205732 h 1567883"/>
                <a:gd name="connsiteX227" fmla="*/ 2678396 w 4725831"/>
                <a:gd name="connsiteY227" fmla="*/ 191547 h 1567883"/>
                <a:gd name="connsiteX228" fmla="*/ 2658780 w 4725831"/>
                <a:gd name="connsiteY228" fmla="*/ 177362 h 1567883"/>
                <a:gd name="connsiteX229" fmla="*/ 2639163 w 4725831"/>
                <a:gd name="connsiteY229" fmla="*/ 159273 h 1567883"/>
                <a:gd name="connsiteX230" fmla="*/ 2619547 w 4725831"/>
                <a:gd name="connsiteY230" fmla="*/ 152133 h 1567883"/>
                <a:gd name="connsiteX231" fmla="*/ 2596598 w 4725831"/>
                <a:gd name="connsiteY231" fmla="*/ 152133 h 1567883"/>
                <a:gd name="connsiteX232" fmla="*/ 2570506 w 4725831"/>
                <a:gd name="connsiteY232" fmla="*/ 155751 h 1567883"/>
                <a:gd name="connsiteX233" fmla="*/ 2541082 w 4725831"/>
                <a:gd name="connsiteY233" fmla="*/ 152133 h 1567883"/>
                <a:gd name="connsiteX234" fmla="*/ 2514895 w 4725831"/>
                <a:gd name="connsiteY234" fmla="*/ 141566 h 1567883"/>
                <a:gd name="connsiteX235" fmla="*/ 2495278 w 4725831"/>
                <a:gd name="connsiteY235" fmla="*/ 148611 h 1567883"/>
                <a:gd name="connsiteX236" fmla="*/ 2524703 w 4725831"/>
                <a:gd name="connsiteY236" fmla="*/ 177171 h 1567883"/>
                <a:gd name="connsiteX237" fmla="*/ 2498516 w 4725831"/>
                <a:gd name="connsiteY237" fmla="*/ 173649 h 1567883"/>
                <a:gd name="connsiteX238" fmla="*/ 2423288 w 4725831"/>
                <a:gd name="connsiteY238" fmla="*/ 173649 h 1567883"/>
                <a:gd name="connsiteX239" fmla="*/ 2390626 w 4725831"/>
                <a:gd name="connsiteY239" fmla="*/ 166508 h 1567883"/>
                <a:gd name="connsiteX240" fmla="*/ 2371010 w 4725831"/>
                <a:gd name="connsiteY240" fmla="*/ 162986 h 1567883"/>
                <a:gd name="connsiteX241" fmla="*/ 2312161 w 4725831"/>
                <a:gd name="connsiteY241" fmla="*/ 148801 h 1567883"/>
                <a:gd name="connsiteX242" fmla="*/ 2269595 w 4725831"/>
                <a:gd name="connsiteY242" fmla="*/ 145278 h 1567883"/>
                <a:gd name="connsiteX243" fmla="*/ 2240171 w 4725831"/>
                <a:gd name="connsiteY243" fmla="*/ 148801 h 1567883"/>
                <a:gd name="connsiteX244" fmla="*/ 2210746 w 4725831"/>
                <a:gd name="connsiteY244" fmla="*/ 134616 h 1567883"/>
                <a:gd name="connsiteX245" fmla="*/ 2177988 w 4725831"/>
                <a:gd name="connsiteY245" fmla="*/ 145278 h 1567883"/>
                <a:gd name="connsiteX246" fmla="*/ 2148564 w 4725831"/>
                <a:gd name="connsiteY246" fmla="*/ 134616 h 1567883"/>
                <a:gd name="connsiteX247" fmla="*/ 2119139 w 4725831"/>
                <a:gd name="connsiteY247" fmla="*/ 141756 h 1567883"/>
                <a:gd name="connsiteX248" fmla="*/ 2148564 w 4725831"/>
                <a:gd name="connsiteY248" fmla="*/ 145278 h 1567883"/>
                <a:gd name="connsiteX249" fmla="*/ 2122472 w 4725831"/>
                <a:gd name="connsiteY249" fmla="*/ 155941 h 1567883"/>
                <a:gd name="connsiteX250" fmla="*/ 2073336 w 4725831"/>
                <a:gd name="connsiteY250" fmla="*/ 162986 h 1567883"/>
                <a:gd name="connsiteX251" fmla="*/ 2053720 w 4725831"/>
                <a:gd name="connsiteY251" fmla="*/ 166508 h 1567883"/>
                <a:gd name="connsiteX252" fmla="*/ 2034103 w 4725831"/>
                <a:gd name="connsiteY252" fmla="*/ 177171 h 1567883"/>
                <a:gd name="connsiteX253" fmla="*/ 2047244 w 4725831"/>
                <a:gd name="connsiteY253" fmla="*/ 155941 h 1567883"/>
                <a:gd name="connsiteX254" fmla="*/ 2086477 w 4725831"/>
                <a:gd name="connsiteY254" fmla="*/ 145278 h 1567883"/>
                <a:gd name="connsiteX255" fmla="*/ 2109331 w 4725831"/>
                <a:gd name="connsiteY255" fmla="*/ 123953 h 1567883"/>
                <a:gd name="connsiteX256" fmla="*/ 2132280 w 4725831"/>
                <a:gd name="connsiteY256" fmla="*/ 106246 h 1567883"/>
                <a:gd name="connsiteX257" fmla="*/ 2155135 w 4725831"/>
                <a:gd name="connsiteY257" fmla="*/ 102723 h 1567883"/>
                <a:gd name="connsiteX258" fmla="*/ 2164657 w 4725831"/>
                <a:gd name="connsiteY258" fmla="*/ 81493 h 1567883"/>
                <a:gd name="connsiteX259" fmla="*/ 2131994 w 4725831"/>
                <a:gd name="connsiteY259" fmla="*/ 70830 h 1567883"/>
                <a:gd name="connsiteX260" fmla="*/ 2131994 w 4725831"/>
                <a:gd name="connsiteY260" fmla="*/ 49410 h 1567883"/>
                <a:gd name="connsiteX261" fmla="*/ 2112378 w 4725831"/>
                <a:gd name="connsiteY261" fmla="*/ 52932 h 1567883"/>
                <a:gd name="connsiteX262" fmla="*/ 2079621 w 4725831"/>
                <a:gd name="connsiteY262" fmla="*/ 38747 h 1567883"/>
                <a:gd name="connsiteX263" fmla="*/ 2043911 w 4725831"/>
                <a:gd name="connsiteY263" fmla="*/ 35510 h 1567883"/>
                <a:gd name="connsiteX264" fmla="*/ 1968684 w 4725831"/>
                <a:gd name="connsiteY264" fmla="*/ 31893 h 1567883"/>
                <a:gd name="connsiteX265" fmla="*/ 1932784 w 4725831"/>
                <a:gd name="connsiteY265" fmla="*/ 42555 h 1567883"/>
                <a:gd name="connsiteX266" fmla="*/ 1926213 w 4725831"/>
                <a:gd name="connsiteY266" fmla="*/ 21325 h 1567883"/>
                <a:gd name="connsiteX267" fmla="*/ 1893551 w 4725831"/>
                <a:gd name="connsiteY267" fmla="*/ 24848 h 1567883"/>
                <a:gd name="connsiteX268" fmla="*/ 1854223 w 4725831"/>
                <a:gd name="connsiteY268" fmla="*/ 21325 h 1567883"/>
                <a:gd name="connsiteX269" fmla="*/ 1877172 w 4725831"/>
                <a:gd name="connsiteY269" fmla="*/ 17708 h 1567883"/>
                <a:gd name="connsiteX270" fmla="*/ 1844415 w 4725831"/>
                <a:gd name="connsiteY270" fmla="*/ 3522 h 1567883"/>
                <a:gd name="connsiteX271" fmla="*/ 1821561 w 4725831"/>
                <a:gd name="connsiteY271" fmla="*/ 0 h 1567883"/>
                <a:gd name="connsiteX272" fmla="*/ 1801944 w 4725831"/>
                <a:gd name="connsiteY272" fmla="*/ 7140 h 1567883"/>
                <a:gd name="connsiteX273" fmla="*/ 1782328 w 4725831"/>
                <a:gd name="connsiteY273" fmla="*/ 14185 h 1567883"/>
                <a:gd name="connsiteX274" fmla="*/ 1808515 w 4725831"/>
                <a:gd name="connsiteY274" fmla="*/ 39033 h 1567883"/>
                <a:gd name="connsiteX275" fmla="*/ 1743095 w 4725831"/>
                <a:gd name="connsiteY275" fmla="*/ 39033 h 1567883"/>
                <a:gd name="connsiteX276" fmla="*/ 1772520 w 4725831"/>
                <a:gd name="connsiteY276" fmla="*/ 49695 h 1567883"/>
                <a:gd name="connsiteX277" fmla="*/ 1743095 w 4725831"/>
                <a:gd name="connsiteY277" fmla="*/ 56740 h 1567883"/>
                <a:gd name="connsiteX278" fmla="*/ 1720146 w 4725831"/>
                <a:gd name="connsiteY278" fmla="*/ 63785 h 1567883"/>
                <a:gd name="connsiteX279" fmla="*/ 1700529 w 4725831"/>
                <a:gd name="connsiteY279" fmla="*/ 67403 h 1567883"/>
                <a:gd name="connsiteX280" fmla="*/ 1658059 w 4725831"/>
                <a:gd name="connsiteY280" fmla="*/ 49695 h 1567883"/>
                <a:gd name="connsiteX281" fmla="*/ 1635110 w 4725831"/>
                <a:gd name="connsiteY281" fmla="*/ 56740 h 1567883"/>
                <a:gd name="connsiteX282" fmla="*/ 1602448 w 4725831"/>
                <a:gd name="connsiteY282" fmla="*/ 67403 h 1567883"/>
                <a:gd name="connsiteX283" fmla="*/ 1579594 w 4725831"/>
                <a:gd name="connsiteY283" fmla="*/ 67403 h 1567883"/>
                <a:gd name="connsiteX284" fmla="*/ 1556644 w 4725831"/>
                <a:gd name="connsiteY284" fmla="*/ 74448 h 1567883"/>
                <a:gd name="connsiteX285" fmla="*/ 1530458 w 4725831"/>
                <a:gd name="connsiteY285" fmla="*/ 77971 h 1567883"/>
                <a:gd name="connsiteX286" fmla="*/ 1501033 w 4725831"/>
                <a:gd name="connsiteY286" fmla="*/ 99296 h 1567883"/>
                <a:gd name="connsiteX287" fmla="*/ 1481417 w 4725831"/>
                <a:gd name="connsiteY287" fmla="*/ 106341 h 1567883"/>
                <a:gd name="connsiteX288" fmla="*/ 1501033 w 4725831"/>
                <a:gd name="connsiteY288" fmla="*/ 124048 h 1567883"/>
                <a:gd name="connsiteX289" fmla="*/ 1481417 w 4725831"/>
                <a:gd name="connsiteY289" fmla="*/ 145374 h 1567883"/>
                <a:gd name="connsiteX290" fmla="*/ 1425805 w 4725831"/>
                <a:gd name="connsiteY290" fmla="*/ 145374 h 1567883"/>
                <a:gd name="connsiteX291" fmla="*/ 1402951 w 4725831"/>
                <a:gd name="connsiteY291" fmla="*/ 141851 h 1567883"/>
                <a:gd name="connsiteX292" fmla="*/ 1363718 w 4725831"/>
                <a:gd name="connsiteY292" fmla="*/ 145374 h 1567883"/>
                <a:gd name="connsiteX293" fmla="*/ 1363718 w 4725831"/>
                <a:gd name="connsiteY293" fmla="*/ 166604 h 1567883"/>
                <a:gd name="connsiteX294" fmla="*/ 1383335 w 4725831"/>
                <a:gd name="connsiteY294" fmla="*/ 187834 h 1567883"/>
                <a:gd name="connsiteX295" fmla="*/ 1402951 w 4725831"/>
                <a:gd name="connsiteY295" fmla="*/ 194879 h 1567883"/>
                <a:gd name="connsiteX296" fmla="*/ 1425805 w 4725831"/>
                <a:gd name="connsiteY296" fmla="*/ 198401 h 1567883"/>
                <a:gd name="connsiteX297" fmla="*/ 1448754 w 4725831"/>
                <a:gd name="connsiteY297" fmla="*/ 205541 h 1567883"/>
                <a:gd name="connsiteX298" fmla="*/ 1429138 w 4725831"/>
                <a:gd name="connsiteY298" fmla="*/ 223059 h 1567883"/>
                <a:gd name="connsiteX299" fmla="*/ 1409522 w 4725831"/>
                <a:gd name="connsiteY299" fmla="*/ 212396 h 1567883"/>
                <a:gd name="connsiteX300" fmla="*/ 1389905 w 4725831"/>
                <a:gd name="connsiteY300" fmla="*/ 205351 h 1567883"/>
                <a:gd name="connsiteX301" fmla="*/ 1366956 w 4725831"/>
                <a:gd name="connsiteY301" fmla="*/ 198211 h 1567883"/>
                <a:gd name="connsiteX302" fmla="*/ 1344102 w 4725831"/>
                <a:gd name="connsiteY302" fmla="*/ 194688 h 1567883"/>
                <a:gd name="connsiteX303" fmla="*/ 1321153 w 4725831"/>
                <a:gd name="connsiteY303" fmla="*/ 194688 h 1567883"/>
                <a:gd name="connsiteX304" fmla="*/ 1330675 w 4725831"/>
                <a:gd name="connsiteY304" fmla="*/ 216014 h 1567883"/>
                <a:gd name="connsiteX305" fmla="*/ 1311059 w 4725831"/>
                <a:gd name="connsiteY305" fmla="*/ 216014 h 1567883"/>
                <a:gd name="connsiteX306" fmla="*/ 1291443 w 4725831"/>
                <a:gd name="connsiteY306" fmla="*/ 205351 h 1567883"/>
                <a:gd name="connsiteX307" fmla="*/ 1284968 w 4725831"/>
                <a:gd name="connsiteY307" fmla="*/ 226581 h 1567883"/>
                <a:gd name="connsiteX308" fmla="*/ 1320867 w 4725831"/>
                <a:gd name="connsiteY308" fmla="*/ 233721 h 1567883"/>
                <a:gd name="connsiteX309" fmla="*/ 1343817 w 4725831"/>
                <a:gd name="connsiteY309" fmla="*/ 237244 h 1567883"/>
                <a:gd name="connsiteX310" fmla="*/ 1304584 w 4725831"/>
                <a:gd name="connsiteY310" fmla="*/ 244289 h 1567883"/>
                <a:gd name="connsiteX311" fmla="*/ 1281634 w 4725831"/>
                <a:gd name="connsiteY311" fmla="*/ 240766 h 1567883"/>
                <a:gd name="connsiteX312" fmla="*/ 1262018 w 4725831"/>
                <a:gd name="connsiteY312" fmla="*/ 223059 h 1567883"/>
                <a:gd name="connsiteX313" fmla="*/ 1258781 w 4725831"/>
                <a:gd name="connsiteY313" fmla="*/ 198211 h 1567883"/>
                <a:gd name="connsiteX314" fmla="*/ 1235831 w 4725831"/>
                <a:gd name="connsiteY314" fmla="*/ 176981 h 1567883"/>
                <a:gd name="connsiteX315" fmla="*/ 1232974 w 4725831"/>
                <a:gd name="connsiteY315" fmla="*/ 201828 h 1567883"/>
                <a:gd name="connsiteX316" fmla="*/ 1213358 w 4725831"/>
                <a:gd name="connsiteY316" fmla="*/ 208873 h 1567883"/>
                <a:gd name="connsiteX317" fmla="*/ 1203836 w 4725831"/>
                <a:gd name="connsiteY317" fmla="*/ 233721 h 1567883"/>
                <a:gd name="connsiteX318" fmla="*/ 1242497 w 4725831"/>
                <a:gd name="connsiteY318" fmla="*/ 254951 h 1567883"/>
                <a:gd name="connsiteX319" fmla="*/ 1252019 w 4725831"/>
                <a:gd name="connsiteY319" fmla="*/ 276277 h 1567883"/>
                <a:gd name="connsiteX320" fmla="*/ 1252019 w 4725831"/>
                <a:gd name="connsiteY320" fmla="*/ 301029 h 1567883"/>
                <a:gd name="connsiteX321" fmla="*/ 1271636 w 4725831"/>
                <a:gd name="connsiteY321" fmla="*/ 304552 h 1567883"/>
                <a:gd name="connsiteX322" fmla="*/ 1304393 w 4725831"/>
                <a:gd name="connsiteY322" fmla="*/ 325877 h 1567883"/>
                <a:gd name="connsiteX323" fmla="*/ 1327248 w 4725831"/>
                <a:gd name="connsiteY323" fmla="*/ 318737 h 1567883"/>
                <a:gd name="connsiteX324" fmla="*/ 1347245 w 4725831"/>
                <a:gd name="connsiteY324" fmla="*/ 318737 h 1567883"/>
                <a:gd name="connsiteX325" fmla="*/ 1366861 w 4725831"/>
                <a:gd name="connsiteY325" fmla="*/ 329399 h 1567883"/>
                <a:gd name="connsiteX326" fmla="*/ 1402951 w 4725831"/>
                <a:gd name="connsiteY326" fmla="*/ 340157 h 1567883"/>
                <a:gd name="connsiteX327" fmla="*/ 1406189 w 4725831"/>
                <a:gd name="connsiteY327" fmla="*/ 361387 h 1567883"/>
                <a:gd name="connsiteX328" fmla="*/ 1415711 w 4725831"/>
                <a:gd name="connsiteY328" fmla="*/ 382713 h 1567883"/>
                <a:gd name="connsiteX329" fmla="*/ 1442470 w 4725831"/>
                <a:gd name="connsiteY329" fmla="*/ 382713 h 1567883"/>
                <a:gd name="connsiteX330" fmla="*/ 1413045 w 4725831"/>
                <a:gd name="connsiteY330" fmla="*/ 389757 h 1567883"/>
                <a:gd name="connsiteX331" fmla="*/ 1390191 w 4725831"/>
                <a:gd name="connsiteY331" fmla="*/ 357865 h 1567883"/>
                <a:gd name="connsiteX332" fmla="*/ 1370575 w 4725831"/>
                <a:gd name="connsiteY332" fmla="*/ 343680 h 1567883"/>
                <a:gd name="connsiteX333" fmla="*/ 1344388 w 4725831"/>
                <a:gd name="connsiteY333" fmla="*/ 325972 h 1567883"/>
                <a:gd name="connsiteX334" fmla="*/ 1321438 w 4725831"/>
                <a:gd name="connsiteY334" fmla="*/ 333017 h 1567883"/>
                <a:gd name="connsiteX335" fmla="*/ 1298585 w 4725831"/>
                <a:gd name="connsiteY335" fmla="*/ 343680 h 1567883"/>
                <a:gd name="connsiteX336" fmla="*/ 1321438 w 4725831"/>
                <a:gd name="connsiteY336" fmla="*/ 368527 h 1567883"/>
                <a:gd name="connsiteX337" fmla="*/ 1314963 w 4725831"/>
                <a:gd name="connsiteY337" fmla="*/ 389757 h 1567883"/>
                <a:gd name="connsiteX338" fmla="*/ 1308393 w 4725831"/>
                <a:gd name="connsiteY338" fmla="*/ 414605 h 1567883"/>
                <a:gd name="connsiteX339" fmla="*/ 1285539 w 4725831"/>
                <a:gd name="connsiteY339" fmla="*/ 425173 h 1567883"/>
                <a:gd name="connsiteX340" fmla="*/ 1262589 w 4725831"/>
                <a:gd name="connsiteY340" fmla="*/ 439358 h 1567883"/>
                <a:gd name="connsiteX341" fmla="*/ 1239736 w 4725831"/>
                <a:gd name="connsiteY341" fmla="*/ 435835 h 1567883"/>
                <a:gd name="connsiteX342" fmla="*/ 1206978 w 4725831"/>
                <a:gd name="connsiteY342" fmla="*/ 432313 h 1567883"/>
                <a:gd name="connsiteX343" fmla="*/ 1187362 w 4725831"/>
                <a:gd name="connsiteY343" fmla="*/ 425173 h 1567883"/>
                <a:gd name="connsiteX344" fmla="*/ 1210311 w 4725831"/>
                <a:gd name="connsiteY344" fmla="*/ 418128 h 1567883"/>
                <a:gd name="connsiteX345" fmla="*/ 1233165 w 4725831"/>
                <a:gd name="connsiteY345" fmla="*/ 410988 h 1567883"/>
                <a:gd name="connsiteX346" fmla="*/ 1256019 w 4725831"/>
                <a:gd name="connsiteY346" fmla="*/ 414605 h 1567883"/>
                <a:gd name="connsiteX347" fmla="*/ 1265541 w 4725831"/>
                <a:gd name="connsiteY347" fmla="*/ 393280 h 1567883"/>
                <a:gd name="connsiteX348" fmla="*/ 1278682 w 4725831"/>
                <a:gd name="connsiteY348" fmla="*/ 368718 h 1567883"/>
                <a:gd name="connsiteX349" fmla="*/ 1275445 w 4725831"/>
                <a:gd name="connsiteY349" fmla="*/ 347393 h 1567883"/>
                <a:gd name="connsiteX350" fmla="*/ 1255733 w 4725831"/>
                <a:gd name="connsiteY350" fmla="*/ 343870 h 1567883"/>
                <a:gd name="connsiteX351" fmla="*/ 1229642 w 4725831"/>
                <a:gd name="connsiteY351" fmla="*/ 329685 h 1567883"/>
                <a:gd name="connsiteX352" fmla="*/ 1229642 w 4725831"/>
                <a:gd name="connsiteY352" fmla="*/ 304552 h 1567883"/>
                <a:gd name="connsiteX353" fmla="*/ 1210025 w 4725831"/>
                <a:gd name="connsiteY353" fmla="*/ 279799 h 1567883"/>
                <a:gd name="connsiteX354" fmla="*/ 1203455 w 4725831"/>
                <a:gd name="connsiteY354" fmla="*/ 254951 h 1567883"/>
                <a:gd name="connsiteX355" fmla="*/ 1167460 w 4725831"/>
                <a:gd name="connsiteY355" fmla="*/ 233721 h 1567883"/>
                <a:gd name="connsiteX356" fmla="*/ 1180601 w 4725831"/>
                <a:gd name="connsiteY356" fmla="*/ 212396 h 1567883"/>
                <a:gd name="connsiteX357" fmla="*/ 1164222 w 4725831"/>
                <a:gd name="connsiteY357" fmla="*/ 183835 h 1567883"/>
                <a:gd name="connsiteX358" fmla="*/ 1141273 w 4725831"/>
                <a:gd name="connsiteY358" fmla="*/ 180313 h 1567883"/>
                <a:gd name="connsiteX359" fmla="*/ 1069378 w 4725831"/>
                <a:gd name="connsiteY359" fmla="*/ 173268 h 1567883"/>
                <a:gd name="connsiteX360" fmla="*/ 1072615 w 4725831"/>
                <a:gd name="connsiteY360" fmla="*/ 201828 h 1567883"/>
                <a:gd name="connsiteX361" fmla="*/ 1036620 w 4725831"/>
                <a:gd name="connsiteY361" fmla="*/ 233721 h 1567883"/>
                <a:gd name="connsiteX362" fmla="*/ 1049761 w 4725831"/>
                <a:gd name="connsiteY362" fmla="*/ 254951 h 1567883"/>
                <a:gd name="connsiteX363" fmla="*/ 1066140 w 4725831"/>
                <a:gd name="connsiteY363" fmla="*/ 283512 h 1567883"/>
                <a:gd name="connsiteX364" fmla="*/ 1075662 w 4725831"/>
                <a:gd name="connsiteY364" fmla="*/ 308360 h 1567883"/>
                <a:gd name="connsiteX365" fmla="*/ 1095279 w 4725831"/>
                <a:gd name="connsiteY365" fmla="*/ 304742 h 1567883"/>
                <a:gd name="connsiteX366" fmla="*/ 1118704 w 4725831"/>
                <a:gd name="connsiteY366" fmla="*/ 325877 h 1567883"/>
                <a:gd name="connsiteX367" fmla="*/ 1141559 w 4725831"/>
                <a:gd name="connsiteY367" fmla="*/ 325877 h 1567883"/>
                <a:gd name="connsiteX368" fmla="*/ 1137749 w 4725831"/>
                <a:gd name="connsiteY368" fmla="*/ 361292 h 1567883"/>
                <a:gd name="connsiteX369" fmla="*/ 1118704 w 4725831"/>
                <a:gd name="connsiteY369" fmla="*/ 354247 h 1567883"/>
                <a:gd name="connsiteX370" fmla="*/ 1095565 w 4725831"/>
                <a:gd name="connsiteY370" fmla="*/ 340157 h 1567883"/>
                <a:gd name="connsiteX371" fmla="*/ 1075948 w 4725831"/>
                <a:gd name="connsiteY371" fmla="*/ 333017 h 1567883"/>
                <a:gd name="connsiteX372" fmla="*/ 1030145 w 4725831"/>
                <a:gd name="connsiteY372" fmla="*/ 325972 h 1567883"/>
                <a:gd name="connsiteX373" fmla="*/ 1004434 w 4725831"/>
                <a:gd name="connsiteY373" fmla="*/ 311597 h 1567883"/>
                <a:gd name="connsiteX374" fmla="*/ 981580 w 4725831"/>
                <a:gd name="connsiteY374" fmla="*/ 304456 h 1567883"/>
                <a:gd name="connsiteX375" fmla="*/ 955393 w 4725831"/>
                <a:gd name="connsiteY375" fmla="*/ 297411 h 1567883"/>
                <a:gd name="connsiteX376" fmla="*/ 932444 w 4725831"/>
                <a:gd name="connsiteY376" fmla="*/ 300934 h 1567883"/>
                <a:gd name="connsiteX377" fmla="*/ 896544 w 4725831"/>
                <a:gd name="connsiteY377" fmla="*/ 297411 h 1567883"/>
                <a:gd name="connsiteX378" fmla="*/ 899782 w 4725831"/>
                <a:gd name="connsiteY378" fmla="*/ 318641 h 1567883"/>
                <a:gd name="connsiteX379" fmla="*/ 896544 w 4725831"/>
                <a:gd name="connsiteY379" fmla="*/ 343489 h 1567883"/>
                <a:gd name="connsiteX380" fmla="*/ 876928 w 4725831"/>
                <a:gd name="connsiteY380" fmla="*/ 350534 h 1567883"/>
                <a:gd name="connsiteX381" fmla="*/ 870357 w 4725831"/>
                <a:gd name="connsiteY381" fmla="*/ 329304 h 1567883"/>
                <a:gd name="connsiteX382" fmla="*/ 850741 w 4725831"/>
                <a:gd name="connsiteY382" fmla="*/ 329304 h 1567883"/>
                <a:gd name="connsiteX383" fmla="*/ 821317 w 4725831"/>
                <a:gd name="connsiteY383" fmla="*/ 347012 h 1567883"/>
                <a:gd name="connsiteX384" fmla="*/ 797891 w 4725831"/>
                <a:gd name="connsiteY384" fmla="*/ 340157 h 1567883"/>
                <a:gd name="connsiteX385" fmla="*/ 775037 w 4725831"/>
                <a:gd name="connsiteY385" fmla="*/ 343680 h 1567883"/>
                <a:gd name="connsiteX386" fmla="*/ 755420 w 4725831"/>
                <a:gd name="connsiteY386" fmla="*/ 354342 h 1567883"/>
                <a:gd name="connsiteX387" fmla="*/ 709617 w 4725831"/>
                <a:gd name="connsiteY387" fmla="*/ 361387 h 1567883"/>
                <a:gd name="connsiteX388" fmla="*/ 716188 w 4725831"/>
                <a:gd name="connsiteY388" fmla="*/ 325972 h 1567883"/>
                <a:gd name="connsiteX389" fmla="*/ 693239 w 4725831"/>
                <a:gd name="connsiteY389" fmla="*/ 333017 h 1567883"/>
                <a:gd name="connsiteX390" fmla="*/ 683716 w 4725831"/>
                <a:gd name="connsiteY390" fmla="*/ 354342 h 1567883"/>
                <a:gd name="connsiteX391" fmla="*/ 657625 w 4725831"/>
                <a:gd name="connsiteY391" fmla="*/ 347202 h 1567883"/>
                <a:gd name="connsiteX392" fmla="*/ 628104 w 4725831"/>
                <a:gd name="connsiteY392" fmla="*/ 350725 h 1567883"/>
                <a:gd name="connsiteX393" fmla="*/ 604965 w 4725831"/>
                <a:gd name="connsiteY393" fmla="*/ 368718 h 1567883"/>
                <a:gd name="connsiteX394" fmla="*/ 578778 w 4725831"/>
                <a:gd name="connsiteY394" fmla="*/ 372240 h 1567883"/>
                <a:gd name="connsiteX395" fmla="*/ 559162 w 4725831"/>
                <a:gd name="connsiteY395" fmla="*/ 386425 h 1567883"/>
                <a:gd name="connsiteX396" fmla="*/ 559162 w 4725831"/>
                <a:gd name="connsiteY396" fmla="*/ 411178 h 1567883"/>
                <a:gd name="connsiteX397" fmla="*/ 519929 w 4725831"/>
                <a:gd name="connsiteY397" fmla="*/ 414796 h 1567883"/>
                <a:gd name="connsiteX398" fmla="*/ 483934 w 4725831"/>
                <a:gd name="connsiteY398" fmla="*/ 404133 h 1567883"/>
                <a:gd name="connsiteX399" fmla="*/ 480696 w 4725831"/>
                <a:gd name="connsiteY399" fmla="*/ 382617 h 1567883"/>
                <a:gd name="connsiteX400" fmla="*/ 526499 w 4725831"/>
                <a:gd name="connsiteY400" fmla="*/ 375477 h 1567883"/>
                <a:gd name="connsiteX401" fmla="*/ 503550 w 4725831"/>
                <a:gd name="connsiteY401" fmla="*/ 354247 h 1567883"/>
                <a:gd name="connsiteX402" fmla="*/ 421847 w 4725831"/>
                <a:gd name="connsiteY402" fmla="*/ 343584 h 1567883"/>
                <a:gd name="connsiteX403" fmla="*/ 441463 w 4725831"/>
                <a:gd name="connsiteY403" fmla="*/ 350629 h 1567883"/>
                <a:gd name="connsiteX404" fmla="*/ 444701 w 4725831"/>
                <a:gd name="connsiteY404" fmla="*/ 375477 h 1567883"/>
                <a:gd name="connsiteX405" fmla="*/ 441463 w 4725831"/>
                <a:gd name="connsiteY405" fmla="*/ 407370 h 1567883"/>
                <a:gd name="connsiteX406" fmla="*/ 464318 w 4725831"/>
                <a:gd name="connsiteY406" fmla="*/ 410892 h 1567883"/>
                <a:gd name="connsiteX407" fmla="*/ 467650 w 4725831"/>
                <a:gd name="connsiteY407" fmla="*/ 435740 h 1567883"/>
                <a:gd name="connsiteX408" fmla="*/ 444701 w 4725831"/>
                <a:gd name="connsiteY408" fmla="*/ 453448 h 1567883"/>
                <a:gd name="connsiteX409" fmla="*/ 402231 w 4725831"/>
                <a:gd name="connsiteY409" fmla="*/ 424887 h 1567883"/>
                <a:gd name="connsiteX410" fmla="*/ 385471 w 4725831"/>
                <a:gd name="connsiteY410" fmla="*/ 446403 h 1567883"/>
                <a:gd name="connsiteX411" fmla="*/ 362617 w 4725831"/>
                <a:gd name="connsiteY411" fmla="*/ 457065 h 1567883"/>
                <a:gd name="connsiteX412" fmla="*/ 339668 w 4725831"/>
                <a:gd name="connsiteY412" fmla="*/ 467633 h 1567883"/>
                <a:gd name="connsiteX413" fmla="*/ 356903 w 4725831"/>
                <a:gd name="connsiteY413" fmla="*/ 488958 h 1567883"/>
                <a:gd name="connsiteX414" fmla="*/ 383090 w 4725831"/>
                <a:gd name="connsiteY414" fmla="*/ 517519 h 1567883"/>
                <a:gd name="connsiteX415" fmla="*/ 360141 w 4725831"/>
                <a:gd name="connsiteY415" fmla="*/ 510379 h 1567883"/>
                <a:gd name="connsiteX416" fmla="*/ 337287 w 4725831"/>
                <a:gd name="connsiteY416" fmla="*/ 510379 h 1567883"/>
                <a:gd name="connsiteX417" fmla="*/ 311100 w 4725831"/>
                <a:gd name="connsiteY417" fmla="*/ 503334 h 1567883"/>
                <a:gd name="connsiteX418" fmla="*/ 288246 w 4725831"/>
                <a:gd name="connsiteY418" fmla="*/ 485531 h 1567883"/>
                <a:gd name="connsiteX419" fmla="*/ 265297 w 4725831"/>
                <a:gd name="connsiteY419" fmla="*/ 492671 h 1567883"/>
                <a:gd name="connsiteX420" fmla="*/ 274820 w 4725831"/>
                <a:gd name="connsiteY420" fmla="*/ 517519 h 1567883"/>
                <a:gd name="connsiteX421" fmla="*/ 297769 w 4725831"/>
                <a:gd name="connsiteY421" fmla="*/ 521041 h 1567883"/>
                <a:gd name="connsiteX422" fmla="*/ 294436 w 4725831"/>
                <a:gd name="connsiteY422" fmla="*/ 542271 h 1567883"/>
                <a:gd name="connsiteX423" fmla="*/ 258536 w 4725831"/>
                <a:gd name="connsiteY423" fmla="*/ 531609 h 1567883"/>
                <a:gd name="connsiteX424" fmla="*/ 209305 w 4725831"/>
                <a:gd name="connsiteY424" fmla="*/ 521041 h 1567883"/>
                <a:gd name="connsiteX425" fmla="*/ 205972 w 4725831"/>
                <a:gd name="connsiteY425" fmla="*/ 489148 h 1567883"/>
                <a:gd name="connsiteX426" fmla="*/ 205972 w 4725831"/>
                <a:gd name="connsiteY426" fmla="*/ 467633 h 1567883"/>
                <a:gd name="connsiteX427" fmla="*/ 176547 w 4725831"/>
                <a:gd name="connsiteY427" fmla="*/ 442880 h 1567883"/>
                <a:gd name="connsiteX428" fmla="*/ 153693 w 4725831"/>
                <a:gd name="connsiteY428" fmla="*/ 435740 h 1567883"/>
                <a:gd name="connsiteX429" fmla="*/ 124269 w 4725831"/>
                <a:gd name="connsiteY429" fmla="*/ 414510 h 1567883"/>
                <a:gd name="connsiteX430" fmla="*/ 143885 w 4725831"/>
                <a:gd name="connsiteY430" fmla="*/ 410892 h 1567883"/>
                <a:gd name="connsiteX431" fmla="*/ 169977 w 4725831"/>
                <a:gd name="connsiteY431" fmla="*/ 418032 h 1567883"/>
                <a:gd name="connsiteX432" fmla="*/ 192926 w 4725831"/>
                <a:gd name="connsiteY432" fmla="*/ 421555 h 1567883"/>
                <a:gd name="connsiteX433" fmla="*/ 238729 w 4725831"/>
                <a:gd name="connsiteY433" fmla="*/ 435359 h 1567883"/>
                <a:gd name="connsiteX434" fmla="*/ 261583 w 4725831"/>
                <a:gd name="connsiteY434" fmla="*/ 438882 h 1567883"/>
                <a:gd name="connsiteX435" fmla="*/ 281199 w 4725831"/>
                <a:gd name="connsiteY435" fmla="*/ 446022 h 1567883"/>
                <a:gd name="connsiteX436" fmla="*/ 300816 w 4725831"/>
                <a:gd name="connsiteY436" fmla="*/ 449544 h 1567883"/>
                <a:gd name="connsiteX437" fmla="*/ 327003 w 4725831"/>
                <a:gd name="connsiteY437" fmla="*/ 446022 h 1567883"/>
                <a:gd name="connsiteX438" fmla="*/ 353190 w 4725831"/>
                <a:gd name="connsiteY438" fmla="*/ 438882 h 1567883"/>
                <a:gd name="connsiteX439" fmla="*/ 372806 w 4725831"/>
                <a:gd name="connsiteY439" fmla="*/ 428314 h 1567883"/>
                <a:gd name="connsiteX440" fmla="*/ 379281 w 4725831"/>
                <a:gd name="connsiteY440" fmla="*/ 403467 h 1567883"/>
                <a:gd name="connsiteX441" fmla="*/ 356903 w 4725831"/>
                <a:gd name="connsiteY441" fmla="*/ 379000 h 1567883"/>
                <a:gd name="connsiteX442" fmla="*/ 336811 w 4725831"/>
                <a:gd name="connsiteY442" fmla="*/ 368718 h 1567883"/>
                <a:gd name="connsiteX443" fmla="*/ 310624 w 4725831"/>
                <a:gd name="connsiteY443" fmla="*/ 361578 h 1567883"/>
                <a:gd name="connsiteX444" fmla="*/ 284437 w 4725831"/>
                <a:gd name="connsiteY444" fmla="*/ 350915 h 1567883"/>
                <a:gd name="connsiteX445" fmla="*/ 245205 w 4725831"/>
                <a:gd name="connsiteY445" fmla="*/ 336825 h 1567883"/>
                <a:gd name="connsiteX446" fmla="*/ 225588 w 4725831"/>
                <a:gd name="connsiteY446" fmla="*/ 326162 h 1567883"/>
                <a:gd name="connsiteX447" fmla="*/ 205972 w 4725831"/>
                <a:gd name="connsiteY447" fmla="*/ 322640 h 1567883"/>
                <a:gd name="connsiteX448" fmla="*/ 134077 w 4725831"/>
                <a:gd name="connsiteY448" fmla="*/ 322640 h 1567883"/>
                <a:gd name="connsiteX449" fmla="*/ 114460 w 4725831"/>
                <a:gd name="connsiteY449" fmla="*/ 315500 h 1567883"/>
                <a:gd name="connsiteX450" fmla="*/ 94749 w 4725831"/>
                <a:gd name="connsiteY450" fmla="*/ 304837 h 1567883"/>
                <a:gd name="connsiteX451" fmla="*/ 114460 w 4725831"/>
                <a:gd name="connsiteY451" fmla="*/ 301315 h 1567883"/>
                <a:gd name="connsiteX452" fmla="*/ 91511 w 4725831"/>
                <a:gd name="connsiteY452" fmla="*/ 287130 h 1567883"/>
                <a:gd name="connsiteX453" fmla="*/ 65324 w 4725831"/>
                <a:gd name="connsiteY453" fmla="*/ 297792 h 1567883"/>
                <a:gd name="connsiteX454" fmla="*/ 39233 w 4725831"/>
                <a:gd name="connsiteY454" fmla="*/ 304837 h 1567883"/>
                <a:gd name="connsiteX455" fmla="*/ 19616 w 4725831"/>
                <a:gd name="connsiteY455" fmla="*/ 326162 h 1567883"/>
                <a:gd name="connsiteX456" fmla="*/ 0 w 4725831"/>
                <a:gd name="connsiteY456" fmla="*/ 343870 h 1567883"/>
                <a:gd name="connsiteX457" fmla="*/ 6475 w 4725831"/>
                <a:gd name="connsiteY457" fmla="*/ 365100 h 1567883"/>
                <a:gd name="connsiteX458" fmla="*/ 49041 w 4725831"/>
                <a:gd name="connsiteY458" fmla="*/ 389948 h 1567883"/>
                <a:gd name="connsiteX459" fmla="*/ 26092 w 4725831"/>
                <a:gd name="connsiteY459" fmla="*/ 411178 h 1567883"/>
                <a:gd name="connsiteX460" fmla="*/ 42661 w 4725831"/>
                <a:gd name="connsiteY460" fmla="*/ 435359 h 1567883"/>
                <a:gd name="connsiteX461" fmla="*/ 61706 w 4725831"/>
                <a:gd name="connsiteY461" fmla="*/ 453448 h 1567883"/>
                <a:gd name="connsiteX462" fmla="*/ 48660 w 4725831"/>
                <a:gd name="connsiteY462" fmla="*/ 482008 h 1567883"/>
                <a:gd name="connsiteX463" fmla="*/ 68276 w 4725831"/>
                <a:gd name="connsiteY463" fmla="*/ 499716 h 1567883"/>
                <a:gd name="connsiteX464" fmla="*/ 77799 w 4725831"/>
                <a:gd name="connsiteY464" fmla="*/ 521041 h 1567883"/>
                <a:gd name="connsiteX465" fmla="*/ 74466 w 4725831"/>
                <a:gd name="connsiteY465" fmla="*/ 545794 h 1567883"/>
                <a:gd name="connsiteX466" fmla="*/ 110461 w 4725831"/>
                <a:gd name="connsiteY466" fmla="*/ 567119 h 1567883"/>
                <a:gd name="connsiteX467" fmla="*/ 119983 w 4725831"/>
                <a:gd name="connsiteY467" fmla="*/ 591872 h 1567883"/>
                <a:gd name="connsiteX468" fmla="*/ 93796 w 4725831"/>
                <a:gd name="connsiteY468" fmla="*/ 623859 h 1567883"/>
                <a:gd name="connsiteX469" fmla="*/ 58849 w 4725831"/>
                <a:gd name="connsiteY469" fmla="*/ 659084 h 1567883"/>
                <a:gd name="connsiteX470" fmla="*/ 26092 w 4725831"/>
                <a:gd name="connsiteY470" fmla="*/ 676792 h 1567883"/>
                <a:gd name="connsiteX471" fmla="*/ 45708 w 4725831"/>
                <a:gd name="connsiteY471" fmla="*/ 673269 h 1567883"/>
                <a:gd name="connsiteX472" fmla="*/ 61706 w 4725831"/>
                <a:gd name="connsiteY472" fmla="*/ 694499 h 1567883"/>
                <a:gd name="connsiteX473" fmla="*/ 91130 w 4725831"/>
                <a:gd name="connsiteY473" fmla="*/ 698022 h 1567883"/>
                <a:gd name="connsiteX474" fmla="*/ 68276 w 4725831"/>
                <a:gd name="connsiteY474" fmla="*/ 705162 h 1567883"/>
                <a:gd name="connsiteX475" fmla="*/ 42661 w 4725831"/>
                <a:gd name="connsiteY475" fmla="*/ 715825 h 1567883"/>
                <a:gd name="connsiteX476" fmla="*/ 29615 w 4725831"/>
                <a:gd name="connsiteY476" fmla="*/ 740577 h 1567883"/>
                <a:gd name="connsiteX477" fmla="*/ 20092 w 4725831"/>
                <a:gd name="connsiteY477" fmla="*/ 769138 h 1567883"/>
                <a:gd name="connsiteX478" fmla="*/ 29615 w 4725831"/>
                <a:gd name="connsiteY478" fmla="*/ 790463 h 1567883"/>
                <a:gd name="connsiteX479" fmla="*/ 26282 w 4725831"/>
                <a:gd name="connsiteY479" fmla="*/ 815216 h 1567883"/>
                <a:gd name="connsiteX480" fmla="*/ 45899 w 4725831"/>
                <a:gd name="connsiteY480" fmla="*/ 829401 h 1567883"/>
                <a:gd name="connsiteX481" fmla="*/ 49231 w 4725831"/>
                <a:gd name="connsiteY481" fmla="*/ 850726 h 1567883"/>
                <a:gd name="connsiteX482" fmla="*/ 58754 w 4725831"/>
                <a:gd name="connsiteY482" fmla="*/ 879287 h 1567883"/>
                <a:gd name="connsiteX483" fmla="*/ 81608 w 4725831"/>
                <a:gd name="connsiteY483" fmla="*/ 882904 h 1567883"/>
                <a:gd name="connsiteX484" fmla="*/ 101224 w 4725831"/>
                <a:gd name="connsiteY484" fmla="*/ 886427 h 1567883"/>
                <a:gd name="connsiteX485" fmla="*/ 120841 w 4725831"/>
                <a:gd name="connsiteY485" fmla="*/ 886427 h 1567883"/>
                <a:gd name="connsiteX486" fmla="*/ 147028 w 4725831"/>
                <a:gd name="connsiteY486" fmla="*/ 900612 h 1567883"/>
                <a:gd name="connsiteX487" fmla="*/ 153598 w 4725831"/>
                <a:gd name="connsiteY487" fmla="*/ 925460 h 1567883"/>
                <a:gd name="connsiteX488" fmla="*/ 169881 w 4725831"/>
                <a:gd name="connsiteY488" fmla="*/ 954020 h 1567883"/>
                <a:gd name="connsiteX489" fmla="*/ 186260 w 4725831"/>
                <a:gd name="connsiteY489" fmla="*/ 982581 h 1567883"/>
                <a:gd name="connsiteX490" fmla="*/ 205877 w 4725831"/>
                <a:gd name="connsiteY490" fmla="*/ 982581 h 1567883"/>
                <a:gd name="connsiteX491" fmla="*/ 215399 w 4725831"/>
                <a:gd name="connsiteY491" fmla="*/ 1003906 h 1567883"/>
                <a:gd name="connsiteX492" fmla="*/ 195783 w 4725831"/>
                <a:gd name="connsiteY492" fmla="*/ 1018091 h 1567883"/>
                <a:gd name="connsiteX493" fmla="*/ 176166 w 4725831"/>
                <a:gd name="connsiteY493" fmla="*/ 1010951 h 1567883"/>
                <a:gd name="connsiteX494" fmla="*/ 185689 w 4725831"/>
                <a:gd name="connsiteY494" fmla="*/ 1032276 h 1567883"/>
                <a:gd name="connsiteX495" fmla="*/ 192260 w 4725831"/>
                <a:gd name="connsiteY495" fmla="*/ 1053507 h 1567883"/>
                <a:gd name="connsiteX496" fmla="*/ 211876 w 4725831"/>
                <a:gd name="connsiteY496" fmla="*/ 1064169 h 1567883"/>
                <a:gd name="connsiteX497" fmla="*/ 231492 w 4725831"/>
                <a:gd name="connsiteY497" fmla="*/ 1053507 h 1567883"/>
                <a:gd name="connsiteX498" fmla="*/ 264154 w 4725831"/>
                <a:gd name="connsiteY498" fmla="*/ 1049984 h 1567883"/>
                <a:gd name="connsiteX499" fmla="*/ 283771 w 4725831"/>
                <a:gd name="connsiteY499" fmla="*/ 1067692 h 1567883"/>
                <a:gd name="connsiteX500" fmla="*/ 280533 w 4725831"/>
                <a:gd name="connsiteY500" fmla="*/ 1088922 h 1567883"/>
                <a:gd name="connsiteX501" fmla="*/ 300149 w 4725831"/>
                <a:gd name="connsiteY501" fmla="*/ 1099584 h 1567883"/>
                <a:gd name="connsiteX502" fmla="*/ 323099 w 4725831"/>
                <a:gd name="connsiteY502" fmla="*/ 1110247 h 1567883"/>
                <a:gd name="connsiteX503" fmla="*/ 329574 w 4725831"/>
                <a:gd name="connsiteY503" fmla="*/ 1138808 h 1567883"/>
                <a:gd name="connsiteX504" fmla="*/ 349190 w 4725831"/>
                <a:gd name="connsiteY504" fmla="*/ 1138808 h 1567883"/>
                <a:gd name="connsiteX505" fmla="*/ 385185 w 4725831"/>
                <a:gd name="connsiteY505" fmla="*/ 1142330 h 1567883"/>
                <a:gd name="connsiteX506" fmla="*/ 414610 w 4725831"/>
                <a:gd name="connsiteY506" fmla="*/ 1160038 h 1567883"/>
                <a:gd name="connsiteX507" fmla="*/ 434226 w 4725831"/>
                <a:gd name="connsiteY507" fmla="*/ 1160038 h 1567883"/>
                <a:gd name="connsiteX508" fmla="*/ 463651 w 4725831"/>
                <a:gd name="connsiteY508" fmla="*/ 1163560 h 1567883"/>
                <a:gd name="connsiteX509" fmla="*/ 489838 w 4725831"/>
                <a:gd name="connsiteY509" fmla="*/ 1177745 h 1567883"/>
                <a:gd name="connsiteX510" fmla="*/ 483267 w 4725831"/>
                <a:gd name="connsiteY510" fmla="*/ 1202593 h 1567883"/>
                <a:gd name="connsiteX511" fmla="*/ 486600 w 4725831"/>
                <a:gd name="connsiteY511" fmla="*/ 1223823 h 1567883"/>
                <a:gd name="connsiteX512" fmla="*/ 496123 w 4725831"/>
                <a:gd name="connsiteY512" fmla="*/ 1245148 h 1567883"/>
                <a:gd name="connsiteX513" fmla="*/ 476506 w 4725831"/>
                <a:gd name="connsiteY513" fmla="*/ 1255716 h 1567883"/>
                <a:gd name="connsiteX514" fmla="*/ 453557 w 4725831"/>
                <a:gd name="connsiteY514" fmla="*/ 1262856 h 1567883"/>
                <a:gd name="connsiteX515" fmla="*/ 440511 w 4725831"/>
                <a:gd name="connsiteY515" fmla="*/ 1291417 h 1567883"/>
                <a:gd name="connsiteX516" fmla="*/ 460128 w 4725831"/>
                <a:gd name="connsiteY516" fmla="*/ 1284277 h 1567883"/>
                <a:gd name="connsiteX517" fmla="*/ 463365 w 4725831"/>
                <a:gd name="connsiteY517" fmla="*/ 1305602 h 1567883"/>
                <a:gd name="connsiteX518" fmla="*/ 430703 w 4725831"/>
                <a:gd name="connsiteY518" fmla="*/ 1316169 h 1567883"/>
                <a:gd name="connsiteX519" fmla="*/ 456890 w 4725831"/>
                <a:gd name="connsiteY519" fmla="*/ 1337494 h 1567883"/>
                <a:gd name="connsiteX520" fmla="*/ 433941 w 4725831"/>
                <a:gd name="connsiteY520" fmla="*/ 1358725 h 1567883"/>
                <a:gd name="connsiteX521" fmla="*/ 414325 w 4725831"/>
                <a:gd name="connsiteY521" fmla="*/ 1372910 h 1567883"/>
                <a:gd name="connsiteX522" fmla="*/ 417562 w 4725831"/>
                <a:gd name="connsiteY522" fmla="*/ 1394235 h 1567883"/>
                <a:gd name="connsiteX523" fmla="*/ 443749 w 4725831"/>
                <a:gd name="connsiteY523" fmla="*/ 1404802 h 1567883"/>
                <a:gd name="connsiteX524" fmla="*/ 476506 w 4725831"/>
                <a:gd name="connsiteY524" fmla="*/ 1422510 h 1567883"/>
                <a:gd name="connsiteX525" fmla="*/ 496123 w 4725831"/>
                <a:gd name="connsiteY525" fmla="*/ 1443835 h 1567883"/>
                <a:gd name="connsiteX526" fmla="*/ 518977 w 4725831"/>
                <a:gd name="connsiteY526" fmla="*/ 1461543 h 1567883"/>
                <a:gd name="connsiteX527" fmla="*/ 538593 w 4725831"/>
                <a:gd name="connsiteY527" fmla="*/ 1454498 h 1567883"/>
                <a:gd name="connsiteX528" fmla="*/ 561542 w 4725831"/>
                <a:gd name="connsiteY528" fmla="*/ 1461543 h 1567883"/>
                <a:gd name="connsiteX529" fmla="*/ 604013 w 4725831"/>
                <a:gd name="connsiteY529" fmla="*/ 1472206 h 1567883"/>
                <a:gd name="connsiteX530" fmla="*/ 623629 w 4725831"/>
                <a:gd name="connsiteY530" fmla="*/ 1472206 h 1567883"/>
                <a:gd name="connsiteX531" fmla="*/ 656387 w 4725831"/>
                <a:gd name="connsiteY531" fmla="*/ 1493436 h 1567883"/>
                <a:gd name="connsiteX532" fmla="*/ 679240 w 4725831"/>
                <a:gd name="connsiteY532" fmla="*/ 1500576 h 1567883"/>
                <a:gd name="connsiteX533" fmla="*/ 705427 w 4725831"/>
                <a:gd name="connsiteY533" fmla="*/ 1493436 h 1567883"/>
                <a:gd name="connsiteX534" fmla="*/ 734852 w 4725831"/>
                <a:gd name="connsiteY534" fmla="*/ 1507621 h 1567883"/>
                <a:gd name="connsiteX535" fmla="*/ 747898 w 4725831"/>
                <a:gd name="connsiteY535" fmla="*/ 1528851 h 1567883"/>
                <a:gd name="connsiteX536" fmla="*/ 767514 w 4725831"/>
                <a:gd name="connsiteY536" fmla="*/ 1535991 h 1567883"/>
                <a:gd name="connsiteX537" fmla="*/ 793701 w 4725831"/>
                <a:gd name="connsiteY537" fmla="*/ 1553699 h 1567883"/>
                <a:gd name="connsiteX538" fmla="*/ 819888 w 4725831"/>
                <a:gd name="connsiteY538" fmla="*/ 1567884 h 1567883"/>
                <a:gd name="connsiteX539" fmla="*/ 836172 w 4725831"/>
                <a:gd name="connsiteY539" fmla="*/ 1535991 h 1567883"/>
                <a:gd name="connsiteX540" fmla="*/ 823126 w 4725831"/>
                <a:gd name="connsiteY540" fmla="*/ 1514761 h 1567883"/>
                <a:gd name="connsiteX541" fmla="*/ 804461 w 4725831"/>
                <a:gd name="connsiteY541" fmla="*/ 1502765 h 1567883"/>
                <a:gd name="connsiteX542" fmla="*/ 794939 w 4725831"/>
                <a:gd name="connsiteY542" fmla="*/ 1481440 h 1567883"/>
                <a:gd name="connsiteX543" fmla="*/ 791701 w 4725831"/>
                <a:gd name="connsiteY543" fmla="*/ 1456688 h 1567883"/>
                <a:gd name="connsiteX544" fmla="*/ 785130 w 4725831"/>
                <a:gd name="connsiteY544" fmla="*/ 1435362 h 1567883"/>
                <a:gd name="connsiteX545" fmla="*/ 762277 w 4725831"/>
                <a:gd name="connsiteY545" fmla="*/ 1417655 h 1567883"/>
                <a:gd name="connsiteX546" fmla="*/ 771799 w 4725831"/>
                <a:gd name="connsiteY546" fmla="*/ 1382240 h 1567883"/>
                <a:gd name="connsiteX547" fmla="*/ 775037 w 4725831"/>
                <a:gd name="connsiteY547" fmla="*/ 1360914 h 1567883"/>
                <a:gd name="connsiteX548" fmla="*/ 797891 w 4725831"/>
                <a:gd name="connsiteY548" fmla="*/ 1350347 h 1567883"/>
                <a:gd name="connsiteX549" fmla="*/ 817507 w 4725831"/>
                <a:gd name="connsiteY549" fmla="*/ 1346729 h 1567883"/>
                <a:gd name="connsiteX550" fmla="*/ 824078 w 4725831"/>
                <a:gd name="connsiteY550" fmla="*/ 1325499 h 1567883"/>
                <a:gd name="connsiteX551" fmla="*/ 804461 w 4725831"/>
                <a:gd name="connsiteY551" fmla="*/ 1318454 h 1567883"/>
                <a:gd name="connsiteX552" fmla="*/ 811032 w 4725831"/>
                <a:gd name="connsiteY552" fmla="*/ 1293606 h 1567883"/>
                <a:gd name="connsiteX553" fmla="*/ 781607 w 4725831"/>
                <a:gd name="connsiteY553" fmla="*/ 1258191 h 1567883"/>
                <a:gd name="connsiteX554" fmla="*/ 745612 w 4725831"/>
                <a:gd name="connsiteY554" fmla="*/ 1261714 h 1567883"/>
                <a:gd name="connsiteX555" fmla="*/ 742375 w 4725831"/>
                <a:gd name="connsiteY555" fmla="*/ 1240388 h 1567883"/>
                <a:gd name="connsiteX556" fmla="*/ 722663 w 4725831"/>
                <a:gd name="connsiteY556" fmla="*/ 1233343 h 1567883"/>
                <a:gd name="connsiteX557" fmla="*/ 725996 w 4725831"/>
                <a:gd name="connsiteY557" fmla="*/ 1201451 h 1567883"/>
                <a:gd name="connsiteX558" fmla="*/ 719426 w 4725831"/>
                <a:gd name="connsiteY558" fmla="*/ 1162418 h 1567883"/>
                <a:gd name="connsiteX559" fmla="*/ 728948 w 4725831"/>
                <a:gd name="connsiteY559" fmla="*/ 1137665 h 1567883"/>
                <a:gd name="connsiteX560" fmla="*/ 751897 w 4725831"/>
                <a:gd name="connsiteY560" fmla="*/ 1144710 h 1567883"/>
                <a:gd name="connsiteX561" fmla="*/ 774751 w 4725831"/>
                <a:gd name="connsiteY561" fmla="*/ 1158895 h 1567883"/>
                <a:gd name="connsiteX562" fmla="*/ 781322 w 4725831"/>
                <a:gd name="connsiteY562" fmla="*/ 1137665 h 1567883"/>
                <a:gd name="connsiteX563" fmla="*/ 790844 w 4725831"/>
                <a:gd name="connsiteY563" fmla="*/ 1109105 h 1567883"/>
                <a:gd name="connsiteX564" fmla="*/ 813984 w 4725831"/>
                <a:gd name="connsiteY564" fmla="*/ 1101774 h 1567883"/>
                <a:gd name="connsiteX565" fmla="*/ 817222 w 4725831"/>
                <a:gd name="connsiteY565" fmla="*/ 1080544 h 1567883"/>
                <a:gd name="connsiteX566" fmla="*/ 840171 w 4725831"/>
                <a:gd name="connsiteY566" fmla="*/ 1080544 h 1567883"/>
                <a:gd name="connsiteX567" fmla="*/ 863025 w 4725831"/>
                <a:gd name="connsiteY567" fmla="*/ 1087589 h 1567883"/>
                <a:gd name="connsiteX568" fmla="*/ 885974 w 4725831"/>
                <a:gd name="connsiteY568" fmla="*/ 1077021 h 1567883"/>
                <a:gd name="connsiteX569" fmla="*/ 925207 w 4725831"/>
                <a:gd name="connsiteY569" fmla="*/ 1087589 h 1567883"/>
                <a:gd name="connsiteX570" fmla="*/ 951394 w 4725831"/>
                <a:gd name="connsiteY570" fmla="*/ 1101774 h 1567883"/>
                <a:gd name="connsiteX571" fmla="*/ 957869 w 4725831"/>
                <a:gd name="connsiteY571" fmla="*/ 1123099 h 1567883"/>
                <a:gd name="connsiteX572" fmla="*/ 1010243 w 4725831"/>
                <a:gd name="connsiteY572" fmla="*/ 1130144 h 1567883"/>
                <a:gd name="connsiteX573" fmla="*/ 1029859 w 4725831"/>
                <a:gd name="connsiteY573" fmla="*/ 1108914 h 1567883"/>
                <a:gd name="connsiteX574" fmla="*/ 1059284 w 4725831"/>
                <a:gd name="connsiteY574" fmla="*/ 1115959 h 1567883"/>
                <a:gd name="connsiteX575" fmla="*/ 1082138 w 4725831"/>
                <a:gd name="connsiteY575" fmla="*/ 1108914 h 1567883"/>
                <a:gd name="connsiteX576" fmla="*/ 1101754 w 4725831"/>
                <a:gd name="connsiteY576" fmla="*/ 1112437 h 1567883"/>
                <a:gd name="connsiteX577" fmla="*/ 1131179 w 4725831"/>
                <a:gd name="connsiteY577" fmla="*/ 1126622 h 1567883"/>
                <a:gd name="connsiteX578" fmla="*/ 1150795 w 4725831"/>
                <a:gd name="connsiteY578" fmla="*/ 1115959 h 1567883"/>
                <a:gd name="connsiteX579" fmla="*/ 1170507 w 4725831"/>
                <a:gd name="connsiteY579" fmla="*/ 1126622 h 1567883"/>
                <a:gd name="connsiteX580" fmla="*/ 1190123 w 4725831"/>
                <a:gd name="connsiteY580" fmla="*/ 1126622 h 1567883"/>
                <a:gd name="connsiteX581" fmla="*/ 1193361 w 4725831"/>
                <a:gd name="connsiteY581" fmla="*/ 1098061 h 1567883"/>
                <a:gd name="connsiteX582" fmla="*/ 1173745 w 4725831"/>
                <a:gd name="connsiteY582" fmla="*/ 1080354 h 1567883"/>
                <a:gd name="connsiteX583" fmla="*/ 1150795 w 4725831"/>
                <a:gd name="connsiteY583" fmla="*/ 1076831 h 1567883"/>
                <a:gd name="connsiteX584" fmla="*/ 1147558 w 4725831"/>
                <a:gd name="connsiteY584" fmla="*/ 1055506 h 1567883"/>
                <a:gd name="connsiteX585" fmla="*/ 1154128 w 4725831"/>
                <a:gd name="connsiteY585" fmla="*/ 1030753 h 1567883"/>
                <a:gd name="connsiteX586" fmla="*/ 1186791 w 4725831"/>
                <a:gd name="connsiteY586" fmla="*/ 1020091 h 1567883"/>
                <a:gd name="connsiteX587" fmla="*/ 1160984 w 4725831"/>
                <a:gd name="connsiteY587" fmla="*/ 1006572 h 1567883"/>
                <a:gd name="connsiteX588" fmla="*/ 1144605 w 4725831"/>
                <a:gd name="connsiteY588" fmla="*/ 985342 h 1567883"/>
                <a:gd name="connsiteX589" fmla="*/ 1170792 w 4725831"/>
                <a:gd name="connsiteY589" fmla="*/ 971157 h 1567883"/>
                <a:gd name="connsiteX590" fmla="*/ 1203455 w 4725831"/>
                <a:gd name="connsiteY590" fmla="*/ 967539 h 1567883"/>
                <a:gd name="connsiteX591" fmla="*/ 1232974 w 4725831"/>
                <a:gd name="connsiteY591" fmla="*/ 967539 h 1567883"/>
                <a:gd name="connsiteX592" fmla="*/ 1272207 w 4725831"/>
                <a:gd name="connsiteY592" fmla="*/ 956972 h 1567883"/>
                <a:gd name="connsiteX593" fmla="*/ 1324581 w 4725831"/>
                <a:gd name="connsiteY593" fmla="*/ 942787 h 1567883"/>
                <a:gd name="connsiteX594" fmla="*/ 1354006 w 4725831"/>
                <a:gd name="connsiteY594" fmla="*/ 932124 h 1567883"/>
                <a:gd name="connsiteX595" fmla="*/ 1373622 w 4725831"/>
                <a:gd name="connsiteY595" fmla="*/ 914416 h 1567883"/>
                <a:gd name="connsiteX596" fmla="*/ 1396476 w 4725831"/>
                <a:gd name="connsiteY596" fmla="*/ 910894 h 1567883"/>
                <a:gd name="connsiteX597" fmla="*/ 1416092 w 4725831"/>
                <a:gd name="connsiteY597" fmla="*/ 914416 h 1567883"/>
                <a:gd name="connsiteX598" fmla="*/ 1435708 w 4725831"/>
                <a:gd name="connsiteY598" fmla="*/ 914416 h 1567883"/>
                <a:gd name="connsiteX599" fmla="*/ 1455325 w 4725831"/>
                <a:gd name="connsiteY599" fmla="*/ 935646 h 1567883"/>
                <a:gd name="connsiteX600" fmla="*/ 1464847 w 4725831"/>
                <a:gd name="connsiteY600" fmla="*/ 964207 h 1567883"/>
                <a:gd name="connsiteX601" fmla="*/ 1484559 w 4725831"/>
                <a:gd name="connsiteY601" fmla="*/ 964207 h 1567883"/>
                <a:gd name="connsiteX602" fmla="*/ 1513984 w 4725831"/>
                <a:gd name="connsiteY602" fmla="*/ 974870 h 1567883"/>
                <a:gd name="connsiteX603" fmla="*/ 1540075 w 4725831"/>
                <a:gd name="connsiteY603" fmla="*/ 974870 h 1567883"/>
                <a:gd name="connsiteX604" fmla="*/ 1549598 w 4725831"/>
                <a:gd name="connsiteY604" fmla="*/ 996100 h 1567883"/>
                <a:gd name="connsiteX605" fmla="*/ 1569214 w 4725831"/>
                <a:gd name="connsiteY605" fmla="*/ 992577 h 1567883"/>
                <a:gd name="connsiteX606" fmla="*/ 1592163 w 4725831"/>
                <a:gd name="connsiteY606" fmla="*/ 996100 h 1567883"/>
                <a:gd name="connsiteX607" fmla="*/ 1615017 w 4725831"/>
                <a:gd name="connsiteY607" fmla="*/ 967539 h 1567883"/>
                <a:gd name="connsiteX608" fmla="*/ 1634634 w 4725831"/>
                <a:gd name="connsiteY608" fmla="*/ 960494 h 1567883"/>
                <a:gd name="connsiteX609" fmla="*/ 1660821 w 4725831"/>
                <a:gd name="connsiteY609" fmla="*/ 981724 h 1567883"/>
                <a:gd name="connsiteX610" fmla="*/ 1693578 w 4725831"/>
                <a:gd name="connsiteY610" fmla="*/ 999432 h 1567883"/>
                <a:gd name="connsiteX611" fmla="*/ 1726240 w 4725831"/>
                <a:gd name="connsiteY611" fmla="*/ 1027992 h 1567883"/>
                <a:gd name="connsiteX612" fmla="*/ 1766235 w 4725831"/>
                <a:gd name="connsiteY612" fmla="*/ 1063693 h 1567883"/>
                <a:gd name="connsiteX613" fmla="*/ 1795660 w 4725831"/>
                <a:gd name="connsiteY613" fmla="*/ 1099108 h 1567883"/>
                <a:gd name="connsiteX614" fmla="*/ 1815276 w 4725831"/>
                <a:gd name="connsiteY614" fmla="*/ 1120338 h 1567883"/>
                <a:gd name="connsiteX615" fmla="*/ 1834892 w 4725831"/>
                <a:gd name="connsiteY615" fmla="*/ 1109771 h 1567883"/>
                <a:gd name="connsiteX616" fmla="*/ 1867650 w 4725831"/>
                <a:gd name="connsiteY616" fmla="*/ 1113294 h 1567883"/>
                <a:gd name="connsiteX617" fmla="*/ 1897074 w 4725831"/>
                <a:gd name="connsiteY617" fmla="*/ 1127479 h 1567883"/>
                <a:gd name="connsiteX618" fmla="*/ 1916691 w 4725831"/>
                <a:gd name="connsiteY618" fmla="*/ 1113294 h 1567883"/>
                <a:gd name="connsiteX619" fmla="*/ 1946115 w 4725831"/>
                <a:gd name="connsiteY619" fmla="*/ 1116816 h 1567883"/>
                <a:gd name="connsiteX620" fmla="*/ 1965732 w 4725831"/>
                <a:gd name="connsiteY620" fmla="*/ 1134524 h 1567883"/>
                <a:gd name="connsiteX621" fmla="*/ 1988585 w 4725831"/>
                <a:gd name="connsiteY621" fmla="*/ 1145186 h 1567883"/>
                <a:gd name="connsiteX622" fmla="*/ 2008297 w 4725831"/>
                <a:gd name="connsiteY622" fmla="*/ 1170034 h 1567883"/>
                <a:gd name="connsiteX623" fmla="*/ 2050768 w 4725831"/>
                <a:gd name="connsiteY623" fmla="*/ 1180601 h 1567883"/>
                <a:gd name="connsiteX624" fmla="*/ 2057338 w 4725831"/>
                <a:gd name="connsiteY624" fmla="*/ 1159371 h 1567883"/>
                <a:gd name="connsiteX625" fmla="*/ 2090000 w 4725831"/>
                <a:gd name="connsiteY625" fmla="*/ 1198404 h 1567883"/>
                <a:gd name="connsiteX626" fmla="*/ 2112949 w 4725831"/>
                <a:gd name="connsiteY626" fmla="*/ 1198404 h 1567883"/>
                <a:gd name="connsiteX627" fmla="*/ 2152183 w 4725831"/>
                <a:gd name="connsiteY627" fmla="*/ 1180601 h 1567883"/>
                <a:gd name="connsiteX628" fmla="*/ 2178274 w 4725831"/>
                <a:gd name="connsiteY628" fmla="*/ 1145186 h 1567883"/>
                <a:gd name="connsiteX629" fmla="*/ 2207794 w 4725831"/>
                <a:gd name="connsiteY629" fmla="*/ 1134524 h 1567883"/>
                <a:gd name="connsiteX630" fmla="*/ 2227410 w 4725831"/>
                <a:gd name="connsiteY630" fmla="*/ 1123956 h 1567883"/>
                <a:gd name="connsiteX631" fmla="*/ 2256835 w 4725831"/>
                <a:gd name="connsiteY631" fmla="*/ 1123956 h 1567883"/>
                <a:gd name="connsiteX632" fmla="*/ 2282927 w 4725831"/>
                <a:gd name="connsiteY632" fmla="*/ 1131001 h 1567883"/>
                <a:gd name="connsiteX633" fmla="*/ 2305876 w 4725831"/>
                <a:gd name="connsiteY633" fmla="*/ 1131001 h 1567883"/>
                <a:gd name="connsiteX634" fmla="*/ 2322255 w 4725831"/>
                <a:gd name="connsiteY634" fmla="*/ 1152326 h 1567883"/>
                <a:gd name="connsiteX635" fmla="*/ 2341871 w 4725831"/>
                <a:gd name="connsiteY635" fmla="*/ 1159371 h 1567883"/>
                <a:gd name="connsiteX636" fmla="*/ 2361487 w 4725831"/>
                <a:gd name="connsiteY636" fmla="*/ 1155849 h 1567883"/>
                <a:gd name="connsiteX637" fmla="*/ 2384341 w 4725831"/>
                <a:gd name="connsiteY637" fmla="*/ 1155849 h 1567883"/>
                <a:gd name="connsiteX638" fmla="*/ 2410528 w 4725831"/>
                <a:gd name="connsiteY638" fmla="*/ 1159371 h 1567883"/>
                <a:gd name="connsiteX639" fmla="*/ 2430144 w 4725831"/>
                <a:gd name="connsiteY639" fmla="*/ 1159371 h 1567883"/>
                <a:gd name="connsiteX640" fmla="*/ 2436715 w 4725831"/>
                <a:gd name="connsiteY640" fmla="*/ 1134524 h 1567883"/>
                <a:gd name="connsiteX641" fmla="*/ 2417098 w 4725831"/>
                <a:gd name="connsiteY641" fmla="*/ 1109771 h 1567883"/>
                <a:gd name="connsiteX642" fmla="*/ 2407576 w 4725831"/>
                <a:gd name="connsiteY642" fmla="*/ 1084923 h 1567883"/>
                <a:gd name="connsiteX643" fmla="*/ 2427288 w 4725831"/>
                <a:gd name="connsiteY643" fmla="*/ 1067216 h 1567883"/>
                <a:gd name="connsiteX644" fmla="*/ 2459950 w 4725831"/>
                <a:gd name="connsiteY644" fmla="*/ 1074261 h 1567883"/>
                <a:gd name="connsiteX645" fmla="*/ 2479566 w 4725831"/>
                <a:gd name="connsiteY645" fmla="*/ 1077878 h 1567883"/>
                <a:gd name="connsiteX646" fmla="*/ 2499182 w 4725831"/>
                <a:gd name="connsiteY646" fmla="*/ 1077878 h 1567883"/>
                <a:gd name="connsiteX647" fmla="*/ 2522132 w 4725831"/>
                <a:gd name="connsiteY647" fmla="*/ 1092063 h 1567883"/>
                <a:gd name="connsiteX648" fmla="*/ 2541748 w 4725831"/>
                <a:gd name="connsiteY648" fmla="*/ 1088446 h 1567883"/>
                <a:gd name="connsiteX649" fmla="*/ 2561365 w 4725831"/>
                <a:gd name="connsiteY649" fmla="*/ 1109771 h 1567883"/>
                <a:gd name="connsiteX650" fmla="*/ 2570887 w 4725831"/>
                <a:gd name="connsiteY650" fmla="*/ 1131001 h 1567883"/>
                <a:gd name="connsiteX651" fmla="*/ 2593741 w 4725831"/>
                <a:gd name="connsiteY651" fmla="*/ 1141664 h 1567883"/>
                <a:gd name="connsiteX652" fmla="*/ 2613358 w 4725831"/>
                <a:gd name="connsiteY652" fmla="*/ 1145186 h 1567883"/>
                <a:gd name="connsiteX653" fmla="*/ 2632974 w 4725831"/>
                <a:gd name="connsiteY653" fmla="*/ 1148709 h 1567883"/>
                <a:gd name="connsiteX654" fmla="*/ 2668969 w 4725831"/>
                <a:gd name="connsiteY654" fmla="*/ 1134524 h 1567883"/>
                <a:gd name="connsiteX655" fmla="*/ 2695156 w 4725831"/>
                <a:gd name="connsiteY655" fmla="*/ 1134524 h 1567883"/>
                <a:gd name="connsiteX656" fmla="*/ 2727818 w 4725831"/>
                <a:gd name="connsiteY656" fmla="*/ 1141664 h 1567883"/>
                <a:gd name="connsiteX657" fmla="*/ 2773621 w 4725831"/>
                <a:gd name="connsiteY657" fmla="*/ 1155849 h 1567883"/>
                <a:gd name="connsiteX658" fmla="*/ 2793238 w 4725831"/>
                <a:gd name="connsiteY658" fmla="*/ 1173556 h 1567883"/>
                <a:gd name="connsiteX659" fmla="*/ 2839041 w 4725831"/>
                <a:gd name="connsiteY659" fmla="*/ 1187742 h 1567883"/>
                <a:gd name="connsiteX660" fmla="*/ 2865228 w 4725831"/>
                <a:gd name="connsiteY660" fmla="*/ 1194787 h 1567883"/>
                <a:gd name="connsiteX661" fmla="*/ 2884844 w 4725831"/>
                <a:gd name="connsiteY661" fmla="*/ 1194787 h 1567883"/>
                <a:gd name="connsiteX662" fmla="*/ 2924077 w 4725831"/>
                <a:gd name="connsiteY662" fmla="*/ 1184219 h 1567883"/>
                <a:gd name="connsiteX663" fmla="*/ 2950264 w 4725831"/>
                <a:gd name="connsiteY663" fmla="*/ 1177079 h 1567883"/>
                <a:gd name="connsiteX664" fmla="*/ 2973118 w 4725831"/>
                <a:gd name="connsiteY664" fmla="*/ 1145186 h 1567883"/>
                <a:gd name="connsiteX665" fmla="*/ 3009113 w 4725831"/>
                <a:gd name="connsiteY665" fmla="*/ 1148709 h 1567883"/>
                <a:gd name="connsiteX666" fmla="*/ 3038537 w 4725831"/>
                <a:gd name="connsiteY666" fmla="*/ 1162894 h 1567883"/>
                <a:gd name="connsiteX667" fmla="*/ 3061392 w 4725831"/>
                <a:gd name="connsiteY667" fmla="*/ 1159371 h 1567883"/>
                <a:gd name="connsiteX668" fmla="*/ 3090816 w 4725831"/>
                <a:gd name="connsiteY668" fmla="*/ 1173556 h 1567883"/>
                <a:gd name="connsiteX669" fmla="*/ 3110432 w 4725831"/>
                <a:gd name="connsiteY669" fmla="*/ 1173556 h 1567883"/>
                <a:gd name="connsiteX670" fmla="*/ 3130049 w 4725831"/>
                <a:gd name="connsiteY670" fmla="*/ 1166416 h 1567883"/>
                <a:gd name="connsiteX671" fmla="*/ 3149760 w 4725831"/>
                <a:gd name="connsiteY671" fmla="*/ 1155849 h 1567883"/>
                <a:gd name="connsiteX672" fmla="*/ 3140238 w 4725831"/>
                <a:gd name="connsiteY672" fmla="*/ 1116816 h 1567883"/>
                <a:gd name="connsiteX673" fmla="*/ 3140238 w 4725831"/>
                <a:gd name="connsiteY673" fmla="*/ 1074261 h 1567883"/>
                <a:gd name="connsiteX674" fmla="*/ 3146808 w 4725831"/>
                <a:gd name="connsiteY674" fmla="*/ 1053031 h 1567883"/>
                <a:gd name="connsiteX675" fmla="*/ 3127192 w 4725831"/>
                <a:gd name="connsiteY675" fmla="*/ 1042368 h 1567883"/>
                <a:gd name="connsiteX676" fmla="*/ 3107576 w 4725831"/>
                <a:gd name="connsiteY676" fmla="*/ 1035323 h 1567883"/>
                <a:gd name="connsiteX677" fmla="*/ 3130430 w 4725831"/>
                <a:gd name="connsiteY677" fmla="*/ 1003430 h 1567883"/>
                <a:gd name="connsiteX678" fmla="*/ 3150142 w 4725831"/>
                <a:gd name="connsiteY678" fmla="*/ 999813 h 1567883"/>
                <a:gd name="connsiteX679" fmla="*/ 3176233 w 4725831"/>
                <a:gd name="connsiteY679" fmla="*/ 996290 h 1567883"/>
                <a:gd name="connsiteX680" fmla="*/ 3205657 w 4725831"/>
                <a:gd name="connsiteY680" fmla="*/ 989245 h 1567883"/>
                <a:gd name="connsiteX681" fmla="*/ 3225274 w 4725831"/>
                <a:gd name="connsiteY681" fmla="*/ 999813 h 1567883"/>
                <a:gd name="connsiteX682" fmla="*/ 3244891 w 4725831"/>
                <a:gd name="connsiteY682" fmla="*/ 1013998 h 1567883"/>
                <a:gd name="connsiteX683" fmla="*/ 3284219 w 4725831"/>
                <a:gd name="connsiteY683" fmla="*/ 1013998 h 1567883"/>
                <a:gd name="connsiteX684" fmla="*/ 3303834 w 4725831"/>
                <a:gd name="connsiteY684" fmla="*/ 1028183 h 1567883"/>
                <a:gd name="connsiteX685" fmla="*/ 3326689 w 4725831"/>
                <a:gd name="connsiteY685" fmla="*/ 1053031 h 1567883"/>
                <a:gd name="connsiteX686" fmla="*/ 3343067 w 4725831"/>
                <a:gd name="connsiteY686" fmla="*/ 1074261 h 1567883"/>
                <a:gd name="connsiteX687" fmla="*/ 3369254 w 4725831"/>
                <a:gd name="connsiteY687" fmla="*/ 1088446 h 1567883"/>
                <a:gd name="connsiteX688" fmla="*/ 3408487 w 4725831"/>
                <a:gd name="connsiteY688" fmla="*/ 1120338 h 1567883"/>
                <a:gd name="connsiteX689" fmla="*/ 3424771 w 4725831"/>
                <a:gd name="connsiteY689" fmla="*/ 1145186 h 1567883"/>
                <a:gd name="connsiteX690" fmla="*/ 3454195 w 4725831"/>
                <a:gd name="connsiteY690" fmla="*/ 1170034 h 1567883"/>
                <a:gd name="connsiteX691" fmla="*/ 3490191 w 4725831"/>
                <a:gd name="connsiteY691" fmla="*/ 1177079 h 1567883"/>
                <a:gd name="connsiteX692" fmla="*/ 3513139 w 4725831"/>
                <a:gd name="connsiteY692" fmla="*/ 1180601 h 1567883"/>
                <a:gd name="connsiteX693" fmla="*/ 3535993 w 4725831"/>
                <a:gd name="connsiteY693" fmla="*/ 1194787 h 1567883"/>
                <a:gd name="connsiteX694" fmla="*/ 3568751 w 4725831"/>
                <a:gd name="connsiteY694" fmla="*/ 1205449 h 1567883"/>
                <a:gd name="connsiteX695" fmla="*/ 3588367 w 4725831"/>
                <a:gd name="connsiteY695" fmla="*/ 1223157 h 1567883"/>
                <a:gd name="connsiteX696" fmla="*/ 3594843 w 4725831"/>
                <a:gd name="connsiteY696" fmla="*/ 1244482 h 1567883"/>
                <a:gd name="connsiteX697" fmla="*/ 3617791 w 4725831"/>
                <a:gd name="connsiteY697" fmla="*/ 1262190 h 1567883"/>
                <a:gd name="connsiteX698" fmla="*/ 3637408 w 4725831"/>
                <a:gd name="connsiteY698" fmla="*/ 1265712 h 1567883"/>
                <a:gd name="connsiteX699" fmla="*/ 3663500 w 4725831"/>
                <a:gd name="connsiteY699" fmla="*/ 1262190 h 1567883"/>
                <a:gd name="connsiteX700" fmla="*/ 3693019 w 4725831"/>
                <a:gd name="connsiteY700" fmla="*/ 1244482 h 1567883"/>
                <a:gd name="connsiteX701" fmla="*/ 3719111 w 4725831"/>
                <a:gd name="connsiteY701" fmla="*/ 1230297 h 1567883"/>
                <a:gd name="connsiteX702" fmla="*/ 3728633 w 4725831"/>
                <a:gd name="connsiteY702" fmla="*/ 1251527 h 1567883"/>
                <a:gd name="connsiteX703" fmla="*/ 3741775 w 4725831"/>
                <a:gd name="connsiteY703" fmla="*/ 1276375 h 1567883"/>
                <a:gd name="connsiteX704" fmla="*/ 3738442 w 4725831"/>
                <a:gd name="connsiteY704" fmla="*/ 1301127 h 1567883"/>
                <a:gd name="connsiteX705" fmla="*/ 3745013 w 4725831"/>
                <a:gd name="connsiteY705" fmla="*/ 1322453 h 1567883"/>
                <a:gd name="connsiteX706" fmla="*/ 3751583 w 4725831"/>
                <a:gd name="connsiteY706" fmla="*/ 1343683 h 1567883"/>
                <a:gd name="connsiteX707" fmla="*/ 3748250 w 4725831"/>
                <a:gd name="connsiteY707" fmla="*/ 1372243 h 1567883"/>
                <a:gd name="connsiteX708" fmla="*/ 3722159 w 4725831"/>
                <a:gd name="connsiteY708" fmla="*/ 1382906 h 1567883"/>
                <a:gd name="connsiteX709" fmla="*/ 3702542 w 4725831"/>
                <a:gd name="connsiteY709" fmla="*/ 1379383 h 1567883"/>
                <a:gd name="connsiteX710" fmla="*/ 3689401 w 4725831"/>
                <a:gd name="connsiteY710" fmla="*/ 1400614 h 1567883"/>
                <a:gd name="connsiteX711" fmla="*/ 3709018 w 4725831"/>
                <a:gd name="connsiteY711" fmla="*/ 1418321 h 1567883"/>
                <a:gd name="connsiteX712" fmla="*/ 3725396 w 4725831"/>
                <a:gd name="connsiteY712" fmla="*/ 1446882 h 1567883"/>
                <a:gd name="connsiteX713" fmla="*/ 3734919 w 4725831"/>
                <a:gd name="connsiteY713" fmla="*/ 1468112 h 1567883"/>
                <a:gd name="connsiteX714" fmla="*/ 3738156 w 4725831"/>
                <a:gd name="connsiteY714" fmla="*/ 1489437 h 1567883"/>
                <a:gd name="connsiteX715" fmla="*/ 3718540 w 4725831"/>
                <a:gd name="connsiteY715" fmla="*/ 1500100 h 1567883"/>
                <a:gd name="connsiteX716" fmla="*/ 3751297 w 4725831"/>
                <a:gd name="connsiteY716" fmla="*/ 1507145 h 1567883"/>
                <a:gd name="connsiteX717" fmla="*/ 3751297 w 4725831"/>
                <a:gd name="connsiteY717" fmla="*/ 1471730 h 1567883"/>
                <a:gd name="connsiteX718" fmla="*/ 3774151 w 4725831"/>
                <a:gd name="connsiteY718" fmla="*/ 1468112 h 1567883"/>
                <a:gd name="connsiteX719" fmla="*/ 3790530 w 4725831"/>
                <a:gd name="connsiteY719" fmla="*/ 1492960 h 1567883"/>
                <a:gd name="connsiteX720" fmla="*/ 3810147 w 4725831"/>
                <a:gd name="connsiteY720" fmla="*/ 1489437 h 1567883"/>
                <a:gd name="connsiteX721" fmla="*/ 3829762 w 4725831"/>
                <a:gd name="connsiteY721" fmla="*/ 1489437 h 1567883"/>
                <a:gd name="connsiteX722" fmla="*/ 3849379 w 4725831"/>
                <a:gd name="connsiteY722" fmla="*/ 1478775 h 1567883"/>
                <a:gd name="connsiteX723" fmla="*/ 3862425 w 4725831"/>
                <a:gd name="connsiteY723" fmla="*/ 1450214 h 1567883"/>
                <a:gd name="connsiteX724" fmla="*/ 3865758 w 4725831"/>
                <a:gd name="connsiteY724" fmla="*/ 1418321 h 1567883"/>
                <a:gd name="connsiteX725" fmla="*/ 3878804 w 4725831"/>
                <a:gd name="connsiteY725" fmla="*/ 1379383 h 1567883"/>
                <a:gd name="connsiteX726" fmla="*/ 3891945 w 4725831"/>
                <a:gd name="connsiteY726" fmla="*/ 1354536 h 1567883"/>
                <a:gd name="connsiteX727" fmla="*/ 3895182 w 4725831"/>
                <a:gd name="connsiteY727" fmla="*/ 1325975 h 1567883"/>
                <a:gd name="connsiteX728" fmla="*/ 3891945 w 4725831"/>
                <a:gd name="connsiteY728" fmla="*/ 1297414 h 1567883"/>
                <a:gd name="connsiteX729" fmla="*/ 3895182 w 4725831"/>
                <a:gd name="connsiteY729" fmla="*/ 1272662 h 1567883"/>
                <a:gd name="connsiteX730" fmla="*/ 3891945 w 4725831"/>
                <a:gd name="connsiteY730" fmla="*/ 1251337 h 1567883"/>
                <a:gd name="connsiteX731" fmla="*/ 3901467 w 4725831"/>
                <a:gd name="connsiteY731" fmla="*/ 1222776 h 1567883"/>
                <a:gd name="connsiteX732" fmla="*/ 3891945 w 4725831"/>
                <a:gd name="connsiteY732" fmla="*/ 1198023 h 1567883"/>
                <a:gd name="connsiteX733" fmla="*/ 3885375 w 4725831"/>
                <a:gd name="connsiteY733" fmla="*/ 1176698 h 1567883"/>
                <a:gd name="connsiteX734" fmla="*/ 3868995 w 4725831"/>
                <a:gd name="connsiteY734" fmla="*/ 1155468 h 1567883"/>
                <a:gd name="connsiteX735" fmla="*/ 3849379 w 4725831"/>
                <a:gd name="connsiteY735" fmla="*/ 1130620 h 1567883"/>
                <a:gd name="connsiteX736" fmla="*/ 3842808 w 4725831"/>
                <a:gd name="connsiteY736" fmla="*/ 1109390 h 1567883"/>
                <a:gd name="connsiteX737" fmla="*/ 3839571 w 4725831"/>
                <a:gd name="connsiteY737" fmla="*/ 1088065 h 1567883"/>
                <a:gd name="connsiteX738" fmla="*/ 3832620 w 4725831"/>
                <a:gd name="connsiteY738" fmla="*/ 1063693 h 1567883"/>
                <a:gd name="connsiteX739" fmla="*/ 3813003 w 4725831"/>
                <a:gd name="connsiteY739" fmla="*/ 1042368 h 1567883"/>
                <a:gd name="connsiteX740" fmla="*/ 3790150 w 4725831"/>
                <a:gd name="connsiteY740" fmla="*/ 1021138 h 1567883"/>
                <a:gd name="connsiteX741" fmla="*/ 3741109 w 4725831"/>
                <a:gd name="connsiteY741" fmla="*/ 982105 h 1567883"/>
                <a:gd name="connsiteX742" fmla="*/ 3721492 w 4725831"/>
                <a:gd name="connsiteY742" fmla="*/ 967920 h 1567883"/>
                <a:gd name="connsiteX743" fmla="*/ 3701876 w 4725831"/>
                <a:gd name="connsiteY743" fmla="*/ 960875 h 1567883"/>
                <a:gd name="connsiteX744" fmla="*/ 3672356 w 4725831"/>
                <a:gd name="connsiteY744" fmla="*/ 960875 h 1567883"/>
                <a:gd name="connsiteX745" fmla="*/ 3692067 w 4725831"/>
                <a:gd name="connsiteY745" fmla="*/ 985723 h 1567883"/>
                <a:gd name="connsiteX746" fmla="*/ 3672356 w 4725831"/>
                <a:gd name="connsiteY746" fmla="*/ 975060 h 1567883"/>
                <a:gd name="connsiteX747" fmla="*/ 3646265 w 4725831"/>
                <a:gd name="connsiteY747" fmla="*/ 992768 h 1567883"/>
                <a:gd name="connsiteX748" fmla="*/ 3616839 w 4725831"/>
                <a:gd name="connsiteY748" fmla="*/ 982105 h 1567883"/>
                <a:gd name="connsiteX749" fmla="*/ 3610269 w 4725831"/>
                <a:gd name="connsiteY749" fmla="*/ 960875 h 1567883"/>
                <a:gd name="connsiteX750" fmla="*/ 3561228 w 4725831"/>
                <a:gd name="connsiteY750" fmla="*/ 950212 h 1567883"/>
                <a:gd name="connsiteX751" fmla="*/ 3538279 w 4725831"/>
                <a:gd name="connsiteY751" fmla="*/ 939550 h 1567883"/>
                <a:gd name="connsiteX752" fmla="*/ 3547801 w 4725831"/>
                <a:gd name="connsiteY752" fmla="*/ 914797 h 1567883"/>
                <a:gd name="connsiteX753" fmla="*/ 3570751 w 4725831"/>
                <a:gd name="connsiteY753" fmla="*/ 889949 h 1567883"/>
                <a:gd name="connsiteX754" fmla="*/ 3577321 w 4725831"/>
                <a:gd name="connsiteY754" fmla="*/ 868719 h 1567883"/>
                <a:gd name="connsiteX755" fmla="*/ 3577321 w 4725831"/>
                <a:gd name="connsiteY755" fmla="*/ 847394 h 1567883"/>
                <a:gd name="connsiteX756" fmla="*/ 3594557 w 4725831"/>
                <a:gd name="connsiteY756" fmla="*/ 825688 h 1567883"/>
                <a:gd name="connsiteX757" fmla="*/ 3601127 w 4725831"/>
                <a:gd name="connsiteY757" fmla="*/ 804458 h 1567883"/>
                <a:gd name="connsiteX758" fmla="*/ 3588081 w 4725831"/>
                <a:gd name="connsiteY758" fmla="*/ 783133 h 1567883"/>
                <a:gd name="connsiteX759" fmla="*/ 3604365 w 4725831"/>
                <a:gd name="connsiteY759" fmla="*/ 751240 h 1567883"/>
                <a:gd name="connsiteX760" fmla="*/ 3627314 w 4725831"/>
                <a:gd name="connsiteY760" fmla="*/ 730010 h 1567883"/>
                <a:gd name="connsiteX761" fmla="*/ 3646931 w 4725831"/>
                <a:gd name="connsiteY761" fmla="*/ 733532 h 1567883"/>
                <a:gd name="connsiteX762" fmla="*/ 3712350 w 4725831"/>
                <a:gd name="connsiteY762" fmla="*/ 733532 h 1567883"/>
                <a:gd name="connsiteX763" fmla="*/ 3731967 w 4725831"/>
                <a:gd name="connsiteY763" fmla="*/ 740577 h 1567883"/>
                <a:gd name="connsiteX764" fmla="*/ 3767866 w 4725831"/>
                <a:gd name="connsiteY764" fmla="*/ 740577 h 1567883"/>
                <a:gd name="connsiteX765" fmla="*/ 3800624 w 4725831"/>
                <a:gd name="connsiteY765" fmla="*/ 744195 h 1567883"/>
                <a:gd name="connsiteX766" fmla="*/ 3803862 w 4725831"/>
                <a:gd name="connsiteY766" fmla="*/ 722870 h 1567883"/>
                <a:gd name="connsiteX767" fmla="*/ 3846427 w 4725831"/>
                <a:gd name="connsiteY767" fmla="*/ 722870 h 1567883"/>
                <a:gd name="connsiteX768" fmla="*/ 3869281 w 4725831"/>
                <a:gd name="connsiteY768" fmla="*/ 730010 h 1567883"/>
                <a:gd name="connsiteX769" fmla="*/ 3892231 w 4725831"/>
                <a:gd name="connsiteY769" fmla="*/ 733532 h 1567883"/>
                <a:gd name="connsiteX770" fmla="*/ 3915085 w 4725831"/>
                <a:gd name="connsiteY770" fmla="*/ 737055 h 1567883"/>
                <a:gd name="connsiteX771" fmla="*/ 3885660 w 4725831"/>
                <a:gd name="connsiteY771" fmla="*/ 744195 h 1567883"/>
                <a:gd name="connsiteX772" fmla="*/ 3905276 w 4725831"/>
                <a:gd name="connsiteY772" fmla="*/ 758285 h 1567883"/>
                <a:gd name="connsiteX773" fmla="*/ 3924892 w 4725831"/>
                <a:gd name="connsiteY773" fmla="*/ 747717 h 1567883"/>
                <a:gd name="connsiteX774" fmla="*/ 3944509 w 4725831"/>
                <a:gd name="connsiteY774" fmla="*/ 754762 h 1567883"/>
                <a:gd name="connsiteX775" fmla="*/ 3964126 w 4725831"/>
                <a:gd name="connsiteY775" fmla="*/ 747717 h 1567883"/>
                <a:gd name="connsiteX776" fmla="*/ 3983742 w 4725831"/>
                <a:gd name="connsiteY776" fmla="*/ 747717 h 1567883"/>
                <a:gd name="connsiteX777" fmla="*/ 4006691 w 4725831"/>
                <a:gd name="connsiteY777" fmla="*/ 740577 h 1567883"/>
                <a:gd name="connsiteX778" fmla="*/ 3980505 w 4725831"/>
                <a:gd name="connsiteY778" fmla="*/ 722870 h 1567883"/>
                <a:gd name="connsiteX779" fmla="*/ 3960888 w 4725831"/>
                <a:gd name="connsiteY779" fmla="*/ 719347 h 1567883"/>
                <a:gd name="connsiteX780" fmla="*/ 3951365 w 4725831"/>
                <a:gd name="connsiteY780" fmla="*/ 690787 h 1567883"/>
                <a:gd name="connsiteX781" fmla="*/ 3960888 w 4725831"/>
                <a:gd name="connsiteY781" fmla="*/ 658894 h 1567883"/>
                <a:gd name="connsiteX782" fmla="*/ 3957555 w 4725831"/>
                <a:gd name="connsiteY782" fmla="*/ 634046 h 1567883"/>
                <a:gd name="connsiteX783" fmla="*/ 3990313 w 4725831"/>
                <a:gd name="connsiteY783" fmla="*/ 627001 h 1567883"/>
                <a:gd name="connsiteX784" fmla="*/ 4016500 w 4725831"/>
                <a:gd name="connsiteY784" fmla="*/ 619861 h 1567883"/>
                <a:gd name="connsiteX785" fmla="*/ 4036116 w 4725831"/>
                <a:gd name="connsiteY785" fmla="*/ 637664 h 1567883"/>
                <a:gd name="connsiteX786" fmla="*/ 4055733 w 4725831"/>
                <a:gd name="connsiteY786" fmla="*/ 637664 h 1567883"/>
                <a:gd name="connsiteX787" fmla="*/ 4065255 w 4725831"/>
                <a:gd name="connsiteY787" fmla="*/ 658894 h 1567883"/>
                <a:gd name="connsiteX788" fmla="*/ 4088108 w 4725831"/>
                <a:gd name="connsiteY788" fmla="*/ 658894 h 1567883"/>
                <a:gd name="connsiteX789" fmla="*/ 4094679 w 4725831"/>
                <a:gd name="connsiteY789" fmla="*/ 680124 h 1567883"/>
                <a:gd name="connsiteX790" fmla="*/ 4117534 w 4725831"/>
                <a:gd name="connsiteY790" fmla="*/ 648231 h 1567883"/>
                <a:gd name="connsiteX791" fmla="*/ 4150290 w 4725831"/>
                <a:gd name="connsiteY791" fmla="*/ 641186 h 1567883"/>
                <a:gd name="connsiteX792" fmla="*/ 4130675 w 4725831"/>
                <a:gd name="connsiteY792" fmla="*/ 619861 h 1567883"/>
                <a:gd name="connsiteX793" fmla="*/ 4107725 w 4725831"/>
                <a:gd name="connsiteY793" fmla="*/ 602153 h 1567883"/>
                <a:gd name="connsiteX794" fmla="*/ 4133912 w 4725831"/>
                <a:gd name="connsiteY794" fmla="*/ 591491 h 1567883"/>
                <a:gd name="connsiteX795" fmla="*/ 4182953 w 4725831"/>
                <a:gd name="connsiteY795" fmla="*/ 595108 h 1567883"/>
                <a:gd name="connsiteX796" fmla="*/ 4150290 w 4725831"/>
                <a:gd name="connsiteY796" fmla="*/ 602153 h 1567883"/>
                <a:gd name="connsiteX797" fmla="*/ 4163336 w 4725831"/>
                <a:gd name="connsiteY797" fmla="*/ 627001 h 1567883"/>
                <a:gd name="connsiteX798" fmla="*/ 4189523 w 4725831"/>
                <a:gd name="connsiteY798" fmla="*/ 648231 h 1567883"/>
                <a:gd name="connsiteX799" fmla="*/ 4195999 w 4725831"/>
                <a:gd name="connsiteY799" fmla="*/ 669556 h 1567883"/>
                <a:gd name="connsiteX800" fmla="*/ 4176382 w 4725831"/>
                <a:gd name="connsiteY800" fmla="*/ 680124 h 1567883"/>
                <a:gd name="connsiteX801" fmla="*/ 4173145 w 4725831"/>
                <a:gd name="connsiteY801" fmla="*/ 701449 h 1567883"/>
                <a:gd name="connsiteX802" fmla="*/ 4169907 w 4725831"/>
                <a:gd name="connsiteY802" fmla="*/ 722679 h 1567883"/>
                <a:gd name="connsiteX803" fmla="*/ 4156385 w 4725831"/>
                <a:gd name="connsiteY803" fmla="*/ 744195 h 1567883"/>
                <a:gd name="connsiteX804" fmla="*/ 4165908 w 4725831"/>
                <a:gd name="connsiteY804" fmla="*/ 765425 h 1567883"/>
                <a:gd name="connsiteX805" fmla="*/ 4146291 w 4725831"/>
                <a:gd name="connsiteY805" fmla="*/ 790273 h 1567883"/>
                <a:gd name="connsiteX806" fmla="*/ 4123438 w 4725831"/>
                <a:gd name="connsiteY806" fmla="*/ 807980 h 1567883"/>
                <a:gd name="connsiteX807" fmla="*/ 4143053 w 4725831"/>
                <a:gd name="connsiteY807" fmla="*/ 829210 h 1567883"/>
                <a:gd name="connsiteX808" fmla="*/ 4137340 w 4725831"/>
                <a:gd name="connsiteY808" fmla="*/ 854249 h 1567883"/>
                <a:gd name="connsiteX809" fmla="*/ 4150481 w 4725831"/>
                <a:gd name="connsiteY809" fmla="*/ 882809 h 1567883"/>
                <a:gd name="connsiteX810" fmla="*/ 4179905 w 4725831"/>
                <a:gd name="connsiteY810" fmla="*/ 914702 h 1567883"/>
                <a:gd name="connsiteX811" fmla="*/ 4199522 w 4725831"/>
                <a:gd name="connsiteY811" fmla="*/ 932409 h 1567883"/>
                <a:gd name="connsiteX812" fmla="*/ 4232184 w 4725831"/>
                <a:gd name="connsiteY812" fmla="*/ 971442 h 1567883"/>
                <a:gd name="connsiteX813" fmla="*/ 4284558 w 4725831"/>
                <a:gd name="connsiteY813" fmla="*/ 1024565 h 1567883"/>
                <a:gd name="connsiteX814" fmla="*/ 4310745 w 4725831"/>
                <a:gd name="connsiteY814" fmla="*/ 1035228 h 1567883"/>
                <a:gd name="connsiteX815" fmla="*/ 4327029 w 4725831"/>
                <a:gd name="connsiteY815" fmla="*/ 1056458 h 1567883"/>
                <a:gd name="connsiteX816" fmla="*/ 4366262 w 4725831"/>
                <a:gd name="connsiteY816" fmla="*/ 1099013 h 1567883"/>
                <a:gd name="connsiteX817" fmla="*/ 4389210 w 4725831"/>
                <a:gd name="connsiteY817" fmla="*/ 1106153 h 1567883"/>
                <a:gd name="connsiteX818" fmla="*/ 4389210 w 4725831"/>
                <a:gd name="connsiteY818" fmla="*/ 1084828 h 1567883"/>
                <a:gd name="connsiteX819" fmla="*/ 4398733 w 4725831"/>
                <a:gd name="connsiteY819" fmla="*/ 1059980 h 1567883"/>
                <a:gd name="connsiteX820" fmla="*/ 4375784 w 4725831"/>
                <a:gd name="connsiteY820" fmla="*/ 1031420 h 1567883"/>
                <a:gd name="connsiteX821" fmla="*/ 4388925 w 4725831"/>
                <a:gd name="connsiteY821" fmla="*/ 1006572 h 1567883"/>
                <a:gd name="connsiteX822" fmla="*/ 4408541 w 4725831"/>
                <a:gd name="connsiteY822" fmla="*/ 1013617 h 1567883"/>
                <a:gd name="connsiteX823" fmla="*/ 4395400 w 4725831"/>
                <a:gd name="connsiteY823" fmla="*/ 992387 h 1567883"/>
                <a:gd name="connsiteX824" fmla="*/ 4375403 w 4725831"/>
                <a:gd name="connsiteY824" fmla="*/ 978011 h 1567883"/>
                <a:gd name="connsiteX825" fmla="*/ 4375403 w 4725831"/>
                <a:gd name="connsiteY825" fmla="*/ 956781 h 1567883"/>
                <a:gd name="connsiteX826" fmla="*/ 4395020 w 4725831"/>
                <a:gd name="connsiteY826" fmla="*/ 949641 h 1567883"/>
                <a:gd name="connsiteX827" fmla="*/ 4401590 w 4725831"/>
                <a:gd name="connsiteY827" fmla="*/ 924889 h 1567883"/>
                <a:gd name="connsiteX828" fmla="*/ 4375403 w 4725831"/>
                <a:gd name="connsiteY828" fmla="*/ 910703 h 1567883"/>
                <a:gd name="connsiteX829" fmla="*/ 4359120 w 4725831"/>
                <a:gd name="connsiteY829" fmla="*/ 878716 h 1567883"/>
                <a:gd name="connsiteX830" fmla="*/ 4381973 w 4725831"/>
                <a:gd name="connsiteY830" fmla="*/ 878716 h 1567883"/>
                <a:gd name="connsiteX831" fmla="*/ 4375403 w 4725831"/>
                <a:gd name="connsiteY831" fmla="*/ 854249 h 1567883"/>
                <a:gd name="connsiteX832" fmla="*/ 4352549 w 4725831"/>
                <a:gd name="connsiteY832" fmla="*/ 850726 h 1567883"/>
                <a:gd name="connsiteX833" fmla="*/ 4326362 w 4725831"/>
                <a:gd name="connsiteY833" fmla="*/ 825878 h 1567883"/>
                <a:gd name="connsiteX834" fmla="*/ 4323124 w 4725831"/>
                <a:gd name="connsiteY834" fmla="*/ 804648 h 1567883"/>
                <a:gd name="connsiteX835" fmla="*/ 4300175 w 4725831"/>
                <a:gd name="connsiteY835" fmla="*/ 793986 h 1567883"/>
                <a:gd name="connsiteX836" fmla="*/ 4280559 w 4725831"/>
                <a:gd name="connsiteY836" fmla="*/ 801031 h 1567883"/>
                <a:gd name="connsiteX837" fmla="*/ 4261133 w 4725831"/>
                <a:gd name="connsiteY837" fmla="*/ 786655 h 1567883"/>
                <a:gd name="connsiteX838" fmla="*/ 4261133 w 4725831"/>
                <a:gd name="connsiteY838" fmla="*/ 765425 h 1567883"/>
                <a:gd name="connsiteX839" fmla="*/ 4254657 w 4725831"/>
                <a:gd name="connsiteY839" fmla="*/ 736864 h 1567883"/>
                <a:gd name="connsiteX840" fmla="*/ 4238278 w 4725831"/>
                <a:gd name="connsiteY840" fmla="*/ 712017 h 1567883"/>
                <a:gd name="connsiteX841" fmla="*/ 4261133 w 4725831"/>
                <a:gd name="connsiteY841" fmla="*/ 701925 h 1567883"/>
                <a:gd name="connsiteX842" fmla="*/ 4280750 w 4725831"/>
                <a:gd name="connsiteY842" fmla="*/ 719633 h 1567883"/>
                <a:gd name="connsiteX843" fmla="*/ 4280750 w 4725831"/>
                <a:gd name="connsiteY843" fmla="*/ 694499 h 1567883"/>
                <a:gd name="connsiteX844" fmla="*/ 4303698 w 4725831"/>
                <a:gd name="connsiteY844" fmla="*/ 694499 h 1567883"/>
                <a:gd name="connsiteX845" fmla="*/ 4323315 w 4725831"/>
                <a:gd name="connsiteY845" fmla="*/ 719347 h 1567883"/>
                <a:gd name="connsiteX846" fmla="*/ 4329885 w 4725831"/>
                <a:gd name="connsiteY846" fmla="*/ 690787 h 1567883"/>
                <a:gd name="connsiteX847" fmla="*/ 4352739 w 4725831"/>
                <a:gd name="connsiteY847" fmla="*/ 687264 h 1567883"/>
                <a:gd name="connsiteX848" fmla="*/ 4372356 w 4725831"/>
                <a:gd name="connsiteY848" fmla="*/ 683742 h 1567883"/>
                <a:gd name="connsiteX849" fmla="*/ 4414922 w 4725831"/>
                <a:gd name="connsiteY849" fmla="*/ 697832 h 1567883"/>
                <a:gd name="connsiteX850" fmla="*/ 4444346 w 4725831"/>
                <a:gd name="connsiteY850" fmla="*/ 712017 h 1567883"/>
                <a:gd name="connsiteX851" fmla="*/ 4427967 w 4725831"/>
                <a:gd name="connsiteY851" fmla="*/ 676601 h 1567883"/>
                <a:gd name="connsiteX852" fmla="*/ 4447583 w 4725831"/>
                <a:gd name="connsiteY852" fmla="*/ 673079 h 1567883"/>
                <a:gd name="connsiteX853" fmla="*/ 4454154 w 4725831"/>
                <a:gd name="connsiteY853" fmla="*/ 651754 h 1567883"/>
                <a:gd name="connsiteX854" fmla="*/ 4460629 w 4725831"/>
                <a:gd name="connsiteY854" fmla="*/ 627001 h 1567883"/>
                <a:gd name="connsiteX855" fmla="*/ 4490054 w 4725831"/>
                <a:gd name="connsiteY855" fmla="*/ 630524 h 1567883"/>
                <a:gd name="connsiteX856" fmla="*/ 4509670 w 4725831"/>
                <a:gd name="connsiteY856" fmla="*/ 609294 h 1567883"/>
                <a:gd name="connsiteX857" fmla="*/ 4509670 w 4725831"/>
                <a:gd name="connsiteY857" fmla="*/ 584636 h 1567883"/>
                <a:gd name="connsiteX858" fmla="*/ 4529382 w 4725831"/>
                <a:gd name="connsiteY858" fmla="*/ 595299 h 1567883"/>
                <a:gd name="connsiteX859" fmla="*/ 4562044 w 4725831"/>
                <a:gd name="connsiteY859" fmla="*/ 598821 h 1567883"/>
                <a:gd name="connsiteX860" fmla="*/ 4594707 w 4725831"/>
                <a:gd name="connsiteY860" fmla="*/ 602344 h 1567883"/>
                <a:gd name="connsiteX861" fmla="*/ 4571852 w 4725831"/>
                <a:gd name="connsiteY861" fmla="*/ 584636 h 1567883"/>
                <a:gd name="connsiteX862" fmla="*/ 4542428 w 4725831"/>
                <a:gd name="connsiteY862" fmla="*/ 559788 h 1567883"/>
                <a:gd name="connsiteX863" fmla="*/ 4513003 w 4725831"/>
                <a:gd name="connsiteY863" fmla="*/ 556266 h 1567883"/>
                <a:gd name="connsiteX864" fmla="*/ 4477008 w 4725831"/>
                <a:gd name="connsiteY864" fmla="*/ 517328 h 1567883"/>
                <a:gd name="connsiteX865" fmla="*/ 4454154 w 4725831"/>
                <a:gd name="connsiteY865" fmla="*/ 524373 h 1567883"/>
                <a:gd name="connsiteX866" fmla="*/ 4431205 w 4725831"/>
                <a:gd name="connsiteY866" fmla="*/ 510188 h 1567883"/>
                <a:gd name="connsiteX867" fmla="*/ 4408350 w 4725831"/>
                <a:gd name="connsiteY867" fmla="*/ 513711 h 1567883"/>
                <a:gd name="connsiteX868" fmla="*/ 4388735 w 4725831"/>
                <a:gd name="connsiteY868" fmla="*/ 506666 h 1567883"/>
                <a:gd name="connsiteX869" fmla="*/ 4414922 w 4725831"/>
                <a:gd name="connsiteY869" fmla="*/ 499525 h 1567883"/>
                <a:gd name="connsiteX870" fmla="*/ 4434537 w 4725831"/>
                <a:gd name="connsiteY870" fmla="*/ 503143 h 1567883"/>
                <a:gd name="connsiteX871" fmla="*/ 4454154 w 4725831"/>
                <a:gd name="connsiteY871" fmla="*/ 503143 h 1567883"/>
                <a:gd name="connsiteX872" fmla="*/ 4483578 w 4725831"/>
                <a:gd name="connsiteY872" fmla="*/ 492481 h 1567883"/>
                <a:gd name="connsiteX873" fmla="*/ 4474056 w 4725831"/>
                <a:gd name="connsiteY873" fmla="*/ 471155 h 1567883"/>
                <a:gd name="connsiteX874" fmla="*/ 4438061 w 4725831"/>
                <a:gd name="connsiteY874" fmla="*/ 449925 h 1567883"/>
                <a:gd name="connsiteX875" fmla="*/ 4457677 w 4725831"/>
                <a:gd name="connsiteY875" fmla="*/ 442880 h 1567883"/>
                <a:gd name="connsiteX876" fmla="*/ 4487102 w 4725831"/>
                <a:gd name="connsiteY876" fmla="*/ 460588 h 1567883"/>
                <a:gd name="connsiteX877" fmla="*/ 4509956 w 4725831"/>
                <a:gd name="connsiteY877" fmla="*/ 474773 h 1567883"/>
                <a:gd name="connsiteX878" fmla="*/ 4529667 w 4725831"/>
                <a:gd name="connsiteY878" fmla="*/ 467633 h 1567883"/>
                <a:gd name="connsiteX879" fmla="*/ 4552521 w 4725831"/>
                <a:gd name="connsiteY879" fmla="*/ 467633 h 1567883"/>
                <a:gd name="connsiteX880" fmla="*/ 4594993 w 4725831"/>
                <a:gd name="connsiteY880" fmla="*/ 481818 h 1567883"/>
                <a:gd name="connsiteX881" fmla="*/ 4617941 w 4725831"/>
                <a:gd name="connsiteY881" fmla="*/ 492481 h 1567883"/>
                <a:gd name="connsiteX882" fmla="*/ 4637558 w 4725831"/>
                <a:gd name="connsiteY882" fmla="*/ 499525 h 1567883"/>
                <a:gd name="connsiteX883" fmla="*/ 4663745 w 4725831"/>
                <a:gd name="connsiteY883" fmla="*/ 506666 h 1567883"/>
                <a:gd name="connsiteX884" fmla="*/ 4683361 w 4725831"/>
                <a:gd name="connsiteY884" fmla="*/ 513711 h 1567883"/>
                <a:gd name="connsiteX885" fmla="*/ 4709452 w 4725831"/>
                <a:gd name="connsiteY885" fmla="*/ 524373 h 1567883"/>
                <a:gd name="connsiteX886" fmla="*/ 4706215 w 4725831"/>
                <a:gd name="connsiteY886" fmla="*/ 499525 h 1567883"/>
                <a:gd name="connsiteX887" fmla="*/ 4686599 w 4725831"/>
                <a:gd name="connsiteY887" fmla="*/ 478295 h 1567883"/>
                <a:gd name="connsiteX888" fmla="*/ 4666982 w 4725831"/>
                <a:gd name="connsiteY888" fmla="*/ 460588 h 1567883"/>
                <a:gd name="connsiteX889" fmla="*/ 4696406 w 4725831"/>
                <a:gd name="connsiteY889" fmla="*/ 467633 h 1567883"/>
                <a:gd name="connsiteX890" fmla="*/ 4725832 w 4725831"/>
                <a:gd name="connsiteY890" fmla="*/ 457065 h 156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4725831" h="1567883">
                  <a:moveTo>
                    <a:pt x="4146863" y="258474"/>
                  </a:moveTo>
                  <a:lnTo>
                    <a:pt x="4173049" y="251429"/>
                  </a:lnTo>
                  <a:lnTo>
                    <a:pt x="4202474" y="251429"/>
                  </a:lnTo>
                  <a:lnTo>
                    <a:pt x="4182858" y="230103"/>
                  </a:lnTo>
                  <a:lnTo>
                    <a:pt x="4160004" y="223059"/>
                  </a:lnTo>
                  <a:lnTo>
                    <a:pt x="4137340" y="223059"/>
                  </a:lnTo>
                  <a:lnTo>
                    <a:pt x="4121057" y="251619"/>
                  </a:lnTo>
                  <a:lnTo>
                    <a:pt x="4143910" y="258664"/>
                  </a:lnTo>
                  <a:close/>
                  <a:moveTo>
                    <a:pt x="3937367" y="304552"/>
                  </a:moveTo>
                  <a:lnTo>
                    <a:pt x="3888326" y="286844"/>
                  </a:lnTo>
                  <a:lnTo>
                    <a:pt x="3907943" y="301029"/>
                  </a:lnTo>
                  <a:lnTo>
                    <a:pt x="3927559" y="304552"/>
                  </a:lnTo>
                  <a:close/>
                  <a:moveTo>
                    <a:pt x="4051637" y="1304174"/>
                  </a:moveTo>
                  <a:lnTo>
                    <a:pt x="4035354" y="1282849"/>
                  </a:lnTo>
                  <a:lnTo>
                    <a:pt x="4005929" y="1261618"/>
                  </a:lnTo>
                  <a:lnTo>
                    <a:pt x="3992788" y="1222586"/>
                  </a:lnTo>
                  <a:lnTo>
                    <a:pt x="3976409" y="1194025"/>
                  </a:lnTo>
                  <a:lnTo>
                    <a:pt x="4028783" y="1204688"/>
                  </a:lnTo>
                  <a:lnTo>
                    <a:pt x="4051637" y="1216017"/>
                  </a:lnTo>
                  <a:lnTo>
                    <a:pt x="4012405" y="1184124"/>
                  </a:lnTo>
                  <a:lnTo>
                    <a:pt x="3996122" y="1162799"/>
                  </a:lnTo>
                  <a:lnTo>
                    <a:pt x="3976409" y="1145091"/>
                  </a:lnTo>
                  <a:lnTo>
                    <a:pt x="3924131" y="1087970"/>
                  </a:lnTo>
                  <a:lnTo>
                    <a:pt x="3904515" y="1070262"/>
                  </a:lnTo>
                  <a:lnTo>
                    <a:pt x="3881566" y="1049032"/>
                  </a:lnTo>
                  <a:lnTo>
                    <a:pt x="3865282" y="1013522"/>
                  </a:lnTo>
                  <a:lnTo>
                    <a:pt x="3845665" y="999337"/>
                  </a:lnTo>
                  <a:lnTo>
                    <a:pt x="3822716" y="981629"/>
                  </a:lnTo>
                  <a:lnTo>
                    <a:pt x="3806433" y="960399"/>
                  </a:lnTo>
                  <a:lnTo>
                    <a:pt x="3822716" y="992292"/>
                  </a:lnTo>
                  <a:lnTo>
                    <a:pt x="3813193" y="1017139"/>
                  </a:lnTo>
                  <a:lnTo>
                    <a:pt x="3829573" y="1041892"/>
                  </a:lnTo>
                  <a:lnTo>
                    <a:pt x="3849189" y="1066740"/>
                  </a:lnTo>
                  <a:lnTo>
                    <a:pt x="3881851" y="1091587"/>
                  </a:lnTo>
                  <a:lnTo>
                    <a:pt x="3894993" y="1112818"/>
                  </a:lnTo>
                  <a:lnTo>
                    <a:pt x="3908038" y="1137665"/>
                  </a:lnTo>
                  <a:lnTo>
                    <a:pt x="3930987" y="1169558"/>
                  </a:lnTo>
                  <a:lnTo>
                    <a:pt x="3947271" y="1201451"/>
                  </a:lnTo>
                  <a:lnTo>
                    <a:pt x="3960412" y="1226203"/>
                  </a:lnTo>
                  <a:lnTo>
                    <a:pt x="3983265" y="1244006"/>
                  </a:lnTo>
                  <a:lnTo>
                    <a:pt x="3989836" y="1268759"/>
                  </a:lnTo>
                  <a:lnTo>
                    <a:pt x="4012691" y="1290084"/>
                  </a:lnTo>
                  <a:lnTo>
                    <a:pt x="4019261" y="1321977"/>
                  </a:lnTo>
                  <a:lnTo>
                    <a:pt x="4042115" y="1346729"/>
                  </a:lnTo>
                  <a:lnTo>
                    <a:pt x="4035639" y="1325499"/>
                  </a:lnTo>
                  <a:lnTo>
                    <a:pt x="4061732" y="1314836"/>
                  </a:lnTo>
                  <a:lnTo>
                    <a:pt x="4081348" y="1339684"/>
                  </a:lnTo>
                  <a:lnTo>
                    <a:pt x="4065064" y="1300651"/>
                  </a:lnTo>
                  <a:close/>
                  <a:moveTo>
                    <a:pt x="3139476" y="106055"/>
                  </a:moveTo>
                  <a:lnTo>
                    <a:pt x="3119860" y="95488"/>
                  </a:lnTo>
                  <a:lnTo>
                    <a:pt x="3083960" y="95488"/>
                  </a:lnTo>
                  <a:lnTo>
                    <a:pt x="3064344" y="77685"/>
                  </a:lnTo>
                  <a:lnTo>
                    <a:pt x="3041394" y="81303"/>
                  </a:lnTo>
                  <a:lnTo>
                    <a:pt x="3015207" y="81303"/>
                  </a:lnTo>
                  <a:lnTo>
                    <a:pt x="3034824" y="95488"/>
                  </a:lnTo>
                  <a:lnTo>
                    <a:pt x="3064344" y="102533"/>
                  </a:lnTo>
                  <a:lnTo>
                    <a:pt x="3093768" y="109673"/>
                  </a:lnTo>
                  <a:lnTo>
                    <a:pt x="3119860" y="109673"/>
                  </a:lnTo>
                  <a:close/>
                  <a:moveTo>
                    <a:pt x="2943312" y="159273"/>
                  </a:moveTo>
                  <a:lnTo>
                    <a:pt x="2982545" y="152133"/>
                  </a:lnTo>
                  <a:lnTo>
                    <a:pt x="3041394" y="162796"/>
                  </a:lnTo>
                  <a:lnTo>
                    <a:pt x="3011970" y="137948"/>
                  </a:lnTo>
                  <a:lnTo>
                    <a:pt x="2979308" y="137948"/>
                  </a:lnTo>
                  <a:lnTo>
                    <a:pt x="2959691" y="141566"/>
                  </a:lnTo>
                  <a:close/>
                  <a:moveTo>
                    <a:pt x="2946550" y="88348"/>
                  </a:moveTo>
                  <a:lnTo>
                    <a:pt x="2975974" y="91870"/>
                  </a:lnTo>
                  <a:lnTo>
                    <a:pt x="2956549" y="74162"/>
                  </a:lnTo>
                  <a:lnTo>
                    <a:pt x="2923887" y="67117"/>
                  </a:lnTo>
                  <a:lnTo>
                    <a:pt x="2943503" y="88348"/>
                  </a:lnTo>
                  <a:close/>
                  <a:moveTo>
                    <a:pt x="2913888" y="120240"/>
                  </a:moveTo>
                  <a:lnTo>
                    <a:pt x="2939980" y="137948"/>
                  </a:lnTo>
                  <a:lnTo>
                    <a:pt x="2923696" y="116718"/>
                  </a:lnTo>
                  <a:close/>
                  <a:moveTo>
                    <a:pt x="2858276" y="113195"/>
                  </a:moveTo>
                  <a:lnTo>
                    <a:pt x="2930171" y="95488"/>
                  </a:lnTo>
                  <a:lnTo>
                    <a:pt x="2894272" y="77685"/>
                  </a:lnTo>
                  <a:lnTo>
                    <a:pt x="2851801" y="52932"/>
                  </a:lnTo>
                  <a:lnTo>
                    <a:pt x="2822376" y="59977"/>
                  </a:lnTo>
                  <a:lnTo>
                    <a:pt x="2799523" y="52932"/>
                  </a:lnTo>
                  <a:lnTo>
                    <a:pt x="2766765" y="52932"/>
                  </a:lnTo>
                  <a:lnTo>
                    <a:pt x="2770098" y="74162"/>
                  </a:lnTo>
                  <a:lnTo>
                    <a:pt x="2789714" y="84825"/>
                  </a:lnTo>
                  <a:lnTo>
                    <a:pt x="2812568" y="95488"/>
                  </a:lnTo>
                  <a:lnTo>
                    <a:pt x="2832185" y="106055"/>
                  </a:lnTo>
                  <a:lnTo>
                    <a:pt x="2851801" y="109673"/>
                  </a:lnTo>
                  <a:close/>
                  <a:moveTo>
                    <a:pt x="2750386" y="74162"/>
                  </a:moveTo>
                  <a:lnTo>
                    <a:pt x="2720867" y="63500"/>
                  </a:lnTo>
                  <a:close/>
                  <a:moveTo>
                    <a:pt x="2148564" y="120240"/>
                  </a:moveTo>
                  <a:lnTo>
                    <a:pt x="2174751" y="127380"/>
                  </a:lnTo>
                  <a:lnTo>
                    <a:pt x="2194748" y="120240"/>
                  </a:lnTo>
                  <a:lnTo>
                    <a:pt x="2171894" y="109673"/>
                  </a:lnTo>
                  <a:close/>
                  <a:moveTo>
                    <a:pt x="1314678" y="187834"/>
                  </a:moveTo>
                  <a:lnTo>
                    <a:pt x="1285253" y="194879"/>
                  </a:lnTo>
                  <a:lnTo>
                    <a:pt x="1308107" y="202019"/>
                  </a:lnTo>
                  <a:close/>
                  <a:moveTo>
                    <a:pt x="1092231" y="166508"/>
                  </a:moveTo>
                  <a:lnTo>
                    <a:pt x="1072615" y="148801"/>
                  </a:lnTo>
                  <a:close/>
                  <a:moveTo>
                    <a:pt x="824078" y="276277"/>
                  </a:moveTo>
                  <a:lnTo>
                    <a:pt x="856835" y="301029"/>
                  </a:lnTo>
                  <a:lnTo>
                    <a:pt x="879690" y="301029"/>
                  </a:lnTo>
                  <a:lnTo>
                    <a:pt x="856835" y="279799"/>
                  </a:lnTo>
                  <a:lnTo>
                    <a:pt x="837124" y="276277"/>
                  </a:lnTo>
                  <a:close/>
                  <a:moveTo>
                    <a:pt x="634390" y="173458"/>
                  </a:moveTo>
                  <a:lnTo>
                    <a:pt x="611535" y="176981"/>
                  </a:lnTo>
                  <a:lnTo>
                    <a:pt x="634390" y="180503"/>
                  </a:lnTo>
                  <a:lnTo>
                    <a:pt x="614773" y="198211"/>
                  </a:lnTo>
                  <a:lnTo>
                    <a:pt x="624296" y="223059"/>
                  </a:lnTo>
                  <a:lnTo>
                    <a:pt x="647245" y="223059"/>
                  </a:lnTo>
                  <a:lnTo>
                    <a:pt x="670099" y="230103"/>
                  </a:lnTo>
                  <a:lnTo>
                    <a:pt x="679622" y="251429"/>
                  </a:lnTo>
                  <a:lnTo>
                    <a:pt x="699238" y="258474"/>
                  </a:lnTo>
                  <a:lnTo>
                    <a:pt x="722092" y="262091"/>
                  </a:lnTo>
                  <a:lnTo>
                    <a:pt x="784274" y="258474"/>
                  </a:lnTo>
                  <a:lnTo>
                    <a:pt x="738471" y="244289"/>
                  </a:lnTo>
                  <a:lnTo>
                    <a:pt x="715616" y="219536"/>
                  </a:lnTo>
                  <a:lnTo>
                    <a:pt x="702475" y="198211"/>
                  </a:lnTo>
                  <a:lnTo>
                    <a:pt x="715616" y="169650"/>
                  </a:lnTo>
                  <a:lnTo>
                    <a:pt x="718854" y="148325"/>
                  </a:lnTo>
                  <a:lnTo>
                    <a:pt x="738471" y="148325"/>
                  </a:lnTo>
                  <a:lnTo>
                    <a:pt x="758087" y="127095"/>
                  </a:lnTo>
                  <a:lnTo>
                    <a:pt x="764657" y="102247"/>
                  </a:lnTo>
                  <a:lnTo>
                    <a:pt x="790844" y="105770"/>
                  </a:lnTo>
                  <a:lnTo>
                    <a:pt x="816936" y="84539"/>
                  </a:lnTo>
                  <a:lnTo>
                    <a:pt x="849693" y="81017"/>
                  </a:lnTo>
                  <a:lnTo>
                    <a:pt x="879118" y="73877"/>
                  </a:lnTo>
                  <a:lnTo>
                    <a:pt x="908542" y="70354"/>
                  </a:lnTo>
                  <a:lnTo>
                    <a:pt x="934729" y="63214"/>
                  </a:lnTo>
                  <a:lnTo>
                    <a:pt x="957584" y="56169"/>
                  </a:lnTo>
                  <a:lnTo>
                    <a:pt x="967106" y="31321"/>
                  </a:lnTo>
                  <a:lnTo>
                    <a:pt x="931111" y="24277"/>
                  </a:lnTo>
                  <a:lnTo>
                    <a:pt x="908257" y="27799"/>
                  </a:lnTo>
                  <a:lnTo>
                    <a:pt x="872262" y="41984"/>
                  </a:lnTo>
                  <a:lnTo>
                    <a:pt x="849407" y="52647"/>
                  </a:lnTo>
                  <a:lnTo>
                    <a:pt x="806842" y="52647"/>
                  </a:lnTo>
                  <a:lnTo>
                    <a:pt x="787226" y="49124"/>
                  </a:lnTo>
                  <a:lnTo>
                    <a:pt x="764371" y="52647"/>
                  </a:lnTo>
                  <a:lnTo>
                    <a:pt x="734947" y="66832"/>
                  </a:lnTo>
                  <a:lnTo>
                    <a:pt x="702190" y="81017"/>
                  </a:lnTo>
                  <a:lnTo>
                    <a:pt x="672765" y="88062"/>
                  </a:lnTo>
                  <a:lnTo>
                    <a:pt x="702190" y="98725"/>
                  </a:lnTo>
                  <a:lnTo>
                    <a:pt x="676098" y="105770"/>
                  </a:lnTo>
                  <a:lnTo>
                    <a:pt x="656482" y="127095"/>
                  </a:lnTo>
                  <a:lnTo>
                    <a:pt x="643341" y="151847"/>
                  </a:lnTo>
                  <a:lnTo>
                    <a:pt x="666290" y="141280"/>
                  </a:lnTo>
                  <a:lnTo>
                    <a:pt x="640960" y="159273"/>
                  </a:lnTo>
                  <a:close/>
                  <a:moveTo>
                    <a:pt x="4725641" y="453448"/>
                  </a:moveTo>
                  <a:lnTo>
                    <a:pt x="4702787" y="439263"/>
                  </a:lnTo>
                  <a:lnTo>
                    <a:pt x="4666791" y="425077"/>
                  </a:lnTo>
                  <a:lnTo>
                    <a:pt x="4643937" y="425077"/>
                  </a:lnTo>
                  <a:lnTo>
                    <a:pt x="4578518" y="410892"/>
                  </a:lnTo>
                  <a:lnTo>
                    <a:pt x="4555569" y="400325"/>
                  </a:lnTo>
                  <a:lnTo>
                    <a:pt x="4535952" y="400325"/>
                  </a:lnTo>
                  <a:lnTo>
                    <a:pt x="4565376" y="421555"/>
                  </a:lnTo>
                  <a:lnTo>
                    <a:pt x="4594421" y="435359"/>
                  </a:lnTo>
                  <a:lnTo>
                    <a:pt x="4564996" y="438882"/>
                  </a:lnTo>
                  <a:lnTo>
                    <a:pt x="4522525" y="399944"/>
                  </a:lnTo>
                  <a:lnTo>
                    <a:pt x="4470151" y="378619"/>
                  </a:lnTo>
                  <a:lnTo>
                    <a:pt x="4424444" y="364434"/>
                  </a:lnTo>
                  <a:lnTo>
                    <a:pt x="4394924" y="357389"/>
                  </a:lnTo>
                  <a:lnTo>
                    <a:pt x="4356358" y="350629"/>
                  </a:lnTo>
                  <a:lnTo>
                    <a:pt x="4307031" y="340157"/>
                  </a:lnTo>
                  <a:lnTo>
                    <a:pt x="4257991" y="325972"/>
                  </a:lnTo>
                  <a:lnTo>
                    <a:pt x="4215520" y="315309"/>
                  </a:lnTo>
                  <a:lnTo>
                    <a:pt x="4182763" y="308264"/>
                  </a:lnTo>
                  <a:lnTo>
                    <a:pt x="4153338" y="301124"/>
                  </a:lnTo>
                  <a:lnTo>
                    <a:pt x="4130484" y="297602"/>
                  </a:lnTo>
                  <a:lnTo>
                    <a:pt x="4022498" y="297602"/>
                  </a:lnTo>
                  <a:lnTo>
                    <a:pt x="3989836" y="290462"/>
                  </a:lnTo>
                  <a:lnTo>
                    <a:pt x="3950604" y="283417"/>
                  </a:lnTo>
                  <a:lnTo>
                    <a:pt x="3960126" y="304647"/>
                  </a:lnTo>
                  <a:lnTo>
                    <a:pt x="3979742" y="311787"/>
                  </a:lnTo>
                  <a:lnTo>
                    <a:pt x="3999359" y="315309"/>
                  </a:lnTo>
                  <a:lnTo>
                    <a:pt x="4022213" y="329495"/>
                  </a:lnTo>
                  <a:lnTo>
                    <a:pt x="3989836" y="340157"/>
                  </a:lnTo>
                  <a:lnTo>
                    <a:pt x="3966887" y="322450"/>
                  </a:lnTo>
                  <a:lnTo>
                    <a:pt x="3927845" y="322450"/>
                  </a:lnTo>
                  <a:lnTo>
                    <a:pt x="3898421" y="301124"/>
                  </a:lnTo>
                  <a:lnTo>
                    <a:pt x="3852617" y="308264"/>
                  </a:lnTo>
                  <a:lnTo>
                    <a:pt x="3797101" y="304647"/>
                  </a:lnTo>
                  <a:lnTo>
                    <a:pt x="3725110" y="297602"/>
                  </a:lnTo>
                  <a:lnTo>
                    <a:pt x="3747964" y="333017"/>
                  </a:lnTo>
                  <a:lnTo>
                    <a:pt x="3727872" y="318737"/>
                  </a:lnTo>
                  <a:lnTo>
                    <a:pt x="3705018" y="304552"/>
                  </a:lnTo>
                  <a:lnTo>
                    <a:pt x="3665785" y="297507"/>
                  </a:lnTo>
                  <a:lnTo>
                    <a:pt x="3639598" y="276277"/>
                  </a:lnTo>
                  <a:lnTo>
                    <a:pt x="3604079" y="258474"/>
                  </a:lnTo>
                  <a:lnTo>
                    <a:pt x="3581225" y="254951"/>
                  </a:lnTo>
                  <a:lnTo>
                    <a:pt x="3561609" y="251429"/>
                  </a:lnTo>
                  <a:lnTo>
                    <a:pt x="3535423" y="247906"/>
                  </a:lnTo>
                  <a:lnTo>
                    <a:pt x="3492951" y="240766"/>
                  </a:lnTo>
                  <a:lnTo>
                    <a:pt x="3453623" y="244289"/>
                  </a:lnTo>
                  <a:lnTo>
                    <a:pt x="3417724" y="258474"/>
                  </a:lnTo>
                  <a:lnTo>
                    <a:pt x="3388299" y="254951"/>
                  </a:lnTo>
                  <a:lnTo>
                    <a:pt x="3365351" y="240766"/>
                  </a:lnTo>
                  <a:lnTo>
                    <a:pt x="3335925" y="233721"/>
                  </a:lnTo>
                  <a:lnTo>
                    <a:pt x="3303264" y="226581"/>
                  </a:lnTo>
                  <a:lnTo>
                    <a:pt x="3267268" y="223059"/>
                  </a:lnTo>
                  <a:lnTo>
                    <a:pt x="3286884" y="216014"/>
                  </a:lnTo>
                  <a:lnTo>
                    <a:pt x="3267268" y="201828"/>
                  </a:lnTo>
                  <a:lnTo>
                    <a:pt x="3241081" y="198211"/>
                  </a:lnTo>
                  <a:lnTo>
                    <a:pt x="3218227" y="194688"/>
                  </a:lnTo>
                  <a:lnTo>
                    <a:pt x="3198611" y="194688"/>
                  </a:lnTo>
                  <a:lnTo>
                    <a:pt x="3189088" y="216014"/>
                  </a:lnTo>
                  <a:lnTo>
                    <a:pt x="3169472" y="219536"/>
                  </a:lnTo>
                  <a:lnTo>
                    <a:pt x="3117098" y="201828"/>
                  </a:lnTo>
                  <a:lnTo>
                    <a:pt x="3149856" y="194688"/>
                  </a:lnTo>
                  <a:lnTo>
                    <a:pt x="3182518" y="212396"/>
                  </a:lnTo>
                  <a:lnTo>
                    <a:pt x="3153094" y="183835"/>
                  </a:lnTo>
                  <a:lnTo>
                    <a:pt x="3090911" y="187453"/>
                  </a:lnTo>
                  <a:lnTo>
                    <a:pt x="3025492" y="183835"/>
                  </a:lnTo>
                  <a:lnTo>
                    <a:pt x="2999400" y="173268"/>
                  </a:lnTo>
                  <a:lnTo>
                    <a:pt x="2975594" y="191166"/>
                  </a:lnTo>
                  <a:lnTo>
                    <a:pt x="3005019" y="205351"/>
                  </a:lnTo>
                  <a:lnTo>
                    <a:pt x="3037776" y="230103"/>
                  </a:lnTo>
                  <a:lnTo>
                    <a:pt x="3011589" y="230103"/>
                  </a:lnTo>
                  <a:lnTo>
                    <a:pt x="2988735" y="219536"/>
                  </a:lnTo>
                  <a:lnTo>
                    <a:pt x="2991972" y="240766"/>
                  </a:lnTo>
                  <a:lnTo>
                    <a:pt x="2962548" y="237244"/>
                  </a:lnTo>
                  <a:lnTo>
                    <a:pt x="2936361" y="230103"/>
                  </a:lnTo>
                  <a:lnTo>
                    <a:pt x="2913507" y="223059"/>
                  </a:lnTo>
                  <a:lnTo>
                    <a:pt x="2893891" y="230103"/>
                  </a:lnTo>
                  <a:lnTo>
                    <a:pt x="2851801" y="230103"/>
                  </a:lnTo>
                  <a:lnTo>
                    <a:pt x="2825519" y="216394"/>
                  </a:lnTo>
                  <a:lnTo>
                    <a:pt x="2822282" y="237624"/>
                  </a:lnTo>
                  <a:lnTo>
                    <a:pt x="2822282" y="258855"/>
                  </a:lnTo>
                  <a:lnTo>
                    <a:pt x="2750386" y="234102"/>
                  </a:lnTo>
                  <a:lnTo>
                    <a:pt x="2727437" y="216394"/>
                  </a:lnTo>
                  <a:lnTo>
                    <a:pt x="2694775" y="212777"/>
                  </a:lnTo>
                  <a:lnTo>
                    <a:pt x="2714391" y="205732"/>
                  </a:lnTo>
                  <a:lnTo>
                    <a:pt x="2678396" y="191547"/>
                  </a:lnTo>
                  <a:lnTo>
                    <a:pt x="2658780" y="177362"/>
                  </a:lnTo>
                  <a:lnTo>
                    <a:pt x="2639163" y="159273"/>
                  </a:lnTo>
                  <a:lnTo>
                    <a:pt x="2619547" y="152133"/>
                  </a:lnTo>
                  <a:lnTo>
                    <a:pt x="2596598" y="152133"/>
                  </a:lnTo>
                  <a:lnTo>
                    <a:pt x="2570506" y="155751"/>
                  </a:lnTo>
                  <a:lnTo>
                    <a:pt x="2541082" y="152133"/>
                  </a:lnTo>
                  <a:lnTo>
                    <a:pt x="2514895" y="141566"/>
                  </a:lnTo>
                  <a:lnTo>
                    <a:pt x="2495278" y="148611"/>
                  </a:lnTo>
                  <a:lnTo>
                    <a:pt x="2524703" y="177171"/>
                  </a:lnTo>
                  <a:lnTo>
                    <a:pt x="2498516" y="173649"/>
                  </a:lnTo>
                  <a:lnTo>
                    <a:pt x="2423288" y="173649"/>
                  </a:lnTo>
                  <a:lnTo>
                    <a:pt x="2390626" y="166508"/>
                  </a:lnTo>
                  <a:lnTo>
                    <a:pt x="2371010" y="162986"/>
                  </a:lnTo>
                  <a:lnTo>
                    <a:pt x="2312161" y="148801"/>
                  </a:lnTo>
                  <a:lnTo>
                    <a:pt x="2269595" y="145278"/>
                  </a:lnTo>
                  <a:lnTo>
                    <a:pt x="2240171" y="148801"/>
                  </a:lnTo>
                  <a:lnTo>
                    <a:pt x="2210746" y="134616"/>
                  </a:lnTo>
                  <a:lnTo>
                    <a:pt x="2177988" y="145278"/>
                  </a:lnTo>
                  <a:lnTo>
                    <a:pt x="2148564" y="134616"/>
                  </a:lnTo>
                  <a:lnTo>
                    <a:pt x="2119139" y="141756"/>
                  </a:lnTo>
                  <a:lnTo>
                    <a:pt x="2148564" y="145278"/>
                  </a:lnTo>
                  <a:lnTo>
                    <a:pt x="2122472" y="155941"/>
                  </a:lnTo>
                  <a:lnTo>
                    <a:pt x="2073336" y="162986"/>
                  </a:lnTo>
                  <a:lnTo>
                    <a:pt x="2053720" y="166508"/>
                  </a:lnTo>
                  <a:lnTo>
                    <a:pt x="2034103" y="177171"/>
                  </a:lnTo>
                  <a:lnTo>
                    <a:pt x="2047244" y="155941"/>
                  </a:lnTo>
                  <a:lnTo>
                    <a:pt x="2086477" y="145278"/>
                  </a:lnTo>
                  <a:lnTo>
                    <a:pt x="2109331" y="123953"/>
                  </a:lnTo>
                  <a:lnTo>
                    <a:pt x="2132280" y="106246"/>
                  </a:lnTo>
                  <a:lnTo>
                    <a:pt x="2155135" y="102723"/>
                  </a:lnTo>
                  <a:lnTo>
                    <a:pt x="2164657" y="81493"/>
                  </a:lnTo>
                  <a:lnTo>
                    <a:pt x="2131994" y="70830"/>
                  </a:lnTo>
                  <a:lnTo>
                    <a:pt x="2131994" y="49410"/>
                  </a:lnTo>
                  <a:lnTo>
                    <a:pt x="2112378" y="52932"/>
                  </a:lnTo>
                  <a:lnTo>
                    <a:pt x="2079621" y="38747"/>
                  </a:lnTo>
                  <a:lnTo>
                    <a:pt x="2043911" y="35510"/>
                  </a:lnTo>
                  <a:lnTo>
                    <a:pt x="1968684" y="31893"/>
                  </a:lnTo>
                  <a:lnTo>
                    <a:pt x="1932784" y="42555"/>
                  </a:lnTo>
                  <a:lnTo>
                    <a:pt x="1926213" y="21325"/>
                  </a:lnTo>
                  <a:lnTo>
                    <a:pt x="1893551" y="24848"/>
                  </a:lnTo>
                  <a:lnTo>
                    <a:pt x="1854223" y="21325"/>
                  </a:lnTo>
                  <a:lnTo>
                    <a:pt x="1877172" y="17708"/>
                  </a:lnTo>
                  <a:lnTo>
                    <a:pt x="1844415" y="3522"/>
                  </a:lnTo>
                  <a:lnTo>
                    <a:pt x="1821561" y="0"/>
                  </a:lnTo>
                  <a:lnTo>
                    <a:pt x="1801944" y="7140"/>
                  </a:lnTo>
                  <a:lnTo>
                    <a:pt x="1782328" y="14185"/>
                  </a:lnTo>
                  <a:lnTo>
                    <a:pt x="1808515" y="39033"/>
                  </a:lnTo>
                  <a:lnTo>
                    <a:pt x="1743095" y="39033"/>
                  </a:lnTo>
                  <a:lnTo>
                    <a:pt x="1772520" y="49695"/>
                  </a:lnTo>
                  <a:lnTo>
                    <a:pt x="1743095" y="56740"/>
                  </a:lnTo>
                  <a:lnTo>
                    <a:pt x="1720146" y="63785"/>
                  </a:lnTo>
                  <a:lnTo>
                    <a:pt x="1700529" y="67403"/>
                  </a:lnTo>
                  <a:lnTo>
                    <a:pt x="1658059" y="49695"/>
                  </a:lnTo>
                  <a:lnTo>
                    <a:pt x="1635110" y="56740"/>
                  </a:lnTo>
                  <a:lnTo>
                    <a:pt x="1602448" y="67403"/>
                  </a:lnTo>
                  <a:lnTo>
                    <a:pt x="1579594" y="67403"/>
                  </a:lnTo>
                  <a:lnTo>
                    <a:pt x="1556644" y="74448"/>
                  </a:lnTo>
                  <a:lnTo>
                    <a:pt x="1530458" y="77971"/>
                  </a:lnTo>
                  <a:lnTo>
                    <a:pt x="1501033" y="99296"/>
                  </a:lnTo>
                  <a:lnTo>
                    <a:pt x="1481417" y="106341"/>
                  </a:lnTo>
                  <a:lnTo>
                    <a:pt x="1501033" y="124048"/>
                  </a:lnTo>
                  <a:lnTo>
                    <a:pt x="1481417" y="145374"/>
                  </a:lnTo>
                  <a:lnTo>
                    <a:pt x="1425805" y="145374"/>
                  </a:lnTo>
                  <a:lnTo>
                    <a:pt x="1402951" y="141851"/>
                  </a:lnTo>
                  <a:lnTo>
                    <a:pt x="1363718" y="145374"/>
                  </a:lnTo>
                  <a:lnTo>
                    <a:pt x="1363718" y="166604"/>
                  </a:lnTo>
                  <a:lnTo>
                    <a:pt x="1383335" y="187834"/>
                  </a:lnTo>
                  <a:lnTo>
                    <a:pt x="1402951" y="194879"/>
                  </a:lnTo>
                  <a:lnTo>
                    <a:pt x="1425805" y="198401"/>
                  </a:lnTo>
                  <a:lnTo>
                    <a:pt x="1448754" y="205541"/>
                  </a:lnTo>
                  <a:lnTo>
                    <a:pt x="1429138" y="223059"/>
                  </a:lnTo>
                  <a:lnTo>
                    <a:pt x="1409522" y="212396"/>
                  </a:lnTo>
                  <a:lnTo>
                    <a:pt x="1389905" y="205351"/>
                  </a:lnTo>
                  <a:lnTo>
                    <a:pt x="1366956" y="198211"/>
                  </a:lnTo>
                  <a:lnTo>
                    <a:pt x="1344102" y="194688"/>
                  </a:lnTo>
                  <a:lnTo>
                    <a:pt x="1321153" y="194688"/>
                  </a:lnTo>
                  <a:lnTo>
                    <a:pt x="1330675" y="216014"/>
                  </a:lnTo>
                  <a:lnTo>
                    <a:pt x="1311059" y="216014"/>
                  </a:lnTo>
                  <a:lnTo>
                    <a:pt x="1291443" y="205351"/>
                  </a:lnTo>
                  <a:lnTo>
                    <a:pt x="1284968" y="226581"/>
                  </a:lnTo>
                  <a:lnTo>
                    <a:pt x="1320867" y="233721"/>
                  </a:lnTo>
                  <a:lnTo>
                    <a:pt x="1343817" y="237244"/>
                  </a:lnTo>
                  <a:lnTo>
                    <a:pt x="1304584" y="244289"/>
                  </a:lnTo>
                  <a:lnTo>
                    <a:pt x="1281634" y="240766"/>
                  </a:lnTo>
                  <a:lnTo>
                    <a:pt x="1262018" y="223059"/>
                  </a:lnTo>
                  <a:lnTo>
                    <a:pt x="1258781" y="198211"/>
                  </a:lnTo>
                  <a:lnTo>
                    <a:pt x="1235831" y="176981"/>
                  </a:lnTo>
                  <a:lnTo>
                    <a:pt x="1232974" y="201828"/>
                  </a:lnTo>
                  <a:lnTo>
                    <a:pt x="1213358" y="208873"/>
                  </a:lnTo>
                  <a:lnTo>
                    <a:pt x="1203836" y="233721"/>
                  </a:lnTo>
                  <a:lnTo>
                    <a:pt x="1242497" y="254951"/>
                  </a:lnTo>
                  <a:lnTo>
                    <a:pt x="1252019" y="276277"/>
                  </a:lnTo>
                  <a:lnTo>
                    <a:pt x="1252019" y="301029"/>
                  </a:lnTo>
                  <a:lnTo>
                    <a:pt x="1271636" y="304552"/>
                  </a:lnTo>
                  <a:lnTo>
                    <a:pt x="1304393" y="325877"/>
                  </a:lnTo>
                  <a:lnTo>
                    <a:pt x="1327248" y="318737"/>
                  </a:lnTo>
                  <a:lnTo>
                    <a:pt x="1347245" y="318737"/>
                  </a:lnTo>
                  <a:lnTo>
                    <a:pt x="1366861" y="329399"/>
                  </a:lnTo>
                  <a:lnTo>
                    <a:pt x="1402951" y="340157"/>
                  </a:lnTo>
                  <a:lnTo>
                    <a:pt x="1406189" y="361387"/>
                  </a:lnTo>
                  <a:lnTo>
                    <a:pt x="1415711" y="382713"/>
                  </a:lnTo>
                  <a:lnTo>
                    <a:pt x="1442470" y="382713"/>
                  </a:lnTo>
                  <a:lnTo>
                    <a:pt x="1413045" y="389757"/>
                  </a:lnTo>
                  <a:lnTo>
                    <a:pt x="1390191" y="357865"/>
                  </a:lnTo>
                  <a:lnTo>
                    <a:pt x="1370575" y="343680"/>
                  </a:lnTo>
                  <a:lnTo>
                    <a:pt x="1344388" y="325972"/>
                  </a:lnTo>
                  <a:lnTo>
                    <a:pt x="1321438" y="333017"/>
                  </a:lnTo>
                  <a:lnTo>
                    <a:pt x="1298585" y="343680"/>
                  </a:lnTo>
                  <a:lnTo>
                    <a:pt x="1321438" y="368527"/>
                  </a:lnTo>
                  <a:lnTo>
                    <a:pt x="1314963" y="389757"/>
                  </a:lnTo>
                  <a:lnTo>
                    <a:pt x="1308393" y="414605"/>
                  </a:lnTo>
                  <a:lnTo>
                    <a:pt x="1285539" y="425173"/>
                  </a:lnTo>
                  <a:lnTo>
                    <a:pt x="1262589" y="439358"/>
                  </a:lnTo>
                  <a:lnTo>
                    <a:pt x="1239736" y="435835"/>
                  </a:lnTo>
                  <a:lnTo>
                    <a:pt x="1206978" y="432313"/>
                  </a:lnTo>
                  <a:lnTo>
                    <a:pt x="1187362" y="425173"/>
                  </a:lnTo>
                  <a:lnTo>
                    <a:pt x="1210311" y="418128"/>
                  </a:lnTo>
                  <a:lnTo>
                    <a:pt x="1233165" y="410988"/>
                  </a:lnTo>
                  <a:lnTo>
                    <a:pt x="1256019" y="414605"/>
                  </a:lnTo>
                  <a:lnTo>
                    <a:pt x="1265541" y="393280"/>
                  </a:lnTo>
                  <a:lnTo>
                    <a:pt x="1278682" y="368718"/>
                  </a:lnTo>
                  <a:lnTo>
                    <a:pt x="1275445" y="347393"/>
                  </a:lnTo>
                  <a:lnTo>
                    <a:pt x="1255733" y="343870"/>
                  </a:lnTo>
                  <a:lnTo>
                    <a:pt x="1229642" y="329685"/>
                  </a:lnTo>
                  <a:lnTo>
                    <a:pt x="1229642" y="304552"/>
                  </a:lnTo>
                  <a:lnTo>
                    <a:pt x="1210025" y="279799"/>
                  </a:lnTo>
                  <a:lnTo>
                    <a:pt x="1203455" y="254951"/>
                  </a:lnTo>
                  <a:lnTo>
                    <a:pt x="1167460" y="233721"/>
                  </a:lnTo>
                  <a:lnTo>
                    <a:pt x="1180601" y="212396"/>
                  </a:lnTo>
                  <a:lnTo>
                    <a:pt x="1164222" y="183835"/>
                  </a:lnTo>
                  <a:lnTo>
                    <a:pt x="1141273" y="180313"/>
                  </a:lnTo>
                  <a:lnTo>
                    <a:pt x="1069378" y="173268"/>
                  </a:lnTo>
                  <a:lnTo>
                    <a:pt x="1072615" y="201828"/>
                  </a:lnTo>
                  <a:lnTo>
                    <a:pt x="1036620" y="233721"/>
                  </a:lnTo>
                  <a:lnTo>
                    <a:pt x="1049761" y="254951"/>
                  </a:lnTo>
                  <a:lnTo>
                    <a:pt x="1066140" y="283512"/>
                  </a:lnTo>
                  <a:lnTo>
                    <a:pt x="1075662" y="308360"/>
                  </a:lnTo>
                  <a:lnTo>
                    <a:pt x="1095279" y="304742"/>
                  </a:lnTo>
                  <a:lnTo>
                    <a:pt x="1118704" y="325877"/>
                  </a:lnTo>
                  <a:lnTo>
                    <a:pt x="1141559" y="325877"/>
                  </a:lnTo>
                  <a:lnTo>
                    <a:pt x="1137749" y="361292"/>
                  </a:lnTo>
                  <a:lnTo>
                    <a:pt x="1118704" y="354247"/>
                  </a:lnTo>
                  <a:lnTo>
                    <a:pt x="1095565" y="340157"/>
                  </a:lnTo>
                  <a:lnTo>
                    <a:pt x="1075948" y="333017"/>
                  </a:lnTo>
                  <a:lnTo>
                    <a:pt x="1030145" y="325972"/>
                  </a:lnTo>
                  <a:lnTo>
                    <a:pt x="1004434" y="311597"/>
                  </a:lnTo>
                  <a:lnTo>
                    <a:pt x="981580" y="304456"/>
                  </a:lnTo>
                  <a:lnTo>
                    <a:pt x="955393" y="297411"/>
                  </a:lnTo>
                  <a:lnTo>
                    <a:pt x="932444" y="300934"/>
                  </a:lnTo>
                  <a:lnTo>
                    <a:pt x="896544" y="297411"/>
                  </a:lnTo>
                  <a:lnTo>
                    <a:pt x="899782" y="318641"/>
                  </a:lnTo>
                  <a:lnTo>
                    <a:pt x="896544" y="343489"/>
                  </a:lnTo>
                  <a:lnTo>
                    <a:pt x="876928" y="350534"/>
                  </a:lnTo>
                  <a:lnTo>
                    <a:pt x="870357" y="329304"/>
                  </a:lnTo>
                  <a:lnTo>
                    <a:pt x="850741" y="329304"/>
                  </a:lnTo>
                  <a:lnTo>
                    <a:pt x="821317" y="347012"/>
                  </a:lnTo>
                  <a:lnTo>
                    <a:pt x="797891" y="340157"/>
                  </a:lnTo>
                  <a:lnTo>
                    <a:pt x="775037" y="343680"/>
                  </a:lnTo>
                  <a:lnTo>
                    <a:pt x="755420" y="354342"/>
                  </a:lnTo>
                  <a:lnTo>
                    <a:pt x="709617" y="361387"/>
                  </a:lnTo>
                  <a:lnTo>
                    <a:pt x="716188" y="325972"/>
                  </a:lnTo>
                  <a:lnTo>
                    <a:pt x="693239" y="333017"/>
                  </a:lnTo>
                  <a:lnTo>
                    <a:pt x="683716" y="354342"/>
                  </a:lnTo>
                  <a:lnTo>
                    <a:pt x="657625" y="347202"/>
                  </a:lnTo>
                  <a:lnTo>
                    <a:pt x="628104" y="350725"/>
                  </a:lnTo>
                  <a:lnTo>
                    <a:pt x="604965" y="368718"/>
                  </a:lnTo>
                  <a:lnTo>
                    <a:pt x="578778" y="372240"/>
                  </a:lnTo>
                  <a:lnTo>
                    <a:pt x="559162" y="386425"/>
                  </a:lnTo>
                  <a:lnTo>
                    <a:pt x="559162" y="411178"/>
                  </a:lnTo>
                  <a:lnTo>
                    <a:pt x="519929" y="414796"/>
                  </a:lnTo>
                  <a:lnTo>
                    <a:pt x="483934" y="404133"/>
                  </a:lnTo>
                  <a:lnTo>
                    <a:pt x="480696" y="382617"/>
                  </a:lnTo>
                  <a:lnTo>
                    <a:pt x="526499" y="375477"/>
                  </a:lnTo>
                  <a:lnTo>
                    <a:pt x="503550" y="354247"/>
                  </a:lnTo>
                  <a:lnTo>
                    <a:pt x="421847" y="343584"/>
                  </a:lnTo>
                  <a:lnTo>
                    <a:pt x="441463" y="350629"/>
                  </a:lnTo>
                  <a:lnTo>
                    <a:pt x="444701" y="375477"/>
                  </a:lnTo>
                  <a:lnTo>
                    <a:pt x="441463" y="407370"/>
                  </a:lnTo>
                  <a:lnTo>
                    <a:pt x="464318" y="410892"/>
                  </a:lnTo>
                  <a:lnTo>
                    <a:pt x="467650" y="435740"/>
                  </a:lnTo>
                  <a:lnTo>
                    <a:pt x="444701" y="453448"/>
                  </a:lnTo>
                  <a:lnTo>
                    <a:pt x="402231" y="424887"/>
                  </a:lnTo>
                  <a:lnTo>
                    <a:pt x="385471" y="446403"/>
                  </a:lnTo>
                  <a:lnTo>
                    <a:pt x="362617" y="457065"/>
                  </a:lnTo>
                  <a:lnTo>
                    <a:pt x="339668" y="467633"/>
                  </a:lnTo>
                  <a:lnTo>
                    <a:pt x="356903" y="488958"/>
                  </a:lnTo>
                  <a:lnTo>
                    <a:pt x="383090" y="517519"/>
                  </a:lnTo>
                  <a:lnTo>
                    <a:pt x="360141" y="510379"/>
                  </a:lnTo>
                  <a:lnTo>
                    <a:pt x="337287" y="510379"/>
                  </a:lnTo>
                  <a:lnTo>
                    <a:pt x="311100" y="503334"/>
                  </a:lnTo>
                  <a:lnTo>
                    <a:pt x="288246" y="485531"/>
                  </a:lnTo>
                  <a:lnTo>
                    <a:pt x="265297" y="492671"/>
                  </a:lnTo>
                  <a:lnTo>
                    <a:pt x="274820" y="517519"/>
                  </a:lnTo>
                  <a:lnTo>
                    <a:pt x="297769" y="521041"/>
                  </a:lnTo>
                  <a:lnTo>
                    <a:pt x="294436" y="542271"/>
                  </a:lnTo>
                  <a:lnTo>
                    <a:pt x="258536" y="531609"/>
                  </a:lnTo>
                  <a:lnTo>
                    <a:pt x="209305" y="521041"/>
                  </a:lnTo>
                  <a:lnTo>
                    <a:pt x="205972" y="489148"/>
                  </a:lnTo>
                  <a:lnTo>
                    <a:pt x="205972" y="467633"/>
                  </a:lnTo>
                  <a:lnTo>
                    <a:pt x="176547" y="442880"/>
                  </a:lnTo>
                  <a:lnTo>
                    <a:pt x="153693" y="435740"/>
                  </a:lnTo>
                  <a:lnTo>
                    <a:pt x="124269" y="414510"/>
                  </a:lnTo>
                  <a:lnTo>
                    <a:pt x="143885" y="410892"/>
                  </a:lnTo>
                  <a:lnTo>
                    <a:pt x="169977" y="418032"/>
                  </a:lnTo>
                  <a:lnTo>
                    <a:pt x="192926" y="421555"/>
                  </a:lnTo>
                  <a:lnTo>
                    <a:pt x="238729" y="435359"/>
                  </a:lnTo>
                  <a:lnTo>
                    <a:pt x="261583" y="438882"/>
                  </a:lnTo>
                  <a:lnTo>
                    <a:pt x="281199" y="446022"/>
                  </a:lnTo>
                  <a:lnTo>
                    <a:pt x="300816" y="449544"/>
                  </a:lnTo>
                  <a:lnTo>
                    <a:pt x="327003" y="446022"/>
                  </a:lnTo>
                  <a:lnTo>
                    <a:pt x="353190" y="438882"/>
                  </a:lnTo>
                  <a:lnTo>
                    <a:pt x="372806" y="428314"/>
                  </a:lnTo>
                  <a:lnTo>
                    <a:pt x="379281" y="403467"/>
                  </a:lnTo>
                  <a:lnTo>
                    <a:pt x="356903" y="379000"/>
                  </a:lnTo>
                  <a:lnTo>
                    <a:pt x="336811" y="368718"/>
                  </a:lnTo>
                  <a:lnTo>
                    <a:pt x="310624" y="361578"/>
                  </a:lnTo>
                  <a:lnTo>
                    <a:pt x="284437" y="350915"/>
                  </a:lnTo>
                  <a:lnTo>
                    <a:pt x="245205" y="336825"/>
                  </a:lnTo>
                  <a:lnTo>
                    <a:pt x="225588" y="326162"/>
                  </a:lnTo>
                  <a:lnTo>
                    <a:pt x="205972" y="322640"/>
                  </a:lnTo>
                  <a:lnTo>
                    <a:pt x="134077" y="322640"/>
                  </a:lnTo>
                  <a:lnTo>
                    <a:pt x="114460" y="315500"/>
                  </a:lnTo>
                  <a:lnTo>
                    <a:pt x="94749" y="304837"/>
                  </a:lnTo>
                  <a:lnTo>
                    <a:pt x="114460" y="301315"/>
                  </a:lnTo>
                  <a:lnTo>
                    <a:pt x="91511" y="287130"/>
                  </a:lnTo>
                  <a:lnTo>
                    <a:pt x="65324" y="297792"/>
                  </a:lnTo>
                  <a:lnTo>
                    <a:pt x="39233" y="304837"/>
                  </a:lnTo>
                  <a:lnTo>
                    <a:pt x="19616" y="326162"/>
                  </a:lnTo>
                  <a:lnTo>
                    <a:pt x="0" y="343870"/>
                  </a:lnTo>
                  <a:lnTo>
                    <a:pt x="6475" y="365100"/>
                  </a:lnTo>
                  <a:lnTo>
                    <a:pt x="49041" y="389948"/>
                  </a:lnTo>
                  <a:lnTo>
                    <a:pt x="26092" y="411178"/>
                  </a:lnTo>
                  <a:lnTo>
                    <a:pt x="42661" y="435359"/>
                  </a:lnTo>
                  <a:lnTo>
                    <a:pt x="61706" y="453448"/>
                  </a:lnTo>
                  <a:lnTo>
                    <a:pt x="48660" y="482008"/>
                  </a:lnTo>
                  <a:lnTo>
                    <a:pt x="68276" y="499716"/>
                  </a:lnTo>
                  <a:lnTo>
                    <a:pt x="77799" y="521041"/>
                  </a:lnTo>
                  <a:lnTo>
                    <a:pt x="74466" y="545794"/>
                  </a:lnTo>
                  <a:lnTo>
                    <a:pt x="110461" y="567119"/>
                  </a:lnTo>
                  <a:lnTo>
                    <a:pt x="119983" y="591872"/>
                  </a:lnTo>
                  <a:lnTo>
                    <a:pt x="93796" y="623859"/>
                  </a:lnTo>
                  <a:lnTo>
                    <a:pt x="58849" y="659084"/>
                  </a:lnTo>
                  <a:lnTo>
                    <a:pt x="26092" y="676792"/>
                  </a:lnTo>
                  <a:lnTo>
                    <a:pt x="45708" y="673269"/>
                  </a:lnTo>
                  <a:lnTo>
                    <a:pt x="61706" y="694499"/>
                  </a:lnTo>
                  <a:lnTo>
                    <a:pt x="91130" y="698022"/>
                  </a:lnTo>
                  <a:lnTo>
                    <a:pt x="68276" y="705162"/>
                  </a:lnTo>
                  <a:lnTo>
                    <a:pt x="42661" y="715825"/>
                  </a:lnTo>
                  <a:lnTo>
                    <a:pt x="29615" y="740577"/>
                  </a:lnTo>
                  <a:lnTo>
                    <a:pt x="20092" y="769138"/>
                  </a:lnTo>
                  <a:lnTo>
                    <a:pt x="29615" y="790463"/>
                  </a:lnTo>
                  <a:lnTo>
                    <a:pt x="26282" y="815216"/>
                  </a:lnTo>
                  <a:lnTo>
                    <a:pt x="45899" y="829401"/>
                  </a:lnTo>
                  <a:lnTo>
                    <a:pt x="49231" y="850726"/>
                  </a:lnTo>
                  <a:lnTo>
                    <a:pt x="58754" y="879287"/>
                  </a:lnTo>
                  <a:lnTo>
                    <a:pt x="81608" y="882904"/>
                  </a:lnTo>
                  <a:lnTo>
                    <a:pt x="101224" y="886427"/>
                  </a:lnTo>
                  <a:lnTo>
                    <a:pt x="120841" y="886427"/>
                  </a:lnTo>
                  <a:lnTo>
                    <a:pt x="147028" y="900612"/>
                  </a:lnTo>
                  <a:lnTo>
                    <a:pt x="153598" y="925460"/>
                  </a:lnTo>
                  <a:lnTo>
                    <a:pt x="169881" y="954020"/>
                  </a:lnTo>
                  <a:lnTo>
                    <a:pt x="186260" y="982581"/>
                  </a:lnTo>
                  <a:lnTo>
                    <a:pt x="205877" y="982581"/>
                  </a:lnTo>
                  <a:lnTo>
                    <a:pt x="215399" y="1003906"/>
                  </a:lnTo>
                  <a:lnTo>
                    <a:pt x="195783" y="1018091"/>
                  </a:lnTo>
                  <a:lnTo>
                    <a:pt x="176166" y="1010951"/>
                  </a:lnTo>
                  <a:lnTo>
                    <a:pt x="185689" y="1032276"/>
                  </a:lnTo>
                  <a:lnTo>
                    <a:pt x="192260" y="1053507"/>
                  </a:lnTo>
                  <a:lnTo>
                    <a:pt x="211876" y="1064169"/>
                  </a:lnTo>
                  <a:lnTo>
                    <a:pt x="231492" y="1053507"/>
                  </a:lnTo>
                  <a:lnTo>
                    <a:pt x="264154" y="1049984"/>
                  </a:lnTo>
                  <a:lnTo>
                    <a:pt x="283771" y="1067692"/>
                  </a:lnTo>
                  <a:lnTo>
                    <a:pt x="280533" y="1088922"/>
                  </a:lnTo>
                  <a:lnTo>
                    <a:pt x="300149" y="1099584"/>
                  </a:lnTo>
                  <a:lnTo>
                    <a:pt x="323099" y="1110247"/>
                  </a:lnTo>
                  <a:lnTo>
                    <a:pt x="329574" y="1138808"/>
                  </a:lnTo>
                  <a:lnTo>
                    <a:pt x="349190" y="1138808"/>
                  </a:lnTo>
                  <a:lnTo>
                    <a:pt x="385185" y="1142330"/>
                  </a:lnTo>
                  <a:lnTo>
                    <a:pt x="414610" y="1160038"/>
                  </a:lnTo>
                  <a:lnTo>
                    <a:pt x="434226" y="1160038"/>
                  </a:lnTo>
                  <a:lnTo>
                    <a:pt x="463651" y="1163560"/>
                  </a:lnTo>
                  <a:lnTo>
                    <a:pt x="489838" y="1177745"/>
                  </a:lnTo>
                  <a:lnTo>
                    <a:pt x="483267" y="1202593"/>
                  </a:lnTo>
                  <a:lnTo>
                    <a:pt x="486600" y="1223823"/>
                  </a:lnTo>
                  <a:lnTo>
                    <a:pt x="496123" y="1245148"/>
                  </a:lnTo>
                  <a:lnTo>
                    <a:pt x="476506" y="1255716"/>
                  </a:lnTo>
                  <a:lnTo>
                    <a:pt x="453557" y="1262856"/>
                  </a:lnTo>
                  <a:lnTo>
                    <a:pt x="440511" y="1291417"/>
                  </a:lnTo>
                  <a:lnTo>
                    <a:pt x="460128" y="1284277"/>
                  </a:lnTo>
                  <a:lnTo>
                    <a:pt x="463365" y="1305602"/>
                  </a:lnTo>
                  <a:lnTo>
                    <a:pt x="430703" y="1316169"/>
                  </a:lnTo>
                  <a:lnTo>
                    <a:pt x="456890" y="1337494"/>
                  </a:lnTo>
                  <a:lnTo>
                    <a:pt x="433941" y="1358725"/>
                  </a:lnTo>
                  <a:lnTo>
                    <a:pt x="414325" y="1372910"/>
                  </a:lnTo>
                  <a:lnTo>
                    <a:pt x="417562" y="1394235"/>
                  </a:lnTo>
                  <a:lnTo>
                    <a:pt x="443749" y="1404802"/>
                  </a:lnTo>
                  <a:lnTo>
                    <a:pt x="476506" y="1422510"/>
                  </a:lnTo>
                  <a:lnTo>
                    <a:pt x="496123" y="1443835"/>
                  </a:lnTo>
                  <a:lnTo>
                    <a:pt x="518977" y="1461543"/>
                  </a:lnTo>
                  <a:lnTo>
                    <a:pt x="538593" y="1454498"/>
                  </a:lnTo>
                  <a:lnTo>
                    <a:pt x="561542" y="1461543"/>
                  </a:lnTo>
                  <a:lnTo>
                    <a:pt x="604013" y="1472206"/>
                  </a:lnTo>
                  <a:lnTo>
                    <a:pt x="623629" y="1472206"/>
                  </a:lnTo>
                  <a:lnTo>
                    <a:pt x="656387" y="1493436"/>
                  </a:lnTo>
                  <a:lnTo>
                    <a:pt x="679240" y="1500576"/>
                  </a:lnTo>
                  <a:lnTo>
                    <a:pt x="705427" y="1493436"/>
                  </a:lnTo>
                  <a:lnTo>
                    <a:pt x="734852" y="1507621"/>
                  </a:lnTo>
                  <a:lnTo>
                    <a:pt x="747898" y="1528851"/>
                  </a:lnTo>
                  <a:lnTo>
                    <a:pt x="767514" y="1535991"/>
                  </a:lnTo>
                  <a:lnTo>
                    <a:pt x="793701" y="1553699"/>
                  </a:lnTo>
                  <a:lnTo>
                    <a:pt x="819888" y="1567884"/>
                  </a:lnTo>
                  <a:lnTo>
                    <a:pt x="836172" y="1535991"/>
                  </a:lnTo>
                  <a:lnTo>
                    <a:pt x="823126" y="1514761"/>
                  </a:lnTo>
                  <a:lnTo>
                    <a:pt x="804461" y="1502765"/>
                  </a:lnTo>
                  <a:lnTo>
                    <a:pt x="794939" y="1481440"/>
                  </a:lnTo>
                  <a:lnTo>
                    <a:pt x="791701" y="1456688"/>
                  </a:lnTo>
                  <a:lnTo>
                    <a:pt x="785130" y="1435362"/>
                  </a:lnTo>
                  <a:lnTo>
                    <a:pt x="762277" y="1417655"/>
                  </a:lnTo>
                  <a:lnTo>
                    <a:pt x="771799" y="1382240"/>
                  </a:lnTo>
                  <a:lnTo>
                    <a:pt x="775037" y="1360914"/>
                  </a:lnTo>
                  <a:lnTo>
                    <a:pt x="797891" y="1350347"/>
                  </a:lnTo>
                  <a:lnTo>
                    <a:pt x="817507" y="1346729"/>
                  </a:lnTo>
                  <a:lnTo>
                    <a:pt x="824078" y="1325499"/>
                  </a:lnTo>
                  <a:lnTo>
                    <a:pt x="804461" y="1318454"/>
                  </a:lnTo>
                  <a:lnTo>
                    <a:pt x="811032" y="1293606"/>
                  </a:lnTo>
                  <a:lnTo>
                    <a:pt x="781607" y="1258191"/>
                  </a:lnTo>
                  <a:lnTo>
                    <a:pt x="745612" y="1261714"/>
                  </a:lnTo>
                  <a:lnTo>
                    <a:pt x="742375" y="1240388"/>
                  </a:lnTo>
                  <a:lnTo>
                    <a:pt x="722663" y="1233343"/>
                  </a:lnTo>
                  <a:lnTo>
                    <a:pt x="725996" y="1201451"/>
                  </a:lnTo>
                  <a:lnTo>
                    <a:pt x="719426" y="1162418"/>
                  </a:lnTo>
                  <a:lnTo>
                    <a:pt x="728948" y="1137665"/>
                  </a:lnTo>
                  <a:lnTo>
                    <a:pt x="751897" y="1144710"/>
                  </a:lnTo>
                  <a:lnTo>
                    <a:pt x="774751" y="1158895"/>
                  </a:lnTo>
                  <a:lnTo>
                    <a:pt x="781322" y="1137665"/>
                  </a:lnTo>
                  <a:lnTo>
                    <a:pt x="790844" y="1109105"/>
                  </a:lnTo>
                  <a:lnTo>
                    <a:pt x="813984" y="1101774"/>
                  </a:lnTo>
                  <a:lnTo>
                    <a:pt x="817222" y="1080544"/>
                  </a:lnTo>
                  <a:lnTo>
                    <a:pt x="840171" y="1080544"/>
                  </a:lnTo>
                  <a:lnTo>
                    <a:pt x="863025" y="1087589"/>
                  </a:lnTo>
                  <a:lnTo>
                    <a:pt x="885974" y="1077021"/>
                  </a:lnTo>
                  <a:lnTo>
                    <a:pt x="925207" y="1087589"/>
                  </a:lnTo>
                  <a:lnTo>
                    <a:pt x="951394" y="1101774"/>
                  </a:lnTo>
                  <a:lnTo>
                    <a:pt x="957869" y="1123099"/>
                  </a:lnTo>
                  <a:lnTo>
                    <a:pt x="1010243" y="1130144"/>
                  </a:lnTo>
                  <a:lnTo>
                    <a:pt x="1029859" y="1108914"/>
                  </a:lnTo>
                  <a:lnTo>
                    <a:pt x="1059284" y="1115959"/>
                  </a:lnTo>
                  <a:lnTo>
                    <a:pt x="1082138" y="1108914"/>
                  </a:lnTo>
                  <a:lnTo>
                    <a:pt x="1101754" y="1112437"/>
                  </a:lnTo>
                  <a:lnTo>
                    <a:pt x="1131179" y="1126622"/>
                  </a:lnTo>
                  <a:lnTo>
                    <a:pt x="1150795" y="1115959"/>
                  </a:lnTo>
                  <a:lnTo>
                    <a:pt x="1170507" y="1126622"/>
                  </a:lnTo>
                  <a:lnTo>
                    <a:pt x="1190123" y="1126622"/>
                  </a:lnTo>
                  <a:lnTo>
                    <a:pt x="1193361" y="1098061"/>
                  </a:lnTo>
                  <a:lnTo>
                    <a:pt x="1173745" y="1080354"/>
                  </a:lnTo>
                  <a:lnTo>
                    <a:pt x="1150795" y="1076831"/>
                  </a:lnTo>
                  <a:lnTo>
                    <a:pt x="1147558" y="1055506"/>
                  </a:lnTo>
                  <a:lnTo>
                    <a:pt x="1154128" y="1030753"/>
                  </a:lnTo>
                  <a:lnTo>
                    <a:pt x="1186791" y="1020091"/>
                  </a:lnTo>
                  <a:lnTo>
                    <a:pt x="1160984" y="1006572"/>
                  </a:lnTo>
                  <a:lnTo>
                    <a:pt x="1144605" y="985342"/>
                  </a:lnTo>
                  <a:lnTo>
                    <a:pt x="1170792" y="971157"/>
                  </a:lnTo>
                  <a:lnTo>
                    <a:pt x="1203455" y="967539"/>
                  </a:lnTo>
                  <a:lnTo>
                    <a:pt x="1232974" y="967539"/>
                  </a:lnTo>
                  <a:lnTo>
                    <a:pt x="1272207" y="956972"/>
                  </a:lnTo>
                  <a:lnTo>
                    <a:pt x="1324581" y="942787"/>
                  </a:lnTo>
                  <a:lnTo>
                    <a:pt x="1354006" y="932124"/>
                  </a:lnTo>
                  <a:lnTo>
                    <a:pt x="1373622" y="914416"/>
                  </a:lnTo>
                  <a:lnTo>
                    <a:pt x="1396476" y="910894"/>
                  </a:lnTo>
                  <a:lnTo>
                    <a:pt x="1416092" y="914416"/>
                  </a:lnTo>
                  <a:lnTo>
                    <a:pt x="1435708" y="914416"/>
                  </a:lnTo>
                  <a:lnTo>
                    <a:pt x="1455325" y="935646"/>
                  </a:lnTo>
                  <a:lnTo>
                    <a:pt x="1464847" y="964207"/>
                  </a:lnTo>
                  <a:lnTo>
                    <a:pt x="1484559" y="964207"/>
                  </a:lnTo>
                  <a:lnTo>
                    <a:pt x="1513984" y="974870"/>
                  </a:lnTo>
                  <a:lnTo>
                    <a:pt x="1540075" y="974870"/>
                  </a:lnTo>
                  <a:lnTo>
                    <a:pt x="1549598" y="996100"/>
                  </a:lnTo>
                  <a:lnTo>
                    <a:pt x="1569214" y="992577"/>
                  </a:lnTo>
                  <a:lnTo>
                    <a:pt x="1592163" y="996100"/>
                  </a:lnTo>
                  <a:lnTo>
                    <a:pt x="1615017" y="967539"/>
                  </a:lnTo>
                  <a:lnTo>
                    <a:pt x="1634634" y="960494"/>
                  </a:lnTo>
                  <a:lnTo>
                    <a:pt x="1660821" y="981724"/>
                  </a:lnTo>
                  <a:lnTo>
                    <a:pt x="1693578" y="999432"/>
                  </a:lnTo>
                  <a:lnTo>
                    <a:pt x="1726240" y="1027992"/>
                  </a:lnTo>
                  <a:lnTo>
                    <a:pt x="1766235" y="1063693"/>
                  </a:lnTo>
                  <a:lnTo>
                    <a:pt x="1795660" y="1099108"/>
                  </a:lnTo>
                  <a:lnTo>
                    <a:pt x="1815276" y="1120338"/>
                  </a:lnTo>
                  <a:lnTo>
                    <a:pt x="1834892" y="1109771"/>
                  </a:lnTo>
                  <a:lnTo>
                    <a:pt x="1867650" y="1113294"/>
                  </a:lnTo>
                  <a:lnTo>
                    <a:pt x="1897074" y="1127479"/>
                  </a:lnTo>
                  <a:lnTo>
                    <a:pt x="1916691" y="1113294"/>
                  </a:lnTo>
                  <a:lnTo>
                    <a:pt x="1946115" y="1116816"/>
                  </a:lnTo>
                  <a:lnTo>
                    <a:pt x="1965732" y="1134524"/>
                  </a:lnTo>
                  <a:lnTo>
                    <a:pt x="1988585" y="1145186"/>
                  </a:lnTo>
                  <a:lnTo>
                    <a:pt x="2008297" y="1170034"/>
                  </a:lnTo>
                  <a:lnTo>
                    <a:pt x="2050768" y="1180601"/>
                  </a:lnTo>
                  <a:lnTo>
                    <a:pt x="2057338" y="1159371"/>
                  </a:lnTo>
                  <a:lnTo>
                    <a:pt x="2090000" y="1198404"/>
                  </a:lnTo>
                  <a:lnTo>
                    <a:pt x="2112949" y="1198404"/>
                  </a:lnTo>
                  <a:lnTo>
                    <a:pt x="2152183" y="1180601"/>
                  </a:lnTo>
                  <a:lnTo>
                    <a:pt x="2178274" y="1145186"/>
                  </a:lnTo>
                  <a:lnTo>
                    <a:pt x="2207794" y="1134524"/>
                  </a:lnTo>
                  <a:lnTo>
                    <a:pt x="2227410" y="1123956"/>
                  </a:lnTo>
                  <a:lnTo>
                    <a:pt x="2256835" y="1123956"/>
                  </a:lnTo>
                  <a:lnTo>
                    <a:pt x="2282927" y="1131001"/>
                  </a:lnTo>
                  <a:lnTo>
                    <a:pt x="2305876" y="1131001"/>
                  </a:lnTo>
                  <a:lnTo>
                    <a:pt x="2322255" y="1152326"/>
                  </a:lnTo>
                  <a:lnTo>
                    <a:pt x="2341871" y="1159371"/>
                  </a:lnTo>
                  <a:lnTo>
                    <a:pt x="2361487" y="1155849"/>
                  </a:lnTo>
                  <a:lnTo>
                    <a:pt x="2384341" y="1155849"/>
                  </a:lnTo>
                  <a:lnTo>
                    <a:pt x="2410528" y="1159371"/>
                  </a:lnTo>
                  <a:lnTo>
                    <a:pt x="2430144" y="1159371"/>
                  </a:lnTo>
                  <a:lnTo>
                    <a:pt x="2436715" y="1134524"/>
                  </a:lnTo>
                  <a:lnTo>
                    <a:pt x="2417098" y="1109771"/>
                  </a:lnTo>
                  <a:lnTo>
                    <a:pt x="2407576" y="1084923"/>
                  </a:lnTo>
                  <a:lnTo>
                    <a:pt x="2427288" y="1067216"/>
                  </a:lnTo>
                  <a:lnTo>
                    <a:pt x="2459950" y="1074261"/>
                  </a:lnTo>
                  <a:lnTo>
                    <a:pt x="2479566" y="1077878"/>
                  </a:lnTo>
                  <a:lnTo>
                    <a:pt x="2499182" y="1077878"/>
                  </a:lnTo>
                  <a:lnTo>
                    <a:pt x="2522132" y="1092063"/>
                  </a:lnTo>
                  <a:lnTo>
                    <a:pt x="2541748" y="1088446"/>
                  </a:lnTo>
                  <a:lnTo>
                    <a:pt x="2561365" y="1109771"/>
                  </a:lnTo>
                  <a:lnTo>
                    <a:pt x="2570887" y="1131001"/>
                  </a:lnTo>
                  <a:lnTo>
                    <a:pt x="2593741" y="1141664"/>
                  </a:lnTo>
                  <a:lnTo>
                    <a:pt x="2613358" y="1145186"/>
                  </a:lnTo>
                  <a:lnTo>
                    <a:pt x="2632974" y="1148709"/>
                  </a:lnTo>
                  <a:lnTo>
                    <a:pt x="2668969" y="1134524"/>
                  </a:lnTo>
                  <a:lnTo>
                    <a:pt x="2695156" y="1134524"/>
                  </a:lnTo>
                  <a:lnTo>
                    <a:pt x="2727818" y="1141664"/>
                  </a:lnTo>
                  <a:lnTo>
                    <a:pt x="2773621" y="1155849"/>
                  </a:lnTo>
                  <a:lnTo>
                    <a:pt x="2793238" y="1173556"/>
                  </a:lnTo>
                  <a:lnTo>
                    <a:pt x="2839041" y="1187742"/>
                  </a:lnTo>
                  <a:lnTo>
                    <a:pt x="2865228" y="1194787"/>
                  </a:lnTo>
                  <a:lnTo>
                    <a:pt x="2884844" y="1194787"/>
                  </a:lnTo>
                  <a:lnTo>
                    <a:pt x="2924077" y="1184219"/>
                  </a:lnTo>
                  <a:lnTo>
                    <a:pt x="2950264" y="1177079"/>
                  </a:lnTo>
                  <a:lnTo>
                    <a:pt x="2973118" y="1145186"/>
                  </a:lnTo>
                  <a:lnTo>
                    <a:pt x="3009113" y="1148709"/>
                  </a:lnTo>
                  <a:lnTo>
                    <a:pt x="3038537" y="1162894"/>
                  </a:lnTo>
                  <a:lnTo>
                    <a:pt x="3061392" y="1159371"/>
                  </a:lnTo>
                  <a:lnTo>
                    <a:pt x="3090816" y="1173556"/>
                  </a:lnTo>
                  <a:lnTo>
                    <a:pt x="3110432" y="1173556"/>
                  </a:lnTo>
                  <a:lnTo>
                    <a:pt x="3130049" y="1166416"/>
                  </a:lnTo>
                  <a:lnTo>
                    <a:pt x="3149760" y="1155849"/>
                  </a:lnTo>
                  <a:lnTo>
                    <a:pt x="3140238" y="1116816"/>
                  </a:lnTo>
                  <a:lnTo>
                    <a:pt x="3140238" y="1074261"/>
                  </a:lnTo>
                  <a:lnTo>
                    <a:pt x="3146808" y="1053031"/>
                  </a:lnTo>
                  <a:lnTo>
                    <a:pt x="3127192" y="1042368"/>
                  </a:lnTo>
                  <a:lnTo>
                    <a:pt x="3107576" y="1035323"/>
                  </a:lnTo>
                  <a:lnTo>
                    <a:pt x="3130430" y="1003430"/>
                  </a:lnTo>
                  <a:lnTo>
                    <a:pt x="3150142" y="999813"/>
                  </a:lnTo>
                  <a:lnTo>
                    <a:pt x="3176233" y="996290"/>
                  </a:lnTo>
                  <a:lnTo>
                    <a:pt x="3205657" y="989245"/>
                  </a:lnTo>
                  <a:lnTo>
                    <a:pt x="3225274" y="999813"/>
                  </a:lnTo>
                  <a:lnTo>
                    <a:pt x="3244891" y="1013998"/>
                  </a:lnTo>
                  <a:lnTo>
                    <a:pt x="3284219" y="1013998"/>
                  </a:lnTo>
                  <a:lnTo>
                    <a:pt x="3303834" y="1028183"/>
                  </a:lnTo>
                  <a:lnTo>
                    <a:pt x="3326689" y="1053031"/>
                  </a:lnTo>
                  <a:lnTo>
                    <a:pt x="3343067" y="1074261"/>
                  </a:lnTo>
                  <a:lnTo>
                    <a:pt x="3369254" y="1088446"/>
                  </a:lnTo>
                  <a:lnTo>
                    <a:pt x="3408487" y="1120338"/>
                  </a:lnTo>
                  <a:lnTo>
                    <a:pt x="3424771" y="1145186"/>
                  </a:lnTo>
                  <a:lnTo>
                    <a:pt x="3454195" y="1170034"/>
                  </a:lnTo>
                  <a:lnTo>
                    <a:pt x="3490191" y="1177079"/>
                  </a:lnTo>
                  <a:lnTo>
                    <a:pt x="3513139" y="1180601"/>
                  </a:lnTo>
                  <a:lnTo>
                    <a:pt x="3535993" y="1194787"/>
                  </a:lnTo>
                  <a:lnTo>
                    <a:pt x="3568751" y="1205449"/>
                  </a:lnTo>
                  <a:lnTo>
                    <a:pt x="3588367" y="1223157"/>
                  </a:lnTo>
                  <a:lnTo>
                    <a:pt x="3594843" y="1244482"/>
                  </a:lnTo>
                  <a:lnTo>
                    <a:pt x="3617791" y="1262190"/>
                  </a:lnTo>
                  <a:lnTo>
                    <a:pt x="3637408" y="1265712"/>
                  </a:lnTo>
                  <a:lnTo>
                    <a:pt x="3663500" y="1262190"/>
                  </a:lnTo>
                  <a:lnTo>
                    <a:pt x="3693019" y="1244482"/>
                  </a:lnTo>
                  <a:lnTo>
                    <a:pt x="3719111" y="1230297"/>
                  </a:lnTo>
                  <a:lnTo>
                    <a:pt x="3728633" y="1251527"/>
                  </a:lnTo>
                  <a:lnTo>
                    <a:pt x="3741775" y="1276375"/>
                  </a:lnTo>
                  <a:lnTo>
                    <a:pt x="3738442" y="1301127"/>
                  </a:lnTo>
                  <a:lnTo>
                    <a:pt x="3745013" y="1322453"/>
                  </a:lnTo>
                  <a:lnTo>
                    <a:pt x="3751583" y="1343683"/>
                  </a:lnTo>
                  <a:lnTo>
                    <a:pt x="3748250" y="1372243"/>
                  </a:lnTo>
                  <a:lnTo>
                    <a:pt x="3722159" y="1382906"/>
                  </a:lnTo>
                  <a:lnTo>
                    <a:pt x="3702542" y="1379383"/>
                  </a:lnTo>
                  <a:lnTo>
                    <a:pt x="3689401" y="1400614"/>
                  </a:lnTo>
                  <a:lnTo>
                    <a:pt x="3709018" y="1418321"/>
                  </a:lnTo>
                  <a:lnTo>
                    <a:pt x="3725396" y="1446882"/>
                  </a:lnTo>
                  <a:lnTo>
                    <a:pt x="3734919" y="1468112"/>
                  </a:lnTo>
                  <a:lnTo>
                    <a:pt x="3738156" y="1489437"/>
                  </a:lnTo>
                  <a:lnTo>
                    <a:pt x="3718540" y="1500100"/>
                  </a:lnTo>
                  <a:lnTo>
                    <a:pt x="3751297" y="1507145"/>
                  </a:lnTo>
                  <a:lnTo>
                    <a:pt x="3751297" y="1471730"/>
                  </a:lnTo>
                  <a:lnTo>
                    <a:pt x="3774151" y="1468112"/>
                  </a:lnTo>
                  <a:lnTo>
                    <a:pt x="3790530" y="1492960"/>
                  </a:lnTo>
                  <a:lnTo>
                    <a:pt x="3810147" y="1489437"/>
                  </a:lnTo>
                  <a:lnTo>
                    <a:pt x="3829762" y="1489437"/>
                  </a:lnTo>
                  <a:lnTo>
                    <a:pt x="3849379" y="1478775"/>
                  </a:lnTo>
                  <a:lnTo>
                    <a:pt x="3862425" y="1450214"/>
                  </a:lnTo>
                  <a:lnTo>
                    <a:pt x="3865758" y="1418321"/>
                  </a:lnTo>
                  <a:lnTo>
                    <a:pt x="3878804" y="1379383"/>
                  </a:lnTo>
                  <a:lnTo>
                    <a:pt x="3891945" y="1354536"/>
                  </a:lnTo>
                  <a:lnTo>
                    <a:pt x="3895182" y="1325975"/>
                  </a:lnTo>
                  <a:lnTo>
                    <a:pt x="3891945" y="1297414"/>
                  </a:lnTo>
                  <a:lnTo>
                    <a:pt x="3895182" y="1272662"/>
                  </a:lnTo>
                  <a:lnTo>
                    <a:pt x="3891945" y="1251337"/>
                  </a:lnTo>
                  <a:lnTo>
                    <a:pt x="3901467" y="1222776"/>
                  </a:lnTo>
                  <a:lnTo>
                    <a:pt x="3891945" y="1198023"/>
                  </a:lnTo>
                  <a:lnTo>
                    <a:pt x="3885375" y="1176698"/>
                  </a:lnTo>
                  <a:lnTo>
                    <a:pt x="3868995" y="1155468"/>
                  </a:lnTo>
                  <a:lnTo>
                    <a:pt x="3849379" y="1130620"/>
                  </a:lnTo>
                  <a:lnTo>
                    <a:pt x="3842808" y="1109390"/>
                  </a:lnTo>
                  <a:lnTo>
                    <a:pt x="3839571" y="1088065"/>
                  </a:lnTo>
                  <a:lnTo>
                    <a:pt x="3832620" y="1063693"/>
                  </a:lnTo>
                  <a:lnTo>
                    <a:pt x="3813003" y="1042368"/>
                  </a:lnTo>
                  <a:lnTo>
                    <a:pt x="3790150" y="1021138"/>
                  </a:lnTo>
                  <a:lnTo>
                    <a:pt x="3741109" y="982105"/>
                  </a:lnTo>
                  <a:lnTo>
                    <a:pt x="3721492" y="967920"/>
                  </a:lnTo>
                  <a:lnTo>
                    <a:pt x="3701876" y="960875"/>
                  </a:lnTo>
                  <a:lnTo>
                    <a:pt x="3672356" y="960875"/>
                  </a:lnTo>
                  <a:lnTo>
                    <a:pt x="3692067" y="985723"/>
                  </a:lnTo>
                  <a:lnTo>
                    <a:pt x="3672356" y="975060"/>
                  </a:lnTo>
                  <a:lnTo>
                    <a:pt x="3646265" y="992768"/>
                  </a:lnTo>
                  <a:lnTo>
                    <a:pt x="3616839" y="982105"/>
                  </a:lnTo>
                  <a:lnTo>
                    <a:pt x="3610269" y="960875"/>
                  </a:lnTo>
                  <a:lnTo>
                    <a:pt x="3561228" y="950212"/>
                  </a:lnTo>
                  <a:lnTo>
                    <a:pt x="3538279" y="939550"/>
                  </a:lnTo>
                  <a:lnTo>
                    <a:pt x="3547801" y="914797"/>
                  </a:lnTo>
                  <a:lnTo>
                    <a:pt x="3570751" y="889949"/>
                  </a:lnTo>
                  <a:lnTo>
                    <a:pt x="3577321" y="868719"/>
                  </a:lnTo>
                  <a:lnTo>
                    <a:pt x="3577321" y="847394"/>
                  </a:lnTo>
                  <a:lnTo>
                    <a:pt x="3594557" y="825688"/>
                  </a:lnTo>
                  <a:lnTo>
                    <a:pt x="3601127" y="804458"/>
                  </a:lnTo>
                  <a:lnTo>
                    <a:pt x="3588081" y="783133"/>
                  </a:lnTo>
                  <a:lnTo>
                    <a:pt x="3604365" y="751240"/>
                  </a:lnTo>
                  <a:lnTo>
                    <a:pt x="3627314" y="730010"/>
                  </a:lnTo>
                  <a:lnTo>
                    <a:pt x="3646931" y="733532"/>
                  </a:lnTo>
                  <a:lnTo>
                    <a:pt x="3712350" y="733532"/>
                  </a:lnTo>
                  <a:lnTo>
                    <a:pt x="3731967" y="740577"/>
                  </a:lnTo>
                  <a:lnTo>
                    <a:pt x="3767866" y="740577"/>
                  </a:lnTo>
                  <a:lnTo>
                    <a:pt x="3800624" y="744195"/>
                  </a:lnTo>
                  <a:lnTo>
                    <a:pt x="3803862" y="722870"/>
                  </a:lnTo>
                  <a:lnTo>
                    <a:pt x="3846427" y="722870"/>
                  </a:lnTo>
                  <a:lnTo>
                    <a:pt x="3869281" y="730010"/>
                  </a:lnTo>
                  <a:lnTo>
                    <a:pt x="3892231" y="733532"/>
                  </a:lnTo>
                  <a:lnTo>
                    <a:pt x="3915085" y="737055"/>
                  </a:lnTo>
                  <a:lnTo>
                    <a:pt x="3885660" y="744195"/>
                  </a:lnTo>
                  <a:lnTo>
                    <a:pt x="3905276" y="758285"/>
                  </a:lnTo>
                  <a:lnTo>
                    <a:pt x="3924892" y="747717"/>
                  </a:lnTo>
                  <a:lnTo>
                    <a:pt x="3944509" y="754762"/>
                  </a:lnTo>
                  <a:lnTo>
                    <a:pt x="3964126" y="747717"/>
                  </a:lnTo>
                  <a:lnTo>
                    <a:pt x="3983742" y="747717"/>
                  </a:lnTo>
                  <a:lnTo>
                    <a:pt x="4006691" y="740577"/>
                  </a:lnTo>
                  <a:lnTo>
                    <a:pt x="3980505" y="722870"/>
                  </a:lnTo>
                  <a:lnTo>
                    <a:pt x="3960888" y="719347"/>
                  </a:lnTo>
                  <a:lnTo>
                    <a:pt x="3951365" y="690787"/>
                  </a:lnTo>
                  <a:lnTo>
                    <a:pt x="3960888" y="658894"/>
                  </a:lnTo>
                  <a:lnTo>
                    <a:pt x="3957555" y="634046"/>
                  </a:lnTo>
                  <a:lnTo>
                    <a:pt x="3990313" y="627001"/>
                  </a:lnTo>
                  <a:lnTo>
                    <a:pt x="4016500" y="619861"/>
                  </a:lnTo>
                  <a:lnTo>
                    <a:pt x="4036116" y="637664"/>
                  </a:lnTo>
                  <a:lnTo>
                    <a:pt x="4055733" y="637664"/>
                  </a:lnTo>
                  <a:lnTo>
                    <a:pt x="4065255" y="658894"/>
                  </a:lnTo>
                  <a:lnTo>
                    <a:pt x="4088108" y="658894"/>
                  </a:lnTo>
                  <a:lnTo>
                    <a:pt x="4094679" y="680124"/>
                  </a:lnTo>
                  <a:lnTo>
                    <a:pt x="4117534" y="648231"/>
                  </a:lnTo>
                  <a:lnTo>
                    <a:pt x="4150290" y="641186"/>
                  </a:lnTo>
                  <a:lnTo>
                    <a:pt x="4130675" y="619861"/>
                  </a:lnTo>
                  <a:lnTo>
                    <a:pt x="4107725" y="602153"/>
                  </a:lnTo>
                  <a:lnTo>
                    <a:pt x="4133912" y="591491"/>
                  </a:lnTo>
                  <a:lnTo>
                    <a:pt x="4182953" y="595108"/>
                  </a:lnTo>
                  <a:lnTo>
                    <a:pt x="4150290" y="602153"/>
                  </a:lnTo>
                  <a:lnTo>
                    <a:pt x="4163336" y="627001"/>
                  </a:lnTo>
                  <a:lnTo>
                    <a:pt x="4189523" y="648231"/>
                  </a:lnTo>
                  <a:lnTo>
                    <a:pt x="4195999" y="669556"/>
                  </a:lnTo>
                  <a:lnTo>
                    <a:pt x="4176382" y="680124"/>
                  </a:lnTo>
                  <a:lnTo>
                    <a:pt x="4173145" y="701449"/>
                  </a:lnTo>
                  <a:lnTo>
                    <a:pt x="4169907" y="722679"/>
                  </a:lnTo>
                  <a:lnTo>
                    <a:pt x="4156385" y="744195"/>
                  </a:lnTo>
                  <a:lnTo>
                    <a:pt x="4165908" y="765425"/>
                  </a:lnTo>
                  <a:lnTo>
                    <a:pt x="4146291" y="790273"/>
                  </a:lnTo>
                  <a:lnTo>
                    <a:pt x="4123438" y="807980"/>
                  </a:lnTo>
                  <a:lnTo>
                    <a:pt x="4143053" y="829210"/>
                  </a:lnTo>
                  <a:lnTo>
                    <a:pt x="4137340" y="854249"/>
                  </a:lnTo>
                  <a:lnTo>
                    <a:pt x="4150481" y="882809"/>
                  </a:lnTo>
                  <a:lnTo>
                    <a:pt x="4179905" y="914702"/>
                  </a:lnTo>
                  <a:lnTo>
                    <a:pt x="4199522" y="932409"/>
                  </a:lnTo>
                  <a:lnTo>
                    <a:pt x="4232184" y="971442"/>
                  </a:lnTo>
                  <a:lnTo>
                    <a:pt x="4284558" y="1024565"/>
                  </a:lnTo>
                  <a:lnTo>
                    <a:pt x="4310745" y="1035228"/>
                  </a:lnTo>
                  <a:lnTo>
                    <a:pt x="4327029" y="1056458"/>
                  </a:lnTo>
                  <a:lnTo>
                    <a:pt x="4366262" y="1099013"/>
                  </a:lnTo>
                  <a:lnTo>
                    <a:pt x="4389210" y="1106153"/>
                  </a:lnTo>
                  <a:lnTo>
                    <a:pt x="4389210" y="1084828"/>
                  </a:lnTo>
                  <a:lnTo>
                    <a:pt x="4398733" y="1059980"/>
                  </a:lnTo>
                  <a:lnTo>
                    <a:pt x="4375784" y="1031420"/>
                  </a:lnTo>
                  <a:lnTo>
                    <a:pt x="4388925" y="1006572"/>
                  </a:lnTo>
                  <a:lnTo>
                    <a:pt x="4408541" y="1013617"/>
                  </a:lnTo>
                  <a:lnTo>
                    <a:pt x="4395400" y="992387"/>
                  </a:lnTo>
                  <a:lnTo>
                    <a:pt x="4375403" y="978011"/>
                  </a:lnTo>
                  <a:lnTo>
                    <a:pt x="4375403" y="956781"/>
                  </a:lnTo>
                  <a:lnTo>
                    <a:pt x="4395020" y="949641"/>
                  </a:lnTo>
                  <a:lnTo>
                    <a:pt x="4401590" y="924889"/>
                  </a:lnTo>
                  <a:lnTo>
                    <a:pt x="4375403" y="910703"/>
                  </a:lnTo>
                  <a:lnTo>
                    <a:pt x="4359120" y="878716"/>
                  </a:lnTo>
                  <a:lnTo>
                    <a:pt x="4381973" y="878716"/>
                  </a:lnTo>
                  <a:lnTo>
                    <a:pt x="4375403" y="854249"/>
                  </a:lnTo>
                  <a:lnTo>
                    <a:pt x="4352549" y="850726"/>
                  </a:lnTo>
                  <a:lnTo>
                    <a:pt x="4326362" y="825878"/>
                  </a:lnTo>
                  <a:lnTo>
                    <a:pt x="4323124" y="804648"/>
                  </a:lnTo>
                  <a:lnTo>
                    <a:pt x="4300175" y="793986"/>
                  </a:lnTo>
                  <a:lnTo>
                    <a:pt x="4280559" y="801031"/>
                  </a:lnTo>
                  <a:lnTo>
                    <a:pt x="4261133" y="786655"/>
                  </a:lnTo>
                  <a:lnTo>
                    <a:pt x="4261133" y="765425"/>
                  </a:lnTo>
                  <a:lnTo>
                    <a:pt x="4254657" y="736864"/>
                  </a:lnTo>
                  <a:lnTo>
                    <a:pt x="4238278" y="712017"/>
                  </a:lnTo>
                  <a:lnTo>
                    <a:pt x="4261133" y="701925"/>
                  </a:lnTo>
                  <a:lnTo>
                    <a:pt x="4280750" y="719633"/>
                  </a:lnTo>
                  <a:lnTo>
                    <a:pt x="4280750" y="694499"/>
                  </a:lnTo>
                  <a:lnTo>
                    <a:pt x="4303698" y="694499"/>
                  </a:lnTo>
                  <a:lnTo>
                    <a:pt x="4323315" y="719347"/>
                  </a:lnTo>
                  <a:lnTo>
                    <a:pt x="4329885" y="690787"/>
                  </a:lnTo>
                  <a:lnTo>
                    <a:pt x="4352739" y="687264"/>
                  </a:lnTo>
                  <a:lnTo>
                    <a:pt x="4372356" y="683742"/>
                  </a:lnTo>
                  <a:lnTo>
                    <a:pt x="4414922" y="697832"/>
                  </a:lnTo>
                  <a:lnTo>
                    <a:pt x="4444346" y="712017"/>
                  </a:lnTo>
                  <a:lnTo>
                    <a:pt x="4427967" y="676601"/>
                  </a:lnTo>
                  <a:lnTo>
                    <a:pt x="4447583" y="673079"/>
                  </a:lnTo>
                  <a:lnTo>
                    <a:pt x="4454154" y="651754"/>
                  </a:lnTo>
                  <a:lnTo>
                    <a:pt x="4460629" y="627001"/>
                  </a:lnTo>
                  <a:lnTo>
                    <a:pt x="4490054" y="630524"/>
                  </a:lnTo>
                  <a:lnTo>
                    <a:pt x="4509670" y="609294"/>
                  </a:lnTo>
                  <a:lnTo>
                    <a:pt x="4509670" y="584636"/>
                  </a:lnTo>
                  <a:lnTo>
                    <a:pt x="4529382" y="595299"/>
                  </a:lnTo>
                  <a:lnTo>
                    <a:pt x="4562044" y="598821"/>
                  </a:lnTo>
                  <a:lnTo>
                    <a:pt x="4594707" y="602344"/>
                  </a:lnTo>
                  <a:lnTo>
                    <a:pt x="4571852" y="584636"/>
                  </a:lnTo>
                  <a:lnTo>
                    <a:pt x="4542428" y="559788"/>
                  </a:lnTo>
                  <a:lnTo>
                    <a:pt x="4513003" y="556266"/>
                  </a:lnTo>
                  <a:lnTo>
                    <a:pt x="4477008" y="517328"/>
                  </a:lnTo>
                  <a:lnTo>
                    <a:pt x="4454154" y="524373"/>
                  </a:lnTo>
                  <a:lnTo>
                    <a:pt x="4431205" y="510188"/>
                  </a:lnTo>
                  <a:lnTo>
                    <a:pt x="4408350" y="513711"/>
                  </a:lnTo>
                  <a:lnTo>
                    <a:pt x="4388735" y="506666"/>
                  </a:lnTo>
                  <a:lnTo>
                    <a:pt x="4414922" y="499525"/>
                  </a:lnTo>
                  <a:lnTo>
                    <a:pt x="4434537" y="503143"/>
                  </a:lnTo>
                  <a:lnTo>
                    <a:pt x="4454154" y="503143"/>
                  </a:lnTo>
                  <a:lnTo>
                    <a:pt x="4483578" y="492481"/>
                  </a:lnTo>
                  <a:lnTo>
                    <a:pt x="4474056" y="471155"/>
                  </a:lnTo>
                  <a:lnTo>
                    <a:pt x="4438061" y="449925"/>
                  </a:lnTo>
                  <a:lnTo>
                    <a:pt x="4457677" y="442880"/>
                  </a:lnTo>
                  <a:lnTo>
                    <a:pt x="4487102" y="460588"/>
                  </a:lnTo>
                  <a:lnTo>
                    <a:pt x="4509956" y="474773"/>
                  </a:lnTo>
                  <a:lnTo>
                    <a:pt x="4529667" y="467633"/>
                  </a:lnTo>
                  <a:lnTo>
                    <a:pt x="4552521" y="467633"/>
                  </a:lnTo>
                  <a:lnTo>
                    <a:pt x="4594993" y="481818"/>
                  </a:lnTo>
                  <a:lnTo>
                    <a:pt x="4617941" y="492481"/>
                  </a:lnTo>
                  <a:lnTo>
                    <a:pt x="4637558" y="499525"/>
                  </a:lnTo>
                  <a:lnTo>
                    <a:pt x="4663745" y="506666"/>
                  </a:lnTo>
                  <a:lnTo>
                    <a:pt x="4683361" y="513711"/>
                  </a:lnTo>
                  <a:lnTo>
                    <a:pt x="4709452" y="524373"/>
                  </a:lnTo>
                  <a:lnTo>
                    <a:pt x="4706215" y="499525"/>
                  </a:lnTo>
                  <a:lnTo>
                    <a:pt x="4686599" y="478295"/>
                  </a:lnTo>
                  <a:lnTo>
                    <a:pt x="4666982" y="460588"/>
                  </a:lnTo>
                  <a:lnTo>
                    <a:pt x="4696406" y="467633"/>
                  </a:lnTo>
                  <a:lnTo>
                    <a:pt x="4725832" y="457065"/>
                  </a:lnTo>
                  <a:close/>
                </a:path>
              </a:pathLst>
            </a:custGeom>
            <a:solidFill>
              <a:srgbClr val="AFABAB"/>
            </a:solidFill>
            <a:ln w="9518" cap="flat">
              <a:noFill/>
              <a:prstDash val="solid"/>
              <a:miter/>
            </a:ln>
          </p:spPr>
          <p:txBody>
            <a:bodyPr rtlCol="0" anchor="ctr"/>
            <a:lstStyle/>
            <a:p>
              <a:endParaRPr lang="en-US" noProof="0" dirty="0"/>
            </a:p>
          </p:txBody>
        </p:sp>
        <p:sp>
          <p:nvSpPr>
            <p:cNvPr id="4535" name="Serbest Form 4534">
              <a:extLst>
                <a:ext uri="{FF2B5EF4-FFF2-40B4-BE49-F238E27FC236}">
                  <a16:creationId xmlns:a16="http://schemas.microsoft.com/office/drawing/2014/main" id="{02A6EE79-BACC-9746-94D3-B934AA6A82FD}"/>
                </a:ext>
              </a:extLst>
            </p:cNvPr>
            <p:cNvSpPr/>
            <p:nvPr/>
          </p:nvSpPr>
          <p:spPr>
            <a:xfrm>
              <a:off x="7330185" y="-877430"/>
              <a:ext cx="32662" cy="15232"/>
            </a:xfrm>
            <a:custGeom>
              <a:avLst/>
              <a:gdLst>
                <a:gd name="connsiteX0" fmla="*/ 31234 w 32662"/>
                <a:gd name="connsiteY0" fmla="*/ 15232 h 15232"/>
                <a:gd name="connsiteX1" fmla="*/ 95 w 32662"/>
                <a:gd name="connsiteY1" fmla="*/ 0 h 15232"/>
                <a:gd name="connsiteX2" fmla="*/ 32662 w 32662"/>
                <a:gd name="connsiteY2" fmla="*/ 10663 h 15232"/>
                <a:gd name="connsiteX3" fmla="*/ 0 w 32662"/>
                <a:gd name="connsiteY3" fmla="*/ 0 h 15232"/>
                <a:gd name="connsiteX4" fmla="*/ 31329 w 32662"/>
                <a:gd name="connsiteY4" fmla="*/ 15232 h 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62" h="15232">
                  <a:moveTo>
                    <a:pt x="31234" y="15232"/>
                  </a:moveTo>
                  <a:lnTo>
                    <a:pt x="95" y="0"/>
                  </a:lnTo>
                  <a:close/>
                  <a:moveTo>
                    <a:pt x="32662" y="10663"/>
                  </a:moveTo>
                  <a:lnTo>
                    <a:pt x="0" y="0"/>
                  </a:lnTo>
                  <a:lnTo>
                    <a:pt x="31329" y="15232"/>
                  </a:lnTo>
                  <a:close/>
                </a:path>
              </a:pathLst>
            </a:custGeom>
            <a:solidFill>
              <a:srgbClr val="FFFFFF"/>
            </a:solidFill>
            <a:ln w="9518" cap="flat">
              <a:noFill/>
              <a:prstDash val="solid"/>
              <a:miter/>
            </a:ln>
          </p:spPr>
          <p:txBody>
            <a:bodyPr rtlCol="0" anchor="ctr"/>
            <a:lstStyle/>
            <a:p>
              <a:endParaRPr lang="en-US" noProof="0" dirty="0"/>
            </a:p>
          </p:txBody>
        </p:sp>
        <p:sp>
          <p:nvSpPr>
            <p:cNvPr id="4536" name="Serbest Form 4535">
              <a:extLst>
                <a:ext uri="{FF2B5EF4-FFF2-40B4-BE49-F238E27FC236}">
                  <a16:creationId xmlns:a16="http://schemas.microsoft.com/office/drawing/2014/main" id="{ED39B5C4-CEC6-8646-8FC4-CAE14B61FE01}"/>
                </a:ext>
              </a:extLst>
            </p:cNvPr>
            <p:cNvSpPr/>
            <p:nvPr/>
          </p:nvSpPr>
          <p:spPr>
            <a:xfrm>
              <a:off x="7365609" y="-849155"/>
              <a:ext cx="39422" cy="11900"/>
            </a:xfrm>
            <a:custGeom>
              <a:avLst/>
              <a:gdLst>
                <a:gd name="connsiteX0" fmla="*/ 17140 w 39422"/>
                <a:gd name="connsiteY0" fmla="*/ 7235 h 11900"/>
                <a:gd name="connsiteX1" fmla="*/ 38851 w 39422"/>
                <a:gd name="connsiteY1" fmla="*/ 8378 h 11900"/>
                <a:gd name="connsiteX2" fmla="*/ 15807 w 39422"/>
                <a:gd name="connsiteY2" fmla="*/ 7140 h 11900"/>
                <a:gd name="connsiteX3" fmla="*/ 16474 w 39422"/>
                <a:gd name="connsiteY3" fmla="*/ 11900 h 11900"/>
                <a:gd name="connsiteX4" fmla="*/ 39423 w 39422"/>
                <a:gd name="connsiteY4" fmla="*/ 8283 h 11900"/>
                <a:gd name="connsiteX5" fmla="*/ 0 w 39422"/>
                <a:gd name="connsiteY5" fmla="*/ 0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22" h="11900">
                  <a:moveTo>
                    <a:pt x="17140" y="7235"/>
                  </a:moveTo>
                  <a:lnTo>
                    <a:pt x="38851" y="8378"/>
                  </a:lnTo>
                  <a:lnTo>
                    <a:pt x="15807" y="7140"/>
                  </a:lnTo>
                  <a:close/>
                  <a:moveTo>
                    <a:pt x="16474" y="11900"/>
                  </a:moveTo>
                  <a:lnTo>
                    <a:pt x="39423" y="8283"/>
                  </a:lnTo>
                  <a:lnTo>
                    <a:pt x="0" y="0"/>
                  </a:lnTo>
                  <a:close/>
                </a:path>
              </a:pathLst>
            </a:custGeom>
            <a:solidFill>
              <a:srgbClr val="FFFFFF"/>
            </a:solidFill>
            <a:ln w="9518" cap="flat">
              <a:noFill/>
              <a:prstDash val="solid"/>
              <a:miter/>
            </a:ln>
          </p:spPr>
          <p:txBody>
            <a:bodyPr rtlCol="0" anchor="ctr"/>
            <a:lstStyle/>
            <a:p>
              <a:endParaRPr lang="en-US" noProof="0" dirty="0"/>
            </a:p>
          </p:txBody>
        </p:sp>
        <p:sp>
          <p:nvSpPr>
            <p:cNvPr id="4537" name="Serbest Form 4536">
              <a:extLst>
                <a:ext uri="{FF2B5EF4-FFF2-40B4-BE49-F238E27FC236}">
                  <a16:creationId xmlns:a16="http://schemas.microsoft.com/office/drawing/2014/main" id="{EF0469C2-D156-694D-9974-595CBB8138DE}"/>
                </a:ext>
              </a:extLst>
            </p:cNvPr>
            <p:cNvSpPr/>
            <p:nvPr/>
          </p:nvSpPr>
          <p:spPr>
            <a:xfrm>
              <a:off x="7277431" y="-863340"/>
              <a:ext cx="22948" cy="8377"/>
            </a:xfrm>
            <a:custGeom>
              <a:avLst/>
              <a:gdLst>
                <a:gd name="connsiteX0" fmla="*/ 22187 w 22948"/>
                <a:gd name="connsiteY0" fmla="*/ 8378 h 8377"/>
                <a:gd name="connsiteX1" fmla="*/ 0 w 22948"/>
                <a:gd name="connsiteY1" fmla="*/ 0 h 8377"/>
                <a:gd name="connsiteX2" fmla="*/ 22949 w 22948"/>
                <a:gd name="connsiteY2" fmla="*/ 3522 h 8377"/>
                <a:gd name="connsiteX3" fmla="*/ 0 w 22948"/>
                <a:gd name="connsiteY3" fmla="*/ 0 h 8377"/>
                <a:gd name="connsiteX4" fmla="*/ 22187 w 22948"/>
                <a:gd name="connsiteY4" fmla="*/ 8378 h 8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8" h="8377">
                  <a:moveTo>
                    <a:pt x="22187" y="8378"/>
                  </a:moveTo>
                  <a:lnTo>
                    <a:pt x="0" y="0"/>
                  </a:lnTo>
                  <a:close/>
                  <a:moveTo>
                    <a:pt x="22949" y="3522"/>
                  </a:moveTo>
                  <a:lnTo>
                    <a:pt x="0" y="0"/>
                  </a:lnTo>
                  <a:lnTo>
                    <a:pt x="22187" y="8378"/>
                  </a:lnTo>
                  <a:close/>
                </a:path>
              </a:pathLst>
            </a:custGeom>
            <a:solidFill>
              <a:srgbClr val="FFFFFF"/>
            </a:solidFill>
            <a:ln w="9518" cap="flat">
              <a:noFill/>
              <a:prstDash val="solid"/>
              <a:miter/>
            </a:ln>
          </p:spPr>
          <p:txBody>
            <a:bodyPr rtlCol="0" anchor="ctr"/>
            <a:lstStyle/>
            <a:p>
              <a:endParaRPr lang="en-US" noProof="0" dirty="0"/>
            </a:p>
          </p:txBody>
        </p:sp>
        <p:sp>
          <p:nvSpPr>
            <p:cNvPr id="4538" name="Serbest Form 4537">
              <a:extLst>
                <a:ext uri="{FF2B5EF4-FFF2-40B4-BE49-F238E27FC236}">
                  <a16:creationId xmlns:a16="http://schemas.microsoft.com/office/drawing/2014/main" id="{0279D8D6-040F-F14E-93D0-F1227B3A0A5F}"/>
                </a:ext>
              </a:extLst>
            </p:cNvPr>
            <p:cNvSpPr/>
            <p:nvPr/>
          </p:nvSpPr>
          <p:spPr>
            <a:xfrm>
              <a:off x="8085511" y="-813645"/>
              <a:ext cx="42470" cy="15327"/>
            </a:xfrm>
            <a:custGeom>
              <a:avLst/>
              <a:gdLst>
                <a:gd name="connsiteX0" fmla="*/ 41327 w 42470"/>
                <a:gd name="connsiteY0" fmla="*/ 15328 h 15327"/>
                <a:gd name="connsiteX1" fmla="*/ 0 w 42470"/>
                <a:gd name="connsiteY1" fmla="*/ 0 h 15327"/>
                <a:gd name="connsiteX2" fmla="*/ 42471 w 42470"/>
                <a:gd name="connsiteY2" fmla="*/ 10663 h 15327"/>
                <a:gd name="connsiteX3" fmla="*/ 0 w 42470"/>
                <a:gd name="connsiteY3" fmla="*/ 0 h 15327"/>
                <a:gd name="connsiteX4" fmla="*/ 41327 w 42470"/>
                <a:gd name="connsiteY4" fmla="*/ 15328 h 1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70" h="15327">
                  <a:moveTo>
                    <a:pt x="41327" y="15328"/>
                  </a:moveTo>
                  <a:lnTo>
                    <a:pt x="0" y="0"/>
                  </a:lnTo>
                  <a:close/>
                  <a:moveTo>
                    <a:pt x="42471" y="10663"/>
                  </a:moveTo>
                  <a:lnTo>
                    <a:pt x="0" y="0"/>
                  </a:lnTo>
                  <a:lnTo>
                    <a:pt x="41327" y="15328"/>
                  </a:lnTo>
                  <a:close/>
                </a:path>
              </a:pathLst>
            </a:custGeom>
            <a:solidFill>
              <a:srgbClr val="FFFFFF"/>
            </a:solidFill>
            <a:ln w="9518" cap="flat">
              <a:noFill/>
              <a:prstDash val="solid"/>
              <a:miter/>
            </a:ln>
          </p:spPr>
          <p:txBody>
            <a:bodyPr rtlCol="0" anchor="ctr"/>
            <a:lstStyle/>
            <a:p>
              <a:endParaRPr lang="en-US" noProof="0" dirty="0"/>
            </a:p>
          </p:txBody>
        </p:sp>
        <p:sp>
          <p:nvSpPr>
            <p:cNvPr id="4539" name="Serbest Form 4538">
              <a:extLst>
                <a:ext uri="{FF2B5EF4-FFF2-40B4-BE49-F238E27FC236}">
                  <a16:creationId xmlns:a16="http://schemas.microsoft.com/office/drawing/2014/main" id="{37401F33-4A17-B347-8C32-F72BC830464A}"/>
                </a:ext>
              </a:extLst>
            </p:cNvPr>
            <p:cNvSpPr/>
            <p:nvPr/>
          </p:nvSpPr>
          <p:spPr>
            <a:xfrm>
              <a:off x="7283620" y="-817263"/>
              <a:ext cx="39232" cy="4855"/>
            </a:xfrm>
            <a:custGeom>
              <a:avLst/>
              <a:gdLst>
                <a:gd name="connsiteX0" fmla="*/ 0 w 39232"/>
                <a:gd name="connsiteY0" fmla="*/ 0 h 4855"/>
                <a:gd name="connsiteX1" fmla="*/ 39233 w 39232"/>
                <a:gd name="connsiteY1" fmla="*/ 4855 h 4855"/>
                <a:gd name="connsiteX2" fmla="*/ 0 w 39232"/>
                <a:gd name="connsiteY2" fmla="*/ 4855 h 4855"/>
                <a:gd name="connsiteX3" fmla="*/ 39233 w 39232"/>
                <a:gd name="connsiteY3" fmla="*/ 4855 h 4855"/>
                <a:gd name="connsiteX4" fmla="*/ 0 w 39232"/>
                <a:gd name="connsiteY4" fmla="*/ 0 h 4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32" h="4855">
                  <a:moveTo>
                    <a:pt x="0" y="0"/>
                  </a:moveTo>
                  <a:lnTo>
                    <a:pt x="39233" y="4855"/>
                  </a:lnTo>
                  <a:close/>
                  <a:moveTo>
                    <a:pt x="0" y="4855"/>
                  </a:moveTo>
                  <a:lnTo>
                    <a:pt x="39233" y="4855"/>
                  </a:lnTo>
                  <a:lnTo>
                    <a:pt x="0" y="0"/>
                  </a:lnTo>
                  <a:close/>
                </a:path>
              </a:pathLst>
            </a:custGeom>
            <a:solidFill>
              <a:srgbClr val="FFFFFF"/>
            </a:solidFill>
            <a:ln w="9518" cap="flat">
              <a:noFill/>
              <a:prstDash val="solid"/>
              <a:miter/>
            </a:ln>
          </p:spPr>
          <p:txBody>
            <a:bodyPr rtlCol="0" anchor="ctr"/>
            <a:lstStyle/>
            <a:p>
              <a:endParaRPr lang="en-US" noProof="0" dirty="0"/>
            </a:p>
          </p:txBody>
        </p:sp>
        <p:sp>
          <p:nvSpPr>
            <p:cNvPr id="4540" name="Serbest Form 4539">
              <a:extLst>
                <a:ext uri="{FF2B5EF4-FFF2-40B4-BE49-F238E27FC236}">
                  <a16:creationId xmlns:a16="http://schemas.microsoft.com/office/drawing/2014/main" id="{62EC6045-B80C-4E4E-94F8-B89A30355A79}"/>
                </a:ext>
              </a:extLst>
            </p:cNvPr>
            <p:cNvSpPr/>
            <p:nvPr/>
          </p:nvSpPr>
          <p:spPr>
            <a:xfrm>
              <a:off x="7289715" y="-856295"/>
              <a:ext cx="53040" cy="22562"/>
            </a:xfrm>
            <a:custGeom>
              <a:avLst/>
              <a:gdLst>
                <a:gd name="connsiteX0" fmla="*/ 49422 w 53040"/>
                <a:gd name="connsiteY0" fmla="*/ 4855 h 22562"/>
                <a:gd name="connsiteX1" fmla="*/ 17331 w 53040"/>
                <a:gd name="connsiteY1" fmla="*/ 95 h 22562"/>
                <a:gd name="connsiteX2" fmla="*/ 49422 w 53040"/>
                <a:gd name="connsiteY2" fmla="*/ 0 h 22562"/>
                <a:gd name="connsiteX3" fmla="*/ 16760 w 53040"/>
                <a:gd name="connsiteY3" fmla="*/ 0 h 22562"/>
                <a:gd name="connsiteX4" fmla="*/ 42280 w 53040"/>
                <a:gd name="connsiteY4" fmla="*/ 11900 h 22562"/>
                <a:gd name="connsiteX5" fmla="*/ 667 w 53040"/>
                <a:gd name="connsiteY5" fmla="*/ 14185 h 22562"/>
                <a:gd name="connsiteX6" fmla="*/ 30377 w 53040"/>
                <a:gd name="connsiteY6" fmla="*/ 11995 h 22562"/>
                <a:gd name="connsiteX7" fmla="*/ 52564 w 53040"/>
                <a:gd name="connsiteY7" fmla="*/ 18945 h 22562"/>
                <a:gd name="connsiteX8" fmla="*/ 26758 w 53040"/>
                <a:gd name="connsiteY8" fmla="*/ 17803 h 22562"/>
                <a:gd name="connsiteX9" fmla="*/ 0 w 53040"/>
                <a:gd name="connsiteY9" fmla="*/ 19040 h 22562"/>
                <a:gd name="connsiteX10" fmla="*/ 26187 w 53040"/>
                <a:gd name="connsiteY10" fmla="*/ 22563 h 22562"/>
                <a:gd name="connsiteX11" fmla="*/ 53040 w 53040"/>
                <a:gd name="connsiteY11" fmla="*/ 19040 h 22562"/>
                <a:gd name="connsiteX12" fmla="*/ 30377 w 53040"/>
                <a:gd name="connsiteY12" fmla="*/ 7235 h 22562"/>
                <a:gd name="connsiteX13" fmla="*/ 6761 w 53040"/>
                <a:gd name="connsiteY13" fmla="*/ 7235 h 2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040" h="22562">
                  <a:moveTo>
                    <a:pt x="49422" y="4855"/>
                  </a:moveTo>
                  <a:lnTo>
                    <a:pt x="17331" y="95"/>
                  </a:lnTo>
                  <a:close/>
                  <a:moveTo>
                    <a:pt x="49422" y="0"/>
                  </a:moveTo>
                  <a:lnTo>
                    <a:pt x="16760" y="0"/>
                  </a:lnTo>
                  <a:lnTo>
                    <a:pt x="42280" y="11900"/>
                  </a:lnTo>
                  <a:close/>
                  <a:moveTo>
                    <a:pt x="667" y="14185"/>
                  </a:moveTo>
                  <a:lnTo>
                    <a:pt x="30377" y="11995"/>
                  </a:lnTo>
                  <a:lnTo>
                    <a:pt x="52564" y="18945"/>
                  </a:lnTo>
                  <a:lnTo>
                    <a:pt x="26758" y="17803"/>
                  </a:lnTo>
                  <a:close/>
                  <a:moveTo>
                    <a:pt x="0" y="19040"/>
                  </a:moveTo>
                  <a:lnTo>
                    <a:pt x="26187" y="22563"/>
                  </a:lnTo>
                  <a:lnTo>
                    <a:pt x="53040" y="19040"/>
                  </a:lnTo>
                  <a:lnTo>
                    <a:pt x="30377" y="7235"/>
                  </a:lnTo>
                  <a:lnTo>
                    <a:pt x="6761" y="7235"/>
                  </a:lnTo>
                  <a:close/>
                </a:path>
              </a:pathLst>
            </a:custGeom>
            <a:solidFill>
              <a:srgbClr val="FFFFFF"/>
            </a:solidFill>
            <a:ln w="9518" cap="flat">
              <a:noFill/>
              <a:prstDash val="solid"/>
              <a:miter/>
            </a:ln>
          </p:spPr>
          <p:txBody>
            <a:bodyPr rtlCol="0" anchor="ctr"/>
            <a:lstStyle/>
            <a:p>
              <a:endParaRPr lang="en-US" noProof="0" dirty="0"/>
            </a:p>
          </p:txBody>
        </p:sp>
        <p:sp>
          <p:nvSpPr>
            <p:cNvPr id="4541" name="Serbest Form 4540">
              <a:extLst>
                <a:ext uri="{FF2B5EF4-FFF2-40B4-BE49-F238E27FC236}">
                  <a16:creationId xmlns:a16="http://schemas.microsoft.com/office/drawing/2014/main" id="{56F085D5-7EF2-3840-A49A-F1DBC4AFB84A}"/>
                </a:ext>
              </a:extLst>
            </p:cNvPr>
            <p:cNvSpPr/>
            <p:nvPr/>
          </p:nvSpPr>
          <p:spPr>
            <a:xfrm>
              <a:off x="8085987" y="-870100"/>
              <a:ext cx="217970" cy="89299"/>
            </a:xfrm>
            <a:custGeom>
              <a:avLst/>
              <a:gdLst>
                <a:gd name="connsiteX0" fmla="*/ 72085 w 217970"/>
                <a:gd name="connsiteY0" fmla="*/ 63595 h 89299"/>
                <a:gd name="connsiteX1" fmla="*/ 98177 w 217970"/>
                <a:gd name="connsiteY1" fmla="*/ 57502 h 89299"/>
                <a:gd name="connsiteX2" fmla="*/ 137029 w 217970"/>
                <a:gd name="connsiteY2" fmla="*/ 50552 h 89299"/>
                <a:gd name="connsiteX3" fmla="*/ 157407 w 217970"/>
                <a:gd name="connsiteY3" fmla="*/ 64452 h 89299"/>
                <a:gd name="connsiteX4" fmla="*/ 176833 w 217970"/>
                <a:gd name="connsiteY4" fmla="*/ 53789 h 89299"/>
                <a:gd name="connsiteX5" fmla="*/ 201497 w 217970"/>
                <a:gd name="connsiteY5" fmla="*/ 57597 h 89299"/>
                <a:gd name="connsiteX6" fmla="*/ 216066 w 217970"/>
                <a:gd name="connsiteY6" fmla="*/ 88252 h 89299"/>
                <a:gd name="connsiteX7" fmla="*/ 185498 w 217970"/>
                <a:gd name="connsiteY7" fmla="*/ 84730 h 89299"/>
                <a:gd name="connsiteX8" fmla="*/ 153503 w 217970"/>
                <a:gd name="connsiteY8" fmla="*/ 74258 h 89299"/>
                <a:gd name="connsiteX9" fmla="*/ 126269 w 217970"/>
                <a:gd name="connsiteY9" fmla="*/ 77685 h 89299"/>
                <a:gd name="connsiteX10" fmla="*/ 100653 w 217970"/>
                <a:gd name="connsiteY10" fmla="*/ 74162 h 89299"/>
                <a:gd name="connsiteX11" fmla="*/ 70371 w 217970"/>
                <a:gd name="connsiteY11" fmla="*/ 68165 h 89299"/>
                <a:gd name="connsiteX12" fmla="*/ 99796 w 217970"/>
                <a:gd name="connsiteY12" fmla="*/ 78827 h 89299"/>
                <a:gd name="connsiteX13" fmla="*/ 126459 w 217970"/>
                <a:gd name="connsiteY13" fmla="*/ 82445 h 89299"/>
                <a:gd name="connsiteX14" fmla="*/ 153313 w 217970"/>
                <a:gd name="connsiteY14" fmla="*/ 78923 h 89299"/>
                <a:gd name="connsiteX15" fmla="*/ 184546 w 217970"/>
                <a:gd name="connsiteY15" fmla="*/ 89300 h 89299"/>
                <a:gd name="connsiteX16" fmla="*/ 217970 w 217970"/>
                <a:gd name="connsiteY16" fmla="*/ 89300 h 89299"/>
                <a:gd name="connsiteX17" fmla="*/ 203782 w 217970"/>
                <a:gd name="connsiteY17" fmla="*/ 53884 h 89299"/>
                <a:gd name="connsiteX18" fmla="*/ 175786 w 217970"/>
                <a:gd name="connsiteY18" fmla="*/ 49029 h 89299"/>
                <a:gd name="connsiteX19" fmla="*/ 154741 w 217970"/>
                <a:gd name="connsiteY19" fmla="*/ 59882 h 89299"/>
                <a:gd name="connsiteX20" fmla="*/ 96558 w 217970"/>
                <a:gd name="connsiteY20" fmla="*/ 52552 h 89299"/>
                <a:gd name="connsiteX21" fmla="*/ 76561 w 217970"/>
                <a:gd name="connsiteY21" fmla="*/ 59787 h 89299"/>
                <a:gd name="connsiteX22" fmla="*/ 22188 w 217970"/>
                <a:gd name="connsiteY22" fmla="*/ 49124 h 89299"/>
                <a:gd name="connsiteX23" fmla="*/ 4476 w 217970"/>
                <a:gd name="connsiteY23" fmla="*/ 25229 h 89299"/>
                <a:gd name="connsiteX24" fmla="*/ 17426 w 217970"/>
                <a:gd name="connsiteY24" fmla="*/ 3618 h 89299"/>
                <a:gd name="connsiteX25" fmla="*/ 47708 w 217970"/>
                <a:gd name="connsiteY25" fmla="*/ 8378 h 89299"/>
                <a:gd name="connsiteX26" fmla="*/ 86369 w 217970"/>
                <a:gd name="connsiteY26" fmla="*/ 22468 h 89299"/>
                <a:gd name="connsiteX27" fmla="*/ 104843 w 217970"/>
                <a:gd name="connsiteY27" fmla="*/ 49886 h 89299"/>
                <a:gd name="connsiteX28" fmla="*/ 22188 w 217970"/>
                <a:gd name="connsiteY28" fmla="*/ 53884 h 89299"/>
                <a:gd name="connsiteX29" fmla="*/ 87607 w 217970"/>
                <a:gd name="connsiteY29" fmla="*/ 53884 h 89299"/>
                <a:gd name="connsiteX30" fmla="*/ 107604 w 217970"/>
                <a:gd name="connsiteY30" fmla="*/ 50362 h 89299"/>
                <a:gd name="connsiteX31" fmla="*/ 89226 w 217970"/>
                <a:gd name="connsiteY31" fmla="*/ 18374 h 89299"/>
                <a:gd name="connsiteX32" fmla="*/ 68372 w 217970"/>
                <a:gd name="connsiteY32" fmla="*/ 10472 h 89299"/>
                <a:gd name="connsiteX33" fmla="*/ 48755 w 217970"/>
                <a:gd name="connsiteY33" fmla="*/ 3618 h 89299"/>
                <a:gd name="connsiteX34" fmla="*/ 15522 w 217970"/>
                <a:gd name="connsiteY34" fmla="*/ 0 h 89299"/>
                <a:gd name="connsiteX35" fmla="*/ 0 w 217970"/>
                <a:gd name="connsiteY35" fmla="*/ 26085 h 89299"/>
                <a:gd name="connsiteX36" fmla="*/ 19902 w 217970"/>
                <a:gd name="connsiteY36" fmla="*/ 53504 h 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970" h="89299">
                  <a:moveTo>
                    <a:pt x="72085" y="63595"/>
                  </a:moveTo>
                  <a:lnTo>
                    <a:pt x="98177" y="57502"/>
                  </a:lnTo>
                  <a:lnTo>
                    <a:pt x="137029" y="50552"/>
                  </a:lnTo>
                  <a:lnTo>
                    <a:pt x="157407" y="64452"/>
                  </a:lnTo>
                  <a:lnTo>
                    <a:pt x="176833" y="53789"/>
                  </a:lnTo>
                  <a:lnTo>
                    <a:pt x="201497" y="57597"/>
                  </a:lnTo>
                  <a:lnTo>
                    <a:pt x="216066" y="88252"/>
                  </a:lnTo>
                  <a:lnTo>
                    <a:pt x="185498" y="84730"/>
                  </a:lnTo>
                  <a:lnTo>
                    <a:pt x="153503" y="74258"/>
                  </a:lnTo>
                  <a:lnTo>
                    <a:pt x="126269" y="77685"/>
                  </a:lnTo>
                  <a:lnTo>
                    <a:pt x="100653" y="74162"/>
                  </a:lnTo>
                  <a:close/>
                  <a:moveTo>
                    <a:pt x="70371" y="68165"/>
                  </a:moveTo>
                  <a:lnTo>
                    <a:pt x="99796" y="78827"/>
                  </a:lnTo>
                  <a:lnTo>
                    <a:pt x="126459" y="82445"/>
                  </a:lnTo>
                  <a:lnTo>
                    <a:pt x="153313" y="78923"/>
                  </a:lnTo>
                  <a:lnTo>
                    <a:pt x="184546" y="89300"/>
                  </a:lnTo>
                  <a:lnTo>
                    <a:pt x="217970" y="89300"/>
                  </a:lnTo>
                  <a:lnTo>
                    <a:pt x="203782" y="53884"/>
                  </a:lnTo>
                  <a:lnTo>
                    <a:pt x="175786" y="49029"/>
                  </a:lnTo>
                  <a:lnTo>
                    <a:pt x="154741" y="59882"/>
                  </a:lnTo>
                  <a:lnTo>
                    <a:pt x="96558" y="52552"/>
                  </a:lnTo>
                  <a:lnTo>
                    <a:pt x="76561" y="59787"/>
                  </a:lnTo>
                  <a:close/>
                  <a:moveTo>
                    <a:pt x="22188" y="49124"/>
                  </a:moveTo>
                  <a:lnTo>
                    <a:pt x="4476" y="25229"/>
                  </a:lnTo>
                  <a:lnTo>
                    <a:pt x="17426" y="3618"/>
                  </a:lnTo>
                  <a:lnTo>
                    <a:pt x="47708" y="8378"/>
                  </a:lnTo>
                  <a:lnTo>
                    <a:pt x="86369" y="22468"/>
                  </a:lnTo>
                  <a:lnTo>
                    <a:pt x="104843" y="49886"/>
                  </a:lnTo>
                  <a:close/>
                  <a:moveTo>
                    <a:pt x="22188" y="53884"/>
                  </a:moveTo>
                  <a:lnTo>
                    <a:pt x="87607" y="53884"/>
                  </a:lnTo>
                  <a:lnTo>
                    <a:pt x="107604" y="50362"/>
                  </a:lnTo>
                  <a:lnTo>
                    <a:pt x="89226" y="18374"/>
                  </a:lnTo>
                  <a:lnTo>
                    <a:pt x="68372" y="10472"/>
                  </a:lnTo>
                  <a:lnTo>
                    <a:pt x="48755" y="3618"/>
                  </a:lnTo>
                  <a:lnTo>
                    <a:pt x="15522" y="0"/>
                  </a:lnTo>
                  <a:lnTo>
                    <a:pt x="0" y="26085"/>
                  </a:lnTo>
                  <a:lnTo>
                    <a:pt x="19902" y="53504"/>
                  </a:lnTo>
                  <a:close/>
                </a:path>
              </a:pathLst>
            </a:custGeom>
            <a:solidFill>
              <a:srgbClr val="FFFFFF"/>
            </a:solidFill>
            <a:ln w="9518" cap="flat">
              <a:noFill/>
              <a:prstDash val="solid"/>
              <a:miter/>
            </a:ln>
          </p:spPr>
          <p:txBody>
            <a:bodyPr rtlCol="0" anchor="ctr"/>
            <a:lstStyle/>
            <a:p>
              <a:endParaRPr lang="en-US" noProof="0" dirty="0"/>
            </a:p>
          </p:txBody>
        </p:sp>
        <p:sp>
          <p:nvSpPr>
            <p:cNvPr id="4542" name="Serbest Form 4541">
              <a:extLst>
                <a:ext uri="{FF2B5EF4-FFF2-40B4-BE49-F238E27FC236}">
                  <a16:creationId xmlns:a16="http://schemas.microsoft.com/office/drawing/2014/main" id="{86BE2BA4-62EA-494B-B6E2-BAF2E9A9086E}"/>
                </a:ext>
              </a:extLst>
            </p:cNvPr>
            <p:cNvSpPr/>
            <p:nvPr/>
          </p:nvSpPr>
          <p:spPr>
            <a:xfrm>
              <a:off x="8334334" y="-809361"/>
              <a:ext cx="139790" cy="64356"/>
            </a:xfrm>
            <a:custGeom>
              <a:avLst/>
              <a:gdLst>
                <a:gd name="connsiteX0" fmla="*/ 50469 w 139790"/>
                <a:gd name="connsiteY0" fmla="*/ 49029 h 64356"/>
                <a:gd name="connsiteX1" fmla="*/ 24378 w 139790"/>
                <a:gd name="connsiteY1" fmla="*/ 59597 h 64356"/>
                <a:gd name="connsiteX2" fmla="*/ 2761 w 139790"/>
                <a:gd name="connsiteY2" fmla="*/ 55884 h 64356"/>
                <a:gd name="connsiteX3" fmla="*/ 11236 w 139790"/>
                <a:gd name="connsiteY3" fmla="*/ 30465 h 64356"/>
                <a:gd name="connsiteX4" fmla="*/ 33709 w 139790"/>
                <a:gd name="connsiteY4" fmla="*/ 3142 h 64356"/>
                <a:gd name="connsiteX5" fmla="*/ 71800 w 139790"/>
                <a:gd name="connsiteY5" fmla="*/ 18184 h 64356"/>
                <a:gd name="connsiteX6" fmla="*/ 96844 w 139790"/>
                <a:gd name="connsiteY6" fmla="*/ 25229 h 64356"/>
                <a:gd name="connsiteX7" fmla="*/ 138743 w 139790"/>
                <a:gd name="connsiteY7" fmla="*/ 49695 h 64356"/>
                <a:gd name="connsiteX8" fmla="*/ 51612 w 139790"/>
                <a:gd name="connsiteY8" fmla="*/ 48839 h 64356"/>
                <a:gd name="connsiteX9" fmla="*/ 51517 w 139790"/>
                <a:gd name="connsiteY9" fmla="*/ 53599 h 64356"/>
                <a:gd name="connsiteX10" fmla="*/ 139790 w 139790"/>
                <a:gd name="connsiteY10" fmla="*/ 50076 h 64356"/>
                <a:gd name="connsiteX11" fmla="*/ 118079 w 139790"/>
                <a:gd name="connsiteY11" fmla="*/ 31036 h 64356"/>
                <a:gd name="connsiteX12" fmla="*/ 98368 w 139790"/>
                <a:gd name="connsiteY12" fmla="*/ 20373 h 64356"/>
                <a:gd name="connsiteX13" fmla="*/ 71704 w 139790"/>
                <a:gd name="connsiteY13" fmla="*/ 13043 h 64356"/>
                <a:gd name="connsiteX14" fmla="*/ 51041 w 139790"/>
                <a:gd name="connsiteY14" fmla="*/ 16565 h 64356"/>
                <a:gd name="connsiteX15" fmla="*/ 29901 w 139790"/>
                <a:gd name="connsiteY15" fmla="*/ 0 h 64356"/>
                <a:gd name="connsiteX16" fmla="*/ 7047 w 139790"/>
                <a:gd name="connsiteY16" fmla="*/ 28561 h 64356"/>
                <a:gd name="connsiteX17" fmla="*/ 0 w 139790"/>
                <a:gd name="connsiteY17" fmla="*/ 57883 h 64356"/>
                <a:gd name="connsiteX18" fmla="*/ 24854 w 139790"/>
                <a:gd name="connsiteY18" fmla="*/ 64357 h 64356"/>
                <a:gd name="connsiteX19" fmla="*/ 52278 w 139790"/>
                <a:gd name="connsiteY19" fmla="*/ 53504 h 6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9790" h="64356">
                  <a:moveTo>
                    <a:pt x="50469" y="49029"/>
                  </a:moveTo>
                  <a:lnTo>
                    <a:pt x="24378" y="59597"/>
                  </a:lnTo>
                  <a:lnTo>
                    <a:pt x="2761" y="55884"/>
                  </a:lnTo>
                  <a:lnTo>
                    <a:pt x="11236" y="30465"/>
                  </a:lnTo>
                  <a:lnTo>
                    <a:pt x="33709" y="3142"/>
                  </a:lnTo>
                  <a:lnTo>
                    <a:pt x="71800" y="18184"/>
                  </a:lnTo>
                  <a:lnTo>
                    <a:pt x="96844" y="25229"/>
                  </a:lnTo>
                  <a:lnTo>
                    <a:pt x="138743" y="49695"/>
                  </a:lnTo>
                  <a:lnTo>
                    <a:pt x="51612" y="48839"/>
                  </a:lnTo>
                  <a:close/>
                  <a:moveTo>
                    <a:pt x="51517" y="53599"/>
                  </a:moveTo>
                  <a:lnTo>
                    <a:pt x="139790" y="50076"/>
                  </a:lnTo>
                  <a:lnTo>
                    <a:pt x="118079" y="31036"/>
                  </a:lnTo>
                  <a:lnTo>
                    <a:pt x="98368" y="20373"/>
                  </a:lnTo>
                  <a:lnTo>
                    <a:pt x="71704" y="13043"/>
                  </a:lnTo>
                  <a:lnTo>
                    <a:pt x="51041" y="16565"/>
                  </a:lnTo>
                  <a:lnTo>
                    <a:pt x="29901" y="0"/>
                  </a:lnTo>
                  <a:lnTo>
                    <a:pt x="7047" y="28561"/>
                  </a:lnTo>
                  <a:lnTo>
                    <a:pt x="0" y="57883"/>
                  </a:lnTo>
                  <a:lnTo>
                    <a:pt x="24854" y="64357"/>
                  </a:lnTo>
                  <a:lnTo>
                    <a:pt x="52278" y="53504"/>
                  </a:lnTo>
                  <a:close/>
                </a:path>
              </a:pathLst>
            </a:custGeom>
            <a:solidFill>
              <a:srgbClr val="FFFFFF"/>
            </a:solidFill>
            <a:ln w="9518" cap="flat">
              <a:noFill/>
              <a:prstDash val="solid"/>
              <a:miter/>
            </a:ln>
          </p:spPr>
          <p:txBody>
            <a:bodyPr rtlCol="0" anchor="ctr"/>
            <a:lstStyle/>
            <a:p>
              <a:endParaRPr lang="en-US" noProof="0" dirty="0"/>
            </a:p>
          </p:txBody>
        </p:sp>
        <p:sp>
          <p:nvSpPr>
            <p:cNvPr id="4543" name="Serbest Form 4542">
              <a:extLst>
                <a:ext uri="{FF2B5EF4-FFF2-40B4-BE49-F238E27FC236}">
                  <a16:creationId xmlns:a16="http://schemas.microsoft.com/office/drawing/2014/main" id="{871E2D35-E61D-854D-9D67-AE1C96E4A835}"/>
                </a:ext>
              </a:extLst>
            </p:cNvPr>
            <p:cNvSpPr/>
            <p:nvPr/>
          </p:nvSpPr>
          <p:spPr>
            <a:xfrm>
              <a:off x="6434212" y="178836"/>
              <a:ext cx="96653" cy="43888"/>
            </a:xfrm>
            <a:custGeom>
              <a:avLst/>
              <a:gdLst>
                <a:gd name="connsiteX0" fmla="*/ 87798 w 96653"/>
                <a:gd name="connsiteY0" fmla="*/ 4760 h 43888"/>
                <a:gd name="connsiteX1" fmla="*/ 85131 w 96653"/>
                <a:gd name="connsiteY1" fmla="*/ 40651 h 43888"/>
                <a:gd name="connsiteX2" fmla="*/ 25521 w 96653"/>
                <a:gd name="connsiteY2" fmla="*/ 31893 h 43888"/>
                <a:gd name="connsiteX3" fmla="*/ 2381 w 96653"/>
                <a:gd name="connsiteY3" fmla="*/ 31893 h 43888"/>
                <a:gd name="connsiteX4" fmla="*/ 8094 w 96653"/>
                <a:gd name="connsiteY4" fmla="*/ 9806 h 43888"/>
                <a:gd name="connsiteX5" fmla="*/ 38376 w 96653"/>
                <a:gd name="connsiteY5" fmla="*/ 11900 h 43888"/>
                <a:gd name="connsiteX6" fmla="*/ 61611 w 96653"/>
                <a:gd name="connsiteY6" fmla="*/ 8378 h 43888"/>
                <a:gd name="connsiteX7" fmla="*/ 87131 w 96653"/>
                <a:gd name="connsiteY7" fmla="*/ 0 h 43888"/>
                <a:gd name="connsiteX8" fmla="*/ 60944 w 96653"/>
                <a:gd name="connsiteY8" fmla="*/ 3522 h 43888"/>
                <a:gd name="connsiteX9" fmla="*/ 37995 w 96653"/>
                <a:gd name="connsiteY9" fmla="*/ 7140 h 43888"/>
                <a:gd name="connsiteX10" fmla="*/ 5714 w 96653"/>
                <a:gd name="connsiteY10" fmla="*/ 7140 h 43888"/>
                <a:gd name="connsiteX11" fmla="*/ 0 w 96653"/>
                <a:gd name="connsiteY11" fmla="*/ 34082 h 43888"/>
                <a:gd name="connsiteX12" fmla="*/ 25330 w 96653"/>
                <a:gd name="connsiteY12" fmla="*/ 36843 h 43888"/>
                <a:gd name="connsiteX13" fmla="*/ 87131 w 96653"/>
                <a:gd name="connsiteY13" fmla="*/ 43888 h 43888"/>
                <a:gd name="connsiteX14" fmla="*/ 96654 w 96653"/>
                <a:gd name="connsiteY14" fmla="*/ 20944 h 4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653" h="43888">
                  <a:moveTo>
                    <a:pt x="87798" y="4760"/>
                  </a:moveTo>
                  <a:lnTo>
                    <a:pt x="85131" y="40651"/>
                  </a:lnTo>
                  <a:lnTo>
                    <a:pt x="25521" y="31893"/>
                  </a:lnTo>
                  <a:lnTo>
                    <a:pt x="2381" y="31893"/>
                  </a:lnTo>
                  <a:lnTo>
                    <a:pt x="8094" y="9806"/>
                  </a:lnTo>
                  <a:lnTo>
                    <a:pt x="38376" y="11900"/>
                  </a:lnTo>
                  <a:lnTo>
                    <a:pt x="61611" y="8378"/>
                  </a:lnTo>
                  <a:close/>
                  <a:moveTo>
                    <a:pt x="87131" y="0"/>
                  </a:moveTo>
                  <a:lnTo>
                    <a:pt x="60944" y="3522"/>
                  </a:lnTo>
                  <a:lnTo>
                    <a:pt x="37995" y="7140"/>
                  </a:lnTo>
                  <a:lnTo>
                    <a:pt x="5714" y="7140"/>
                  </a:lnTo>
                  <a:lnTo>
                    <a:pt x="0" y="34082"/>
                  </a:lnTo>
                  <a:lnTo>
                    <a:pt x="25330" y="36843"/>
                  </a:lnTo>
                  <a:lnTo>
                    <a:pt x="87131" y="43888"/>
                  </a:lnTo>
                  <a:lnTo>
                    <a:pt x="96654" y="20944"/>
                  </a:lnTo>
                  <a:close/>
                </a:path>
              </a:pathLst>
            </a:custGeom>
            <a:solidFill>
              <a:srgbClr val="FFFFFF"/>
            </a:solidFill>
            <a:ln w="9518" cap="flat">
              <a:noFill/>
              <a:prstDash val="solid"/>
              <a:miter/>
            </a:ln>
          </p:spPr>
          <p:txBody>
            <a:bodyPr rtlCol="0" anchor="ctr"/>
            <a:lstStyle/>
            <a:p>
              <a:endParaRPr lang="en-US" noProof="0" dirty="0"/>
            </a:p>
          </p:txBody>
        </p:sp>
        <p:sp>
          <p:nvSpPr>
            <p:cNvPr id="4544" name="Serbest Form 4543">
              <a:extLst>
                <a:ext uri="{FF2B5EF4-FFF2-40B4-BE49-F238E27FC236}">
                  <a16:creationId xmlns:a16="http://schemas.microsoft.com/office/drawing/2014/main" id="{B5C520AE-9475-BB4F-AB25-95B27A352F8A}"/>
                </a:ext>
              </a:extLst>
            </p:cNvPr>
            <p:cNvSpPr/>
            <p:nvPr/>
          </p:nvSpPr>
          <p:spPr>
            <a:xfrm>
              <a:off x="6950523" y="-845633"/>
              <a:ext cx="69228" cy="15422"/>
            </a:xfrm>
            <a:custGeom>
              <a:avLst/>
              <a:gdLst>
                <a:gd name="connsiteX0" fmla="*/ 23426 w 69228"/>
                <a:gd name="connsiteY0" fmla="*/ 10853 h 15422"/>
                <a:gd name="connsiteX1" fmla="*/ 571 w 69228"/>
                <a:gd name="connsiteY1" fmla="*/ 190 h 15422"/>
                <a:gd name="connsiteX2" fmla="*/ 25711 w 69228"/>
                <a:gd name="connsiteY2" fmla="*/ 4855 h 15422"/>
                <a:gd name="connsiteX3" fmla="*/ 68181 w 69228"/>
                <a:gd name="connsiteY3" fmla="*/ 4855 h 15422"/>
                <a:gd name="connsiteX4" fmla="*/ 21902 w 69228"/>
                <a:gd name="connsiteY4" fmla="*/ 10663 h 15422"/>
                <a:gd name="connsiteX5" fmla="*/ 23426 w 69228"/>
                <a:gd name="connsiteY5" fmla="*/ 15423 h 15422"/>
                <a:gd name="connsiteX6" fmla="*/ 69229 w 69228"/>
                <a:gd name="connsiteY6" fmla="*/ 4760 h 15422"/>
                <a:gd name="connsiteX7" fmla="*/ 26187 w 69228"/>
                <a:gd name="connsiteY7" fmla="*/ 0 h 15422"/>
                <a:gd name="connsiteX8" fmla="*/ 0 w 69228"/>
                <a:gd name="connsiteY8" fmla="*/ 0 h 15422"/>
                <a:gd name="connsiteX9" fmla="*/ 21902 w 69228"/>
                <a:gd name="connsiteY9" fmla="*/ 15232 h 15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228" h="15422">
                  <a:moveTo>
                    <a:pt x="23426" y="10853"/>
                  </a:moveTo>
                  <a:lnTo>
                    <a:pt x="571" y="190"/>
                  </a:lnTo>
                  <a:lnTo>
                    <a:pt x="25711" y="4855"/>
                  </a:lnTo>
                  <a:lnTo>
                    <a:pt x="68181" y="4855"/>
                  </a:lnTo>
                  <a:lnTo>
                    <a:pt x="21902" y="10663"/>
                  </a:lnTo>
                  <a:close/>
                  <a:moveTo>
                    <a:pt x="23426" y="15423"/>
                  </a:moveTo>
                  <a:lnTo>
                    <a:pt x="69229" y="4760"/>
                  </a:lnTo>
                  <a:lnTo>
                    <a:pt x="26187" y="0"/>
                  </a:lnTo>
                  <a:lnTo>
                    <a:pt x="0" y="0"/>
                  </a:lnTo>
                  <a:lnTo>
                    <a:pt x="21902" y="15232"/>
                  </a:lnTo>
                  <a:close/>
                </a:path>
              </a:pathLst>
            </a:custGeom>
            <a:solidFill>
              <a:srgbClr val="FFFFFF"/>
            </a:solidFill>
            <a:ln w="9518" cap="flat">
              <a:noFill/>
              <a:prstDash val="solid"/>
              <a:miter/>
            </a:ln>
          </p:spPr>
          <p:txBody>
            <a:bodyPr rtlCol="0" anchor="ctr"/>
            <a:lstStyle/>
            <a:p>
              <a:endParaRPr lang="en-US" noProof="0" dirty="0"/>
            </a:p>
          </p:txBody>
        </p:sp>
        <p:sp>
          <p:nvSpPr>
            <p:cNvPr id="4545" name="Serbest Form 4544">
              <a:extLst>
                <a:ext uri="{FF2B5EF4-FFF2-40B4-BE49-F238E27FC236}">
                  <a16:creationId xmlns:a16="http://schemas.microsoft.com/office/drawing/2014/main" id="{FCBE8E42-60AD-DF4A-BB9B-DA79B1D8985B}"/>
                </a:ext>
              </a:extLst>
            </p:cNvPr>
            <p:cNvSpPr/>
            <p:nvPr/>
          </p:nvSpPr>
          <p:spPr>
            <a:xfrm>
              <a:off x="7033845" y="-853154"/>
              <a:ext cx="79417" cy="40841"/>
            </a:xfrm>
            <a:custGeom>
              <a:avLst/>
              <a:gdLst>
                <a:gd name="connsiteX0" fmla="*/ 41328 w 79417"/>
                <a:gd name="connsiteY0" fmla="*/ 21801 h 40841"/>
                <a:gd name="connsiteX1" fmla="*/ 79418 w 79417"/>
                <a:gd name="connsiteY1" fmla="*/ 40842 h 40841"/>
                <a:gd name="connsiteX2" fmla="*/ 39709 w 79417"/>
                <a:gd name="connsiteY2" fmla="*/ 26371 h 40841"/>
                <a:gd name="connsiteX3" fmla="*/ 78941 w 79417"/>
                <a:gd name="connsiteY3" fmla="*/ 40556 h 40841"/>
                <a:gd name="connsiteX4" fmla="*/ 40851 w 79417"/>
                <a:gd name="connsiteY4" fmla="*/ 21516 h 40841"/>
                <a:gd name="connsiteX5" fmla="*/ 9808 w 79417"/>
                <a:gd name="connsiteY5" fmla="*/ 29132 h 40841"/>
                <a:gd name="connsiteX6" fmla="*/ 22473 w 79417"/>
                <a:gd name="connsiteY6" fmla="*/ 4665 h 40841"/>
                <a:gd name="connsiteX7" fmla="*/ 43042 w 79417"/>
                <a:gd name="connsiteY7" fmla="*/ 12281 h 40841"/>
                <a:gd name="connsiteX8" fmla="*/ 62087 w 79417"/>
                <a:gd name="connsiteY8" fmla="*/ 19326 h 40841"/>
                <a:gd name="connsiteX9" fmla="*/ 33519 w 79417"/>
                <a:gd name="connsiteY9" fmla="*/ 14566 h 40841"/>
                <a:gd name="connsiteX10" fmla="*/ 12284 w 79417"/>
                <a:gd name="connsiteY10" fmla="*/ 33226 h 40841"/>
                <a:gd name="connsiteX11" fmla="*/ 35233 w 79417"/>
                <a:gd name="connsiteY11" fmla="*/ 19040 h 40841"/>
                <a:gd name="connsiteX12" fmla="*/ 63801 w 79417"/>
                <a:gd name="connsiteY12" fmla="*/ 19040 h 40841"/>
                <a:gd name="connsiteX13" fmla="*/ 21997 w 79417"/>
                <a:gd name="connsiteY13" fmla="*/ 0 h 40841"/>
                <a:gd name="connsiteX14" fmla="*/ 0 w 79417"/>
                <a:gd name="connsiteY14" fmla="*/ 18184 h 4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417" h="40841">
                  <a:moveTo>
                    <a:pt x="41328" y="21801"/>
                  </a:moveTo>
                  <a:lnTo>
                    <a:pt x="79418" y="40842"/>
                  </a:lnTo>
                  <a:close/>
                  <a:moveTo>
                    <a:pt x="39709" y="26371"/>
                  </a:moveTo>
                  <a:lnTo>
                    <a:pt x="78941" y="40556"/>
                  </a:lnTo>
                  <a:lnTo>
                    <a:pt x="40851" y="21516"/>
                  </a:lnTo>
                  <a:close/>
                  <a:moveTo>
                    <a:pt x="9808" y="29132"/>
                  </a:moveTo>
                  <a:lnTo>
                    <a:pt x="22473" y="4665"/>
                  </a:lnTo>
                  <a:lnTo>
                    <a:pt x="43042" y="12281"/>
                  </a:lnTo>
                  <a:lnTo>
                    <a:pt x="62087" y="19326"/>
                  </a:lnTo>
                  <a:lnTo>
                    <a:pt x="33519" y="14566"/>
                  </a:lnTo>
                  <a:close/>
                  <a:moveTo>
                    <a:pt x="12284" y="33226"/>
                  </a:moveTo>
                  <a:lnTo>
                    <a:pt x="35233" y="19040"/>
                  </a:lnTo>
                  <a:lnTo>
                    <a:pt x="63801" y="19040"/>
                  </a:lnTo>
                  <a:lnTo>
                    <a:pt x="21997" y="0"/>
                  </a:lnTo>
                  <a:lnTo>
                    <a:pt x="0" y="18184"/>
                  </a:lnTo>
                  <a:close/>
                </a:path>
              </a:pathLst>
            </a:custGeom>
            <a:solidFill>
              <a:srgbClr val="FFFFFF"/>
            </a:solidFill>
            <a:ln w="9518" cap="flat">
              <a:noFill/>
              <a:prstDash val="solid"/>
              <a:miter/>
            </a:ln>
          </p:spPr>
          <p:txBody>
            <a:bodyPr rtlCol="0" anchor="ctr"/>
            <a:lstStyle/>
            <a:p>
              <a:endParaRPr lang="en-US" noProof="0" dirty="0"/>
            </a:p>
          </p:txBody>
        </p:sp>
        <p:sp>
          <p:nvSpPr>
            <p:cNvPr id="4546" name="Serbest Form 4545">
              <a:extLst>
                <a:ext uri="{FF2B5EF4-FFF2-40B4-BE49-F238E27FC236}">
                  <a16:creationId xmlns:a16="http://schemas.microsoft.com/office/drawing/2014/main" id="{740D5C9D-57A8-1548-9B75-61B7163EFC9E}"/>
                </a:ext>
              </a:extLst>
            </p:cNvPr>
            <p:cNvSpPr/>
            <p:nvPr/>
          </p:nvSpPr>
          <p:spPr>
            <a:xfrm>
              <a:off x="7144160" y="-837921"/>
              <a:ext cx="22904" cy="14565"/>
            </a:xfrm>
            <a:custGeom>
              <a:avLst/>
              <a:gdLst>
                <a:gd name="connsiteX0" fmla="*/ 22905 w 22904"/>
                <a:gd name="connsiteY0" fmla="*/ 10282 h 14565"/>
                <a:gd name="connsiteX1" fmla="*/ 3288 w 22904"/>
                <a:gd name="connsiteY1" fmla="*/ 0 h 14565"/>
                <a:gd name="connsiteX2" fmla="*/ 20619 w 22904"/>
                <a:gd name="connsiteY2" fmla="*/ 14566 h 14565"/>
                <a:gd name="connsiteX3" fmla="*/ 1003 w 22904"/>
                <a:gd name="connsiteY3" fmla="*/ 3903 h 14565"/>
              </a:gdLst>
              <a:ahLst/>
              <a:cxnLst>
                <a:cxn ang="0">
                  <a:pos x="connsiteX0" y="connsiteY0"/>
                </a:cxn>
                <a:cxn ang="0">
                  <a:pos x="connsiteX1" y="connsiteY1"/>
                </a:cxn>
                <a:cxn ang="0">
                  <a:pos x="connsiteX2" y="connsiteY2"/>
                </a:cxn>
                <a:cxn ang="0">
                  <a:pos x="connsiteX3" y="connsiteY3"/>
                </a:cxn>
              </a:cxnLst>
              <a:rect l="l" t="t" r="r" b="b"/>
              <a:pathLst>
                <a:path w="22904" h="14565">
                  <a:moveTo>
                    <a:pt x="22905" y="10282"/>
                  </a:moveTo>
                  <a:lnTo>
                    <a:pt x="3288" y="0"/>
                  </a:lnTo>
                  <a:close/>
                  <a:moveTo>
                    <a:pt x="20619" y="14566"/>
                  </a:moveTo>
                  <a:cubicBezTo>
                    <a:pt x="432" y="-1904"/>
                    <a:pt x="-1854" y="2380"/>
                    <a:pt x="1003" y="3903"/>
                  </a:cubicBezTo>
                  <a:close/>
                </a:path>
              </a:pathLst>
            </a:custGeom>
            <a:solidFill>
              <a:srgbClr val="FFFFFF"/>
            </a:solidFill>
            <a:ln w="9518" cap="flat">
              <a:noFill/>
              <a:prstDash val="solid"/>
              <a:miter/>
            </a:ln>
          </p:spPr>
          <p:txBody>
            <a:bodyPr rtlCol="0" anchor="ctr"/>
            <a:lstStyle/>
            <a:p>
              <a:endParaRPr lang="en-US" noProof="0" dirty="0"/>
            </a:p>
          </p:txBody>
        </p:sp>
        <p:sp>
          <p:nvSpPr>
            <p:cNvPr id="4547" name="Serbest Form 4546">
              <a:extLst>
                <a:ext uri="{FF2B5EF4-FFF2-40B4-BE49-F238E27FC236}">
                  <a16:creationId xmlns:a16="http://schemas.microsoft.com/office/drawing/2014/main" id="{55F07EB7-3D98-244A-80BD-59AC34C760C2}"/>
                </a:ext>
              </a:extLst>
            </p:cNvPr>
            <p:cNvSpPr/>
            <p:nvPr/>
          </p:nvSpPr>
          <p:spPr>
            <a:xfrm>
              <a:off x="6637899" y="-742719"/>
              <a:ext cx="4728498" cy="1571025"/>
            </a:xfrm>
            <a:custGeom>
              <a:avLst/>
              <a:gdLst>
                <a:gd name="connsiteX0" fmla="*/ 4148386 w 4728498"/>
                <a:gd name="connsiteY0" fmla="*/ 258664 h 1571025"/>
                <a:gd name="connsiteX1" fmla="*/ 4122961 w 4728498"/>
                <a:gd name="connsiteY1" fmla="*/ 251714 h 1571025"/>
                <a:gd name="connsiteX2" fmla="*/ 4140673 w 4728498"/>
                <a:gd name="connsiteY2" fmla="*/ 226867 h 1571025"/>
                <a:gd name="connsiteX3" fmla="*/ 4161528 w 4728498"/>
                <a:gd name="connsiteY3" fmla="*/ 228009 h 1571025"/>
                <a:gd name="connsiteX4" fmla="*/ 4183715 w 4728498"/>
                <a:gd name="connsiteY4" fmla="*/ 235054 h 1571025"/>
                <a:gd name="connsiteX5" fmla="*/ 4202760 w 4728498"/>
                <a:gd name="connsiteY5" fmla="*/ 255618 h 1571025"/>
                <a:gd name="connsiteX6" fmla="*/ 4175050 w 4728498"/>
                <a:gd name="connsiteY6" fmla="*/ 251619 h 1571025"/>
                <a:gd name="connsiteX7" fmla="*/ 4148291 w 4728498"/>
                <a:gd name="connsiteY7" fmla="*/ 258759 h 1571025"/>
                <a:gd name="connsiteX8" fmla="*/ 4149052 w 4728498"/>
                <a:gd name="connsiteY8" fmla="*/ 263424 h 1571025"/>
                <a:gd name="connsiteX9" fmla="*/ 4175239 w 4728498"/>
                <a:gd name="connsiteY9" fmla="*/ 256284 h 1571025"/>
                <a:gd name="connsiteX10" fmla="*/ 4203807 w 4728498"/>
                <a:gd name="connsiteY10" fmla="*/ 256284 h 1571025"/>
                <a:gd name="connsiteX11" fmla="*/ 4186476 w 4728498"/>
                <a:gd name="connsiteY11" fmla="*/ 231056 h 1571025"/>
                <a:gd name="connsiteX12" fmla="*/ 4162480 w 4728498"/>
                <a:gd name="connsiteY12" fmla="*/ 223344 h 1571025"/>
                <a:gd name="connsiteX13" fmla="*/ 4138864 w 4728498"/>
                <a:gd name="connsiteY13" fmla="*/ 223344 h 1571025"/>
                <a:gd name="connsiteX14" fmla="*/ 4120485 w 4728498"/>
                <a:gd name="connsiteY14" fmla="*/ 252857 h 1571025"/>
                <a:gd name="connsiteX15" fmla="*/ 4144673 w 4728498"/>
                <a:gd name="connsiteY15" fmla="*/ 263519 h 1571025"/>
                <a:gd name="connsiteX16" fmla="*/ 3939557 w 4728498"/>
                <a:gd name="connsiteY16" fmla="*/ 304932 h 1571025"/>
                <a:gd name="connsiteX17" fmla="*/ 3891279 w 4728498"/>
                <a:gd name="connsiteY17" fmla="*/ 287130 h 1571025"/>
                <a:gd name="connsiteX18" fmla="*/ 3929369 w 4728498"/>
                <a:gd name="connsiteY18" fmla="*/ 309502 h 1571025"/>
                <a:gd name="connsiteX19" fmla="*/ 3937939 w 4728498"/>
                <a:gd name="connsiteY19" fmla="*/ 309407 h 1571025"/>
                <a:gd name="connsiteX20" fmla="*/ 3909372 w 4728498"/>
                <a:gd name="connsiteY20" fmla="*/ 301219 h 1571025"/>
                <a:gd name="connsiteX21" fmla="*/ 3888517 w 4728498"/>
                <a:gd name="connsiteY21" fmla="*/ 291699 h 1571025"/>
                <a:gd name="connsiteX22" fmla="*/ 4051257 w 4728498"/>
                <a:gd name="connsiteY22" fmla="*/ 1308267 h 1571025"/>
                <a:gd name="connsiteX23" fmla="*/ 4080396 w 4728498"/>
                <a:gd name="connsiteY23" fmla="*/ 1343207 h 1571025"/>
                <a:gd name="connsiteX24" fmla="*/ 4064874 w 4728498"/>
                <a:gd name="connsiteY24" fmla="*/ 1315979 h 1571025"/>
                <a:gd name="connsiteX25" fmla="*/ 4036306 w 4728498"/>
                <a:gd name="connsiteY25" fmla="*/ 1325499 h 1571025"/>
                <a:gd name="connsiteX26" fmla="*/ 4041449 w 4728498"/>
                <a:gd name="connsiteY26" fmla="*/ 1349680 h 1571025"/>
                <a:gd name="connsiteX27" fmla="*/ 4022404 w 4728498"/>
                <a:gd name="connsiteY27" fmla="*/ 1322548 h 1571025"/>
                <a:gd name="connsiteX28" fmla="*/ 4016405 w 4728498"/>
                <a:gd name="connsiteY28" fmla="*/ 1291798 h 1571025"/>
                <a:gd name="connsiteX29" fmla="*/ 3992789 w 4728498"/>
                <a:gd name="connsiteY29" fmla="*/ 1269235 h 1571025"/>
                <a:gd name="connsiteX30" fmla="*/ 3986980 w 4728498"/>
                <a:gd name="connsiteY30" fmla="*/ 1245529 h 1571025"/>
                <a:gd name="connsiteX31" fmla="*/ 3963174 w 4728498"/>
                <a:gd name="connsiteY31" fmla="*/ 1226489 h 1571025"/>
                <a:gd name="connsiteX32" fmla="*/ 3950794 w 4728498"/>
                <a:gd name="connsiteY32" fmla="*/ 1202498 h 1571025"/>
                <a:gd name="connsiteX33" fmla="*/ 3934416 w 4728498"/>
                <a:gd name="connsiteY33" fmla="*/ 1170605 h 1571025"/>
                <a:gd name="connsiteX34" fmla="*/ 3911371 w 4728498"/>
                <a:gd name="connsiteY34" fmla="*/ 1138427 h 1571025"/>
                <a:gd name="connsiteX35" fmla="*/ 3898421 w 4728498"/>
                <a:gd name="connsiteY35" fmla="*/ 1113865 h 1571025"/>
                <a:gd name="connsiteX36" fmla="*/ 3885279 w 4728498"/>
                <a:gd name="connsiteY36" fmla="*/ 1092444 h 1571025"/>
                <a:gd name="connsiteX37" fmla="*/ 3851951 w 4728498"/>
                <a:gd name="connsiteY37" fmla="*/ 1067025 h 1571025"/>
                <a:gd name="connsiteX38" fmla="*/ 3832906 w 4728498"/>
                <a:gd name="connsiteY38" fmla="*/ 1042654 h 1571025"/>
                <a:gd name="connsiteX39" fmla="*/ 3816623 w 4728498"/>
                <a:gd name="connsiteY39" fmla="*/ 1017996 h 1571025"/>
                <a:gd name="connsiteX40" fmla="*/ 3826716 w 4728498"/>
                <a:gd name="connsiteY40" fmla="*/ 995338 h 1571025"/>
                <a:gd name="connsiteX41" fmla="*/ 3810337 w 4728498"/>
                <a:gd name="connsiteY41" fmla="*/ 961541 h 1571025"/>
                <a:gd name="connsiteX42" fmla="*/ 3822622 w 4728498"/>
                <a:gd name="connsiteY42" fmla="*/ 985437 h 1571025"/>
                <a:gd name="connsiteX43" fmla="*/ 3845951 w 4728498"/>
                <a:gd name="connsiteY43" fmla="*/ 1003621 h 1571025"/>
                <a:gd name="connsiteX44" fmla="*/ 3865664 w 4728498"/>
                <a:gd name="connsiteY44" fmla="*/ 1017806 h 1571025"/>
                <a:gd name="connsiteX45" fmla="*/ 3881184 w 4728498"/>
                <a:gd name="connsiteY45" fmla="*/ 1052269 h 1571025"/>
                <a:gd name="connsiteX46" fmla="*/ 3904706 w 4728498"/>
                <a:gd name="connsiteY46" fmla="*/ 1074356 h 1571025"/>
                <a:gd name="connsiteX47" fmla="*/ 3924322 w 4728498"/>
                <a:gd name="connsiteY47" fmla="*/ 1092064 h 1571025"/>
                <a:gd name="connsiteX48" fmla="*/ 3976505 w 4728498"/>
                <a:gd name="connsiteY48" fmla="*/ 1148613 h 1571025"/>
                <a:gd name="connsiteX49" fmla="*/ 3996217 w 4728498"/>
                <a:gd name="connsiteY49" fmla="*/ 1166512 h 1571025"/>
                <a:gd name="connsiteX50" fmla="*/ 4012309 w 4728498"/>
                <a:gd name="connsiteY50" fmla="*/ 1187456 h 1571025"/>
                <a:gd name="connsiteX51" fmla="*/ 4051923 w 4728498"/>
                <a:gd name="connsiteY51" fmla="*/ 1219729 h 1571025"/>
                <a:gd name="connsiteX52" fmla="*/ 4031640 w 4728498"/>
                <a:gd name="connsiteY52" fmla="*/ 1205068 h 1571025"/>
                <a:gd name="connsiteX53" fmla="*/ 3978790 w 4728498"/>
                <a:gd name="connsiteY53" fmla="*/ 1194215 h 1571025"/>
                <a:gd name="connsiteX54" fmla="*/ 3992503 w 4728498"/>
                <a:gd name="connsiteY54" fmla="*/ 1226203 h 1571025"/>
                <a:gd name="connsiteX55" fmla="*/ 4005358 w 4728498"/>
                <a:gd name="connsiteY55" fmla="*/ 1264284 h 1571025"/>
                <a:gd name="connsiteX56" fmla="*/ 4035736 w 4728498"/>
                <a:gd name="connsiteY56" fmla="*/ 1286752 h 1571025"/>
                <a:gd name="connsiteX57" fmla="*/ 4055065 w 4728498"/>
                <a:gd name="connsiteY57" fmla="*/ 1305316 h 1571025"/>
                <a:gd name="connsiteX58" fmla="*/ 4038782 w 4728498"/>
                <a:gd name="connsiteY58" fmla="*/ 1284086 h 1571025"/>
                <a:gd name="connsiteX59" fmla="*/ 4008786 w 4728498"/>
                <a:gd name="connsiteY59" fmla="*/ 1262285 h 1571025"/>
                <a:gd name="connsiteX60" fmla="*/ 3996598 w 4728498"/>
                <a:gd name="connsiteY60" fmla="*/ 1224204 h 1571025"/>
                <a:gd name="connsiteX61" fmla="*/ 3980028 w 4728498"/>
                <a:gd name="connsiteY61" fmla="*/ 1195643 h 1571025"/>
                <a:gd name="connsiteX62" fmla="*/ 4029832 w 4728498"/>
                <a:gd name="connsiteY62" fmla="*/ 1209829 h 1571025"/>
                <a:gd name="connsiteX63" fmla="*/ 4052209 w 4728498"/>
                <a:gd name="connsiteY63" fmla="*/ 1220301 h 1571025"/>
                <a:gd name="connsiteX64" fmla="*/ 4015453 w 4728498"/>
                <a:gd name="connsiteY64" fmla="*/ 1184314 h 1571025"/>
                <a:gd name="connsiteX65" fmla="*/ 3999550 w 4728498"/>
                <a:gd name="connsiteY65" fmla="*/ 1163465 h 1571025"/>
                <a:gd name="connsiteX66" fmla="*/ 3979553 w 4728498"/>
                <a:gd name="connsiteY66" fmla="*/ 1145377 h 1571025"/>
                <a:gd name="connsiteX67" fmla="*/ 3927465 w 4728498"/>
                <a:gd name="connsiteY67" fmla="*/ 1088827 h 1571025"/>
                <a:gd name="connsiteX68" fmla="*/ 3907657 w 4728498"/>
                <a:gd name="connsiteY68" fmla="*/ 1070929 h 1571025"/>
                <a:gd name="connsiteX69" fmla="*/ 3884803 w 4728498"/>
                <a:gd name="connsiteY69" fmla="*/ 1049698 h 1571025"/>
                <a:gd name="connsiteX70" fmla="*/ 3868996 w 4728498"/>
                <a:gd name="connsiteY70" fmla="*/ 1015045 h 1571025"/>
                <a:gd name="connsiteX71" fmla="*/ 3848618 w 4728498"/>
                <a:gd name="connsiteY71" fmla="*/ 999908 h 1571025"/>
                <a:gd name="connsiteX72" fmla="*/ 3825764 w 4728498"/>
                <a:gd name="connsiteY72" fmla="*/ 982200 h 1571025"/>
                <a:gd name="connsiteX73" fmla="*/ 3809861 w 4728498"/>
                <a:gd name="connsiteY73" fmla="*/ 961351 h 1571025"/>
                <a:gd name="connsiteX74" fmla="*/ 3822145 w 4728498"/>
                <a:gd name="connsiteY74" fmla="*/ 995909 h 1571025"/>
                <a:gd name="connsiteX75" fmla="*/ 3812623 w 4728498"/>
                <a:gd name="connsiteY75" fmla="*/ 1018663 h 1571025"/>
                <a:gd name="connsiteX76" fmla="*/ 3829192 w 4728498"/>
                <a:gd name="connsiteY76" fmla="*/ 1045700 h 1571025"/>
                <a:gd name="connsiteX77" fmla="*/ 3848904 w 4728498"/>
                <a:gd name="connsiteY77" fmla="*/ 1070738 h 1571025"/>
                <a:gd name="connsiteX78" fmla="*/ 3882042 w 4728498"/>
                <a:gd name="connsiteY78" fmla="*/ 1095967 h 1571025"/>
                <a:gd name="connsiteX79" fmla="*/ 3894516 w 4728498"/>
                <a:gd name="connsiteY79" fmla="*/ 1116530 h 1571025"/>
                <a:gd name="connsiteX80" fmla="*/ 3907562 w 4728498"/>
                <a:gd name="connsiteY80" fmla="*/ 1141188 h 1571025"/>
                <a:gd name="connsiteX81" fmla="*/ 3930607 w 4728498"/>
                <a:gd name="connsiteY81" fmla="*/ 1173461 h 1571025"/>
                <a:gd name="connsiteX82" fmla="*/ 3946794 w 4728498"/>
                <a:gd name="connsiteY82" fmla="*/ 1204973 h 1571025"/>
                <a:gd name="connsiteX83" fmla="*/ 3959840 w 4728498"/>
                <a:gd name="connsiteY83" fmla="*/ 1229821 h 1571025"/>
                <a:gd name="connsiteX84" fmla="*/ 3983457 w 4728498"/>
                <a:gd name="connsiteY84" fmla="*/ 1248385 h 1571025"/>
                <a:gd name="connsiteX85" fmla="*/ 3989075 w 4728498"/>
                <a:gd name="connsiteY85" fmla="*/ 1271900 h 1571025"/>
                <a:gd name="connsiteX86" fmla="*/ 4012691 w 4728498"/>
                <a:gd name="connsiteY86" fmla="*/ 1294273 h 1571025"/>
                <a:gd name="connsiteX87" fmla="*/ 4018499 w 4728498"/>
                <a:gd name="connsiteY87" fmla="*/ 1324928 h 1571025"/>
                <a:gd name="connsiteX88" fmla="*/ 4042020 w 4728498"/>
                <a:gd name="connsiteY88" fmla="*/ 1350918 h 1571025"/>
                <a:gd name="connsiteX89" fmla="*/ 4039544 w 4728498"/>
                <a:gd name="connsiteY89" fmla="*/ 1327308 h 1571025"/>
                <a:gd name="connsiteX90" fmla="*/ 4064303 w 4728498"/>
                <a:gd name="connsiteY90" fmla="*/ 1319597 h 1571025"/>
                <a:gd name="connsiteX91" fmla="*/ 4081157 w 4728498"/>
                <a:gd name="connsiteY91" fmla="*/ 1343683 h 1571025"/>
                <a:gd name="connsiteX92" fmla="*/ 4068874 w 4728498"/>
                <a:gd name="connsiteY92" fmla="*/ 1302270 h 1571025"/>
                <a:gd name="connsiteX93" fmla="*/ 3139858 w 4728498"/>
                <a:gd name="connsiteY93" fmla="*/ 110815 h 1571025"/>
                <a:gd name="connsiteX94" fmla="*/ 3095292 w 4728498"/>
                <a:gd name="connsiteY94" fmla="*/ 109768 h 1571025"/>
                <a:gd name="connsiteX95" fmla="*/ 3066724 w 4728498"/>
                <a:gd name="connsiteY95" fmla="*/ 102723 h 1571025"/>
                <a:gd name="connsiteX96" fmla="*/ 3037205 w 4728498"/>
                <a:gd name="connsiteY96" fmla="*/ 95678 h 1571025"/>
                <a:gd name="connsiteX97" fmla="*/ 3017017 w 4728498"/>
                <a:gd name="connsiteY97" fmla="*/ 86158 h 1571025"/>
                <a:gd name="connsiteX98" fmla="*/ 3043204 w 4728498"/>
                <a:gd name="connsiteY98" fmla="*/ 86158 h 1571025"/>
                <a:gd name="connsiteX99" fmla="*/ 3066439 w 4728498"/>
                <a:gd name="connsiteY99" fmla="*/ 82540 h 1571025"/>
                <a:gd name="connsiteX100" fmla="*/ 3121669 w 4728498"/>
                <a:gd name="connsiteY100" fmla="*/ 100343 h 1571025"/>
                <a:gd name="connsiteX101" fmla="*/ 3142238 w 4728498"/>
                <a:gd name="connsiteY101" fmla="*/ 106531 h 1571025"/>
                <a:gd name="connsiteX102" fmla="*/ 3122622 w 4728498"/>
                <a:gd name="connsiteY102" fmla="*/ 95869 h 1571025"/>
                <a:gd name="connsiteX103" fmla="*/ 3085484 w 4728498"/>
                <a:gd name="connsiteY103" fmla="*/ 95869 h 1571025"/>
                <a:gd name="connsiteX104" fmla="*/ 3065487 w 4728498"/>
                <a:gd name="connsiteY104" fmla="*/ 78161 h 1571025"/>
                <a:gd name="connsiteX105" fmla="*/ 3042537 w 4728498"/>
                <a:gd name="connsiteY105" fmla="*/ 81779 h 1571025"/>
                <a:gd name="connsiteX106" fmla="*/ 3016731 w 4728498"/>
                <a:gd name="connsiteY106" fmla="*/ 81779 h 1571025"/>
                <a:gd name="connsiteX107" fmla="*/ 3065296 w 4728498"/>
                <a:gd name="connsiteY107" fmla="*/ 107864 h 1571025"/>
                <a:gd name="connsiteX108" fmla="*/ 3094720 w 4728498"/>
                <a:gd name="connsiteY108" fmla="*/ 114909 h 1571025"/>
                <a:gd name="connsiteX109" fmla="*/ 3121384 w 4728498"/>
                <a:gd name="connsiteY109" fmla="*/ 114909 h 1571025"/>
                <a:gd name="connsiteX110" fmla="*/ 3141476 w 4728498"/>
                <a:gd name="connsiteY110" fmla="*/ 111291 h 1571025"/>
                <a:gd name="connsiteX111" fmla="*/ 2944360 w 4728498"/>
                <a:gd name="connsiteY111" fmla="*/ 159464 h 1571025"/>
                <a:gd name="connsiteX112" fmla="*/ 2981212 w 4728498"/>
                <a:gd name="connsiteY112" fmla="*/ 142803 h 1571025"/>
                <a:gd name="connsiteX113" fmla="*/ 3013494 w 4728498"/>
                <a:gd name="connsiteY113" fmla="*/ 142803 h 1571025"/>
                <a:gd name="connsiteX114" fmla="*/ 3041395 w 4728498"/>
                <a:gd name="connsiteY114" fmla="*/ 166985 h 1571025"/>
                <a:gd name="connsiteX115" fmla="*/ 2984260 w 4728498"/>
                <a:gd name="connsiteY115" fmla="*/ 152133 h 1571025"/>
                <a:gd name="connsiteX116" fmla="*/ 2945218 w 4728498"/>
                <a:gd name="connsiteY116" fmla="*/ 164224 h 1571025"/>
                <a:gd name="connsiteX117" fmla="*/ 2984450 w 4728498"/>
                <a:gd name="connsiteY117" fmla="*/ 157083 h 1571025"/>
                <a:gd name="connsiteX118" fmla="*/ 3042537 w 4728498"/>
                <a:gd name="connsiteY118" fmla="*/ 167746 h 1571025"/>
                <a:gd name="connsiteX119" fmla="*/ 3015017 w 4728498"/>
                <a:gd name="connsiteY119" fmla="*/ 139185 h 1571025"/>
                <a:gd name="connsiteX120" fmla="*/ 2980832 w 4728498"/>
                <a:gd name="connsiteY120" fmla="*/ 138614 h 1571025"/>
                <a:gd name="connsiteX121" fmla="*/ 2960739 w 4728498"/>
                <a:gd name="connsiteY121" fmla="*/ 142232 h 1571025"/>
                <a:gd name="connsiteX122" fmla="*/ 2945218 w 4728498"/>
                <a:gd name="connsiteY122" fmla="*/ 164224 h 1571025"/>
                <a:gd name="connsiteX123" fmla="*/ 2948074 w 4728498"/>
                <a:gd name="connsiteY123" fmla="*/ 88538 h 1571025"/>
                <a:gd name="connsiteX124" fmla="*/ 2926934 w 4728498"/>
                <a:gd name="connsiteY124" fmla="*/ 67974 h 1571025"/>
                <a:gd name="connsiteX125" fmla="*/ 2957406 w 4728498"/>
                <a:gd name="connsiteY125" fmla="*/ 79113 h 1571025"/>
                <a:gd name="connsiteX126" fmla="*/ 2977784 w 4728498"/>
                <a:gd name="connsiteY126" fmla="*/ 92060 h 1571025"/>
                <a:gd name="connsiteX127" fmla="*/ 2948550 w 4728498"/>
                <a:gd name="connsiteY127" fmla="*/ 88538 h 1571025"/>
                <a:gd name="connsiteX128" fmla="*/ 2948074 w 4728498"/>
                <a:gd name="connsiteY128" fmla="*/ 93298 h 1571025"/>
                <a:gd name="connsiteX129" fmla="*/ 2977498 w 4728498"/>
                <a:gd name="connsiteY129" fmla="*/ 96916 h 1571025"/>
                <a:gd name="connsiteX130" fmla="*/ 2959787 w 4728498"/>
                <a:gd name="connsiteY130" fmla="*/ 74924 h 1571025"/>
                <a:gd name="connsiteX131" fmla="*/ 2925982 w 4728498"/>
                <a:gd name="connsiteY131" fmla="*/ 67308 h 1571025"/>
                <a:gd name="connsiteX132" fmla="*/ 2943313 w 4728498"/>
                <a:gd name="connsiteY132" fmla="*/ 92536 h 1571025"/>
                <a:gd name="connsiteX133" fmla="*/ 2917031 w 4728498"/>
                <a:gd name="connsiteY133" fmla="*/ 120811 h 1571025"/>
                <a:gd name="connsiteX134" fmla="*/ 2939885 w 4728498"/>
                <a:gd name="connsiteY134" fmla="*/ 142042 h 1571025"/>
                <a:gd name="connsiteX135" fmla="*/ 2914364 w 4728498"/>
                <a:gd name="connsiteY135" fmla="*/ 124810 h 1571025"/>
                <a:gd name="connsiteX136" fmla="*/ 2940170 w 4728498"/>
                <a:gd name="connsiteY136" fmla="*/ 142803 h 1571025"/>
                <a:gd name="connsiteX137" fmla="*/ 2927125 w 4728498"/>
                <a:gd name="connsiteY137" fmla="*/ 118146 h 1571025"/>
                <a:gd name="connsiteX138" fmla="*/ 2861229 w 4728498"/>
                <a:gd name="connsiteY138" fmla="*/ 113576 h 1571025"/>
                <a:gd name="connsiteX139" fmla="*/ 2834280 w 4728498"/>
                <a:gd name="connsiteY139" fmla="*/ 106246 h 1571025"/>
                <a:gd name="connsiteX140" fmla="*/ 2792095 w 4728498"/>
                <a:gd name="connsiteY140" fmla="*/ 85682 h 1571025"/>
                <a:gd name="connsiteX141" fmla="*/ 2773050 w 4728498"/>
                <a:gd name="connsiteY141" fmla="*/ 75114 h 1571025"/>
                <a:gd name="connsiteX142" fmla="*/ 2770955 w 4728498"/>
                <a:gd name="connsiteY142" fmla="*/ 55598 h 1571025"/>
                <a:gd name="connsiteX143" fmla="*/ 2801332 w 4728498"/>
                <a:gd name="connsiteY143" fmla="*/ 58359 h 1571025"/>
                <a:gd name="connsiteX144" fmla="*/ 2823520 w 4728498"/>
                <a:gd name="connsiteY144" fmla="*/ 65309 h 1571025"/>
                <a:gd name="connsiteX145" fmla="*/ 2854182 w 4728498"/>
                <a:gd name="connsiteY145" fmla="*/ 58264 h 1571025"/>
                <a:gd name="connsiteX146" fmla="*/ 2894938 w 4728498"/>
                <a:gd name="connsiteY146" fmla="*/ 82826 h 1571025"/>
                <a:gd name="connsiteX147" fmla="*/ 2931029 w 4728498"/>
                <a:gd name="connsiteY147" fmla="*/ 100629 h 1571025"/>
                <a:gd name="connsiteX148" fmla="*/ 2859610 w 4728498"/>
                <a:gd name="connsiteY148" fmla="*/ 113862 h 1571025"/>
                <a:gd name="connsiteX149" fmla="*/ 2860658 w 4728498"/>
                <a:gd name="connsiteY149" fmla="*/ 118051 h 1571025"/>
                <a:gd name="connsiteX150" fmla="*/ 2932648 w 4728498"/>
                <a:gd name="connsiteY150" fmla="*/ 100343 h 1571025"/>
                <a:gd name="connsiteX151" fmla="*/ 2897128 w 4728498"/>
                <a:gd name="connsiteY151" fmla="*/ 78161 h 1571025"/>
                <a:gd name="connsiteX152" fmla="*/ 2854754 w 4728498"/>
                <a:gd name="connsiteY152" fmla="*/ 53408 h 1571025"/>
                <a:gd name="connsiteX153" fmla="*/ 2823520 w 4728498"/>
                <a:gd name="connsiteY153" fmla="*/ 60263 h 1571025"/>
                <a:gd name="connsiteX154" fmla="*/ 2801903 w 4728498"/>
                <a:gd name="connsiteY154" fmla="*/ 53218 h 1571025"/>
                <a:gd name="connsiteX155" fmla="*/ 2768480 w 4728498"/>
                <a:gd name="connsiteY155" fmla="*/ 53218 h 1571025"/>
                <a:gd name="connsiteX156" fmla="*/ 2769432 w 4728498"/>
                <a:gd name="connsiteY156" fmla="*/ 77304 h 1571025"/>
                <a:gd name="connsiteX157" fmla="*/ 2790286 w 4728498"/>
                <a:gd name="connsiteY157" fmla="*/ 89680 h 1571025"/>
                <a:gd name="connsiteX158" fmla="*/ 2813235 w 4728498"/>
                <a:gd name="connsiteY158" fmla="*/ 100438 h 1571025"/>
                <a:gd name="connsiteX159" fmla="*/ 2832280 w 4728498"/>
                <a:gd name="connsiteY159" fmla="*/ 111006 h 1571025"/>
                <a:gd name="connsiteX160" fmla="*/ 2853325 w 4728498"/>
                <a:gd name="connsiteY160" fmla="*/ 114243 h 1571025"/>
                <a:gd name="connsiteX161" fmla="*/ 2751339 w 4728498"/>
                <a:gd name="connsiteY161" fmla="*/ 79018 h 1571025"/>
                <a:gd name="connsiteX162" fmla="*/ 2723533 w 4728498"/>
                <a:gd name="connsiteY162" fmla="*/ 63881 h 1571025"/>
                <a:gd name="connsiteX163" fmla="*/ 2752958 w 4728498"/>
                <a:gd name="connsiteY163" fmla="*/ 74448 h 1571025"/>
                <a:gd name="connsiteX164" fmla="*/ 2723533 w 4728498"/>
                <a:gd name="connsiteY164" fmla="*/ 63881 h 1571025"/>
                <a:gd name="connsiteX165" fmla="*/ 2751339 w 4728498"/>
                <a:gd name="connsiteY165" fmla="*/ 79018 h 1571025"/>
                <a:gd name="connsiteX166" fmla="*/ 2151040 w 4728498"/>
                <a:gd name="connsiteY166" fmla="*/ 120526 h 1571025"/>
                <a:gd name="connsiteX167" fmla="*/ 2174275 w 4728498"/>
                <a:gd name="connsiteY167" fmla="*/ 114433 h 1571025"/>
                <a:gd name="connsiteX168" fmla="*/ 2195129 w 4728498"/>
                <a:gd name="connsiteY168" fmla="*/ 125000 h 1571025"/>
                <a:gd name="connsiteX169" fmla="*/ 2176084 w 4728498"/>
                <a:gd name="connsiteY169" fmla="*/ 127666 h 1571025"/>
                <a:gd name="connsiteX170" fmla="*/ 2149802 w 4728498"/>
                <a:gd name="connsiteY170" fmla="*/ 125191 h 1571025"/>
                <a:gd name="connsiteX171" fmla="*/ 2175894 w 4728498"/>
                <a:gd name="connsiteY171" fmla="*/ 132236 h 1571025"/>
                <a:gd name="connsiteX172" fmla="*/ 2197034 w 4728498"/>
                <a:gd name="connsiteY172" fmla="*/ 125096 h 1571025"/>
                <a:gd name="connsiteX173" fmla="*/ 2174275 w 4728498"/>
                <a:gd name="connsiteY173" fmla="*/ 109958 h 1571025"/>
                <a:gd name="connsiteX174" fmla="*/ 2149421 w 4728498"/>
                <a:gd name="connsiteY174" fmla="*/ 120621 h 1571025"/>
                <a:gd name="connsiteX175" fmla="*/ 1317058 w 4728498"/>
                <a:gd name="connsiteY175" fmla="*/ 192499 h 1571025"/>
                <a:gd name="connsiteX176" fmla="*/ 1287729 w 4728498"/>
                <a:gd name="connsiteY176" fmla="*/ 194974 h 1571025"/>
                <a:gd name="connsiteX177" fmla="*/ 1315916 w 4728498"/>
                <a:gd name="connsiteY177" fmla="*/ 187834 h 1571025"/>
                <a:gd name="connsiteX178" fmla="*/ 1286491 w 4728498"/>
                <a:gd name="connsiteY178" fmla="*/ 194879 h 1571025"/>
                <a:gd name="connsiteX179" fmla="*/ 1309155 w 4728498"/>
                <a:gd name="connsiteY179" fmla="*/ 206684 h 1571025"/>
                <a:gd name="connsiteX180" fmla="*/ 1315630 w 4728498"/>
                <a:gd name="connsiteY180" fmla="*/ 187834 h 1571025"/>
                <a:gd name="connsiteX181" fmla="*/ 1092423 w 4728498"/>
                <a:gd name="connsiteY181" fmla="*/ 170697 h 1571025"/>
                <a:gd name="connsiteX182" fmla="*/ 1076044 w 4728498"/>
                <a:gd name="connsiteY182" fmla="*/ 149372 h 1571025"/>
                <a:gd name="connsiteX183" fmla="*/ 1095660 w 4728498"/>
                <a:gd name="connsiteY183" fmla="*/ 167080 h 1571025"/>
                <a:gd name="connsiteX184" fmla="*/ 1076044 w 4728498"/>
                <a:gd name="connsiteY184" fmla="*/ 149372 h 1571025"/>
                <a:gd name="connsiteX185" fmla="*/ 1092423 w 4728498"/>
                <a:gd name="connsiteY185" fmla="*/ 170697 h 1571025"/>
                <a:gd name="connsiteX186" fmla="*/ 827030 w 4728498"/>
                <a:gd name="connsiteY186" fmla="*/ 276848 h 1571025"/>
                <a:gd name="connsiteX187" fmla="*/ 857883 w 4728498"/>
                <a:gd name="connsiteY187" fmla="*/ 284750 h 1571025"/>
                <a:gd name="connsiteX188" fmla="*/ 879594 w 4728498"/>
                <a:gd name="connsiteY188" fmla="*/ 305408 h 1571025"/>
                <a:gd name="connsiteX189" fmla="*/ 858359 w 4728498"/>
                <a:gd name="connsiteY189" fmla="*/ 301219 h 1571025"/>
                <a:gd name="connsiteX190" fmla="*/ 824173 w 4728498"/>
                <a:gd name="connsiteY190" fmla="*/ 280751 h 1571025"/>
                <a:gd name="connsiteX191" fmla="*/ 856836 w 4728498"/>
                <a:gd name="connsiteY191" fmla="*/ 305504 h 1571025"/>
                <a:gd name="connsiteX192" fmla="*/ 881213 w 4728498"/>
                <a:gd name="connsiteY192" fmla="*/ 306075 h 1571025"/>
                <a:gd name="connsiteX193" fmla="*/ 859978 w 4728498"/>
                <a:gd name="connsiteY193" fmla="*/ 280561 h 1571025"/>
                <a:gd name="connsiteX194" fmla="*/ 839124 w 4728498"/>
                <a:gd name="connsiteY194" fmla="*/ 276086 h 1571025"/>
                <a:gd name="connsiteX195" fmla="*/ 636294 w 4728498"/>
                <a:gd name="connsiteY195" fmla="*/ 178409 h 1571025"/>
                <a:gd name="connsiteX196" fmla="*/ 670004 w 4728498"/>
                <a:gd name="connsiteY196" fmla="*/ 146135 h 1571025"/>
                <a:gd name="connsiteX197" fmla="*/ 644769 w 4728498"/>
                <a:gd name="connsiteY197" fmla="*/ 152514 h 1571025"/>
                <a:gd name="connsiteX198" fmla="*/ 660958 w 4728498"/>
                <a:gd name="connsiteY198" fmla="*/ 131093 h 1571025"/>
                <a:gd name="connsiteX199" fmla="*/ 680003 w 4728498"/>
                <a:gd name="connsiteY199" fmla="*/ 110244 h 1571025"/>
                <a:gd name="connsiteX200" fmla="*/ 705047 w 4728498"/>
                <a:gd name="connsiteY200" fmla="*/ 103866 h 1571025"/>
                <a:gd name="connsiteX201" fmla="*/ 675813 w 4728498"/>
                <a:gd name="connsiteY201" fmla="*/ 88633 h 1571025"/>
                <a:gd name="connsiteX202" fmla="*/ 704952 w 4728498"/>
                <a:gd name="connsiteY202" fmla="*/ 86158 h 1571025"/>
                <a:gd name="connsiteX203" fmla="*/ 738090 w 4728498"/>
                <a:gd name="connsiteY203" fmla="*/ 71878 h 1571025"/>
                <a:gd name="connsiteX204" fmla="*/ 767609 w 4728498"/>
                <a:gd name="connsiteY204" fmla="*/ 57692 h 1571025"/>
                <a:gd name="connsiteX205" fmla="*/ 789797 w 4728498"/>
                <a:gd name="connsiteY205" fmla="*/ 54360 h 1571025"/>
                <a:gd name="connsiteX206" fmla="*/ 851598 w 4728498"/>
                <a:gd name="connsiteY206" fmla="*/ 57883 h 1571025"/>
                <a:gd name="connsiteX207" fmla="*/ 875500 w 4728498"/>
                <a:gd name="connsiteY207" fmla="*/ 47030 h 1571025"/>
                <a:gd name="connsiteX208" fmla="*/ 911304 w 4728498"/>
                <a:gd name="connsiteY208" fmla="*/ 32940 h 1571025"/>
                <a:gd name="connsiteX209" fmla="*/ 933682 w 4728498"/>
                <a:gd name="connsiteY209" fmla="*/ 29513 h 1571025"/>
                <a:gd name="connsiteX210" fmla="*/ 968820 w 4728498"/>
                <a:gd name="connsiteY210" fmla="*/ 36558 h 1571025"/>
                <a:gd name="connsiteX211" fmla="*/ 957298 w 4728498"/>
                <a:gd name="connsiteY211" fmla="*/ 58168 h 1571025"/>
                <a:gd name="connsiteX212" fmla="*/ 935873 w 4728498"/>
                <a:gd name="connsiteY212" fmla="*/ 63785 h 1571025"/>
                <a:gd name="connsiteX213" fmla="*/ 909781 w 4728498"/>
                <a:gd name="connsiteY213" fmla="*/ 70830 h 1571025"/>
                <a:gd name="connsiteX214" fmla="*/ 881213 w 4728498"/>
                <a:gd name="connsiteY214" fmla="*/ 74353 h 1571025"/>
                <a:gd name="connsiteX215" fmla="*/ 851503 w 4728498"/>
                <a:gd name="connsiteY215" fmla="*/ 81493 h 1571025"/>
                <a:gd name="connsiteX216" fmla="*/ 819127 w 4728498"/>
                <a:gd name="connsiteY216" fmla="*/ 85015 h 1571025"/>
                <a:gd name="connsiteX217" fmla="*/ 791702 w 4728498"/>
                <a:gd name="connsiteY217" fmla="*/ 106817 h 1571025"/>
                <a:gd name="connsiteX218" fmla="*/ 767324 w 4728498"/>
                <a:gd name="connsiteY218" fmla="*/ 102723 h 1571025"/>
                <a:gd name="connsiteX219" fmla="*/ 757802 w 4728498"/>
                <a:gd name="connsiteY219" fmla="*/ 129284 h 1571025"/>
                <a:gd name="connsiteX220" fmla="*/ 738757 w 4728498"/>
                <a:gd name="connsiteY220" fmla="*/ 149563 h 1571025"/>
                <a:gd name="connsiteX221" fmla="*/ 718474 w 4728498"/>
                <a:gd name="connsiteY221" fmla="*/ 150800 h 1571025"/>
                <a:gd name="connsiteX222" fmla="*/ 715236 w 4728498"/>
                <a:gd name="connsiteY222" fmla="*/ 172125 h 1571025"/>
                <a:gd name="connsiteX223" fmla="*/ 702380 w 4728498"/>
                <a:gd name="connsiteY223" fmla="*/ 199924 h 1571025"/>
                <a:gd name="connsiteX224" fmla="*/ 715617 w 4728498"/>
                <a:gd name="connsiteY224" fmla="*/ 223439 h 1571025"/>
                <a:gd name="connsiteX225" fmla="*/ 739328 w 4728498"/>
                <a:gd name="connsiteY225" fmla="*/ 248573 h 1571025"/>
                <a:gd name="connsiteX226" fmla="*/ 786083 w 4728498"/>
                <a:gd name="connsiteY226" fmla="*/ 263424 h 1571025"/>
                <a:gd name="connsiteX227" fmla="*/ 724568 w 4728498"/>
                <a:gd name="connsiteY227" fmla="*/ 262187 h 1571025"/>
                <a:gd name="connsiteX228" fmla="*/ 702190 w 4728498"/>
                <a:gd name="connsiteY228" fmla="*/ 258664 h 1571025"/>
                <a:gd name="connsiteX229" fmla="*/ 674575 w 4728498"/>
                <a:gd name="connsiteY229" fmla="*/ 231722 h 1571025"/>
                <a:gd name="connsiteX230" fmla="*/ 650197 w 4728498"/>
                <a:gd name="connsiteY230" fmla="*/ 223344 h 1571025"/>
                <a:gd name="connsiteX231" fmla="*/ 626581 w 4728498"/>
                <a:gd name="connsiteY231" fmla="*/ 223344 h 1571025"/>
                <a:gd name="connsiteX232" fmla="*/ 618582 w 4728498"/>
                <a:gd name="connsiteY232" fmla="*/ 199924 h 1571025"/>
                <a:gd name="connsiteX233" fmla="*/ 636294 w 4728498"/>
                <a:gd name="connsiteY233" fmla="*/ 180884 h 1571025"/>
                <a:gd name="connsiteX234" fmla="*/ 613441 w 4728498"/>
                <a:gd name="connsiteY234" fmla="*/ 177362 h 1571025"/>
                <a:gd name="connsiteX235" fmla="*/ 635532 w 4728498"/>
                <a:gd name="connsiteY235" fmla="*/ 173649 h 1571025"/>
                <a:gd name="connsiteX236" fmla="*/ 612679 w 4728498"/>
                <a:gd name="connsiteY236" fmla="*/ 177171 h 1571025"/>
                <a:gd name="connsiteX237" fmla="*/ 635532 w 4728498"/>
                <a:gd name="connsiteY237" fmla="*/ 185454 h 1571025"/>
                <a:gd name="connsiteX238" fmla="*/ 614678 w 4728498"/>
                <a:gd name="connsiteY238" fmla="*/ 199068 h 1571025"/>
                <a:gd name="connsiteX239" fmla="*/ 624200 w 4728498"/>
                <a:gd name="connsiteY239" fmla="*/ 226486 h 1571025"/>
                <a:gd name="connsiteX240" fmla="*/ 649340 w 4728498"/>
                <a:gd name="connsiteY240" fmla="*/ 228009 h 1571025"/>
                <a:gd name="connsiteX241" fmla="*/ 671432 w 4728498"/>
                <a:gd name="connsiteY241" fmla="*/ 235054 h 1571025"/>
                <a:gd name="connsiteX242" fmla="*/ 679812 w 4728498"/>
                <a:gd name="connsiteY242" fmla="*/ 255046 h 1571025"/>
                <a:gd name="connsiteX243" fmla="*/ 700762 w 4728498"/>
                <a:gd name="connsiteY243" fmla="*/ 263329 h 1571025"/>
                <a:gd name="connsiteX244" fmla="*/ 724187 w 4728498"/>
                <a:gd name="connsiteY244" fmla="*/ 267042 h 1571025"/>
                <a:gd name="connsiteX245" fmla="*/ 786750 w 4728498"/>
                <a:gd name="connsiteY245" fmla="*/ 263519 h 1571025"/>
                <a:gd name="connsiteX246" fmla="*/ 741613 w 4728498"/>
                <a:gd name="connsiteY246" fmla="*/ 244479 h 1571025"/>
                <a:gd name="connsiteX247" fmla="*/ 719711 w 4728498"/>
                <a:gd name="connsiteY247" fmla="*/ 220393 h 1571025"/>
                <a:gd name="connsiteX248" fmla="*/ 706666 w 4728498"/>
                <a:gd name="connsiteY248" fmla="*/ 199924 h 1571025"/>
                <a:gd name="connsiteX249" fmla="*/ 720283 w 4728498"/>
                <a:gd name="connsiteY249" fmla="*/ 173458 h 1571025"/>
                <a:gd name="connsiteX250" fmla="*/ 723711 w 4728498"/>
                <a:gd name="connsiteY250" fmla="*/ 151562 h 1571025"/>
                <a:gd name="connsiteX251" fmla="*/ 762372 w 4728498"/>
                <a:gd name="connsiteY251" fmla="*/ 131569 h 1571025"/>
                <a:gd name="connsiteX252" fmla="*/ 769419 w 4728498"/>
                <a:gd name="connsiteY252" fmla="*/ 105770 h 1571025"/>
                <a:gd name="connsiteX253" fmla="*/ 792940 w 4728498"/>
                <a:gd name="connsiteY253" fmla="*/ 111006 h 1571025"/>
                <a:gd name="connsiteX254" fmla="*/ 820936 w 4728498"/>
                <a:gd name="connsiteY254" fmla="*/ 89300 h 1571025"/>
                <a:gd name="connsiteX255" fmla="*/ 852455 w 4728498"/>
                <a:gd name="connsiteY255" fmla="*/ 86253 h 1571025"/>
                <a:gd name="connsiteX256" fmla="*/ 882165 w 4728498"/>
                <a:gd name="connsiteY256" fmla="*/ 79113 h 1571025"/>
                <a:gd name="connsiteX257" fmla="*/ 911304 w 4728498"/>
                <a:gd name="connsiteY257" fmla="*/ 75590 h 1571025"/>
                <a:gd name="connsiteX258" fmla="*/ 937777 w 4728498"/>
                <a:gd name="connsiteY258" fmla="*/ 68450 h 1571025"/>
                <a:gd name="connsiteX259" fmla="*/ 960822 w 4728498"/>
                <a:gd name="connsiteY259" fmla="*/ 61310 h 1571025"/>
                <a:gd name="connsiteX260" fmla="*/ 972153 w 4728498"/>
                <a:gd name="connsiteY260" fmla="*/ 35130 h 1571025"/>
                <a:gd name="connsiteX261" fmla="*/ 934063 w 4728498"/>
                <a:gd name="connsiteY261" fmla="*/ 24753 h 1571025"/>
                <a:gd name="connsiteX262" fmla="*/ 910733 w 4728498"/>
                <a:gd name="connsiteY262" fmla="*/ 28561 h 1571025"/>
                <a:gd name="connsiteX263" fmla="*/ 874262 w 4728498"/>
                <a:gd name="connsiteY263" fmla="*/ 42841 h 1571025"/>
                <a:gd name="connsiteX264" fmla="*/ 850741 w 4728498"/>
                <a:gd name="connsiteY264" fmla="*/ 53313 h 1571025"/>
                <a:gd name="connsiteX265" fmla="*/ 809223 w 4728498"/>
                <a:gd name="connsiteY265" fmla="*/ 53313 h 1571025"/>
                <a:gd name="connsiteX266" fmla="*/ 766372 w 4728498"/>
                <a:gd name="connsiteY266" fmla="*/ 53313 h 1571025"/>
                <a:gd name="connsiteX267" fmla="*/ 736281 w 4728498"/>
                <a:gd name="connsiteY267" fmla="*/ 67689 h 1571025"/>
                <a:gd name="connsiteX268" fmla="*/ 703618 w 4728498"/>
                <a:gd name="connsiteY268" fmla="*/ 81779 h 1571025"/>
                <a:gd name="connsiteX269" fmla="*/ 675051 w 4728498"/>
                <a:gd name="connsiteY269" fmla="*/ 88728 h 1571025"/>
                <a:gd name="connsiteX270" fmla="*/ 704285 w 4728498"/>
                <a:gd name="connsiteY270" fmla="*/ 104056 h 1571025"/>
                <a:gd name="connsiteX271" fmla="*/ 678289 w 4728498"/>
                <a:gd name="connsiteY271" fmla="*/ 106531 h 1571025"/>
                <a:gd name="connsiteX272" fmla="*/ 657529 w 4728498"/>
                <a:gd name="connsiteY272" fmla="*/ 128428 h 1571025"/>
                <a:gd name="connsiteX273" fmla="*/ 644103 w 4728498"/>
                <a:gd name="connsiteY273" fmla="*/ 153561 h 1571025"/>
                <a:gd name="connsiteX274" fmla="*/ 670099 w 4728498"/>
                <a:gd name="connsiteY274" fmla="*/ 146326 h 1571025"/>
                <a:gd name="connsiteX275" fmla="*/ 641531 w 4728498"/>
                <a:gd name="connsiteY275" fmla="*/ 159844 h 1571025"/>
                <a:gd name="connsiteX276" fmla="*/ 4725927 w 4728498"/>
                <a:gd name="connsiteY276" fmla="*/ 458113 h 1571025"/>
                <a:gd name="connsiteX277" fmla="*/ 4696883 w 4728498"/>
                <a:gd name="connsiteY277" fmla="*/ 467633 h 1571025"/>
                <a:gd name="connsiteX278" fmla="*/ 4668887 w 4728498"/>
                <a:gd name="connsiteY278" fmla="*/ 460493 h 1571025"/>
                <a:gd name="connsiteX279" fmla="*/ 4686313 w 4728498"/>
                <a:gd name="connsiteY279" fmla="*/ 482389 h 1571025"/>
                <a:gd name="connsiteX280" fmla="*/ 4705358 w 4728498"/>
                <a:gd name="connsiteY280" fmla="*/ 503524 h 1571025"/>
                <a:gd name="connsiteX281" fmla="*/ 4708025 w 4728498"/>
                <a:gd name="connsiteY281" fmla="*/ 526944 h 1571025"/>
                <a:gd name="connsiteX282" fmla="*/ 4685170 w 4728498"/>
                <a:gd name="connsiteY282" fmla="*/ 513806 h 1571025"/>
                <a:gd name="connsiteX283" fmla="*/ 4665459 w 4728498"/>
                <a:gd name="connsiteY283" fmla="*/ 506666 h 1571025"/>
                <a:gd name="connsiteX284" fmla="*/ 4639177 w 4728498"/>
                <a:gd name="connsiteY284" fmla="*/ 499526 h 1571025"/>
                <a:gd name="connsiteX285" fmla="*/ 4620132 w 4728498"/>
                <a:gd name="connsiteY285" fmla="*/ 492481 h 1571025"/>
                <a:gd name="connsiteX286" fmla="*/ 4597468 w 4728498"/>
                <a:gd name="connsiteY286" fmla="*/ 481913 h 1571025"/>
                <a:gd name="connsiteX287" fmla="*/ 4554712 w 4728498"/>
                <a:gd name="connsiteY287" fmla="*/ 467633 h 1571025"/>
                <a:gd name="connsiteX288" fmla="*/ 4531096 w 4728498"/>
                <a:gd name="connsiteY288" fmla="*/ 467633 h 1571025"/>
                <a:gd name="connsiteX289" fmla="*/ 4510623 w 4728498"/>
                <a:gd name="connsiteY289" fmla="*/ 474868 h 1571025"/>
                <a:gd name="connsiteX290" fmla="*/ 4489768 w 4728498"/>
                <a:gd name="connsiteY290" fmla="*/ 460873 h 1571025"/>
                <a:gd name="connsiteX291" fmla="*/ 4460344 w 4728498"/>
                <a:gd name="connsiteY291" fmla="*/ 443166 h 1571025"/>
                <a:gd name="connsiteX292" fmla="*/ 4438632 w 4728498"/>
                <a:gd name="connsiteY292" fmla="*/ 450020 h 1571025"/>
                <a:gd name="connsiteX293" fmla="*/ 4474247 w 4728498"/>
                <a:gd name="connsiteY293" fmla="*/ 475630 h 1571025"/>
                <a:gd name="connsiteX294" fmla="*/ 4483103 w 4728498"/>
                <a:gd name="connsiteY294" fmla="*/ 495813 h 1571025"/>
                <a:gd name="connsiteX295" fmla="*/ 4454535 w 4728498"/>
                <a:gd name="connsiteY295" fmla="*/ 503238 h 1571025"/>
                <a:gd name="connsiteX296" fmla="*/ 4416445 w 4728498"/>
                <a:gd name="connsiteY296" fmla="*/ 499526 h 1571025"/>
                <a:gd name="connsiteX297" fmla="*/ 4389211 w 4728498"/>
                <a:gd name="connsiteY297" fmla="*/ 506666 h 1571025"/>
                <a:gd name="connsiteX298" fmla="*/ 4408256 w 4728498"/>
                <a:gd name="connsiteY298" fmla="*/ 518375 h 1571025"/>
                <a:gd name="connsiteX299" fmla="*/ 4432347 w 4728498"/>
                <a:gd name="connsiteY299" fmla="*/ 514948 h 1571025"/>
                <a:gd name="connsiteX300" fmla="*/ 4453583 w 4728498"/>
                <a:gd name="connsiteY300" fmla="*/ 528848 h 1571025"/>
                <a:gd name="connsiteX301" fmla="*/ 4478532 w 4728498"/>
                <a:gd name="connsiteY301" fmla="*/ 521993 h 1571025"/>
                <a:gd name="connsiteX302" fmla="*/ 4511956 w 4728498"/>
                <a:gd name="connsiteY302" fmla="*/ 560074 h 1571025"/>
                <a:gd name="connsiteX303" fmla="*/ 4542905 w 4728498"/>
                <a:gd name="connsiteY303" fmla="*/ 564453 h 1571025"/>
                <a:gd name="connsiteX304" fmla="*/ 4571472 w 4728498"/>
                <a:gd name="connsiteY304" fmla="*/ 588635 h 1571025"/>
                <a:gd name="connsiteX305" fmla="*/ 4594421 w 4728498"/>
                <a:gd name="connsiteY305" fmla="*/ 606437 h 1571025"/>
                <a:gd name="connsiteX306" fmla="*/ 4563472 w 4728498"/>
                <a:gd name="connsiteY306" fmla="*/ 598631 h 1571025"/>
                <a:gd name="connsiteX307" fmla="*/ 4530716 w 4728498"/>
                <a:gd name="connsiteY307" fmla="*/ 595013 h 1571025"/>
                <a:gd name="connsiteX308" fmla="*/ 4508433 w 4728498"/>
                <a:gd name="connsiteY308" fmla="*/ 586826 h 1571025"/>
                <a:gd name="connsiteX309" fmla="*/ 4508433 w 4728498"/>
                <a:gd name="connsiteY309" fmla="*/ 611674 h 1571025"/>
                <a:gd name="connsiteX310" fmla="*/ 4489388 w 4728498"/>
                <a:gd name="connsiteY310" fmla="*/ 631285 h 1571025"/>
                <a:gd name="connsiteX311" fmla="*/ 4462629 w 4728498"/>
                <a:gd name="connsiteY311" fmla="*/ 627382 h 1571025"/>
                <a:gd name="connsiteX312" fmla="*/ 4453107 w 4728498"/>
                <a:gd name="connsiteY312" fmla="*/ 653943 h 1571025"/>
                <a:gd name="connsiteX313" fmla="*/ 4446631 w 4728498"/>
                <a:gd name="connsiteY313" fmla="*/ 675078 h 1571025"/>
                <a:gd name="connsiteX314" fmla="*/ 4427586 w 4728498"/>
                <a:gd name="connsiteY314" fmla="*/ 680410 h 1571025"/>
                <a:gd name="connsiteX315" fmla="*/ 4443966 w 4728498"/>
                <a:gd name="connsiteY315" fmla="*/ 715825 h 1571025"/>
                <a:gd name="connsiteX316" fmla="*/ 4417779 w 4728498"/>
                <a:gd name="connsiteY316" fmla="*/ 698498 h 1571025"/>
                <a:gd name="connsiteX317" fmla="*/ 4374927 w 4728498"/>
                <a:gd name="connsiteY317" fmla="*/ 684122 h 1571025"/>
                <a:gd name="connsiteX318" fmla="*/ 4354073 w 4728498"/>
                <a:gd name="connsiteY318" fmla="*/ 687645 h 1571025"/>
                <a:gd name="connsiteX319" fmla="*/ 4331314 w 4728498"/>
                <a:gd name="connsiteY319" fmla="*/ 691167 h 1571025"/>
                <a:gd name="connsiteX320" fmla="*/ 4322744 w 4728498"/>
                <a:gd name="connsiteY320" fmla="*/ 721346 h 1571025"/>
                <a:gd name="connsiteX321" fmla="*/ 4307412 w 4728498"/>
                <a:gd name="connsiteY321" fmla="*/ 695642 h 1571025"/>
                <a:gd name="connsiteX322" fmla="*/ 4282558 w 4728498"/>
                <a:gd name="connsiteY322" fmla="*/ 694690 h 1571025"/>
                <a:gd name="connsiteX323" fmla="*/ 4280178 w 4728498"/>
                <a:gd name="connsiteY323" fmla="*/ 721918 h 1571025"/>
                <a:gd name="connsiteX324" fmla="*/ 4264561 w 4728498"/>
                <a:gd name="connsiteY324" fmla="*/ 702877 h 1571025"/>
                <a:gd name="connsiteX325" fmla="*/ 4239041 w 4728498"/>
                <a:gd name="connsiteY325" fmla="*/ 713064 h 1571025"/>
                <a:gd name="connsiteX326" fmla="*/ 4254372 w 4728498"/>
                <a:gd name="connsiteY326" fmla="*/ 741624 h 1571025"/>
                <a:gd name="connsiteX327" fmla="*/ 4260657 w 4728498"/>
                <a:gd name="connsiteY327" fmla="*/ 769233 h 1571025"/>
                <a:gd name="connsiteX328" fmla="*/ 4260657 w 4728498"/>
                <a:gd name="connsiteY328" fmla="*/ 789892 h 1571025"/>
                <a:gd name="connsiteX329" fmla="*/ 4281320 w 4728498"/>
                <a:gd name="connsiteY329" fmla="*/ 806076 h 1571025"/>
                <a:gd name="connsiteX330" fmla="*/ 4303127 w 4728498"/>
                <a:gd name="connsiteY330" fmla="*/ 799317 h 1571025"/>
                <a:gd name="connsiteX331" fmla="*/ 4324172 w 4728498"/>
                <a:gd name="connsiteY331" fmla="*/ 809884 h 1571025"/>
                <a:gd name="connsiteX332" fmla="*/ 4326077 w 4728498"/>
                <a:gd name="connsiteY332" fmla="*/ 828925 h 1571025"/>
                <a:gd name="connsiteX333" fmla="*/ 4353025 w 4728498"/>
                <a:gd name="connsiteY333" fmla="*/ 855105 h 1571025"/>
                <a:gd name="connsiteX334" fmla="*/ 4377213 w 4728498"/>
                <a:gd name="connsiteY334" fmla="*/ 859294 h 1571025"/>
                <a:gd name="connsiteX335" fmla="*/ 4381783 w 4728498"/>
                <a:gd name="connsiteY335" fmla="*/ 882333 h 1571025"/>
                <a:gd name="connsiteX336" fmla="*/ 4361214 w 4728498"/>
                <a:gd name="connsiteY336" fmla="*/ 879287 h 1571025"/>
                <a:gd name="connsiteX337" fmla="*/ 4375403 w 4728498"/>
                <a:gd name="connsiteY337" fmla="*/ 914702 h 1571025"/>
                <a:gd name="connsiteX338" fmla="*/ 4402542 w 4728498"/>
                <a:gd name="connsiteY338" fmla="*/ 929934 h 1571025"/>
                <a:gd name="connsiteX339" fmla="*/ 4394829 w 4728498"/>
                <a:gd name="connsiteY339" fmla="*/ 952021 h 1571025"/>
                <a:gd name="connsiteX340" fmla="*/ 4375118 w 4728498"/>
                <a:gd name="connsiteY340" fmla="*/ 959732 h 1571025"/>
                <a:gd name="connsiteX341" fmla="*/ 4375118 w 4728498"/>
                <a:gd name="connsiteY341" fmla="*/ 980582 h 1571025"/>
                <a:gd name="connsiteX342" fmla="*/ 4395781 w 4728498"/>
                <a:gd name="connsiteY342" fmla="*/ 996766 h 1571025"/>
                <a:gd name="connsiteX343" fmla="*/ 4408161 w 4728498"/>
                <a:gd name="connsiteY343" fmla="*/ 1017330 h 1571025"/>
                <a:gd name="connsiteX344" fmla="*/ 4388449 w 4728498"/>
                <a:gd name="connsiteY344" fmla="*/ 1007810 h 1571025"/>
                <a:gd name="connsiteX345" fmla="*/ 4375403 w 4728498"/>
                <a:gd name="connsiteY345" fmla="*/ 1032657 h 1571025"/>
                <a:gd name="connsiteX346" fmla="*/ 4398543 w 4728498"/>
                <a:gd name="connsiteY346" fmla="*/ 1063598 h 1571025"/>
                <a:gd name="connsiteX347" fmla="*/ 4388353 w 4728498"/>
                <a:gd name="connsiteY347" fmla="*/ 1086066 h 1571025"/>
                <a:gd name="connsiteX348" fmla="*/ 4388353 w 4728498"/>
                <a:gd name="connsiteY348" fmla="*/ 1108248 h 1571025"/>
                <a:gd name="connsiteX349" fmla="*/ 4368642 w 4728498"/>
                <a:gd name="connsiteY349" fmla="*/ 1098728 h 1571025"/>
                <a:gd name="connsiteX350" fmla="*/ 4330552 w 4728498"/>
                <a:gd name="connsiteY350" fmla="*/ 1056839 h 1571025"/>
                <a:gd name="connsiteX351" fmla="*/ 4314364 w 4728498"/>
                <a:gd name="connsiteY351" fmla="*/ 1035704 h 1571025"/>
                <a:gd name="connsiteX352" fmla="*/ 4287129 w 4728498"/>
                <a:gd name="connsiteY352" fmla="*/ 1024375 h 1571025"/>
                <a:gd name="connsiteX353" fmla="*/ 4235613 w 4728498"/>
                <a:gd name="connsiteY353" fmla="*/ 971728 h 1571025"/>
                <a:gd name="connsiteX354" fmla="*/ 4203046 w 4728498"/>
                <a:gd name="connsiteY354" fmla="*/ 932886 h 1571025"/>
                <a:gd name="connsiteX355" fmla="*/ 4183239 w 4728498"/>
                <a:gd name="connsiteY355" fmla="*/ 914892 h 1571025"/>
                <a:gd name="connsiteX356" fmla="*/ 4153909 w 4728498"/>
                <a:gd name="connsiteY356" fmla="*/ 883095 h 1571025"/>
                <a:gd name="connsiteX357" fmla="*/ 4141245 w 4728498"/>
                <a:gd name="connsiteY357" fmla="*/ 855391 h 1571025"/>
                <a:gd name="connsiteX358" fmla="*/ 4148005 w 4728498"/>
                <a:gd name="connsiteY358" fmla="*/ 832257 h 1571025"/>
                <a:gd name="connsiteX359" fmla="*/ 4127817 w 4728498"/>
                <a:gd name="connsiteY359" fmla="*/ 808742 h 1571025"/>
                <a:gd name="connsiteX360" fmla="*/ 4150386 w 4728498"/>
                <a:gd name="connsiteY360" fmla="*/ 794557 h 1571025"/>
                <a:gd name="connsiteX361" fmla="*/ 4170384 w 4728498"/>
                <a:gd name="connsiteY361" fmla="*/ 769328 h 1571025"/>
                <a:gd name="connsiteX362" fmla="*/ 4160861 w 4728498"/>
                <a:gd name="connsiteY362" fmla="*/ 745528 h 1571025"/>
                <a:gd name="connsiteX363" fmla="*/ 4176954 w 4728498"/>
                <a:gd name="connsiteY363" fmla="*/ 704496 h 1571025"/>
                <a:gd name="connsiteX364" fmla="*/ 4180287 w 4728498"/>
                <a:gd name="connsiteY364" fmla="*/ 683170 h 1571025"/>
                <a:gd name="connsiteX365" fmla="*/ 4199808 w 4728498"/>
                <a:gd name="connsiteY365" fmla="*/ 671461 h 1571025"/>
                <a:gd name="connsiteX366" fmla="*/ 4193237 w 4728498"/>
                <a:gd name="connsiteY366" fmla="*/ 650230 h 1571025"/>
                <a:gd name="connsiteX367" fmla="*/ 4166193 w 4728498"/>
                <a:gd name="connsiteY367" fmla="*/ 628334 h 1571025"/>
                <a:gd name="connsiteX368" fmla="*/ 4153720 w 4728498"/>
                <a:gd name="connsiteY368" fmla="*/ 604248 h 1571025"/>
                <a:gd name="connsiteX369" fmla="*/ 4184762 w 4728498"/>
                <a:gd name="connsiteY369" fmla="*/ 600630 h 1571025"/>
                <a:gd name="connsiteX370" fmla="*/ 4135436 w 4728498"/>
                <a:gd name="connsiteY370" fmla="*/ 592348 h 1571025"/>
                <a:gd name="connsiteX371" fmla="*/ 4108202 w 4728498"/>
                <a:gd name="connsiteY371" fmla="*/ 603201 h 1571025"/>
                <a:gd name="connsiteX372" fmla="*/ 4130484 w 4728498"/>
                <a:gd name="connsiteY372" fmla="*/ 625002 h 1571025"/>
                <a:gd name="connsiteX373" fmla="*/ 4149529 w 4728498"/>
                <a:gd name="connsiteY373" fmla="*/ 646042 h 1571025"/>
                <a:gd name="connsiteX374" fmla="*/ 4118104 w 4728498"/>
                <a:gd name="connsiteY374" fmla="*/ 649088 h 1571025"/>
                <a:gd name="connsiteX375" fmla="*/ 4093727 w 4728498"/>
                <a:gd name="connsiteY375" fmla="*/ 682028 h 1571025"/>
                <a:gd name="connsiteX376" fmla="*/ 4091442 w 4728498"/>
                <a:gd name="connsiteY376" fmla="*/ 661369 h 1571025"/>
                <a:gd name="connsiteX377" fmla="*/ 4066302 w 4728498"/>
                <a:gd name="connsiteY377" fmla="*/ 659751 h 1571025"/>
                <a:gd name="connsiteX378" fmla="*/ 4058684 w 4728498"/>
                <a:gd name="connsiteY378" fmla="*/ 639853 h 1571025"/>
                <a:gd name="connsiteX379" fmla="*/ 4036878 w 4728498"/>
                <a:gd name="connsiteY379" fmla="*/ 638425 h 1571025"/>
                <a:gd name="connsiteX380" fmla="*/ 4016595 w 4728498"/>
                <a:gd name="connsiteY380" fmla="*/ 620813 h 1571025"/>
                <a:gd name="connsiteX381" fmla="*/ 3990408 w 4728498"/>
                <a:gd name="connsiteY381" fmla="*/ 627858 h 1571025"/>
                <a:gd name="connsiteX382" fmla="*/ 3957841 w 4728498"/>
                <a:gd name="connsiteY382" fmla="*/ 634903 h 1571025"/>
                <a:gd name="connsiteX383" fmla="*/ 3959270 w 4728498"/>
                <a:gd name="connsiteY383" fmla="*/ 662416 h 1571025"/>
                <a:gd name="connsiteX384" fmla="*/ 3949747 w 4728498"/>
                <a:gd name="connsiteY384" fmla="*/ 693357 h 1571025"/>
                <a:gd name="connsiteX385" fmla="*/ 3959270 w 4728498"/>
                <a:gd name="connsiteY385" fmla="*/ 723155 h 1571025"/>
                <a:gd name="connsiteX386" fmla="*/ 3980695 w 4728498"/>
                <a:gd name="connsiteY386" fmla="*/ 728296 h 1571025"/>
                <a:gd name="connsiteX387" fmla="*/ 4005930 w 4728498"/>
                <a:gd name="connsiteY387" fmla="*/ 745623 h 1571025"/>
                <a:gd name="connsiteX388" fmla="*/ 3983742 w 4728498"/>
                <a:gd name="connsiteY388" fmla="*/ 748479 h 1571025"/>
                <a:gd name="connsiteX389" fmla="*/ 3944319 w 4728498"/>
                <a:gd name="connsiteY389" fmla="*/ 755524 h 1571025"/>
                <a:gd name="connsiteX390" fmla="*/ 3924417 w 4728498"/>
                <a:gd name="connsiteY390" fmla="*/ 748574 h 1571025"/>
                <a:gd name="connsiteX391" fmla="*/ 3904801 w 4728498"/>
                <a:gd name="connsiteY391" fmla="*/ 759237 h 1571025"/>
                <a:gd name="connsiteX392" fmla="*/ 3916132 w 4728498"/>
                <a:gd name="connsiteY392" fmla="*/ 737721 h 1571025"/>
                <a:gd name="connsiteX393" fmla="*/ 3893183 w 4728498"/>
                <a:gd name="connsiteY393" fmla="*/ 734199 h 1571025"/>
                <a:gd name="connsiteX394" fmla="*/ 3870330 w 4728498"/>
                <a:gd name="connsiteY394" fmla="*/ 730676 h 1571025"/>
                <a:gd name="connsiteX395" fmla="*/ 3847761 w 4728498"/>
                <a:gd name="connsiteY395" fmla="*/ 723631 h 1571025"/>
                <a:gd name="connsiteX396" fmla="*/ 3804529 w 4728498"/>
                <a:gd name="connsiteY396" fmla="*/ 723631 h 1571025"/>
                <a:gd name="connsiteX397" fmla="*/ 3798911 w 4728498"/>
                <a:gd name="connsiteY397" fmla="*/ 746956 h 1571025"/>
                <a:gd name="connsiteX398" fmla="*/ 3768819 w 4728498"/>
                <a:gd name="connsiteY398" fmla="*/ 741339 h 1571025"/>
                <a:gd name="connsiteX399" fmla="*/ 3732633 w 4728498"/>
                <a:gd name="connsiteY399" fmla="*/ 741339 h 1571025"/>
                <a:gd name="connsiteX400" fmla="*/ 3647598 w 4728498"/>
                <a:gd name="connsiteY400" fmla="*/ 734199 h 1571025"/>
                <a:gd name="connsiteX401" fmla="*/ 3626268 w 4728498"/>
                <a:gd name="connsiteY401" fmla="*/ 731343 h 1571025"/>
                <a:gd name="connsiteX402" fmla="*/ 3603413 w 4728498"/>
                <a:gd name="connsiteY402" fmla="*/ 752573 h 1571025"/>
                <a:gd name="connsiteX403" fmla="*/ 3586558 w 4728498"/>
                <a:gd name="connsiteY403" fmla="*/ 785227 h 1571025"/>
                <a:gd name="connsiteX404" fmla="*/ 3599699 w 4728498"/>
                <a:gd name="connsiteY404" fmla="*/ 808837 h 1571025"/>
                <a:gd name="connsiteX405" fmla="*/ 3576941 w 4728498"/>
                <a:gd name="connsiteY405" fmla="*/ 848632 h 1571025"/>
                <a:gd name="connsiteX406" fmla="*/ 3576941 w 4728498"/>
                <a:gd name="connsiteY406" fmla="*/ 871385 h 1571025"/>
                <a:gd name="connsiteX407" fmla="*/ 3570560 w 4728498"/>
                <a:gd name="connsiteY407" fmla="*/ 891949 h 1571025"/>
                <a:gd name="connsiteX408" fmla="*/ 3548182 w 4728498"/>
                <a:gd name="connsiteY408" fmla="*/ 915844 h 1571025"/>
                <a:gd name="connsiteX409" fmla="*/ 3537898 w 4728498"/>
                <a:gd name="connsiteY409" fmla="*/ 941358 h 1571025"/>
                <a:gd name="connsiteX410" fmla="*/ 3561991 w 4728498"/>
                <a:gd name="connsiteY410" fmla="*/ 955068 h 1571025"/>
                <a:gd name="connsiteX411" fmla="*/ 3611603 w 4728498"/>
                <a:gd name="connsiteY411" fmla="*/ 965921 h 1571025"/>
                <a:gd name="connsiteX412" fmla="*/ 3616269 w 4728498"/>
                <a:gd name="connsiteY412" fmla="*/ 985532 h 1571025"/>
                <a:gd name="connsiteX413" fmla="*/ 3647217 w 4728498"/>
                <a:gd name="connsiteY413" fmla="*/ 997718 h 1571025"/>
                <a:gd name="connsiteX414" fmla="*/ 3675784 w 4728498"/>
                <a:gd name="connsiteY414" fmla="*/ 979725 h 1571025"/>
                <a:gd name="connsiteX415" fmla="*/ 3695877 w 4728498"/>
                <a:gd name="connsiteY415" fmla="*/ 986865 h 1571025"/>
                <a:gd name="connsiteX416" fmla="*/ 3676261 w 4728498"/>
                <a:gd name="connsiteY416" fmla="*/ 962017 h 1571025"/>
                <a:gd name="connsiteX417" fmla="*/ 3703875 w 4728498"/>
                <a:gd name="connsiteY417" fmla="*/ 965921 h 1571025"/>
                <a:gd name="connsiteX418" fmla="*/ 3741965 w 4728498"/>
                <a:gd name="connsiteY418" fmla="*/ 986770 h 1571025"/>
                <a:gd name="connsiteX419" fmla="*/ 3790911 w 4728498"/>
                <a:gd name="connsiteY419" fmla="*/ 1025708 h 1571025"/>
                <a:gd name="connsiteX420" fmla="*/ 3813670 w 4728498"/>
                <a:gd name="connsiteY420" fmla="*/ 1046843 h 1571025"/>
                <a:gd name="connsiteX421" fmla="*/ 3832715 w 4728498"/>
                <a:gd name="connsiteY421" fmla="*/ 1067977 h 1571025"/>
                <a:gd name="connsiteX422" fmla="*/ 3838619 w 4728498"/>
                <a:gd name="connsiteY422" fmla="*/ 1091778 h 1571025"/>
                <a:gd name="connsiteX423" fmla="*/ 3841857 w 4728498"/>
                <a:gd name="connsiteY423" fmla="*/ 1112818 h 1571025"/>
                <a:gd name="connsiteX424" fmla="*/ 3848523 w 4728498"/>
                <a:gd name="connsiteY424" fmla="*/ 1134428 h 1571025"/>
                <a:gd name="connsiteX425" fmla="*/ 3868520 w 4728498"/>
                <a:gd name="connsiteY425" fmla="*/ 1160038 h 1571025"/>
                <a:gd name="connsiteX426" fmla="*/ 3884898 w 4728498"/>
                <a:gd name="connsiteY426" fmla="*/ 1181268 h 1571025"/>
                <a:gd name="connsiteX427" fmla="*/ 3890993 w 4728498"/>
                <a:gd name="connsiteY427" fmla="*/ 1201736 h 1571025"/>
                <a:gd name="connsiteX428" fmla="*/ 3900515 w 4728498"/>
                <a:gd name="connsiteY428" fmla="*/ 1226774 h 1571025"/>
                <a:gd name="connsiteX429" fmla="*/ 3890993 w 4728498"/>
                <a:gd name="connsiteY429" fmla="*/ 1253431 h 1571025"/>
                <a:gd name="connsiteX430" fmla="*/ 3894136 w 4728498"/>
                <a:gd name="connsiteY430" fmla="*/ 1275804 h 1571025"/>
                <a:gd name="connsiteX431" fmla="*/ 3890802 w 4728498"/>
                <a:gd name="connsiteY431" fmla="*/ 1299985 h 1571025"/>
                <a:gd name="connsiteX432" fmla="*/ 3894136 w 4728498"/>
                <a:gd name="connsiteY432" fmla="*/ 1328546 h 1571025"/>
                <a:gd name="connsiteX433" fmla="*/ 3890802 w 4728498"/>
                <a:gd name="connsiteY433" fmla="*/ 1356345 h 1571025"/>
                <a:gd name="connsiteX434" fmla="*/ 3878042 w 4728498"/>
                <a:gd name="connsiteY434" fmla="*/ 1380336 h 1571025"/>
                <a:gd name="connsiteX435" fmla="*/ 3864806 w 4728498"/>
                <a:gd name="connsiteY435" fmla="*/ 1419654 h 1571025"/>
                <a:gd name="connsiteX436" fmla="*/ 3861378 w 4728498"/>
                <a:gd name="connsiteY436" fmla="*/ 1452118 h 1571025"/>
                <a:gd name="connsiteX437" fmla="*/ 3848523 w 4728498"/>
                <a:gd name="connsiteY437" fmla="*/ 1479726 h 1571025"/>
                <a:gd name="connsiteX438" fmla="*/ 3811480 w 4728498"/>
                <a:gd name="connsiteY438" fmla="*/ 1489247 h 1571025"/>
                <a:gd name="connsiteX439" fmla="*/ 3791388 w 4728498"/>
                <a:gd name="connsiteY439" fmla="*/ 1492864 h 1571025"/>
                <a:gd name="connsiteX440" fmla="*/ 3777485 w 4728498"/>
                <a:gd name="connsiteY440" fmla="*/ 1469064 h 1571025"/>
                <a:gd name="connsiteX441" fmla="*/ 3752250 w 4728498"/>
                <a:gd name="connsiteY441" fmla="*/ 1471634 h 1571025"/>
                <a:gd name="connsiteX442" fmla="*/ 3750156 w 4728498"/>
                <a:gd name="connsiteY442" fmla="*/ 1509715 h 1571025"/>
                <a:gd name="connsiteX443" fmla="*/ 3720445 w 4728498"/>
                <a:gd name="connsiteY443" fmla="*/ 1500195 h 1571025"/>
                <a:gd name="connsiteX444" fmla="*/ 3740633 w 4728498"/>
                <a:gd name="connsiteY444" fmla="*/ 1494007 h 1571025"/>
                <a:gd name="connsiteX445" fmla="*/ 3738633 w 4728498"/>
                <a:gd name="connsiteY445" fmla="*/ 1470301 h 1571025"/>
                <a:gd name="connsiteX446" fmla="*/ 3729110 w 4728498"/>
                <a:gd name="connsiteY446" fmla="*/ 1448310 h 1571025"/>
                <a:gd name="connsiteX447" fmla="*/ 3712636 w 4728498"/>
                <a:gd name="connsiteY447" fmla="*/ 1419749 h 1571025"/>
                <a:gd name="connsiteX448" fmla="*/ 3692544 w 4728498"/>
                <a:gd name="connsiteY448" fmla="*/ 1401470 h 1571025"/>
                <a:gd name="connsiteX449" fmla="*/ 3723206 w 4728498"/>
                <a:gd name="connsiteY449" fmla="*/ 1387952 h 1571025"/>
                <a:gd name="connsiteX450" fmla="*/ 3750726 w 4728498"/>
                <a:gd name="connsiteY450" fmla="*/ 1377194 h 1571025"/>
                <a:gd name="connsiteX451" fmla="*/ 3755488 w 4728498"/>
                <a:gd name="connsiteY451" fmla="*/ 1346824 h 1571025"/>
                <a:gd name="connsiteX452" fmla="*/ 3748822 w 4728498"/>
                <a:gd name="connsiteY452" fmla="*/ 1324547 h 1571025"/>
                <a:gd name="connsiteX453" fmla="*/ 3742346 w 4728498"/>
                <a:gd name="connsiteY453" fmla="*/ 1303317 h 1571025"/>
                <a:gd name="connsiteX454" fmla="*/ 3745679 w 4728498"/>
                <a:gd name="connsiteY454" fmla="*/ 1279516 h 1571025"/>
                <a:gd name="connsiteX455" fmla="*/ 3732349 w 4728498"/>
                <a:gd name="connsiteY455" fmla="*/ 1253241 h 1571025"/>
                <a:gd name="connsiteX456" fmla="*/ 3722826 w 4728498"/>
                <a:gd name="connsiteY456" fmla="*/ 1232106 h 1571025"/>
                <a:gd name="connsiteX457" fmla="*/ 3693305 w 4728498"/>
                <a:gd name="connsiteY457" fmla="*/ 1245148 h 1571025"/>
                <a:gd name="connsiteX458" fmla="*/ 3663786 w 4728498"/>
                <a:gd name="connsiteY458" fmla="*/ 1262951 h 1571025"/>
                <a:gd name="connsiteX459" fmla="*/ 3638551 w 4728498"/>
                <a:gd name="connsiteY459" fmla="*/ 1266188 h 1571025"/>
                <a:gd name="connsiteX460" fmla="*/ 3597890 w 4728498"/>
                <a:gd name="connsiteY460" fmla="*/ 1245434 h 1571025"/>
                <a:gd name="connsiteX461" fmla="*/ 3592176 w 4728498"/>
                <a:gd name="connsiteY461" fmla="*/ 1225347 h 1571025"/>
                <a:gd name="connsiteX462" fmla="*/ 3571893 w 4728498"/>
                <a:gd name="connsiteY462" fmla="*/ 1206306 h 1571025"/>
                <a:gd name="connsiteX463" fmla="*/ 3538280 w 4728498"/>
                <a:gd name="connsiteY463" fmla="*/ 1195167 h 1571025"/>
                <a:gd name="connsiteX464" fmla="*/ 3515140 w 4728498"/>
                <a:gd name="connsiteY464" fmla="*/ 1180506 h 1571025"/>
                <a:gd name="connsiteX465" fmla="*/ 3491333 w 4728498"/>
                <a:gd name="connsiteY465" fmla="*/ 1176603 h 1571025"/>
                <a:gd name="connsiteX466" fmla="*/ 3455433 w 4728498"/>
                <a:gd name="connsiteY466" fmla="*/ 1169558 h 1571025"/>
                <a:gd name="connsiteX467" fmla="*/ 3426866 w 4728498"/>
                <a:gd name="connsiteY467" fmla="*/ 1145281 h 1571025"/>
                <a:gd name="connsiteX468" fmla="*/ 3410964 w 4728498"/>
                <a:gd name="connsiteY468" fmla="*/ 1120910 h 1571025"/>
                <a:gd name="connsiteX469" fmla="*/ 3371255 w 4728498"/>
                <a:gd name="connsiteY469" fmla="*/ 1088541 h 1571025"/>
                <a:gd name="connsiteX470" fmla="*/ 3344686 w 4728498"/>
                <a:gd name="connsiteY470" fmla="*/ 1074070 h 1571025"/>
                <a:gd name="connsiteX471" fmla="*/ 3329069 w 4728498"/>
                <a:gd name="connsiteY471" fmla="*/ 1053507 h 1571025"/>
                <a:gd name="connsiteX472" fmla="*/ 3306026 w 4728498"/>
                <a:gd name="connsiteY472" fmla="*/ 1028468 h 1571025"/>
                <a:gd name="connsiteX473" fmla="*/ 3286027 w 4728498"/>
                <a:gd name="connsiteY473" fmla="*/ 1013998 h 1571025"/>
                <a:gd name="connsiteX474" fmla="*/ 3245367 w 4728498"/>
                <a:gd name="connsiteY474" fmla="*/ 1013998 h 1571025"/>
                <a:gd name="connsiteX475" fmla="*/ 3207277 w 4728498"/>
                <a:gd name="connsiteY475" fmla="*/ 989436 h 1571025"/>
                <a:gd name="connsiteX476" fmla="*/ 3176138 w 4728498"/>
                <a:gd name="connsiteY476" fmla="*/ 996385 h 1571025"/>
                <a:gd name="connsiteX477" fmla="*/ 3150237 w 4728498"/>
                <a:gd name="connsiteY477" fmla="*/ 999813 h 1571025"/>
                <a:gd name="connsiteX478" fmla="*/ 3130525 w 4728498"/>
                <a:gd name="connsiteY478" fmla="*/ 1003430 h 1571025"/>
                <a:gd name="connsiteX479" fmla="*/ 3106052 w 4728498"/>
                <a:gd name="connsiteY479" fmla="*/ 1036275 h 1571025"/>
                <a:gd name="connsiteX480" fmla="*/ 3126811 w 4728498"/>
                <a:gd name="connsiteY480" fmla="*/ 1047033 h 1571025"/>
                <a:gd name="connsiteX481" fmla="*/ 3138429 w 4728498"/>
                <a:gd name="connsiteY481" fmla="*/ 1075593 h 1571025"/>
                <a:gd name="connsiteX482" fmla="*/ 3138429 w 4728498"/>
                <a:gd name="connsiteY482" fmla="*/ 1118815 h 1571025"/>
                <a:gd name="connsiteX483" fmla="*/ 3147952 w 4728498"/>
                <a:gd name="connsiteY483" fmla="*/ 1158419 h 1571025"/>
                <a:gd name="connsiteX484" fmla="*/ 3109862 w 4728498"/>
                <a:gd name="connsiteY484" fmla="*/ 1173271 h 1571025"/>
                <a:gd name="connsiteX485" fmla="*/ 3062249 w 4728498"/>
                <a:gd name="connsiteY485" fmla="*/ 1159181 h 1571025"/>
                <a:gd name="connsiteX486" fmla="*/ 3037967 w 4728498"/>
                <a:gd name="connsiteY486" fmla="*/ 1162513 h 1571025"/>
                <a:gd name="connsiteX487" fmla="*/ 3009971 w 4728498"/>
                <a:gd name="connsiteY487" fmla="*/ 1148518 h 1571025"/>
                <a:gd name="connsiteX488" fmla="*/ 2973118 w 4728498"/>
                <a:gd name="connsiteY488" fmla="*/ 1144805 h 1571025"/>
                <a:gd name="connsiteX489" fmla="*/ 2948074 w 4728498"/>
                <a:gd name="connsiteY489" fmla="*/ 1177650 h 1571025"/>
                <a:gd name="connsiteX490" fmla="*/ 2923221 w 4728498"/>
                <a:gd name="connsiteY490" fmla="*/ 1183838 h 1571025"/>
                <a:gd name="connsiteX491" fmla="*/ 2883987 w 4728498"/>
                <a:gd name="connsiteY491" fmla="*/ 1194501 h 1571025"/>
                <a:gd name="connsiteX492" fmla="*/ 2839422 w 4728498"/>
                <a:gd name="connsiteY492" fmla="*/ 1187361 h 1571025"/>
                <a:gd name="connsiteX493" fmla="*/ 2793809 w 4728498"/>
                <a:gd name="connsiteY493" fmla="*/ 1173271 h 1571025"/>
                <a:gd name="connsiteX494" fmla="*/ 2729532 w 4728498"/>
                <a:gd name="connsiteY494" fmla="*/ 1141473 h 1571025"/>
                <a:gd name="connsiteX495" fmla="*/ 2696584 w 4728498"/>
                <a:gd name="connsiteY495" fmla="*/ 1134333 h 1571025"/>
                <a:gd name="connsiteX496" fmla="*/ 2669921 w 4728498"/>
                <a:gd name="connsiteY496" fmla="*/ 1134333 h 1571025"/>
                <a:gd name="connsiteX497" fmla="*/ 2633069 w 4728498"/>
                <a:gd name="connsiteY497" fmla="*/ 1148709 h 1571025"/>
                <a:gd name="connsiteX498" fmla="*/ 2594979 w 4728498"/>
                <a:gd name="connsiteY498" fmla="*/ 1141473 h 1571025"/>
                <a:gd name="connsiteX499" fmla="*/ 2572602 w 4728498"/>
                <a:gd name="connsiteY499" fmla="*/ 1131001 h 1571025"/>
                <a:gd name="connsiteX500" fmla="*/ 2564031 w 4728498"/>
                <a:gd name="connsiteY500" fmla="*/ 1110914 h 1571025"/>
                <a:gd name="connsiteX501" fmla="*/ 2543939 w 4728498"/>
                <a:gd name="connsiteY501" fmla="*/ 1089017 h 1571025"/>
                <a:gd name="connsiteX502" fmla="*/ 2522132 w 4728498"/>
                <a:gd name="connsiteY502" fmla="*/ 1091873 h 1571025"/>
                <a:gd name="connsiteX503" fmla="*/ 2500992 w 4728498"/>
                <a:gd name="connsiteY503" fmla="*/ 1077878 h 1571025"/>
                <a:gd name="connsiteX504" fmla="*/ 2480138 w 4728498"/>
                <a:gd name="connsiteY504" fmla="*/ 1077878 h 1571025"/>
                <a:gd name="connsiteX505" fmla="*/ 2428335 w 4728498"/>
                <a:gd name="connsiteY505" fmla="*/ 1067311 h 1571025"/>
                <a:gd name="connsiteX506" fmla="*/ 2406814 w 4728498"/>
                <a:gd name="connsiteY506" fmla="*/ 1085304 h 1571025"/>
                <a:gd name="connsiteX507" fmla="*/ 2416337 w 4728498"/>
                <a:gd name="connsiteY507" fmla="*/ 1112818 h 1571025"/>
                <a:gd name="connsiteX508" fmla="*/ 2436335 w 4728498"/>
                <a:gd name="connsiteY508" fmla="*/ 1138236 h 1571025"/>
                <a:gd name="connsiteX509" fmla="*/ 2429287 w 4728498"/>
                <a:gd name="connsiteY509" fmla="*/ 1160990 h 1571025"/>
                <a:gd name="connsiteX510" fmla="*/ 2386151 w 4728498"/>
                <a:gd name="connsiteY510" fmla="*/ 1155658 h 1571025"/>
                <a:gd name="connsiteX511" fmla="*/ 2363011 w 4728498"/>
                <a:gd name="connsiteY511" fmla="*/ 1155658 h 1571025"/>
                <a:gd name="connsiteX512" fmla="*/ 2342919 w 4728498"/>
                <a:gd name="connsiteY512" fmla="*/ 1159276 h 1571025"/>
                <a:gd name="connsiteX513" fmla="*/ 2309304 w 4728498"/>
                <a:gd name="connsiteY513" fmla="*/ 1131858 h 1571025"/>
                <a:gd name="connsiteX514" fmla="*/ 2284450 w 4728498"/>
                <a:gd name="connsiteY514" fmla="*/ 1130906 h 1571025"/>
                <a:gd name="connsiteX515" fmla="*/ 2258930 w 4728498"/>
                <a:gd name="connsiteY515" fmla="*/ 1123861 h 1571025"/>
                <a:gd name="connsiteX516" fmla="*/ 2228649 w 4728498"/>
                <a:gd name="connsiteY516" fmla="*/ 1123861 h 1571025"/>
                <a:gd name="connsiteX517" fmla="*/ 2207794 w 4728498"/>
                <a:gd name="connsiteY517" fmla="*/ 1134809 h 1571025"/>
                <a:gd name="connsiteX518" fmla="*/ 2178750 w 4728498"/>
                <a:gd name="connsiteY518" fmla="*/ 1145281 h 1571025"/>
                <a:gd name="connsiteX519" fmla="*/ 2151421 w 4728498"/>
                <a:gd name="connsiteY519" fmla="*/ 1181553 h 1571025"/>
                <a:gd name="connsiteX520" fmla="*/ 2113331 w 4728498"/>
                <a:gd name="connsiteY520" fmla="*/ 1198499 h 1571025"/>
                <a:gd name="connsiteX521" fmla="*/ 2091429 w 4728498"/>
                <a:gd name="connsiteY521" fmla="*/ 1198499 h 1571025"/>
                <a:gd name="connsiteX522" fmla="*/ 2060576 w 4728498"/>
                <a:gd name="connsiteY522" fmla="*/ 1160419 h 1571025"/>
                <a:gd name="connsiteX523" fmla="*/ 2049911 w 4728498"/>
                <a:gd name="connsiteY523" fmla="*/ 1182506 h 1571025"/>
                <a:gd name="connsiteX524" fmla="*/ 2010297 w 4728498"/>
                <a:gd name="connsiteY524" fmla="*/ 1170224 h 1571025"/>
                <a:gd name="connsiteX525" fmla="*/ 1991919 w 4728498"/>
                <a:gd name="connsiteY525" fmla="*/ 1146233 h 1571025"/>
                <a:gd name="connsiteX526" fmla="*/ 1967732 w 4728498"/>
                <a:gd name="connsiteY526" fmla="*/ 1134428 h 1571025"/>
                <a:gd name="connsiteX527" fmla="*/ 1917929 w 4728498"/>
                <a:gd name="connsiteY527" fmla="*/ 1113008 h 1571025"/>
                <a:gd name="connsiteX528" fmla="*/ 1896599 w 4728498"/>
                <a:gd name="connsiteY528" fmla="*/ 1127574 h 1571025"/>
                <a:gd name="connsiteX529" fmla="*/ 1869650 w 4728498"/>
                <a:gd name="connsiteY529" fmla="*/ 1113198 h 1571025"/>
                <a:gd name="connsiteX530" fmla="*/ 1836130 w 4728498"/>
                <a:gd name="connsiteY530" fmla="*/ 1109390 h 1571025"/>
                <a:gd name="connsiteX531" fmla="*/ 1815371 w 4728498"/>
                <a:gd name="connsiteY531" fmla="*/ 1120338 h 1571025"/>
                <a:gd name="connsiteX532" fmla="*/ 1798707 w 4728498"/>
                <a:gd name="connsiteY532" fmla="*/ 1099584 h 1571025"/>
                <a:gd name="connsiteX533" fmla="*/ 1769378 w 4728498"/>
                <a:gd name="connsiteY533" fmla="*/ 1064169 h 1571025"/>
                <a:gd name="connsiteX534" fmla="*/ 1729669 w 4728498"/>
                <a:gd name="connsiteY534" fmla="*/ 1028183 h 1571025"/>
                <a:gd name="connsiteX535" fmla="*/ 1696911 w 4728498"/>
                <a:gd name="connsiteY535" fmla="*/ 999622 h 1571025"/>
                <a:gd name="connsiteX536" fmla="*/ 1663773 w 4728498"/>
                <a:gd name="connsiteY536" fmla="*/ 981629 h 1571025"/>
                <a:gd name="connsiteX537" fmla="*/ 1638158 w 4728498"/>
                <a:gd name="connsiteY537" fmla="*/ 961541 h 1571025"/>
                <a:gd name="connsiteX538" fmla="*/ 1616256 w 4728498"/>
                <a:gd name="connsiteY538" fmla="*/ 968205 h 1571025"/>
                <a:gd name="connsiteX539" fmla="*/ 1592259 w 4728498"/>
                <a:gd name="connsiteY539" fmla="*/ 997337 h 1571025"/>
                <a:gd name="connsiteX540" fmla="*/ 1571595 w 4728498"/>
                <a:gd name="connsiteY540" fmla="*/ 992958 h 1571025"/>
                <a:gd name="connsiteX541" fmla="*/ 1551217 w 4728498"/>
                <a:gd name="connsiteY541" fmla="*/ 996481 h 1571025"/>
                <a:gd name="connsiteX542" fmla="*/ 1543980 w 4728498"/>
                <a:gd name="connsiteY542" fmla="*/ 976583 h 1571025"/>
                <a:gd name="connsiteX543" fmla="*/ 1515412 w 4728498"/>
                <a:gd name="connsiteY543" fmla="*/ 975155 h 1571025"/>
                <a:gd name="connsiteX544" fmla="*/ 1486845 w 4728498"/>
                <a:gd name="connsiteY544" fmla="*/ 964683 h 1571025"/>
                <a:gd name="connsiteX545" fmla="*/ 1466371 w 4728498"/>
                <a:gd name="connsiteY545" fmla="*/ 964683 h 1571025"/>
                <a:gd name="connsiteX546" fmla="*/ 1458849 w 4728498"/>
                <a:gd name="connsiteY546" fmla="*/ 937931 h 1571025"/>
                <a:gd name="connsiteX547" fmla="*/ 1438756 w 4728498"/>
                <a:gd name="connsiteY547" fmla="*/ 915844 h 1571025"/>
                <a:gd name="connsiteX548" fmla="*/ 1417331 w 4728498"/>
                <a:gd name="connsiteY548" fmla="*/ 914988 h 1571025"/>
                <a:gd name="connsiteX549" fmla="*/ 1374479 w 4728498"/>
                <a:gd name="connsiteY549" fmla="*/ 914988 h 1571025"/>
                <a:gd name="connsiteX550" fmla="*/ 1353816 w 4728498"/>
                <a:gd name="connsiteY550" fmla="*/ 932981 h 1571025"/>
                <a:gd name="connsiteX551" fmla="*/ 1325248 w 4728498"/>
                <a:gd name="connsiteY551" fmla="*/ 943167 h 1571025"/>
                <a:gd name="connsiteX552" fmla="*/ 1273160 w 4728498"/>
                <a:gd name="connsiteY552" fmla="*/ 957257 h 1571025"/>
                <a:gd name="connsiteX553" fmla="*/ 1233832 w 4728498"/>
                <a:gd name="connsiteY553" fmla="*/ 967920 h 1571025"/>
                <a:gd name="connsiteX554" fmla="*/ 1205264 w 4728498"/>
                <a:gd name="connsiteY554" fmla="*/ 967920 h 1571025"/>
                <a:gd name="connsiteX555" fmla="*/ 1172316 w 4728498"/>
                <a:gd name="connsiteY555" fmla="*/ 971442 h 1571025"/>
                <a:gd name="connsiteX556" fmla="*/ 1145273 w 4728498"/>
                <a:gd name="connsiteY556" fmla="*/ 985913 h 1571025"/>
                <a:gd name="connsiteX557" fmla="*/ 1160794 w 4728498"/>
                <a:gd name="connsiteY557" fmla="*/ 1010761 h 1571025"/>
                <a:gd name="connsiteX558" fmla="*/ 1187743 w 4728498"/>
                <a:gd name="connsiteY558" fmla="*/ 1025612 h 1571025"/>
                <a:gd name="connsiteX559" fmla="*/ 1155462 w 4728498"/>
                <a:gd name="connsiteY559" fmla="*/ 1031801 h 1571025"/>
                <a:gd name="connsiteX560" fmla="*/ 1147367 w 4728498"/>
                <a:gd name="connsiteY560" fmla="*/ 1058362 h 1571025"/>
                <a:gd name="connsiteX561" fmla="*/ 1150510 w 4728498"/>
                <a:gd name="connsiteY561" fmla="*/ 1080544 h 1571025"/>
                <a:gd name="connsiteX562" fmla="*/ 1175459 w 4728498"/>
                <a:gd name="connsiteY562" fmla="*/ 1086161 h 1571025"/>
                <a:gd name="connsiteX563" fmla="*/ 1189742 w 4728498"/>
                <a:gd name="connsiteY563" fmla="*/ 1129573 h 1571025"/>
                <a:gd name="connsiteX564" fmla="*/ 1154128 w 4728498"/>
                <a:gd name="connsiteY564" fmla="*/ 1117102 h 1571025"/>
                <a:gd name="connsiteX565" fmla="*/ 1132131 w 4728498"/>
                <a:gd name="connsiteY565" fmla="*/ 1127764 h 1571025"/>
                <a:gd name="connsiteX566" fmla="*/ 1104897 w 4728498"/>
                <a:gd name="connsiteY566" fmla="*/ 1113484 h 1571025"/>
                <a:gd name="connsiteX567" fmla="*/ 1084709 w 4728498"/>
                <a:gd name="connsiteY567" fmla="*/ 1109771 h 1571025"/>
                <a:gd name="connsiteX568" fmla="*/ 1060617 w 4728498"/>
                <a:gd name="connsiteY568" fmla="*/ 1116911 h 1571025"/>
                <a:gd name="connsiteX569" fmla="*/ 1032050 w 4728498"/>
                <a:gd name="connsiteY569" fmla="*/ 1109771 h 1571025"/>
                <a:gd name="connsiteX570" fmla="*/ 1010053 w 4728498"/>
                <a:gd name="connsiteY570" fmla="*/ 1131763 h 1571025"/>
                <a:gd name="connsiteX571" fmla="*/ 959869 w 4728498"/>
                <a:gd name="connsiteY571" fmla="*/ 1123956 h 1571025"/>
                <a:gd name="connsiteX572" fmla="*/ 955489 w 4728498"/>
                <a:gd name="connsiteY572" fmla="*/ 1104345 h 1571025"/>
                <a:gd name="connsiteX573" fmla="*/ 928159 w 4728498"/>
                <a:gd name="connsiteY573" fmla="*/ 1088731 h 1571025"/>
                <a:gd name="connsiteX574" fmla="*/ 888355 w 4728498"/>
                <a:gd name="connsiteY574" fmla="*/ 1077878 h 1571025"/>
                <a:gd name="connsiteX575" fmla="*/ 863882 w 4728498"/>
                <a:gd name="connsiteY575" fmla="*/ 1088636 h 1571025"/>
                <a:gd name="connsiteX576" fmla="*/ 842647 w 4728498"/>
                <a:gd name="connsiteY576" fmla="*/ 1081496 h 1571025"/>
                <a:gd name="connsiteX577" fmla="*/ 819031 w 4728498"/>
                <a:gd name="connsiteY577" fmla="*/ 1081496 h 1571025"/>
                <a:gd name="connsiteX578" fmla="*/ 813413 w 4728498"/>
                <a:gd name="connsiteY578" fmla="*/ 1104821 h 1571025"/>
                <a:gd name="connsiteX579" fmla="*/ 792178 w 4728498"/>
                <a:gd name="connsiteY579" fmla="*/ 1109961 h 1571025"/>
                <a:gd name="connsiteX580" fmla="*/ 780846 w 4728498"/>
                <a:gd name="connsiteY580" fmla="*/ 1139855 h 1571025"/>
                <a:gd name="connsiteX581" fmla="*/ 774275 w 4728498"/>
                <a:gd name="connsiteY581" fmla="*/ 1161275 h 1571025"/>
                <a:gd name="connsiteX582" fmla="*/ 731519 w 4728498"/>
                <a:gd name="connsiteY582" fmla="*/ 1138332 h 1571025"/>
                <a:gd name="connsiteX583" fmla="*/ 718759 w 4728498"/>
                <a:gd name="connsiteY583" fmla="*/ 1164608 h 1571025"/>
                <a:gd name="connsiteX584" fmla="*/ 725139 w 4728498"/>
                <a:gd name="connsiteY584" fmla="*/ 1204878 h 1571025"/>
                <a:gd name="connsiteX585" fmla="*/ 721806 w 4728498"/>
                <a:gd name="connsiteY585" fmla="*/ 1236104 h 1571025"/>
                <a:gd name="connsiteX586" fmla="*/ 743042 w 4728498"/>
                <a:gd name="connsiteY586" fmla="*/ 1245624 h 1571025"/>
                <a:gd name="connsiteX587" fmla="*/ 744756 w 4728498"/>
                <a:gd name="connsiteY587" fmla="*/ 1264665 h 1571025"/>
                <a:gd name="connsiteX588" fmla="*/ 782846 w 4728498"/>
                <a:gd name="connsiteY588" fmla="*/ 1263142 h 1571025"/>
                <a:gd name="connsiteX589" fmla="*/ 810175 w 4728498"/>
                <a:gd name="connsiteY589" fmla="*/ 1297700 h 1571025"/>
                <a:gd name="connsiteX590" fmla="*/ 803224 w 4728498"/>
                <a:gd name="connsiteY590" fmla="*/ 1320358 h 1571025"/>
                <a:gd name="connsiteX591" fmla="*/ 824268 w 4728498"/>
                <a:gd name="connsiteY591" fmla="*/ 1330354 h 1571025"/>
                <a:gd name="connsiteX592" fmla="*/ 798558 w 4728498"/>
                <a:gd name="connsiteY592" fmla="*/ 1350537 h 1571025"/>
                <a:gd name="connsiteX593" fmla="*/ 775513 w 4728498"/>
                <a:gd name="connsiteY593" fmla="*/ 1361390 h 1571025"/>
                <a:gd name="connsiteX594" fmla="*/ 770943 w 4728498"/>
                <a:gd name="connsiteY594" fmla="*/ 1384524 h 1571025"/>
                <a:gd name="connsiteX595" fmla="*/ 761420 w 4728498"/>
                <a:gd name="connsiteY595" fmla="*/ 1419654 h 1571025"/>
                <a:gd name="connsiteX596" fmla="*/ 785131 w 4728498"/>
                <a:gd name="connsiteY596" fmla="*/ 1439932 h 1571025"/>
                <a:gd name="connsiteX597" fmla="*/ 790844 w 4728498"/>
                <a:gd name="connsiteY597" fmla="*/ 1460020 h 1571025"/>
                <a:gd name="connsiteX598" fmla="*/ 794082 w 4728498"/>
                <a:gd name="connsiteY598" fmla="*/ 1484487 h 1571025"/>
                <a:gd name="connsiteX599" fmla="*/ 803605 w 4728498"/>
                <a:gd name="connsiteY599" fmla="*/ 1506383 h 1571025"/>
                <a:gd name="connsiteX600" fmla="*/ 824268 w 4728498"/>
                <a:gd name="connsiteY600" fmla="*/ 1518188 h 1571025"/>
                <a:gd name="connsiteX601" fmla="*/ 836458 w 4728498"/>
                <a:gd name="connsiteY601" fmla="*/ 1538561 h 1571025"/>
                <a:gd name="connsiteX602" fmla="*/ 819983 w 4728498"/>
                <a:gd name="connsiteY602" fmla="*/ 1568074 h 1571025"/>
                <a:gd name="connsiteX603" fmla="*/ 797130 w 4728498"/>
                <a:gd name="connsiteY603" fmla="*/ 1552937 h 1571025"/>
                <a:gd name="connsiteX604" fmla="*/ 771228 w 4728498"/>
                <a:gd name="connsiteY604" fmla="*/ 1535325 h 1571025"/>
                <a:gd name="connsiteX605" fmla="*/ 751040 w 4728498"/>
                <a:gd name="connsiteY605" fmla="*/ 1527994 h 1571025"/>
                <a:gd name="connsiteX606" fmla="*/ 739328 w 4728498"/>
                <a:gd name="connsiteY606" fmla="*/ 1507621 h 1571025"/>
                <a:gd name="connsiteX607" fmla="*/ 708951 w 4728498"/>
                <a:gd name="connsiteY607" fmla="*/ 1492484 h 1571025"/>
                <a:gd name="connsiteX608" fmla="*/ 681050 w 4728498"/>
                <a:gd name="connsiteY608" fmla="*/ 1499433 h 1571025"/>
                <a:gd name="connsiteX609" fmla="*/ 659529 w 4728498"/>
                <a:gd name="connsiteY609" fmla="*/ 1492388 h 1571025"/>
                <a:gd name="connsiteX610" fmla="*/ 627438 w 4728498"/>
                <a:gd name="connsiteY610" fmla="*/ 1471349 h 1571025"/>
                <a:gd name="connsiteX611" fmla="*/ 606489 w 4728498"/>
                <a:gd name="connsiteY611" fmla="*/ 1471349 h 1571025"/>
                <a:gd name="connsiteX612" fmla="*/ 564590 w 4728498"/>
                <a:gd name="connsiteY612" fmla="*/ 1460781 h 1571025"/>
                <a:gd name="connsiteX613" fmla="*/ 541831 w 4728498"/>
                <a:gd name="connsiteY613" fmla="*/ 1453736 h 1571025"/>
                <a:gd name="connsiteX614" fmla="*/ 520691 w 4728498"/>
                <a:gd name="connsiteY614" fmla="*/ 1460876 h 1571025"/>
                <a:gd name="connsiteX615" fmla="*/ 500027 w 4728498"/>
                <a:gd name="connsiteY615" fmla="*/ 1443550 h 1571025"/>
                <a:gd name="connsiteX616" fmla="*/ 480982 w 4728498"/>
                <a:gd name="connsiteY616" fmla="*/ 1422510 h 1571025"/>
                <a:gd name="connsiteX617" fmla="*/ 447653 w 4728498"/>
                <a:gd name="connsiteY617" fmla="*/ 1404326 h 1571025"/>
                <a:gd name="connsiteX618" fmla="*/ 421276 w 4728498"/>
                <a:gd name="connsiteY618" fmla="*/ 1393569 h 1571025"/>
                <a:gd name="connsiteX619" fmla="*/ 419466 w 4728498"/>
                <a:gd name="connsiteY619" fmla="*/ 1374528 h 1571025"/>
                <a:gd name="connsiteX620" fmla="*/ 461270 w 4728498"/>
                <a:gd name="connsiteY620" fmla="*/ 1341207 h 1571025"/>
                <a:gd name="connsiteX621" fmla="*/ 434608 w 4728498"/>
                <a:gd name="connsiteY621" fmla="*/ 1315598 h 1571025"/>
                <a:gd name="connsiteX622" fmla="*/ 466508 w 4728498"/>
                <a:gd name="connsiteY622" fmla="*/ 1309124 h 1571025"/>
                <a:gd name="connsiteX623" fmla="*/ 464889 w 4728498"/>
                <a:gd name="connsiteY623" fmla="*/ 1285133 h 1571025"/>
                <a:gd name="connsiteX624" fmla="*/ 442035 w 4728498"/>
                <a:gd name="connsiteY624" fmla="*/ 1290369 h 1571025"/>
                <a:gd name="connsiteX625" fmla="*/ 458128 w 4728498"/>
                <a:gd name="connsiteY625" fmla="*/ 1265236 h 1571025"/>
                <a:gd name="connsiteX626" fmla="*/ 479553 w 4728498"/>
                <a:gd name="connsiteY626" fmla="*/ 1259524 h 1571025"/>
                <a:gd name="connsiteX627" fmla="*/ 499646 w 4728498"/>
                <a:gd name="connsiteY627" fmla="*/ 1248671 h 1571025"/>
                <a:gd name="connsiteX628" fmla="*/ 490885 w 4728498"/>
                <a:gd name="connsiteY628" fmla="*/ 1224299 h 1571025"/>
                <a:gd name="connsiteX629" fmla="*/ 487743 w 4728498"/>
                <a:gd name="connsiteY629" fmla="*/ 1203640 h 1571025"/>
                <a:gd name="connsiteX630" fmla="*/ 494314 w 4728498"/>
                <a:gd name="connsiteY630" fmla="*/ 1179840 h 1571025"/>
                <a:gd name="connsiteX631" fmla="*/ 466889 w 4728498"/>
                <a:gd name="connsiteY631" fmla="*/ 1162894 h 1571025"/>
                <a:gd name="connsiteX632" fmla="*/ 436607 w 4728498"/>
                <a:gd name="connsiteY632" fmla="*/ 1159086 h 1571025"/>
                <a:gd name="connsiteX633" fmla="*/ 416705 w 4728498"/>
                <a:gd name="connsiteY633" fmla="*/ 1159086 h 1571025"/>
                <a:gd name="connsiteX634" fmla="*/ 388138 w 4728498"/>
                <a:gd name="connsiteY634" fmla="*/ 1141664 h 1571025"/>
                <a:gd name="connsiteX635" fmla="*/ 351190 w 4728498"/>
                <a:gd name="connsiteY635" fmla="*/ 1137760 h 1571025"/>
                <a:gd name="connsiteX636" fmla="*/ 331765 w 4728498"/>
                <a:gd name="connsiteY636" fmla="*/ 1137760 h 1571025"/>
                <a:gd name="connsiteX637" fmla="*/ 327575 w 4728498"/>
                <a:gd name="connsiteY637" fmla="*/ 1111294 h 1571025"/>
                <a:gd name="connsiteX638" fmla="*/ 303387 w 4728498"/>
                <a:gd name="connsiteY638" fmla="*/ 1099013 h 1571025"/>
                <a:gd name="connsiteX639" fmla="*/ 283866 w 4728498"/>
                <a:gd name="connsiteY639" fmla="*/ 1088446 h 1571025"/>
                <a:gd name="connsiteX640" fmla="*/ 287580 w 4728498"/>
                <a:gd name="connsiteY640" fmla="*/ 1067501 h 1571025"/>
                <a:gd name="connsiteX641" fmla="*/ 267964 w 4728498"/>
                <a:gd name="connsiteY641" fmla="*/ 1049794 h 1571025"/>
                <a:gd name="connsiteX642" fmla="*/ 233397 w 4728498"/>
                <a:gd name="connsiteY642" fmla="*/ 1052745 h 1571025"/>
                <a:gd name="connsiteX643" fmla="*/ 212923 w 4728498"/>
                <a:gd name="connsiteY643" fmla="*/ 1063598 h 1571025"/>
                <a:gd name="connsiteX644" fmla="*/ 190165 w 4728498"/>
                <a:gd name="connsiteY644" fmla="*/ 1033133 h 1571025"/>
                <a:gd name="connsiteX645" fmla="*/ 180642 w 4728498"/>
                <a:gd name="connsiteY645" fmla="*/ 1011618 h 1571025"/>
                <a:gd name="connsiteX646" fmla="*/ 218732 w 4728498"/>
                <a:gd name="connsiteY646" fmla="*/ 1007429 h 1571025"/>
                <a:gd name="connsiteX647" fmla="*/ 209210 w 4728498"/>
                <a:gd name="connsiteY647" fmla="*/ 983247 h 1571025"/>
                <a:gd name="connsiteX648" fmla="*/ 187403 w 4728498"/>
                <a:gd name="connsiteY648" fmla="*/ 981819 h 1571025"/>
                <a:gd name="connsiteX649" fmla="*/ 173119 w 4728498"/>
                <a:gd name="connsiteY649" fmla="*/ 954687 h 1571025"/>
                <a:gd name="connsiteX650" fmla="*/ 156836 w 4728498"/>
                <a:gd name="connsiteY650" fmla="*/ 926126 h 1571025"/>
                <a:gd name="connsiteX651" fmla="*/ 150551 w 4728498"/>
                <a:gd name="connsiteY651" fmla="*/ 901850 h 1571025"/>
                <a:gd name="connsiteX652" fmla="*/ 123126 w 4728498"/>
                <a:gd name="connsiteY652" fmla="*/ 886236 h 1571025"/>
                <a:gd name="connsiteX653" fmla="*/ 102367 w 4728498"/>
                <a:gd name="connsiteY653" fmla="*/ 886236 h 1571025"/>
                <a:gd name="connsiteX654" fmla="*/ 60278 w 4728498"/>
                <a:gd name="connsiteY654" fmla="*/ 879096 h 1571025"/>
                <a:gd name="connsiteX655" fmla="*/ 52374 w 4728498"/>
                <a:gd name="connsiteY655" fmla="*/ 852345 h 1571025"/>
                <a:gd name="connsiteX656" fmla="*/ 49136 w 4728498"/>
                <a:gd name="connsiteY656" fmla="*/ 831495 h 1571025"/>
                <a:gd name="connsiteX657" fmla="*/ 28568 w 4728498"/>
                <a:gd name="connsiteY657" fmla="*/ 815787 h 1571025"/>
                <a:gd name="connsiteX658" fmla="*/ 32853 w 4728498"/>
                <a:gd name="connsiteY658" fmla="*/ 793224 h 1571025"/>
                <a:gd name="connsiteX659" fmla="*/ 22854 w 4728498"/>
                <a:gd name="connsiteY659" fmla="*/ 770661 h 1571025"/>
                <a:gd name="connsiteX660" fmla="*/ 32377 w 4728498"/>
                <a:gd name="connsiteY660" fmla="*/ 744100 h 1571025"/>
                <a:gd name="connsiteX661" fmla="*/ 45232 w 4728498"/>
                <a:gd name="connsiteY661" fmla="*/ 719633 h 1571025"/>
                <a:gd name="connsiteX662" fmla="*/ 70181 w 4728498"/>
                <a:gd name="connsiteY662" fmla="*/ 710113 h 1571025"/>
                <a:gd name="connsiteX663" fmla="*/ 92940 w 4728498"/>
                <a:gd name="connsiteY663" fmla="*/ 703163 h 1571025"/>
                <a:gd name="connsiteX664" fmla="*/ 63896 w 4728498"/>
                <a:gd name="connsiteY664" fmla="*/ 694975 h 1571025"/>
                <a:gd name="connsiteX665" fmla="*/ 49136 w 4728498"/>
                <a:gd name="connsiteY665" fmla="*/ 674602 h 1571025"/>
                <a:gd name="connsiteX666" fmla="*/ 27234 w 4728498"/>
                <a:gd name="connsiteY666" fmla="*/ 677268 h 1571025"/>
                <a:gd name="connsiteX667" fmla="*/ 61516 w 4728498"/>
                <a:gd name="connsiteY667" fmla="*/ 664035 h 1571025"/>
                <a:gd name="connsiteX668" fmla="*/ 97987 w 4728498"/>
                <a:gd name="connsiteY668" fmla="*/ 628334 h 1571025"/>
                <a:gd name="connsiteX669" fmla="*/ 124364 w 4728498"/>
                <a:gd name="connsiteY669" fmla="*/ 596251 h 1571025"/>
                <a:gd name="connsiteX670" fmla="*/ 114841 w 4728498"/>
                <a:gd name="connsiteY670" fmla="*/ 568928 h 1571025"/>
                <a:gd name="connsiteX671" fmla="*/ 77799 w 4728498"/>
                <a:gd name="connsiteY671" fmla="*/ 546555 h 1571025"/>
                <a:gd name="connsiteX672" fmla="*/ 82275 w 4728498"/>
                <a:gd name="connsiteY672" fmla="*/ 523612 h 1571025"/>
                <a:gd name="connsiteX673" fmla="*/ 72752 w 4728498"/>
                <a:gd name="connsiteY673" fmla="*/ 501049 h 1571025"/>
                <a:gd name="connsiteX674" fmla="*/ 52564 w 4728498"/>
                <a:gd name="connsiteY674" fmla="*/ 482008 h 1571025"/>
                <a:gd name="connsiteX675" fmla="*/ 65801 w 4728498"/>
                <a:gd name="connsiteY675" fmla="*/ 456970 h 1571025"/>
                <a:gd name="connsiteX676" fmla="*/ 45613 w 4728498"/>
                <a:gd name="connsiteY676" fmla="*/ 436406 h 1571025"/>
                <a:gd name="connsiteX677" fmla="*/ 29615 w 4728498"/>
                <a:gd name="connsiteY677" fmla="*/ 412130 h 1571025"/>
                <a:gd name="connsiteX678" fmla="*/ 52184 w 4728498"/>
                <a:gd name="connsiteY678" fmla="*/ 393946 h 1571025"/>
                <a:gd name="connsiteX679" fmla="*/ 9237 w 4728498"/>
                <a:gd name="connsiteY679" fmla="*/ 365386 h 1571025"/>
                <a:gd name="connsiteX680" fmla="*/ 3809 w 4728498"/>
                <a:gd name="connsiteY680" fmla="*/ 345584 h 1571025"/>
                <a:gd name="connsiteX681" fmla="*/ 42471 w 4728498"/>
                <a:gd name="connsiteY681" fmla="*/ 308931 h 1571025"/>
                <a:gd name="connsiteX682" fmla="*/ 67515 w 4728498"/>
                <a:gd name="connsiteY682" fmla="*/ 302457 h 1571025"/>
                <a:gd name="connsiteX683" fmla="*/ 93987 w 4728498"/>
                <a:gd name="connsiteY683" fmla="*/ 291795 h 1571025"/>
                <a:gd name="connsiteX684" fmla="*/ 114651 w 4728498"/>
                <a:gd name="connsiteY684" fmla="*/ 305789 h 1571025"/>
                <a:gd name="connsiteX685" fmla="*/ 95606 w 4728498"/>
                <a:gd name="connsiteY685" fmla="*/ 309407 h 1571025"/>
                <a:gd name="connsiteX686" fmla="*/ 115223 w 4728498"/>
                <a:gd name="connsiteY686" fmla="*/ 319974 h 1571025"/>
                <a:gd name="connsiteX687" fmla="*/ 135220 w 4728498"/>
                <a:gd name="connsiteY687" fmla="*/ 327210 h 1571025"/>
                <a:gd name="connsiteX688" fmla="*/ 207972 w 4728498"/>
                <a:gd name="connsiteY688" fmla="*/ 327210 h 1571025"/>
                <a:gd name="connsiteX689" fmla="*/ 246062 w 4728498"/>
                <a:gd name="connsiteY689" fmla="*/ 341109 h 1571025"/>
                <a:gd name="connsiteX690" fmla="*/ 285675 w 4728498"/>
                <a:gd name="connsiteY690" fmla="*/ 355390 h 1571025"/>
                <a:gd name="connsiteX691" fmla="*/ 311767 w 4728498"/>
                <a:gd name="connsiteY691" fmla="*/ 366052 h 1571025"/>
                <a:gd name="connsiteX692" fmla="*/ 338144 w 4728498"/>
                <a:gd name="connsiteY692" fmla="*/ 373192 h 1571025"/>
                <a:gd name="connsiteX693" fmla="*/ 379567 w 4728498"/>
                <a:gd name="connsiteY693" fmla="*/ 407941 h 1571025"/>
                <a:gd name="connsiteX694" fmla="*/ 372425 w 4728498"/>
                <a:gd name="connsiteY694" fmla="*/ 430504 h 1571025"/>
                <a:gd name="connsiteX695" fmla="*/ 328337 w 4728498"/>
                <a:gd name="connsiteY695" fmla="*/ 446498 h 1571025"/>
                <a:gd name="connsiteX696" fmla="*/ 302530 w 4728498"/>
                <a:gd name="connsiteY696" fmla="*/ 450020 h 1571025"/>
                <a:gd name="connsiteX697" fmla="*/ 264440 w 4728498"/>
                <a:gd name="connsiteY697" fmla="*/ 439453 h 1571025"/>
                <a:gd name="connsiteX698" fmla="*/ 241015 w 4728498"/>
                <a:gd name="connsiteY698" fmla="*/ 435835 h 1571025"/>
                <a:gd name="connsiteX699" fmla="*/ 195593 w 4728498"/>
                <a:gd name="connsiteY699" fmla="*/ 421745 h 1571025"/>
                <a:gd name="connsiteX700" fmla="*/ 172358 w 4728498"/>
                <a:gd name="connsiteY700" fmla="*/ 418128 h 1571025"/>
                <a:gd name="connsiteX701" fmla="*/ 146456 w 4728498"/>
                <a:gd name="connsiteY701" fmla="*/ 411083 h 1571025"/>
                <a:gd name="connsiteX702" fmla="*/ 125793 w 4728498"/>
                <a:gd name="connsiteY702" fmla="*/ 414605 h 1571025"/>
                <a:gd name="connsiteX703" fmla="*/ 154360 w 4728498"/>
                <a:gd name="connsiteY703" fmla="*/ 440215 h 1571025"/>
                <a:gd name="connsiteX704" fmla="*/ 177500 w 4728498"/>
                <a:gd name="connsiteY704" fmla="*/ 447450 h 1571025"/>
                <a:gd name="connsiteX705" fmla="*/ 206067 w 4728498"/>
                <a:gd name="connsiteY705" fmla="*/ 471822 h 1571025"/>
                <a:gd name="connsiteX706" fmla="*/ 205210 w 4728498"/>
                <a:gd name="connsiteY706" fmla="*/ 490862 h 1571025"/>
                <a:gd name="connsiteX707" fmla="*/ 208448 w 4728498"/>
                <a:gd name="connsiteY707" fmla="*/ 522945 h 1571025"/>
                <a:gd name="connsiteX708" fmla="*/ 259393 w 4728498"/>
                <a:gd name="connsiteY708" fmla="*/ 535702 h 1571025"/>
                <a:gd name="connsiteX709" fmla="*/ 295198 w 4728498"/>
                <a:gd name="connsiteY709" fmla="*/ 546270 h 1571025"/>
                <a:gd name="connsiteX710" fmla="*/ 301292 w 4728498"/>
                <a:gd name="connsiteY710" fmla="*/ 523612 h 1571025"/>
                <a:gd name="connsiteX711" fmla="*/ 276343 w 4728498"/>
                <a:gd name="connsiteY711" fmla="*/ 517233 h 1571025"/>
                <a:gd name="connsiteX712" fmla="*/ 268440 w 4728498"/>
                <a:gd name="connsiteY712" fmla="*/ 494004 h 1571025"/>
                <a:gd name="connsiteX713" fmla="*/ 289770 w 4728498"/>
                <a:gd name="connsiteY713" fmla="*/ 490101 h 1571025"/>
                <a:gd name="connsiteX714" fmla="*/ 310815 w 4728498"/>
                <a:gd name="connsiteY714" fmla="*/ 507618 h 1571025"/>
                <a:gd name="connsiteX715" fmla="*/ 337764 w 4728498"/>
                <a:gd name="connsiteY715" fmla="*/ 515139 h 1571025"/>
                <a:gd name="connsiteX716" fmla="*/ 361284 w 4728498"/>
                <a:gd name="connsiteY716" fmla="*/ 515139 h 1571025"/>
                <a:gd name="connsiteX717" fmla="*/ 383472 w 4728498"/>
                <a:gd name="connsiteY717" fmla="*/ 522184 h 1571025"/>
                <a:gd name="connsiteX718" fmla="*/ 359856 w 4728498"/>
                <a:gd name="connsiteY718" fmla="*/ 489815 h 1571025"/>
                <a:gd name="connsiteX719" fmla="*/ 343572 w 4728498"/>
                <a:gd name="connsiteY719" fmla="*/ 468775 h 1571025"/>
                <a:gd name="connsiteX720" fmla="*/ 365569 w 4728498"/>
                <a:gd name="connsiteY720" fmla="*/ 461825 h 1571025"/>
                <a:gd name="connsiteX721" fmla="*/ 388518 w 4728498"/>
                <a:gd name="connsiteY721" fmla="*/ 451163 h 1571025"/>
                <a:gd name="connsiteX722" fmla="*/ 406040 w 4728498"/>
                <a:gd name="connsiteY722" fmla="*/ 429171 h 1571025"/>
                <a:gd name="connsiteX723" fmla="*/ 445273 w 4728498"/>
                <a:gd name="connsiteY723" fmla="*/ 457732 h 1571025"/>
                <a:gd name="connsiteX724" fmla="*/ 470984 w 4728498"/>
                <a:gd name="connsiteY724" fmla="*/ 439929 h 1571025"/>
                <a:gd name="connsiteX725" fmla="*/ 468603 w 4728498"/>
                <a:gd name="connsiteY725" fmla="*/ 412892 h 1571025"/>
                <a:gd name="connsiteX726" fmla="*/ 443749 w 4728498"/>
                <a:gd name="connsiteY726" fmla="*/ 407275 h 1571025"/>
                <a:gd name="connsiteX727" fmla="*/ 449082 w 4728498"/>
                <a:gd name="connsiteY727" fmla="*/ 378048 h 1571025"/>
                <a:gd name="connsiteX728" fmla="*/ 445749 w 4728498"/>
                <a:gd name="connsiteY728" fmla="*/ 352629 h 1571025"/>
                <a:gd name="connsiteX729" fmla="*/ 424514 w 4728498"/>
                <a:gd name="connsiteY729" fmla="*/ 343108 h 1571025"/>
                <a:gd name="connsiteX730" fmla="*/ 505169 w 4728498"/>
                <a:gd name="connsiteY730" fmla="*/ 358436 h 1571025"/>
                <a:gd name="connsiteX731" fmla="*/ 526785 w 4728498"/>
                <a:gd name="connsiteY731" fmla="*/ 379095 h 1571025"/>
                <a:gd name="connsiteX732" fmla="*/ 482220 w 4728498"/>
                <a:gd name="connsiteY732" fmla="*/ 381951 h 1571025"/>
                <a:gd name="connsiteX733" fmla="*/ 483458 w 4728498"/>
                <a:gd name="connsiteY733" fmla="*/ 406037 h 1571025"/>
                <a:gd name="connsiteX734" fmla="*/ 521548 w 4728498"/>
                <a:gd name="connsiteY734" fmla="*/ 418604 h 1571025"/>
                <a:gd name="connsiteX735" fmla="*/ 561733 w 4728498"/>
                <a:gd name="connsiteY735" fmla="*/ 415176 h 1571025"/>
                <a:gd name="connsiteX736" fmla="*/ 563923 w 4728498"/>
                <a:gd name="connsiteY736" fmla="*/ 387949 h 1571025"/>
                <a:gd name="connsiteX737" fmla="*/ 607536 w 4728498"/>
                <a:gd name="connsiteY737" fmla="*/ 372621 h 1571025"/>
                <a:gd name="connsiteX738" fmla="*/ 631628 w 4728498"/>
                <a:gd name="connsiteY738" fmla="*/ 354437 h 1571025"/>
                <a:gd name="connsiteX739" fmla="*/ 660196 w 4728498"/>
                <a:gd name="connsiteY739" fmla="*/ 351296 h 1571025"/>
                <a:gd name="connsiteX740" fmla="*/ 685431 w 4728498"/>
                <a:gd name="connsiteY740" fmla="*/ 358341 h 1571025"/>
                <a:gd name="connsiteX741" fmla="*/ 698000 w 4728498"/>
                <a:gd name="connsiteY741" fmla="*/ 335778 h 1571025"/>
                <a:gd name="connsiteX742" fmla="*/ 719426 w 4728498"/>
                <a:gd name="connsiteY742" fmla="*/ 329971 h 1571025"/>
                <a:gd name="connsiteX743" fmla="*/ 709903 w 4728498"/>
                <a:gd name="connsiteY743" fmla="*/ 362720 h 1571025"/>
                <a:gd name="connsiteX744" fmla="*/ 758468 w 4728498"/>
                <a:gd name="connsiteY744" fmla="*/ 358436 h 1571025"/>
                <a:gd name="connsiteX745" fmla="*/ 777418 w 4728498"/>
                <a:gd name="connsiteY745" fmla="*/ 348249 h 1571025"/>
                <a:gd name="connsiteX746" fmla="*/ 799510 w 4728498"/>
                <a:gd name="connsiteY746" fmla="*/ 345012 h 1571025"/>
                <a:gd name="connsiteX747" fmla="*/ 821317 w 4728498"/>
                <a:gd name="connsiteY747" fmla="*/ 351962 h 1571025"/>
                <a:gd name="connsiteX748" fmla="*/ 852741 w 4728498"/>
                <a:gd name="connsiteY748" fmla="*/ 334064 h 1571025"/>
                <a:gd name="connsiteX749" fmla="*/ 875310 w 4728498"/>
                <a:gd name="connsiteY749" fmla="*/ 353961 h 1571025"/>
                <a:gd name="connsiteX750" fmla="*/ 898068 w 4728498"/>
                <a:gd name="connsiteY750" fmla="*/ 348440 h 1571025"/>
                <a:gd name="connsiteX751" fmla="*/ 902924 w 4728498"/>
                <a:gd name="connsiteY751" fmla="*/ 321688 h 1571025"/>
                <a:gd name="connsiteX752" fmla="*/ 899687 w 4728498"/>
                <a:gd name="connsiteY752" fmla="*/ 299696 h 1571025"/>
                <a:gd name="connsiteX753" fmla="*/ 933016 w 4728498"/>
                <a:gd name="connsiteY753" fmla="*/ 305980 h 1571025"/>
                <a:gd name="connsiteX754" fmla="*/ 956536 w 4728498"/>
                <a:gd name="connsiteY754" fmla="*/ 302457 h 1571025"/>
                <a:gd name="connsiteX755" fmla="*/ 981676 w 4728498"/>
                <a:gd name="connsiteY755" fmla="*/ 309502 h 1571025"/>
                <a:gd name="connsiteX756" fmla="*/ 1004529 w 4728498"/>
                <a:gd name="connsiteY756" fmla="*/ 316547 h 1571025"/>
                <a:gd name="connsiteX757" fmla="*/ 1030240 w 4728498"/>
                <a:gd name="connsiteY757" fmla="*/ 330542 h 1571025"/>
                <a:gd name="connsiteX758" fmla="*/ 1076806 w 4728498"/>
                <a:gd name="connsiteY758" fmla="*/ 337872 h 1571025"/>
                <a:gd name="connsiteX759" fmla="*/ 1118419 w 4728498"/>
                <a:gd name="connsiteY759" fmla="*/ 358817 h 1571025"/>
                <a:gd name="connsiteX760" fmla="*/ 1138416 w 4728498"/>
                <a:gd name="connsiteY760" fmla="*/ 366147 h 1571025"/>
                <a:gd name="connsiteX761" fmla="*/ 1144987 w 4728498"/>
                <a:gd name="connsiteY761" fmla="*/ 328638 h 1571025"/>
                <a:gd name="connsiteX762" fmla="*/ 1120228 w 4728498"/>
                <a:gd name="connsiteY762" fmla="*/ 325972 h 1571025"/>
                <a:gd name="connsiteX763" fmla="*/ 1098993 w 4728498"/>
                <a:gd name="connsiteY763" fmla="*/ 305408 h 1571025"/>
                <a:gd name="connsiteX764" fmla="*/ 1077282 w 4728498"/>
                <a:gd name="connsiteY764" fmla="*/ 308360 h 1571025"/>
                <a:gd name="connsiteX765" fmla="*/ 1070140 w 4728498"/>
                <a:gd name="connsiteY765" fmla="*/ 285035 h 1571025"/>
                <a:gd name="connsiteX766" fmla="*/ 1053666 w 4728498"/>
                <a:gd name="connsiteY766" fmla="*/ 256474 h 1571025"/>
                <a:gd name="connsiteX767" fmla="*/ 1040525 w 4728498"/>
                <a:gd name="connsiteY767" fmla="*/ 235149 h 1571025"/>
                <a:gd name="connsiteX768" fmla="*/ 1076044 w 4728498"/>
                <a:gd name="connsiteY768" fmla="*/ 206589 h 1571025"/>
                <a:gd name="connsiteX769" fmla="*/ 1073568 w 4728498"/>
                <a:gd name="connsiteY769" fmla="*/ 176124 h 1571025"/>
                <a:gd name="connsiteX770" fmla="*/ 1142892 w 4728498"/>
                <a:gd name="connsiteY770" fmla="*/ 185644 h 1571025"/>
                <a:gd name="connsiteX771" fmla="*/ 1165651 w 4728498"/>
                <a:gd name="connsiteY771" fmla="*/ 189262 h 1571025"/>
                <a:gd name="connsiteX772" fmla="*/ 1180315 w 4728498"/>
                <a:gd name="connsiteY772" fmla="*/ 216394 h 1571025"/>
                <a:gd name="connsiteX773" fmla="*/ 1167841 w 4728498"/>
                <a:gd name="connsiteY773" fmla="*/ 238005 h 1571025"/>
                <a:gd name="connsiteX774" fmla="*/ 1203836 w 4728498"/>
                <a:gd name="connsiteY774" fmla="*/ 259235 h 1571025"/>
                <a:gd name="connsiteX775" fmla="*/ 1209263 w 4728498"/>
                <a:gd name="connsiteY775" fmla="*/ 282560 h 1571025"/>
                <a:gd name="connsiteX776" fmla="*/ 1229356 w 4728498"/>
                <a:gd name="connsiteY776" fmla="*/ 308264 h 1571025"/>
                <a:gd name="connsiteX777" fmla="*/ 1228785 w 4728498"/>
                <a:gd name="connsiteY777" fmla="*/ 331589 h 1571025"/>
                <a:gd name="connsiteX778" fmla="*/ 1256210 w 4728498"/>
                <a:gd name="connsiteY778" fmla="*/ 347869 h 1571025"/>
                <a:gd name="connsiteX779" fmla="*/ 1276588 w 4728498"/>
                <a:gd name="connsiteY779" fmla="*/ 351677 h 1571025"/>
                <a:gd name="connsiteX780" fmla="*/ 1265066 w 4728498"/>
                <a:gd name="connsiteY780" fmla="*/ 394232 h 1571025"/>
                <a:gd name="connsiteX781" fmla="*/ 1255543 w 4728498"/>
                <a:gd name="connsiteY781" fmla="*/ 415652 h 1571025"/>
                <a:gd name="connsiteX782" fmla="*/ 1234498 w 4728498"/>
                <a:gd name="connsiteY782" fmla="*/ 411083 h 1571025"/>
                <a:gd name="connsiteX783" fmla="*/ 1210501 w 4728498"/>
                <a:gd name="connsiteY783" fmla="*/ 418318 h 1571025"/>
                <a:gd name="connsiteX784" fmla="*/ 1187648 w 4728498"/>
                <a:gd name="connsiteY784" fmla="*/ 425363 h 1571025"/>
                <a:gd name="connsiteX785" fmla="*/ 1206693 w 4728498"/>
                <a:gd name="connsiteY785" fmla="*/ 437073 h 1571025"/>
                <a:gd name="connsiteX786" fmla="*/ 1239926 w 4728498"/>
                <a:gd name="connsiteY786" fmla="*/ 440691 h 1571025"/>
                <a:gd name="connsiteX787" fmla="*/ 1262685 w 4728498"/>
                <a:gd name="connsiteY787" fmla="*/ 444213 h 1571025"/>
                <a:gd name="connsiteX788" fmla="*/ 1287253 w 4728498"/>
                <a:gd name="connsiteY788" fmla="*/ 429742 h 1571025"/>
                <a:gd name="connsiteX789" fmla="*/ 1310678 w 4728498"/>
                <a:gd name="connsiteY789" fmla="*/ 418889 h 1571025"/>
                <a:gd name="connsiteX790" fmla="*/ 1318487 w 4728498"/>
                <a:gd name="connsiteY790" fmla="*/ 392518 h 1571025"/>
                <a:gd name="connsiteX791" fmla="*/ 1325058 w 4728498"/>
                <a:gd name="connsiteY791" fmla="*/ 371288 h 1571025"/>
                <a:gd name="connsiteX792" fmla="*/ 1301632 w 4728498"/>
                <a:gd name="connsiteY792" fmla="*/ 344156 h 1571025"/>
                <a:gd name="connsiteX793" fmla="*/ 1323724 w 4728498"/>
                <a:gd name="connsiteY793" fmla="*/ 337301 h 1571025"/>
                <a:gd name="connsiteX794" fmla="*/ 1346293 w 4728498"/>
                <a:gd name="connsiteY794" fmla="*/ 330351 h 1571025"/>
                <a:gd name="connsiteX795" fmla="*/ 1370385 w 4728498"/>
                <a:gd name="connsiteY795" fmla="*/ 347773 h 1571025"/>
                <a:gd name="connsiteX796" fmla="*/ 1390001 w 4728498"/>
                <a:gd name="connsiteY796" fmla="*/ 361958 h 1571025"/>
                <a:gd name="connsiteX797" fmla="*/ 1412283 w 4728498"/>
                <a:gd name="connsiteY797" fmla="*/ 393280 h 1571025"/>
                <a:gd name="connsiteX798" fmla="*/ 1443994 w 4728498"/>
                <a:gd name="connsiteY798" fmla="*/ 387473 h 1571025"/>
                <a:gd name="connsiteX799" fmla="*/ 1417235 w 4728498"/>
                <a:gd name="connsiteY799" fmla="*/ 382713 h 1571025"/>
                <a:gd name="connsiteX800" fmla="*/ 1409617 w 4728498"/>
                <a:gd name="connsiteY800" fmla="*/ 362910 h 1571025"/>
                <a:gd name="connsiteX801" fmla="*/ 1406856 w 4728498"/>
                <a:gd name="connsiteY801" fmla="*/ 342728 h 1571025"/>
                <a:gd name="connsiteX802" fmla="*/ 1368766 w 4728498"/>
                <a:gd name="connsiteY802" fmla="*/ 330161 h 1571025"/>
                <a:gd name="connsiteX803" fmla="*/ 1329723 w 4728498"/>
                <a:gd name="connsiteY803" fmla="*/ 318927 h 1571025"/>
                <a:gd name="connsiteX804" fmla="*/ 1306108 w 4728498"/>
                <a:gd name="connsiteY804" fmla="*/ 326162 h 1571025"/>
                <a:gd name="connsiteX805" fmla="*/ 1275445 w 4728498"/>
                <a:gd name="connsiteY805" fmla="*/ 305123 h 1571025"/>
                <a:gd name="connsiteX806" fmla="*/ 1254972 w 4728498"/>
                <a:gd name="connsiteY806" fmla="*/ 301219 h 1571025"/>
                <a:gd name="connsiteX807" fmla="*/ 1256971 w 4728498"/>
                <a:gd name="connsiteY807" fmla="*/ 278847 h 1571025"/>
                <a:gd name="connsiteX808" fmla="*/ 1246878 w 4728498"/>
                <a:gd name="connsiteY808" fmla="*/ 256474 h 1571025"/>
                <a:gd name="connsiteX809" fmla="*/ 1205931 w 4728498"/>
                <a:gd name="connsiteY809" fmla="*/ 234102 h 1571025"/>
                <a:gd name="connsiteX810" fmla="*/ 1216882 w 4728498"/>
                <a:gd name="connsiteY810" fmla="*/ 212301 h 1571025"/>
                <a:gd name="connsiteX811" fmla="*/ 1236593 w 4728498"/>
                <a:gd name="connsiteY811" fmla="*/ 204685 h 1571025"/>
                <a:gd name="connsiteX812" fmla="*/ 1239926 w 4728498"/>
                <a:gd name="connsiteY812" fmla="*/ 179837 h 1571025"/>
                <a:gd name="connsiteX813" fmla="*/ 1258971 w 4728498"/>
                <a:gd name="connsiteY813" fmla="*/ 202590 h 1571025"/>
                <a:gd name="connsiteX814" fmla="*/ 1261447 w 4728498"/>
                <a:gd name="connsiteY814" fmla="*/ 225915 h 1571025"/>
                <a:gd name="connsiteX815" fmla="*/ 1281825 w 4728498"/>
                <a:gd name="connsiteY815" fmla="*/ 244955 h 1571025"/>
                <a:gd name="connsiteX816" fmla="*/ 1306013 w 4728498"/>
                <a:gd name="connsiteY816" fmla="*/ 249144 h 1571025"/>
                <a:gd name="connsiteX817" fmla="*/ 1346007 w 4728498"/>
                <a:gd name="connsiteY817" fmla="*/ 242004 h 1571025"/>
                <a:gd name="connsiteX818" fmla="*/ 1323058 w 4728498"/>
                <a:gd name="connsiteY818" fmla="*/ 233721 h 1571025"/>
                <a:gd name="connsiteX819" fmla="*/ 1287158 w 4728498"/>
                <a:gd name="connsiteY819" fmla="*/ 226581 h 1571025"/>
                <a:gd name="connsiteX820" fmla="*/ 1311726 w 4728498"/>
                <a:gd name="connsiteY820" fmla="*/ 220488 h 1571025"/>
                <a:gd name="connsiteX821" fmla="*/ 1332485 w 4728498"/>
                <a:gd name="connsiteY821" fmla="*/ 220488 h 1571025"/>
                <a:gd name="connsiteX822" fmla="*/ 1324867 w 4728498"/>
                <a:gd name="connsiteY822" fmla="*/ 195831 h 1571025"/>
                <a:gd name="connsiteX823" fmla="*/ 1345626 w 4728498"/>
                <a:gd name="connsiteY823" fmla="*/ 199258 h 1571025"/>
                <a:gd name="connsiteX824" fmla="*/ 1368099 w 4728498"/>
                <a:gd name="connsiteY824" fmla="*/ 202685 h 1571025"/>
                <a:gd name="connsiteX825" fmla="*/ 1390668 w 4728498"/>
                <a:gd name="connsiteY825" fmla="*/ 209730 h 1571025"/>
                <a:gd name="connsiteX826" fmla="*/ 1410189 w 4728498"/>
                <a:gd name="connsiteY826" fmla="*/ 216775 h 1571025"/>
                <a:gd name="connsiteX827" fmla="*/ 1432281 w 4728498"/>
                <a:gd name="connsiteY827" fmla="*/ 226962 h 1571025"/>
                <a:gd name="connsiteX828" fmla="*/ 1451897 w 4728498"/>
                <a:gd name="connsiteY828" fmla="*/ 209445 h 1571025"/>
                <a:gd name="connsiteX829" fmla="*/ 1428091 w 4728498"/>
                <a:gd name="connsiteY829" fmla="*/ 198211 h 1571025"/>
                <a:gd name="connsiteX830" fmla="*/ 1404856 w 4728498"/>
                <a:gd name="connsiteY830" fmla="*/ 194593 h 1571025"/>
                <a:gd name="connsiteX831" fmla="*/ 1366766 w 4728498"/>
                <a:gd name="connsiteY831" fmla="*/ 166985 h 1571025"/>
                <a:gd name="connsiteX832" fmla="*/ 1367433 w 4728498"/>
                <a:gd name="connsiteY832" fmla="*/ 147373 h 1571025"/>
                <a:gd name="connsiteX833" fmla="*/ 1404475 w 4728498"/>
                <a:gd name="connsiteY833" fmla="*/ 146230 h 1571025"/>
                <a:gd name="connsiteX834" fmla="*/ 1426758 w 4728498"/>
                <a:gd name="connsiteY834" fmla="*/ 149753 h 1571025"/>
                <a:gd name="connsiteX835" fmla="*/ 1482750 w 4728498"/>
                <a:gd name="connsiteY835" fmla="*/ 149753 h 1571025"/>
                <a:gd name="connsiteX836" fmla="*/ 1504176 w 4728498"/>
                <a:gd name="connsiteY836" fmla="*/ 127761 h 1571025"/>
                <a:gd name="connsiteX837" fmla="*/ 1484369 w 4728498"/>
                <a:gd name="connsiteY837" fmla="*/ 106531 h 1571025"/>
                <a:gd name="connsiteX838" fmla="*/ 1533219 w 4728498"/>
                <a:gd name="connsiteY838" fmla="*/ 81969 h 1571025"/>
                <a:gd name="connsiteX839" fmla="*/ 1558359 w 4728498"/>
                <a:gd name="connsiteY839" fmla="*/ 78827 h 1571025"/>
                <a:gd name="connsiteX840" fmla="*/ 1581594 w 4728498"/>
                <a:gd name="connsiteY840" fmla="*/ 71687 h 1571025"/>
                <a:gd name="connsiteX841" fmla="*/ 1603782 w 4728498"/>
                <a:gd name="connsiteY841" fmla="*/ 71687 h 1571025"/>
                <a:gd name="connsiteX842" fmla="*/ 1637205 w 4728498"/>
                <a:gd name="connsiteY842" fmla="*/ 60929 h 1571025"/>
                <a:gd name="connsiteX843" fmla="*/ 1660059 w 4728498"/>
                <a:gd name="connsiteY843" fmla="*/ 53884 h 1571025"/>
                <a:gd name="connsiteX844" fmla="*/ 1701101 w 4728498"/>
                <a:gd name="connsiteY844" fmla="*/ 71878 h 1571025"/>
                <a:gd name="connsiteX845" fmla="*/ 1722146 w 4728498"/>
                <a:gd name="connsiteY845" fmla="*/ 68450 h 1571025"/>
                <a:gd name="connsiteX846" fmla="*/ 1745286 w 4728498"/>
                <a:gd name="connsiteY846" fmla="*/ 61310 h 1571025"/>
                <a:gd name="connsiteX847" fmla="*/ 1774615 w 4728498"/>
                <a:gd name="connsiteY847" fmla="*/ 54265 h 1571025"/>
                <a:gd name="connsiteX848" fmla="*/ 1745381 w 4728498"/>
                <a:gd name="connsiteY848" fmla="*/ 39033 h 1571025"/>
                <a:gd name="connsiteX849" fmla="*/ 1810039 w 4728498"/>
                <a:gd name="connsiteY849" fmla="*/ 43698 h 1571025"/>
                <a:gd name="connsiteX850" fmla="*/ 1785471 w 4728498"/>
                <a:gd name="connsiteY850" fmla="*/ 15137 h 1571025"/>
                <a:gd name="connsiteX851" fmla="*/ 1823561 w 4728498"/>
                <a:gd name="connsiteY851" fmla="*/ 4951 h 1571025"/>
                <a:gd name="connsiteX852" fmla="*/ 1845177 w 4728498"/>
                <a:gd name="connsiteY852" fmla="*/ 8663 h 1571025"/>
                <a:gd name="connsiteX853" fmla="*/ 1877363 w 4728498"/>
                <a:gd name="connsiteY853" fmla="*/ 22658 h 1571025"/>
                <a:gd name="connsiteX854" fmla="*/ 1855080 w 4728498"/>
                <a:gd name="connsiteY854" fmla="*/ 21611 h 1571025"/>
                <a:gd name="connsiteX855" fmla="*/ 1894408 w 4728498"/>
                <a:gd name="connsiteY855" fmla="*/ 29893 h 1571025"/>
                <a:gd name="connsiteX856" fmla="*/ 1927642 w 4728498"/>
                <a:gd name="connsiteY856" fmla="*/ 26371 h 1571025"/>
                <a:gd name="connsiteX857" fmla="*/ 1931546 w 4728498"/>
                <a:gd name="connsiteY857" fmla="*/ 45983 h 1571025"/>
                <a:gd name="connsiteX858" fmla="*/ 1970588 w 4728498"/>
                <a:gd name="connsiteY858" fmla="*/ 36938 h 1571025"/>
                <a:gd name="connsiteX859" fmla="*/ 2044959 w 4728498"/>
                <a:gd name="connsiteY859" fmla="*/ 40556 h 1571025"/>
                <a:gd name="connsiteX860" fmla="*/ 2080859 w 4728498"/>
                <a:gd name="connsiteY860" fmla="*/ 44079 h 1571025"/>
                <a:gd name="connsiteX861" fmla="*/ 2112759 w 4728498"/>
                <a:gd name="connsiteY861" fmla="*/ 58073 h 1571025"/>
                <a:gd name="connsiteX862" fmla="*/ 2133804 w 4728498"/>
                <a:gd name="connsiteY862" fmla="*/ 54646 h 1571025"/>
                <a:gd name="connsiteX863" fmla="*/ 2132662 w 4728498"/>
                <a:gd name="connsiteY863" fmla="*/ 75876 h 1571025"/>
                <a:gd name="connsiteX864" fmla="*/ 2165324 w 4728498"/>
                <a:gd name="connsiteY864" fmla="*/ 86539 h 1571025"/>
                <a:gd name="connsiteX865" fmla="*/ 2133042 w 4728498"/>
                <a:gd name="connsiteY865" fmla="*/ 106626 h 1571025"/>
                <a:gd name="connsiteX866" fmla="*/ 2109046 w 4728498"/>
                <a:gd name="connsiteY866" fmla="*/ 124810 h 1571025"/>
                <a:gd name="connsiteX867" fmla="*/ 2086001 w 4728498"/>
                <a:gd name="connsiteY867" fmla="*/ 146230 h 1571025"/>
                <a:gd name="connsiteX868" fmla="*/ 2047911 w 4728498"/>
                <a:gd name="connsiteY868" fmla="*/ 156322 h 1571025"/>
                <a:gd name="connsiteX869" fmla="*/ 2033437 w 4728498"/>
                <a:gd name="connsiteY869" fmla="*/ 178694 h 1571025"/>
                <a:gd name="connsiteX870" fmla="*/ 2056196 w 4728498"/>
                <a:gd name="connsiteY870" fmla="*/ 171459 h 1571025"/>
                <a:gd name="connsiteX871" fmla="*/ 2124091 w 4728498"/>
                <a:gd name="connsiteY871" fmla="*/ 161082 h 1571025"/>
                <a:gd name="connsiteX872" fmla="*/ 2150849 w 4728498"/>
                <a:gd name="connsiteY872" fmla="*/ 150229 h 1571025"/>
                <a:gd name="connsiteX873" fmla="*/ 2120758 w 4728498"/>
                <a:gd name="connsiteY873" fmla="*/ 142042 h 1571025"/>
                <a:gd name="connsiteX874" fmla="*/ 2150469 w 4728498"/>
                <a:gd name="connsiteY874" fmla="*/ 139757 h 1571025"/>
                <a:gd name="connsiteX875" fmla="*/ 2178560 w 4728498"/>
                <a:gd name="connsiteY875" fmla="*/ 150324 h 1571025"/>
                <a:gd name="connsiteX876" fmla="*/ 2212841 w 4728498"/>
                <a:gd name="connsiteY876" fmla="*/ 139661 h 1571025"/>
                <a:gd name="connsiteX877" fmla="*/ 2240457 w 4728498"/>
                <a:gd name="connsiteY877" fmla="*/ 153751 h 1571025"/>
                <a:gd name="connsiteX878" fmla="*/ 2271214 w 4728498"/>
                <a:gd name="connsiteY878" fmla="*/ 150419 h 1571025"/>
                <a:gd name="connsiteX879" fmla="*/ 2313209 w 4728498"/>
                <a:gd name="connsiteY879" fmla="*/ 153942 h 1571025"/>
                <a:gd name="connsiteX880" fmla="*/ 2371772 w 4728498"/>
                <a:gd name="connsiteY880" fmla="*/ 168127 h 1571025"/>
                <a:gd name="connsiteX881" fmla="*/ 2391483 w 4728498"/>
                <a:gd name="connsiteY881" fmla="*/ 171649 h 1571025"/>
                <a:gd name="connsiteX882" fmla="*/ 2424146 w 4728498"/>
                <a:gd name="connsiteY882" fmla="*/ 178790 h 1571025"/>
                <a:gd name="connsiteX883" fmla="*/ 2499850 w 4728498"/>
                <a:gd name="connsiteY883" fmla="*/ 178790 h 1571025"/>
                <a:gd name="connsiteX884" fmla="*/ 2525656 w 4728498"/>
                <a:gd name="connsiteY884" fmla="*/ 182312 h 1571025"/>
                <a:gd name="connsiteX885" fmla="*/ 2498231 w 4728498"/>
                <a:gd name="connsiteY885" fmla="*/ 149848 h 1571025"/>
                <a:gd name="connsiteX886" fmla="*/ 2541463 w 4728498"/>
                <a:gd name="connsiteY886" fmla="*/ 157369 h 1571025"/>
                <a:gd name="connsiteX887" fmla="*/ 2571554 w 4728498"/>
                <a:gd name="connsiteY887" fmla="*/ 161082 h 1571025"/>
                <a:gd name="connsiteX888" fmla="*/ 2598312 w 4728498"/>
                <a:gd name="connsiteY888" fmla="*/ 157464 h 1571025"/>
                <a:gd name="connsiteX889" fmla="*/ 2620881 w 4728498"/>
                <a:gd name="connsiteY889" fmla="*/ 157464 h 1571025"/>
                <a:gd name="connsiteX890" fmla="*/ 2658494 w 4728498"/>
                <a:gd name="connsiteY890" fmla="*/ 181646 h 1571025"/>
                <a:gd name="connsiteX891" fmla="*/ 2678301 w 4728498"/>
                <a:gd name="connsiteY891" fmla="*/ 195926 h 1571025"/>
                <a:gd name="connsiteX892" fmla="*/ 2714773 w 4728498"/>
                <a:gd name="connsiteY892" fmla="*/ 210397 h 1571025"/>
                <a:gd name="connsiteX893" fmla="*/ 2695252 w 4728498"/>
                <a:gd name="connsiteY893" fmla="*/ 212967 h 1571025"/>
                <a:gd name="connsiteX894" fmla="*/ 2728485 w 4728498"/>
                <a:gd name="connsiteY894" fmla="*/ 221250 h 1571025"/>
                <a:gd name="connsiteX895" fmla="*/ 2750387 w 4728498"/>
                <a:gd name="connsiteY895" fmla="*/ 238005 h 1571025"/>
                <a:gd name="connsiteX896" fmla="*/ 2823044 w 4728498"/>
                <a:gd name="connsiteY896" fmla="*/ 263139 h 1571025"/>
                <a:gd name="connsiteX897" fmla="*/ 2826281 w 4728498"/>
                <a:gd name="connsiteY897" fmla="*/ 239624 h 1571025"/>
                <a:gd name="connsiteX898" fmla="*/ 2829519 w 4728498"/>
                <a:gd name="connsiteY898" fmla="*/ 218679 h 1571025"/>
                <a:gd name="connsiteX899" fmla="*/ 2852087 w 4728498"/>
                <a:gd name="connsiteY899" fmla="*/ 234673 h 1571025"/>
                <a:gd name="connsiteX900" fmla="*/ 2895796 w 4728498"/>
                <a:gd name="connsiteY900" fmla="*/ 234673 h 1571025"/>
                <a:gd name="connsiteX901" fmla="*/ 2916173 w 4728498"/>
                <a:gd name="connsiteY901" fmla="*/ 227438 h 1571025"/>
                <a:gd name="connsiteX902" fmla="*/ 2937599 w 4728498"/>
                <a:gd name="connsiteY902" fmla="*/ 234578 h 1571025"/>
                <a:gd name="connsiteX903" fmla="*/ 2963786 w 4728498"/>
                <a:gd name="connsiteY903" fmla="*/ 241623 h 1571025"/>
                <a:gd name="connsiteX904" fmla="*/ 2993591 w 4728498"/>
                <a:gd name="connsiteY904" fmla="*/ 245241 h 1571025"/>
                <a:gd name="connsiteX905" fmla="*/ 2993020 w 4728498"/>
                <a:gd name="connsiteY905" fmla="*/ 221250 h 1571025"/>
                <a:gd name="connsiteX906" fmla="*/ 3012065 w 4728498"/>
                <a:gd name="connsiteY906" fmla="*/ 234483 h 1571025"/>
                <a:gd name="connsiteX907" fmla="*/ 3039300 w 4728498"/>
                <a:gd name="connsiteY907" fmla="*/ 234483 h 1571025"/>
                <a:gd name="connsiteX908" fmla="*/ 3008066 w 4728498"/>
                <a:gd name="connsiteY908" fmla="*/ 205351 h 1571025"/>
                <a:gd name="connsiteX909" fmla="*/ 2978165 w 4728498"/>
                <a:gd name="connsiteY909" fmla="*/ 190880 h 1571025"/>
                <a:gd name="connsiteX910" fmla="*/ 3001495 w 4728498"/>
                <a:gd name="connsiteY910" fmla="*/ 177266 h 1571025"/>
                <a:gd name="connsiteX911" fmla="*/ 3025302 w 4728498"/>
                <a:gd name="connsiteY911" fmla="*/ 188215 h 1571025"/>
                <a:gd name="connsiteX912" fmla="*/ 3091483 w 4728498"/>
                <a:gd name="connsiteY912" fmla="*/ 191927 h 1571025"/>
                <a:gd name="connsiteX913" fmla="*/ 3153855 w 4728498"/>
                <a:gd name="connsiteY913" fmla="*/ 188405 h 1571025"/>
                <a:gd name="connsiteX914" fmla="*/ 3181471 w 4728498"/>
                <a:gd name="connsiteY914" fmla="*/ 216109 h 1571025"/>
                <a:gd name="connsiteX915" fmla="*/ 3151665 w 4728498"/>
                <a:gd name="connsiteY915" fmla="*/ 194498 h 1571025"/>
                <a:gd name="connsiteX916" fmla="*/ 3117289 w 4728498"/>
                <a:gd name="connsiteY916" fmla="*/ 201352 h 1571025"/>
                <a:gd name="connsiteX917" fmla="*/ 3169282 w 4728498"/>
                <a:gd name="connsiteY917" fmla="*/ 223725 h 1571025"/>
                <a:gd name="connsiteX918" fmla="*/ 3190136 w 4728498"/>
                <a:gd name="connsiteY918" fmla="*/ 220298 h 1571025"/>
                <a:gd name="connsiteX919" fmla="*/ 3201754 w 4728498"/>
                <a:gd name="connsiteY919" fmla="*/ 197640 h 1571025"/>
                <a:gd name="connsiteX920" fmla="*/ 3241653 w 4728498"/>
                <a:gd name="connsiteY920" fmla="*/ 202495 h 1571025"/>
                <a:gd name="connsiteX921" fmla="*/ 3267840 w 4728498"/>
                <a:gd name="connsiteY921" fmla="*/ 206113 h 1571025"/>
                <a:gd name="connsiteX922" fmla="*/ 3267840 w 4728498"/>
                <a:gd name="connsiteY922" fmla="*/ 227343 h 1571025"/>
                <a:gd name="connsiteX923" fmla="*/ 3303836 w 4728498"/>
                <a:gd name="connsiteY923" fmla="*/ 230960 h 1571025"/>
                <a:gd name="connsiteX924" fmla="*/ 3336307 w 4728498"/>
                <a:gd name="connsiteY924" fmla="*/ 238005 h 1571025"/>
                <a:gd name="connsiteX925" fmla="*/ 3365637 w 4728498"/>
                <a:gd name="connsiteY925" fmla="*/ 245050 h 1571025"/>
                <a:gd name="connsiteX926" fmla="*/ 3387824 w 4728498"/>
                <a:gd name="connsiteY926" fmla="*/ 258950 h 1571025"/>
                <a:gd name="connsiteX927" fmla="*/ 3418295 w 4728498"/>
                <a:gd name="connsiteY927" fmla="*/ 262853 h 1571025"/>
                <a:gd name="connsiteX928" fmla="*/ 3455433 w 4728498"/>
                <a:gd name="connsiteY928" fmla="*/ 248478 h 1571025"/>
                <a:gd name="connsiteX929" fmla="*/ 3493523 w 4728498"/>
                <a:gd name="connsiteY929" fmla="*/ 245050 h 1571025"/>
                <a:gd name="connsiteX930" fmla="*/ 3535423 w 4728498"/>
                <a:gd name="connsiteY930" fmla="*/ 252190 h 1571025"/>
                <a:gd name="connsiteX931" fmla="*/ 3561609 w 4728498"/>
                <a:gd name="connsiteY931" fmla="*/ 255713 h 1571025"/>
                <a:gd name="connsiteX932" fmla="*/ 3580654 w 4728498"/>
                <a:gd name="connsiteY932" fmla="*/ 259235 h 1571025"/>
                <a:gd name="connsiteX933" fmla="*/ 3603604 w 4728498"/>
                <a:gd name="connsiteY933" fmla="*/ 262758 h 1571025"/>
                <a:gd name="connsiteX934" fmla="*/ 3638932 w 4728498"/>
                <a:gd name="connsiteY934" fmla="*/ 280275 h 1571025"/>
                <a:gd name="connsiteX935" fmla="*/ 3664642 w 4728498"/>
                <a:gd name="connsiteY935" fmla="*/ 301315 h 1571025"/>
                <a:gd name="connsiteX936" fmla="*/ 3704924 w 4728498"/>
                <a:gd name="connsiteY936" fmla="*/ 308836 h 1571025"/>
                <a:gd name="connsiteX937" fmla="*/ 3728444 w 4728498"/>
                <a:gd name="connsiteY937" fmla="*/ 323687 h 1571025"/>
                <a:gd name="connsiteX938" fmla="*/ 3747489 w 4728498"/>
                <a:gd name="connsiteY938" fmla="*/ 337777 h 1571025"/>
                <a:gd name="connsiteX939" fmla="*/ 3728444 w 4728498"/>
                <a:gd name="connsiteY939" fmla="*/ 299030 h 1571025"/>
                <a:gd name="connsiteX940" fmla="*/ 3798148 w 4728498"/>
                <a:gd name="connsiteY940" fmla="*/ 309883 h 1571025"/>
                <a:gd name="connsiteX941" fmla="*/ 3853855 w 4728498"/>
                <a:gd name="connsiteY941" fmla="*/ 313405 h 1571025"/>
                <a:gd name="connsiteX942" fmla="*/ 3900135 w 4728498"/>
                <a:gd name="connsiteY942" fmla="*/ 306265 h 1571025"/>
                <a:gd name="connsiteX943" fmla="*/ 3927749 w 4728498"/>
                <a:gd name="connsiteY943" fmla="*/ 327114 h 1571025"/>
                <a:gd name="connsiteX944" fmla="*/ 3968411 w 4728498"/>
                <a:gd name="connsiteY944" fmla="*/ 327590 h 1571025"/>
                <a:gd name="connsiteX945" fmla="*/ 3989836 w 4728498"/>
                <a:gd name="connsiteY945" fmla="*/ 344822 h 1571025"/>
                <a:gd name="connsiteX946" fmla="*/ 4024784 w 4728498"/>
                <a:gd name="connsiteY946" fmla="*/ 334540 h 1571025"/>
                <a:gd name="connsiteX947" fmla="*/ 4002407 w 4728498"/>
                <a:gd name="connsiteY947" fmla="*/ 316071 h 1571025"/>
                <a:gd name="connsiteX948" fmla="*/ 3981933 w 4728498"/>
                <a:gd name="connsiteY948" fmla="*/ 312168 h 1571025"/>
                <a:gd name="connsiteX949" fmla="*/ 3954318 w 4728498"/>
                <a:gd name="connsiteY949" fmla="*/ 285130 h 1571025"/>
                <a:gd name="connsiteX950" fmla="*/ 3990884 w 4728498"/>
                <a:gd name="connsiteY950" fmla="*/ 295603 h 1571025"/>
                <a:gd name="connsiteX951" fmla="*/ 4023546 w 4728498"/>
                <a:gd name="connsiteY951" fmla="*/ 302743 h 1571025"/>
                <a:gd name="connsiteX952" fmla="*/ 4132008 w 4728498"/>
                <a:gd name="connsiteY952" fmla="*/ 302743 h 1571025"/>
                <a:gd name="connsiteX953" fmla="*/ 4154481 w 4728498"/>
                <a:gd name="connsiteY953" fmla="*/ 306265 h 1571025"/>
                <a:gd name="connsiteX954" fmla="*/ 4183715 w 4728498"/>
                <a:gd name="connsiteY954" fmla="*/ 313310 h 1571025"/>
                <a:gd name="connsiteX955" fmla="*/ 4216473 w 4728498"/>
                <a:gd name="connsiteY955" fmla="*/ 320450 h 1571025"/>
                <a:gd name="connsiteX956" fmla="*/ 4258943 w 4728498"/>
                <a:gd name="connsiteY956" fmla="*/ 331018 h 1571025"/>
                <a:gd name="connsiteX957" fmla="*/ 4307889 w 4728498"/>
                <a:gd name="connsiteY957" fmla="*/ 345203 h 1571025"/>
                <a:gd name="connsiteX958" fmla="*/ 4357120 w 4728498"/>
                <a:gd name="connsiteY958" fmla="*/ 355866 h 1571025"/>
                <a:gd name="connsiteX959" fmla="*/ 4396448 w 4728498"/>
                <a:gd name="connsiteY959" fmla="*/ 363006 h 1571025"/>
                <a:gd name="connsiteX960" fmla="*/ 4425777 w 4728498"/>
                <a:gd name="connsiteY960" fmla="*/ 370051 h 1571025"/>
                <a:gd name="connsiteX961" fmla="*/ 4471391 w 4728498"/>
                <a:gd name="connsiteY961" fmla="*/ 384236 h 1571025"/>
                <a:gd name="connsiteX962" fmla="*/ 4523478 w 4728498"/>
                <a:gd name="connsiteY962" fmla="*/ 405371 h 1571025"/>
                <a:gd name="connsiteX963" fmla="*/ 4565282 w 4728498"/>
                <a:gd name="connsiteY963" fmla="*/ 443451 h 1571025"/>
                <a:gd name="connsiteX964" fmla="*/ 4596611 w 4728498"/>
                <a:gd name="connsiteY964" fmla="*/ 440500 h 1571025"/>
                <a:gd name="connsiteX965" fmla="*/ 4568043 w 4728498"/>
                <a:gd name="connsiteY965" fmla="*/ 421460 h 1571025"/>
                <a:gd name="connsiteX966" fmla="*/ 4539476 w 4728498"/>
                <a:gd name="connsiteY966" fmla="*/ 400420 h 1571025"/>
                <a:gd name="connsiteX967" fmla="*/ 4579566 w 4728498"/>
                <a:gd name="connsiteY967" fmla="*/ 415176 h 1571025"/>
                <a:gd name="connsiteX968" fmla="*/ 4645461 w 4728498"/>
                <a:gd name="connsiteY968" fmla="*/ 429552 h 1571025"/>
                <a:gd name="connsiteX969" fmla="*/ 4668887 w 4728498"/>
                <a:gd name="connsiteY969" fmla="*/ 429552 h 1571025"/>
                <a:gd name="connsiteX970" fmla="*/ 4703929 w 4728498"/>
                <a:gd name="connsiteY970" fmla="*/ 443547 h 1571025"/>
                <a:gd name="connsiteX971" fmla="*/ 4728498 w 4728498"/>
                <a:gd name="connsiteY971" fmla="*/ 454019 h 1571025"/>
                <a:gd name="connsiteX972" fmla="*/ 4705549 w 4728498"/>
                <a:gd name="connsiteY972" fmla="*/ 439834 h 1571025"/>
                <a:gd name="connsiteX973" fmla="*/ 4669172 w 4728498"/>
                <a:gd name="connsiteY973" fmla="*/ 425458 h 1571025"/>
                <a:gd name="connsiteX974" fmla="*/ 4645461 w 4728498"/>
                <a:gd name="connsiteY974" fmla="*/ 425458 h 1571025"/>
                <a:gd name="connsiteX975" fmla="*/ 4580518 w 4728498"/>
                <a:gd name="connsiteY975" fmla="*/ 411368 h 1571025"/>
                <a:gd name="connsiteX976" fmla="*/ 4558140 w 4728498"/>
                <a:gd name="connsiteY976" fmla="*/ 400896 h 1571025"/>
                <a:gd name="connsiteX977" fmla="*/ 4537476 w 4728498"/>
                <a:gd name="connsiteY977" fmla="*/ 400896 h 1571025"/>
                <a:gd name="connsiteX978" fmla="*/ 4565473 w 4728498"/>
                <a:gd name="connsiteY978" fmla="*/ 426601 h 1571025"/>
                <a:gd name="connsiteX979" fmla="*/ 4595278 w 4728498"/>
                <a:gd name="connsiteY979" fmla="*/ 440976 h 1571025"/>
                <a:gd name="connsiteX980" fmla="*/ 4566711 w 4728498"/>
                <a:gd name="connsiteY980" fmla="*/ 439929 h 1571025"/>
                <a:gd name="connsiteX981" fmla="*/ 4526145 w 4728498"/>
                <a:gd name="connsiteY981" fmla="*/ 401848 h 1571025"/>
                <a:gd name="connsiteX982" fmla="*/ 4473104 w 4728498"/>
                <a:gd name="connsiteY982" fmla="*/ 380142 h 1571025"/>
                <a:gd name="connsiteX983" fmla="*/ 4427111 w 4728498"/>
                <a:gd name="connsiteY983" fmla="*/ 365862 h 1571025"/>
                <a:gd name="connsiteX984" fmla="*/ 4397496 w 4728498"/>
                <a:gd name="connsiteY984" fmla="*/ 358722 h 1571025"/>
                <a:gd name="connsiteX985" fmla="*/ 4358168 w 4728498"/>
                <a:gd name="connsiteY985" fmla="*/ 351677 h 1571025"/>
                <a:gd name="connsiteX986" fmla="*/ 4309222 w 4728498"/>
                <a:gd name="connsiteY986" fmla="*/ 341014 h 1571025"/>
                <a:gd name="connsiteX987" fmla="*/ 4260276 w 4728498"/>
                <a:gd name="connsiteY987" fmla="*/ 326829 h 1571025"/>
                <a:gd name="connsiteX988" fmla="*/ 4217711 w 4728498"/>
                <a:gd name="connsiteY988" fmla="*/ 316261 h 1571025"/>
                <a:gd name="connsiteX989" fmla="*/ 4184857 w 4728498"/>
                <a:gd name="connsiteY989" fmla="*/ 309121 h 1571025"/>
                <a:gd name="connsiteX990" fmla="*/ 4155528 w 4728498"/>
                <a:gd name="connsiteY990" fmla="*/ 302076 h 1571025"/>
                <a:gd name="connsiteX991" fmla="*/ 4132483 w 4728498"/>
                <a:gd name="connsiteY991" fmla="*/ 298459 h 1571025"/>
                <a:gd name="connsiteX992" fmla="*/ 4024117 w 4728498"/>
                <a:gd name="connsiteY992" fmla="*/ 298459 h 1571025"/>
                <a:gd name="connsiteX993" fmla="*/ 3991931 w 4728498"/>
                <a:gd name="connsiteY993" fmla="*/ 291414 h 1571025"/>
                <a:gd name="connsiteX994" fmla="*/ 3952603 w 4728498"/>
                <a:gd name="connsiteY994" fmla="*/ 284274 h 1571025"/>
                <a:gd name="connsiteX995" fmla="*/ 3959840 w 4728498"/>
                <a:gd name="connsiteY995" fmla="*/ 308931 h 1571025"/>
                <a:gd name="connsiteX996" fmla="*/ 3980790 w 4728498"/>
                <a:gd name="connsiteY996" fmla="*/ 317309 h 1571025"/>
                <a:gd name="connsiteX997" fmla="*/ 4000788 w 4728498"/>
                <a:gd name="connsiteY997" fmla="*/ 320926 h 1571025"/>
                <a:gd name="connsiteX998" fmla="*/ 4022879 w 4728498"/>
                <a:gd name="connsiteY998" fmla="*/ 334826 h 1571025"/>
                <a:gd name="connsiteX999" fmla="*/ 3990693 w 4728498"/>
                <a:gd name="connsiteY999" fmla="*/ 341109 h 1571025"/>
                <a:gd name="connsiteX1000" fmla="*/ 3970030 w 4728498"/>
                <a:gd name="connsiteY1000" fmla="*/ 323782 h 1571025"/>
                <a:gd name="connsiteX1001" fmla="*/ 3929273 w 4728498"/>
                <a:gd name="connsiteY1001" fmla="*/ 323211 h 1571025"/>
                <a:gd name="connsiteX1002" fmla="*/ 3900801 w 4728498"/>
                <a:gd name="connsiteY1002" fmla="*/ 301695 h 1571025"/>
                <a:gd name="connsiteX1003" fmla="*/ 3853189 w 4728498"/>
                <a:gd name="connsiteY1003" fmla="*/ 308360 h 1571025"/>
                <a:gd name="connsiteX1004" fmla="*/ 3798053 w 4728498"/>
                <a:gd name="connsiteY1004" fmla="*/ 304742 h 1571025"/>
                <a:gd name="connsiteX1005" fmla="*/ 3726159 w 4728498"/>
                <a:gd name="connsiteY1005" fmla="*/ 297697 h 1571025"/>
                <a:gd name="connsiteX1006" fmla="*/ 3746822 w 4728498"/>
                <a:gd name="connsiteY1006" fmla="*/ 336825 h 1571025"/>
                <a:gd name="connsiteX1007" fmla="*/ 3707589 w 4728498"/>
                <a:gd name="connsiteY1007" fmla="*/ 305123 h 1571025"/>
                <a:gd name="connsiteX1008" fmla="*/ 3667500 w 4728498"/>
                <a:gd name="connsiteY1008" fmla="*/ 297697 h 1571025"/>
                <a:gd name="connsiteX1009" fmla="*/ 3642455 w 4728498"/>
                <a:gd name="connsiteY1009" fmla="*/ 276943 h 1571025"/>
                <a:gd name="connsiteX1010" fmla="*/ 3606080 w 4728498"/>
                <a:gd name="connsiteY1010" fmla="*/ 258950 h 1571025"/>
                <a:gd name="connsiteX1011" fmla="*/ 3582463 w 4728498"/>
                <a:gd name="connsiteY1011" fmla="*/ 255142 h 1571025"/>
                <a:gd name="connsiteX1012" fmla="*/ 3562847 w 4728498"/>
                <a:gd name="connsiteY1012" fmla="*/ 251619 h 1571025"/>
                <a:gd name="connsiteX1013" fmla="*/ 3536565 w 4728498"/>
                <a:gd name="connsiteY1013" fmla="*/ 248002 h 1571025"/>
                <a:gd name="connsiteX1014" fmla="*/ 3494190 w 4728498"/>
                <a:gd name="connsiteY1014" fmla="*/ 240957 h 1571025"/>
                <a:gd name="connsiteX1015" fmla="*/ 3454291 w 4728498"/>
                <a:gd name="connsiteY1015" fmla="*/ 244479 h 1571025"/>
                <a:gd name="connsiteX1016" fmla="*/ 3417629 w 4728498"/>
                <a:gd name="connsiteY1016" fmla="*/ 258855 h 1571025"/>
                <a:gd name="connsiteX1017" fmla="*/ 3389062 w 4728498"/>
                <a:gd name="connsiteY1017" fmla="*/ 255142 h 1571025"/>
                <a:gd name="connsiteX1018" fmla="*/ 3367159 w 4728498"/>
                <a:gd name="connsiteY1018" fmla="*/ 241337 h 1571025"/>
                <a:gd name="connsiteX1019" fmla="*/ 3336974 w 4728498"/>
                <a:gd name="connsiteY1019" fmla="*/ 233912 h 1571025"/>
                <a:gd name="connsiteX1020" fmla="*/ 3304216 w 4728498"/>
                <a:gd name="connsiteY1020" fmla="*/ 226771 h 1571025"/>
                <a:gd name="connsiteX1021" fmla="*/ 3267936 w 4728498"/>
                <a:gd name="connsiteY1021" fmla="*/ 223249 h 1571025"/>
                <a:gd name="connsiteX1022" fmla="*/ 3288219 w 4728498"/>
                <a:gd name="connsiteY1022" fmla="*/ 220774 h 1571025"/>
                <a:gd name="connsiteX1023" fmla="*/ 3241939 w 4728498"/>
                <a:gd name="connsiteY1023" fmla="*/ 198401 h 1571025"/>
                <a:gd name="connsiteX1024" fmla="*/ 3219084 w 4728498"/>
                <a:gd name="connsiteY1024" fmla="*/ 194879 h 1571025"/>
                <a:gd name="connsiteX1025" fmla="*/ 3199087 w 4728498"/>
                <a:gd name="connsiteY1025" fmla="*/ 194879 h 1571025"/>
                <a:gd name="connsiteX1026" fmla="*/ 3187089 w 4728498"/>
                <a:gd name="connsiteY1026" fmla="*/ 217537 h 1571025"/>
                <a:gd name="connsiteX1027" fmla="*/ 3118051 w 4728498"/>
                <a:gd name="connsiteY1027" fmla="*/ 202114 h 1571025"/>
                <a:gd name="connsiteX1028" fmla="*/ 3150523 w 4728498"/>
                <a:gd name="connsiteY1028" fmla="*/ 199639 h 1571025"/>
                <a:gd name="connsiteX1029" fmla="*/ 3181566 w 4728498"/>
                <a:gd name="connsiteY1029" fmla="*/ 217156 h 1571025"/>
                <a:gd name="connsiteX1030" fmla="*/ 3154903 w 4728498"/>
                <a:gd name="connsiteY1030" fmla="*/ 184882 h 1571025"/>
                <a:gd name="connsiteX1031" fmla="*/ 3091007 w 4728498"/>
                <a:gd name="connsiteY1031" fmla="*/ 187739 h 1571025"/>
                <a:gd name="connsiteX1032" fmla="*/ 3025873 w 4728498"/>
                <a:gd name="connsiteY1032" fmla="*/ 184216 h 1571025"/>
                <a:gd name="connsiteX1033" fmla="*/ 3000448 w 4728498"/>
                <a:gd name="connsiteY1033" fmla="*/ 173744 h 1571025"/>
                <a:gd name="connsiteX1034" fmla="*/ 2975213 w 4728498"/>
                <a:gd name="connsiteY1034" fmla="*/ 191832 h 1571025"/>
                <a:gd name="connsiteX1035" fmla="*/ 3005685 w 4728498"/>
                <a:gd name="connsiteY1035" fmla="*/ 210111 h 1571025"/>
                <a:gd name="connsiteX1036" fmla="*/ 3037967 w 4728498"/>
                <a:gd name="connsiteY1036" fmla="*/ 234673 h 1571025"/>
                <a:gd name="connsiteX1037" fmla="*/ 3013303 w 4728498"/>
                <a:gd name="connsiteY1037" fmla="*/ 230294 h 1571025"/>
                <a:gd name="connsiteX1038" fmla="*/ 2991401 w 4728498"/>
                <a:gd name="connsiteY1038" fmla="*/ 219917 h 1571025"/>
                <a:gd name="connsiteX1039" fmla="*/ 2991401 w 4728498"/>
                <a:gd name="connsiteY1039" fmla="*/ 243717 h 1571025"/>
                <a:gd name="connsiteX1040" fmla="*/ 2964643 w 4728498"/>
                <a:gd name="connsiteY1040" fmla="*/ 237434 h 1571025"/>
                <a:gd name="connsiteX1041" fmla="*/ 2939028 w 4728498"/>
                <a:gd name="connsiteY1041" fmla="*/ 230389 h 1571025"/>
                <a:gd name="connsiteX1042" fmla="*/ 2916173 w 4728498"/>
                <a:gd name="connsiteY1042" fmla="*/ 223344 h 1571025"/>
                <a:gd name="connsiteX1043" fmla="*/ 2895034 w 4728498"/>
                <a:gd name="connsiteY1043" fmla="*/ 230484 h 1571025"/>
                <a:gd name="connsiteX1044" fmla="*/ 2853325 w 4728498"/>
                <a:gd name="connsiteY1044" fmla="*/ 230484 h 1571025"/>
                <a:gd name="connsiteX1045" fmla="*/ 2828376 w 4728498"/>
                <a:gd name="connsiteY1045" fmla="*/ 216585 h 1571025"/>
                <a:gd name="connsiteX1046" fmla="*/ 2821520 w 4728498"/>
                <a:gd name="connsiteY1046" fmla="*/ 239624 h 1571025"/>
                <a:gd name="connsiteX1047" fmla="*/ 2821520 w 4728498"/>
                <a:gd name="connsiteY1047" fmla="*/ 261235 h 1571025"/>
                <a:gd name="connsiteX1048" fmla="*/ 2752767 w 4728498"/>
                <a:gd name="connsiteY1048" fmla="*/ 234197 h 1571025"/>
                <a:gd name="connsiteX1049" fmla="*/ 2730580 w 4728498"/>
                <a:gd name="connsiteY1049" fmla="*/ 216775 h 1571025"/>
                <a:gd name="connsiteX1050" fmla="*/ 2696584 w 4728498"/>
                <a:gd name="connsiteY1050" fmla="*/ 212777 h 1571025"/>
                <a:gd name="connsiteX1051" fmla="*/ 2716772 w 4728498"/>
                <a:gd name="connsiteY1051" fmla="*/ 210397 h 1571025"/>
                <a:gd name="connsiteX1052" fmla="*/ 2680873 w 4728498"/>
                <a:gd name="connsiteY1052" fmla="*/ 191356 h 1571025"/>
                <a:gd name="connsiteX1053" fmla="*/ 2642783 w 4728498"/>
                <a:gd name="connsiteY1053" fmla="*/ 159940 h 1571025"/>
                <a:gd name="connsiteX1054" fmla="*/ 2622309 w 4728498"/>
                <a:gd name="connsiteY1054" fmla="*/ 152323 h 1571025"/>
                <a:gd name="connsiteX1055" fmla="*/ 2598122 w 4728498"/>
                <a:gd name="connsiteY1055" fmla="*/ 152323 h 1571025"/>
                <a:gd name="connsiteX1056" fmla="*/ 2571649 w 4728498"/>
                <a:gd name="connsiteY1056" fmla="*/ 155846 h 1571025"/>
                <a:gd name="connsiteX1057" fmla="*/ 2543082 w 4728498"/>
                <a:gd name="connsiteY1057" fmla="*/ 152323 h 1571025"/>
                <a:gd name="connsiteX1058" fmla="*/ 2517466 w 4728498"/>
                <a:gd name="connsiteY1058" fmla="*/ 141851 h 1571025"/>
                <a:gd name="connsiteX1059" fmla="*/ 2496136 w 4728498"/>
                <a:gd name="connsiteY1059" fmla="*/ 148896 h 1571025"/>
                <a:gd name="connsiteX1060" fmla="*/ 2524703 w 4728498"/>
                <a:gd name="connsiteY1060" fmla="*/ 181265 h 1571025"/>
                <a:gd name="connsiteX1061" fmla="*/ 2500612 w 4728498"/>
                <a:gd name="connsiteY1061" fmla="*/ 173649 h 1571025"/>
                <a:gd name="connsiteX1062" fmla="*/ 2424812 w 4728498"/>
                <a:gd name="connsiteY1062" fmla="*/ 173649 h 1571025"/>
                <a:gd name="connsiteX1063" fmla="*/ 2392626 w 4728498"/>
                <a:gd name="connsiteY1063" fmla="*/ 166604 h 1571025"/>
                <a:gd name="connsiteX1064" fmla="*/ 2372914 w 4728498"/>
                <a:gd name="connsiteY1064" fmla="*/ 163081 h 1571025"/>
                <a:gd name="connsiteX1065" fmla="*/ 2314161 w 4728498"/>
                <a:gd name="connsiteY1065" fmla="*/ 148896 h 1571025"/>
                <a:gd name="connsiteX1066" fmla="*/ 2271309 w 4728498"/>
                <a:gd name="connsiteY1066" fmla="*/ 145374 h 1571025"/>
                <a:gd name="connsiteX1067" fmla="*/ 2241409 w 4728498"/>
                <a:gd name="connsiteY1067" fmla="*/ 148896 h 1571025"/>
                <a:gd name="connsiteX1068" fmla="*/ 2212841 w 4728498"/>
                <a:gd name="connsiteY1068" fmla="*/ 134901 h 1571025"/>
                <a:gd name="connsiteX1069" fmla="*/ 2178370 w 4728498"/>
                <a:gd name="connsiteY1069" fmla="*/ 145469 h 1571025"/>
                <a:gd name="connsiteX1070" fmla="*/ 2150469 w 4728498"/>
                <a:gd name="connsiteY1070" fmla="*/ 134806 h 1571025"/>
                <a:gd name="connsiteX1071" fmla="*/ 2119616 w 4728498"/>
                <a:gd name="connsiteY1071" fmla="*/ 141851 h 1571025"/>
                <a:gd name="connsiteX1072" fmla="*/ 2149326 w 4728498"/>
                <a:gd name="connsiteY1072" fmla="*/ 150134 h 1571025"/>
                <a:gd name="connsiteX1073" fmla="*/ 2122568 w 4728498"/>
                <a:gd name="connsiteY1073" fmla="*/ 156131 h 1571025"/>
                <a:gd name="connsiteX1074" fmla="*/ 2074098 w 4728498"/>
                <a:gd name="connsiteY1074" fmla="*/ 163081 h 1571025"/>
                <a:gd name="connsiteX1075" fmla="*/ 2054386 w 4728498"/>
                <a:gd name="connsiteY1075" fmla="*/ 166604 h 1571025"/>
                <a:gd name="connsiteX1076" fmla="*/ 2034389 w 4728498"/>
                <a:gd name="connsiteY1076" fmla="*/ 177457 h 1571025"/>
                <a:gd name="connsiteX1077" fmla="*/ 2088477 w 4728498"/>
                <a:gd name="connsiteY1077" fmla="*/ 149943 h 1571025"/>
                <a:gd name="connsiteX1078" fmla="*/ 2112379 w 4728498"/>
                <a:gd name="connsiteY1078" fmla="*/ 128142 h 1571025"/>
                <a:gd name="connsiteX1079" fmla="*/ 2135138 w 4728498"/>
                <a:gd name="connsiteY1079" fmla="*/ 110530 h 1571025"/>
                <a:gd name="connsiteX1080" fmla="*/ 2156944 w 4728498"/>
                <a:gd name="connsiteY1080" fmla="*/ 107483 h 1571025"/>
                <a:gd name="connsiteX1081" fmla="*/ 2168562 w 4728498"/>
                <a:gd name="connsiteY1081" fmla="*/ 84825 h 1571025"/>
                <a:gd name="connsiteX1082" fmla="*/ 2134376 w 4728498"/>
                <a:gd name="connsiteY1082" fmla="*/ 70926 h 1571025"/>
                <a:gd name="connsiteX1083" fmla="*/ 2133233 w 4728498"/>
                <a:gd name="connsiteY1083" fmla="*/ 49600 h 1571025"/>
                <a:gd name="connsiteX1084" fmla="*/ 2113617 w 4728498"/>
                <a:gd name="connsiteY1084" fmla="*/ 53123 h 1571025"/>
                <a:gd name="connsiteX1085" fmla="*/ 2082002 w 4728498"/>
                <a:gd name="connsiteY1085" fmla="*/ 39128 h 1571025"/>
                <a:gd name="connsiteX1086" fmla="*/ 2045340 w 4728498"/>
                <a:gd name="connsiteY1086" fmla="*/ 35320 h 1571025"/>
                <a:gd name="connsiteX1087" fmla="*/ 1970017 w 4728498"/>
                <a:gd name="connsiteY1087" fmla="*/ 31798 h 1571025"/>
                <a:gd name="connsiteX1088" fmla="*/ 1933165 w 4728498"/>
                <a:gd name="connsiteY1088" fmla="*/ 42555 h 1571025"/>
                <a:gd name="connsiteX1089" fmla="*/ 1929642 w 4728498"/>
                <a:gd name="connsiteY1089" fmla="*/ 22849 h 1571025"/>
                <a:gd name="connsiteX1090" fmla="*/ 1894408 w 4728498"/>
                <a:gd name="connsiteY1090" fmla="*/ 24753 h 1571025"/>
                <a:gd name="connsiteX1091" fmla="*/ 1855652 w 4728498"/>
                <a:gd name="connsiteY1091" fmla="*/ 21135 h 1571025"/>
                <a:gd name="connsiteX1092" fmla="*/ 1878696 w 4728498"/>
                <a:gd name="connsiteY1092" fmla="*/ 22373 h 1571025"/>
                <a:gd name="connsiteX1093" fmla="*/ 1846510 w 4728498"/>
                <a:gd name="connsiteY1093" fmla="*/ 3332 h 1571025"/>
                <a:gd name="connsiteX1094" fmla="*/ 1823465 w 4728498"/>
                <a:gd name="connsiteY1094" fmla="*/ 0 h 1571025"/>
                <a:gd name="connsiteX1095" fmla="*/ 1802611 w 4728498"/>
                <a:gd name="connsiteY1095" fmla="*/ 7235 h 1571025"/>
                <a:gd name="connsiteX1096" fmla="*/ 1782995 w 4728498"/>
                <a:gd name="connsiteY1096" fmla="*/ 14280 h 1571025"/>
                <a:gd name="connsiteX1097" fmla="*/ 1808325 w 4728498"/>
                <a:gd name="connsiteY1097" fmla="*/ 42841 h 1571025"/>
                <a:gd name="connsiteX1098" fmla="*/ 1744619 w 4728498"/>
                <a:gd name="connsiteY1098" fmla="*/ 38652 h 1571025"/>
                <a:gd name="connsiteX1099" fmla="*/ 1773187 w 4728498"/>
                <a:gd name="connsiteY1099" fmla="*/ 53980 h 1571025"/>
                <a:gd name="connsiteX1100" fmla="*/ 1744048 w 4728498"/>
                <a:gd name="connsiteY1100" fmla="*/ 56455 h 1571025"/>
                <a:gd name="connsiteX1101" fmla="*/ 1721004 w 4728498"/>
                <a:gd name="connsiteY1101" fmla="*/ 63595 h 1571025"/>
                <a:gd name="connsiteX1102" fmla="*/ 1660535 w 4728498"/>
                <a:gd name="connsiteY1102" fmla="*/ 49505 h 1571025"/>
                <a:gd name="connsiteX1103" fmla="*/ 1635967 w 4728498"/>
                <a:gd name="connsiteY1103" fmla="*/ 56550 h 1571025"/>
                <a:gd name="connsiteX1104" fmla="*/ 1603210 w 4728498"/>
                <a:gd name="connsiteY1104" fmla="*/ 67213 h 1571025"/>
                <a:gd name="connsiteX1105" fmla="*/ 1581118 w 4728498"/>
                <a:gd name="connsiteY1105" fmla="*/ 67213 h 1571025"/>
                <a:gd name="connsiteX1106" fmla="*/ 1557502 w 4728498"/>
                <a:gd name="connsiteY1106" fmla="*/ 74448 h 1571025"/>
                <a:gd name="connsiteX1107" fmla="*/ 1531696 w 4728498"/>
                <a:gd name="connsiteY1107" fmla="*/ 77875 h 1571025"/>
                <a:gd name="connsiteX1108" fmla="*/ 1501129 w 4728498"/>
                <a:gd name="connsiteY1108" fmla="*/ 99581 h 1571025"/>
                <a:gd name="connsiteX1109" fmla="*/ 1481322 w 4728498"/>
                <a:gd name="connsiteY1109" fmla="*/ 110434 h 1571025"/>
                <a:gd name="connsiteX1110" fmla="*/ 1501129 w 4728498"/>
                <a:gd name="connsiteY1110" fmla="*/ 128142 h 1571025"/>
                <a:gd name="connsiteX1111" fmla="*/ 1481417 w 4728498"/>
                <a:gd name="connsiteY1111" fmla="*/ 146040 h 1571025"/>
                <a:gd name="connsiteX1112" fmla="*/ 1427520 w 4728498"/>
                <a:gd name="connsiteY1112" fmla="*/ 145183 h 1571025"/>
                <a:gd name="connsiteX1113" fmla="*/ 1405046 w 4728498"/>
                <a:gd name="connsiteY1113" fmla="*/ 141756 h 1571025"/>
                <a:gd name="connsiteX1114" fmla="*/ 1365242 w 4728498"/>
                <a:gd name="connsiteY1114" fmla="*/ 145278 h 1571025"/>
                <a:gd name="connsiteX1115" fmla="*/ 1362957 w 4728498"/>
                <a:gd name="connsiteY1115" fmla="*/ 168889 h 1571025"/>
                <a:gd name="connsiteX1116" fmla="*/ 1383240 w 4728498"/>
                <a:gd name="connsiteY1116" fmla="*/ 191832 h 1571025"/>
                <a:gd name="connsiteX1117" fmla="*/ 1403809 w 4728498"/>
                <a:gd name="connsiteY1117" fmla="*/ 199544 h 1571025"/>
                <a:gd name="connsiteX1118" fmla="*/ 1427139 w 4728498"/>
                <a:gd name="connsiteY1118" fmla="*/ 203161 h 1571025"/>
                <a:gd name="connsiteX1119" fmla="*/ 1449707 w 4728498"/>
                <a:gd name="connsiteY1119" fmla="*/ 210206 h 1571025"/>
                <a:gd name="connsiteX1120" fmla="*/ 1429234 w 4728498"/>
                <a:gd name="connsiteY1120" fmla="*/ 223820 h 1571025"/>
                <a:gd name="connsiteX1121" fmla="*/ 1392382 w 4728498"/>
                <a:gd name="connsiteY1121" fmla="*/ 205637 h 1571025"/>
                <a:gd name="connsiteX1122" fmla="*/ 1369432 w 4728498"/>
                <a:gd name="connsiteY1122" fmla="*/ 198496 h 1571025"/>
                <a:gd name="connsiteX1123" fmla="*/ 1346197 w 4728498"/>
                <a:gd name="connsiteY1123" fmla="*/ 194879 h 1571025"/>
                <a:gd name="connsiteX1124" fmla="*/ 1322868 w 4728498"/>
                <a:gd name="connsiteY1124" fmla="*/ 194879 h 1571025"/>
                <a:gd name="connsiteX1125" fmla="*/ 1330485 w 4728498"/>
                <a:gd name="connsiteY1125" fmla="*/ 219536 h 1571025"/>
                <a:gd name="connsiteX1126" fmla="*/ 1294585 w 4728498"/>
                <a:gd name="connsiteY1126" fmla="*/ 205827 h 1571025"/>
                <a:gd name="connsiteX1127" fmla="*/ 1285063 w 4728498"/>
                <a:gd name="connsiteY1127" fmla="*/ 228485 h 1571025"/>
                <a:gd name="connsiteX1128" fmla="*/ 1323153 w 4728498"/>
                <a:gd name="connsiteY1128" fmla="*/ 238672 h 1571025"/>
                <a:gd name="connsiteX1129" fmla="*/ 1346197 w 4728498"/>
                <a:gd name="connsiteY1129" fmla="*/ 242194 h 1571025"/>
                <a:gd name="connsiteX1130" fmla="*/ 1306869 w 4728498"/>
                <a:gd name="connsiteY1130" fmla="*/ 244479 h 1571025"/>
                <a:gd name="connsiteX1131" fmla="*/ 1284778 w 4728498"/>
                <a:gd name="connsiteY1131" fmla="*/ 240957 h 1571025"/>
                <a:gd name="connsiteX1132" fmla="*/ 1263066 w 4728498"/>
                <a:gd name="connsiteY1132" fmla="*/ 200496 h 1571025"/>
                <a:gd name="connsiteX1133" fmla="*/ 1239450 w 4728498"/>
                <a:gd name="connsiteY1133" fmla="*/ 177742 h 1571025"/>
                <a:gd name="connsiteX1134" fmla="*/ 1232118 w 4728498"/>
                <a:gd name="connsiteY1134" fmla="*/ 204018 h 1571025"/>
                <a:gd name="connsiteX1135" fmla="*/ 1213073 w 4728498"/>
                <a:gd name="connsiteY1135" fmla="*/ 210587 h 1571025"/>
                <a:gd name="connsiteX1136" fmla="*/ 1203550 w 4728498"/>
                <a:gd name="connsiteY1136" fmla="*/ 235340 h 1571025"/>
                <a:gd name="connsiteX1137" fmla="*/ 1243926 w 4728498"/>
                <a:gd name="connsiteY1137" fmla="*/ 259616 h 1571025"/>
                <a:gd name="connsiteX1138" fmla="*/ 1252686 w 4728498"/>
                <a:gd name="connsiteY1138" fmla="*/ 279799 h 1571025"/>
                <a:gd name="connsiteX1139" fmla="*/ 1252686 w 4728498"/>
                <a:gd name="connsiteY1139" fmla="*/ 303600 h 1571025"/>
                <a:gd name="connsiteX1140" fmla="*/ 1274302 w 4728498"/>
                <a:gd name="connsiteY1140" fmla="*/ 309502 h 1571025"/>
                <a:gd name="connsiteX1141" fmla="*/ 1306108 w 4728498"/>
                <a:gd name="connsiteY1141" fmla="*/ 330447 h 1571025"/>
                <a:gd name="connsiteX1142" fmla="*/ 1329723 w 4728498"/>
                <a:gd name="connsiteY1142" fmla="*/ 323687 h 1571025"/>
                <a:gd name="connsiteX1143" fmla="*/ 1367814 w 4728498"/>
                <a:gd name="connsiteY1143" fmla="*/ 334064 h 1571025"/>
                <a:gd name="connsiteX1144" fmla="*/ 1404285 w 4728498"/>
                <a:gd name="connsiteY1144" fmla="*/ 344917 h 1571025"/>
                <a:gd name="connsiteX1145" fmla="*/ 1415426 w 4728498"/>
                <a:gd name="connsiteY1145" fmla="*/ 386140 h 1571025"/>
                <a:gd name="connsiteX1146" fmla="*/ 1443994 w 4728498"/>
                <a:gd name="connsiteY1146" fmla="*/ 387568 h 1571025"/>
                <a:gd name="connsiteX1147" fmla="*/ 1413997 w 4728498"/>
                <a:gd name="connsiteY1147" fmla="*/ 389853 h 1571025"/>
                <a:gd name="connsiteX1148" fmla="*/ 1393620 w 4728498"/>
                <a:gd name="connsiteY1148" fmla="*/ 358912 h 1571025"/>
                <a:gd name="connsiteX1149" fmla="*/ 1373432 w 4728498"/>
                <a:gd name="connsiteY1149" fmla="*/ 344156 h 1571025"/>
                <a:gd name="connsiteX1150" fmla="*/ 1347245 w 4728498"/>
                <a:gd name="connsiteY1150" fmla="*/ 326448 h 1571025"/>
                <a:gd name="connsiteX1151" fmla="*/ 1322296 w 4728498"/>
                <a:gd name="connsiteY1151" fmla="*/ 333207 h 1571025"/>
                <a:gd name="connsiteX1152" fmla="*/ 1299061 w 4728498"/>
                <a:gd name="connsiteY1152" fmla="*/ 343965 h 1571025"/>
                <a:gd name="connsiteX1153" fmla="*/ 1321248 w 4728498"/>
                <a:gd name="connsiteY1153" fmla="*/ 372526 h 1571025"/>
                <a:gd name="connsiteX1154" fmla="*/ 1307536 w 4728498"/>
                <a:gd name="connsiteY1154" fmla="*/ 416319 h 1571025"/>
                <a:gd name="connsiteX1155" fmla="*/ 1286015 w 4728498"/>
                <a:gd name="connsiteY1155" fmla="*/ 425363 h 1571025"/>
                <a:gd name="connsiteX1156" fmla="*/ 1263066 w 4728498"/>
                <a:gd name="connsiteY1156" fmla="*/ 439834 h 1571025"/>
                <a:gd name="connsiteX1157" fmla="*/ 1241831 w 4728498"/>
                <a:gd name="connsiteY1157" fmla="*/ 435930 h 1571025"/>
                <a:gd name="connsiteX1158" fmla="*/ 1208978 w 4728498"/>
                <a:gd name="connsiteY1158" fmla="*/ 432408 h 1571025"/>
                <a:gd name="connsiteX1159" fmla="*/ 1235641 w 4728498"/>
                <a:gd name="connsiteY1159" fmla="*/ 415843 h 1571025"/>
                <a:gd name="connsiteX1160" fmla="*/ 1257447 w 4728498"/>
                <a:gd name="connsiteY1160" fmla="*/ 419460 h 1571025"/>
                <a:gd name="connsiteX1161" fmla="*/ 1269827 w 4728498"/>
                <a:gd name="connsiteY1161" fmla="*/ 396802 h 1571025"/>
                <a:gd name="connsiteX1162" fmla="*/ 1282778 w 4728498"/>
                <a:gd name="connsiteY1162" fmla="*/ 372050 h 1571025"/>
                <a:gd name="connsiteX1163" fmla="*/ 1279826 w 4728498"/>
                <a:gd name="connsiteY1163" fmla="*/ 349297 h 1571025"/>
                <a:gd name="connsiteX1164" fmla="*/ 1258209 w 4728498"/>
                <a:gd name="connsiteY1164" fmla="*/ 343775 h 1571025"/>
                <a:gd name="connsiteX1165" fmla="*/ 1232784 w 4728498"/>
                <a:gd name="connsiteY1165" fmla="*/ 329875 h 1571025"/>
                <a:gd name="connsiteX1166" fmla="*/ 1234022 w 4728498"/>
                <a:gd name="connsiteY1166" fmla="*/ 307122 h 1571025"/>
                <a:gd name="connsiteX1167" fmla="*/ 1213930 w 4728498"/>
                <a:gd name="connsiteY1167" fmla="*/ 280846 h 1571025"/>
                <a:gd name="connsiteX1168" fmla="*/ 1207359 w 4728498"/>
                <a:gd name="connsiteY1168" fmla="*/ 257046 h 1571025"/>
                <a:gd name="connsiteX1169" fmla="*/ 1170221 w 4728498"/>
                <a:gd name="connsiteY1169" fmla="*/ 234292 h 1571025"/>
                <a:gd name="connsiteX1170" fmla="*/ 1184219 w 4728498"/>
                <a:gd name="connsiteY1170" fmla="*/ 213919 h 1571025"/>
                <a:gd name="connsiteX1171" fmla="*/ 1167841 w 4728498"/>
                <a:gd name="connsiteY1171" fmla="*/ 185359 h 1571025"/>
                <a:gd name="connsiteX1172" fmla="*/ 1143177 w 4728498"/>
                <a:gd name="connsiteY1172" fmla="*/ 180598 h 1571025"/>
                <a:gd name="connsiteX1173" fmla="*/ 1071092 w 4728498"/>
                <a:gd name="connsiteY1173" fmla="*/ 173458 h 1571025"/>
                <a:gd name="connsiteX1174" fmla="*/ 1071758 w 4728498"/>
                <a:gd name="connsiteY1174" fmla="*/ 204589 h 1571025"/>
                <a:gd name="connsiteX1175" fmla="*/ 1036620 w 4728498"/>
                <a:gd name="connsiteY1175" fmla="*/ 234388 h 1571025"/>
                <a:gd name="connsiteX1176" fmla="*/ 1049190 w 4728498"/>
                <a:gd name="connsiteY1176" fmla="*/ 258664 h 1571025"/>
                <a:gd name="connsiteX1177" fmla="*/ 1065569 w 4728498"/>
                <a:gd name="connsiteY1177" fmla="*/ 287225 h 1571025"/>
                <a:gd name="connsiteX1178" fmla="*/ 1075092 w 4728498"/>
                <a:gd name="connsiteY1178" fmla="*/ 311692 h 1571025"/>
                <a:gd name="connsiteX1179" fmla="*/ 1097374 w 4728498"/>
                <a:gd name="connsiteY1179" fmla="*/ 309597 h 1571025"/>
                <a:gd name="connsiteX1180" fmla="*/ 1118228 w 4728498"/>
                <a:gd name="connsiteY1180" fmla="*/ 330256 h 1571025"/>
                <a:gd name="connsiteX1181" fmla="*/ 1142701 w 4728498"/>
                <a:gd name="connsiteY1181" fmla="*/ 330923 h 1571025"/>
                <a:gd name="connsiteX1182" fmla="*/ 1137083 w 4728498"/>
                <a:gd name="connsiteY1182" fmla="*/ 363767 h 1571025"/>
                <a:gd name="connsiteX1183" fmla="*/ 1098231 w 4728498"/>
                <a:gd name="connsiteY1183" fmla="*/ 340633 h 1571025"/>
                <a:gd name="connsiteX1184" fmla="*/ 1078234 w 4728498"/>
                <a:gd name="connsiteY1184" fmla="*/ 333207 h 1571025"/>
                <a:gd name="connsiteX1185" fmla="*/ 1032050 w 4728498"/>
                <a:gd name="connsiteY1185" fmla="*/ 326067 h 1571025"/>
                <a:gd name="connsiteX1186" fmla="*/ 1006625 w 4728498"/>
                <a:gd name="connsiteY1186" fmla="*/ 312168 h 1571025"/>
                <a:gd name="connsiteX1187" fmla="*/ 983294 w 4728498"/>
                <a:gd name="connsiteY1187" fmla="*/ 304647 h 1571025"/>
                <a:gd name="connsiteX1188" fmla="*/ 957108 w 4728498"/>
                <a:gd name="connsiteY1188" fmla="*/ 297507 h 1571025"/>
                <a:gd name="connsiteX1189" fmla="*/ 933206 w 4728498"/>
                <a:gd name="connsiteY1189" fmla="*/ 301029 h 1571025"/>
                <a:gd name="connsiteX1190" fmla="*/ 897783 w 4728498"/>
                <a:gd name="connsiteY1190" fmla="*/ 297507 h 1571025"/>
                <a:gd name="connsiteX1191" fmla="*/ 898449 w 4728498"/>
                <a:gd name="connsiteY1191" fmla="*/ 321498 h 1571025"/>
                <a:gd name="connsiteX1192" fmla="*/ 895116 w 4728498"/>
                <a:gd name="connsiteY1192" fmla="*/ 345679 h 1571025"/>
                <a:gd name="connsiteX1193" fmla="*/ 873690 w 4728498"/>
                <a:gd name="connsiteY1193" fmla="*/ 331113 h 1571025"/>
                <a:gd name="connsiteX1194" fmla="*/ 851789 w 4728498"/>
                <a:gd name="connsiteY1194" fmla="*/ 329399 h 1571025"/>
                <a:gd name="connsiteX1195" fmla="*/ 821126 w 4728498"/>
                <a:gd name="connsiteY1195" fmla="*/ 347488 h 1571025"/>
                <a:gd name="connsiteX1196" fmla="*/ 800177 w 4728498"/>
                <a:gd name="connsiteY1196" fmla="*/ 340157 h 1571025"/>
                <a:gd name="connsiteX1197" fmla="*/ 776180 w 4728498"/>
                <a:gd name="connsiteY1197" fmla="*/ 343584 h 1571025"/>
                <a:gd name="connsiteX1198" fmla="*/ 755802 w 4728498"/>
                <a:gd name="connsiteY1198" fmla="*/ 354437 h 1571025"/>
                <a:gd name="connsiteX1199" fmla="*/ 710760 w 4728498"/>
                <a:gd name="connsiteY1199" fmla="*/ 361768 h 1571025"/>
                <a:gd name="connsiteX1200" fmla="*/ 720283 w 4728498"/>
                <a:gd name="connsiteY1200" fmla="*/ 329114 h 1571025"/>
                <a:gd name="connsiteX1201" fmla="*/ 694287 w 4728498"/>
                <a:gd name="connsiteY1201" fmla="*/ 333493 h 1571025"/>
                <a:gd name="connsiteX1202" fmla="*/ 682955 w 4728498"/>
                <a:gd name="connsiteY1202" fmla="*/ 356056 h 1571025"/>
                <a:gd name="connsiteX1203" fmla="*/ 659624 w 4728498"/>
                <a:gd name="connsiteY1203" fmla="*/ 347678 h 1571025"/>
                <a:gd name="connsiteX1204" fmla="*/ 629248 w 4728498"/>
                <a:gd name="connsiteY1204" fmla="*/ 351105 h 1571025"/>
                <a:gd name="connsiteX1205" fmla="*/ 605251 w 4728498"/>
                <a:gd name="connsiteY1205" fmla="*/ 369384 h 1571025"/>
                <a:gd name="connsiteX1206" fmla="*/ 580206 w 4728498"/>
                <a:gd name="connsiteY1206" fmla="*/ 372431 h 1571025"/>
                <a:gd name="connsiteX1207" fmla="*/ 559447 w 4728498"/>
                <a:gd name="connsiteY1207" fmla="*/ 386997 h 1571025"/>
                <a:gd name="connsiteX1208" fmla="*/ 558495 w 4728498"/>
                <a:gd name="connsiteY1208" fmla="*/ 413748 h 1571025"/>
                <a:gd name="connsiteX1209" fmla="*/ 521453 w 4728498"/>
                <a:gd name="connsiteY1209" fmla="*/ 414891 h 1571025"/>
                <a:gd name="connsiteX1210" fmla="*/ 486410 w 4728498"/>
                <a:gd name="connsiteY1210" fmla="*/ 404419 h 1571025"/>
                <a:gd name="connsiteX1211" fmla="*/ 528404 w 4728498"/>
                <a:gd name="connsiteY1211" fmla="*/ 380808 h 1571025"/>
                <a:gd name="connsiteX1212" fmla="*/ 506788 w 4728498"/>
                <a:gd name="connsiteY1212" fmla="*/ 355390 h 1571025"/>
                <a:gd name="connsiteX1213" fmla="*/ 423656 w 4728498"/>
                <a:gd name="connsiteY1213" fmla="*/ 344156 h 1571025"/>
                <a:gd name="connsiteX1214" fmla="*/ 444130 w 4728498"/>
                <a:gd name="connsiteY1214" fmla="*/ 378333 h 1571025"/>
                <a:gd name="connsiteX1215" fmla="*/ 440892 w 4728498"/>
                <a:gd name="connsiteY1215" fmla="*/ 409750 h 1571025"/>
                <a:gd name="connsiteX1216" fmla="*/ 465746 w 4728498"/>
                <a:gd name="connsiteY1216" fmla="*/ 415938 h 1571025"/>
                <a:gd name="connsiteX1217" fmla="*/ 466984 w 4728498"/>
                <a:gd name="connsiteY1217" fmla="*/ 438596 h 1571025"/>
                <a:gd name="connsiteX1218" fmla="*/ 445082 w 4728498"/>
                <a:gd name="connsiteY1218" fmla="*/ 454114 h 1571025"/>
                <a:gd name="connsiteX1219" fmla="*/ 405373 w 4728498"/>
                <a:gd name="connsiteY1219" fmla="*/ 425553 h 1571025"/>
                <a:gd name="connsiteX1220" fmla="*/ 385472 w 4728498"/>
                <a:gd name="connsiteY1220" fmla="*/ 447450 h 1571025"/>
                <a:gd name="connsiteX1221" fmla="*/ 363475 w 4728498"/>
                <a:gd name="connsiteY1221" fmla="*/ 456970 h 1571025"/>
                <a:gd name="connsiteX1222" fmla="*/ 340620 w 4728498"/>
                <a:gd name="connsiteY1222" fmla="*/ 467633 h 1571025"/>
                <a:gd name="connsiteX1223" fmla="*/ 356047 w 4728498"/>
                <a:gd name="connsiteY1223" fmla="*/ 492576 h 1571025"/>
                <a:gd name="connsiteX1224" fmla="*/ 382329 w 4728498"/>
                <a:gd name="connsiteY1224" fmla="*/ 521136 h 1571025"/>
                <a:gd name="connsiteX1225" fmla="*/ 361951 w 4728498"/>
                <a:gd name="connsiteY1225" fmla="*/ 510093 h 1571025"/>
                <a:gd name="connsiteX1226" fmla="*/ 338335 w 4728498"/>
                <a:gd name="connsiteY1226" fmla="*/ 510093 h 1571025"/>
                <a:gd name="connsiteX1227" fmla="*/ 312815 w 4728498"/>
                <a:gd name="connsiteY1227" fmla="*/ 503048 h 1571025"/>
                <a:gd name="connsiteX1228" fmla="*/ 290723 w 4728498"/>
                <a:gd name="connsiteY1228" fmla="*/ 485721 h 1571025"/>
                <a:gd name="connsiteX1229" fmla="*/ 265678 w 4728498"/>
                <a:gd name="connsiteY1229" fmla="*/ 492481 h 1571025"/>
                <a:gd name="connsiteX1230" fmla="*/ 273963 w 4728498"/>
                <a:gd name="connsiteY1230" fmla="*/ 520470 h 1571025"/>
                <a:gd name="connsiteX1231" fmla="*/ 298721 w 4728498"/>
                <a:gd name="connsiteY1231" fmla="*/ 525516 h 1571025"/>
                <a:gd name="connsiteX1232" fmla="*/ 260631 w 4728498"/>
                <a:gd name="connsiteY1232" fmla="*/ 531418 h 1571025"/>
                <a:gd name="connsiteX1233" fmla="*/ 211400 w 4728498"/>
                <a:gd name="connsiteY1233" fmla="*/ 520756 h 1571025"/>
                <a:gd name="connsiteX1234" fmla="*/ 209971 w 4728498"/>
                <a:gd name="connsiteY1234" fmla="*/ 490957 h 1571025"/>
                <a:gd name="connsiteX1235" fmla="*/ 209971 w 4728498"/>
                <a:gd name="connsiteY1235" fmla="*/ 470203 h 1571025"/>
                <a:gd name="connsiteX1236" fmla="*/ 179594 w 4728498"/>
                <a:gd name="connsiteY1236" fmla="*/ 443547 h 1571025"/>
                <a:gd name="connsiteX1237" fmla="*/ 155883 w 4728498"/>
                <a:gd name="connsiteY1237" fmla="*/ 436026 h 1571025"/>
                <a:gd name="connsiteX1238" fmla="*/ 127316 w 4728498"/>
                <a:gd name="connsiteY1238" fmla="*/ 415081 h 1571025"/>
                <a:gd name="connsiteX1239" fmla="*/ 171120 w 4728498"/>
                <a:gd name="connsiteY1239" fmla="*/ 422888 h 1571025"/>
                <a:gd name="connsiteX1240" fmla="*/ 194259 w 4728498"/>
                <a:gd name="connsiteY1240" fmla="*/ 426506 h 1571025"/>
                <a:gd name="connsiteX1241" fmla="*/ 239682 w 4728498"/>
                <a:gd name="connsiteY1241" fmla="*/ 440595 h 1571025"/>
                <a:gd name="connsiteX1242" fmla="*/ 262916 w 4728498"/>
                <a:gd name="connsiteY1242" fmla="*/ 444213 h 1571025"/>
                <a:gd name="connsiteX1243" fmla="*/ 302150 w 4728498"/>
                <a:gd name="connsiteY1243" fmla="*/ 454876 h 1571025"/>
                <a:gd name="connsiteX1244" fmla="*/ 329003 w 4728498"/>
                <a:gd name="connsiteY1244" fmla="*/ 451353 h 1571025"/>
                <a:gd name="connsiteX1245" fmla="*/ 355475 w 4728498"/>
                <a:gd name="connsiteY1245" fmla="*/ 444213 h 1571025"/>
                <a:gd name="connsiteX1246" fmla="*/ 375663 w 4728498"/>
                <a:gd name="connsiteY1246" fmla="*/ 433360 h 1571025"/>
                <a:gd name="connsiteX1247" fmla="*/ 383376 w 4728498"/>
                <a:gd name="connsiteY1247" fmla="*/ 406989 h 1571025"/>
                <a:gd name="connsiteX1248" fmla="*/ 359951 w 4728498"/>
                <a:gd name="connsiteY1248" fmla="*/ 379952 h 1571025"/>
                <a:gd name="connsiteX1249" fmla="*/ 339382 w 4728498"/>
                <a:gd name="connsiteY1249" fmla="*/ 368813 h 1571025"/>
                <a:gd name="connsiteX1250" fmla="*/ 312719 w 4728498"/>
                <a:gd name="connsiteY1250" fmla="*/ 361578 h 1571025"/>
                <a:gd name="connsiteX1251" fmla="*/ 286818 w 4728498"/>
                <a:gd name="connsiteY1251" fmla="*/ 351010 h 1571025"/>
                <a:gd name="connsiteX1252" fmla="*/ 247490 w 4728498"/>
                <a:gd name="connsiteY1252" fmla="*/ 336825 h 1571025"/>
                <a:gd name="connsiteX1253" fmla="*/ 207877 w 4728498"/>
                <a:gd name="connsiteY1253" fmla="*/ 322545 h 1571025"/>
                <a:gd name="connsiteX1254" fmla="*/ 135506 w 4728498"/>
                <a:gd name="connsiteY1254" fmla="*/ 322545 h 1571025"/>
                <a:gd name="connsiteX1255" fmla="*/ 97416 w 4728498"/>
                <a:gd name="connsiteY1255" fmla="*/ 305123 h 1571025"/>
                <a:gd name="connsiteX1256" fmla="*/ 117127 w 4728498"/>
                <a:gd name="connsiteY1256" fmla="*/ 301695 h 1571025"/>
                <a:gd name="connsiteX1257" fmla="*/ 94273 w 4728498"/>
                <a:gd name="connsiteY1257" fmla="*/ 287510 h 1571025"/>
                <a:gd name="connsiteX1258" fmla="*/ 65706 w 4728498"/>
                <a:gd name="connsiteY1258" fmla="*/ 297887 h 1571025"/>
                <a:gd name="connsiteX1259" fmla="*/ 39804 w 4728498"/>
                <a:gd name="connsiteY1259" fmla="*/ 304932 h 1571025"/>
                <a:gd name="connsiteX1260" fmla="*/ 19045 w 4728498"/>
                <a:gd name="connsiteY1260" fmla="*/ 326924 h 1571025"/>
                <a:gd name="connsiteX1261" fmla="*/ 0 w 4728498"/>
                <a:gd name="connsiteY1261" fmla="*/ 344441 h 1571025"/>
                <a:gd name="connsiteX1262" fmla="*/ 5904 w 4728498"/>
                <a:gd name="connsiteY1262" fmla="*/ 368242 h 1571025"/>
                <a:gd name="connsiteX1263" fmla="*/ 49517 w 4728498"/>
                <a:gd name="connsiteY1263" fmla="*/ 394422 h 1571025"/>
                <a:gd name="connsiteX1264" fmla="*/ 26187 w 4728498"/>
                <a:gd name="connsiteY1264" fmla="*/ 411844 h 1571025"/>
                <a:gd name="connsiteX1265" fmla="*/ 42185 w 4728498"/>
                <a:gd name="connsiteY1265" fmla="*/ 439739 h 1571025"/>
                <a:gd name="connsiteX1266" fmla="*/ 62182 w 4728498"/>
                <a:gd name="connsiteY1266" fmla="*/ 457922 h 1571025"/>
                <a:gd name="connsiteX1267" fmla="*/ 48565 w 4728498"/>
                <a:gd name="connsiteY1267" fmla="*/ 483532 h 1571025"/>
                <a:gd name="connsiteX1268" fmla="*/ 68753 w 4728498"/>
                <a:gd name="connsiteY1268" fmla="*/ 504000 h 1571025"/>
                <a:gd name="connsiteX1269" fmla="*/ 78275 w 4728498"/>
                <a:gd name="connsiteY1269" fmla="*/ 524468 h 1571025"/>
                <a:gd name="connsiteX1270" fmla="*/ 74752 w 4728498"/>
                <a:gd name="connsiteY1270" fmla="*/ 547983 h 1571025"/>
                <a:gd name="connsiteX1271" fmla="*/ 111889 w 4728498"/>
                <a:gd name="connsiteY1271" fmla="*/ 571689 h 1571025"/>
                <a:gd name="connsiteX1272" fmla="*/ 120745 w 4728498"/>
                <a:gd name="connsiteY1272" fmla="*/ 595299 h 1571025"/>
                <a:gd name="connsiteX1273" fmla="*/ 94940 w 4728498"/>
                <a:gd name="connsiteY1273" fmla="*/ 624716 h 1571025"/>
                <a:gd name="connsiteX1274" fmla="*/ 59135 w 4728498"/>
                <a:gd name="connsiteY1274" fmla="*/ 660036 h 1571025"/>
                <a:gd name="connsiteX1275" fmla="*/ 26949 w 4728498"/>
                <a:gd name="connsiteY1275" fmla="*/ 677363 h 1571025"/>
                <a:gd name="connsiteX1276" fmla="*/ 48184 w 4728498"/>
                <a:gd name="connsiteY1276" fmla="*/ 678315 h 1571025"/>
                <a:gd name="connsiteX1277" fmla="*/ 62182 w 4728498"/>
                <a:gd name="connsiteY1277" fmla="*/ 698688 h 1571025"/>
                <a:gd name="connsiteX1278" fmla="*/ 93226 w 4728498"/>
                <a:gd name="connsiteY1278" fmla="*/ 703163 h 1571025"/>
                <a:gd name="connsiteX1279" fmla="*/ 69895 w 4728498"/>
                <a:gd name="connsiteY1279" fmla="*/ 705543 h 1571025"/>
                <a:gd name="connsiteX1280" fmla="*/ 43518 w 4728498"/>
                <a:gd name="connsiteY1280" fmla="*/ 716206 h 1571025"/>
                <a:gd name="connsiteX1281" fmla="*/ 29234 w 4728498"/>
                <a:gd name="connsiteY1281" fmla="*/ 742100 h 1571025"/>
                <a:gd name="connsiteX1282" fmla="*/ 19712 w 4728498"/>
                <a:gd name="connsiteY1282" fmla="*/ 770661 h 1571025"/>
                <a:gd name="connsiteX1283" fmla="*/ 29234 w 4728498"/>
                <a:gd name="connsiteY1283" fmla="*/ 793700 h 1571025"/>
                <a:gd name="connsiteX1284" fmla="*/ 25711 w 4728498"/>
                <a:gd name="connsiteY1284" fmla="*/ 817215 h 1571025"/>
                <a:gd name="connsiteX1285" fmla="*/ 46279 w 4728498"/>
                <a:gd name="connsiteY1285" fmla="*/ 833685 h 1571025"/>
                <a:gd name="connsiteX1286" fmla="*/ 48660 w 4728498"/>
                <a:gd name="connsiteY1286" fmla="*/ 853297 h 1571025"/>
                <a:gd name="connsiteX1287" fmla="*/ 58182 w 4728498"/>
                <a:gd name="connsiteY1287" fmla="*/ 881857 h 1571025"/>
                <a:gd name="connsiteX1288" fmla="*/ 82941 w 4728498"/>
                <a:gd name="connsiteY1288" fmla="*/ 886998 h 1571025"/>
                <a:gd name="connsiteX1289" fmla="*/ 102558 w 4728498"/>
                <a:gd name="connsiteY1289" fmla="*/ 890521 h 1571025"/>
                <a:gd name="connsiteX1290" fmla="*/ 122555 w 4728498"/>
                <a:gd name="connsiteY1290" fmla="*/ 890521 h 1571025"/>
                <a:gd name="connsiteX1291" fmla="*/ 147599 w 4728498"/>
                <a:gd name="connsiteY1291" fmla="*/ 904420 h 1571025"/>
                <a:gd name="connsiteX1292" fmla="*/ 152931 w 4728498"/>
                <a:gd name="connsiteY1292" fmla="*/ 927745 h 1571025"/>
                <a:gd name="connsiteX1293" fmla="*/ 169501 w 4728498"/>
                <a:gd name="connsiteY1293" fmla="*/ 956305 h 1571025"/>
                <a:gd name="connsiteX1294" fmla="*/ 185880 w 4728498"/>
                <a:gd name="connsiteY1294" fmla="*/ 984866 h 1571025"/>
                <a:gd name="connsiteX1295" fmla="*/ 207591 w 4728498"/>
                <a:gd name="connsiteY1295" fmla="*/ 986104 h 1571025"/>
                <a:gd name="connsiteX1296" fmla="*/ 215209 w 4728498"/>
                <a:gd name="connsiteY1296" fmla="*/ 1005906 h 1571025"/>
                <a:gd name="connsiteX1297" fmla="*/ 179023 w 4728498"/>
                <a:gd name="connsiteY1297" fmla="*/ 1009714 h 1571025"/>
                <a:gd name="connsiteX1298" fmla="*/ 185784 w 4728498"/>
                <a:gd name="connsiteY1298" fmla="*/ 1034276 h 1571025"/>
                <a:gd name="connsiteX1299" fmla="*/ 192260 w 4728498"/>
                <a:gd name="connsiteY1299" fmla="*/ 1055220 h 1571025"/>
                <a:gd name="connsiteX1300" fmla="*/ 213019 w 4728498"/>
                <a:gd name="connsiteY1300" fmla="*/ 1067311 h 1571025"/>
                <a:gd name="connsiteX1301" fmla="*/ 234921 w 4728498"/>
                <a:gd name="connsiteY1301" fmla="*/ 1056648 h 1571025"/>
                <a:gd name="connsiteX1302" fmla="*/ 266726 w 4728498"/>
                <a:gd name="connsiteY1302" fmla="*/ 1053411 h 1571025"/>
                <a:gd name="connsiteX1303" fmla="*/ 280438 w 4728498"/>
                <a:gd name="connsiteY1303" fmla="*/ 1089588 h 1571025"/>
                <a:gd name="connsiteX1304" fmla="*/ 301292 w 4728498"/>
                <a:gd name="connsiteY1304" fmla="*/ 1102726 h 1571025"/>
                <a:gd name="connsiteX1305" fmla="*/ 324337 w 4728498"/>
                <a:gd name="connsiteY1305" fmla="*/ 1113484 h 1571025"/>
                <a:gd name="connsiteX1306" fmla="*/ 329479 w 4728498"/>
                <a:gd name="connsiteY1306" fmla="*/ 1140140 h 1571025"/>
                <a:gd name="connsiteX1307" fmla="*/ 351476 w 4728498"/>
                <a:gd name="connsiteY1307" fmla="*/ 1142045 h 1571025"/>
                <a:gd name="connsiteX1308" fmla="*/ 387281 w 4728498"/>
                <a:gd name="connsiteY1308" fmla="*/ 1145567 h 1571025"/>
                <a:gd name="connsiteX1309" fmla="*/ 415848 w 4728498"/>
                <a:gd name="connsiteY1309" fmla="*/ 1162989 h 1571025"/>
                <a:gd name="connsiteX1310" fmla="*/ 436702 w 4728498"/>
                <a:gd name="connsiteY1310" fmla="*/ 1162989 h 1571025"/>
                <a:gd name="connsiteX1311" fmla="*/ 465842 w 4728498"/>
                <a:gd name="connsiteY1311" fmla="*/ 1166512 h 1571025"/>
                <a:gd name="connsiteX1312" fmla="*/ 491171 w 4728498"/>
                <a:gd name="connsiteY1312" fmla="*/ 1180506 h 1571025"/>
                <a:gd name="connsiteX1313" fmla="*/ 483458 w 4728498"/>
                <a:gd name="connsiteY1313" fmla="*/ 1202498 h 1571025"/>
                <a:gd name="connsiteX1314" fmla="*/ 486695 w 4728498"/>
                <a:gd name="connsiteY1314" fmla="*/ 1224775 h 1571025"/>
                <a:gd name="connsiteX1315" fmla="*/ 496218 w 4728498"/>
                <a:gd name="connsiteY1315" fmla="*/ 1246672 h 1571025"/>
                <a:gd name="connsiteX1316" fmla="*/ 455176 w 4728498"/>
                <a:gd name="connsiteY1316" fmla="*/ 1261142 h 1571025"/>
                <a:gd name="connsiteX1317" fmla="*/ 440607 w 4728498"/>
                <a:gd name="connsiteY1317" fmla="*/ 1290750 h 1571025"/>
                <a:gd name="connsiteX1318" fmla="*/ 463270 w 4728498"/>
                <a:gd name="connsiteY1318" fmla="*/ 1286942 h 1571025"/>
                <a:gd name="connsiteX1319" fmla="*/ 463270 w 4728498"/>
                <a:gd name="connsiteY1319" fmla="*/ 1305983 h 1571025"/>
                <a:gd name="connsiteX1320" fmla="*/ 432227 w 4728498"/>
                <a:gd name="connsiteY1320" fmla="*/ 1313884 h 1571025"/>
                <a:gd name="connsiteX1321" fmla="*/ 457652 w 4728498"/>
                <a:gd name="connsiteY1321" fmla="*/ 1339303 h 1571025"/>
                <a:gd name="connsiteX1322" fmla="*/ 434608 w 4728498"/>
                <a:gd name="connsiteY1322" fmla="*/ 1358249 h 1571025"/>
                <a:gd name="connsiteX1323" fmla="*/ 415562 w 4728498"/>
                <a:gd name="connsiteY1323" fmla="*/ 1372243 h 1571025"/>
                <a:gd name="connsiteX1324" fmla="*/ 417848 w 4728498"/>
                <a:gd name="connsiteY1324" fmla="*/ 1395758 h 1571025"/>
                <a:gd name="connsiteX1325" fmla="*/ 445559 w 4728498"/>
                <a:gd name="connsiteY1325" fmla="*/ 1408325 h 1571025"/>
                <a:gd name="connsiteX1326" fmla="*/ 478030 w 4728498"/>
                <a:gd name="connsiteY1326" fmla="*/ 1425937 h 1571025"/>
                <a:gd name="connsiteX1327" fmla="*/ 497075 w 4728498"/>
                <a:gd name="connsiteY1327" fmla="*/ 1446691 h 1571025"/>
                <a:gd name="connsiteX1328" fmla="*/ 520310 w 4728498"/>
                <a:gd name="connsiteY1328" fmla="*/ 1464685 h 1571025"/>
                <a:gd name="connsiteX1329" fmla="*/ 542212 w 4728498"/>
                <a:gd name="connsiteY1329" fmla="*/ 1457925 h 1571025"/>
                <a:gd name="connsiteX1330" fmla="*/ 563542 w 4728498"/>
                <a:gd name="connsiteY1330" fmla="*/ 1465065 h 1571025"/>
                <a:gd name="connsiteX1331" fmla="*/ 606013 w 4728498"/>
                <a:gd name="connsiteY1331" fmla="*/ 1475633 h 1571025"/>
                <a:gd name="connsiteX1332" fmla="*/ 626200 w 4728498"/>
                <a:gd name="connsiteY1332" fmla="*/ 1475633 h 1571025"/>
                <a:gd name="connsiteX1333" fmla="*/ 657625 w 4728498"/>
                <a:gd name="connsiteY1333" fmla="*/ 1496482 h 1571025"/>
                <a:gd name="connsiteX1334" fmla="*/ 681050 w 4728498"/>
                <a:gd name="connsiteY1334" fmla="*/ 1503908 h 1571025"/>
                <a:gd name="connsiteX1335" fmla="*/ 708570 w 4728498"/>
                <a:gd name="connsiteY1335" fmla="*/ 1496863 h 1571025"/>
                <a:gd name="connsiteX1336" fmla="*/ 736376 w 4728498"/>
                <a:gd name="connsiteY1336" fmla="*/ 1510858 h 1571025"/>
                <a:gd name="connsiteX1337" fmla="*/ 748470 w 4728498"/>
                <a:gd name="connsiteY1337" fmla="*/ 1531231 h 1571025"/>
                <a:gd name="connsiteX1338" fmla="*/ 769324 w 4728498"/>
                <a:gd name="connsiteY1338" fmla="*/ 1539323 h 1571025"/>
                <a:gd name="connsiteX1339" fmla="*/ 794940 w 4728498"/>
                <a:gd name="connsiteY1339" fmla="*/ 1556745 h 1571025"/>
                <a:gd name="connsiteX1340" fmla="*/ 821317 w 4728498"/>
                <a:gd name="connsiteY1340" fmla="*/ 1571025 h 1571025"/>
                <a:gd name="connsiteX1341" fmla="*/ 840933 w 4728498"/>
                <a:gd name="connsiteY1341" fmla="*/ 1538085 h 1571025"/>
                <a:gd name="connsiteX1342" fmla="*/ 827792 w 4728498"/>
                <a:gd name="connsiteY1342" fmla="*/ 1514475 h 1571025"/>
                <a:gd name="connsiteX1343" fmla="*/ 807223 w 4728498"/>
                <a:gd name="connsiteY1343" fmla="*/ 1502956 h 1571025"/>
                <a:gd name="connsiteX1344" fmla="*/ 798463 w 4728498"/>
                <a:gd name="connsiteY1344" fmla="*/ 1482868 h 1571025"/>
                <a:gd name="connsiteX1345" fmla="*/ 795416 w 4728498"/>
                <a:gd name="connsiteY1345" fmla="*/ 1458687 h 1571025"/>
                <a:gd name="connsiteX1346" fmla="*/ 788750 w 4728498"/>
                <a:gd name="connsiteY1346" fmla="*/ 1437076 h 1571025"/>
                <a:gd name="connsiteX1347" fmla="*/ 765039 w 4728498"/>
                <a:gd name="connsiteY1347" fmla="*/ 1418035 h 1571025"/>
                <a:gd name="connsiteX1348" fmla="*/ 775704 w 4728498"/>
                <a:gd name="connsiteY1348" fmla="*/ 1385191 h 1571025"/>
                <a:gd name="connsiteX1349" fmla="*/ 779037 w 4728498"/>
                <a:gd name="connsiteY1349" fmla="*/ 1363580 h 1571025"/>
                <a:gd name="connsiteX1350" fmla="*/ 800558 w 4728498"/>
                <a:gd name="connsiteY1350" fmla="*/ 1354821 h 1571025"/>
                <a:gd name="connsiteX1351" fmla="*/ 821507 w 4728498"/>
                <a:gd name="connsiteY1351" fmla="*/ 1349776 h 1571025"/>
                <a:gd name="connsiteX1352" fmla="*/ 827982 w 4728498"/>
                <a:gd name="connsiteY1352" fmla="*/ 1328546 h 1571025"/>
                <a:gd name="connsiteX1353" fmla="*/ 806937 w 4728498"/>
                <a:gd name="connsiteY1353" fmla="*/ 1318454 h 1571025"/>
                <a:gd name="connsiteX1354" fmla="*/ 814937 w 4728498"/>
                <a:gd name="connsiteY1354" fmla="*/ 1296462 h 1571025"/>
                <a:gd name="connsiteX1355" fmla="*/ 785036 w 4728498"/>
                <a:gd name="connsiteY1355" fmla="*/ 1258382 h 1571025"/>
                <a:gd name="connsiteX1356" fmla="*/ 746946 w 4728498"/>
                <a:gd name="connsiteY1356" fmla="*/ 1261142 h 1571025"/>
                <a:gd name="connsiteX1357" fmla="*/ 744756 w 4728498"/>
                <a:gd name="connsiteY1357" fmla="*/ 1240008 h 1571025"/>
                <a:gd name="connsiteX1358" fmla="*/ 725139 w 4728498"/>
                <a:gd name="connsiteY1358" fmla="*/ 1232867 h 1571025"/>
                <a:gd name="connsiteX1359" fmla="*/ 729996 w 4728498"/>
                <a:gd name="connsiteY1359" fmla="*/ 1203450 h 1571025"/>
                <a:gd name="connsiteX1360" fmla="*/ 723425 w 4728498"/>
                <a:gd name="connsiteY1360" fmla="*/ 1163846 h 1571025"/>
                <a:gd name="connsiteX1361" fmla="*/ 732948 w 4728498"/>
                <a:gd name="connsiteY1361" fmla="*/ 1140331 h 1571025"/>
                <a:gd name="connsiteX1362" fmla="*/ 752850 w 4728498"/>
                <a:gd name="connsiteY1362" fmla="*/ 1148804 h 1571025"/>
                <a:gd name="connsiteX1363" fmla="*/ 775228 w 4728498"/>
                <a:gd name="connsiteY1363" fmla="*/ 1162799 h 1571025"/>
                <a:gd name="connsiteX1364" fmla="*/ 785322 w 4728498"/>
                <a:gd name="connsiteY1364" fmla="*/ 1140140 h 1571025"/>
                <a:gd name="connsiteX1365" fmla="*/ 794844 w 4728498"/>
                <a:gd name="connsiteY1365" fmla="*/ 1111580 h 1571025"/>
                <a:gd name="connsiteX1366" fmla="*/ 816175 w 4728498"/>
                <a:gd name="connsiteY1366" fmla="*/ 1106058 h 1571025"/>
                <a:gd name="connsiteX1367" fmla="*/ 821126 w 4728498"/>
                <a:gd name="connsiteY1367" fmla="*/ 1082829 h 1571025"/>
                <a:gd name="connsiteX1368" fmla="*/ 841599 w 4728498"/>
                <a:gd name="connsiteY1368" fmla="*/ 1084828 h 1571025"/>
                <a:gd name="connsiteX1369" fmla="*/ 863787 w 4728498"/>
                <a:gd name="connsiteY1369" fmla="*/ 1091873 h 1571025"/>
                <a:gd name="connsiteX1370" fmla="*/ 888355 w 4728498"/>
                <a:gd name="connsiteY1370" fmla="*/ 1081115 h 1571025"/>
                <a:gd name="connsiteX1371" fmla="*/ 925969 w 4728498"/>
                <a:gd name="connsiteY1371" fmla="*/ 1091873 h 1571025"/>
                <a:gd name="connsiteX1372" fmla="*/ 951584 w 4728498"/>
                <a:gd name="connsiteY1372" fmla="*/ 1105868 h 1571025"/>
                <a:gd name="connsiteX1373" fmla="*/ 957012 w 4728498"/>
                <a:gd name="connsiteY1373" fmla="*/ 1125670 h 1571025"/>
                <a:gd name="connsiteX1374" fmla="*/ 1011291 w 4728498"/>
                <a:gd name="connsiteY1374" fmla="*/ 1134428 h 1571025"/>
                <a:gd name="connsiteX1375" fmla="*/ 1033002 w 4728498"/>
                <a:gd name="connsiteY1375" fmla="*/ 1112437 h 1571025"/>
                <a:gd name="connsiteX1376" fmla="*/ 1060141 w 4728498"/>
                <a:gd name="connsiteY1376" fmla="*/ 1120243 h 1571025"/>
                <a:gd name="connsiteX1377" fmla="*/ 1084328 w 4728498"/>
                <a:gd name="connsiteY1377" fmla="*/ 1113103 h 1571025"/>
                <a:gd name="connsiteX1378" fmla="*/ 1131941 w 4728498"/>
                <a:gd name="connsiteY1378" fmla="*/ 1130716 h 1571025"/>
                <a:gd name="connsiteX1379" fmla="*/ 1153843 w 4728498"/>
                <a:gd name="connsiteY1379" fmla="*/ 1120053 h 1571025"/>
                <a:gd name="connsiteX1380" fmla="*/ 1191933 w 4728498"/>
                <a:gd name="connsiteY1380" fmla="*/ 1130906 h 1571025"/>
                <a:gd name="connsiteX1381" fmla="*/ 1197551 w 4728498"/>
                <a:gd name="connsiteY1381" fmla="*/ 1100441 h 1571025"/>
                <a:gd name="connsiteX1382" fmla="*/ 1177363 w 4728498"/>
                <a:gd name="connsiteY1382" fmla="*/ 1081686 h 1571025"/>
                <a:gd name="connsiteX1383" fmla="*/ 1153176 w 4728498"/>
                <a:gd name="connsiteY1383" fmla="*/ 1077593 h 1571025"/>
                <a:gd name="connsiteX1384" fmla="*/ 1158414 w 4728498"/>
                <a:gd name="connsiteY1384" fmla="*/ 1034466 h 1571025"/>
                <a:gd name="connsiteX1385" fmla="*/ 1189552 w 4728498"/>
                <a:gd name="connsiteY1385" fmla="*/ 1025517 h 1571025"/>
                <a:gd name="connsiteX1386" fmla="*/ 1163842 w 4728498"/>
                <a:gd name="connsiteY1386" fmla="*/ 1006477 h 1571025"/>
                <a:gd name="connsiteX1387" fmla="*/ 1148224 w 4728498"/>
                <a:gd name="connsiteY1387" fmla="*/ 985818 h 1571025"/>
                <a:gd name="connsiteX1388" fmla="*/ 1173649 w 4728498"/>
                <a:gd name="connsiteY1388" fmla="*/ 975250 h 1571025"/>
                <a:gd name="connsiteX1389" fmla="*/ 1205455 w 4728498"/>
                <a:gd name="connsiteY1389" fmla="*/ 972014 h 1571025"/>
                <a:gd name="connsiteX1390" fmla="*/ 1234498 w 4728498"/>
                <a:gd name="connsiteY1390" fmla="*/ 972014 h 1571025"/>
                <a:gd name="connsiteX1391" fmla="*/ 1274398 w 4728498"/>
                <a:gd name="connsiteY1391" fmla="*/ 961256 h 1571025"/>
                <a:gd name="connsiteX1392" fmla="*/ 1326676 w 4728498"/>
                <a:gd name="connsiteY1392" fmla="*/ 947071 h 1571025"/>
                <a:gd name="connsiteX1393" fmla="*/ 1356291 w 4728498"/>
                <a:gd name="connsiteY1393" fmla="*/ 936408 h 1571025"/>
                <a:gd name="connsiteX1394" fmla="*/ 1376765 w 4728498"/>
                <a:gd name="connsiteY1394" fmla="*/ 918224 h 1571025"/>
                <a:gd name="connsiteX1395" fmla="*/ 1398381 w 4728498"/>
                <a:gd name="connsiteY1395" fmla="*/ 915273 h 1571025"/>
                <a:gd name="connsiteX1396" fmla="*/ 1437232 w 4728498"/>
                <a:gd name="connsiteY1396" fmla="*/ 918796 h 1571025"/>
                <a:gd name="connsiteX1397" fmla="*/ 1455135 w 4728498"/>
                <a:gd name="connsiteY1397" fmla="*/ 939264 h 1571025"/>
                <a:gd name="connsiteX1398" fmla="*/ 1464657 w 4728498"/>
                <a:gd name="connsiteY1398" fmla="*/ 966778 h 1571025"/>
                <a:gd name="connsiteX1399" fmla="*/ 1486654 w 4728498"/>
                <a:gd name="connsiteY1399" fmla="*/ 968396 h 1571025"/>
                <a:gd name="connsiteX1400" fmla="*/ 1515222 w 4728498"/>
                <a:gd name="connsiteY1400" fmla="*/ 978963 h 1571025"/>
                <a:gd name="connsiteX1401" fmla="*/ 1542171 w 4728498"/>
                <a:gd name="connsiteY1401" fmla="*/ 978963 h 1571025"/>
                <a:gd name="connsiteX1402" fmla="*/ 1549789 w 4728498"/>
                <a:gd name="connsiteY1402" fmla="*/ 998861 h 1571025"/>
                <a:gd name="connsiteX1403" fmla="*/ 1572071 w 4728498"/>
                <a:gd name="connsiteY1403" fmla="*/ 996671 h 1571025"/>
                <a:gd name="connsiteX1404" fmla="*/ 1594164 w 4728498"/>
                <a:gd name="connsiteY1404" fmla="*/ 1000193 h 1571025"/>
                <a:gd name="connsiteX1405" fmla="*/ 1619303 w 4728498"/>
                <a:gd name="connsiteY1405" fmla="*/ 970966 h 1571025"/>
                <a:gd name="connsiteX1406" fmla="*/ 1661678 w 4728498"/>
                <a:gd name="connsiteY1406" fmla="*/ 985532 h 1571025"/>
                <a:gd name="connsiteX1407" fmla="*/ 1694721 w 4728498"/>
                <a:gd name="connsiteY1407" fmla="*/ 1003526 h 1571025"/>
                <a:gd name="connsiteX1408" fmla="*/ 1727002 w 4728498"/>
                <a:gd name="connsiteY1408" fmla="*/ 1031610 h 1571025"/>
                <a:gd name="connsiteX1409" fmla="*/ 1766236 w 4728498"/>
                <a:gd name="connsiteY1409" fmla="*/ 1067025 h 1571025"/>
                <a:gd name="connsiteX1410" fmla="*/ 1795469 w 4728498"/>
                <a:gd name="connsiteY1410" fmla="*/ 1102155 h 1571025"/>
                <a:gd name="connsiteX1411" fmla="*/ 1815181 w 4728498"/>
                <a:gd name="connsiteY1411" fmla="*/ 1123575 h 1571025"/>
                <a:gd name="connsiteX1412" fmla="*/ 1837273 w 4728498"/>
                <a:gd name="connsiteY1412" fmla="*/ 1113865 h 1571025"/>
                <a:gd name="connsiteX1413" fmla="*/ 1868603 w 4728498"/>
                <a:gd name="connsiteY1413" fmla="*/ 1117673 h 1571025"/>
                <a:gd name="connsiteX1414" fmla="*/ 1897170 w 4728498"/>
                <a:gd name="connsiteY1414" fmla="*/ 1131668 h 1571025"/>
                <a:gd name="connsiteX1415" fmla="*/ 1919262 w 4728498"/>
                <a:gd name="connsiteY1415" fmla="*/ 1117292 h 1571025"/>
                <a:gd name="connsiteX1416" fmla="*/ 1946973 w 4728498"/>
                <a:gd name="connsiteY1416" fmla="*/ 1121195 h 1571025"/>
                <a:gd name="connsiteX1417" fmla="*/ 1988777 w 4728498"/>
                <a:gd name="connsiteY1417" fmla="*/ 1149756 h 1571025"/>
                <a:gd name="connsiteX1418" fmla="*/ 2007822 w 4728498"/>
                <a:gd name="connsiteY1418" fmla="*/ 1173842 h 1571025"/>
                <a:gd name="connsiteX1419" fmla="*/ 2051625 w 4728498"/>
                <a:gd name="connsiteY1419" fmla="*/ 1185362 h 1571025"/>
                <a:gd name="connsiteX1420" fmla="*/ 2061147 w 4728498"/>
                <a:gd name="connsiteY1420" fmla="*/ 1162418 h 1571025"/>
                <a:gd name="connsiteX1421" fmla="*/ 2089715 w 4728498"/>
                <a:gd name="connsiteY1421" fmla="*/ 1202307 h 1571025"/>
                <a:gd name="connsiteX1422" fmla="*/ 2114473 w 4728498"/>
                <a:gd name="connsiteY1422" fmla="*/ 1203164 h 1571025"/>
                <a:gd name="connsiteX1423" fmla="*/ 2154659 w 4728498"/>
                <a:gd name="connsiteY1423" fmla="*/ 1185266 h 1571025"/>
                <a:gd name="connsiteX1424" fmla="*/ 2181798 w 4728498"/>
                <a:gd name="connsiteY1424" fmla="*/ 1148994 h 1571025"/>
                <a:gd name="connsiteX1425" fmla="*/ 2210365 w 4728498"/>
                <a:gd name="connsiteY1425" fmla="*/ 1139474 h 1571025"/>
                <a:gd name="connsiteX1426" fmla="*/ 2230363 w 4728498"/>
                <a:gd name="connsiteY1426" fmla="*/ 1128716 h 1571025"/>
                <a:gd name="connsiteX1427" fmla="*/ 2258930 w 4728498"/>
                <a:gd name="connsiteY1427" fmla="*/ 1128716 h 1571025"/>
                <a:gd name="connsiteX1428" fmla="*/ 2284450 w 4728498"/>
                <a:gd name="connsiteY1428" fmla="*/ 1135761 h 1571025"/>
                <a:gd name="connsiteX1429" fmla="*/ 2307971 w 4728498"/>
                <a:gd name="connsiteY1429" fmla="*/ 1135761 h 1571025"/>
                <a:gd name="connsiteX1430" fmla="*/ 2322350 w 4728498"/>
                <a:gd name="connsiteY1430" fmla="*/ 1156039 h 1571025"/>
                <a:gd name="connsiteX1431" fmla="*/ 2343109 w 4728498"/>
                <a:gd name="connsiteY1431" fmla="*/ 1163941 h 1571025"/>
                <a:gd name="connsiteX1432" fmla="*/ 2363963 w 4728498"/>
                <a:gd name="connsiteY1432" fmla="*/ 1160514 h 1571025"/>
                <a:gd name="connsiteX1433" fmla="*/ 2386436 w 4728498"/>
                <a:gd name="connsiteY1433" fmla="*/ 1160514 h 1571025"/>
                <a:gd name="connsiteX1434" fmla="*/ 2412242 w 4728498"/>
                <a:gd name="connsiteY1434" fmla="*/ 1164036 h 1571025"/>
                <a:gd name="connsiteX1435" fmla="*/ 2432240 w 4728498"/>
                <a:gd name="connsiteY1435" fmla="*/ 1164036 h 1571025"/>
                <a:gd name="connsiteX1436" fmla="*/ 2441096 w 4728498"/>
                <a:gd name="connsiteY1436" fmla="*/ 1137475 h 1571025"/>
                <a:gd name="connsiteX1437" fmla="*/ 2421003 w 4728498"/>
                <a:gd name="connsiteY1437" fmla="*/ 1110533 h 1571025"/>
                <a:gd name="connsiteX1438" fmla="*/ 2411480 w 4728498"/>
                <a:gd name="connsiteY1438" fmla="*/ 1086351 h 1571025"/>
                <a:gd name="connsiteX1439" fmla="*/ 2461093 w 4728498"/>
                <a:gd name="connsiteY1439" fmla="*/ 1078926 h 1571025"/>
                <a:gd name="connsiteX1440" fmla="*/ 2480805 w 4728498"/>
                <a:gd name="connsiteY1440" fmla="*/ 1082543 h 1571025"/>
                <a:gd name="connsiteX1441" fmla="*/ 2500802 w 4728498"/>
                <a:gd name="connsiteY1441" fmla="*/ 1082543 h 1571025"/>
                <a:gd name="connsiteX1442" fmla="*/ 2522418 w 4728498"/>
                <a:gd name="connsiteY1442" fmla="*/ 1096348 h 1571025"/>
                <a:gd name="connsiteX1443" fmla="*/ 2543748 w 4728498"/>
                <a:gd name="connsiteY1443" fmla="*/ 1093111 h 1571025"/>
                <a:gd name="connsiteX1444" fmla="*/ 2561175 w 4728498"/>
                <a:gd name="connsiteY1444" fmla="*/ 1113674 h 1571025"/>
                <a:gd name="connsiteX1445" fmla="*/ 2570697 w 4728498"/>
                <a:gd name="connsiteY1445" fmla="*/ 1134333 h 1571025"/>
                <a:gd name="connsiteX1446" fmla="*/ 2594694 w 4728498"/>
                <a:gd name="connsiteY1446" fmla="*/ 1146138 h 1571025"/>
                <a:gd name="connsiteX1447" fmla="*/ 2614976 w 4728498"/>
                <a:gd name="connsiteY1447" fmla="*/ 1149851 h 1571025"/>
                <a:gd name="connsiteX1448" fmla="*/ 2634593 w 4728498"/>
                <a:gd name="connsiteY1448" fmla="*/ 1153374 h 1571025"/>
                <a:gd name="connsiteX1449" fmla="*/ 2671826 w 4728498"/>
                <a:gd name="connsiteY1449" fmla="*/ 1139093 h 1571025"/>
                <a:gd name="connsiteX1450" fmla="*/ 2697156 w 4728498"/>
                <a:gd name="connsiteY1450" fmla="*/ 1139093 h 1571025"/>
                <a:gd name="connsiteX1451" fmla="*/ 2729342 w 4728498"/>
                <a:gd name="connsiteY1451" fmla="*/ 1146138 h 1571025"/>
                <a:gd name="connsiteX1452" fmla="*/ 2774860 w 4728498"/>
                <a:gd name="connsiteY1452" fmla="*/ 1160228 h 1571025"/>
                <a:gd name="connsiteX1453" fmla="*/ 2840279 w 4728498"/>
                <a:gd name="connsiteY1453" fmla="*/ 1192121 h 1571025"/>
                <a:gd name="connsiteX1454" fmla="*/ 2866562 w 4728498"/>
                <a:gd name="connsiteY1454" fmla="*/ 1199261 h 1571025"/>
                <a:gd name="connsiteX1455" fmla="*/ 2886845 w 4728498"/>
                <a:gd name="connsiteY1455" fmla="*/ 1199261 h 1571025"/>
                <a:gd name="connsiteX1456" fmla="*/ 2926649 w 4728498"/>
                <a:gd name="connsiteY1456" fmla="*/ 1188503 h 1571025"/>
                <a:gd name="connsiteX1457" fmla="*/ 2952835 w 4728498"/>
                <a:gd name="connsiteY1457" fmla="*/ 1181458 h 1571025"/>
                <a:gd name="connsiteX1458" fmla="*/ 2977118 w 4728498"/>
                <a:gd name="connsiteY1458" fmla="*/ 1148613 h 1571025"/>
                <a:gd name="connsiteX1459" fmla="*/ 3010827 w 4728498"/>
                <a:gd name="connsiteY1459" fmla="*/ 1153183 h 1571025"/>
                <a:gd name="connsiteX1460" fmla="*/ 3039395 w 4728498"/>
                <a:gd name="connsiteY1460" fmla="*/ 1167083 h 1571025"/>
                <a:gd name="connsiteX1461" fmla="*/ 3063678 w 4728498"/>
                <a:gd name="connsiteY1461" fmla="*/ 1163751 h 1571025"/>
                <a:gd name="connsiteX1462" fmla="*/ 3091674 w 4728498"/>
                <a:gd name="connsiteY1462" fmla="*/ 1177745 h 1571025"/>
                <a:gd name="connsiteX1463" fmla="*/ 3112337 w 4728498"/>
                <a:gd name="connsiteY1463" fmla="*/ 1177745 h 1571025"/>
                <a:gd name="connsiteX1464" fmla="*/ 3132811 w 4728498"/>
                <a:gd name="connsiteY1464" fmla="*/ 1170510 h 1571025"/>
                <a:gd name="connsiteX1465" fmla="*/ 3152808 w 4728498"/>
                <a:gd name="connsiteY1465" fmla="*/ 1159752 h 1571025"/>
                <a:gd name="connsiteX1466" fmla="*/ 3144142 w 4728498"/>
                <a:gd name="connsiteY1466" fmla="*/ 1118054 h 1571025"/>
                <a:gd name="connsiteX1467" fmla="*/ 3144142 w 4728498"/>
                <a:gd name="connsiteY1467" fmla="*/ 1076070 h 1571025"/>
                <a:gd name="connsiteX1468" fmla="*/ 3150523 w 4728498"/>
                <a:gd name="connsiteY1468" fmla="*/ 1055506 h 1571025"/>
                <a:gd name="connsiteX1469" fmla="*/ 3129764 w 4728498"/>
                <a:gd name="connsiteY1469" fmla="*/ 1042082 h 1571025"/>
                <a:gd name="connsiteX1470" fmla="*/ 3109862 w 4728498"/>
                <a:gd name="connsiteY1470" fmla="*/ 1034847 h 1571025"/>
                <a:gd name="connsiteX1471" fmla="*/ 3133858 w 4728498"/>
                <a:gd name="connsiteY1471" fmla="*/ 1006286 h 1571025"/>
                <a:gd name="connsiteX1472" fmla="*/ 3178042 w 4728498"/>
                <a:gd name="connsiteY1472" fmla="*/ 1000098 h 1571025"/>
                <a:gd name="connsiteX1473" fmla="*/ 3207658 w 4728498"/>
                <a:gd name="connsiteY1473" fmla="*/ 992958 h 1571025"/>
                <a:gd name="connsiteX1474" fmla="*/ 3244986 w 4728498"/>
                <a:gd name="connsiteY1474" fmla="*/ 1017425 h 1571025"/>
                <a:gd name="connsiteX1475" fmla="*/ 3285647 w 4728498"/>
                <a:gd name="connsiteY1475" fmla="*/ 1017425 h 1571025"/>
                <a:gd name="connsiteX1476" fmla="*/ 3326309 w 4728498"/>
                <a:gd name="connsiteY1476" fmla="*/ 1055506 h 1571025"/>
                <a:gd name="connsiteX1477" fmla="*/ 3342592 w 4728498"/>
                <a:gd name="connsiteY1477" fmla="*/ 1076641 h 1571025"/>
                <a:gd name="connsiteX1478" fmla="*/ 3369445 w 4728498"/>
                <a:gd name="connsiteY1478" fmla="*/ 1091492 h 1571025"/>
                <a:gd name="connsiteX1479" fmla="*/ 3408393 w 4728498"/>
                <a:gd name="connsiteY1479" fmla="*/ 1123099 h 1571025"/>
                <a:gd name="connsiteX1480" fmla="*/ 3424199 w 4728498"/>
                <a:gd name="connsiteY1480" fmla="*/ 1147376 h 1571025"/>
                <a:gd name="connsiteX1481" fmla="*/ 3454100 w 4728498"/>
                <a:gd name="connsiteY1481" fmla="*/ 1172700 h 1571025"/>
                <a:gd name="connsiteX1482" fmla="*/ 3491143 w 4728498"/>
                <a:gd name="connsiteY1482" fmla="*/ 1180316 h 1571025"/>
                <a:gd name="connsiteX1483" fmla="*/ 3514188 w 4728498"/>
                <a:gd name="connsiteY1483" fmla="*/ 1183934 h 1571025"/>
                <a:gd name="connsiteX1484" fmla="*/ 3536184 w 4728498"/>
                <a:gd name="connsiteY1484" fmla="*/ 1197738 h 1571025"/>
                <a:gd name="connsiteX1485" fmla="*/ 3569417 w 4728498"/>
                <a:gd name="connsiteY1485" fmla="*/ 1208591 h 1571025"/>
                <a:gd name="connsiteX1486" fmla="*/ 3593986 w 4728498"/>
                <a:gd name="connsiteY1486" fmla="*/ 1246005 h 1571025"/>
                <a:gd name="connsiteX1487" fmla="*/ 3617697 w 4728498"/>
                <a:gd name="connsiteY1487" fmla="*/ 1265046 h 1571025"/>
                <a:gd name="connsiteX1488" fmla="*/ 3638360 w 4728498"/>
                <a:gd name="connsiteY1488" fmla="*/ 1269044 h 1571025"/>
                <a:gd name="connsiteX1489" fmla="*/ 3665310 w 4728498"/>
                <a:gd name="connsiteY1489" fmla="*/ 1265522 h 1571025"/>
                <a:gd name="connsiteX1490" fmla="*/ 3695686 w 4728498"/>
                <a:gd name="connsiteY1490" fmla="*/ 1247433 h 1571025"/>
                <a:gd name="connsiteX1491" fmla="*/ 3721682 w 4728498"/>
                <a:gd name="connsiteY1491" fmla="*/ 1233343 h 1571025"/>
                <a:gd name="connsiteX1492" fmla="*/ 3728158 w 4728498"/>
                <a:gd name="connsiteY1492" fmla="*/ 1253526 h 1571025"/>
                <a:gd name="connsiteX1493" fmla="*/ 3741299 w 4728498"/>
                <a:gd name="connsiteY1493" fmla="*/ 1278469 h 1571025"/>
                <a:gd name="connsiteX1494" fmla="*/ 3737776 w 4728498"/>
                <a:gd name="connsiteY1494" fmla="*/ 1301794 h 1571025"/>
                <a:gd name="connsiteX1495" fmla="*/ 3744441 w 4728498"/>
                <a:gd name="connsiteY1495" fmla="*/ 1324071 h 1571025"/>
                <a:gd name="connsiteX1496" fmla="*/ 3750917 w 4728498"/>
                <a:gd name="connsiteY1496" fmla="*/ 1345396 h 1571025"/>
                <a:gd name="connsiteX1497" fmla="*/ 3747584 w 4728498"/>
                <a:gd name="connsiteY1497" fmla="*/ 1372719 h 1571025"/>
                <a:gd name="connsiteX1498" fmla="*/ 3722920 w 4728498"/>
                <a:gd name="connsiteY1498" fmla="*/ 1381383 h 1571025"/>
                <a:gd name="connsiteX1499" fmla="*/ 3702162 w 4728498"/>
                <a:gd name="connsiteY1499" fmla="*/ 1378812 h 1571025"/>
                <a:gd name="connsiteX1500" fmla="*/ 3689116 w 4728498"/>
                <a:gd name="connsiteY1500" fmla="*/ 1400138 h 1571025"/>
                <a:gd name="connsiteX1501" fmla="*/ 3709113 w 4728498"/>
                <a:gd name="connsiteY1501" fmla="*/ 1420892 h 1571025"/>
                <a:gd name="connsiteX1502" fmla="*/ 3725016 w 4728498"/>
                <a:gd name="connsiteY1502" fmla="*/ 1448691 h 1571025"/>
                <a:gd name="connsiteX1503" fmla="*/ 3734539 w 4728498"/>
                <a:gd name="connsiteY1503" fmla="*/ 1469730 h 1571025"/>
                <a:gd name="connsiteX1504" fmla="*/ 3737585 w 4728498"/>
                <a:gd name="connsiteY1504" fmla="*/ 1490389 h 1571025"/>
                <a:gd name="connsiteX1505" fmla="*/ 3719873 w 4728498"/>
                <a:gd name="connsiteY1505" fmla="*/ 1502956 h 1571025"/>
                <a:gd name="connsiteX1506" fmla="*/ 3752536 w 4728498"/>
                <a:gd name="connsiteY1506" fmla="*/ 1510096 h 1571025"/>
                <a:gd name="connsiteX1507" fmla="*/ 3755488 w 4728498"/>
                <a:gd name="connsiteY1507" fmla="*/ 1472015 h 1571025"/>
                <a:gd name="connsiteX1508" fmla="*/ 3776342 w 4728498"/>
                <a:gd name="connsiteY1508" fmla="*/ 1470873 h 1571025"/>
                <a:gd name="connsiteX1509" fmla="*/ 3790340 w 4728498"/>
                <a:gd name="connsiteY1509" fmla="*/ 1494578 h 1571025"/>
                <a:gd name="connsiteX1510" fmla="*/ 3812337 w 4728498"/>
                <a:gd name="connsiteY1510" fmla="*/ 1492103 h 1571025"/>
                <a:gd name="connsiteX1511" fmla="*/ 3852332 w 4728498"/>
                <a:gd name="connsiteY1511" fmla="*/ 1481155 h 1571025"/>
                <a:gd name="connsiteX1512" fmla="*/ 3866425 w 4728498"/>
                <a:gd name="connsiteY1512" fmla="*/ 1451737 h 1571025"/>
                <a:gd name="connsiteX1513" fmla="*/ 3869948 w 4728498"/>
                <a:gd name="connsiteY1513" fmla="*/ 1419083 h 1571025"/>
                <a:gd name="connsiteX1514" fmla="*/ 3882899 w 4728498"/>
                <a:gd name="connsiteY1514" fmla="*/ 1381002 h 1571025"/>
                <a:gd name="connsiteX1515" fmla="*/ 3895849 w 4728498"/>
                <a:gd name="connsiteY1515" fmla="*/ 1356535 h 1571025"/>
                <a:gd name="connsiteX1516" fmla="*/ 3899373 w 4728498"/>
                <a:gd name="connsiteY1516" fmla="*/ 1327308 h 1571025"/>
                <a:gd name="connsiteX1517" fmla="*/ 3896135 w 4728498"/>
                <a:gd name="connsiteY1517" fmla="*/ 1298747 h 1571025"/>
                <a:gd name="connsiteX1518" fmla="*/ 3899373 w 4728498"/>
                <a:gd name="connsiteY1518" fmla="*/ 1274566 h 1571025"/>
                <a:gd name="connsiteX1519" fmla="*/ 3896135 w 4728498"/>
                <a:gd name="connsiteY1519" fmla="*/ 1252574 h 1571025"/>
                <a:gd name="connsiteX1520" fmla="*/ 3905658 w 4728498"/>
                <a:gd name="connsiteY1520" fmla="*/ 1225442 h 1571025"/>
                <a:gd name="connsiteX1521" fmla="*/ 3896135 w 4728498"/>
                <a:gd name="connsiteY1521" fmla="*/ 1198880 h 1571025"/>
                <a:gd name="connsiteX1522" fmla="*/ 3889659 w 4728498"/>
                <a:gd name="connsiteY1522" fmla="*/ 1177841 h 1571025"/>
                <a:gd name="connsiteX1523" fmla="*/ 3872900 w 4728498"/>
                <a:gd name="connsiteY1523" fmla="*/ 1155754 h 1571025"/>
                <a:gd name="connsiteX1524" fmla="*/ 3853284 w 4728498"/>
                <a:gd name="connsiteY1524" fmla="*/ 1130906 h 1571025"/>
                <a:gd name="connsiteX1525" fmla="*/ 3847189 w 4728498"/>
                <a:gd name="connsiteY1525" fmla="*/ 1110437 h 1571025"/>
                <a:gd name="connsiteX1526" fmla="*/ 3843952 w 4728498"/>
                <a:gd name="connsiteY1526" fmla="*/ 1089493 h 1571025"/>
                <a:gd name="connsiteX1527" fmla="*/ 3837381 w 4728498"/>
                <a:gd name="connsiteY1527" fmla="*/ 1064455 h 1571025"/>
                <a:gd name="connsiteX1528" fmla="*/ 3817193 w 4728498"/>
                <a:gd name="connsiteY1528" fmla="*/ 1042178 h 1571025"/>
                <a:gd name="connsiteX1529" fmla="*/ 3794150 w 4728498"/>
                <a:gd name="connsiteY1529" fmla="*/ 1020757 h 1571025"/>
                <a:gd name="connsiteX1530" fmla="*/ 3745013 w 4728498"/>
                <a:gd name="connsiteY1530" fmla="*/ 981629 h 1571025"/>
                <a:gd name="connsiteX1531" fmla="*/ 3725301 w 4728498"/>
                <a:gd name="connsiteY1531" fmla="*/ 967444 h 1571025"/>
                <a:gd name="connsiteX1532" fmla="*/ 3705018 w 4728498"/>
                <a:gd name="connsiteY1532" fmla="*/ 960018 h 1571025"/>
                <a:gd name="connsiteX1533" fmla="*/ 3674737 w 4728498"/>
                <a:gd name="connsiteY1533" fmla="*/ 960018 h 1571025"/>
                <a:gd name="connsiteX1534" fmla="*/ 3692544 w 4728498"/>
                <a:gd name="connsiteY1534" fmla="*/ 988579 h 1571025"/>
                <a:gd name="connsiteX1535" fmla="*/ 3647312 w 4728498"/>
                <a:gd name="connsiteY1535" fmla="*/ 992196 h 1571025"/>
                <a:gd name="connsiteX1536" fmla="*/ 3619982 w 4728498"/>
                <a:gd name="connsiteY1536" fmla="*/ 981248 h 1571025"/>
                <a:gd name="connsiteX1537" fmla="*/ 3614935 w 4728498"/>
                <a:gd name="connsiteY1537" fmla="*/ 961541 h 1571025"/>
                <a:gd name="connsiteX1538" fmla="*/ 3564085 w 4728498"/>
                <a:gd name="connsiteY1538" fmla="*/ 949260 h 1571025"/>
                <a:gd name="connsiteX1539" fmla="*/ 3541708 w 4728498"/>
                <a:gd name="connsiteY1539" fmla="*/ 938788 h 1571025"/>
                <a:gd name="connsiteX1540" fmla="*/ 3552753 w 4728498"/>
                <a:gd name="connsiteY1540" fmla="*/ 917082 h 1571025"/>
                <a:gd name="connsiteX1541" fmla="*/ 3575132 w 4728498"/>
                <a:gd name="connsiteY1541" fmla="*/ 892996 h 1571025"/>
                <a:gd name="connsiteX1542" fmla="*/ 3582274 w 4728498"/>
                <a:gd name="connsiteY1542" fmla="*/ 870814 h 1571025"/>
                <a:gd name="connsiteX1543" fmla="*/ 3582274 w 4728498"/>
                <a:gd name="connsiteY1543" fmla="*/ 848822 h 1571025"/>
                <a:gd name="connsiteX1544" fmla="*/ 3598080 w 4728498"/>
                <a:gd name="connsiteY1544" fmla="*/ 829020 h 1571025"/>
                <a:gd name="connsiteX1545" fmla="*/ 3605031 w 4728498"/>
                <a:gd name="connsiteY1545" fmla="*/ 807028 h 1571025"/>
                <a:gd name="connsiteX1546" fmla="*/ 3591701 w 4728498"/>
                <a:gd name="connsiteY1546" fmla="*/ 783799 h 1571025"/>
                <a:gd name="connsiteX1547" fmla="*/ 3608175 w 4728498"/>
                <a:gd name="connsiteY1547" fmla="*/ 754286 h 1571025"/>
                <a:gd name="connsiteX1548" fmla="*/ 3630552 w 4728498"/>
                <a:gd name="connsiteY1548" fmla="*/ 733627 h 1571025"/>
                <a:gd name="connsiteX1549" fmla="*/ 3713970 w 4728498"/>
                <a:gd name="connsiteY1549" fmla="*/ 737816 h 1571025"/>
                <a:gd name="connsiteX1550" fmla="*/ 3769485 w 4728498"/>
                <a:gd name="connsiteY1550" fmla="*/ 744957 h 1571025"/>
                <a:gd name="connsiteX1551" fmla="*/ 3801957 w 4728498"/>
                <a:gd name="connsiteY1551" fmla="*/ 748479 h 1571025"/>
                <a:gd name="connsiteX1552" fmla="*/ 3807861 w 4728498"/>
                <a:gd name="connsiteY1552" fmla="*/ 725154 h 1571025"/>
                <a:gd name="connsiteX1553" fmla="*/ 3848046 w 4728498"/>
                <a:gd name="connsiteY1553" fmla="*/ 727249 h 1571025"/>
                <a:gd name="connsiteX1554" fmla="*/ 3870234 w 4728498"/>
                <a:gd name="connsiteY1554" fmla="*/ 734199 h 1571025"/>
                <a:gd name="connsiteX1555" fmla="*/ 3893469 w 4728498"/>
                <a:gd name="connsiteY1555" fmla="*/ 737816 h 1571025"/>
                <a:gd name="connsiteX1556" fmla="*/ 3916323 w 4728498"/>
                <a:gd name="connsiteY1556" fmla="*/ 741339 h 1571025"/>
                <a:gd name="connsiteX1557" fmla="*/ 3886708 w 4728498"/>
                <a:gd name="connsiteY1557" fmla="*/ 743719 h 1571025"/>
                <a:gd name="connsiteX1558" fmla="*/ 3908038 w 4728498"/>
                <a:gd name="connsiteY1558" fmla="*/ 762759 h 1571025"/>
                <a:gd name="connsiteX1559" fmla="*/ 3927654 w 4728498"/>
                <a:gd name="connsiteY1559" fmla="*/ 752097 h 1571025"/>
                <a:gd name="connsiteX1560" fmla="*/ 3966602 w 4728498"/>
                <a:gd name="connsiteY1560" fmla="*/ 752097 h 1571025"/>
                <a:gd name="connsiteX1561" fmla="*/ 4008977 w 4728498"/>
                <a:gd name="connsiteY1561" fmla="*/ 745052 h 1571025"/>
                <a:gd name="connsiteX1562" fmla="*/ 3982885 w 4728498"/>
                <a:gd name="connsiteY1562" fmla="*/ 723536 h 1571025"/>
                <a:gd name="connsiteX1563" fmla="*/ 3962316 w 4728498"/>
                <a:gd name="connsiteY1563" fmla="*/ 719633 h 1571025"/>
                <a:gd name="connsiteX1564" fmla="*/ 3954413 w 4728498"/>
                <a:gd name="connsiteY1564" fmla="*/ 692881 h 1571025"/>
                <a:gd name="connsiteX1565" fmla="*/ 3963935 w 4728498"/>
                <a:gd name="connsiteY1565" fmla="*/ 662416 h 1571025"/>
                <a:gd name="connsiteX1566" fmla="*/ 3960793 w 4728498"/>
                <a:gd name="connsiteY1566" fmla="*/ 636617 h 1571025"/>
                <a:gd name="connsiteX1567" fmla="*/ 3991551 w 4728498"/>
                <a:gd name="connsiteY1567" fmla="*/ 632237 h 1571025"/>
                <a:gd name="connsiteX1568" fmla="*/ 4017833 w 4728498"/>
                <a:gd name="connsiteY1568" fmla="*/ 625097 h 1571025"/>
                <a:gd name="connsiteX1569" fmla="*/ 4056494 w 4728498"/>
                <a:gd name="connsiteY1569" fmla="*/ 642900 h 1571025"/>
                <a:gd name="connsiteX1570" fmla="*/ 4064112 w 4728498"/>
                <a:gd name="connsiteY1570" fmla="*/ 662797 h 1571025"/>
                <a:gd name="connsiteX1571" fmla="*/ 4089157 w 4728498"/>
                <a:gd name="connsiteY1571" fmla="*/ 664130 h 1571025"/>
                <a:gd name="connsiteX1572" fmla="*/ 4093441 w 4728498"/>
                <a:gd name="connsiteY1572" fmla="*/ 683742 h 1571025"/>
                <a:gd name="connsiteX1573" fmla="*/ 4120580 w 4728498"/>
                <a:gd name="connsiteY1573" fmla="*/ 652515 h 1571025"/>
                <a:gd name="connsiteX1574" fmla="*/ 4151814 w 4728498"/>
                <a:gd name="connsiteY1574" fmla="*/ 646422 h 1571025"/>
                <a:gd name="connsiteX1575" fmla="*/ 4133437 w 4728498"/>
                <a:gd name="connsiteY1575" fmla="*/ 621099 h 1571025"/>
                <a:gd name="connsiteX1576" fmla="*/ 4110296 w 4728498"/>
                <a:gd name="connsiteY1576" fmla="*/ 603010 h 1571025"/>
                <a:gd name="connsiteX1577" fmla="*/ 4135911 w 4728498"/>
                <a:gd name="connsiteY1577" fmla="*/ 596536 h 1571025"/>
                <a:gd name="connsiteX1578" fmla="*/ 4183524 w 4728498"/>
                <a:gd name="connsiteY1578" fmla="*/ 600249 h 1571025"/>
                <a:gd name="connsiteX1579" fmla="*/ 4150481 w 4728498"/>
                <a:gd name="connsiteY1579" fmla="*/ 602534 h 1571025"/>
                <a:gd name="connsiteX1580" fmla="*/ 4162004 w 4728498"/>
                <a:gd name="connsiteY1580" fmla="*/ 631095 h 1571025"/>
                <a:gd name="connsiteX1581" fmla="*/ 4188762 w 4728498"/>
                <a:gd name="connsiteY1581" fmla="*/ 653087 h 1571025"/>
                <a:gd name="connsiteX1582" fmla="*/ 4194475 w 4728498"/>
                <a:gd name="connsiteY1582" fmla="*/ 673174 h 1571025"/>
                <a:gd name="connsiteX1583" fmla="*/ 4174764 w 4728498"/>
                <a:gd name="connsiteY1583" fmla="*/ 682694 h 1571025"/>
                <a:gd name="connsiteX1584" fmla="*/ 4171527 w 4728498"/>
                <a:gd name="connsiteY1584" fmla="*/ 704020 h 1571025"/>
                <a:gd name="connsiteX1585" fmla="*/ 4168288 w 4728498"/>
                <a:gd name="connsiteY1585" fmla="*/ 725250 h 1571025"/>
                <a:gd name="connsiteX1586" fmla="*/ 4155528 w 4728498"/>
                <a:gd name="connsiteY1586" fmla="*/ 745623 h 1571025"/>
                <a:gd name="connsiteX1587" fmla="*/ 4165051 w 4728498"/>
                <a:gd name="connsiteY1587" fmla="*/ 769233 h 1571025"/>
                <a:gd name="connsiteX1588" fmla="*/ 4146006 w 4728498"/>
                <a:gd name="connsiteY1588" fmla="*/ 791510 h 1571025"/>
                <a:gd name="connsiteX1589" fmla="*/ 4123533 w 4728498"/>
                <a:gd name="connsiteY1589" fmla="*/ 808837 h 1571025"/>
                <a:gd name="connsiteX1590" fmla="*/ 4142578 w 4728498"/>
                <a:gd name="connsiteY1590" fmla="*/ 833590 h 1571025"/>
                <a:gd name="connsiteX1591" fmla="*/ 4135531 w 4728498"/>
                <a:gd name="connsiteY1591" fmla="*/ 856153 h 1571025"/>
                <a:gd name="connsiteX1592" fmla="*/ 4148768 w 4728498"/>
                <a:gd name="connsiteY1592" fmla="*/ 886141 h 1571025"/>
                <a:gd name="connsiteX1593" fmla="*/ 4178573 w 4728498"/>
                <a:gd name="connsiteY1593" fmla="*/ 918700 h 1571025"/>
                <a:gd name="connsiteX1594" fmla="*/ 4198380 w 4728498"/>
                <a:gd name="connsiteY1594" fmla="*/ 936598 h 1571025"/>
                <a:gd name="connsiteX1595" fmla="*/ 4230852 w 4728498"/>
                <a:gd name="connsiteY1595" fmla="*/ 975346 h 1571025"/>
                <a:gd name="connsiteX1596" fmla="*/ 4283321 w 4728498"/>
                <a:gd name="connsiteY1596" fmla="*/ 1028659 h 1571025"/>
                <a:gd name="connsiteX1597" fmla="*/ 4310269 w 4728498"/>
                <a:gd name="connsiteY1597" fmla="*/ 1039798 h 1571025"/>
                <a:gd name="connsiteX1598" fmla="*/ 4325600 w 4728498"/>
                <a:gd name="connsiteY1598" fmla="*/ 1060361 h 1571025"/>
                <a:gd name="connsiteX1599" fmla="*/ 4365024 w 4728498"/>
                <a:gd name="connsiteY1599" fmla="*/ 1103012 h 1571025"/>
                <a:gd name="connsiteX1600" fmla="*/ 4388925 w 4728498"/>
                <a:gd name="connsiteY1600" fmla="*/ 1110818 h 1571025"/>
                <a:gd name="connsiteX1601" fmla="*/ 4392067 w 4728498"/>
                <a:gd name="connsiteY1601" fmla="*/ 1087208 h 1571025"/>
                <a:gd name="connsiteX1602" fmla="*/ 4401590 w 4728498"/>
                <a:gd name="connsiteY1602" fmla="*/ 1063312 h 1571025"/>
                <a:gd name="connsiteX1603" fmla="*/ 4378355 w 4728498"/>
                <a:gd name="connsiteY1603" fmla="*/ 1032562 h 1571025"/>
                <a:gd name="connsiteX1604" fmla="*/ 4391687 w 4728498"/>
                <a:gd name="connsiteY1604" fmla="*/ 1010380 h 1571025"/>
                <a:gd name="connsiteX1605" fmla="*/ 4410732 w 4728498"/>
                <a:gd name="connsiteY1605" fmla="*/ 1015045 h 1571025"/>
                <a:gd name="connsiteX1606" fmla="*/ 4397686 w 4728498"/>
                <a:gd name="connsiteY1606" fmla="*/ 993815 h 1571025"/>
                <a:gd name="connsiteX1607" fmla="*/ 4377403 w 4728498"/>
                <a:gd name="connsiteY1607" fmla="*/ 978868 h 1571025"/>
                <a:gd name="connsiteX1608" fmla="*/ 4396448 w 4728498"/>
                <a:gd name="connsiteY1608" fmla="*/ 954782 h 1571025"/>
                <a:gd name="connsiteX1609" fmla="*/ 4404542 w 4728498"/>
                <a:gd name="connsiteY1609" fmla="*/ 928316 h 1571025"/>
                <a:gd name="connsiteX1610" fmla="*/ 4377213 w 4728498"/>
                <a:gd name="connsiteY1610" fmla="*/ 911370 h 1571025"/>
                <a:gd name="connsiteX1611" fmla="*/ 4361786 w 4728498"/>
                <a:gd name="connsiteY1611" fmla="*/ 880524 h 1571025"/>
                <a:gd name="connsiteX1612" fmla="*/ 4382545 w 4728498"/>
                <a:gd name="connsiteY1612" fmla="*/ 884047 h 1571025"/>
                <a:gd name="connsiteX1613" fmla="*/ 4378355 w 4728498"/>
                <a:gd name="connsiteY1613" fmla="*/ 856153 h 1571025"/>
                <a:gd name="connsiteX1614" fmla="*/ 4353502 w 4728498"/>
                <a:gd name="connsiteY1614" fmla="*/ 850821 h 1571025"/>
                <a:gd name="connsiteX1615" fmla="*/ 4328648 w 4728498"/>
                <a:gd name="connsiteY1615" fmla="*/ 826735 h 1571025"/>
                <a:gd name="connsiteX1616" fmla="*/ 4326077 w 4728498"/>
                <a:gd name="connsiteY1616" fmla="*/ 806838 h 1571025"/>
                <a:gd name="connsiteX1617" fmla="*/ 4301794 w 4728498"/>
                <a:gd name="connsiteY1617" fmla="*/ 794366 h 1571025"/>
                <a:gd name="connsiteX1618" fmla="*/ 4280368 w 4728498"/>
                <a:gd name="connsiteY1618" fmla="*/ 801316 h 1571025"/>
                <a:gd name="connsiteX1619" fmla="*/ 4263990 w 4728498"/>
                <a:gd name="connsiteY1619" fmla="*/ 768186 h 1571025"/>
                <a:gd name="connsiteX1620" fmla="*/ 4257324 w 4728498"/>
                <a:gd name="connsiteY1620" fmla="*/ 739625 h 1571025"/>
                <a:gd name="connsiteX1621" fmla="*/ 4240659 w 4728498"/>
                <a:gd name="connsiteY1621" fmla="*/ 714016 h 1571025"/>
                <a:gd name="connsiteX1622" fmla="*/ 4262561 w 4728498"/>
                <a:gd name="connsiteY1622" fmla="*/ 706971 h 1571025"/>
                <a:gd name="connsiteX1623" fmla="*/ 4283606 w 4728498"/>
                <a:gd name="connsiteY1623" fmla="*/ 722489 h 1571025"/>
                <a:gd name="connsiteX1624" fmla="*/ 4283606 w 4728498"/>
                <a:gd name="connsiteY1624" fmla="*/ 697070 h 1571025"/>
                <a:gd name="connsiteX1625" fmla="*/ 4304079 w 4728498"/>
                <a:gd name="connsiteY1625" fmla="*/ 699545 h 1571025"/>
                <a:gd name="connsiteX1626" fmla="*/ 4321791 w 4728498"/>
                <a:gd name="connsiteY1626" fmla="*/ 723441 h 1571025"/>
                <a:gd name="connsiteX1627" fmla="*/ 4332552 w 4728498"/>
                <a:gd name="connsiteY1627" fmla="*/ 694119 h 1571025"/>
                <a:gd name="connsiteX1628" fmla="*/ 4353502 w 4728498"/>
                <a:gd name="connsiteY1628" fmla="*/ 692405 h 1571025"/>
                <a:gd name="connsiteX1629" fmla="*/ 4373213 w 4728498"/>
                <a:gd name="connsiteY1629" fmla="*/ 688883 h 1571025"/>
                <a:gd name="connsiteX1630" fmla="*/ 4414445 w 4728498"/>
                <a:gd name="connsiteY1630" fmla="*/ 702972 h 1571025"/>
                <a:gd name="connsiteX1631" fmla="*/ 4443680 w 4728498"/>
                <a:gd name="connsiteY1631" fmla="*/ 716967 h 1571025"/>
                <a:gd name="connsiteX1632" fmla="*/ 4430539 w 4728498"/>
                <a:gd name="connsiteY1632" fmla="*/ 678315 h 1571025"/>
                <a:gd name="connsiteX1633" fmla="*/ 4450250 w 4728498"/>
                <a:gd name="connsiteY1633" fmla="*/ 676506 h 1571025"/>
                <a:gd name="connsiteX1634" fmla="*/ 4456821 w 4728498"/>
                <a:gd name="connsiteY1634" fmla="*/ 655276 h 1571025"/>
                <a:gd name="connsiteX1635" fmla="*/ 4463391 w 4728498"/>
                <a:gd name="connsiteY1635" fmla="*/ 630333 h 1571025"/>
                <a:gd name="connsiteX1636" fmla="*/ 4490150 w 4728498"/>
                <a:gd name="connsiteY1636" fmla="*/ 635664 h 1571025"/>
                <a:gd name="connsiteX1637" fmla="*/ 4511861 w 4728498"/>
                <a:gd name="connsiteY1637" fmla="*/ 613673 h 1571025"/>
                <a:gd name="connsiteX1638" fmla="*/ 4512527 w 4728498"/>
                <a:gd name="connsiteY1638" fmla="*/ 587207 h 1571025"/>
                <a:gd name="connsiteX1639" fmla="*/ 4562139 w 4728498"/>
                <a:gd name="connsiteY1639" fmla="*/ 603772 h 1571025"/>
                <a:gd name="connsiteX1640" fmla="*/ 4594897 w 4728498"/>
                <a:gd name="connsiteY1640" fmla="*/ 607294 h 1571025"/>
                <a:gd name="connsiteX1641" fmla="*/ 4573757 w 4728498"/>
                <a:gd name="connsiteY1641" fmla="*/ 585303 h 1571025"/>
                <a:gd name="connsiteX1642" fmla="*/ 4544332 w 4728498"/>
                <a:gd name="connsiteY1642" fmla="*/ 560550 h 1571025"/>
                <a:gd name="connsiteX1643" fmla="*/ 4513670 w 4728498"/>
                <a:gd name="connsiteY1643" fmla="*/ 556456 h 1571025"/>
                <a:gd name="connsiteX1644" fmla="*/ 4479198 w 4728498"/>
                <a:gd name="connsiteY1644" fmla="*/ 518375 h 1571025"/>
                <a:gd name="connsiteX1645" fmla="*/ 4453773 w 4728498"/>
                <a:gd name="connsiteY1645" fmla="*/ 524849 h 1571025"/>
                <a:gd name="connsiteX1646" fmla="*/ 4434062 w 4728498"/>
                <a:gd name="connsiteY1646" fmla="*/ 510664 h 1571025"/>
                <a:gd name="connsiteX1647" fmla="*/ 4409494 w 4728498"/>
                <a:gd name="connsiteY1647" fmla="*/ 513901 h 1571025"/>
                <a:gd name="connsiteX1648" fmla="*/ 4435586 w 4728498"/>
                <a:gd name="connsiteY1648" fmla="*/ 508094 h 1571025"/>
                <a:gd name="connsiteX1649" fmla="*/ 4455678 w 4728498"/>
                <a:gd name="connsiteY1649" fmla="*/ 508094 h 1571025"/>
                <a:gd name="connsiteX1650" fmla="*/ 4485864 w 4728498"/>
                <a:gd name="connsiteY1650" fmla="*/ 497336 h 1571025"/>
                <a:gd name="connsiteX1651" fmla="*/ 4477485 w 4728498"/>
                <a:gd name="connsiteY1651" fmla="*/ 472774 h 1571025"/>
                <a:gd name="connsiteX1652" fmla="*/ 4440538 w 4728498"/>
                <a:gd name="connsiteY1652" fmla="*/ 450401 h 1571025"/>
                <a:gd name="connsiteX1653" fmla="*/ 4487102 w 4728498"/>
                <a:gd name="connsiteY1653" fmla="*/ 465253 h 1571025"/>
                <a:gd name="connsiteX1654" fmla="*/ 4509956 w 4728498"/>
                <a:gd name="connsiteY1654" fmla="*/ 479343 h 1571025"/>
                <a:gd name="connsiteX1655" fmla="*/ 4531668 w 4728498"/>
                <a:gd name="connsiteY1655" fmla="*/ 472488 h 1571025"/>
                <a:gd name="connsiteX1656" fmla="*/ 4553759 w 4728498"/>
                <a:gd name="connsiteY1656" fmla="*/ 472488 h 1571025"/>
                <a:gd name="connsiteX1657" fmla="*/ 4595468 w 4728498"/>
                <a:gd name="connsiteY1657" fmla="*/ 486483 h 1571025"/>
                <a:gd name="connsiteX1658" fmla="*/ 4618132 w 4728498"/>
                <a:gd name="connsiteY1658" fmla="*/ 497050 h 1571025"/>
                <a:gd name="connsiteX1659" fmla="*/ 4637939 w 4728498"/>
                <a:gd name="connsiteY1659" fmla="*/ 504190 h 1571025"/>
                <a:gd name="connsiteX1660" fmla="*/ 4664317 w 4728498"/>
                <a:gd name="connsiteY1660" fmla="*/ 511331 h 1571025"/>
                <a:gd name="connsiteX1661" fmla="*/ 4683362 w 4728498"/>
                <a:gd name="connsiteY1661" fmla="*/ 518375 h 1571025"/>
                <a:gd name="connsiteX1662" fmla="*/ 4709453 w 4728498"/>
                <a:gd name="connsiteY1662" fmla="*/ 529038 h 1571025"/>
                <a:gd name="connsiteX1663" fmla="*/ 4709453 w 4728498"/>
                <a:gd name="connsiteY1663" fmla="*/ 501810 h 1571025"/>
                <a:gd name="connsiteX1664" fmla="*/ 4689266 w 4728498"/>
                <a:gd name="connsiteY1664" fmla="*/ 479247 h 1571025"/>
                <a:gd name="connsiteX1665" fmla="*/ 4669458 w 4728498"/>
                <a:gd name="connsiteY1665" fmla="*/ 461349 h 1571025"/>
                <a:gd name="connsiteX1666" fmla="*/ 4696692 w 4728498"/>
                <a:gd name="connsiteY1666" fmla="*/ 472583 h 1571025"/>
                <a:gd name="connsiteX1667" fmla="*/ 4727545 w 4728498"/>
                <a:gd name="connsiteY1667" fmla="*/ 461825 h 15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Lst>
              <a:rect l="l" t="t" r="r" b="b"/>
              <a:pathLst>
                <a:path w="4728498" h="1571025">
                  <a:moveTo>
                    <a:pt x="4148386" y="258664"/>
                  </a:moveTo>
                  <a:lnTo>
                    <a:pt x="4122961" y="251714"/>
                  </a:lnTo>
                  <a:lnTo>
                    <a:pt x="4140673" y="226867"/>
                  </a:lnTo>
                  <a:lnTo>
                    <a:pt x="4161528" y="228009"/>
                  </a:lnTo>
                  <a:lnTo>
                    <a:pt x="4183715" y="235054"/>
                  </a:lnTo>
                  <a:lnTo>
                    <a:pt x="4202760" y="255618"/>
                  </a:lnTo>
                  <a:lnTo>
                    <a:pt x="4175050" y="251619"/>
                  </a:lnTo>
                  <a:lnTo>
                    <a:pt x="4148291" y="258759"/>
                  </a:lnTo>
                  <a:close/>
                  <a:moveTo>
                    <a:pt x="4149052" y="263424"/>
                  </a:moveTo>
                  <a:lnTo>
                    <a:pt x="4175239" y="256284"/>
                  </a:lnTo>
                  <a:lnTo>
                    <a:pt x="4203807" y="256284"/>
                  </a:lnTo>
                  <a:lnTo>
                    <a:pt x="4186476" y="231056"/>
                  </a:lnTo>
                  <a:lnTo>
                    <a:pt x="4162480" y="223344"/>
                  </a:lnTo>
                  <a:lnTo>
                    <a:pt x="4138864" y="223344"/>
                  </a:lnTo>
                  <a:lnTo>
                    <a:pt x="4120485" y="252857"/>
                  </a:lnTo>
                  <a:lnTo>
                    <a:pt x="4144673" y="263519"/>
                  </a:lnTo>
                  <a:close/>
                  <a:moveTo>
                    <a:pt x="3939557" y="304932"/>
                  </a:moveTo>
                  <a:lnTo>
                    <a:pt x="3891279" y="287130"/>
                  </a:lnTo>
                  <a:lnTo>
                    <a:pt x="3929369" y="309502"/>
                  </a:lnTo>
                  <a:close/>
                  <a:moveTo>
                    <a:pt x="3937939" y="309407"/>
                  </a:moveTo>
                  <a:lnTo>
                    <a:pt x="3909372" y="301219"/>
                  </a:lnTo>
                  <a:lnTo>
                    <a:pt x="3888517" y="291699"/>
                  </a:lnTo>
                  <a:close/>
                  <a:moveTo>
                    <a:pt x="4051257" y="1308267"/>
                  </a:moveTo>
                  <a:lnTo>
                    <a:pt x="4080396" y="1343207"/>
                  </a:lnTo>
                  <a:lnTo>
                    <a:pt x="4064874" y="1315979"/>
                  </a:lnTo>
                  <a:lnTo>
                    <a:pt x="4036306" y="1325499"/>
                  </a:lnTo>
                  <a:lnTo>
                    <a:pt x="4041449" y="1349680"/>
                  </a:lnTo>
                  <a:lnTo>
                    <a:pt x="4022404" y="1322548"/>
                  </a:lnTo>
                  <a:lnTo>
                    <a:pt x="4016405" y="1291798"/>
                  </a:lnTo>
                  <a:lnTo>
                    <a:pt x="3992789" y="1269235"/>
                  </a:lnTo>
                  <a:lnTo>
                    <a:pt x="3986980" y="1245529"/>
                  </a:lnTo>
                  <a:lnTo>
                    <a:pt x="3963174" y="1226489"/>
                  </a:lnTo>
                  <a:lnTo>
                    <a:pt x="3950794" y="1202498"/>
                  </a:lnTo>
                  <a:lnTo>
                    <a:pt x="3934416" y="1170605"/>
                  </a:lnTo>
                  <a:lnTo>
                    <a:pt x="3911371" y="1138427"/>
                  </a:lnTo>
                  <a:lnTo>
                    <a:pt x="3898421" y="1113865"/>
                  </a:lnTo>
                  <a:lnTo>
                    <a:pt x="3885279" y="1092444"/>
                  </a:lnTo>
                  <a:lnTo>
                    <a:pt x="3851951" y="1067025"/>
                  </a:lnTo>
                  <a:lnTo>
                    <a:pt x="3832906" y="1042654"/>
                  </a:lnTo>
                  <a:lnTo>
                    <a:pt x="3816623" y="1017996"/>
                  </a:lnTo>
                  <a:lnTo>
                    <a:pt x="3826716" y="995338"/>
                  </a:lnTo>
                  <a:lnTo>
                    <a:pt x="3810337" y="961541"/>
                  </a:lnTo>
                  <a:lnTo>
                    <a:pt x="3822622" y="985437"/>
                  </a:lnTo>
                  <a:lnTo>
                    <a:pt x="3845951" y="1003621"/>
                  </a:lnTo>
                  <a:lnTo>
                    <a:pt x="3865664" y="1017806"/>
                  </a:lnTo>
                  <a:lnTo>
                    <a:pt x="3881184" y="1052269"/>
                  </a:lnTo>
                  <a:lnTo>
                    <a:pt x="3904706" y="1074356"/>
                  </a:lnTo>
                  <a:lnTo>
                    <a:pt x="3924322" y="1092064"/>
                  </a:lnTo>
                  <a:lnTo>
                    <a:pt x="3976505" y="1148613"/>
                  </a:lnTo>
                  <a:lnTo>
                    <a:pt x="3996217" y="1166512"/>
                  </a:lnTo>
                  <a:lnTo>
                    <a:pt x="4012309" y="1187456"/>
                  </a:lnTo>
                  <a:lnTo>
                    <a:pt x="4051923" y="1219729"/>
                  </a:lnTo>
                  <a:lnTo>
                    <a:pt x="4031640" y="1205068"/>
                  </a:lnTo>
                  <a:lnTo>
                    <a:pt x="3978790" y="1194215"/>
                  </a:lnTo>
                  <a:lnTo>
                    <a:pt x="3992503" y="1226203"/>
                  </a:lnTo>
                  <a:lnTo>
                    <a:pt x="4005358" y="1264284"/>
                  </a:lnTo>
                  <a:lnTo>
                    <a:pt x="4035736" y="1286752"/>
                  </a:lnTo>
                  <a:close/>
                  <a:moveTo>
                    <a:pt x="4055065" y="1305316"/>
                  </a:moveTo>
                  <a:lnTo>
                    <a:pt x="4038782" y="1284086"/>
                  </a:lnTo>
                  <a:lnTo>
                    <a:pt x="4008786" y="1262285"/>
                  </a:lnTo>
                  <a:lnTo>
                    <a:pt x="3996598" y="1224204"/>
                  </a:lnTo>
                  <a:lnTo>
                    <a:pt x="3980028" y="1195643"/>
                  </a:lnTo>
                  <a:lnTo>
                    <a:pt x="4029832" y="1209829"/>
                  </a:lnTo>
                  <a:lnTo>
                    <a:pt x="4052209" y="1220301"/>
                  </a:lnTo>
                  <a:lnTo>
                    <a:pt x="4015453" y="1184314"/>
                  </a:lnTo>
                  <a:lnTo>
                    <a:pt x="3999550" y="1163465"/>
                  </a:lnTo>
                  <a:lnTo>
                    <a:pt x="3979553" y="1145377"/>
                  </a:lnTo>
                  <a:lnTo>
                    <a:pt x="3927465" y="1088827"/>
                  </a:lnTo>
                  <a:lnTo>
                    <a:pt x="3907657" y="1070929"/>
                  </a:lnTo>
                  <a:lnTo>
                    <a:pt x="3884803" y="1049698"/>
                  </a:lnTo>
                  <a:lnTo>
                    <a:pt x="3868996" y="1015045"/>
                  </a:lnTo>
                  <a:lnTo>
                    <a:pt x="3848618" y="999908"/>
                  </a:lnTo>
                  <a:lnTo>
                    <a:pt x="3825764" y="982200"/>
                  </a:lnTo>
                  <a:lnTo>
                    <a:pt x="3809861" y="961351"/>
                  </a:lnTo>
                  <a:lnTo>
                    <a:pt x="3822145" y="995909"/>
                  </a:lnTo>
                  <a:lnTo>
                    <a:pt x="3812623" y="1018663"/>
                  </a:lnTo>
                  <a:lnTo>
                    <a:pt x="3829192" y="1045700"/>
                  </a:lnTo>
                  <a:lnTo>
                    <a:pt x="3848904" y="1070738"/>
                  </a:lnTo>
                  <a:lnTo>
                    <a:pt x="3882042" y="1095967"/>
                  </a:lnTo>
                  <a:lnTo>
                    <a:pt x="3894516" y="1116530"/>
                  </a:lnTo>
                  <a:lnTo>
                    <a:pt x="3907562" y="1141188"/>
                  </a:lnTo>
                  <a:lnTo>
                    <a:pt x="3930607" y="1173461"/>
                  </a:lnTo>
                  <a:lnTo>
                    <a:pt x="3946794" y="1204973"/>
                  </a:lnTo>
                  <a:lnTo>
                    <a:pt x="3959840" y="1229821"/>
                  </a:lnTo>
                  <a:lnTo>
                    <a:pt x="3983457" y="1248385"/>
                  </a:lnTo>
                  <a:lnTo>
                    <a:pt x="3989075" y="1271900"/>
                  </a:lnTo>
                  <a:lnTo>
                    <a:pt x="4012691" y="1294273"/>
                  </a:lnTo>
                  <a:lnTo>
                    <a:pt x="4018499" y="1324928"/>
                  </a:lnTo>
                  <a:lnTo>
                    <a:pt x="4042020" y="1350918"/>
                  </a:lnTo>
                  <a:lnTo>
                    <a:pt x="4039544" y="1327308"/>
                  </a:lnTo>
                  <a:lnTo>
                    <a:pt x="4064303" y="1319597"/>
                  </a:lnTo>
                  <a:lnTo>
                    <a:pt x="4081157" y="1343683"/>
                  </a:lnTo>
                  <a:lnTo>
                    <a:pt x="4068874" y="1302270"/>
                  </a:lnTo>
                  <a:close/>
                  <a:moveTo>
                    <a:pt x="3139858" y="110815"/>
                  </a:moveTo>
                  <a:lnTo>
                    <a:pt x="3095292" y="109768"/>
                  </a:lnTo>
                  <a:lnTo>
                    <a:pt x="3066724" y="102723"/>
                  </a:lnTo>
                  <a:lnTo>
                    <a:pt x="3037205" y="95678"/>
                  </a:lnTo>
                  <a:lnTo>
                    <a:pt x="3017017" y="86158"/>
                  </a:lnTo>
                  <a:lnTo>
                    <a:pt x="3043204" y="86158"/>
                  </a:lnTo>
                  <a:lnTo>
                    <a:pt x="3066439" y="82540"/>
                  </a:lnTo>
                  <a:lnTo>
                    <a:pt x="3121669" y="100343"/>
                  </a:lnTo>
                  <a:close/>
                  <a:moveTo>
                    <a:pt x="3142238" y="106531"/>
                  </a:moveTo>
                  <a:lnTo>
                    <a:pt x="3122622" y="95869"/>
                  </a:lnTo>
                  <a:lnTo>
                    <a:pt x="3085484" y="95869"/>
                  </a:lnTo>
                  <a:lnTo>
                    <a:pt x="3065487" y="78161"/>
                  </a:lnTo>
                  <a:lnTo>
                    <a:pt x="3042537" y="81779"/>
                  </a:lnTo>
                  <a:lnTo>
                    <a:pt x="3016731" y="81779"/>
                  </a:lnTo>
                  <a:lnTo>
                    <a:pt x="3065296" y="107864"/>
                  </a:lnTo>
                  <a:lnTo>
                    <a:pt x="3094720" y="114909"/>
                  </a:lnTo>
                  <a:lnTo>
                    <a:pt x="3121384" y="114909"/>
                  </a:lnTo>
                  <a:lnTo>
                    <a:pt x="3141476" y="111291"/>
                  </a:lnTo>
                  <a:close/>
                  <a:moveTo>
                    <a:pt x="2944360" y="159464"/>
                  </a:moveTo>
                  <a:lnTo>
                    <a:pt x="2981212" y="142803"/>
                  </a:lnTo>
                  <a:lnTo>
                    <a:pt x="3013494" y="142803"/>
                  </a:lnTo>
                  <a:lnTo>
                    <a:pt x="3041395" y="166985"/>
                  </a:lnTo>
                  <a:lnTo>
                    <a:pt x="2984260" y="152133"/>
                  </a:lnTo>
                  <a:close/>
                  <a:moveTo>
                    <a:pt x="2945218" y="164224"/>
                  </a:moveTo>
                  <a:lnTo>
                    <a:pt x="2984450" y="157083"/>
                  </a:lnTo>
                  <a:lnTo>
                    <a:pt x="3042537" y="167746"/>
                  </a:lnTo>
                  <a:lnTo>
                    <a:pt x="3015017" y="139185"/>
                  </a:lnTo>
                  <a:lnTo>
                    <a:pt x="2980832" y="138614"/>
                  </a:lnTo>
                  <a:lnTo>
                    <a:pt x="2960739" y="142232"/>
                  </a:lnTo>
                  <a:cubicBezTo>
                    <a:pt x="2941504" y="161844"/>
                    <a:pt x="2942932" y="164604"/>
                    <a:pt x="2945218" y="164224"/>
                  </a:cubicBezTo>
                  <a:close/>
                  <a:moveTo>
                    <a:pt x="2948074" y="88538"/>
                  </a:moveTo>
                  <a:lnTo>
                    <a:pt x="2926934" y="67974"/>
                  </a:lnTo>
                  <a:lnTo>
                    <a:pt x="2957406" y="79113"/>
                  </a:lnTo>
                  <a:lnTo>
                    <a:pt x="2977784" y="92060"/>
                  </a:lnTo>
                  <a:lnTo>
                    <a:pt x="2948550" y="88538"/>
                  </a:lnTo>
                  <a:close/>
                  <a:moveTo>
                    <a:pt x="2948074" y="93298"/>
                  </a:moveTo>
                  <a:lnTo>
                    <a:pt x="2977498" y="96916"/>
                  </a:lnTo>
                  <a:lnTo>
                    <a:pt x="2959787" y="74924"/>
                  </a:lnTo>
                  <a:lnTo>
                    <a:pt x="2925982" y="67308"/>
                  </a:lnTo>
                  <a:lnTo>
                    <a:pt x="2943313" y="92536"/>
                  </a:lnTo>
                  <a:close/>
                  <a:moveTo>
                    <a:pt x="2917031" y="120811"/>
                  </a:moveTo>
                  <a:lnTo>
                    <a:pt x="2939885" y="142042"/>
                  </a:lnTo>
                  <a:close/>
                  <a:moveTo>
                    <a:pt x="2914364" y="124810"/>
                  </a:moveTo>
                  <a:lnTo>
                    <a:pt x="2940170" y="142803"/>
                  </a:lnTo>
                  <a:lnTo>
                    <a:pt x="2927125" y="118146"/>
                  </a:lnTo>
                  <a:close/>
                  <a:moveTo>
                    <a:pt x="2861229" y="113576"/>
                  </a:moveTo>
                  <a:lnTo>
                    <a:pt x="2834280" y="106246"/>
                  </a:lnTo>
                  <a:lnTo>
                    <a:pt x="2792095" y="85682"/>
                  </a:lnTo>
                  <a:lnTo>
                    <a:pt x="2773050" y="75114"/>
                  </a:lnTo>
                  <a:lnTo>
                    <a:pt x="2770955" y="55598"/>
                  </a:lnTo>
                  <a:lnTo>
                    <a:pt x="2801332" y="58359"/>
                  </a:lnTo>
                  <a:lnTo>
                    <a:pt x="2823520" y="65309"/>
                  </a:lnTo>
                  <a:lnTo>
                    <a:pt x="2854182" y="58264"/>
                  </a:lnTo>
                  <a:lnTo>
                    <a:pt x="2894938" y="82826"/>
                  </a:lnTo>
                  <a:lnTo>
                    <a:pt x="2931029" y="100629"/>
                  </a:lnTo>
                  <a:lnTo>
                    <a:pt x="2859610" y="113862"/>
                  </a:lnTo>
                  <a:close/>
                  <a:moveTo>
                    <a:pt x="2860658" y="118051"/>
                  </a:moveTo>
                  <a:lnTo>
                    <a:pt x="2932648" y="100343"/>
                  </a:lnTo>
                  <a:lnTo>
                    <a:pt x="2897128" y="78161"/>
                  </a:lnTo>
                  <a:lnTo>
                    <a:pt x="2854754" y="53408"/>
                  </a:lnTo>
                  <a:lnTo>
                    <a:pt x="2823520" y="60263"/>
                  </a:lnTo>
                  <a:lnTo>
                    <a:pt x="2801903" y="53218"/>
                  </a:lnTo>
                  <a:lnTo>
                    <a:pt x="2768480" y="53218"/>
                  </a:lnTo>
                  <a:lnTo>
                    <a:pt x="2769432" y="77304"/>
                  </a:lnTo>
                  <a:lnTo>
                    <a:pt x="2790286" y="89680"/>
                  </a:lnTo>
                  <a:lnTo>
                    <a:pt x="2813235" y="100438"/>
                  </a:lnTo>
                  <a:lnTo>
                    <a:pt x="2832280" y="111006"/>
                  </a:lnTo>
                  <a:lnTo>
                    <a:pt x="2853325" y="114243"/>
                  </a:lnTo>
                  <a:close/>
                  <a:moveTo>
                    <a:pt x="2751339" y="79018"/>
                  </a:moveTo>
                  <a:lnTo>
                    <a:pt x="2723533" y="63881"/>
                  </a:lnTo>
                  <a:close/>
                  <a:moveTo>
                    <a:pt x="2752958" y="74448"/>
                  </a:moveTo>
                  <a:lnTo>
                    <a:pt x="2723533" y="63881"/>
                  </a:lnTo>
                  <a:lnTo>
                    <a:pt x="2751339" y="79018"/>
                  </a:lnTo>
                  <a:close/>
                  <a:moveTo>
                    <a:pt x="2151040" y="120526"/>
                  </a:moveTo>
                  <a:lnTo>
                    <a:pt x="2174275" y="114433"/>
                  </a:lnTo>
                  <a:lnTo>
                    <a:pt x="2195129" y="125000"/>
                  </a:lnTo>
                  <a:lnTo>
                    <a:pt x="2176084" y="127666"/>
                  </a:lnTo>
                  <a:close/>
                  <a:moveTo>
                    <a:pt x="2149802" y="125191"/>
                  </a:moveTo>
                  <a:lnTo>
                    <a:pt x="2175894" y="132236"/>
                  </a:lnTo>
                  <a:lnTo>
                    <a:pt x="2197034" y="125096"/>
                  </a:lnTo>
                  <a:lnTo>
                    <a:pt x="2174275" y="109958"/>
                  </a:lnTo>
                  <a:lnTo>
                    <a:pt x="2149421" y="120621"/>
                  </a:lnTo>
                  <a:close/>
                  <a:moveTo>
                    <a:pt x="1317058" y="192499"/>
                  </a:moveTo>
                  <a:lnTo>
                    <a:pt x="1287729" y="194974"/>
                  </a:lnTo>
                  <a:close/>
                  <a:moveTo>
                    <a:pt x="1315916" y="187834"/>
                  </a:moveTo>
                  <a:lnTo>
                    <a:pt x="1286491" y="194879"/>
                  </a:lnTo>
                  <a:lnTo>
                    <a:pt x="1309155" y="206684"/>
                  </a:lnTo>
                  <a:cubicBezTo>
                    <a:pt x="1319249" y="189357"/>
                    <a:pt x="1317534" y="187358"/>
                    <a:pt x="1315630" y="187834"/>
                  </a:cubicBezTo>
                  <a:close/>
                  <a:moveTo>
                    <a:pt x="1092423" y="170697"/>
                  </a:moveTo>
                  <a:lnTo>
                    <a:pt x="1076044" y="149372"/>
                  </a:lnTo>
                  <a:close/>
                  <a:moveTo>
                    <a:pt x="1095660" y="167080"/>
                  </a:moveTo>
                  <a:lnTo>
                    <a:pt x="1076044" y="149372"/>
                  </a:lnTo>
                  <a:lnTo>
                    <a:pt x="1092423" y="170697"/>
                  </a:lnTo>
                  <a:close/>
                  <a:moveTo>
                    <a:pt x="827030" y="276848"/>
                  </a:moveTo>
                  <a:lnTo>
                    <a:pt x="857883" y="284750"/>
                  </a:lnTo>
                  <a:lnTo>
                    <a:pt x="879594" y="305408"/>
                  </a:lnTo>
                  <a:lnTo>
                    <a:pt x="858359" y="301219"/>
                  </a:lnTo>
                  <a:close/>
                  <a:moveTo>
                    <a:pt x="824173" y="280751"/>
                  </a:moveTo>
                  <a:lnTo>
                    <a:pt x="856836" y="305504"/>
                  </a:lnTo>
                  <a:lnTo>
                    <a:pt x="881213" y="306075"/>
                  </a:lnTo>
                  <a:lnTo>
                    <a:pt x="859978" y="280561"/>
                  </a:lnTo>
                  <a:lnTo>
                    <a:pt x="839124" y="276086"/>
                  </a:lnTo>
                  <a:close/>
                  <a:moveTo>
                    <a:pt x="636294" y="178409"/>
                  </a:moveTo>
                  <a:lnTo>
                    <a:pt x="670004" y="146135"/>
                  </a:lnTo>
                  <a:lnTo>
                    <a:pt x="644769" y="152514"/>
                  </a:lnTo>
                  <a:lnTo>
                    <a:pt x="660958" y="131093"/>
                  </a:lnTo>
                  <a:lnTo>
                    <a:pt x="680003" y="110244"/>
                  </a:lnTo>
                  <a:lnTo>
                    <a:pt x="705047" y="103866"/>
                  </a:lnTo>
                  <a:lnTo>
                    <a:pt x="675813" y="88633"/>
                  </a:lnTo>
                  <a:lnTo>
                    <a:pt x="704952" y="86158"/>
                  </a:lnTo>
                  <a:lnTo>
                    <a:pt x="738090" y="71878"/>
                  </a:lnTo>
                  <a:lnTo>
                    <a:pt x="767609" y="57692"/>
                  </a:lnTo>
                  <a:lnTo>
                    <a:pt x="789797" y="54360"/>
                  </a:lnTo>
                  <a:lnTo>
                    <a:pt x="851598" y="57883"/>
                  </a:lnTo>
                  <a:lnTo>
                    <a:pt x="875500" y="47030"/>
                  </a:lnTo>
                  <a:lnTo>
                    <a:pt x="911304" y="32940"/>
                  </a:lnTo>
                  <a:lnTo>
                    <a:pt x="933682" y="29513"/>
                  </a:lnTo>
                  <a:lnTo>
                    <a:pt x="968820" y="36558"/>
                  </a:lnTo>
                  <a:lnTo>
                    <a:pt x="957298" y="58168"/>
                  </a:lnTo>
                  <a:lnTo>
                    <a:pt x="935873" y="63785"/>
                  </a:lnTo>
                  <a:lnTo>
                    <a:pt x="909781" y="70830"/>
                  </a:lnTo>
                  <a:lnTo>
                    <a:pt x="881213" y="74353"/>
                  </a:lnTo>
                  <a:lnTo>
                    <a:pt x="851503" y="81493"/>
                  </a:lnTo>
                  <a:lnTo>
                    <a:pt x="819127" y="85015"/>
                  </a:lnTo>
                  <a:lnTo>
                    <a:pt x="791702" y="106817"/>
                  </a:lnTo>
                  <a:lnTo>
                    <a:pt x="767324" y="102723"/>
                  </a:lnTo>
                  <a:lnTo>
                    <a:pt x="757802" y="129284"/>
                  </a:lnTo>
                  <a:lnTo>
                    <a:pt x="738757" y="149563"/>
                  </a:lnTo>
                  <a:lnTo>
                    <a:pt x="718474" y="150800"/>
                  </a:lnTo>
                  <a:lnTo>
                    <a:pt x="715236" y="172125"/>
                  </a:lnTo>
                  <a:lnTo>
                    <a:pt x="702380" y="199924"/>
                  </a:lnTo>
                  <a:lnTo>
                    <a:pt x="715617" y="223439"/>
                  </a:lnTo>
                  <a:lnTo>
                    <a:pt x="739328" y="248573"/>
                  </a:lnTo>
                  <a:lnTo>
                    <a:pt x="786083" y="263424"/>
                  </a:lnTo>
                  <a:lnTo>
                    <a:pt x="724568" y="262187"/>
                  </a:lnTo>
                  <a:lnTo>
                    <a:pt x="702190" y="258664"/>
                  </a:lnTo>
                  <a:lnTo>
                    <a:pt x="674575" y="231722"/>
                  </a:lnTo>
                  <a:lnTo>
                    <a:pt x="650197" y="223344"/>
                  </a:lnTo>
                  <a:lnTo>
                    <a:pt x="626581" y="223344"/>
                  </a:lnTo>
                  <a:lnTo>
                    <a:pt x="618582" y="199924"/>
                  </a:lnTo>
                  <a:cubicBezTo>
                    <a:pt x="639056" y="183550"/>
                    <a:pt x="638294" y="180884"/>
                    <a:pt x="636294" y="180884"/>
                  </a:cubicBezTo>
                  <a:lnTo>
                    <a:pt x="613441" y="177362"/>
                  </a:lnTo>
                  <a:close/>
                  <a:moveTo>
                    <a:pt x="635532" y="173649"/>
                  </a:moveTo>
                  <a:lnTo>
                    <a:pt x="612679" y="177171"/>
                  </a:lnTo>
                  <a:lnTo>
                    <a:pt x="635532" y="185454"/>
                  </a:lnTo>
                  <a:lnTo>
                    <a:pt x="614678" y="199068"/>
                  </a:lnTo>
                  <a:lnTo>
                    <a:pt x="624200" y="226486"/>
                  </a:lnTo>
                  <a:lnTo>
                    <a:pt x="649340" y="228009"/>
                  </a:lnTo>
                  <a:lnTo>
                    <a:pt x="671432" y="235054"/>
                  </a:lnTo>
                  <a:lnTo>
                    <a:pt x="679812" y="255046"/>
                  </a:lnTo>
                  <a:lnTo>
                    <a:pt x="700762" y="263329"/>
                  </a:lnTo>
                  <a:lnTo>
                    <a:pt x="724187" y="267042"/>
                  </a:lnTo>
                  <a:lnTo>
                    <a:pt x="786750" y="263519"/>
                  </a:lnTo>
                  <a:lnTo>
                    <a:pt x="741613" y="244479"/>
                  </a:lnTo>
                  <a:lnTo>
                    <a:pt x="719711" y="220393"/>
                  </a:lnTo>
                  <a:lnTo>
                    <a:pt x="706666" y="199924"/>
                  </a:lnTo>
                  <a:lnTo>
                    <a:pt x="720283" y="173458"/>
                  </a:lnTo>
                  <a:lnTo>
                    <a:pt x="723711" y="151562"/>
                  </a:lnTo>
                  <a:lnTo>
                    <a:pt x="762372" y="131569"/>
                  </a:lnTo>
                  <a:lnTo>
                    <a:pt x="769419" y="105770"/>
                  </a:lnTo>
                  <a:lnTo>
                    <a:pt x="792940" y="111006"/>
                  </a:lnTo>
                  <a:lnTo>
                    <a:pt x="820936" y="89300"/>
                  </a:lnTo>
                  <a:lnTo>
                    <a:pt x="852455" y="86253"/>
                  </a:lnTo>
                  <a:lnTo>
                    <a:pt x="882165" y="79113"/>
                  </a:lnTo>
                  <a:lnTo>
                    <a:pt x="911304" y="75590"/>
                  </a:lnTo>
                  <a:lnTo>
                    <a:pt x="937777" y="68450"/>
                  </a:lnTo>
                  <a:lnTo>
                    <a:pt x="960822" y="61310"/>
                  </a:lnTo>
                  <a:lnTo>
                    <a:pt x="972153" y="35130"/>
                  </a:lnTo>
                  <a:lnTo>
                    <a:pt x="934063" y="24753"/>
                  </a:lnTo>
                  <a:lnTo>
                    <a:pt x="910733" y="28561"/>
                  </a:lnTo>
                  <a:lnTo>
                    <a:pt x="874262" y="42841"/>
                  </a:lnTo>
                  <a:lnTo>
                    <a:pt x="850741" y="53313"/>
                  </a:lnTo>
                  <a:lnTo>
                    <a:pt x="809223" y="53313"/>
                  </a:lnTo>
                  <a:lnTo>
                    <a:pt x="766372" y="53313"/>
                  </a:lnTo>
                  <a:lnTo>
                    <a:pt x="736281" y="67689"/>
                  </a:lnTo>
                  <a:lnTo>
                    <a:pt x="703618" y="81779"/>
                  </a:lnTo>
                  <a:lnTo>
                    <a:pt x="675051" y="88728"/>
                  </a:lnTo>
                  <a:lnTo>
                    <a:pt x="704285" y="104056"/>
                  </a:lnTo>
                  <a:lnTo>
                    <a:pt x="678289" y="106531"/>
                  </a:lnTo>
                  <a:lnTo>
                    <a:pt x="657529" y="128428"/>
                  </a:lnTo>
                  <a:lnTo>
                    <a:pt x="644103" y="153561"/>
                  </a:lnTo>
                  <a:lnTo>
                    <a:pt x="670099" y="146326"/>
                  </a:lnTo>
                  <a:lnTo>
                    <a:pt x="641531" y="159844"/>
                  </a:lnTo>
                  <a:close/>
                  <a:moveTo>
                    <a:pt x="4725927" y="458113"/>
                  </a:moveTo>
                  <a:lnTo>
                    <a:pt x="4696883" y="467633"/>
                  </a:lnTo>
                  <a:lnTo>
                    <a:pt x="4668887" y="460493"/>
                  </a:lnTo>
                  <a:lnTo>
                    <a:pt x="4686313" y="482389"/>
                  </a:lnTo>
                  <a:lnTo>
                    <a:pt x="4705358" y="503524"/>
                  </a:lnTo>
                  <a:lnTo>
                    <a:pt x="4708025" y="526944"/>
                  </a:lnTo>
                  <a:lnTo>
                    <a:pt x="4685170" y="513806"/>
                  </a:lnTo>
                  <a:lnTo>
                    <a:pt x="4665459" y="506666"/>
                  </a:lnTo>
                  <a:lnTo>
                    <a:pt x="4639177" y="499526"/>
                  </a:lnTo>
                  <a:lnTo>
                    <a:pt x="4620132" y="492481"/>
                  </a:lnTo>
                  <a:lnTo>
                    <a:pt x="4597468" y="481913"/>
                  </a:lnTo>
                  <a:lnTo>
                    <a:pt x="4554712" y="467633"/>
                  </a:lnTo>
                  <a:lnTo>
                    <a:pt x="4531096" y="467633"/>
                  </a:lnTo>
                  <a:lnTo>
                    <a:pt x="4510623" y="474868"/>
                  </a:lnTo>
                  <a:lnTo>
                    <a:pt x="4489768" y="460873"/>
                  </a:lnTo>
                  <a:lnTo>
                    <a:pt x="4460344" y="443166"/>
                  </a:lnTo>
                  <a:lnTo>
                    <a:pt x="4438632" y="450020"/>
                  </a:lnTo>
                  <a:lnTo>
                    <a:pt x="4474247" y="475630"/>
                  </a:lnTo>
                  <a:lnTo>
                    <a:pt x="4483103" y="495813"/>
                  </a:lnTo>
                  <a:lnTo>
                    <a:pt x="4454535" y="503238"/>
                  </a:lnTo>
                  <a:lnTo>
                    <a:pt x="4416445" y="499526"/>
                  </a:lnTo>
                  <a:lnTo>
                    <a:pt x="4389211" y="506666"/>
                  </a:lnTo>
                  <a:lnTo>
                    <a:pt x="4408256" y="518375"/>
                  </a:lnTo>
                  <a:lnTo>
                    <a:pt x="4432347" y="514948"/>
                  </a:lnTo>
                  <a:lnTo>
                    <a:pt x="4453583" y="528848"/>
                  </a:lnTo>
                  <a:lnTo>
                    <a:pt x="4478532" y="521993"/>
                  </a:lnTo>
                  <a:lnTo>
                    <a:pt x="4511956" y="560074"/>
                  </a:lnTo>
                  <a:lnTo>
                    <a:pt x="4542905" y="564453"/>
                  </a:lnTo>
                  <a:lnTo>
                    <a:pt x="4571472" y="588635"/>
                  </a:lnTo>
                  <a:lnTo>
                    <a:pt x="4594421" y="606437"/>
                  </a:lnTo>
                  <a:lnTo>
                    <a:pt x="4563472" y="598631"/>
                  </a:lnTo>
                  <a:lnTo>
                    <a:pt x="4530716" y="595013"/>
                  </a:lnTo>
                  <a:lnTo>
                    <a:pt x="4508433" y="586826"/>
                  </a:lnTo>
                  <a:lnTo>
                    <a:pt x="4508433" y="611674"/>
                  </a:lnTo>
                  <a:lnTo>
                    <a:pt x="4489388" y="631285"/>
                  </a:lnTo>
                  <a:lnTo>
                    <a:pt x="4462629" y="627382"/>
                  </a:lnTo>
                  <a:lnTo>
                    <a:pt x="4453107" y="653943"/>
                  </a:lnTo>
                  <a:lnTo>
                    <a:pt x="4446631" y="675078"/>
                  </a:lnTo>
                  <a:lnTo>
                    <a:pt x="4427586" y="680410"/>
                  </a:lnTo>
                  <a:lnTo>
                    <a:pt x="4443966" y="715825"/>
                  </a:lnTo>
                  <a:lnTo>
                    <a:pt x="4417779" y="698498"/>
                  </a:lnTo>
                  <a:lnTo>
                    <a:pt x="4374927" y="684122"/>
                  </a:lnTo>
                  <a:lnTo>
                    <a:pt x="4354073" y="687645"/>
                  </a:lnTo>
                  <a:lnTo>
                    <a:pt x="4331314" y="691167"/>
                  </a:lnTo>
                  <a:lnTo>
                    <a:pt x="4322744" y="721346"/>
                  </a:lnTo>
                  <a:lnTo>
                    <a:pt x="4307412" y="695642"/>
                  </a:lnTo>
                  <a:lnTo>
                    <a:pt x="4282558" y="694690"/>
                  </a:lnTo>
                  <a:lnTo>
                    <a:pt x="4280178" y="721918"/>
                  </a:lnTo>
                  <a:lnTo>
                    <a:pt x="4264561" y="702877"/>
                  </a:lnTo>
                  <a:lnTo>
                    <a:pt x="4239041" y="713064"/>
                  </a:lnTo>
                  <a:lnTo>
                    <a:pt x="4254372" y="741624"/>
                  </a:lnTo>
                  <a:lnTo>
                    <a:pt x="4260657" y="769233"/>
                  </a:lnTo>
                  <a:lnTo>
                    <a:pt x="4260657" y="789892"/>
                  </a:lnTo>
                  <a:lnTo>
                    <a:pt x="4281320" y="806076"/>
                  </a:lnTo>
                  <a:lnTo>
                    <a:pt x="4303127" y="799317"/>
                  </a:lnTo>
                  <a:lnTo>
                    <a:pt x="4324172" y="809884"/>
                  </a:lnTo>
                  <a:lnTo>
                    <a:pt x="4326077" y="828925"/>
                  </a:lnTo>
                  <a:lnTo>
                    <a:pt x="4353025" y="855105"/>
                  </a:lnTo>
                  <a:lnTo>
                    <a:pt x="4377213" y="859294"/>
                  </a:lnTo>
                  <a:lnTo>
                    <a:pt x="4381783" y="882333"/>
                  </a:lnTo>
                  <a:lnTo>
                    <a:pt x="4361214" y="879287"/>
                  </a:lnTo>
                  <a:lnTo>
                    <a:pt x="4375403" y="914702"/>
                  </a:lnTo>
                  <a:lnTo>
                    <a:pt x="4402542" y="929934"/>
                  </a:lnTo>
                  <a:lnTo>
                    <a:pt x="4394829" y="952021"/>
                  </a:lnTo>
                  <a:lnTo>
                    <a:pt x="4375118" y="959732"/>
                  </a:lnTo>
                  <a:lnTo>
                    <a:pt x="4375118" y="980582"/>
                  </a:lnTo>
                  <a:lnTo>
                    <a:pt x="4395781" y="996766"/>
                  </a:lnTo>
                  <a:lnTo>
                    <a:pt x="4408161" y="1017330"/>
                  </a:lnTo>
                  <a:lnTo>
                    <a:pt x="4388449" y="1007810"/>
                  </a:lnTo>
                  <a:lnTo>
                    <a:pt x="4375403" y="1032657"/>
                  </a:lnTo>
                  <a:lnTo>
                    <a:pt x="4398543" y="1063598"/>
                  </a:lnTo>
                  <a:lnTo>
                    <a:pt x="4388353" y="1086066"/>
                  </a:lnTo>
                  <a:lnTo>
                    <a:pt x="4388353" y="1108248"/>
                  </a:lnTo>
                  <a:lnTo>
                    <a:pt x="4368642" y="1098728"/>
                  </a:lnTo>
                  <a:lnTo>
                    <a:pt x="4330552" y="1056839"/>
                  </a:lnTo>
                  <a:lnTo>
                    <a:pt x="4314364" y="1035704"/>
                  </a:lnTo>
                  <a:lnTo>
                    <a:pt x="4287129" y="1024375"/>
                  </a:lnTo>
                  <a:lnTo>
                    <a:pt x="4235613" y="971728"/>
                  </a:lnTo>
                  <a:lnTo>
                    <a:pt x="4203046" y="932886"/>
                  </a:lnTo>
                  <a:lnTo>
                    <a:pt x="4183239" y="914892"/>
                  </a:lnTo>
                  <a:lnTo>
                    <a:pt x="4153909" y="883095"/>
                  </a:lnTo>
                  <a:lnTo>
                    <a:pt x="4141245" y="855391"/>
                  </a:lnTo>
                  <a:lnTo>
                    <a:pt x="4148005" y="832257"/>
                  </a:lnTo>
                  <a:lnTo>
                    <a:pt x="4127817" y="808742"/>
                  </a:lnTo>
                  <a:lnTo>
                    <a:pt x="4150386" y="794557"/>
                  </a:lnTo>
                  <a:lnTo>
                    <a:pt x="4170384" y="769328"/>
                  </a:lnTo>
                  <a:lnTo>
                    <a:pt x="4160861" y="745528"/>
                  </a:lnTo>
                  <a:lnTo>
                    <a:pt x="4176954" y="704496"/>
                  </a:lnTo>
                  <a:lnTo>
                    <a:pt x="4180287" y="683170"/>
                  </a:lnTo>
                  <a:lnTo>
                    <a:pt x="4199808" y="671461"/>
                  </a:lnTo>
                  <a:lnTo>
                    <a:pt x="4193237" y="650230"/>
                  </a:lnTo>
                  <a:lnTo>
                    <a:pt x="4166193" y="628334"/>
                  </a:lnTo>
                  <a:lnTo>
                    <a:pt x="4153720" y="604248"/>
                  </a:lnTo>
                  <a:lnTo>
                    <a:pt x="4184762" y="600630"/>
                  </a:lnTo>
                  <a:lnTo>
                    <a:pt x="4135436" y="592348"/>
                  </a:lnTo>
                  <a:lnTo>
                    <a:pt x="4108202" y="603201"/>
                  </a:lnTo>
                  <a:lnTo>
                    <a:pt x="4130484" y="625002"/>
                  </a:lnTo>
                  <a:lnTo>
                    <a:pt x="4149529" y="646042"/>
                  </a:lnTo>
                  <a:lnTo>
                    <a:pt x="4118104" y="649088"/>
                  </a:lnTo>
                  <a:lnTo>
                    <a:pt x="4093727" y="682028"/>
                  </a:lnTo>
                  <a:lnTo>
                    <a:pt x="4091442" y="661369"/>
                  </a:lnTo>
                  <a:lnTo>
                    <a:pt x="4066302" y="659751"/>
                  </a:lnTo>
                  <a:lnTo>
                    <a:pt x="4058684" y="639853"/>
                  </a:lnTo>
                  <a:lnTo>
                    <a:pt x="4036878" y="638425"/>
                  </a:lnTo>
                  <a:lnTo>
                    <a:pt x="4016595" y="620813"/>
                  </a:lnTo>
                  <a:lnTo>
                    <a:pt x="3990408" y="627858"/>
                  </a:lnTo>
                  <a:lnTo>
                    <a:pt x="3957841" y="634903"/>
                  </a:lnTo>
                  <a:lnTo>
                    <a:pt x="3959270" y="662416"/>
                  </a:lnTo>
                  <a:lnTo>
                    <a:pt x="3949747" y="693357"/>
                  </a:lnTo>
                  <a:lnTo>
                    <a:pt x="3959270" y="723155"/>
                  </a:lnTo>
                  <a:lnTo>
                    <a:pt x="3980695" y="728296"/>
                  </a:lnTo>
                  <a:lnTo>
                    <a:pt x="4005930" y="745623"/>
                  </a:lnTo>
                  <a:lnTo>
                    <a:pt x="3983742" y="748479"/>
                  </a:lnTo>
                  <a:lnTo>
                    <a:pt x="3944319" y="755524"/>
                  </a:lnTo>
                  <a:lnTo>
                    <a:pt x="3924417" y="748574"/>
                  </a:lnTo>
                  <a:lnTo>
                    <a:pt x="3904801" y="759237"/>
                  </a:lnTo>
                  <a:cubicBezTo>
                    <a:pt x="3918894" y="741815"/>
                    <a:pt x="3918704" y="738102"/>
                    <a:pt x="3916132" y="737721"/>
                  </a:cubicBezTo>
                  <a:lnTo>
                    <a:pt x="3893183" y="734199"/>
                  </a:lnTo>
                  <a:lnTo>
                    <a:pt x="3870330" y="730676"/>
                  </a:lnTo>
                  <a:lnTo>
                    <a:pt x="3847761" y="723631"/>
                  </a:lnTo>
                  <a:lnTo>
                    <a:pt x="3804529" y="723631"/>
                  </a:lnTo>
                  <a:lnTo>
                    <a:pt x="3798911" y="746956"/>
                  </a:lnTo>
                  <a:lnTo>
                    <a:pt x="3768819" y="741339"/>
                  </a:lnTo>
                  <a:lnTo>
                    <a:pt x="3732633" y="741339"/>
                  </a:lnTo>
                  <a:lnTo>
                    <a:pt x="3647598" y="734199"/>
                  </a:lnTo>
                  <a:lnTo>
                    <a:pt x="3626268" y="731343"/>
                  </a:lnTo>
                  <a:lnTo>
                    <a:pt x="3603413" y="752573"/>
                  </a:lnTo>
                  <a:lnTo>
                    <a:pt x="3586558" y="785227"/>
                  </a:lnTo>
                  <a:lnTo>
                    <a:pt x="3599699" y="808837"/>
                  </a:lnTo>
                  <a:lnTo>
                    <a:pt x="3576941" y="848632"/>
                  </a:lnTo>
                  <a:lnTo>
                    <a:pt x="3576941" y="871385"/>
                  </a:lnTo>
                  <a:lnTo>
                    <a:pt x="3570560" y="891949"/>
                  </a:lnTo>
                  <a:lnTo>
                    <a:pt x="3548182" y="915844"/>
                  </a:lnTo>
                  <a:lnTo>
                    <a:pt x="3537898" y="941358"/>
                  </a:lnTo>
                  <a:lnTo>
                    <a:pt x="3561991" y="955068"/>
                  </a:lnTo>
                  <a:lnTo>
                    <a:pt x="3611603" y="965921"/>
                  </a:lnTo>
                  <a:lnTo>
                    <a:pt x="3616269" y="985532"/>
                  </a:lnTo>
                  <a:lnTo>
                    <a:pt x="3647217" y="997718"/>
                  </a:lnTo>
                  <a:lnTo>
                    <a:pt x="3675784" y="979725"/>
                  </a:lnTo>
                  <a:cubicBezTo>
                    <a:pt x="3694829" y="991720"/>
                    <a:pt x="3697591" y="989245"/>
                    <a:pt x="3695877" y="986865"/>
                  </a:cubicBezTo>
                  <a:lnTo>
                    <a:pt x="3676261" y="962017"/>
                  </a:lnTo>
                  <a:lnTo>
                    <a:pt x="3703875" y="965921"/>
                  </a:lnTo>
                  <a:lnTo>
                    <a:pt x="3741965" y="986770"/>
                  </a:lnTo>
                  <a:lnTo>
                    <a:pt x="3790911" y="1025708"/>
                  </a:lnTo>
                  <a:lnTo>
                    <a:pt x="3813670" y="1046843"/>
                  </a:lnTo>
                  <a:lnTo>
                    <a:pt x="3832715" y="1067977"/>
                  </a:lnTo>
                  <a:lnTo>
                    <a:pt x="3838619" y="1091778"/>
                  </a:lnTo>
                  <a:lnTo>
                    <a:pt x="3841857" y="1112818"/>
                  </a:lnTo>
                  <a:lnTo>
                    <a:pt x="3848523" y="1134428"/>
                  </a:lnTo>
                  <a:lnTo>
                    <a:pt x="3868520" y="1160038"/>
                  </a:lnTo>
                  <a:lnTo>
                    <a:pt x="3884898" y="1181268"/>
                  </a:lnTo>
                  <a:lnTo>
                    <a:pt x="3890993" y="1201736"/>
                  </a:lnTo>
                  <a:lnTo>
                    <a:pt x="3900515" y="1226774"/>
                  </a:lnTo>
                  <a:lnTo>
                    <a:pt x="3890993" y="1253431"/>
                  </a:lnTo>
                  <a:lnTo>
                    <a:pt x="3894136" y="1275804"/>
                  </a:lnTo>
                  <a:lnTo>
                    <a:pt x="3890802" y="1299985"/>
                  </a:lnTo>
                  <a:lnTo>
                    <a:pt x="3894136" y="1328546"/>
                  </a:lnTo>
                  <a:lnTo>
                    <a:pt x="3890802" y="1356345"/>
                  </a:lnTo>
                  <a:lnTo>
                    <a:pt x="3878042" y="1380336"/>
                  </a:lnTo>
                  <a:lnTo>
                    <a:pt x="3864806" y="1419654"/>
                  </a:lnTo>
                  <a:lnTo>
                    <a:pt x="3861378" y="1452118"/>
                  </a:lnTo>
                  <a:lnTo>
                    <a:pt x="3848523" y="1479726"/>
                  </a:lnTo>
                  <a:lnTo>
                    <a:pt x="3811480" y="1489247"/>
                  </a:lnTo>
                  <a:lnTo>
                    <a:pt x="3791388" y="1492864"/>
                  </a:lnTo>
                  <a:lnTo>
                    <a:pt x="3777485" y="1469064"/>
                  </a:lnTo>
                  <a:lnTo>
                    <a:pt x="3752250" y="1471634"/>
                  </a:lnTo>
                  <a:lnTo>
                    <a:pt x="3750156" y="1509715"/>
                  </a:lnTo>
                  <a:lnTo>
                    <a:pt x="3720445" y="1500195"/>
                  </a:lnTo>
                  <a:lnTo>
                    <a:pt x="3740633" y="1494007"/>
                  </a:lnTo>
                  <a:lnTo>
                    <a:pt x="3738633" y="1470301"/>
                  </a:lnTo>
                  <a:lnTo>
                    <a:pt x="3729110" y="1448310"/>
                  </a:lnTo>
                  <a:lnTo>
                    <a:pt x="3712636" y="1419749"/>
                  </a:lnTo>
                  <a:lnTo>
                    <a:pt x="3692544" y="1401470"/>
                  </a:lnTo>
                  <a:lnTo>
                    <a:pt x="3723206" y="1387952"/>
                  </a:lnTo>
                  <a:lnTo>
                    <a:pt x="3750726" y="1377194"/>
                  </a:lnTo>
                  <a:lnTo>
                    <a:pt x="3755488" y="1346824"/>
                  </a:lnTo>
                  <a:lnTo>
                    <a:pt x="3748822" y="1324547"/>
                  </a:lnTo>
                  <a:lnTo>
                    <a:pt x="3742346" y="1303317"/>
                  </a:lnTo>
                  <a:lnTo>
                    <a:pt x="3745679" y="1279516"/>
                  </a:lnTo>
                  <a:lnTo>
                    <a:pt x="3732349" y="1253241"/>
                  </a:lnTo>
                  <a:lnTo>
                    <a:pt x="3722826" y="1232106"/>
                  </a:lnTo>
                  <a:lnTo>
                    <a:pt x="3693305" y="1245148"/>
                  </a:lnTo>
                  <a:lnTo>
                    <a:pt x="3663786" y="1262951"/>
                  </a:lnTo>
                  <a:lnTo>
                    <a:pt x="3638551" y="1266188"/>
                  </a:lnTo>
                  <a:lnTo>
                    <a:pt x="3597890" y="1245434"/>
                  </a:lnTo>
                  <a:lnTo>
                    <a:pt x="3592176" y="1225347"/>
                  </a:lnTo>
                  <a:lnTo>
                    <a:pt x="3571893" y="1206306"/>
                  </a:lnTo>
                  <a:lnTo>
                    <a:pt x="3538280" y="1195167"/>
                  </a:lnTo>
                  <a:lnTo>
                    <a:pt x="3515140" y="1180506"/>
                  </a:lnTo>
                  <a:lnTo>
                    <a:pt x="3491333" y="1176603"/>
                  </a:lnTo>
                  <a:lnTo>
                    <a:pt x="3455433" y="1169558"/>
                  </a:lnTo>
                  <a:lnTo>
                    <a:pt x="3426866" y="1145281"/>
                  </a:lnTo>
                  <a:lnTo>
                    <a:pt x="3410964" y="1120910"/>
                  </a:lnTo>
                  <a:lnTo>
                    <a:pt x="3371255" y="1088541"/>
                  </a:lnTo>
                  <a:lnTo>
                    <a:pt x="3344686" y="1074070"/>
                  </a:lnTo>
                  <a:lnTo>
                    <a:pt x="3329069" y="1053507"/>
                  </a:lnTo>
                  <a:lnTo>
                    <a:pt x="3306026" y="1028468"/>
                  </a:lnTo>
                  <a:lnTo>
                    <a:pt x="3286027" y="1013998"/>
                  </a:lnTo>
                  <a:lnTo>
                    <a:pt x="3245367" y="1013998"/>
                  </a:lnTo>
                  <a:lnTo>
                    <a:pt x="3207277" y="989436"/>
                  </a:lnTo>
                  <a:lnTo>
                    <a:pt x="3176138" y="996385"/>
                  </a:lnTo>
                  <a:lnTo>
                    <a:pt x="3150237" y="999813"/>
                  </a:lnTo>
                  <a:lnTo>
                    <a:pt x="3130525" y="1003430"/>
                  </a:lnTo>
                  <a:lnTo>
                    <a:pt x="3106052" y="1036275"/>
                  </a:lnTo>
                  <a:lnTo>
                    <a:pt x="3126811" y="1047033"/>
                  </a:lnTo>
                  <a:lnTo>
                    <a:pt x="3138429" y="1075593"/>
                  </a:lnTo>
                  <a:lnTo>
                    <a:pt x="3138429" y="1118815"/>
                  </a:lnTo>
                  <a:lnTo>
                    <a:pt x="3147952" y="1158419"/>
                  </a:lnTo>
                  <a:lnTo>
                    <a:pt x="3109862" y="1173271"/>
                  </a:lnTo>
                  <a:lnTo>
                    <a:pt x="3062249" y="1159181"/>
                  </a:lnTo>
                  <a:lnTo>
                    <a:pt x="3037967" y="1162513"/>
                  </a:lnTo>
                  <a:lnTo>
                    <a:pt x="3009971" y="1148518"/>
                  </a:lnTo>
                  <a:lnTo>
                    <a:pt x="2973118" y="1144805"/>
                  </a:lnTo>
                  <a:lnTo>
                    <a:pt x="2948074" y="1177650"/>
                  </a:lnTo>
                  <a:lnTo>
                    <a:pt x="2923221" y="1183838"/>
                  </a:lnTo>
                  <a:lnTo>
                    <a:pt x="2883987" y="1194501"/>
                  </a:lnTo>
                  <a:lnTo>
                    <a:pt x="2839422" y="1187361"/>
                  </a:lnTo>
                  <a:lnTo>
                    <a:pt x="2793809" y="1173271"/>
                  </a:lnTo>
                  <a:lnTo>
                    <a:pt x="2729532" y="1141473"/>
                  </a:lnTo>
                  <a:lnTo>
                    <a:pt x="2696584" y="1134333"/>
                  </a:lnTo>
                  <a:lnTo>
                    <a:pt x="2669921" y="1134333"/>
                  </a:lnTo>
                  <a:lnTo>
                    <a:pt x="2633069" y="1148709"/>
                  </a:lnTo>
                  <a:lnTo>
                    <a:pt x="2594979" y="1141473"/>
                  </a:lnTo>
                  <a:lnTo>
                    <a:pt x="2572602" y="1131001"/>
                  </a:lnTo>
                  <a:lnTo>
                    <a:pt x="2564031" y="1110914"/>
                  </a:lnTo>
                  <a:lnTo>
                    <a:pt x="2543939" y="1089017"/>
                  </a:lnTo>
                  <a:lnTo>
                    <a:pt x="2522132" y="1091873"/>
                  </a:lnTo>
                  <a:lnTo>
                    <a:pt x="2500992" y="1077878"/>
                  </a:lnTo>
                  <a:lnTo>
                    <a:pt x="2480138" y="1077878"/>
                  </a:lnTo>
                  <a:lnTo>
                    <a:pt x="2428335" y="1067311"/>
                  </a:lnTo>
                  <a:lnTo>
                    <a:pt x="2406814" y="1085304"/>
                  </a:lnTo>
                  <a:lnTo>
                    <a:pt x="2416337" y="1112818"/>
                  </a:lnTo>
                  <a:lnTo>
                    <a:pt x="2436335" y="1138236"/>
                  </a:lnTo>
                  <a:lnTo>
                    <a:pt x="2429287" y="1160990"/>
                  </a:lnTo>
                  <a:lnTo>
                    <a:pt x="2386151" y="1155658"/>
                  </a:lnTo>
                  <a:lnTo>
                    <a:pt x="2363011" y="1155658"/>
                  </a:lnTo>
                  <a:lnTo>
                    <a:pt x="2342919" y="1159276"/>
                  </a:lnTo>
                  <a:lnTo>
                    <a:pt x="2309304" y="1131858"/>
                  </a:lnTo>
                  <a:lnTo>
                    <a:pt x="2284450" y="1130906"/>
                  </a:lnTo>
                  <a:lnTo>
                    <a:pt x="2258930" y="1123861"/>
                  </a:lnTo>
                  <a:lnTo>
                    <a:pt x="2228649" y="1123861"/>
                  </a:lnTo>
                  <a:lnTo>
                    <a:pt x="2207794" y="1134809"/>
                  </a:lnTo>
                  <a:lnTo>
                    <a:pt x="2178750" y="1145281"/>
                  </a:lnTo>
                  <a:lnTo>
                    <a:pt x="2151421" y="1181553"/>
                  </a:lnTo>
                  <a:lnTo>
                    <a:pt x="2113331" y="1198499"/>
                  </a:lnTo>
                  <a:lnTo>
                    <a:pt x="2091429" y="1198499"/>
                  </a:lnTo>
                  <a:lnTo>
                    <a:pt x="2060576" y="1160419"/>
                  </a:lnTo>
                  <a:lnTo>
                    <a:pt x="2049911" y="1182506"/>
                  </a:lnTo>
                  <a:lnTo>
                    <a:pt x="2010297" y="1170224"/>
                  </a:lnTo>
                  <a:lnTo>
                    <a:pt x="1991919" y="1146233"/>
                  </a:lnTo>
                  <a:lnTo>
                    <a:pt x="1967732" y="1134428"/>
                  </a:lnTo>
                  <a:lnTo>
                    <a:pt x="1917929" y="1113008"/>
                  </a:lnTo>
                  <a:lnTo>
                    <a:pt x="1896599" y="1127574"/>
                  </a:lnTo>
                  <a:lnTo>
                    <a:pt x="1869650" y="1113198"/>
                  </a:lnTo>
                  <a:lnTo>
                    <a:pt x="1836130" y="1109390"/>
                  </a:lnTo>
                  <a:lnTo>
                    <a:pt x="1815371" y="1120338"/>
                  </a:lnTo>
                  <a:lnTo>
                    <a:pt x="1798707" y="1099584"/>
                  </a:lnTo>
                  <a:lnTo>
                    <a:pt x="1769378" y="1064169"/>
                  </a:lnTo>
                  <a:lnTo>
                    <a:pt x="1729669" y="1028183"/>
                  </a:lnTo>
                  <a:lnTo>
                    <a:pt x="1696911" y="999622"/>
                  </a:lnTo>
                  <a:lnTo>
                    <a:pt x="1663773" y="981629"/>
                  </a:lnTo>
                  <a:lnTo>
                    <a:pt x="1638158" y="961541"/>
                  </a:lnTo>
                  <a:lnTo>
                    <a:pt x="1616256" y="968205"/>
                  </a:lnTo>
                  <a:lnTo>
                    <a:pt x="1592259" y="997337"/>
                  </a:lnTo>
                  <a:lnTo>
                    <a:pt x="1571595" y="992958"/>
                  </a:lnTo>
                  <a:lnTo>
                    <a:pt x="1551217" y="996481"/>
                  </a:lnTo>
                  <a:lnTo>
                    <a:pt x="1543980" y="976583"/>
                  </a:lnTo>
                  <a:lnTo>
                    <a:pt x="1515412" y="975155"/>
                  </a:lnTo>
                  <a:lnTo>
                    <a:pt x="1486845" y="964683"/>
                  </a:lnTo>
                  <a:lnTo>
                    <a:pt x="1466371" y="964683"/>
                  </a:lnTo>
                  <a:lnTo>
                    <a:pt x="1458849" y="937931"/>
                  </a:lnTo>
                  <a:lnTo>
                    <a:pt x="1438756" y="915844"/>
                  </a:lnTo>
                  <a:lnTo>
                    <a:pt x="1417331" y="914988"/>
                  </a:lnTo>
                  <a:lnTo>
                    <a:pt x="1374479" y="914988"/>
                  </a:lnTo>
                  <a:lnTo>
                    <a:pt x="1353816" y="932981"/>
                  </a:lnTo>
                  <a:lnTo>
                    <a:pt x="1325248" y="943167"/>
                  </a:lnTo>
                  <a:lnTo>
                    <a:pt x="1273160" y="957257"/>
                  </a:lnTo>
                  <a:lnTo>
                    <a:pt x="1233832" y="967920"/>
                  </a:lnTo>
                  <a:lnTo>
                    <a:pt x="1205264" y="967920"/>
                  </a:lnTo>
                  <a:lnTo>
                    <a:pt x="1172316" y="971442"/>
                  </a:lnTo>
                  <a:lnTo>
                    <a:pt x="1145273" y="985913"/>
                  </a:lnTo>
                  <a:lnTo>
                    <a:pt x="1160794" y="1010761"/>
                  </a:lnTo>
                  <a:lnTo>
                    <a:pt x="1187743" y="1025612"/>
                  </a:lnTo>
                  <a:lnTo>
                    <a:pt x="1155462" y="1031801"/>
                  </a:lnTo>
                  <a:lnTo>
                    <a:pt x="1147367" y="1058362"/>
                  </a:lnTo>
                  <a:lnTo>
                    <a:pt x="1150510" y="1080544"/>
                  </a:lnTo>
                  <a:lnTo>
                    <a:pt x="1175459" y="1086161"/>
                  </a:lnTo>
                  <a:lnTo>
                    <a:pt x="1189742" y="1129573"/>
                  </a:lnTo>
                  <a:lnTo>
                    <a:pt x="1154128" y="1117102"/>
                  </a:lnTo>
                  <a:lnTo>
                    <a:pt x="1132131" y="1127764"/>
                  </a:lnTo>
                  <a:lnTo>
                    <a:pt x="1104897" y="1113484"/>
                  </a:lnTo>
                  <a:lnTo>
                    <a:pt x="1084709" y="1109771"/>
                  </a:lnTo>
                  <a:lnTo>
                    <a:pt x="1060617" y="1116911"/>
                  </a:lnTo>
                  <a:lnTo>
                    <a:pt x="1032050" y="1109771"/>
                  </a:lnTo>
                  <a:lnTo>
                    <a:pt x="1010053" y="1131763"/>
                  </a:lnTo>
                  <a:lnTo>
                    <a:pt x="959869" y="1123956"/>
                  </a:lnTo>
                  <a:lnTo>
                    <a:pt x="955489" y="1104345"/>
                  </a:lnTo>
                  <a:lnTo>
                    <a:pt x="928159" y="1088731"/>
                  </a:lnTo>
                  <a:lnTo>
                    <a:pt x="888355" y="1077878"/>
                  </a:lnTo>
                  <a:lnTo>
                    <a:pt x="863882" y="1088636"/>
                  </a:lnTo>
                  <a:lnTo>
                    <a:pt x="842647" y="1081496"/>
                  </a:lnTo>
                  <a:lnTo>
                    <a:pt x="819031" y="1081496"/>
                  </a:lnTo>
                  <a:lnTo>
                    <a:pt x="813413" y="1104821"/>
                  </a:lnTo>
                  <a:lnTo>
                    <a:pt x="792178" y="1109961"/>
                  </a:lnTo>
                  <a:lnTo>
                    <a:pt x="780846" y="1139855"/>
                  </a:lnTo>
                  <a:lnTo>
                    <a:pt x="774275" y="1161275"/>
                  </a:lnTo>
                  <a:lnTo>
                    <a:pt x="731519" y="1138332"/>
                  </a:lnTo>
                  <a:lnTo>
                    <a:pt x="718759" y="1164608"/>
                  </a:lnTo>
                  <a:lnTo>
                    <a:pt x="725139" y="1204878"/>
                  </a:lnTo>
                  <a:lnTo>
                    <a:pt x="721806" y="1236104"/>
                  </a:lnTo>
                  <a:lnTo>
                    <a:pt x="743042" y="1245624"/>
                  </a:lnTo>
                  <a:lnTo>
                    <a:pt x="744756" y="1264665"/>
                  </a:lnTo>
                  <a:lnTo>
                    <a:pt x="782846" y="1263142"/>
                  </a:lnTo>
                  <a:lnTo>
                    <a:pt x="810175" y="1297700"/>
                  </a:lnTo>
                  <a:lnTo>
                    <a:pt x="803224" y="1320358"/>
                  </a:lnTo>
                  <a:lnTo>
                    <a:pt x="824268" y="1330354"/>
                  </a:lnTo>
                  <a:lnTo>
                    <a:pt x="798558" y="1350537"/>
                  </a:lnTo>
                  <a:lnTo>
                    <a:pt x="775513" y="1361390"/>
                  </a:lnTo>
                  <a:lnTo>
                    <a:pt x="770943" y="1384524"/>
                  </a:lnTo>
                  <a:lnTo>
                    <a:pt x="761420" y="1419654"/>
                  </a:lnTo>
                  <a:lnTo>
                    <a:pt x="785131" y="1439932"/>
                  </a:lnTo>
                  <a:lnTo>
                    <a:pt x="790844" y="1460020"/>
                  </a:lnTo>
                  <a:lnTo>
                    <a:pt x="794082" y="1484487"/>
                  </a:lnTo>
                  <a:lnTo>
                    <a:pt x="803605" y="1506383"/>
                  </a:lnTo>
                  <a:lnTo>
                    <a:pt x="824268" y="1518188"/>
                  </a:lnTo>
                  <a:lnTo>
                    <a:pt x="836458" y="1538561"/>
                  </a:lnTo>
                  <a:lnTo>
                    <a:pt x="819983" y="1568074"/>
                  </a:lnTo>
                  <a:lnTo>
                    <a:pt x="797130" y="1552937"/>
                  </a:lnTo>
                  <a:lnTo>
                    <a:pt x="771228" y="1535325"/>
                  </a:lnTo>
                  <a:lnTo>
                    <a:pt x="751040" y="1527994"/>
                  </a:lnTo>
                  <a:lnTo>
                    <a:pt x="739328" y="1507621"/>
                  </a:lnTo>
                  <a:lnTo>
                    <a:pt x="708951" y="1492484"/>
                  </a:lnTo>
                  <a:lnTo>
                    <a:pt x="681050" y="1499433"/>
                  </a:lnTo>
                  <a:lnTo>
                    <a:pt x="659529" y="1492388"/>
                  </a:lnTo>
                  <a:lnTo>
                    <a:pt x="627438" y="1471349"/>
                  </a:lnTo>
                  <a:lnTo>
                    <a:pt x="606489" y="1471349"/>
                  </a:lnTo>
                  <a:lnTo>
                    <a:pt x="564590" y="1460781"/>
                  </a:lnTo>
                  <a:lnTo>
                    <a:pt x="541831" y="1453736"/>
                  </a:lnTo>
                  <a:lnTo>
                    <a:pt x="520691" y="1460876"/>
                  </a:lnTo>
                  <a:lnTo>
                    <a:pt x="500027" y="1443550"/>
                  </a:lnTo>
                  <a:lnTo>
                    <a:pt x="480982" y="1422510"/>
                  </a:lnTo>
                  <a:lnTo>
                    <a:pt x="447653" y="1404326"/>
                  </a:lnTo>
                  <a:lnTo>
                    <a:pt x="421276" y="1393569"/>
                  </a:lnTo>
                  <a:lnTo>
                    <a:pt x="419466" y="1374528"/>
                  </a:lnTo>
                  <a:lnTo>
                    <a:pt x="461270" y="1341207"/>
                  </a:lnTo>
                  <a:lnTo>
                    <a:pt x="434608" y="1315598"/>
                  </a:lnTo>
                  <a:lnTo>
                    <a:pt x="466508" y="1309124"/>
                  </a:lnTo>
                  <a:lnTo>
                    <a:pt x="464889" y="1285133"/>
                  </a:lnTo>
                  <a:lnTo>
                    <a:pt x="442035" y="1290369"/>
                  </a:lnTo>
                  <a:lnTo>
                    <a:pt x="458128" y="1265236"/>
                  </a:lnTo>
                  <a:lnTo>
                    <a:pt x="479553" y="1259524"/>
                  </a:lnTo>
                  <a:lnTo>
                    <a:pt x="499646" y="1248671"/>
                  </a:lnTo>
                  <a:lnTo>
                    <a:pt x="490885" y="1224299"/>
                  </a:lnTo>
                  <a:lnTo>
                    <a:pt x="487743" y="1203640"/>
                  </a:lnTo>
                  <a:lnTo>
                    <a:pt x="494314" y="1179840"/>
                  </a:lnTo>
                  <a:lnTo>
                    <a:pt x="466889" y="1162894"/>
                  </a:lnTo>
                  <a:lnTo>
                    <a:pt x="436607" y="1159086"/>
                  </a:lnTo>
                  <a:lnTo>
                    <a:pt x="416705" y="1159086"/>
                  </a:lnTo>
                  <a:lnTo>
                    <a:pt x="388138" y="1141664"/>
                  </a:lnTo>
                  <a:lnTo>
                    <a:pt x="351190" y="1137760"/>
                  </a:lnTo>
                  <a:lnTo>
                    <a:pt x="331765" y="1137760"/>
                  </a:lnTo>
                  <a:lnTo>
                    <a:pt x="327575" y="1111294"/>
                  </a:lnTo>
                  <a:lnTo>
                    <a:pt x="303387" y="1099013"/>
                  </a:lnTo>
                  <a:lnTo>
                    <a:pt x="283866" y="1088446"/>
                  </a:lnTo>
                  <a:lnTo>
                    <a:pt x="287580" y="1067501"/>
                  </a:lnTo>
                  <a:lnTo>
                    <a:pt x="267964" y="1049794"/>
                  </a:lnTo>
                  <a:lnTo>
                    <a:pt x="233397" y="1052745"/>
                  </a:lnTo>
                  <a:lnTo>
                    <a:pt x="212923" y="1063598"/>
                  </a:lnTo>
                  <a:lnTo>
                    <a:pt x="190165" y="1033133"/>
                  </a:lnTo>
                  <a:lnTo>
                    <a:pt x="180642" y="1011618"/>
                  </a:lnTo>
                  <a:lnTo>
                    <a:pt x="218732" y="1007429"/>
                  </a:lnTo>
                  <a:lnTo>
                    <a:pt x="209210" y="983247"/>
                  </a:lnTo>
                  <a:lnTo>
                    <a:pt x="187403" y="981819"/>
                  </a:lnTo>
                  <a:lnTo>
                    <a:pt x="173119" y="954687"/>
                  </a:lnTo>
                  <a:lnTo>
                    <a:pt x="156836" y="926126"/>
                  </a:lnTo>
                  <a:lnTo>
                    <a:pt x="150551" y="901850"/>
                  </a:lnTo>
                  <a:lnTo>
                    <a:pt x="123126" y="886236"/>
                  </a:lnTo>
                  <a:lnTo>
                    <a:pt x="102367" y="886236"/>
                  </a:lnTo>
                  <a:lnTo>
                    <a:pt x="60278" y="879096"/>
                  </a:lnTo>
                  <a:lnTo>
                    <a:pt x="52374" y="852345"/>
                  </a:lnTo>
                  <a:lnTo>
                    <a:pt x="49136" y="831495"/>
                  </a:lnTo>
                  <a:lnTo>
                    <a:pt x="28568" y="815787"/>
                  </a:lnTo>
                  <a:lnTo>
                    <a:pt x="32853" y="793224"/>
                  </a:lnTo>
                  <a:lnTo>
                    <a:pt x="22854" y="770661"/>
                  </a:lnTo>
                  <a:lnTo>
                    <a:pt x="32377" y="744100"/>
                  </a:lnTo>
                  <a:lnTo>
                    <a:pt x="45232" y="719633"/>
                  </a:lnTo>
                  <a:lnTo>
                    <a:pt x="70181" y="710113"/>
                  </a:lnTo>
                  <a:lnTo>
                    <a:pt x="92940" y="703163"/>
                  </a:lnTo>
                  <a:lnTo>
                    <a:pt x="63896" y="694975"/>
                  </a:lnTo>
                  <a:lnTo>
                    <a:pt x="49136" y="674602"/>
                  </a:lnTo>
                  <a:lnTo>
                    <a:pt x="27234" y="677268"/>
                  </a:lnTo>
                  <a:lnTo>
                    <a:pt x="61516" y="664035"/>
                  </a:lnTo>
                  <a:lnTo>
                    <a:pt x="97987" y="628334"/>
                  </a:lnTo>
                  <a:lnTo>
                    <a:pt x="124364" y="596251"/>
                  </a:lnTo>
                  <a:lnTo>
                    <a:pt x="114841" y="568928"/>
                  </a:lnTo>
                  <a:lnTo>
                    <a:pt x="77799" y="546555"/>
                  </a:lnTo>
                  <a:lnTo>
                    <a:pt x="82275" y="523612"/>
                  </a:lnTo>
                  <a:lnTo>
                    <a:pt x="72752" y="501049"/>
                  </a:lnTo>
                  <a:lnTo>
                    <a:pt x="52564" y="482008"/>
                  </a:lnTo>
                  <a:lnTo>
                    <a:pt x="65801" y="456970"/>
                  </a:lnTo>
                  <a:lnTo>
                    <a:pt x="45613" y="436406"/>
                  </a:lnTo>
                  <a:lnTo>
                    <a:pt x="29615" y="412130"/>
                  </a:lnTo>
                  <a:lnTo>
                    <a:pt x="52184" y="393946"/>
                  </a:lnTo>
                  <a:lnTo>
                    <a:pt x="9237" y="365386"/>
                  </a:lnTo>
                  <a:lnTo>
                    <a:pt x="3809" y="345584"/>
                  </a:lnTo>
                  <a:lnTo>
                    <a:pt x="42471" y="308931"/>
                  </a:lnTo>
                  <a:lnTo>
                    <a:pt x="67515" y="302457"/>
                  </a:lnTo>
                  <a:lnTo>
                    <a:pt x="93987" y="291795"/>
                  </a:lnTo>
                  <a:lnTo>
                    <a:pt x="114651" y="305789"/>
                  </a:lnTo>
                  <a:cubicBezTo>
                    <a:pt x="93606" y="305789"/>
                    <a:pt x="93130" y="308264"/>
                    <a:pt x="95606" y="309407"/>
                  </a:cubicBezTo>
                  <a:lnTo>
                    <a:pt x="115223" y="319974"/>
                  </a:lnTo>
                  <a:lnTo>
                    <a:pt x="135220" y="327210"/>
                  </a:lnTo>
                  <a:lnTo>
                    <a:pt x="207972" y="327210"/>
                  </a:lnTo>
                  <a:lnTo>
                    <a:pt x="246062" y="341109"/>
                  </a:lnTo>
                  <a:lnTo>
                    <a:pt x="285675" y="355390"/>
                  </a:lnTo>
                  <a:lnTo>
                    <a:pt x="311767" y="366052"/>
                  </a:lnTo>
                  <a:lnTo>
                    <a:pt x="338144" y="373192"/>
                  </a:lnTo>
                  <a:lnTo>
                    <a:pt x="379567" y="407941"/>
                  </a:lnTo>
                  <a:lnTo>
                    <a:pt x="372425" y="430504"/>
                  </a:lnTo>
                  <a:lnTo>
                    <a:pt x="328337" y="446498"/>
                  </a:lnTo>
                  <a:lnTo>
                    <a:pt x="302530" y="450020"/>
                  </a:lnTo>
                  <a:lnTo>
                    <a:pt x="264440" y="439453"/>
                  </a:lnTo>
                  <a:lnTo>
                    <a:pt x="241015" y="435835"/>
                  </a:lnTo>
                  <a:lnTo>
                    <a:pt x="195593" y="421745"/>
                  </a:lnTo>
                  <a:lnTo>
                    <a:pt x="172358" y="418128"/>
                  </a:lnTo>
                  <a:lnTo>
                    <a:pt x="146456" y="411083"/>
                  </a:lnTo>
                  <a:lnTo>
                    <a:pt x="125793" y="414605"/>
                  </a:lnTo>
                  <a:lnTo>
                    <a:pt x="154360" y="440215"/>
                  </a:lnTo>
                  <a:lnTo>
                    <a:pt x="177500" y="447450"/>
                  </a:lnTo>
                  <a:lnTo>
                    <a:pt x="206067" y="471822"/>
                  </a:lnTo>
                  <a:lnTo>
                    <a:pt x="205210" y="490862"/>
                  </a:lnTo>
                  <a:lnTo>
                    <a:pt x="208448" y="522945"/>
                  </a:lnTo>
                  <a:lnTo>
                    <a:pt x="259393" y="535702"/>
                  </a:lnTo>
                  <a:lnTo>
                    <a:pt x="295198" y="546270"/>
                  </a:lnTo>
                  <a:lnTo>
                    <a:pt x="301292" y="523612"/>
                  </a:lnTo>
                  <a:lnTo>
                    <a:pt x="276343" y="517233"/>
                  </a:lnTo>
                  <a:lnTo>
                    <a:pt x="268440" y="494004"/>
                  </a:lnTo>
                  <a:lnTo>
                    <a:pt x="289770" y="490101"/>
                  </a:lnTo>
                  <a:lnTo>
                    <a:pt x="310815" y="507618"/>
                  </a:lnTo>
                  <a:lnTo>
                    <a:pt x="337764" y="515139"/>
                  </a:lnTo>
                  <a:lnTo>
                    <a:pt x="361284" y="515139"/>
                  </a:lnTo>
                  <a:lnTo>
                    <a:pt x="383472" y="522184"/>
                  </a:lnTo>
                  <a:lnTo>
                    <a:pt x="359856" y="489815"/>
                  </a:lnTo>
                  <a:lnTo>
                    <a:pt x="343572" y="468775"/>
                  </a:lnTo>
                  <a:lnTo>
                    <a:pt x="365569" y="461825"/>
                  </a:lnTo>
                  <a:lnTo>
                    <a:pt x="388518" y="451163"/>
                  </a:lnTo>
                  <a:lnTo>
                    <a:pt x="406040" y="429171"/>
                  </a:lnTo>
                  <a:lnTo>
                    <a:pt x="445273" y="457732"/>
                  </a:lnTo>
                  <a:lnTo>
                    <a:pt x="470984" y="439929"/>
                  </a:lnTo>
                  <a:lnTo>
                    <a:pt x="468603" y="412892"/>
                  </a:lnTo>
                  <a:lnTo>
                    <a:pt x="443749" y="407275"/>
                  </a:lnTo>
                  <a:lnTo>
                    <a:pt x="449082" y="378048"/>
                  </a:lnTo>
                  <a:lnTo>
                    <a:pt x="445749" y="352629"/>
                  </a:lnTo>
                  <a:lnTo>
                    <a:pt x="424514" y="343108"/>
                  </a:lnTo>
                  <a:lnTo>
                    <a:pt x="505169" y="358436"/>
                  </a:lnTo>
                  <a:lnTo>
                    <a:pt x="526785" y="379095"/>
                  </a:lnTo>
                  <a:lnTo>
                    <a:pt x="482220" y="381951"/>
                  </a:lnTo>
                  <a:lnTo>
                    <a:pt x="483458" y="406037"/>
                  </a:lnTo>
                  <a:lnTo>
                    <a:pt x="521548" y="418604"/>
                  </a:lnTo>
                  <a:lnTo>
                    <a:pt x="561733" y="415176"/>
                  </a:lnTo>
                  <a:lnTo>
                    <a:pt x="563923" y="387949"/>
                  </a:lnTo>
                  <a:lnTo>
                    <a:pt x="607536" y="372621"/>
                  </a:lnTo>
                  <a:lnTo>
                    <a:pt x="631628" y="354437"/>
                  </a:lnTo>
                  <a:lnTo>
                    <a:pt x="660196" y="351296"/>
                  </a:lnTo>
                  <a:lnTo>
                    <a:pt x="685431" y="358341"/>
                  </a:lnTo>
                  <a:lnTo>
                    <a:pt x="698000" y="335778"/>
                  </a:lnTo>
                  <a:lnTo>
                    <a:pt x="719426" y="329971"/>
                  </a:lnTo>
                  <a:lnTo>
                    <a:pt x="709903" y="362720"/>
                  </a:lnTo>
                  <a:lnTo>
                    <a:pt x="758468" y="358436"/>
                  </a:lnTo>
                  <a:lnTo>
                    <a:pt x="777418" y="348249"/>
                  </a:lnTo>
                  <a:lnTo>
                    <a:pt x="799510" y="345012"/>
                  </a:lnTo>
                  <a:lnTo>
                    <a:pt x="821317" y="351962"/>
                  </a:lnTo>
                  <a:lnTo>
                    <a:pt x="852741" y="334064"/>
                  </a:lnTo>
                  <a:lnTo>
                    <a:pt x="875310" y="353961"/>
                  </a:lnTo>
                  <a:lnTo>
                    <a:pt x="898068" y="348440"/>
                  </a:lnTo>
                  <a:lnTo>
                    <a:pt x="902924" y="321688"/>
                  </a:lnTo>
                  <a:lnTo>
                    <a:pt x="899687" y="299696"/>
                  </a:lnTo>
                  <a:lnTo>
                    <a:pt x="933016" y="305980"/>
                  </a:lnTo>
                  <a:lnTo>
                    <a:pt x="956536" y="302457"/>
                  </a:lnTo>
                  <a:lnTo>
                    <a:pt x="981676" y="309502"/>
                  </a:lnTo>
                  <a:lnTo>
                    <a:pt x="1004529" y="316547"/>
                  </a:lnTo>
                  <a:lnTo>
                    <a:pt x="1030240" y="330542"/>
                  </a:lnTo>
                  <a:lnTo>
                    <a:pt x="1076806" y="337872"/>
                  </a:lnTo>
                  <a:lnTo>
                    <a:pt x="1118419" y="358817"/>
                  </a:lnTo>
                  <a:lnTo>
                    <a:pt x="1138416" y="366147"/>
                  </a:lnTo>
                  <a:lnTo>
                    <a:pt x="1144987" y="328638"/>
                  </a:lnTo>
                  <a:lnTo>
                    <a:pt x="1120228" y="325972"/>
                  </a:lnTo>
                  <a:lnTo>
                    <a:pt x="1098993" y="305408"/>
                  </a:lnTo>
                  <a:lnTo>
                    <a:pt x="1077282" y="308360"/>
                  </a:lnTo>
                  <a:lnTo>
                    <a:pt x="1070140" y="285035"/>
                  </a:lnTo>
                  <a:lnTo>
                    <a:pt x="1053666" y="256474"/>
                  </a:lnTo>
                  <a:lnTo>
                    <a:pt x="1040525" y="235149"/>
                  </a:lnTo>
                  <a:lnTo>
                    <a:pt x="1076044" y="206589"/>
                  </a:lnTo>
                  <a:lnTo>
                    <a:pt x="1073568" y="176124"/>
                  </a:lnTo>
                  <a:lnTo>
                    <a:pt x="1142892" y="185644"/>
                  </a:lnTo>
                  <a:lnTo>
                    <a:pt x="1165651" y="189262"/>
                  </a:lnTo>
                  <a:lnTo>
                    <a:pt x="1180315" y="216394"/>
                  </a:lnTo>
                  <a:lnTo>
                    <a:pt x="1167841" y="238005"/>
                  </a:lnTo>
                  <a:lnTo>
                    <a:pt x="1203836" y="259235"/>
                  </a:lnTo>
                  <a:lnTo>
                    <a:pt x="1209263" y="282560"/>
                  </a:lnTo>
                  <a:lnTo>
                    <a:pt x="1229356" y="308264"/>
                  </a:lnTo>
                  <a:lnTo>
                    <a:pt x="1228785" y="331589"/>
                  </a:lnTo>
                  <a:lnTo>
                    <a:pt x="1256210" y="347869"/>
                  </a:lnTo>
                  <a:lnTo>
                    <a:pt x="1276588" y="351677"/>
                  </a:lnTo>
                  <a:lnTo>
                    <a:pt x="1265066" y="394232"/>
                  </a:lnTo>
                  <a:lnTo>
                    <a:pt x="1255543" y="415652"/>
                  </a:lnTo>
                  <a:lnTo>
                    <a:pt x="1234498" y="411083"/>
                  </a:lnTo>
                  <a:lnTo>
                    <a:pt x="1210501" y="418318"/>
                  </a:lnTo>
                  <a:lnTo>
                    <a:pt x="1187648" y="425363"/>
                  </a:lnTo>
                  <a:lnTo>
                    <a:pt x="1206693" y="437073"/>
                  </a:lnTo>
                  <a:lnTo>
                    <a:pt x="1239926" y="440691"/>
                  </a:lnTo>
                  <a:lnTo>
                    <a:pt x="1262685" y="444213"/>
                  </a:lnTo>
                  <a:lnTo>
                    <a:pt x="1287253" y="429742"/>
                  </a:lnTo>
                  <a:lnTo>
                    <a:pt x="1310678" y="418889"/>
                  </a:lnTo>
                  <a:lnTo>
                    <a:pt x="1318487" y="392518"/>
                  </a:lnTo>
                  <a:lnTo>
                    <a:pt x="1325058" y="371288"/>
                  </a:lnTo>
                  <a:lnTo>
                    <a:pt x="1301632" y="344156"/>
                  </a:lnTo>
                  <a:lnTo>
                    <a:pt x="1323724" y="337301"/>
                  </a:lnTo>
                  <a:lnTo>
                    <a:pt x="1346293" y="330351"/>
                  </a:lnTo>
                  <a:lnTo>
                    <a:pt x="1370385" y="347773"/>
                  </a:lnTo>
                  <a:lnTo>
                    <a:pt x="1390001" y="361958"/>
                  </a:lnTo>
                  <a:lnTo>
                    <a:pt x="1412283" y="393280"/>
                  </a:lnTo>
                  <a:lnTo>
                    <a:pt x="1443994" y="387473"/>
                  </a:lnTo>
                  <a:lnTo>
                    <a:pt x="1417235" y="382713"/>
                  </a:lnTo>
                  <a:lnTo>
                    <a:pt x="1409617" y="362910"/>
                  </a:lnTo>
                  <a:lnTo>
                    <a:pt x="1406856" y="342728"/>
                  </a:lnTo>
                  <a:lnTo>
                    <a:pt x="1368766" y="330161"/>
                  </a:lnTo>
                  <a:lnTo>
                    <a:pt x="1329723" y="318927"/>
                  </a:lnTo>
                  <a:lnTo>
                    <a:pt x="1306108" y="326162"/>
                  </a:lnTo>
                  <a:lnTo>
                    <a:pt x="1275445" y="305123"/>
                  </a:lnTo>
                  <a:lnTo>
                    <a:pt x="1254972" y="301219"/>
                  </a:lnTo>
                  <a:lnTo>
                    <a:pt x="1256971" y="278847"/>
                  </a:lnTo>
                  <a:lnTo>
                    <a:pt x="1246878" y="256474"/>
                  </a:lnTo>
                  <a:lnTo>
                    <a:pt x="1205931" y="234102"/>
                  </a:lnTo>
                  <a:lnTo>
                    <a:pt x="1216882" y="212301"/>
                  </a:lnTo>
                  <a:lnTo>
                    <a:pt x="1236593" y="204685"/>
                  </a:lnTo>
                  <a:lnTo>
                    <a:pt x="1239926" y="179837"/>
                  </a:lnTo>
                  <a:lnTo>
                    <a:pt x="1258971" y="202590"/>
                  </a:lnTo>
                  <a:lnTo>
                    <a:pt x="1261447" y="225915"/>
                  </a:lnTo>
                  <a:lnTo>
                    <a:pt x="1281825" y="244955"/>
                  </a:lnTo>
                  <a:lnTo>
                    <a:pt x="1306013" y="249144"/>
                  </a:lnTo>
                  <a:lnTo>
                    <a:pt x="1346007" y="242004"/>
                  </a:lnTo>
                  <a:lnTo>
                    <a:pt x="1323058" y="233721"/>
                  </a:lnTo>
                  <a:lnTo>
                    <a:pt x="1287158" y="226581"/>
                  </a:lnTo>
                  <a:lnTo>
                    <a:pt x="1311726" y="220488"/>
                  </a:lnTo>
                  <a:lnTo>
                    <a:pt x="1332485" y="220488"/>
                  </a:lnTo>
                  <a:lnTo>
                    <a:pt x="1324867" y="195831"/>
                  </a:lnTo>
                  <a:lnTo>
                    <a:pt x="1345626" y="199258"/>
                  </a:lnTo>
                  <a:lnTo>
                    <a:pt x="1368099" y="202685"/>
                  </a:lnTo>
                  <a:lnTo>
                    <a:pt x="1390668" y="209730"/>
                  </a:lnTo>
                  <a:lnTo>
                    <a:pt x="1410189" y="216775"/>
                  </a:lnTo>
                  <a:lnTo>
                    <a:pt x="1432281" y="226962"/>
                  </a:lnTo>
                  <a:lnTo>
                    <a:pt x="1451897" y="209445"/>
                  </a:lnTo>
                  <a:lnTo>
                    <a:pt x="1428091" y="198211"/>
                  </a:lnTo>
                  <a:lnTo>
                    <a:pt x="1404856" y="194593"/>
                  </a:lnTo>
                  <a:lnTo>
                    <a:pt x="1366766" y="166985"/>
                  </a:lnTo>
                  <a:lnTo>
                    <a:pt x="1367433" y="147373"/>
                  </a:lnTo>
                  <a:lnTo>
                    <a:pt x="1404475" y="146230"/>
                  </a:lnTo>
                  <a:lnTo>
                    <a:pt x="1426758" y="149753"/>
                  </a:lnTo>
                  <a:lnTo>
                    <a:pt x="1482750" y="149753"/>
                  </a:lnTo>
                  <a:lnTo>
                    <a:pt x="1504176" y="127761"/>
                  </a:lnTo>
                  <a:lnTo>
                    <a:pt x="1484369" y="106531"/>
                  </a:lnTo>
                  <a:lnTo>
                    <a:pt x="1533219" y="81969"/>
                  </a:lnTo>
                  <a:lnTo>
                    <a:pt x="1558359" y="78827"/>
                  </a:lnTo>
                  <a:lnTo>
                    <a:pt x="1581594" y="71687"/>
                  </a:lnTo>
                  <a:lnTo>
                    <a:pt x="1603782" y="71687"/>
                  </a:lnTo>
                  <a:lnTo>
                    <a:pt x="1637205" y="60929"/>
                  </a:lnTo>
                  <a:lnTo>
                    <a:pt x="1660059" y="53884"/>
                  </a:lnTo>
                  <a:lnTo>
                    <a:pt x="1701101" y="71878"/>
                  </a:lnTo>
                  <a:lnTo>
                    <a:pt x="1722146" y="68450"/>
                  </a:lnTo>
                  <a:lnTo>
                    <a:pt x="1745286" y="61310"/>
                  </a:lnTo>
                  <a:lnTo>
                    <a:pt x="1774615" y="54265"/>
                  </a:lnTo>
                  <a:lnTo>
                    <a:pt x="1745381" y="39033"/>
                  </a:lnTo>
                  <a:lnTo>
                    <a:pt x="1810039" y="43698"/>
                  </a:lnTo>
                  <a:lnTo>
                    <a:pt x="1785471" y="15137"/>
                  </a:lnTo>
                  <a:lnTo>
                    <a:pt x="1823561" y="4951"/>
                  </a:lnTo>
                  <a:lnTo>
                    <a:pt x="1845177" y="8663"/>
                  </a:lnTo>
                  <a:lnTo>
                    <a:pt x="1877363" y="22658"/>
                  </a:lnTo>
                  <a:lnTo>
                    <a:pt x="1855080" y="21611"/>
                  </a:lnTo>
                  <a:lnTo>
                    <a:pt x="1894408" y="29893"/>
                  </a:lnTo>
                  <a:lnTo>
                    <a:pt x="1927642" y="26371"/>
                  </a:lnTo>
                  <a:lnTo>
                    <a:pt x="1931546" y="45983"/>
                  </a:lnTo>
                  <a:lnTo>
                    <a:pt x="1970588" y="36938"/>
                  </a:lnTo>
                  <a:lnTo>
                    <a:pt x="2044959" y="40556"/>
                  </a:lnTo>
                  <a:lnTo>
                    <a:pt x="2080859" y="44079"/>
                  </a:lnTo>
                  <a:lnTo>
                    <a:pt x="2112759" y="58073"/>
                  </a:lnTo>
                  <a:lnTo>
                    <a:pt x="2133804" y="54646"/>
                  </a:lnTo>
                  <a:lnTo>
                    <a:pt x="2132662" y="75876"/>
                  </a:lnTo>
                  <a:lnTo>
                    <a:pt x="2165324" y="86539"/>
                  </a:lnTo>
                  <a:lnTo>
                    <a:pt x="2133042" y="106626"/>
                  </a:lnTo>
                  <a:lnTo>
                    <a:pt x="2109046" y="124810"/>
                  </a:lnTo>
                  <a:lnTo>
                    <a:pt x="2086001" y="146230"/>
                  </a:lnTo>
                  <a:lnTo>
                    <a:pt x="2047911" y="156322"/>
                  </a:lnTo>
                  <a:lnTo>
                    <a:pt x="2033437" y="178694"/>
                  </a:lnTo>
                  <a:lnTo>
                    <a:pt x="2056196" y="171459"/>
                  </a:lnTo>
                  <a:lnTo>
                    <a:pt x="2124091" y="161082"/>
                  </a:lnTo>
                  <a:lnTo>
                    <a:pt x="2150849" y="150229"/>
                  </a:lnTo>
                  <a:lnTo>
                    <a:pt x="2120758" y="142042"/>
                  </a:lnTo>
                  <a:lnTo>
                    <a:pt x="2150469" y="139757"/>
                  </a:lnTo>
                  <a:lnTo>
                    <a:pt x="2178560" y="150324"/>
                  </a:lnTo>
                  <a:lnTo>
                    <a:pt x="2212841" y="139661"/>
                  </a:lnTo>
                  <a:lnTo>
                    <a:pt x="2240457" y="153751"/>
                  </a:lnTo>
                  <a:lnTo>
                    <a:pt x="2271214" y="150419"/>
                  </a:lnTo>
                  <a:lnTo>
                    <a:pt x="2313209" y="153942"/>
                  </a:lnTo>
                  <a:lnTo>
                    <a:pt x="2371772" y="168127"/>
                  </a:lnTo>
                  <a:lnTo>
                    <a:pt x="2391483" y="171649"/>
                  </a:lnTo>
                  <a:lnTo>
                    <a:pt x="2424146" y="178790"/>
                  </a:lnTo>
                  <a:lnTo>
                    <a:pt x="2499850" y="178790"/>
                  </a:lnTo>
                  <a:lnTo>
                    <a:pt x="2525656" y="182312"/>
                  </a:lnTo>
                  <a:lnTo>
                    <a:pt x="2498231" y="149848"/>
                  </a:lnTo>
                  <a:lnTo>
                    <a:pt x="2541463" y="157369"/>
                  </a:lnTo>
                  <a:lnTo>
                    <a:pt x="2571554" y="161082"/>
                  </a:lnTo>
                  <a:lnTo>
                    <a:pt x="2598312" y="157464"/>
                  </a:lnTo>
                  <a:lnTo>
                    <a:pt x="2620881" y="157464"/>
                  </a:lnTo>
                  <a:lnTo>
                    <a:pt x="2658494" y="181646"/>
                  </a:lnTo>
                  <a:lnTo>
                    <a:pt x="2678301" y="195926"/>
                  </a:lnTo>
                  <a:lnTo>
                    <a:pt x="2714773" y="210397"/>
                  </a:lnTo>
                  <a:lnTo>
                    <a:pt x="2695252" y="212967"/>
                  </a:lnTo>
                  <a:lnTo>
                    <a:pt x="2728485" y="221250"/>
                  </a:lnTo>
                  <a:lnTo>
                    <a:pt x="2750387" y="238005"/>
                  </a:lnTo>
                  <a:lnTo>
                    <a:pt x="2823044" y="263139"/>
                  </a:lnTo>
                  <a:lnTo>
                    <a:pt x="2826281" y="239624"/>
                  </a:lnTo>
                  <a:lnTo>
                    <a:pt x="2829519" y="218679"/>
                  </a:lnTo>
                  <a:lnTo>
                    <a:pt x="2852087" y="234673"/>
                  </a:lnTo>
                  <a:lnTo>
                    <a:pt x="2895796" y="234673"/>
                  </a:lnTo>
                  <a:lnTo>
                    <a:pt x="2916173" y="227438"/>
                  </a:lnTo>
                  <a:lnTo>
                    <a:pt x="2937599" y="234578"/>
                  </a:lnTo>
                  <a:lnTo>
                    <a:pt x="2963786" y="241623"/>
                  </a:lnTo>
                  <a:lnTo>
                    <a:pt x="2993591" y="245241"/>
                  </a:lnTo>
                  <a:lnTo>
                    <a:pt x="2993020" y="221250"/>
                  </a:lnTo>
                  <a:lnTo>
                    <a:pt x="3012065" y="234483"/>
                  </a:lnTo>
                  <a:lnTo>
                    <a:pt x="3039300" y="234483"/>
                  </a:lnTo>
                  <a:lnTo>
                    <a:pt x="3008066" y="205351"/>
                  </a:lnTo>
                  <a:lnTo>
                    <a:pt x="2978165" y="190880"/>
                  </a:lnTo>
                  <a:lnTo>
                    <a:pt x="3001495" y="177266"/>
                  </a:lnTo>
                  <a:lnTo>
                    <a:pt x="3025302" y="188215"/>
                  </a:lnTo>
                  <a:lnTo>
                    <a:pt x="3091483" y="191927"/>
                  </a:lnTo>
                  <a:lnTo>
                    <a:pt x="3153855" y="188405"/>
                  </a:lnTo>
                  <a:lnTo>
                    <a:pt x="3181471" y="216109"/>
                  </a:lnTo>
                  <a:lnTo>
                    <a:pt x="3151665" y="194498"/>
                  </a:lnTo>
                  <a:lnTo>
                    <a:pt x="3117289" y="201352"/>
                  </a:lnTo>
                  <a:lnTo>
                    <a:pt x="3169282" y="223725"/>
                  </a:lnTo>
                  <a:lnTo>
                    <a:pt x="3190136" y="220298"/>
                  </a:lnTo>
                  <a:lnTo>
                    <a:pt x="3201754" y="197640"/>
                  </a:lnTo>
                  <a:lnTo>
                    <a:pt x="3241653" y="202495"/>
                  </a:lnTo>
                  <a:lnTo>
                    <a:pt x="3267840" y="206113"/>
                  </a:lnTo>
                  <a:cubicBezTo>
                    <a:pt x="3264983" y="223535"/>
                    <a:pt x="3265364" y="227152"/>
                    <a:pt x="3267840" y="227343"/>
                  </a:cubicBezTo>
                  <a:lnTo>
                    <a:pt x="3303836" y="230960"/>
                  </a:lnTo>
                  <a:lnTo>
                    <a:pt x="3336307" y="238005"/>
                  </a:lnTo>
                  <a:lnTo>
                    <a:pt x="3365637" y="245050"/>
                  </a:lnTo>
                  <a:lnTo>
                    <a:pt x="3387824" y="258950"/>
                  </a:lnTo>
                  <a:lnTo>
                    <a:pt x="3418295" y="262853"/>
                  </a:lnTo>
                  <a:lnTo>
                    <a:pt x="3455433" y="248478"/>
                  </a:lnTo>
                  <a:lnTo>
                    <a:pt x="3493523" y="245050"/>
                  </a:lnTo>
                  <a:lnTo>
                    <a:pt x="3535423" y="252190"/>
                  </a:lnTo>
                  <a:lnTo>
                    <a:pt x="3561609" y="255713"/>
                  </a:lnTo>
                  <a:lnTo>
                    <a:pt x="3580654" y="259235"/>
                  </a:lnTo>
                  <a:lnTo>
                    <a:pt x="3603604" y="262758"/>
                  </a:lnTo>
                  <a:lnTo>
                    <a:pt x="3638932" y="280275"/>
                  </a:lnTo>
                  <a:lnTo>
                    <a:pt x="3664642" y="301315"/>
                  </a:lnTo>
                  <a:lnTo>
                    <a:pt x="3704924" y="308836"/>
                  </a:lnTo>
                  <a:lnTo>
                    <a:pt x="3728444" y="323687"/>
                  </a:lnTo>
                  <a:lnTo>
                    <a:pt x="3747489" y="337777"/>
                  </a:lnTo>
                  <a:lnTo>
                    <a:pt x="3728444" y="299030"/>
                  </a:lnTo>
                  <a:lnTo>
                    <a:pt x="3798148" y="309883"/>
                  </a:lnTo>
                  <a:lnTo>
                    <a:pt x="3853855" y="313405"/>
                  </a:lnTo>
                  <a:lnTo>
                    <a:pt x="3900135" y="306265"/>
                  </a:lnTo>
                  <a:lnTo>
                    <a:pt x="3927749" y="327114"/>
                  </a:lnTo>
                  <a:lnTo>
                    <a:pt x="3968411" y="327590"/>
                  </a:lnTo>
                  <a:lnTo>
                    <a:pt x="3989836" y="344822"/>
                  </a:lnTo>
                  <a:lnTo>
                    <a:pt x="4024784" y="334540"/>
                  </a:lnTo>
                  <a:lnTo>
                    <a:pt x="4002407" y="316071"/>
                  </a:lnTo>
                  <a:lnTo>
                    <a:pt x="3981933" y="312168"/>
                  </a:lnTo>
                  <a:lnTo>
                    <a:pt x="3954318" y="285130"/>
                  </a:lnTo>
                  <a:lnTo>
                    <a:pt x="3990884" y="295603"/>
                  </a:lnTo>
                  <a:lnTo>
                    <a:pt x="4023546" y="302743"/>
                  </a:lnTo>
                  <a:lnTo>
                    <a:pt x="4132008" y="302743"/>
                  </a:lnTo>
                  <a:lnTo>
                    <a:pt x="4154481" y="306265"/>
                  </a:lnTo>
                  <a:lnTo>
                    <a:pt x="4183715" y="313310"/>
                  </a:lnTo>
                  <a:lnTo>
                    <a:pt x="4216473" y="320450"/>
                  </a:lnTo>
                  <a:lnTo>
                    <a:pt x="4258943" y="331018"/>
                  </a:lnTo>
                  <a:lnTo>
                    <a:pt x="4307889" y="345203"/>
                  </a:lnTo>
                  <a:lnTo>
                    <a:pt x="4357120" y="355866"/>
                  </a:lnTo>
                  <a:lnTo>
                    <a:pt x="4396448" y="363006"/>
                  </a:lnTo>
                  <a:lnTo>
                    <a:pt x="4425777" y="370051"/>
                  </a:lnTo>
                  <a:lnTo>
                    <a:pt x="4471391" y="384236"/>
                  </a:lnTo>
                  <a:lnTo>
                    <a:pt x="4523478" y="405371"/>
                  </a:lnTo>
                  <a:lnTo>
                    <a:pt x="4565282" y="443451"/>
                  </a:lnTo>
                  <a:lnTo>
                    <a:pt x="4596611" y="440500"/>
                  </a:lnTo>
                  <a:lnTo>
                    <a:pt x="4568043" y="421460"/>
                  </a:lnTo>
                  <a:lnTo>
                    <a:pt x="4539476" y="400420"/>
                  </a:lnTo>
                  <a:lnTo>
                    <a:pt x="4579566" y="415176"/>
                  </a:lnTo>
                  <a:lnTo>
                    <a:pt x="4645461" y="429552"/>
                  </a:lnTo>
                  <a:lnTo>
                    <a:pt x="4668887" y="429552"/>
                  </a:lnTo>
                  <a:lnTo>
                    <a:pt x="4703929" y="443547"/>
                  </a:lnTo>
                  <a:close/>
                  <a:moveTo>
                    <a:pt x="4728498" y="454019"/>
                  </a:moveTo>
                  <a:lnTo>
                    <a:pt x="4705549" y="439834"/>
                  </a:lnTo>
                  <a:lnTo>
                    <a:pt x="4669172" y="425458"/>
                  </a:lnTo>
                  <a:lnTo>
                    <a:pt x="4645461" y="425458"/>
                  </a:lnTo>
                  <a:lnTo>
                    <a:pt x="4580518" y="411368"/>
                  </a:lnTo>
                  <a:lnTo>
                    <a:pt x="4558140" y="400896"/>
                  </a:lnTo>
                  <a:lnTo>
                    <a:pt x="4537476" y="400896"/>
                  </a:lnTo>
                  <a:lnTo>
                    <a:pt x="4565473" y="426601"/>
                  </a:lnTo>
                  <a:lnTo>
                    <a:pt x="4595278" y="440976"/>
                  </a:lnTo>
                  <a:lnTo>
                    <a:pt x="4566711" y="439929"/>
                  </a:lnTo>
                  <a:lnTo>
                    <a:pt x="4526145" y="401848"/>
                  </a:lnTo>
                  <a:lnTo>
                    <a:pt x="4473104" y="380142"/>
                  </a:lnTo>
                  <a:lnTo>
                    <a:pt x="4427111" y="365862"/>
                  </a:lnTo>
                  <a:lnTo>
                    <a:pt x="4397496" y="358722"/>
                  </a:lnTo>
                  <a:lnTo>
                    <a:pt x="4358168" y="351677"/>
                  </a:lnTo>
                  <a:lnTo>
                    <a:pt x="4309222" y="341014"/>
                  </a:lnTo>
                  <a:lnTo>
                    <a:pt x="4260276" y="326829"/>
                  </a:lnTo>
                  <a:lnTo>
                    <a:pt x="4217711" y="316261"/>
                  </a:lnTo>
                  <a:lnTo>
                    <a:pt x="4184857" y="309121"/>
                  </a:lnTo>
                  <a:lnTo>
                    <a:pt x="4155528" y="302076"/>
                  </a:lnTo>
                  <a:lnTo>
                    <a:pt x="4132483" y="298459"/>
                  </a:lnTo>
                  <a:lnTo>
                    <a:pt x="4024117" y="298459"/>
                  </a:lnTo>
                  <a:lnTo>
                    <a:pt x="3991931" y="291414"/>
                  </a:lnTo>
                  <a:lnTo>
                    <a:pt x="3952603" y="284274"/>
                  </a:lnTo>
                  <a:lnTo>
                    <a:pt x="3959840" y="308931"/>
                  </a:lnTo>
                  <a:lnTo>
                    <a:pt x="3980790" y="317309"/>
                  </a:lnTo>
                  <a:lnTo>
                    <a:pt x="4000788" y="320926"/>
                  </a:lnTo>
                  <a:lnTo>
                    <a:pt x="4022879" y="334826"/>
                  </a:lnTo>
                  <a:lnTo>
                    <a:pt x="3990693" y="341109"/>
                  </a:lnTo>
                  <a:lnTo>
                    <a:pt x="3970030" y="323782"/>
                  </a:lnTo>
                  <a:lnTo>
                    <a:pt x="3929273" y="323211"/>
                  </a:lnTo>
                  <a:lnTo>
                    <a:pt x="3900801" y="301695"/>
                  </a:lnTo>
                  <a:lnTo>
                    <a:pt x="3853189" y="308360"/>
                  </a:lnTo>
                  <a:lnTo>
                    <a:pt x="3798053" y="304742"/>
                  </a:lnTo>
                  <a:lnTo>
                    <a:pt x="3726159" y="297697"/>
                  </a:lnTo>
                  <a:lnTo>
                    <a:pt x="3746822" y="336825"/>
                  </a:lnTo>
                  <a:lnTo>
                    <a:pt x="3707589" y="305123"/>
                  </a:lnTo>
                  <a:lnTo>
                    <a:pt x="3667500" y="297697"/>
                  </a:lnTo>
                  <a:lnTo>
                    <a:pt x="3642455" y="276943"/>
                  </a:lnTo>
                  <a:lnTo>
                    <a:pt x="3606080" y="258950"/>
                  </a:lnTo>
                  <a:lnTo>
                    <a:pt x="3582463" y="255142"/>
                  </a:lnTo>
                  <a:lnTo>
                    <a:pt x="3562847" y="251619"/>
                  </a:lnTo>
                  <a:lnTo>
                    <a:pt x="3536565" y="248002"/>
                  </a:lnTo>
                  <a:lnTo>
                    <a:pt x="3494190" y="240957"/>
                  </a:lnTo>
                  <a:lnTo>
                    <a:pt x="3454291" y="244479"/>
                  </a:lnTo>
                  <a:lnTo>
                    <a:pt x="3417629" y="258855"/>
                  </a:lnTo>
                  <a:lnTo>
                    <a:pt x="3389062" y="255142"/>
                  </a:lnTo>
                  <a:lnTo>
                    <a:pt x="3367159" y="241337"/>
                  </a:lnTo>
                  <a:lnTo>
                    <a:pt x="3336974" y="233912"/>
                  </a:lnTo>
                  <a:lnTo>
                    <a:pt x="3304216" y="226771"/>
                  </a:lnTo>
                  <a:lnTo>
                    <a:pt x="3267936" y="223249"/>
                  </a:lnTo>
                  <a:lnTo>
                    <a:pt x="3288219" y="220774"/>
                  </a:lnTo>
                  <a:lnTo>
                    <a:pt x="3241939" y="198401"/>
                  </a:lnTo>
                  <a:lnTo>
                    <a:pt x="3219084" y="194879"/>
                  </a:lnTo>
                  <a:lnTo>
                    <a:pt x="3199087" y="194879"/>
                  </a:lnTo>
                  <a:lnTo>
                    <a:pt x="3187089" y="217537"/>
                  </a:lnTo>
                  <a:lnTo>
                    <a:pt x="3118051" y="202114"/>
                  </a:lnTo>
                  <a:lnTo>
                    <a:pt x="3150523" y="199639"/>
                  </a:lnTo>
                  <a:lnTo>
                    <a:pt x="3181566" y="217156"/>
                  </a:lnTo>
                  <a:lnTo>
                    <a:pt x="3154903" y="184882"/>
                  </a:lnTo>
                  <a:lnTo>
                    <a:pt x="3091007" y="187739"/>
                  </a:lnTo>
                  <a:lnTo>
                    <a:pt x="3025873" y="184216"/>
                  </a:lnTo>
                  <a:lnTo>
                    <a:pt x="3000448" y="173744"/>
                  </a:lnTo>
                  <a:lnTo>
                    <a:pt x="2975213" y="191832"/>
                  </a:lnTo>
                  <a:lnTo>
                    <a:pt x="3005685" y="210111"/>
                  </a:lnTo>
                  <a:lnTo>
                    <a:pt x="3037967" y="234673"/>
                  </a:lnTo>
                  <a:lnTo>
                    <a:pt x="3013303" y="230294"/>
                  </a:lnTo>
                  <a:lnTo>
                    <a:pt x="2991401" y="219917"/>
                  </a:lnTo>
                  <a:lnTo>
                    <a:pt x="2991401" y="243717"/>
                  </a:lnTo>
                  <a:lnTo>
                    <a:pt x="2964643" y="237434"/>
                  </a:lnTo>
                  <a:lnTo>
                    <a:pt x="2939028" y="230389"/>
                  </a:lnTo>
                  <a:lnTo>
                    <a:pt x="2916173" y="223344"/>
                  </a:lnTo>
                  <a:lnTo>
                    <a:pt x="2895034" y="230484"/>
                  </a:lnTo>
                  <a:lnTo>
                    <a:pt x="2853325" y="230484"/>
                  </a:lnTo>
                  <a:lnTo>
                    <a:pt x="2828376" y="216585"/>
                  </a:lnTo>
                  <a:lnTo>
                    <a:pt x="2821520" y="239624"/>
                  </a:lnTo>
                  <a:lnTo>
                    <a:pt x="2821520" y="261235"/>
                  </a:lnTo>
                  <a:lnTo>
                    <a:pt x="2752767" y="234197"/>
                  </a:lnTo>
                  <a:lnTo>
                    <a:pt x="2730580" y="216775"/>
                  </a:lnTo>
                  <a:lnTo>
                    <a:pt x="2696584" y="212777"/>
                  </a:lnTo>
                  <a:lnTo>
                    <a:pt x="2716772" y="210397"/>
                  </a:lnTo>
                  <a:lnTo>
                    <a:pt x="2680873" y="191356"/>
                  </a:lnTo>
                  <a:lnTo>
                    <a:pt x="2642783" y="159940"/>
                  </a:lnTo>
                  <a:lnTo>
                    <a:pt x="2622309" y="152323"/>
                  </a:lnTo>
                  <a:lnTo>
                    <a:pt x="2598122" y="152323"/>
                  </a:lnTo>
                  <a:lnTo>
                    <a:pt x="2571649" y="155846"/>
                  </a:lnTo>
                  <a:lnTo>
                    <a:pt x="2543082" y="152323"/>
                  </a:lnTo>
                  <a:lnTo>
                    <a:pt x="2517466" y="141851"/>
                  </a:lnTo>
                  <a:lnTo>
                    <a:pt x="2496136" y="148896"/>
                  </a:lnTo>
                  <a:lnTo>
                    <a:pt x="2524703" y="181265"/>
                  </a:lnTo>
                  <a:lnTo>
                    <a:pt x="2500612" y="173649"/>
                  </a:lnTo>
                  <a:lnTo>
                    <a:pt x="2424812" y="173649"/>
                  </a:lnTo>
                  <a:lnTo>
                    <a:pt x="2392626" y="166604"/>
                  </a:lnTo>
                  <a:lnTo>
                    <a:pt x="2372914" y="163081"/>
                  </a:lnTo>
                  <a:lnTo>
                    <a:pt x="2314161" y="148896"/>
                  </a:lnTo>
                  <a:lnTo>
                    <a:pt x="2271309" y="145374"/>
                  </a:lnTo>
                  <a:lnTo>
                    <a:pt x="2241409" y="148896"/>
                  </a:lnTo>
                  <a:lnTo>
                    <a:pt x="2212841" y="134901"/>
                  </a:lnTo>
                  <a:lnTo>
                    <a:pt x="2178370" y="145469"/>
                  </a:lnTo>
                  <a:lnTo>
                    <a:pt x="2150469" y="134806"/>
                  </a:lnTo>
                  <a:lnTo>
                    <a:pt x="2119616" y="141851"/>
                  </a:lnTo>
                  <a:lnTo>
                    <a:pt x="2149326" y="150134"/>
                  </a:lnTo>
                  <a:lnTo>
                    <a:pt x="2122568" y="156131"/>
                  </a:lnTo>
                  <a:lnTo>
                    <a:pt x="2074098" y="163081"/>
                  </a:lnTo>
                  <a:lnTo>
                    <a:pt x="2054386" y="166604"/>
                  </a:lnTo>
                  <a:lnTo>
                    <a:pt x="2034389" y="177457"/>
                  </a:lnTo>
                  <a:lnTo>
                    <a:pt x="2088477" y="149943"/>
                  </a:lnTo>
                  <a:lnTo>
                    <a:pt x="2112379" y="128142"/>
                  </a:lnTo>
                  <a:lnTo>
                    <a:pt x="2135138" y="110530"/>
                  </a:lnTo>
                  <a:lnTo>
                    <a:pt x="2156944" y="107483"/>
                  </a:lnTo>
                  <a:lnTo>
                    <a:pt x="2168562" y="84825"/>
                  </a:lnTo>
                  <a:lnTo>
                    <a:pt x="2134376" y="70926"/>
                  </a:lnTo>
                  <a:lnTo>
                    <a:pt x="2133233" y="49600"/>
                  </a:lnTo>
                  <a:lnTo>
                    <a:pt x="2113617" y="53123"/>
                  </a:lnTo>
                  <a:lnTo>
                    <a:pt x="2082002" y="39128"/>
                  </a:lnTo>
                  <a:lnTo>
                    <a:pt x="2045340" y="35320"/>
                  </a:lnTo>
                  <a:lnTo>
                    <a:pt x="1970017" y="31798"/>
                  </a:lnTo>
                  <a:lnTo>
                    <a:pt x="1933165" y="42555"/>
                  </a:lnTo>
                  <a:lnTo>
                    <a:pt x="1929642" y="22849"/>
                  </a:lnTo>
                  <a:lnTo>
                    <a:pt x="1894408" y="24753"/>
                  </a:lnTo>
                  <a:lnTo>
                    <a:pt x="1855652" y="21135"/>
                  </a:lnTo>
                  <a:lnTo>
                    <a:pt x="1878696" y="22373"/>
                  </a:lnTo>
                  <a:lnTo>
                    <a:pt x="1846510" y="3332"/>
                  </a:lnTo>
                  <a:lnTo>
                    <a:pt x="1823465" y="0"/>
                  </a:lnTo>
                  <a:lnTo>
                    <a:pt x="1802611" y="7235"/>
                  </a:lnTo>
                  <a:lnTo>
                    <a:pt x="1782995" y="14280"/>
                  </a:lnTo>
                  <a:lnTo>
                    <a:pt x="1808325" y="42841"/>
                  </a:lnTo>
                  <a:lnTo>
                    <a:pt x="1744619" y="38652"/>
                  </a:lnTo>
                  <a:lnTo>
                    <a:pt x="1773187" y="53980"/>
                  </a:lnTo>
                  <a:lnTo>
                    <a:pt x="1744048" y="56455"/>
                  </a:lnTo>
                  <a:lnTo>
                    <a:pt x="1721004" y="63595"/>
                  </a:lnTo>
                  <a:lnTo>
                    <a:pt x="1660535" y="49505"/>
                  </a:lnTo>
                  <a:lnTo>
                    <a:pt x="1635967" y="56550"/>
                  </a:lnTo>
                  <a:lnTo>
                    <a:pt x="1603210" y="67213"/>
                  </a:lnTo>
                  <a:lnTo>
                    <a:pt x="1581118" y="67213"/>
                  </a:lnTo>
                  <a:lnTo>
                    <a:pt x="1557502" y="74448"/>
                  </a:lnTo>
                  <a:lnTo>
                    <a:pt x="1531696" y="77875"/>
                  </a:lnTo>
                  <a:lnTo>
                    <a:pt x="1501129" y="99581"/>
                  </a:lnTo>
                  <a:lnTo>
                    <a:pt x="1481322" y="110434"/>
                  </a:lnTo>
                  <a:lnTo>
                    <a:pt x="1501129" y="128142"/>
                  </a:lnTo>
                  <a:lnTo>
                    <a:pt x="1481417" y="146040"/>
                  </a:lnTo>
                  <a:lnTo>
                    <a:pt x="1427520" y="145183"/>
                  </a:lnTo>
                  <a:lnTo>
                    <a:pt x="1405046" y="141756"/>
                  </a:lnTo>
                  <a:lnTo>
                    <a:pt x="1365242" y="145278"/>
                  </a:lnTo>
                  <a:lnTo>
                    <a:pt x="1362957" y="168889"/>
                  </a:lnTo>
                  <a:lnTo>
                    <a:pt x="1383240" y="191832"/>
                  </a:lnTo>
                  <a:lnTo>
                    <a:pt x="1403809" y="199544"/>
                  </a:lnTo>
                  <a:lnTo>
                    <a:pt x="1427139" y="203161"/>
                  </a:lnTo>
                  <a:lnTo>
                    <a:pt x="1449707" y="210206"/>
                  </a:lnTo>
                  <a:lnTo>
                    <a:pt x="1429234" y="223820"/>
                  </a:lnTo>
                  <a:lnTo>
                    <a:pt x="1392382" y="205637"/>
                  </a:lnTo>
                  <a:lnTo>
                    <a:pt x="1369432" y="198496"/>
                  </a:lnTo>
                  <a:lnTo>
                    <a:pt x="1346197" y="194879"/>
                  </a:lnTo>
                  <a:lnTo>
                    <a:pt x="1322868" y="194879"/>
                  </a:lnTo>
                  <a:lnTo>
                    <a:pt x="1330485" y="219536"/>
                  </a:lnTo>
                  <a:lnTo>
                    <a:pt x="1294585" y="205827"/>
                  </a:lnTo>
                  <a:lnTo>
                    <a:pt x="1285063" y="228485"/>
                  </a:lnTo>
                  <a:lnTo>
                    <a:pt x="1323153" y="238672"/>
                  </a:lnTo>
                  <a:lnTo>
                    <a:pt x="1346197" y="242194"/>
                  </a:lnTo>
                  <a:lnTo>
                    <a:pt x="1306869" y="244479"/>
                  </a:lnTo>
                  <a:lnTo>
                    <a:pt x="1284778" y="240957"/>
                  </a:lnTo>
                  <a:lnTo>
                    <a:pt x="1263066" y="200496"/>
                  </a:lnTo>
                  <a:lnTo>
                    <a:pt x="1239450" y="177742"/>
                  </a:lnTo>
                  <a:lnTo>
                    <a:pt x="1232118" y="204018"/>
                  </a:lnTo>
                  <a:lnTo>
                    <a:pt x="1213073" y="210587"/>
                  </a:lnTo>
                  <a:lnTo>
                    <a:pt x="1203550" y="235340"/>
                  </a:lnTo>
                  <a:lnTo>
                    <a:pt x="1243926" y="259616"/>
                  </a:lnTo>
                  <a:lnTo>
                    <a:pt x="1252686" y="279799"/>
                  </a:lnTo>
                  <a:lnTo>
                    <a:pt x="1252686" y="303600"/>
                  </a:lnTo>
                  <a:lnTo>
                    <a:pt x="1274302" y="309502"/>
                  </a:lnTo>
                  <a:lnTo>
                    <a:pt x="1306108" y="330447"/>
                  </a:lnTo>
                  <a:lnTo>
                    <a:pt x="1329723" y="323687"/>
                  </a:lnTo>
                  <a:lnTo>
                    <a:pt x="1367814" y="334064"/>
                  </a:lnTo>
                  <a:lnTo>
                    <a:pt x="1404285" y="344917"/>
                  </a:lnTo>
                  <a:lnTo>
                    <a:pt x="1415426" y="386140"/>
                  </a:lnTo>
                  <a:lnTo>
                    <a:pt x="1443994" y="387568"/>
                  </a:lnTo>
                  <a:lnTo>
                    <a:pt x="1413997" y="389853"/>
                  </a:lnTo>
                  <a:lnTo>
                    <a:pt x="1393620" y="358912"/>
                  </a:lnTo>
                  <a:lnTo>
                    <a:pt x="1373432" y="344156"/>
                  </a:lnTo>
                  <a:lnTo>
                    <a:pt x="1347245" y="326448"/>
                  </a:lnTo>
                  <a:lnTo>
                    <a:pt x="1322296" y="333207"/>
                  </a:lnTo>
                  <a:lnTo>
                    <a:pt x="1299061" y="343965"/>
                  </a:lnTo>
                  <a:lnTo>
                    <a:pt x="1321248" y="372526"/>
                  </a:lnTo>
                  <a:lnTo>
                    <a:pt x="1307536" y="416319"/>
                  </a:lnTo>
                  <a:lnTo>
                    <a:pt x="1286015" y="425363"/>
                  </a:lnTo>
                  <a:lnTo>
                    <a:pt x="1263066" y="439834"/>
                  </a:lnTo>
                  <a:lnTo>
                    <a:pt x="1241831" y="435930"/>
                  </a:lnTo>
                  <a:lnTo>
                    <a:pt x="1208978" y="432408"/>
                  </a:lnTo>
                  <a:lnTo>
                    <a:pt x="1235641" y="415843"/>
                  </a:lnTo>
                  <a:lnTo>
                    <a:pt x="1257447" y="419460"/>
                  </a:lnTo>
                  <a:lnTo>
                    <a:pt x="1269827" y="396802"/>
                  </a:lnTo>
                  <a:lnTo>
                    <a:pt x="1282778" y="372050"/>
                  </a:lnTo>
                  <a:lnTo>
                    <a:pt x="1279826" y="349297"/>
                  </a:lnTo>
                  <a:lnTo>
                    <a:pt x="1258209" y="343775"/>
                  </a:lnTo>
                  <a:lnTo>
                    <a:pt x="1232784" y="329875"/>
                  </a:lnTo>
                  <a:lnTo>
                    <a:pt x="1234022" y="307122"/>
                  </a:lnTo>
                  <a:lnTo>
                    <a:pt x="1213930" y="280846"/>
                  </a:lnTo>
                  <a:lnTo>
                    <a:pt x="1207359" y="257046"/>
                  </a:lnTo>
                  <a:lnTo>
                    <a:pt x="1170221" y="234292"/>
                  </a:lnTo>
                  <a:lnTo>
                    <a:pt x="1184219" y="213919"/>
                  </a:lnTo>
                  <a:lnTo>
                    <a:pt x="1167841" y="185359"/>
                  </a:lnTo>
                  <a:lnTo>
                    <a:pt x="1143177" y="180598"/>
                  </a:lnTo>
                  <a:lnTo>
                    <a:pt x="1071092" y="173458"/>
                  </a:lnTo>
                  <a:lnTo>
                    <a:pt x="1071758" y="204589"/>
                  </a:lnTo>
                  <a:lnTo>
                    <a:pt x="1036620" y="234388"/>
                  </a:lnTo>
                  <a:lnTo>
                    <a:pt x="1049190" y="258664"/>
                  </a:lnTo>
                  <a:lnTo>
                    <a:pt x="1065569" y="287225"/>
                  </a:lnTo>
                  <a:lnTo>
                    <a:pt x="1075092" y="311692"/>
                  </a:lnTo>
                  <a:lnTo>
                    <a:pt x="1097374" y="309597"/>
                  </a:lnTo>
                  <a:lnTo>
                    <a:pt x="1118228" y="330256"/>
                  </a:lnTo>
                  <a:lnTo>
                    <a:pt x="1142701" y="330923"/>
                  </a:lnTo>
                  <a:lnTo>
                    <a:pt x="1137083" y="363767"/>
                  </a:lnTo>
                  <a:lnTo>
                    <a:pt x="1098231" y="340633"/>
                  </a:lnTo>
                  <a:lnTo>
                    <a:pt x="1078234" y="333207"/>
                  </a:lnTo>
                  <a:lnTo>
                    <a:pt x="1032050" y="326067"/>
                  </a:lnTo>
                  <a:lnTo>
                    <a:pt x="1006625" y="312168"/>
                  </a:lnTo>
                  <a:lnTo>
                    <a:pt x="983294" y="304647"/>
                  </a:lnTo>
                  <a:lnTo>
                    <a:pt x="957108" y="297507"/>
                  </a:lnTo>
                  <a:lnTo>
                    <a:pt x="933206" y="301029"/>
                  </a:lnTo>
                  <a:lnTo>
                    <a:pt x="897783" y="297507"/>
                  </a:lnTo>
                  <a:lnTo>
                    <a:pt x="898449" y="321498"/>
                  </a:lnTo>
                  <a:lnTo>
                    <a:pt x="895116" y="345679"/>
                  </a:lnTo>
                  <a:lnTo>
                    <a:pt x="873690" y="331113"/>
                  </a:lnTo>
                  <a:lnTo>
                    <a:pt x="851789" y="329399"/>
                  </a:lnTo>
                  <a:lnTo>
                    <a:pt x="821126" y="347488"/>
                  </a:lnTo>
                  <a:lnTo>
                    <a:pt x="800177" y="340157"/>
                  </a:lnTo>
                  <a:lnTo>
                    <a:pt x="776180" y="343584"/>
                  </a:lnTo>
                  <a:lnTo>
                    <a:pt x="755802" y="354437"/>
                  </a:lnTo>
                  <a:lnTo>
                    <a:pt x="710760" y="361768"/>
                  </a:lnTo>
                  <a:lnTo>
                    <a:pt x="720283" y="329114"/>
                  </a:lnTo>
                  <a:lnTo>
                    <a:pt x="694287" y="333493"/>
                  </a:lnTo>
                  <a:lnTo>
                    <a:pt x="682955" y="356056"/>
                  </a:lnTo>
                  <a:lnTo>
                    <a:pt x="659624" y="347678"/>
                  </a:lnTo>
                  <a:lnTo>
                    <a:pt x="629248" y="351105"/>
                  </a:lnTo>
                  <a:lnTo>
                    <a:pt x="605251" y="369384"/>
                  </a:lnTo>
                  <a:lnTo>
                    <a:pt x="580206" y="372431"/>
                  </a:lnTo>
                  <a:lnTo>
                    <a:pt x="559447" y="386997"/>
                  </a:lnTo>
                  <a:lnTo>
                    <a:pt x="558495" y="413748"/>
                  </a:lnTo>
                  <a:lnTo>
                    <a:pt x="521453" y="414891"/>
                  </a:lnTo>
                  <a:lnTo>
                    <a:pt x="486410" y="404419"/>
                  </a:lnTo>
                  <a:lnTo>
                    <a:pt x="528404" y="380808"/>
                  </a:lnTo>
                  <a:lnTo>
                    <a:pt x="506788" y="355390"/>
                  </a:lnTo>
                  <a:lnTo>
                    <a:pt x="423656" y="344156"/>
                  </a:lnTo>
                  <a:lnTo>
                    <a:pt x="444130" y="378333"/>
                  </a:lnTo>
                  <a:lnTo>
                    <a:pt x="440892" y="409750"/>
                  </a:lnTo>
                  <a:lnTo>
                    <a:pt x="465746" y="415938"/>
                  </a:lnTo>
                  <a:lnTo>
                    <a:pt x="466984" y="438596"/>
                  </a:lnTo>
                  <a:lnTo>
                    <a:pt x="445082" y="454114"/>
                  </a:lnTo>
                  <a:lnTo>
                    <a:pt x="405373" y="425553"/>
                  </a:lnTo>
                  <a:lnTo>
                    <a:pt x="385472" y="447450"/>
                  </a:lnTo>
                  <a:lnTo>
                    <a:pt x="363475" y="456970"/>
                  </a:lnTo>
                  <a:lnTo>
                    <a:pt x="340620" y="467633"/>
                  </a:lnTo>
                  <a:lnTo>
                    <a:pt x="356047" y="492576"/>
                  </a:lnTo>
                  <a:lnTo>
                    <a:pt x="382329" y="521136"/>
                  </a:lnTo>
                  <a:lnTo>
                    <a:pt x="361951" y="510093"/>
                  </a:lnTo>
                  <a:lnTo>
                    <a:pt x="338335" y="510093"/>
                  </a:lnTo>
                  <a:lnTo>
                    <a:pt x="312815" y="503048"/>
                  </a:lnTo>
                  <a:lnTo>
                    <a:pt x="290723" y="485721"/>
                  </a:lnTo>
                  <a:lnTo>
                    <a:pt x="265678" y="492481"/>
                  </a:lnTo>
                  <a:lnTo>
                    <a:pt x="273963" y="520470"/>
                  </a:lnTo>
                  <a:lnTo>
                    <a:pt x="298721" y="525516"/>
                  </a:lnTo>
                  <a:lnTo>
                    <a:pt x="260631" y="531418"/>
                  </a:lnTo>
                  <a:lnTo>
                    <a:pt x="211400" y="520756"/>
                  </a:lnTo>
                  <a:lnTo>
                    <a:pt x="209971" y="490957"/>
                  </a:lnTo>
                  <a:lnTo>
                    <a:pt x="209971" y="470203"/>
                  </a:lnTo>
                  <a:lnTo>
                    <a:pt x="179594" y="443547"/>
                  </a:lnTo>
                  <a:lnTo>
                    <a:pt x="155883" y="436026"/>
                  </a:lnTo>
                  <a:lnTo>
                    <a:pt x="127316" y="415081"/>
                  </a:lnTo>
                  <a:lnTo>
                    <a:pt x="171120" y="422888"/>
                  </a:lnTo>
                  <a:lnTo>
                    <a:pt x="194259" y="426506"/>
                  </a:lnTo>
                  <a:lnTo>
                    <a:pt x="239682" y="440595"/>
                  </a:lnTo>
                  <a:lnTo>
                    <a:pt x="262916" y="444213"/>
                  </a:lnTo>
                  <a:lnTo>
                    <a:pt x="302150" y="454876"/>
                  </a:lnTo>
                  <a:lnTo>
                    <a:pt x="329003" y="451353"/>
                  </a:lnTo>
                  <a:lnTo>
                    <a:pt x="355475" y="444213"/>
                  </a:lnTo>
                  <a:lnTo>
                    <a:pt x="375663" y="433360"/>
                  </a:lnTo>
                  <a:lnTo>
                    <a:pt x="383376" y="406989"/>
                  </a:lnTo>
                  <a:lnTo>
                    <a:pt x="359951" y="379952"/>
                  </a:lnTo>
                  <a:lnTo>
                    <a:pt x="339382" y="368813"/>
                  </a:lnTo>
                  <a:lnTo>
                    <a:pt x="312719" y="361578"/>
                  </a:lnTo>
                  <a:lnTo>
                    <a:pt x="286818" y="351010"/>
                  </a:lnTo>
                  <a:lnTo>
                    <a:pt x="247490" y="336825"/>
                  </a:lnTo>
                  <a:lnTo>
                    <a:pt x="207877" y="322545"/>
                  </a:lnTo>
                  <a:lnTo>
                    <a:pt x="135506" y="322545"/>
                  </a:lnTo>
                  <a:lnTo>
                    <a:pt x="97416" y="305123"/>
                  </a:lnTo>
                  <a:cubicBezTo>
                    <a:pt x="118460" y="305694"/>
                    <a:pt x="119031" y="302838"/>
                    <a:pt x="117127" y="301695"/>
                  </a:cubicBezTo>
                  <a:lnTo>
                    <a:pt x="94273" y="287510"/>
                  </a:lnTo>
                  <a:lnTo>
                    <a:pt x="65706" y="297887"/>
                  </a:lnTo>
                  <a:lnTo>
                    <a:pt x="39804" y="304932"/>
                  </a:lnTo>
                  <a:lnTo>
                    <a:pt x="19045" y="326924"/>
                  </a:lnTo>
                  <a:lnTo>
                    <a:pt x="0" y="344441"/>
                  </a:lnTo>
                  <a:lnTo>
                    <a:pt x="5904" y="368242"/>
                  </a:lnTo>
                  <a:lnTo>
                    <a:pt x="49517" y="394422"/>
                  </a:lnTo>
                  <a:lnTo>
                    <a:pt x="26187" y="411844"/>
                  </a:lnTo>
                  <a:lnTo>
                    <a:pt x="42185" y="439739"/>
                  </a:lnTo>
                  <a:lnTo>
                    <a:pt x="62182" y="457922"/>
                  </a:lnTo>
                  <a:lnTo>
                    <a:pt x="48565" y="483532"/>
                  </a:lnTo>
                  <a:lnTo>
                    <a:pt x="68753" y="504000"/>
                  </a:lnTo>
                  <a:lnTo>
                    <a:pt x="78275" y="524468"/>
                  </a:lnTo>
                  <a:lnTo>
                    <a:pt x="74752" y="547983"/>
                  </a:lnTo>
                  <a:lnTo>
                    <a:pt x="111889" y="571689"/>
                  </a:lnTo>
                  <a:lnTo>
                    <a:pt x="120745" y="595299"/>
                  </a:lnTo>
                  <a:lnTo>
                    <a:pt x="94940" y="624716"/>
                  </a:lnTo>
                  <a:lnTo>
                    <a:pt x="59135" y="660036"/>
                  </a:lnTo>
                  <a:lnTo>
                    <a:pt x="26949" y="677363"/>
                  </a:lnTo>
                  <a:lnTo>
                    <a:pt x="48184" y="678315"/>
                  </a:lnTo>
                  <a:lnTo>
                    <a:pt x="62182" y="698688"/>
                  </a:lnTo>
                  <a:lnTo>
                    <a:pt x="93226" y="703163"/>
                  </a:lnTo>
                  <a:lnTo>
                    <a:pt x="69895" y="705543"/>
                  </a:lnTo>
                  <a:lnTo>
                    <a:pt x="43518" y="716206"/>
                  </a:lnTo>
                  <a:lnTo>
                    <a:pt x="29234" y="742100"/>
                  </a:lnTo>
                  <a:lnTo>
                    <a:pt x="19712" y="770661"/>
                  </a:lnTo>
                  <a:lnTo>
                    <a:pt x="29234" y="793700"/>
                  </a:lnTo>
                  <a:lnTo>
                    <a:pt x="25711" y="817215"/>
                  </a:lnTo>
                  <a:lnTo>
                    <a:pt x="46279" y="833685"/>
                  </a:lnTo>
                  <a:lnTo>
                    <a:pt x="48660" y="853297"/>
                  </a:lnTo>
                  <a:lnTo>
                    <a:pt x="58182" y="881857"/>
                  </a:lnTo>
                  <a:lnTo>
                    <a:pt x="82941" y="886998"/>
                  </a:lnTo>
                  <a:lnTo>
                    <a:pt x="102558" y="890521"/>
                  </a:lnTo>
                  <a:lnTo>
                    <a:pt x="122555" y="890521"/>
                  </a:lnTo>
                  <a:lnTo>
                    <a:pt x="147599" y="904420"/>
                  </a:lnTo>
                  <a:lnTo>
                    <a:pt x="152931" y="927745"/>
                  </a:lnTo>
                  <a:lnTo>
                    <a:pt x="169501" y="956305"/>
                  </a:lnTo>
                  <a:lnTo>
                    <a:pt x="185880" y="984866"/>
                  </a:lnTo>
                  <a:lnTo>
                    <a:pt x="207591" y="986104"/>
                  </a:lnTo>
                  <a:lnTo>
                    <a:pt x="215209" y="1005906"/>
                  </a:lnTo>
                  <a:lnTo>
                    <a:pt x="179023" y="1009714"/>
                  </a:lnTo>
                  <a:lnTo>
                    <a:pt x="185784" y="1034276"/>
                  </a:lnTo>
                  <a:lnTo>
                    <a:pt x="192260" y="1055220"/>
                  </a:lnTo>
                  <a:lnTo>
                    <a:pt x="213019" y="1067311"/>
                  </a:lnTo>
                  <a:lnTo>
                    <a:pt x="234921" y="1056648"/>
                  </a:lnTo>
                  <a:lnTo>
                    <a:pt x="266726" y="1053411"/>
                  </a:lnTo>
                  <a:lnTo>
                    <a:pt x="280438" y="1089588"/>
                  </a:lnTo>
                  <a:lnTo>
                    <a:pt x="301292" y="1102726"/>
                  </a:lnTo>
                  <a:lnTo>
                    <a:pt x="324337" y="1113484"/>
                  </a:lnTo>
                  <a:lnTo>
                    <a:pt x="329479" y="1140140"/>
                  </a:lnTo>
                  <a:lnTo>
                    <a:pt x="351476" y="1142045"/>
                  </a:lnTo>
                  <a:lnTo>
                    <a:pt x="387281" y="1145567"/>
                  </a:lnTo>
                  <a:lnTo>
                    <a:pt x="415848" y="1162989"/>
                  </a:lnTo>
                  <a:lnTo>
                    <a:pt x="436702" y="1162989"/>
                  </a:lnTo>
                  <a:lnTo>
                    <a:pt x="465842" y="1166512"/>
                  </a:lnTo>
                  <a:lnTo>
                    <a:pt x="491171" y="1180506"/>
                  </a:lnTo>
                  <a:lnTo>
                    <a:pt x="483458" y="1202498"/>
                  </a:lnTo>
                  <a:lnTo>
                    <a:pt x="486695" y="1224775"/>
                  </a:lnTo>
                  <a:lnTo>
                    <a:pt x="496218" y="1246672"/>
                  </a:lnTo>
                  <a:lnTo>
                    <a:pt x="455176" y="1261142"/>
                  </a:lnTo>
                  <a:lnTo>
                    <a:pt x="440607" y="1290750"/>
                  </a:lnTo>
                  <a:lnTo>
                    <a:pt x="463270" y="1286942"/>
                  </a:lnTo>
                  <a:lnTo>
                    <a:pt x="463270" y="1305983"/>
                  </a:lnTo>
                  <a:lnTo>
                    <a:pt x="432227" y="1313884"/>
                  </a:lnTo>
                  <a:lnTo>
                    <a:pt x="457652" y="1339303"/>
                  </a:lnTo>
                  <a:lnTo>
                    <a:pt x="434608" y="1358249"/>
                  </a:lnTo>
                  <a:lnTo>
                    <a:pt x="415562" y="1372243"/>
                  </a:lnTo>
                  <a:lnTo>
                    <a:pt x="417848" y="1395758"/>
                  </a:lnTo>
                  <a:lnTo>
                    <a:pt x="445559" y="1408325"/>
                  </a:lnTo>
                  <a:lnTo>
                    <a:pt x="478030" y="1425937"/>
                  </a:lnTo>
                  <a:lnTo>
                    <a:pt x="497075" y="1446691"/>
                  </a:lnTo>
                  <a:lnTo>
                    <a:pt x="520310" y="1464685"/>
                  </a:lnTo>
                  <a:lnTo>
                    <a:pt x="542212" y="1457925"/>
                  </a:lnTo>
                  <a:lnTo>
                    <a:pt x="563542" y="1465065"/>
                  </a:lnTo>
                  <a:lnTo>
                    <a:pt x="606013" y="1475633"/>
                  </a:lnTo>
                  <a:lnTo>
                    <a:pt x="626200" y="1475633"/>
                  </a:lnTo>
                  <a:lnTo>
                    <a:pt x="657625" y="1496482"/>
                  </a:lnTo>
                  <a:lnTo>
                    <a:pt x="681050" y="1503908"/>
                  </a:lnTo>
                  <a:lnTo>
                    <a:pt x="708570" y="1496863"/>
                  </a:lnTo>
                  <a:lnTo>
                    <a:pt x="736376" y="1510858"/>
                  </a:lnTo>
                  <a:lnTo>
                    <a:pt x="748470" y="1531231"/>
                  </a:lnTo>
                  <a:lnTo>
                    <a:pt x="769324" y="1539323"/>
                  </a:lnTo>
                  <a:lnTo>
                    <a:pt x="794940" y="1556745"/>
                  </a:lnTo>
                  <a:lnTo>
                    <a:pt x="821317" y="1571025"/>
                  </a:lnTo>
                  <a:lnTo>
                    <a:pt x="840933" y="1538085"/>
                  </a:lnTo>
                  <a:lnTo>
                    <a:pt x="827792" y="1514475"/>
                  </a:lnTo>
                  <a:lnTo>
                    <a:pt x="807223" y="1502956"/>
                  </a:lnTo>
                  <a:lnTo>
                    <a:pt x="798463" y="1482868"/>
                  </a:lnTo>
                  <a:lnTo>
                    <a:pt x="795416" y="1458687"/>
                  </a:lnTo>
                  <a:lnTo>
                    <a:pt x="788750" y="1437076"/>
                  </a:lnTo>
                  <a:lnTo>
                    <a:pt x="765039" y="1418035"/>
                  </a:lnTo>
                  <a:lnTo>
                    <a:pt x="775704" y="1385191"/>
                  </a:lnTo>
                  <a:lnTo>
                    <a:pt x="779037" y="1363580"/>
                  </a:lnTo>
                  <a:lnTo>
                    <a:pt x="800558" y="1354821"/>
                  </a:lnTo>
                  <a:lnTo>
                    <a:pt x="821507" y="1349776"/>
                  </a:lnTo>
                  <a:lnTo>
                    <a:pt x="827982" y="1328546"/>
                  </a:lnTo>
                  <a:lnTo>
                    <a:pt x="806937" y="1318454"/>
                  </a:lnTo>
                  <a:lnTo>
                    <a:pt x="814937" y="1296462"/>
                  </a:lnTo>
                  <a:lnTo>
                    <a:pt x="785036" y="1258382"/>
                  </a:lnTo>
                  <a:lnTo>
                    <a:pt x="746946" y="1261142"/>
                  </a:lnTo>
                  <a:lnTo>
                    <a:pt x="744756" y="1240008"/>
                  </a:lnTo>
                  <a:lnTo>
                    <a:pt x="725139" y="1232867"/>
                  </a:lnTo>
                  <a:lnTo>
                    <a:pt x="729996" y="1203450"/>
                  </a:lnTo>
                  <a:lnTo>
                    <a:pt x="723425" y="1163846"/>
                  </a:lnTo>
                  <a:lnTo>
                    <a:pt x="732948" y="1140331"/>
                  </a:lnTo>
                  <a:lnTo>
                    <a:pt x="752850" y="1148804"/>
                  </a:lnTo>
                  <a:lnTo>
                    <a:pt x="775228" y="1162799"/>
                  </a:lnTo>
                  <a:lnTo>
                    <a:pt x="785322" y="1140140"/>
                  </a:lnTo>
                  <a:lnTo>
                    <a:pt x="794844" y="1111580"/>
                  </a:lnTo>
                  <a:lnTo>
                    <a:pt x="816175" y="1106058"/>
                  </a:lnTo>
                  <a:lnTo>
                    <a:pt x="821126" y="1082829"/>
                  </a:lnTo>
                  <a:lnTo>
                    <a:pt x="841599" y="1084828"/>
                  </a:lnTo>
                  <a:lnTo>
                    <a:pt x="863787" y="1091873"/>
                  </a:lnTo>
                  <a:lnTo>
                    <a:pt x="888355" y="1081115"/>
                  </a:lnTo>
                  <a:lnTo>
                    <a:pt x="925969" y="1091873"/>
                  </a:lnTo>
                  <a:lnTo>
                    <a:pt x="951584" y="1105868"/>
                  </a:lnTo>
                  <a:lnTo>
                    <a:pt x="957012" y="1125670"/>
                  </a:lnTo>
                  <a:lnTo>
                    <a:pt x="1011291" y="1134428"/>
                  </a:lnTo>
                  <a:lnTo>
                    <a:pt x="1033002" y="1112437"/>
                  </a:lnTo>
                  <a:lnTo>
                    <a:pt x="1060141" y="1120243"/>
                  </a:lnTo>
                  <a:lnTo>
                    <a:pt x="1084328" y="1113103"/>
                  </a:lnTo>
                  <a:lnTo>
                    <a:pt x="1131941" y="1130716"/>
                  </a:lnTo>
                  <a:lnTo>
                    <a:pt x="1153843" y="1120053"/>
                  </a:lnTo>
                  <a:lnTo>
                    <a:pt x="1191933" y="1130906"/>
                  </a:lnTo>
                  <a:lnTo>
                    <a:pt x="1197551" y="1100441"/>
                  </a:lnTo>
                  <a:lnTo>
                    <a:pt x="1177363" y="1081686"/>
                  </a:lnTo>
                  <a:lnTo>
                    <a:pt x="1153176" y="1077593"/>
                  </a:lnTo>
                  <a:lnTo>
                    <a:pt x="1158414" y="1034466"/>
                  </a:lnTo>
                  <a:lnTo>
                    <a:pt x="1189552" y="1025517"/>
                  </a:lnTo>
                  <a:lnTo>
                    <a:pt x="1163842" y="1006477"/>
                  </a:lnTo>
                  <a:lnTo>
                    <a:pt x="1148224" y="985818"/>
                  </a:lnTo>
                  <a:lnTo>
                    <a:pt x="1173649" y="975250"/>
                  </a:lnTo>
                  <a:lnTo>
                    <a:pt x="1205455" y="972014"/>
                  </a:lnTo>
                  <a:lnTo>
                    <a:pt x="1234498" y="972014"/>
                  </a:lnTo>
                  <a:lnTo>
                    <a:pt x="1274398" y="961256"/>
                  </a:lnTo>
                  <a:lnTo>
                    <a:pt x="1326676" y="947071"/>
                  </a:lnTo>
                  <a:lnTo>
                    <a:pt x="1356291" y="936408"/>
                  </a:lnTo>
                  <a:lnTo>
                    <a:pt x="1376765" y="918224"/>
                  </a:lnTo>
                  <a:lnTo>
                    <a:pt x="1398381" y="915273"/>
                  </a:lnTo>
                  <a:lnTo>
                    <a:pt x="1437232" y="918796"/>
                  </a:lnTo>
                  <a:lnTo>
                    <a:pt x="1455135" y="939264"/>
                  </a:lnTo>
                  <a:lnTo>
                    <a:pt x="1464657" y="966778"/>
                  </a:lnTo>
                  <a:lnTo>
                    <a:pt x="1486654" y="968396"/>
                  </a:lnTo>
                  <a:lnTo>
                    <a:pt x="1515222" y="978963"/>
                  </a:lnTo>
                  <a:lnTo>
                    <a:pt x="1542171" y="978963"/>
                  </a:lnTo>
                  <a:lnTo>
                    <a:pt x="1549789" y="998861"/>
                  </a:lnTo>
                  <a:lnTo>
                    <a:pt x="1572071" y="996671"/>
                  </a:lnTo>
                  <a:lnTo>
                    <a:pt x="1594164" y="1000193"/>
                  </a:lnTo>
                  <a:lnTo>
                    <a:pt x="1619303" y="970966"/>
                  </a:lnTo>
                  <a:lnTo>
                    <a:pt x="1661678" y="985532"/>
                  </a:lnTo>
                  <a:lnTo>
                    <a:pt x="1694721" y="1003526"/>
                  </a:lnTo>
                  <a:lnTo>
                    <a:pt x="1727002" y="1031610"/>
                  </a:lnTo>
                  <a:lnTo>
                    <a:pt x="1766236" y="1067025"/>
                  </a:lnTo>
                  <a:lnTo>
                    <a:pt x="1795469" y="1102155"/>
                  </a:lnTo>
                  <a:lnTo>
                    <a:pt x="1815181" y="1123575"/>
                  </a:lnTo>
                  <a:lnTo>
                    <a:pt x="1837273" y="1113865"/>
                  </a:lnTo>
                  <a:lnTo>
                    <a:pt x="1868603" y="1117673"/>
                  </a:lnTo>
                  <a:lnTo>
                    <a:pt x="1897170" y="1131668"/>
                  </a:lnTo>
                  <a:lnTo>
                    <a:pt x="1919262" y="1117292"/>
                  </a:lnTo>
                  <a:lnTo>
                    <a:pt x="1946973" y="1121195"/>
                  </a:lnTo>
                  <a:lnTo>
                    <a:pt x="1988777" y="1149756"/>
                  </a:lnTo>
                  <a:lnTo>
                    <a:pt x="2007822" y="1173842"/>
                  </a:lnTo>
                  <a:lnTo>
                    <a:pt x="2051625" y="1185362"/>
                  </a:lnTo>
                  <a:lnTo>
                    <a:pt x="2061147" y="1162418"/>
                  </a:lnTo>
                  <a:lnTo>
                    <a:pt x="2089715" y="1202307"/>
                  </a:lnTo>
                  <a:lnTo>
                    <a:pt x="2114473" y="1203164"/>
                  </a:lnTo>
                  <a:lnTo>
                    <a:pt x="2154659" y="1185266"/>
                  </a:lnTo>
                  <a:lnTo>
                    <a:pt x="2181798" y="1148994"/>
                  </a:lnTo>
                  <a:lnTo>
                    <a:pt x="2210365" y="1139474"/>
                  </a:lnTo>
                  <a:lnTo>
                    <a:pt x="2230363" y="1128716"/>
                  </a:lnTo>
                  <a:lnTo>
                    <a:pt x="2258930" y="1128716"/>
                  </a:lnTo>
                  <a:lnTo>
                    <a:pt x="2284450" y="1135761"/>
                  </a:lnTo>
                  <a:lnTo>
                    <a:pt x="2307971" y="1135761"/>
                  </a:lnTo>
                  <a:lnTo>
                    <a:pt x="2322350" y="1156039"/>
                  </a:lnTo>
                  <a:lnTo>
                    <a:pt x="2343109" y="1163941"/>
                  </a:lnTo>
                  <a:lnTo>
                    <a:pt x="2363963" y="1160514"/>
                  </a:lnTo>
                  <a:lnTo>
                    <a:pt x="2386436" y="1160514"/>
                  </a:lnTo>
                  <a:lnTo>
                    <a:pt x="2412242" y="1164036"/>
                  </a:lnTo>
                  <a:lnTo>
                    <a:pt x="2432240" y="1164036"/>
                  </a:lnTo>
                  <a:lnTo>
                    <a:pt x="2441096" y="1137475"/>
                  </a:lnTo>
                  <a:lnTo>
                    <a:pt x="2421003" y="1110533"/>
                  </a:lnTo>
                  <a:lnTo>
                    <a:pt x="2411480" y="1086351"/>
                  </a:lnTo>
                  <a:lnTo>
                    <a:pt x="2461093" y="1078926"/>
                  </a:lnTo>
                  <a:lnTo>
                    <a:pt x="2480805" y="1082543"/>
                  </a:lnTo>
                  <a:lnTo>
                    <a:pt x="2500802" y="1082543"/>
                  </a:lnTo>
                  <a:lnTo>
                    <a:pt x="2522418" y="1096348"/>
                  </a:lnTo>
                  <a:lnTo>
                    <a:pt x="2543748" y="1093111"/>
                  </a:lnTo>
                  <a:lnTo>
                    <a:pt x="2561175" y="1113674"/>
                  </a:lnTo>
                  <a:lnTo>
                    <a:pt x="2570697" y="1134333"/>
                  </a:lnTo>
                  <a:lnTo>
                    <a:pt x="2594694" y="1146138"/>
                  </a:lnTo>
                  <a:lnTo>
                    <a:pt x="2614976" y="1149851"/>
                  </a:lnTo>
                  <a:lnTo>
                    <a:pt x="2634593" y="1153374"/>
                  </a:lnTo>
                  <a:lnTo>
                    <a:pt x="2671826" y="1139093"/>
                  </a:lnTo>
                  <a:lnTo>
                    <a:pt x="2697156" y="1139093"/>
                  </a:lnTo>
                  <a:lnTo>
                    <a:pt x="2729342" y="1146138"/>
                  </a:lnTo>
                  <a:lnTo>
                    <a:pt x="2774860" y="1160228"/>
                  </a:lnTo>
                  <a:lnTo>
                    <a:pt x="2840279" y="1192121"/>
                  </a:lnTo>
                  <a:lnTo>
                    <a:pt x="2866562" y="1199261"/>
                  </a:lnTo>
                  <a:lnTo>
                    <a:pt x="2886845" y="1199261"/>
                  </a:lnTo>
                  <a:lnTo>
                    <a:pt x="2926649" y="1188503"/>
                  </a:lnTo>
                  <a:lnTo>
                    <a:pt x="2952835" y="1181458"/>
                  </a:lnTo>
                  <a:lnTo>
                    <a:pt x="2977118" y="1148613"/>
                  </a:lnTo>
                  <a:lnTo>
                    <a:pt x="3010827" y="1153183"/>
                  </a:lnTo>
                  <a:lnTo>
                    <a:pt x="3039395" y="1167083"/>
                  </a:lnTo>
                  <a:lnTo>
                    <a:pt x="3063678" y="1163751"/>
                  </a:lnTo>
                  <a:lnTo>
                    <a:pt x="3091674" y="1177745"/>
                  </a:lnTo>
                  <a:lnTo>
                    <a:pt x="3112337" y="1177745"/>
                  </a:lnTo>
                  <a:lnTo>
                    <a:pt x="3132811" y="1170510"/>
                  </a:lnTo>
                  <a:lnTo>
                    <a:pt x="3152808" y="1159752"/>
                  </a:lnTo>
                  <a:lnTo>
                    <a:pt x="3144142" y="1118054"/>
                  </a:lnTo>
                  <a:lnTo>
                    <a:pt x="3144142" y="1076070"/>
                  </a:lnTo>
                  <a:lnTo>
                    <a:pt x="3150523" y="1055506"/>
                  </a:lnTo>
                  <a:lnTo>
                    <a:pt x="3129764" y="1042082"/>
                  </a:lnTo>
                  <a:lnTo>
                    <a:pt x="3109862" y="1034847"/>
                  </a:lnTo>
                  <a:lnTo>
                    <a:pt x="3133858" y="1006286"/>
                  </a:lnTo>
                  <a:lnTo>
                    <a:pt x="3178042" y="1000098"/>
                  </a:lnTo>
                  <a:lnTo>
                    <a:pt x="3207658" y="992958"/>
                  </a:lnTo>
                  <a:lnTo>
                    <a:pt x="3244986" y="1017425"/>
                  </a:lnTo>
                  <a:lnTo>
                    <a:pt x="3285647" y="1017425"/>
                  </a:lnTo>
                  <a:lnTo>
                    <a:pt x="3326309" y="1055506"/>
                  </a:lnTo>
                  <a:lnTo>
                    <a:pt x="3342592" y="1076641"/>
                  </a:lnTo>
                  <a:lnTo>
                    <a:pt x="3369445" y="1091492"/>
                  </a:lnTo>
                  <a:lnTo>
                    <a:pt x="3408393" y="1123099"/>
                  </a:lnTo>
                  <a:lnTo>
                    <a:pt x="3424199" y="1147376"/>
                  </a:lnTo>
                  <a:lnTo>
                    <a:pt x="3454100" y="1172700"/>
                  </a:lnTo>
                  <a:lnTo>
                    <a:pt x="3491143" y="1180316"/>
                  </a:lnTo>
                  <a:lnTo>
                    <a:pt x="3514188" y="1183934"/>
                  </a:lnTo>
                  <a:lnTo>
                    <a:pt x="3536184" y="1197738"/>
                  </a:lnTo>
                  <a:lnTo>
                    <a:pt x="3569417" y="1208591"/>
                  </a:lnTo>
                  <a:lnTo>
                    <a:pt x="3593986" y="1246005"/>
                  </a:lnTo>
                  <a:lnTo>
                    <a:pt x="3617697" y="1265046"/>
                  </a:lnTo>
                  <a:lnTo>
                    <a:pt x="3638360" y="1269044"/>
                  </a:lnTo>
                  <a:lnTo>
                    <a:pt x="3665310" y="1265522"/>
                  </a:lnTo>
                  <a:lnTo>
                    <a:pt x="3695686" y="1247433"/>
                  </a:lnTo>
                  <a:lnTo>
                    <a:pt x="3721682" y="1233343"/>
                  </a:lnTo>
                  <a:lnTo>
                    <a:pt x="3728158" y="1253526"/>
                  </a:lnTo>
                  <a:lnTo>
                    <a:pt x="3741299" y="1278469"/>
                  </a:lnTo>
                  <a:lnTo>
                    <a:pt x="3737776" y="1301794"/>
                  </a:lnTo>
                  <a:lnTo>
                    <a:pt x="3744441" y="1324071"/>
                  </a:lnTo>
                  <a:lnTo>
                    <a:pt x="3750917" y="1345396"/>
                  </a:lnTo>
                  <a:lnTo>
                    <a:pt x="3747584" y="1372719"/>
                  </a:lnTo>
                  <a:lnTo>
                    <a:pt x="3722920" y="1381383"/>
                  </a:lnTo>
                  <a:lnTo>
                    <a:pt x="3702162" y="1378812"/>
                  </a:lnTo>
                  <a:lnTo>
                    <a:pt x="3689116" y="1400138"/>
                  </a:lnTo>
                  <a:lnTo>
                    <a:pt x="3709113" y="1420892"/>
                  </a:lnTo>
                  <a:lnTo>
                    <a:pt x="3725016" y="1448691"/>
                  </a:lnTo>
                  <a:lnTo>
                    <a:pt x="3734539" y="1469730"/>
                  </a:lnTo>
                  <a:lnTo>
                    <a:pt x="3737585" y="1490389"/>
                  </a:lnTo>
                  <a:cubicBezTo>
                    <a:pt x="3717302" y="1499909"/>
                    <a:pt x="3717684" y="1502480"/>
                    <a:pt x="3719873" y="1502956"/>
                  </a:cubicBezTo>
                  <a:lnTo>
                    <a:pt x="3752536" y="1510096"/>
                  </a:lnTo>
                  <a:lnTo>
                    <a:pt x="3755488" y="1472015"/>
                  </a:lnTo>
                  <a:lnTo>
                    <a:pt x="3776342" y="1470873"/>
                  </a:lnTo>
                  <a:lnTo>
                    <a:pt x="3790340" y="1494578"/>
                  </a:lnTo>
                  <a:lnTo>
                    <a:pt x="3812337" y="1492103"/>
                  </a:lnTo>
                  <a:lnTo>
                    <a:pt x="3852332" y="1481155"/>
                  </a:lnTo>
                  <a:lnTo>
                    <a:pt x="3866425" y="1451737"/>
                  </a:lnTo>
                  <a:lnTo>
                    <a:pt x="3869948" y="1419083"/>
                  </a:lnTo>
                  <a:lnTo>
                    <a:pt x="3882899" y="1381002"/>
                  </a:lnTo>
                  <a:lnTo>
                    <a:pt x="3895849" y="1356535"/>
                  </a:lnTo>
                  <a:lnTo>
                    <a:pt x="3899373" y="1327308"/>
                  </a:lnTo>
                  <a:lnTo>
                    <a:pt x="3896135" y="1298747"/>
                  </a:lnTo>
                  <a:lnTo>
                    <a:pt x="3899373" y="1274566"/>
                  </a:lnTo>
                  <a:lnTo>
                    <a:pt x="3896135" y="1252574"/>
                  </a:lnTo>
                  <a:lnTo>
                    <a:pt x="3905658" y="1225442"/>
                  </a:lnTo>
                  <a:lnTo>
                    <a:pt x="3896135" y="1198880"/>
                  </a:lnTo>
                  <a:lnTo>
                    <a:pt x="3889659" y="1177841"/>
                  </a:lnTo>
                  <a:lnTo>
                    <a:pt x="3872900" y="1155754"/>
                  </a:lnTo>
                  <a:lnTo>
                    <a:pt x="3853284" y="1130906"/>
                  </a:lnTo>
                  <a:lnTo>
                    <a:pt x="3847189" y="1110437"/>
                  </a:lnTo>
                  <a:lnTo>
                    <a:pt x="3843952" y="1089493"/>
                  </a:lnTo>
                  <a:lnTo>
                    <a:pt x="3837381" y="1064455"/>
                  </a:lnTo>
                  <a:lnTo>
                    <a:pt x="3817193" y="1042178"/>
                  </a:lnTo>
                  <a:lnTo>
                    <a:pt x="3794150" y="1020757"/>
                  </a:lnTo>
                  <a:lnTo>
                    <a:pt x="3745013" y="981629"/>
                  </a:lnTo>
                  <a:lnTo>
                    <a:pt x="3725301" y="967444"/>
                  </a:lnTo>
                  <a:lnTo>
                    <a:pt x="3705018" y="960018"/>
                  </a:lnTo>
                  <a:lnTo>
                    <a:pt x="3674737" y="960018"/>
                  </a:lnTo>
                  <a:lnTo>
                    <a:pt x="3692544" y="988579"/>
                  </a:lnTo>
                  <a:lnTo>
                    <a:pt x="3647312" y="992196"/>
                  </a:lnTo>
                  <a:lnTo>
                    <a:pt x="3619982" y="981248"/>
                  </a:lnTo>
                  <a:lnTo>
                    <a:pt x="3614935" y="961541"/>
                  </a:lnTo>
                  <a:lnTo>
                    <a:pt x="3564085" y="949260"/>
                  </a:lnTo>
                  <a:lnTo>
                    <a:pt x="3541708" y="938788"/>
                  </a:lnTo>
                  <a:lnTo>
                    <a:pt x="3552753" y="917082"/>
                  </a:lnTo>
                  <a:lnTo>
                    <a:pt x="3575132" y="892996"/>
                  </a:lnTo>
                  <a:lnTo>
                    <a:pt x="3582274" y="870814"/>
                  </a:lnTo>
                  <a:lnTo>
                    <a:pt x="3582274" y="848822"/>
                  </a:lnTo>
                  <a:lnTo>
                    <a:pt x="3598080" y="829020"/>
                  </a:lnTo>
                  <a:lnTo>
                    <a:pt x="3605031" y="807028"/>
                  </a:lnTo>
                  <a:lnTo>
                    <a:pt x="3591701" y="783799"/>
                  </a:lnTo>
                  <a:lnTo>
                    <a:pt x="3608175" y="754286"/>
                  </a:lnTo>
                  <a:lnTo>
                    <a:pt x="3630552" y="733627"/>
                  </a:lnTo>
                  <a:lnTo>
                    <a:pt x="3713970" y="737816"/>
                  </a:lnTo>
                  <a:lnTo>
                    <a:pt x="3769485" y="744957"/>
                  </a:lnTo>
                  <a:lnTo>
                    <a:pt x="3801957" y="748479"/>
                  </a:lnTo>
                  <a:lnTo>
                    <a:pt x="3807861" y="725154"/>
                  </a:lnTo>
                  <a:lnTo>
                    <a:pt x="3848046" y="727249"/>
                  </a:lnTo>
                  <a:lnTo>
                    <a:pt x="3870234" y="734199"/>
                  </a:lnTo>
                  <a:lnTo>
                    <a:pt x="3893469" y="737816"/>
                  </a:lnTo>
                  <a:lnTo>
                    <a:pt x="3916323" y="741339"/>
                  </a:lnTo>
                  <a:lnTo>
                    <a:pt x="3886708" y="743719"/>
                  </a:lnTo>
                  <a:lnTo>
                    <a:pt x="3908038" y="762759"/>
                  </a:lnTo>
                  <a:lnTo>
                    <a:pt x="3927654" y="752097"/>
                  </a:lnTo>
                  <a:lnTo>
                    <a:pt x="3966602" y="752097"/>
                  </a:lnTo>
                  <a:lnTo>
                    <a:pt x="4008977" y="745052"/>
                  </a:lnTo>
                  <a:lnTo>
                    <a:pt x="3982885" y="723536"/>
                  </a:lnTo>
                  <a:lnTo>
                    <a:pt x="3962316" y="719633"/>
                  </a:lnTo>
                  <a:lnTo>
                    <a:pt x="3954413" y="692881"/>
                  </a:lnTo>
                  <a:lnTo>
                    <a:pt x="3963935" y="662416"/>
                  </a:lnTo>
                  <a:lnTo>
                    <a:pt x="3960793" y="636617"/>
                  </a:lnTo>
                  <a:lnTo>
                    <a:pt x="3991551" y="632237"/>
                  </a:lnTo>
                  <a:lnTo>
                    <a:pt x="4017833" y="625097"/>
                  </a:lnTo>
                  <a:lnTo>
                    <a:pt x="4056494" y="642900"/>
                  </a:lnTo>
                  <a:lnTo>
                    <a:pt x="4064112" y="662797"/>
                  </a:lnTo>
                  <a:lnTo>
                    <a:pt x="4089157" y="664130"/>
                  </a:lnTo>
                  <a:lnTo>
                    <a:pt x="4093441" y="683742"/>
                  </a:lnTo>
                  <a:lnTo>
                    <a:pt x="4120580" y="652515"/>
                  </a:lnTo>
                  <a:lnTo>
                    <a:pt x="4151814" y="646422"/>
                  </a:lnTo>
                  <a:lnTo>
                    <a:pt x="4133437" y="621099"/>
                  </a:lnTo>
                  <a:lnTo>
                    <a:pt x="4110296" y="603010"/>
                  </a:lnTo>
                  <a:lnTo>
                    <a:pt x="4135911" y="596536"/>
                  </a:lnTo>
                  <a:lnTo>
                    <a:pt x="4183524" y="600249"/>
                  </a:lnTo>
                  <a:lnTo>
                    <a:pt x="4150481" y="602534"/>
                  </a:lnTo>
                  <a:lnTo>
                    <a:pt x="4162004" y="631095"/>
                  </a:lnTo>
                  <a:lnTo>
                    <a:pt x="4188762" y="653087"/>
                  </a:lnTo>
                  <a:lnTo>
                    <a:pt x="4194475" y="673174"/>
                  </a:lnTo>
                  <a:lnTo>
                    <a:pt x="4174764" y="682694"/>
                  </a:lnTo>
                  <a:lnTo>
                    <a:pt x="4171527" y="704020"/>
                  </a:lnTo>
                  <a:lnTo>
                    <a:pt x="4168288" y="725250"/>
                  </a:lnTo>
                  <a:lnTo>
                    <a:pt x="4155528" y="745623"/>
                  </a:lnTo>
                  <a:lnTo>
                    <a:pt x="4165051" y="769233"/>
                  </a:lnTo>
                  <a:lnTo>
                    <a:pt x="4146006" y="791510"/>
                  </a:lnTo>
                  <a:lnTo>
                    <a:pt x="4123533" y="808837"/>
                  </a:lnTo>
                  <a:lnTo>
                    <a:pt x="4142578" y="833590"/>
                  </a:lnTo>
                  <a:lnTo>
                    <a:pt x="4135531" y="856153"/>
                  </a:lnTo>
                  <a:lnTo>
                    <a:pt x="4148768" y="886141"/>
                  </a:lnTo>
                  <a:lnTo>
                    <a:pt x="4178573" y="918700"/>
                  </a:lnTo>
                  <a:lnTo>
                    <a:pt x="4198380" y="936598"/>
                  </a:lnTo>
                  <a:lnTo>
                    <a:pt x="4230852" y="975346"/>
                  </a:lnTo>
                  <a:lnTo>
                    <a:pt x="4283321" y="1028659"/>
                  </a:lnTo>
                  <a:lnTo>
                    <a:pt x="4310269" y="1039798"/>
                  </a:lnTo>
                  <a:lnTo>
                    <a:pt x="4325600" y="1060361"/>
                  </a:lnTo>
                  <a:lnTo>
                    <a:pt x="4365024" y="1103012"/>
                  </a:lnTo>
                  <a:lnTo>
                    <a:pt x="4388925" y="1110818"/>
                  </a:lnTo>
                  <a:lnTo>
                    <a:pt x="4392067" y="1087208"/>
                  </a:lnTo>
                  <a:lnTo>
                    <a:pt x="4401590" y="1063312"/>
                  </a:lnTo>
                  <a:lnTo>
                    <a:pt x="4378355" y="1032562"/>
                  </a:lnTo>
                  <a:lnTo>
                    <a:pt x="4391687" y="1010380"/>
                  </a:lnTo>
                  <a:cubicBezTo>
                    <a:pt x="4410732" y="1019329"/>
                    <a:pt x="4412446" y="1017044"/>
                    <a:pt x="4410732" y="1015045"/>
                  </a:cubicBezTo>
                  <a:lnTo>
                    <a:pt x="4397686" y="993815"/>
                  </a:lnTo>
                  <a:lnTo>
                    <a:pt x="4377403" y="978868"/>
                  </a:lnTo>
                  <a:lnTo>
                    <a:pt x="4396448" y="954782"/>
                  </a:lnTo>
                  <a:lnTo>
                    <a:pt x="4404542" y="928316"/>
                  </a:lnTo>
                  <a:lnTo>
                    <a:pt x="4377213" y="911370"/>
                  </a:lnTo>
                  <a:lnTo>
                    <a:pt x="4361786" y="880524"/>
                  </a:lnTo>
                  <a:lnTo>
                    <a:pt x="4382545" y="884047"/>
                  </a:lnTo>
                  <a:lnTo>
                    <a:pt x="4378355" y="856153"/>
                  </a:lnTo>
                  <a:lnTo>
                    <a:pt x="4353502" y="850821"/>
                  </a:lnTo>
                  <a:lnTo>
                    <a:pt x="4328648" y="826735"/>
                  </a:lnTo>
                  <a:lnTo>
                    <a:pt x="4326077" y="806838"/>
                  </a:lnTo>
                  <a:lnTo>
                    <a:pt x="4301794" y="794366"/>
                  </a:lnTo>
                  <a:lnTo>
                    <a:pt x="4280368" y="801316"/>
                  </a:lnTo>
                  <a:lnTo>
                    <a:pt x="4263990" y="768186"/>
                  </a:lnTo>
                  <a:lnTo>
                    <a:pt x="4257324" y="739625"/>
                  </a:lnTo>
                  <a:lnTo>
                    <a:pt x="4240659" y="714016"/>
                  </a:lnTo>
                  <a:lnTo>
                    <a:pt x="4262561" y="706971"/>
                  </a:lnTo>
                  <a:cubicBezTo>
                    <a:pt x="4281606" y="726011"/>
                    <a:pt x="4283606" y="724583"/>
                    <a:pt x="4283606" y="722489"/>
                  </a:cubicBezTo>
                  <a:lnTo>
                    <a:pt x="4283606" y="697070"/>
                  </a:lnTo>
                  <a:lnTo>
                    <a:pt x="4304079" y="699545"/>
                  </a:lnTo>
                  <a:lnTo>
                    <a:pt x="4321791" y="723441"/>
                  </a:lnTo>
                  <a:lnTo>
                    <a:pt x="4332552" y="694119"/>
                  </a:lnTo>
                  <a:lnTo>
                    <a:pt x="4353502" y="692405"/>
                  </a:lnTo>
                  <a:lnTo>
                    <a:pt x="4373213" y="688883"/>
                  </a:lnTo>
                  <a:lnTo>
                    <a:pt x="4414445" y="702972"/>
                  </a:lnTo>
                  <a:lnTo>
                    <a:pt x="4443680" y="716967"/>
                  </a:lnTo>
                  <a:lnTo>
                    <a:pt x="4430539" y="678315"/>
                  </a:lnTo>
                  <a:lnTo>
                    <a:pt x="4450250" y="676506"/>
                  </a:lnTo>
                  <a:lnTo>
                    <a:pt x="4456821" y="655276"/>
                  </a:lnTo>
                  <a:lnTo>
                    <a:pt x="4463391" y="630333"/>
                  </a:lnTo>
                  <a:lnTo>
                    <a:pt x="4490150" y="635664"/>
                  </a:lnTo>
                  <a:lnTo>
                    <a:pt x="4511861" y="613673"/>
                  </a:lnTo>
                  <a:lnTo>
                    <a:pt x="4512527" y="587207"/>
                  </a:lnTo>
                  <a:lnTo>
                    <a:pt x="4562139" y="603772"/>
                  </a:lnTo>
                  <a:lnTo>
                    <a:pt x="4594897" y="607294"/>
                  </a:lnTo>
                  <a:lnTo>
                    <a:pt x="4573757" y="585303"/>
                  </a:lnTo>
                  <a:lnTo>
                    <a:pt x="4544332" y="560550"/>
                  </a:lnTo>
                  <a:lnTo>
                    <a:pt x="4513670" y="556456"/>
                  </a:lnTo>
                  <a:lnTo>
                    <a:pt x="4479198" y="518375"/>
                  </a:lnTo>
                  <a:lnTo>
                    <a:pt x="4453773" y="524849"/>
                  </a:lnTo>
                  <a:lnTo>
                    <a:pt x="4434062" y="510664"/>
                  </a:lnTo>
                  <a:lnTo>
                    <a:pt x="4409494" y="513901"/>
                  </a:lnTo>
                  <a:lnTo>
                    <a:pt x="4435586" y="508094"/>
                  </a:lnTo>
                  <a:lnTo>
                    <a:pt x="4455678" y="508094"/>
                  </a:lnTo>
                  <a:lnTo>
                    <a:pt x="4485864" y="497336"/>
                  </a:lnTo>
                  <a:lnTo>
                    <a:pt x="4477485" y="472774"/>
                  </a:lnTo>
                  <a:lnTo>
                    <a:pt x="4440538" y="450401"/>
                  </a:lnTo>
                  <a:lnTo>
                    <a:pt x="4487102" y="465253"/>
                  </a:lnTo>
                  <a:lnTo>
                    <a:pt x="4509956" y="479343"/>
                  </a:lnTo>
                  <a:lnTo>
                    <a:pt x="4531668" y="472488"/>
                  </a:lnTo>
                  <a:lnTo>
                    <a:pt x="4553759" y="472488"/>
                  </a:lnTo>
                  <a:lnTo>
                    <a:pt x="4595468" y="486483"/>
                  </a:lnTo>
                  <a:lnTo>
                    <a:pt x="4618132" y="497050"/>
                  </a:lnTo>
                  <a:lnTo>
                    <a:pt x="4637939" y="504190"/>
                  </a:lnTo>
                  <a:lnTo>
                    <a:pt x="4664317" y="511331"/>
                  </a:lnTo>
                  <a:lnTo>
                    <a:pt x="4683362" y="518375"/>
                  </a:lnTo>
                  <a:lnTo>
                    <a:pt x="4709453" y="529038"/>
                  </a:lnTo>
                  <a:lnTo>
                    <a:pt x="4709453" y="501810"/>
                  </a:lnTo>
                  <a:lnTo>
                    <a:pt x="4689266" y="479247"/>
                  </a:lnTo>
                  <a:lnTo>
                    <a:pt x="4669458" y="461349"/>
                  </a:lnTo>
                  <a:lnTo>
                    <a:pt x="4696692" y="472583"/>
                  </a:lnTo>
                  <a:lnTo>
                    <a:pt x="4727545" y="461825"/>
                  </a:lnTo>
                  <a:close/>
                </a:path>
              </a:pathLst>
            </a:custGeom>
            <a:solidFill>
              <a:srgbClr val="FFFFFF"/>
            </a:solidFill>
            <a:ln w="9518" cap="flat">
              <a:noFill/>
              <a:prstDash val="solid"/>
              <a:miter/>
            </a:ln>
          </p:spPr>
          <p:txBody>
            <a:bodyPr rtlCol="0" anchor="ctr"/>
            <a:lstStyle/>
            <a:p>
              <a:endParaRPr lang="en-US" noProof="0" dirty="0"/>
            </a:p>
          </p:txBody>
        </p:sp>
        <p:sp>
          <p:nvSpPr>
            <p:cNvPr id="4548" name="Serbest Form 4547">
              <a:extLst>
                <a:ext uri="{FF2B5EF4-FFF2-40B4-BE49-F238E27FC236}">
                  <a16:creationId xmlns:a16="http://schemas.microsoft.com/office/drawing/2014/main" id="{9A15AD1F-A8A6-0641-AC41-C9E264628322}"/>
                </a:ext>
              </a:extLst>
            </p:cNvPr>
            <p:cNvSpPr/>
            <p:nvPr/>
          </p:nvSpPr>
          <p:spPr>
            <a:xfrm>
              <a:off x="7651761" y="1522519"/>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1996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1996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1996"/>
                  </a:lnTo>
                  <a:lnTo>
                    <a:pt x="28092" y="3998"/>
                  </a:lnTo>
                  <a:lnTo>
                    <a:pt x="21140" y="0"/>
                  </a:lnTo>
                  <a:lnTo>
                    <a:pt x="17616" y="0"/>
                  </a:lnTo>
                  <a:lnTo>
                    <a:pt x="14093" y="3998"/>
                  </a:lnTo>
                  <a:lnTo>
                    <a:pt x="10570" y="11996"/>
                  </a:lnTo>
                  <a:lnTo>
                    <a:pt x="7047" y="24181"/>
                  </a:lnTo>
                  <a:lnTo>
                    <a:pt x="7047" y="72449"/>
                  </a:lnTo>
                  <a:lnTo>
                    <a:pt x="0" y="80541"/>
                  </a:lnTo>
                  <a:lnTo>
                    <a:pt x="3523" y="88633"/>
                  </a:lnTo>
                  <a:lnTo>
                    <a:pt x="14093" y="88633"/>
                  </a:lnTo>
                  <a:close/>
                </a:path>
              </a:pathLst>
            </a:custGeom>
            <a:solidFill>
              <a:srgbClr val="AFABAB"/>
            </a:solidFill>
            <a:ln w="9518" cap="flat">
              <a:noFill/>
              <a:prstDash val="solid"/>
              <a:miter/>
            </a:ln>
          </p:spPr>
          <p:txBody>
            <a:bodyPr rtlCol="0" anchor="ctr"/>
            <a:lstStyle/>
            <a:p>
              <a:endParaRPr lang="en-US" noProof="0" dirty="0"/>
            </a:p>
          </p:txBody>
        </p:sp>
        <p:sp>
          <p:nvSpPr>
            <p:cNvPr id="4549" name="Serbest Form 4548">
              <a:extLst>
                <a:ext uri="{FF2B5EF4-FFF2-40B4-BE49-F238E27FC236}">
                  <a16:creationId xmlns:a16="http://schemas.microsoft.com/office/drawing/2014/main" id="{7353C5B2-2675-A34A-B6A6-C1C9E4A4E026}"/>
                </a:ext>
              </a:extLst>
            </p:cNvPr>
            <p:cNvSpPr/>
            <p:nvPr/>
          </p:nvSpPr>
          <p:spPr>
            <a:xfrm>
              <a:off x="7651761" y="1522519"/>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2091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2091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2091"/>
                  </a:lnTo>
                  <a:lnTo>
                    <a:pt x="28092" y="3998"/>
                  </a:lnTo>
                  <a:lnTo>
                    <a:pt x="21140" y="0"/>
                  </a:lnTo>
                  <a:lnTo>
                    <a:pt x="17616" y="0"/>
                  </a:lnTo>
                  <a:lnTo>
                    <a:pt x="14093" y="3998"/>
                  </a:lnTo>
                  <a:lnTo>
                    <a:pt x="10570" y="12091"/>
                  </a:lnTo>
                  <a:lnTo>
                    <a:pt x="7047" y="24181"/>
                  </a:lnTo>
                  <a:lnTo>
                    <a:pt x="7047" y="72449"/>
                  </a:lnTo>
                  <a:lnTo>
                    <a:pt x="0" y="80541"/>
                  </a:lnTo>
                  <a:lnTo>
                    <a:pt x="3523" y="88633"/>
                  </a:lnTo>
                  <a:lnTo>
                    <a:pt x="14093" y="88633"/>
                  </a:lnTo>
                  <a:close/>
                </a:path>
              </a:pathLst>
            </a:custGeom>
            <a:noFill/>
            <a:ln w="2379" cap="flat">
              <a:solidFill>
                <a:srgbClr val="FFFFFF"/>
              </a:solidFill>
              <a:prstDash val="solid"/>
              <a:round/>
            </a:ln>
          </p:spPr>
          <p:txBody>
            <a:bodyPr rtlCol="0" anchor="ctr"/>
            <a:lstStyle/>
            <a:p>
              <a:endParaRPr lang="en-US" noProof="0" dirty="0"/>
            </a:p>
          </p:txBody>
        </p:sp>
        <p:sp>
          <p:nvSpPr>
            <p:cNvPr id="4550" name="Serbest Form 4549">
              <a:extLst>
                <a:ext uri="{FF2B5EF4-FFF2-40B4-BE49-F238E27FC236}">
                  <a16:creationId xmlns:a16="http://schemas.microsoft.com/office/drawing/2014/main" id="{D4A6440B-7832-F242-9BD2-1FD0CA589575}"/>
                </a:ext>
              </a:extLst>
            </p:cNvPr>
            <p:cNvSpPr/>
            <p:nvPr/>
          </p:nvSpPr>
          <p:spPr>
            <a:xfrm>
              <a:off x="3164849" y="1889808"/>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476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476"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solidFill>
              <a:srgbClr val="AFABAB"/>
            </a:solidFill>
            <a:ln w="9518" cap="flat">
              <a:noFill/>
              <a:prstDash val="solid"/>
              <a:miter/>
            </a:ln>
          </p:spPr>
          <p:txBody>
            <a:bodyPr rtlCol="0" anchor="ctr"/>
            <a:lstStyle/>
            <a:p>
              <a:endParaRPr lang="en-US" noProof="0" dirty="0"/>
            </a:p>
          </p:txBody>
        </p:sp>
        <p:sp>
          <p:nvSpPr>
            <p:cNvPr id="4551" name="Serbest Form 4550">
              <a:extLst>
                <a:ext uri="{FF2B5EF4-FFF2-40B4-BE49-F238E27FC236}">
                  <a16:creationId xmlns:a16="http://schemas.microsoft.com/office/drawing/2014/main" id="{2810A87A-022F-4844-AA2D-7148A97D6575}"/>
                </a:ext>
              </a:extLst>
            </p:cNvPr>
            <p:cNvSpPr/>
            <p:nvPr/>
          </p:nvSpPr>
          <p:spPr>
            <a:xfrm>
              <a:off x="3164849" y="1889808"/>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571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571"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noFill/>
            <a:ln w="2379" cap="flat">
              <a:solidFill>
                <a:srgbClr val="FFFFFF"/>
              </a:solidFill>
              <a:prstDash val="solid"/>
              <a:round/>
            </a:ln>
          </p:spPr>
          <p:txBody>
            <a:bodyPr rtlCol="0" anchor="ctr"/>
            <a:lstStyle/>
            <a:p>
              <a:endParaRPr lang="en-US" noProof="0" dirty="0"/>
            </a:p>
          </p:txBody>
        </p:sp>
        <p:sp>
          <p:nvSpPr>
            <p:cNvPr id="4552" name="Serbest Form 4551">
              <a:extLst>
                <a:ext uri="{FF2B5EF4-FFF2-40B4-BE49-F238E27FC236}">
                  <a16:creationId xmlns:a16="http://schemas.microsoft.com/office/drawing/2014/main" id="{C1C4B36C-F7CB-4B4F-A9AE-4CE5B0E148D1}"/>
                </a:ext>
              </a:extLst>
            </p:cNvPr>
            <p:cNvSpPr/>
            <p:nvPr/>
          </p:nvSpPr>
          <p:spPr>
            <a:xfrm>
              <a:off x="5408352" y="768423"/>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solidFill>
              <a:srgbClr val="AFABAB"/>
            </a:solidFill>
            <a:ln w="9518" cap="flat">
              <a:noFill/>
              <a:prstDash val="solid"/>
              <a:miter/>
            </a:ln>
          </p:spPr>
          <p:txBody>
            <a:bodyPr rtlCol="0" anchor="ctr"/>
            <a:lstStyle/>
            <a:p>
              <a:endParaRPr lang="en-US" noProof="0" dirty="0"/>
            </a:p>
          </p:txBody>
        </p:sp>
        <p:sp>
          <p:nvSpPr>
            <p:cNvPr id="4553" name="Serbest Form 4552">
              <a:extLst>
                <a:ext uri="{FF2B5EF4-FFF2-40B4-BE49-F238E27FC236}">
                  <a16:creationId xmlns:a16="http://schemas.microsoft.com/office/drawing/2014/main" id="{E5088756-F97F-8649-8BD8-66BBC3D4893F}"/>
                </a:ext>
              </a:extLst>
            </p:cNvPr>
            <p:cNvSpPr/>
            <p:nvPr/>
          </p:nvSpPr>
          <p:spPr>
            <a:xfrm>
              <a:off x="5408352" y="768423"/>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noFill/>
            <a:ln w="2379" cap="flat">
              <a:solidFill>
                <a:srgbClr val="FFFFFF"/>
              </a:solidFill>
              <a:prstDash val="solid"/>
              <a:round/>
            </a:ln>
          </p:spPr>
          <p:txBody>
            <a:bodyPr rtlCol="0" anchor="ctr"/>
            <a:lstStyle/>
            <a:p>
              <a:endParaRPr lang="en-US" noProof="0" dirty="0"/>
            </a:p>
          </p:txBody>
        </p:sp>
        <p:sp>
          <p:nvSpPr>
            <p:cNvPr id="4554" name="Serbest Form 4553">
              <a:extLst>
                <a:ext uri="{FF2B5EF4-FFF2-40B4-BE49-F238E27FC236}">
                  <a16:creationId xmlns:a16="http://schemas.microsoft.com/office/drawing/2014/main" id="{F2557C9B-F62B-D742-804C-003D60329920}"/>
                </a:ext>
              </a:extLst>
            </p:cNvPr>
            <p:cNvSpPr/>
            <p:nvPr/>
          </p:nvSpPr>
          <p:spPr>
            <a:xfrm>
              <a:off x="10262356" y="1889808"/>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solidFill>
              <a:srgbClr val="AFABAB"/>
            </a:solidFill>
            <a:ln w="9518" cap="flat">
              <a:noFill/>
              <a:prstDash val="solid"/>
              <a:miter/>
            </a:ln>
          </p:spPr>
          <p:txBody>
            <a:bodyPr rtlCol="0" anchor="ctr"/>
            <a:lstStyle/>
            <a:p>
              <a:endParaRPr lang="en-US" noProof="0" dirty="0"/>
            </a:p>
          </p:txBody>
        </p:sp>
        <p:sp>
          <p:nvSpPr>
            <p:cNvPr id="4555" name="Serbest Form 4554">
              <a:extLst>
                <a:ext uri="{FF2B5EF4-FFF2-40B4-BE49-F238E27FC236}">
                  <a16:creationId xmlns:a16="http://schemas.microsoft.com/office/drawing/2014/main" id="{08565816-7B00-B848-8394-C419BCB7B9F4}"/>
                </a:ext>
              </a:extLst>
            </p:cNvPr>
            <p:cNvSpPr/>
            <p:nvPr/>
          </p:nvSpPr>
          <p:spPr>
            <a:xfrm>
              <a:off x="10262356" y="1889808"/>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noFill/>
            <a:ln w="2379" cap="flat">
              <a:solidFill>
                <a:srgbClr val="FFFFFF"/>
              </a:solidFill>
              <a:prstDash val="solid"/>
              <a:round/>
            </a:ln>
          </p:spPr>
          <p:txBody>
            <a:bodyPr rtlCol="0" anchor="ctr"/>
            <a:lstStyle/>
            <a:p>
              <a:endParaRPr lang="en-US" noProof="0" dirty="0"/>
            </a:p>
          </p:txBody>
        </p:sp>
        <p:sp>
          <p:nvSpPr>
            <p:cNvPr id="4556" name="Serbest Form 4555">
              <a:extLst>
                <a:ext uri="{FF2B5EF4-FFF2-40B4-BE49-F238E27FC236}">
                  <a16:creationId xmlns:a16="http://schemas.microsoft.com/office/drawing/2014/main" id="{FBC84B03-1C4C-8A4F-95E7-C5C05B05EF08}"/>
                </a:ext>
              </a:extLst>
            </p:cNvPr>
            <p:cNvSpPr/>
            <p:nvPr/>
          </p:nvSpPr>
          <p:spPr>
            <a:xfrm>
              <a:off x="2565312" y="2759956"/>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solidFill>
              <a:srgbClr val="AFABAB"/>
            </a:solidFill>
            <a:ln w="9518" cap="flat">
              <a:noFill/>
              <a:prstDash val="solid"/>
              <a:miter/>
            </a:ln>
          </p:spPr>
          <p:txBody>
            <a:bodyPr rtlCol="0" anchor="ctr"/>
            <a:lstStyle/>
            <a:p>
              <a:endParaRPr lang="en-US" noProof="0" dirty="0"/>
            </a:p>
          </p:txBody>
        </p:sp>
        <p:sp>
          <p:nvSpPr>
            <p:cNvPr id="4557" name="Serbest Form 4556">
              <a:extLst>
                <a:ext uri="{FF2B5EF4-FFF2-40B4-BE49-F238E27FC236}">
                  <a16:creationId xmlns:a16="http://schemas.microsoft.com/office/drawing/2014/main" id="{D1409346-B571-AC47-BBE1-682172F6D49B}"/>
                </a:ext>
              </a:extLst>
            </p:cNvPr>
            <p:cNvSpPr/>
            <p:nvPr/>
          </p:nvSpPr>
          <p:spPr>
            <a:xfrm>
              <a:off x="2565312" y="2759956"/>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noFill/>
            <a:ln w="2379" cap="flat">
              <a:solidFill>
                <a:srgbClr val="FFFFFF"/>
              </a:solidFill>
              <a:prstDash val="solid"/>
              <a:round/>
            </a:ln>
          </p:spPr>
          <p:txBody>
            <a:bodyPr rtlCol="0" anchor="ctr"/>
            <a:lstStyle/>
            <a:p>
              <a:endParaRPr lang="en-US" noProof="0" dirty="0"/>
            </a:p>
          </p:txBody>
        </p:sp>
        <p:sp>
          <p:nvSpPr>
            <p:cNvPr id="4558" name="Serbest Form 4557">
              <a:extLst>
                <a:ext uri="{FF2B5EF4-FFF2-40B4-BE49-F238E27FC236}">
                  <a16:creationId xmlns:a16="http://schemas.microsoft.com/office/drawing/2014/main" id="{835AA633-6357-2841-8EBE-4585AE8AD3F0}"/>
                </a:ext>
              </a:extLst>
            </p:cNvPr>
            <p:cNvSpPr/>
            <p:nvPr/>
          </p:nvSpPr>
          <p:spPr>
            <a:xfrm>
              <a:off x="3338921" y="3688081"/>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371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371"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solidFill>
              <a:srgbClr val="AFABAB"/>
            </a:solidFill>
            <a:ln w="9518" cap="flat">
              <a:noFill/>
              <a:prstDash val="solid"/>
              <a:miter/>
            </a:ln>
          </p:spPr>
          <p:txBody>
            <a:bodyPr rtlCol="0" anchor="ctr"/>
            <a:lstStyle/>
            <a:p>
              <a:endParaRPr lang="en-US" noProof="0" dirty="0"/>
            </a:p>
          </p:txBody>
        </p:sp>
        <p:sp>
          <p:nvSpPr>
            <p:cNvPr id="4559" name="Serbest Form 4558">
              <a:extLst>
                <a:ext uri="{FF2B5EF4-FFF2-40B4-BE49-F238E27FC236}">
                  <a16:creationId xmlns:a16="http://schemas.microsoft.com/office/drawing/2014/main" id="{2D1BA497-E8EE-A944-BA63-55EFB6B297E2}"/>
                </a:ext>
              </a:extLst>
            </p:cNvPr>
            <p:cNvSpPr/>
            <p:nvPr/>
          </p:nvSpPr>
          <p:spPr>
            <a:xfrm>
              <a:off x="3338921" y="3688081"/>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276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276"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noFill/>
            <a:ln w="2379" cap="flat">
              <a:solidFill>
                <a:srgbClr val="FFFFFF"/>
              </a:solidFill>
              <a:prstDash val="solid"/>
              <a:round/>
            </a:ln>
          </p:spPr>
          <p:txBody>
            <a:bodyPr rtlCol="0" anchor="ctr"/>
            <a:lstStyle/>
            <a:p>
              <a:endParaRPr lang="en-US" noProof="0" dirty="0"/>
            </a:p>
          </p:txBody>
        </p:sp>
        <p:sp>
          <p:nvSpPr>
            <p:cNvPr id="4560" name="Serbest Form 4559">
              <a:extLst>
                <a:ext uri="{FF2B5EF4-FFF2-40B4-BE49-F238E27FC236}">
                  <a16:creationId xmlns:a16="http://schemas.microsoft.com/office/drawing/2014/main" id="{2054F972-0374-CA4E-8A61-719F2892EF34}"/>
                </a:ext>
              </a:extLst>
            </p:cNvPr>
            <p:cNvSpPr/>
            <p:nvPr/>
          </p:nvSpPr>
          <p:spPr>
            <a:xfrm>
              <a:off x="11170899" y="2856872"/>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345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646 w 600774"/>
                <a:gd name="connsiteY108" fmla="*/ 267042 h 425267"/>
                <a:gd name="connsiteX109" fmla="*/ 158169 w 600774"/>
                <a:gd name="connsiteY109" fmla="*/ 277609 h 425267"/>
                <a:gd name="connsiteX110" fmla="*/ 164739 w 600774"/>
                <a:gd name="connsiteY110" fmla="*/ 281132 h 425267"/>
                <a:gd name="connsiteX111" fmla="*/ 168073 w 600774"/>
                <a:gd name="connsiteY111" fmla="*/ 284654 h 425267"/>
                <a:gd name="connsiteX112" fmla="*/ 171405 w 600774"/>
                <a:gd name="connsiteY112" fmla="*/ 284654 h 425267"/>
                <a:gd name="connsiteX113" fmla="*/ 180928 w 600774"/>
                <a:gd name="connsiteY113" fmla="*/ 288081 h 425267"/>
                <a:gd name="connsiteX114" fmla="*/ 187593 w 600774"/>
                <a:gd name="connsiteY114" fmla="*/ 288081 h 425267"/>
                <a:gd name="connsiteX115" fmla="*/ 207496 w 600774"/>
                <a:gd name="connsiteY115" fmla="*/ 295127 h 425267"/>
                <a:gd name="connsiteX116" fmla="*/ 214066 w 600774"/>
                <a:gd name="connsiteY116" fmla="*/ 298649 h 425267"/>
                <a:gd name="connsiteX117" fmla="*/ 220731 w 600774"/>
                <a:gd name="connsiteY117" fmla="*/ 312739 h 425267"/>
                <a:gd name="connsiteX118" fmla="*/ 220731 w 600774"/>
                <a:gd name="connsiteY118" fmla="*/ 326829 h 425267"/>
                <a:gd name="connsiteX119" fmla="*/ 224065 w 600774"/>
                <a:gd name="connsiteY119" fmla="*/ 333874 h 425267"/>
                <a:gd name="connsiteX120" fmla="*/ 230635 w 600774"/>
                <a:gd name="connsiteY120" fmla="*/ 340823 h 425267"/>
                <a:gd name="connsiteX121" fmla="*/ 240157 w 600774"/>
                <a:gd name="connsiteY121" fmla="*/ 340823 h 425267"/>
                <a:gd name="connsiteX122" fmla="*/ 246824 w 600774"/>
                <a:gd name="connsiteY122" fmla="*/ 347869 h 425267"/>
                <a:gd name="connsiteX123" fmla="*/ 246824 w 600774"/>
                <a:gd name="connsiteY123" fmla="*/ 354913 h 425267"/>
                <a:gd name="connsiteX124" fmla="*/ 250157 w 600774"/>
                <a:gd name="connsiteY124" fmla="*/ 361958 h 425267"/>
                <a:gd name="connsiteX125" fmla="*/ 256727 w 600774"/>
                <a:gd name="connsiteY125" fmla="*/ 383093 h 425267"/>
                <a:gd name="connsiteX126" fmla="*/ 266726 w 600774"/>
                <a:gd name="connsiteY126" fmla="*/ 393566 h 425267"/>
                <a:gd name="connsiteX127" fmla="*/ 283295 w 600774"/>
                <a:gd name="connsiteY127" fmla="*/ 397088 h 425267"/>
                <a:gd name="connsiteX128" fmla="*/ 306434 w 600774"/>
                <a:gd name="connsiteY128" fmla="*/ 400610 h 425267"/>
                <a:gd name="connsiteX129" fmla="*/ 339573 w 600774"/>
                <a:gd name="connsiteY129" fmla="*/ 400610 h 425267"/>
                <a:gd name="connsiteX130" fmla="*/ 346238 w 600774"/>
                <a:gd name="connsiteY130" fmla="*/ 404133 h 425267"/>
                <a:gd name="connsiteX131" fmla="*/ 359475 w 600774"/>
                <a:gd name="connsiteY131" fmla="*/ 418223 h 425267"/>
                <a:gd name="connsiteX132" fmla="*/ 372711 w 600774"/>
                <a:gd name="connsiteY132" fmla="*/ 425268 h 425267"/>
                <a:gd name="connsiteX133" fmla="*/ 376044 w 600774"/>
                <a:gd name="connsiteY133" fmla="*/ 425268 h 425267"/>
                <a:gd name="connsiteX134" fmla="*/ 376044 w 600774"/>
                <a:gd name="connsiteY134" fmla="*/ 421745 h 425267"/>
                <a:gd name="connsiteX135" fmla="*/ 372711 w 600774"/>
                <a:gd name="connsiteY135" fmla="*/ 414700 h 425267"/>
                <a:gd name="connsiteX136" fmla="*/ 372711 w 600774"/>
                <a:gd name="connsiteY136" fmla="*/ 411178 h 425267"/>
                <a:gd name="connsiteX137" fmla="*/ 369379 w 600774"/>
                <a:gd name="connsiteY137" fmla="*/ 404133 h 425267"/>
                <a:gd name="connsiteX138" fmla="*/ 366045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937 w 600774"/>
                <a:gd name="connsiteY163" fmla="*/ 87967 h 425267"/>
                <a:gd name="connsiteX164" fmla="*/ 461175 w 600774"/>
                <a:gd name="connsiteY164" fmla="*/ 91489 h 425267"/>
                <a:gd name="connsiteX165" fmla="*/ 467841 w 600774"/>
                <a:gd name="connsiteY165" fmla="*/ 95012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937 w 600774"/>
                <a:gd name="connsiteY207" fmla="*/ 151181 h 425267"/>
                <a:gd name="connsiteX208" fmla="*/ 457937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345"/>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646" y="267042"/>
                  </a:lnTo>
                  <a:lnTo>
                    <a:pt x="158169" y="277609"/>
                  </a:lnTo>
                  <a:lnTo>
                    <a:pt x="164739" y="281132"/>
                  </a:lnTo>
                  <a:lnTo>
                    <a:pt x="168073" y="284654"/>
                  </a:lnTo>
                  <a:lnTo>
                    <a:pt x="171405" y="284654"/>
                  </a:lnTo>
                  <a:lnTo>
                    <a:pt x="180928" y="288081"/>
                  </a:lnTo>
                  <a:lnTo>
                    <a:pt x="187593" y="288081"/>
                  </a:lnTo>
                  <a:lnTo>
                    <a:pt x="207496" y="295127"/>
                  </a:lnTo>
                  <a:lnTo>
                    <a:pt x="214066" y="298649"/>
                  </a:lnTo>
                  <a:lnTo>
                    <a:pt x="220731" y="312739"/>
                  </a:lnTo>
                  <a:lnTo>
                    <a:pt x="220731" y="326829"/>
                  </a:lnTo>
                  <a:lnTo>
                    <a:pt x="224065" y="333874"/>
                  </a:lnTo>
                  <a:lnTo>
                    <a:pt x="230635" y="340823"/>
                  </a:lnTo>
                  <a:lnTo>
                    <a:pt x="240157" y="340823"/>
                  </a:lnTo>
                  <a:lnTo>
                    <a:pt x="246824" y="347869"/>
                  </a:lnTo>
                  <a:lnTo>
                    <a:pt x="246824" y="354913"/>
                  </a:lnTo>
                  <a:lnTo>
                    <a:pt x="250157" y="361958"/>
                  </a:lnTo>
                  <a:lnTo>
                    <a:pt x="256727" y="383093"/>
                  </a:lnTo>
                  <a:lnTo>
                    <a:pt x="266726" y="393566"/>
                  </a:lnTo>
                  <a:lnTo>
                    <a:pt x="283295" y="397088"/>
                  </a:lnTo>
                  <a:lnTo>
                    <a:pt x="306434" y="400610"/>
                  </a:lnTo>
                  <a:lnTo>
                    <a:pt x="339573" y="400610"/>
                  </a:lnTo>
                  <a:lnTo>
                    <a:pt x="346238" y="404133"/>
                  </a:lnTo>
                  <a:lnTo>
                    <a:pt x="359475" y="418223"/>
                  </a:lnTo>
                  <a:lnTo>
                    <a:pt x="372711" y="425268"/>
                  </a:lnTo>
                  <a:lnTo>
                    <a:pt x="376044" y="425268"/>
                  </a:lnTo>
                  <a:lnTo>
                    <a:pt x="376044" y="421745"/>
                  </a:lnTo>
                  <a:lnTo>
                    <a:pt x="372711" y="414700"/>
                  </a:lnTo>
                  <a:lnTo>
                    <a:pt x="372711" y="411178"/>
                  </a:lnTo>
                  <a:lnTo>
                    <a:pt x="369379" y="404133"/>
                  </a:lnTo>
                  <a:lnTo>
                    <a:pt x="366045"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937" y="87967"/>
                  </a:lnTo>
                  <a:lnTo>
                    <a:pt x="461175" y="91489"/>
                  </a:lnTo>
                  <a:lnTo>
                    <a:pt x="467841" y="95012"/>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937" y="151181"/>
                  </a:lnTo>
                  <a:lnTo>
                    <a:pt x="457937"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solidFill>
              <a:srgbClr val="AFABAB"/>
            </a:solidFill>
            <a:ln w="9518" cap="flat">
              <a:noFill/>
              <a:prstDash val="solid"/>
              <a:miter/>
            </a:ln>
          </p:spPr>
          <p:txBody>
            <a:bodyPr rtlCol="0" anchor="ctr"/>
            <a:lstStyle/>
            <a:p>
              <a:endParaRPr lang="en-US" noProof="0" dirty="0"/>
            </a:p>
          </p:txBody>
        </p:sp>
        <p:sp>
          <p:nvSpPr>
            <p:cNvPr id="4561" name="Serbest Form 4560">
              <a:extLst>
                <a:ext uri="{FF2B5EF4-FFF2-40B4-BE49-F238E27FC236}">
                  <a16:creationId xmlns:a16="http://schemas.microsoft.com/office/drawing/2014/main" id="{A609F430-E26B-7E42-B320-93E8C9C9F826}"/>
                </a:ext>
              </a:extLst>
            </p:cNvPr>
            <p:cNvSpPr/>
            <p:nvPr/>
          </p:nvSpPr>
          <p:spPr>
            <a:xfrm>
              <a:off x="11170899" y="2856872"/>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250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551 w 600774"/>
                <a:gd name="connsiteY108" fmla="*/ 267042 h 425267"/>
                <a:gd name="connsiteX109" fmla="*/ 158550 w 600774"/>
                <a:gd name="connsiteY109" fmla="*/ 277609 h 425267"/>
                <a:gd name="connsiteX110" fmla="*/ 165120 w 600774"/>
                <a:gd name="connsiteY110" fmla="*/ 281132 h 425267"/>
                <a:gd name="connsiteX111" fmla="*/ 168453 w 600774"/>
                <a:gd name="connsiteY111" fmla="*/ 284654 h 425267"/>
                <a:gd name="connsiteX112" fmla="*/ 171786 w 600774"/>
                <a:gd name="connsiteY112" fmla="*/ 284654 h 425267"/>
                <a:gd name="connsiteX113" fmla="*/ 181309 w 600774"/>
                <a:gd name="connsiteY113" fmla="*/ 288081 h 425267"/>
                <a:gd name="connsiteX114" fmla="*/ 187974 w 600774"/>
                <a:gd name="connsiteY114" fmla="*/ 288081 h 425267"/>
                <a:gd name="connsiteX115" fmla="*/ 207876 w 600774"/>
                <a:gd name="connsiteY115" fmla="*/ 295127 h 425267"/>
                <a:gd name="connsiteX116" fmla="*/ 214447 w 600774"/>
                <a:gd name="connsiteY116" fmla="*/ 298649 h 425267"/>
                <a:gd name="connsiteX117" fmla="*/ 221112 w 600774"/>
                <a:gd name="connsiteY117" fmla="*/ 312739 h 425267"/>
                <a:gd name="connsiteX118" fmla="*/ 221112 w 600774"/>
                <a:gd name="connsiteY118" fmla="*/ 326829 h 425267"/>
                <a:gd name="connsiteX119" fmla="*/ 224445 w 600774"/>
                <a:gd name="connsiteY119" fmla="*/ 333874 h 425267"/>
                <a:gd name="connsiteX120" fmla="*/ 231016 w 600774"/>
                <a:gd name="connsiteY120" fmla="*/ 340823 h 425267"/>
                <a:gd name="connsiteX121" fmla="*/ 240539 w 600774"/>
                <a:gd name="connsiteY121" fmla="*/ 340823 h 425267"/>
                <a:gd name="connsiteX122" fmla="*/ 247204 w 600774"/>
                <a:gd name="connsiteY122" fmla="*/ 347869 h 425267"/>
                <a:gd name="connsiteX123" fmla="*/ 247204 w 600774"/>
                <a:gd name="connsiteY123" fmla="*/ 354913 h 425267"/>
                <a:gd name="connsiteX124" fmla="*/ 250537 w 600774"/>
                <a:gd name="connsiteY124" fmla="*/ 361958 h 425267"/>
                <a:gd name="connsiteX125" fmla="*/ 257108 w 600774"/>
                <a:gd name="connsiteY125" fmla="*/ 383093 h 425267"/>
                <a:gd name="connsiteX126" fmla="*/ 267106 w 600774"/>
                <a:gd name="connsiteY126" fmla="*/ 393566 h 425267"/>
                <a:gd name="connsiteX127" fmla="*/ 283676 w 600774"/>
                <a:gd name="connsiteY127" fmla="*/ 397088 h 425267"/>
                <a:gd name="connsiteX128" fmla="*/ 306815 w 600774"/>
                <a:gd name="connsiteY128" fmla="*/ 400610 h 425267"/>
                <a:gd name="connsiteX129" fmla="*/ 339953 w 600774"/>
                <a:gd name="connsiteY129" fmla="*/ 400610 h 425267"/>
                <a:gd name="connsiteX130" fmla="*/ 346620 w 600774"/>
                <a:gd name="connsiteY130" fmla="*/ 404133 h 425267"/>
                <a:gd name="connsiteX131" fmla="*/ 359856 w 600774"/>
                <a:gd name="connsiteY131" fmla="*/ 418223 h 425267"/>
                <a:gd name="connsiteX132" fmla="*/ 373091 w 600774"/>
                <a:gd name="connsiteY132" fmla="*/ 425268 h 425267"/>
                <a:gd name="connsiteX133" fmla="*/ 376425 w 600774"/>
                <a:gd name="connsiteY133" fmla="*/ 425268 h 425267"/>
                <a:gd name="connsiteX134" fmla="*/ 376425 w 600774"/>
                <a:gd name="connsiteY134" fmla="*/ 421745 h 425267"/>
                <a:gd name="connsiteX135" fmla="*/ 373091 w 600774"/>
                <a:gd name="connsiteY135" fmla="*/ 414700 h 425267"/>
                <a:gd name="connsiteX136" fmla="*/ 373091 w 600774"/>
                <a:gd name="connsiteY136" fmla="*/ 411178 h 425267"/>
                <a:gd name="connsiteX137" fmla="*/ 369759 w 600774"/>
                <a:gd name="connsiteY137" fmla="*/ 404133 h 425267"/>
                <a:gd name="connsiteX138" fmla="*/ 366426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842 w 600774"/>
                <a:gd name="connsiteY163" fmla="*/ 87967 h 425267"/>
                <a:gd name="connsiteX164" fmla="*/ 461175 w 600774"/>
                <a:gd name="connsiteY164" fmla="*/ 91489 h 425267"/>
                <a:gd name="connsiteX165" fmla="*/ 467841 w 600774"/>
                <a:gd name="connsiteY165" fmla="*/ 94917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842 w 600774"/>
                <a:gd name="connsiteY207" fmla="*/ 151181 h 425267"/>
                <a:gd name="connsiteX208" fmla="*/ 457842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250"/>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551" y="267042"/>
                  </a:lnTo>
                  <a:lnTo>
                    <a:pt x="158550" y="277609"/>
                  </a:lnTo>
                  <a:lnTo>
                    <a:pt x="165120" y="281132"/>
                  </a:lnTo>
                  <a:lnTo>
                    <a:pt x="168453" y="284654"/>
                  </a:lnTo>
                  <a:lnTo>
                    <a:pt x="171786" y="284654"/>
                  </a:lnTo>
                  <a:lnTo>
                    <a:pt x="181309" y="288081"/>
                  </a:lnTo>
                  <a:lnTo>
                    <a:pt x="187974" y="288081"/>
                  </a:lnTo>
                  <a:lnTo>
                    <a:pt x="207876" y="295127"/>
                  </a:lnTo>
                  <a:lnTo>
                    <a:pt x="214447" y="298649"/>
                  </a:lnTo>
                  <a:lnTo>
                    <a:pt x="221112" y="312739"/>
                  </a:lnTo>
                  <a:lnTo>
                    <a:pt x="221112" y="326829"/>
                  </a:lnTo>
                  <a:lnTo>
                    <a:pt x="224445" y="333874"/>
                  </a:lnTo>
                  <a:lnTo>
                    <a:pt x="231016" y="340823"/>
                  </a:lnTo>
                  <a:lnTo>
                    <a:pt x="240539" y="340823"/>
                  </a:lnTo>
                  <a:lnTo>
                    <a:pt x="247204" y="347869"/>
                  </a:lnTo>
                  <a:lnTo>
                    <a:pt x="247204" y="354913"/>
                  </a:lnTo>
                  <a:lnTo>
                    <a:pt x="250537" y="361958"/>
                  </a:lnTo>
                  <a:lnTo>
                    <a:pt x="257108" y="383093"/>
                  </a:lnTo>
                  <a:lnTo>
                    <a:pt x="267106" y="393566"/>
                  </a:lnTo>
                  <a:lnTo>
                    <a:pt x="283676" y="397088"/>
                  </a:lnTo>
                  <a:lnTo>
                    <a:pt x="306815" y="400610"/>
                  </a:lnTo>
                  <a:lnTo>
                    <a:pt x="339953" y="400610"/>
                  </a:lnTo>
                  <a:lnTo>
                    <a:pt x="346620" y="404133"/>
                  </a:lnTo>
                  <a:lnTo>
                    <a:pt x="359856" y="418223"/>
                  </a:lnTo>
                  <a:lnTo>
                    <a:pt x="373091" y="425268"/>
                  </a:lnTo>
                  <a:lnTo>
                    <a:pt x="376425" y="425268"/>
                  </a:lnTo>
                  <a:lnTo>
                    <a:pt x="376425" y="421745"/>
                  </a:lnTo>
                  <a:lnTo>
                    <a:pt x="373091" y="414700"/>
                  </a:lnTo>
                  <a:lnTo>
                    <a:pt x="373091" y="411178"/>
                  </a:lnTo>
                  <a:lnTo>
                    <a:pt x="369759" y="404133"/>
                  </a:lnTo>
                  <a:lnTo>
                    <a:pt x="366426"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842" y="87967"/>
                  </a:lnTo>
                  <a:lnTo>
                    <a:pt x="461175" y="91489"/>
                  </a:lnTo>
                  <a:lnTo>
                    <a:pt x="467841" y="94917"/>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842" y="151181"/>
                  </a:lnTo>
                  <a:lnTo>
                    <a:pt x="457842"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noFill/>
            <a:ln w="2379" cap="flat">
              <a:solidFill>
                <a:srgbClr val="FFFFFF"/>
              </a:solidFill>
              <a:prstDash val="solid"/>
              <a:round/>
            </a:ln>
          </p:spPr>
          <p:txBody>
            <a:bodyPr rtlCol="0" anchor="ctr"/>
            <a:lstStyle/>
            <a:p>
              <a:endParaRPr lang="en-US" noProof="0" dirty="0"/>
            </a:p>
          </p:txBody>
        </p:sp>
        <p:sp>
          <p:nvSpPr>
            <p:cNvPr id="4562" name="Serbest Form 4561">
              <a:extLst>
                <a:ext uri="{FF2B5EF4-FFF2-40B4-BE49-F238E27FC236}">
                  <a16:creationId xmlns:a16="http://schemas.microsoft.com/office/drawing/2014/main" id="{774DCA8A-4A06-AA45-AB91-18C4A7720A87}"/>
                </a:ext>
              </a:extLst>
            </p:cNvPr>
            <p:cNvSpPr/>
            <p:nvPr/>
          </p:nvSpPr>
          <p:spPr>
            <a:xfrm>
              <a:off x="2507320" y="2315267"/>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solidFill>
              <a:srgbClr val="AFABAB"/>
            </a:solidFill>
            <a:ln w="9518" cap="flat">
              <a:noFill/>
              <a:prstDash val="solid"/>
              <a:miter/>
            </a:ln>
          </p:spPr>
          <p:txBody>
            <a:bodyPr rtlCol="0" anchor="ctr"/>
            <a:lstStyle/>
            <a:p>
              <a:endParaRPr lang="en-US" noProof="0" dirty="0"/>
            </a:p>
          </p:txBody>
        </p:sp>
        <p:sp>
          <p:nvSpPr>
            <p:cNvPr id="4563" name="Serbest Form 4562">
              <a:extLst>
                <a:ext uri="{FF2B5EF4-FFF2-40B4-BE49-F238E27FC236}">
                  <a16:creationId xmlns:a16="http://schemas.microsoft.com/office/drawing/2014/main" id="{A08E20A9-8AE9-FD4F-8C36-18E51D5AE882}"/>
                </a:ext>
              </a:extLst>
            </p:cNvPr>
            <p:cNvSpPr/>
            <p:nvPr/>
          </p:nvSpPr>
          <p:spPr>
            <a:xfrm>
              <a:off x="2507320" y="2315267"/>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noFill/>
            <a:ln w="2379" cap="flat">
              <a:solidFill>
                <a:srgbClr val="FFFFFF"/>
              </a:solidFill>
              <a:prstDash val="solid"/>
              <a:round/>
            </a:ln>
          </p:spPr>
          <p:txBody>
            <a:bodyPr rtlCol="0" anchor="ctr"/>
            <a:lstStyle/>
            <a:p>
              <a:endParaRPr lang="en-US" noProof="0" dirty="0"/>
            </a:p>
          </p:txBody>
        </p:sp>
        <p:sp>
          <p:nvSpPr>
            <p:cNvPr id="4564" name="Serbest Form 4563">
              <a:extLst>
                <a:ext uri="{FF2B5EF4-FFF2-40B4-BE49-F238E27FC236}">
                  <a16:creationId xmlns:a16="http://schemas.microsoft.com/office/drawing/2014/main" id="{0F760AD8-144C-E84A-81B5-F8BCDD43A81C}"/>
                </a:ext>
              </a:extLst>
            </p:cNvPr>
            <p:cNvSpPr/>
            <p:nvPr/>
          </p:nvSpPr>
          <p:spPr>
            <a:xfrm>
              <a:off x="8019234" y="1019756"/>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085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263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085"/>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263"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solidFill>
              <a:srgbClr val="AFABAB"/>
            </a:solidFill>
            <a:ln w="9518" cap="flat">
              <a:noFill/>
              <a:prstDash val="solid"/>
              <a:miter/>
            </a:ln>
          </p:spPr>
          <p:txBody>
            <a:bodyPr rtlCol="0" anchor="ctr"/>
            <a:lstStyle/>
            <a:p>
              <a:endParaRPr lang="en-US" noProof="0" dirty="0"/>
            </a:p>
          </p:txBody>
        </p:sp>
        <p:sp>
          <p:nvSpPr>
            <p:cNvPr id="4565" name="Serbest Form 4564">
              <a:extLst>
                <a:ext uri="{FF2B5EF4-FFF2-40B4-BE49-F238E27FC236}">
                  <a16:creationId xmlns:a16="http://schemas.microsoft.com/office/drawing/2014/main" id="{401DEF80-7AC0-7341-8907-E1F0BB0466AC}"/>
                </a:ext>
              </a:extLst>
            </p:cNvPr>
            <p:cNvSpPr/>
            <p:nvPr/>
          </p:nvSpPr>
          <p:spPr>
            <a:xfrm>
              <a:off x="8019234" y="1019756"/>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180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167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180"/>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167"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noFill/>
            <a:ln w="2379" cap="flat">
              <a:solidFill>
                <a:srgbClr val="FFFFFF"/>
              </a:solidFill>
              <a:prstDash val="solid"/>
              <a:round/>
            </a:ln>
          </p:spPr>
          <p:txBody>
            <a:bodyPr rtlCol="0" anchor="ctr"/>
            <a:lstStyle/>
            <a:p>
              <a:endParaRPr lang="en-US" noProof="0" dirty="0"/>
            </a:p>
          </p:txBody>
        </p:sp>
        <p:sp>
          <p:nvSpPr>
            <p:cNvPr id="4566" name="Serbest Form 4565">
              <a:extLst>
                <a:ext uri="{FF2B5EF4-FFF2-40B4-BE49-F238E27FC236}">
                  <a16:creationId xmlns:a16="http://schemas.microsoft.com/office/drawing/2014/main" id="{CBBC3945-5A6C-C642-8D69-3B732B79C4F4}"/>
                </a:ext>
              </a:extLst>
            </p:cNvPr>
            <p:cNvSpPr/>
            <p:nvPr/>
          </p:nvSpPr>
          <p:spPr>
            <a:xfrm>
              <a:off x="9992298" y="1947882"/>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solidFill>
              <a:srgbClr val="AFABAB"/>
            </a:solidFill>
            <a:ln w="9518" cap="flat">
              <a:noFill/>
              <a:prstDash val="solid"/>
              <a:miter/>
            </a:ln>
          </p:spPr>
          <p:txBody>
            <a:bodyPr rtlCol="0" anchor="ctr"/>
            <a:lstStyle/>
            <a:p>
              <a:endParaRPr lang="en-US" noProof="0" dirty="0"/>
            </a:p>
          </p:txBody>
        </p:sp>
        <p:sp>
          <p:nvSpPr>
            <p:cNvPr id="4567" name="Serbest Form 4566">
              <a:extLst>
                <a:ext uri="{FF2B5EF4-FFF2-40B4-BE49-F238E27FC236}">
                  <a16:creationId xmlns:a16="http://schemas.microsoft.com/office/drawing/2014/main" id="{896B2271-1254-854A-8530-1B7249F7EA26}"/>
                </a:ext>
              </a:extLst>
            </p:cNvPr>
            <p:cNvSpPr/>
            <p:nvPr/>
          </p:nvSpPr>
          <p:spPr>
            <a:xfrm>
              <a:off x="9992298" y="1947882"/>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noFill/>
            <a:ln w="2379" cap="flat">
              <a:solidFill>
                <a:srgbClr val="FFFFFF"/>
              </a:solidFill>
              <a:prstDash val="solid"/>
              <a:round/>
            </a:ln>
          </p:spPr>
          <p:txBody>
            <a:bodyPr rtlCol="0" anchor="ctr"/>
            <a:lstStyle/>
            <a:p>
              <a:endParaRPr lang="en-US" noProof="0" dirty="0"/>
            </a:p>
          </p:txBody>
        </p:sp>
        <p:sp>
          <p:nvSpPr>
            <p:cNvPr id="4568" name="Serbest Form 4567">
              <a:extLst>
                <a:ext uri="{FF2B5EF4-FFF2-40B4-BE49-F238E27FC236}">
                  <a16:creationId xmlns:a16="http://schemas.microsoft.com/office/drawing/2014/main" id="{5644C05F-A33D-E84E-AC17-44D020677846}"/>
                </a:ext>
              </a:extLst>
            </p:cNvPr>
            <p:cNvSpPr/>
            <p:nvPr/>
          </p:nvSpPr>
          <p:spPr>
            <a:xfrm>
              <a:off x="7709752" y="1580497"/>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077 w 309481"/>
                <a:gd name="connsiteY52" fmla="*/ 3618 h 406036"/>
                <a:gd name="connsiteX53" fmla="*/ 134077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077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077" y="3618"/>
                  </a:lnTo>
                  <a:lnTo>
                    <a:pt x="134077"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077"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solidFill>
              <a:srgbClr val="AFABAB"/>
            </a:solidFill>
            <a:ln w="9518" cap="flat">
              <a:noFill/>
              <a:prstDash val="solid"/>
              <a:miter/>
            </a:ln>
          </p:spPr>
          <p:txBody>
            <a:bodyPr rtlCol="0" anchor="ctr"/>
            <a:lstStyle/>
            <a:p>
              <a:endParaRPr lang="en-US" noProof="0" dirty="0"/>
            </a:p>
          </p:txBody>
        </p:sp>
        <p:sp>
          <p:nvSpPr>
            <p:cNvPr id="4569" name="Serbest Form 4568">
              <a:extLst>
                <a:ext uri="{FF2B5EF4-FFF2-40B4-BE49-F238E27FC236}">
                  <a16:creationId xmlns:a16="http://schemas.microsoft.com/office/drawing/2014/main" id="{F4B3016B-84CA-5443-AB19-3529D5EE3F29}"/>
                </a:ext>
              </a:extLst>
            </p:cNvPr>
            <p:cNvSpPr/>
            <p:nvPr/>
          </p:nvSpPr>
          <p:spPr>
            <a:xfrm>
              <a:off x="7709752" y="1580497"/>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172 w 309481"/>
                <a:gd name="connsiteY52" fmla="*/ 3618 h 406036"/>
                <a:gd name="connsiteX53" fmla="*/ 134172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172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172" y="3618"/>
                  </a:lnTo>
                  <a:lnTo>
                    <a:pt x="134172"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172"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noFill/>
            <a:ln w="2379" cap="flat">
              <a:solidFill>
                <a:srgbClr val="FFFFFF"/>
              </a:solidFill>
              <a:prstDash val="solid"/>
              <a:round/>
            </a:ln>
          </p:spPr>
          <p:txBody>
            <a:bodyPr rtlCol="0" anchor="ctr"/>
            <a:lstStyle/>
            <a:p>
              <a:endParaRPr lang="en-US" noProof="0" dirty="0"/>
            </a:p>
          </p:txBody>
        </p:sp>
        <p:sp>
          <p:nvSpPr>
            <p:cNvPr id="4570" name="Serbest Form 4569">
              <a:extLst>
                <a:ext uri="{FF2B5EF4-FFF2-40B4-BE49-F238E27FC236}">
                  <a16:creationId xmlns:a16="http://schemas.microsoft.com/office/drawing/2014/main" id="{2C7FA9E4-514A-F24E-AF2F-721D00B81F03}"/>
                </a:ext>
              </a:extLst>
            </p:cNvPr>
            <p:cNvSpPr/>
            <p:nvPr/>
          </p:nvSpPr>
          <p:spPr>
            <a:xfrm>
              <a:off x="5970562" y="-836779"/>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solidFill>
              <a:srgbClr val="AFABAB"/>
            </a:solidFill>
            <a:ln w="9518" cap="flat">
              <a:noFill/>
              <a:prstDash val="solid"/>
              <a:miter/>
            </a:ln>
          </p:spPr>
          <p:txBody>
            <a:bodyPr rtlCol="0" anchor="ctr"/>
            <a:lstStyle/>
            <a:p>
              <a:endParaRPr lang="en-US" noProof="0" dirty="0"/>
            </a:p>
          </p:txBody>
        </p:sp>
        <p:sp>
          <p:nvSpPr>
            <p:cNvPr id="4571" name="Serbest Form 4570">
              <a:extLst>
                <a:ext uri="{FF2B5EF4-FFF2-40B4-BE49-F238E27FC236}">
                  <a16:creationId xmlns:a16="http://schemas.microsoft.com/office/drawing/2014/main" id="{6ADD565C-B49C-934E-B960-6B9462B8EF94}"/>
                </a:ext>
              </a:extLst>
            </p:cNvPr>
            <p:cNvSpPr/>
            <p:nvPr/>
          </p:nvSpPr>
          <p:spPr>
            <a:xfrm>
              <a:off x="5970562" y="-836779"/>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noFill/>
            <a:ln w="2379" cap="flat">
              <a:solidFill>
                <a:srgbClr val="FFFFFF"/>
              </a:solidFill>
              <a:prstDash val="solid"/>
              <a:round/>
            </a:ln>
          </p:spPr>
          <p:txBody>
            <a:bodyPr rtlCol="0" anchor="ctr"/>
            <a:lstStyle/>
            <a:p>
              <a:endParaRPr lang="en-US" noProof="0" dirty="0"/>
            </a:p>
          </p:txBody>
        </p:sp>
        <p:sp>
          <p:nvSpPr>
            <p:cNvPr id="4572" name="Serbest Form 4571">
              <a:extLst>
                <a:ext uri="{FF2B5EF4-FFF2-40B4-BE49-F238E27FC236}">
                  <a16:creationId xmlns:a16="http://schemas.microsoft.com/office/drawing/2014/main" id="{F135146F-3749-DF4A-8906-D22888FD68CD}"/>
                </a:ext>
              </a:extLst>
            </p:cNvPr>
            <p:cNvSpPr/>
            <p:nvPr/>
          </p:nvSpPr>
          <p:spPr>
            <a:xfrm>
              <a:off x="5833818" y="2121911"/>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347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347"/>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solidFill>
              <a:srgbClr val="AFABAB"/>
            </a:solidFill>
            <a:ln w="9518" cap="flat">
              <a:noFill/>
              <a:prstDash val="solid"/>
              <a:miter/>
            </a:ln>
          </p:spPr>
          <p:txBody>
            <a:bodyPr rtlCol="0" anchor="ctr"/>
            <a:lstStyle/>
            <a:p>
              <a:endParaRPr lang="en-US" noProof="0" dirty="0"/>
            </a:p>
          </p:txBody>
        </p:sp>
        <p:sp>
          <p:nvSpPr>
            <p:cNvPr id="4573" name="Serbest Form 4572">
              <a:extLst>
                <a:ext uri="{FF2B5EF4-FFF2-40B4-BE49-F238E27FC236}">
                  <a16:creationId xmlns:a16="http://schemas.microsoft.com/office/drawing/2014/main" id="{8B48CE9C-C84E-D948-A8EA-7A66C5229467}"/>
                </a:ext>
              </a:extLst>
            </p:cNvPr>
            <p:cNvSpPr/>
            <p:nvPr/>
          </p:nvSpPr>
          <p:spPr>
            <a:xfrm>
              <a:off x="5833818" y="2121911"/>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252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252"/>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noFill/>
            <a:ln w="2379" cap="flat">
              <a:solidFill>
                <a:srgbClr val="FFFFFF"/>
              </a:solidFill>
              <a:prstDash val="solid"/>
              <a:round/>
            </a:ln>
          </p:spPr>
          <p:txBody>
            <a:bodyPr rtlCol="0" anchor="ctr"/>
            <a:lstStyle/>
            <a:p>
              <a:endParaRPr lang="en-US" noProof="0" dirty="0"/>
            </a:p>
          </p:txBody>
        </p:sp>
        <p:sp>
          <p:nvSpPr>
            <p:cNvPr id="4574" name="Serbest Form 4573">
              <a:extLst>
                <a:ext uri="{FF2B5EF4-FFF2-40B4-BE49-F238E27FC236}">
                  <a16:creationId xmlns:a16="http://schemas.microsoft.com/office/drawing/2014/main" id="{5183BE74-CC7D-AD47-B48D-0912BBC377ED}"/>
                </a:ext>
              </a:extLst>
            </p:cNvPr>
            <p:cNvSpPr/>
            <p:nvPr/>
          </p:nvSpPr>
          <p:spPr>
            <a:xfrm>
              <a:off x="5737069" y="1657801"/>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364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971 w 599536"/>
                <a:gd name="connsiteY39" fmla="*/ 467918 h 560740"/>
                <a:gd name="connsiteX40" fmla="*/ 213971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364"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971" y="467918"/>
                  </a:lnTo>
                  <a:lnTo>
                    <a:pt x="213971"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solidFill>
              <a:srgbClr val="AFABAB"/>
            </a:solidFill>
            <a:ln w="9518" cap="flat">
              <a:noFill/>
              <a:prstDash val="solid"/>
              <a:miter/>
            </a:ln>
          </p:spPr>
          <p:txBody>
            <a:bodyPr rtlCol="0" anchor="ctr"/>
            <a:lstStyle/>
            <a:p>
              <a:endParaRPr lang="en-US" noProof="0" dirty="0"/>
            </a:p>
          </p:txBody>
        </p:sp>
        <p:sp>
          <p:nvSpPr>
            <p:cNvPr id="4575" name="Serbest Form 4574">
              <a:extLst>
                <a:ext uri="{FF2B5EF4-FFF2-40B4-BE49-F238E27FC236}">
                  <a16:creationId xmlns:a16="http://schemas.microsoft.com/office/drawing/2014/main" id="{0AD842B7-CC42-0B42-881C-B25400F582CC}"/>
                </a:ext>
              </a:extLst>
            </p:cNvPr>
            <p:cNvSpPr/>
            <p:nvPr/>
          </p:nvSpPr>
          <p:spPr>
            <a:xfrm>
              <a:off x="5737069" y="1657801"/>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459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875 w 599536"/>
                <a:gd name="connsiteY39" fmla="*/ 467918 h 560740"/>
                <a:gd name="connsiteX40" fmla="*/ 213875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459"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875" y="467918"/>
                  </a:lnTo>
                  <a:lnTo>
                    <a:pt x="213875"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noFill/>
            <a:ln w="2379" cap="flat">
              <a:solidFill>
                <a:srgbClr val="FFFFFF"/>
              </a:solidFill>
              <a:prstDash val="solid"/>
              <a:round/>
            </a:ln>
          </p:spPr>
          <p:txBody>
            <a:bodyPr rtlCol="0" anchor="ctr"/>
            <a:lstStyle/>
            <a:p>
              <a:endParaRPr lang="en-US" noProof="0" dirty="0"/>
            </a:p>
          </p:txBody>
        </p:sp>
        <p:sp>
          <p:nvSpPr>
            <p:cNvPr id="4576" name="Serbest Form 4575">
              <a:extLst>
                <a:ext uri="{FF2B5EF4-FFF2-40B4-BE49-F238E27FC236}">
                  <a16:creationId xmlns:a16="http://schemas.microsoft.com/office/drawing/2014/main" id="{224FDF39-F032-BC41-9F1A-A0D2D2D9AF55}"/>
                </a:ext>
              </a:extLst>
            </p:cNvPr>
            <p:cNvSpPr/>
            <p:nvPr/>
          </p:nvSpPr>
          <p:spPr>
            <a:xfrm>
              <a:off x="2333248" y="2063838"/>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893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893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091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893"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893"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091"/>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solidFill>
              <a:srgbClr val="AFABAB"/>
            </a:solidFill>
            <a:ln w="9518" cap="flat">
              <a:noFill/>
              <a:prstDash val="solid"/>
              <a:miter/>
            </a:ln>
          </p:spPr>
          <p:txBody>
            <a:bodyPr rtlCol="0" anchor="ctr"/>
            <a:lstStyle/>
            <a:p>
              <a:endParaRPr lang="en-US" noProof="0" dirty="0"/>
            </a:p>
          </p:txBody>
        </p:sp>
        <p:sp>
          <p:nvSpPr>
            <p:cNvPr id="4577" name="Serbest Form 4576">
              <a:extLst>
                <a:ext uri="{FF2B5EF4-FFF2-40B4-BE49-F238E27FC236}">
                  <a16:creationId xmlns:a16="http://schemas.microsoft.com/office/drawing/2014/main" id="{526D926D-7638-DC4F-8341-62392A8FEC71}"/>
                </a:ext>
              </a:extLst>
            </p:cNvPr>
            <p:cNvSpPr/>
            <p:nvPr/>
          </p:nvSpPr>
          <p:spPr>
            <a:xfrm>
              <a:off x="2333248" y="2063838"/>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988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988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186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988"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988"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186"/>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noFill/>
            <a:ln w="2379" cap="flat">
              <a:solidFill>
                <a:srgbClr val="FFFFFF"/>
              </a:solidFill>
              <a:prstDash val="solid"/>
              <a:round/>
            </a:ln>
          </p:spPr>
          <p:txBody>
            <a:bodyPr rtlCol="0" anchor="ctr"/>
            <a:lstStyle/>
            <a:p>
              <a:endParaRPr lang="en-US" noProof="0" dirty="0"/>
            </a:p>
          </p:txBody>
        </p:sp>
        <p:sp>
          <p:nvSpPr>
            <p:cNvPr id="4578" name="Serbest Form 4577">
              <a:extLst>
                <a:ext uri="{FF2B5EF4-FFF2-40B4-BE49-F238E27FC236}">
                  <a16:creationId xmlns:a16="http://schemas.microsoft.com/office/drawing/2014/main" id="{C297C899-ABE8-4C4A-B484-16435B145B4A}"/>
                </a:ext>
              </a:extLst>
            </p:cNvPr>
            <p:cNvSpPr/>
            <p:nvPr/>
          </p:nvSpPr>
          <p:spPr>
            <a:xfrm>
              <a:off x="11522471" y="4403716"/>
              <a:ext cx="693619" cy="560930"/>
            </a:xfrm>
            <a:custGeom>
              <a:avLst/>
              <a:gdLst>
                <a:gd name="connsiteX0" fmla="*/ 667337 w 693619"/>
                <a:gd name="connsiteY0" fmla="*/ 184882 h 560930"/>
                <a:gd name="connsiteX1" fmla="*/ 673907 w 693619"/>
                <a:gd name="connsiteY1" fmla="*/ 181455 h 560930"/>
                <a:gd name="connsiteX2" fmla="*/ 677146 w 693619"/>
                <a:gd name="connsiteY2" fmla="*/ 181455 h 560930"/>
                <a:gd name="connsiteX3" fmla="*/ 690287 w 693619"/>
                <a:gd name="connsiteY3" fmla="*/ 174600 h 560930"/>
                <a:gd name="connsiteX4" fmla="*/ 693619 w 693619"/>
                <a:gd name="connsiteY4" fmla="*/ 171173 h 560930"/>
                <a:gd name="connsiteX5" fmla="*/ 693619 w 693619"/>
                <a:gd name="connsiteY5" fmla="*/ 160891 h 560930"/>
                <a:gd name="connsiteX6" fmla="*/ 690287 w 693619"/>
                <a:gd name="connsiteY6" fmla="*/ 154132 h 560930"/>
                <a:gd name="connsiteX7" fmla="*/ 687048 w 693619"/>
                <a:gd name="connsiteY7" fmla="*/ 150705 h 560930"/>
                <a:gd name="connsiteX8" fmla="*/ 680478 w 693619"/>
                <a:gd name="connsiteY8" fmla="*/ 150705 h 560930"/>
                <a:gd name="connsiteX9" fmla="*/ 673907 w 693619"/>
                <a:gd name="connsiteY9" fmla="*/ 157464 h 560930"/>
                <a:gd name="connsiteX10" fmla="*/ 673907 w 693619"/>
                <a:gd name="connsiteY10" fmla="*/ 160891 h 560930"/>
                <a:gd name="connsiteX11" fmla="*/ 667337 w 693619"/>
                <a:gd name="connsiteY11" fmla="*/ 160891 h 560930"/>
                <a:gd name="connsiteX12" fmla="*/ 660766 w 693619"/>
                <a:gd name="connsiteY12" fmla="*/ 157464 h 560930"/>
                <a:gd name="connsiteX13" fmla="*/ 654101 w 693619"/>
                <a:gd name="connsiteY13" fmla="*/ 157464 h 560930"/>
                <a:gd name="connsiteX14" fmla="*/ 650768 w 693619"/>
                <a:gd name="connsiteY14" fmla="*/ 160891 h 560930"/>
                <a:gd name="connsiteX15" fmla="*/ 641246 w 693619"/>
                <a:gd name="connsiteY15" fmla="*/ 164319 h 560930"/>
                <a:gd name="connsiteX16" fmla="*/ 631723 w 693619"/>
                <a:gd name="connsiteY16" fmla="*/ 164319 h 560930"/>
                <a:gd name="connsiteX17" fmla="*/ 625152 w 693619"/>
                <a:gd name="connsiteY17" fmla="*/ 157464 h 560930"/>
                <a:gd name="connsiteX18" fmla="*/ 625152 w 693619"/>
                <a:gd name="connsiteY18" fmla="*/ 126714 h 560930"/>
                <a:gd name="connsiteX19" fmla="*/ 638293 w 693619"/>
                <a:gd name="connsiteY19" fmla="*/ 102818 h 560930"/>
                <a:gd name="connsiteX20" fmla="*/ 638293 w 693619"/>
                <a:gd name="connsiteY20" fmla="*/ 99200 h 560930"/>
                <a:gd name="connsiteX21" fmla="*/ 635056 w 693619"/>
                <a:gd name="connsiteY21" fmla="*/ 92346 h 560930"/>
                <a:gd name="connsiteX22" fmla="*/ 631723 w 693619"/>
                <a:gd name="connsiteY22" fmla="*/ 88918 h 560930"/>
                <a:gd name="connsiteX23" fmla="*/ 625152 w 693619"/>
                <a:gd name="connsiteY23" fmla="*/ 88918 h 560930"/>
                <a:gd name="connsiteX24" fmla="*/ 621915 w 693619"/>
                <a:gd name="connsiteY24" fmla="*/ 95773 h 560930"/>
                <a:gd name="connsiteX25" fmla="*/ 618582 w 693619"/>
                <a:gd name="connsiteY25" fmla="*/ 99200 h 560930"/>
                <a:gd name="connsiteX26" fmla="*/ 618582 w 693619"/>
                <a:gd name="connsiteY26" fmla="*/ 116241 h 560930"/>
                <a:gd name="connsiteX27" fmla="*/ 615345 w 693619"/>
                <a:gd name="connsiteY27" fmla="*/ 123096 h 560930"/>
                <a:gd name="connsiteX28" fmla="*/ 608773 w 693619"/>
                <a:gd name="connsiteY28" fmla="*/ 126523 h 560930"/>
                <a:gd name="connsiteX29" fmla="*/ 608773 w 693619"/>
                <a:gd name="connsiteY29" fmla="*/ 109482 h 560930"/>
                <a:gd name="connsiteX30" fmla="*/ 595062 w 693619"/>
                <a:gd name="connsiteY30" fmla="*/ 99200 h 560930"/>
                <a:gd name="connsiteX31" fmla="*/ 601632 w 693619"/>
                <a:gd name="connsiteY31" fmla="*/ 85491 h 560930"/>
                <a:gd name="connsiteX32" fmla="*/ 608203 w 693619"/>
                <a:gd name="connsiteY32" fmla="*/ 78637 h 560930"/>
                <a:gd name="connsiteX33" fmla="*/ 611440 w 693619"/>
                <a:gd name="connsiteY33" fmla="*/ 71877 h 560930"/>
                <a:gd name="connsiteX34" fmla="*/ 614773 w 693619"/>
                <a:gd name="connsiteY34" fmla="*/ 61595 h 560930"/>
                <a:gd name="connsiteX35" fmla="*/ 614773 w 693619"/>
                <a:gd name="connsiteY35" fmla="*/ 47886 h 560930"/>
                <a:gd name="connsiteX36" fmla="*/ 608203 w 693619"/>
                <a:gd name="connsiteY36" fmla="*/ 44459 h 560930"/>
                <a:gd name="connsiteX37" fmla="*/ 604869 w 693619"/>
                <a:gd name="connsiteY37" fmla="*/ 41032 h 560930"/>
                <a:gd name="connsiteX38" fmla="*/ 598299 w 693619"/>
                <a:gd name="connsiteY38" fmla="*/ 37605 h 560930"/>
                <a:gd name="connsiteX39" fmla="*/ 595062 w 693619"/>
                <a:gd name="connsiteY39" fmla="*/ 34273 h 560930"/>
                <a:gd name="connsiteX40" fmla="*/ 588490 w 693619"/>
                <a:gd name="connsiteY40" fmla="*/ 34273 h 560930"/>
                <a:gd name="connsiteX41" fmla="*/ 591728 w 693619"/>
                <a:gd name="connsiteY41" fmla="*/ 23991 h 560930"/>
                <a:gd name="connsiteX42" fmla="*/ 578587 w 693619"/>
                <a:gd name="connsiteY42" fmla="*/ 23991 h 560930"/>
                <a:gd name="connsiteX43" fmla="*/ 569064 w 693619"/>
                <a:gd name="connsiteY43" fmla="*/ 10281 h 560930"/>
                <a:gd name="connsiteX44" fmla="*/ 572303 w 693619"/>
                <a:gd name="connsiteY44" fmla="*/ 0 h 560930"/>
                <a:gd name="connsiteX45" fmla="*/ 555923 w 693619"/>
                <a:gd name="connsiteY45" fmla="*/ 10281 h 560930"/>
                <a:gd name="connsiteX46" fmla="*/ 569064 w 693619"/>
                <a:gd name="connsiteY46" fmla="*/ 30845 h 560930"/>
                <a:gd name="connsiteX47" fmla="*/ 562494 w 693619"/>
                <a:gd name="connsiteY47" fmla="*/ 51313 h 560930"/>
                <a:gd name="connsiteX48" fmla="*/ 575635 w 693619"/>
                <a:gd name="connsiteY48" fmla="*/ 58168 h 560930"/>
                <a:gd name="connsiteX49" fmla="*/ 569064 w 693619"/>
                <a:gd name="connsiteY49" fmla="*/ 61595 h 560930"/>
                <a:gd name="connsiteX50" fmla="*/ 569064 w 693619"/>
                <a:gd name="connsiteY50" fmla="*/ 71877 h 560930"/>
                <a:gd name="connsiteX51" fmla="*/ 582205 w 693619"/>
                <a:gd name="connsiteY51" fmla="*/ 75305 h 560930"/>
                <a:gd name="connsiteX52" fmla="*/ 569064 w 693619"/>
                <a:gd name="connsiteY52" fmla="*/ 85491 h 560930"/>
                <a:gd name="connsiteX53" fmla="*/ 578587 w 693619"/>
                <a:gd name="connsiteY53" fmla="*/ 88918 h 560930"/>
                <a:gd name="connsiteX54" fmla="*/ 578587 w 693619"/>
                <a:gd name="connsiteY54" fmla="*/ 95773 h 560930"/>
                <a:gd name="connsiteX55" fmla="*/ 575349 w 693619"/>
                <a:gd name="connsiteY55" fmla="*/ 99200 h 560930"/>
                <a:gd name="connsiteX56" fmla="*/ 575349 w 693619"/>
                <a:gd name="connsiteY56" fmla="*/ 109482 h 560930"/>
                <a:gd name="connsiteX57" fmla="*/ 581920 w 693619"/>
                <a:gd name="connsiteY57" fmla="*/ 112910 h 560930"/>
                <a:gd name="connsiteX58" fmla="*/ 585158 w 693619"/>
                <a:gd name="connsiteY58" fmla="*/ 116241 h 560930"/>
                <a:gd name="connsiteX59" fmla="*/ 575635 w 693619"/>
                <a:gd name="connsiteY59" fmla="*/ 119669 h 560930"/>
                <a:gd name="connsiteX60" fmla="*/ 569064 w 693619"/>
                <a:gd name="connsiteY60" fmla="*/ 126523 h 560930"/>
                <a:gd name="connsiteX61" fmla="*/ 578587 w 693619"/>
                <a:gd name="connsiteY61" fmla="*/ 133378 h 560930"/>
                <a:gd name="connsiteX62" fmla="*/ 565446 w 693619"/>
                <a:gd name="connsiteY62" fmla="*/ 147087 h 560930"/>
                <a:gd name="connsiteX63" fmla="*/ 562208 w 693619"/>
                <a:gd name="connsiteY63" fmla="*/ 153942 h 560930"/>
                <a:gd name="connsiteX64" fmla="*/ 558971 w 693619"/>
                <a:gd name="connsiteY64" fmla="*/ 157274 h 560930"/>
                <a:gd name="connsiteX65" fmla="*/ 558971 w 693619"/>
                <a:gd name="connsiteY65" fmla="*/ 164128 h 560930"/>
                <a:gd name="connsiteX66" fmla="*/ 565446 w 693619"/>
                <a:gd name="connsiteY66" fmla="*/ 170983 h 560930"/>
                <a:gd name="connsiteX67" fmla="*/ 558876 w 693619"/>
                <a:gd name="connsiteY67" fmla="*/ 170983 h 560930"/>
                <a:gd name="connsiteX68" fmla="*/ 552306 w 693619"/>
                <a:gd name="connsiteY68" fmla="*/ 174410 h 560930"/>
                <a:gd name="connsiteX69" fmla="*/ 545734 w 693619"/>
                <a:gd name="connsiteY69" fmla="*/ 174410 h 560930"/>
                <a:gd name="connsiteX70" fmla="*/ 532593 w 693619"/>
                <a:gd name="connsiteY70" fmla="*/ 181265 h 560930"/>
                <a:gd name="connsiteX71" fmla="*/ 516120 w 693619"/>
                <a:gd name="connsiteY71" fmla="*/ 198306 h 560930"/>
                <a:gd name="connsiteX72" fmla="*/ 506597 w 693619"/>
                <a:gd name="connsiteY72" fmla="*/ 205160 h 560930"/>
                <a:gd name="connsiteX73" fmla="*/ 486885 w 693619"/>
                <a:gd name="connsiteY73" fmla="*/ 212015 h 560930"/>
                <a:gd name="connsiteX74" fmla="*/ 473745 w 693619"/>
                <a:gd name="connsiteY74" fmla="*/ 218870 h 560930"/>
                <a:gd name="connsiteX75" fmla="*/ 467174 w 693619"/>
                <a:gd name="connsiteY75" fmla="*/ 225724 h 560930"/>
                <a:gd name="connsiteX76" fmla="*/ 467174 w 693619"/>
                <a:gd name="connsiteY76" fmla="*/ 246193 h 560930"/>
                <a:gd name="connsiteX77" fmla="*/ 470411 w 693619"/>
                <a:gd name="connsiteY77" fmla="*/ 253047 h 560930"/>
                <a:gd name="connsiteX78" fmla="*/ 473745 w 693619"/>
                <a:gd name="connsiteY78" fmla="*/ 256475 h 560930"/>
                <a:gd name="connsiteX79" fmla="*/ 473745 w 693619"/>
                <a:gd name="connsiteY79" fmla="*/ 259902 h 560930"/>
                <a:gd name="connsiteX80" fmla="*/ 503264 w 693619"/>
                <a:gd name="connsiteY80" fmla="*/ 259902 h 560930"/>
                <a:gd name="connsiteX81" fmla="*/ 503264 w 693619"/>
                <a:gd name="connsiteY81" fmla="*/ 270184 h 560930"/>
                <a:gd name="connsiteX82" fmla="*/ 500026 w 693619"/>
                <a:gd name="connsiteY82" fmla="*/ 276943 h 560930"/>
                <a:gd name="connsiteX83" fmla="*/ 500026 w 693619"/>
                <a:gd name="connsiteY83" fmla="*/ 297507 h 560930"/>
                <a:gd name="connsiteX84" fmla="*/ 486885 w 693619"/>
                <a:gd name="connsiteY84" fmla="*/ 304361 h 560930"/>
                <a:gd name="connsiteX85" fmla="*/ 480315 w 693619"/>
                <a:gd name="connsiteY85" fmla="*/ 304361 h 560930"/>
                <a:gd name="connsiteX86" fmla="*/ 470792 w 693619"/>
                <a:gd name="connsiteY86" fmla="*/ 307788 h 560930"/>
                <a:gd name="connsiteX87" fmla="*/ 464222 w 693619"/>
                <a:gd name="connsiteY87" fmla="*/ 311216 h 560930"/>
                <a:gd name="connsiteX88" fmla="*/ 464222 w 693619"/>
                <a:gd name="connsiteY88" fmla="*/ 318165 h 560930"/>
                <a:gd name="connsiteX89" fmla="*/ 457651 w 693619"/>
                <a:gd name="connsiteY89" fmla="*/ 325020 h 560930"/>
                <a:gd name="connsiteX90" fmla="*/ 464222 w 693619"/>
                <a:gd name="connsiteY90" fmla="*/ 328447 h 560930"/>
                <a:gd name="connsiteX91" fmla="*/ 467555 w 693619"/>
                <a:gd name="connsiteY91" fmla="*/ 331874 h 560930"/>
                <a:gd name="connsiteX92" fmla="*/ 477078 w 693619"/>
                <a:gd name="connsiteY92" fmla="*/ 335302 h 560930"/>
                <a:gd name="connsiteX93" fmla="*/ 483647 w 693619"/>
                <a:gd name="connsiteY93" fmla="*/ 335302 h 560930"/>
                <a:gd name="connsiteX94" fmla="*/ 496789 w 693619"/>
                <a:gd name="connsiteY94" fmla="*/ 328447 h 560930"/>
                <a:gd name="connsiteX95" fmla="*/ 503360 w 693619"/>
                <a:gd name="connsiteY95" fmla="*/ 318165 h 560930"/>
                <a:gd name="connsiteX96" fmla="*/ 529642 w 693619"/>
                <a:gd name="connsiteY96" fmla="*/ 290842 h 560930"/>
                <a:gd name="connsiteX97" fmla="*/ 542783 w 693619"/>
                <a:gd name="connsiteY97" fmla="*/ 283987 h 560930"/>
                <a:gd name="connsiteX98" fmla="*/ 552306 w 693619"/>
                <a:gd name="connsiteY98" fmla="*/ 280560 h 560930"/>
                <a:gd name="connsiteX99" fmla="*/ 558876 w 693619"/>
                <a:gd name="connsiteY99" fmla="*/ 277133 h 560930"/>
                <a:gd name="connsiteX100" fmla="*/ 562113 w 693619"/>
                <a:gd name="connsiteY100" fmla="*/ 273801 h 560930"/>
                <a:gd name="connsiteX101" fmla="*/ 565351 w 693619"/>
                <a:gd name="connsiteY101" fmla="*/ 273801 h 560930"/>
                <a:gd name="connsiteX102" fmla="*/ 568684 w 693619"/>
                <a:gd name="connsiteY102" fmla="*/ 270374 h 560930"/>
                <a:gd name="connsiteX103" fmla="*/ 571921 w 693619"/>
                <a:gd name="connsiteY103" fmla="*/ 263519 h 560930"/>
                <a:gd name="connsiteX104" fmla="*/ 575254 w 693619"/>
                <a:gd name="connsiteY104" fmla="*/ 263519 h 560930"/>
                <a:gd name="connsiteX105" fmla="*/ 578493 w 693619"/>
                <a:gd name="connsiteY105" fmla="*/ 260092 h 560930"/>
                <a:gd name="connsiteX106" fmla="*/ 585062 w 693619"/>
                <a:gd name="connsiteY106" fmla="*/ 256665 h 560930"/>
                <a:gd name="connsiteX107" fmla="*/ 588395 w 693619"/>
                <a:gd name="connsiteY107" fmla="*/ 253237 h 560930"/>
                <a:gd name="connsiteX108" fmla="*/ 588395 w 693619"/>
                <a:gd name="connsiteY108" fmla="*/ 239528 h 560930"/>
                <a:gd name="connsiteX109" fmla="*/ 585062 w 693619"/>
                <a:gd name="connsiteY109" fmla="*/ 236101 h 560930"/>
                <a:gd name="connsiteX110" fmla="*/ 588395 w 693619"/>
                <a:gd name="connsiteY110" fmla="*/ 236101 h 560930"/>
                <a:gd name="connsiteX111" fmla="*/ 591632 w 693619"/>
                <a:gd name="connsiteY111" fmla="*/ 232769 h 560930"/>
                <a:gd name="connsiteX112" fmla="*/ 604774 w 693619"/>
                <a:gd name="connsiteY112" fmla="*/ 225914 h 560930"/>
                <a:gd name="connsiteX113" fmla="*/ 621248 w 693619"/>
                <a:gd name="connsiteY113" fmla="*/ 225914 h 560930"/>
                <a:gd name="connsiteX114" fmla="*/ 627818 w 693619"/>
                <a:gd name="connsiteY114" fmla="*/ 229342 h 560930"/>
                <a:gd name="connsiteX115" fmla="*/ 634390 w 693619"/>
                <a:gd name="connsiteY115" fmla="*/ 229342 h 560930"/>
                <a:gd name="connsiteX116" fmla="*/ 640960 w 693619"/>
                <a:gd name="connsiteY116" fmla="*/ 222487 h 560930"/>
                <a:gd name="connsiteX117" fmla="*/ 640960 w 693619"/>
                <a:gd name="connsiteY117" fmla="*/ 205351 h 560930"/>
                <a:gd name="connsiteX118" fmla="*/ 654101 w 693619"/>
                <a:gd name="connsiteY118" fmla="*/ 205351 h 560930"/>
                <a:gd name="connsiteX119" fmla="*/ 660671 w 693619"/>
                <a:gd name="connsiteY119" fmla="*/ 201923 h 560930"/>
                <a:gd name="connsiteX120" fmla="*/ 663909 w 693619"/>
                <a:gd name="connsiteY120" fmla="*/ 201923 h 560930"/>
                <a:gd name="connsiteX121" fmla="*/ 667242 w 693619"/>
                <a:gd name="connsiteY121" fmla="*/ 198496 h 560930"/>
                <a:gd name="connsiteX122" fmla="*/ 407849 w 693619"/>
                <a:gd name="connsiteY122" fmla="*/ 321592 h 560930"/>
                <a:gd name="connsiteX123" fmla="*/ 401278 w 693619"/>
                <a:gd name="connsiteY123" fmla="*/ 321592 h 560930"/>
                <a:gd name="connsiteX124" fmla="*/ 404611 w 693619"/>
                <a:gd name="connsiteY124" fmla="*/ 301124 h 560930"/>
                <a:gd name="connsiteX125" fmla="*/ 391470 w 693619"/>
                <a:gd name="connsiteY125" fmla="*/ 311406 h 560930"/>
                <a:gd name="connsiteX126" fmla="*/ 394708 w 693619"/>
                <a:gd name="connsiteY126" fmla="*/ 307979 h 560930"/>
                <a:gd name="connsiteX127" fmla="*/ 394708 w 693619"/>
                <a:gd name="connsiteY127" fmla="*/ 287415 h 560930"/>
                <a:gd name="connsiteX128" fmla="*/ 385185 w 693619"/>
                <a:gd name="connsiteY128" fmla="*/ 287415 h 560930"/>
                <a:gd name="connsiteX129" fmla="*/ 381852 w 693619"/>
                <a:gd name="connsiteY129" fmla="*/ 290842 h 560930"/>
                <a:gd name="connsiteX130" fmla="*/ 378614 w 693619"/>
                <a:gd name="connsiteY130" fmla="*/ 297697 h 560930"/>
                <a:gd name="connsiteX131" fmla="*/ 375281 w 693619"/>
                <a:gd name="connsiteY131" fmla="*/ 301124 h 560930"/>
                <a:gd name="connsiteX132" fmla="*/ 365759 w 693619"/>
                <a:gd name="connsiteY132" fmla="*/ 307979 h 560930"/>
                <a:gd name="connsiteX133" fmla="*/ 359189 w 693619"/>
                <a:gd name="connsiteY133" fmla="*/ 311406 h 560930"/>
                <a:gd name="connsiteX134" fmla="*/ 355856 w 693619"/>
                <a:gd name="connsiteY134" fmla="*/ 318165 h 560930"/>
                <a:gd name="connsiteX135" fmla="*/ 349285 w 693619"/>
                <a:gd name="connsiteY135" fmla="*/ 325020 h 560930"/>
                <a:gd name="connsiteX136" fmla="*/ 342715 w 693619"/>
                <a:gd name="connsiteY136" fmla="*/ 328447 h 560930"/>
                <a:gd name="connsiteX137" fmla="*/ 336144 w 693619"/>
                <a:gd name="connsiteY137" fmla="*/ 335302 h 560930"/>
                <a:gd name="connsiteX138" fmla="*/ 329574 w 693619"/>
                <a:gd name="connsiteY138" fmla="*/ 335302 h 560930"/>
                <a:gd name="connsiteX139" fmla="*/ 320051 w 693619"/>
                <a:gd name="connsiteY139" fmla="*/ 342156 h 560930"/>
                <a:gd name="connsiteX140" fmla="*/ 313480 w 693619"/>
                <a:gd name="connsiteY140" fmla="*/ 345584 h 560930"/>
                <a:gd name="connsiteX141" fmla="*/ 297007 w 693619"/>
                <a:gd name="connsiteY141" fmla="*/ 362625 h 560930"/>
                <a:gd name="connsiteX142" fmla="*/ 293769 w 693619"/>
                <a:gd name="connsiteY142" fmla="*/ 369479 h 560930"/>
                <a:gd name="connsiteX143" fmla="*/ 290437 w 693619"/>
                <a:gd name="connsiteY143" fmla="*/ 369479 h 560930"/>
                <a:gd name="connsiteX144" fmla="*/ 287198 w 693619"/>
                <a:gd name="connsiteY144" fmla="*/ 372907 h 560930"/>
                <a:gd name="connsiteX145" fmla="*/ 277676 w 693619"/>
                <a:gd name="connsiteY145" fmla="*/ 376334 h 560930"/>
                <a:gd name="connsiteX146" fmla="*/ 271106 w 693619"/>
                <a:gd name="connsiteY146" fmla="*/ 379761 h 560930"/>
                <a:gd name="connsiteX147" fmla="*/ 251393 w 693619"/>
                <a:gd name="connsiteY147" fmla="*/ 386616 h 560930"/>
                <a:gd name="connsiteX148" fmla="*/ 238252 w 693619"/>
                <a:gd name="connsiteY148" fmla="*/ 393470 h 560930"/>
                <a:gd name="connsiteX149" fmla="*/ 231682 w 693619"/>
                <a:gd name="connsiteY149" fmla="*/ 400229 h 560930"/>
                <a:gd name="connsiteX150" fmla="*/ 225111 w 693619"/>
                <a:gd name="connsiteY150" fmla="*/ 403657 h 560930"/>
                <a:gd name="connsiteX151" fmla="*/ 221778 w 693619"/>
                <a:gd name="connsiteY151" fmla="*/ 410511 h 560930"/>
                <a:gd name="connsiteX152" fmla="*/ 215208 w 693619"/>
                <a:gd name="connsiteY152" fmla="*/ 413939 h 560930"/>
                <a:gd name="connsiteX153" fmla="*/ 205686 w 693619"/>
                <a:gd name="connsiteY153" fmla="*/ 413939 h 560930"/>
                <a:gd name="connsiteX154" fmla="*/ 199115 w 693619"/>
                <a:gd name="connsiteY154" fmla="*/ 417366 h 560930"/>
                <a:gd name="connsiteX155" fmla="*/ 169500 w 693619"/>
                <a:gd name="connsiteY155" fmla="*/ 427648 h 560930"/>
                <a:gd name="connsiteX156" fmla="*/ 156359 w 693619"/>
                <a:gd name="connsiteY156" fmla="*/ 434407 h 560930"/>
                <a:gd name="connsiteX157" fmla="*/ 146836 w 693619"/>
                <a:gd name="connsiteY157" fmla="*/ 441262 h 560930"/>
                <a:gd name="connsiteX158" fmla="*/ 133695 w 693619"/>
                <a:gd name="connsiteY158" fmla="*/ 448116 h 560930"/>
                <a:gd name="connsiteX159" fmla="*/ 120554 w 693619"/>
                <a:gd name="connsiteY159" fmla="*/ 451544 h 560930"/>
                <a:gd name="connsiteX160" fmla="*/ 107413 w 693619"/>
                <a:gd name="connsiteY160" fmla="*/ 458398 h 560930"/>
                <a:gd name="connsiteX161" fmla="*/ 97891 w 693619"/>
                <a:gd name="connsiteY161" fmla="*/ 461826 h 560930"/>
                <a:gd name="connsiteX162" fmla="*/ 94558 w 693619"/>
                <a:gd name="connsiteY162" fmla="*/ 465253 h 560930"/>
                <a:gd name="connsiteX163" fmla="*/ 91321 w 693619"/>
                <a:gd name="connsiteY163" fmla="*/ 472107 h 560930"/>
                <a:gd name="connsiteX164" fmla="*/ 91321 w 693619"/>
                <a:gd name="connsiteY164" fmla="*/ 482294 h 560930"/>
                <a:gd name="connsiteX165" fmla="*/ 84749 w 693619"/>
                <a:gd name="connsiteY165" fmla="*/ 475439 h 560930"/>
                <a:gd name="connsiteX166" fmla="*/ 81417 w 693619"/>
                <a:gd name="connsiteY166" fmla="*/ 475439 h 560930"/>
                <a:gd name="connsiteX167" fmla="*/ 78179 w 693619"/>
                <a:gd name="connsiteY167" fmla="*/ 478867 h 560930"/>
                <a:gd name="connsiteX168" fmla="*/ 65038 w 693619"/>
                <a:gd name="connsiteY168" fmla="*/ 485721 h 560930"/>
                <a:gd name="connsiteX169" fmla="*/ 58467 w 693619"/>
                <a:gd name="connsiteY169" fmla="*/ 492576 h 560930"/>
                <a:gd name="connsiteX170" fmla="*/ 38756 w 693619"/>
                <a:gd name="connsiteY170" fmla="*/ 502858 h 560930"/>
                <a:gd name="connsiteX171" fmla="*/ 35423 w 693619"/>
                <a:gd name="connsiteY171" fmla="*/ 502858 h 560930"/>
                <a:gd name="connsiteX172" fmla="*/ 28852 w 693619"/>
                <a:gd name="connsiteY172" fmla="*/ 506285 h 560930"/>
                <a:gd name="connsiteX173" fmla="*/ 19330 w 693619"/>
                <a:gd name="connsiteY173" fmla="*/ 506285 h 560930"/>
                <a:gd name="connsiteX174" fmla="*/ 9807 w 693619"/>
                <a:gd name="connsiteY174" fmla="*/ 509712 h 560930"/>
                <a:gd name="connsiteX175" fmla="*/ 6570 w 693619"/>
                <a:gd name="connsiteY175" fmla="*/ 516471 h 560930"/>
                <a:gd name="connsiteX176" fmla="*/ 0 w 693619"/>
                <a:gd name="connsiteY176" fmla="*/ 519899 h 560930"/>
                <a:gd name="connsiteX177" fmla="*/ 9523 w 693619"/>
                <a:gd name="connsiteY177" fmla="*/ 519899 h 560930"/>
                <a:gd name="connsiteX178" fmla="*/ 12855 w 693619"/>
                <a:gd name="connsiteY178" fmla="*/ 523326 h 560930"/>
                <a:gd name="connsiteX179" fmla="*/ 16092 w 693619"/>
                <a:gd name="connsiteY179" fmla="*/ 523326 h 560930"/>
                <a:gd name="connsiteX180" fmla="*/ 12855 w 693619"/>
                <a:gd name="connsiteY180" fmla="*/ 526753 h 560930"/>
                <a:gd name="connsiteX181" fmla="*/ 12855 w 693619"/>
                <a:gd name="connsiteY181" fmla="*/ 537035 h 560930"/>
                <a:gd name="connsiteX182" fmla="*/ 16092 w 693619"/>
                <a:gd name="connsiteY182" fmla="*/ 540462 h 560930"/>
                <a:gd name="connsiteX183" fmla="*/ 22662 w 693619"/>
                <a:gd name="connsiteY183" fmla="*/ 540462 h 560930"/>
                <a:gd name="connsiteX184" fmla="*/ 29234 w 693619"/>
                <a:gd name="connsiteY184" fmla="*/ 537035 h 560930"/>
                <a:gd name="connsiteX185" fmla="*/ 32566 w 693619"/>
                <a:gd name="connsiteY185" fmla="*/ 533608 h 560930"/>
                <a:gd name="connsiteX186" fmla="*/ 39137 w 693619"/>
                <a:gd name="connsiteY186" fmla="*/ 540462 h 560930"/>
                <a:gd name="connsiteX187" fmla="*/ 52278 w 693619"/>
                <a:gd name="connsiteY187" fmla="*/ 540462 h 560930"/>
                <a:gd name="connsiteX188" fmla="*/ 55516 w 693619"/>
                <a:gd name="connsiteY188" fmla="*/ 543890 h 560930"/>
                <a:gd name="connsiteX189" fmla="*/ 71990 w 693619"/>
                <a:gd name="connsiteY189" fmla="*/ 543890 h 560930"/>
                <a:gd name="connsiteX190" fmla="*/ 81512 w 693619"/>
                <a:gd name="connsiteY190" fmla="*/ 554076 h 560930"/>
                <a:gd name="connsiteX191" fmla="*/ 97986 w 693619"/>
                <a:gd name="connsiteY191" fmla="*/ 550744 h 560930"/>
                <a:gd name="connsiteX192" fmla="*/ 104557 w 693619"/>
                <a:gd name="connsiteY192" fmla="*/ 554076 h 560930"/>
                <a:gd name="connsiteX193" fmla="*/ 107794 w 693619"/>
                <a:gd name="connsiteY193" fmla="*/ 557504 h 560930"/>
                <a:gd name="connsiteX194" fmla="*/ 117317 w 693619"/>
                <a:gd name="connsiteY194" fmla="*/ 560931 h 560930"/>
                <a:gd name="connsiteX195" fmla="*/ 123887 w 693619"/>
                <a:gd name="connsiteY195" fmla="*/ 560931 h 560930"/>
                <a:gd name="connsiteX196" fmla="*/ 136933 w 693619"/>
                <a:gd name="connsiteY196" fmla="*/ 554076 h 560930"/>
                <a:gd name="connsiteX197" fmla="*/ 143504 w 693619"/>
                <a:gd name="connsiteY197" fmla="*/ 540462 h 560930"/>
                <a:gd name="connsiteX198" fmla="*/ 156645 w 693619"/>
                <a:gd name="connsiteY198" fmla="*/ 533608 h 560930"/>
                <a:gd name="connsiteX199" fmla="*/ 168453 w 693619"/>
                <a:gd name="connsiteY199" fmla="*/ 533608 h 560930"/>
                <a:gd name="connsiteX200" fmla="*/ 181594 w 693619"/>
                <a:gd name="connsiteY200" fmla="*/ 526753 h 560930"/>
                <a:gd name="connsiteX201" fmla="*/ 184926 w 693619"/>
                <a:gd name="connsiteY201" fmla="*/ 519899 h 560930"/>
                <a:gd name="connsiteX202" fmla="*/ 184926 w 693619"/>
                <a:gd name="connsiteY202" fmla="*/ 509712 h 560930"/>
                <a:gd name="connsiteX203" fmla="*/ 188164 w 693619"/>
                <a:gd name="connsiteY203" fmla="*/ 502858 h 560930"/>
                <a:gd name="connsiteX204" fmla="*/ 201305 w 693619"/>
                <a:gd name="connsiteY204" fmla="*/ 496003 h 560930"/>
                <a:gd name="connsiteX205" fmla="*/ 214446 w 693619"/>
                <a:gd name="connsiteY205" fmla="*/ 496003 h 560930"/>
                <a:gd name="connsiteX206" fmla="*/ 221017 w 693619"/>
                <a:gd name="connsiteY206" fmla="*/ 489149 h 560930"/>
                <a:gd name="connsiteX207" fmla="*/ 221017 w 693619"/>
                <a:gd name="connsiteY207" fmla="*/ 482294 h 560930"/>
                <a:gd name="connsiteX208" fmla="*/ 217780 w 693619"/>
                <a:gd name="connsiteY208" fmla="*/ 478867 h 560930"/>
                <a:gd name="connsiteX209" fmla="*/ 227302 w 693619"/>
                <a:gd name="connsiteY209" fmla="*/ 478867 h 560930"/>
                <a:gd name="connsiteX210" fmla="*/ 260154 w 693619"/>
                <a:gd name="connsiteY210" fmla="*/ 451544 h 560930"/>
                <a:gd name="connsiteX211" fmla="*/ 250632 w 693619"/>
                <a:gd name="connsiteY211" fmla="*/ 441262 h 560930"/>
                <a:gd name="connsiteX212" fmla="*/ 273200 w 693619"/>
                <a:gd name="connsiteY212" fmla="*/ 451448 h 560930"/>
                <a:gd name="connsiteX213" fmla="*/ 273200 w 693619"/>
                <a:gd name="connsiteY213" fmla="*/ 441166 h 560930"/>
                <a:gd name="connsiteX214" fmla="*/ 276533 w 693619"/>
                <a:gd name="connsiteY214" fmla="*/ 437739 h 560930"/>
                <a:gd name="connsiteX215" fmla="*/ 292911 w 693619"/>
                <a:gd name="connsiteY215" fmla="*/ 437739 h 560930"/>
                <a:gd name="connsiteX216" fmla="*/ 296150 w 693619"/>
                <a:gd name="connsiteY216" fmla="*/ 441166 h 560930"/>
                <a:gd name="connsiteX217" fmla="*/ 302720 w 693619"/>
                <a:gd name="connsiteY217" fmla="*/ 444594 h 560930"/>
                <a:gd name="connsiteX218" fmla="*/ 309291 w 693619"/>
                <a:gd name="connsiteY218" fmla="*/ 444594 h 560930"/>
                <a:gd name="connsiteX219" fmla="*/ 312624 w 693619"/>
                <a:gd name="connsiteY219" fmla="*/ 441166 h 560930"/>
                <a:gd name="connsiteX220" fmla="*/ 312624 w 693619"/>
                <a:gd name="connsiteY220" fmla="*/ 437739 h 560930"/>
                <a:gd name="connsiteX221" fmla="*/ 315861 w 693619"/>
                <a:gd name="connsiteY221" fmla="*/ 434312 h 560930"/>
                <a:gd name="connsiteX222" fmla="*/ 315861 w 693619"/>
                <a:gd name="connsiteY222" fmla="*/ 430980 h 560930"/>
                <a:gd name="connsiteX223" fmla="*/ 309291 w 693619"/>
                <a:gd name="connsiteY223" fmla="*/ 424125 h 560930"/>
                <a:gd name="connsiteX224" fmla="*/ 332335 w 693619"/>
                <a:gd name="connsiteY224" fmla="*/ 400134 h 560930"/>
                <a:gd name="connsiteX225" fmla="*/ 335573 w 693619"/>
                <a:gd name="connsiteY225" fmla="*/ 400134 h 560930"/>
                <a:gd name="connsiteX226" fmla="*/ 338906 w 693619"/>
                <a:gd name="connsiteY226" fmla="*/ 396707 h 560930"/>
                <a:gd name="connsiteX227" fmla="*/ 358617 w 693619"/>
                <a:gd name="connsiteY227" fmla="*/ 386520 h 560930"/>
                <a:gd name="connsiteX228" fmla="*/ 361855 w 693619"/>
                <a:gd name="connsiteY228" fmla="*/ 379666 h 560930"/>
                <a:gd name="connsiteX229" fmla="*/ 365188 w 693619"/>
                <a:gd name="connsiteY229" fmla="*/ 376238 h 560930"/>
                <a:gd name="connsiteX230" fmla="*/ 365188 w 693619"/>
                <a:gd name="connsiteY230" fmla="*/ 372811 h 560930"/>
                <a:gd name="connsiteX231" fmla="*/ 377948 w 693619"/>
                <a:gd name="connsiteY231" fmla="*/ 372811 h 560930"/>
                <a:gd name="connsiteX232" fmla="*/ 384518 w 693619"/>
                <a:gd name="connsiteY232" fmla="*/ 369384 h 560930"/>
                <a:gd name="connsiteX233" fmla="*/ 400897 w 693619"/>
                <a:gd name="connsiteY233" fmla="*/ 352343 h 560930"/>
                <a:gd name="connsiteX234" fmla="*/ 400897 w 693619"/>
                <a:gd name="connsiteY234" fmla="*/ 348915 h 560930"/>
                <a:gd name="connsiteX235" fmla="*/ 404230 w 693619"/>
                <a:gd name="connsiteY235" fmla="*/ 348915 h 560930"/>
                <a:gd name="connsiteX236" fmla="*/ 407467 w 693619"/>
                <a:gd name="connsiteY236" fmla="*/ 345488 h 560930"/>
                <a:gd name="connsiteX237" fmla="*/ 416990 w 693619"/>
                <a:gd name="connsiteY237" fmla="*/ 338634 h 560930"/>
                <a:gd name="connsiteX238" fmla="*/ 423561 w 693619"/>
                <a:gd name="connsiteY238" fmla="*/ 331779 h 560930"/>
                <a:gd name="connsiteX239" fmla="*/ 426894 w 693619"/>
                <a:gd name="connsiteY239" fmla="*/ 324925 h 560930"/>
                <a:gd name="connsiteX240" fmla="*/ 426894 w 693619"/>
                <a:gd name="connsiteY240" fmla="*/ 311311 h 560930"/>
                <a:gd name="connsiteX241" fmla="*/ 423561 w 693619"/>
                <a:gd name="connsiteY241" fmla="*/ 307883 h 560930"/>
                <a:gd name="connsiteX242" fmla="*/ 423561 w 693619"/>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619" h="560930">
                  <a:moveTo>
                    <a:pt x="667337" y="184882"/>
                  </a:moveTo>
                  <a:lnTo>
                    <a:pt x="673907" y="181455"/>
                  </a:lnTo>
                  <a:lnTo>
                    <a:pt x="677146" y="181455"/>
                  </a:lnTo>
                  <a:lnTo>
                    <a:pt x="690287" y="174600"/>
                  </a:lnTo>
                  <a:lnTo>
                    <a:pt x="693619" y="171173"/>
                  </a:lnTo>
                  <a:lnTo>
                    <a:pt x="693619" y="160891"/>
                  </a:lnTo>
                  <a:lnTo>
                    <a:pt x="690287" y="154132"/>
                  </a:lnTo>
                  <a:lnTo>
                    <a:pt x="687048" y="150705"/>
                  </a:lnTo>
                  <a:lnTo>
                    <a:pt x="680478" y="150705"/>
                  </a:lnTo>
                  <a:lnTo>
                    <a:pt x="673907" y="157464"/>
                  </a:lnTo>
                  <a:lnTo>
                    <a:pt x="673907" y="160891"/>
                  </a:lnTo>
                  <a:lnTo>
                    <a:pt x="667337" y="160891"/>
                  </a:lnTo>
                  <a:lnTo>
                    <a:pt x="660766" y="157464"/>
                  </a:lnTo>
                  <a:lnTo>
                    <a:pt x="654101" y="157464"/>
                  </a:lnTo>
                  <a:lnTo>
                    <a:pt x="650768" y="160891"/>
                  </a:lnTo>
                  <a:lnTo>
                    <a:pt x="641246" y="164319"/>
                  </a:lnTo>
                  <a:lnTo>
                    <a:pt x="631723" y="164319"/>
                  </a:lnTo>
                  <a:lnTo>
                    <a:pt x="625152" y="157464"/>
                  </a:lnTo>
                  <a:lnTo>
                    <a:pt x="625152" y="126714"/>
                  </a:lnTo>
                  <a:lnTo>
                    <a:pt x="638293" y="102818"/>
                  </a:lnTo>
                  <a:lnTo>
                    <a:pt x="638293" y="99200"/>
                  </a:lnTo>
                  <a:lnTo>
                    <a:pt x="635056" y="92346"/>
                  </a:lnTo>
                  <a:lnTo>
                    <a:pt x="631723" y="88918"/>
                  </a:lnTo>
                  <a:lnTo>
                    <a:pt x="625152" y="88918"/>
                  </a:lnTo>
                  <a:lnTo>
                    <a:pt x="621915" y="95773"/>
                  </a:lnTo>
                  <a:lnTo>
                    <a:pt x="618582" y="99200"/>
                  </a:lnTo>
                  <a:lnTo>
                    <a:pt x="618582" y="116241"/>
                  </a:lnTo>
                  <a:lnTo>
                    <a:pt x="615345" y="123096"/>
                  </a:lnTo>
                  <a:lnTo>
                    <a:pt x="608773" y="126523"/>
                  </a:lnTo>
                  <a:lnTo>
                    <a:pt x="608773" y="109482"/>
                  </a:lnTo>
                  <a:lnTo>
                    <a:pt x="595062" y="99200"/>
                  </a:lnTo>
                  <a:lnTo>
                    <a:pt x="601632" y="85491"/>
                  </a:lnTo>
                  <a:lnTo>
                    <a:pt x="608203" y="78637"/>
                  </a:lnTo>
                  <a:lnTo>
                    <a:pt x="611440" y="71877"/>
                  </a:lnTo>
                  <a:lnTo>
                    <a:pt x="614773" y="61595"/>
                  </a:lnTo>
                  <a:lnTo>
                    <a:pt x="614773" y="47886"/>
                  </a:lnTo>
                  <a:lnTo>
                    <a:pt x="608203" y="44459"/>
                  </a:lnTo>
                  <a:lnTo>
                    <a:pt x="604869" y="41032"/>
                  </a:lnTo>
                  <a:lnTo>
                    <a:pt x="598299" y="37605"/>
                  </a:lnTo>
                  <a:lnTo>
                    <a:pt x="595062" y="34273"/>
                  </a:lnTo>
                  <a:lnTo>
                    <a:pt x="588490" y="34273"/>
                  </a:lnTo>
                  <a:lnTo>
                    <a:pt x="591728" y="23991"/>
                  </a:lnTo>
                  <a:lnTo>
                    <a:pt x="578587" y="23991"/>
                  </a:lnTo>
                  <a:lnTo>
                    <a:pt x="569064" y="10281"/>
                  </a:lnTo>
                  <a:lnTo>
                    <a:pt x="572303" y="0"/>
                  </a:lnTo>
                  <a:lnTo>
                    <a:pt x="555923" y="10281"/>
                  </a:lnTo>
                  <a:lnTo>
                    <a:pt x="569064" y="30845"/>
                  </a:lnTo>
                  <a:lnTo>
                    <a:pt x="562494" y="51313"/>
                  </a:lnTo>
                  <a:lnTo>
                    <a:pt x="575635" y="58168"/>
                  </a:lnTo>
                  <a:lnTo>
                    <a:pt x="569064" y="61595"/>
                  </a:lnTo>
                  <a:lnTo>
                    <a:pt x="569064" y="71877"/>
                  </a:lnTo>
                  <a:lnTo>
                    <a:pt x="582205" y="75305"/>
                  </a:lnTo>
                  <a:lnTo>
                    <a:pt x="569064" y="85491"/>
                  </a:lnTo>
                  <a:lnTo>
                    <a:pt x="578587" y="88918"/>
                  </a:lnTo>
                  <a:lnTo>
                    <a:pt x="578587" y="95773"/>
                  </a:lnTo>
                  <a:lnTo>
                    <a:pt x="575349" y="99200"/>
                  </a:lnTo>
                  <a:lnTo>
                    <a:pt x="575349" y="109482"/>
                  </a:lnTo>
                  <a:lnTo>
                    <a:pt x="581920" y="112910"/>
                  </a:lnTo>
                  <a:lnTo>
                    <a:pt x="585158" y="116241"/>
                  </a:lnTo>
                  <a:lnTo>
                    <a:pt x="575635" y="119669"/>
                  </a:lnTo>
                  <a:lnTo>
                    <a:pt x="569064" y="126523"/>
                  </a:lnTo>
                  <a:lnTo>
                    <a:pt x="578587" y="133378"/>
                  </a:lnTo>
                  <a:lnTo>
                    <a:pt x="565446" y="147087"/>
                  </a:lnTo>
                  <a:lnTo>
                    <a:pt x="562208" y="153942"/>
                  </a:lnTo>
                  <a:lnTo>
                    <a:pt x="558971" y="157274"/>
                  </a:lnTo>
                  <a:lnTo>
                    <a:pt x="558971" y="164128"/>
                  </a:lnTo>
                  <a:lnTo>
                    <a:pt x="565446" y="170983"/>
                  </a:lnTo>
                  <a:lnTo>
                    <a:pt x="558876" y="170983"/>
                  </a:lnTo>
                  <a:lnTo>
                    <a:pt x="552306" y="174410"/>
                  </a:lnTo>
                  <a:lnTo>
                    <a:pt x="545734" y="174410"/>
                  </a:lnTo>
                  <a:lnTo>
                    <a:pt x="532593" y="181265"/>
                  </a:lnTo>
                  <a:lnTo>
                    <a:pt x="516120" y="198306"/>
                  </a:lnTo>
                  <a:lnTo>
                    <a:pt x="506597" y="205160"/>
                  </a:lnTo>
                  <a:lnTo>
                    <a:pt x="486885" y="212015"/>
                  </a:lnTo>
                  <a:lnTo>
                    <a:pt x="473745" y="218870"/>
                  </a:lnTo>
                  <a:lnTo>
                    <a:pt x="467174" y="225724"/>
                  </a:lnTo>
                  <a:lnTo>
                    <a:pt x="467174" y="246193"/>
                  </a:lnTo>
                  <a:lnTo>
                    <a:pt x="470411" y="253047"/>
                  </a:lnTo>
                  <a:lnTo>
                    <a:pt x="473745" y="256475"/>
                  </a:lnTo>
                  <a:lnTo>
                    <a:pt x="473745" y="259902"/>
                  </a:lnTo>
                  <a:lnTo>
                    <a:pt x="503264" y="259902"/>
                  </a:lnTo>
                  <a:lnTo>
                    <a:pt x="503264" y="270184"/>
                  </a:lnTo>
                  <a:lnTo>
                    <a:pt x="500026" y="276943"/>
                  </a:lnTo>
                  <a:lnTo>
                    <a:pt x="500026" y="297507"/>
                  </a:lnTo>
                  <a:lnTo>
                    <a:pt x="486885" y="304361"/>
                  </a:lnTo>
                  <a:lnTo>
                    <a:pt x="480315" y="304361"/>
                  </a:lnTo>
                  <a:lnTo>
                    <a:pt x="470792" y="307788"/>
                  </a:lnTo>
                  <a:lnTo>
                    <a:pt x="464222" y="311216"/>
                  </a:lnTo>
                  <a:lnTo>
                    <a:pt x="464222" y="318165"/>
                  </a:lnTo>
                  <a:lnTo>
                    <a:pt x="457651" y="325020"/>
                  </a:lnTo>
                  <a:lnTo>
                    <a:pt x="464222" y="328447"/>
                  </a:lnTo>
                  <a:lnTo>
                    <a:pt x="467555" y="331874"/>
                  </a:lnTo>
                  <a:lnTo>
                    <a:pt x="477078" y="335302"/>
                  </a:lnTo>
                  <a:lnTo>
                    <a:pt x="483647" y="335302"/>
                  </a:lnTo>
                  <a:lnTo>
                    <a:pt x="496789" y="328447"/>
                  </a:lnTo>
                  <a:lnTo>
                    <a:pt x="503360" y="318165"/>
                  </a:lnTo>
                  <a:lnTo>
                    <a:pt x="529642" y="290842"/>
                  </a:lnTo>
                  <a:lnTo>
                    <a:pt x="542783" y="283987"/>
                  </a:lnTo>
                  <a:lnTo>
                    <a:pt x="552306" y="280560"/>
                  </a:lnTo>
                  <a:lnTo>
                    <a:pt x="558876" y="277133"/>
                  </a:lnTo>
                  <a:lnTo>
                    <a:pt x="562113" y="273801"/>
                  </a:lnTo>
                  <a:lnTo>
                    <a:pt x="565351" y="273801"/>
                  </a:lnTo>
                  <a:lnTo>
                    <a:pt x="568684" y="270374"/>
                  </a:lnTo>
                  <a:lnTo>
                    <a:pt x="571921" y="263519"/>
                  </a:lnTo>
                  <a:lnTo>
                    <a:pt x="575254" y="263519"/>
                  </a:lnTo>
                  <a:lnTo>
                    <a:pt x="578493" y="260092"/>
                  </a:lnTo>
                  <a:lnTo>
                    <a:pt x="585062" y="256665"/>
                  </a:lnTo>
                  <a:lnTo>
                    <a:pt x="588395" y="253237"/>
                  </a:lnTo>
                  <a:lnTo>
                    <a:pt x="588395" y="239528"/>
                  </a:lnTo>
                  <a:lnTo>
                    <a:pt x="585062" y="236101"/>
                  </a:lnTo>
                  <a:lnTo>
                    <a:pt x="588395" y="236101"/>
                  </a:lnTo>
                  <a:lnTo>
                    <a:pt x="591632" y="232769"/>
                  </a:lnTo>
                  <a:lnTo>
                    <a:pt x="604774" y="225914"/>
                  </a:lnTo>
                  <a:lnTo>
                    <a:pt x="621248" y="225914"/>
                  </a:lnTo>
                  <a:lnTo>
                    <a:pt x="627818" y="229342"/>
                  </a:lnTo>
                  <a:lnTo>
                    <a:pt x="634390" y="229342"/>
                  </a:lnTo>
                  <a:lnTo>
                    <a:pt x="640960" y="222487"/>
                  </a:lnTo>
                  <a:lnTo>
                    <a:pt x="640960" y="205351"/>
                  </a:lnTo>
                  <a:lnTo>
                    <a:pt x="654101" y="205351"/>
                  </a:lnTo>
                  <a:lnTo>
                    <a:pt x="660671" y="201923"/>
                  </a:lnTo>
                  <a:lnTo>
                    <a:pt x="663909" y="201923"/>
                  </a:lnTo>
                  <a:lnTo>
                    <a:pt x="667242" y="198496"/>
                  </a:lnTo>
                  <a:close/>
                  <a:moveTo>
                    <a:pt x="407849" y="321592"/>
                  </a:moveTo>
                  <a:lnTo>
                    <a:pt x="401278" y="321592"/>
                  </a:lnTo>
                  <a:lnTo>
                    <a:pt x="404611" y="301124"/>
                  </a:lnTo>
                  <a:lnTo>
                    <a:pt x="391470" y="311406"/>
                  </a:lnTo>
                  <a:lnTo>
                    <a:pt x="394708" y="307979"/>
                  </a:lnTo>
                  <a:lnTo>
                    <a:pt x="394708" y="287415"/>
                  </a:lnTo>
                  <a:lnTo>
                    <a:pt x="385185" y="287415"/>
                  </a:lnTo>
                  <a:lnTo>
                    <a:pt x="381852" y="290842"/>
                  </a:lnTo>
                  <a:lnTo>
                    <a:pt x="378614" y="297697"/>
                  </a:lnTo>
                  <a:lnTo>
                    <a:pt x="375281" y="301124"/>
                  </a:lnTo>
                  <a:lnTo>
                    <a:pt x="365759" y="307979"/>
                  </a:lnTo>
                  <a:lnTo>
                    <a:pt x="359189" y="311406"/>
                  </a:lnTo>
                  <a:lnTo>
                    <a:pt x="355856" y="318165"/>
                  </a:lnTo>
                  <a:lnTo>
                    <a:pt x="349285" y="325020"/>
                  </a:lnTo>
                  <a:lnTo>
                    <a:pt x="342715" y="328447"/>
                  </a:lnTo>
                  <a:lnTo>
                    <a:pt x="336144" y="335302"/>
                  </a:lnTo>
                  <a:lnTo>
                    <a:pt x="329574" y="335302"/>
                  </a:lnTo>
                  <a:lnTo>
                    <a:pt x="320051" y="342156"/>
                  </a:lnTo>
                  <a:lnTo>
                    <a:pt x="313480" y="345584"/>
                  </a:lnTo>
                  <a:lnTo>
                    <a:pt x="297007" y="362625"/>
                  </a:lnTo>
                  <a:lnTo>
                    <a:pt x="293769" y="369479"/>
                  </a:lnTo>
                  <a:lnTo>
                    <a:pt x="290437" y="369479"/>
                  </a:lnTo>
                  <a:lnTo>
                    <a:pt x="287198" y="372907"/>
                  </a:lnTo>
                  <a:lnTo>
                    <a:pt x="277676" y="376334"/>
                  </a:lnTo>
                  <a:lnTo>
                    <a:pt x="271106" y="379761"/>
                  </a:lnTo>
                  <a:lnTo>
                    <a:pt x="251393" y="386616"/>
                  </a:lnTo>
                  <a:lnTo>
                    <a:pt x="238252" y="393470"/>
                  </a:lnTo>
                  <a:lnTo>
                    <a:pt x="231682" y="400229"/>
                  </a:lnTo>
                  <a:lnTo>
                    <a:pt x="225111" y="403657"/>
                  </a:lnTo>
                  <a:lnTo>
                    <a:pt x="221778" y="410511"/>
                  </a:lnTo>
                  <a:lnTo>
                    <a:pt x="215208" y="413939"/>
                  </a:lnTo>
                  <a:lnTo>
                    <a:pt x="205686" y="413939"/>
                  </a:lnTo>
                  <a:lnTo>
                    <a:pt x="199115" y="417366"/>
                  </a:lnTo>
                  <a:lnTo>
                    <a:pt x="169500" y="427648"/>
                  </a:lnTo>
                  <a:lnTo>
                    <a:pt x="156359" y="434407"/>
                  </a:lnTo>
                  <a:lnTo>
                    <a:pt x="146836" y="441262"/>
                  </a:lnTo>
                  <a:lnTo>
                    <a:pt x="133695" y="448116"/>
                  </a:lnTo>
                  <a:lnTo>
                    <a:pt x="120554" y="451544"/>
                  </a:lnTo>
                  <a:lnTo>
                    <a:pt x="107413" y="458398"/>
                  </a:lnTo>
                  <a:lnTo>
                    <a:pt x="97891" y="461826"/>
                  </a:lnTo>
                  <a:lnTo>
                    <a:pt x="94558" y="465253"/>
                  </a:lnTo>
                  <a:lnTo>
                    <a:pt x="91321" y="472107"/>
                  </a:lnTo>
                  <a:lnTo>
                    <a:pt x="91321" y="482294"/>
                  </a:lnTo>
                  <a:lnTo>
                    <a:pt x="84749" y="475439"/>
                  </a:lnTo>
                  <a:lnTo>
                    <a:pt x="81417" y="475439"/>
                  </a:lnTo>
                  <a:lnTo>
                    <a:pt x="78179" y="478867"/>
                  </a:lnTo>
                  <a:lnTo>
                    <a:pt x="65038" y="485721"/>
                  </a:lnTo>
                  <a:lnTo>
                    <a:pt x="58467" y="492576"/>
                  </a:lnTo>
                  <a:lnTo>
                    <a:pt x="38756" y="502858"/>
                  </a:lnTo>
                  <a:lnTo>
                    <a:pt x="35423" y="502858"/>
                  </a:lnTo>
                  <a:lnTo>
                    <a:pt x="28852" y="506285"/>
                  </a:lnTo>
                  <a:lnTo>
                    <a:pt x="19330" y="506285"/>
                  </a:lnTo>
                  <a:lnTo>
                    <a:pt x="9807" y="509712"/>
                  </a:lnTo>
                  <a:lnTo>
                    <a:pt x="6570" y="516471"/>
                  </a:lnTo>
                  <a:lnTo>
                    <a:pt x="0" y="519899"/>
                  </a:lnTo>
                  <a:lnTo>
                    <a:pt x="9523" y="519899"/>
                  </a:lnTo>
                  <a:lnTo>
                    <a:pt x="12855" y="523326"/>
                  </a:lnTo>
                  <a:lnTo>
                    <a:pt x="16092" y="523326"/>
                  </a:lnTo>
                  <a:lnTo>
                    <a:pt x="12855" y="526753"/>
                  </a:lnTo>
                  <a:lnTo>
                    <a:pt x="12855" y="537035"/>
                  </a:lnTo>
                  <a:lnTo>
                    <a:pt x="16092" y="540462"/>
                  </a:lnTo>
                  <a:lnTo>
                    <a:pt x="22662" y="540462"/>
                  </a:lnTo>
                  <a:lnTo>
                    <a:pt x="29234" y="537035"/>
                  </a:lnTo>
                  <a:lnTo>
                    <a:pt x="32566" y="533608"/>
                  </a:lnTo>
                  <a:lnTo>
                    <a:pt x="39137" y="540462"/>
                  </a:lnTo>
                  <a:lnTo>
                    <a:pt x="52278" y="540462"/>
                  </a:lnTo>
                  <a:lnTo>
                    <a:pt x="55516" y="543890"/>
                  </a:lnTo>
                  <a:lnTo>
                    <a:pt x="71990" y="543890"/>
                  </a:lnTo>
                  <a:lnTo>
                    <a:pt x="81512" y="554076"/>
                  </a:lnTo>
                  <a:lnTo>
                    <a:pt x="97986" y="550744"/>
                  </a:lnTo>
                  <a:lnTo>
                    <a:pt x="104557" y="554076"/>
                  </a:lnTo>
                  <a:lnTo>
                    <a:pt x="107794" y="557504"/>
                  </a:lnTo>
                  <a:lnTo>
                    <a:pt x="117317" y="560931"/>
                  </a:lnTo>
                  <a:lnTo>
                    <a:pt x="123887" y="560931"/>
                  </a:lnTo>
                  <a:lnTo>
                    <a:pt x="136933" y="554076"/>
                  </a:lnTo>
                  <a:lnTo>
                    <a:pt x="143504" y="540462"/>
                  </a:lnTo>
                  <a:lnTo>
                    <a:pt x="156645" y="533608"/>
                  </a:lnTo>
                  <a:lnTo>
                    <a:pt x="168453" y="533608"/>
                  </a:lnTo>
                  <a:lnTo>
                    <a:pt x="181594" y="526753"/>
                  </a:lnTo>
                  <a:lnTo>
                    <a:pt x="184926" y="519899"/>
                  </a:lnTo>
                  <a:lnTo>
                    <a:pt x="184926" y="509712"/>
                  </a:lnTo>
                  <a:lnTo>
                    <a:pt x="188164" y="502858"/>
                  </a:lnTo>
                  <a:lnTo>
                    <a:pt x="201305" y="496003"/>
                  </a:lnTo>
                  <a:lnTo>
                    <a:pt x="214446" y="496003"/>
                  </a:lnTo>
                  <a:lnTo>
                    <a:pt x="221017" y="489149"/>
                  </a:lnTo>
                  <a:lnTo>
                    <a:pt x="221017" y="482294"/>
                  </a:lnTo>
                  <a:lnTo>
                    <a:pt x="217780" y="478867"/>
                  </a:lnTo>
                  <a:lnTo>
                    <a:pt x="227302" y="478867"/>
                  </a:lnTo>
                  <a:lnTo>
                    <a:pt x="260154" y="451544"/>
                  </a:lnTo>
                  <a:lnTo>
                    <a:pt x="250632" y="441262"/>
                  </a:lnTo>
                  <a:lnTo>
                    <a:pt x="273200" y="451448"/>
                  </a:lnTo>
                  <a:lnTo>
                    <a:pt x="273200" y="441166"/>
                  </a:lnTo>
                  <a:lnTo>
                    <a:pt x="276533" y="437739"/>
                  </a:lnTo>
                  <a:lnTo>
                    <a:pt x="292911" y="437739"/>
                  </a:lnTo>
                  <a:lnTo>
                    <a:pt x="296150" y="441166"/>
                  </a:lnTo>
                  <a:lnTo>
                    <a:pt x="302720" y="444594"/>
                  </a:lnTo>
                  <a:lnTo>
                    <a:pt x="309291" y="444594"/>
                  </a:lnTo>
                  <a:lnTo>
                    <a:pt x="312624" y="441166"/>
                  </a:lnTo>
                  <a:lnTo>
                    <a:pt x="312624" y="437739"/>
                  </a:lnTo>
                  <a:lnTo>
                    <a:pt x="315861" y="434312"/>
                  </a:lnTo>
                  <a:lnTo>
                    <a:pt x="315861" y="430980"/>
                  </a:lnTo>
                  <a:lnTo>
                    <a:pt x="309291" y="424125"/>
                  </a:lnTo>
                  <a:lnTo>
                    <a:pt x="332335" y="400134"/>
                  </a:lnTo>
                  <a:lnTo>
                    <a:pt x="335573" y="400134"/>
                  </a:lnTo>
                  <a:lnTo>
                    <a:pt x="338906" y="396707"/>
                  </a:lnTo>
                  <a:lnTo>
                    <a:pt x="358617" y="386520"/>
                  </a:lnTo>
                  <a:lnTo>
                    <a:pt x="361855" y="379666"/>
                  </a:lnTo>
                  <a:lnTo>
                    <a:pt x="365188" y="376238"/>
                  </a:lnTo>
                  <a:lnTo>
                    <a:pt x="365188" y="372811"/>
                  </a:lnTo>
                  <a:lnTo>
                    <a:pt x="377948" y="372811"/>
                  </a:lnTo>
                  <a:lnTo>
                    <a:pt x="384518" y="369384"/>
                  </a:lnTo>
                  <a:lnTo>
                    <a:pt x="400897" y="352343"/>
                  </a:lnTo>
                  <a:lnTo>
                    <a:pt x="400897" y="348915"/>
                  </a:lnTo>
                  <a:lnTo>
                    <a:pt x="404230" y="348915"/>
                  </a:lnTo>
                  <a:lnTo>
                    <a:pt x="407467" y="345488"/>
                  </a:lnTo>
                  <a:lnTo>
                    <a:pt x="416990" y="338634"/>
                  </a:lnTo>
                  <a:lnTo>
                    <a:pt x="423561" y="331779"/>
                  </a:lnTo>
                  <a:lnTo>
                    <a:pt x="426894" y="324925"/>
                  </a:lnTo>
                  <a:lnTo>
                    <a:pt x="426894" y="311311"/>
                  </a:lnTo>
                  <a:lnTo>
                    <a:pt x="423561" y="307883"/>
                  </a:lnTo>
                  <a:lnTo>
                    <a:pt x="423561" y="304456"/>
                  </a:lnTo>
                  <a:close/>
                </a:path>
              </a:pathLst>
            </a:custGeom>
            <a:solidFill>
              <a:srgbClr val="FF0000"/>
            </a:solidFill>
            <a:ln w="9518" cap="flat">
              <a:noFill/>
              <a:prstDash val="solid"/>
              <a:miter/>
            </a:ln>
          </p:spPr>
          <p:txBody>
            <a:bodyPr rtlCol="0" anchor="ctr"/>
            <a:lstStyle/>
            <a:p>
              <a:endParaRPr lang="en-US" noProof="0" dirty="0"/>
            </a:p>
          </p:txBody>
        </p:sp>
        <p:sp>
          <p:nvSpPr>
            <p:cNvPr id="4579" name="Serbest Form 4578">
              <a:extLst>
                <a:ext uri="{FF2B5EF4-FFF2-40B4-BE49-F238E27FC236}">
                  <a16:creationId xmlns:a16="http://schemas.microsoft.com/office/drawing/2014/main" id="{E839D5B4-1D1F-6943-B882-82CB3ECEF6FA}"/>
                </a:ext>
              </a:extLst>
            </p:cNvPr>
            <p:cNvSpPr/>
            <p:nvPr/>
          </p:nvSpPr>
          <p:spPr>
            <a:xfrm>
              <a:off x="11522565" y="4403716"/>
              <a:ext cx="693525" cy="560930"/>
            </a:xfrm>
            <a:custGeom>
              <a:avLst/>
              <a:gdLst>
                <a:gd name="connsiteX0" fmla="*/ 667243 w 693525"/>
                <a:gd name="connsiteY0" fmla="*/ 184882 h 560930"/>
                <a:gd name="connsiteX1" fmla="*/ 673813 w 693525"/>
                <a:gd name="connsiteY1" fmla="*/ 181455 h 560930"/>
                <a:gd name="connsiteX2" fmla="*/ 677051 w 693525"/>
                <a:gd name="connsiteY2" fmla="*/ 181455 h 560930"/>
                <a:gd name="connsiteX3" fmla="*/ 690193 w 693525"/>
                <a:gd name="connsiteY3" fmla="*/ 174600 h 560930"/>
                <a:gd name="connsiteX4" fmla="*/ 693525 w 693525"/>
                <a:gd name="connsiteY4" fmla="*/ 171173 h 560930"/>
                <a:gd name="connsiteX5" fmla="*/ 693525 w 693525"/>
                <a:gd name="connsiteY5" fmla="*/ 160891 h 560930"/>
                <a:gd name="connsiteX6" fmla="*/ 690193 w 693525"/>
                <a:gd name="connsiteY6" fmla="*/ 154132 h 560930"/>
                <a:gd name="connsiteX7" fmla="*/ 686954 w 693525"/>
                <a:gd name="connsiteY7" fmla="*/ 150705 h 560930"/>
                <a:gd name="connsiteX8" fmla="*/ 680384 w 693525"/>
                <a:gd name="connsiteY8" fmla="*/ 150705 h 560930"/>
                <a:gd name="connsiteX9" fmla="*/ 673813 w 693525"/>
                <a:gd name="connsiteY9" fmla="*/ 157464 h 560930"/>
                <a:gd name="connsiteX10" fmla="*/ 673813 w 693525"/>
                <a:gd name="connsiteY10" fmla="*/ 160891 h 560930"/>
                <a:gd name="connsiteX11" fmla="*/ 667243 w 693525"/>
                <a:gd name="connsiteY11" fmla="*/ 160891 h 560930"/>
                <a:gd name="connsiteX12" fmla="*/ 660672 w 693525"/>
                <a:gd name="connsiteY12" fmla="*/ 157464 h 560930"/>
                <a:gd name="connsiteX13" fmla="*/ 654007 w 693525"/>
                <a:gd name="connsiteY13" fmla="*/ 157464 h 560930"/>
                <a:gd name="connsiteX14" fmla="*/ 650674 w 693525"/>
                <a:gd name="connsiteY14" fmla="*/ 160891 h 560930"/>
                <a:gd name="connsiteX15" fmla="*/ 641151 w 693525"/>
                <a:gd name="connsiteY15" fmla="*/ 164319 h 560930"/>
                <a:gd name="connsiteX16" fmla="*/ 631629 w 693525"/>
                <a:gd name="connsiteY16" fmla="*/ 164319 h 560930"/>
                <a:gd name="connsiteX17" fmla="*/ 625058 w 693525"/>
                <a:gd name="connsiteY17" fmla="*/ 157464 h 560930"/>
                <a:gd name="connsiteX18" fmla="*/ 625058 w 693525"/>
                <a:gd name="connsiteY18" fmla="*/ 126714 h 560930"/>
                <a:gd name="connsiteX19" fmla="*/ 638199 w 693525"/>
                <a:gd name="connsiteY19" fmla="*/ 102818 h 560930"/>
                <a:gd name="connsiteX20" fmla="*/ 638199 w 693525"/>
                <a:gd name="connsiteY20" fmla="*/ 99200 h 560930"/>
                <a:gd name="connsiteX21" fmla="*/ 634961 w 693525"/>
                <a:gd name="connsiteY21" fmla="*/ 92346 h 560930"/>
                <a:gd name="connsiteX22" fmla="*/ 631629 w 693525"/>
                <a:gd name="connsiteY22" fmla="*/ 88918 h 560930"/>
                <a:gd name="connsiteX23" fmla="*/ 625058 w 693525"/>
                <a:gd name="connsiteY23" fmla="*/ 88918 h 560930"/>
                <a:gd name="connsiteX24" fmla="*/ 621820 w 693525"/>
                <a:gd name="connsiteY24" fmla="*/ 95773 h 560930"/>
                <a:gd name="connsiteX25" fmla="*/ 618488 w 693525"/>
                <a:gd name="connsiteY25" fmla="*/ 99200 h 560930"/>
                <a:gd name="connsiteX26" fmla="*/ 618488 w 693525"/>
                <a:gd name="connsiteY26" fmla="*/ 116241 h 560930"/>
                <a:gd name="connsiteX27" fmla="*/ 615250 w 693525"/>
                <a:gd name="connsiteY27" fmla="*/ 123096 h 560930"/>
                <a:gd name="connsiteX28" fmla="*/ 608679 w 693525"/>
                <a:gd name="connsiteY28" fmla="*/ 126523 h 560930"/>
                <a:gd name="connsiteX29" fmla="*/ 608679 w 693525"/>
                <a:gd name="connsiteY29" fmla="*/ 109482 h 560930"/>
                <a:gd name="connsiteX30" fmla="*/ 594967 w 693525"/>
                <a:gd name="connsiteY30" fmla="*/ 99200 h 560930"/>
                <a:gd name="connsiteX31" fmla="*/ 601537 w 693525"/>
                <a:gd name="connsiteY31" fmla="*/ 85491 h 560930"/>
                <a:gd name="connsiteX32" fmla="*/ 608109 w 693525"/>
                <a:gd name="connsiteY32" fmla="*/ 78637 h 560930"/>
                <a:gd name="connsiteX33" fmla="*/ 611346 w 693525"/>
                <a:gd name="connsiteY33" fmla="*/ 71877 h 560930"/>
                <a:gd name="connsiteX34" fmla="*/ 614679 w 693525"/>
                <a:gd name="connsiteY34" fmla="*/ 61595 h 560930"/>
                <a:gd name="connsiteX35" fmla="*/ 614679 w 693525"/>
                <a:gd name="connsiteY35" fmla="*/ 47886 h 560930"/>
                <a:gd name="connsiteX36" fmla="*/ 608109 w 693525"/>
                <a:gd name="connsiteY36" fmla="*/ 44459 h 560930"/>
                <a:gd name="connsiteX37" fmla="*/ 604775 w 693525"/>
                <a:gd name="connsiteY37" fmla="*/ 41032 h 560930"/>
                <a:gd name="connsiteX38" fmla="*/ 598205 w 693525"/>
                <a:gd name="connsiteY38" fmla="*/ 37605 h 560930"/>
                <a:gd name="connsiteX39" fmla="*/ 594967 w 693525"/>
                <a:gd name="connsiteY39" fmla="*/ 34273 h 560930"/>
                <a:gd name="connsiteX40" fmla="*/ 588396 w 693525"/>
                <a:gd name="connsiteY40" fmla="*/ 34273 h 560930"/>
                <a:gd name="connsiteX41" fmla="*/ 591634 w 693525"/>
                <a:gd name="connsiteY41" fmla="*/ 23991 h 560930"/>
                <a:gd name="connsiteX42" fmla="*/ 578493 w 693525"/>
                <a:gd name="connsiteY42" fmla="*/ 23991 h 560930"/>
                <a:gd name="connsiteX43" fmla="*/ 568970 w 693525"/>
                <a:gd name="connsiteY43" fmla="*/ 10281 h 560930"/>
                <a:gd name="connsiteX44" fmla="*/ 572208 w 693525"/>
                <a:gd name="connsiteY44" fmla="*/ 0 h 560930"/>
                <a:gd name="connsiteX45" fmla="*/ 555829 w 693525"/>
                <a:gd name="connsiteY45" fmla="*/ 10281 h 560930"/>
                <a:gd name="connsiteX46" fmla="*/ 568970 w 693525"/>
                <a:gd name="connsiteY46" fmla="*/ 30845 h 560930"/>
                <a:gd name="connsiteX47" fmla="*/ 562400 w 693525"/>
                <a:gd name="connsiteY47" fmla="*/ 51313 h 560930"/>
                <a:gd name="connsiteX48" fmla="*/ 575541 w 693525"/>
                <a:gd name="connsiteY48" fmla="*/ 58168 h 560930"/>
                <a:gd name="connsiteX49" fmla="*/ 568970 w 693525"/>
                <a:gd name="connsiteY49" fmla="*/ 61595 h 560930"/>
                <a:gd name="connsiteX50" fmla="*/ 568970 w 693525"/>
                <a:gd name="connsiteY50" fmla="*/ 71877 h 560930"/>
                <a:gd name="connsiteX51" fmla="*/ 582111 w 693525"/>
                <a:gd name="connsiteY51" fmla="*/ 75305 h 560930"/>
                <a:gd name="connsiteX52" fmla="*/ 568970 w 693525"/>
                <a:gd name="connsiteY52" fmla="*/ 85491 h 560930"/>
                <a:gd name="connsiteX53" fmla="*/ 578493 w 693525"/>
                <a:gd name="connsiteY53" fmla="*/ 88918 h 560930"/>
                <a:gd name="connsiteX54" fmla="*/ 578493 w 693525"/>
                <a:gd name="connsiteY54" fmla="*/ 95773 h 560930"/>
                <a:gd name="connsiteX55" fmla="*/ 575255 w 693525"/>
                <a:gd name="connsiteY55" fmla="*/ 99200 h 560930"/>
                <a:gd name="connsiteX56" fmla="*/ 575255 w 693525"/>
                <a:gd name="connsiteY56" fmla="*/ 109482 h 560930"/>
                <a:gd name="connsiteX57" fmla="*/ 581826 w 693525"/>
                <a:gd name="connsiteY57" fmla="*/ 112910 h 560930"/>
                <a:gd name="connsiteX58" fmla="*/ 585064 w 693525"/>
                <a:gd name="connsiteY58" fmla="*/ 116241 h 560930"/>
                <a:gd name="connsiteX59" fmla="*/ 575541 w 693525"/>
                <a:gd name="connsiteY59" fmla="*/ 119669 h 560930"/>
                <a:gd name="connsiteX60" fmla="*/ 568970 w 693525"/>
                <a:gd name="connsiteY60" fmla="*/ 126523 h 560930"/>
                <a:gd name="connsiteX61" fmla="*/ 578493 w 693525"/>
                <a:gd name="connsiteY61" fmla="*/ 133378 h 560930"/>
                <a:gd name="connsiteX62" fmla="*/ 565351 w 693525"/>
                <a:gd name="connsiteY62" fmla="*/ 147087 h 560930"/>
                <a:gd name="connsiteX63" fmla="*/ 562114 w 693525"/>
                <a:gd name="connsiteY63" fmla="*/ 153942 h 560930"/>
                <a:gd name="connsiteX64" fmla="*/ 558877 w 693525"/>
                <a:gd name="connsiteY64" fmla="*/ 157274 h 560930"/>
                <a:gd name="connsiteX65" fmla="*/ 558877 w 693525"/>
                <a:gd name="connsiteY65" fmla="*/ 164128 h 560930"/>
                <a:gd name="connsiteX66" fmla="*/ 565351 w 693525"/>
                <a:gd name="connsiteY66" fmla="*/ 170983 h 560930"/>
                <a:gd name="connsiteX67" fmla="*/ 558781 w 693525"/>
                <a:gd name="connsiteY67" fmla="*/ 170983 h 560930"/>
                <a:gd name="connsiteX68" fmla="*/ 552211 w 693525"/>
                <a:gd name="connsiteY68" fmla="*/ 174410 h 560930"/>
                <a:gd name="connsiteX69" fmla="*/ 545640 w 693525"/>
                <a:gd name="connsiteY69" fmla="*/ 174410 h 560930"/>
                <a:gd name="connsiteX70" fmla="*/ 532499 w 693525"/>
                <a:gd name="connsiteY70" fmla="*/ 181265 h 560930"/>
                <a:gd name="connsiteX71" fmla="*/ 516025 w 693525"/>
                <a:gd name="connsiteY71" fmla="*/ 198306 h 560930"/>
                <a:gd name="connsiteX72" fmla="*/ 506503 w 693525"/>
                <a:gd name="connsiteY72" fmla="*/ 205160 h 560930"/>
                <a:gd name="connsiteX73" fmla="*/ 486791 w 693525"/>
                <a:gd name="connsiteY73" fmla="*/ 212015 h 560930"/>
                <a:gd name="connsiteX74" fmla="*/ 473651 w 693525"/>
                <a:gd name="connsiteY74" fmla="*/ 218870 h 560930"/>
                <a:gd name="connsiteX75" fmla="*/ 467080 w 693525"/>
                <a:gd name="connsiteY75" fmla="*/ 225724 h 560930"/>
                <a:gd name="connsiteX76" fmla="*/ 467080 w 693525"/>
                <a:gd name="connsiteY76" fmla="*/ 246193 h 560930"/>
                <a:gd name="connsiteX77" fmla="*/ 470317 w 693525"/>
                <a:gd name="connsiteY77" fmla="*/ 253047 h 560930"/>
                <a:gd name="connsiteX78" fmla="*/ 473651 w 693525"/>
                <a:gd name="connsiteY78" fmla="*/ 256475 h 560930"/>
                <a:gd name="connsiteX79" fmla="*/ 473651 w 693525"/>
                <a:gd name="connsiteY79" fmla="*/ 259902 h 560930"/>
                <a:gd name="connsiteX80" fmla="*/ 503170 w 693525"/>
                <a:gd name="connsiteY80" fmla="*/ 259902 h 560930"/>
                <a:gd name="connsiteX81" fmla="*/ 503170 w 693525"/>
                <a:gd name="connsiteY81" fmla="*/ 270184 h 560930"/>
                <a:gd name="connsiteX82" fmla="*/ 499932 w 693525"/>
                <a:gd name="connsiteY82" fmla="*/ 276943 h 560930"/>
                <a:gd name="connsiteX83" fmla="*/ 499932 w 693525"/>
                <a:gd name="connsiteY83" fmla="*/ 297507 h 560930"/>
                <a:gd name="connsiteX84" fmla="*/ 486791 w 693525"/>
                <a:gd name="connsiteY84" fmla="*/ 304361 h 560930"/>
                <a:gd name="connsiteX85" fmla="*/ 480221 w 693525"/>
                <a:gd name="connsiteY85" fmla="*/ 304361 h 560930"/>
                <a:gd name="connsiteX86" fmla="*/ 470698 w 693525"/>
                <a:gd name="connsiteY86" fmla="*/ 307788 h 560930"/>
                <a:gd name="connsiteX87" fmla="*/ 464128 w 693525"/>
                <a:gd name="connsiteY87" fmla="*/ 311216 h 560930"/>
                <a:gd name="connsiteX88" fmla="*/ 464128 w 693525"/>
                <a:gd name="connsiteY88" fmla="*/ 318165 h 560930"/>
                <a:gd name="connsiteX89" fmla="*/ 457557 w 693525"/>
                <a:gd name="connsiteY89" fmla="*/ 325020 h 560930"/>
                <a:gd name="connsiteX90" fmla="*/ 464128 w 693525"/>
                <a:gd name="connsiteY90" fmla="*/ 328447 h 560930"/>
                <a:gd name="connsiteX91" fmla="*/ 467461 w 693525"/>
                <a:gd name="connsiteY91" fmla="*/ 331874 h 560930"/>
                <a:gd name="connsiteX92" fmla="*/ 476983 w 693525"/>
                <a:gd name="connsiteY92" fmla="*/ 335302 h 560930"/>
                <a:gd name="connsiteX93" fmla="*/ 483553 w 693525"/>
                <a:gd name="connsiteY93" fmla="*/ 335302 h 560930"/>
                <a:gd name="connsiteX94" fmla="*/ 496694 w 693525"/>
                <a:gd name="connsiteY94" fmla="*/ 328447 h 560930"/>
                <a:gd name="connsiteX95" fmla="*/ 503266 w 693525"/>
                <a:gd name="connsiteY95" fmla="*/ 318165 h 560930"/>
                <a:gd name="connsiteX96" fmla="*/ 529548 w 693525"/>
                <a:gd name="connsiteY96" fmla="*/ 290842 h 560930"/>
                <a:gd name="connsiteX97" fmla="*/ 542689 w 693525"/>
                <a:gd name="connsiteY97" fmla="*/ 283987 h 560930"/>
                <a:gd name="connsiteX98" fmla="*/ 552211 w 693525"/>
                <a:gd name="connsiteY98" fmla="*/ 280560 h 560930"/>
                <a:gd name="connsiteX99" fmla="*/ 558781 w 693525"/>
                <a:gd name="connsiteY99" fmla="*/ 277133 h 560930"/>
                <a:gd name="connsiteX100" fmla="*/ 562019 w 693525"/>
                <a:gd name="connsiteY100" fmla="*/ 273801 h 560930"/>
                <a:gd name="connsiteX101" fmla="*/ 565257 w 693525"/>
                <a:gd name="connsiteY101" fmla="*/ 273801 h 560930"/>
                <a:gd name="connsiteX102" fmla="*/ 568590 w 693525"/>
                <a:gd name="connsiteY102" fmla="*/ 270374 h 560930"/>
                <a:gd name="connsiteX103" fmla="*/ 571827 w 693525"/>
                <a:gd name="connsiteY103" fmla="*/ 263519 h 560930"/>
                <a:gd name="connsiteX104" fmla="*/ 575160 w 693525"/>
                <a:gd name="connsiteY104" fmla="*/ 263519 h 560930"/>
                <a:gd name="connsiteX105" fmla="*/ 578398 w 693525"/>
                <a:gd name="connsiteY105" fmla="*/ 260092 h 560930"/>
                <a:gd name="connsiteX106" fmla="*/ 584968 w 693525"/>
                <a:gd name="connsiteY106" fmla="*/ 256665 h 560930"/>
                <a:gd name="connsiteX107" fmla="*/ 588301 w 693525"/>
                <a:gd name="connsiteY107" fmla="*/ 253237 h 560930"/>
                <a:gd name="connsiteX108" fmla="*/ 588301 w 693525"/>
                <a:gd name="connsiteY108" fmla="*/ 239528 h 560930"/>
                <a:gd name="connsiteX109" fmla="*/ 584968 w 693525"/>
                <a:gd name="connsiteY109" fmla="*/ 236101 h 560930"/>
                <a:gd name="connsiteX110" fmla="*/ 588301 w 693525"/>
                <a:gd name="connsiteY110" fmla="*/ 236101 h 560930"/>
                <a:gd name="connsiteX111" fmla="*/ 591538 w 693525"/>
                <a:gd name="connsiteY111" fmla="*/ 232769 h 560930"/>
                <a:gd name="connsiteX112" fmla="*/ 604679 w 693525"/>
                <a:gd name="connsiteY112" fmla="*/ 225914 h 560930"/>
                <a:gd name="connsiteX113" fmla="*/ 621154 w 693525"/>
                <a:gd name="connsiteY113" fmla="*/ 225914 h 560930"/>
                <a:gd name="connsiteX114" fmla="*/ 627724 w 693525"/>
                <a:gd name="connsiteY114" fmla="*/ 229342 h 560930"/>
                <a:gd name="connsiteX115" fmla="*/ 634295 w 693525"/>
                <a:gd name="connsiteY115" fmla="*/ 229342 h 560930"/>
                <a:gd name="connsiteX116" fmla="*/ 640865 w 693525"/>
                <a:gd name="connsiteY116" fmla="*/ 222487 h 560930"/>
                <a:gd name="connsiteX117" fmla="*/ 640865 w 693525"/>
                <a:gd name="connsiteY117" fmla="*/ 205351 h 560930"/>
                <a:gd name="connsiteX118" fmla="*/ 654007 w 693525"/>
                <a:gd name="connsiteY118" fmla="*/ 205351 h 560930"/>
                <a:gd name="connsiteX119" fmla="*/ 660576 w 693525"/>
                <a:gd name="connsiteY119" fmla="*/ 201923 h 560930"/>
                <a:gd name="connsiteX120" fmla="*/ 663815 w 693525"/>
                <a:gd name="connsiteY120" fmla="*/ 201923 h 560930"/>
                <a:gd name="connsiteX121" fmla="*/ 667148 w 693525"/>
                <a:gd name="connsiteY121" fmla="*/ 198496 h 560930"/>
                <a:gd name="connsiteX122" fmla="*/ 407755 w 693525"/>
                <a:gd name="connsiteY122" fmla="*/ 321592 h 560930"/>
                <a:gd name="connsiteX123" fmla="*/ 401183 w 693525"/>
                <a:gd name="connsiteY123" fmla="*/ 321592 h 560930"/>
                <a:gd name="connsiteX124" fmla="*/ 404517 w 693525"/>
                <a:gd name="connsiteY124" fmla="*/ 301124 h 560930"/>
                <a:gd name="connsiteX125" fmla="*/ 391376 w 693525"/>
                <a:gd name="connsiteY125" fmla="*/ 311406 h 560930"/>
                <a:gd name="connsiteX126" fmla="*/ 394613 w 693525"/>
                <a:gd name="connsiteY126" fmla="*/ 307979 h 560930"/>
                <a:gd name="connsiteX127" fmla="*/ 394613 w 693525"/>
                <a:gd name="connsiteY127" fmla="*/ 287415 h 560930"/>
                <a:gd name="connsiteX128" fmla="*/ 385091 w 693525"/>
                <a:gd name="connsiteY128" fmla="*/ 287415 h 560930"/>
                <a:gd name="connsiteX129" fmla="*/ 381758 w 693525"/>
                <a:gd name="connsiteY129" fmla="*/ 290842 h 560930"/>
                <a:gd name="connsiteX130" fmla="*/ 378520 w 693525"/>
                <a:gd name="connsiteY130" fmla="*/ 297697 h 560930"/>
                <a:gd name="connsiteX131" fmla="*/ 375187 w 693525"/>
                <a:gd name="connsiteY131" fmla="*/ 301124 h 560930"/>
                <a:gd name="connsiteX132" fmla="*/ 365665 w 693525"/>
                <a:gd name="connsiteY132" fmla="*/ 307979 h 560930"/>
                <a:gd name="connsiteX133" fmla="*/ 359095 w 693525"/>
                <a:gd name="connsiteY133" fmla="*/ 311406 h 560930"/>
                <a:gd name="connsiteX134" fmla="*/ 355762 w 693525"/>
                <a:gd name="connsiteY134" fmla="*/ 318165 h 560930"/>
                <a:gd name="connsiteX135" fmla="*/ 349191 w 693525"/>
                <a:gd name="connsiteY135" fmla="*/ 325020 h 560930"/>
                <a:gd name="connsiteX136" fmla="*/ 342621 w 693525"/>
                <a:gd name="connsiteY136" fmla="*/ 328447 h 560930"/>
                <a:gd name="connsiteX137" fmla="*/ 336050 w 693525"/>
                <a:gd name="connsiteY137" fmla="*/ 335302 h 560930"/>
                <a:gd name="connsiteX138" fmla="*/ 329480 w 693525"/>
                <a:gd name="connsiteY138" fmla="*/ 335302 h 560930"/>
                <a:gd name="connsiteX139" fmla="*/ 319957 w 693525"/>
                <a:gd name="connsiteY139" fmla="*/ 342156 h 560930"/>
                <a:gd name="connsiteX140" fmla="*/ 313386 w 693525"/>
                <a:gd name="connsiteY140" fmla="*/ 345584 h 560930"/>
                <a:gd name="connsiteX141" fmla="*/ 296912 w 693525"/>
                <a:gd name="connsiteY141" fmla="*/ 362625 h 560930"/>
                <a:gd name="connsiteX142" fmla="*/ 293675 w 693525"/>
                <a:gd name="connsiteY142" fmla="*/ 369479 h 560930"/>
                <a:gd name="connsiteX143" fmla="*/ 290342 w 693525"/>
                <a:gd name="connsiteY143" fmla="*/ 369479 h 560930"/>
                <a:gd name="connsiteX144" fmla="*/ 287104 w 693525"/>
                <a:gd name="connsiteY144" fmla="*/ 372907 h 560930"/>
                <a:gd name="connsiteX145" fmla="*/ 277581 w 693525"/>
                <a:gd name="connsiteY145" fmla="*/ 376334 h 560930"/>
                <a:gd name="connsiteX146" fmla="*/ 271107 w 693525"/>
                <a:gd name="connsiteY146" fmla="*/ 379761 h 560930"/>
                <a:gd name="connsiteX147" fmla="*/ 251394 w 693525"/>
                <a:gd name="connsiteY147" fmla="*/ 386616 h 560930"/>
                <a:gd name="connsiteX148" fmla="*/ 238253 w 693525"/>
                <a:gd name="connsiteY148" fmla="*/ 393470 h 560930"/>
                <a:gd name="connsiteX149" fmla="*/ 231683 w 693525"/>
                <a:gd name="connsiteY149" fmla="*/ 400229 h 560930"/>
                <a:gd name="connsiteX150" fmla="*/ 225112 w 693525"/>
                <a:gd name="connsiteY150" fmla="*/ 403657 h 560930"/>
                <a:gd name="connsiteX151" fmla="*/ 221780 w 693525"/>
                <a:gd name="connsiteY151" fmla="*/ 410511 h 560930"/>
                <a:gd name="connsiteX152" fmla="*/ 215210 w 693525"/>
                <a:gd name="connsiteY152" fmla="*/ 413939 h 560930"/>
                <a:gd name="connsiteX153" fmla="*/ 205687 w 693525"/>
                <a:gd name="connsiteY153" fmla="*/ 413939 h 560930"/>
                <a:gd name="connsiteX154" fmla="*/ 199116 w 693525"/>
                <a:gd name="connsiteY154" fmla="*/ 417366 h 560930"/>
                <a:gd name="connsiteX155" fmla="*/ 169501 w 693525"/>
                <a:gd name="connsiteY155" fmla="*/ 427648 h 560930"/>
                <a:gd name="connsiteX156" fmla="*/ 156360 w 693525"/>
                <a:gd name="connsiteY156" fmla="*/ 434407 h 560930"/>
                <a:gd name="connsiteX157" fmla="*/ 146838 w 693525"/>
                <a:gd name="connsiteY157" fmla="*/ 441262 h 560930"/>
                <a:gd name="connsiteX158" fmla="*/ 133696 w 693525"/>
                <a:gd name="connsiteY158" fmla="*/ 448116 h 560930"/>
                <a:gd name="connsiteX159" fmla="*/ 120555 w 693525"/>
                <a:gd name="connsiteY159" fmla="*/ 451544 h 560930"/>
                <a:gd name="connsiteX160" fmla="*/ 107414 w 693525"/>
                <a:gd name="connsiteY160" fmla="*/ 458398 h 560930"/>
                <a:gd name="connsiteX161" fmla="*/ 97892 w 693525"/>
                <a:gd name="connsiteY161" fmla="*/ 461826 h 560930"/>
                <a:gd name="connsiteX162" fmla="*/ 94559 w 693525"/>
                <a:gd name="connsiteY162" fmla="*/ 465253 h 560930"/>
                <a:gd name="connsiteX163" fmla="*/ 91322 w 693525"/>
                <a:gd name="connsiteY163" fmla="*/ 472107 h 560930"/>
                <a:gd name="connsiteX164" fmla="*/ 91322 w 693525"/>
                <a:gd name="connsiteY164" fmla="*/ 482294 h 560930"/>
                <a:gd name="connsiteX165" fmla="*/ 84751 w 693525"/>
                <a:gd name="connsiteY165" fmla="*/ 475439 h 560930"/>
                <a:gd name="connsiteX166" fmla="*/ 81418 w 693525"/>
                <a:gd name="connsiteY166" fmla="*/ 475439 h 560930"/>
                <a:gd name="connsiteX167" fmla="*/ 78181 w 693525"/>
                <a:gd name="connsiteY167" fmla="*/ 478867 h 560930"/>
                <a:gd name="connsiteX168" fmla="*/ 65039 w 693525"/>
                <a:gd name="connsiteY168" fmla="*/ 485721 h 560930"/>
                <a:gd name="connsiteX169" fmla="*/ 58468 w 693525"/>
                <a:gd name="connsiteY169" fmla="*/ 492576 h 560930"/>
                <a:gd name="connsiteX170" fmla="*/ 38757 w 693525"/>
                <a:gd name="connsiteY170" fmla="*/ 502858 h 560930"/>
                <a:gd name="connsiteX171" fmla="*/ 35425 w 693525"/>
                <a:gd name="connsiteY171" fmla="*/ 502858 h 560930"/>
                <a:gd name="connsiteX172" fmla="*/ 28853 w 693525"/>
                <a:gd name="connsiteY172" fmla="*/ 506285 h 560930"/>
                <a:gd name="connsiteX173" fmla="*/ 19331 w 693525"/>
                <a:gd name="connsiteY173" fmla="*/ 506285 h 560930"/>
                <a:gd name="connsiteX174" fmla="*/ 9808 w 693525"/>
                <a:gd name="connsiteY174" fmla="*/ 509712 h 560930"/>
                <a:gd name="connsiteX175" fmla="*/ 6571 w 693525"/>
                <a:gd name="connsiteY175" fmla="*/ 516471 h 560930"/>
                <a:gd name="connsiteX176" fmla="*/ 0 w 693525"/>
                <a:gd name="connsiteY176" fmla="*/ 519899 h 560930"/>
                <a:gd name="connsiteX177" fmla="*/ 9523 w 693525"/>
                <a:gd name="connsiteY177" fmla="*/ 519899 h 560930"/>
                <a:gd name="connsiteX178" fmla="*/ 12856 w 693525"/>
                <a:gd name="connsiteY178" fmla="*/ 523326 h 560930"/>
                <a:gd name="connsiteX179" fmla="*/ 16094 w 693525"/>
                <a:gd name="connsiteY179" fmla="*/ 523326 h 560930"/>
                <a:gd name="connsiteX180" fmla="*/ 12856 w 693525"/>
                <a:gd name="connsiteY180" fmla="*/ 526753 h 560930"/>
                <a:gd name="connsiteX181" fmla="*/ 12856 w 693525"/>
                <a:gd name="connsiteY181" fmla="*/ 537035 h 560930"/>
                <a:gd name="connsiteX182" fmla="*/ 16094 w 693525"/>
                <a:gd name="connsiteY182" fmla="*/ 540462 h 560930"/>
                <a:gd name="connsiteX183" fmla="*/ 22664 w 693525"/>
                <a:gd name="connsiteY183" fmla="*/ 540462 h 560930"/>
                <a:gd name="connsiteX184" fmla="*/ 29235 w 693525"/>
                <a:gd name="connsiteY184" fmla="*/ 537035 h 560930"/>
                <a:gd name="connsiteX185" fmla="*/ 32567 w 693525"/>
                <a:gd name="connsiteY185" fmla="*/ 533608 h 560930"/>
                <a:gd name="connsiteX186" fmla="*/ 39139 w 693525"/>
                <a:gd name="connsiteY186" fmla="*/ 540462 h 560930"/>
                <a:gd name="connsiteX187" fmla="*/ 52280 w 693525"/>
                <a:gd name="connsiteY187" fmla="*/ 540462 h 560930"/>
                <a:gd name="connsiteX188" fmla="*/ 55517 w 693525"/>
                <a:gd name="connsiteY188" fmla="*/ 543890 h 560930"/>
                <a:gd name="connsiteX189" fmla="*/ 71991 w 693525"/>
                <a:gd name="connsiteY189" fmla="*/ 543890 h 560930"/>
                <a:gd name="connsiteX190" fmla="*/ 81513 w 693525"/>
                <a:gd name="connsiteY190" fmla="*/ 554076 h 560930"/>
                <a:gd name="connsiteX191" fmla="*/ 97987 w 693525"/>
                <a:gd name="connsiteY191" fmla="*/ 550744 h 560930"/>
                <a:gd name="connsiteX192" fmla="*/ 104558 w 693525"/>
                <a:gd name="connsiteY192" fmla="*/ 554076 h 560930"/>
                <a:gd name="connsiteX193" fmla="*/ 107795 w 693525"/>
                <a:gd name="connsiteY193" fmla="*/ 557504 h 560930"/>
                <a:gd name="connsiteX194" fmla="*/ 117318 w 693525"/>
                <a:gd name="connsiteY194" fmla="*/ 560931 h 560930"/>
                <a:gd name="connsiteX195" fmla="*/ 123888 w 693525"/>
                <a:gd name="connsiteY195" fmla="*/ 560931 h 560930"/>
                <a:gd name="connsiteX196" fmla="*/ 136934 w 693525"/>
                <a:gd name="connsiteY196" fmla="*/ 554076 h 560930"/>
                <a:gd name="connsiteX197" fmla="*/ 143505 w 693525"/>
                <a:gd name="connsiteY197" fmla="*/ 540462 h 560930"/>
                <a:gd name="connsiteX198" fmla="*/ 156646 w 693525"/>
                <a:gd name="connsiteY198" fmla="*/ 533608 h 560930"/>
                <a:gd name="connsiteX199" fmla="*/ 168358 w 693525"/>
                <a:gd name="connsiteY199" fmla="*/ 533608 h 560930"/>
                <a:gd name="connsiteX200" fmla="*/ 181500 w 693525"/>
                <a:gd name="connsiteY200" fmla="*/ 526753 h 560930"/>
                <a:gd name="connsiteX201" fmla="*/ 184832 w 693525"/>
                <a:gd name="connsiteY201" fmla="*/ 519899 h 560930"/>
                <a:gd name="connsiteX202" fmla="*/ 184832 w 693525"/>
                <a:gd name="connsiteY202" fmla="*/ 509712 h 560930"/>
                <a:gd name="connsiteX203" fmla="*/ 188070 w 693525"/>
                <a:gd name="connsiteY203" fmla="*/ 502858 h 560930"/>
                <a:gd name="connsiteX204" fmla="*/ 201211 w 693525"/>
                <a:gd name="connsiteY204" fmla="*/ 496003 h 560930"/>
                <a:gd name="connsiteX205" fmla="*/ 214352 w 693525"/>
                <a:gd name="connsiteY205" fmla="*/ 496003 h 560930"/>
                <a:gd name="connsiteX206" fmla="*/ 220923 w 693525"/>
                <a:gd name="connsiteY206" fmla="*/ 489149 h 560930"/>
                <a:gd name="connsiteX207" fmla="*/ 220923 w 693525"/>
                <a:gd name="connsiteY207" fmla="*/ 482294 h 560930"/>
                <a:gd name="connsiteX208" fmla="*/ 217686 w 693525"/>
                <a:gd name="connsiteY208" fmla="*/ 478867 h 560930"/>
                <a:gd name="connsiteX209" fmla="*/ 227208 w 693525"/>
                <a:gd name="connsiteY209" fmla="*/ 478867 h 560930"/>
                <a:gd name="connsiteX210" fmla="*/ 260060 w 693525"/>
                <a:gd name="connsiteY210" fmla="*/ 451544 h 560930"/>
                <a:gd name="connsiteX211" fmla="*/ 250538 w 693525"/>
                <a:gd name="connsiteY211" fmla="*/ 441262 h 560930"/>
                <a:gd name="connsiteX212" fmla="*/ 273106 w 693525"/>
                <a:gd name="connsiteY212" fmla="*/ 451448 h 560930"/>
                <a:gd name="connsiteX213" fmla="*/ 273106 w 693525"/>
                <a:gd name="connsiteY213" fmla="*/ 441166 h 560930"/>
                <a:gd name="connsiteX214" fmla="*/ 276343 w 693525"/>
                <a:gd name="connsiteY214" fmla="*/ 437739 h 560930"/>
                <a:gd name="connsiteX215" fmla="*/ 292817 w 693525"/>
                <a:gd name="connsiteY215" fmla="*/ 437739 h 560930"/>
                <a:gd name="connsiteX216" fmla="*/ 296056 w 693525"/>
                <a:gd name="connsiteY216" fmla="*/ 441166 h 560930"/>
                <a:gd name="connsiteX217" fmla="*/ 302626 w 693525"/>
                <a:gd name="connsiteY217" fmla="*/ 444594 h 560930"/>
                <a:gd name="connsiteX218" fmla="*/ 309197 w 693525"/>
                <a:gd name="connsiteY218" fmla="*/ 444594 h 560930"/>
                <a:gd name="connsiteX219" fmla="*/ 312529 w 693525"/>
                <a:gd name="connsiteY219" fmla="*/ 441166 h 560930"/>
                <a:gd name="connsiteX220" fmla="*/ 312529 w 693525"/>
                <a:gd name="connsiteY220" fmla="*/ 437739 h 560930"/>
                <a:gd name="connsiteX221" fmla="*/ 315767 w 693525"/>
                <a:gd name="connsiteY221" fmla="*/ 434312 h 560930"/>
                <a:gd name="connsiteX222" fmla="*/ 315767 w 693525"/>
                <a:gd name="connsiteY222" fmla="*/ 430980 h 560930"/>
                <a:gd name="connsiteX223" fmla="*/ 309197 w 693525"/>
                <a:gd name="connsiteY223" fmla="*/ 424125 h 560930"/>
                <a:gd name="connsiteX224" fmla="*/ 332241 w 693525"/>
                <a:gd name="connsiteY224" fmla="*/ 400134 h 560930"/>
                <a:gd name="connsiteX225" fmla="*/ 335479 w 693525"/>
                <a:gd name="connsiteY225" fmla="*/ 400134 h 560930"/>
                <a:gd name="connsiteX226" fmla="*/ 338812 w 693525"/>
                <a:gd name="connsiteY226" fmla="*/ 396707 h 560930"/>
                <a:gd name="connsiteX227" fmla="*/ 358523 w 693525"/>
                <a:gd name="connsiteY227" fmla="*/ 386520 h 560930"/>
                <a:gd name="connsiteX228" fmla="*/ 361761 w 693525"/>
                <a:gd name="connsiteY228" fmla="*/ 379666 h 560930"/>
                <a:gd name="connsiteX229" fmla="*/ 365094 w 693525"/>
                <a:gd name="connsiteY229" fmla="*/ 376238 h 560930"/>
                <a:gd name="connsiteX230" fmla="*/ 365094 w 693525"/>
                <a:gd name="connsiteY230" fmla="*/ 372811 h 560930"/>
                <a:gd name="connsiteX231" fmla="*/ 377854 w 693525"/>
                <a:gd name="connsiteY231" fmla="*/ 372811 h 560930"/>
                <a:gd name="connsiteX232" fmla="*/ 384424 w 693525"/>
                <a:gd name="connsiteY232" fmla="*/ 369384 h 560930"/>
                <a:gd name="connsiteX233" fmla="*/ 400803 w 693525"/>
                <a:gd name="connsiteY233" fmla="*/ 352343 h 560930"/>
                <a:gd name="connsiteX234" fmla="*/ 400803 w 693525"/>
                <a:gd name="connsiteY234" fmla="*/ 348915 h 560930"/>
                <a:gd name="connsiteX235" fmla="*/ 404136 w 693525"/>
                <a:gd name="connsiteY235" fmla="*/ 348915 h 560930"/>
                <a:gd name="connsiteX236" fmla="*/ 407373 w 693525"/>
                <a:gd name="connsiteY236" fmla="*/ 345488 h 560930"/>
                <a:gd name="connsiteX237" fmla="*/ 416896 w 693525"/>
                <a:gd name="connsiteY237" fmla="*/ 338634 h 560930"/>
                <a:gd name="connsiteX238" fmla="*/ 423372 w 693525"/>
                <a:gd name="connsiteY238" fmla="*/ 331779 h 560930"/>
                <a:gd name="connsiteX239" fmla="*/ 426704 w 693525"/>
                <a:gd name="connsiteY239" fmla="*/ 324925 h 560930"/>
                <a:gd name="connsiteX240" fmla="*/ 426704 w 693525"/>
                <a:gd name="connsiteY240" fmla="*/ 311311 h 560930"/>
                <a:gd name="connsiteX241" fmla="*/ 423372 w 693525"/>
                <a:gd name="connsiteY241" fmla="*/ 307883 h 560930"/>
                <a:gd name="connsiteX242" fmla="*/ 423372 w 693525"/>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525" h="560930">
                  <a:moveTo>
                    <a:pt x="667243" y="184882"/>
                  </a:moveTo>
                  <a:lnTo>
                    <a:pt x="673813" y="181455"/>
                  </a:lnTo>
                  <a:lnTo>
                    <a:pt x="677051" y="181455"/>
                  </a:lnTo>
                  <a:lnTo>
                    <a:pt x="690193" y="174600"/>
                  </a:lnTo>
                  <a:lnTo>
                    <a:pt x="693525" y="171173"/>
                  </a:lnTo>
                  <a:lnTo>
                    <a:pt x="693525" y="160891"/>
                  </a:lnTo>
                  <a:lnTo>
                    <a:pt x="690193" y="154132"/>
                  </a:lnTo>
                  <a:lnTo>
                    <a:pt x="686954" y="150705"/>
                  </a:lnTo>
                  <a:lnTo>
                    <a:pt x="680384" y="150705"/>
                  </a:lnTo>
                  <a:lnTo>
                    <a:pt x="673813" y="157464"/>
                  </a:lnTo>
                  <a:lnTo>
                    <a:pt x="673813" y="160891"/>
                  </a:lnTo>
                  <a:lnTo>
                    <a:pt x="667243" y="160891"/>
                  </a:lnTo>
                  <a:lnTo>
                    <a:pt x="660672" y="157464"/>
                  </a:lnTo>
                  <a:lnTo>
                    <a:pt x="654007" y="157464"/>
                  </a:lnTo>
                  <a:lnTo>
                    <a:pt x="650674" y="160891"/>
                  </a:lnTo>
                  <a:lnTo>
                    <a:pt x="641151" y="164319"/>
                  </a:lnTo>
                  <a:lnTo>
                    <a:pt x="631629" y="164319"/>
                  </a:lnTo>
                  <a:lnTo>
                    <a:pt x="625058" y="157464"/>
                  </a:lnTo>
                  <a:lnTo>
                    <a:pt x="625058" y="126714"/>
                  </a:lnTo>
                  <a:lnTo>
                    <a:pt x="638199" y="102818"/>
                  </a:lnTo>
                  <a:lnTo>
                    <a:pt x="638199" y="99200"/>
                  </a:lnTo>
                  <a:lnTo>
                    <a:pt x="634961" y="92346"/>
                  </a:lnTo>
                  <a:lnTo>
                    <a:pt x="631629" y="88918"/>
                  </a:lnTo>
                  <a:lnTo>
                    <a:pt x="625058" y="88918"/>
                  </a:lnTo>
                  <a:lnTo>
                    <a:pt x="621820" y="95773"/>
                  </a:lnTo>
                  <a:lnTo>
                    <a:pt x="618488" y="99200"/>
                  </a:lnTo>
                  <a:lnTo>
                    <a:pt x="618488" y="116241"/>
                  </a:lnTo>
                  <a:lnTo>
                    <a:pt x="615250" y="123096"/>
                  </a:lnTo>
                  <a:lnTo>
                    <a:pt x="608679" y="126523"/>
                  </a:lnTo>
                  <a:lnTo>
                    <a:pt x="608679" y="109482"/>
                  </a:lnTo>
                  <a:lnTo>
                    <a:pt x="594967" y="99200"/>
                  </a:lnTo>
                  <a:lnTo>
                    <a:pt x="601537" y="85491"/>
                  </a:lnTo>
                  <a:lnTo>
                    <a:pt x="608109" y="78637"/>
                  </a:lnTo>
                  <a:lnTo>
                    <a:pt x="611346" y="71877"/>
                  </a:lnTo>
                  <a:lnTo>
                    <a:pt x="614679" y="61595"/>
                  </a:lnTo>
                  <a:lnTo>
                    <a:pt x="614679" y="47886"/>
                  </a:lnTo>
                  <a:lnTo>
                    <a:pt x="608109" y="44459"/>
                  </a:lnTo>
                  <a:lnTo>
                    <a:pt x="604775" y="41032"/>
                  </a:lnTo>
                  <a:lnTo>
                    <a:pt x="598205" y="37605"/>
                  </a:lnTo>
                  <a:lnTo>
                    <a:pt x="594967" y="34273"/>
                  </a:lnTo>
                  <a:lnTo>
                    <a:pt x="588396" y="34273"/>
                  </a:lnTo>
                  <a:lnTo>
                    <a:pt x="591634" y="23991"/>
                  </a:lnTo>
                  <a:lnTo>
                    <a:pt x="578493" y="23991"/>
                  </a:lnTo>
                  <a:lnTo>
                    <a:pt x="568970" y="10281"/>
                  </a:lnTo>
                  <a:lnTo>
                    <a:pt x="572208" y="0"/>
                  </a:lnTo>
                  <a:lnTo>
                    <a:pt x="555829" y="10281"/>
                  </a:lnTo>
                  <a:lnTo>
                    <a:pt x="568970" y="30845"/>
                  </a:lnTo>
                  <a:lnTo>
                    <a:pt x="562400" y="51313"/>
                  </a:lnTo>
                  <a:lnTo>
                    <a:pt x="575541" y="58168"/>
                  </a:lnTo>
                  <a:lnTo>
                    <a:pt x="568970" y="61595"/>
                  </a:lnTo>
                  <a:lnTo>
                    <a:pt x="568970" y="71877"/>
                  </a:lnTo>
                  <a:lnTo>
                    <a:pt x="582111" y="75305"/>
                  </a:lnTo>
                  <a:lnTo>
                    <a:pt x="568970" y="85491"/>
                  </a:lnTo>
                  <a:lnTo>
                    <a:pt x="578493" y="88918"/>
                  </a:lnTo>
                  <a:lnTo>
                    <a:pt x="578493" y="95773"/>
                  </a:lnTo>
                  <a:lnTo>
                    <a:pt x="575255" y="99200"/>
                  </a:lnTo>
                  <a:lnTo>
                    <a:pt x="575255" y="109482"/>
                  </a:lnTo>
                  <a:lnTo>
                    <a:pt x="581826" y="112910"/>
                  </a:lnTo>
                  <a:lnTo>
                    <a:pt x="585064" y="116241"/>
                  </a:lnTo>
                  <a:lnTo>
                    <a:pt x="575541" y="119669"/>
                  </a:lnTo>
                  <a:lnTo>
                    <a:pt x="568970" y="126523"/>
                  </a:lnTo>
                  <a:lnTo>
                    <a:pt x="578493" y="133378"/>
                  </a:lnTo>
                  <a:lnTo>
                    <a:pt x="565351" y="147087"/>
                  </a:lnTo>
                  <a:lnTo>
                    <a:pt x="562114" y="153942"/>
                  </a:lnTo>
                  <a:lnTo>
                    <a:pt x="558877" y="157274"/>
                  </a:lnTo>
                  <a:lnTo>
                    <a:pt x="558877" y="164128"/>
                  </a:lnTo>
                  <a:lnTo>
                    <a:pt x="565351" y="170983"/>
                  </a:lnTo>
                  <a:lnTo>
                    <a:pt x="558781" y="170983"/>
                  </a:lnTo>
                  <a:lnTo>
                    <a:pt x="552211" y="174410"/>
                  </a:lnTo>
                  <a:lnTo>
                    <a:pt x="545640" y="174410"/>
                  </a:lnTo>
                  <a:lnTo>
                    <a:pt x="532499" y="181265"/>
                  </a:lnTo>
                  <a:lnTo>
                    <a:pt x="516025" y="198306"/>
                  </a:lnTo>
                  <a:lnTo>
                    <a:pt x="506503" y="205160"/>
                  </a:lnTo>
                  <a:lnTo>
                    <a:pt x="486791" y="212015"/>
                  </a:lnTo>
                  <a:lnTo>
                    <a:pt x="473651" y="218870"/>
                  </a:lnTo>
                  <a:lnTo>
                    <a:pt x="467080" y="225724"/>
                  </a:lnTo>
                  <a:lnTo>
                    <a:pt x="467080" y="246193"/>
                  </a:lnTo>
                  <a:lnTo>
                    <a:pt x="470317" y="253047"/>
                  </a:lnTo>
                  <a:lnTo>
                    <a:pt x="473651" y="256475"/>
                  </a:lnTo>
                  <a:lnTo>
                    <a:pt x="473651" y="259902"/>
                  </a:lnTo>
                  <a:lnTo>
                    <a:pt x="503170" y="259902"/>
                  </a:lnTo>
                  <a:lnTo>
                    <a:pt x="503170" y="270184"/>
                  </a:lnTo>
                  <a:lnTo>
                    <a:pt x="499932" y="276943"/>
                  </a:lnTo>
                  <a:lnTo>
                    <a:pt x="499932" y="297507"/>
                  </a:lnTo>
                  <a:lnTo>
                    <a:pt x="486791" y="304361"/>
                  </a:lnTo>
                  <a:lnTo>
                    <a:pt x="480221" y="304361"/>
                  </a:lnTo>
                  <a:lnTo>
                    <a:pt x="470698" y="307788"/>
                  </a:lnTo>
                  <a:lnTo>
                    <a:pt x="464128" y="311216"/>
                  </a:lnTo>
                  <a:lnTo>
                    <a:pt x="464128" y="318165"/>
                  </a:lnTo>
                  <a:lnTo>
                    <a:pt x="457557" y="325020"/>
                  </a:lnTo>
                  <a:lnTo>
                    <a:pt x="464128" y="328447"/>
                  </a:lnTo>
                  <a:lnTo>
                    <a:pt x="467461" y="331874"/>
                  </a:lnTo>
                  <a:lnTo>
                    <a:pt x="476983" y="335302"/>
                  </a:lnTo>
                  <a:lnTo>
                    <a:pt x="483553" y="335302"/>
                  </a:lnTo>
                  <a:lnTo>
                    <a:pt x="496694" y="328447"/>
                  </a:lnTo>
                  <a:lnTo>
                    <a:pt x="503266" y="318165"/>
                  </a:lnTo>
                  <a:lnTo>
                    <a:pt x="529548" y="290842"/>
                  </a:lnTo>
                  <a:lnTo>
                    <a:pt x="542689" y="283987"/>
                  </a:lnTo>
                  <a:lnTo>
                    <a:pt x="552211" y="280560"/>
                  </a:lnTo>
                  <a:lnTo>
                    <a:pt x="558781" y="277133"/>
                  </a:lnTo>
                  <a:lnTo>
                    <a:pt x="562019" y="273801"/>
                  </a:lnTo>
                  <a:lnTo>
                    <a:pt x="565257" y="273801"/>
                  </a:lnTo>
                  <a:lnTo>
                    <a:pt x="568590" y="270374"/>
                  </a:lnTo>
                  <a:lnTo>
                    <a:pt x="571827" y="263519"/>
                  </a:lnTo>
                  <a:lnTo>
                    <a:pt x="575160" y="263519"/>
                  </a:lnTo>
                  <a:lnTo>
                    <a:pt x="578398" y="260092"/>
                  </a:lnTo>
                  <a:lnTo>
                    <a:pt x="584968" y="256665"/>
                  </a:lnTo>
                  <a:lnTo>
                    <a:pt x="588301" y="253237"/>
                  </a:lnTo>
                  <a:lnTo>
                    <a:pt x="588301" y="239528"/>
                  </a:lnTo>
                  <a:lnTo>
                    <a:pt x="584968" y="236101"/>
                  </a:lnTo>
                  <a:lnTo>
                    <a:pt x="588301" y="236101"/>
                  </a:lnTo>
                  <a:lnTo>
                    <a:pt x="591538" y="232769"/>
                  </a:lnTo>
                  <a:lnTo>
                    <a:pt x="604679" y="225914"/>
                  </a:lnTo>
                  <a:lnTo>
                    <a:pt x="621154" y="225914"/>
                  </a:lnTo>
                  <a:lnTo>
                    <a:pt x="627724" y="229342"/>
                  </a:lnTo>
                  <a:lnTo>
                    <a:pt x="634295" y="229342"/>
                  </a:lnTo>
                  <a:lnTo>
                    <a:pt x="640865" y="222487"/>
                  </a:lnTo>
                  <a:lnTo>
                    <a:pt x="640865" y="205351"/>
                  </a:lnTo>
                  <a:lnTo>
                    <a:pt x="654007" y="205351"/>
                  </a:lnTo>
                  <a:lnTo>
                    <a:pt x="660576" y="201923"/>
                  </a:lnTo>
                  <a:lnTo>
                    <a:pt x="663815" y="201923"/>
                  </a:lnTo>
                  <a:lnTo>
                    <a:pt x="667148" y="198496"/>
                  </a:lnTo>
                  <a:close/>
                  <a:moveTo>
                    <a:pt x="407755" y="321592"/>
                  </a:moveTo>
                  <a:lnTo>
                    <a:pt x="401183" y="321592"/>
                  </a:lnTo>
                  <a:lnTo>
                    <a:pt x="404517" y="301124"/>
                  </a:lnTo>
                  <a:lnTo>
                    <a:pt x="391376" y="311406"/>
                  </a:lnTo>
                  <a:lnTo>
                    <a:pt x="394613" y="307979"/>
                  </a:lnTo>
                  <a:lnTo>
                    <a:pt x="394613" y="287415"/>
                  </a:lnTo>
                  <a:lnTo>
                    <a:pt x="385091" y="287415"/>
                  </a:lnTo>
                  <a:lnTo>
                    <a:pt x="381758" y="290842"/>
                  </a:lnTo>
                  <a:lnTo>
                    <a:pt x="378520" y="297697"/>
                  </a:lnTo>
                  <a:lnTo>
                    <a:pt x="375187" y="301124"/>
                  </a:lnTo>
                  <a:lnTo>
                    <a:pt x="365665" y="307979"/>
                  </a:lnTo>
                  <a:lnTo>
                    <a:pt x="359095" y="311406"/>
                  </a:lnTo>
                  <a:lnTo>
                    <a:pt x="355762" y="318165"/>
                  </a:lnTo>
                  <a:lnTo>
                    <a:pt x="349191" y="325020"/>
                  </a:lnTo>
                  <a:lnTo>
                    <a:pt x="342621" y="328447"/>
                  </a:lnTo>
                  <a:lnTo>
                    <a:pt x="336050" y="335302"/>
                  </a:lnTo>
                  <a:lnTo>
                    <a:pt x="329480" y="335302"/>
                  </a:lnTo>
                  <a:lnTo>
                    <a:pt x="319957" y="342156"/>
                  </a:lnTo>
                  <a:lnTo>
                    <a:pt x="313386" y="345584"/>
                  </a:lnTo>
                  <a:lnTo>
                    <a:pt x="296912" y="362625"/>
                  </a:lnTo>
                  <a:lnTo>
                    <a:pt x="293675" y="369479"/>
                  </a:lnTo>
                  <a:lnTo>
                    <a:pt x="290342" y="369479"/>
                  </a:lnTo>
                  <a:lnTo>
                    <a:pt x="287104" y="372907"/>
                  </a:lnTo>
                  <a:lnTo>
                    <a:pt x="277581" y="376334"/>
                  </a:lnTo>
                  <a:lnTo>
                    <a:pt x="271107" y="379761"/>
                  </a:lnTo>
                  <a:lnTo>
                    <a:pt x="251394" y="386616"/>
                  </a:lnTo>
                  <a:lnTo>
                    <a:pt x="238253" y="393470"/>
                  </a:lnTo>
                  <a:lnTo>
                    <a:pt x="231683" y="400229"/>
                  </a:lnTo>
                  <a:lnTo>
                    <a:pt x="225112" y="403657"/>
                  </a:lnTo>
                  <a:lnTo>
                    <a:pt x="221780" y="410511"/>
                  </a:lnTo>
                  <a:lnTo>
                    <a:pt x="215210" y="413939"/>
                  </a:lnTo>
                  <a:lnTo>
                    <a:pt x="205687" y="413939"/>
                  </a:lnTo>
                  <a:lnTo>
                    <a:pt x="199116" y="417366"/>
                  </a:lnTo>
                  <a:lnTo>
                    <a:pt x="169501" y="427648"/>
                  </a:lnTo>
                  <a:lnTo>
                    <a:pt x="156360" y="434407"/>
                  </a:lnTo>
                  <a:lnTo>
                    <a:pt x="146838" y="441262"/>
                  </a:lnTo>
                  <a:lnTo>
                    <a:pt x="133696" y="448116"/>
                  </a:lnTo>
                  <a:lnTo>
                    <a:pt x="120555" y="451544"/>
                  </a:lnTo>
                  <a:lnTo>
                    <a:pt x="107414" y="458398"/>
                  </a:lnTo>
                  <a:lnTo>
                    <a:pt x="97892" y="461826"/>
                  </a:lnTo>
                  <a:lnTo>
                    <a:pt x="94559" y="465253"/>
                  </a:lnTo>
                  <a:lnTo>
                    <a:pt x="91322" y="472107"/>
                  </a:lnTo>
                  <a:lnTo>
                    <a:pt x="91322" y="482294"/>
                  </a:lnTo>
                  <a:lnTo>
                    <a:pt x="84751" y="475439"/>
                  </a:lnTo>
                  <a:lnTo>
                    <a:pt x="81418" y="475439"/>
                  </a:lnTo>
                  <a:lnTo>
                    <a:pt x="78181" y="478867"/>
                  </a:lnTo>
                  <a:lnTo>
                    <a:pt x="65039" y="485721"/>
                  </a:lnTo>
                  <a:lnTo>
                    <a:pt x="58468" y="492576"/>
                  </a:lnTo>
                  <a:lnTo>
                    <a:pt x="38757" y="502858"/>
                  </a:lnTo>
                  <a:lnTo>
                    <a:pt x="35425" y="502858"/>
                  </a:lnTo>
                  <a:lnTo>
                    <a:pt x="28853" y="506285"/>
                  </a:lnTo>
                  <a:lnTo>
                    <a:pt x="19331" y="506285"/>
                  </a:lnTo>
                  <a:lnTo>
                    <a:pt x="9808" y="509712"/>
                  </a:lnTo>
                  <a:lnTo>
                    <a:pt x="6571" y="516471"/>
                  </a:lnTo>
                  <a:lnTo>
                    <a:pt x="0" y="519899"/>
                  </a:lnTo>
                  <a:lnTo>
                    <a:pt x="9523" y="519899"/>
                  </a:lnTo>
                  <a:lnTo>
                    <a:pt x="12856" y="523326"/>
                  </a:lnTo>
                  <a:lnTo>
                    <a:pt x="16094" y="523326"/>
                  </a:lnTo>
                  <a:lnTo>
                    <a:pt x="12856" y="526753"/>
                  </a:lnTo>
                  <a:lnTo>
                    <a:pt x="12856" y="537035"/>
                  </a:lnTo>
                  <a:lnTo>
                    <a:pt x="16094" y="540462"/>
                  </a:lnTo>
                  <a:lnTo>
                    <a:pt x="22664" y="540462"/>
                  </a:lnTo>
                  <a:lnTo>
                    <a:pt x="29235" y="537035"/>
                  </a:lnTo>
                  <a:lnTo>
                    <a:pt x="32567" y="533608"/>
                  </a:lnTo>
                  <a:lnTo>
                    <a:pt x="39139" y="540462"/>
                  </a:lnTo>
                  <a:lnTo>
                    <a:pt x="52280" y="540462"/>
                  </a:lnTo>
                  <a:lnTo>
                    <a:pt x="55517" y="543890"/>
                  </a:lnTo>
                  <a:lnTo>
                    <a:pt x="71991" y="543890"/>
                  </a:lnTo>
                  <a:lnTo>
                    <a:pt x="81513" y="554076"/>
                  </a:lnTo>
                  <a:lnTo>
                    <a:pt x="97987" y="550744"/>
                  </a:lnTo>
                  <a:lnTo>
                    <a:pt x="104558" y="554076"/>
                  </a:lnTo>
                  <a:lnTo>
                    <a:pt x="107795" y="557504"/>
                  </a:lnTo>
                  <a:lnTo>
                    <a:pt x="117318" y="560931"/>
                  </a:lnTo>
                  <a:lnTo>
                    <a:pt x="123888" y="560931"/>
                  </a:lnTo>
                  <a:lnTo>
                    <a:pt x="136934" y="554076"/>
                  </a:lnTo>
                  <a:lnTo>
                    <a:pt x="143505" y="540462"/>
                  </a:lnTo>
                  <a:lnTo>
                    <a:pt x="156646" y="533608"/>
                  </a:lnTo>
                  <a:lnTo>
                    <a:pt x="168358" y="533608"/>
                  </a:lnTo>
                  <a:lnTo>
                    <a:pt x="181500" y="526753"/>
                  </a:lnTo>
                  <a:lnTo>
                    <a:pt x="184832" y="519899"/>
                  </a:lnTo>
                  <a:lnTo>
                    <a:pt x="184832" y="509712"/>
                  </a:lnTo>
                  <a:lnTo>
                    <a:pt x="188070" y="502858"/>
                  </a:lnTo>
                  <a:lnTo>
                    <a:pt x="201211" y="496003"/>
                  </a:lnTo>
                  <a:lnTo>
                    <a:pt x="214352" y="496003"/>
                  </a:lnTo>
                  <a:lnTo>
                    <a:pt x="220923" y="489149"/>
                  </a:lnTo>
                  <a:lnTo>
                    <a:pt x="220923" y="482294"/>
                  </a:lnTo>
                  <a:lnTo>
                    <a:pt x="217686" y="478867"/>
                  </a:lnTo>
                  <a:lnTo>
                    <a:pt x="227208" y="478867"/>
                  </a:lnTo>
                  <a:lnTo>
                    <a:pt x="260060" y="451544"/>
                  </a:lnTo>
                  <a:lnTo>
                    <a:pt x="250538" y="441262"/>
                  </a:lnTo>
                  <a:lnTo>
                    <a:pt x="273106" y="451448"/>
                  </a:lnTo>
                  <a:lnTo>
                    <a:pt x="273106" y="441166"/>
                  </a:lnTo>
                  <a:lnTo>
                    <a:pt x="276343" y="437739"/>
                  </a:lnTo>
                  <a:lnTo>
                    <a:pt x="292817" y="437739"/>
                  </a:lnTo>
                  <a:lnTo>
                    <a:pt x="296056" y="441166"/>
                  </a:lnTo>
                  <a:lnTo>
                    <a:pt x="302626" y="444594"/>
                  </a:lnTo>
                  <a:lnTo>
                    <a:pt x="309197" y="444594"/>
                  </a:lnTo>
                  <a:lnTo>
                    <a:pt x="312529" y="441166"/>
                  </a:lnTo>
                  <a:lnTo>
                    <a:pt x="312529" y="437739"/>
                  </a:lnTo>
                  <a:lnTo>
                    <a:pt x="315767" y="434312"/>
                  </a:lnTo>
                  <a:lnTo>
                    <a:pt x="315767" y="430980"/>
                  </a:lnTo>
                  <a:lnTo>
                    <a:pt x="309197" y="424125"/>
                  </a:lnTo>
                  <a:lnTo>
                    <a:pt x="332241" y="400134"/>
                  </a:lnTo>
                  <a:lnTo>
                    <a:pt x="335479" y="400134"/>
                  </a:lnTo>
                  <a:lnTo>
                    <a:pt x="338812" y="396707"/>
                  </a:lnTo>
                  <a:lnTo>
                    <a:pt x="358523" y="386520"/>
                  </a:lnTo>
                  <a:lnTo>
                    <a:pt x="361761" y="379666"/>
                  </a:lnTo>
                  <a:lnTo>
                    <a:pt x="365094" y="376238"/>
                  </a:lnTo>
                  <a:lnTo>
                    <a:pt x="365094" y="372811"/>
                  </a:lnTo>
                  <a:lnTo>
                    <a:pt x="377854" y="372811"/>
                  </a:lnTo>
                  <a:lnTo>
                    <a:pt x="384424" y="369384"/>
                  </a:lnTo>
                  <a:lnTo>
                    <a:pt x="400803" y="352343"/>
                  </a:lnTo>
                  <a:lnTo>
                    <a:pt x="400803" y="348915"/>
                  </a:lnTo>
                  <a:lnTo>
                    <a:pt x="404136" y="348915"/>
                  </a:lnTo>
                  <a:lnTo>
                    <a:pt x="407373" y="345488"/>
                  </a:lnTo>
                  <a:lnTo>
                    <a:pt x="416896" y="338634"/>
                  </a:lnTo>
                  <a:lnTo>
                    <a:pt x="423372" y="331779"/>
                  </a:lnTo>
                  <a:lnTo>
                    <a:pt x="426704" y="324925"/>
                  </a:lnTo>
                  <a:lnTo>
                    <a:pt x="426704" y="311311"/>
                  </a:lnTo>
                  <a:lnTo>
                    <a:pt x="423372" y="307883"/>
                  </a:lnTo>
                  <a:lnTo>
                    <a:pt x="423372" y="304456"/>
                  </a:lnTo>
                  <a:close/>
                </a:path>
              </a:pathLst>
            </a:custGeom>
            <a:solidFill>
              <a:srgbClr val="AFABAB"/>
            </a:solidFill>
            <a:ln w="9518" cap="flat">
              <a:noFill/>
              <a:prstDash val="solid"/>
              <a:miter/>
            </a:ln>
          </p:spPr>
          <p:txBody>
            <a:bodyPr rtlCol="0" anchor="ctr"/>
            <a:lstStyle/>
            <a:p>
              <a:endParaRPr lang="en-US" noProof="0" dirty="0"/>
            </a:p>
          </p:txBody>
        </p:sp>
        <p:sp>
          <p:nvSpPr>
            <p:cNvPr id="4580" name="Serbest Form 4579">
              <a:extLst>
                <a:ext uri="{FF2B5EF4-FFF2-40B4-BE49-F238E27FC236}">
                  <a16:creationId xmlns:a16="http://schemas.microsoft.com/office/drawing/2014/main" id="{3C6CFA83-BA5B-854E-80FD-73C46E57660D}"/>
                </a:ext>
              </a:extLst>
            </p:cNvPr>
            <p:cNvSpPr/>
            <p:nvPr/>
          </p:nvSpPr>
          <p:spPr>
            <a:xfrm>
              <a:off x="3745056" y="343060"/>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173 w 232063"/>
                <a:gd name="connsiteY51" fmla="*/ 217442 h 232007"/>
                <a:gd name="connsiteX52" fmla="*/ 104652 w 232063"/>
                <a:gd name="connsiteY52" fmla="*/ 213824 h 232007"/>
                <a:gd name="connsiteX53" fmla="*/ 101319 w 232063"/>
                <a:gd name="connsiteY53" fmla="*/ 210206 h 232007"/>
                <a:gd name="connsiteX54" fmla="*/ 124173 w 232063"/>
                <a:gd name="connsiteY54" fmla="*/ 202971 h 232007"/>
                <a:gd name="connsiteX55" fmla="*/ 127506 w 232063"/>
                <a:gd name="connsiteY55" fmla="*/ 199353 h 232007"/>
                <a:gd name="connsiteX56" fmla="*/ 127506 w 232063"/>
                <a:gd name="connsiteY56" fmla="*/ 195736 h 232007"/>
                <a:gd name="connsiteX57" fmla="*/ 124173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173" y="217442"/>
                  </a:lnTo>
                  <a:lnTo>
                    <a:pt x="104652" y="213824"/>
                  </a:lnTo>
                  <a:lnTo>
                    <a:pt x="101319" y="210206"/>
                  </a:lnTo>
                  <a:lnTo>
                    <a:pt x="124173" y="202971"/>
                  </a:lnTo>
                  <a:lnTo>
                    <a:pt x="127506" y="199353"/>
                  </a:lnTo>
                  <a:lnTo>
                    <a:pt x="127506" y="195736"/>
                  </a:lnTo>
                  <a:lnTo>
                    <a:pt x="124173"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solidFill>
              <a:srgbClr val="AFABAB"/>
            </a:solidFill>
            <a:ln w="9518" cap="flat">
              <a:noFill/>
              <a:prstDash val="solid"/>
              <a:miter/>
            </a:ln>
          </p:spPr>
          <p:txBody>
            <a:bodyPr rtlCol="0" anchor="ctr"/>
            <a:lstStyle/>
            <a:p>
              <a:endParaRPr lang="en-US" noProof="0" dirty="0"/>
            </a:p>
          </p:txBody>
        </p:sp>
        <p:sp>
          <p:nvSpPr>
            <p:cNvPr id="4581" name="Serbest Form 4580">
              <a:extLst>
                <a:ext uri="{FF2B5EF4-FFF2-40B4-BE49-F238E27FC236}">
                  <a16:creationId xmlns:a16="http://schemas.microsoft.com/office/drawing/2014/main" id="{A7044D03-37A1-5343-856B-B8E11D59FE6F}"/>
                </a:ext>
              </a:extLst>
            </p:cNvPr>
            <p:cNvSpPr/>
            <p:nvPr/>
          </p:nvSpPr>
          <p:spPr>
            <a:xfrm>
              <a:off x="3745056" y="343060"/>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269 w 232063"/>
                <a:gd name="connsiteY51" fmla="*/ 217442 h 232007"/>
                <a:gd name="connsiteX52" fmla="*/ 104652 w 232063"/>
                <a:gd name="connsiteY52" fmla="*/ 213824 h 232007"/>
                <a:gd name="connsiteX53" fmla="*/ 101319 w 232063"/>
                <a:gd name="connsiteY53" fmla="*/ 210206 h 232007"/>
                <a:gd name="connsiteX54" fmla="*/ 124269 w 232063"/>
                <a:gd name="connsiteY54" fmla="*/ 202971 h 232007"/>
                <a:gd name="connsiteX55" fmla="*/ 127506 w 232063"/>
                <a:gd name="connsiteY55" fmla="*/ 199353 h 232007"/>
                <a:gd name="connsiteX56" fmla="*/ 127506 w 232063"/>
                <a:gd name="connsiteY56" fmla="*/ 195736 h 232007"/>
                <a:gd name="connsiteX57" fmla="*/ 124269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269" y="217442"/>
                  </a:lnTo>
                  <a:lnTo>
                    <a:pt x="104652" y="213824"/>
                  </a:lnTo>
                  <a:lnTo>
                    <a:pt x="101319" y="210206"/>
                  </a:lnTo>
                  <a:lnTo>
                    <a:pt x="124269" y="202971"/>
                  </a:lnTo>
                  <a:lnTo>
                    <a:pt x="127506" y="199353"/>
                  </a:lnTo>
                  <a:lnTo>
                    <a:pt x="127506" y="195736"/>
                  </a:lnTo>
                  <a:lnTo>
                    <a:pt x="124269"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noFill/>
            <a:ln w="2379" cap="flat">
              <a:solidFill>
                <a:srgbClr val="FFFFFF"/>
              </a:solidFill>
              <a:prstDash val="solid"/>
              <a:round/>
            </a:ln>
          </p:spPr>
          <p:txBody>
            <a:bodyPr rtlCol="0" anchor="ctr"/>
            <a:lstStyle/>
            <a:p>
              <a:endParaRPr lang="en-US" noProof="0" dirty="0"/>
            </a:p>
          </p:txBody>
        </p:sp>
        <p:sp>
          <p:nvSpPr>
            <p:cNvPr id="4582" name="Serbest Form 4581">
              <a:extLst>
                <a:ext uri="{FF2B5EF4-FFF2-40B4-BE49-F238E27FC236}">
                  <a16:creationId xmlns:a16="http://schemas.microsoft.com/office/drawing/2014/main" id="{11387A8C-2EBF-4E46-9338-8E8ACBA502E1}"/>
                </a:ext>
              </a:extLst>
            </p:cNvPr>
            <p:cNvSpPr/>
            <p:nvPr/>
          </p:nvSpPr>
          <p:spPr>
            <a:xfrm>
              <a:off x="5872479" y="246334"/>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solidFill>
              <a:srgbClr val="AFABAB"/>
            </a:solidFill>
            <a:ln w="9518" cap="flat">
              <a:noFill/>
              <a:prstDash val="solid"/>
              <a:miter/>
            </a:ln>
          </p:spPr>
          <p:txBody>
            <a:bodyPr rtlCol="0" anchor="ctr"/>
            <a:lstStyle/>
            <a:p>
              <a:endParaRPr lang="en-US" noProof="0" dirty="0"/>
            </a:p>
          </p:txBody>
        </p:sp>
        <p:sp>
          <p:nvSpPr>
            <p:cNvPr id="4583" name="Serbest Form 4582">
              <a:extLst>
                <a:ext uri="{FF2B5EF4-FFF2-40B4-BE49-F238E27FC236}">
                  <a16:creationId xmlns:a16="http://schemas.microsoft.com/office/drawing/2014/main" id="{0CB6898D-CE32-7A4A-BFF1-12F3A81632C7}"/>
                </a:ext>
              </a:extLst>
            </p:cNvPr>
            <p:cNvSpPr/>
            <p:nvPr/>
          </p:nvSpPr>
          <p:spPr>
            <a:xfrm>
              <a:off x="5872479" y="246334"/>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noFill/>
            <a:ln w="2379" cap="flat">
              <a:solidFill>
                <a:srgbClr val="FFFFFF"/>
              </a:solidFill>
              <a:prstDash val="solid"/>
              <a:round/>
            </a:ln>
          </p:spPr>
          <p:txBody>
            <a:bodyPr rtlCol="0" anchor="ctr"/>
            <a:lstStyle/>
            <a:p>
              <a:endParaRPr lang="en-US" noProof="0" dirty="0"/>
            </a:p>
          </p:txBody>
        </p:sp>
        <p:sp>
          <p:nvSpPr>
            <p:cNvPr id="4584" name="Serbest Form 4583">
              <a:extLst>
                <a:ext uri="{FF2B5EF4-FFF2-40B4-BE49-F238E27FC236}">
                  <a16:creationId xmlns:a16="http://schemas.microsoft.com/office/drawing/2014/main" id="{80E4681E-9CF7-6E47-902D-C80C5B1B8318}"/>
                </a:ext>
              </a:extLst>
            </p:cNvPr>
            <p:cNvSpPr/>
            <p:nvPr/>
          </p:nvSpPr>
          <p:spPr>
            <a:xfrm>
              <a:off x="8734851" y="1329163"/>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798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798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798"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798"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solidFill>
              <a:srgbClr val="AFABAB"/>
            </a:solidFill>
            <a:ln w="9518" cap="flat">
              <a:noFill/>
              <a:prstDash val="solid"/>
              <a:miter/>
            </a:ln>
          </p:spPr>
          <p:txBody>
            <a:bodyPr rtlCol="0" anchor="ctr"/>
            <a:lstStyle/>
            <a:p>
              <a:endParaRPr lang="en-US" noProof="0" dirty="0"/>
            </a:p>
          </p:txBody>
        </p:sp>
        <p:sp>
          <p:nvSpPr>
            <p:cNvPr id="4585" name="Serbest Form 4584">
              <a:extLst>
                <a:ext uri="{FF2B5EF4-FFF2-40B4-BE49-F238E27FC236}">
                  <a16:creationId xmlns:a16="http://schemas.microsoft.com/office/drawing/2014/main" id="{4F7403B6-173C-1046-A94D-03176CE2E04E}"/>
                </a:ext>
              </a:extLst>
            </p:cNvPr>
            <p:cNvSpPr/>
            <p:nvPr/>
          </p:nvSpPr>
          <p:spPr>
            <a:xfrm>
              <a:off x="8734851" y="1329163"/>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893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893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893"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893"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noFill/>
            <a:ln w="2379" cap="flat">
              <a:solidFill>
                <a:srgbClr val="FFFFFF"/>
              </a:solidFill>
              <a:prstDash val="solid"/>
              <a:round/>
            </a:ln>
          </p:spPr>
          <p:txBody>
            <a:bodyPr rtlCol="0" anchor="ctr"/>
            <a:lstStyle/>
            <a:p>
              <a:endParaRPr lang="en-US" noProof="0" dirty="0"/>
            </a:p>
          </p:txBody>
        </p:sp>
        <p:sp>
          <p:nvSpPr>
            <p:cNvPr id="4586" name="Serbest Form 4585">
              <a:extLst>
                <a:ext uri="{FF2B5EF4-FFF2-40B4-BE49-F238E27FC236}">
                  <a16:creationId xmlns:a16="http://schemas.microsoft.com/office/drawing/2014/main" id="{87A627A2-EAA1-A64D-B555-FBAFADA376D8}"/>
                </a:ext>
              </a:extLst>
            </p:cNvPr>
            <p:cNvSpPr/>
            <p:nvPr/>
          </p:nvSpPr>
          <p:spPr>
            <a:xfrm>
              <a:off x="6181961" y="3572030"/>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solidFill>
              <a:srgbClr val="AFABAB"/>
            </a:solidFill>
            <a:ln w="9518" cap="flat">
              <a:noFill/>
              <a:prstDash val="solid"/>
              <a:miter/>
            </a:ln>
          </p:spPr>
          <p:txBody>
            <a:bodyPr rtlCol="0" anchor="ctr"/>
            <a:lstStyle/>
            <a:p>
              <a:endParaRPr lang="en-US" noProof="0" dirty="0"/>
            </a:p>
          </p:txBody>
        </p:sp>
        <p:sp>
          <p:nvSpPr>
            <p:cNvPr id="4587" name="Serbest Form 4586">
              <a:extLst>
                <a:ext uri="{FF2B5EF4-FFF2-40B4-BE49-F238E27FC236}">
                  <a16:creationId xmlns:a16="http://schemas.microsoft.com/office/drawing/2014/main" id="{2A4BC9C5-5DF3-B443-B5BE-9AF1350D122C}"/>
                </a:ext>
              </a:extLst>
            </p:cNvPr>
            <p:cNvSpPr/>
            <p:nvPr/>
          </p:nvSpPr>
          <p:spPr>
            <a:xfrm>
              <a:off x="6181961" y="3572030"/>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noFill/>
            <a:ln w="2379" cap="flat">
              <a:solidFill>
                <a:srgbClr val="FFFFFF"/>
              </a:solidFill>
              <a:prstDash val="solid"/>
              <a:round/>
            </a:ln>
          </p:spPr>
          <p:txBody>
            <a:bodyPr rtlCol="0" anchor="ctr"/>
            <a:lstStyle/>
            <a:p>
              <a:endParaRPr lang="en-US" noProof="0" dirty="0"/>
            </a:p>
          </p:txBody>
        </p:sp>
        <p:sp>
          <p:nvSpPr>
            <p:cNvPr id="4588" name="Serbest Form 4587">
              <a:extLst>
                <a:ext uri="{FF2B5EF4-FFF2-40B4-BE49-F238E27FC236}">
                  <a16:creationId xmlns:a16="http://schemas.microsoft.com/office/drawing/2014/main" id="{C8CE6025-157D-214E-AA0A-03BACB5A3C97}"/>
                </a:ext>
              </a:extLst>
            </p:cNvPr>
            <p:cNvSpPr/>
            <p:nvPr/>
          </p:nvSpPr>
          <p:spPr>
            <a:xfrm>
              <a:off x="9237639" y="1425793"/>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solidFill>
              <a:srgbClr val="AFABAB"/>
            </a:solidFill>
            <a:ln w="9518" cap="flat">
              <a:noFill/>
              <a:prstDash val="solid"/>
              <a:miter/>
            </a:ln>
          </p:spPr>
          <p:txBody>
            <a:bodyPr rtlCol="0" anchor="ctr"/>
            <a:lstStyle/>
            <a:p>
              <a:endParaRPr lang="en-US" noProof="0" dirty="0"/>
            </a:p>
          </p:txBody>
        </p:sp>
        <p:sp>
          <p:nvSpPr>
            <p:cNvPr id="4589" name="Serbest Form 4588">
              <a:extLst>
                <a:ext uri="{FF2B5EF4-FFF2-40B4-BE49-F238E27FC236}">
                  <a16:creationId xmlns:a16="http://schemas.microsoft.com/office/drawing/2014/main" id="{80B15E4F-FCC6-0340-8B40-C9E7C28481F8}"/>
                </a:ext>
              </a:extLst>
            </p:cNvPr>
            <p:cNvSpPr/>
            <p:nvPr/>
          </p:nvSpPr>
          <p:spPr>
            <a:xfrm>
              <a:off x="9237639" y="1425793"/>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noFill/>
            <a:ln w="2379" cap="flat">
              <a:solidFill>
                <a:srgbClr val="FFFFFF"/>
              </a:solidFill>
              <a:prstDash val="solid"/>
              <a:round/>
            </a:ln>
          </p:spPr>
          <p:txBody>
            <a:bodyPr rtlCol="0" anchor="ctr"/>
            <a:lstStyle/>
            <a:p>
              <a:endParaRPr lang="en-US" noProof="0" dirty="0"/>
            </a:p>
          </p:txBody>
        </p:sp>
        <p:sp>
          <p:nvSpPr>
            <p:cNvPr id="4590" name="Serbest Form 4589">
              <a:extLst>
                <a:ext uri="{FF2B5EF4-FFF2-40B4-BE49-F238E27FC236}">
                  <a16:creationId xmlns:a16="http://schemas.microsoft.com/office/drawing/2014/main" id="{737C5E97-2CBB-FA4F-8F5B-0506E9E92E7E}"/>
                </a:ext>
              </a:extLst>
            </p:cNvPr>
            <p:cNvSpPr/>
            <p:nvPr/>
          </p:nvSpPr>
          <p:spPr>
            <a:xfrm>
              <a:off x="6878152" y="3262718"/>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630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630"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solidFill>
              <a:srgbClr val="AFABAB"/>
            </a:solidFill>
            <a:ln w="9518" cap="flat">
              <a:noFill/>
              <a:prstDash val="solid"/>
              <a:miter/>
            </a:ln>
          </p:spPr>
          <p:txBody>
            <a:bodyPr rtlCol="0" anchor="ctr"/>
            <a:lstStyle/>
            <a:p>
              <a:endParaRPr lang="en-US" noProof="0" dirty="0"/>
            </a:p>
          </p:txBody>
        </p:sp>
        <p:sp>
          <p:nvSpPr>
            <p:cNvPr id="4591" name="Serbest Form 4590">
              <a:extLst>
                <a:ext uri="{FF2B5EF4-FFF2-40B4-BE49-F238E27FC236}">
                  <a16:creationId xmlns:a16="http://schemas.microsoft.com/office/drawing/2014/main" id="{250653B2-A65A-1642-8958-274A9546BA12}"/>
                </a:ext>
              </a:extLst>
            </p:cNvPr>
            <p:cNvSpPr/>
            <p:nvPr/>
          </p:nvSpPr>
          <p:spPr>
            <a:xfrm>
              <a:off x="6878152" y="3262718"/>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726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726"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noFill/>
            <a:ln w="2379" cap="flat">
              <a:solidFill>
                <a:srgbClr val="FFFFFF"/>
              </a:solidFill>
              <a:prstDash val="solid"/>
              <a:round/>
            </a:ln>
          </p:spPr>
          <p:txBody>
            <a:bodyPr rtlCol="0" anchor="ctr"/>
            <a:lstStyle/>
            <a:p>
              <a:endParaRPr lang="en-US" noProof="0" dirty="0"/>
            </a:p>
          </p:txBody>
        </p:sp>
        <p:sp>
          <p:nvSpPr>
            <p:cNvPr id="4592" name="Serbest Form 4591">
              <a:extLst>
                <a:ext uri="{FF2B5EF4-FFF2-40B4-BE49-F238E27FC236}">
                  <a16:creationId xmlns:a16="http://schemas.microsoft.com/office/drawing/2014/main" id="{31A08DEF-51D5-7C4C-BA66-30DF38E0462D}"/>
                </a:ext>
              </a:extLst>
            </p:cNvPr>
            <p:cNvSpPr/>
            <p:nvPr/>
          </p:nvSpPr>
          <p:spPr>
            <a:xfrm>
              <a:off x="5234281" y="1077735"/>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solidFill>
              <a:srgbClr val="AFABAB"/>
            </a:solidFill>
            <a:ln w="9518" cap="flat">
              <a:noFill/>
              <a:prstDash val="solid"/>
              <a:miter/>
            </a:ln>
          </p:spPr>
          <p:txBody>
            <a:bodyPr rtlCol="0" anchor="ctr"/>
            <a:lstStyle/>
            <a:p>
              <a:endParaRPr lang="en-US" noProof="0" dirty="0"/>
            </a:p>
          </p:txBody>
        </p:sp>
        <p:sp>
          <p:nvSpPr>
            <p:cNvPr id="4593" name="Serbest Form 4592">
              <a:extLst>
                <a:ext uri="{FF2B5EF4-FFF2-40B4-BE49-F238E27FC236}">
                  <a16:creationId xmlns:a16="http://schemas.microsoft.com/office/drawing/2014/main" id="{C605D1D4-A75E-CD44-B107-E4F640B1D20D}"/>
                </a:ext>
              </a:extLst>
            </p:cNvPr>
            <p:cNvSpPr/>
            <p:nvPr/>
          </p:nvSpPr>
          <p:spPr>
            <a:xfrm>
              <a:off x="5234281" y="1077735"/>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noFill/>
            <a:ln w="2379" cap="flat">
              <a:solidFill>
                <a:srgbClr val="FFFFFF"/>
              </a:solidFill>
              <a:prstDash val="solid"/>
              <a:round/>
            </a:ln>
          </p:spPr>
          <p:txBody>
            <a:bodyPr rtlCol="0" anchor="ctr"/>
            <a:lstStyle/>
            <a:p>
              <a:endParaRPr lang="en-US" noProof="0" dirty="0"/>
            </a:p>
          </p:txBody>
        </p:sp>
        <p:sp>
          <p:nvSpPr>
            <p:cNvPr id="4594" name="Serbest Form 4593">
              <a:extLst>
                <a:ext uri="{FF2B5EF4-FFF2-40B4-BE49-F238E27FC236}">
                  <a16:creationId xmlns:a16="http://schemas.microsoft.com/office/drawing/2014/main" id="{1CDE112E-BC07-7541-BE15-76503BE99D09}"/>
                </a:ext>
              </a:extLst>
            </p:cNvPr>
            <p:cNvSpPr/>
            <p:nvPr/>
          </p:nvSpPr>
          <p:spPr>
            <a:xfrm>
              <a:off x="6414024" y="710350"/>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881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881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881"/>
                  </a:lnTo>
                  <a:lnTo>
                    <a:pt x="30472" y="77399"/>
                  </a:lnTo>
                  <a:lnTo>
                    <a:pt x="36662" y="70640"/>
                  </a:lnTo>
                  <a:lnTo>
                    <a:pt x="33615" y="60549"/>
                  </a:lnTo>
                  <a:lnTo>
                    <a:pt x="30472" y="63881"/>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solidFill>
              <a:srgbClr val="AFABAB"/>
            </a:solidFill>
            <a:ln w="9518" cap="flat">
              <a:noFill/>
              <a:prstDash val="solid"/>
              <a:miter/>
            </a:ln>
          </p:spPr>
          <p:txBody>
            <a:bodyPr rtlCol="0" anchor="ctr"/>
            <a:lstStyle/>
            <a:p>
              <a:endParaRPr lang="en-US" noProof="0" dirty="0"/>
            </a:p>
          </p:txBody>
        </p:sp>
        <p:sp>
          <p:nvSpPr>
            <p:cNvPr id="4595" name="Serbest Form 4594">
              <a:extLst>
                <a:ext uri="{FF2B5EF4-FFF2-40B4-BE49-F238E27FC236}">
                  <a16:creationId xmlns:a16="http://schemas.microsoft.com/office/drawing/2014/main" id="{0F2D39E8-C782-6E4F-8071-3F77E8A8B381}"/>
                </a:ext>
              </a:extLst>
            </p:cNvPr>
            <p:cNvSpPr/>
            <p:nvPr/>
          </p:nvSpPr>
          <p:spPr>
            <a:xfrm>
              <a:off x="6414024" y="710350"/>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976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976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976"/>
                  </a:lnTo>
                  <a:lnTo>
                    <a:pt x="30472" y="77399"/>
                  </a:lnTo>
                  <a:lnTo>
                    <a:pt x="36662" y="70640"/>
                  </a:lnTo>
                  <a:lnTo>
                    <a:pt x="33615" y="60549"/>
                  </a:lnTo>
                  <a:lnTo>
                    <a:pt x="30472" y="63976"/>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noFill/>
            <a:ln w="2379" cap="flat">
              <a:solidFill>
                <a:srgbClr val="FFFFFF"/>
              </a:solidFill>
              <a:prstDash val="solid"/>
              <a:round/>
            </a:ln>
          </p:spPr>
          <p:txBody>
            <a:bodyPr rtlCol="0" anchor="ctr"/>
            <a:lstStyle/>
            <a:p>
              <a:endParaRPr lang="en-US" noProof="0" dirty="0"/>
            </a:p>
          </p:txBody>
        </p:sp>
        <p:sp>
          <p:nvSpPr>
            <p:cNvPr id="4596" name="Serbest Form 4595">
              <a:extLst>
                <a:ext uri="{FF2B5EF4-FFF2-40B4-BE49-F238E27FC236}">
                  <a16:creationId xmlns:a16="http://schemas.microsoft.com/office/drawing/2014/main" id="{83EA0C2B-8D7A-5740-9395-1924AF82BD1B}"/>
                </a:ext>
              </a:extLst>
            </p:cNvPr>
            <p:cNvSpPr/>
            <p:nvPr/>
          </p:nvSpPr>
          <p:spPr>
            <a:xfrm>
              <a:off x="8754181" y="304313"/>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solidFill>
              <a:srgbClr val="AFABAB"/>
            </a:solidFill>
            <a:ln w="9518" cap="flat">
              <a:noFill/>
              <a:prstDash val="solid"/>
              <a:miter/>
            </a:ln>
          </p:spPr>
          <p:txBody>
            <a:bodyPr rtlCol="0" anchor="ctr"/>
            <a:lstStyle/>
            <a:p>
              <a:endParaRPr lang="en-US" noProof="0" dirty="0"/>
            </a:p>
          </p:txBody>
        </p:sp>
        <p:sp>
          <p:nvSpPr>
            <p:cNvPr id="4597" name="Serbest Form 4596">
              <a:extLst>
                <a:ext uri="{FF2B5EF4-FFF2-40B4-BE49-F238E27FC236}">
                  <a16:creationId xmlns:a16="http://schemas.microsoft.com/office/drawing/2014/main" id="{AC9A4430-88CD-3A47-9B90-D292FC478253}"/>
                </a:ext>
              </a:extLst>
            </p:cNvPr>
            <p:cNvSpPr/>
            <p:nvPr/>
          </p:nvSpPr>
          <p:spPr>
            <a:xfrm>
              <a:off x="8754181" y="304313"/>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noFill/>
            <a:ln w="2379" cap="flat">
              <a:solidFill>
                <a:srgbClr val="FFFFFF"/>
              </a:solidFill>
              <a:prstDash val="solid"/>
              <a:round/>
            </a:ln>
          </p:spPr>
          <p:txBody>
            <a:bodyPr rtlCol="0" anchor="ctr"/>
            <a:lstStyle/>
            <a:p>
              <a:endParaRPr lang="en-US" noProof="0" dirty="0"/>
            </a:p>
          </p:txBody>
        </p:sp>
        <p:sp>
          <p:nvSpPr>
            <p:cNvPr id="4598" name="Serbest Form 4597">
              <a:extLst>
                <a:ext uri="{FF2B5EF4-FFF2-40B4-BE49-F238E27FC236}">
                  <a16:creationId xmlns:a16="http://schemas.microsoft.com/office/drawing/2014/main" id="{B02BCF59-4D41-974E-9209-EC80AA6A14A0}"/>
                </a:ext>
              </a:extLst>
            </p:cNvPr>
            <p:cNvSpPr/>
            <p:nvPr/>
          </p:nvSpPr>
          <p:spPr>
            <a:xfrm>
              <a:off x="6684750" y="478342"/>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solidFill>
              <a:srgbClr val="AFABAB"/>
            </a:solidFill>
            <a:ln w="9518" cap="flat">
              <a:noFill/>
              <a:prstDash val="solid"/>
              <a:miter/>
            </a:ln>
          </p:spPr>
          <p:txBody>
            <a:bodyPr rtlCol="0" anchor="ctr"/>
            <a:lstStyle/>
            <a:p>
              <a:endParaRPr lang="en-US" noProof="0" dirty="0"/>
            </a:p>
          </p:txBody>
        </p:sp>
        <p:sp>
          <p:nvSpPr>
            <p:cNvPr id="4599" name="Serbest Form 4598">
              <a:extLst>
                <a:ext uri="{FF2B5EF4-FFF2-40B4-BE49-F238E27FC236}">
                  <a16:creationId xmlns:a16="http://schemas.microsoft.com/office/drawing/2014/main" id="{8C1C8A93-28B1-F74F-9BD5-C8ED40792E72}"/>
                </a:ext>
              </a:extLst>
            </p:cNvPr>
            <p:cNvSpPr/>
            <p:nvPr/>
          </p:nvSpPr>
          <p:spPr>
            <a:xfrm>
              <a:off x="6684750" y="478342"/>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noFill/>
            <a:ln w="2379" cap="flat">
              <a:solidFill>
                <a:srgbClr val="FFFFFF"/>
              </a:solidFill>
              <a:prstDash val="solid"/>
              <a:round/>
            </a:ln>
          </p:spPr>
          <p:txBody>
            <a:bodyPr rtlCol="0" anchor="ctr"/>
            <a:lstStyle/>
            <a:p>
              <a:endParaRPr lang="en-US" noProof="0" dirty="0"/>
            </a:p>
          </p:txBody>
        </p:sp>
        <p:sp>
          <p:nvSpPr>
            <p:cNvPr id="4600" name="Serbest Form 4599">
              <a:extLst>
                <a:ext uri="{FF2B5EF4-FFF2-40B4-BE49-F238E27FC236}">
                  <a16:creationId xmlns:a16="http://schemas.microsoft.com/office/drawing/2014/main" id="{CA013B25-D2B0-3A42-897A-CEF476CD90B4}"/>
                </a:ext>
              </a:extLst>
            </p:cNvPr>
            <p:cNvSpPr/>
            <p:nvPr/>
          </p:nvSpPr>
          <p:spPr>
            <a:xfrm>
              <a:off x="1404899" y="1213112"/>
              <a:ext cx="1025002" cy="870051"/>
            </a:xfrm>
            <a:custGeom>
              <a:avLst/>
              <a:gdLst>
                <a:gd name="connsiteX0" fmla="*/ 783702 w 1025002"/>
                <a:gd name="connsiteY0" fmla="*/ 859389 h 870051"/>
                <a:gd name="connsiteX1" fmla="*/ 783702 w 1025002"/>
                <a:gd name="connsiteY1" fmla="*/ 823594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594"/>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solidFill>
              <a:srgbClr val="AFABAB"/>
            </a:solidFill>
            <a:ln w="9518" cap="flat">
              <a:noFill/>
              <a:prstDash val="solid"/>
              <a:miter/>
            </a:ln>
          </p:spPr>
          <p:txBody>
            <a:bodyPr rtlCol="0" anchor="ctr"/>
            <a:lstStyle/>
            <a:p>
              <a:endParaRPr lang="en-US" noProof="0" dirty="0"/>
            </a:p>
          </p:txBody>
        </p:sp>
        <p:sp>
          <p:nvSpPr>
            <p:cNvPr id="4601" name="Serbest Form 4600">
              <a:extLst>
                <a:ext uri="{FF2B5EF4-FFF2-40B4-BE49-F238E27FC236}">
                  <a16:creationId xmlns:a16="http://schemas.microsoft.com/office/drawing/2014/main" id="{465F3DFD-DD30-B945-89D9-1E89A24B8525}"/>
                </a:ext>
              </a:extLst>
            </p:cNvPr>
            <p:cNvSpPr/>
            <p:nvPr/>
          </p:nvSpPr>
          <p:spPr>
            <a:xfrm>
              <a:off x="1404899" y="1213112"/>
              <a:ext cx="1025002" cy="870051"/>
            </a:xfrm>
            <a:custGeom>
              <a:avLst/>
              <a:gdLst>
                <a:gd name="connsiteX0" fmla="*/ 783702 w 1025002"/>
                <a:gd name="connsiteY0" fmla="*/ 859389 h 870051"/>
                <a:gd name="connsiteX1" fmla="*/ 783702 w 1025002"/>
                <a:gd name="connsiteY1" fmla="*/ 823498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498"/>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noFill/>
            <a:ln w="2379" cap="flat">
              <a:solidFill>
                <a:srgbClr val="FFFFFF"/>
              </a:solidFill>
              <a:prstDash val="solid"/>
              <a:round/>
            </a:ln>
          </p:spPr>
          <p:txBody>
            <a:bodyPr rtlCol="0" anchor="ctr"/>
            <a:lstStyle/>
            <a:p>
              <a:endParaRPr lang="en-US" noProof="0" dirty="0"/>
            </a:p>
          </p:txBody>
        </p:sp>
        <p:sp>
          <p:nvSpPr>
            <p:cNvPr id="4602" name="Serbest Form 4601">
              <a:extLst>
                <a:ext uri="{FF2B5EF4-FFF2-40B4-BE49-F238E27FC236}">
                  <a16:creationId xmlns:a16="http://schemas.microsoft.com/office/drawing/2014/main" id="{F72D10F5-F0BF-F745-82FE-4F027A0E8409}"/>
                </a:ext>
              </a:extLst>
            </p:cNvPr>
            <p:cNvSpPr/>
            <p:nvPr/>
          </p:nvSpPr>
          <p:spPr>
            <a:xfrm>
              <a:off x="6259284" y="1058408"/>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solidFill>
              <a:srgbClr val="AFABAB"/>
            </a:solidFill>
            <a:ln w="9518" cap="flat">
              <a:noFill/>
              <a:prstDash val="solid"/>
              <a:miter/>
            </a:ln>
          </p:spPr>
          <p:txBody>
            <a:bodyPr rtlCol="0" anchor="ctr"/>
            <a:lstStyle/>
            <a:p>
              <a:endParaRPr lang="en-US" noProof="0" dirty="0"/>
            </a:p>
          </p:txBody>
        </p:sp>
        <p:sp>
          <p:nvSpPr>
            <p:cNvPr id="4603" name="Serbest Form 4602">
              <a:extLst>
                <a:ext uri="{FF2B5EF4-FFF2-40B4-BE49-F238E27FC236}">
                  <a16:creationId xmlns:a16="http://schemas.microsoft.com/office/drawing/2014/main" id="{C467CE94-B311-2D4C-A617-4E77C261BF2E}"/>
                </a:ext>
              </a:extLst>
            </p:cNvPr>
            <p:cNvSpPr/>
            <p:nvPr/>
          </p:nvSpPr>
          <p:spPr>
            <a:xfrm>
              <a:off x="6259284" y="1058408"/>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noFill/>
            <a:ln w="2379" cap="flat">
              <a:solidFill>
                <a:srgbClr val="FFFFFF"/>
              </a:solidFill>
              <a:prstDash val="solid"/>
              <a:round/>
            </a:ln>
          </p:spPr>
          <p:txBody>
            <a:bodyPr rtlCol="0" anchor="ctr"/>
            <a:lstStyle/>
            <a:p>
              <a:endParaRPr lang="en-US" noProof="0" dirty="0"/>
            </a:p>
          </p:txBody>
        </p:sp>
        <p:sp>
          <p:nvSpPr>
            <p:cNvPr id="4604" name="Serbest Form 4603">
              <a:extLst>
                <a:ext uri="{FF2B5EF4-FFF2-40B4-BE49-F238E27FC236}">
                  <a16:creationId xmlns:a16="http://schemas.microsoft.com/office/drawing/2014/main" id="{77B5B323-CDF8-F04D-92F6-18679C007AB9}"/>
                </a:ext>
              </a:extLst>
            </p:cNvPr>
            <p:cNvSpPr/>
            <p:nvPr/>
          </p:nvSpPr>
          <p:spPr>
            <a:xfrm>
              <a:off x="5079540" y="1483771"/>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167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279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167"/>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279"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solidFill>
              <a:srgbClr val="AFABAB"/>
            </a:solidFill>
            <a:ln w="9518" cap="flat">
              <a:noFill/>
              <a:prstDash val="solid"/>
              <a:miter/>
            </a:ln>
          </p:spPr>
          <p:txBody>
            <a:bodyPr rtlCol="0" anchor="ctr"/>
            <a:lstStyle/>
            <a:p>
              <a:endParaRPr lang="en-US" noProof="0" dirty="0"/>
            </a:p>
          </p:txBody>
        </p:sp>
        <p:sp>
          <p:nvSpPr>
            <p:cNvPr id="4605" name="Serbest Form 4604">
              <a:extLst>
                <a:ext uri="{FF2B5EF4-FFF2-40B4-BE49-F238E27FC236}">
                  <a16:creationId xmlns:a16="http://schemas.microsoft.com/office/drawing/2014/main" id="{84B91A46-A626-A941-8400-080F11E66E50}"/>
                </a:ext>
              </a:extLst>
            </p:cNvPr>
            <p:cNvSpPr/>
            <p:nvPr/>
          </p:nvSpPr>
          <p:spPr>
            <a:xfrm>
              <a:off x="5079540" y="1483771"/>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262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183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262"/>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183"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noFill/>
            <a:ln w="2379" cap="flat">
              <a:solidFill>
                <a:srgbClr val="FFFFFF"/>
              </a:solidFill>
              <a:prstDash val="solid"/>
              <a:round/>
            </a:ln>
          </p:spPr>
          <p:txBody>
            <a:bodyPr rtlCol="0" anchor="ctr"/>
            <a:lstStyle/>
            <a:p>
              <a:endParaRPr lang="en-US" noProof="0" dirty="0"/>
            </a:p>
          </p:txBody>
        </p:sp>
        <p:sp>
          <p:nvSpPr>
            <p:cNvPr id="4606" name="Serbest Form 4605">
              <a:extLst>
                <a:ext uri="{FF2B5EF4-FFF2-40B4-BE49-F238E27FC236}">
                  <a16:creationId xmlns:a16="http://schemas.microsoft.com/office/drawing/2014/main" id="{7FEC68BC-2ABD-974F-B5CB-01187513D748}"/>
                </a:ext>
              </a:extLst>
            </p:cNvPr>
            <p:cNvSpPr/>
            <p:nvPr/>
          </p:nvSpPr>
          <p:spPr>
            <a:xfrm>
              <a:off x="5253611" y="1580497"/>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564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564"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solidFill>
              <a:srgbClr val="AFABAB"/>
            </a:solidFill>
            <a:ln w="9518" cap="flat">
              <a:noFill/>
              <a:prstDash val="solid"/>
              <a:miter/>
            </a:ln>
          </p:spPr>
          <p:txBody>
            <a:bodyPr rtlCol="0" anchor="ctr"/>
            <a:lstStyle/>
            <a:p>
              <a:endParaRPr lang="en-US" noProof="0" dirty="0"/>
            </a:p>
          </p:txBody>
        </p:sp>
        <p:sp>
          <p:nvSpPr>
            <p:cNvPr id="4607" name="Serbest Form 4606">
              <a:extLst>
                <a:ext uri="{FF2B5EF4-FFF2-40B4-BE49-F238E27FC236}">
                  <a16:creationId xmlns:a16="http://schemas.microsoft.com/office/drawing/2014/main" id="{46E54DD0-B4C9-BC44-8A54-5F31505CB5D1}"/>
                </a:ext>
              </a:extLst>
            </p:cNvPr>
            <p:cNvSpPr/>
            <p:nvPr/>
          </p:nvSpPr>
          <p:spPr>
            <a:xfrm>
              <a:off x="5253611" y="1580497"/>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660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660"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noFill/>
            <a:ln w="2379" cap="flat">
              <a:solidFill>
                <a:srgbClr val="FFFFFF"/>
              </a:solidFill>
              <a:prstDash val="solid"/>
              <a:round/>
            </a:ln>
          </p:spPr>
          <p:txBody>
            <a:bodyPr rtlCol="0" anchor="ctr"/>
            <a:lstStyle/>
            <a:p>
              <a:endParaRPr lang="en-US" noProof="0" dirty="0"/>
            </a:p>
          </p:txBody>
        </p:sp>
        <p:sp>
          <p:nvSpPr>
            <p:cNvPr id="4608" name="Serbest Form 4607">
              <a:extLst>
                <a:ext uri="{FF2B5EF4-FFF2-40B4-BE49-F238E27FC236}">
                  <a16:creationId xmlns:a16="http://schemas.microsoft.com/office/drawing/2014/main" id="{052EF01F-A0E3-0C4F-9A51-CFB073D604E9}"/>
                </a:ext>
              </a:extLst>
            </p:cNvPr>
            <p:cNvSpPr/>
            <p:nvPr/>
          </p:nvSpPr>
          <p:spPr>
            <a:xfrm>
              <a:off x="9605113" y="2450549"/>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solidFill>
              <a:srgbClr val="AFABAB"/>
            </a:solidFill>
            <a:ln w="9518" cap="flat">
              <a:noFill/>
              <a:prstDash val="solid"/>
              <a:miter/>
            </a:ln>
          </p:spPr>
          <p:txBody>
            <a:bodyPr rtlCol="0" anchor="ctr"/>
            <a:lstStyle/>
            <a:p>
              <a:endParaRPr lang="en-US" noProof="0" dirty="0"/>
            </a:p>
          </p:txBody>
        </p:sp>
        <p:sp>
          <p:nvSpPr>
            <p:cNvPr id="4609" name="Serbest Form 4608">
              <a:extLst>
                <a:ext uri="{FF2B5EF4-FFF2-40B4-BE49-F238E27FC236}">
                  <a16:creationId xmlns:a16="http://schemas.microsoft.com/office/drawing/2014/main" id="{561FFF9B-C458-1F49-9780-8090718EA1D9}"/>
                </a:ext>
              </a:extLst>
            </p:cNvPr>
            <p:cNvSpPr/>
            <p:nvPr/>
          </p:nvSpPr>
          <p:spPr>
            <a:xfrm>
              <a:off x="9605113" y="2450549"/>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noFill/>
            <a:ln w="2379" cap="flat">
              <a:solidFill>
                <a:srgbClr val="FFFFFF"/>
              </a:solidFill>
              <a:prstDash val="solid"/>
              <a:round/>
            </a:ln>
          </p:spPr>
          <p:txBody>
            <a:bodyPr rtlCol="0" anchor="ctr"/>
            <a:lstStyle/>
            <a:p>
              <a:endParaRPr lang="en-US" noProof="0" dirty="0"/>
            </a:p>
          </p:txBody>
        </p:sp>
        <p:sp>
          <p:nvSpPr>
            <p:cNvPr id="4610" name="Serbest Form 4609">
              <a:extLst>
                <a:ext uri="{FF2B5EF4-FFF2-40B4-BE49-F238E27FC236}">
                  <a16:creationId xmlns:a16="http://schemas.microsoft.com/office/drawing/2014/main" id="{21A67F4D-5741-444C-8E92-AC91871F5128}"/>
                </a:ext>
              </a:extLst>
            </p:cNvPr>
            <p:cNvSpPr/>
            <p:nvPr/>
          </p:nvSpPr>
          <p:spPr>
            <a:xfrm>
              <a:off x="9991917" y="2411897"/>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325 w 386804"/>
                <a:gd name="connsiteY7" fmla="*/ 321212 h 328733"/>
                <a:gd name="connsiteX8" fmla="*/ 80752 w 386804"/>
                <a:gd name="connsiteY8" fmla="*/ 321212 h 328733"/>
                <a:gd name="connsiteX9" fmla="*/ 97606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325" y="321212"/>
                  </a:lnTo>
                  <a:lnTo>
                    <a:pt x="80752" y="321212"/>
                  </a:lnTo>
                  <a:lnTo>
                    <a:pt x="97606"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solidFill>
              <a:srgbClr val="AFABAB"/>
            </a:solidFill>
            <a:ln w="9518" cap="flat">
              <a:noFill/>
              <a:prstDash val="solid"/>
              <a:miter/>
            </a:ln>
          </p:spPr>
          <p:txBody>
            <a:bodyPr rtlCol="0" anchor="ctr"/>
            <a:lstStyle/>
            <a:p>
              <a:endParaRPr lang="en-US" noProof="0" dirty="0"/>
            </a:p>
          </p:txBody>
        </p:sp>
        <p:sp>
          <p:nvSpPr>
            <p:cNvPr id="4611" name="Serbest Form 4610">
              <a:extLst>
                <a:ext uri="{FF2B5EF4-FFF2-40B4-BE49-F238E27FC236}">
                  <a16:creationId xmlns:a16="http://schemas.microsoft.com/office/drawing/2014/main" id="{932F299D-8D4F-784F-A657-0F6236C4CDD1}"/>
                </a:ext>
              </a:extLst>
            </p:cNvPr>
            <p:cNvSpPr/>
            <p:nvPr/>
          </p:nvSpPr>
          <p:spPr>
            <a:xfrm>
              <a:off x="9991917" y="2411897"/>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229 w 386804"/>
                <a:gd name="connsiteY7" fmla="*/ 321212 h 328733"/>
                <a:gd name="connsiteX8" fmla="*/ 80752 w 386804"/>
                <a:gd name="connsiteY8" fmla="*/ 321212 h 328733"/>
                <a:gd name="connsiteX9" fmla="*/ 97510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229" y="321212"/>
                  </a:lnTo>
                  <a:lnTo>
                    <a:pt x="80752" y="321212"/>
                  </a:lnTo>
                  <a:lnTo>
                    <a:pt x="97510"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noFill/>
            <a:ln w="2379" cap="flat">
              <a:solidFill>
                <a:srgbClr val="FFFFFF"/>
              </a:solidFill>
              <a:prstDash val="solid"/>
              <a:round/>
            </a:ln>
          </p:spPr>
          <p:txBody>
            <a:bodyPr rtlCol="0" anchor="ctr"/>
            <a:lstStyle/>
            <a:p>
              <a:endParaRPr lang="en-US" noProof="0" dirty="0"/>
            </a:p>
          </p:txBody>
        </p:sp>
        <p:sp>
          <p:nvSpPr>
            <p:cNvPr id="4612" name="Serbest Form 4611">
              <a:extLst>
                <a:ext uri="{FF2B5EF4-FFF2-40B4-BE49-F238E27FC236}">
                  <a16:creationId xmlns:a16="http://schemas.microsoft.com/office/drawing/2014/main" id="{E0124645-8A55-3F44-87D6-77D5831622F8}"/>
                </a:ext>
              </a:extLst>
            </p:cNvPr>
            <p:cNvSpPr/>
            <p:nvPr/>
          </p:nvSpPr>
          <p:spPr>
            <a:xfrm>
              <a:off x="6994231" y="3223971"/>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solidFill>
              <a:srgbClr val="AFABAB"/>
            </a:solidFill>
            <a:ln w="9518" cap="flat">
              <a:noFill/>
              <a:prstDash val="solid"/>
              <a:miter/>
            </a:ln>
          </p:spPr>
          <p:txBody>
            <a:bodyPr rtlCol="0" anchor="ctr"/>
            <a:lstStyle/>
            <a:p>
              <a:endParaRPr lang="en-US" noProof="0" dirty="0"/>
            </a:p>
          </p:txBody>
        </p:sp>
        <p:sp>
          <p:nvSpPr>
            <p:cNvPr id="4613" name="Serbest Form 4612">
              <a:extLst>
                <a:ext uri="{FF2B5EF4-FFF2-40B4-BE49-F238E27FC236}">
                  <a16:creationId xmlns:a16="http://schemas.microsoft.com/office/drawing/2014/main" id="{13ABBE43-551B-C345-954A-E6F69AB11A0D}"/>
                </a:ext>
              </a:extLst>
            </p:cNvPr>
            <p:cNvSpPr/>
            <p:nvPr/>
          </p:nvSpPr>
          <p:spPr>
            <a:xfrm>
              <a:off x="6994231" y="3223971"/>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noFill/>
            <a:ln w="2379" cap="flat">
              <a:solidFill>
                <a:srgbClr val="FFFFFF"/>
              </a:solidFill>
              <a:prstDash val="solid"/>
              <a:round/>
            </a:ln>
          </p:spPr>
          <p:txBody>
            <a:bodyPr rtlCol="0" anchor="ctr"/>
            <a:lstStyle/>
            <a:p>
              <a:endParaRPr lang="en-US" noProof="0" dirty="0"/>
            </a:p>
          </p:txBody>
        </p:sp>
        <p:sp>
          <p:nvSpPr>
            <p:cNvPr id="4614" name="Serbest Form 4613">
              <a:extLst>
                <a:ext uri="{FF2B5EF4-FFF2-40B4-BE49-F238E27FC236}">
                  <a16:creationId xmlns:a16="http://schemas.microsoft.com/office/drawing/2014/main" id="{DCB1999B-FB49-DA47-B8CA-D5764159B83D}"/>
                </a:ext>
              </a:extLst>
            </p:cNvPr>
            <p:cNvSpPr/>
            <p:nvPr/>
          </p:nvSpPr>
          <p:spPr>
            <a:xfrm>
              <a:off x="7361705" y="3359348"/>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solidFill>
              <a:srgbClr val="AFABAB"/>
            </a:solidFill>
            <a:ln w="9518" cap="flat">
              <a:noFill/>
              <a:prstDash val="solid"/>
              <a:miter/>
            </a:ln>
          </p:spPr>
          <p:txBody>
            <a:bodyPr rtlCol="0" anchor="ctr"/>
            <a:lstStyle/>
            <a:p>
              <a:endParaRPr lang="en-US" noProof="0" dirty="0"/>
            </a:p>
          </p:txBody>
        </p:sp>
        <p:sp>
          <p:nvSpPr>
            <p:cNvPr id="4615" name="Serbest Form 4614">
              <a:extLst>
                <a:ext uri="{FF2B5EF4-FFF2-40B4-BE49-F238E27FC236}">
                  <a16:creationId xmlns:a16="http://schemas.microsoft.com/office/drawing/2014/main" id="{84397AA3-4472-BF49-9C54-27542DDB4D63}"/>
                </a:ext>
              </a:extLst>
            </p:cNvPr>
            <p:cNvSpPr/>
            <p:nvPr/>
          </p:nvSpPr>
          <p:spPr>
            <a:xfrm>
              <a:off x="7361705" y="3359348"/>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noFill/>
            <a:ln w="2379" cap="flat">
              <a:solidFill>
                <a:srgbClr val="FFFFFF"/>
              </a:solidFill>
              <a:prstDash val="solid"/>
              <a:round/>
            </a:ln>
          </p:spPr>
          <p:txBody>
            <a:bodyPr rtlCol="0" anchor="ctr"/>
            <a:lstStyle/>
            <a:p>
              <a:endParaRPr lang="en-US" noProof="0" dirty="0"/>
            </a:p>
          </p:txBody>
        </p:sp>
        <p:sp>
          <p:nvSpPr>
            <p:cNvPr id="4616" name="Serbest Form 4615">
              <a:extLst>
                <a:ext uri="{FF2B5EF4-FFF2-40B4-BE49-F238E27FC236}">
                  <a16:creationId xmlns:a16="http://schemas.microsoft.com/office/drawing/2014/main" id="{855BD86A-2250-A043-8D35-40E660E934DE}"/>
                </a:ext>
              </a:extLst>
            </p:cNvPr>
            <p:cNvSpPr/>
            <p:nvPr/>
          </p:nvSpPr>
          <p:spPr>
            <a:xfrm>
              <a:off x="6491347" y="768423"/>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591 h 77304"/>
                <a:gd name="connsiteX19" fmla="*/ 20093 w 77418"/>
                <a:gd name="connsiteY19" fmla="*/ 77304 h 77304"/>
                <a:gd name="connsiteX20" fmla="*/ 25806 w 77418"/>
                <a:gd name="connsiteY20" fmla="*/ 73591 h 77304"/>
                <a:gd name="connsiteX21" fmla="*/ 28663 w 77418"/>
                <a:gd name="connsiteY21" fmla="*/ 73591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591"/>
                  </a:lnTo>
                  <a:lnTo>
                    <a:pt x="20093" y="77304"/>
                  </a:lnTo>
                  <a:lnTo>
                    <a:pt x="25806" y="73591"/>
                  </a:lnTo>
                  <a:lnTo>
                    <a:pt x="28663" y="73591"/>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solidFill>
              <a:srgbClr val="AFABAB"/>
            </a:solidFill>
            <a:ln w="9518" cap="flat">
              <a:noFill/>
              <a:prstDash val="solid"/>
              <a:miter/>
            </a:ln>
          </p:spPr>
          <p:txBody>
            <a:bodyPr rtlCol="0" anchor="ctr"/>
            <a:lstStyle/>
            <a:p>
              <a:endParaRPr lang="en-US" noProof="0" dirty="0"/>
            </a:p>
          </p:txBody>
        </p:sp>
        <p:sp>
          <p:nvSpPr>
            <p:cNvPr id="4617" name="Serbest Form 4616">
              <a:extLst>
                <a:ext uri="{FF2B5EF4-FFF2-40B4-BE49-F238E27FC236}">
                  <a16:creationId xmlns:a16="http://schemas.microsoft.com/office/drawing/2014/main" id="{F7B661CB-C41A-9F49-86D0-30ACA08FA325}"/>
                </a:ext>
              </a:extLst>
            </p:cNvPr>
            <p:cNvSpPr/>
            <p:nvPr/>
          </p:nvSpPr>
          <p:spPr>
            <a:xfrm>
              <a:off x="6491347" y="768423"/>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686 h 77304"/>
                <a:gd name="connsiteX19" fmla="*/ 20093 w 77418"/>
                <a:gd name="connsiteY19" fmla="*/ 77304 h 77304"/>
                <a:gd name="connsiteX20" fmla="*/ 25806 w 77418"/>
                <a:gd name="connsiteY20" fmla="*/ 73686 h 77304"/>
                <a:gd name="connsiteX21" fmla="*/ 28663 w 77418"/>
                <a:gd name="connsiteY21" fmla="*/ 73686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686"/>
                  </a:lnTo>
                  <a:lnTo>
                    <a:pt x="20093" y="77304"/>
                  </a:lnTo>
                  <a:lnTo>
                    <a:pt x="25806" y="73686"/>
                  </a:lnTo>
                  <a:lnTo>
                    <a:pt x="28663" y="73686"/>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noFill/>
            <a:ln w="2379" cap="flat">
              <a:solidFill>
                <a:srgbClr val="FFFFFF"/>
              </a:solidFill>
              <a:prstDash val="solid"/>
              <a:round/>
            </a:ln>
          </p:spPr>
          <p:txBody>
            <a:bodyPr rtlCol="0" anchor="ctr"/>
            <a:lstStyle/>
            <a:p>
              <a:endParaRPr lang="en-US" noProof="0" dirty="0"/>
            </a:p>
          </p:txBody>
        </p:sp>
        <p:sp>
          <p:nvSpPr>
            <p:cNvPr id="4618" name="Serbest Form 4617">
              <a:extLst>
                <a:ext uri="{FF2B5EF4-FFF2-40B4-BE49-F238E27FC236}">
                  <a16:creationId xmlns:a16="http://schemas.microsoft.com/office/drawing/2014/main" id="{A941BF94-AD5F-244A-91A5-2740177E6D19}"/>
                </a:ext>
              </a:extLst>
            </p:cNvPr>
            <p:cNvSpPr/>
            <p:nvPr/>
          </p:nvSpPr>
          <p:spPr>
            <a:xfrm>
              <a:off x="5969133" y="401038"/>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solidFill>
              <a:srgbClr val="AFABAB"/>
            </a:solidFill>
            <a:ln w="9518" cap="flat">
              <a:noFill/>
              <a:prstDash val="solid"/>
              <a:miter/>
            </a:ln>
          </p:spPr>
          <p:txBody>
            <a:bodyPr rtlCol="0" anchor="ctr"/>
            <a:lstStyle/>
            <a:p>
              <a:endParaRPr lang="en-US" noProof="0" dirty="0"/>
            </a:p>
          </p:txBody>
        </p:sp>
        <p:sp>
          <p:nvSpPr>
            <p:cNvPr id="4619" name="Serbest Form 4618">
              <a:extLst>
                <a:ext uri="{FF2B5EF4-FFF2-40B4-BE49-F238E27FC236}">
                  <a16:creationId xmlns:a16="http://schemas.microsoft.com/office/drawing/2014/main" id="{936D81AB-1D62-304B-B41A-3EE30D4CD035}"/>
                </a:ext>
              </a:extLst>
            </p:cNvPr>
            <p:cNvSpPr/>
            <p:nvPr/>
          </p:nvSpPr>
          <p:spPr>
            <a:xfrm>
              <a:off x="5969133" y="401038"/>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noFill/>
            <a:ln w="2379" cap="flat">
              <a:solidFill>
                <a:srgbClr val="FFFFFF"/>
              </a:solidFill>
              <a:prstDash val="solid"/>
              <a:round/>
            </a:ln>
          </p:spPr>
          <p:txBody>
            <a:bodyPr rtlCol="0" anchor="ctr"/>
            <a:lstStyle/>
            <a:p>
              <a:endParaRPr lang="en-US" noProof="0" dirty="0"/>
            </a:p>
          </p:txBody>
        </p:sp>
        <p:sp>
          <p:nvSpPr>
            <p:cNvPr id="4620" name="Serbest Form 4619">
              <a:extLst>
                <a:ext uri="{FF2B5EF4-FFF2-40B4-BE49-F238E27FC236}">
                  <a16:creationId xmlns:a16="http://schemas.microsoft.com/office/drawing/2014/main" id="{A560E809-871A-1740-B023-5DF2320F0D14}"/>
                </a:ext>
              </a:extLst>
            </p:cNvPr>
            <p:cNvSpPr/>
            <p:nvPr/>
          </p:nvSpPr>
          <p:spPr>
            <a:xfrm>
              <a:off x="6085212" y="536320"/>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solidFill>
              <a:srgbClr val="AFABAB"/>
            </a:solidFill>
            <a:ln w="9518" cap="flat">
              <a:noFill/>
              <a:prstDash val="solid"/>
              <a:miter/>
            </a:ln>
          </p:spPr>
          <p:txBody>
            <a:bodyPr rtlCol="0" anchor="ctr"/>
            <a:lstStyle/>
            <a:p>
              <a:endParaRPr lang="en-US" noProof="0" dirty="0"/>
            </a:p>
          </p:txBody>
        </p:sp>
        <p:sp>
          <p:nvSpPr>
            <p:cNvPr id="4621" name="Serbest Form 4620">
              <a:extLst>
                <a:ext uri="{FF2B5EF4-FFF2-40B4-BE49-F238E27FC236}">
                  <a16:creationId xmlns:a16="http://schemas.microsoft.com/office/drawing/2014/main" id="{6A163682-5461-8D48-9359-621D675A0669}"/>
                </a:ext>
              </a:extLst>
            </p:cNvPr>
            <p:cNvSpPr/>
            <p:nvPr/>
          </p:nvSpPr>
          <p:spPr>
            <a:xfrm>
              <a:off x="6085212" y="536320"/>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noFill/>
            <a:ln w="2379" cap="flat">
              <a:solidFill>
                <a:srgbClr val="FFFFFF"/>
              </a:solidFill>
              <a:prstDash val="solid"/>
              <a:round/>
            </a:ln>
          </p:spPr>
          <p:txBody>
            <a:bodyPr rtlCol="0" anchor="ctr"/>
            <a:lstStyle/>
            <a:p>
              <a:endParaRPr lang="en-US" noProof="0" dirty="0"/>
            </a:p>
          </p:txBody>
        </p:sp>
        <p:sp>
          <p:nvSpPr>
            <p:cNvPr id="4622" name="Serbest Form 4621">
              <a:extLst>
                <a:ext uri="{FF2B5EF4-FFF2-40B4-BE49-F238E27FC236}">
                  <a16:creationId xmlns:a16="http://schemas.microsoft.com/office/drawing/2014/main" id="{82694284-AD44-074B-8182-073C68CA0AC6}"/>
                </a:ext>
              </a:extLst>
            </p:cNvPr>
            <p:cNvSpPr/>
            <p:nvPr/>
          </p:nvSpPr>
          <p:spPr>
            <a:xfrm>
              <a:off x="6085212" y="1193786"/>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solidFill>
              <a:srgbClr val="AFABAB"/>
            </a:solidFill>
            <a:ln w="9518" cap="flat">
              <a:noFill/>
              <a:prstDash val="solid"/>
              <a:miter/>
            </a:ln>
          </p:spPr>
          <p:txBody>
            <a:bodyPr rtlCol="0" anchor="ctr"/>
            <a:lstStyle/>
            <a:p>
              <a:endParaRPr lang="en-US" noProof="0" dirty="0"/>
            </a:p>
          </p:txBody>
        </p:sp>
        <p:sp>
          <p:nvSpPr>
            <p:cNvPr id="4623" name="Serbest Form 4622">
              <a:extLst>
                <a:ext uri="{FF2B5EF4-FFF2-40B4-BE49-F238E27FC236}">
                  <a16:creationId xmlns:a16="http://schemas.microsoft.com/office/drawing/2014/main" id="{89B2A506-A280-6D4C-A65F-D89A9255370E}"/>
                </a:ext>
              </a:extLst>
            </p:cNvPr>
            <p:cNvSpPr/>
            <p:nvPr/>
          </p:nvSpPr>
          <p:spPr>
            <a:xfrm>
              <a:off x="6085212" y="1193786"/>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noFill/>
            <a:ln w="2379" cap="flat">
              <a:solidFill>
                <a:srgbClr val="FFFFFF"/>
              </a:solidFill>
              <a:prstDash val="solid"/>
              <a:round/>
            </a:ln>
          </p:spPr>
          <p:txBody>
            <a:bodyPr rtlCol="0" anchor="ctr"/>
            <a:lstStyle/>
            <a:p>
              <a:endParaRPr lang="en-US" noProof="0" dirty="0"/>
            </a:p>
          </p:txBody>
        </p:sp>
        <p:sp>
          <p:nvSpPr>
            <p:cNvPr id="4624" name="Serbest Form 4623">
              <a:extLst>
                <a:ext uri="{FF2B5EF4-FFF2-40B4-BE49-F238E27FC236}">
                  <a16:creationId xmlns:a16="http://schemas.microsoft.com/office/drawing/2014/main" id="{15D4D387-9E2A-074A-B41E-37B60781A32F}"/>
                </a:ext>
              </a:extLst>
            </p:cNvPr>
            <p:cNvSpPr/>
            <p:nvPr/>
          </p:nvSpPr>
          <p:spPr>
            <a:xfrm>
              <a:off x="5272942" y="2353919"/>
              <a:ext cx="154740" cy="212681"/>
            </a:xfrm>
            <a:custGeom>
              <a:avLst/>
              <a:gdLst>
                <a:gd name="connsiteX0" fmla="*/ 154741 w 154740"/>
                <a:gd name="connsiteY0" fmla="*/ 156703 h 212681"/>
                <a:gd name="connsiteX1" fmla="*/ 154741 w 154740"/>
                <a:gd name="connsiteY1" fmla="*/ 149277 h 212681"/>
                <a:gd name="connsiteX2" fmla="*/ 139886 w 154740"/>
                <a:gd name="connsiteY2" fmla="*/ 130617 h 212681"/>
                <a:gd name="connsiteX3" fmla="*/ 139886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886" y="130617"/>
                  </a:lnTo>
                  <a:lnTo>
                    <a:pt x="139886"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solidFill>
              <a:srgbClr val="AFABAB"/>
            </a:solidFill>
            <a:ln w="9518" cap="flat">
              <a:noFill/>
              <a:prstDash val="solid"/>
              <a:miter/>
            </a:ln>
          </p:spPr>
          <p:txBody>
            <a:bodyPr rtlCol="0" anchor="ctr"/>
            <a:lstStyle/>
            <a:p>
              <a:endParaRPr lang="en-US" noProof="0" dirty="0"/>
            </a:p>
          </p:txBody>
        </p:sp>
        <p:sp>
          <p:nvSpPr>
            <p:cNvPr id="4625" name="Serbest Form 4624">
              <a:extLst>
                <a:ext uri="{FF2B5EF4-FFF2-40B4-BE49-F238E27FC236}">
                  <a16:creationId xmlns:a16="http://schemas.microsoft.com/office/drawing/2014/main" id="{D6A0D9E1-7C2F-304A-A800-AF64565E261D}"/>
                </a:ext>
              </a:extLst>
            </p:cNvPr>
            <p:cNvSpPr/>
            <p:nvPr/>
          </p:nvSpPr>
          <p:spPr>
            <a:xfrm>
              <a:off x="5272942" y="2353919"/>
              <a:ext cx="154740" cy="212681"/>
            </a:xfrm>
            <a:custGeom>
              <a:avLst/>
              <a:gdLst>
                <a:gd name="connsiteX0" fmla="*/ 154741 w 154740"/>
                <a:gd name="connsiteY0" fmla="*/ 156703 h 212681"/>
                <a:gd name="connsiteX1" fmla="*/ 154741 w 154740"/>
                <a:gd name="connsiteY1" fmla="*/ 149277 h 212681"/>
                <a:gd name="connsiteX2" fmla="*/ 139790 w 154740"/>
                <a:gd name="connsiteY2" fmla="*/ 130617 h 212681"/>
                <a:gd name="connsiteX3" fmla="*/ 139790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790" y="130617"/>
                  </a:lnTo>
                  <a:lnTo>
                    <a:pt x="139790"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noFill/>
            <a:ln w="2379" cap="flat">
              <a:solidFill>
                <a:srgbClr val="FFFFFF"/>
              </a:solidFill>
              <a:prstDash val="solid"/>
              <a:round/>
            </a:ln>
          </p:spPr>
          <p:txBody>
            <a:bodyPr rtlCol="0" anchor="ctr"/>
            <a:lstStyle/>
            <a:p>
              <a:endParaRPr lang="en-US" noProof="0" dirty="0"/>
            </a:p>
          </p:txBody>
        </p:sp>
        <p:sp>
          <p:nvSpPr>
            <p:cNvPr id="4626" name="Serbest Form 4625">
              <a:extLst>
                <a:ext uri="{FF2B5EF4-FFF2-40B4-BE49-F238E27FC236}">
                  <a16:creationId xmlns:a16="http://schemas.microsoft.com/office/drawing/2014/main" id="{78A06158-1882-D648-806B-13CCE5625D72}"/>
                </a:ext>
              </a:extLst>
            </p:cNvPr>
            <p:cNvSpPr/>
            <p:nvPr/>
          </p:nvSpPr>
          <p:spPr>
            <a:xfrm>
              <a:off x="6742742" y="4132770"/>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solidFill>
              <a:srgbClr val="AFABAB"/>
            </a:solidFill>
            <a:ln w="9518" cap="flat">
              <a:noFill/>
              <a:prstDash val="solid"/>
              <a:miter/>
            </a:ln>
          </p:spPr>
          <p:txBody>
            <a:bodyPr rtlCol="0" anchor="ctr"/>
            <a:lstStyle/>
            <a:p>
              <a:endParaRPr lang="en-US" noProof="0" dirty="0"/>
            </a:p>
          </p:txBody>
        </p:sp>
        <p:sp>
          <p:nvSpPr>
            <p:cNvPr id="4627" name="Serbest Form 4626">
              <a:extLst>
                <a:ext uri="{FF2B5EF4-FFF2-40B4-BE49-F238E27FC236}">
                  <a16:creationId xmlns:a16="http://schemas.microsoft.com/office/drawing/2014/main" id="{A4C4C4AB-DC79-6241-9163-1C2CC21F9272}"/>
                </a:ext>
              </a:extLst>
            </p:cNvPr>
            <p:cNvSpPr/>
            <p:nvPr/>
          </p:nvSpPr>
          <p:spPr>
            <a:xfrm>
              <a:off x="6742742" y="4132770"/>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noFill/>
            <a:ln w="2379" cap="flat">
              <a:solidFill>
                <a:srgbClr val="FFFFFF"/>
              </a:solidFill>
              <a:prstDash val="solid"/>
              <a:round/>
            </a:ln>
          </p:spPr>
          <p:txBody>
            <a:bodyPr rtlCol="0" anchor="ctr"/>
            <a:lstStyle/>
            <a:p>
              <a:endParaRPr lang="en-US" noProof="0" dirty="0"/>
            </a:p>
          </p:txBody>
        </p:sp>
        <p:sp>
          <p:nvSpPr>
            <p:cNvPr id="4628" name="Serbest Form 4627">
              <a:extLst>
                <a:ext uri="{FF2B5EF4-FFF2-40B4-BE49-F238E27FC236}">
                  <a16:creationId xmlns:a16="http://schemas.microsoft.com/office/drawing/2014/main" id="{C33DC8CF-A85B-8E43-B159-CDC71CB91BE0}"/>
                </a:ext>
              </a:extLst>
            </p:cNvPr>
            <p:cNvSpPr/>
            <p:nvPr/>
          </p:nvSpPr>
          <p:spPr>
            <a:xfrm>
              <a:off x="7032893" y="1135808"/>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solidFill>
              <a:srgbClr val="AFABAB"/>
            </a:solidFill>
            <a:ln w="9518" cap="flat">
              <a:noFill/>
              <a:prstDash val="solid"/>
              <a:miter/>
            </a:ln>
          </p:spPr>
          <p:txBody>
            <a:bodyPr rtlCol="0" anchor="ctr"/>
            <a:lstStyle/>
            <a:p>
              <a:endParaRPr lang="en-US" noProof="0" dirty="0"/>
            </a:p>
          </p:txBody>
        </p:sp>
        <p:sp>
          <p:nvSpPr>
            <p:cNvPr id="4629" name="Serbest Form 4628">
              <a:extLst>
                <a:ext uri="{FF2B5EF4-FFF2-40B4-BE49-F238E27FC236}">
                  <a16:creationId xmlns:a16="http://schemas.microsoft.com/office/drawing/2014/main" id="{0E8C0A3B-375B-8A4E-B9AC-92954BD4A09A}"/>
                </a:ext>
              </a:extLst>
            </p:cNvPr>
            <p:cNvSpPr/>
            <p:nvPr/>
          </p:nvSpPr>
          <p:spPr>
            <a:xfrm>
              <a:off x="7032893" y="1135808"/>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noFill/>
            <a:ln w="2379" cap="flat">
              <a:solidFill>
                <a:srgbClr val="FFFFFF"/>
              </a:solidFill>
              <a:prstDash val="solid"/>
              <a:round/>
            </a:ln>
          </p:spPr>
          <p:txBody>
            <a:bodyPr rtlCol="0" anchor="ctr"/>
            <a:lstStyle/>
            <a:p>
              <a:endParaRPr lang="en-US" noProof="0" dirty="0"/>
            </a:p>
          </p:txBody>
        </p:sp>
        <p:sp>
          <p:nvSpPr>
            <p:cNvPr id="4630" name="Serbest Form 4629">
              <a:extLst>
                <a:ext uri="{FF2B5EF4-FFF2-40B4-BE49-F238E27FC236}">
                  <a16:creationId xmlns:a16="http://schemas.microsoft.com/office/drawing/2014/main" id="{9456520D-03F8-364D-A6FA-D9277C67D403}"/>
                </a:ext>
              </a:extLst>
            </p:cNvPr>
            <p:cNvSpPr/>
            <p:nvPr/>
          </p:nvSpPr>
          <p:spPr>
            <a:xfrm>
              <a:off x="6472017" y="52979"/>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173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173"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solidFill>
              <a:srgbClr val="AFABAB"/>
            </a:solidFill>
            <a:ln w="9518" cap="flat">
              <a:noFill/>
              <a:prstDash val="solid"/>
              <a:miter/>
            </a:ln>
          </p:spPr>
          <p:txBody>
            <a:bodyPr rtlCol="0" anchor="ctr"/>
            <a:lstStyle/>
            <a:p>
              <a:endParaRPr lang="en-US" noProof="0" dirty="0"/>
            </a:p>
          </p:txBody>
        </p:sp>
        <p:sp>
          <p:nvSpPr>
            <p:cNvPr id="4631" name="Serbest Form 4630">
              <a:extLst>
                <a:ext uri="{FF2B5EF4-FFF2-40B4-BE49-F238E27FC236}">
                  <a16:creationId xmlns:a16="http://schemas.microsoft.com/office/drawing/2014/main" id="{CF35C9EA-2FBD-C446-8FA9-2F1772106BA6}"/>
                </a:ext>
              </a:extLst>
            </p:cNvPr>
            <p:cNvSpPr/>
            <p:nvPr/>
          </p:nvSpPr>
          <p:spPr>
            <a:xfrm>
              <a:off x="6472017" y="52979"/>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269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269"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noFill/>
            <a:ln w="2379" cap="flat">
              <a:solidFill>
                <a:srgbClr val="FFFFFF"/>
              </a:solidFill>
              <a:prstDash val="solid"/>
              <a:round/>
            </a:ln>
          </p:spPr>
          <p:txBody>
            <a:bodyPr rtlCol="0" anchor="ctr"/>
            <a:lstStyle/>
            <a:p>
              <a:endParaRPr lang="en-US" noProof="0" dirty="0"/>
            </a:p>
          </p:txBody>
        </p:sp>
        <p:sp>
          <p:nvSpPr>
            <p:cNvPr id="4632" name="Serbest Form 4631">
              <a:extLst>
                <a:ext uri="{FF2B5EF4-FFF2-40B4-BE49-F238E27FC236}">
                  <a16:creationId xmlns:a16="http://schemas.microsoft.com/office/drawing/2014/main" id="{57D1D93B-A04A-CF4F-8BFC-EBDF82EF6B0A}"/>
                </a:ext>
              </a:extLst>
            </p:cNvPr>
            <p:cNvSpPr/>
            <p:nvPr/>
          </p:nvSpPr>
          <p:spPr>
            <a:xfrm>
              <a:off x="9547121" y="1696453"/>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455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370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370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455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307 w 328717"/>
                <a:gd name="connsiteY136" fmla="*/ 121097 h 425458"/>
                <a:gd name="connsiteX137" fmla="*/ 197307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455"/>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370"/>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370"/>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455"/>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307" y="121097"/>
                  </a:lnTo>
                  <a:lnTo>
                    <a:pt x="197307"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solidFill>
              <a:srgbClr val="AFABAB"/>
            </a:solidFill>
            <a:ln w="9518" cap="flat">
              <a:noFill/>
              <a:prstDash val="solid"/>
              <a:miter/>
            </a:ln>
          </p:spPr>
          <p:txBody>
            <a:bodyPr rtlCol="0" anchor="ctr"/>
            <a:lstStyle/>
            <a:p>
              <a:endParaRPr lang="en-US" noProof="0" dirty="0"/>
            </a:p>
          </p:txBody>
        </p:sp>
        <p:sp>
          <p:nvSpPr>
            <p:cNvPr id="4633" name="Serbest Form 4632">
              <a:extLst>
                <a:ext uri="{FF2B5EF4-FFF2-40B4-BE49-F238E27FC236}">
                  <a16:creationId xmlns:a16="http://schemas.microsoft.com/office/drawing/2014/main" id="{4715A5D0-996D-4E4B-BBE3-593900531186}"/>
                </a:ext>
              </a:extLst>
            </p:cNvPr>
            <p:cNvSpPr/>
            <p:nvPr/>
          </p:nvSpPr>
          <p:spPr>
            <a:xfrm>
              <a:off x="9547121" y="1696453"/>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359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465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465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359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211 w 328717"/>
                <a:gd name="connsiteY136" fmla="*/ 121097 h 425458"/>
                <a:gd name="connsiteX137" fmla="*/ 197211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359"/>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465"/>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465"/>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359"/>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211" y="121097"/>
                  </a:lnTo>
                  <a:lnTo>
                    <a:pt x="197211"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noFill/>
            <a:ln w="2379" cap="flat">
              <a:solidFill>
                <a:srgbClr val="FFFFFF"/>
              </a:solidFill>
              <a:prstDash val="solid"/>
              <a:round/>
            </a:ln>
          </p:spPr>
          <p:txBody>
            <a:bodyPr rtlCol="0" anchor="ctr"/>
            <a:lstStyle/>
            <a:p>
              <a:endParaRPr lang="en-US" noProof="0" dirty="0"/>
            </a:p>
          </p:txBody>
        </p:sp>
        <p:sp>
          <p:nvSpPr>
            <p:cNvPr id="4634" name="Serbest Form 4633">
              <a:extLst>
                <a:ext uri="{FF2B5EF4-FFF2-40B4-BE49-F238E27FC236}">
                  <a16:creationId xmlns:a16="http://schemas.microsoft.com/office/drawing/2014/main" id="{240870E6-BA93-8448-AF16-908F1E7F0DAE}"/>
                </a:ext>
              </a:extLst>
            </p:cNvPr>
            <p:cNvSpPr/>
            <p:nvPr/>
          </p:nvSpPr>
          <p:spPr>
            <a:xfrm>
              <a:off x="8231967" y="729676"/>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434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434"/>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solidFill>
              <a:srgbClr val="AFABAB"/>
            </a:solidFill>
            <a:ln w="9518" cap="flat">
              <a:noFill/>
              <a:prstDash val="solid"/>
              <a:miter/>
            </a:ln>
          </p:spPr>
          <p:txBody>
            <a:bodyPr rtlCol="0" anchor="ctr"/>
            <a:lstStyle/>
            <a:p>
              <a:endParaRPr lang="en-US" noProof="0" dirty="0"/>
            </a:p>
          </p:txBody>
        </p:sp>
        <p:sp>
          <p:nvSpPr>
            <p:cNvPr id="4635" name="Serbest Form 4634">
              <a:extLst>
                <a:ext uri="{FF2B5EF4-FFF2-40B4-BE49-F238E27FC236}">
                  <a16:creationId xmlns:a16="http://schemas.microsoft.com/office/drawing/2014/main" id="{62FEBD24-93E1-9F48-8520-56926A7D1E00}"/>
                </a:ext>
              </a:extLst>
            </p:cNvPr>
            <p:cNvSpPr/>
            <p:nvPr/>
          </p:nvSpPr>
          <p:spPr>
            <a:xfrm>
              <a:off x="8231967" y="729676"/>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530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530"/>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noFill/>
            <a:ln w="2379" cap="flat">
              <a:solidFill>
                <a:srgbClr val="FFFFFF"/>
              </a:solidFill>
              <a:prstDash val="solid"/>
              <a:round/>
            </a:ln>
          </p:spPr>
          <p:txBody>
            <a:bodyPr rtlCol="0" anchor="ctr"/>
            <a:lstStyle/>
            <a:p>
              <a:endParaRPr lang="en-US" noProof="0" dirty="0"/>
            </a:p>
          </p:txBody>
        </p:sp>
        <p:sp>
          <p:nvSpPr>
            <p:cNvPr id="4636" name="Serbest Form 4635">
              <a:extLst>
                <a:ext uri="{FF2B5EF4-FFF2-40B4-BE49-F238E27FC236}">
                  <a16:creationId xmlns:a16="http://schemas.microsoft.com/office/drawing/2014/main" id="{39409CDC-C91D-EC44-A877-6AA120BE386E}"/>
                </a:ext>
              </a:extLst>
            </p:cNvPr>
            <p:cNvSpPr/>
            <p:nvPr/>
          </p:nvSpPr>
          <p:spPr>
            <a:xfrm>
              <a:off x="7477689" y="1348489"/>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solidFill>
              <a:srgbClr val="AFABAB"/>
            </a:solidFill>
            <a:ln w="9518" cap="flat">
              <a:noFill/>
              <a:prstDash val="solid"/>
              <a:miter/>
            </a:ln>
          </p:spPr>
          <p:txBody>
            <a:bodyPr rtlCol="0" anchor="ctr"/>
            <a:lstStyle/>
            <a:p>
              <a:endParaRPr lang="en-US" noProof="0" dirty="0"/>
            </a:p>
          </p:txBody>
        </p:sp>
        <p:sp>
          <p:nvSpPr>
            <p:cNvPr id="4637" name="Serbest Form 4636">
              <a:extLst>
                <a:ext uri="{FF2B5EF4-FFF2-40B4-BE49-F238E27FC236}">
                  <a16:creationId xmlns:a16="http://schemas.microsoft.com/office/drawing/2014/main" id="{35600DA1-149C-2F4F-90C8-5B544CD4C1F5}"/>
                </a:ext>
              </a:extLst>
            </p:cNvPr>
            <p:cNvSpPr/>
            <p:nvPr/>
          </p:nvSpPr>
          <p:spPr>
            <a:xfrm>
              <a:off x="7477689" y="1348489"/>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noFill/>
            <a:ln w="2379" cap="flat">
              <a:solidFill>
                <a:srgbClr val="FFFFFF"/>
              </a:solidFill>
              <a:prstDash val="solid"/>
              <a:round/>
            </a:ln>
          </p:spPr>
          <p:txBody>
            <a:bodyPr rtlCol="0" anchor="ctr"/>
            <a:lstStyle/>
            <a:p>
              <a:endParaRPr lang="en-US" noProof="0" dirty="0"/>
            </a:p>
          </p:txBody>
        </p:sp>
        <p:sp>
          <p:nvSpPr>
            <p:cNvPr id="4638" name="Serbest Form 4637">
              <a:extLst>
                <a:ext uri="{FF2B5EF4-FFF2-40B4-BE49-F238E27FC236}">
                  <a16:creationId xmlns:a16="http://schemas.microsoft.com/office/drawing/2014/main" id="{85B166C4-67C9-3346-8075-24BADD22001A}"/>
                </a:ext>
              </a:extLst>
            </p:cNvPr>
            <p:cNvSpPr/>
            <p:nvPr/>
          </p:nvSpPr>
          <p:spPr>
            <a:xfrm>
              <a:off x="10340060" y="942452"/>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solidFill>
              <a:srgbClr val="AFABAB"/>
            </a:solidFill>
            <a:ln w="9518" cap="flat">
              <a:noFill/>
              <a:prstDash val="solid"/>
              <a:miter/>
            </a:ln>
          </p:spPr>
          <p:txBody>
            <a:bodyPr rtlCol="0" anchor="ctr"/>
            <a:lstStyle/>
            <a:p>
              <a:endParaRPr lang="en-US" noProof="0" dirty="0"/>
            </a:p>
          </p:txBody>
        </p:sp>
        <p:sp>
          <p:nvSpPr>
            <p:cNvPr id="4639" name="Serbest Form 4638">
              <a:extLst>
                <a:ext uri="{FF2B5EF4-FFF2-40B4-BE49-F238E27FC236}">
                  <a16:creationId xmlns:a16="http://schemas.microsoft.com/office/drawing/2014/main" id="{8A18940D-687D-DA44-9A0F-53BBA0C5777D}"/>
                </a:ext>
              </a:extLst>
            </p:cNvPr>
            <p:cNvSpPr/>
            <p:nvPr/>
          </p:nvSpPr>
          <p:spPr>
            <a:xfrm>
              <a:off x="10340060" y="942452"/>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noFill/>
            <a:ln w="2379" cap="flat">
              <a:solidFill>
                <a:srgbClr val="FFFFFF"/>
              </a:solidFill>
              <a:prstDash val="solid"/>
              <a:round/>
            </a:ln>
          </p:spPr>
          <p:txBody>
            <a:bodyPr rtlCol="0" anchor="ctr"/>
            <a:lstStyle/>
            <a:p>
              <a:endParaRPr lang="en-US" noProof="0" dirty="0"/>
            </a:p>
          </p:txBody>
        </p:sp>
        <p:sp>
          <p:nvSpPr>
            <p:cNvPr id="4640" name="Serbest Form 4639">
              <a:extLst>
                <a:ext uri="{FF2B5EF4-FFF2-40B4-BE49-F238E27FC236}">
                  <a16:creationId xmlns:a16="http://schemas.microsoft.com/office/drawing/2014/main" id="{321E4E58-DEAB-0743-B812-75694D63D16D}"/>
                </a:ext>
              </a:extLst>
            </p:cNvPr>
            <p:cNvSpPr/>
            <p:nvPr/>
          </p:nvSpPr>
          <p:spPr>
            <a:xfrm>
              <a:off x="10204650" y="729676"/>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512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512"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solidFill>
              <a:srgbClr val="AFABAB"/>
            </a:solidFill>
            <a:ln w="9518" cap="flat">
              <a:noFill/>
              <a:prstDash val="solid"/>
              <a:miter/>
            </a:ln>
          </p:spPr>
          <p:txBody>
            <a:bodyPr rtlCol="0" anchor="ctr"/>
            <a:lstStyle/>
            <a:p>
              <a:endParaRPr lang="en-US" noProof="0" dirty="0"/>
            </a:p>
          </p:txBody>
        </p:sp>
        <p:sp>
          <p:nvSpPr>
            <p:cNvPr id="4641" name="Serbest Form 4640">
              <a:extLst>
                <a:ext uri="{FF2B5EF4-FFF2-40B4-BE49-F238E27FC236}">
                  <a16:creationId xmlns:a16="http://schemas.microsoft.com/office/drawing/2014/main" id="{A8D97961-A5BA-9242-BFAB-B72AE57A1C03}"/>
                </a:ext>
              </a:extLst>
            </p:cNvPr>
            <p:cNvSpPr/>
            <p:nvPr/>
          </p:nvSpPr>
          <p:spPr>
            <a:xfrm>
              <a:off x="10204650" y="729676"/>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417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417"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noFill/>
            <a:ln w="2379" cap="flat">
              <a:solidFill>
                <a:srgbClr val="FFFFFF"/>
              </a:solidFill>
              <a:prstDash val="solid"/>
              <a:round/>
            </a:ln>
          </p:spPr>
          <p:txBody>
            <a:bodyPr rtlCol="0" anchor="ctr"/>
            <a:lstStyle/>
            <a:p>
              <a:endParaRPr lang="en-US" noProof="0" dirty="0"/>
            </a:p>
          </p:txBody>
        </p:sp>
        <p:sp>
          <p:nvSpPr>
            <p:cNvPr id="4642" name="Serbest Form 4641">
              <a:extLst>
                <a:ext uri="{FF2B5EF4-FFF2-40B4-BE49-F238E27FC236}">
                  <a16:creationId xmlns:a16="http://schemas.microsoft.com/office/drawing/2014/main" id="{7DC8A127-24D8-5E4F-A66B-29B777F8C3D1}"/>
                </a:ext>
              </a:extLst>
            </p:cNvPr>
            <p:cNvSpPr/>
            <p:nvPr/>
          </p:nvSpPr>
          <p:spPr>
            <a:xfrm>
              <a:off x="7052223" y="2547274"/>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807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807 w 309481"/>
                <a:gd name="connsiteY53" fmla="*/ 168032 h 444689"/>
                <a:gd name="connsiteX54" fmla="*/ 19807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807"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807" y="168032"/>
                  </a:lnTo>
                  <a:lnTo>
                    <a:pt x="19807"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solidFill>
              <a:srgbClr val="FF0000"/>
            </a:solidFill>
            <a:ln w="9518" cap="flat">
              <a:noFill/>
              <a:prstDash val="solid"/>
              <a:miter/>
            </a:ln>
          </p:spPr>
          <p:txBody>
            <a:bodyPr rtlCol="0" anchor="ctr"/>
            <a:lstStyle/>
            <a:p>
              <a:endParaRPr lang="en-US" noProof="0" dirty="0"/>
            </a:p>
          </p:txBody>
        </p:sp>
        <p:sp>
          <p:nvSpPr>
            <p:cNvPr id="4643" name="Serbest Form 4642">
              <a:extLst>
                <a:ext uri="{FF2B5EF4-FFF2-40B4-BE49-F238E27FC236}">
                  <a16:creationId xmlns:a16="http://schemas.microsoft.com/office/drawing/2014/main" id="{C774477A-632D-E44E-B4CC-27172ED9D388}"/>
                </a:ext>
              </a:extLst>
            </p:cNvPr>
            <p:cNvSpPr/>
            <p:nvPr/>
          </p:nvSpPr>
          <p:spPr>
            <a:xfrm>
              <a:off x="7052223" y="2547274"/>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712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712 w 309481"/>
                <a:gd name="connsiteY53" fmla="*/ 168032 h 444689"/>
                <a:gd name="connsiteX54" fmla="*/ 19712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712"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712" y="168032"/>
                  </a:lnTo>
                  <a:lnTo>
                    <a:pt x="19712"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solidFill>
              <a:srgbClr val="AFABAB"/>
            </a:solidFill>
            <a:ln w="9518" cap="flat">
              <a:noFill/>
              <a:prstDash val="solid"/>
              <a:miter/>
            </a:ln>
          </p:spPr>
          <p:txBody>
            <a:bodyPr rtlCol="0" anchor="ctr"/>
            <a:lstStyle/>
            <a:p>
              <a:endParaRPr lang="en-US" noProof="0" dirty="0"/>
            </a:p>
          </p:txBody>
        </p:sp>
        <p:sp>
          <p:nvSpPr>
            <p:cNvPr id="4644" name="Serbest Form 4643">
              <a:extLst>
                <a:ext uri="{FF2B5EF4-FFF2-40B4-BE49-F238E27FC236}">
                  <a16:creationId xmlns:a16="http://schemas.microsoft.com/office/drawing/2014/main" id="{950000A4-774C-D647-A271-FE076DB0F0B8}"/>
                </a:ext>
              </a:extLst>
            </p:cNvPr>
            <p:cNvSpPr/>
            <p:nvPr/>
          </p:nvSpPr>
          <p:spPr>
            <a:xfrm>
              <a:off x="7361991" y="169030"/>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394 w 1372860"/>
                <a:gd name="connsiteY32" fmla="*/ 425553 h 676506"/>
                <a:gd name="connsiteX33" fmla="*/ 953394 w 1372860"/>
                <a:gd name="connsiteY33" fmla="*/ 418604 h 676506"/>
                <a:gd name="connsiteX34" fmla="*/ 962916 w 1372860"/>
                <a:gd name="connsiteY34" fmla="*/ 408131 h 676506"/>
                <a:gd name="connsiteX35" fmla="*/ 969487 w 1372860"/>
                <a:gd name="connsiteY35" fmla="*/ 408131 h 676506"/>
                <a:gd name="connsiteX36" fmla="*/ 972724 w 1372860"/>
                <a:gd name="connsiteY36" fmla="*/ 404609 h 676506"/>
                <a:gd name="connsiteX37" fmla="*/ 975962 w 1372860"/>
                <a:gd name="connsiteY37" fmla="*/ 397659 h 676506"/>
                <a:gd name="connsiteX38" fmla="*/ 975962 w 1372860"/>
                <a:gd name="connsiteY38" fmla="*/ 394137 h 676506"/>
                <a:gd name="connsiteX39" fmla="*/ 982533 w 1372860"/>
                <a:gd name="connsiteY39" fmla="*/ 387187 h 676506"/>
                <a:gd name="connsiteX40" fmla="*/ 992055 w 1372860"/>
                <a:gd name="connsiteY40" fmla="*/ 387187 h 676506"/>
                <a:gd name="connsiteX41" fmla="*/ 998626 w 1372860"/>
                <a:gd name="connsiteY41" fmla="*/ 390709 h 676506"/>
                <a:gd name="connsiteX42" fmla="*/ 1008148 w 1372860"/>
                <a:gd name="connsiteY42" fmla="*/ 390709 h 676506"/>
                <a:gd name="connsiteX43" fmla="*/ 1011385 w 1372860"/>
                <a:gd name="connsiteY43" fmla="*/ 387187 h 676506"/>
                <a:gd name="connsiteX44" fmla="*/ 1034335 w 1372860"/>
                <a:gd name="connsiteY44" fmla="*/ 387187 h 676506"/>
                <a:gd name="connsiteX45" fmla="*/ 1040906 w 1372860"/>
                <a:gd name="connsiteY45" fmla="*/ 390709 h 676506"/>
                <a:gd name="connsiteX46" fmla="*/ 1044143 w 1372860"/>
                <a:gd name="connsiteY46" fmla="*/ 394137 h 676506"/>
                <a:gd name="connsiteX47" fmla="*/ 1053665 w 1372860"/>
                <a:gd name="connsiteY47" fmla="*/ 394137 h 676506"/>
                <a:gd name="connsiteX48" fmla="*/ 1060236 w 1372860"/>
                <a:gd name="connsiteY48" fmla="*/ 397659 h 676506"/>
                <a:gd name="connsiteX49" fmla="*/ 1076615 w 1372860"/>
                <a:gd name="connsiteY49" fmla="*/ 397659 h 676506"/>
                <a:gd name="connsiteX50" fmla="*/ 1083186 w 1372860"/>
                <a:gd name="connsiteY50" fmla="*/ 390709 h 676506"/>
                <a:gd name="connsiteX51" fmla="*/ 1106135 w 1372860"/>
                <a:gd name="connsiteY51" fmla="*/ 390709 h 676506"/>
                <a:gd name="connsiteX52" fmla="*/ 1109372 w 1372860"/>
                <a:gd name="connsiteY52" fmla="*/ 394137 h 676506"/>
                <a:gd name="connsiteX53" fmla="*/ 1115943 w 1372860"/>
                <a:gd name="connsiteY53" fmla="*/ 394137 h 676506"/>
                <a:gd name="connsiteX54" fmla="*/ 1119276 w 1372860"/>
                <a:gd name="connsiteY54" fmla="*/ 390709 h 676506"/>
                <a:gd name="connsiteX55" fmla="*/ 1125846 w 1372860"/>
                <a:gd name="connsiteY55" fmla="*/ 387187 h 676506"/>
                <a:gd name="connsiteX56" fmla="*/ 1138892 w 1372860"/>
                <a:gd name="connsiteY56" fmla="*/ 387187 h 676506"/>
                <a:gd name="connsiteX57" fmla="*/ 1138892 w 1372860"/>
                <a:gd name="connsiteY57" fmla="*/ 397659 h 676506"/>
                <a:gd name="connsiteX58" fmla="*/ 1135654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343 w 1372860"/>
                <a:gd name="connsiteY529" fmla="*/ 585779 h 676506"/>
                <a:gd name="connsiteX530" fmla="*/ 988722 w 1372860"/>
                <a:gd name="connsiteY530" fmla="*/ 585779 h 676506"/>
                <a:gd name="connsiteX531" fmla="*/ 998244 w 1372860"/>
                <a:gd name="connsiteY531" fmla="*/ 589301 h 676506"/>
                <a:gd name="connsiteX532" fmla="*/ 998244 w 1372860"/>
                <a:gd name="connsiteY532" fmla="*/ 582923 h 676506"/>
                <a:gd name="connsiteX533" fmla="*/ 995007 w 1372860"/>
                <a:gd name="connsiteY533" fmla="*/ 575973 h 676506"/>
                <a:gd name="connsiteX534" fmla="*/ 995007 w 1372860"/>
                <a:gd name="connsiteY534" fmla="*/ 558456 h 676506"/>
                <a:gd name="connsiteX535" fmla="*/ 998244 w 1372860"/>
                <a:gd name="connsiteY535" fmla="*/ 555028 h 676506"/>
                <a:gd name="connsiteX536" fmla="*/ 1021194 w 1372860"/>
                <a:gd name="connsiteY536" fmla="*/ 555028 h 676506"/>
                <a:gd name="connsiteX537" fmla="*/ 1027764 w 1372860"/>
                <a:gd name="connsiteY537" fmla="*/ 558456 h 676506"/>
                <a:gd name="connsiteX538" fmla="*/ 1031002 w 1372860"/>
                <a:gd name="connsiteY538" fmla="*/ 565501 h 676506"/>
                <a:gd name="connsiteX539" fmla="*/ 1044143 w 1372860"/>
                <a:gd name="connsiteY539" fmla="*/ 565501 h 676506"/>
                <a:gd name="connsiteX540" fmla="*/ 1050713 w 1372860"/>
                <a:gd name="connsiteY540" fmla="*/ 568928 h 676506"/>
                <a:gd name="connsiteX541" fmla="*/ 1060236 w 1372860"/>
                <a:gd name="connsiteY541" fmla="*/ 568928 h 676506"/>
                <a:gd name="connsiteX542" fmla="*/ 1069758 w 1372860"/>
                <a:gd name="connsiteY542" fmla="*/ 565501 h 676506"/>
                <a:gd name="connsiteX543" fmla="*/ 1135369 w 1372860"/>
                <a:gd name="connsiteY543" fmla="*/ 565501 h 676506"/>
                <a:gd name="connsiteX544" fmla="*/ 1141939 w 1372860"/>
                <a:gd name="connsiteY544" fmla="*/ 568928 h 676506"/>
                <a:gd name="connsiteX545" fmla="*/ 1148415 w 1372860"/>
                <a:gd name="connsiteY545" fmla="*/ 568928 h 676506"/>
                <a:gd name="connsiteX546" fmla="*/ 1174697 w 1372860"/>
                <a:gd name="connsiteY546" fmla="*/ 565501 h 676506"/>
                <a:gd name="connsiteX547" fmla="*/ 1181267 w 1372860"/>
                <a:gd name="connsiteY547" fmla="*/ 572450 h 676506"/>
                <a:gd name="connsiteX548" fmla="*/ 1190790 w 1372860"/>
                <a:gd name="connsiteY548" fmla="*/ 572450 h 676506"/>
                <a:gd name="connsiteX549" fmla="*/ 1203836 w 1372860"/>
                <a:gd name="connsiteY549" fmla="*/ 589872 h 676506"/>
                <a:gd name="connsiteX550" fmla="*/ 1226785 w 1372860"/>
                <a:gd name="connsiteY550" fmla="*/ 589872 h 676506"/>
                <a:gd name="connsiteX551" fmla="*/ 1236307 w 1372860"/>
                <a:gd name="connsiteY551" fmla="*/ 593395 h 676506"/>
                <a:gd name="connsiteX552" fmla="*/ 1232974 w 1372860"/>
                <a:gd name="connsiteY552" fmla="*/ 589872 h 676506"/>
                <a:gd name="connsiteX553" fmla="*/ 1232974 w 1372860"/>
                <a:gd name="connsiteY553" fmla="*/ 582923 h 676506"/>
                <a:gd name="connsiteX554" fmla="*/ 1229737 w 1372860"/>
                <a:gd name="connsiteY554" fmla="*/ 579400 h 676506"/>
                <a:gd name="connsiteX555" fmla="*/ 1229737 w 1372860"/>
                <a:gd name="connsiteY555" fmla="*/ 572450 h 676506"/>
                <a:gd name="connsiteX556" fmla="*/ 1242782 w 1372860"/>
                <a:gd name="connsiteY556" fmla="*/ 572450 h 676506"/>
                <a:gd name="connsiteX557" fmla="*/ 1233260 w 1372860"/>
                <a:gd name="connsiteY557" fmla="*/ 561978 h 676506"/>
                <a:gd name="connsiteX558" fmla="*/ 1233260 w 1372860"/>
                <a:gd name="connsiteY558" fmla="*/ 558456 h 676506"/>
                <a:gd name="connsiteX559" fmla="*/ 1236593 w 1372860"/>
                <a:gd name="connsiteY559" fmla="*/ 555028 h 676506"/>
                <a:gd name="connsiteX560" fmla="*/ 1246116 w 1372860"/>
                <a:gd name="connsiteY560" fmla="*/ 555028 h 676506"/>
                <a:gd name="connsiteX561" fmla="*/ 1246116 w 1372860"/>
                <a:gd name="connsiteY561" fmla="*/ 547983 h 676506"/>
                <a:gd name="connsiteX562" fmla="*/ 1239545 w 1372860"/>
                <a:gd name="connsiteY562" fmla="*/ 544556 h 676506"/>
                <a:gd name="connsiteX563" fmla="*/ 1236307 w 1372860"/>
                <a:gd name="connsiteY563" fmla="*/ 537511 h 676506"/>
                <a:gd name="connsiteX564" fmla="*/ 1213358 w 1372860"/>
                <a:gd name="connsiteY564" fmla="*/ 513139 h 676506"/>
                <a:gd name="connsiteX565" fmla="*/ 1206788 w 1372860"/>
                <a:gd name="connsiteY565" fmla="*/ 499145 h 676506"/>
                <a:gd name="connsiteX566" fmla="*/ 1206788 w 1372860"/>
                <a:gd name="connsiteY566" fmla="*/ 481723 h 676506"/>
                <a:gd name="connsiteX567" fmla="*/ 1197265 w 1372860"/>
                <a:gd name="connsiteY567" fmla="*/ 481723 h 676506"/>
                <a:gd name="connsiteX568" fmla="*/ 1190694 w 1372860"/>
                <a:gd name="connsiteY568" fmla="*/ 478295 h 676506"/>
                <a:gd name="connsiteX569" fmla="*/ 1187362 w 1372860"/>
                <a:gd name="connsiteY569" fmla="*/ 474773 h 676506"/>
                <a:gd name="connsiteX570" fmla="*/ 1187362 w 1372860"/>
                <a:gd name="connsiteY570" fmla="*/ 471251 h 676506"/>
                <a:gd name="connsiteX571" fmla="*/ 1190694 w 1372860"/>
                <a:gd name="connsiteY571" fmla="*/ 467823 h 676506"/>
                <a:gd name="connsiteX572" fmla="*/ 1197265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394" y="425553"/>
                  </a:lnTo>
                  <a:lnTo>
                    <a:pt x="953394" y="418604"/>
                  </a:lnTo>
                  <a:lnTo>
                    <a:pt x="962916" y="408131"/>
                  </a:lnTo>
                  <a:lnTo>
                    <a:pt x="969487" y="408131"/>
                  </a:lnTo>
                  <a:lnTo>
                    <a:pt x="972724" y="404609"/>
                  </a:lnTo>
                  <a:lnTo>
                    <a:pt x="975962" y="397659"/>
                  </a:lnTo>
                  <a:lnTo>
                    <a:pt x="975962" y="394137"/>
                  </a:lnTo>
                  <a:lnTo>
                    <a:pt x="982533" y="387187"/>
                  </a:lnTo>
                  <a:lnTo>
                    <a:pt x="992055" y="387187"/>
                  </a:lnTo>
                  <a:lnTo>
                    <a:pt x="998626" y="390709"/>
                  </a:lnTo>
                  <a:lnTo>
                    <a:pt x="1008148" y="390709"/>
                  </a:lnTo>
                  <a:lnTo>
                    <a:pt x="1011385" y="387187"/>
                  </a:lnTo>
                  <a:lnTo>
                    <a:pt x="1034335" y="387187"/>
                  </a:lnTo>
                  <a:lnTo>
                    <a:pt x="1040906" y="390709"/>
                  </a:lnTo>
                  <a:lnTo>
                    <a:pt x="1044143" y="394137"/>
                  </a:lnTo>
                  <a:lnTo>
                    <a:pt x="1053665" y="394137"/>
                  </a:lnTo>
                  <a:lnTo>
                    <a:pt x="1060236" y="397659"/>
                  </a:lnTo>
                  <a:lnTo>
                    <a:pt x="1076615" y="397659"/>
                  </a:lnTo>
                  <a:lnTo>
                    <a:pt x="1083186" y="390709"/>
                  </a:lnTo>
                  <a:lnTo>
                    <a:pt x="1106135" y="390709"/>
                  </a:lnTo>
                  <a:lnTo>
                    <a:pt x="1109372" y="394137"/>
                  </a:lnTo>
                  <a:lnTo>
                    <a:pt x="1115943" y="394137"/>
                  </a:lnTo>
                  <a:lnTo>
                    <a:pt x="1119276" y="390709"/>
                  </a:lnTo>
                  <a:lnTo>
                    <a:pt x="1125846" y="387187"/>
                  </a:lnTo>
                  <a:lnTo>
                    <a:pt x="1138892" y="387187"/>
                  </a:lnTo>
                  <a:lnTo>
                    <a:pt x="1138892" y="397659"/>
                  </a:lnTo>
                  <a:lnTo>
                    <a:pt x="1135654"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343" y="585779"/>
                  </a:lnTo>
                  <a:lnTo>
                    <a:pt x="988722" y="585779"/>
                  </a:lnTo>
                  <a:lnTo>
                    <a:pt x="998244" y="589301"/>
                  </a:lnTo>
                  <a:lnTo>
                    <a:pt x="998244" y="582923"/>
                  </a:lnTo>
                  <a:lnTo>
                    <a:pt x="995007" y="575973"/>
                  </a:lnTo>
                  <a:lnTo>
                    <a:pt x="995007" y="558456"/>
                  </a:lnTo>
                  <a:lnTo>
                    <a:pt x="998244" y="555028"/>
                  </a:lnTo>
                  <a:lnTo>
                    <a:pt x="1021194" y="555028"/>
                  </a:lnTo>
                  <a:lnTo>
                    <a:pt x="1027764" y="558456"/>
                  </a:lnTo>
                  <a:lnTo>
                    <a:pt x="1031002" y="565501"/>
                  </a:lnTo>
                  <a:lnTo>
                    <a:pt x="1044143" y="565501"/>
                  </a:lnTo>
                  <a:lnTo>
                    <a:pt x="1050713" y="568928"/>
                  </a:lnTo>
                  <a:lnTo>
                    <a:pt x="1060236" y="568928"/>
                  </a:lnTo>
                  <a:lnTo>
                    <a:pt x="1069758" y="565501"/>
                  </a:lnTo>
                  <a:lnTo>
                    <a:pt x="1135369" y="565501"/>
                  </a:lnTo>
                  <a:lnTo>
                    <a:pt x="1141939" y="568928"/>
                  </a:lnTo>
                  <a:lnTo>
                    <a:pt x="1148415" y="568928"/>
                  </a:lnTo>
                  <a:lnTo>
                    <a:pt x="1174697" y="565501"/>
                  </a:lnTo>
                  <a:lnTo>
                    <a:pt x="1181267" y="572450"/>
                  </a:lnTo>
                  <a:lnTo>
                    <a:pt x="1190790" y="572450"/>
                  </a:lnTo>
                  <a:lnTo>
                    <a:pt x="1203836" y="589872"/>
                  </a:lnTo>
                  <a:lnTo>
                    <a:pt x="1226785" y="589872"/>
                  </a:lnTo>
                  <a:lnTo>
                    <a:pt x="1236307" y="593395"/>
                  </a:lnTo>
                  <a:lnTo>
                    <a:pt x="1232974" y="589872"/>
                  </a:lnTo>
                  <a:lnTo>
                    <a:pt x="1232974" y="582923"/>
                  </a:lnTo>
                  <a:lnTo>
                    <a:pt x="1229737" y="579400"/>
                  </a:lnTo>
                  <a:lnTo>
                    <a:pt x="1229737" y="572450"/>
                  </a:lnTo>
                  <a:lnTo>
                    <a:pt x="1242782" y="572450"/>
                  </a:lnTo>
                  <a:lnTo>
                    <a:pt x="1233260" y="561978"/>
                  </a:lnTo>
                  <a:lnTo>
                    <a:pt x="1233260" y="558456"/>
                  </a:lnTo>
                  <a:lnTo>
                    <a:pt x="1236593" y="555028"/>
                  </a:lnTo>
                  <a:lnTo>
                    <a:pt x="1246116" y="555028"/>
                  </a:lnTo>
                  <a:lnTo>
                    <a:pt x="1246116" y="547983"/>
                  </a:lnTo>
                  <a:lnTo>
                    <a:pt x="1239545" y="544556"/>
                  </a:lnTo>
                  <a:lnTo>
                    <a:pt x="1236307" y="537511"/>
                  </a:lnTo>
                  <a:lnTo>
                    <a:pt x="1213358" y="513139"/>
                  </a:lnTo>
                  <a:lnTo>
                    <a:pt x="1206788" y="499145"/>
                  </a:lnTo>
                  <a:lnTo>
                    <a:pt x="1206788" y="481723"/>
                  </a:lnTo>
                  <a:lnTo>
                    <a:pt x="1197265" y="481723"/>
                  </a:lnTo>
                  <a:lnTo>
                    <a:pt x="1190694" y="478295"/>
                  </a:lnTo>
                  <a:lnTo>
                    <a:pt x="1187362" y="474773"/>
                  </a:lnTo>
                  <a:lnTo>
                    <a:pt x="1187362" y="471251"/>
                  </a:lnTo>
                  <a:lnTo>
                    <a:pt x="1190694" y="467823"/>
                  </a:lnTo>
                  <a:lnTo>
                    <a:pt x="1197265"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solidFill>
              <a:srgbClr val="AFABAB"/>
            </a:solidFill>
            <a:ln w="9518" cap="flat">
              <a:noFill/>
              <a:prstDash val="solid"/>
              <a:miter/>
            </a:ln>
          </p:spPr>
          <p:txBody>
            <a:bodyPr rtlCol="0" anchor="ctr"/>
            <a:lstStyle/>
            <a:p>
              <a:endParaRPr lang="en-US" noProof="0" dirty="0"/>
            </a:p>
          </p:txBody>
        </p:sp>
        <p:sp>
          <p:nvSpPr>
            <p:cNvPr id="4645" name="Serbest Form 4644">
              <a:extLst>
                <a:ext uri="{FF2B5EF4-FFF2-40B4-BE49-F238E27FC236}">
                  <a16:creationId xmlns:a16="http://schemas.microsoft.com/office/drawing/2014/main" id="{E45FBF92-8910-3E4E-A4F1-6F03DAE114F9}"/>
                </a:ext>
              </a:extLst>
            </p:cNvPr>
            <p:cNvSpPr/>
            <p:nvPr/>
          </p:nvSpPr>
          <p:spPr>
            <a:xfrm>
              <a:off x="7361991" y="169030"/>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298 w 1372860"/>
                <a:gd name="connsiteY32" fmla="*/ 425553 h 676506"/>
                <a:gd name="connsiteX33" fmla="*/ 953298 w 1372860"/>
                <a:gd name="connsiteY33" fmla="*/ 418604 h 676506"/>
                <a:gd name="connsiteX34" fmla="*/ 962821 w 1372860"/>
                <a:gd name="connsiteY34" fmla="*/ 408131 h 676506"/>
                <a:gd name="connsiteX35" fmla="*/ 969391 w 1372860"/>
                <a:gd name="connsiteY35" fmla="*/ 408131 h 676506"/>
                <a:gd name="connsiteX36" fmla="*/ 972629 w 1372860"/>
                <a:gd name="connsiteY36" fmla="*/ 404609 h 676506"/>
                <a:gd name="connsiteX37" fmla="*/ 975867 w 1372860"/>
                <a:gd name="connsiteY37" fmla="*/ 397659 h 676506"/>
                <a:gd name="connsiteX38" fmla="*/ 975867 w 1372860"/>
                <a:gd name="connsiteY38" fmla="*/ 394137 h 676506"/>
                <a:gd name="connsiteX39" fmla="*/ 982437 w 1372860"/>
                <a:gd name="connsiteY39" fmla="*/ 387187 h 676506"/>
                <a:gd name="connsiteX40" fmla="*/ 991960 w 1372860"/>
                <a:gd name="connsiteY40" fmla="*/ 387187 h 676506"/>
                <a:gd name="connsiteX41" fmla="*/ 998530 w 1372860"/>
                <a:gd name="connsiteY41" fmla="*/ 390709 h 676506"/>
                <a:gd name="connsiteX42" fmla="*/ 1008053 w 1372860"/>
                <a:gd name="connsiteY42" fmla="*/ 390709 h 676506"/>
                <a:gd name="connsiteX43" fmla="*/ 1011290 w 1372860"/>
                <a:gd name="connsiteY43" fmla="*/ 387187 h 676506"/>
                <a:gd name="connsiteX44" fmla="*/ 1034240 w 1372860"/>
                <a:gd name="connsiteY44" fmla="*/ 387187 h 676506"/>
                <a:gd name="connsiteX45" fmla="*/ 1040810 w 1372860"/>
                <a:gd name="connsiteY45" fmla="*/ 390709 h 676506"/>
                <a:gd name="connsiteX46" fmla="*/ 1044048 w 1372860"/>
                <a:gd name="connsiteY46" fmla="*/ 394137 h 676506"/>
                <a:gd name="connsiteX47" fmla="*/ 1053570 w 1372860"/>
                <a:gd name="connsiteY47" fmla="*/ 394137 h 676506"/>
                <a:gd name="connsiteX48" fmla="*/ 1060141 w 1372860"/>
                <a:gd name="connsiteY48" fmla="*/ 397659 h 676506"/>
                <a:gd name="connsiteX49" fmla="*/ 1076520 w 1372860"/>
                <a:gd name="connsiteY49" fmla="*/ 397659 h 676506"/>
                <a:gd name="connsiteX50" fmla="*/ 1083090 w 1372860"/>
                <a:gd name="connsiteY50" fmla="*/ 390709 h 676506"/>
                <a:gd name="connsiteX51" fmla="*/ 1106039 w 1372860"/>
                <a:gd name="connsiteY51" fmla="*/ 390709 h 676506"/>
                <a:gd name="connsiteX52" fmla="*/ 1109277 w 1372860"/>
                <a:gd name="connsiteY52" fmla="*/ 394137 h 676506"/>
                <a:gd name="connsiteX53" fmla="*/ 1115848 w 1372860"/>
                <a:gd name="connsiteY53" fmla="*/ 394137 h 676506"/>
                <a:gd name="connsiteX54" fmla="*/ 1119180 w 1372860"/>
                <a:gd name="connsiteY54" fmla="*/ 390709 h 676506"/>
                <a:gd name="connsiteX55" fmla="*/ 1125751 w 1372860"/>
                <a:gd name="connsiteY55" fmla="*/ 387187 h 676506"/>
                <a:gd name="connsiteX56" fmla="*/ 1138797 w 1372860"/>
                <a:gd name="connsiteY56" fmla="*/ 387187 h 676506"/>
                <a:gd name="connsiteX57" fmla="*/ 1138797 w 1372860"/>
                <a:gd name="connsiteY57" fmla="*/ 397659 h 676506"/>
                <a:gd name="connsiteX58" fmla="*/ 1135559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439 w 1372860"/>
                <a:gd name="connsiteY529" fmla="*/ 585779 h 676506"/>
                <a:gd name="connsiteX530" fmla="*/ 988817 w 1372860"/>
                <a:gd name="connsiteY530" fmla="*/ 585779 h 676506"/>
                <a:gd name="connsiteX531" fmla="*/ 998340 w 1372860"/>
                <a:gd name="connsiteY531" fmla="*/ 589301 h 676506"/>
                <a:gd name="connsiteX532" fmla="*/ 998340 w 1372860"/>
                <a:gd name="connsiteY532" fmla="*/ 582923 h 676506"/>
                <a:gd name="connsiteX533" fmla="*/ 995102 w 1372860"/>
                <a:gd name="connsiteY533" fmla="*/ 575973 h 676506"/>
                <a:gd name="connsiteX534" fmla="*/ 995102 w 1372860"/>
                <a:gd name="connsiteY534" fmla="*/ 558456 h 676506"/>
                <a:gd name="connsiteX535" fmla="*/ 998340 w 1372860"/>
                <a:gd name="connsiteY535" fmla="*/ 555028 h 676506"/>
                <a:gd name="connsiteX536" fmla="*/ 1021289 w 1372860"/>
                <a:gd name="connsiteY536" fmla="*/ 555028 h 676506"/>
                <a:gd name="connsiteX537" fmla="*/ 1027860 w 1372860"/>
                <a:gd name="connsiteY537" fmla="*/ 558456 h 676506"/>
                <a:gd name="connsiteX538" fmla="*/ 1031097 w 1372860"/>
                <a:gd name="connsiteY538" fmla="*/ 565501 h 676506"/>
                <a:gd name="connsiteX539" fmla="*/ 1044238 w 1372860"/>
                <a:gd name="connsiteY539" fmla="*/ 565501 h 676506"/>
                <a:gd name="connsiteX540" fmla="*/ 1050809 w 1372860"/>
                <a:gd name="connsiteY540" fmla="*/ 568928 h 676506"/>
                <a:gd name="connsiteX541" fmla="*/ 1060331 w 1372860"/>
                <a:gd name="connsiteY541" fmla="*/ 568928 h 676506"/>
                <a:gd name="connsiteX542" fmla="*/ 1069854 w 1372860"/>
                <a:gd name="connsiteY542" fmla="*/ 565501 h 676506"/>
                <a:gd name="connsiteX543" fmla="*/ 1135464 w 1372860"/>
                <a:gd name="connsiteY543" fmla="*/ 565501 h 676506"/>
                <a:gd name="connsiteX544" fmla="*/ 1142035 w 1372860"/>
                <a:gd name="connsiteY544" fmla="*/ 568928 h 676506"/>
                <a:gd name="connsiteX545" fmla="*/ 1148510 w 1372860"/>
                <a:gd name="connsiteY545" fmla="*/ 568928 h 676506"/>
                <a:gd name="connsiteX546" fmla="*/ 1174792 w 1372860"/>
                <a:gd name="connsiteY546" fmla="*/ 565501 h 676506"/>
                <a:gd name="connsiteX547" fmla="*/ 1181363 w 1372860"/>
                <a:gd name="connsiteY547" fmla="*/ 572450 h 676506"/>
                <a:gd name="connsiteX548" fmla="*/ 1190885 w 1372860"/>
                <a:gd name="connsiteY548" fmla="*/ 572450 h 676506"/>
                <a:gd name="connsiteX549" fmla="*/ 1203931 w 1372860"/>
                <a:gd name="connsiteY549" fmla="*/ 589872 h 676506"/>
                <a:gd name="connsiteX550" fmla="*/ 1226880 w 1372860"/>
                <a:gd name="connsiteY550" fmla="*/ 589872 h 676506"/>
                <a:gd name="connsiteX551" fmla="*/ 1236402 w 1372860"/>
                <a:gd name="connsiteY551" fmla="*/ 593395 h 676506"/>
                <a:gd name="connsiteX552" fmla="*/ 1233070 w 1372860"/>
                <a:gd name="connsiteY552" fmla="*/ 589872 h 676506"/>
                <a:gd name="connsiteX553" fmla="*/ 1233070 w 1372860"/>
                <a:gd name="connsiteY553" fmla="*/ 582923 h 676506"/>
                <a:gd name="connsiteX554" fmla="*/ 1229832 w 1372860"/>
                <a:gd name="connsiteY554" fmla="*/ 579400 h 676506"/>
                <a:gd name="connsiteX555" fmla="*/ 1229832 w 1372860"/>
                <a:gd name="connsiteY555" fmla="*/ 572450 h 676506"/>
                <a:gd name="connsiteX556" fmla="*/ 1242878 w 1372860"/>
                <a:gd name="connsiteY556" fmla="*/ 572450 h 676506"/>
                <a:gd name="connsiteX557" fmla="*/ 1233355 w 1372860"/>
                <a:gd name="connsiteY557" fmla="*/ 561978 h 676506"/>
                <a:gd name="connsiteX558" fmla="*/ 1233355 w 1372860"/>
                <a:gd name="connsiteY558" fmla="*/ 558456 h 676506"/>
                <a:gd name="connsiteX559" fmla="*/ 1236688 w 1372860"/>
                <a:gd name="connsiteY559" fmla="*/ 555028 h 676506"/>
                <a:gd name="connsiteX560" fmla="*/ 1246211 w 1372860"/>
                <a:gd name="connsiteY560" fmla="*/ 555028 h 676506"/>
                <a:gd name="connsiteX561" fmla="*/ 1246211 w 1372860"/>
                <a:gd name="connsiteY561" fmla="*/ 547983 h 676506"/>
                <a:gd name="connsiteX562" fmla="*/ 1239640 w 1372860"/>
                <a:gd name="connsiteY562" fmla="*/ 544556 h 676506"/>
                <a:gd name="connsiteX563" fmla="*/ 1236402 w 1372860"/>
                <a:gd name="connsiteY563" fmla="*/ 537511 h 676506"/>
                <a:gd name="connsiteX564" fmla="*/ 1213453 w 1372860"/>
                <a:gd name="connsiteY564" fmla="*/ 513139 h 676506"/>
                <a:gd name="connsiteX565" fmla="*/ 1206883 w 1372860"/>
                <a:gd name="connsiteY565" fmla="*/ 499145 h 676506"/>
                <a:gd name="connsiteX566" fmla="*/ 1206883 w 1372860"/>
                <a:gd name="connsiteY566" fmla="*/ 481723 h 676506"/>
                <a:gd name="connsiteX567" fmla="*/ 1197360 w 1372860"/>
                <a:gd name="connsiteY567" fmla="*/ 481723 h 676506"/>
                <a:gd name="connsiteX568" fmla="*/ 1190790 w 1372860"/>
                <a:gd name="connsiteY568" fmla="*/ 478295 h 676506"/>
                <a:gd name="connsiteX569" fmla="*/ 1187457 w 1372860"/>
                <a:gd name="connsiteY569" fmla="*/ 474773 h 676506"/>
                <a:gd name="connsiteX570" fmla="*/ 1187457 w 1372860"/>
                <a:gd name="connsiteY570" fmla="*/ 471251 h 676506"/>
                <a:gd name="connsiteX571" fmla="*/ 1190790 w 1372860"/>
                <a:gd name="connsiteY571" fmla="*/ 467823 h 676506"/>
                <a:gd name="connsiteX572" fmla="*/ 1197360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298" y="425553"/>
                  </a:lnTo>
                  <a:lnTo>
                    <a:pt x="953298" y="418604"/>
                  </a:lnTo>
                  <a:lnTo>
                    <a:pt x="962821" y="408131"/>
                  </a:lnTo>
                  <a:lnTo>
                    <a:pt x="969391" y="408131"/>
                  </a:lnTo>
                  <a:lnTo>
                    <a:pt x="972629" y="404609"/>
                  </a:lnTo>
                  <a:lnTo>
                    <a:pt x="975867" y="397659"/>
                  </a:lnTo>
                  <a:lnTo>
                    <a:pt x="975867" y="394137"/>
                  </a:lnTo>
                  <a:lnTo>
                    <a:pt x="982437" y="387187"/>
                  </a:lnTo>
                  <a:lnTo>
                    <a:pt x="991960" y="387187"/>
                  </a:lnTo>
                  <a:lnTo>
                    <a:pt x="998530" y="390709"/>
                  </a:lnTo>
                  <a:lnTo>
                    <a:pt x="1008053" y="390709"/>
                  </a:lnTo>
                  <a:lnTo>
                    <a:pt x="1011290" y="387187"/>
                  </a:lnTo>
                  <a:lnTo>
                    <a:pt x="1034240" y="387187"/>
                  </a:lnTo>
                  <a:lnTo>
                    <a:pt x="1040810" y="390709"/>
                  </a:lnTo>
                  <a:lnTo>
                    <a:pt x="1044048" y="394137"/>
                  </a:lnTo>
                  <a:lnTo>
                    <a:pt x="1053570" y="394137"/>
                  </a:lnTo>
                  <a:lnTo>
                    <a:pt x="1060141" y="397659"/>
                  </a:lnTo>
                  <a:lnTo>
                    <a:pt x="1076520" y="397659"/>
                  </a:lnTo>
                  <a:lnTo>
                    <a:pt x="1083090" y="390709"/>
                  </a:lnTo>
                  <a:lnTo>
                    <a:pt x="1106039" y="390709"/>
                  </a:lnTo>
                  <a:lnTo>
                    <a:pt x="1109277" y="394137"/>
                  </a:lnTo>
                  <a:lnTo>
                    <a:pt x="1115848" y="394137"/>
                  </a:lnTo>
                  <a:lnTo>
                    <a:pt x="1119180" y="390709"/>
                  </a:lnTo>
                  <a:lnTo>
                    <a:pt x="1125751" y="387187"/>
                  </a:lnTo>
                  <a:lnTo>
                    <a:pt x="1138797" y="387187"/>
                  </a:lnTo>
                  <a:lnTo>
                    <a:pt x="1138797" y="397659"/>
                  </a:lnTo>
                  <a:lnTo>
                    <a:pt x="1135559"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439" y="585779"/>
                  </a:lnTo>
                  <a:lnTo>
                    <a:pt x="988817" y="585779"/>
                  </a:lnTo>
                  <a:lnTo>
                    <a:pt x="998340" y="589301"/>
                  </a:lnTo>
                  <a:lnTo>
                    <a:pt x="998340" y="582923"/>
                  </a:lnTo>
                  <a:lnTo>
                    <a:pt x="995102" y="575973"/>
                  </a:lnTo>
                  <a:lnTo>
                    <a:pt x="995102" y="558456"/>
                  </a:lnTo>
                  <a:lnTo>
                    <a:pt x="998340" y="555028"/>
                  </a:lnTo>
                  <a:lnTo>
                    <a:pt x="1021289" y="555028"/>
                  </a:lnTo>
                  <a:lnTo>
                    <a:pt x="1027860" y="558456"/>
                  </a:lnTo>
                  <a:lnTo>
                    <a:pt x="1031097" y="565501"/>
                  </a:lnTo>
                  <a:lnTo>
                    <a:pt x="1044238" y="565501"/>
                  </a:lnTo>
                  <a:lnTo>
                    <a:pt x="1050809" y="568928"/>
                  </a:lnTo>
                  <a:lnTo>
                    <a:pt x="1060331" y="568928"/>
                  </a:lnTo>
                  <a:lnTo>
                    <a:pt x="1069854" y="565501"/>
                  </a:lnTo>
                  <a:lnTo>
                    <a:pt x="1135464" y="565501"/>
                  </a:lnTo>
                  <a:lnTo>
                    <a:pt x="1142035" y="568928"/>
                  </a:lnTo>
                  <a:lnTo>
                    <a:pt x="1148510" y="568928"/>
                  </a:lnTo>
                  <a:lnTo>
                    <a:pt x="1174792" y="565501"/>
                  </a:lnTo>
                  <a:lnTo>
                    <a:pt x="1181363" y="572450"/>
                  </a:lnTo>
                  <a:lnTo>
                    <a:pt x="1190885" y="572450"/>
                  </a:lnTo>
                  <a:lnTo>
                    <a:pt x="1203931" y="589872"/>
                  </a:lnTo>
                  <a:lnTo>
                    <a:pt x="1226880" y="589872"/>
                  </a:lnTo>
                  <a:lnTo>
                    <a:pt x="1236402" y="593395"/>
                  </a:lnTo>
                  <a:lnTo>
                    <a:pt x="1233070" y="589872"/>
                  </a:lnTo>
                  <a:lnTo>
                    <a:pt x="1233070" y="582923"/>
                  </a:lnTo>
                  <a:lnTo>
                    <a:pt x="1229832" y="579400"/>
                  </a:lnTo>
                  <a:lnTo>
                    <a:pt x="1229832" y="572450"/>
                  </a:lnTo>
                  <a:lnTo>
                    <a:pt x="1242878" y="572450"/>
                  </a:lnTo>
                  <a:lnTo>
                    <a:pt x="1233355" y="561978"/>
                  </a:lnTo>
                  <a:lnTo>
                    <a:pt x="1233355" y="558456"/>
                  </a:lnTo>
                  <a:lnTo>
                    <a:pt x="1236688" y="555028"/>
                  </a:lnTo>
                  <a:lnTo>
                    <a:pt x="1246211" y="555028"/>
                  </a:lnTo>
                  <a:lnTo>
                    <a:pt x="1246211" y="547983"/>
                  </a:lnTo>
                  <a:lnTo>
                    <a:pt x="1239640" y="544556"/>
                  </a:lnTo>
                  <a:lnTo>
                    <a:pt x="1236402" y="537511"/>
                  </a:lnTo>
                  <a:lnTo>
                    <a:pt x="1213453" y="513139"/>
                  </a:lnTo>
                  <a:lnTo>
                    <a:pt x="1206883" y="499145"/>
                  </a:lnTo>
                  <a:lnTo>
                    <a:pt x="1206883" y="481723"/>
                  </a:lnTo>
                  <a:lnTo>
                    <a:pt x="1197360" y="481723"/>
                  </a:lnTo>
                  <a:lnTo>
                    <a:pt x="1190790" y="478295"/>
                  </a:lnTo>
                  <a:lnTo>
                    <a:pt x="1187457" y="474773"/>
                  </a:lnTo>
                  <a:lnTo>
                    <a:pt x="1187457" y="471251"/>
                  </a:lnTo>
                  <a:lnTo>
                    <a:pt x="1190790" y="467823"/>
                  </a:lnTo>
                  <a:lnTo>
                    <a:pt x="1197360"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noFill/>
            <a:ln w="2379" cap="flat">
              <a:solidFill>
                <a:srgbClr val="FFFFFF"/>
              </a:solidFill>
              <a:prstDash val="solid"/>
              <a:round/>
            </a:ln>
          </p:spPr>
          <p:txBody>
            <a:bodyPr rtlCol="0" anchor="ctr"/>
            <a:lstStyle/>
            <a:p>
              <a:endParaRPr lang="en-US" noProof="0" dirty="0"/>
            </a:p>
          </p:txBody>
        </p:sp>
        <p:sp>
          <p:nvSpPr>
            <p:cNvPr id="4646" name="Serbest Form 4645">
              <a:extLst>
                <a:ext uri="{FF2B5EF4-FFF2-40B4-BE49-F238E27FC236}">
                  <a16:creationId xmlns:a16="http://schemas.microsoft.com/office/drawing/2014/main" id="{3E687F93-1914-4547-A6C7-4584C527BDF6}"/>
                </a:ext>
              </a:extLst>
            </p:cNvPr>
            <p:cNvSpPr/>
            <p:nvPr/>
          </p:nvSpPr>
          <p:spPr>
            <a:xfrm>
              <a:off x="7052223" y="1193786"/>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807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807"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solidFill>
              <a:srgbClr val="AFABAB"/>
            </a:solidFill>
            <a:ln w="9518" cap="flat">
              <a:noFill/>
              <a:prstDash val="solid"/>
              <a:miter/>
            </a:ln>
          </p:spPr>
          <p:txBody>
            <a:bodyPr rtlCol="0" anchor="ctr"/>
            <a:lstStyle/>
            <a:p>
              <a:endParaRPr lang="en-US" noProof="0" dirty="0"/>
            </a:p>
          </p:txBody>
        </p:sp>
        <p:sp>
          <p:nvSpPr>
            <p:cNvPr id="4647" name="Serbest Form 4646">
              <a:extLst>
                <a:ext uri="{FF2B5EF4-FFF2-40B4-BE49-F238E27FC236}">
                  <a16:creationId xmlns:a16="http://schemas.microsoft.com/office/drawing/2014/main" id="{0EDA771E-6B36-FC40-8AC6-F50413FC28FC}"/>
                </a:ext>
              </a:extLst>
            </p:cNvPr>
            <p:cNvSpPr/>
            <p:nvPr/>
          </p:nvSpPr>
          <p:spPr>
            <a:xfrm>
              <a:off x="7052223" y="1193786"/>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712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712"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noFill/>
            <a:ln w="2379" cap="flat">
              <a:solidFill>
                <a:srgbClr val="FFFFFF"/>
              </a:solidFill>
              <a:prstDash val="solid"/>
              <a:round/>
            </a:ln>
          </p:spPr>
          <p:txBody>
            <a:bodyPr rtlCol="0" anchor="ctr"/>
            <a:lstStyle/>
            <a:p>
              <a:endParaRPr lang="en-US" noProof="0" dirty="0"/>
            </a:p>
          </p:txBody>
        </p:sp>
        <p:sp>
          <p:nvSpPr>
            <p:cNvPr id="4648" name="Serbest Form 4647">
              <a:extLst>
                <a:ext uri="{FF2B5EF4-FFF2-40B4-BE49-F238E27FC236}">
                  <a16:creationId xmlns:a16="http://schemas.microsoft.com/office/drawing/2014/main" id="{23A10DA6-FE6C-9A42-9EB7-063B3D0528CD}"/>
                </a:ext>
              </a:extLst>
            </p:cNvPr>
            <p:cNvSpPr/>
            <p:nvPr/>
          </p:nvSpPr>
          <p:spPr>
            <a:xfrm>
              <a:off x="2720053" y="1889808"/>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solidFill>
              <a:srgbClr val="AFABAB"/>
            </a:solidFill>
            <a:ln w="9518" cap="flat">
              <a:noFill/>
              <a:prstDash val="solid"/>
              <a:miter/>
            </a:ln>
          </p:spPr>
          <p:txBody>
            <a:bodyPr rtlCol="0" anchor="ctr"/>
            <a:lstStyle/>
            <a:p>
              <a:endParaRPr lang="en-US" noProof="0" dirty="0"/>
            </a:p>
          </p:txBody>
        </p:sp>
        <p:sp>
          <p:nvSpPr>
            <p:cNvPr id="4649" name="Serbest Form 4648">
              <a:extLst>
                <a:ext uri="{FF2B5EF4-FFF2-40B4-BE49-F238E27FC236}">
                  <a16:creationId xmlns:a16="http://schemas.microsoft.com/office/drawing/2014/main" id="{B83837A3-E60F-DE4E-80F6-6CA8C902232F}"/>
                </a:ext>
              </a:extLst>
            </p:cNvPr>
            <p:cNvSpPr/>
            <p:nvPr/>
          </p:nvSpPr>
          <p:spPr>
            <a:xfrm>
              <a:off x="2720053" y="1889808"/>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noFill/>
            <a:ln w="2379" cap="flat">
              <a:solidFill>
                <a:srgbClr val="FFFFFF"/>
              </a:solidFill>
              <a:prstDash val="solid"/>
              <a:round/>
            </a:ln>
          </p:spPr>
          <p:txBody>
            <a:bodyPr rtlCol="0" anchor="ctr"/>
            <a:lstStyle/>
            <a:p>
              <a:endParaRPr lang="en-US" noProof="0" dirty="0"/>
            </a:p>
          </p:txBody>
        </p:sp>
        <p:sp>
          <p:nvSpPr>
            <p:cNvPr id="4650" name="Serbest Form 4649">
              <a:extLst>
                <a:ext uri="{FF2B5EF4-FFF2-40B4-BE49-F238E27FC236}">
                  <a16:creationId xmlns:a16="http://schemas.microsoft.com/office/drawing/2014/main" id="{5C8A8405-F096-F449-9BE8-6FBC92EA630E}"/>
                </a:ext>
              </a:extLst>
            </p:cNvPr>
            <p:cNvSpPr/>
            <p:nvPr/>
          </p:nvSpPr>
          <p:spPr>
            <a:xfrm>
              <a:off x="10417764" y="613339"/>
              <a:ext cx="483933" cy="1005810"/>
            </a:xfrm>
            <a:custGeom>
              <a:avLst/>
              <a:gdLst>
                <a:gd name="connsiteX0" fmla="*/ 145314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837 w 483933"/>
                <a:gd name="connsiteY7" fmla="*/ 914131 h 1005810"/>
                <a:gd name="connsiteX8" fmla="*/ 144837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02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8988 h 1005810"/>
                <a:gd name="connsiteX114" fmla="*/ 324145 w 483933"/>
                <a:gd name="connsiteY114" fmla="*/ 158988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8988 h 1005810"/>
                <a:gd name="connsiteX128" fmla="*/ 416895 w 483933"/>
                <a:gd name="connsiteY128" fmla="*/ 166128 h 1005810"/>
                <a:gd name="connsiteX129" fmla="*/ 423561 w 483933"/>
                <a:gd name="connsiteY129" fmla="*/ 166128 h 1005810"/>
                <a:gd name="connsiteX130" fmla="*/ 423561 w 483933"/>
                <a:gd name="connsiteY130" fmla="*/ 158988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075 w 483933"/>
                <a:gd name="connsiteY166" fmla="*/ 603677 h 1005810"/>
                <a:gd name="connsiteX167" fmla="*/ 136552 w 483933"/>
                <a:gd name="connsiteY167" fmla="*/ 624812 h 1005810"/>
                <a:gd name="connsiteX168" fmla="*/ 146075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408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217 w 483933"/>
                <a:gd name="connsiteY200" fmla="*/ 638901 h 1005810"/>
                <a:gd name="connsiteX201" fmla="*/ 149217 w 483933"/>
                <a:gd name="connsiteY201" fmla="*/ 649469 h 1005810"/>
                <a:gd name="connsiteX202" fmla="*/ 152550 w 483933"/>
                <a:gd name="connsiteY202" fmla="*/ 656514 h 1005810"/>
                <a:gd name="connsiteX203" fmla="*/ 155883 w 483933"/>
                <a:gd name="connsiteY203" fmla="*/ 667176 h 1005810"/>
                <a:gd name="connsiteX204" fmla="*/ 162453 w 483933"/>
                <a:gd name="connsiteY204" fmla="*/ 674221 h 1005810"/>
                <a:gd name="connsiteX205" fmla="*/ 165786 w 483933"/>
                <a:gd name="connsiteY205" fmla="*/ 674221 h 1005810"/>
                <a:gd name="connsiteX206" fmla="*/ 169120 w 483933"/>
                <a:gd name="connsiteY206" fmla="*/ 670699 h 1005810"/>
                <a:gd name="connsiteX207" fmla="*/ 169120 w 483933"/>
                <a:gd name="connsiteY207" fmla="*/ 649469 h 1005810"/>
                <a:gd name="connsiteX208" fmla="*/ 185689 w 483933"/>
                <a:gd name="connsiteY208" fmla="*/ 656514 h 1005810"/>
                <a:gd name="connsiteX209" fmla="*/ 185689 w 483933"/>
                <a:gd name="connsiteY209" fmla="*/ 670699 h 1005810"/>
                <a:gd name="connsiteX210" fmla="*/ 189022 w 483933"/>
                <a:gd name="connsiteY210" fmla="*/ 674221 h 1005810"/>
                <a:gd name="connsiteX211" fmla="*/ 189022 w 483933"/>
                <a:gd name="connsiteY211" fmla="*/ 677744 h 1005810"/>
                <a:gd name="connsiteX212" fmla="*/ 192259 w 483933"/>
                <a:gd name="connsiteY212" fmla="*/ 677744 h 1005810"/>
                <a:gd name="connsiteX213" fmla="*/ 192259 w 483933"/>
                <a:gd name="connsiteY213" fmla="*/ 670699 h 1005810"/>
                <a:gd name="connsiteX214" fmla="*/ 198924 w 483933"/>
                <a:gd name="connsiteY214" fmla="*/ 663654 h 1005810"/>
                <a:gd name="connsiteX215" fmla="*/ 202258 w 483933"/>
                <a:gd name="connsiteY215" fmla="*/ 656514 h 1005810"/>
                <a:gd name="connsiteX216" fmla="*/ 202258 w 483933"/>
                <a:gd name="connsiteY216" fmla="*/ 652706 h 1005810"/>
                <a:gd name="connsiteX217" fmla="*/ 198924 w 483933"/>
                <a:gd name="connsiteY217" fmla="*/ 649183 h 1005810"/>
                <a:gd name="connsiteX218" fmla="*/ 198924 w 483933"/>
                <a:gd name="connsiteY218" fmla="*/ 631571 h 1005810"/>
                <a:gd name="connsiteX219" fmla="*/ 195592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075 w 483933"/>
                <a:gd name="connsiteY374" fmla="*/ 522660 h 1005810"/>
                <a:gd name="connsiteX375" fmla="*/ 142838 w 483933"/>
                <a:gd name="connsiteY375" fmla="*/ 522660 h 1005810"/>
                <a:gd name="connsiteX376" fmla="*/ 142838 w 483933"/>
                <a:gd name="connsiteY376" fmla="*/ 529705 h 1005810"/>
                <a:gd name="connsiteX377" fmla="*/ 146075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314" y="878811"/>
                  </a:moveTo>
                  <a:lnTo>
                    <a:pt x="138742" y="892901"/>
                  </a:lnTo>
                  <a:lnTo>
                    <a:pt x="135410" y="903468"/>
                  </a:lnTo>
                  <a:lnTo>
                    <a:pt x="135410" y="910608"/>
                  </a:lnTo>
                  <a:lnTo>
                    <a:pt x="132077" y="914131"/>
                  </a:lnTo>
                  <a:lnTo>
                    <a:pt x="132077" y="917653"/>
                  </a:lnTo>
                  <a:lnTo>
                    <a:pt x="141600" y="921176"/>
                  </a:lnTo>
                  <a:lnTo>
                    <a:pt x="144837" y="914131"/>
                  </a:lnTo>
                  <a:lnTo>
                    <a:pt x="144837"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02"/>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8988"/>
                  </a:lnTo>
                  <a:lnTo>
                    <a:pt x="324145" y="158988"/>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8988"/>
                  </a:lnTo>
                  <a:lnTo>
                    <a:pt x="416895" y="166128"/>
                  </a:lnTo>
                  <a:lnTo>
                    <a:pt x="423561" y="166128"/>
                  </a:lnTo>
                  <a:lnTo>
                    <a:pt x="423561" y="158988"/>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075" y="603677"/>
                  </a:moveTo>
                  <a:lnTo>
                    <a:pt x="136552" y="624812"/>
                  </a:lnTo>
                  <a:lnTo>
                    <a:pt x="146075"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408" y="589491"/>
                  </a:lnTo>
                  <a:lnTo>
                    <a:pt x="148742" y="596632"/>
                  </a:lnTo>
                  <a:lnTo>
                    <a:pt x="152074" y="600154"/>
                  </a:lnTo>
                  <a:lnTo>
                    <a:pt x="155407" y="607199"/>
                  </a:lnTo>
                  <a:lnTo>
                    <a:pt x="155407" y="628334"/>
                  </a:lnTo>
                  <a:lnTo>
                    <a:pt x="145884" y="631856"/>
                  </a:lnTo>
                  <a:lnTo>
                    <a:pt x="145884" y="635379"/>
                  </a:lnTo>
                  <a:lnTo>
                    <a:pt x="149217" y="638901"/>
                  </a:lnTo>
                  <a:lnTo>
                    <a:pt x="149217" y="649469"/>
                  </a:lnTo>
                  <a:lnTo>
                    <a:pt x="152550" y="656514"/>
                  </a:lnTo>
                  <a:lnTo>
                    <a:pt x="155883" y="667176"/>
                  </a:lnTo>
                  <a:lnTo>
                    <a:pt x="162453" y="674221"/>
                  </a:lnTo>
                  <a:lnTo>
                    <a:pt x="165786" y="674221"/>
                  </a:lnTo>
                  <a:lnTo>
                    <a:pt x="169120" y="670699"/>
                  </a:lnTo>
                  <a:lnTo>
                    <a:pt x="169120" y="649469"/>
                  </a:lnTo>
                  <a:lnTo>
                    <a:pt x="185689" y="656514"/>
                  </a:lnTo>
                  <a:lnTo>
                    <a:pt x="185689" y="670699"/>
                  </a:lnTo>
                  <a:lnTo>
                    <a:pt x="189022" y="674221"/>
                  </a:lnTo>
                  <a:lnTo>
                    <a:pt x="189022" y="677744"/>
                  </a:lnTo>
                  <a:lnTo>
                    <a:pt x="192259" y="677744"/>
                  </a:lnTo>
                  <a:lnTo>
                    <a:pt x="192259" y="670699"/>
                  </a:lnTo>
                  <a:lnTo>
                    <a:pt x="198924" y="663654"/>
                  </a:lnTo>
                  <a:lnTo>
                    <a:pt x="202258" y="656514"/>
                  </a:lnTo>
                  <a:lnTo>
                    <a:pt x="202258" y="652706"/>
                  </a:lnTo>
                  <a:lnTo>
                    <a:pt x="198924" y="649183"/>
                  </a:lnTo>
                  <a:lnTo>
                    <a:pt x="198924" y="631571"/>
                  </a:lnTo>
                  <a:lnTo>
                    <a:pt x="195592"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075" y="522660"/>
                  </a:lnTo>
                  <a:lnTo>
                    <a:pt x="142838" y="522660"/>
                  </a:lnTo>
                  <a:lnTo>
                    <a:pt x="142838" y="529705"/>
                  </a:lnTo>
                  <a:lnTo>
                    <a:pt x="146075"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solidFill>
              <a:srgbClr val="AFABAB"/>
            </a:solidFill>
            <a:ln w="9518" cap="flat">
              <a:noFill/>
              <a:prstDash val="solid"/>
              <a:miter/>
            </a:ln>
          </p:spPr>
          <p:txBody>
            <a:bodyPr rtlCol="0" anchor="ctr"/>
            <a:lstStyle/>
            <a:p>
              <a:endParaRPr lang="en-US" noProof="0" dirty="0"/>
            </a:p>
          </p:txBody>
        </p:sp>
        <p:sp>
          <p:nvSpPr>
            <p:cNvPr id="4651" name="Serbest Form 4650">
              <a:extLst>
                <a:ext uri="{FF2B5EF4-FFF2-40B4-BE49-F238E27FC236}">
                  <a16:creationId xmlns:a16="http://schemas.microsoft.com/office/drawing/2014/main" id="{8607F6A5-8CE5-8549-A9F8-CA7F9717DC14}"/>
                </a:ext>
              </a:extLst>
            </p:cNvPr>
            <p:cNvSpPr/>
            <p:nvPr/>
          </p:nvSpPr>
          <p:spPr>
            <a:xfrm>
              <a:off x="10417764" y="613339"/>
              <a:ext cx="483933" cy="1005810"/>
            </a:xfrm>
            <a:custGeom>
              <a:avLst/>
              <a:gdLst>
                <a:gd name="connsiteX0" fmla="*/ 145408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932 w 483933"/>
                <a:gd name="connsiteY7" fmla="*/ 914131 h 1005810"/>
                <a:gd name="connsiteX8" fmla="*/ 144932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97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9083 h 1005810"/>
                <a:gd name="connsiteX114" fmla="*/ 324145 w 483933"/>
                <a:gd name="connsiteY114" fmla="*/ 159083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9083 h 1005810"/>
                <a:gd name="connsiteX128" fmla="*/ 416895 w 483933"/>
                <a:gd name="connsiteY128" fmla="*/ 166128 h 1005810"/>
                <a:gd name="connsiteX129" fmla="*/ 423561 w 483933"/>
                <a:gd name="connsiteY129" fmla="*/ 166128 h 1005810"/>
                <a:gd name="connsiteX130" fmla="*/ 423561 w 483933"/>
                <a:gd name="connsiteY130" fmla="*/ 159083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170 w 483933"/>
                <a:gd name="connsiteY166" fmla="*/ 603677 h 1005810"/>
                <a:gd name="connsiteX167" fmla="*/ 136648 w 483933"/>
                <a:gd name="connsiteY167" fmla="*/ 624812 h 1005810"/>
                <a:gd name="connsiteX168" fmla="*/ 146170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503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122 w 483933"/>
                <a:gd name="connsiteY200" fmla="*/ 638901 h 1005810"/>
                <a:gd name="connsiteX201" fmla="*/ 149122 w 483933"/>
                <a:gd name="connsiteY201" fmla="*/ 649469 h 1005810"/>
                <a:gd name="connsiteX202" fmla="*/ 152455 w 483933"/>
                <a:gd name="connsiteY202" fmla="*/ 656514 h 1005810"/>
                <a:gd name="connsiteX203" fmla="*/ 155788 w 483933"/>
                <a:gd name="connsiteY203" fmla="*/ 667176 h 1005810"/>
                <a:gd name="connsiteX204" fmla="*/ 162358 w 483933"/>
                <a:gd name="connsiteY204" fmla="*/ 674221 h 1005810"/>
                <a:gd name="connsiteX205" fmla="*/ 165691 w 483933"/>
                <a:gd name="connsiteY205" fmla="*/ 674221 h 1005810"/>
                <a:gd name="connsiteX206" fmla="*/ 169025 w 483933"/>
                <a:gd name="connsiteY206" fmla="*/ 670699 h 1005810"/>
                <a:gd name="connsiteX207" fmla="*/ 169025 w 483933"/>
                <a:gd name="connsiteY207" fmla="*/ 649469 h 1005810"/>
                <a:gd name="connsiteX208" fmla="*/ 185594 w 483933"/>
                <a:gd name="connsiteY208" fmla="*/ 656514 h 1005810"/>
                <a:gd name="connsiteX209" fmla="*/ 185594 w 483933"/>
                <a:gd name="connsiteY209" fmla="*/ 670699 h 1005810"/>
                <a:gd name="connsiteX210" fmla="*/ 188926 w 483933"/>
                <a:gd name="connsiteY210" fmla="*/ 674221 h 1005810"/>
                <a:gd name="connsiteX211" fmla="*/ 188926 w 483933"/>
                <a:gd name="connsiteY211" fmla="*/ 677744 h 1005810"/>
                <a:gd name="connsiteX212" fmla="*/ 192164 w 483933"/>
                <a:gd name="connsiteY212" fmla="*/ 677744 h 1005810"/>
                <a:gd name="connsiteX213" fmla="*/ 192164 w 483933"/>
                <a:gd name="connsiteY213" fmla="*/ 670699 h 1005810"/>
                <a:gd name="connsiteX214" fmla="*/ 198830 w 483933"/>
                <a:gd name="connsiteY214" fmla="*/ 663654 h 1005810"/>
                <a:gd name="connsiteX215" fmla="*/ 202163 w 483933"/>
                <a:gd name="connsiteY215" fmla="*/ 656514 h 1005810"/>
                <a:gd name="connsiteX216" fmla="*/ 202163 w 483933"/>
                <a:gd name="connsiteY216" fmla="*/ 652706 h 1005810"/>
                <a:gd name="connsiteX217" fmla="*/ 198830 w 483933"/>
                <a:gd name="connsiteY217" fmla="*/ 649183 h 1005810"/>
                <a:gd name="connsiteX218" fmla="*/ 198830 w 483933"/>
                <a:gd name="connsiteY218" fmla="*/ 631571 h 1005810"/>
                <a:gd name="connsiteX219" fmla="*/ 195496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170 w 483933"/>
                <a:gd name="connsiteY374" fmla="*/ 522660 h 1005810"/>
                <a:gd name="connsiteX375" fmla="*/ 142838 w 483933"/>
                <a:gd name="connsiteY375" fmla="*/ 522660 h 1005810"/>
                <a:gd name="connsiteX376" fmla="*/ 142838 w 483933"/>
                <a:gd name="connsiteY376" fmla="*/ 529705 h 1005810"/>
                <a:gd name="connsiteX377" fmla="*/ 146170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408" y="878811"/>
                  </a:moveTo>
                  <a:lnTo>
                    <a:pt x="138742" y="892901"/>
                  </a:lnTo>
                  <a:lnTo>
                    <a:pt x="135410" y="903468"/>
                  </a:lnTo>
                  <a:lnTo>
                    <a:pt x="135410" y="910608"/>
                  </a:lnTo>
                  <a:lnTo>
                    <a:pt x="132077" y="914131"/>
                  </a:lnTo>
                  <a:lnTo>
                    <a:pt x="132077" y="917653"/>
                  </a:lnTo>
                  <a:lnTo>
                    <a:pt x="141600" y="921176"/>
                  </a:lnTo>
                  <a:lnTo>
                    <a:pt x="144932" y="914131"/>
                  </a:lnTo>
                  <a:lnTo>
                    <a:pt x="144932"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97"/>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9083"/>
                  </a:lnTo>
                  <a:lnTo>
                    <a:pt x="324145" y="159083"/>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9083"/>
                  </a:lnTo>
                  <a:lnTo>
                    <a:pt x="416895" y="166128"/>
                  </a:lnTo>
                  <a:lnTo>
                    <a:pt x="423561" y="166128"/>
                  </a:lnTo>
                  <a:lnTo>
                    <a:pt x="423561" y="159083"/>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170" y="603677"/>
                  </a:moveTo>
                  <a:lnTo>
                    <a:pt x="136648" y="624812"/>
                  </a:lnTo>
                  <a:lnTo>
                    <a:pt x="146170"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503" y="589491"/>
                  </a:lnTo>
                  <a:lnTo>
                    <a:pt x="148742" y="596632"/>
                  </a:lnTo>
                  <a:lnTo>
                    <a:pt x="152074" y="600154"/>
                  </a:lnTo>
                  <a:lnTo>
                    <a:pt x="155407" y="607199"/>
                  </a:lnTo>
                  <a:lnTo>
                    <a:pt x="155407" y="628334"/>
                  </a:lnTo>
                  <a:lnTo>
                    <a:pt x="145884" y="631856"/>
                  </a:lnTo>
                  <a:lnTo>
                    <a:pt x="145884" y="635379"/>
                  </a:lnTo>
                  <a:lnTo>
                    <a:pt x="149122" y="638901"/>
                  </a:lnTo>
                  <a:lnTo>
                    <a:pt x="149122" y="649469"/>
                  </a:lnTo>
                  <a:lnTo>
                    <a:pt x="152455" y="656514"/>
                  </a:lnTo>
                  <a:lnTo>
                    <a:pt x="155788" y="667176"/>
                  </a:lnTo>
                  <a:lnTo>
                    <a:pt x="162358" y="674221"/>
                  </a:lnTo>
                  <a:lnTo>
                    <a:pt x="165691" y="674221"/>
                  </a:lnTo>
                  <a:lnTo>
                    <a:pt x="169025" y="670699"/>
                  </a:lnTo>
                  <a:lnTo>
                    <a:pt x="169025" y="649469"/>
                  </a:lnTo>
                  <a:lnTo>
                    <a:pt x="185594" y="656514"/>
                  </a:lnTo>
                  <a:lnTo>
                    <a:pt x="185594" y="670699"/>
                  </a:lnTo>
                  <a:lnTo>
                    <a:pt x="188926" y="674221"/>
                  </a:lnTo>
                  <a:lnTo>
                    <a:pt x="188926" y="677744"/>
                  </a:lnTo>
                  <a:lnTo>
                    <a:pt x="192164" y="677744"/>
                  </a:lnTo>
                  <a:lnTo>
                    <a:pt x="192164" y="670699"/>
                  </a:lnTo>
                  <a:lnTo>
                    <a:pt x="198830" y="663654"/>
                  </a:lnTo>
                  <a:lnTo>
                    <a:pt x="202163" y="656514"/>
                  </a:lnTo>
                  <a:lnTo>
                    <a:pt x="202163" y="652706"/>
                  </a:lnTo>
                  <a:lnTo>
                    <a:pt x="198830" y="649183"/>
                  </a:lnTo>
                  <a:lnTo>
                    <a:pt x="198830" y="631571"/>
                  </a:lnTo>
                  <a:lnTo>
                    <a:pt x="195496"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170" y="522660"/>
                  </a:lnTo>
                  <a:lnTo>
                    <a:pt x="142838" y="522660"/>
                  </a:lnTo>
                  <a:lnTo>
                    <a:pt x="142838" y="529705"/>
                  </a:lnTo>
                  <a:lnTo>
                    <a:pt x="146170"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noFill/>
            <a:ln w="2379" cap="flat">
              <a:solidFill>
                <a:srgbClr val="FFFFFF"/>
              </a:solidFill>
              <a:prstDash val="solid"/>
              <a:round/>
            </a:ln>
          </p:spPr>
          <p:txBody>
            <a:bodyPr rtlCol="0" anchor="ctr"/>
            <a:lstStyle/>
            <a:p>
              <a:endParaRPr lang="en-US" noProof="0" dirty="0"/>
            </a:p>
          </p:txBody>
        </p:sp>
        <p:sp>
          <p:nvSpPr>
            <p:cNvPr id="4652" name="Serbest Form 4651">
              <a:extLst>
                <a:ext uri="{FF2B5EF4-FFF2-40B4-BE49-F238E27FC236}">
                  <a16:creationId xmlns:a16="http://schemas.microsoft.com/office/drawing/2014/main" id="{3184E992-1290-1341-93B1-9C5D97107E7D}"/>
                </a:ext>
              </a:extLst>
            </p:cNvPr>
            <p:cNvSpPr/>
            <p:nvPr/>
          </p:nvSpPr>
          <p:spPr>
            <a:xfrm>
              <a:off x="5989987" y="536130"/>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838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838"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solidFill>
              <a:srgbClr val="AFABAB"/>
            </a:solidFill>
            <a:ln w="9518" cap="flat">
              <a:noFill/>
              <a:prstDash val="solid"/>
              <a:miter/>
            </a:ln>
          </p:spPr>
          <p:txBody>
            <a:bodyPr rtlCol="0" anchor="ctr"/>
            <a:lstStyle/>
            <a:p>
              <a:endParaRPr lang="en-US" noProof="0" dirty="0"/>
            </a:p>
          </p:txBody>
        </p:sp>
        <p:sp>
          <p:nvSpPr>
            <p:cNvPr id="4653" name="Serbest Form 4652">
              <a:extLst>
                <a:ext uri="{FF2B5EF4-FFF2-40B4-BE49-F238E27FC236}">
                  <a16:creationId xmlns:a16="http://schemas.microsoft.com/office/drawing/2014/main" id="{EB6DFA38-EFF7-7E49-861E-FF1F5679A1E6}"/>
                </a:ext>
              </a:extLst>
            </p:cNvPr>
            <p:cNvSpPr/>
            <p:nvPr/>
          </p:nvSpPr>
          <p:spPr>
            <a:xfrm>
              <a:off x="5989987" y="536130"/>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933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933"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noFill/>
            <a:ln w="2379" cap="flat">
              <a:solidFill>
                <a:srgbClr val="FFFFFF"/>
              </a:solidFill>
              <a:prstDash val="solid"/>
              <a:round/>
            </a:ln>
          </p:spPr>
          <p:txBody>
            <a:bodyPr rtlCol="0" anchor="ctr"/>
            <a:lstStyle/>
            <a:p>
              <a:endParaRPr lang="en-US" noProof="0" dirty="0"/>
            </a:p>
          </p:txBody>
        </p:sp>
        <p:sp>
          <p:nvSpPr>
            <p:cNvPr id="4654" name="Serbest Form 4653">
              <a:extLst>
                <a:ext uri="{FF2B5EF4-FFF2-40B4-BE49-F238E27FC236}">
                  <a16:creationId xmlns:a16="http://schemas.microsoft.com/office/drawing/2014/main" id="{BA93338B-6B3A-1748-81EF-883C3BA7C359}"/>
                </a:ext>
              </a:extLst>
            </p:cNvPr>
            <p:cNvSpPr/>
            <p:nvPr/>
          </p:nvSpPr>
          <p:spPr>
            <a:xfrm>
              <a:off x="7013562" y="1193786"/>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solidFill>
              <a:srgbClr val="AFABAB"/>
            </a:solidFill>
            <a:ln w="9518" cap="flat">
              <a:noFill/>
              <a:prstDash val="solid"/>
              <a:miter/>
            </a:ln>
          </p:spPr>
          <p:txBody>
            <a:bodyPr rtlCol="0" anchor="ctr"/>
            <a:lstStyle/>
            <a:p>
              <a:endParaRPr lang="en-US" noProof="0" dirty="0"/>
            </a:p>
          </p:txBody>
        </p:sp>
        <p:sp>
          <p:nvSpPr>
            <p:cNvPr id="4655" name="Serbest Form 4654">
              <a:extLst>
                <a:ext uri="{FF2B5EF4-FFF2-40B4-BE49-F238E27FC236}">
                  <a16:creationId xmlns:a16="http://schemas.microsoft.com/office/drawing/2014/main" id="{5282F0AC-76B5-BE47-B742-279EB3E7AAD5}"/>
                </a:ext>
              </a:extLst>
            </p:cNvPr>
            <p:cNvSpPr/>
            <p:nvPr/>
          </p:nvSpPr>
          <p:spPr>
            <a:xfrm>
              <a:off x="7013562" y="1193786"/>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noFill/>
            <a:ln w="2379" cap="flat">
              <a:solidFill>
                <a:srgbClr val="FFFFFF"/>
              </a:solidFill>
              <a:prstDash val="solid"/>
              <a:round/>
            </a:ln>
          </p:spPr>
          <p:txBody>
            <a:bodyPr rtlCol="0" anchor="ctr"/>
            <a:lstStyle/>
            <a:p>
              <a:endParaRPr lang="en-US" noProof="0" dirty="0"/>
            </a:p>
          </p:txBody>
        </p:sp>
        <p:sp>
          <p:nvSpPr>
            <p:cNvPr id="4656" name="Serbest Form 4655">
              <a:extLst>
                <a:ext uri="{FF2B5EF4-FFF2-40B4-BE49-F238E27FC236}">
                  <a16:creationId xmlns:a16="http://schemas.microsoft.com/office/drawing/2014/main" id="{597F923C-7D7E-2744-A328-3DDD32D1C288}"/>
                </a:ext>
              </a:extLst>
            </p:cNvPr>
            <p:cNvSpPr/>
            <p:nvPr/>
          </p:nvSpPr>
          <p:spPr>
            <a:xfrm>
              <a:off x="5427683" y="169030"/>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solidFill>
              <a:srgbClr val="AFABAB"/>
            </a:solidFill>
            <a:ln w="9518" cap="flat">
              <a:noFill/>
              <a:prstDash val="solid"/>
              <a:miter/>
            </a:ln>
          </p:spPr>
          <p:txBody>
            <a:bodyPr rtlCol="0" anchor="ctr"/>
            <a:lstStyle/>
            <a:p>
              <a:endParaRPr lang="en-US" noProof="0" dirty="0"/>
            </a:p>
          </p:txBody>
        </p:sp>
        <p:sp>
          <p:nvSpPr>
            <p:cNvPr id="4657" name="Serbest Form 4656">
              <a:extLst>
                <a:ext uri="{FF2B5EF4-FFF2-40B4-BE49-F238E27FC236}">
                  <a16:creationId xmlns:a16="http://schemas.microsoft.com/office/drawing/2014/main" id="{65AAE815-AFD0-1247-AA92-B448D3B19BFE}"/>
                </a:ext>
              </a:extLst>
            </p:cNvPr>
            <p:cNvSpPr/>
            <p:nvPr/>
          </p:nvSpPr>
          <p:spPr>
            <a:xfrm>
              <a:off x="5427683" y="169030"/>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noFill/>
            <a:ln w="2379" cap="flat">
              <a:solidFill>
                <a:srgbClr val="FFFFFF"/>
              </a:solidFill>
              <a:prstDash val="solid"/>
              <a:round/>
            </a:ln>
          </p:spPr>
          <p:txBody>
            <a:bodyPr rtlCol="0" anchor="ctr"/>
            <a:lstStyle/>
            <a:p>
              <a:endParaRPr lang="en-US" noProof="0" dirty="0"/>
            </a:p>
          </p:txBody>
        </p:sp>
        <p:sp>
          <p:nvSpPr>
            <p:cNvPr id="4658" name="Serbest Form 4657">
              <a:extLst>
                <a:ext uri="{FF2B5EF4-FFF2-40B4-BE49-F238E27FC236}">
                  <a16:creationId xmlns:a16="http://schemas.microsoft.com/office/drawing/2014/main" id="{7BD6F1AC-AD6C-9B49-B5EF-721180341D09}"/>
                </a:ext>
              </a:extLst>
            </p:cNvPr>
            <p:cNvSpPr/>
            <p:nvPr/>
          </p:nvSpPr>
          <p:spPr>
            <a:xfrm>
              <a:off x="7168303" y="1000430"/>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solidFill>
              <a:srgbClr val="AFABAB"/>
            </a:solidFill>
            <a:ln w="9518" cap="flat">
              <a:noFill/>
              <a:prstDash val="solid"/>
              <a:miter/>
            </a:ln>
          </p:spPr>
          <p:txBody>
            <a:bodyPr rtlCol="0" anchor="ctr"/>
            <a:lstStyle/>
            <a:p>
              <a:endParaRPr lang="en-US" noProof="0" dirty="0"/>
            </a:p>
          </p:txBody>
        </p:sp>
        <p:sp>
          <p:nvSpPr>
            <p:cNvPr id="4659" name="Serbest Form 4658">
              <a:extLst>
                <a:ext uri="{FF2B5EF4-FFF2-40B4-BE49-F238E27FC236}">
                  <a16:creationId xmlns:a16="http://schemas.microsoft.com/office/drawing/2014/main" id="{2FF96BD4-E898-8149-814E-7D2A6890BF36}"/>
                </a:ext>
              </a:extLst>
            </p:cNvPr>
            <p:cNvSpPr/>
            <p:nvPr/>
          </p:nvSpPr>
          <p:spPr>
            <a:xfrm>
              <a:off x="7168303" y="1000430"/>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noFill/>
            <a:ln w="2379" cap="flat">
              <a:solidFill>
                <a:srgbClr val="FFFFFF"/>
              </a:solidFill>
              <a:prstDash val="solid"/>
              <a:round/>
            </a:ln>
          </p:spPr>
          <p:txBody>
            <a:bodyPr rtlCol="0" anchor="ctr"/>
            <a:lstStyle/>
            <a:p>
              <a:endParaRPr lang="en-US" noProof="0" dirty="0"/>
            </a:p>
          </p:txBody>
        </p:sp>
        <p:sp>
          <p:nvSpPr>
            <p:cNvPr id="4660" name="Serbest Form 4659">
              <a:extLst>
                <a:ext uri="{FF2B5EF4-FFF2-40B4-BE49-F238E27FC236}">
                  <a16:creationId xmlns:a16="http://schemas.microsoft.com/office/drawing/2014/main" id="{409268F3-D069-3D45-88FB-0E02ED3229AE}"/>
                </a:ext>
              </a:extLst>
            </p:cNvPr>
            <p:cNvSpPr/>
            <p:nvPr/>
          </p:nvSpPr>
          <p:spPr>
            <a:xfrm>
              <a:off x="7342374" y="884379"/>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1933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1933 h 696117"/>
                <a:gd name="connsiteX333" fmla="*/ 670384 w 773608"/>
                <a:gd name="connsiteY333" fmla="*/ 681933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1933"/>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1933"/>
                  </a:lnTo>
                  <a:lnTo>
                    <a:pt x="670384" y="681933"/>
                  </a:lnTo>
                  <a:lnTo>
                    <a:pt x="673622" y="685551"/>
                  </a:lnTo>
                  <a:lnTo>
                    <a:pt x="686477" y="692595"/>
                  </a:lnTo>
                  <a:lnTo>
                    <a:pt x="696191" y="696118"/>
                  </a:lnTo>
                  <a:lnTo>
                    <a:pt x="712284" y="696118"/>
                  </a:lnTo>
                  <a:lnTo>
                    <a:pt x="718759" y="692595"/>
                  </a:lnTo>
                  <a:close/>
                </a:path>
              </a:pathLst>
            </a:custGeom>
            <a:solidFill>
              <a:srgbClr val="AFABAB"/>
            </a:solidFill>
            <a:ln w="9518" cap="flat">
              <a:noFill/>
              <a:prstDash val="solid"/>
              <a:miter/>
            </a:ln>
          </p:spPr>
          <p:txBody>
            <a:bodyPr rtlCol="0" anchor="ctr"/>
            <a:lstStyle/>
            <a:p>
              <a:endParaRPr lang="en-US" noProof="0" dirty="0"/>
            </a:p>
          </p:txBody>
        </p:sp>
        <p:sp>
          <p:nvSpPr>
            <p:cNvPr id="4661" name="Serbest Form 4660">
              <a:extLst>
                <a:ext uri="{FF2B5EF4-FFF2-40B4-BE49-F238E27FC236}">
                  <a16:creationId xmlns:a16="http://schemas.microsoft.com/office/drawing/2014/main" id="{51AC057E-C9B9-3F42-8007-1F8AD5CDA783}"/>
                </a:ext>
              </a:extLst>
            </p:cNvPr>
            <p:cNvSpPr/>
            <p:nvPr/>
          </p:nvSpPr>
          <p:spPr>
            <a:xfrm>
              <a:off x="7342374" y="884379"/>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2028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2028 h 696117"/>
                <a:gd name="connsiteX333" fmla="*/ 670384 w 773608"/>
                <a:gd name="connsiteY333" fmla="*/ 682028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2028"/>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2028"/>
                  </a:lnTo>
                  <a:lnTo>
                    <a:pt x="670384" y="682028"/>
                  </a:lnTo>
                  <a:lnTo>
                    <a:pt x="673622" y="685551"/>
                  </a:lnTo>
                  <a:lnTo>
                    <a:pt x="686477" y="692595"/>
                  </a:lnTo>
                  <a:lnTo>
                    <a:pt x="696191" y="696118"/>
                  </a:lnTo>
                  <a:lnTo>
                    <a:pt x="712284" y="696118"/>
                  </a:lnTo>
                  <a:lnTo>
                    <a:pt x="718759" y="692595"/>
                  </a:lnTo>
                  <a:close/>
                </a:path>
              </a:pathLst>
            </a:custGeom>
            <a:noFill/>
            <a:ln w="2379" cap="flat">
              <a:solidFill>
                <a:srgbClr val="FFFFFF"/>
              </a:solidFill>
              <a:prstDash val="solid"/>
              <a:round/>
            </a:ln>
          </p:spPr>
          <p:txBody>
            <a:bodyPr rtlCol="0" anchor="ctr"/>
            <a:lstStyle/>
            <a:p>
              <a:endParaRPr lang="en-US" noProof="0" dirty="0"/>
            </a:p>
          </p:txBody>
        </p:sp>
        <p:sp>
          <p:nvSpPr>
            <p:cNvPr id="4662" name="Serbest Form 4661">
              <a:extLst>
                <a:ext uri="{FF2B5EF4-FFF2-40B4-BE49-F238E27FC236}">
                  <a16:creationId xmlns:a16="http://schemas.microsoft.com/office/drawing/2014/main" id="{4C82BA47-0C93-AF48-9A74-6F307F1F08FA}"/>
                </a:ext>
              </a:extLst>
            </p:cNvPr>
            <p:cNvSpPr/>
            <p:nvPr/>
          </p:nvSpPr>
          <p:spPr>
            <a:xfrm>
              <a:off x="10397005" y="3047181"/>
              <a:ext cx="13236" cy="31321"/>
            </a:xfrm>
            <a:custGeom>
              <a:avLst/>
              <a:gdLst>
                <a:gd name="connsiteX0" fmla="*/ 0 w 13236"/>
                <a:gd name="connsiteY0" fmla="*/ 31322 h 31321"/>
                <a:gd name="connsiteX1" fmla="*/ 13236 w 13236"/>
                <a:gd name="connsiteY1" fmla="*/ 0 h 31321"/>
              </a:gdLst>
              <a:ahLst/>
              <a:cxnLst>
                <a:cxn ang="0">
                  <a:pos x="connsiteX0" y="connsiteY0"/>
                </a:cxn>
                <a:cxn ang="0">
                  <a:pos x="connsiteX1" y="connsiteY1"/>
                </a:cxn>
              </a:cxnLst>
              <a:rect l="l" t="t" r="r" b="b"/>
              <a:pathLst>
                <a:path w="13236" h="31321">
                  <a:moveTo>
                    <a:pt x="0" y="31322"/>
                  </a:moveTo>
                  <a:lnTo>
                    <a:pt x="13236" y="0"/>
                  </a:lnTo>
                  <a:close/>
                </a:path>
              </a:pathLst>
            </a:custGeom>
            <a:solidFill>
              <a:srgbClr val="AFABAB"/>
            </a:solidFill>
            <a:ln w="9518" cap="flat">
              <a:noFill/>
              <a:prstDash val="solid"/>
              <a:miter/>
            </a:ln>
          </p:spPr>
          <p:txBody>
            <a:bodyPr rtlCol="0" anchor="ctr"/>
            <a:lstStyle/>
            <a:p>
              <a:endParaRPr lang="en-US" noProof="0" dirty="0"/>
            </a:p>
          </p:txBody>
        </p:sp>
        <p:sp>
          <p:nvSpPr>
            <p:cNvPr id="4663" name="Serbest Form 4662">
              <a:extLst>
                <a:ext uri="{FF2B5EF4-FFF2-40B4-BE49-F238E27FC236}">
                  <a16:creationId xmlns:a16="http://schemas.microsoft.com/office/drawing/2014/main" id="{EC594852-E5B6-A049-9763-7504B3A6CE74}"/>
                </a:ext>
              </a:extLst>
            </p:cNvPr>
            <p:cNvSpPr/>
            <p:nvPr/>
          </p:nvSpPr>
          <p:spPr>
            <a:xfrm>
              <a:off x="9894406" y="2897808"/>
              <a:ext cx="19902" cy="27799"/>
            </a:xfrm>
            <a:custGeom>
              <a:avLst/>
              <a:gdLst>
                <a:gd name="connsiteX0" fmla="*/ 16569 w 19902"/>
                <a:gd name="connsiteY0" fmla="*/ 24277 h 27799"/>
                <a:gd name="connsiteX1" fmla="*/ 19903 w 19902"/>
                <a:gd name="connsiteY1" fmla="*/ 0 h 27799"/>
                <a:gd name="connsiteX2" fmla="*/ 0 w 19902"/>
                <a:gd name="connsiteY2" fmla="*/ 6950 h 27799"/>
                <a:gd name="connsiteX3" fmla="*/ 6666 w 19902"/>
                <a:gd name="connsiteY3" fmla="*/ 27799 h 27799"/>
                <a:gd name="connsiteX4" fmla="*/ 16569 w 19902"/>
                <a:gd name="connsiteY4" fmla="*/ 24277 h 27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2" h="27799">
                  <a:moveTo>
                    <a:pt x="16569" y="24277"/>
                  </a:moveTo>
                  <a:lnTo>
                    <a:pt x="19903" y="0"/>
                  </a:lnTo>
                  <a:lnTo>
                    <a:pt x="0" y="6950"/>
                  </a:lnTo>
                  <a:lnTo>
                    <a:pt x="6666" y="27799"/>
                  </a:lnTo>
                  <a:lnTo>
                    <a:pt x="16569" y="24277"/>
                  </a:lnTo>
                  <a:close/>
                </a:path>
              </a:pathLst>
            </a:custGeom>
            <a:solidFill>
              <a:srgbClr val="AFABAB"/>
            </a:solidFill>
            <a:ln w="9518" cap="flat">
              <a:noFill/>
              <a:prstDash val="solid"/>
              <a:miter/>
            </a:ln>
          </p:spPr>
          <p:txBody>
            <a:bodyPr rtlCol="0" anchor="ctr"/>
            <a:lstStyle/>
            <a:p>
              <a:endParaRPr lang="en-US" noProof="0" dirty="0"/>
            </a:p>
          </p:txBody>
        </p:sp>
        <p:sp>
          <p:nvSpPr>
            <p:cNvPr id="4664" name="Serbest Form 4663">
              <a:extLst>
                <a:ext uri="{FF2B5EF4-FFF2-40B4-BE49-F238E27FC236}">
                  <a16:creationId xmlns:a16="http://schemas.microsoft.com/office/drawing/2014/main" id="{55BE4F58-A2E5-B846-B38F-5A6787694DC0}"/>
                </a:ext>
              </a:extLst>
            </p:cNvPr>
            <p:cNvSpPr/>
            <p:nvPr/>
          </p:nvSpPr>
          <p:spPr>
            <a:xfrm>
              <a:off x="10750766" y="2863060"/>
              <a:ext cx="39708" cy="24276"/>
            </a:xfrm>
            <a:custGeom>
              <a:avLst/>
              <a:gdLst>
                <a:gd name="connsiteX0" fmla="*/ 23139 w 39708"/>
                <a:gd name="connsiteY0" fmla="*/ 24276 h 24276"/>
                <a:gd name="connsiteX1" fmla="*/ 39708 w 39708"/>
                <a:gd name="connsiteY1" fmla="*/ 3427 h 24276"/>
                <a:gd name="connsiteX2" fmla="*/ 0 w 39708"/>
                <a:gd name="connsiteY2" fmla="*/ 0 h 24276"/>
                <a:gd name="connsiteX3" fmla="*/ 9904 w 39708"/>
                <a:gd name="connsiteY3" fmla="*/ 20849 h 24276"/>
                <a:gd name="connsiteX4" fmla="*/ 23139 w 39708"/>
                <a:gd name="connsiteY4" fmla="*/ 24276 h 24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08" h="24276">
                  <a:moveTo>
                    <a:pt x="23139" y="24276"/>
                  </a:moveTo>
                  <a:lnTo>
                    <a:pt x="39708" y="3427"/>
                  </a:lnTo>
                  <a:lnTo>
                    <a:pt x="0" y="0"/>
                  </a:lnTo>
                  <a:lnTo>
                    <a:pt x="9904" y="20849"/>
                  </a:lnTo>
                  <a:lnTo>
                    <a:pt x="23139" y="24276"/>
                  </a:lnTo>
                  <a:close/>
                </a:path>
              </a:pathLst>
            </a:custGeom>
            <a:solidFill>
              <a:srgbClr val="AFABAB"/>
            </a:solidFill>
            <a:ln w="9518" cap="flat">
              <a:noFill/>
              <a:prstDash val="solid"/>
              <a:miter/>
            </a:ln>
          </p:spPr>
          <p:txBody>
            <a:bodyPr rtlCol="0" anchor="ctr"/>
            <a:lstStyle/>
            <a:p>
              <a:endParaRPr lang="en-US" noProof="0" dirty="0"/>
            </a:p>
          </p:txBody>
        </p:sp>
        <p:sp>
          <p:nvSpPr>
            <p:cNvPr id="4665" name="Serbest Form 4664">
              <a:extLst>
                <a:ext uri="{FF2B5EF4-FFF2-40B4-BE49-F238E27FC236}">
                  <a16:creationId xmlns:a16="http://schemas.microsoft.com/office/drawing/2014/main" id="{74EDFAF1-F9A1-F342-910D-C7E4278A6A6A}"/>
                </a:ext>
              </a:extLst>
            </p:cNvPr>
            <p:cNvSpPr/>
            <p:nvPr/>
          </p:nvSpPr>
          <p:spPr>
            <a:xfrm>
              <a:off x="10681347" y="2828311"/>
              <a:ext cx="23140" cy="27798"/>
            </a:xfrm>
            <a:custGeom>
              <a:avLst/>
              <a:gdLst>
                <a:gd name="connsiteX0" fmla="*/ 23140 w 23140"/>
                <a:gd name="connsiteY0" fmla="*/ 20849 h 27798"/>
                <a:gd name="connsiteX1" fmla="*/ 3333 w 23140"/>
                <a:gd name="connsiteY1" fmla="*/ 0 h 27798"/>
                <a:gd name="connsiteX2" fmla="*/ 0 w 23140"/>
                <a:gd name="connsiteY2" fmla="*/ 27799 h 27798"/>
                <a:gd name="connsiteX3" fmla="*/ 23140 w 23140"/>
                <a:gd name="connsiteY3" fmla="*/ 27799 h 27798"/>
                <a:gd name="connsiteX4" fmla="*/ 23140 w 23140"/>
                <a:gd name="connsiteY4" fmla="*/ 20849 h 27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 h="27798">
                  <a:moveTo>
                    <a:pt x="23140" y="20849"/>
                  </a:moveTo>
                  <a:lnTo>
                    <a:pt x="3333" y="0"/>
                  </a:lnTo>
                  <a:lnTo>
                    <a:pt x="0" y="27799"/>
                  </a:lnTo>
                  <a:lnTo>
                    <a:pt x="23140" y="27799"/>
                  </a:lnTo>
                  <a:lnTo>
                    <a:pt x="23140" y="20849"/>
                  </a:lnTo>
                  <a:close/>
                </a:path>
              </a:pathLst>
            </a:custGeom>
            <a:solidFill>
              <a:srgbClr val="AFABAB"/>
            </a:solidFill>
            <a:ln w="9518" cap="flat">
              <a:noFill/>
              <a:prstDash val="solid"/>
              <a:miter/>
            </a:ln>
          </p:spPr>
          <p:txBody>
            <a:bodyPr rtlCol="0" anchor="ctr"/>
            <a:lstStyle/>
            <a:p>
              <a:endParaRPr lang="en-US" noProof="0" dirty="0"/>
            </a:p>
          </p:txBody>
        </p:sp>
        <p:sp>
          <p:nvSpPr>
            <p:cNvPr id="4666" name="Serbest Form 4665">
              <a:extLst>
                <a:ext uri="{FF2B5EF4-FFF2-40B4-BE49-F238E27FC236}">
                  <a16:creationId xmlns:a16="http://schemas.microsoft.com/office/drawing/2014/main" id="{E2E92D44-B54E-CE43-B1D9-005D402252E8}"/>
                </a:ext>
              </a:extLst>
            </p:cNvPr>
            <p:cNvSpPr/>
            <p:nvPr/>
          </p:nvSpPr>
          <p:spPr>
            <a:xfrm>
              <a:off x="10671824" y="2654186"/>
              <a:ext cx="75609" cy="159844"/>
            </a:xfrm>
            <a:custGeom>
              <a:avLst/>
              <a:gdLst>
                <a:gd name="connsiteX0" fmla="*/ 65706 w 75609"/>
                <a:gd name="connsiteY0" fmla="*/ 20849 h 159844"/>
                <a:gd name="connsiteX1" fmla="*/ 62468 w 75609"/>
                <a:gd name="connsiteY1" fmla="*/ 0 h 159844"/>
                <a:gd name="connsiteX2" fmla="*/ 59134 w 75609"/>
                <a:gd name="connsiteY2" fmla="*/ 20849 h 159844"/>
                <a:gd name="connsiteX3" fmla="*/ 12855 w 75609"/>
                <a:gd name="connsiteY3" fmla="*/ 128523 h 159844"/>
                <a:gd name="connsiteX4" fmla="*/ 39328 w 75609"/>
                <a:gd name="connsiteY4" fmla="*/ 152895 h 159844"/>
                <a:gd name="connsiteX5" fmla="*/ 62468 w 75609"/>
                <a:gd name="connsiteY5" fmla="*/ 159844 h 159844"/>
                <a:gd name="connsiteX6" fmla="*/ 39328 w 75609"/>
                <a:gd name="connsiteY6" fmla="*/ 132045 h 159844"/>
                <a:gd name="connsiteX7" fmla="*/ 59134 w 75609"/>
                <a:gd name="connsiteY7" fmla="*/ 114623 h 159844"/>
                <a:gd name="connsiteX8" fmla="*/ 75609 w 75609"/>
                <a:gd name="connsiteY8" fmla="*/ 86824 h 159844"/>
                <a:gd name="connsiteX9" fmla="*/ 52469 w 75609"/>
                <a:gd name="connsiteY9" fmla="*/ 69497 h 159844"/>
                <a:gd name="connsiteX10" fmla="*/ 32663 w 75609"/>
                <a:gd name="connsiteY10" fmla="*/ 86824 h 159844"/>
                <a:gd name="connsiteX11" fmla="*/ 23140 w 75609"/>
                <a:gd name="connsiteY11" fmla="*/ 65975 h 159844"/>
                <a:gd name="connsiteX12" fmla="*/ 32663 w 75609"/>
                <a:gd name="connsiteY12" fmla="*/ 38176 h 159844"/>
                <a:gd name="connsiteX13" fmla="*/ 39328 w 75609"/>
                <a:gd name="connsiteY13" fmla="*/ 13899 h 159844"/>
                <a:gd name="connsiteX14" fmla="*/ 16094 w 75609"/>
                <a:gd name="connsiteY14" fmla="*/ 34749 h 159844"/>
                <a:gd name="connsiteX15" fmla="*/ 9523 w 75609"/>
                <a:gd name="connsiteY15" fmla="*/ 55598 h 159844"/>
                <a:gd name="connsiteX16" fmla="*/ 0 w 75609"/>
                <a:gd name="connsiteY16" fmla="*/ 90347 h 159844"/>
                <a:gd name="connsiteX17" fmla="*/ 13236 w 75609"/>
                <a:gd name="connsiteY17" fmla="*/ 111196 h 15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609" h="159844">
                  <a:moveTo>
                    <a:pt x="65706" y="20849"/>
                  </a:moveTo>
                  <a:lnTo>
                    <a:pt x="62468" y="0"/>
                  </a:lnTo>
                  <a:lnTo>
                    <a:pt x="59134" y="20849"/>
                  </a:lnTo>
                  <a:close/>
                  <a:moveTo>
                    <a:pt x="12855" y="128523"/>
                  </a:moveTo>
                  <a:lnTo>
                    <a:pt x="39328" y="152895"/>
                  </a:lnTo>
                  <a:lnTo>
                    <a:pt x="62468" y="159844"/>
                  </a:lnTo>
                  <a:lnTo>
                    <a:pt x="39328" y="132045"/>
                  </a:lnTo>
                  <a:lnTo>
                    <a:pt x="59134" y="114623"/>
                  </a:lnTo>
                  <a:lnTo>
                    <a:pt x="75609" y="86824"/>
                  </a:lnTo>
                  <a:lnTo>
                    <a:pt x="52469" y="69497"/>
                  </a:lnTo>
                  <a:lnTo>
                    <a:pt x="32663" y="86824"/>
                  </a:lnTo>
                  <a:lnTo>
                    <a:pt x="23140" y="65975"/>
                  </a:lnTo>
                  <a:lnTo>
                    <a:pt x="32663" y="38176"/>
                  </a:lnTo>
                  <a:lnTo>
                    <a:pt x="39328" y="13899"/>
                  </a:lnTo>
                  <a:lnTo>
                    <a:pt x="16094" y="34749"/>
                  </a:lnTo>
                  <a:lnTo>
                    <a:pt x="9523" y="55598"/>
                  </a:lnTo>
                  <a:lnTo>
                    <a:pt x="0" y="90347"/>
                  </a:lnTo>
                  <a:lnTo>
                    <a:pt x="13236" y="111196"/>
                  </a:lnTo>
                  <a:close/>
                </a:path>
              </a:pathLst>
            </a:custGeom>
            <a:solidFill>
              <a:srgbClr val="AFABAB"/>
            </a:solidFill>
            <a:ln w="9518" cap="flat">
              <a:noFill/>
              <a:prstDash val="solid"/>
              <a:miter/>
            </a:ln>
          </p:spPr>
          <p:txBody>
            <a:bodyPr rtlCol="0" anchor="ctr"/>
            <a:lstStyle/>
            <a:p>
              <a:endParaRPr lang="en-US" noProof="0" dirty="0"/>
            </a:p>
          </p:txBody>
        </p:sp>
        <p:sp>
          <p:nvSpPr>
            <p:cNvPr id="4667" name="Serbest Form 4666">
              <a:extLst>
                <a:ext uri="{FF2B5EF4-FFF2-40B4-BE49-F238E27FC236}">
                  <a16:creationId xmlns:a16="http://schemas.microsoft.com/office/drawing/2014/main" id="{0DE839DC-4663-4344-93CD-F88C95AA347E}"/>
                </a:ext>
              </a:extLst>
            </p:cNvPr>
            <p:cNvSpPr/>
            <p:nvPr/>
          </p:nvSpPr>
          <p:spPr>
            <a:xfrm>
              <a:off x="10631735" y="2918658"/>
              <a:ext cx="33042" cy="31226"/>
            </a:xfrm>
            <a:custGeom>
              <a:avLst/>
              <a:gdLst>
                <a:gd name="connsiteX0" fmla="*/ 19902 w 33042"/>
                <a:gd name="connsiteY0" fmla="*/ 0 h 31226"/>
                <a:gd name="connsiteX1" fmla="*/ 0 w 33042"/>
                <a:gd name="connsiteY1" fmla="*/ 0 h 31226"/>
                <a:gd name="connsiteX2" fmla="*/ 3333 w 33042"/>
                <a:gd name="connsiteY2" fmla="*/ 20849 h 31226"/>
                <a:gd name="connsiteX3" fmla="*/ 33043 w 33042"/>
                <a:gd name="connsiteY3" fmla="*/ 31226 h 31226"/>
                <a:gd name="connsiteX4" fmla="*/ 33043 w 33042"/>
                <a:gd name="connsiteY4" fmla="*/ 10377 h 31226"/>
                <a:gd name="connsiteX5" fmla="*/ 19902 w 33042"/>
                <a:gd name="connsiteY5" fmla="*/ 0 h 3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42" h="31226">
                  <a:moveTo>
                    <a:pt x="19902" y="0"/>
                  </a:moveTo>
                  <a:lnTo>
                    <a:pt x="0" y="0"/>
                  </a:lnTo>
                  <a:lnTo>
                    <a:pt x="3333" y="20849"/>
                  </a:lnTo>
                  <a:lnTo>
                    <a:pt x="33043" y="31226"/>
                  </a:lnTo>
                  <a:lnTo>
                    <a:pt x="33043" y="10377"/>
                  </a:lnTo>
                  <a:lnTo>
                    <a:pt x="19902" y="0"/>
                  </a:lnTo>
                  <a:close/>
                </a:path>
              </a:pathLst>
            </a:custGeom>
            <a:solidFill>
              <a:srgbClr val="AFABAB"/>
            </a:solidFill>
            <a:ln w="9518" cap="flat">
              <a:noFill/>
              <a:prstDash val="solid"/>
              <a:miter/>
            </a:ln>
          </p:spPr>
          <p:txBody>
            <a:bodyPr rtlCol="0" anchor="ctr"/>
            <a:lstStyle/>
            <a:p>
              <a:endParaRPr lang="en-US" noProof="0" dirty="0"/>
            </a:p>
          </p:txBody>
        </p:sp>
        <p:sp>
          <p:nvSpPr>
            <p:cNvPr id="4668" name="Serbest Form 4667">
              <a:extLst>
                <a:ext uri="{FF2B5EF4-FFF2-40B4-BE49-F238E27FC236}">
                  <a16:creationId xmlns:a16="http://schemas.microsoft.com/office/drawing/2014/main" id="{09A6704A-19AE-964F-96FB-06B0FB642B8B}"/>
                </a:ext>
              </a:extLst>
            </p:cNvPr>
            <p:cNvSpPr/>
            <p:nvPr/>
          </p:nvSpPr>
          <p:spPr>
            <a:xfrm>
              <a:off x="10595358" y="3130673"/>
              <a:ext cx="43041" cy="17326"/>
            </a:xfrm>
            <a:custGeom>
              <a:avLst/>
              <a:gdLst>
                <a:gd name="connsiteX0" fmla="*/ 0 w 43041"/>
                <a:gd name="connsiteY0" fmla="*/ 17327 h 17326"/>
                <a:gd name="connsiteX1" fmla="*/ 43042 w 43041"/>
                <a:gd name="connsiteY1" fmla="*/ 10377 h 17326"/>
                <a:gd name="connsiteX2" fmla="*/ 9904 w 43041"/>
                <a:gd name="connsiteY2" fmla="*/ 0 h 17326"/>
                <a:gd name="connsiteX3" fmla="*/ 0 w 43041"/>
                <a:gd name="connsiteY3" fmla="*/ 17327 h 17326"/>
              </a:gdLst>
              <a:ahLst/>
              <a:cxnLst>
                <a:cxn ang="0">
                  <a:pos x="connsiteX0" y="connsiteY0"/>
                </a:cxn>
                <a:cxn ang="0">
                  <a:pos x="connsiteX1" y="connsiteY1"/>
                </a:cxn>
                <a:cxn ang="0">
                  <a:pos x="connsiteX2" y="connsiteY2"/>
                </a:cxn>
                <a:cxn ang="0">
                  <a:pos x="connsiteX3" y="connsiteY3"/>
                </a:cxn>
              </a:cxnLst>
              <a:rect l="l" t="t" r="r" b="b"/>
              <a:pathLst>
                <a:path w="43041" h="17326">
                  <a:moveTo>
                    <a:pt x="0" y="17327"/>
                  </a:moveTo>
                  <a:lnTo>
                    <a:pt x="43042" y="10377"/>
                  </a:lnTo>
                  <a:lnTo>
                    <a:pt x="9904" y="0"/>
                  </a:lnTo>
                  <a:lnTo>
                    <a:pt x="0" y="17327"/>
                  </a:lnTo>
                  <a:close/>
                </a:path>
              </a:pathLst>
            </a:custGeom>
            <a:solidFill>
              <a:srgbClr val="AFABAB"/>
            </a:solidFill>
            <a:ln w="9518" cap="flat">
              <a:noFill/>
              <a:prstDash val="solid"/>
              <a:miter/>
            </a:ln>
          </p:spPr>
          <p:txBody>
            <a:bodyPr rtlCol="0" anchor="ctr"/>
            <a:lstStyle/>
            <a:p>
              <a:endParaRPr lang="en-US" noProof="0" dirty="0"/>
            </a:p>
          </p:txBody>
        </p:sp>
        <p:sp>
          <p:nvSpPr>
            <p:cNvPr id="4669" name="Serbest Form 4668">
              <a:extLst>
                <a:ext uri="{FF2B5EF4-FFF2-40B4-BE49-F238E27FC236}">
                  <a16:creationId xmlns:a16="http://schemas.microsoft.com/office/drawing/2014/main" id="{D3BFE3FA-21A1-104B-81A4-960FF66067A8}"/>
                </a:ext>
              </a:extLst>
            </p:cNvPr>
            <p:cNvSpPr/>
            <p:nvPr/>
          </p:nvSpPr>
          <p:spPr>
            <a:xfrm>
              <a:off x="10704772" y="2779663"/>
              <a:ext cx="505455" cy="420507"/>
            </a:xfrm>
            <a:custGeom>
              <a:avLst/>
              <a:gdLst>
                <a:gd name="connsiteX0" fmla="*/ 412992 w 505455"/>
                <a:gd name="connsiteY0" fmla="*/ 347488 h 420507"/>
                <a:gd name="connsiteX1" fmla="*/ 386520 w 505455"/>
                <a:gd name="connsiteY1" fmla="*/ 343965 h 420507"/>
                <a:gd name="connsiteX2" fmla="*/ 366712 w 505455"/>
                <a:gd name="connsiteY2" fmla="*/ 378809 h 420507"/>
                <a:gd name="connsiteX3" fmla="*/ 399756 w 505455"/>
                <a:gd name="connsiteY3" fmla="*/ 382237 h 420507"/>
                <a:gd name="connsiteX4" fmla="*/ 416325 w 505455"/>
                <a:gd name="connsiteY4" fmla="*/ 361387 h 420507"/>
                <a:gd name="connsiteX5" fmla="*/ 313863 w 505455"/>
                <a:gd name="connsiteY5" fmla="*/ 86824 h 420507"/>
                <a:gd name="connsiteX6" fmla="*/ 337002 w 505455"/>
                <a:gd name="connsiteY6" fmla="*/ 83397 h 420507"/>
                <a:gd name="connsiteX7" fmla="*/ 317100 w 505455"/>
                <a:gd name="connsiteY7" fmla="*/ 69498 h 420507"/>
                <a:gd name="connsiteX8" fmla="*/ 297294 w 505455"/>
                <a:gd name="connsiteY8" fmla="*/ 76447 h 420507"/>
                <a:gd name="connsiteX9" fmla="*/ 237683 w 505455"/>
                <a:gd name="connsiteY9" fmla="*/ 274468 h 420507"/>
                <a:gd name="connsiteX10" fmla="*/ 231112 w 505455"/>
                <a:gd name="connsiteY10" fmla="*/ 316166 h 420507"/>
                <a:gd name="connsiteX11" fmla="*/ 244253 w 505455"/>
                <a:gd name="connsiteY11" fmla="*/ 291890 h 420507"/>
                <a:gd name="connsiteX12" fmla="*/ 247585 w 505455"/>
                <a:gd name="connsiteY12" fmla="*/ 271040 h 420507"/>
                <a:gd name="connsiteX13" fmla="*/ 505456 w 505455"/>
                <a:gd name="connsiteY13" fmla="*/ 121573 h 420507"/>
                <a:gd name="connsiteX14" fmla="*/ 482315 w 505455"/>
                <a:gd name="connsiteY14" fmla="*/ 104246 h 420507"/>
                <a:gd name="connsiteX15" fmla="*/ 459176 w 505455"/>
                <a:gd name="connsiteY15" fmla="*/ 107674 h 420507"/>
                <a:gd name="connsiteX16" fmla="*/ 429466 w 505455"/>
                <a:gd name="connsiteY16" fmla="*/ 93774 h 420507"/>
                <a:gd name="connsiteX17" fmla="*/ 393089 w 505455"/>
                <a:gd name="connsiteY17" fmla="*/ 72925 h 420507"/>
                <a:gd name="connsiteX18" fmla="*/ 363284 w 505455"/>
                <a:gd name="connsiteY18" fmla="*/ 72925 h 420507"/>
                <a:gd name="connsiteX19" fmla="*/ 363284 w 505455"/>
                <a:gd name="connsiteY19" fmla="*/ 93774 h 420507"/>
                <a:gd name="connsiteX20" fmla="*/ 320337 w 505455"/>
                <a:gd name="connsiteY20" fmla="*/ 100724 h 420507"/>
                <a:gd name="connsiteX21" fmla="*/ 320337 w 505455"/>
                <a:gd name="connsiteY21" fmla="*/ 121573 h 420507"/>
                <a:gd name="connsiteX22" fmla="*/ 293866 w 505455"/>
                <a:gd name="connsiteY22" fmla="*/ 145945 h 420507"/>
                <a:gd name="connsiteX23" fmla="*/ 274058 w 505455"/>
                <a:gd name="connsiteY23" fmla="*/ 149372 h 420507"/>
                <a:gd name="connsiteX24" fmla="*/ 260822 w 505455"/>
                <a:gd name="connsiteY24" fmla="*/ 121573 h 420507"/>
                <a:gd name="connsiteX25" fmla="*/ 241015 w 505455"/>
                <a:gd name="connsiteY25" fmla="*/ 111196 h 420507"/>
                <a:gd name="connsiteX26" fmla="*/ 241015 w 505455"/>
                <a:gd name="connsiteY26" fmla="*/ 62548 h 420507"/>
                <a:gd name="connsiteX27" fmla="*/ 227779 w 505455"/>
                <a:gd name="connsiteY27" fmla="*/ 31226 h 420507"/>
                <a:gd name="connsiteX28" fmla="*/ 207877 w 505455"/>
                <a:gd name="connsiteY28" fmla="*/ 31226 h 420507"/>
                <a:gd name="connsiteX29" fmla="*/ 181500 w 505455"/>
                <a:gd name="connsiteY29" fmla="*/ 10377 h 420507"/>
                <a:gd name="connsiteX30" fmla="*/ 158359 w 505455"/>
                <a:gd name="connsiteY30" fmla="*/ 17327 h 420507"/>
                <a:gd name="connsiteX31" fmla="*/ 131888 w 505455"/>
                <a:gd name="connsiteY31" fmla="*/ 34749 h 420507"/>
                <a:gd name="connsiteX32" fmla="*/ 102082 w 505455"/>
                <a:gd name="connsiteY32" fmla="*/ 38176 h 420507"/>
                <a:gd name="connsiteX33" fmla="*/ 108747 w 505455"/>
                <a:gd name="connsiteY33" fmla="*/ 59025 h 420507"/>
                <a:gd name="connsiteX34" fmla="*/ 141790 w 505455"/>
                <a:gd name="connsiteY34" fmla="*/ 65975 h 420507"/>
                <a:gd name="connsiteX35" fmla="*/ 155027 w 505455"/>
                <a:gd name="connsiteY35" fmla="*/ 86824 h 420507"/>
                <a:gd name="connsiteX36" fmla="*/ 191403 w 505455"/>
                <a:gd name="connsiteY36" fmla="*/ 100724 h 420507"/>
                <a:gd name="connsiteX37" fmla="*/ 224446 w 505455"/>
                <a:gd name="connsiteY37" fmla="*/ 97297 h 420507"/>
                <a:gd name="connsiteX38" fmla="*/ 194736 w 505455"/>
                <a:gd name="connsiteY38" fmla="*/ 111196 h 420507"/>
                <a:gd name="connsiteX39" fmla="*/ 161598 w 505455"/>
                <a:gd name="connsiteY39" fmla="*/ 121573 h 420507"/>
                <a:gd name="connsiteX40" fmla="*/ 181500 w 505455"/>
                <a:gd name="connsiteY40" fmla="*/ 149372 h 420507"/>
                <a:gd name="connsiteX41" fmla="*/ 181500 w 505455"/>
                <a:gd name="connsiteY41" fmla="*/ 170221 h 420507"/>
                <a:gd name="connsiteX42" fmla="*/ 184737 w 505455"/>
                <a:gd name="connsiteY42" fmla="*/ 191071 h 420507"/>
                <a:gd name="connsiteX43" fmla="*/ 204640 w 505455"/>
                <a:gd name="connsiteY43" fmla="*/ 170221 h 420507"/>
                <a:gd name="connsiteX44" fmla="*/ 214162 w 505455"/>
                <a:gd name="connsiteY44" fmla="*/ 145945 h 420507"/>
                <a:gd name="connsiteX45" fmla="*/ 230731 w 505455"/>
                <a:gd name="connsiteY45" fmla="*/ 166794 h 420507"/>
                <a:gd name="connsiteX46" fmla="*/ 257108 w 505455"/>
                <a:gd name="connsiteY46" fmla="*/ 180694 h 420507"/>
                <a:gd name="connsiteX47" fmla="*/ 273678 w 505455"/>
                <a:gd name="connsiteY47" fmla="*/ 204970 h 420507"/>
                <a:gd name="connsiteX48" fmla="*/ 306721 w 505455"/>
                <a:gd name="connsiteY48" fmla="*/ 204970 h 420507"/>
                <a:gd name="connsiteX49" fmla="*/ 326527 w 505455"/>
                <a:gd name="connsiteY49" fmla="*/ 218870 h 420507"/>
                <a:gd name="connsiteX50" fmla="*/ 346429 w 505455"/>
                <a:gd name="connsiteY50" fmla="*/ 229342 h 420507"/>
                <a:gd name="connsiteX51" fmla="*/ 379473 w 505455"/>
                <a:gd name="connsiteY51" fmla="*/ 246669 h 420507"/>
                <a:gd name="connsiteX52" fmla="*/ 396042 w 505455"/>
                <a:gd name="connsiteY52" fmla="*/ 291890 h 420507"/>
                <a:gd name="connsiteX53" fmla="*/ 415848 w 505455"/>
                <a:gd name="connsiteY53" fmla="*/ 309217 h 420507"/>
                <a:gd name="connsiteX54" fmla="*/ 409183 w 505455"/>
                <a:gd name="connsiteY54" fmla="*/ 333588 h 420507"/>
                <a:gd name="connsiteX55" fmla="*/ 418706 w 505455"/>
                <a:gd name="connsiteY55" fmla="*/ 361387 h 420507"/>
                <a:gd name="connsiteX56" fmla="*/ 441845 w 505455"/>
                <a:gd name="connsiteY56" fmla="*/ 371764 h 420507"/>
                <a:gd name="connsiteX57" fmla="*/ 488124 w 505455"/>
                <a:gd name="connsiteY57" fmla="*/ 420508 h 420507"/>
                <a:gd name="connsiteX58" fmla="*/ 491458 w 505455"/>
                <a:gd name="connsiteY58" fmla="*/ 392709 h 420507"/>
                <a:gd name="connsiteX59" fmla="*/ 491458 w 505455"/>
                <a:gd name="connsiteY59" fmla="*/ 371384 h 420507"/>
                <a:gd name="connsiteX60" fmla="*/ 494695 w 505455"/>
                <a:gd name="connsiteY60" fmla="*/ 343584 h 420507"/>
                <a:gd name="connsiteX61" fmla="*/ 498028 w 505455"/>
                <a:gd name="connsiteY61" fmla="*/ 319308 h 420507"/>
                <a:gd name="connsiteX62" fmla="*/ 494695 w 505455"/>
                <a:gd name="connsiteY62" fmla="*/ 298459 h 420507"/>
                <a:gd name="connsiteX63" fmla="*/ 498028 w 505455"/>
                <a:gd name="connsiteY63" fmla="*/ 228961 h 420507"/>
                <a:gd name="connsiteX64" fmla="*/ 501360 w 505455"/>
                <a:gd name="connsiteY64" fmla="*/ 138614 h 420507"/>
                <a:gd name="connsiteX65" fmla="*/ 108747 w 505455"/>
                <a:gd name="connsiteY65" fmla="*/ 163272 h 420507"/>
                <a:gd name="connsiteX66" fmla="*/ 99225 w 505455"/>
                <a:gd name="connsiteY66" fmla="*/ 142423 h 420507"/>
                <a:gd name="connsiteX67" fmla="*/ 79323 w 505455"/>
                <a:gd name="connsiteY67" fmla="*/ 125096 h 420507"/>
                <a:gd name="connsiteX68" fmla="*/ 52946 w 505455"/>
                <a:gd name="connsiteY68" fmla="*/ 114338 h 420507"/>
                <a:gd name="connsiteX69" fmla="*/ 23140 w 505455"/>
                <a:gd name="connsiteY69" fmla="*/ 124810 h 420507"/>
                <a:gd name="connsiteX70" fmla="*/ 0 w 505455"/>
                <a:gd name="connsiteY70" fmla="*/ 131760 h 420507"/>
                <a:gd name="connsiteX71" fmla="*/ 0 w 505455"/>
                <a:gd name="connsiteY71" fmla="*/ 152609 h 420507"/>
                <a:gd name="connsiteX72" fmla="*/ 23140 w 505455"/>
                <a:gd name="connsiteY72" fmla="*/ 156036 h 420507"/>
                <a:gd name="connsiteX73" fmla="*/ 46280 w 505455"/>
                <a:gd name="connsiteY73" fmla="*/ 152609 h 420507"/>
                <a:gd name="connsiteX74" fmla="*/ 69419 w 505455"/>
                <a:gd name="connsiteY74" fmla="*/ 169936 h 420507"/>
                <a:gd name="connsiteX75" fmla="*/ 105796 w 505455"/>
                <a:gd name="connsiteY75" fmla="*/ 176886 h 420507"/>
                <a:gd name="connsiteX76" fmla="*/ 125221 w 505455"/>
                <a:gd name="connsiteY76" fmla="*/ 10377 h 420507"/>
                <a:gd name="connsiteX77" fmla="*/ 95511 w 505455"/>
                <a:gd name="connsiteY77" fmla="*/ 0 h 420507"/>
                <a:gd name="connsiteX78" fmla="*/ 118651 w 505455"/>
                <a:gd name="connsiteY78" fmla="*/ 13900 h 420507"/>
                <a:gd name="connsiteX79" fmla="*/ 98844 w 505455"/>
                <a:gd name="connsiteY79" fmla="*/ 368337 h 420507"/>
                <a:gd name="connsiteX80" fmla="*/ 125221 w 505455"/>
                <a:gd name="connsiteY80" fmla="*/ 361387 h 420507"/>
                <a:gd name="connsiteX81" fmla="*/ 135220 w 505455"/>
                <a:gd name="connsiteY81" fmla="*/ 340538 h 420507"/>
                <a:gd name="connsiteX82" fmla="*/ 115319 w 505455"/>
                <a:gd name="connsiteY82" fmla="*/ 347488 h 4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455" h="420507">
                  <a:moveTo>
                    <a:pt x="412992" y="347488"/>
                  </a:moveTo>
                  <a:lnTo>
                    <a:pt x="386520" y="343965"/>
                  </a:lnTo>
                  <a:lnTo>
                    <a:pt x="366712" y="378809"/>
                  </a:lnTo>
                  <a:lnTo>
                    <a:pt x="399756" y="382237"/>
                  </a:lnTo>
                  <a:lnTo>
                    <a:pt x="416325" y="361387"/>
                  </a:lnTo>
                  <a:close/>
                  <a:moveTo>
                    <a:pt x="313863" y="86824"/>
                  </a:moveTo>
                  <a:lnTo>
                    <a:pt x="337002" y="83397"/>
                  </a:lnTo>
                  <a:lnTo>
                    <a:pt x="317100" y="69498"/>
                  </a:lnTo>
                  <a:lnTo>
                    <a:pt x="297294" y="76447"/>
                  </a:lnTo>
                  <a:close/>
                  <a:moveTo>
                    <a:pt x="237683" y="274468"/>
                  </a:moveTo>
                  <a:lnTo>
                    <a:pt x="231112" y="316166"/>
                  </a:lnTo>
                  <a:lnTo>
                    <a:pt x="244253" y="291890"/>
                  </a:lnTo>
                  <a:lnTo>
                    <a:pt x="247585" y="271040"/>
                  </a:lnTo>
                  <a:close/>
                  <a:moveTo>
                    <a:pt x="505456" y="121573"/>
                  </a:moveTo>
                  <a:lnTo>
                    <a:pt x="482315" y="104246"/>
                  </a:lnTo>
                  <a:lnTo>
                    <a:pt x="459176" y="107674"/>
                  </a:lnTo>
                  <a:lnTo>
                    <a:pt x="429466" y="93774"/>
                  </a:lnTo>
                  <a:lnTo>
                    <a:pt x="393089" y="72925"/>
                  </a:lnTo>
                  <a:lnTo>
                    <a:pt x="363284" y="72925"/>
                  </a:lnTo>
                  <a:lnTo>
                    <a:pt x="363284" y="93774"/>
                  </a:lnTo>
                  <a:lnTo>
                    <a:pt x="320337" y="100724"/>
                  </a:lnTo>
                  <a:lnTo>
                    <a:pt x="320337" y="121573"/>
                  </a:lnTo>
                  <a:lnTo>
                    <a:pt x="293866" y="145945"/>
                  </a:lnTo>
                  <a:lnTo>
                    <a:pt x="274058" y="149372"/>
                  </a:lnTo>
                  <a:lnTo>
                    <a:pt x="260822" y="121573"/>
                  </a:lnTo>
                  <a:lnTo>
                    <a:pt x="241015" y="111196"/>
                  </a:lnTo>
                  <a:lnTo>
                    <a:pt x="241015" y="62548"/>
                  </a:lnTo>
                  <a:lnTo>
                    <a:pt x="227779" y="31226"/>
                  </a:lnTo>
                  <a:lnTo>
                    <a:pt x="207877" y="31226"/>
                  </a:lnTo>
                  <a:lnTo>
                    <a:pt x="181500" y="10377"/>
                  </a:lnTo>
                  <a:lnTo>
                    <a:pt x="158359" y="17327"/>
                  </a:lnTo>
                  <a:lnTo>
                    <a:pt x="131888" y="34749"/>
                  </a:lnTo>
                  <a:lnTo>
                    <a:pt x="102082" y="38176"/>
                  </a:lnTo>
                  <a:lnTo>
                    <a:pt x="108747" y="59025"/>
                  </a:lnTo>
                  <a:lnTo>
                    <a:pt x="141790" y="65975"/>
                  </a:lnTo>
                  <a:lnTo>
                    <a:pt x="155027" y="86824"/>
                  </a:lnTo>
                  <a:lnTo>
                    <a:pt x="191403" y="100724"/>
                  </a:lnTo>
                  <a:lnTo>
                    <a:pt x="224446" y="97297"/>
                  </a:lnTo>
                  <a:lnTo>
                    <a:pt x="194736" y="111196"/>
                  </a:lnTo>
                  <a:lnTo>
                    <a:pt x="161598" y="121573"/>
                  </a:lnTo>
                  <a:lnTo>
                    <a:pt x="181500" y="149372"/>
                  </a:lnTo>
                  <a:lnTo>
                    <a:pt x="181500" y="170221"/>
                  </a:lnTo>
                  <a:lnTo>
                    <a:pt x="184737" y="191071"/>
                  </a:lnTo>
                  <a:lnTo>
                    <a:pt x="204640" y="170221"/>
                  </a:lnTo>
                  <a:lnTo>
                    <a:pt x="214162" y="145945"/>
                  </a:lnTo>
                  <a:lnTo>
                    <a:pt x="230731" y="166794"/>
                  </a:lnTo>
                  <a:lnTo>
                    <a:pt x="257108" y="180694"/>
                  </a:lnTo>
                  <a:lnTo>
                    <a:pt x="273678" y="204970"/>
                  </a:lnTo>
                  <a:lnTo>
                    <a:pt x="306721" y="204970"/>
                  </a:lnTo>
                  <a:lnTo>
                    <a:pt x="326527" y="218870"/>
                  </a:lnTo>
                  <a:lnTo>
                    <a:pt x="346429" y="229342"/>
                  </a:lnTo>
                  <a:lnTo>
                    <a:pt x="379473" y="246669"/>
                  </a:lnTo>
                  <a:lnTo>
                    <a:pt x="396042" y="291890"/>
                  </a:lnTo>
                  <a:lnTo>
                    <a:pt x="415848" y="309217"/>
                  </a:lnTo>
                  <a:lnTo>
                    <a:pt x="409183" y="333588"/>
                  </a:lnTo>
                  <a:lnTo>
                    <a:pt x="418706" y="361387"/>
                  </a:lnTo>
                  <a:lnTo>
                    <a:pt x="441845" y="371764"/>
                  </a:lnTo>
                  <a:lnTo>
                    <a:pt x="488124" y="420508"/>
                  </a:lnTo>
                  <a:lnTo>
                    <a:pt x="491458" y="392709"/>
                  </a:lnTo>
                  <a:lnTo>
                    <a:pt x="491458" y="371384"/>
                  </a:lnTo>
                  <a:lnTo>
                    <a:pt x="494695" y="343584"/>
                  </a:lnTo>
                  <a:lnTo>
                    <a:pt x="498028" y="319308"/>
                  </a:lnTo>
                  <a:lnTo>
                    <a:pt x="494695" y="298459"/>
                  </a:lnTo>
                  <a:lnTo>
                    <a:pt x="498028" y="228961"/>
                  </a:lnTo>
                  <a:lnTo>
                    <a:pt x="501360" y="138614"/>
                  </a:lnTo>
                  <a:close/>
                  <a:moveTo>
                    <a:pt x="108747" y="163272"/>
                  </a:moveTo>
                  <a:lnTo>
                    <a:pt x="99225" y="142423"/>
                  </a:lnTo>
                  <a:lnTo>
                    <a:pt x="79323" y="125096"/>
                  </a:lnTo>
                  <a:lnTo>
                    <a:pt x="52946" y="114338"/>
                  </a:lnTo>
                  <a:lnTo>
                    <a:pt x="23140" y="124810"/>
                  </a:lnTo>
                  <a:lnTo>
                    <a:pt x="0" y="131760"/>
                  </a:lnTo>
                  <a:lnTo>
                    <a:pt x="0" y="152609"/>
                  </a:lnTo>
                  <a:lnTo>
                    <a:pt x="23140" y="156036"/>
                  </a:lnTo>
                  <a:lnTo>
                    <a:pt x="46280" y="152609"/>
                  </a:lnTo>
                  <a:lnTo>
                    <a:pt x="69419" y="169936"/>
                  </a:lnTo>
                  <a:lnTo>
                    <a:pt x="105796" y="176886"/>
                  </a:lnTo>
                  <a:close/>
                  <a:moveTo>
                    <a:pt x="125221" y="10377"/>
                  </a:moveTo>
                  <a:lnTo>
                    <a:pt x="95511" y="0"/>
                  </a:lnTo>
                  <a:lnTo>
                    <a:pt x="118651" y="13900"/>
                  </a:lnTo>
                  <a:close/>
                  <a:moveTo>
                    <a:pt x="98844" y="368337"/>
                  </a:moveTo>
                  <a:lnTo>
                    <a:pt x="125221" y="361387"/>
                  </a:lnTo>
                  <a:lnTo>
                    <a:pt x="135220" y="340538"/>
                  </a:lnTo>
                  <a:lnTo>
                    <a:pt x="115319" y="347488"/>
                  </a:lnTo>
                  <a:close/>
                </a:path>
              </a:pathLst>
            </a:custGeom>
            <a:solidFill>
              <a:srgbClr val="AFABAB"/>
            </a:solidFill>
            <a:ln w="9518" cap="flat">
              <a:noFill/>
              <a:prstDash val="solid"/>
              <a:miter/>
            </a:ln>
          </p:spPr>
          <p:txBody>
            <a:bodyPr rtlCol="0" anchor="ctr"/>
            <a:lstStyle/>
            <a:p>
              <a:endParaRPr lang="en-US" noProof="0" dirty="0"/>
            </a:p>
          </p:txBody>
        </p:sp>
        <p:sp>
          <p:nvSpPr>
            <p:cNvPr id="4670" name="Serbest Form 4669">
              <a:extLst>
                <a:ext uri="{FF2B5EF4-FFF2-40B4-BE49-F238E27FC236}">
                  <a16:creationId xmlns:a16="http://schemas.microsoft.com/office/drawing/2014/main" id="{4F86C3BF-C930-4D4C-8860-1A658F750182}"/>
                </a:ext>
              </a:extLst>
            </p:cNvPr>
            <p:cNvSpPr/>
            <p:nvPr/>
          </p:nvSpPr>
          <p:spPr>
            <a:xfrm>
              <a:off x="10175511" y="3154949"/>
              <a:ext cx="29710" cy="27798"/>
            </a:xfrm>
            <a:custGeom>
              <a:avLst/>
              <a:gdLst>
                <a:gd name="connsiteX0" fmla="*/ 23140 w 29710"/>
                <a:gd name="connsiteY0" fmla="*/ 0 h 27798"/>
                <a:gd name="connsiteX1" fmla="*/ 3237 w 29710"/>
                <a:gd name="connsiteY1" fmla="*/ 0 h 27798"/>
                <a:gd name="connsiteX2" fmla="*/ 0 w 29710"/>
                <a:gd name="connsiteY2" fmla="*/ 20849 h 27798"/>
                <a:gd name="connsiteX3" fmla="*/ 23140 w 29710"/>
                <a:gd name="connsiteY3" fmla="*/ 27799 h 27798"/>
                <a:gd name="connsiteX4" fmla="*/ 29710 w 29710"/>
                <a:gd name="connsiteY4" fmla="*/ 6950 h 27798"/>
                <a:gd name="connsiteX5" fmla="*/ 23140 w 29710"/>
                <a:gd name="connsiteY5" fmla="*/ 0 h 2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10" h="27798">
                  <a:moveTo>
                    <a:pt x="23140" y="0"/>
                  </a:moveTo>
                  <a:lnTo>
                    <a:pt x="3237" y="0"/>
                  </a:lnTo>
                  <a:lnTo>
                    <a:pt x="0" y="20849"/>
                  </a:lnTo>
                  <a:lnTo>
                    <a:pt x="23140" y="27799"/>
                  </a:lnTo>
                  <a:lnTo>
                    <a:pt x="29710" y="6950"/>
                  </a:lnTo>
                  <a:lnTo>
                    <a:pt x="23140" y="0"/>
                  </a:lnTo>
                  <a:close/>
                </a:path>
              </a:pathLst>
            </a:custGeom>
            <a:solidFill>
              <a:srgbClr val="AFABAB"/>
            </a:solidFill>
            <a:ln w="9518" cap="flat">
              <a:noFill/>
              <a:prstDash val="solid"/>
              <a:miter/>
            </a:ln>
          </p:spPr>
          <p:txBody>
            <a:bodyPr rtlCol="0" anchor="ctr"/>
            <a:lstStyle/>
            <a:p>
              <a:endParaRPr lang="en-US" noProof="0" dirty="0"/>
            </a:p>
          </p:txBody>
        </p:sp>
        <p:sp>
          <p:nvSpPr>
            <p:cNvPr id="4671" name="Serbest Form 4670">
              <a:extLst>
                <a:ext uri="{FF2B5EF4-FFF2-40B4-BE49-F238E27FC236}">
                  <a16:creationId xmlns:a16="http://schemas.microsoft.com/office/drawing/2014/main" id="{4D521A4E-0F53-2E47-A89D-8B864C787A90}"/>
                </a:ext>
              </a:extLst>
            </p:cNvPr>
            <p:cNvSpPr/>
            <p:nvPr/>
          </p:nvSpPr>
          <p:spPr>
            <a:xfrm>
              <a:off x="9412092" y="2511669"/>
              <a:ext cx="756754" cy="695451"/>
            </a:xfrm>
            <a:custGeom>
              <a:avLst/>
              <a:gdLst>
                <a:gd name="connsiteX0" fmla="*/ 720378 w 756754"/>
                <a:gd name="connsiteY0" fmla="*/ 598060 h 695451"/>
                <a:gd name="connsiteX1" fmla="*/ 753516 w 756754"/>
                <a:gd name="connsiteY1" fmla="*/ 577210 h 695451"/>
                <a:gd name="connsiteX2" fmla="*/ 733614 w 756754"/>
                <a:gd name="connsiteY2" fmla="*/ 573783 h 695451"/>
                <a:gd name="connsiteX3" fmla="*/ 710475 w 756754"/>
                <a:gd name="connsiteY3" fmla="*/ 580733 h 695451"/>
                <a:gd name="connsiteX4" fmla="*/ 412896 w 756754"/>
                <a:gd name="connsiteY4" fmla="*/ 358341 h 695451"/>
                <a:gd name="connsiteX5" fmla="*/ 426132 w 756754"/>
                <a:gd name="connsiteY5" fmla="*/ 393090 h 695451"/>
                <a:gd name="connsiteX6" fmla="*/ 449272 w 756754"/>
                <a:gd name="connsiteY6" fmla="*/ 403467 h 695451"/>
                <a:gd name="connsiteX7" fmla="*/ 455938 w 756754"/>
                <a:gd name="connsiteY7" fmla="*/ 379190 h 695451"/>
                <a:gd name="connsiteX8" fmla="*/ 445939 w 756754"/>
                <a:gd name="connsiteY8" fmla="*/ 354818 h 695451"/>
                <a:gd name="connsiteX9" fmla="*/ 422800 w 756754"/>
                <a:gd name="connsiteY9" fmla="*/ 333969 h 695451"/>
                <a:gd name="connsiteX10" fmla="*/ 402993 w 756754"/>
                <a:gd name="connsiteY10" fmla="*/ 330542 h 695451"/>
                <a:gd name="connsiteX11" fmla="*/ 389756 w 756754"/>
                <a:gd name="connsiteY11" fmla="*/ 351391 h 695451"/>
                <a:gd name="connsiteX12" fmla="*/ 756754 w 756754"/>
                <a:gd name="connsiteY12" fmla="*/ 650231 h 695451"/>
                <a:gd name="connsiteX13" fmla="*/ 733614 w 756754"/>
                <a:gd name="connsiteY13" fmla="*/ 632808 h 695451"/>
                <a:gd name="connsiteX14" fmla="*/ 713808 w 756754"/>
                <a:gd name="connsiteY14" fmla="*/ 636331 h 695451"/>
                <a:gd name="connsiteX15" fmla="*/ 690667 w 756754"/>
                <a:gd name="connsiteY15" fmla="*/ 636331 h 695451"/>
                <a:gd name="connsiteX16" fmla="*/ 697239 w 756754"/>
                <a:gd name="connsiteY16" fmla="*/ 615482 h 695451"/>
                <a:gd name="connsiteX17" fmla="*/ 690667 w 756754"/>
                <a:gd name="connsiteY17" fmla="*/ 594632 h 695451"/>
                <a:gd name="connsiteX18" fmla="*/ 654292 w 756754"/>
                <a:gd name="connsiteY18" fmla="*/ 591110 h 695451"/>
                <a:gd name="connsiteX19" fmla="*/ 637723 w 756754"/>
                <a:gd name="connsiteY19" fmla="*/ 566833 h 695451"/>
                <a:gd name="connsiteX20" fmla="*/ 614583 w 756754"/>
                <a:gd name="connsiteY20" fmla="*/ 566833 h 695451"/>
                <a:gd name="connsiteX21" fmla="*/ 611345 w 756754"/>
                <a:gd name="connsiteY21" fmla="*/ 591110 h 695451"/>
                <a:gd name="connsiteX22" fmla="*/ 591444 w 756754"/>
                <a:gd name="connsiteY22" fmla="*/ 587683 h 695451"/>
                <a:gd name="connsiteX23" fmla="*/ 568303 w 756754"/>
                <a:gd name="connsiteY23" fmla="*/ 580733 h 695451"/>
                <a:gd name="connsiteX24" fmla="*/ 531928 w 756754"/>
                <a:gd name="connsiteY24" fmla="*/ 580733 h 695451"/>
                <a:gd name="connsiteX25" fmla="*/ 505455 w 756754"/>
                <a:gd name="connsiteY25" fmla="*/ 549411 h 695451"/>
                <a:gd name="connsiteX26" fmla="*/ 482315 w 756754"/>
                <a:gd name="connsiteY26" fmla="*/ 549411 h 695451"/>
                <a:gd name="connsiteX27" fmla="*/ 462508 w 756754"/>
                <a:gd name="connsiteY27" fmla="*/ 539034 h 695451"/>
                <a:gd name="connsiteX28" fmla="*/ 436036 w 756754"/>
                <a:gd name="connsiteY28" fmla="*/ 535512 h 695451"/>
                <a:gd name="connsiteX29" fmla="*/ 412896 w 756754"/>
                <a:gd name="connsiteY29" fmla="*/ 535512 h 695451"/>
                <a:gd name="connsiteX30" fmla="*/ 406325 w 756754"/>
                <a:gd name="connsiteY30" fmla="*/ 556361 h 695451"/>
                <a:gd name="connsiteX31" fmla="*/ 386424 w 756754"/>
                <a:gd name="connsiteY31" fmla="*/ 577210 h 695451"/>
                <a:gd name="connsiteX32" fmla="*/ 406325 w 756754"/>
                <a:gd name="connsiteY32" fmla="*/ 580733 h 695451"/>
                <a:gd name="connsiteX33" fmla="*/ 432798 w 756754"/>
                <a:gd name="connsiteY33" fmla="*/ 580733 h 695451"/>
                <a:gd name="connsiteX34" fmla="*/ 419562 w 756754"/>
                <a:gd name="connsiteY34" fmla="*/ 601582 h 695451"/>
                <a:gd name="connsiteX35" fmla="*/ 439369 w 756754"/>
                <a:gd name="connsiteY35" fmla="*/ 601582 h 695451"/>
                <a:gd name="connsiteX36" fmla="*/ 462508 w 756754"/>
                <a:gd name="connsiteY36" fmla="*/ 598060 h 695451"/>
                <a:gd name="connsiteX37" fmla="*/ 495551 w 756754"/>
                <a:gd name="connsiteY37" fmla="*/ 615482 h 695451"/>
                <a:gd name="connsiteX38" fmla="*/ 528594 w 756754"/>
                <a:gd name="connsiteY38" fmla="*/ 625859 h 695451"/>
                <a:gd name="connsiteX39" fmla="*/ 558400 w 756754"/>
                <a:gd name="connsiteY39" fmla="*/ 629381 h 695451"/>
                <a:gd name="connsiteX40" fmla="*/ 584872 w 756754"/>
                <a:gd name="connsiteY40" fmla="*/ 629381 h 695451"/>
                <a:gd name="connsiteX41" fmla="*/ 604679 w 756754"/>
                <a:gd name="connsiteY41" fmla="*/ 650231 h 695451"/>
                <a:gd name="connsiteX42" fmla="*/ 634484 w 756754"/>
                <a:gd name="connsiteY42" fmla="*/ 664130 h 695451"/>
                <a:gd name="connsiteX43" fmla="*/ 687335 w 756754"/>
                <a:gd name="connsiteY43" fmla="*/ 667652 h 695451"/>
                <a:gd name="connsiteX44" fmla="*/ 710475 w 756754"/>
                <a:gd name="connsiteY44" fmla="*/ 681552 h 695451"/>
                <a:gd name="connsiteX45" fmla="*/ 736947 w 756754"/>
                <a:gd name="connsiteY45" fmla="*/ 695452 h 695451"/>
                <a:gd name="connsiteX46" fmla="*/ 756754 w 756754"/>
                <a:gd name="connsiteY46" fmla="*/ 695452 h 695451"/>
                <a:gd name="connsiteX47" fmla="*/ 747232 w 756754"/>
                <a:gd name="connsiteY47" fmla="*/ 671080 h 695451"/>
                <a:gd name="connsiteX48" fmla="*/ 373283 w 756754"/>
                <a:gd name="connsiteY48" fmla="*/ 281894 h 695451"/>
                <a:gd name="connsiteX49" fmla="*/ 373283 w 756754"/>
                <a:gd name="connsiteY49" fmla="*/ 281894 h 695451"/>
                <a:gd name="connsiteX50" fmla="*/ 369949 w 756754"/>
                <a:gd name="connsiteY50" fmla="*/ 264471 h 695451"/>
                <a:gd name="connsiteX51" fmla="*/ 369949 w 756754"/>
                <a:gd name="connsiteY51" fmla="*/ 264471 h 695451"/>
                <a:gd name="connsiteX52" fmla="*/ 184832 w 756754"/>
                <a:gd name="connsiteY52" fmla="*/ 382332 h 695451"/>
                <a:gd name="connsiteX53" fmla="*/ 197973 w 756754"/>
                <a:gd name="connsiteY53" fmla="*/ 406703 h 695451"/>
                <a:gd name="connsiteX54" fmla="*/ 191402 w 756754"/>
                <a:gd name="connsiteY54" fmla="*/ 385854 h 695451"/>
                <a:gd name="connsiteX55" fmla="*/ 145123 w 756754"/>
                <a:gd name="connsiteY55" fmla="*/ 306170 h 695451"/>
                <a:gd name="connsiteX56" fmla="*/ 141790 w 756754"/>
                <a:gd name="connsiteY56" fmla="*/ 337492 h 695451"/>
                <a:gd name="connsiteX57" fmla="*/ 161597 w 756754"/>
                <a:gd name="connsiteY57" fmla="*/ 347869 h 695451"/>
                <a:gd name="connsiteX58" fmla="*/ 155026 w 756754"/>
                <a:gd name="connsiteY58" fmla="*/ 320069 h 695451"/>
                <a:gd name="connsiteX59" fmla="*/ 135600 w 756754"/>
                <a:gd name="connsiteY59" fmla="*/ 250572 h 695451"/>
                <a:gd name="connsiteX60" fmla="*/ 128935 w 756754"/>
                <a:gd name="connsiteY60" fmla="*/ 281894 h 695451"/>
                <a:gd name="connsiteX61" fmla="*/ 138457 w 756754"/>
                <a:gd name="connsiteY61" fmla="*/ 261044 h 695451"/>
                <a:gd name="connsiteX62" fmla="*/ 88655 w 756754"/>
                <a:gd name="connsiteY62" fmla="*/ 188024 h 695451"/>
                <a:gd name="connsiteX63" fmla="*/ 85322 w 756754"/>
                <a:gd name="connsiteY63" fmla="*/ 208873 h 695451"/>
                <a:gd name="connsiteX64" fmla="*/ 98558 w 756754"/>
                <a:gd name="connsiteY64" fmla="*/ 229723 h 695451"/>
                <a:gd name="connsiteX65" fmla="*/ 108080 w 756754"/>
                <a:gd name="connsiteY65" fmla="*/ 208873 h 695451"/>
                <a:gd name="connsiteX66" fmla="*/ 25806 w 756754"/>
                <a:gd name="connsiteY66" fmla="*/ 125476 h 695451"/>
                <a:gd name="connsiteX67" fmla="*/ 25806 w 756754"/>
                <a:gd name="connsiteY67" fmla="*/ 146326 h 695451"/>
                <a:gd name="connsiteX68" fmla="*/ 45613 w 756754"/>
                <a:gd name="connsiteY68" fmla="*/ 156798 h 695451"/>
                <a:gd name="connsiteX69" fmla="*/ 39042 w 756754"/>
                <a:gd name="connsiteY69" fmla="*/ 132426 h 695451"/>
                <a:gd name="connsiteX70" fmla="*/ 389471 w 756754"/>
                <a:gd name="connsiteY70" fmla="*/ 535512 h 695451"/>
                <a:gd name="connsiteX71" fmla="*/ 409373 w 756754"/>
                <a:gd name="connsiteY71" fmla="*/ 532085 h 695451"/>
                <a:gd name="connsiteX72" fmla="*/ 415943 w 756754"/>
                <a:gd name="connsiteY72" fmla="*/ 507713 h 695451"/>
                <a:gd name="connsiteX73" fmla="*/ 415943 w 756754"/>
                <a:gd name="connsiteY73" fmla="*/ 483436 h 695451"/>
                <a:gd name="connsiteX74" fmla="*/ 422514 w 756754"/>
                <a:gd name="connsiteY74" fmla="*/ 455637 h 695451"/>
                <a:gd name="connsiteX75" fmla="*/ 415943 w 756754"/>
                <a:gd name="connsiteY75" fmla="*/ 431266 h 695451"/>
                <a:gd name="connsiteX76" fmla="*/ 425466 w 756754"/>
                <a:gd name="connsiteY76" fmla="*/ 410416 h 695451"/>
                <a:gd name="connsiteX77" fmla="*/ 408992 w 756754"/>
                <a:gd name="connsiteY77" fmla="*/ 375667 h 695451"/>
                <a:gd name="connsiteX78" fmla="*/ 385757 w 756754"/>
                <a:gd name="connsiteY78" fmla="*/ 375667 h 695451"/>
                <a:gd name="connsiteX79" fmla="*/ 385757 w 756754"/>
                <a:gd name="connsiteY79" fmla="*/ 354818 h 695451"/>
                <a:gd name="connsiteX80" fmla="*/ 365950 w 756754"/>
                <a:gd name="connsiteY80" fmla="*/ 354818 h 695451"/>
                <a:gd name="connsiteX81" fmla="*/ 362617 w 756754"/>
                <a:gd name="connsiteY81" fmla="*/ 313120 h 695451"/>
                <a:gd name="connsiteX82" fmla="*/ 332907 w 756754"/>
                <a:gd name="connsiteY82" fmla="*/ 313120 h 695451"/>
                <a:gd name="connsiteX83" fmla="*/ 326337 w 756754"/>
                <a:gd name="connsiteY83" fmla="*/ 288843 h 695451"/>
                <a:gd name="connsiteX84" fmla="*/ 329574 w 756754"/>
                <a:gd name="connsiteY84" fmla="*/ 267994 h 695451"/>
                <a:gd name="connsiteX85" fmla="*/ 329574 w 756754"/>
                <a:gd name="connsiteY85" fmla="*/ 243622 h 695451"/>
                <a:gd name="connsiteX86" fmla="*/ 303102 w 756754"/>
                <a:gd name="connsiteY86" fmla="*/ 250572 h 695451"/>
                <a:gd name="connsiteX87" fmla="*/ 306434 w 756754"/>
                <a:gd name="connsiteY87" fmla="*/ 229723 h 695451"/>
                <a:gd name="connsiteX88" fmla="*/ 286627 w 756754"/>
                <a:gd name="connsiteY88" fmla="*/ 222773 h 695451"/>
                <a:gd name="connsiteX89" fmla="*/ 277105 w 756754"/>
                <a:gd name="connsiteY89" fmla="*/ 201924 h 695451"/>
                <a:gd name="connsiteX90" fmla="*/ 253965 w 756754"/>
                <a:gd name="connsiteY90" fmla="*/ 188024 h 695451"/>
                <a:gd name="connsiteX91" fmla="*/ 241015 w 756754"/>
                <a:gd name="connsiteY91" fmla="*/ 163367 h 695451"/>
                <a:gd name="connsiteX92" fmla="*/ 217875 w 756754"/>
                <a:gd name="connsiteY92" fmla="*/ 166794 h 695451"/>
                <a:gd name="connsiteX93" fmla="*/ 197973 w 756754"/>
                <a:gd name="connsiteY93" fmla="*/ 145945 h 695451"/>
                <a:gd name="connsiteX94" fmla="*/ 188450 w 756754"/>
                <a:gd name="connsiteY94" fmla="*/ 125096 h 695451"/>
                <a:gd name="connsiteX95" fmla="*/ 161978 w 756754"/>
                <a:gd name="connsiteY95" fmla="*/ 104246 h 695451"/>
                <a:gd name="connsiteX96" fmla="*/ 138838 w 756754"/>
                <a:gd name="connsiteY96" fmla="*/ 83397 h 695451"/>
                <a:gd name="connsiteX97" fmla="*/ 122364 w 756754"/>
                <a:gd name="connsiteY97" fmla="*/ 55598 h 695451"/>
                <a:gd name="connsiteX98" fmla="*/ 92559 w 756754"/>
                <a:gd name="connsiteY98" fmla="*/ 20849 h 695451"/>
                <a:gd name="connsiteX99" fmla="*/ 36376 w 756754"/>
                <a:gd name="connsiteY99" fmla="*/ 17422 h 695451"/>
                <a:gd name="connsiteX100" fmla="*/ 16569 w 756754"/>
                <a:gd name="connsiteY100" fmla="*/ 0 h 695451"/>
                <a:gd name="connsiteX101" fmla="*/ 0 w 756754"/>
                <a:gd name="connsiteY101" fmla="*/ 24372 h 695451"/>
                <a:gd name="connsiteX102" fmla="*/ 36376 w 756754"/>
                <a:gd name="connsiteY102" fmla="*/ 69498 h 695451"/>
                <a:gd name="connsiteX103" fmla="*/ 69419 w 756754"/>
                <a:gd name="connsiteY103" fmla="*/ 100819 h 695451"/>
                <a:gd name="connsiteX104" fmla="*/ 89321 w 756754"/>
                <a:gd name="connsiteY104" fmla="*/ 132045 h 695451"/>
                <a:gd name="connsiteX105" fmla="*/ 102462 w 756754"/>
                <a:gd name="connsiteY105" fmla="*/ 152895 h 695451"/>
                <a:gd name="connsiteX106" fmla="*/ 125697 w 756754"/>
                <a:gd name="connsiteY106" fmla="*/ 170317 h 695451"/>
                <a:gd name="connsiteX107" fmla="*/ 145504 w 756754"/>
                <a:gd name="connsiteY107" fmla="*/ 191166 h 695451"/>
                <a:gd name="connsiteX108" fmla="*/ 152074 w 756754"/>
                <a:gd name="connsiteY108" fmla="*/ 212015 h 695451"/>
                <a:gd name="connsiteX109" fmla="*/ 155407 w 756754"/>
                <a:gd name="connsiteY109" fmla="*/ 243242 h 695451"/>
                <a:gd name="connsiteX110" fmla="*/ 178547 w 756754"/>
                <a:gd name="connsiteY110" fmla="*/ 253714 h 695451"/>
                <a:gd name="connsiteX111" fmla="*/ 185213 w 756754"/>
                <a:gd name="connsiteY111" fmla="*/ 274563 h 695451"/>
                <a:gd name="connsiteX112" fmla="*/ 208353 w 756754"/>
                <a:gd name="connsiteY112" fmla="*/ 298840 h 695451"/>
                <a:gd name="connsiteX113" fmla="*/ 224826 w 756754"/>
                <a:gd name="connsiteY113" fmla="*/ 347488 h 695451"/>
                <a:gd name="connsiteX114" fmla="*/ 224826 w 756754"/>
                <a:gd name="connsiteY114" fmla="*/ 371859 h 695451"/>
                <a:gd name="connsiteX115" fmla="*/ 241395 w 756754"/>
                <a:gd name="connsiteY115" fmla="*/ 392709 h 695451"/>
                <a:gd name="connsiteX116" fmla="*/ 254632 w 756754"/>
                <a:gd name="connsiteY116" fmla="*/ 416985 h 695451"/>
                <a:gd name="connsiteX117" fmla="*/ 274439 w 756754"/>
                <a:gd name="connsiteY117" fmla="*/ 427457 h 695451"/>
                <a:gd name="connsiteX118" fmla="*/ 281009 w 756754"/>
                <a:gd name="connsiteY118" fmla="*/ 451734 h 695451"/>
                <a:gd name="connsiteX119" fmla="*/ 310815 w 756754"/>
                <a:gd name="connsiteY119" fmla="*/ 479533 h 695451"/>
                <a:gd name="connsiteX120" fmla="*/ 330621 w 756754"/>
                <a:gd name="connsiteY120" fmla="*/ 493433 h 695451"/>
                <a:gd name="connsiteX121" fmla="*/ 347191 w 756754"/>
                <a:gd name="connsiteY121" fmla="*/ 517804 h 695451"/>
                <a:gd name="connsiteX122" fmla="*/ 360427 w 756754"/>
                <a:gd name="connsiteY122" fmla="*/ 538654 h 695451"/>
                <a:gd name="connsiteX123" fmla="*/ 383566 w 756754"/>
                <a:gd name="connsiteY123" fmla="*/ 531704 h 69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756754" h="695451">
                  <a:moveTo>
                    <a:pt x="720378" y="598060"/>
                  </a:moveTo>
                  <a:lnTo>
                    <a:pt x="753516" y="577210"/>
                  </a:lnTo>
                  <a:lnTo>
                    <a:pt x="733614" y="573783"/>
                  </a:lnTo>
                  <a:lnTo>
                    <a:pt x="710475" y="580733"/>
                  </a:lnTo>
                  <a:close/>
                  <a:moveTo>
                    <a:pt x="412896" y="358341"/>
                  </a:moveTo>
                  <a:lnTo>
                    <a:pt x="426132" y="393090"/>
                  </a:lnTo>
                  <a:lnTo>
                    <a:pt x="449272" y="403467"/>
                  </a:lnTo>
                  <a:lnTo>
                    <a:pt x="455938" y="379190"/>
                  </a:lnTo>
                  <a:lnTo>
                    <a:pt x="445939" y="354818"/>
                  </a:lnTo>
                  <a:lnTo>
                    <a:pt x="422800" y="333969"/>
                  </a:lnTo>
                  <a:lnTo>
                    <a:pt x="402993" y="330542"/>
                  </a:lnTo>
                  <a:lnTo>
                    <a:pt x="389756" y="351391"/>
                  </a:lnTo>
                  <a:close/>
                  <a:moveTo>
                    <a:pt x="756754" y="650231"/>
                  </a:moveTo>
                  <a:lnTo>
                    <a:pt x="733614" y="632808"/>
                  </a:lnTo>
                  <a:lnTo>
                    <a:pt x="713808" y="636331"/>
                  </a:lnTo>
                  <a:lnTo>
                    <a:pt x="690667" y="636331"/>
                  </a:lnTo>
                  <a:lnTo>
                    <a:pt x="697239" y="615482"/>
                  </a:lnTo>
                  <a:lnTo>
                    <a:pt x="690667" y="594632"/>
                  </a:lnTo>
                  <a:lnTo>
                    <a:pt x="654292" y="591110"/>
                  </a:lnTo>
                  <a:lnTo>
                    <a:pt x="637723" y="566833"/>
                  </a:lnTo>
                  <a:lnTo>
                    <a:pt x="614583" y="566833"/>
                  </a:lnTo>
                  <a:lnTo>
                    <a:pt x="611345" y="591110"/>
                  </a:lnTo>
                  <a:lnTo>
                    <a:pt x="591444" y="587683"/>
                  </a:lnTo>
                  <a:lnTo>
                    <a:pt x="568303" y="580733"/>
                  </a:lnTo>
                  <a:lnTo>
                    <a:pt x="531928" y="580733"/>
                  </a:lnTo>
                  <a:lnTo>
                    <a:pt x="505455" y="549411"/>
                  </a:lnTo>
                  <a:lnTo>
                    <a:pt x="482315" y="549411"/>
                  </a:lnTo>
                  <a:lnTo>
                    <a:pt x="462508" y="539034"/>
                  </a:lnTo>
                  <a:lnTo>
                    <a:pt x="436036" y="535512"/>
                  </a:lnTo>
                  <a:lnTo>
                    <a:pt x="412896" y="535512"/>
                  </a:lnTo>
                  <a:lnTo>
                    <a:pt x="406325" y="556361"/>
                  </a:lnTo>
                  <a:lnTo>
                    <a:pt x="386424" y="577210"/>
                  </a:lnTo>
                  <a:lnTo>
                    <a:pt x="406325" y="580733"/>
                  </a:lnTo>
                  <a:lnTo>
                    <a:pt x="432798" y="580733"/>
                  </a:lnTo>
                  <a:lnTo>
                    <a:pt x="419562" y="601582"/>
                  </a:lnTo>
                  <a:lnTo>
                    <a:pt x="439369" y="601582"/>
                  </a:lnTo>
                  <a:lnTo>
                    <a:pt x="462508" y="598060"/>
                  </a:lnTo>
                  <a:lnTo>
                    <a:pt x="495551" y="615482"/>
                  </a:lnTo>
                  <a:lnTo>
                    <a:pt x="528594" y="625859"/>
                  </a:lnTo>
                  <a:lnTo>
                    <a:pt x="558400" y="629381"/>
                  </a:lnTo>
                  <a:lnTo>
                    <a:pt x="584872" y="629381"/>
                  </a:lnTo>
                  <a:lnTo>
                    <a:pt x="604679" y="650231"/>
                  </a:lnTo>
                  <a:lnTo>
                    <a:pt x="634484" y="664130"/>
                  </a:lnTo>
                  <a:lnTo>
                    <a:pt x="687335" y="667652"/>
                  </a:lnTo>
                  <a:lnTo>
                    <a:pt x="710475" y="681552"/>
                  </a:lnTo>
                  <a:lnTo>
                    <a:pt x="736947" y="695452"/>
                  </a:lnTo>
                  <a:lnTo>
                    <a:pt x="756754" y="695452"/>
                  </a:lnTo>
                  <a:lnTo>
                    <a:pt x="747232" y="671080"/>
                  </a:lnTo>
                  <a:close/>
                  <a:moveTo>
                    <a:pt x="373283" y="281894"/>
                  </a:moveTo>
                  <a:lnTo>
                    <a:pt x="373283" y="281894"/>
                  </a:lnTo>
                  <a:close/>
                  <a:moveTo>
                    <a:pt x="369949" y="264471"/>
                  </a:moveTo>
                  <a:lnTo>
                    <a:pt x="369949" y="264471"/>
                  </a:lnTo>
                  <a:close/>
                  <a:moveTo>
                    <a:pt x="184832" y="382332"/>
                  </a:moveTo>
                  <a:lnTo>
                    <a:pt x="197973" y="406703"/>
                  </a:lnTo>
                  <a:lnTo>
                    <a:pt x="191402" y="385854"/>
                  </a:lnTo>
                  <a:close/>
                  <a:moveTo>
                    <a:pt x="145123" y="306170"/>
                  </a:moveTo>
                  <a:lnTo>
                    <a:pt x="141790" y="337492"/>
                  </a:lnTo>
                  <a:lnTo>
                    <a:pt x="161597" y="347869"/>
                  </a:lnTo>
                  <a:lnTo>
                    <a:pt x="155026" y="320069"/>
                  </a:lnTo>
                  <a:close/>
                  <a:moveTo>
                    <a:pt x="135600" y="250572"/>
                  </a:moveTo>
                  <a:lnTo>
                    <a:pt x="128935" y="281894"/>
                  </a:lnTo>
                  <a:lnTo>
                    <a:pt x="138457" y="261044"/>
                  </a:lnTo>
                  <a:close/>
                  <a:moveTo>
                    <a:pt x="88655" y="188024"/>
                  </a:moveTo>
                  <a:lnTo>
                    <a:pt x="85322" y="208873"/>
                  </a:lnTo>
                  <a:lnTo>
                    <a:pt x="98558" y="229723"/>
                  </a:lnTo>
                  <a:lnTo>
                    <a:pt x="108080" y="208873"/>
                  </a:lnTo>
                  <a:close/>
                  <a:moveTo>
                    <a:pt x="25806" y="125476"/>
                  </a:moveTo>
                  <a:lnTo>
                    <a:pt x="25806" y="146326"/>
                  </a:lnTo>
                  <a:lnTo>
                    <a:pt x="45613" y="156798"/>
                  </a:lnTo>
                  <a:lnTo>
                    <a:pt x="39042" y="132426"/>
                  </a:lnTo>
                  <a:close/>
                  <a:moveTo>
                    <a:pt x="389471" y="535512"/>
                  </a:moveTo>
                  <a:lnTo>
                    <a:pt x="409373" y="532085"/>
                  </a:lnTo>
                  <a:lnTo>
                    <a:pt x="415943" y="507713"/>
                  </a:lnTo>
                  <a:lnTo>
                    <a:pt x="415943" y="483436"/>
                  </a:lnTo>
                  <a:lnTo>
                    <a:pt x="422514" y="455637"/>
                  </a:lnTo>
                  <a:lnTo>
                    <a:pt x="415943" y="431266"/>
                  </a:lnTo>
                  <a:lnTo>
                    <a:pt x="425466" y="410416"/>
                  </a:lnTo>
                  <a:lnTo>
                    <a:pt x="408992" y="375667"/>
                  </a:lnTo>
                  <a:lnTo>
                    <a:pt x="385757" y="375667"/>
                  </a:lnTo>
                  <a:lnTo>
                    <a:pt x="385757" y="354818"/>
                  </a:lnTo>
                  <a:lnTo>
                    <a:pt x="365950" y="354818"/>
                  </a:lnTo>
                  <a:lnTo>
                    <a:pt x="362617" y="313120"/>
                  </a:lnTo>
                  <a:lnTo>
                    <a:pt x="332907" y="313120"/>
                  </a:lnTo>
                  <a:lnTo>
                    <a:pt x="326337" y="288843"/>
                  </a:lnTo>
                  <a:lnTo>
                    <a:pt x="329574" y="267994"/>
                  </a:lnTo>
                  <a:lnTo>
                    <a:pt x="329574" y="243622"/>
                  </a:lnTo>
                  <a:lnTo>
                    <a:pt x="303102" y="250572"/>
                  </a:lnTo>
                  <a:lnTo>
                    <a:pt x="306434" y="229723"/>
                  </a:lnTo>
                  <a:lnTo>
                    <a:pt x="286627" y="222773"/>
                  </a:lnTo>
                  <a:lnTo>
                    <a:pt x="277105" y="201924"/>
                  </a:lnTo>
                  <a:lnTo>
                    <a:pt x="253965" y="188024"/>
                  </a:lnTo>
                  <a:lnTo>
                    <a:pt x="241015" y="163367"/>
                  </a:lnTo>
                  <a:lnTo>
                    <a:pt x="217875" y="166794"/>
                  </a:lnTo>
                  <a:lnTo>
                    <a:pt x="197973" y="145945"/>
                  </a:lnTo>
                  <a:lnTo>
                    <a:pt x="188450" y="125096"/>
                  </a:lnTo>
                  <a:lnTo>
                    <a:pt x="161978" y="104246"/>
                  </a:lnTo>
                  <a:lnTo>
                    <a:pt x="138838" y="83397"/>
                  </a:lnTo>
                  <a:lnTo>
                    <a:pt x="122364" y="55598"/>
                  </a:lnTo>
                  <a:lnTo>
                    <a:pt x="92559" y="20849"/>
                  </a:lnTo>
                  <a:lnTo>
                    <a:pt x="36376" y="17422"/>
                  </a:lnTo>
                  <a:lnTo>
                    <a:pt x="16569" y="0"/>
                  </a:lnTo>
                  <a:lnTo>
                    <a:pt x="0" y="24372"/>
                  </a:lnTo>
                  <a:lnTo>
                    <a:pt x="36376" y="69498"/>
                  </a:lnTo>
                  <a:lnTo>
                    <a:pt x="69419" y="100819"/>
                  </a:lnTo>
                  <a:lnTo>
                    <a:pt x="89321" y="132045"/>
                  </a:lnTo>
                  <a:lnTo>
                    <a:pt x="102462" y="152895"/>
                  </a:lnTo>
                  <a:lnTo>
                    <a:pt x="125697" y="170317"/>
                  </a:lnTo>
                  <a:lnTo>
                    <a:pt x="145504" y="191166"/>
                  </a:lnTo>
                  <a:lnTo>
                    <a:pt x="152074" y="212015"/>
                  </a:lnTo>
                  <a:lnTo>
                    <a:pt x="155407" y="243242"/>
                  </a:lnTo>
                  <a:lnTo>
                    <a:pt x="178547" y="253714"/>
                  </a:lnTo>
                  <a:lnTo>
                    <a:pt x="185213" y="274563"/>
                  </a:lnTo>
                  <a:lnTo>
                    <a:pt x="208353" y="298840"/>
                  </a:lnTo>
                  <a:lnTo>
                    <a:pt x="224826" y="347488"/>
                  </a:lnTo>
                  <a:lnTo>
                    <a:pt x="224826" y="371859"/>
                  </a:lnTo>
                  <a:lnTo>
                    <a:pt x="241395" y="392709"/>
                  </a:lnTo>
                  <a:lnTo>
                    <a:pt x="254632" y="416985"/>
                  </a:lnTo>
                  <a:lnTo>
                    <a:pt x="274439" y="427457"/>
                  </a:lnTo>
                  <a:lnTo>
                    <a:pt x="281009" y="451734"/>
                  </a:lnTo>
                  <a:lnTo>
                    <a:pt x="310815" y="479533"/>
                  </a:lnTo>
                  <a:lnTo>
                    <a:pt x="330621" y="493433"/>
                  </a:lnTo>
                  <a:lnTo>
                    <a:pt x="347191" y="517804"/>
                  </a:lnTo>
                  <a:lnTo>
                    <a:pt x="360427" y="538654"/>
                  </a:lnTo>
                  <a:lnTo>
                    <a:pt x="383566" y="531704"/>
                  </a:lnTo>
                  <a:close/>
                </a:path>
              </a:pathLst>
            </a:custGeom>
            <a:solidFill>
              <a:srgbClr val="AFABAB"/>
            </a:solidFill>
            <a:ln w="9518" cap="flat">
              <a:noFill/>
              <a:prstDash val="solid"/>
              <a:miter/>
            </a:ln>
          </p:spPr>
          <p:txBody>
            <a:bodyPr rtlCol="0" anchor="ctr"/>
            <a:lstStyle/>
            <a:p>
              <a:endParaRPr lang="en-US" noProof="0" dirty="0"/>
            </a:p>
          </p:txBody>
        </p:sp>
        <p:sp>
          <p:nvSpPr>
            <p:cNvPr id="4672" name="Serbest Form 4671">
              <a:extLst>
                <a:ext uri="{FF2B5EF4-FFF2-40B4-BE49-F238E27FC236}">
                  <a16:creationId xmlns:a16="http://schemas.microsoft.com/office/drawing/2014/main" id="{7752D778-7B3E-6C48-8018-24DC1B9CC2EE}"/>
                </a:ext>
              </a:extLst>
            </p:cNvPr>
            <p:cNvSpPr/>
            <p:nvPr/>
          </p:nvSpPr>
          <p:spPr>
            <a:xfrm>
              <a:off x="10509371" y="3200075"/>
              <a:ext cx="69513" cy="55693"/>
            </a:xfrm>
            <a:custGeom>
              <a:avLst/>
              <a:gdLst>
                <a:gd name="connsiteX0" fmla="*/ 69514 w 69513"/>
                <a:gd name="connsiteY0" fmla="*/ 0 h 55693"/>
                <a:gd name="connsiteX1" fmla="*/ 39708 w 69513"/>
                <a:gd name="connsiteY1" fmla="*/ 3522 h 55693"/>
                <a:gd name="connsiteX2" fmla="*/ 9998 w 69513"/>
                <a:gd name="connsiteY2" fmla="*/ 31322 h 55693"/>
                <a:gd name="connsiteX3" fmla="*/ 0 w 69513"/>
                <a:gd name="connsiteY3" fmla="*/ 55693 h 55693"/>
                <a:gd name="connsiteX4" fmla="*/ 33138 w 69513"/>
                <a:gd name="connsiteY4" fmla="*/ 52171 h 55693"/>
                <a:gd name="connsiteX5" fmla="*/ 62848 w 69513"/>
                <a:gd name="connsiteY5" fmla="*/ 27799 h 55693"/>
                <a:gd name="connsiteX6" fmla="*/ 66181 w 69513"/>
                <a:gd name="connsiteY6" fmla="*/ 3522 h 55693"/>
                <a:gd name="connsiteX7" fmla="*/ 69514 w 69513"/>
                <a:gd name="connsiteY7" fmla="*/ 0 h 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13" h="55693">
                  <a:moveTo>
                    <a:pt x="69514" y="0"/>
                  </a:moveTo>
                  <a:lnTo>
                    <a:pt x="39708" y="3522"/>
                  </a:lnTo>
                  <a:lnTo>
                    <a:pt x="9998" y="31322"/>
                  </a:lnTo>
                  <a:lnTo>
                    <a:pt x="0" y="55693"/>
                  </a:lnTo>
                  <a:lnTo>
                    <a:pt x="33138" y="52171"/>
                  </a:lnTo>
                  <a:lnTo>
                    <a:pt x="62848" y="27799"/>
                  </a:lnTo>
                  <a:lnTo>
                    <a:pt x="66181" y="3522"/>
                  </a:lnTo>
                  <a:lnTo>
                    <a:pt x="69514" y="0"/>
                  </a:lnTo>
                  <a:close/>
                </a:path>
              </a:pathLst>
            </a:custGeom>
            <a:solidFill>
              <a:srgbClr val="AFABAB"/>
            </a:solidFill>
            <a:ln w="9518" cap="flat">
              <a:noFill/>
              <a:prstDash val="solid"/>
              <a:miter/>
            </a:ln>
          </p:spPr>
          <p:txBody>
            <a:bodyPr rtlCol="0" anchor="ctr"/>
            <a:lstStyle/>
            <a:p>
              <a:endParaRPr lang="en-US" noProof="0" dirty="0"/>
            </a:p>
          </p:txBody>
        </p:sp>
        <p:sp>
          <p:nvSpPr>
            <p:cNvPr id="4673" name="Serbest Form 4672">
              <a:extLst>
                <a:ext uri="{FF2B5EF4-FFF2-40B4-BE49-F238E27FC236}">
                  <a16:creationId xmlns:a16="http://schemas.microsoft.com/office/drawing/2014/main" id="{BEAEB7BA-ACDB-C44F-9EFA-DA57A3A52CBE}"/>
                </a:ext>
              </a:extLst>
            </p:cNvPr>
            <p:cNvSpPr/>
            <p:nvPr/>
          </p:nvSpPr>
          <p:spPr>
            <a:xfrm>
              <a:off x="9946780" y="2571170"/>
              <a:ext cx="684954" cy="475820"/>
            </a:xfrm>
            <a:custGeom>
              <a:avLst/>
              <a:gdLst>
                <a:gd name="connsiteX0" fmla="*/ 642008 w 684954"/>
                <a:gd name="connsiteY0" fmla="*/ 284750 h 475820"/>
                <a:gd name="connsiteX1" fmla="*/ 615535 w 684954"/>
                <a:gd name="connsiteY1" fmla="*/ 277800 h 475820"/>
                <a:gd name="connsiteX2" fmla="*/ 642008 w 684954"/>
                <a:gd name="connsiteY2" fmla="*/ 295127 h 475820"/>
                <a:gd name="connsiteX3" fmla="*/ 684955 w 684954"/>
                <a:gd name="connsiteY3" fmla="*/ 288177 h 475820"/>
                <a:gd name="connsiteX4" fmla="*/ 407278 w 684954"/>
                <a:gd name="connsiteY4" fmla="*/ 256950 h 475820"/>
                <a:gd name="connsiteX5" fmla="*/ 413849 w 684954"/>
                <a:gd name="connsiteY5" fmla="*/ 281227 h 475820"/>
                <a:gd name="connsiteX6" fmla="*/ 397280 w 684954"/>
                <a:gd name="connsiteY6" fmla="*/ 302076 h 475820"/>
                <a:gd name="connsiteX7" fmla="*/ 387757 w 684954"/>
                <a:gd name="connsiteY7" fmla="*/ 329875 h 475820"/>
                <a:gd name="connsiteX8" fmla="*/ 387757 w 684954"/>
                <a:gd name="connsiteY8" fmla="*/ 354247 h 475820"/>
                <a:gd name="connsiteX9" fmla="*/ 414229 w 684954"/>
                <a:gd name="connsiteY9" fmla="*/ 357674 h 475820"/>
                <a:gd name="connsiteX10" fmla="*/ 414229 w 684954"/>
                <a:gd name="connsiteY10" fmla="*/ 378524 h 475820"/>
                <a:gd name="connsiteX11" fmla="*/ 417562 w 684954"/>
                <a:gd name="connsiteY11" fmla="*/ 427172 h 475820"/>
                <a:gd name="connsiteX12" fmla="*/ 404327 w 684954"/>
                <a:gd name="connsiteY12" fmla="*/ 451544 h 475820"/>
                <a:gd name="connsiteX13" fmla="*/ 413849 w 684954"/>
                <a:gd name="connsiteY13" fmla="*/ 472393 h 475820"/>
                <a:gd name="connsiteX14" fmla="*/ 436988 w 684954"/>
                <a:gd name="connsiteY14" fmla="*/ 475820 h 475820"/>
                <a:gd name="connsiteX15" fmla="*/ 450225 w 684954"/>
                <a:gd name="connsiteY15" fmla="*/ 437739 h 475820"/>
                <a:gd name="connsiteX16" fmla="*/ 456796 w 684954"/>
                <a:gd name="connsiteY16" fmla="*/ 413368 h 475820"/>
                <a:gd name="connsiteX17" fmla="*/ 460128 w 684954"/>
                <a:gd name="connsiteY17" fmla="*/ 385569 h 475820"/>
                <a:gd name="connsiteX18" fmla="*/ 463461 w 684954"/>
                <a:gd name="connsiteY18" fmla="*/ 357770 h 475820"/>
                <a:gd name="connsiteX19" fmla="*/ 453938 w 684954"/>
                <a:gd name="connsiteY19" fmla="*/ 333493 h 475820"/>
                <a:gd name="connsiteX20" fmla="*/ 453938 w 684954"/>
                <a:gd name="connsiteY20" fmla="*/ 305694 h 475820"/>
                <a:gd name="connsiteX21" fmla="*/ 473745 w 684954"/>
                <a:gd name="connsiteY21" fmla="*/ 323021 h 475820"/>
                <a:gd name="connsiteX22" fmla="*/ 477078 w 684954"/>
                <a:gd name="connsiteY22" fmla="*/ 343870 h 475820"/>
                <a:gd name="connsiteX23" fmla="*/ 493552 w 684954"/>
                <a:gd name="connsiteY23" fmla="*/ 364719 h 475820"/>
                <a:gd name="connsiteX24" fmla="*/ 493552 w 684954"/>
                <a:gd name="connsiteY24" fmla="*/ 396041 h 475820"/>
                <a:gd name="connsiteX25" fmla="*/ 506789 w 684954"/>
                <a:gd name="connsiteY25" fmla="*/ 434122 h 475820"/>
                <a:gd name="connsiteX26" fmla="*/ 513454 w 684954"/>
                <a:gd name="connsiteY26" fmla="*/ 475820 h 475820"/>
                <a:gd name="connsiteX27" fmla="*/ 546497 w 684954"/>
                <a:gd name="connsiteY27" fmla="*/ 475820 h 475820"/>
                <a:gd name="connsiteX28" fmla="*/ 546497 w 684954"/>
                <a:gd name="connsiteY28" fmla="*/ 441072 h 475820"/>
                <a:gd name="connsiteX29" fmla="*/ 566305 w 684954"/>
                <a:gd name="connsiteY29" fmla="*/ 444594 h 475820"/>
                <a:gd name="connsiteX30" fmla="*/ 572970 w 684954"/>
                <a:gd name="connsiteY30" fmla="*/ 416795 h 475820"/>
                <a:gd name="connsiteX31" fmla="*/ 553068 w 684954"/>
                <a:gd name="connsiteY31" fmla="*/ 395946 h 475820"/>
                <a:gd name="connsiteX32" fmla="*/ 536593 w 684954"/>
                <a:gd name="connsiteY32" fmla="*/ 375096 h 475820"/>
                <a:gd name="connsiteX33" fmla="*/ 549830 w 684954"/>
                <a:gd name="connsiteY33" fmla="*/ 354247 h 475820"/>
                <a:gd name="connsiteX34" fmla="*/ 533261 w 684954"/>
                <a:gd name="connsiteY34" fmla="*/ 333398 h 475820"/>
                <a:gd name="connsiteX35" fmla="*/ 529928 w 684954"/>
                <a:gd name="connsiteY35" fmla="*/ 309026 h 475820"/>
                <a:gd name="connsiteX36" fmla="*/ 510122 w 684954"/>
                <a:gd name="connsiteY36" fmla="*/ 281227 h 475820"/>
                <a:gd name="connsiteX37" fmla="*/ 529928 w 684954"/>
                <a:gd name="connsiteY37" fmla="*/ 267328 h 475820"/>
                <a:gd name="connsiteX38" fmla="*/ 543164 w 684954"/>
                <a:gd name="connsiteY38" fmla="*/ 243051 h 475820"/>
                <a:gd name="connsiteX39" fmla="*/ 563066 w 684954"/>
                <a:gd name="connsiteY39" fmla="*/ 243051 h 475820"/>
                <a:gd name="connsiteX40" fmla="*/ 566305 w 684954"/>
                <a:gd name="connsiteY40" fmla="*/ 218679 h 475820"/>
                <a:gd name="connsiteX41" fmla="*/ 543164 w 684954"/>
                <a:gd name="connsiteY41" fmla="*/ 229152 h 475820"/>
                <a:gd name="connsiteX42" fmla="*/ 510122 w 684954"/>
                <a:gd name="connsiteY42" fmla="*/ 229152 h 475820"/>
                <a:gd name="connsiteX43" fmla="*/ 486981 w 684954"/>
                <a:gd name="connsiteY43" fmla="*/ 256950 h 475820"/>
                <a:gd name="connsiteX44" fmla="*/ 470412 w 684954"/>
                <a:gd name="connsiteY44" fmla="*/ 236101 h 475820"/>
                <a:gd name="connsiteX45" fmla="*/ 450606 w 684954"/>
                <a:gd name="connsiteY45" fmla="*/ 225629 h 475820"/>
                <a:gd name="connsiteX46" fmla="*/ 447273 w 684954"/>
                <a:gd name="connsiteY46" fmla="*/ 201352 h 475820"/>
                <a:gd name="connsiteX47" fmla="*/ 453938 w 684954"/>
                <a:gd name="connsiteY47" fmla="*/ 180503 h 475820"/>
                <a:gd name="connsiteX48" fmla="*/ 480411 w 684954"/>
                <a:gd name="connsiteY48" fmla="*/ 176981 h 475820"/>
                <a:gd name="connsiteX49" fmla="*/ 510122 w 684954"/>
                <a:gd name="connsiteY49" fmla="*/ 176981 h 475820"/>
                <a:gd name="connsiteX50" fmla="*/ 536593 w 684954"/>
                <a:gd name="connsiteY50" fmla="*/ 170031 h 475820"/>
                <a:gd name="connsiteX51" fmla="*/ 556401 w 684954"/>
                <a:gd name="connsiteY51" fmla="*/ 180503 h 475820"/>
                <a:gd name="connsiteX52" fmla="*/ 586206 w 684954"/>
                <a:gd name="connsiteY52" fmla="*/ 190880 h 475820"/>
                <a:gd name="connsiteX53" fmla="*/ 612584 w 684954"/>
                <a:gd name="connsiteY53" fmla="*/ 180503 h 475820"/>
                <a:gd name="connsiteX54" fmla="*/ 632486 w 684954"/>
                <a:gd name="connsiteY54" fmla="*/ 156131 h 475820"/>
                <a:gd name="connsiteX55" fmla="*/ 655625 w 684954"/>
                <a:gd name="connsiteY55" fmla="*/ 142232 h 475820"/>
                <a:gd name="connsiteX56" fmla="*/ 606013 w 684954"/>
                <a:gd name="connsiteY56" fmla="*/ 145754 h 475820"/>
                <a:gd name="connsiteX57" fmla="*/ 579540 w 684954"/>
                <a:gd name="connsiteY57" fmla="*/ 149182 h 475820"/>
                <a:gd name="connsiteX58" fmla="*/ 549830 w 684954"/>
                <a:gd name="connsiteY58" fmla="*/ 159654 h 475820"/>
                <a:gd name="connsiteX59" fmla="*/ 526691 w 684954"/>
                <a:gd name="connsiteY59" fmla="*/ 156131 h 475820"/>
                <a:gd name="connsiteX60" fmla="*/ 490314 w 684954"/>
                <a:gd name="connsiteY60" fmla="*/ 149182 h 475820"/>
                <a:gd name="connsiteX61" fmla="*/ 470412 w 684954"/>
                <a:gd name="connsiteY61" fmla="*/ 135282 h 475820"/>
                <a:gd name="connsiteX62" fmla="*/ 463842 w 684954"/>
                <a:gd name="connsiteY62" fmla="*/ 156131 h 475820"/>
                <a:gd name="connsiteX63" fmla="*/ 437369 w 684954"/>
                <a:gd name="connsiteY63" fmla="*/ 163081 h 475820"/>
                <a:gd name="connsiteX64" fmla="*/ 434037 w 684954"/>
                <a:gd name="connsiteY64" fmla="*/ 183931 h 475820"/>
                <a:gd name="connsiteX65" fmla="*/ 430798 w 684954"/>
                <a:gd name="connsiteY65" fmla="*/ 225629 h 475820"/>
                <a:gd name="connsiteX66" fmla="*/ 291484 w 684954"/>
                <a:gd name="connsiteY66" fmla="*/ 357674 h 475820"/>
                <a:gd name="connsiteX67" fmla="*/ 314624 w 684954"/>
                <a:gd name="connsiteY67" fmla="*/ 333398 h 475820"/>
                <a:gd name="connsiteX68" fmla="*/ 324147 w 684954"/>
                <a:gd name="connsiteY68" fmla="*/ 309026 h 475820"/>
                <a:gd name="connsiteX69" fmla="*/ 330717 w 684954"/>
                <a:gd name="connsiteY69" fmla="*/ 288177 h 475820"/>
                <a:gd name="connsiteX70" fmla="*/ 314148 w 684954"/>
                <a:gd name="connsiteY70" fmla="*/ 263900 h 475820"/>
                <a:gd name="connsiteX71" fmla="*/ 320814 w 684954"/>
                <a:gd name="connsiteY71" fmla="*/ 236101 h 475820"/>
                <a:gd name="connsiteX72" fmla="*/ 340620 w 684954"/>
                <a:gd name="connsiteY72" fmla="*/ 225629 h 475820"/>
                <a:gd name="connsiteX73" fmla="*/ 360522 w 684954"/>
                <a:gd name="connsiteY73" fmla="*/ 225629 h 475820"/>
                <a:gd name="connsiteX74" fmla="*/ 370045 w 684954"/>
                <a:gd name="connsiteY74" fmla="*/ 194403 h 475820"/>
                <a:gd name="connsiteX75" fmla="*/ 350143 w 684954"/>
                <a:gd name="connsiteY75" fmla="*/ 197830 h 475820"/>
                <a:gd name="connsiteX76" fmla="*/ 359665 w 684954"/>
                <a:gd name="connsiteY76" fmla="*/ 173554 h 475820"/>
                <a:gd name="connsiteX77" fmla="*/ 379472 w 684954"/>
                <a:gd name="connsiteY77" fmla="*/ 166604 h 475820"/>
                <a:gd name="connsiteX78" fmla="*/ 402612 w 684954"/>
                <a:gd name="connsiteY78" fmla="*/ 170031 h 475820"/>
                <a:gd name="connsiteX79" fmla="*/ 389376 w 684954"/>
                <a:gd name="connsiteY79" fmla="*/ 138805 h 475820"/>
                <a:gd name="connsiteX80" fmla="*/ 389376 w 684954"/>
                <a:gd name="connsiteY80" fmla="*/ 118146 h 475820"/>
                <a:gd name="connsiteX81" fmla="*/ 379853 w 684954"/>
                <a:gd name="connsiteY81" fmla="*/ 93774 h 475820"/>
                <a:gd name="connsiteX82" fmla="*/ 366617 w 684954"/>
                <a:gd name="connsiteY82" fmla="*/ 69498 h 475820"/>
                <a:gd name="connsiteX83" fmla="*/ 353380 w 684954"/>
                <a:gd name="connsiteY83" fmla="*/ 48648 h 475820"/>
                <a:gd name="connsiteX84" fmla="*/ 350048 w 684954"/>
                <a:gd name="connsiteY84" fmla="*/ 20849 h 475820"/>
                <a:gd name="connsiteX85" fmla="*/ 326909 w 684954"/>
                <a:gd name="connsiteY85" fmla="*/ 0 h 475820"/>
                <a:gd name="connsiteX86" fmla="*/ 274058 w 684954"/>
                <a:gd name="connsiteY86" fmla="*/ 0 h 475820"/>
                <a:gd name="connsiteX87" fmla="*/ 267393 w 684954"/>
                <a:gd name="connsiteY87" fmla="*/ 41699 h 475820"/>
                <a:gd name="connsiteX88" fmla="*/ 260822 w 684954"/>
                <a:gd name="connsiteY88" fmla="*/ 62548 h 475820"/>
                <a:gd name="connsiteX89" fmla="*/ 251299 w 684954"/>
                <a:gd name="connsiteY89" fmla="*/ 83397 h 475820"/>
                <a:gd name="connsiteX90" fmla="*/ 234730 w 684954"/>
                <a:gd name="connsiteY90" fmla="*/ 107674 h 475820"/>
                <a:gd name="connsiteX91" fmla="*/ 221494 w 684954"/>
                <a:gd name="connsiteY91" fmla="*/ 135473 h 475820"/>
                <a:gd name="connsiteX92" fmla="*/ 198355 w 684954"/>
                <a:gd name="connsiteY92" fmla="*/ 142422 h 475820"/>
                <a:gd name="connsiteX93" fmla="*/ 171882 w 684954"/>
                <a:gd name="connsiteY93" fmla="*/ 138995 h 475820"/>
                <a:gd name="connsiteX94" fmla="*/ 142172 w 684954"/>
                <a:gd name="connsiteY94" fmla="*/ 132045 h 475820"/>
                <a:gd name="connsiteX95" fmla="*/ 122364 w 684954"/>
                <a:gd name="connsiteY95" fmla="*/ 156322 h 475820"/>
                <a:gd name="connsiteX96" fmla="*/ 99225 w 684954"/>
                <a:gd name="connsiteY96" fmla="*/ 152895 h 475820"/>
                <a:gd name="connsiteX97" fmla="*/ 76085 w 684954"/>
                <a:gd name="connsiteY97" fmla="*/ 163272 h 475820"/>
                <a:gd name="connsiteX98" fmla="*/ 56183 w 684954"/>
                <a:gd name="connsiteY98" fmla="*/ 152895 h 475820"/>
                <a:gd name="connsiteX99" fmla="*/ 39709 w 684954"/>
                <a:gd name="connsiteY99" fmla="*/ 132045 h 475820"/>
                <a:gd name="connsiteX100" fmla="*/ 19808 w 684954"/>
                <a:gd name="connsiteY100" fmla="*/ 128523 h 475820"/>
                <a:gd name="connsiteX101" fmla="*/ 3333 w 684954"/>
                <a:gd name="connsiteY101" fmla="*/ 149372 h 475820"/>
                <a:gd name="connsiteX102" fmla="*/ 0 w 684954"/>
                <a:gd name="connsiteY102" fmla="*/ 170221 h 475820"/>
                <a:gd name="connsiteX103" fmla="*/ 9523 w 684954"/>
                <a:gd name="connsiteY103" fmla="*/ 194593 h 475820"/>
                <a:gd name="connsiteX104" fmla="*/ 16189 w 684954"/>
                <a:gd name="connsiteY104" fmla="*/ 225819 h 475820"/>
                <a:gd name="connsiteX105" fmla="*/ 42567 w 684954"/>
                <a:gd name="connsiteY105" fmla="*/ 243242 h 475820"/>
                <a:gd name="connsiteX106" fmla="*/ 35995 w 684954"/>
                <a:gd name="connsiteY106" fmla="*/ 264091 h 475820"/>
                <a:gd name="connsiteX107" fmla="*/ 42567 w 684954"/>
                <a:gd name="connsiteY107" fmla="*/ 288367 h 475820"/>
                <a:gd name="connsiteX108" fmla="*/ 45899 w 684954"/>
                <a:gd name="connsiteY108" fmla="*/ 312739 h 475820"/>
                <a:gd name="connsiteX109" fmla="*/ 52469 w 684954"/>
                <a:gd name="connsiteY109" fmla="*/ 343965 h 475820"/>
                <a:gd name="connsiteX110" fmla="*/ 75705 w 684954"/>
                <a:gd name="connsiteY110" fmla="*/ 340538 h 475820"/>
                <a:gd name="connsiteX111" fmla="*/ 96749 w 684954"/>
                <a:gd name="connsiteY111" fmla="*/ 340538 h 475820"/>
                <a:gd name="connsiteX112" fmla="*/ 116555 w 684954"/>
                <a:gd name="connsiteY112" fmla="*/ 326638 h 475820"/>
                <a:gd name="connsiteX113" fmla="*/ 119889 w 684954"/>
                <a:gd name="connsiteY113" fmla="*/ 357865 h 475820"/>
                <a:gd name="connsiteX114" fmla="*/ 139696 w 684954"/>
                <a:gd name="connsiteY114" fmla="*/ 350915 h 475820"/>
                <a:gd name="connsiteX115" fmla="*/ 162835 w 684954"/>
                <a:gd name="connsiteY115" fmla="*/ 354438 h 475820"/>
                <a:gd name="connsiteX116" fmla="*/ 182452 w 684954"/>
                <a:gd name="connsiteY116" fmla="*/ 354438 h 475820"/>
                <a:gd name="connsiteX117" fmla="*/ 208829 w 684954"/>
                <a:gd name="connsiteY117" fmla="*/ 364815 h 475820"/>
                <a:gd name="connsiteX118" fmla="*/ 231968 w 684954"/>
                <a:gd name="connsiteY118" fmla="*/ 361387 h 475820"/>
                <a:gd name="connsiteX119" fmla="*/ 238635 w 684954"/>
                <a:gd name="connsiteY119" fmla="*/ 392613 h 475820"/>
                <a:gd name="connsiteX120" fmla="*/ 258441 w 684954"/>
                <a:gd name="connsiteY120" fmla="*/ 396136 h 475820"/>
                <a:gd name="connsiteX121" fmla="*/ 278343 w 684954"/>
                <a:gd name="connsiteY121" fmla="*/ 378714 h 475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84954" h="475820">
                  <a:moveTo>
                    <a:pt x="642008" y="284750"/>
                  </a:moveTo>
                  <a:lnTo>
                    <a:pt x="615535" y="277800"/>
                  </a:lnTo>
                  <a:lnTo>
                    <a:pt x="642008" y="295127"/>
                  </a:lnTo>
                  <a:lnTo>
                    <a:pt x="684955" y="288177"/>
                  </a:lnTo>
                  <a:close/>
                  <a:moveTo>
                    <a:pt x="407278" y="256950"/>
                  </a:moveTo>
                  <a:lnTo>
                    <a:pt x="413849" y="281227"/>
                  </a:lnTo>
                  <a:lnTo>
                    <a:pt x="397280" y="302076"/>
                  </a:lnTo>
                  <a:lnTo>
                    <a:pt x="387757" y="329875"/>
                  </a:lnTo>
                  <a:lnTo>
                    <a:pt x="387757" y="354247"/>
                  </a:lnTo>
                  <a:lnTo>
                    <a:pt x="414229" y="357674"/>
                  </a:lnTo>
                  <a:lnTo>
                    <a:pt x="414229" y="378524"/>
                  </a:lnTo>
                  <a:lnTo>
                    <a:pt x="417562" y="427172"/>
                  </a:lnTo>
                  <a:lnTo>
                    <a:pt x="404327" y="451544"/>
                  </a:lnTo>
                  <a:lnTo>
                    <a:pt x="413849" y="472393"/>
                  </a:lnTo>
                  <a:lnTo>
                    <a:pt x="436988" y="475820"/>
                  </a:lnTo>
                  <a:lnTo>
                    <a:pt x="450225" y="437739"/>
                  </a:lnTo>
                  <a:lnTo>
                    <a:pt x="456796" y="413368"/>
                  </a:lnTo>
                  <a:lnTo>
                    <a:pt x="460128" y="385569"/>
                  </a:lnTo>
                  <a:lnTo>
                    <a:pt x="463461" y="357770"/>
                  </a:lnTo>
                  <a:lnTo>
                    <a:pt x="453938" y="333493"/>
                  </a:lnTo>
                  <a:lnTo>
                    <a:pt x="453938" y="305694"/>
                  </a:lnTo>
                  <a:lnTo>
                    <a:pt x="473745" y="323021"/>
                  </a:lnTo>
                  <a:lnTo>
                    <a:pt x="477078" y="343870"/>
                  </a:lnTo>
                  <a:lnTo>
                    <a:pt x="493552" y="364719"/>
                  </a:lnTo>
                  <a:lnTo>
                    <a:pt x="493552" y="396041"/>
                  </a:lnTo>
                  <a:lnTo>
                    <a:pt x="506789" y="434122"/>
                  </a:lnTo>
                  <a:lnTo>
                    <a:pt x="513454" y="475820"/>
                  </a:lnTo>
                  <a:lnTo>
                    <a:pt x="546497" y="475820"/>
                  </a:lnTo>
                  <a:lnTo>
                    <a:pt x="546497" y="441072"/>
                  </a:lnTo>
                  <a:lnTo>
                    <a:pt x="566305" y="444594"/>
                  </a:lnTo>
                  <a:lnTo>
                    <a:pt x="572970" y="416795"/>
                  </a:lnTo>
                  <a:lnTo>
                    <a:pt x="553068" y="395946"/>
                  </a:lnTo>
                  <a:lnTo>
                    <a:pt x="536593" y="375096"/>
                  </a:lnTo>
                  <a:lnTo>
                    <a:pt x="549830" y="354247"/>
                  </a:lnTo>
                  <a:lnTo>
                    <a:pt x="533261" y="333398"/>
                  </a:lnTo>
                  <a:lnTo>
                    <a:pt x="529928" y="309026"/>
                  </a:lnTo>
                  <a:lnTo>
                    <a:pt x="510122" y="281227"/>
                  </a:lnTo>
                  <a:lnTo>
                    <a:pt x="529928" y="267328"/>
                  </a:lnTo>
                  <a:lnTo>
                    <a:pt x="543164" y="243051"/>
                  </a:lnTo>
                  <a:lnTo>
                    <a:pt x="563066" y="243051"/>
                  </a:lnTo>
                  <a:lnTo>
                    <a:pt x="566305" y="218679"/>
                  </a:lnTo>
                  <a:lnTo>
                    <a:pt x="543164" y="229152"/>
                  </a:lnTo>
                  <a:lnTo>
                    <a:pt x="510122" y="229152"/>
                  </a:lnTo>
                  <a:lnTo>
                    <a:pt x="486981" y="256950"/>
                  </a:lnTo>
                  <a:lnTo>
                    <a:pt x="470412" y="236101"/>
                  </a:lnTo>
                  <a:lnTo>
                    <a:pt x="450606" y="225629"/>
                  </a:lnTo>
                  <a:lnTo>
                    <a:pt x="447273" y="201352"/>
                  </a:lnTo>
                  <a:lnTo>
                    <a:pt x="453938" y="180503"/>
                  </a:lnTo>
                  <a:lnTo>
                    <a:pt x="480411" y="176981"/>
                  </a:lnTo>
                  <a:lnTo>
                    <a:pt x="510122" y="176981"/>
                  </a:lnTo>
                  <a:lnTo>
                    <a:pt x="536593" y="170031"/>
                  </a:lnTo>
                  <a:lnTo>
                    <a:pt x="556401" y="180503"/>
                  </a:lnTo>
                  <a:lnTo>
                    <a:pt x="586206" y="190880"/>
                  </a:lnTo>
                  <a:lnTo>
                    <a:pt x="612584" y="180503"/>
                  </a:lnTo>
                  <a:lnTo>
                    <a:pt x="632486" y="156131"/>
                  </a:lnTo>
                  <a:lnTo>
                    <a:pt x="655625" y="142232"/>
                  </a:lnTo>
                  <a:lnTo>
                    <a:pt x="606013" y="145754"/>
                  </a:lnTo>
                  <a:lnTo>
                    <a:pt x="579540" y="149182"/>
                  </a:lnTo>
                  <a:lnTo>
                    <a:pt x="549830" y="159654"/>
                  </a:lnTo>
                  <a:lnTo>
                    <a:pt x="526691" y="156131"/>
                  </a:lnTo>
                  <a:lnTo>
                    <a:pt x="490314" y="149182"/>
                  </a:lnTo>
                  <a:lnTo>
                    <a:pt x="470412" y="135282"/>
                  </a:lnTo>
                  <a:lnTo>
                    <a:pt x="463842" y="156131"/>
                  </a:lnTo>
                  <a:lnTo>
                    <a:pt x="437369" y="163081"/>
                  </a:lnTo>
                  <a:lnTo>
                    <a:pt x="434037" y="183931"/>
                  </a:lnTo>
                  <a:lnTo>
                    <a:pt x="430798" y="225629"/>
                  </a:lnTo>
                  <a:close/>
                  <a:moveTo>
                    <a:pt x="291484" y="357674"/>
                  </a:moveTo>
                  <a:lnTo>
                    <a:pt x="314624" y="333398"/>
                  </a:lnTo>
                  <a:lnTo>
                    <a:pt x="324147" y="309026"/>
                  </a:lnTo>
                  <a:lnTo>
                    <a:pt x="330717" y="288177"/>
                  </a:lnTo>
                  <a:lnTo>
                    <a:pt x="314148" y="263900"/>
                  </a:lnTo>
                  <a:lnTo>
                    <a:pt x="320814" y="236101"/>
                  </a:lnTo>
                  <a:lnTo>
                    <a:pt x="340620" y="225629"/>
                  </a:lnTo>
                  <a:lnTo>
                    <a:pt x="360522" y="225629"/>
                  </a:lnTo>
                  <a:lnTo>
                    <a:pt x="370045" y="194403"/>
                  </a:lnTo>
                  <a:lnTo>
                    <a:pt x="350143" y="197830"/>
                  </a:lnTo>
                  <a:lnTo>
                    <a:pt x="359665" y="173554"/>
                  </a:lnTo>
                  <a:lnTo>
                    <a:pt x="379472" y="166604"/>
                  </a:lnTo>
                  <a:lnTo>
                    <a:pt x="402612" y="170031"/>
                  </a:lnTo>
                  <a:lnTo>
                    <a:pt x="389376" y="138805"/>
                  </a:lnTo>
                  <a:lnTo>
                    <a:pt x="389376" y="118146"/>
                  </a:lnTo>
                  <a:lnTo>
                    <a:pt x="379853" y="93774"/>
                  </a:lnTo>
                  <a:lnTo>
                    <a:pt x="366617" y="69498"/>
                  </a:lnTo>
                  <a:lnTo>
                    <a:pt x="353380" y="48648"/>
                  </a:lnTo>
                  <a:lnTo>
                    <a:pt x="350048" y="20849"/>
                  </a:lnTo>
                  <a:lnTo>
                    <a:pt x="326909" y="0"/>
                  </a:lnTo>
                  <a:lnTo>
                    <a:pt x="274058" y="0"/>
                  </a:lnTo>
                  <a:lnTo>
                    <a:pt x="267393" y="41699"/>
                  </a:lnTo>
                  <a:lnTo>
                    <a:pt x="260822" y="62548"/>
                  </a:lnTo>
                  <a:lnTo>
                    <a:pt x="251299" y="83397"/>
                  </a:lnTo>
                  <a:lnTo>
                    <a:pt x="234730" y="107674"/>
                  </a:lnTo>
                  <a:lnTo>
                    <a:pt x="221494" y="135473"/>
                  </a:lnTo>
                  <a:lnTo>
                    <a:pt x="198355" y="142422"/>
                  </a:lnTo>
                  <a:lnTo>
                    <a:pt x="171882" y="138995"/>
                  </a:lnTo>
                  <a:lnTo>
                    <a:pt x="142172" y="132045"/>
                  </a:lnTo>
                  <a:lnTo>
                    <a:pt x="122364" y="156322"/>
                  </a:lnTo>
                  <a:lnTo>
                    <a:pt x="99225" y="152895"/>
                  </a:lnTo>
                  <a:lnTo>
                    <a:pt x="76085" y="163272"/>
                  </a:lnTo>
                  <a:lnTo>
                    <a:pt x="56183" y="152895"/>
                  </a:lnTo>
                  <a:lnTo>
                    <a:pt x="39709" y="132045"/>
                  </a:lnTo>
                  <a:lnTo>
                    <a:pt x="19808" y="128523"/>
                  </a:lnTo>
                  <a:lnTo>
                    <a:pt x="3333" y="149372"/>
                  </a:lnTo>
                  <a:lnTo>
                    <a:pt x="0" y="170221"/>
                  </a:lnTo>
                  <a:lnTo>
                    <a:pt x="9523" y="194593"/>
                  </a:lnTo>
                  <a:lnTo>
                    <a:pt x="16189" y="225819"/>
                  </a:lnTo>
                  <a:lnTo>
                    <a:pt x="42567" y="243242"/>
                  </a:lnTo>
                  <a:lnTo>
                    <a:pt x="35995" y="264091"/>
                  </a:lnTo>
                  <a:lnTo>
                    <a:pt x="42567" y="288367"/>
                  </a:lnTo>
                  <a:lnTo>
                    <a:pt x="45899" y="312739"/>
                  </a:lnTo>
                  <a:lnTo>
                    <a:pt x="52469" y="343965"/>
                  </a:lnTo>
                  <a:lnTo>
                    <a:pt x="75705" y="340538"/>
                  </a:lnTo>
                  <a:lnTo>
                    <a:pt x="96749" y="340538"/>
                  </a:lnTo>
                  <a:lnTo>
                    <a:pt x="116555" y="326638"/>
                  </a:lnTo>
                  <a:lnTo>
                    <a:pt x="119889" y="357865"/>
                  </a:lnTo>
                  <a:lnTo>
                    <a:pt x="139696" y="350915"/>
                  </a:lnTo>
                  <a:lnTo>
                    <a:pt x="162835" y="354438"/>
                  </a:lnTo>
                  <a:lnTo>
                    <a:pt x="182452" y="354438"/>
                  </a:lnTo>
                  <a:lnTo>
                    <a:pt x="208829" y="364815"/>
                  </a:lnTo>
                  <a:lnTo>
                    <a:pt x="231968" y="361387"/>
                  </a:lnTo>
                  <a:lnTo>
                    <a:pt x="238635" y="392613"/>
                  </a:lnTo>
                  <a:lnTo>
                    <a:pt x="258441" y="396136"/>
                  </a:lnTo>
                  <a:lnTo>
                    <a:pt x="278343" y="378714"/>
                  </a:lnTo>
                  <a:close/>
                </a:path>
              </a:pathLst>
            </a:custGeom>
            <a:solidFill>
              <a:srgbClr val="AFABAB"/>
            </a:solidFill>
            <a:ln w="9518" cap="flat">
              <a:noFill/>
              <a:prstDash val="solid"/>
              <a:miter/>
            </a:ln>
          </p:spPr>
          <p:txBody>
            <a:bodyPr rtlCol="0" anchor="ctr"/>
            <a:lstStyle/>
            <a:p>
              <a:endParaRPr lang="en-US" noProof="0" dirty="0"/>
            </a:p>
          </p:txBody>
        </p:sp>
        <p:sp>
          <p:nvSpPr>
            <p:cNvPr id="4674" name="Serbest Form 4673">
              <a:extLst>
                <a:ext uri="{FF2B5EF4-FFF2-40B4-BE49-F238E27FC236}">
                  <a16:creationId xmlns:a16="http://schemas.microsoft.com/office/drawing/2014/main" id="{7A3C5386-D94C-E441-856D-AE206C56E360}"/>
                </a:ext>
              </a:extLst>
            </p:cNvPr>
            <p:cNvSpPr/>
            <p:nvPr/>
          </p:nvSpPr>
          <p:spPr>
            <a:xfrm>
              <a:off x="10337489" y="3214070"/>
              <a:ext cx="66180" cy="45125"/>
            </a:xfrm>
            <a:custGeom>
              <a:avLst/>
              <a:gdLst>
                <a:gd name="connsiteX0" fmla="*/ 19806 w 66180"/>
                <a:gd name="connsiteY0" fmla="*/ 6950 h 45125"/>
                <a:gd name="connsiteX1" fmla="*/ 0 w 66180"/>
                <a:gd name="connsiteY1" fmla="*/ 0 h 45125"/>
                <a:gd name="connsiteX2" fmla="*/ 3333 w 66180"/>
                <a:gd name="connsiteY2" fmla="*/ 20849 h 45125"/>
                <a:gd name="connsiteX3" fmla="*/ 23140 w 66180"/>
                <a:gd name="connsiteY3" fmla="*/ 24277 h 45125"/>
                <a:gd name="connsiteX4" fmla="*/ 46279 w 66180"/>
                <a:gd name="connsiteY4" fmla="*/ 45126 h 45125"/>
                <a:gd name="connsiteX5" fmla="*/ 66181 w 66180"/>
                <a:gd name="connsiteY5" fmla="*/ 41699 h 45125"/>
                <a:gd name="connsiteX6" fmla="*/ 49612 w 66180"/>
                <a:gd name="connsiteY6" fmla="*/ 10377 h 45125"/>
                <a:gd name="connsiteX7" fmla="*/ 26473 w 66180"/>
                <a:gd name="connsiteY7" fmla="*/ 3427 h 45125"/>
                <a:gd name="connsiteX8" fmla="*/ 19806 w 66180"/>
                <a:gd name="connsiteY8" fmla="*/ 6950 h 4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180" h="45125">
                  <a:moveTo>
                    <a:pt x="19806" y="6950"/>
                  </a:moveTo>
                  <a:lnTo>
                    <a:pt x="0" y="0"/>
                  </a:lnTo>
                  <a:lnTo>
                    <a:pt x="3333" y="20849"/>
                  </a:lnTo>
                  <a:lnTo>
                    <a:pt x="23140" y="24277"/>
                  </a:lnTo>
                  <a:lnTo>
                    <a:pt x="46279" y="45126"/>
                  </a:lnTo>
                  <a:lnTo>
                    <a:pt x="66181" y="41699"/>
                  </a:lnTo>
                  <a:lnTo>
                    <a:pt x="49612" y="10377"/>
                  </a:lnTo>
                  <a:lnTo>
                    <a:pt x="26473" y="3427"/>
                  </a:lnTo>
                  <a:lnTo>
                    <a:pt x="19806" y="6950"/>
                  </a:lnTo>
                  <a:close/>
                </a:path>
              </a:pathLst>
            </a:custGeom>
            <a:solidFill>
              <a:srgbClr val="AFABAB"/>
            </a:solidFill>
            <a:ln w="9518" cap="flat">
              <a:noFill/>
              <a:prstDash val="solid"/>
              <a:miter/>
            </a:ln>
          </p:spPr>
          <p:txBody>
            <a:bodyPr rtlCol="0" anchor="ctr"/>
            <a:lstStyle/>
            <a:p>
              <a:endParaRPr lang="en-US" noProof="0" dirty="0"/>
            </a:p>
          </p:txBody>
        </p:sp>
        <p:sp>
          <p:nvSpPr>
            <p:cNvPr id="4675" name="Serbest Form 4674">
              <a:extLst>
                <a:ext uri="{FF2B5EF4-FFF2-40B4-BE49-F238E27FC236}">
                  <a16:creationId xmlns:a16="http://schemas.microsoft.com/office/drawing/2014/main" id="{680CBD83-FEE3-6E4F-897F-5F6E0BDC6D1B}"/>
                </a:ext>
              </a:extLst>
            </p:cNvPr>
            <p:cNvSpPr/>
            <p:nvPr/>
          </p:nvSpPr>
          <p:spPr>
            <a:xfrm>
              <a:off x="10363962" y="3154949"/>
              <a:ext cx="145408" cy="38271"/>
            </a:xfrm>
            <a:custGeom>
              <a:avLst/>
              <a:gdLst>
                <a:gd name="connsiteX0" fmla="*/ 128934 w 145408"/>
                <a:gd name="connsiteY0" fmla="*/ 3427 h 38271"/>
                <a:gd name="connsiteX1" fmla="*/ 105795 w 145408"/>
                <a:gd name="connsiteY1" fmla="*/ 10377 h 38271"/>
                <a:gd name="connsiteX2" fmla="*/ 85893 w 145408"/>
                <a:gd name="connsiteY2" fmla="*/ 13899 h 38271"/>
                <a:gd name="connsiteX3" fmla="*/ 59516 w 145408"/>
                <a:gd name="connsiteY3" fmla="*/ 0 h 38271"/>
                <a:gd name="connsiteX4" fmla="*/ 39708 w 145408"/>
                <a:gd name="connsiteY4" fmla="*/ 6950 h 38271"/>
                <a:gd name="connsiteX5" fmla="*/ 19806 w 145408"/>
                <a:gd name="connsiteY5" fmla="*/ 27799 h 38271"/>
                <a:gd name="connsiteX6" fmla="*/ 0 w 145408"/>
                <a:gd name="connsiteY6" fmla="*/ 24276 h 38271"/>
                <a:gd name="connsiteX7" fmla="*/ 19806 w 145408"/>
                <a:gd name="connsiteY7" fmla="*/ 38271 h 38271"/>
                <a:gd name="connsiteX8" fmla="*/ 42947 w 145408"/>
                <a:gd name="connsiteY8" fmla="*/ 34749 h 38271"/>
                <a:gd name="connsiteX9" fmla="*/ 99130 w 145408"/>
                <a:gd name="connsiteY9" fmla="*/ 27799 h 38271"/>
                <a:gd name="connsiteX10" fmla="*/ 125601 w 145408"/>
                <a:gd name="connsiteY10" fmla="*/ 24276 h 38271"/>
                <a:gd name="connsiteX11" fmla="*/ 145409 w 145408"/>
                <a:gd name="connsiteY11" fmla="*/ 6950 h 38271"/>
                <a:gd name="connsiteX12" fmla="*/ 128934 w 145408"/>
                <a:gd name="connsiteY12" fmla="*/ 3427 h 3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408" h="38271">
                  <a:moveTo>
                    <a:pt x="128934" y="3427"/>
                  </a:moveTo>
                  <a:lnTo>
                    <a:pt x="105795" y="10377"/>
                  </a:lnTo>
                  <a:lnTo>
                    <a:pt x="85893" y="13899"/>
                  </a:lnTo>
                  <a:lnTo>
                    <a:pt x="59516" y="0"/>
                  </a:lnTo>
                  <a:lnTo>
                    <a:pt x="39708" y="6950"/>
                  </a:lnTo>
                  <a:lnTo>
                    <a:pt x="19806" y="27799"/>
                  </a:lnTo>
                  <a:lnTo>
                    <a:pt x="0" y="24276"/>
                  </a:lnTo>
                  <a:lnTo>
                    <a:pt x="19806" y="38271"/>
                  </a:lnTo>
                  <a:lnTo>
                    <a:pt x="42947" y="34749"/>
                  </a:lnTo>
                  <a:lnTo>
                    <a:pt x="99130" y="27799"/>
                  </a:lnTo>
                  <a:lnTo>
                    <a:pt x="125601" y="24276"/>
                  </a:lnTo>
                  <a:lnTo>
                    <a:pt x="145409" y="6950"/>
                  </a:lnTo>
                  <a:lnTo>
                    <a:pt x="128934" y="3427"/>
                  </a:lnTo>
                  <a:close/>
                </a:path>
              </a:pathLst>
            </a:custGeom>
            <a:solidFill>
              <a:srgbClr val="AFABAB"/>
            </a:solidFill>
            <a:ln w="9518" cap="flat">
              <a:noFill/>
              <a:prstDash val="solid"/>
              <a:miter/>
            </a:ln>
          </p:spPr>
          <p:txBody>
            <a:bodyPr rtlCol="0" anchor="ctr"/>
            <a:lstStyle/>
            <a:p>
              <a:endParaRPr lang="en-US" noProof="0" dirty="0"/>
            </a:p>
          </p:txBody>
        </p:sp>
        <p:sp>
          <p:nvSpPr>
            <p:cNvPr id="4676" name="Serbest Form 4675">
              <a:extLst>
                <a:ext uri="{FF2B5EF4-FFF2-40B4-BE49-F238E27FC236}">
                  <a16:creationId xmlns:a16="http://schemas.microsoft.com/office/drawing/2014/main" id="{B1C10380-AB30-9F43-9DFB-B5BBE4993283}"/>
                </a:ext>
              </a:extLst>
            </p:cNvPr>
            <p:cNvSpPr/>
            <p:nvPr/>
          </p:nvSpPr>
          <p:spPr>
            <a:xfrm>
              <a:off x="10241883" y="3147619"/>
              <a:ext cx="105128" cy="49314"/>
            </a:xfrm>
            <a:custGeom>
              <a:avLst/>
              <a:gdLst>
                <a:gd name="connsiteX0" fmla="*/ 98939 w 105128"/>
                <a:gd name="connsiteY0" fmla="*/ 3427 h 49314"/>
                <a:gd name="connsiteX1" fmla="*/ 59231 w 105128"/>
                <a:gd name="connsiteY1" fmla="*/ 0 h 49314"/>
                <a:gd name="connsiteX2" fmla="*/ 75800 w 105128"/>
                <a:gd name="connsiteY2" fmla="*/ 24372 h 49314"/>
                <a:gd name="connsiteX3" fmla="*/ 95606 w 105128"/>
                <a:gd name="connsiteY3" fmla="*/ 38271 h 49314"/>
                <a:gd name="connsiteX4" fmla="*/ 105129 w 105128"/>
                <a:gd name="connsiteY4" fmla="*/ 13899 h 49314"/>
                <a:gd name="connsiteX5" fmla="*/ 39709 w 105128"/>
                <a:gd name="connsiteY5" fmla="*/ 31988 h 49314"/>
                <a:gd name="connsiteX6" fmla="*/ 16569 w 105128"/>
                <a:gd name="connsiteY6" fmla="*/ 21515 h 49314"/>
                <a:gd name="connsiteX7" fmla="*/ 0 w 105128"/>
                <a:gd name="connsiteY7" fmla="*/ 42365 h 49314"/>
                <a:gd name="connsiteX8" fmla="*/ 26473 w 105128"/>
                <a:gd name="connsiteY8" fmla="*/ 49315 h 49314"/>
                <a:gd name="connsiteX9" fmla="*/ 46279 w 105128"/>
                <a:gd name="connsiteY9" fmla="*/ 49315 h 49314"/>
                <a:gd name="connsiteX10" fmla="*/ 76085 w 105128"/>
                <a:gd name="connsiteY10" fmla="*/ 38938 h 49314"/>
                <a:gd name="connsiteX11" fmla="*/ 49613 w 105128"/>
                <a:gd name="connsiteY11" fmla="*/ 28465 h 4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128" h="49314">
                  <a:moveTo>
                    <a:pt x="98939" y="3427"/>
                  </a:moveTo>
                  <a:lnTo>
                    <a:pt x="59231" y="0"/>
                  </a:lnTo>
                  <a:lnTo>
                    <a:pt x="75800" y="24372"/>
                  </a:lnTo>
                  <a:lnTo>
                    <a:pt x="95606" y="38271"/>
                  </a:lnTo>
                  <a:lnTo>
                    <a:pt x="105129" y="13899"/>
                  </a:lnTo>
                  <a:close/>
                  <a:moveTo>
                    <a:pt x="39709" y="31988"/>
                  </a:moveTo>
                  <a:lnTo>
                    <a:pt x="16569" y="21515"/>
                  </a:lnTo>
                  <a:lnTo>
                    <a:pt x="0" y="42365"/>
                  </a:lnTo>
                  <a:lnTo>
                    <a:pt x="26473" y="49315"/>
                  </a:lnTo>
                  <a:lnTo>
                    <a:pt x="46279" y="49315"/>
                  </a:lnTo>
                  <a:lnTo>
                    <a:pt x="76085" y="38938"/>
                  </a:lnTo>
                  <a:lnTo>
                    <a:pt x="49613" y="28465"/>
                  </a:lnTo>
                  <a:close/>
                </a:path>
              </a:pathLst>
            </a:custGeom>
            <a:solidFill>
              <a:srgbClr val="AFABAB"/>
            </a:solidFill>
            <a:ln w="9518" cap="flat">
              <a:noFill/>
              <a:prstDash val="solid"/>
              <a:miter/>
            </a:ln>
          </p:spPr>
          <p:txBody>
            <a:bodyPr rtlCol="0" anchor="ctr"/>
            <a:lstStyle/>
            <a:p>
              <a:endParaRPr lang="en-US" noProof="0" dirty="0"/>
            </a:p>
          </p:txBody>
        </p:sp>
        <p:sp>
          <p:nvSpPr>
            <p:cNvPr id="4677" name="Serbest Form 4676">
              <a:extLst>
                <a:ext uri="{FF2B5EF4-FFF2-40B4-BE49-F238E27FC236}">
                  <a16:creationId xmlns:a16="http://schemas.microsoft.com/office/drawing/2014/main" id="{CEA8F65C-750A-CB49-B153-EBB465CC50A0}"/>
                </a:ext>
              </a:extLst>
            </p:cNvPr>
            <p:cNvSpPr/>
            <p:nvPr/>
          </p:nvSpPr>
          <p:spPr>
            <a:xfrm>
              <a:off x="9893645" y="2898094"/>
              <a:ext cx="23044" cy="28275"/>
            </a:xfrm>
            <a:custGeom>
              <a:avLst/>
              <a:gdLst>
                <a:gd name="connsiteX0" fmla="*/ 14950 w 23044"/>
                <a:gd name="connsiteY0" fmla="*/ 23706 h 28275"/>
                <a:gd name="connsiteX1" fmla="*/ 21426 w 23044"/>
                <a:gd name="connsiteY1" fmla="*/ 1999 h 28275"/>
                <a:gd name="connsiteX2" fmla="*/ 19711 w 23044"/>
                <a:gd name="connsiteY2" fmla="*/ 24372 h 28275"/>
                <a:gd name="connsiteX3" fmla="*/ 23045 w 23044"/>
                <a:gd name="connsiteY3" fmla="*/ 0 h 28275"/>
                <a:gd name="connsiteX4" fmla="*/ 0 w 23044"/>
                <a:gd name="connsiteY4" fmla="*/ 4380 h 28275"/>
                <a:gd name="connsiteX5" fmla="*/ 5143 w 23044"/>
                <a:gd name="connsiteY5" fmla="*/ 28275 h 2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44" h="28275">
                  <a:moveTo>
                    <a:pt x="14950" y="23706"/>
                  </a:moveTo>
                  <a:lnTo>
                    <a:pt x="21426" y="1999"/>
                  </a:lnTo>
                  <a:close/>
                  <a:moveTo>
                    <a:pt x="19711" y="24372"/>
                  </a:moveTo>
                  <a:lnTo>
                    <a:pt x="23045" y="0"/>
                  </a:lnTo>
                  <a:lnTo>
                    <a:pt x="0" y="4380"/>
                  </a:lnTo>
                  <a:lnTo>
                    <a:pt x="5143" y="28275"/>
                  </a:lnTo>
                  <a:close/>
                </a:path>
              </a:pathLst>
            </a:custGeom>
            <a:solidFill>
              <a:srgbClr val="FFFFFF"/>
            </a:solidFill>
            <a:ln w="9518" cap="flat">
              <a:noFill/>
              <a:prstDash val="solid"/>
              <a:miter/>
            </a:ln>
          </p:spPr>
          <p:txBody>
            <a:bodyPr rtlCol="0" anchor="ctr"/>
            <a:lstStyle/>
            <a:p>
              <a:endParaRPr lang="en-US" noProof="0" dirty="0"/>
            </a:p>
          </p:txBody>
        </p:sp>
        <p:sp>
          <p:nvSpPr>
            <p:cNvPr id="4678" name="Serbest Form 4677">
              <a:extLst>
                <a:ext uri="{FF2B5EF4-FFF2-40B4-BE49-F238E27FC236}">
                  <a16:creationId xmlns:a16="http://schemas.microsoft.com/office/drawing/2014/main" id="{C2FB8993-3FF6-0E44-B6C8-4648A9C09134}"/>
                </a:ext>
              </a:extLst>
            </p:cNvPr>
            <p:cNvSpPr/>
            <p:nvPr/>
          </p:nvSpPr>
          <p:spPr>
            <a:xfrm>
              <a:off x="10750957" y="2860680"/>
              <a:ext cx="41422" cy="28179"/>
            </a:xfrm>
            <a:custGeom>
              <a:avLst/>
              <a:gdLst>
                <a:gd name="connsiteX0" fmla="*/ 21044 w 41422"/>
                <a:gd name="connsiteY0" fmla="*/ 25229 h 28179"/>
                <a:gd name="connsiteX1" fmla="*/ 1999 w 41422"/>
                <a:gd name="connsiteY1" fmla="*/ 1333 h 28179"/>
                <a:gd name="connsiteX2" fmla="*/ 39328 w 41422"/>
                <a:gd name="connsiteY2" fmla="*/ 8283 h 28179"/>
                <a:gd name="connsiteX3" fmla="*/ 24854 w 41422"/>
                <a:gd name="connsiteY3" fmla="*/ 28180 h 28179"/>
                <a:gd name="connsiteX4" fmla="*/ 41423 w 41422"/>
                <a:gd name="connsiteY4" fmla="*/ 7330 h 28179"/>
                <a:gd name="connsiteX5" fmla="*/ 0 w 41422"/>
                <a:gd name="connsiteY5" fmla="*/ 0 h 28179"/>
                <a:gd name="connsiteX6" fmla="*/ 7522 w 41422"/>
                <a:gd name="connsiteY6" fmla="*/ 24276 h 2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422" h="28179">
                  <a:moveTo>
                    <a:pt x="21044" y="25229"/>
                  </a:moveTo>
                  <a:lnTo>
                    <a:pt x="1999" y="1333"/>
                  </a:lnTo>
                  <a:lnTo>
                    <a:pt x="39328" y="8283"/>
                  </a:lnTo>
                  <a:close/>
                  <a:moveTo>
                    <a:pt x="24854" y="28180"/>
                  </a:moveTo>
                  <a:lnTo>
                    <a:pt x="41423" y="7330"/>
                  </a:lnTo>
                  <a:lnTo>
                    <a:pt x="0" y="0"/>
                  </a:lnTo>
                  <a:lnTo>
                    <a:pt x="7522" y="24276"/>
                  </a:lnTo>
                  <a:close/>
                </a:path>
              </a:pathLst>
            </a:custGeom>
            <a:solidFill>
              <a:srgbClr val="FFFFFF"/>
            </a:solidFill>
            <a:ln w="9518" cap="flat">
              <a:noFill/>
              <a:prstDash val="solid"/>
              <a:miter/>
            </a:ln>
          </p:spPr>
          <p:txBody>
            <a:bodyPr rtlCol="0" anchor="ctr"/>
            <a:lstStyle/>
            <a:p>
              <a:endParaRPr lang="en-US" noProof="0" dirty="0"/>
            </a:p>
          </p:txBody>
        </p:sp>
        <p:sp>
          <p:nvSpPr>
            <p:cNvPr id="4679" name="Serbest Form 4678">
              <a:extLst>
                <a:ext uri="{FF2B5EF4-FFF2-40B4-BE49-F238E27FC236}">
                  <a16:creationId xmlns:a16="http://schemas.microsoft.com/office/drawing/2014/main" id="{76EF92AF-6BA8-584C-84F2-E020E57A7092}"/>
                </a:ext>
              </a:extLst>
            </p:cNvPr>
            <p:cNvSpPr/>
            <p:nvPr/>
          </p:nvSpPr>
          <p:spPr>
            <a:xfrm>
              <a:off x="10678966" y="2826597"/>
              <a:ext cx="27234" cy="31892"/>
            </a:xfrm>
            <a:custGeom>
              <a:avLst/>
              <a:gdLst>
                <a:gd name="connsiteX0" fmla="*/ 23140 w 27234"/>
                <a:gd name="connsiteY0" fmla="*/ 22563 h 31892"/>
                <a:gd name="connsiteX1" fmla="*/ 2381 w 27234"/>
                <a:gd name="connsiteY1" fmla="*/ 27037 h 31892"/>
                <a:gd name="connsiteX2" fmla="*/ 8094 w 27234"/>
                <a:gd name="connsiteY2" fmla="*/ 1999 h 31892"/>
                <a:gd name="connsiteX3" fmla="*/ 23806 w 27234"/>
                <a:gd name="connsiteY3" fmla="*/ 24181 h 31892"/>
                <a:gd name="connsiteX4" fmla="*/ 27234 w 27234"/>
                <a:gd name="connsiteY4" fmla="*/ 20849 h 31892"/>
                <a:gd name="connsiteX5" fmla="*/ 7428 w 27234"/>
                <a:gd name="connsiteY5" fmla="*/ 0 h 31892"/>
                <a:gd name="connsiteX6" fmla="*/ 0 w 27234"/>
                <a:gd name="connsiteY6" fmla="*/ 29227 h 31892"/>
                <a:gd name="connsiteX7" fmla="*/ 25521 w 27234"/>
                <a:gd name="connsiteY7" fmla="*/ 31892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34" h="31892">
                  <a:moveTo>
                    <a:pt x="23140" y="22563"/>
                  </a:moveTo>
                  <a:lnTo>
                    <a:pt x="2381" y="27037"/>
                  </a:lnTo>
                  <a:lnTo>
                    <a:pt x="8094" y="1999"/>
                  </a:lnTo>
                  <a:lnTo>
                    <a:pt x="23806" y="24181"/>
                  </a:lnTo>
                  <a:close/>
                  <a:moveTo>
                    <a:pt x="27234" y="20849"/>
                  </a:moveTo>
                  <a:lnTo>
                    <a:pt x="7428" y="0"/>
                  </a:lnTo>
                  <a:lnTo>
                    <a:pt x="0" y="29227"/>
                  </a:lnTo>
                  <a:lnTo>
                    <a:pt x="25521" y="31892"/>
                  </a:lnTo>
                  <a:close/>
                </a:path>
              </a:pathLst>
            </a:custGeom>
            <a:solidFill>
              <a:srgbClr val="FFFFFF"/>
            </a:solidFill>
            <a:ln w="9518" cap="flat">
              <a:noFill/>
              <a:prstDash val="solid"/>
              <a:miter/>
            </a:ln>
          </p:spPr>
          <p:txBody>
            <a:bodyPr rtlCol="0" anchor="ctr"/>
            <a:lstStyle/>
            <a:p>
              <a:endParaRPr lang="en-US" noProof="0" dirty="0"/>
            </a:p>
          </p:txBody>
        </p:sp>
        <p:sp>
          <p:nvSpPr>
            <p:cNvPr id="4680" name="Serbest Form 4679">
              <a:extLst>
                <a:ext uri="{FF2B5EF4-FFF2-40B4-BE49-F238E27FC236}">
                  <a16:creationId xmlns:a16="http://schemas.microsoft.com/office/drawing/2014/main" id="{C655C236-59E7-A443-94A6-B50253B1AC88}"/>
                </a:ext>
              </a:extLst>
            </p:cNvPr>
            <p:cNvSpPr/>
            <p:nvPr/>
          </p:nvSpPr>
          <p:spPr>
            <a:xfrm>
              <a:off x="10669539" y="2654186"/>
              <a:ext cx="79989" cy="162510"/>
            </a:xfrm>
            <a:custGeom>
              <a:avLst/>
              <a:gdLst>
                <a:gd name="connsiteX0" fmla="*/ 65610 w 79989"/>
                <a:gd name="connsiteY0" fmla="*/ 21611 h 162510"/>
                <a:gd name="connsiteX1" fmla="*/ 67134 w 79989"/>
                <a:gd name="connsiteY1" fmla="*/ 762 h 162510"/>
                <a:gd name="connsiteX2" fmla="*/ 70371 w 79989"/>
                <a:gd name="connsiteY2" fmla="*/ 20849 h 162510"/>
                <a:gd name="connsiteX3" fmla="*/ 67134 w 79989"/>
                <a:gd name="connsiteY3" fmla="*/ 0 h 162510"/>
                <a:gd name="connsiteX4" fmla="*/ 59039 w 79989"/>
                <a:gd name="connsiteY4" fmla="*/ 20849 h 162510"/>
                <a:gd name="connsiteX5" fmla="*/ 16760 w 79989"/>
                <a:gd name="connsiteY5" fmla="*/ 127190 h 162510"/>
                <a:gd name="connsiteX6" fmla="*/ 3905 w 79989"/>
                <a:gd name="connsiteY6" fmla="*/ 89109 h 162510"/>
                <a:gd name="connsiteX7" fmla="*/ 14093 w 79989"/>
                <a:gd name="connsiteY7" fmla="*/ 56360 h 162510"/>
                <a:gd name="connsiteX8" fmla="*/ 20760 w 79989"/>
                <a:gd name="connsiteY8" fmla="*/ 35510 h 162510"/>
                <a:gd name="connsiteX9" fmla="*/ 43137 w 79989"/>
                <a:gd name="connsiteY9" fmla="*/ 15804 h 162510"/>
                <a:gd name="connsiteX10" fmla="*/ 32663 w 79989"/>
                <a:gd name="connsiteY10" fmla="*/ 37700 h 162510"/>
                <a:gd name="connsiteX11" fmla="*/ 23140 w 79989"/>
                <a:gd name="connsiteY11" fmla="*/ 65309 h 162510"/>
                <a:gd name="connsiteX12" fmla="*/ 32663 w 79989"/>
                <a:gd name="connsiteY12" fmla="*/ 87967 h 162510"/>
                <a:gd name="connsiteX13" fmla="*/ 56278 w 79989"/>
                <a:gd name="connsiteY13" fmla="*/ 71402 h 162510"/>
                <a:gd name="connsiteX14" fmla="*/ 76371 w 79989"/>
                <a:gd name="connsiteY14" fmla="*/ 88919 h 162510"/>
                <a:gd name="connsiteX15" fmla="*/ 59230 w 79989"/>
                <a:gd name="connsiteY15" fmla="*/ 113481 h 162510"/>
                <a:gd name="connsiteX16" fmla="*/ 40185 w 79989"/>
                <a:gd name="connsiteY16" fmla="*/ 130332 h 162510"/>
                <a:gd name="connsiteX17" fmla="*/ 63039 w 79989"/>
                <a:gd name="connsiteY17" fmla="*/ 161463 h 162510"/>
                <a:gd name="connsiteX18" fmla="*/ 42470 w 79989"/>
                <a:gd name="connsiteY18" fmla="*/ 150705 h 162510"/>
                <a:gd name="connsiteX19" fmla="*/ 13522 w 79989"/>
                <a:gd name="connsiteY19" fmla="*/ 130713 h 162510"/>
                <a:gd name="connsiteX20" fmla="*/ 39900 w 79989"/>
                <a:gd name="connsiteY20" fmla="*/ 155084 h 162510"/>
                <a:gd name="connsiteX21" fmla="*/ 63991 w 79989"/>
                <a:gd name="connsiteY21" fmla="*/ 162510 h 162510"/>
                <a:gd name="connsiteX22" fmla="*/ 43423 w 79989"/>
                <a:gd name="connsiteY22" fmla="*/ 130903 h 162510"/>
                <a:gd name="connsiteX23" fmla="*/ 63039 w 79989"/>
                <a:gd name="connsiteY23" fmla="*/ 116813 h 162510"/>
                <a:gd name="connsiteX24" fmla="*/ 79989 w 79989"/>
                <a:gd name="connsiteY24" fmla="*/ 88252 h 162510"/>
                <a:gd name="connsiteX25" fmla="*/ 56278 w 79989"/>
                <a:gd name="connsiteY25" fmla="*/ 67689 h 162510"/>
                <a:gd name="connsiteX26" fmla="*/ 33329 w 79989"/>
                <a:gd name="connsiteY26" fmla="*/ 85206 h 162510"/>
                <a:gd name="connsiteX27" fmla="*/ 27234 w 79989"/>
                <a:gd name="connsiteY27" fmla="*/ 65118 h 162510"/>
                <a:gd name="connsiteX28" fmla="*/ 37233 w 79989"/>
                <a:gd name="connsiteY28" fmla="*/ 39223 h 162510"/>
                <a:gd name="connsiteX29" fmla="*/ 43899 w 79989"/>
                <a:gd name="connsiteY29" fmla="*/ 14661 h 162510"/>
                <a:gd name="connsiteX30" fmla="*/ 16760 w 79989"/>
                <a:gd name="connsiteY30" fmla="*/ 33130 h 162510"/>
                <a:gd name="connsiteX31" fmla="*/ 9523 w 79989"/>
                <a:gd name="connsiteY31" fmla="*/ 55027 h 162510"/>
                <a:gd name="connsiteX32" fmla="*/ 0 w 79989"/>
                <a:gd name="connsiteY32" fmla="*/ 89871 h 162510"/>
                <a:gd name="connsiteX33" fmla="*/ 13522 w 79989"/>
                <a:gd name="connsiteY33" fmla="*/ 112624 h 16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9989" h="162510">
                  <a:moveTo>
                    <a:pt x="65610" y="21611"/>
                  </a:moveTo>
                  <a:lnTo>
                    <a:pt x="67134" y="762"/>
                  </a:lnTo>
                  <a:close/>
                  <a:moveTo>
                    <a:pt x="70371" y="20849"/>
                  </a:moveTo>
                  <a:lnTo>
                    <a:pt x="67134" y="0"/>
                  </a:lnTo>
                  <a:lnTo>
                    <a:pt x="59039" y="20849"/>
                  </a:lnTo>
                  <a:close/>
                  <a:moveTo>
                    <a:pt x="16760" y="127190"/>
                  </a:moveTo>
                  <a:lnTo>
                    <a:pt x="3905" y="89109"/>
                  </a:lnTo>
                  <a:lnTo>
                    <a:pt x="14093" y="56360"/>
                  </a:lnTo>
                  <a:lnTo>
                    <a:pt x="20760" y="35510"/>
                  </a:lnTo>
                  <a:lnTo>
                    <a:pt x="43137" y="15804"/>
                  </a:lnTo>
                  <a:lnTo>
                    <a:pt x="32663" y="37700"/>
                  </a:lnTo>
                  <a:lnTo>
                    <a:pt x="23140" y="65309"/>
                  </a:lnTo>
                  <a:lnTo>
                    <a:pt x="32663" y="87967"/>
                  </a:lnTo>
                  <a:lnTo>
                    <a:pt x="56278" y="71402"/>
                  </a:lnTo>
                  <a:lnTo>
                    <a:pt x="76371" y="88919"/>
                  </a:lnTo>
                  <a:lnTo>
                    <a:pt x="59230" y="113481"/>
                  </a:lnTo>
                  <a:lnTo>
                    <a:pt x="40185" y="130332"/>
                  </a:lnTo>
                  <a:lnTo>
                    <a:pt x="63039" y="161463"/>
                  </a:lnTo>
                  <a:lnTo>
                    <a:pt x="42470" y="150705"/>
                  </a:lnTo>
                  <a:close/>
                  <a:moveTo>
                    <a:pt x="13522" y="130713"/>
                  </a:moveTo>
                  <a:lnTo>
                    <a:pt x="39900" y="155084"/>
                  </a:lnTo>
                  <a:lnTo>
                    <a:pt x="63991" y="162510"/>
                  </a:lnTo>
                  <a:lnTo>
                    <a:pt x="43423" y="130903"/>
                  </a:lnTo>
                  <a:lnTo>
                    <a:pt x="63039" y="116813"/>
                  </a:lnTo>
                  <a:lnTo>
                    <a:pt x="79989" y="88252"/>
                  </a:lnTo>
                  <a:lnTo>
                    <a:pt x="56278" y="67689"/>
                  </a:lnTo>
                  <a:lnTo>
                    <a:pt x="33329" y="85206"/>
                  </a:lnTo>
                  <a:lnTo>
                    <a:pt x="27234" y="65118"/>
                  </a:lnTo>
                  <a:lnTo>
                    <a:pt x="37233" y="39223"/>
                  </a:lnTo>
                  <a:lnTo>
                    <a:pt x="43899" y="14661"/>
                  </a:lnTo>
                  <a:lnTo>
                    <a:pt x="16760" y="33130"/>
                  </a:lnTo>
                  <a:lnTo>
                    <a:pt x="9523" y="55027"/>
                  </a:lnTo>
                  <a:lnTo>
                    <a:pt x="0" y="89871"/>
                  </a:lnTo>
                  <a:lnTo>
                    <a:pt x="13522" y="112624"/>
                  </a:lnTo>
                  <a:close/>
                </a:path>
              </a:pathLst>
            </a:custGeom>
            <a:solidFill>
              <a:srgbClr val="FFFFFF"/>
            </a:solidFill>
            <a:ln w="9518" cap="flat">
              <a:noFill/>
              <a:prstDash val="solid"/>
              <a:miter/>
            </a:ln>
          </p:spPr>
          <p:txBody>
            <a:bodyPr rtlCol="0" anchor="ctr"/>
            <a:lstStyle/>
            <a:p>
              <a:endParaRPr lang="en-US" noProof="0" dirty="0"/>
            </a:p>
          </p:txBody>
        </p:sp>
        <p:sp>
          <p:nvSpPr>
            <p:cNvPr id="4681" name="Serbest Form 4680">
              <a:extLst>
                <a:ext uri="{FF2B5EF4-FFF2-40B4-BE49-F238E27FC236}">
                  <a16:creationId xmlns:a16="http://schemas.microsoft.com/office/drawing/2014/main" id="{7D7042E4-9ADF-9D49-9110-AF3C929DF5C7}"/>
                </a:ext>
              </a:extLst>
            </p:cNvPr>
            <p:cNvSpPr/>
            <p:nvPr/>
          </p:nvSpPr>
          <p:spPr>
            <a:xfrm>
              <a:off x="10631735" y="2916182"/>
              <a:ext cx="35518" cy="35986"/>
            </a:xfrm>
            <a:custGeom>
              <a:avLst/>
              <a:gdLst>
                <a:gd name="connsiteX0" fmla="*/ 18378 w 35518"/>
                <a:gd name="connsiteY0" fmla="*/ 4380 h 35986"/>
                <a:gd name="connsiteX1" fmla="*/ 30662 w 35518"/>
                <a:gd name="connsiteY1" fmla="*/ 33702 h 35986"/>
                <a:gd name="connsiteX2" fmla="*/ 4094 w 35518"/>
                <a:gd name="connsiteY2" fmla="*/ 21040 h 35986"/>
                <a:gd name="connsiteX3" fmla="*/ 19902 w 35518"/>
                <a:gd name="connsiteY3" fmla="*/ 0 h 35986"/>
                <a:gd name="connsiteX4" fmla="*/ 0 w 35518"/>
                <a:gd name="connsiteY4" fmla="*/ 0 h 35986"/>
                <a:gd name="connsiteX5" fmla="*/ 952 w 35518"/>
                <a:gd name="connsiteY5" fmla="*/ 23706 h 35986"/>
                <a:gd name="connsiteX6" fmla="*/ 32281 w 35518"/>
                <a:gd name="connsiteY6" fmla="*/ 35986 h 35986"/>
                <a:gd name="connsiteX7" fmla="*/ 35519 w 35518"/>
                <a:gd name="connsiteY7" fmla="*/ 12852 h 3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18" h="35986">
                  <a:moveTo>
                    <a:pt x="18378" y="4380"/>
                  </a:moveTo>
                  <a:lnTo>
                    <a:pt x="30662" y="33702"/>
                  </a:lnTo>
                  <a:lnTo>
                    <a:pt x="4094" y="21040"/>
                  </a:lnTo>
                  <a:close/>
                  <a:moveTo>
                    <a:pt x="19902" y="0"/>
                  </a:moveTo>
                  <a:lnTo>
                    <a:pt x="0" y="0"/>
                  </a:lnTo>
                  <a:lnTo>
                    <a:pt x="952" y="23706"/>
                  </a:lnTo>
                  <a:lnTo>
                    <a:pt x="32281" y="35986"/>
                  </a:lnTo>
                  <a:lnTo>
                    <a:pt x="35519" y="12852"/>
                  </a:lnTo>
                  <a:close/>
                </a:path>
              </a:pathLst>
            </a:custGeom>
            <a:solidFill>
              <a:srgbClr val="FFFFFF"/>
            </a:solidFill>
            <a:ln w="9518" cap="flat">
              <a:noFill/>
              <a:prstDash val="solid"/>
              <a:miter/>
            </a:ln>
          </p:spPr>
          <p:txBody>
            <a:bodyPr rtlCol="0" anchor="ctr"/>
            <a:lstStyle/>
            <a:p>
              <a:endParaRPr lang="en-US" noProof="0" dirty="0"/>
            </a:p>
          </p:txBody>
        </p:sp>
        <p:sp>
          <p:nvSpPr>
            <p:cNvPr id="4682" name="Serbest Form 4681">
              <a:extLst>
                <a:ext uri="{FF2B5EF4-FFF2-40B4-BE49-F238E27FC236}">
                  <a16:creationId xmlns:a16="http://schemas.microsoft.com/office/drawing/2014/main" id="{2167B0F8-390F-CB4D-8B42-9E7B890DA6FA}"/>
                </a:ext>
              </a:extLst>
            </p:cNvPr>
            <p:cNvSpPr/>
            <p:nvPr/>
          </p:nvSpPr>
          <p:spPr>
            <a:xfrm>
              <a:off x="10594498" y="3128293"/>
              <a:ext cx="44283" cy="22179"/>
            </a:xfrm>
            <a:custGeom>
              <a:avLst/>
              <a:gdLst>
                <a:gd name="connsiteX0" fmla="*/ 480 w 44283"/>
                <a:gd name="connsiteY0" fmla="*/ 17327 h 22179"/>
                <a:gd name="connsiteX1" fmla="*/ 43141 w 44283"/>
                <a:gd name="connsiteY1" fmla="*/ 15042 h 22179"/>
                <a:gd name="connsiteX2" fmla="*/ 1241 w 44283"/>
                <a:gd name="connsiteY2" fmla="*/ 22087 h 22179"/>
                <a:gd name="connsiteX3" fmla="*/ 44283 w 44283"/>
                <a:gd name="connsiteY3" fmla="*/ 15137 h 22179"/>
                <a:gd name="connsiteX4" fmla="*/ 11525 w 44283"/>
                <a:gd name="connsiteY4" fmla="*/ 0 h 22179"/>
                <a:gd name="connsiteX5" fmla="*/ 1337 w 44283"/>
                <a:gd name="connsiteY5" fmla="*/ 22087 h 22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83" h="22179">
                  <a:moveTo>
                    <a:pt x="480" y="17327"/>
                  </a:moveTo>
                  <a:lnTo>
                    <a:pt x="43141" y="15042"/>
                  </a:lnTo>
                  <a:close/>
                  <a:moveTo>
                    <a:pt x="1241" y="22087"/>
                  </a:moveTo>
                  <a:lnTo>
                    <a:pt x="44283" y="15137"/>
                  </a:lnTo>
                  <a:lnTo>
                    <a:pt x="11525" y="0"/>
                  </a:lnTo>
                  <a:cubicBezTo>
                    <a:pt x="-2186" y="20278"/>
                    <a:pt x="-758" y="22753"/>
                    <a:pt x="1337" y="22087"/>
                  </a:cubicBezTo>
                  <a:close/>
                </a:path>
              </a:pathLst>
            </a:custGeom>
            <a:solidFill>
              <a:srgbClr val="FFFFFF"/>
            </a:solidFill>
            <a:ln w="9518" cap="flat">
              <a:noFill/>
              <a:prstDash val="solid"/>
              <a:miter/>
            </a:ln>
          </p:spPr>
          <p:txBody>
            <a:bodyPr rtlCol="0" anchor="ctr"/>
            <a:lstStyle/>
            <a:p>
              <a:endParaRPr lang="en-US" noProof="0" dirty="0"/>
            </a:p>
          </p:txBody>
        </p:sp>
        <p:sp>
          <p:nvSpPr>
            <p:cNvPr id="4683" name="Serbest Form 4682">
              <a:extLst>
                <a:ext uri="{FF2B5EF4-FFF2-40B4-BE49-F238E27FC236}">
                  <a16:creationId xmlns:a16="http://schemas.microsoft.com/office/drawing/2014/main" id="{AE4A635D-1591-E14D-9AB7-E11945F3C03A}"/>
                </a:ext>
              </a:extLst>
            </p:cNvPr>
            <p:cNvSpPr/>
            <p:nvPr/>
          </p:nvSpPr>
          <p:spPr>
            <a:xfrm>
              <a:off x="10702486" y="2777663"/>
              <a:ext cx="509358" cy="424506"/>
            </a:xfrm>
            <a:custGeom>
              <a:avLst/>
              <a:gdLst>
                <a:gd name="connsiteX0" fmla="*/ 414992 w 509358"/>
                <a:gd name="connsiteY0" fmla="*/ 351867 h 424506"/>
                <a:gd name="connsiteX1" fmla="*/ 400136 w 509358"/>
                <a:gd name="connsiteY1" fmla="*/ 382713 h 424506"/>
                <a:gd name="connsiteX2" fmla="*/ 369283 w 509358"/>
                <a:gd name="connsiteY2" fmla="*/ 378333 h 424506"/>
                <a:gd name="connsiteX3" fmla="*/ 390900 w 509358"/>
                <a:gd name="connsiteY3" fmla="*/ 347202 h 424506"/>
                <a:gd name="connsiteX4" fmla="*/ 415562 w 509358"/>
                <a:gd name="connsiteY4" fmla="*/ 347107 h 424506"/>
                <a:gd name="connsiteX5" fmla="*/ 389185 w 509358"/>
                <a:gd name="connsiteY5" fmla="*/ 343584 h 424506"/>
                <a:gd name="connsiteX6" fmla="*/ 366903 w 509358"/>
                <a:gd name="connsiteY6" fmla="*/ 379571 h 424506"/>
                <a:gd name="connsiteX7" fmla="*/ 401851 w 509358"/>
                <a:gd name="connsiteY7" fmla="*/ 386616 h 424506"/>
                <a:gd name="connsiteX8" fmla="*/ 420896 w 509358"/>
                <a:gd name="connsiteY8" fmla="*/ 364910 h 424506"/>
                <a:gd name="connsiteX9" fmla="*/ 317386 w 509358"/>
                <a:gd name="connsiteY9" fmla="*/ 86824 h 424506"/>
                <a:gd name="connsiteX10" fmla="*/ 337860 w 509358"/>
                <a:gd name="connsiteY10" fmla="*/ 87395 h 424506"/>
                <a:gd name="connsiteX11" fmla="*/ 315767 w 509358"/>
                <a:gd name="connsiteY11" fmla="*/ 86443 h 424506"/>
                <a:gd name="connsiteX12" fmla="*/ 316434 w 509358"/>
                <a:gd name="connsiteY12" fmla="*/ 91203 h 424506"/>
                <a:gd name="connsiteX13" fmla="*/ 339573 w 509358"/>
                <a:gd name="connsiteY13" fmla="*/ 87776 h 424506"/>
                <a:gd name="connsiteX14" fmla="*/ 318624 w 509358"/>
                <a:gd name="connsiteY14" fmla="*/ 69212 h 424506"/>
                <a:gd name="connsiteX15" fmla="*/ 298816 w 509358"/>
                <a:gd name="connsiteY15" fmla="*/ 76162 h 424506"/>
                <a:gd name="connsiteX16" fmla="*/ 242444 w 509358"/>
                <a:gd name="connsiteY16" fmla="*/ 276848 h 424506"/>
                <a:gd name="connsiteX17" fmla="*/ 231302 w 509358"/>
                <a:gd name="connsiteY17" fmla="*/ 317023 h 424506"/>
                <a:gd name="connsiteX18" fmla="*/ 237683 w 509358"/>
                <a:gd name="connsiteY18" fmla="*/ 276086 h 424506"/>
                <a:gd name="connsiteX19" fmla="*/ 231016 w 509358"/>
                <a:gd name="connsiteY19" fmla="*/ 317785 h 424506"/>
                <a:gd name="connsiteX20" fmla="*/ 248823 w 509358"/>
                <a:gd name="connsiteY20" fmla="*/ 295031 h 424506"/>
                <a:gd name="connsiteX21" fmla="*/ 252347 w 509358"/>
                <a:gd name="connsiteY21" fmla="*/ 273420 h 424506"/>
                <a:gd name="connsiteX22" fmla="*/ 506408 w 509358"/>
                <a:gd name="connsiteY22" fmla="*/ 125857 h 424506"/>
                <a:gd name="connsiteX23" fmla="*/ 498884 w 509358"/>
                <a:gd name="connsiteY23" fmla="*/ 231532 h 424506"/>
                <a:gd name="connsiteX24" fmla="*/ 495552 w 509358"/>
                <a:gd name="connsiteY24" fmla="*/ 301029 h 424506"/>
                <a:gd name="connsiteX25" fmla="*/ 498884 w 509358"/>
                <a:gd name="connsiteY25" fmla="*/ 322355 h 424506"/>
                <a:gd name="connsiteX26" fmla="*/ 495552 w 509358"/>
                <a:gd name="connsiteY26" fmla="*/ 345964 h 424506"/>
                <a:gd name="connsiteX27" fmla="*/ 492219 w 509358"/>
                <a:gd name="connsiteY27" fmla="*/ 373859 h 424506"/>
                <a:gd name="connsiteX28" fmla="*/ 492219 w 509358"/>
                <a:gd name="connsiteY28" fmla="*/ 394993 h 424506"/>
                <a:gd name="connsiteX29" fmla="*/ 488982 w 509358"/>
                <a:gd name="connsiteY29" fmla="*/ 422507 h 424506"/>
                <a:gd name="connsiteX30" fmla="*/ 446797 w 509358"/>
                <a:gd name="connsiteY30" fmla="*/ 372431 h 424506"/>
                <a:gd name="connsiteX31" fmla="*/ 422895 w 509358"/>
                <a:gd name="connsiteY31" fmla="*/ 361482 h 424506"/>
                <a:gd name="connsiteX32" fmla="*/ 414229 w 509358"/>
                <a:gd name="connsiteY32" fmla="*/ 335016 h 424506"/>
                <a:gd name="connsiteX33" fmla="*/ 420896 w 509358"/>
                <a:gd name="connsiteY33" fmla="*/ 312168 h 424506"/>
                <a:gd name="connsiteX34" fmla="*/ 400327 w 509358"/>
                <a:gd name="connsiteY34" fmla="*/ 292366 h 424506"/>
                <a:gd name="connsiteX35" fmla="*/ 384519 w 509358"/>
                <a:gd name="connsiteY35" fmla="*/ 248192 h 424506"/>
                <a:gd name="connsiteX36" fmla="*/ 350334 w 509358"/>
                <a:gd name="connsiteY36" fmla="*/ 229152 h 424506"/>
                <a:gd name="connsiteX37" fmla="*/ 330432 w 509358"/>
                <a:gd name="connsiteY37" fmla="*/ 218775 h 424506"/>
                <a:gd name="connsiteX38" fmla="*/ 310910 w 509358"/>
                <a:gd name="connsiteY38" fmla="*/ 205065 h 424506"/>
                <a:gd name="connsiteX39" fmla="*/ 276439 w 509358"/>
                <a:gd name="connsiteY39" fmla="*/ 204589 h 424506"/>
                <a:gd name="connsiteX40" fmla="*/ 261869 w 509358"/>
                <a:gd name="connsiteY40" fmla="*/ 181360 h 424506"/>
                <a:gd name="connsiteX41" fmla="*/ 234539 w 509358"/>
                <a:gd name="connsiteY41" fmla="*/ 166604 h 424506"/>
                <a:gd name="connsiteX42" fmla="*/ 218828 w 509358"/>
                <a:gd name="connsiteY42" fmla="*/ 146421 h 424506"/>
                <a:gd name="connsiteX43" fmla="*/ 204734 w 509358"/>
                <a:gd name="connsiteY43" fmla="*/ 171364 h 424506"/>
                <a:gd name="connsiteX44" fmla="*/ 185689 w 509358"/>
                <a:gd name="connsiteY44" fmla="*/ 191452 h 424506"/>
                <a:gd name="connsiteX45" fmla="*/ 186547 w 509358"/>
                <a:gd name="connsiteY45" fmla="*/ 171840 h 424506"/>
                <a:gd name="connsiteX46" fmla="*/ 186547 w 509358"/>
                <a:gd name="connsiteY46" fmla="*/ 151371 h 424506"/>
                <a:gd name="connsiteX47" fmla="*/ 166264 w 509358"/>
                <a:gd name="connsiteY47" fmla="*/ 122239 h 424506"/>
                <a:gd name="connsiteX48" fmla="*/ 198069 w 509358"/>
                <a:gd name="connsiteY48" fmla="*/ 115480 h 424506"/>
                <a:gd name="connsiteX49" fmla="*/ 228160 w 509358"/>
                <a:gd name="connsiteY49" fmla="*/ 101485 h 424506"/>
                <a:gd name="connsiteX50" fmla="*/ 193784 w 509358"/>
                <a:gd name="connsiteY50" fmla="*/ 100343 h 424506"/>
                <a:gd name="connsiteX51" fmla="*/ 158550 w 509358"/>
                <a:gd name="connsiteY51" fmla="*/ 86634 h 424506"/>
                <a:gd name="connsiteX52" fmla="*/ 146552 w 509358"/>
                <a:gd name="connsiteY52" fmla="*/ 66737 h 424506"/>
                <a:gd name="connsiteX53" fmla="*/ 111889 w 509358"/>
                <a:gd name="connsiteY53" fmla="*/ 58645 h 424506"/>
                <a:gd name="connsiteX54" fmla="*/ 134839 w 509358"/>
                <a:gd name="connsiteY54" fmla="*/ 39128 h 424506"/>
                <a:gd name="connsiteX55" fmla="*/ 162359 w 509358"/>
                <a:gd name="connsiteY55" fmla="*/ 21420 h 424506"/>
                <a:gd name="connsiteX56" fmla="*/ 184832 w 509358"/>
                <a:gd name="connsiteY56" fmla="*/ 14756 h 424506"/>
                <a:gd name="connsiteX57" fmla="*/ 209115 w 509358"/>
                <a:gd name="connsiteY57" fmla="*/ 35130 h 424506"/>
                <a:gd name="connsiteX58" fmla="*/ 230445 w 509358"/>
                <a:gd name="connsiteY58" fmla="*/ 35701 h 424506"/>
                <a:gd name="connsiteX59" fmla="*/ 241397 w 509358"/>
                <a:gd name="connsiteY59" fmla="*/ 65499 h 424506"/>
                <a:gd name="connsiteX60" fmla="*/ 241397 w 509358"/>
                <a:gd name="connsiteY60" fmla="*/ 113100 h 424506"/>
                <a:gd name="connsiteX61" fmla="*/ 262536 w 509358"/>
                <a:gd name="connsiteY61" fmla="*/ 125667 h 424506"/>
                <a:gd name="connsiteX62" fmla="*/ 274725 w 509358"/>
                <a:gd name="connsiteY62" fmla="*/ 152323 h 424506"/>
                <a:gd name="connsiteX63" fmla="*/ 297198 w 509358"/>
                <a:gd name="connsiteY63" fmla="*/ 150229 h 424506"/>
                <a:gd name="connsiteX64" fmla="*/ 324814 w 509358"/>
                <a:gd name="connsiteY64" fmla="*/ 125286 h 424506"/>
                <a:gd name="connsiteX65" fmla="*/ 325575 w 509358"/>
                <a:gd name="connsiteY65" fmla="*/ 102628 h 424506"/>
                <a:gd name="connsiteX66" fmla="*/ 366521 w 509358"/>
                <a:gd name="connsiteY66" fmla="*/ 98058 h 424506"/>
                <a:gd name="connsiteX67" fmla="*/ 368617 w 509358"/>
                <a:gd name="connsiteY67" fmla="*/ 74829 h 424506"/>
                <a:gd name="connsiteX68" fmla="*/ 395947 w 509358"/>
                <a:gd name="connsiteY68" fmla="*/ 77304 h 424506"/>
                <a:gd name="connsiteX69" fmla="*/ 431084 w 509358"/>
                <a:gd name="connsiteY69" fmla="*/ 97772 h 424506"/>
                <a:gd name="connsiteX70" fmla="*/ 461080 w 509358"/>
                <a:gd name="connsiteY70" fmla="*/ 111767 h 424506"/>
                <a:gd name="connsiteX71" fmla="*/ 485553 w 509358"/>
                <a:gd name="connsiteY71" fmla="*/ 108530 h 424506"/>
                <a:gd name="connsiteX72" fmla="*/ 509359 w 509358"/>
                <a:gd name="connsiteY72" fmla="*/ 121954 h 424506"/>
                <a:gd name="connsiteX73" fmla="*/ 486220 w 509358"/>
                <a:gd name="connsiteY73" fmla="*/ 104627 h 424506"/>
                <a:gd name="connsiteX74" fmla="*/ 461271 w 509358"/>
                <a:gd name="connsiteY74" fmla="*/ 107578 h 424506"/>
                <a:gd name="connsiteX75" fmla="*/ 432703 w 509358"/>
                <a:gd name="connsiteY75" fmla="*/ 93869 h 424506"/>
                <a:gd name="connsiteX76" fmla="*/ 396422 w 509358"/>
                <a:gd name="connsiteY76" fmla="*/ 73115 h 424506"/>
                <a:gd name="connsiteX77" fmla="*/ 365474 w 509358"/>
                <a:gd name="connsiteY77" fmla="*/ 73115 h 424506"/>
                <a:gd name="connsiteX78" fmla="*/ 363093 w 509358"/>
                <a:gd name="connsiteY78" fmla="*/ 96344 h 424506"/>
                <a:gd name="connsiteX79" fmla="*/ 322147 w 509358"/>
                <a:gd name="connsiteY79" fmla="*/ 100914 h 424506"/>
                <a:gd name="connsiteX80" fmla="*/ 320147 w 509358"/>
                <a:gd name="connsiteY80" fmla="*/ 124144 h 424506"/>
                <a:gd name="connsiteX81" fmla="*/ 294436 w 509358"/>
                <a:gd name="connsiteY81" fmla="*/ 146706 h 424506"/>
                <a:gd name="connsiteX82" fmla="*/ 265203 w 509358"/>
                <a:gd name="connsiteY82" fmla="*/ 123096 h 424506"/>
                <a:gd name="connsiteX83" fmla="*/ 244348 w 509358"/>
                <a:gd name="connsiteY83" fmla="*/ 111577 h 424506"/>
                <a:gd name="connsiteX84" fmla="*/ 245586 w 509358"/>
                <a:gd name="connsiteY84" fmla="*/ 65118 h 424506"/>
                <a:gd name="connsiteX85" fmla="*/ 232159 w 509358"/>
                <a:gd name="connsiteY85" fmla="*/ 32845 h 424506"/>
                <a:gd name="connsiteX86" fmla="*/ 210067 w 509358"/>
                <a:gd name="connsiteY86" fmla="*/ 31417 h 424506"/>
                <a:gd name="connsiteX87" fmla="*/ 185118 w 509358"/>
                <a:gd name="connsiteY87" fmla="*/ 11043 h 424506"/>
                <a:gd name="connsiteX88" fmla="*/ 159788 w 509358"/>
                <a:gd name="connsiteY88" fmla="*/ 17612 h 424506"/>
                <a:gd name="connsiteX89" fmla="*/ 132744 w 509358"/>
                <a:gd name="connsiteY89" fmla="*/ 35320 h 424506"/>
                <a:gd name="connsiteX90" fmla="*/ 104177 w 509358"/>
                <a:gd name="connsiteY90" fmla="*/ 38366 h 424506"/>
                <a:gd name="connsiteX91" fmla="*/ 108843 w 509358"/>
                <a:gd name="connsiteY91" fmla="*/ 62357 h 424506"/>
                <a:gd name="connsiteX92" fmla="*/ 143696 w 509358"/>
                <a:gd name="connsiteY92" fmla="*/ 70926 h 424506"/>
                <a:gd name="connsiteX93" fmla="*/ 155408 w 509358"/>
                <a:gd name="connsiteY93" fmla="*/ 90728 h 424506"/>
                <a:gd name="connsiteX94" fmla="*/ 192926 w 509358"/>
                <a:gd name="connsiteY94" fmla="*/ 105579 h 424506"/>
                <a:gd name="connsiteX95" fmla="*/ 227113 w 509358"/>
                <a:gd name="connsiteY95" fmla="*/ 102247 h 424506"/>
                <a:gd name="connsiteX96" fmla="*/ 196069 w 509358"/>
                <a:gd name="connsiteY96" fmla="*/ 111767 h 424506"/>
                <a:gd name="connsiteX97" fmla="*/ 163311 w 509358"/>
                <a:gd name="connsiteY97" fmla="*/ 122049 h 424506"/>
                <a:gd name="connsiteX98" fmla="*/ 182356 w 509358"/>
                <a:gd name="connsiteY98" fmla="*/ 153561 h 424506"/>
                <a:gd name="connsiteX99" fmla="*/ 182356 w 509358"/>
                <a:gd name="connsiteY99" fmla="*/ 172601 h 424506"/>
                <a:gd name="connsiteX100" fmla="*/ 185689 w 509358"/>
                <a:gd name="connsiteY100" fmla="*/ 193832 h 424506"/>
                <a:gd name="connsiteX101" fmla="*/ 209686 w 509358"/>
                <a:gd name="connsiteY101" fmla="*/ 174315 h 424506"/>
                <a:gd name="connsiteX102" fmla="*/ 220066 w 509358"/>
                <a:gd name="connsiteY102" fmla="*/ 149182 h 424506"/>
                <a:gd name="connsiteX103" fmla="*/ 232540 w 509358"/>
                <a:gd name="connsiteY103" fmla="*/ 170697 h 424506"/>
                <a:gd name="connsiteX104" fmla="*/ 259679 w 509358"/>
                <a:gd name="connsiteY104" fmla="*/ 185168 h 424506"/>
                <a:gd name="connsiteX105" fmla="*/ 275391 w 509358"/>
                <a:gd name="connsiteY105" fmla="*/ 208778 h 424506"/>
                <a:gd name="connsiteX106" fmla="*/ 310435 w 509358"/>
                <a:gd name="connsiteY106" fmla="*/ 209826 h 424506"/>
                <a:gd name="connsiteX107" fmla="*/ 348525 w 509358"/>
                <a:gd name="connsiteY107" fmla="*/ 233816 h 424506"/>
                <a:gd name="connsiteX108" fmla="*/ 381568 w 509358"/>
                <a:gd name="connsiteY108" fmla="*/ 251239 h 424506"/>
                <a:gd name="connsiteX109" fmla="*/ 396994 w 509358"/>
                <a:gd name="connsiteY109" fmla="*/ 295127 h 424506"/>
                <a:gd name="connsiteX110" fmla="*/ 417468 w 509358"/>
                <a:gd name="connsiteY110" fmla="*/ 313500 h 424506"/>
                <a:gd name="connsiteX111" fmla="*/ 410135 w 509358"/>
                <a:gd name="connsiteY111" fmla="*/ 335302 h 424506"/>
                <a:gd name="connsiteX112" fmla="*/ 419658 w 509358"/>
                <a:gd name="connsiteY112" fmla="*/ 364624 h 424506"/>
                <a:gd name="connsiteX113" fmla="*/ 444035 w 509358"/>
                <a:gd name="connsiteY113" fmla="*/ 376429 h 424506"/>
                <a:gd name="connsiteX114" fmla="*/ 489553 w 509358"/>
                <a:gd name="connsiteY114" fmla="*/ 424506 h 424506"/>
                <a:gd name="connsiteX115" fmla="*/ 497076 w 509358"/>
                <a:gd name="connsiteY115" fmla="*/ 395374 h 424506"/>
                <a:gd name="connsiteX116" fmla="*/ 497076 w 509358"/>
                <a:gd name="connsiteY116" fmla="*/ 373383 h 424506"/>
                <a:gd name="connsiteX117" fmla="*/ 500313 w 509358"/>
                <a:gd name="connsiteY117" fmla="*/ 345869 h 424506"/>
                <a:gd name="connsiteX118" fmla="*/ 503646 w 509358"/>
                <a:gd name="connsiteY118" fmla="*/ 321593 h 424506"/>
                <a:gd name="connsiteX119" fmla="*/ 500313 w 509358"/>
                <a:gd name="connsiteY119" fmla="*/ 300077 h 424506"/>
                <a:gd name="connsiteX120" fmla="*/ 503646 w 509358"/>
                <a:gd name="connsiteY120" fmla="*/ 231055 h 424506"/>
                <a:gd name="connsiteX121" fmla="*/ 506978 w 509358"/>
                <a:gd name="connsiteY121" fmla="*/ 140709 h 424506"/>
                <a:gd name="connsiteX122" fmla="*/ 108747 w 509358"/>
                <a:gd name="connsiteY122" fmla="*/ 165080 h 424506"/>
                <a:gd name="connsiteX123" fmla="*/ 71895 w 509358"/>
                <a:gd name="connsiteY123" fmla="*/ 170126 h 424506"/>
                <a:gd name="connsiteX124" fmla="*/ 49708 w 509358"/>
                <a:gd name="connsiteY124" fmla="*/ 153275 h 424506"/>
                <a:gd name="connsiteX125" fmla="*/ 24759 w 509358"/>
                <a:gd name="connsiteY125" fmla="*/ 156227 h 424506"/>
                <a:gd name="connsiteX126" fmla="*/ 2381 w 509358"/>
                <a:gd name="connsiteY126" fmla="*/ 152799 h 424506"/>
                <a:gd name="connsiteX127" fmla="*/ 25807 w 509358"/>
                <a:gd name="connsiteY127" fmla="*/ 129665 h 424506"/>
                <a:gd name="connsiteX128" fmla="*/ 55708 w 509358"/>
                <a:gd name="connsiteY128" fmla="*/ 119193 h 424506"/>
                <a:gd name="connsiteX129" fmla="*/ 80466 w 509358"/>
                <a:gd name="connsiteY129" fmla="*/ 129570 h 424506"/>
                <a:gd name="connsiteX130" fmla="*/ 109033 w 509358"/>
                <a:gd name="connsiteY130" fmla="*/ 166604 h 424506"/>
                <a:gd name="connsiteX131" fmla="*/ 113318 w 509358"/>
                <a:gd name="connsiteY131" fmla="*/ 164509 h 424506"/>
                <a:gd name="connsiteX132" fmla="*/ 103796 w 509358"/>
                <a:gd name="connsiteY132" fmla="*/ 143660 h 424506"/>
                <a:gd name="connsiteX133" fmla="*/ 83322 w 509358"/>
                <a:gd name="connsiteY133" fmla="*/ 125572 h 424506"/>
                <a:gd name="connsiteX134" fmla="*/ 56183 w 509358"/>
                <a:gd name="connsiteY134" fmla="*/ 114718 h 424506"/>
                <a:gd name="connsiteX135" fmla="*/ 24759 w 509358"/>
                <a:gd name="connsiteY135" fmla="*/ 125096 h 424506"/>
                <a:gd name="connsiteX136" fmla="*/ 1715 w 509358"/>
                <a:gd name="connsiteY136" fmla="*/ 132045 h 424506"/>
                <a:gd name="connsiteX137" fmla="*/ 0 w 509358"/>
                <a:gd name="connsiteY137" fmla="*/ 155179 h 424506"/>
                <a:gd name="connsiteX138" fmla="*/ 25140 w 509358"/>
                <a:gd name="connsiteY138" fmla="*/ 160987 h 424506"/>
                <a:gd name="connsiteX139" fmla="*/ 49041 w 509358"/>
                <a:gd name="connsiteY139" fmla="*/ 157559 h 424506"/>
                <a:gd name="connsiteX140" fmla="*/ 70371 w 509358"/>
                <a:gd name="connsiteY140" fmla="*/ 174505 h 424506"/>
                <a:gd name="connsiteX141" fmla="*/ 107700 w 509358"/>
                <a:gd name="connsiteY141" fmla="*/ 181836 h 424506"/>
                <a:gd name="connsiteX142" fmla="*/ 126840 w 509358"/>
                <a:gd name="connsiteY142" fmla="*/ 14947 h 424506"/>
                <a:gd name="connsiteX143" fmla="*/ 99130 w 509358"/>
                <a:gd name="connsiteY143" fmla="*/ 190 h 424506"/>
                <a:gd name="connsiteX144" fmla="*/ 128459 w 509358"/>
                <a:gd name="connsiteY144" fmla="*/ 10377 h 424506"/>
                <a:gd name="connsiteX145" fmla="*/ 98654 w 509358"/>
                <a:gd name="connsiteY145" fmla="*/ 0 h 424506"/>
                <a:gd name="connsiteX146" fmla="*/ 119794 w 509358"/>
                <a:gd name="connsiteY146" fmla="*/ 18279 h 424506"/>
                <a:gd name="connsiteX147" fmla="*/ 100558 w 509358"/>
                <a:gd name="connsiteY147" fmla="*/ 368242 h 424506"/>
                <a:gd name="connsiteX148" fmla="*/ 138648 w 509358"/>
                <a:gd name="connsiteY148" fmla="*/ 345108 h 424506"/>
                <a:gd name="connsiteX149" fmla="*/ 101796 w 509358"/>
                <a:gd name="connsiteY149" fmla="*/ 373002 h 424506"/>
                <a:gd name="connsiteX150" fmla="*/ 128269 w 509358"/>
                <a:gd name="connsiteY150" fmla="*/ 366052 h 424506"/>
                <a:gd name="connsiteX151" fmla="*/ 139791 w 509358"/>
                <a:gd name="connsiteY151" fmla="*/ 343870 h 424506"/>
                <a:gd name="connsiteX152" fmla="*/ 116937 w 509358"/>
                <a:gd name="connsiteY152" fmla="*/ 347488 h 424506"/>
                <a:gd name="connsiteX153" fmla="*/ 99320 w 509358"/>
                <a:gd name="connsiteY153" fmla="*/ 369098 h 42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09358" h="424506">
                  <a:moveTo>
                    <a:pt x="414992" y="351867"/>
                  </a:moveTo>
                  <a:lnTo>
                    <a:pt x="400136" y="382713"/>
                  </a:lnTo>
                  <a:lnTo>
                    <a:pt x="369283" y="378333"/>
                  </a:lnTo>
                  <a:lnTo>
                    <a:pt x="390900" y="347202"/>
                  </a:lnTo>
                  <a:close/>
                  <a:moveTo>
                    <a:pt x="415562" y="347107"/>
                  </a:moveTo>
                  <a:lnTo>
                    <a:pt x="389185" y="343584"/>
                  </a:lnTo>
                  <a:lnTo>
                    <a:pt x="366903" y="379571"/>
                  </a:lnTo>
                  <a:lnTo>
                    <a:pt x="401851" y="386616"/>
                  </a:lnTo>
                  <a:lnTo>
                    <a:pt x="420896" y="364910"/>
                  </a:lnTo>
                  <a:close/>
                  <a:moveTo>
                    <a:pt x="317386" y="86824"/>
                  </a:moveTo>
                  <a:lnTo>
                    <a:pt x="337860" y="87395"/>
                  </a:lnTo>
                  <a:lnTo>
                    <a:pt x="315767" y="86443"/>
                  </a:lnTo>
                  <a:close/>
                  <a:moveTo>
                    <a:pt x="316434" y="91203"/>
                  </a:moveTo>
                  <a:lnTo>
                    <a:pt x="339573" y="87776"/>
                  </a:lnTo>
                  <a:lnTo>
                    <a:pt x="318624" y="69212"/>
                  </a:lnTo>
                  <a:lnTo>
                    <a:pt x="298816" y="76162"/>
                  </a:lnTo>
                  <a:close/>
                  <a:moveTo>
                    <a:pt x="242444" y="276848"/>
                  </a:moveTo>
                  <a:lnTo>
                    <a:pt x="231302" y="317023"/>
                  </a:lnTo>
                  <a:close/>
                  <a:moveTo>
                    <a:pt x="237683" y="276086"/>
                  </a:moveTo>
                  <a:lnTo>
                    <a:pt x="231016" y="317785"/>
                  </a:lnTo>
                  <a:lnTo>
                    <a:pt x="248823" y="295031"/>
                  </a:lnTo>
                  <a:lnTo>
                    <a:pt x="252347" y="273420"/>
                  </a:lnTo>
                  <a:close/>
                  <a:moveTo>
                    <a:pt x="506408" y="125857"/>
                  </a:moveTo>
                  <a:lnTo>
                    <a:pt x="498884" y="231532"/>
                  </a:lnTo>
                  <a:lnTo>
                    <a:pt x="495552" y="301029"/>
                  </a:lnTo>
                  <a:lnTo>
                    <a:pt x="498884" y="322355"/>
                  </a:lnTo>
                  <a:lnTo>
                    <a:pt x="495552" y="345964"/>
                  </a:lnTo>
                  <a:lnTo>
                    <a:pt x="492219" y="373859"/>
                  </a:lnTo>
                  <a:lnTo>
                    <a:pt x="492219" y="394993"/>
                  </a:lnTo>
                  <a:lnTo>
                    <a:pt x="488982" y="422507"/>
                  </a:lnTo>
                  <a:lnTo>
                    <a:pt x="446797" y="372431"/>
                  </a:lnTo>
                  <a:lnTo>
                    <a:pt x="422895" y="361482"/>
                  </a:lnTo>
                  <a:lnTo>
                    <a:pt x="414229" y="335016"/>
                  </a:lnTo>
                  <a:lnTo>
                    <a:pt x="420896" y="312168"/>
                  </a:lnTo>
                  <a:lnTo>
                    <a:pt x="400327" y="292366"/>
                  </a:lnTo>
                  <a:lnTo>
                    <a:pt x="384519" y="248192"/>
                  </a:lnTo>
                  <a:lnTo>
                    <a:pt x="350334" y="229152"/>
                  </a:lnTo>
                  <a:lnTo>
                    <a:pt x="330432" y="218775"/>
                  </a:lnTo>
                  <a:lnTo>
                    <a:pt x="310910" y="205065"/>
                  </a:lnTo>
                  <a:lnTo>
                    <a:pt x="276439" y="204589"/>
                  </a:lnTo>
                  <a:lnTo>
                    <a:pt x="261869" y="181360"/>
                  </a:lnTo>
                  <a:lnTo>
                    <a:pt x="234539" y="166604"/>
                  </a:lnTo>
                  <a:lnTo>
                    <a:pt x="218828" y="146421"/>
                  </a:lnTo>
                  <a:lnTo>
                    <a:pt x="204734" y="171364"/>
                  </a:lnTo>
                  <a:lnTo>
                    <a:pt x="185689" y="191452"/>
                  </a:lnTo>
                  <a:lnTo>
                    <a:pt x="186547" y="171840"/>
                  </a:lnTo>
                  <a:lnTo>
                    <a:pt x="186547" y="151371"/>
                  </a:lnTo>
                  <a:lnTo>
                    <a:pt x="166264" y="122239"/>
                  </a:lnTo>
                  <a:lnTo>
                    <a:pt x="198069" y="115480"/>
                  </a:lnTo>
                  <a:lnTo>
                    <a:pt x="228160" y="101485"/>
                  </a:lnTo>
                  <a:lnTo>
                    <a:pt x="193784" y="100343"/>
                  </a:lnTo>
                  <a:lnTo>
                    <a:pt x="158550" y="86634"/>
                  </a:lnTo>
                  <a:lnTo>
                    <a:pt x="146552" y="66737"/>
                  </a:lnTo>
                  <a:lnTo>
                    <a:pt x="111889" y="58645"/>
                  </a:lnTo>
                  <a:lnTo>
                    <a:pt x="134839" y="39128"/>
                  </a:lnTo>
                  <a:lnTo>
                    <a:pt x="162359" y="21420"/>
                  </a:lnTo>
                  <a:lnTo>
                    <a:pt x="184832" y="14756"/>
                  </a:lnTo>
                  <a:lnTo>
                    <a:pt x="209115" y="35130"/>
                  </a:lnTo>
                  <a:lnTo>
                    <a:pt x="230445" y="35701"/>
                  </a:lnTo>
                  <a:lnTo>
                    <a:pt x="241397" y="65499"/>
                  </a:lnTo>
                  <a:lnTo>
                    <a:pt x="241397" y="113100"/>
                  </a:lnTo>
                  <a:lnTo>
                    <a:pt x="262536" y="125667"/>
                  </a:lnTo>
                  <a:lnTo>
                    <a:pt x="274725" y="152323"/>
                  </a:lnTo>
                  <a:lnTo>
                    <a:pt x="297198" y="150229"/>
                  </a:lnTo>
                  <a:lnTo>
                    <a:pt x="324814" y="125286"/>
                  </a:lnTo>
                  <a:lnTo>
                    <a:pt x="325575" y="102628"/>
                  </a:lnTo>
                  <a:lnTo>
                    <a:pt x="366521" y="98058"/>
                  </a:lnTo>
                  <a:lnTo>
                    <a:pt x="368617" y="74829"/>
                  </a:lnTo>
                  <a:lnTo>
                    <a:pt x="395947" y="77304"/>
                  </a:lnTo>
                  <a:lnTo>
                    <a:pt x="431084" y="97772"/>
                  </a:lnTo>
                  <a:lnTo>
                    <a:pt x="461080" y="111767"/>
                  </a:lnTo>
                  <a:lnTo>
                    <a:pt x="485553" y="108530"/>
                  </a:lnTo>
                  <a:close/>
                  <a:moveTo>
                    <a:pt x="509359" y="121954"/>
                  </a:moveTo>
                  <a:lnTo>
                    <a:pt x="486220" y="104627"/>
                  </a:lnTo>
                  <a:lnTo>
                    <a:pt x="461271" y="107578"/>
                  </a:lnTo>
                  <a:lnTo>
                    <a:pt x="432703" y="93869"/>
                  </a:lnTo>
                  <a:lnTo>
                    <a:pt x="396422" y="73115"/>
                  </a:lnTo>
                  <a:lnTo>
                    <a:pt x="365474" y="73115"/>
                  </a:lnTo>
                  <a:lnTo>
                    <a:pt x="363093" y="96344"/>
                  </a:lnTo>
                  <a:lnTo>
                    <a:pt x="322147" y="100914"/>
                  </a:lnTo>
                  <a:lnTo>
                    <a:pt x="320147" y="124144"/>
                  </a:lnTo>
                  <a:lnTo>
                    <a:pt x="294436" y="146706"/>
                  </a:lnTo>
                  <a:lnTo>
                    <a:pt x="265203" y="123096"/>
                  </a:lnTo>
                  <a:lnTo>
                    <a:pt x="244348" y="111577"/>
                  </a:lnTo>
                  <a:lnTo>
                    <a:pt x="245586" y="65118"/>
                  </a:lnTo>
                  <a:lnTo>
                    <a:pt x="232159" y="32845"/>
                  </a:lnTo>
                  <a:lnTo>
                    <a:pt x="210067" y="31417"/>
                  </a:lnTo>
                  <a:lnTo>
                    <a:pt x="185118" y="11043"/>
                  </a:lnTo>
                  <a:lnTo>
                    <a:pt x="159788" y="17612"/>
                  </a:lnTo>
                  <a:lnTo>
                    <a:pt x="132744" y="35320"/>
                  </a:lnTo>
                  <a:lnTo>
                    <a:pt x="104177" y="38366"/>
                  </a:lnTo>
                  <a:lnTo>
                    <a:pt x="108843" y="62357"/>
                  </a:lnTo>
                  <a:lnTo>
                    <a:pt x="143696" y="70926"/>
                  </a:lnTo>
                  <a:lnTo>
                    <a:pt x="155408" y="90728"/>
                  </a:lnTo>
                  <a:lnTo>
                    <a:pt x="192926" y="105579"/>
                  </a:lnTo>
                  <a:lnTo>
                    <a:pt x="227113" y="102247"/>
                  </a:lnTo>
                  <a:lnTo>
                    <a:pt x="196069" y="111767"/>
                  </a:lnTo>
                  <a:lnTo>
                    <a:pt x="163311" y="122049"/>
                  </a:lnTo>
                  <a:lnTo>
                    <a:pt x="182356" y="153561"/>
                  </a:lnTo>
                  <a:lnTo>
                    <a:pt x="182356" y="172601"/>
                  </a:lnTo>
                  <a:lnTo>
                    <a:pt x="185689" y="193832"/>
                  </a:lnTo>
                  <a:lnTo>
                    <a:pt x="209686" y="174315"/>
                  </a:lnTo>
                  <a:lnTo>
                    <a:pt x="220066" y="149182"/>
                  </a:lnTo>
                  <a:lnTo>
                    <a:pt x="232540" y="170697"/>
                  </a:lnTo>
                  <a:lnTo>
                    <a:pt x="259679" y="185168"/>
                  </a:lnTo>
                  <a:lnTo>
                    <a:pt x="275391" y="208778"/>
                  </a:lnTo>
                  <a:lnTo>
                    <a:pt x="310435" y="209826"/>
                  </a:lnTo>
                  <a:lnTo>
                    <a:pt x="348525" y="233816"/>
                  </a:lnTo>
                  <a:lnTo>
                    <a:pt x="381568" y="251239"/>
                  </a:lnTo>
                  <a:lnTo>
                    <a:pt x="396994" y="295127"/>
                  </a:lnTo>
                  <a:lnTo>
                    <a:pt x="417468" y="313500"/>
                  </a:lnTo>
                  <a:lnTo>
                    <a:pt x="410135" y="335302"/>
                  </a:lnTo>
                  <a:lnTo>
                    <a:pt x="419658" y="364624"/>
                  </a:lnTo>
                  <a:lnTo>
                    <a:pt x="444035" y="376429"/>
                  </a:lnTo>
                  <a:lnTo>
                    <a:pt x="489553" y="424506"/>
                  </a:lnTo>
                  <a:lnTo>
                    <a:pt x="497076" y="395374"/>
                  </a:lnTo>
                  <a:lnTo>
                    <a:pt x="497076" y="373383"/>
                  </a:lnTo>
                  <a:lnTo>
                    <a:pt x="500313" y="345869"/>
                  </a:lnTo>
                  <a:lnTo>
                    <a:pt x="503646" y="321593"/>
                  </a:lnTo>
                  <a:lnTo>
                    <a:pt x="500313" y="300077"/>
                  </a:lnTo>
                  <a:lnTo>
                    <a:pt x="503646" y="231055"/>
                  </a:lnTo>
                  <a:lnTo>
                    <a:pt x="506978" y="140709"/>
                  </a:lnTo>
                  <a:close/>
                  <a:moveTo>
                    <a:pt x="108747" y="165080"/>
                  </a:moveTo>
                  <a:lnTo>
                    <a:pt x="71895" y="170126"/>
                  </a:lnTo>
                  <a:lnTo>
                    <a:pt x="49708" y="153275"/>
                  </a:lnTo>
                  <a:lnTo>
                    <a:pt x="24759" y="156227"/>
                  </a:lnTo>
                  <a:lnTo>
                    <a:pt x="2381" y="152799"/>
                  </a:lnTo>
                  <a:lnTo>
                    <a:pt x="25807" y="129665"/>
                  </a:lnTo>
                  <a:lnTo>
                    <a:pt x="55708" y="119193"/>
                  </a:lnTo>
                  <a:lnTo>
                    <a:pt x="80466" y="129570"/>
                  </a:lnTo>
                  <a:lnTo>
                    <a:pt x="109033" y="166604"/>
                  </a:lnTo>
                  <a:close/>
                  <a:moveTo>
                    <a:pt x="113318" y="164509"/>
                  </a:moveTo>
                  <a:lnTo>
                    <a:pt x="103796" y="143660"/>
                  </a:lnTo>
                  <a:lnTo>
                    <a:pt x="83322" y="125572"/>
                  </a:lnTo>
                  <a:lnTo>
                    <a:pt x="56183" y="114718"/>
                  </a:lnTo>
                  <a:lnTo>
                    <a:pt x="24759" y="125096"/>
                  </a:lnTo>
                  <a:lnTo>
                    <a:pt x="1715" y="132045"/>
                  </a:lnTo>
                  <a:lnTo>
                    <a:pt x="0" y="155179"/>
                  </a:lnTo>
                  <a:lnTo>
                    <a:pt x="25140" y="160987"/>
                  </a:lnTo>
                  <a:lnTo>
                    <a:pt x="49041" y="157559"/>
                  </a:lnTo>
                  <a:lnTo>
                    <a:pt x="70371" y="174505"/>
                  </a:lnTo>
                  <a:lnTo>
                    <a:pt x="107700" y="181836"/>
                  </a:lnTo>
                  <a:close/>
                  <a:moveTo>
                    <a:pt x="126840" y="14947"/>
                  </a:moveTo>
                  <a:lnTo>
                    <a:pt x="99130" y="190"/>
                  </a:lnTo>
                  <a:close/>
                  <a:moveTo>
                    <a:pt x="128459" y="10377"/>
                  </a:moveTo>
                  <a:lnTo>
                    <a:pt x="98654" y="0"/>
                  </a:lnTo>
                  <a:lnTo>
                    <a:pt x="119794" y="18279"/>
                  </a:lnTo>
                  <a:close/>
                  <a:moveTo>
                    <a:pt x="100558" y="368242"/>
                  </a:moveTo>
                  <a:lnTo>
                    <a:pt x="138648" y="345108"/>
                  </a:lnTo>
                  <a:close/>
                  <a:moveTo>
                    <a:pt x="101796" y="373002"/>
                  </a:moveTo>
                  <a:lnTo>
                    <a:pt x="128269" y="366052"/>
                  </a:lnTo>
                  <a:lnTo>
                    <a:pt x="139791" y="343870"/>
                  </a:lnTo>
                  <a:lnTo>
                    <a:pt x="116937" y="347488"/>
                  </a:lnTo>
                  <a:lnTo>
                    <a:pt x="99320" y="369098"/>
                  </a:lnTo>
                  <a:close/>
                </a:path>
              </a:pathLst>
            </a:custGeom>
            <a:solidFill>
              <a:srgbClr val="FFFFFF"/>
            </a:solidFill>
            <a:ln w="9518" cap="flat">
              <a:noFill/>
              <a:prstDash val="solid"/>
              <a:miter/>
            </a:ln>
          </p:spPr>
          <p:txBody>
            <a:bodyPr rtlCol="0" anchor="ctr"/>
            <a:lstStyle/>
            <a:p>
              <a:endParaRPr lang="en-US" noProof="0" dirty="0"/>
            </a:p>
          </p:txBody>
        </p:sp>
        <p:sp>
          <p:nvSpPr>
            <p:cNvPr id="4684" name="Serbest Form 4683">
              <a:extLst>
                <a:ext uri="{FF2B5EF4-FFF2-40B4-BE49-F238E27FC236}">
                  <a16:creationId xmlns:a16="http://schemas.microsoft.com/office/drawing/2014/main" id="{CD357F1A-DFE9-E943-A2D3-9C02B2CCD582}"/>
                </a:ext>
              </a:extLst>
            </p:cNvPr>
            <p:cNvSpPr/>
            <p:nvPr/>
          </p:nvSpPr>
          <p:spPr>
            <a:xfrm>
              <a:off x="10173130" y="3152569"/>
              <a:ext cx="34280" cy="32368"/>
            </a:xfrm>
            <a:custGeom>
              <a:avLst/>
              <a:gdLst>
                <a:gd name="connsiteX0" fmla="*/ 23711 w 34280"/>
                <a:gd name="connsiteY0" fmla="*/ 3998 h 32368"/>
                <a:gd name="connsiteX1" fmla="*/ 23711 w 34280"/>
                <a:gd name="connsiteY1" fmla="*/ 29417 h 32368"/>
                <a:gd name="connsiteX2" fmla="*/ 3523 w 34280"/>
                <a:gd name="connsiteY2" fmla="*/ 20944 h 32368"/>
                <a:gd name="connsiteX3" fmla="*/ 25996 w 34280"/>
                <a:gd name="connsiteY3" fmla="*/ 4760 h 32368"/>
                <a:gd name="connsiteX4" fmla="*/ 25521 w 34280"/>
                <a:gd name="connsiteY4" fmla="*/ 0 h 32368"/>
                <a:gd name="connsiteX5" fmla="*/ 5618 w 34280"/>
                <a:gd name="connsiteY5" fmla="*/ 0 h 32368"/>
                <a:gd name="connsiteX6" fmla="*/ 0 w 34280"/>
                <a:gd name="connsiteY6" fmla="*/ 22848 h 32368"/>
                <a:gd name="connsiteX7" fmla="*/ 24758 w 34280"/>
                <a:gd name="connsiteY7" fmla="*/ 32369 h 32368"/>
                <a:gd name="connsiteX8" fmla="*/ 34281 w 34280"/>
                <a:gd name="connsiteY8" fmla="*/ 9996 h 3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80" h="32368">
                  <a:moveTo>
                    <a:pt x="23711" y="3998"/>
                  </a:moveTo>
                  <a:lnTo>
                    <a:pt x="23711" y="29417"/>
                  </a:lnTo>
                  <a:lnTo>
                    <a:pt x="3523" y="20944"/>
                  </a:lnTo>
                  <a:lnTo>
                    <a:pt x="25996" y="4760"/>
                  </a:lnTo>
                  <a:close/>
                  <a:moveTo>
                    <a:pt x="25521" y="0"/>
                  </a:moveTo>
                  <a:lnTo>
                    <a:pt x="5618" y="0"/>
                  </a:lnTo>
                  <a:lnTo>
                    <a:pt x="0" y="22848"/>
                  </a:lnTo>
                  <a:lnTo>
                    <a:pt x="24758" y="32369"/>
                  </a:lnTo>
                  <a:lnTo>
                    <a:pt x="34281" y="9996"/>
                  </a:lnTo>
                  <a:close/>
                </a:path>
              </a:pathLst>
            </a:custGeom>
            <a:solidFill>
              <a:srgbClr val="FFFFFF"/>
            </a:solidFill>
            <a:ln w="9518" cap="flat">
              <a:noFill/>
              <a:prstDash val="solid"/>
              <a:miter/>
            </a:ln>
          </p:spPr>
          <p:txBody>
            <a:bodyPr rtlCol="0" anchor="ctr"/>
            <a:lstStyle/>
            <a:p>
              <a:endParaRPr lang="en-US" noProof="0" dirty="0"/>
            </a:p>
          </p:txBody>
        </p:sp>
        <p:sp>
          <p:nvSpPr>
            <p:cNvPr id="4685" name="Serbest Form 4684">
              <a:extLst>
                <a:ext uri="{FF2B5EF4-FFF2-40B4-BE49-F238E27FC236}">
                  <a16:creationId xmlns:a16="http://schemas.microsoft.com/office/drawing/2014/main" id="{4D48A1AA-69E0-7740-821E-BE2715BFFDDA}"/>
                </a:ext>
              </a:extLst>
            </p:cNvPr>
            <p:cNvSpPr/>
            <p:nvPr/>
          </p:nvSpPr>
          <p:spPr>
            <a:xfrm>
              <a:off x="9409711" y="2510336"/>
              <a:ext cx="760563" cy="698973"/>
            </a:xfrm>
            <a:custGeom>
              <a:avLst/>
              <a:gdLst>
                <a:gd name="connsiteX0" fmla="*/ 721520 w 760563"/>
                <a:gd name="connsiteY0" fmla="*/ 597393 h 698973"/>
                <a:gd name="connsiteX1" fmla="*/ 736757 w 760563"/>
                <a:gd name="connsiteY1" fmla="*/ 577401 h 698973"/>
                <a:gd name="connsiteX2" fmla="*/ 724091 w 760563"/>
                <a:gd name="connsiteY2" fmla="*/ 601487 h 698973"/>
                <a:gd name="connsiteX3" fmla="*/ 757134 w 760563"/>
                <a:gd name="connsiteY3" fmla="*/ 580638 h 698973"/>
                <a:gd name="connsiteX4" fmla="*/ 736471 w 760563"/>
                <a:gd name="connsiteY4" fmla="*/ 572736 h 698973"/>
                <a:gd name="connsiteX5" fmla="*/ 712188 w 760563"/>
                <a:gd name="connsiteY5" fmla="*/ 579781 h 698973"/>
                <a:gd name="connsiteX6" fmla="*/ 720664 w 760563"/>
                <a:gd name="connsiteY6" fmla="*/ 600630 h 698973"/>
                <a:gd name="connsiteX7" fmla="*/ 417562 w 760563"/>
                <a:gd name="connsiteY7" fmla="*/ 358817 h 698973"/>
                <a:gd name="connsiteX8" fmla="*/ 392899 w 760563"/>
                <a:gd name="connsiteY8" fmla="*/ 350439 h 698973"/>
                <a:gd name="connsiteX9" fmla="*/ 424799 w 760563"/>
                <a:gd name="connsiteY9" fmla="*/ 337682 h 698973"/>
                <a:gd name="connsiteX10" fmla="*/ 446701 w 760563"/>
                <a:gd name="connsiteY10" fmla="*/ 357960 h 698973"/>
                <a:gd name="connsiteX11" fmla="*/ 456223 w 760563"/>
                <a:gd name="connsiteY11" fmla="*/ 381380 h 698973"/>
                <a:gd name="connsiteX12" fmla="*/ 449558 w 760563"/>
                <a:gd name="connsiteY12" fmla="*/ 404228 h 698973"/>
                <a:gd name="connsiteX13" fmla="*/ 429751 w 760563"/>
                <a:gd name="connsiteY13" fmla="*/ 392233 h 698973"/>
                <a:gd name="connsiteX14" fmla="*/ 413087 w 760563"/>
                <a:gd name="connsiteY14" fmla="*/ 360530 h 698973"/>
                <a:gd name="connsiteX15" fmla="*/ 426228 w 760563"/>
                <a:gd name="connsiteY15" fmla="*/ 395279 h 698973"/>
                <a:gd name="connsiteX16" fmla="*/ 450701 w 760563"/>
                <a:gd name="connsiteY16" fmla="*/ 407084 h 698973"/>
                <a:gd name="connsiteX17" fmla="*/ 460223 w 760563"/>
                <a:gd name="connsiteY17" fmla="*/ 381189 h 698973"/>
                <a:gd name="connsiteX18" fmla="*/ 450701 w 760563"/>
                <a:gd name="connsiteY18" fmla="*/ 355294 h 698973"/>
                <a:gd name="connsiteX19" fmla="*/ 426894 w 760563"/>
                <a:gd name="connsiteY19" fmla="*/ 333493 h 698973"/>
                <a:gd name="connsiteX20" fmla="*/ 405849 w 760563"/>
                <a:gd name="connsiteY20" fmla="*/ 329494 h 698973"/>
                <a:gd name="connsiteX21" fmla="*/ 390232 w 760563"/>
                <a:gd name="connsiteY21" fmla="*/ 351391 h 698973"/>
                <a:gd name="connsiteX22" fmla="*/ 414705 w 760563"/>
                <a:gd name="connsiteY22" fmla="*/ 361958 h 698973"/>
                <a:gd name="connsiteX23" fmla="*/ 757611 w 760563"/>
                <a:gd name="connsiteY23" fmla="*/ 653467 h 698973"/>
                <a:gd name="connsiteX24" fmla="*/ 746946 w 760563"/>
                <a:gd name="connsiteY24" fmla="*/ 673364 h 698973"/>
                <a:gd name="connsiteX25" fmla="*/ 756468 w 760563"/>
                <a:gd name="connsiteY25" fmla="*/ 697641 h 698973"/>
                <a:gd name="connsiteX26" fmla="*/ 713522 w 760563"/>
                <a:gd name="connsiteY26" fmla="*/ 680695 h 698973"/>
                <a:gd name="connsiteX27" fmla="*/ 690477 w 760563"/>
                <a:gd name="connsiteY27" fmla="*/ 666891 h 698973"/>
                <a:gd name="connsiteX28" fmla="*/ 636485 w 760563"/>
                <a:gd name="connsiteY28" fmla="*/ 663083 h 698973"/>
                <a:gd name="connsiteX29" fmla="*/ 607917 w 760563"/>
                <a:gd name="connsiteY29" fmla="*/ 649374 h 698973"/>
                <a:gd name="connsiteX30" fmla="*/ 588872 w 760563"/>
                <a:gd name="connsiteY30" fmla="*/ 629000 h 698973"/>
                <a:gd name="connsiteX31" fmla="*/ 560305 w 760563"/>
                <a:gd name="connsiteY31" fmla="*/ 628334 h 698973"/>
                <a:gd name="connsiteX32" fmla="*/ 530785 w 760563"/>
                <a:gd name="connsiteY32" fmla="*/ 624811 h 698973"/>
                <a:gd name="connsiteX33" fmla="*/ 498218 w 760563"/>
                <a:gd name="connsiteY33" fmla="*/ 614530 h 698973"/>
                <a:gd name="connsiteX34" fmla="*/ 465556 w 760563"/>
                <a:gd name="connsiteY34" fmla="*/ 597298 h 698973"/>
                <a:gd name="connsiteX35" fmla="*/ 440892 w 760563"/>
                <a:gd name="connsiteY35" fmla="*/ 600535 h 698973"/>
                <a:gd name="connsiteX36" fmla="*/ 421847 w 760563"/>
                <a:gd name="connsiteY36" fmla="*/ 600535 h 698973"/>
                <a:gd name="connsiteX37" fmla="*/ 435084 w 760563"/>
                <a:gd name="connsiteY37" fmla="*/ 579686 h 698973"/>
                <a:gd name="connsiteX38" fmla="*/ 408611 w 760563"/>
                <a:gd name="connsiteY38" fmla="*/ 579686 h 698973"/>
                <a:gd name="connsiteX39" fmla="*/ 389566 w 760563"/>
                <a:gd name="connsiteY39" fmla="*/ 576163 h 698973"/>
                <a:gd name="connsiteX40" fmla="*/ 410706 w 760563"/>
                <a:gd name="connsiteY40" fmla="*/ 559407 h 698973"/>
                <a:gd name="connsiteX41" fmla="*/ 417848 w 760563"/>
                <a:gd name="connsiteY41" fmla="*/ 537606 h 698973"/>
                <a:gd name="connsiteX42" fmla="*/ 438702 w 760563"/>
                <a:gd name="connsiteY42" fmla="*/ 539320 h 698973"/>
                <a:gd name="connsiteX43" fmla="*/ 464889 w 760563"/>
                <a:gd name="connsiteY43" fmla="*/ 542747 h 698973"/>
                <a:gd name="connsiteX44" fmla="*/ 508122 w 760563"/>
                <a:gd name="connsiteY44" fmla="*/ 553219 h 698973"/>
                <a:gd name="connsiteX45" fmla="*/ 532785 w 760563"/>
                <a:gd name="connsiteY45" fmla="*/ 583589 h 698973"/>
                <a:gd name="connsiteX46" fmla="*/ 570875 w 760563"/>
                <a:gd name="connsiteY46" fmla="*/ 584446 h 698973"/>
                <a:gd name="connsiteX47" fmla="*/ 593348 w 760563"/>
                <a:gd name="connsiteY47" fmla="*/ 591300 h 698973"/>
                <a:gd name="connsiteX48" fmla="*/ 613440 w 760563"/>
                <a:gd name="connsiteY48" fmla="*/ 594823 h 698973"/>
                <a:gd name="connsiteX49" fmla="*/ 619534 w 760563"/>
                <a:gd name="connsiteY49" fmla="*/ 568452 h 698973"/>
                <a:gd name="connsiteX50" fmla="*/ 640294 w 760563"/>
                <a:gd name="connsiteY50" fmla="*/ 570546 h 698973"/>
                <a:gd name="connsiteX51" fmla="*/ 654863 w 760563"/>
                <a:gd name="connsiteY51" fmla="*/ 593871 h 698973"/>
                <a:gd name="connsiteX52" fmla="*/ 692953 w 760563"/>
                <a:gd name="connsiteY52" fmla="*/ 598345 h 698973"/>
                <a:gd name="connsiteX53" fmla="*/ 690953 w 760563"/>
                <a:gd name="connsiteY53" fmla="*/ 636902 h 698973"/>
                <a:gd name="connsiteX54" fmla="*/ 716379 w 760563"/>
                <a:gd name="connsiteY54" fmla="*/ 640044 h 698973"/>
                <a:gd name="connsiteX55" fmla="*/ 736662 w 760563"/>
                <a:gd name="connsiteY55" fmla="*/ 636521 h 698973"/>
                <a:gd name="connsiteX56" fmla="*/ 760563 w 760563"/>
                <a:gd name="connsiteY56" fmla="*/ 649659 h 698973"/>
                <a:gd name="connsiteX57" fmla="*/ 737328 w 760563"/>
                <a:gd name="connsiteY57" fmla="*/ 632237 h 698973"/>
                <a:gd name="connsiteX58" fmla="*/ 715712 w 760563"/>
                <a:gd name="connsiteY58" fmla="*/ 635284 h 698973"/>
                <a:gd name="connsiteX59" fmla="*/ 692953 w 760563"/>
                <a:gd name="connsiteY59" fmla="*/ 635284 h 698973"/>
                <a:gd name="connsiteX60" fmla="*/ 695238 w 760563"/>
                <a:gd name="connsiteY60" fmla="*/ 595204 h 698973"/>
                <a:gd name="connsiteX61" fmla="*/ 657148 w 760563"/>
                <a:gd name="connsiteY61" fmla="*/ 590063 h 698973"/>
                <a:gd name="connsiteX62" fmla="*/ 642389 w 760563"/>
                <a:gd name="connsiteY62" fmla="*/ 566833 h 698973"/>
                <a:gd name="connsiteX63" fmla="*/ 617249 w 760563"/>
                <a:gd name="connsiteY63" fmla="*/ 565786 h 698973"/>
                <a:gd name="connsiteX64" fmla="*/ 611536 w 760563"/>
                <a:gd name="connsiteY64" fmla="*/ 592157 h 698973"/>
                <a:gd name="connsiteX65" fmla="*/ 571636 w 760563"/>
                <a:gd name="connsiteY65" fmla="*/ 579781 h 698973"/>
                <a:gd name="connsiteX66" fmla="*/ 534593 w 760563"/>
                <a:gd name="connsiteY66" fmla="*/ 579781 h 698973"/>
                <a:gd name="connsiteX67" fmla="*/ 510026 w 760563"/>
                <a:gd name="connsiteY67" fmla="*/ 549316 h 698973"/>
                <a:gd name="connsiteX68" fmla="*/ 484981 w 760563"/>
                <a:gd name="connsiteY68" fmla="*/ 548459 h 698973"/>
                <a:gd name="connsiteX69" fmla="*/ 439083 w 760563"/>
                <a:gd name="connsiteY69" fmla="*/ 534560 h 698973"/>
                <a:gd name="connsiteX70" fmla="*/ 415562 w 760563"/>
                <a:gd name="connsiteY70" fmla="*/ 534560 h 698973"/>
                <a:gd name="connsiteX71" fmla="*/ 406707 w 760563"/>
                <a:gd name="connsiteY71" fmla="*/ 557123 h 698973"/>
                <a:gd name="connsiteX72" fmla="*/ 387662 w 760563"/>
                <a:gd name="connsiteY72" fmla="*/ 577020 h 698973"/>
                <a:gd name="connsiteX73" fmla="*/ 408801 w 760563"/>
                <a:gd name="connsiteY73" fmla="*/ 584541 h 698973"/>
                <a:gd name="connsiteX74" fmla="*/ 435750 w 760563"/>
                <a:gd name="connsiteY74" fmla="*/ 584541 h 698973"/>
                <a:gd name="connsiteX75" fmla="*/ 422514 w 760563"/>
                <a:gd name="connsiteY75" fmla="*/ 605390 h 698973"/>
                <a:gd name="connsiteX76" fmla="*/ 442321 w 760563"/>
                <a:gd name="connsiteY76" fmla="*/ 605390 h 698973"/>
                <a:gd name="connsiteX77" fmla="*/ 465841 w 760563"/>
                <a:gd name="connsiteY77" fmla="*/ 601963 h 698973"/>
                <a:gd name="connsiteX78" fmla="*/ 497361 w 760563"/>
                <a:gd name="connsiteY78" fmla="*/ 619004 h 698973"/>
                <a:gd name="connsiteX79" fmla="*/ 530879 w 760563"/>
                <a:gd name="connsiteY79" fmla="*/ 629667 h 698973"/>
                <a:gd name="connsiteX80" fmla="*/ 561066 w 760563"/>
                <a:gd name="connsiteY80" fmla="*/ 633189 h 698973"/>
                <a:gd name="connsiteX81" fmla="*/ 587825 w 760563"/>
                <a:gd name="connsiteY81" fmla="*/ 633189 h 698973"/>
                <a:gd name="connsiteX82" fmla="*/ 605917 w 760563"/>
                <a:gd name="connsiteY82" fmla="*/ 653372 h 698973"/>
                <a:gd name="connsiteX83" fmla="*/ 636390 w 760563"/>
                <a:gd name="connsiteY83" fmla="*/ 667747 h 698973"/>
                <a:gd name="connsiteX84" fmla="*/ 690097 w 760563"/>
                <a:gd name="connsiteY84" fmla="*/ 671461 h 698973"/>
                <a:gd name="connsiteX85" fmla="*/ 712188 w 760563"/>
                <a:gd name="connsiteY85" fmla="*/ 684979 h 698973"/>
                <a:gd name="connsiteX86" fmla="*/ 738757 w 760563"/>
                <a:gd name="connsiteY86" fmla="*/ 698974 h 698973"/>
                <a:gd name="connsiteX87" fmla="*/ 759706 w 760563"/>
                <a:gd name="connsiteY87" fmla="*/ 698974 h 698973"/>
                <a:gd name="connsiteX88" fmla="*/ 752088 w 760563"/>
                <a:gd name="connsiteY88" fmla="*/ 671270 h 698973"/>
                <a:gd name="connsiteX89" fmla="*/ 377948 w 760563"/>
                <a:gd name="connsiteY89" fmla="*/ 283226 h 698973"/>
                <a:gd name="connsiteX90" fmla="*/ 373092 w 760563"/>
                <a:gd name="connsiteY90" fmla="*/ 314453 h 698973"/>
                <a:gd name="connsiteX91" fmla="*/ 373092 w 760563"/>
                <a:gd name="connsiteY91" fmla="*/ 283226 h 698973"/>
                <a:gd name="connsiteX92" fmla="*/ 373092 w 760563"/>
                <a:gd name="connsiteY92" fmla="*/ 314453 h 698973"/>
                <a:gd name="connsiteX93" fmla="*/ 377948 w 760563"/>
                <a:gd name="connsiteY93" fmla="*/ 283226 h 698973"/>
                <a:gd name="connsiteX94" fmla="*/ 369855 w 760563"/>
                <a:gd name="connsiteY94" fmla="*/ 265804 h 698973"/>
                <a:gd name="connsiteX95" fmla="*/ 374616 w 760563"/>
                <a:gd name="connsiteY95" fmla="*/ 244955 h 698973"/>
                <a:gd name="connsiteX96" fmla="*/ 374616 w 760563"/>
                <a:gd name="connsiteY96" fmla="*/ 265804 h 698973"/>
                <a:gd name="connsiteX97" fmla="*/ 374616 w 760563"/>
                <a:gd name="connsiteY97" fmla="*/ 244955 h 698973"/>
                <a:gd name="connsiteX98" fmla="*/ 369855 w 760563"/>
                <a:gd name="connsiteY98" fmla="*/ 265804 h 698973"/>
                <a:gd name="connsiteX99" fmla="*/ 189212 w 760563"/>
                <a:gd name="connsiteY99" fmla="*/ 382808 h 698973"/>
                <a:gd name="connsiteX100" fmla="*/ 197973 w 760563"/>
                <a:gd name="connsiteY100" fmla="*/ 409084 h 698973"/>
                <a:gd name="connsiteX101" fmla="*/ 184927 w 760563"/>
                <a:gd name="connsiteY101" fmla="*/ 385092 h 698973"/>
                <a:gd name="connsiteX102" fmla="*/ 198163 w 760563"/>
                <a:gd name="connsiteY102" fmla="*/ 409464 h 698973"/>
                <a:gd name="connsiteX103" fmla="*/ 195973 w 760563"/>
                <a:gd name="connsiteY103" fmla="*/ 386711 h 698973"/>
                <a:gd name="connsiteX104" fmla="*/ 149884 w 760563"/>
                <a:gd name="connsiteY104" fmla="*/ 307503 h 698973"/>
                <a:gd name="connsiteX105" fmla="*/ 161692 w 760563"/>
                <a:gd name="connsiteY105" fmla="*/ 349487 h 698973"/>
                <a:gd name="connsiteX106" fmla="*/ 145123 w 760563"/>
                <a:gd name="connsiteY106" fmla="*/ 307503 h 698973"/>
                <a:gd name="connsiteX107" fmla="*/ 141790 w 760563"/>
                <a:gd name="connsiteY107" fmla="*/ 338729 h 698973"/>
                <a:gd name="connsiteX108" fmla="*/ 162930 w 760563"/>
                <a:gd name="connsiteY108" fmla="*/ 351581 h 698973"/>
                <a:gd name="connsiteX109" fmla="*/ 159787 w 760563"/>
                <a:gd name="connsiteY109" fmla="*/ 321022 h 698973"/>
                <a:gd name="connsiteX110" fmla="*/ 145123 w 760563"/>
                <a:gd name="connsiteY110" fmla="*/ 307503 h 698973"/>
                <a:gd name="connsiteX111" fmla="*/ 139981 w 760563"/>
                <a:gd name="connsiteY111" fmla="*/ 252666 h 698973"/>
                <a:gd name="connsiteX112" fmla="*/ 129125 w 760563"/>
                <a:gd name="connsiteY112" fmla="*/ 282179 h 698973"/>
                <a:gd name="connsiteX113" fmla="*/ 135220 w 760563"/>
                <a:gd name="connsiteY113" fmla="*/ 251619 h 698973"/>
                <a:gd name="connsiteX114" fmla="*/ 128554 w 760563"/>
                <a:gd name="connsiteY114" fmla="*/ 282941 h 698973"/>
                <a:gd name="connsiteX115" fmla="*/ 139886 w 760563"/>
                <a:gd name="connsiteY115" fmla="*/ 251429 h 698973"/>
                <a:gd name="connsiteX116" fmla="*/ 93702 w 760563"/>
                <a:gd name="connsiteY116" fmla="*/ 189928 h 698973"/>
                <a:gd name="connsiteX117" fmla="*/ 109414 w 760563"/>
                <a:gd name="connsiteY117" fmla="*/ 212110 h 698973"/>
                <a:gd name="connsiteX118" fmla="*/ 90369 w 760563"/>
                <a:gd name="connsiteY118" fmla="*/ 209159 h 698973"/>
                <a:gd name="connsiteX119" fmla="*/ 88941 w 760563"/>
                <a:gd name="connsiteY119" fmla="*/ 189167 h 698973"/>
                <a:gd name="connsiteX120" fmla="*/ 85607 w 760563"/>
                <a:gd name="connsiteY120" fmla="*/ 210016 h 698973"/>
                <a:gd name="connsiteX121" fmla="*/ 99129 w 760563"/>
                <a:gd name="connsiteY121" fmla="*/ 232579 h 698973"/>
                <a:gd name="connsiteX122" fmla="*/ 113318 w 760563"/>
                <a:gd name="connsiteY122" fmla="*/ 211444 h 698973"/>
                <a:gd name="connsiteX123" fmla="*/ 93035 w 760563"/>
                <a:gd name="connsiteY123" fmla="*/ 187929 h 698973"/>
                <a:gd name="connsiteX124" fmla="*/ 30853 w 760563"/>
                <a:gd name="connsiteY124" fmla="*/ 127000 h 698973"/>
                <a:gd name="connsiteX125" fmla="*/ 45994 w 760563"/>
                <a:gd name="connsiteY125" fmla="*/ 158892 h 698973"/>
                <a:gd name="connsiteX126" fmla="*/ 26092 w 760563"/>
                <a:gd name="connsiteY126" fmla="*/ 127000 h 698973"/>
                <a:gd name="connsiteX127" fmla="*/ 26092 w 760563"/>
                <a:gd name="connsiteY127" fmla="*/ 147849 h 698973"/>
                <a:gd name="connsiteX128" fmla="*/ 47137 w 760563"/>
                <a:gd name="connsiteY128" fmla="*/ 160415 h 698973"/>
                <a:gd name="connsiteX129" fmla="*/ 43994 w 760563"/>
                <a:gd name="connsiteY129" fmla="*/ 133378 h 698973"/>
                <a:gd name="connsiteX130" fmla="*/ 393280 w 760563"/>
                <a:gd name="connsiteY130" fmla="*/ 534941 h 698973"/>
                <a:gd name="connsiteX131" fmla="*/ 361665 w 760563"/>
                <a:gd name="connsiteY131" fmla="*/ 538273 h 698973"/>
                <a:gd name="connsiteX132" fmla="*/ 351190 w 760563"/>
                <a:gd name="connsiteY132" fmla="*/ 518375 h 698973"/>
                <a:gd name="connsiteX133" fmla="*/ 334621 w 760563"/>
                <a:gd name="connsiteY133" fmla="*/ 494004 h 698973"/>
                <a:gd name="connsiteX134" fmla="*/ 314148 w 760563"/>
                <a:gd name="connsiteY134" fmla="*/ 479533 h 698973"/>
                <a:gd name="connsiteX135" fmla="*/ 284723 w 760563"/>
                <a:gd name="connsiteY135" fmla="*/ 451924 h 698973"/>
                <a:gd name="connsiteX136" fmla="*/ 278724 w 760563"/>
                <a:gd name="connsiteY136" fmla="*/ 428695 h 698973"/>
                <a:gd name="connsiteX137" fmla="*/ 257679 w 760563"/>
                <a:gd name="connsiteY137" fmla="*/ 416795 h 698973"/>
                <a:gd name="connsiteX138" fmla="*/ 245490 w 760563"/>
                <a:gd name="connsiteY138" fmla="*/ 393470 h 698973"/>
                <a:gd name="connsiteX139" fmla="*/ 228731 w 760563"/>
                <a:gd name="connsiteY139" fmla="*/ 372240 h 698973"/>
                <a:gd name="connsiteX140" fmla="*/ 229302 w 760563"/>
                <a:gd name="connsiteY140" fmla="*/ 349392 h 698973"/>
                <a:gd name="connsiteX141" fmla="*/ 212638 w 760563"/>
                <a:gd name="connsiteY141" fmla="*/ 299982 h 698973"/>
                <a:gd name="connsiteX142" fmla="*/ 188927 w 760563"/>
                <a:gd name="connsiteY142" fmla="*/ 274753 h 698973"/>
                <a:gd name="connsiteX143" fmla="*/ 182832 w 760563"/>
                <a:gd name="connsiteY143" fmla="*/ 254856 h 698973"/>
                <a:gd name="connsiteX144" fmla="*/ 158359 w 760563"/>
                <a:gd name="connsiteY144" fmla="*/ 242956 h 698973"/>
                <a:gd name="connsiteX145" fmla="*/ 156550 w 760563"/>
                <a:gd name="connsiteY145" fmla="*/ 213634 h 698973"/>
                <a:gd name="connsiteX146" fmla="*/ 149789 w 760563"/>
                <a:gd name="connsiteY146" fmla="*/ 192308 h 698973"/>
                <a:gd name="connsiteX147" fmla="*/ 129125 w 760563"/>
                <a:gd name="connsiteY147" fmla="*/ 170316 h 698973"/>
                <a:gd name="connsiteX148" fmla="*/ 105700 w 760563"/>
                <a:gd name="connsiteY148" fmla="*/ 152704 h 698973"/>
                <a:gd name="connsiteX149" fmla="*/ 93035 w 760563"/>
                <a:gd name="connsiteY149" fmla="*/ 132521 h 698973"/>
                <a:gd name="connsiteX150" fmla="*/ 73228 w 760563"/>
                <a:gd name="connsiteY150" fmla="*/ 101200 h 698973"/>
                <a:gd name="connsiteX151" fmla="*/ 40090 w 760563"/>
                <a:gd name="connsiteY151" fmla="*/ 69497 h 698973"/>
                <a:gd name="connsiteX152" fmla="*/ 3904 w 760563"/>
                <a:gd name="connsiteY152" fmla="*/ 24562 h 698973"/>
                <a:gd name="connsiteX153" fmla="*/ 20568 w 760563"/>
                <a:gd name="connsiteY153" fmla="*/ 2856 h 698973"/>
                <a:gd name="connsiteX154" fmla="*/ 94463 w 760563"/>
                <a:gd name="connsiteY154" fmla="*/ 24848 h 698973"/>
                <a:gd name="connsiteX155" fmla="*/ 122555 w 760563"/>
                <a:gd name="connsiteY155" fmla="*/ 58740 h 698973"/>
                <a:gd name="connsiteX156" fmla="*/ 138838 w 760563"/>
                <a:gd name="connsiteY156" fmla="*/ 86158 h 698973"/>
                <a:gd name="connsiteX157" fmla="*/ 162359 w 760563"/>
                <a:gd name="connsiteY157" fmla="*/ 107578 h 698973"/>
                <a:gd name="connsiteX158" fmla="*/ 189022 w 760563"/>
                <a:gd name="connsiteY158" fmla="*/ 128523 h 698973"/>
                <a:gd name="connsiteX159" fmla="*/ 198544 w 760563"/>
                <a:gd name="connsiteY159" fmla="*/ 148515 h 698973"/>
                <a:gd name="connsiteX160" fmla="*/ 218827 w 760563"/>
                <a:gd name="connsiteY160" fmla="*/ 170031 h 698973"/>
                <a:gd name="connsiteX161" fmla="*/ 244157 w 760563"/>
                <a:gd name="connsiteY161" fmla="*/ 167270 h 698973"/>
                <a:gd name="connsiteX162" fmla="*/ 254822 w 760563"/>
                <a:gd name="connsiteY162" fmla="*/ 190309 h 698973"/>
                <a:gd name="connsiteX163" fmla="*/ 278914 w 760563"/>
                <a:gd name="connsiteY163" fmla="*/ 205160 h 698973"/>
                <a:gd name="connsiteX164" fmla="*/ 287865 w 760563"/>
                <a:gd name="connsiteY164" fmla="*/ 224962 h 698973"/>
                <a:gd name="connsiteX165" fmla="*/ 309101 w 760563"/>
                <a:gd name="connsiteY165" fmla="*/ 233150 h 698973"/>
                <a:gd name="connsiteX166" fmla="*/ 307196 w 760563"/>
                <a:gd name="connsiteY166" fmla="*/ 254094 h 698973"/>
                <a:gd name="connsiteX167" fmla="*/ 333669 w 760563"/>
                <a:gd name="connsiteY167" fmla="*/ 247145 h 698973"/>
                <a:gd name="connsiteX168" fmla="*/ 330621 w 760563"/>
                <a:gd name="connsiteY168" fmla="*/ 269136 h 698973"/>
                <a:gd name="connsiteX169" fmla="*/ 327289 w 760563"/>
                <a:gd name="connsiteY169" fmla="*/ 289605 h 698973"/>
                <a:gd name="connsiteX170" fmla="*/ 333955 w 760563"/>
                <a:gd name="connsiteY170" fmla="*/ 314928 h 698973"/>
                <a:gd name="connsiteX171" fmla="*/ 366045 w 760563"/>
                <a:gd name="connsiteY171" fmla="*/ 316737 h 698973"/>
                <a:gd name="connsiteX172" fmla="*/ 366997 w 760563"/>
                <a:gd name="connsiteY172" fmla="*/ 356151 h 698973"/>
                <a:gd name="connsiteX173" fmla="*/ 389185 w 760563"/>
                <a:gd name="connsiteY173" fmla="*/ 358436 h 698973"/>
                <a:gd name="connsiteX174" fmla="*/ 389185 w 760563"/>
                <a:gd name="connsiteY174" fmla="*/ 379285 h 698973"/>
                <a:gd name="connsiteX175" fmla="*/ 412420 w 760563"/>
                <a:gd name="connsiteY175" fmla="*/ 379285 h 698973"/>
                <a:gd name="connsiteX176" fmla="*/ 426704 w 760563"/>
                <a:gd name="connsiteY176" fmla="*/ 412606 h 698973"/>
                <a:gd name="connsiteX177" fmla="*/ 423276 w 760563"/>
                <a:gd name="connsiteY177" fmla="*/ 457446 h 698973"/>
                <a:gd name="connsiteX178" fmla="*/ 416610 w 760563"/>
                <a:gd name="connsiteY178" fmla="*/ 484008 h 698973"/>
                <a:gd name="connsiteX179" fmla="*/ 416610 w 760563"/>
                <a:gd name="connsiteY179" fmla="*/ 508855 h 698973"/>
                <a:gd name="connsiteX180" fmla="*/ 410039 w 760563"/>
                <a:gd name="connsiteY180" fmla="*/ 532561 h 698973"/>
                <a:gd name="connsiteX181" fmla="*/ 392613 w 760563"/>
                <a:gd name="connsiteY181" fmla="*/ 539415 h 698973"/>
                <a:gd name="connsiteX182" fmla="*/ 412420 w 760563"/>
                <a:gd name="connsiteY182" fmla="*/ 535988 h 698973"/>
                <a:gd name="connsiteX183" fmla="*/ 420895 w 760563"/>
                <a:gd name="connsiteY183" fmla="*/ 509903 h 698973"/>
                <a:gd name="connsiteX184" fmla="*/ 420895 w 760563"/>
                <a:gd name="connsiteY184" fmla="*/ 484960 h 698973"/>
                <a:gd name="connsiteX185" fmla="*/ 427466 w 760563"/>
                <a:gd name="connsiteY185" fmla="*/ 457732 h 698973"/>
                <a:gd name="connsiteX186" fmla="*/ 420800 w 760563"/>
                <a:gd name="connsiteY186" fmla="*/ 432218 h 698973"/>
                <a:gd name="connsiteX187" fmla="*/ 430322 w 760563"/>
                <a:gd name="connsiteY187" fmla="*/ 410892 h 698973"/>
                <a:gd name="connsiteX188" fmla="*/ 413753 w 760563"/>
                <a:gd name="connsiteY188" fmla="*/ 376143 h 698973"/>
                <a:gd name="connsiteX189" fmla="*/ 388423 w 760563"/>
                <a:gd name="connsiteY189" fmla="*/ 374811 h 698973"/>
                <a:gd name="connsiteX190" fmla="*/ 388423 w 760563"/>
                <a:gd name="connsiteY190" fmla="*/ 353961 h 698973"/>
                <a:gd name="connsiteX191" fmla="*/ 368617 w 760563"/>
                <a:gd name="connsiteY191" fmla="*/ 353961 h 698973"/>
                <a:gd name="connsiteX192" fmla="*/ 367759 w 760563"/>
                <a:gd name="connsiteY192" fmla="*/ 314453 h 698973"/>
                <a:gd name="connsiteX193" fmla="*/ 335573 w 760563"/>
                <a:gd name="connsiteY193" fmla="*/ 312263 h 698973"/>
                <a:gd name="connsiteX194" fmla="*/ 331288 w 760563"/>
                <a:gd name="connsiteY194" fmla="*/ 289700 h 698973"/>
                <a:gd name="connsiteX195" fmla="*/ 334621 w 760563"/>
                <a:gd name="connsiteY195" fmla="*/ 269898 h 698973"/>
                <a:gd name="connsiteX196" fmla="*/ 334621 w 760563"/>
                <a:gd name="connsiteY196" fmla="*/ 245145 h 698973"/>
                <a:gd name="connsiteX197" fmla="*/ 305101 w 760563"/>
                <a:gd name="connsiteY197" fmla="*/ 249810 h 698973"/>
                <a:gd name="connsiteX198" fmla="*/ 309862 w 760563"/>
                <a:gd name="connsiteY198" fmla="*/ 228961 h 698973"/>
                <a:gd name="connsiteX199" fmla="*/ 289961 w 760563"/>
                <a:gd name="connsiteY199" fmla="*/ 222011 h 698973"/>
                <a:gd name="connsiteX200" fmla="*/ 281485 w 760563"/>
                <a:gd name="connsiteY200" fmla="*/ 202399 h 698973"/>
                <a:gd name="connsiteX201" fmla="*/ 257393 w 760563"/>
                <a:gd name="connsiteY201" fmla="*/ 187548 h 698973"/>
                <a:gd name="connsiteX202" fmla="*/ 245014 w 760563"/>
                <a:gd name="connsiteY202" fmla="*/ 164128 h 698973"/>
                <a:gd name="connsiteX203" fmla="*/ 219398 w 760563"/>
                <a:gd name="connsiteY203" fmla="*/ 166318 h 698973"/>
                <a:gd name="connsiteX204" fmla="*/ 202163 w 760563"/>
                <a:gd name="connsiteY204" fmla="*/ 145659 h 698973"/>
                <a:gd name="connsiteX205" fmla="*/ 192640 w 760563"/>
                <a:gd name="connsiteY205" fmla="*/ 125381 h 698973"/>
                <a:gd name="connsiteX206" fmla="*/ 165501 w 760563"/>
                <a:gd name="connsiteY206" fmla="*/ 103675 h 698973"/>
                <a:gd name="connsiteX207" fmla="*/ 142457 w 760563"/>
                <a:gd name="connsiteY207" fmla="*/ 82921 h 698973"/>
                <a:gd name="connsiteX208" fmla="*/ 126459 w 760563"/>
                <a:gd name="connsiteY208" fmla="*/ 55693 h 698973"/>
                <a:gd name="connsiteX209" fmla="*/ 96463 w 760563"/>
                <a:gd name="connsiteY209" fmla="*/ 20659 h 698973"/>
                <a:gd name="connsiteX210" fmla="*/ 38566 w 760563"/>
                <a:gd name="connsiteY210" fmla="*/ 16279 h 698973"/>
                <a:gd name="connsiteX211" fmla="*/ 16569 w 760563"/>
                <a:gd name="connsiteY211" fmla="*/ 0 h 698973"/>
                <a:gd name="connsiteX212" fmla="*/ 0 w 760563"/>
                <a:gd name="connsiteY212" fmla="*/ 24276 h 698973"/>
                <a:gd name="connsiteX213" fmla="*/ 36471 w 760563"/>
                <a:gd name="connsiteY213" fmla="*/ 71877 h 698973"/>
                <a:gd name="connsiteX214" fmla="*/ 69800 w 760563"/>
                <a:gd name="connsiteY214" fmla="*/ 103389 h 698973"/>
                <a:gd name="connsiteX215" fmla="*/ 88845 w 760563"/>
                <a:gd name="connsiteY215" fmla="*/ 134235 h 698973"/>
                <a:gd name="connsiteX216" fmla="*/ 102081 w 760563"/>
                <a:gd name="connsiteY216" fmla="*/ 155084 h 698973"/>
                <a:gd name="connsiteX217" fmla="*/ 125793 w 760563"/>
                <a:gd name="connsiteY217" fmla="*/ 173077 h 698973"/>
                <a:gd name="connsiteX218" fmla="*/ 144838 w 760563"/>
                <a:gd name="connsiteY218" fmla="*/ 193641 h 698973"/>
                <a:gd name="connsiteX219" fmla="*/ 150932 w 760563"/>
                <a:gd name="connsiteY219" fmla="*/ 213538 h 698973"/>
                <a:gd name="connsiteX220" fmla="*/ 154169 w 760563"/>
                <a:gd name="connsiteY220" fmla="*/ 244384 h 698973"/>
                <a:gd name="connsiteX221" fmla="*/ 178738 w 760563"/>
                <a:gd name="connsiteY221" fmla="*/ 256760 h 698973"/>
                <a:gd name="connsiteX222" fmla="*/ 183975 w 760563"/>
                <a:gd name="connsiteY222" fmla="*/ 275801 h 698973"/>
                <a:gd name="connsiteX223" fmla="*/ 207686 w 760563"/>
                <a:gd name="connsiteY223" fmla="*/ 301124 h 698973"/>
                <a:gd name="connsiteX224" fmla="*/ 223684 w 760563"/>
                <a:gd name="connsiteY224" fmla="*/ 348725 h 698973"/>
                <a:gd name="connsiteX225" fmla="*/ 223684 w 760563"/>
                <a:gd name="connsiteY225" fmla="*/ 372240 h 698973"/>
                <a:gd name="connsiteX226" fmla="*/ 240729 w 760563"/>
                <a:gd name="connsiteY226" fmla="*/ 394613 h 698973"/>
                <a:gd name="connsiteX227" fmla="*/ 253680 w 760563"/>
                <a:gd name="connsiteY227" fmla="*/ 418604 h 698973"/>
                <a:gd name="connsiteX228" fmla="*/ 274534 w 760563"/>
                <a:gd name="connsiteY228" fmla="*/ 429932 h 698973"/>
                <a:gd name="connsiteX229" fmla="*/ 279962 w 760563"/>
                <a:gd name="connsiteY229" fmla="*/ 452781 h 698973"/>
                <a:gd name="connsiteX230" fmla="*/ 310434 w 760563"/>
                <a:gd name="connsiteY230" fmla="*/ 481342 h 698973"/>
                <a:gd name="connsiteX231" fmla="*/ 330527 w 760563"/>
                <a:gd name="connsiteY231" fmla="*/ 495432 h 698973"/>
                <a:gd name="connsiteX232" fmla="*/ 346429 w 760563"/>
                <a:gd name="connsiteY232" fmla="*/ 519137 h 698973"/>
                <a:gd name="connsiteX233" fmla="*/ 359570 w 760563"/>
                <a:gd name="connsiteY233" fmla="*/ 539986 h 698973"/>
                <a:gd name="connsiteX234" fmla="*/ 386233 w 760563"/>
                <a:gd name="connsiteY234" fmla="*/ 535988 h 69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760563" h="698973">
                  <a:moveTo>
                    <a:pt x="721520" y="597393"/>
                  </a:moveTo>
                  <a:lnTo>
                    <a:pt x="736757" y="577401"/>
                  </a:lnTo>
                  <a:close/>
                  <a:moveTo>
                    <a:pt x="724091" y="601487"/>
                  </a:moveTo>
                  <a:lnTo>
                    <a:pt x="757134" y="580638"/>
                  </a:lnTo>
                  <a:lnTo>
                    <a:pt x="736471" y="572736"/>
                  </a:lnTo>
                  <a:lnTo>
                    <a:pt x="712188" y="579781"/>
                  </a:lnTo>
                  <a:lnTo>
                    <a:pt x="720664" y="600630"/>
                  </a:lnTo>
                  <a:close/>
                  <a:moveTo>
                    <a:pt x="417562" y="358817"/>
                  </a:moveTo>
                  <a:lnTo>
                    <a:pt x="392899" y="350439"/>
                  </a:lnTo>
                  <a:lnTo>
                    <a:pt x="424799" y="337682"/>
                  </a:lnTo>
                  <a:lnTo>
                    <a:pt x="446701" y="357960"/>
                  </a:lnTo>
                  <a:lnTo>
                    <a:pt x="456223" y="381380"/>
                  </a:lnTo>
                  <a:lnTo>
                    <a:pt x="449558" y="404228"/>
                  </a:lnTo>
                  <a:lnTo>
                    <a:pt x="429751" y="392233"/>
                  </a:lnTo>
                  <a:close/>
                  <a:moveTo>
                    <a:pt x="413087" y="360530"/>
                  </a:moveTo>
                  <a:lnTo>
                    <a:pt x="426228" y="395279"/>
                  </a:lnTo>
                  <a:lnTo>
                    <a:pt x="450701" y="407084"/>
                  </a:lnTo>
                  <a:lnTo>
                    <a:pt x="460223" y="381189"/>
                  </a:lnTo>
                  <a:lnTo>
                    <a:pt x="450701" y="355294"/>
                  </a:lnTo>
                  <a:lnTo>
                    <a:pt x="426894" y="333493"/>
                  </a:lnTo>
                  <a:lnTo>
                    <a:pt x="405849" y="329494"/>
                  </a:lnTo>
                  <a:lnTo>
                    <a:pt x="390232" y="351391"/>
                  </a:lnTo>
                  <a:lnTo>
                    <a:pt x="414705" y="361958"/>
                  </a:lnTo>
                  <a:close/>
                  <a:moveTo>
                    <a:pt x="757611" y="653467"/>
                  </a:moveTo>
                  <a:lnTo>
                    <a:pt x="746946" y="673364"/>
                  </a:lnTo>
                  <a:lnTo>
                    <a:pt x="756468" y="697641"/>
                  </a:lnTo>
                  <a:lnTo>
                    <a:pt x="713522" y="680695"/>
                  </a:lnTo>
                  <a:lnTo>
                    <a:pt x="690477" y="666891"/>
                  </a:lnTo>
                  <a:lnTo>
                    <a:pt x="636485" y="663083"/>
                  </a:lnTo>
                  <a:lnTo>
                    <a:pt x="607917" y="649374"/>
                  </a:lnTo>
                  <a:lnTo>
                    <a:pt x="588872" y="629000"/>
                  </a:lnTo>
                  <a:lnTo>
                    <a:pt x="560305" y="628334"/>
                  </a:lnTo>
                  <a:lnTo>
                    <a:pt x="530785" y="624811"/>
                  </a:lnTo>
                  <a:lnTo>
                    <a:pt x="498218" y="614530"/>
                  </a:lnTo>
                  <a:lnTo>
                    <a:pt x="465556" y="597298"/>
                  </a:lnTo>
                  <a:lnTo>
                    <a:pt x="440892" y="600535"/>
                  </a:lnTo>
                  <a:lnTo>
                    <a:pt x="421847" y="600535"/>
                  </a:lnTo>
                  <a:lnTo>
                    <a:pt x="435084" y="579686"/>
                  </a:lnTo>
                  <a:lnTo>
                    <a:pt x="408611" y="579686"/>
                  </a:lnTo>
                  <a:lnTo>
                    <a:pt x="389566" y="576163"/>
                  </a:lnTo>
                  <a:lnTo>
                    <a:pt x="410706" y="559407"/>
                  </a:lnTo>
                  <a:lnTo>
                    <a:pt x="417848" y="537606"/>
                  </a:lnTo>
                  <a:lnTo>
                    <a:pt x="438702" y="539320"/>
                  </a:lnTo>
                  <a:lnTo>
                    <a:pt x="464889" y="542747"/>
                  </a:lnTo>
                  <a:lnTo>
                    <a:pt x="508122" y="553219"/>
                  </a:lnTo>
                  <a:lnTo>
                    <a:pt x="532785" y="583589"/>
                  </a:lnTo>
                  <a:lnTo>
                    <a:pt x="570875" y="584446"/>
                  </a:lnTo>
                  <a:lnTo>
                    <a:pt x="593348" y="591300"/>
                  </a:lnTo>
                  <a:lnTo>
                    <a:pt x="613440" y="594823"/>
                  </a:lnTo>
                  <a:lnTo>
                    <a:pt x="619534" y="568452"/>
                  </a:lnTo>
                  <a:lnTo>
                    <a:pt x="640294" y="570546"/>
                  </a:lnTo>
                  <a:lnTo>
                    <a:pt x="654863" y="593871"/>
                  </a:lnTo>
                  <a:lnTo>
                    <a:pt x="692953" y="598345"/>
                  </a:lnTo>
                  <a:lnTo>
                    <a:pt x="690953" y="636902"/>
                  </a:lnTo>
                  <a:lnTo>
                    <a:pt x="716379" y="640044"/>
                  </a:lnTo>
                  <a:lnTo>
                    <a:pt x="736662" y="636521"/>
                  </a:lnTo>
                  <a:close/>
                  <a:moveTo>
                    <a:pt x="760563" y="649659"/>
                  </a:moveTo>
                  <a:lnTo>
                    <a:pt x="737328" y="632237"/>
                  </a:lnTo>
                  <a:lnTo>
                    <a:pt x="715712" y="635284"/>
                  </a:lnTo>
                  <a:lnTo>
                    <a:pt x="692953" y="635284"/>
                  </a:lnTo>
                  <a:lnTo>
                    <a:pt x="695238" y="595204"/>
                  </a:lnTo>
                  <a:lnTo>
                    <a:pt x="657148" y="590063"/>
                  </a:lnTo>
                  <a:lnTo>
                    <a:pt x="642389" y="566833"/>
                  </a:lnTo>
                  <a:lnTo>
                    <a:pt x="617249" y="565786"/>
                  </a:lnTo>
                  <a:lnTo>
                    <a:pt x="611536" y="592157"/>
                  </a:lnTo>
                  <a:lnTo>
                    <a:pt x="571636" y="579781"/>
                  </a:lnTo>
                  <a:lnTo>
                    <a:pt x="534593" y="579781"/>
                  </a:lnTo>
                  <a:lnTo>
                    <a:pt x="510026" y="549316"/>
                  </a:lnTo>
                  <a:lnTo>
                    <a:pt x="484981" y="548459"/>
                  </a:lnTo>
                  <a:lnTo>
                    <a:pt x="439083" y="534560"/>
                  </a:lnTo>
                  <a:lnTo>
                    <a:pt x="415562" y="534560"/>
                  </a:lnTo>
                  <a:lnTo>
                    <a:pt x="406707" y="557123"/>
                  </a:lnTo>
                  <a:lnTo>
                    <a:pt x="387662" y="577020"/>
                  </a:lnTo>
                  <a:lnTo>
                    <a:pt x="408801" y="584541"/>
                  </a:lnTo>
                  <a:lnTo>
                    <a:pt x="435750" y="584541"/>
                  </a:lnTo>
                  <a:lnTo>
                    <a:pt x="422514" y="605390"/>
                  </a:lnTo>
                  <a:lnTo>
                    <a:pt x="442321" y="605390"/>
                  </a:lnTo>
                  <a:lnTo>
                    <a:pt x="465841" y="601963"/>
                  </a:lnTo>
                  <a:lnTo>
                    <a:pt x="497361" y="619004"/>
                  </a:lnTo>
                  <a:lnTo>
                    <a:pt x="530879" y="629667"/>
                  </a:lnTo>
                  <a:lnTo>
                    <a:pt x="561066" y="633189"/>
                  </a:lnTo>
                  <a:lnTo>
                    <a:pt x="587825" y="633189"/>
                  </a:lnTo>
                  <a:lnTo>
                    <a:pt x="605917" y="653372"/>
                  </a:lnTo>
                  <a:lnTo>
                    <a:pt x="636390" y="667747"/>
                  </a:lnTo>
                  <a:lnTo>
                    <a:pt x="690097" y="671461"/>
                  </a:lnTo>
                  <a:lnTo>
                    <a:pt x="712188" y="684979"/>
                  </a:lnTo>
                  <a:lnTo>
                    <a:pt x="738757" y="698974"/>
                  </a:lnTo>
                  <a:lnTo>
                    <a:pt x="759706" y="698974"/>
                  </a:lnTo>
                  <a:lnTo>
                    <a:pt x="752088" y="671270"/>
                  </a:lnTo>
                  <a:close/>
                  <a:moveTo>
                    <a:pt x="377948" y="283226"/>
                  </a:moveTo>
                  <a:lnTo>
                    <a:pt x="373092" y="314453"/>
                  </a:lnTo>
                  <a:close/>
                  <a:moveTo>
                    <a:pt x="373092" y="283226"/>
                  </a:moveTo>
                  <a:lnTo>
                    <a:pt x="373092" y="314453"/>
                  </a:lnTo>
                  <a:lnTo>
                    <a:pt x="377948" y="283226"/>
                  </a:lnTo>
                  <a:close/>
                  <a:moveTo>
                    <a:pt x="369855" y="265804"/>
                  </a:moveTo>
                  <a:lnTo>
                    <a:pt x="374616" y="244955"/>
                  </a:lnTo>
                  <a:close/>
                  <a:moveTo>
                    <a:pt x="374616" y="265804"/>
                  </a:moveTo>
                  <a:lnTo>
                    <a:pt x="374616" y="244955"/>
                  </a:lnTo>
                  <a:lnTo>
                    <a:pt x="369855" y="265804"/>
                  </a:lnTo>
                  <a:close/>
                  <a:moveTo>
                    <a:pt x="189212" y="382808"/>
                  </a:moveTo>
                  <a:lnTo>
                    <a:pt x="197973" y="409084"/>
                  </a:lnTo>
                  <a:close/>
                  <a:moveTo>
                    <a:pt x="184927" y="385092"/>
                  </a:moveTo>
                  <a:lnTo>
                    <a:pt x="198163" y="409464"/>
                  </a:lnTo>
                  <a:lnTo>
                    <a:pt x="195973" y="386711"/>
                  </a:lnTo>
                  <a:close/>
                  <a:moveTo>
                    <a:pt x="149884" y="307503"/>
                  </a:moveTo>
                  <a:lnTo>
                    <a:pt x="161692" y="349487"/>
                  </a:lnTo>
                  <a:close/>
                  <a:moveTo>
                    <a:pt x="145123" y="307503"/>
                  </a:moveTo>
                  <a:lnTo>
                    <a:pt x="141790" y="338729"/>
                  </a:lnTo>
                  <a:lnTo>
                    <a:pt x="162930" y="351581"/>
                  </a:lnTo>
                  <a:lnTo>
                    <a:pt x="159787" y="321022"/>
                  </a:lnTo>
                  <a:cubicBezTo>
                    <a:pt x="148170" y="304361"/>
                    <a:pt x="145314" y="305027"/>
                    <a:pt x="145123" y="307503"/>
                  </a:cubicBezTo>
                  <a:close/>
                  <a:moveTo>
                    <a:pt x="139981" y="252666"/>
                  </a:moveTo>
                  <a:lnTo>
                    <a:pt x="129125" y="282179"/>
                  </a:lnTo>
                  <a:close/>
                  <a:moveTo>
                    <a:pt x="135220" y="251619"/>
                  </a:moveTo>
                  <a:lnTo>
                    <a:pt x="128554" y="282941"/>
                  </a:lnTo>
                  <a:lnTo>
                    <a:pt x="139886" y="251429"/>
                  </a:lnTo>
                  <a:close/>
                  <a:moveTo>
                    <a:pt x="93702" y="189928"/>
                  </a:moveTo>
                  <a:lnTo>
                    <a:pt x="109414" y="212110"/>
                  </a:lnTo>
                  <a:lnTo>
                    <a:pt x="90369" y="209159"/>
                  </a:lnTo>
                  <a:close/>
                  <a:moveTo>
                    <a:pt x="88941" y="189167"/>
                  </a:moveTo>
                  <a:lnTo>
                    <a:pt x="85607" y="210016"/>
                  </a:lnTo>
                  <a:lnTo>
                    <a:pt x="99129" y="232579"/>
                  </a:lnTo>
                  <a:lnTo>
                    <a:pt x="113318" y="211444"/>
                  </a:lnTo>
                  <a:lnTo>
                    <a:pt x="93035" y="187929"/>
                  </a:lnTo>
                  <a:close/>
                  <a:moveTo>
                    <a:pt x="30853" y="127000"/>
                  </a:moveTo>
                  <a:lnTo>
                    <a:pt x="45994" y="158892"/>
                  </a:lnTo>
                  <a:close/>
                  <a:moveTo>
                    <a:pt x="26092" y="127000"/>
                  </a:moveTo>
                  <a:lnTo>
                    <a:pt x="26092" y="147849"/>
                  </a:lnTo>
                  <a:lnTo>
                    <a:pt x="47137" y="160415"/>
                  </a:lnTo>
                  <a:lnTo>
                    <a:pt x="43994" y="133378"/>
                  </a:lnTo>
                  <a:close/>
                  <a:moveTo>
                    <a:pt x="393280" y="534941"/>
                  </a:moveTo>
                  <a:lnTo>
                    <a:pt x="361665" y="538273"/>
                  </a:lnTo>
                  <a:lnTo>
                    <a:pt x="351190" y="518375"/>
                  </a:lnTo>
                  <a:lnTo>
                    <a:pt x="334621" y="494004"/>
                  </a:lnTo>
                  <a:lnTo>
                    <a:pt x="314148" y="479533"/>
                  </a:lnTo>
                  <a:lnTo>
                    <a:pt x="284723" y="451924"/>
                  </a:lnTo>
                  <a:lnTo>
                    <a:pt x="278724" y="428695"/>
                  </a:lnTo>
                  <a:lnTo>
                    <a:pt x="257679" y="416795"/>
                  </a:lnTo>
                  <a:lnTo>
                    <a:pt x="245490" y="393470"/>
                  </a:lnTo>
                  <a:lnTo>
                    <a:pt x="228731" y="372240"/>
                  </a:lnTo>
                  <a:lnTo>
                    <a:pt x="229302" y="349392"/>
                  </a:lnTo>
                  <a:lnTo>
                    <a:pt x="212638" y="299982"/>
                  </a:lnTo>
                  <a:lnTo>
                    <a:pt x="188927" y="274753"/>
                  </a:lnTo>
                  <a:lnTo>
                    <a:pt x="182832" y="254856"/>
                  </a:lnTo>
                  <a:lnTo>
                    <a:pt x="158359" y="242956"/>
                  </a:lnTo>
                  <a:lnTo>
                    <a:pt x="156550" y="213634"/>
                  </a:lnTo>
                  <a:lnTo>
                    <a:pt x="149789" y="192308"/>
                  </a:lnTo>
                  <a:lnTo>
                    <a:pt x="129125" y="170316"/>
                  </a:lnTo>
                  <a:lnTo>
                    <a:pt x="105700" y="152704"/>
                  </a:lnTo>
                  <a:lnTo>
                    <a:pt x="93035" y="132521"/>
                  </a:lnTo>
                  <a:lnTo>
                    <a:pt x="73228" y="101200"/>
                  </a:lnTo>
                  <a:lnTo>
                    <a:pt x="40090" y="69497"/>
                  </a:lnTo>
                  <a:lnTo>
                    <a:pt x="3904" y="24562"/>
                  </a:lnTo>
                  <a:lnTo>
                    <a:pt x="20568" y="2856"/>
                  </a:lnTo>
                  <a:lnTo>
                    <a:pt x="94463" y="24848"/>
                  </a:lnTo>
                  <a:lnTo>
                    <a:pt x="122555" y="58740"/>
                  </a:lnTo>
                  <a:lnTo>
                    <a:pt x="138838" y="86158"/>
                  </a:lnTo>
                  <a:lnTo>
                    <a:pt x="162359" y="107578"/>
                  </a:lnTo>
                  <a:lnTo>
                    <a:pt x="189022" y="128523"/>
                  </a:lnTo>
                  <a:lnTo>
                    <a:pt x="198544" y="148515"/>
                  </a:lnTo>
                  <a:lnTo>
                    <a:pt x="218827" y="170031"/>
                  </a:lnTo>
                  <a:lnTo>
                    <a:pt x="244157" y="167270"/>
                  </a:lnTo>
                  <a:lnTo>
                    <a:pt x="254822" y="190309"/>
                  </a:lnTo>
                  <a:lnTo>
                    <a:pt x="278914" y="205160"/>
                  </a:lnTo>
                  <a:lnTo>
                    <a:pt x="287865" y="224962"/>
                  </a:lnTo>
                  <a:lnTo>
                    <a:pt x="309101" y="233150"/>
                  </a:lnTo>
                  <a:lnTo>
                    <a:pt x="307196" y="254094"/>
                  </a:lnTo>
                  <a:lnTo>
                    <a:pt x="333669" y="247145"/>
                  </a:lnTo>
                  <a:lnTo>
                    <a:pt x="330621" y="269136"/>
                  </a:lnTo>
                  <a:lnTo>
                    <a:pt x="327289" y="289605"/>
                  </a:lnTo>
                  <a:lnTo>
                    <a:pt x="333955" y="314928"/>
                  </a:lnTo>
                  <a:lnTo>
                    <a:pt x="366045" y="316737"/>
                  </a:lnTo>
                  <a:lnTo>
                    <a:pt x="366997" y="356151"/>
                  </a:lnTo>
                  <a:lnTo>
                    <a:pt x="389185" y="358436"/>
                  </a:lnTo>
                  <a:lnTo>
                    <a:pt x="389185" y="379285"/>
                  </a:lnTo>
                  <a:lnTo>
                    <a:pt x="412420" y="379285"/>
                  </a:lnTo>
                  <a:lnTo>
                    <a:pt x="426704" y="412606"/>
                  </a:lnTo>
                  <a:lnTo>
                    <a:pt x="423276" y="457446"/>
                  </a:lnTo>
                  <a:lnTo>
                    <a:pt x="416610" y="484008"/>
                  </a:lnTo>
                  <a:lnTo>
                    <a:pt x="416610" y="508855"/>
                  </a:lnTo>
                  <a:lnTo>
                    <a:pt x="410039" y="532561"/>
                  </a:lnTo>
                  <a:close/>
                  <a:moveTo>
                    <a:pt x="392613" y="539415"/>
                  </a:moveTo>
                  <a:lnTo>
                    <a:pt x="412420" y="535988"/>
                  </a:lnTo>
                  <a:lnTo>
                    <a:pt x="420895" y="509903"/>
                  </a:lnTo>
                  <a:lnTo>
                    <a:pt x="420895" y="484960"/>
                  </a:lnTo>
                  <a:lnTo>
                    <a:pt x="427466" y="457732"/>
                  </a:lnTo>
                  <a:lnTo>
                    <a:pt x="420800" y="432218"/>
                  </a:lnTo>
                  <a:lnTo>
                    <a:pt x="430322" y="410892"/>
                  </a:lnTo>
                  <a:lnTo>
                    <a:pt x="413753" y="376143"/>
                  </a:lnTo>
                  <a:lnTo>
                    <a:pt x="388423" y="374811"/>
                  </a:lnTo>
                  <a:lnTo>
                    <a:pt x="388423" y="353961"/>
                  </a:lnTo>
                  <a:lnTo>
                    <a:pt x="368617" y="353961"/>
                  </a:lnTo>
                  <a:lnTo>
                    <a:pt x="367759" y="314453"/>
                  </a:lnTo>
                  <a:lnTo>
                    <a:pt x="335573" y="312263"/>
                  </a:lnTo>
                  <a:lnTo>
                    <a:pt x="331288" y="289700"/>
                  </a:lnTo>
                  <a:lnTo>
                    <a:pt x="334621" y="269898"/>
                  </a:lnTo>
                  <a:lnTo>
                    <a:pt x="334621" y="245145"/>
                  </a:lnTo>
                  <a:lnTo>
                    <a:pt x="305101" y="249810"/>
                  </a:lnTo>
                  <a:lnTo>
                    <a:pt x="309862" y="228961"/>
                  </a:lnTo>
                  <a:lnTo>
                    <a:pt x="289961" y="222011"/>
                  </a:lnTo>
                  <a:lnTo>
                    <a:pt x="281485" y="202399"/>
                  </a:lnTo>
                  <a:lnTo>
                    <a:pt x="257393" y="187548"/>
                  </a:lnTo>
                  <a:lnTo>
                    <a:pt x="245014" y="164128"/>
                  </a:lnTo>
                  <a:lnTo>
                    <a:pt x="219398" y="166318"/>
                  </a:lnTo>
                  <a:lnTo>
                    <a:pt x="202163" y="145659"/>
                  </a:lnTo>
                  <a:lnTo>
                    <a:pt x="192640" y="125381"/>
                  </a:lnTo>
                  <a:lnTo>
                    <a:pt x="165501" y="103675"/>
                  </a:lnTo>
                  <a:lnTo>
                    <a:pt x="142457" y="82921"/>
                  </a:lnTo>
                  <a:lnTo>
                    <a:pt x="126459" y="55693"/>
                  </a:lnTo>
                  <a:lnTo>
                    <a:pt x="96463" y="20659"/>
                  </a:lnTo>
                  <a:lnTo>
                    <a:pt x="38566" y="16279"/>
                  </a:lnTo>
                  <a:lnTo>
                    <a:pt x="16569" y="0"/>
                  </a:lnTo>
                  <a:lnTo>
                    <a:pt x="0" y="24276"/>
                  </a:lnTo>
                  <a:lnTo>
                    <a:pt x="36471" y="71877"/>
                  </a:lnTo>
                  <a:lnTo>
                    <a:pt x="69800" y="103389"/>
                  </a:lnTo>
                  <a:lnTo>
                    <a:pt x="88845" y="134235"/>
                  </a:lnTo>
                  <a:lnTo>
                    <a:pt x="102081" y="155084"/>
                  </a:lnTo>
                  <a:lnTo>
                    <a:pt x="125793" y="173077"/>
                  </a:lnTo>
                  <a:lnTo>
                    <a:pt x="144838" y="193641"/>
                  </a:lnTo>
                  <a:lnTo>
                    <a:pt x="150932" y="213538"/>
                  </a:lnTo>
                  <a:lnTo>
                    <a:pt x="154169" y="244384"/>
                  </a:lnTo>
                  <a:lnTo>
                    <a:pt x="178738" y="256760"/>
                  </a:lnTo>
                  <a:lnTo>
                    <a:pt x="183975" y="275801"/>
                  </a:lnTo>
                  <a:lnTo>
                    <a:pt x="207686" y="301124"/>
                  </a:lnTo>
                  <a:lnTo>
                    <a:pt x="223684" y="348725"/>
                  </a:lnTo>
                  <a:lnTo>
                    <a:pt x="223684" y="372240"/>
                  </a:lnTo>
                  <a:lnTo>
                    <a:pt x="240729" y="394613"/>
                  </a:lnTo>
                  <a:lnTo>
                    <a:pt x="253680" y="418604"/>
                  </a:lnTo>
                  <a:lnTo>
                    <a:pt x="274534" y="429932"/>
                  </a:lnTo>
                  <a:lnTo>
                    <a:pt x="279962" y="452781"/>
                  </a:lnTo>
                  <a:lnTo>
                    <a:pt x="310434" y="481342"/>
                  </a:lnTo>
                  <a:lnTo>
                    <a:pt x="330527" y="495432"/>
                  </a:lnTo>
                  <a:lnTo>
                    <a:pt x="346429" y="519137"/>
                  </a:lnTo>
                  <a:lnTo>
                    <a:pt x="359570" y="539986"/>
                  </a:lnTo>
                  <a:lnTo>
                    <a:pt x="386233" y="535988"/>
                  </a:lnTo>
                  <a:close/>
                </a:path>
              </a:pathLst>
            </a:custGeom>
            <a:solidFill>
              <a:srgbClr val="FFFFFF"/>
            </a:solidFill>
            <a:ln w="9518" cap="flat">
              <a:noFill/>
              <a:prstDash val="solid"/>
              <a:miter/>
            </a:ln>
          </p:spPr>
          <p:txBody>
            <a:bodyPr rtlCol="0" anchor="ctr"/>
            <a:lstStyle/>
            <a:p>
              <a:endParaRPr lang="en-US" noProof="0" dirty="0"/>
            </a:p>
          </p:txBody>
        </p:sp>
        <p:sp>
          <p:nvSpPr>
            <p:cNvPr id="4686" name="Serbest Form 4685">
              <a:extLst>
                <a:ext uri="{FF2B5EF4-FFF2-40B4-BE49-F238E27FC236}">
                  <a16:creationId xmlns:a16="http://schemas.microsoft.com/office/drawing/2014/main" id="{F1FE5D34-00A3-2345-8839-8EFF4E5555B6}"/>
                </a:ext>
              </a:extLst>
            </p:cNvPr>
            <p:cNvSpPr/>
            <p:nvPr/>
          </p:nvSpPr>
          <p:spPr>
            <a:xfrm>
              <a:off x="10507180" y="3197695"/>
              <a:ext cx="71990" cy="57311"/>
            </a:xfrm>
            <a:custGeom>
              <a:avLst/>
              <a:gdLst>
                <a:gd name="connsiteX0" fmla="*/ 71991 w 71990"/>
                <a:gd name="connsiteY0" fmla="*/ 4855 h 57311"/>
                <a:gd name="connsiteX1" fmla="*/ 62468 w 71990"/>
                <a:gd name="connsiteY1" fmla="*/ 29894 h 57311"/>
                <a:gd name="connsiteX2" fmla="*/ 33901 w 71990"/>
                <a:gd name="connsiteY2" fmla="*/ 52647 h 57311"/>
                <a:gd name="connsiteX3" fmla="*/ 2096 w 71990"/>
                <a:gd name="connsiteY3" fmla="*/ 55598 h 57311"/>
                <a:gd name="connsiteX4" fmla="*/ 14474 w 71990"/>
                <a:gd name="connsiteY4" fmla="*/ 34654 h 57311"/>
                <a:gd name="connsiteX5" fmla="*/ 43709 w 71990"/>
                <a:gd name="connsiteY5" fmla="*/ 7711 h 57311"/>
                <a:gd name="connsiteX6" fmla="*/ 71419 w 71990"/>
                <a:gd name="connsiteY6" fmla="*/ 0 h 57311"/>
                <a:gd name="connsiteX7" fmla="*/ 41614 w 71990"/>
                <a:gd name="connsiteY7" fmla="*/ 3522 h 57311"/>
                <a:gd name="connsiteX8" fmla="*/ 10476 w 71990"/>
                <a:gd name="connsiteY8" fmla="*/ 32083 h 57311"/>
                <a:gd name="connsiteX9" fmla="*/ 0 w 71990"/>
                <a:gd name="connsiteY9" fmla="*/ 57312 h 57311"/>
                <a:gd name="connsiteX10" fmla="*/ 35520 w 71990"/>
                <a:gd name="connsiteY10" fmla="*/ 57312 h 57311"/>
                <a:gd name="connsiteX11" fmla="*/ 66563 w 71990"/>
                <a:gd name="connsiteY11" fmla="*/ 32464 h 57311"/>
                <a:gd name="connsiteX12" fmla="*/ 70753 w 71990"/>
                <a:gd name="connsiteY12" fmla="*/ 6569 h 5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1990" h="57311">
                  <a:moveTo>
                    <a:pt x="71991" y="4855"/>
                  </a:moveTo>
                  <a:lnTo>
                    <a:pt x="62468" y="29894"/>
                  </a:lnTo>
                  <a:lnTo>
                    <a:pt x="33901" y="52647"/>
                  </a:lnTo>
                  <a:lnTo>
                    <a:pt x="2096" y="55598"/>
                  </a:lnTo>
                  <a:lnTo>
                    <a:pt x="14474" y="34654"/>
                  </a:lnTo>
                  <a:lnTo>
                    <a:pt x="43709" y="7711"/>
                  </a:lnTo>
                  <a:close/>
                  <a:moveTo>
                    <a:pt x="71419" y="0"/>
                  </a:moveTo>
                  <a:lnTo>
                    <a:pt x="41614" y="3522"/>
                  </a:lnTo>
                  <a:lnTo>
                    <a:pt x="10476" y="32083"/>
                  </a:lnTo>
                  <a:lnTo>
                    <a:pt x="0" y="57312"/>
                  </a:lnTo>
                  <a:lnTo>
                    <a:pt x="35520" y="57312"/>
                  </a:lnTo>
                  <a:lnTo>
                    <a:pt x="66563" y="32464"/>
                  </a:lnTo>
                  <a:lnTo>
                    <a:pt x="70753" y="6569"/>
                  </a:lnTo>
                  <a:close/>
                </a:path>
              </a:pathLst>
            </a:custGeom>
            <a:solidFill>
              <a:srgbClr val="FFFFFF"/>
            </a:solidFill>
            <a:ln w="9518" cap="flat">
              <a:noFill/>
              <a:prstDash val="solid"/>
              <a:miter/>
            </a:ln>
          </p:spPr>
          <p:txBody>
            <a:bodyPr rtlCol="0" anchor="ctr"/>
            <a:lstStyle/>
            <a:p>
              <a:endParaRPr lang="en-US" noProof="0" dirty="0"/>
            </a:p>
          </p:txBody>
        </p:sp>
        <p:sp>
          <p:nvSpPr>
            <p:cNvPr id="4687" name="Serbest Form 4686">
              <a:extLst>
                <a:ext uri="{FF2B5EF4-FFF2-40B4-BE49-F238E27FC236}">
                  <a16:creationId xmlns:a16="http://schemas.microsoft.com/office/drawing/2014/main" id="{AE428147-E885-FF44-844A-3F78CE179E10}"/>
                </a:ext>
              </a:extLst>
            </p:cNvPr>
            <p:cNvSpPr/>
            <p:nvPr/>
          </p:nvSpPr>
          <p:spPr>
            <a:xfrm>
              <a:off x="9944400" y="2568314"/>
              <a:ext cx="687716" cy="511140"/>
            </a:xfrm>
            <a:custGeom>
              <a:avLst/>
              <a:gdLst>
                <a:gd name="connsiteX0" fmla="*/ 644198 w 687716"/>
                <a:gd name="connsiteY0" fmla="*/ 290176 h 511140"/>
                <a:gd name="connsiteX1" fmla="*/ 687145 w 687716"/>
                <a:gd name="connsiteY1" fmla="*/ 293699 h 511140"/>
                <a:gd name="connsiteX2" fmla="*/ 644007 w 687716"/>
                <a:gd name="connsiteY2" fmla="*/ 295793 h 511140"/>
                <a:gd name="connsiteX3" fmla="*/ 619249 w 687716"/>
                <a:gd name="connsiteY3" fmla="*/ 278847 h 511140"/>
                <a:gd name="connsiteX4" fmla="*/ 643721 w 687716"/>
                <a:gd name="connsiteY4" fmla="*/ 290081 h 511140"/>
                <a:gd name="connsiteX5" fmla="*/ 644959 w 687716"/>
                <a:gd name="connsiteY5" fmla="*/ 285416 h 511140"/>
                <a:gd name="connsiteX6" fmla="*/ 618583 w 687716"/>
                <a:gd name="connsiteY6" fmla="*/ 278466 h 511140"/>
                <a:gd name="connsiteX7" fmla="*/ 643055 w 687716"/>
                <a:gd name="connsiteY7" fmla="*/ 300267 h 511140"/>
                <a:gd name="connsiteX8" fmla="*/ 687717 w 687716"/>
                <a:gd name="connsiteY8" fmla="*/ 293603 h 511140"/>
                <a:gd name="connsiteX9" fmla="*/ 644579 w 687716"/>
                <a:gd name="connsiteY9" fmla="*/ 285416 h 511140"/>
                <a:gd name="connsiteX10" fmla="*/ 450415 w 687716"/>
                <a:gd name="connsiteY10" fmla="*/ 509236 h 511140"/>
                <a:gd name="connsiteX11" fmla="*/ 468032 w 687716"/>
                <a:gd name="connsiteY11" fmla="*/ 479819 h 511140"/>
                <a:gd name="connsiteX12" fmla="*/ 454795 w 687716"/>
                <a:gd name="connsiteY12" fmla="*/ 511140 h 511140"/>
                <a:gd name="connsiteX13" fmla="*/ 468032 w 687716"/>
                <a:gd name="connsiteY13" fmla="*/ 479819 h 511140"/>
                <a:gd name="connsiteX14" fmla="*/ 450415 w 687716"/>
                <a:gd name="connsiteY14" fmla="*/ 509236 h 511140"/>
                <a:gd name="connsiteX15" fmla="*/ 411944 w 687716"/>
                <a:gd name="connsiteY15" fmla="*/ 259330 h 511140"/>
                <a:gd name="connsiteX16" fmla="*/ 434703 w 687716"/>
                <a:gd name="connsiteY16" fmla="*/ 230103 h 511140"/>
                <a:gd name="connsiteX17" fmla="*/ 438512 w 687716"/>
                <a:gd name="connsiteY17" fmla="*/ 187167 h 511140"/>
                <a:gd name="connsiteX18" fmla="*/ 441749 w 687716"/>
                <a:gd name="connsiteY18" fmla="*/ 166508 h 511140"/>
                <a:gd name="connsiteX19" fmla="*/ 466412 w 687716"/>
                <a:gd name="connsiteY19" fmla="*/ 161558 h 511140"/>
                <a:gd name="connsiteX20" fmla="*/ 474792 w 687716"/>
                <a:gd name="connsiteY20" fmla="*/ 139090 h 511140"/>
                <a:gd name="connsiteX21" fmla="*/ 528215 w 687716"/>
                <a:gd name="connsiteY21" fmla="*/ 161558 h 511140"/>
                <a:gd name="connsiteX22" fmla="*/ 551449 w 687716"/>
                <a:gd name="connsiteY22" fmla="*/ 165080 h 511140"/>
                <a:gd name="connsiteX23" fmla="*/ 582397 w 687716"/>
                <a:gd name="connsiteY23" fmla="*/ 154513 h 511140"/>
                <a:gd name="connsiteX24" fmla="*/ 608298 w 687716"/>
                <a:gd name="connsiteY24" fmla="*/ 151181 h 511140"/>
                <a:gd name="connsiteX25" fmla="*/ 657720 w 687716"/>
                <a:gd name="connsiteY25" fmla="*/ 147754 h 511140"/>
                <a:gd name="connsiteX26" fmla="*/ 633247 w 687716"/>
                <a:gd name="connsiteY26" fmla="*/ 157274 h 511140"/>
                <a:gd name="connsiteX27" fmla="*/ 612773 w 687716"/>
                <a:gd name="connsiteY27" fmla="*/ 182122 h 511140"/>
                <a:gd name="connsiteX28" fmla="*/ 587254 w 687716"/>
                <a:gd name="connsiteY28" fmla="*/ 191642 h 511140"/>
                <a:gd name="connsiteX29" fmla="*/ 558686 w 687716"/>
                <a:gd name="connsiteY29" fmla="*/ 181170 h 511140"/>
                <a:gd name="connsiteX30" fmla="*/ 539641 w 687716"/>
                <a:gd name="connsiteY30" fmla="*/ 170888 h 511140"/>
                <a:gd name="connsiteX31" fmla="*/ 511074 w 687716"/>
                <a:gd name="connsiteY31" fmla="*/ 177647 h 511140"/>
                <a:gd name="connsiteX32" fmla="*/ 481934 w 687716"/>
                <a:gd name="connsiteY32" fmla="*/ 177647 h 511140"/>
                <a:gd name="connsiteX33" fmla="*/ 455081 w 687716"/>
                <a:gd name="connsiteY33" fmla="*/ 181170 h 511140"/>
                <a:gd name="connsiteX34" fmla="*/ 446511 w 687716"/>
                <a:gd name="connsiteY34" fmla="*/ 203637 h 511140"/>
                <a:gd name="connsiteX35" fmla="*/ 449748 w 687716"/>
                <a:gd name="connsiteY35" fmla="*/ 229056 h 511140"/>
                <a:gd name="connsiteX36" fmla="*/ 470889 w 687716"/>
                <a:gd name="connsiteY36" fmla="*/ 241242 h 511140"/>
                <a:gd name="connsiteX37" fmla="*/ 486600 w 687716"/>
                <a:gd name="connsiteY37" fmla="*/ 261520 h 511140"/>
                <a:gd name="connsiteX38" fmla="*/ 513454 w 687716"/>
                <a:gd name="connsiteY38" fmla="*/ 233721 h 511140"/>
                <a:gd name="connsiteX39" fmla="*/ 544688 w 687716"/>
                <a:gd name="connsiteY39" fmla="*/ 234578 h 511140"/>
                <a:gd name="connsiteX40" fmla="*/ 568875 w 687716"/>
                <a:gd name="connsiteY40" fmla="*/ 223915 h 511140"/>
                <a:gd name="connsiteX41" fmla="*/ 562114 w 687716"/>
                <a:gd name="connsiteY41" fmla="*/ 245717 h 511140"/>
                <a:gd name="connsiteX42" fmla="*/ 542592 w 687716"/>
                <a:gd name="connsiteY42" fmla="*/ 244955 h 511140"/>
                <a:gd name="connsiteX43" fmla="*/ 529357 w 687716"/>
                <a:gd name="connsiteY43" fmla="*/ 269232 h 511140"/>
                <a:gd name="connsiteX44" fmla="*/ 509645 w 687716"/>
                <a:gd name="connsiteY44" fmla="*/ 285701 h 511140"/>
                <a:gd name="connsiteX45" fmla="*/ 529547 w 687716"/>
                <a:gd name="connsiteY45" fmla="*/ 313500 h 511140"/>
                <a:gd name="connsiteX46" fmla="*/ 532404 w 687716"/>
                <a:gd name="connsiteY46" fmla="*/ 336730 h 511140"/>
                <a:gd name="connsiteX47" fmla="*/ 549450 w 687716"/>
                <a:gd name="connsiteY47" fmla="*/ 358817 h 511140"/>
                <a:gd name="connsiteX48" fmla="*/ 536213 w 687716"/>
                <a:gd name="connsiteY48" fmla="*/ 379666 h 511140"/>
                <a:gd name="connsiteX49" fmla="*/ 552687 w 687716"/>
                <a:gd name="connsiteY49" fmla="*/ 400515 h 511140"/>
                <a:gd name="connsiteX50" fmla="*/ 572684 w 687716"/>
                <a:gd name="connsiteY50" fmla="*/ 421460 h 511140"/>
                <a:gd name="connsiteX51" fmla="*/ 565542 w 687716"/>
                <a:gd name="connsiteY51" fmla="*/ 447069 h 511140"/>
                <a:gd name="connsiteX52" fmla="*/ 545640 w 687716"/>
                <a:gd name="connsiteY52" fmla="*/ 444118 h 511140"/>
                <a:gd name="connsiteX53" fmla="*/ 545640 w 687716"/>
                <a:gd name="connsiteY53" fmla="*/ 478867 h 511140"/>
                <a:gd name="connsiteX54" fmla="*/ 514978 w 687716"/>
                <a:gd name="connsiteY54" fmla="*/ 476486 h 511140"/>
                <a:gd name="connsiteX55" fmla="*/ 510692 w 687716"/>
                <a:gd name="connsiteY55" fmla="*/ 436787 h 511140"/>
                <a:gd name="connsiteX56" fmla="*/ 497361 w 687716"/>
                <a:gd name="connsiteY56" fmla="*/ 398230 h 511140"/>
                <a:gd name="connsiteX57" fmla="*/ 497361 w 687716"/>
                <a:gd name="connsiteY57" fmla="*/ 367671 h 511140"/>
                <a:gd name="connsiteX58" fmla="*/ 480316 w 687716"/>
                <a:gd name="connsiteY58" fmla="*/ 345393 h 511140"/>
                <a:gd name="connsiteX59" fmla="*/ 477459 w 687716"/>
                <a:gd name="connsiteY59" fmla="*/ 325591 h 511140"/>
                <a:gd name="connsiteX60" fmla="*/ 456796 w 687716"/>
                <a:gd name="connsiteY60" fmla="*/ 306551 h 511140"/>
                <a:gd name="connsiteX61" fmla="*/ 452796 w 687716"/>
                <a:gd name="connsiteY61" fmla="*/ 336159 h 511140"/>
                <a:gd name="connsiteX62" fmla="*/ 462889 w 687716"/>
                <a:gd name="connsiteY62" fmla="*/ 361387 h 511140"/>
                <a:gd name="connsiteX63" fmla="*/ 459461 w 687716"/>
                <a:gd name="connsiteY63" fmla="*/ 387949 h 511140"/>
                <a:gd name="connsiteX64" fmla="*/ 456128 w 687716"/>
                <a:gd name="connsiteY64" fmla="*/ 415747 h 511140"/>
                <a:gd name="connsiteX65" fmla="*/ 449654 w 687716"/>
                <a:gd name="connsiteY65" fmla="*/ 439739 h 511140"/>
                <a:gd name="connsiteX66" fmla="*/ 436417 w 687716"/>
                <a:gd name="connsiteY66" fmla="*/ 477819 h 511140"/>
                <a:gd name="connsiteX67" fmla="*/ 415944 w 687716"/>
                <a:gd name="connsiteY67" fmla="*/ 472774 h 511140"/>
                <a:gd name="connsiteX68" fmla="*/ 407850 w 687716"/>
                <a:gd name="connsiteY68" fmla="*/ 453257 h 511140"/>
                <a:gd name="connsiteX69" fmla="*/ 420991 w 687716"/>
                <a:gd name="connsiteY69" fmla="*/ 431170 h 511140"/>
                <a:gd name="connsiteX70" fmla="*/ 417943 w 687716"/>
                <a:gd name="connsiteY70" fmla="*/ 381189 h 511140"/>
                <a:gd name="connsiteX71" fmla="*/ 417943 w 687716"/>
                <a:gd name="connsiteY71" fmla="*/ 360435 h 511140"/>
                <a:gd name="connsiteX72" fmla="*/ 389376 w 687716"/>
                <a:gd name="connsiteY72" fmla="*/ 354628 h 511140"/>
                <a:gd name="connsiteX73" fmla="*/ 391470 w 687716"/>
                <a:gd name="connsiteY73" fmla="*/ 332636 h 511140"/>
                <a:gd name="connsiteX74" fmla="*/ 400993 w 687716"/>
                <a:gd name="connsiteY74" fmla="*/ 305694 h 511140"/>
                <a:gd name="connsiteX75" fmla="*/ 417182 w 687716"/>
                <a:gd name="connsiteY75" fmla="*/ 285511 h 511140"/>
                <a:gd name="connsiteX76" fmla="*/ 407278 w 687716"/>
                <a:gd name="connsiteY76" fmla="*/ 260568 h 511140"/>
                <a:gd name="connsiteX77" fmla="*/ 413944 w 687716"/>
                <a:gd name="connsiteY77" fmla="*/ 284940 h 511140"/>
                <a:gd name="connsiteX78" fmla="*/ 387472 w 687716"/>
                <a:gd name="connsiteY78" fmla="*/ 332541 h 511140"/>
                <a:gd name="connsiteX79" fmla="*/ 387472 w 687716"/>
                <a:gd name="connsiteY79" fmla="*/ 357674 h 511140"/>
                <a:gd name="connsiteX80" fmla="*/ 416039 w 687716"/>
                <a:gd name="connsiteY80" fmla="*/ 363577 h 511140"/>
                <a:gd name="connsiteX81" fmla="*/ 417182 w 687716"/>
                <a:gd name="connsiteY81" fmla="*/ 430790 h 511140"/>
                <a:gd name="connsiteX82" fmla="*/ 404327 w 687716"/>
                <a:gd name="connsiteY82" fmla="*/ 453828 h 511140"/>
                <a:gd name="connsiteX83" fmla="*/ 413849 w 687716"/>
                <a:gd name="connsiteY83" fmla="*/ 476867 h 511140"/>
                <a:gd name="connsiteX84" fmla="*/ 438798 w 687716"/>
                <a:gd name="connsiteY84" fmla="*/ 481723 h 511140"/>
                <a:gd name="connsiteX85" fmla="*/ 454700 w 687716"/>
                <a:gd name="connsiteY85" fmla="*/ 441833 h 511140"/>
                <a:gd name="connsiteX86" fmla="*/ 461366 w 687716"/>
                <a:gd name="connsiteY86" fmla="*/ 417366 h 511140"/>
                <a:gd name="connsiteX87" fmla="*/ 464699 w 687716"/>
                <a:gd name="connsiteY87" fmla="*/ 388805 h 511140"/>
                <a:gd name="connsiteX88" fmla="*/ 468032 w 687716"/>
                <a:gd name="connsiteY88" fmla="*/ 361006 h 511140"/>
                <a:gd name="connsiteX89" fmla="*/ 458128 w 687716"/>
                <a:gd name="connsiteY89" fmla="*/ 335207 h 511140"/>
                <a:gd name="connsiteX90" fmla="*/ 458128 w 687716"/>
                <a:gd name="connsiteY90" fmla="*/ 308360 h 511140"/>
                <a:gd name="connsiteX91" fmla="*/ 476507 w 687716"/>
                <a:gd name="connsiteY91" fmla="*/ 346917 h 511140"/>
                <a:gd name="connsiteX92" fmla="*/ 493457 w 687716"/>
                <a:gd name="connsiteY92" fmla="*/ 368908 h 511140"/>
                <a:gd name="connsiteX93" fmla="*/ 493457 w 687716"/>
                <a:gd name="connsiteY93" fmla="*/ 398707 h 511140"/>
                <a:gd name="connsiteX94" fmla="*/ 506789 w 687716"/>
                <a:gd name="connsiteY94" fmla="*/ 437739 h 511140"/>
                <a:gd name="connsiteX95" fmla="*/ 513359 w 687716"/>
                <a:gd name="connsiteY95" fmla="*/ 478962 h 511140"/>
                <a:gd name="connsiteX96" fmla="*/ 548782 w 687716"/>
                <a:gd name="connsiteY96" fmla="*/ 481056 h 511140"/>
                <a:gd name="connsiteX97" fmla="*/ 551163 w 687716"/>
                <a:gd name="connsiteY97" fmla="*/ 443832 h 511140"/>
                <a:gd name="connsiteX98" fmla="*/ 570971 w 687716"/>
                <a:gd name="connsiteY98" fmla="*/ 447926 h 511140"/>
                <a:gd name="connsiteX99" fmla="*/ 577540 w 687716"/>
                <a:gd name="connsiteY99" fmla="*/ 420127 h 511140"/>
                <a:gd name="connsiteX100" fmla="*/ 557162 w 687716"/>
                <a:gd name="connsiteY100" fmla="*/ 396993 h 511140"/>
                <a:gd name="connsiteX101" fmla="*/ 540784 w 687716"/>
                <a:gd name="connsiteY101" fmla="*/ 376334 h 511140"/>
                <a:gd name="connsiteX102" fmla="*/ 554020 w 687716"/>
                <a:gd name="connsiteY102" fmla="*/ 355485 h 511140"/>
                <a:gd name="connsiteX103" fmla="*/ 537165 w 687716"/>
                <a:gd name="connsiteY103" fmla="*/ 335207 h 511140"/>
                <a:gd name="connsiteX104" fmla="*/ 534308 w 687716"/>
                <a:gd name="connsiteY104" fmla="*/ 312073 h 511140"/>
                <a:gd name="connsiteX105" fmla="*/ 514120 w 687716"/>
                <a:gd name="connsiteY105" fmla="*/ 283512 h 511140"/>
                <a:gd name="connsiteX106" fmla="*/ 547260 w 687716"/>
                <a:gd name="connsiteY106" fmla="*/ 247811 h 511140"/>
                <a:gd name="connsiteX107" fmla="*/ 567447 w 687716"/>
                <a:gd name="connsiteY107" fmla="*/ 246954 h 511140"/>
                <a:gd name="connsiteX108" fmla="*/ 570685 w 687716"/>
                <a:gd name="connsiteY108" fmla="*/ 222678 h 511140"/>
                <a:gd name="connsiteX109" fmla="*/ 544212 w 687716"/>
                <a:gd name="connsiteY109" fmla="*/ 230580 h 511140"/>
                <a:gd name="connsiteX110" fmla="*/ 512121 w 687716"/>
                <a:gd name="connsiteY110" fmla="*/ 230580 h 511140"/>
                <a:gd name="connsiteX111" fmla="*/ 487077 w 687716"/>
                <a:gd name="connsiteY111" fmla="*/ 259140 h 511140"/>
                <a:gd name="connsiteX112" fmla="*/ 474317 w 687716"/>
                <a:gd name="connsiteY112" fmla="*/ 238291 h 511140"/>
                <a:gd name="connsiteX113" fmla="*/ 453748 w 687716"/>
                <a:gd name="connsiteY113" fmla="*/ 227247 h 511140"/>
                <a:gd name="connsiteX114" fmla="*/ 451653 w 687716"/>
                <a:gd name="connsiteY114" fmla="*/ 204685 h 511140"/>
                <a:gd name="connsiteX115" fmla="*/ 458223 w 687716"/>
                <a:gd name="connsiteY115" fmla="*/ 184882 h 511140"/>
                <a:gd name="connsiteX116" fmla="*/ 482697 w 687716"/>
                <a:gd name="connsiteY116" fmla="*/ 183073 h 511140"/>
                <a:gd name="connsiteX117" fmla="*/ 512121 w 687716"/>
                <a:gd name="connsiteY117" fmla="*/ 183073 h 511140"/>
                <a:gd name="connsiteX118" fmla="*/ 539164 w 687716"/>
                <a:gd name="connsiteY118" fmla="*/ 176029 h 511140"/>
                <a:gd name="connsiteX119" fmla="*/ 587349 w 687716"/>
                <a:gd name="connsiteY119" fmla="*/ 196783 h 511140"/>
                <a:gd name="connsiteX120" fmla="*/ 615916 w 687716"/>
                <a:gd name="connsiteY120" fmla="*/ 186310 h 511140"/>
                <a:gd name="connsiteX121" fmla="*/ 636675 w 687716"/>
                <a:gd name="connsiteY121" fmla="*/ 161272 h 511140"/>
                <a:gd name="connsiteX122" fmla="*/ 659243 w 687716"/>
                <a:gd name="connsiteY122" fmla="*/ 147944 h 511140"/>
                <a:gd name="connsiteX123" fmla="*/ 608203 w 687716"/>
                <a:gd name="connsiteY123" fmla="*/ 146897 h 511140"/>
                <a:gd name="connsiteX124" fmla="*/ 581636 w 687716"/>
                <a:gd name="connsiteY124" fmla="*/ 150419 h 511140"/>
                <a:gd name="connsiteX125" fmla="*/ 551354 w 687716"/>
                <a:gd name="connsiteY125" fmla="*/ 160987 h 511140"/>
                <a:gd name="connsiteX126" fmla="*/ 529357 w 687716"/>
                <a:gd name="connsiteY126" fmla="*/ 157369 h 511140"/>
                <a:gd name="connsiteX127" fmla="*/ 493076 w 687716"/>
                <a:gd name="connsiteY127" fmla="*/ 150419 h 511140"/>
                <a:gd name="connsiteX128" fmla="*/ 470508 w 687716"/>
                <a:gd name="connsiteY128" fmla="*/ 138233 h 511140"/>
                <a:gd name="connsiteX129" fmla="*/ 463938 w 687716"/>
                <a:gd name="connsiteY129" fmla="*/ 159083 h 511140"/>
                <a:gd name="connsiteX130" fmla="*/ 439178 w 687716"/>
                <a:gd name="connsiteY130" fmla="*/ 164414 h 511140"/>
                <a:gd name="connsiteX131" fmla="*/ 434037 w 687716"/>
                <a:gd name="connsiteY131" fmla="*/ 187167 h 511140"/>
                <a:gd name="connsiteX132" fmla="*/ 430703 w 687716"/>
                <a:gd name="connsiteY132" fmla="*/ 229056 h 511140"/>
                <a:gd name="connsiteX133" fmla="*/ 407659 w 687716"/>
                <a:gd name="connsiteY133" fmla="*/ 259045 h 511140"/>
                <a:gd name="connsiteX134" fmla="*/ 291865 w 687716"/>
                <a:gd name="connsiteY134" fmla="*/ 359483 h 511140"/>
                <a:gd name="connsiteX135" fmla="*/ 278629 w 687716"/>
                <a:gd name="connsiteY135" fmla="*/ 380332 h 511140"/>
                <a:gd name="connsiteX136" fmla="*/ 259584 w 687716"/>
                <a:gd name="connsiteY136" fmla="*/ 397183 h 511140"/>
                <a:gd name="connsiteX137" fmla="*/ 237111 w 687716"/>
                <a:gd name="connsiteY137" fmla="*/ 363767 h 511140"/>
                <a:gd name="connsiteX138" fmla="*/ 211305 w 687716"/>
                <a:gd name="connsiteY138" fmla="*/ 365290 h 511140"/>
                <a:gd name="connsiteX139" fmla="*/ 186070 w 687716"/>
                <a:gd name="connsiteY139" fmla="*/ 355008 h 511140"/>
                <a:gd name="connsiteX140" fmla="*/ 165311 w 687716"/>
                <a:gd name="connsiteY140" fmla="*/ 355008 h 511140"/>
                <a:gd name="connsiteX141" fmla="*/ 142553 w 687716"/>
                <a:gd name="connsiteY141" fmla="*/ 351581 h 511140"/>
                <a:gd name="connsiteX142" fmla="*/ 121603 w 687716"/>
                <a:gd name="connsiteY142" fmla="*/ 358626 h 511140"/>
                <a:gd name="connsiteX143" fmla="*/ 121603 w 687716"/>
                <a:gd name="connsiteY143" fmla="*/ 329399 h 511140"/>
                <a:gd name="connsiteX144" fmla="*/ 97987 w 687716"/>
                <a:gd name="connsiteY144" fmla="*/ 341585 h 511140"/>
                <a:gd name="connsiteX145" fmla="*/ 56088 w 687716"/>
                <a:gd name="connsiteY145" fmla="*/ 344631 h 511140"/>
                <a:gd name="connsiteX146" fmla="*/ 52183 w 687716"/>
                <a:gd name="connsiteY146" fmla="*/ 315309 h 511140"/>
                <a:gd name="connsiteX147" fmla="*/ 48851 w 687716"/>
                <a:gd name="connsiteY147" fmla="*/ 291128 h 511140"/>
                <a:gd name="connsiteX148" fmla="*/ 42185 w 687716"/>
                <a:gd name="connsiteY148" fmla="*/ 266471 h 511140"/>
                <a:gd name="connsiteX149" fmla="*/ 48851 w 687716"/>
                <a:gd name="connsiteY149" fmla="*/ 246954 h 511140"/>
                <a:gd name="connsiteX150" fmla="*/ 21330 w 687716"/>
                <a:gd name="connsiteY150" fmla="*/ 226867 h 511140"/>
                <a:gd name="connsiteX151" fmla="*/ 15808 w 687716"/>
                <a:gd name="connsiteY151" fmla="*/ 197163 h 511140"/>
                <a:gd name="connsiteX152" fmla="*/ 5713 w 687716"/>
                <a:gd name="connsiteY152" fmla="*/ 172411 h 511140"/>
                <a:gd name="connsiteX153" fmla="*/ 9238 w 687716"/>
                <a:gd name="connsiteY153" fmla="*/ 152799 h 511140"/>
                <a:gd name="connsiteX154" fmla="*/ 25235 w 687716"/>
                <a:gd name="connsiteY154" fmla="*/ 133092 h 511140"/>
                <a:gd name="connsiteX155" fmla="*/ 57802 w 687716"/>
                <a:gd name="connsiteY155" fmla="*/ 157464 h 511140"/>
                <a:gd name="connsiteX156" fmla="*/ 78465 w 687716"/>
                <a:gd name="connsiteY156" fmla="*/ 168508 h 511140"/>
                <a:gd name="connsiteX157" fmla="*/ 103700 w 687716"/>
                <a:gd name="connsiteY157" fmla="*/ 158131 h 511140"/>
                <a:gd name="connsiteX158" fmla="*/ 125507 w 687716"/>
                <a:gd name="connsiteY158" fmla="*/ 161748 h 511140"/>
                <a:gd name="connsiteX159" fmla="*/ 147599 w 687716"/>
                <a:gd name="connsiteY159" fmla="*/ 136615 h 511140"/>
                <a:gd name="connsiteX160" fmla="*/ 174928 w 687716"/>
                <a:gd name="connsiteY160" fmla="*/ 144421 h 511140"/>
                <a:gd name="connsiteX161" fmla="*/ 201592 w 687716"/>
                <a:gd name="connsiteY161" fmla="*/ 147849 h 511140"/>
                <a:gd name="connsiteX162" fmla="*/ 225780 w 687716"/>
                <a:gd name="connsiteY162" fmla="*/ 140899 h 511140"/>
                <a:gd name="connsiteX163" fmla="*/ 240443 w 687716"/>
                <a:gd name="connsiteY163" fmla="*/ 111767 h 511140"/>
                <a:gd name="connsiteX164" fmla="*/ 256823 w 687716"/>
                <a:gd name="connsiteY164" fmla="*/ 87776 h 511140"/>
                <a:gd name="connsiteX165" fmla="*/ 266916 w 687716"/>
                <a:gd name="connsiteY165" fmla="*/ 66641 h 511140"/>
                <a:gd name="connsiteX166" fmla="*/ 273677 w 687716"/>
                <a:gd name="connsiteY166" fmla="*/ 45411 h 511140"/>
                <a:gd name="connsiteX167" fmla="*/ 280343 w 687716"/>
                <a:gd name="connsiteY167" fmla="*/ 3427 h 511140"/>
                <a:gd name="connsiteX168" fmla="*/ 330812 w 687716"/>
                <a:gd name="connsiteY168" fmla="*/ 5426 h 511140"/>
                <a:gd name="connsiteX169" fmla="*/ 352333 w 687716"/>
                <a:gd name="connsiteY169" fmla="*/ 25704 h 511140"/>
                <a:gd name="connsiteX170" fmla="*/ 354904 w 687716"/>
                <a:gd name="connsiteY170" fmla="*/ 51980 h 511140"/>
                <a:gd name="connsiteX171" fmla="*/ 368522 w 687716"/>
                <a:gd name="connsiteY171" fmla="*/ 73782 h 511140"/>
                <a:gd name="connsiteX172" fmla="*/ 381663 w 687716"/>
                <a:gd name="connsiteY172" fmla="*/ 97963 h 511140"/>
                <a:gd name="connsiteX173" fmla="*/ 391185 w 687716"/>
                <a:gd name="connsiteY173" fmla="*/ 122049 h 511140"/>
                <a:gd name="connsiteX174" fmla="*/ 391185 w 687716"/>
                <a:gd name="connsiteY174" fmla="*/ 142041 h 511140"/>
                <a:gd name="connsiteX175" fmla="*/ 404611 w 687716"/>
                <a:gd name="connsiteY175" fmla="*/ 174220 h 511140"/>
                <a:gd name="connsiteX176" fmla="*/ 384044 w 687716"/>
                <a:gd name="connsiteY176" fmla="*/ 167460 h 511140"/>
                <a:gd name="connsiteX177" fmla="*/ 362998 w 687716"/>
                <a:gd name="connsiteY177" fmla="*/ 174505 h 511140"/>
                <a:gd name="connsiteX178" fmla="*/ 351667 w 687716"/>
                <a:gd name="connsiteY178" fmla="*/ 200210 h 511140"/>
                <a:gd name="connsiteX179" fmla="*/ 374140 w 687716"/>
                <a:gd name="connsiteY179" fmla="*/ 200210 h 511140"/>
                <a:gd name="connsiteX180" fmla="*/ 361475 w 687716"/>
                <a:gd name="connsiteY180" fmla="*/ 228771 h 511140"/>
                <a:gd name="connsiteX181" fmla="*/ 323385 w 687716"/>
                <a:gd name="connsiteY181" fmla="*/ 237720 h 511140"/>
                <a:gd name="connsiteX182" fmla="*/ 315576 w 687716"/>
                <a:gd name="connsiteY182" fmla="*/ 267137 h 511140"/>
                <a:gd name="connsiteX183" fmla="*/ 332431 w 687716"/>
                <a:gd name="connsiteY183" fmla="*/ 293413 h 511140"/>
                <a:gd name="connsiteX184" fmla="*/ 315671 w 687716"/>
                <a:gd name="connsiteY184" fmla="*/ 336254 h 511140"/>
                <a:gd name="connsiteX185" fmla="*/ 293008 w 687716"/>
                <a:gd name="connsiteY185" fmla="*/ 359864 h 511140"/>
                <a:gd name="connsiteX186" fmla="*/ 295674 w 687716"/>
                <a:gd name="connsiteY186" fmla="*/ 362434 h 511140"/>
                <a:gd name="connsiteX187" fmla="*/ 318813 w 687716"/>
                <a:gd name="connsiteY187" fmla="*/ 338063 h 511140"/>
                <a:gd name="connsiteX188" fmla="*/ 329194 w 687716"/>
                <a:gd name="connsiteY188" fmla="*/ 313025 h 511140"/>
                <a:gd name="connsiteX189" fmla="*/ 335859 w 687716"/>
                <a:gd name="connsiteY189" fmla="*/ 291985 h 511140"/>
                <a:gd name="connsiteX190" fmla="*/ 319004 w 687716"/>
                <a:gd name="connsiteY190" fmla="*/ 265614 h 511140"/>
                <a:gd name="connsiteX191" fmla="*/ 326051 w 687716"/>
                <a:gd name="connsiteY191" fmla="*/ 239719 h 511140"/>
                <a:gd name="connsiteX192" fmla="*/ 363379 w 687716"/>
                <a:gd name="connsiteY192" fmla="*/ 231151 h 511140"/>
                <a:gd name="connsiteX193" fmla="*/ 375568 w 687716"/>
                <a:gd name="connsiteY193" fmla="*/ 198116 h 511140"/>
                <a:gd name="connsiteX194" fmla="*/ 353000 w 687716"/>
                <a:gd name="connsiteY194" fmla="*/ 198116 h 511140"/>
                <a:gd name="connsiteX195" fmla="*/ 365569 w 687716"/>
                <a:gd name="connsiteY195" fmla="*/ 177076 h 511140"/>
                <a:gd name="connsiteX196" fmla="*/ 405945 w 687716"/>
                <a:gd name="connsiteY196" fmla="*/ 175077 h 511140"/>
                <a:gd name="connsiteX197" fmla="*/ 395279 w 687716"/>
                <a:gd name="connsiteY197" fmla="*/ 140518 h 511140"/>
                <a:gd name="connsiteX198" fmla="*/ 395279 w 687716"/>
                <a:gd name="connsiteY198" fmla="*/ 120621 h 511140"/>
                <a:gd name="connsiteX199" fmla="*/ 385186 w 687716"/>
                <a:gd name="connsiteY199" fmla="*/ 95392 h 511140"/>
                <a:gd name="connsiteX200" fmla="*/ 371854 w 687716"/>
                <a:gd name="connsiteY200" fmla="*/ 70830 h 511140"/>
                <a:gd name="connsiteX201" fmla="*/ 358618 w 687716"/>
                <a:gd name="connsiteY201" fmla="*/ 49791 h 511140"/>
                <a:gd name="connsiteX202" fmla="*/ 355666 w 687716"/>
                <a:gd name="connsiteY202" fmla="*/ 23039 h 511140"/>
                <a:gd name="connsiteX203" fmla="*/ 331670 w 687716"/>
                <a:gd name="connsiteY203" fmla="*/ 666 h 511140"/>
                <a:gd name="connsiteX204" fmla="*/ 277200 w 687716"/>
                <a:gd name="connsiteY204" fmla="*/ 0 h 511140"/>
                <a:gd name="connsiteX205" fmla="*/ 267678 w 687716"/>
                <a:gd name="connsiteY205" fmla="*/ 43793 h 511140"/>
                <a:gd name="connsiteX206" fmla="*/ 261203 w 687716"/>
                <a:gd name="connsiteY206" fmla="*/ 64261 h 511140"/>
                <a:gd name="connsiteX207" fmla="*/ 251680 w 687716"/>
                <a:gd name="connsiteY207" fmla="*/ 84825 h 511140"/>
                <a:gd name="connsiteX208" fmla="*/ 235302 w 687716"/>
                <a:gd name="connsiteY208" fmla="*/ 108816 h 511140"/>
                <a:gd name="connsiteX209" fmla="*/ 221875 w 687716"/>
                <a:gd name="connsiteY209" fmla="*/ 136901 h 511140"/>
                <a:gd name="connsiteX210" fmla="*/ 200259 w 687716"/>
                <a:gd name="connsiteY210" fmla="*/ 142613 h 511140"/>
                <a:gd name="connsiteX211" fmla="*/ 174833 w 687716"/>
                <a:gd name="connsiteY211" fmla="*/ 139090 h 511140"/>
                <a:gd name="connsiteX212" fmla="*/ 145314 w 687716"/>
                <a:gd name="connsiteY212" fmla="*/ 132141 h 511140"/>
                <a:gd name="connsiteX213" fmla="*/ 123031 w 687716"/>
                <a:gd name="connsiteY213" fmla="*/ 157274 h 511140"/>
                <a:gd name="connsiteX214" fmla="*/ 102082 w 687716"/>
                <a:gd name="connsiteY214" fmla="*/ 152990 h 511140"/>
                <a:gd name="connsiteX215" fmla="*/ 77609 w 687716"/>
                <a:gd name="connsiteY215" fmla="*/ 163557 h 511140"/>
                <a:gd name="connsiteX216" fmla="*/ 44089 w 687716"/>
                <a:gd name="connsiteY216" fmla="*/ 132997 h 511140"/>
                <a:gd name="connsiteX217" fmla="*/ 22854 w 687716"/>
                <a:gd name="connsiteY217" fmla="*/ 128618 h 511140"/>
                <a:gd name="connsiteX218" fmla="*/ 3809 w 687716"/>
                <a:gd name="connsiteY218" fmla="*/ 150419 h 511140"/>
                <a:gd name="connsiteX219" fmla="*/ 0 w 687716"/>
                <a:gd name="connsiteY219" fmla="*/ 172316 h 511140"/>
                <a:gd name="connsiteX220" fmla="*/ 10094 w 687716"/>
                <a:gd name="connsiteY220" fmla="*/ 197925 h 511140"/>
                <a:gd name="connsiteX221" fmla="*/ 16569 w 687716"/>
                <a:gd name="connsiteY221" fmla="*/ 228866 h 511140"/>
                <a:gd name="connsiteX222" fmla="*/ 43994 w 687716"/>
                <a:gd name="connsiteY222" fmla="*/ 247906 h 511140"/>
                <a:gd name="connsiteX223" fmla="*/ 43042 w 687716"/>
                <a:gd name="connsiteY223" fmla="*/ 291699 h 511140"/>
                <a:gd name="connsiteX224" fmla="*/ 46279 w 687716"/>
                <a:gd name="connsiteY224" fmla="*/ 315690 h 511140"/>
                <a:gd name="connsiteX225" fmla="*/ 52946 w 687716"/>
                <a:gd name="connsiteY225" fmla="*/ 347202 h 511140"/>
                <a:gd name="connsiteX226" fmla="*/ 78751 w 687716"/>
                <a:gd name="connsiteY226" fmla="*/ 345584 h 511140"/>
                <a:gd name="connsiteX227" fmla="*/ 97796 w 687716"/>
                <a:gd name="connsiteY227" fmla="*/ 345584 h 511140"/>
                <a:gd name="connsiteX228" fmla="*/ 119031 w 687716"/>
                <a:gd name="connsiteY228" fmla="*/ 331303 h 511140"/>
                <a:gd name="connsiteX229" fmla="*/ 119031 w 687716"/>
                <a:gd name="connsiteY229" fmla="*/ 360816 h 511140"/>
                <a:gd name="connsiteX230" fmla="*/ 142076 w 687716"/>
                <a:gd name="connsiteY230" fmla="*/ 355866 h 511140"/>
                <a:gd name="connsiteX231" fmla="*/ 164073 w 687716"/>
                <a:gd name="connsiteY231" fmla="*/ 359483 h 511140"/>
                <a:gd name="connsiteX232" fmla="*/ 184832 w 687716"/>
                <a:gd name="connsiteY232" fmla="*/ 359483 h 511140"/>
                <a:gd name="connsiteX233" fmla="*/ 210353 w 687716"/>
                <a:gd name="connsiteY233" fmla="*/ 369765 h 511140"/>
                <a:gd name="connsiteX234" fmla="*/ 234730 w 687716"/>
                <a:gd name="connsiteY234" fmla="*/ 366433 h 511140"/>
                <a:gd name="connsiteX235" fmla="*/ 238635 w 687716"/>
                <a:gd name="connsiteY235" fmla="*/ 395850 h 511140"/>
                <a:gd name="connsiteX236" fmla="*/ 260440 w 687716"/>
                <a:gd name="connsiteY236" fmla="*/ 401182 h 511140"/>
                <a:gd name="connsiteX237" fmla="*/ 282247 w 687716"/>
                <a:gd name="connsiteY237" fmla="*/ 383189 h 511140"/>
                <a:gd name="connsiteX238" fmla="*/ 295960 w 687716"/>
                <a:gd name="connsiteY238" fmla="*/ 361863 h 511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687716" h="511140">
                  <a:moveTo>
                    <a:pt x="644198" y="290176"/>
                  </a:moveTo>
                  <a:lnTo>
                    <a:pt x="687145" y="293699"/>
                  </a:lnTo>
                  <a:lnTo>
                    <a:pt x="644007" y="295793"/>
                  </a:lnTo>
                  <a:lnTo>
                    <a:pt x="619249" y="278847"/>
                  </a:lnTo>
                  <a:lnTo>
                    <a:pt x="643721" y="290081"/>
                  </a:lnTo>
                  <a:close/>
                  <a:moveTo>
                    <a:pt x="644959" y="285416"/>
                  </a:moveTo>
                  <a:lnTo>
                    <a:pt x="618583" y="278466"/>
                  </a:lnTo>
                  <a:lnTo>
                    <a:pt x="643055" y="300267"/>
                  </a:lnTo>
                  <a:lnTo>
                    <a:pt x="687717" y="293603"/>
                  </a:lnTo>
                  <a:lnTo>
                    <a:pt x="644579" y="285416"/>
                  </a:lnTo>
                  <a:close/>
                  <a:moveTo>
                    <a:pt x="450415" y="509236"/>
                  </a:moveTo>
                  <a:lnTo>
                    <a:pt x="468032" y="479819"/>
                  </a:lnTo>
                  <a:close/>
                  <a:moveTo>
                    <a:pt x="454795" y="511140"/>
                  </a:moveTo>
                  <a:lnTo>
                    <a:pt x="468032" y="479819"/>
                  </a:lnTo>
                  <a:lnTo>
                    <a:pt x="450415" y="509236"/>
                  </a:lnTo>
                  <a:close/>
                  <a:moveTo>
                    <a:pt x="411944" y="259330"/>
                  </a:moveTo>
                  <a:lnTo>
                    <a:pt x="434703" y="230103"/>
                  </a:lnTo>
                  <a:lnTo>
                    <a:pt x="438512" y="187167"/>
                  </a:lnTo>
                  <a:lnTo>
                    <a:pt x="441749" y="166508"/>
                  </a:lnTo>
                  <a:lnTo>
                    <a:pt x="466412" y="161558"/>
                  </a:lnTo>
                  <a:lnTo>
                    <a:pt x="474792" y="139090"/>
                  </a:lnTo>
                  <a:lnTo>
                    <a:pt x="528215" y="161558"/>
                  </a:lnTo>
                  <a:lnTo>
                    <a:pt x="551449" y="165080"/>
                  </a:lnTo>
                  <a:lnTo>
                    <a:pt x="582397" y="154513"/>
                  </a:lnTo>
                  <a:lnTo>
                    <a:pt x="608298" y="151181"/>
                  </a:lnTo>
                  <a:lnTo>
                    <a:pt x="657720" y="147754"/>
                  </a:lnTo>
                  <a:lnTo>
                    <a:pt x="633247" y="157274"/>
                  </a:lnTo>
                  <a:lnTo>
                    <a:pt x="612773" y="182122"/>
                  </a:lnTo>
                  <a:lnTo>
                    <a:pt x="587254" y="191642"/>
                  </a:lnTo>
                  <a:lnTo>
                    <a:pt x="558686" y="181170"/>
                  </a:lnTo>
                  <a:lnTo>
                    <a:pt x="539641" y="170888"/>
                  </a:lnTo>
                  <a:lnTo>
                    <a:pt x="511074" y="177647"/>
                  </a:lnTo>
                  <a:lnTo>
                    <a:pt x="481934" y="177647"/>
                  </a:lnTo>
                  <a:lnTo>
                    <a:pt x="455081" y="181170"/>
                  </a:lnTo>
                  <a:lnTo>
                    <a:pt x="446511" y="203637"/>
                  </a:lnTo>
                  <a:lnTo>
                    <a:pt x="449748" y="229056"/>
                  </a:lnTo>
                  <a:lnTo>
                    <a:pt x="470889" y="241242"/>
                  </a:lnTo>
                  <a:lnTo>
                    <a:pt x="486600" y="261520"/>
                  </a:lnTo>
                  <a:lnTo>
                    <a:pt x="513454" y="233721"/>
                  </a:lnTo>
                  <a:lnTo>
                    <a:pt x="544688" y="234578"/>
                  </a:lnTo>
                  <a:lnTo>
                    <a:pt x="568875" y="223915"/>
                  </a:lnTo>
                  <a:lnTo>
                    <a:pt x="562114" y="245717"/>
                  </a:lnTo>
                  <a:lnTo>
                    <a:pt x="542592" y="244955"/>
                  </a:lnTo>
                  <a:lnTo>
                    <a:pt x="529357" y="269232"/>
                  </a:lnTo>
                  <a:lnTo>
                    <a:pt x="509645" y="285701"/>
                  </a:lnTo>
                  <a:lnTo>
                    <a:pt x="529547" y="313500"/>
                  </a:lnTo>
                  <a:lnTo>
                    <a:pt x="532404" y="336730"/>
                  </a:lnTo>
                  <a:lnTo>
                    <a:pt x="549450" y="358817"/>
                  </a:lnTo>
                  <a:lnTo>
                    <a:pt x="536213" y="379666"/>
                  </a:lnTo>
                  <a:lnTo>
                    <a:pt x="552687" y="400515"/>
                  </a:lnTo>
                  <a:lnTo>
                    <a:pt x="572684" y="421460"/>
                  </a:lnTo>
                  <a:lnTo>
                    <a:pt x="565542" y="447069"/>
                  </a:lnTo>
                  <a:lnTo>
                    <a:pt x="545640" y="444118"/>
                  </a:lnTo>
                  <a:lnTo>
                    <a:pt x="545640" y="478867"/>
                  </a:lnTo>
                  <a:lnTo>
                    <a:pt x="514978" y="476486"/>
                  </a:lnTo>
                  <a:lnTo>
                    <a:pt x="510692" y="436787"/>
                  </a:lnTo>
                  <a:lnTo>
                    <a:pt x="497361" y="398230"/>
                  </a:lnTo>
                  <a:lnTo>
                    <a:pt x="497361" y="367671"/>
                  </a:lnTo>
                  <a:lnTo>
                    <a:pt x="480316" y="345393"/>
                  </a:lnTo>
                  <a:lnTo>
                    <a:pt x="477459" y="325591"/>
                  </a:lnTo>
                  <a:lnTo>
                    <a:pt x="456796" y="306551"/>
                  </a:lnTo>
                  <a:lnTo>
                    <a:pt x="452796" y="336159"/>
                  </a:lnTo>
                  <a:lnTo>
                    <a:pt x="462889" y="361387"/>
                  </a:lnTo>
                  <a:lnTo>
                    <a:pt x="459461" y="387949"/>
                  </a:lnTo>
                  <a:lnTo>
                    <a:pt x="456128" y="415747"/>
                  </a:lnTo>
                  <a:lnTo>
                    <a:pt x="449654" y="439739"/>
                  </a:lnTo>
                  <a:lnTo>
                    <a:pt x="436417" y="477819"/>
                  </a:lnTo>
                  <a:lnTo>
                    <a:pt x="415944" y="472774"/>
                  </a:lnTo>
                  <a:lnTo>
                    <a:pt x="407850" y="453257"/>
                  </a:lnTo>
                  <a:lnTo>
                    <a:pt x="420991" y="431170"/>
                  </a:lnTo>
                  <a:lnTo>
                    <a:pt x="417943" y="381189"/>
                  </a:lnTo>
                  <a:lnTo>
                    <a:pt x="417943" y="360435"/>
                  </a:lnTo>
                  <a:lnTo>
                    <a:pt x="389376" y="354628"/>
                  </a:lnTo>
                  <a:lnTo>
                    <a:pt x="391470" y="332636"/>
                  </a:lnTo>
                  <a:lnTo>
                    <a:pt x="400993" y="305694"/>
                  </a:lnTo>
                  <a:lnTo>
                    <a:pt x="417182" y="285511"/>
                  </a:lnTo>
                  <a:close/>
                  <a:moveTo>
                    <a:pt x="407278" y="260568"/>
                  </a:moveTo>
                  <a:lnTo>
                    <a:pt x="413944" y="284940"/>
                  </a:lnTo>
                  <a:lnTo>
                    <a:pt x="387472" y="332541"/>
                  </a:lnTo>
                  <a:lnTo>
                    <a:pt x="387472" y="357674"/>
                  </a:lnTo>
                  <a:lnTo>
                    <a:pt x="416039" y="363577"/>
                  </a:lnTo>
                  <a:lnTo>
                    <a:pt x="417182" y="430790"/>
                  </a:lnTo>
                  <a:lnTo>
                    <a:pt x="404327" y="453828"/>
                  </a:lnTo>
                  <a:lnTo>
                    <a:pt x="413849" y="476867"/>
                  </a:lnTo>
                  <a:lnTo>
                    <a:pt x="438798" y="481723"/>
                  </a:lnTo>
                  <a:lnTo>
                    <a:pt x="454700" y="441833"/>
                  </a:lnTo>
                  <a:lnTo>
                    <a:pt x="461366" y="417366"/>
                  </a:lnTo>
                  <a:lnTo>
                    <a:pt x="464699" y="388805"/>
                  </a:lnTo>
                  <a:lnTo>
                    <a:pt x="468032" y="361006"/>
                  </a:lnTo>
                  <a:lnTo>
                    <a:pt x="458128" y="335207"/>
                  </a:lnTo>
                  <a:lnTo>
                    <a:pt x="458128" y="308360"/>
                  </a:lnTo>
                  <a:lnTo>
                    <a:pt x="476507" y="346917"/>
                  </a:lnTo>
                  <a:lnTo>
                    <a:pt x="493457" y="368908"/>
                  </a:lnTo>
                  <a:lnTo>
                    <a:pt x="493457" y="398707"/>
                  </a:lnTo>
                  <a:lnTo>
                    <a:pt x="506789" y="437739"/>
                  </a:lnTo>
                  <a:lnTo>
                    <a:pt x="513359" y="478962"/>
                  </a:lnTo>
                  <a:lnTo>
                    <a:pt x="548782" y="481056"/>
                  </a:lnTo>
                  <a:lnTo>
                    <a:pt x="551163" y="443832"/>
                  </a:lnTo>
                  <a:lnTo>
                    <a:pt x="570971" y="447926"/>
                  </a:lnTo>
                  <a:lnTo>
                    <a:pt x="577540" y="420127"/>
                  </a:lnTo>
                  <a:lnTo>
                    <a:pt x="557162" y="396993"/>
                  </a:lnTo>
                  <a:lnTo>
                    <a:pt x="540784" y="376334"/>
                  </a:lnTo>
                  <a:lnTo>
                    <a:pt x="554020" y="355485"/>
                  </a:lnTo>
                  <a:lnTo>
                    <a:pt x="537165" y="335207"/>
                  </a:lnTo>
                  <a:lnTo>
                    <a:pt x="534308" y="312073"/>
                  </a:lnTo>
                  <a:lnTo>
                    <a:pt x="514120" y="283512"/>
                  </a:lnTo>
                  <a:lnTo>
                    <a:pt x="547260" y="247811"/>
                  </a:lnTo>
                  <a:lnTo>
                    <a:pt x="567447" y="246954"/>
                  </a:lnTo>
                  <a:lnTo>
                    <a:pt x="570685" y="222678"/>
                  </a:lnTo>
                  <a:lnTo>
                    <a:pt x="544212" y="230580"/>
                  </a:lnTo>
                  <a:lnTo>
                    <a:pt x="512121" y="230580"/>
                  </a:lnTo>
                  <a:lnTo>
                    <a:pt x="487077" y="259140"/>
                  </a:lnTo>
                  <a:lnTo>
                    <a:pt x="474317" y="238291"/>
                  </a:lnTo>
                  <a:lnTo>
                    <a:pt x="453748" y="227247"/>
                  </a:lnTo>
                  <a:lnTo>
                    <a:pt x="451653" y="204685"/>
                  </a:lnTo>
                  <a:lnTo>
                    <a:pt x="458223" y="184882"/>
                  </a:lnTo>
                  <a:lnTo>
                    <a:pt x="482697" y="183073"/>
                  </a:lnTo>
                  <a:lnTo>
                    <a:pt x="512121" y="183073"/>
                  </a:lnTo>
                  <a:lnTo>
                    <a:pt x="539164" y="176029"/>
                  </a:lnTo>
                  <a:lnTo>
                    <a:pt x="587349" y="196783"/>
                  </a:lnTo>
                  <a:lnTo>
                    <a:pt x="615916" y="186310"/>
                  </a:lnTo>
                  <a:lnTo>
                    <a:pt x="636675" y="161272"/>
                  </a:lnTo>
                  <a:lnTo>
                    <a:pt x="659243" y="147944"/>
                  </a:lnTo>
                  <a:lnTo>
                    <a:pt x="608203" y="146897"/>
                  </a:lnTo>
                  <a:lnTo>
                    <a:pt x="581636" y="150419"/>
                  </a:lnTo>
                  <a:lnTo>
                    <a:pt x="551354" y="160987"/>
                  </a:lnTo>
                  <a:lnTo>
                    <a:pt x="529357" y="157369"/>
                  </a:lnTo>
                  <a:lnTo>
                    <a:pt x="493076" y="150419"/>
                  </a:lnTo>
                  <a:lnTo>
                    <a:pt x="470508" y="138233"/>
                  </a:lnTo>
                  <a:lnTo>
                    <a:pt x="463938" y="159083"/>
                  </a:lnTo>
                  <a:lnTo>
                    <a:pt x="439178" y="164414"/>
                  </a:lnTo>
                  <a:lnTo>
                    <a:pt x="434037" y="187167"/>
                  </a:lnTo>
                  <a:lnTo>
                    <a:pt x="430703" y="229056"/>
                  </a:lnTo>
                  <a:lnTo>
                    <a:pt x="407659" y="259045"/>
                  </a:lnTo>
                  <a:close/>
                  <a:moveTo>
                    <a:pt x="291865" y="359483"/>
                  </a:moveTo>
                  <a:lnTo>
                    <a:pt x="278629" y="380332"/>
                  </a:lnTo>
                  <a:lnTo>
                    <a:pt x="259584" y="397183"/>
                  </a:lnTo>
                  <a:lnTo>
                    <a:pt x="237111" y="363767"/>
                  </a:lnTo>
                  <a:lnTo>
                    <a:pt x="211305" y="365290"/>
                  </a:lnTo>
                  <a:lnTo>
                    <a:pt x="186070" y="355008"/>
                  </a:lnTo>
                  <a:lnTo>
                    <a:pt x="165311" y="355008"/>
                  </a:lnTo>
                  <a:lnTo>
                    <a:pt x="142553" y="351581"/>
                  </a:lnTo>
                  <a:lnTo>
                    <a:pt x="121603" y="358626"/>
                  </a:lnTo>
                  <a:lnTo>
                    <a:pt x="121603" y="329399"/>
                  </a:lnTo>
                  <a:lnTo>
                    <a:pt x="97987" y="341585"/>
                  </a:lnTo>
                  <a:lnTo>
                    <a:pt x="56088" y="344631"/>
                  </a:lnTo>
                  <a:lnTo>
                    <a:pt x="52183" y="315309"/>
                  </a:lnTo>
                  <a:lnTo>
                    <a:pt x="48851" y="291128"/>
                  </a:lnTo>
                  <a:lnTo>
                    <a:pt x="42185" y="266471"/>
                  </a:lnTo>
                  <a:lnTo>
                    <a:pt x="48851" y="246954"/>
                  </a:lnTo>
                  <a:lnTo>
                    <a:pt x="21330" y="226867"/>
                  </a:lnTo>
                  <a:lnTo>
                    <a:pt x="15808" y="197163"/>
                  </a:lnTo>
                  <a:lnTo>
                    <a:pt x="5713" y="172411"/>
                  </a:lnTo>
                  <a:lnTo>
                    <a:pt x="9238" y="152799"/>
                  </a:lnTo>
                  <a:lnTo>
                    <a:pt x="25235" y="133092"/>
                  </a:lnTo>
                  <a:lnTo>
                    <a:pt x="57802" y="157464"/>
                  </a:lnTo>
                  <a:lnTo>
                    <a:pt x="78465" y="168508"/>
                  </a:lnTo>
                  <a:lnTo>
                    <a:pt x="103700" y="158131"/>
                  </a:lnTo>
                  <a:lnTo>
                    <a:pt x="125507" y="161748"/>
                  </a:lnTo>
                  <a:lnTo>
                    <a:pt x="147599" y="136615"/>
                  </a:lnTo>
                  <a:lnTo>
                    <a:pt x="174928" y="144421"/>
                  </a:lnTo>
                  <a:lnTo>
                    <a:pt x="201592" y="147849"/>
                  </a:lnTo>
                  <a:lnTo>
                    <a:pt x="225780" y="140899"/>
                  </a:lnTo>
                  <a:lnTo>
                    <a:pt x="240443" y="111767"/>
                  </a:lnTo>
                  <a:lnTo>
                    <a:pt x="256823" y="87776"/>
                  </a:lnTo>
                  <a:lnTo>
                    <a:pt x="266916" y="66641"/>
                  </a:lnTo>
                  <a:lnTo>
                    <a:pt x="273677" y="45411"/>
                  </a:lnTo>
                  <a:lnTo>
                    <a:pt x="280343" y="3427"/>
                  </a:lnTo>
                  <a:lnTo>
                    <a:pt x="330812" y="5426"/>
                  </a:lnTo>
                  <a:lnTo>
                    <a:pt x="352333" y="25704"/>
                  </a:lnTo>
                  <a:lnTo>
                    <a:pt x="354904" y="51980"/>
                  </a:lnTo>
                  <a:lnTo>
                    <a:pt x="368522" y="73782"/>
                  </a:lnTo>
                  <a:lnTo>
                    <a:pt x="381663" y="97963"/>
                  </a:lnTo>
                  <a:lnTo>
                    <a:pt x="391185" y="122049"/>
                  </a:lnTo>
                  <a:lnTo>
                    <a:pt x="391185" y="142041"/>
                  </a:lnTo>
                  <a:lnTo>
                    <a:pt x="404611" y="174220"/>
                  </a:lnTo>
                  <a:lnTo>
                    <a:pt x="384044" y="167460"/>
                  </a:lnTo>
                  <a:lnTo>
                    <a:pt x="362998" y="174505"/>
                  </a:lnTo>
                  <a:lnTo>
                    <a:pt x="351667" y="200210"/>
                  </a:lnTo>
                  <a:lnTo>
                    <a:pt x="374140" y="200210"/>
                  </a:lnTo>
                  <a:lnTo>
                    <a:pt x="361475" y="228771"/>
                  </a:lnTo>
                  <a:lnTo>
                    <a:pt x="323385" y="237720"/>
                  </a:lnTo>
                  <a:lnTo>
                    <a:pt x="315576" y="267137"/>
                  </a:lnTo>
                  <a:lnTo>
                    <a:pt x="332431" y="293413"/>
                  </a:lnTo>
                  <a:lnTo>
                    <a:pt x="315671" y="336254"/>
                  </a:lnTo>
                  <a:lnTo>
                    <a:pt x="293008" y="359864"/>
                  </a:lnTo>
                  <a:close/>
                  <a:moveTo>
                    <a:pt x="295674" y="362434"/>
                  </a:moveTo>
                  <a:lnTo>
                    <a:pt x="318813" y="338063"/>
                  </a:lnTo>
                  <a:lnTo>
                    <a:pt x="329194" y="313025"/>
                  </a:lnTo>
                  <a:lnTo>
                    <a:pt x="335859" y="291985"/>
                  </a:lnTo>
                  <a:lnTo>
                    <a:pt x="319004" y="265614"/>
                  </a:lnTo>
                  <a:lnTo>
                    <a:pt x="326051" y="239719"/>
                  </a:lnTo>
                  <a:lnTo>
                    <a:pt x="363379" y="231151"/>
                  </a:lnTo>
                  <a:lnTo>
                    <a:pt x="375568" y="198116"/>
                  </a:lnTo>
                  <a:lnTo>
                    <a:pt x="353000" y="198116"/>
                  </a:lnTo>
                  <a:lnTo>
                    <a:pt x="365569" y="177076"/>
                  </a:lnTo>
                  <a:lnTo>
                    <a:pt x="405945" y="175077"/>
                  </a:lnTo>
                  <a:lnTo>
                    <a:pt x="395279" y="140518"/>
                  </a:lnTo>
                  <a:lnTo>
                    <a:pt x="395279" y="120621"/>
                  </a:lnTo>
                  <a:lnTo>
                    <a:pt x="385186" y="95392"/>
                  </a:lnTo>
                  <a:lnTo>
                    <a:pt x="371854" y="70830"/>
                  </a:lnTo>
                  <a:lnTo>
                    <a:pt x="358618" y="49791"/>
                  </a:lnTo>
                  <a:lnTo>
                    <a:pt x="355666" y="23039"/>
                  </a:lnTo>
                  <a:lnTo>
                    <a:pt x="331670" y="666"/>
                  </a:lnTo>
                  <a:lnTo>
                    <a:pt x="277200" y="0"/>
                  </a:lnTo>
                  <a:lnTo>
                    <a:pt x="267678" y="43793"/>
                  </a:lnTo>
                  <a:lnTo>
                    <a:pt x="261203" y="64261"/>
                  </a:lnTo>
                  <a:lnTo>
                    <a:pt x="251680" y="84825"/>
                  </a:lnTo>
                  <a:lnTo>
                    <a:pt x="235302" y="108816"/>
                  </a:lnTo>
                  <a:lnTo>
                    <a:pt x="221875" y="136901"/>
                  </a:lnTo>
                  <a:lnTo>
                    <a:pt x="200259" y="142613"/>
                  </a:lnTo>
                  <a:lnTo>
                    <a:pt x="174833" y="139090"/>
                  </a:lnTo>
                  <a:lnTo>
                    <a:pt x="145314" y="132141"/>
                  </a:lnTo>
                  <a:lnTo>
                    <a:pt x="123031" y="157274"/>
                  </a:lnTo>
                  <a:lnTo>
                    <a:pt x="102082" y="152990"/>
                  </a:lnTo>
                  <a:lnTo>
                    <a:pt x="77609" y="163557"/>
                  </a:lnTo>
                  <a:lnTo>
                    <a:pt x="44089" y="132997"/>
                  </a:lnTo>
                  <a:lnTo>
                    <a:pt x="22854" y="128618"/>
                  </a:lnTo>
                  <a:lnTo>
                    <a:pt x="3809" y="150419"/>
                  </a:lnTo>
                  <a:lnTo>
                    <a:pt x="0" y="172316"/>
                  </a:lnTo>
                  <a:lnTo>
                    <a:pt x="10094" y="197925"/>
                  </a:lnTo>
                  <a:lnTo>
                    <a:pt x="16569" y="228866"/>
                  </a:lnTo>
                  <a:lnTo>
                    <a:pt x="43994" y="247906"/>
                  </a:lnTo>
                  <a:lnTo>
                    <a:pt x="43042" y="291699"/>
                  </a:lnTo>
                  <a:lnTo>
                    <a:pt x="46279" y="315690"/>
                  </a:lnTo>
                  <a:lnTo>
                    <a:pt x="52946" y="347202"/>
                  </a:lnTo>
                  <a:lnTo>
                    <a:pt x="78751" y="345584"/>
                  </a:lnTo>
                  <a:lnTo>
                    <a:pt x="97796" y="345584"/>
                  </a:lnTo>
                  <a:lnTo>
                    <a:pt x="119031" y="331303"/>
                  </a:lnTo>
                  <a:lnTo>
                    <a:pt x="119031" y="360816"/>
                  </a:lnTo>
                  <a:lnTo>
                    <a:pt x="142076" y="355866"/>
                  </a:lnTo>
                  <a:lnTo>
                    <a:pt x="164073" y="359483"/>
                  </a:lnTo>
                  <a:lnTo>
                    <a:pt x="184832" y="359483"/>
                  </a:lnTo>
                  <a:lnTo>
                    <a:pt x="210353" y="369765"/>
                  </a:lnTo>
                  <a:lnTo>
                    <a:pt x="234730" y="366433"/>
                  </a:lnTo>
                  <a:lnTo>
                    <a:pt x="238635" y="395850"/>
                  </a:lnTo>
                  <a:lnTo>
                    <a:pt x="260440" y="401182"/>
                  </a:lnTo>
                  <a:lnTo>
                    <a:pt x="282247" y="383189"/>
                  </a:lnTo>
                  <a:lnTo>
                    <a:pt x="295960" y="361863"/>
                  </a:lnTo>
                  <a:close/>
                </a:path>
              </a:pathLst>
            </a:custGeom>
            <a:solidFill>
              <a:srgbClr val="FFFFFF"/>
            </a:solidFill>
            <a:ln w="9518" cap="flat">
              <a:noFill/>
              <a:prstDash val="solid"/>
              <a:miter/>
            </a:ln>
          </p:spPr>
          <p:txBody>
            <a:bodyPr rtlCol="0" anchor="ctr"/>
            <a:lstStyle/>
            <a:p>
              <a:endParaRPr lang="en-US" noProof="0" dirty="0"/>
            </a:p>
          </p:txBody>
        </p:sp>
        <p:sp>
          <p:nvSpPr>
            <p:cNvPr id="4688" name="Serbest Form 4687">
              <a:extLst>
                <a:ext uri="{FF2B5EF4-FFF2-40B4-BE49-F238E27FC236}">
                  <a16:creationId xmlns:a16="http://schemas.microsoft.com/office/drawing/2014/main" id="{FCBB3BE8-6AA5-FC46-8B3C-A1F60F673A41}"/>
                </a:ext>
              </a:extLst>
            </p:cNvPr>
            <p:cNvSpPr/>
            <p:nvPr/>
          </p:nvSpPr>
          <p:spPr>
            <a:xfrm>
              <a:off x="10338536" y="3211785"/>
              <a:ext cx="65610" cy="49219"/>
            </a:xfrm>
            <a:custGeom>
              <a:avLst/>
              <a:gdLst>
                <a:gd name="connsiteX0" fmla="*/ 19902 w 65610"/>
                <a:gd name="connsiteY0" fmla="*/ 11329 h 49219"/>
                <a:gd name="connsiteX1" fmla="*/ 47899 w 65610"/>
                <a:gd name="connsiteY1" fmla="*/ 14947 h 49219"/>
                <a:gd name="connsiteX2" fmla="*/ 62944 w 65610"/>
                <a:gd name="connsiteY2" fmla="*/ 45030 h 49219"/>
                <a:gd name="connsiteX3" fmla="*/ 23711 w 65610"/>
                <a:gd name="connsiteY3" fmla="*/ 24753 h 49219"/>
                <a:gd name="connsiteX4" fmla="*/ 2667 w 65610"/>
                <a:gd name="connsiteY4" fmla="*/ 20754 h 49219"/>
                <a:gd name="connsiteX5" fmla="*/ 19902 w 65610"/>
                <a:gd name="connsiteY5" fmla="*/ 6950 h 49219"/>
                <a:gd name="connsiteX6" fmla="*/ 0 w 65610"/>
                <a:gd name="connsiteY6" fmla="*/ 0 h 49219"/>
                <a:gd name="connsiteX7" fmla="*/ 0 w 65610"/>
                <a:gd name="connsiteY7" fmla="*/ 23515 h 49219"/>
                <a:gd name="connsiteX8" fmla="*/ 21807 w 65610"/>
                <a:gd name="connsiteY8" fmla="*/ 28942 h 49219"/>
                <a:gd name="connsiteX9" fmla="*/ 43708 w 65610"/>
                <a:gd name="connsiteY9" fmla="*/ 49219 h 49219"/>
                <a:gd name="connsiteX10" fmla="*/ 65610 w 65610"/>
                <a:gd name="connsiteY10" fmla="*/ 46363 h 49219"/>
                <a:gd name="connsiteX11" fmla="*/ 50756 w 65610"/>
                <a:gd name="connsiteY11" fmla="*/ 11519 h 49219"/>
                <a:gd name="connsiteX12" fmla="*/ 26187 w 65610"/>
                <a:gd name="connsiteY12" fmla="*/ 3427 h 49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610" h="49219">
                  <a:moveTo>
                    <a:pt x="19902" y="11329"/>
                  </a:moveTo>
                  <a:lnTo>
                    <a:pt x="47899" y="14947"/>
                  </a:lnTo>
                  <a:lnTo>
                    <a:pt x="62944" y="45030"/>
                  </a:lnTo>
                  <a:lnTo>
                    <a:pt x="23711" y="24753"/>
                  </a:lnTo>
                  <a:lnTo>
                    <a:pt x="2667" y="20754"/>
                  </a:lnTo>
                  <a:close/>
                  <a:moveTo>
                    <a:pt x="19902" y="6950"/>
                  </a:moveTo>
                  <a:lnTo>
                    <a:pt x="0" y="0"/>
                  </a:lnTo>
                  <a:lnTo>
                    <a:pt x="0" y="23515"/>
                  </a:lnTo>
                  <a:lnTo>
                    <a:pt x="21807" y="28942"/>
                  </a:lnTo>
                  <a:lnTo>
                    <a:pt x="43708" y="49219"/>
                  </a:lnTo>
                  <a:lnTo>
                    <a:pt x="65610" y="46363"/>
                  </a:lnTo>
                  <a:lnTo>
                    <a:pt x="50756" y="11519"/>
                  </a:lnTo>
                  <a:lnTo>
                    <a:pt x="26187" y="3427"/>
                  </a:lnTo>
                  <a:close/>
                </a:path>
              </a:pathLst>
            </a:custGeom>
            <a:solidFill>
              <a:srgbClr val="FFFFFF"/>
            </a:solidFill>
            <a:ln w="9518" cap="flat">
              <a:noFill/>
              <a:prstDash val="solid"/>
              <a:miter/>
            </a:ln>
          </p:spPr>
          <p:txBody>
            <a:bodyPr rtlCol="0" anchor="ctr"/>
            <a:lstStyle/>
            <a:p>
              <a:endParaRPr lang="en-US" noProof="0" dirty="0"/>
            </a:p>
          </p:txBody>
        </p:sp>
        <p:sp>
          <p:nvSpPr>
            <p:cNvPr id="4689" name="Serbest Form 4688">
              <a:extLst>
                <a:ext uri="{FF2B5EF4-FFF2-40B4-BE49-F238E27FC236}">
                  <a16:creationId xmlns:a16="http://schemas.microsoft.com/office/drawing/2014/main" id="{85ED6C5F-42A3-D742-83C8-2313BE0D7F10}"/>
                </a:ext>
              </a:extLst>
            </p:cNvPr>
            <p:cNvSpPr/>
            <p:nvPr/>
          </p:nvSpPr>
          <p:spPr>
            <a:xfrm>
              <a:off x="10362228" y="3152665"/>
              <a:ext cx="149427" cy="42174"/>
            </a:xfrm>
            <a:custGeom>
              <a:avLst/>
              <a:gdLst>
                <a:gd name="connsiteX0" fmla="*/ 130192 w 149427"/>
                <a:gd name="connsiteY0" fmla="*/ 7902 h 42174"/>
                <a:gd name="connsiteX1" fmla="*/ 100577 w 149427"/>
                <a:gd name="connsiteY1" fmla="*/ 27513 h 42174"/>
                <a:gd name="connsiteX2" fmla="*/ 44394 w 149427"/>
                <a:gd name="connsiteY2" fmla="*/ 34463 h 42174"/>
                <a:gd name="connsiteX3" fmla="*/ 21159 w 149427"/>
                <a:gd name="connsiteY3" fmla="*/ 37890 h 42174"/>
                <a:gd name="connsiteX4" fmla="*/ 1257 w 149427"/>
                <a:gd name="connsiteY4" fmla="*/ 28846 h 42174"/>
                <a:gd name="connsiteX5" fmla="*/ 21159 w 149427"/>
                <a:gd name="connsiteY5" fmla="*/ 32273 h 42174"/>
                <a:gd name="connsiteX6" fmla="*/ 43156 w 149427"/>
                <a:gd name="connsiteY6" fmla="*/ 10758 h 42174"/>
                <a:gd name="connsiteX7" fmla="*/ 86579 w 149427"/>
                <a:gd name="connsiteY7" fmla="*/ 18088 h 42174"/>
                <a:gd name="connsiteX8" fmla="*/ 107910 w 149427"/>
                <a:gd name="connsiteY8" fmla="*/ 14947 h 42174"/>
                <a:gd name="connsiteX9" fmla="*/ 131335 w 149427"/>
                <a:gd name="connsiteY9" fmla="*/ 7902 h 42174"/>
                <a:gd name="connsiteX10" fmla="*/ 130192 w 149427"/>
                <a:gd name="connsiteY10" fmla="*/ 3237 h 42174"/>
                <a:gd name="connsiteX11" fmla="*/ 107052 w 149427"/>
                <a:gd name="connsiteY11" fmla="*/ 10186 h 42174"/>
                <a:gd name="connsiteX12" fmla="*/ 87436 w 149427"/>
                <a:gd name="connsiteY12" fmla="*/ 13614 h 42174"/>
                <a:gd name="connsiteX13" fmla="*/ 62583 w 149427"/>
                <a:gd name="connsiteY13" fmla="*/ 0 h 42174"/>
                <a:gd name="connsiteX14" fmla="*/ 40776 w 149427"/>
                <a:gd name="connsiteY14" fmla="*/ 6759 h 42174"/>
                <a:gd name="connsiteX15" fmla="*/ 20016 w 149427"/>
                <a:gd name="connsiteY15" fmla="*/ 28275 h 42174"/>
                <a:gd name="connsiteX16" fmla="*/ 971 w 149427"/>
                <a:gd name="connsiteY16" fmla="*/ 28275 h 42174"/>
                <a:gd name="connsiteX17" fmla="*/ 20874 w 149427"/>
                <a:gd name="connsiteY17" fmla="*/ 42174 h 42174"/>
                <a:gd name="connsiteX18" fmla="*/ 45728 w 149427"/>
                <a:gd name="connsiteY18" fmla="*/ 39128 h 42174"/>
                <a:gd name="connsiteX19" fmla="*/ 101911 w 149427"/>
                <a:gd name="connsiteY19" fmla="*/ 32178 h 42174"/>
                <a:gd name="connsiteX20" fmla="*/ 128382 w 149427"/>
                <a:gd name="connsiteY20" fmla="*/ 28751 h 42174"/>
                <a:gd name="connsiteX21" fmla="*/ 149428 w 149427"/>
                <a:gd name="connsiteY21" fmla="*/ 10758 h 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427" h="42174">
                  <a:moveTo>
                    <a:pt x="130192" y="7902"/>
                  </a:moveTo>
                  <a:lnTo>
                    <a:pt x="100577" y="27513"/>
                  </a:lnTo>
                  <a:lnTo>
                    <a:pt x="44394" y="34463"/>
                  </a:lnTo>
                  <a:lnTo>
                    <a:pt x="21159" y="37890"/>
                  </a:lnTo>
                  <a:lnTo>
                    <a:pt x="1257" y="28846"/>
                  </a:lnTo>
                  <a:lnTo>
                    <a:pt x="21159" y="32273"/>
                  </a:lnTo>
                  <a:lnTo>
                    <a:pt x="43156" y="10758"/>
                  </a:lnTo>
                  <a:lnTo>
                    <a:pt x="86579" y="18088"/>
                  </a:lnTo>
                  <a:lnTo>
                    <a:pt x="107910" y="14947"/>
                  </a:lnTo>
                  <a:lnTo>
                    <a:pt x="131335" y="7902"/>
                  </a:lnTo>
                  <a:close/>
                  <a:moveTo>
                    <a:pt x="130192" y="3237"/>
                  </a:moveTo>
                  <a:lnTo>
                    <a:pt x="107052" y="10186"/>
                  </a:lnTo>
                  <a:lnTo>
                    <a:pt x="87436" y="13614"/>
                  </a:lnTo>
                  <a:lnTo>
                    <a:pt x="62583" y="0"/>
                  </a:lnTo>
                  <a:lnTo>
                    <a:pt x="40776" y="6759"/>
                  </a:lnTo>
                  <a:lnTo>
                    <a:pt x="20016" y="28275"/>
                  </a:lnTo>
                  <a:cubicBezTo>
                    <a:pt x="-267" y="23610"/>
                    <a:pt x="-1599" y="26942"/>
                    <a:pt x="971" y="28275"/>
                  </a:cubicBezTo>
                  <a:lnTo>
                    <a:pt x="20874" y="42174"/>
                  </a:lnTo>
                  <a:lnTo>
                    <a:pt x="45728" y="39128"/>
                  </a:lnTo>
                  <a:lnTo>
                    <a:pt x="101911" y="32178"/>
                  </a:lnTo>
                  <a:lnTo>
                    <a:pt x="128382" y="28751"/>
                  </a:lnTo>
                  <a:lnTo>
                    <a:pt x="149428" y="10758"/>
                  </a:lnTo>
                  <a:close/>
                </a:path>
              </a:pathLst>
            </a:custGeom>
            <a:solidFill>
              <a:srgbClr val="FFFFFF"/>
            </a:solidFill>
            <a:ln w="9518" cap="flat">
              <a:noFill/>
              <a:prstDash val="solid"/>
              <a:miter/>
            </a:ln>
          </p:spPr>
          <p:txBody>
            <a:bodyPr rtlCol="0" anchor="ctr"/>
            <a:lstStyle/>
            <a:p>
              <a:endParaRPr lang="en-US" noProof="0" dirty="0"/>
            </a:p>
          </p:txBody>
        </p:sp>
        <p:sp>
          <p:nvSpPr>
            <p:cNvPr id="4690" name="Serbest Form 4689">
              <a:extLst>
                <a:ext uri="{FF2B5EF4-FFF2-40B4-BE49-F238E27FC236}">
                  <a16:creationId xmlns:a16="http://schemas.microsoft.com/office/drawing/2014/main" id="{1A9BC42F-6CA7-7F4D-B89E-0D75BCCFC63A}"/>
                </a:ext>
              </a:extLst>
            </p:cNvPr>
            <p:cNvSpPr/>
            <p:nvPr/>
          </p:nvSpPr>
          <p:spPr>
            <a:xfrm>
              <a:off x="10239502" y="3145619"/>
              <a:ext cx="109794" cy="53408"/>
            </a:xfrm>
            <a:custGeom>
              <a:avLst/>
              <a:gdLst>
                <a:gd name="connsiteX0" fmla="*/ 101129 w 109794"/>
                <a:gd name="connsiteY0" fmla="*/ 8283 h 53408"/>
                <a:gd name="connsiteX1" fmla="*/ 95797 w 109794"/>
                <a:gd name="connsiteY1" fmla="*/ 39699 h 53408"/>
                <a:gd name="connsiteX2" fmla="*/ 63611 w 109794"/>
                <a:gd name="connsiteY2" fmla="*/ 1047 h 53408"/>
                <a:gd name="connsiteX3" fmla="*/ 101129 w 109794"/>
                <a:gd name="connsiteY3" fmla="*/ 3427 h 53408"/>
                <a:gd name="connsiteX4" fmla="*/ 61421 w 109794"/>
                <a:gd name="connsiteY4" fmla="*/ 0 h 53408"/>
                <a:gd name="connsiteX5" fmla="*/ 75800 w 109794"/>
                <a:gd name="connsiteY5" fmla="*/ 28085 h 53408"/>
                <a:gd name="connsiteX6" fmla="*/ 96178 w 109794"/>
                <a:gd name="connsiteY6" fmla="*/ 42555 h 53408"/>
                <a:gd name="connsiteX7" fmla="*/ 109795 w 109794"/>
                <a:gd name="connsiteY7" fmla="*/ 17232 h 53408"/>
                <a:gd name="connsiteX8" fmla="*/ 42185 w 109794"/>
                <a:gd name="connsiteY8" fmla="*/ 35891 h 53408"/>
                <a:gd name="connsiteX9" fmla="*/ 76847 w 109794"/>
                <a:gd name="connsiteY9" fmla="*/ 42841 h 53408"/>
                <a:gd name="connsiteX10" fmla="*/ 47232 w 109794"/>
                <a:gd name="connsiteY10" fmla="*/ 48743 h 53408"/>
                <a:gd name="connsiteX11" fmla="*/ 2381 w 109794"/>
                <a:gd name="connsiteY11" fmla="*/ 41699 h 53408"/>
                <a:gd name="connsiteX12" fmla="*/ 40471 w 109794"/>
                <a:gd name="connsiteY12" fmla="*/ 35891 h 53408"/>
                <a:gd name="connsiteX13" fmla="*/ 42185 w 109794"/>
                <a:gd name="connsiteY13" fmla="*/ 31417 h 53408"/>
                <a:gd name="connsiteX14" fmla="*/ 19045 w 109794"/>
                <a:gd name="connsiteY14" fmla="*/ 21040 h 53408"/>
                <a:gd name="connsiteX15" fmla="*/ 0 w 109794"/>
                <a:gd name="connsiteY15" fmla="*/ 42555 h 53408"/>
                <a:gd name="connsiteX16" fmla="*/ 27711 w 109794"/>
                <a:gd name="connsiteY16" fmla="*/ 53409 h 53408"/>
                <a:gd name="connsiteX17" fmla="*/ 48184 w 109794"/>
                <a:gd name="connsiteY17" fmla="*/ 53409 h 53408"/>
                <a:gd name="connsiteX18" fmla="*/ 78751 w 109794"/>
                <a:gd name="connsiteY18" fmla="*/ 42841 h 53408"/>
                <a:gd name="connsiteX19" fmla="*/ 52374 w 109794"/>
                <a:gd name="connsiteY19" fmla="*/ 27894 h 5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9794" h="53408">
                  <a:moveTo>
                    <a:pt x="101129" y="8283"/>
                  </a:moveTo>
                  <a:lnTo>
                    <a:pt x="95797" y="39699"/>
                  </a:lnTo>
                  <a:lnTo>
                    <a:pt x="63611" y="1047"/>
                  </a:lnTo>
                  <a:close/>
                  <a:moveTo>
                    <a:pt x="101129" y="3427"/>
                  </a:moveTo>
                  <a:lnTo>
                    <a:pt x="61421" y="0"/>
                  </a:lnTo>
                  <a:lnTo>
                    <a:pt x="75800" y="28085"/>
                  </a:lnTo>
                  <a:lnTo>
                    <a:pt x="96178" y="42555"/>
                  </a:lnTo>
                  <a:lnTo>
                    <a:pt x="109795" y="17232"/>
                  </a:lnTo>
                  <a:close/>
                  <a:moveTo>
                    <a:pt x="42185" y="35891"/>
                  </a:moveTo>
                  <a:lnTo>
                    <a:pt x="76847" y="42841"/>
                  </a:lnTo>
                  <a:lnTo>
                    <a:pt x="47232" y="48743"/>
                  </a:lnTo>
                  <a:lnTo>
                    <a:pt x="2381" y="41699"/>
                  </a:lnTo>
                  <a:lnTo>
                    <a:pt x="40471" y="35891"/>
                  </a:lnTo>
                  <a:close/>
                  <a:moveTo>
                    <a:pt x="42185" y="31417"/>
                  </a:moveTo>
                  <a:lnTo>
                    <a:pt x="19045" y="21040"/>
                  </a:lnTo>
                  <a:lnTo>
                    <a:pt x="0" y="42555"/>
                  </a:lnTo>
                  <a:lnTo>
                    <a:pt x="27711" y="53409"/>
                  </a:lnTo>
                  <a:lnTo>
                    <a:pt x="48184" y="53409"/>
                  </a:lnTo>
                  <a:lnTo>
                    <a:pt x="78751" y="42841"/>
                  </a:lnTo>
                  <a:lnTo>
                    <a:pt x="52374" y="27894"/>
                  </a:lnTo>
                  <a:close/>
                </a:path>
              </a:pathLst>
            </a:custGeom>
            <a:solidFill>
              <a:srgbClr val="FFFFFF"/>
            </a:solidFill>
            <a:ln w="9518" cap="flat">
              <a:noFill/>
              <a:prstDash val="solid"/>
              <a:miter/>
            </a:ln>
          </p:spPr>
          <p:txBody>
            <a:bodyPr rtlCol="0" anchor="ctr"/>
            <a:lstStyle/>
            <a:p>
              <a:endParaRPr lang="en-US" noProof="0" dirty="0"/>
            </a:p>
          </p:txBody>
        </p:sp>
        <p:sp>
          <p:nvSpPr>
            <p:cNvPr id="4691" name="Serbest Form 4690">
              <a:extLst>
                <a:ext uri="{FF2B5EF4-FFF2-40B4-BE49-F238E27FC236}">
                  <a16:creationId xmlns:a16="http://schemas.microsoft.com/office/drawing/2014/main" id="{770590B8-8AD6-5147-82CE-09C9CDD66EB2}"/>
                </a:ext>
              </a:extLst>
            </p:cNvPr>
            <p:cNvSpPr/>
            <p:nvPr/>
          </p:nvSpPr>
          <p:spPr>
            <a:xfrm>
              <a:off x="8328906" y="1058408"/>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908 h 1392140"/>
                <a:gd name="connsiteX513" fmla="*/ 746565 w 1063473"/>
                <a:gd name="connsiteY513" fmla="*/ 495908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432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908"/>
                  </a:lnTo>
                  <a:lnTo>
                    <a:pt x="746565" y="495908"/>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432"/>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solidFill>
              <a:srgbClr val="AFABAB"/>
            </a:solidFill>
            <a:ln w="9518" cap="flat">
              <a:noFill/>
              <a:prstDash val="solid"/>
              <a:miter/>
            </a:ln>
          </p:spPr>
          <p:txBody>
            <a:bodyPr rtlCol="0" anchor="ctr"/>
            <a:lstStyle/>
            <a:p>
              <a:endParaRPr lang="en-US" noProof="0" dirty="0"/>
            </a:p>
          </p:txBody>
        </p:sp>
        <p:sp>
          <p:nvSpPr>
            <p:cNvPr id="4692" name="Serbest Form 4691">
              <a:extLst>
                <a:ext uri="{FF2B5EF4-FFF2-40B4-BE49-F238E27FC236}">
                  <a16:creationId xmlns:a16="http://schemas.microsoft.com/office/drawing/2014/main" id="{400C6CDB-38D9-6045-837C-C4A80E09E80A}"/>
                </a:ext>
              </a:extLst>
            </p:cNvPr>
            <p:cNvSpPr/>
            <p:nvPr/>
          </p:nvSpPr>
          <p:spPr>
            <a:xfrm>
              <a:off x="8328906" y="1058408"/>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812 h 1392140"/>
                <a:gd name="connsiteX513" fmla="*/ 746565 w 1063473"/>
                <a:gd name="connsiteY513" fmla="*/ 495812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337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812"/>
                  </a:lnTo>
                  <a:lnTo>
                    <a:pt x="746565" y="495812"/>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337"/>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noFill/>
            <a:ln w="2379" cap="flat">
              <a:solidFill>
                <a:srgbClr val="FFFFFF"/>
              </a:solidFill>
              <a:prstDash val="solid"/>
              <a:round/>
            </a:ln>
          </p:spPr>
          <p:txBody>
            <a:bodyPr rtlCol="0" anchor="ctr"/>
            <a:lstStyle/>
            <a:p>
              <a:endParaRPr lang="en-US" noProof="0" dirty="0"/>
            </a:p>
          </p:txBody>
        </p:sp>
        <p:sp>
          <p:nvSpPr>
            <p:cNvPr id="4693" name="Serbest Form 4692">
              <a:extLst>
                <a:ext uri="{FF2B5EF4-FFF2-40B4-BE49-F238E27FC236}">
                  <a16:creationId xmlns:a16="http://schemas.microsoft.com/office/drawing/2014/main" id="{D1494469-D7D0-754B-A62B-00D491469DEB}"/>
                </a:ext>
              </a:extLst>
            </p:cNvPr>
            <p:cNvSpPr/>
            <p:nvPr/>
          </p:nvSpPr>
          <p:spPr>
            <a:xfrm>
              <a:off x="5098871" y="-314405"/>
              <a:ext cx="309481" cy="135377"/>
            </a:xfrm>
            <a:custGeom>
              <a:avLst/>
              <a:gdLst>
                <a:gd name="connsiteX0" fmla="*/ 136838 w 309481"/>
                <a:gd name="connsiteY0" fmla="*/ 135377 h 135377"/>
                <a:gd name="connsiteX1" fmla="*/ 146552 w 309481"/>
                <a:gd name="connsiteY1" fmla="*/ 131665 h 135377"/>
                <a:gd name="connsiteX2" fmla="*/ 166073 w 309481"/>
                <a:gd name="connsiteY2" fmla="*/ 131665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98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665"/>
                  </a:lnTo>
                  <a:lnTo>
                    <a:pt x="166073" y="131665"/>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98"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solidFill>
              <a:srgbClr val="AFABAB"/>
            </a:solidFill>
            <a:ln w="9518" cap="flat">
              <a:noFill/>
              <a:prstDash val="solid"/>
              <a:miter/>
            </a:ln>
          </p:spPr>
          <p:txBody>
            <a:bodyPr rtlCol="0" anchor="ctr"/>
            <a:lstStyle/>
            <a:p>
              <a:endParaRPr lang="en-US" noProof="0" dirty="0"/>
            </a:p>
          </p:txBody>
        </p:sp>
        <p:sp>
          <p:nvSpPr>
            <p:cNvPr id="4694" name="Serbest Form 4693">
              <a:extLst>
                <a:ext uri="{FF2B5EF4-FFF2-40B4-BE49-F238E27FC236}">
                  <a16:creationId xmlns:a16="http://schemas.microsoft.com/office/drawing/2014/main" id="{F4F77F30-1010-9D45-9E84-E5E5DEECCBE8}"/>
                </a:ext>
              </a:extLst>
            </p:cNvPr>
            <p:cNvSpPr/>
            <p:nvPr/>
          </p:nvSpPr>
          <p:spPr>
            <a:xfrm>
              <a:off x="5098871" y="-314405"/>
              <a:ext cx="309481" cy="135377"/>
            </a:xfrm>
            <a:custGeom>
              <a:avLst/>
              <a:gdLst>
                <a:gd name="connsiteX0" fmla="*/ 136838 w 309481"/>
                <a:gd name="connsiteY0" fmla="*/ 135377 h 135377"/>
                <a:gd name="connsiteX1" fmla="*/ 146552 w 309481"/>
                <a:gd name="connsiteY1" fmla="*/ 131760 h 135377"/>
                <a:gd name="connsiteX2" fmla="*/ 166073 w 309481"/>
                <a:gd name="connsiteY2" fmla="*/ 131760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03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760"/>
                  </a:lnTo>
                  <a:lnTo>
                    <a:pt x="166073" y="131760"/>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03"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noFill/>
            <a:ln w="2379" cap="flat">
              <a:solidFill>
                <a:srgbClr val="FFFFFF"/>
              </a:solidFill>
              <a:prstDash val="solid"/>
              <a:round/>
            </a:ln>
          </p:spPr>
          <p:txBody>
            <a:bodyPr rtlCol="0" anchor="ctr"/>
            <a:lstStyle/>
            <a:p>
              <a:endParaRPr lang="en-US" noProof="0" dirty="0"/>
            </a:p>
          </p:txBody>
        </p:sp>
        <p:sp>
          <p:nvSpPr>
            <p:cNvPr id="4695" name="Serbest Form 4694">
              <a:extLst>
                <a:ext uri="{FF2B5EF4-FFF2-40B4-BE49-F238E27FC236}">
                  <a16:creationId xmlns:a16="http://schemas.microsoft.com/office/drawing/2014/main" id="{D3F8C9EB-8CBF-8740-9D25-BB19C4C769F1}"/>
                </a:ext>
              </a:extLst>
            </p:cNvPr>
            <p:cNvSpPr/>
            <p:nvPr/>
          </p:nvSpPr>
          <p:spPr>
            <a:xfrm>
              <a:off x="6317276" y="478342"/>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solidFill>
              <a:srgbClr val="AFABAB"/>
            </a:solidFill>
            <a:ln w="9518" cap="flat">
              <a:noFill/>
              <a:prstDash val="solid"/>
              <a:miter/>
            </a:ln>
          </p:spPr>
          <p:txBody>
            <a:bodyPr rtlCol="0" anchor="ctr"/>
            <a:lstStyle/>
            <a:p>
              <a:endParaRPr lang="en-US" noProof="0" dirty="0"/>
            </a:p>
          </p:txBody>
        </p:sp>
        <p:sp>
          <p:nvSpPr>
            <p:cNvPr id="4696" name="Serbest Form 4695">
              <a:extLst>
                <a:ext uri="{FF2B5EF4-FFF2-40B4-BE49-F238E27FC236}">
                  <a16:creationId xmlns:a16="http://schemas.microsoft.com/office/drawing/2014/main" id="{955B1FC0-2695-1E47-8BB2-C96410E4F48D}"/>
                </a:ext>
              </a:extLst>
            </p:cNvPr>
            <p:cNvSpPr/>
            <p:nvPr/>
          </p:nvSpPr>
          <p:spPr>
            <a:xfrm>
              <a:off x="6317276" y="478342"/>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noFill/>
            <a:ln w="2379" cap="flat">
              <a:solidFill>
                <a:srgbClr val="FFFFFF"/>
              </a:solidFill>
              <a:prstDash val="solid"/>
              <a:round/>
            </a:ln>
          </p:spPr>
          <p:txBody>
            <a:bodyPr rtlCol="0" anchor="ctr"/>
            <a:lstStyle/>
            <a:p>
              <a:endParaRPr lang="en-US" noProof="0" dirty="0"/>
            </a:p>
          </p:txBody>
        </p:sp>
        <p:sp>
          <p:nvSpPr>
            <p:cNvPr id="4697" name="Serbest Form 4696">
              <a:extLst>
                <a:ext uri="{FF2B5EF4-FFF2-40B4-BE49-F238E27FC236}">
                  <a16:creationId xmlns:a16="http://schemas.microsoft.com/office/drawing/2014/main" id="{3CB24EE8-F149-DA45-9C32-29BDFC411442}"/>
                </a:ext>
              </a:extLst>
            </p:cNvPr>
            <p:cNvSpPr/>
            <p:nvPr/>
          </p:nvSpPr>
          <p:spPr>
            <a:xfrm>
              <a:off x="2275256" y="2005860"/>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165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165"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solidFill>
              <a:srgbClr val="AFABAB"/>
            </a:solidFill>
            <a:ln w="9518" cap="flat">
              <a:noFill/>
              <a:prstDash val="solid"/>
              <a:miter/>
            </a:ln>
          </p:spPr>
          <p:txBody>
            <a:bodyPr rtlCol="0" anchor="ctr"/>
            <a:lstStyle/>
            <a:p>
              <a:endParaRPr lang="en-US" noProof="0" dirty="0"/>
            </a:p>
          </p:txBody>
        </p:sp>
        <p:sp>
          <p:nvSpPr>
            <p:cNvPr id="4698" name="Serbest Form 4697">
              <a:extLst>
                <a:ext uri="{FF2B5EF4-FFF2-40B4-BE49-F238E27FC236}">
                  <a16:creationId xmlns:a16="http://schemas.microsoft.com/office/drawing/2014/main" id="{7C996747-0A91-304C-A725-50B7B25E15CB}"/>
                </a:ext>
              </a:extLst>
            </p:cNvPr>
            <p:cNvSpPr/>
            <p:nvPr/>
          </p:nvSpPr>
          <p:spPr>
            <a:xfrm>
              <a:off x="2275256" y="2005860"/>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260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260"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noFill/>
            <a:ln w="2379" cap="flat">
              <a:solidFill>
                <a:srgbClr val="FFFFFF"/>
              </a:solidFill>
              <a:prstDash val="solid"/>
              <a:round/>
            </a:ln>
          </p:spPr>
          <p:txBody>
            <a:bodyPr rtlCol="0" anchor="ctr"/>
            <a:lstStyle/>
            <a:p>
              <a:endParaRPr lang="en-US" noProof="0" dirty="0"/>
            </a:p>
          </p:txBody>
        </p:sp>
        <p:sp>
          <p:nvSpPr>
            <p:cNvPr id="4699" name="Serbest Form 4698">
              <a:extLst>
                <a:ext uri="{FF2B5EF4-FFF2-40B4-BE49-F238E27FC236}">
                  <a16:creationId xmlns:a16="http://schemas.microsoft.com/office/drawing/2014/main" id="{ED68AF21-1751-8644-BA54-10389CE0900A}"/>
                </a:ext>
              </a:extLst>
            </p:cNvPr>
            <p:cNvSpPr/>
            <p:nvPr/>
          </p:nvSpPr>
          <p:spPr>
            <a:xfrm>
              <a:off x="2874793" y="1831830"/>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solidFill>
              <a:srgbClr val="AFABAB"/>
            </a:solidFill>
            <a:ln w="9518" cap="flat">
              <a:noFill/>
              <a:prstDash val="solid"/>
              <a:miter/>
            </a:ln>
          </p:spPr>
          <p:txBody>
            <a:bodyPr rtlCol="0" anchor="ctr"/>
            <a:lstStyle/>
            <a:p>
              <a:endParaRPr lang="en-US" noProof="0" dirty="0"/>
            </a:p>
          </p:txBody>
        </p:sp>
        <p:sp>
          <p:nvSpPr>
            <p:cNvPr id="4700" name="Serbest Form 4699">
              <a:extLst>
                <a:ext uri="{FF2B5EF4-FFF2-40B4-BE49-F238E27FC236}">
                  <a16:creationId xmlns:a16="http://schemas.microsoft.com/office/drawing/2014/main" id="{ED30741A-8B3B-AE4E-A3EC-1D3F6ABEEA7F}"/>
                </a:ext>
              </a:extLst>
            </p:cNvPr>
            <p:cNvSpPr/>
            <p:nvPr/>
          </p:nvSpPr>
          <p:spPr>
            <a:xfrm>
              <a:off x="2874793" y="1831830"/>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noFill/>
            <a:ln w="2379" cap="flat">
              <a:solidFill>
                <a:srgbClr val="FFFFFF"/>
              </a:solidFill>
              <a:prstDash val="solid"/>
              <a:round/>
            </a:ln>
          </p:spPr>
          <p:txBody>
            <a:bodyPr rtlCol="0" anchor="ctr"/>
            <a:lstStyle/>
            <a:p>
              <a:endParaRPr lang="en-US" noProof="0" dirty="0"/>
            </a:p>
          </p:txBody>
        </p:sp>
        <p:sp>
          <p:nvSpPr>
            <p:cNvPr id="4701" name="Serbest Form 4700">
              <a:extLst>
                <a:ext uri="{FF2B5EF4-FFF2-40B4-BE49-F238E27FC236}">
                  <a16:creationId xmlns:a16="http://schemas.microsoft.com/office/drawing/2014/main" id="{4BDC9442-4E89-F846-B131-716231355525}"/>
                </a:ext>
              </a:extLst>
            </p:cNvPr>
            <p:cNvSpPr/>
            <p:nvPr/>
          </p:nvSpPr>
          <p:spPr>
            <a:xfrm>
              <a:off x="3590315" y="2489296"/>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solidFill>
              <a:srgbClr val="AFABAB"/>
            </a:solidFill>
            <a:ln w="9518" cap="flat">
              <a:noFill/>
              <a:prstDash val="solid"/>
              <a:miter/>
            </a:ln>
          </p:spPr>
          <p:txBody>
            <a:bodyPr rtlCol="0" anchor="ctr"/>
            <a:lstStyle/>
            <a:p>
              <a:endParaRPr lang="en-US" noProof="0" dirty="0"/>
            </a:p>
          </p:txBody>
        </p:sp>
        <p:sp>
          <p:nvSpPr>
            <p:cNvPr id="4702" name="Serbest Form 4701">
              <a:extLst>
                <a:ext uri="{FF2B5EF4-FFF2-40B4-BE49-F238E27FC236}">
                  <a16:creationId xmlns:a16="http://schemas.microsoft.com/office/drawing/2014/main" id="{006FDE69-04B8-9C45-B01F-04F4EAE4A61A}"/>
                </a:ext>
              </a:extLst>
            </p:cNvPr>
            <p:cNvSpPr/>
            <p:nvPr/>
          </p:nvSpPr>
          <p:spPr>
            <a:xfrm>
              <a:off x="3590315" y="2489296"/>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noFill/>
            <a:ln w="2379" cap="flat">
              <a:solidFill>
                <a:srgbClr val="FFFFFF"/>
              </a:solidFill>
              <a:prstDash val="solid"/>
              <a:round/>
            </a:ln>
          </p:spPr>
          <p:txBody>
            <a:bodyPr rtlCol="0" anchor="ctr"/>
            <a:lstStyle/>
            <a:p>
              <a:endParaRPr lang="en-US" noProof="0" dirty="0"/>
            </a:p>
          </p:txBody>
        </p:sp>
        <p:sp>
          <p:nvSpPr>
            <p:cNvPr id="4703" name="Serbest Form 4702">
              <a:extLst>
                <a:ext uri="{FF2B5EF4-FFF2-40B4-BE49-F238E27FC236}">
                  <a16:creationId xmlns:a16="http://schemas.microsoft.com/office/drawing/2014/main" id="{2988CBC4-078B-A443-9B9E-60E83F05A91A}"/>
                </a:ext>
              </a:extLst>
            </p:cNvPr>
            <p:cNvSpPr/>
            <p:nvPr/>
          </p:nvSpPr>
          <p:spPr>
            <a:xfrm>
              <a:off x="3338921" y="2373245"/>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121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972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121 w 174071"/>
                <a:gd name="connsiteY90" fmla="*/ 161463 h 348058"/>
                <a:gd name="connsiteX91" fmla="*/ 161121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121 w 174071"/>
                <a:gd name="connsiteY95" fmla="*/ 129189 h 348058"/>
                <a:gd name="connsiteX96" fmla="*/ 164358 w 174071"/>
                <a:gd name="connsiteY96" fmla="*/ 121954 h 348058"/>
                <a:gd name="connsiteX97" fmla="*/ 164358 w 174071"/>
                <a:gd name="connsiteY97" fmla="*/ 114814 h 348058"/>
                <a:gd name="connsiteX98" fmla="*/ 161121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121"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972"/>
                  </a:lnTo>
                  <a:lnTo>
                    <a:pt x="132172" y="197354"/>
                  </a:lnTo>
                  <a:lnTo>
                    <a:pt x="132172" y="172221"/>
                  </a:lnTo>
                  <a:lnTo>
                    <a:pt x="135410" y="168603"/>
                  </a:lnTo>
                  <a:lnTo>
                    <a:pt x="141790" y="165081"/>
                  </a:lnTo>
                  <a:lnTo>
                    <a:pt x="157978" y="165081"/>
                  </a:lnTo>
                  <a:lnTo>
                    <a:pt x="161121" y="161463"/>
                  </a:lnTo>
                  <a:lnTo>
                    <a:pt x="161121" y="154323"/>
                  </a:lnTo>
                  <a:lnTo>
                    <a:pt x="154741" y="147087"/>
                  </a:lnTo>
                  <a:lnTo>
                    <a:pt x="154741" y="139947"/>
                  </a:lnTo>
                  <a:lnTo>
                    <a:pt x="157978" y="132807"/>
                  </a:lnTo>
                  <a:lnTo>
                    <a:pt x="161121" y="129189"/>
                  </a:lnTo>
                  <a:lnTo>
                    <a:pt x="164358" y="121954"/>
                  </a:lnTo>
                  <a:lnTo>
                    <a:pt x="164358" y="114814"/>
                  </a:lnTo>
                  <a:lnTo>
                    <a:pt x="161121"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solidFill>
              <a:srgbClr val="AFABAB"/>
            </a:solidFill>
            <a:ln w="9518" cap="flat">
              <a:noFill/>
              <a:prstDash val="solid"/>
              <a:miter/>
            </a:ln>
          </p:spPr>
          <p:txBody>
            <a:bodyPr rtlCol="0" anchor="ctr"/>
            <a:lstStyle/>
            <a:p>
              <a:endParaRPr lang="en-US" noProof="0" dirty="0"/>
            </a:p>
          </p:txBody>
        </p:sp>
        <p:sp>
          <p:nvSpPr>
            <p:cNvPr id="4704" name="Serbest Form 4703">
              <a:extLst>
                <a:ext uri="{FF2B5EF4-FFF2-40B4-BE49-F238E27FC236}">
                  <a16:creationId xmlns:a16="http://schemas.microsoft.com/office/drawing/2014/main" id="{6B3549F3-4E58-074A-B722-CC93F7678306}"/>
                </a:ext>
              </a:extLst>
            </p:cNvPr>
            <p:cNvSpPr/>
            <p:nvPr/>
          </p:nvSpPr>
          <p:spPr>
            <a:xfrm>
              <a:off x="3338921" y="2373245"/>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216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877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216 w 174071"/>
                <a:gd name="connsiteY90" fmla="*/ 161463 h 348058"/>
                <a:gd name="connsiteX91" fmla="*/ 161216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216 w 174071"/>
                <a:gd name="connsiteY95" fmla="*/ 129189 h 348058"/>
                <a:gd name="connsiteX96" fmla="*/ 164358 w 174071"/>
                <a:gd name="connsiteY96" fmla="*/ 121954 h 348058"/>
                <a:gd name="connsiteX97" fmla="*/ 164358 w 174071"/>
                <a:gd name="connsiteY97" fmla="*/ 114814 h 348058"/>
                <a:gd name="connsiteX98" fmla="*/ 161216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216"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877"/>
                  </a:lnTo>
                  <a:lnTo>
                    <a:pt x="132172" y="197354"/>
                  </a:lnTo>
                  <a:lnTo>
                    <a:pt x="132172" y="172221"/>
                  </a:lnTo>
                  <a:lnTo>
                    <a:pt x="135410" y="168603"/>
                  </a:lnTo>
                  <a:lnTo>
                    <a:pt x="141790" y="165081"/>
                  </a:lnTo>
                  <a:lnTo>
                    <a:pt x="157978" y="165081"/>
                  </a:lnTo>
                  <a:lnTo>
                    <a:pt x="161216" y="161463"/>
                  </a:lnTo>
                  <a:lnTo>
                    <a:pt x="161216" y="154323"/>
                  </a:lnTo>
                  <a:lnTo>
                    <a:pt x="154741" y="147087"/>
                  </a:lnTo>
                  <a:lnTo>
                    <a:pt x="154741" y="139947"/>
                  </a:lnTo>
                  <a:lnTo>
                    <a:pt x="157978" y="132807"/>
                  </a:lnTo>
                  <a:lnTo>
                    <a:pt x="161216" y="129189"/>
                  </a:lnTo>
                  <a:lnTo>
                    <a:pt x="164358" y="121954"/>
                  </a:lnTo>
                  <a:lnTo>
                    <a:pt x="164358" y="114814"/>
                  </a:lnTo>
                  <a:lnTo>
                    <a:pt x="161216"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noFill/>
            <a:ln w="2379" cap="flat">
              <a:solidFill>
                <a:srgbClr val="FFFFFF"/>
              </a:solidFill>
              <a:prstDash val="solid"/>
              <a:round/>
            </a:ln>
          </p:spPr>
          <p:txBody>
            <a:bodyPr rtlCol="0" anchor="ctr"/>
            <a:lstStyle/>
            <a:p>
              <a:endParaRPr lang="en-US" noProof="0" dirty="0"/>
            </a:p>
          </p:txBody>
        </p:sp>
        <p:sp>
          <p:nvSpPr>
            <p:cNvPr id="4705" name="Serbest Form 4704">
              <a:extLst>
                <a:ext uri="{FF2B5EF4-FFF2-40B4-BE49-F238E27FC236}">
                  <a16:creationId xmlns:a16="http://schemas.microsoft.com/office/drawing/2014/main" id="{BB461628-85D3-D449-A150-117A9294F3A1}"/>
                </a:ext>
              </a:extLst>
            </p:cNvPr>
            <p:cNvSpPr/>
            <p:nvPr/>
          </p:nvSpPr>
          <p:spPr>
            <a:xfrm>
              <a:off x="5098871" y="2160563"/>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solidFill>
              <a:srgbClr val="AFABAB"/>
            </a:solidFill>
            <a:ln w="9518" cap="flat">
              <a:noFill/>
              <a:prstDash val="solid"/>
              <a:miter/>
            </a:ln>
          </p:spPr>
          <p:txBody>
            <a:bodyPr rtlCol="0" anchor="ctr"/>
            <a:lstStyle/>
            <a:p>
              <a:endParaRPr lang="en-US" noProof="0" dirty="0"/>
            </a:p>
          </p:txBody>
        </p:sp>
        <p:sp>
          <p:nvSpPr>
            <p:cNvPr id="4706" name="Serbest Form 4705">
              <a:extLst>
                <a:ext uri="{FF2B5EF4-FFF2-40B4-BE49-F238E27FC236}">
                  <a16:creationId xmlns:a16="http://schemas.microsoft.com/office/drawing/2014/main" id="{386D2B92-D7E8-EA48-9870-C2A3ED0853F0}"/>
                </a:ext>
              </a:extLst>
            </p:cNvPr>
            <p:cNvSpPr/>
            <p:nvPr/>
          </p:nvSpPr>
          <p:spPr>
            <a:xfrm>
              <a:off x="5098871" y="2160563"/>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noFill/>
            <a:ln w="2379" cap="flat">
              <a:solidFill>
                <a:srgbClr val="FFFFFF"/>
              </a:solidFill>
              <a:prstDash val="solid"/>
              <a:round/>
            </a:ln>
          </p:spPr>
          <p:txBody>
            <a:bodyPr rtlCol="0" anchor="ctr"/>
            <a:lstStyle/>
            <a:p>
              <a:endParaRPr lang="en-US" noProof="0" dirty="0"/>
            </a:p>
          </p:txBody>
        </p:sp>
        <p:sp>
          <p:nvSpPr>
            <p:cNvPr id="4707" name="Serbest Form 4706">
              <a:extLst>
                <a:ext uri="{FF2B5EF4-FFF2-40B4-BE49-F238E27FC236}">
                  <a16:creationId xmlns:a16="http://schemas.microsoft.com/office/drawing/2014/main" id="{2C1D71F3-6DEB-0C40-818D-44F73FF10949}"/>
                </a:ext>
              </a:extLst>
            </p:cNvPr>
            <p:cNvSpPr/>
            <p:nvPr/>
          </p:nvSpPr>
          <p:spPr>
            <a:xfrm>
              <a:off x="5137532" y="2160563"/>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70086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70086"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solidFill>
              <a:srgbClr val="AFABAB"/>
            </a:solidFill>
            <a:ln w="9518" cap="flat">
              <a:noFill/>
              <a:prstDash val="solid"/>
              <a:miter/>
            </a:ln>
          </p:spPr>
          <p:txBody>
            <a:bodyPr rtlCol="0" anchor="ctr"/>
            <a:lstStyle/>
            <a:p>
              <a:endParaRPr lang="en-US" noProof="0" dirty="0"/>
            </a:p>
          </p:txBody>
        </p:sp>
        <p:sp>
          <p:nvSpPr>
            <p:cNvPr id="4708" name="Serbest Form 4707">
              <a:extLst>
                <a:ext uri="{FF2B5EF4-FFF2-40B4-BE49-F238E27FC236}">
                  <a16:creationId xmlns:a16="http://schemas.microsoft.com/office/drawing/2014/main" id="{6479D022-02B5-0547-BAE8-DAAC288E664B}"/>
                </a:ext>
              </a:extLst>
            </p:cNvPr>
            <p:cNvSpPr/>
            <p:nvPr/>
          </p:nvSpPr>
          <p:spPr>
            <a:xfrm>
              <a:off x="5137532" y="2160563"/>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69991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69991"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noFill/>
            <a:ln w="2379" cap="flat">
              <a:solidFill>
                <a:srgbClr val="FFFFFF"/>
              </a:solidFill>
              <a:prstDash val="solid"/>
              <a:round/>
            </a:ln>
          </p:spPr>
          <p:txBody>
            <a:bodyPr rtlCol="0" anchor="ctr"/>
            <a:lstStyle/>
            <a:p>
              <a:endParaRPr lang="en-US" noProof="0" dirty="0"/>
            </a:p>
          </p:txBody>
        </p:sp>
        <p:sp>
          <p:nvSpPr>
            <p:cNvPr id="4709" name="Serbest Form 4708">
              <a:extLst>
                <a:ext uri="{FF2B5EF4-FFF2-40B4-BE49-F238E27FC236}">
                  <a16:creationId xmlns:a16="http://schemas.microsoft.com/office/drawing/2014/main" id="{A546121A-213D-1245-950B-9A25C3C6F118}"/>
                </a:ext>
              </a:extLst>
            </p:cNvPr>
            <p:cNvSpPr/>
            <p:nvPr/>
          </p:nvSpPr>
          <p:spPr>
            <a:xfrm>
              <a:off x="2178507" y="1928556"/>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solidFill>
              <a:srgbClr val="AFABAB"/>
            </a:solidFill>
            <a:ln w="9518" cap="flat">
              <a:noFill/>
              <a:prstDash val="solid"/>
              <a:miter/>
            </a:ln>
          </p:spPr>
          <p:txBody>
            <a:bodyPr rtlCol="0" anchor="ctr"/>
            <a:lstStyle/>
            <a:p>
              <a:endParaRPr lang="en-US" noProof="0" dirty="0"/>
            </a:p>
          </p:txBody>
        </p:sp>
        <p:sp>
          <p:nvSpPr>
            <p:cNvPr id="4710" name="Serbest Form 4709">
              <a:extLst>
                <a:ext uri="{FF2B5EF4-FFF2-40B4-BE49-F238E27FC236}">
                  <a16:creationId xmlns:a16="http://schemas.microsoft.com/office/drawing/2014/main" id="{64573B32-3A63-5048-83E4-2EC5356E727E}"/>
                </a:ext>
              </a:extLst>
            </p:cNvPr>
            <p:cNvSpPr/>
            <p:nvPr/>
          </p:nvSpPr>
          <p:spPr>
            <a:xfrm>
              <a:off x="2178507" y="1928556"/>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noFill/>
            <a:ln w="2379" cap="flat">
              <a:solidFill>
                <a:srgbClr val="FFFFFF"/>
              </a:solidFill>
              <a:prstDash val="solid"/>
              <a:round/>
            </a:ln>
          </p:spPr>
          <p:txBody>
            <a:bodyPr rtlCol="0" anchor="ctr"/>
            <a:lstStyle/>
            <a:p>
              <a:endParaRPr lang="en-US" noProof="0" dirty="0"/>
            </a:p>
          </p:txBody>
        </p:sp>
        <p:sp>
          <p:nvSpPr>
            <p:cNvPr id="4711" name="Serbest Form 4710">
              <a:extLst>
                <a:ext uri="{FF2B5EF4-FFF2-40B4-BE49-F238E27FC236}">
                  <a16:creationId xmlns:a16="http://schemas.microsoft.com/office/drawing/2014/main" id="{8D060C87-1F24-BA49-B1C8-08E35E8014DF}"/>
                </a:ext>
              </a:extLst>
            </p:cNvPr>
            <p:cNvSpPr/>
            <p:nvPr/>
          </p:nvSpPr>
          <p:spPr>
            <a:xfrm>
              <a:off x="4054537" y="-933124"/>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286 h 908989"/>
                <a:gd name="connsiteX3" fmla="*/ 307006 w 1527791"/>
                <a:gd name="connsiteY3" fmla="*/ 502286 h 908989"/>
                <a:gd name="connsiteX4" fmla="*/ 307006 w 1527791"/>
                <a:gd name="connsiteY4" fmla="*/ 493242 h 908989"/>
                <a:gd name="connsiteX5" fmla="*/ 313576 w 1527791"/>
                <a:gd name="connsiteY5" fmla="*/ 493242 h 908989"/>
                <a:gd name="connsiteX6" fmla="*/ 307291 w 1527791"/>
                <a:gd name="connsiteY6" fmla="*/ 486388 h 908989"/>
                <a:gd name="connsiteX7" fmla="*/ 303101 w 1527791"/>
                <a:gd name="connsiteY7" fmla="*/ 481818 h 908989"/>
                <a:gd name="connsiteX8" fmla="*/ 288437 w 1527791"/>
                <a:gd name="connsiteY8" fmla="*/ 481818 h 908989"/>
                <a:gd name="connsiteX9" fmla="*/ 282247 w 1527791"/>
                <a:gd name="connsiteY9" fmla="*/ 470394 h 908989"/>
                <a:gd name="connsiteX10" fmla="*/ 248823 w 1527791"/>
                <a:gd name="connsiteY10" fmla="*/ 470394 h 908989"/>
                <a:gd name="connsiteX11" fmla="*/ 248823 w 1527791"/>
                <a:gd name="connsiteY11" fmla="*/ 486388 h 908989"/>
                <a:gd name="connsiteX12" fmla="*/ 242538 w 1527791"/>
                <a:gd name="connsiteY12" fmla="*/ 493242 h 908989"/>
                <a:gd name="connsiteX13" fmla="*/ 238348 w 1527791"/>
                <a:gd name="connsiteY13" fmla="*/ 493242 h 908989"/>
                <a:gd name="connsiteX14" fmla="*/ 238348 w 1527791"/>
                <a:gd name="connsiteY14" fmla="*/ 497812 h 908989"/>
                <a:gd name="connsiteX15" fmla="*/ 242538 w 1527791"/>
                <a:gd name="connsiteY15" fmla="*/ 502286 h 908989"/>
                <a:gd name="connsiteX16" fmla="*/ 248823 w 1527791"/>
                <a:gd name="connsiteY16" fmla="*/ 502286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617 w 1527791"/>
                <a:gd name="connsiteY63" fmla="*/ 50648 h 908989"/>
                <a:gd name="connsiteX64" fmla="*/ 1081662 w 1527791"/>
                <a:gd name="connsiteY64" fmla="*/ 43793 h 908989"/>
                <a:gd name="connsiteX65" fmla="*/ 1175554 w 1527791"/>
                <a:gd name="connsiteY65" fmla="*/ 43793 h 908989"/>
                <a:gd name="connsiteX66" fmla="*/ 1211073 w 1527791"/>
                <a:gd name="connsiteY66" fmla="*/ 39223 h 908989"/>
                <a:gd name="connsiteX67" fmla="*/ 1304965 w 1527791"/>
                <a:gd name="connsiteY67" fmla="*/ 39223 h 908989"/>
                <a:gd name="connsiteX68" fmla="*/ 1319630 w 1527791"/>
                <a:gd name="connsiteY68" fmla="*/ 32369 h 908989"/>
                <a:gd name="connsiteX69" fmla="*/ 1311250 w 1527791"/>
                <a:gd name="connsiteY69" fmla="*/ 27799 h 908989"/>
                <a:gd name="connsiteX70" fmla="*/ 1290395 w 1527791"/>
                <a:gd name="connsiteY70" fmla="*/ 23229 h 908989"/>
                <a:gd name="connsiteX71" fmla="*/ 1240307 w 1527791"/>
                <a:gd name="connsiteY71" fmla="*/ 23229 h 908989"/>
                <a:gd name="connsiteX72" fmla="*/ 1246496 w 1527791"/>
                <a:gd name="connsiteY72" fmla="*/ 16375 h 908989"/>
                <a:gd name="connsiteX73" fmla="*/ 1240307 w 1527791"/>
                <a:gd name="connsiteY73" fmla="*/ 11805 h 908989"/>
                <a:gd name="connsiteX74" fmla="*/ 1221262 w 1527791"/>
                <a:gd name="connsiteY74" fmla="*/ 11805 h 908989"/>
                <a:gd name="connsiteX75" fmla="*/ 1215072 w 1527791"/>
                <a:gd name="connsiteY75" fmla="*/ 16375 h 908989"/>
                <a:gd name="connsiteX76" fmla="*/ 1185838 w 1527791"/>
                <a:gd name="connsiteY76" fmla="*/ 16375 h 908989"/>
                <a:gd name="connsiteX77" fmla="*/ 1181648 w 1527791"/>
                <a:gd name="connsiteY77" fmla="*/ 11805 h 908989"/>
                <a:gd name="connsiteX78" fmla="*/ 1206692 w 1527791"/>
                <a:gd name="connsiteY78" fmla="*/ 11805 h 908989"/>
                <a:gd name="connsiteX79" fmla="*/ 1206692 w 1527791"/>
                <a:gd name="connsiteY79" fmla="*/ 4570 h 908989"/>
                <a:gd name="connsiteX80" fmla="*/ 1200408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577 w 1527791"/>
                <a:gd name="connsiteY86" fmla="*/ 0 h 908989"/>
                <a:gd name="connsiteX87" fmla="*/ 997102 w 1527791"/>
                <a:gd name="connsiteY87" fmla="*/ 4570 h 908989"/>
                <a:gd name="connsiteX88" fmla="*/ 947013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758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758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2572 h 908989"/>
                <a:gd name="connsiteX310" fmla="*/ 342144 w 1527791"/>
                <a:gd name="connsiteY310" fmla="*/ 502572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518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606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851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851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851 h 908989"/>
                <a:gd name="connsiteX526" fmla="*/ 684954 w 1527791"/>
                <a:gd name="connsiteY526" fmla="*/ 645851 h 908989"/>
                <a:gd name="connsiteX527" fmla="*/ 684954 w 1527791"/>
                <a:gd name="connsiteY527" fmla="*/ 650421 h 908989"/>
                <a:gd name="connsiteX528" fmla="*/ 699619 w 1527791"/>
                <a:gd name="connsiteY528" fmla="*/ 650421 h 908989"/>
                <a:gd name="connsiteX529" fmla="*/ 714188 w 1527791"/>
                <a:gd name="connsiteY529" fmla="*/ 645851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712 w 1527791"/>
                <a:gd name="connsiteY556" fmla="*/ 520184 h 908989"/>
                <a:gd name="connsiteX557" fmla="*/ 1077282 w 1527791"/>
                <a:gd name="connsiteY557" fmla="*/ 501906 h 908989"/>
                <a:gd name="connsiteX558" fmla="*/ 1081472 w 1527791"/>
                <a:gd name="connsiteY558" fmla="*/ 501906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712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617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427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141 w 1527791"/>
                <a:gd name="connsiteY642" fmla="*/ 367861 h 908989"/>
                <a:gd name="connsiteX643" fmla="*/ 1051666 w 1527791"/>
                <a:gd name="connsiteY643" fmla="*/ 367861 h 908989"/>
                <a:gd name="connsiteX644" fmla="*/ 1062141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286"/>
                  </a:lnTo>
                  <a:lnTo>
                    <a:pt x="307006" y="502286"/>
                  </a:lnTo>
                  <a:lnTo>
                    <a:pt x="307006" y="493242"/>
                  </a:lnTo>
                  <a:lnTo>
                    <a:pt x="313576" y="493242"/>
                  </a:lnTo>
                  <a:lnTo>
                    <a:pt x="307291" y="486388"/>
                  </a:lnTo>
                  <a:lnTo>
                    <a:pt x="303101" y="481818"/>
                  </a:lnTo>
                  <a:lnTo>
                    <a:pt x="288437" y="481818"/>
                  </a:lnTo>
                  <a:lnTo>
                    <a:pt x="282247" y="470394"/>
                  </a:lnTo>
                  <a:lnTo>
                    <a:pt x="248823" y="470394"/>
                  </a:lnTo>
                  <a:lnTo>
                    <a:pt x="248823" y="486388"/>
                  </a:lnTo>
                  <a:lnTo>
                    <a:pt x="242538" y="493242"/>
                  </a:lnTo>
                  <a:lnTo>
                    <a:pt x="238348" y="493242"/>
                  </a:lnTo>
                  <a:lnTo>
                    <a:pt x="238348" y="497812"/>
                  </a:lnTo>
                  <a:lnTo>
                    <a:pt x="242538" y="502286"/>
                  </a:lnTo>
                  <a:lnTo>
                    <a:pt x="248823" y="502286"/>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617" y="50648"/>
                  </a:lnTo>
                  <a:lnTo>
                    <a:pt x="1081662" y="43793"/>
                  </a:lnTo>
                  <a:lnTo>
                    <a:pt x="1175554" y="43793"/>
                  </a:lnTo>
                  <a:lnTo>
                    <a:pt x="1211073" y="39223"/>
                  </a:lnTo>
                  <a:lnTo>
                    <a:pt x="1304965" y="39223"/>
                  </a:lnTo>
                  <a:lnTo>
                    <a:pt x="1319630" y="32369"/>
                  </a:lnTo>
                  <a:lnTo>
                    <a:pt x="1311250" y="27799"/>
                  </a:lnTo>
                  <a:lnTo>
                    <a:pt x="1290395" y="23229"/>
                  </a:lnTo>
                  <a:lnTo>
                    <a:pt x="1240307" y="23229"/>
                  </a:lnTo>
                  <a:lnTo>
                    <a:pt x="1246496" y="16375"/>
                  </a:lnTo>
                  <a:lnTo>
                    <a:pt x="1240307" y="11805"/>
                  </a:lnTo>
                  <a:lnTo>
                    <a:pt x="1221262" y="11805"/>
                  </a:lnTo>
                  <a:lnTo>
                    <a:pt x="1215072" y="16375"/>
                  </a:lnTo>
                  <a:lnTo>
                    <a:pt x="1185838" y="16375"/>
                  </a:lnTo>
                  <a:lnTo>
                    <a:pt x="1181648" y="11805"/>
                  </a:lnTo>
                  <a:lnTo>
                    <a:pt x="1206692" y="11805"/>
                  </a:lnTo>
                  <a:lnTo>
                    <a:pt x="1206692" y="4570"/>
                  </a:lnTo>
                  <a:lnTo>
                    <a:pt x="1200408" y="4570"/>
                  </a:lnTo>
                  <a:lnTo>
                    <a:pt x="1191742" y="0"/>
                  </a:lnTo>
                  <a:lnTo>
                    <a:pt x="1120800" y="0"/>
                  </a:lnTo>
                  <a:lnTo>
                    <a:pt x="1101755" y="4570"/>
                  </a:lnTo>
                  <a:lnTo>
                    <a:pt x="1080900" y="4570"/>
                  </a:lnTo>
                  <a:lnTo>
                    <a:pt x="1061855" y="0"/>
                  </a:lnTo>
                  <a:lnTo>
                    <a:pt x="1007577" y="0"/>
                  </a:lnTo>
                  <a:lnTo>
                    <a:pt x="997102" y="4570"/>
                  </a:lnTo>
                  <a:lnTo>
                    <a:pt x="947013"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758"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758"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2572"/>
                  </a:lnTo>
                  <a:lnTo>
                    <a:pt x="342144" y="502572"/>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518"/>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606"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851"/>
                  </a:lnTo>
                  <a:lnTo>
                    <a:pt x="649340" y="639092"/>
                  </a:lnTo>
                  <a:lnTo>
                    <a:pt x="655625" y="639092"/>
                  </a:lnTo>
                  <a:lnTo>
                    <a:pt x="659815" y="634522"/>
                  </a:lnTo>
                  <a:lnTo>
                    <a:pt x="665909" y="634522"/>
                  </a:lnTo>
                  <a:lnTo>
                    <a:pt x="665909" y="639092"/>
                  </a:lnTo>
                  <a:lnTo>
                    <a:pt x="659624" y="645851"/>
                  </a:lnTo>
                  <a:lnTo>
                    <a:pt x="655434" y="650421"/>
                  </a:lnTo>
                  <a:lnTo>
                    <a:pt x="649149" y="661845"/>
                  </a:lnTo>
                  <a:lnTo>
                    <a:pt x="665909" y="661845"/>
                  </a:lnTo>
                  <a:lnTo>
                    <a:pt x="665909" y="650421"/>
                  </a:lnTo>
                  <a:lnTo>
                    <a:pt x="674289" y="650421"/>
                  </a:lnTo>
                  <a:lnTo>
                    <a:pt x="680479" y="645851"/>
                  </a:lnTo>
                  <a:lnTo>
                    <a:pt x="684954" y="645851"/>
                  </a:lnTo>
                  <a:lnTo>
                    <a:pt x="684954" y="650421"/>
                  </a:lnTo>
                  <a:lnTo>
                    <a:pt x="699619" y="650421"/>
                  </a:lnTo>
                  <a:lnTo>
                    <a:pt x="714188" y="645851"/>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712" y="520184"/>
                  </a:lnTo>
                  <a:lnTo>
                    <a:pt x="1077282" y="501906"/>
                  </a:lnTo>
                  <a:lnTo>
                    <a:pt x="1081472" y="501906"/>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712"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617"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427"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141" y="367861"/>
                  </a:lnTo>
                  <a:lnTo>
                    <a:pt x="1051666" y="367861"/>
                  </a:lnTo>
                  <a:lnTo>
                    <a:pt x="1062141"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solidFill>
              <a:srgbClr val="AFABAB"/>
            </a:solidFill>
            <a:ln w="9518" cap="flat">
              <a:noFill/>
              <a:prstDash val="solid"/>
              <a:miter/>
            </a:ln>
          </p:spPr>
          <p:txBody>
            <a:bodyPr rtlCol="0" anchor="ctr"/>
            <a:lstStyle/>
            <a:p>
              <a:endParaRPr lang="en-US" noProof="0" dirty="0"/>
            </a:p>
          </p:txBody>
        </p:sp>
        <p:sp>
          <p:nvSpPr>
            <p:cNvPr id="4712" name="Serbest Form 4711">
              <a:extLst>
                <a:ext uri="{FF2B5EF4-FFF2-40B4-BE49-F238E27FC236}">
                  <a16:creationId xmlns:a16="http://schemas.microsoft.com/office/drawing/2014/main" id="{D746879E-12BC-6C43-94C3-709579E334EF}"/>
                </a:ext>
              </a:extLst>
            </p:cNvPr>
            <p:cNvSpPr/>
            <p:nvPr/>
          </p:nvSpPr>
          <p:spPr>
            <a:xfrm>
              <a:off x="4054537" y="-933124"/>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382 h 908989"/>
                <a:gd name="connsiteX3" fmla="*/ 307006 w 1527791"/>
                <a:gd name="connsiteY3" fmla="*/ 502382 h 908989"/>
                <a:gd name="connsiteX4" fmla="*/ 307006 w 1527791"/>
                <a:gd name="connsiteY4" fmla="*/ 492861 h 908989"/>
                <a:gd name="connsiteX5" fmla="*/ 313576 w 1527791"/>
                <a:gd name="connsiteY5" fmla="*/ 492861 h 908989"/>
                <a:gd name="connsiteX6" fmla="*/ 307291 w 1527791"/>
                <a:gd name="connsiteY6" fmla="*/ 486007 h 908989"/>
                <a:gd name="connsiteX7" fmla="*/ 303101 w 1527791"/>
                <a:gd name="connsiteY7" fmla="*/ 481437 h 908989"/>
                <a:gd name="connsiteX8" fmla="*/ 288437 w 1527791"/>
                <a:gd name="connsiteY8" fmla="*/ 481437 h 908989"/>
                <a:gd name="connsiteX9" fmla="*/ 282247 w 1527791"/>
                <a:gd name="connsiteY9" fmla="*/ 470013 h 908989"/>
                <a:gd name="connsiteX10" fmla="*/ 248823 w 1527791"/>
                <a:gd name="connsiteY10" fmla="*/ 470013 h 908989"/>
                <a:gd name="connsiteX11" fmla="*/ 248823 w 1527791"/>
                <a:gd name="connsiteY11" fmla="*/ 486007 h 908989"/>
                <a:gd name="connsiteX12" fmla="*/ 242538 w 1527791"/>
                <a:gd name="connsiteY12" fmla="*/ 492861 h 908989"/>
                <a:gd name="connsiteX13" fmla="*/ 238348 w 1527791"/>
                <a:gd name="connsiteY13" fmla="*/ 492861 h 908989"/>
                <a:gd name="connsiteX14" fmla="*/ 238348 w 1527791"/>
                <a:gd name="connsiteY14" fmla="*/ 497431 h 908989"/>
                <a:gd name="connsiteX15" fmla="*/ 242538 w 1527791"/>
                <a:gd name="connsiteY15" fmla="*/ 502001 h 908989"/>
                <a:gd name="connsiteX16" fmla="*/ 248823 w 1527791"/>
                <a:gd name="connsiteY16" fmla="*/ 502001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522 w 1527791"/>
                <a:gd name="connsiteY63" fmla="*/ 50648 h 908989"/>
                <a:gd name="connsiteX64" fmla="*/ 1081567 w 1527791"/>
                <a:gd name="connsiteY64" fmla="*/ 43793 h 908989"/>
                <a:gd name="connsiteX65" fmla="*/ 1175459 w 1527791"/>
                <a:gd name="connsiteY65" fmla="*/ 43793 h 908989"/>
                <a:gd name="connsiteX66" fmla="*/ 1210977 w 1527791"/>
                <a:gd name="connsiteY66" fmla="*/ 39223 h 908989"/>
                <a:gd name="connsiteX67" fmla="*/ 1304869 w 1527791"/>
                <a:gd name="connsiteY67" fmla="*/ 39223 h 908989"/>
                <a:gd name="connsiteX68" fmla="*/ 1319534 w 1527791"/>
                <a:gd name="connsiteY68" fmla="*/ 32369 h 908989"/>
                <a:gd name="connsiteX69" fmla="*/ 1311154 w 1527791"/>
                <a:gd name="connsiteY69" fmla="*/ 27799 h 908989"/>
                <a:gd name="connsiteX70" fmla="*/ 1290300 w 1527791"/>
                <a:gd name="connsiteY70" fmla="*/ 23229 h 908989"/>
                <a:gd name="connsiteX71" fmla="*/ 1240212 w 1527791"/>
                <a:gd name="connsiteY71" fmla="*/ 23229 h 908989"/>
                <a:gd name="connsiteX72" fmla="*/ 1246402 w 1527791"/>
                <a:gd name="connsiteY72" fmla="*/ 16375 h 908989"/>
                <a:gd name="connsiteX73" fmla="*/ 1240212 w 1527791"/>
                <a:gd name="connsiteY73" fmla="*/ 11805 h 908989"/>
                <a:gd name="connsiteX74" fmla="*/ 1221167 w 1527791"/>
                <a:gd name="connsiteY74" fmla="*/ 11805 h 908989"/>
                <a:gd name="connsiteX75" fmla="*/ 1214977 w 1527791"/>
                <a:gd name="connsiteY75" fmla="*/ 16375 h 908989"/>
                <a:gd name="connsiteX76" fmla="*/ 1185743 w 1527791"/>
                <a:gd name="connsiteY76" fmla="*/ 16375 h 908989"/>
                <a:gd name="connsiteX77" fmla="*/ 1181553 w 1527791"/>
                <a:gd name="connsiteY77" fmla="*/ 11805 h 908989"/>
                <a:gd name="connsiteX78" fmla="*/ 1206597 w 1527791"/>
                <a:gd name="connsiteY78" fmla="*/ 11805 h 908989"/>
                <a:gd name="connsiteX79" fmla="*/ 1206597 w 1527791"/>
                <a:gd name="connsiteY79" fmla="*/ 4570 h 908989"/>
                <a:gd name="connsiteX80" fmla="*/ 1200312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672 w 1527791"/>
                <a:gd name="connsiteY86" fmla="*/ 0 h 908989"/>
                <a:gd name="connsiteX87" fmla="*/ 997197 w 1527791"/>
                <a:gd name="connsiteY87" fmla="*/ 4570 h 908989"/>
                <a:gd name="connsiteX88" fmla="*/ 947109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853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853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3048 h 908989"/>
                <a:gd name="connsiteX310" fmla="*/ 342144 w 1527791"/>
                <a:gd name="connsiteY310" fmla="*/ 503048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613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511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946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946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946 h 908989"/>
                <a:gd name="connsiteX526" fmla="*/ 684954 w 1527791"/>
                <a:gd name="connsiteY526" fmla="*/ 645946 h 908989"/>
                <a:gd name="connsiteX527" fmla="*/ 684954 w 1527791"/>
                <a:gd name="connsiteY527" fmla="*/ 650421 h 908989"/>
                <a:gd name="connsiteX528" fmla="*/ 699619 w 1527791"/>
                <a:gd name="connsiteY528" fmla="*/ 650421 h 908989"/>
                <a:gd name="connsiteX529" fmla="*/ 714188 w 1527791"/>
                <a:gd name="connsiteY529" fmla="*/ 645946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617 w 1527791"/>
                <a:gd name="connsiteY556" fmla="*/ 520184 h 908989"/>
                <a:gd name="connsiteX557" fmla="*/ 1077282 w 1527791"/>
                <a:gd name="connsiteY557" fmla="*/ 502001 h 908989"/>
                <a:gd name="connsiteX558" fmla="*/ 1081472 w 1527791"/>
                <a:gd name="connsiteY558" fmla="*/ 502001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617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522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331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045 w 1527791"/>
                <a:gd name="connsiteY642" fmla="*/ 367861 h 908989"/>
                <a:gd name="connsiteX643" fmla="*/ 1051666 w 1527791"/>
                <a:gd name="connsiteY643" fmla="*/ 367861 h 908989"/>
                <a:gd name="connsiteX644" fmla="*/ 1062045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382"/>
                  </a:lnTo>
                  <a:lnTo>
                    <a:pt x="307006" y="502382"/>
                  </a:lnTo>
                  <a:lnTo>
                    <a:pt x="307006" y="492861"/>
                  </a:lnTo>
                  <a:lnTo>
                    <a:pt x="313576" y="492861"/>
                  </a:lnTo>
                  <a:lnTo>
                    <a:pt x="307291" y="486007"/>
                  </a:lnTo>
                  <a:lnTo>
                    <a:pt x="303101" y="481437"/>
                  </a:lnTo>
                  <a:lnTo>
                    <a:pt x="288437" y="481437"/>
                  </a:lnTo>
                  <a:lnTo>
                    <a:pt x="282247" y="470013"/>
                  </a:lnTo>
                  <a:lnTo>
                    <a:pt x="248823" y="470013"/>
                  </a:lnTo>
                  <a:lnTo>
                    <a:pt x="248823" y="486007"/>
                  </a:lnTo>
                  <a:lnTo>
                    <a:pt x="242538" y="492861"/>
                  </a:lnTo>
                  <a:lnTo>
                    <a:pt x="238348" y="492861"/>
                  </a:lnTo>
                  <a:lnTo>
                    <a:pt x="238348" y="497431"/>
                  </a:lnTo>
                  <a:lnTo>
                    <a:pt x="242538" y="502001"/>
                  </a:lnTo>
                  <a:lnTo>
                    <a:pt x="248823" y="502001"/>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522" y="50648"/>
                  </a:lnTo>
                  <a:lnTo>
                    <a:pt x="1081567" y="43793"/>
                  </a:lnTo>
                  <a:lnTo>
                    <a:pt x="1175459" y="43793"/>
                  </a:lnTo>
                  <a:lnTo>
                    <a:pt x="1210977" y="39223"/>
                  </a:lnTo>
                  <a:lnTo>
                    <a:pt x="1304869" y="39223"/>
                  </a:lnTo>
                  <a:lnTo>
                    <a:pt x="1319534" y="32369"/>
                  </a:lnTo>
                  <a:lnTo>
                    <a:pt x="1311154" y="27799"/>
                  </a:lnTo>
                  <a:lnTo>
                    <a:pt x="1290300" y="23229"/>
                  </a:lnTo>
                  <a:lnTo>
                    <a:pt x="1240212" y="23229"/>
                  </a:lnTo>
                  <a:lnTo>
                    <a:pt x="1246402" y="16375"/>
                  </a:lnTo>
                  <a:lnTo>
                    <a:pt x="1240212" y="11805"/>
                  </a:lnTo>
                  <a:lnTo>
                    <a:pt x="1221167" y="11805"/>
                  </a:lnTo>
                  <a:lnTo>
                    <a:pt x="1214977" y="16375"/>
                  </a:lnTo>
                  <a:lnTo>
                    <a:pt x="1185743" y="16375"/>
                  </a:lnTo>
                  <a:lnTo>
                    <a:pt x="1181553" y="11805"/>
                  </a:lnTo>
                  <a:lnTo>
                    <a:pt x="1206597" y="11805"/>
                  </a:lnTo>
                  <a:lnTo>
                    <a:pt x="1206597" y="4570"/>
                  </a:lnTo>
                  <a:lnTo>
                    <a:pt x="1200312" y="4570"/>
                  </a:lnTo>
                  <a:lnTo>
                    <a:pt x="1191742" y="0"/>
                  </a:lnTo>
                  <a:lnTo>
                    <a:pt x="1120800" y="0"/>
                  </a:lnTo>
                  <a:lnTo>
                    <a:pt x="1101755" y="4570"/>
                  </a:lnTo>
                  <a:lnTo>
                    <a:pt x="1080900" y="4570"/>
                  </a:lnTo>
                  <a:lnTo>
                    <a:pt x="1061855" y="0"/>
                  </a:lnTo>
                  <a:lnTo>
                    <a:pt x="1007672" y="0"/>
                  </a:lnTo>
                  <a:lnTo>
                    <a:pt x="997197" y="4570"/>
                  </a:lnTo>
                  <a:lnTo>
                    <a:pt x="947109"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853"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853"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3048"/>
                  </a:lnTo>
                  <a:lnTo>
                    <a:pt x="342144" y="503048"/>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613"/>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511"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946"/>
                  </a:lnTo>
                  <a:lnTo>
                    <a:pt x="649340" y="639092"/>
                  </a:lnTo>
                  <a:lnTo>
                    <a:pt x="655625" y="639092"/>
                  </a:lnTo>
                  <a:lnTo>
                    <a:pt x="659815" y="634522"/>
                  </a:lnTo>
                  <a:lnTo>
                    <a:pt x="665909" y="634522"/>
                  </a:lnTo>
                  <a:lnTo>
                    <a:pt x="665909" y="639092"/>
                  </a:lnTo>
                  <a:lnTo>
                    <a:pt x="659624" y="645946"/>
                  </a:lnTo>
                  <a:lnTo>
                    <a:pt x="655434" y="650421"/>
                  </a:lnTo>
                  <a:lnTo>
                    <a:pt x="649149" y="661845"/>
                  </a:lnTo>
                  <a:lnTo>
                    <a:pt x="665909" y="661845"/>
                  </a:lnTo>
                  <a:lnTo>
                    <a:pt x="665909" y="650421"/>
                  </a:lnTo>
                  <a:lnTo>
                    <a:pt x="674289" y="650421"/>
                  </a:lnTo>
                  <a:lnTo>
                    <a:pt x="680479" y="645946"/>
                  </a:lnTo>
                  <a:lnTo>
                    <a:pt x="684954" y="645946"/>
                  </a:lnTo>
                  <a:lnTo>
                    <a:pt x="684954" y="650421"/>
                  </a:lnTo>
                  <a:lnTo>
                    <a:pt x="699619" y="650421"/>
                  </a:lnTo>
                  <a:lnTo>
                    <a:pt x="714188" y="645946"/>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617" y="520184"/>
                  </a:lnTo>
                  <a:lnTo>
                    <a:pt x="1077282" y="502001"/>
                  </a:lnTo>
                  <a:lnTo>
                    <a:pt x="1081472" y="502001"/>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617"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522"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331"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045" y="367861"/>
                  </a:lnTo>
                  <a:lnTo>
                    <a:pt x="1051666" y="367861"/>
                  </a:lnTo>
                  <a:lnTo>
                    <a:pt x="1062045"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noFill/>
            <a:ln w="2379" cap="flat">
              <a:solidFill>
                <a:srgbClr val="FFFFFF"/>
              </a:solidFill>
              <a:prstDash val="solid"/>
              <a:round/>
            </a:ln>
          </p:spPr>
          <p:txBody>
            <a:bodyPr rtlCol="0" anchor="ctr"/>
            <a:lstStyle/>
            <a:p>
              <a:endParaRPr lang="en-US" noProof="0" dirty="0"/>
            </a:p>
          </p:txBody>
        </p:sp>
        <p:sp>
          <p:nvSpPr>
            <p:cNvPr id="4713" name="Serbest Form 4712">
              <a:extLst>
                <a:ext uri="{FF2B5EF4-FFF2-40B4-BE49-F238E27FC236}">
                  <a16:creationId xmlns:a16="http://schemas.microsoft.com/office/drawing/2014/main" id="{7267C20A-76DA-E040-8907-C2712C24836E}"/>
                </a:ext>
              </a:extLst>
            </p:cNvPr>
            <p:cNvSpPr/>
            <p:nvPr/>
          </p:nvSpPr>
          <p:spPr>
            <a:xfrm>
              <a:off x="6472017" y="787654"/>
              <a:ext cx="290627" cy="328828"/>
            </a:xfrm>
            <a:custGeom>
              <a:avLst/>
              <a:gdLst>
                <a:gd name="connsiteX0" fmla="*/ 61896 w 290627"/>
                <a:gd name="connsiteY0" fmla="*/ 164224 h 328828"/>
                <a:gd name="connsiteX1" fmla="*/ 48946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136 w 290627"/>
                <a:gd name="connsiteY6" fmla="*/ 217822 h 328828"/>
                <a:gd name="connsiteX7" fmla="*/ 49136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946" y="171364"/>
                  </a:lnTo>
                  <a:lnTo>
                    <a:pt x="45613" y="171364"/>
                  </a:lnTo>
                  <a:lnTo>
                    <a:pt x="36090" y="185644"/>
                  </a:lnTo>
                  <a:lnTo>
                    <a:pt x="52374" y="199924"/>
                  </a:lnTo>
                  <a:lnTo>
                    <a:pt x="52374" y="207160"/>
                  </a:lnTo>
                  <a:lnTo>
                    <a:pt x="49136" y="217822"/>
                  </a:lnTo>
                  <a:lnTo>
                    <a:pt x="49136"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solidFill>
              <a:srgbClr val="AFABAB"/>
            </a:solidFill>
            <a:ln w="9518" cap="flat">
              <a:noFill/>
              <a:prstDash val="solid"/>
              <a:miter/>
            </a:ln>
          </p:spPr>
          <p:txBody>
            <a:bodyPr rtlCol="0" anchor="ctr"/>
            <a:lstStyle/>
            <a:p>
              <a:endParaRPr lang="en-US" noProof="0" dirty="0"/>
            </a:p>
          </p:txBody>
        </p:sp>
        <p:sp>
          <p:nvSpPr>
            <p:cNvPr id="4714" name="Serbest Form 4713">
              <a:extLst>
                <a:ext uri="{FF2B5EF4-FFF2-40B4-BE49-F238E27FC236}">
                  <a16:creationId xmlns:a16="http://schemas.microsoft.com/office/drawing/2014/main" id="{6A2416D6-4FE8-484A-9D90-9434C3572C37}"/>
                </a:ext>
              </a:extLst>
            </p:cNvPr>
            <p:cNvSpPr/>
            <p:nvPr/>
          </p:nvSpPr>
          <p:spPr>
            <a:xfrm>
              <a:off x="6472017" y="787654"/>
              <a:ext cx="290627" cy="328828"/>
            </a:xfrm>
            <a:custGeom>
              <a:avLst/>
              <a:gdLst>
                <a:gd name="connsiteX0" fmla="*/ 61896 w 290627"/>
                <a:gd name="connsiteY0" fmla="*/ 164224 h 328828"/>
                <a:gd name="connsiteX1" fmla="*/ 48851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041 w 290627"/>
                <a:gd name="connsiteY6" fmla="*/ 217822 h 328828"/>
                <a:gd name="connsiteX7" fmla="*/ 49041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851" y="171364"/>
                  </a:lnTo>
                  <a:lnTo>
                    <a:pt x="45613" y="171364"/>
                  </a:lnTo>
                  <a:lnTo>
                    <a:pt x="36090" y="185644"/>
                  </a:lnTo>
                  <a:lnTo>
                    <a:pt x="52374" y="199924"/>
                  </a:lnTo>
                  <a:lnTo>
                    <a:pt x="52374" y="207160"/>
                  </a:lnTo>
                  <a:lnTo>
                    <a:pt x="49041" y="217822"/>
                  </a:lnTo>
                  <a:lnTo>
                    <a:pt x="49041"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noFill/>
            <a:ln w="2379" cap="flat">
              <a:solidFill>
                <a:srgbClr val="FFFFFF"/>
              </a:solidFill>
              <a:prstDash val="solid"/>
              <a:round/>
            </a:ln>
          </p:spPr>
          <p:txBody>
            <a:bodyPr rtlCol="0" anchor="ctr"/>
            <a:lstStyle/>
            <a:p>
              <a:endParaRPr lang="en-US" noProof="0" dirty="0"/>
            </a:p>
          </p:txBody>
        </p:sp>
        <p:sp>
          <p:nvSpPr>
            <p:cNvPr id="4715" name="Serbest Form 4714">
              <a:extLst>
                <a:ext uri="{FF2B5EF4-FFF2-40B4-BE49-F238E27FC236}">
                  <a16:creationId xmlns:a16="http://schemas.microsoft.com/office/drawing/2014/main" id="{693F5865-F4EB-434D-B9D7-24C235FE1A5E}"/>
                </a:ext>
              </a:extLst>
            </p:cNvPr>
            <p:cNvSpPr/>
            <p:nvPr/>
          </p:nvSpPr>
          <p:spPr>
            <a:xfrm>
              <a:off x="5601754" y="2237867"/>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solidFill>
              <a:srgbClr val="AFABAB"/>
            </a:solidFill>
            <a:ln w="9518" cap="flat">
              <a:noFill/>
              <a:prstDash val="solid"/>
              <a:miter/>
            </a:ln>
          </p:spPr>
          <p:txBody>
            <a:bodyPr rtlCol="0" anchor="ctr"/>
            <a:lstStyle/>
            <a:p>
              <a:endParaRPr lang="en-US" noProof="0" dirty="0"/>
            </a:p>
          </p:txBody>
        </p:sp>
        <p:sp>
          <p:nvSpPr>
            <p:cNvPr id="4716" name="Serbest Form 4715">
              <a:extLst>
                <a:ext uri="{FF2B5EF4-FFF2-40B4-BE49-F238E27FC236}">
                  <a16:creationId xmlns:a16="http://schemas.microsoft.com/office/drawing/2014/main" id="{2A0F2FF5-25CA-3A4A-A987-A379DE74E526}"/>
                </a:ext>
              </a:extLst>
            </p:cNvPr>
            <p:cNvSpPr/>
            <p:nvPr/>
          </p:nvSpPr>
          <p:spPr>
            <a:xfrm>
              <a:off x="5601754" y="2237867"/>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noFill/>
            <a:ln w="2379" cap="flat">
              <a:solidFill>
                <a:srgbClr val="FFFFFF"/>
              </a:solidFill>
              <a:prstDash val="solid"/>
              <a:round/>
            </a:ln>
          </p:spPr>
          <p:txBody>
            <a:bodyPr rtlCol="0" anchor="ctr"/>
            <a:lstStyle/>
            <a:p>
              <a:endParaRPr lang="en-US" noProof="0" dirty="0"/>
            </a:p>
          </p:txBody>
        </p:sp>
        <p:sp>
          <p:nvSpPr>
            <p:cNvPr id="4717" name="Serbest Form 4716">
              <a:extLst>
                <a:ext uri="{FF2B5EF4-FFF2-40B4-BE49-F238E27FC236}">
                  <a16:creationId xmlns:a16="http://schemas.microsoft.com/office/drawing/2014/main" id="{0F47F7D4-871A-D947-A91C-9FE3EC4CEA1D}"/>
                </a:ext>
              </a:extLst>
            </p:cNvPr>
            <p:cNvSpPr/>
            <p:nvPr/>
          </p:nvSpPr>
          <p:spPr>
            <a:xfrm>
              <a:off x="7168303" y="710350"/>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solidFill>
              <a:srgbClr val="AFABAB"/>
            </a:solidFill>
            <a:ln w="9518" cap="flat">
              <a:noFill/>
              <a:prstDash val="solid"/>
              <a:miter/>
            </a:ln>
          </p:spPr>
          <p:txBody>
            <a:bodyPr rtlCol="0" anchor="ctr"/>
            <a:lstStyle/>
            <a:p>
              <a:endParaRPr lang="en-US" noProof="0" dirty="0"/>
            </a:p>
          </p:txBody>
        </p:sp>
        <p:sp>
          <p:nvSpPr>
            <p:cNvPr id="4718" name="Serbest Form 4717">
              <a:extLst>
                <a:ext uri="{FF2B5EF4-FFF2-40B4-BE49-F238E27FC236}">
                  <a16:creationId xmlns:a16="http://schemas.microsoft.com/office/drawing/2014/main" id="{8AAE0187-06B1-6D45-A9C5-913FD61009CD}"/>
                </a:ext>
              </a:extLst>
            </p:cNvPr>
            <p:cNvSpPr/>
            <p:nvPr/>
          </p:nvSpPr>
          <p:spPr>
            <a:xfrm>
              <a:off x="7168303" y="710350"/>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noFill/>
            <a:ln w="2379" cap="flat">
              <a:solidFill>
                <a:srgbClr val="FFFFFF"/>
              </a:solidFill>
              <a:prstDash val="solid"/>
              <a:round/>
            </a:ln>
          </p:spPr>
          <p:txBody>
            <a:bodyPr rtlCol="0" anchor="ctr"/>
            <a:lstStyle/>
            <a:p>
              <a:endParaRPr lang="en-US" noProof="0" dirty="0"/>
            </a:p>
          </p:txBody>
        </p:sp>
        <p:sp>
          <p:nvSpPr>
            <p:cNvPr id="4719" name="Serbest Form 4718">
              <a:extLst>
                <a:ext uri="{FF2B5EF4-FFF2-40B4-BE49-F238E27FC236}">
                  <a16:creationId xmlns:a16="http://schemas.microsoft.com/office/drawing/2014/main" id="{B9A63893-0A6F-A249-9EE3-7E807BE2F26A}"/>
                </a:ext>
              </a:extLst>
            </p:cNvPr>
            <p:cNvSpPr/>
            <p:nvPr/>
          </p:nvSpPr>
          <p:spPr>
            <a:xfrm>
              <a:off x="5079540" y="2121911"/>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solidFill>
              <a:srgbClr val="AFABAB"/>
            </a:solidFill>
            <a:ln w="9518" cap="flat">
              <a:noFill/>
              <a:prstDash val="solid"/>
              <a:miter/>
            </a:ln>
          </p:spPr>
          <p:txBody>
            <a:bodyPr rtlCol="0" anchor="ctr"/>
            <a:lstStyle/>
            <a:p>
              <a:endParaRPr lang="en-US" noProof="0" dirty="0"/>
            </a:p>
          </p:txBody>
        </p:sp>
        <p:sp>
          <p:nvSpPr>
            <p:cNvPr id="4720" name="Serbest Form 4719">
              <a:extLst>
                <a:ext uri="{FF2B5EF4-FFF2-40B4-BE49-F238E27FC236}">
                  <a16:creationId xmlns:a16="http://schemas.microsoft.com/office/drawing/2014/main" id="{8AC4735B-4EDA-794A-9806-320E88F796A0}"/>
                </a:ext>
              </a:extLst>
            </p:cNvPr>
            <p:cNvSpPr/>
            <p:nvPr/>
          </p:nvSpPr>
          <p:spPr>
            <a:xfrm>
              <a:off x="5079540" y="2121911"/>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noFill/>
            <a:ln w="2379" cap="flat">
              <a:solidFill>
                <a:srgbClr val="FFFFFF"/>
              </a:solidFill>
              <a:prstDash val="solid"/>
              <a:round/>
            </a:ln>
          </p:spPr>
          <p:txBody>
            <a:bodyPr rtlCol="0" anchor="ctr"/>
            <a:lstStyle/>
            <a:p>
              <a:endParaRPr lang="en-US" noProof="0" dirty="0"/>
            </a:p>
          </p:txBody>
        </p:sp>
        <p:sp>
          <p:nvSpPr>
            <p:cNvPr id="4721" name="Serbest Form 4720">
              <a:extLst>
                <a:ext uri="{FF2B5EF4-FFF2-40B4-BE49-F238E27FC236}">
                  <a16:creationId xmlns:a16="http://schemas.microsoft.com/office/drawing/2014/main" id="{C888F674-E5BA-054A-B731-ED3A60D458D1}"/>
                </a:ext>
              </a:extLst>
            </p:cNvPr>
            <p:cNvSpPr/>
            <p:nvPr/>
          </p:nvSpPr>
          <p:spPr>
            <a:xfrm>
              <a:off x="6065881" y="2663231"/>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4966 h 290080"/>
                <a:gd name="connsiteX82" fmla="*/ 106367 w 212733"/>
                <a:gd name="connsiteY82" fmla="*/ 214966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4966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4966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4966"/>
                  </a:lnTo>
                  <a:lnTo>
                    <a:pt x="106367" y="214966"/>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4966"/>
                  </a:lnTo>
                  <a:lnTo>
                    <a:pt x="179309" y="208207"/>
                  </a:lnTo>
                  <a:lnTo>
                    <a:pt x="182356" y="204780"/>
                  </a:lnTo>
                  <a:lnTo>
                    <a:pt x="185404" y="204780"/>
                  </a:lnTo>
                  <a:lnTo>
                    <a:pt x="185404" y="221821"/>
                  </a:lnTo>
                  <a:lnTo>
                    <a:pt x="188451" y="225248"/>
                  </a:lnTo>
                  <a:lnTo>
                    <a:pt x="194545" y="225248"/>
                  </a:lnTo>
                  <a:lnTo>
                    <a:pt x="197497" y="221821"/>
                  </a:lnTo>
                  <a:lnTo>
                    <a:pt x="200544" y="214966"/>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solidFill>
              <a:srgbClr val="AFABAB"/>
            </a:solidFill>
            <a:ln w="9518" cap="flat">
              <a:noFill/>
              <a:prstDash val="solid"/>
              <a:miter/>
            </a:ln>
          </p:spPr>
          <p:txBody>
            <a:bodyPr rtlCol="0" anchor="ctr"/>
            <a:lstStyle/>
            <a:p>
              <a:endParaRPr lang="en-US" noProof="0" dirty="0"/>
            </a:p>
          </p:txBody>
        </p:sp>
        <p:sp>
          <p:nvSpPr>
            <p:cNvPr id="4722" name="Serbest Form 4721">
              <a:extLst>
                <a:ext uri="{FF2B5EF4-FFF2-40B4-BE49-F238E27FC236}">
                  <a16:creationId xmlns:a16="http://schemas.microsoft.com/office/drawing/2014/main" id="{348DF33A-62EB-A942-83C1-135728D9035E}"/>
                </a:ext>
              </a:extLst>
            </p:cNvPr>
            <p:cNvSpPr/>
            <p:nvPr/>
          </p:nvSpPr>
          <p:spPr>
            <a:xfrm>
              <a:off x="6065881" y="2663231"/>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5062 h 290080"/>
                <a:gd name="connsiteX82" fmla="*/ 106367 w 212733"/>
                <a:gd name="connsiteY82" fmla="*/ 215062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5062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5062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5062"/>
                  </a:lnTo>
                  <a:lnTo>
                    <a:pt x="106367" y="215062"/>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5062"/>
                  </a:lnTo>
                  <a:lnTo>
                    <a:pt x="179309" y="208207"/>
                  </a:lnTo>
                  <a:lnTo>
                    <a:pt x="182356" y="204780"/>
                  </a:lnTo>
                  <a:lnTo>
                    <a:pt x="185404" y="204780"/>
                  </a:lnTo>
                  <a:lnTo>
                    <a:pt x="185404" y="221821"/>
                  </a:lnTo>
                  <a:lnTo>
                    <a:pt x="188451" y="225248"/>
                  </a:lnTo>
                  <a:lnTo>
                    <a:pt x="194545" y="225248"/>
                  </a:lnTo>
                  <a:lnTo>
                    <a:pt x="197497" y="221821"/>
                  </a:lnTo>
                  <a:lnTo>
                    <a:pt x="200544" y="215062"/>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noFill/>
            <a:ln w="2379" cap="flat">
              <a:solidFill>
                <a:srgbClr val="FFFFFF"/>
              </a:solidFill>
              <a:prstDash val="solid"/>
              <a:round/>
            </a:ln>
          </p:spPr>
          <p:txBody>
            <a:bodyPr rtlCol="0" anchor="ctr"/>
            <a:lstStyle/>
            <a:p>
              <a:endParaRPr lang="en-US" noProof="0" dirty="0"/>
            </a:p>
          </p:txBody>
        </p:sp>
        <p:sp>
          <p:nvSpPr>
            <p:cNvPr id="4723" name="Serbest Form 4722">
              <a:extLst>
                <a:ext uri="{FF2B5EF4-FFF2-40B4-BE49-F238E27FC236}">
                  <a16:creationId xmlns:a16="http://schemas.microsoft.com/office/drawing/2014/main" id="{D4D6E5A6-0B0B-6641-A426-677447870E6F}"/>
                </a:ext>
              </a:extLst>
            </p:cNvPr>
            <p:cNvSpPr/>
            <p:nvPr/>
          </p:nvSpPr>
          <p:spPr>
            <a:xfrm>
              <a:off x="5601850" y="362386"/>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840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111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635 h 445069"/>
                <a:gd name="connsiteX145" fmla="*/ 428608 w 502693"/>
                <a:gd name="connsiteY145" fmla="*/ 336635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840"/>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111"/>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635"/>
                  </a:lnTo>
                  <a:lnTo>
                    <a:pt x="428608" y="336635"/>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solidFill>
              <a:srgbClr val="AFABAB"/>
            </a:solidFill>
            <a:ln w="9518" cap="flat">
              <a:noFill/>
              <a:prstDash val="solid"/>
              <a:miter/>
            </a:ln>
          </p:spPr>
          <p:txBody>
            <a:bodyPr rtlCol="0" anchor="ctr"/>
            <a:lstStyle/>
            <a:p>
              <a:endParaRPr lang="en-US" noProof="0" dirty="0"/>
            </a:p>
          </p:txBody>
        </p:sp>
        <p:sp>
          <p:nvSpPr>
            <p:cNvPr id="4724" name="Serbest Form 4723">
              <a:extLst>
                <a:ext uri="{FF2B5EF4-FFF2-40B4-BE49-F238E27FC236}">
                  <a16:creationId xmlns:a16="http://schemas.microsoft.com/office/drawing/2014/main" id="{B2D17590-BC4C-DE41-8202-BEDD1772029D}"/>
                </a:ext>
              </a:extLst>
            </p:cNvPr>
            <p:cNvSpPr/>
            <p:nvPr/>
          </p:nvSpPr>
          <p:spPr>
            <a:xfrm>
              <a:off x="5601850" y="362386"/>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935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206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730 h 445069"/>
                <a:gd name="connsiteX145" fmla="*/ 428608 w 502693"/>
                <a:gd name="connsiteY145" fmla="*/ 336730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935"/>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206"/>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730"/>
                  </a:lnTo>
                  <a:lnTo>
                    <a:pt x="428608" y="336730"/>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noFill/>
            <a:ln w="2379" cap="flat">
              <a:solidFill>
                <a:srgbClr val="FFFFFF"/>
              </a:solidFill>
              <a:prstDash val="solid"/>
              <a:round/>
            </a:ln>
          </p:spPr>
          <p:txBody>
            <a:bodyPr rtlCol="0" anchor="ctr"/>
            <a:lstStyle/>
            <a:p>
              <a:endParaRPr lang="en-US" noProof="0" dirty="0"/>
            </a:p>
          </p:txBody>
        </p:sp>
        <p:sp>
          <p:nvSpPr>
            <p:cNvPr id="4725" name="Serbest Form 4724">
              <a:extLst>
                <a:ext uri="{FF2B5EF4-FFF2-40B4-BE49-F238E27FC236}">
                  <a16:creationId xmlns:a16="http://schemas.microsoft.com/office/drawing/2014/main" id="{0F081B7E-9BAF-6D44-A848-EBE26531A362}"/>
                </a:ext>
              </a:extLst>
            </p:cNvPr>
            <p:cNvSpPr/>
            <p:nvPr/>
          </p:nvSpPr>
          <p:spPr>
            <a:xfrm>
              <a:off x="6414024" y="-449782"/>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709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709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709 w 348048"/>
                <a:gd name="connsiteY69" fmla="*/ 307122 h 406132"/>
                <a:gd name="connsiteX70" fmla="*/ 39709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709"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709"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709" y="307122"/>
                  </a:lnTo>
                  <a:lnTo>
                    <a:pt x="39709"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solidFill>
              <a:srgbClr val="AFABAB"/>
            </a:solidFill>
            <a:ln w="9518" cap="flat">
              <a:noFill/>
              <a:prstDash val="solid"/>
              <a:miter/>
            </a:ln>
          </p:spPr>
          <p:txBody>
            <a:bodyPr rtlCol="0" anchor="ctr"/>
            <a:lstStyle/>
            <a:p>
              <a:endParaRPr lang="en-US" noProof="0" dirty="0"/>
            </a:p>
          </p:txBody>
        </p:sp>
        <p:sp>
          <p:nvSpPr>
            <p:cNvPr id="4726" name="Serbest Form 4725">
              <a:extLst>
                <a:ext uri="{FF2B5EF4-FFF2-40B4-BE49-F238E27FC236}">
                  <a16:creationId xmlns:a16="http://schemas.microsoft.com/office/drawing/2014/main" id="{89571918-24B9-F44E-86BE-19E0C92226F3}"/>
                </a:ext>
              </a:extLst>
            </p:cNvPr>
            <p:cNvSpPr/>
            <p:nvPr/>
          </p:nvSpPr>
          <p:spPr>
            <a:xfrm>
              <a:off x="6414024" y="-449782"/>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805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805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805 w 348048"/>
                <a:gd name="connsiteY69" fmla="*/ 307122 h 406132"/>
                <a:gd name="connsiteX70" fmla="*/ 39805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805"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805"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805" y="307122"/>
                  </a:lnTo>
                  <a:lnTo>
                    <a:pt x="39805"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noFill/>
            <a:ln w="2379" cap="flat">
              <a:solidFill>
                <a:srgbClr val="FFFFFF"/>
              </a:solidFill>
              <a:prstDash val="solid"/>
              <a:round/>
            </a:ln>
          </p:spPr>
          <p:txBody>
            <a:bodyPr rtlCol="0" anchor="ctr"/>
            <a:lstStyle/>
            <a:p>
              <a:endParaRPr lang="en-US" noProof="0" dirty="0"/>
            </a:p>
          </p:txBody>
        </p:sp>
        <p:sp>
          <p:nvSpPr>
            <p:cNvPr id="4727" name="Serbest Form 4726">
              <a:extLst>
                <a:ext uri="{FF2B5EF4-FFF2-40B4-BE49-F238E27FC236}">
                  <a16:creationId xmlns:a16="http://schemas.microsoft.com/office/drawing/2014/main" id="{CD3EA083-BA8B-3740-A7C7-1843B2D9F757}"/>
                </a:ext>
              </a:extLst>
            </p:cNvPr>
            <p:cNvSpPr/>
            <p:nvPr/>
          </p:nvSpPr>
          <p:spPr>
            <a:xfrm>
              <a:off x="7013562" y="2063838"/>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564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564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091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564"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564"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091"/>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solidFill>
              <a:srgbClr val="AFABAB"/>
            </a:solidFill>
            <a:ln w="9518" cap="flat">
              <a:noFill/>
              <a:prstDash val="solid"/>
              <a:miter/>
            </a:ln>
          </p:spPr>
          <p:txBody>
            <a:bodyPr rtlCol="0" anchor="ctr"/>
            <a:lstStyle/>
            <a:p>
              <a:endParaRPr lang="en-US" noProof="0" dirty="0"/>
            </a:p>
          </p:txBody>
        </p:sp>
        <p:sp>
          <p:nvSpPr>
            <p:cNvPr id="4728" name="Serbest Form 4727">
              <a:extLst>
                <a:ext uri="{FF2B5EF4-FFF2-40B4-BE49-F238E27FC236}">
                  <a16:creationId xmlns:a16="http://schemas.microsoft.com/office/drawing/2014/main" id="{69554475-8563-4F45-B1C2-4F127E745561}"/>
                </a:ext>
              </a:extLst>
            </p:cNvPr>
            <p:cNvSpPr/>
            <p:nvPr/>
          </p:nvSpPr>
          <p:spPr>
            <a:xfrm>
              <a:off x="7013562" y="2063838"/>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469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469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186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469"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469"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186"/>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noFill/>
            <a:ln w="2379" cap="flat">
              <a:solidFill>
                <a:srgbClr val="FFFFFF"/>
              </a:solidFill>
              <a:prstDash val="solid"/>
              <a:round/>
            </a:ln>
          </p:spPr>
          <p:txBody>
            <a:bodyPr rtlCol="0" anchor="ctr"/>
            <a:lstStyle/>
            <a:p>
              <a:endParaRPr lang="en-US" noProof="0" dirty="0"/>
            </a:p>
          </p:txBody>
        </p:sp>
        <p:sp>
          <p:nvSpPr>
            <p:cNvPr id="4729" name="Serbest Form 4728">
              <a:extLst>
                <a:ext uri="{FF2B5EF4-FFF2-40B4-BE49-F238E27FC236}">
                  <a16:creationId xmlns:a16="http://schemas.microsoft.com/office/drawing/2014/main" id="{108D0AF7-C1B5-724A-A6D1-F23707B08281}"/>
                </a:ext>
              </a:extLst>
            </p:cNvPr>
            <p:cNvSpPr/>
            <p:nvPr/>
          </p:nvSpPr>
          <p:spPr>
            <a:xfrm>
              <a:off x="6491347" y="-24324"/>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solidFill>
              <a:srgbClr val="AFABAB"/>
            </a:solidFill>
            <a:ln w="9518" cap="flat">
              <a:noFill/>
              <a:prstDash val="solid"/>
              <a:miter/>
            </a:ln>
          </p:spPr>
          <p:txBody>
            <a:bodyPr rtlCol="0" anchor="ctr"/>
            <a:lstStyle/>
            <a:p>
              <a:endParaRPr lang="en-US" noProof="0" dirty="0"/>
            </a:p>
          </p:txBody>
        </p:sp>
        <p:sp>
          <p:nvSpPr>
            <p:cNvPr id="4730" name="Serbest Form 4729">
              <a:extLst>
                <a:ext uri="{FF2B5EF4-FFF2-40B4-BE49-F238E27FC236}">
                  <a16:creationId xmlns:a16="http://schemas.microsoft.com/office/drawing/2014/main" id="{FA6A8B75-B6CD-BE47-85CB-22AB56946B72}"/>
                </a:ext>
              </a:extLst>
            </p:cNvPr>
            <p:cNvSpPr/>
            <p:nvPr/>
          </p:nvSpPr>
          <p:spPr>
            <a:xfrm>
              <a:off x="6491347" y="-24324"/>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noFill/>
            <a:ln w="2379" cap="flat">
              <a:solidFill>
                <a:srgbClr val="FFFFFF"/>
              </a:solidFill>
              <a:prstDash val="solid"/>
              <a:round/>
            </a:ln>
          </p:spPr>
          <p:txBody>
            <a:bodyPr rtlCol="0" anchor="ctr"/>
            <a:lstStyle/>
            <a:p>
              <a:endParaRPr lang="en-US" noProof="0" dirty="0"/>
            </a:p>
          </p:txBody>
        </p:sp>
        <p:sp>
          <p:nvSpPr>
            <p:cNvPr id="4731" name="Serbest Form 4730">
              <a:extLst>
                <a:ext uri="{FF2B5EF4-FFF2-40B4-BE49-F238E27FC236}">
                  <a16:creationId xmlns:a16="http://schemas.microsoft.com/office/drawing/2014/main" id="{99259BD8-AC22-E947-8D63-991789E4F4E3}"/>
                </a:ext>
              </a:extLst>
            </p:cNvPr>
            <p:cNvSpPr/>
            <p:nvPr/>
          </p:nvSpPr>
          <p:spPr>
            <a:xfrm>
              <a:off x="7129546" y="1909230"/>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solidFill>
              <a:srgbClr val="AFABAB"/>
            </a:solidFill>
            <a:ln w="9518" cap="flat">
              <a:noFill/>
              <a:prstDash val="solid"/>
              <a:miter/>
            </a:ln>
          </p:spPr>
          <p:txBody>
            <a:bodyPr rtlCol="0" anchor="ctr"/>
            <a:lstStyle/>
            <a:p>
              <a:endParaRPr lang="en-US" noProof="0" dirty="0"/>
            </a:p>
          </p:txBody>
        </p:sp>
        <p:sp>
          <p:nvSpPr>
            <p:cNvPr id="4732" name="Serbest Form 4731">
              <a:extLst>
                <a:ext uri="{FF2B5EF4-FFF2-40B4-BE49-F238E27FC236}">
                  <a16:creationId xmlns:a16="http://schemas.microsoft.com/office/drawing/2014/main" id="{2B927234-B2BC-EF4E-B9A5-5ACADF8C5787}"/>
                </a:ext>
              </a:extLst>
            </p:cNvPr>
            <p:cNvSpPr/>
            <p:nvPr/>
          </p:nvSpPr>
          <p:spPr>
            <a:xfrm>
              <a:off x="7129546" y="1909230"/>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noFill/>
            <a:ln w="2379" cap="flat">
              <a:solidFill>
                <a:srgbClr val="FFFFFF"/>
              </a:solidFill>
              <a:prstDash val="solid"/>
              <a:round/>
            </a:ln>
          </p:spPr>
          <p:txBody>
            <a:bodyPr rtlCol="0" anchor="ctr"/>
            <a:lstStyle/>
            <a:p>
              <a:endParaRPr lang="en-US" noProof="0" dirty="0"/>
            </a:p>
          </p:txBody>
        </p:sp>
        <p:sp>
          <p:nvSpPr>
            <p:cNvPr id="4733" name="Serbest Form 4732">
              <a:extLst>
                <a:ext uri="{FF2B5EF4-FFF2-40B4-BE49-F238E27FC236}">
                  <a16:creationId xmlns:a16="http://schemas.microsoft.com/office/drawing/2014/main" id="{4178CEEA-426C-D347-AE2C-98E313832A28}"/>
                </a:ext>
              </a:extLst>
            </p:cNvPr>
            <p:cNvSpPr/>
            <p:nvPr/>
          </p:nvSpPr>
          <p:spPr>
            <a:xfrm>
              <a:off x="6085212" y="2663231"/>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solidFill>
              <a:srgbClr val="AFABAB"/>
            </a:solidFill>
            <a:ln w="9518" cap="flat">
              <a:noFill/>
              <a:prstDash val="solid"/>
              <a:miter/>
            </a:ln>
          </p:spPr>
          <p:txBody>
            <a:bodyPr rtlCol="0" anchor="ctr"/>
            <a:lstStyle/>
            <a:p>
              <a:endParaRPr lang="en-US" noProof="0" dirty="0"/>
            </a:p>
          </p:txBody>
        </p:sp>
        <p:sp>
          <p:nvSpPr>
            <p:cNvPr id="4734" name="Serbest Form 4733">
              <a:extLst>
                <a:ext uri="{FF2B5EF4-FFF2-40B4-BE49-F238E27FC236}">
                  <a16:creationId xmlns:a16="http://schemas.microsoft.com/office/drawing/2014/main" id="{B966698D-E9BB-6247-8A0E-168B74B55B93}"/>
                </a:ext>
              </a:extLst>
            </p:cNvPr>
            <p:cNvSpPr/>
            <p:nvPr/>
          </p:nvSpPr>
          <p:spPr>
            <a:xfrm>
              <a:off x="6085212" y="2663231"/>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noFill/>
            <a:ln w="2379" cap="flat">
              <a:solidFill>
                <a:srgbClr val="FFFFFF"/>
              </a:solidFill>
              <a:prstDash val="solid"/>
              <a:round/>
            </a:ln>
          </p:spPr>
          <p:txBody>
            <a:bodyPr rtlCol="0" anchor="ctr"/>
            <a:lstStyle/>
            <a:p>
              <a:endParaRPr lang="en-US" noProof="0" dirty="0"/>
            </a:p>
          </p:txBody>
        </p:sp>
        <p:sp>
          <p:nvSpPr>
            <p:cNvPr id="4735" name="Serbest Form 4734">
              <a:extLst>
                <a:ext uri="{FF2B5EF4-FFF2-40B4-BE49-F238E27FC236}">
                  <a16:creationId xmlns:a16="http://schemas.microsoft.com/office/drawing/2014/main" id="{0F959D49-A583-3E4B-83A0-19A32D306653}"/>
                </a:ext>
              </a:extLst>
            </p:cNvPr>
            <p:cNvSpPr/>
            <p:nvPr/>
          </p:nvSpPr>
          <p:spPr>
            <a:xfrm>
              <a:off x="2236499" y="2083164"/>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solidFill>
              <a:srgbClr val="AFABAB"/>
            </a:solidFill>
            <a:ln w="9518" cap="flat">
              <a:noFill/>
              <a:prstDash val="solid"/>
              <a:miter/>
            </a:ln>
          </p:spPr>
          <p:txBody>
            <a:bodyPr rtlCol="0" anchor="ctr"/>
            <a:lstStyle/>
            <a:p>
              <a:endParaRPr lang="en-US" noProof="0" dirty="0"/>
            </a:p>
          </p:txBody>
        </p:sp>
        <p:sp>
          <p:nvSpPr>
            <p:cNvPr id="4736" name="Serbest Form 4735">
              <a:extLst>
                <a:ext uri="{FF2B5EF4-FFF2-40B4-BE49-F238E27FC236}">
                  <a16:creationId xmlns:a16="http://schemas.microsoft.com/office/drawing/2014/main" id="{C4C460A2-C8B0-4246-BC10-CA16691D1DDA}"/>
                </a:ext>
              </a:extLst>
            </p:cNvPr>
            <p:cNvSpPr/>
            <p:nvPr/>
          </p:nvSpPr>
          <p:spPr>
            <a:xfrm>
              <a:off x="2236499" y="2083164"/>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noFill/>
            <a:ln w="2379" cap="flat">
              <a:solidFill>
                <a:srgbClr val="FFFFFF"/>
              </a:solidFill>
              <a:prstDash val="solid"/>
              <a:round/>
            </a:ln>
          </p:spPr>
          <p:txBody>
            <a:bodyPr rtlCol="0" anchor="ctr"/>
            <a:lstStyle/>
            <a:p>
              <a:endParaRPr lang="en-US" noProof="0" dirty="0"/>
            </a:p>
          </p:txBody>
        </p:sp>
        <p:sp>
          <p:nvSpPr>
            <p:cNvPr id="4737" name="Serbest Form 4736">
              <a:extLst>
                <a:ext uri="{FF2B5EF4-FFF2-40B4-BE49-F238E27FC236}">
                  <a16:creationId xmlns:a16="http://schemas.microsoft.com/office/drawing/2014/main" id="{611E33C1-79D4-4944-BF96-E0F43A50BC8C}"/>
                </a:ext>
              </a:extLst>
            </p:cNvPr>
            <p:cNvSpPr/>
            <p:nvPr/>
          </p:nvSpPr>
          <p:spPr>
            <a:xfrm>
              <a:off x="6665419" y="1271090"/>
              <a:ext cx="425465" cy="464110"/>
            </a:xfrm>
            <a:custGeom>
              <a:avLst/>
              <a:gdLst>
                <a:gd name="connsiteX0" fmla="*/ 6475 w 425465"/>
                <a:gd name="connsiteY0" fmla="*/ 10377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377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377 h 464110"/>
                <a:gd name="connsiteX115" fmla="*/ 225684 w 425465"/>
                <a:gd name="connsiteY115" fmla="*/ 10377 h 464110"/>
                <a:gd name="connsiteX116" fmla="*/ 222446 w 425465"/>
                <a:gd name="connsiteY116" fmla="*/ 6950 h 464110"/>
                <a:gd name="connsiteX117" fmla="*/ 209495 w 425465"/>
                <a:gd name="connsiteY117" fmla="*/ 6950 h 464110"/>
                <a:gd name="connsiteX118" fmla="*/ 203115 w 425465"/>
                <a:gd name="connsiteY118" fmla="*/ 10377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377 h 464110"/>
                <a:gd name="connsiteX135" fmla="*/ 67705 w 425465"/>
                <a:gd name="connsiteY135" fmla="*/ 10377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377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377"/>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377"/>
                  </a:lnTo>
                  <a:lnTo>
                    <a:pt x="267582" y="6950"/>
                  </a:lnTo>
                  <a:lnTo>
                    <a:pt x="261107" y="3522"/>
                  </a:lnTo>
                  <a:lnTo>
                    <a:pt x="251394" y="3522"/>
                  </a:lnTo>
                  <a:lnTo>
                    <a:pt x="245014" y="6950"/>
                  </a:lnTo>
                  <a:lnTo>
                    <a:pt x="235301" y="6950"/>
                  </a:lnTo>
                  <a:lnTo>
                    <a:pt x="232064" y="10377"/>
                  </a:lnTo>
                  <a:lnTo>
                    <a:pt x="225684" y="10377"/>
                  </a:lnTo>
                  <a:lnTo>
                    <a:pt x="222446" y="6950"/>
                  </a:lnTo>
                  <a:lnTo>
                    <a:pt x="209495" y="6950"/>
                  </a:lnTo>
                  <a:lnTo>
                    <a:pt x="203115" y="10377"/>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377"/>
                  </a:lnTo>
                  <a:lnTo>
                    <a:pt x="67705" y="10377"/>
                  </a:lnTo>
                  <a:lnTo>
                    <a:pt x="64468" y="6950"/>
                  </a:lnTo>
                  <a:lnTo>
                    <a:pt x="51612" y="0"/>
                  </a:lnTo>
                  <a:lnTo>
                    <a:pt x="41899" y="0"/>
                  </a:lnTo>
                  <a:lnTo>
                    <a:pt x="35423" y="6950"/>
                  </a:lnTo>
                  <a:lnTo>
                    <a:pt x="29044" y="6950"/>
                  </a:lnTo>
                  <a:lnTo>
                    <a:pt x="22568" y="3522"/>
                  </a:lnTo>
                  <a:lnTo>
                    <a:pt x="19331" y="3522"/>
                  </a:lnTo>
                  <a:lnTo>
                    <a:pt x="19331" y="0"/>
                  </a:lnTo>
                  <a:lnTo>
                    <a:pt x="16093" y="0"/>
                  </a:lnTo>
                  <a:lnTo>
                    <a:pt x="6475" y="10377"/>
                  </a:lnTo>
                  <a:close/>
                </a:path>
              </a:pathLst>
            </a:custGeom>
            <a:solidFill>
              <a:srgbClr val="AFABAB"/>
            </a:solidFill>
            <a:ln w="9518" cap="flat">
              <a:noFill/>
              <a:prstDash val="solid"/>
              <a:miter/>
            </a:ln>
          </p:spPr>
          <p:txBody>
            <a:bodyPr rtlCol="0" anchor="ctr"/>
            <a:lstStyle/>
            <a:p>
              <a:endParaRPr lang="en-US" noProof="0" dirty="0"/>
            </a:p>
          </p:txBody>
        </p:sp>
        <p:sp>
          <p:nvSpPr>
            <p:cNvPr id="4738" name="Serbest Form 4737">
              <a:extLst>
                <a:ext uri="{FF2B5EF4-FFF2-40B4-BE49-F238E27FC236}">
                  <a16:creationId xmlns:a16="http://schemas.microsoft.com/office/drawing/2014/main" id="{ED86E503-489E-B744-93E8-C19083C8FA16}"/>
                </a:ext>
              </a:extLst>
            </p:cNvPr>
            <p:cNvSpPr/>
            <p:nvPr/>
          </p:nvSpPr>
          <p:spPr>
            <a:xfrm>
              <a:off x="6665419" y="1271090"/>
              <a:ext cx="425465" cy="464110"/>
            </a:xfrm>
            <a:custGeom>
              <a:avLst/>
              <a:gdLst>
                <a:gd name="connsiteX0" fmla="*/ 6475 w 425465"/>
                <a:gd name="connsiteY0" fmla="*/ 10472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472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472 h 464110"/>
                <a:gd name="connsiteX115" fmla="*/ 225684 w 425465"/>
                <a:gd name="connsiteY115" fmla="*/ 10472 h 464110"/>
                <a:gd name="connsiteX116" fmla="*/ 222446 w 425465"/>
                <a:gd name="connsiteY116" fmla="*/ 6950 h 464110"/>
                <a:gd name="connsiteX117" fmla="*/ 209495 w 425465"/>
                <a:gd name="connsiteY117" fmla="*/ 6950 h 464110"/>
                <a:gd name="connsiteX118" fmla="*/ 203115 w 425465"/>
                <a:gd name="connsiteY118" fmla="*/ 10472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472 h 464110"/>
                <a:gd name="connsiteX135" fmla="*/ 67705 w 425465"/>
                <a:gd name="connsiteY135" fmla="*/ 10472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472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472"/>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472"/>
                  </a:lnTo>
                  <a:lnTo>
                    <a:pt x="267582" y="6950"/>
                  </a:lnTo>
                  <a:lnTo>
                    <a:pt x="261107" y="3522"/>
                  </a:lnTo>
                  <a:lnTo>
                    <a:pt x="251394" y="3522"/>
                  </a:lnTo>
                  <a:lnTo>
                    <a:pt x="245014" y="6950"/>
                  </a:lnTo>
                  <a:lnTo>
                    <a:pt x="235301" y="6950"/>
                  </a:lnTo>
                  <a:lnTo>
                    <a:pt x="232064" y="10472"/>
                  </a:lnTo>
                  <a:lnTo>
                    <a:pt x="225684" y="10472"/>
                  </a:lnTo>
                  <a:lnTo>
                    <a:pt x="222446" y="6950"/>
                  </a:lnTo>
                  <a:lnTo>
                    <a:pt x="209495" y="6950"/>
                  </a:lnTo>
                  <a:lnTo>
                    <a:pt x="203115" y="10472"/>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472"/>
                  </a:lnTo>
                  <a:lnTo>
                    <a:pt x="67705" y="10472"/>
                  </a:lnTo>
                  <a:lnTo>
                    <a:pt x="64468" y="6950"/>
                  </a:lnTo>
                  <a:lnTo>
                    <a:pt x="51612" y="0"/>
                  </a:lnTo>
                  <a:lnTo>
                    <a:pt x="41899" y="0"/>
                  </a:lnTo>
                  <a:lnTo>
                    <a:pt x="35423" y="6950"/>
                  </a:lnTo>
                  <a:lnTo>
                    <a:pt x="29044" y="6950"/>
                  </a:lnTo>
                  <a:lnTo>
                    <a:pt x="22568" y="3522"/>
                  </a:lnTo>
                  <a:lnTo>
                    <a:pt x="19331" y="3522"/>
                  </a:lnTo>
                  <a:lnTo>
                    <a:pt x="19331" y="0"/>
                  </a:lnTo>
                  <a:lnTo>
                    <a:pt x="16093" y="0"/>
                  </a:lnTo>
                  <a:lnTo>
                    <a:pt x="6475" y="10472"/>
                  </a:lnTo>
                  <a:close/>
                </a:path>
              </a:pathLst>
            </a:custGeom>
            <a:noFill/>
            <a:ln w="2379" cap="flat">
              <a:solidFill>
                <a:srgbClr val="FFFFFF"/>
              </a:solidFill>
              <a:prstDash val="solid"/>
              <a:round/>
            </a:ln>
          </p:spPr>
          <p:txBody>
            <a:bodyPr rtlCol="0" anchor="ctr"/>
            <a:lstStyle/>
            <a:p>
              <a:endParaRPr lang="en-US" noProof="0" dirty="0"/>
            </a:p>
          </p:txBody>
        </p:sp>
        <p:sp>
          <p:nvSpPr>
            <p:cNvPr id="4739" name="Serbest Form 4738">
              <a:extLst>
                <a:ext uri="{FF2B5EF4-FFF2-40B4-BE49-F238E27FC236}">
                  <a16:creationId xmlns:a16="http://schemas.microsoft.com/office/drawing/2014/main" id="{CF8C7DB6-D836-3F40-81DA-7C58B6DF3454}"/>
                </a:ext>
              </a:extLst>
            </p:cNvPr>
            <p:cNvSpPr/>
            <p:nvPr/>
          </p:nvSpPr>
          <p:spPr>
            <a:xfrm>
              <a:off x="2565026" y="2701978"/>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620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620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620"/>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620"/>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solidFill>
              <a:srgbClr val="AFABAB"/>
            </a:solidFill>
            <a:ln w="9518" cap="flat">
              <a:noFill/>
              <a:prstDash val="solid"/>
              <a:miter/>
            </a:ln>
          </p:spPr>
          <p:txBody>
            <a:bodyPr rtlCol="0" anchor="ctr"/>
            <a:lstStyle/>
            <a:p>
              <a:endParaRPr lang="en-US" noProof="0" dirty="0"/>
            </a:p>
          </p:txBody>
        </p:sp>
        <p:sp>
          <p:nvSpPr>
            <p:cNvPr id="4740" name="Serbest Form 4739">
              <a:extLst>
                <a:ext uri="{FF2B5EF4-FFF2-40B4-BE49-F238E27FC236}">
                  <a16:creationId xmlns:a16="http://schemas.microsoft.com/office/drawing/2014/main" id="{6A346FCC-8359-0C45-9E56-D41AA80FB211}"/>
                </a:ext>
              </a:extLst>
            </p:cNvPr>
            <p:cNvSpPr/>
            <p:nvPr/>
          </p:nvSpPr>
          <p:spPr>
            <a:xfrm>
              <a:off x="2565026" y="2701978"/>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525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525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525"/>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525"/>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noFill/>
            <a:ln w="2379" cap="flat">
              <a:solidFill>
                <a:srgbClr val="FFFFFF"/>
              </a:solidFill>
              <a:prstDash val="solid"/>
              <a:round/>
            </a:ln>
          </p:spPr>
          <p:txBody>
            <a:bodyPr rtlCol="0" anchor="ctr"/>
            <a:lstStyle/>
            <a:p>
              <a:endParaRPr lang="en-US" noProof="0" dirty="0"/>
            </a:p>
          </p:txBody>
        </p:sp>
        <p:sp>
          <p:nvSpPr>
            <p:cNvPr id="4741" name="Serbest Form 4740">
              <a:extLst>
                <a:ext uri="{FF2B5EF4-FFF2-40B4-BE49-F238E27FC236}">
                  <a16:creationId xmlns:a16="http://schemas.microsoft.com/office/drawing/2014/main" id="{59E9A6BA-F046-304C-8FD1-6A5A1CAD4845}"/>
                </a:ext>
              </a:extLst>
            </p:cNvPr>
            <p:cNvSpPr/>
            <p:nvPr/>
          </p:nvSpPr>
          <p:spPr>
            <a:xfrm>
              <a:off x="10533462" y="3165993"/>
              <a:ext cx="135125" cy="57978"/>
            </a:xfrm>
            <a:custGeom>
              <a:avLst/>
              <a:gdLst>
                <a:gd name="connsiteX0" fmla="*/ 0 w 135125"/>
                <a:gd name="connsiteY0" fmla="*/ 43507 h 57978"/>
                <a:gd name="connsiteX1" fmla="*/ 3238 w 135125"/>
                <a:gd name="connsiteY1" fmla="*/ 49315 h 57978"/>
                <a:gd name="connsiteX2" fmla="*/ 9618 w 135125"/>
                <a:gd name="connsiteY2" fmla="*/ 46363 h 57978"/>
                <a:gd name="connsiteX3" fmla="*/ 12856 w 135125"/>
                <a:gd name="connsiteY3" fmla="*/ 43507 h 57978"/>
                <a:gd name="connsiteX4" fmla="*/ 19331 w 135125"/>
                <a:gd name="connsiteY4" fmla="*/ 43507 h 57978"/>
                <a:gd name="connsiteX5" fmla="*/ 19331 w 135125"/>
                <a:gd name="connsiteY5" fmla="*/ 40651 h 57978"/>
                <a:gd name="connsiteX6" fmla="*/ 22568 w 135125"/>
                <a:gd name="connsiteY6" fmla="*/ 34844 h 57978"/>
                <a:gd name="connsiteX7" fmla="*/ 9618 w 135125"/>
                <a:gd name="connsiteY7" fmla="*/ 34844 h 57978"/>
                <a:gd name="connsiteX8" fmla="*/ 122461 w 135125"/>
                <a:gd name="connsiteY8" fmla="*/ 0 h 57978"/>
                <a:gd name="connsiteX9" fmla="*/ 109604 w 135125"/>
                <a:gd name="connsiteY9" fmla="*/ 11615 h 57978"/>
                <a:gd name="connsiteX10" fmla="*/ 61230 w 135125"/>
                <a:gd name="connsiteY10" fmla="*/ 11615 h 57978"/>
                <a:gd name="connsiteX11" fmla="*/ 57993 w 135125"/>
                <a:gd name="connsiteY11" fmla="*/ 14471 h 57978"/>
                <a:gd name="connsiteX12" fmla="*/ 54754 w 135125"/>
                <a:gd name="connsiteY12" fmla="*/ 20278 h 57978"/>
                <a:gd name="connsiteX13" fmla="*/ 51612 w 135125"/>
                <a:gd name="connsiteY13" fmla="*/ 23229 h 57978"/>
                <a:gd name="connsiteX14" fmla="*/ 48375 w 135125"/>
                <a:gd name="connsiteY14" fmla="*/ 23229 h 57978"/>
                <a:gd name="connsiteX15" fmla="*/ 41899 w 135125"/>
                <a:gd name="connsiteY15" fmla="*/ 26085 h 57978"/>
                <a:gd name="connsiteX16" fmla="*/ 48375 w 135125"/>
                <a:gd name="connsiteY16" fmla="*/ 34844 h 57978"/>
                <a:gd name="connsiteX17" fmla="*/ 45137 w 135125"/>
                <a:gd name="connsiteY17" fmla="*/ 37700 h 57978"/>
                <a:gd name="connsiteX18" fmla="*/ 38662 w 135125"/>
                <a:gd name="connsiteY18" fmla="*/ 49315 h 57978"/>
                <a:gd name="connsiteX19" fmla="*/ 38662 w 135125"/>
                <a:gd name="connsiteY19" fmla="*/ 55122 h 57978"/>
                <a:gd name="connsiteX20" fmla="*/ 41899 w 135125"/>
                <a:gd name="connsiteY20" fmla="*/ 57978 h 57978"/>
                <a:gd name="connsiteX21" fmla="*/ 41899 w 135125"/>
                <a:gd name="connsiteY21" fmla="*/ 55122 h 57978"/>
                <a:gd name="connsiteX22" fmla="*/ 45137 w 135125"/>
                <a:gd name="connsiteY22" fmla="*/ 52171 h 57978"/>
                <a:gd name="connsiteX23" fmla="*/ 51612 w 135125"/>
                <a:gd name="connsiteY23" fmla="*/ 52171 h 57978"/>
                <a:gd name="connsiteX24" fmla="*/ 70657 w 135125"/>
                <a:gd name="connsiteY24" fmla="*/ 40651 h 57978"/>
                <a:gd name="connsiteX25" fmla="*/ 73799 w 135125"/>
                <a:gd name="connsiteY25" fmla="*/ 43507 h 57978"/>
                <a:gd name="connsiteX26" fmla="*/ 86751 w 135125"/>
                <a:gd name="connsiteY26" fmla="*/ 43507 h 57978"/>
                <a:gd name="connsiteX27" fmla="*/ 99606 w 135125"/>
                <a:gd name="connsiteY27" fmla="*/ 37700 h 57978"/>
                <a:gd name="connsiteX28" fmla="*/ 106081 w 135125"/>
                <a:gd name="connsiteY28" fmla="*/ 31893 h 57978"/>
                <a:gd name="connsiteX29" fmla="*/ 112557 w 135125"/>
                <a:gd name="connsiteY29" fmla="*/ 29037 h 57978"/>
                <a:gd name="connsiteX30" fmla="*/ 135125 w 135125"/>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125"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612"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612" y="52171"/>
                  </a:lnTo>
                  <a:lnTo>
                    <a:pt x="70657" y="40651"/>
                  </a:lnTo>
                  <a:lnTo>
                    <a:pt x="73799" y="43507"/>
                  </a:lnTo>
                  <a:lnTo>
                    <a:pt x="86751" y="43507"/>
                  </a:lnTo>
                  <a:lnTo>
                    <a:pt x="99606" y="37700"/>
                  </a:lnTo>
                  <a:lnTo>
                    <a:pt x="106081" y="31893"/>
                  </a:lnTo>
                  <a:lnTo>
                    <a:pt x="112557" y="29037"/>
                  </a:lnTo>
                  <a:lnTo>
                    <a:pt x="135125" y="8663"/>
                  </a:lnTo>
                  <a:close/>
                </a:path>
              </a:pathLst>
            </a:custGeom>
            <a:solidFill>
              <a:srgbClr val="AFABAB"/>
            </a:solidFill>
            <a:ln w="9518" cap="flat">
              <a:noFill/>
              <a:prstDash val="solid"/>
              <a:miter/>
            </a:ln>
          </p:spPr>
          <p:txBody>
            <a:bodyPr rtlCol="0" anchor="ctr"/>
            <a:lstStyle/>
            <a:p>
              <a:endParaRPr lang="en-US" noProof="0" dirty="0"/>
            </a:p>
          </p:txBody>
        </p:sp>
        <p:sp>
          <p:nvSpPr>
            <p:cNvPr id="4742" name="Serbest Form 4741">
              <a:extLst>
                <a:ext uri="{FF2B5EF4-FFF2-40B4-BE49-F238E27FC236}">
                  <a16:creationId xmlns:a16="http://schemas.microsoft.com/office/drawing/2014/main" id="{0844954F-A873-3646-BC76-9C3BCBB02F5A}"/>
                </a:ext>
              </a:extLst>
            </p:cNvPr>
            <p:cNvSpPr/>
            <p:nvPr/>
          </p:nvSpPr>
          <p:spPr>
            <a:xfrm>
              <a:off x="10533462" y="3165993"/>
              <a:ext cx="135029" cy="57978"/>
            </a:xfrm>
            <a:custGeom>
              <a:avLst/>
              <a:gdLst>
                <a:gd name="connsiteX0" fmla="*/ 0 w 135029"/>
                <a:gd name="connsiteY0" fmla="*/ 43507 h 57978"/>
                <a:gd name="connsiteX1" fmla="*/ 3238 w 135029"/>
                <a:gd name="connsiteY1" fmla="*/ 49315 h 57978"/>
                <a:gd name="connsiteX2" fmla="*/ 9618 w 135029"/>
                <a:gd name="connsiteY2" fmla="*/ 46363 h 57978"/>
                <a:gd name="connsiteX3" fmla="*/ 12856 w 135029"/>
                <a:gd name="connsiteY3" fmla="*/ 43507 h 57978"/>
                <a:gd name="connsiteX4" fmla="*/ 19331 w 135029"/>
                <a:gd name="connsiteY4" fmla="*/ 43507 h 57978"/>
                <a:gd name="connsiteX5" fmla="*/ 19331 w 135029"/>
                <a:gd name="connsiteY5" fmla="*/ 40651 h 57978"/>
                <a:gd name="connsiteX6" fmla="*/ 22568 w 135029"/>
                <a:gd name="connsiteY6" fmla="*/ 34844 h 57978"/>
                <a:gd name="connsiteX7" fmla="*/ 9618 w 135029"/>
                <a:gd name="connsiteY7" fmla="*/ 34844 h 57978"/>
                <a:gd name="connsiteX8" fmla="*/ 122461 w 135029"/>
                <a:gd name="connsiteY8" fmla="*/ 0 h 57978"/>
                <a:gd name="connsiteX9" fmla="*/ 109604 w 135029"/>
                <a:gd name="connsiteY9" fmla="*/ 11615 h 57978"/>
                <a:gd name="connsiteX10" fmla="*/ 61230 w 135029"/>
                <a:gd name="connsiteY10" fmla="*/ 11615 h 57978"/>
                <a:gd name="connsiteX11" fmla="*/ 57993 w 135029"/>
                <a:gd name="connsiteY11" fmla="*/ 14471 h 57978"/>
                <a:gd name="connsiteX12" fmla="*/ 54754 w 135029"/>
                <a:gd name="connsiteY12" fmla="*/ 20278 h 57978"/>
                <a:gd name="connsiteX13" fmla="*/ 51517 w 135029"/>
                <a:gd name="connsiteY13" fmla="*/ 23229 h 57978"/>
                <a:gd name="connsiteX14" fmla="*/ 48375 w 135029"/>
                <a:gd name="connsiteY14" fmla="*/ 23229 h 57978"/>
                <a:gd name="connsiteX15" fmla="*/ 41899 w 135029"/>
                <a:gd name="connsiteY15" fmla="*/ 26085 h 57978"/>
                <a:gd name="connsiteX16" fmla="*/ 48375 w 135029"/>
                <a:gd name="connsiteY16" fmla="*/ 34844 h 57978"/>
                <a:gd name="connsiteX17" fmla="*/ 45137 w 135029"/>
                <a:gd name="connsiteY17" fmla="*/ 37700 h 57978"/>
                <a:gd name="connsiteX18" fmla="*/ 38662 w 135029"/>
                <a:gd name="connsiteY18" fmla="*/ 49315 h 57978"/>
                <a:gd name="connsiteX19" fmla="*/ 38662 w 135029"/>
                <a:gd name="connsiteY19" fmla="*/ 55122 h 57978"/>
                <a:gd name="connsiteX20" fmla="*/ 41899 w 135029"/>
                <a:gd name="connsiteY20" fmla="*/ 57978 h 57978"/>
                <a:gd name="connsiteX21" fmla="*/ 41899 w 135029"/>
                <a:gd name="connsiteY21" fmla="*/ 55122 h 57978"/>
                <a:gd name="connsiteX22" fmla="*/ 45137 w 135029"/>
                <a:gd name="connsiteY22" fmla="*/ 52171 h 57978"/>
                <a:gd name="connsiteX23" fmla="*/ 51517 w 135029"/>
                <a:gd name="connsiteY23" fmla="*/ 52171 h 57978"/>
                <a:gd name="connsiteX24" fmla="*/ 70562 w 135029"/>
                <a:gd name="connsiteY24" fmla="*/ 40651 h 57978"/>
                <a:gd name="connsiteX25" fmla="*/ 73704 w 135029"/>
                <a:gd name="connsiteY25" fmla="*/ 43507 h 57978"/>
                <a:gd name="connsiteX26" fmla="*/ 86656 w 135029"/>
                <a:gd name="connsiteY26" fmla="*/ 43507 h 57978"/>
                <a:gd name="connsiteX27" fmla="*/ 99511 w 135029"/>
                <a:gd name="connsiteY27" fmla="*/ 37700 h 57978"/>
                <a:gd name="connsiteX28" fmla="*/ 105986 w 135029"/>
                <a:gd name="connsiteY28" fmla="*/ 31893 h 57978"/>
                <a:gd name="connsiteX29" fmla="*/ 112461 w 135029"/>
                <a:gd name="connsiteY29" fmla="*/ 29037 h 57978"/>
                <a:gd name="connsiteX30" fmla="*/ 135030 w 135029"/>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029"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517"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517" y="52171"/>
                  </a:lnTo>
                  <a:lnTo>
                    <a:pt x="70562" y="40651"/>
                  </a:lnTo>
                  <a:lnTo>
                    <a:pt x="73704" y="43507"/>
                  </a:lnTo>
                  <a:lnTo>
                    <a:pt x="86656" y="43507"/>
                  </a:lnTo>
                  <a:lnTo>
                    <a:pt x="99511" y="37700"/>
                  </a:lnTo>
                  <a:lnTo>
                    <a:pt x="105986" y="31893"/>
                  </a:lnTo>
                  <a:lnTo>
                    <a:pt x="112461" y="29037"/>
                  </a:lnTo>
                  <a:lnTo>
                    <a:pt x="135030" y="8663"/>
                  </a:lnTo>
                  <a:close/>
                </a:path>
              </a:pathLst>
            </a:custGeom>
            <a:noFill/>
            <a:ln w="2379" cap="flat">
              <a:solidFill>
                <a:srgbClr val="FFFFFF"/>
              </a:solidFill>
              <a:prstDash val="solid"/>
              <a:round/>
            </a:ln>
          </p:spPr>
          <p:txBody>
            <a:bodyPr rtlCol="0" anchor="ctr"/>
            <a:lstStyle/>
            <a:p>
              <a:endParaRPr lang="en-US" noProof="0" dirty="0"/>
            </a:p>
          </p:txBody>
        </p:sp>
        <p:sp>
          <p:nvSpPr>
            <p:cNvPr id="4743" name="Serbest Form 4742">
              <a:extLst>
                <a:ext uri="{FF2B5EF4-FFF2-40B4-BE49-F238E27FC236}">
                  <a16:creationId xmlns:a16="http://schemas.microsoft.com/office/drawing/2014/main" id="{EBD9F568-18A7-3748-B75E-0E5ED2D89F52}"/>
                </a:ext>
              </a:extLst>
            </p:cNvPr>
            <p:cNvSpPr/>
            <p:nvPr/>
          </p:nvSpPr>
          <p:spPr>
            <a:xfrm>
              <a:off x="2971447" y="1831830"/>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solidFill>
              <a:srgbClr val="AFABAB"/>
            </a:solidFill>
            <a:ln w="9518" cap="flat">
              <a:noFill/>
              <a:prstDash val="solid"/>
              <a:miter/>
            </a:ln>
          </p:spPr>
          <p:txBody>
            <a:bodyPr rtlCol="0" anchor="ctr"/>
            <a:lstStyle/>
            <a:p>
              <a:endParaRPr lang="en-US" noProof="0" dirty="0"/>
            </a:p>
          </p:txBody>
        </p:sp>
        <p:sp>
          <p:nvSpPr>
            <p:cNvPr id="4744" name="Serbest Form 4743">
              <a:extLst>
                <a:ext uri="{FF2B5EF4-FFF2-40B4-BE49-F238E27FC236}">
                  <a16:creationId xmlns:a16="http://schemas.microsoft.com/office/drawing/2014/main" id="{323F73B7-55DD-B544-B006-A9493F890B86}"/>
                </a:ext>
              </a:extLst>
            </p:cNvPr>
            <p:cNvSpPr/>
            <p:nvPr/>
          </p:nvSpPr>
          <p:spPr>
            <a:xfrm>
              <a:off x="2971447" y="1831830"/>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noFill/>
            <a:ln w="2379" cap="flat">
              <a:solidFill>
                <a:srgbClr val="FFFFFF"/>
              </a:solidFill>
              <a:prstDash val="solid"/>
              <a:round/>
            </a:ln>
          </p:spPr>
          <p:txBody>
            <a:bodyPr rtlCol="0" anchor="ctr"/>
            <a:lstStyle/>
            <a:p>
              <a:endParaRPr lang="en-US" noProof="0" dirty="0"/>
            </a:p>
          </p:txBody>
        </p:sp>
        <p:sp>
          <p:nvSpPr>
            <p:cNvPr id="4745" name="Serbest Form 4744">
              <a:extLst>
                <a:ext uri="{FF2B5EF4-FFF2-40B4-BE49-F238E27FC236}">
                  <a16:creationId xmlns:a16="http://schemas.microsoft.com/office/drawing/2014/main" id="{9B15792F-1E0B-7E41-8959-1D4D98BC37BF}"/>
                </a:ext>
              </a:extLst>
            </p:cNvPr>
            <p:cNvSpPr/>
            <p:nvPr/>
          </p:nvSpPr>
          <p:spPr>
            <a:xfrm>
              <a:off x="7342374" y="2160563"/>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solidFill>
              <a:srgbClr val="AFABAB"/>
            </a:solidFill>
            <a:ln w="9518" cap="flat">
              <a:noFill/>
              <a:prstDash val="solid"/>
              <a:miter/>
            </a:ln>
          </p:spPr>
          <p:txBody>
            <a:bodyPr rtlCol="0" anchor="ctr"/>
            <a:lstStyle/>
            <a:p>
              <a:endParaRPr lang="en-US" noProof="0" dirty="0"/>
            </a:p>
          </p:txBody>
        </p:sp>
        <p:sp>
          <p:nvSpPr>
            <p:cNvPr id="4746" name="Serbest Form 4745">
              <a:extLst>
                <a:ext uri="{FF2B5EF4-FFF2-40B4-BE49-F238E27FC236}">
                  <a16:creationId xmlns:a16="http://schemas.microsoft.com/office/drawing/2014/main" id="{E5992C51-C778-A049-B2F6-BE7CAFCCF7E4}"/>
                </a:ext>
              </a:extLst>
            </p:cNvPr>
            <p:cNvSpPr/>
            <p:nvPr/>
          </p:nvSpPr>
          <p:spPr>
            <a:xfrm>
              <a:off x="7342374" y="2160563"/>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noFill/>
            <a:ln w="2379" cap="flat">
              <a:solidFill>
                <a:srgbClr val="FFFFFF"/>
              </a:solidFill>
              <a:prstDash val="solid"/>
              <a:round/>
            </a:ln>
          </p:spPr>
          <p:txBody>
            <a:bodyPr rtlCol="0" anchor="ctr"/>
            <a:lstStyle/>
            <a:p>
              <a:endParaRPr lang="en-US" noProof="0" dirty="0"/>
            </a:p>
          </p:txBody>
        </p:sp>
        <p:sp>
          <p:nvSpPr>
            <p:cNvPr id="4747" name="Serbest Form 4746">
              <a:extLst>
                <a:ext uri="{FF2B5EF4-FFF2-40B4-BE49-F238E27FC236}">
                  <a16:creationId xmlns:a16="http://schemas.microsoft.com/office/drawing/2014/main" id="{0D710B1E-6D24-6D4B-9166-A0E0FA46F414}"/>
                </a:ext>
              </a:extLst>
            </p:cNvPr>
            <p:cNvSpPr/>
            <p:nvPr/>
          </p:nvSpPr>
          <p:spPr>
            <a:xfrm>
              <a:off x="6046551" y="72305"/>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solidFill>
              <a:srgbClr val="AFABAB"/>
            </a:solidFill>
            <a:ln w="9518" cap="flat">
              <a:noFill/>
              <a:prstDash val="solid"/>
              <a:miter/>
            </a:ln>
          </p:spPr>
          <p:txBody>
            <a:bodyPr rtlCol="0" anchor="ctr"/>
            <a:lstStyle/>
            <a:p>
              <a:endParaRPr lang="en-US" noProof="0" dirty="0"/>
            </a:p>
          </p:txBody>
        </p:sp>
        <p:sp>
          <p:nvSpPr>
            <p:cNvPr id="4748" name="Serbest Form 4747">
              <a:extLst>
                <a:ext uri="{FF2B5EF4-FFF2-40B4-BE49-F238E27FC236}">
                  <a16:creationId xmlns:a16="http://schemas.microsoft.com/office/drawing/2014/main" id="{BE2EC2D6-2108-D44D-BE9D-E36793F42B62}"/>
                </a:ext>
              </a:extLst>
            </p:cNvPr>
            <p:cNvSpPr/>
            <p:nvPr/>
          </p:nvSpPr>
          <p:spPr>
            <a:xfrm>
              <a:off x="6046551" y="72305"/>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noFill/>
            <a:ln w="2379" cap="flat">
              <a:solidFill>
                <a:srgbClr val="FFFFFF"/>
              </a:solidFill>
              <a:prstDash val="solid"/>
              <a:round/>
            </a:ln>
          </p:spPr>
          <p:txBody>
            <a:bodyPr rtlCol="0" anchor="ctr"/>
            <a:lstStyle/>
            <a:p>
              <a:endParaRPr lang="en-US" noProof="0" dirty="0"/>
            </a:p>
          </p:txBody>
        </p:sp>
        <p:sp>
          <p:nvSpPr>
            <p:cNvPr id="4749" name="Serbest Form 4748">
              <a:extLst>
                <a:ext uri="{FF2B5EF4-FFF2-40B4-BE49-F238E27FC236}">
                  <a16:creationId xmlns:a16="http://schemas.microsoft.com/office/drawing/2014/main" id="{366652A2-F381-1741-8E2A-158C61EA7772}"/>
                </a:ext>
              </a:extLst>
            </p:cNvPr>
            <p:cNvSpPr/>
            <p:nvPr/>
          </p:nvSpPr>
          <p:spPr>
            <a:xfrm>
              <a:off x="6530009" y="304313"/>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solidFill>
              <a:srgbClr val="AFABAB"/>
            </a:solidFill>
            <a:ln w="9518" cap="flat">
              <a:noFill/>
              <a:prstDash val="solid"/>
              <a:miter/>
            </a:ln>
          </p:spPr>
          <p:txBody>
            <a:bodyPr rtlCol="0" anchor="ctr"/>
            <a:lstStyle/>
            <a:p>
              <a:endParaRPr lang="en-US" noProof="0" dirty="0"/>
            </a:p>
          </p:txBody>
        </p:sp>
        <p:sp>
          <p:nvSpPr>
            <p:cNvPr id="4750" name="Serbest Form 4749">
              <a:extLst>
                <a:ext uri="{FF2B5EF4-FFF2-40B4-BE49-F238E27FC236}">
                  <a16:creationId xmlns:a16="http://schemas.microsoft.com/office/drawing/2014/main" id="{8C8FBA63-7F76-2444-9432-36A80BA14B8E}"/>
                </a:ext>
              </a:extLst>
            </p:cNvPr>
            <p:cNvSpPr/>
            <p:nvPr/>
          </p:nvSpPr>
          <p:spPr>
            <a:xfrm>
              <a:off x="6530009" y="304313"/>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noFill/>
            <a:ln w="2379" cap="flat">
              <a:solidFill>
                <a:srgbClr val="FFFFFF"/>
              </a:solidFill>
              <a:prstDash val="solid"/>
              <a:round/>
            </a:ln>
          </p:spPr>
          <p:txBody>
            <a:bodyPr rtlCol="0" anchor="ctr"/>
            <a:lstStyle/>
            <a:p>
              <a:endParaRPr lang="en-US" noProof="0" dirty="0"/>
            </a:p>
          </p:txBody>
        </p:sp>
        <p:sp>
          <p:nvSpPr>
            <p:cNvPr id="4751" name="Serbest Form 4750">
              <a:extLst>
                <a:ext uri="{FF2B5EF4-FFF2-40B4-BE49-F238E27FC236}">
                  <a16:creationId xmlns:a16="http://schemas.microsoft.com/office/drawing/2014/main" id="{07066CAD-A462-1A47-B137-B8CD3CB1EE5F}"/>
                </a:ext>
              </a:extLst>
            </p:cNvPr>
            <p:cNvSpPr/>
            <p:nvPr/>
          </p:nvSpPr>
          <p:spPr>
            <a:xfrm>
              <a:off x="6472017" y="497668"/>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883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883"/>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solidFill>
              <a:srgbClr val="AFABAB"/>
            </a:solidFill>
            <a:ln w="9518" cap="flat">
              <a:noFill/>
              <a:prstDash val="solid"/>
              <a:miter/>
            </a:ln>
          </p:spPr>
          <p:txBody>
            <a:bodyPr rtlCol="0" anchor="ctr"/>
            <a:lstStyle/>
            <a:p>
              <a:endParaRPr lang="en-US" noProof="0" dirty="0"/>
            </a:p>
          </p:txBody>
        </p:sp>
        <p:sp>
          <p:nvSpPr>
            <p:cNvPr id="4752" name="Serbest Form 4751">
              <a:extLst>
                <a:ext uri="{FF2B5EF4-FFF2-40B4-BE49-F238E27FC236}">
                  <a16:creationId xmlns:a16="http://schemas.microsoft.com/office/drawing/2014/main" id="{95417DE8-7F8B-BF41-92E8-400B9B400941}"/>
                </a:ext>
              </a:extLst>
            </p:cNvPr>
            <p:cNvSpPr/>
            <p:nvPr/>
          </p:nvSpPr>
          <p:spPr>
            <a:xfrm>
              <a:off x="6472017" y="497668"/>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787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787"/>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noFill/>
            <a:ln w="2379" cap="flat">
              <a:solidFill>
                <a:srgbClr val="FFFFFF"/>
              </a:solidFill>
              <a:prstDash val="solid"/>
              <a:round/>
            </a:ln>
          </p:spPr>
          <p:txBody>
            <a:bodyPr rtlCol="0" anchor="ctr"/>
            <a:lstStyle/>
            <a:p>
              <a:endParaRPr lang="en-US" noProof="0" dirty="0"/>
            </a:p>
          </p:txBody>
        </p:sp>
        <p:sp>
          <p:nvSpPr>
            <p:cNvPr id="4753" name="Serbest Form 4752">
              <a:extLst>
                <a:ext uri="{FF2B5EF4-FFF2-40B4-BE49-F238E27FC236}">
                  <a16:creationId xmlns:a16="http://schemas.microsoft.com/office/drawing/2014/main" id="{957A5652-B208-BD45-AF3D-7F72E4BE5B52}"/>
                </a:ext>
              </a:extLst>
            </p:cNvPr>
            <p:cNvSpPr/>
            <p:nvPr/>
          </p:nvSpPr>
          <p:spPr>
            <a:xfrm>
              <a:off x="6239953" y="188356"/>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867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867 w 348142"/>
                <a:gd name="connsiteY48" fmla="*/ 21611 h 270659"/>
                <a:gd name="connsiteX49" fmla="*/ 277867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867"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867" y="21611"/>
                  </a:lnTo>
                  <a:lnTo>
                    <a:pt x="277867"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solidFill>
              <a:srgbClr val="AFABAB"/>
            </a:solidFill>
            <a:ln w="9518" cap="flat">
              <a:noFill/>
              <a:prstDash val="solid"/>
              <a:miter/>
            </a:ln>
          </p:spPr>
          <p:txBody>
            <a:bodyPr rtlCol="0" anchor="ctr"/>
            <a:lstStyle/>
            <a:p>
              <a:endParaRPr lang="en-US" noProof="0" dirty="0"/>
            </a:p>
          </p:txBody>
        </p:sp>
        <p:sp>
          <p:nvSpPr>
            <p:cNvPr id="4754" name="Serbest Form 4753">
              <a:extLst>
                <a:ext uri="{FF2B5EF4-FFF2-40B4-BE49-F238E27FC236}">
                  <a16:creationId xmlns:a16="http://schemas.microsoft.com/office/drawing/2014/main" id="{37CC76BA-5B7E-EE4F-B42D-1457C7D2C830}"/>
                </a:ext>
              </a:extLst>
            </p:cNvPr>
            <p:cNvSpPr/>
            <p:nvPr/>
          </p:nvSpPr>
          <p:spPr>
            <a:xfrm>
              <a:off x="6239953" y="188356"/>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771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771 w 348142"/>
                <a:gd name="connsiteY48" fmla="*/ 21611 h 270659"/>
                <a:gd name="connsiteX49" fmla="*/ 277771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771"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771" y="21611"/>
                  </a:lnTo>
                  <a:lnTo>
                    <a:pt x="277771"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noFill/>
            <a:ln w="2379" cap="flat">
              <a:solidFill>
                <a:srgbClr val="FFFFFF"/>
              </a:solidFill>
              <a:prstDash val="solid"/>
              <a:round/>
            </a:ln>
          </p:spPr>
          <p:txBody>
            <a:bodyPr rtlCol="0" anchor="ctr"/>
            <a:lstStyle/>
            <a:p>
              <a:endParaRPr lang="en-US" noProof="0" dirty="0"/>
            </a:p>
          </p:txBody>
        </p:sp>
        <p:sp>
          <p:nvSpPr>
            <p:cNvPr id="4755" name="Serbest Form 4754">
              <a:extLst>
                <a:ext uri="{FF2B5EF4-FFF2-40B4-BE49-F238E27FC236}">
                  <a16:creationId xmlns:a16="http://schemas.microsoft.com/office/drawing/2014/main" id="{B2DE2DE8-9C11-5F4D-888F-DFF062C8C9E5}"/>
                </a:ext>
              </a:extLst>
            </p:cNvPr>
            <p:cNvSpPr/>
            <p:nvPr/>
          </p:nvSpPr>
          <p:spPr>
            <a:xfrm>
              <a:off x="6472017" y="110957"/>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solidFill>
              <a:srgbClr val="AFABAB"/>
            </a:solidFill>
            <a:ln w="9518" cap="flat">
              <a:noFill/>
              <a:prstDash val="solid"/>
              <a:miter/>
            </a:ln>
          </p:spPr>
          <p:txBody>
            <a:bodyPr rtlCol="0" anchor="ctr"/>
            <a:lstStyle/>
            <a:p>
              <a:endParaRPr lang="en-US" noProof="0" dirty="0"/>
            </a:p>
          </p:txBody>
        </p:sp>
        <p:sp>
          <p:nvSpPr>
            <p:cNvPr id="4756" name="Serbest Form 4755">
              <a:extLst>
                <a:ext uri="{FF2B5EF4-FFF2-40B4-BE49-F238E27FC236}">
                  <a16:creationId xmlns:a16="http://schemas.microsoft.com/office/drawing/2014/main" id="{3702E3E2-7458-EC46-BE53-E3ED0E2852E0}"/>
                </a:ext>
              </a:extLst>
            </p:cNvPr>
            <p:cNvSpPr/>
            <p:nvPr/>
          </p:nvSpPr>
          <p:spPr>
            <a:xfrm>
              <a:off x="6472017" y="110957"/>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noFill/>
            <a:ln w="2379" cap="flat">
              <a:solidFill>
                <a:srgbClr val="FFFFFF"/>
              </a:solidFill>
              <a:prstDash val="solid"/>
              <a:round/>
            </a:ln>
          </p:spPr>
          <p:txBody>
            <a:bodyPr rtlCol="0" anchor="ctr"/>
            <a:lstStyle/>
            <a:p>
              <a:endParaRPr lang="en-US" noProof="0" dirty="0"/>
            </a:p>
          </p:txBody>
        </p:sp>
        <p:sp>
          <p:nvSpPr>
            <p:cNvPr id="4757" name="Serbest Form 4756">
              <a:extLst>
                <a:ext uri="{FF2B5EF4-FFF2-40B4-BE49-F238E27FC236}">
                  <a16:creationId xmlns:a16="http://schemas.microsoft.com/office/drawing/2014/main" id="{DF951AA4-8958-E54A-B85E-DE4272C147E1}"/>
                </a:ext>
              </a:extLst>
            </p:cNvPr>
            <p:cNvSpPr/>
            <p:nvPr/>
          </p:nvSpPr>
          <p:spPr>
            <a:xfrm>
              <a:off x="5969133" y="188356"/>
              <a:ext cx="309481" cy="347963"/>
            </a:xfrm>
            <a:custGeom>
              <a:avLst/>
              <a:gdLst>
                <a:gd name="connsiteX0" fmla="*/ 16474 w 309481"/>
                <a:gd name="connsiteY0" fmla="*/ 245050 h 347963"/>
                <a:gd name="connsiteX1" fmla="*/ 16474 w 309481"/>
                <a:gd name="connsiteY1" fmla="*/ 248573 h 347963"/>
                <a:gd name="connsiteX2" fmla="*/ 19807 w 309481"/>
                <a:gd name="connsiteY2" fmla="*/ 248573 h 347963"/>
                <a:gd name="connsiteX3" fmla="*/ 19807 w 309481"/>
                <a:gd name="connsiteY3" fmla="*/ 262758 h 347963"/>
                <a:gd name="connsiteX4" fmla="*/ 32948 w 309481"/>
                <a:gd name="connsiteY4" fmla="*/ 262758 h 347963"/>
                <a:gd name="connsiteX5" fmla="*/ 32948 w 309481"/>
                <a:gd name="connsiteY5" fmla="*/ 266375 h 347963"/>
                <a:gd name="connsiteX6" fmla="*/ 39519 w 309481"/>
                <a:gd name="connsiteY6" fmla="*/ 266375 h 347963"/>
                <a:gd name="connsiteX7" fmla="*/ 46089 w 309481"/>
                <a:gd name="connsiteY7" fmla="*/ 262758 h 347963"/>
                <a:gd name="connsiteX8" fmla="*/ 52754 w 309481"/>
                <a:gd name="connsiteY8" fmla="*/ 262758 h 347963"/>
                <a:gd name="connsiteX9" fmla="*/ 52754 w 309481"/>
                <a:gd name="connsiteY9" fmla="*/ 266375 h 347963"/>
                <a:gd name="connsiteX10" fmla="*/ 65896 w 309481"/>
                <a:gd name="connsiteY10" fmla="*/ 266375 h 347963"/>
                <a:gd name="connsiteX11" fmla="*/ 75799 w 309481"/>
                <a:gd name="connsiteY11" fmla="*/ 269898 h 347963"/>
                <a:gd name="connsiteX12" fmla="*/ 72466 w 309481"/>
                <a:gd name="connsiteY12" fmla="*/ 277038 h 347963"/>
                <a:gd name="connsiteX13" fmla="*/ 62563 w 309481"/>
                <a:gd name="connsiteY13" fmla="*/ 287606 h 347963"/>
                <a:gd name="connsiteX14" fmla="*/ 62563 w 309481"/>
                <a:gd name="connsiteY14" fmla="*/ 294746 h 347963"/>
                <a:gd name="connsiteX15" fmla="*/ 59325 w 309481"/>
                <a:gd name="connsiteY15" fmla="*/ 301886 h 347963"/>
                <a:gd name="connsiteX16" fmla="*/ 55992 w 309481"/>
                <a:gd name="connsiteY16" fmla="*/ 305408 h 347963"/>
                <a:gd name="connsiteX17" fmla="*/ 52754 w 309481"/>
                <a:gd name="connsiteY17" fmla="*/ 312549 h 347963"/>
                <a:gd name="connsiteX18" fmla="*/ 52754 w 309481"/>
                <a:gd name="connsiteY18" fmla="*/ 337396 h 347963"/>
                <a:gd name="connsiteX19" fmla="*/ 72466 w 309481"/>
                <a:gd name="connsiteY19" fmla="*/ 337396 h 347963"/>
                <a:gd name="connsiteX20" fmla="*/ 82370 w 309481"/>
                <a:gd name="connsiteY20" fmla="*/ 333779 h 347963"/>
                <a:gd name="connsiteX21" fmla="*/ 85607 w 309481"/>
                <a:gd name="connsiteY21" fmla="*/ 337396 h 347963"/>
                <a:gd name="connsiteX22" fmla="*/ 82370 w 309481"/>
                <a:gd name="connsiteY22" fmla="*/ 333779 h 347963"/>
                <a:gd name="connsiteX23" fmla="*/ 82370 w 309481"/>
                <a:gd name="connsiteY23" fmla="*/ 326734 h 347963"/>
                <a:gd name="connsiteX24" fmla="*/ 85607 w 309481"/>
                <a:gd name="connsiteY24" fmla="*/ 323116 h 347963"/>
                <a:gd name="connsiteX25" fmla="*/ 88940 w 309481"/>
                <a:gd name="connsiteY25" fmla="*/ 323116 h 347963"/>
                <a:gd name="connsiteX26" fmla="*/ 95510 w 309481"/>
                <a:gd name="connsiteY26" fmla="*/ 326734 h 347963"/>
                <a:gd name="connsiteX27" fmla="*/ 98844 w 309481"/>
                <a:gd name="connsiteY27" fmla="*/ 330256 h 347963"/>
                <a:gd name="connsiteX28" fmla="*/ 105414 w 309481"/>
                <a:gd name="connsiteY28" fmla="*/ 330256 h 347963"/>
                <a:gd name="connsiteX29" fmla="*/ 115222 w 309481"/>
                <a:gd name="connsiteY29" fmla="*/ 333779 h 347963"/>
                <a:gd name="connsiteX30" fmla="*/ 118555 w 309481"/>
                <a:gd name="connsiteY30" fmla="*/ 340919 h 347963"/>
                <a:gd name="connsiteX31" fmla="*/ 138267 w 309481"/>
                <a:gd name="connsiteY31" fmla="*/ 340919 h 347963"/>
                <a:gd name="connsiteX32" fmla="*/ 141600 w 309481"/>
                <a:gd name="connsiteY32" fmla="*/ 344441 h 347963"/>
                <a:gd name="connsiteX33" fmla="*/ 141600 w 309481"/>
                <a:gd name="connsiteY33" fmla="*/ 347964 h 347963"/>
                <a:gd name="connsiteX34" fmla="*/ 148170 w 309481"/>
                <a:gd name="connsiteY34" fmla="*/ 347964 h 347963"/>
                <a:gd name="connsiteX35" fmla="*/ 151503 w 309481"/>
                <a:gd name="connsiteY35" fmla="*/ 344441 h 347963"/>
                <a:gd name="connsiteX36" fmla="*/ 151503 w 309481"/>
                <a:gd name="connsiteY36" fmla="*/ 337396 h 347963"/>
                <a:gd name="connsiteX37" fmla="*/ 161311 w 309481"/>
                <a:gd name="connsiteY37" fmla="*/ 337396 h 347963"/>
                <a:gd name="connsiteX38" fmla="*/ 171215 w 309481"/>
                <a:gd name="connsiteY38" fmla="*/ 347964 h 347963"/>
                <a:gd name="connsiteX39" fmla="*/ 181118 w 309481"/>
                <a:gd name="connsiteY39" fmla="*/ 347964 h 347963"/>
                <a:gd name="connsiteX40" fmla="*/ 184356 w 309481"/>
                <a:gd name="connsiteY40" fmla="*/ 344441 h 347963"/>
                <a:gd name="connsiteX41" fmla="*/ 194259 w 309481"/>
                <a:gd name="connsiteY41" fmla="*/ 337396 h 347963"/>
                <a:gd name="connsiteX42" fmla="*/ 204163 w 309481"/>
                <a:gd name="connsiteY42" fmla="*/ 337396 h 347963"/>
                <a:gd name="connsiteX43" fmla="*/ 214066 w 309481"/>
                <a:gd name="connsiteY43" fmla="*/ 330256 h 347963"/>
                <a:gd name="connsiteX44" fmla="*/ 220636 w 309481"/>
                <a:gd name="connsiteY44" fmla="*/ 333779 h 347963"/>
                <a:gd name="connsiteX45" fmla="*/ 230445 w 309481"/>
                <a:gd name="connsiteY45" fmla="*/ 337396 h 347963"/>
                <a:gd name="connsiteX46" fmla="*/ 237015 w 309481"/>
                <a:gd name="connsiteY46" fmla="*/ 344441 h 347963"/>
                <a:gd name="connsiteX47" fmla="*/ 240348 w 309481"/>
                <a:gd name="connsiteY47" fmla="*/ 344441 h 347963"/>
                <a:gd name="connsiteX48" fmla="*/ 240348 w 309481"/>
                <a:gd name="connsiteY48" fmla="*/ 319593 h 347963"/>
                <a:gd name="connsiteX49" fmla="*/ 233778 w 309481"/>
                <a:gd name="connsiteY49" fmla="*/ 319593 h 347963"/>
                <a:gd name="connsiteX50" fmla="*/ 233778 w 309481"/>
                <a:gd name="connsiteY50" fmla="*/ 316071 h 347963"/>
                <a:gd name="connsiteX51" fmla="*/ 237015 w 309481"/>
                <a:gd name="connsiteY51" fmla="*/ 312549 h 347963"/>
                <a:gd name="connsiteX52" fmla="*/ 237015 w 309481"/>
                <a:gd name="connsiteY52" fmla="*/ 308931 h 347963"/>
                <a:gd name="connsiteX53" fmla="*/ 240348 w 309481"/>
                <a:gd name="connsiteY53" fmla="*/ 305408 h 347963"/>
                <a:gd name="connsiteX54" fmla="*/ 250251 w 309481"/>
                <a:gd name="connsiteY54" fmla="*/ 305408 h 347963"/>
                <a:gd name="connsiteX55" fmla="*/ 253489 w 309481"/>
                <a:gd name="connsiteY55" fmla="*/ 308931 h 347963"/>
                <a:gd name="connsiteX56" fmla="*/ 256822 w 309481"/>
                <a:gd name="connsiteY56" fmla="*/ 308931 h 347963"/>
                <a:gd name="connsiteX57" fmla="*/ 256822 w 309481"/>
                <a:gd name="connsiteY57" fmla="*/ 298268 h 347963"/>
                <a:gd name="connsiteX58" fmla="*/ 253489 w 309481"/>
                <a:gd name="connsiteY58" fmla="*/ 291223 h 347963"/>
                <a:gd name="connsiteX59" fmla="*/ 263392 w 309481"/>
                <a:gd name="connsiteY59" fmla="*/ 291223 h 347963"/>
                <a:gd name="connsiteX60" fmla="*/ 266726 w 309481"/>
                <a:gd name="connsiteY60" fmla="*/ 280561 h 347963"/>
                <a:gd name="connsiteX61" fmla="*/ 266726 w 309481"/>
                <a:gd name="connsiteY61" fmla="*/ 273420 h 347963"/>
                <a:gd name="connsiteX62" fmla="*/ 263392 w 309481"/>
                <a:gd name="connsiteY62" fmla="*/ 273420 h 347963"/>
                <a:gd name="connsiteX63" fmla="*/ 260155 w 309481"/>
                <a:gd name="connsiteY63" fmla="*/ 269898 h 347963"/>
                <a:gd name="connsiteX64" fmla="*/ 253489 w 309481"/>
                <a:gd name="connsiteY64" fmla="*/ 269898 h 347963"/>
                <a:gd name="connsiteX65" fmla="*/ 250251 w 309481"/>
                <a:gd name="connsiteY65" fmla="*/ 262758 h 347963"/>
                <a:gd name="connsiteX66" fmla="*/ 246919 w 309481"/>
                <a:gd name="connsiteY66" fmla="*/ 262758 h 347963"/>
                <a:gd name="connsiteX67" fmla="*/ 243681 w 309481"/>
                <a:gd name="connsiteY67" fmla="*/ 255713 h 347963"/>
                <a:gd name="connsiteX68" fmla="*/ 237015 w 309481"/>
                <a:gd name="connsiteY68" fmla="*/ 255713 h 347963"/>
                <a:gd name="connsiteX69" fmla="*/ 230445 w 309481"/>
                <a:gd name="connsiteY69" fmla="*/ 252095 h 347963"/>
                <a:gd name="connsiteX70" fmla="*/ 230445 w 309481"/>
                <a:gd name="connsiteY70" fmla="*/ 248573 h 347963"/>
                <a:gd name="connsiteX71" fmla="*/ 227207 w 309481"/>
                <a:gd name="connsiteY71" fmla="*/ 248573 h 347963"/>
                <a:gd name="connsiteX72" fmla="*/ 223874 w 309481"/>
                <a:gd name="connsiteY72" fmla="*/ 241433 h 347963"/>
                <a:gd name="connsiteX73" fmla="*/ 217304 w 309481"/>
                <a:gd name="connsiteY73" fmla="*/ 234388 h 347963"/>
                <a:gd name="connsiteX74" fmla="*/ 217304 w 309481"/>
                <a:gd name="connsiteY74" fmla="*/ 230770 h 347963"/>
                <a:gd name="connsiteX75" fmla="*/ 220636 w 309481"/>
                <a:gd name="connsiteY75" fmla="*/ 230770 h 347963"/>
                <a:gd name="connsiteX76" fmla="*/ 223874 w 309481"/>
                <a:gd name="connsiteY76" fmla="*/ 227247 h 347963"/>
                <a:gd name="connsiteX77" fmla="*/ 217304 w 309481"/>
                <a:gd name="connsiteY77" fmla="*/ 220202 h 347963"/>
                <a:gd name="connsiteX78" fmla="*/ 214066 w 309481"/>
                <a:gd name="connsiteY78" fmla="*/ 220202 h 347963"/>
                <a:gd name="connsiteX79" fmla="*/ 210733 w 309481"/>
                <a:gd name="connsiteY79" fmla="*/ 216585 h 347963"/>
                <a:gd name="connsiteX80" fmla="*/ 210733 w 309481"/>
                <a:gd name="connsiteY80" fmla="*/ 209540 h 347963"/>
                <a:gd name="connsiteX81" fmla="*/ 214066 w 309481"/>
                <a:gd name="connsiteY81" fmla="*/ 209540 h 347963"/>
                <a:gd name="connsiteX82" fmla="*/ 214066 w 309481"/>
                <a:gd name="connsiteY82" fmla="*/ 213062 h 347963"/>
                <a:gd name="connsiteX83" fmla="*/ 220636 w 309481"/>
                <a:gd name="connsiteY83" fmla="*/ 213062 h 347963"/>
                <a:gd name="connsiteX84" fmla="*/ 220636 w 309481"/>
                <a:gd name="connsiteY84" fmla="*/ 209540 h 347963"/>
                <a:gd name="connsiteX85" fmla="*/ 227207 w 309481"/>
                <a:gd name="connsiteY85" fmla="*/ 209540 h 347963"/>
                <a:gd name="connsiteX86" fmla="*/ 227207 w 309481"/>
                <a:gd name="connsiteY86" fmla="*/ 205922 h 347963"/>
                <a:gd name="connsiteX87" fmla="*/ 230445 w 309481"/>
                <a:gd name="connsiteY87" fmla="*/ 202400 h 347963"/>
                <a:gd name="connsiteX88" fmla="*/ 233778 w 309481"/>
                <a:gd name="connsiteY88" fmla="*/ 202400 h 347963"/>
                <a:gd name="connsiteX89" fmla="*/ 240348 w 309481"/>
                <a:gd name="connsiteY89" fmla="*/ 205922 h 347963"/>
                <a:gd name="connsiteX90" fmla="*/ 246919 w 309481"/>
                <a:gd name="connsiteY90" fmla="*/ 198877 h 347963"/>
                <a:gd name="connsiteX91" fmla="*/ 256822 w 309481"/>
                <a:gd name="connsiteY91" fmla="*/ 195259 h 347963"/>
                <a:gd name="connsiteX92" fmla="*/ 256822 w 309481"/>
                <a:gd name="connsiteY92" fmla="*/ 191737 h 347963"/>
                <a:gd name="connsiteX93" fmla="*/ 269963 w 309481"/>
                <a:gd name="connsiteY93" fmla="*/ 191737 h 347963"/>
                <a:gd name="connsiteX94" fmla="*/ 269963 w 309481"/>
                <a:gd name="connsiteY94" fmla="*/ 188215 h 347963"/>
                <a:gd name="connsiteX95" fmla="*/ 279867 w 309481"/>
                <a:gd name="connsiteY95" fmla="*/ 188215 h 347963"/>
                <a:gd name="connsiteX96" fmla="*/ 279867 w 309481"/>
                <a:gd name="connsiteY96" fmla="*/ 184692 h 347963"/>
                <a:gd name="connsiteX97" fmla="*/ 283199 w 309481"/>
                <a:gd name="connsiteY97" fmla="*/ 181074 h 347963"/>
                <a:gd name="connsiteX98" fmla="*/ 286437 w 309481"/>
                <a:gd name="connsiteY98" fmla="*/ 181074 h 347963"/>
                <a:gd name="connsiteX99" fmla="*/ 289770 w 309481"/>
                <a:gd name="connsiteY99" fmla="*/ 177552 h 347963"/>
                <a:gd name="connsiteX100" fmla="*/ 296340 w 309481"/>
                <a:gd name="connsiteY100" fmla="*/ 184692 h 347963"/>
                <a:gd name="connsiteX101" fmla="*/ 302911 w 309481"/>
                <a:gd name="connsiteY101" fmla="*/ 184692 h 347963"/>
                <a:gd name="connsiteX102" fmla="*/ 306149 w 309481"/>
                <a:gd name="connsiteY102" fmla="*/ 177552 h 347963"/>
                <a:gd name="connsiteX103" fmla="*/ 306149 w 309481"/>
                <a:gd name="connsiteY103" fmla="*/ 174029 h 347963"/>
                <a:gd name="connsiteX104" fmla="*/ 309482 w 309481"/>
                <a:gd name="connsiteY104" fmla="*/ 170412 h 347963"/>
                <a:gd name="connsiteX105" fmla="*/ 309482 w 309481"/>
                <a:gd name="connsiteY105" fmla="*/ 166889 h 347963"/>
                <a:gd name="connsiteX106" fmla="*/ 302911 w 309481"/>
                <a:gd name="connsiteY106" fmla="*/ 166889 h 347963"/>
                <a:gd name="connsiteX107" fmla="*/ 306149 w 309481"/>
                <a:gd name="connsiteY107" fmla="*/ 163367 h 347963"/>
                <a:gd name="connsiteX108" fmla="*/ 306149 w 309481"/>
                <a:gd name="connsiteY108" fmla="*/ 156227 h 347963"/>
                <a:gd name="connsiteX109" fmla="*/ 302911 w 309481"/>
                <a:gd name="connsiteY109" fmla="*/ 156227 h 347963"/>
                <a:gd name="connsiteX110" fmla="*/ 299578 w 309481"/>
                <a:gd name="connsiteY110" fmla="*/ 159749 h 347963"/>
                <a:gd name="connsiteX111" fmla="*/ 299578 w 309481"/>
                <a:gd name="connsiteY111" fmla="*/ 149182 h 347963"/>
                <a:gd name="connsiteX112" fmla="*/ 296340 w 309481"/>
                <a:gd name="connsiteY112" fmla="*/ 145564 h 347963"/>
                <a:gd name="connsiteX113" fmla="*/ 293008 w 309481"/>
                <a:gd name="connsiteY113" fmla="*/ 145564 h 347963"/>
                <a:gd name="connsiteX114" fmla="*/ 289770 w 309481"/>
                <a:gd name="connsiteY114" fmla="*/ 142042 h 347963"/>
                <a:gd name="connsiteX115" fmla="*/ 289770 w 309481"/>
                <a:gd name="connsiteY115" fmla="*/ 138519 h 347963"/>
                <a:gd name="connsiteX116" fmla="*/ 296340 w 309481"/>
                <a:gd name="connsiteY116" fmla="*/ 134901 h 347963"/>
                <a:gd name="connsiteX117" fmla="*/ 299578 w 309481"/>
                <a:gd name="connsiteY117" fmla="*/ 131379 h 347963"/>
                <a:gd name="connsiteX118" fmla="*/ 296340 w 309481"/>
                <a:gd name="connsiteY118" fmla="*/ 127856 h 347963"/>
                <a:gd name="connsiteX119" fmla="*/ 293008 w 309481"/>
                <a:gd name="connsiteY119" fmla="*/ 127856 h 347963"/>
                <a:gd name="connsiteX120" fmla="*/ 296340 w 309481"/>
                <a:gd name="connsiteY120" fmla="*/ 124239 h 347963"/>
                <a:gd name="connsiteX121" fmla="*/ 296340 w 309481"/>
                <a:gd name="connsiteY121" fmla="*/ 120716 h 347963"/>
                <a:gd name="connsiteX122" fmla="*/ 289770 w 309481"/>
                <a:gd name="connsiteY122" fmla="*/ 120716 h 347963"/>
                <a:gd name="connsiteX123" fmla="*/ 289770 w 309481"/>
                <a:gd name="connsiteY123" fmla="*/ 113671 h 347963"/>
                <a:gd name="connsiteX124" fmla="*/ 293008 w 309481"/>
                <a:gd name="connsiteY124" fmla="*/ 113671 h 347963"/>
                <a:gd name="connsiteX125" fmla="*/ 293008 w 309481"/>
                <a:gd name="connsiteY125" fmla="*/ 103009 h 347963"/>
                <a:gd name="connsiteX126" fmla="*/ 286437 w 309481"/>
                <a:gd name="connsiteY126" fmla="*/ 103009 h 347963"/>
                <a:gd name="connsiteX127" fmla="*/ 283199 w 309481"/>
                <a:gd name="connsiteY127" fmla="*/ 99391 h 347963"/>
                <a:gd name="connsiteX128" fmla="*/ 279867 w 309481"/>
                <a:gd name="connsiteY128" fmla="*/ 99391 h 347963"/>
                <a:gd name="connsiteX129" fmla="*/ 276533 w 309481"/>
                <a:gd name="connsiteY129" fmla="*/ 95869 h 347963"/>
                <a:gd name="connsiteX130" fmla="*/ 276533 w 309481"/>
                <a:gd name="connsiteY130" fmla="*/ 88728 h 347963"/>
                <a:gd name="connsiteX131" fmla="*/ 279867 w 309481"/>
                <a:gd name="connsiteY131" fmla="*/ 88728 h 347963"/>
                <a:gd name="connsiteX132" fmla="*/ 286437 w 309481"/>
                <a:gd name="connsiteY132" fmla="*/ 81683 h 347963"/>
                <a:gd name="connsiteX133" fmla="*/ 286437 w 309481"/>
                <a:gd name="connsiteY133" fmla="*/ 71021 h 347963"/>
                <a:gd name="connsiteX134" fmla="*/ 283199 w 309481"/>
                <a:gd name="connsiteY134" fmla="*/ 67498 h 347963"/>
                <a:gd name="connsiteX135" fmla="*/ 279867 w 309481"/>
                <a:gd name="connsiteY135" fmla="*/ 67498 h 347963"/>
                <a:gd name="connsiteX136" fmla="*/ 279867 w 309481"/>
                <a:gd name="connsiteY136" fmla="*/ 56836 h 347963"/>
                <a:gd name="connsiteX137" fmla="*/ 276533 w 309481"/>
                <a:gd name="connsiteY137" fmla="*/ 53218 h 347963"/>
                <a:gd name="connsiteX138" fmla="*/ 266726 w 309481"/>
                <a:gd name="connsiteY138" fmla="*/ 49695 h 347963"/>
                <a:gd name="connsiteX139" fmla="*/ 266726 w 309481"/>
                <a:gd name="connsiteY139" fmla="*/ 46173 h 347963"/>
                <a:gd name="connsiteX140" fmla="*/ 263392 w 309481"/>
                <a:gd name="connsiteY140" fmla="*/ 39033 h 347963"/>
                <a:gd name="connsiteX141" fmla="*/ 260155 w 309481"/>
                <a:gd name="connsiteY141" fmla="*/ 35510 h 347963"/>
                <a:gd name="connsiteX142" fmla="*/ 250251 w 309481"/>
                <a:gd name="connsiteY142" fmla="*/ 35510 h 347963"/>
                <a:gd name="connsiteX143" fmla="*/ 246919 w 309481"/>
                <a:gd name="connsiteY143" fmla="*/ 31988 h 347963"/>
                <a:gd name="connsiteX144" fmla="*/ 243681 w 309481"/>
                <a:gd name="connsiteY144" fmla="*/ 31988 h 347963"/>
                <a:gd name="connsiteX145" fmla="*/ 240348 w 309481"/>
                <a:gd name="connsiteY145" fmla="*/ 28370 h 347963"/>
                <a:gd name="connsiteX146" fmla="*/ 233778 w 309481"/>
                <a:gd name="connsiteY146" fmla="*/ 28370 h 347963"/>
                <a:gd name="connsiteX147" fmla="*/ 230445 w 309481"/>
                <a:gd name="connsiteY147" fmla="*/ 24848 h 347963"/>
                <a:gd name="connsiteX148" fmla="*/ 217304 w 309481"/>
                <a:gd name="connsiteY148" fmla="*/ 24848 h 347963"/>
                <a:gd name="connsiteX149" fmla="*/ 210733 w 309481"/>
                <a:gd name="connsiteY149" fmla="*/ 31988 h 347963"/>
                <a:gd name="connsiteX150" fmla="*/ 187689 w 309481"/>
                <a:gd name="connsiteY150" fmla="*/ 31988 h 347963"/>
                <a:gd name="connsiteX151" fmla="*/ 187689 w 309481"/>
                <a:gd name="connsiteY151" fmla="*/ 42555 h 347963"/>
                <a:gd name="connsiteX152" fmla="*/ 164644 w 309481"/>
                <a:gd name="connsiteY152" fmla="*/ 42555 h 347963"/>
                <a:gd name="connsiteX153" fmla="*/ 164644 w 309481"/>
                <a:gd name="connsiteY153" fmla="*/ 35510 h 347963"/>
                <a:gd name="connsiteX154" fmla="*/ 171215 w 309481"/>
                <a:gd name="connsiteY154" fmla="*/ 28370 h 347963"/>
                <a:gd name="connsiteX155" fmla="*/ 171215 w 309481"/>
                <a:gd name="connsiteY155" fmla="*/ 24848 h 347963"/>
                <a:gd name="connsiteX156" fmla="*/ 174548 w 309481"/>
                <a:gd name="connsiteY156" fmla="*/ 17708 h 347963"/>
                <a:gd name="connsiteX157" fmla="*/ 161311 w 309481"/>
                <a:gd name="connsiteY157" fmla="*/ 24848 h 347963"/>
                <a:gd name="connsiteX158" fmla="*/ 138267 w 309481"/>
                <a:gd name="connsiteY158" fmla="*/ 21325 h 347963"/>
                <a:gd name="connsiteX159" fmla="*/ 135029 w 309481"/>
                <a:gd name="connsiteY159" fmla="*/ 17708 h 347963"/>
                <a:gd name="connsiteX160" fmla="*/ 135029 w 309481"/>
                <a:gd name="connsiteY160" fmla="*/ 10663 h 347963"/>
                <a:gd name="connsiteX161" fmla="*/ 131696 w 309481"/>
                <a:gd name="connsiteY161" fmla="*/ 3522 h 347963"/>
                <a:gd name="connsiteX162" fmla="*/ 128459 w 309481"/>
                <a:gd name="connsiteY162" fmla="*/ 3522 h 347963"/>
                <a:gd name="connsiteX163" fmla="*/ 128459 w 309481"/>
                <a:gd name="connsiteY163" fmla="*/ 7045 h 347963"/>
                <a:gd name="connsiteX164" fmla="*/ 125126 w 309481"/>
                <a:gd name="connsiteY164" fmla="*/ 3522 h 347963"/>
                <a:gd name="connsiteX165" fmla="*/ 111985 w 309481"/>
                <a:gd name="connsiteY165" fmla="*/ 3522 h 347963"/>
                <a:gd name="connsiteX166" fmla="*/ 108652 w 309481"/>
                <a:gd name="connsiteY166" fmla="*/ 0 h 347963"/>
                <a:gd name="connsiteX167" fmla="*/ 92178 w 309481"/>
                <a:gd name="connsiteY167" fmla="*/ 0 h 347963"/>
                <a:gd name="connsiteX168" fmla="*/ 105414 w 309481"/>
                <a:gd name="connsiteY168" fmla="*/ 21325 h 347963"/>
                <a:gd name="connsiteX169" fmla="*/ 98844 w 309481"/>
                <a:gd name="connsiteY169" fmla="*/ 28370 h 347963"/>
                <a:gd name="connsiteX170" fmla="*/ 108652 w 309481"/>
                <a:gd name="connsiteY170" fmla="*/ 42555 h 347963"/>
                <a:gd name="connsiteX171" fmla="*/ 118555 w 309481"/>
                <a:gd name="connsiteY171" fmla="*/ 53218 h 347963"/>
                <a:gd name="connsiteX172" fmla="*/ 102081 w 309481"/>
                <a:gd name="connsiteY172" fmla="*/ 46173 h 347963"/>
                <a:gd name="connsiteX173" fmla="*/ 88940 w 309481"/>
                <a:gd name="connsiteY173" fmla="*/ 49695 h 347963"/>
                <a:gd name="connsiteX174" fmla="*/ 88940 w 309481"/>
                <a:gd name="connsiteY174" fmla="*/ 63881 h 347963"/>
                <a:gd name="connsiteX175" fmla="*/ 72466 w 309481"/>
                <a:gd name="connsiteY175" fmla="*/ 63881 h 347963"/>
                <a:gd name="connsiteX176" fmla="*/ 69134 w 309481"/>
                <a:gd name="connsiteY176" fmla="*/ 56836 h 347963"/>
                <a:gd name="connsiteX177" fmla="*/ 46089 w 309481"/>
                <a:gd name="connsiteY177" fmla="*/ 56836 h 347963"/>
                <a:gd name="connsiteX178" fmla="*/ 46089 w 309481"/>
                <a:gd name="connsiteY178" fmla="*/ 74543 h 347963"/>
                <a:gd name="connsiteX179" fmla="*/ 49422 w 309481"/>
                <a:gd name="connsiteY179" fmla="*/ 74543 h 347963"/>
                <a:gd name="connsiteX180" fmla="*/ 46089 w 309481"/>
                <a:gd name="connsiteY180" fmla="*/ 78066 h 347963"/>
                <a:gd name="connsiteX181" fmla="*/ 49422 w 309481"/>
                <a:gd name="connsiteY181" fmla="*/ 85206 h 347963"/>
                <a:gd name="connsiteX182" fmla="*/ 42851 w 309481"/>
                <a:gd name="connsiteY182" fmla="*/ 88728 h 347963"/>
                <a:gd name="connsiteX183" fmla="*/ 39519 w 309481"/>
                <a:gd name="connsiteY183" fmla="*/ 88728 h 347963"/>
                <a:gd name="connsiteX184" fmla="*/ 39519 w 309481"/>
                <a:gd name="connsiteY184" fmla="*/ 99391 h 347963"/>
                <a:gd name="connsiteX185" fmla="*/ 42851 w 309481"/>
                <a:gd name="connsiteY185" fmla="*/ 103009 h 347963"/>
                <a:gd name="connsiteX186" fmla="*/ 36281 w 309481"/>
                <a:gd name="connsiteY186" fmla="*/ 103009 h 347963"/>
                <a:gd name="connsiteX187" fmla="*/ 29710 w 309481"/>
                <a:gd name="connsiteY187" fmla="*/ 106531 h 347963"/>
                <a:gd name="connsiteX188" fmla="*/ 26378 w 309481"/>
                <a:gd name="connsiteY188" fmla="*/ 106531 h 347963"/>
                <a:gd name="connsiteX189" fmla="*/ 26378 w 309481"/>
                <a:gd name="connsiteY189" fmla="*/ 110054 h 347963"/>
                <a:gd name="connsiteX190" fmla="*/ 29710 w 309481"/>
                <a:gd name="connsiteY190" fmla="*/ 113671 h 347963"/>
                <a:gd name="connsiteX191" fmla="*/ 32948 w 309481"/>
                <a:gd name="connsiteY191" fmla="*/ 113671 h 347963"/>
                <a:gd name="connsiteX192" fmla="*/ 39519 w 309481"/>
                <a:gd name="connsiteY192" fmla="*/ 120716 h 347963"/>
                <a:gd name="connsiteX193" fmla="*/ 39519 w 309481"/>
                <a:gd name="connsiteY193" fmla="*/ 124239 h 347963"/>
                <a:gd name="connsiteX194" fmla="*/ 36281 w 309481"/>
                <a:gd name="connsiteY194" fmla="*/ 124239 h 347963"/>
                <a:gd name="connsiteX195" fmla="*/ 32948 w 309481"/>
                <a:gd name="connsiteY195" fmla="*/ 127856 h 347963"/>
                <a:gd name="connsiteX196" fmla="*/ 29710 w 309481"/>
                <a:gd name="connsiteY196" fmla="*/ 134901 h 347963"/>
                <a:gd name="connsiteX197" fmla="*/ 26378 w 309481"/>
                <a:gd name="connsiteY197" fmla="*/ 134901 h 347963"/>
                <a:gd name="connsiteX198" fmla="*/ 23044 w 309481"/>
                <a:gd name="connsiteY198" fmla="*/ 138519 h 347963"/>
                <a:gd name="connsiteX199" fmla="*/ 23044 w 309481"/>
                <a:gd name="connsiteY199" fmla="*/ 142042 h 347963"/>
                <a:gd name="connsiteX200" fmla="*/ 9903 w 309481"/>
                <a:gd name="connsiteY200" fmla="*/ 142042 h 347963"/>
                <a:gd name="connsiteX201" fmla="*/ 6666 w 309481"/>
                <a:gd name="connsiteY201" fmla="*/ 138519 h 347963"/>
                <a:gd name="connsiteX202" fmla="*/ 3333 w 309481"/>
                <a:gd name="connsiteY202" fmla="*/ 138519 h 347963"/>
                <a:gd name="connsiteX203" fmla="*/ 6666 w 309481"/>
                <a:gd name="connsiteY203" fmla="*/ 152704 h 347963"/>
                <a:gd name="connsiteX204" fmla="*/ 6666 w 309481"/>
                <a:gd name="connsiteY204" fmla="*/ 156227 h 347963"/>
                <a:gd name="connsiteX205" fmla="*/ 9903 w 309481"/>
                <a:gd name="connsiteY205" fmla="*/ 159749 h 347963"/>
                <a:gd name="connsiteX206" fmla="*/ 9903 w 309481"/>
                <a:gd name="connsiteY206" fmla="*/ 163367 h 347963"/>
                <a:gd name="connsiteX207" fmla="*/ 3333 w 309481"/>
                <a:gd name="connsiteY207" fmla="*/ 166889 h 347963"/>
                <a:gd name="connsiteX208" fmla="*/ 0 w 309481"/>
                <a:gd name="connsiteY208" fmla="*/ 170412 h 347963"/>
                <a:gd name="connsiteX209" fmla="*/ 3333 w 309481"/>
                <a:gd name="connsiteY209" fmla="*/ 174029 h 347963"/>
                <a:gd name="connsiteX210" fmla="*/ 3333 w 309481"/>
                <a:gd name="connsiteY210" fmla="*/ 181074 h 347963"/>
                <a:gd name="connsiteX211" fmla="*/ 0 w 309481"/>
                <a:gd name="connsiteY211" fmla="*/ 184692 h 347963"/>
                <a:gd name="connsiteX212" fmla="*/ 0 w 309481"/>
                <a:gd name="connsiteY212" fmla="*/ 191737 h 347963"/>
                <a:gd name="connsiteX213" fmla="*/ 6666 w 309481"/>
                <a:gd name="connsiteY213" fmla="*/ 191737 h 347963"/>
                <a:gd name="connsiteX214" fmla="*/ 13236 w 309481"/>
                <a:gd name="connsiteY214" fmla="*/ 198877 h 347963"/>
                <a:gd name="connsiteX215" fmla="*/ 13236 w 309481"/>
                <a:gd name="connsiteY215" fmla="*/ 209540 h 347963"/>
                <a:gd name="connsiteX216" fmla="*/ 16474 w 309481"/>
                <a:gd name="connsiteY216" fmla="*/ 213062 h 347963"/>
                <a:gd name="connsiteX217" fmla="*/ 9903 w 309481"/>
                <a:gd name="connsiteY217" fmla="*/ 213062 h 347963"/>
                <a:gd name="connsiteX218" fmla="*/ 6666 w 309481"/>
                <a:gd name="connsiteY218" fmla="*/ 216585 h 347963"/>
                <a:gd name="connsiteX219" fmla="*/ 6666 w 309481"/>
                <a:gd name="connsiteY219" fmla="*/ 227247 h 347963"/>
                <a:gd name="connsiteX220" fmla="*/ 9903 w 309481"/>
                <a:gd name="connsiteY220" fmla="*/ 230770 h 347963"/>
                <a:gd name="connsiteX221" fmla="*/ 13236 w 309481"/>
                <a:gd name="connsiteY221" fmla="*/ 230770 h 347963"/>
                <a:gd name="connsiteX222" fmla="*/ 19807 w 309481"/>
                <a:gd name="connsiteY222" fmla="*/ 234388 h 347963"/>
                <a:gd name="connsiteX223" fmla="*/ 19807 w 309481"/>
                <a:gd name="connsiteY223" fmla="*/ 241433 h 347963"/>
                <a:gd name="connsiteX224" fmla="*/ 16474 w 309481"/>
                <a:gd name="connsiteY224" fmla="*/ 245050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7963">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7964"/>
                  </a:lnTo>
                  <a:lnTo>
                    <a:pt x="148170" y="347964"/>
                  </a:lnTo>
                  <a:lnTo>
                    <a:pt x="151503" y="344441"/>
                  </a:lnTo>
                  <a:lnTo>
                    <a:pt x="151503" y="337396"/>
                  </a:lnTo>
                  <a:lnTo>
                    <a:pt x="161311" y="337396"/>
                  </a:lnTo>
                  <a:lnTo>
                    <a:pt x="171215" y="347964"/>
                  </a:lnTo>
                  <a:lnTo>
                    <a:pt x="181118" y="347964"/>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solidFill>
              <a:srgbClr val="FF0000"/>
            </a:solidFill>
            <a:ln w="9518" cap="flat">
              <a:noFill/>
              <a:prstDash val="solid"/>
              <a:miter/>
            </a:ln>
          </p:spPr>
          <p:txBody>
            <a:bodyPr rtlCol="0" anchor="ctr"/>
            <a:lstStyle/>
            <a:p>
              <a:endParaRPr lang="en-US" noProof="0" dirty="0"/>
            </a:p>
          </p:txBody>
        </p:sp>
        <p:sp>
          <p:nvSpPr>
            <p:cNvPr id="4758" name="Serbest Form 4757">
              <a:extLst>
                <a:ext uri="{FF2B5EF4-FFF2-40B4-BE49-F238E27FC236}">
                  <a16:creationId xmlns:a16="http://schemas.microsoft.com/office/drawing/2014/main" id="{3B45C029-F10A-8E45-BCF7-B245D12C13A2}"/>
                </a:ext>
              </a:extLst>
            </p:cNvPr>
            <p:cNvSpPr/>
            <p:nvPr/>
          </p:nvSpPr>
          <p:spPr>
            <a:xfrm>
              <a:off x="5969133" y="188356"/>
              <a:ext cx="309481" cy="348058"/>
            </a:xfrm>
            <a:custGeom>
              <a:avLst/>
              <a:gdLst>
                <a:gd name="connsiteX0" fmla="*/ 16474 w 309481"/>
                <a:gd name="connsiteY0" fmla="*/ 245050 h 348058"/>
                <a:gd name="connsiteX1" fmla="*/ 16474 w 309481"/>
                <a:gd name="connsiteY1" fmla="*/ 248573 h 348058"/>
                <a:gd name="connsiteX2" fmla="*/ 19807 w 309481"/>
                <a:gd name="connsiteY2" fmla="*/ 248573 h 348058"/>
                <a:gd name="connsiteX3" fmla="*/ 19807 w 309481"/>
                <a:gd name="connsiteY3" fmla="*/ 262758 h 348058"/>
                <a:gd name="connsiteX4" fmla="*/ 32948 w 309481"/>
                <a:gd name="connsiteY4" fmla="*/ 262758 h 348058"/>
                <a:gd name="connsiteX5" fmla="*/ 32948 w 309481"/>
                <a:gd name="connsiteY5" fmla="*/ 266375 h 348058"/>
                <a:gd name="connsiteX6" fmla="*/ 39519 w 309481"/>
                <a:gd name="connsiteY6" fmla="*/ 266375 h 348058"/>
                <a:gd name="connsiteX7" fmla="*/ 46089 w 309481"/>
                <a:gd name="connsiteY7" fmla="*/ 262758 h 348058"/>
                <a:gd name="connsiteX8" fmla="*/ 52754 w 309481"/>
                <a:gd name="connsiteY8" fmla="*/ 262758 h 348058"/>
                <a:gd name="connsiteX9" fmla="*/ 52754 w 309481"/>
                <a:gd name="connsiteY9" fmla="*/ 266375 h 348058"/>
                <a:gd name="connsiteX10" fmla="*/ 65896 w 309481"/>
                <a:gd name="connsiteY10" fmla="*/ 266375 h 348058"/>
                <a:gd name="connsiteX11" fmla="*/ 75799 w 309481"/>
                <a:gd name="connsiteY11" fmla="*/ 269898 h 348058"/>
                <a:gd name="connsiteX12" fmla="*/ 72466 w 309481"/>
                <a:gd name="connsiteY12" fmla="*/ 277038 h 348058"/>
                <a:gd name="connsiteX13" fmla="*/ 62563 w 309481"/>
                <a:gd name="connsiteY13" fmla="*/ 287606 h 348058"/>
                <a:gd name="connsiteX14" fmla="*/ 62563 w 309481"/>
                <a:gd name="connsiteY14" fmla="*/ 294746 h 348058"/>
                <a:gd name="connsiteX15" fmla="*/ 59325 w 309481"/>
                <a:gd name="connsiteY15" fmla="*/ 301886 h 348058"/>
                <a:gd name="connsiteX16" fmla="*/ 55992 w 309481"/>
                <a:gd name="connsiteY16" fmla="*/ 305408 h 348058"/>
                <a:gd name="connsiteX17" fmla="*/ 52754 w 309481"/>
                <a:gd name="connsiteY17" fmla="*/ 312549 h 348058"/>
                <a:gd name="connsiteX18" fmla="*/ 52754 w 309481"/>
                <a:gd name="connsiteY18" fmla="*/ 337396 h 348058"/>
                <a:gd name="connsiteX19" fmla="*/ 72466 w 309481"/>
                <a:gd name="connsiteY19" fmla="*/ 337396 h 348058"/>
                <a:gd name="connsiteX20" fmla="*/ 82370 w 309481"/>
                <a:gd name="connsiteY20" fmla="*/ 333779 h 348058"/>
                <a:gd name="connsiteX21" fmla="*/ 85607 w 309481"/>
                <a:gd name="connsiteY21" fmla="*/ 337396 h 348058"/>
                <a:gd name="connsiteX22" fmla="*/ 82370 w 309481"/>
                <a:gd name="connsiteY22" fmla="*/ 333779 h 348058"/>
                <a:gd name="connsiteX23" fmla="*/ 82370 w 309481"/>
                <a:gd name="connsiteY23" fmla="*/ 326734 h 348058"/>
                <a:gd name="connsiteX24" fmla="*/ 85607 w 309481"/>
                <a:gd name="connsiteY24" fmla="*/ 323116 h 348058"/>
                <a:gd name="connsiteX25" fmla="*/ 88940 w 309481"/>
                <a:gd name="connsiteY25" fmla="*/ 323116 h 348058"/>
                <a:gd name="connsiteX26" fmla="*/ 95510 w 309481"/>
                <a:gd name="connsiteY26" fmla="*/ 326734 h 348058"/>
                <a:gd name="connsiteX27" fmla="*/ 98844 w 309481"/>
                <a:gd name="connsiteY27" fmla="*/ 330256 h 348058"/>
                <a:gd name="connsiteX28" fmla="*/ 105414 w 309481"/>
                <a:gd name="connsiteY28" fmla="*/ 330256 h 348058"/>
                <a:gd name="connsiteX29" fmla="*/ 115222 w 309481"/>
                <a:gd name="connsiteY29" fmla="*/ 333779 h 348058"/>
                <a:gd name="connsiteX30" fmla="*/ 118555 w 309481"/>
                <a:gd name="connsiteY30" fmla="*/ 340919 h 348058"/>
                <a:gd name="connsiteX31" fmla="*/ 138267 w 309481"/>
                <a:gd name="connsiteY31" fmla="*/ 340919 h 348058"/>
                <a:gd name="connsiteX32" fmla="*/ 141600 w 309481"/>
                <a:gd name="connsiteY32" fmla="*/ 344441 h 348058"/>
                <a:gd name="connsiteX33" fmla="*/ 141600 w 309481"/>
                <a:gd name="connsiteY33" fmla="*/ 348059 h 348058"/>
                <a:gd name="connsiteX34" fmla="*/ 148170 w 309481"/>
                <a:gd name="connsiteY34" fmla="*/ 348059 h 348058"/>
                <a:gd name="connsiteX35" fmla="*/ 151503 w 309481"/>
                <a:gd name="connsiteY35" fmla="*/ 344441 h 348058"/>
                <a:gd name="connsiteX36" fmla="*/ 151503 w 309481"/>
                <a:gd name="connsiteY36" fmla="*/ 337396 h 348058"/>
                <a:gd name="connsiteX37" fmla="*/ 161311 w 309481"/>
                <a:gd name="connsiteY37" fmla="*/ 337396 h 348058"/>
                <a:gd name="connsiteX38" fmla="*/ 171215 w 309481"/>
                <a:gd name="connsiteY38" fmla="*/ 348059 h 348058"/>
                <a:gd name="connsiteX39" fmla="*/ 181118 w 309481"/>
                <a:gd name="connsiteY39" fmla="*/ 348059 h 348058"/>
                <a:gd name="connsiteX40" fmla="*/ 184356 w 309481"/>
                <a:gd name="connsiteY40" fmla="*/ 344441 h 348058"/>
                <a:gd name="connsiteX41" fmla="*/ 194259 w 309481"/>
                <a:gd name="connsiteY41" fmla="*/ 337396 h 348058"/>
                <a:gd name="connsiteX42" fmla="*/ 204163 w 309481"/>
                <a:gd name="connsiteY42" fmla="*/ 337396 h 348058"/>
                <a:gd name="connsiteX43" fmla="*/ 214066 w 309481"/>
                <a:gd name="connsiteY43" fmla="*/ 330256 h 348058"/>
                <a:gd name="connsiteX44" fmla="*/ 220636 w 309481"/>
                <a:gd name="connsiteY44" fmla="*/ 333779 h 348058"/>
                <a:gd name="connsiteX45" fmla="*/ 230445 w 309481"/>
                <a:gd name="connsiteY45" fmla="*/ 337396 h 348058"/>
                <a:gd name="connsiteX46" fmla="*/ 237015 w 309481"/>
                <a:gd name="connsiteY46" fmla="*/ 344441 h 348058"/>
                <a:gd name="connsiteX47" fmla="*/ 240348 w 309481"/>
                <a:gd name="connsiteY47" fmla="*/ 344441 h 348058"/>
                <a:gd name="connsiteX48" fmla="*/ 240348 w 309481"/>
                <a:gd name="connsiteY48" fmla="*/ 319593 h 348058"/>
                <a:gd name="connsiteX49" fmla="*/ 233778 w 309481"/>
                <a:gd name="connsiteY49" fmla="*/ 319593 h 348058"/>
                <a:gd name="connsiteX50" fmla="*/ 233778 w 309481"/>
                <a:gd name="connsiteY50" fmla="*/ 316071 h 348058"/>
                <a:gd name="connsiteX51" fmla="*/ 237015 w 309481"/>
                <a:gd name="connsiteY51" fmla="*/ 312549 h 348058"/>
                <a:gd name="connsiteX52" fmla="*/ 237015 w 309481"/>
                <a:gd name="connsiteY52" fmla="*/ 308931 h 348058"/>
                <a:gd name="connsiteX53" fmla="*/ 240348 w 309481"/>
                <a:gd name="connsiteY53" fmla="*/ 305408 h 348058"/>
                <a:gd name="connsiteX54" fmla="*/ 250251 w 309481"/>
                <a:gd name="connsiteY54" fmla="*/ 305408 h 348058"/>
                <a:gd name="connsiteX55" fmla="*/ 253489 w 309481"/>
                <a:gd name="connsiteY55" fmla="*/ 308931 h 348058"/>
                <a:gd name="connsiteX56" fmla="*/ 256822 w 309481"/>
                <a:gd name="connsiteY56" fmla="*/ 308931 h 348058"/>
                <a:gd name="connsiteX57" fmla="*/ 256822 w 309481"/>
                <a:gd name="connsiteY57" fmla="*/ 298268 h 348058"/>
                <a:gd name="connsiteX58" fmla="*/ 253489 w 309481"/>
                <a:gd name="connsiteY58" fmla="*/ 291223 h 348058"/>
                <a:gd name="connsiteX59" fmla="*/ 263392 w 309481"/>
                <a:gd name="connsiteY59" fmla="*/ 291223 h 348058"/>
                <a:gd name="connsiteX60" fmla="*/ 266726 w 309481"/>
                <a:gd name="connsiteY60" fmla="*/ 280561 h 348058"/>
                <a:gd name="connsiteX61" fmla="*/ 266726 w 309481"/>
                <a:gd name="connsiteY61" fmla="*/ 273420 h 348058"/>
                <a:gd name="connsiteX62" fmla="*/ 263392 w 309481"/>
                <a:gd name="connsiteY62" fmla="*/ 273420 h 348058"/>
                <a:gd name="connsiteX63" fmla="*/ 260155 w 309481"/>
                <a:gd name="connsiteY63" fmla="*/ 269898 h 348058"/>
                <a:gd name="connsiteX64" fmla="*/ 253489 w 309481"/>
                <a:gd name="connsiteY64" fmla="*/ 269898 h 348058"/>
                <a:gd name="connsiteX65" fmla="*/ 250251 w 309481"/>
                <a:gd name="connsiteY65" fmla="*/ 262758 h 348058"/>
                <a:gd name="connsiteX66" fmla="*/ 246919 w 309481"/>
                <a:gd name="connsiteY66" fmla="*/ 262758 h 348058"/>
                <a:gd name="connsiteX67" fmla="*/ 243681 w 309481"/>
                <a:gd name="connsiteY67" fmla="*/ 255713 h 348058"/>
                <a:gd name="connsiteX68" fmla="*/ 237015 w 309481"/>
                <a:gd name="connsiteY68" fmla="*/ 255713 h 348058"/>
                <a:gd name="connsiteX69" fmla="*/ 230445 w 309481"/>
                <a:gd name="connsiteY69" fmla="*/ 252095 h 348058"/>
                <a:gd name="connsiteX70" fmla="*/ 230445 w 309481"/>
                <a:gd name="connsiteY70" fmla="*/ 248573 h 348058"/>
                <a:gd name="connsiteX71" fmla="*/ 227207 w 309481"/>
                <a:gd name="connsiteY71" fmla="*/ 248573 h 348058"/>
                <a:gd name="connsiteX72" fmla="*/ 223874 w 309481"/>
                <a:gd name="connsiteY72" fmla="*/ 241433 h 348058"/>
                <a:gd name="connsiteX73" fmla="*/ 217304 w 309481"/>
                <a:gd name="connsiteY73" fmla="*/ 234388 h 348058"/>
                <a:gd name="connsiteX74" fmla="*/ 217304 w 309481"/>
                <a:gd name="connsiteY74" fmla="*/ 230770 h 348058"/>
                <a:gd name="connsiteX75" fmla="*/ 220636 w 309481"/>
                <a:gd name="connsiteY75" fmla="*/ 230770 h 348058"/>
                <a:gd name="connsiteX76" fmla="*/ 223874 w 309481"/>
                <a:gd name="connsiteY76" fmla="*/ 227247 h 348058"/>
                <a:gd name="connsiteX77" fmla="*/ 217304 w 309481"/>
                <a:gd name="connsiteY77" fmla="*/ 220202 h 348058"/>
                <a:gd name="connsiteX78" fmla="*/ 214066 w 309481"/>
                <a:gd name="connsiteY78" fmla="*/ 220202 h 348058"/>
                <a:gd name="connsiteX79" fmla="*/ 210733 w 309481"/>
                <a:gd name="connsiteY79" fmla="*/ 216585 h 348058"/>
                <a:gd name="connsiteX80" fmla="*/ 210733 w 309481"/>
                <a:gd name="connsiteY80" fmla="*/ 209540 h 348058"/>
                <a:gd name="connsiteX81" fmla="*/ 214066 w 309481"/>
                <a:gd name="connsiteY81" fmla="*/ 209540 h 348058"/>
                <a:gd name="connsiteX82" fmla="*/ 214066 w 309481"/>
                <a:gd name="connsiteY82" fmla="*/ 213062 h 348058"/>
                <a:gd name="connsiteX83" fmla="*/ 220636 w 309481"/>
                <a:gd name="connsiteY83" fmla="*/ 213062 h 348058"/>
                <a:gd name="connsiteX84" fmla="*/ 220636 w 309481"/>
                <a:gd name="connsiteY84" fmla="*/ 209540 h 348058"/>
                <a:gd name="connsiteX85" fmla="*/ 227207 w 309481"/>
                <a:gd name="connsiteY85" fmla="*/ 209540 h 348058"/>
                <a:gd name="connsiteX86" fmla="*/ 227207 w 309481"/>
                <a:gd name="connsiteY86" fmla="*/ 205922 h 348058"/>
                <a:gd name="connsiteX87" fmla="*/ 230445 w 309481"/>
                <a:gd name="connsiteY87" fmla="*/ 202400 h 348058"/>
                <a:gd name="connsiteX88" fmla="*/ 233778 w 309481"/>
                <a:gd name="connsiteY88" fmla="*/ 202400 h 348058"/>
                <a:gd name="connsiteX89" fmla="*/ 240348 w 309481"/>
                <a:gd name="connsiteY89" fmla="*/ 205922 h 348058"/>
                <a:gd name="connsiteX90" fmla="*/ 246919 w 309481"/>
                <a:gd name="connsiteY90" fmla="*/ 198877 h 348058"/>
                <a:gd name="connsiteX91" fmla="*/ 256822 w 309481"/>
                <a:gd name="connsiteY91" fmla="*/ 195259 h 348058"/>
                <a:gd name="connsiteX92" fmla="*/ 256822 w 309481"/>
                <a:gd name="connsiteY92" fmla="*/ 191737 h 348058"/>
                <a:gd name="connsiteX93" fmla="*/ 269963 w 309481"/>
                <a:gd name="connsiteY93" fmla="*/ 191737 h 348058"/>
                <a:gd name="connsiteX94" fmla="*/ 269963 w 309481"/>
                <a:gd name="connsiteY94" fmla="*/ 188215 h 348058"/>
                <a:gd name="connsiteX95" fmla="*/ 279867 w 309481"/>
                <a:gd name="connsiteY95" fmla="*/ 188215 h 348058"/>
                <a:gd name="connsiteX96" fmla="*/ 279867 w 309481"/>
                <a:gd name="connsiteY96" fmla="*/ 184692 h 348058"/>
                <a:gd name="connsiteX97" fmla="*/ 283199 w 309481"/>
                <a:gd name="connsiteY97" fmla="*/ 181074 h 348058"/>
                <a:gd name="connsiteX98" fmla="*/ 286437 w 309481"/>
                <a:gd name="connsiteY98" fmla="*/ 181074 h 348058"/>
                <a:gd name="connsiteX99" fmla="*/ 289770 w 309481"/>
                <a:gd name="connsiteY99" fmla="*/ 177552 h 348058"/>
                <a:gd name="connsiteX100" fmla="*/ 296340 w 309481"/>
                <a:gd name="connsiteY100" fmla="*/ 184692 h 348058"/>
                <a:gd name="connsiteX101" fmla="*/ 302911 w 309481"/>
                <a:gd name="connsiteY101" fmla="*/ 184692 h 348058"/>
                <a:gd name="connsiteX102" fmla="*/ 306149 w 309481"/>
                <a:gd name="connsiteY102" fmla="*/ 177552 h 348058"/>
                <a:gd name="connsiteX103" fmla="*/ 306149 w 309481"/>
                <a:gd name="connsiteY103" fmla="*/ 174029 h 348058"/>
                <a:gd name="connsiteX104" fmla="*/ 309482 w 309481"/>
                <a:gd name="connsiteY104" fmla="*/ 170412 h 348058"/>
                <a:gd name="connsiteX105" fmla="*/ 309482 w 309481"/>
                <a:gd name="connsiteY105" fmla="*/ 166889 h 348058"/>
                <a:gd name="connsiteX106" fmla="*/ 302911 w 309481"/>
                <a:gd name="connsiteY106" fmla="*/ 166889 h 348058"/>
                <a:gd name="connsiteX107" fmla="*/ 306149 w 309481"/>
                <a:gd name="connsiteY107" fmla="*/ 163367 h 348058"/>
                <a:gd name="connsiteX108" fmla="*/ 306149 w 309481"/>
                <a:gd name="connsiteY108" fmla="*/ 156227 h 348058"/>
                <a:gd name="connsiteX109" fmla="*/ 302911 w 309481"/>
                <a:gd name="connsiteY109" fmla="*/ 156227 h 348058"/>
                <a:gd name="connsiteX110" fmla="*/ 299578 w 309481"/>
                <a:gd name="connsiteY110" fmla="*/ 159749 h 348058"/>
                <a:gd name="connsiteX111" fmla="*/ 299578 w 309481"/>
                <a:gd name="connsiteY111" fmla="*/ 149182 h 348058"/>
                <a:gd name="connsiteX112" fmla="*/ 296340 w 309481"/>
                <a:gd name="connsiteY112" fmla="*/ 145564 h 348058"/>
                <a:gd name="connsiteX113" fmla="*/ 293008 w 309481"/>
                <a:gd name="connsiteY113" fmla="*/ 145564 h 348058"/>
                <a:gd name="connsiteX114" fmla="*/ 289770 w 309481"/>
                <a:gd name="connsiteY114" fmla="*/ 142042 h 348058"/>
                <a:gd name="connsiteX115" fmla="*/ 289770 w 309481"/>
                <a:gd name="connsiteY115" fmla="*/ 138519 h 348058"/>
                <a:gd name="connsiteX116" fmla="*/ 296340 w 309481"/>
                <a:gd name="connsiteY116" fmla="*/ 134901 h 348058"/>
                <a:gd name="connsiteX117" fmla="*/ 299578 w 309481"/>
                <a:gd name="connsiteY117" fmla="*/ 131379 h 348058"/>
                <a:gd name="connsiteX118" fmla="*/ 296340 w 309481"/>
                <a:gd name="connsiteY118" fmla="*/ 127856 h 348058"/>
                <a:gd name="connsiteX119" fmla="*/ 293008 w 309481"/>
                <a:gd name="connsiteY119" fmla="*/ 127856 h 348058"/>
                <a:gd name="connsiteX120" fmla="*/ 296340 w 309481"/>
                <a:gd name="connsiteY120" fmla="*/ 124239 h 348058"/>
                <a:gd name="connsiteX121" fmla="*/ 296340 w 309481"/>
                <a:gd name="connsiteY121" fmla="*/ 120716 h 348058"/>
                <a:gd name="connsiteX122" fmla="*/ 289770 w 309481"/>
                <a:gd name="connsiteY122" fmla="*/ 120716 h 348058"/>
                <a:gd name="connsiteX123" fmla="*/ 289770 w 309481"/>
                <a:gd name="connsiteY123" fmla="*/ 113671 h 348058"/>
                <a:gd name="connsiteX124" fmla="*/ 293008 w 309481"/>
                <a:gd name="connsiteY124" fmla="*/ 113671 h 348058"/>
                <a:gd name="connsiteX125" fmla="*/ 293008 w 309481"/>
                <a:gd name="connsiteY125" fmla="*/ 103009 h 348058"/>
                <a:gd name="connsiteX126" fmla="*/ 286437 w 309481"/>
                <a:gd name="connsiteY126" fmla="*/ 103009 h 348058"/>
                <a:gd name="connsiteX127" fmla="*/ 283199 w 309481"/>
                <a:gd name="connsiteY127" fmla="*/ 99391 h 348058"/>
                <a:gd name="connsiteX128" fmla="*/ 279867 w 309481"/>
                <a:gd name="connsiteY128" fmla="*/ 99391 h 348058"/>
                <a:gd name="connsiteX129" fmla="*/ 276533 w 309481"/>
                <a:gd name="connsiteY129" fmla="*/ 95869 h 348058"/>
                <a:gd name="connsiteX130" fmla="*/ 276533 w 309481"/>
                <a:gd name="connsiteY130" fmla="*/ 88728 h 348058"/>
                <a:gd name="connsiteX131" fmla="*/ 279867 w 309481"/>
                <a:gd name="connsiteY131" fmla="*/ 88728 h 348058"/>
                <a:gd name="connsiteX132" fmla="*/ 286437 w 309481"/>
                <a:gd name="connsiteY132" fmla="*/ 81683 h 348058"/>
                <a:gd name="connsiteX133" fmla="*/ 286437 w 309481"/>
                <a:gd name="connsiteY133" fmla="*/ 71021 h 348058"/>
                <a:gd name="connsiteX134" fmla="*/ 283199 w 309481"/>
                <a:gd name="connsiteY134" fmla="*/ 67498 h 348058"/>
                <a:gd name="connsiteX135" fmla="*/ 279867 w 309481"/>
                <a:gd name="connsiteY135" fmla="*/ 67498 h 348058"/>
                <a:gd name="connsiteX136" fmla="*/ 279867 w 309481"/>
                <a:gd name="connsiteY136" fmla="*/ 56836 h 348058"/>
                <a:gd name="connsiteX137" fmla="*/ 276533 w 309481"/>
                <a:gd name="connsiteY137" fmla="*/ 53218 h 348058"/>
                <a:gd name="connsiteX138" fmla="*/ 266726 w 309481"/>
                <a:gd name="connsiteY138" fmla="*/ 49695 h 348058"/>
                <a:gd name="connsiteX139" fmla="*/ 266726 w 309481"/>
                <a:gd name="connsiteY139" fmla="*/ 46173 h 348058"/>
                <a:gd name="connsiteX140" fmla="*/ 263392 w 309481"/>
                <a:gd name="connsiteY140" fmla="*/ 39033 h 348058"/>
                <a:gd name="connsiteX141" fmla="*/ 260155 w 309481"/>
                <a:gd name="connsiteY141" fmla="*/ 35510 h 348058"/>
                <a:gd name="connsiteX142" fmla="*/ 250251 w 309481"/>
                <a:gd name="connsiteY142" fmla="*/ 35510 h 348058"/>
                <a:gd name="connsiteX143" fmla="*/ 246919 w 309481"/>
                <a:gd name="connsiteY143" fmla="*/ 31988 h 348058"/>
                <a:gd name="connsiteX144" fmla="*/ 243681 w 309481"/>
                <a:gd name="connsiteY144" fmla="*/ 31988 h 348058"/>
                <a:gd name="connsiteX145" fmla="*/ 240348 w 309481"/>
                <a:gd name="connsiteY145" fmla="*/ 28370 h 348058"/>
                <a:gd name="connsiteX146" fmla="*/ 233778 w 309481"/>
                <a:gd name="connsiteY146" fmla="*/ 28370 h 348058"/>
                <a:gd name="connsiteX147" fmla="*/ 230445 w 309481"/>
                <a:gd name="connsiteY147" fmla="*/ 24848 h 348058"/>
                <a:gd name="connsiteX148" fmla="*/ 217304 w 309481"/>
                <a:gd name="connsiteY148" fmla="*/ 24848 h 348058"/>
                <a:gd name="connsiteX149" fmla="*/ 210733 w 309481"/>
                <a:gd name="connsiteY149" fmla="*/ 31988 h 348058"/>
                <a:gd name="connsiteX150" fmla="*/ 187689 w 309481"/>
                <a:gd name="connsiteY150" fmla="*/ 31988 h 348058"/>
                <a:gd name="connsiteX151" fmla="*/ 187689 w 309481"/>
                <a:gd name="connsiteY151" fmla="*/ 42555 h 348058"/>
                <a:gd name="connsiteX152" fmla="*/ 164644 w 309481"/>
                <a:gd name="connsiteY152" fmla="*/ 42555 h 348058"/>
                <a:gd name="connsiteX153" fmla="*/ 164644 w 309481"/>
                <a:gd name="connsiteY153" fmla="*/ 35510 h 348058"/>
                <a:gd name="connsiteX154" fmla="*/ 171215 w 309481"/>
                <a:gd name="connsiteY154" fmla="*/ 28370 h 348058"/>
                <a:gd name="connsiteX155" fmla="*/ 171215 w 309481"/>
                <a:gd name="connsiteY155" fmla="*/ 24848 h 348058"/>
                <a:gd name="connsiteX156" fmla="*/ 174548 w 309481"/>
                <a:gd name="connsiteY156" fmla="*/ 17708 h 348058"/>
                <a:gd name="connsiteX157" fmla="*/ 161311 w 309481"/>
                <a:gd name="connsiteY157" fmla="*/ 24848 h 348058"/>
                <a:gd name="connsiteX158" fmla="*/ 138267 w 309481"/>
                <a:gd name="connsiteY158" fmla="*/ 21325 h 348058"/>
                <a:gd name="connsiteX159" fmla="*/ 135029 w 309481"/>
                <a:gd name="connsiteY159" fmla="*/ 17708 h 348058"/>
                <a:gd name="connsiteX160" fmla="*/ 135029 w 309481"/>
                <a:gd name="connsiteY160" fmla="*/ 10663 h 348058"/>
                <a:gd name="connsiteX161" fmla="*/ 131696 w 309481"/>
                <a:gd name="connsiteY161" fmla="*/ 3522 h 348058"/>
                <a:gd name="connsiteX162" fmla="*/ 128459 w 309481"/>
                <a:gd name="connsiteY162" fmla="*/ 3522 h 348058"/>
                <a:gd name="connsiteX163" fmla="*/ 128459 w 309481"/>
                <a:gd name="connsiteY163" fmla="*/ 7045 h 348058"/>
                <a:gd name="connsiteX164" fmla="*/ 125126 w 309481"/>
                <a:gd name="connsiteY164" fmla="*/ 3522 h 348058"/>
                <a:gd name="connsiteX165" fmla="*/ 111985 w 309481"/>
                <a:gd name="connsiteY165" fmla="*/ 3522 h 348058"/>
                <a:gd name="connsiteX166" fmla="*/ 108652 w 309481"/>
                <a:gd name="connsiteY166" fmla="*/ 0 h 348058"/>
                <a:gd name="connsiteX167" fmla="*/ 92178 w 309481"/>
                <a:gd name="connsiteY167" fmla="*/ 0 h 348058"/>
                <a:gd name="connsiteX168" fmla="*/ 105414 w 309481"/>
                <a:gd name="connsiteY168" fmla="*/ 21325 h 348058"/>
                <a:gd name="connsiteX169" fmla="*/ 98844 w 309481"/>
                <a:gd name="connsiteY169" fmla="*/ 28370 h 348058"/>
                <a:gd name="connsiteX170" fmla="*/ 108652 w 309481"/>
                <a:gd name="connsiteY170" fmla="*/ 42555 h 348058"/>
                <a:gd name="connsiteX171" fmla="*/ 118555 w 309481"/>
                <a:gd name="connsiteY171" fmla="*/ 53218 h 348058"/>
                <a:gd name="connsiteX172" fmla="*/ 102081 w 309481"/>
                <a:gd name="connsiteY172" fmla="*/ 46173 h 348058"/>
                <a:gd name="connsiteX173" fmla="*/ 88940 w 309481"/>
                <a:gd name="connsiteY173" fmla="*/ 49695 h 348058"/>
                <a:gd name="connsiteX174" fmla="*/ 88940 w 309481"/>
                <a:gd name="connsiteY174" fmla="*/ 63881 h 348058"/>
                <a:gd name="connsiteX175" fmla="*/ 72466 w 309481"/>
                <a:gd name="connsiteY175" fmla="*/ 63881 h 348058"/>
                <a:gd name="connsiteX176" fmla="*/ 69134 w 309481"/>
                <a:gd name="connsiteY176" fmla="*/ 56836 h 348058"/>
                <a:gd name="connsiteX177" fmla="*/ 46089 w 309481"/>
                <a:gd name="connsiteY177" fmla="*/ 56836 h 348058"/>
                <a:gd name="connsiteX178" fmla="*/ 46089 w 309481"/>
                <a:gd name="connsiteY178" fmla="*/ 74543 h 348058"/>
                <a:gd name="connsiteX179" fmla="*/ 49422 w 309481"/>
                <a:gd name="connsiteY179" fmla="*/ 74543 h 348058"/>
                <a:gd name="connsiteX180" fmla="*/ 46089 w 309481"/>
                <a:gd name="connsiteY180" fmla="*/ 78066 h 348058"/>
                <a:gd name="connsiteX181" fmla="*/ 49422 w 309481"/>
                <a:gd name="connsiteY181" fmla="*/ 85206 h 348058"/>
                <a:gd name="connsiteX182" fmla="*/ 42851 w 309481"/>
                <a:gd name="connsiteY182" fmla="*/ 88728 h 348058"/>
                <a:gd name="connsiteX183" fmla="*/ 39519 w 309481"/>
                <a:gd name="connsiteY183" fmla="*/ 88728 h 348058"/>
                <a:gd name="connsiteX184" fmla="*/ 39519 w 309481"/>
                <a:gd name="connsiteY184" fmla="*/ 99391 h 348058"/>
                <a:gd name="connsiteX185" fmla="*/ 42851 w 309481"/>
                <a:gd name="connsiteY185" fmla="*/ 103009 h 348058"/>
                <a:gd name="connsiteX186" fmla="*/ 36281 w 309481"/>
                <a:gd name="connsiteY186" fmla="*/ 103009 h 348058"/>
                <a:gd name="connsiteX187" fmla="*/ 29710 w 309481"/>
                <a:gd name="connsiteY187" fmla="*/ 106531 h 348058"/>
                <a:gd name="connsiteX188" fmla="*/ 26378 w 309481"/>
                <a:gd name="connsiteY188" fmla="*/ 106531 h 348058"/>
                <a:gd name="connsiteX189" fmla="*/ 26378 w 309481"/>
                <a:gd name="connsiteY189" fmla="*/ 110054 h 348058"/>
                <a:gd name="connsiteX190" fmla="*/ 29710 w 309481"/>
                <a:gd name="connsiteY190" fmla="*/ 113671 h 348058"/>
                <a:gd name="connsiteX191" fmla="*/ 32948 w 309481"/>
                <a:gd name="connsiteY191" fmla="*/ 113671 h 348058"/>
                <a:gd name="connsiteX192" fmla="*/ 39519 w 309481"/>
                <a:gd name="connsiteY192" fmla="*/ 120716 h 348058"/>
                <a:gd name="connsiteX193" fmla="*/ 39519 w 309481"/>
                <a:gd name="connsiteY193" fmla="*/ 124239 h 348058"/>
                <a:gd name="connsiteX194" fmla="*/ 36281 w 309481"/>
                <a:gd name="connsiteY194" fmla="*/ 124239 h 348058"/>
                <a:gd name="connsiteX195" fmla="*/ 32948 w 309481"/>
                <a:gd name="connsiteY195" fmla="*/ 127856 h 348058"/>
                <a:gd name="connsiteX196" fmla="*/ 29710 w 309481"/>
                <a:gd name="connsiteY196" fmla="*/ 134901 h 348058"/>
                <a:gd name="connsiteX197" fmla="*/ 26378 w 309481"/>
                <a:gd name="connsiteY197" fmla="*/ 134901 h 348058"/>
                <a:gd name="connsiteX198" fmla="*/ 23044 w 309481"/>
                <a:gd name="connsiteY198" fmla="*/ 138519 h 348058"/>
                <a:gd name="connsiteX199" fmla="*/ 23044 w 309481"/>
                <a:gd name="connsiteY199" fmla="*/ 142042 h 348058"/>
                <a:gd name="connsiteX200" fmla="*/ 9903 w 309481"/>
                <a:gd name="connsiteY200" fmla="*/ 142042 h 348058"/>
                <a:gd name="connsiteX201" fmla="*/ 6666 w 309481"/>
                <a:gd name="connsiteY201" fmla="*/ 138519 h 348058"/>
                <a:gd name="connsiteX202" fmla="*/ 3333 w 309481"/>
                <a:gd name="connsiteY202" fmla="*/ 138519 h 348058"/>
                <a:gd name="connsiteX203" fmla="*/ 6666 w 309481"/>
                <a:gd name="connsiteY203" fmla="*/ 152704 h 348058"/>
                <a:gd name="connsiteX204" fmla="*/ 6666 w 309481"/>
                <a:gd name="connsiteY204" fmla="*/ 156227 h 348058"/>
                <a:gd name="connsiteX205" fmla="*/ 9903 w 309481"/>
                <a:gd name="connsiteY205" fmla="*/ 159749 h 348058"/>
                <a:gd name="connsiteX206" fmla="*/ 9903 w 309481"/>
                <a:gd name="connsiteY206" fmla="*/ 163367 h 348058"/>
                <a:gd name="connsiteX207" fmla="*/ 3333 w 309481"/>
                <a:gd name="connsiteY207" fmla="*/ 166889 h 348058"/>
                <a:gd name="connsiteX208" fmla="*/ 0 w 309481"/>
                <a:gd name="connsiteY208" fmla="*/ 170412 h 348058"/>
                <a:gd name="connsiteX209" fmla="*/ 3333 w 309481"/>
                <a:gd name="connsiteY209" fmla="*/ 174029 h 348058"/>
                <a:gd name="connsiteX210" fmla="*/ 3333 w 309481"/>
                <a:gd name="connsiteY210" fmla="*/ 181074 h 348058"/>
                <a:gd name="connsiteX211" fmla="*/ 0 w 309481"/>
                <a:gd name="connsiteY211" fmla="*/ 184692 h 348058"/>
                <a:gd name="connsiteX212" fmla="*/ 0 w 309481"/>
                <a:gd name="connsiteY212" fmla="*/ 191737 h 348058"/>
                <a:gd name="connsiteX213" fmla="*/ 6666 w 309481"/>
                <a:gd name="connsiteY213" fmla="*/ 191737 h 348058"/>
                <a:gd name="connsiteX214" fmla="*/ 13236 w 309481"/>
                <a:gd name="connsiteY214" fmla="*/ 198877 h 348058"/>
                <a:gd name="connsiteX215" fmla="*/ 13236 w 309481"/>
                <a:gd name="connsiteY215" fmla="*/ 209540 h 348058"/>
                <a:gd name="connsiteX216" fmla="*/ 16474 w 309481"/>
                <a:gd name="connsiteY216" fmla="*/ 213062 h 348058"/>
                <a:gd name="connsiteX217" fmla="*/ 9903 w 309481"/>
                <a:gd name="connsiteY217" fmla="*/ 213062 h 348058"/>
                <a:gd name="connsiteX218" fmla="*/ 6666 w 309481"/>
                <a:gd name="connsiteY218" fmla="*/ 216585 h 348058"/>
                <a:gd name="connsiteX219" fmla="*/ 6666 w 309481"/>
                <a:gd name="connsiteY219" fmla="*/ 227247 h 348058"/>
                <a:gd name="connsiteX220" fmla="*/ 9903 w 309481"/>
                <a:gd name="connsiteY220" fmla="*/ 230770 h 348058"/>
                <a:gd name="connsiteX221" fmla="*/ 13236 w 309481"/>
                <a:gd name="connsiteY221" fmla="*/ 230770 h 348058"/>
                <a:gd name="connsiteX222" fmla="*/ 19807 w 309481"/>
                <a:gd name="connsiteY222" fmla="*/ 234388 h 348058"/>
                <a:gd name="connsiteX223" fmla="*/ 19807 w 309481"/>
                <a:gd name="connsiteY223" fmla="*/ 241433 h 348058"/>
                <a:gd name="connsiteX224" fmla="*/ 16474 w 309481"/>
                <a:gd name="connsiteY224" fmla="*/ 245050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8058">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8059"/>
                  </a:lnTo>
                  <a:lnTo>
                    <a:pt x="148170" y="348059"/>
                  </a:lnTo>
                  <a:lnTo>
                    <a:pt x="151503" y="344441"/>
                  </a:lnTo>
                  <a:lnTo>
                    <a:pt x="151503" y="337396"/>
                  </a:lnTo>
                  <a:lnTo>
                    <a:pt x="161311" y="337396"/>
                  </a:lnTo>
                  <a:lnTo>
                    <a:pt x="171215" y="348059"/>
                  </a:lnTo>
                  <a:lnTo>
                    <a:pt x="181118" y="348059"/>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noFill/>
            <a:ln w="2379" cap="flat">
              <a:solidFill>
                <a:srgbClr val="FFFFFF"/>
              </a:solidFill>
              <a:prstDash val="solid"/>
              <a:round/>
            </a:ln>
          </p:spPr>
          <p:txBody>
            <a:bodyPr rtlCol="0" anchor="ctr"/>
            <a:lstStyle/>
            <a:p>
              <a:endParaRPr lang="en-US" noProof="0" dirty="0"/>
            </a:p>
          </p:txBody>
        </p:sp>
        <p:sp>
          <p:nvSpPr>
            <p:cNvPr id="4759" name="Serbest Form 4758">
              <a:extLst>
                <a:ext uri="{FF2B5EF4-FFF2-40B4-BE49-F238E27FC236}">
                  <a16:creationId xmlns:a16="http://schemas.microsoft.com/office/drawing/2014/main" id="{6B5CD32E-F989-374B-9508-85DEB50A3D3C}"/>
                </a:ext>
              </a:extLst>
            </p:cNvPr>
            <p:cNvSpPr/>
            <p:nvPr/>
          </p:nvSpPr>
          <p:spPr>
            <a:xfrm>
              <a:off x="6181961" y="362386"/>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794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794 h 115956"/>
                <a:gd name="connsiteX17" fmla="*/ 152455 w 232063"/>
                <a:gd name="connsiteY17" fmla="*/ 39794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794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794"/>
                  </a:lnTo>
                  <a:lnTo>
                    <a:pt x="188927" y="36177"/>
                  </a:lnTo>
                  <a:lnTo>
                    <a:pt x="179024" y="36177"/>
                  </a:lnTo>
                  <a:lnTo>
                    <a:pt x="182356" y="32559"/>
                  </a:lnTo>
                  <a:lnTo>
                    <a:pt x="172358" y="32559"/>
                  </a:lnTo>
                  <a:lnTo>
                    <a:pt x="165692" y="36177"/>
                  </a:lnTo>
                  <a:lnTo>
                    <a:pt x="162454" y="36177"/>
                  </a:lnTo>
                  <a:lnTo>
                    <a:pt x="162454" y="39794"/>
                  </a:lnTo>
                  <a:lnTo>
                    <a:pt x="152455" y="39794"/>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794"/>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solidFill>
              <a:srgbClr val="AFABAB"/>
            </a:solidFill>
            <a:ln w="9518" cap="flat">
              <a:noFill/>
              <a:prstDash val="solid"/>
              <a:miter/>
            </a:ln>
          </p:spPr>
          <p:txBody>
            <a:bodyPr rtlCol="0" anchor="ctr"/>
            <a:lstStyle/>
            <a:p>
              <a:endParaRPr lang="en-US" noProof="0" dirty="0"/>
            </a:p>
          </p:txBody>
        </p:sp>
        <p:sp>
          <p:nvSpPr>
            <p:cNvPr id="4760" name="Serbest Form 4759">
              <a:extLst>
                <a:ext uri="{FF2B5EF4-FFF2-40B4-BE49-F238E27FC236}">
                  <a16:creationId xmlns:a16="http://schemas.microsoft.com/office/drawing/2014/main" id="{995DF668-3C69-2F47-BDDF-5E41730E602A}"/>
                </a:ext>
              </a:extLst>
            </p:cNvPr>
            <p:cNvSpPr/>
            <p:nvPr/>
          </p:nvSpPr>
          <p:spPr>
            <a:xfrm>
              <a:off x="6181961" y="362386"/>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890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890 h 115956"/>
                <a:gd name="connsiteX17" fmla="*/ 152455 w 232063"/>
                <a:gd name="connsiteY17" fmla="*/ 39890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890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890"/>
                  </a:lnTo>
                  <a:lnTo>
                    <a:pt x="188927" y="36177"/>
                  </a:lnTo>
                  <a:lnTo>
                    <a:pt x="179024" y="36177"/>
                  </a:lnTo>
                  <a:lnTo>
                    <a:pt x="182356" y="32559"/>
                  </a:lnTo>
                  <a:lnTo>
                    <a:pt x="172358" y="32559"/>
                  </a:lnTo>
                  <a:lnTo>
                    <a:pt x="165692" y="36177"/>
                  </a:lnTo>
                  <a:lnTo>
                    <a:pt x="162454" y="36177"/>
                  </a:lnTo>
                  <a:lnTo>
                    <a:pt x="162454" y="39890"/>
                  </a:lnTo>
                  <a:lnTo>
                    <a:pt x="152455" y="39890"/>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890"/>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noFill/>
            <a:ln w="2379" cap="flat">
              <a:solidFill>
                <a:srgbClr val="FFFFFF"/>
              </a:solidFill>
              <a:prstDash val="solid"/>
              <a:round/>
            </a:ln>
          </p:spPr>
          <p:txBody>
            <a:bodyPr rtlCol="0" anchor="ctr"/>
            <a:lstStyle/>
            <a:p>
              <a:endParaRPr lang="en-US" noProof="0" dirty="0"/>
            </a:p>
          </p:txBody>
        </p:sp>
        <p:sp>
          <p:nvSpPr>
            <p:cNvPr id="4761" name="Serbest Form 4760">
              <a:extLst>
                <a:ext uri="{FF2B5EF4-FFF2-40B4-BE49-F238E27FC236}">
                  <a16:creationId xmlns:a16="http://schemas.microsoft.com/office/drawing/2014/main" id="{9290294F-FAEC-8742-AD31-3690214CD82B}"/>
                </a:ext>
              </a:extLst>
            </p:cNvPr>
            <p:cNvSpPr/>
            <p:nvPr/>
          </p:nvSpPr>
          <p:spPr>
            <a:xfrm>
              <a:off x="6916813" y="1077735"/>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solidFill>
              <a:srgbClr val="AFABAB"/>
            </a:solidFill>
            <a:ln w="9518" cap="flat">
              <a:noFill/>
              <a:prstDash val="solid"/>
              <a:miter/>
            </a:ln>
          </p:spPr>
          <p:txBody>
            <a:bodyPr rtlCol="0" anchor="ctr"/>
            <a:lstStyle/>
            <a:p>
              <a:endParaRPr lang="en-US" noProof="0" dirty="0"/>
            </a:p>
          </p:txBody>
        </p:sp>
        <p:sp>
          <p:nvSpPr>
            <p:cNvPr id="4762" name="Serbest Form 4761">
              <a:extLst>
                <a:ext uri="{FF2B5EF4-FFF2-40B4-BE49-F238E27FC236}">
                  <a16:creationId xmlns:a16="http://schemas.microsoft.com/office/drawing/2014/main" id="{C88A5761-CEB3-9140-B633-4339688DCB2F}"/>
                </a:ext>
              </a:extLst>
            </p:cNvPr>
            <p:cNvSpPr/>
            <p:nvPr/>
          </p:nvSpPr>
          <p:spPr>
            <a:xfrm>
              <a:off x="6916813" y="1077735"/>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noFill/>
            <a:ln w="2379" cap="flat">
              <a:solidFill>
                <a:srgbClr val="FFFFFF"/>
              </a:solidFill>
              <a:prstDash val="solid"/>
              <a:round/>
            </a:ln>
          </p:spPr>
          <p:txBody>
            <a:bodyPr rtlCol="0" anchor="ctr"/>
            <a:lstStyle/>
            <a:p>
              <a:endParaRPr lang="en-US" noProof="0" dirty="0"/>
            </a:p>
          </p:txBody>
        </p:sp>
        <p:sp>
          <p:nvSpPr>
            <p:cNvPr id="4763" name="Serbest Form 4762">
              <a:extLst>
                <a:ext uri="{FF2B5EF4-FFF2-40B4-BE49-F238E27FC236}">
                  <a16:creationId xmlns:a16="http://schemas.microsoft.com/office/drawing/2014/main" id="{6D5D42FE-E9D5-3443-87A3-B2299DEE24D1}"/>
                </a:ext>
              </a:extLst>
            </p:cNvPr>
            <p:cNvSpPr/>
            <p:nvPr/>
          </p:nvSpPr>
          <p:spPr>
            <a:xfrm>
              <a:off x="2488846" y="1676746"/>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2257 w 405373"/>
                <a:gd name="connsiteY85" fmla="*/ 68831 h 155084"/>
                <a:gd name="connsiteX86" fmla="*/ 218827 w 405373"/>
                <a:gd name="connsiteY86" fmla="*/ 68831 h 155084"/>
                <a:gd name="connsiteX87" fmla="*/ 212257 w 405373"/>
                <a:gd name="connsiteY87" fmla="*/ 82540 h 155084"/>
                <a:gd name="connsiteX88" fmla="*/ 245205 w 405373"/>
                <a:gd name="connsiteY88" fmla="*/ 96249 h 155084"/>
                <a:gd name="connsiteX89" fmla="*/ 258441 w 405373"/>
                <a:gd name="connsiteY89" fmla="*/ 116908 h 155084"/>
                <a:gd name="connsiteX90" fmla="*/ 261774 w 405373"/>
                <a:gd name="connsiteY90" fmla="*/ 120335 h 155084"/>
                <a:gd name="connsiteX91" fmla="*/ 268344 w 405373"/>
                <a:gd name="connsiteY91" fmla="*/ 123763 h 155084"/>
                <a:gd name="connsiteX92" fmla="*/ 271677 w 405373"/>
                <a:gd name="connsiteY92" fmla="*/ 127190 h 155084"/>
                <a:gd name="connsiteX93" fmla="*/ 27167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2257" y="68831"/>
                  </a:lnTo>
                  <a:lnTo>
                    <a:pt x="218827" y="68831"/>
                  </a:lnTo>
                  <a:lnTo>
                    <a:pt x="212257" y="82540"/>
                  </a:lnTo>
                  <a:lnTo>
                    <a:pt x="245205" y="96249"/>
                  </a:lnTo>
                  <a:lnTo>
                    <a:pt x="258441" y="116908"/>
                  </a:lnTo>
                  <a:lnTo>
                    <a:pt x="261774" y="120335"/>
                  </a:lnTo>
                  <a:lnTo>
                    <a:pt x="268344" y="123763"/>
                  </a:lnTo>
                  <a:lnTo>
                    <a:pt x="271677" y="127190"/>
                  </a:lnTo>
                  <a:lnTo>
                    <a:pt x="27167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solidFill>
              <a:srgbClr val="AFABAB"/>
            </a:solidFill>
            <a:ln w="9518" cap="flat">
              <a:noFill/>
              <a:prstDash val="solid"/>
              <a:miter/>
            </a:ln>
          </p:spPr>
          <p:txBody>
            <a:bodyPr rtlCol="0" anchor="ctr"/>
            <a:lstStyle/>
            <a:p>
              <a:endParaRPr lang="en-US" noProof="0" dirty="0"/>
            </a:p>
          </p:txBody>
        </p:sp>
        <p:sp>
          <p:nvSpPr>
            <p:cNvPr id="4764" name="Serbest Form 4763">
              <a:extLst>
                <a:ext uri="{FF2B5EF4-FFF2-40B4-BE49-F238E27FC236}">
                  <a16:creationId xmlns:a16="http://schemas.microsoft.com/office/drawing/2014/main" id="{528EE0C8-814A-DB48-A171-50AF8F946217}"/>
                </a:ext>
              </a:extLst>
            </p:cNvPr>
            <p:cNvSpPr/>
            <p:nvPr/>
          </p:nvSpPr>
          <p:spPr>
            <a:xfrm>
              <a:off x="2488846" y="1676746"/>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1781 w 405373"/>
                <a:gd name="connsiteY85" fmla="*/ 68831 h 155084"/>
                <a:gd name="connsiteX86" fmla="*/ 218446 w 405373"/>
                <a:gd name="connsiteY86" fmla="*/ 68831 h 155084"/>
                <a:gd name="connsiteX87" fmla="*/ 211781 w 405373"/>
                <a:gd name="connsiteY87" fmla="*/ 82540 h 155084"/>
                <a:gd name="connsiteX88" fmla="*/ 244824 w 405373"/>
                <a:gd name="connsiteY88" fmla="*/ 96249 h 155084"/>
                <a:gd name="connsiteX89" fmla="*/ 258060 w 405373"/>
                <a:gd name="connsiteY89" fmla="*/ 116908 h 155084"/>
                <a:gd name="connsiteX90" fmla="*/ 261393 w 405373"/>
                <a:gd name="connsiteY90" fmla="*/ 120335 h 155084"/>
                <a:gd name="connsiteX91" fmla="*/ 267964 w 405373"/>
                <a:gd name="connsiteY91" fmla="*/ 123763 h 155084"/>
                <a:gd name="connsiteX92" fmla="*/ 271297 w 405373"/>
                <a:gd name="connsiteY92" fmla="*/ 127190 h 155084"/>
                <a:gd name="connsiteX93" fmla="*/ 27129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1781" y="68831"/>
                  </a:lnTo>
                  <a:lnTo>
                    <a:pt x="218446" y="68831"/>
                  </a:lnTo>
                  <a:lnTo>
                    <a:pt x="211781" y="82540"/>
                  </a:lnTo>
                  <a:lnTo>
                    <a:pt x="244824" y="96249"/>
                  </a:lnTo>
                  <a:lnTo>
                    <a:pt x="258060" y="116908"/>
                  </a:lnTo>
                  <a:lnTo>
                    <a:pt x="261393" y="120335"/>
                  </a:lnTo>
                  <a:lnTo>
                    <a:pt x="267964" y="123763"/>
                  </a:lnTo>
                  <a:lnTo>
                    <a:pt x="271297" y="127190"/>
                  </a:lnTo>
                  <a:lnTo>
                    <a:pt x="27129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noFill/>
            <a:ln w="2379" cap="flat">
              <a:solidFill>
                <a:srgbClr val="FFFFFF"/>
              </a:solidFill>
              <a:prstDash val="solid"/>
              <a:round/>
            </a:ln>
          </p:spPr>
          <p:txBody>
            <a:bodyPr rtlCol="0" anchor="ctr"/>
            <a:lstStyle/>
            <a:p>
              <a:endParaRPr lang="en-US" noProof="0" dirty="0"/>
            </a:p>
          </p:txBody>
        </p:sp>
        <p:sp>
          <p:nvSpPr>
            <p:cNvPr id="4765" name="Serbest Form 4764">
              <a:extLst>
                <a:ext uri="{FF2B5EF4-FFF2-40B4-BE49-F238E27FC236}">
                  <a16:creationId xmlns:a16="http://schemas.microsoft.com/office/drawing/2014/main" id="{AF116BE4-174C-A44A-B6FF-B316A9D5B150}"/>
                </a:ext>
              </a:extLst>
            </p:cNvPr>
            <p:cNvSpPr/>
            <p:nvPr/>
          </p:nvSpPr>
          <p:spPr>
            <a:xfrm>
              <a:off x="6239953" y="575067"/>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380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380"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solidFill>
              <a:srgbClr val="AFABAB"/>
            </a:solidFill>
            <a:ln w="9518" cap="flat">
              <a:noFill/>
              <a:prstDash val="solid"/>
              <a:miter/>
            </a:ln>
          </p:spPr>
          <p:txBody>
            <a:bodyPr rtlCol="0" anchor="ctr"/>
            <a:lstStyle/>
            <a:p>
              <a:endParaRPr lang="en-US" noProof="0" dirty="0"/>
            </a:p>
          </p:txBody>
        </p:sp>
        <p:sp>
          <p:nvSpPr>
            <p:cNvPr id="4766" name="Serbest Form 4765">
              <a:extLst>
                <a:ext uri="{FF2B5EF4-FFF2-40B4-BE49-F238E27FC236}">
                  <a16:creationId xmlns:a16="http://schemas.microsoft.com/office/drawing/2014/main" id="{8034863F-B686-834B-8055-E4390DEBD696}"/>
                </a:ext>
              </a:extLst>
            </p:cNvPr>
            <p:cNvSpPr/>
            <p:nvPr/>
          </p:nvSpPr>
          <p:spPr>
            <a:xfrm>
              <a:off x="6239953" y="575067"/>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285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285"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noFill/>
            <a:ln w="2379" cap="flat">
              <a:solidFill>
                <a:srgbClr val="FFFFFF"/>
              </a:solidFill>
              <a:prstDash val="solid"/>
              <a:round/>
            </a:ln>
          </p:spPr>
          <p:txBody>
            <a:bodyPr rtlCol="0" anchor="ctr"/>
            <a:lstStyle/>
            <a:p>
              <a:endParaRPr lang="en-US" noProof="0" dirty="0"/>
            </a:p>
          </p:txBody>
        </p:sp>
        <p:sp>
          <p:nvSpPr>
            <p:cNvPr id="4767" name="Serbest Form 4766">
              <a:extLst>
                <a:ext uri="{FF2B5EF4-FFF2-40B4-BE49-F238E27FC236}">
                  <a16:creationId xmlns:a16="http://schemas.microsoft.com/office/drawing/2014/main" id="{96657DF4-0504-B748-BA5C-A7E3FE5400F4}"/>
                </a:ext>
              </a:extLst>
            </p:cNvPr>
            <p:cNvSpPr/>
            <p:nvPr/>
          </p:nvSpPr>
          <p:spPr>
            <a:xfrm>
              <a:off x="5389022" y="2257193"/>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solidFill>
              <a:srgbClr val="AFABAB"/>
            </a:solidFill>
            <a:ln w="9518" cap="flat">
              <a:noFill/>
              <a:prstDash val="solid"/>
              <a:miter/>
            </a:ln>
          </p:spPr>
          <p:txBody>
            <a:bodyPr rtlCol="0" anchor="ctr"/>
            <a:lstStyle/>
            <a:p>
              <a:endParaRPr lang="en-US" noProof="0" dirty="0"/>
            </a:p>
          </p:txBody>
        </p:sp>
        <p:sp>
          <p:nvSpPr>
            <p:cNvPr id="4768" name="Serbest Form 4767">
              <a:extLst>
                <a:ext uri="{FF2B5EF4-FFF2-40B4-BE49-F238E27FC236}">
                  <a16:creationId xmlns:a16="http://schemas.microsoft.com/office/drawing/2014/main" id="{FA859700-C8DE-FC4B-B982-3CD16FF8939E}"/>
                </a:ext>
              </a:extLst>
            </p:cNvPr>
            <p:cNvSpPr/>
            <p:nvPr/>
          </p:nvSpPr>
          <p:spPr>
            <a:xfrm>
              <a:off x="5389022" y="2257193"/>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noFill/>
            <a:ln w="2379" cap="flat">
              <a:solidFill>
                <a:srgbClr val="FFFFFF"/>
              </a:solidFill>
              <a:prstDash val="solid"/>
              <a:round/>
            </a:ln>
          </p:spPr>
          <p:txBody>
            <a:bodyPr rtlCol="0" anchor="ctr"/>
            <a:lstStyle/>
            <a:p>
              <a:endParaRPr lang="en-US" noProof="0" dirty="0"/>
            </a:p>
          </p:txBody>
        </p:sp>
        <p:sp>
          <p:nvSpPr>
            <p:cNvPr id="4769" name="Serbest Form 4768">
              <a:extLst>
                <a:ext uri="{FF2B5EF4-FFF2-40B4-BE49-F238E27FC236}">
                  <a16:creationId xmlns:a16="http://schemas.microsoft.com/office/drawing/2014/main" id="{09801BCD-E81A-9545-B466-BE5F4466D10C}"/>
                </a:ext>
              </a:extLst>
            </p:cNvPr>
            <p:cNvSpPr/>
            <p:nvPr/>
          </p:nvSpPr>
          <p:spPr>
            <a:xfrm>
              <a:off x="2391240" y="2237867"/>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solidFill>
              <a:srgbClr val="AFABAB"/>
            </a:solidFill>
            <a:ln w="9518" cap="flat">
              <a:noFill/>
              <a:prstDash val="solid"/>
              <a:miter/>
            </a:ln>
          </p:spPr>
          <p:txBody>
            <a:bodyPr rtlCol="0" anchor="ctr"/>
            <a:lstStyle/>
            <a:p>
              <a:endParaRPr lang="en-US" noProof="0" dirty="0"/>
            </a:p>
          </p:txBody>
        </p:sp>
        <p:sp>
          <p:nvSpPr>
            <p:cNvPr id="4770" name="Serbest Form 4769">
              <a:extLst>
                <a:ext uri="{FF2B5EF4-FFF2-40B4-BE49-F238E27FC236}">
                  <a16:creationId xmlns:a16="http://schemas.microsoft.com/office/drawing/2014/main" id="{BE1AC849-D046-EE4F-9204-83E35AA47F13}"/>
                </a:ext>
              </a:extLst>
            </p:cNvPr>
            <p:cNvSpPr/>
            <p:nvPr/>
          </p:nvSpPr>
          <p:spPr>
            <a:xfrm>
              <a:off x="2391240" y="2237867"/>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noFill/>
            <a:ln w="2379" cap="flat">
              <a:solidFill>
                <a:srgbClr val="FFFFFF"/>
              </a:solidFill>
              <a:prstDash val="solid"/>
              <a:round/>
            </a:ln>
          </p:spPr>
          <p:txBody>
            <a:bodyPr rtlCol="0" anchor="ctr"/>
            <a:lstStyle/>
            <a:p>
              <a:endParaRPr lang="en-US" noProof="0" dirty="0"/>
            </a:p>
          </p:txBody>
        </p:sp>
        <p:sp>
          <p:nvSpPr>
            <p:cNvPr id="4771" name="Serbest Form 4770">
              <a:extLst>
                <a:ext uri="{FF2B5EF4-FFF2-40B4-BE49-F238E27FC236}">
                  <a16:creationId xmlns:a16="http://schemas.microsoft.com/office/drawing/2014/main" id="{0242345D-A456-014E-8A5B-B79A8689E99C}"/>
                </a:ext>
              </a:extLst>
            </p:cNvPr>
            <p:cNvSpPr/>
            <p:nvPr/>
          </p:nvSpPr>
          <p:spPr>
            <a:xfrm>
              <a:off x="2642634" y="2179889"/>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721 h 792748"/>
                <a:gd name="connsiteX66" fmla="*/ 346810 w 483553"/>
                <a:gd name="connsiteY66" fmla="*/ 739721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01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721"/>
                  </a:lnTo>
                  <a:lnTo>
                    <a:pt x="346810" y="739721"/>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01"/>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solidFill>
              <a:srgbClr val="AFABAB"/>
            </a:solidFill>
            <a:ln w="9518" cap="flat">
              <a:noFill/>
              <a:prstDash val="solid"/>
              <a:miter/>
            </a:ln>
          </p:spPr>
          <p:txBody>
            <a:bodyPr rtlCol="0" anchor="ctr"/>
            <a:lstStyle/>
            <a:p>
              <a:endParaRPr lang="en-US" noProof="0" dirty="0"/>
            </a:p>
          </p:txBody>
        </p:sp>
        <p:sp>
          <p:nvSpPr>
            <p:cNvPr id="4772" name="Serbest Form 4771">
              <a:extLst>
                <a:ext uri="{FF2B5EF4-FFF2-40B4-BE49-F238E27FC236}">
                  <a16:creationId xmlns:a16="http://schemas.microsoft.com/office/drawing/2014/main" id="{EE519F54-29AF-7646-925D-BBD2015200D5}"/>
                </a:ext>
              </a:extLst>
            </p:cNvPr>
            <p:cNvSpPr/>
            <p:nvPr/>
          </p:nvSpPr>
          <p:spPr>
            <a:xfrm>
              <a:off x="2642634" y="2179889"/>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625 h 792748"/>
                <a:gd name="connsiteX66" fmla="*/ 346810 w 483553"/>
                <a:gd name="connsiteY66" fmla="*/ 739625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96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625"/>
                  </a:lnTo>
                  <a:lnTo>
                    <a:pt x="346810" y="739625"/>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96"/>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noFill/>
            <a:ln w="2379" cap="flat">
              <a:solidFill>
                <a:srgbClr val="FFFFFF"/>
              </a:solidFill>
              <a:prstDash val="solid"/>
              <a:round/>
            </a:ln>
          </p:spPr>
          <p:txBody>
            <a:bodyPr rtlCol="0" anchor="ctr"/>
            <a:lstStyle/>
            <a:p>
              <a:endParaRPr lang="en-US" noProof="0" dirty="0"/>
            </a:p>
          </p:txBody>
        </p:sp>
        <p:sp>
          <p:nvSpPr>
            <p:cNvPr id="4773" name="Serbest Form 4772">
              <a:extLst>
                <a:ext uri="{FF2B5EF4-FFF2-40B4-BE49-F238E27FC236}">
                  <a16:creationId xmlns:a16="http://schemas.microsoft.com/office/drawing/2014/main" id="{6ECC790B-4532-9246-8C25-C4A218844BEA}"/>
                </a:ext>
              </a:extLst>
            </p:cNvPr>
            <p:cNvSpPr/>
            <p:nvPr/>
          </p:nvSpPr>
          <p:spPr>
            <a:xfrm>
              <a:off x="3029629" y="3611063"/>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944 w 638484"/>
                <a:gd name="connsiteY6" fmla="*/ 1669274 h 1778470"/>
                <a:gd name="connsiteX7" fmla="*/ 409944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428 w 638484"/>
                <a:gd name="connsiteY498" fmla="*/ 1683840 h 1778470"/>
                <a:gd name="connsiteX499" fmla="*/ 347857 w 638484"/>
                <a:gd name="connsiteY499" fmla="*/ 1690885 h 1778470"/>
                <a:gd name="connsiteX500" fmla="*/ 354428 w 638484"/>
                <a:gd name="connsiteY500" fmla="*/ 1694407 h 1778470"/>
                <a:gd name="connsiteX501" fmla="*/ 357761 w 638484"/>
                <a:gd name="connsiteY501" fmla="*/ 1712020 h 1778470"/>
                <a:gd name="connsiteX502" fmla="*/ 374235 w 638484"/>
                <a:gd name="connsiteY502" fmla="*/ 1701452 h 1778470"/>
                <a:gd name="connsiteX503" fmla="*/ 377567 w 638484"/>
                <a:gd name="connsiteY503" fmla="*/ 1708497 h 1778470"/>
                <a:gd name="connsiteX504" fmla="*/ 377567 w 638484"/>
                <a:gd name="connsiteY504" fmla="*/ 1712020 h 1778470"/>
                <a:gd name="connsiteX505" fmla="*/ 380900 w 638484"/>
                <a:gd name="connsiteY505" fmla="*/ 1712020 h 1778470"/>
                <a:gd name="connsiteX506" fmla="*/ 384233 w 638484"/>
                <a:gd name="connsiteY506" fmla="*/ 1708497 h 1778470"/>
                <a:gd name="connsiteX507" fmla="*/ 387471 w 638484"/>
                <a:gd name="connsiteY507" fmla="*/ 1701452 h 1778470"/>
                <a:gd name="connsiteX508" fmla="*/ 387471 w 638484"/>
                <a:gd name="connsiteY508" fmla="*/ 1697929 h 1778470"/>
                <a:gd name="connsiteX509" fmla="*/ 390804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944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420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944" y="1669274"/>
                  </a:lnTo>
                  <a:lnTo>
                    <a:pt x="409944"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428" y="1683840"/>
                  </a:lnTo>
                  <a:lnTo>
                    <a:pt x="347857" y="1690885"/>
                  </a:lnTo>
                  <a:lnTo>
                    <a:pt x="354428" y="1694407"/>
                  </a:lnTo>
                  <a:lnTo>
                    <a:pt x="357761" y="1712020"/>
                  </a:lnTo>
                  <a:lnTo>
                    <a:pt x="374235" y="1701452"/>
                  </a:lnTo>
                  <a:lnTo>
                    <a:pt x="377567" y="1708497"/>
                  </a:lnTo>
                  <a:lnTo>
                    <a:pt x="377567" y="1712020"/>
                  </a:lnTo>
                  <a:lnTo>
                    <a:pt x="380900" y="1712020"/>
                  </a:lnTo>
                  <a:lnTo>
                    <a:pt x="384233" y="1708497"/>
                  </a:lnTo>
                  <a:lnTo>
                    <a:pt x="387471" y="1701452"/>
                  </a:lnTo>
                  <a:lnTo>
                    <a:pt x="387471" y="1697929"/>
                  </a:lnTo>
                  <a:lnTo>
                    <a:pt x="390804"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944" y="1715161"/>
                  </a:lnTo>
                  <a:close/>
                  <a:moveTo>
                    <a:pt x="443463" y="1690028"/>
                  </a:moveTo>
                  <a:lnTo>
                    <a:pt x="433941" y="1700595"/>
                  </a:lnTo>
                  <a:lnTo>
                    <a:pt x="437178" y="1718208"/>
                  </a:lnTo>
                  <a:lnTo>
                    <a:pt x="450415" y="1714685"/>
                  </a:lnTo>
                  <a:close/>
                  <a:moveTo>
                    <a:pt x="443463" y="1728775"/>
                  </a:moveTo>
                  <a:lnTo>
                    <a:pt x="410420"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solidFill>
              <a:srgbClr val="AFABAB"/>
            </a:solidFill>
            <a:ln w="9518" cap="flat">
              <a:noFill/>
              <a:prstDash val="solid"/>
              <a:miter/>
            </a:ln>
          </p:spPr>
          <p:txBody>
            <a:bodyPr rtlCol="0" anchor="ctr"/>
            <a:lstStyle/>
            <a:p>
              <a:endParaRPr lang="en-US" noProof="0" dirty="0"/>
            </a:p>
          </p:txBody>
        </p:sp>
        <p:sp>
          <p:nvSpPr>
            <p:cNvPr id="4774" name="Serbest Form 4773">
              <a:extLst>
                <a:ext uri="{FF2B5EF4-FFF2-40B4-BE49-F238E27FC236}">
                  <a16:creationId xmlns:a16="http://schemas.microsoft.com/office/drawing/2014/main" id="{F4A8EAE9-44B7-8846-888A-717EDDCD013C}"/>
                </a:ext>
              </a:extLst>
            </p:cNvPr>
            <p:cNvSpPr/>
            <p:nvPr/>
          </p:nvSpPr>
          <p:spPr>
            <a:xfrm>
              <a:off x="3029629" y="3611063"/>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849 w 638484"/>
                <a:gd name="connsiteY6" fmla="*/ 1669274 h 1778470"/>
                <a:gd name="connsiteX7" fmla="*/ 409849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333 w 638484"/>
                <a:gd name="connsiteY498" fmla="*/ 1683840 h 1778470"/>
                <a:gd name="connsiteX499" fmla="*/ 347762 w 638484"/>
                <a:gd name="connsiteY499" fmla="*/ 1690885 h 1778470"/>
                <a:gd name="connsiteX500" fmla="*/ 354333 w 638484"/>
                <a:gd name="connsiteY500" fmla="*/ 1694407 h 1778470"/>
                <a:gd name="connsiteX501" fmla="*/ 357665 w 638484"/>
                <a:gd name="connsiteY501" fmla="*/ 1712020 h 1778470"/>
                <a:gd name="connsiteX502" fmla="*/ 374235 w 638484"/>
                <a:gd name="connsiteY502" fmla="*/ 1701452 h 1778470"/>
                <a:gd name="connsiteX503" fmla="*/ 377472 w 638484"/>
                <a:gd name="connsiteY503" fmla="*/ 1708497 h 1778470"/>
                <a:gd name="connsiteX504" fmla="*/ 377472 w 638484"/>
                <a:gd name="connsiteY504" fmla="*/ 1712020 h 1778470"/>
                <a:gd name="connsiteX505" fmla="*/ 380805 w 638484"/>
                <a:gd name="connsiteY505" fmla="*/ 1712020 h 1778470"/>
                <a:gd name="connsiteX506" fmla="*/ 384138 w 638484"/>
                <a:gd name="connsiteY506" fmla="*/ 1708497 h 1778470"/>
                <a:gd name="connsiteX507" fmla="*/ 387376 w 638484"/>
                <a:gd name="connsiteY507" fmla="*/ 1701452 h 1778470"/>
                <a:gd name="connsiteX508" fmla="*/ 387376 w 638484"/>
                <a:gd name="connsiteY508" fmla="*/ 1697929 h 1778470"/>
                <a:gd name="connsiteX509" fmla="*/ 390709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849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325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849" y="1669274"/>
                  </a:lnTo>
                  <a:lnTo>
                    <a:pt x="409849"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333" y="1683840"/>
                  </a:lnTo>
                  <a:lnTo>
                    <a:pt x="347762" y="1690885"/>
                  </a:lnTo>
                  <a:lnTo>
                    <a:pt x="354333" y="1694407"/>
                  </a:lnTo>
                  <a:lnTo>
                    <a:pt x="357665" y="1712020"/>
                  </a:lnTo>
                  <a:lnTo>
                    <a:pt x="374235" y="1701452"/>
                  </a:lnTo>
                  <a:lnTo>
                    <a:pt x="377472" y="1708497"/>
                  </a:lnTo>
                  <a:lnTo>
                    <a:pt x="377472" y="1712020"/>
                  </a:lnTo>
                  <a:lnTo>
                    <a:pt x="380805" y="1712020"/>
                  </a:lnTo>
                  <a:lnTo>
                    <a:pt x="384138" y="1708497"/>
                  </a:lnTo>
                  <a:lnTo>
                    <a:pt x="387376" y="1701452"/>
                  </a:lnTo>
                  <a:lnTo>
                    <a:pt x="387376" y="1697929"/>
                  </a:lnTo>
                  <a:lnTo>
                    <a:pt x="390709"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849" y="1715161"/>
                  </a:lnTo>
                  <a:close/>
                  <a:moveTo>
                    <a:pt x="443463" y="1690028"/>
                  </a:moveTo>
                  <a:lnTo>
                    <a:pt x="433941" y="1700595"/>
                  </a:lnTo>
                  <a:lnTo>
                    <a:pt x="437178" y="1718208"/>
                  </a:lnTo>
                  <a:lnTo>
                    <a:pt x="450415" y="1714685"/>
                  </a:lnTo>
                  <a:close/>
                  <a:moveTo>
                    <a:pt x="443463" y="1728775"/>
                  </a:moveTo>
                  <a:lnTo>
                    <a:pt x="410325"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noFill/>
            <a:ln w="2379" cap="flat">
              <a:solidFill>
                <a:srgbClr val="FFFFFF"/>
              </a:solidFill>
              <a:prstDash val="solid"/>
              <a:round/>
            </a:ln>
          </p:spPr>
          <p:txBody>
            <a:bodyPr rtlCol="0" anchor="ctr"/>
            <a:lstStyle/>
            <a:p>
              <a:endParaRPr lang="en-US" noProof="0" dirty="0"/>
            </a:p>
          </p:txBody>
        </p:sp>
        <p:sp>
          <p:nvSpPr>
            <p:cNvPr id="4775" name="Serbest Form 4774">
              <a:extLst>
                <a:ext uri="{FF2B5EF4-FFF2-40B4-BE49-F238E27FC236}">
                  <a16:creationId xmlns:a16="http://schemas.microsoft.com/office/drawing/2014/main" id="{5BA62071-AB49-C24D-BFA5-FAE65F086D1E}"/>
                </a:ext>
              </a:extLst>
            </p:cNvPr>
            <p:cNvSpPr/>
            <p:nvPr/>
          </p:nvSpPr>
          <p:spPr>
            <a:xfrm>
              <a:off x="9882123" y="1824500"/>
              <a:ext cx="84844" cy="81207"/>
            </a:xfrm>
            <a:custGeom>
              <a:avLst/>
              <a:gdLst>
                <a:gd name="connsiteX0" fmla="*/ 81607 w 84844"/>
                <a:gd name="connsiteY0" fmla="*/ 3522 h 81207"/>
                <a:gd name="connsiteX1" fmla="*/ 32662 w 84844"/>
                <a:gd name="connsiteY1" fmla="*/ 0 h 81207"/>
                <a:gd name="connsiteX2" fmla="*/ 13046 w 84844"/>
                <a:gd name="connsiteY2" fmla="*/ 21135 h 81207"/>
                <a:gd name="connsiteX3" fmla="*/ 0 w 84844"/>
                <a:gd name="connsiteY3" fmla="*/ 45887 h 81207"/>
                <a:gd name="connsiteX4" fmla="*/ 22853 w 84844"/>
                <a:gd name="connsiteY4" fmla="*/ 81207 h 81207"/>
                <a:gd name="connsiteX5" fmla="*/ 48945 w 84844"/>
                <a:gd name="connsiteY5" fmla="*/ 81207 h 81207"/>
                <a:gd name="connsiteX6" fmla="*/ 71799 w 84844"/>
                <a:gd name="connsiteY6" fmla="*/ 74067 h 81207"/>
                <a:gd name="connsiteX7" fmla="*/ 75037 w 84844"/>
                <a:gd name="connsiteY7" fmla="*/ 42365 h 81207"/>
                <a:gd name="connsiteX8" fmla="*/ 84845 w 84844"/>
                <a:gd name="connsiteY8" fmla="*/ 10567 h 81207"/>
                <a:gd name="connsiteX9" fmla="*/ 81607 w 84844"/>
                <a:gd name="connsiteY9" fmla="*/ 3522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44" h="81207">
                  <a:moveTo>
                    <a:pt x="81607" y="3522"/>
                  </a:moveTo>
                  <a:lnTo>
                    <a:pt x="32662" y="0"/>
                  </a:lnTo>
                  <a:lnTo>
                    <a:pt x="13046" y="21135"/>
                  </a:lnTo>
                  <a:lnTo>
                    <a:pt x="0" y="45887"/>
                  </a:lnTo>
                  <a:lnTo>
                    <a:pt x="22853" y="81207"/>
                  </a:lnTo>
                  <a:lnTo>
                    <a:pt x="48945" y="81207"/>
                  </a:lnTo>
                  <a:lnTo>
                    <a:pt x="71799" y="74067"/>
                  </a:lnTo>
                  <a:lnTo>
                    <a:pt x="75037" y="42365"/>
                  </a:lnTo>
                  <a:lnTo>
                    <a:pt x="84845" y="10567"/>
                  </a:lnTo>
                  <a:lnTo>
                    <a:pt x="81607" y="3522"/>
                  </a:lnTo>
                  <a:close/>
                </a:path>
              </a:pathLst>
            </a:custGeom>
            <a:solidFill>
              <a:srgbClr val="AFABAB"/>
            </a:solidFill>
            <a:ln w="9518" cap="flat">
              <a:noFill/>
              <a:prstDash val="solid"/>
              <a:miter/>
            </a:ln>
          </p:spPr>
          <p:txBody>
            <a:bodyPr rtlCol="0" anchor="ctr"/>
            <a:lstStyle/>
            <a:p>
              <a:endParaRPr lang="en-US" noProof="0" dirty="0"/>
            </a:p>
          </p:txBody>
        </p:sp>
        <p:sp>
          <p:nvSpPr>
            <p:cNvPr id="4776" name="Serbest Form 4775">
              <a:extLst>
                <a:ext uri="{FF2B5EF4-FFF2-40B4-BE49-F238E27FC236}">
                  <a16:creationId xmlns:a16="http://schemas.microsoft.com/office/drawing/2014/main" id="{05E98954-8CB2-004F-A9DF-77BC3A5E8EEC}"/>
                </a:ext>
              </a:extLst>
            </p:cNvPr>
            <p:cNvSpPr/>
            <p:nvPr/>
          </p:nvSpPr>
          <p:spPr>
            <a:xfrm>
              <a:off x="8409276" y="246334"/>
              <a:ext cx="1988775" cy="1567502"/>
            </a:xfrm>
            <a:custGeom>
              <a:avLst/>
              <a:gdLst>
                <a:gd name="connsiteX0" fmla="*/ 1988776 w 1988775"/>
                <a:gd name="connsiteY0" fmla="*/ 367195 h 1567502"/>
                <a:gd name="connsiteX1" fmla="*/ 1988776 w 1988775"/>
                <a:gd name="connsiteY1" fmla="*/ 335397 h 1567502"/>
                <a:gd name="connsiteX2" fmla="*/ 1972493 w 1988775"/>
                <a:gd name="connsiteY2" fmla="*/ 310645 h 1567502"/>
                <a:gd name="connsiteX3" fmla="*/ 1965922 w 1988775"/>
                <a:gd name="connsiteY3" fmla="*/ 289510 h 1567502"/>
                <a:gd name="connsiteX4" fmla="*/ 1975730 w 1988775"/>
                <a:gd name="connsiteY4" fmla="*/ 268280 h 1567502"/>
                <a:gd name="connsiteX5" fmla="*/ 1959447 w 1988775"/>
                <a:gd name="connsiteY5" fmla="*/ 243622 h 1567502"/>
                <a:gd name="connsiteX6" fmla="*/ 1930023 w 1988775"/>
                <a:gd name="connsiteY6" fmla="*/ 240100 h 1567502"/>
                <a:gd name="connsiteX7" fmla="*/ 1910406 w 1988775"/>
                <a:gd name="connsiteY7" fmla="*/ 254190 h 1567502"/>
                <a:gd name="connsiteX8" fmla="*/ 1880982 w 1988775"/>
                <a:gd name="connsiteY8" fmla="*/ 268280 h 1567502"/>
                <a:gd name="connsiteX9" fmla="*/ 1851652 w 1988775"/>
                <a:gd name="connsiteY9" fmla="*/ 271802 h 1567502"/>
                <a:gd name="connsiteX10" fmla="*/ 1828799 w 1988775"/>
                <a:gd name="connsiteY10" fmla="*/ 254190 h 1567502"/>
                <a:gd name="connsiteX11" fmla="*/ 1822227 w 1988775"/>
                <a:gd name="connsiteY11" fmla="*/ 233055 h 1567502"/>
                <a:gd name="connsiteX12" fmla="*/ 1802612 w 1988775"/>
                <a:gd name="connsiteY12" fmla="*/ 215347 h 1567502"/>
                <a:gd name="connsiteX13" fmla="*/ 1779757 w 1988775"/>
                <a:gd name="connsiteY13" fmla="*/ 215347 h 1567502"/>
                <a:gd name="connsiteX14" fmla="*/ 1753666 w 1988775"/>
                <a:gd name="connsiteY14" fmla="*/ 190690 h 1567502"/>
                <a:gd name="connsiteX15" fmla="*/ 1734049 w 1988775"/>
                <a:gd name="connsiteY15" fmla="*/ 194212 h 1567502"/>
                <a:gd name="connsiteX16" fmla="*/ 1698149 w 1988775"/>
                <a:gd name="connsiteY16" fmla="*/ 187072 h 1567502"/>
                <a:gd name="connsiteX17" fmla="*/ 1675296 w 1988775"/>
                <a:gd name="connsiteY17" fmla="*/ 172982 h 1567502"/>
                <a:gd name="connsiteX18" fmla="*/ 1655679 w 1988775"/>
                <a:gd name="connsiteY18" fmla="*/ 148325 h 1567502"/>
                <a:gd name="connsiteX19" fmla="*/ 1616541 w 1988775"/>
                <a:gd name="connsiteY19" fmla="*/ 116527 h 1567502"/>
                <a:gd name="connsiteX20" fmla="*/ 1577309 w 1988775"/>
                <a:gd name="connsiteY20" fmla="*/ 84730 h 1567502"/>
                <a:gd name="connsiteX21" fmla="*/ 1567500 w 1988775"/>
                <a:gd name="connsiteY21" fmla="*/ 63595 h 1567502"/>
                <a:gd name="connsiteX22" fmla="*/ 1547884 w 1988775"/>
                <a:gd name="connsiteY22" fmla="*/ 52932 h 1567502"/>
                <a:gd name="connsiteX23" fmla="*/ 1528363 w 1988775"/>
                <a:gd name="connsiteY23" fmla="*/ 31798 h 1567502"/>
                <a:gd name="connsiteX24" fmla="*/ 1479322 w 1988775"/>
                <a:gd name="connsiteY24" fmla="*/ 24753 h 1567502"/>
                <a:gd name="connsiteX25" fmla="*/ 1459801 w 1988775"/>
                <a:gd name="connsiteY25" fmla="*/ 10567 h 1567502"/>
                <a:gd name="connsiteX26" fmla="*/ 1440184 w 1988775"/>
                <a:gd name="connsiteY26" fmla="*/ 0 h 1567502"/>
                <a:gd name="connsiteX27" fmla="*/ 1410760 w 1988775"/>
                <a:gd name="connsiteY27" fmla="*/ 7045 h 1567502"/>
                <a:gd name="connsiteX28" fmla="*/ 1387906 w 1988775"/>
                <a:gd name="connsiteY28" fmla="*/ 3523 h 1567502"/>
                <a:gd name="connsiteX29" fmla="*/ 1365052 w 1988775"/>
                <a:gd name="connsiteY29" fmla="*/ 14090 h 1567502"/>
                <a:gd name="connsiteX30" fmla="*/ 1342198 w 1988775"/>
                <a:gd name="connsiteY30" fmla="*/ 38842 h 1567502"/>
                <a:gd name="connsiteX31" fmla="*/ 1361814 w 1988775"/>
                <a:gd name="connsiteY31" fmla="*/ 52932 h 1567502"/>
                <a:gd name="connsiteX32" fmla="*/ 1381431 w 1988775"/>
                <a:gd name="connsiteY32" fmla="*/ 63595 h 1567502"/>
                <a:gd name="connsiteX33" fmla="*/ 1374860 w 1988775"/>
                <a:gd name="connsiteY33" fmla="*/ 84730 h 1567502"/>
                <a:gd name="connsiteX34" fmla="*/ 1374860 w 1988775"/>
                <a:gd name="connsiteY34" fmla="*/ 127095 h 1567502"/>
                <a:gd name="connsiteX35" fmla="*/ 1378097 w 1988775"/>
                <a:gd name="connsiteY35" fmla="*/ 151847 h 1567502"/>
                <a:gd name="connsiteX36" fmla="*/ 1365052 w 1988775"/>
                <a:gd name="connsiteY36" fmla="*/ 176505 h 1567502"/>
                <a:gd name="connsiteX37" fmla="*/ 1345435 w 1988775"/>
                <a:gd name="connsiteY37" fmla="*/ 183550 h 1567502"/>
                <a:gd name="connsiteX38" fmla="*/ 1325914 w 1988775"/>
                <a:gd name="connsiteY38" fmla="*/ 183550 h 1567502"/>
                <a:gd name="connsiteX39" fmla="*/ 1306298 w 1988775"/>
                <a:gd name="connsiteY39" fmla="*/ 169460 h 1567502"/>
                <a:gd name="connsiteX40" fmla="*/ 1306298 w 1988775"/>
                <a:gd name="connsiteY40" fmla="*/ 218870 h 1567502"/>
                <a:gd name="connsiteX41" fmla="*/ 1312773 w 1988775"/>
                <a:gd name="connsiteY41" fmla="*/ 240100 h 1567502"/>
                <a:gd name="connsiteX42" fmla="*/ 1316106 w 1988775"/>
                <a:gd name="connsiteY42" fmla="*/ 264757 h 1567502"/>
                <a:gd name="connsiteX43" fmla="*/ 1335627 w 1988775"/>
                <a:gd name="connsiteY43" fmla="*/ 271802 h 1567502"/>
                <a:gd name="connsiteX44" fmla="*/ 1365052 w 1988775"/>
                <a:gd name="connsiteY44" fmla="*/ 264757 h 1567502"/>
                <a:gd name="connsiteX45" fmla="*/ 1384668 w 1988775"/>
                <a:gd name="connsiteY45" fmla="*/ 271802 h 1567502"/>
                <a:gd name="connsiteX46" fmla="*/ 1420568 w 1988775"/>
                <a:gd name="connsiteY46" fmla="*/ 257712 h 1567502"/>
                <a:gd name="connsiteX47" fmla="*/ 1440184 w 1988775"/>
                <a:gd name="connsiteY47" fmla="*/ 271802 h 1567502"/>
                <a:gd name="connsiteX48" fmla="*/ 1469609 w 1988775"/>
                <a:gd name="connsiteY48" fmla="*/ 293032 h 1567502"/>
                <a:gd name="connsiteX49" fmla="*/ 1492463 w 1988775"/>
                <a:gd name="connsiteY49" fmla="*/ 314262 h 1567502"/>
                <a:gd name="connsiteX50" fmla="*/ 1469609 w 1988775"/>
                <a:gd name="connsiteY50" fmla="*/ 321307 h 1567502"/>
                <a:gd name="connsiteX51" fmla="*/ 1443422 w 1988775"/>
                <a:gd name="connsiteY51" fmla="*/ 314262 h 1567502"/>
                <a:gd name="connsiteX52" fmla="*/ 1410760 w 1988775"/>
                <a:gd name="connsiteY52" fmla="*/ 324830 h 1567502"/>
                <a:gd name="connsiteX53" fmla="*/ 1384668 w 1988775"/>
                <a:gd name="connsiteY53" fmla="*/ 345964 h 1567502"/>
                <a:gd name="connsiteX54" fmla="*/ 1378097 w 1988775"/>
                <a:gd name="connsiteY54" fmla="*/ 377762 h 1567502"/>
                <a:gd name="connsiteX55" fmla="*/ 1338960 w 1988775"/>
                <a:gd name="connsiteY55" fmla="*/ 377762 h 1567502"/>
                <a:gd name="connsiteX56" fmla="*/ 1332389 w 1988775"/>
                <a:gd name="connsiteY56" fmla="*/ 402515 h 1567502"/>
                <a:gd name="connsiteX57" fmla="*/ 1309536 w 1988775"/>
                <a:gd name="connsiteY57" fmla="*/ 409560 h 1567502"/>
                <a:gd name="connsiteX58" fmla="*/ 1289919 w 1988775"/>
                <a:gd name="connsiteY58" fmla="*/ 406037 h 1567502"/>
                <a:gd name="connsiteX59" fmla="*/ 1270398 w 1988775"/>
                <a:gd name="connsiteY59" fmla="*/ 391852 h 1567502"/>
                <a:gd name="connsiteX60" fmla="*/ 1250781 w 1988775"/>
                <a:gd name="connsiteY60" fmla="*/ 395470 h 1567502"/>
                <a:gd name="connsiteX61" fmla="*/ 1247449 w 1988775"/>
                <a:gd name="connsiteY61" fmla="*/ 416604 h 1567502"/>
                <a:gd name="connsiteX62" fmla="*/ 1267065 w 1988775"/>
                <a:gd name="connsiteY62" fmla="*/ 437835 h 1567502"/>
                <a:gd name="connsiteX63" fmla="*/ 1280111 w 1988775"/>
                <a:gd name="connsiteY63" fmla="*/ 458969 h 1567502"/>
                <a:gd name="connsiteX64" fmla="*/ 1257257 w 1988775"/>
                <a:gd name="connsiteY64" fmla="*/ 473059 h 1567502"/>
                <a:gd name="connsiteX65" fmla="*/ 1247449 w 1988775"/>
                <a:gd name="connsiteY65" fmla="*/ 501334 h 1567502"/>
                <a:gd name="connsiteX66" fmla="*/ 1227928 w 1988775"/>
                <a:gd name="connsiteY66" fmla="*/ 504857 h 1567502"/>
                <a:gd name="connsiteX67" fmla="*/ 1133179 w 1988775"/>
                <a:gd name="connsiteY67" fmla="*/ 518947 h 1567502"/>
                <a:gd name="connsiteX68" fmla="*/ 1090708 w 1988775"/>
                <a:gd name="connsiteY68" fmla="*/ 547222 h 1567502"/>
                <a:gd name="connsiteX69" fmla="*/ 1067854 w 1988775"/>
                <a:gd name="connsiteY69" fmla="*/ 557789 h 1567502"/>
                <a:gd name="connsiteX70" fmla="*/ 1045000 w 1988775"/>
                <a:gd name="connsiteY70" fmla="*/ 547222 h 1567502"/>
                <a:gd name="connsiteX71" fmla="*/ 1025479 w 1988775"/>
                <a:gd name="connsiteY71" fmla="*/ 547222 h 1567502"/>
                <a:gd name="connsiteX72" fmla="*/ 1002530 w 1988775"/>
                <a:gd name="connsiteY72" fmla="*/ 536654 h 1567502"/>
                <a:gd name="connsiteX73" fmla="*/ 976438 w 1988775"/>
                <a:gd name="connsiteY73" fmla="*/ 536654 h 1567502"/>
                <a:gd name="connsiteX74" fmla="*/ 956822 w 1988775"/>
                <a:gd name="connsiteY74" fmla="*/ 529609 h 1567502"/>
                <a:gd name="connsiteX75" fmla="*/ 937301 w 1988775"/>
                <a:gd name="connsiteY75" fmla="*/ 511902 h 1567502"/>
                <a:gd name="connsiteX76" fmla="*/ 898068 w 1988775"/>
                <a:gd name="connsiteY76" fmla="*/ 508379 h 1567502"/>
                <a:gd name="connsiteX77" fmla="*/ 878452 w 1988775"/>
                <a:gd name="connsiteY77" fmla="*/ 501334 h 1567502"/>
                <a:gd name="connsiteX78" fmla="*/ 845789 w 1988775"/>
                <a:gd name="connsiteY78" fmla="*/ 508379 h 1567502"/>
                <a:gd name="connsiteX79" fmla="*/ 819698 w 1988775"/>
                <a:gd name="connsiteY79" fmla="*/ 508379 h 1567502"/>
                <a:gd name="connsiteX80" fmla="*/ 790273 w 1988775"/>
                <a:gd name="connsiteY80" fmla="*/ 504857 h 1567502"/>
                <a:gd name="connsiteX81" fmla="*/ 757611 w 1988775"/>
                <a:gd name="connsiteY81" fmla="*/ 508379 h 1567502"/>
                <a:gd name="connsiteX82" fmla="*/ 724949 w 1988775"/>
                <a:gd name="connsiteY82" fmla="*/ 476582 h 1567502"/>
                <a:gd name="connsiteX83" fmla="*/ 698857 w 1988775"/>
                <a:gd name="connsiteY83" fmla="*/ 444879 h 1567502"/>
                <a:gd name="connsiteX84" fmla="*/ 672766 w 1988775"/>
                <a:gd name="connsiteY84" fmla="*/ 430694 h 1567502"/>
                <a:gd name="connsiteX85" fmla="*/ 649911 w 1988775"/>
                <a:gd name="connsiteY85" fmla="*/ 420127 h 1567502"/>
                <a:gd name="connsiteX86" fmla="*/ 630295 w 1988775"/>
                <a:gd name="connsiteY86" fmla="*/ 406037 h 1567502"/>
                <a:gd name="connsiteX87" fmla="*/ 561733 w 1988775"/>
                <a:gd name="connsiteY87" fmla="*/ 398897 h 1567502"/>
                <a:gd name="connsiteX88" fmla="*/ 538879 w 1988775"/>
                <a:gd name="connsiteY88" fmla="*/ 391852 h 1567502"/>
                <a:gd name="connsiteX89" fmla="*/ 516025 w 1988775"/>
                <a:gd name="connsiteY89" fmla="*/ 384807 h 1567502"/>
                <a:gd name="connsiteX90" fmla="*/ 506216 w 1988775"/>
                <a:gd name="connsiteY90" fmla="*/ 363672 h 1567502"/>
                <a:gd name="connsiteX91" fmla="*/ 509454 w 1988775"/>
                <a:gd name="connsiteY91" fmla="*/ 342442 h 1567502"/>
                <a:gd name="connsiteX92" fmla="*/ 499646 w 1988775"/>
                <a:gd name="connsiteY92" fmla="*/ 317785 h 1567502"/>
                <a:gd name="connsiteX93" fmla="*/ 480029 w 1988775"/>
                <a:gd name="connsiteY93" fmla="*/ 300077 h 1567502"/>
                <a:gd name="connsiteX94" fmla="*/ 460508 w 1988775"/>
                <a:gd name="connsiteY94" fmla="*/ 271802 h 1567502"/>
                <a:gd name="connsiteX95" fmla="*/ 437655 w 1988775"/>
                <a:gd name="connsiteY95" fmla="*/ 264757 h 1567502"/>
                <a:gd name="connsiteX96" fmla="*/ 404992 w 1988775"/>
                <a:gd name="connsiteY96" fmla="*/ 261235 h 1567502"/>
                <a:gd name="connsiteX97" fmla="*/ 388614 w 1988775"/>
                <a:gd name="connsiteY97" fmla="*/ 240100 h 1567502"/>
                <a:gd name="connsiteX98" fmla="*/ 368997 w 1988775"/>
                <a:gd name="connsiteY98" fmla="*/ 236577 h 1567502"/>
                <a:gd name="connsiteX99" fmla="*/ 349476 w 1988775"/>
                <a:gd name="connsiteY99" fmla="*/ 222392 h 1567502"/>
                <a:gd name="connsiteX100" fmla="*/ 329860 w 1988775"/>
                <a:gd name="connsiteY100" fmla="*/ 208302 h 1567502"/>
                <a:gd name="connsiteX101" fmla="*/ 310244 w 1988775"/>
                <a:gd name="connsiteY101" fmla="*/ 208302 h 1567502"/>
                <a:gd name="connsiteX102" fmla="*/ 320051 w 1988775"/>
                <a:gd name="connsiteY102" fmla="*/ 229532 h 1567502"/>
                <a:gd name="connsiteX103" fmla="*/ 293960 w 1988775"/>
                <a:gd name="connsiteY103" fmla="*/ 233055 h 1567502"/>
                <a:gd name="connsiteX104" fmla="*/ 293960 w 1988775"/>
                <a:gd name="connsiteY104" fmla="*/ 264757 h 1567502"/>
                <a:gd name="connsiteX105" fmla="*/ 307006 w 1988775"/>
                <a:gd name="connsiteY105" fmla="*/ 285987 h 1567502"/>
                <a:gd name="connsiteX106" fmla="*/ 284151 w 1988775"/>
                <a:gd name="connsiteY106" fmla="*/ 310645 h 1567502"/>
                <a:gd name="connsiteX107" fmla="*/ 251489 w 1988775"/>
                <a:gd name="connsiteY107" fmla="*/ 303600 h 1567502"/>
                <a:gd name="connsiteX108" fmla="*/ 231873 w 1988775"/>
                <a:gd name="connsiteY108" fmla="*/ 296555 h 1567502"/>
                <a:gd name="connsiteX109" fmla="*/ 218827 w 1988775"/>
                <a:gd name="connsiteY109" fmla="*/ 374239 h 1567502"/>
                <a:gd name="connsiteX110" fmla="*/ 199211 w 1988775"/>
                <a:gd name="connsiteY110" fmla="*/ 377762 h 1567502"/>
                <a:gd name="connsiteX111" fmla="*/ 173119 w 1988775"/>
                <a:gd name="connsiteY111" fmla="*/ 388329 h 1567502"/>
                <a:gd name="connsiteX112" fmla="*/ 153503 w 1988775"/>
                <a:gd name="connsiteY112" fmla="*/ 391852 h 1567502"/>
                <a:gd name="connsiteX113" fmla="*/ 163311 w 1988775"/>
                <a:gd name="connsiteY113" fmla="*/ 427172 h 1567502"/>
                <a:gd name="connsiteX114" fmla="*/ 192736 w 1988775"/>
                <a:gd name="connsiteY114" fmla="*/ 466014 h 1567502"/>
                <a:gd name="connsiteX115" fmla="*/ 189403 w 1988775"/>
                <a:gd name="connsiteY115" fmla="*/ 487244 h 1567502"/>
                <a:gd name="connsiteX116" fmla="*/ 186165 w 1988775"/>
                <a:gd name="connsiteY116" fmla="*/ 508379 h 1567502"/>
                <a:gd name="connsiteX117" fmla="*/ 199211 w 1988775"/>
                <a:gd name="connsiteY117" fmla="*/ 529609 h 1567502"/>
                <a:gd name="connsiteX118" fmla="*/ 156741 w 1988775"/>
                <a:gd name="connsiteY118" fmla="*/ 550744 h 1567502"/>
                <a:gd name="connsiteX119" fmla="*/ 140457 w 1988775"/>
                <a:gd name="connsiteY119" fmla="*/ 575497 h 1567502"/>
                <a:gd name="connsiteX120" fmla="*/ 114365 w 1988775"/>
                <a:gd name="connsiteY120" fmla="*/ 582542 h 1567502"/>
                <a:gd name="connsiteX121" fmla="*/ 88179 w 1988775"/>
                <a:gd name="connsiteY121" fmla="*/ 593109 h 1567502"/>
                <a:gd name="connsiteX122" fmla="*/ 84941 w 1988775"/>
                <a:gd name="connsiteY122" fmla="*/ 614339 h 1567502"/>
                <a:gd name="connsiteX123" fmla="*/ 65324 w 1988775"/>
                <a:gd name="connsiteY123" fmla="*/ 614339 h 1567502"/>
                <a:gd name="connsiteX124" fmla="*/ 42471 w 1988775"/>
                <a:gd name="connsiteY124" fmla="*/ 603677 h 1567502"/>
                <a:gd name="connsiteX125" fmla="*/ 22854 w 1988775"/>
                <a:gd name="connsiteY125" fmla="*/ 610817 h 1567502"/>
                <a:gd name="connsiteX126" fmla="*/ 0 w 1988775"/>
                <a:gd name="connsiteY126" fmla="*/ 631952 h 1567502"/>
                <a:gd name="connsiteX127" fmla="*/ 6571 w 1988775"/>
                <a:gd name="connsiteY127" fmla="*/ 656704 h 1567502"/>
                <a:gd name="connsiteX128" fmla="*/ 6571 w 1988775"/>
                <a:gd name="connsiteY128" fmla="*/ 677839 h 1567502"/>
                <a:gd name="connsiteX129" fmla="*/ 9808 w 1988775"/>
                <a:gd name="connsiteY129" fmla="*/ 699069 h 1567502"/>
                <a:gd name="connsiteX130" fmla="*/ 32662 w 1988775"/>
                <a:gd name="connsiteY130" fmla="*/ 695547 h 1567502"/>
                <a:gd name="connsiteX131" fmla="*/ 52278 w 1988775"/>
                <a:gd name="connsiteY131" fmla="*/ 706114 h 1567502"/>
                <a:gd name="connsiteX132" fmla="*/ 52278 w 1988775"/>
                <a:gd name="connsiteY132" fmla="*/ 730771 h 1567502"/>
                <a:gd name="connsiteX133" fmla="*/ 71895 w 1988775"/>
                <a:gd name="connsiteY133" fmla="*/ 755524 h 1567502"/>
                <a:gd name="connsiteX134" fmla="*/ 52278 w 1988775"/>
                <a:gd name="connsiteY134" fmla="*/ 759046 h 1567502"/>
                <a:gd name="connsiteX135" fmla="*/ 84941 w 1988775"/>
                <a:gd name="connsiteY135" fmla="*/ 776659 h 1567502"/>
                <a:gd name="connsiteX136" fmla="*/ 107795 w 1988775"/>
                <a:gd name="connsiteY136" fmla="*/ 794366 h 1567502"/>
                <a:gd name="connsiteX137" fmla="*/ 114365 w 1988775"/>
                <a:gd name="connsiteY137" fmla="*/ 822642 h 1567502"/>
                <a:gd name="connsiteX138" fmla="*/ 133886 w 1988775"/>
                <a:gd name="connsiteY138" fmla="*/ 829686 h 1567502"/>
                <a:gd name="connsiteX139" fmla="*/ 153503 w 1988775"/>
                <a:gd name="connsiteY139" fmla="*/ 843776 h 1567502"/>
                <a:gd name="connsiteX140" fmla="*/ 195973 w 1988775"/>
                <a:gd name="connsiteY140" fmla="*/ 843776 h 1567502"/>
                <a:gd name="connsiteX141" fmla="*/ 215590 w 1988775"/>
                <a:gd name="connsiteY141" fmla="*/ 829686 h 1567502"/>
                <a:gd name="connsiteX142" fmla="*/ 235111 w 1988775"/>
                <a:gd name="connsiteY142" fmla="*/ 822642 h 1567502"/>
                <a:gd name="connsiteX143" fmla="*/ 258060 w 1988775"/>
                <a:gd name="connsiteY143" fmla="*/ 843776 h 1567502"/>
                <a:gd name="connsiteX144" fmla="*/ 280914 w 1988775"/>
                <a:gd name="connsiteY144" fmla="*/ 843776 h 1567502"/>
                <a:gd name="connsiteX145" fmla="*/ 280914 w 1988775"/>
                <a:gd name="connsiteY145" fmla="*/ 879096 h 1567502"/>
                <a:gd name="connsiteX146" fmla="*/ 271106 w 1988775"/>
                <a:gd name="connsiteY146" fmla="*/ 903849 h 1567502"/>
                <a:gd name="connsiteX147" fmla="*/ 244919 w 1988775"/>
                <a:gd name="connsiteY147" fmla="*/ 914416 h 1567502"/>
                <a:gd name="connsiteX148" fmla="*/ 244919 w 1988775"/>
                <a:gd name="connsiteY148" fmla="*/ 946214 h 1567502"/>
                <a:gd name="connsiteX149" fmla="*/ 264535 w 1988775"/>
                <a:gd name="connsiteY149" fmla="*/ 953259 h 1567502"/>
                <a:gd name="connsiteX150" fmla="*/ 280914 w 1988775"/>
                <a:gd name="connsiteY150" fmla="*/ 974394 h 1567502"/>
                <a:gd name="connsiteX151" fmla="*/ 261298 w 1988775"/>
                <a:gd name="connsiteY151" fmla="*/ 999146 h 1567502"/>
                <a:gd name="connsiteX152" fmla="*/ 241681 w 1988775"/>
                <a:gd name="connsiteY152" fmla="*/ 984961 h 1567502"/>
                <a:gd name="connsiteX153" fmla="*/ 248252 w 1988775"/>
                <a:gd name="connsiteY153" fmla="*/ 1006191 h 1567502"/>
                <a:gd name="connsiteX154" fmla="*/ 254727 w 1988775"/>
                <a:gd name="connsiteY154" fmla="*/ 1034466 h 1567502"/>
                <a:gd name="connsiteX155" fmla="*/ 274343 w 1988775"/>
                <a:gd name="connsiteY155" fmla="*/ 1037989 h 1567502"/>
                <a:gd name="connsiteX156" fmla="*/ 297198 w 1988775"/>
                <a:gd name="connsiteY156" fmla="*/ 1055601 h 1567502"/>
                <a:gd name="connsiteX157" fmla="*/ 323289 w 1988775"/>
                <a:gd name="connsiteY157" fmla="*/ 1066169 h 1567502"/>
                <a:gd name="connsiteX158" fmla="*/ 359284 w 1988775"/>
                <a:gd name="connsiteY158" fmla="*/ 1101488 h 1567502"/>
                <a:gd name="connsiteX159" fmla="*/ 382138 w 1988775"/>
                <a:gd name="connsiteY159" fmla="*/ 1083876 h 1567502"/>
                <a:gd name="connsiteX160" fmla="*/ 401659 w 1988775"/>
                <a:gd name="connsiteY160" fmla="*/ 1094444 h 1567502"/>
                <a:gd name="connsiteX161" fmla="*/ 421276 w 1988775"/>
                <a:gd name="connsiteY161" fmla="*/ 1115674 h 1567502"/>
                <a:gd name="connsiteX162" fmla="*/ 444130 w 1988775"/>
                <a:gd name="connsiteY162" fmla="*/ 1119196 h 1567502"/>
                <a:gd name="connsiteX163" fmla="*/ 457176 w 1988775"/>
                <a:gd name="connsiteY163" fmla="*/ 1140331 h 1567502"/>
                <a:gd name="connsiteX164" fmla="*/ 476792 w 1988775"/>
                <a:gd name="connsiteY164" fmla="*/ 1133286 h 1567502"/>
                <a:gd name="connsiteX165" fmla="*/ 483363 w 1988775"/>
                <a:gd name="connsiteY165" fmla="*/ 1154516 h 1567502"/>
                <a:gd name="connsiteX166" fmla="*/ 506216 w 1988775"/>
                <a:gd name="connsiteY166" fmla="*/ 1175651 h 1567502"/>
                <a:gd name="connsiteX167" fmla="*/ 525833 w 1988775"/>
                <a:gd name="connsiteY167" fmla="*/ 1186218 h 1567502"/>
                <a:gd name="connsiteX168" fmla="*/ 545354 w 1988775"/>
                <a:gd name="connsiteY168" fmla="*/ 1186218 h 1567502"/>
                <a:gd name="connsiteX169" fmla="*/ 564971 w 1988775"/>
                <a:gd name="connsiteY169" fmla="*/ 1193263 h 1567502"/>
                <a:gd name="connsiteX170" fmla="*/ 587824 w 1988775"/>
                <a:gd name="connsiteY170" fmla="*/ 1196786 h 1567502"/>
                <a:gd name="connsiteX171" fmla="*/ 614011 w 1988775"/>
                <a:gd name="connsiteY171" fmla="*/ 1210971 h 1567502"/>
                <a:gd name="connsiteX172" fmla="*/ 636866 w 1988775"/>
                <a:gd name="connsiteY172" fmla="*/ 1200403 h 1567502"/>
                <a:gd name="connsiteX173" fmla="*/ 656387 w 1988775"/>
                <a:gd name="connsiteY173" fmla="*/ 1193263 h 1567502"/>
                <a:gd name="connsiteX174" fmla="*/ 666195 w 1988775"/>
                <a:gd name="connsiteY174" fmla="*/ 1228583 h 1567502"/>
                <a:gd name="connsiteX175" fmla="*/ 685811 w 1988775"/>
                <a:gd name="connsiteY175" fmla="*/ 1207448 h 1567502"/>
                <a:gd name="connsiteX176" fmla="*/ 698857 w 1988775"/>
                <a:gd name="connsiteY176" fmla="*/ 1186218 h 1567502"/>
                <a:gd name="connsiteX177" fmla="*/ 724949 w 1988775"/>
                <a:gd name="connsiteY177" fmla="*/ 1189741 h 1567502"/>
                <a:gd name="connsiteX178" fmla="*/ 744565 w 1988775"/>
                <a:gd name="connsiteY178" fmla="*/ 1196786 h 1567502"/>
                <a:gd name="connsiteX179" fmla="*/ 764181 w 1988775"/>
                <a:gd name="connsiteY179" fmla="*/ 1196786 h 1567502"/>
                <a:gd name="connsiteX180" fmla="*/ 803414 w 1988775"/>
                <a:gd name="connsiteY180" fmla="*/ 1214493 h 1567502"/>
                <a:gd name="connsiteX181" fmla="*/ 806652 w 1988775"/>
                <a:gd name="connsiteY181" fmla="*/ 1189741 h 1567502"/>
                <a:gd name="connsiteX182" fmla="*/ 826268 w 1988775"/>
                <a:gd name="connsiteY182" fmla="*/ 1186218 h 1567502"/>
                <a:gd name="connsiteX183" fmla="*/ 822935 w 1988775"/>
                <a:gd name="connsiteY183" fmla="*/ 1165084 h 1567502"/>
                <a:gd name="connsiteX184" fmla="*/ 842552 w 1988775"/>
                <a:gd name="connsiteY184" fmla="*/ 1165084 h 1567502"/>
                <a:gd name="connsiteX185" fmla="*/ 862168 w 1988775"/>
                <a:gd name="connsiteY185" fmla="*/ 1147376 h 1567502"/>
                <a:gd name="connsiteX186" fmla="*/ 885022 w 1988775"/>
                <a:gd name="connsiteY186" fmla="*/ 1143853 h 1567502"/>
                <a:gd name="connsiteX187" fmla="*/ 904638 w 1988775"/>
                <a:gd name="connsiteY187" fmla="*/ 1150898 h 1567502"/>
                <a:gd name="connsiteX188" fmla="*/ 911114 w 1988775"/>
                <a:gd name="connsiteY188" fmla="*/ 1129764 h 1567502"/>
                <a:gd name="connsiteX189" fmla="*/ 930730 w 1988775"/>
                <a:gd name="connsiteY189" fmla="*/ 1140331 h 1567502"/>
                <a:gd name="connsiteX190" fmla="*/ 953584 w 1988775"/>
                <a:gd name="connsiteY190" fmla="*/ 1172128 h 1567502"/>
                <a:gd name="connsiteX191" fmla="*/ 979676 w 1988775"/>
                <a:gd name="connsiteY191" fmla="*/ 1182696 h 1567502"/>
                <a:gd name="connsiteX192" fmla="*/ 999292 w 1988775"/>
                <a:gd name="connsiteY192" fmla="*/ 1186218 h 1567502"/>
                <a:gd name="connsiteX193" fmla="*/ 1015671 w 1988775"/>
                <a:gd name="connsiteY193" fmla="*/ 1210971 h 1567502"/>
                <a:gd name="connsiteX194" fmla="*/ 1038525 w 1988775"/>
                <a:gd name="connsiteY194" fmla="*/ 1218016 h 1567502"/>
                <a:gd name="connsiteX195" fmla="*/ 1041763 w 1988775"/>
                <a:gd name="connsiteY195" fmla="*/ 1239246 h 1567502"/>
                <a:gd name="connsiteX196" fmla="*/ 1054809 w 1988775"/>
                <a:gd name="connsiteY196" fmla="*/ 1288656 h 1567502"/>
                <a:gd name="connsiteX197" fmla="*/ 1045000 w 1988775"/>
                <a:gd name="connsiteY197" fmla="*/ 1313313 h 1567502"/>
                <a:gd name="connsiteX198" fmla="*/ 1031954 w 1988775"/>
                <a:gd name="connsiteY198" fmla="*/ 1334543 h 1567502"/>
                <a:gd name="connsiteX199" fmla="*/ 1025479 w 1988775"/>
                <a:gd name="connsiteY199" fmla="*/ 1355678 h 1567502"/>
                <a:gd name="connsiteX200" fmla="*/ 1028716 w 1988775"/>
                <a:gd name="connsiteY200" fmla="*/ 1376908 h 1567502"/>
                <a:gd name="connsiteX201" fmla="*/ 1077662 w 1988775"/>
                <a:gd name="connsiteY201" fmla="*/ 1383953 h 1567502"/>
                <a:gd name="connsiteX202" fmla="*/ 1074425 w 1988775"/>
                <a:gd name="connsiteY202" fmla="*/ 1408706 h 1567502"/>
                <a:gd name="connsiteX203" fmla="*/ 1080900 w 1988775"/>
                <a:gd name="connsiteY203" fmla="*/ 1433363 h 1567502"/>
                <a:gd name="connsiteX204" fmla="*/ 1103849 w 1988775"/>
                <a:gd name="connsiteY204" fmla="*/ 1436886 h 1567502"/>
                <a:gd name="connsiteX205" fmla="*/ 1100517 w 1988775"/>
                <a:gd name="connsiteY205" fmla="*/ 1458115 h 1567502"/>
                <a:gd name="connsiteX206" fmla="*/ 1094041 w 1988775"/>
                <a:gd name="connsiteY206" fmla="*/ 1479250 h 1567502"/>
                <a:gd name="connsiteX207" fmla="*/ 1123370 w 1988775"/>
                <a:gd name="connsiteY207" fmla="*/ 1482773 h 1567502"/>
                <a:gd name="connsiteX208" fmla="*/ 1136511 w 1988775"/>
                <a:gd name="connsiteY208" fmla="*/ 1511048 h 1567502"/>
                <a:gd name="connsiteX209" fmla="*/ 1159366 w 1988775"/>
                <a:gd name="connsiteY209" fmla="*/ 1511048 h 1567502"/>
                <a:gd name="connsiteX210" fmla="*/ 1178887 w 1988775"/>
                <a:gd name="connsiteY210" fmla="*/ 1500481 h 1567502"/>
                <a:gd name="connsiteX211" fmla="*/ 1178887 w 1988775"/>
                <a:gd name="connsiteY211" fmla="*/ 1525138 h 1567502"/>
                <a:gd name="connsiteX212" fmla="*/ 1201741 w 1988775"/>
                <a:gd name="connsiteY212" fmla="*/ 1525138 h 1567502"/>
                <a:gd name="connsiteX213" fmla="*/ 1201741 w 1988775"/>
                <a:gd name="connsiteY213" fmla="*/ 1504003 h 1567502"/>
                <a:gd name="connsiteX214" fmla="*/ 1188695 w 1988775"/>
                <a:gd name="connsiteY214" fmla="*/ 1465161 h 1567502"/>
                <a:gd name="connsiteX215" fmla="*/ 1211549 w 1988775"/>
                <a:gd name="connsiteY215" fmla="*/ 1465161 h 1567502"/>
                <a:gd name="connsiteX216" fmla="*/ 1234403 w 1988775"/>
                <a:gd name="connsiteY216" fmla="*/ 1461638 h 1567502"/>
                <a:gd name="connsiteX217" fmla="*/ 1260590 w 1988775"/>
                <a:gd name="connsiteY217" fmla="*/ 1458115 h 1567502"/>
                <a:gd name="connsiteX218" fmla="*/ 1283444 w 1988775"/>
                <a:gd name="connsiteY218" fmla="*/ 1461638 h 1567502"/>
                <a:gd name="connsiteX219" fmla="*/ 1303060 w 1988775"/>
                <a:gd name="connsiteY219" fmla="*/ 1447548 h 1567502"/>
                <a:gd name="connsiteX220" fmla="*/ 1309536 w 1988775"/>
                <a:gd name="connsiteY220" fmla="*/ 1426318 h 1567502"/>
                <a:gd name="connsiteX221" fmla="*/ 1338960 w 1988775"/>
                <a:gd name="connsiteY221" fmla="*/ 1440408 h 1567502"/>
                <a:gd name="connsiteX222" fmla="*/ 1361814 w 1988775"/>
                <a:gd name="connsiteY222" fmla="*/ 1443930 h 1567502"/>
                <a:gd name="connsiteX223" fmla="*/ 1381431 w 1988775"/>
                <a:gd name="connsiteY223" fmla="*/ 1447548 h 1567502"/>
                <a:gd name="connsiteX224" fmla="*/ 1374860 w 1988775"/>
                <a:gd name="connsiteY224" fmla="*/ 1472206 h 1567502"/>
                <a:gd name="connsiteX225" fmla="*/ 1394476 w 1988775"/>
                <a:gd name="connsiteY225" fmla="*/ 1489818 h 1567502"/>
                <a:gd name="connsiteX226" fmla="*/ 1420568 w 1988775"/>
                <a:gd name="connsiteY226" fmla="*/ 1500481 h 1567502"/>
                <a:gd name="connsiteX227" fmla="*/ 1453230 w 1988775"/>
                <a:gd name="connsiteY227" fmla="*/ 1486296 h 1567502"/>
                <a:gd name="connsiteX228" fmla="*/ 1476084 w 1988775"/>
                <a:gd name="connsiteY228" fmla="*/ 1493436 h 1567502"/>
                <a:gd name="connsiteX229" fmla="*/ 1498939 w 1988775"/>
                <a:gd name="connsiteY229" fmla="*/ 1500481 h 1567502"/>
                <a:gd name="connsiteX230" fmla="*/ 1502176 w 1988775"/>
                <a:gd name="connsiteY230" fmla="*/ 1532183 h 1567502"/>
                <a:gd name="connsiteX231" fmla="*/ 1511984 w 1988775"/>
                <a:gd name="connsiteY231" fmla="*/ 1553413 h 1567502"/>
                <a:gd name="connsiteX232" fmla="*/ 1534839 w 1988775"/>
                <a:gd name="connsiteY232" fmla="*/ 1567503 h 1567502"/>
                <a:gd name="connsiteX233" fmla="*/ 1534839 w 1988775"/>
                <a:gd name="connsiteY233" fmla="*/ 1546368 h 1567502"/>
                <a:gd name="connsiteX234" fmla="*/ 1534839 w 1988775"/>
                <a:gd name="connsiteY234" fmla="*/ 1521615 h 1567502"/>
                <a:gd name="connsiteX235" fmla="*/ 1551217 w 1988775"/>
                <a:gd name="connsiteY235" fmla="*/ 1500481 h 1567502"/>
                <a:gd name="connsiteX236" fmla="*/ 1574071 w 1988775"/>
                <a:gd name="connsiteY236" fmla="*/ 1496958 h 1567502"/>
                <a:gd name="connsiteX237" fmla="*/ 1596924 w 1988775"/>
                <a:gd name="connsiteY237" fmla="*/ 1493436 h 1567502"/>
                <a:gd name="connsiteX238" fmla="*/ 1619779 w 1988775"/>
                <a:gd name="connsiteY238" fmla="*/ 1486296 h 1567502"/>
                <a:gd name="connsiteX239" fmla="*/ 1629587 w 1988775"/>
                <a:gd name="connsiteY239" fmla="*/ 1451071 h 1567502"/>
                <a:gd name="connsiteX240" fmla="*/ 1649203 w 1988775"/>
                <a:gd name="connsiteY240" fmla="*/ 1461638 h 1567502"/>
                <a:gd name="connsiteX241" fmla="*/ 1668725 w 1988775"/>
                <a:gd name="connsiteY241" fmla="*/ 1451071 h 1567502"/>
                <a:gd name="connsiteX242" fmla="*/ 1691674 w 1988775"/>
                <a:gd name="connsiteY242" fmla="*/ 1443930 h 1567502"/>
                <a:gd name="connsiteX243" fmla="*/ 1711195 w 1988775"/>
                <a:gd name="connsiteY243" fmla="*/ 1436886 h 1567502"/>
                <a:gd name="connsiteX244" fmla="*/ 1730812 w 1988775"/>
                <a:gd name="connsiteY244" fmla="*/ 1440408 h 1567502"/>
                <a:gd name="connsiteX245" fmla="*/ 1756903 w 1988775"/>
                <a:gd name="connsiteY245" fmla="*/ 1426318 h 1567502"/>
                <a:gd name="connsiteX246" fmla="*/ 1786327 w 1988775"/>
                <a:gd name="connsiteY246" fmla="*/ 1394521 h 1567502"/>
                <a:gd name="connsiteX247" fmla="*/ 1789566 w 1988775"/>
                <a:gd name="connsiteY247" fmla="*/ 1373386 h 1567502"/>
                <a:gd name="connsiteX248" fmla="*/ 1799373 w 1988775"/>
                <a:gd name="connsiteY248" fmla="*/ 1345111 h 1567502"/>
                <a:gd name="connsiteX249" fmla="*/ 1818990 w 1988775"/>
                <a:gd name="connsiteY249" fmla="*/ 1323881 h 1567502"/>
                <a:gd name="connsiteX250" fmla="*/ 1825560 w 1988775"/>
                <a:gd name="connsiteY250" fmla="*/ 1299223 h 1567502"/>
                <a:gd name="connsiteX251" fmla="*/ 1838606 w 1988775"/>
                <a:gd name="connsiteY251" fmla="*/ 1277993 h 1567502"/>
                <a:gd name="connsiteX252" fmla="*/ 1835273 w 1988775"/>
                <a:gd name="connsiteY252" fmla="*/ 1256858 h 1567502"/>
                <a:gd name="connsiteX253" fmla="*/ 1851652 w 1988775"/>
                <a:gd name="connsiteY253" fmla="*/ 1232106 h 1567502"/>
                <a:gd name="connsiteX254" fmla="*/ 1848414 w 1988775"/>
                <a:gd name="connsiteY254" fmla="*/ 1210971 h 1567502"/>
                <a:gd name="connsiteX255" fmla="*/ 1851652 w 1988775"/>
                <a:gd name="connsiteY255" fmla="*/ 1186218 h 1567502"/>
                <a:gd name="connsiteX256" fmla="*/ 1877743 w 1988775"/>
                <a:gd name="connsiteY256" fmla="*/ 1172128 h 1567502"/>
                <a:gd name="connsiteX257" fmla="*/ 1877743 w 1988775"/>
                <a:gd name="connsiteY257" fmla="*/ 1150898 h 1567502"/>
                <a:gd name="connsiteX258" fmla="*/ 1897360 w 1988775"/>
                <a:gd name="connsiteY258" fmla="*/ 1136809 h 1567502"/>
                <a:gd name="connsiteX259" fmla="*/ 1894123 w 1988775"/>
                <a:gd name="connsiteY259" fmla="*/ 1115674 h 1567502"/>
                <a:gd name="connsiteX260" fmla="*/ 1903930 w 1988775"/>
                <a:gd name="connsiteY260" fmla="*/ 1090921 h 1567502"/>
                <a:gd name="connsiteX261" fmla="*/ 1867936 w 1988775"/>
                <a:gd name="connsiteY261" fmla="*/ 1087399 h 1567502"/>
                <a:gd name="connsiteX262" fmla="*/ 1845082 w 1988775"/>
                <a:gd name="connsiteY262" fmla="*/ 1090921 h 1567502"/>
                <a:gd name="connsiteX263" fmla="*/ 1822227 w 1988775"/>
                <a:gd name="connsiteY263" fmla="*/ 1097966 h 1567502"/>
                <a:gd name="connsiteX264" fmla="*/ 1838606 w 1988775"/>
                <a:gd name="connsiteY264" fmla="*/ 1073309 h 1567502"/>
                <a:gd name="connsiteX265" fmla="*/ 1864697 w 1988775"/>
                <a:gd name="connsiteY265" fmla="*/ 1066169 h 1567502"/>
                <a:gd name="connsiteX266" fmla="*/ 1854890 w 1988775"/>
                <a:gd name="connsiteY266" fmla="*/ 1045034 h 1567502"/>
                <a:gd name="connsiteX267" fmla="*/ 1835273 w 1988775"/>
                <a:gd name="connsiteY267" fmla="*/ 1037989 h 1567502"/>
                <a:gd name="connsiteX268" fmla="*/ 1815753 w 1988775"/>
                <a:gd name="connsiteY268" fmla="*/ 1027421 h 1567502"/>
                <a:gd name="connsiteX269" fmla="*/ 1789566 w 1988775"/>
                <a:gd name="connsiteY269" fmla="*/ 1016759 h 1567502"/>
                <a:gd name="connsiteX270" fmla="*/ 1763473 w 1988775"/>
                <a:gd name="connsiteY270" fmla="*/ 992101 h 1567502"/>
                <a:gd name="connsiteX271" fmla="*/ 1783090 w 1988775"/>
                <a:gd name="connsiteY271" fmla="*/ 1009714 h 1567502"/>
                <a:gd name="connsiteX272" fmla="*/ 1812419 w 1988775"/>
                <a:gd name="connsiteY272" fmla="*/ 1009714 h 1567502"/>
                <a:gd name="connsiteX273" fmla="*/ 1851652 w 1988775"/>
                <a:gd name="connsiteY273" fmla="*/ 1023803 h 1567502"/>
                <a:gd name="connsiteX274" fmla="*/ 1832036 w 1988775"/>
                <a:gd name="connsiteY274" fmla="*/ 1006191 h 1567502"/>
                <a:gd name="connsiteX275" fmla="*/ 1818990 w 1988775"/>
                <a:gd name="connsiteY275" fmla="*/ 984961 h 1567502"/>
                <a:gd name="connsiteX276" fmla="*/ 1799373 w 1988775"/>
                <a:gd name="connsiteY276" fmla="*/ 967349 h 1567502"/>
                <a:gd name="connsiteX277" fmla="*/ 1756903 w 1988775"/>
                <a:gd name="connsiteY277" fmla="*/ 900326 h 1567502"/>
                <a:gd name="connsiteX278" fmla="*/ 1737382 w 1988775"/>
                <a:gd name="connsiteY278" fmla="*/ 896709 h 1567502"/>
                <a:gd name="connsiteX279" fmla="*/ 1717766 w 1988775"/>
                <a:gd name="connsiteY279" fmla="*/ 879096 h 1567502"/>
                <a:gd name="connsiteX280" fmla="*/ 1698149 w 1988775"/>
                <a:gd name="connsiteY280" fmla="*/ 861484 h 1567502"/>
                <a:gd name="connsiteX281" fmla="*/ 1717766 w 1988775"/>
                <a:gd name="connsiteY281" fmla="*/ 840254 h 1567502"/>
                <a:gd name="connsiteX282" fmla="*/ 1717766 w 1988775"/>
                <a:gd name="connsiteY282" fmla="*/ 819119 h 1567502"/>
                <a:gd name="connsiteX283" fmla="*/ 1737382 w 1988775"/>
                <a:gd name="connsiteY283" fmla="*/ 815501 h 1567502"/>
                <a:gd name="connsiteX284" fmla="*/ 1734049 w 1988775"/>
                <a:gd name="connsiteY284" fmla="*/ 790844 h 1567502"/>
                <a:gd name="connsiteX285" fmla="*/ 1766712 w 1988775"/>
                <a:gd name="connsiteY285" fmla="*/ 776659 h 1567502"/>
                <a:gd name="connsiteX286" fmla="*/ 1789566 w 1988775"/>
                <a:gd name="connsiteY286" fmla="*/ 780277 h 1567502"/>
                <a:gd name="connsiteX287" fmla="*/ 1786327 w 1988775"/>
                <a:gd name="connsiteY287" fmla="*/ 752002 h 1567502"/>
                <a:gd name="connsiteX288" fmla="*/ 1763473 w 1988775"/>
                <a:gd name="connsiteY288" fmla="*/ 744957 h 1567502"/>
                <a:gd name="connsiteX289" fmla="*/ 1740620 w 1988775"/>
                <a:gd name="connsiteY289" fmla="*/ 752002 h 1567502"/>
                <a:gd name="connsiteX290" fmla="*/ 1711195 w 1988775"/>
                <a:gd name="connsiteY290" fmla="*/ 734389 h 1567502"/>
                <a:gd name="connsiteX291" fmla="*/ 1691674 w 1988775"/>
                <a:gd name="connsiteY291" fmla="*/ 755524 h 1567502"/>
                <a:gd name="connsiteX292" fmla="*/ 1672057 w 1988775"/>
                <a:gd name="connsiteY292" fmla="*/ 769614 h 1567502"/>
                <a:gd name="connsiteX293" fmla="*/ 1652441 w 1988775"/>
                <a:gd name="connsiteY293" fmla="*/ 752002 h 1567502"/>
                <a:gd name="connsiteX294" fmla="*/ 1645870 w 1988775"/>
                <a:gd name="connsiteY294" fmla="*/ 730771 h 1567502"/>
                <a:gd name="connsiteX295" fmla="*/ 1623016 w 1988775"/>
                <a:gd name="connsiteY295" fmla="*/ 720204 h 1567502"/>
                <a:gd name="connsiteX296" fmla="*/ 1603496 w 1988775"/>
                <a:gd name="connsiteY296" fmla="*/ 720204 h 1567502"/>
                <a:gd name="connsiteX297" fmla="*/ 1583879 w 1988775"/>
                <a:gd name="connsiteY297" fmla="*/ 702592 h 1567502"/>
                <a:gd name="connsiteX298" fmla="*/ 1580641 w 1988775"/>
                <a:gd name="connsiteY298" fmla="*/ 670794 h 1567502"/>
                <a:gd name="connsiteX299" fmla="*/ 1600163 w 1988775"/>
                <a:gd name="connsiteY299" fmla="*/ 677839 h 1567502"/>
                <a:gd name="connsiteX300" fmla="*/ 1619779 w 1988775"/>
                <a:gd name="connsiteY300" fmla="*/ 670794 h 1567502"/>
                <a:gd name="connsiteX301" fmla="*/ 1626350 w 1988775"/>
                <a:gd name="connsiteY301" fmla="*/ 638997 h 1567502"/>
                <a:gd name="connsiteX302" fmla="*/ 1649203 w 1988775"/>
                <a:gd name="connsiteY302" fmla="*/ 628429 h 1567502"/>
                <a:gd name="connsiteX303" fmla="*/ 1659011 w 1988775"/>
                <a:gd name="connsiteY303" fmla="*/ 607294 h 1567502"/>
                <a:gd name="connsiteX304" fmla="*/ 1681866 w 1988775"/>
                <a:gd name="connsiteY304" fmla="*/ 596632 h 1567502"/>
                <a:gd name="connsiteX305" fmla="*/ 1701387 w 1988775"/>
                <a:gd name="connsiteY305" fmla="*/ 596632 h 1567502"/>
                <a:gd name="connsiteX306" fmla="*/ 1714433 w 1988775"/>
                <a:gd name="connsiteY306" fmla="*/ 617862 h 1567502"/>
                <a:gd name="connsiteX307" fmla="*/ 1698149 w 1988775"/>
                <a:gd name="connsiteY307" fmla="*/ 642519 h 1567502"/>
                <a:gd name="connsiteX308" fmla="*/ 1707957 w 1988775"/>
                <a:gd name="connsiteY308" fmla="*/ 663749 h 1567502"/>
                <a:gd name="connsiteX309" fmla="*/ 1707957 w 1988775"/>
                <a:gd name="connsiteY309" fmla="*/ 688406 h 1567502"/>
                <a:gd name="connsiteX310" fmla="*/ 1727574 w 1988775"/>
                <a:gd name="connsiteY310" fmla="*/ 681362 h 1567502"/>
                <a:gd name="connsiteX311" fmla="*/ 1737382 w 1988775"/>
                <a:gd name="connsiteY311" fmla="*/ 660227 h 1567502"/>
                <a:gd name="connsiteX312" fmla="*/ 1770044 w 1988775"/>
                <a:gd name="connsiteY312" fmla="*/ 642519 h 1567502"/>
                <a:gd name="connsiteX313" fmla="*/ 1796136 w 1988775"/>
                <a:gd name="connsiteY313" fmla="*/ 638997 h 1567502"/>
                <a:gd name="connsiteX314" fmla="*/ 1805944 w 1988775"/>
                <a:gd name="connsiteY314" fmla="*/ 614339 h 1567502"/>
                <a:gd name="connsiteX315" fmla="*/ 1825560 w 1988775"/>
                <a:gd name="connsiteY315" fmla="*/ 603677 h 1567502"/>
                <a:gd name="connsiteX316" fmla="*/ 1841844 w 1988775"/>
                <a:gd name="connsiteY316" fmla="*/ 575497 h 1567502"/>
                <a:gd name="connsiteX317" fmla="*/ 1845082 w 1988775"/>
                <a:gd name="connsiteY317" fmla="*/ 554267 h 1567502"/>
                <a:gd name="connsiteX318" fmla="*/ 1864697 w 1988775"/>
                <a:gd name="connsiteY318" fmla="*/ 561312 h 1567502"/>
                <a:gd name="connsiteX319" fmla="*/ 1903930 w 1988775"/>
                <a:gd name="connsiteY319" fmla="*/ 564834 h 1567502"/>
                <a:gd name="connsiteX320" fmla="*/ 1887552 w 1988775"/>
                <a:gd name="connsiteY320" fmla="*/ 543699 h 1567502"/>
                <a:gd name="connsiteX321" fmla="*/ 1907169 w 1988775"/>
                <a:gd name="connsiteY321" fmla="*/ 536654 h 1567502"/>
                <a:gd name="connsiteX322" fmla="*/ 1933260 w 1988775"/>
                <a:gd name="connsiteY322" fmla="*/ 518947 h 1567502"/>
                <a:gd name="connsiteX323" fmla="*/ 1926784 w 1988775"/>
                <a:gd name="connsiteY323" fmla="*/ 497812 h 1567502"/>
                <a:gd name="connsiteX324" fmla="*/ 1952876 w 1988775"/>
                <a:gd name="connsiteY324" fmla="*/ 508379 h 1567502"/>
                <a:gd name="connsiteX325" fmla="*/ 1972493 w 1988775"/>
                <a:gd name="connsiteY325" fmla="*/ 497812 h 1567502"/>
                <a:gd name="connsiteX326" fmla="*/ 1969160 w 1988775"/>
                <a:gd name="connsiteY326" fmla="*/ 476582 h 1567502"/>
                <a:gd name="connsiteX327" fmla="*/ 1959447 w 1988775"/>
                <a:gd name="connsiteY327" fmla="*/ 455447 h 1567502"/>
                <a:gd name="connsiteX328" fmla="*/ 1943069 w 1988775"/>
                <a:gd name="connsiteY328" fmla="*/ 427172 h 1567502"/>
                <a:gd name="connsiteX329" fmla="*/ 1923452 w 1988775"/>
                <a:gd name="connsiteY329" fmla="*/ 409560 h 1567502"/>
                <a:gd name="connsiteX330" fmla="*/ 1936498 w 1988775"/>
                <a:gd name="connsiteY330" fmla="*/ 388329 h 1567502"/>
                <a:gd name="connsiteX331" fmla="*/ 1956114 w 1988775"/>
                <a:gd name="connsiteY331" fmla="*/ 391852 h 1567502"/>
                <a:gd name="connsiteX332" fmla="*/ 1978968 w 1988775"/>
                <a:gd name="connsiteY332" fmla="*/ 398897 h 1567502"/>
                <a:gd name="connsiteX333" fmla="*/ 1982301 w 1988775"/>
                <a:gd name="connsiteY333" fmla="*/ 370717 h 1567502"/>
                <a:gd name="connsiteX334" fmla="*/ 1988776 w 1988775"/>
                <a:gd name="connsiteY334" fmla="*/ 367195 h 156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1988775" h="1567502">
                  <a:moveTo>
                    <a:pt x="1988776" y="367195"/>
                  </a:moveTo>
                  <a:lnTo>
                    <a:pt x="1988776" y="335397"/>
                  </a:lnTo>
                  <a:lnTo>
                    <a:pt x="1972493" y="310645"/>
                  </a:lnTo>
                  <a:lnTo>
                    <a:pt x="1965922" y="289510"/>
                  </a:lnTo>
                  <a:lnTo>
                    <a:pt x="1975730" y="268280"/>
                  </a:lnTo>
                  <a:lnTo>
                    <a:pt x="1959447" y="243622"/>
                  </a:lnTo>
                  <a:lnTo>
                    <a:pt x="1930023" y="240100"/>
                  </a:lnTo>
                  <a:lnTo>
                    <a:pt x="1910406" y="254190"/>
                  </a:lnTo>
                  <a:lnTo>
                    <a:pt x="1880982" y="268280"/>
                  </a:lnTo>
                  <a:lnTo>
                    <a:pt x="1851652" y="271802"/>
                  </a:lnTo>
                  <a:lnTo>
                    <a:pt x="1828799" y="254190"/>
                  </a:lnTo>
                  <a:lnTo>
                    <a:pt x="1822227" y="233055"/>
                  </a:lnTo>
                  <a:lnTo>
                    <a:pt x="1802612" y="215347"/>
                  </a:lnTo>
                  <a:lnTo>
                    <a:pt x="1779757" y="215347"/>
                  </a:lnTo>
                  <a:lnTo>
                    <a:pt x="1753666" y="190690"/>
                  </a:lnTo>
                  <a:lnTo>
                    <a:pt x="1734049" y="194212"/>
                  </a:lnTo>
                  <a:lnTo>
                    <a:pt x="1698149" y="187072"/>
                  </a:lnTo>
                  <a:lnTo>
                    <a:pt x="1675296" y="172982"/>
                  </a:lnTo>
                  <a:lnTo>
                    <a:pt x="1655679" y="148325"/>
                  </a:lnTo>
                  <a:lnTo>
                    <a:pt x="1616541" y="116527"/>
                  </a:lnTo>
                  <a:lnTo>
                    <a:pt x="1577309" y="84730"/>
                  </a:lnTo>
                  <a:lnTo>
                    <a:pt x="1567500" y="63595"/>
                  </a:lnTo>
                  <a:lnTo>
                    <a:pt x="1547884" y="52932"/>
                  </a:lnTo>
                  <a:lnTo>
                    <a:pt x="1528363" y="31798"/>
                  </a:lnTo>
                  <a:lnTo>
                    <a:pt x="1479322" y="24753"/>
                  </a:lnTo>
                  <a:lnTo>
                    <a:pt x="1459801" y="10567"/>
                  </a:lnTo>
                  <a:lnTo>
                    <a:pt x="1440184" y="0"/>
                  </a:lnTo>
                  <a:lnTo>
                    <a:pt x="1410760" y="7045"/>
                  </a:lnTo>
                  <a:lnTo>
                    <a:pt x="1387906" y="3523"/>
                  </a:lnTo>
                  <a:lnTo>
                    <a:pt x="1365052" y="14090"/>
                  </a:lnTo>
                  <a:lnTo>
                    <a:pt x="1342198" y="38842"/>
                  </a:lnTo>
                  <a:lnTo>
                    <a:pt x="1361814" y="52932"/>
                  </a:lnTo>
                  <a:lnTo>
                    <a:pt x="1381431" y="63595"/>
                  </a:lnTo>
                  <a:lnTo>
                    <a:pt x="1374860" y="84730"/>
                  </a:lnTo>
                  <a:lnTo>
                    <a:pt x="1374860" y="127095"/>
                  </a:lnTo>
                  <a:lnTo>
                    <a:pt x="1378097" y="151847"/>
                  </a:lnTo>
                  <a:lnTo>
                    <a:pt x="1365052" y="176505"/>
                  </a:lnTo>
                  <a:lnTo>
                    <a:pt x="1345435" y="183550"/>
                  </a:lnTo>
                  <a:lnTo>
                    <a:pt x="1325914" y="183550"/>
                  </a:lnTo>
                  <a:lnTo>
                    <a:pt x="1306298" y="169460"/>
                  </a:lnTo>
                  <a:lnTo>
                    <a:pt x="1306298" y="218870"/>
                  </a:lnTo>
                  <a:lnTo>
                    <a:pt x="1312773" y="240100"/>
                  </a:lnTo>
                  <a:lnTo>
                    <a:pt x="1316106" y="264757"/>
                  </a:lnTo>
                  <a:lnTo>
                    <a:pt x="1335627" y="271802"/>
                  </a:lnTo>
                  <a:lnTo>
                    <a:pt x="1365052" y="264757"/>
                  </a:lnTo>
                  <a:lnTo>
                    <a:pt x="1384668" y="271802"/>
                  </a:lnTo>
                  <a:lnTo>
                    <a:pt x="1420568" y="257712"/>
                  </a:lnTo>
                  <a:lnTo>
                    <a:pt x="1440184" y="271802"/>
                  </a:lnTo>
                  <a:lnTo>
                    <a:pt x="1469609" y="293032"/>
                  </a:lnTo>
                  <a:lnTo>
                    <a:pt x="1492463" y="314262"/>
                  </a:lnTo>
                  <a:lnTo>
                    <a:pt x="1469609" y="321307"/>
                  </a:lnTo>
                  <a:lnTo>
                    <a:pt x="1443422" y="314262"/>
                  </a:lnTo>
                  <a:lnTo>
                    <a:pt x="1410760" y="324830"/>
                  </a:lnTo>
                  <a:lnTo>
                    <a:pt x="1384668" y="345964"/>
                  </a:lnTo>
                  <a:lnTo>
                    <a:pt x="1378097" y="377762"/>
                  </a:lnTo>
                  <a:lnTo>
                    <a:pt x="1338960" y="377762"/>
                  </a:lnTo>
                  <a:lnTo>
                    <a:pt x="1332389" y="402515"/>
                  </a:lnTo>
                  <a:lnTo>
                    <a:pt x="1309536" y="409560"/>
                  </a:lnTo>
                  <a:lnTo>
                    <a:pt x="1289919" y="406037"/>
                  </a:lnTo>
                  <a:lnTo>
                    <a:pt x="1270398" y="391852"/>
                  </a:lnTo>
                  <a:lnTo>
                    <a:pt x="1250781" y="395470"/>
                  </a:lnTo>
                  <a:lnTo>
                    <a:pt x="1247449" y="416604"/>
                  </a:lnTo>
                  <a:lnTo>
                    <a:pt x="1267065" y="437835"/>
                  </a:lnTo>
                  <a:lnTo>
                    <a:pt x="1280111" y="458969"/>
                  </a:lnTo>
                  <a:lnTo>
                    <a:pt x="1257257" y="473059"/>
                  </a:lnTo>
                  <a:lnTo>
                    <a:pt x="1247449" y="501334"/>
                  </a:lnTo>
                  <a:lnTo>
                    <a:pt x="1227928" y="504857"/>
                  </a:lnTo>
                  <a:lnTo>
                    <a:pt x="1133179" y="518947"/>
                  </a:lnTo>
                  <a:lnTo>
                    <a:pt x="1090708" y="547222"/>
                  </a:lnTo>
                  <a:lnTo>
                    <a:pt x="1067854" y="557789"/>
                  </a:lnTo>
                  <a:lnTo>
                    <a:pt x="1045000" y="547222"/>
                  </a:lnTo>
                  <a:lnTo>
                    <a:pt x="1025479" y="547222"/>
                  </a:lnTo>
                  <a:lnTo>
                    <a:pt x="1002530" y="536654"/>
                  </a:lnTo>
                  <a:lnTo>
                    <a:pt x="976438" y="536654"/>
                  </a:lnTo>
                  <a:lnTo>
                    <a:pt x="956822" y="529609"/>
                  </a:lnTo>
                  <a:lnTo>
                    <a:pt x="937301" y="511902"/>
                  </a:lnTo>
                  <a:lnTo>
                    <a:pt x="898068" y="508379"/>
                  </a:lnTo>
                  <a:lnTo>
                    <a:pt x="878452" y="501334"/>
                  </a:lnTo>
                  <a:lnTo>
                    <a:pt x="845789" y="508379"/>
                  </a:lnTo>
                  <a:lnTo>
                    <a:pt x="819698" y="508379"/>
                  </a:lnTo>
                  <a:lnTo>
                    <a:pt x="790273" y="504857"/>
                  </a:lnTo>
                  <a:lnTo>
                    <a:pt x="757611" y="508379"/>
                  </a:lnTo>
                  <a:lnTo>
                    <a:pt x="724949" y="476582"/>
                  </a:lnTo>
                  <a:lnTo>
                    <a:pt x="698857" y="444879"/>
                  </a:lnTo>
                  <a:lnTo>
                    <a:pt x="672766" y="430694"/>
                  </a:lnTo>
                  <a:lnTo>
                    <a:pt x="649911" y="420127"/>
                  </a:lnTo>
                  <a:lnTo>
                    <a:pt x="630295" y="406037"/>
                  </a:lnTo>
                  <a:lnTo>
                    <a:pt x="561733" y="398897"/>
                  </a:lnTo>
                  <a:lnTo>
                    <a:pt x="538879" y="391852"/>
                  </a:lnTo>
                  <a:lnTo>
                    <a:pt x="516025" y="384807"/>
                  </a:lnTo>
                  <a:lnTo>
                    <a:pt x="506216" y="363672"/>
                  </a:lnTo>
                  <a:lnTo>
                    <a:pt x="509454" y="342442"/>
                  </a:lnTo>
                  <a:lnTo>
                    <a:pt x="499646" y="317785"/>
                  </a:lnTo>
                  <a:lnTo>
                    <a:pt x="480029" y="300077"/>
                  </a:lnTo>
                  <a:lnTo>
                    <a:pt x="460508" y="271802"/>
                  </a:lnTo>
                  <a:lnTo>
                    <a:pt x="437655" y="264757"/>
                  </a:lnTo>
                  <a:lnTo>
                    <a:pt x="404992" y="261235"/>
                  </a:lnTo>
                  <a:lnTo>
                    <a:pt x="388614" y="240100"/>
                  </a:lnTo>
                  <a:lnTo>
                    <a:pt x="368997" y="236577"/>
                  </a:lnTo>
                  <a:lnTo>
                    <a:pt x="349476" y="222392"/>
                  </a:lnTo>
                  <a:lnTo>
                    <a:pt x="329860" y="208302"/>
                  </a:lnTo>
                  <a:lnTo>
                    <a:pt x="310244" y="208302"/>
                  </a:lnTo>
                  <a:lnTo>
                    <a:pt x="320051" y="229532"/>
                  </a:lnTo>
                  <a:lnTo>
                    <a:pt x="293960" y="233055"/>
                  </a:lnTo>
                  <a:lnTo>
                    <a:pt x="293960" y="264757"/>
                  </a:lnTo>
                  <a:lnTo>
                    <a:pt x="307006" y="285987"/>
                  </a:lnTo>
                  <a:lnTo>
                    <a:pt x="284151" y="310645"/>
                  </a:lnTo>
                  <a:lnTo>
                    <a:pt x="251489" y="303600"/>
                  </a:lnTo>
                  <a:lnTo>
                    <a:pt x="231873" y="296555"/>
                  </a:lnTo>
                  <a:lnTo>
                    <a:pt x="218827" y="374239"/>
                  </a:lnTo>
                  <a:lnTo>
                    <a:pt x="199211" y="377762"/>
                  </a:lnTo>
                  <a:lnTo>
                    <a:pt x="173119" y="388329"/>
                  </a:lnTo>
                  <a:lnTo>
                    <a:pt x="153503" y="391852"/>
                  </a:lnTo>
                  <a:lnTo>
                    <a:pt x="163311" y="427172"/>
                  </a:lnTo>
                  <a:lnTo>
                    <a:pt x="192736" y="466014"/>
                  </a:lnTo>
                  <a:lnTo>
                    <a:pt x="189403" y="487244"/>
                  </a:lnTo>
                  <a:lnTo>
                    <a:pt x="186165" y="508379"/>
                  </a:lnTo>
                  <a:lnTo>
                    <a:pt x="199211" y="529609"/>
                  </a:lnTo>
                  <a:lnTo>
                    <a:pt x="156741" y="550744"/>
                  </a:lnTo>
                  <a:lnTo>
                    <a:pt x="140457" y="575497"/>
                  </a:lnTo>
                  <a:lnTo>
                    <a:pt x="114365" y="582542"/>
                  </a:lnTo>
                  <a:lnTo>
                    <a:pt x="88179" y="593109"/>
                  </a:lnTo>
                  <a:lnTo>
                    <a:pt x="84941" y="614339"/>
                  </a:lnTo>
                  <a:lnTo>
                    <a:pt x="65324" y="614339"/>
                  </a:lnTo>
                  <a:lnTo>
                    <a:pt x="42471" y="603677"/>
                  </a:lnTo>
                  <a:lnTo>
                    <a:pt x="22854" y="610817"/>
                  </a:lnTo>
                  <a:lnTo>
                    <a:pt x="0" y="631952"/>
                  </a:lnTo>
                  <a:lnTo>
                    <a:pt x="6571" y="656704"/>
                  </a:lnTo>
                  <a:lnTo>
                    <a:pt x="6571" y="677839"/>
                  </a:lnTo>
                  <a:lnTo>
                    <a:pt x="9808" y="699069"/>
                  </a:lnTo>
                  <a:lnTo>
                    <a:pt x="32662" y="695547"/>
                  </a:lnTo>
                  <a:lnTo>
                    <a:pt x="52278" y="706114"/>
                  </a:lnTo>
                  <a:lnTo>
                    <a:pt x="52278" y="730771"/>
                  </a:lnTo>
                  <a:lnTo>
                    <a:pt x="71895" y="755524"/>
                  </a:lnTo>
                  <a:lnTo>
                    <a:pt x="52278" y="759046"/>
                  </a:lnTo>
                  <a:lnTo>
                    <a:pt x="84941" y="776659"/>
                  </a:lnTo>
                  <a:lnTo>
                    <a:pt x="107795" y="794366"/>
                  </a:lnTo>
                  <a:lnTo>
                    <a:pt x="114365" y="822642"/>
                  </a:lnTo>
                  <a:lnTo>
                    <a:pt x="133886" y="829686"/>
                  </a:lnTo>
                  <a:lnTo>
                    <a:pt x="153503" y="843776"/>
                  </a:lnTo>
                  <a:lnTo>
                    <a:pt x="195973" y="843776"/>
                  </a:lnTo>
                  <a:lnTo>
                    <a:pt x="215590" y="829686"/>
                  </a:lnTo>
                  <a:lnTo>
                    <a:pt x="235111" y="822642"/>
                  </a:lnTo>
                  <a:lnTo>
                    <a:pt x="258060" y="843776"/>
                  </a:lnTo>
                  <a:lnTo>
                    <a:pt x="280914" y="843776"/>
                  </a:lnTo>
                  <a:lnTo>
                    <a:pt x="280914" y="879096"/>
                  </a:lnTo>
                  <a:lnTo>
                    <a:pt x="271106" y="903849"/>
                  </a:lnTo>
                  <a:lnTo>
                    <a:pt x="244919" y="914416"/>
                  </a:lnTo>
                  <a:lnTo>
                    <a:pt x="244919" y="946214"/>
                  </a:lnTo>
                  <a:lnTo>
                    <a:pt x="264535" y="953259"/>
                  </a:lnTo>
                  <a:lnTo>
                    <a:pt x="280914" y="974394"/>
                  </a:lnTo>
                  <a:lnTo>
                    <a:pt x="261298" y="999146"/>
                  </a:lnTo>
                  <a:lnTo>
                    <a:pt x="241681" y="984961"/>
                  </a:lnTo>
                  <a:lnTo>
                    <a:pt x="248252" y="1006191"/>
                  </a:lnTo>
                  <a:lnTo>
                    <a:pt x="254727" y="1034466"/>
                  </a:lnTo>
                  <a:lnTo>
                    <a:pt x="274343" y="1037989"/>
                  </a:lnTo>
                  <a:lnTo>
                    <a:pt x="297198" y="1055601"/>
                  </a:lnTo>
                  <a:lnTo>
                    <a:pt x="323289" y="1066169"/>
                  </a:lnTo>
                  <a:lnTo>
                    <a:pt x="359284" y="1101488"/>
                  </a:lnTo>
                  <a:lnTo>
                    <a:pt x="382138" y="1083876"/>
                  </a:lnTo>
                  <a:lnTo>
                    <a:pt x="401659" y="1094444"/>
                  </a:lnTo>
                  <a:lnTo>
                    <a:pt x="421276" y="1115674"/>
                  </a:lnTo>
                  <a:lnTo>
                    <a:pt x="444130" y="1119196"/>
                  </a:lnTo>
                  <a:lnTo>
                    <a:pt x="457176" y="1140331"/>
                  </a:lnTo>
                  <a:lnTo>
                    <a:pt x="476792" y="1133286"/>
                  </a:lnTo>
                  <a:lnTo>
                    <a:pt x="483363" y="1154516"/>
                  </a:lnTo>
                  <a:lnTo>
                    <a:pt x="506216" y="1175651"/>
                  </a:lnTo>
                  <a:lnTo>
                    <a:pt x="525833" y="1186218"/>
                  </a:lnTo>
                  <a:lnTo>
                    <a:pt x="545354" y="1186218"/>
                  </a:lnTo>
                  <a:lnTo>
                    <a:pt x="564971" y="1193263"/>
                  </a:lnTo>
                  <a:lnTo>
                    <a:pt x="587824" y="1196786"/>
                  </a:lnTo>
                  <a:lnTo>
                    <a:pt x="614011" y="1210971"/>
                  </a:lnTo>
                  <a:lnTo>
                    <a:pt x="636866" y="1200403"/>
                  </a:lnTo>
                  <a:lnTo>
                    <a:pt x="656387" y="1193263"/>
                  </a:lnTo>
                  <a:lnTo>
                    <a:pt x="666195" y="1228583"/>
                  </a:lnTo>
                  <a:lnTo>
                    <a:pt x="685811" y="1207448"/>
                  </a:lnTo>
                  <a:lnTo>
                    <a:pt x="698857" y="1186218"/>
                  </a:lnTo>
                  <a:lnTo>
                    <a:pt x="724949" y="1189741"/>
                  </a:lnTo>
                  <a:lnTo>
                    <a:pt x="744565" y="1196786"/>
                  </a:lnTo>
                  <a:lnTo>
                    <a:pt x="764181" y="1196786"/>
                  </a:lnTo>
                  <a:lnTo>
                    <a:pt x="803414" y="1214493"/>
                  </a:lnTo>
                  <a:lnTo>
                    <a:pt x="806652" y="1189741"/>
                  </a:lnTo>
                  <a:lnTo>
                    <a:pt x="826268" y="1186218"/>
                  </a:lnTo>
                  <a:lnTo>
                    <a:pt x="822935" y="1165084"/>
                  </a:lnTo>
                  <a:lnTo>
                    <a:pt x="842552" y="1165084"/>
                  </a:lnTo>
                  <a:lnTo>
                    <a:pt x="862168" y="1147376"/>
                  </a:lnTo>
                  <a:lnTo>
                    <a:pt x="885022" y="1143853"/>
                  </a:lnTo>
                  <a:lnTo>
                    <a:pt x="904638" y="1150898"/>
                  </a:lnTo>
                  <a:lnTo>
                    <a:pt x="911114" y="1129764"/>
                  </a:lnTo>
                  <a:lnTo>
                    <a:pt x="930730" y="1140331"/>
                  </a:lnTo>
                  <a:lnTo>
                    <a:pt x="953584" y="1172128"/>
                  </a:lnTo>
                  <a:lnTo>
                    <a:pt x="979676" y="1182696"/>
                  </a:lnTo>
                  <a:lnTo>
                    <a:pt x="999292" y="1186218"/>
                  </a:lnTo>
                  <a:lnTo>
                    <a:pt x="1015671" y="1210971"/>
                  </a:lnTo>
                  <a:lnTo>
                    <a:pt x="1038525" y="1218016"/>
                  </a:lnTo>
                  <a:lnTo>
                    <a:pt x="1041763" y="1239246"/>
                  </a:lnTo>
                  <a:lnTo>
                    <a:pt x="1054809" y="1288656"/>
                  </a:lnTo>
                  <a:lnTo>
                    <a:pt x="1045000" y="1313313"/>
                  </a:lnTo>
                  <a:lnTo>
                    <a:pt x="1031954" y="1334543"/>
                  </a:lnTo>
                  <a:lnTo>
                    <a:pt x="1025479" y="1355678"/>
                  </a:lnTo>
                  <a:lnTo>
                    <a:pt x="1028716" y="1376908"/>
                  </a:lnTo>
                  <a:lnTo>
                    <a:pt x="1077662" y="1383953"/>
                  </a:lnTo>
                  <a:lnTo>
                    <a:pt x="1074425" y="1408706"/>
                  </a:lnTo>
                  <a:lnTo>
                    <a:pt x="1080900" y="1433363"/>
                  </a:lnTo>
                  <a:lnTo>
                    <a:pt x="1103849" y="1436886"/>
                  </a:lnTo>
                  <a:lnTo>
                    <a:pt x="1100517" y="1458115"/>
                  </a:lnTo>
                  <a:lnTo>
                    <a:pt x="1094041" y="1479250"/>
                  </a:lnTo>
                  <a:lnTo>
                    <a:pt x="1123370" y="1482773"/>
                  </a:lnTo>
                  <a:lnTo>
                    <a:pt x="1136511" y="1511048"/>
                  </a:lnTo>
                  <a:lnTo>
                    <a:pt x="1159366" y="1511048"/>
                  </a:lnTo>
                  <a:lnTo>
                    <a:pt x="1178887" y="1500481"/>
                  </a:lnTo>
                  <a:lnTo>
                    <a:pt x="1178887" y="1525138"/>
                  </a:lnTo>
                  <a:lnTo>
                    <a:pt x="1201741" y="1525138"/>
                  </a:lnTo>
                  <a:lnTo>
                    <a:pt x="1201741" y="1504003"/>
                  </a:lnTo>
                  <a:lnTo>
                    <a:pt x="1188695" y="1465161"/>
                  </a:lnTo>
                  <a:lnTo>
                    <a:pt x="1211549" y="1465161"/>
                  </a:lnTo>
                  <a:lnTo>
                    <a:pt x="1234403" y="1461638"/>
                  </a:lnTo>
                  <a:lnTo>
                    <a:pt x="1260590" y="1458115"/>
                  </a:lnTo>
                  <a:lnTo>
                    <a:pt x="1283444" y="1461638"/>
                  </a:lnTo>
                  <a:lnTo>
                    <a:pt x="1303060" y="1447548"/>
                  </a:lnTo>
                  <a:lnTo>
                    <a:pt x="1309536" y="1426318"/>
                  </a:lnTo>
                  <a:lnTo>
                    <a:pt x="1338960" y="1440408"/>
                  </a:lnTo>
                  <a:lnTo>
                    <a:pt x="1361814" y="1443930"/>
                  </a:lnTo>
                  <a:lnTo>
                    <a:pt x="1381431" y="1447548"/>
                  </a:lnTo>
                  <a:lnTo>
                    <a:pt x="1374860" y="1472206"/>
                  </a:lnTo>
                  <a:lnTo>
                    <a:pt x="1394476" y="1489818"/>
                  </a:lnTo>
                  <a:lnTo>
                    <a:pt x="1420568" y="1500481"/>
                  </a:lnTo>
                  <a:lnTo>
                    <a:pt x="1453230" y="1486296"/>
                  </a:lnTo>
                  <a:lnTo>
                    <a:pt x="1476084" y="1493436"/>
                  </a:lnTo>
                  <a:lnTo>
                    <a:pt x="1498939" y="1500481"/>
                  </a:lnTo>
                  <a:lnTo>
                    <a:pt x="1502176" y="1532183"/>
                  </a:lnTo>
                  <a:lnTo>
                    <a:pt x="1511984" y="1553413"/>
                  </a:lnTo>
                  <a:lnTo>
                    <a:pt x="1534839" y="1567503"/>
                  </a:lnTo>
                  <a:lnTo>
                    <a:pt x="1534839" y="1546368"/>
                  </a:lnTo>
                  <a:lnTo>
                    <a:pt x="1534839" y="1521615"/>
                  </a:lnTo>
                  <a:lnTo>
                    <a:pt x="1551217" y="1500481"/>
                  </a:lnTo>
                  <a:lnTo>
                    <a:pt x="1574071" y="1496958"/>
                  </a:lnTo>
                  <a:lnTo>
                    <a:pt x="1596924" y="1493436"/>
                  </a:lnTo>
                  <a:lnTo>
                    <a:pt x="1619779" y="1486296"/>
                  </a:lnTo>
                  <a:lnTo>
                    <a:pt x="1629587" y="1451071"/>
                  </a:lnTo>
                  <a:lnTo>
                    <a:pt x="1649203" y="1461638"/>
                  </a:lnTo>
                  <a:lnTo>
                    <a:pt x="1668725" y="1451071"/>
                  </a:lnTo>
                  <a:lnTo>
                    <a:pt x="1691674" y="1443930"/>
                  </a:lnTo>
                  <a:lnTo>
                    <a:pt x="1711195" y="1436886"/>
                  </a:lnTo>
                  <a:lnTo>
                    <a:pt x="1730812" y="1440408"/>
                  </a:lnTo>
                  <a:lnTo>
                    <a:pt x="1756903" y="1426318"/>
                  </a:lnTo>
                  <a:lnTo>
                    <a:pt x="1786327" y="1394521"/>
                  </a:lnTo>
                  <a:lnTo>
                    <a:pt x="1789566" y="1373386"/>
                  </a:lnTo>
                  <a:lnTo>
                    <a:pt x="1799373" y="1345111"/>
                  </a:lnTo>
                  <a:lnTo>
                    <a:pt x="1818990" y="1323881"/>
                  </a:lnTo>
                  <a:lnTo>
                    <a:pt x="1825560" y="1299223"/>
                  </a:lnTo>
                  <a:lnTo>
                    <a:pt x="1838606" y="1277993"/>
                  </a:lnTo>
                  <a:lnTo>
                    <a:pt x="1835273" y="1256858"/>
                  </a:lnTo>
                  <a:lnTo>
                    <a:pt x="1851652" y="1232106"/>
                  </a:lnTo>
                  <a:lnTo>
                    <a:pt x="1848414" y="1210971"/>
                  </a:lnTo>
                  <a:lnTo>
                    <a:pt x="1851652" y="1186218"/>
                  </a:lnTo>
                  <a:lnTo>
                    <a:pt x="1877743" y="1172128"/>
                  </a:lnTo>
                  <a:lnTo>
                    <a:pt x="1877743" y="1150898"/>
                  </a:lnTo>
                  <a:lnTo>
                    <a:pt x="1897360" y="1136809"/>
                  </a:lnTo>
                  <a:lnTo>
                    <a:pt x="1894123" y="1115674"/>
                  </a:lnTo>
                  <a:lnTo>
                    <a:pt x="1903930" y="1090921"/>
                  </a:lnTo>
                  <a:lnTo>
                    <a:pt x="1867936" y="1087399"/>
                  </a:lnTo>
                  <a:lnTo>
                    <a:pt x="1845082" y="1090921"/>
                  </a:lnTo>
                  <a:lnTo>
                    <a:pt x="1822227" y="1097966"/>
                  </a:lnTo>
                  <a:lnTo>
                    <a:pt x="1838606" y="1073309"/>
                  </a:lnTo>
                  <a:lnTo>
                    <a:pt x="1864697" y="1066169"/>
                  </a:lnTo>
                  <a:lnTo>
                    <a:pt x="1854890" y="1045034"/>
                  </a:lnTo>
                  <a:lnTo>
                    <a:pt x="1835273" y="1037989"/>
                  </a:lnTo>
                  <a:lnTo>
                    <a:pt x="1815753" y="1027421"/>
                  </a:lnTo>
                  <a:lnTo>
                    <a:pt x="1789566" y="1016759"/>
                  </a:lnTo>
                  <a:lnTo>
                    <a:pt x="1763473" y="992101"/>
                  </a:lnTo>
                  <a:lnTo>
                    <a:pt x="1783090" y="1009714"/>
                  </a:lnTo>
                  <a:lnTo>
                    <a:pt x="1812419" y="1009714"/>
                  </a:lnTo>
                  <a:lnTo>
                    <a:pt x="1851652" y="1023803"/>
                  </a:lnTo>
                  <a:lnTo>
                    <a:pt x="1832036" y="1006191"/>
                  </a:lnTo>
                  <a:lnTo>
                    <a:pt x="1818990" y="984961"/>
                  </a:lnTo>
                  <a:lnTo>
                    <a:pt x="1799373" y="967349"/>
                  </a:lnTo>
                  <a:lnTo>
                    <a:pt x="1756903" y="900326"/>
                  </a:lnTo>
                  <a:lnTo>
                    <a:pt x="1737382" y="896709"/>
                  </a:lnTo>
                  <a:lnTo>
                    <a:pt x="1717766" y="879096"/>
                  </a:lnTo>
                  <a:lnTo>
                    <a:pt x="1698149" y="861484"/>
                  </a:lnTo>
                  <a:lnTo>
                    <a:pt x="1717766" y="840254"/>
                  </a:lnTo>
                  <a:lnTo>
                    <a:pt x="1717766" y="819119"/>
                  </a:lnTo>
                  <a:lnTo>
                    <a:pt x="1737382" y="815501"/>
                  </a:lnTo>
                  <a:lnTo>
                    <a:pt x="1734049" y="790844"/>
                  </a:lnTo>
                  <a:lnTo>
                    <a:pt x="1766712" y="776659"/>
                  </a:lnTo>
                  <a:lnTo>
                    <a:pt x="1789566" y="780277"/>
                  </a:lnTo>
                  <a:lnTo>
                    <a:pt x="1786327" y="752002"/>
                  </a:lnTo>
                  <a:lnTo>
                    <a:pt x="1763473" y="744957"/>
                  </a:lnTo>
                  <a:lnTo>
                    <a:pt x="1740620" y="752002"/>
                  </a:lnTo>
                  <a:lnTo>
                    <a:pt x="1711195" y="734389"/>
                  </a:lnTo>
                  <a:lnTo>
                    <a:pt x="1691674" y="755524"/>
                  </a:lnTo>
                  <a:lnTo>
                    <a:pt x="1672057" y="769614"/>
                  </a:lnTo>
                  <a:lnTo>
                    <a:pt x="1652441" y="752002"/>
                  </a:lnTo>
                  <a:lnTo>
                    <a:pt x="1645870" y="730771"/>
                  </a:lnTo>
                  <a:lnTo>
                    <a:pt x="1623016" y="720204"/>
                  </a:lnTo>
                  <a:lnTo>
                    <a:pt x="1603496" y="720204"/>
                  </a:lnTo>
                  <a:lnTo>
                    <a:pt x="1583879" y="702592"/>
                  </a:lnTo>
                  <a:lnTo>
                    <a:pt x="1580641" y="670794"/>
                  </a:lnTo>
                  <a:lnTo>
                    <a:pt x="1600163" y="677839"/>
                  </a:lnTo>
                  <a:lnTo>
                    <a:pt x="1619779" y="670794"/>
                  </a:lnTo>
                  <a:lnTo>
                    <a:pt x="1626350" y="638997"/>
                  </a:lnTo>
                  <a:lnTo>
                    <a:pt x="1649203" y="628429"/>
                  </a:lnTo>
                  <a:lnTo>
                    <a:pt x="1659011" y="607294"/>
                  </a:lnTo>
                  <a:lnTo>
                    <a:pt x="1681866" y="596632"/>
                  </a:lnTo>
                  <a:lnTo>
                    <a:pt x="1701387" y="596632"/>
                  </a:lnTo>
                  <a:lnTo>
                    <a:pt x="1714433" y="617862"/>
                  </a:lnTo>
                  <a:lnTo>
                    <a:pt x="1698149" y="642519"/>
                  </a:lnTo>
                  <a:lnTo>
                    <a:pt x="1707957" y="663749"/>
                  </a:lnTo>
                  <a:lnTo>
                    <a:pt x="1707957" y="688406"/>
                  </a:lnTo>
                  <a:lnTo>
                    <a:pt x="1727574" y="681362"/>
                  </a:lnTo>
                  <a:lnTo>
                    <a:pt x="1737382" y="660227"/>
                  </a:lnTo>
                  <a:lnTo>
                    <a:pt x="1770044" y="642519"/>
                  </a:lnTo>
                  <a:lnTo>
                    <a:pt x="1796136" y="638997"/>
                  </a:lnTo>
                  <a:lnTo>
                    <a:pt x="1805944" y="614339"/>
                  </a:lnTo>
                  <a:lnTo>
                    <a:pt x="1825560" y="603677"/>
                  </a:lnTo>
                  <a:lnTo>
                    <a:pt x="1841844" y="575497"/>
                  </a:lnTo>
                  <a:lnTo>
                    <a:pt x="1845082" y="554267"/>
                  </a:lnTo>
                  <a:lnTo>
                    <a:pt x="1864697" y="561312"/>
                  </a:lnTo>
                  <a:lnTo>
                    <a:pt x="1903930" y="564834"/>
                  </a:lnTo>
                  <a:lnTo>
                    <a:pt x="1887552" y="543699"/>
                  </a:lnTo>
                  <a:lnTo>
                    <a:pt x="1907169" y="536654"/>
                  </a:lnTo>
                  <a:lnTo>
                    <a:pt x="1933260" y="518947"/>
                  </a:lnTo>
                  <a:lnTo>
                    <a:pt x="1926784" y="497812"/>
                  </a:lnTo>
                  <a:lnTo>
                    <a:pt x="1952876" y="508379"/>
                  </a:lnTo>
                  <a:lnTo>
                    <a:pt x="1972493" y="497812"/>
                  </a:lnTo>
                  <a:lnTo>
                    <a:pt x="1969160" y="476582"/>
                  </a:lnTo>
                  <a:lnTo>
                    <a:pt x="1959447" y="455447"/>
                  </a:lnTo>
                  <a:lnTo>
                    <a:pt x="1943069" y="427172"/>
                  </a:lnTo>
                  <a:lnTo>
                    <a:pt x="1923452" y="409560"/>
                  </a:lnTo>
                  <a:lnTo>
                    <a:pt x="1936498" y="388329"/>
                  </a:lnTo>
                  <a:lnTo>
                    <a:pt x="1956114" y="391852"/>
                  </a:lnTo>
                  <a:lnTo>
                    <a:pt x="1978968" y="398897"/>
                  </a:lnTo>
                  <a:lnTo>
                    <a:pt x="1982301" y="370717"/>
                  </a:lnTo>
                  <a:lnTo>
                    <a:pt x="1988776" y="367195"/>
                  </a:lnTo>
                  <a:close/>
                </a:path>
              </a:pathLst>
            </a:custGeom>
            <a:solidFill>
              <a:srgbClr val="AFABAB"/>
            </a:solidFill>
            <a:ln w="9518" cap="flat">
              <a:noFill/>
              <a:prstDash val="solid"/>
              <a:miter/>
            </a:ln>
          </p:spPr>
          <p:txBody>
            <a:bodyPr rtlCol="0" anchor="ctr"/>
            <a:lstStyle/>
            <a:p>
              <a:endParaRPr lang="en-US" noProof="0" dirty="0"/>
            </a:p>
          </p:txBody>
        </p:sp>
        <p:sp>
          <p:nvSpPr>
            <p:cNvPr id="4777" name="Serbest Form 4776">
              <a:extLst>
                <a:ext uri="{FF2B5EF4-FFF2-40B4-BE49-F238E27FC236}">
                  <a16:creationId xmlns:a16="http://schemas.microsoft.com/office/drawing/2014/main" id="{03DCA91E-27A9-8643-9124-4D192B672D08}"/>
                </a:ext>
              </a:extLst>
            </p:cNvPr>
            <p:cNvSpPr/>
            <p:nvPr/>
          </p:nvSpPr>
          <p:spPr>
            <a:xfrm>
              <a:off x="9879552" y="1822025"/>
              <a:ext cx="89701" cy="86443"/>
            </a:xfrm>
            <a:custGeom>
              <a:avLst/>
              <a:gdLst>
                <a:gd name="connsiteX0" fmla="*/ 83988 w 89701"/>
                <a:gd name="connsiteY0" fmla="*/ 8378 h 86443"/>
                <a:gd name="connsiteX1" fmla="*/ 75322 w 89701"/>
                <a:gd name="connsiteY1" fmla="*/ 44079 h 86443"/>
                <a:gd name="connsiteX2" fmla="*/ 71990 w 89701"/>
                <a:gd name="connsiteY2" fmla="*/ 76352 h 86443"/>
                <a:gd name="connsiteX3" fmla="*/ 50850 w 89701"/>
                <a:gd name="connsiteY3" fmla="*/ 81303 h 86443"/>
                <a:gd name="connsiteX4" fmla="*/ 25424 w 89701"/>
                <a:gd name="connsiteY4" fmla="*/ 81303 h 86443"/>
                <a:gd name="connsiteX5" fmla="*/ 4571 w 89701"/>
                <a:gd name="connsiteY5" fmla="*/ 47125 h 86443"/>
                <a:gd name="connsiteX6" fmla="*/ 17712 w 89701"/>
                <a:gd name="connsiteY6" fmla="*/ 24848 h 86443"/>
                <a:gd name="connsiteX7" fmla="*/ 36757 w 89701"/>
                <a:gd name="connsiteY7" fmla="*/ 4189 h 86443"/>
                <a:gd name="connsiteX8" fmla="*/ 83988 w 89701"/>
                <a:gd name="connsiteY8" fmla="*/ 3522 h 86443"/>
                <a:gd name="connsiteX9" fmla="*/ 35042 w 89701"/>
                <a:gd name="connsiteY9" fmla="*/ 0 h 86443"/>
                <a:gd name="connsiteX10" fmla="*/ 13426 w 89701"/>
                <a:gd name="connsiteY10" fmla="*/ 21992 h 86443"/>
                <a:gd name="connsiteX11" fmla="*/ 0 w 89701"/>
                <a:gd name="connsiteY11" fmla="*/ 47220 h 86443"/>
                <a:gd name="connsiteX12" fmla="*/ 23044 w 89701"/>
                <a:gd name="connsiteY12" fmla="*/ 85301 h 86443"/>
                <a:gd name="connsiteX13" fmla="*/ 51611 w 89701"/>
                <a:gd name="connsiteY13" fmla="*/ 86444 h 86443"/>
                <a:gd name="connsiteX14" fmla="*/ 75228 w 89701"/>
                <a:gd name="connsiteY14" fmla="*/ 79304 h 86443"/>
                <a:gd name="connsiteX15" fmla="*/ 80179 w 89701"/>
                <a:gd name="connsiteY15" fmla="*/ 45412 h 86443"/>
                <a:gd name="connsiteX16" fmla="*/ 89701 w 89701"/>
                <a:gd name="connsiteY16" fmla="*/ 14090 h 8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9701" h="86443">
                  <a:moveTo>
                    <a:pt x="83988" y="8378"/>
                  </a:moveTo>
                  <a:lnTo>
                    <a:pt x="75322" y="44079"/>
                  </a:lnTo>
                  <a:lnTo>
                    <a:pt x="71990" y="76352"/>
                  </a:lnTo>
                  <a:lnTo>
                    <a:pt x="50850" y="81303"/>
                  </a:lnTo>
                  <a:lnTo>
                    <a:pt x="25424" y="81303"/>
                  </a:lnTo>
                  <a:lnTo>
                    <a:pt x="4571" y="47125"/>
                  </a:lnTo>
                  <a:lnTo>
                    <a:pt x="17712" y="24848"/>
                  </a:lnTo>
                  <a:lnTo>
                    <a:pt x="36757" y="4189"/>
                  </a:lnTo>
                  <a:close/>
                  <a:moveTo>
                    <a:pt x="83988" y="3522"/>
                  </a:moveTo>
                  <a:lnTo>
                    <a:pt x="35042" y="0"/>
                  </a:lnTo>
                  <a:lnTo>
                    <a:pt x="13426" y="21992"/>
                  </a:lnTo>
                  <a:lnTo>
                    <a:pt x="0" y="47220"/>
                  </a:lnTo>
                  <a:lnTo>
                    <a:pt x="23044" y="85301"/>
                  </a:lnTo>
                  <a:lnTo>
                    <a:pt x="51611" y="86444"/>
                  </a:lnTo>
                  <a:lnTo>
                    <a:pt x="75228" y="79304"/>
                  </a:lnTo>
                  <a:lnTo>
                    <a:pt x="80179" y="45412"/>
                  </a:lnTo>
                  <a:lnTo>
                    <a:pt x="89701" y="14090"/>
                  </a:lnTo>
                  <a:close/>
                </a:path>
              </a:pathLst>
            </a:custGeom>
            <a:noFill/>
            <a:ln w="2379" cap="flat">
              <a:solidFill>
                <a:srgbClr val="FFFFFF"/>
              </a:solidFill>
              <a:prstDash val="solid"/>
              <a:round/>
            </a:ln>
          </p:spPr>
          <p:txBody>
            <a:bodyPr rtlCol="0" anchor="ctr"/>
            <a:lstStyle/>
            <a:p>
              <a:endParaRPr lang="en-US" noProof="0" dirty="0"/>
            </a:p>
          </p:txBody>
        </p:sp>
        <p:sp>
          <p:nvSpPr>
            <p:cNvPr id="4778" name="Serbest Form 4777">
              <a:extLst>
                <a:ext uri="{FF2B5EF4-FFF2-40B4-BE49-F238E27FC236}">
                  <a16:creationId xmlns:a16="http://schemas.microsoft.com/office/drawing/2014/main" id="{4AB3AF58-748A-6344-B064-E10EE9FE326C}"/>
                </a:ext>
              </a:extLst>
            </p:cNvPr>
            <p:cNvSpPr/>
            <p:nvPr/>
          </p:nvSpPr>
          <p:spPr>
            <a:xfrm>
              <a:off x="8407657" y="244335"/>
              <a:ext cx="1993061" cy="1571596"/>
            </a:xfrm>
            <a:custGeom>
              <a:avLst/>
              <a:gdLst>
                <a:gd name="connsiteX0" fmla="*/ 1988205 w 1993061"/>
                <a:gd name="connsiteY0" fmla="*/ 369194 h 1571596"/>
                <a:gd name="connsiteX1" fmla="*/ 1978682 w 1993061"/>
                <a:gd name="connsiteY1" fmla="*/ 400706 h 1571596"/>
                <a:gd name="connsiteX2" fmla="*/ 1958971 w 1993061"/>
                <a:gd name="connsiteY2" fmla="*/ 391186 h 1571596"/>
                <a:gd name="connsiteX3" fmla="*/ 1939068 w 1993061"/>
                <a:gd name="connsiteY3" fmla="*/ 387568 h 1571596"/>
                <a:gd name="connsiteX4" fmla="*/ 1923546 w 1993061"/>
                <a:gd name="connsiteY4" fmla="*/ 409845 h 1571596"/>
                <a:gd name="connsiteX5" fmla="*/ 1943545 w 1993061"/>
                <a:gd name="connsiteY5" fmla="*/ 430599 h 1571596"/>
                <a:gd name="connsiteX6" fmla="*/ 1959447 w 1993061"/>
                <a:gd name="connsiteY6" fmla="*/ 458303 h 1571596"/>
                <a:gd name="connsiteX7" fmla="*/ 1968969 w 1993061"/>
                <a:gd name="connsiteY7" fmla="*/ 479247 h 1571596"/>
                <a:gd name="connsiteX8" fmla="*/ 1972112 w 1993061"/>
                <a:gd name="connsiteY8" fmla="*/ 499811 h 1571596"/>
                <a:gd name="connsiteX9" fmla="*/ 1929641 w 1993061"/>
                <a:gd name="connsiteY9" fmla="*/ 497145 h 1571596"/>
                <a:gd name="connsiteX10" fmla="*/ 1932974 w 1993061"/>
                <a:gd name="connsiteY10" fmla="*/ 521327 h 1571596"/>
                <a:gd name="connsiteX11" fmla="*/ 1907835 w 1993061"/>
                <a:gd name="connsiteY11" fmla="*/ 536273 h 1571596"/>
                <a:gd name="connsiteX12" fmla="*/ 1887646 w 1993061"/>
                <a:gd name="connsiteY12" fmla="*/ 546746 h 1571596"/>
                <a:gd name="connsiteX13" fmla="*/ 1903931 w 1993061"/>
                <a:gd name="connsiteY13" fmla="*/ 567976 h 1571596"/>
                <a:gd name="connsiteX14" fmla="*/ 1866888 w 1993061"/>
                <a:gd name="connsiteY14" fmla="*/ 560550 h 1571596"/>
                <a:gd name="connsiteX15" fmla="*/ 1844701 w 1993061"/>
                <a:gd name="connsiteY15" fmla="*/ 555504 h 1571596"/>
                <a:gd name="connsiteX16" fmla="*/ 1841462 w 1993061"/>
                <a:gd name="connsiteY16" fmla="*/ 576734 h 1571596"/>
                <a:gd name="connsiteX17" fmla="*/ 1825465 w 1993061"/>
                <a:gd name="connsiteY17" fmla="*/ 604153 h 1571596"/>
                <a:gd name="connsiteX18" fmla="*/ 1795850 w 1993061"/>
                <a:gd name="connsiteY18" fmla="*/ 639758 h 1571596"/>
                <a:gd name="connsiteX19" fmla="*/ 1771663 w 1993061"/>
                <a:gd name="connsiteY19" fmla="*/ 641757 h 1571596"/>
                <a:gd name="connsiteX20" fmla="*/ 1738239 w 1993061"/>
                <a:gd name="connsiteY20" fmla="*/ 659655 h 1571596"/>
                <a:gd name="connsiteX21" fmla="*/ 1727383 w 1993061"/>
                <a:gd name="connsiteY21" fmla="*/ 682028 h 1571596"/>
                <a:gd name="connsiteX22" fmla="*/ 1702339 w 1993061"/>
                <a:gd name="connsiteY22" fmla="*/ 643186 h 1571596"/>
                <a:gd name="connsiteX23" fmla="*/ 1718528 w 1993061"/>
                <a:gd name="connsiteY23" fmla="*/ 620813 h 1571596"/>
                <a:gd name="connsiteX24" fmla="*/ 1705482 w 1993061"/>
                <a:gd name="connsiteY24" fmla="*/ 597012 h 1571596"/>
                <a:gd name="connsiteX25" fmla="*/ 1683866 w 1993061"/>
                <a:gd name="connsiteY25" fmla="*/ 595870 h 1571596"/>
                <a:gd name="connsiteX26" fmla="*/ 1659964 w 1993061"/>
                <a:gd name="connsiteY26" fmla="*/ 606628 h 1571596"/>
                <a:gd name="connsiteX27" fmla="*/ 1649013 w 1993061"/>
                <a:gd name="connsiteY27" fmla="*/ 629000 h 1571596"/>
                <a:gd name="connsiteX28" fmla="*/ 1627301 w 1993061"/>
                <a:gd name="connsiteY28" fmla="*/ 638521 h 1571596"/>
                <a:gd name="connsiteX29" fmla="*/ 1619398 w 1993061"/>
                <a:gd name="connsiteY29" fmla="*/ 672032 h 1571596"/>
                <a:gd name="connsiteX30" fmla="*/ 1583403 w 1993061"/>
                <a:gd name="connsiteY30" fmla="*/ 670223 h 1571596"/>
                <a:gd name="connsiteX31" fmla="*/ 1583403 w 1993061"/>
                <a:gd name="connsiteY31" fmla="*/ 704496 h 1571596"/>
                <a:gd name="connsiteX32" fmla="*/ 1603781 w 1993061"/>
                <a:gd name="connsiteY32" fmla="*/ 723536 h 1571596"/>
                <a:gd name="connsiteX33" fmla="*/ 1624921 w 1993061"/>
                <a:gd name="connsiteY33" fmla="*/ 724202 h 1571596"/>
                <a:gd name="connsiteX34" fmla="*/ 1646823 w 1993061"/>
                <a:gd name="connsiteY34" fmla="*/ 734484 h 1571596"/>
                <a:gd name="connsiteX35" fmla="*/ 1652060 w 1993061"/>
                <a:gd name="connsiteY35" fmla="*/ 754191 h 1571596"/>
                <a:gd name="connsiteX36" fmla="*/ 1672343 w 1993061"/>
                <a:gd name="connsiteY36" fmla="*/ 773232 h 1571596"/>
                <a:gd name="connsiteX37" fmla="*/ 1694911 w 1993061"/>
                <a:gd name="connsiteY37" fmla="*/ 759332 h 1571596"/>
                <a:gd name="connsiteX38" fmla="*/ 1714909 w 1993061"/>
                <a:gd name="connsiteY38" fmla="*/ 737816 h 1571596"/>
                <a:gd name="connsiteX39" fmla="*/ 1741285 w 1993061"/>
                <a:gd name="connsiteY39" fmla="*/ 755905 h 1571596"/>
                <a:gd name="connsiteX40" fmla="*/ 1766045 w 1993061"/>
                <a:gd name="connsiteY40" fmla="*/ 749050 h 1571596"/>
                <a:gd name="connsiteX41" fmla="*/ 1787566 w 1993061"/>
                <a:gd name="connsiteY41" fmla="*/ 756095 h 1571596"/>
                <a:gd name="connsiteX42" fmla="*/ 1789089 w 1993061"/>
                <a:gd name="connsiteY42" fmla="*/ 782371 h 1571596"/>
                <a:gd name="connsiteX43" fmla="*/ 1768996 w 1993061"/>
                <a:gd name="connsiteY43" fmla="*/ 776088 h 1571596"/>
                <a:gd name="connsiteX44" fmla="*/ 1735001 w 1993061"/>
                <a:gd name="connsiteY44" fmla="*/ 790463 h 1571596"/>
                <a:gd name="connsiteX45" fmla="*/ 1736810 w 1993061"/>
                <a:gd name="connsiteY45" fmla="*/ 817691 h 1571596"/>
                <a:gd name="connsiteX46" fmla="*/ 1717194 w 1993061"/>
                <a:gd name="connsiteY46" fmla="*/ 820928 h 1571596"/>
                <a:gd name="connsiteX47" fmla="*/ 1717194 w 1993061"/>
                <a:gd name="connsiteY47" fmla="*/ 842063 h 1571596"/>
                <a:gd name="connsiteX48" fmla="*/ 1698149 w 1993061"/>
                <a:gd name="connsiteY48" fmla="*/ 861103 h 1571596"/>
                <a:gd name="connsiteX49" fmla="*/ 1717956 w 1993061"/>
                <a:gd name="connsiteY49" fmla="*/ 882238 h 1571596"/>
                <a:gd name="connsiteX50" fmla="*/ 1737573 w 1993061"/>
                <a:gd name="connsiteY50" fmla="*/ 899850 h 1571596"/>
                <a:gd name="connsiteX51" fmla="*/ 1758331 w 1993061"/>
                <a:gd name="connsiteY51" fmla="*/ 903944 h 1571596"/>
                <a:gd name="connsiteX52" fmla="*/ 1799183 w 1993061"/>
                <a:gd name="connsiteY52" fmla="*/ 970014 h 1571596"/>
                <a:gd name="connsiteX53" fmla="*/ 1819180 w 1993061"/>
                <a:gd name="connsiteY53" fmla="*/ 988103 h 1571596"/>
                <a:gd name="connsiteX54" fmla="*/ 1831749 w 1993061"/>
                <a:gd name="connsiteY54" fmla="*/ 1008762 h 1571596"/>
                <a:gd name="connsiteX55" fmla="*/ 1851843 w 1993061"/>
                <a:gd name="connsiteY55" fmla="*/ 1026945 h 1571596"/>
                <a:gd name="connsiteX56" fmla="*/ 1815085 w 1993061"/>
                <a:gd name="connsiteY56" fmla="*/ 1008762 h 1571596"/>
                <a:gd name="connsiteX57" fmla="*/ 1784899 w 1993061"/>
                <a:gd name="connsiteY57" fmla="*/ 1008762 h 1571596"/>
                <a:gd name="connsiteX58" fmla="*/ 1763569 w 1993061"/>
                <a:gd name="connsiteY58" fmla="*/ 995243 h 1571596"/>
                <a:gd name="connsiteX59" fmla="*/ 1789756 w 1993061"/>
                <a:gd name="connsiteY59" fmla="*/ 1019996 h 1571596"/>
                <a:gd name="connsiteX60" fmla="*/ 1816799 w 1993061"/>
                <a:gd name="connsiteY60" fmla="*/ 1031229 h 1571596"/>
                <a:gd name="connsiteX61" fmla="*/ 1835845 w 1993061"/>
                <a:gd name="connsiteY61" fmla="*/ 1041702 h 1571596"/>
                <a:gd name="connsiteX62" fmla="*/ 1855842 w 1993061"/>
                <a:gd name="connsiteY62" fmla="*/ 1048937 h 1571596"/>
                <a:gd name="connsiteX63" fmla="*/ 1864412 w 1993061"/>
                <a:gd name="connsiteY63" fmla="*/ 1069310 h 1571596"/>
                <a:gd name="connsiteX64" fmla="*/ 1839844 w 1993061"/>
                <a:gd name="connsiteY64" fmla="*/ 1073023 h 1571596"/>
                <a:gd name="connsiteX65" fmla="*/ 1822133 w 1993061"/>
                <a:gd name="connsiteY65" fmla="*/ 1098728 h 1571596"/>
                <a:gd name="connsiteX66" fmla="*/ 1847748 w 1993061"/>
                <a:gd name="connsiteY66" fmla="*/ 1095300 h 1571596"/>
                <a:gd name="connsiteX67" fmla="*/ 1870221 w 1993061"/>
                <a:gd name="connsiteY67" fmla="*/ 1091873 h 1571596"/>
                <a:gd name="connsiteX68" fmla="*/ 1905549 w 1993061"/>
                <a:gd name="connsiteY68" fmla="*/ 1095396 h 1571596"/>
                <a:gd name="connsiteX69" fmla="*/ 1893741 w 1993061"/>
                <a:gd name="connsiteY69" fmla="*/ 1116816 h 1571596"/>
                <a:gd name="connsiteX70" fmla="*/ 1896884 w 1993061"/>
                <a:gd name="connsiteY70" fmla="*/ 1139284 h 1571596"/>
                <a:gd name="connsiteX71" fmla="*/ 1877267 w 1993061"/>
                <a:gd name="connsiteY71" fmla="*/ 1152993 h 1571596"/>
                <a:gd name="connsiteX72" fmla="*/ 1877267 w 1993061"/>
                <a:gd name="connsiteY72" fmla="*/ 1174033 h 1571596"/>
                <a:gd name="connsiteX73" fmla="*/ 1852414 w 1993061"/>
                <a:gd name="connsiteY73" fmla="*/ 1186028 h 1571596"/>
                <a:gd name="connsiteX74" fmla="*/ 1847843 w 1993061"/>
                <a:gd name="connsiteY74" fmla="*/ 1212589 h 1571596"/>
                <a:gd name="connsiteX75" fmla="*/ 1851176 w 1993061"/>
                <a:gd name="connsiteY75" fmla="*/ 1234391 h 1571596"/>
                <a:gd name="connsiteX76" fmla="*/ 1835178 w 1993061"/>
                <a:gd name="connsiteY76" fmla="*/ 1257429 h 1571596"/>
                <a:gd name="connsiteX77" fmla="*/ 1838130 w 1993061"/>
                <a:gd name="connsiteY77" fmla="*/ 1280278 h 1571596"/>
                <a:gd name="connsiteX78" fmla="*/ 1825370 w 1993061"/>
                <a:gd name="connsiteY78" fmla="*/ 1299890 h 1571596"/>
                <a:gd name="connsiteX79" fmla="*/ 1818514 w 1993061"/>
                <a:gd name="connsiteY79" fmla="*/ 1325213 h 1571596"/>
                <a:gd name="connsiteX80" fmla="*/ 1799469 w 1993061"/>
                <a:gd name="connsiteY80" fmla="*/ 1345396 h 1571596"/>
                <a:gd name="connsiteX81" fmla="*/ 1789089 w 1993061"/>
                <a:gd name="connsiteY81" fmla="*/ 1374433 h 1571596"/>
                <a:gd name="connsiteX82" fmla="*/ 1785756 w 1993061"/>
                <a:gd name="connsiteY82" fmla="*/ 1396044 h 1571596"/>
                <a:gd name="connsiteX83" fmla="*/ 1757188 w 1993061"/>
                <a:gd name="connsiteY83" fmla="*/ 1426604 h 1571596"/>
                <a:gd name="connsiteX84" fmla="*/ 1731097 w 1993061"/>
                <a:gd name="connsiteY84" fmla="*/ 1440598 h 1571596"/>
                <a:gd name="connsiteX85" fmla="*/ 1692245 w 1993061"/>
                <a:gd name="connsiteY85" fmla="*/ 1444026 h 1571596"/>
                <a:gd name="connsiteX86" fmla="*/ 1669487 w 1993061"/>
                <a:gd name="connsiteY86" fmla="*/ 1450975 h 1571596"/>
                <a:gd name="connsiteX87" fmla="*/ 1649490 w 1993061"/>
                <a:gd name="connsiteY87" fmla="*/ 1461733 h 1571596"/>
                <a:gd name="connsiteX88" fmla="*/ 1628635 w 1993061"/>
                <a:gd name="connsiteY88" fmla="*/ 1452689 h 1571596"/>
                <a:gd name="connsiteX89" fmla="*/ 1619112 w 1993061"/>
                <a:gd name="connsiteY89" fmla="*/ 1488009 h 1571596"/>
                <a:gd name="connsiteX90" fmla="*/ 1597782 w 1993061"/>
                <a:gd name="connsiteY90" fmla="*/ 1493340 h 1571596"/>
                <a:gd name="connsiteX91" fmla="*/ 1575309 w 1993061"/>
                <a:gd name="connsiteY91" fmla="*/ 1496863 h 1571596"/>
                <a:gd name="connsiteX92" fmla="*/ 1552455 w 1993061"/>
                <a:gd name="connsiteY92" fmla="*/ 1500385 h 1571596"/>
                <a:gd name="connsiteX93" fmla="*/ 1534552 w 1993061"/>
                <a:gd name="connsiteY93" fmla="*/ 1522472 h 1571596"/>
                <a:gd name="connsiteX94" fmla="*/ 1534552 w 1993061"/>
                <a:gd name="connsiteY94" fmla="*/ 1548653 h 1571596"/>
                <a:gd name="connsiteX95" fmla="*/ 1534552 w 1993061"/>
                <a:gd name="connsiteY95" fmla="*/ 1569788 h 1571596"/>
                <a:gd name="connsiteX96" fmla="*/ 1505985 w 1993061"/>
                <a:gd name="connsiteY96" fmla="*/ 1533516 h 1571596"/>
                <a:gd name="connsiteX97" fmla="*/ 1502938 w 1993061"/>
                <a:gd name="connsiteY97" fmla="*/ 1502480 h 1571596"/>
                <a:gd name="connsiteX98" fmla="*/ 1478464 w 1993061"/>
                <a:gd name="connsiteY98" fmla="*/ 1492960 h 1571596"/>
                <a:gd name="connsiteX99" fmla="*/ 1455611 w 1993061"/>
                <a:gd name="connsiteY99" fmla="*/ 1485915 h 1571596"/>
                <a:gd name="connsiteX100" fmla="*/ 1421235 w 1993061"/>
                <a:gd name="connsiteY100" fmla="*/ 1500100 h 1571596"/>
                <a:gd name="connsiteX101" fmla="*/ 1396952 w 1993061"/>
                <a:gd name="connsiteY101" fmla="*/ 1489532 h 1571596"/>
                <a:gd name="connsiteX102" fmla="*/ 1385335 w 1993061"/>
                <a:gd name="connsiteY102" fmla="*/ 1450023 h 1571596"/>
                <a:gd name="connsiteX103" fmla="*/ 1363814 w 1993061"/>
                <a:gd name="connsiteY103" fmla="*/ 1443454 h 1571596"/>
                <a:gd name="connsiteX104" fmla="*/ 1340960 w 1993061"/>
                <a:gd name="connsiteY104" fmla="*/ 1439932 h 1571596"/>
                <a:gd name="connsiteX105" fmla="*/ 1312392 w 1993061"/>
                <a:gd name="connsiteY105" fmla="*/ 1426033 h 1571596"/>
                <a:gd name="connsiteX106" fmla="*/ 1302870 w 1993061"/>
                <a:gd name="connsiteY106" fmla="*/ 1448691 h 1571596"/>
                <a:gd name="connsiteX107" fmla="*/ 1263161 w 1993061"/>
                <a:gd name="connsiteY107" fmla="*/ 1457640 h 1571596"/>
                <a:gd name="connsiteX108" fmla="*/ 1236307 w 1993061"/>
                <a:gd name="connsiteY108" fmla="*/ 1461162 h 1571596"/>
                <a:gd name="connsiteX109" fmla="*/ 1213358 w 1993061"/>
                <a:gd name="connsiteY109" fmla="*/ 1464685 h 1571596"/>
                <a:gd name="connsiteX110" fmla="*/ 1190885 w 1993061"/>
                <a:gd name="connsiteY110" fmla="*/ 1464685 h 1571596"/>
                <a:gd name="connsiteX111" fmla="*/ 1201646 w 1993061"/>
                <a:gd name="connsiteY111" fmla="*/ 1506669 h 1571596"/>
                <a:gd name="connsiteX112" fmla="*/ 1201646 w 1993061"/>
                <a:gd name="connsiteY112" fmla="*/ 1527042 h 1571596"/>
                <a:gd name="connsiteX113" fmla="*/ 1181172 w 1993061"/>
                <a:gd name="connsiteY113" fmla="*/ 1524662 h 1571596"/>
                <a:gd name="connsiteX114" fmla="*/ 1183648 w 1993061"/>
                <a:gd name="connsiteY114" fmla="*/ 1502384 h 1571596"/>
                <a:gd name="connsiteX115" fmla="*/ 1160413 w 1993061"/>
                <a:gd name="connsiteY115" fmla="*/ 1510858 h 1571596"/>
                <a:gd name="connsiteX116" fmla="*/ 1138797 w 1993061"/>
                <a:gd name="connsiteY116" fmla="*/ 1510858 h 1571596"/>
                <a:gd name="connsiteX117" fmla="*/ 1127846 w 1993061"/>
                <a:gd name="connsiteY117" fmla="*/ 1484011 h 1571596"/>
                <a:gd name="connsiteX118" fmla="*/ 1095945 w 1993061"/>
                <a:gd name="connsiteY118" fmla="*/ 1478679 h 1571596"/>
                <a:gd name="connsiteX119" fmla="*/ 1107849 w 1993061"/>
                <a:gd name="connsiteY119" fmla="*/ 1439075 h 1571596"/>
                <a:gd name="connsiteX120" fmla="*/ 1082900 w 1993061"/>
                <a:gd name="connsiteY120" fmla="*/ 1432792 h 1571596"/>
                <a:gd name="connsiteX121" fmla="*/ 1078329 w 1993061"/>
                <a:gd name="connsiteY121" fmla="*/ 1409848 h 1571596"/>
                <a:gd name="connsiteX122" fmla="*/ 1081662 w 1993061"/>
                <a:gd name="connsiteY122" fmla="*/ 1386047 h 1571596"/>
                <a:gd name="connsiteX123" fmla="*/ 1030621 w 1993061"/>
                <a:gd name="connsiteY123" fmla="*/ 1376527 h 1571596"/>
                <a:gd name="connsiteX124" fmla="*/ 1035858 w 1993061"/>
                <a:gd name="connsiteY124" fmla="*/ 1337209 h 1571596"/>
                <a:gd name="connsiteX125" fmla="*/ 1048714 w 1993061"/>
                <a:gd name="connsiteY125" fmla="*/ 1316645 h 1571596"/>
                <a:gd name="connsiteX126" fmla="*/ 1058237 w 1993061"/>
                <a:gd name="connsiteY126" fmla="*/ 1291512 h 1571596"/>
                <a:gd name="connsiteX127" fmla="*/ 1045476 w 1993061"/>
                <a:gd name="connsiteY127" fmla="*/ 1240674 h 1571596"/>
                <a:gd name="connsiteX128" fmla="*/ 1042238 w 1993061"/>
                <a:gd name="connsiteY128" fmla="*/ 1219730 h 1571596"/>
                <a:gd name="connsiteX129" fmla="*/ 1017671 w 1993061"/>
                <a:gd name="connsiteY129" fmla="*/ 1210781 h 1571596"/>
                <a:gd name="connsiteX130" fmla="*/ 1002625 w 1993061"/>
                <a:gd name="connsiteY130" fmla="*/ 1186980 h 1571596"/>
                <a:gd name="connsiteX131" fmla="*/ 981485 w 1993061"/>
                <a:gd name="connsiteY131" fmla="*/ 1182410 h 1571596"/>
                <a:gd name="connsiteX132" fmla="*/ 955870 w 1993061"/>
                <a:gd name="connsiteY132" fmla="*/ 1171938 h 1571596"/>
                <a:gd name="connsiteX133" fmla="*/ 934063 w 1993061"/>
                <a:gd name="connsiteY133" fmla="*/ 1140997 h 1571596"/>
                <a:gd name="connsiteX134" fmla="*/ 913590 w 1993061"/>
                <a:gd name="connsiteY134" fmla="*/ 1129764 h 1571596"/>
                <a:gd name="connsiteX135" fmla="*/ 904067 w 1993061"/>
                <a:gd name="connsiteY135" fmla="*/ 1152326 h 1571596"/>
                <a:gd name="connsiteX136" fmla="*/ 863596 w 1993061"/>
                <a:gd name="connsiteY136" fmla="*/ 1147090 h 1571596"/>
                <a:gd name="connsiteX137" fmla="*/ 842742 w 1993061"/>
                <a:gd name="connsiteY137" fmla="*/ 1165369 h 1571596"/>
                <a:gd name="connsiteX138" fmla="*/ 822364 w 1993061"/>
                <a:gd name="connsiteY138" fmla="*/ 1167559 h 1571596"/>
                <a:gd name="connsiteX139" fmla="*/ 825696 w 1993061"/>
                <a:gd name="connsiteY139" fmla="*/ 1188694 h 1571596"/>
                <a:gd name="connsiteX140" fmla="*/ 806080 w 1993061"/>
                <a:gd name="connsiteY140" fmla="*/ 1191550 h 1571596"/>
                <a:gd name="connsiteX141" fmla="*/ 802747 w 1993061"/>
                <a:gd name="connsiteY141" fmla="*/ 1216302 h 1571596"/>
                <a:gd name="connsiteX142" fmla="*/ 766943 w 1993061"/>
                <a:gd name="connsiteY142" fmla="*/ 1196691 h 1571596"/>
                <a:gd name="connsiteX143" fmla="*/ 746374 w 1993061"/>
                <a:gd name="connsiteY143" fmla="*/ 1196691 h 1571596"/>
                <a:gd name="connsiteX144" fmla="*/ 701047 w 1993061"/>
                <a:gd name="connsiteY144" fmla="*/ 1186123 h 1571596"/>
                <a:gd name="connsiteX145" fmla="*/ 685525 w 1993061"/>
                <a:gd name="connsiteY145" fmla="*/ 1208400 h 1571596"/>
                <a:gd name="connsiteX146" fmla="*/ 666480 w 1993061"/>
                <a:gd name="connsiteY146" fmla="*/ 1229250 h 1571596"/>
                <a:gd name="connsiteX147" fmla="*/ 660767 w 1993061"/>
                <a:gd name="connsiteY147" fmla="*/ 1194977 h 1571596"/>
                <a:gd name="connsiteX148" fmla="*/ 638008 w 1993061"/>
                <a:gd name="connsiteY148" fmla="*/ 1200404 h 1571596"/>
                <a:gd name="connsiteX149" fmla="*/ 614963 w 1993061"/>
                <a:gd name="connsiteY149" fmla="*/ 1211066 h 1571596"/>
                <a:gd name="connsiteX150" fmla="*/ 590967 w 1993061"/>
                <a:gd name="connsiteY150" fmla="*/ 1196976 h 1571596"/>
                <a:gd name="connsiteX151" fmla="*/ 567351 w 1993061"/>
                <a:gd name="connsiteY151" fmla="*/ 1193168 h 1571596"/>
                <a:gd name="connsiteX152" fmla="*/ 527833 w 1993061"/>
                <a:gd name="connsiteY152" fmla="*/ 1186123 h 1571596"/>
                <a:gd name="connsiteX153" fmla="*/ 486600 w 1993061"/>
                <a:gd name="connsiteY153" fmla="*/ 1154992 h 1571596"/>
                <a:gd name="connsiteX154" fmla="*/ 480696 w 1993061"/>
                <a:gd name="connsiteY154" fmla="*/ 1134904 h 1571596"/>
                <a:gd name="connsiteX155" fmla="*/ 458033 w 1993061"/>
                <a:gd name="connsiteY155" fmla="*/ 1140331 h 1571596"/>
                <a:gd name="connsiteX156" fmla="*/ 447843 w 1993061"/>
                <a:gd name="connsiteY156" fmla="*/ 1120148 h 1571596"/>
                <a:gd name="connsiteX157" fmla="*/ 423275 w 1993061"/>
                <a:gd name="connsiteY157" fmla="*/ 1115578 h 1571596"/>
                <a:gd name="connsiteX158" fmla="*/ 405087 w 1993061"/>
                <a:gd name="connsiteY158" fmla="*/ 1095110 h 1571596"/>
                <a:gd name="connsiteX159" fmla="*/ 384900 w 1993061"/>
                <a:gd name="connsiteY159" fmla="*/ 1083971 h 1571596"/>
                <a:gd name="connsiteX160" fmla="*/ 359855 w 1993061"/>
                <a:gd name="connsiteY160" fmla="*/ 1101584 h 1571596"/>
                <a:gd name="connsiteX161" fmla="*/ 327098 w 1993061"/>
                <a:gd name="connsiteY161" fmla="*/ 1066454 h 1571596"/>
                <a:gd name="connsiteX162" fmla="*/ 300244 w 1993061"/>
                <a:gd name="connsiteY162" fmla="*/ 1055411 h 1571596"/>
                <a:gd name="connsiteX163" fmla="*/ 277867 w 1993061"/>
                <a:gd name="connsiteY163" fmla="*/ 1038084 h 1571596"/>
                <a:gd name="connsiteX164" fmla="*/ 257298 w 1993061"/>
                <a:gd name="connsiteY164" fmla="*/ 1034085 h 1571596"/>
                <a:gd name="connsiteX165" fmla="*/ 252632 w 1993061"/>
                <a:gd name="connsiteY165" fmla="*/ 1007619 h 1571596"/>
                <a:gd name="connsiteX166" fmla="*/ 246061 w 1993061"/>
                <a:gd name="connsiteY166" fmla="*/ 986294 h 1571596"/>
                <a:gd name="connsiteX167" fmla="*/ 284818 w 1993061"/>
                <a:gd name="connsiteY167" fmla="*/ 977916 h 1571596"/>
                <a:gd name="connsiteX168" fmla="*/ 268534 w 1993061"/>
                <a:gd name="connsiteY168" fmla="*/ 953735 h 1571596"/>
                <a:gd name="connsiteX169" fmla="*/ 247871 w 1993061"/>
                <a:gd name="connsiteY169" fmla="*/ 945928 h 1571596"/>
                <a:gd name="connsiteX170" fmla="*/ 249489 w 1993061"/>
                <a:gd name="connsiteY170" fmla="*/ 916416 h 1571596"/>
                <a:gd name="connsiteX171" fmla="*/ 274058 w 1993061"/>
                <a:gd name="connsiteY171" fmla="*/ 908038 h 1571596"/>
                <a:gd name="connsiteX172" fmla="*/ 285199 w 1993061"/>
                <a:gd name="connsiteY172" fmla="*/ 881952 h 1571596"/>
                <a:gd name="connsiteX173" fmla="*/ 285199 w 1993061"/>
                <a:gd name="connsiteY173" fmla="*/ 845776 h 1571596"/>
                <a:gd name="connsiteX174" fmla="*/ 259869 w 1993061"/>
                <a:gd name="connsiteY174" fmla="*/ 843396 h 1571596"/>
                <a:gd name="connsiteX175" fmla="*/ 238729 w 1993061"/>
                <a:gd name="connsiteY175" fmla="*/ 822832 h 1571596"/>
                <a:gd name="connsiteX176" fmla="*/ 216637 w 1993061"/>
                <a:gd name="connsiteY176" fmla="*/ 829401 h 1571596"/>
                <a:gd name="connsiteX177" fmla="*/ 196449 w 1993061"/>
                <a:gd name="connsiteY177" fmla="*/ 843872 h 1571596"/>
                <a:gd name="connsiteX178" fmla="*/ 155407 w 1993061"/>
                <a:gd name="connsiteY178" fmla="*/ 843872 h 1571596"/>
                <a:gd name="connsiteX179" fmla="*/ 117317 w 1993061"/>
                <a:gd name="connsiteY179" fmla="*/ 822832 h 1571596"/>
                <a:gd name="connsiteX180" fmla="*/ 112366 w 1993061"/>
                <a:gd name="connsiteY180" fmla="*/ 796271 h 1571596"/>
                <a:gd name="connsiteX181" fmla="*/ 88559 w 1993061"/>
                <a:gd name="connsiteY181" fmla="*/ 777230 h 1571596"/>
                <a:gd name="connsiteX182" fmla="*/ 55135 w 1993061"/>
                <a:gd name="connsiteY182" fmla="*/ 758951 h 1571596"/>
                <a:gd name="connsiteX183" fmla="*/ 75513 w 1993061"/>
                <a:gd name="connsiteY183" fmla="*/ 756000 h 1571596"/>
                <a:gd name="connsiteX184" fmla="*/ 55897 w 1993061"/>
                <a:gd name="connsiteY184" fmla="*/ 731343 h 1571596"/>
                <a:gd name="connsiteX185" fmla="*/ 55897 w 1993061"/>
                <a:gd name="connsiteY185" fmla="*/ 708113 h 1571596"/>
                <a:gd name="connsiteX186" fmla="*/ 35043 w 1993061"/>
                <a:gd name="connsiteY186" fmla="*/ 695356 h 1571596"/>
                <a:gd name="connsiteX187" fmla="*/ 10665 w 1993061"/>
                <a:gd name="connsiteY187" fmla="*/ 698688 h 1571596"/>
                <a:gd name="connsiteX188" fmla="*/ 10665 w 1993061"/>
                <a:gd name="connsiteY188" fmla="*/ 658703 h 1571596"/>
                <a:gd name="connsiteX189" fmla="*/ 4095 w 1993061"/>
                <a:gd name="connsiteY189" fmla="*/ 633380 h 1571596"/>
                <a:gd name="connsiteX190" fmla="*/ 26282 w 1993061"/>
                <a:gd name="connsiteY190" fmla="*/ 614339 h 1571596"/>
                <a:gd name="connsiteX191" fmla="*/ 65991 w 1993061"/>
                <a:gd name="connsiteY191" fmla="*/ 618338 h 1571596"/>
                <a:gd name="connsiteX192" fmla="*/ 86655 w 1993061"/>
                <a:gd name="connsiteY192" fmla="*/ 618338 h 1571596"/>
                <a:gd name="connsiteX193" fmla="*/ 92273 w 1993061"/>
                <a:gd name="connsiteY193" fmla="*/ 595108 h 1571596"/>
                <a:gd name="connsiteX194" fmla="*/ 116936 w 1993061"/>
                <a:gd name="connsiteY194" fmla="*/ 586350 h 1571596"/>
                <a:gd name="connsiteX195" fmla="*/ 142838 w 1993061"/>
                <a:gd name="connsiteY195" fmla="*/ 579400 h 1571596"/>
                <a:gd name="connsiteX196" fmla="*/ 160549 w 1993061"/>
                <a:gd name="connsiteY196" fmla="*/ 553695 h 1571596"/>
                <a:gd name="connsiteX197" fmla="*/ 202067 w 1993061"/>
                <a:gd name="connsiteY197" fmla="*/ 533322 h 1571596"/>
                <a:gd name="connsiteX198" fmla="*/ 189974 w 1993061"/>
                <a:gd name="connsiteY198" fmla="*/ 508760 h 1571596"/>
                <a:gd name="connsiteX199" fmla="*/ 193497 w 1993061"/>
                <a:gd name="connsiteY199" fmla="*/ 489720 h 1571596"/>
                <a:gd name="connsiteX200" fmla="*/ 196830 w 1993061"/>
                <a:gd name="connsiteY200" fmla="*/ 468490 h 1571596"/>
                <a:gd name="connsiteX201" fmla="*/ 166929 w 1993061"/>
                <a:gd name="connsiteY201" fmla="*/ 427838 h 1571596"/>
                <a:gd name="connsiteX202" fmla="*/ 157407 w 1993061"/>
                <a:gd name="connsiteY202" fmla="*/ 393375 h 1571596"/>
                <a:gd name="connsiteX203" fmla="*/ 201687 w 1993061"/>
                <a:gd name="connsiteY203" fmla="*/ 382141 h 1571596"/>
                <a:gd name="connsiteX204" fmla="*/ 222731 w 1993061"/>
                <a:gd name="connsiteY204" fmla="*/ 376715 h 1571596"/>
                <a:gd name="connsiteX205" fmla="*/ 235777 w 1993061"/>
                <a:gd name="connsiteY205" fmla="*/ 299030 h 1571596"/>
                <a:gd name="connsiteX206" fmla="*/ 285104 w 1993061"/>
                <a:gd name="connsiteY206" fmla="*/ 315119 h 1571596"/>
                <a:gd name="connsiteX207" fmla="*/ 310338 w 1993061"/>
                <a:gd name="connsiteY207" fmla="*/ 289700 h 1571596"/>
                <a:gd name="connsiteX208" fmla="*/ 297483 w 1993061"/>
                <a:gd name="connsiteY208" fmla="*/ 265614 h 1571596"/>
                <a:gd name="connsiteX209" fmla="*/ 297483 w 1993061"/>
                <a:gd name="connsiteY209" fmla="*/ 235149 h 1571596"/>
                <a:gd name="connsiteX210" fmla="*/ 321479 w 1993061"/>
                <a:gd name="connsiteY210" fmla="*/ 234007 h 1571596"/>
                <a:gd name="connsiteX211" fmla="*/ 313576 w 1993061"/>
                <a:gd name="connsiteY211" fmla="*/ 209349 h 1571596"/>
                <a:gd name="connsiteX212" fmla="*/ 349190 w 1993061"/>
                <a:gd name="connsiteY212" fmla="*/ 226486 h 1571596"/>
                <a:gd name="connsiteX213" fmla="*/ 368807 w 1993061"/>
                <a:gd name="connsiteY213" fmla="*/ 240576 h 1571596"/>
                <a:gd name="connsiteX214" fmla="*/ 389375 w 1993061"/>
                <a:gd name="connsiteY214" fmla="*/ 244574 h 1571596"/>
                <a:gd name="connsiteX215" fmla="*/ 404230 w 1993061"/>
                <a:gd name="connsiteY215" fmla="*/ 264852 h 1571596"/>
                <a:gd name="connsiteX216" fmla="*/ 438511 w 1993061"/>
                <a:gd name="connsiteY216" fmla="*/ 269327 h 1571596"/>
                <a:gd name="connsiteX217" fmla="*/ 460889 w 1993061"/>
                <a:gd name="connsiteY217" fmla="*/ 276277 h 1571596"/>
                <a:gd name="connsiteX218" fmla="*/ 479268 w 1993061"/>
                <a:gd name="connsiteY218" fmla="*/ 303600 h 1571596"/>
                <a:gd name="connsiteX219" fmla="*/ 499170 w 1993061"/>
                <a:gd name="connsiteY219" fmla="*/ 321593 h 1571596"/>
                <a:gd name="connsiteX220" fmla="*/ 508692 w 1993061"/>
                <a:gd name="connsiteY220" fmla="*/ 345488 h 1571596"/>
                <a:gd name="connsiteX221" fmla="*/ 505360 w 1993061"/>
                <a:gd name="connsiteY221" fmla="*/ 365386 h 1571596"/>
                <a:gd name="connsiteX222" fmla="*/ 515358 w 1993061"/>
                <a:gd name="connsiteY222" fmla="*/ 387949 h 1571596"/>
                <a:gd name="connsiteX223" fmla="*/ 539640 w 1993061"/>
                <a:gd name="connsiteY223" fmla="*/ 396326 h 1571596"/>
                <a:gd name="connsiteX224" fmla="*/ 562495 w 1993061"/>
                <a:gd name="connsiteY224" fmla="*/ 403371 h 1571596"/>
                <a:gd name="connsiteX225" fmla="*/ 631533 w 1993061"/>
                <a:gd name="connsiteY225" fmla="*/ 410512 h 1571596"/>
                <a:gd name="connsiteX226" fmla="*/ 673241 w 1993061"/>
                <a:gd name="connsiteY226" fmla="*/ 434978 h 1571596"/>
                <a:gd name="connsiteX227" fmla="*/ 699238 w 1993061"/>
                <a:gd name="connsiteY227" fmla="*/ 449068 h 1571596"/>
                <a:gd name="connsiteX228" fmla="*/ 724663 w 1993061"/>
                <a:gd name="connsiteY228" fmla="*/ 480295 h 1571596"/>
                <a:gd name="connsiteX229" fmla="*/ 757516 w 1993061"/>
                <a:gd name="connsiteY229" fmla="*/ 512187 h 1571596"/>
                <a:gd name="connsiteX230" fmla="*/ 792082 w 1993061"/>
                <a:gd name="connsiteY230" fmla="*/ 509331 h 1571596"/>
                <a:gd name="connsiteX231" fmla="*/ 820650 w 1993061"/>
                <a:gd name="connsiteY231" fmla="*/ 512854 h 1571596"/>
                <a:gd name="connsiteX232" fmla="*/ 847027 w 1993061"/>
                <a:gd name="connsiteY232" fmla="*/ 512854 h 1571596"/>
                <a:gd name="connsiteX233" fmla="*/ 880261 w 1993061"/>
                <a:gd name="connsiteY233" fmla="*/ 505714 h 1571596"/>
                <a:gd name="connsiteX234" fmla="*/ 938253 w 1993061"/>
                <a:gd name="connsiteY234" fmla="*/ 516376 h 1571596"/>
                <a:gd name="connsiteX235" fmla="*/ 976914 w 1993061"/>
                <a:gd name="connsiteY235" fmla="*/ 540938 h 1571596"/>
                <a:gd name="connsiteX236" fmla="*/ 1003768 w 1993061"/>
                <a:gd name="connsiteY236" fmla="*/ 540938 h 1571596"/>
                <a:gd name="connsiteX237" fmla="*/ 1025669 w 1993061"/>
                <a:gd name="connsiteY237" fmla="*/ 551315 h 1571596"/>
                <a:gd name="connsiteX238" fmla="*/ 1046238 w 1993061"/>
                <a:gd name="connsiteY238" fmla="*/ 551315 h 1571596"/>
                <a:gd name="connsiteX239" fmla="*/ 1068140 w 1993061"/>
                <a:gd name="connsiteY239" fmla="*/ 561692 h 1571596"/>
                <a:gd name="connsiteX240" fmla="*/ 1093089 w 1993061"/>
                <a:gd name="connsiteY240" fmla="*/ 551411 h 1571596"/>
                <a:gd name="connsiteX241" fmla="*/ 1135845 w 1993061"/>
                <a:gd name="connsiteY241" fmla="*/ 522850 h 1571596"/>
                <a:gd name="connsiteX242" fmla="*/ 1229546 w 1993061"/>
                <a:gd name="connsiteY242" fmla="*/ 509046 h 1571596"/>
                <a:gd name="connsiteX243" fmla="*/ 1249258 w 1993061"/>
                <a:gd name="connsiteY243" fmla="*/ 505523 h 1571596"/>
                <a:gd name="connsiteX244" fmla="*/ 1260875 w 1993061"/>
                <a:gd name="connsiteY244" fmla="*/ 475725 h 1571596"/>
                <a:gd name="connsiteX245" fmla="*/ 1282777 w 1993061"/>
                <a:gd name="connsiteY245" fmla="*/ 462873 h 1571596"/>
                <a:gd name="connsiteX246" fmla="*/ 1270493 w 1993061"/>
                <a:gd name="connsiteY246" fmla="*/ 438311 h 1571596"/>
                <a:gd name="connsiteX247" fmla="*/ 1250591 w 1993061"/>
                <a:gd name="connsiteY247" fmla="*/ 416795 h 1571596"/>
                <a:gd name="connsiteX248" fmla="*/ 1272112 w 1993061"/>
                <a:gd name="connsiteY248" fmla="*/ 396041 h 1571596"/>
                <a:gd name="connsiteX249" fmla="*/ 1310202 w 1993061"/>
                <a:gd name="connsiteY249" fmla="*/ 413748 h 1571596"/>
                <a:gd name="connsiteX250" fmla="*/ 1334199 w 1993061"/>
                <a:gd name="connsiteY250" fmla="*/ 406608 h 1571596"/>
                <a:gd name="connsiteX251" fmla="*/ 1342293 w 1993061"/>
                <a:gd name="connsiteY251" fmla="*/ 380237 h 1571596"/>
                <a:gd name="connsiteX252" fmla="*/ 1379145 w 1993061"/>
                <a:gd name="connsiteY252" fmla="*/ 381951 h 1571596"/>
                <a:gd name="connsiteX253" fmla="*/ 1388096 w 1993061"/>
                <a:gd name="connsiteY253" fmla="*/ 348249 h 1571596"/>
                <a:gd name="connsiteX254" fmla="*/ 1413331 w 1993061"/>
                <a:gd name="connsiteY254" fmla="*/ 328543 h 1571596"/>
                <a:gd name="connsiteX255" fmla="*/ 1445231 w 1993061"/>
                <a:gd name="connsiteY255" fmla="*/ 318356 h 1571596"/>
                <a:gd name="connsiteX256" fmla="*/ 1469990 w 1993061"/>
                <a:gd name="connsiteY256" fmla="*/ 325401 h 1571596"/>
                <a:gd name="connsiteX257" fmla="*/ 1494177 w 1993061"/>
                <a:gd name="connsiteY257" fmla="*/ 318356 h 1571596"/>
                <a:gd name="connsiteX258" fmla="*/ 1472275 w 1993061"/>
                <a:gd name="connsiteY258" fmla="*/ 293032 h 1571596"/>
                <a:gd name="connsiteX259" fmla="*/ 1442660 w 1993061"/>
                <a:gd name="connsiteY259" fmla="*/ 271707 h 1571596"/>
                <a:gd name="connsiteX260" fmla="*/ 1423044 w 1993061"/>
                <a:gd name="connsiteY260" fmla="*/ 257617 h 1571596"/>
                <a:gd name="connsiteX261" fmla="*/ 1384954 w 1993061"/>
                <a:gd name="connsiteY261" fmla="*/ 271421 h 1571596"/>
                <a:gd name="connsiteX262" fmla="*/ 1336293 w 1993061"/>
                <a:gd name="connsiteY262" fmla="*/ 271421 h 1571596"/>
                <a:gd name="connsiteX263" fmla="*/ 1316392 w 1993061"/>
                <a:gd name="connsiteY263" fmla="*/ 241623 h 1571596"/>
                <a:gd name="connsiteX264" fmla="*/ 1309726 w 1993061"/>
                <a:gd name="connsiteY264" fmla="*/ 220107 h 1571596"/>
                <a:gd name="connsiteX265" fmla="*/ 1309726 w 1993061"/>
                <a:gd name="connsiteY265" fmla="*/ 171364 h 1571596"/>
                <a:gd name="connsiteX266" fmla="*/ 1346483 w 1993061"/>
                <a:gd name="connsiteY266" fmla="*/ 187929 h 1571596"/>
                <a:gd name="connsiteX267" fmla="*/ 1366956 w 1993061"/>
                <a:gd name="connsiteY267" fmla="*/ 180694 h 1571596"/>
                <a:gd name="connsiteX268" fmla="*/ 1381335 w 1993061"/>
                <a:gd name="connsiteY268" fmla="*/ 154894 h 1571596"/>
                <a:gd name="connsiteX269" fmla="*/ 1378288 w 1993061"/>
                <a:gd name="connsiteY269" fmla="*/ 128713 h 1571596"/>
                <a:gd name="connsiteX270" fmla="*/ 1378288 w 1993061"/>
                <a:gd name="connsiteY270" fmla="*/ 86634 h 1571596"/>
                <a:gd name="connsiteX271" fmla="*/ 1384763 w 1993061"/>
                <a:gd name="connsiteY271" fmla="*/ 66166 h 1571596"/>
                <a:gd name="connsiteX272" fmla="*/ 1364004 w 1993061"/>
                <a:gd name="connsiteY272" fmla="*/ 52742 h 1571596"/>
                <a:gd name="connsiteX273" fmla="*/ 1367908 w 1993061"/>
                <a:gd name="connsiteY273" fmla="*/ 17708 h 1571596"/>
                <a:gd name="connsiteX274" fmla="*/ 1390001 w 1993061"/>
                <a:gd name="connsiteY274" fmla="*/ 7616 h 1571596"/>
                <a:gd name="connsiteX275" fmla="*/ 1411426 w 1993061"/>
                <a:gd name="connsiteY275" fmla="*/ 11329 h 1571596"/>
                <a:gd name="connsiteX276" fmla="*/ 1441803 w 1993061"/>
                <a:gd name="connsiteY276" fmla="*/ 4284 h 1571596"/>
                <a:gd name="connsiteX277" fmla="*/ 1479036 w 1993061"/>
                <a:gd name="connsiteY277" fmla="*/ 28561 h 1571596"/>
                <a:gd name="connsiteX278" fmla="*/ 1529030 w 1993061"/>
                <a:gd name="connsiteY278" fmla="*/ 36082 h 1571596"/>
                <a:gd name="connsiteX279" fmla="*/ 1547217 w 1993061"/>
                <a:gd name="connsiteY279" fmla="*/ 56550 h 1571596"/>
                <a:gd name="connsiteX280" fmla="*/ 1567406 w 1993061"/>
                <a:gd name="connsiteY280" fmla="*/ 67593 h 1571596"/>
                <a:gd name="connsiteX281" fmla="*/ 1576165 w 1993061"/>
                <a:gd name="connsiteY281" fmla="*/ 87681 h 1571596"/>
                <a:gd name="connsiteX282" fmla="*/ 1616065 w 1993061"/>
                <a:gd name="connsiteY282" fmla="*/ 120336 h 1571596"/>
                <a:gd name="connsiteX283" fmla="*/ 1655203 w 1993061"/>
                <a:gd name="connsiteY283" fmla="*/ 152038 h 1571596"/>
                <a:gd name="connsiteX284" fmla="*/ 1674248 w 1993061"/>
                <a:gd name="connsiteY284" fmla="*/ 176410 h 1571596"/>
                <a:gd name="connsiteX285" fmla="*/ 1697768 w 1993061"/>
                <a:gd name="connsiteY285" fmla="*/ 191071 h 1571596"/>
                <a:gd name="connsiteX286" fmla="*/ 1734430 w 1993061"/>
                <a:gd name="connsiteY286" fmla="*/ 198496 h 1571596"/>
                <a:gd name="connsiteX287" fmla="*/ 1754999 w 1993061"/>
                <a:gd name="connsiteY287" fmla="*/ 194974 h 1571596"/>
                <a:gd name="connsiteX288" fmla="*/ 1778995 w 1993061"/>
                <a:gd name="connsiteY288" fmla="*/ 219060 h 1571596"/>
                <a:gd name="connsiteX289" fmla="*/ 1803468 w 1993061"/>
                <a:gd name="connsiteY289" fmla="*/ 219726 h 1571596"/>
                <a:gd name="connsiteX290" fmla="*/ 1827369 w 1993061"/>
                <a:gd name="connsiteY290" fmla="*/ 256855 h 1571596"/>
                <a:gd name="connsiteX291" fmla="*/ 1850985 w 1993061"/>
                <a:gd name="connsiteY291" fmla="*/ 275896 h 1571596"/>
                <a:gd name="connsiteX292" fmla="*/ 1882219 w 1993061"/>
                <a:gd name="connsiteY292" fmla="*/ 272849 h 1571596"/>
                <a:gd name="connsiteX293" fmla="*/ 1912311 w 1993061"/>
                <a:gd name="connsiteY293" fmla="*/ 258474 h 1571596"/>
                <a:gd name="connsiteX294" fmla="*/ 1932308 w 1993061"/>
                <a:gd name="connsiteY294" fmla="*/ 244098 h 1571596"/>
                <a:gd name="connsiteX295" fmla="*/ 1960018 w 1993061"/>
                <a:gd name="connsiteY295" fmla="*/ 248097 h 1571596"/>
                <a:gd name="connsiteX296" fmla="*/ 1974587 w 1993061"/>
                <a:gd name="connsiteY296" fmla="*/ 271707 h 1571596"/>
                <a:gd name="connsiteX297" fmla="*/ 1970968 w 1993061"/>
                <a:gd name="connsiteY297" fmla="*/ 313501 h 1571596"/>
                <a:gd name="connsiteX298" fmla="*/ 1987633 w 1993061"/>
                <a:gd name="connsiteY298" fmla="*/ 338824 h 1571596"/>
                <a:gd name="connsiteX299" fmla="*/ 1993061 w 1993061"/>
                <a:gd name="connsiteY299" fmla="*/ 369194 h 1571596"/>
                <a:gd name="connsiteX300" fmla="*/ 1993061 w 1993061"/>
                <a:gd name="connsiteY300" fmla="*/ 337396 h 1571596"/>
                <a:gd name="connsiteX301" fmla="*/ 1976302 w 1993061"/>
                <a:gd name="connsiteY301" fmla="*/ 311311 h 1571596"/>
                <a:gd name="connsiteX302" fmla="*/ 1970016 w 1993061"/>
                <a:gd name="connsiteY302" fmla="*/ 290747 h 1571596"/>
                <a:gd name="connsiteX303" fmla="*/ 1979539 w 1993061"/>
                <a:gd name="connsiteY303" fmla="*/ 271707 h 1571596"/>
                <a:gd name="connsiteX304" fmla="*/ 1963065 w 1993061"/>
                <a:gd name="connsiteY304" fmla="*/ 244669 h 1571596"/>
                <a:gd name="connsiteX305" fmla="*/ 1931926 w 1993061"/>
                <a:gd name="connsiteY305" fmla="*/ 240100 h 1571596"/>
                <a:gd name="connsiteX306" fmla="*/ 1910596 w 1993061"/>
                <a:gd name="connsiteY306" fmla="*/ 254666 h 1571596"/>
                <a:gd name="connsiteX307" fmla="*/ 1882028 w 1993061"/>
                <a:gd name="connsiteY307" fmla="*/ 268565 h 1571596"/>
                <a:gd name="connsiteX308" fmla="*/ 1853461 w 1993061"/>
                <a:gd name="connsiteY308" fmla="*/ 271802 h 1571596"/>
                <a:gd name="connsiteX309" fmla="*/ 1832321 w 1993061"/>
                <a:gd name="connsiteY309" fmla="*/ 254666 h 1571596"/>
                <a:gd name="connsiteX310" fmla="*/ 1826608 w 1993061"/>
                <a:gd name="connsiteY310" fmla="*/ 234673 h 1571596"/>
                <a:gd name="connsiteX311" fmla="*/ 1806325 w 1993061"/>
                <a:gd name="connsiteY311" fmla="*/ 215633 h 1571596"/>
                <a:gd name="connsiteX312" fmla="*/ 1781851 w 1993061"/>
                <a:gd name="connsiteY312" fmla="*/ 215062 h 1571596"/>
                <a:gd name="connsiteX313" fmla="*/ 1757379 w 1993061"/>
                <a:gd name="connsiteY313" fmla="*/ 190975 h 1571596"/>
                <a:gd name="connsiteX314" fmla="*/ 1735763 w 1993061"/>
                <a:gd name="connsiteY314" fmla="*/ 193927 h 1571596"/>
                <a:gd name="connsiteX315" fmla="*/ 1700721 w 1993061"/>
                <a:gd name="connsiteY315" fmla="*/ 186882 h 1571596"/>
                <a:gd name="connsiteX316" fmla="*/ 1678628 w 1993061"/>
                <a:gd name="connsiteY316" fmla="*/ 173077 h 1571596"/>
                <a:gd name="connsiteX317" fmla="*/ 1659583 w 1993061"/>
                <a:gd name="connsiteY317" fmla="*/ 148896 h 1571596"/>
                <a:gd name="connsiteX318" fmla="*/ 1620064 w 1993061"/>
                <a:gd name="connsiteY318" fmla="*/ 116718 h 1571596"/>
                <a:gd name="connsiteX319" fmla="*/ 1580831 w 1993061"/>
                <a:gd name="connsiteY319" fmla="*/ 84920 h 1571596"/>
                <a:gd name="connsiteX320" fmla="*/ 1571309 w 1993061"/>
                <a:gd name="connsiteY320" fmla="*/ 64642 h 1571596"/>
                <a:gd name="connsiteX321" fmla="*/ 1550741 w 1993061"/>
                <a:gd name="connsiteY321" fmla="*/ 52932 h 1571596"/>
                <a:gd name="connsiteX322" fmla="*/ 1531696 w 1993061"/>
                <a:gd name="connsiteY322" fmla="*/ 32274 h 1571596"/>
                <a:gd name="connsiteX323" fmla="*/ 1481322 w 1993061"/>
                <a:gd name="connsiteY323" fmla="*/ 24467 h 1571596"/>
                <a:gd name="connsiteX324" fmla="*/ 1443232 w 1993061"/>
                <a:gd name="connsiteY324" fmla="*/ 0 h 1571596"/>
                <a:gd name="connsiteX325" fmla="*/ 1412093 w 1993061"/>
                <a:gd name="connsiteY325" fmla="*/ 6855 h 1571596"/>
                <a:gd name="connsiteX326" fmla="*/ 1390191 w 1993061"/>
                <a:gd name="connsiteY326" fmla="*/ 3237 h 1571596"/>
                <a:gd name="connsiteX327" fmla="*/ 1365909 w 1993061"/>
                <a:gd name="connsiteY327" fmla="*/ 13995 h 1571596"/>
                <a:gd name="connsiteX328" fmla="*/ 1342293 w 1993061"/>
                <a:gd name="connsiteY328" fmla="*/ 39318 h 1571596"/>
                <a:gd name="connsiteX329" fmla="*/ 1362290 w 1993061"/>
                <a:gd name="connsiteY329" fmla="*/ 57026 h 1571596"/>
                <a:gd name="connsiteX330" fmla="*/ 1382097 w 1993061"/>
                <a:gd name="connsiteY330" fmla="*/ 67784 h 1571596"/>
                <a:gd name="connsiteX331" fmla="*/ 1374383 w 1993061"/>
                <a:gd name="connsiteY331" fmla="*/ 129189 h 1571596"/>
                <a:gd name="connsiteX332" fmla="*/ 1377621 w 1993061"/>
                <a:gd name="connsiteY332" fmla="*/ 154227 h 1571596"/>
                <a:gd name="connsiteX333" fmla="*/ 1364861 w 1993061"/>
                <a:gd name="connsiteY333" fmla="*/ 177457 h 1571596"/>
                <a:gd name="connsiteX334" fmla="*/ 1327819 w 1993061"/>
                <a:gd name="connsiteY334" fmla="*/ 183264 h 1571596"/>
                <a:gd name="connsiteX335" fmla="*/ 1305727 w 1993061"/>
                <a:gd name="connsiteY335" fmla="*/ 171554 h 1571596"/>
                <a:gd name="connsiteX336" fmla="*/ 1305727 w 1993061"/>
                <a:gd name="connsiteY336" fmla="*/ 220964 h 1571596"/>
                <a:gd name="connsiteX337" fmla="*/ 1312392 w 1993061"/>
                <a:gd name="connsiteY337" fmla="*/ 242861 h 1571596"/>
                <a:gd name="connsiteX338" fmla="*/ 1315630 w 1993061"/>
                <a:gd name="connsiteY338" fmla="*/ 267232 h 1571596"/>
                <a:gd name="connsiteX339" fmla="*/ 1336770 w 1993061"/>
                <a:gd name="connsiteY339" fmla="*/ 276181 h 1571596"/>
                <a:gd name="connsiteX340" fmla="*/ 1367528 w 1993061"/>
                <a:gd name="connsiteY340" fmla="*/ 269232 h 1571596"/>
                <a:gd name="connsiteX341" fmla="*/ 1423329 w 1993061"/>
                <a:gd name="connsiteY341" fmla="*/ 262091 h 1571596"/>
                <a:gd name="connsiteX342" fmla="*/ 1470085 w 1993061"/>
                <a:gd name="connsiteY342" fmla="*/ 297126 h 1571596"/>
                <a:gd name="connsiteX343" fmla="*/ 1492653 w 1993061"/>
                <a:gd name="connsiteY343" fmla="*/ 318070 h 1571596"/>
                <a:gd name="connsiteX344" fmla="*/ 1470751 w 1993061"/>
                <a:gd name="connsiteY344" fmla="*/ 321021 h 1571596"/>
                <a:gd name="connsiteX345" fmla="*/ 1445993 w 1993061"/>
                <a:gd name="connsiteY345" fmla="*/ 313977 h 1571596"/>
                <a:gd name="connsiteX346" fmla="*/ 1411902 w 1993061"/>
                <a:gd name="connsiteY346" fmla="*/ 324639 h 1571596"/>
                <a:gd name="connsiteX347" fmla="*/ 1385049 w 1993061"/>
                <a:gd name="connsiteY347" fmla="*/ 346250 h 1571596"/>
                <a:gd name="connsiteX348" fmla="*/ 1377621 w 1993061"/>
                <a:gd name="connsiteY348" fmla="*/ 379380 h 1571596"/>
                <a:gd name="connsiteX349" fmla="*/ 1340865 w 1993061"/>
                <a:gd name="connsiteY349" fmla="*/ 377476 h 1571596"/>
                <a:gd name="connsiteX350" fmla="*/ 1332009 w 1993061"/>
                <a:gd name="connsiteY350" fmla="*/ 403943 h 1571596"/>
                <a:gd name="connsiteX351" fmla="*/ 1310773 w 1993061"/>
                <a:gd name="connsiteY351" fmla="*/ 409369 h 1571596"/>
                <a:gd name="connsiteX352" fmla="*/ 1273636 w 1993061"/>
                <a:gd name="connsiteY352" fmla="*/ 392042 h 1571596"/>
                <a:gd name="connsiteX353" fmla="*/ 1252210 w 1993061"/>
                <a:gd name="connsiteY353" fmla="*/ 395089 h 1571596"/>
                <a:gd name="connsiteX354" fmla="*/ 1246972 w 1993061"/>
                <a:gd name="connsiteY354" fmla="*/ 418318 h 1571596"/>
                <a:gd name="connsiteX355" fmla="*/ 1267255 w 1993061"/>
                <a:gd name="connsiteY355" fmla="*/ 441547 h 1571596"/>
                <a:gd name="connsiteX356" fmla="*/ 1280016 w 1993061"/>
                <a:gd name="connsiteY356" fmla="*/ 462302 h 1571596"/>
                <a:gd name="connsiteX357" fmla="*/ 1257923 w 1993061"/>
                <a:gd name="connsiteY357" fmla="*/ 473155 h 1571596"/>
                <a:gd name="connsiteX358" fmla="*/ 1247163 w 1993061"/>
                <a:gd name="connsiteY358" fmla="*/ 502667 h 1571596"/>
                <a:gd name="connsiteX359" fmla="*/ 1134702 w 1993061"/>
                <a:gd name="connsiteY359" fmla="*/ 518661 h 1571596"/>
                <a:gd name="connsiteX360" fmla="*/ 1091279 w 1993061"/>
                <a:gd name="connsiteY360" fmla="*/ 547222 h 1571596"/>
                <a:gd name="connsiteX361" fmla="*/ 1068806 w 1993061"/>
                <a:gd name="connsiteY361" fmla="*/ 557599 h 1571596"/>
                <a:gd name="connsiteX362" fmla="*/ 1047952 w 1993061"/>
                <a:gd name="connsiteY362" fmla="*/ 547031 h 1571596"/>
                <a:gd name="connsiteX363" fmla="*/ 1027383 w 1993061"/>
                <a:gd name="connsiteY363" fmla="*/ 547031 h 1571596"/>
                <a:gd name="connsiteX364" fmla="*/ 1005482 w 1993061"/>
                <a:gd name="connsiteY364" fmla="*/ 536654 h 1571596"/>
                <a:gd name="connsiteX365" fmla="*/ 978343 w 1993061"/>
                <a:gd name="connsiteY365" fmla="*/ 536654 h 1571596"/>
                <a:gd name="connsiteX366" fmla="*/ 940729 w 1993061"/>
                <a:gd name="connsiteY366" fmla="*/ 512092 h 1571596"/>
                <a:gd name="connsiteX367" fmla="*/ 900067 w 1993061"/>
                <a:gd name="connsiteY367" fmla="*/ 507998 h 1571596"/>
                <a:gd name="connsiteX368" fmla="*/ 821507 w 1993061"/>
                <a:gd name="connsiteY368" fmla="*/ 507998 h 1571596"/>
                <a:gd name="connsiteX369" fmla="*/ 792368 w 1993061"/>
                <a:gd name="connsiteY369" fmla="*/ 504476 h 1571596"/>
                <a:gd name="connsiteX370" fmla="*/ 759230 w 1993061"/>
                <a:gd name="connsiteY370" fmla="*/ 507998 h 1571596"/>
                <a:gd name="connsiteX371" fmla="*/ 728472 w 1993061"/>
                <a:gd name="connsiteY371" fmla="*/ 476867 h 1571596"/>
                <a:gd name="connsiteX372" fmla="*/ 702666 w 1993061"/>
                <a:gd name="connsiteY372" fmla="*/ 445356 h 1571596"/>
                <a:gd name="connsiteX373" fmla="*/ 675812 w 1993061"/>
                <a:gd name="connsiteY373" fmla="*/ 430599 h 1571596"/>
                <a:gd name="connsiteX374" fmla="*/ 652768 w 1993061"/>
                <a:gd name="connsiteY374" fmla="*/ 419936 h 1571596"/>
                <a:gd name="connsiteX375" fmla="*/ 563827 w 1993061"/>
                <a:gd name="connsiteY375" fmla="*/ 398516 h 1571596"/>
                <a:gd name="connsiteX376" fmla="*/ 541450 w 1993061"/>
                <a:gd name="connsiteY376" fmla="*/ 391566 h 1571596"/>
                <a:gd name="connsiteX377" fmla="*/ 518596 w 1993061"/>
                <a:gd name="connsiteY377" fmla="*/ 384521 h 1571596"/>
                <a:gd name="connsiteX378" fmla="*/ 510311 w 1993061"/>
                <a:gd name="connsiteY378" fmla="*/ 364624 h 1571596"/>
                <a:gd name="connsiteX379" fmla="*/ 513739 w 1993061"/>
                <a:gd name="connsiteY379" fmla="*/ 344822 h 1571596"/>
                <a:gd name="connsiteX380" fmla="*/ 504216 w 1993061"/>
                <a:gd name="connsiteY380" fmla="*/ 318832 h 1571596"/>
                <a:gd name="connsiteX381" fmla="*/ 483648 w 1993061"/>
                <a:gd name="connsiteY381" fmla="*/ 300267 h 1571596"/>
                <a:gd name="connsiteX382" fmla="*/ 464603 w 1993061"/>
                <a:gd name="connsiteY382" fmla="*/ 272468 h 1571596"/>
                <a:gd name="connsiteX383" fmla="*/ 440416 w 1993061"/>
                <a:gd name="connsiteY383" fmla="*/ 264472 h 1571596"/>
                <a:gd name="connsiteX384" fmla="*/ 407277 w 1993061"/>
                <a:gd name="connsiteY384" fmla="*/ 260854 h 1571596"/>
                <a:gd name="connsiteX385" fmla="*/ 392137 w 1993061"/>
                <a:gd name="connsiteY385" fmla="*/ 241052 h 1571596"/>
                <a:gd name="connsiteX386" fmla="*/ 371092 w 1993061"/>
                <a:gd name="connsiteY386" fmla="*/ 236672 h 1571596"/>
                <a:gd name="connsiteX387" fmla="*/ 333002 w 1993061"/>
                <a:gd name="connsiteY387" fmla="*/ 208778 h 1571596"/>
                <a:gd name="connsiteX388" fmla="*/ 311957 w 1993061"/>
                <a:gd name="connsiteY388" fmla="*/ 208778 h 1571596"/>
                <a:gd name="connsiteX389" fmla="*/ 319575 w 1993061"/>
                <a:gd name="connsiteY389" fmla="*/ 233340 h 1571596"/>
                <a:gd name="connsiteX390" fmla="*/ 295293 w 1993061"/>
                <a:gd name="connsiteY390" fmla="*/ 233340 h 1571596"/>
                <a:gd name="connsiteX391" fmla="*/ 293198 w 1993061"/>
                <a:gd name="connsiteY391" fmla="*/ 266756 h 1571596"/>
                <a:gd name="connsiteX392" fmla="*/ 306624 w 1993061"/>
                <a:gd name="connsiteY392" fmla="*/ 289224 h 1571596"/>
                <a:gd name="connsiteX393" fmla="*/ 283675 w 1993061"/>
                <a:gd name="connsiteY393" fmla="*/ 311025 h 1571596"/>
                <a:gd name="connsiteX394" fmla="*/ 253299 w 1993061"/>
                <a:gd name="connsiteY394" fmla="*/ 303219 h 1571596"/>
                <a:gd name="connsiteX395" fmla="*/ 230826 w 1993061"/>
                <a:gd name="connsiteY395" fmla="*/ 298173 h 1571596"/>
                <a:gd name="connsiteX396" fmla="*/ 217780 w 1993061"/>
                <a:gd name="connsiteY396" fmla="*/ 375858 h 1571596"/>
                <a:gd name="connsiteX397" fmla="*/ 173500 w 1993061"/>
                <a:gd name="connsiteY397" fmla="*/ 388139 h 1571596"/>
                <a:gd name="connsiteX398" fmla="*/ 152550 w 1993061"/>
                <a:gd name="connsiteY398" fmla="*/ 394518 h 1571596"/>
                <a:gd name="connsiteX399" fmla="*/ 162073 w 1993061"/>
                <a:gd name="connsiteY399" fmla="*/ 429838 h 1571596"/>
                <a:gd name="connsiteX400" fmla="*/ 191878 w 1993061"/>
                <a:gd name="connsiteY400" fmla="*/ 469442 h 1571596"/>
                <a:gd name="connsiteX401" fmla="*/ 188164 w 1993061"/>
                <a:gd name="connsiteY401" fmla="*/ 488482 h 1571596"/>
                <a:gd name="connsiteX402" fmla="*/ 184927 w 1993061"/>
                <a:gd name="connsiteY402" fmla="*/ 509617 h 1571596"/>
                <a:gd name="connsiteX403" fmla="*/ 198353 w 1993061"/>
                <a:gd name="connsiteY403" fmla="*/ 532465 h 1571596"/>
                <a:gd name="connsiteX404" fmla="*/ 156835 w 1993061"/>
                <a:gd name="connsiteY404" fmla="*/ 550173 h 1571596"/>
                <a:gd name="connsiteX405" fmla="*/ 139600 w 1993061"/>
                <a:gd name="connsiteY405" fmla="*/ 575782 h 1571596"/>
                <a:gd name="connsiteX406" fmla="*/ 114841 w 1993061"/>
                <a:gd name="connsiteY406" fmla="*/ 581780 h 1571596"/>
                <a:gd name="connsiteX407" fmla="*/ 88940 w 1993061"/>
                <a:gd name="connsiteY407" fmla="*/ 593300 h 1571596"/>
                <a:gd name="connsiteX408" fmla="*/ 84179 w 1993061"/>
                <a:gd name="connsiteY408" fmla="*/ 616338 h 1571596"/>
                <a:gd name="connsiteX409" fmla="*/ 45137 w 1993061"/>
                <a:gd name="connsiteY409" fmla="*/ 603867 h 1571596"/>
                <a:gd name="connsiteX410" fmla="*/ 23711 w 1993061"/>
                <a:gd name="connsiteY410" fmla="*/ 610912 h 1571596"/>
                <a:gd name="connsiteX411" fmla="*/ 0 w 1993061"/>
                <a:gd name="connsiteY411" fmla="*/ 632523 h 1571596"/>
                <a:gd name="connsiteX412" fmla="*/ 5809 w 1993061"/>
                <a:gd name="connsiteY412" fmla="*/ 659655 h 1571596"/>
                <a:gd name="connsiteX413" fmla="*/ 5809 w 1993061"/>
                <a:gd name="connsiteY413" fmla="*/ 680219 h 1571596"/>
                <a:gd name="connsiteX414" fmla="*/ 9141 w 1993061"/>
                <a:gd name="connsiteY414" fmla="*/ 701830 h 1571596"/>
                <a:gd name="connsiteX415" fmla="*/ 34757 w 1993061"/>
                <a:gd name="connsiteY415" fmla="*/ 700307 h 1571596"/>
                <a:gd name="connsiteX416" fmla="*/ 51612 w 1993061"/>
                <a:gd name="connsiteY416" fmla="*/ 733152 h 1571596"/>
                <a:gd name="connsiteX417" fmla="*/ 71704 w 1993061"/>
                <a:gd name="connsiteY417" fmla="*/ 759427 h 1571596"/>
                <a:gd name="connsiteX418" fmla="*/ 52659 w 1993061"/>
                <a:gd name="connsiteY418" fmla="*/ 763521 h 1571596"/>
                <a:gd name="connsiteX419" fmla="*/ 85321 w 1993061"/>
                <a:gd name="connsiteY419" fmla="*/ 781229 h 1571596"/>
                <a:gd name="connsiteX420" fmla="*/ 107795 w 1993061"/>
                <a:gd name="connsiteY420" fmla="*/ 798651 h 1571596"/>
                <a:gd name="connsiteX421" fmla="*/ 113508 w 1993061"/>
                <a:gd name="connsiteY421" fmla="*/ 825498 h 1571596"/>
                <a:gd name="connsiteX422" fmla="*/ 134648 w 1993061"/>
                <a:gd name="connsiteY422" fmla="*/ 834351 h 1571596"/>
                <a:gd name="connsiteX423" fmla="*/ 197497 w 1993061"/>
                <a:gd name="connsiteY423" fmla="*/ 848632 h 1571596"/>
                <a:gd name="connsiteX424" fmla="*/ 218541 w 1993061"/>
                <a:gd name="connsiteY424" fmla="*/ 833971 h 1571596"/>
                <a:gd name="connsiteX425" fmla="*/ 257869 w 1993061"/>
                <a:gd name="connsiteY425" fmla="*/ 847965 h 1571596"/>
                <a:gd name="connsiteX426" fmla="*/ 282437 w 1993061"/>
                <a:gd name="connsiteY426" fmla="*/ 848632 h 1571596"/>
                <a:gd name="connsiteX427" fmla="*/ 279961 w 1993061"/>
                <a:gd name="connsiteY427" fmla="*/ 881476 h 1571596"/>
                <a:gd name="connsiteX428" fmla="*/ 270439 w 1993061"/>
                <a:gd name="connsiteY428" fmla="*/ 905277 h 1571596"/>
                <a:gd name="connsiteX429" fmla="*/ 245681 w 1993061"/>
                <a:gd name="connsiteY429" fmla="*/ 914797 h 1571596"/>
                <a:gd name="connsiteX430" fmla="*/ 244157 w 1993061"/>
                <a:gd name="connsiteY430" fmla="*/ 948880 h 1571596"/>
                <a:gd name="connsiteX431" fmla="*/ 265297 w 1993061"/>
                <a:gd name="connsiteY431" fmla="*/ 958400 h 1571596"/>
                <a:gd name="connsiteX432" fmla="*/ 280533 w 1993061"/>
                <a:gd name="connsiteY432" fmla="*/ 978773 h 1571596"/>
                <a:gd name="connsiteX433" fmla="*/ 261488 w 1993061"/>
                <a:gd name="connsiteY433" fmla="*/ 1000479 h 1571596"/>
                <a:gd name="connsiteX434" fmla="*/ 241491 w 1993061"/>
                <a:gd name="connsiteY434" fmla="*/ 988579 h 1571596"/>
                <a:gd name="connsiteX435" fmla="*/ 247966 w 1993061"/>
                <a:gd name="connsiteY435" fmla="*/ 1009714 h 1571596"/>
                <a:gd name="connsiteX436" fmla="*/ 254441 w 1993061"/>
                <a:gd name="connsiteY436" fmla="*/ 1037798 h 1571596"/>
                <a:gd name="connsiteX437" fmla="*/ 275962 w 1993061"/>
                <a:gd name="connsiteY437" fmla="*/ 1043225 h 1571596"/>
                <a:gd name="connsiteX438" fmla="*/ 297769 w 1993061"/>
                <a:gd name="connsiteY438" fmla="*/ 1060361 h 1571596"/>
                <a:gd name="connsiteX439" fmla="*/ 324527 w 1993061"/>
                <a:gd name="connsiteY439" fmla="*/ 1071309 h 1571596"/>
                <a:gd name="connsiteX440" fmla="*/ 359665 w 1993061"/>
                <a:gd name="connsiteY440" fmla="*/ 1106058 h 1571596"/>
                <a:gd name="connsiteX441" fmla="*/ 385662 w 1993061"/>
                <a:gd name="connsiteY441" fmla="*/ 1088636 h 1571596"/>
                <a:gd name="connsiteX442" fmla="*/ 421656 w 1993061"/>
                <a:gd name="connsiteY442" fmla="*/ 1120148 h 1571596"/>
                <a:gd name="connsiteX443" fmla="*/ 445844 w 1993061"/>
                <a:gd name="connsiteY443" fmla="*/ 1124432 h 1571596"/>
                <a:gd name="connsiteX444" fmla="*/ 457271 w 1993061"/>
                <a:gd name="connsiteY444" fmla="*/ 1144425 h 1571596"/>
                <a:gd name="connsiteX445" fmla="*/ 479744 w 1993061"/>
                <a:gd name="connsiteY445" fmla="*/ 1138427 h 1571596"/>
                <a:gd name="connsiteX446" fmla="*/ 483172 w 1993061"/>
                <a:gd name="connsiteY446" fmla="*/ 1158039 h 1571596"/>
                <a:gd name="connsiteX447" fmla="*/ 506692 w 1993061"/>
                <a:gd name="connsiteY447" fmla="*/ 1180316 h 1571596"/>
                <a:gd name="connsiteX448" fmla="*/ 526690 w 1993061"/>
                <a:gd name="connsiteY448" fmla="*/ 1191264 h 1571596"/>
                <a:gd name="connsiteX449" fmla="*/ 547449 w 1993061"/>
                <a:gd name="connsiteY449" fmla="*/ 1191264 h 1571596"/>
                <a:gd name="connsiteX450" fmla="*/ 589538 w 1993061"/>
                <a:gd name="connsiteY450" fmla="*/ 1201831 h 1571596"/>
                <a:gd name="connsiteX451" fmla="*/ 614869 w 1993061"/>
                <a:gd name="connsiteY451" fmla="*/ 1215636 h 1571596"/>
                <a:gd name="connsiteX452" fmla="*/ 639912 w 1993061"/>
                <a:gd name="connsiteY452" fmla="*/ 1205164 h 1571596"/>
                <a:gd name="connsiteX453" fmla="*/ 658957 w 1993061"/>
                <a:gd name="connsiteY453" fmla="*/ 1198119 h 1571596"/>
                <a:gd name="connsiteX454" fmla="*/ 665623 w 1993061"/>
                <a:gd name="connsiteY454" fmla="*/ 1231820 h 1571596"/>
                <a:gd name="connsiteX455" fmla="*/ 689334 w 1993061"/>
                <a:gd name="connsiteY455" fmla="*/ 1211637 h 1571596"/>
                <a:gd name="connsiteX456" fmla="*/ 702666 w 1993061"/>
                <a:gd name="connsiteY456" fmla="*/ 1190122 h 1571596"/>
                <a:gd name="connsiteX457" fmla="*/ 726377 w 1993061"/>
                <a:gd name="connsiteY457" fmla="*/ 1194786 h 1571596"/>
                <a:gd name="connsiteX458" fmla="*/ 765895 w 1993061"/>
                <a:gd name="connsiteY458" fmla="*/ 1201831 h 1571596"/>
                <a:gd name="connsiteX459" fmla="*/ 803985 w 1993061"/>
                <a:gd name="connsiteY459" fmla="*/ 1219254 h 1571596"/>
                <a:gd name="connsiteX460" fmla="*/ 810651 w 1993061"/>
                <a:gd name="connsiteY460" fmla="*/ 1192692 h 1571596"/>
                <a:gd name="connsiteX461" fmla="*/ 830268 w 1993061"/>
                <a:gd name="connsiteY461" fmla="*/ 1188408 h 1571596"/>
                <a:gd name="connsiteX462" fmla="*/ 826934 w 1993061"/>
                <a:gd name="connsiteY462" fmla="*/ 1167273 h 1571596"/>
                <a:gd name="connsiteX463" fmla="*/ 865024 w 1993061"/>
                <a:gd name="connsiteY463" fmla="*/ 1151755 h 1571596"/>
                <a:gd name="connsiteX464" fmla="*/ 886641 w 1993061"/>
                <a:gd name="connsiteY464" fmla="*/ 1148804 h 1571596"/>
                <a:gd name="connsiteX465" fmla="*/ 908162 w 1993061"/>
                <a:gd name="connsiteY465" fmla="*/ 1154230 h 1571596"/>
                <a:gd name="connsiteX466" fmla="*/ 914637 w 1993061"/>
                <a:gd name="connsiteY466" fmla="*/ 1133000 h 1571596"/>
                <a:gd name="connsiteX467" fmla="*/ 952727 w 1993061"/>
                <a:gd name="connsiteY467" fmla="*/ 1176127 h 1571596"/>
                <a:gd name="connsiteX468" fmla="*/ 979961 w 1993061"/>
                <a:gd name="connsiteY468" fmla="*/ 1187551 h 1571596"/>
                <a:gd name="connsiteX469" fmla="*/ 1000054 w 1993061"/>
                <a:gd name="connsiteY469" fmla="*/ 1191169 h 1571596"/>
                <a:gd name="connsiteX470" fmla="*/ 1014719 w 1993061"/>
                <a:gd name="connsiteY470" fmla="*/ 1214874 h 1571596"/>
                <a:gd name="connsiteX471" fmla="*/ 1038906 w 1993061"/>
                <a:gd name="connsiteY471" fmla="*/ 1222871 h 1571596"/>
                <a:gd name="connsiteX472" fmla="*/ 1053665 w 1993061"/>
                <a:gd name="connsiteY472" fmla="*/ 1291797 h 1571596"/>
                <a:gd name="connsiteX473" fmla="*/ 1044143 w 1993061"/>
                <a:gd name="connsiteY473" fmla="*/ 1315027 h 1571596"/>
                <a:gd name="connsiteX474" fmla="*/ 1031288 w 1993061"/>
                <a:gd name="connsiteY474" fmla="*/ 1335781 h 1571596"/>
                <a:gd name="connsiteX475" fmla="*/ 1024431 w 1993061"/>
                <a:gd name="connsiteY475" fmla="*/ 1357582 h 1571596"/>
                <a:gd name="connsiteX476" fmla="*/ 1027669 w 1993061"/>
                <a:gd name="connsiteY476" fmla="*/ 1379859 h 1571596"/>
                <a:gd name="connsiteX477" fmla="*/ 1078710 w 1993061"/>
                <a:gd name="connsiteY477" fmla="*/ 1388904 h 1571596"/>
                <a:gd name="connsiteX478" fmla="*/ 1073377 w 1993061"/>
                <a:gd name="connsiteY478" fmla="*/ 1410895 h 1571596"/>
                <a:gd name="connsiteX479" fmla="*/ 1079948 w 1993061"/>
                <a:gd name="connsiteY479" fmla="*/ 1436600 h 1571596"/>
                <a:gd name="connsiteX480" fmla="*/ 1104801 w 1993061"/>
                <a:gd name="connsiteY480" fmla="*/ 1441836 h 1571596"/>
                <a:gd name="connsiteX481" fmla="*/ 1093089 w 1993061"/>
                <a:gd name="connsiteY481" fmla="*/ 1480583 h 1571596"/>
                <a:gd name="connsiteX482" fmla="*/ 1124513 w 1993061"/>
                <a:gd name="connsiteY482" fmla="*/ 1487247 h 1571596"/>
                <a:gd name="connsiteX483" fmla="*/ 1135654 w 1993061"/>
                <a:gd name="connsiteY483" fmla="*/ 1514094 h 1571596"/>
                <a:gd name="connsiteX484" fmla="*/ 1160794 w 1993061"/>
                <a:gd name="connsiteY484" fmla="*/ 1515427 h 1571596"/>
                <a:gd name="connsiteX485" fmla="*/ 1181458 w 1993061"/>
                <a:gd name="connsiteY485" fmla="*/ 1504574 h 1571596"/>
                <a:gd name="connsiteX486" fmla="*/ 1177934 w 1993061"/>
                <a:gd name="connsiteY486" fmla="*/ 1527137 h 1571596"/>
                <a:gd name="connsiteX487" fmla="*/ 1203169 w 1993061"/>
                <a:gd name="connsiteY487" fmla="*/ 1529612 h 1571596"/>
                <a:gd name="connsiteX488" fmla="*/ 1205645 w 1993061"/>
                <a:gd name="connsiteY488" fmla="*/ 1506002 h 1571596"/>
                <a:gd name="connsiteX489" fmla="*/ 1192408 w 1993061"/>
                <a:gd name="connsiteY489" fmla="*/ 1466398 h 1571596"/>
                <a:gd name="connsiteX490" fmla="*/ 1212977 w 1993061"/>
                <a:gd name="connsiteY490" fmla="*/ 1469540 h 1571596"/>
                <a:gd name="connsiteX491" fmla="*/ 1236212 w 1993061"/>
                <a:gd name="connsiteY491" fmla="*/ 1466018 h 1571596"/>
                <a:gd name="connsiteX492" fmla="*/ 1262304 w 1993061"/>
                <a:gd name="connsiteY492" fmla="*/ 1462495 h 1571596"/>
                <a:gd name="connsiteX493" fmla="*/ 1284491 w 1993061"/>
                <a:gd name="connsiteY493" fmla="*/ 1466018 h 1571596"/>
                <a:gd name="connsiteX494" fmla="*/ 1305822 w 1993061"/>
                <a:gd name="connsiteY494" fmla="*/ 1451452 h 1571596"/>
                <a:gd name="connsiteX495" fmla="*/ 1313249 w 1993061"/>
                <a:gd name="connsiteY495" fmla="*/ 1428984 h 1571596"/>
                <a:gd name="connsiteX496" fmla="*/ 1339341 w 1993061"/>
                <a:gd name="connsiteY496" fmla="*/ 1444597 h 1571596"/>
                <a:gd name="connsiteX497" fmla="*/ 1362862 w 1993061"/>
                <a:gd name="connsiteY497" fmla="*/ 1448310 h 1571596"/>
                <a:gd name="connsiteX498" fmla="*/ 1381907 w 1993061"/>
                <a:gd name="connsiteY498" fmla="*/ 1451832 h 1571596"/>
                <a:gd name="connsiteX499" fmla="*/ 1373431 w 1993061"/>
                <a:gd name="connsiteY499" fmla="*/ 1473634 h 1571596"/>
                <a:gd name="connsiteX500" fmla="*/ 1393810 w 1993061"/>
                <a:gd name="connsiteY500" fmla="*/ 1493626 h 1571596"/>
                <a:gd name="connsiteX501" fmla="*/ 1420663 w 1993061"/>
                <a:gd name="connsiteY501" fmla="*/ 1504670 h 1571596"/>
                <a:gd name="connsiteX502" fmla="*/ 1455135 w 1993061"/>
                <a:gd name="connsiteY502" fmla="*/ 1490580 h 1571596"/>
                <a:gd name="connsiteX503" fmla="*/ 1476370 w 1993061"/>
                <a:gd name="connsiteY503" fmla="*/ 1497720 h 1571596"/>
                <a:gd name="connsiteX504" fmla="*/ 1499224 w 1993061"/>
                <a:gd name="connsiteY504" fmla="*/ 1504765 h 1571596"/>
                <a:gd name="connsiteX505" fmla="*/ 1500748 w 1993061"/>
                <a:gd name="connsiteY505" fmla="*/ 1534468 h 1571596"/>
                <a:gd name="connsiteX506" fmla="*/ 1510270 w 1993061"/>
                <a:gd name="connsiteY506" fmla="*/ 1556460 h 1571596"/>
                <a:gd name="connsiteX507" fmla="*/ 1534077 w 1993061"/>
                <a:gd name="connsiteY507" fmla="*/ 1571597 h 1571596"/>
                <a:gd name="connsiteX508" fmla="*/ 1537789 w 1993061"/>
                <a:gd name="connsiteY508" fmla="*/ 1548367 h 1571596"/>
                <a:gd name="connsiteX509" fmla="*/ 1537789 w 1993061"/>
                <a:gd name="connsiteY509" fmla="*/ 1523615 h 1571596"/>
                <a:gd name="connsiteX510" fmla="*/ 1553597 w 1993061"/>
                <a:gd name="connsiteY510" fmla="*/ 1503908 h 1571596"/>
                <a:gd name="connsiteX511" fmla="*/ 1574928 w 1993061"/>
                <a:gd name="connsiteY511" fmla="*/ 1501337 h 1571596"/>
                <a:gd name="connsiteX512" fmla="*/ 1597782 w 1993061"/>
                <a:gd name="connsiteY512" fmla="*/ 1497815 h 1571596"/>
                <a:gd name="connsiteX513" fmla="*/ 1621016 w 1993061"/>
                <a:gd name="connsiteY513" fmla="*/ 1490675 h 1571596"/>
                <a:gd name="connsiteX514" fmla="*/ 1632349 w 1993061"/>
                <a:gd name="connsiteY514" fmla="*/ 1453641 h 1571596"/>
                <a:gd name="connsiteX515" fmla="*/ 1670439 w 1993061"/>
                <a:gd name="connsiteY515" fmla="*/ 1455164 h 1571596"/>
                <a:gd name="connsiteX516" fmla="*/ 1692912 w 1993061"/>
                <a:gd name="connsiteY516" fmla="*/ 1448310 h 1571596"/>
                <a:gd name="connsiteX517" fmla="*/ 1712624 w 1993061"/>
                <a:gd name="connsiteY517" fmla="*/ 1441170 h 1571596"/>
                <a:gd name="connsiteX518" fmla="*/ 1758617 w 1993061"/>
                <a:gd name="connsiteY518" fmla="*/ 1430412 h 1571596"/>
                <a:gd name="connsiteX519" fmla="*/ 1788709 w 1993061"/>
                <a:gd name="connsiteY519" fmla="*/ 1398138 h 1571596"/>
                <a:gd name="connsiteX520" fmla="*/ 1792517 w 1993061"/>
                <a:gd name="connsiteY520" fmla="*/ 1375766 h 1571596"/>
                <a:gd name="connsiteX521" fmla="*/ 1802039 w 1993061"/>
                <a:gd name="connsiteY521" fmla="*/ 1347872 h 1571596"/>
                <a:gd name="connsiteX522" fmla="*/ 1821084 w 1993061"/>
                <a:gd name="connsiteY522" fmla="*/ 1327594 h 1571596"/>
                <a:gd name="connsiteX523" fmla="*/ 1828131 w 1993061"/>
                <a:gd name="connsiteY523" fmla="*/ 1301794 h 1571596"/>
                <a:gd name="connsiteX524" fmla="*/ 1840892 w 1993061"/>
                <a:gd name="connsiteY524" fmla="*/ 1281325 h 1571596"/>
                <a:gd name="connsiteX525" fmla="*/ 1837939 w 1993061"/>
                <a:gd name="connsiteY525" fmla="*/ 1258477 h 1571596"/>
                <a:gd name="connsiteX526" fmla="*/ 1853938 w 1993061"/>
                <a:gd name="connsiteY526" fmla="*/ 1235438 h 1571596"/>
                <a:gd name="connsiteX527" fmla="*/ 1851080 w 1993061"/>
                <a:gd name="connsiteY527" fmla="*/ 1212589 h 1571596"/>
                <a:gd name="connsiteX528" fmla="*/ 1854318 w 1993061"/>
                <a:gd name="connsiteY528" fmla="*/ 1188598 h 1571596"/>
                <a:gd name="connsiteX529" fmla="*/ 1879172 w 1993061"/>
                <a:gd name="connsiteY529" fmla="*/ 1176222 h 1571596"/>
                <a:gd name="connsiteX530" fmla="*/ 1880505 w 1993061"/>
                <a:gd name="connsiteY530" fmla="*/ 1152898 h 1571596"/>
                <a:gd name="connsiteX531" fmla="*/ 1900026 w 1993061"/>
                <a:gd name="connsiteY531" fmla="*/ 1138427 h 1571596"/>
                <a:gd name="connsiteX532" fmla="*/ 1896789 w 1993061"/>
                <a:gd name="connsiteY532" fmla="*/ 1117292 h 1571596"/>
                <a:gd name="connsiteX533" fmla="*/ 1906311 w 1993061"/>
                <a:gd name="connsiteY533" fmla="*/ 1093777 h 1571596"/>
                <a:gd name="connsiteX534" fmla="*/ 1868221 w 1993061"/>
                <a:gd name="connsiteY534" fmla="*/ 1087018 h 1571596"/>
                <a:gd name="connsiteX535" fmla="*/ 1844701 w 1993061"/>
                <a:gd name="connsiteY535" fmla="*/ 1090540 h 1571596"/>
                <a:gd name="connsiteX536" fmla="*/ 1821561 w 1993061"/>
                <a:gd name="connsiteY536" fmla="*/ 1097680 h 1571596"/>
                <a:gd name="connsiteX537" fmla="*/ 1840606 w 1993061"/>
                <a:gd name="connsiteY537" fmla="*/ 1076641 h 1571596"/>
                <a:gd name="connsiteX538" fmla="*/ 1865364 w 1993061"/>
                <a:gd name="connsiteY538" fmla="*/ 1070548 h 1571596"/>
                <a:gd name="connsiteX539" fmla="*/ 1857080 w 1993061"/>
                <a:gd name="connsiteY539" fmla="*/ 1045986 h 1571596"/>
                <a:gd name="connsiteX540" fmla="*/ 1836130 w 1993061"/>
                <a:gd name="connsiteY540" fmla="*/ 1037703 h 1571596"/>
                <a:gd name="connsiteX541" fmla="*/ 1790517 w 1993061"/>
                <a:gd name="connsiteY541" fmla="*/ 1016568 h 1571596"/>
                <a:gd name="connsiteX542" fmla="*/ 1765092 w 1993061"/>
                <a:gd name="connsiteY542" fmla="*/ 992292 h 1571596"/>
                <a:gd name="connsiteX543" fmla="*/ 1781471 w 1993061"/>
                <a:gd name="connsiteY543" fmla="*/ 1013522 h 1571596"/>
                <a:gd name="connsiteX544" fmla="*/ 1812420 w 1993061"/>
                <a:gd name="connsiteY544" fmla="*/ 1014093 h 1571596"/>
                <a:gd name="connsiteX545" fmla="*/ 1850510 w 1993061"/>
                <a:gd name="connsiteY545" fmla="*/ 1028088 h 1571596"/>
                <a:gd name="connsiteX546" fmla="*/ 1833369 w 1993061"/>
                <a:gd name="connsiteY546" fmla="*/ 1006382 h 1571596"/>
                <a:gd name="connsiteX547" fmla="*/ 1820799 w 1993061"/>
                <a:gd name="connsiteY547" fmla="*/ 985723 h 1571596"/>
                <a:gd name="connsiteX548" fmla="*/ 1800707 w 1993061"/>
                <a:gd name="connsiteY548" fmla="*/ 967539 h 1571596"/>
                <a:gd name="connsiteX549" fmla="*/ 1758712 w 1993061"/>
                <a:gd name="connsiteY549" fmla="*/ 900898 h 1571596"/>
                <a:gd name="connsiteX550" fmla="*/ 1737477 w 1993061"/>
                <a:gd name="connsiteY550" fmla="*/ 896233 h 1571596"/>
                <a:gd name="connsiteX551" fmla="*/ 1699387 w 1993061"/>
                <a:gd name="connsiteY551" fmla="*/ 861579 h 1571596"/>
                <a:gd name="connsiteX552" fmla="*/ 1719098 w 1993061"/>
                <a:gd name="connsiteY552" fmla="*/ 843776 h 1571596"/>
                <a:gd name="connsiteX553" fmla="*/ 1719766 w 1993061"/>
                <a:gd name="connsiteY553" fmla="*/ 821023 h 1571596"/>
                <a:gd name="connsiteX554" fmla="*/ 1739381 w 1993061"/>
                <a:gd name="connsiteY554" fmla="*/ 817120 h 1571596"/>
                <a:gd name="connsiteX555" fmla="*/ 1736049 w 1993061"/>
                <a:gd name="connsiteY555" fmla="*/ 792462 h 1571596"/>
                <a:gd name="connsiteX556" fmla="*/ 1767283 w 1993061"/>
                <a:gd name="connsiteY556" fmla="*/ 780848 h 1571596"/>
                <a:gd name="connsiteX557" fmla="*/ 1788804 w 1993061"/>
                <a:gd name="connsiteY557" fmla="*/ 784561 h 1571596"/>
                <a:gd name="connsiteX558" fmla="*/ 1788804 w 1993061"/>
                <a:gd name="connsiteY558" fmla="*/ 753620 h 1571596"/>
                <a:gd name="connsiteX559" fmla="*/ 1764235 w 1993061"/>
                <a:gd name="connsiteY559" fmla="*/ 744576 h 1571596"/>
                <a:gd name="connsiteX560" fmla="*/ 1739953 w 1993061"/>
                <a:gd name="connsiteY560" fmla="*/ 751621 h 1571596"/>
                <a:gd name="connsiteX561" fmla="*/ 1712528 w 1993061"/>
                <a:gd name="connsiteY561" fmla="*/ 734199 h 1571596"/>
                <a:gd name="connsiteX562" fmla="*/ 1689960 w 1993061"/>
                <a:gd name="connsiteY562" fmla="*/ 755810 h 1571596"/>
                <a:gd name="connsiteX563" fmla="*/ 1654155 w 1993061"/>
                <a:gd name="connsiteY563" fmla="*/ 752097 h 1571596"/>
                <a:gd name="connsiteX564" fmla="*/ 1648347 w 1993061"/>
                <a:gd name="connsiteY564" fmla="*/ 732009 h 1571596"/>
                <a:gd name="connsiteX565" fmla="*/ 1624159 w 1993061"/>
                <a:gd name="connsiteY565" fmla="*/ 719918 h 1571596"/>
                <a:gd name="connsiteX566" fmla="*/ 1603590 w 1993061"/>
                <a:gd name="connsiteY566" fmla="*/ 719918 h 1571596"/>
                <a:gd name="connsiteX567" fmla="*/ 1583117 w 1993061"/>
                <a:gd name="connsiteY567" fmla="*/ 672317 h 1571596"/>
                <a:gd name="connsiteX568" fmla="*/ 1621207 w 1993061"/>
                <a:gd name="connsiteY568" fmla="*/ 674888 h 1571596"/>
                <a:gd name="connsiteX569" fmla="*/ 1629207 w 1993061"/>
                <a:gd name="connsiteY569" fmla="*/ 641281 h 1571596"/>
                <a:gd name="connsiteX570" fmla="*/ 1650727 w 1993061"/>
                <a:gd name="connsiteY570" fmla="*/ 632428 h 1571596"/>
                <a:gd name="connsiteX571" fmla="*/ 1661773 w 1993061"/>
                <a:gd name="connsiteY571" fmla="*/ 610055 h 1571596"/>
                <a:gd name="connsiteX572" fmla="*/ 1683389 w 1993061"/>
                <a:gd name="connsiteY572" fmla="*/ 600535 h 1571596"/>
                <a:gd name="connsiteX573" fmla="*/ 1713004 w 1993061"/>
                <a:gd name="connsiteY573" fmla="*/ 620813 h 1571596"/>
                <a:gd name="connsiteX574" fmla="*/ 1696721 w 1993061"/>
                <a:gd name="connsiteY574" fmla="*/ 642900 h 1571596"/>
                <a:gd name="connsiteX575" fmla="*/ 1706243 w 1993061"/>
                <a:gd name="connsiteY575" fmla="*/ 666415 h 1571596"/>
                <a:gd name="connsiteX576" fmla="*/ 1706243 w 1993061"/>
                <a:gd name="connsiteY576" fmla="*/ 690120 h 1571596"/>
                <a:gd name="connsiteX577" fmla="*/ 1729002 w 1993061"/>
                <a:gd name="connsiteY577" fmla="*/ 685360 h 1571596"/>
                <a:gd name="connsiteX578" fmla="*/ 1740238 w 1993061"/>
                <a:gd name="connsiteY578" fmla="*/ 662892 h 1571596"/>
                <a:gd name="connsiteX579" fmla="*/ 1771854 w 1993061"/>
                <a:gd name="connsiteY579" fmla="*/ 646422 h 1571596"/>
                <a:gd name="connsiteX580" fmla="*/ 1797088 w 1993061"/>
                <a:gd name="connsiteY580" fmla="*/ 643090 h 1571596"/>
                <a:gd name="connsiteX581" fmla="*/ 1808801 w 1993061"/>
                <a:gd name="connsiteY581" fmla="*/ 616910 h 1571596"/>
                <a:gd name="connsiteX582" fmla="*/ 1844606 w 1993061"/>
                <a:gd name="connsiteY582" fmla="*/ 578829 h 1571596"/>
                <a:gd name="connsiteX583" fmla="*/ 1848129 w 1993061"/>
                <a:gd name="connsiteY583" fmla="*/ 556837 h 1571596"/>
                <a:gd name="connsiteX584" fmla="*/ 1904311 w 1993061"/>
                <a:gd name="connsiteY584" fmla="*/ 569499 h 1571596"/>
                <a:gd name="connsiteX585" fmla="*/ 1890122 w 1993061"/>
                <a:gd name="connsiteY585" fmla="*/ 544366 h 1571596"/>
                <a:gd name="connsiteX586" fmla="*/ 1935259 w 1993061"/>
                <a:gd name="connsiteY586" fmla="*/ 523136 h 1571596"/>
                <a:gd name="connsiteX587" fmla="*/ 1929736 w 1993061"/>
                <a:gd name="connsiteY587" fmla="*/ 499240 h 1571596"/>
                <a:gd name="connsiteX588" fmla="*/ 1952591 w 1993061"/>
                <a:gd name="connsiteY588" fmla="*/ 512854 h 1571596"/>
                <a:gd name="connsiteX589" fmla="*/ 1974302 w 1993061"/>
                <a:gd name="connsiteY589" fmla="*/ 502096 h 1571596"/>
                <a:gd name="connsiteX590" fmla="*/ 1972302 w 1993061"/>
                <a:gd name="connsiteY590" fmla="*/ 478486 h 1571596"/>
                <a:gd name="connsiteX591" fmla="*/ 1962779 w 1993061"/>
                <a:gd name="connsiteY591" fmla="*/ 456589 h 1571596"/>
                <a:gd name="connsiteX592" fmla="*/ 1946305 w 1993061"/>
                <a:gd name="connsiteY592" fmla="*/ 428029 h 1571596"/>
                <a:gd name="connsiteX593" fmla="*/ 1926213 w 1993061"/>
                <a:gd name="connsiteY593" fmla="*/ 409750 h 1571596"/>
                <a:gd name="connsiteX594" fmla="*/ 1956875 w 1993061"/>
                <a:gd name="connsiteY594" fmla="*/ 396231 h 1571596"/>
                <a:gd name="connsiteX595" fmla="*/ 1979444 w 1993061"/>
                <a:gd name="connsiteY595" fmla="*/ 403276 h 1571596"/>
                <a:gd name="connsiteX596" fmla="*/ 1985824 w 1993061"/>
                <a:gd name="connsiteY596" fmla="*/ 373002 h 15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1993061" h="1571596">
                  <a:moveTo>
                    <a:pt x="1988205" y="369194"/>
                  </a:moveTo>
                  <a:lnTo>
                    <a:pt x="1978682" y="400706"/>
                  </a:lnTo>
                  <a:lnTo>
                    <a:pt x="1958971" y="391186"/>
                  </a:lnTo>
                  <a:lnTo>
                    <a:pt x="1939068" y="387568"/>
                  </a:lnTo>
                  <a:lnTo>
                    <a:pt x="1923546" y="409845"/>
                  </a:lnTo>
                  <a:lnTo>
                    <a:pt x="1943545" y="430599"/>
                  </a:lnTo>
                  <a:lnTo>
                    <a:pt x="1959447" y="458303"/>
                  </a:lnTo>
                  <a:lnTo>
                    <a:pt x="1968969" y="479247"/>
                  </a:lnTo>
                  <a:lnTo>
                    <a:pt x="1972112" y="499811"/>
                  </a:lnTo>
                  <a:lnTo>
                    <a:pt x="1929641" y="497145"/>
                  </a:lnTo>
                  <a:lnTo>
                    <a:pt x="1932974" y="521327"/>
                  </a:lnTo>
                  <a:lnTo>
                    <a:pt x="1907835" y="536273"/>
                  </a:lnTo>
                  <a:lnTo>
                    <a:pt x="1887646" y="546746"/>
                  </a:lnTo>
                  <a:lnTo>
                    <a:pt x="1903931" y="567976"/>
                  </a:lnTo>
                  <a:lnTo>
                    <a:pt x="1866888" y="560550"/>
                  </a:lnTo>
                  <a:lnTo>
                    <a:pt x="1844701" y="555504"/>
                  </a:lnTo>
                  <a:lnTo>
                    <a:pt x="1841462" y="576734"/>
                  </a:lnTo>
                  <a:lnTo>
                    <a:pt x="1825465" y="604153"/>
                  </a:lnTo>
                  <a:lnTo>
                    <a:pt x="1795850" y="639758"/>
                  </a:lnTo>
                  <a:lnTo>
                    <a:pt x="1771663" y="641757"/>
                  </a:lnTo>
                  <a:lnTo>
                    <a:pt x="1738239" y="659655"/>
                  </a:lnTo>
                  <a:lnTo>
                    <a:pt x="1727383" y="682028"/>
                  </a:lnTo>
                  <a:lnTo>
                    <a:pt x="1702339" y="643186"/>
                  </a:lnTo>
                  <a:lnTo>
                    <a:pt x="1718528" y="620813"/>
                  </a:lnTo>
                  <a:lnTo>
                    <a:pt x="1705482" y="597012"/>
                  </a:lnTo>
                  <a:lnTo>
                    <a:pt x="1683866" y="595870"/>
                  </a:lnTo>
                  <a:lnTo>
                    <a:pt x="1659964" y="606628"/>
                  </a:lnTo>
                  <a:lnTo>
                    <a:pt x="1649013" y="629000"/>
                  </a:lnTo>
                  <a:lnTo>
                    <a:pt x="1627301" y="638521"/>
                  </a:lnTo>
                  <a:lnTo>
                    <a:pt x="1619398" y="672032"/>
                  </a:lnTo>
                  <a:lnTo>
                    <a:pt x="1583403" y="670223"/>
                  </a:lnTo>
                  <a:lnTo>
                    <a:pt x="1583403" y="704496"/>
                  </a:lnTo>
                  <a:lnTo>
                    <a:pt x="1603781" y="723536"/>
                  </a:lnTo>
                  <a:lnTo>
                    <a:pt x="1624921" y="724202"/>
                  </a:lnTo>
                  <a:lnTo>
                    <a:pt x="1646823" y="734484"/>
                  </a:lnTo>
                  <a:lnTo>
                    <a:pt x="1652060" y="754191"/>
                  </a:lnTo>
                  <a:lnTo>
                    <a:pt x="1672343" y="773232"/>
                  </a:lnTo>
                  <a:lnTo>
                    <a:pt x="1694911" y="759332"/>
                  </a:lnTo>
                  <a:lnTo>
                    <a:pt x="1714909" y="737816"/>
                  </a:lnTo>
                  <a:lnTo>
                    <a:pt x="1741285" y="755905"/>
                  </a:lnTo>
                  <a:lnTo>
                    <a:pt x="1766045" y="749050"/>
                  </a:lnTo>
                  <a:lnTo>
                    <a:pt x="1787566" y="756095"/>
                  </a:lnTo>
                  <a:lnTo>
                    <a:pt x="1789089" y="782371"/>
                  </a:lnTo>
                  <a:lnTo>
                    <a:pt x="1768996" y="776088"/>
                  </a:lnTo>
                  <a:lnTo>
                    <a:pt x="1735001" y="790463"/>
                  </a:lnTo>
                  <a:lnTo>
                    <a:pt x="1736810" y="817691"/>
                  </a:lnTo>
                  <a:lnTo>
                    <a:pt x="1717194" y="820928"/>
                  </a:lnTo>
                  <a:lnTo>
                    <a:pt x="1717194" y="842063"/>
                  </a:lnTo>
                  <a:lnTo>
                    <a:pt x="1698149" y="861103"/>
                  </a:lnTo>
                  <a:lnTo>
                    <a:pt x="1717956" y="882238"/>
                  </a:lnTo>
                  <a:lnTo>
                    <a:pt x="1737573" y="899850"/>
                  </a:lnTo>
                  <a:lnTo>
                    <a:pt x="1758331" y="903944"/>
                  </a:lnTo>
                  <a:lnTo>
                    <a:pt x="1799183" y="970014"/>
                  </a:lnTo>
                  <a:lnTo>
                    <a:pt x="1819180" y="988103"/>
                  </a:lnTo>
                  <a:lnTo>
                    <a:pt x="1831749" y="1008762"/>
                  </a:lnTo>
                  <a:lnTo>
                    <a:pt x="1851843" y="1026945"/>
                  </a:lnTo>
                  <a:lnTo>
                    <a:pt x="1815085" y="1008762"/>
                  </a:lnTo>
                  <a:lnTo>
                    <a:pt x="1784899" y="1008762"/>
                  </a:lnTo>
                  <a:cubicBezTo>
                    <a:pt x="1764521" y="989721"/>
                    <a:pt x="1761284" y="993053"/>
                    <a:pt x="1763569" y="995243"/>
                  </a:cubicBezTo>
                  <a:lnTo>
                    <a:pt x="1789756" y="1019996"/>
                  </a:lnTo>
                  <a:lnTo>
                    <a:pt x="1816799" y="1031229"/>
                  </a:lnTo>
                  <a:lnTo>
                    <a:pt x="1835845" y="1041702"/>
                  </a:lnTo>
                  <a:lnTo>
                    <a:pt x="1855842" y="1048937"/>
                  </a:lnTo>
                  <a:lnTo>
                    <a:pt x="1864412" y="1069310"/>
                  </a:lnTo>
                  <a:lnTo>
                    <a:pt x="1839844" y="1073023"/>
                  </a:lnTo>
                  <a:lnTo>
                    <a:pt x="1822133" y="1098728"/>
                  </a:lnTo>
                  <a:lnTo>
                    <a:pt x="1847748" y="1095300"/>
                  </a:lnTo>
                  <a:lnTo>
                    <a:pt x="1870221" y="1091873"/>
                  </a:lnTo>
                  <a:lnTo>
                    <a:pt x="1905549" y="1095396"/>
                  </a:lnTo>
                  <a:lnTo>
                    <a:pt x="1893741" y="1116816"/>
                  </a:lnTo>
                  <a:lnTo>
                    <a:pt x="1896884" y="1139284"/>
                  </a:lnTo>
                  <a:lnTo>
                    <a:pt x="1877267" y="1152993"/>
                  </a:lnTo>
                  <a:lnTo>
                    <a:pt x="1877267" y="1174033"/>
                  </a:lnTo>
                  <a:lnTo>
                    <a:pt x="1852414" y="1186028"/>
                  </a:lnTo>
                  <a:lnTo>
                    <a:pt x="1847843" y="1212589"/>
                  </a:lnTo>
                  <a:lnTo>
                    <a:pt x="1851176" y="1234391"/>
                  </a:lnTo>
                  <a:lnTo>
                    <a:pt x="1835178" y="1257429"/>
                  </a:lnTo>
                  <a:lnTo>
                    <a:pt x="1838130" y="1280278"/>
                  </a:lnTo>
                  <a:lnTo>
                    <a:pt x="1825370" y="1299890"/>
                  </a:lnTo>
                  <a:lnTo>
                    <a:pt x="1818514" y="1325213"/>
                  </a:lnTo>
                  <a:lnTo>
                    <a:pt x="1799469" y="1345396"/>
                  </a:lnTo>
                  <a:lnTo>
                    <a:pt x="1789089" y="1374433"/>
                  </a:lnTo>
                  <a:lnTo>
                    <a:pt x="1785756" y="1396044"/>
                  </a:lnTo>
                  <a:lnTo>
                    <a:pt x="1757188" y="1426604"/>
                  </a:lnTo>
                  <a:lnTo>
                    <a:pt x="1731097" y="1440598"/>
                  </a:lnTo>
                  <a:lnTo>
                    <a:pt x="1692245" y="1444026"/>
                  </a:lnTo>
                  <a:lnTo>
                    <a:pt x="1669487" y="1450975"/>
                  </a:lnTo>
                  <a:lnTo>
                    <a:pt x="1649490" y="1461733"/>
                  </a:lnTo>
                  <a:lnTo>
                    <a:pt x="1628635" y="1452689"/>
                  </a:lnTo>
                  <a:lnTo>
                    <a:pt x="1619112" y="1488009"/>
                  </a:lnTo>
                  <a:lnTo>
                    <a:pt x="1597782" y="1493340"/>
                  </a:lnTo>
                  <a:lnTo>
                    <a:pt x="1575309" y="1496863"/>
                  </a:lnTo>
                  <a:lnTo>
                    <a:pt x="1552455" y="1500385"/>
                  </a:lnTo>
                  <a:lnTo>
                    <a:pt x="1534552" y="1522472"/>
                  </a:lnTo>
                  <a:lnTo>
                    <a:pt x="1534552" y="1548653"/>
                  </a:lnTo>
                  <a:lnTo>
                    <a:pt x="1534552" y="1569788"/>
                  </a:lnTo>
                  <a:lnTo>
                    <a:pt x="1505985" y="1533516"/>
                  </a:lnTo>
                  <a:lnTo>
                    <a:pt x="1502938" y="1502480"/>
                  </a:lnTo>
                  <a:lnTo>
                    <a:pt x="1478464" y="1492960"/>
                  </a:lnTo>
                  <a:lnTo>
                    <a:pt x="1455611" y="1485915"/>
                  </a:lnTo>
                  <a:lnTo>
                    <a:pt x="1421235" y="1500100"/>
                  </a:lnTo>
                  <a:lnTo>
                    <a:pt x="1396952" y="1489532"/>
                  </a:lnTo>
                  <a:lnTo>
                    <a:pt x="1385335" y="1450023"/>
                  </a:lnTo>
                  <a:lnTo>
                    <a:pt x="1363814" y="1443454"/>
                  </a:lnTo>
                  <a:lnTo>
                    <a:pt x="1340960" y="1439932"/>
                  </a:lnTo>
                  <a:lnTo>
                    <a:pt x="1312392" y="1426033"/>
                  </a:lnTo>
                  <a:lnTo>
                    <a:pt x="1302870" y="1448691"/>
                  </a:lnTo>
                  <a:lnTo>
                    <a:pt x="1263161" y="1457640"/>
                  </a:lnTo>
                  <a:lnTo>
                    <a:pt x="1236307" y="1461162"/>
                  </a:lnTo>
                  <a:lnTo>
                    <a:pt x="1213358" y="1464685"/>
                  </a:lnTo>
                  <a:lnTo>
                    <a:pt x="1190885" y="1464685"/>
                  </a:lnTo>
                  <a:lnTo>
                    <a:pt x="1201646" y="1506669"/>
                  </a:lnTo>
                  <a:lnTo>
                    <a:pt x="1201646" y="1527042"/>
                  </a:lnTo>
                  <a:lnTo>
                    <a:pt x="1181172" y="1524662"/>
                  </a:lnTo>
                  <a:lnTo>
                    <a:pt x="1183648" y="1502384"/>
                  </a:lnTo>
                  <a:lnTo>
                    <a:pt x="1160413" y="1510858"/>
                  </a:lnTo>
                  <a:lnTo>
                    <a:pt x="1138797" y="1510858"/>
                  </a:lnTo>
                  <a:lnTo>
                    <a:pt x="1127846" y="1484011"/>
                  </a:lnTo>
                  <a:lnTo>
                    <a:pt x="1095945" y="1478679"/>
                  </a:lnTo>
                  <a:lnTo>
                    <a:pt x="1107849" y="1439075"/>
                  </a:lnTo>
                  <a:lnTo>
                    <a:pt x="1082900" y="1432792"/>
                  </a:lnTo>
                  <a:lnTo>
                    <a:pt x="1078329" y="1409848"/>
                  </a:lnTo>
                  <a:lnTo>
                    <a:pt x="1081662" y="1386047"/>
                  </a:lnTo>
                  <a:lnTo>
                    <a:pt x="1030621" y="1376527"/>
                  </a:lnTo>
                  <a:lnTo>
                    <a:pt x="1035858" y="1337209"/>
                  </a:lnTo>
                  <a:lnTo>
                    <a:pt x="1048714" y="1316645"/>
                  </a:lnTo>
                  <a:lnTo>
                    <a:pt x="1058237" y="1291512"/>
                  </a:lnTo>
                  <a:lnTo>
                    <a:pt x="1045476" y="1240674"/>
                  </a:lnTo>
                  <a:lnTo>
                    <a:pt x="1042238" y="1219730"/>
                  </a:lnTo>
                  <a:lnTo>
                    <a:pt x="1017671" y="1210781"/>
                  </a:lnTo>
                  <a:lnTo>
                    <a:pt x="1002625" y="1186980"/>
                  </a:lnTo>
                  <a:lnTo>
                    <a:pt x="981485" y="1182410"/>
                  </a:lnTo>
                  <a:lnTo>
                    <a:pt x="955870" y="1171938"/>
                  </a:lnTo>
                  <a:lnTo>
                    <a:pt x="934063" y="1140997"/>
                  </a:lnTo>
                  <a:lnTo>
                    <a:pt x="913590" y="1129764"/>
                  </a:lnTo>
                  <a:lnTo>
                    <a:pt x="904067" y="1152326"/>
                  </a:lnTo>
                  <a:lnTo>
                    <a:pt x="863596" y="1147090"/>
                  </a:lnTo>
                  <a:lnTo>
                    <a:pt x="842742" y="1165369"/>
                  </a:lnTo>
                  <a:lnTo>
                    <a:pt x="822364" y="1167559"/>
                  </a:lnTo>
                  <a:lnTo>
                    <a:pt x="825696" y="1188694"/>
                  </a:lnTo>
                  <a:lnTo>
                    <a:pt x="806080" y="1191550"/>
                  </a:lnTo>
                  <a:lnTo>
                    <a:pt x="802747" y="1216302"/>
                  </a:lnTo>
                  <a:lnTo>
                    <a:pt x="766943" y="1196691"/>
                  </a:lnTo>
                  <a:lnTo>
                    <a:pt x="746374" y="1196691"/>
                  </a:lnTo>
                  <a:lnTo>
                    <a:pt x="701047" y="1186123"/>
                  </a:lnTo>
                  <a:lnTo>
                    <a:pt x="685525" y="1208400"/>
                  </a:lnTo>
                  <a:lnTo>
                    <a:pt x="666480" y="1229250"/>
                  </a:lnTo>
                  <a:lnTo>
                    <a:pt x="660767" y="1194977"/>
                  </a:lnTo>
                  <a:lnTo>
                    <a:pt x="638008" y="1200404"/>
                  </a:lnTo>
                  <a:lnTo>
                    <a:pt x="614963" y="1211066"/>
                  </a:lnTo>
                  <a:lnTo>
                    <a:pt x="590967" y="1196976"/>
                  </a:lnTo>
                  <a:lnTo>
                    <a:pt x="567351" y="1193168"/>
                  </a:lnTo>
                  <a:lnTo>
                    <a:pt x="527833" y="1186123"/>
                  </a:lnTo>
                  <a:lnTo>
                    <a:pt x="486600" y="1154992"/>
                  </a:lnTo>
                  <a:lnTo>
                    <a:pt x="480696" y="1134904"/>
                  </a:lnTo>
                  <a:lnTo>
                    <a:pt x="458033" y="1140331"/>
                  </a:lnTo>
                  <a:lnTo>
                    <a:pt x="447843" y="1120148"/>
                  </a:lnTo>
                  <a:lnTo>
                    <a:pt x="423275" y="1115578"/>
                  </a:lnTo>
                  <a:lnTo>
                    <a:pt x="405087" y="1095110"/>
                  </a:lnTo>
                  <a:lnTo>
                    <a:pt x="384900" y="1083971"/>
                  </a:lnTo>
                  <a:lnTo>
                    <a:pt x="359855" y="1101584"/>
                  </a:lnTo>
                  <a:lnTo>
                    <a:pt x="327098" y="1066454"/>
                  </a:lnTo>
                  <a:lnTo>
                    <a:pt x="300244" y="1055411"/>
                  </a:lnTo>
                  <a:lnTo>
                    <a:pt x="277867" y="1038084"/>
                  </a:lnTo>
                  <a:lnTo>
                    <a:pt x="257298" y="1034085"/>
                  </a:lnTo>
                  <a:lnTo>
                    <a:pt x="252632" y="1007619"/>
                  </a:lnTo>
                  <a:lnTo>
                    <a:pt x="246061" y="986294"/>
                  </a:lnTo>
                  <a:lnTo>
                    <a:pt x="284818" y="977916"/>
                  </a:lnTo>
                  <a:lnTo>
                    <a:pt x="268534" y="953735"/>
                  </a:lnTo>
                  <a:lnTo>
                    <a:pt x="247871" y="945928"/>
                  </a:lnTo>
                  <a:lnTo>
                    <a:pt x="249489" y="916416"/>
                  </a:lnTo>
                  <a:lnTo>
                    <a:pt x="274058" y="908038"/>
                  </a:lnTo>
                  <a:lnTo>
                    <a:pt x="285199" y="881952"/>
                  </a:lnTo>
                  <a:lnTo>
                    <a:pt x="285199" y="845776"/>
                  </a:lnTo>
                  <a:lnTo>
                    <a:pt x="259869" y="843396"/>
                  </a:lnTo>
                  <a:lnTo>
                    <a:pt x="238729" y="822832"/>
                  </a:lnTo>
                  <a:lnTo>
                    <a:pt x="216637" y="829401"/>
                  </a:lnTo>
                  <a:lnTo>
                    <a:pt x="196449" y="843872"/>
                  </a:lnTo>
                  <a:lnTo>
                    <a:pt x="155407" y="843872"/>
                  </a:lnTo>
                  <a:lnTo>
                    <a:pt x="117317" y="822832"/>
                  </a:lnTo>
                  <a:lnTo>
                    <a:pt x="112366" y="796271"/>
                  </a:lnTo>
                  <a:lnTo>
                    <a:pt x="88559" y="777230"/>
                  </a:lnTo>
                  <a:lnTo>
                    <a:pt x="55135" y="758951"/>
                  </a:lnTo>
                  <a:lnTo>
                    <a:pt x="75513" y="756000"/>
                  </a:lnTo>
                  <a:lnTo>
                    <a:pt x="55897" y="731343"/>
                  </a:lnTo>
                  <a:lnTo>
                    <a:pt x="55897" y="708113"/>
                  </a:lnTo>
                  <a:lnTo>
                    <a:pt x="35043" y="695356"/>
                  </a:lnTo>
                  <a:lnTo>
                    <a:pt x="10665" y="698688"/>
                  </a:lnTo>
                  <a:lnTo>
                    <a:pt x="10665" y="658703"/>
                  </a:lnTo>
                  <a:lnTo>
                    <a:pt x="4095" y="633380"/>
                  </a:lnTo>
                  <a:lnTo>
                    <a:pt x="26282" y="614339"/>
                  </a:lnTo>
                  <a:lnTo>
                    <a:pt x="65991" y="618338"/>
                  </a:lnTo>
                  <a:lnTo>
                    <a:pt x="86655" y="618338"/>
                  </a:lnTo>
                  <a:lnTo>
                    <a:pt x="92273" y="595108"/>
                  </a:lnTo>
                  <a:lnTo>
                    <a:pt x="116936" y="586350"/>
                  </a:lnTo>
                  <a:lnTo>
                    <a:pt x="142838" y="579400"/>
                  </a:lnTo>
                  <a:lnTo>
                    <a:pt x="160549" y="553695"/>
                  </a:lnTo>
                  <a:lnTo>
                    <a:pt x="202067" y="533322"/>
                  </a:lnTo>
                  <a:lnTo>
                    <a:pt x="189974" y="508760"/>
                  </a:lnTo>
                  <a:lnTo>
                    <a:pt x="193497" y="489720"/>
                  </a:lnTo>
                  <a:lnTo>
                    <a:pt x="196830" y="468490"/>
                  </a:lnTo>
                  <a:lnTo>
                    <a:pt x="166929" y="427838"/>
                  </a:lnTo>
                  <a:lnTo>
                    <a:pt x="157407" y="393375"/>
                  </a:lnTo>
                  <a:lnTo>
                    <a:pt x="201687" y="382141"/>
                  </a:lnTo>
                  <a:lnTo>
                    <a:pt x="222731" y="376715"/>
                  </a:lnTo>
                  <a:lnTo>
                    <a:pt x="235777" y="299030"/>
                  </a:lnTo>
                  <a:lnTo>
                    <a:pt x="285104" y="315119"/>
                  </a:lnTo>
                  <a:lnTo>
                    <a:pt x="310338" y="289700"/>
                  </a:lnTo>
                  <a:lnTo>
                    <a:pt x="297483" y="265614"/>
                  </a:lnTo>
                  <a:lnTo>
                    <a:pt x="297483" y="235149"/>
                  </a:lnTo>
                  <a:lnTo>
                    <a:pt x="321479" y="234007"/>
                  </a:lnTo>
                  <a:lnTo>
                    <a:pt x="313576" y="209349"/>
                  </a:lnTo>
                  <a:lnTo>
                    <a:pt x="349190" y="226486"/>
                  </a:lnTo>
                  <a:lnTo>
                    <a:pt x="368807" y="240576"/>
                  </a:lnTo>
                  <a:lnTo>
                    <a:pt x="389375" y="244574"/>
                  </a:lnTo>
                  <a:lnTo>
                    <a:pt x="404230" y="264852"/>
                  </a:lnTo>
                  <a:lnTo>
                    <a:pt x="438511" y="269327"/>
                  </a:lnTo>
                  <a:lnTo>
                    <a:pt x="460889" y="276277"/>
                  </a:lnTo>
                  <a:lnTo>
                    <a:pt x="479268" y="303600"/>
                  </a:lnTo>
                  <a:lnTo>
                    <a:pt x="499170" y="321593"/>
                  </a:lnTo>
                  <a:lnTo>
                    <a:pt x="508692" y="345488"/>
                  </a:lnTo>
                  <a:lnTo>
                    <a:pt x="505360" y="365386"/>
                  </a:lnTo>
                  <a:lnTo>
                    <a:pt x="515358" y="387949"/>
                  </a:lnTo>
                  <a:lnTo>
                    <a:pt x="539640" y="396326"/>
                  </a:lnTo>
                  <a:lnTo>
                    <a:pt x="562495" y="403371"/>
                  </a:lnTo>
                  <a:lnTo>
                    <a:pt x="631533" y="410512"/>
                  </a:lnTo>
                  <a:lnTo>
                    <a:pt x="673241" y="434978"/>
                  </a:lnTo>
                  <a:lnTo>
                    <a:pt x="699238" y="449068"/>
                  </a:lnTo>
                  <a:lnTo>
                    <a:pt x="724663" y="480295"/>
                  </a:lnTo>
                  <a:lnTo>
                    <a:pt x="757516" y="512187"/>
                  </a:lnTo>
                  <a:lnTo>
                    <a:pt x="792082" y="509331"/>
                  </a:lnTo>
                  <a:lnTo>
                    <a:pt x="820650" y="512854"/>
                  </a:lnTo>
                  <a:lnTo>
                    <a:pt x="847027" y="512854"/>
                  </a:lnTo>
                  <a:lnTo>
                    <a:pt x="880261" y="505714"/>
                  </a:lnTo>
                  <a:lnTo>
                    <a:pt x="938253" y="516376"/>
                  </a:lnTo>
                  <a:lnTo>
                    <a:pt x="976914" y="540938"/>
                  </a:lnTo>
                  <a:lnTo>
                    <a:pt x="1003768" y="540938"/>
                  </a:lnTo>
                  <a:lnTo>
                    <a:pt x="1025669" y="551315"/>
                  </a:lnTo>
                  <a:lnTo>
                    <a:pt x="1046238" y="551315"/>
                  </a:lnTo>
                  <a:lnTo>
                    <a:pt x="1068140" y="561692"/>
                  </a:lnTo>
                  <a:lnTo>
                    <a:pt x="1093089" y="551411"/>
                  </a:lnTo>
                  <a:lnTo>
                    <a:pt x="1135845" y="522850"/>
                  </a:lnTo>
                  <a:lnTo>
                    <a:pt x="1229546" y="509046"/>
                  </a:lnTo>
                  <a:lnTo>
                    <a:pt x="1249258" y="505523"/>
                  </a:lnTo>
                  <a:lnTo>
                    <a:pt x="1260875" y="475725"/>
                  </a:lnTo>
                  <a:lnTo>
                    <a:pt x="1282777" y="462873"/>
                  </a:lnTo>
                  <a:lnTo>
                    <a:pt x="1270493" y="438311"/>
                  </a:lnTo>
                  <a:lnTo>
                    <a:pt x="1250591" y="416795"/>
                  </a:lnTo>
                  <a:lnTo>
                    <a:pt x="1272112" y="396041"/>
                  </a:lnTo>
                  <a:lnTo>
                    <a:pt x="1310202" y="413748"/>
                  </a:lnTo>
                  <a:lnTo>
                    <a:pt x="1334199" y="406608"/>
                  </a:lnTo>
                  <a:lnTo>
                    <a:pt x="1342293" y="380237"/>
                  </a:lnTo>
                  <a:lnTo>
                    <a:pt x="1379145" y="381951"/>
                  </a:lnTo>
                  <a:lnTo>
                    <a:pt x="1388096" y="348249"/>
                  </a:lnTo>
                  <a:lnTo>
                    <a:pt x="1413331" y="328543"/>
                  </a:lnTo>
                  <a:lnTo>
                    <a:pt x="1445231" y="318356"/>
                  </a:lnTo>
                  <a:lnTo>
                    <a:pt x="1469990" y="325401"/>
                  </a:lnTo>
                  <a:lnTo>
                    <a:pt x="1494177" y="318356"/>
                  </a:lnTo>
                  <a:lnTo>
                    <a:pt x="1472275" y="293032"/>
                  </a:lnTo>
                  <a:lnTo>
                    <a:pt x="1442660" y="271707"/>
                  </a:lnTo>
                  <a:lnTo>
                    <a:pt x="1423044" y="257617"/>
                  </a:lnTo>
                  <a:lnTo>
                    <a:pt x="1384954" y="271421"/>
                  </a:lnTo>
                  <a:lnTo>
                    <a:pt x="1336293" y="271421"/>
                  </a:lnTo>
                  <a:lnTo>
                    <a:pt x="1316392" y="241623"/>
                  </a:lnTo>
                  <a:lnTo>
                    <a:pt x="1309726" y="220107"/>
                  </a:lnTo>
                  <a:lnTo>
                    <a:pt x="1309726" y="171364"/>
                  </a:lnTo>
                  <a:lnTo>
                    <a:pt x="1346483" y="187929"/>
                  </a:lnTo>
                  <a:lnTo>
                    <a:pt x="1366956" y="180694"/>
                  </a:lnTo>
                  <a:lnTo>
                    <a:pt x="1381335" y="154894"/>
                  </a:lnTo>
                  <a:lnTo>
                    <a:pt x="1378288" y="128713"/>
                  </a:lnTo>
                  <a:lnTo>
                    <a:pt x="1378288" y="86634"/>
                  </a:lnTo>
                  <a:lnTo>
                    <a:pt x="1384763" y="66166"/>
                  </a:lnTo>
                  <a:lnTo>
                    <a:pt x="1364004" y="52742"/>
                  </a:lnTo>
                  <a:lnTo>
                    <a:pt x="1367908" y="17708"/>
                  </a:lnTo>
                  <a:lnTo>
                    <a:pt x="1390001" y="7616"/>
                  </a:lnTo>
                  <a:lnTo>
                    <a:pt x="1411426" y="11329"/>
                  </a:lnTo>
                  <a:lnTo>
                    <a:pt x="1441803" y="4284"/>
                  </a:lnTo>
                  <a:lnTo>
                    <a:pt x="1479036" y="28561"/>
                  </a:lnTo>
                  <a:lnTo>
                    <a:pt x="1529030" y="36082"/>
                  </a:lnTo>
                  <a:lnTo>
                    <a:pt x="1547217" y="56550"/>
                  </a:lnTo>
                  <a:lnTo>
                    <a:pt x="1567406" y="67593"/>
                  </a:lnTo>
                  <a:lnTo>
                    <a:pt x="1576165" y="87681"/>
                  </a:lnTo>
                  <a:lnTo>
                    <a:pt x="1616065" y="120336"/>
                  </a:lnTo>
                  <a:lnTo>
                    <a:pt x="1655203" y="152038"/>
                  </a:lnTo>
                  <a:lnTo>
                    <a:pt x="1674248" y="176410"/>
                  </a:lnTo>
                  <a:lnTo>
                    <a:pt x="1697768" y="191071"/>
                  </a:lnTo>
                  <a:lnTo>
                    <a:pt x="1734430" y="198496"/>
                  </a:lnTo>
                  <a:lnTo>
                    <a:pt x="1754999" y="194974"/>
                  </a:lnTo>
                  <a:lnTo>
                    <a:pt x="1778995" y="219060"/>
                  </a:lnTo>
                  <a:lnTo>
                    <a:pt x="1803468" y="219726"/>
                  </a:lnTo>
                  <a:lnTo>
                    <a:pt x="1827369" y="256855"/>
                  </a:lnTo>
                  <a:lnTo>
                    <a:pt x="1850985" y="275896"/>
                  </a:lnTo>
                  <a:lnTo>
                    <a:pt x="1882219" y="272849"/>
                  </a:lnTo>
                  <a:lnTo>
                    <a:pt x="1912311" y="258474"/>
                  </a:lnTo>
                  <a:lnTo>
                    <a:pt x="1932308" y="244098"/>
                  </a:lnTo>
                  <a:lnTo>
                    <a:pt x="1960018" y="248097"/>
                  </a:lnTo>
                  <a:lnTo>
                    <a:pt x="1974587" y="271707"/>
                  </a:lnTo>
                  <a:lnTo>
                    <a:pt x="1970968" y="313501"/>
                  </a:lnTo>
                  <a:lnTo>
                    <a:pt x="1987633" y="338824"/>
                  </a:lnTo>
                  <a:close/>
                  <a:moveTo>
                    <a:pt x="1993061" y="369194"/>
                  </a:moveTo>
                  <a:lnTo>
                    <a:pt x="1993061" y="337396"/>
                  </a:lnTo>
                  <a:lnTo>
                    <a:pt x="1976302" y="311311"/>
                  </a:lnTo>
                  <a:lnTo>
                    <a:pt x="1970016" y="290747"/>
                  </a:lnTo>
                  <a:lnTo>
                    <a:pt x="1979539" y="271707"/>
                  </a:lnTo>
                  <a:lnTo>
                    <a:pt x="1963065" y="244669"/>
                  </a:lnTo>
                  <a:lnTo>
                    <a:pt x="1931926" y="240100"/>
                  </a:lnTo>
                  <a:lnTo>
                    <a:pt x="1910596" y="254666"/>
                  </a:lnTo>
                  <a:lnTo>
                    <a:pt x="1882028" y="268565"/>
                  </a:lnTo>
                  <a:lnTo>
                    <a:pt x="1853461" y="271802"/>
                  </a:lnTo>
                  <a:lnTo>
                    <a:pt x="1832321" y="254666"/>
                  </a:lnTo>
                  <a:lnTo>
                    <a:pt x="1826608" y="234673"/>
                  </a:lnTo>
                  <a:lnTo>
                    <a:pt x="1806325" y="215633"/>
                  </a:lnTo>
                  <a:lnTo>
                    <a:pt x="1781851" y="215062"/>
                  </a:lnTo>
                  <a:lnTo>
                    <a:pt x="1757379" y="190975"/>
                  </a:lnTo>
                  <a:lnTo>
                    <a:pt x="1735763" y="193927"/>
                  </a:lnTo>
                  <a:lnTo>
                    <a:pt x="1700721" y="186882"/>
                  </a:lnTo>
                  <a:lnTo>
                    <a:pt x="1678628" y="173077"/>
                  </a:lnTo>
                  <a:lnTo>
                    <a:pt x="1659583" y="148896"/>
                  </a:lnTo>
                  <a:lnTo>
                    <a:pt x="1620064" y="116718"/>
                  </a:lnTo>
                  <a:lnTo>
                    <a:pt x="1580831" y="84920"/>
                  </a:lnTo>
                  <a:lnTo>
                    <a:pt x="1571309" y="64642"/>
                  </a:lnTo>
                  <a:lnTo>
                    <a:pt x="1550741" y="52932"/>
                  </a:lnTo>
                  <a:lnTo>
                    <a:pt x="1531696" y="32274"/>
                  </a:lnTo>
                  <a:lnTo>
                    <a:pt x="1481322" y="24467"/>
                  </a:lnTo>
                  <a:lnTo>
                    <a:pt x="1443232" y="0"/>
                  </a:lnTo>
                  <a:lnTo>
                    <a:pt x="1412093" y="6855"/>
                  </a:lnTo>
                  <a:lnTo>
                    <a:pt x="1390191" y="3237"/>
                  </a:lnTo>
                  <a:lnTo>
                    <a:pt x="1365909" y="13995"/>
                  </a:lnTo>
                  <a:lnTo>
                    <a:pt x="1342293" y="39318"/>
                  </a:lnTo>
                  <a:lnTo>
                    <a:pt x="1362290" y="57026"/>
                  </a:lnTo>
                  <a:lnTo>
                    <a:pt x="1382097" y="67784"/>
                  </a:lnTo>
                  <a:lnTo>
                    <a:pt x="1374383" y="129189"/>
                  </a:lnTo>
                  <a:lnTo>
                    <a:pt x="1377621" y="154227"/>
                  </a:lnTo>
                  <a:lnTo>
                    <a:pt x="1364861" y="177457"/>
                  </a:lnTo>
                  <a:lnTo>
                    <a:pt x="1327819" y="183264"/>
                  </a:lnTo>
                  <a:lnTo>
                    <a:pt x="1305727" y="171554"/>
                  </a:lnTo>
                  <a:lnTo>
                    <a:pt x="1305727" y="220964"/>
                  </a:lnTo>
                  <a:lnTo>
                    <a:pt x="1312392" y="242861"/>
                  </a:lnTo>
                  <a:lnTo>
                    <a:pt x="1315630" y="267232"/>
                  </a:lnTo>
                  <a:lnTo>
                    <a:pt x="1336770" y="276181"/>
                  </a:lnTo>
                  <a:lnTo>
                    <a:pt x="1367528" y="269232"/>
                  </a:lnTo>
                  <a:lnTo>
                    <a:pt x="1423329" y="262091"/>
                  </a:lnTo>
                  <a:lnTo>
                    <a:pt x="1470085" y="297126"/>
                  </a:lnTo>
                  <a:lnTo>
                    <a:pt x="1492653" y="318070"/>
                  </a:lnTo>
                  <a:lnTo>
                    <a:pt x="1470751" y="321021"/>
                  </a:lnTo>
                  <a:lnTo>
                    <a:pt x="1445993" y="313977"/>
                  </a:lnTo>
                  <a:lnTo>
                    <a:pt x="1411902" y="324639"/>
                  </a:lnTo>
                  <a:lnTo>
                    <a:pt x="1385049" y="346250"/>
                  </a:lnTo>
                  <a:lnTo>
                    <a:pt x="1377621" y="379380"/>
                  </a:lnTo>
                  <a:lnTo>
                    <a:pt x="1340865" y="377476"/>
                  </a:lnTo>
                  <a:lnTo>
                    <a:pt x="1332009" y="403943"/>
                  </a:lnTo>
                  <a:lnTo>
                    <a:pt x="1310773" y="409369"/>
                  </a:lnTo>
                  <a:lnTo>
                    <a:pt x="1273636" y="392042"/>
                  </a:lnTo>
                  <a:lnTo>
                    <a:pt x="1252210" y="395089"/>
                  </a:lnTo>
                  <a:lnTo>
                    <a:pt x="1246972" y="418318"/>
                  </a:lnTo>
                  <a:lnTo>
                    <a:pt x="1267255" y="441547"/>
                  </a:lnTo>
                  <a:lnTo>
                    <a:pt x="1280016" y="462302"/>
                  </a:lnTo>
                  <a:lnTo>
                    <a:pt x="1257923" y="473155"/>
                  </a:lnTo>
                  <a:lnTo>
                    <a:pt x="1247163" y="502667"/>
                  </a:lnTo>
                  <a:lnTo>
                    <a:pt x="1134702" y="518661"/>
                  </a:lnTo>
                  <a:lnTo>
                    <a:pt x="1091279" y="547222"/>
                  </a:lnTo>
                  <a:lnTo>
                    <a:pt x="1068806" y="557599"/>
                  </a:lnTo>
                  <a:lnTo>
                    <a:pt x="1047952" y="547031"/>
                  </a:lnTo>
                  <a:lnTo>
                    <a:pt x="1027383" y="547031"/>
                  </a:lnTo>
                  <a:lnTo>
                    <a:pt x="1005482" y="536654"/>
                  </a:lnTo>
                  <a:lnTo>
                    <a:pt x="978343" y="536654"/>
                  </a:lnTo>
                  <a:lnTo>
                    <a:pt x="940729" y="512092"/>
                  </a:lnTo>
                  <a:lnTo>
                    <a:pt x="900067" y="507998"/>
                  </a:lnTo>
                  <a:lnTo>
                    <a:pt x="821507" y="507998"/>
                  </a:lnTo>
                  <a:lnTo>
                    <a:pt x="792368" y="504476"/>
                  </a:lnTo>
                  <a:lnTo>
                    <a:pt x="759230" y="507998"/>
                  </a:lnTo>
                  <a:lnTo>
                    <a:pt x="728472" y="476867"/>
                  </a:lnTo>
                  <a:lnTo>
                    <a:pt x="702666" y="445356"/>
                  </a:lnTo>
                  <a:lnTo>
                    <a:pt x="675812" y="430599"/>
                  </a:lnTo>
                  <a:lnTo>
                    <a:pt x="652768" y="419936"/>
                  </a:lnTo>
                  <a:lnTo>
                    <a:pt x="563827" y="398516"/>
                  </a:lnTo>
                  <a:lnTo>
                    <a:pt x="541450" y="391566"/>
                  </a:lnTo>
                  <a:lnTo>
                    <a:pt x="518596" y="384521"/>
                  </a:lnTo>
                  <a:lnTo>
                    <a:pt x="510311" y="364624"/>
                  </a:lnTo>
                  <a:lnTo>
                    <a:pt x="513739" y="344822"/>
                  </a:lnTo>
                  <a:lnTo>
                    <a:pt x="504216" y="318832"/>
                  </a:lnTo>
                  <a:lnTo>
                    <a:pt x="483648" y="300267"/>
                  </a:lnTo>
                  <a:lnTo>
                    <a:pt x="464603" y="272468"/>
                  </a:lnTo>
                  <a:lnTo>
                    <a:pt x="440416" y="264472"/>
                  </a:lnTo>
                  <a:lnTo>
                    <a:pt x="407277" y="260854"/>
                  </a:lnTo>
                  <a:lnTo>
                    <a:pt x="392137" y="241052"/>
                  </a:lnTo>
                  <a:lnTo>
                    <a:pt x="371092" y="236672"/>
                  </a:lnTo>
                  <a:lnTo>
                    <a:pt x="333002" y="208778"/>
                  </a:lnTo>
                  <a:lnTo>
                    <a:pt x="311957" y="208778"/>
                  </a:lnTo>
                  <a:lnTo>
                    <a:pt x="319575" y="233340"/>
                  </a:lnTo>
                  <a:lnTo>
                    <a:pt x="295293" y="233340"/>
                  </a:lnTo>
                  <a:lnTo>
                    <a:pt x="293198" y="266756"/>
                  </a:lnTo>
                  <a:lnTo>
                    <a:pt x="306624" y="289224"/>
                  </a:lnTo>
                  <a:lnTo>
                    <a:pt x="283675" y="311025"/>
                  </a:lnTo>
                  <a:lnTo>
                    <a:pt x="253299" y="303219"/>
                  </a:lnTo>
                  <a:lnTo>
                    <a:pt x="230826" y="298173"/>
                  </a:lnTo>
                  <a:lnTo>
                    <a:pt x="217780" y="375858"/>
                  </a:lnTo>
                  <a:lnTo>
                    <a:pt x="173500" y="388139"/>
                  </a:lnTo>
                  <a:lnTo>
                    <a:pt x="152550" y="394518"/>
                  </a:lnTo>
                  <a:lnTo>
                    <a:pt x="162073" y="429838"/>
                  </a:lnTo>
                  <a:lnTo>
                    <a:pt x="191878" y="469442"/>
                  </a:lnTo>
                  <a:lnTo>
                    <a:pt x="188164" y="488482"/>
                  </a:lnTo>
                  <a:lnTo>
                    <a:pt x="184927" y="509617"/>
                  </a:lnTo>
                  <a:lnTo>
                    <a:pt x="198353" y="532465"/>
                  </a:lnTo>
                  <a:lnTo>
                    <a:pt x="156835" y="550173"/>
                  </a:lnTo>
                  <a:lnTo>
                    <a:pt x="139600" y="575782"/>
                  </a:lnTo>
                  <a:lnTo>
                    <a:pt x="114841" y="581780"/>
                  </a:lnTo>
                  <a:lnTo>
                    <a:pt x="88940" y="593300"/>
                  </a:lnTo>
                  <a:lnTo>
                    <a:pt x="84179" y="616338"/>
                  </a:lnTo>
                  <a:lnTo>
                    <a:pt x="45137" y="603867"/>
                  </a:lnTo>
                  <a:lnTo>
                    <a:pt x="23711" y="610912"/>
                  </a:lnTo>
                  <a:lnTo>
                    <a:pt x="0" y="632523"/>
                  </a:lnTo>
                  <a:lnTo>
                    <a:pt x="5809" y="659655"/>
                  </a:lnTo>
                  <a:lnTo>
                    <a:pt x="5809" y="680219"/>
                  </a:lnTo>
                  <a:lnTo>
                    <a:pt x="9141" y="701830"/>
                  </a:lnTo>
                  <a:lnTo>
                    <a:pt x="34757" y="700307"/>
                  </a:lnTo>
                  <a:lnTo>
                    <a:pt x="51612" y="733152"/>
                  </a:lnTo>
                  <a:lnTo>
                    <a:pt x="71704" y="759427"/>
                  </a:lnTo>
                  <a:cubicBezTo>
                    <a:pt x="51326" y="759427"/>
                    <a:pt x="50850" y="762474"/>
                    <a:pt x="52659" y="763521"/>
                  </a:cubicBezTo>
                  <a:lnTo>
                    <a:pt x="85321" y="781229"/>
                  </a:lnTo>
                  <a:lnTo>
                    <a:pt x="107795" y="798651"/>
                  </a:lnTo>
                  <a:lnTo>
                    <a:pt x="113508" y="825498"/>
                  </a:lnTo>
                  <a:lnTo>
                    <a:pt x="134648" y="834351"/>
                  </a:lnTo>
                  <a:lnTo>
                    <a:pt x="197497" y="848632"/>
                  </a:lnTo>
                  <a:lnTo>
                    <a:pt x="218541" y="833971"/>
                  </a:lnTo>
                  <a:lnTo>
                    <a:pt x="257869" y="847965"/>
                  </a:lnTo>
                  <a:lnTo>
                    <a:pt x="282437" y="848632"/>
                  </a:lnTo>
                  <a:lnTo>
                    <a:pt x="279961" y="881476"/>
                  </a:lnTo>
                  <a:lnTo>
                    <a:pt x="270439" y="905277"/>
                  </a:lnTo>
                  <a:lnTo>
                    <a:pt x="245681" y="914797"/>
                  </a:lnTo>
                  <a:lnTo>
                    <a:pt x="244157" y="948880"/>
                  </a:lnTo>
                  <a:lnTo>
                    <a:pt x="265297" y="958400"/>
                  </a:lnTo>
                  <a:lnTo>
                    <a:pt x="280533" y="978773"/>
                  </a:lnTo>
                  <a:lnTo>
                    <a:pt x="261488" y="1000479"/>
                  </a:lnTo>
                  <a:cubicBezTo>
                    <a:pt x="243300" y="984580"/>
                    <a:pt x="240824" y="986389"/>
                    <a:pt x="241491" y="988579"/>
                  </a:cubicBezTo>
                  <a:lnTo>
                    <a:pt x="247966" y="1009714"/>
                  </a:lnTo>
                  <a:lnTo>
                    <a:pt x="254441" y="1037798"/>
                  </a:lnTo>
                  <a:lnTo>
                    <a:pt x="275962" y="1043225"/>
                  </a:lnTo>
                  <a:lnTo>
                    <a:pt x="297769" y="1060361"/>
                  </a:lnTo>
                  <a:lnTo>
                    <a:pt x="324527" y="1071309"/>
                  </a:lnTo>
                  <a:lnTo>
                    <a:pt x="359665" y="1106058"/>
                  </a:lnTo>
                  <a:lnTo>
                    <a:pt x="385662" y="1088636"/>
                  </a:lnTo>
                  <a:lnTo>
                    <a:pt x="421656" y="1120148"/>
                  </a:lnTo>
                  <a:lnTo>
                    <a:pt x="445844" y="1124432"/>
                  </a:lnTo>
                  <a:lnTo>
                    <a:pt x="457271" y="1144425"/>
                  </a:lnTo>
                  <a:lnTo>
                    <a:pt x="479744" y="1138427"/>
                  </a:lnTo>
                  <a:lnTo>
                    <a:pt x="483172" y="1158039"/>
                  </a:lnTo>
                  <a:lnTo>
                    <a:pt x="506692" y="1180316"/>
                  </a:lnTo>
                  <a:lnTo>
                    <a:pt x="526690" y="1191264"/>
                  </a:lnTo>
                  <a:lnTo>
                    <a:pt x="547449" y="1191264"/>
                  </a:lnTo>
                  <a:lnTo>
                    <a:pt x="589538" y="1201831"/>
                  </a:lnTo>
                  <a:lnTo>
                    <a:pt x="614869" y="1215636"/>
                  </a:lnTo>
                  <a:lnTo>
                    <a:pt x="639912" y="1205164"/>
                  </a:lnTo>
                  <a:lnTo>
                    <a:pt x="658957" y="1198119"/>
                  </a:lnTo>
                  <a:lnTo>
                    <a:pt x="665623" y="1231820"/>
                  </a:lnTo>
                  <a:lnTo>
                    <a:pt x="689334" y="1211637"/>
                  </a:lnTo>
                  <a:lnTo>
                    <a:pt x="702666" y="1190122"/>
                  </a:lnTo>
                  <a:lnTo>
                    <a:pt x="726377" y="1194786"/>
                  </a:lnTo>
                  <a:lnTo>
                    <a:pt x="765895" y="1201831"/>
                  </a:lnTo>
                  <a:lnTo>
                    <a:pt x="803985" y="1219254"/>
                  </a:lnTo>
                  <a:lnTo>
                    <a:pt x="810651" y="1192692"/>
                  </a:lnTo>
                  <a:lnTo>
                    <a:pt x="830268" y="1188408"/>
                  </a:lnTo>
                  <a:lnTo>
                    <a:pt x="826934" y="1167273"/>
                  </a:lnTo>
                  <a:lnTo>
                    <a:pt x="865024" y="1151755"/>
                  </a:lnTo>
                  <a:lnTo>
                    <a:pt x="886641" y="1148804"/>
                  </a:lnTo>
                  <a:lnTo>
                    <a:pt x="908162" y="1154230"/>
                  </a:lnTo>
                  <a:lnTo>
                    <a:pt x="914637" y="1133000"/>
                  </a:lnTo>
                  <a:lnTo>
                    <a:pt x="952727" y="1176127"/>
                  </a:lnTo>
                  <a:lnTo>
                    <a:pt x="979961" y="1187551"/>
                  </a:lnTo>
                  <a:lnTo>
                    <a:pt x="1000054" y="1191169"/>
                  </a:lnTo>
                  <a:lnTo>
                    <a:pt x="1014719" y="1214874"/>
                  </a:lnTo>
                  <a:lnTo>
                    <a:pt x="1038906" y="1222871"/>
                  </a:lnTo>
                  <a:lnTo>
                    <a:pt x="1053665" y="1291797"/>
                  </a:lnTo>
                  <a:lnTo>
                    <a:pt x="1044143" y="1315027"/>
                  </a:lnTo>
                  <a:lnTo>
                    <a:pt x="1031288" y="1335781"/>
                  </a:lnTo>
                  <a:lnTo>
                    <a:pt x="1024431" y="1357582"/>
                  </a:lnTo>
                  <a:lnTo>
                    <a:pt x="1027669" y="1379859"/>
                  </a:lnTo>
                  <a:lnTo>
                    <a:pt x="1078710" y="1388904"/>
                  </a:lnTo>
                  <a:lnTo>
                    <a:pt x="1073377" y="1410895"/>
                  </a:lnTo>
                  <a:lnTo>
                    <a:pt x="1079948" y="1436600"/>
                  </a:lnTo>
                  <a:lnTo>
                    <a:pt x="1104801" y="1441836"/>
                  </a:lnTo>
                  <a:lnTo>
                    <a:pt x="1093089" y="1480583"/>
                  </a:lnTo>
                  <a:lnTo>
                    <a:pt x="1124513" y="1487247"/>
                  </a:lnTo>
                  <a:lnTo>
                    <a:pt x="1135654" y="1514094"/>
                  </a:lnTo>
                  <a:lnTo>
                    <a:pt x="1160794" y="1515427"/>
                  </a:lnTo>
                  <a:lnTo>
                    <a:pt x="1181458" y="1504574"/>
                  </a:lnTo>
                  <a:lnTo>
                    <a:pt x="1177934" y="1527137"/>
                  </a:lnTo>
                  <a:lnTo>
                    <a:pt x="1203169" y="1529612"/>
                  </a:lnTo>
                  <a:lnTo>
                    <a:pt x="1205645" y="1506002"/>
                  </a:lnTo>
                  <a:lnTo>
                    <a:pt x="1192408" y="1466398"/>
                  </a:lnTo>
                  <a:lnTo>
                    <a:pt x="1212977" y="1469540"/>
                  </a:lnTo>
                  <a:lnTo>
                    <a:pt x="1236212" y="1466018"/>
                  </a:lnTo>
                  <a:lnTo>
                    <a:pt x="1262304" y="1462495"/>
                  </a:lnTo>
                  <a:lnTo>
                    <a:pt x="1284491" y="1466018"/>
                  </a:lnTo>
                  <a:lnTo>
                    <a:pt x="1305822" y="1451452"/>
                  </a:lnTo>
                  <a:lnTo>
                    <a:pt x="1313249" y="1428984"/>
                  </a:lnTo>
                  <a:lnTo>
                    <a:pt x="1339341" y="1444597"/>
                  </a:lnTo>
                  <a:lnTo>
                    <a:pt x="1362862" y="1448310"/>
                  </a:lnTo>
                  <a:lnTo>
                    <a:pt x="1381907" y="1451832"/>
                  </a:lnTo>
                  <a:lnTo>
                    <a:pt x="1373431" y="1473634"/>
                  </a:lnTo>
                  <a:lnTo>
                    <a:pt x="1393810" y="1493626"/>
                  </a:lnTo>
                  <a:lnTo>
                    <a:pt x="1420663" y="1504670"/>
                  </a:lnTo>
                  <a:lnTo>
                    <a:pt x="1455135" y="1490580"/>
                  </a:lnTo>
                  <a:lnTo>
                    <a:pt x="1476370" y="1497720"/>
                  </a:lnTo>
                  <a:lnTo>
                    <a:pt x="1499224" y="1504765"/>
                  </a:lnTo>
                  <a:lnTo>
                    <a:pt x="1500748" y="1534468"/>
                  </a:lnTo>
                  <a:lnTo>
                    <a:pt x="1510270" y="1556460"/>
                  </a:lnTo>
                  <a:lnTo>
                    <a:pt x="1534077" y="1571597"/>
                  </a:lnTo>
                  <a:lnTo>
                    <a:pt x="1537789" y="1548367"/>
                  </a:lnTo>
                  <a:lnTo>
                    <a:pt x="1537789" y="1523615"/>
                  </a:lnTo>
                  <a:lnTo>
                    <a:pt x="1553597" y="1503908"/>
                  </a:lnTo>
                  <a:lnTo>
                    <a:pt x="1574928" y="1501337"/>
                  </a:lnTo>
                  <a:lnTo>
                    <a:pt x="1597782" y="1497815"/>
                  </a:lnTo>
                  <a:lnTo>
                    <a:pt x="1621016" y="1490675"/>
                  </a:lnTo>
                  <a:lnTo>
                    <a:pt x="1632349" y="1453641"/>
                  </a:lnTo>
                  <a:lnTo>
                    <a:pt x="1670439" y="1455164"/>
                  </a:lnTo>
                  <a:lnTo>
                    <a:pt x="1692912" y="1448310"/>
                  </a:lnTo>
                  <a:lnTo>
                    <a:pt x="1712624" y="1441170"/>
                  </a:lnTo>
                  <a:lnTo>
                    <a:pt x="1758617" y="1430412"/>
                  </a:lnTo>
                  <a:lnTo>
                    <a:pt x="1788709" y="1398138"/>
                  </a:lnTo>
                  <a:lnTo>
                    <a:pt x="1792517" y="1375766"/>
                  </a:lnTo>
                  <a:lnTo>
                    <a:pt x="1802039" y="1347872"/>
                  </a:lnTo>
                  <a:lnTo>
                    <a:pt x="1821084" y="1327594"/>
                  </a:lnTo>
                  <a:lnTo>
                    <a:pt x="1828131" y="1301794"/>
                  </a:lnTo>
                  <a:lnTo>
                    <a:pt x="1840892" y="1281325"/>
                  </a:lnTo>
                  <a:lnTo>
                    <a:pt x="1837939" y="1258477"/>
                  </a:lnTo>
                  <a:lnTo>
                    <a:pt x="1853938" y="1235438"/>
                  </a:lnTo>
                  <a:lnTo>
                    <a:pt x="1851080" y="1212589"/>
                  </a:lnTo>
                  <a:lnTo>
                    <a:pt x="1854318" y="1188598"/>
                  </a:lnTo>
                  <a:lnTo>
                    <a:pt x="1879172" y="1176222"/>
                  </a:lnTo>
                  <a:lnTo>
                    <a:pt x="1880505" y="1152898"/>
                  </a:lnTo>
                  <a:lnTo>
                    <a:pt x="1900026" y="1138427"/>
                  </a:lnTo>
                  <a:lnTo>
                    <a:pt x="1896789" y="1117292"/>
                  </a:lnTo>
                  <a:lnTo>
                    <a:pt x="1906311" y="1093777"/>
                  </a:lnTo>
                  <a:lnTo>
                    <a:pt x="1868221" y="1087018"/>
                  </a:lnTo>
                  <a:lnTo>
                    <a:pt x="1844701" y="1090540"/>
                  </a:lnTo>
                  <a:lnTo>
                    <a:pt x="1821561" y="1097680"/>
                  </a:lnTo>
                  <a:lnTo>
                    <a:pt x="1840606" y="1076641"/>
                  </a:lnTo>
                  <a:lnTo>
                    <a:pt x="1865364" y="1070548"/>
                  </a:lnTo>
                  <a:lnTo>
                    <a:pt x="1857080" y="1045986"/>
                  </a:lnTo>
                  <a:lnTo>
                    <a:pt x="1836130" y="1037703"/>
                  </a:lnTo>
                  <a:lnTo>
                    <a:pt x="1790517" y="1016568"/>
                  </a:lnTo>
                  <a:lnTo>
                    <a:pt x="1765092" y="992292"/>
                  </a:lnTo>
                  <a:lnTo>
                    <a:pt x="1781471" y="1013522"/>
                  </a:lnTo>
                  <a:lnTo>
                    <a:pt x="1812420" y="1014093"/>
                  </a:lnTo>
                  <a:lnTo>
                    <a:pt x="1850510" y="1028088"/>
                  </a:lnTo>
                  <a:lnTo>
                    <a:pt x="1833369" y="1006382"/>
                  </a:lnTo>
                  <a:lnTo>
                    <a:pt x="1820799" y="985723"/>
                  </a:lnTo>
                  <a:lnTo>
                    <a:pt x="1800707" y="967539"/>
                  </a:lnTo>
                  <a:lnTo>
                    <a:pt x="1758712" y="900898"/>
                  </a:lnTo>
                  <a:lnTo>
                    <a:pt x="1737477" y="896233"/>
                  </a:lnTo>
                  <a:lnTo>
                    <a:pt x="1699387" y="861579"/>
                  </a:lnTo>
                  <a:lnTo>
                    <a:pt x="1719098" y="843776"/>
                  </a:lnTo>
                  <a:lnTo>
                    <a:pt x="1719766" y="821023"/>
                  </a:lnTo>
                  <a:lnTo>
                    <a:pt x="1739381" y="817120"/>
                  </a:lnTo>
                  <a:lnTo>
                    <a:pt x="1736049" y="792462"/>
                  </a:lnTo>
                  <a:lnTo>
                    <a:pt x="1767283" y="780848"/>
                  </a:lnTo>
                  <a:lnTo>
                    <a:pt x="1788804" y="784561"/>
                  </a:lnTo>
                  <a:lnTo>
                    <a:pt x="1788804" y="753620"/>
                  </a:lnTo>
                  <a:lnTo>
                    <a:pt x="1764235" y="744576"/>
                  </a:lnTo>
                  <a:lnTo>
                    <a:pt x="1739953" y="751621"/>
                  </a:lnTo>
                  <a:lnTo>
                    <a:pt x="1712528" y="734199"/>
                  </a:lnTo>
                  <a:lnTo>
                    <a:pt x="1689960" y="755810"/>
                  </a:lnTo>
                  <a:lnTo>
                    <a:pt x="1654155" y="752097"/>
                  </a:lnTo>
                  <a:lnTo>
                    <a:pt x="1648347" y="732009"/>
                  </a:lnTo>
                  <a:lnTo>
                    <a:pt x="1624159" y="719918"/>
                  </a:lnTo>
                  <a:lnTo>
                    <a:pt x="1603590" y="719918"/>
                  </a:lnTo>
                  <a:lnTo>
                    <a:pt x="1583117" y="672317"/>
                  </a:lnTo>
                  <a:lnTo>
                    <a:pt x="1621207" y="674888"/>
                  </a:lnTo>
                  <a:lnTo>
                    <a:pt x="1629207" y="641281"/>
                  </a:lnTo>
                  <a:lnTo>
                    <a:pt x="1650727" y="632428"/>
                  </a:lnTo>
                  <a:lnTo>
                    <a:pt x="1661773" y="610055"/>
                  </a:lnTo>
                  <a:lnTo>
                    <a:pt x="1683389" y="600535"/>
                  </a:lnTo>
                  <a:lnTo>
                    <a:pt x="1713004" y="620813"/>
                  </a:lnTo>
                  <a:lnTo>
                    <a:pt x="1696721" y="642900"/>
                  </a:lnTo>
                  <a:lnTo>
                    <a:pt x="1706243" y="666415"/>
                  </a:lnTo>
                  <a:lnTo>
                    <a:pt x="1706243" y="690120"/>
                  </a:lnTo>
                  <a:lnTo>
                    <a:pt x="1729002" y="685360"/>
                  </a:lnTo>
                  <a:lnTo>
                    <a:pt x="1740238" y="662892"/>
                  </a:lnTo>
                  <a:lnTo>
                    <a:pt x="1771854" y="646422"/>
                  </a:lnTo>
                  <a:lnTo>
                    <a:pt x="1797088" y="643090"/>
                  </a:lnTo>
                  <a:lnTo>
                    <a:pt x="1808801" y="616910"/>
                  </a:lnTo>
                  <a:lnTo>
                    <a:pt x="1844606" y="578829"/>
                  </a:lnTo>
                  <a:lnTo>
                    <a:pt x="1848129" y="556837"/>
                  </a:lnTo>
                  <a:lnTo>
                    <a:pt x="1904311" y="569499"/>
                  </a:lnTo>
                  <a:lnTo>
                    <a:pt x="1890122" y="544366"/>
                  </a:lnTo>
                  <a:lnTo>
                    <a:pt x="1935259" y="523136"/>
                  </a:lnTo>
                  <a:lnTo>
                    <a:pt x="1929736" y="499240"/>
                  </a:lnTo>
                  <a:lnTo>
                    <a:pt x="1952591" y="512854"/>
                  </a:lnTo>
                  <a:lnTo>
                    <a:pt x="1974302" y="502096"/>
                  </a:lnTo>
                  <a:lnTo>
                    <a:pt x="1972302" y="478486"/>
                  </a:lnTo>
                  <a:lnTo>
                    <a:pt x="1962779" y="456589"/>
                  </a:lnTo>
                  <a:lnTo>
                    <a:pt x="1946305" y="428029"/>
                  </a:lnTo>
                  <a:lnTo>
                    <a:pt x="1926213" y="409750"/>
                  </a:lnTo>
                  <a:lnTo>
                    <a:pt x="1956875" y="396231"/>
                  </a:lnTo>
                  <a:lnTo>
                    <a:pt x="1979444" y="403276"/>
                  </a:lnTo>
                  <a:lnTo>
                    <a:pt x="1985824" y="373002"/>
                  </a:lnTo>
                  <a:close/>
                </a:path>
              </a:pathLst>
            </a:custGeom>
            <a:solidFill>
              <a:srgbClr val="FFFFFF"/>
            </a:solidFill>
            <a:ln w="9518" cap="flat">
              <a:noFill/>
              <a:prstDash val="solid"/>
              <a:miter/>
            </a:ln>
          </p:spPr>
          <p:txBody>
            <a:bodyPr rtlCol="0" anchor="ctr"/>
            <a:lstStyle/>
            <a:p>
              <a:endParaRPr lang="en-US" noProof="0" dirty="0"/>
            </a:p>
          </p:txBody>
        </p:sp>
        <p:sp>
          <p:nvSpPr>
            <p:cNvPr id="4779" name="Serbest Form 4778">
              <a:extLst>
                <a:ext uri="{FF2B5EF4-FFF2-40B4-BE49-F238E27FC236}">
                  <a16:creationId xmlns:a16="http://schemas.microsoft.com/office/drawing/2014/main" id="{14F2856B-2DB1-8D45-B668-670BC7940196}"/>
                </a:ext>
              </a:extLst>
            </p:cNvPr>
            <p:cNvSpPr/>
            <p:nvPr/>
          </p:nvSpPr>
          <p:spPr>
            <a:xfrm>
              <a:off x="6239953" y="1657801"/>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119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011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011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119"/>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011"/>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011"/>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solidFill>
              <a:srgbClr val="AFABAB"/>
            </a:solidFill>
            <a:ln w="9518" cap="flat">
              <a:noFill/>
              <a:prstDash val="solid"/>
              <a:miter/>
            </a:ln>
          </p:spPr>
          <p:txBody>
            <a:bodyPr rtlCol="0" anchor="ctr"/>
            <a:lstStyle/>
            <a:p>
              <a:endParaRPr lang="en-US" noProof="0" dirty="0"/>
            </a:p>
          </p:txBody>
        </p:sp>
        <p:sp>
          <p:nvSpPr>
            <p:cNvPr id="4780" name="Serbest Form 4779">
              <a:extLst>
                <a:ext uri="{FF2B5EF4-FFF2-40B4-BE49-F238E27FC236}">
                  <a16:creationId xmlns:a16="http://schemas.microsoft.com/office/drawing/2014/main" id="{24678BFF-175C-3542-8224-E0BB043733AB}"/>
                </a:ext>
              </a:extLst>
            </p:cNvPr>
            <p:cNvSpPr/>
            <p:nvPr/>
          </p:nvSpPr>
          <p:spPr>
            <a:xfrm>
              <a:off x="6239953" y="1657801"/>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214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107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107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214"/>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107"/>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107"/>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noFill/>
            <a:ln w="2379" cap="flat">
              <a:solidFill>
                <a:srgbClr val="FFFFFF"/>
              </a:solidFill>
              <a:prstDash val="solid"/>
              <a:round/>
            </a:ln>
          </p:spPr>
          <p:txBody>
            <a:bodyPr rtlCol="0" anchor="ctr"/>
            <a:lstStyle/>
            <a:p>
              <a:endParaRPr lang="en-US" noProof="0" dirty="0"/>
            </a:p>
          </p:txBody>
        </p:sp>
        <p:sp>
          <p:nvSpPr>
            <p:cNvPr id="4781" name="Serbest Form 4780">
              <a:extLst>
                <a:ext uri="{FF2B5EF4-FFF2-40B4-BE49-F238E27FC236}">
                  <a16:creationId xmlns:a16="http://schemas.microsoft.com/office/drawing/2014/main" id="{6AF424D5-38DD-AC41-8CB6-71A3A985D287}"/>
                </a:ext>
              </a:extLst>
            </p:cNvPr>
            <p:cNvSpPr/>
            <p:nvPr/>
          </p:nvSpPr>
          <p:spPr>
            <a:xfrm>
              <a:off x="3059435" y="-779372"/>
              <a:ext cx="72371" cy="17707"/>
            </a:xfrm>
            <a:custGeom>
              <a:avLst/>
              <a:gdLst>
                <a:gd name="connsiteX0" fmla="*/ 52564 w 72371"/>
                <a:gd name="connsiteY0" fmla="*/ 14185 h 17707"/>
                <a:gd name="connsiteX1" fmla="*/ 72371 w 72371"/>
                <a:gd name="connsiteY1" fmla="*/ 17708 h 17707"/>
                <a:gd name="connsiteX2" fmla="*/ 49327 w 72371"/>
                <a:gd name="connsiteY2" fmla="*/ 0 h 17707"/>
                <a:gd name="connsiteX3" fmla="*/ 26282 w 72371"/>
                <a:gd name="connsiteY3" fmla="*/ 3522 h 17707"/>
                <a:gd name="connsiteX4" fmla="*/ 0 w 72371"/>
                <a:gd name="connsiteY4" fmla="*/ 10663 h 17707"/>
                <a:gd name="connsiteX5" fmla="*/ 23044 w 72371"/>
                <a:gd name="connsiteY5" fmla="*/ 10663 h 17707"/>
                <a:gd name="connsiteX6" fmla="*/ 42756 w 72371"/>
                <a:gd name="connsiteY6" fmla="*/ 14185 h 17707"/>
                <a:gd name="connsiteX7" fmla="*/ 52564 w 72371"/>
                <a:gd name="connsiteY7" fmla="*/ 14185 h 1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71" h="17707">
                  <a:moveTo>
                    <a:pt x="52564" y="14185"/>
                  </a:moveTo>
                  <a:lnTo>
                    <a:pt x="72371" y="17708"/>
                  </a:lnTo>
                  <a:lnTo>
                    <a:pt x="49327" y="0"/>
                  </a:lnTo>
                  <a:lnTo>
                    <a:pt x="26282" y="3522"/>
                  </a:lnTo>
                  <a:lnTo>
                    <a:pt x="0" y="10663"/>
                  </a:lnTo>
                  <a:lnTo>
                    <a:pt x="23044" y="10663"/>
                  </a:lnTo>
                  <a:lnTo>
                    <a:pt x="42756" y="14185"/>
                  </a:lnTo>
                  <a:lnTo>
                    <a:pt x="52564" y="14185"/>
                  </a:lnTo>
                  <a:close/>
                </a:path>
              </a:pathLst>
            </a:custGeom>
            <a:solidFill>
              <a:srgbClr val="AFABAB"/>
            </a:solidFill>
            <a:ln w="9518" cap="flat">
              <a:noFill/>
              <a:prstDash val="solid"/>
              <a:miter/>
            </a:ln>
          </p:spPr>
          <p:txBody>
            <a:bodyPr rtlCol="0" anchor="ctr"/>
            <a:lstStyle/>
            <a:p>
              <a:endParaRPr lang="en-US" noProof="0" dirty="0"/>
            </a:p>
          </p:txBody>
        </p:sp>
        <p:sp>
          <p:nvSpPr>
            <p:cNvPr id="4782" name="Serbest Form 4781">
              <a:extLst>
                <a:ext uri="{FF2B5EF4-FFF2-40B4-BE49-F238E27FC236}">
                  <a16:creationId xmlns:a16="http://schemas.microsoft.com/office/drawing/2014/main" id="{1FB94510-A622-9A40-8764-28246AA75CD7}"/>
                </a:ext>
              </a:extLst>
            </p:cNvPr>
            <p:cNvSpPr/>
            <p:nvPr/>
          </p:nvSpPr>
          <p:spPr>
            <a:xfrm>
              <a:off x="3026487" y="-758142"/>
              <a:ext cx="98748" cy="31892"/>
            </a:xfrm>
            <a:custGeom>
              <a:avLst/>
              <a:gdLst>
                <a:gd name="connsiteX0" fmla="*/ 16474 w 98748"/>
                <a:gd name="connsiteY0" fmla="*/ 31893 h 31892"/>
                <a:gd name="connsiteX1" fmla="*/ 42756 w 98748"/>
                <a:gd name="connsiteY1" fmla="*/ 31893 h 31892"/>
                <a:gd name="connsiteX2" fmla="*/ 62563 w 98748"/>
                <a:gd name="connsiteY2" fmla="*/ 21230 h 31892"/>
                <a:gd name="connsiteX3" fmla="*/ 98749 w 98748"/>
                <a:gd name="connsiteY3" fmla="*/ 3522 h 31892"/>
                <a:gd name="connsiteX4" fmla="*/ 52660 w 98748"/>
                <a:gd name="connsiteY4" fmla="*/ 0 h 31892"/>
                <a:gd name="connsiteX5" fmla="*/ 19807 w 98748"/>
                <a:gd name="connsiteY5" fmla="*/ 3522 h 31892"/>
                <a:gd name="connsiteX6" fmla="*/ 0 w 98748"/>
                <a:gd name="connsiteY6" fmla="*/ 3522 h 31892"/>
                <a:gd name="connsiteX7" fmla="*/ 6571 w 98748"/>
                <a:gd name="connsiteY7" fmla="*/ 28275 h 31892"/>
                <a:gd name="connsiteX8" fmla="*/ 16474 w 98748"/>
                <a:gd name="connsiteY8" fmla="*/ 31893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748" h="31892">
                  <a:moveTo>
                    <a:pt x="16474" y="31893"/>
                  </a:moveTo>
                  <a:lnTo>
                    <a:pt x="42756" y="31893"/>
                  </a:lnTo>
                  <a:lnTo>
                    <a:pt x="62563" y="21230"/>
                  </a:lnTo>
                  <a:lnTo>
                    <a:pt x="98749" y="3522"/>
                  </a:lnTo>
                  <a:lnTo>
                    <a:pt x="52660" y="0"/>
                  </a:lnTo>
                  <a:lnTo>
                    <a:pt x="19807" y="3522"/>
                  </a:lnTo>
                  <a:lnTo>
                    <a:pt x="0" y="3522"/>
                  </a:lnTo>
                  <a:lnTo>
                    <a:pt x="6571" y="28275"/>
                  </a:lnTo>
                  <a:lnTo>
                    <a:pt x="16474" y="31893"/>
                  </a:lnTo>
                  <a:close/>
                </a:path>
              </a:pathLst>
            </a:custGeom>
            <a:solidFill>
              <a:srgbClr val="AFABAB"/>
            </a:solidFill>
            <a:ln w="9518" cap="flat">
              <a:noFill/>
              <a:prstDash val="solid"/>
              <a:miter/>
            </a:ln>
          </p:spPr>
          <p:txBody>
            <a:bodyPr rtlCol="0" anchor="ctr"/>
            <a:lstStyle/>
            <a:p>
              <a:endParaRPr lang="en-US" noProof="0" dirty="0"/>
            </a:p>
          </p:txBody>
        </p:sp>
        <p:sp>
          <p:nvSpPr>
            <p:cNvPr id="4783" name="Serbest Form 4782">
              <a:extLst>
                <a:ext uri="{FF2B5EF4-FFF2-40B4-BE49-F238E27FC236}">
                  <a16:creationId xmlns:a16="http://schemas.microsoft.com/office/drawing/2014/main" id="{A457F815-4A15-6F45-B633-9B8DF52B428D}"/>
                </a:ext>
              </a:extLst>
            </p:cNvPr>
            <p:cNvSpPr/>
            <p:nvPr/>
          </p:nvSpPr>
          <p:spPr>
            <a:xfrm>
              <a:off x="2937737" y="-722727"/>
              <a:ext cx="19711" cy="10567"/>
            </a:xfrm>
            <a:custGeom>
              <a:avLst/>
              <a:gdLst>
                <a:gd name="connsiteX0" fmla="*/ 19711 w 19711"/>
                <a:gd name="connsiteY0" fmla="*/ 10567 h 10567"/>
                <a:gd name="connsiteX1" fmla="*/ 0 w 19711"/>
                <a:gd name="connsiteY1" fmla="*/ 0 h 10567"/>
              </a:gdLst>
              <a:ahLst/>
              <a:cxnLst>
                <a:cxn ang="0">
                  <a:pos x="connsiteX0" y="connsiteY0"/>
                </a:cxn>
                <a:cxn ang="0">
                  <a:pos x="connsiteX1" y="connsiteY1"/>
                </a:cxn>
              </a:cxnLst>
              <a:rect l="l" t="t" r="r" b="b"/>
              <a:pathLst>
                <a:path w="19711" h="10567">
                  <a:moveTo>
                    <a:pt x="19711" y="10567"/>
                  </a:move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4784" name="Serbest Form 4783">
              <a:extLst>
                <a:ext uri="{FF2B5EF4-FFF2-40B4-BE49-F238E27FC236}">
                  <a16:creationId xmlns:a16="http://schemas.microsoft.com/office/drawing/2014/main" id="{196B3E3A-0055-0D47-A65F-8148982FD32A}"/>
                </a:ext>
              </a:extLst>
            </p:cNvPr>
            <p:cNvSpPr/>
            <p:nvPr/>
          </p:nvSpPr>
          <p:spPr>
            <a:xfrm>
              <a:off x="3003443" y="-602487"/>
              <a:ext cx="52659" cy="24752"/>
            </a:xfrm>
            <a:custGeom>
              <a:avLst/>
              <a:gdLst>
                <a:gd name="connsiteX0" fmla="*/ 52659 w 52659"/>
                <a:gd name="connsiteY0" fmla="*/ 21230 h 24752"/>
                <a:gd name="connsiteX1" fmla="*/ 23044 w 52659"/>
                <a:gd name="connsiteY1" fmla="*/ 7045 h 24752"/>
                <a:gd name="connsiteX2" fmla="*/ 0 w 52659"/>
                <a:gd name="connsiteY2" fmla="*/ 0 h 24752"/>
                <a:gd name="connsiteX3" fmla="*/ 6666 w 52659"/>
                <a:gd name="connsiteY3" fmla="*/ 24753 h 24752"/>
                <a:gd name="connsiteX4" fmla="*/ 52659 w 52659"/>
                <a:gd name="connsiteY4" fmla="*/ 21230 h 24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9" h="24752">
                  <a:moveTo>
                    <a:pt x="52659" y="21230"/>
                  </a:moveTo>
                  <a:lnTo>
                    <a:pt x="23044" y="7045"/>
                  </a:lnTo>
                  <a:lnTo>
                    <a:pt x="0" y="0"/>
                  </a:lnTo>
                  <a:lnTo>
                    <a:pt x="6666" y="24753"/>
                  </a:lnTo>
                  <a:lnTo>
                    <a:pt x="52659" y="21230"/>
                  </a:lnTo>
                  <a:close/>
                </a:path>
              </a:pathLst>
            </a:custGeom>
            <a:solidFill>
              <a:srgbClr val="AFABAB"/>
            </a:solidFill>
            <a:ln w="9518" cap="flat">
              <a:noFill/>
              <a:prstDash val="solid"/>
              <a:miter/>
            </a:ln>
          </p:spPr>
          <p:txBody>
            <a:bodyPr rtlCol="0" anchor="ctr"/>
            <a:lstStyle/>
            <a:p>
              <a:endParaRPr lang="en-US" noProof="0" dirty="0"/>
            </a:p>
          </p:txBody>
        </p:sp>
        <p:sp>
          <p:nvSpPr>
            <p:cNvPr id="4785" name="Serbest Form 4784">
              <a:extLst>
                <a:ext uri="{FF2B5EF4-FFF2-40B4-BE49-F238E27FC236}">
                  <a16:creationId xmlns:a16="http://schemas.microsoft.com/office/drawing/2014/main" id="{E39D3286-D8BF-6545-9FC5-0F84F4018F5B}"/>
                </a:ext>
              </a:extLst>
            </p:cNvPr>
            <p:cNvSpPr/>
            <p:nvPr/>
          </p:nvSpPr>
          <p:spPr>
            <a:xfrm>
              <a:off x="2753477" y="-669699"/>
              <a:ext cx="23044" cy="3522"/>
            </a:xfrm>
            <a:custGeom>
              <a:avLst/>
              <a:gdLst>
                <a:gd name="connsiteX0" fmla="*/ 0 w 23044"/>
                <a:gd name="connsiteY0" fmla="*/ 0 h 3522"/>
                <a:gd name="connsiteX1" fmla="*/ 23044 w 23044"/>
                <a:gd name="connsiteY1" fmla="*/ 3522 h 3522"/>
              </a:gdLst>
              <a:ahLst/>
              <a:cxnLst>
                <a:cxn ang="0">
                  <a:pos x="connsiteX0" y="connsiteY0"/>
                </a:cxn>
                <a:cxn ang="0">
                  <a:pos x="connsiteX1" y="connsiteY1"/>
                </a:cxn>
              </a:cxnLst>
              <a:rect l="l" t="t" r="r" b="b"/>
              <a:pathLst>
                <a:path w="23044" h="3522">
                  <a:moveTo>
                    <a:pt x="0" y="0"/>
                  </a:moveTo>
                  <a:lnTo>
                    <a:pt x="23044" y="3522"/>
                  </a:lnTo>
                  <a:close/>
                </a:path>
              </a:pathLst>
            </a:custGeom>
            <a:solidFill>
              <a:srgbClr val="AFABAB"/>
            </a:solidFill>
            <a:ln w="9518" cap="flat">
              <a:noFill/>
              <a:prstDash val="solid"/>
              <a:miter/>
            </a:ln>
          </p:spPr>
          <p:txBody>
            <a:bodyPr rtlCol="0" anchor="ctr"/>
            <a:lstStyle/>
            <a:p>
              <a:endParaRPr lang="en-US" noProof="0" dirty="0"/>
            </a:p>
          </p:txBody>
        </p:sp>
        <p:sp>
          <p:nvSpPr>
            <p:cNvPr id="4786" name="Serbest Form 4785">
              <a:extLst>
                <a:ext uri="{FF2B5EF4-FFF2-40B4-BE49-F238E27FC236}">
                  <a16:creationId xmlns:a16="http://schemas.microsoft.com/office/drawing/2014/main" id="{A459954F-F64F-2849-8284-76658390D3EE}"/>
                </a:ext>
              </a:extLst>
            </p:cNvPr>
            <p:cNvSpPr/>
            <p:nvPr/>
          </p:nvSpPr>
          <p:spPr>
            <a:xfrm>
              <a:off x="2667964" y="-747003"/>
              <a:ext cx="466793" cy="126714"/>
            </a:xfrm>
            <a:custGeom>
              <a:avLst/>
              <a:gdLst>
                <a:gd name="connsiteX0" fmla="*/ 207210 w 466793"/>
                <a:gd name="connsiteY0" fmla="*/ 59597 h 126714"/>
                <a:gd name="connsiteX1" fmla="*/ 177690 w 466793"/>
                <a:gd name="connsiteY1" fmla="*/ 73782 h 126714"/>
                <a:gd name="connsiteX2" fmla="*/ 154646 w 466793"/>
                <a:gd name="connsiteY2" fmla="*/ 87872 h 126714"/>
                <a:gd name="connsiteX3" fmla="*/ 131601 w 466793"/>
                <a:gd name="connsiteY3" fmla="*/ 91489 h 126714"/>
                <a:gd name="connsiteX4" fmla="*/ 151313 w 466793"/>
                <a:gd name="connsiteY4" fmla="*/ 98534 h 126714"/>
                <a:gd name="connsiteX5" fmla="*/ 177690 w 466793"/>
                <a:gd name="connsiteY5" fmla="*/ 105579 h 126714"/>
                <a:gd name="connsiteX6" fmla="*/ 213780 w 466793"/>
                <a:gd name="connsiteY6" fmla="*/ 98534 h 126714"/>
                <a:gd name="connsiteX7" fmla="*/ 233587 w 466793"/>
                <a:gd name="connsiteY7" fmla="*/ 95012 h 126714"/>
                <a:gd name="connsiteX8" fmla="*/ 302625 w 466793"/>
                <a:gd name="connsiteY8" fmla="*/ 95012 h 126714"/>
                <a:gd name="connsiteX9" fmla="*/ 266440 w 466793"/>
                <a:gd name="connsiteY9" fmla="*/ 102057 h 126714"/>
                <a:gd name="connsiteX10" fmla="*/ 233682 w 466793"/>
                <a:gd name="connsiteY10" fmla="*/ 109006 h 126714"/>
                <a:gd name="connsiteX11" fmla="*/ 210638 w 466793"/>
                <a:gd name="connsiteY11" fmla="*/ 112624 h 126714"/>
                <a:gd name="connsiteX12" fmla="*/ 190927 w 466793"/>
                <a:gd name="connsiteY12" fmla="*/ 116147 h 126714"/>
                <a:gd name="connsiteX13" fmla="*/ 213876 w 466793"/>
                <a:gd name="connsiteY13" fmla="*/ 123192 h 126714"/>
                <a:gd name="connsiteX14" fmla="*/ 250061 w 466793"/>
                <a:gd name="connsiteY14" fmla="*/ 126714 h 126714"/>
                <a:gd name="connsiteX15" fmla="*/ 276438 w 466793"/>
                <a:gd name="connsiteY15" fmla="*/ 123192 h 126714"/>
                <a:gd name="connsiteX16" fmla="*/ 299483 w 466793"/>
                <a:gd name="connsiteY16" fmla="*/ 116147 h 126714"/>
                <a:gd name="connsiteX17" fmla="*/ 319385 w 466793"/>
                <a:gd name="connsiteY17" fmla="*/ 109006 h 126714"/>
                <a:gd name="connsiteX18" fmla="*/ 358808 w 466793"/>
                <a:gd name="connsiteY18" fmla="*/ 98439 h 126714"/>
                <a:gd name="connsiteX19" fmla="*/ 381853 w 466793"/>
                <a:gd name="connsiteY19" fmla="*/ 98439 h 126714"/>
                <a:gd name="connsiteX20" fmla="*/ 411468 w 466793"/>
                <a:gd name="connsiteY20" fmla="*/ 94917 h 126714"/>
                <a:gd name="connsiteX21" fmla="*/ 434512 w 466793"/>
                <a:gd name="connsiteY21" fmla="*/ 91394 h 126714"/>
                <a:gd name="connsiteX22" fmla="*/ 457271 w 466793"/>
                <a:gd name="connsiteY22" fmla="*/ 80446 h 126714"/>
                <a:gd name="connsiteX23" fmla="*/ 466794 w 466793"/>
                <a:gd name="connsiteY23" fmla="*/ 59216 h 126714"/>
                <a:gd name="connsiteX24" fmla="*/ 447082 w 466793"/>
                <a:gd name="connsiteY24" fmla="*/ 55693 h 126714"/>
                <a:gd name="connsiteX25" fmla="*/ 420800 w 466793"/>
                <a:gd name="connsiteY25" fmla="*/ 66261 h 126714"/>
                <a:gd name="connsiteX26" fmla="*/ 437464 w 466793"/>
                <a:gd name="connsiteY26" fmla="*/ 42365 h 126714"/>
                <a:gd name="connsiteX27" fmla="*/ 411182 w 466793"/>
                <a:gd name="connsiteY27" fmla="*/ 38842 h 126714"/>
                <a:gd name="connsiteX28" fmla="*/ 374996 w 466793"/>
                <a:gd name="connsiteY28" fmla="*/ 53028 h 126714"/>
                <a:gd name="connsiteX29" fmla="*/ 394708 w 466793"/>
                <a:gd name="connsiteY29" fmla="*/ 56550 h 126714"/>
                <a:gd name="connsiteX30" fmla="*/ 325670 w 466793"/>
                <a:gd name="connsiteY30" fmla="*/ 80446 h 126714"/>
                <a:gd name="connsiteX31" fmla="*/ 322337 w 466793"/>
                <a:gd name="connsiteY31" fmla="*/ 51885 h 126714"/>
                <a:gd name="connsiteX32" fmla="*/ 302625 w 466793"/>
                <a:gd name="connsiteY32" fmla="*/ 44840 h 126714"/>
                <a:gd name="connsiteX33" fmla="*/ 279581 w 466793"/>
                <a:gd name="connsiteY33" fmla="*/ 44840 h 126714"/>
                <a:gd name="connsiteX34" fmla="*/ 0 w 466793"/>
                <a:gd name="connsiteY34" fmla="*/ 52552 h 126714"/>
                <a:gd name="connsiteX35" fmla="*/ 39518 w 466793"/>
                <a:gd name="connsiteY35" fmla="*/ 49029 h 126714"/>
                <a:gd name="connsiteX36" fmla="*/ 65801 w 466793"/>
                <a:gd name="connsiteY36" fmla="*/ 63119 h 126714"/>
                <a:gd name="connsiteX37" fmla="*/ 88845 w 466793"/>
                <a:gd name="connsiteY37" fmla="*/ 63119 h 126714"/>
                <a:gd name="connsiteX38" fmla="*/ 115127 w 466793"/>
                <a:gd name="connsiteY38" fmla="*/ 59597 h 126714"/>
                <a:gd name="connsiteX39" fmla="*/ 134839 w 466793"/>
                <a:gd name="connsiteY39" fmla="*/ 42365 h 126714"/>
                <a:gd name="connsiteX40" fmla="*/ 171024 w 466793"/>
                <a:gd name="connsiteY40" fmla="*/ 31798 h 126714"/>
                <a:gd name="connsiteX41" fmla="*/ 151313 w 466793"/>
                <a:gd name="connsiteY41" fmla="*/ 49505 h 126714"/>
                <a:gd name="connsiteX42" fmla="*/ 180928 w 466793"/>
                <a:gd name="connsiteY42" fmla="*/ 56550 h 126714"/>
                <a:gd name="connsiteX43" fmla="*/ 210543 w 466793"/>
                <a:gd name="connsiteY43" fmla="*/ 42365 h 126714"/>
                <a:gd name="connsiteX44" fmla="*/ 263202 w 466793"/>
                <a:gd name="connsiteY44" fmla="*/ 17612 h 126714"/>
                <a:gd name="connsiteX45" fmla="*/ 236825 w 466793"/>
                <a:gd name="connsiteY45" fmla="*/ 10567 h 126714"/>
                <a:gd name="connsiteX46" fmla="*/ 203972 w 466793"/>
                <a:gd name="connsiteY46" fmla="*/ 3522 h 126714"/>
                <a:gd name="connsiteX47" fmla="*/ 164454 w 466793"/>
                <a:gd name="connsiteY47" fmla="*/ 0 h 126714"/>
                <a:gd name="connsiteX48" fmla="*/ 121698 w 466793"/>
                <a:gd name="connsiteY48" fmla="*/ 7045 h 126714"/>
                <a:gd name="connsiteX49" fmla="*/ 55897 w 466793"/>
                <a:gd name="connsiteY49" fmla="*/ 24753 h 126714"/>
                <a:gd name="connsiteX50" fmla="*/ 16474 w 466793"/>
                <a:gd name="connsiteY50" fmla="*/ 21135 h 12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66793" h="126714">
                  <a:moveTo>
                    <a:pt x="207210" y="59597"/>
                  </a:moveTo>
                  <a:lnTo>
                    <a:pt x="177690" y="73782"/>
                  </a:lnTo>
                  <a:lnTo>
                    <a:pt x="154646" y="87872"/>
                  </a:lnTo>
                  <a:lnTo>
                    <a:pt x="131601" y="91489"/>
                  </a:lnTo>
                  <a:lnTo>
                    <a:pt x="151313" y="98534"/>
                  </a:lnTo>
                  <a:lnTo>
                    <a:pt x="177690" y="105579"/>
                  </a:lnTo>
                  <a:lnTo>
                    <a:pt x="213780" y="98534"/>
                  </a:lnTo>
                  <a:lnTo>
                    <a:pt x="233587" y="95012"/>
                  </a:lnTo>
                  <a:lnTo>
                    <a:pt x="302625" y="95012"/>
                  </a:lnTo>
                  <a:lnTo>
                    <a:pt x="266440" y="102057"/>
                  </a:lnTo>
                  <a:lnTo>
                    <a:pt x="233682" y="109006"/>
                  </a:lnTo>
                  <a:lnTo>
                    <a:pt x="210638" y="112624"/>
                  </a:lnTo>
                  <a:lnTo>
                    <a:pt x="190927" y="116147"/>
                  </a:lnTo>
                  <a:lnTo>
                    <a:pt x="213876" y="123192"/>
                  </a:lnTo>
                  <a:lnTo>
                    <a:pt x="250061" y="126714"/>
                  </a:lnTo>
                  <a:lnTo>
                    <a:pt x="276438" y="123192"/>
                  </a:lnTo>
                  <a:lnTo>
                    <a:pt x="299483" y="116147"/>
                  </a:lnTo>
                  <a:lnTo>
                    <a:pt x="319385" y="109006"/>
                  </a:lnTo>
                  <a:lnTo>
                    <a:pt x="358808" y="98439"/>
                  </a:lnTo>
                  <a:lnTo>
                    <a:pt x="381853" y="98439"/>
                  </a:lnTo>
                  <a:lnTo>
                    <a:pt x="411468" y="94917"/>
                  </a:lnTo>
                  <a:lnTo>
                    <a:pt x="434512" y="91394"/>
                  </a:lnTo>
                  <a:lnTo>
                    <a:pt x="457271" y="80446"/>
                  </a:lnTo>
                  <a:lnTo>
                    <a:pt x="466794" y="59216"/>
                  </a:lnTo>
                  <a:lnTo>
                    <a:pt x="447082" y="55693"/>
                  </a:lnTo>
                  <a:lnTo>
                    <a:pt x="420800" y="66261"/>
                  </a:lnTo>
                  <a:lnTo>
                    <a:pt x="437464" y="42365"/>
                  </a:lnTo>
                  <a:lnTo>
                    <a:pt x="411182" y="38842"/>
                  </a:lnTo>
                  <a:lnTo>
                    <a:pt x="374996" y="53028"/>
                  </a:lnTo>
                  <a:lnTo>
                    <a:pt x="394708" y="56550"/>
                  </a:lnTo>
                  <a:lnTo>
                    <a:pt x="325670" y="80446"/>
                  </a:lnTo>
                  <a:lnTo>
                    <a:pt x="322337" y="51885"/>
                  </a:lnTo>
                  <a:lnTo>
                    <a:pt x="302625" y="44840"/>
                  </a:lnTo>
                  <a:lnTo>
                    <a:pt x="279581" y="44840"/>
                  </a:lnTo>
                  <a:close/>
                  <a:moveTo>
                    <a:pt x="0" y="52552"/>
                  </a:moveTo>
                  <a:lnTo>
                    <a:pt x="39518" y="49029"/>
                  </a:lnTo>
                  <a:lnTo>
                    <a:pt x="65801" y="63119"/>
                  </a:lnTo>
                  <a:lnTo>
                    <a:pt x="88845" y="63119"/>
                  </a:lnTo>
                  <a:lnTo>
                    <a:pt x="115127" y="59597"/>
                  </a:lnTo>
                  <a:lnTo>
                    <a:pt x="134839" y="42365"/>
                  </a:lnTo>
                  <a:lnTo>
                    <a:pt x="171024" y="31798"/>
                  </a:lnTo>
                  <a:lnTo>
                    <a:pt x="151313" y="49505"/>
                  </a:lnTo>
                  <a:lnTo>
                    <a:pt x="180928" y="56550"/>
                  </a:lnTo>
                  <a:lnTo>
                    <a:pt x="210543" y="42365"/>
                  </a:lnTo>
                  <a:lnTo>
                    <a:pt x="263202" y="17612"/>
                  </a:lnTo>
                  <a:lnTo>
                    <a:pt x="236825" y="10567"/>
                  </a:lnTo>
                  <a:lnTo>
                    <a:pt x="203972" y="3522"/>
                  </a:lnTo>
                  <a:lnTo>
                    <a:pt x="164454" y="0"/>
                  </a:lnTo>
                  <a:lnTo>
                    <a:pt x="121698" y="7045"/>
                  </a:lnTo>
                  <a:lnTo>
                    <a:pt x="55897" y="24753"/>
                  </a:lnTo>
                  <a:lnTo>
                    <a:pt x="16474" y="21135"/>
                  </a:lnTo>
                  <a:close/>
                </a:path>
              </a:pathLst>
            </a:custGeom>
            <a:solidFill>
              <a:srgbClr val="AFABAB"/>
            </a:solidFill>
            <a:ln w="9518" cap="flat">
              <a:noFill/>
              <a:prstDash val="solid"/>
              <a:miter/>
            </a:ln>
          </p:spPr>
          <p:txBody>
            <a:bodyPr rtlCol="0" anchor="ctr"/>
            <a:lstStyle/>
            <a:p>
              <a:endParaRPr lang="en-US" noProof="0" dirty="0"/>
            </a:p>
          </p:txBody>
        </p:sp>
        <p:sp>
          <p:nvSpPr>
            <p:cNvPr id="4787" name="Serbest Form 4786">
              <a:extLst>
                <a:ext uri="{FF2B5EF4-FFF2-40B4-BE49-F238E27FC236}">
                  <a16:creationId xmlns:a16="http://schemas.microsoft.com/office/drawing/2014/main" id="{29F922A8-2F17-C547-8544-A82E41BA42BF}"/>
                </a:ext>
              </a:extLst>
            </p:cNvPr>
            <p:cNvSpPr/>
            <p:nvPr/>
          </p:nvSpPr>
          <p:spPr>
            <a:xfrm>
              <a:off x="1408517" y="-630762"/>
              <a:ext cx="2627736" cy="1404802"/>
            </a:xfrm>
            <a:custGeom>
              <a:avLst/>
              <a:gdLst>
                <a:gd name="connsiteX0" fmla="*/ 2289021 w 2627736"/>
                <a:gd name="connsiteY0" fmla="*/ 70735 h 1404802"/>
                <a:gd name="connsiteX1" fmla="*/ 2308733 w 2627736"/>
                <a:gd name="connsiteY1" fmla="*/ 70735 h 1404802"/>
                <a:gd name="connsiteX2" fmla="*/ 2358059 w 2627736"/>
                <a:gd name="connsiteY2" fmla="*/ 63690 h 1404802"/>
                <a:gd name="connsiteX3" fmla="*/ 2381104 w 2627736"/>
                <a:gd name="connsiteY3" fmla="*/ 67213 h 1404802"/>
                <a:gd name="connsiteX4" fmla="*/ 2377866 w 2627736"/>
                <a:gd name="connsiteY4" fmla="*/ 45983 h 1404802"/>
                <a:gd name="connsiteX5" fmla="*/ 2315303 w 2627736"/>
                <a:gd name="connsiteY5" fmla="*/ 38842 h 1404802"/>
                <a:gd name="connsiteX6" fmla="*/ 2292259 w 2627736"/>
                <a:gd name="connsiteY6" fmla="*/ 31797 h 1404802"/>
                <a:gd name="connsiteX7" fmla="*/ 2285688 w 2627736"/>
                <a:gd name="connsiteY7" fmla="*/ 56550 h 1404802"/>
                <a:gd name="connsiteX8" fmla="*/ 2450142 w 2627736"/>
                <a:gd name="connsiteY8" fmla="*/ 487816 h 1404802"/>
                <a:gd name="connsiteX9" fmla="*/ 2430430 w 2627736"/>
                <a:gd name="connsiteY9" fmla="*/ 498478 h 1404802"/>
                <a:gd name="connsiteX10" fmla="*/ 2450142 w 2627736"/>
                <a:gd name="connsiteY10" fmla="*/ 494956 h 1404802"/>
                <a:gd name="connsiteX11" fmla="*/ 2282451 w 2627736"/>
                <a:gd name="connsiteY11" fmla="*/ 268851 h 1404802"/>
                <a:gd name="connsiteX12" fmla="*/ 2318636 w 2627736"/>
                <a:gd name="connsiteY12" fmla="*/ 268851 h 1404802"/>
                <a:gd name="connsiteX13" fmla="*/ 2292259 w 2627736"/>
                <a:gd name="connsiteY13" fmla="*/ 258188 h 1404802"/>
                <a:gd name="connsiteX14" fmla="*/ 2302543 w 2627736"/>
                <a:gd name="connsiteY14" fmla="*/ 573498 h 1404802"/>
                <a:gd name="connsiteX15" fmla="*/ 2282831 w 2627736"/>
                <a:gd name="connsiteY15" fmla="*/ 573498 h 1404802"/>
                <a:gd name="connsiteX16" fmla="*/ 2302543 w 2627736"/>
                <a:gd name="connsiteY16" fmla="*/ 587207 h 1404802"/>
                <a:gd name="connsiteX17" fmla="*/ 2295972 w 2627736"/>
                <a:gd name="connsiteY17" fmla="*/ 1220872 h 1404802"/>
                <a:gd name="connsiteX18" fmla="*/ 2272928 w 2627736"/>
                <a:gd name="connsiteY18" fmla="*/ 1224394 h 1404802"/>
                <a:gd name="connsiteX19" fmla="*/ 2286069 w 2627736"/>
                <a:gd name="connsiteY19" fmla="*/ 1203164 h 1404802"/>
                <a:gd name="connsiteX20" fmla="*/ 2266358 w 2627736"/>
                <a:gd name="connsiteY20" fmla="*/ 1206687 h 1404802"/>
                <a:gd name="connsiteX21" fmla="*/ 2246646 w 2627736"/>
                <a:gd name="connsiteY21" fmla="*/ 1235247 h 1404802"/>
                <a:gd name="connsiteX22" fmla="*/ 2279498 w 2627736"/>
                <a:gd name="connsiteY22" fmla="*/ 1231630 h 1404802"/>
                <a:gd name="connsiteX23" fmla="*/ 2299305 w 2627736"/>
                <a:gd name="connsiteY23" fmla="*/ 1224585 h 1404802"/>
                <a:gd name="connsiteX24" fmla="*/ 2207128 w 2627736"/>
                <a:gd name="connsiteY24" fmla="*/ 286939 h 1404802"/>
                <a:gd name="connsiteX25" fmla="*/ 2236742 w 2627736"/>
                <a:gd name="connsiteY25" fmla="*/ 286939 h 1404802"/>
                <a:gd name="connsiteX26" fmla="*/ 2263120 w 2627736"/>
                <a:gd name="connsiteY26" fmla="*/ 272849 h 1404802"/>
                <a:gd name="connsiteX27" fmla="*/ 2256549 w 2627736"/>
                <a:gd name="connsiteY27" fmla="*/ 251619 h 1404802"/>
                <a:gd name="connsiteX28" fmla="*/ 2230172 w 2627736"/>
                <a:gd name="connsiteY28" fmla="*/ 251619 h 1404802"/>
                <a:gd name="connsiteX29" fmla="*/ 2203890 w 2627736"/>
                <a:gd name="connsiteY29" fmla="*/ 262187 h 1404802"/>
                <a:gd name="connsiteX30" fmla="*/ 2197319 w 2627736"/>
                <a:gd name="connsiteY30" fmla="*/ 283417 h 1404802"/>
                <a:gd name="connsiteX31" fmla="*/ 2243313 w 2627736"/>
                <a:gd name="connsiteY31" fmla="*/ 1061694 h 1404802"/>
                <a:gd name="connsiteX32" fmla="*/ 2217031 w 2627736"/>
                <a:gd name="connsiteY32" fmla="*/ 1058172 h 1404802"/>
                <a:gd name="connsiteX33" fmla="*/ 2187416 w 2627736"/>
                <a:gd name="connsiteY33" fmla="*/ 1054649 h 1404802"/>
                <a:gd name="connsiteX34" fmla="*/ 2207128 w 2627736"/>
                <a:gd name="connsiteY34" fmla="*/ 1065216 h 1404802"/>
                <a:gd name="connsiteX35" fmla="*/ 2233505 w 2627736"/>
                <a:gd name="connsiteY35" fmla="*/ 1079402 h 1404802"/>
                <a:gd name="connsiteX36" fmla="*/ 2259787 w 2627736"/>
                <a:gd name="connsiteY36" fmla="*/ 1082924 h 1404802"/>
                <a:gd name="connsiteX37" fmla="*/ 2279498 w 2627736"/>
                <a:gd name="connsiteY37" fmla="*/ 1082924 h 1404802"/>
                <a:gd name="connsiteX38" fmla="*/ 2259787 w 2627736"/>
                <a:gd name="connsiteY38" fmla="*/ 1065216 h 1404802"/>
                <a:gd name="connsiteX39" fmla="*/ 2197319 w 2627736"/>
                <a:gd name="connsiteY39" fmla="*/ 212682 h 1404802"/>
                <a:gd name="connsiteX40" fmla="*/ 2174275 w 2627736"/>
                <a:gd name="connsiteY40" fmla="*/ 219726 h 1404802"/>
                <a:gd name="connsiteX41" fmla="*/ 2193986 w 2627736"/>
                <a:gd name="connsiteY41" fmla="*/ 216204 h 1404802"/>
                <a:gd name="connsiteX42" fmla="*/ 2213698 w 2627736"/>
                <a:gd name="connsiteY42" fmla="*/ 212682 h 1404802"/>
                <a:gd name="connsiteX43" fmla="*/ 2180845 w 2627736"/>
                <a:gd name="connsiteY43" fmla="*/ 1210304 h 1404802"/>
                <a:gd name="connsiteX44" fmla="*/ 2161134 w 2627736"/>
                <a:gd name="connsiteY44" fmla="*/ 1203164 h 1404802"/>
                <a:gd name="connsiteX45" fmla="*/ 2187416 w 2627736"/>
                <a:gd name="connsiteY45" fmla="*/ 1220872 h 1404802"/>
                <a:gd name="connsiteX46" fmla="*/ 2210460 w 2627736"/>
                <a:gd name="connsiteY46" fmla="*/ 1213827 h 1404802"/>
                <a:gd name="connsiteX47" fmla="*/ 2605168 w 2627736"/>
                <a:gd name="connsiteY47" fmla="*/ 304647 h 1404802"/>
                <a:gd name="connsiteX48" fmla="*/ 2575554 w 2627736"/>
                <a:gd name="connsiteY48" fmla="*/ 311787 h 1404802"/>
                <a:gd name="connsiteX49" fmla="*/ 2552509 w 2627736"/>
                <a:gd name="connsiteY49" fmla="*/ 294079 h 1404802"/>
                <a:gd name="connsiteX50" fmla="*/ 2572316 w 2627736"/>
                <a:gd name="connsiteY50" fmla="*/ 286939 h 1404802"/>
                <a:gd name="connsiteX51" fmla="*/ 2545557 w 2627736"/>
                <a:gd name="connsiteY51" fmla="*/ 268851 h 1404802"/>
                <a:gd name="connsiteX52" fmla="*/ 2525846 w 2627736"/>
                <a:gd name="connsiteY52" fmla="*/ 258188 h 1404802"/>
                <a:gd name="connsiteX53" fmla="*/ 2499564 w 2627736"/>
                <a:gd name="connsiteY53" fmla="*/ 254666 h 1404802"/>
                <a:gd name="connsiteX54" fmla="*/ 2463378 w 2627736"/>
                <a:gd name="connsiteY54" fmla="*/ 229913 h 1404802"/>
                <a:gd name="connsiteX55" fmla="*/ 2499564 w 2627736"/>
                <a:gd name="connsiteY55" fmla="*/ 226391 h 1404802"/>
                <a:gd name="connsiteX56" fmla="*/ 2538987 w 2627736"/>
                <a:gd name="connsiteY56" fmla="*/ 212206 h 1404802"/>
                <a:gd name="connsiteX57" fmla="*/ 2515943 w 2627736"/>
                <a:gd name="connsiteY57" fmla="*/ 201638 h 1404802"/>
                <a:gd name="connsiteX58" fmla="*/ 2473187 w 2627736"/>
                <a:gd name="connsiteY58" fmla="*/ 198116 h 1404802"/>
                <a:gd name="connsiteX59" fmla="*/ 2529179 w 2627736"/>
                <a:gd name="connsiteY59" fmla="*/ 190975 h 1404802"/>
                <a:gd name="connsiteX60" fmla="*/ 2463378 w 2627736"/>
                <a:gd name="connsiteY60" fmla="*/ 187453 h 1404802"/>
                <a:gd name="connsiteX61" fmla="*/ 2496231 w 2627736"/>
                <a:gd name="connsiteY61" fmla="*/ 166223 h 1404802"/>
                <a:gd name="connsiteX62" fmla="*/ 2529179 w 2627736"/>
                <a:gd name="connsiteY62" fmla="*/ 166223 h 1404802"/>
                <a:gd name="connsiteX63" fmla="*/ 2509372 w 2627736"/>
                <a:gd name="connsiteY63" fmla="*/ 152038 h 1404802"/>
                <a:gd name="connsiteX64" fmla="*/ 2473187 w 2627736"/>
                <a:gd name="connsiteY64" fmla="*/ 159178 h 1404802"/>
                <a:gd name="connsiteX65" fmla="*/ 2440334 w 2627736"/>
                <a:gd name="connsiteY65" fmla="*/ 173649 h 1404802"/>
                <a:gd name="connsiteX66" fmla="*/ 2463378 w 2627736"/>
                <a:gd name="connsiteY66" fmla="*/ 156036 h 1404802"/>
                <a:gd name="connsiteX67" fmla="*/ 2472901 w 2627736"/>
                <a:gd name="connsiteY67" fmla="*/ 134806 h 1404802"/>
                <a:gd name="connsiteX68" fmla="*/ 2437001 w 2627736"/>
                <a:gd name="connsiteY68" fmla="*/ 145088 h 1404802"/>
                <a:gd name="connsiteX69" fmla="*/ 2460045 w 2627736"/>
                <a:gd name="connsiteY69" fmla="*/ 130998 h 1404802"/>
                <a:gd name="connsiteX70" fmla="*/ 2440334 w 2627736"/>
                <a:gd name="connsiteY70" fmla="*/ 120335 h 1404802"/>
                <a:gd name="connsiteX71" fmla="*/ 2420622 w 2627736"/>
                <a:gd name="connsiteY71" fmla="*/ 130998 h 1404802"/>
                <a:gd name="connsiteX72" fmla="*/ 2397768 w 2627736"/>
                <a:gd name="connsiteY72" fmla="*/ 130998 h 1404802"/>
                <a:gd name="connsiteX73" fmla="*/ 2378056 w 2627736"/>
                <a:gd name="connsiteY73" fmla="*/ 127380 h 1404802"/>
                <a:gd name="connsiteX74" fmla="*/ 2401006 w 2627736"/>
                <a:gd name="connsiteY74" fmla="*/ 106150 h 1404802"/>
                <a:gd name="connsiteX75" fmla="*/ 2374724 w 2627736"/>
                <a:gd name="connsiteY75" fmla="*/ 106150 h 1404802"/>
                <a:gd name="connsiteX76" fmla="*/ 2397768 w 2627736"/>
                <a:gd name="connsiteY76" fmla="*/ 88443 h 1404802"/>
                <a:gd name="connsiteX77" fmla="*/ 2368153 w 2627736"/>
                <a:gd name="connsiteY77" fmla="*/ 77780 h 1404802"/>
                <a:gd name="connsiteX78" fmla="*/ 2348251 w 2627736"/>
                <a:gd name="connsiteY78" fmla="*/ 77780 h 1404802"/>
                <a:gd name="connsiteX79" fmla="*/ 2318636 w 2627736"/>
                <a:gd name="connsiteY79" fmla="*/ 74258 h 1404802"/>
                <a:gd name="connsiteX80" fmla="*/ 2305495 w 2627736"/>
                <a:gd name="connsiteY80" fmla="*/ 106055 h 1404802"/>
                <a:gd name="connsiteX81" fmla="*/ 2272547 w 2627736"/>
                <a:gd name="connsiteY81" fmla="*/ 106055 h 1404802"/>
                <a:gd name="connsiteX82" fmla="*/ 2249503 w 2627736"/>
                <a:gd name="connsiteY82" fmla="*/ 95488 h 1404802"/>
                <a:gd name="connsiteX83" fmla="*/ 2229791 w 2627736"/>
                <a:gd name="connsiteY83" fmla="*/ 102533 h 1404802"/>
                <a:gd name="connsiteX84" fmla="*/ 2239313 w 2627736"/>
                <a:gd name="connsiteY84" fmla="*/ 81303 h 1404802"/>
                <a:gd name="connsiteX85" fmla="*/ 2262358 w 2627736"/>
                <a:gd name="connsiteY85" fmla="*/ 77780 h 1404802"/>
                <a:gd name="connsiteX86" fmla="*/ 2262358 w 2627736"/>
                <a:gd name="connsiteY86" fmla="*/ 53028 h 1404802"/>
                <a:gd name="connsiteX87" fmla="*/ 2216840 w 2627736"/>
                <a:gd name="connsiteY87" fmla="*/ 35320 h 1404802"/>
                <a:gd name="connsiteX88" fmla="*/ 2157610 w 2627736"/>
                <a:gd name="connsiteY88" fmla="*/ 45983 h 1404802"/>
                <a:gd name="connsiteX89" fmla="*/ 2177417 w 2627736"/>
                <a:gd name="connsiteY89" fmla="*/ 63690 h 1404802"/>
                <a:gd name="connsiteX90" fmla="*/ 2154373 w 2627736"/>
                <a:gd name="connsiteY90" fmla="*/ 56550 h 1404802"/>
                <a:gd name="connsiteX91" fmla="*/ 2131328 w 2627736"/>
                <a:gd name="connsiteY91" fmla="*/ 63690 h 1404802"/>
                <a:gd name="connsiteX92" fmla="*/ 2127996 w 2627736"/>
                <a:gd name="connsiteY92" fmla="*/ 84825 h 1404802"/>
                <a:gd name="connsiteX93" fmla="*/ 2134566 w 2627736"/>
                <a:gd name="connsiteY93" fmla="*/ 106055 h 1404802"/>
                <a:gd name="connsiteX94" fmla="*/ 2114854 w 2627736"/>
                <a:gd name="connsiteY94" fmla="*/ 95488 h 1404802"/>
                <a:gd name="connsiteX95" fmla="*/ 2095143 w 2627736"/>
                <a:gd name="connsiteY95" fmla="*/ 109673 h 1404802"/>
                <a:gd name="connsiteX96" fmla="*/ 2085620 w 2627736"/>
                <a:gd name="connsiteY96" fmla="*/ 138233 h 1404802"/>
                <a:gd name="connsiteX97" fmla="*/ 2052767 w 2627736"/>
                <a:gd name="connsiteY97" fmla="*/ 141756 h 1404802"/>
                <a:gd name="connsiteX98" fmla="*/ 2079050 w 2627736"/>
                <a:gd name="connsiteY98" fmla="*/ 131189 h 1404802"/>
                <a:gd name="connsiteX99" fmla="*/ 2072479 w 2627736"/>
                <a:gd name="connsiteY99" fmla="*/ 106341 h 1404802"/>
                <a:gd name="connsiteX100" fmla="*/ 2095524 w 2627736"/>
                <a:gd name="connsiteY100" fmla="*/ 92251 h 1404802"/>
                <a:gd name="connsiteX101" fmla="*/ 2102094 w 2627736"/>
                <a:gd name="connsiteY101" fmla="*/ 71021 h 1404802"/>
                <a:gd name="connsiteX102" fmla="*/ 2121615 w 2627736"/>
                <a:gd name="connsiteY102" fmla="*/ 56550 h 1404802"/>
                <a:gd name="connsiteX103" fmla="*/ 2144660 w 2627736"/>
                <a:gd name="connsiteY103" fmla="*/ 45983 h 1404802"/>
                <a:gd name="connsiteX104" fmla="*/ 2164371 w 2627736"/>
                <a:gd name="connsiteY104" fmla="*/ 42460 h 1404802"/>
                <a:gd name="connsiteX105" fmla="*/ 2108474 w 2627736"/>
                <a:gd name="connsiteY105" fmla="*/ 31797 h 1404802"/>
                <a:gd name="connsiteX106" fmla="*/ 2072289 w 2627736"/>
                <a:gd name="connsiteY106" fmla="*/ 45983 h 1404802"/>
                <a:gd name="connsiteX107" fmla="*/ 2049244 w 2627736"/>
                <a:gd name="connsiteY107" fmla="*/ 56550 h 1404802"/>
                <a:gd name="connsiteX108" fmla="*/ 2029532 w 2627736"/>
                <a:gd name="connsiteY108" fmla="*/ 70735 h 1404802"/>
                <a:gd name="connsiteX109" fmla="*/ 2003251 w 2627736"/>
                <a:gd name="connsiteY109" fmla="*/ 81303 h 1404802"/>
                <a:gd name="connsiteX110" fmla="*/ 1980206 w 2627736"/>
                <a:gd name="connsiteY110" fmla="*/ 95488 h 1404802"/>
                <a:gd name="connsiteX111" fmla="*/ 1959733 w 2627736"/>
                <a:gd name="connsiteY111" fmla="*/ 116527 h 1404802"/>
                <a:gd name="connsiteX112" fmla="*/ 1995918 w 2627736"/>
                <a:gd name="connsiteY112" fmla="*/ 127095 h 1404802"/>
                <a:gd name="connsiteX113" fmla="*/ 2015630 w 2627736"/>
                <a:gd name="connsiteY113" fmla="*/ 134235 h 1404802"/>
                <a:gd name="connsiteX114" fmla="*/ 1966684 w 2627736"/>
                <a:gd name="connsiteY114" fmla="*/ 145088 h 1404802"/>
                <a:gd name="connsiteX115" fmla="*/ 1986396 w 2627736"/>
                <a:gd name="connsiteY115" fmla="*/ 166318 h 1404802"/>
                <a:gd name="connsiteX116" fmla="*/ 2019248 w 2627736"/>
                <a:gd name="connsiteY116" fmla="*/ 159273 h 1404802"/>
                <a:gd name="connsiteX117" fmla="*/ 2048863 w 2627736"/>
                <a:gd name="connsiteY117" fmla="*/ 173649 h 1404802"/>
                <a:gd name="connsiteX118" fmla="*/ 2071908 w 2627736"/>
                <a:gd name="connsiteY118" fmla="*/ 177266 h 1404802"/>
                <a:gd name="connsiteX119" fmla="*/ 2098190 w 2627736"/>
                <a:gd name="connsiteY119" fmla="*/ 180789 h 1404802"/>
                <a:gd name="connsiteX120" fmla="*/ 2121234 w 2627736"/>
                <a:gd name="connsiteY120" fmla="*/ 184311 h 1404802"/>
                <a:gd name="connsiteX121" fmla="*/ 2150850 w 2627736"/>
                <a:gd name="connsiteY121" fmla="*/ 173649 h 1404802"/>
                <a:gd name="connsiteX122" fmla="*/ 2170561 w 2627736"/>
                <a:gd name="connsiteY122" fmla="*/ 173649 h 1404802"/>
                <a:gd name="connsiteX123" fmla="*/ 2190368 w 2627736"/>
                <a:gd name="connsiteY123" fmla="*/ 177266 h 1404802"/>
                <a:gd name="connsiteX124" fmla="*/ 2216650 w 2627736"/>
                <a:gd name="connsiteY124" fmla="*/ 184311 h 1404802"/>
                <a:gd name="connsiteX125" fmla="*/ 2216650 w 2627736"/>
                <a:gd name="connsiteY125" fmla="*/ 162700 h 1404802"/>
                <a:gd name="connsiteX126" fmla="*/ 2239694 w 2627736"/>
                <a:gd name="connsiteY126" fmla="*/ 152038 h 1404802"/>
                <a:gd name="connsiteX127" fmla="*/ 2249217 w 2627736"/>
                <a:gd name="connsiteY127" fmla="*/ 173268 h 1404802"/>
                <a:gd name="connsiteX128" fmla="*/ 2282165 w 2627736"/>
                <a:gd name="connsiteY128" fmla="*/ 180408 h 1404802"/>
                <a:gd name="connsiteX129" fmla="*/ 2288735 w 2627736"/>
                <a:gd name="connsiteY129" fmla="*/ 201638 h 1404802"/>
                <a:gd name="connsiteX130" fmla="*/ 2295306 w 2627736"/>
                <a:gd name="connsiteY130" fmla="*/ 222868 h 1404802"/>
                <a:gd name="connsiteX131" fmla="*/ 2315017 w 2627736"/>
                <a:gd name="connsiteY131" fmla="*/ 222868 h 1404802"/>
                <a:gd name="connsiteX132" fmla="*/ 2341395 w 2627736"/>
                <a:gd name="connsiteY132" fmla="*/ 247621 h 1404802"/>
                <a:gd name="connsiteX133" fmla="*/ 2334824 w 2627736"/>
                <a:gd name="connsiteY133" fmla="*/ 276181 h 1404802"/>
                <a:gd name="connsiteX134" fmla="*/ 2318350 w 2627736"/>
                <a:gd name="connsiteY134" fmla="*/ 300934 h 1404802"/>
                <a:gd name="connsiteX135" fmla="*/ 2288735 w 2627736"/>
                <a:gd name="connsiteY135" fmla="*/ 315119 h 1404802"/>
                <a:gd name="connsiteX136" fmla="*/ 2265691 w 2627736"/>
                <a:gd name="connsiteY136" fmla="*/ 322164 h 1404802"/>
                <a:gd name="connsiteX137" fmla="*/ 2239409 w 2627736"/>
                <a:gd name="connsiteY137" fmla="*/ 336349 h 1404802"/>
                <a:gd name="connsiteX138" fmla="*/ 2252550 w 2627736"/>
                <a:gd name="connsiteY138" fmla="*/ 357579 h 1404802"/>
                <a:gd name="connsiteX139" fmla="*/ 2232838 w 2627736"/>
                <a:gd name="connsiteY139" fmla="*/ 364624 h 1404802"/>
                <a:gd name="connsiteX140" fmla="*/ 2180179 w 2627736"/>
                <a:gd name="connsiteY140" fmla="*/ 371669 h 1404802"/>
                <a:gd name="connsiteX141" fmla="*/ 2160467 w 2627736"/>
                <a:gd name="connsiteY141" fmla="*/ 368147 h 1404802"/>
                <a:gd name="connsiteX142" fmla="*/ 2134375 w 2627736"/>
                <a:gd name="connsiteY142" fmla="*/ 364053 h 1404802"/>
                <a:gd name="connsiteX143" fmla="*/ 2111426 w 2627736"/>
                <a:gd name="connsiteY143" fmla="*/ 381760 h 1404802"/>
                <a:gd name="connsiteX144" fmla="*/ 2091619 w 2627736"/>
                <a:gd name="connsiteY144" fmla="*/ 392614 h 1404802"/>
                <a:gd name="connsiteX145" fmla="*/ 2091619 w 2627736"/>
                <a:gd name="connsiteY145" fmla="*/ 413844 h 1404802"/>
                <a:gd name="connsiteX146" fmla="*/ 2114664 w 2627736"/>
                <a:gd name="connsiteY146" fmla="*/ 417366 h 1404802"/>
                <a:gd name="connsiteX147" fmla="*/ 2137708 w 2627736"/>
                <a:gd name="connsiteY147" fmla="*/ 410321 h 1404802"/>
                <a:gd name="connsiteX148" fmla="*/ 2170561 w 2627736"/>
                <a:gd name="connsiteY148" fmla="*/ 403276 h 1404802"/>
                <a:gd name="connsiteX149" fmla="*/ 2190368 w 2627736"/>
                <a:gd name="connsiteY149" fmla="*/ 406799 h 1404802"/>
                <a:gd name="connsiteX150" fmla="*/ 2203509 w 2627736"/>
                <a:gd name="connsiteY150" fmla="*/ 382046 h 1404802"/>
                <a:gd name="connsiteX151" fmla="*/ 2236361 w 2627736"/>
                <a:gd name="connsiteY151" fmla="*/ 396136 h 1404802"/>
                <a:gd name="connsiteX152" fmla="*/ 2236361 w 2627736"/>
                <a:gd name="connsiteY152" fmla="*/ 417366 h 1404802"/>
                <a:gd name="connsiteX153" fmla="*/ 2252836 w 2627736"/>
                <a:gd name="connsiteY153" fmla="*/ 438596 h 1404802"/>
                <a:gd name="connsiteX154" fmla="*/ 2249503 w 2627736"/>
                <a:gd name="connsiteY154" fmla="*/ 459826 h 1404802"/>
                <a:gd name="connsiteX155" fmla="*/ 2269310 w 2627736"/>
                <a:gd name="connsiteY155" fmla="*/ 466871 h 1404802"/>
                <a:gd name="connsiteX156" fmla="*/ 2289021 w 2627736"/>
                <a:gd name="connsiteY156" fmla="*/ 474011 h 1404802"/>
                <a:gd name="connsiteX157" fmla="*/ 2312066 w 2627736"/>
                <a:gd name="connsiteY157" fmla="*/ 495241 h 1404802"/>
                <a:gd name="connsiteX158" fmla="*/ 2338348 w 2627736"/>
                <a:gd name="connsiteY158" fmla="*/ 495241 h 1404802"/>
                <a:gd name="connsiteX159" fmla="*/ 2381104 w 2627736"/>
                <a:gd name="connsiteY159" fmla="*/ 516376 h 1404802"/>
                <a:gd name="connsiteX160" fmla="*/ 2390626 w 2627736"/>
                <a:gd name="connsiteY160" fmla="*/ 495146 h 1404802"/>
                <a:gd name="connsiteX161" fmla="*/ 2364249 w 2627736"/>
                <a:gd name="connsiteY161" fmla="*/ 466586 h 1404802"/>
                <a:gd name="connsiteX162" fmla="*/ 2347870 w 2627736"/>
                <a:gd name="connsiteY162" fmla="*/ 441833 h 1404802"/>
                <a:gd name="connsiteX163" fmla="*/ 2367582 w 2627736"/>
                <a:gd name="connsiteY163" fmla="*/ 445451 h 1404802"/>
                <a:gd name="connsiteX164" fmla="*/ 2387293 w 2627736"/>
                <a:gd name="connsiteY164" fmla="*/ 456018 h 1404802"/>
                <a:gd name="connsiteX165" fmla="*/ 2407005 w 2627736"/>
                <a:gd name="connsiteY165" fmla="*/ 452496 h 1404802"/>
                <a:gd name="connsiteX166" fmla="*/ 2423479 w 2627736"/>
                <a:gd name="connsiteY166" fmla="*/ 477248 h 1404802"/>
                <a:gd name="connsiteX167" fmla="*/ 2443190 w 2627736"/>
                <a:gd name="connsiteY167" fmla="*/ 473726 h 1404802"/>
                <a:gd name="connsiteX168" fmla="*/ 2456427 w 2627736"/>
                <a:gd name="connsiteY168" fmla="*/ 431266 h 1404802"/>
                <a:gd name="connsiteX169" fmla="*/ 2462997 w 2627736"/>
                <a:gd name="connsiteY169" fmla="*/ 452496 h 1404802"/>
                <a:gd name="connsiteX170" fmla="*/ 2472520 w 2627736"/>
                <a:gd name="connsiteY170" fmla="*/ 427743 h 1404802"/>
                <a:gd name="connsiteX171" fmla="*/ 2462997 w 2627736"/>
                <a:gd name="connsiteY171" fmla="*/ 402991 h 1404802"/>
                <a:gd name="connsiteX172" fmla="*/ 2433382 w 2627736"/>
                <a:gd name="connsiteY172" fmla="*/ 385283 h 1404802"/>
                <a:gd name="connsiteX173" fmla="*/ 2433382 w 2627736"/>
                <a:gd name="connsiteY173" fmla="*/ 353676 h 1404802"/>
                <a:gd name="connsiteX174" fmla="*/ 2413671 w 2627736"/>
                <a:gd name="connsiteY174" fmla="*/ 353676 h 1404802"/>
                <a:gd name="connsiteX175" fmla="*/ 2433382 w 2627736"/>
                <a:gd name="connsiteY175" fmla="*/ 343108 h 1404802"/>
                <a:gd name="connsiteX176" fmla="*/ 2442905 w 2627736"/>
                <a:gd name="connsiteY176" fmla="*/ 321878 h 1404802"/>
                <a:gd name="connsiteX177" fmla="*/ 2475853 w 2627736"/>
                <a:gd name="connsiteY177" fmla="*/ 314833 h 1404802"/>
                <a:gd name="connsiteX178" fmla="*/ 2482423 w 2627736"/>
                <a:gd name="connsiteY178" fmla="*/ 336063 h 1404802"/>
                <a:gd name="connsiteX179" fmla="*/ 2505468 w 2627736"/>
                <a:gd name="connsiteY179" fmla="*/ 343108 h 1404802"/>
                <a:gd name="connsiteX180" fmla="*/ 2499564 w 2627736"/>
                <a:gd name="connsiteY180" fmla="*/ 364053 h 1404802"/>
                <a:gd name="connsiteX181" fmla="*/ 2525846 w 2627736"/>
                <a:gd name="connsiteY181" fmla="*/ 388805 h 1404802"/>
                <a:gd name="connsiteX182" fmla="*/ 2548890 w 2627736"/>
                <a:gd name="connsiteY182" fmla="*/ 357008 h 1404802"/>
                <a:gd name="connsiteX183" fmla="*/ 2568602 w 2627736"/>
                <a:gd name="connsiteY183" fmla="*/ 353390 h 1404802"/>
                <a:gd name="connsiteX184" fmla="*/ 2588218 w 2627736"/>
                <a:gd name="connsiteY184" fmla="*/ 339586 h 1404802"/>
                <a:gd name="connsiteX185" fmla="*/ 2624404 w 2627736"/>
                <a:gd name="connsiteY185" fmla="*/ 328923 h 1404802"/>
                <a:gd name="connsiteX186" fmla="*/ 2627737 w 2627736"/>
                <a:gd name="connsiteY186" fmla="*/ 307693 h 1404802"/>
                <a:gd name="connsiteX187" fmla="*/ 1877839 w 2627736"/>
                <a:gd name="connsiteY187" fmla="*/ 484579 h 1404802"/>
                <a:gd name="connsiteX188" fmla="*/ 1864508 w 2627736"/>
                <a:gd name="connsiteY188" fmla="*/ 509331 h 1404802"/>
                <a:gd name="connsiteX189" fmla="*/ 1894122 w 2627736"/>
                <a:gd name="connsiteY189" fmla="*/ 502286 h 1404802"/>
                <a:gd name="connsiteX190" fmla="*/ 1917357 w 2627736"/>
                <a:gd name="connsiteY190" fmla="*/ 487816 h 1404802"/>
                <a:gd name="connsiteX191" fmla="*/ 1923928 w 2627736"/>
                <a:gd name="connsiteY191" fmla="*/ 463063 h 1404802"/>
                <a:gd name="connsiteX192" fmla="*/ 1904121 w 2627736"/>
                <a:gd name="connsiteY192" fmla="*/ 463063 h 1404802"/>
                <a:gd name="connsiteX193" fmla="*/ 1706434 w 2627736"/>
                <a:gd name="connsiteY193" fmla="*/ 916130 h 1404802"/>
                <a:gd name="connsiteX194" fmla="*/ 1683389 w 2627736"/>
                <a:gd name="connsiteY194" fmla="*/ 909085 h 1404802"/>
                <a:gd name="connsiteX195" fmla="*/ 1798517 w 2627736"/>
                <a:gd name="connsiteY195" fmla="*/ 14090 h 1404802"/>
                <a:gd name="connsiteX196" fmla="*/ 1768901 w 2627736"/>
                <a:gd name="connsiteY196" fmla="*/ 17612 h 1404802"/>
                <a:gd name="connsiteX197" fmla="*/ 1742620 w 2627736"/>
                <a:gd name="connsiteY197" fmla="*/ 21230 h 1404802"/>
                <a:gd name="connsiteX198" fmla="*/ 1719575 w 2627736"/>
                <a:gd name="connsiteY198" fmla="*/ 28275 h 1404802"/>
                <a:gd name="connsiteX199" fmla="*/ 1726145 w 2627736"/>
                <a:gd name="connsiteY199" fmla="*/ 53028 h 1404802"/>
                <a:gd name="connsiteX200" fmla="*/ 1666915 w 2627736"/>
                <a:gd name="connsiteY200" fmla="*/ 53028 h 1404802"/>
                <a:gd name="connsiteX201" fmla="*/ 1676438 w 2627736"/>
                <a:gd name="connsiteY201" fmla="*/ 74258 h 1404802"/>
                <a:gd name="connsiteX202" fmla="*/ 1696150 w 2627736"/>
                <a:gd name="connsiteY202" fmla="*/ 84825 h 1404802"/>
                <a:gd name="connsiteX203" fmla="*/ 1709386 w 2627736"/>
                <a:gd name="connsiteY203" fmla="*/ 109673 h 1404802"/>
                <a:gd name="connsiteX204" fmla="*/ 1765283 w 2627736"/>
                <a:gd name="connsiteY204" fmla="*/ 109673 h 1404802"/>
                <a:gd name="connsiteX205" fmla="*/ 1784994 w 2627736"/>
                <a:gd name="connsiteY205" fmla="*/ 106055 h 1404802"/>
                <a:gd name="connsiteX206" fmla="*/ 1798136 w 2627736"/>
                <a:gd name="connsiteY206" fmla="*/ 84825 h 1404802"/>
                <a:gd name="connsiteX207" fmla="*/ 1804706 w 2627736"/>
                <a:gd name="connsiteY207" fmla="*/ 63690 h 1404802"/>
                <a:gd name="connsiteX208" fmla="*/ 1765283 w 2627736"/>
                <a:gd name="connsiteY208" fmla="*/ 56550 h 1404802"/>
                <a:gd name="connsiteX209" fmla="*/ 1831083 w 2627736"/>
                <a:gd name="connsiteY209" fmla="*/ 31797 h 1404802"/>
                <a:gd name="connsiteX210" fmla="*/ 1811277 w 2627736"/>
                <a:gd name="connsiteY210" fmla="*/ 17612 h 1404802"/>
                <a:gd name="connsiteX211" fmla="*/ 1624540 w 2627736"/>
                <a:gd name="connsiteY211" fmla="*/ 222868 h 1404802"/>
                <a:gd name="connsiteX212" fmla="*/ 1644347 w 2627736"/>
                <a:gd name="connsiteY212" fmla="*/ 226391 h 1404802"/>
                <a:gd name="connsiteX213" fmla="*/ 1674057 w 2627736"/>
                <a:gd name="connsiteY213" fmla="*/ 236958 h 1404802"/>
                <a:gd name="connsiteX214" fmla="*/ 1693769 w 2627736"/>
                <a:gd name="connsiteY214" fmla="*/ 236958 h 1404802"/>
                <a:gd name="connsiteX215" fmla="*/ 1716813 w 2627736"/>
                <a:gd name="connsiteY215" fmla="*/ 233436 h 1404802"/>
                <a:gd name="connsiteX216" fmla="*/ 1707291 w 2627736"/>
                <a:gd name="connsiteY216" fmla="*/ 194498 h 1404802"/>
                <a:gd name="connsiteX217" fmla="*/ 1651394 w 2627736"/>
                <a:gd name="connsiteY217" fmla="*/ 183931 h 1404802"/>
                <a:gd name="connsiteX218" fmla="*/ 1634920 w 2627736"/>
                <a:gd name="connsiteY218" fmla="*/ 205161 h 1404802"/>
                <a:gd name="connsiteX219" fmla="*/ 1615208 w 2627736"/>
                <a:gd name="connsiteY219" fmla="*/ 208683 h 1404802"/>
                <a:gd name="connsiteX220" fmla="*/ 1568643 w 2627736"/>
                <a:gd name="connsiteY220" fmla="*/ 236958 h 1404802"/>
                <a:gd name="connsiteX221" fmla="*/ 1588355 w 2627736"/>
                <a:gd name="connsiteY221" fmla="*/ 233436 h 1404802"/>
                <a:gd name="connsiteX222" fmla="*/ 1568643 w 2627736"/>
                <a:gd name="connsiteY222" fmla="*/ 229913 h 1404802"/>
                <a:gd name="connsiteX223" fmla="*/ 1585117 w 2627736"/>
                <a:gd name="connsiteY223" fmla="*/ 155655 h 1404802"/>
                <a:gd name="connsiteX224" fmla="*/ 1529220 w 2627736"/>
                <a:gd name="connsiteY224" fmla="*/ 152038 h 1404802"/>
                <a:gd name="connsiteX225" fmla="*/ 1571976 w 2627736"/>
                <a:gd name="connsiteY225" fmla="*/ 127285 h 1404802"/>
                <a:gd name="connsiteX226" fmla="*/ 1578547 w 2627736"/>
                <a:gd name="connsiteY226" fmla="*/ 102533 h 1404802"/>
                <a:gd name="connsiteX227" fmla="*/ 1585117 w 2627736"/>
                <a:gd name="connsiteY227" fmla="*/ 63690 h 1404802"/>
                <a:gd name="connsiteX228" fmla="*/ 1558835 w 2627736"/>
                <a:gd name="connsiteY228" fmla="*/ 53028 h 1404802"/>
                <a:gd name="connsiteX229" fmla="*/ 1539028 w 2627736"/>
                <a:gd name="connsiteY229" fmla="*/ 56550 h 1404802"/>
                <a:gd name="connsiteX230" fmla="*/ 1512746 w 2627736"/>
                <a:gd name="connsiteY230" fmla="*/ 77780 h 1404802"/>
                <a:gd name="connsiteX231" fmla="*/ 1496272 w 2627736"/>
                <a:gd name="connsiteY231" fmla="*/ 102533 h 1404802"/>
                <a:gd name="connsiteX232" fmla="*/ 1476561 w 2627736"/>
                <a:gd name="connsiteY232" fmla="*/ 113195 h 1404802"/>
                <a:gd name="connsiteX233" fmla="*/ 1483131 w 2627736"/>
                <a:gd name="connsiteY233" fmla="*/ 91965 h 1404802"/>
                <a:gd name="connsiteX234" fmla="*/ 1489702 w 2627736"/>
                <a:gd name="connsiteY234" fmla="*/ 70735 h 1404802"/>
                <a:gd name="connsiteX235" fmla="*/ 1463419 w 2627736"/>
                <a:gd name="connsiteY235" fmla="*/ 63690 h 1404802"/>
                <a:gd name="connsiteX236" fmla="*/ 1437137 w 2627736"/>
                <a:gd name="connsiteY236" fmla="*/ 63690 h 1404802"/>
                <a:gd name="connsiteX237" fmla="*/ 1414093 w 2627736"/>
                <a:gd name="connsiteY237" fmla="*/ 81303 h 1404802"/>
                <a:gd name="connsiteX238" fmla="*/ 1394286 w 2627736"/>
                <a:gd name="connsiteY238" fmla="*/ 84825 h 1404802"/>
                <a:gd name="connsiteX239" fmla="*/ 1371337 w 2627736"/>
                <a:gd name="connsiteY239" fmla="*/ 88443 h 1404802"/>
                <a:gd name="connsiteX240" fmla="*/ 1394286 w 2627736"/>
                <a:gd name="connsiteY240" fmla="*/ 74258 h 1404802"/>
                <a:gd name="connsiteX241" fmla="*/ 1414093 w 2627736"/>
                <a:gd name="connsiteY241" fmla="*/ 67213 h 1404802"/>
                <a:gd name="connsiteX242" fmla="*/ 1364766 w 2627736"/>
                <a:gd name="connsiteY242" fmla="*/ 67213 h 1404802"/>
                <a:gd name="connsiteX243" fmla="*/ 1344959 w 2627736"/>
                <a:gd name="connsiteY243" fmla="*/ 70735 h 1404802"/>
                <a:gd name="connsiteX244" fmla="*/ 1368004 w 2627736"/>
                <a:gd name="connsiteY244" fmla="*/ 53028 h 1404802"/>
                <a:gd name="connsiteX245" fmla="*/ 1282301 w 2627736"/>
                <a:gd name="connsiteY245" fmla="*/ 70735 h 1404802"/>
                <a:gd name="connsiteX246" fmla="*/ 1226499 w 2627736"/>
                <a:gd name="connsiteY246" fmla="*/ 84825 h 1404802"/>
                <a:gd name="connsiteX247" fmla="*/ 1196980 w 2627736"/>
                <a:gd name="connsiteY247" fmla="*/ 106055 h 1404802"/>
                <a:gd name="connsiteX248" fmla="*/ 1223262 w 2627736"/>
                <a:gd name="connsiteY248" fmla="*/ 116527 h 1404802"/>
                <a:gd name="connsiteX249" fmla="*/ 1200217 w 2627736"/>
                <a:gd name="connsiteY249" fmla="*/ 130713 h 1404802"/>
                <a:gd name="connsiteX250" fmla="*/ 1180506 w 2627736"/>
                <a:gd name="connsiteY250" fmla="*/ 141280 h 1404802"/>
                <a:gd name="connsiteX251" fmla="*/ 1200217 w 2627736"/>
                <a:gd name="connsiteY251" fmla="*/ 148325 h 1404802"/>
                <a:gd name="connsiteX252" fmla="*/ 1223262 w 2627736"/>
                <a:gd name="connsiteY252" fmla="*/ 151847 h 1404802"/>
                <a:gd name="connsiteX253" fmla="*/ 1269351 w 2627736"/>
                <a:gd name="connsiteY253" fmla="*/ 151847 h 1404802"/>
                <a:gd name="connsiteX254" fmla="*/ 1246306 w 2627736"/>
                <a:gd name="connsiteY254" fmla="*/ 166032 h 1404802"/>
                <a:gd name="connsiteX255" fmla="*/ 1187076 w 2627736"/>
                <a:gd name="connsiteY255" fmla="*/ 173077 h 1404802"/>
                <a:gd name="connsiteX256" fmla="*/ 1167365 w 2627736"/>
                <a:gd name="connsiteY256" fmla="*/ 173077 h 1404802"/>
                <a:gd name="connsiteX257" fmla="*/ 1164032 w 2627736"/>
                <a:gd name="connsiteY257" fmla="*/ 194307 h 1404802"/>
                <a:gd name="connsiteX258" fmla="*/ 1190409 w 2627736"/>
                <a:gd name="connsiteY258" fmla="*/ 201448 h 1404802"/>
                <a:gd name="connsiteX259" fmla="*/ 1177268 w 2627736"/>
                <a:gd name="connsiteY259" fmla="*/ 222678 h 1404802"/>
                <a:gd name="connsiteX260" fmla="*/ 1269351 w 2627736"/>
                <a:gd name="connsiteY260" fmla="*/ 229723 h 1404802"/>
                <a:gd name="connsiteX261" fmla="*/ 1295633 w 2627736"/>
                <a:gd name="connsiteY261" fmla="*/ 226200 h 1404802"/>
                <a:gd name="connsiteX262" fmla="*/ 1331818 w 2627736"/>
                <a:gd name="connsiteY262" fmla="*/ 222678 h 1404802"/>
                <a:gd name="connsiteX263" fmla="*/ 1371337 w 2627736"/>
                <a:gd name="connsiteY263" fmla="*/ 215538 h 1404802"/>
                <a:gd name="connsiteX264" fmla="*/ 1407522 w 2627736"/>
                <a:gd name="connsiteY264" fmla="*/ 212015 h 1404802"/>
                <a:gd name="connsiteX265" fmla="*/ 1430472 w 2627736"/>
                <a:gd name="connsiteY265" fmla="*/ 204970 h 1404802"/>
                <a:gd name="connsiteX266" fmla="*/ 1450278 w 2627736"/>
                <a:gd name="connsiteY266" fmla="*/ 204970 h 1404802"/>
                <a:gd name="connsiteX267" fmla="*/ 1496272 w 2627736"/>
                <a:gd name="connsiteY267" fmla="*/ 226200 h 1404802"/>
                <a:gd name="connsiteX268" fmla="*/ 1519317 w 2627736"/>
                <a:gd name="connsiteY268" fmla="*/ 233245 h 1404802"/>
                <a:gd name="connsiteX269" fmla="*/ 1539028 w 2627736"/>
                <a:gd name="connsiteY269" fmla="*/ 229723 h 1404802"/>
                <a:gd name="connsiteX270" fmla="*/ 1555502 w 2627736"/>
                <a:gd name="connsiteY270" fmla="*/ 208493 h 1404802"/>
                <a:gd name="connsiteX271" fmla="*/ 1512746 w 2627736"/>
                <a:gd name="connsiteY271" fmla="*/ 201448 h 1404802"/>
                <a:gd name="connsiteX272" fmla="*/ 1532458 w 2627736"/>
                <a:gd name="connsiteY272" fmla="*/ 187263 h 1404802"/>
                <a:gd name="connsiteX273" fmla="*/ 1558835 w 2627736"/>
                <a:gd name="connsiteY273" fmla="*/ 187263 h 1404802"/>
                <a:gd name="connsiteX274" fmla="*/ 1585117 w 2627736"/>
                <a:gd name="connsiteY274" fmla="*/ 183740 h 1404802"/>
                <a:gd name="connsiteX275" fmla="*/ 1585117 w 2627736"/>
                <a:gd name="connsiteY275" fmla="*/ 155179 h 1404802"/>
                <a:gd name="connsiteX276" fmla="*/ 1036049 w 2627736"/>
                <a:gd name="connsiteY276" fmla="*/ 116527 h 1404802"/>
                <a:gd name="connsiteX277" fmla="*/ 1029479 w 2627736"/>
                <a:gd name="connsiteY277" fmla="*/ 137757 h 1404802"/>
                <a:gd name="connsiteX278" fmla="*/ 1052523 w 2627736"/>
                <a:gd name="connsiteY278" fmla="*/ 134235 h 1404802"/>
                <a:gd name="connsiteX279" fmla="*/ 1082138 w 2627736"/>
                <a:gd name="connsiteY279" fmla="*/ 127095 h 1404802"/>
                <a:gd name="connsiteX280" fmla="*/ 1111753 w 2627736"/>
                <a:gd name="connsiteY280" fmla="*/ 130713 h 1404802"/>
                <a:gd name="connsiteX281" fmla="*/ 1154509 w 2627736"/>
                <a:gd name="connsiteY281" fmla="*/ 95297 h 1404802"/>
                <a:gd name="connsiteX282" fmla="*/ 1226880 w 2627736"/>
                <a:gd name="connsiteY282" fmla="*/ 70545 h 1404802"/>
                <a:gd name="connsiteX283" fmla="*/ 1295633 w 2627736"/>
                <a:gd name="connsiteY283" fmla="*/ 49886 h 1404802"/>
                <a:gd name="connsiteX284" fmla="*/ 1348292 w 2627736"/>
                <a:gd name="connsiteY284" fmla="*/ 39223 h 1404802"/>
                <a:gd name="connsiteX285" fmla="*/ 1325248 w 2627736"/>
                <a:gd name="connsiteY285" fmla="*/ 17993 h 1404802"/>
                <a:gd name="connsiteX286" fmla="*/ 1285825 w 2627736"/>
                <a:gd name="connsiteY286" fmla="*/ 7426 h 1404802"/>
                <a:gd name="connsiteX287" fmla="*/ 1236403 w 2627736"/>
                <a:gd name="connsiteY287" fmla="*/ 14471 h 1404802"/>
                <a:gd name="connsiteX288" fmla="*/ 1216977 w 2627736"/>
                <a:gd name="connsiteY288" fmla="*/ 0 h 1404802"/>
                <a:gd name="connsiteX289" fmla="*/ 1170983 w 2627736"/>
                <a:gd name="connsiteY289" fmla="*/ 3522 h 1404802"/>
                <a:gd name="connsiteX290" fmla="*/ 1144606 w 2627736"/>
                <a:gd name="connsiteY290" fmla="*/ 14090 h 1404802"/>
                <a:gd name="connsiteX291" fmla="*/ 1128227 w 2627736"/>
                <a:gd name="connsiteY291" fmla="*/ 42651 h 1404802"/>
                <a:gd name="connsiteX292" fmla="*/ 1098612 w 2627736"/>
                <a:gd name="connsiteY292" fmla="*/ 49695 h 1404802"/>
                <a:gd name="connsiteX293" fmla="*/ 1062427 w 2627736"/>
                <a:gd name="connsiteY293" fmla="*/ 63881 h 1404802"/>
                <a:gd name="connsiteX294" fmla="*/ 1006434 w 2627736"/>
                <a:gd name="connsiteY294" fmla="*/ 102723 h 1404802"/>
                <a:gd name="connsiteX295" fmla="*/ 1032812 w 2627736"/>
                <a:gd name="connsiteY295" fmla="*/ 113386 h 1404802"/>
                <a:gd name="connsiteX296" fmla="*/ 105224 w 2627736"/>
                <a:gd name="connsiteY296" fmla="*/ 877097 h 1404802"/>
                <a:gd name="connsiteX297" fmla="*/ 101891 w 2627736"/>
                <a:gd name="connsiteY297" fmla="*/ 901850 h 1404802"/>
                <a:gd name="connsiteX298" fmla="*/ 88464 w 2627736"/>
                <a:gd name="connsiteY298" fmla="*/ 916225 h 1404802"/>
                <a:gd name="connsiteX299" fmla="*/ 97987 w 2627736"/>
                <a:gd name="connsiteY299" fmla="*/ 937455 h 1404802"/>
                <a:gd name="connsiteX300" fmla="*/ 114461 w 2627736"/>
                <a:gd name="connsiteY300" fmla="*/ 912703 h 1404802"/>
                <a:gd name="connsiteX301" fmla="*/ 91416 w 2627736"/>
                <a:gd name="connsiteY301" fmla="*/ 912703 h 1404802"/>
                <a:gd name="connsiteX302" fmla="*/ 78942 w 2627736"/>
                <a:gd name="connsiteY302" fmla="*/ 884428 h 1404802"/>
                <a:gd name="connsiteX303" fmla="*/ 98653 w 2627736"/>
                <a:gd name="connsiteY303" fmla="*/ 884428 h 1404802"/>
                <a:gd name="connsiteX304" fmla="*/ 78942 w 2627736"/>
                <a:gd name="connsiteY304" fmla="*/ 880905 h 1404802"/>
                <a:gd name="connsiteX305" fmla="*/ 134839 w 2627736"/>
                <a:gd name="connsiteY305" fmla="*/ 1071881 h 1404802"/>
                <a:gd name="connsiteX306" fmla="*/ 134839 w 2627736"/>
                <a:gd name="connsiteY306" fmla="*/ 1047128 h 1404802"/>
                <a:gd name="connsiteX307" fmla="*/ 115127 w 2627736"/>
                <a:gd name="connsiteY307" fmla="*/ 1025898 h 1404802"/>
                <a:gd name="connsiteX308" fmla="*/ 92083 w 2627736"/>
                <a:gd name="connsiteY308" fmla="*/ 1015331 h 1404802"/>
                <a:gd name="connsiteX309" fmla="*/ 72276 w 2627736"/>
                <a:gd name="connsiteY309" fmla="*/ 997623 h 1404802"/>
                <a:gd name="connsiteX310" fmla="*/ 52564 w 2627736"/>
                <a:gd name="connsiteY310" fmla="*/ 1004668 h 1404802"/>
                <a:gd name="connsiteX311" fmla="*/ 75609 w 2627736"/>
                <a:gd name="connsiteY311" fmla="*/ 1018853 h 1404802"/>
                <a:gd name="connsiteX312" fmla="*/ 52564 w 2627736"/>
                <a:gd name="connsiteY312" fmla="*/ 1033038 h 1404802"/>
                <a:gd name="connsiteX313" fmla="*/ 72276 w 2627736"/>
                <a:gd name="connsiteY313" fmla="*/ 1040083 h 1404802"/>
                <a:gd name="connsiteX314" fmla="*/ 69038 w 2627736"/>
                <a:gd name="connsiteY314" fmla="*/ 1061313 h 1404802"/>
                <a:gd name="connsiteX315" fmla="*/ 88750 w 2627736"/>
                <a:gd name="connsiteY315" fmla="*/ 1057791 h 1404802"/>
                <a:gd name="connsiteX316" fmla="*/ 85512 w 2627736"/>
                <a:gd name="connsiteY316" fmla="*/ 1082543 h 1404802"/>
                <a:gd name="connsiteX317" fmla="*/ 111794 w 2627736"/>
                <a:gd name="connsiteY317" fmla="*/ 1089588 h 1404802"/>
                <a:gd name="connsiteX318" fmla="*/ 111794 w 2627736"/>
                <a:gd name="connsiteY318" fmla="*/ 1110818 h 1404802"/>
                <a:gd name="connsiteX319" fmla="*/ 131506 w 2627736"/>
                <a:gd name="connsiteY319" fmla="*/ 1117863 h 1404802"/>
                <a:gd name="connsiteX320" fmla="*/ 154550 w 2627736"/>
                <a:gd name="connsiteY320" fmla="*/ 1107296 h 1404802"/>
                <a:gd name="connsiteX321" fmla="*/ 151313 w 2627736"/>
                <a:gd name="connsiteY321" fmla="*/ 1086066 h 1404802"/>
                <a:gd name="connsiteX322" fmla="*/ 2512991 w 2627736"/>
                <a:gd name="connsiteY322" fmla="*/ 873860 h 1404802"/>
                <a:gd name="connsiteX323" fmla="*/ 2493279 w 2627736"/>
                <a:gd name="connsiteY323" fmla="*/ 880905 h 1404802"/>
                <a:gd name="connsiteX324" fmla="*/ 2499849 w 2627736"/>
                <a:gd name="connsiteY324" fmla="*/ 856153 h 1404802"/>
                <a:gd name="connsiteX325" fmla="*/ 2480043 w 2627736"/>
                <a:gd name="connsiteY325" fmla="*/ 852630 h 1404802"/>
                <a:gd name="connsiteX326" fmla="*/ 2460331 w 2627736"/>
                <a:gd name="connsiteY326" fmla="*/ 863198 h 1404802"/>
                <a:gd name="connsiteX327" fmla="*/ 2440619 w 2627736"/>
                <a:gd name="connsiteY327" fmla="*/ 873860 h 1404802"/>
                <a:gd name="connsiteX328" fmla="*/ 2417575 w 2627736"/>
                <a:gd name="connsiteY328" fmla="*/ 880905 h 1404802"/>
                <a:gd name="connsiteX329" fmla="*/ 2394531 w 2627736"/>
                <a:gd name="connsiteY329" fmla="*/ 895090 h 1404802"/>
                <a:gd name="connsiteX330" fmla="*/ 2387960 w 2627736"/>
                <a:gd name="connsiteY330" fmla="*/ 870243 h 1404802"/>
                <a:gd name="connsiteX331" fmla="*/ 2407672 w 2627736"/>
                <a:gd name="connsiteY331" fmla="*/ 877383 h 1404802"/>
                <a:gd name="connsiteX332" fmla="*/ 2430716 w 2627736"/>
                <a:gd name="connsiteY332" fmla="*/ 866720 h 1404802"/>
                <a:gd name="connsiteX333" fmla="*/ 2460331 w 2627736"/>
                <a:gd name="connsiteY333" fmla="*/ 856153 h 1404802"/>
                <a:gd name="connsiteX334" fmla="*/ 2483375 w 2627736"/>
                <a:gd name="connsiteY334" fmla="*/ 841967 h 1404802"/>
                <a:gd name="connsiteX335" fmla="*/ 2522799 w 2627736"/>
                <a:gd name="connsiteY335" fmla="*/ 841967 h 1404802"/>
                <a:gd name="connsiteX336" fmla="*/ 2506420 w 2627736"/>
                <a:gd name="connsiteY336" fmla="*/ 817215 h 1404802"/>
                <a:gd name="connsiteX337" fmla="*/ 2486613 w 2627736"/>
                <a:gd name="connsiteY337" fmla="*/ 820737 h 1404802"/>
                <a:gd name="connsiteX338" fmla="*/ 2437286 w 2627736"/>
                <a:gd name="connsiteY338" fmla="*/ 824260 h 1404802"/>
                <a:gd name="connsiteX339" fmla="*/ 2414337 w 2627736"/>
                <a:gd name="connsiteY339" fmla="*/ 813693 h 1404802"/>
                <a:gd name="connsiteX340" fmla="*/ 2430716 w 2627736"/>
                <a:gd name="connsiteY340" fmla="*/ 792462 h 1404802"/>
                <a:gd name="connsiteX341" fmla="*/ 2407291 w 2627736"/>
                <a:gd name="connsiteY341" fmla="*/ 774660 h 1404802"/>
                <a:gd name="connsiteX342" fmla="*/ 2397768 w 2627736"/>
                <a:gd name="connsiteY342" fmla="*/ 749907 h 1404802"/>
                <a:gd name="connsiteX343" fmla="*/ 2420813 w 2627736"/>
                <a:gd name="connsiteY343" fmla="*/ 732199 h 1404802"/>
                <a:gd name="connsiteX344" fmla="*/ 2407291 w 2627736"/>
                <a:gd name="connsiteY344" fmla="*/ 710969 h 1404802"/>
                <a:gd name="connsiteX345" fmla="*/ 2433668 w 2627736"/>
                <a:gd name="connsiteY345" fmla="*/ 693357 h 1404802"/>
                <a:gd name="connsiteX346" fmla="*/ 2407291 w 2627736"/>
                <a:gd name="connsiteY346" fmla="*/ 679172 h 1404802"/>
                <a:gd name="connsiteX347" fmla="*/ 2381008 w 2627736"/>
                <a:gd name="connsiteY347" fmla="*/ 682694 h 1404802"/>
                <a:gd name="connsiteX348" fmla="*/ 2410624 w 2627736"/>
                <a:gd name="connsiteY348" fmla="*/ 668509 h 1404802"/>
                <a:gd name="connsiteX349" fmla="*/ 2390912 w 2627736"/>
                <a:gd name="connsiteY349" fmla="*/ 664987 h 1404802"/>
                <a:gd name="connsiteX350" fmla="*/ 2413957 w 2627736"/>
                <a:gd name="connsiteY350" fmla="*/ 650897 h 1404802"/>
                <a:gd name="connsiteX351" fmla="*/ 2394150 w 2627736"/>
                <a:gd name="connsiteY351" fmla="*/ 636712 h 1404802"/>
                <a:gd name="connsiteX352" fmla="*/ 2394150 w 2627736"/>
                <a:gd name="connsiteY352" fmla="*/ 597774 h 1404802"/>
                <a:gd name="connsiteX353" fmla="*/ 2371105 w 2627736"/>
                <a:gd name="connsiteY353" fmla="*/ 601297 h 1404802"/>
                <a:gd name="connsiteX354" fmla="*/ 2357964 w 2627736"/>
                <a:gd name="connsiteY354" fmla="*/ 626144 h 1404802"/>
                <a:gd name="connsiteX355" fmla="*/ 2338252 w 2627736"/>
                <a:gd name="connsiteY355" fmla="*/ 636712 h 1404802"/>
                <a:gd name="connsiteX356" fmla="*/ 2315303 w 2627736"/>
                <a:gd name="connsiteY356" fmla="*/ 668700 h 1404802"/>
                <a:gd name="connsiteX357" fmla="*/ 2318636 w 2627736"/>
                <a:gd name="connsiteY357" fmla="*/ 647565 h 1404802"/>
                <a:gd name="connsiteX358" fmla="*/ 2295591 w 2627736"/>
                <a:gd name="connsiteY358" fmla="*/ 651087 h 1404802"/>
                <a:gd name="connsiteX359" fmla="*/ 2275880 w 2627736"/>
                <a:gd name="connsiteY359" fmla="*/ 665177 h 1404802"/>
                <a:gd name="connsiteX360" fmla="*/ 2252836 w 2627736"/>
                <a:gd name="connsiteY360" fmla="*/ 679362 h 1404802"/>
                <a:gd name="connsiteX361" fmla="*/ 2252836 w 2627736"/>
                <a:gd name="connsiteY361" fmla="*/ 658132 h 1404802"/>
                <a:gd name="connsiteX362" fmla="*/ 2233124 w 2627736"/>
                <a:gd name="connsiteY362" fmla="*/ 679362 h 1404802"/>
                <a:gd name="connsiteX363" fmla="*/ 2196938 w 2627736"/>
                <a:gd name="connsiteY363" fmla="*/ 686407 h 1404802"/>
                <a:gd name="connsiteX364" fmla="*/ 2229791 w 2627736"/>
                <a:gd name="connsiteY364" fmla="*/ 675840 h 1404802"/>
                <a:gd name="connsiteX365" fmla="*/ 2242932 w 2627736"/>
                <a:gd name="connsiteY365" fmla="*/ 654610 h 1404802"/>
                <a:gd name="connsiteX366" fmla="*/ 2216840 w 2627736"/>
                <a:gd name="connsiteY366" fmla="*/ 643757 h 1404802"/>
                <a:gd name="connsiteX367" fmla="*/ 2190558 w 2627736"/>
                <a:gd name="connsiteY367" fmla="*/ 650897 h 1404802"/>
                <a:gd name="connsiteX368" fmla="*/ 2216840 w 2627736"/>
                <a:gd name="connsiteY368" fmla="*/ 636712 h 1404802"/>
                <a:gd name="connsiteX369" fmla="*/ 2223411 w 2627736"/>
                <a:gd name="connsiteY369" fmla="*/ 615482 h 1404802"/>
                <a:gd name="connsiteX370" fmla="*/ 2206937 w 2627736"/>
                <a:gd name="connsiteY370" fmla="*/ 594252 h 1404802"/>
                <a:gd name="connsiteX371" fmla="*/ 2229982 w 2627736"/>
                <a:gd name="connsiteY371" fmla="*/ 590729 h 1404802"/>
                <a:gd name="connsiteX372" fmla="*/ 2243123 w 2627736"/>
                <a:gd name="connsiteY372" fmla="*/ 569499 h 1404802"/>
                <a:gd name="connsiteX373" fmla="*/ 2262929 w 2627736"/>
                <a:gd name="connsiteY373" fmla="*/ 558932 h 1404802"/>
                <a:gd name="connsiteX374" fmla="*/ 2243123 w 2627736"/>
                <a:gd name="connsiteY374" fmla="*/ 562454 h 1404802"/>
                <a:gd name="connsiteX375" fmla="*/ 2216840 w 2627736"/>
                <a:gd name="connsiteY375" fmla="*/ 548269 h 1404802"/>
                <a:gd name="connsiteX376" fmla="*/ 2210270 w 2627736"/>
                <a:gd name="connsiteY376" fmla="*/ 523516 h 1404802"/>
                <a:gd name="connsiteX377" fmla="*/ 2180655 w 2627736"/>
                <a:gd name="connsiteY377" fmla="*/ 512949 h 1404802"/>
                <a:gd name="connsiteX378" fmla="*/ 2177417 w 2627736"/>
                <a:gd name="connsiteY378" fmla="*/ 491719 h 1404802"/>
                <a:gd name="connsiteX379" fmla="*/ 2151040 w 2627736"/>
                <a:gd name="connsiteY379" fmla="*/ 491719 h 1404802"/>
                <a:gd name="connsiteX380" fmla="*/ 2131138 w 2627736"/>
                <a:gd name="connsiteY380" fmla="*/ 502286 h 1404802"/>
                <a:gd name="connsiteX381" fmla="*/ 2108093 w 2627736"/>
                <a:gd name="connsiteY381" fmla="*/ 498764 h 1404802"/>
                <a:gd name="connsiteX382" fmla="*/ 2058767 w 2627736"/>
                <a:gd name="connsiteY382" fmla="*/ 484579 h 1404802"/>
                <a:gd name="connsiteX383" fmla="*/ 2032485 w 2627736"/>
                <a:gd name="connsiteY383" fmla="*/ 491719 h 1404802"/>
                <a:gd name="connsiteX384" fmla="*/ 2016011 w 2627736"/>
                <a:gd name="connsiteY384" fmla="*/ 512949 h 1404802"/>
                <a:gd name="connsiteX385" fmla="*/ 2025533 w 2627736"/>
                <a:gd name="connsiteY385" fmla="*/ 534084 h 1404802"/>
                <a:gd name="connsiteX386" fmla="*/ 2002489 w 2627736"/>
                <a:gd name="connsiteY386" fmla="*/ 551791 h 1404802"/>
                <a:gd name="connsiteX387" fmla="*/ 1989728 w 2627736"/>
                <a:gd name="connsiteY387" fmla="*/ 573498 h 1404802"/>
                <a:gd name="connsiteX388" fmla="*/ 1992966 w 2627736"/>
                <a:gd name="connsiteY388" fmla="*/ 594728 h 1404802"/>
                <a:gd name="connsiteX389" fmla="*/ 1973255 w 2627736"/>
                <a:gd name="connsiteY389" fmla="*/ 608913 h 1404802"/>
                <a:gd name="connsiteX390" fmla="*/ 1956781 w 2627736"/>
                <a:gd name="connsiteY390" fmla="*/ 630143 h 1404802"/>
                <a:gd name="connsiteX391" fmla="*/ 1937069 w 2627736"/>
                <a:gd name="connsiteY391" fmla="*/ 637188 h 1404802"/>
                <a:gd name="connsiteX392" fmla="*/ 1917357 w 2627736"/>
                <a:gd name="connsiteY392" fmla="*/ 654895 h 1404802"/>
                <a:gd name="connsiteX393" fmla="*/ 1943640 w 2627736"/>
                <a:gd name="connsiteY393" fmla="*/ 672603 h 1404802"/>
                <a:gd name="connsiteX394" fmla="*/ 1950210 w 2627736"/>
                <a:gd name="connsiteY394" fmla="*/ 697260 h 1404802"/>
                <a:gd name="connsiteX395" fmla="*/ 1946972 w 2627736"/>
                <a:gd name="connsiteY395" fmla="*/ 718490 h 1404802"/>
                <a:gd name="connsiteX396" fmla="*/ 1937450 w 2627736"/>
                <a:gd name="connsiteY396" fmla="*/ 747051 h 1404802"/>
                <a:gd name="connsiteX397" fmla="*/ 1897932 w 2627736"/>
                <a:gd name="connsiteY397" fmla="*/ 778849 h 1404802"/>
                <a:gd name="connsiteX398" fmla="*/ 1874982 w 2627736"/>
                <a:gd name="connsiteY398" fmla="*/ 796556 h 1404802"/>
                <a:gd name="connsiteX399" fmla="*/ 1854985 w 2627736"/>
                <a:gd name="connsiteY399" fmla="*/ 810075 h 1404802"/>
                <a:gd name="connsiteX400" fmla="*/ 1825370 w 2627736"/>
                <a:gd name="connsiteY400" fmla="*/ 813597 h 1404802"/>
                <a:gd name="connsiteX401" fmla="*/ 1805658 w 2627736"/>
                <a:gd name="connsiteY401" fmla="*/ 817120 h 1404802"/>
                <a:gd name="connsiteX402" fmla="*/ 1782614 w 2627736"/>
                <a:gd name="connsiteY402" fmla="*/ 824165 h 1404802"/>
                <a:gd name="connsiteX403" fmla="*/ 1785947 w 2627736"/>
                <a:gd name="connsiteY403" fmla="*/ 845395 h 1404802"/>
                <a:gd name="connsiteX404" fmla="*/ 1789280 w 2627736"/>
                <a:gd name="connsiteY404" fmla="*/ 866625 h 1404802"/>
                <a:gd name="connsiteX405" fmla="*/ 1769282 w 2627736"/>
                <a:gd name="connsiteY405" fmla="*/ 898518 h 1404802"/>
                <a:gd name="connsiteX406" fmla="*/ 1769282 w 2627736"/>
                <a:gd name="connsiteY406" fmla="*/ 940978 h 1404802"/>
                <a:gd name="connsiteX407" fmla="*/ 1739668 w 2627736"/>
                <a:gd name="connsiteY407" fmla="*/ 958590 h 1404802"/>
                <a:gd name="connsiteX408" fmla="*/ 1739668 w 2627736"/>
                <a:gd name="connsiteY408" fmla="*/ 979820 h 1404802"/>
                <a:gd name="connsiteX409" fmla="*/ 1716718 w 2627736"/>
                <a:gd name="connsiteY409" fmla="*/ 972775 h 1404802"/>
                <a:gd name="connsiteX410" fmla="*/ 1700244 w 2627736"/>
                <a:gd name="connsiteY410" fmla="*/ 994005 h 1404802"/>
                <a:gd name="connsiteX411" fmla="*/ 1677200 w 2627736"/>
                <a:gd name="connsiteY411" fmla="*/ 990483 h 1404802"/>
                <a:gd name="connsiteX412" fmla="*/ 1657488 w 2627736"/>
                <a:gd name="connsiteY412" fmla="*/ 994005 h 1404802"/>
                <a:gd name="connsiteX413" fmla="*/ 1680533 w 2627736"/>
                <a:gd name="connsiteY413" fmla="*/ 976298 h 1404802"/>
                <a:gd name="connsiteX414" fmla="*/ 1673962 w 2627736"/>
                <a:gd name="connsiteY414" fmla="*/ 955068 h 1404802"/>
                <a:gd name="connsiteX415" fmla="*/ 1654155 w 2627736"/>
                <a:gd name="connsiteY415" fmla="*/ 944786 h 1404802"/>
                <a:gd name="connsiteX416" fmla="*/ 1657488 w 2627736"/>
                <a:gd name="connsiteY416" fmla="*/ 916225 h 1404802"/>
                <a:gd name="connsiteX417" fmla="*/ 1673962 w 2627736"/>
                <a:gd name="connsiteY417" fmla="*/ 891473 h 1404802"/>
                <a:gd name="connsiteX418" fmla="*/ 1687103 w 2627736"/>
                <a:gd name="connsiteY418" fmla="*/ 870243 h 1404802"/>
                <a:gd name="connsiteX419" fmla="*/ 1687103 w 2627736"/>
                <a:gd name="connsiteY419" fmla="*/ 845490 h 1404802"/>
                <a:gd name="connsiteX420" fmla="*/ 1713385 w 2627736"/>
                <a:gd name="connsiteY420" fmla="*/ 824260 h 1404802"/>
                <a:gd name="connsiteX421" fmla="*/ 1687103 w 2627736"/>
                <a:gd name="connsiteY421" fmla="*/ 806648 h 1404802"/>
                <a:gd name="connsiteX422" fmla="*/ 1627873 w 2627736"/>
                <a:gd name="connsiteY422" fmla="*/ 806648 h 1404802"/>
                <a:gd name="connsiteX423" fmla="*/ 1608161 w 2627736"/>
                <a:gd name="connsiteY423" fmla="*/ 813693 h 1404802"/>
                <a:gd name="connsiteX424" fmla="*/ 1617684 w 2627736"/>
                <a:gd name="connsiteY424" fmla="*/ 792462 h 1404802"/>
                <a:gd name="connsiteX425" fmla="*/ 1581499 w 2627736"/>
                <a:gd name="connsiteY425" fmla="*/ 778277 h 1404802"/>
                <a:gd name="connsiteX426" fmla="*/ 1561787 w 2627736"/>
                <a:gd name="connsiteY426" fmla="*/ 749717 h 1404802"/>
                <a:gd name="connsiteX427" fmla="*/ 1525601 w 2627736"/>
                <a:gd name="connsiteY427" fmla="*/ 732009 h 1404802"/>
                <a:gd name="connsiteX428" fmla="*/ 1505890 w 2627736"/>
                <a:gd name="connsiteY428" fmla="*/ 721442 h 1404802"/>
                <a:gd name="connsiteX429" fmla="*/ 1472942 w 2627736"/>
                <a:gd name="connsiteY429" fmla="*/ 717919 h 1404802"/>
                <a:gd name="connsiteX430" fmla="*/ 1446660 w 2627736"/>
                <a:gd name="connsiteY430" fmla="*/ 721442 h 1404802"/>
                <a:gd name="connsiteX431" fmla="*/ 1426948 w 2627736"/>
                <a:gd name="connsiteY431" fmla="*/ 728487 h 1404802"/>
                <a:gd name="connsiteX432" fmla="*/ 1446660 w 2627736"/>
                <a:gd name="connsiteY432" fmla="*/ 696689 h 1404802"/>
                <a:gd name="connsiteX433" fmla="*/ 1456182 w 2627736"/>
                <a:gd name="connsiteY433" fmla="*/ 661274 h 1404802"/>
                <a:gd name="connsiteX434" fmla="*/ 1429805 w 2627736"/>
                <a:gd name="connsiteY434" fmla="*/ 650706 h 1404802"/>
                <a:gd name="connsiteX435" fmla="*/ 1410093 w 2627736"/>
                <a:gd name="connsiteY435" fmla="*/ 664796 h 1404802"/>
                <a:gd name="connsiteX436" fmla="*/ 1416664 w 2627736"/>
                <a:gd name="connsiteY436" fmla="*/ 636236 h 1404802"/>
                <a:gd name="connsiteX437" fmla="*/ 1443041 w 2627736"/>
                <a:gd name="connsiteY437" fmla="*/ 604438 h 1404802"/>
                <a:gd name="connsiteX438" fmla="*/ 1472561 w 2627736"/>
                <a:gd name="connsiteY438" fmla="*/ 572546 h 1404802"/>
                <a:gd name="connsiteX439" fmla="*/ 1493130 w 2627736"/>
                <a:gd name="connsiteY439" fmla="*/ 558932 h 1404802"/>
                <a:gd name="connsiteX440" fmla="*/ 1512746 w 2627736"/>
                <a:gd name="connsiteY440" fmla="*/ 544937 h 1404802"/>
                <a:gd name="connsiteX441" fmla="*/ 1545599 w 2627736"/>
                <a:gd name="connsiteY441" fmla="*/ 523707 h 1404802"/>
                <a:gd name="connsiteX442" fmla="*/ 1568643 w 2627736"/>
                <a:gd name="connsiteY442" fmla="*/ 509522 h 1404802"/>
                <a:gd name="connsiteX443" fmla="*/ 1614732 w 2627736"/>
                <a:gd name="connsiteY443" fmla="*/ 474202 h 1404802"/>
                <a:gd name="connsiteX444" fmla="*/ 1644347 w 2627736"/>
                <a:gd name="connsiteY444" fmla="*/ 474202 h 1404802"/>
                <a:gd name="connsiteX445" fmla="*/ 1664059 w 2627736"/>
                <a:gd name="connsiteY445" fmla="*/ 470679 h 1404802"/>
                <a:gd name="connsiteX446" fmla="*/ 1657488 w 2627736"/>
                <a:gd name="connsiteY446" fmla="*/ 438787 h 1404802"/>
                <a:gd name="connsiteX447" fmla="*/ 1624540 w 2627736"/>
                <a:gd name="connsiteY447" fmla="*/ 442309 h 1404802"/>
                <a:gd name="connsiteX448" fmla="*/ 1601591 w 2627736"/>
                <a:gd name="connsiteY448" fmla="*/ 421174 h 1404802"/>
                <a:gd name="connsiteX449" fmla="*/ 1660726 w 2627736"/>
                <a:gd name="connsiteY449" fmla="*/ 431837 h 1404802"/>
                <a:gd name="connsiteX450" fmla="*/ 1693674 w 2627736"/>
                <a:gd name="connsiteY450" fmla="*/ 446022 h 1404802"/>
                <a:gd name="connsiteX451" fmla="*/ 1713385 w 2627736"/>
                <a:gd name="connsiteY451" fmla="*/ 421174 h 1404802"/>
                <a:gd name="connsiteX452" fmla="*/ 1739668 w 2627736"/>
                <a:gd name="connsiteY452" fmla="*/ 421174 h 1404802"/>
                <a:gd name="connsiteX453" fmla="*/ 1775853 w 2627736"/>
                <a:gd name="connsiteY453" fmla="*/ 414129 h 1404802"/>
                <a:gd name="connsiteX454" fmla="*/ 1795660 w 2627736"/>
                <a:gd name="connsiteY454" fmla="*/ 407084 h 1404802"/>
                <a:gd name="connsiteX455" fmla="*/ 1815371 w 2627736"/>
                <a:gd name="connsiteY455" fmla="*/ 396422 h 1404802"/>
                <a:gd name="connsiteX456" fmla="*/ 1838416 w 2627736"/>
                <a:gd name="connsiteY456" fmla="*/ 385854 h 1404802"/>
                <a:gd name="connsiteX457" fmla="*/ 1785756 w 2627736"/>
                <a:gd name="connsiteY457" fmla="*/ 371669 h 1404802"/>
                <a:gd name="connsiteX458" fmla="*/ 1736430 w 2627736"/>
                <a:gd name="connsiteY458" fmla="*/ 339872 h 1404802"/>
                <a:gd name="connsiteX459" fmla="*/ 1759474 w 2627736"/>
                <a:gd name="connsiteY459" fmla="*/ 336349 h 1404802"/>
                <a:gd name="connsiteX460" fmla="*/ 1778805 w 2627736"/>
                <a:gd name="connsiteY460" fmla="*/ 336349 h 1404802"/>
                <a:gd name="connsiteX461" fmla="*/ 1801850 w 2627736"/>
                <a:gd name="connsiteY461" fmla="*/ 343394 h 1404802"/>
                <a:gd name="connsiteX462" fmla="*/ 1825179 w 2627736"/>
                <a:gd name="connsiteY462" fmla="*/ 364053 h 1404802"/>
                <a:gd name="connsiteX463" fmla="*/ 1845462 w 2627736"/>
                <a:gd name="connsiteY463" fmla="*/ 364053 h 1404802"/>
                <a:gd name="connsiteX464" fmla="*/ 1864508 w 2627736"/>
                <a:gd name="connsiteY464" fmla="*/ 353676 h 1404802"/>
                <a:gd name="connsiteX465" fmla="*/ 1884219 w 2627736"/>
                <a:gd name="connsiteY465" fmla="*/ 346631 h 1404802"/>
                <a:gd name="connsiteX466" fmla="*/ 1907263 w 2627736"/>
                <a:gd name="connsiteY466" fmla="*/ 332541 h 1404802"/>
                <a:gd name="connsiteX467" fmla="*/ 1926975 w 2627736"/>
                <a:gd name="connsiteY467" fmla="*/ 314833 h 1404802"/>
                <a:gd name="connsiteX468" fmla="*/ 1953352 w 2627736"/>
                <a:gd name="connsiteY468" fmla="*/ 336063 h 1404802"/>
                <a:gd name="connsiteX469" fmla="*/ 1966494 w 2627736"/>
                <a:gd name="connsiteY469" fmla="*/ 314833 h 1404802"/>
                <a:gd name="connsiteX470" fmla="*/ 1986205 w 2627736"/>
                <a:gd name="connsiteY470" fmla="*/ 328923 h 1404802"/>
                <a:gd name="connsiteX471" fmla="*/ 2019058 w 2627736"/>
                <a:gd name="connsiteY471" fmla="*/ 321878 h 1404802"/>
                <a:gd name="connsiteX472" fmla="*/ 2042102 w 2627736"/>
                <a:gd name="connsiteY472" fmla="*/ 311311 h 1404802"/>
                <a:gd name="connsiteX473" fmla="*/ 2061909 w 2627736"/>
                <a:gd name="connsiteY473" fmla="*/ 300648 h 1404802"/>
                <a:gd name="connsiteX474" fmla="*/ 2071432 w 2627736"/>
                <a:gd name="connsiteY474" fmla="*/ 272088 h 1404802"/>
                <a:gd name="connsiteX475" fmla="*/ 2064861 w 2627736"/>
                <a:gd name="connsiteY475" fmla="*/ 247335 h 1404802"/>
                <a:gd name="connsiteX476" fmla="*/ 2091143 w 2627736"/>
                <a:gd name="connsiteY476" fmla="*/ 240195 h 1404802"/>
                <a:gd name="connsiteX477" fmla="*/ 2110950 w 2627736"/>
                <a:gd name="connsiteY477" fmla="*/ 236672 h 1404802"/>
                <a:gd name="connsiteX478" fmla="*/ 2114188 w 2627736"/>
                <a:gd name="connsiteY478" fmla="*/ 215442 h 1404802"/>
                <a:gd name="connsiteX479" fmla="*/ 2101047 w 2627736"/>
                <a:gd name="connsiteY479" fmla="*/ 190690 h 1404802"/>
                <a:gd name="connsiteX480" fmla="*/ 2071432 w 2627736"/>
                <a:gd name="connsiteY480" fmla="*/ 183645 h 1404802"/>
                <a:gd name="connsiteX481" fmla="*/ 2048387 w 2627736"/>
                <a:gd name="connsiteY481" fmla="*/ 183645 h 1404802"/>
                <a:gd name="connsiteX482" fmla="*/ 2028675 w 2627736"/>
                <a:gd name="connsiteY482" fmla="*/ 190690 h 1404802"/>
                <a:gd name="connsiteX483" fmla="*/ 2019153 w 2627736"/>
                <a:gd name="connsiteY483" fmla="*/ 211920 h 1404802"/>
                <a:gd name="connsiteX484" fmla="*/ 1992871 w 2627736"/>
                <a:gd name="connsiteY484" fmla="*/ 229628 h 1404802"/>
                <a:gd name="connsiteX485" fmla="*/ 1956685 w 2627736"/>
                <a:gd name="connsiteY485" fmla="*/ 258188 h 1404802"/>
                <a:gd name="connsiteX486" fmla="*/ 1936974 w 2627736"/>
                <a:gd name="connsiteY486" fmla="*/ 275896 h 1404802"/>
                <a:gd name="connsiteX487" fmla="*/ 1910692 w 2627736"/>
                <a:gd name="connsiteY487" fmla="*/ 286463 h 1404802"/>
                <a:gd name="connsiteX488" fmla="*/ 1890980 w 2627736"/>
                <a:gd name="connsiteY488" fmla="*/ 297411 h 1404802"/>
                <a:gd name="connsiteX489" fmla="*/ 1887742 w 2627736"/>
                <a:gd name="connsiteY489" fmla="*/ 258474 h 1404802"/>
                <a:gd name="connsiteX490" fmla="*/ 1914025 w 2627736"/>
                <a:gd name="connsiteY490" fmla="*/ 247906 h 1404802"/>
                <a:gd name="connsiteX491" fmla="*/ 1920595 w 2627736"/>
                <a:gd name="connsiteY491" fmla="*/ 219346 h 1404802"/>
                <a:gd name="connsiteX492" fmla="*/ 1887742 w 2627736"/>
                <a:gd name="connsiteY492" fmla="*/ 219346 h 1404802"/>
                <a:gd name="connsiteX493" fmla="*/ 1868031 w 2627736"/>
                <a:gd name="connsiteY493" fmla="*/ 230008 h 1404802"/>
                <a:gd name="connsiteX494" fmla="*/ 1848224 w 2627736"/>
                <a:gd name="connsiteY494" fmla="*/ 247716 h 1404802"/>
                <a:gd name="connsiteX495" fmla="*/ 1857747 w 2627736"/>
                <a:gd name="connsiteY495" fmla="*/ 222963 h 1404802"/>
                <a:gd name="connsiteX496" fmla="*/ 1880791 w 2627736"/>
                <a:gd name="connsiteY496" fmla="*/ 201733 h 1404802"/>
                <a:gd name="connsiteX497" fmla="*/ 1860984 w 2627736"/>
                <a:gd name="connsiteY497" fmla="*/ 198211 h 1404802"/>
                <a:gd name="connsiteX498" fmla="*/ 1838035 w 2627736"/>
                <a:gd name="connsiteY498" fmla="*/ 198211 h 1404802"/>
                <a:gd name="connsiteX499" fmla="*/ 1847557 w 2627736"/>
                <a:gd name="connsiteY499" fmla="*/ 173363 h 1404802"/>
                <a:gd name="connsiteX500" fmla="*/ 1870602 w 2627736"/>
                <a:gd name="connsiteY500" fmla="*/ 176981 h 1404802"/>
                <a:gd name="connsiteX501" fmla="*/ 1857461 w 2627736"/>
                <a:gd name="connsiteY501" fmla="*/ 155751 h 1404802"/>
                <a:gd name="connsiteX502" fmla="*/ 1870602 w 2627736"/>
                <a:gd name="connsiteY502" fmla="*/ 123858 h 1404802"/>
                <a:gd name="connsiteX503" fmla="*/ 1845462 w 2627736"/>
                <a:gd name="connsiteY503" fmla="*/ 99010 h 1404802"/>
                <a:gd name="connsiteX504" fmla="*/ 1825656 w 2627736"/>
                <a:gd name="connsiteY504" fmla="*/ 106055 h 1404802"/>
                <a:gd name="connsiteX505" fmla="*/ 1773091 w 2627736"/>
                <a:gd name="connsiteY505" fmla="*/ 123763 h 1404802"/>
                <a:gd name="connsiteX506" fmla="*/ 1750047 w 2627736"/>
                <a:gd name="connsiteY506" fmla="*/ 141470 h 1404802"/>
                <a:gd name="connsiteX507" fmla="*/ 1769282 w 2627736"/>
                <a:gd name="connsiteY507" fmla="*/ 152038 h 1404802"/>
                <a:gd name="connsiteX508" fmla="*/ 1739668 w 2627736"/>
                <a:gd name="connsiteY508" fmla="*/ 162700 h 1404802"/>
                <a:gd name="connsiteX509" fmla="*/ 1743000 w 2627736"/>
                <a:gd name="connsiteY509" fmla="*/ 187453 h 1404802"/>
                <a:gd name="connsiteX510" fmla="*/ 1769282 w 2627736"/>
                <a:gd name="connsiteY510" fmla="*/ 187453 h 1404802"/>
                <a:gd name="connsiteX511" fmla="*/ 1795660 w 2627736"/>
                <a:gd name="connsiteY511" fmla="*/ 201638 h 1404802"/>
                <a:gd name="connsiteX512" fmla="*/ 1775853 w 2627736"/>
                <a:gd name="connsiteY512" fmla="*/ 212206 h 1404802"/>
                <a:gd name="connsiteX513" fmla="*/ 1752904 w 2627736"/>
                <a:gd name="connsiteY513" fmla="*/ 215728 h 1404802"/>
                <a:gd name="connsiteX514" fmla="*/ 1772615 w 2627736"/>
                <a:gd name="connsiteY514" fmla="*/ 215728 h 1404802"/>
                <a:gd name="connsiteX515" fmla="*/ 1756141 w 2627736"/>
                <a:gd name="connsiteY515" fmla="*/ 236958 h 1404802"/>
                <a:gd name="connsiteX516" fmla="*/ 1733097 w 2627736"/>
                <a:gd name="connsiteY516" fmla="*/ 247621 h 1404802"/>
                <a:gd name="connsiteX517" fmla="*/ 1713385 w 2627736"/>
                <a:gd name="connsiteY517" fmla="*/ 261711 h 1404802"/>
                <a:gd name="connsiteX518" fmla="*/ 1690341 w 2627736"/>
                <a:gd name="connsiteY518" fmla="*/ 254666 h 1404802"/>
                <a:gd name="connsiteX519" fmla="*/ 1670629 w 2627736"/>
                <a:gd name="connsiteY519" fmla="*/ 275896 h 1404802"/>
                <a:gd name="connsiteX520" fmla="*/ 1650918 w 2627736"/>
                <a:gd name="connsiteY520" fmla="*/ 282941 h 1404802"/>
                <a:gd name="connsiteX521" fmla="*/ 1664535 w 2627736"/>
                <a:gd name="connsiteY521" fmla="*/ 261711 h 1404802"/>
                <a:gd name="connsiteX522" fmla="*/ 1657488 w 2627736"/>
                <a:gd name="connsiteY522" fmla="*/ 240290 h 1404802"/>
                <a:gd name="connsiteX523" fmla="*/ 1637777 w 2627736"/>
                <a:gd name="connsiteY523" fmla="*/ 236768 h 1404802"/>
                <a:gd name="connsiteX524" fmla="*/ 1611399 w 2627736"/>
                <a:gd name="connsiteY524" fmla="*/ 240290 h 1404802"/>
                <a:gd name="connsiteX525" fmla="*/ 1614732 w 2627736"/>
                <a:gd name="connsiteY525" fmla="*/ 261520 h 1404802"/>
                <a:gd name="connsiteX526" fmla="*/ 1595021 w 2627736"/>
                <a:gd name="connsiteY526" fmla="*/ 254475 h 1404802"/>
                <a:gd name="connsiteX527" fmla="*/ 1585498 w 2627736"/>
                <a:gd name="connsiteY527" fmla="*/ 275705 h 1404802"/>
                <a:gd name="connsiteX528" fmla="*/ 1565786 w 2627736"/>
                <a:gd name="connsiteY528" fmla="*/ 275705 h 1404802"/>
                <a:gd name="connsiteX529" fmla="*/ 1545979 w 2627736"/>
                <a:gd name="connsiteY529" fmla="*/ 272183 h 1404802"/>
                <a:gd name="connsiteX530" fmla="*/ 1486464 w 2627736"/>
                <a:gd name="connsiteY530" fmla="*/ 268851 h 1404802"/>
                <a:gd name="connsiteX531" fmla="*/ 1437137 w 2627736"/>
                <a:gd name="connsiteY531" fmla="*/ 258188 h 1404802"/>
                <a:gd name="connsiteX532" fmla="*/ 1414093 w 2627736"/>
                <a:gd name="connsiteY532" fmla="*/ 240290 h 1404802"/>
                <a:gd name="connsiteX533" fmla="*/ 1387715 w 2627736"/>
                <a:gd name="connsiteY533" fmla="*/ 247430 h 1404802"/>
                <a:gd name="connsiteX534" fmla="*/ 1358101 w 2627736"/>
                <a:gd name="connsiteY534" fmla="*/ 254475 h 1404802"/>
                <a:gd name="connsiteX535" fmla="*/ 1335151 w 2627736"/>
                <a:gd name="connsiteY535" fmla="*/ 250953 h 1404802"/>
                <a:gd name="connsiteX536" fmla="*/ 1322010 w 2627736"/>
                <a:gd name="connsiteY536" fmla="*/ 279513 h 1404802"/>
                <a:gd name="connsiteX537" fmla="*/ 1312488 w 2627736"/>
                <a:gd name="connsiteY537" fmla="*/ 304266 h 1404802"/>
                <a:gd name="connsiteX538" fmla="*/ 1292776 w 2627736"/>
                <a:gd name="connsiteY538" fmla="*/ 304266 h 1404802"/>
                <a:gd name="connsiteX539" fmla="*/ 1289443 w 2627736"/>
                <a:gd name="connsiteY539" fmla="*/ 272468 h 1404802"/>
                <a:gd name="connsiteX540" fmla="*/ 1266018 w 2627736"/>
                <a:gd name="connsiteY540" fmla="*/ 268851 h 1404802"/>
                <a:gd name="connsiteX541" fmla="*/ 1236022 w 2627736"/>
                <a:gd name="connsiteY541" fmla="*/ 265328 h 1404802"/>
                <a:gd name="connsiteX542" fmla="*/ 1206502 w 2627736"/>
                <a:gd name="connsiteY542" fmla="*/ 268851 h 1404802"/>
                <a:gd name="connsiteX543" fmla="*/ 1180125 w 2627736"/>
                <a:gd name="connsiteY543" fmla="*/ 272373 h 1404802"/>
                <a:gd name="connsiteX544" fmla="*/ 1153843 w 2627736"/>
                <a:gd name="connsiteY544" fmla="*/ 272373 h 1404802"/>
                <a:gd name="connsiteX545" fmla="*/ 1127941 w 2627736"/>
                <a:gd name="connsiteY545" fmla="*/ 268851 h 1404802"/>
                <a:gd name="connsiteX546" fmla="*/ 1108135 w 2627736"/>
                <a:gd name="connsiteY546" fmla="*/ 261711 h 1404802"/>
                <a:gd name="connsiteX547" fmla="*/ 1137749 w 2627736"/>
                <a:gd name="connsiteY547" fmla="*/ 258188 h 1404802"/>
                <a:gd name="connsiteX548" fmla="*/ 1157461 w 2627736"/>
                <a:gd name="connsiteY548" fmla="*/ 254666 h 1404802"/>
                <a:gd name="connsiteX549" fmla="*/ 1154224 w 2627736"/>
                <a:gd name="connsiteY549" fmla="*/ 226105 h 1404802"/>
                <a:gd name="connsiteX550" fmla="*/ 1094994 w 2627736"/>
                <a:gd name="connsiteY550" fmla="*/ 218965 h 1404802"/>
                <a:gd name="connsiteX551" fmla="*/ 1075282 w 2627736"/>
                <a:gd name="connsiteY551" fmla="*/ 211920 h 1404802"/>
                <a:gd name="connsiteX552" fmla="*/ 1042334 w 2627736"/>
                <a:gd name="connsiteY552" fmla="*/ 204875 h 1404802"/>
                <a:gd name="connsiteX553" fmla="*/ 1019385 w 2627736"/>
                <a:gd name="connsiteY553" fmla="*/ 190690 h 1404802"/>
                <a:gd name="connsiteX554" fmla="*/ 989770 w 2627736"/>
                <a:gd name="connsiteY554" fmla="*/ 180122 h 1404802"/>
                <a:gd name="connsiteX555" fmla="*/ 966725 w 2627736"/>
                <a:gd name="connsiteY555" fmla="*/ 190690 h 1404802"/>
                <a:gd name="connsiteX556" fmla="*/ 947014 w 2627736"/>
                <a:gd name="connsiteY556" fmla="*/ 204875 h 1404802"/>
                <a:gd name="connsiteX557" fmla="*/ 917399 w 2627736"/>
                <a:gd name="connsiteY557" fmla="*/ 204875 h 1404802"/>
                <a:gd name="connsiteX558" fmla="*/ 947014 w 2627736"/>
                <a:gd name="connsiteY558" fmla="*/ 169460 h 1404802"/>
                <a:gd name="connsiteX559" fmla="*/ 914066 w 2627736"/>
                <a:gd name="connsiteY559" fmla="*/ 187167 h 1404802"/>
                <a:gd name="connsiteX560" fmla="*/ 894354 w 2627736"/>
                <a:gd name="connsiteY560" fmla="*/ 204875 h 1404802"/>
                <a:gd name="connsiteX561" fmla="*/ 874643 w 2627736"/>
                <a:gd name="connsiteY561" fmla="*/ 197830 h 1404802"/>
                <a:gd name="connsiteX562" fmla="*/ 881213 w 2627736"/>
                <a:gd name="connsiteY562" fmla="*/ 172982 h 1404802"/>
                <a:gd name="connsiteX563" fmla="*/ 868072 w 2627736"/>
                <a:gd name="connsiteY563" fmla="*/ 151752 h 1404802"/>
                <a:gd name="connsiteX564" fmla="*/ 841695 w 2627736"/>
                <a:gd name="connsiteY564" fmla="*/ 169460 h 1404802"/>
                <a:gd name="connsiteX565" fmla="*/ 815413 w 2627736"/>
                <a:gd name="connsiteY565" fmla="*/ 187167 h 1404802"/>
                <a:gd name="connsiteX566" fmla="*/ 789131 w 2627736"/>
                <a:gd name="connsiteY566" fmla="*/ 187167 h 1404802"/>
                <a:gd name="connsiteX567" fmla="*/ 762753 w 2627736"/>
                <a:gd name="connsiteY567" fmla="*/ 194212 h 1404802"/>
                <a:gd name="connsiteX568" fmla="*/ 739804 w 2627736"/>
                <a:gd name="connsiteY568" fmla="*/ 201352 h 1404802"/>
                <a:gd name="connsiteX569" fmla="*/ 716759 w 2627736"/>
                <a:gd name="connsiteY569" fmla="*/ 197830 h 1404802"/>
                <a:gd name="connsiteX570" fmla="*/ 693715 w 2627736"/>
                <a:gd name="connsiteY570" fmla="*/ 211920 h 1404802"/>
                <a:gd name="connsiteX571" fmla="*/ 670670 w 2627736"/>
                <a:gd name="connsiteY571" fmla="*/ 218965 h 1404802"/>
                <a:gd name="connsiteX572" fmla="*/ 641055 w 2627736"/>
                <a:gd name="connsiteY572" fmla="*/ 226105 h 1404802"/>
                <a:gd name="connsiteX573" fmla="*/ 660862 w 2627736"/>
                <a:gd name="connsiteY573" fmla="*/ 211920 h 1404802"/>
                <a:gd name="connsiteX574" fmla="*/ 683811 w 2627736"/>
                <a:gd name="connsiteY574" fmla="*/ 204875 h 1404802"/>
                <a:gd name="connsiteX575" fmla="*/ 703618 w 2627736"/>
                <a:gd name="connsiteY575" fmla="*/ 194212 h 1404802"/>
                <a:gd name="connsiteX576" fmla="*/ 743041 w 2627736"/>
                <a:gd name="connsiteY576" fmla="*/ 194212 h 1404802"/>
                <a:gd name="connsiteX577" fmla="*/ 775989 w 2627736"/>
                <a:gd name="connsiteY577" fmla="*/ 183645 h 1404802"/>
                <a:gd name="connsiteX578" fmla="*/ 795701 w 2627736"/>
                <a:gd name="connsiteY578" fmla="*/ 176600 h 1404802"/>
                <a:gd name="connsiteX579" fmla="*/ 769419 w 2627736"/>
                <a:gd name="connsiteY579" fmla="*/ 169745 h 1404802"/>
                <a:gd name="connsiteX580" fmla="*/ 749707 w 2627736"/>
                <a:gd name="connsiteY580" fmla="*/ 180408 h 1404802"/>
                <a:gd name="connsiteX581" fmla="*/ 697143 w 2627736"/>
                <a:gd name="connsiteY581" fmla="*/ 183931 h 1404802"/>
                <a:gd name="connsiteX582" fmla="*/ 674194 w 2627736"/>
                <a:gd name="connsiteY582" fmla="*/ 198116 h 1404802"/>
                <a:gd name="connsiteX583" fmla="*/ 631438 w 2627736"/>
                <a:gd name="connsiteY583" fmla="*/ 215728 h 1404802"/>
                <a:gd name="connsiteX584" fmla="*/ 611631 w 2627736"/>
                <a:gd name="connsiteY584" fmla="*/ 229913 h 1404802"/>
                <a:gd name="connsiteX585" fmla="*/ 628105 w 2627736"/>
                <a:gd name="connsiteY585" fmla="*/ 208683 h 1404802"/>
                <a:gd name="connsiteX586" fmla="*/ 651149 w 2627736"/>
                <a:gd name="connsiteY586" fmla="*/ 198116 h 1404802"/>
                <a:gd name="connsiteX587" fmla="*/ 621534 w 2627736"/>
                <a:gd name="connsiteY587" fmla="*/ 190975 h 1404802"/>
                <a:gd name="connsiteX588" fmla="*/ 595252 w 2627736"/>
                <a:gd name="connsiteY588" fmla="*/ 205161 h 1404802"/>
                <a:gd name="connsiteX589" fmla="*/ 578778 w 2627736"/>
                <a:gd name="connsiteY589" fmla="*/ 233721 h 1404802"/>
                <a:gd name="connsiteX590" fmla="*/ 529452 w 2627736"/>
                <a:gd name="connsiteY590" fmla="*/ 219536 h 1404802"/>
                <a:gd name="connsiteX591" fmla="*/ 509740 w 2627736"/>
                <a:gd name="connsiteY591" fmla="*/ 208969 h 1404802"/>
                <a:gd name="connsiteX592" fmla="*/ 453748 w 2627736"/>
                <a:gd name="connsiteY592" fmla="*/ 191261 h 1404802"/>
                <a:gd name="connsiteX593" fmla="*/ 39138 w 2627736"/>
                <a:gd name="connsiteY593" fmla="*/ 565977 h 1404802"/>
                <a:gd name="connsiteX594" fmla="*/ 25996 w 2627736"/>
                <a:gd name="connsiteY594" fmla="*/ 587207 h 1404802"/>
                <a:gd name="connsiteX595" fmla="*/ 55231 w 2627736"/>
                <a:gd name="connsiteY595" fmla="*/ 587207 h 1404802"/>
                <a:gd name="connsiteX596" fmla="*/ 81513 w 2627736"/>
                <a:gd name="connsiteY596" fmla="*/ 580162 h 1404802"/>
                <a:gd name="connsiteX597" fmla="*/ 71990 w 2627736"/>
                <a:gd name="connsiteY597" fmla="*/ 604914 h 1404802"/>
                <a:gd name="connsiteX598" fmla="*/ 85226 w 2627736"/>
                <a:gd name="connsiteY598" fmla="*/ 626144 h 1404802"/>
                <a:gd name="connsiteX599" fmla="*/ 104938 w 2627736"/>
                <a:gd name="connsiteY599" fmla="*/ 629667 h 1404802"/>
                <a:gd name="connsiteX600" fmla="*/ 124650 w 2627736"/>
                <a:gd name="connsiteY600" fmla="*/ 622527 h 1404802"/>
                <a:gd name="connsiteX601" fmla="*/ 144361 w 2627736"/>
                <a:gd name="connsiteY601" fmla="*/ 608437 h 1404802"/>
                <a:gd name="connsiteX602" fmla="*/ 167406 w 2627736"/>
                <a:gd name="connsiteY602" fmla="*/ 604914 h 1404802"/>
                <a:gd name="connsiteX603" fmla="*/ 170739 w 2627736"/>
                <a:gd name="connsiteY603" fmla="*/ 636712 h 1404802"/>
                <a:gd name="connsiteX604" fmla="*/ 177309 w 2627736"/>
                <a:gd name="connsiteY604" fmla="*/ 661464 h 1404802"/>
                <a:gd name="connsiteX605" fmla="*/ 167787 w 2627736"/>
                <a:gd name="connsiteY605" fmla="*/ 693357 h 1404802"/>
                <a:gd name="connsiteX606" fmla="*/ 167787 w 2627736"/>
                <a:gd name="connsiteY606" fmla="*/ 718110 h 1404802"/>
                <a:gd name="connsiteX607" fmla="*/ 158264 w 2627736"/>
                <a:gd name="connsiteY607" fmla="*/ 742862 h 1404802"/>
                <a:gd name="connsiteX608" fmla="*/ 177976 w 2627736"/>
                <a:gd name="connsiteY608" fmla="*/ 760570 h 1404802"/>
                <a:gd name="connsiteX609" fmla="*/ 177976 w 2627736"/>
                <a:gd name="connsiteY609" fmla="*/ 785322 h 1404802"/>
                <a:gd name="connsiteX610" fmla="*/ 158264 w 2627736"/>
                <a:gd name="connsiteY610" fmla="*/ 813883 h 1404802"/>
                <a:gd name="connsiteX611" fmla="*/ 135220 w 2627736"/>
                <a:gd name="connsiteY611" fmla="*/ 828068 h 1404802"/>
                <a:gd name="connsiteX612" fmla="*/ 118746 w 2627736"/>
                <a:gd name="connsiteY612" fmla="*/ 852821 h 1404802"/>
                <a:gd name="connsiteX613" fmla="*/ 112175 w 2627736"/>
                <a:gd name="connsiteY613" fmla="*/ 874051 h 1404802"/>
                <a:gd name="connsiteX614" fmla="*/ 131887 w 2627736"/>
                <a:gd name="connsiteY614" fmla="*/ 877573 h 1404802"/>
                <a:gd name="connsiteX615" fmla="*/ 158264 w 2627736"/>
                <a:gd name="connsiteY615" fmla="*/ 859866 h 1404802"/>
                <a:gd name="connsiteX616" fmla="*/ 148742 w 2627736"/>
                <a:gd name="connsiteY616" fmla="*/ 881096 h 1404802"/>
                <a:gd name="connsiteX617" fmla="*/ 129030 w 2627736"/>
                <a:gd name="connsiteY617" fmla="*/ 902326 h 1404802"/>
                <a:gd name="connsiteX618" fmla="*/ 138553 w 2627736"/>
                <a:gd name="connsiteY618" fmla="*/ 923556 h 1404802"/>
                <a:gd name="connsiteX619" fmla="*/ 164930 w 2627736"/>
                <a:gd name="connsiteY619" fmla="*/ 916416 h 1404802"/>
                <a:gd name="connsiteX620" fmla="*/ 168168 w 2627736"/>
                <a:gd name="connsiteY620" fmla="*/ 941263 h 1404802"/>
                <a:gd name="connsiteX621" fmla="*/ 148456 w 2627736"/>
                <a:gd name="connsiteY621" fmla="*/ 941263 h 1404802"/>
                <a:gd name="connsiteX622" fmla="*/ 128744 w 2627736"/>
                <a:gd name="connsiteY622" fmla="*/ 951831 h 1404802"/>
                <a:gd name="connsiteX623" fmla="*/ 108938 w 2627736"/>
                <a:gd name="connsiteY623" fmla="*/ 969538 h 1404802"/>
                <a:gd name="connsiteX624" fmla="*/ 148456 w 2627736"/>
                <a:gd name="connsiteY624" fmla="*/ 962493 h 1404802"/>
                <a:gd name="connsiteX625" fmla="*/ 128744 w 2627736"/>
                <a:gd name="connsiteY625" fmla="*/ 969538 h 1404802"/>
                <a:gd name="connsiteX626" fmla="*/ 108938 w 2627736"/>
                <a:gd name="connsiteY626" fmla="*/ 983628 h 1404802"/>
                <a:gd name="connsiteX627" fmla="*/ 131982 w 2627736"/>
                <a:gd name="connsiteY627" fmla="*/ 990768 h 1404802"/>
                <a:gd name="connsiteX628" fmla="*/ 161597 w 2627736"/>
                <a:gd name="connsiteY628" fmla="*/ 994291 h 1404802"/>
                <a:gd name="connsiteX629" fmla="*/ 141885 w 2627736"/>
                <a:gd name="connsiteY629" fmla="*/ 1019043 h 1404802"/>
                <a:gd name="connsiteX630" fmla="*/ 161597 w 2627736"/>
                <a:gd name="connsiteY630" fmla="*/ 1015521 h 1404802"/>
                <a:gd name="connsiteX631" fmla="*/ 161597 w 2627736"/>
                <a:gd name="connsiteY631" fmla="*/ 1036751 h 1404802"/>
                <a:gd name="connsiteX632" fmla="*/ 184641 w 2627736"/>
                <a:gd name="connsiteY632" fmla="*/ 1036751 h 1404802"/>
                <a:gd name="connsiteX633" fmla="*/ 171501 w 2627736"/>
                <a:gd name="connsiteY633" fmla="*/ 1057981 h 1404802"/>
                <a:gd name="connsiteX634" fmla="*/ 190450 w 2627736"/>
                <a:gd name="connsiteY634" fmla="*/ 1068549 h 1404802"/>
                <a:gd name="connsiteX635" fmla="*/ 187117 w 2627736"/>
                <a:gd name="connsiteY635" fmla="*/ 1097109 h 1404802"/>
                <a:gd name="connsiteX636" fmla="*/ 1124609 w 2627736"/>
                <a:gd name="connsiteY636" fmla="*/ 1097109 h 1404802"/>
                <a:gd name="connsiteX637" fmla="*/ 1134131 w 2627736"/>
                <a:gd name="connsiteY637" fmla="*/ 1075879 h 1404802"/>
                <a:gd name="connsiteX638" fmla="*/ 1137369 w 2627736"/>
                <a:gd name="connsiteY638" fmla="*/ 1100632 h 1404802"/>
                <a:gd name="connsiteX639" fmla="*/ 1160413 w 2627736"/>
                <a:gd name="connsiteY639" fmla="*/ 1107677 h 1404802"/>
                <a:gd name="connsiteX640" fmla="*/ 1183458 w 2627736"/>
                <a:gd name="connsiteY640" fmla="*/ 1107677 h 1404802"/>
                <a:gd name="connsiteX641" fmla="*/ 1203169 w 2627736"/>
                <a:gd name="connsiteY641" fmla="*/ 1118244 h 1404802"/>
                <a:gd name="connsiteX642" fmla="*/ 1222881 w 2627736"/>
                <a:gd name="connsiteY642" fmla="*/ 1125384 h 1404802"/>
                <a:gd name="connsiteX643" fmla="*/ 1245925 w 2627736"/>
                <a:gd name="connsiteY643" fmla="*/ 1128907 h 1404802"/>
                <a:gd name="connsiteX644" fmla="*/ 1282111 w 2627736"/>
                <a:gd name="connsiteY644" fmla="*/ 1128907 h 1404802"/>
                <a:gd name="connsiteX645" fmla="*/ 1302679 w 2627736"/>
                <a:gd name="connsiteY645" fmla="*/ 1135190 h 1404802"/>
                <a:gd name="connsiteX646" fmla="*/ 1319153 w 2627736"/>
                <a:gd name="connsiteY646" fmla="*/ 1113960 h 1404802"/>
                <a:gd name="connsiteX647" fmla="*/ 1342198 w 2627736"/>
                <a:gd name="connsiteY647" fmla="*/ 1110437 h 1404802"/>
                <a:gd name="connsiteX648" fmla="*/ 1368480 w 2627736"/>
                <a:gd name="connsiteY648" fmla="*/ 1103393 h 1404802"/>
                <a:gd name="connsiteX649" fmla="*/ 1397905 w 2627736"/>
                <a:gd name="connsiteY649" fmla="*/ 1097109 h 1404802"/>
                <a:gd name="connsiteX650" fmla="*/ 1424187 w 2627736"/>
                <a:gd name="connsiteY650" fmla="*/ 1107677 h 1404802"/>
                <a:gd name="connsiteX651" fmla="*/ 1417616 w 2627736"/>
                <a:gd name="connsiteY651" fmla="*/ 1132429 h 1404802"/>
                <a:gd name="connsiteX652" fmla="*/ 1417616 w 2627736"/>
                <a:gd name="connsiteY652" fmla="*/ 1153659 h 1404802"/>
                <a:gd name="connsiteX653" fmla="*/ 1440661 w 2627736"/>
                <a:gd name="connsiteY653" fmla="*/ 1143092 h 1404802"/>
                <a:gd name="connsiteX654" fmla="*/ 1460372 w 2627736"/>
                <a:gd name="connsiteY654" fmla="*/ 1139474 h 1404802"/>
                <a:gd name="connsiteX655" fmla="*/ 1447231 w 2627736"/>
                <a:gd name="connsiteY655" fmla="*/ 1160704 h 1404802"/>
                <a:gd name="connsiteX656" fmla="*/ 1443993 w 2627736"/>
                <a:gd name="connsiteY656" fmla="*/ 1181934 h 1404802"/>
                <a:gd name="connsiteX657" fmla="*/ 1443993 w 2627736"/>
                <a:gd name="connsiteY657" fmla="*/ 1206687 h 1404802"/>
                <a:gd name="connsiteX658" fmla="*/ 1506461 w 2627736"/>
                <a:gd name="connsiteY658" fmla="*/ 1220872 h 1404802"/>
                <a:gd name="connsiteX659" fmla="*/ 1552455 w 2627736"/>
                <a:gd name="connsiteY659" fmla="*/ 1231439 h 1404802"/>
                <a:gd name="connsiteX660" fmla="*/ 1561977 w 2627736"/>
                <a:gd name="connsiteY660" fmla="*/ 1256287 h 1404802"/>
                <a:gd name="connsiteX661" fmla="*/ 1565310 w 2627736"/>
                <a:gd name="connsiteY661" fmla="*/ 1281040 h 1404802"/>
                <a:gd name="connsiteX662" fmla="*/ 1555788 w 2627736"/>
                <a:gd name="connsiteY662" fmla="*/ 1302270 h 1404802"/>
                <a:gd name="connsiteX663" fmla="*/ 1532743 w 2627736"/>
                <a:gd name="connsiteY663" fmla="*/ 1291607 h 1404802"/>
                <a:gd name="connsiteX664" fmla="*/ 1523221 w 2627736"/>
                <a:gd name="connsiteY664" fmla="*/ 1266855 h 1404802"/>
                <a:gd name="connsiteX665" fmla="*/ 1519888 w 2627736"/>
                <a:gd name="connsiteY665" fmla="*/ 1288085 h 1404802"/>
                <a:gd name="connsiteX666" fmla="*/ 1506747 w 2627736"/>
                <a:gd name="connsiteY666" fmla="*/ 1309315 h 1404802"/>
                <a:gd name="connsiteX667" fmla="*/ 1487035 w 2627736"/>
                <a:gd name="connsiteY667" fmla="*/ 1323500 h 1404802"/>
                <a:gd name="connsiteX668" fmla="*/ 1477513 w 2627736"/>
                <a:gd name="connsiteY668" fmla="*/ 1344730 h 1404802"/>
                <a:gd name="connsiteX669" fmla="*/ 1457801 w 2627736"/>
                <a:gd name="connsiteY669" fmla="*/ 1365865 h 1404802"/>
                <a:gd name="connsiteX670" fmla="*/ 1441327 w 2627736"/>
                <a:gd name="connsiteY670" fmla="*/ 1387095 h 1404802"/>
                <a:gd name="connsiteX671" fmla="*/ 1415045 w 2627736"/>
                <a:gd name="connsiteY671" fmla="*/ 1401280 h 1404802"/>
                <a:gd name="connsiteX672" fmla="*/ 1438090 w 2627736"/>
                <a:gd name="connsiteY672" fmla="*/ 1404802 h 1404802"/>
                <a:gd name="connsiteX673" fmla="*/ 1457801 w 2627736"/>
                <a:gd name="connsiteY673" fmla="*/ 1394235 h 1404802"/>
                <a:gd name="connsiteX674" fmla="*/ 1507128 w 2627736"/>
                <a:gd name="connsiteY674" fmla="*/ 1387095 h 1404802"/>
                <a:gd name="connsiteX675" fmla="*/ 1526839 w 2627736"/>
                <a:gd name="connsiteY675" fmla="*/ 1380050 h 1404802"/>
                <a:gd name="connsiteX676" fmla="*/ 1563025 w 2627736"/>
                <a:gd name="connsiteY676" fmla="*/ 1380050 h 1404802"/>
                <a:gd name="connsiteX677" fmla="*/ 1546551 w 2627736"/>
                <a:gd name="connsiteY677" fmla="*/ 1358820 h 1404802"/>
                <a:gd name="connsiteX678" fmla="*/ 1569595 w 2627736"/>
                <a:gd name="connsiteY678" fmla="*/ 1334067 h 1404802"/>
                <a:gd name="connsiteX679" fmla="*/ 1592640 w 2627736"/>
                <a:gd name="connsiteY679" fmla="*/ 1330545 h 1404802"/>
                <a:gd name="connsiteX680" fmla="*/ 1615684 w 2627736"/>
                <a:gd name="connsiteY680" fmla="*/ 1327022 h 1404802"/>
                <a:gd name="connsiteX681" fmla="*/ 1638729 w 2627736"/>
                <a:gd name="connsiteY681" fmla="*/ 1323500 h 1404802"/>
                <a:gd name="connsiteX682" fmla="*/ 1658440 w 2627736"/>
                <a:gd name="connsiteY682" fmla="*/ 1327022 h 1404802"/>
                <a:gd name="connsiteX683" fmla="*/ 1678152 w 2627736"/>
                <a:gd name="connsiteY683" fmla="*/ 1312837 h 1404802"/>
                <a:gd name="connsiteX684" fmla="*/ 1697864 w 2627736"/>
                <a:gd name="connsiteY684" fmla="*/ 1309315 h 1404802"/>
                <a:gd name="connsiteX685" fmla="*/ 1724241 w 2627736"/>
                <a:gd name="connsiteY685" fmla="*/ 1284562 h 1404802"/>
                <a:gd name="connsiteX686" fmla="*/ 1864508 w 2627736"/>
                <a:gd name="connsiteY686" fmla="*/ 1273424 h 1404802"/>
                <a:gd name="connsiteX687" fmla="*/ 1887552 w 2627736"/>
                <a:gd name="connsiteY687" fmla="*/ 1259334 h 1404802"/>
                <a:gd name="connsiteX688" fmla="*/ 1907263 w 2627736"/>
                <a:gd name="connsiteY688" fmla="*/ 1241626 h 1404802"/>
                <a:gd name="connsiteX689" fmla="*/ 1930308 w 2627736"/>
                <a:gd name="connsiteY689" fmla="*/ 1216873 h 1404802"/>
                <a:gd name="connsiteX690" fmla="*/ 1939831 w 2627736"/>
                <a:gd name="connsiteY690" fmla="*/ 1195643 h 1404802"/>
                <a:gd name="connsiteX691" fmla="*/ 1962875 w 2627736"/>
                <a:gd name="connsiteY691" fmla="*/ 1181458 h 1404802"/>
                <a:gd name="connsiteX692" fmla="*/ 1979349 w 2627736"/>
                <a:gd name="connsiteY692" fmla="*/ 1160228 h 1404802"/>
                <a:gd name="connsiteX693" fmla="*/ 1999061 w 2627736"/>
                <a:gd name="connsiteY693" fmla="*/ 1170891 h 1404802"/>
                <a:gd name="connsiteX694" fmla="*/ 2025438 w 2627736"/>
                <a:gd name="connsiteY694" fmla="*/ 1167368 h 1404802"/>
                <a:gd name="connsiteX695" fmla="*/ 2025438 w 2627736"/>
                <a:gd name="connsiteY695" fmla="*/ 1188598 h 1404802"/>
                <a:gd name="connsiteX696" fmla="*/ 2012678 w 2627736"/>
                <a:gd name="connsiteY696" fmla="*/ 1220872 h 1404802"/>
                <a:gd name="connsiteX697" fmla="*/ 2006107 w 2627736"/>
                <a:gd name="connsiteY697" fmla="*/ 1242102 h 1404802"/>
                <a:gd name="connsiteX698" fmla="*/ 2006107 w 2627736"/>
                <a:gd name="connsiteY698" fmla="*/ 1263332 h 1404802"/>
                <a:gd name="connsiteX699" fmla="*/ 2032485 w 2627736"/>
                <a:gd name="connsiteY699" fmla="*/ 1273900 h 1404802"/>
                <a:gd name="connsiteX700" fmla="*/ 2052196 w 2627736"/>
                <a:gd name="connsiteY700" fmla="*/ 1263332 h 1404802"/>
                <a:gd name="connsiteX701" fmla="*/ 2071908 w 2627736"/>
                <a:gd name="connsiteY701" fmla="*/ 1263332 h 1404802"/>
                <a:gd name="connsiteX702" fmla="*/ 2094952 w 2627736"/>
                <a:gd name="connsiteY702" fmla="*/ 1252669 h 1404802"/>
                <a:gd name="connsiteX703" fmla="*/ 2114664 w 2627736"/>
                <a:gd name="connsiteY703" fmla="*/ 1238580 h 1404802"/>
                <a:gd name="connsiteX704" fmla="*/ 2105141 w 2627736"/>
                <a:gd name="connsiteY704" fmla="*/ 1259810 h 1404802"/>
                <a:gd name="connsiteX705" fmla="*/ 2154468 w 2627736"/>
                <a:gd name="connsiteY705" fmla="*/ 1256287 h 1404802"/>
                <a:gd name="connsiteX706" fmla="*/ 2131138 w 2627736"/>
                <a:gd name="connsiteY706" fmla="*/ 1258953 h 1404802"/>
                <a:gd name="connsiteX707" fmla="*/ 2108093 w 2627736"/>
                <a:gd name="connsiteY707" fmla="*/ 1265998 h 1404802"/>
                <a:gd name="connsiteX708" fmla="*/ 2045435 w 2627736"/>
                <a:gd name="connsiteY708" fmla="*/ 1301794 h 1404802"/>
                <a:gd name="connsiteX709" fmla="*/ 2035913 w 2627736"/>
                <a:gd name="connsiteY709" fmla="*/ 1337114 h 1404802"/>
                <a:gd name="connsiteX710" fmla="*/ 2055624 w 2627736"/>
                <a:gd name="connsiteY710" fmla="*/ 1344254 h 1404802"/>
                <a:gd name="connsiteX711" fmla="*/ 2082002 w 2627736"/>
                <a:gd name="connsiteY711" fmla="*/ 1326546 h 1404802"/>
                <a:gd name="connsiteX712" fmla="*/ 2105046 w 2627736"/>
                <a:gd name="connsiteY712" fmla="*/ 1312361 h 1404802"/>
                <a:gd name="connsiteX713" fmla="*/ 2121615 w 2627736"/>
                <a:gd name="connsiteY713" fmla="*/ 1287513 h 1404802"/>
                <a:gd name="connsiteX714" fmla="*/ 2151230 w 2627736"/>
                <a:gd name="connsiteY714" fmla="*/ 1294558 h 1404802"/>
                <a:gd name="connsiteX715" fmla="*/ 2174275 w 2627736"/>
                <a:gd name="connsiteY715" fmla="*/ 1283991 h 1404802"/>
                <a:gd name="connsiteX716" fmla="*/ 2193986 w 2627736"/>
                <a:gd name="connsiteY716" fmla="*/ 1276946 h 1404802"/>
                <a:gd name="connsiteX717" fmla="*/ 2226934 w 2627736"/>
                <a:gd name="connsiteY717" fmla="*/ 1269806 h 1404802"/>
                <a:gd name="connsiteX718" fmla="*/ 2230172 w 2627736"/>
                <a:gd name="connsiteY718" fmla="*/ 1248576 h 1404802"/>
                <a:gd name="connsiteX719" fmla="*/ 2210460 w 2627736"/>
                <a:gd name="connsiteY719" fmla="*/ 1252098 h 1404802"/>
                <a:gd name="connsiteX720" fmla="*/ 2190749 w 2627736"/>
                <a:gd name="connsiteY720" fmla="*/ 1248576 h 1404802"/>
                <a:gd name="connsiteX721" fmla="*/ 2151230 w 2627736"/>
                <a:gd name="connsiteY721" fmla="*/ 1238008 h 1404802"/>
                <a:gd name="connsiteX722" fmla="*/ 2144660 w 2627736"/>
                <a:gd name="connsiteY722" fmla="*/ 1216778 h 1404802"/>
                <a:gd name="connsiteX723" fmla="*/ 2124948 w 2627736"/>
                <a:gd name="connsiteY723" fmla="*/ 1209733 h 1404802"/>
                <a:gd name="connsiteX724" fmla="*/ 2131519 w 2627736"/>
                <a:gd name="connsiteY724" fmla="*/ 1181173 h 1404802"/>
                <a:gd name="connsiteX725" fmla="*/ 2144660 w 2627736"/>
                <a:gd name="connsiteY725" fmla="*/ 1156420 h 1404802"/>
                <a:gd name="connsiteX726" fmla="*/ 2161134 w 2627736"/>
                <a:gd name="connsiteY726" fmla="*/ 1135190 h 1404802"/>
                <a:gd name="connsiteX727" fmla="*/ 2140660 w 2627736"/>
                <a:gd name="connsiteY727" fmla="*/ 1149661 h 1404802"/>
                <a:gd name="connsiteX728" fmla="*/ 2114283 w 2627736"/>
                <a:gd name="connsiteY728" fmla="*/ 1153183 h 1404802"/>
                <a:gd name="connsiteX729" fmla="*/ 2094952 w 2627736"/>
                <a:gd name="connsiteY729" fmla="*/ 1135190 h 1404802"/>
                <a:gd name="connsiteX730" fmla="*/ 2114664 w 2627736"/>
                <a:gd name="connsiteY730" fmla="*/ 1128145 h 1404802"/>
                <a:gd name="connsiteX731" fmla="*/ 2134375 w 2627736"/>
                <a:gd name="connsiteY731" fmla="*/ 1135190 h 1404802"/>
                <a:gd name="connsiteX732" fmla="*/ 2154182 w 2627736"/>
                <a:gd name="connsiteY732" fmla="*/ 1117482 h 1404802"/>
                <a:gd name="connsiteX733" fmla="*/ 2177227 w 2627736"/>
                <a:gd name="connsiteY733" fmla="*/ 1117482 h 1404802"/>
                <a:gd name="connsiteX734" fmla="*/ 2177227 w 2627736"/>
                <a:gd name="connsiteY734" fmla="*/ 1092730 h 1404802"/>
                <a:gd name="connsiteX735" fmla="*/ 2157420 w 2627736"/>
                <a:gd name="connsiteY735" fmla="*/ 1078640 h 1404802"/>
                <a:gd name="connsiteX736" fmla="*/ 2108093 w 2627736"/>
                <a:gd name="connsiteY736" fmla="*/ 1082162 h 1404802"/>
                <a:gd name="connsiteX737" fmla="*/ 2075241 w 2627736"/>
                <a:gd name="connsiteY737" fmla="*/ 1092730 h 1404802"/>
                <a:gd name="connsiteX738" fmla="*/ 2048863 w 2627736"/>
                <a:gd name="connsiteY738" fmla="*/ 1103393 h 1404802"/>
                <a:gd name="connsiteX739" fmla="*/ 2016011 w 2627736"/>
                <a:gd name="connsiteY739" fmla="*/ 1117482 h 1404802"/>
                <a:gd name="connsiteX740" fmla="*/ 1992966 w 2627736"/>
                <a:gd name="connsiteY740" fmla="*/ 1131668 h 1404802"/>
                <a:gd name="connsiteX741" fmla="*/ 1973255 w 2627736"/>
                <a:gd name="connsiteY741" fmla="*/ 1149375 h 1404802"/>
                <a:gd name="connsiteX742" fmla="*/ 1950210 w 2627736"/>
                <a:gd name="connsiteY742" fmla="*/ 1170891 h 1404802"/>
                <a:gd name="connsiteX743" fmla="*/ 1930498 w 2627736"/>
                <a:gd name="connsiteY743" fmla="*/ 1181458 h 1404802"/>
                <a:gd name="connsiteX744" fmla="*/ 1907454 w 2627736"/>
                <a:gd name="connsiteY744" fmla="*/ 1184981 h 1404802"/>
                <a:gd name="connsiteX745" fmla="*/ 1927165 w 2627736"/>
                <a:gd name="connsiteY745" fmla="*/ 1170891 h 1404802"/>
                <a:gd name="connsiteX746" fmla="*/ 1956781 w 2627736"/>
                <a:gd name="connsiteY746" fmla="*/ 1153183 h 1404802"/>
                <a:gd name="connsiteX747" fmla="*/ 1973255 w 2627736"/>
                <a:gd name="connsiteY747" fmla="*/ 1131953 h 1404802"/>
                <a:gd name="connsiteX748" fmla="*/ 1992966 w 2627736"/>
                <a:gd name="connsiteY748" fmla="*/ 1121386 h 1404802"/>
                <a:gd name="connsiteX749" fmla="*/ 2025914 w 2627736"/>
                <a:gd name="connsiteY749" fmla="*/ 1092825 h 1404802"/>
                <a:gd name="connsiteX750" fmla="*/ 2052196 w 2627736"/>
                <a:gd name="connsiteY750" fmla="*/ 1078735 h 1404802"/>
                <a:gd name="connsiteX751" fmla="*/ 2081811 w 2627736"/>
                <a:gd name="connsiteY751" fmla="*/ 1075213 h 1404802"/>
                <a:gd name="connsiteX752" fmla="*/ 2108093 w 2627736"/>
                <a:gd name="connsiteY752" fmla="*/ 1046652 h 1404802"/>
                <a:gd name="connsiteX753" fmla="*/ 2127805 w 2627736"/>
                <a:gd name="connsiteY753" fmla="*/ 1036085 h 1404802"/>
                <a:gd name="connsiteX754" fmla="*/ 2154182 w 2627736"/>
                <a:gd name="connsiteY754" fmla="*/ 1032562 h 1404802"/>
                <a:gd name="connsiteX755" fmla="*/ 2183797 w 2627736"/>
                <a:gd name="connsiteY755" fmla="*/ 1032562 h 1404802"/>
                <a:gd name="connsiteX756" fmla="*/ 2213317 w 2627736"/>
                <a:gd name="connsiteY756" fmla="*/ 1029040 h 1404802"/>
                <a:gd name="connsiteX757" fmla="*/ 2246265 w 2627736"/>
                <a:gd name="connsiteY757" fmla="*/ 1032562 h 1404802"/>
                <a:gd name="connsiteX758" fmla="*/ 2285688 w 2627736"/>
                <a:gd name="connsiteY758" fmla="*/ 1039607 h 1404802"/>
                <a:gd name="connsiteX759" fmla="*/ 2305495 w 2627736"/>
                <a:gd name="connsiteY759" fmla="*/ 1039607 h 1404802"/>
                <a:gd name="connsiteX760" fmla="*/ 2325207 w 2627736"/>
                <a:gd name="connsiteY760" fmla="*/ 1032562 h 1404802"/>
                <a:gd name="connsiteX761" fmla="*/ 2351489 w 2627736"/>
                <a:gd name="connsiteY761" fmla="*/ 1025422 h 1404802"/>
                <a:gd name="connsiteX762" fmla="*/ 2374533 w 2627736"/>
                <a:gd name="connsiteY762" fmla="*/ 1018377 h 1404802"/>
                <a:gd name="connsiteX763" fmla="*/ 2394245 w 2627736"/>
                <a:gd name="connsiteY763" fmla="*/ 997147 h 1404802"/>
                <a:gd name="connsiteX764" fmla="*/ 2414052 w 2627736"/>
                <a:gd name="connsiteY764" fmla="*/ 986580 h 1404802"/>
                <a:gd name="connsiteX765" fmla="*/ 2437001 w 2627736"/>
                <a:gd name="connsiteY765" fmla="*/ 982962 h 1404802"/>
                <a:gd name="connsiteX766" fmla="*/ 2460045 w 2627736"/>
                <a:gd name="connsiteY766" fmla="*/ 972394 h 1404802"/>
                <a:gd name="connsiteX767" fmla="*/ 2479757 w 2627736"/>
                <a:gd name="connsiteY767" fmla="*/ 972394 h 1404802"/>
                <a:gd name="connsiteX768" fmla="*/ 2515943 w 2627736"/>
                <a:gd name="connsiteY768" fmla="*/ 958209 h 1404802"/>
                <a:gd name="connsiteX769" fmla="*/ 2519275 w 2627736"/>
                <a:gd name="connsiteY769" fmla="*/ 936979 h 1404802"/>
                <a:gd name="connsiteX770" fmla="*/ 2525846 w 2627736"/>
                <a:gd name="connsiteY770" fmla="*/ 912227 h 1404802"/>
                <a:gd name="connsiteX771" fmla="*/ 2542320 w 2627736"/>
                <a:gd name="connsiteY771" fmla="*/ 890997 h 1404802"/>
                <a:gd name="connsiteX772" fmla="*/ 2522513 w 2627736"/>
                <a:gd name="connsiteY772" fmla="*/ 873384 h 1404802"/>
                <a:gd name="connsiteX773" fmla="*/ 65705 w 2627736"/>
                <a:gd name="connsiteY773" fmla="*/ 856153 h 1404802"/>
                <a:gd name="connsiteX774" fmla="*/ 42756 w 2627736"/>
                <a:gd name="connsiteY774" fmla="*/ 863198 h 1404802"/>
                <a:gd name="connsiteX775" fmla="*/ 22949 w 2627736"/>
                <a:gd name="connsiteY775" fmla="*/ 877383 h 1404802"/>
                <a:gd name="connsiteX776" fmla="*/ 42756 w 2627736"/>
                <a:gd name="connsiteY776" fmla="*/ 863198 h 1404802"/>
                <a:gd name="connsiteX777" fmla="*/ 22949 w 2627736"/>
                <a:gd name="connsiteY777" fmla="*/ 863198 h 1404802"/>
                <a:gd name="connsiteX778" fmla="*/ 0 w 2627736"/>
                <a:gd name="connsiteY778" fmla="*/ 884428 h 1404802"/>
                <a:gd name="connsiteX779" fmla="*/ 6571 w 2627736"/>
                <a:gd name="connsiteY779" fmla="*/ 905658 h 1404802"/>
                <a:gd name="connsiteX780" fmla="*/ 3238 w 2627736"/>
                <a:gd name="connsiteY780" fmla="*/ 941073 h 1404802"/>
                <a:gd name="connsiteX781" fmla="*/ 9808 w 2627736"/>
                <a:gd name="connsiteY781" fmla="*/ 919843 h 1404802"/>
                <a:gd name="connsiteX782" fmla="*/ 26282 w 2627736"/>
                <a:gd name="connsiteY782" fmla="*/ 887950 h 1404802"/>
                <a:gd name="connsiteX783" fmla="*/ 55897 w 2627736"/>
                <a:gd name="connsiteY783" fmla="*/ 863198 h 1404802"/>
                <a:gd name="connsiteX784" fmla="*/ 2029152 w 2627736"/>
                <a:gd name="connsiteY784" fmla="*/ 21325 h 1404802"/>
                <a:gd name="connsiteX785" fmla="*/ 1983158 w 2627736"/>
                <a:gd name="connsiteY785" fmla="*/ 17708 h 1404802"/>
                <a:gd name="connsiteX786" fmla="*/ 1950210 w 2627736"/>
                <a:gd name="connsiteY786" fmla="*/ 14090 h 1404802"/>
                <a:gd name="connsiteX787" fmla="*/ 1897551 w 2627736"/>
                <a:gd name="connsiteY787" fmla="*/ 14090 h 1404802"/>
                <a:gd name="connsiteX788" fmla="*/ 1874601 w 2627736"/>
                <a:gd name="connsiteY788" fmla="*/ 35320 h 1404802"/>
                <a:gd name="connsiteX789" fmla="*/ 1848224 w 2627736"/>
                <a:gd name="connsiteY789" fmla="*/ 42460 h 1404802"/>
                <a:gd name="connsiteX790" fmla="*/ 1854795 w 2627736"/>
                <a:gd name="connsiteY790" fmla="*/ 67213 h 1404802"/>
                <a:gd name="connsiteX791" fmla="*/ 1861365 w 2627736"/>
                <a:gd name="connsiteY791" fmla="*/ 91965 h 1404802"/>
                <a:gd name="connsiteX792" fmla="*/ 1904121 w 2627736"/>
                <a:gd name="connsiteY792" fmla="*/ 74258 h 1404802"/>
                <a:gd name="connsiteX793" fmla="*/ 1927165 w 2627736"/>
                <a:gd name="connsiteY793" fmla="*/ 60073 h 1404802"/>
                <a:gd name="connsiteX794" fmla="*/ 1973255 w 2627736"/>
                <a:gd name="connsiteY794" fmla="*/ 67213 h 1404802"/>
                <a:gd name="connsiteX795" fmla="*/ 1996299 w 2627736"/>
                <a:gd name="connsiteY795" fmla="*/ 49886 h 1404802"/>
                <a:gd name="connsiteX796" fmla="*/ 2019248 w 2627736"/>
                <a:gd name="connsiteY796" fmla="*/ 42841 h 1404802"/>
                <a:gd name="connsiteX797" fmla="*/ 2032485 w 2627736"/>
                <a:gd name="connsiteY797" fmla="*/ 21325 h 14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Lst>
              <a:rect l="l" t="t" r="r" b="b"/>
              <a:pathLst>
                <a:path w="2627736" h="1404802">
                  <a:moveTo>
                    <a:pt x="2289021" y="70735"/>
                  </a:moveTo>
                  <a:lnTo>
                    <a:pt x="2308733" y="70735"/>
                  </a:lnTo>
                  <a:lnTo>
                    <a:pt x="2358059" y="63690"/>
                  </a:lnTo>
                  <a:lnTo>
                    <a:pt x="2381104" y="67213"/>
                  </a:lnTo>
                  <a:lnTo>
                    <a:pt x="2377866" y="45983"/>
                  </a:lnTo>
                  <a:lnTo>
                    <a:pt x="2315303" y="38842"/>
                  </a:lnTo>
                  <a:lnTo>
                    <a:pt x="2292259" y="31797"/>
                  </a:lnTo>
                  <a:lnTo>
                    <a:pt x="2285688" y="56550"/>
                  </a:lnTo>
                  <a:close/>
                  <a:moveTo>
                    <a:pt x="2450142" y="487816"/>
                  </a:moveTo>
                  <a:lnTo>
                    <a:pt x="2430430" y="498478"/>
                  </a:lnTo>
                  <a:lnTo>
                    <a:pt x="2450142" y="494956"/>
                  </a:lnTo>
                  <a:close/>
                  <a:moveTo>
                    <a:pt x="2282451" y="268851"/>
                  </a:moveTo>
                  <a:lnTo>
                    <a:pt x="2318636" y="268851"/>
                  </a:lnTo>
                  <a:lnTo>
                    <a:pt x="2292259" y="258188"/>
                  </a:lnTo>
                  <a:close/>
                  <a:moveTo>
                    <a:pt x="2302543" y="573498"/>
                  </a:moveTo>
                  <a:lnTo>
                    <a:pt x="2282831" y="573498"/>
                  </a:lnTo>
                  <a:lnTo>
                    <a:pt x="2302543" y="587207"/>
                  </a:lnTo>
                  <a:close/>
                  <a:moveTo>
                    <a:pt x="2295972" y="1220872"/>
                  </a:moveTo>
                  <a:lnTo>
                    <a:pt x="2272928" y="1224394"/>
                  </a:lnTo>
                  <a:lnTo>
                    <a:pt x="2286069" y="1203164"/>
                  </a:lnTo>
                  <a:lnTo>
                    <a:pt x="2266358" y="1206687"/>
                  </a:lnTo>
                  <a:lnTo>
                    <a:pt x="2246646" y="1235247"/>
                  </a:lnTo>
                  <a:lnTo>
                    <a:pt x="2279498" y="1231630"/>
                  </a:lnTo>
                  <a:lnTo>
                    <a:pt x="2299305" y="1224585"/>
                  </a:lnTo>
                  <a:close/>
                  <a:moveTo>
                    <a:pt x="2207128" y="286939"/>
                  </a:moveTo>
                  <a:lnTo>
                    <a:pt x="2236742" y="286939"/>
                  </a:lnTo>
                  <a:lnTo>
                    <a:pt x="2263120" y="272849"/>
                  </a:lnTo>
                  <a:lnTo>
                    <a:pt x="2256549" y="251619"/>
                  </a:lnTo>
                  <a:lnTo>
                    <a:pt x="2230172" y="251619"/>
                  </a:lnTo>
                  <a:lnTo>
                    <a:pt x="2203890" y="262187"/>
                  </a:lnTo>
                  <a:lnTo>
                    <a:pt x="2197319" y="283417"/>
                  </a:lnTo>
                  <a:close/>
                  <a:moveTo>
                    <a:pt x="2243313" y="1061694"/>
                  </a:moveTo>
                  <a:lnTo>
                    <a:pt x="2217031" y="1058172"/>
                  </a:lnTo>
                  <a:lnTo>
                    <a:pt x="2187416" y="1054649"/>
                  </a:lnTo>
                  <a:lnTo>
                    <a:pt x="2207128" y="1065216"/>
                  </a:lnTo>
                  <a:lnTo>
                    <a:pt x="2233505" y="1079402"/>
                  </a:lnTo>
                  <a:lnTo>
                    <a:pt x="2259787" y="1082924"/>
                  </a:lnTo>
                  <a:lnTo>
                    <a:pt x="2279498" y="1082924"/>
                  </a:lnTo>
                  <a:lnTo>
                    <a:pt x="2259787" y="1065216"/>
                  </a:lnTo>
                  <a:close/>
                  <a:moveTo>
                    <a:pt x="2197319" y="212682"/>
                  </a:moveTo>
                  <a:lnTo>
                    <a:pt x="2174275" y="219726"/>
                  </a:lnTo>
                  <a:lnTo>
                    <a:pt x="2193986" y="216204"/>
                  </a:lnTo>
                  <a:lnTo>
                    <a:pt x="2213698" y="212682"/>
                  </a:lnTo>
                  <a:close/>
                  <a:moveTo>
                    <a:pt x="2180845" y="1210304"/>
                  </a:moveTo>
                  <a:lnTo>
                    <a:pt x="2161134" y="1203164"/>
                  </a:lnTo>
                  <a:lnTo>
                    <a:pt x="2187416" y="1220872"/>
                  </a:lnTo>
                  <a:lnTo>
                    <a:pt x="2210460" y="1213827"/>
                  </a:lnTo>
                  <a:close/>
                  <a:moveTo>
                    <a:pt x="2605168" y="304647"/>
                  </a:moveTo>
                  <a:lnTo>
                    <a:pt x="2575554" y="311787"/>
                  </a:lnTo>
                  <a:lnTo>
                    <a:pt x="2552509" y="294079"/>
                  </a:lnTo>
                  <a:lnTo>
                    <a:pt x="2572316" y="286939"/>
                  </a:lnTo>
                  <a:lnTo>
                    <a:pt x="2545557" y="268851"/>
                  </a:lnTo>
                  <a:lnTo>
                    <a:pt x="2525846" y="258188"/>
                  </a:lnTo>
                  <a:lnTo>
                    <a:pt x="2499564" y="254666"/>
                  </a:lnTo>
                  <a:lnTo>
                    <a:pt x="2463378" y="229913"/>
                  </a:lnTo>
                  <a:lnTo>
                    <a:pt x="2499564" y="226391"/>
                  </a:lnTo>
                  <a:lnTo>
                    <a:pt x="2538987" y="212206"/>
                  </a:lnTo>
                  <a:lnTo>
                    <a:pt x="2515943" y="201638"/>
                  </a:lnTo>
                  <a:lnTo>
                    <a:pt x="2473187" y="198116"/>
                  </a:lnTo>
                  <a:lnTo>
                    <a:pt x="2529179" y="190975"/>
                  </a:lnTo>
                  <a:lnTo>
                    <a:pt x="2463378" y="187453"/>
                  </a:lnTo>
                  <a:lnTo>
                    <a:pt x="2496231" y="166223"/>
                  </a:lnTo>
                  <a:lnTo>
                    <a:pt x="2529179" y="166223"/>
                  </a:lnTo>
                  <a:lnTo>
                    <a:pt x="2509372" y="152038"/>
                  </a:lnTo>
                  <a:lnTo>
                    <a:pt x="2473187" y="159178"/>
                  </a:lnTo>
                  <a:lnTo>
                    <a:pt x="2440334" y="173649"/>
                  </a:lnTo>
                  <a:lnTo>
                    <a:pt x="2463378" y="156036"/>
                  </a:lnTo>
                  <a:lnTo>
                    <a:pt x="2472901" y="134806"/>
                  </a:lnTo>
                  <a:lnTo>
                    <a:pt x="2437001" y="145088"/>
                  </a:lnTo>
                  <a:lnTo>
                    <a:pt x="2460045" y="130998"/>
                  </a:lnTo>
                  <a:lnTo>
                    <a:pt x="2440334" y="120335"/>
                  </a:lnTo>
                  <a:lnTo>
                    <a:pt x="2420622" y="130998"/>
                  </a:lnTo>
                  <a:lnTo>
                    <a:pt x="2397768" y="130998"/>
                  </a:lnTo>
                  <a:lnTo>
                    <a:pt x="2378056" y="127380"/>
                  </a:lnTo>
                  <a:lnTo>
                    <a:pt x="2401006" y="106150"/>
                  </a:lnTo>
                  <a:lnTo>
                    <a:pt x="2374724" y="106150"/>
                  </a:lnTo>
                  <a:lnTo>
                    <a:pt x="2397768" y="88443"/>
                  </a:lnTo>
                  <a:lnTo>
                    <a:pt x="2368153" y="77780"/>
                  </a:lnTo>
                  <a:lnTo>
                    <a:pt x="2348251" y="77780"/>
                  </a:lnTo>
                  <a:lnTo>
                    <a:pt x="2318636" y="74258"/>
                  </a:lnTo>
                  <a:lnTo>
                    <a:pt x="2305495" y="106055"/>
                  </a:lnTo>
                  <a:lnTo>
                    <a:pt x="2272547" y="106055"/>
                  </a:lnTo>
                  <a:lnTo>
                    <a:pt x="2249503" y="95488"/>
                  </a:lnTo>
                  <a:lnTo>
                    <a:pt x="2229791" y="102533"/>
                  </a:lnTo>
                  <a:lnTo>
                    <a:pt x="2239313" y="81303"/>
                  </a:lnTo>
                  <a:lnTo>
                    <a:pt x="2262358" y="77780"/>
                  </a:lnTo>
                  <a:lnTo>
                    <a:pt x="2262358" y="53028"/>
                  </a:lnTo>
                  <a:lnTo>
                    <a:pt x="2216840" y="35320"/>
                  </a:lnTo>
                  <a:lnTo>
                    <a:pt x="2157610" y="45983"/>
                  </a:lnTo>
                  <a:lnTo>
                    <a:pt x="2177417" y="63690"/>
                  </a:lnTo>
                  <a:lnTo>
                    <a:pt x="2154373" y="56550"/>
                  </a:lnTo>
                  <a:lnTo>
                    <a:pt x="2131328" y="63690"/>
                  </a:lnTo>
                  <a:lnTo>
                    <a:pt x="2127996" y="84825"/>
                  </a:lnTo>
                  <a:lnTo>
                    <a:pt x="2134566" y="106055"/>
                  </a:lnTo>
                  <a:lnTo>
                    <a:pt x="2114854" y="95488"/>
                  </a:lnTo>
                  <a:lnTo>
                    <a:pt x="2095143" y="109673"/>
                  </a:lnTo>
                  <a:lnTo>
                    <a:pt x="2085620" y="138233"/>
                  </a:lnTo>
                  <a:lnTo>
                    <a:pt x="2052767" y="141756"/>
                  </a:lnTo>
                  <a:lnTo>
                    <a:pt x="2079050" y="131189"/>
                  </a:lnTo>
                  <a:lnTo>
                    <a:pt x="2072479" y="106341"/>
                  </a:lnTo>
                  <a:lnTo>
                    <a:pt x="2095524" y="92251"/>
                  </a:lnTo>
                  <a:lnTo>
                    <a:pt x="2102094" y="71021"/>
                  </a:lnTo>
                  <a:lnTo>
                    <a:pt x="2121615" y="56550"/>
                  </a:lnTo>
                  <a:lnTo>
                    <a:pt x="2144660" y="45983"/>
                  </a:lnTo>
                  <a:lnTo>
                    <a:pt x="2164371" y="42460"/>
                  </a:lnTo>
                  <a:lnTo>
                    <a:pt x="2108474" y="31797"/>
                  </a:lnTo>
                  <a:lnTo>
                    <a:pt x="2072289" y="45983"/>
                  </a:lnTo>
                  <a:lnTo>
                    <a:pt x="2049244" y="56550"/>
                  </a:lnTo>
                  <a:lnTo>
                    <a:pt x="2029532" y="70735"/>
                  </a:lnTo>
                  <a:lnTo>
                    <a:pt x="2003251" y="81303"/>
                  </a:lnTo>
                  <a:lnTo>
                    <a:pt x="1980206" y="95488"/>
                  </a:lnTo>
                  <a:lnTo>
                    <a:pt x="1959733" y="116527"/>
                  </a:lnTo>
                  <a:lnTo>
                    <a:pt x="1995918" y="127095"/>
                  </a:lnTo>
                  <a:lnTo>
                    <a:pt x="2015630" y="134235"/>
                  </a:lnTo>
                  <a:lnTo>
                    <a:pt x="1966684" y="145088"/>
                  </a:lnTo>
                  <a:lnTo>
                    <a:pt x="1986396" y="166318"/>
                  </a:lnTo>
                  <a:lnTo>
                    <a:pt x="2019248" y="159273"/>
                  </a:lnTo>
                  <a:lnTo>
                    <a:pt x="2048863" y="173649"/>
                  </a:lnTo>
                  <a:lnTo>
                    <a:pt x="2071908" y="177266"/>
                  </a:lnTo>
                  <a:lnTo>
                    <a:pt x="2098190" y="180789"/>
                  </a:lnTo>
                  <a:lnTo>
                    <a:pt x="2121234" y="184311"/>
                  </a:lnTo>
                  <a:lnTo>
                    <a:pt x="2150850" y="173649"/>
                  </a:lnTo>
                  <a:lnTo>
                    <a:pt x="2170561" y="173649"/>
                  </a:lnTo>
                  <a:lnTo>
                    <a:pt x="2190368" y="177266"/>
                  </a:lnTo>
                  <a:lnTo>
                    <a:pt x="2216650" y="184311"/>
                  </a:lnTo>
                  <a:lnTo>
                    <a:pt x="2216650" y="162700"/>
                  </a:lnTo>
                  <a:lnTo>
                    <a:pt x="2239694" y="152038"/>
                  </a:lnTo>
                  <a:lnTo>
                    <a:pt x="2249217" y="173268"/>
                  </a:lnTo>
                  <a:lnTo>
                    <a:pt x="2282165" y="180408"/>
                  </a:lnTo>
                  <a:lnTo>
                    <a:pt x="2288735" y="201638"/>
                  </a:lnTo>
                  <a:lnTo>
                    <a:pt x="2295306" y="222868"/>
                  </a:lnTo>
                  <a:lnTo>
                    <a:pt x="2315017" y="222868"/>
                  </a:lnTo>
                  <a:lnTo>
                    <a:pt x="2341395" y="247621"/>
                  </a:lnTo>
                  <a:lnTo>
                    <a:pt x="2334824" y="276181"/>
                  </a:lnTo>
                  <a:lnTo>
                    <a:pt x="2318350" y="300934"/>
                  </a:lnTo>
                  <a:lnTo>
                    <a:pt x="2288735" y="315119"/>
                  </a:lnTo>
                  <a:lnTo>
                    <a:pt x="2265691" y="322164"/>
                  </a:lnTo>
                  <a:lnTo>
                    <a:pt x="2239409" y="336349"/>
                  </a:lnTo>
                  <a:lnTo>
                    <a:pt x="2252550" y="357579"/>
                  </a:lnTo>
                  <a:lnTo>
                    <a:pt x="2232838" y="364624"/>
                  </a:lnTo>
                  <a:lnTo>
                    <a:pt x="2180179" y="371669"/>
                  </a:lnTo>
                  <a:lnTo>
                    <a:pt x="2160467" y="368147"/>
                  </a:lnTo>
                  <a:lnTo>
                    <a:pt x="2134375" y="364053"/>
                  </a:lnTo>
                  <a:lnTo>
                    <a:pt x="2111426" y="381760"/>
                  </a:lnTo>
                  <a:lnTo>
                    <a:pt x="2091619" y="392614"/>
                  </a:lnTo>
                  <a:lnTo>
                    <a:pt x="2091619" y="413844"/>
                  </a:lnTo>
                  <a:lnTo>
                    <a:pt x="2114664" y="417366"/>
                  </a:lnTo>
                  <a:lnTo>
                    <a:pt x="2137708" y="410321"/>
                  </a:lnTo>
                  <a:lnTo>
                    <a:pt x="2170561" y="403276"/>
                  </a:lnTo>
                  <a:lnTo>
                    <a:pt x="2190368" y="406799"/>
                  </a:lnTo>
                  <a:lnTo>
                    <a:pt x="2203509" y="382046"/>
                  </a:lnTo>
                  <a:lnTo>
                    <a:pt x="2236361" y="396136"/>
                  </a:lnTo>
                  <a:lnTo>
                    <a:pt x="2236361" y="417366"/>
                  </a:lnTo>
                  <a:lnTo>
                    <a:pt x="2252836" y="438596"/>
                  </a:lnTo>
                  <a:lnTo>
                    <a:pt x="2249503" y="459826"/>
                  </a:lnTo>
                  <a:lnTo>
                    <a:pt x="2269310" y="466871"/>
                  </a:lnTo>
                  <a:lnTo>
                    <a:pt x="2289021" y="474011"/>
                  </a:lnTo>
                  <a:lnTo>
                    <a:pt x="2312066" y="495241"/>
                  </a:lnTo>
                  <a:lnTo>
                    <a:pt x="2338348" y="495241"/>
                  </a:lnTo>
                  <a:lnTo>
                    <a:pt x="2381104" y="516376"/>
                  </a:lnTo>
                  <a:lnTo>
                    <a:pt x="2390626" y="495146"/>
                  </a:lnTo>
                  <a:lnTo>
                    <a:pt x="2364249" y="466586"/>
                  </a:lnTo>
                  <a:lnTo>
                    <a:pt x="2347870" y="441833"/>
                  </a:lnTo>
                  <a:lnTo>
                    <a:pt x="2367582" y="445451"/>
                  </a:lnTo>
                  <a:lnTo>
                    <a:pt x="2387293" y="456018"/>
                  </a:lnTo>
                  <a:lnTo>
                    <a:pt x="2407005" y="452496"/>
                  </a:lnTo>
                  <a:lnTo>
                    <a:pt x="2423479" y="477248"/>
                  </a:lnTo>
                  <a:lnTo>
                    <a:pt x="2443190" y="473726"/>
                  </a:lnTo>
                  <a:lnTo>
                    <a:pt x="2456427" y="431266"/>
                  </a:lnTo>
                  <a:lnTo>
                    <a:pt x="2462997" y="452496"/>
                  </a:lnTo>
                  <a:lnTo>
                    <a:pt x="2472520" y="427743"/>
                  </a:lnTo>
                  <a:lnTo>
                    <a:pt x="2462997" y="402991"/>
                  </a:lnTo>
                  <a:lnTo>
                    <a:pt x="2433382" y="385283"/>
                  </a:lnTo>
                  <a:lnTo>
                    <a:pt x="2433382" y="353676"/>
                  </a:lnTo>
                  <a:lnTo>
                    <a:pt x="2413671" y="353676"/>
                  </a:lnTo>
                  <a:lnTo>
                    <a:pt x="2433382" y="343108"/>
                  </a:lnTo>
                  <a:lnTo>
                    <a:pt x="2442905" y="321878"/>
                  </a:lnTo>
                  <a:lnTo>
                    <a:pt x="2475853" y="314833"/>
                  </a:lnTo>
                  <a:lnTo>
                    <a:pt x="2482423" y="336063"/>
                  </a:lnTo>
                  <a:lnTo>
                    <a:pt x="2505468" y="343108"/>
                  </a:lnTo>
                  <a:lnTo>
                    <a:pt x="2499564" y="364053"/>
                  </a:lnTo>
                  <a:lnTo>
                    <a:pt x="2525846" y="388805"/>
                  </a:lnTo>
                  <a:lnTo>
                    <a:pt x="2548890" y="357008"/>
                  </a:lnTo>
                  <a:lnTo>
                    <a:pt x="2568602" y="353390"/>
                  </a:lnTo>
                  <a:lnTo>
                    <a:pt x="2588218" y="339586"/>
                  </a:lnTo>
                  <a:lnTo>
                    <a:pt x="2624404" y="328923"/>
                  </a:lnTo>
                  <a:lnTo>
                    <a:pt x="2627737" y="307693"/>
                  </a:lnTo>
                  <a:close/>
                  <a:moveTo>
                    <a:pt x="1877839" y="484579"/>
                  </a:moveTo>
                  <a:lnTo>
                    <a:pt x="1864508" y="509331"/>
                  </a:lnTo>
                  <a:lnTo>
                    <a:pt x="1894122" y="502286"/>
                  </a:lnTo>
                  <a:lnTo>
                    <a:pt x="1917357" y="487816"/>
                  </a:lnTo>
                  <a:lnTo>
                    <a:pt x="1923928" y="463063"/>
                  </a:lnTo>
                  <a:lnTo>
                    <a:pt x="1904121" y="463063"/>
                  </a:lnTo>
                  <a:close/>
                  <a:moveTo>
                    <a:pt x="1706434" y="916130"/>
                  </a:moveTo>
                  <a:lnTo>
                    <a:pt x="1683389" y="909085"/>
                  </a:lnTo>
                  <a:close/>
                  <a:moveTo>
                    <a:pt x="1798517" y="14090"/>
                  </a:moveTo>
                  <a:lnTo>
                    <a:pt x="1768901" y="17612"/>
                  </a:lnTo>
                  <a:lnTo>
                    <a:pt x="1742620" y="21230"/>
                  </a:lnTo>
                  <a:lnTo>
                    <a:pt x="1719575" y="28275"/>
                  </a:lnTo>
                  <a:lnTo>
                    <a:pt x="1726145" y="53028"/>
                  </a:lnTo>
                  <a:lnTo>
                    <a:pt x="1666915" y="53028"/>
                  </a:lnTo>
                  <a:lnTo>
                    <a:pt x="1676438" y="74258"/>
                  </a:lnTo>
                  <a:lnTo>
                    <a:pt x="1696150" y="84825"/>
                  </a:lnTo>
                  <a:lnTo>
                    <a:pt x="1709386" y="109673"/>
                  </a:lnTo>
                  <a:lnTo>
                    <a:pt x="1765283" y="109673"/>
                  </a:lnTo>
                  <a:lnTo>
                    <a:pt x="1784994" y="106055"/>
                  </a:lnTo>
                  <a:lnTo>
                    <a:pt x="1798136" y="84825"/>
                  </a:lnTo>
                  <a:lnTo>
                    <a:pt x="1804706" y="63690"/>
                  </a:lnTo>
                  <a:lnTo>
                    <a:pt x="1765283" y="56550"/>
                  </a:lnTo>
                  <a:lnTo>
                    <a:pt x="1831083" y="31797"/>
                  </a:lnTo>
                  <a:lnTo>
                    <a:pt x="1811277" y="17612"/>
                  </a:lnTo>
                  <a:close/>
                  <a:moveTo>
                    <a:pt x="1624540" y="222868"/>
                  </a:moveTo>
                  <a:lnTo>
                    <a:pt x="1644347" y="226391"/>
                  </a:lnTo>
                  <a:lnTo>
                    <a:pt x="1674057" y="236958"/>
                  </a:lnTo>
                  <a:lnTo>
                    <a:pt x="1693769" y="236958"/>
                  </a:lnTo>
                  <a:lnTo>
                    <a:pt x="1716813" y="233436"/>
                  </a:lnTo>
                  <a:lnTo>
                    <a:pt x="1707291" y="194498"/>
                  </a:lnTo>
                  <a:lnTo>
                    <a:pt x="1651394" y="183931"/>
                  </a:lnTo>
                  <a:lnTo>
                    <a:pt x="1634920" y="205161"/>
                  </a:lnTo>
                  <a:lnTo>
                    <a:pt x="1615208" y="208683"/>
                  </a:lnTo>
                  <a:close/>
                  <a:moveTo>
                    <a:pt x="1568643" y="236958"/>
                  </a:moveTo>
                  <a:lnTo>
                    <a:pt x="1588355" y="233436"/>
                  </a:lnTo>
                  <a:lnTo>
                    <a:pt x="1568643" y="229913"/>
                  </a:lnTo>
                  <a:close/>
                  <a:moveTo>
                    <a:pt x="1585117" y="155655"/>
                  </a:moveTo>
                  <a:lnTo>
                    <a:pt x="1529220" y="152038"/>
                  </a:lnTo>
                  <a:lnTo>
                    <a:pt x="1571976" y="127285"/>
                  </a:lnTo>
                  <a:lnTo>
                    <a:pt x="1578547" y="102533"/>
                  </a:lnTo>
                  <a:lnTo>
                    <a:pt x="1585117" y="63690"/>
                  </a:lnTo>
                  <a:lnTo>
                    <a:pt x="1558835" y="53028"/>
                  </a:lnTo>
                  <a:lnTo>
                    <a:pt x="1539028" y="56550"/>
                  </a:lnTo>
                  <a:lnTo>
                    <a:pt x="1512746" y="77780"/>
                  </a:lnTo>
                  <a:lnTo>
                    <a:pt x="1496272" y="102533"/>
                  </a:lnTo>
                  <a:lnTo>
                    <a:pt x="1476561" y="113195"/>
                  </a:lnTo>
                  <a:lnTo>
                    <a:pt x="1483131" y="91965"/>
                  </a:lnTo>
                  <a:lnTo>
                    <a:pt x="1489702" y="70735"/>
                  </a:lnTo>
                  <a:lnTo>
                    <a:pt x="1463419" y="63690"/>
                  </a:lnTo>
                  <a:lnTo>
                    <a:pt x="1437137" y="63690"/>
                  </a:lnTo>
                  <a:lnTo>
                    <a:pt x="1414093" y="81303"/>
                  </a:lnTo>
                  <a:lnTo>
                    <a:pt x="1394286" y="84825"/>
                  </a:lnTo>
                  <a:lnTo>
                    <a:pt x="1371337" y="88443"/>
                  </a:lnTo>
                  <a:lnTo>
                    <a:pt x="1394286" y="74258"/>
                  </a:lnTo>
                  <a:lnTo>
                    <a:pt x="1414093" y="67213"/>
                  </a:lnTo>
                  <a:lnTo>
                    <a:pt x="1364766" y="67213"/>
                  </a:lnTo>
                  <a:lnTo>
                    <a:pt x="1344959" y="70735"/>
                  </a:lnTo>
                  <a:lnTo>
                    <a:pt x="1368004" y="53028"/>
                  </a:lnTo>
                  <a:lnTo>
                    <a:pt x="1282301" y="70735"/>
                  </a:lnTo>
                  <a:lnTo>
                    <a:pt x="1226499" y="84825"/>
                  </a:lnTo>
                  <a:lnTo>
                    <a:pt x="1196980" y="106055"/>
                  </a:lnTo>
                  <a:lnTo>
                    <a:pt x="1223262" y="116527"/>
                  </a:lnTo>
                  <a:lnTo>
                    <a:pt x="1200217" y="130713"/>
                  </a:lnTo>
                  <a:lnTo>
                    <a:pt x="1180506" y="141280"/>
                  </a:lnTo>
                  <a:lnTo>
                    <a:pt x="1200217" y="148325"/>
                  </a:lnTo>
                  <a:lnTo>
                    <a:pt x="1223262" y="151847"/>
                  </a:lnTo>
                  <a:lnTo>
                    <a:pt x="1269351" y="151847"/>
                  </a:lnTo>
                  <a:lnTo>
                    <a:pt x="1246306" y="166032"/>
                  </a:lnTo>
                  <a:lnTo>
                    <a:pt x="1187076" y="173077"/>
                  </a:lnTo>
                  <a:lnTo>
                    <a:pt x="1167365" y="173077"/>
                  </a:lnTo>
                  <a:lnTo>
                    <a:pt x="1164032" y="194307"/>
                  </a:lnTo>
                  <a:lnTo>
                    <a:pt x="1190409" y="201448"/>
                  </a:lnTo>
                  <a:lnTo>
                    <a:pt x="1177268" y="222678"/>
                  </a:lnTo>
                  <a:lnTo>
                    <a:pt x="1269351" y="229723"/>
                  </a:lnTo>
                  <a:lnTo>
                    <a:pt x="1295633" y="226200"/>
                  </a:lnTo>
                  <a:lnTo>
                    <a:pt x="1331818" y="222678"/>
                  </a:lnTo>
                  <a:lnTo>
                    <a:pt x="1371337" y="215538"/>
                  </a:lnTo>
                  <a:lnTo>
                    <a:pt x="1407522" y="212015"/>
                  </a:lnTo>
                  <a:lnTo>
                    <a:pt x="1430472" y="204970"/>
                  </a:lnTo>
                  <a:lnTo>
                    <a:pt x="1450278" y="204970"/>
                  </a:lnTo>
                  <a:lnTo>
                    <a:pt x="1496272" y="226200"/>
                  </a:lnTo>
                  <a:lnTo>
                    <a:pt x="1519317" y="233245"/>
                  </a:lnTo>
                  <a:lnTo>
                    <a:pt x="1539028" y="229723"/>
                  </a:lnTo>
                  <a:lnTo>
                    <a:pt x="1555502" y="208493"/>
                  </a:lnTo>
                  <a:lnTo>
                    <a:pt x="1512746" y="201448"/>
                  </a:lnTo>
                  <a:lnTo>
                    <a:pt x="1532458" y="187263"/>
                  </a:lnTo>
                  <a:lnTo>
                    <a:pt x="1558835" y="187263"/>
                  </a:lnTo>
                  <a:lnTo>
                    <a:pt x="1585117" y="183740"/>
                  </a:lnTo>
                  <a:lnTo>
                    <a:pt x="1585117" y="155179"/>
                  </a:lnTo>
                  <a:close/>
                  <a:moveTo>
                    <a:pt x="1036049" y="116527"/>
                  </a:moveTo>
                  <a:lnTo>
                    <a:pt x="1029479" y="137757"/>
                  </a:lnTo>
                  <a:lnTo>
                    <a:pt x="1052523" y="134235"/>
                  </a:lnTo>
                  <a:lnTo>
                    <a:pt x="1082138" y="127095"/>
                  </a:lnTo>
                  <a:lnTo>
                    <a:pt x="1111753" y="130713"/>
                  </a:lnTo>
                  <a:lnTo>
                    <a:pt x="1154509" y="95297"/>
                  </a:lnTo>
                  <a:lnTo>
                    <a:pt x="1226880" y="70545"/>
                  </a:lnTo>
                  <a:lnTo>
                    <a:pt x="1295633" y="49886"/>
                  </a:lnTo>
                  <a:lnTo>
                    <a:pt x="1348292" y="39223"/>
                  </a:lnTo>
                  <a:lnTo>
                    <a:pt x="1325248" y="17993"/>
                  </a:lnTo>
                  <a:lnTo>
                    <a:pt x="1285825" y="7426"/>
                  </a:lnTo>
                  <a:lnTo>
                    <a:pt x="1236403" y="14471"/>
                  </a:lnTo>
                  <a:lnTo>
                    <a:pt x="1216977" y="0"/>
                  </a:lnTo>
                  <a:lnTo>
                    <a:pt x="1170983" y="3522"/>
                  </a:lnTo>
                  <a:lnTo>
                    <a:pt x="1144606" y="14090"/>
                  </a:lnTo>
                  <a:lnTo>
                    <a:pt x="1128227" y="42651"/>
                  </a:lnTo>
                  <a:lnTo>
                    <a:pt x="1098612" y="49695"/>
                  </a:lnTo>
                  <a:lnTo>
                    <a:pt x="1062427" y="63881"/>
                  </a:lnTo>
                  <a:lnTo>
                    <a:pt x="1006434" y="102723"/>
                  </a:lnTo>
                  <a:lnTo>
                    <a:pt x="1032812" y="113386"/>
                  </a:lnTo>
                  <a:close/>
                  <a:moveTo>
                    <a:pt x="105224" y="877097"/>
                  </a:moveTo>
                  <a:lnTo>
                    <a:pt x="101891" y="901850"/>
                  </a:lnTo>
                  <a:close/>
                  <a:moveTo>
                    <a:pt x="88464" y="916225"/>
                  </a:moveTo>
                  <a:lnTo>
                    <a:pt x="97987" y="937455"/>
                  </a:lnTo>
                  <a:lnTo>
                    <a:pt x="114461" y="912703"/>
                  </a:lnTo>
                  <a:lnTo>
                    <a:pt x="91416" y="912703"/>
                  </a:lnTo>
                  <a:close/>
                  <a:moveTo>
                    <a:pt x="78942" y="884428"/>
                  </a:moveTo>
                  <a:lnTo>
                    <a:pt x="98653" y="884428"/>
                  </a:lnTo>
                  <a:lnTo>
                    <a:pt x="78942" y="880905"/>
                  </a:lnTo>
                  <a:close/>
                  <a:moveTo>
                    <a:pt x="134839" y="1071881"/>
                  </a:moveTo>
                  <a:lnTo>
                    <a:pt x="134839" y="1047128"/>
                  </a:lnTo>
                  <a:lnTo>
                    <a:pt x="115127" y="1025898"/>
                  </a:lnTo>
                  <a:lnTo>
                    <a:pt x="92083" y="1015331"/>
                  </a:lnTo>
                  <a:lnTo>
                    <a:pt x="72276" y="997623"/>
                  </a:lnTo>
                  <a:lnTo>
                    <a:pt x="52564" y="1004668"/>
                  </a:lnTo>
                  <a:lnTo>
                    <a:pt x="75609" y="1018853"/>
                  </a:lnTo>
                  <a:lnTo>
                    <a:pt x="52564" y="1033038"/>
                  </a:lnTo>
                  <a:lnTo>
                    <a:pt x="72276" y="1040083"/>
                  </a:lnTo>
                  <a:lnTo>
                    <a:pt x="69038" y="1061313"/>
                  </a:lnTo>
                  <a:lnTo>
                    <a:pt x="88750" y="1057791"/>
                  </a:lnTo>
                  <a:lnTo>
                    <a:pt x="85512" y="1082543"/>
                  </a:lnTo>
                  <a:lnTo>
                    <a:pt x="111794" y="1089588"/>
                  </a:lnTo>
                  <a:lnTo>
                    <a:pt x="111794" y="1110818"/>
                  </a:lnTo>
                  <a:lnTo>
                    <a:pt x="131506" y="1117863"/>
                  </a:lnTo>
                  <a:lnTo>
                    <a:pt x="154550" y="1107296"/>
                  </a:lnTo>
                  <a:lnTo>
                    <a:pt x="151313" y="1086066"/>
                  </a:lnTo>
                  <a:close/>
                  <a:moveTo>
                    <a:pt x="2512991" y="873860"/>
                  </a:moveTo>
                  <a:lnTo>
                    <a:pt x="2493279" y="880905"/>
                  </a:lnTo>
                  <a:lnTo>
                    <a:pt x="2499849" y="856153"/>
                  </a:lnTo>
                  <a:lnTo>
                    <a:pt x="2480043" y="852630"/>
                  </a:lnTo>
                  <a:lnTo>
                    <a:pt x="2460331" y="863198"/>
                  </a:lnTo>
                  <a:lnTo>
                    <a:pt x="2440619" y="873860"/>
                  </a:lnTo>
                  <a:lnTo>
                    <a:pt x="2417575" y="880905"/>
                  </a:lnTo>
                  <a:lnTo>
                    <a:pt x="2394531" y="895090"/>
                  </a:lnTo>
                  <a:lnTo>
                    <a:pt x="2387960" y="870243"/>
                  </a:lnTo>
                  <a:lnTo>
                    <a:pt x="2407672" y="877383"/>
                  </a:lnTo>
                  <a:lnTo>
                    <a:pt x="2430716" y="866720"/>
                  </a:lnTo>
                  <a:lnTo>
                    <a:pt x="2460331" y="856153"/>
                  </a:lnTo>
                  <a:lnTo>
                    <a:pt x="2483375" y="841967"/>
                  </a:lnTo>
                  <a:lnTo>
                    <a:pt x="2522799" y="841967"/>
                  </a:lnTo>
                  <a:lnTo>
                    <a:pt x="2506420" y="817215"/>
                  </a:lnTo>
                  <a:lnTo>
                    <a:pt x="2486613" y="820737"/>
                  </a:lnTo>
                  <a:lnTo>
                    <a:pt x="2437286" y="824260"/>
                  </a:lnTo>
                  <a:lnTo>
                    <a:pt x="2414337" y="813693"/>
                  </a:lnTo>
                  <a:lnTo>
                    <a:pt x="2430716" y="792462"/>
                  </a:lnTo>
                  <a:lnTo>
                    <a:pt x="2407291" y="774660"/>
                  </a:lnTo>
                  <a:lnTo>
                    <a:pt x="2397768" y="749907"/>
                  </a:lnTo>
                  <a:lnTo>
                    <a:pt x="2420813" y="732199"/>
                  </a:lnTo>
                  <a:lnTo>
                    <a:pt x="2407291" y="710969"/>
                  </a:lnTo>
                  <a:lnTo>
                    <a:pt x="2433668" y="693357"/>
                  </a:lnTo>
                  <a:lnTo>
                    <a:pt x="2407291" y="679172"/>
                  </a:lnTo>
                  <a:lnTo>
                    <a:pt x="2381008" y="682694"/>
                  </a:lnTo>
                  <a:lnTo>
                    <a:pt x="2410624" y="668509"/>
                  </a:lnTo>
                  <a:lnTo>
                    <a:pt x="2390912" y="664987"/>
                  </a:lnTo>
                  <a:lnTo>
                    <a:pt x="2413957" y="650897"/>
                  </a:lnTo>
                  <a:lnTo>
                    <a:pt x="2394150" y="636712"/>
                  </a:lnTo>
                  <a:lnTo>
                    <a:pt x="2394150" y="597774"/>
                  </a:lnTo>
                  <a:lnTo>
                    <a:pt x="2371105" y="601297"/>
                  </a:lnTo>
                  <a:lnTo>
                    <a:pt x="2357964" y="626144"/>
                  </a:lnTo>
                  <a:lnTo>
                    <a:pt x="2338252" y="636712"/>
                  </a:lnTo>
                  <a:lnTo>
                    <a:pt x="2315303" y="668700"/>
                  </a:lnTo>
                  <a:lnTo>
                    <a:pt x="2318636" y="647565"/>
                  </a:lnTo>
                  <a:lnTo>
                    <a:pt x="2295591" y="651087"/>
                  </a:lnTo>
                  <a:lnTo>
                    <a:pt x="2275880" y="665177"/>
                  </a:lnTo>
                  <a:lnTo>
                    <a:pt x="2252836" y="679362"/>
                  </a:lnTo>
                  <a:lnTo>
                    <a:pt x="2252836" y="658132"/>
                  </a:lnTo>
                  <a:lnTo>
                    <a:pt x="2233124" y="679362"/>
                  </a:lnTo>
                  <a:lnTo>
                    <a:pt x="2196938" y="686407"/>
                  </a:lnTo>
                  <a:lnTo>
                    <a:pt x="2229791" y="675840"/>
                  </a:lnTo>
                  <a:lnTo>
                    <a:pt x="2242932" y="654610"/>
                  </a:lnTo>
                  <a:lnTo>
                    <a:pt x="2216840" y="643757"/>
                  </a:lnTo>
                  <a:lnTo>
                    <a:pt x="2190558" y="650897"/>
                  </a:lnTo>
                  <a:lnTo>
                    <a:pt x="2216840" y="636712"/>
                  </a:lnTo>
                  <a:lnTo>
                    <a:pt x="2223411" y="615482"/>
                  </a:lnTo>
                  <a:lnTo>
                    <a:pt x="2206937" y="594252"/>
                  </a:lnTo>
                  <a:lnTo>
                    <a:pt x="2229982" y="590729"/>
                  </a:lnTo>
                  <a:lnTo>
                    <a:pt x="2243123" y="569499"/>
                  </a:lnTo>
                  <a:lnTo>
                    <a:pt x="2262929" y="558932"/>
                  </a:lnTo>
                  <a:lnTo>
                    <a:pt x="2243123" y="562454"/>
                  </a:lnTo>
                  <a:lnTo>
                    <a:pt x="2216840" y="548269"/>
                  </a:lnTo>
                  <a:lnTo>
                    <a:pt x="2210270" y="523516"/>
                  </a:lnTo>
                  <a:lnTo>
                    <a:pt x="2180655" y="512949"/>
                  </a:lnTo>
                  <a:lnTo>
                    <a:pt x="2177417" y="491719"/>
                  </a:lnTo>
                  <a:lnTo>
                    <a:pt x="2151040" y="491719"/>
                  </a:lnTo>
                  <a:lnTo>
                    <a:pt x="2131138" y="502286"/>
                  </a:lnTo>
                  <a:lnTo>
                    <a:pt x="2108093" y="498764"/>
                  </a:lnTo>
                  <a:lnTo>
                    <a:pt x="2058767" y="484579"/>
                  </a:lnTo>
                  <a:lnTo>
                    <a:pt x="2032485" y="491719"/>
                  </a:lnTo>
                  <a:lnTo>
                    <a:pt x="2016011" y="512949"/>
                  </a:lnTo>
                  <a:lnTo>
                    <a:pt x="2025533" y="534084"/>
                  </a:lnTo>
                  <a:lnTo>
                    <a:pt x="2002489" y="551791"/>
                  </a:lnTo>
                  <a:lnTo>
                    <a:pt x="1989728" y="573498"/>
                  </a:lnTo>
                  <a:lnTo>
                    <a:pt x="1992966" y="594728"/>
                  </a:lnTo>
                  <a:lnTo>
                    <a:pt x="1973255" y="608913"/>
                  </a:lnTo>
                  <a:lnTo>
                    <a:pt x="1956781" y="630143"/>
                  </a:lnTo>
                  <a:lnTo>
                    <a:pt x="1937069" y="637188"/>
                  </a:lnTo>
                  <a:lnTo>
                    <a:pt x="1917357" y="654895"/>
                  </a:lnTo>
                  <a:lnTo>
                    <a:pt x="1943640" y="672603"/>
                  </a:lnTo>
                  <a:lnTo>
                    <a:pt x="1950210" y="697260"/>
                  </a:lnTo>
                  <a:lnTo>
                    <a:pt x="1946972" y="718490"/>
                  </a:lnTo>
                  <a:lnTo>
                    <a:pt x="1937450" y="747051"/>
                  </a:lnTo>
                  <a:lnTo>
                    <a:pt x="1897932" y="778849"/>
                  </a:lnTo>
                  <a:lnTo>
                    <a:pt x="1874982" y="796556"/>
                  </a:lnTo>
                  <a:lnTo>
                    <a:pt x="1854985" y="810075"/>
                  </a:lnTo>
                  <a:lnTo>
                    <a:pt x="1825370" y="813597"/>
                  </a:lnTo>
                  <a:lnTo>
                    <a:pt x="1805658" y="817120"/>
                  </a:lnTo>
                  <a:lnTo>
                    <a:pt x="1782614" y="824165"/>
                  </a:lnTo>
                  <a:lnTo>
                    <a:pt x="1785947" y="845395"/>
                  </a:lnTo>
                  <a:lnTo>
                    <a:pt x="1789280" y="866625"/>
                  </a:lnTo>
                  <a:lnTo>
                    <a:pt x="1769282" y="898518"/>
                  </a:lnTo>
                  <a:lnTo>
                    <a:pt x="1769282" y="940978"/>
                  </a:lnTo>
                  <a:lnTo>
                    <a:pt x="1739668" y="958590"/>
                  </a:lnTo>
                  <a:lnTo>
                    <a:pt x="1739668" y="979820"/>
                  </a:lnTo>
                  <a:lnTo>
                    <a:pt x="1716718" y="972775"/>
                  </a:lnTo>
                  <a:lnTo>
                    <a:pt x="1700244" y="994005"/>
                  </a:lnTo>
                  <a:lnTo>
                    <a:pt x="1677200" y="990483"/>
                  </a:lnTo>
                  <a:lnTo>
                    <a:pt x="1657488" y="994005"/>
                  </a:lnTo>
                  <a:lnTo>
                    <a:pt x="1680533" y="976298"/>
                  </a:lnTo>
                  <a:lnTo>
                    <a:pt x="1673962" y="955068"/>
                  </a:lnTo>
                  <a:lnTo>
                    <a:pt x="1654155" y="944786"/>
                  </a:lnTo>
                  <a:lnTo>
                    <a:pt x="1657488" y="916225"/>
                  </a:lnTo>
                  <a:lnTo>
                    <a:pt x="1673962" y="891473"/>
                  </a:lnTo>
                  <a:lnTo>
                    <a:pt x="1687103" y="870243"/>
                  </a:lnTo>
                  <a:lnTo>
                    <a:pt x="1687103" y="845490"/>
                  </a:lnTo>
                  <a:lnTo>
                    <a:pt x="1713385" y="824260"/>
                  </a:lnTo>
                  <a:lnTo>
                    <a:pt x="1687103" y="806648"/>
                  </a:lnTo>
                  <a:lnTo>
                    <a:pt x="1627873" y="806648"/>
                  </a:lnTo>
                  <a:lnTo>
                    <a:pt x="1608161" y="813693"/>
                  </a:lnTo>
                  <a:lnTo>
                    <a:pt x="1617684" y="792462"/>
                  </a:lnTo>
                  <a:lnTo>
                    <a:pt x="1581499" y="778277"/>
                  </a:lnTo>
                  <a:lnTo>
                    <a:pt x="1561787" y="749717"/>
                  </a:lnTo>
                  <a:lnTo>
                    <a:pt x="1525601" y="732009"/>
                  </a:lnTo>
                  <a:lnTo>
                    <a:pt x="1505890" y="721442"/>
                  </a:lnTo>
                  <a:lnTo>
                    <a:pt x="1472942" y="717919"/>
                  </a:lnTo>
                  <a:lnTo>
                    <a:pt x="1446660" y="721442"/>
                  </a:lnTo>
                  <a:lnTo>
                    <a:pt x="1426948" y="728487"/>
                  </a:lnTo>
                  <a:lnTo>
                    <a:pt x="1446660" y="696689"/>
                  </a:lnTo>
                  <a:lnTo>
                    <a:pt x="1456182" y="661274"/>
                  </a:lnTo>
                  <a:lnTo>
                    <a:pt x="1429805" y="650706"/>
                  </a:lnTo>
                  <a:lnTo>
                    <a:pt x="1410093" y="664796"/>
                  </a:lnTo>
                  <a:lnTo>
                    <a:pt x="1416664" y="636236"/>
                  </a:lnTo>
                  <a:lnTo>
                    <a:pt x="1443041" y="604438"/>
                  </a:lnTo>
                  <a:lnTo>
                    <a:pt x="1472561" y="572546"/>
                  </a:lnTo>
                  <a:lnTo>
                    <a:pt x="1493130" y="558932"/>
                  </a:lnTo>
                  <a:lnTo>
                    <a:pt x="1512746" y="544937"/>
                  </a:lnTo>
                  <a:lnTo>
                    <a:pt x="1545599" y="523707"/>
                  </a:lnTo>
                  <a:lnTo>
                    <a:pt x="1568643" y="509522"/>
                  </a:lnTo>
                  <a:lnTo>
                    <a:pt x="1614732" y="474202"/>
                  </a:lnTo>
                  <a:lnTo>
                    <a:pt x="1644347" y="474202"/>
                  </a:lnTo>
                  <a:lnTo>
                    <a:pt x="1664059" y="470679"/>
                  </a:lnTo>
                  <a:lnTo>
                    <a:pt x="1657488" y="438787"/>
                  </a:lnTo>
                  <a:lnTo>
                    <a:pt x="1624540" y="442309"/>
                  </a:lnTo>
                  <a:lnTo>
                    <a:pt x="1601591" y="421174"/>
                  </a:lnTo>
                  <a:lnTo>
                    <a:pt x="1660726" y="431837"/>
                  </a:lnTo>
                  <a:lnTo>
                    <a:pt x="1693674" y="446022"/>
                  </a:lnTo>
                  <a:lnTo>
                    <a:pt x="1713385" y="421174"/>
                  </a:lnTo>
                  <a:lnTo>
                    <a:pt x="1739668" y="421174"/>
                  </a:lnTo>
                  <a:lnTo>
                    <a:pt x="1775853" y="414129"/>
                  </a:lnTo>
                  <a:lnTo>
                    <a:pt x="1795660" y="407084"/>
                  </a:lnTo>
                  <a:lnTo>
                    <a:pt x="1815371" y="396422"/>
                  </a:lnTo>
                  <a:lnTo>
                    <a:pt x="1838416" y="385854"/>
                  </a:lnTo>
                  <a:lnTo>
                    <a:pt x="1785756" y="371669"/>
                  </a:lnTo>
                  <a:lnTo>
                    <a:pt x="1736430" y="339872"/>
                  </a:lnTo>
                  <a:lnTo>
                    <a:pt x="1759474" y="336349"/>
                  </a:lnTo>
                  <a:lnTo>
                    <a:pt x="1778805" y="336349"/>
                  </a:lnTo>
                  <a:lnTo>
                    <a:pt x="1801850" y="343394"/>
                  </a:lnTo>
                  <a:lnTo>
                    <a:pt x="1825179" y="364053"/>
                  </a:lnTo>
                  <a:lnTo>
                    <a:pt x="1845462" y="364053"/>
                  </a:lnTo>
                  <a:lnTo>
                    <a:pt x="1864508" y="353676"/>
                  </a:lnTo>
                  <a:lnTo>
                    <a:pt x="1884219" y="346631"/>
                  </a:lnTo>
                  <a:lnTo>
                    <a:pt x="1907263" y="332541"/>
                  </a:lnTo>
                  <a:lnTo>
                    <a:pt x="1926975" y="314833"/>
                  </a:lnTo>
                  <a:lnTo>
                    <a:pt x="1953352" y="336063"/>
                  </a:lnTo>
                  <a:lnTo>
                    <a:pt x="1966494" y="314833"/>
                  </a:lnTo>
                  <a:lnTo>
                    <a:pt x="1986205" y="328923"/>
                  </a:lnTo>
                  <a:lnTo>
                    <a:pt x="2019058" y="321878"/>
                  </a:lnTo>
                  <a:lnTo>
                    <a:pt x="2042102" y="311311"/>
                  </a:lnTo>
                  <a:lnTo>
                    <a:pt x="2061909" y="300648"/>
                  </a:lnTo>
                  <a:lnTo>
                    <a:pt x="2071432" y="272088"/>
                  </a:lnTo>
                  <a:lnTo>
                    <a:pt x="2064861" y="247335"/>
                  </a:lnTo>
                  <a:lnTo>
                    <a:pt x="2091143" y="240195"/>
                  </a:lnTo>
                  <a:lnTo>
                    <a:pt x="2110950" y="236672"/>
                  </a:lnTo>
                  <a:lnTo>
                    <a:pt x="2114188" y="215442"/>
                  </a:lnTo>
                  <a:lnTo>
                    <a:pt x="2101047" y="190690"/>
                  </a:lnTo>
                  <a:lnTo>
                    <a:pt x="2071432" y="183645"/>
                  </a:lnTo>
                  <a:lnTo>
                    <a:pt x="2048387" y="183645"/>
                  </a:lnTo>
                  <a:lnTo>
                    <a:pt x="2028675" y="190690"/>
                  </a:lnTo>
                  <a:lnTo>
                    <a:pt x="2019153" y="211920"/>
                  </a:lnTo>
                  <a:lnTo>
                    <a:pt x="1992871" y="229628"/>
                  </a:lnTo>
                  <a:lnTo>
                    <a:pt x="1956685" y="258188"/>
                  </a:lnTo>
                  <a:lnTo>
                    <a:pt x="1936974" y="275896"/>
                  </a:lnTo>
                  <a:lnTo>
                    <a:pt x="1910692" y="286463"/>
                  </a:lnTo>
                  <a:lnTo>
                    <a:pt x="1890980" y="297411"/>
                  </a:lnTo>
                  <a:lnTo>
                    <a:pt x="1887742" y="258474"/>
                  </a:lnTo>
                  <a:lnTo>
                    <a:pt x="1914025" y="247906"/>
                  </a:lnTo>
                  <a:lnTo>
                    <a:pt x="1920595" y="219346"/>
                  </a:lnTo>
                  <a:lnTo>
                    <a:pt x="1887742" y="219346"/>
                  </a:lnTo>
                  <a:lnTo>
                    <a:pt x="1868031" y="230008"/>
                  </a:lnTo>
                  <a:lnTo>
                    <a:pt x="1848224" y="247716"/>
                  </a:lnTo>
                  <a:lnTo>
                    <a:pt x="1857747" y="222963"/>
                  </a:lnTo>
                  <a:lnTo>
                    <a:pt x="1880791" y="201733"/>
                  </a:lnTo>
                  <a:lnTo>
                    <a:pt x="1860984" y="198211"/>
                  </a:lnTo>
                  <a:lnTo>
                    <a:pt x="1838035" y="198211"/>
                  </a:lnTo>
                  <a:lnTo>
                    <a:pt x="1847557" y="173363"/>
                  </a:lnTo>
                  <a:lnTo>
                    <a:pt x="1870602" y="176981"/>
                  </a:lnTo>
                  <a:lnTo>
                    <a:pt x="1857461" y="155751"/>
                  </a:lnTo>
                  <a:lnTo>
                    <a:pt x="1870602" y="123858"/>
                  </a:lnTo>
                  <a:lnTo>
                    <a:pt x="1845462" y="99010"/>
                  </a:lnTo>
                  <a:lnTo>
                    <a:pt x="1825656" y="106055"/>
                  </a:lnTo>
                  <a:lnTo>
                    <a:pt x="1773091" y="123763"/>
                  </a:lnTo>
                  <a:lnTo>
                    <a:pt x="1750047" y="141470"/>
                  </a:lnTo>
                  <a:lnTo>
                    <a:pt x="1769282" y="152038"/>
                  </a:lnTo>
                  <a:lnTo>
                    <a:pt x="1739668" y="162700"/>
                  </a:lnTo>
                  <a:lnTo>
                    <a:pt x="1743000" y="187453"/>
                  </a:lnTo>
                  <a:lnTo>
                    <a:pt x="1769282" y="187453"/>
                  </a:lnTo>
                  <a:lnTo>
                    <a:pt x="1795660" y="201638"/>
                  </a:lnTo>
                  <a:lnTo>
                    <a:pt x="1775853" y="212206"/>
                  </a:lnTo>
                  <a:lnTo>
                    <a:pt x="1752904" y="215728"/>
                  </a:lnTo>
                  <a:lnTo>
                    <a:pt x="1772615" y="215728"/>
                  </a:lnTo>
                  <a:lnTo>
                    <a:pt x="1756141" y="236958"/>
                  </a:lnTo>
                  <a:lnTo>
                    <a:pt x="1733097" y="247621"/>
                  </a:lnTo>
                  <a:lnTo>
                    <a:pt x="1713385" y="261711"/>
                  </a:lnTo>
                  <a:lnTo>
                    <a:pt x="1690341" y="254666"/>
                  </a:lnTo>
                  <a:lnTo>
                    <a:pt x="1670629" y="275896"/>
                  </a:lnTo>
                  <a:lnTo>
                    <a:pt x="1650918" y="282941"/>
                  </a:lnTo>
                  <a:lnTo>
                    <a:pt x="1664535" y="261711"/>
                  </a:lnTo>
                  <a:lnTo>
                    <a:pt x="1657488" y="240290"/>
                  </a:lnTo>
                  <a:lnTo>
                    <a:pt x="1637777" y="236768"/>
                  </a:lnTo>
                  <a:lnTo>
                    <a:pt x="1611399" y="240290"/>
                  </a:lnTo>
                  <a:lnTo>
                    <a:pt x="1614732" y="261520"/>
                  </a:lnTo>
                  <a:lnTo>
                    <a:pt x="1595021" y="254475"/>
                  </a:lnTo>
                  <a:lnTo>
                    <a:pt x="1585498" y="275705"/>
                  </a:lnTo>
                  <a:lnTo>
                    <a:pt x="1565786" y="275705"/>
                  </a:lnTo>
                  <a:lnTo>
                    <a:pt x="1545979" y="272183"/>
                  </a:lnTo>
                  <a:lnTo>
                    <a:pt x="1486464" y="268851"/>
                  </a:lnTo>
                  <a:lnTo>
                    <a:pt x="1437137" y="258188"/>
                  </a:lnTo>
                  <a:lnTo>
                    <a:pt x="1414093" y="240290"/>
                  </a:lnTo>
                  <a:lnTo>
                    <a:pt x="1387715" y="247430"/>
                  </a:lnTo>
                  <a:lnTo>
                    <a:pt x="1358101" y="254475"/>
                  </a:lnTo>
                  <a:lnTo>
                    <a:pt x="1335151" y="250953"/>
                  </a:lnTo>
                  <a:lnTo>
                    <a:pt x="1322010" y="279513"/>
                  </a:lnTo>
                  <a:lnTo>
                    <a:pt x="1312488" y="304266"/>
                  </a:lnTo>
                  <a:lnTo>
                    <a:pt x="1292776" y="304266"/>
                  </a:lnTo>
                  <a:lnTo>
                    <a:pt x="1289443" y="272468"/>
                  </a:lnTo>
                  <a:lnTo>
                    <a:pt x="1266018" y="268851"/>
                  </a:lnTo>
                  <a:lnTo>
                    <a:pt x="1236022" y="265328"/>
                  </a:lnTo>
                  <a:lnTo>
                    <a:pt x="1206502" y="268851"/>
                  </a:lnTo>
                  <a:lnTo>
                    <a:pt x="1180125" y="272373"/>
                  </a:lnTo>
                  <a:lnTo>
                    <a:pt x="1153843" y="272373"/>
                  </a:lnTo>
                  <a:lnTo>
                    <a:pt x="1127941" y="268851"/>
                  </a:lnTo>
                  <a:lnTo>
                    <a:pt x="1108135" y="261711"/>
                  </a:lnTo>
                  <a:lnTo>
                    <a:pt x="1137749" y="258188"/>
                  </a:lnTo>
                  <a:lnTo>
                    <a:pt x="1157461" y="254666"/>
                  </a:lnTo>
                  <a:lnTo>
                    <a:pt x="1154224" y="226105"/>
                  </a:lnTo>
                  <a:lnTo>
                    <a:pt x="1094994" y="218965"/>
                  </a:lnTo>
                  <a:lnTo>
                    <a:pt x="1075282" y="211920"/>
                  </a:lnTo>
                  <a:lnTo>
                    <a:pt x="1042334" y="204875"/>
                  </a:lnTo>
                  <a:lnTo>
                    <a:pt x="1019385" y="190690"/>
                  </a:lnTo>
                  <a:lnTo>
                    <a:pt x="989770" y="180122"/>
                  </a:lnTo>
                  <a:lnTo>
                    <a:pt x="966725" y="190690"/>
                  </a:lnTo>
                  <a:lnTo>
                    <a:pt x="947014" y="204875"/>
                  </a:lnTo>
                  <a:lnTo>
                    <a:pt x="917399" y="204875"/>
                  </a:lnTo>
                  <a:lnTo>
                    <a:pt x="947014" y="169460"/>
                  </a:lnTo>
                  <a:lnTo>
                    <a:pt x="914066" y="187167"/>
                  </a:lnTo>
                  <a:lnTo>
                    <a:pt x="894354" y="204875"/>
                  </a:lnTo>
                  <a:lnTo>
                    <a:pt x="874643" y="197830"/>
                  </a:lnTo>
                  <a:lnTo>
                    <a:pt x="881213" y="172982"/>
                  </a:lnTo>
                  <a:lnTo>
                    <a:pt x="868072" y="151752"/>
                  </a:lnTo>
                  <a:lnTo>
                    <a:pt x="841695" y="169460"/>
                  </a:lnTo>
                  <a:lnTo>
                    <a:pt x="815413" y="187167"/>
                  </a:lnTo>
                  <a:lnTo>
                    <a:pt x="789131" y="187167"/>
                  </a:lnTo>
                  <a:lnTo>
                    <a:pt x="762753" y="194212"/>
                  </a:lnTo>
                  <a:lnTo>
                    <a:pt x="739804" y="201352"/>
                  </a:lnTo>
                  <a:lnTo>
                    <a:pt x="716759" y="197830"/>
                  </a:lnTo>
                  <a:lnTo>
                    <a:pt x="693715" y="211920"/>
                  </a:lnTo>
                  <a:lnTo>
                    <a:pt x="670670" y="218965"/>
                  </a:lnTo>
                  <a:lnTo>
                    <a:pt x="641055" y="226105"/>
                  </a:lnTo>
                  <a:lnTo>
                    <a:pt x="660862" y="211920"/>
                  </a:lnTo>
                  <a:lnTo>
                    <a:pt x="683811" y="204875"/>
                  </a:lnTo>
                  <a:lnTo>
                    <a:pt x="703618" y="194212"/>
                  </a:lnTo>
                  <a:lnTo>
                    <a:pt x="743041" y="194212"/>
                  </a:lnTo>
                  <a:lnTo>
                    <a:pt x="775989" y="183645"/>
                  </a:lnTo>
                  <a:lnTo>
                    <a:pt x="795701" y="176600"/>
                  </a:lnTo>
                  <a:lnTo>
                    <a:pt x="769419" y="169745"/>
                  </a:lnTo>
                  <a:lnTo>
                    <a:pt x="749707" y="180408"/>
                  </a:lnTo>
                  <a:lnTo>
                    <a:pt x="697143" y="183931"/>
                  </a:lnTo>
                  <a:lnTo>
                    <a:pt x="674194" y="198116"/>
                  </a:lnTo>
                  <a:lnTo>
                    <a:pt x="631438" y="215728"/>
                  </a:lnTo>
                  <a:lnTo>
                    <a:pt x="611631" y="229913"/>
                  </a:lnTo>
                  <a:lnTo>
                    <a:pt x="628105" y="208683"/>
                  </a:lnTo>
                  <a:lnTo>
                    <a:pt x="651149" y="198116"/>
                  </a:lnTo>
                  <a:lnTo>
                    <a:pt x="621534" y="190975"/>
                  </a:lnTo>
                  <a:lnTo>
                    <a:pt x="595252" y="205161"/>
                  </a:lnTo>
                  <a:lnTo>
                    <a:pt x="578778" y="233721"/>
                  </a:lnTo>
                  <a:lnTo>
                    <a:pt x="529452" y="219536"/>
                  </a:lnTo>
                  <a:lnTo>
                    <a:pt x="509740" y="208969"/>
                  </a:lnTo>
                  <a:lnTo>
                    <a:pt x="453748" y="191261"/>
                  </a:lnTo>
                  <a:lnTo>
                    <a:pt x="39138" y="565977"/>
                  </a:lnTo>
                  <a:lnTo>
                    <a:pt x="25996" y="587207"/>
                  </a:lnTo>
                  <a:lnTo>
                    <a:pt x="55231" y="587207"/>
                  </a:lnTo>
                  <a:lnTo>
                    <a:pt x="81513" y="580162"/>
                  </a:lnTo>
                  <a:lnTo>
                    <a:pt x="71990" y="604914"/>
                  </a:lnTo>
                  <a:lnTo>
                    <a:pt x="85226" y="626144"/>
                  </a:lnTo>
                  <a:lnTo>
                    <a:pt x="104938" y="629667"/>
                  </a:lnTo>
                  <a:lnTo>
                    <a:pt x="124650" y="622527"/>
                  </a:lnTo>
                  <a:lnTo>
                    <a:pt x="144361" y="608437"/>
                  </a:lnTo>
                  <a:lnTo>
                    <a:pt x="167406" y="604914"/>
                  </a:lnTo>
                  <a:lnTo>
                    <a:pt x="170739" y="636712"/>
                  </a:lnTo>
                  <a:lnTo>
                    <a:pt x="177309" y="661464"/>
                  </a:lnTo>
                  <a:lnTo>
                    <a:pt x="167787" y="693357"/>
                  </a:lnTo>
                  <a:lnTo>
                    <a:pt x="167787" y="718110"/>
                  </a:lnTo>
                  <a:lnTo>
                    <a:pt x="158264" y="742862"/>
                  </a:lnTo>
                  <a:lnTo>
                    <a:pt x="177976" y="760570"/>
                  </a:lnTo>
                  <a:lnTo>
                    <a:pt x="177976" y="785322"/>
                  </a:lnTo>
                  <a:lnTo>
                    <a:pt x="158264" y="813883"/>
                  </a:lnTo>
                  <a:lnTo>
                    <a:pt x="135220" y="828068"/>
                  </a:lnTo>
                  <a:lnTo>
                    <a:pt x="118746" y="852821"/>
                  </a:lnTo>
                  <a:lnTo>
                    <a:pt x="112175" y="874051"/>
                  </a:lnTo>
                  <a:lnTo>
                    <a:pt x="131887" y="877573"/>
                  </a:lnTo>
                  <a:lnTo>
                    <a:pt x="158264" y="859866"/>
                  </a:lnTo>
                  <a:lnTo>
                    <a:pt x="148742" y="881096"/>
                  </a:lnTo>
                  <a:lnTo>
                    <a:pt x="129030" y="902326"/>
                  </a:lnTo>
                  <a:lnTo>
                    <a:pt x="138553" y="923556"/>
                  </a:lnTo>
                  <a:lnTo>
                    <a:pt x="164930" y="916416"/>
                  </a:lnTo>
                  <a:lnTo>
                    <a:pt x="168168" y="941263"/>
                  </a:lnTo>
                  <a:lnTo>
                    <a:pt x="148456" y="941263"/>
                  </a:lnTo>
                  <a:lnTo>
                    <a:pt x="128744" y="951831"/>
                  </a:lnTo>
                  <a:lnTo>
                    <a:pt x="108938" y="969538"/>
                  </a:lnTo>
                  <a:lnTo>
                    <a:pt x="148456" y="962493"/>
                  </a:lnTo>
                  <a:lnTo>
                    <a:pt x="128744" y="969538"/>
                  </a:lnTo>
                  <a:lnTo>
                    <a:pt x="108938" y="983628"/>
                  </a:lnTo>
                  <a:lnTo>
                    <a:pt x="131982" y="990768"/>
                  </a:lnTo>
                  <a:lnTo>
                    <a:pt x="161597" y="994291"/>
                  </a:lnTo>
                  <a:lnTo>
                    <a:pt x="141885" y="1019043"/>
                  </a:lnTo>
                  <a:lnTo>
                    <a:pt x="161597" y="1015521"/>
                  </a:lnTo>
                  <a:lnTo>
                    <a:pt x="161597" y="1036751"/>
                  </a:lnTo>
                  <a:lnTo>
                    <a:pt x="184641" y="1036751"/>
                  </a:lnTo>
                  <a:lnTo>
                    <a:pt x="171501" y="1057981"/>
                  </a:lnTo>
                  <a:lnTo>
                    <a:pt x="190450" y="1068549"/>
                  </a:lnTo>
                  <a:lnTo>
                    <a:pt x="187117" y="1097109"/>
                  </a:lnTo>
                  <a:lnTo>
                    <a:pt x="1124609" y="1097109"/>
                  </a:lnTo>
                  <a:lnTo>
                    <a:pt x="1134131" y="1075879"/>
                  </a:lnTo>
                  <a:lnTo>
                    <a:pt x="1137369" y="1100632"/>
                  </a:lnTo>
                  <a:lnTo>
                    <a:pt x="1160413" y="1107677"/>
                  </a:lnTo>
                  <a:lnTo>
                    <a:pt x="1183458" y="1107677"/>
                  </a:lnTo>
                  <a:lnTo>
                    <a:pt x="1203169" y="1118244"/>
                  </a:lnTo>
                  <a:lnTo>
                    <a:pt x="1222881" y="1125384"/>
                  </a:lnTo>
                  <a:lnTo>
                    <a:pt x="1245925" y="1128907"/>
                  </a:lnTo>
                  <a:lnTo>
                    <a:pt x="1282111" y="1128907"/>
                  </a:lnTo>
                  <a:lnTo>
                    <a:pt x="1302679" y="1135190"/>
                  </a:lnTo>
                  <a:lnTo>
                    <a:pt x="1319153" y="1113960"/>
                  </a:lnTo>
                  <a:lnTo>
                    <a:pt x="1342198" y="1110437"/>
                  </a:lnTo>
                  <a:lnTo>
                    <a:pt x="1368480" y="1103393"/>
                  </a:lnTo>
                  <a:lnTo>
                    <a:pt x="1397905" y="1097109"/>
                  </a:lnTo>
                  <a:lnTo>
                    <a:pt x="1424187" y="1107677"/>
                  </a:lnTo>
                  <a:lnTo>
                    <a:pt x="1417616" y="1132429"/>
                  </a:lnTo>
                  <a:lnTo>
                    <a:pt x="1417616" y="1153659"/>
                  </a:lnTo>
                  <a:lnTo>
                    <a:pt x="1440661" y="1143092"/>
                  </a:lnTo>
                  <a:lnTo>
                    <a:pt x="1460372" y="1139474"/>
                  </a:lnTo>
                  <a:lnTo>
                    <a:pt x="1447231" y="1160704"/>
                  </a:lnTo>
                  <a:lnTo>
                    <a:pt x="1443993" y="1181934"/>
                  </a:lnTo>
                  <a:lnTo>
                    <a:pt x="1443993" y="1206687"/>
                  </a:lnTo>
                  <a:lnTo>
                    <a:pt x="1506461" y="1220872"/>
                  </a:lnTo>
                  <a:lnTo>
                    <a:pt x="1552455" y="1231439"/>
                  </a:lnTo>
                  <a:lnTo>
                    <a:pt x="1561977" y="1256287"/>
                  </a:lnTo>
                  <a:lnTo>
                    <a:pt x="1565310" y="1281040"/>
                  </a:lnTo>
                  <a:lnTo>
                    <a:pt x="1555788" y="1302270"/>
                  </a:lnTo>
                  <a:lnTo>
                    <a:pt x="1532743" y="1291607"/>
                  </a:lnTo>
                  <a:lnTo>
                    <a:pt x="1523221" y="1266855"/>
                  </a:lnTo>
                  <a:lnTo>
                    <a:pt x="1519888" y="1288085"/>
                  </a:lnTo>
                  <a:lnTo>
                    <a:pt x="1506747" y="1309315"/>
                  </a:lnTo>
                  <a:lnTo>
                    <a:pt x="1487035" y="1323500"/>
                  </a:lnTo>
                  <a:lnTo>
                    <a:pt x="1477513" y="1344730"/>
                  </a:lnTo>
                  <a:lnTo>
                    <a:pt x="1457801" y="1365865"/>
                  </a:lnTo>
                  <a:lnTo>
                    <a:pt x="1441327" y="1387095"/>
                  </a:lnTo>
                  <a:lnTo>
                    <a:pt x="1415045" y="1401280"/>
                  </a:lnTo>
                  <a:lnTo>
                    <a:pt x="1438090" y="1404802"/>
                  </a:lnTo>
                  <a:lnTo>
                    <a:pt x="1457801" y="1394235"/>
                  </a:lnTo>
                  <a:lnTo>
                    <a:pt x="1507128" y="1387095"/>
                  </a:lnTo>
                  <a:lnTo>
                    <a:pt x="1526839" y="1380050"/>
                  </a:lnTo>
                  <a:lnTo>
                    <a:pt x="1563025" y="1380050"/>
                  </a:lnTo>
                  <a:lnTo>
                    <a:pt x="1546551" y="1358820"/>
                  </a:lnTo>
                  <a:lnTo>
                    <a:pt x="1569595" y="1334067"/>
                  </a:lnTo>
                  <a:lnTo>
                    <a:pt x="1592640" y="1330545"/>
                  </a:lnTo>
                  <a:lnTo>
                    <a:pt x="1615684" y="1327022"/>
                  </a:lnTo>
                  <a:lnTo>
                    <a:pt x="1638729" y="1323500"/>
                  </a:lnTo>
                  <a:lnTo>
                    <a:pt x="1658440" y="1327022"/>
                  </a:lnTo>
                  <a:lnTo>
                    <a:pt x="1678152" y="1312837"/>
                  </a:lnTo>
                  <a:lnTo>
                    <a:pt x="1697864" y="1309315"/>
                  </a:lnTo>
                  <a:lnTo>
                    <a:pt x="1724241" y="1284562"/>
                  </a:lnTo>
                  <a:lnTo>
                    <a:pt x="1864508" y="1273424"/>
                  </a:lnTo>
                  <a:lnTo>
                    <a:pt x="1887552" y="1259334"/>
                  </a:lnTo>
                  <a:lnTo>
                    <a:pt x="1907263" y="1241626"/>
                  </a:lnTo>
                  <a:lnTo>
                    <a:pt x="1930308" y="1216873"/>
                  </a:lnTo>
                  <a:lnTo>
                    <a:pt x="1939831" y="1195643"/>
                  </a:lnTo>
                  <a:lnTo>
                    <a:pt x="1962875" y="1181458"/>
                  </a:lnTo>
                  <a:lnTo>
                    <a:pt x="1979349" y="1160228"/>
                  </a:lnTo>
                  <a:lnTo>
                    <a:pt x="1999061" y="1170891"/>
                  </a:lnTo>
                  <a:lnTo>
                    <a:pt x="2025438" y="1167368"/>
                  </a:lnTo>
                  <a:lnTo>
                    <a:pt x="2025438" y="1188598"/>
                  </a:lnTo>
                  <a:lnTo>
                    <a:pt x="2012678" y="1220872"/>
                  </a:lnTo>
                  <a:lnTo>
                    <a:pt x="2006107" y="1242102"/>
                  </a:lnTo>
                  <a:lnTo>
                    <a:pt x="2006107" y="1263332"/>
                  </a:lnTo>
                  <a:lnTo>
                    <a:pt x="2032485" y="1273900"/>
                  </a:lnTo>
                  <a:lnTo>
                    <a:pt x="2052196" y="1263332"/>
                  </a:lnTo>
                  <a:lnTo>
                    <a:pt x="2071908" y="1263332"/>
                  </a:lnTo>
                  <a:lnTo>
                    <a:pt x="2094952" y="1252669"/>
                  </a:lnTo>
                  <a:lnTo>
                    <a:pt x="2114664" y="1238580"/>
                  </a:lnTo>
                  <a:lnTo>
                    <a:pt x="2105141" y="1259810"/>
                  </a:lnTo>
                  <a:lnTo>
                    <a:pt x="2154468" y="1256287"/>
                  </a:lnTo>
                  <a:lnTo>
                    <a:pt x="2131138" y="1258953"/>
                  </a:lnTo>
                  <a:lnTo>
                    <a:pt x="2108093" y="1265998"/>
                  </a:lnTo>
                  <a:lnTo>
                    <a:pt x="2045435" y="1301794"/>
                  </a:lnTo>
                  <a:lnTo>
                    <a:pt x="2035913" y="1337114"/>
                  </a:lnTo>
                  <a:lnTo>
                    <a:pt x="2055624" y="1344254"/>
                  </a:lnTo>
                  <a:lnTo>
                    <a:pt x="2082002" y="1326546"/>
                  </a:lnTo>
                  <a:lnTo>
                    <a:pt x="2105046" y="1312361"/>
                  </a:lnTo>
                  <a:lnTo>
                    <a:pt x="2121615" y="1287513"/>
                  </a:lnTo>
                  <a:lnTo>
                    <a:pt x="2151230" y="1294558"/>
                  </a:lnTo>
                  <a:lnTo>
                    <a:pt x="2174275" y="1283991"/>
                  </a:lnTo>
                  <a:lnTo>
                    <a:pt x="2193986" y="1276946"/>
                  </a:lnTo>
                  <a:lnTo>
                    <a:pt x="2226934" y="1269806"/>
                  </a:lnTo>
                  <a:lnTo>
                    <a:pt x="2230172" y="1248576"/>
                  </a:lnTo>
                  <a:lnTo>
                    <a:pt x="2210460" y="1252098"/>
                  </a:lnTo>
                  <a:lnTo>
                    <a:pt x="2190749" y="1248576"/>
                  </a:lnTo>
                  <a:lnTo>
                    <a:pt x="2151230" y="1238008"/>
                  </a:lnTo>
                  <a:lnTo>
                    <a:pt x="2144660" y="1216778"/>
                  </a:lnTo>
                  <a:lnTo>
                    <a:pt x="2124948" y="1209733"/>
                  </a:lnTo>
                  <a:lnTo>
                    <a:pt x="2131519" y="1181173"/>
                  </a:lnTo>
                  <a:lnTo>
                    <a:pt x="2144660" y="1156420"/>
                  </a:lnTo>
                  <a:lnTo>
                    <a:pt x="2161134" y="1135190"/>
                  </a:lnTo>
                  <a:lnTo>
                    <a:pt x="2140660" y="1149661"/>
                  </a:lnTo>
                  <a:lnTo>
                    <a:pt x="2114283" y="1153183"/>
                  </a:lnTo>
                  <a:lnTo>
                    <a:pt x="2094952" y="1135190"/>
                  </a:lnTo>
                  <a:lnTo>
                    <a:pt x="2114664" y="1128145"/>
                  </a:lnTo>
                  <a:lnTo>
                    <a:pt x="2134375" y="1135190"/>
                  </a:lnTo>
                  <a:lnTo>
                    <a:pt x="2154182" y="1117482"/>
                  </a:lnTo>
                  <a:lnTo>
                    <a:pt x="2177227" y="1117482"/>
                  </a:lnTo>
                  <a:lnTo>
                    <a:pt x="2177227" y="1092730"/>
                  </a:lnTo>
                  <a:lnTo>
                    <a:pt x="2157420" y="1078640"/>
                  </a:lnTo>
                  <a:lnTo>
                    <a:pt x="2108093" y="1082162"/>
                  </a:lnTo>
                  <a:lnTo>
                    <a:pt x="2075241" y="1092730"/>
                  </a:lnTo>
                  <a:lnTo>
                    <a:pt x="2048863" y="1103393"/>
                  </a:lnTo>
                  <a:lnTo>
                    <a:pt x="2016011" y="1117482"/>
                  </a:lnTo>
                  <a:lnTo>
                    <a:pt x="1992966" y="1131668"/>
                  </a:lnTo>
                  <a:lnTo>
                    <a:pt x="1973255" y="1149375"/>
                  </a:lnTo>
                  <a:lnTo>
                    <a:pt x="1950210" y="1170891"/>
                  </a:lnTo>
                  <a:lnTo>
                    <a:pt x="1930498" y="1181458"/>
                  </a:lnTo>
                  <a:lnTo>
                    <a:pt x="1907454" y="1184981"/>
                  </a:lnTo>
                  <a:lnTo>
                    <a:pt x="1927165" y="1170891"/>
                  </a:lnTo>
                  <a:lnTo>
                    <a:pt x="1956781" y="1153183"/>
                  </a:lnTo>
                  <a:lnTo>
                    <a:pt x="1973255" y="1131953"/>
                  </a:lnTo>
                  <a:lnTo>
                    <a:pt x="1992966" y="1121386"/>
                  </a:lnTo>
                  <a:lnTo>
                    <a:pt x="2025914" y="1092825"/>
                  </a:lnTo>
                  <a:lnTo>
                    <a:pt x="2052196" y="1078735"/>
                  </a:lnTo>
                  <a:lnTo>
                    <a:pt x="2081811" y="1075213"/>
                  </a:lnTo>
                  <a:lnTo>
                    <a:pt x="2108093" y="1046652"/>
                  </a:lnTo>
                  <a:lnTo>
                    <a:pt x="2127805" y="1036085"/>
                  </a:lnTo>
                  <a:lnTo>
                    <a:pt x="2154182" y="1032562"/>
                  </a:lnTo>
                  <a:lnTo>
                    <a:pt x="2183797" y="1032562"/>
                  </a:lnTo>
                  <a:lnTo>
                    <a:pt x="2213317" y="1029040"/>
                  </a:lnTo>
                  <a:lnTo>
                    <a:pt x="2246265" y="1032562"/>
                  </a:lnTo>
                  <a:lnTo>
                    <a:pt x="2285688" y="1039607"/>
                  </a:lnTo>
                  <a:lnTo>
                    <a:pt x="2305495" y="1039607"/>
                  </a:lnTo>
                  <a:lnTo>
                    <a:pt x="2325207" y="1032562"/>
                  </a:lnTo>
                  <a:lnTo>
                    <a:pt x="2351489" y="1025422"/>
                  </a:lnTo>
                  <a:lnTo>
                    <a:pt x="2374533" y="1018377"/>
                  </a:lnTo>
                  <a:lnTo>
                    <a:pt x="2394245" y="997147"/>
                  </a:lnTo>
                  <a:lnTo>
                    <a:pt x="2414052" y="986580"/>
                  </a:lnTo>
                  <a:lnTo>
                    <a:pt x="2437001" y="982962"/>
                  </a:lnTo>
                  <a:lnTo>
                    <a:pt x="2460045" y="972394"/>
                  </a:lnTo>
                  <a:lnTo>
                    <a:pt x="2479757" y="972394"/>
                  </a:lnTo>
                  <a:lnTo>
                    <a:pt x="2515943" y="958209"/>
                  </a:lnTo>
                  <a:lnTo>
                    <a:pt x="2519275" y="936979"/>
                  </a:lnTo>
                  <a:lnTo>
                    <a:pt x="2525846" y="912227"/>
                  </a:lnTo>
                  <a:lnTo>
                    <a:pt x="2542320" y="890997"/>
                  </a:lnTo>
                  <a:lnTo>
                    <a:pt x="2522513" y="873384"/>
                  </a:lnTo>
                  <a:close/>
                  <a:moveTo>
                    <a:pt x="65705" y="856153"/>
                  </a:moveTo>
                  <a:lnTo>
                    <a:pt x="42756" y="863198"/>
                  </a:lnTo>
                  <a:lnTo>
                    <a:pt x="22949" y="877383"/>
                  </a:lnTo>
                  <a:lnTo>
                    <a:pt x="42756" y="863198"/>
                  </a:lnTo>
                  <a:lnTo>
                    <a:pt x="22949" y="863198"/>
                  </a:lnTo>
                  <a:lnTo>
                    <a:pt x="0" y="884428"/>
                  </a:lnTo>
                  <a:lnTo>
                    <a:pt x="6571" y="905658"/>
                  </a:lnTo>
                  <a:lnTo>
                    <a:pt x="3238" y="941073"/>
                  </a:lnTo>
                  <a:lnTo>
                    <a:pt x="9808" y="919843"/>
                  </a:lnTo>
                  <a:lnTo>
                    <a:pt x="26282" y="887950"/>
                  </a:lnTo>
                  <a:lnTo>
                    <a:pt x="55897" y="863198"/>
                  </a:lnTo>
                  <a:close/>
                  <a:moveTo>
                    <a:pt x="2029152" y="21325"/>
                  </a:moveTo>
                  <a:lnTo>
                    <a:pt x="1983158" y="17708"/>
                  </a:lnTo>
                  <a:lnTo>
                    <a:pt x="1950210" y="14090"/>
                  </a:lnTo>
                  <a:lnTo>
                    <a:pt x="1897551" y="14090"/>
                  </a:lnTo>
                  <a:lnTo>
                    <a:pt x="1874601" y="35320"/>
                  </a:lnTo>
                  <a:lnTo>
                    <a:pt x="1848224" y="42460"/>
                  </a:lnTo>
                  <a:lnTo>
                    <a:pt x="1854795" y="67213"/>
                  </a:lnTo>
                  <a:lnTo>
                    <a:pt x="1861365" y="91965"/>
                  </a:lnTo>
                  <a:lnTo>
                    <a:pt x="1904121" y="74258"/>
                  </a:lnTo>
                  <a:lnTo>
                    <a:pt x="1927165" y="60073"/>
                  </a:lnTo>
                  <a:lnTo>
                    <a:pt x="1973255" y="67213"/>
                  </a:lnTo>
                  <a:lnTo>
                    <a:pt x="1996299" y="49886"/>
                  </a:lnTo>
                  <a:lnTo>
                    <a:pt x="2019248" y="42841"/>
                  </a:lnTo>
                  <a:lnTo>
                    <a:pt x="2032485" y="21325"/>
                  </a:lnTo>
                  <a:close/>
                </a:path>
              </a:pathLst>
            </a:custGeom>
            <a:solidFill>
              <a:srgbClr val="AFABAB"/>
            </a:solidFill>
            <a:ln w="9518" cap="flat">
              <a:noFill/>
              <a:prstDash val="solid"/>
              <a:miter/>
            </a:ln>
          </p:spPr>
          <p:txBody>
            <a:bodyPr rtlCol="0" anchor="ctr"/>
            <a:lstStyle/>
            <a:p>
              <a:endParaRPr lang="en-US" noProof="0" dirty="0"/>
            </a:p>
          </p:txBody>
        </p:sp>
        <p:sp>
          <p:nvSpPr>
            <p:cNvPr id="4788" name="Serbest Form 4787">
              <a:extLst>
                <a:ext uri="{FF2B5EF4-FFF2-40B4-BE49-F238E27FC236}">
                  <a16:creationId xmlns:a16="http://schemas.microsoft.com/office/drawing/2014/main" id="{4A0C69B5-CBB2-7144-A89E-03728C6AD451}"/>
                </a:ext>
              </a:extLst>
            </p:cNvPr>
            <p:cNvSpPr/>
            <p:nvPr/>
          </p:nvSpPr>
          <p:spPr>
            <a:xfrm>
              <a:off x="3454143" y="-825355"/>
              <a:ext cx="29615" cy="3522"/>
            </a:xfrm>
            <a:custGeom>
              <a:avLst/>
              <a:gdLst>
                <a:gd name="connsiteX0" fmla="*/ 29615 w 29615"/>
                <a:gd name="connsiteY0" fmla="*/ 0 h 3522"/>
                <a:gd name="connsiteX1" fmla="*/ 0 w 29615"/>
                <a:gd name="connsiteY1" fmla="*/ 3522 h 3522"/>
              </a:gdLst>
              <a:ahLst/>
              <a:cxnLst>
                <a:cxn ang="0">
                  <a:pos x="connsiteX0" y="connsiteY0"/>
                </a:cxn>
                <a:cxn ang="0">
                  <a:pos x="connsiteX1" y="connsiteY1"/>
                </a:cxn>
              </a:cxnLst>
              <a:rect l="l" t="t" r="r" b="b"/>
              <a:pathLst>
                <a:path w="29615" h="3522">
                  <a:moveTo>
                    <a:pt x="29615" y="0"/>
                  </a:moveTo>
                  <a:lnTo>
                    <a:pt x="0" y="3522"/>
                  </a:lnTo>
                  <a:close/>
                </a:path>
              </a:pathLst>
            </a:custGeom>
            <a:solidFill>
              <a:srgbClr val="AFABAB"/>
            </a:solidFill>
            <a:ln w="9518" cap="flat">
              <a:noFill/>
              <a:prstDash val="solid"/>
              <a:miter/>
            </a:ln>
          </p:spPr>
          <p:txBody>
            <a:bodyPr rtlCol="0" anchor="ctr"/>
            <a:lstStyle/>
            <a:p>
              <a:endParaRPr lang="en-US" noProof="0" dirty="0"/>
            </a:p>
          </p:txBody>
        </p:sp>
        <p:sp>
          <p:nvSpPr>
            <p:cNvPr id="4789" name="Serbest Form 4788">
              <a:extLst>
                <a:ext uri="{FF2B5EF4-FFF2-40B4-BE49-F238E27FC236}">
                  <a16:creationId xmlns:a16="http://schemas.microsoft.com/office/drawing/2014/main" id="{A897F5EF-596F-534A-B127-474EB5ADF927}"/>
                </a:ext>
              </a:extLst>
            </p:cNvPr>
            <p:cNvSpPr/>
            <p:nvPr/>
          </p:nvSpPr>
          <p:spPr>
            <a:xfrm>
              <a:off x="3181418" y="-914083"/>
              <a:ext cx="1279253" cy="293888"/>
            </a:xfrm>
            <a:custGeom>
              <a:avLst/>
              <a:gdLst>
                <a:gd name="connsiteX0" fmla="*/ 1279254 w 1279253"/>
                <a:gd name="connsiteY0" fmla="*/ 21516 h 293888"/>
                <a:gd name="connsiteX1" fmla="*/ 1233165 w 1279253"/>
                <a:gd name="connsiteY1" fmla="*/ 21516 h 293888"/>
                <a:gd name="connsiteX2" fmla="*/ 1210120 w 1279253"/>
                <a:gd name="connsiteY2" fmla="*/ 10948 h 293888"/>
                <a:gd name="connsiteX3" fmla="*/ 1183839 w 1279253"/>
                <a:gd name="connsiteY3" fmla="*/ 7331 h 293888"/>
                <a:gd name="connsiteX4" fmla="*/ 1164127 w 1279253"/>
                <a:gd name="connsiteY4" fmla="*/ 10948 h 293888"/>
                <a:gd name="connsiteX5" fmla="*/ 1131179 w 1279253"/>
                <a:gd name="connsiteY5" fmla="*/ 21516 h 293888"/>
                <a:gd name="connsiteX6" fmla="*/ 1154223 w 1279253"/>
                <a:gd name="connsiteY6" fmla="*/ 7331 h 293888"/>
                <a:gd name="connsiteX7" fmla="*/ 1114800 w 1279253"/>
                <a:gd name="connsiteY7" fmla="*/ 10948 h 293888"/>
                <a:gd name="connsiteX8" fmla="*/ 1088423 w 1279253"/>
                <a:gd name="connsiteY8" fmla="*/ 0 h 293888"/>
                <a:gd name="connsiteX9" fmla="*/ 1068711 w 1279253"/>
                <a:gd name="connsiteY9" fmla="*/ 3522 h 293888"/>
                <a:gd name="connsiteX10" fmla="*/ 1025955 w 1279253"/>
                <a:gd name="connsiteY10" fmla="*/ 3522 h 293888"/>
                <a:gd name="connsiteX11" fmla="*/ 989770 w 1279253"/>
                <a:gd name="connsiteY11" fmla="*/ 7045 h 293888"/>
                <a:gd name="connsiteX12" fmla="*/ 930540 w 1279253"/>
                <a:gd name="connsiteY12" fmla="*/ 3808 h 293888"/>
                <a:gd name="connsiteX13" fmla="*/ 910542 w 1279253"/>
                <a:gd name="connsiteY13" fmla="*/ 7331 h 293888"/>
                <a:gd name="connsiteX14" fmla="*/ 877690 w 1279253"/>
                <a:gd name="connsiteY14" fmla="*/ 14471 h 293888"/>
                <a:gd name="connsiteX15" fmla="*/ 825030 w 1279253"/>
                <a:gd name="connsiteY15" fmla="*/ 10948 h 293888"/>
                <a:gd name="connsiteX16" fmla="*/ 805795 w 1279253"/>
                <a:gd name="connsiteY16" fmla="*/ 14471 h 293888"/>
                <a:gd name="connsiteX17" fmla="*/ 785988 w 1279253"/>
                <a:gd name="connsiteY17" fmla="*/ 21516 h 293888"/>
                <a:gd name="connsiteX18" fmla="*/ 835410 w 1279253"/>
                <a:gd name="connsiteY18" fmla="*/ 35701 h 293888"/>
                <a:gd name="connsiteX19" fmla="*/ 785797 w 1279253"/>
                <a:gd name="connsiteY19" fmla="*/ 28561 h 293888"/>
                <a:gd name="connsiteX20" fmla="*/ 739804 w 1279253"/>
                <a:gd name="connsiteY20" fmla="*/ 21516 h 293888"/>
                <a:gd name="connsiteX21" fmla="*/ 713426 w 1279253"/>
                <a:gd name="connsiteY21" fmla="*/ 21516 h 293888"/>
                <a:gd name="connsiteX22" fmla="*/ 680574 w 1279253"/>
                <a:gd name="connsiteY22" fmla="*/ 32178 h 293888"/>
                <a:gd name="connsiteX23" fmla="*/ 631247 w 1279253"/>
                <a:gd name="connsiteY23" fmla="*/ 32178 h 293888"/>
                <a:gd name="connsiteX24" fmla="*/ 608203 w 1279253"/>
                <a:gd name="connsiteY24" fmla="*/ 35701 h 293888"/>
                <a:gd name="connsiteX25" fmla="*/ 581920 w 1279253"/>
                <a:gd name="connsiteY25" fmla="*/ 39223 h 293888"/>
                <a:gd name="connsiteX26" fmla="*/ 558876 w 1279253"/>
                <a:gd name="connsiteY26" fmla="*/ 39223 h 293888"/>
                <a:gd name="connsiteX27" fmla="*/ 614773 w 1279253"/>
                <a:gd name="connsiteY27" fmla="*/ 49791 h 293888"/>
                <a:gd name="connsiteX28" fmla="*/ 568779 w 1279253"/>
                <a:gd name="connsiteY28" fmla="*/ 57121 h 293888"/>
                <a:gd name="connsiteX29" fmla="*/ 588491 w 1279253"/>
                <a:gd name="connsiteY29" fmla="*/ 67689 h 293888"/>
                <a:gd name="connsiteX30" fmla="*/ 611536 w 1279253"/>
                <a:gd name="connsiteY30" fmla="*/ 64166 h 293888"/>
                <a:gd name="connsiteX31" fmla="*/ 631247 w 1279253"/>
                <a:gd name="connsiteY31" fmla="*/ 64166 h 293888"/>
                <a:gd name="connsiteX32" fmla="*/ 657529 w 1279253"/>
                <a:gd name="connsiteY32" fmla="*/ 57121 h 293888"/>
                <a:gd name="connsiteX33" fmla="*/ 690477 w 1279253"/>
                <a:gd name="connsiteY33" fmla="*/ 53504 h 293888"/>
                <a:gd name="connsiteX34" fmla="*/ 710570 w 1279253"/>
                <a:gd name="connsiteY34" fmla="*/ 57121 h 293888"/>
                <a:gd name="connsiteX35" fmla="*/ 687525 w 1279253"/>
                <a:gd name="connsiteY35" fmla="*/ 60644 h 293888"/>
                <a:gd name="connsiteX36" fmla="*/ 667814 w 1279253"/>
                <a:gd name="connsiteY36" fmla="*/ 64166 h 293888"/>
                <a:gd name="connsiteX37" fmla="*/ 648102 w 1279253"/>
                <a:gd name="connsiteY37" fmla="*/ 71211 h 293888"/>
                <a:gd name="connsiteX38" fmla="*/ 684287 w 1279253"/>
                <a:gd name="connsiteY38" fmla="*/ 78351 h 293888"/>
                <a:gd name="connsiteX39" fmla="*/ 766467 w 1279253"/>
                <a:gd name="connsiteY39" fmla="*/ 71211 h 293888"/>
                <a:gd name="connsiteX40" fmla="*/ 789511 w 1279253"/>
                <a:gd name="connsiteY40" fmla="*/ 67689 h 293888"/>
                <a:gd name="connsiteX41" fmla="*/ 812175 w 1279253"/>
                <a:gd name="connsiteY41" fmla="*/ 57121 h 293888"/>
                <a:gd name="connsiteX42" fmla="*/ 838457 w 1279253"/>
                <a:gd name="connsiteY42" fmla="*/ 53504 h 293888"/>
                <a:gd name="connsiteX43" fmla="*/ 871310 w 1279253"/>
                <a:gd name="connsiteY43" fmla="*/ 49981 h 293888"/>
                <a:gd name="connsiteX44" fmla="*/ 825316 w 1279253"/>
                <a:gd name="connsiteY44" fmla="*/ 67689 h 293888"/>
                <a:gd name="connsiteX45" fmla="*/ 845027 w 1279253"/>
                <a:gd name="connsiteY45" fmla="*/ 67689 h 293888"/>
                <a:gd name="connsiteX46" fmla="*/ 818745 w 1279253"/>
                <a:gd name="connsiteY46" fmla="*/ 74734 h 293888"/>
                <a:gd name="connsiteX47" fmla="*/ 785797 w 1279253"/>
                <a:gd name="connsiteY47" fmla="*/ 78351 h 293888"/>
                <a:gd name="connsiteX48" fmla="*/ 756278 w 1279253"/>
                <a:gd name="connsiteY48" fmla="*/ 78351 h 293888"/>
                <a:gd name="connsiteX49" fmla="*/ 726663 w 1279253"/>
                <a:gd name="connsiteY49" fmla="*/ 81874 h 293888"/>
                <a:gd name="connsiteX50" fmla="*/ 703618 w 1279253"/>
                <a:gd name="connsiteY50" fmla="*/ 88919 h 293888"/>
                <a:gd name="connsiteX51" fmla="*/ 746374 w 1279253"/>
                <a:gd name="connsiteY51" fmla="*/ 103104 h 293888"/>
                <a:gd name="connsiteX52" fmla="*/ 726663 w 1279253"/>
                <a:gd name="connsiteY52" fmla="*/ 110149 h 293888"/>
                <a:gd name="connsiteX53" fmla="*/ 700285 w 1279253"/>
                <a:gd name="connsiteY53" fmla="*/ 103104 h 293888"/>
                <a:gd name="connsiteX54" fmla="*/ 677241 w 1279253"/>
                <a:gd name="connsiteY54" fmla="*/ 88919 h 293888"/>
                <a:gd name="connsiteX55" fmla="*/ 611536 w 1279253"/>
                <a:gd name="connsiteY55" fmla="*/ 85682 h 293888"/>
                <a:gd name="connsiteX56" fmla="*/ 618106 w 1279253"/>
                <a:gd name="connsiteY56" fmla="*/ 110434 h 293888"/>
                <a:gd name="connsiteX57" fmla="*/ 641150 w 1279253"/>
                <a:gd name="connsiteY57" fmla="*/ 128142 h 293888"/>
                <a:gd name="connsiteX58" fmla="*/ 667433 w 1279253"/>
                <a:gd name="connsiteY58" fmla="*/ 128142 h 293888"/>
                <a:gd name="connsiteX59" fmla="*/ 634485 w 1279253"/>
                <a:gd name="connsiteY59" fmla="*/ 135187 h 293888"/>
                <a:gd name="connsiteX60" fmla="*/ 608203 w 1279253"/>
                <a:gd name="connsiteY60" fmla="*/ 131665 h 293888"/>
                <a:gd name="connsiteX61" fmla="*/ 588491 w 1279253"/>
                <a:gd name="connsiteY61" fmla="*/ 135187 h 293888"/>
                <a:gd name="connsiteX62" fmla="*/ 565447 w 1279253"/>
                <a:gd name="connsiteY62" fmla="*/ 138709 h 293888"/>
                <a:gd name="connsiteX63" fmla="*/ 542402 w 1279253"/>
                <a:gd name="connsiteY63" fmla="*/ 138709 h 293888"/>
                <a:gd name="connsiteX64" fmla="*/ 519358 w 1279253"/>
                <a:gd name="connsiteY64" fmla="*/ 152323 h 293888"/>
                <a:gd name="connsiteX65" fmla="*/ 578588 w 1279253"/>
                <a:gd name="connsiteY65" fmla="*/ 152323 h 293888"/>
                <a:gd name="connsiteX66" fmla="*/ 539164 w 1279253"/>
                <a:gd name="connsiteY66" fmla="*/ 170126 h 293888"/>
                <a:gd name="connsiteX67" fmla="*/ 568779 w 1279253"/>
                <a:gd name="connsiteY67" fmla="*/ 177171 h 293888"/>
                <a:gd name="connsiteX68" fmla="*/ 588491 w 1279253"/>
                <a:gd name="connsiteY68" fmla="*/ 170126 h 293888"/>
                <a:gd name="connsiteX69" fmla="*/ 608203 w 1279253"/>
                <a:gd name="connsiteY69" fmla="*/ 162986 h 293888"/>
                <a:gd name="connsiteX70" fmla="*/ 555543 w 1279253"/>
                <a:gd name="connsiteY70" fmla="*/ 184216 h 293888"/>
                <a:gd name="connsiteX71" fmla="*/ 519358 w 1279253"/>
                <a:gd name="connsiteY71" fmla="*/ 184216 h 293888"/>
                <a:gd name="connsiteX72" fmla="*/ 496408 w 1279253"/>
                <a:gd name="connsiteY72" fmla="*/ 166604 h 293888"/>
                <a:gd name="connsiteX73" fmla="*/ 476602 w 1279253"/>
                <a:gd name="connsiteY73" fmla="*/ 166604 h 293888"/>
                <a:gd name="connsiteX74" fmla="*/ 476602 w 1279253"/>
                <a:gd name="connsiteY74" fmla="*/ 187739 h 293888"/>
                <a:gd name="connsiteX75" fmla="*/ 456890 w 1279253"/>
                <a:gd name="connsiteY75" fmla="*/ 194879 h 293888"/>
                <a:gd name="connsiteX76" fmla="*/ 433846 w 1279253"/>
                <a:gd name="connsiteY76" fmla="*/ 194879 h 293888"/>
                <a:gd name="connsiteX77" fmla="*/ 410896 w 1279253"/>
                <a:gd name="connsiteY77" fmla="*/ 205446 h 293888"/>
                <a:gd name="connsiteX78" fmla="*/ 381281 w 1279253"/>
                <a:gd name="connsiteY78" fmla="*/ 208969 h 293888"/>
                <a:gd name="connsiteX79" fmla="*/ 404326 w 1279253"/>
                <a:gd name="connsiteY79" fmla="*/ 216109 h 293888"/>
                <a:gd name="connsiteX80" fmla="*/ 456890 w 1279253"/>
                <a:gd name="connsiteY80" fmla="*/ 216109 h 293888"/>
                <a:gd name="connsiteX81" fmla="*/ 483267 w 1279253"/>
                <a:gd name="connsiteY81" fmla="*/ 223154 h 293888"/>
                <a:gd name="connsiteX82" fmla="*/ 506217 w 1279253"/>
                <a:gd name="connsiteY82" fmla="*/ 212586 h 293888"/>
                <a:gd name="connsiteX83" fmla="*/ 526023 w 1279253"/>
                <a:gd name="connsiteY83" fmla="*/ 208969 h 293888"/>
                <a:gd name="connsiteX84" fmla="*/ 545735 w 1279253"/>
                <a:gd name="connsiteY84" fmla="*/ 216109 h 293888"/>
                <a:gd name="connsiteX85" fmla="*/ 572017 w 1279253"/>
                <a:gd name="connsiteY85" fmla="*/ 219631 h 293888"/>
                <a:gd name="connsiteX86" fmla="*/ 601632 w 1279253"/>
                <a:gd name="connsiteY86" fmla="*/ 219631 h 293888"/>
                <a:gd name="connsiteX87" fmla="*/ 621344 w 1279253"/>
                <a:gd name="connsiteY87" fmla="*/ 230199 h 293888"/>
                <a:gd name="connsiteX88" fmla="*/ 641150 w 1279253"/>
                <a:gd name="connsiteY88" fmla="*/ 223154 h 293888"/>
                <a:gd name="connsiteX89" fmla="*/ 677241 w 1279253"/>
                <a:gd name="connsiteY89" fmla="*/ 219631 h 293888"/>
                <a:gd name="connsiteX90" fmla="*/ 703618 w 1279253"/>
                <a:gd name="connsiteY90" fmla="*/ 201924 h 293888"/>
                <a:gd name="connsiteX91" fmla="*/ 670670 w 1279253"/>
                <a:gd name="connsiteY91" fmla="*/ 201924 h 293888"/>
                <a:gd name="connsiteX92" fmla="*/ 644388 w 1279253"/>
                <a:gd name="connsiteY92" fmla="*/ 194879 h 293888"/>
                <a:gd name="connsiteX93" fmla="*/ 614773 w 1279253"/>
                <a:gd name="connsiteY93" fmla="*/ 187739 h 293888"/>
                <a:gd name="connsiteX94" fmla="*/ 657529 w 1279253"/>
                <a:gd name="connsiteY94" fmla="*/ 187739 h 293888"/>
                <a:gd name="connsiteX95" fmla="*/ 683907 w 1279253"/>
                <a:gd name="connsiteY95" fmla="*/ 184216 h 293888"/>
                <a:gd name="connsiteX96" fmla="*/ 726663 w 1279253"/>
                <a:gd name="connsiteY96" fmla="*/ 184216 h 293888"/>
                <a:gd name="connsiteX97" fmla="*/ 749612 w 1279253"/>
                <a:gd name="connsiteY97" fmla="*/ 166604 h 293888"/>
                <a:gd name="connsiteX98" fmla="*/ 779227 w 1279253"/>
                <a:gd name="connsiteY98" fmla="*/ 162986 h 293888"/>
                <a:gd name="connsiteX99" fmla="*/ 805604 w 1279253"/>
                <a:gd name="connsiteY99" fmla="*/ 159464 h 293888"/>
                <a:gd name="connsiteX100" fmla="*/ 825316 w 1279253"/>
                <a:gd name="connsiteY100" fmla="*/ 145374 h 293888"/>
                <a:gd name="connsiteX101" fmla="*/ 845027 w 1279253"/>
                <a:gd name="connsiteY101" fmla="*/ 138233 h 293888"/>
                <a:gd name="connsiteX102" fmla="*/ 825316 w 1279253"/>
                <a:gd name="connsiteY102" fmla="*/ 131189 h 293888"/>
                <a:gd name="connsiteX103" fmla="*/ 792368 w 1279253"/>
                <a:gd name="connsiteY103" fmla="*/ 127666 h 293888"/>
                <a:gd name="connsiteX104" fmla="*/ 835219 w 1279253"/>
                <a:gd name="connsiteY104" fmla="*/ 109958 h 293888"/>
                <a:gd name="connsiteX105" fmla="*/ 887783 w 1279253"/>
                <a:gd name="connsiteY105" fmla="*/ 113481 h 293888"/>
                <a:gd name="connsiteX106" fmla="*/ 910828 w 1279253"/>
                <a:gd name="connsiteY106" fmla="*/ 109958 h 293888"/>
                <a:gd name="connsiteX107" fmla="*/ 891497 w 1279253"/>
                <a:gd name="connsiteY107" fmla="*/ 102913 h 293888"/>
                <a:gd name="connsiteX108" fmla="*/ 911209 w 1279253"/>
                <a:gd name="connsiteY108" fmla="*/ 95773 h 293888"/>
                <a:gd name="connsiteX109" fmla="*/ 934253 w 1279253"/>
                <a:gd name="connsiteY109" fmla="*/ 99391 h 293888"/>
                <a:gd name="connsiteX110" fmla="*/ 957298 w 1279253"/>
                <a:gd name="connsiteY110" fmla="*/ 102913 h 293888"/>
                <a:gd name="connsiteX111" fmla="*/ 1003292 w 1279253"/>
                <a:gd name="connsiteY111" fmla="*/ 92251 h 293888"/>
                <a:gd name="connsiteX112" fmla="*/ 1026336 w 1279253"/>
                <a:gd name="connsiteY112" fmla="*/ 81683 h 293888"/>
                <a:gd name="connsiteX113" fmla="*/ 1046048 w 1279253"/>
                <a:gd name="connsiteY113" fmla="*/ 74543 h 293888"/>
                <a:gd name="connsiteX114" fmla="*/ 1078996 w 1279253"/>
                <a:gd name="connsiteY114" fmla="*/ 67498 h 293888"/>
                <a:gd name="connsiteX115" fmla="*/ 1105278 w 1279253"/>
                <a:gd name="connsiteY115" fmla="*/ 60453 h 293888"/>
                <a:gd name="connsiteX116" fmla="*/ 1127941 w 1279253"/>
                <a:gd name="connsiteY116" fmla="*/ 57121 h 293888"/>
                <a:gd name="connsiteX117" fmla="*/ 1150986 w 1279253"/>
                <a:gd name="connsiteY117" fmla="*/ 53504 h 293888"/>
                <a:gd name="connsiteX118" fmla="*/ 1094993 w 1279253"/>
                <a:gd name="connsiteY118" fmla="*/ 49981 h 293888"/>
                <a:gd name="connsiteX119" fmla="*/ 1042429 w 1279253"/>
                <a:gd name="connsiteY119" fmla="*/ 57121 h 293888"/>
                <a:gd name="connsiteX120" fmla="*/ 1088423 w 1279253"/>
                <a:gd name="connsiteY120" fmla="*/ 53504 h 293888"/>
                <a:gd name="connsiteX121" fmla="*/ 1111467 w 1279253"/>
                <a:gd name="connsiteY121" fmla="*/ 49981 h 293888"/>
                <a:gd name="connsiteX122" fmla="*/ 1160794 w 1279253"/>
                <a:gd name="connsiteY122" fmla="*/ 42936 h 293888"/>
                <a:gd name="connsiteX123" fmla="*/ 1187171 w 1279253"/>
                <a:gd name="connsiteY123" fmla="*/ 39414 h 293888"/>
                <a:gd name="connsiteX124" fmla="*/ 1213453 w 1279253"/>
                <a:gd name="connsiteY124" fmla="*/ 39414 h 293888"/>
                <a:gd name="connsiteX125" fmla="*/ 1236498 w 1279253"/>
                <a:gd name="connsiteY125" fmla="*/ 35891 h 293888"/>
                <a:gd name="connsiteX126" fmla="*/ 1256209 w 1279253"/>
                <a:gd name="connsiteY126" fmla="*/ 32369 h 293888"/>
                <a:gd name="connsiteX127" fmla="*/ 1279254 w 1279253"/>
                <a:gd name="connsiteY127" fmla="*/ 25229 h 293888"/>
                <a:gd name="connsiteX128" fmla="*/ 272534 w 1279253"/>
                <a:gd name="connsiteY128" fmla="*/ 198401 h 293888"/>
                <a:gd name="connsiteX129" fmla="*/ 236349 w 1279253"/>
                <a:gd name="connsiteY129" fmla="*/ 194879 h 293888"/>
                <a:gd name="connsiteX130" fmla="*/ 216637 w 1279253"/>
                <a:gd name="connsiteY130" fmla="*/ 198401 h 293888"/>
                <a:gd name="connsiteX131" fmla="*/ 229778 w 1279253"/>
                <a:gd name="connsiteY131" fmla="*/ 223154 h 293888"/>
                <a:gd name="connsiteX132" fmla="*/ 289008 w 1279253"/>
                <a:gd name="connsiteY132" fmla="*/ 223154 h 293888"/>
                <a:gd name="connsiteX133" fmla="*/ 256060 w 1279253"/>
                <a:gd name="connsiteY133" fmla="*/ 265614 h 293888"/>
                <a:gd name="connsiteX134" fmla="*/ 275772 w 1279253"/>
                <a:gd name="connsiteY134" fmla="*/ 279799 h 293888"/>
                <a:gd name="connsiteX135" fmla="*/ 302149 w 1279253"/>
                <a:gd name="connsiteY135" fmla="*/ 283322 h 293888"/>
                <a:gd name="connsiteX136" fmla="*/ 328431 w 1279253"/>
                <a:gd name="connsiteY136" fmla="*/ 276181 h 293888"/>
                <a:gd name="connsiteX137" fmla="*/ 374520 w 1279253"/>
                <a:gd name="connsiteY137" fmla="*/ 283322 h 293888"/>
                <a:gd name="connsiteX138" fmla="*/ 417276 w 1279253"/>
                <a:gd name="connsiteY138" fmla="*/ 293889 h 293888"/>
                <a:gd name="connsiteX139" fmla="*/ 469841 w 1279253"/>
                <a:gd name="connsiteY139" fmla="*/ 286844 h 293888"/>
                <a:gd name="connsiteX140" fmla="*/ 558686 w 1279253"/>
                <a:gd name="connsiteY140" fmla="*/ 286844 h 293888"/>
                <a:gd name="connsiteX141" fmla="*/ 601442 w 1279253"/>
                <a:gd name="connsiteY141" fmla="*/ 258283 h 293888"/>
                <a:gd name="connsiteX142" fmla="*/ 575160 w 1279253"/>
                <a:gd name="connsiteY142" fmla="*/ 244098 h 293888"/>
                <a:gd name="connsiteX143" fmla="*/ 548687 w 1279253"/>
                <a:gd name="connsiteY143" fmla="*/ 237339 h 293888"/>
                <a:gd name="connsiteX144" fmla="*/ 529642 w 1279253"/>
                <a:gd name="connsiteY144" fmla="*/ 237339 h 293888"/>
                <a:gd name="connsiteX145" fmla="*/ 506597 w 1279253"/>
                <a:gd name="connsiteY145" fmla="*/ 244384 h 293888"/>
                <a:gd name="connsiteX146" fmla="*/ 480315 w 1279253"/>
                <a:gd name="connsiteY146" fmla="*/ 247906 h 293888"/>
                <a:gd name="connsiteX147" fmla="*/ 457271 w 1279253"/>
                <a:gd name="connsiteY147" fmla="*/ 251429 h 293888"/>
                <a:gd name="connsiteX148" fmla="*/ 437559 w 1279253"/>
                <a:gd name="connsiteY148" fmla="*/ 258569 h 293888"/>
                <a:gd name="connsiteX149" fmla="*/ 414134 w 1279253"/>
                <a:gd name="connsiteY149" fmla="*/ 247525 h 293888"/>
                <a:gd name="connsiteX150" fmla="*/ 394422 w 1279253"/>
                <a:gd name="connsiteY150" fmla="*/ 251048 h 293888"/>
                <a:gd name="connsiteX151" fmla="*/ 367759 w 1279253"/>
                <a:gd name="connsiteY151" fmla="*/ 244384 h 293888"/>
                <a:gd name="connsiteX152" fmla="*/ 341382 w 1279253"/>
                <a:gd name="connsiteY152" fmla="*/ 247906 h 293888"/>
                <a:gd name="connsiteX153" fmla="*/ 318337 w 1279253"/>
                <a:gd name="connsiteY153" fmla="*/ 240861 h 293888"/>
                <a:gd name="connsiteX154" fmla="*/ 338144 w 1279253"/>
                <a:gd name="connsiteY154" fmla="*/ 233721 h 293888"/>
                <a:gd name="connsiteX155" fmla="*/ 374330 w 1279253"/>
                <a:gd name="connsiteY155" fmla="*/ 226676 h 293888"/>
                <a:gd name="connsiteX156" fmla="*/ 354523 w 1279253"/>
                <a:gd name="connsiteY156" fmla="*/ 219631 h 293888"/>
                <a:gd name="connsiteX157" fmla="*/ 328622 w 1279253"/>
                <a:gd name="connsiteY157" fmla="*/ 209445 h 293888"/>
                <a:gd name="connsiteX158" fmla="*/ 308910 w 1279253"/>
                <a:gd name="connsiteY158" fmla="*/ 213062 h 293888"/>
                <a:gd name="connsiteX159" fmla="*/ 285866 w 1279253"/>
                <a:gd name="connsiteY159" fmla="*/ 205922 h 293888"/>
                <a:gd name="connsiteX160" fmla="*/ 203401 w 1279253"/>
                <a:gd name="connsiteY160" fmla="*/ 283322 h 293888"/>
                <a:gd name="connsiteX161" fmla="*/ 226445 w 1279253"/>
                <a:gd name="connsiteY161" fmla="*/ 265614 h 293888"/>
                <a:gd name="connsiteX162" fmla="*/ 190450 w 1279253"/>
                <a:gd name="connsiteY162" fmla="*/ 247525 h 293888"/>
                <a:gd name="connsiteX163" fmla="*/ 170739 w 1279253"/>
                <a:gd name="connsiteY163" fmla="*/ 251048 h 293888"/>
                <a:gd name="connsiteX164" fmla="*/ 151027 w 1279253"/>
                <a:gd name="connsiteY164" fmla="*/ 261711 h 293888"/>
                <a:gd name="connsiteX165" fmla="*/ 197021 w 1279253"/>
                <a:gd name="connsiteY165" fmla="*/ 282941 h 293888"/>
                <a:gd name="connsiteX166" fmla="*/ 12950 w 1279253"/>
                <a:gd name="connsiteY166" fmla="*/ 247906 h 293888"/>
                <a:gd name="connsiteX167" fmla="*/ 32662 w 1279253"/>
                <a:gd name="connsiteY167" fmla="*/ 251429 h 293888"/>
                <a:gd name="connsiteX168" fmla="*/ 55707 w 1279253"/>
                <a:gd name="connsiteY168" fmla="*/ 254951 h 293888"/>
                <a:gd name="connsiteX169" fmla="*/ 108366 w 1279253"/>
                <a:gd name="connsiteY169" fmla="*/ 269136 h 293888"/>
                <a:gd name="connsiteX170" fmla="*/ 131315 w 1279253"/>
                <a:gd name="connsiteY170" fmla="*/ 251429 h 293888"/>
                <a:gd name="connsiteX171" fmla="*/ 154360 w 1279253"/>
                <a:gd name="connsiteY171" fmla="*/ 233721 h 293888"/>
                <a:gd name="connsiteX172" fmla="*/ 160930 w 1279253"/>
                <a:gd name="connsiteY172" fmla="*/ 212586 h 293888"/>
                <a:gd name="connsiteX173" fmla="*/ 137981 w 1279253"/>
                <a:gd name="connsiteY173" fmla="*/ 216109 h 293888"/>
                <a:gd name="connsiteX174" fmla="*/ 114841 w 1279253"/>
                <a:gd name="connsiteY174" fmla="*/ 209445 h 293888"/>
                <a:gd name="connsiteX175" fmla="*/ 95130 w 1279253"/>
                <a:gd name="connsiteY175" fmla="*/ 216585 h 293888"/>
                <a:gd name="connsiteX176" fmla="*/ 68753 w 1279253"/>
                <a:gd name="connsiteY176" fmla="*/ 220107 h 293888"/>
                <a:gd name="connsiteX177" fmla="*/ 49041 w 1279253"/>
                <a:gd name="connsiteY177" fmla="*/ 244860 h 293888"/>
                <a:gd name="connsiteX178" fmla="*/ 32567 w 1279253"/>
                <a:gd name="connsiteY178" fmla="*/ 216299 h 293888"/>
                <a:gd name="connsiteX179" fmla="*/ 9523 w 1279253"/>
                <a:gd name="connsiteY179" fmla="*/ 212777 h 293888"/>
                <a:gd name="connsiteX180" fmla="*/ 0 w 1279253"/>
                <a:gd name="connsiteY180" fmla="*/ 233912 h 293888"/>
                <a:gd name="connsiteX181" fmla="*/ 391185 w 1279253"/>
                <a:gd name="connsiteY181" fmla="*/ 106436 h 293888"/>
                <a:gd name="connsiteX182" fmla="*/ 361570 w 1279253"/>
                <a:gd name="connsiteY182" fmla="*/ 113481 h 293888"/>
                <a:gd name="connsiteX183" fmla="*/ 381281 w 1279253"/>
                <a:gd name="connsiteY183" fmla="*/ 123763 h 293888"/>
                <a:gd name="connsiteX184" fmla="*/ 384519 w 1279253"/>
                <a:gd name="connsiteY184" fmla="*/ 148515 h 293888"/>
                <a:gd name="connsiteX185" fmla="*/ 417467 w 1279253"/>
                <a:gd name="connsiteY185" fmla="*/ 162605 h 293888"/>
                <a:gd name="connsiteX186" fmla="*/ 440416 w 1279253"/>
                <a:gd name="connsiteY186" fmla="*/ 152323 h 293888"/>
                <a:gd name="connsiteX187" fmla="*/ 463460 w 1279253"/>
                <a:gd name="connsiteY187" fmla="*/ 152323 h 293888"/>
                <a:gd name="connsiteX188" fmla="*/ 486505 w 1279253"/>
                <a:gd name="connsiteY188" fmla="*/ 155846 h 293888"/>
                <a:gd name="connsiteX189" fmla="*/ 509550 w 1279253"/>
                <a:gd name="connsiteY189" fmla="*/ 145278 h 293888"/>
                <a:gd name="connsiteX190" fmla="*/ 535832 w 1279253"/>
                <a:gd name="connsiteY190" fmla="*/ 131093 h 293888"/>
                <a:gd name="connsiteX191" fmla="*/ 595062 w 1279253"/>
                <a:gd name="connsiteY191" fmla="*/ 124048 h 293888"/>
                <a:gd name="connsiteX192" fmla="*/ 562209 w 1279253"/>
                <a:gd name="connsiteY192" fmla="*/ 109863 h 293888"/>
                <a:gd name="connsiteX193" fmla="*/ 581920 w 1279253"/>
                <a:gd name="connsiteY193" fmla="*/ 102818 h 293888"/>
                <a:gd name="connsiteX194" fmla="*/ 581920 w 1279253"/>
                <a:gd name="connsiteY194" fmla="*/ 78066 h 293888"/>
                <a:gd name="connsiteX195" fmla="*/ 562209 w 1279253"/>
                <a:gd name="connsiteY195" fmla="*/ 81588 h 293888"/>
                <a:gd name="connsiteX196" fmla="*/ 522690 w 1279253"/>
                <a:gd name="connsiteY196" fmla="*/ 78066 h 293888"/>
                <a:gd name="connsiteX197" fmla="*/ 513168 w 1279253"/>
                <a:gd name="connsiteY197" fmla="*/ 49505 h 293888"/>
                <a:gd name="connsiteX198" fmla="*/ 493457 w 1279253"/>
                <a:gd name="connsiteY198" fmla="*/ 49505 h 293888"/>
                <a:gd name="connsiteX199" fmla="*/ 473745 w 1279253"/>
                <a:gd name="connsiteY199" fmla="*/ 60168 h 293888"/>
                <a:gd name="connsiteX200" fmla="*/ 427656 w 1279253"/>
                <a:gd name="connsiteY200" fmla="*/ 63690 h 293888"/>
                <a:gd name="connsiteX201" fmla="*/ 407944 w 1279253"/>
                <a:gd name="connsiteY201" fmla="*/ 77875 h 293888"/>
                <a:gd name="connsiteX202" fmla="*/ 381662 w 1279253"/>
                <a:gd name="connsiteY202" fmla="*/ 88443 h 293888"/>
                <a:gd name="connsiteX203" fmla="*/ 355285 w 1279253"/>
                <a:gd name="connsiteY203" fmla="*/ 99105 h 293888"/>
                <a:gd name="connsiteX204" fmla="*/ 400707 w 1279253"/>
                <a:gd name="connsiteY204" fmla="*/ 173649 h 293888"/>
                <a:gd name="connsiteX205" fmla="*/ 380996 w 1279253"/>
                <a:gd name="connsiteY205" fmla="*/ 184216 h 293888"/>
                <a:gd name="connsiteX206" fmla="*/ 400707 w 1279253"/>
                <a:gd name="connsiteY206" fmla="*/ 191356 h 29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79253" h="293888">
                  <a:moveTo>
                    <a:pt x="1279254" y="21516"/>
                  </a:moveTo>
                  <a:lnTo>
                    <a:pt x="1233165" y="21516"/>
                  </a:lnTo>
                  <a:lnTo>
                    <a:pt x="1210120" y="10948"/>
                  </a:lnTo>
                  <a:lnTo>
                    <a:pt x="1183839" y="7331"/>
                  </a:lnTo>
                  <a:lnTo>
                    <a:pt x="1164127" y="10948"/>
                  </a:lnTo>
                  <a:lnTo>
                    <a:pt x="1131179" y="21516"/>
                  </a:lnTo>
                  <a:lnTo>
                    <a:pt x="1154223" y="7331"/>
                  </a:lnTo>
                  <a:lnTo>
                    <a:pt x="1114800" y="10948"/>
                  </a:lnTo>
                  <a:lnTo>
                    <a:pt x="1088423" y="0"/>
                  </a:lnTo>
                  <a:lnTo>
                    <a:pt x="1068711" y="3522"/>
                  </a:lnTo>
                  <a:lnTo>
                    <a:pt x="1025955" y="3522"/>
                  </a:lnTo>
                  <a:lnTo>
                    <a:pt x="989770" y="7045"/>
                  </a:lnTo>
                  <a:lnTo>
                    <a:pt x="930540" y="3808"/>
                  </a:lnTo>
                  <a:lnTo>
                    <a:pt x="910542" y="7331"/>
                  </a:lnTo>
                  <a:lnTo>
                    <a:pt x="877690" y="14471"/>
                  </a:lnTo>
                  <a:lnTo>
                    <a:pt x="825030" y="10948"/>
                  </a:lnTo>
                  <a:lnTo>
                    <a:pt x="805795" y="14471"/>
                  </a:lnTo>
                  <a:lnTo>
                    <a:pt x="785988" y="21516"/>
                  </a:lnTo>
                  <a:lnTo>
                    <a:pt x="835410" y="35701"/>
                  </a:lnTo>
                  <a:lnTo>
                    <a:pt x="785797" y="28561"/>
                  </a:lnTo>
                  <a:lnTo>
                    <a:pt x="739804" y="21516"/>
                  </a:lnTo>
                  <a:lnTo>
                    <a:pt x="713426" y="21516"/>
                  </a:lnTo>
                  <a:lnTo>
                    <a:pt x="680574" y="32178"/>
                  </a:lnTo>
                  <a:lnTo>
                    <a:pt x="631247" y="32178"/>
                  </a:lnTo>
                  <a:lnTo>
                    <a:pt x="608203" y="35701"/>
                  </a:lnTo>
                  <a:lnTo>
                    <a:pt x="581920" y="39223"/>
                  </a:lnTo>
                  <a:lnTo>
                    <a:pt x="558876" y="39223"/>
                  </a:lnTo>
                  <a:lnTo>
                    <a:pt x="614773" y="49791"/>
                  </a:lnTo>
                  <a:lnTo>
                    <a:pt x="568779" y="57121"/>
                  </a:lnTo>
                  <a:lnTo>
                    <a:pt x="588491" y="67689"/>
                  </a:lnTo>
                  <a:lnTo>
                    <a:pt x="611536" y="64166"/>
                  </a:lnTo>
                  <a:lnTo>
                    <a:pt x="631247" y="64166"/>
                  </a:lnTo>
                  <a:lnTo>
                    <a:pt x="657529" y="57121"/>
                  </a:lnTo>
                  <a:lnTo>
                    <a:pt x="690477" y="53504"/>
                  </a:lnTo>
                  <a:lnTo>
                    <a:pt x="710570" y="57121"/>
                  </a:lnTo>
                  <a:lnTo>
                    <a:pt x="687525" y="60644"/>
                  </a:lnTo>
                  <a:lnTo>
                    <a:pt x="667814" y="64166"/>
                  </a:lnTo>
                  <a:lnTo>
                    <a:pt x="648102" y="71211"/>
                  </a:lnTo>
                  <a:lnTo>
                    <a:pt x="684287" y="78351"/>
                  </a:lnTo>
                  <a:lnTo>
                    <a:pt x="766467" y="71211"/>
                  </a:lnTo>
                  <a:lnTo>
                    <a:pt x="789511" y="67689"/>
                  </a:lnTo>
                  <a:lnTo>
                    <a:pt x="812175" y="57121"/>
                  </a:lnTo>
                  <a:lnTo>
                    <a:pt x="838457" y="53504"/>
                  </a:lnTo>
                  <a:lnTo>
                    <a:pt x="871310" y="49981"/>
                  </a:lnTo>
                  <a:lnTo>
                    <a:pt x="825316" y="67689"/>
                  </a:lnTo>
                  <a:lnTo>
                    <a:pt x="845027" y="67689"/>
                  </a:lnTo>
                  <a:lnTo>
                    <a:pt x="818745" y="74734"/>
                  </a:lnTo>
                  <a:lnTo>
                    <a:pt x="785797" y="78351"/>
                  </a:lnTo>
                  <a:lnTo>
                    <a:pt x="756278" y="78351"/>
                  </a:lnTo>
                  <a:lnTo>
                    <a:pt x="726663" y="81874"/>
                  </a:lnTo>
                  <a:lnTo>
                    <a:pt x="703618" y="88919"/>
                  </a:lnTo>
                  <a:lnTo>
                    <a:pt x="746374" y="103104"/>
                  </a:lnTo>
                  <a:lnTo>
                    <a:pt x="726663" y="110149"/>
                  </a:lnTo>
                  <a:lnTo>
                    <a:pt x="700285" y="103104"/>
                  </a:lnTo>
                  <a:lnTo>
                    <a:pt x="677241" y="88919"/>
                  </a:lnTo>
                  <a:lnTo>
                    <a:pt x="611536" y="85682"/>
                  </a:lnTo>
                  <a:lnTo>
                    <a:pt x="618106" y="110434"/>
                  </a:lnTo>
                  <a:lnTo>
                    <a:pt x="641150" y="128142"/>
                  </a:lnTo>
                  <a:lnTo>
                    <a:pt x="667433" y="128142"/>
                  </a:lnTo>
                  <a:lnTo>
                    <a:pt x="634485" y="135187"/>
                  </a:lnTo>
                  <a:lnTo>
                    <a:pt x="608203" y="131665"/>
                  </a:lnTo>
                  <a:lnTo>
                    <a:pt x="588491" y="135187"/>
                  </a:lnTo>
                  <a:lnTo>
                    <a:pt x="565447" y="138709"/>
                  </a:lnTo>
                  <a:lnTo>
                    <a:pt x="542402" y="138709"/>
                  </a:lnTo>
                  <a:lnTo>
                    <a:pt x="519358" y="152323"/>
                  </a:lnTo>
                  <a:lnTo>
                    <a:pt x="578588" y="152323"/>
                  </a:lnTo>
                  <a:lnTo>
                    <a:pt x="539164" y="170126"/>
                  </a:lnTo>
                  <a:lnTo>
                    <a:pt x="568779" y="177171"/>
                  </a:lnTo>
                  <a:lnTo>
                    <a:pt x="588491" y="170126"/>
                  </a:lnTo>
                  <a:lnTo>
                    <a:pt x="608203" y="162986"/>
                  </a:lnTo>
                  <a:lnTo>
                    <a:pt x="555543" y="184216"/>
                  </a:lnTo>
                  <a:lnTo>
                    <a:pt x="519358" y="184216"/>
                  </a:lnTo>
                  <a:lnTo>
                    <a:pt x="496408" y="166604"/>
                  </a:lnTo>
                  <a:lnTo>
                    <a:pt x="476602" y="166604"/>
                  </a:lnTo>
                  <a:lnTo>
                    <a:pt x="476602" y="187739"/>
                  </a:lnTo>
                  <a:lnTo>
                    <a:pt x="456890" y="194879"/>
                  </a:lnTo>
                  <a:lnTo>
                    <a:pt x="433846" y="194879"/>
                  </a:lnTo>
                  <a:lnTo>
                    <a:pt x="410896" y="205446"/>
                  </a:lnTo>
                  <a:lnTo>
                    <a:pt x="381281" y="208969"/>
                  </a:lnTo>
                  <a:lnTo>
                    <a:pt x="404326" y="216109"/>
                  </a:lnTo>
                  <a:lnTo>
                    <a:pt x="456890" y="216109"/>
                  </a:lnTo>
                  <a:lnTo>
                    <a:pt x="483267" y="223154"/>
                  </a:lnTo>
                  <a:lnTo>
                    <a:pt x="506217" y="212586"/>
                  </a:lnTo>
                  <a:lnTo>
                    <a:pt x="526023" y="208969"/>
                  </a:lnTo>
                  <a:lnTo>
                    <a:pt x="545735" y="216109"/>
                  </a:lnTo>
                  <a:lnTo>
                    <a:pt x="572017" y="219631"/>
                  </a:lnTo>
                  <a:lnTo>
                    <a:pt x="601632" y="219631"/>
                  </a:lnTo>
                  <a:lnTo>
                    <a:pt x="621344" y="230199"/>
                  </a:lnTo>
                  <a:lnTo>
                    <a:pt x="641150" y="223154"/>
                  </a:lnTo>
                  <a:lnTo>
                    <a:pt x="677241" y="219631"/>
                  </a:lnTo>
                  <a:lnTo>
                    <a:pt x="703618" y="201924"/>
                  </a:lnTo>
                  <a:lnTo>
                    <a:pt x="670670" y="201924"/>
                  </a:lnTo>
                  <a:lnTo>
                    <a:pt x="644388" y="194879"/>
                  </a:lnTo>
                  <a:lnTo>
                    <a:pt x="614773" y="187739"/>
                  </a:lnTo>
                  <a:lnTo>
                    <a:pt x="657529" y="187739"/>
                  </a:lnTo>
                  <a:lnTo>
                    <a:pt x="683907" y="184216"/>
                  </a:lnTo>
                  <a:lnTo>
                    <a:pt x="726663" y="184216"/>
                  </a:lnTo>
                  <a:lnTo>
                    <a:pt x="749612" y="166604"/>
                  </a:lnTo>
                  <a:lnTo>
                    <a:pt x="779227" y="162986"/>
                  </a:lnTo>
                  <a:lnTo>
                    <a:pt x="805604" y="159464"/>
                  </a:lnTo>
                  <a:lnTo>
                    <a:pt x="825316" y="145374"/>
                  </a:lnTo>
                  <a:lnTo>
                    <a:pt x="845027" y="138233"/>
                  </a:lnTo>
                  <a:lnTo>
                    <a:pt x="825316" y="131189"/>
                  </a:lnTo>
                  <a:lnTo>
                    <a:pt x="792368" y="127666"/>
                  </a:lnTo>
                  <a:lnTo>
                    <a:pt x="835219" y="109958"/>
                  </a:lnTo>
                  <a:lnTo>
                    <a:pt x="887783" y="113481"/>
                  </a:lnTo>
                  <a:lnTo>
                    <a:pt x="910828" y="109958"/>
                  </a:lnTo>
                  <a:lnTo>
                    <a:pt x="891497" y="102913"/>
                  </a:lnTo>
                  <a:lnTo>
                    <a:pt x="911209" y="95773"/>
                  </a:lnTo>
                  <a:lnTo>
                    <a:pt x="934253" y="99391"/>
                  </a:lnTo>
                  <a:lnTo>
                    <a:pt x="957298" y="102913"/>
                  </a:lnTo>
                  <a:lnTo>
                    <a:pt x="1003292" y="92251"/>
                  </a:lnTo>
                  <a:lnTo>
                    <a:pt x="1026336" y="81683"/>
                  </a:lnTo>
                  <a:lnTo>
                    <a:pt x="1046048" y="74543"/>
                  </a:lnTo>
                  <a:lnTo>
                    <a:pt x="1078996" y="67498"/>
                  </a:lnTo>
                  <a:lnTo>
                    <a:pt x="1105278" y="60453"/>
                  </a:lnTo>
                  <a:lnTo>
                    <a:pt x="1127941" y="57121"/>
                  </a:lnTo>
                  <a:lnTo>
                    <a:pt x="1150986" y="53504"/>
                  </a:lnTo>
                  <a:lnTo>
                    <a:pt x="1094993" y="49981"/>
                  </a:lnTo>
                  <a:lnTo>
                    <a:pt x="1042429" y="57121"/>
                  </a:lnTo>
                  <a:lnTo>
                    <a:pt x="1088423" y="53504"/>
                  </a:lnTo>
                  <a:lnTo>
                    <a:pt x="1111467" y="49981"/>
                  </a:lnTo>
                  <a:lnTo>
                    <a:pt x="1160794" y="42936"/>
                  </a:lnTo>
                  <a:lnTo>
                    <a:pt x="1187171" y="39414"/>
                  </a:lnTo>
                  <a:lnTo>
                    <a:pt x="1213453" y="39414"/>
                  </a:lnTo>
                  <a:lnTo>
                    <a:pt x="1236498" y="35891"/>
                  </a:lnTo>
                  <a:lnTo>
                    <a:pt x="1256209" y="32369"/>
                  </a:lnTo>
                  <a:lnTo>
                    <a:pt x="1279254" y="25229"/>
                  </a:lnTo>
                  <a:close/>
                  <a:moveTo>
                    <a:pt x="272534" y="198401"/>
                  </a:moveTo>
                  <a:lnTo>
                    <a:pt x="236349" y="194879"/>
                  </a:lnTo>
                  <a:lnTo>
                    <a:pt x="216637" y="198401"/>
                  </a:lnTo>
                  <a:lnTo>
                    <a:pt x="229778" y="223154"/>
                  </a:lnTo>
                  <a:lnTo>
                    <a:pt x="289008" y="223154"/>
                  </a:lnTo>
                  <a:lnTo>
                    <a:pt x="256060" y="265614"/>
                  </a:lnTo>
                  <a:lnTo>
                    <a:pt x="275772" y="279799"/>
                  </a:lnTo>
                  <a:lnTo>
                    <a:pt x="302149" y="283322"/>
                  </a:lnTo>
                  <a:lnTo>
                    <a:pt x="328431" y="276181"/>
                  </a:lnTo>
                  <a:lnTo>
                    <a:pt x="374520" y="283322"/>
                  </a:lnTo>
                  <a:lnTo>
                    <a:pt x="417276" y="293889"/>
                  </a:lnTo>
                  <a:lnTo>
                    <a:pt x="469841" y="286844"/>
                  </a:lnTo>
                  <a:lnTo>
                    <a:pt x="558686" y="286844"/>
                  </a:lnTo>
                  <a:lnTo>
                    <a:pt x="601442" y="258283"/>
                  </a:lnTo>
                  <a:lnTo>
                    <a:pt x="575160" y="244098"/>
                  </a:lnTo>
                  <a:lnTo>
                    <a:pt x="548687" y="237339"/>
                  </a:lnTo>
                  <a:lnTo>
                    <a:pt x="529642" y="237339"/>
                  </a:lnTo>
                  <a:lnTo>
                    <a:pt x="506597" y="244384"/>
                  </a:lnTo>
                  <a:lnTo>
                    <a:pt x="480315" y="247906"/>
                  </a:lnTo>
                  <a:lnTo>
                    <a:pt x="457271" y="251429"/>
                  </a:lnTo>
                  <a:lnTo>
                    <a:pt x="437559" y="258569"/>
                  </a:lnTo>
                  <a:lnTo>
                    <a:pt x="414134" y="247525"/>
                  </a:lnTo>
                  <a:lnTo>
                    <a:pt x="394422" y="251048"/>
                  </a:lnTo>
                  <a:lnTo>
                    <a:pt x="367759" y="244384"/>
                  </a:lnTo>
                  <a:lnTo>
                    <a:pt x="341382" y="247906"/>
                  </a:lnTo>
                  <a:lnTo>
                    <a:pt x="318337" y="240861"/>
                  </a:lnTo>
                  <a:lnTo>
                    <a:pt x="338144" y="233721"/>
                  </a:lnTo>
                  <a:lnTo>
                    <a:pt x="374330" y="226676"/>
                  </a:lnTo>
                  <a:lnTo>
                    <a:pt x="354523" y="219631"/>
                  </a:lnTo>
                  <a:lnTo>
                    <a:pt x="328622" y="209445"/>
                  </a:lnTo>
                  <a:lnTo>
                    <a:pt x="308910" y="213062"/>
                  </a:lnTo>
                  <a:lnTo>
                    <a:pt x="285866" y="205922"/>
                  </a:lnTo>
                  <a:close/>
                  <a:moveTo>
                    <a:pt x="203401" y="283322"/>
                  </a:moveTo>
                  <a:lnTo>
                    <a:pt x="226445" y="265614"/>
                  </a:lnTo>
                  <a:lnTo>
                    <a:pt x="190450" y="247525"/>
                  </a:lnTo>
                  <a:lnTo>
                    <a:pt x="170739" y="251048"/>
                  </a:lnTo>
                  <a:lnTo>
                    <a:pt x="151027" y="261711"/>
                  </a:lnTo>
                  <a:lnTo>
                    <a:pt x="197021" y="282941"/>
                  </a:lnTo>
                  <a:close/>
                  <a:moveTo>
                    <a:pt x="12950" y="247906"/>
                  </a:moveTo>
                  <a:lnTo>
                    <a:pt x="32662" y="251429"/>
                  </a:lnTo>
                  <a:lnTo>
                    <a:pt x="55707" y="254951"/>
                  </a:lnTo>
                  <a:lnTo>
                    <a:pt x="108366" y="269136"/>
                  </a:lnTo>
                  <a:lnTo>
                    <a:pt x="131315" y="251429"/>
                  </a:lnTo>
                  <a:lnTo>
                    <a:pt x="154360" y="233721"/>
                  </a:lnTo>
                  <a:lnTo>
                    <a:pt x="160930" y="212586"/>
                  </a:lnTo>
                  <a:lnTo>
                    <a:pt x="137981" y="216109"/>
                  </a:lnTo>
                  <a:lnTo>
                    <a:pt x="114841" y="209445"/>
                  </a:lnTo>
                  <a:lnTo>
                    <a:pt x="95130" y="216585"/>
                  </a:lnTo>
                  <a:lnTo>
                    <a:pt x="68753" y="220107"/>
                  </a:lnTo>
                  <a:lnTo>
                    <a:pt x="49041" y="244860"/>
                  </a:lnTo>
                  <a:lnTo>
                    <a:pt x="32567" y="216299"/>
                  </a:lnTo>
                  <a:lnTo>
                    <a:pt x="9523" y="212777"/>
                  </a:lnTo>
                  <a:lnTo>
                    <a:pt x="0" y="233912"/>
                  </a:lnTo>
                  <a:close/>
                  <a:moveTo>
                    <a:pt x="391185" y="106436"/>
                  </a:moveTo>
                  <a:lnTo>
                    <a:pt x="361570" y="113481"/>
                  </a:lnTo>
                  <a:lnTo>
                    <a:pt x="381281" y="123763"/>
                  </a:lnTo>
                  <a:lnTo>
                    <a:pt x="384519" y="148515"/>
                  </a:lnTo>
                  <a:lnTo>
                    <a:pt x="417467" y="162605"/>
                  </a:lnTo>
                  <a:lnTo>
                    <a:pt x="440416" y="152323"/>
                  </a:lnTo>
                  <a:lnTo>
                    <a:pt x="463460" y="152323"/>
                  </a:lnTo>
                  <a:lnTo>
                    <a:pt x="486505" y="155846"/>
                  </a:lnTo>
                  <a:lnTo>
                    <a:pt x="509550" y="145278"/>
                  </a:lnTo>
                  <a:lnTo>
                    <a:pt x="535832" y="131093"/>
                  </a:lnTo>
                  <a:lnTo>
                    <a:pt x="595062" y="124048"/>
                  </a:lnTo>
                  <a:lnTo>
                    <a:pt x="562209" y="109863"/>
                  </a:lnTo>
                  <a:lnTo>
                    <a:pt x="581920" y="102818"/>
                  </a:lnTo>
                  <a:lnTo>
                    <a:pt x="581920" y="78066"/>
                  </a:lnTo>
                  <a:lnTo>
                    <a:pt x="562209" y="81588"/>
                  </a:lnTo>
                  <a:lnTo>
                    <a:pt x="522690" y="78066"/>
                  </a:lnTo>
                  <a:lnTo>
                    <a:pt x="513168" y="49505"/>
                  </a:lnTo>
                  <a:lnTo>
                    <a:pt x="493457" y="49505"/>
                  </a:lnTo>
                  <a:lnTo>
                    <a:pt x="473745" y="60168"/>
                  </a:lnTo>
                  <a:lnTo>
                    <a:pt x="427656" y="63690"/>
                  </a:lnTo>
                  <a:lnTo>
                    <a:pt x="407944" y="77875"/>
                  </a:lnTo>
                  <a:lnTo>
                    <a:pt x="381662" y="88443"/>
                  </a:lnTo>
                  <a:lnTo>
                    <a:pt x="355285" y="99105"/>
                  </a:lnTo>
                  <a:close/>
                  <a:moveTo>
                    <a:pt x="400707" y="173649"/>
                  </a:moveTo>
                  <a:lnTo>
                    <a:pt x="380996" y="184216"/>
                  </a:lnTo>
                  <a:lnTo>
                    <a:pt x="400707" y="191356"/>
                  </a:lnTo>
                  <a:close/>
                </a:path>
              </a:pathLst>
            </a:custGeom>
            <a:solidFill>
              <a:srgbClr val="AFABAB"/>
            </a:solidFill>
            <a:ln w="9518" cap="flat">
              <a:noFill/>
              <a:prstDash val="solid"/>
              <a:miter/>
            </a:ln>
          </p:spPr>
          <p:txBody>
            <a:bodyPr rtlCol="0" anchor="ctr"/>
            <a:lstStyle/>
            <a:p>
              <a:endParaRPr lang="en-US" noProof="0" dirty="0"/>
            </a:p>
          </p:txBody>
        </p:sp>
        <p:sp>
          <p:nvSpPr>
            <p:cNvPr id="4790" name="Serbest Form 4789">
              <a:extLst>
                <a:ext uri="{FF2B5EF4-FFF2-40B4-BE49-F238E27FC236}">
                  <a16:creationId xmlns:a16="http://schemas.microsoft.com/office/drawing/2014/main" id="{CD7B2FB9-75B9-D04F-8651-62F1ABCF4A2A}"/>
                </a:ext>
              </a:extLst>
            </p:cNvPr>
            <p:cNvSpPr/>
            <p:nvPr/>
          </p:nvSpPr>
          <p:spPr>
            <a:xfrm>
              <a:off x="3434431" y="-779372"/>
              <a:ext cx="72370" cy="45982"/>
            </a:xfrm>
            <a:custGeom>
              <a:avLst/>
              <a:gdLst>
                <a:gd name="connsiteX0" fmla="*/ 9808 w 72370"/>
                <a:gd name="connsiteY0" fmla="*/ 35415 h 45982"/>
                <a:gd name="connsiteX1" fmla="*/ 36185 w 72370"/>
                <a:gd name="connsiteY1" fmla="*/ 45983 h 45982"/>
                <a:gd name="connsiteX2" fmla="*/ 72371 w 72370"/>
                <a:gd name="connsiteY2" fmla="*/ 42460 h 45982"/>
                <a:gd name="connsiteX3" fmla="*/ 49327 w 72370"/>
                <a:gd name="connsiteY3" fmla="*/ 31893 h 45982"/>
                <a:gd name="connsiteX4" fmla="*/ 69038 w 72370"/>
                <a:gd name="connsiteY4" fmla="*/ 17708 h 45982"/>
                <a:gd name="connsiteX5" fmla="*/ 19711 w 72370"/>
                <a:gd name="connsiteY5" fmla="*/ 0 h 45982"/>
                <a:gd name="connsiteX6" fmla="*/ 0 w 72370"/>
                <a:gd name="connsiteY6" fmla="*/ 7045 h 45982"/>
                <a:gd name="connsiteX7" fmla="*/ 0 w 72370"/>
                <a:gd name="connsiteY7" fmla="*/ 28275 h 45982"/>
                <a:gd name="connsiteX8" fmla="*/ 9808 w 72370"/>
                <a:gd name="connsiteY8" fmla="*/ 35415 h 4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370" h="45982">
                  <a:moveTo>
                    <a:pt x="9808" y="35415"/>
                  </a:moveTo>
                  <a:lnTo>
                    <a:pt x="36185" y="45983"/>
                  </a:lnTo>
                  <a:lnTo>
                    <a:pt x="72371" y="42460"/>
                  </a:lnTo>
                  <a:lnTo>
                    <a:pt x="49327" y="31893"/>
                  </a:lnTo>
                  <a:lnTo>
                    <a:pt x="69038" y="17708"/>
                  </a:lnTo>
                  <a:lnTo>
                    <a:pt x="19711" y="0"/>
                  </a:lnTo>
                  <a:lnTo>
                    <a:pt x="0" y="7045"/>
                  </a:lnTo>
                  <a:lnTo>
                    <a:pt x="0" y="28275"/>
                  </a:lnTo>
                  <a:lnTo>
                    <a:pt x="9808" y="35415"/>
                  </a:lnTo>
                  <a:close/>
                </a:path>
              </a:pathLst>
            </a:custGeom>
            <a:solidFill>
              <a:srgbClr val="AFABAB"/>
            </a:solidFill>
            <a:ln w="9518" cap="flat">
              <a:noFill/>
              <a:prstDash val="solid"/>
              <a:miter/>
            </a:ln>
          </p:spPr>
          <p:txBody>
            <a:bodyPr rtlCol="0" anchor="ctr"/>
            <a:lstStyle/>
            <a:p>
              <a:endParaRPr lang="en-US" noProof="0" dirty="0"/>
            </a:p>
          </p:txBody>
        </p:sp>
        <p:sp>
          <p:nvSpPr>
            <p:cNvPr id="4791" name="Serbest Form 4790">
              <a:extLst>
                <a:ext uri="{FF2B5EF4-FFF2-40B4-BE49-F238E27FC236}">
                  <a16:creationId xmlns:a16="http://schemas.microsoft.com/office/drawing/2014/main" id="{8B01C06C-D92E-BF43-835B-F4CAF6A9632F}"/>
                </a:ext>
              </a:extLst>
            </p:cNvPr>
            <p:cNvSpPr/>
            <p:nvPr/>
          </p:nvSpPr>
          <p:spPr>
            <a:xfrm>
              <a:off x="3197511" y="-740434"/>
              <a:ext cx="13236" cy="21230"/>
            </a:xfrm>
            <a:custGeom>
              <a:avLst/>
              <a:gdLst>
                <a:gd name="connsiteX0" fmla="*/ 3333 w 13236"/>
                <a:gd name="connsiteY0" fmla="*/ 21230 h 21230"/>
                <a:gd name="connsiteX1" fmla="*/ 13236 w 13236"/>
                <a:gd name="connsiteY1" fmla="*/ 0 h 21230"/>
                <a:gd name="connsiteX2" fmla="*/ 0 w 13236"/>
                <a:gd name="connsiteY2" fmla="*/ 21230 h 21230"/>
                <a:gd name="connsiteX3" fmla="*/ 3333 w 13236"/>
                <a:gd name="connsiteY3" fmla="*/ 21230 h 21230"/>
              </a:gdLst>
              <a:ahLst/>
              <a:cxnLst>
                <a:cxn ang="0">
                  <a:pos x="connsiteX0" y="connsiteY0"/>
                </a:cxn>
                <a:cxn ang="0">
                  <a:pos x="connsiteX1" y="connsiteY1"/>
                </a:cxn>
                <a:cxn ang="0">
                  <a:pos x="connsiteX2" y="connsiteY2"/>
                </a:cxn>
                <a:cxn ang="0">
                  <a:pos x="connsiteX3" y="connsiteY3"/>
                </a:cxn>
              </a:cxnLst>
              <a:rect l="l" t="t" r="r" b="b"/>
              <a:pathLst>
                <a:path w="13236" h="21230">
                  <a:moveTo>
                    <a:pt x="3333" y="21230"/>
                  </a:moveTo>
                  <a:lnTo>
                    <a:pt x="13236" y="0"/>
                  </a:lnTo>
                  <a:lnTo>
                    <a:pt x="0" y="21230"/>
                  </a:lnTo>
                  <a:lnTo>
                    <a:pt x="3333" y="21230"/>
                  </a:lnTo>
                  <a:close/>
                </a:path>
              </a:pathLst>
            </a:custGeom>
            <a:solidFill>
              <a:srgbClr val="AFABAB"/>
            </a:solidFill>
            <a:ln w="9518" cap="flat">
              <a:noFill/>
              <a:prstDash val="solid"/>
              <a:miter/>
            </a:ln>
          </p:spPr>
          <p:txBody>
            <a:bodyPr rtlCol="0" anchor="ctr"/>
            <a:lstStyle/>
            <a:p>
              <a:endParaRPr lang="en-US" noProof="0" dirty="0"/>
            </a:p>
          </p:txBody>
        </p:sp>
        <p:sp>
          <p:nvSpPr>
            <p:cNvPr id="4792" name="Serbest Form 4791">
              <a:extLst>
                <a:ext uri="{FF2B5EF4-FFF2-40B4-BE49-F238E27FC236}">
                  <a16:creationId xmlns:a16="http://schemas.microsoft.com/office/drawing/2014/main" id="{58FE64E9-CBBA-8247-A7AD-5BDF9DABF95B}"/>
                </a:ext>
              </a:extLst>
            </p:cNvPr>
            <p:cNvSpPr/>
            <p:nvPr/>
          </p:nvSpPr>
          <p:spPr>
            <a:xfrm>
              <a:off x="3296260" y="-797080"/>
              <a:ext cx="101985" cy="49600"/>
            </a:xfrm>
            <a:custGeom>
              <a:avLst/>
              <a:gdLst>
                <a:gd name="connsiteX0" fmla="*/ 6571 w 101985"/>
                <a:gd name="connsiteY0" fmla="*/ 17708 h 49600"/>
                <a:gd name="connsiteX1" fmla="*/ 42756 w 101985"/>
                <a:gd name="connsiteY1" fmla="*/ 35415 h 49600"/>
                <a:gd name="connsiteX2" fmla="*/ 75609 w 101985"/>
                <a:gd name="connsiteY2" fmla="*/ 49600 h 49600"/>
                <a:gd name="connsiteX3" fmla="*/ 101986 w 101985"/>
                <a:gd name="connsiteY3" fmla="*/ 28370 h 49600"/>
                <a:gd name="connsiteX4" fmla="*/ 78942 w 101985"/>
                <a:gd name="connsiteY4" fmla="*/ 7140 h 49600"/>
                <a:gd name="connsiteX5" fmla="*/ 55897 w 101985"/>
                <a:gd name="connsiteY5" fmla="*/ 10663 h 49600"/>
                <a:gd name="connsiteX6" fmla="*/ 0 w 101985"/>
                <a:gd name="connsiteY6" fmla="*/ 0 h 49600"/>
                <a:gd name="connsiteX7" fmla="*/ 6571 w 101985"/>
                <a:gd name="connsiteY7" fmla="*/ 17708 h 4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85" h="49600">
                  <a:moveTo>
                    <a:pt x="6571" y="17708"/>
                  </a:moveTo>
                  <a:lnTo>
                    <a:pt x="42756" y="35415"/>
                  </a:lnTo>
                  <a:lnTo>
                    <a:pt x="75609" y="49600"/>
                  </a:lnTo>
                  <a:lnTo>
                    <a:pt x="101986" y="28370"/>
                  </a:lnTo>
                  <a:lnTo>
                    <a:pt x="78942" y="7140"/>
                  </a:lnTo>
                  <a:lnTo>
                    <a:pt x="55897" y="10663"/>
                  </a:lnTo>
                  <a:lnTo>
                    <a:pt x="0" y="0"/>
                  </a:lnTo>
                  <a:lnTo>
                    <a:pt x="6571" y="17708"/>
                  </a:lnTo>
                  <a:close/>
                </a:path>
              </a:pathLst>
            </a:custGeom>
            <a:solidFill>
              <a:srgbClr val="AFABAB"/>
            </a:solidFill>
            <a:ln w="9518" cap="flat">
              <a:noFill/>
              <a:prstDash val="solid"/>
              <a:miter/>
            </a:ln>
          </p:spPr>
          <p:txBody>
            <a:bodyPr rtlCol="0" anchor="ctr"/>
            <a:lstStyle/>
            <a:p>
              <a:endParaRPr lang="en-US" noProof="0" dirty="0"/>
            </a:p>
          </p:txBody>
        </p:sp>
        <p:sp>
          <p:nvSpPr>
            <p:cNvPr id="4793" name="Serbest Form 4792">
              <a:extLst>
                <a:ext uri="{FF2B5EF4-FFF2-40B4-BE49-F238E27FC236}">
                  <a16:creationId xmlns:a16="http://schemas.microsoft.com/office/drawing/2014/main" id="{CE4FA257-89BD-B84D-B822-31619D156930}"/>
                </a:ext>
              </a:extLst>
            </p:cNvPr>
            <p:cNvSpPr/>
            <p:nvPr/>
          </p:nvSpPr>
          <p:spPr>
            <a:xfrm>
              <a:off x="3026487" y="-780800"/>
              <a:ext cx="105223" cy="56930"/>
            </a:xfrm>
            <a:custGeom>
              <a:avLst/>
              <a:gdLst>
                <a:gd name="connsiteX0" fmla="*/ 85512 w 105223"/>
                <a:gd name="connsiteY0" fmla="*/ 13138 h 56930"/>
                <a:gd name="connsiteX1" fmla="*/ 56088 w 105223"/>
                <a:gd name="connsiteY1" fmla="*/ 9520 h 56930"/>
                <a:gd name="connsiteX2" fmla="*/ 32662 w 105223"/>
                <a:gd name="connsiteY2" fmla="*/ 9520 h 56930"/>
                <a:gd name="connsiteX3" fmla="*/ 59611 w 105223"/>
                <a:gd name="connsiteY3" fmla="*/ 7235 h 56930"/>
                <a:gd name="connsiteX4" fmla="*/ 82370 w 105223"/>
                <a:gd name="connsiteY4" fmla="*/ 3713 h 56930"/>
                <a:gd name="connsiteX5" fmla="*/ 103700 w 105223"/>
                <a:gd name="connsiteY5" fmla="*/ 21040 h 56930"/>
                <a:gd name="connsiteX6" fmla="*/ 85512 w 105223"/>
                <a:gd name="connsiteY6" fmla="*/ 17993 h 56930"/>
                <a:gd name="connsiteX7" fmla="*/ 105224 w 105223"/>
                <a:gd name="connsiteY7" fmla="*/ 21516 h 56930"/>
                <a:gd name="connsiteX8" fmla="*/ 83703 w 105223"/>
                <a:gd name="connsiteY8" fmla="*/ 0 h 56930"/>
                <a:gd name="connsiteX9" fmla="*/ 58849 w 105223"/>
                <a:gd name="connsiteY9" fmla="*/ 3046 h 56930"/>
                <a:gd name="connsiteX10" fmla="*/ 32281 w 105223"/>
                <a:gd name="connsiteY10" fmla="*/ 9520 h 56930"/>
                <a:gd name="connsiteX11" fmla="*/ 55992 w 105223"/>
                <a:gd name="connsiteY11" fmla="*/ 14280 h 56930"/>
                <a:gd name="connsiteX12" fmla="*/ 85512 w 105223"/>
                <a:gd name="connsiteY12" fmla="*/ 17803 h 56930"/>
                <a:gd name="connsiteX13" fmla="*/ 17712 w 105223"/>
                <a:gd name="connsiteY13" fmla="*/ 52266 h 56930"/>
                <a:gd name="connsiteX14" fmla="*/ 2762 w 105223"/>
                <a:gd name="connsiteY14" fmla="*/ 25609 h 56930"/>
                <a:gd name="connsiteX15" fmla="*/ 53326 w 105223"/>
                <a:gd name="connsiteY15" fmla="*/ 25038 h 56930"/>
                <a:gd name="connsiteX16" fmla="*/ 98939 w 105223"/>
                <a:gd name="connsiteY16" fmla="*/ 28656 h 56930"/>
                <a:gd name="connsiteX17" fmla="*/ 61801 w 105223"/>
                <a:gd name="connsiteY17" fmla="*/ 41699 h 56930"/>
                <a:gd name="connsiteX18" fmla="*/ 41994 w 105223"/>
                <a:gd name="connsiteY18" fmla="*/ 52361 h 56930"/>
                <a:gd name="connsiteX19" fmla="*/ 16855 w 105223"/>
                <a:gd name="connsiteY19" fmla="*/ 52361 h 56930"/>
                <a:gd name="connsiteX20" fmla="*/ 16855 w 105223"/>
                <a:gd name="connsiteY20" fmla="*/ 56931 h 56930"/>
                <a:gd name="connsiteX21" fmla="*/ 43137 w 105223"/>
                <a:gd name="connsiteY21" fmla="*/ 56931 h 56930"/>
                <a:gd name="connsiteX22" fmla="*/ 64087 w 105223"/>
                <a:gd name="connsiteY22" fmla="*/ 45983 h 56930"/>
                <a:gd name="connsiteX23" fmla="*/ 99796 w 105223"/>
                <a:gd name="connsiteY23" fmla="*/ 28561 h 56930"/>
                <a:gd name="connsiteX24" fmla="*/ 52850 w 105223"/>
                <a:gd name="connsiteY24" fmla="*/ 20468 h 56930"/>
                <a:gd name="connsiteX25" fmla="*/ 19521 w 105223"/>
                <a:gd name="connsiteY25" fmla="*/ 23991 h 56930"/>
                <a:gd name="connsiteX26" fmla="*/ 0 w 105223"/>
                <a:gd name="connsiteY26" fmla="*/ 23991 h 56930"/>
                <a:gd name="connsiteX27" fmla="*/ 4285 w 105223"/>
                <a:gd name="connsiteY27" fmla="*/ 51790 h 56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5223" h="56930">
                  <a:moveTo>
                    <a:pt x="85512" y="13138"/>
                  </a:moveTo>
                  <a:lnTo>
                    <a:pt x="56088" y="9520"/>
                  </a:lnTo>
                  <a:lnTo>
                    <a:pt x="32662" y="9520"/>
                  </a:lnTo>
                  <a:lnTo>
                    <a:pt x="59611" y="7235"/>
                  </a:lnTo>
                  <a:lnTo>
                    <a:pt x="82370" y="3713"/>
                  </a:lnTo>
                  <a:lnTo>
                    <a:pt x="103700" y="21040"/>
                  </a:lnTo>
                  <a:close/>
                  <a:moveTo>
                    <a:pt x="85512" y="17993"/>
                  </a:moveTo>
                  <a:lnTo>
                    <a:pt x="105224" y="21516"/>
                  </a:lnTo>
                  <a:lnTo>
                    <a:pt x="83703" y="0"/>
                  </a:lnTo>
                  <a:lnTo>
                    <a:pt x="58849" y="3046"/>
                  </a:lnTo>
                  <a:lnTo>
                    <a:pt x="32281" y="9520"/>
                  </a:lnTo>
                  <a:lnTo>
                    <a:pt x="55992" y="14280"/>
                  </a:lnTo>
                  <a:lnTo>
                    <a:pt x="85512" y="17803"/>
                  </a:lnTo>
                  <a:close/>
                  <a:moveTo>
                    <a:pt x="17712" y="52266"/>
                  </a:moveTo>
                  <a:lnTo>
                    <a:pt x="2762" y="25609"/>
                  </a:lnTo>
                  <a:lnTo>
                    <a:pt x="53326" y="25038"/>
                  </a:lnTo>
                  <a:lnTo>
                    <a:pt x="98939" y="28656"/>
                  </a:lnTo>
                  <a:lnTo>
                    <a:pt x="61801" y="41699"/>
                  </a:lnTo>
                  <a:lnTo>
                    <a:pt x="41994" y="52361"/>
                  </a:lnTo>
                  <a:lnTo>
                    <a:pt x="16855" y="52361"/>
                  </a:lnTo>
                  <a:close/>
                  <a:moveTo>
                    <a:pt x="16855" y="56931"/>
                  </a:moveTo>
                  <a:lnTo>
                    <a:pt x="43137" y="56931"/>
                  </a:lnTo>
                  <a:lnTo>
                    <a:pt x="64087" y="45983"/>
                  </a:lnTo>
                  <a:lnTo>
                    <a:pt x="99796" y="28561"/>
                  </a:lnTo>
                  <a:lnTo>
                    <a:pt x="52850" y="20468"/>
                  </a:lnTo>
                  <a:lnTo>
                    <a:pt x="19521" y="23991"/>
                  </a:lnTo>
                  <a:lnTo>
                    <a:pt x="0" y="23991"/>
                  </a:lnTo>
                  <a:lnTo>
                    <a:pt x="4285" y="51790"/>
                  </a:lnTo>
                  <a:close/>
                </a:path>
              </a:pathLst>
            </a:custGeom>
            <a:solidFill>
              <a:srgbClr val="AFABAB"/>
            </a:solidFill>
            <a:ln w="9518" cap="flat">
              <a:noFill/>
              <a:prstDash val="solid"/>
              <a:miter/>
            </a:ln>
          </p:spPr>
          <p:txBody>
            <a:bodyPr rtlCol="0" anchor="ctr"/>
            <a:lstStyle/>
            <a:p>
              <a:endParaRPr lang="en-US" noProof="0" dirty="0"/>
            </a:p>
          </p:txBody>
        </p:sp>
        <p:sp>
          <p:nvSpPr>
            <p:cNvPr id="4794" name="Serbest Form 4793">
              <a:extLst>
                <a:ext uri="{FF2B5EF4-FFF2-40B4-BE49-F238E27FC236}">
                  <a16:creationId xmlns:a16="http://schemas.microsoft.com/office/drawing/2014/main" id="{730FFEE3-B9EB-774D-A310-B5C92D8043FD}"/>
                </a:ext>
              </a:extLst>
            </p:cNvPr>
            <p:cNvSpPr/>
            <p:nvPr/>
          </p:nvSpPr>
          <p:spPr>
            <a:xfrm>
              <a:off x="3004204" y="-604771"/>
              <a:ext cx="52945" cy="27703"/>
            </a:xfrm>
            <a:custGeom>
              <a:avLst/>
              <a:gdLst>
                <a:gd name="connsiteX0" fmla="*/ 50850 w 52945"/>
                <a:gd name="connsiteY0" fmla="*/ 25705 h 27703"/>
                <a:gd name="connsiteX1" fmla="*/ 5714 w 52945"/>
                <a:gd name="connsiteY1" fmla="*/ 24657 h 27703"/>
                <a:gd name="connsiteX2" fmla="*/ 1619 w 52945"/>
                <a:gd name="connsiteY2" fmla="*/ 1618 h 27703"/>
                <a:gd name="connsiteX3" fmla="*/ 21616 w 52945"/>
                <a:gd name="connsiteY3" fmla="*/ 11710 h 27703"/>
                <a:gd name="connsiteX4" fmla="*/ 52945 w 52945"/>
                <a:gd name="connsiteY4" fmla="*/ 21325 h 27703"/>
                <a:gd name="connsiteX5" fmla="*/ 23330 w 52945"/>
                <a:gd name="connsiteY5" fmla="*/ 7140 h 27703"/>
                <a:gd name="connsiteX6" fmla="*/ 0 w 52945"/>
                <a:gd name="connsiteY6" fmla="*/ 0 h 27703"/>
                <a:gd name="connsiteX7" fmla="*/ 3524 w 52945"/>
                <a:gd name="connsiteY7" fmla="*/ 27704 h 27703"/>
                <a:gd name="connsiteX8" fmla="*/ 52088 w 52945"/>
                <a:gd name="connsiteY8" fmla="*/ 25895 h 2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945" h="27703">
                  <a:moveTo>
                    <a:pt x="50850" y="25705"/>
                  </a:moveTo>
                  <a:lnTo>
                    <a:pt x="5714" y="24657"/>
                  </a:lnTo>
                  <a:lnTo>
                    <a:pt x="1619" y="1618"/>
                  </a:lnTo>
                  <a:lnTo>
                    <a:pt x="21616" y="11710"/>
                  </a:lnTo>
                  <a:close/>
                  <a:moveTo>
                    <a:pt x="52945" y="21325"/>
                  </a:moveTo>
                  <a:lnTo>
                    <a:pt x="23330" y="7140"/>
                  </a:lnTo>
                  <a:lnTo>
                    <a:pt x="0" y="0"/>
                  </a:lnTo>
                  <a:lnTo>
                    <a:pt x="3524" y="27704"/>
                  </a:lnTo>
                  <a:lnTo>
                    <a:pt x="52088" y="25895"/>
                  </a:lnTo>
                  <a:close/>
                </a:path>
              </a:pathLst>
            </a:custGeom>
            <a:solidFill>
              <a:srgbClr val="FFFFFF"/>
            </a:solidFill>
            <a:ln w="9518" cap="flat">
              <a:noFill/>
              <a:prstDash val="solid"/>
              <a:miter/>
            </a:ln>
          </p:spPr>
          <p:txBody>
            <a:bodyPr rtlCol="0" anchor="ctr"/>
            <a:lstStyle/>
            <a:p>
              <a:endParaRPr lang="en-US" noProof="0" dirty="0"/>
            </a:p>
          </p:txBody>
        </p:sp>
        <p:sp>
          <p:nvSpPr>
            <p:cNvPr id="4795" name="Serbest Form 4794">
              <a:extLst>
                <a:ext uri="{FF2B5EF4-FFF2-40B4-BE49-F238E27FC236}">
                  <a16:creationId xmlns:a16="http://schemas.microsoft.com/office/drawing/2014/main" id="{78712675-3877-134D-B98E-8B776FA04FBF}"/>
                </a:ext>
              </a:extLst>
            </p:cNvPr>
            <p:cNvSpPr/>
            <p:nvPr/>
          </p:nvSpPr>
          <p:spPr>
            <a:xfrm>
              <a:off x="2753096" y="-672079"/>
              <a:ext cx="23044" cy="8282"/>
            </a:xfrm>
            <a:custGeom>
              <a:avLst/>
              <a:gdLst>
                <a:gd name="connsiteX0" fmla="*/ 762 w 23044"/>
                <a:gd name="connsiteY0" fmla="*/ 0 h 8282"/>
                <a:gd name="connsiteX1" fmla="*/ 23045 w 23044"/>
                <a:gd name="connsiteY1" fmla="*/ 8283 h 8282"/>
                <a:gd name="connsiteX2" fmla="*/ 0 w 23044"/>
                <a:gd name="connsiteY2" fmla="*/ 4760 h 8282"/>
                <a:gd name="connsiteX3" fmla="*/ 23045 w 23044"/>
                <a:gd name="connsiteY3" fmla="*/ 8283 h 8282"/>
                <a:gd name="connsiteX4" fmla="*/ 762 w 23044"/>
                <a:gd name="connsiteY4" fmla="*/ 0 h 8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8282">
                  <a:moveTo>
                    <a:pt x="762" y="0"/>
                  </a:moveTo>
                  <a:lnTo>
                    <a:pt x="23045" y="8283"/>
                  </a:lnTo>
                  <a:close/>
                  <a:moveTo>
                    <a:pt x="0" y="4760"/>
                  </a:moveTo>
                  <a:lnTo>
                    <a:pt x="23045" y="8283"/>
                  </a:lnTo>
                  <a:lnTo>
                    <a:pt x="762" y="0"/>
                  </a:lnTo>
                  <a:close/>
                </a:path>
              </a:pathLst>
            </a:custGeom>
            <a:solidFill>
              <a:srgbClr val="FFFFFF"/>
            </a:solidFill>
            <a:ln w="9518" cap="flat">
              <a:noFill/>
              <a:prstDash val="solid"/>
              <a:miter/>
            </a:ln>
          </p:spPr>
          <p:txBody>
            <a:bodyPr rtlCol="0" anchor="ctr"/>
            <a:lstStyle/>
            <a:p>
              <a:endParaRPr lang="en-US" noProof="0" dirty="0"/>
            </a:p>
          </p:txBody>
        </p:sp>
        <p:sp>
          <p:nvSpPr>
            <p:cNvPr id="4796" name="Serbest Form 4795">
              <a:extLst>
                <a:ext uri="{FF2B5EF4-FFF2-40B4-BE49-F238E27FC236}">
                  <a16:creationId xmlns:a16="http://schemas.microsoft.com/office/drawing/2014/main" id="{9F1EE274-CBB7-6A44-8F8D-E3CCA36170E4}"/>
                </a:ext>
              </a:extLst>
            </p:cNvPr>
            <p:cNvSpPr/>
            <p:nvPr/>
          </p:nvSpPr>
          <p:spPr>
            <a:xfrm>
              <a:off x="3453857" y="-827735"/>
              <a:ext cx="30186" cy="4760"/>
            </a:xfrm>
            <a:custGeom>
              <a:avLst/>
              <a:gdLst>
                <a:gd name="connsiteX0" fmla="*/ 30186 w 30186"/>
                <a:gd name="connsiteY0" fmla="*/ 4760 h 4760"/>
                <a:gd name="connsiteX1" fmla="*/ 95 w 30186"/>
                <a:gd name="connsiteY1" fmla="*/ 3522 h 4760"/>
                <a:gd name="connsiteX2" fmla="*/ 29615 w 30186"/>
                <a:gd name="connsiteY2" fmla="*/ 0 h 4760"/>
                <a:gd name="connsiteX3" fmla="*/ 0 w 30186"/>
                <a:gd name="connsiteY3" fmla="*/ 3522 h 4760"/>
                <a:gd name="connsiteX4" fmla="*/ 30186 w 30186"/>
                <a:gd name="connsiteY4" fmla="*/ 4760 h 4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86" h="4760">
                  <a:moveTo>
                    <a:pt x="30186" y="4760"/>
                  </a:moveTo>
                  <a:lnTo>
                    <a:pt x="95" y="3522"/>
                  </a:lnTo>
                  <a:close/>
                  <a:moveTo>
                    <a:pt x="29615" y="0"/>
                  </a:moveTo>
                  <a:lnTo>
                    <a:pt x="0" y="3522"/>
                  </a:lnTo>
                  <a:lnTo>
                    <a:pt x="30186" y="4760"/>
                  </a:lnTo>
                  <a:close/>
                </a:path>
              </a:pathLst>
            </a:custGeom>
            <a:solidFill>
              <a:srgbClr val="AFABAB"/>
            </a:solidFill>
            <a:ln w="9518" cap="flat">
              <a:noFill/>
              <a:prstDash val="solid"/>
              <a:miter/>
            </a:ln>
          </p:spPr>
          <p:txBody>
            <a:bodyPr rtlCol="0" anchor="ctr"/>
            <a:lstStyle/>
            <a:p>
              <a:endParaRPr lang="en-US" noProof="0" dirty="0"/>
            </a:p>
          </p:txBody>
        </p:sp>
        <p:sp>
          <p:nvSpPr>
            <p:cNvPr id="4797" name="Serbest Form 4796">
              <a:extLst>
                <a:ext uri="{FF2B5EF4-FFF2-40B4-BE49-F238E27FC236}">
                  <a16:creationId xmlns:a16="http://schemas.microsoft.com/office/drawing/2014/main" id="{AC68203C-3584-B941-8E83-30F5D47024C9}"/>
                </a:ext>
              </a:extLst>
            </p:cNvPr>
            <p:cNvSpPr/>
            <p:nvPr/>
          </p:nvSpPr>
          <p:spPr>
            <a:xfrm>
              <a:off x="1406613" y="-915987"/>
              <a:ext cx="3054726" cy="1691836"/>
            </a:xfrm>
            <a:custGeom>
              <a:avLst/>
              <a:gdLst>
                <a:gd name="connsiteX0" fmla="*/ 2176941 w 3054726"/>
                <a:gd name="connsiteY0" fmla="*/ 177647 h 1691836"/>
                <a:gd name="connsiteX1" fmla="*/ 2156849 w 3054726"/>
                <a:gd name="connsiteY1" fmla="*/ 183835 h 1691836"/>
                <a:gd name="connsiteX2" fmla="*/ 3054059 w 3054726"/>
                <a:gd name="connsiteY2" fmla="*/ 25800 h 1691836"/>
                <a:gd name="connsiteX3" fmla="*/ 3030253 w 3054726"/>
                <a:gd name="connsiteY3" fmla="*/ 31702 h 1691836"/>
                <a:gd name="connsiteX4" fmla="*/ 3011208 w 3054726"/>
                <a:gd name="connsiteY4" fmla="*/ 35225 h 1691836"/>
                <a:gd name="connsiteX5" fmla="*/ 2988259 w 3054726"/>
                <a:gd name="connsiteY5" fmla="*/ 38747 h 1691836"/>
                <a:gd name="connsiteX6" fmla="*/ 2962358 w 3054726"/>
                <a:gd name="connsiteY6" fmla="*/ 38747 h 1691836"/>
                <a:gd name="connsiteX7" fmla="*/ 2935695 w 3054726"/>
                <a:gd name="connsiteY7" fmla="*/ 42365 h 1691836"/>
                <a:gd name="connsiteX8" fmla="*/ 2885892 w 3054726"/>
                <a:gd name="connsiteY8" fmla="*/ 49505 h 1691836"/>
                <a:gd name="connsiteX9" fmla="*/ 2862848 w 3054726"/>
                <a:gd name="connsiteY9" fmla="*/ 53028 h 1691836"/>
                <a:gd name="connsiteX10" fmla="*/ 2817044 w 3054726"/>
                <a:gd name="connsiteY10" fmla="*/ 56550 h 1691836"/>
                <a:gd name="connsiteX11" fmla="*/ 2870180 w 3054726"/>
                <a:gd name="connsiteY11" fmla="*/ 54265 h 1691836"/>
                <a:gd name="connsiteX12" fmla="*/ 2925601 w 3054726"/>
                <a:gd name="connsiteY12" fmla="*/ 57883 h 1691836"/>
                <a:gd name="connsiteX13" fmla="*/ 2902366 w 3054726"/>
                <a:gd name="connsiteY13" fmla="*/ 56645 h 1691836"/>
                <a:gd name="connsiteX14" fmla="*/ 2879321 w 3054726"/>
                <a:gd name="connsiteY14" fmla="*/ 60168 h 1691836"/>
                <a:gd name="connsiteX15" fmla="*/ 2852753 w 3054726"/>
                <a:gd name="connsiteY15" fmla="*/ 67308 h 1691836"/>
                <a:gd name="connsiteX16" fmla="*/ 2819996 w 3054726"/>
                <a:gd name="connsiteY16" fmla="*/ 74353 h 1691836"/>
                <a:gd name="connsiteX17" fmla="*/ 2799904 w 3054726"/>
                <a:gd name="connsiteY17" fmla="*/ 81493 h 1691836"/>
                <a:gd name="connsiteX18" fmla="*/ 2776764 w 3054726"/>
                <a:gd name="connsiteY18" fmla="*/ 92156 h 1691836"/>
                <a:gd name="connsiteX19" fmla="*/ 2731151 w 3054726"/>
                <a:gd name="connsiteY19" fmla="*/ 102628 h 1691836"/>
                <a:gd name="connsiteX20" fmla="*/ 2709059 w 3054726"/>
                <a:gd name="connsiteY20" fmla="*/ 99010 h 1691836"/>
                <a:gd name="connsiteX21" fmla="*/ 2686015 w 3054726"/>
                <a:gd name="connsiteY21" fmla="*/ 95488 h 1691836"/>
                <a:gd name="connsiteX22" fmla="*/ 2665065 w 3054726"/>
                <a:gd name="connsiteY22" fmla="*/ 102723 h 1691836"/>
                <a:gd name="connsiteX23" fmla="*/ 2684777 w 3054726"/>
                <a:gd name="connsiteY23" fmla="*/ 114338 h 1691836"/>
                <a:gd name="connsiteX24" fmla="*/ 2662208 w 3054726"/>
                <a:gd name="connsiteY24" fmla="*/ 113195 h 1691836"/>
                <a:gd name="connsiteX25" fmla="*/ 2610120 w 3054726"/>
                <a:gd name="connsiteY25" fmla="*/ 109673 h 1691836"/>
                <a:gd name="connsiteX26" fmla="*/ 2566317 w 3054726"/>
                <a:gd name="connsiteY26" fmla="*/ 127476 h 1691836"/>
                <a:gd name="connsiteX27" fmla="*/ 2599645 w 3054726"/>
                <a:gd name="connsiteY27" fmla="*/ 135187 h 1691836"/>
                <a:gd name="connsiteX28" fmla="*/ 2578791 w 3054726"/>
                <a:gd name="connsiteY28" fmla="*/ 159178 h 1691836"/>
                <a:gd name="connsiteX29" fmla="*/ 2553556 w 3054726"/>
                <a:gd name="connsiteY29" fmla="*/ 162224 h 1691836"/>
                <a:gd name="connsiteX30" fmla="*/ 2523941 w 3054726"/>
                <a:gd name="connsiteY30" fmla="*/ 165747 h 1691836"/>
                <a:gd name="connsiteX31" fmla="*/ 2499754 w 3054726"/>
                <a:gd name="connsiteY31" fmla="*/ 183930 h 1691836"/>
                <a:gd name="connsiteX32" fmla="*/ 2458522 w 3054726"/>
                <a:gd name="connsiteY32" fmla="*/ 183930 h 1691836"/>
                <a:gd name="connsiteX33" fmla="*/ 2431859 w 3054726"/>
                <a:gd name="connsiteY33" fmla="*/ 187453 h 1691836"/>
                <a:gd name="connsiteX34" fmla="*/ 2389388 w 3054726"/>
                <a:gd name="connsiteY34" fmla="*/ 187453 h 1691836"/>
                <a:gd name="connsiteX35" fmla="*/ 2418718 w 3054726"/>
                <a:gd name="connsiteY35" fmla="*/ 199068 h 1691836"/>
                <a:gd name="connsiteX36" fmla="*/ 2445000 w 3054726"/>
                <a:gd name="connsiteY36" fmla="*/ 206208 h 1691836"/>
                <a:gd name="connsiteX37" fmla="*/ 2478519 w 3054726"/>
                <a:gd name="connsiteY37" fmla="*/ 206208 h 1691836"/>
                <a:gd name="connsiteX38" fmla="*/ 2450808 w 3054726"/>
                <a:gd name="connsiteY38" fmla="*/ 219536 h 1691836"/>
                <a:gd name="connsiteX39" fmla="*/ 2415766 w 3054726"/>
                <a:gd name="connsiteY39" fmla="*/ 222678 h 1691836"/>
                <a:gd name="connsiteX40" fmla="*/ 2395483 w 3054726"/>
                <a:gd name="connsiteY40" fmla="*/ 229818 h 1691836"/>
                <a:gd name="connsiteX41" fmla="*/ 2346918 w 3054726"/>
                <a:gd name="connsiteY41" fmla="*/ 219060 h 1691836"/>
                <a:gd name="connsiteX42" fmla="*/ 2320922 w 3054726"/>
                <a:gd name="connsiteY42" fmla="*/ 215633 h 1691836"/>
                <a:gd name="connsiteX43" fmla="*/ 2280737 w 3054726"/>
                <a:gd name="connsiteY43" fmla="*/ 212110 h 1691836"/>
                <a:gd name="connsiteX44" fmla="*/ 2256835 w 3054726"/>
                <a:gd name="connsiteY44" fmla="*/ 222868 h 1691836"/>
                <a:gd name="connsiteX45" fmla="*/ 2232172 w 3054726"/>
                <a:gd name="connsiteY45" fmla="*/ 215633 h 1691836"/>
                <a:gd name="connsiteX46" fmla="*/ 2178941 w 3054726"/>
                <a:gd name="connsiteY46" fmla="*/ 215633 h 1691836"/>
                <a:gd name="connsiteX47" fmla="*/ 2156563 w 3054726"/>
                <a:gd name="connsiteY47" fmla="*/ 208683 h 1691836"/>
                <a:gd name="connsiteX48" fmla="*/ 2185797 w 3054726"/>
                <a:gd name="connsiteY48" fmla="*/ 209825 h 1691836"/>
                <a:gd name="connsiteX49" fmla="*/ 2209508 w 3054726"/>
                <a:gd name="connsiteY49" fmla="*/ 199068 h 1691836"/>
                <a:gd name="connsiteX50" fmla="*/ 2231505 w 3054726"/>
                <a:gd name="connsiteY50" fmla="*/ 199068 h 1691836"/>
                <a:gd name="connsiteX51" fmla="*/ 2252074 w 3054726"/>
                <a:gd name="connsiteY51" fmla="*/ 191832 h 1691836"/>
                <a:gd name="connsiteX52" fmla="*/ 2253693 w 3054726"/>
                <a:gd name="connsiteY52" fmla="*/ 168413 h 1691836"/>
                <a:gd name="connsiteX53" fmla="*/ 2292544 w 3054726"/>
                <a:gd name="connsiteY53" fmla="*/ 187929 h 1691836"/>
                <a:gd name="connsiteX54" fmla="*/ 2330634 w 3054726"/>
                <a:gd name="connsiteY54" fmla="*/ 188500 h 1691836"/>
                <a:gd name="connsiteX55" fmla="*/ 2384246 w 3054726"/>
                <a:gd name="connsiteY55" fmla="*/ 167080 h 1691836"/>
                <a:gd name="connsiteX56" fmla="*/ 2362725 w 3054726"/>
                <a:gd name="connsiteY56" fmla="*/ 169650 h 1691836"/>
                <a:gd name="connsiteX57" fmla="*/ 2343014 w 3054726"/>
                <a:gd name="connsiteY57" fmla="*/ 176695 h 1691836"/>
                <a:gd name="connsiteX58" fmla="*/ 2314446 w 3054726"/>
                <a:gd name="connsiteY58" fmla="*/ 169555 h 1691836"/>
                <a:gd name="connsiteX59" fmla="*/ 2354345 w 3054726"/>
                <a:gd name="connsiteY59" fmla="*/ 156417 h 1691836"/>
                <a:gd name="connsiteX60" fmla="*/ 2320445 w 3054726"/>
                <a:gd name="connsiteY60" fmla="*/ 151752 h 1691836"/>
                <a:gd name="connsiteX61" fmla="*/ 2294068 w 3054726"/>
                <a:gd name="connsiteY61" fmla="*/ 151752 h 1691836"/>
                <a:gd name="connsiteX62" fmla="*/ 2318446 w 3054726"/>
                <a:gd name="connsiteY62" fmla="*/ 142232 h 1691836"/>
                <a:gd name="connsiteX63" fmla="*/ 2340157 w 3054726"/>
                <a:gd name="connsiteY63" fmla="*/ 142232 h 1691836"/>
                <a:gd name="connsiteX64" fmla="*/ 2363582 w 3054726"/>
                <a:gd name="connsiteY64" fmla="*/ 138614 h 1691836"/>
                <a:gd name="connsiteX65" fmla="*/ 2383484 w 3054726"/>
                <a:gd name="connsiteY65" fmla="*/ 135187 h 1691836"/>
                <a:gd name="connsiteX66" fmla="*/ 2409005 w 3054726"/>
                <a:gd name="connsiteY66" fmla="*/ 138709 h 1691836"/>
                <a:gd name="connsiteX67" fmla="*/ 2442714 w 3054726"/>
                <a:gd name="connsiteY67" fmla="*/ 131665 h 1691836"/>
                <a:gd name="connsiteX68" fmla="*/ 2415956 w 3054726"/>
                <a:gd name="connsiteY68" fmla="*/ 126809 h 1691836"/>
                <a:gd name="connsiteX69" fmla="*/ 2394340 w 3054726"/>
                <a:gd name="connsiteY69" fmla="*/ 109673 h 1691836"/>
                <a:gd name="connsiteX70" fmla="*/ 2388626 w 3054726"/>
                <a:gd name="connsiteY70" fmla="*/ 86158 h 1691836"/>
                <a:gd name="connsiteX71" fmla="*/ 2451951 w 3054726"/>
                <a:gd name="connsiteY71" fmla="*/ 92727 h 1691836"/>
                <a:gd name="connsiteX72" fmla="*/ 2473853 w 3054726"/>
                <a:gd name="connsiteY72" fmla="*/ 106531 h 1691836"/>
                <a:gd name="connsiteX73" fmla="*/ 2500802 w 3054726"/>
                <a:gd name="connsiteY73" fmla="*/ 113862 h 1691836"/>
                <a:gd name="connsiteX74" fmla="*/ 2521942 w 3054726"/>
                <a:gd name="connsiteY74" fmla="*/ 106817 h 1691836"/>
                <a:gd name="connsiteX75" fmla="*/ 2479186 w 3054726"/>
                <a:gd name="connsiteY75" fmla="*/ 87776 h 1691836"/>
                <a:gd name="connsiteX76" fmla="*/ 2502135 w 3054726"/>
                <a:gd name="connsiteY76" fmla="*/ 85301 h 1691836"/>
                <a:gd name="connsiteX77" fmla="*/ 2531369 w 3054726"/>
                <a:gd name="connsiteY77" fmla="*/ 81874 h 1691836"/>
                <a:gd name="connsiteX78" fmla="*/ 2560603 w 3054726"/>
                <a:gd name="connsiteY78" fmla="*/ 81874 h 1691836"/>
                <a:gd name="connsiteX79" fmla="*/ 2593837 w 3054726"/>
                <a:gd name="connsiteY79" fmla="*/ 78351 h 1691836"/>
                <a:gd name="connsiteX80" fmla="*/ 2620500 w 3054726"/>
                <a:gd name="connsiteY80" fmla="*/ 71211 h 1691836"/>
                <a:gd name="connsiteX81" fmla="*/ 2600121 w 3054726"/>
                <a:gd name="connsiteY81" fmla="*/ 66451 h 1691836"/>
                <a:gd name="connsiteX82" fmla="*/ 2647258 w 3054726"/>
                <a:gd name="connsiteY82" fmla="*/ 53980 h 1691836"/>
                <a:gd name="connsiteX83" fmla="*/ 2613167 w 3054726"/>
                <a:gd name="connsiteY83" fmla="*/ 52837 h 1691836"/>
                <a:gd name="connsiteX84" fmla="*/ 2586790 w 3054726"/>
                <a:gd name="connsiteY84" fmla="*/ 56360 h 1691836"/>
                <a:gd name="connsiteX85" fmla="*/ 2563079 w 3054726"/>
                <a:gd name="connsiteY85" fmla="*/ 67213 h 1691836"/>
                <a:gd name="connsiteX86" fmla="*/ 2540701 w 3054726"/>
                <a:gd name="connsiteY86" fmla="*/ 70545 h 1691836"/>
                <a:gd name="connsiteX87" fmla="*/ 2458617 w 3054726"/>
                <a:gd name="connsiteY87" fmla="*/ 77590 h 1691836"/>
                <a:gd name="connsiteX88" fmla="*/ 2423098 w 3054726"/>
                <a:gd name="connsiteY88" fmla="*/ 70545 h 1691836"/>
                <a:gd name="connsiteX89" fmla="*/ 2443000 w 3054726"/>
                <a:gd name="connsiteY89" fmla="*/ 68546 h 1691836"/>
                <a:gd name="connsiteX90" fmla="*/ 2462045 w 3054726"/>
                <a:gd name="connsiteY90" fmla="*/ 65118 h 1691836"/>
                <a:gd name="connsiteX91" fmla="*/ 2485375 w 3054726"/>
                <a:gd name="connsiteY91" fmla="*/ 61215 h 1691836"/>
                <a:gd name="connsiteX92" fmla="*/ 2465664 w 3054726"/>
                <a:gd name="connsiteY92" fmla="*/ 52837 h 1691836"/>
                <a:gd name="connsiteX93" fmla="*/ 2432144 w 3054726"/>
                <a:gd name="connsiteY93" fmla="*/ 56360 h 1691836"/>
                <a:gd name="connsiteX94" fmla="*/ 2405386 w 3054726"/>
                <a:gd name="connsiteY94" fmla="*/ 63500 h 1691836"/>
                <a:gd name="connsiteX95" fmla="*/ 2362916 w 3054726"/>
                <a:gd name="connsiteY95" fmla="*/ 67022 h 1691836"/>
                <a:gd name="connsiteX96" fmla="*/ 2390150 w 3054726"/>
                <a:gd name="connsiteY96" fmla="*/ 54075 h 1691836"/>
                <a:gd name="connsiteX97" fmla="*/ 2334348 w 3054726"/>
                <a:gd name="connsiteY97" fmla="*/ 38747 h 1691836"/>
                <a:gd name="connsiteX98" fmla="*/ 2356917 w 3054726"/>
                <a:gd name="connsiteY98" fmla="*/ 43507 h 1691836"/>
                <a:gd name="connsiteX99" fmla="*/ 2383294 w 3054726"/>
                <a:gd name="connsiteY99" fmla="*/ 39985 h 1691836"/>
                <a:gd name="connsiteX100" fmla="*/ 2406433 w 3054726"/>
                <a:gd name="connsiteY100" fmla="*/ 36462 h 1691836"/>
                <a:gd name="connsiteX101" fmla="*/ 2455379 w 3054726"/>
                <a:gd name="connsiteY101" fmla="*/ 36462 h 1691836"/>
                <a:gd name="connsiteX102" fmla="*/ 2488994 w 3054726"/>
                <a:gd name="connsiteY102" fmla="*/ 25705 h 1691836"/>
                <a:gd name="connsiteX103" fmla="*/ 2514609 w 3054726"/>
                <a:gd name="connsiteY103" fmla="*/ 25705 h 1691836"/>
                <a:gd name="connsiteX104" fmla="*/ 2560317 w 3054726"/>
                <a:gd name="connsiteY104" fmla="*/ 32750 h 1691836"/>
                <a:gd name="connsiteX105" fmla="*/ 2609644 w 3054726"/>
                <a:gd name="connsiteY105" fmla="*/ 39890 h 1691836"/>
                <a:gd name="connsiteX106" fmla="*/ 2561555 w 3054726"/>
                <a:gd name="connsiteY106" fmla="*/ 20944 h 1691836"/>
                <a:gd name="connsiteX107" fmla="*/ 2581457 w 3054726"/>
                <a:gd name="connsiteY107" fmla="*/ 18469 h 1691836"/>
                <a:gd name="connsiteX108" fmla="*/ 2600502 w 3054726"/>
                <a:gd name="connsiteY108" fmla="*/ 15042 h 1691836"/>
                <a:gd name="connsiteX109" fmla="*/ 2652590 w 3054726"/>
                <a:gd name="connsiteY109" fmla="*/ 18564 h 1691836"/>
                <a:gd name="connsiteX110" fmla="*/ 2686110 w 3054726"/>
                <a:gd name="connsiteY110" fmla="*/ 11424 h 1691836"/>
                <a:gd name="connsiteX111" fmla="*/ 2705821 w 3054726"/>
                <a:gd name="connsiteY111" fmla="*/ 7902 h 1691836"/>
                <a:gd name="connsiteX112" fmla="*/ 2764385 w 3054726"/>
                <a:gd name="connsiteY112" fmla="*/ 11424 h 1691836"/>
                <a:gd name="connsiteX113" fmla="*/ 2800951 w 3054726"/>
                <a:gd name="connsiteY113" fmla="*/ 7902 h 1691836"/>
                <a:gd name="connsiteX114" fmla="*/ 2843517 w 3054726"/>
                <a:gd name="connsiteY114" fmla="*/ 7902 h 1691836"/>
                <a:gd name="connsiteX115" fmla="*/ 2863705 w 3054726"/>
                <a:gd name="connsiteY115" fmla="*/ 4284 h 1691836"/>
                <a:gd name="connsiteX116" fmla="*/ 2888654 w 3054726"/>
                <a:gd name="connsiteY116" fmla="*/ 14756 h 1691836"/>
                <a:gd name="connsiteX117" fmla="*/ 2929219 w 3054726"/>
                <a:gd name="connsiteY117" fmla="*/ 11424 h 1691836"/>
                <a:gd name="connsiteX118" fmla="*/ 2904366 w 3054726"/>
                <a:gd name="connsiteY118" fmla="*/ 20944 h 1691836"/>
                <a:gd name="connsiteX119" fmla="*/ 2939313 w 3054726"/>
                <a:gd name="connsiteY119" fmla="*/ 14756 h 1691836"/>
                <a:gd name="connsiteX120" fmla="*/ 2958358 w 3054726"/>
                <a:gd name="connsiteY120" fmla="*/ 11234 h 1691836"/>
                <a:gd name="connsiteX121" fmla="*/ 2983974 w 3054726"/>
                <a:gd name="connsiteY121" fmla="*/ 14852 h 1691836"/>
                <a:gd name="connsiteX122" fmla="*/ 3006257 w 3054726"/>
                <a:gd name="connsiteY122" fmla="*/ 25229 h 1691836"/>
                <a:gd name="connsiteX123" fmla="*/ 3054059 w 3054726"/>
                <a:gd name="connsiteY123" fmla="*/ 21040 h 1691836"/>
                <a:gd name="connsiteX124" fmla="*/ 3007971 w 3054726"/>
                <a:gd name="connsiteY124" fmla="*/ 21040 h 1691836"/>
                <a:gd name="connsiteX125" fmla="*/ 2985974 w 3054726"/>
                <a:gd name="connsiteY125" fmla="*/ 10663 h 1691836"/>
                <a:gd name="connsiteX126" fmla="*/ 2958930 w 3054726"/>
                <a:gd name="connsiteY126" fmla="*/ 6855 h 1691836"/>
                <a:gd name="connsiteX127" fmla="*/ 2938456 w 3054726"/>
                <a:gd name="connsiteY127" fmla="*/ 10472 h 1691836"/>
                <a:gd name="connsiteX128" fmla="*/ 2905318 w 3054726"/>
                <a:gd name="connsiteY128" fmla="*/ 20944 h 1691836"/>
                <a:gd name="connsiteX129" fmla="*/ 2930267 w 3054726"/>
                <a:gd name="connsiteY129" fmla="*/ 11424 h 1691836"/>
                <a:gd name="connsiteX130" fmla="*/ 2889320 w 3054726"/>
                <a:gd name="connsiteY130" fmla="*/ 10472 h 1691836"/>
                <a:gd name="connsiteX131" fmla="*/ 2864181 w 3054726"/>
                <a:gd name="connsiteY131" fmla="*/ 0 h 1691836"/>
                <a:gd name="connsiteX132" fmla="*/ 2843136 w 3054726"/>
                <a:gd name="connsiteY132" fmla="*/ 3332 h 1691836"/>
                <a:gd name="connsiteX133" fmla="*/ 2800761 w 3054726"/>
                <a:gd name="connsiteY133" fmla="*/ 3332 h 1691836"/>
                <a:gd name="connsiteX134" fmla="*/ 2764385 w 3054726"/>
                <a:gd name="connsiteY134" fmla="*/ 6855 h 1691836"/>
                <a:gd name="connsiteX135" fmla="*/ 2705536 w 3054726"/>
                <a:gd name="connsiteY135" fmla="*/ 3332 h 1691836"/>
                <a:gd name="connsiteX136" fmla="*/ 2685348 w 3054726"/>
                <a:gd name="connsiteY136" fmla="*/ 6855 h 1691836"/>
                <a:gd name="connsiteX137" fmla="*/ 2652305 w 3054726"/>
                <a:gd name="connsiteY137" fmla="*/ 13995 h 1691836"/>
                <a:gd name="connsiteX138" fmla="*/ 2600407 w 3054726"/>
                <a:gd name="connsiteY138" fmla="*/ 10377 h 1691836"/>
                <a:gd name="connsiteX139" fmla="*/ 2580029 w 3054726"/>
                <a:gd name="connsiteY139" fmla="*/ 13995 h 1691836"/>
                <a:gd name="connsiteX140" fmla="*/ 2559841 w 3054726"/>
                <a:gd name="connsiteY140" fmla="*/ 20944 h 1691836"/>
                <a:gd name="connsiteX141" fmla="*/ 2609168 w 3054726"/>
                <a:gd name="connsiteY141" fmla="*/ 39985 h 1691836"/>
                <a:gd name="connsiteX142" fmla="*/ 2560794 w 3054726"/>
                <a:gd name="connsiteY142" fmla="*/ 28180 h 1691836"/>
                <a:gd name="connsiteX143" fmla="*/ 2514990 w 3054726"/>
                <a:gd name="connsiteY143" fmla="*/ 20944 h 1691836"/>
                <a:gd name="connsiteX144" fmla="*/ 2488232 w 3054726"/>
                <a:gd name="connsiteY144" fmla="*/ 20944 h 1691836"/>
                <a:gd name="connsiteX145" fmla="*/ 2454617 w 3054726"/>
                <a:gd name="connsiteY145" fmla="*/ 31607 h 1691836"/>
                <a:gd name="connsiteX146" fmla="*/ 2406053 w 3054726"/>
                <a:gd name="connsiteY146" fmla="*/ 31607 h 1691836"/>
                <a:gd name="connsiteX147" fmla="*/ 2382627 w 3054726"/>
                <a:gd name="connsiteY147" fmla="*/ 35225 h 1691836"/>
                <a:gd name="connsiteX148" fmla="*/ 2356345 w 3054726"/>
                <a:gd name="connsiteY148" fmla="*/ 38747 h 1691836"/>
                <a:gd name="connsiteX149" fmla="*/ 2333682 w 3054726"/>
                <a:gd name="connsiteY149" fmla="*/ 38747 h 1691836"/>
                <a:gd name="connsiteX150" fmla="*/ 2389103 w 3054726"/>
                <a:gd name="connsiteY150" fmla="*/ 54170 h 1691836"/>
                <a:gd name="connsiteX151" fmla="*/ 2343204 w 3054726"/>
                <a:gd name="connsiteY151" fmla="*/ 56550 h 1691836"/>
                <a:gd name="connsiteX152" fmla="*/ 2386722 w 3054726"/>
                <a:gd name="connsiteY152" fmla="*/ 68546 h 1691836"/>
                <a:gd name="connsiteX153" fmla="*/ 2405767 w 3054726"/>
                <a:gd name="connsiteY153" fmla="*/ 68546 h 1691836"/>
                <a:gd name="connsiteX154" fmla="*/ 2432716 w 3054726"/>
                <a:gd name="connsiteY154" fmla="*/ 61405 h 1691836"/>
                <a:gd name="connsiteX155" fmla="*/ 2465188 w 3054726"/>
                <a:gd name="connsiteY155" fmla="*/ 57978 h 1691836"/>
                <a:gd name="connsiteX156" fmla="*/ 2441477 w 3054726"/>
                <a:gd name="connsiteY156" fmla="*/ 63785 h 1691836"/>
                <a:gd name="connsiteX157" fmla="*/ 2421384 w 3054726"/>
                <a:gd name="connsiteY157" fmla="*/ 70926 h 1691836"/>
                <a:gd name="connsiteX158" fmla="*/ 2457950 w 3054726"/>
                <a:gd name="connsiteY158" fmla="*/ 82635 h 1691836"/>
                <a:gd name="connsiteX159" fmla="*/ 2540796 w 3054726"/>
                <a:gd name="connsiteY159" fmla="*/ 75686 h 1691836"/>
                <a:gd name="connsiteX160" fmla="*/ 2564031 w 3054726"/>
                <a:gd name="connsiteY160" fmla="*/ 72068 h 1691836"/>
                <a:gd name="connsiteX161" fmla="*/ 2587647 w 3054726"/>
                <a:gd name="connsiteY161" fmla="*/ 61310 h 1691836"/>
                <a:gd name="connsiteX162" fmla="*/ 2613262 w 3054726"/>
                <a:gd name="connsiteY162" fmla="*/ 57978 h 1691836"/>
                <a:gd name="connsiteX163" fmla="*/ 2646115 w 3054726"/>
                <a:gd name="connsiteY163" fmla="*/ 54456 h 1691836"/>
                <a:gd name="connsiteX164" fmla="*/ 2598503 w 3054726"/>
                <a:gd name="connsiteY164" fmla="*/ 67403 h 1691836"/>
                <a:gd name="connsiteX165" fmla="*/ 2619071 w 3054726"/>
                <a:gd name="connsiteY165" fmla="*/ 72068 h 1691836"/>
                <a:gd name="connsiteX166" fmla="*/ 2592122 w 3054726"/>
                <a:gd name="connsiteY166" fmla="*/ 74448 h 1691836"/>
                <a:gd name="connsiteX167" fmla="*/ 2559651 w 3054726"/>
                <a:gd name="connsiteY167" fmla="*/ 77875 h 1691836"/>
                <a:gd name="connsiteX168" fmla="*/ 2531083 w 3054726"/>
                <a:gd name="connsiteY168" fmla="*/ 77875 h 1691836"/>
                <a:gd name="connsiteX169" fmla="*/ 2501183 w 3054726"/>
                <a:gd name="connsiteY169" fmla="*/ 81493 h 1691836"/>
                <a:gd name="connsiteX170" fmla="*/ 2477662 w 3054726"/>
                <a:gd name="connsiteY170" fmla="*/ 88633 h 1691836"/>
                <a:gd name="connsiteX171" fmla="*/ 2520418 w 3054726"/>
                <a:gd name="connsiteY171" fmla="*/ 107674 h 1691836"/>
                <a:gd name="connsiteX172" fmla="*/ 2500611 w 3054726"/>
                <a:gd name="connsiteY172" fmla="*/ 110149 h 1691836"/>
                <a:gd name="connsiteX173" fmla="*/ 2475853 w 3054726"/>
                <a:gd name="connsiteY173" fmla="*/ 102437 h 1691836"/>
                <a:gd name="connsiteX174" fmla="*/ 2453475 w 3054726"/>
                <a:gd name="connsiteY174" fmla="*/ 88538 h 1691836"/>
                <a:gd name="connsiteX175" fmla="*/ 2386817 w 3054726"/>
                <a:gd name="connsiteY175" fmla="*/ 84730 h 1691836"/>
                <a:gd name="connsiteX176" fmla="*/ 2390912 w 3054726"/>
                <a:gd name="connsiteY176" fmla="*/ 112434 h 1691836"/>
                <a:gd name="connsiteX177" fmla="*/ 2414813 w 3054726"/>
                <a:gd name="connsiteY177" fmla="*/ 131474 h 1691836"/>
                <a:gd name="connsiteX178" fmla="*/ 2442619 w 3054726"/>
                <a:gd name="connsiteY178" fmla="*/ 131950 h 1691836"/>
                <a:gd name="connsiteX179" fmla="*/ 2409195 w 3054726"/>
                <a:gd name="connsiteY179" fmla="*/ 134235 h 1691836"/>
                <a:gd name="connsiteX180" fmla="*/ 2383675 w 3054726"/>
                <a:gd name="connsiteY180" fmla="*/ 130713 h 1691836"/>
                <a:gd name="connsiteX181" fmla="*/ 2363202 w 3054726"/>
                <a:gd name="connsiteY181" fmla="*/ 134235 h 1691836"/>
                <a:gd name="connsiteX182" fmla="*/ 2340252 w 3054726"/>
                <a:gd name="connsiteY182" fmla="*/ 137757 h 1691836"/>
                <a:gd name="connsiteX183" fmla="*/ 2317589 w 3054726"/>
                <a:gd name="connsiteY183" fmla="*/ 137757 h 1691836"/>
                <a:gd name="connsiteX184" fmla="*/ 2293306 w 3054726"/>
                <a:gd name="connsiteY184" fmla="*/ 152228 h 1691836"/>
                <a:gd name="connsiteX185" fmla="*/ 2320922 w 3054726"/>
                <a:gd name="connsiteY185" fmla="*/ 156703 h 1691836"/>
                <a:gd name="connsiteX186" fmla="*/ 2353774 w 3054726"/>
                <a:gd name="connsiteY186" fmla="*/ 156703 h 1691836"/>
                <a:gd name="connsiteX187" fmla="*/ 2313303 w 3054726"/>
                <a:gd name="connsiteY187" fmla="*/ 169745 h 1691836"/>
                <a:gd name="connsiteX188" fmla="*/ 2343395 w 3054726"/>
                <a:gd name="connsiteY188" fmla="*/ 181455 h 1691836"/>
                <a:gd name="connsiteX189" fmla="*/ 2364439 w 3054726"/>
                <a:gd name="connsiteY189" fmla="*/ 174315 h 1691836"/>
                <a:gd name="connsiteX190" fmla="*/ 2384246 w 3054726"/>
                <a:gd name="connsiteY190" fmla="*/ 167175 h 1691836"/>
                <a:gd name="connsiteX191" fmla="*/ 2329873 w 3054726"/>
                <a:gd name="connsiteY191" fmla="*/ 183930 h 1691836"/>
                <a:gd name="connsiteX192" fmla="*/ 2294544 w 3054726"/>
                <a:gd name="connsiteY192" fmla="*/ 183930 h 1691836"/>
                <a:gd name="connsiteX193" fmla="*/ 2273023 w 3054726"/>
                <a:gd name="connsiteY193" fmla="*/ 166699 h 1691836"/>
                <a:gd name="connsiteX194" fmla="*/ 2251788 w 3054726"/>
                <a:gd name="connsiteY194" fmla="*/ 166223 h 1691836"/>
                <a:gd name="connsiteX195" fmla="*/ 2249407 w 3054726"/>
                <a:gd name="connsiteY195" fmla="*/ 189833 h 1691836"/>
                <a:gd name="connsiteX196" fmla="*/ 2209032 w 3054726"/>
                <a:gd name="connsiteY196" fmla="*/ 194498 h 1691836"/>
                <a:gd name="connsiteX197" fmla="*/ 2185035 w 3054726"/>
                <a:gd name="connsiteY197" fmla="*/ 205351 h 1691836"/>
                <a:gd name="connsiteX198" fmla="*/ 2156468 w 3054726"/>
                <a:gd name="connsiteY198" fmla="*/ 208683 h 1691836"/>
                <a:gd name="connsiteX199" fmla="*/ 2179036 w 3054726"/>
                <a:gd name="connsiteY199" fmla="*/ 220488 h 1691836"/>
                <a:gd name="connsiteX200" fmla="*/ 2232362 w 3054726"/>
                <a:gd name="connsiteY200" fmla="*/ 220488 h 1691836"/>
                <a:gd name="connsiteX201" fmla="*/ 2258073 w 3054726"/>
                <a:gd name="connsiteY201" fmla="*/ 227533 h 1691836"/>
                <a:gd name="connsiteX202" fmla="*/ 2282736 w 3054726"/>
                <a:gd name="connsiteY202" fmla="*/ 216775 h 1691836"/>
                <a:gd name="connsiteX203" fmla="*/ 2320826 w 3054726"/>
                <a:gd name="connsiteY203" fmla="*/ 220393 h 1691836"/>
                <a:gd name="connsiteX204" fmla="*/ 2347680 w 3054726"/>
                <a:gd name="connsiteY204" fmla="*/ 224011 h 1691836"/>
                <a:gd name="connsiteX205" fmla="*/ 2377580 w 3054726"/>
                <a:gd name="connsiteY205" fmla="*/ 224011 h 1691836"/>
                <a:gd name="connsiteX206" fmla="*/ 2398149 w 3054726"/>
                <a:gd name="connsiteY206" fmla="*/ 234483 h 1691836"/>
                <a:gd name="connsiteX207" fmla="*/ 2417861 w 3054726"/>
                <a:gd name="connsiteY207" fmla="*/ 227438 h 1691836"/>
                <a:gd name="connsiteX208" fmla="*/ 2453475 w 3054726"/>
                <a:gd name="connsiteY208" fmla="*/ 224011 h 1691836"/>
                <a:gd name="connsiteX209" fmla="*/ 2480900 w 3054726"/>
                <a:gd name="connsiteY209" fmla="*/ 205922 h 1691836"/>
                <a:gd name="connsiteX210" fmla="*/ 2446618 w 3054726"/>
                <a:gd name="connsiteY210" fmla="*/ 201543 h 1691836"/>
                <a:gd name="connsiteX211" fmla="*/ 2421003 w 3054726"/>
                <a:gd name="connsiteY211" fmla="*/ 194498 h 1691836"/>
                <a:gd name="connsiteX212" fmla="*/ 2390150 w 3054726"/>
                <a:gd name="connsiteY212" fmla="*/ 187358 h 1691836"/>
                <a:gd name="connsiteX213" fmla="*/ 2432335 w 3054726"/>
                <a:gd name="connsiteY213" fmla="*/ 192118 h 1691836"/>
                <a:gd name="connsiteX214" fmla="*/ 2458998 w 3054726"/>
                <a:gd name="connsiteY214" fmla="*/ 188500 h 1691836"/>
                <a:gd name="connsiteX215" fmla="*/ 2501468 w 3054726"/>
                <a:gd name="connsiteY215" fmla="*/ 188500 h 1691836"/>
                <a:gd name="connsiteX216" fmla="*/ 2525941 w 3054726"/>
                <a:gd name="connsiteY216" fmla="*/ 170317 h 1691836"/>
                <a:gd name="connsiteX217" fmla="*/ 2554509 w 3054726"/>
                <a:gd name="connsiteY217" fmla="*/ 167270 h 1691836"/>
                <a:gd name="connsiteX218" fmla="*/ 2580600 w 3054726"/>
                <a:gd name="connsiteY218" fmla="*/ 163748 h 1691836"/>
                <a:gd name="connsiteX219" fmla="*/ 2601455 w 3054726"/>
                <a:gd name="connsiteY219" fmla="*/ 149182 h 1691836"/>
                <a:gd name="connsiteX220" fmla="*/ 2620500 w 3054726"/>
                <a:gd name="connsiteY220" fmla="*/ 137853 h 1691836"/>
                <a:gd name="connsiteX221" fmla="*/ 2600693 w 3054726"/>
                <a:gd name="connsiteY221" fmla="*/ 130808 h 1691836"/>
                <a:gd name="connsiteX222" fmla="*/ 2567269 w 3054726"/>
                <a:gd name="connsiteY222" fmla="*/ 127190 h 1691836"/>
                <a:gd name="connsiteX223" fmla="*/ 2610691 w 3054726"/>
                <a:gd name="connsiteY223" fmla="*/ 114052 h 1691836"/>
                <a:gd name="connsiteX224" fmla="*/ 2662303 w 3054726"/>
                <a:gd name="connsiteY224" fmla="*/ 117765 h 1691836"/>
                <a:gd name="connsiteX225" fmla="*/ 2685824 w 3054726"/>
                <a:gd name="connsiteY225" fmla="*/ 114243 h 1691836"/>
                <a:gd name="connsiteX226" fmla="*/ 2708107 w 3054726"/>
                <a:gd name="connsiteY226" fmla="*/ 103675 h 1691836"/>
                <a:gd name="connsiteX227" fmla="*/ 2731151 w 3054726"/>
                <a:gd name="connsiteY227" fmla="*/ 107198 h 1691836"/>
                <a:gd name="connsiteX228" fmla="*/ 2778097 w 3054726"/>
                <a:gd name="connsiteY228" fmla="*/ 96535 h 1691836"/>
                <a:gd name="connsiteX229" fmla="*/ 2801618 w 3054726"/>
                <a:gd name="connsiteY229" fmla="*/ 85777 h 1691836"/>
                <a:gd name="connsiteX230" fmla="*/ 2820663 w 3054726"/>
                <a:gd name="connsiteY230" fmla="*/ 78732 h 1691836"/>
                <a:gd name="connsiteX231" fmla="*/ 2853230 w 3054726"/>
                <a:gd name="connsiteY231" fmla="*/ 71782 h 1691836"/>
                <a:gd name="connsiteX232" fmla="*/ 2879702 w 3054726"/>
                <a:gd name="connsiteY232" fmla="*/ 64642 h 1691836"/>
                <a:gd name="connsiteX233" fmla="*/ 2902461 w 3054726"/>
                <a:gd name="connsiteY233" fmla="*/ 61215 h 1691836"/>
                <a:gd name="connsiteX234" fmla="*/ 2925410 w 3054726"/>
                <a:gd name="connsiteY234" fmla="*/ 57692 h 1691836"/>
                <a:gd name="connsiteX235" fmla="*/ 2869989 w 3054726"/>
                <a:gd name="connsiteY235" fmla="*/ 49505 h 1691836"/>
                <a:gd name="connsiteX236" fmla="*/ 2816854 w 3054726"/>
                <a:gd name="connsiteY236" fmla="*/ 56550 h 1691836"/>
                <a:gd name="connsiteX237" fmla="*/ 2863419 w 3054726"/>
                <a:gd name="connsiteY237" fmla="*/ 57883 h 1691836"/>
                <a:gd name="connsiteX238" fmla="*/ 2886654 w 3054726"/>
                <a:gd name="connsiteY238" fmla="*/ 54265 h 1691836"/>
                <a:gd name="connsiteX239" fmla="*/ 2935980 w 3054726"/>
                <a:gd name="connsiteY239" fmla="*/ 47220 h 1691836"/>
                <a:gd name="connsiteX240" fmla="*/ 2962262 w 3054726"/>
                <a:gd name="connsiteY240" fmla="*/ 43698 h 1691836"/>
                <a:gd name="connsiteX241" fmla="*/ 2988259 w 3054726"/>
                <a:gd name="connsiteY241" fmla="*/ 43698 h 1691836"/>
                <a:gd name="connsiteX242" fmla="*/ 3011684 w 3054726"/>
                <a:gd name="connsiteY242" fmla="*/ 39985 h 1691836"/>
                <a:gd name="connsiteX243" fmla="*/ 3031396 w 3054726"/>
                <a:gd name="connsiteY243" fmla="*/ 36462 h 1691836"/>
                <a:gd name="connsiteX244" fmla="*/ 3054726 w 3054726"/>
                <a:gd name="connsiteY244" fmla="*/ 29227 h 1691836"/>
                <a:gd name="connsiteX245" fmla="*/ 2174656 w 3054726"/>
                <a:gd name="connsiteY245" fmla="*/ 173268 h 1691836"/>
                <a:gd name="connsiteX246" fmla="*/ 2154944 w 3054726"/>
                <a:gd name="connsiteY246" fmla="*/ 183930 h 1691836"/>
                <a:gd name="connsiteX247" fmla="*/ 2174941 w 3054726"/>
                <a:gd name="connsiteY247" fmla="*/ 195450 h 1691836"/>
                <a:gd name="connsiteX248" fmla="*/ 2178179 w 3054726"/>
                <a:gd name="connsiteY248" fmla="*/ 175457 h 1691836"/>
                <a:gd name="connsiteX249" fmla="*/ 2290925 w 3054726"/>
                <a:gd name="connsiteY249" fmla="*/ 353390 h 1691836"/>
                <a:gd name="connsiteX250" fmla="*/ 2296544 w 3054726"/>
                <a:gd name="connsiteY250" fmla="*/ 317594 h 1691836"/>
                <a:gd name="connsiteX251" fmla="*/ 2316541 w 3054726"/>
                <a:gd name="connsiteY251" fmla="*/ 326353 h 1691836"/>
                <a:gd name="connsiteX252" fmla="*/ 2379485 w 3054726"/>
                <a:gd name="connsiteY252" fmla="*/ 333493 h 1691836"/>
                <a:gd name="connsiteX253" fmla="*/ 2310351 w 3054726"/>
                <a:gd name="connsiteY253" fmla="*/ 353485 h 1691836"/>
                <a:gd name="connsiteX254" fmla="*/ 2290925 w 3054726"/>
                <a:gd name="connsiteY254" fmla="*/ 358246 h 1691836"/>
                <a:gd name="connsiteX255" fmla="*/ 2310637 w 3054726"/>
                <a:gd name="connsiteY255" fmla="*/ 358246 h 1691836"/>
                <a:gd name="connsiteX256" fmla="*/ 2360345 w 3054726"/>
                <a:gd name="connsiteY256" fmla="*/ 351201 h 1691836"/>
                <a:gd name="connsiteX257" fmla="*/ 2382627 w 3054726"/>
                <a:gd name="connsiteY257" fmla="*/ 354723 h 1691836"/>
                <a:gd name="connsiteX258" fmla="*/ 2382627 w 3054726"/>
                <a:gd name="connsiteY258" fmla="*/ 330732 h 1691836"/>
                <a:gd name="connsiteX259" fmla="*/ 2317970 w 3054726"/>
                <a:gd name="connsiteY259" fmla="*/ 321212 h 1691836"/>
                <a:gd name="connsiteX260" fmla="*/ 2294925 w 3054726"/>
                <a:gd name="connsiteY260" fmla="*/ 314738 h 1691836"/>
                <a:gd name="connsiteX261" fmla="*/ 2285402 w 3054726"/>
                <a:gd name="connsiteY261" fmla="*/ 341204 h 1691836"/>
                <a:gd name="connsiteX262" fmla="*/ 2046387 w 3054726"/>
                <a:gd name="connsiteY262" fmla="*/ 202400 h 1691836"/>
                <a:gd name="connsiteX263" fmla="*/ 2082954 w 3054726"/>
                <a:gd name="connsiteY263" fmla="*/ 216775 h 1691836"/>
                <a:gd name="connsiteX264" fmla="*/ 2103903 w 3054726"/>
                <a:gd name="connsiteY264" fmla="*/ 213253 h 1691836"/>
                <a:gd name="connsiteX265" fmla="*/ 2128852 w 3054726"/>
                <a:gd name="connsiteY265" fmla="*/ 223725 h 1691836"/>
                <a:gd name="connsiteX266" fmla="*/ 2148659 w 3054726"/>
                <a:gd name="connsiteY266" fmla="*/ 230865 h 1691836"/>
                <a:gd name="connsiteX267" fmla="*/ 2112855 w 3054726"/>
                <a:gd name="connsiteY267" fmla="*/ 233340 h 1691836"/>
                <a:gd name="connsiteX268" fmla="*/ 2092762 w 3054726"/>
                <a:gd name="connsiteY268" fmla="*/ 240481 h 1691836"/>
                <a:gd name="connsiteX269" fmla="*/ 2115902 w 3054726"/>
                <a:gd name="connsiteY269" fmla="*/ 252095 h 1691836"/>
                <a:gd name="connsiteX270" fmla="*/ 2143231 w 3054726"/>
                <a:gd name="connsiteY270" fmla="*/ 248668 h 1691836"/>
                <a:gd name="connsiteX271" fmla="*/ 2168561 w 3054726"/>
                <a:gd name="connsiteY271" fmla="*/ 255713 h 1691836"/>
                <a:gd name="connsiteX272" fmla="*/ 2189416 w 3054726"/>
                <a:gd name="connsiteY272" fmla="*/ 252190 h 1691836"/>
                <a:gd name="connsiteX273" fmla="*/ 2210936 w 3054726"/>
                <a:gd name="connsiteY273" fmla="*/ 262663 h 1691836"/>
                <a:gd name="connsiteX274" fmla="*/ 2232553 w 3054726"/>
                <a:gd name="connsiteY274" fmla="*/ 255618 h 1691836"/>
                <a:gd name="connsiteX275" fmla="*/ 2255121 w 3054726"/>
                <a:gd name="connsiteY275" fmla="*/ 252190 h 1691836"/>
                <a:gd name="connsiteX276" fmla="*/ 2281403 w 3054726"/>
                <a:gd name="connsiteY276" fmla="*/ 248668 h 1691836"/>
                <a:gd name="connsiteX277" fmla="*/ 2304828 w 3054726"/>
                <a:gd name="connsiteY277" fmla="*/ 241528 h 1691836"/>
                <a:gd name="connsiteX278" fmla="*/ 2349489 w 3054726"/>
                <a:gd name="connsiteY278" fmla="*/ 248573 h 1691836"/>
                <a:gd name="connsiteX279" fmla="*/ 2375295 w 3054726"/>
                <a:gd name="connsiteY279" fmla="*/ 262567 h 1691836"/>
                <a:gd name="connsiteX280" fmla="*/ 2332348 w 3054726"/>
                <a:gd name="connsiteY280" fmla="*/ 286749 h 1691836"/>
                <a:gd name="connsiteX281" fmla="*/ 2244836 w 3054726"/>
                <a:gd name="connsiteY281" fmla="*/ 286273 h 1691836"/>
                <a:gd name="connsiteX282" fmla="*/ 2191891 w 3054726"/>
                <a:gd name="connsiteY282" fmla="*/ 293413 h 1691836"/>
                <a:gd name="connsiteX283" fmla="*/ 2150088 w 3054726"/>
                <a:gd name="connsiteY283" fmla="*/ 282845 h 1691836"/>
                <a:gd name="connsiteX284" fmla="*/ 2103808 w 3054726"/>
                <a:gd name="connsiteY284" fmla="*/ 275705 h 1691836"/>
                <a:gd name="connsiteX285" fmla="*/ 2076479 w 3054726"/>
                <a:gd name="connsiteY285" fmla="*/ 282845 h 1691836"/>
                <a:gd name="connsiteX286" fmla="*/ 2051149 w 3054726"/>
                <a:gd name="connsiteY286" fmla="*/ 279228 h 1691836"/>
                <a:gd name="connsiteX287" fmla="*/ 2066385 w 3054726"/>
                <a:gd name="connsiteY287" fmla="*/ 226581 h 1691836"/>
                <a:gd name="connsiteX288" fmla="*/ 2005250 w 3054726"/>
                <a:gd name="connsiteY288" fmla="*/ 222678 h 1691836"/>
                <a:gd name="connsiteX289" fmla="*/ 1994204 w 3054726"/>
                <a:gd name="connsiteY289" fmla="*/ 199163 h 1691836"/>
                <a:gd name="connsiteX290" fmla="*/ 2047721 w 3054726"/>
                <a:gd name="connsiteY290" fmla="*/ 202685 h 1691836"/>
                <a:gd name="connsiteX291" fmla="*/ 2047721 w 3054726"/>
                <a:gd name="connsiteY291" fmla="*/ 197925 h 1691836"/>
                <a:gd name="connsiteX292" fmla="*/ 2011535 w 3054726"/>
                <a:gd name="connsiteY292" fmla="*/ 194308 h 1691836"/>
                <a:gd name="connsiteX293" fmla="*/ 1991157 w 3054726"/>
                <a:gd name="connsiteY293" fmla="*/ 197925 h 1691836"/>
                <a:gd name="connsiteX294" fmla="*/ 2002584 w 3054726"/>
                <a:gd name="connsiteY294" fmla="*/ 226486 h 1691836"/>
                <a:gd name="connsiteX295" fmla="*/ 2064004 w 3054726"/>
                <a:gd name="connsiteY295" fmla="*/ 227723 h 1691836"/>
                <a:gd name="connsiteX296" fmla="*/ 2029152 w 3054726"/>
                <a:gd name="connsiteY296" fmla="*/ 265804 h 1691836"/>
                <a:gd name="connsiteX297" fmla="*/ 2049435 w 3054726"/>
                <a:gd name="connsiteY297" fmla="*/ 283417 h 1691836"/>
                <a:gd name="connsiteX298" fmla="*/ 2076764 w 3054726"/>
                <a:gd name="connsiteY298" fmla="*/ 287415 h 1691836"/>
                <a:gd name="connsiteX299" fmla="*/ 2104094 w 3054726"/>
                <a:gd name="connsiteY299" fmla="*/ 280275 h 1691836"/>
                <a:gd name="connsiteX300" fmla="*/ 2149135 w 3054726"/>
                <a:gd name="connsiteY300" fmla="*/ 287415 h 1691836"/>
                <a:gd name="connsiteX301" fmla="*/ 2191701 w 3054726"/>
                <a:gd name="connsiteY301" fmla="*/ 297983 h 1691836"/>
                <a:gd name="connsiteX302" fmla="*/ 2245217 w 3054726"/>
                <a:gd name="connsiteY302" fmla="*/ 290938 h 1691836"/>
                <a:gd name="connsiteX303" fmla="*/ 2333682 w 3054726"/>
                <a:gd name="connsiteY303" fmla="*/ 290938 h 1691836"/>
                <a:gd name="connsiteX304" fmla="*/ 2377771 w 3054726"/>
                <a:gd name="connsiteY304" fmla="*/ 262377 h 1691836"/>
                <a:gd name="connsiteX305" fmla="*/ 2351298 w 3054726"/>
                <a:gd name="connsiteY305" fmla="*/ 244098 h 1691836"/>
                <a:gd name="connsiteX306" fmla="*/ 2324445 w 3054726"/>
                <a:gd name="connsiteY306" fmla="*/ 236768 h 1691836"/>
                <a:gd name="connsiteX307" fmla="*/ 2304447 w 3054726"/>
                <a:gd name="connsiteY307" fmla="*/ 236768 h 1691836"/>
                <a:gd name="connsiteX308" fmla="*/ 2280737 w 3054726"/>
                <a:gd name="connsiteY308" fmla="*/ 244003 h 1691836"/>
                <a:gd name="connsiteX309" fmla="*/ 2254835 w 3054726"/>
                <a:gd name="connsiteY309" fmla="*/ 247430 h 1691836"/>
                <a:gd name="connsiteX310" fmla="*/ 2231695 w 3054726"/>
                <a:gd name="connsiteY310" fmla="*/ 250953 h 1691836"/>
                <a:gd name="connsiteX311" fmla="*/ 2211508 w 3054726"/>
                <a:gd name="connsiteY311" fmla="*/ 258188 h 1691836"/>
                <a:gd name="connsiteX312" fmla="*/ 2190177 w 3054726"/>
                <a:gd name="connsiteY312" fmla="*/ 247621 h 1691836"/>
                <a:gd name="connsiteX313" fmla="*/ 2168942 w 3054726"/>
                <a:gd name="connsiteY313" fmla="*/ 250953 h 1691836"/>
                <a:gd name="connsiteX314" fmla="*/ 2143707 w 3054726"/>
                <a:gd name="connsiteY314" fmla="*/ 243908 h 1691836"/>
                <a:gd name="connsiteX315" fmla="*/ 2116473 w 3054726"/>
                <a:gd name="connsiteY315" fmla="*/ 247430 h 1691836"/>
                <a:gd name="connsiteX316" fmla="*/ 2094476 w 3054726"/>
                <a:gd name="connsiteY316" fmla="*/ 240481 h 1691836"/>
                <a:gd name="connsiteX317" fmla="*/ 2114283 w 3054726"/>
                <a:gd name="connsiteY317" fmla="*/ 237910 h 1691836"/>
                <a:gd name="connsiteX318" fmla="*/ 2150088 w 3054726"/>
                <a:gd name="connsiteY318" fmla="*/ 230960 h 1691836"/>
                <a:gd name="connsiteX319" fmla="*/ 2131043 w 3054726"/>
                <a:gd name="connsiteY319" fmla="*/ 219250 h 1691836"/>
                <a:gd name="connsiteX320" fmla="*/ 2104475 w 3054726"/>
                <a:gd name="connsiteY320" fmla="*/ 208683 h 1691836"/>
                <a:gd name="connsiteX321" fmla="*/ 2083335 w 3054726"/>
                <a:gd name="connsiteY321" fmla="*/ 212110 h 1691836"/>
                <a:gd name="connsiteX322" fmla="*/ 2061433 w 3054726"/>
                <a:gd name="connsiteY322" fmla="*/ 205065 h 1691836"/>
                <a:gd name="connsiteX323" fmla="*/ 1552169 w 3054726"/>
                <a:gd name="connsiteY323" fmla="*/ 201828 h 1691836"/>
                <a:gd name="connsiteX324" fmla="*/ 1532457 w 3054726"/>
                <a:gd name="connsiteY324" fmla="*/ 191166 h 1691836"/>
                <a:gd name="connsiteX325" fmla="*/ 2453475 w 3054726"/>
                <a:gd name="connsiteY325" fmla="*/ 775612 h 1691836"/>
                <a:gd name="connsiteX326" fmla="*/ 2432144 w 3054726"/>
                <a:gd name="connsiteY326" fmla="*/ 781705 h 1691836"/>
                <a:gd name="connsiteX327" fmla="*/ 2451094 w 3054726"/>
                <a:gd name="connsiteY327" fmla="*/ 771328 h 1691836"/>
                <a:gd name="connsiteX328" fmla="*/ 2431382 w 3054726"/>
                <a:gd name="connsiteY328" fmla="*/ 781990 h 1691836"/>
                <a:gd name="connsiteX329" fmla="*/ 2452713 w 3054726"/>
                <a:gd name="connsiteY329" fmla="*/ 782942 h 1691836"/>
                <a:gd name="connsiteX330" fmla="*/ 2284355 w 3054726"/>
                <a:gd name="connsiteY330" fmla="*/ 551601 h 1691836"/>
                <a:gd name="connsiteX331" fmla="*/ 2319588 w 3054726"/>
                <a:gd name="connsiteY331" fmla="*/ 556266 h 1691836"/>
                <a:gd name="connsiteX332" fmla="*/ 2284355 w 3054726"/>
                <a:gd name="connsiteY332" fmla="*/ 556456 h 1691836"/>
                <a:gd name="connsiteX333" fmla="*/ 2320541 w 3054726"/>
                <a:gd name="connsiteY333" fmla="*/ 556456 h 1691836"/>
                <a:gd name="connsiteX334" fmla="*/ 2294925 w 3054726"/>
                <a:gd name="connsiteY334" fmla="*/ 541224 h 1691836"/>
                <a:gd name="connsiteX335" fmla="*/ 2304067 w 3054726"/>
                <a:gd name="connsiteY335" fmla="*/ 861103 h 1691836"/>
                <a:gd name="connsiteX336" fmla="*/ 2304067 w 3054726"/>
                <a:gd name="connsiteY336" fmla="*/ 861103 h 1691836"/>
                <a:gd name="connsiteX337" fmla="*/ 2304067 w 3054726"/>
                <a:gd name="connsiteY337" fmla="*/ 856248 h 1691836"/>
                <a:gd name="connsiteX338" fmla="*/ 2284355 w 3054726"/>
                <a:gd name="connsiteY338" fmla="*/ 856248 h 1691836"/>
                <a:gd name="connsiteX339" fmla="*/ 2306447 w 3054726"/>
                <a:gd name="connsiteY339" fmla="*/ 872813 h 1691836"/>
                <a:gd name="connsiteX340" fmla="*/ 2297877 w 3054726"/>
                <a:gd name="connsiteY340" fmla="*/ 1508382 h 1691836"/>
                <a:gd name="connsiteX341" fmla="*/ 2247884 w 3054726"/>
                <a:gd name="connsiteY341" fmla="*/ 1517903 h 1691836"/>
                <a:gd name="connsiteX342" fmla="*/ 2269881 w 3054726"/>
                <a:gd name="connsiteY342" fmla="*/ 1493436 h 1691836"/>
                <a:gd name="connsiteX343" fmla="*/ 2297115 w 3054726"/>
                <a:gd name="connsiteY343" fmla="*/ 1503622 h 1691836"/>
                <a:gd name="connsiteX344" fmla="*/ 2274071 w 3054726"/>
                <a:gd name="connsiteY344" fmla="*/ 1507145 h 1691836"/>
                <a:gd name="connsiteX345" fmla="*/ 2287212 w 3054726"/>
                <a:gd name="connsiteY345" fmla="*/ 1485915 h 1691836"/>
                <a:gd name="connsiteX346" fmla="*/ 2267500 w 3054726"/>
                <a:gd name="connsiteY346" fmla="*/ 1489437 h 1691836"/>
                <a:gd name="connsiteX347" fmla="*/ 2246170 w 3054726"/>
                <a:gd name="connsiteY347" fmla="*/ 1518759 h 1691836"/>
                <a:gd name="connsiteX348" fmla="*/ 2281308 w 3054726"/>
                <a:gd name="connsiteY348" fmla="*/ 1518759 h 1691836"/>
                <a:gd name="connsiteX349" fmla="*/ 2301591 w 3054726"/>
                <a:gd name="connsiteY349" fmla="*/ 1511524 h 1691836"/>
                <a:gd name="connsiteX350" fmla="*/ 2209222 w 3054726"/>
                <a:gd name="connsiteY350" fmla="*/ 569499 h 1691836"/>
                <a:gd name="connsiteX351" fmla="*/ 2207413 w 3054726"/>
                <a:gd name="connsiteY351" fmla="*/ 547698 h 1691836"/>
                <a:gd name="connsiteX352" fmla="*/ 2232362 w 3054726"/>
                <a:gd name="connsiteY352" fmla="*/ 538178 h 1691836"/>
                <a:gd name="connsiteX353" fmla="*/ 2257787 w 3054726"/>
                <a:gd name="connsiteY353" fmla="*/ 538178 h 1691836"/>
                <a:gd name="connsiteX354" fmla="*/ 2261977 w 3054726"/>
                <a:gd name="connsiteY354" fmla="*/ 557218 h 1691836"/>
                <a:gd name="connsiteX355" fmla="*/ 2236838 w 3054726"/>
                <a:gd name="connsiteY355" fmla="*/ 568547 h 1691836"/>
                <a:gd name="connsiteX356" fmla="*/ 2208270 w 3054726"/>
                <a:gd name="connsiteY356" fmla="*/ 568547 h 1691836"/>
                <a:gd name="connsiteX357" fmla="*/ 2208365 w 3054726"/>
                <a:gd name="connsiteY357" fmla="*/ 574164 h 1691836"/>
                <a:gd name="connsiteX358" fmla="*/ 2237980 w 3054726"/>
                <a:gd name="connsiteY358" fmla="*/ 574164 h 1691836"/>
                <a:gd name="connsiteX359" fmla="*/ 2265500 w 3054726"/>
                <a:gd name="connsiteY359" fmla="*/ 559693 h 1691836"/>
                <a:gd name="connsiteX360" fmla="*/ 2260073 w 3054726"/>
                <a:gd name="connsiteY360" fmla="*/ 535607 h 1691836"/>
                <a:gd name="connsiteX361" fmla="*/ 2231505 w 3054726"/>
                <a:gd name="connsiteY361" fmla="*/ 533893 h 1691836"/>
                <a:gd name="connsiteX362" fmla="*/ 2204461 w 3054726"/>
                <a:gd name="connsiteY362" fmla="*/ 544556 h 1691836"/>
                <a:gd name="connsiteX363" fmla="*/ 2196462 w 3054726"/>
                <a:gd name="connsiteY363" fmla="*/ 567309 h 1691836"/>
                <a:gd name="connsiteX364" fmla="*/ 2244075 w 3054726"/>
                <a:gd name="connsiteY364" fmla="*/ 1348824 h 1691836"/>
                <a:gd name="connsiteX365" fmla="*/ 2279118 w 3054726"/>
                <a:gd name="connsiteY365" fmla="*/ 1369482 h 1691836"/>
                <a:gd name="connsiteX366" fmla="*/ 2235028 w 3054726"/>
                <a:gd name="connsiteY366" fmla="*/ 1361771 h 1691836"/>
                <a:gd name="connsiteX367" fmla="*/ 2209508 w 3054726"/>
                <a:gd name="connsiteY367" fmla="*/ 1347872 h 1691836"/>
                <a:gd name="connsiteX368" fmla="*/ 2190177 w 3054726"/>
                <a:gd name="connsiteY368" fmla="*/ 1337209 h 1691836"/>
                <a:gd name="connsiteX369" fmla="*/ 2218745 w 3054726"/>
                <a:gd name="connsiteY369" fmla="*/ 1345301 h 1691836"/>
                <a:gd name="connsiteX370" fmla="*/ 2245027 w 3054726"/>
                <a:gd name="connsiteY370" fmla="*/ 1348824 h 1691836"/>
                <a:gd name="connsiteX371" fmla="*/ 2244932 w 3054726"/>
                <a:gd name="connsiteY371" fmla="*/ 1344063 h 1691836"/>
                <a:gd name="connsiteX372" fmla="*/ 2218555 w 3054726"/>
                <a:gd name="connsiteY372" fmla="*/ 1340541 h 1691836"/>
                <a:gd name="connsiteX373" fmla="*/ 2188939 w 3054726"/>
                <a:gd name="connsiteY373" fmla="*/ 1336923 h 1691836"/>
                <a:gd name="connsiteX374" fmla="*/ 2233600 w 3054726"/>
                <a:gd name="connsiteY374" fmla="*/ 1366246 h 1691836"/>
                <a:gd name="connsiteX375" fmla="*/ 2260739 w 3054726"/>
                <a:gd name="connsiteY375" fmla="*/ 1370054 h 1691836"/>
                <a:gd name="connsiteX376" fmla="*/ 2280737 w 3054726"/>
                <a:gd name="connsiteY376" fmla="*/ 1370054 h 1691836"/>
                <a:gd name="connsiteX377" fmla="*/ 2262644 w 3054726"/>
                <a:gd name="connsiteY377" fmla="*/ 1348157 h 1691836"/>
                <a:gd name="connsiteX378" fmla="*/ 2198557 w 3054726"/>
                <a:gd name="connsiteY378" fmla="*/ 499906 h 1691836"/>
                <a:gd name="connsiteX379" fmla="*/ 2175037 w 3054726"/>
                <a:gd name="connsiteY379" fmla="*/ 502096 h 1691836"/>
                <a:gd name="connsiteX380" fmla="*/ 2199224 w 3054726"/>
                <a:gd name="connsiteY380" fmla="*/ 499716 h 1691836"/>
                <a:gd name="connsiteX381" fmla="*/ 2197795 w 3054726"/>
                <a:gd name="connsiteY381" fmla="*/ 495146 h 1691836"/>
                <a:gd name="connsiteX382" fmla="*/ 2174846 w 3054726"/>
                <a:gd name="connsiteY382" fmla="*/ 502191 h 1691836"/>
                <a:gd name="connsiteX383" fmla="*/ 2195700 w 3054726"/>
                <a:gd name="connsiteY383" fmla="*/ 503334 h 1691836"/>
                <a:gd name="connsiteX384" fmla="*/ 2215412 w 3054726"/>
                <a:gd name="connsiteY384" fmla="*/ 499811 h 1691836"/>
                <a:gd name="connsiteX385" fmla="*/ 2181798 w 3054726"/>
                <a:gd name="connsiteY385" fmla="*/ 1497434 h 1691836"/>
                <a:gd name="connsiteX386" fmla="*/ 2211413 w 3054726"/>
                <a:gd name="connsiteY386" fmla="*/ 1500957 h 1691836"/>
                <a:gd name="connsiteX387" fmla="*/ 2187987 w 3054726"/>
                <a:gd name="connsiteY387" fmla="*/ 1503337 h 1691836"/>
                <a:gd name="connsiteX388" fmla="*/ 2163705 w 3054726"/>
                <a:gd name="connsiteY388" fmla="*/ 1485915 h 1691836"/>
                <a:gd name="connsiteX389" fmla="*/ 2182940 w 3054726"/>
                <a:gd name="connsiteY389" fmla="*/ 1492769 h 1691836"/>
                <a:gd name="connsiteX390" fmla="*/ 2163133 w 3054726"/>
                <a:gd name="connsiteY390" fmla="*/ 1485629 h 1691836"/>
                <a:gd name="connsiteX391" fmla="*/ 2187321 w 3054726"/>
                <a:gd name="connsiteY391" fmla="*/ 1507621 h 1691836"/>
                <a:gd name="connsiteX392" fmla="*/ 2212365 w 3054726"/>
                <a:gd name="connsiteY392" fmla="*/ 1500861 h 1691836"/>
                <a:gd name="connsiteX393" fmla="*/ 2182369 w 3054726"/>
                <a:gd name="connsiteY393" fmla="*/ 1492579 h 1691836"/>
                <a:gd name="connsiteX394" fmla="*/ 2606311 w 3054726"/>
                <a:gd name="connsiteY394" fmla="*/ 592157 h 1691836"/>
                <a:gd name="connsiteX395" fmla="*/ 2629355 w 3054726"/>
                <a:gd name="connsiteY395" fmla="*/ 595680 h 1691836"/>
                <a:gd name="connsiteX396" fmla="*/ 2589551 w 3054726"/>
                <a:gd name="connsiteY396" fmla="*/ 622812 h 1691836"/>
                <a:gd name="connsiteX397" fmla="*/ 2569078 w 3054726"/>
                <a:gd name="connsiteY397" fmla="*/ 637378 h 1691836"/>
                <a:gd name="connsiteX398" fmla="*/ 2525751 w 3054726"/>
                <a:gd name="connsiteY398" fmla="*/ 673269 h 1691836"/>
                <a:gd name="connsiteX399" fmla="*/ 2503087 w 3054726"/>
                <a:gd name="connsiteY399" fmla="*/ 648136 h 1691836"/>
                <a:gd name="connsiteX400" fmla="*/ 2508705 w 3054726"/>
                <a:gd name="connsiteY400" fmla="*/ 626430 h 1691836"/>
                <a:gd name="connsiteX401" fmla="*/ 2485375 w 3054726"/>
                <a:gd name="connsiteY401" fmla="*/ 618909 h 1691836"/>
                <a:gd name="connsiteX402" fmla="*/ 2480424 w 3054726"/>
                <a:gd name="connsiteY402" fmla="*/ 599297 h 1691836"/>
                <a:gd name="connsiteX403" fmla="*/ 2444714 w 3054726"/>
                <a:gd name="connsiteY403" fmla="*/ 604724 h 1691836"/>
                <a:gd name="connsiteX404" fmla="*/ 2433192 w 3054726"/>
                <a:gd name="connsiteY404" fmla="*/ 627287 h 1691836"/>
                <a:gd name="connsiteX405" fmla="*/ 2415670 w 3054726"/>
                <a:gd name="connsiteY405" fmla="*/ 641377 h 1691836"/>
                <a:gd name="connsiteX406" fmla="*/ 2435382 w 3054726"/>
                <a:gd name="connsiteY406" fmla="*/ 641377 h 1691836"/>
                <a:gd name="connsiteX407" fmla="*/ 2432906 w 3054726"/>
                <a:gd name="connsiteY407" fmla="*/ 670794 h 1691836"/>
                <a:gd name="connsiteX408" fmla="*/ 2463759 w 3054726"/>
                <a:gd name="connsiteY408" fmla="*/ 690501 h 1691836"/>
                <a:gd name="connsiteX409" fmla="*/ 2472615 w 3054726"/>
                <a:gd name="connsiteY409" fmla="*/ 714111 h 1691836"/>
                <a:gd name="connsiteX410" fmla="*/ 2463093 w 3054726"/>
                <a:gd name="connsiteY410" fmla="*/ 737055 h 1691836"/>
                <a:gd name="connsiteX411" fmla="*/ 2460998 w 3054726"/>
                <a:gd name="connsiteY411" fmla="*/ 715920 h 1691836"/>
                <a:gd name="connsiteX412" fmla="*/ 2443191 w 3054726"/>
                <a:gd name="connsiteY412" fmla="*/ 758380 h 1691836"/>
                <a:gd name="connsiteX413" fmla="*/ 2411385 w 3054726"/>
                <a:gd name="connsiteY413" fmla="*/ 736579 h 1691836"/>
                <a:gd name="connsiteX414" fmla="*/ 2389198 w 3054726"/>
                <a:gd name="connsiteY414" fmla="*/ 739054 h 1691836"/>
                <a:gd name="connsiteX415" fmla="*/ 2350536 w 3054726"/>
                <a:gd name="connsiteY415" fmla="*/ 725440 h 1691836"/>
                <a:gd name="connsiteX416" fmla="*/ 2364535 w 3054726"/>
                <a:gd name="connsiteY416" fmla="*/ 754001 h 1691836"/>
                <a:gd name="connsiteX417" fmla="*/ 2391102 w 3054726"/>
                <a:gd name="connsiteY417" fmla="*/ 782561 h 1691836"/>
                <a:gd name="connsiteX418" fmla="*/ 2341300 w 3054726"/>
                <a:gd name="connsiteY418" fmla="*/ 778753 h 1691836"/>
                <a:gd name="connsiteX419" fmla="*/ 2313970 w 3054726"/>
                <a:gd name="connsiteY419" fmla="*/ 778753 h 1691836"/>
                <a:gd name="connsiteX420" fmla="*/ 2292544 w 3054726"/>
                <a:gd name="connsiteY420" fmla="*/ 758190 h 1691836"/>
                <a:gd name="connsiteX421" fmla="*/ 2271976 w 3054726"/>
                <a:gd name="connsiteY421" fmla="*/ 750669 h 1691836"/>
                <a:gd name="connsiteX422" fmla="*/ 2252264 w 3054726"/>
                <a:gd name="connsiteY422" fmla="*/ 743529 h 1691836"/>
                <a:gd name="connsiteX423" fmla="*/ 2240171 w 3054726"/>
                <a:gd name="connsiteY423" fmla="*/ 701925 h 1691836"/>
                <a:gd name="connsiteX424" fmla="*/ 2240742 w 3054726"/>
                <a:gd name="connsiteY424" fmla="*/ 682123 h 1691836"/>
                <a:gd name="connsiteX425" fmla="*/ 2206366 w 3054726"/>
                <a:gd name="connsiteY425" fmla="*/ 665748 h 1691836"/>
                <a:gd name="connsiteX426" fmla="*/ 2190177 w 3054726"/>
                <a:gd name="connsiteY426" fmla="*/ 690882 h 1691836"/>
                <a:gd name="connsiteX427" fmla="*/ 2139232 w 3054726"/>
                <a:gd name="connsiteY427" fmla="*/ 693167 h 1691836"/>
                <a:gd name="connsiteX428" fmla="*/ 2115997 w 3054726"/>
                <a:gd name="connsiteY428" fmla="*/ 700307 h 1691836"/>
                <a:gd name="connsiteX429" fmla="*/ 2093905 w 3054726"/>
                <a:gd name="connsiteY429" fmla="*/ 696879 h 1691836"/>
                <a:gd name="connsiteX430" fmla="*/ 2114473 w 3054726"/>
                <a:gd name="connsiteY430" fmla="*/ 669556 h 1691836"/>
                <a:gd name="connsiteX431" fmla="*/ 2137804 w 3054726"/>
                <a:gd name="connsiteY431" fmla="*/ 651658 h 1691836"/>
                <a:gd name="connsiteX432" fmla="*/ 2162276 w 3054726"/>
                <a:gd name="connsiteY432" fmla="*/ 655657 h 1691836"/>
                <a:gd name="connsiteX433" fmla="*/ 2181988 w 3054726"/>
                <a:gd name="connsiteY433" fmla="*/ 659179 h 1691836"/>
                <a:gd name="connsiteX434" fmla="*/ 2235314 w 3054726"/>
                <a:gd name="connsiteY434" fmla="*/ 652135 h 1691836"/>
                <a:gd name="connsiteX435" fmla="*/ 2255597 w 3054726"/>
                <a:gd name="connsiteY435" fmla="*/ 644899 h 1691836"/>
                <a:gd name="connsiteX436" fmla="*/ 2243599 w 3054726"/>
                <a:gd name="connsiteY436" fmla="*/ 620147 h 1691836"/>
                <a:gd name="connsiteX437" fmla="*/ 2269024 w 3054726"/>
                <a:gd name="connsiteY437" fmla="*/ 609389 h 1691836"/>
                <a:gd name="connsiteX438" fmla="*/ 2291592 w 3054726"/>
                <a:gd name="connsiteY438" fmla="*/ 602534 h 1691836"/>
                <a:gd name="connsiteX439" fmla="*/ 2321588 w 3054726"/>
                <a:gd name="connsiteY439" fmla="*/ 588254 h 1691836"/>
                <a:gd name="connsiteX440" fmla="*/ 2339014 w 3054726"/>
                <a:gd name="connsiteY440" fmla="*/ 562645 h 1691836"/>
                <a:gd name="connsiteX441" fmla="*/ 2345870 w 3054726"/>
                <a:gd name="connsiteY441" fmla="*/ 533513 h 1691836"/>
                <a:gd name="connsiteX442" fmla="*/ 2318922 w 3054726"/>
                <a:gd name="connsiteY442" fmla="*/ 506475 h 1691836"/>
                <a:gd name="connsiteX443" fmla="*/ 2297496 w 3054726"/>
                <a:gd name="connsiteY443" fmla="*/ 505809 h 1691836"/>
                <a:gd name="connsiteX444" fmla="*/ 2293211 w 3054726"/>
                <a:gd name="connsiteY444" fmla="*/ 486768 h 1691836"/>
                <a:gd name="connsiteX445" fmla="*/ 2286640 w 3054726"/>
                <a:gd name="connsiteY445" fmla="*/ 465538 h 1691836"/>
                <a:gd name="connsiteX446" fmla="*/ 2251978 w 3054726"/>
                <a:gd name="connsiteY446" fmla="*/ 456875 h 1691836"/>
                <a:gd name="connsiteX447" fmla="*/ 2243789 w 3054726"/>
                <a:gd name="connsiteY447" fmla="*/ 436978 h 1691836"/>
                <a:gd name="connsiteX448" fmla="*/ 2217507 w 3054726"/>
                <a:gd name="connsiteY448" fmla="*/ 446498 h 1691836"/>
                <a:gd name="connsiteX449" fmla="*/ 2216174 w 3054726"/>
                <a:gd name="connsiteY449" fmla="*/ 469918 h 1691836"/>
                <a:gd name="connsiteX450" fmla="*/ 2192844 w 3054726"/>
                <a:gd name="connsiteY450" fmla="*/ 460397 h 1691836"/>
                <a:gd name="connsiteX451" fmla="*/ 2172942 w 3054726"/>
                <a:gd name="connsiteY451" fmla="*/ 456780 h 1691836"/>
                <a:gd name="connsiteX452" fmla="*/ 2152754 w 3054726"/>
                <a:gd name="connsiteY452" fmla="*/ 456780 h 1691836"/>
                <a:gd name="connsiteX453" fmla="*/ 2122377 w 3054726"/>
                <a:gd name="connsiteY453" fmla="*/ 467538 h 1691836"/>
                <a:gd name="connsiteX454" fmla="*/ 2100475 w 3054726"/>
                <a:gd name="connsiteY454" fmla="*/ 463920 h 1691836"/>
                <a:gd name="connsiteX455" fmla="*/ 2074193 w 3054726"/>
                <a:gd name="connsiteY455" fmla="*/ 460302 h 1691836"/>
                <a:gd name="connsiteX456" fmla="*/ 2051149 w 3054726"/>
                <a:gd name="connsiteY456" fmla="*/ 456780 h 1691836"/>
                <a:gd name="connsiteX457" fmla="*/ 2022581 w 3054726"/>
                <a:gd name="connsiteY457" fmla="*/ 442880 h 1691836"/>
                <a:gd name="connsiteX458" fmla="*/ 1988205 w 3054726"/>
                <a:gd name="connsiteY458" fmla="*/ 449735 h 1691836"/>
                <a:gd name="connsiteX459" fmla="*/ 1970684 w 3054726"/>
                <a:gd name="connsiteY459" fmla="*/ 429266 h 1691836"/>
                <a:gd name="connsiteX460" fmla="*/ 2018296 w 3054726"/>
                <a:gd name="connsiteY460" fmla="*/ 422697 h 1691836"/>
                <a:gd name="connsiteX461" fmla="*/ 1999251 w 3054726"/>
                <a:gd name="connsiteY461" fmla="*/ 410892 h 1691836"/>
                <a:gd name="connsiteX462" fmla="*/ 1962970 w 3054726"/>
                <a:gd name="connsiteY462" fmla="*/ 400325 h 1691836"/>
                <a:gd name="connsiteX463" fmla="*/ 1983539 w 3054726"/>
                <a:gd name="connsiteY463" fmla="*/ 382713 h 1691836"/>
                <a:gd name="connsiteX464" fmla="*/ 2006012 w 3054726"/>
                <a:gd name="connsiteY464" fmla="*/ 369003 h 1691836"/>
                <a:gd name="connsiteX465" fmla="*/ 2032009 w 3054726"/>
                <a:gd name="connsiteY465" fmla="*/ 358531 h 1691836"/>
                <a:gd name="connsiteX466" fmla="*/ 2052196 w 3054726"/>
                <a:gd name="connsiteY466" fmla="*/ 344156 h 1691836"/>
                <a:gd name="connsiteX467" fmla="*/ 2074860 w 3054726"/>
                <a:gd name="connsiteY467" fmla="*/ 333779 h 1691836"/>
                <a:gd name="connsiteX468" fmla="*/ 2110855 w 3054726"/>
                <a:gd name="connsiteY468" fmla="*/ 319689 h 1691836"/>
                <a:gd name="connsiteX469" fmla="*/ 2165514 w 3054726"/>
                <a:gd name="connsiteY469" fmla="*/ 330447 h 1691836"/>
                <a:gd name="connsiteX470" fmla="*/ 2145802 w 3054726"/>
                <a:gd name="connsiteY470" fmla="*/ 329209 h 1691836"/>
                <a:gd name="connsiteX471" fmla="*/ 2122187 w 3054726"/>
                <a:gd name="connsiteY471" fmla="*/ 339967 h 1691836"/>
                <a:gd name="connsiteX472" fmla="*/ 2101999 w 3054726"/>
                <a:gd name="connsiteY472" fmla="*/ 354152 h 1691836"/>
                <a:gd name="connsiteX473" fmla="*/ 2094952 w 3054726"/>
                <a:gd name="connsiteY473" fmla="*/ 376429 h 1691836"/>
                <a:gd name="connsiteX474" fmla="*/ 2072955 w 3054726"/>
                <a:gd name="connsiteY474" fmla="*/ 389281 h 1691836"/>
                <a:gd name="connsiteX475" fmla="*/ 2078478 w 3054726"/>
                <a:gd name="connsiteY475" fmla="*/ 416700 h 1691836"/>
                <a:gd name="connsiteX476" fmla="*/ 2053529 w 3054726"/>
                <a:gd name="connsiteY476" fmla="*/ 424411 h 1691836"/>
                <a:gd name="connsiteX477" fmla="*/ 2087620 w 3054726"/>
                <a:gd name="connsiteY477" fmla="*/ 425553 h 1691836"/>
                <a:gd name="connsiteX478" fmla="*/ 2099523 w 3054726"/>
                <a:gd name="connsiteY478" fmla="*/ 395660 h 1691836"/>
                <a:gd name="connsiteX479" fmla="*/ 2135518 w 3054726"/>
                <a:gd name="connsiteY479" fmla="*/ 393470 h 1691836"/>
                <a:gd name="connsiteX480" fmla="*/ 2132471 w 3054726"/>
                <a:gd name="connsiteY480" fmla="*/ 369384 h 1691836"/>
                <a:gd name="connsiteX481" fmla="*/ 2135804 w 3054726"/>
                <a:gd name="connsiteY481" fmla="*/ 349201 h 1691836"/>
                <a:gd name="connsiteX482" fmla="*/ 2157134 w 3054726"/>
                <a:gd name="connsiteY482" fmla="*/ 344060 h 1691836"/>
                <a:gd name="connsiteX483" fmla="*/ 2178750 w 3054726"/>
                <a:gd name="connsiteY483" fmla="*/ 351201 h 1691836"/>
                <a:gd name="connsiteX484" fmla="*/ 2161324 w 3054726"/>
                <a:gd name="connsiteY484" fmla="*/ 329399 h 1691836"/>
                <a:gd name="connsiteX485" fmla="*/ 2219316 w 3054726"/>
                <a:gd name="connsiteY485" fmla="*/ 322926 h 1691836"/>
                <a:gd name="connsiteX486" fmla="*/ 2264072 w 3054726"/>
                <a:gd name="connsiteY486" fmla="*/ 340538 h 1691836"/>
                <a:gd name="connsiteX487" fmla="*/ 2262549 w 3054726"/>
                <a:gd name="connsiteY487" fmla="*/ 363006 h 1691836"/>
                <a:gd name="connsiteX488" fmla="*/ 2241599 w 3054726"/>
                <a:gd name="connsiteY488" fmla="*/ 364148 h 1691836"/>
                <a:gd name="connsiteX489" fmla="*/ 2229886 w 3054726"/>
                <a:gd name="connsiteY489" fmla="*/ 386806 h 1691836"/>
                <a:gd name="connsiteX490" fmla="*/ 2252645 w 3054726"/>
                <a:gd name="connsiteY490" fmla="*/ 382998 h 1691836"/>
                <a:gd name="connsiteX491" fmla="*/ 2273880 w 3054726"/>
                <a:gd name="connsiteY491" fmla="*/ 393470 h 1691836"/>
                <a:gd name="connsiteX492" fmla="*/ 2307780 w 3054726"/>
                <a:gd name="connsiteY492" fmla="*/ 393470 h 1691836"/>
                <a:gd name="connsiteX493" fmla="*/ 2323112 w 3054726"/>
                <a:gd name="connsiteY493" fmla="*/ 360150 h 1691836"/>
                <a:gd name="connsiteX494" fmla="*/ 2350251 w 3054726"/>
                <a:gd name="connsiteY494" fmla="*/ 365100 h 1691836"/>
                <a:gd name="connsiteX495" fmla="*/ 2370248 w 3054726"/>
                <a:gd name="connsiteY495" fmla="*/ 365100 h 1691836"/>
                <a:gd name="connsiteX496" fmla="*/ 2398816 w 3054726"/>
                <a:gd name="connsiteY496" fmla="*/ 375572 h 1691836"/>
                <a:gd name="connsiteX497" fmla="*/ 2375200 w 3054726"/>
                <a:gd name="connsiteY497" fmla="*/ 388996 h 1691836"/>
                <a:gd name="connsiteX498" fmla="*/ 2402910 w 3054726"/>
                <a:gd name="connsiteY498" fmla="*/ 393375 h 1691836"/>
                <a:gd name="connsiteX499" fmla="*/ 2378057 w 3054726"/>
                <a:gd name="connsiteY499" fmla="*/ 411273 h 1691836"/>
                <a:gd name="connsiteX500" fmla="*/ 2399006 w 3054726"/>
                <a:gd name="connsiteY500" fmla="*/ 418985 h 1691836"/>
                <a:gd name="connsiteX501" fmla="*/ 2422527 w 3054726"/>
                <a:gd name="connsiteY501" fmla="*/ 418985 h 1691836"/>
                <a:gd name="connsiteX502" fmla="*/ 2443381 w 3054726"/>
                <a:gd name="connsiteY502" fmla="*/ 408036 h 1691836"/>
                <a:gd name="connsiteX503" fmla="*/ 2437667 w 3054726"/>
                <a:gd name="connsiteY503" fmla="*/ 428695 h 1691836"/>
                <a:gd name="connsiteX504" fmla="*/ 2475757 w 3054726"/>
                <a:gd name="connsiteY504" fmla="*/ 422412 h 1691836"/>
                <a:gd name="connsiteX505" fmla="*/ 2440715 w 3054726"/>
                <a:gd name="connsiteY505" fmla="*/ 457065 h 1691836"/>
                <a:gd name="connsiteX506" fmla="*/ 2476043 w 3054726"/>
                <a:gd name="connsiteY506" fmla="*/ 447545 h 1691836"/>
                <a:gd name="connsiteX507" fmla="*/ 2511752 w 3054726"/>
                <a:gd name="connsiteY507" fmla="*/ 440595 h 1691836"/>
                <a:gd name="connsiteX508" fmla="*/ 2464140 w 3054726"/>
                <a:gd name="connsiteY508" fmla="*/ 471631 h 1691836"/>
                <a:gd name="connsiteX509" fmla="*/ 2530797 w 3054726"/>
                <a:gd name="connsiteY509" fmla="*/ 479628 h 1691836"/>
                <a:gd name="connsiteX510" fmla="*/ 2474710 w 3054726"/>
                <a:gd name="connsiteY510" fmla="*/ 481818 h 1691836"/>
                <a:gd name="connsiteX511" fmla="*/ 2517561 w 3054726"/>
                <a:gd name="connsiteY511" fmla="*/ 490196 h 1691836"/>
                <a:gd name="connsiteX512" fmla="*/ 2539844 w 3054726"/>
                <a:gd name="connsiteY512" fmla="*/ 500573 h 1691836"/>
                <a:gd name="connsiteX513" fmla="*/ 2500516 w 3054726"/>
                <a:gd name="connsiteY513" fmla="*/ 510093 h 1691836"/>
                <a:gd name="connsiteX514" fmla="*/ 2464902 w 3054726"/>
                <a:gd name="connsiteY514" fmla="*/ 513520 h 1691836"/>
                <a:gd name="connsiteX515" fmla="*/ 2499945 w 3054726"/>
                <a:gd name="connsiteY515" fmla="*/ 542652 h 1691836"/>
                <a:gd name="connsiteX516" fmla="*/ 2527369 w 3054726"/>
                <a:gd name="connsiteY516" fmla="*/ 546555 h 1691836"/>
                <a:gd name="connsiteX517" fmla="*/ 2572316 w 3054726"/>
                <a:gd name="connsiteY517" fmla="*/ 574545 h 1691836"/>
                <a:gd name="connsiteX518" fmla="*/ 2552509 w 3054726"/>
                <a:gd name="connsiteY518" fmla="*/ 581495 h 1691836"/>
                <a:gd name="connsiteX519" fmla="*/ 2575553 w 3054726"/>
                <a:gd name="connsiteY519" fmla="*/ 599202 h 1691836"/>
                <a:gd name="connsiteX520" fmla="*/ 2607168 w 3054726"/>
                <a:gd name="connsiteY520" fmla="*/ 592538 h 1691836"/>
                <a:gd name="connsiteX521" fmla="*/ 2606311 w 3054726"/>
                <a:gd name="connsiteY521" fmla="*/ 587492 h 1691836"/>
                <a:gd name="connsiteX522" fmla="*/ 2576696 w 3054726"/>
                <a:gd name="connsiteY522" fmla="*/ 594537 h 1691836"/>
                <a:gd name="connsiteX523" fmla="*/ 2555747 w 3054726"/>
                <a:gd name="connsiteY523" fmla="*/ 577306 h 1691836"/>
                <a:gd name="connsiteX524" fmla="*/ 2575363 w 3054726"/>
                <a:gd name="connsiteY524" fmla="*/ 570070 h 1691836"/>
                <a:gd name="connsiteX525" fmla="*/ 2548985 w 3054726"/>
                <a:gd name="connsiteY525" fmla="*/ 552458 h 1691836"/>
                <a:gd name="connsiteX526" fmla="*/ 2529083 w 3054726"/>
                <a:gd name="connsiteY526" fmla="*/ 541700 h 1691836"/>
                <a:gd name="connsiteX527" fmla="*/ 2501944 w 3054726"/>
                <a:gd name="connsiteY527" fmla="*/ 537892 h 1691836"/>
                <a:gd name="connsiteX528" fmla="*/ 2466330 w 3054726"/>
                <a:gd name="connsiteY528" fmla="*/ 513139 h 1691836"/>
                <a:gd name="connsiteX529" fmla="*/ 2501373 w 3054726"/>
                <a:gd name="connsiteY529" fmla="*/ 513996 h 1691836"/>
                <a:gd name="connsiteX530" fmla="*/ 2541463 w 3054726"/>
                <a:gd name="connsiteY530" fmla="*/ 499716 h 1691836"/>
                <a:gd name="connsiteX531" fmla="*/ 2518609 w 3054726"/>
                <a:gd name="connsiteY531" fmla="*/ 484674 h 1691836"/>
                <a:gd name="connsiteX532" fmla="*/ 2474996 w 3054726"/>
                <a:gd name="connsiteY532" fmla="*/ 480866 h 1691836"/>
                <a:gd name="connsiteX533" fmla="*/ 2531083 w 3054726"/>
                <a:gd name="connsiteY533" fmla="*/ 478581 h 1691836"/>
                <a:gd name="connsiteX534" fmla="*/ 2465092 w 3054726"/>
                <a:gd name="connsiteY534" fmla="*/ 470298 h 1691836"/>
                <a:gd name="connsiteX535" fmla="*/ 2499183 w 3054726"/>
                <a:gd name="connsiteY535" fmla="*/ 453448 h 1691836"/>
                <a:gd name="connsiteX536" fmla="*/ 2530797 w 3054726"/>
                <a:gd name="connsiteY536" fmla="*/ 453448 h 1691836"/>
                <a:gd name="connsiteX537" fmla="*/ 2474329 w 3054726"/>
                <a:gd name="connsiteY537" fmla="*/ 441643 h 1691836"/>
                <a:gd name="connsiteX538" fmla="*/ 2441000 w 3054726"/>
                <a:gd name="connsiteY538" fmla="*/ 455923 h 1691836"/>
                <a:gd name="connsiteX539" fmla="*/ 2466330 w 3054726"/>
                <a:gd name="connsiteY539" fmla="*/ 442785 h 1691836"/>
                <a:gd name="connsiteX540" fmla="*/ 2477281 w 3054726"/>
                <a:gd name="connsiteY540" fmla="*/ 420793 h 1691836"/>
                <a:gd name="connsiteX541" fmla="*/ 2438239 w 3054726"/>
                <a:gd name="connsiteY541" fmla="*/ 428124 h 1691836"/>
                <a:gd name="connsiteX542" fmla="*/ 2463188 w 3054726"/>
                <a:gd name="connsiteY542" fmla="*/ 418604 h 1691836"/>
                <a:gd name="connsiteX543" fmla="*/ 2443381 w 3054726"/>
                <a:gd name="connsiteY543" fmla="*/ 403847 h 1691836"/>
                <a:gd name="connsiteX544" fmla="*/ 2421384 w 3054726"/>
                <a:gd name="connsiteY544" fmla="*/ 414415 h 1691836"/>
                <a:gd name="connsiteX545" fmla="*/ 2399482 w 3054726"/>
                <a:gd name="connsiteY545" fmla="*/ 414415 h 1691836"/>
                <a:gd name="connsiteX546" fmla="*/ 2404434 w 3054726"/>
                <a:gd name="connsiteY546" fmla="*/ 393851 h 1691836"/>
                <a:gd name="connsiteX547" fmla="*/ 2376438 w 3054726"/>
                <a:gd name="connsiteY547" fmla="*/ 389662 h 1691836"/>
                <a:gd name="connsiteX548" fmla="*/ 2400911 w 3054726"/>
                <a:gd name="connsiteY548" fmla="*/ 376334 h 1691836"/>
                <a:gd name="connsiteX549" fmla="*/ 2371105 w 3054726"/>
                <a:gd name="connsiteY549" fmla="*/ 360721 h 1691836"/>
                <a:gd name="connsiteX550" fmla="*/ 2350155 w 3054726"/>
                <a:gd name="connsiteY550" fmla="*/ 360721 h 1691836"/>
                <a:gd name="connsiteX551" fmla="*/ 2320826 w 3054726"/>
                <a:gd name="connsiteY551" fmla="*/ 357198 h 1691836"/>
                <a:gd name="connsiteX552" fmla="*/ 2305114 w 3054726"/>
                <a:gd name="connsiteY552" fmla="*/ 390519 h 1691836"/>
                <a:gd name="connsiteX553" fmla="*/ 2274452 w 3054726"/>
                <a:gd name="connsiteY553" fmla="*/ 388996 h 1691836"/>
                <a:gd name="connsiteX554" fmla="*/ 2252455 w 3054726"/>
                <a:gd name="connsiteY554" fmla="*/ 378619 h 1691836"/>
                <a:gd name="connsiteX555" fmla="*/ 2230934 w 3054726"/>
                <a:gd name="connsiteY555" fmla="*/ 385569 h 1691836"/>
                <a:gd name="connsiteX556" fmla="*/ 2264929 w 3054726"/>
                <a:gd name="connsiteY556" fmla="*/ 365481 h 1691836"/>
                <a:gd name="connsiteX557" fmla="*/ 2267024 w 3054726"/>
                <a:gd name="connsiteY557" fmla="*/ 338348 h 1691836"/>
                <a:gd name="connsiteX558" fmla="*/ 2219412 w 3054726"/>
                <a:gd name="connsiteY558" fmla="*/ 318451 h 1691836"/>
                <a:gd name="connsiteX559" fmla="*/ 2158944 w 3054726"/>
                <a:gd name="connsiteY559" fmla="*/ 328923 h 1691836"/>
                <a:gd name="connsiteX560" fmla="*/ 2177513 w 3054726"/>
                <a:gd name="connsiteY560" fmla="*/ 350725 h 1691836"/>
                <a:gd name="connsiteX561" fmla="*/ 2156753 w 3054726"/>
                <a:gd name="connsiteY561" fmla="*/ 339586 h 1691836"/>
                <a:gd name="connsiteX562" fmla="*/ 2132281 w 3054726"/>
                <a:gd name="connsiteY562" fmla="*/ 346631 h 1691836"/>
                <a:gd name="connsiteX563" fmla="*/ 2127329 w 3054726"/>
                <a:gd name="connsiteY563" fmla="*/ 369860 h 1691836"/>
                <a:gd name="connsiteX564" fmla="*/ 2133995 w 3054726"/>
                <a:gd name="connsiteY564" fmla="*/ 392138 h 1691836"/>
                <a:gd name="connsiteX565" fmla="*/ 2095428 w 3054726"/>
                <a:gd name="connsiteY565" fmla="*/ 392994 h 1691836"/>
                <a:gd name="connsiteX566" fmla="*/ 2084668 w 3054726"/>
                <a:gd name="connsiteY566" fmla="*/ 422412 h 1691836"/>
                <a:gd name="connsiteX567" fmla="*/ 2053815 w 3054726"/>
                <a:gd name="connsiteY567" fmla="*/ 424411 h 1691836"/>
                <a:gd name="connsiteX568" fmla="*/ 2081335 w 3054726"/>
                <a:gd name="connsiteY568" fmla="*/ 418413 h 1691836"/>
                <a:gd name="connsiteX569" fmla="*/ 2076193 w 3054726"/>
                <a:gd name="connsiteY569" fmla="*/ 390805 h 1691836"/>
                <a:gd name="connsiteX570" fmla="*/ 2098095 w 3054726"/>
                <a:gd name="connsiteY570" fmla="*/ 379285 h 1691836"/>
                <a:gd name="connsiteX571" fmla="*/ 2105713 w 3054726"/>
                <a:gd name="connsiteY571" fmla="*/ 356722 h 1691836"/>
                <a:gd name="connsiteX572" fmla="*/ 2147231 w 3054726"/>
                <a:gd name="connsiteY572" fmla="*/ 333493 h 1691836"/>
                <a:gd name="connsiteX573" fmla="*/ 2166276 w 3054726"/>
                <a:gd name="connsiteY573" fmla="*/ 325401 h 1691836"/>
                <a:gd name="connsiteX574" fmla="*/ 2110379 w 3054726"/>
                <a:gd name="connsiteY574" fmla="*/ 314738 h 1691836"/>
                <a:gd name="connsiteX575" fmla="*/ 2072860 w 3054726"/>
                <a:gd name="connsiteY575" fmla="*/ 329019 h 1691836"/>
                <a:gd name="connsiteX576" fmla="*/ 2049720 w 3054726"/>
                <a:gd name="connsiteY576" fmla="*/ 339681 h 1691836"/>
                <a:gd name="connsiteX577" fmla="*/ 2029628 w 3054726"/>
                <a:gd name="connsiteY577" fmla="*/ 354152 h 1691836"/>
                <a:gd name="connsiteX578" fmla="*/ 2003822 w 3054726"/>
                <a:gd name="connsiteY578" fmla="*/ 364529 h 1691836"/>
                <a:gd name="connsiteX579" fmla="*/ 1980682 w 3054726"/>
                <a:gd name="connsiteY579" fmla="*/ 378619 h 1691836"/>
                <a:gd name="connsiteX580" fmla="*/ 1960399 w 3054726"/>
                <a:gd name="connsiteY580" fmla="*/ 400325 h 1691836"/>
                <a:gd name="connsiteX581" fmla="*/ 1997727 w 3054726"/>
                <a:gd name="connsiteY581" fmla="*/ 414891 h 1691836"/>
                <a:gd name="connsiteX582" fmla="*/ 2017249 w 3054726"/>
                <a:gd name="connsiteY582" fmla="*/ 421936 h 1691836"/>
                <a:gd name="connsiteX583" fmla="*/ 1968208 w 3054726"/>
                <a:gd name="connsiteY583" fmla="*/ 427838 h 1691836"/>
                <a:gd name="connsiteX584" fmla="*/ 1986681 w 3054726"/>
                <a:gd name="connsiteY584" fmla="*/ 453067 h 1691836"/>
                <a:gd name="connsiteX585" fmla="*/ 2021914 w 3054726"/>
                <a:gd name="connsiteY585" fmla="*/ 446784 h 1691836"/>
                <a:gd name="connsiteX586" fmla="*/ 2049911 w 3054726"/>
                <a:gd name="connsiteY586" fmla="*/ 460683 h 1691836"/>
                <a:gd name="connsiteX587" fmla="*/ 2073622 w 3054726"/>
                <a:gd name="connsiteY587" fmla="*/ 464491 h 1691836"/>
                <a:gd name="connsiteX588" fmla="*/ 2099999 w 3054726"/>
                <a:gd name="connsiteY588" fmla="*/ 468014 h 1691836"/>
                <a:gd name="connsiteX589" fmla="*/ 2122948 w 3054726"/>
                <a:gd name="connsiteY589" fmla="*/ 471536 h 1691836"/>
                <a:gd name="connsiteX590" fmla="*/ 2153801 w 3054726"/>
                <a:gd name="connsiteY590" fmla="*/ 460778 h 1691836"/>
                <a:gd name="connsiteX591" fmla="*/ 2191891 w 3054726"/>
                <a:gd name="connsiteY591" fmla="*/ 464491 h 1691836"/>
                <a:gd name="connsiteX592" fmla="*/ 2217983 w 3054726"/>
                <a:gd name="connsiteY592" fmla="*/ 471441 h 1691836"/>
                <a:gd name="connsiteX593" fmla="*/ 2221030 w 3054726"/>
                <a:gd name="connsiteY593" fmla="*/ 447926 h 1691836"/>
                <a:gd name="connsiteX594" fmla="*/ 2242551 w 3054726"/>
                <a:gd name="connsiteY594" fmla="*/ 439834 h 1691836"/>
                <a:gd name="connsiteX595" fmla="*/ 2249217 w 3054726"/>
                <a:gd name="connsiteY595" fmla="*/ 459826 h 1691836"/>
                <a:gd name="connsiteX596" fmla="*/ 2283879 w 3054726"/>
                <a:gd name="connsiteY596" fmla="*/ 468299 h 1691836"/>
                <a:gd name="connsiteX597" fmla="*/ 2288640 w 3054726"/>
                <a:gd name="connsiteY597" fmla="*/ 487340 h 1691836"/>
                <a:gd name="connsiteX598" fmla="*/ 2295211 w 3054726"/>
                <a:gd name="connsiteY598" fmla="*/ 508570 h 1691836"/>
                <a:gd name="connsiteX599" fmla="*/ 2317208 w 3054726"/>
                <a:gd name="connsiteY599" fmla="*/ 510283 h 1691836"/>
                <a:gd name="connsiteX600" fmla="*/ 2341871 w 3054726"/>
                <a:gd name="connsiteY600" fmla="*/ 535036 h 1691836"/>
                <a:gd name="connsiteX601" fmla="*/ 2334634 w 3054726"/>
                <a:gd name="connsiteY601" fmla="*/ 561026 h 1691836"/>
                <a:gd name="connsiteX602" fmla="*/ 2318541 w 3054726"/>
                <a:gd name="connsiteY602" fmla="*/ 585017 h 1691836"/>
                <a:gd name="connsiteX603" fmla="*/ 2289973 w 3054726"/>
                <a:gd name="connsiteY603" fmla="*/ 598345 h 1691836"/>
                <a:gd name="connsiteX604" fmla="*/ 2267310 w 3054726"/>
                <a:gd name="connsiteY604" fmla="*/ 605295 h 1691836"/>
                <a:gd name="connsiteX605" fmla="*/ 2240552 w 3054726"/>
                <a:gd name="connsiteY605" fmla="*/ 619575 h 1691836"/>
                <a:gd name="connsiteX606" fmla="*/ 2252740 w 3054726"/>
                <a:gd name="connsiteY606" fmla="*/ 644233 h 1691836"/>
                <a:gd name="connsiteX607" fmla="*/ 2182179 w 3054726"/>
                <a:gd name="connsiteY607" fmla="*/ 654705 h 1691836"/>
                <a:gd name="connsiteX608" fmla="*/ 2136756 w 3054726"/>
                <a:gd name="connsiteY608" fmla="*/ 647660 h 1691836"/>
                <a:gd name="connsiteX609" fmla="*/ 2111902 w 3054726"/>
                <a:gd name="connsiteY609" fmla="*/ 665844 h 1691836"/>
                <a:gd name="connsiteX610" fmla="*/ 2092857 w 3054726"/>
                <a:gd name="connsiteY610" fmla="*/ 676221 h 1691836"/>
                <a:gd name="connsiteX611" fmla="*/ 2091619 w 3054726"/>
                <a:gd name="connsiteY611" fmla="*/ 699545 h 1691836"/>
                <a:gd name="connsiteX612" fmla="*/ 2116664 w 3054726"/>
                <a:gd name="connsiteY612" fmla="*/ 705448 h 1691836"/>
                <a:gd name="connsiteX613" fmla="*/ 2140756 w 3054726"/>
                <a:gd name="connsiteY613" fmla="*/ 698308 h 1691836"/>
                <a:gd name="connsiteX614" fmla="*/ 2173513 w 3054726"/>
                <a:gd name="connsiteY614" fmla="*/ 691263 h 1691836"/>
                <a:gd name="connsiteX615" fmla="*/ 2194843 w 3054726"/>
                <a:gd name="connsiteY615" fmla="*/ 693643 h 1691836"/>
                <a:gd name="connsiteX616" fmla="*/ 2207984 w 3054726"/>
                <a:gd name="connsiteY616" fmla="*/ 668890 h 1691836"/>
                <a:gd name="connsiteX617" fmla="*/ 2237790 w 3054726"/>
                <a:gd name="connsiteY617" fmla="*/ 684122 h 1691836"/>
                <a:gd name="connsiteX618" fmla="*/ 2252835 w 3054726"/>
                <a:gd name="connsiteY618" fmla="*/ 725440 h 1691836"/>
                <a:gd name="connsiteX619" fmla="*/ 2249026 w 3054726"/>
                <a:gd name="connsiteY619" fmla="*/ 744481 h 1691836"/>
                <a:gd name="connsiteX620" fmla="*/ 2270357 w 3054726"/>
                <a:gd name="connsiteY620" fmla="*/ 754001 h 1691836"/>
                <a:gd name="connsiteX621" fmla="*/ 2290068 w 3054726"/>
                <a:gd name="connsiteY621" fmla="*/ 761141 h 1691836"/>
                <a:gd name="connsiteX622" fmla="*/ 2312351 w 3054726"/>
                <a:gd name="connsiteY622" fmla="*/ 782561 h 1691836"/>
                <a:gd name="connsiteX623" fmla="*/ 2340252 w 3054726"/>
                <a:gd name="connsiteY623" fmla="*/ 783228 h 1691836"/>
                <a:gd name="connsiteX624" fmla="*/ 2381961 w 3054726"/>
                <a:gd name="connsiteY624" fmla="*/ 804172 h 1691836"/>
                <a:gd name="connsiteX625" fmla="*/ 2395102 w 3054726"/>
                <a:gd name="connsiteY625" fmla="*/ 781800 h 1691836"/>
                <a:gd name="connsiteX626" fmla="*/ 2368343 w 3054726"/>
                <a:gd name="connsiteY626" fmla="*/ 750859 h 1691836"/>
                <a:gd name="connsiteX627" fmla="*/ 2352060 w 3054726"/>
                <a:gd name="connsiteY627" fmla="*/ 726011 h 1691836"/>
                <a:gd name="connsiteX628" fmla="*/ 2388341 w 3054726"/>
                <a:gd name="connsiteY628" fmla="*/ 743624 h 1691836"/>
                <a:gd name="connsiteX629" fmla="*/ 2409671 w 3054726"/>
                <a:gd name="connsiteY629" fmla="*/ 740387 h 1691836"/>
                <a:gd name="connsiteX630" fmla="*/ 2423669 w 3054726"/>
                <a:gd name="connsiteY630" fmla="*/ 764092 h 1691836"/>
                <a:gd name="connsiteX631" fmla="*/ 2445857 w 3054726"/>
                <a:gd name="connsiteY631" fmla="*/ 761617 h 1691836"/>
                <a:gd name="connsiteX632" fmla="*/ 2460902 w 3054726"/>
                <a:gd name="connsiteY632" fmla="*/ 717443 h 1691836"/>
                <a:gd name="connsiteX633" fmla="*/ 2462807 w 3054726"/>
                <a:gd name="connsiteY633" fmla="*/ 738673 h 1691836"/>
                <a:gd name="connsiteX634" fmla="*/ 2477281 w 3054726"/>
                <a:gd name="connsiteY634" fmla="*/ 714111 h 1691836"/>
                <a:gd name="connsiteX635" fmla="*/ 2467758 w 3054726"/>
                <a:gd name="connsiteY635" fmla="*/ 687550 h 1691836"/>
                <a:gd name="connsiteX636" fmla="*/ 2437191 w 3054726"/>
                <a:gd name="connsiteY636" fmla="*/ 668509 h 1691836"/>
                <a:gd name="connsiteX637" fmla="*/ 2438334 w 3054726"/>
                <a:gd name="connsiteY637" fmla="*/ 638711 h 1691836"/>
                <a:gd name="connsiteX638" fmla="*/ 2416242 w 3054726"/>
                <a:gd name="connsiteY638" fmla="*/ 636331 h 1691836"/>
                <a:gd name="connsiteX639" fmla="*/ 2436810 w 3054726"/>
                <a:gd name="connsiteY639" fmla="*/ 630238 h 1691836"/>
                <a:gd name="connsiteX640" fmla="*/ 2447285 w 3054726"/>
                <a:gd name="connsiteY640" fmla="*/ 608151 h 1691836"/>
                <a:gd name="connsiteX641" fmla="*/ 2478519 w 3054726"/>
                <a:gd name="connsiteY641" fmla="*/ 602439 h 1691836"/>
                <a:gd name="connsiteX642" fmla="*/ 2482328 w 3054726"/>
                <a:gd name="connsiteY642" fmla="*/ 621479 h 1691836"/>
                <a:gd name="connsiteX643" fmla="*/ 2506896 w 3054726"/>
                <a:gd name="connsiteY643" fmla="*/ 630143 h 1691836"/>
                <a:gd name="connsiteX644" fmla="*/ 2499373 w 3054726"/>
                <a:gd name="connsiteY644" fmla="*/ 650802 h 1691836"/>
                <a:gd name="connsiteX645" fmla="*/ 2525751 w 3054726"/>
                <a:gd name="connsiteY645" fmla="*/ 675554 h 1691836"/>
                <a:gd name="connsiteX646" fmla="*/ 2552318 w 3054726"/>
                <a:gd name="connsiteY646" fmla="*/ 643376 h 1691836"/>
                <a:gd name="connsiteX647" fmla="*/ 2591265 w 3054726"/>
                <a:gd name="connsiteY647" fmla="*/ 626240 h 1691836"/>
                <a:gd name="connsiteX648" fmla="*/ 2626689 w 3054726"/>
                <a:gd name="connsiteY648" fmla="*/ 616053 h 1691836"/>
                <a:gd name="connsiteX649" fmla="*/ 2631736 w 3054726"/>
                <a:gd name="connsiteY649" fmla="*/ 592824 h 1691836"/>
                <a:gd name="connsiteX650" fmla="*/ 2606692 w 3054726"/>
                <a:gd name="connsiteY650" fmla="*/ 586540 h 1691836"/>
                <a:gd name="connsiteX651" fmla="*/ 1881267 w 3054726"/>
                <a:gd name="connsiteY651" fmla="*/ 771708 h 1691836"/>
                <a:gd name="connsiteX652" fmla="*/ 1907549 w 3054726"/>
                <a:gd name="connsiteY652" fmla="*/ 750478 h 1691836"/>
                <a:gd name="connsiteX653" fmla="*/ 1917072 w 3054726"/>
                <a:gd name="connsiteY653" fmla="*/ 772756 h 1691836"/>
                <a:gd name="connsiteX654" fmla="*/ 1894980 w 3054726"/>
                <a:gd name="connsiteY654" fmla="*/ 785417 h 1691836"/>
                <a:gd name="connsiteX655" fmla="*/ 1866412 w 3054726"/>
                <a:gd name="connsiteY655" fmla="*/ 792082 h 1691836"/>
                <a:gd name="connsiteX656" fmla="*/ 1882315 w 3054726"/>
                <a:gd name="connsiteY656" fmla="*/ 770756 h 1691836"/>
                <a:gd name="connsiteX657" fmla="*/ 1877648 w 3054726"/>
                <a:gd name="connsiteY657" fmla="*/ 768662 h 1691836"/>
                <a:gd name="connsiteX658" fmla="*/ 1864507 w 3054726"/>
                <a:gd name="connsiteY658" fmla="*/ 793414 h 1691836"/>
                <a:gd name="connsiteX659" fmla="*/ 1896789 w 3054726"/>
                <a:gd name="connsiteY659" fmla="*/ 789892 h 1691836"/>
                <a:gd name="connsiteX660" fmla="*/ 1920500 w 3054726"/>
                <a:gd name="connsiteY660" fmla="*/ 775421 h 1691836"/>
                <a:gd name="connsiteX661" fmla="*/ 1928118 w 3054726"/>
                <a:gd name="connsiteY661" fmla="*/ 749241 h 1691836"/>
                <a:gd name="connsiteX662" fmla="*/ 1906026 w 3054726"/>
                <a:gd name="connsiteY662" fmla="*/ 746194 h 1691836"/>
                <a:gd name="connsiteX663" fmla="*/ 1878220 w 3054726"/>
                <a:gd name="connsiteY663" fmla="*/ 767995 h 1691836"/>
                <a:gd name="connsiteX664" fmla="*/ 1708053 w 3054726"/>
                <a:gd name="connsiteY664" fmla="*/ 1203736 h 1691836"/>
                <a:gd name="connsiteX665" fmla="*/ 1686437 w 3054726"/>
                <a:gd name="connsiteY665" fmla="*/ 1191931 h 1691836"/>
                <a:gd name="connsiteX666" fmla="*/ 1709386 w 3054726"/>
                <a:gd name="connsiteY666" fmla="*/ 1199071 h 1691836"/>
                <a:gd name="connsiteX667" fmla="*/ 1686437 w 3054726"/>
                <a:gd name="connsiteY667" fmla="*/ 1191931 h 1691836"/>
                <a:gd name="connsiteX668" fmla="*/ 1708053 w 3054726"/>
                <a:gd name="connsiteY668" fmla="*/ 1203640 h 1691836"/>
                <a:gd name="connsiteX669" fmla="*/ 1800230 w 3054726"/>
                <a:gd name="connsiteY669" fmla="*/ 301696 h 1691836"/>
                <a:gd name="connsiteX670" fmla="*/ 1832322 w 3054726"/>
                <a:gd name="connsiteY670" fmla="*/ 319022 h 1691836"/>
                <a:gd name="connsiteX671" fmla="*/ 1767092 w 3054726"/>
                <a:gd name="connsiteY671" fmla="*/ 339491 h 1691836"/>
                <a:gd name="connsiteX672" fmla="*/ 1806992 w 3054726"/>
                <a:gd name="connsiteY672" fmla="*/ 351296 h 1691836"/>
                <a:gd name="connsiteX673" fmla="*/ 1785566 w 3054726"/>
                <a:gd name="connsiteY673" fmla="*/ 390043 h 1691836"/>
                <a:gd name="connsiteX674" fmla="*/ 1712052 w 3054726"/>
                <a:gd name="connsiteY674" fmla="*/ 392423 h 1691836"/>
                <a:gd name="connsiteX675" fmla="*/ 1701006 w 3054726"/>
                <a:gd name="connsiteY675" fmla="*/ 369003 h 1691836"/>
                <a:gd name="connsiteX676" fmla="*/ 1680247 w 3054726"/>
                <a:gd name="connsiteY676" fmla="*/ 357389 h 1691836"/>
                <a:gd name="connsiteX677" fmla="*/ 1671391 w 3054726"/>
                <a:gd name="connsiteY677" fmla="*/ 337206 h 1691836"/>
                <a:gd name="connsiteX678" fmla="*/ 1708719 w 3054726"/>
                <a:gd name="connsiteY678" fmla="*/ 340633 h 1691836"/>
                <a:gd name="connsiteX679" fmla="*/ 1728431 w 3054726"/>
                <a:gd name="connsiteY679" fmla="*/ 340633 h 1691836"/>
                <a:gd name="connsiteX680" fmla="*/ 1724241 w 3054726"/>
                <a:gd name="connsiteY680" fmla="*/ 312834 h 1691836"/>
                <a:gd name="connsiteX681" fmla="*/ 1745571 w 3054726"/>
                <a:gd name="connsiteY681" fmla="*/ 308740 h 1691836"/>
                <a:gd name="connsiteX682" fmla="*/ 1771568 w 3054726"/>
                <a:gd name="connsiteY682" fmla="*/ 305313 h 1691836"/>
                <a:gd name="connsiteX683" fmla="*/ 1801088 w 3054726"/>
                <a:gd name="connsiteY683" fmla="*/ 301791 h 1691836"/>
                <a:gd name="connsiteX684" fmla="*/ 1800230 w 3054726"/>
                <a:gd name="connsiteY684" fmla="*/ 296935 h 1691836"/>
                <a:gd name="connsiteX685" fmla="*/ 1770616 w 3054726"/>
                <a:gd name="connsiteY685" fmla="*/ 300458 h 1691836"/>
                <a:gd name="connsiteX686" fmla="*/ 1744333 w 3054726"/>
                <a:gd name="connsiteY686" fmla="*/ 303980 h 1691836"/>
                <a:gd name="connsiteX687" fmla="*/ 1720908 w 3054726"/>
                <a:gd name="connsiteY687" fmla="*/ 311216 h 1691836"/>
                <a:gd name="connsiteX688" fmla="*/ 1725860 w 3054726"/>
                <a:gd name="connsiteY688" fmla="*/ 338920 h 1691836"/>
                <a:gd name="connsiteX689" fmla="*/ 1668725 w 3054726"/>
                <a:gd name="connsiteY689" fmla="*/ 335873 h 1691836"/>
                <a:gd name="connsiteX690" fmla="*/ 1676438 w 3054726"/>
                <a:gd name="connsiteY690" fmla="*/ 360530 h 1691836"/>
                <a:gd name="connsiteX691" fmla="*/ 1697197 w 3054726"/>
                <a:gd name="connsiteY691" fmla="*/ 372240 h 1691836"/>
                <a:gd name="connsiteX692" fmla="*/ 1709386 w 3054726"/>
                <a:gd name="connsiteY692" fmla="*/ 395946 h 1691836"/>
                <a:gd name="connsiteX693" fmla="*/ 1767473 w 3054726"/>
                <a:gd name="connsiteY693" fmla="*/ 397278 h 1691836"/>
                <a:gd name="connsiteX694" fmla="*/ 1787566 w 3054726"/>
                <a:gd name="connsiteY694" fmla="*/ 393661 h 1691836"/>
                <a:gd name="connsiteX695" fmla="*/ 1802421 w 3054726"/>
                <a:gd name="connsiteY695" fmla="*/ 371383 h 1691836"/>
                <a:gd name="connsiteX696" fmla="*/ 1809182 w 3054726"/>
                <a:gd name="connsiteY696" fmla="*/ 349582 h 1691836"/>
                <a:gd name="connsiteX697" fmla="*/ 1767854 w 3054726"/>
                <a:gd name="connsiteY697" fmla="*/ 339396 h 1691836"/>
                <a:gd name="connsiteX698" fmla="*/ 1834512 w 3054726"/>
                <a:gd name="connsiteY698" fmla="*/ 319308 h 1691836"/>
                <a:gd name="connsiteX699" fmla="*/ 1801468 w 3054726"/>
                <a:gd name="connsiteY699" fmla="*/ 297031 h 1691836"/>
                <a:gd name="connsiteX700" fmla="*/ 1628349 w 3054726"/>
                <a:gd name="connsiteY700" fmla="*/ 506475 h 1691836"/>
                <a:gd name="connsiteX701" fmla="*/ 1654631 w 3054726"/>
                <a:gd name="connsiteY701" fmla="*/ 470394 h 1691836"/>
                <a:gd name="connsiteX702" fmla="*/ 1708148 w 3054726"/>
                <a:gd name="connsiteY702" fmla="*/ 481913 h 1691836"/>
                <a:gd name="connsiteX703" fmla="*/ 1716147 w 3054726"/>
                <a:gd name="connsiteY703" fmla="*/ 519042 h 1691836"/>
                <a:gd name="connsiteX704" fmla="*/ 1695007 w 3054726"/>
                <a:gd name="connsiteY704" fmla="*/ 519804 h 1691836"/>
                <a:gd name="connsiteX705" fmla="*/ 1675962 w 3054726"/>
                <a:gd name="connsiteY705" fmla="*/ 519804 h 1691836"/>
                <a:gd name="connsiteX706" fmla="*/ 1647394 w 3054726"/>
                <a:gd name="connsiteY706" fmla="*/ 509331 h 1691836"/>
                <a:gd name="connsiteX707" fmla="*/ 1627302 w 3054726"/>
                <a:gd name="connsiteY707" fmla="*/ 505714 h 1691836"/>
                <a:gd name="connsiteX708" fmla="*/ 1625969 w 3054726"/>
                <a:gd name="connsiteY708" fmla="*/ 510283 h 1691836"/>
                <a:gd name="connsiteX709" fmla="*/ 1645680 w 3054726"/>
                <a:gd name="connsiteY709" fmla="*/ 513806 h 1691836"/>
                <a:gd name="connsiteX710" fmla="*/ 1674914 w 3054726"/>
                <a:gd name="connsiteY710" fmla="*/ 524278 h 1691836"/>
                <a:gd name="connsiteX711" fmla="*/ 1695483 w 3054726"/>
                <a:gd name="connsiteY711" fmla="*/ 524278 h 1691836"/>
                <a:gd name="connsiteX712" fmla="*/ 1718813 w 3054726"/>
                <a:gd name="connsiteY712" fmla="*/ 520660 h 1691836"/>
                <a:gd name="connsiteX713" fmla="*/ 1711005 w 3054726"/>
                <a:gd name="connsiteY713" fmla="*/ 478771 h 1691836"/>
                <a:gd name="connsiteX714" fmla="*/ 1653108 w 3054726"/>
                <a:gd name="connsiteY714" fmla="*/ 466395 h 1691836"/>
                <a:gd name="connsiteX715" fmla="*/ 1634063 w 3054726"/>
                <a:gd name="connsiteY715" fmla="*/ 488482 h 1691836"/>
                <a:gd name="connsiteX716" fmla="*/ 1614256 w 3054726"/>
                <a:gd name="connsiteY716" fmla="*/ 494861 h 1691836"/>
                <a:gd name="connsiteX717" fmla="*/ 1571214 w 3054726"/>
                <a:gd name="connsiteY717" fmla="*/ 524564 h 1691836"/>
                <a:gd name="connsiteX718" fmla="*/ 1590926 w 3054726"/>
                <a:gd name="connsiteY718" fmla="*/ 521041 h 1691836"/>
                <a:gd name="connsiteX719" fmla="*/ 1571214 w 3054726"/>
                <a:gd name="connsiteY719" fmla="*/ 512759 h 1691836"/>
                <a:gd name="connsiteX720" fmla="*/ 1570357 w 3054726"/>
                <a:gd name="connsiteY720" fmla="*/ 519804 h 1691836"/>
                <a:gd name="connsiteX721" fmla="*/ 1590069 w 3054726"/>
                <a:gd name="connsiteY721" fmla="*/ 521041 h 1691836"/>
                <a:gd name="connsiteX722" fmla="*/ 1587022 w 3054726"/>
                <a:gd name="connsiteY722" fmla="*/ 443642 h 1691836"/>
                <a:gd name="connsiteX723" fmla="*/ 1584831 w 3054726"/>
                <a:gd name="connsiteY723" fmla="*/ 469537 h 1691836"/>
                <a:gd name="connsiteX724" fmla="*/ 1560549 w 3054726"/>
                <a:gd name="connsiteY724" fmla="*/ 470679 h 1691836"/>
                <a:gd name="connsiteX725" fmla="*/ 1534552 w 3054726"/>
                <a:gd name="connsiteY725" fmla="*/ 470679 h 1691836"/>
                <a:gd name="connsiteX726" fmla="*/ 1513412 w 3054726"/>
                <a:gd name="connsiteY726" fmla="*/ 485245 h 1691836"/>
                <a:gd name="connsiteX727" fmla="*/ 1557216 w 3054726"/>
                <a:gd name="connsiteY727" fmla="*/ 496669 h 1691836"/>
                <a:gd name="connsiteX728" fmla="*/ 1521031 w 3054726"/>
                <a:gd name="connsiteY728" fmla="*/ 516662 h 1691836"/>
                <a:gd name="connsiteX729" fmla="*/ 1499129 w 3054726"/>
                <a:gd name="connsiteY729" fmla="*/ 509617 h 1691836"/>
                <a:gd name="connsiteX730" fmla="*/ 1453325 w 3054726"/>
                <a:gd name="connsiteY730" fmla="*/ 488577 h 1691836"/>
                <a:gd name="connsiteX731" fmla="*/ 1432566 w 3054726"/>
                <a:gd name="connsiteY731" fmla="*/ 488577 h 1691836"/>
                <a:gd name="connsiteX732" fmla="*/ 1408856 w 3054726"/>
                <a:gd name="connsiteY732" fmla="*/ 495813 h 1691836"/>
                <a:gd name="connsiteX733" fmla="*/ 1373146 w 3054726"/>
                <a:gd name="connsiteY733" fmla="*/ 499240 h 1691836"/>
                <a:gd name="connsiteX734" fmla="*/ 1333532 w 3054726"/>
                <a:gd name="connsiteY734" fmla="*/ 506380 h 1691836"/>
                <a:gd name="connsiteX735" fmla="*/ 1297537 w 3054726"/>
                <a:gd name="connsiteY735" fmla="*/ 509903 h 1691836"/>
                <a:gd name="connsiteX736" fmla="*/ 1271065 w 3054726"/>
                <a:gd name="connsiteY736" fmla="*/ 513425 h 1691836"/>
                <a:gd name="connsiteX737" fmla="*/ 1179553 w 3054726"/>
                <a:gd name="connsiteY737" fmla="*/ 506285 h 1691836"/>
                <a:gd name="connsiteX738" fmla="*/ 1193075 w 3054726"/>
                <a:gd name="connsiteY738" fmla="*/ 485150 h 1691836"/>
                <a:gd name="connsiteX739" fmla="*/ 1166603 w 3054726"/>
                <a:gd name="connsiteY739" fmla="*/ 477915 h 1691836"/>
                <a:gd name="connsiteX740" fmla="*/ 1188980 w 3054726"/>
                <a:gd name="connsiteY740" fmla="*/ 461445 h 1691836"/>
                <a:gd name="connsiteX741" fmla="*/ 1248496 w 3054726"/>
                <a:gd name="connsiteY741" fmla="*/ 454304 h 1691836"/>
                <a:gd name="connsiteX742" fmla="*/ 1272493 w 3054726"/>
                <a:gd name="connsiteY742" fmla="*/ 439834 h 1691836"/>
                <a:gd name="connsiteX743" fmla="*/ 1224881 w 3054726"/>
                <a:gd name="connsiteY743" fmla="*/ 435359 h 1691836"/>
                <a:gd name="connsiteX744" fmla="*/ 1202217 w 3054726"/>
                <a:gd name="connsiteY744" fmla="*/ 431837 h 1691836"/>
                <a:gd name="connsiteX745" fmla="*/ 1226214 w 3054726"/>
                <a:gd name="connsiteY745" fmla="*/ 404514 h 1691836"/>
                <a:gd name="connsiteX746" fmla="*/ 1199836 w 3054726"/>
                <a:gd name="connsiteY746" fmla="*/ 389091 h 1691836"/>
                <a:gd name="connsiteX747" fmla="*/ 1230023 w 3054726"/>
                <a:gd name="connsiteY747" fmla="*/ 372050 h 1691836"/>
                <a:gd name="connsiteX748" fmla="*/ 1285063 w 3054726"/>
                <a:gd name="connsiteY748" fmla="*/ 358246 h 1691836"/>
                <a:gd name="connsiteX749" fmla="*/ 1370765 w 3054726"/>
                <a:gd name="connsiteY749" fmla="*/ 340633 h 1691836"/>
                <a:gd name="connsiteX750" fmla="*/ 1345436 w 3054726"/>
                <a:gd name="connsiteY750" fmla="*/ 354152 h 1691836"/>
                <a:gd name="connsiteX751" fmla="*/ 1367052 w 3054726"/>
                <a:gd name="connsiteY751" fmla="*/ 354914 h 1691836"/>
                <a:gd name="connsiteX752" fmla="*/ 1415997 w 3054726"/>
                <a:gd name="connsiteY752" fmla="*/ 354914 h 1691836"/>
                <a:gd name="connsiteX753" fmla="*/ 1395429 w 3054726"/>
                <a:gd name="connsiteY753" fmla="*/ 357294 h 1691836"/>
                <a:gd name="connsiteX754" fmla="*/ 1371908 w 3054726"/>
                <a:gd name="connsiteY754" fmla="*/ 371669 h 1691836"/>
                <a:gd name="connsiteX755" fmla="*/ 1396571 w 3054726"/>
                <a:gd name="connsiteY755" fmla="*/ 372621 h 1691836"/>
                <a:gd name="connsiteX756" fmla="*/ 1416378 w 3054726"/>
                <a:gd name="connsiteY756" fmla="*/ 369003 h 1691836"/>
                <a:gd name="connsiteX757" fmla="*/ 1440470 w 3054726"/>
                <a:gd name="connsiteY757" fmla="*/ 350915 h 1691836"/>
                <a:gd name="connsiteX758" fmla="*/ 1465324 w 3054726"/>
                <a:gd name="connsiteY758" fmla="*/ 351391 h 1691836"/>
                <a:gd name="connsiteX759" fmla="*/ 1491035 w 3054726"/>
                <a:gd name="connsiteY759" fmla="*/ 358341 h 1691836"/>
                <a:gd name="connsiteX760" fmla="*/ 1475989 w 3054726"/>
                <a:gd name="connsiteY760" fmla="*/ 397659 h 1691836"/>
                <a:gd name="connsiteX761" fmla="*/ 1499129 w 3054726"/>
                <a:gd name="connsiteY761" fmla="*/ 389948 h 1691836"/>
                <a:gd name="connsiteX762" fmla="*/ 1516460 w 3054726"/>
                <a:gd name="connsiteY762" fmla="*/ 364338 h 1691836"/>
                <a:gd name="connsiteX763" fmla="*/ 1542647 w 3054726"/>
                <a:gd name="connsiteY763" fmla="*/ 343680 h 1691836"/>
                <a:gd name="connsiteX764" fmla="*/ 1586260 w 3054726"/>
                <a:gd name="connsiteY764" fmla="*/ 351105 h 1691836"/>
                <a:gd name="connsiteX765" fmla="*/ 1578261 w 3054726"/>
                <a:gd name="connsiteY765" fmla="*/ 387377 h 1691836"/>
                <a:gd name="connsiteX766" fmla="*/ 1571214 w 3054726"/>
                <a:gd name="connsiteY766" fmla="*/ 411940 h 1691836"/>
                <a:gd name="connsiteX767" fmla="*/ 1529601 w 3054726"/>
                <a:gd name="connsiteY767" fmla="*/ 435264 h 1691836"/>
                <a:gd name="connsiteX768" fmla="*/ 1587022 w 3054726"/>
                <a:gd name="connsiteY768" fmla="*/ 438787 h 1691836"/>
                <a:gd name="connsiteX769" fmla="*/ 1531029 w 3054726"/>
                <a:gd name="connsiteY769" fmla="*/ 435264 h 1691836"/>
                <a:gd name="connsiteX770" fmla="*/ 1574833 w 3054726"/>
                <a:gd name="connsiteY770" fmla="*/ 414986 h 1691836"/>
                <a:gd name="connsiteX771" fmla="*/ 1582546 w 3054726"/>
                <a:gd name="connsiteY771" fmla="*/ 388805 h 1691836"/>
                <a:gd name="connsiteX772" fmla="*/ 1589212 w 3054726"/>
                <a:gd name="connsiteY772" fmla="*/ 349677 h 1691836"/>
                <a:gd name="connsiteX773" fmla="*/ 1561692 w 3054726"/>
                <a:gd name="connsiteY773" fmla="*/ 336063 h 1691836"/>
                <a:gd name="connsiteX774" fmla="*/ 1540647 w 3054726"/>
                <a:gd name="connsiteY774" fmla="*/ 339396 h 1691836"/>
                <a:gd name="connsiteX775" fmla="*/ 1513222 w 3054726"/>
                <a:gd name="connsiteY775" fmla="*/ 361102 h 1691836"/>
                <a:gd name="connsiteX776" fmla="*/ 1496272 w 3054726"/>
                <a:gd name="connsiteY776" fmla="*/ 386425 h 1691836"/>
                <a:gd name="connsiteX777" fmla="*/ 1493987 w 3054726"/>
                <a:gd name="connsiteY777" fmla="*/ 356627 h 1691836"/>
                <a:gd name="connsiteX778" fmla="*/ 1465991 w 3054726"/>
                <a:gd name="connsiteY778" fmla="*/ 346536 h 1691836"/>
                <a:gd name="connsiteX779" fmla="*/ 1439137 w 3054726"/>
                <a:gd name="connsiteY779" fmla="*/ 346536 h 1691836"/>
                <a:gd name="connsiteX780" fmla="*/ 1414569 w 3054726"/>
                <a:gd name="connsiteY780" fmla="*/ 364719 h 1691836"/>
                <a:gd name="connsiteX781" fmla="*/ 1372955 w 3054726"/>
                <a:gd name="connsiteY781" fmla="*/ 371383 h 1691836"/>
                <a:gd name="connsiteX782" fmla="*/ 1397619 w 3054726"/>
                <a:gd name="connsiteY782" fmla="*/ 361863 h 1691836"/>
                <a:gd name="connsiteX783" fmla="*/ 1416092 w 3054726"/>
                <a:gd name="connsiteY783" fmla="*/ 350249 h 1691836"/>
                <a:gd name="connsiteX784" fmla="*/ 1366766 w 3054726"/>
                <a:gd name="connsiteY784" fmla="*/ 350249 h 1691836"/>
                <a:gd name="connsiteX785" fmla="*/ 1346578 w 3054726"/>
                <a:gd name="connsiteY785" fmla="*/ 353866 h 1691836"/>
                <a:gd name="connsiteX786" fmla="*/ 1371241 w 3054726"/>
                <a:gd name="connsiteY786" fmla="*/ 340157 h 1691836"/>
                <a:gd name="connsiteX787" fmla="*/ 1283730 w 3054726"/>
                <a:gd name="connsiteY787" fmla="*/ 353581 h 1691836"/>
                <a:gd name="connsiteX788" fmla="*/ 1228404 w 3054726"/>
                <a:gd name="connsiteY788" fmla="*/ 367766 h 1691836"/>
                <a:gd name="connsiteX789" fmla="*/ 1197932 w 3054726"/>
                <a:gd name="connsiteY789" fmla="*/ 389377 h 1691836"/>
                <a:gd name="connsiteX790" fmla="*/ 1224785 w 3054726"/>
                <a:gd name="connsiteY790" fmla="*/ 404133 h 1691836"/>
                <a:gd name="connsiteX791" fmla="*/ 1201360 w 3054726"/>
                <a:gd name="connsiteY791" fmla="*/ 413653 h 1691836"/>
                <a:gd name="connsiteX792" fmla="*/ 1181744 w 3054726"/>
                <a:gd name="connsiteY792" fmla="*/ 424221 h 1691836"/>
                <a:gd name="connsiteX793" fmla="*/ 1201836 w 3054726"/>
                <a:gd name="connsiteY793" fmla="*/ 435645 h 1691836"/>
                <a:gd name="connsiteX794" fmla="*/ 1225262 w 3054726"/>
                <a:gd name="connsiteY794" fmla="*/ 439358 h 1691836"/>
                <a:gd name="connsiteX795" fmla="*/ 1271731 w 3054726"/>
                <a:gd name="connsiteY795" fmla="*/ 439358 h 1691836"/>
                <a:gd name="connsiteX796" fmla="*/ 1247449 w 3054726"/>
                <a:gd name="connsiteY796" fmla="*/ 449354 h 1691836"/>
                <a:gd name="connsiteX797" fmla="*/ 1189171 w 3054726"/>
                <a:gd name="connsiteY797" fmla="*/ 456113 h 1691836"/>
                <a:gd name="connsiteX798" fmla="*/ 1170126 w 3054726"/>
                <a:gd name="connsiteY798" fmla="*/ 456113 h 1691836"/>
                <a:gd name="connsiteX799" fmla="*/ 1164413 w 3054726"/>
                <a:gd name="connsiteY799" fmla="*/ 479343 h 1691836"/>
                <a:gd name="connsiteX800" fmla="*/ 1192504 w 3054726"/>
                <a:gd name="connsiteY800" fmla="*/ 488863 h 1691836"/>
                <a:gd name="connsiteX801" fmla="*/ 1179839 w 3054726"/>
                <a:gd name="connsiteY801" fmla="*/ 510188 h 1691836"/>
                <a:gd name="connsiteX802" fmla="*/ 1271922 w 3054726"/>
                <a:gd name="connsiteY802" fmla="*/ 517233 h 1691836"/>
                <a:gd name="connsiteX803" fmla="*/ 1298775 w 3054726"/>
                <a:gd name="connsiteY803" fmla="*/ 513711 h 1691836"/>
                <a:gd name="connsiteX804" fmla="*/ 1334865 w 3054726"/>
                <a:gd name="connsiteY804" fmla="*/ 510188 h 1691836"/>
                <a:gd name="connsiteX805" fmla="*/ 1374479 w 3054726"/>
                <a:gd name="connsiteY805" fmla="*/ 503048 h 1691836"/>
                <a:gd name="connsiteX806" fmla="*/ 1409332 w 3054726"/>
                <a:gd name="connsiteY806" fmla="*/ 499811 h 1691836"/>
                <a:gd name="connsiteX807" fmla="*/ 1432852 w 3054726"/>
                <a:gd name="connsiteY807" fmla="*/ 492671 h 1691836"/>
                <a:gd name="connsiteX808" fmla="*/ 1496939 w 3054726"/>
                <a:gd name="connsiteY808" fmla="*/ 513806 h 1691836"/>
                <a:gd name="connsiteX809" fmla="*/ 1520269 w 3054726"/>
                <a:gd name="connsiteY809" fmla="*/ 520946 h 1691836"/>
                <a:gd name="connsiteX810" fmla="*/ 1541123 w 3054726"/>
                <a:gd name="connsiteY810" fmla="*/ 517519 h 1691836"/>
                <a:gd name="connsiteX811" fmla="*/ 1559025 w 3054726"/>
                <a:gd name="connsiteY811" fmla="*/ 495432 h 1691836"/>
                <a:gd name="connsiteX812" fmla="*/ 1514746 w 3054726"/>
                <a:gd name="connsiteY812" fmla="*/ 484484 h 1691836"/>
                <a:gd name="connsiteX813" fmla="*/ 1535505 w 3054726"/>
                <a:gd name="connsiteY813" fmla="*/ 474963 h 1691836"/>
                <a:gd name="connsiteX814" fmla="*/ 1560454 w 3054726"/>
                <a:gd name="connsiteY814" fmla="*/ 474963 h 1691836"/>
                <a:gd name="connsiteX815" fmla="*/ 1587022 w 3054726"/>
                <a:gd name="connsiteY815" fmla="*/ 471441 h 1691836"/>
                <a:gd name="connsiteX816" fmla="*/ 1589117 w 3054726"/>
                <a:gd name="connsiteY816" fmla="*/ 444308 h 1691836"/>
                <a:gd name="connsiteX817" fmla="*/ 1039858 w 3054726"/>
                <a:gd name="connsiteY817" fmla="*/ 402991 h 1691836"/>
                <a:gd name="connsiteX818" fmla="*/ 1009386 w 3054726"/>
                <a:gd name="connsiteY818" fmla="*/ 385569 h 1691836"/>
                <a:gd name="connsiteX819" fmla="*/ 1065759 w 3054726"/>
                <a:gd name="connsiteY819" fmla="*/ 350820 h 1691836"/>
                <a:gd name="connsiteX820" fmla="*/ 1101469 w 3054726"/>
                <a:gd name="connsiteY820" fmla="*/ 337015 h 1691836"/>
                <a:gd name="connsiteX821" fmla="*/ 1130703 w 3054726"/>
                <a:gd name="connsiteY821" fmla="*/ 329971 h 1691836"/>
                <a:gd name="connsiteX822" fmla="*/ 1148700 w 3054726"/>
                <a:gd name="connsiteY822" fmla="*/ 300553 h 1691836"/>
                <a:gd name="connsiteX823" fmla="*/ 1173840 w 3054726"/>
                <a:gd name="connsiteY823" fmla="*/ 291033 h 1691836"/>
                <a:gd name="connsiteX824" fmla="*/ 1218881 w 3054726"/>
                <a:gd name="connsiteY824" fmla="*/ 287510 h 1691836"/>
                <a:gd name="connsiteX825" fmla="*/ 1288110 w 3054726"/>
                <a:gd name="connsiteY825" fmla="*/ 294555 h 1691836"/>
                <a:gd name="connsiteX826" fmla="*/ 1326200 w 3054726"/>
                <a:gd name="connsiteY826" fmla="*/ 305123 h 1691836"/>
                <a:gd name="connsiteX827" fmla="*/ 1348578 w 3054726"/>
                <a:gd name="connsiteY827" fmla="*/ 325591 h 1691836"/>
                <a:gd name="connsiteX828" fmla="*/ 1297061 w 3054726"/>
                <a:gd name="connsiteY828" fmla="*/ 332065 h 1691836"/>
                <a:gd name="connsiteX829" fmla="*/ 1227737 w 3054726"/>
                <a:gd name="connsiteY829" fmla="*/ 354152 h 1691836"/>
                <a:gd name="connsiteX830" fmla="*/ 1155366 w 3054726"/>
                <a:gd name="connsiteY830" fmla="*/ 378904 h 1691836"/>
                <a:gd name="connsiteX831" fmla="*/ 1111848 w 3054726"/>
                <a:gd name="connsiteY831" fmla="*/ 414700 h 1691836"/>
                <a:gd name="connsiteX832" fmla="*/ 1084043 w 3054726"/>
                <a:gd name="connsiteY832" fmla="*/ 410607 h 1691836"/>
                <a:gd name="connsiteX833" fmla="*/ 1053571 w 3054726"/>
                <a:gd name="connsiteY833" fmla="*/ 417747 h 1691836"/>
                <a:gd name="connsiteX834" fmla="*/ 1030717 w 3054726"/>
                <a:gd name="connsiteY834" fmla="*/ 421269 h 1691836"/>
                <a:gd name="connsiteX835" fmla="*/ 1035192 w 3054726"/>
                <a:gd name="connsiteY835" fmla="*/ 401563 h 1691836"/>
                <a:gd name="connsiteX836" fmla="*/ 1028431 w 3054726"/>
                <a:gd name="connsiteY836" fmla="*/ 422412 h 1691836"/>
                <a:gd name="connsiteX837" fmla="*/ 1054142 w 3054726"/>
                <a:gd name="connsiteY837" fmla="*/ 422412 h 1691836"/>
                <a:gd name="connsiteX838" fmla="*/ 1083947 w 3054726"/>
                <a:gd name="connsiteY838" fmla="*/ 415272 h 1691836"/>
                <a:gd name="connsiteX839" fmla="*/ 1112515 w 3054726"/>
                <a:gd name="connsiteY839" fmla="*/ 418889 h 1691836"/>
                <a:gd name="connsiteX840" fmla="*/ 1157652 w 3054726"/>
                <a:gd name="connsiteY840" fmla="*/ 382713 h 1691836"/>
                <a:gd name="connsiteX841" fmla="*/ 1229261 w 3054726"/>
                <a:gd name="connsiteY841" fmla="*/ 358341 h 1691836"/>
                <a:gd name="connsiteX842" fmla="*/ 1298299 w 3054726"/>
                <a:gd name="connsiteY842" fmla="*/ 337111 h 1691836"/>
                <a:gd name="connsiteX843" fmla="*/ 1350673 w 3054726"/>
                <a:gd name="connsiteY843" fmla="*/ 326543 h 1691836"/>
                <a:gd name="connsiteX844" fmla="*/ 1328771 w 3054726"/>
                <a:gd name="connsiteY844" fmla="*/ 301219 h 1691836"/>
                <a:gd name="connsiteX845" fmla="*/ 1288300 w 3054726"/>
                <a:gd name="connsiteY845" fmla="*/ 290081 h 1691836"/>
                <a:gd name="connsiteX846" fmla="*/ 1237926 w 3054726"/>
                <a:gd name="connsiteY846" fmla="*/ 297031 h 1691836"/>
                <a:gd name="connsiteX847" fmla="*/ 1172316 w 3054726"/>
                <a:gd name="connsiteY847" fmla="*/ 286463 h 1691836"/>
                <a:gd name="connsiteX848" fmla="*/ 1145368 w 3054726"/>
                <a:gd name="connsiteY848" fmla="*/ 297031 h 1691836"/>
                <a:gd name="connsiteX849" fmla="*/ 1127751 w 3054726"/>
                <a:gd name="connsiteY849" fmla="*/ 326353 h 1691836"/>
                <a:gd name="connsiteX850" fmla="*/ 1099183 w 3054726"/>
                <a:gd name="connsiteY850" fmla="*/ 332255 h 1691836"/>
                <a:gd name="connsiteX851" fmla="*/ 1062617 w 3054726"/>
                <a:gd name="connsiteY851" fmla="*/ 346536 h 1691836"/>
                <a:gd name="connsiteX852" fmla="*/ 1006244 w 3054726"/>
                <a:gd name="connsiteY852" fmla="*/ 385664 h 1691836"/>
                <a:gd name="connsiteX853" fmla="*/ 1033002 w 3054726"/>
                <a:gd name="connsiteY853" fmla="*/ 400515 h 1691836"/>
                <a:gd name="connsiteX854" fmla="*/ 109033 w 3054726"/>
                <a:gd name="connsiteY854" fmla="*/ 1163179 h 1691836"/>
                <a:gd name="connsiteX855" fmla="*/ 100939 w 3054726"/>
                <a:gd name="connsiteY855" fmla="*/ 1187361 h 1691836"/>
                <a:gd name="connsiteX856" fmla="*/ 104271 w 3054726"/>
                <a:gd name="connsiteY856" fmla="*/ 1162513 h 1691836"/>
                <a:gd name="connsiteX857" fmla="*/ 100939 w 3054726"/>
                <a:gd name="connsiteY857" fmla="*/ 1187361 h 1691836"/>
                <a:gd name="connsiteX858" fmla="*/ 109033 w 3054726"/>
                <a:gd name="connsiteY858" fmla="*/ 1163179 h 1691836"/>
                <a:gd name="connsiteX859" fmla="*/ 92368 w 3054726"/>
                <a:gd name="connsiteY859" fmla="*/ 1200594 h 1691836"/>
                <a:gd name="connsiteX860" fmla="*/ 116556 w 3054726"/>
                <a:gd name="connsiteY860" fmla="*/ 1200594 h 1691836"/>
                <a:gd name="connsiteX861" fmla="*/ 98082 w 3054726"/>
                <a:gd name="connsiteY861" fmla="*/ 1221538 h 1691836"/>
                <a:gd name="connsiteX862" fmla="*/ 87988 w 3054726"/>
                <a:gd name="connsiteY862" fmla="*/ 1202593 h 1691836"/>
                <a:gd name="connsiteX863" fmla="*/ 97511 w 3054726"/>
                <a:gd name="connsiteY863" fmla="*/ 1223823 h 1691836"/>
                <a:gd name="connsiteX864" fmla="*/ 118174 w 3054726"/>
                <a:gd name="connsiteY864" fmla="*/ 1199356 h 1691836"/>
                <a:gd name="connsiteX865" fmla="*/ 93130 w 3054726"/>
                <a:gd name="connsiteY865" fmla="*/ 1195643 h 1691836"/>
                <a:gd name="connsiteX866" fmla="*/ 80370 w 3054726"/>
                <a:gd name="connsiteY866" fmla="*/ 1167368 h 1691836"/>
                <a:gd name="connsiteX867" fmla="*/ 80370 w 3054726"/>
                <a:gd name="connsiteY867" fmla="*/ 1167368 h 1691836"/>
                <a:gd name="connsiteX868" fmla="*/ 80370 w 3054726"/>
                <a:gd name="connsiteY868" fmla="*/ 1172128 h 1691836"/>
                <a:gd name="connsiteX869" fmla="*/ 100082 w 3054726"/>
                <a:gd name="connsiteY869" fmla="*/ 1172128 h 1691836"/>
                <a:gd name="connsiteX870" fmla="*/ 77894 w 3054726"/>
                <a:gd name="connsiteY870" fmla="*/ 1166226 h 1691836"/>
                <a:gd name="connsiteX871" fmla="*/ 133791 w 3054726"/>
                <a:gd name="connsiteY871" fmla="*/ 1357201 h 1691836"/>
                <a:gd name="connsiteX872" fmla="*/ 153598 w 3054726"/>
                <a:gd name="connsiteY872" fmla="*/ 1392997 h 1691836"/>
                <a:gd name="connsiteX873" fmla="*/ 131982 w 3054726"/>
                <a:gd name="connsiteY873" fmla="*/ 1400994 h 1691836"/>
                <a:gd name="connsiteX874" fmla="*/ 115603 w 3054726"/>
                <a:gd name="connsiteY874" fmla="*/ 1374909 h 1691836"/>
                <a:gd name="connsiteX875" fmla="*/ 87512 w 3054726"/>
                <a:gd name="connsiteY875" fmla="*/ 1365389 h 1691836"/>
                <a:gd name="connsiteX876" fmla="*/ 92559 w 3054726"/>
                <a:gd name="connsiteY876" fmla="*/ 1343302 h 1691836"/>
                <a:gd name="connsiteX877" fmla="*/ 69991 w 3054726"/>
                <a:gd name="connsiteY877" fmla="*/ 1344159 h 1691836"/>
                <a:gd name="connsiteX878" fmla="*/ 74561 w 3054726"/>
                <a:gd name="connsiteY878" fmla="*/ 1323024 h 1691836"/>
                <a:gd name="connsiteX879" fmla="*/ 54850 w 3054726"/>
                <a:gd name="connsiteY879" fmla="*/ 1315979 h 1691836"/>
                <a:gd name="connsiteX880" fmla="*/ 78275 w 3054726"/>
                <a:gd name="connsiteY880" fmla="*/ 1306459 h 1691836"/>
                <a:gd name="connsiteX881" fmla="*/ 55326 w 3054726"/>
                <a:gd name="connsiteY881" fmla="*/ 1288180 h 1691836"/>
                <a:gd name="connsiteX882" fmla="*/ 91892 w 3054726"/>
                <a:gd name="connsiteY882" fmla="*/ 1302651 h 1691836"/>
                <a:gd name="connsiteX883" fmla="*/ 115508 w 3054726"/>
                <a:gd name="connsiteY883" fmla="*/ 1313599 h 1691836"/>
                <a:gd name="connsiteX884" fmla="*/ 134553 w 3054726"/>
                <a:gd name="connsiteY884" fmla="*/ 1334353 h 1691836"/>
                <a:gd name="connsiteX885" fmla="*/ 138648 w 3054726"/>
                <a:gd name="connsiteY885" fmla="*/ 1357201 h 1691836"/>
                <a:gd name="connsiteX886" fmla="*/ 138648 w 3054726"/>
                <a:gd name="connsiteY886" fmla="*/ 1332449 h 1691836"/>
                <a:gd name="connsiteX887" fmla="*/ 118270 w 3054726"/>
                <a:gd name="connsiteY887" fmla="*/ 1309600 h 1691836"/>
                <a:gd name="connsiteX888" fmla="*/ 94463 w 3054726"/>
                <a:gd name="connsiteY888" fmla="*/ 1298462 h 1691836"/>
                <a:gd name="connsiteX889" fmla="*/ 72942 w 3054726"/>
                <a:gd name="connsiteY889" fmla="*/ 1280659 h 1691836"/>
                <a:gd name="connsiteX890" fmla="*/ 53231 w 3054726"/>
                <a:gd name="connsiteY890" fmla="*/ 1287799 h 1691836"/>
                <a:gd name="connsiteX891" fmla="*/ 76180 w 3054726"/>
                <a:gd name="connsiteY891" fmla="*/ 1306173 h 1691836"/>
                <a:gd name="connsiteX892" fmla="*/ 53136 w 3054726"/>
                <a:gd name="connsiteY892" fmla="*/ 1315693 h 1691836"/>
                <a:gd name="connsiteX893" fmla="*/ 73323 w 3054726"/>
                <a:gd name="connsiteY893" fmla="*/ 1327117 h 1691836"/>
                <a:gd name="connsiteX894" fmla="*/ 71228 w 3054726"/>
                <a:gd name="connsiteY894" fmla="*/ 1348443 h 1691836"/>
                <a:gd name="connsiteX895" fmla="*/ 91035 w 3054726"/>
                <a:gd name="connsiteY895" fmla="*/ 1344920 h 1691836"/>
                <a:gd name="connsiteX896" fmla="*/ 84846 w 3054726"/>
                <a:gd name="connsiteY896" fmla="*/ 1367007 h 1691836"/>
                <a:gd name="connsiteX897" fmla="*/ 113413 w 3054726"/>
                <a:gd name="connsiteY897" fmla="*/ 1376527 h 1691836"/>
                <a:gd name="connsiteX898" fmla="*/ 113413 w 3054726"/>
                <a:gd name="connsiteY898" fmla="*/ 1397662 h 1691836"/>
                <a:gd name="connsiteX899" fmla="*/ 133220 w 3054726"/>
                <a:gd name="connsiteY899" fmla="*/ 1404707 h 1691836"/>
                <a:gd name="connsiteX900" fmla="*/ 158074 w 3054726"/>
                <a:gd name="connsiteY900" fmla="*/ 1394045 h 1691836"/>
                <a:gd name="connsiteX901" fmla="*/ 156169 w 3054726"/>
                <a:gd name="connsiteY901" fmla="*/ 1370244 h 1691836"/>
                <a:gd name="connsiteX902" fmla="*/ 2514419 w 3054726"/>
                <a:gd name="connsiteY902" fmla="*/ 1161561 h 1691836"/>
                <a:gd name="connsiteX903" fmla="*/ 2542415 w 3054726"/>
                <a:gd name="connsiteY903" fmla="*/ 1178602 h 1691836"/>
                <a:gd name="connsiteX904" fmla="*/ 2518609 w 3054726"/>
                <a:gd name="connsiteY904" fmla="*/ 1222205 h 1691836"/>
                <a:gd name="connsiteX905" fmla="*/ 2515276 w 3054726"/>
                <a:gd name="connsiteY905" fmla="*/ 1243625 h 1691836"/>
                <a:gd name="connsiteX906" fmla="*/ 2480614 w 3054726"/>
                <a:gd name="connsiteY906" fmla="*/ 1255906 h 1691836"/>
                <a:gd name="connsiteX907" fmla="*/ 2437763 w 3054726"/>
                <a:gd name="connsiteY907" fmla="*/ 1266569 h 1691836"/>
                <a:gd name="connsiteX908" fmla="*/ 2415385 w 3054726"/>
                <a:gd name="connsiteY908" fmla="*/ 1269996 h 1691836"/>
                <a:gd name="connsiteX909" fmla="*/ 2394816 w 3054726"/>
                <a:gd name="connsiteY909" fmla="*/ 1280849 h 1691836"/>
                <a:gd name="connsiteX910" fmla="*/ 2374438 w 3054726"/>
                <a:gd name="connsiteY910" fmla="*/ 1302555 h 1691836"/>
                <a:gd name="connsiteX911" fmla="*/ 2352536 w 3054726"/>
                <a:gd name="connsiteY911" fmla="*/ 1308934 h 1691836"/>
                <a:gd name="connsiteX912" fmla="*/ 2326254 w 3054726"/>
                <a:gd name="connsiteY912" fmla="*/ 1315979 h 1691836"/>
                <a:gd name="connsiteX913" fmla="*/ 2306352 w 3054726"/>
                <a:gd name="connsiteY913" fmla="*/ 1323119 h 1691836"/>
                <a:gd name="connsiteX914" fmla="*/ 2248360 w 3054726"/>
                <a:gd name="connsiteY914" fmla="*/ 1315979 h 1691836"/>
                <a:gd name="connsiteX915" fmla="*/ 2215317 w 3054726"/>
                <a:gd name="connsiteY915" fmla="*/ 1312361 h 1691836"/>
                <a:gd name="connsiteX916" fmla="*/ 2185226 w 3054726"/>
                <a:gd name="connsiteY916" fmla="*/ 1315884 h 1691836"/>
                <a:gd name="connsiteX917" fmla="*/ 2155896 w 3054726"/>
                <a:gd name="connsiteY917" fmla="*/ 1315884 h 1691836"/>
                <a:gd name="connsiteX918" fmla="*/ 2129233 w 3054726"/>
                <a:gd name="connsiteY918" fmla="*/ 1319501 h 1691836"/>
                <a:gd name="connsiteX919" fmla="*/ 2108665 w 3054726"/>
                <a:gd name="connsiteY919" fmla="*/ 1330354 h 1691836"/>
                <a:gd name="connsiteX920" fmla="*/ 2081716 w 3054726"/>
                <a:gd name="connsiteY920" fmla="*/ 1358915 h 1691836"/>
                <a:gd name="connsiteX921" fmla="*/ 2053625 w 3054726"/>
                <a:gd name="connsiteY921" fmla="*/ 1361771 h 1691836"/>
                <a:gd name="connsiteX922" fmla="*/ 2026485 w 3054726"/>
                <a:gd name="connsiteY922" fmla="*/ 1376147 h 1691836"/>
                <a:gd name="connsiteX923" fmla="*/ 1993157 w 3054726"/>
                <a:gd name="connsiteY923" fmla="*/ 1404707 h 1691836"/>
                <a:gd name="connsiteX924" fmla="*/ 1956590 w 3054726"/>
                <a:gd name="connsiteY924" fmla="*/ 1436885 h 1691836"/>
                <a:gd name="connsiteX925" fmla="*/ 1928023 w 3054726"/>
                <a:gd name="connsiteY925" fmla="*/ 1454022 h 1691836"/>
                <a:gd name="connsiteX926" fmla="*/ 1908121 w 3054726"/>
                <a:gd name="connsiteY926" fmla="*/ 1468302 h 1691836"/>
                <a:gd name="connsiteX927" fmla="*/ 1932974 w 3054726"/>
                <a:gd name="connsiteY927" fmla="*/ 1469064 h 1691836"/>
                <a:gd name="connsiteX928" fmla="*/ 1953448 w 3054726"/>
                <a:gd name="connsiteY928" fmla="*/ 1458211 h 1691836"/>
                <a:gd name="connsiteX929" fmla="*/ 1976968 w 3054726"/>
                <a:gd name="connsiteY929" fmla="*/ 1436695 h 1691836"/>
                <a:gd name="connsiteX930" fmla="*/ 1996680 w 3054726"/>
                <a:gd name="connsiteY930" fmla="*/ 1418988 h 1691836"/>
                <a:gd name="connsiteX931" fmla="*/ 2019343 w 3054726"/>
                <a:gd name="connsiteY931" fmla="*/ 1405088 h 1691836"/>
                <a:gd name="connsiteX932" fmla="*/ 2051911 w 3054726"/>
                <a:gd name="connsiteY932" fmla="*/ 1391093 h 1691836"/>
                <a:gd name="connsiteX933" fmla="*/ 2078193 w 3054726"/>
                <a:gd name="connsiteY933" fmla="*/ 1380526 h 1691836"/>
                <a:gd name="connsiteX934" fmla="*/ 2110950 w 3054726"/>
                <a:gd name="connsiteY934" fmla="*/ 1369958 h 1691836"/>
                <a:gd name="connsiteX935" fmla="*/ 2159705 w 3054726"/>
                <a:gd name="connsiteY935" fmla="*/ 1366531 h 1691836"/>
                <a:gd name="connsiteX936" fmla="*/ 2176846 w 3054726"/>
                <a:gd name="connsiteY936" fmla="*/ 1402994 h 1691836"/>
                <a:gd name="connsiteX937" fmla="*/ 2156277 w 3054726"/>
                <a:gd name="connsiteY937" fmla="*/ 1400614 h 1691836"/>
                <a:gd name="connsiteX938" fmla="*/ 2134852 w 3054726"/>
                <a:gd name="connsiteY938" fmla="*/ 1418892 h 1691836"/>
                <a:gd name="connsiteX939" fmla="*/ 2096190 w 3054726"/>
                <a:gd name="connsiteY939" fmla="*/ 1418416 h 1691836"/>
                <a:gd name="connsiteX940" fmla="*/ 2115235 w 3054726"/>
                <a:gd name="connsiteY940" fmla="*/ 1440218 h 1691836"/>
                <a:gd name="connsiteX941" fmla="*/ 2143803 w 3054726"/>
                <a:gd name="connsiteY941" fmla="*/ 1437266 h 1691836"/>
                <a:gd name="connsiteX942" fmla="*/ 2164657 w 3054726"/>
                <a:gd name="connsiteY942" fmla="*/ 1422700 h 1691836"/>
                <a:gd name="connsiteX943" fmla="*/ 2144850 w 3054726"/>
                <a:gd name="connsiteY943" fmla="*/ 1440503 h 1691836"/>
                <a:gd name="connsiteX944" fmla="*/ 2131423 w 3054726"/>
                <a:gd name="connsiteY944" fmla="*/ 1465541 h 1691836"/>
                <a:gd name="connsiteX945" fmla="*/ 2124662 w 3054726"/>
                <a:gd name="connsiteY945" fmla="*/ 1494102 h 1691836"/>
                <a:gd name="connsiteX946" fmla="*/ 2145993 w 3054726"/>
                <a:gd name="connsiteY946" fmla="*/ 1503622 h 1691836"/>
                <a:gd name="connsiteX947" fmla="*/ 2151040 w 3054726"/>
                <a:gd name="connsiteY947" fmla="*/ 1523234 h 1691836"/>
                <a:gd name="connsiteX948" fmla="*/ 2192177 w 3054726"/>
                <a:gd name="connsiteY948" fmla="*/ 1535515 h 1691836"/>
                <a:gd name="connsiteX949" fmla="*/ 2212079 w 3054726"/>
                <a:gd name="connsiteY949" fmla="*/ 1539037 h 1691836"/>
                <a:gd name="connsiteX950" fmla="*/ 2232743 w 3054726"/>
                <a:gd name="connsiteY950" fmla="*/ 1535515 h 1691836"/>
                <a:gd name="connsiteX951" fmla="*/ 2195605 w 3054726"/>
                <a:gd name="connsiteY951" fmla="*/ 1559125 h 1691836"/>
                <a:gd name="connsiteX952" fmla="*/ 2175513 w 3054726"/>
                <a:gd name="connsiteY952" fmla="*/ 1566265 h 1691836"/>
                <a:gd name="connsiteX953" fmla="*/ 2152087 w 3054726"/>
                <a:gd name="connsiteY953" fmla="*/ 1577689 h 1691836"/>
                <a:gd name="connsiteX954" fmla="*/ 2123520 w 3054726"/>
                <a:gd name="connsiteY954" fmla="*/ 1570454 h 1691836"/>
                <a:gd name="connsiteX955" fmla="*/ 2104475 w 3054726"/>
                <a:gd name="connsiteY955" fmla="*/ 1596254 h 1691836"/>
                <a:gd name="connsiteX956" fmla="*/ 2082192 w 3054726"/>
                <a:gd name="connsiteY956" fmla="*/ 1609677 h 1691836"/>
                <a:gd name="connsiteX957" fmla="*/ 2055815 w 3054726"/>
                <a:gd name="connsiteY957" fmla="*/ 1627385 h 1691836"/>
                <a:gd name="connsiteX958" fmla="*/ 2049625 w 3054726"/>
                <a:gd name="connsiteY958" fmla="*/ 1587590 h 1691836"/>
                <a:gd name="connsiteX959" fmla="*/ 2111045 w 3054726"/>
                <a:gd name="connsiteY959" fmla="*/ 1553699 h 1691836"/>
                <a:gd name="connsiteX960" fmla="*/ 2133518 w 3054726"/>
                <a:gd name="connsiteY960" fmla="*/ 1546844 h 1691836"/>
                <a:gd name="connsiteX961" fmla="*/ 2156277 w 3054726"/>
                <a:gd name="connsiteY961" fmla="*/ 1543417 h 1691836"/>
                <a:gd name="connsiteX962" fmla="*/ 2106379 w 3054726"/>
                <a:gd name="connsiteY962" fmla="*/ 1542084 h 1691836"/>
                <a:gd name="connsiteX963" fmla="*/ 2114950 w 3054726"/>
                <a:gd name="connsiteY963" fmla="*/ 1521330 h 1691836"/>
                <a:gd name="connsiteX964" fmla="*/ 2095238 w 3054726"/>
                <a:gd name="connsiteY964" fmla="*/ 1535515 h 1691836"/>
                <a:gd name="connsiteX965" fmla="*/ 2072670 w 3054726"/>
                <a:gd name="connsiteY965" fmla="*/ 1545892 h 1691836"/>
                <a:gd name="connsiteX966" fmla="*/ 2033056 w 3054726"/>
                <a:gd name="connsiteY966" fmla="*/ 1556555 h 1691836"/>
                <a:gd name="connsiteX967" fmla="*/ 2009250 w 3054726"/>
                <a:gd name="connsiteY967" fmla="*/ 1545797 h 1691836"/>
                <a:gd name="connsiteX968" fmla="*/ 2017249 w 3054726"/>
                <a:gd name="connsiteY968" fmla="*/ 1506383 h 1691836"/>
                <a:gd name="connsiteX969" fmla="*/ 2030294 w 3054726"/>
                <a:gd name="connsiteY969" fmla="*/ 1474681 h 1691836"/>
                <a:gd name="connsiteX970" fmla="*/ 2030294 w 3054726"/>
                <a:gd name="connsiteY970" fmla="*/ 1452594 h 1691836"/>
                <a:gd name="connsiteX971" fmla="*/ 2001251 w 3054726"/>
                <a:gd name="connsiteY971" fmla="*/ 1453736 h 1691836"/>
                <a:gd name="connsiteX972" fmla="*/ 1979920 w 3054726"/>
                <a:gd name="connsiteY972" fmla="*/ 1444216 h 1691836"/>
                <a:gd name="connsiteX973" fmla="*/ 1963446 w 3054726"/>
                <a:gd name="connsiteY973" fmla="*/ 1465446 h 1691836"/>
                <a:gd name="connsiteX974" fmla="*/ 1941068 w 3054726"/>
                <a:gd name="connsiteY974" fmla="*/ 1478965 h 1691836"/>
                <a:gd name="connsiteX975" fmla="*/ 1930308 w 3054726"/>
                <a:gd name="connsiteY975" fmla="*/ 1501242 h 1691836"/>
                <a:gd name="connsiteX976" fmla="*/ 1907549 w 3054726"/>
                <a:gd name="connsiteY976" fmla="*/ 1525138 h 1691836"/>
                <a:gd name="connsiteX977" fmla="*/ 1888028 w 3054726"/>
                <a:gd name="connsiteY977" fmla="*/ 1542655 h 1691836"/>
                <a:gd name="connsiteX978" fmla="*/ 1865365 w 3054726"/>
                <a:gd name="connsiteY978" fmla="*/ 1556555 h 1691836"/>
                <a:gd name="connsiteX979" fmla="*/ 1725003 w 3054726"/>
                <a:gd name="connsiteY979" fmla="*/ 1566836 h 1691836"/>
                <a:gd name="connsiteX980" fmla="*/ 1697197 w 3054726"/>
                <a:gd name="connsiteY980" fmla="*/ 1592160 h 1691836"/>
                <a:gd name="connsiteX981" fmla="*/ 1657964 w 3054726"/>
                <a:gd name="connsiteY981" fmla="*/ 1609677 h 1691836"/>
                <a:gd name="connsiteX982" fmla="*/ 1616256 w 3054726"/>
                <a:gd name="connsiteY982" fmla="*/ 1609677 h 1691836"/>
                <a:gd name="connsiteX983" fmla="*/ 1593211 w 3054726"/>
                <a:gd name="connsiteY983" fmla="*/ 1613200 h 1691836"/>
                <a:gd name="connsiteX984" fmla="*/ 1570167 w 3054726"/>
                <a:gd name="connsiteY984" fmla="*/ 1616722 h 1691836"/>
                <a:gd name="connsiteX985" fmla="*/ 1545789 w 3054726"/>
                <a:gd name="connsiteY985" fmla="*/ 1642237 h 1691836"/>
                <a:gd name="connsiteX986" fmla="*/ 1562073 w 3054726"/>
                <a:gd name="connsiteY986" fmla="*/ 1666608 h 1691836"/>
                <a:gd name="connsiteX987" fmla="*/ 1527792 w 3054726"/>
                <a:gd name="connsiteY987" fmla="*/ 1662705 h 1691836"/>
                <a:gd name="connsiteX988" fmla="*/ 1507223 w 3054726"/>
                <a:gd name="connsiteY988" fmla="*/ 1669940 h 1691836"/>
                <a:gd name="connsiteX989" fmla="*/ 1458372 w 3054726"/>
                <a:gd name="connsiteY989" fmla="*/ 1676890 h 1691836"/>
                <a:gd name="connsiteX990" fmla="*/ 1437899 w 3054726"/>
                <a:gd name="connsiteY990" fmla="*/ 1687458 h 1691836"/>
                <a:gd name="connsiteX991" fmla="*/ 1416473 w 3054726"/>
                <a:gd name="connsiteY991" fmla="*/ 1683649 h 1691836"/>
                <a:gd name="connsiteX992" fmla="*/ 1443517 w 3054726"/>
                <a:gd name="connsiteY992" fmla="*/ 1674129 h 1691836"/>
                <a:gd name="connsiteX993" fmla="*/ 1460753 w 3054726"/>
                <a:gd name="connsiteY993" fmla="*/ 1652233 h 1691836"/>
                <a:gd name="connsiteX994" fmla="*/ 1480369 w 3054726"/>
                <a:gd name="connsiteY994" fmla="*/ 1631193 h 1691836"/>
                <a:gd name="connsiteX995" fmla="*/ 1490654 w 3054726"/>
                <a:gd name="connsiteY995" fmla="*/ 1609297 h 1691836"/>
                <a:gd name="connsiteX996" fmla="*/ 1523411 w 3054726"/>
                <a:gd name="connsiteY996" fmla="*/ 1574167 h 1691836"/>
                <a:gd name="connsiteX997" fmla="*/ 1527030 w 3054726"/>
                <a:gd name="connsiteY997" fmla="*/ 1552080 h 1691836"/>
                <a:gd name="connsiteX998" fmla="*/ 1532267 w 3054726"/>
                <a:gd name="connsiteY998" fmla="*/ 1577404 h 1691836"/>
                <a:gd name="connsiteX999" fmla="*/ 1556454 w 3054726"/>
                <a:gd name="connsiteY999" fmla="*/ 1589304 h 1691836"/>
                <a:gd name="connsiteX1000" fmla="*/ 1569595 w 3054726"/>
                <a:gd name="connsiteY1000" fmla="*/ 1566836 h 1691836"/>
                <a:gd name="connsiteX1001" fmla="*/ 1566453 w 3054726"/>
                <a:gd name="connsiteY1001" fmla="*/ 1540751 h 1691836"/>
                <a:gd name="connsiteX1002" fmla="*/ 1556359 w 3054726"/>
                <a:gd name="connsiteY1002" fmla="*/ 1515618 h 1691836"/>
                <a:gd name="connsiteX1003" fmla="*/ 1508747 w 3054726"/>
                <a:gd name="connsiteY1003" fmla="*/ 1503527 h 1691836"/>
                <a:gd name="connsiteX1004" fmla="*/ 1446184 w 3054726"/>
                <a:gd name="connsiteY1004" fmla="*/ 1489437 h 1691836"/>
                <a:gd name="connsiteX1005" fmla="*/ 1448088 w 3054726"/>
                <a:gd name="connsiteY1005" fmla="*/ 1466969 h 1691836"/>
                <a:gd name="connsiteX1006" fmla="*/ 1451326 w 3054726"/>
                <a:gd name="connsiteY1006" fmla="*/ 1446120 h 1691836"/>
                <a:gd name="connsiteX1007" fmla="*/ 1464181 w 3054726"/>
                <a:gd name="connsiteY1007" fmla="*/ 1425842 h 1691836"/>
                <a:gd name="connsiteX1008" fmla="*/ 1441994 w 3054726"/>
                <a:gd name="connsiteY1008" fmla="*/ 1425842 h 1691836"/>
                <a:gd name="connsiteX1009" fmla="*/ 1418378 w 3054726"/>
                <a:gd name="connsiteY1009" fmla="*/ 1436600 h 1691836"/>
                <a:gd name="connsiteX1010" fmla="*/ 1427901 w 3054726"/>
                <a:gd name="connsiteY1010" fmla="*/ 1393378 h 1691836"/>
                <a:gd name="connsiteX1011" fmla="*/ 1400190 w 3054726"/>
                <a:gd name="connsiteY1011" fmla="*/ 1379955 h 1691836"/>
                <a:gd name="connsiteX1012" fmla="*/ 1369051 w 3054726"/>
                <a:gd name="connsiteY1012" fmla="*/ 1386904 h 1691836"/>
                <a:gd name="connsiteX1013" fmla="*/ 1342674 w 3054726"/>
                <a:gd name="connsiteY1013" fmla="*/ 1394045 h 1691836"/>
                <a:gd name="connsiteX1014" fmla="*/ 1319915 w 3054726"/>
                <a:gd name="connsiteY1014" fmla="*/ 1397472 h 1691836"/>
                <a:gd name="connsiteX1015" fmla="*/ 1301918 w 3054726"/>
                <a:gd name="connsiteY1015" fmla="*/ 1419654 h 1691836"/>
                <a:gd name="connsiteX1016" fmla="*/ 1247925 w 3054726"/>
                <a:gd name="connsiteY1016" fmla="*/ 1411657 h 1691836"/>
                <a:gd name="connsiteX1017" fmla="*/ 1225262 w 3054726"/>
                <a:gd name="connsiteY1017" fmla="*/ 1408135 h 1691836"/>
                <a:gd name="connsiteX1018" fmla="*/ 1186600 w 3054726"/>
                <a:gd name="connsiteY1018" fmla="*/ 1390713 h 1691836"/>
                <a:gd name="connsiteX1019" fmla="*/ 1162413 w 3054726"/>
                <a:gd name="connsiteY1019" fmla="*/ 1390713 h 1691836"/>
                <a:gd name="connsiteX1020" fmla="*/ 1140130 w 3054726"/>
                <a:gd name="connsiteY1020" fmla="*/ 1383668 h 1691836"/>
                <a:gd name="connsiteX1021" fmla="*/ 1138511 w 3054726"/>
                <a:gd name="connsiteY1021" fmla="*/ 1360914 h 1691836"/>
                <a:gd name="connsiteX1022" fmla="*/ 1124037 w 3054726"/>
                <a:gd name="connsiteY1022" fmla="*/ 1381478 h 1691836"/>
                <a:gd name="connsiteX1023" fmla="*/ 188736 w 3054726"/>
                <a:gd name="connsiteY1023" fmla="*/ 1380050 h 1691836"/>
                <a:gd name="connsiteX1024" fmla="*/ 194450 w 3054726"/>
                <a:gd name="connsiteY1024" fmla="*/ 1354441 h 1691836"/>
                <a:gd name="connsiteX1025" fmla="*/ 173500 w 3054726"/>
                <a:gd name="connsiteY1025" fmla="*/ 1341398 h 1691836"/>
                <a:gd name="connsiteX1026" fmla="*/ 185498 w 3054726"/>
                <a:gd name="connsiteY1026" fmla="*/ 1319882 h 1691836"/>
                <a:gd name="connsiteX1027" fmla="*/ 162454 w 3054726"/>
                <a:gd name="connsiteY1027" fmla="*/ 1319882 h 1691836"/>
                <a:gd name="connsiteX1028" fmla="*/ 162454 w 3054726"/>
                <a:gd name="connsiteY1028" fmla="*/ 1298747 h 1691836"/>
                <a:gd name="connsiteX1029" fmla="*/ 142647 w 3054726"/>
                <a:gd name="connsiteY1029" fmla="*/ 1302270 h 1691836"/>
                <a:gd name="connsiteX1030" fmla="*/ 164739 w 3054726"/>
                <a:gd name="connsiteY1030" fmla="*/ 1281420 h 1691836"/>
                <a:gd name="connsiteX1031" fmla="*/ 133506 w 3054726"/>
                <a:gd name="connsiteY1031" fmla="*/ 1273995 h 1691836"/>
                <a:gd name="connsiteX1032" fmla="*/ 110937 w 3054726"/>
                <a:gd name="connsiteY1032" fmla="*/ 1266950 h 1691836"/>
                <a:gd name="connsiteX1033" fmla="*/ 131411 w 3054726"/>
                <a:gd name="connsiteY1033" fmla="*/ 1257430 h 1691836"/>
                <a:gd name="connsiteX1034" fmla="*/ 149218 w 3054726"/>
                <a:gd name="connsiteY1034" fmla="*/ 1246101 h 1691836"/>
                <a:gd name="connsiteX1035" fmla="*/ 109795 w 3054726"/>
                <a:gd name="connsiteY1035" fmla="*/ 1253145 h 1691836"/>
                <a:gd name="connsiteX1036" fmla="*/ 131601 w 3054726"/>
                <a:gd name="connsiteY1036" fmla="*/ 1239627 h 1691836"/>
                <a:gd name="connsiteX1037" fmla="*/ 169691 w 3054726"/>
                <a:gd name="connsiteY1037" fmla="*/ 1229631 h 1691836"/>
                <a:gd name="connsiteX1038" fmla="*/ 168834 w 3054726"/>
                <a:gd name="connsiteY1038" fmla="*/ 1202117 h 1691836"/>
                <a:gd name="connsiteX1039" fmla="*/ 139505 w 3054726"/>
                <a:gd name="connsiteY1039" fmla="*/ 1207163 h 1691836"/>
                <a:gd name="connsiteX1040" fmla="*/ 132458 w 3054726"/>
                <a:gd name="connsiteY1040" fmla="*/ 1187266 h 1691836"/>
                <a:gd name="connsiteX1041" fmla="*/ 162073 w 3054726"/>
                <a:gd name="connsiteY1041" fmla="*/ 1146900 h 1691836"/>
                <a:gd name="connsiteX1042" fmla="*/ 132172 w 3054726"/>
                <a:gd name="connsiteY1042" fmla="*/ 1161561 h 1691836"/>
                <a:gd name="connsiteX1043" fmla="*/ 122650 w 3054726"/>
                <a:gd name="connsiteY1043" fmla="*/ 1139474 h 1691836"/>
                <a:gd name="connsiteX1044" fmla="*/ 138838 w 3054726"/>
                <a:gd name="connsiteY1044" fmla="*/ 1115388 h 1691836"/>
                <a:gd name="connsiteX1045" fmla="*/ 161121 w 3054726"/>
                <a:gd name="connsiteY1045" fmla="*/ 1101965 h 1691836"/>
                <a:gd name="connsiteX1046" fmla="*/ 181594 w 3054726"/>
                <a:gd name="connsiteY1046" fmla="*/ 1073404 h 1691836"/>
                <a:gd name="connsiteX1047" fmla="*/ 181594 w 3054726"/>
                <a:gd name="connsiteY1047" fmla="*/ 1047318 h 1691836"/>
                <a:gd name="connsiteX1048" fmla="*/ 161121 w 3054726"/>
                <a:gd name="connsiteY1048" fmla="*/ 1027802 h 1691836"/>
                <a:gd name="connsiteX1049" fmla="*/ 171596 w 3054726"/>
                <a:gd name="connsiteY1049" fmla="*/ 1005715 h 1691836"/>
                <a:gd name="connsiteX1050" fmla="*/ 171596 w 3054726"/>
                <a:gd name="connsiteY1050" fmla="*/ 980106 h 1691836"/>
                <a:gd name="connsiteX1051" fmla="*/ 181118 w 3054726"/>
                <a:gd name="connsiteY1051" fmla="*/ 948975 h 1691836"/>
                <a:gd name="connsiteX1052" fmla="*/ 174548 w 3054726"/>
                <a:gd name="connsiteY1052" fmla="*/ 922889 h 1691836"/>
                <a:gd name="connsiteX1053" fmla="*/ 171405 w 3054726"/>
                <a:gd name="connsiteY1053" fmla="*/ 889854 h 1691836"/>
                <a:gd name="connsiteX1054" fmla="*/ 145694 w 3054726"/>
                <a:gd name="connsiteY1054" fmla="*/ 891282 h 1691836"/>
                <a:gd name="connsiteX1055" fmla="*/ 125126 w 3054726"/>
                <a:gd name="connsiteY1055" fmla="*/ 906324 h 1691836"/>
                <a:gd name="connsiteX1056" fmla="*/ 87512 w 3054726"/>
                <a:gd name="connsiteY1056" fmla="*/ 909466 h 1691836"/>
                <a:gd name="connsiteX1057" fmla="*/ 76180 w 3054726"/>
                <a:gd name="connsiteY1057" fmla="*/ 888807 h 1691836"/>
                <a:gd name="connsiteX1058" fmla="*/ 85703 w 3054726"/>
                <a:gd name="connsiteY1058" fmla="*/ 866244 h 1691836"/>
                <a:gd name="connsiteX1059" fmla="*/ 56468 w 3054726"/>
                <a:gd name="connsiteY1059" fmla="*/ 870052 h 1691836"/>
                <a:gd name="connsiteX1060" fmla="*/ 27901 w 3054726"/>
                <a:gd name="connsiteY1060" fmla="*/ 870052 h 1691836"/>
                <a:gd name="connsiteX1061" fmla="*/ 457080 w 3054726"/>
                <a:gd name="connsiteY1061" fmla="*/ 477915 h 1691836"/>
                <a:gd name="connsiteX1062" fmla="*/ 510692 w 3054726"/>
                <a:gd name="connsiteY1062" fmla="*/ 496098 h 1691836"/>
                <a:gd name="connsiteX1063" fmla="*/ 579826 w 3054726"/>
                <a:gd name="connsiteY1063" fmla="*/ 520851 h 1691836"/>
                <a:gd name="connsiteX1064" fmla="*/ 598871 w 3054726"/>
                <a:gd name="connsiteY1064" fmla="*/ 491529 h 1691836"/>
                <a:gd name="connsiteX1065" fmla="*/ 624201 w 3054726"/>
                <a:gd name="connsiteY1065" fmla="*/ 478295 h 1691836"/>
                <a:gd name="connsiteX1066" fmla="*/ 652101 w 3054726"/>
                <a:gd name="connsiteY1066" fmla="*/ 485531 h 1691836"/>
                <a:gd name="connsiteX1067" fmla="*/ 628581 w 3054726"/>
                <a:gd name="connsiteY1067" fmla="*/ 491624 h 1691836"/>
                <a:gd name="connsiteX1068" fmla="*/ 611250 w 3054726"/>
                <a:gd name="connsiteY1068" fmla="*/ 513520 h 1691836"/>
                <a:gd name="connsiteX1069" fmla="*/ 634294 w 3054726"/>
                <a:gd name="connsiteY1069" fmla="*/ 502858 h 1691836"/>
                <a:gd name="connsiteX1070" fmla="*/ 676574 w 3054726"/>
                <a:gd name="connsiteY1070" fmla="*/ 485436 h 1691836"/>
                <a:gd name="connsiteX1071" fmla="*/ 700000 w 3054726"/>
                <a:gd name="connsiteY1071" fmla="*/ 471155 h 1691836"/>
                <a:gd name="connsiteX1072" fmla="*/ 751516 w 3054726"/>
                <a:gd name="connsiteY1072" fmla="*/ 467918 h 1691836"/>
                <a:gd name="connsiteX1073" fmla="*/ 772180 w 3054726"/>
                <a:gd name="connsiteY1073" fmla="*/ 457065 h 1691836"/>
                <a:gd name="connsiteX1074" fmla="*/ 796748 w 3054726"/>
                <a:gd name="connsiteY1074" fmla="*/ 464301 h 1691836"/>
                <a:gd name="connsiteX1075" fmla="*/ 776846 w 3054726"/>
                <a:gd name="connsiteY1075" fmla="*/ 466776 h 1691836"/>
                <a:gd name="connsiteX1076" fmla="*/ 744184 w 3054726"/>
                <a:gd name="connsiteY1076" fmla="*/ 477915 h 1691836"/>
                <a:gd name="connsiteX1077" fmla="*/ 705523 w 3054726"/>
                <a:gd name="connsiteY1077" fmla="*/ 477915 h 1691836"/>
                <a:gd name="connsiteX1078" fmla="*/ 684573 w 3054726"/>
                <a:gd name="connsiteY1078" fmla="*/ 488768 h 1691836"/>
                <a:gd name="connsiteX1079" fmla="*/ 662005 w 3054726"/>
                <a:gd name="connsiteY1079" fmla="*/ 495717 h 1691836"/>
                <a:gd name="connsiteX1080" fmla="*/ 641531 w 3054726"/>
                <a:gd name="connsiteY1080" fmla="*/ 510188 h 1691836"/>
                <a:gd name="connsiteX1081" fmla="*/ 673146 w 3054726"/>
                <a:gd name="connsiteY1081" fmla="*/ 507427 h 1691836"/>
                <a:gd name="connsiteX1082" fmla="*/ 696286 w 3054726"/>
                <a:gd name="connsiteY1082" fmla="*/ 500287 h 1691836"/>
                <a:gd name="connsiteX1083" fmla="*/ 719902 w 3054726"/>
                <a:gd name="connsiteY1083" fmla="*/ 485912 h 1691836"/>
                <a:gd name="connsiteX1084" fmla="*/ 741327 w 3054726"/>
                <a:gd name="connsiteY1084" fmla="*/ 489815 h 1691836"/>
                <a:gd name="connsiteX1085" fmla="*/ 765419 w 3054726"/>
                <a:gd name="connsiteY1085" fmla="*/ 482675 h 1691836"/>
                <a:gd name="connsiteX1086" fmla="*/ 791606 w 3054726"/>
                <a:gd name="connsiteY1086" fmla="*/ 475630 h 1691836"/>
                <a:gd name="connsiteX1087" fmla="*/ 817317 w 3054726"/>
                <a:gd name="connsiteY1087" fmla="*/ 475630 h 1691836"/>
                <a:gd name="connsiteX1088" fmla="*/ 845028 w 3054726"/>
                <a:gd name="connsiteY1088" fmla="*/ 457541 h 1691836"/>
                <a:gd name="connsiteX1089" fmla="*/ 871310 w 3054726"/>
                <a:gd name="connsiteY1089" fmla="*/ 439834 h 1691836"/>
                <a:gd name="connsiteX1090" fmla="*/ 880832 w 3054726"/>
                <a:gd name="connsiteY1090" fmla="*/ 460302 h 1691836"/>
                <a:gd name="connsiteX1091" fmla="*/ 873976 w 3054726"/>
                <a:gd name="connsiteY1091" fmla="*/ 483151 h 1691836"/>
                <a:gd name="connsiteX1092" fmla="*/ 895211 w 3054726"/>
                <a:gd name="connsiteY1092" fmla="*/ 492671 h 1691836"/>
                <a:gd name="connsiteX1093" fmla="*/ 917399 w 3054726"/>
                <a:gd name="connsiteY1093" fmla="*/ 474487 h 1691836"/>
                <a:gd name="connsiteX1094" fmla="*/ 949870 w 3054726"/>
                <a:gd name="connsiteY1094" fmla="*/ 457161 h 1691836"/>
                <a:gd name="connsiteX1095" fmla="*/ 917208 w 3054726"/>
                <a:gd name="connsiteY1095" fmla="*/ 488863 h 1691836"/>
                <a:gd name="connsiteX1096" fmla="*/ 948728 w 3054726"/>
                <a:gd name="connsiteY1096" fmla="*/ 492766 h 1691836"/>
                <a:gd name="connsiteX1097" fmla="*/ 970058 w 3054726"/>
                <a:gd name="connsiteY1097" fmla="*/ 477915 h 1691836"/>
                <a:gd name="connsiteX1098" fmla="*/ 992627 w 3054726"/>
                <a:gd name="connsiteY1098" fmla="*/ 467538 h 1691836"/>
                <a:gd name="connsiteX1099" fmla="*/ 1020432 w 3054726"/>
                <a:gd name="connsiteY1099" fmla="*/ 478200 h 1691836"/>
                <a:gd name="connsiteX1100" fmla="*/ 1043001 w 3054726"/>
                <a:gd name="connsiteY1100" fmla="*/ 492100 h 1691836"/>
                <a:gd name="connsiteX1101" fmla="*/ 1076710 w 3054726"/>
                <a:gd name="connsiteY1101" fmla="*/ 499526 h 1691836"/>
                <a:gd name="connsiteX1102" fmla="*/ 1095755 w 3054726"/>
                <a:gd name="connsiteY1102" fmla="*/ 506475 h 1691836"/>
                <a:gd name="connsiteX1103" fmla="*/ 1155461 w 3054726"/>
                <a:gd name="connsiteY1103" fmla="*/ 513711 h 1691836"/>
                <a:gd name="connsiteX1104" fmla="*/ 1156604 w 3054726"/>
                <a:gd name="connsiteY1104" fmla="*/ 539891 h 1691836"/>
                <a:gd name="connsiteX1105" fmla="*/ 1108992 w 3054726"/>
                <a:gd name="connsiteY1105" fmla="*/ 544271 h 1691836"/>
                <a:gd name="connsiteX1106" fmla="*/ 1154985 w 3054726"/>
                <a:gd name="connsiteY1106" fmla="*/ 559693 h 1691836"/>
                <a:gd name="connsiteX1107" fmla="*/ 1181648 w 3054726"/>
                <a:gd name="connsiteY1107" fmla="*/ 559693 h 1691836"/>
                <a:gd name="connsiteX1108" fmla="*/ 1208311 w 3054726"/>
                <a:gd name="connsiteY1108" fmla="*/ 556171 h 1691836"/>
                <a:gd name="connsiteX1109" fmla="*/ 1237831 w 3054726"/>
                <a:gd name="connsiteY1109" fmla="*/ 552648 h 1691836"/>
                <a:gd name="connsiteX1110" fmla="*/ 1266875 w 3054726"/>
                <a:gd name="connsiteY1110" fmla="*/ 556171 h 1691836"/>
                <a:gd name="connsiteX1111" fmla="*/ 1289824 w 3054726"/>
                <a:gd name="connsiteY1111" fmla="*/ 559693 h 1691836"/>
                <a:gd name="connsiteX1112" fmla="*/ 1291062 w 3054726"/>
                <a:gd name="connsiteY1112" fmla="*/ 589396 h 1691836"/>
                <a:gd name="connsiteX1113" fmla="*/ 1314106 w 3054726"/>
                <a:gd name="connsiteY1113" fmla="*/ 592157 h 1691836"/>
                <a:gd name="connsiteX1114" fmla="*/ 1326200 w 3054726"/>
                <a:gd name="connsiteY1114" fmla="*/ 565881 h 1691836"/>
                <a:gd name="connsiteX1115" fmla="*/ 1339341 w 3054726"/>
                <a:gd name="connsiteY1115" fmla="*/ 537321 h 1691836"/>
                <a:gd name="connsiteX1116" fmla="*/ 1359814 w 3054726"/>
                <a:gd name="connsiteY1116" fmla="*/ 542176 h 1691836"/>
                <a:gd name="connsiteX1117" fmla="*/ 1390286 w 3054726"/>
                <a:gd name="connsiteY1117" fmla="*/ 535036 h 1691836"/>
                <a:gd name="connsiteX1118" fmla="*/ 1416664 w 3054726"/>
                <a:gd name="connsiteY1118" fmla="*/ 527991 h 1691836"/>
                <a:gd name="connsiteX1119" fmla="*/ 1437613 w 3054726"/>
                <a:gd name="connsiteY1119" fmla="*/ 545223 h 1691836"/>
                <a:gd name="connsiteX1120" fmla="*/ 1487892 w 3054726"/>
                <a:gd name="connsiteY1120" fmla="*/ 556266 h 1691836"/>
                <a:gd name="connsiteX1121" fmla="*/ 1547503 w 3054726"/>
                <a:gd name="connsiteY1121" fmla="*/ 559884 h 1691836"/>
                <a:gd name="connsiteX1122" fmla="*/ 1566548 w 3054726"/>
                <a:gd name="connsiteY1122" fmla="*/ 563406 h 1691836"/>
                <a:gd name="connsiteX1123" fmla="*/ 1586736 w 3054726"/>
                <a:gd name="connsiteY1123" fmla="*/ 563406 h 1691836"/>
                <a:gd name="connsiteX1124" fmla="*/ 1598829 w 3054726"/>
                <a:gd name="connsiteY1124" fmla="*/ 540843 h 1691836"/>
                <a:gd name="connsiteX1125" fmla="*/ 1618731 w 3054726"/>
                <a:gd name="connsiteY1125" fmla="*/ 546460 h 1691836"/>
                <a:gd name="connsiteX1126" fmla="*/ 1615684 w 3054726"/>
                <a:gd name="connsiteY1126" fmla="*/ 525516 h 1691836"/>
                <a:gd name="connsiteX1127" fmla="*/ 1639967 w 3054726"/>
                <a:gd name="connsiteY1127" fmla="*/ 524659 h 1691836"/>
                <a:gd name="connsiteX1128" fmla="*/ 1663678 w 3054726"/>
                <a:gd name="connsiteY1128" fmla="*/ 547793 h 1691836"/>
                <a:gd name="connsiteX1129" fmla="*/ 1653584 w 3054726"/>
                <a:gd name="connsiteY1129" fmla="*/ 570546 h 1691836"/>
                <a:gd name="connsiteX1130" fmla="*/ 1673391 w 3054726"/>
                <a:gd name="connsiteY1130" fmla="*/ 563501 h 1691836"/>
                <a:gd name="connsiteX1131" fmla="*/ 1694054 w 3054726"/>
                <a:gd name="connsiteY1131" fmla="*/ 541605 h 1691836"/>
                <a:gd name="connsiteX1132" fmla="*/ 1714623 w 3054726"/>
                <a:gd name="connsiteY1132" fmla="*/ 549411 h 1691836"/>
                <a:gd name="connsiteX1133" fmla="*/ 1736430 w 3054726"/>
                <a:gd name="connsiteY1133" fmla="*/ 535036 h 1691836"/>
                <a:gd name="connsiteX1134" fmla="*/ 1759093 w 3054726"/>
                <a:gd name="connsiteY1134" fmla="*/ 524659 h 1691836"/>
                <a:gd name="connsiteX1135" fmla="*/ 1776424 w 3054726"/>
                <a:gd name="connsiteY1135" fmla="*/ 502762 h 1691836"/>
                <a:gd name="connsiteX1136" fmla="*/ 1754808 w 3054726"/>
                <a:gd name="connsiteY1136" fmla="*/ 498859 h 1691836"/>
                <a:gd name="connsiteX1137" fmla="*/ 1778138 w 3054726"/>
                <a:gd name="connsiteY1137" fmla="*/ 500097 h 1691836"/>
                <a:gd name="connsiteX1138" fmla="*/ 1798707 w 3054726"/>
                <a:gd name="connsiteY1138" fmla="*/ 489244 h 1691836"/>
                <a:gd name="connsiteX1139" fmla="*/ 1772330 w 3054726"/>
                <a:gd name="connsiteY1139" fmla="*/ 470870 h 1691836"/>
                <a:gd name="connsiteX1140" fmla="*/ 1744905 w 3054726"/>
                <a:gd name="connsiteY1140" fmla="*/ 470870 h 1691836"/>
                <a:gd name="connsiteX1141" fmla="*/ 1744048 w 3054726"/>
                <a:gd name="connsiteY1141" fmla="*/ 448212 h 1691836"/>
                <a:gd name="connsiteX1142" fmla="*/ 1772044 w 3054726"/>
                <a:gd name="connsiteY1142" fmla="*/ 440119 h 1691836"/>
                <a:gd name="connsiteX1143" fmla="*/ 1752999 w 3054726"/>
                <a:gd name="connsiteY1143" fmla="*/ 425173 h 1691836"/>
                <a:gd name="connsiteX1144" fmla="*/ 1775948 w 3054726"/>
                <a:gd name="connsiteY1144" fmla="*/ 411273 h 1691836"/>
                <a:gd name="connsiteX1145" fmla="*/ 1828322 w 3054726"/>
                <a:gd name="connsiteY1145" fmla="*/ 393566 h 1691836"/>
                <a:gd name="connsiteX1146" fmla="*/ 1847367 w 3054726"/>
                <a:gd name="connsiteY1146" fmla="*/ 386521 h 1691836"/>
                <a:gd name="connsiteX1147" fmla="*/ 1871554 w 3054726"/>
                <a:gd name="connsiteY1147" fmla="*/ 411273 h 1691836"/>
                <a:gd name="connsiteX1148" fmla="*/ 1857746 w 3054726"/>
                <a:gd name="connsiteY1148" fmla="*/ 439834 h 1691836"/>
                <a:gd name="connsiteX1149" fmla="*/ 1871078 w 3054726"/>
                <a:gd name="connsiteY1149" fmla="*/ 463253 h 1691836"/>
                <a:gd name="connsiteX1150" fmla="*/ 1850509 w 3054726"/>
                <a:gd name="connsiteY1150" fmla="*/ 456018 h 1691836"/>
                <a:gd name="connsiteX1151" fmla="*/ 1837844 w 3054726"/>
                <a:gd name="connsiteY1151" fmla="*/ 482389 h 1691836"/>
                <a:gd name="connsiteX1152" fmla="*/ 1863079 w 3054726"/>
                <a:gd name="connsiteY1152" fmla="*/ 485721 h 1691836"/>
                <a:gd name="connsiteX1153" fmla="*/ 1858413 w 3054726"/>
                <a:gd name="connsiteY1153" fmla="*/ 506475 h 1691836"/>
                <a:gd name="connsiteX1154" fmla="*/ 1847938 w 3054726"/>
                <a:gd name="connsiteY1154" fmla="*/ 532085 h 1691836"/>
                <a:gd name="connsiteX1155" fmla="*/ 1871459 w 3054726"/>
                <a:gd name="connsiteY1155" fmla="*/ 517138 h 1691836"/>
                <a:gd name="connsiteX1156" fmla="*/ 1922500 w 3054726"/>
                <a:gd name="connsiteY1156" fmla="*/ 507142 h 1691836"/>
                <a:gd name="connsiteX1157" fmla="*/ 1914025 w 3054726"/>
                <a:gd name="connsiteY1157" fmla="*/ 532275 h 1691836"/>
                <a:gd name="connsiteX1158" fmla="*/ 1889171 w 3054726"/>
                <a:gd name="connsiteY1158" fmla="*/ 541224 h 1691836"/>
                <a:gd name="connsiteX1159" fmla="*/ 1890980 w 3054726"/>
                <a:gd name="connsiteY1159" fmla="*/ 582542 h 1691836"/>
                <a:gd name="connsiteX1160" fmla="*/ 1914310 w 3054726"/>
                <a:gd name="connsiteY1160" fmla="*/ 573878 h 1691836"/>
                <a:gd name="connsiteX1161" fmla="*/ 1940307 w 3054726"/>
                <a:gd name="connsiteY1161" fmla="*/ 563406 h 1691836"/>
                <a:gd name="connsiteX1162" fmla="*/ 1960780 w 3054726"/>
                <a:gd name="connsiteY1162" fmla="*/ 545223 h 1691836"/>
                <a:gd name="connsiteX1163" fmla="*/ 1996870 w 3054726"/>
                <a:gd name="connsiteY1163" fmla="*/ 516662 h 1691836"/>
                <a:gd name="connsiteX1164" fmla="*/ 2023057 w 3054726"/>
                <a:gd name="connsiteY1164" fmla="*/ 499049 h 1691836"/>
                <a:gd name="connsiteX1165" fmla="*/ 2033723 w 3054726"/>
                <a:gd name="connsiteY1165" fmla="*/ 476867 h 1691836"/>
                <a:gd name="connsiteX1166" fmla="*/ 2074288 w 3054726"/>
                <a:gd name="connsiteY1166" fmla="*/ 471155 h 1691836"/>
                <a:gd name="connsiteX1167" fmla="*/ 2103332 w 3054726"/>
                <a:gd name="connsiteY1167" fmla="*/ 478200 h 1691836"/>
                <a:gd name="connsiteX1168" fmla="*/ 2114950 w 3054726"/>
                <a:gd name="connsiteY1168" fmla="*/ 501715 h 1691836"/>
                <a:gd name="connsiteX1169" fmla="*/ 2111426 w 3054726"/>
                <a:gd name="connsiteY1169" fmla="*/ 521422 h 1691836"/>
                <a:gd name="connsiteX1170" fmla="*/ 2067051 w 3054726"/>
                <a:gd name="connsiteY1170" fmla="*/ 530085 h 1691836"/>
                <a:gd name="connsiteX1171" fmla="*/ 2072003 w 3054726"/>
                <a:gd name="connsiteY1171" fmla="*/ 557789 h 1691836"/>
                <a:gd name="connsiteX1172" fmla="*/ 2062480 w 3054726"/>
                <a:gd name="connsiteY1172" fmla="*/ 584731 h 1691836"/>
                <a:gd name="connsiteX1173" fmla="*/ 2020962 w 3054726"/>
                <a:gd name="connsiteY1173" fmla="*/ 604533 h 1691836"/>
                <a:gd name="connsiteX1174" fmla="*/ 1988586 w 3054726"/>
                <a:gd name="connsiteY1174" fmla="*/ 611483 h 1691836"/>
                <a:gd name="connsiteX1175" fmla="*/ 1967255 w 3054726"/>
                <a:gd name="connsiteY1175" fmla="*/ 598345 h 1691836"/>
                <a:gd name="connsiteX1176" fmla="*/ 1954114 w 3054726"/>
                <a:gd name="connsiteY1176" fmla="*/ 619575 h 1691836"/>
                <a:gd name="connsiteX1177" fmla="*/ 1931356 w 3054726"/>
                <a:gd name="connsiteY1177" fmla="*/ 597774 h 1691836"/>
                <a:gd name="connsiteX1178" fmla="*/ 1908502 w 3054726"/>
                <a:gd name="connsiteY1178" fmla="*/ 615577 h 1691836"/>
                <a:gd name="connsiteX1179" fmla="*/ 1885457 w 3054726"/>
                <a:gd name="connsiteY1179" fmla="*/ 630238 h 1691836"/>
                <a:gd name="connsiteX1180" fmla="*/ 1846129 w 3054726"/>
                <a:gd name="connsiteY1180" fmla="*/ 647850 h 1691836"/>
                <a:gd name="connsiteX1181" fmla="*/ 1806135 w 3054726"/>
                <a:gd name="connsiteY1181" fmla="*/ 626906 h 1691836"/>
                <a:gd name="connsiteX1182" fmla="*/ 1782138 w 3054726"/>
                <a:gd name="connsiteY1182" fmla="*/ 619290 h 1691836"/>
                <a:gd name="connsiteX1183" fmla="*/ 1761664 w 3054726"/>
                <a:gd name="connsiteY1183" fmla="*/ 619290 h 1691836"/>
                <a:gd name="connsiteX1184" fmla="*/ 1738239 w 3054726"/>
                <a:gd name="connsiteY1184" fmla="*/ 622907 h 1691836"/>
                <a:gd name="connsiteX1185" fmla="*/ 1786328 w 3054726"/>
                <a:gd name="connsiteY1185" fmla="*/ 658799 h 1691836"/>
                <a:gd name="connsiteX1186" fmla="*/ 1839654 w 3054726"/>
                <a:gd name="connsiteY1186" fmla="*/ 673174 h 1691836"/>
                <a:gd name="connsiteX1187" fmla="*/ 1816228 w 3054726"/>
                <a:gd name="connsiteY1187" fmla="*/ 679267 h 1691836"/>
                <a:gd name="connsiteX1188" fmla="*/ 1796421 w 3054726"/>
                <a:gd name="connsiteY1188" fmla="*/ 689930 h 1691836"/>
                <a:gd name="connsiteX1189" fmla="*/ 1777376 w 3054726"/>
                <a:gd name="connsiteY1189" fmla="*/ 696879 h 1691836"/>
                <a:gd name="connsiteX1190" fmla="*/ 1741572 w 3054726"/>
                <a:gd name="connsiteY1190" fmla="*/ 703924 h 1691836"/>
                <a:gd name="connsiteX1191" fmla="*/ 1715671 w 3054726"/>
                <a:gd name="connsiteY1191" fmla="*/ 703924 h 1691836"/>
                <a:gd name="connsiteX1192" fmla="*/ 1694054 w 3054726"/>
                <a:gd name="connsiteY1192" fmla="*/ 729629 h 1691836"/>
                <a:gd name="connsiteX1193" fmla="*/ 1663963 w 3054726"/>
                <a:gd name="connsiteY1193" fmla="*/ 714777 h 1691836"/>
                <a:gd name="connsiteX1194" fmla="*/ 1604257 w 3054726"/>
                <a:gd name="connsiteY1194" fmla="*/ 703924 h 1691836"/>
                <a:gd name="connsiteX1195" fmla="*/ 1625207 w 3054726"/>
                <a:gd name="connsiteY1195" fmla="*/ 729343 h 1691836"/>
                <a:gd name="connsiteX1196" fmla="*/ 1660059 w 3054726"/>
                <a:gd name="connsiteY1196" fmla="*/ 726392 h 1691836"/>
                <a:gd name="connsiteX1197" fmla="*/ 1663963 w 3054726"/>
                <a:gd name="connsiteY1197" fmla="*/ 756381 h 1691836"/>
                <a:gd name="connsiteX1198" fmla="*/ 1617017 w 3054726"/>
                <a:gd name="connsiteY1198" fmla="*/ 756952 h 1691836"/>
                <a:gd name="connsiteX1199" fmla="*/ 1569405 w 3054726"/>
                <a:gd name="connsiteY1199" fmla="*/ 792843 h 1691836"/>
                <a:gd name="connsiteX1200" fmla="*/ 1546551 w 3054726"/>
                <a:gd name="connsiteY1200" fmla="*/ 806838 h 1691836"/>
                <a:gd name="connsiteX1201" fmla="*/ 1513603 w 3054726"/>
                <a:gd name="connsiteY1201" fmla="*/ 828163 h 1691836"/>
                <a:gd name="connsiteX1202" fmla="*/ 1493796 w 3054726"/>
                <a:gd name="connsiteY1202" fmla="*/ 842348 h 1691836"/>
                <a:gd name="connsiteX1203" fmla="*/ 1474084 w 3054726"/>
                <a:gd name="connsiteY1203" fmla="*/ 856533 h 1691836"/>
                <a:gd name="connsiteX1204" fmla="*/ 1444089 w 3054726"/>
                <a:gd name="connsiteY1204" fmla="*/ 888617 h 1691836"/>
                <a:gd name="connsiteX1205" fmla="*/ 1417711 w 3054726"/>
                <a:gd name="connsiteY1205" fmla="*/ 920604 h 1691836"/>
                <a:gd name="connsiteX1206" fmla="*/ 1410569 w 3054726"/>
                <a:gd name="connsiteY1206" fmla="*/ 949927 h 1691836"/>
                <a:gd name="connsiteX1207" fmla="*/ 1434090 w 3054726"/>
                <a:gd name="connsiteY1207" fmla="*/ 938217 h 1691836"/>
                <a:gd name="connsiteX1208" fmla="*/ 1458087 w 3054726"/>
                <a:gd name="connsiteY1208" fmla="*/ 949165 h 1691836"/>
                <a:gd name="connsiteX1209" fmla="*/ 1446850 w 3054726"/>
                <a:gd name="connsiteY1209" fmla="*/ 981629 h 1691836"/>
                <a:gd name="connsiteX1210" fmla="*/ 1427329 w 3054726"/>
                <a:gd name="connsiteY1210" fmla="*/ 1012855 h 1691836"/>
                <a:gd name="connsiteX1211" fmla="*/ 1449993 w 3054726"/>
                <a:gd name="connsiteY1211" fmla="*/ 1009333 h 1691836"/>
                <a:gd name="connsiteX1212" fmla="*/ 1475799 w 3054726"/>
                <a:gd name="connsiteY1212" fmla="*/ 1005906 h 1691836"/>
                <a:gd name="connsiteX1213" fmla="*/ 1508080 w 3054726"/>
                <a:gd name="connsiteY1213" fmla="*/ 1009428 h 1691836"/>
                <a:gd name="connsiteX1214" fmla="*/ 1563215 w 3054726"/>
                <a:gd name="connsiteY1214" fmla="*/ 1037989 h 1691836"/>
                <a:gd name="connsiteX1215" fmla="*/ 1582260 w 3054726"/>
                <a:gd name="connsiteY1215" fmla="*/ 1065502 h 1691836"/>
                <a:gd name="connsiteX1216" fmla="*/ 1619493 w 3054726"/>
                <a:gd name="connsiteY1216" fmla="*/ 1080544 h 1691836"/>
                <a:gd name="connsiteX1217" fmla="*/ 1611304 w 3054726"/>
                <a:gd name="connsiteY1217" fmla="*/ 1101774 h 1691836"/>
                <a:gd name="connsiteX1218" fmla="*/ 1631111 w 3054726"/>
                <a:gd name="connsiteY1218" fmla="*/ 1094634 h 1691836"/>
                <a:gd name="connsiteX1219" fmla="*/ 1689484 w 3054726"/>
                <a:gd name="connsiteY1219" fmla="*/ 1094634 h 1691836"/>
                <a:gd name="connsiteX1220" fmla="*/ 1714433 w 3054726"/>
                <a:gd name="connsiteY1220" fmla="*/ 1111865 h 1691836"/>
                <a:gd name="connsiteX1221" fmla="*/ 1687960 w 3054726"/>
                <a:gd name="connsiteY1221" fmla="*/ 1129287 h 1691836"/>
                <a:gd name="connsiteX1222" fmla="*/ 1687008 w 3054726"/>
                <a:gd name="connsiteY1222" fmla="*/ 1155849 h 1691836"/>
                <a:gd name="connsiteX1223" fmla="*/ 1674248 w 3054726"/>
                <a:gd name="connsiteY1223" fmla="*/ 1175841 h 1691836"/>
                <a:gd name="connsiteX1224" fmla="*/ 1657869 w 3054726"/>
                <a:gd name="connsiteY1224" fmla="*/ 1200499 h 1691836"/>
                <a:gd name="connsiteX1225" fmla="*/ 1654155 w 3054726"/>
                <a:gd name="connsiteY1225" fmla="*/ 1229916 h 1691836"/>
                <a:gd name="connsiteX1226" fmla="*/ 1675200 w 3054726"/>
                <a:gd name="connsiteY1226" fmla="*/ 1242959 h 1691836"/>
                <a:gd name="connsiteX1227" fmla="*/ 1680533 w 3054726"/>
                <a:gd name="connsiteY1227" fmla="*/ 1262761 h 1691836"/>
                <a:gd name="connsiteX1228" fmla="*/ 1657869 w 3054726"/>
                <a:gd name="connsiteY1228" fmla="*/ 1277612 h 1691836"/>
                <a:gd name="connsiteX1229" fmla="*/ 1679580 w 3054726"/>
                <a:gd name="connsiteY1229" fmla="*/ 1278374 h 1691836"/>
                <a:gd name="connsiteX1230" fmla="*/ 1701768 w 3054726"/>
                <a:gd name="connsiteY1230" fmla="*/ 1281896 h 1691836"/>
                <a:gd name="connsiteX1231" fmla="*/ 1720813 w 3054726"/>
                <a:gd name="connsiteY1231" fmla="*/ 1259810 h 1691836"/>
                <a:gd name="connsiteX1232" fmla="*/ 1741191 w 3054726"/>
                <a:gd name="connsiteY1232" fmla="*/ 1267711 h 1691836"/>
                <a:gd name="connsiteX1233" fmla="*/ 1744333 w 3054726"/>
                <a:gd name="connsiteY1233" fmla="*/ 1244101 h 1691836"/>
                <a:gd name="connsiteX1234" fmla="*/ 1772901 w 3054726"/>
                <a:gd name="connsiteY1234" fmla="*/ 1228488 h 1691836"/>
                <a:gd name="connsiteX1235" fmla="*/ 1774139 w 3054726"/>
                <a:gd name="connsiteY1235" fmla="*/ 1184029 h 1691836"/>
                <a:gd name="connsiteX1236" fmla="*/ 1793184 w 3054726"/>
                <a:gd name="connsiteY1236" fmla="*/ 1153469 h 1691836"/>
                <a:gd name="connsiteX1237" fmla="*/ 1790232 w 3054726"/>
                <a:gd name="connsiteY1237" fmla="*/ 1130525 h 1691836"/>
                <a:gd name="connsiteX1238" fmla="*/ 1786994 w 3054726"/>
                <a:gd name="connsiteY1238" fmla="*/ 1109295 h 1691836"/>
                <a:gd name="connsiteX1239" fmla="*/ 1808325 w 3054726"/>
                <a:gd name="connsiteY1239" fmla="*/ 1104916 h 1691836"/>
                <a:gd name="connsiteX1240" fmla="*/ 1827370 w 3054726"/>
                <a:gd name="connsiteY1240" fmla="*/ 1101488 h 1691836"/>
                <a:gd name="connsiteX1241" fmla="*/ 1856794 w 3054726"/>
                <a:gd name="connsiteY1241" fmla="*/ 1097966 h 1691836"/>
                <a:gd name="connsiteX1242" fmla="*/ 1877648 w 3054726"/>
                <a:gd name="connsiteY1242" fmla="*/ 1083400 h 1691836"/>
                <a:gd name="connsiteX1243" fmla="*/ 1900788 w 3054726"/>
                <a:gd name="connsiteY1243" fmla="*/ 1065597 h 1691836"/>
                <a:gd name="connsiteX1244" fmla="*/ 1940307 w 3054726"/>
                <a:gd name="connsiteY1244" fmla="*/ 1033800 h 1691836"/>
                <a:gd name="connsiteX1245" fmla="*/ 1950972 w 3054726"/>
                <a:gd name="connsiteY1245" fmla="*/ 1004382 h 1691836"/>
                <a:gd name="connsiteX1246" fmla="*/ 1954305 w 3054726"/>
                <a:gd name="connsiteY1246" fmla="*/ 982771 h 1691836"/>
                <a:gd name="connsiteX1247" fmla="*/ 1947734 w 3054726"/>
                <a:gd name="connsiteY1247" fmla="*/ 956972 h 1691836"/>
                <a:gd name="connsiteX1248" fmla="*/ 1920405 w 3054726"/>
                <a:gd name="connsiteY1248" fmla="*/ 937931 h 1691836"/>
                <a:gd name="connsiteX1249" fmla="*/ 1940402 w 3054726"/>
                <a:gd name="connsiteY1249" fmla="*/ 924032 h 1691836"/>
                <a:gd name="connsiteX1250" fmla="*/ 1976873 w 3054726"/>
                <a:gd name="connsiteY1250" fmla="*/ 895471 h 1691836"/>
                <a:gd name="connsiteX1251" fmla="*/ 1997061 w 3054726"/>
                <a:gd name="connsiteY1251" fmla="*/ 879477 h 1691836"/>
                <a:gd name="connsiteX1252" fmla="*/ 1993823 w 3054726"/>
                <a:gd name="connsiteY1252" fmla="*/ 858247 h 1691836"/>
                <a:gd name="connsiteX1253" fmla="*/ 2006583 w 3054726"/>
                <a:gd name="connsiteY1253" fmla="*/ 839207 h 1691836"/>
                <a:gd name="connsiteX1254" fmla="*/ 2029056 w 3054726"/>
                <a:gd name="connsiteY1254" fmla="*/ 822166 h 1691836"/>
                <a:gd name="connsiteX1255" fmla="*/ 2019534 w 3054726"/>
                <a:gd name="connsiteY1255" fmla="*/ 797984 h 1691836"/>
                <a:gd name="connsiteX1256" fmla="*/ 2060766 w 3054726"/>
                <a:gd name="connsiteY1256" fmla="*/ 773041 h 1691836"/>
                <a:gd name="connsiteX1257" fmla="*/ 2108379 w 3054726"/>
                <a:gd name="connsiteY1257" fmla="*/ 787131 h 1691836"/>
                <a:gd name="connsiteX1258" fmla="*/ 2131709 w 3054726"/>
                <a:gd name="connsiteY1258" fmla="*/ 790749 h 1691836"/>
                <a:gd name="connsiteX1259" fmla="*/ 2152944 w 3054726"/>
                <a:gd name="connsiteY1259" fmla="*/ 779896 h 1691836"/>
                <a:gd name="connsiteX1260" fmla="*/ 2178179 w 3054726"/>
                <a:gd name="connsiteY1260" fmla="*/ 779896 h 1691836"/>
                <a:gd name="connsiteX1261" fmla="*/ 2180560 w 3054726"/>
                <a:gd name="connsiteY1261" fmla="*/ 800935 h 1691836"/>
                <a:gd name="connsiteX1262" fmla="*/ 2211127 w 3054726"/>
                <a:gd name="connsiteY1262" fmla="*/ 811122 h 1691836"/>
                <a:gd name="connsiteX1263" fmla="*/ 2216174 w 3054726"/>
                <a:gd name="connsiteY1263" fmla="*/ 834256 h 1691836"/>
                <a:gd name="connsiteX1264" fmla="*/ 2243694 w 3054726"/>
                <a:gd name="connsiteY1264" fmla="*/ 849869 h 1691836"/>
                <a:gd name="connsiteX1265" fmla="*/ 2265024 w 3054726"/>
                <a:gd name="connsiteY1265" fmla="*/ 846632 h 1691836"/>
                <a:gd name="connsiteX1266" fmla="*/ 2243694 w 3054726"/>
                <a:gd name="connsiteY1266" fmla="*/ 852725 h 1691836"/>
                <a:gd name="connsiteX1267" fmla="*/ 2229696 w 3054726"/>
                <a:gd name="connsiteY1267" fmla="*/ 874812 h 1691836"/>
                <a:gd name="connsiteX1268" fmla="*/ 2208365 w 3054726"/>
                <a:gd name="connsiteY1268" fmla="*/ 877192 h 1691836"/>
                <a:gd name="connsiteX1269" fmla="*/ 2223221 w 3054726"/>
                <a:gd name="connsiteY1269" fmla="*/ 902326 h 1691836"/>
                <a:gd name="connsiteX1270" fmla="*/ 2191130 w 3054726"/>
                <a:gd name="connsiteY1270" fmla="*/ 933933 h 1691836"/>
                <a:gd name="connsiteX1271" fmla="*/ 2219221 w 3054726"/>
                <a:gd name="connsiteY1271" fmla="*/ 931362 h 1691836"/>
                <a:gd name="connsiteX1272" fmla="*/ 2243980 w 3054726"/>
                <a:gd name="connsiteY1272" fmla="*/ 941835 h 1691836"/>
                <a:gd name="connsiteX1273" fmla="*/ 2198081 w 3054726"/>
                <a:gd name="connsiteY1273" fmla="*/ 969158 h 1691836"/>
                <a:gd name="connsiteX1274" fmla="*/ 2235505 w 3054726"/>
                <a:gd name="connsiteY1274" fmla="*/ 966777 h 1691836"/>
                <a:gd name="connsiteX1275" fmla="*/ 2256835 w 3054726"/>
                <a:gd name="connsiteY1275" fmla="*/ 944405 h 1691836"/>
                <a:gd name="connsiteX1276" fmla="*/ 2252645 w 3054726"/>
                <a:gd name="connsiteY1276" fmla="*/ 964017 h 1691836"/>
                <a:gd name="connsiteX1277" fmla="*/ 2279308 w 3054726"/>
                <a:gd name="connsiteY1277" fmla="*/ 951926 h 1691836"/>
                <a:gd name="connsiteX1278" fmla="*/ 2299210 w 3054726"/>
                <a:gd name="connsiteY1278" fmla="*/ 937646 h 1691836"/>
                <a:gd name="connsiteX1279" fmla="*/ 2321207 w 3054726"/>
                <a:gd name="connsiteY1279" fmla="*/ 934599 h 1691836"/>
                <a:gd name="connsiteX1280" fmla="*/ 2319493 w 3054726"/>
                <a:gd name="connsiteY1280" fmla="*/ 954782 h 1691836"/>
                <a:gd name="connsiteX1281" fmla="*/ 2342538 w 3054726"/>
                <a:gd name="connsiteY1281" fmla="*/ 923365 h 1691836"/>
                <a:gd name="connsiteX1282" fmla="*/ 2375295 w 3054726"/>
                <a:gd name="connsiteY1282" fmla="*/ 887284 h 1691836"/>
                <a:gd name="connsiteX1283" fmla="*/ 2396530 w 3054726"/>
                <a:gd name="connsiteY1283" fmla="*/ 884999 h 1691836"/>
                <a:gd name="connsiteX1284" fmla="*/ 2393769 w 3054726"/>
                <a:gd name="connsiteY1284" fmla="*/ 921556 h 1691836"/>
                <a:gd name="connsiteX1285" fmla="*/ 2414528 w 3054726"/>
                <a:gd name="connsiteY1285" fmla="*/ 937646 h 1691836"/>
                <a:gd name="connsiteX1286" fmla="*/ 2391578 w 3054726"/>
                <a:gd name="connsiteY1286" fmla="*/ 947832 h 1691836"/>
                <a:gd name="connsiteX1287" fmla="*/ 2412242 w 3054726"/>
                <a:gd name="connsiteY1287" fmla="*/ 955734 h 1691836"/>
                <a:gd name="connsiteX1288" fmla="*/ 2381961 w 3054726"/>
                <a:gd name="connsiteY1288" fmla="*/ 965254 h 1691836"/>
                <a:gd name="connsiteX1289" fmla="*/ 2409671 w 3054726"/>
                <a:gd name="connsiteY1289" fmla="*/ 966301 h 1691836"/>
                <a:gd name="connsiteX1290" fmla="*/ 2434525 w 3054726"/>
                <a:gd name="connsiteY1290" fmla="*/ 980201 h 1691836"/>
                <a:gd name="connsiteX1291" fmla="*/ 2407957 w 3054726"/>
                <a:gd name="connsiteY1291" fmla="*/ 993720 h 1691836"/>
                <a:gd name="connsiteX1292" fmla="*/ 2420432 w 3054726"/>
                <a:gd name="connsiteY1292" fmla="*/ 1018282 h 1691836"/>
                <a:gd name="connsiteX1293" fmla="*/ 2397959 w 3054726"/>
                <a:gd name="connsiteY1293" fmla="*/ 1032753 h 1691836"/>
                <a:gd name="connsiteX1294" fmla="*/ 2407481 w 3054726"/>
                <a:gd name="connsiteY1294" fmla="*/ 1060361 h 1691836"/>
                <a:gd name="connsiteX1295" fmla="*/ 2431287 w 3054726"/>
                <a:gd name="connsiteY1295" fmla="*/ 1079402 h 1691836"/>
                <a:gd name="connsiteX1296" fmla="*/ 2415290 w 3054726"/>
                <a:gd name="connsiteY1296" fmla="*/ 1100917 h 1691836"/>
                <a:gd name="connsiteX1297" fmla="*/ 2438334 w 3054726"/>
                <a:gd name="connsiteY1297" fmla="*/ 1111485 h 1691836"/>
                <a:gd name="connsiteX1298" fmla="*/ 2488803 w 3054726"/>
                <a:gd name="connsiteY1298" fmla="*/ 1108248 h 1691836"/>
                <a:gd name="connsiteX1299" fmla="*/ 2508800 w 3054726"/>
                <a:gd name="connsiteY1299" fmla="*/ 1104630 h 1691836"/>
                <a:gd name="connsiteX1300" fmla="*/ 2522799 w 3054726"/>
                <a:gd name="connsiteY1300" fmla="*/ 1128335 h 1691836"/>
                <a:gd name="connsiteX1301" fmla="*/ 2485375 w 3054726"/>
                <a:gd name="connsiteY1301" fmla="*/ 1124623 h 1691836"/>
                <a:gd name="connsiteX1302" fmla="*/ 2461093 w 3054726"/>
                <a:gd name="connsiteY1302" fmla="*/ 1139093 h 1691836"/>
                <a:gd name="connsiteX1303" fmla="*/ 2431954 w 3054726"/>
                <a:gd name="connsiteY1303" fmla="*/ 1149470 h 1691836"/>
                <a:gd name="connsiteX1304" fmla="*/ 2408719 w 3054726"/>
                <a:gd name="connsiteY1304" fmla="*/ 1160228 h 1691836"/>
                <a:gd name="connsiteX1305" fmla="*/ 2387674 w 3054726"/>
                <a:gd name="connsiteY1305" fmla="*/ 1155944 h 1691836"/>
                <a:gd name="connsiteX1306" fmla="*/ 2394245 w 3054726"/>
                <a:gd name="connsiteY1306" fmla="*/ 1180697 h 1691836"/>
                <a:gd name="connsiteX1307" fmla="*/ 2420813 w 3054726"/>
                <a:gd name="connsiteY1307" fmla="*/ 1168035 h 1691836"/>
                <a:gd name="connsiteX1308" fmla="*/ 2443286 w 3054726"/>
                <a:gd name="connsiteY1308" fmla="*/ 1161180 h 1691836"/>
                <a:gd name="connsiteX1309" fmla="*/ 2463474 w 3054726"/>
                <a:gd name="connsiteY1309" fmla="*/ 1150327 h 1691836"/>
                <a:gd name="connsiteX1310" fmla="*/ 2483185 w 3054726"/>
                <a:gd name="connsiteY1310" fmla="*/ 1139760 h 1691836"/>
                <a:gd name="connsiteX1311" fmla="*/ 2492707 w 3054726"/>
                <a:gd name="connsiteY1311" fmla="*/ 1165274 h 1691836"/>
                <a:gd name="connsiteX1312" fmla="*/ 2515562 w 3054726"/>
                <a:gd name="connsiteY1312" fmla="*/ 1161085 h 1691836"/>
                <a:gd name="connsiteX1313" fmla="*/ 2513562 w 3054726"/>
                <a:gd name="connsiteY1313" fmla="*/ 1156896 h 1691836"/>
                <a:gd name="connsiteX1314" fmla="*/ 2493850 w 3054726"/>
                <a:gd name="connsiteY1314" fmla="*/ 1163941 h 1691836"/>
                <a:gd name="connsiteX1315" fmla="*/ 2503373 w 3054726"/>
                <a:gd name="connsiteY1315" fmla="*/ 1142045 h 1691836"/>
                <a:gd name="connsiteX1316" fmla="*/ 2481757 w 3054726"/>
                <a:gd name="connsiteY1316" fmla="*/ 1135571 h 1691836"/>
                <a:gd name="connsiteX1317" fmla="*/ 2460426 w 3054726"/>
                <a:gd name="connsiteY1317" fmla="*/ 1146424 h 1691836"/>
                <a:gd name="connsiteX1318" fmla="*/ 2440715 w 3054726"/>
                <a:gd name="connsiteY1318" fmla="*/ 1156991 h 1691836"/>
                <a:gd name="connsiteX1319" fmla="*/ 2418718 w 3054726"/>
                <a:gd name="connsiteY1319" fmla="*/ 1163370 h 1691836"/>
                <a:gd name="connsiteX1320" fmla="*/ 2395102 w 3054726"/>
                <a:gd name="connsiteY1320" fmla="*/ 1177745 h 1691836"/>
                <a:gd name="connsiteX1321" fmla="*/ 2392150 w 3054726"/>
                <a:gd name="connsiteY1321" fmla="*/ 1154421 h 1691836"/>
                <a:gd name="connsiteX1322" fmla="*/ 2433573 w 3054726"/>
                <a:gd name="connsiteY1322" fmla="*/ 1153659 h 1691836"/>
                <a:gd name="connsiteX1323" fmla="*/ 2462997 w 3054726"/>
                <a:gd name="connsiteY1323" fmla="*/ 1143187 h 1691836"/>
                <a:gd name="connsiteX1324" fmla="*/ 2486423 w 3054726"/>
                <a:gd name="connsiteY1324" fmla="*/ 1128812 h 1691836"/>
                <a:gd name="connsiteX1325" fmla="*/ 2524513 w 3054726"/>
                <a:gd name="connsiteY1325" fmla="*/ 1128812 h 1691836"/>
                <a:gd name="connsiteX1326" fmla="*/ 2510134 w 3054726"/>
                <a:gd name="connsiteY1326" fmla="*/ 1100251 h 1691836"/>
                <a:gd name="connsiteX1327" fmla="*/ 2487946 w 3054726"/>
                <a:gd name="connsiteY1327" fmla="*/ 1102726 h 1691836"/>
                <a:gd name="connsiteX1328" fmla="*/ 2438905 w 3054726"/>
                <a:gd name="connsiteY1328" fmla="*/ 1106249 h 1691836"/>
                <a:gd name="connsiteX1329" fmla="*/ 2417004 w 3054726"/>
                <a:gd name="connsiteY1329" fmla="*/ 1095872 h 1691836"/>
                <a:gd name="connsiteX1330" fmla="*/ 2433954 w 3054726"/>
                <a:gd name="connsiteY1330" fmla="*/ 1074927 h 1691836"/>
                <a:gd name="connsiteX1331" fmla="*/ 2410909 w 3054726"/>
                <a:gd name="connsiteY1331" fmla="*/ 1057219 h 1691836"/>
                <a:gd name="connsiteX1332" fmla="*/ 2401387 w 3054726"/>
                <a:gd name="connsiteY1332" fmla="*/ 1033514 h 1691836"/>
                <a:gd name="connsiteX1333" fmla="*/ 2423669 w 3054726"/>
                <a:gd name="connsiteY1333" fmla="*/ 1018567 h 1691836"/>
                <a:gd name="connsiteX1334" fmla="*/ 2411100 w 3054726"/>
                <a:gd name="connsiteY1334" fmla="*/ 994196 h 1691836"/>
                <a:gd name="connsiteX1335" fmla="*/ 2436715 w 3054726"/>
                <a:gd name="connsiteY1335" fmla="*/ 979820 h 1691836"/>
                <a:gd name="connsiteX1336" fmla="*/ 2410147 w 3054726"/>
                <a:gd name="connsiteY1336" fmla="*/ 961541 h 1691836"/>
                <a:gd name="connsiteX1337" fmla="*/ 2382437 w 3054726"/>
                <a:gd name="connsiteY1337" fmla="*/ 964778 h 1691836"/>
                <a:gd name="connsiteX1338" fmla="*/ 2413385 w 3054726"/>
                <a:gd name="connsiteY1338" fmla="*/ 955258 h 1691836"/>
                <a:gd name="connsiteX1339" fmla="*/ 2393007 w 3054726"/>
                <a:gd name="connsiteY1339" fmla="*/ 947166 h 1691836"/>
                <a:gd name="connsiteX1340" fmla="*/ 2416908 w 3054726"/>
                <a:gd name="connsiteY1340" fmla="*/ 937646 h 1691836"/>
                <a:gd name="connsiteX1341" fmla="*/ 2397292 w 3054726"/>
                <a:gd name="connsiteY1341" fmla="*/ 919462 h 1691836"/>
                <a:gd name="connsiteX1342" fmla="*/ 2398339 w 3054726"/>
                <a:gd name="connsiteY1342" fmla="*/ 882524 h 1691836"/>
                <a:gd name="connsiteX1343" fmla="*/ 2372533 w 3054726"/>
                <a:gd name="connsiteY1343" fmla="*/ 883666 h 1691836"/>
                <a:gd name="connsiteX1344" fmla="*/ 2357583 w 3054726"/>
                <a:gd name="connsiteY1344" fmla="*/ 909751 h 1691836"/>
                <a:gd name="connsiteX1345" fmla="*/ 2315017 w 3054726"/>
                <a:gd name="connsiteY1345" fmla="*/ 951926 h 1691836"/>
                <a:gd name="connsiteX1346" fmla="*/ 2322636 w 3054726"/>
                <a:gd name="connsiteY1346" fmla="*/ 932886 h 1691836"/>
                <a:gd name="connsiteX1347" fmla="*/ 2296830 w 3054726"/>
                <a:gd name="connsiteY1347" fmla="*/ 933742 h 1691836"/>
                <a:gd name="connsiteX1348" fmla="*/ 2276070 w 3054726"/>
                <a:gd name="connsiteY1348" fmla="*/ 948308 h 1691836"/>
                <a:gd name="connsiteX1349" fmla="*/ 2253216 w 3054726"/>
                <a:gd name="connsiteY1349" fmla="*/ 962303 h 1691836"/>
                <a:gd name="connsiteX1350" fmla="*/ 2252645 w 3054726"/>
                <a:gd name="connsiteY1350" fmla="*/ 941549 h 1691836"/>
                <a:gd name="connsiteX1351" fmla="*/ 2232933 w 3054726"/>
                <a:gd name="connsiteY1351" fmla="*/ 962779 h 1691836"/>
                <a:gd name="connsiteX1352" fmla="*/ 2198081 w 3054726"/>
                <a:gd name="connsiteY1352" fmla="*/ 969062 h 1691836"/>
                <a:gd name="connsiteX1353" fmla="*/ 2232172 w 3054726"/>
                <a:gd name="connsiteY1353" fmla="*/ 963160 h 1691836"/>
                <a:gd name="connsiteX1354" fmla="*/ 2246646 w 3054726"/>
                <a:gd name="connsiteY1354" fmla="*/ 940882 h 1691836"/>
                <a:gd name="connsiteX1355" fmla="*/ 2219126 w 3054726"/>
                <a:gd name="connsiteY1355" fmla="*/ 926793 h 1691836"/>
                <a:gd name="connsiteX1356" fmla="*/ 2191320 w 3054726"/>
                <a:gd name="connsiteY1356" fmla="*/ 933742 h 1691836"/>
                <a:gd name="connsiteX1357" fmla="*/ 2219888 w 3054726"/>
                <a:gd name="connsiteY1357" fmla="*/ 924222 h 1691836"/>
                <a:gd name="connsiteX1358" fmla="*/ 2227601 w 3054726"/>
                <a:gd name="connsiteY1358" fmla="*/ 901659 h 1691836"/>
                <a:gd name="connsiteX1359" fmla="*/ 2210556 w 3054726"/>
                <a:gd name="connsiteY1359" fmla="*/ 877764 h 1691836"/>
                <a:gd name="connsiteX1360" fmla="*/ 2232076 w 3054726"/>
                <a:gd name="connsiteY1360" fmla="*/ 877764 h 1691836"/>
                <a:gd name="connsiteX1361" fmla="*/ 2247312 w 3054726"/>
                <a:gd name="connsiteY1361" fmla="*/ 855962 h 1691836"/>
                <a:gd name="connsiteX1362" fmla="*/ 2264548 w 3054726"/>
                <a:gd name="connsiteY1362" fmla="*/ 841777 h 1691836"/>
                <a:gd name="connsiteX1363" fmla="*/ 2244836 w 3054726"/>
                <a:gd name="connsiteY1363" fmla="*/ 845300 h 1691836"/>
                <a:gd name="connsiteX1364" fmla="*/ 2220078 w 3054726"/>
                <a:gd name="connsiteY1364" fmla="*/ 831400 h 1691836"/>
                <a:gd name="connsiteX1365" fmla="*/ 2214650 w 3054726"/>
                <a:gd name="connsiteY1365" fmla="*/ 808076 h 1691836"/>
                <a:gd name="connsiteX1366" fmla="*/ 2183607 w 3054726"/>
                <a:gd name="connsiteY1366" fmla="*/ 795890 h 1691836"/>
                <a:gd name="connsiteX1367" fmla="*/ 2179512 w 3054726"/>
                <a:gd name="connsiteY1367" fmla="*/ 774469 h 1691836"/>
                <a:gd name="connsiteX1368" fmla="*/ 2153135 w 3054726"/>
                <a:gd name="connsiteY1368" fmla="*/ 774469 h 1691836"/>
                <a:gd name="connsiteX1369" fmla="*/ 2132281 w 3054726"/>
                <a:gd name="connsiteY1369" fmla="*/ 785417 h 1691836"/>
                <a:gd name="connsiteX1370" fmla="*/ 2110760 w 3054726"/>
                <a:gd name="connsiteY1370" fmla="*/ 781609 h 1691836"/>
                <a:gd name="connsiteX1371" fmla="*/ 2061719 w 3054726"/>
                <a:gd name="connsiteY1371" fmla="*/ 767519 h 1691836"/>
                <a:gd name="connsiteX1372" fmla="*/ 2034103 w 3054726"/>
                <a:gd name="connsiteY1372" fmla="*/ 774564 h 1691836"/>
                <a:gd name="connsiteX1373" fmla="*/ 2016392 w 3054726"/>
                <a:gd name="connsiteY1373" fmla="*/ 796651 h 1691836"/>
                <a:gd name="connsiteX1374" fmla="*/ 2025914 w 3054726"/>
                <a:gd name="connsiteY1374" fmla="*/ 820357 h 1691836"/>
                <a:gd name="connsiteX1375" fmla="*/ 2003536 w 3054726"/>
                <a:gd name="connsiteY1375" fmla="*/ 835113 h 1691836"/>
                <a:gd name="connsiteX1376" fmla="*/ 1989824 w 3054726"/>
                <a:gd name="connsiteY1376" fmla="*/ 857009 h 1691836"/>
                <a:gd name="connsiteX1377" fmla="*/ 1992776 w 3054726"/>
                <a:gd name="connsiteY1377" fmla="*/ 879858 h 1691836"/>
                <a:gd name="connsiteX1378" fmla="*/ 1957066 w 3054726"/>
                <a:gd name="connsiteY1378" fmla="*/ 913369 h 1691836"/>
                <a:gd name="connsiteX1379" fmla="*/ 1917929 w 3054726"/>
                <a:gd name="connsiteY1379" fmla="*/ 937836 h 1691836"/>
                <a:gd name="connsiteX1380" fmla="*/ 1944497 w 3054726"/>
                <a:gd name="connsiteY1380" fmla="*/ 959352 h 1691836"/>
                <a:gd name="connsiteX1381" fmla="*/ 1950115 w 3054726"/>
                <a:gd name="connsiteY1381" fmla="*/ 982676 h 1691836"/>
                <a:gd name="connsiteX1382" fmla="*/ 1946687 w 3054726"/>
                <a:gd name="connsiteY1382" fmla="*/ 1002954 h 1691836"/>
                <a:gd name="connsiteX1383" fmla="*/ 1937164 w 3054726"/>
                <a:gd name="connsiteY1383" fmla="*/ 1030849 h 1691836"/>
                <a:gd name="connsiteX1384" fmla="*/ 1898407 w 3054726"/>
                <a:gd name="connsiteY1384" fmla="*/ 1061599 h 1691836"/>
                <a:gd name="connsiteX1385" fmla="*/ 1875458 w 3054726"/>
                <a:gd name="connsiteY1385" fmla="*/ 1079211 h 1691836"/>
                <a:gd name="connsiteX1386" fmla="*/ 1855842 w 3054726"/>
                <a:gd name="connsiteY1386" fmla="*/ 1093301 h 1691836"/>
                <a:gd name="connsiteX1387" fmla="*/ 1827275 w 3054726"/>
                <a:gd name="connsiteY1387" fmla="*/ 1096443 h 1691836"/>
                <a:gd name="connsiteX1388" fmla="*/ 1807468 w 3054726"/>
                <a:gd name="connsiteY1388" fmla="*/ 1099965 h 1691836"/>
                <a:gd name="connsiteX1389" fmla="*/ 1784137 w 3054726"/>
                <a:gd name="connsiteY1389" fmla="*/ 1107105 h 1691836"/>
                <a:gd name="connsiteX1390" fmla="*/ 1785756 w 3054726"/>
                <a:gd name="connsiteY1390" fmla="*/ 1131001 h 1691836"/>
                <a:gd name="connsiteX1391" fmla="*/ 1788994 w 3054726"/>
                <a:gd name="connsiteY1391" fmla="*/ 1152231 h 1691836"/>
                <a:gd name="connsiteX1392" fmla="*/ 1769949 w 3054726"/>
                <a:gd name="connsiteY1392" fmla="*/ 1182410 h 1691836"/>
                <a:gd name="connsiteX1393" fmla="*/ 1769949 w 3054726"/>
                <a:gd name="connsiteY1393" fmla="*/ 1226203 h 1691836"/>
                <a:gd name="connsiteX1394" fmla="*/ 1741381 w 3054726"/>
                <a:gd name="connsiteY1394" fmla="*/ 1241816 h 1691836"/>
                <a:gd name="connsiteX1395" fmla="*/ 1740239 w 3054726"/>
                <a:gd name="connsiteY1395" fmla="*/ 1265046 h 1691836"/>
                <a:gd name="connsiteX1396" fmla="*/ 1720337 w 3054726"/>
                <a:gd name="connsiteY1396" fmla="*/ 1255525 h 1691836"/>
                <a:gd name="connsiteX1397" fmla="*/ 1701292 w 3054726"/>
                <a:gd name="connsiteY1397" fmla="*/ 1277517 h 1691836"/>
                <a:gd name="connsiteX1398" fmla="*/ 1680533 w 3054726"/>
                <a:gd name="connsiteY1398" fmla="*/ 1273138 h 1691836"/>
                <a:gd name="connsiteX1399" fmla="*/ 1659964 w 3054726"/>
                <a:gd name="connsiteY1399" fmla="*/ 1276660 h 1691836"/>
                <a:gd name="connsiteX1400" fmla="*/ 1684913 w 3054726"/>
                <a:gd name="connsiteY1400" fmla="*/ 1263237 h 1691836"/>
                <a:gd name="connsiteX1401" fmla="*/ 1679199 w 3054726"/>
                <a:gd name="connsiteY1401" fmla="*/ 1239436 h 1691836"/>
                <a:gd name="connsiteX1402" fmla="*/ 1658250 w 3054726"/>
                <a:gd name="connsiteY1402" fmla="*/ 1227346 h 1691836"/>
                <a:gd name="connsiteX1403" fmla="*/ 1662821 w 3054726"/>
                <a:gd name="connsiteY1403" fmla="*/ 1201451 h 1691836"/>
                <a:gd name="connsiteX1404" fmla="*/ 1678914 w 3054726"/>
                <a:gd name="connsiteY1404" fmla="*/ 1177745 h 1691836"/>
                <a:gd name="connsiteX1405" fmla="*/ 1692055 w 3054726"/>
                <a:gd name="connsiteY1405" fmla="*/ 1156515 h 1691836"/>
                <a:gd name="connsiteX1406" fmla="*/ 1692055 w 3054726"/>
                <a:gd name="connsiteY1406" fmla="*/ 1130430 h 1691836"/>
                <a:gd name="connsiteX1407" fmla="*/ 1717480 w 3054726"/>
                <a:gd name="connsiteY1407" fmla="*/ 1111390 h 1691836"/>
                <a:gd name="connsiteX1408" fmla="*/ 1691007 w 3054726"/>
                <a:gd name="connsiteY1408" fmla="*/ 1089874 h 1691836"/>
                <a:gd name="connsiteX1409" fmla="*/ 1630444 w 3054726"/>
                <a:gd name="connsiteY1409" fmla="*/ 1089874 h 1691836"/>
                <a:gd name="connsiteX1410" fmla="*/ 1609304 w 3054726"/>
                <a:gd name="connsiteY1410" fmla="*/ 1096728 h 1691836"/>
                <a:gd name="connsiteX1411" fmla="*/ 1620922 w 3054726"/>
                <a:gd name="connsiteY1411" fmla="*/ 1075498 h 1691836"/>
                <a:gd name="connsiteX1412" fmla="*/ 1584736 w 3054726"/>
                <a:gd name="connsiteY1412" fmla="*/ 1061408 h 1691836"/>
                <a:gd name="connsiteX1413" fmla="*/ 1565691 w 3054726"/>
                <a:gd name="connsiteY1413" fmla="*/ 1033990 h 1691836"/>
                <a:gd name="connsiteX1414" fmla="*/ 1528553 w 3054726"/>
                <a:gd name="connsiteY1414" fmla="*/ 1014950 h 1691836"/>
                <a:gd name="connsiteX1415" fmla="*/ 1508937 w 3054726"/>
                <a:gd name="connsiteY1415" fmla="*/ 1004382 h 1691836"/>
                <a:gd name="connsiteX1416" fmla="*/ 1475132 w 3054726"/>
                <a:gd name="connsiteY1416" fmla="*/ 1000574 h 1691836"/>
                <a:gd name="connsiteX1417" fmla="*/ 1448279 w 3054726"/>
                <a:gd name="connsiteY1417" fmla="*/ 1004192 h 1691836"/>
                <a:gd name="connsiteX1418" fmla="*/ 1427996 w 3054726"/>
                <a:gd name="connsiteY1418" fmla="*/ 1011332 h 1691836"/>
                <a:gd name="connsiteX1419" fmla="*/ 1450659 w 3054726"/>
                <a:gd name="connsiteY1419" fmla="*/ 982771 h 1691836"/>
                <a:gd name="connsiteX1420" fmla="*/ 1460753 w 3054726"/>
                <a:gd name="connsiteY1420" fmla="*/ 946785 h 1691836"/>
                <a:gd name="connsiteX1421" fmla="*/ 1433042 w 3054726"/>
                <a:gd name="connsiteY1421" fmla="*/ 933266 h 1691836"/>
                <a:gd name="connsiteX1422" fmla="*/ 1410950 w 3054726"/>
                <a:gd name="connsiteY1422" fmla="*/ 947737 h 1691836"/>
                <a:gd name="connsiteX1423" fmla="*/ 1421330 w 3054726"/>
                <a:gd name="connsiteY1423" fmla="*/ 921937 h 1691836"/>
                <a:gd name="connsiteX1424" fmla="*/ 1447422 w 3054726"/>
                <a:gd name="connsiteY1424" fmla="*/ 891663 h 1691836"/>
                <a:gd name="connsiteX1425" fmla="*/ 1476941 w 3054726"/>
                <a:gd name="connsiteY1425" fmla="*/ 859866 h 1691836"/>
                <a:gd name="connsiteX1426" fmla="*/ 1495986 w 3054726"/>
                <a:gd name="connsiteY1426" fmla="*/ 846061 h 1691836"/>
                <a:gd name="connsiteX1427" fmla="*/ 1515698 w 3054726"/>
                <a:gd name="connsiteY1427" fmla="*/ 831971 h 1691836"/>
                <a:gd name="connsiteX1428" fmla="*/ 1548836 w 3054726"/>
                <a:gd name="connsiteY1428" fmla="*/ 811122 h 1691836"/>
                <a:gd name="connsiteX1429" fmla="*/ 1571786 w 3054726"/>
                <a:gd name="connsiteY1429" fmla="*/ 797032 h 1691836"/>
                <a:gd name="connsiteX1430" fmla="*/ 1618065 w 3054726"/>
                <a:gd name="connsiteY1430" fmla="*/ 761522 h 1691836"/>
                <a:gd name="connsiteX1431" fmla="*/ 1646633 w 3054726"/>
                <a:gd name="connsiteY1431" fmla="*/ 761522 h 1691836"/>
                <a:gd name="connsiteX1432" fmla="*/ 1666725 w 3054726"/>
                <a:gd name="connsiteY1432" fmla="*/ 757999 h 1691836"/>
                <a:gd name="connsiteX1433" fmla="*/ 1662154 w 3054726"/>
                <a:gd name="connsiteY1433" fmla="*/ 723250 h 1691836"/>
                <a:gd name="connsiteX1434" fmla="*/ 1626635 w 3054726"/>
                <a:gd name="connsiteY1434" fmla="*/ 724869 h 1691836"/>
                <a:gd name="connsiteX1435" fmla="*/ 1605495 w 3054726"/>
                <a:gd name="connsiteY1435" fmla="*/ 704305 h 1691836"/>
                <a:gd name="connsiteX1436" fmla="*/ 1662630 w 3054726"/>
                <a:gd name="connsiteY1436" fmla="*/ 719062 h 1691836"/>
                <a:gd name="connsiteX1437" fmla="*/ 1695007 w 3054726"/>
                <a:gd name="connsiteY1437" fmla="*/ 733056 h 1691836"/>
                <a:gd name="connsiteX1438" fmla="*/ 1717575 w 3054726"/>
                <a:gd name="connsiteY1438" fmla="*/ 707542 h 1691836"/>
                <a:gd name="connsiteX1439" fmla="*/ 1741953 w 3054726"/>
                <a:gd name="connsiteY1439" fmla="*/ 708494 h 1691836"/>
                <a:gd name="connsiteX1440" fmla="*/ 1778614 w 3054726"/>
                <a:gd name="connsiteY1440" fmla="*/ 701354 h 1691836"/>
                <a:gd name="connsiteX1441" fmla="*/ 1798707 w 3054726"/>
                <a:gd name="connsiteY1441" fmla="*/ 694214 h 1691836"/>
                <a:gd name="connsiteX1442" fmla="*/ 1818799 w 3054726"/>
                <a:gd name="connsiteY1442" fmla="*/ 683551 h 1691836"/>
                <a:gd name="connsiteX1443" fmla="*/ 1841653 w 3054726"/>
                <a:gd name="connsiteY1443" fmla="*/ 672984 h 1691836"/>
                <a:gd name="connsiteX1444" fmla="*/ 1788708 w 3054726"/>
                <a:gd name="connsiteY1444" fmla="*/ 653943 h 1691836"/>
                <a:gd name="connsiteX1445" fmla="*/ 1740048 w 3054726"/>
                <a:gd name="connsiteY1445" fmla="*/ 622336 h 1691836"/>
                <a:gd name="connsiteX1446" fmla="*/ 1762045 w 3054726"/>
                <a:gd name="connsiteY1446" fmla="*/ 623288 h 1691836"/>
                <a:gd name="connsiteX1447" fmla="*/ 1781090 w 3054726"/>
                <a:gd name="connsiteY1447" fmla="*/ 623288 h 1691836"/>
                <a:gd name="connsiteX1448" fmla="*/ 1803373 w 3054726"/>
                <a:gd name="connsiteY1448" fmla="*/ 630238 h 1691836"/>
                <a:gd name="connsiteX1449" fmla="*/ 1825465 w 3054726"/>
                <a:gd name="connsiteY1449" fmla="*/ 650992 h 1691836"/>
                <a:gd name="connsiteX1450" fmla="*/ 1846891 w 3054726"/>
                <a:gd name="connsiteY1450" fmla="*/ 651563 h 1691836"/>
                <a:gd name="connsiteX1451" fmla="*/ 1867745 w 3054726"/>
                <a:gd name="connsiteY1451" fmla="*/ 640710 h 1691836"/>
                <a:gd name="connsiteX1452" fmla="*/ 1886790 w 3054726"/>
                <a:gd name="connsiteY1452" fmla="*/ 633761 h 1691836"/>
                <a:gd name="connsiteX1453" fmla="*/ 1910216 w 3054726"/>
                <a:gd name="connsiteY1453" fmla="*/ 619385 h 1691836"/>
                <a:gd name="connsiteX1454" fmla="*/ 1930689 w 3054726"/>
                <a:gd name="connsiteY1454" fmla="*/ 601677 h 1691836"/>
                <a:gd name="connsiteX1455" fmla="*/ 1953924 w 3054726"/>
                <a:gd name="connsiteY1455" fmla="*/ 622907 h 1691836"/>
                <a:gd name="connsiteX1456" fmla="*/ 1970588 w 3054726"/>
                <a:gd name="connsiteY1456" fmla="*/ 601677 h 1691836"/>
                <a:gd name="connsiteX1457" fmla="*/ 2021724 w 3054726"/>
                <a:gd name="connsiteY1457" fmla="*/ 609865 h 1691836"/>
                <a:gd name="connsiteX1458" fmla="*/ 2045245 w 3054726"/>
                <a:gd name="connsiteY1458" fmla="*/ 599107 h 1691836"/>
                <a:gd name="connsiteX1459" fmla="*/ 2065147 w 3054726"/>
                <a:gd name="connsiteY1459" fmla="*/ 588349 h 1691836"/>
                <a:gd name="connsiteX1460" fmla="*/ 2075907 w 3054726"/>
                <a:gd name="connsiteY1460" fmla="*/ 558360 h 1691836"/>
                <a:gd name="connsiteX1461" fmla="*/ 2069432 w 3054726"/>
                <a:gd name="connsiteY1461" fmla="*/ 532180 h 1691836"/>
                <a:gd name="connsiteX1462" fmla="*/ 2094000 w 3054726"/>
                <a:gd name="connsiteY1462" fmla="*/ 528086 h 1691836"/>
                <a:gd name="connsiteX1463" fmla="*/ 2113997 w 3054726"/>
                <a:gd name="connsiteY1463" fmla="*/ 524564 h 1691836"/>
                <a:gd name="connsiteX1464" fmla="*/ 2119235 w 3054726"/>
                <a:gd name="connsiteY1464" fmla="*/ 501334 h 1691836"/>
                <a:gd name="connsiteX1465" fmla="*/ 2105808 w 3054726"/>
                <a:gd name="connsiteY1465" fmla="*/ 475059 h 1691836"/>
                <a:gd name="connsiteX1466" fmla="*/ 2074669 w 3054726"/>
                <a:gd name="connsiteY1466" fmla="*/ 466776 h 1691836"/>
                <a:gd name="connsiteX1467" fmla="*/ 2051054 w 3054726"/>
                <a:gd name="connsiteY1467" fmla="*/ 466776 h 1691836"/>
                <a:gd name="connsiteX1468" fmla="*/ 2030580 w 3054726"/>
                <a:gd name="connsiteY1468" fmla="*/ 474011 h 1691836"/>
                <a:gd name="connsiteX1469" fmla="*/ 2018772 w 3054726"/>
                <a:gd name="connsiteY1469" fmla="*/ 496384 h 1691836"/>
                <a:gd name="connsiteX1470" fmla="*/ 1993347 w 3054726"/>
                <a:gd name="connsiteY1470" fmla="*/ 513139 h 1691836"/>
                <a:gd name="connsiteX1471" fmla="*/ 1957066 w 3054726"/>
                <a:gd name="connsiteY1471" fmla="*/ 541700 h 1691836"/>
                <a:gd name="connsiteX1472" fmla="*/ 1937164 w 3054726"/>
                <a:gd name="connsiteY1472" fmla="*/ 559503 h 1691836"/>
                <a:gd name="connsiteX1473" fmla="*/ 1911549 w 3054726"/>
                <a:gd name="connsiteY1473" fmla="*/ 569689 h 1691836"/>
                <a:gd name="connsiteX1474" fmla="*/ 1891552 w 3054726"/>
                <a:gd name="connsiteY1474" fmla="*/ 580447 h 1691836"/>
                <a:gd name="connsiteX1475" fmla="*/ 1891552 w 3054726"/>
                <a:gd name="connsiteY1475" fmla="*/ 543414 h 1691836"/>
                <a:gd name="connsiteX1476" fmla="*/ 1916881 w 3054726"/>
                <a:gd name="connsiteY1476" fmla="*/ 535036 h 1691836"/>
                <a:gd name="connsiteX1477" fmla="*/ 1924880 w 3054726"/>
                <a:gd name="connsiteY1477" fmla="*/ 505047 h 1691836"/>
                <a:gd name="connsiteX1478" fmla="*/ 1889647 w 3054726"/>
                <a:gd name="connsiteY1478" fmla="*/ 502096 h 1691836"/>
                <a:gd name="connsiteX1479" fmla="*/ 1868793 w 3054726"/>
                <a:gd name="connsiteY1479" fmla="*/ 513044 h 1691836"/>
                <a:gd name="connsiteX1480" fmla="*/ 1848510 w 3054726"/>
                <a:gd name="connsiteY1480" fmla="*/ 531037 h 1691836"/>
                <a:gd name="connsiteX1481" fmla="*/ 1862222 w 3054726"/>
                <a:gd name="connsiteY1481" fmla="*/ 508950 h 1691836"/>
                <a:gd name="connsiteX1482" fmla="*/ 1884695 w 3054726"/>
                <a:gd name="connsiteY1482" fmla="*/ 488577 h 1691836"/>
                <a:gd name="connsiteX1483" fmla="*/ 1863746 w 3054726"/>
                <a:gd name="connsiteY1483" fmla="*/ 480961 h 1691836"/>
                <a:gd name="connsiteX1484" fmla="*/ 1840320 w 3054726"/>
                <a:gd name="connsiteY1484" fmla="*/ 480961 h 1691836"/>
                <a:gd name="connsiteX1485" fmla="*/ 1852414 w 3054726"/>
                <a:gd name="connsiteY1485" fmla="*/ 459541 h 1691836"/>
                <a:gd name="connsiteX1486" fmla="*/ 1872792 w 3054726"/>
                <a:gd name="connsiteY1486" fmla="*/ 464586 h 1691836"/>
                <a:gd name="connsiteX1487" fmla="*/ 1862032 w 3054726"/>
                <a:gd name="connsiteY1487" fmla="*/ 439834 h 1691836"/>
                <a:gd name="connsiteX1488" fmla="*/ 1875934 w 3054726"/>
                <a:gd name="connsiteY1488" fmla="*/ 409940 h 1691836"/>
                <a:gd name="connsiteX1489" fmla="*/ 1848510 w 3054726"/>
                <a:gd name="connsiteY1489" fmla="*/ 382713 h 1691836"/>
                <a:gd name="connsiteX1490" fmla="*/ 1826322 w 3054726"/>
                <a:gd name="connsiteY1490" fmla="*/ 389281 h 1691836"/>
                <a:gd name="connsiteX1491" fmla="*/ 1773758 w 3054726"/>
                <a:gd name="connsiteY1491" fmla="*/ 406894 h 1691836"/>
                <a:gd name="connsiteX1492" fmla="*/ 1750047 w 3054726"/>
                <a:gd name="connsiteY1492" fmla="*/ 424982 h 1691836"/>
                <a:gd name="connsiteX1493" fmla="*/ 1770044 w 3054726"/>
                <a:gd name="connsiteY1493" fmla="*/ 439643 h 1691836"/>
                <a:gd name="connsiteX1494" fmla="*/ 1740810 w 3054726"/>
                <a:gd name="connsiteY1494" fmla="*/ 445832 h 1691836"/>
                <a:gd name="connsiteX1495" fmla="*/ 1742524 w 3054726"/>
                <a:gd name="connsiteY1495" fmla="*/ 473155 h 1691836"/>
                <a:gd name="connsiteX1496" fmla="*/ 1771092 w 3054726"/>
                <a:gd name="connsiteY1496" fmla="*/ 475249 h 1691836"/>
                <a:gd name="connsiteX1497" fmla="*/ 1796326 w 3054726"/>
                <a:gd name="connsiteY1497" fmla="*/ 489148 h 1691836"/>
                <a:gd name="connsiteX1498" fmla="*/ 1776519 w 3054726"/>
                <a:gd name="connsiteY1498" fmla="*/ 495527 h 1691836"/>
                <a:gd name="connsiteX1499" fmla="*/ 1754332 w 3054726"/>
                <a:gd name="connsiteY1499" fmla="*/ 498764 h 1691836"/>
                <a:gd name="connsiteX1500" fmla="*/ 1774425 w 3054726"/>
                <a:gd name="connsiteY1500" fmla="*/ 503619 h 1691836"/>
                <a:gd name="connsiteX1501" fmla="*/ 1733954 w 3054726"/>
                <a:gd name="connsiteY1501" fmla="*/ 530847 h 1691836"/>
                <a:gd name="connsiteX1502" fmla="*/ 1714052 w 3054726"/>
                <a:gd name="connsiteY1502" fmla="*/ 545032 h 1691836"/>
                <a:gd name="connsiteX1503" fmla="*/ 1693198 w 3054726"/>
                <a:gd name="connsiteY1503" fmla="*/ 537606 h 1691836"/>
                <a:gd name="connsiteX1504" fmla="*/ 1670915 w 3054726"/>
                <a:gd name="connsiteY1504" fmla="*/ 559503 h 1691836"/>
                <a:gd name="connsiteX1505" fmla="*/ 1661678 w 3054726"/>
                <a:gd name="connsiteY1505" fmla="*/ 525516 h 1691836"/>
                <a:gd name="connsiteX1506" fmla="*/ 1640062 w 3054726"/>
                <a:gd name="connsiteY1506" fmla="*/ 520280 h 1691836"/>
                <a:gd name="connsiteX1507" fmla="*/ 1613018 w 3054726"/>
                <a:gd name="connsiteY1507" fmla="*/ 523802 h 1691836"/>
                <a:gd name="connsiteX1508" fmla="*/ 1614256 w 3054726"/>
                <a:gd name="connsiteY1508" fmla="*/ 547793 h 1691836"/>
                <a:gd name="connsiteX1509" fmla="*/ 1595211 w 3054726"/>
                <a:gd name="connsiteY1509" fmla="*/ 539320 h 1691836"/>
                <a:gd name="connsiteX1510" fmla="*/ 1585688 w 3054726"/>
                <a:gd name="connsiteY1510" fmla="*/ 560550 h 1691836"/>
                <a:gd name="connsiteX1511" fmla="*/ 1548836 w 3054726"/>
                <a:gd name="connsiteY1511" fmla="*/ 555695 h 1691836"/>
                <a:gd name="connsiteX1512" fmla="*/ 1489321 w 3054726"/>
                <a:gd name="connsiteY1512" fmla="*/ 552077 h 1691836"/>
                <a:gd name="connsiteX1513" fmla="*/ 1440375 w 3054726"/>
                <a:gd name="connsiteY1513" fmla="*/ 541510 h 1691836"/>
                <a:gd name="connsiteX1514" fmla="*/ 1418283 w 3054726"/>
                <a:gd name="connsiteY1514" fmla="*/ 524278 h 1691836"/>
                <a:gd name="connsiteX1515" fmla="*/ 1389715 w 3054726"/>
                <a:gd name="connsiteY1515" fmla="*/ 530942 h 1691836"/>
                <a:gd name="connsiteX1516" fmla="*/ 1360195 w 3054726"/>
                <a:gd name="connsiteY1516" fmla="*/ 537987 h 1691836"/>
                <a:gd name="connsiteX1517" fmla="*/ 1338103 w 3054726"/>
                <a:gd name="connsiteY1517" fmla="*/ 534465 h 1691836"/>
                <a:gd name="connsiteX1518" fmla="*/ 1321724 w 3054726"/>
                <a:gd name="connsiteY1518" fmla="*/ 563597 h 1691836"/>
                <a:gd name="connsiteX1519" fmla="*/ 1311726 w 3054726"/>
                <a:gd name="connsiteY1519" fmla="*/ 588539 h 1691836"/>
                <a:gd name="connsiteX1520" fmla="*/ 1293347 w 3054726"/>
                <a:gd name="connsiteY1520" fmla="*/ 557313 h 1691836"/>
                <a:gd name="connsiteX1521" fmla="*/ 1268303 w 3054726"/>
                <a:gd name="connsiteY1521" fmla="*/ 551696 h 1691836"/>
                <a:gd name="connsiteX1522" fmla="*/ 1238593 w 3054726"/>
                <a:gd name="connsiteY1522" fmla="*/ 548079 h 1691836"/>
                <a:gd name="connsiteX1523" fmla="*/ 1208502 w 3054726"/>
                <a:gd name="connsiteY1523" fmla="*/ 551601 h 1691836"/>
                <a:gd name="connsiteX1524" fmla="*/ 1182125 w 3054726"/>
                <a:gd name="connsiteY1524" fmla="*/ 555219 h 1691836"/>
                <a:gd name="connsiteX1525" fmla="*/ 1156128 w 3054726"/>
                <a:gd name="connsiteY1525" fmla="*/ 555219 h 1691836"/>
                <a:gd name="connsiteX1526" fmla="*/ 1130131 w 3054726"/>
                <a:gd name="connsiteY1526" fmla="*/ 551791 h 1691836"/>
                <a:gd name="connsiteX1527" fmla="*/ 1110325 w 3054726"/>
                <a:gd name="connsiteY1527" fmla="*/ 549507 h 1691836"/>
                <a:gd name="connsiteX1528" fmla="*/ 1139940 w 3054726"/>
                <a:gd name="connsiteY1528" fmla="*/ 545889 h 1691836"/>
                <a:gd name="connsiteX1529" fmla="*/ 1159842 w 3054726"/>
                <a:gd name="connsiteY1529" fmla="*/ 542366 h 1691836"/>
                <a:gd name="connsiteX1530" fmla="*/ 1158509 w 3054726"/>
                <a:gd name="connsiteY1530" fmla="*/ 511426 h 1691836"/>
                <a:gd name="connsiteX1531" fmla="*/ 1097184 w 3054726"/>
                <a:gd name="connsiteY1531" fmla="*/ 501906 h 1691836"/>
                <a:gd name="connsiteX1532" fmla="*/ 1044810 w 3054726"/>
                <a:gd name="connsiteY1532" fmla="*/ 487816 h 1691836"/>
                <a:gd name="connsiteX1533" fmla="*/ 1022527 w 3054726"/>
                <a:gd name="connsiteY1533" fmla="*/ 474011 h 1691836"/>
                <a:gd name="connsiteX1534" fmla="*/ 992436 w 3054726"/>
                <a:gd name="connsiteY1534" fmla="*/ 463158 h 1691836"/>
                <a:gd name="connsiteX1535" fmla="*/ 967582 w 3054726"/>
                <a:gd name="connsiteY1535" fmla="*/ 473821 h 1691836"/>
                <a:gd name="connsiteX1536" fmla="*/ 947490 w 3054726"/>
                <a:gd name="connsiteY1536" fmla="*/ 488387 h 1691836"/>
                <a:gd name="connsiteX1537" fmla="*/ 918922 w 3054726"/>
                <a:gd name="connsiteY1537" fmla="*/ 487911 h 1691836"/>
                <a:gd name="connsiteX1538" fmla="*/ 950347 w 3054726"/>
                <a:gd name="connsiteY1538" fmla="*/ 456589 h 1691836"/>
                <a:gd name="connsiteX1539" fmla="*/ 914447 w 3054726"/>
                <a:gd name="connsiteY1539" fmla="*/ 470584 h 1691836"/>
                <a:gd name="connsiteX1540" fmla="*/ 895116 w 3054726"/>
                <a:gd name="connsiteY1540" fmla="*/ 488577 h 1691836"/>
                <a:gd name="connsiteX1541" fmla="*/ 885593 w 3054726"/>
                <a:gd name="connsiteY1541" fmla="*/ 458874 h 1691836"/>
                <a:gd name="connsiteX1542" fmla="*/ 872167 w 3054726"/>
                <a:gd name="connsiteY1542" fmla="*/ 435740 h 1691836"/>
                <a:gd name="connsiteX1543" fmla="*/ 842456 w 3054726"/>
                <a:gd name="connsiteY1543" fmla="*/ 452686 h 1691836"/>
                <a:gd name="connsiteX1544" fmla="*/ 816174 w 3054726"/>
                <a:gd name="connsiteY1544" fmla="*/ 470394 h 1691836"/>
                <a:gd name="connsiteX1545" fmla="*/ 791225 w 3054726"/>
                <a:gd name="connsiteY1545" fmla="*/ 470394 h 1691836"/>
                <a:gd name="connsiteX1546" fmla="*/ 764277 w 3054726"/>
                <a:gd name="connsiteY1546" fmla="*/ 477534 h 1691836"/>
                <a:gd name="connsiteX1547" fmla="*/ 741137 w 3054726"/>
                <a:gd name="connsiteY1547" fmla="*/ 484579 h 1691836"/>
                <a:gd name="connsiteX1548" fmla="*/ 719235 w 3054726"/>
                <a:gd name="connsiteY1548" fmla="*/ 480961 h 1691836"/>
                <a:gd name="connsiteX1549" fmla="*/ 694572 w 3054726"/>
                <a:gd name="connsiteY1549" fmla="*/ 495527 h 1691836"/>
                <a:gd name="connsiteX1550" fmla="*/ 672099 w 3054726"/>
                <a:gd name="connsiteY1550" fmla="*/ 502286 h 1691836"/>
                <a:gd name="connsiteX1551" fmla="*/ 642579 w 3054726"/>
                <a:gd name="connsiteY1551" fmla="*/ 509331 h 1691836"/>
                <a:gd name="connsiteX1552" fmla="*/ 664290 w 3054726"/>
                <a:gd name="connsiteY1552" fmla="*/ 499811 h 1691836"/>
                <a:gd name="connsiteX1553" fmla="*/ 686668 w 3054726"/>
                <a:gd name="connsiteY1553" fmla="*/ 493052 h 1691836"/>
                <a:gd name="connsiteX1554" fmla="*/ 706856 w 3054726"/>
                <a:gd name="connsiteY1554" fmla="*/ 482294 h 1691836"/>
                <a:gd name="connsiteX1555" fmla="*/ 744946 w 3054726"/>
                <a:gd name="connsiteY1555" fmla="*/ 482294 h 1691836"/>
                <a:gd name="connsiteX1556" fmla="*/ 778560 w 3054726"/>
                <a:gd name="connsiteY1556" fmla="*/ 471536 h 1691836"/>
                <a:gd name="connsiteX1557" fmla="*/ 798367 w 3054726"/>
                <a:gd name="connsiteY1557" fmla="*/ 464396 h 1691836"/>
                <a:gd name="connsiteX1558" fmla="*/ 771895 w 3054726"/>
                <a:gd name="connsiteY1558" fmla="*/ 452781 h 1691836"/>
                <a:gd name="connsiteX1559" fmla="*/ 750374 w 3054726"/>
                <a:gd name="connsiteY1559" fmla="*/ 463539 h 1691836"/>
                <a:gd name="connsiteX1560" fmla="*/ 698762 w 3054726"/>
                <a:gd name="connsiteY1560" fmla="*/ 466871 h 1691836"/>
                <a:gd name="connsiteX1561" fmla="*/ 674575 w 3054726"/>
                <a:gd name="connsiteY1561" fmla="*/ 481342 h 1691836"/>
                <a:gd name="connsiteX1562" fmla="*/ 632199 w 3054726"/>
                <a:gd name="connsiteY1562" fmla="*/ 498859 h 1691836"/>
                <a:gd name="connsiteX1563" fmla="*/ 612012 w 3054726"/>
                <a:gd name="connsiteY1563" fmla="*/ 513235 h 1691836"/>
                <a:gd name="connsiteX1564" fmla="*/ 631723 w 3054726"/>
                <a:gd name="connsiteY1564" fmla="*/ 495527 h 1691836"/>
                <a:gd name="connsiteX1565" fmla="*/ 653911 w 3054726"/>
                <a:gd name="connsiteY1565" fmla="*/ 486007 h 1691836"/>
                <a:gd name="connsiteX1566" fmla="*/ 623820 w 3054726"/>
                <a:gd name="connsiteY1566" fmla="*/ 474392 h 1691836"/>
                <a:gd name="connsiteX1567" fmla="*/ 595824 w 3054726"/>
                <a:gd name="connsiteY1567" fmla="*/ 488672 h 1691836"/>
                <a:gd name="connsiteX1568" fmla="*/ 578397 w 3054726"/>
                <a:gd name="connsiteY1568" fmla="*/ 517900 h 1691836"/>
                <a:gd name="connsiteX1569" fmla="*/ 531832 w 3054726"/>
                <a:gd name="connsiteY1569" fmla="*/ 502667 h 1691836"/>
                <a:gd name="connsiteX1570" fmla="*/ 456223 w 3054726"/>
                <a:gd name="connsiteY1570" fmla="*/ 474107 h 1691836"/>
                <a:gd name="connsiteX1571" fmla="*/ 39423 w 3054726"/>
                <a:gd name="connsiteY1571" fmla="*/ 849203 h 1691836"/>
                <a:gd name="connsiteX1572" fmla="*/ 25806 w 3054726"/>
                <a:gd name="connsiteY1572" fmla="*/ 870909 h 1691836"/>
                <a:gd name="connsiteX1573" fmla="*/ 57516 w 3054726"/>
                <a:gd name="connsiteY1573" fmla="*/ 874622 h 1691836"/>
                <a:gd name="connsiteX1574" fmla="*/ 84465 w 3054726"/>
                <a:gd name="connsiteY1574" fmla="*/ 867482 h 1691836"/>
                <a:gd name="connsiteX1575" fmla="*/ 71704 w 3054726"/>
                <a:gd name="connsiteY1575" fmla="*/ 888997 h 1691836"/>
                <a:gd name="connsiteX1576" fmla="*/ 85036 w 3054726"/>
                <a:gd name="connsiteY1576" fmla="*/ 912417 h 1691836"/>
                <a:gd name="connsiteX1577" fmla="*/ 106366 w 3054726"/>
                <a:gd name="connsiteY1577" fmla="*/ 917082 h 1691836"/>
                <a:gd name="connsiteX1578" fmla="*/ 127411 w 3054726"/>
                <a:gd name="connsiteY1578" fmla="*/ 909847 h 1691836"/>
                <a:gd name="connsiteX1579" fmla="*/ 147694 w 3054726"/>
                <a:gd name="connsiteY1579" fmla="*/ 895376 h 1691836"/>
                <a:gd name="connsiteX1580" fmla="*/ 169691 w 3054726"/>
                <a:gd name="connsiteY1580" fmla="*/ 892329 h 1691836"/>
                <a:gd name="connsiteX1581" fmla="*/ 170263 w 3054726"/>
                <a:gd name="connsiteY1581" fmla="*/ 922032 h 1691836"/>
                <a:gd name="connsiteX1582" fmla="*/ 176833 w 3054726"/>
                <a:gd name="connsiteY1582" fmla="*/ 947166 h 1691836"/>
                <a:gd name="connsiteX1583" fmla="*/ 167311 w 3054726"/>
                <a:gd name="connsiteY1583" fmla="*/ 977630 h 1691836"/>
                <a:gd name="connsiteX1584" fmla="*/ 167311 w 3054726"/>
                <a:gd name="connsiteY1584" fmla="*/ 1003145 h 1691836"/>
                <a:gd name="connsiteX1585" fmla="*/ 157788 w 3054726"/>
                <a:gd name="connsiteY1585" fmla="*/ 1026945 h 1691836"/>
                <a:gd name="connsiteX1586" fmla="*/ 178166 w 3054726"/>
                <a:gd name="connsiteY1586" fmla="*/ 1047318 h 1691836"/>
                <a:gd name="connsiteX1587" fmla="*/ 177309 w 3054726"/>
                <a:gd name="connsiteY1587" fmla="*/ 1070357 h 1691836"/>
                <a:gd name="connsiteX1588" fmla="*/ 158264 w 3054726"/>
                <a:gd name="connsiteY1588" fmla="*/ 1097204 h 1691836"/>
                <a:gd name="connsiteX1589" fmla="*/ 135981 w 3054726"/>
                <a:gd name="connsiteY1589" fmla="*/ 1110723 h 1691836"/>
                <a:gd name="connsiteX1590" fmla="*/ 118746 w 3054726"/>
                <a:gd name="connsiteY1590" fmla="*/ 1136237 h 1691836"/>
                <a:gd name="connsiteX1591" fmla="*/ 111889 w 3054726"/>
                <a:gd name="connsiteY1591" fmla="*/ 1158039 h 1691836"/>
                <a:gd name="connsiteX1592" fmla="*/ 133506 w 3054726"/>
                <a:gd name="connsiteY1592" fmla="*/ 1164703 h 1691836"/>
                <a:gd name="connsiteX1593" fmla="*/ 161597 w 3054726"/>
                <a:gd name="connsiteY1593" fmla="*/ 1146614 h 1691836"/>
                <a:gd name="connsiteX1594" fmla="*/ 128840 w 3054726"/>
                <a:gd name="connsiteY1594" fmla="*/ 1185457 h 1691836"/>
                <a:gd name="connsiteX1595" fmla="*/ 138362 w 3054726"/>
                <a:gd name="connsiteY1595" fmla="*/ 1209257 h 1691836"/>
                <a:gd name="connsiteX1596" fmla="*/ 167501 w 3054726"/>
                <a:gd name="connsiteY1596" fmla="*/ 1203545 h 1691836"/>
                <a:gd name="connsiteX1597" fmla="*/ 167501 w 3054726"/>
                <a:gd name="connsiteY1597" fmla="*/ 1226298 h 1691836"/>
                <a:gd name="connsiteX1598" fmla="*/ 129411 w 3054726"/>
                <a:gd name="connsiteY1598" fmla="*/ 1234486 h 1691836"/>
                <a:gd name="connsiteX1599" fmla="*/ 109223 w 3054726"/>
                <a:gd name="connsiteY1599" fmla="*/ 1252479 h 1691836"/>
                <a:gd name="connsiteX1600" fmla="*/ 150646 w 3054726"/>
                <a:gd name="connsiteY1600" fmla="*/ 1249623 h 1691836"/>
                <a:gd name="connsiteX1601" fmla="*/ 129697 w 3054726"/>
                <a:gd name="connsiteY1601" fmla="*/ 1252003 h 1691836"/>
                <a:gd name="connsiteX1602" fmla="*/ 109414 w 3054726"/>
                <a:gd name="connsiteY1602" fmla="*/ 1266474 h 1691836"/>
                <a:gd name="connsiteX1603" fmla="*/ 133125 w 3054726"/>
                <a:gd name="connsiteY1603" fmla="*/ 1277803 h 1691836"/>
                <a:gd name="connsiteX1604" fmla="*/ 163121 w 3054726"/>
                <a:gd name="connsiteY1604" fmla="*/ 1281420 h 1691836"/>
                <a:gd name="connsiteX1605" fmla="*/ 141790 w 3054726"/>
                <a:gd name="connsiteY1605" fmla="*/ 1302270 h 1691836"/>
                <a:gd name="connsiteX1606" fmla="*/ 163882 w 3054726"/>
                <a:gd name="connsiteY1606" fmla="*/ 1302270 h 1691836"/>
                <a:gd name="connsiteX1607" fmla="*/ 163882 w 3054726"/>
                <a:gd name="connsiteY1607" fmla="*/ 1323500 h 1691836"/>
                <a:gd name="connsiteX1608" fmla="*/ 186927 w 3054726"/>
                <a:gd name="connsiteY1608" fmla="*/ 1323500 h 1691836"/>
                <a:gd name="connsiteX1609" fmla="*/ 172643 w 3054726"/>
                <a:gd name="connsiteY1609" fmla="*/ 1344444 h 1691836"/>
                <a:gd name="connsiteX1610" fmla="*/ 192355 w 3054726"/>
                <a:gd name="connsiteY1610" fmla="*/ 1355107 h 1691836"/>
                <a:gd name="connsiteX1611" fmla="*/ 187784 w 3054726"/>
                <a:gd name="connsiteY1611" fmla="*/ 1381002 h 1691836"/>
                <a:gd name="connsiteX1612" fmla="*/ 1127656 w 3054726"/>
                <a:gd name="connsiteY1612" fmla="*/ 1383668 h 1691836"/>
                <a:gd name="connsiteX1613" fmla="*/ 1139749 w 3054726"/>
                <a:gd name="connsiteY1613" fmla="*/ 1361009 h 1691836"/>
                <a:gd name="connsiteX1614" fmla="*/ 1138416 w 3054726"/>
                <a:gd name="connsiteY1614" fmla="*/ 1385096 h 1691836"/>
                <a:gd name="connsiteX1615" fmla="*/ 1163175 w 3054726"/>
                <a:gd name="connsiteY1615" fmla="*/ 1394616 h 1691836"/>
                <a:gd name="connsiteX1616" fmla="*/ 1186886 w 3054726"/>
                <a:gd name="connsiteY1616" fmla="*/ 1394616 h 1691836"/>
                <a:gd name="connsiteX1617" fmla="*/ 1225547 w 3054726"/>
                <a:gd name="connsiteY1617" fmla="*/ 1412228 h 1691836"/>
                <a:gd name="connsiteX1618" fmla="*/ 1248972 w 3054726"/>
                <a:gd name="connsiteY1618" fmla="*/ 1415846 h 1691836"/>
                <a:gd name="connsiteX1619" fmla="*/ 1285539 w 3054726"/>
                <a:gd name="connsiteY1619" fmla="*/ 1415846 h 1691836"/>
                <a:gd name="connsiteX1620" fmla="*/ 1307155 w 3054726"/>
                <a:gd name="connsiteY1620" fmla="*/ 1422034 h 1691836"/>
                <a:gd name="connsiteX1621" fmla="*/ 1323629 w 3054726"/>
                <a:gd name="connsiteY1621" fmla="*/ 1400804 h 1691836"/>
                <a:gd name="connsiteX1622" fmla="*/ 1345150 w 3054726"/>
                <a:gd name="connsiteY1622" fmla="*/ 1398138 h 1691836"/>
                <a:gd name="connsiteX1623" fmla="*/ 1371717 w 3054726"/>
                <a:gd name="connsiteY1623" fmla="*/ 1390998 h 1691836"/>
                <a:gd name="connsiteX1624" fmla="*/ 1401237 w 3054726"/>
                <a:gd name="connsiteY1624" fmla="*/ 1383953 h 1691836"/>
                <a:gd name="connsiteX1625" fmla="*/ 1426091 w 3054726"/>
                <a:gd name="connsiteY1625" fmla="*/ 1394521 h 1691836"/>
                <a:gd name="connsiteX1626" fmla="*/ 1418092 w 3054726"/>
                <a:gd name="connsiteY1626" fmla="*/ 1416417 h 1691836"/>
                <a:gd name="connsiteX1627" fmla="*/ 1418092 w 3054726"/>
                <a:gd name="connsiteY1627" fmla="*/ 1438218 h 1691836"/>
                <a:gd name="connsiteX1628" fmla="*/ 1444565 w 3054726"/>
                <a:gd name="connsiteY1628" fmla="*/ 1429841 h 1691836"/>
                <a:gd name="connsiteX1629" fmla="*/ 1444565 w 3054726"/>
                <a:gd name="connsiteY1629" fmla="*/ 1466113 h 1691836"/>
                <a:gd name="connsiteX1630" fmla="*/ 1444565 w 3054726"/>
                <a:gd name="connsiteY1630" fmla="*/ 1491246 h 1691836"/>
                <a:gd name="connsiteX1631" fmla="*/ 1508937 w 3054726"/>
                <a:gd name="connsiteY1631" fmla="*/ 1507811 h 1691836"/>
                <a:gd name="connsiteX1632" fmla="*/ 1555026 w 3054726"/>
                <a:gd name="connsiteY1632" fmla="*/ 1518378 h 1691836"/>
                <a:gd name="connsiteX1633" fmla="*/ 1563215 w 3054726"/>
                <a:gd name="connsiteY1633" fmla="*/ 1541703 h 1691836"/>
                <a:gd name="connsiteX1634" fmla="*/ 1566263 w 3054726"/>
                <a:gd name="connsiteY1634" fmla="*/ 1565884 h 1691836"/>
                <a:gd name="connsiteX1635" fmla="*/ 1556740 w 3054726"/>
                <a:gd name="connsiteY1635" fmla="*/ 1585782 h 1691836"/>
                <a:gd name="connsiteX1636" fmla="*/ 1536933 w 3054726"/>
                <a:gd name="connsiteY1636" fmla="*/ 1573977 h 1691836"/>
                <a:gd name="connsiteX1637" fmla="*/ 1528268 w 3054726"/>
                <a:gd name="connsiteY1637" fmla="*/ 1550557 h 1691836"/>
                <a:gd name="connsiteX1638" fmla="*/ 1518840 w 3054726"/>
                <a:gd name="connsiteY1638" fmla="*/ 1572739 h 1691836"/>
                <a:gd name="connsiteX1639" fmla="*/ 1505985 w 3054726"/>
                <a:gd name="connsiteY1639" fmla="*/ 1593112 h 1691836"/>
                <a:gd name="connsiteX1640" fmla="*/ 1475989 w 3054726"/>
                <a:gd name="connsiteY1640" fmla="*/ 1628432 h 1691836"/>
                <a:gd name="connsiteX1641" fmla="*/ 1456944 w 3054726"/>
                <a:gd name="connsiteY1641" fmla="*/ 1648901 h 1691836"/>
                <a:gd name="connsiteX1642" fmla="*/ 1440375 w 3054726"/>
                <a:gd name="connsiteY1642" fmla="*/ 1670321 h 1691836"/>
                <a:gd name="connsiteX1643" fmla="*/ 1414854 w 3054726"/>
                <a:gd name="connsiteY1643" fmla="*/ 1683840 h 1691836"/>
                <a:gd name="connsiteX1644" fmla="*/ 1438661 w 3054726"/>
                <a:gd name="connsiteY1644" fmla="*/ 1691837 h 1691836"/>
                <a:gd name="connsiteX1645" fmla="*/ 1459896 w 3054726"/>
                <a:gd name="connsiteY1645" fmla="*/ 1680984 h 1691836"/>
                <a:gd name="connsiteX1646" fmla="*/ 1508366 w 3054726"/>
                <a:gd name="connsiteY1646" fmla="*/ 1674224 h 1691836"/>
                <a:gd name="connsiteX1647" fmla="*/ 1528649 w 3054726"/>
                <a:gd name="connsiteY1647" fmla="*/ 1666989 h 1691836"/>
                <a:gd name="connsiteX1648" fmla="*/ 1563977 w 3054726"/>
                <a:gd name="connsiteY1648" fmla="*/ 1666989 h 1691836"/>
                <a:gd name="connsiteX1649" fmla="*/ 1549408 w 3054726"/>
                <a:gd name="connsiteY1649" fmla="*/ 1641951 h 1691836"/>
                <a:gd name="connsiteX1650" fmla="*/ 1572357 w 3054726"/>
                <a:gd name="connsiteY1650" fmla="*/ 1620245 h 1691836"/>
                <a:gd name="connsiteX1651" fmla="*/ 1593973 w 3054726"/>
                <a:gd name="connsiteY1651" fmla="*/ 1617484 h 1691836"/>
                <a:gd name="connsiteX1652" fmla="*/ 1617017 w 3054726"/>
                <a:gd name="connsiteY1652" fmla="*/ 1613961 h 1691836"/>
                <a:gd name="connsiteX1653" fmla="*/ 1639967 w 3054726"/>
                <a:gd name="connsiteY1653" fmla="*/ 1610439 h 1691836"/>
                <a:gd name="connsiteX1654" fmla="*/ 1680533 w 3054726"/>
                <a:gd name="connsiteY1654" fmla="*/ 1599396 h 1691836"/>
                <a:gd name="connsiteX1655" fmla="*/ 1726812 w 3054726"/>
                <a:gd name="connsiteY1655" fmla="*/ 1570835 h 1691836"/>
                <a:gd name="connsiteX1656" fmla="*/ 1866793 w 3054726"/>
                <a:gd name="connsiteY1656" fmla="*/ 1561315 h 1691836"/>
                <a:gd name="connsiteX1657" fmla="*/ 1890885 w 3054726"/>
                <a:gd name="connsiteY1657" fmla="*/ 1546749 h 1691836"/>
                <a:gd name="connsiteX1658" fmla="*/ 1910977 w 3054726"/>
                <a:gd name="connsiteY1658" fmla="*/ 1528851 h 1691836"/>
                <a:gd name="connsiteX1659" fmla="*/ 1934117 w 3054726"/>
                <a:gd name="connsiteY1659" fmla="*/ 1503908 h 1691836"/>
                <a:gd name="connsiteX1660" fmla="*/ 1944401 w 3054726"/>
                <a:gd name="connsiteY1660" fmla="*/ 1482106 h 1691836"/>
                <a:gd name="connsiteX1661" fmla="*/ 1966589 w 3054726"/>
                <a:gd name="connsiteY1661" fmla="*/ 1468969 h 1691836"/>
                <a:gd name="connsiteX1662" fmla="*/ 1983634 w 3054726"/>
                <a:gd name="connsiteY1662" fmla="*/ 1447167 h 1691836"/>
                <a:gd name="connsiteX1663" fmla="*/ 2028104 w 3054726"/>
                <a:gd name="connsiteY1663" fmla="*/ 1455164 h 1691836"/>
                <a:gd name="connsiteX1664" fmla="*/ 2012392 w 3054726"/>
                <a:gd name="connsiteY1664" fmla="*/ 1504860 h 1691836"/>
                <a:gd name="connsiteX1665" fmla="*/ 2005726 w 3054726"/>
                <a:gd name="connsiteY1665" fmla="*/ 1526280 h 1691836"/>
                <a:gd name="connsiteX1666" fmla="*/ 2005726 w 3054726"/>
                <a:gd name="connsiteY1666" fmla="*/ 1548272 h 1691836"/>
                <a:gd name="connsiteX1667" fmla="*/ 2033532 w 3054726"/>
                <a:gd name="connsiteY1667" fmla="*/ 1561124 h 1691836"/>
                <a:gd name="connsiteX1668" fmla="*/ 2055339 w 3054726"/>
                <a:gd name="connsiteY1668" fmla="*/ 1550366 h 1691836"/>
                <a:gd name="connsiteX1669" fmla="*/ 2098000 w 3054726"/>
                <a:gd name="connsiteY1669" fmla="*/ 1539894 h 1691836"/>
                <a:gd name="connsiteX1670" fmla="*/ 2118092 w 3054726"/>
                <a:gd name="connsiteY1670" fmla="*/ 1525423 h 1691836"/>
                <a:gd name="connsiteX1671" fmla="*/ 2106951 w 3054726"/>
                <a:gd name="connsiteY1671" fmla="*/ 1547130 h 1691836"/>
                <a:gd name="connsiteX1672" fmla="*/ 2156373 w 3054726"/>
                <a:gd name="connsiteY1672" fmla="*/ 1543607 h 1691836"/>
                <a:gd name="connsiteX1673" fmla="*/ 2132757 w 3054726"/>
                <a:gd name="connsiteY1673" fmla="*/ 1542369 h 1691836"/>
                <a:gd name="connsiteX1674" fmla="*/ 2109426 w 3054726"/>
                <a:gd name="connsiteY1674" fmla="*/ 1549510 h 1691836"/>
                <a:gd name="connsiteX1675" fmla="*/ 2046387 w 3054726"/>
                <a:gd name="connsiteY1675" fmla="*/ 1585115 h 1691836"/>
                <a:gd name="connsiteX1676" fmla="*/ 2035437 w 3054726"/>
                <a:gd name="connsiteY1676" fmla="*/ 1621863 h 1691836"/>
                <a:gd name="connsiteX1677" fmla="*/ 2056672 w 3054726"/>
                <a:gd name="connsiteY1677" fmla="*/ 1631860 h 1691836"/>
                <a:gd name="connsiteX1678" fmla="*/ 2085239 w 3054726"/>
                <a:gd name="connsiteY1678" fmla="*/ 1613961 h 1691836"/>
                <a:gd name="connsiteX1679" fmla="*/ 2108189 w 3054726"/>
                <a:gd name="connsiteY1679" fmla="*/ 1599872 h 1691836"/>
                <a:gd name="connsiteX1680" fmla="*/ 2125329 w 3054726"/>
                <a:gd name="connsiteY1680" fmla="*/ 1574357 h 1691836"/>
                <a:gd name="connsiteX1681" fmla="*/ 2152087 w 3054726"/>
                <a:gd name="connsiteY1681" fmla="*/ 1582259 h 1691836"/>
                <a:gd name="connsiteX1682" fmla="*/ 2176751 w 3054726"/>
                <a:gd name="connsiteY1682" fmla="*/ 1571501 h 1691836"/>
                <a:gd name="connsiteX1683" fmla="*/ 2195796 w 3054726"/>
                <a:gd name="connsiteY1683" fmla="*/ 1564456 h 1691836"/>
                <a:gd name="connsiteX1684" fmla="*/ 2228363 w 3054726"/>
                <a:gd name="connsiteY1684" fmla="*/ 1557507 h 1691836"/>
                <a:gd name="connsiteX1685" fmla="*/ 2233505 w 3054726"/>
                <a:gd name="connsiteY1685" fmla="*/ 1534277 h 1691836"/>
                <a:gd name="connsiteX1686" fmla="*/ 2210936 w 3054726"/>
                <a:gd name="connsiteY1686" fmla="*/ 1535039 h 1691836"/>
                <a:gd name="connsiteX1687" fmla="*/ 2152849 w 3054726"/>
                <a:gd name="connsiteY1687" fmla="*/ 1520949 h 1691836"/>
                <a:gd name="connsiteX1688" fmla="*/ 2147897 w 3054726"/>
                <a:gd name="connsiteY1688" fmla="*/ 1501337 h 1691836"/>
                <a:gd name="connsiteX1689" fmla="*/ 2126662 w 3054726"/>
                <a:gd name="connsiteY1689" fmla="*/ 1492769 h 1691836"/>
                <a:gd name="connsiteX1690" fmla="*/ 2134852 w 3054726"/>
                <a:gd name="connsiteY1690" fmla="*/ 1467255 h 1691836"/>
                <a:gd name="connsiteX1691" fmla="*/ 2147707 w 3054726"/>
                <a:gd name="connsiteY1691" fmla="*/ 1443074 h 1691836"/>
                <a:gd name="connsiteX1692" fmla="*/ 2163990 w 3054726"/>
                <a:gd name="connsiteY1692" fmla="*/ 1422224 h 1691836"/>
                <a:gd name="connsiteX1693" fmla="*/ 2140946 w 3054726"/>
                <a:gd name="connsiteY1693" fmla="*/ 1432887 h 1691836"/>
                <a:gd name="connsiteX1694" fmla="*/ 2115711 w 3054726"/>
                <a:gd name="connsiteY1694" fmla="*/ 1436029 h 1691836"/>
                <a:gd name="connsiteX1695" fmla="*/ 2116854 w 3054726"/>
                <a:gd name="connsiteY1695" fmla="*/ 1415941 h 1691836"/>
                <a:gd name="connsiteX1696" fmla="*/ 2137328 w 3054726"/>
                <a:gd name="connsiteY1696" fmla="*/ 1422510 h 1691836"/>
                <a:gd name="connsiteX1697" fmla="*/ 2157134 w 3054726"/>
                <a:gd name="connsiteY1697" fmla="*/ 1404802 h 1691836"/>
                <a:gd name="connsiteX1698" fmla="*/ 2178560 w 3054726"/>
                <a:gd name="connsiteY1698" fmla="*/ 1405469 h 1691836"/>
                <a:gd name="connsiteX1699" fmla="*/ 2180941 w 3054726"/>
                <a:gd name="connsiteY1699" fmla="*/ 1378241 h 1691836"/>
                <a:gd name="connsiteX1700" fmla="*/ 2160182 w 3054726"/>
                <a:gd name="connsiteY1700" fmla="*/ 1362152 h 1691836"/>
                <a:gd name="connsiteX1701" fmla="*/ 2109236 w 3054726"/>
                <a:gd name="connsiteY1701" fmla="*/ 1365294 h 1691836"/>
                <a:gd name="connsiteX1702" fmla="*/ 2075812 w 3054726"/>
                <a:gd name="connsiteY1702" fmla="*/ 1375956 h 1691836"/>
                <a:gd name="connsiteX1703" fmla="*/ 2049339 w 3054726"/>
                <a:gd name="connsiteY1703" fmla="*/ 1386619 h 1691836"/>
                <a:gd name="connsiteX1704" fmla="*/ 2016392 w 3054726"/>
                <a:gd name="connsiteY1704" fmla="*/ 1400804 h 1691836"/>
                <a:gd name="connsiteX1705" fmla="*/ 1993061 w 3054726"/>
                <a:gd name="connsiteY1705" fmla="*/ 1415084 h 1691836"/>
                <a:gd name="connsiteX1706" fmla="*/ 1972969 w 3054726"/>
                <a:gd name="connsiteY1706" fmla="*/ 1433077 h 1691836"/>
                <a:gd name="connsiteX1707" fmla="*/ 1949924 w 3054726"/>
                <a:gd name="connsiteY1707" fmla="*/ 1454307 h 1691836"/>
                <a:gd name="connsiteX1708" fmla="*/ 1908978 w 3054726"/>
                <a:gd name="connsiteY1708" fmla="*/ 1468017 h 1691836"/>
                <a:gd name="connsiteX1709" fmla="*/ 1930499 w 3054726"/>
                <a:gd name="connsiteY1709" fmla="*/ 1458496 h 1691836"/>
                <a:gd name="connsiteX1710" fmla="*/ 1959923 w 3054726"/>
                <a:gd name="connsiteY1710" fmla="*/ 1440979 h 1691836"/>
                <a:gd name="connsiteX1711" fmla="*/ 1977064 w 3054726"/>
                <a:gd name="connsiteY1711" fmla="*/ 1419178 h 1691836"/>
                <a:gd name="connsiteX1712" fmla="*/ 2029342 w 3054726"/>
                <a:gd name="connsiteY1712" fmla="*/ 1381097 h 1691836"/>
                <a:gd name="connsiteX1713" fmla="*/ 2055243 w 3054726"/>
                <a:gd name="connsiteY1713" fmla="*/ 1367198 h 1691836"/>
                <a:gd name="connsiteX1714" fmla="*/ 2083811 w 3054726"/>
                <a:gd name="connsiteY1714" fmla="*/ 1363961 h 1691836"/>
                <a:gd name="connsiteX1715" fmla="*/ 2111617 w 3054726"/>
                <a:gd name="connsiteY1715" fmla="*/ 1334924 h 1691836"/>
                <a:gd name="connsiteX1716" fmla="*/ 2156182 w 3054726"/>
                <a:gd name="connsiteY1716" fmla="*/ 1321501 h 1691836"/>
                <a:gd name="connsiteX1717" fmla="*/ 2185511 w 3054726"/>
                <a:gd name="connsiteY1717" fmla="*/ 1321501 h 1691836"/>
                <a:gd name="connsiteX1718" fmla="*/ 2215317 w 3054726"/>
                <a:gd name="connsiteY1718" fmla="*/ 1317978 h 1691836"/>
                <a:gd name="connsiteX1719" fmla="*/ 2247693 w 3054726"/>
                <a:gd name="connsiteY1719" fmla="*/ 1321501 h 1691836"/>
                <a:gd name="connsiteX1720" fmla="*/ 2287021 w 3054726"/>
                <a:gd name="connsiteY1720" fmla="*/ 1328546 h 1691836"/>
                <a:gd name="connsiteX1721" fmla="*/ 2307209 w 3054726"/>
                <a:gd name="connsiteY1721" fmla="*/ 1328546 h 1691836"/>
                <a:gd name="connsiteX1722" fmla="*/ 2327682 w 3054726"/>
                <a:gd name="connsiteY1722" fmla="*/ 1321405 h 1691836"/>
                <a:gd name="connsiteX1723" fmla="*/ 2353869 w 3054726"/>
                <a:gd name="connsiteY1723" fmla="*/ 1314360 h 1691836"/>
                <a:gd name="connsiteX1724" fmla="*/ 2376914 w 3054726"/>
                <a:gd name="connsiteY1724" fmla="*/ 1307220 h 1691836"/>
                <a:gd name="connsiteX1725" fmla="*/ 2397768 w 3054726"/>
                <a:gd name="connsiteY1725" fmla="*/ 1285324 h 1691836"/>
                <a:gd name="connsiteX1726" fmla="*/ 2439096 w 3054726"/>
                <a:gd name="connsiteY1726" fmla="*/ 1271996 h 1691836"/>
                <a:gd name="connsiteX1727" fmla="*/ 2462807 w 3054726"/>
                <a:gd name="connsiteY1727" fmla="*/ 1261142 h 1691836"/>
                <a:gd name="connsiteX1728" fmla="*/ 2518609 w 3054726"/>
                <a:gd name="connsiteY1728" fmla="*/ 1247052 h 1691836"/>
                <a:gd name="connsiteX1729" fmla="*/ 2523370 w 3054726"/>
                <a:gd name="connsiteY1729" fmla="*/ 1223918 h 1691836"/>
                <a:gd name="connsiteX1730" fmla="*/ 2529940 w 3054726"/>
                <a:gd name="connsiteY1730" fmla="*/ 1199451 h 1691836"/>
                <a:gd name="connsiteX1731" fmla="*/ 2545938 w 3054726"/>
                <a:gd name="connsiteY1731" fmla="*/ 1179078 h 1691836"/>
                <a:gd name="connsiteX1732" fmla="*/ 2525846 w 3054726"/>
                <a:gd name="connsiteY1732" fmla="*/ 1158134 h 1691836"/>
                <a:gd name="connsiteX1733" fmla="*/ 67896 w 3054726"/>
                <a:gd name="connsiteY1733" fmla="*/ 1143758 h 1691836"/>
                <a:gd name="connsiteX1734" fmla="*/ 26187 w 3054726"/>
                <a:gd name="connsiteY1734" fmla="*/ 1171462 h 1691836"/>
                <a:gd name="connsiteX1735" fmla="*/ 9523 w 3054726"/>
                <a:gd name="connsiteY1735" fmla="*/ 1203831 h 1691836"/>
                <a:gd name="connsiteX1736" fmla="*/ 2761 w 3054726"/>
                <a:gd name="connsiteY1736" fmla="*/ 1225442 h 1691836"/>
                <a:gd name="connsiteX1737" fmla="*/ 10760 w 3054726"/>
                <a:gd name="connsiteY1737" fmla="*/ 1190978 h 1691836"/>
                <a:gd name="connsiteX1738" fmla="*/ 4095 w 3054726"/>
                <a:gd name="connsiteY1738" fmla="*/ 1168892 h 1691836"/>
                <a:gd name="connsiteX1739" fmla="*/ 26473 w 3054726"/>
                <a:gd name="connsiteY1739" fmla="*/ 1149851 h 1691836"/>
                <a:gd name="connsiteX1740" fmla="*/ 45518 w 3054726"/>
                <a:gd name="connsiteY1740" fmla="*/ 1149851 h 1691836"/>
                <a:gd name="connsiteX1741" fmla="*/ 66467 w 3054726"/>
                <a:gd name="connsiteY1741" fmla="*/ 1139189 h 1691836"/>
                <a:gd name="connsiteX1742" fmla="*/ 43423 w 3054726"/>
                <a:gd name="connsiteY1742" fmla="*/ 1146233 h 1691836"/>
                <a:gd name="connsiteX1743" fmla="*/ 23044 w 3054726"/>
                <a:gd name="connsiteY1743" fmla="*/ 1160704 h 1691836"/>
                <a:gd name="connsiteX1744" fmla="*/ 45518 w 3054726"/>
                <a:gd name="connsiteY1744" fmla="*/ 1150518 h 1691836"/>
                <a:gd name="connsiteX1745" fmla="*/ 24378 w 3054726"/>
                <a:gd name="connsiteY1745" fmla="*/ 1146138 h 1691836"/>
                <a:gd name="connsiteX1746" fmla="*/ 0 w 3054726"/>
                <a:gd name="connsiteY1746" fmla="*/ 1167749 h 1691836"/>
                <a:gd name="connsiteX1747" fmla="*/ 5904 w 3054726"/>
                <a:gd name="connsiteY1747" fmla="*/ 1191550 h 1691836"/>
                <a:gd name="connsiteX1748" fmla="*/ 2571 w 3054726"/>
                <a:gd name="connsiteY1748" fmla="*/ 1225918 h 1691836"/>
                <a:gd name="connsiteX1749" fmla="*/ 13808 w 3054726"/>
                <a:gd name="connsiteY1749" fmla="*/ 1205640 h 1691836"/>
                <a:gd name="connsiteX1750" fmla="*/ 30091 w 3054726"/>
                <a:gd name="connsiteY1750" fmla="*/ 1174223 h 1691836"/>
                <a:gd name="connsiteX1751" fmla="*/ 58659 w 3054726"/>
                <a:gd name="connsiteY1751" fmla="*/ 1150232 h 1691836"/>
                <a:gd name="connsiteX1752" fmla="*/ 1549503 w 3054726"/>
                <a:gd name="connsiteY1752" fmla="*/ 206208 h 1691836"/>
                <a:gd name="connsiteX1753" fmla="*/ 1529791 w 3054726"/>
                <a:gd name="connsiteY1753" fmla="*/ 195640 h 1691836"/>
                <a:gd name="connsiteX1754" fmla="*/ 1468847 w 3054726"/>
                <a:gd name="connsiteY1754" fmla="*/ 231246 h 1691836"/>
                <a:gd name="connsiteX1755" fmla="*/ 1541218 w 3054726"/>
                <a:gd name="connsiteY1755" fmla="*/ 217061 h 1691836"/>
                <a:gd name="connsiteX1756" fmla="*/ 1563787 w 3054726"/>
                <a:gd name="connsiteY1756" fmla="*/ 217061 h 1691836"/>
                <a:gd name="connsiteX1757" fmla="*/ 1584451 w 3054726"/>
                <a:gd name="connsiteY1757" fmla="*/ 250286 h 1691836"/>
                <a:gd name="connsiteX1758" fmla="*/ 1656917 w 3054726"/>
                <a:gd name="connsiteY1758" fmla="*/ 227343 h 1691836"/>
                <a:gd name="connsiteX1759" fmla="*/ 1636824 w 3054726"/>
                <a:gd name="connsiteY1759" fmla="*/ 219155 h 1691836"/>
                <a:gd name="connsiteX1760" fmla="*/ 1673391 w 3054726"/>
                <a:gd name="connsiteY1760" fmla="*/ 209635 h 1691836"/>
                <a:gd name="connsiteX1761" fmla="*/ 1698530 w 3054726"/>
                <a:gd name="connsiteY1761" fmla="*/ 213348 h 1691836"/>
                <a:gd name="connsiteX1762" fmla="*/ 1680342 w 3054726"/>
                <a:gd name="connsiteY1762" fmla="*/ 234292 h 1691836"/>
                <a:gd name="connsiteX1763" fmla="*/ 1709576 w 3054726"/>
                <a:gd name="connsiteY1763" fmla="*/ 227343 h 1691836"/>
                <a:gd name="connsiteX1764" fmla="*/ 1716432 w 3054726"/>
                <a:gd name="connsiteY1764" fmla="*/ 248763 h 1691836"/>
                <a:gd name="connsiteX1765" fmla="*/ 1694531 w 3054726"/>
                <a:gd name="connsiteY1765" fmla="*/ 258283 h 1691836"/>
                <a:gd name="connsiteX1766" fmla="*/ 1672153 w 3054726"/>
                <a:gd name="connsiteY1766" fmla="*/ 261615 h 1691836"/>
                <a:gd name="connsiteX1767" fmla="*/ 1642633 w 3054726"/>
                <a:gd name="connsiteY1767" fmla="*/ 265138 h 1691836"/>
                <a:gd name="connsiteX1768" fmla="*/ 1619874 w 3054726"/>
                <a:gd name="connsiteY1768" fmla="*/ 265138 h 1691836"/>
                <a:gd name="connsiteX1769" fmla="*/ 1579784 w 3054726"/>
                <a:gd name="connsiteY1769" fmla="*/ 275801 h 1691836"/>
                <a:gd name="connsiteX1770" fmla="*/ 1559882 w 3054726"/>
                <a:gd name="connsiteY1770" fmla="*/ 282941 h 1691836"/>
                <a:gd name="connsiteX1771" fmla="*/ 1536933 w 3054726"/>
                <a:gd name="connsiteY1771" fmla="*/ 289986 h 1691836"/>
                <a:gd name="connsiteX1772" fmla="*/ 1511032 w 3054726"/>
                <a:gd name="connsiteY1772" fmla="*/ 293413 h 1691836"/>
                <a:gd name="connsiteX1773" fmla="*/ 1475418 w 3054726"/>
                <a:gd name="connsiteY1773" fmla="*/ 289890 h 1691836"/>
                <a:gd name="connsiteX1774" fmla="*/ 1452849 w 3054726"/>
                <a:gd name="connsiteY1774" fmla="*/ 282845 h 1691836"/>
                <a:gd name="connsiteX1775" fmla="*/ 1471894 w 3054726"/>
                <a:gd name="connsiteY1775" fmla="*/ 284083 h 1691836"/>
                <a:gd name="connsiteX1776" fmla="*/ 1494939 w 3054726"/>
                <a:gd name="connsiteY1776" fmla="*/ 280465 h 1691836"/>
                <a:gd name="connsiteX1777" fmla="*/ 1527887 w 3054726"/>
                <a:gd name="connsiteY1777" fmla="*/ 273420 h 1691836"/>
                <a:gd name="connsiteX1778" fmla="*/ 1564072 w 3054726"/>
                <a:gd name="connsiteY1778" fmla="*/ 266376 h 1691836"/>
                <a:gd name="connsiteX1779" fmla="*/ 1530744 w 3054726"/>
                <a:gd name="connsiteY1779" fmla="*/ 261520 h 1691836"/>
                <a:gd name="connsiteX1780" fmla="*/ 1495034 w 3054726"/>
                <a:gd name="connsiteY1780" fmla="*/ 261520 h 1691836"/>
                <a:gd name="connsiteX1781" fmla="*/ 1474846 w 3054726"/>
                <a:gd name="connsiteY1781" fmla="*/ 265138 h 1691836"/>
                <a:gd name="connsiteX1782" fmla="*/ 1438661 w 3054726"/>
                <a:gd name="connsiteY1782" fmla="*/ 272183 h 1691836"/>
                <a:gd name="connsiteX1783" fmla="*/ 1413426 w 3054726"/>
                <a:gd name="connsiteY1783" fmla="*/ 265138 h 1691836"/>
                <a:gd name="connsiteX1784" fmla="*/ 1393810 w 3054726"/>
                <a:gd name="connsiteY1784" fmla="*/ 258188 h 1691836"/>
                <a:gd name="connsiteX1785" fmla="*/ 1416473 w 3054726"/>
                <a:gd name="connsiteY1785" fmla="*/ 259331 h 1691836"/>
                <a:gd name="connsiteX1786" fmla="*/ 1440375 w 3054726"/>
                <a:gd name="connsiteY1786" fmla="*/ 244765 h 1691836"/>
                <a:gd name="connsiteX1787" fmla="*/ 1469609 w 3054726"/>
                <a:gd name="connsiteY1787" fmla="*/ 230389 h 1691836"/>
                <a:gd name="connsiteX1788" fmla="*/ 1467324 w 3054726"/>
                <a:gd name="connsiteY1788" fmla="*/ 226676 h 1691836"/>
                <a:gd name="connsiteX1789" fmla="*/ 1437899 w 3054726"/>
                <a:gd name="connsiteY1789" fmla="*/ 240576 h 1691836"/>
                <a:gd name="connsiteX1790" fmla="*/ 1414569 w 3054726"/>
                <a:gd name="connsiteY1790" fmla="*/ 254856 h 1691836"/>
                <a:gd name="connsiteX1791" fmla="*/ 1392477 w 3054726"/>
                <a:gd name="connsiteY1791" fmla="*/ 258093 h 1691836"/>
                <a:gd name="connsiteX1792" fmla="*/ 1438280 w 3054726"/>
                <a:gd name="connsiteY1792" fmla="*/ 277133 h 1691836"/>
                <a:gd name="connsiteX1793" fmla="*/ 1475513 w 3054726"/>
                <a:gd name="connsiteY1793" fmla="*/ 270088 h 1691836"/>
                <a:gd name="connsiteX1794" fmla="*/ 1495224 w 3054726"/>
                <a:gd name="connsiteY1794" fmla="*/ 266566 h 1691836"/>
                <a:gd name="connsiteX1795" fmla="*/ 1563882 w 3054726"/>
                <a:gd name="connsiteY1795" fmla="*/ 266566 h 1691836"/>
                <a:gd name="connsiteX1796" fmla="*/ 1527220 w 3054726"/>
                <a:gd name="connsiteY1796" fmla="*/ 268851 h 1691836"/>
                <a:gd name="connsiteX1797" fmla="*/ 1494272 w 3054726"/>
                <a:gd name="connsiteY1797" fmla="*/ 275991 h 1691836"/>
                <a:gd name="connsiteX1798" fmla="*/ 1471418 w 3054726"/>
                <a:gd name="connsiteY1798" fmla="*/ 279418 h 1691836"/>
                <a:gd name="connsiteX1799" fmla="*/ 1451611 w 3054726"/>
                <a:gd name="connsiteY1799" fmla="*/ 283036 h 1691836"/>
                <a:gd name="connsiteX1800" fmla="*/ 1474370 w 3054726"/>
                <a:gd name="connsiteY1800" fmla="*/ 294746 h 1691836"/>
                <a:gd name="connsiteX1801" fmla="*/ 1511032 w 3054726"/>
                <a:gd name="connsiteY1801" fmla="*/ 298363 h 1691836"/>
                <a:gd name="connsiteX1802" fmla="*/ 1537885 w 3054726"/>
                <a:gd name="connsiteY1802" fmla="*/ 294841 h 1691836"/>
                <a:gd name="connsiteX1803" fmla="*/ 1561692 w 3054726"/>
                <a:gd name="connsiteY1803" fmla="*/ 287510 h 1691836"/>
                <a:gd name="connsiteX1804" fmla="*/ 1581498 w 3054726"/>
                <a:gd name="connsiteY1804" fmla="*/ 280370 h 1691836"/>
                <a:gd name="connsiteX1805" fmla="*/ 1620826 w 3054726"/>
                <a:gd name="connsiteY1805" fmla="*/ 269803 h 1691836"/>
                <a:gd name="connsiteX1806" fmla="*/ 1643204 w 3054726"/>
                <a:gd name="connsiteY1806" fmla="*/ 269803 h 1691836"/>
                <a:gd name="connsiteX1807" fmla="*/ 1673105 w 3054726"/>
                <a:gd name="connsiteY1807" fmla="*/ 266280 h 1691836"/>
                <a:gd name="connsiteX1808" fmla="*/ 1696245 w 3054726"/>
                <a:gd name="connsiteY1808" fmla="*/ 262758 h 1691836"/>
                <a:gd name="connsiteX1809" fmla="*/ 1719860 w 3054726"/>
                <a:gd name="connsiteY1809" fmla="*/ 251905 h 1691836"/>
                <a:gd name="connsiteX1810" fmla="*/ 1730907 w 3054726"/>
                <a:gd name="connsiteY1810" fmla="*/ 229532 h 1691836"/>
                <a:gd name="connsiteX1811" fmla="*/ 1709386 w 3054726"/>
                <a:gd name="connsiteY1811" fmla="*/ 222583 h 1691836"/>
                <a:gd name="connsiteX1812" fmla="*/ 1681770 w 3054726"/>
                <a:gd name="connsiteY1812" fmla="*/ 233340 h 1691836"/>
                <a:gd name="connsiteX1813" fmla="*/ 1700815 w 3054726"/>
                <a:gd name="connsiteY1813" fmla="*/ 212110 h 1691836"/>
                <a:gd name="connsiteX1814" fmla="*/ 1672819 w 3054726"/>
                <a:gd name="connsiteY1814" fmla="*/ 204875 h 1691836"/>
                <a:gd name="connsiteX1815" fmla="*/ 1635491 w 3054726"/>
                <a:gd name="connsiteY1815" fmla="*/ 219155 h 1691836"/>
                <a:gd name="connsiteX1816" fmla="*/ 1655679 w 3054726"/>
                <a:gd name="connsiteY1816" fmla="*/ 227343 h 1691836"/>
                <a:gd name="connsiteX1817" fmla="*/ 1586165 w 3054726"/>
                <a:gd name="connsiteY1817" fmla="*/ 247430 h 1691836"/>
                <a:gd name="connsiteX1818" fmla="*/ 1586165 w 3054726"/>
                <a:gd name="connsiteY1818" fmla="*/ 220869 h 1691836"/>
                <a:gd name="connsiteX1819" fmla="*/ 1564834 w 3054726"/>
                <a:gd name="connsiteY1819" fmla="*/ 211825 h 1691836"/>
                <a:gd name="connsiteX1820" fmla="*/ 1540933 w 3054726"/>
                <a:gd name="connsiteY1820" fmla="*/ 211825 h 1691836"/>
                <a:gd name="connsiteX1821" fmla="*/ 1468181 w 3054726"/>
                <a:gd name="connsiteY1821" fmla="*/ 226010 h 1691836"/>
                <a:gd name="connsiteX1822" fmla="*/ 1260971 w 3054726"/>
                <a:gd name="connsiteY1822" fmla="*/ 219441 h 1691836"/>
                <a:gd name="connsiteX1823" fmla="*/ 1280016 w 3054726"/>
                <a:gd name="connsiteY1823" fmla="*/ 190880 h 1691836"/>
                <a:gd name="connsiteX1824" fmla="*/ 1317154 w 3054726"/>
                <a:gd name="connsiteY1824" fmla="*/ 195736 h 1691836"/>
                <a:gd name="connsiteX1825" fmla="*/ 1383811 w 3054726"/>
                <a:gd name="connsiteY1825" fmla="*/ 177933 h 1691836"/>
                <a:gd name="connsiteX1826" fmla="*/ 1426282 w 3054726"/>
                <a:gd name="connsiteY1826" fmla="*/ 170983 h 1691836"/>
                <a:gd name="connsiteX1827" fmla="*/ 1465229 w 3054726"/>
                <a:gd name="connsiteY1827" fmla="*/ 174505 h 1691836"/>
                <a:gd name="connsiteX1828" fmla="*/ 1497796 w 3054726"/>
                <a:gd name="connsiteY1828" fmla="*/ 181550 h 1691836"/>
                <a:gd name="connsiteX1829" fmla="*/ 1523983 w 3054726"/>
                <a:gd name="connsiteY1829" fmla="*/ 188595 h 1691836"/>
                <a:gd name="connsiteX1830" fmla="*/ 1470942 w 3054726"/>
                <a:gd name="connsiteY1830" fmla="*/ 208778 h 1691836"/>
                <a:gd name="connsiteX1831" fmla="*/ 1441327 w 3054726"/>
                <a:gd name="connsiteY1831" fmla="*/ 222963 h 1691836"/>
                <a:gd name="connsiteX1832" fmla="*/ 1413331 w 3054726"/>
                <a:gd name="connsiteY1832" fmla="*/ 215728 h 1691836"/>
                <a:gd name="connsiteX1833" fmla="*/ 1433995 w 3054726"/>
                <a:gd name="connsiteY1833" fmla="*/ 201828 h 1691836"/>
                <a:gd name="connsiteX1834" fmla="*/ 1395905 w 3054726"/>
                <a:gd name="connsiteY1834" fmla="*/ 208302 h 1691836"/>
                <a:gd name="connsiteX1835" fmla="*/ 1375241 w 3054726"/>
                <a:gd name="connsiteY1835" fmla="*/ 226486 h 1691836"/>
                <a:gd name="connsiteX1836" fmla="*/ 1350197 w 3054726"/>
                <a:gd name="connsiteY1836" fmla="*/ 229437 h 1691836"/>
                <a:gd name="connsiteX1837" fmla="*/ 1327533 w 3054726"/>
                <a:gd name="connsiteY1837" fmla="*/ 229437 h 1691836"/>
                <a:gd name="connsiteX1838" fmla="*/ 1302394 w 3054726"/>
                <a:gd name="connsiteY1838" fmla="*/ 215538 h 1691836"/>
                <a:gd name="connsiteX1839" fmla="*/ 1260971 w 3054726"/>
                <a:gd name="connsiteY1839" fmla="*/ 224201 h 1691836"/>
                <a:gd name="connsiteX1840" fmla="*/ 1300489 w 3054726"/>
                <a:gd name="connsiteY1840" fmla="*/ 220678 h 1691836"/>
                <a:gd name="connsiteX1841" fmla="*/ 1325438 w 3054726"/>
                <a:gd name="connsiteY1841" fmla="*/ 234578 h 1691836"/>
                <a:gd name="connsiteX1842" fmla="*/ 1349625 w 3054726"/>
                <a:gd name="connsiteY1842" fmla="*/ 234578 h 1691836"/>
                <a:gd name="connsiteX1843" fmla="*/ 1376288 w 3054726"/>
                <a:gd name="connsiteY1843" fmla="*/ 230960 h 1691836"/>
                <a:gd name="connsiteX1844" fmla="*/ 1397238 w 3054726"/>
                <a:gd name="connsiteY1844" fmla="*/ 212682 h 1691836"/>
                <a:gd name="connsiteX1845" fmla="*/ 1432566 w 3054726"/>
                <a:gd name="connsiteY1845" fmla="*/ 202590 h 1691836"/>
                <a:gd name="connsiteX1846" fmla="*/ 1410474 w 3054726"/>
                <a:gd name="connsiteY1846" fmla="*/ 216204 h 1691836"/>
                <a:gd name="connsiteX1847" fmla="*/ 1441137 w 3054726"/>
                <a:gd name="connsiteY1847" fmla="*/ 227438 h 1691836"/>
                <a:gd name="connsiteX1848" fmla="*/ 1472370 w 3054726"/>
                <a:gd name="connsiteY1848" fmla="*/ 213062 h 1691836"/>
                <a:gd name="connsiteX1849" fmla="*/ 1524935 w 3054726"/>
                <a:gd name="connsiteY1849" fmla="*/ 188310 h 1691836"/>
                <a:gd name="connsiteX1850" fmla="*/ 1498272 w 3054726"/>
                <a:gd name="connsiteY1850" fmla="*/ 176695 h 1691836"/>
                <a:gd name="connsiteX1851" fmla="*/ 1465229 w 3054726"/>
                <a:gd name="connsiteY1851" fmla="*/ 169650 h 1691836"/>
                <a:gd name="connsiteX1852" fmla="*/ 1425520 w 3054726"/>
                <a:gd name="connsiteY1852" fmla="*/ 166032 h 1691836"/>
                <a:gd name="connsiteX1853" fmla="*/ 1382669 w 3054726"/>
                <a:gd name="connsiteY1853" fmla="*/ 173268 h 1691836"/>
                <a:gd name="connsiteX1854" fmla="*/ 1316677 w 3054726"/>
                <a:gd name="connsiteY1854" fmla="*/ 190975 h 1691836"/>
                <a:gd name="connsiteX1855" fmla="*/ 1278016 w 3054726"/>
                <a:gd name="connsiteY1855" fmla="*/ 187358 h 1691836"/>
                <a:gd name="connsiteX1856" fmla="*/ 1258971 w 3054726"/>
                <a:gd name="connsiteY1856" fmla="*/ 220488 h 1691836"/>
                <a:gd name="connsiteX1857" fmla="*/ 2030485 w 3054726"/>
                <a:gd name="connsiteY1857" fmla="*/ 309121 h 1691836"/>
                <a:gd name="connsiteX1858" fmla="*/ 1996870 w 3054726"/>
                <a:gd name="connsiteY1858" fmla="*/ 332731 h 1691836"/>
                <a:gd name="connsiteX1859" fmla="*/ 1973064 w 3054726"/>
                <a:gd name="connsiteY1859" fmla="*/ 350820 h 1691836"/>
                <a:gd name="connsiteX1860" fmla="*/ 1928880 w 3054726"/>
                <a:gd name="connsiteY1860" fmla="*/ 343204 h 1691836"/>
                <a:gd name="connsiteX1861" fmla="*/ 1904502 w 3054726"/>
                <a:gd name="connsiteY1861" fmla="*/ 357389 h 1691836"/>
                <a:gd name="connsiteX1862" fmla="*/ 1862127 w 3054726"/>
                <a:gd name="connsiteY1862" fmla="*/ 374906 h 1691836"/>
                <a:gd name="connsiteX1863" fmla="*/ 1858794 w 3054726"/>
                <a:gd name="connsiteY1863" fmla="*/ 351772 h 1691836"/>
                <a:gd name="connsiteX1864" fmla="*/ 1852224 w 3054726"/>
                <a:gd name="connsiteY1864" fmla="*/ 327019 h 1691836"/>
                <a:gd name="connsiteX1865" fmla="*/ 1876791 w 3054726"/>
                <a:gd name="connsiteY1865" fmla="*/ 322926 h 1691836"/>
                <a:gd name="connsiteX1866" fmla="*/ 1900883 w 3054726"/>
                <a:gd name="connsiteY1866" fmla="*/ 301124 h 1691836"/>
                <a:gd name="connsiteX1867" fmla="*/ 1951829 w 3054726"/>
                <a:gd name="connsiteY1867" fmla="*/ 301791 h 1691836"/>
                <a:gd name="connsiteX1868" fmla="*/ 1984491 w 3054726"/>
                <a:gd name="connsiteY1868" fmla="*/ 305313 h 1691836"/>
                <a:gd name="connsiteX1869" fmla="*/ 2030580 w 3054726"/>
                <a:gd name="connsiteY1869" fmla="*/ 308836 h 1691836"/>
                <a:gd name="connsiteX1870" fmla="*/ 2030485 w 3054726"/>
                <a:gd name="connsiteY1870" fmla="*/ 304266 h 1691836"/>
                <a:gd name="connsiteX1871" fmla="*/ 1984396 w 3054726"/>
                <a:gd name="connsiteY1871" fmla="*/ 300743 h 1691836"/>
                <a:gd name="connsiteX1872" fmla="*/ 1952115 w 3054726"/>
                <a:gd name="connsiteY1872" fmla="*/ 297031 h 1691836"/>
                <a:gd name="connsiteX1873" fmla="*/ 1899169 w 3054726"/>
                <a:gd name="connsiteY1873" fmla="*/ 297031 h 1691836"/>
                <a:gd name="connsiteX1874" fmla="*/ 1874506 w 3054726"/>
                <a:gd name="connsiteY1874" fmla="*/ 318927 h 1691836"/>
                <a:gd name="connsiteX1875" fmla="*/ 1849272 w 3054726"/>
                <a:gd name="connsiteY1875" fmla="*/ 325401 h 1691836"/>
                <a:gd name="connsiteX1876" fmla="*/ 1854128 w 3054726"/>
                <a:gd name="connsiteY1876" fmla="*/ 353105 h 1691836"/>
                <a:gd name="connsiteX1877" fmla="*/ 1860698 w 3054726"/>
                <a:gd name="connsiteY1877" fmla="*/ 377857 h 1691836"/>
                <a:gd name="connsiteX1878" fmla="*/ 1906692 w 3054726"/>
                <a:gd name="connsiteY1878" fmla="*/ 361768 h 1691836"/>
                <a:gd name="connsiteX1879" fmla="*/ 1930118 w 3054726"/>
                <a:gd name="connsiteY1879" fmla="*/ 347488 h 1691836"/>
                <a:gd name="connsiteX1880" fmla="*/ 1974493 w 3054726"/>
                <a:gd name="connsiteY1880" fmla="*/ 354914 h 1691836"/>
                <a:gd name="connsiteX1881" fmla="*/ 1999727 w 3054726"/>
                <a:gd name="connsiteY1881" fmla="*/ 336635 h 1691836"/>
                <a:gd name="connsiteX1882" fmla="*/ 2022010 w 3054726"/>
                <a:gd name="connsiteY1882" fmla="*/ 329971 h 1691836"/>
                <a:gd name="connsiteX1883" fmla="*/ 2036484 w 3054726"/>
                <a:gd name="connsiteY1883" fmla="*/ 307693 h 1691836"/>
                <a:gd name="connsiteX1884" fmla="*/ 1977635 w 3054726"/>
                <a:gd name="connsiteY1884" fmla="*/ 283036 h 1691836"/>
                <a:gd name="connsiteX1885" fmla="*/ 1926023 w 3054726"/>
                <a:gd name="connsiteY1885" fmla="*/ 262091 h 1691836"/>
                <a:gd name="connsiteX1886" fmla="*/ 1945925 w 3054726"/>
                <a:gd name="connsiteY1886" fmla="*/ 255808 h 1691836"/>
                <a:gd name="connsiteX1887" fmla="*/ 1999632 w 3054726"/>
                <a:gd name="connsiteY1887" fmla="*/ 269993 h 1691836"/>
                <a:gd name="connsiteX1888" fmla="*/ 1976207 w 3054726"/>
                <a:gd name="connsiteY1888" fmla="*/ 283607 h 1691836"/>
                <a:gd name="connsiteX1889" fmla="*/ 1979158 w 3054726"/>
                <a:gd name="connsiteY1889" fmla="*/ 287415 h 1691836"/>
                <a:gd name="connsiteX1890" fmla="*/ 2002203 w 3054726"/>
                <a:gd name="connsiteY1890" fmla="*/ 269708 h 1691836"/>
                <a:gd name="connsiteX1891" fmla="*/ 1965541 w 3054726"/>
                <a:gd name="connsiteY1891" fmla="*/ 247906 h 1691836"/>
                <a:gd name="connsiteX1892" fmla="*/ 1944401 w 3054726"/>
                <a:gd name="connsiteY1892" fmla="*/ 251238 h 1691836"/>
                <a:gd name="connsiteX1893" fmla="*/ 1923928 w 3054726"/>
                <a:gd name="connsiteY1893" fmla="*/ 262091 h 1691836"/>
                <a:gd name="connsiteX1894" fmla="*/ 1971160 w 3054726"/>
                <a:gd name="connsiteY1894" fmla="*/ 287510 h 1691836"/>
                <a:gd name="connsiteX1895" fmla="*/ 1788708 w 3054726"/>
                <a:gd name="connsiteY1895" fmla="*/ 248478 h 1691836"/>
                <a:gd name="connsiteX1896" fmla="*/ 1785756 w 3054726"/>
                <a:gd name="connsiteY1896" fmla="*/ 215728 h 1691836"/>
                <a:gd name="connsiteX1897" fmla="*/ 1806230 w 3054726"/>
                <a:gd name="connsiteY1897" fmla="*/ 220678 h 1691836"/>
                <a:gd name="connsiteX1898" fmla="*/ 1820990 w 3054726"/>
                <a:gd name="connsiteY1898" fmla="*/ 247811 h 1691836"/>
                <a:gd name="connsiteX1899" fmla="*/ 1844701 w 3054726"/>
                <a:gd name="connsiteY1899" fmla="*/ 223344 h 1691836"/>
                <a:gd name="connsiteX1900" fmla="*/ 1869459 w 3054726"/>
                <a:gd name="connsiteY1900" fmla="*/ 220678 h 1691836"/>
                <a:gd name="connsiteX1901" fmla="*/ 1889647 w 3054726"/>
                <a:gd name="connsiteY1901" fmla="*/ 213443 h 1691836"/>
                <a:gd name="connsiteX1902" fmla="*/ 1911168 w 3054726"/>
                <a:gd name="connsiteY1902" fmla="*/ 220583 h 1691836"/>
                <a:gd name="connsiteX1903" fmla="*/ 1935260 w 3054726"/>
                <a:gd name="connsiteY1903" fmla="*/ 217156 h 1691836"/>
                <a:gd name="connsiteX1904" fmla="*/ 1904502 w 3054726"/>
                <a:gd name="connsiteY1904" fmla="*/ 251429 h 1691836"/>
                <a:gd name="connsiteX1905" fmla="*/ 1881457 w 3054726"/>
                <a:gd name="connsiteY1905" fmla="*/ 269136 h 1691836"/>
                <a:gd name="connsiteX1906" fmla="*/ 1830988 w 3054726"/>
                <a:gd name="connsiteY1906" fmla="*/ 254570 h 1691836"/>
                <a:gd name="connsiteX1907" fmla="*/ 1807658 w 3054726"/>
                <a:gd name="connsiteY1907" fmla="*/ 250953 h 1691836"/>
                <a:gd name="connsiteX1908" fmla="*/ 1787947 w 3054726"/>
                <a:gd name="connsiteY1908" fmla="*/ 247430 h 1691836"/>
                <a:gd name="connsiteX1909" fmla="*/ 1786423 w 3054726"/>
                <a:gd name="connsiteY1909" fmla="*/ 252476 h 1691836"/>
                <a:gd name="connsiteX1910" fmla="*/ 1806230 w 3054726"/>
                <a:gd name="connsiteY1910" fmla="*/ 255998 h 1691836"/>
                <a:gd name="connsiteX1911" fmla="*/ 1829274 w 3054726"/>
                <a:gd name="connsiteY1911" fmla="*/ 259616 h 1691836"/>
                <a:gd name="connsiteX1912" fmla="*/ 1881648 w 3054726"/>
                <a:gd name="connsiteY1912" fmla="*/ 273706 h 1691836"/>
                <a:gd name="connsiteX1913" fmla="*/ 1906787 w 3054726"/>
                <a:gd name="connsiteY1913" fmla="*/ 255522 h 1691836"/>
                <a:gd name="connsiteX1914" fmla="*/ 1929832 w 3054726"/>
                <a:gd name="connsiteY1914" fmla="*/ 237910 h 1691836"/>
                <a:gd name="connsiteX1915" fmla="*/ 1937259 w 3054726"/>
                <a:gd name="connsiteY1915" fmla="*/ 215442 h 1691836"/>
                <a:gd name="connsiteX1916" fmla="*/ 1911549 w 3054726"/>
                <a:gd name="connsiteY1916" fmla="*/ 215918 h 1691836"/>
                <a:gd name="connsiteX1917" fmla="*/ 1889552 w 3054726"/>
                <a:gd name="connsiteY1917" fmla="*/ 208873 h 1691836"/>
                <a:gd name="connsiteX1918" fmla="*/ 1868317 w 3054726"/>
                <a:gd name="connsiteY1918" fmla="*/ 216014 h 1691836"/>
                <a:gd name="connsiteX1919" fmla="*/ 1842510 w 3054726"/>
                <a:gd name="connsiteY1919" fmla="*/ 219441 h 1691836"/>
                <a:gd name="connsiteX1920" fmla="*/ 1821180 w 3054726"/>
                <a:gd name="connsiteY1920" fmla="*/ 245050 h 1691836"/>
                <a:gd name="connsiteX1921" fmla="*/ 1809277 w 3054726"/>
                <a:gd name="connsiteY1921" fmla="*/ 216775 h 1691836"/>
                <a:gd name="connsiteX1922" fmla="*/ 1784518 w 3054726"/>
                <a:gd name="connsiteY1922" fmla="*/ 212015 h 1691836"/>
                <a:gd name="connsiteX1923" fmla="*/ 1772139 w 3054726"/>
                <a:gd name="connsiteY1923" fmla="*/ 234673 h 1691836"/>
                <a:gd name="connsiteX1924" fmla="*/ 2165704 w 3054726"/>
                <a:gd name="connsiteY1924" fmla="*/ 111006 h 1691836"/>
                <a:gd name="connsiteX1925" fmla="*/ 2129424 w 3054726"/>
                <a:gd name="connsiteY1925" fmla="*/ 99201 h 1691836"/>
                <a:gd name="connsiteX1926" fmla="*/ 2156182 w 3054726"/>
                <a:gd name="connsiteY1926" fmla="*/ 93203 h 1691836"/>
                <a:gd name="connsiteX1927" fmla="*/ 2182559 w 3054726"/>
                <a:gd name="connsiteY1927" fmla="*/ 82540 h 1691836"/>
                <a:gd name="connsiteX1928" fmla="*/ 2202747 w 3054726"/>
                <a:gd name="connsiteY1928" fmla="*/ 68165 h 1691836"/>
                <a:gd name="connsiteX1929" fmla="*/ 2247598 w 3054726"/>
                <a:gd name="connsiteY1929" fmla="*/ 65023 h 1691836"/>
                <a:gd name="connsiteX1930" fmla="*/ 2268262 w 3054726"/>
                <a:gd name="connsiteY1930" fmla="*/ 54170 h 1691836"/>
                <a:gd name="connsiteX1931" fmla="*/ 2294925 w 3054726"/>
                <a:gd name="connsiteY1931" fmla="*/ 80827 h 1691836"/>
                <a:gd name="connsiteX1932" fmla="*/ 2336443 w 3054726"/>
                <a:gd name="connsiteY1932" fmla="*/ 85968 h 1691836"/>
                <a:gd name="connsiteX1933" fmla="*/ 2356821 w 3054726"/>
                <a:gd name="connsiteY1933" fmla="*/ 82445 h 1691836"/>
                <a:gd name="connsiteX1934" fmla="*/ 2353965 w 3054726"/>
                <a:gd name="connsiteY1934" fmla="*/ 104818 h 1691836"/>
                <a:gd name="connsiteX1935" fmla="*/ 2335681 w 3054726"/>
                <a:gd name="connsiteY1935" fmla="*/ 114338 h 1691836"/>
                <a:gd name="connsiteX1936" fmla="*/ 2368629 w 3054726"/>
                <a:gd name="connsiteY1936" fmla="*/ 128523 h 1691836"/>
                <a:gd name="connsiteX1937" fmla="*/ 2310066 w 3054726"/>
                <a:gd name="connsiteY1937" fmla="*/ 130998 h 1691836"/>
                <a:gd name="connsiteX1938" fmla="*/ 2283212 w 3054726"/>
                <a:gd name="connsiteY1938" fmla="*/ 144707 h 1691836"/>
                <a:gd name="connsiteX1939" fmla="*/ 2260263 w 3054726"/>
                <a:gd name="connsiteY1939" fmla="*/ 155275 h 1691836"/>
                <a:gd name="connsiteX1940" fmla="*/ 2238647 w 3054726"/>
                <a:gd name="connsiteY1940" fmla="*/ 151562 h 1691836"/>
                <a:gd name="connsiteX1941" fmla="*/ 2215222 w 3054726"/>
                <a:gd name="connsiteY1941" fmla="*/ 151562 h 1691836"/>
                <a:gd name="connsiteX1942" fmla="*/ 2191225 w 3054726"/>
                <a:gd name="connsiteY1942" fmla="*/ 162415 h 1691836"/>
                <a:gd name="connsiteX1943" fmla="*/ 2160277 w 3054726"/>
                <a:gd name="connsiteY1943" fmla="*/ 148230 h 1691836"/>
                <a:gd name="connsiteX1944" fmla="*/ 2158468 w 3054726"/>
                <a:gd name="connsiteY1944" fmla="*/ 125381 h 1691836"/>
                <a:gd name="connsiteX1945" fmla="*/ 2137423 w 3054726"/>
                <a:gd name="connsiteY1945" fmla="*/ 113005 h 1691836"/>
                <a:gd name="connsiteX1946" fmla="*/ 2164562 w 3054726"/>
                <a:gd name="connsiteY1946" fmla="*/ 106246 h 1691836"/>
                <a:gd name="connsiteX1947" fmla="*/ 2135042 w 3054726"/>
                <a:gd name="connsiteY1947" fmla="*/ 113291 h 1691836"/>
                <a:gd name="connsiteX1948" fmla="*/ 2156182 w 3054726"/>
                <a:gd name="connsiteY1948" fmla="*/ 151371 h 1691836"/>
                <a:gd name="connsiteX1949" fmla="*/ 2190558 w 3054726"/>
                <a:gd name="connsiteY1949" fmla="*/ 167461 h 1691836"/>
                <a:gd name="connsiteX1950" fmla="*/ 2215507 w 3054726"/>
                <a:gd name="connsiteY1950" fmla="*/ 156798 h 1691836"/>
                <a:gd name="connsiteX1951" fmla="*/ 2237504 w 3054726"/>
                <a:gd name="connsiteY1951" fmla="*/ 156798 h 1691836"/>
                <a:gd name="connsiteX1952" fmla="*/ 2260168 w 3054726"/>
                <a:gd name="connsiteY1952" fmla="*/ 160320 h 1691836"/>
                <a:gd name="connsiteX1953" fmla="*/ 2285402 w 3054726"/>
                <a:gd name="connsiteY1953" fmla="*/ 149467 h 1691836"/>
                <a:gd name="connsiteX1954" fmla="*/ 2311875 w 3054726"/>
                <a:gd name="connsiteY1954" fmla="*/ 135187 h 1691836"/>
                <a:gd name="connsiteX1955" fmla="*/ 2370248 w 3054726"/>
                <a:gd name="connsiteY1955" fmla="*/ 128428 h 1691836"/>
                <a:gd name="connsiteX1956" fmla="*/ 2338062 w 3054726"/>
                <a:gd name="connsiteY1956" fmla="*/ 109387 h 1691836"/>
                <a:gd name="connsiteX1957" fmla="*/ 2357583 w 3054726"/>
                <a:gd name="connsiteY1957" fmla="*/ 106817 h 1691836"/>
                <a:gd name="connsiteX1958" fmla="*/ 2359202 w 3054726"/>
                <a:gd name="connsiteY1958" fmla="*/ 79779 h 1691836"/>
                <a:gd name="connsiteX1959" fmla="*/ 2336634 w 3054726"/>
                <a:gd name="connsiteY1959" fmla="*/ 80922 h 1691836"/>
                <a:gd name="connsiteX1960" fmla="*/ 2297687 w 3054726"/>
                <a:gd name="connsiteY1960" fmla="*/ 78066 h 1691836"/>
                <a:gd name="connsiteX1961" fmla="*/ 2289878 w 3054726"/>
                <a:gd name="connsiteY1961" fmla="*/ 51409 h 1691836"/>
                <a:gd name="connsiteX1962" fmla="*/ 2267881 w 3054726"/>
                <a:gd name="connsiteY1962" fmla="*/ 49505 h 1691836"/>
                <a:gd name="connsiteX1963" fmla="*/ 2247312 w 3054726"/>
                <a:gd name="connsiteY1963" fmla="*/ 60168 h 1691836"/>
                <a:gd name="connsiteX1964" fmla="*/ 2202176 w 3054726"/>
                <a:gd name="connsiteY1964" fmla="*/ 63500 h 1691836"/>
                <a:gd name="connsiteX1965" fmla="*/ 2180655 w 3054726"/>
                <a:gd name="connsiteY1965" fmla="*/ 78066 h 1691836"/>
                <a:gd name="connsiteX1966" fmla="*/ 2154849 w 3054726"/>
                <a:gd name="connsiteY1966" fmla="*/ 88348 h 1691836"/>
                <a:gd name="connsiteX1967" fmla="*/ 2128567 w 3054726"/>
                <a:gd name="connsiteY1967" fmla="*/ 99010 h 1691836"/>
                <a:gd name="connsiteX1968" fmla="*/ 2165133 w 3054726"/>
                <a:gd name="connsiteY1968" fmla="*/ 110720 h 169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Lst>
              <a:rect l="l" t="t" r="r" b="b"/>
              <a:pathLst>
                <a:path w="3054726" h="1691836">
                  <a:moveTo>
                    <a:pt x="2176941" y="177647"/>
                  </a:moveTo>
                  <a:lnTo>
                    <a:pt x="2156849" y="183835"/>
                  </a:lnTo>
                  <a:close/>
                  <a:moveTo>
                    <a:pt x="3054059" y="25800"/>
                  </a:moveTo>
                  <a:lnTo>
                    <a:pt x="3030253" y="31702"/>
                  </a:lnTo>
                  <a:lnTo>
                    <a:pt x="3011208" y="35225"/>
                  </a:lnTo>
                  <a:lnTo>
                    <a:pt x="2988259" y="38747"/>
                  </a:lnTo>
                  <a:lnTo>
                    <a:pt x="2962358" y="38747"/>
                  </a:lnTo>
                  <a:lnTo>
                    <a:pt x="2935695" y="42365"/>
                  </a:lnTo>
                  <a:lnTo>
                    <a:pt x="2885892" y="49505"/>
                  </a:lnTo>
                  <a:lnTo>
                    <a:pt x="2862848" y="53028"/>
                  </a:lnTo>
                  <a:lnTo>
                    <a:pt x="2817044" y="56550"/>
                  </a:lnTo>
                  <a:lnTo>
                    <a:pt x="2870180" y="54265"/>
                  </a:lnTo>
                  <a:lnTo>
                    <a:pt x="2925601" y="57883"/>
                  </a:lnTo>
                  <a:lnTo>
                    <a:pt x="2902366" y="56645"/>
                  </a:lnTo>
                  <a:lnTo>
                    <a:pt x="2879321" y="60168"/>
                  </a:lnTo>
                  <a:lnTo>
                    <a:pt x="2852753" y="67308"/>
                  </a:lnTo>
                  <a:lnTo>
                    <a:pt x="2819996" y="74353"/>
                  </a:lnTo>
                  <a:lnTo>
                    <a:pt x="2799904" y="81493"/>
                  </a:lnTo>
                  <a:lnTo>
                    <a:pt x="2776764" y="92156"/>
                  </a:lnTo>
                  <a:lnTo>
                    <a:pt x="2731151" y="102628"/>
                  </a:lnTo>
                  <a:lnTo>
                    <a:pt x="2709059" y="99010"/>
                  </a:lnTo>
                  <a:lnTo>
                    <a:pt x="2686015" y="95488"/>
                  </a:lnTo>
                  <a:lnTo>
                    <a:pt x="2665065" y="102723"/>
                  </a:lnTo>
                  <a:lnTo>
                    <a:pt x="2684777" y="114338"/>
                  </a:lnTo>
                  <a:lnTo>
                    <a:pt x="2662208" y="113195"/>
                  </a:lnTo>
                  <a:lnTo>
                    <a:pt x="2610120" y="109673"/>
                  </a:lnTo>
                  <a:lnTo>
                    <a:pt x="2566317" y="127476"/>
                  </a:lnTo>
                  <a:lnTo>
                    <a:pt x="2599645" y="135187"/>
                  </a:lnTo>
                  <a:lnTo>
                    <a:pt x="2578791" y="159178"/>
                  </a:lnTo>
                  <a:lnTo>
                    <a:pt x="2553556" y="162224"/>
                  </a:lnTo>
                  <a:lnTo>
                    <a:pt x="2523941" y="165747"/>
                  </a:lnTo>
                  <a:lnTo>
                    <a:pt x="2499754" y="183930"/>
                  </a:lnTo>
                  <a:lnTo>
                    <a:pt x="2458522" y="183930"/>
                  </a:lnTo>
                  <a:lnTo>
                    <a:pt x="2431859" y="187453"/>
                  </a:lnTo>
                  <a:lnTo>
                    <a:pt x="2389388" y="187453"/>
                  </a:lnTo>
                  <a:lnTo>
                    <a:pt x="2418718" y="199068"/>
                  </a:lnTo>
                  <a:lnTo>
                    <a:pt x="2445000" y="206208"/>
                  </a:lnTo>
                  <a:lnTo>
                    <a:pt x="2478519" y="206208"/>
                  </a:lnTo>
                  <a:lnTo>
                    <a:pt x="2450808" y="219536"/>
                  </a:lnTo>
                  <a:lnTo>
                    <a:pt x="2415766" y="222678"/>
                  </a:lnTo>
                  <a:lnTo>
                    <a:pt x="2395483" y="229818"/>
                  </a:lnTo>
                  <a:lnTo>
                    <a:pt x="2346918" y="219060"/>
                  </a:lnTo>
                  <a:lnTo>
                    <a:pt x="2320922" y="215633"/>
                  </a:lnTo>
                  <a:lnTo>
                    <a:pt x="2280737" y="212110"/>
                  </a:lnTo>
                  <a:lnTo>
                    <a:pt x="2256835" y="222868"/>
                  </a:lnTo>
                  <a:lnTo>
                    <a:pt x="2232172" y="215633"/>
                  </a:lnTo>
                  <a:lnTo>
                    <a:pt x="2178941" y="215633"/>
                  </a:lnTo>
                  <a:lnTo>
                    <a:pt x="2156563" y="208683"/>
                  </a:lnTo>
                  <a:lnTo>
                    <a:pt x="2185797" y="209825"/>
                  </a:lnTo>
                  <a:lnTo>
                    <a:pt x="2209508" y="199068"/>
                  </a:lnTo>
                  <a:lnTo>
                    <a:pt x="2231505" y="199068"/>
                  </a:lnTo>
                  <a:lnTo>
                    <a:pt x="2252074" y="191832"/>
                  </a:lnTo>
                  <a:lnTo>
                    <a:pt x="2253693" y="168413"/>
                  </a:lnTo>
                  <a:lnTo>
                    <a:pt x="2292544" y="187929"/>
                  </a:lnTo>
                  <a:lnTo>
                    <a:pt x="2330634" y="188500"/>
                  </a:lnTo>
                  <a:lnTo>
                    <a:pt x="2384246" y="167080"/>
                  </a:lnTo>
                  <a:lnTo>
                    <a:pt x="2362725" y="169650"/>
                  </a:lnTo>
                  <a:lnTo>
                    <a:pt x="2343014" y="176695"/>
                  </a:lnTo>
                  <a:lnTo>
                    <a:pt x="2314446" y="169555"/>
                  </a:lnTo>
                  <a:lnTo>
                    <a:pt x="2354345" y="156417"/>
                  </a:lnTo>
                  <a:lnTo>
                    <a:pt x="2320445" y="151752"/>
                  </a:lnTo>
                  <a:lnTo>
                    <a:pt x="2294068" y="151752"/>
                  </a:lnTo>
                  <a:lnTo>
                    <a:pt x="2318446" y="142232"/>
                  </a:lnTo>
                  <a:lnTo>
                    <a:pt x="2340157" y="142232"/>
                  </a:lnTo>
                  <a:lnTo>
                    <a:pt x="2363582" y="138614"/>
                  </a:lnTo>
                  <a:lnTo>
                    <a:pt x="2383484" y="135187"/>
                  </a:lnTo>
                  <a:lnTo>
                    <a:pt x="2409005" y="138709"/>
                  </a:lnTo>
                  <a:lnTo>
                    <a:pt x="2442714" y="131665"/>
                  </a:lnTo>
                  <a:lnTo>
                    <a:pt x="2415956" y="126809"/>
                  </a:lnTo>
                  <a:lnTo>
                    <a:pt x="2394340" y="109673"/>
                  </a:lnTo>
                  <a:lnTo>
                    <a:pt x="2388626" y="86158"/>
                  </a:lnTo>
                  <a:lnTo>
                    <a:pt x="2451951" y="92727"/>
                  </a:lnTo>
                  <a:lnTo>
                    <a:pt x="2473853" y="106531"/>
                  </a:lnTo>
                  <a:lnTo>
                    <a:pt x="2500802" y="113862"/>
                  </a:lnTo>
                  <a:lnTo>
                    <a:pt x="2521942" y="106817"/>
                  </a:lnTo>
                  <a:lnTo>
                    <a:pt x="2479186" y="87776"/>
                  </a:lnTo>
                  <a:lnTo>
                    <a:pt x="2502135" y="85301"/>
                  </a:lnTo>
                  <a:lnTo>
                    <a:pt x="2531369" y="81874"/>
                  </a:lnTo>
                  <a:lnTo>
                    <a:pt x="2560603" y="81874"/>
                  </a:lnTo>
                  <a:lnTo>
                    <a:pt x="2593837" y="78351"/>
                  </a:lnTo>
                  <a:lnTo>
                    <a:pt x="2620500" y="71211"/>
                  </a:lnTo>
                  <a:lnTo>
                    <a:pt x="2600121" y="66451"/>
                  </a:lnTo>
                  <a:lnTo>
                    <a:pt x="2647258" y="53980"/>
                  </a:lnTo>
                  <a:lnTo>
                    <a:pt x="2613167" y="52837"/>
                  </a:lnTo>
                  <a:lnTo>
                    <a:pt x="2586790" y="56360"/>
                  </a:lnTo>
                  <a:lnTo>
                    <a:pt x="2563079" y="67213"/>
                  </a:lnTo>
                  <a:lnTo>
                    <a:pt x="2540701" y="70545"/>
                  </a:lnTo>
                  <a:lnTo>
                    <a:pt x="2458617" y="77590"/>
                  </a:lnTo>
                  <a:lnTo>
                    <a:pt x="2423098" y="70545"/>
                  </a:lnTo>
                  <a:lnTo>
                    <a:pt x="2443000" y="68546"/>
                  </a:lnTo>
                  <a:lnTo>
                    <a:pt x="2462045" y="65118"/>
                  </a:lnTo>
                  <a:lnTo>
                    <a:pt x="2485375" y="61215"/>
                  </a:lnTo>
                  <a:lnTo>
                    <a:pt x="2465664" y="52837"/>
                  </a:lnTo>
                  <a:lnTo>
                    <a:pt x="2432144" y="56360"/>
                  </a:lnTo>
                  <a:lnTo>
                    <a:pt x="2405386" y="63500"/>
                  </a:lnTo>
                  <a:lnTo>
                    <a:pt x="2362916" y="67022"/>
                  </a:lnTo>
                  <a:lnTo>
                    <a:pt x="2390150" y="54075"/>
                  </a:lnTo>
                  <a:lnTo>
                    <a:pt x="2334348" y="38747"/>
                  </a:lnTo>
                  <a:lnTo>
                    <a:pt x="2356917" y="43507"/>
                  </a:lnTo>
                  <a:lnTo>
                    <a:pt x="2383294" y="39985"/>
                  </a:lnTo>
                  <a:lnTo>
                    <a:pt x="2406433" y="36462"/>
                  </a:lnTo>
                  <a:lnTo>
                    <a:pt x="2455379" y="36462"/>
                  </a:lnTo>
                  <a:lnTo>
                    <a:pt x="2488994" y="25705"/>
                  </a:lnTo>
                  <a:lnTo>
                    <a:pt x="2514609" y="25705"/>
                  </a:lnTo>
                  <a:lnTo>
                    <a:pt x="2560317" y="32750"/>
                  </a:lnTo>
                  <a:lnTo>
                    <a:pt x="2609644" y="39890"/>
                  </a:lnTo>
                  <a:lnTo>
                    <a:pt x="2561555" y="20944"/>
                  </a:lnTo>
                  <a:lnTo>
                    <a:pt x="2581457" y="18469"/>
                  </a:lnTo>
                  <a:lnTo>
                    <a:pt x="2600502" y="15042"/>
                  </a:lnTo>
                  <a:lnTo>
                    <a:pt x="2652590" y="18564"/>
                  </a:lnTo>
                  <a:lnTo>
                    <a:pt x="2686110" y="11424"/>
                  </a:lnTo>
                  <a:lnTo>
                    <a:pt x="2705821" y="7902"/>
                  </a:lnTo>
                  <a:lnTo>
                    <a:pt x="2764385" y="11424"/>
                  </a:lnTo>
                  <a:lnTo>
                    <a:pt x="2800951" y="7902"/>
                  </a:lnTo>
                  <a:lnTo>
                    <a:pt x="2843517" y="7902"/>
                  </a:lnTo>
                  <a:lnTo>
                    <a:pt x="2863705" y="4284"/>
                  </a:lnTo>
                  <a:lnTo>
                    <a:pt x="2888654" y="14756"/>
                  </a:lnTo>
                  <a:lnTo>
                    <a:pt x="2929219" y="11424"/>
                  </a:lnTo>
                  <a:lnTo>
                    <a:pt x="2904366" y="20944"/>
                  </a:lnTo>
                  <a:lnTo>
                    <a:pt x="2939313" y="14756"/>
                  </a:lnTo>
                  <a:lnTo>
                    <a:pt x="2958358" y="11234"/>
                  </a:lnTo>
                  <a:lnTo>
                    <a:pt x="2983974" y="14852"/>
                  </a:lnTo>
                  <a:lnTo>
                    <a:pt x="3006257" y="25229"/>
                  </a:lnTo>
                  <a:close/>
                  <a:moveTo>
                    <a:pt x="3054059" y="21040"/>
                  </a:moveTo>
                  <a:lnTo>
                    <a:pt x="3007971" y="21040"/>
                  </a:lnTo>
                  <a:lnTo>
                    <a:pt x="2985974" y="10663"/>
                  </a:lnTo>
                  <a:lnTo>
                    <a:pt x="2958930" y="6855"/>
                  </a:lnTo>
                  <a:lnTo>
                    <a:pt x="2938456" y="10472"/>
                  </a:lnTo>
                  <a:lnTo>
                    <a:pt x="2905318" y="20944"/>
                  </a:lnTo>
                  <a:lnTo>
                    <a:pt x="2930267" y="11424"/>
                  </a:lnTo>
                  <a:lnTo>
                    <a:pt x="2889320" y="10472"/>
                  </a:lnTo>
                  <a:lnTo>
                    <a:pt x="2864181" y="0"/>
                  </a:lnTo>
                  <a:lnTo>
                    <a:pt x="2843136" y="3332"/>
                  </a:lnTo>
                  <a:lnTo>
                    <a:pt x="2800761" y="3332"/>
                  </a:lnTo>
                  <a:lnTo>
                    <a:pt x="2764385" y="6855"/>
                  </a:lnTo>
                  <a:lnTo>
                    <a:pt x="2705536" y="3332"/>
                  </a:lnTo>
                  <a:lnTo>
                    <a:pt x="2685348" y="6855"/>
                  </a:lnTo>
                  <a:lnTo>
                    <a:pt x="2652305" y="13995"/>
                  </a:lnTo>
                  <a:lnTo>
                    <a:pt x="2600407" y="10377"/>
                  </a:lnTo>
                  <a:lnTo>
                    <a:pt x="2580029" y="13995"/>
                  </a:lnTo>
                  <a:lnTo>
                    <a:pt x="2559841" y="20944"/>
                  </a:lnTo>
                  <a:lnTo>
                    <a:pt x="2609168" y="39985"/>
                  </a:lnTo>
                  <a:lnTo>
                    <a:pt x="2560794" y="28180"/>
                  </a:lnTo>
                  <a:lnTo>
                    <a:pt x="2514990" y="20944"/>
                  </a:lnTo>
                  <a:lnTo>
                    <a:pt x="2488232" y="20944"/>
                  </a:lnTo>
                  <a:lnTo>
                    <a:pt x="2454617" y="31607"/>
                  </a:lnTo>
                  <a:lnTo>
                    <a:pt x="2406053" y="31607"/>
                  </a:lnTo>
                  <a:lnTo>
                    <a:pt x="2382627" y="35225"/>
                  </a:lnTo>
                  <a:lnTo>
                    <a:pt x="2356345" y="38747"/>
                  </a:lnTo>
                  <a:lnTo>
                    <a:pt x="2333682" y="38747"/>
                  </a:lnTo>
                  <a:lnTo>
                    <a:pt x="2389103" y="54170"/>
                  </a:lnTo>
                  <a:lnTo>
                    <a:pt x="2343204" y="56550"/>
                  </a:lnTo>
                  <a:lnTo>
                    <a:pt x="2386722" y="68546"/>
                  </a:lnTo>
                  <a:lnTo>
                    <a:pt x="2405767" y="68546"/>
                  </a:lnTo>
                  <a:lnTo>
                    <a:pt x="2432716" y="61405"/>
                  </a:lnTo>
                  <a:lnTo>
                    <a:pt x="2465188" y="57978"/>
                  </a:lnTo>
                  <a:lnTo>
                    <a:pt x="2441477" y="63785"/>
                  </a:lnTo>
                  <a:lnTo>
                    <a:pt x="2421384" y="70926"/>
                  </a:lnTo>
                  <a:lnTo>
                    <a:pt x="2457950" y="82635"/>
                  </a:lnTo>
                  <a:lnTo>
                    <a:pt x="2540796" y="75686"/>
                  </a:lnTo>
                  <a:lnTo>
                    <a:pt x="2564031" y="72068"/>
                  </a:lnTo>
                  <a:lnTo>
                    <a:pt x="2587647" y="61310"/>
                  </a:lnTo>
                  <a:lnTo>
                    <a:pt x="2613262" y="57978"/>
                  </a:lnTo>
                  <a:lnTo>
                    <a:pt x="2646115" y="54456"/>
                  </a:lnTo>
                  <a:lnTo>
                    <a:pt x="2598503" y="67403"/>
                  </a:lnTo>
                  <a:lnTo>
                    <a:pt x="2619071" y="72068"/>
                  </a:lnTo>
                  <a:lnTo>
                    <a:pt x="2592122" y="74448"/>
                  </a:lnTo>
                  <a:lnTo>
                    <a:pt x="2559651" y="77875"/>
                  </a:lnTo>
                  <a:lnTo>
                    <a:pt x="2531083" y="77875"/>
                  </a:lnTo>
                  <a:lnTo>
                    <a:pt x="2501183" y="81493"/>
                  </a:lnTo>
                  <a:lnTo>
                    <a:pt x="2477662" y="88633"/>
                  </a:lnTo>
                  <a:lnTo>
                    <a:pt x="2520418" y="107674"/>
                  </a:lnTo>
                  <a:lnTo>
                    <a:pt x="2500611" y="110149"/>
                  </a:lnTo>
                  <a:lnTo>
                    <a:pt x="2475853" y="102437"/>
                  </a:lnTo>
                  <a:lnTo>
                    <a:pt x="2453475" y="88538"/>
                  </a:lnTo>
                  <a:lnTo>
                    <a:pt x="2386817" y="84730"/>
                  </a:lnTo>
                  <a:lnTo>
                    <a:pt x="2390912" y="112434"/>
                  </a:lnTo>
                  <a:lnTo>
                    <a:pt x="2414813" y="131474"/>
                  </a:lnTo>
                  <a:lnTo>
                    <a:pt x="2442619" y="131950"/>
                  </a:lnTo>
                  <a:lnTo>
                    <a:pt x="2409195" y="134235"/>
                  </a:lnTo>
                  <a:lnTo>
                    <a:pt x="2383675" y="130713"/>
                  </a:lnTo>
                  <a:lnTo>
                    <a:pt x="2363202" y="134235"/>
                  </a:lnTo>
                  <a:lnTo>
                    <a:pt x="2340252" y="137757"/>
                  </a:lnTo>
                  <a:lnTo>
                    <a:pt x="2317589" y="137757"/>
                  </a:lnTo>
                  <a:lnTo>
                    <a:pt x="2293306" y="152228"/>
                  </a:lnTo>
                  <a:lnTo>
                    <a:pt x="2320922" y="156703"/>
                  </a:lnTo>
                  <a:lnTo>
                    <a:pt x="2353774" y="156703"/>
                  </a:lnTo>
                  <a:lnTo>
                    <a:pt x="2313303" y="169745"/>
                  </a:lnTo>
                  <a:lnTo>
                    <a:pt x="2343395" y="181455"/>
                  </a:lnTo>
                  <a:lnTo>
                    <a:pt x="2364439" y="174315"/>
                  </a:lnTo>
                  <a:lnTo>
                    <a:pt x="2384246" y="167175"/>
                  </a:lnTo>
                  <a:lnTo>
                    <a:pt x="2329873" y="183930"/>
                  </a:lnTo>
                  <a:lnTo>
                    <a:pt x="2294544" y="183930"/>
                  </a:lnTo>
                  <a:lnTo>
                    <a:pt x="2273023" y="166699"/>
                  </a:lnTo>
                  <a:lnTo>
                    <a:pt x="2251788" y="166223"/>
                  </a:lnTo>
                  <a:lnTo>
                    <a:pt x="2249407" y="189833"/>
                  </a:lnTo>
                  <a:lnTo>
                    <a:pt x="2209032" y="194498"/>
                  </a:lnTo>
                  <a:lnTo>
                    <a:pt x="2185035" y="205351"/>
                  </a:lnTo>
                  <a:lnTo>
                    <a:pt x="2156468" y="208683"/>
                  </a:lnTo>
                  <a:lnTo>
                    <a:pt x="2179036" y="220488"/>
                  </a:lnTo>
                  <a:lnTo>
                    <a:pt x="2232362" y="220488"/>
                  </a:lnTo>
                  <a:lnTo>
                    <a:pt x="2258073" y="227533"/>
                  </a:lnTo>
                  <a:lnTo>
                    <a:pt x="2282736" y="216775"/>
                  </a:lnTo>
                  <a:lnTo>
                    <a:pt x="2320826" y="220393"/>
                  </a:lnTo>
                  <a:lnTo>
                    <a:pt x="2347680" y="224011"/>
                  </a:lnTo>
                  <a:lnTo>
                    <a:pt x="2377580" y="224011"/>
                  </a:lnTo>
                  <a:lnTo>
                    <a:pt x="2398149" y="234483"/>
                  </a:lnTo>
                  <a:lnTo>
                    <a:pt x="2417861" y="227438"/>
                  </a:lnTo>
                  <a:lnTo>
                    <a:pt x="2453475" y="224011"/>
                  </a:lnTo>
                  <a:lnTo>
                    <a:pt x="2480900" y="205922"/>
                  </a:lnTo>
                  <a:lnTo>
                    <a:pt x="2446618" y="201543"/>
                  </a:lnTo>
                  <a:lnTo>
                    <a:pt x="2421003" y="194498"/>
                  </a:lnTo>
                  <a:lnTo>
                    <a:pt x="2390150" y="187358"/>
                  </a:lnTo>
                  <a:lnTo>
                    <a:pt x="2432335" y="192118"/>
                  </a:lnTo>
                  <a:lnTo>
                    <a:pt x="2458998" y="188500"/>
                  </a:lnTo>
                  <a:lnTo>
                    <a:pt x="2501468" y="188500"/>
                  </a:lnTo>
                  <a:lnTo>
                    <a:pt x="2525941" y="170317"/>
                  </a:lnTo>
                  <a:lnTo>
                    <a:pt x="2554509" y="167270"/>
                  </a:lnTo>
                  <a:lnTo>
                    <a:pt x="2580600" y="163748"/>
                  </a:lnTo>
                  <a:lnTo>
                    <a:pt x="2601455" y="149182"/>
                  </a:lnTo>
                  <a:cubicBezTo>
                    <a:pt x="2622690" y="141661"/>
                    <a:pt x="2622690" y="138614"/>
                    <a:pt x="2620500" y="137853"/>
                  </a:cubicBezTo>
                  <a:lnTo>
                    <a:pt x="2600693" y="130808"/>
                  </a:lnTo>
                  <a:lnTo>
                    <a:pt x="2567269" y="127190"/>
                  </a:lnTo>
                  <a:lnTo>
                    <a:pt x="2610691" y="114052"/>
                  </a:lnTo>
                  <a:lnTo>
                    <a:pt x="2662303" y="117765"/>
                  </a:lnTo>
                  <a:lnTo>
                    <a:pt x="2685824" y="114243"/>
                  </a:lnTo>
                  <a:lnTo>
                    <a:pt x="2708107" y="103675"/>
                  </a:lnTo>
                  <a:lnTo>
                    <a:pt x="2731151" y="107198"/>
                  </a:lnTo>
                  <a:lnTo>
                    <a:pt x="2778097" y="96535"/>
                  </a:lnTo>
                  <a:lnTo>
                    <a:pt x="2801618" y="85777"/>
                  </a:lnTo>
                  <a:lnTo>
                    <a:pt x="2820663" y="78732"/>
                  </a:lnTo>
                  <a:lnTo>
                    <a:pt x="2853230" y="71782"/>
                  </a:lnTo>
                  <a:lnTo>
                    <a:pt x="2879702" y="64642"/>
                  </a:lnTo>
                  <a:lnTo>
                    <a:pt x="2902461" y="61215"/>
                  </a:lnTo>
                  <a:lnTo>
                    <a:pt x="2925410" y="57692"/>
                  </a:lnTo>
                  <a:lnTo>
                    <a:pt x="2869989" y="49505"/>
                  </a:lnTo>
                  <a:lnTo>
                    <a:pt x="2816854" y="56550"/>
                  </a:lnTo>
                  <a:lnTo>
                    <a:pt x="2863419" y="57883"/>
                  </a:lnTo>
                  <a:lnTo>
                    <a:pt x="2886654" y="54265"/>
                  </a:lnTo>
                  <a:lnTo>
                    <a:pt x="2935980" y="47220"/>
                  </a:lnTo>
                  <a:lnTo>
                    <a:pt x="2962262" y="43698"/>
                  </a:lnTo>
                  <a:lnTo>
                    <a:pt x="2988259" y="43698"/>
                  </a:lnTo>
                  <a:lnTo>
                    <a:pt x="3011684" y="39985"/>
                  </a:lnTo>
                  <a:lnTo>
                    <a:pt x="3031396" y="36462"/>
                  </a:lnTo>
                  <a:lnTo>
                    <a:pt x="3054726" y="29227"/>
                  </a:lnTo>
                  <a:close/>
                  <a:moveTo>
                    <a:pt x="2174656" y="173268"/>
                  </a:moveTo>
                  <a:lnTo>
                    <a:pt x="2154944" y="183930"/>
                  </a:lnTo>
                  <a:lnTo>
                    <a:pt x="2174941" y="195450"/>
                  </a:lnTo>
                  <a:lnTo>
                    <a:pt x="2178179" y="175457"/>
                  </a:lnTo>
                  <a:close/>
                  <a:moveTo>
                    <a:pt x="2290925" y="353390"/>
                  </a:moveTo>
                  <a:lnTo>
                    <a:pt x="2296544" y="317594"/>
                  </a:lnTo>
                  <a:lnTo>
                    <a:pt x="2316541" y="326353"/>
                  </a:lnTo>
                  <a:lnTo>
                    <a:pt x="2379485" y="333493"/>
                  </a:lnTo>
                  <a:lnTo>
                    <a:pt x="2310351" y="353485"/>
                  </a:lnTo>
                  <a:close/>
                  <a:moveTo>
                    <a:pt x="2290925" y="358246"/>
                  </a:moveTo>
                  <a:lnTo>
                    <a:pt x="2310637" y="358246"/>
                  </a:lnTo>
                  <a:lnTo>
                    <a:pt x="2360345" y="351201"/>
                  </a:lnTo>
                  <a:lnTo>
                    <a:pt x="2382627" y="354723"/>
                  </a:lnTo>
                  <a:lnTo>
                    <a:pt x="2382627" y="330732"/>
                  </a:lnTo>
                  <a:lnTo>
                    <a:pt x="2317970" y="321212"/>
                  </a:lnTo>
                  <a:lnTo>
                    <a:pt x="2294925" y="314738"/>
                  </a:lnTo>
                  <a:lnTo>
                    <a:pt x="2285402" y="341204"/>
                  </a:lnTo>
                  <a:close/>
                  <a:moveTo>
                    <a:pt x="2046387" y="202400"/>
                  </a:moveTo>
                  <a:lnTo>
                    <a:pt x="2082954" y="216775"/>
                  </a:lnTo>
                  <a:lnTo>
                    <a:pt x="2103903" y="213253"/>
                  </a:lnTo>
                  <a:lnTo>
                    <a:pt x="2128852" y="223725"/>
                  </a:lnTo>
                  <a:lnTo>
                    <a:pt x="2148659" y="230865"/>
                  </a:lnTo>
                  <a:lnTo>
                    <a:pt x="2112855" y="233340"/>
                  </a:lnTo>
                  <a:lnTo>
                    <a:pt x="2092762" y="240481"/>
                  </a:lnTo>
                  <a:lnTo>
                    <a:pt x="2115902" y="252095"/>
                  </a:lnTo>
                  <a:lnTo>
                    <a:pt x="2143231" y="248668"/>
                  </a:lnTo>
                  <a:lnTo>
                    <a:pt x="2168561" y="255713"/>
                  </a:lnTo>
                  <a:lnTo>
                    <a:pt x="2189416" y="252190"/>
                  </a:lnTo>
                  <a:lnTo>
                    <a:pt x="2210936" y="262663"/>
                  </a:lnTo>
                  <a:lnTo>
                    <a:pt x="2232553" y="255618"/>
                  </a:lnTo>
                  <a:lnTo>
                    <a:pt x="2255121" y="252190"/>
                  </a:lnTo>
                  <a:lnTo>
                    <a:pt x="2281403" y="248668"/>
                  </a:lnTo>
                  <a:lnTo>
                    <a:pt x="2304828" y="241528"/>
                  </a:lnTo>
                  <a:lnTo>
                    <a:pt x="2349489" y="248573"/>
                  </a:lnTo>
                  <a:lnTo>
                    <a:pt x="2375295" y="262567"/>
                  </a:lnTo>
                  <a:lnTo>
                    <a:pt x="2332348" y="286749"/>
                  </a:lnTo>
                  <a:lnTo>
                    <a:pt x="2244836" y="286273"/>
                  </a:lnTo>
                  <a:lnTo>
                    <a:pt x="2191891" y="293413"/>
                  </a:lnTo>
                  <a:lnTo>
                    <a:pt x="2150088" y="282845"/>
                  </a:lnTo>
                  <a:lnTo>
                    <a:pt x="2103808" y="275705"/>
                  </a:lnTo>
                  <a:lnTo>
                    <a:pt x="2076479" y="282845"/>
                  </a:lnTo>
                  <a:lnTo>
                    <a:pt x="2051149" y="279228"/>
                  </a:lnTo>
                  <a:lnTo>
                    <a:pt x="2066385" y="226581"/>
                  </a:lnTo>
                  <a:lnTo>
                    <a:pt x="2005250" y="222678"/>
                  </a:lnTo>
                  <a:lnTo>
                    <a:pt x="1994204" y="199163"/>
                  </a:lnTo>
                  <a:lnTo>
                    <a:pt x="2047721" y="202685"/>
                  </a:lnTo>
                  <a:close/>
                  <a:moveTo>
                    <a:pt x="2047721" y="197925"/>
                  </a:moveTo>
                  <a:lnTo>
                    <a:pt x="2011535" y="194308"/>
                  </a:lnTo>
                  <a:lnTo>
                    <a:pt x="1991157" y="197925"/>
                  </a:lnTo>
                  <a:lnTo>
                    <a:pt x="2002584" y="226486"/>
                  </a:lnTo>
                  <a:lnTo>
                    <a:pt x="2064004" y="227723"/>
                  </a:lnTo>
                  <a:lnTo>
                    <a:pt x="2029152" y="265804"/>
                  </a:lnTo>
                  <a:lnTo>
                    <a:pt x="2049435" y="283417"/>
                  </a:lnTo>
                  <a:lnTo>
                    <a:pt x="2076764" y="287415"/>
                  </a:lnTo>
                  <a:lnTo>
                    <a:pt x="2104094" y="280275"/>
                  </a:lnTo>
                  <a:lnTo>
                    <a:pt x="2149135" y="287415"/>
                  </a:lnTo>
                  <a:lnTo>
                    <a:pt x="2191701" y="297983"/>
                  </a:lnTo>
                  <a:lnTo>
                    <a:pt x="2245217" y="290938"/>
                  </a:lnTo>
                  <a:lnTo>
                    <a:pt x="2333682" y="290938"/>
                  </a:lnTo>
                  <a:lnTo>
                    <a:pt x="2377771" y="262377"/>
                  </a:lnTo>
                  <a:lnTo>
                    <a:pt x="2351298" y="244098"/>
                  </a:lnTo>
                  <a:lnTo>
                    <a:pt x="2324445" y="236768"/>
                  </a:lnTo>
                  <a:lnTo>
                    <a:pt x="2304447" y="236768"/>
                  </a:lnTo>
                  <a:lnTo>
                    <a:pt x="2280737" y="244003"/>
                  </a:lnTo>
                  <a:lnTo>
                    <a:pt x="2254835" y="247430"/>
                  </a:lnTo>
                  <a:lnTo>
                    <a:pt x="2231695" y="250953"/>
                  </a:lnTo>
                  <a:lnTo>
                    <a:pt x="2211508" y="258188"/>
                  </a:lnTo>
                  <a:lnTo>
                    <a:pt x="2190177" y="247621"/>
                  </a:lnTo>
                  <a:lnTo>
                    <a:pt x="2168942" y="250953"/>
                  </a:lnTo>
                  <a:lnTo>
                    <a:pt x="2143707" y="243908"/>
                  </a:lnTo>
                  <a:lnTo>
                    <a:pt x="2116473" y="247430"/>
                  </a:lnTo>
                  <a:lnTo>
                    <a:pt x="2094476" y="240481"/>
                  </a:lnTo>
                  <a:lnTo>
                    <a:pt x="2114283" y="237910"/>
                  </a:lnTo>
                  <a:lnTo>
                    <a:pt x="2150088" y="230960"/>
                  </a:lnTo>
                  <a:lnTo>
                    <a:pt x="2131043" y="219250"/>
                  </a:lnTo>
                  <a:lnTo>
                    <a:pt x="2104475" y="208683"/>
                  </a:lnTo>
                  <a:lnTo>
                    <a:pt x="2083335" y="212110"/>
                  </a:lnTo>
                  <a:lnTo>
                    <a:pt x="2061433" y="205065"/>
                  </a:lnTo>
                  <a:close/>
                  <a:moveTo>
                    <a:pt x="1552169" y="201828"/>
                  </a:moveTo>
                  <a:lnTo>
                    <a:pt x="1532457" y="191166"/>
                  </a:lnTo>
                  <a:close/>
                  <a:moveTo>
                    <a:pt x="2453475" y="775612"/>
                  </a:moveTo>
                  <a:lnTo>
                    <a:pt x="2432144" y="781705"/>
                  </a:lnTo>
                  <a:close/>
                  <a:moveTo>
                    <a:pt x="2451094" y="771328"/>
                  </a:moveTo>
                  <a:lnTo>
                    <a:pt x="2431382" y="781990"/>
                  </a:lnTo>
                  <a:lnTo>
                    <a:pt x="2452713" y="782942"/>
                  </a:lnTo>
                  <a:close/>
                  <a:moveTo>
                    <a:pt x="2284355" y="551601"/>
                  </a:moveTo>
                  <a:lnTo>
                    <a:pt x="2319588" y="556266"/>
                  </a:lnTo>
                  <a:close/>
                  <a:moveTo>
                    <a:pt x="2284355" y="556456"/>
                  </a:moveTo>
                  <a:lnTo>
                    <a:pt x="2320541" y="556456"/>
                  </a:lnTo>
                  <a:lnTo>
                    <a:pt x="2294925" y="541224"/>
                  </a:lnTo>
                  <a:close/>
                  <a:moveTo>
                    <a:pt x="2304067" y="861103"/>
                  </a:moveTo>
                  <a:lnTo>
                    <a:pt x="2304067" y="861103"/>
                  </a:lnTo>
                  <a:close/>
                  <a:moveTo>
                    <a:pt x="2304067" y="856248"/>
                  </a:moveTo>
                  <a:lnTo>
                    <a:pt x="2284355" y="856248"/>
                  </a:lnTo>
                  <a:lnTo>
                    <a:pt x="2306447" y="872813"/>
                  </a:lnTo>
                  <a:close/>
                  <a:moveTo>
                    <a:pt x="2297877" y="1508382"/>
                  </a:moveTo>
                  <a:lnTo>
                    <a:pt x="2247884" y="1517903"/>
                  </a:lnTo>
                  <a:lnTo>
                    <a:pt x="2269881" y="1493436"/>
                  </a:lnTo>
                  <a:close/>
                  <a:moveTo>
                    <a:pt x="2297115" y="1503622"/>
                  </a:moveTo>
                  <a:lnTo>
                    <a:pt x="2274071" y="1507145"/>
                  </a:lnTo>
                  <a:cubicBezTo>
                    <a:pt x="2290830" y="1488104"/>
                    <a:pt x="2289307" y="1485534"/>
                    <a:pt x="2287212" y="1485915"/>
                  </a:cubicBezTo>
                  <a:lnTo>
                    <a:pt x="2267500" y="1489437"/>
                  </a:lnTo>
                  <a:lnTo>
                    <a:pt x="2246170" y="1518759"/>
                  </a:lnTo>
                  <a:lnTo>
                    <a:pt x="2281308" y="1518759"/>
                  </a:lnTo>
                  <a:lnTo>
                    <a:pt x="2301591" y="1511524"/>
                  </a:lnTo>
                  <a:close/>
                  <a:moveTo>
                    <a:pt x="2209222" y="569499"/>
                  </a:moveTo>
                  <a:lnTo>
                    <a:pt x="2207413" y="547698"/>
                  </a:lnTo>
                  <a:lnTo>
                    <a:pt x="2232362" y="538178"/>
                  </a:lnTo>
                  <a:lnTo>
                    <a:pt x="2257787" y="538178"/>
                  </a:lnTo>
                  <a:lnTo>
                    <a:pt x="2261977" y="557218"/>
                  </a:lnTo>
                  <a:lnTo>
                    <a:pt x="2236838" y="568547"/>
                  </a:lnTo>
                  <a:lnTo>
                    <a:pt x="2208270" y="568547"/>
                  </a:lnTo>
                  <a:close/>
                  <a:moveTo>
                    <a:pt x="2208365" y="574164"/>
                  </a:moveTo>
                  <a:lnTo>
                    <a:pt x="2237980" y="574164"/>
                  </a:lnTo>
                  <a:lnTo>
                    <a:pt x="2265500" y="559693"/>
                  </a:lnTo>
                  <a:lnTo>
                    <a:pt x="2260073" y="535607"/>
                  </a:lnTo>
                  <a:lnTo>
                    <a:pt x="2231505" y="533893"/>
                  </a:lnTo>
                  <a:lnTo>
                    <a:pt x="2204461" y="544556"/>
                  </a:lnTo>
                  <a:lnTo>
                    <a:pt x="2196462" y="567309"/>
                  </a:lnTo>
                  <a:close/>
                  <a:moveTo>
                    <a:pt x="2244075" y="1348824"/>
                  </a:moveTo>
                  <a:lnTo>
                    <a:pt x="2279118" y="1369482"/>
                  </a:lnTo>
                  <a:lnTo>
                    <a:pt x="2235028" y="1361771"/>
                  </a:lnTo>
                  <a:lnTo>
                    <a:pt x="2209508" y="1347872"/>
                  </a:lnTo>
                  <a:lnTo>
                    <a:pt x="2190177" y="1337209"/>
                  </a:lnTo>
                  <a:lnTo>
                    <a:pt x="2218745" y="1345301"/>
                  </a:lnTo>
                  <a:lnTo>
                    <a:pt x="2245027" y="1348824"/>
                  </a:lnTo>
                  <a:close/>
                  <a:moveTo>
                    <a:pt x="2244932" y="1344063"/>
                  </a:moveTo>
                  <a:lnTo>
                    <a:pt x="2218555" y="1340541"/>
                  </a:lnTo>
                  <a:lnTo>
                    <a:pt x="2188939" y="1336923"/>
                  </a:lnTo>
                  <a:lnTo>
                    <a:pt x="2233600" y="1366246"/>
                  </a:lnTo>
                  <a:lnTo>
                    <a:pt x="2260739" y="1370054"/>
                  </a:lnTo>
                  <a:lnTo>
                    <a:pt x="2280737" y="1370054"/>
                  </a:lnTo>
                  <a:lnTo>
                    <a:pt x="2262644" y="1348157"/>
                  </a:lnTo>
                  <a:close/>
                  <a:moveTo>
                    <a:pt x="2198557" y="499906"/>
                  </a:moveTo>
                  <a:lnTo>
                    <a:pt x="2175037" y="502096"/>
                  </a:lnTo>
                  <a:lnTo>
                    <a:pt x="2199224" y="499716"/>
                  </a:lnTo>
                  <a:close/>
                  <a:moveTo>
                    <a:pt x="2197795" y="495146"/>
                  </a:moveTo>
                  <a:lnTo>
                    <a:pt x="2174846" y="502191"/>
                  </a:lnTo>
                  <a:lnTo>
                    <a:pt x="2195700" y="503334"/>
                  </a:lnTo>
                  <a:lnTo>
                    <a:pt x="2215412" y="499811"/>
                  </a:lnTo>
                  <a:close/>
                  <a:moveTo>
                    <a:pt x="2181798" y="1497434"/>
                  </a:moveTo>
                  <a:lnTo>
                    <a:pt x="2211413" y="1500957"/>
                  </a:lnTo>
                  <a:lnTo>
                    <a:pt x="2187987" y="1503337"/>
                  </a:lnTo>
                  <a:lnTo>
                    <a:pt x="2163705" y="1485915"/>
                  </a:lnTo>
                  <a:close/>
                  <a:moveTo>
                    <a:pt x="2182940" y="1492769"/>
                  </a:moveTo>
                  <a:lnTo>
                    <a:pt x="2163133" y="1485629"/>
                  </a:lnTo>
                  <a:lnTo>
                    <a:pt x="2187321" y="1507621"/>
                  </a:lnTo>
                  <a:lnTo>
                    <a:pt x="2212365" y="1500861"/>
                  </a:lnTo>
                  <a:lnTo>
                    <a:pt x="2182369" y="1492579"/>
                  </a:lnTo>
                  <a:close/>
                  <a:moveTo>
                    <a:pt x="2606311" y="592157"/>
                  </a:moveTo>
                  <a:lnTo>
                    <a:pt x="2629355" y="595680"/>
                  </a:lnTo>
                  <a:lnTo>
                    <a:pt x="2589551" y="622812"/>
                  </a:lnTo>
                  <a:lnTo>
                    <a:pt x="2569078" y="637378"/>
                  </a:lnTo>
                  <a:lnTo>
                    <a:pt x="2525751" y="673269"/>
                  </a:lnTo>
                  <a:lnTo>
                    <a:pt x="2503087" y="648136"/>
                  </a:lnTo>
                  <a:lnTo>
                    <a:pt x="2508705" y="626430"/>
                  </a:lnTo>
                  <a:lnTo>
                    <a:pt x="2485375" y="618909"/>
                  </a:lnTo>
                  <a:lnTo>
                    <a:pt x="2480424" y="599297"/>
                  </a:lnTo>
                  <a:lnTo>
                    <a:pt x="2444714" y="604724"/>
                  </a:lnTo>
                  <a:lnTo>
                    <a:pt x="2433192" y="627287"/>
                  </a:lnTo>
                  <a:cubicBezTo>
                    <a:pt x="2412242" y="638045"/>
                    <a:pt x="2413099" y="641377"/>
                    <a:pt x="2415670" y="641377"/>
                  </a:cubicBezTo>
                  <a:lnTo>
                    <a:pt x="2435382" y="641377"/>
                  </a:lnTo>
                  <a:lnTo>
                    <a:pt x="2432906" y="670794"/>
                  </a:lnTo>
                  <a:lnTo>
                    <a:pt x="2463759" y="690501"/>
                  </a:lnTo>
                  <a:lnTo>
                    <a:pt x="2472615" y="714111"/>
                  </a:lnTo>
                  <a:lnTo>
                    <a:pt x="2463093" y="737055"/>
                  </a:lnTo>
                  <a:lnTo>
                    <a:pt x="2460998" y="715920"/>
                  </a:lnTo>
                  <a:lnTo>
                    <a:pt x="2443191" y="758380"/>
                  </a:lnTo>
                  <a:lnTo>
                    <a:pt x="2411385" y="736579"/>
                  </a:lnTo>
                  <a:lnTo>
                    <a:pt x="2389198" y="739054"/>
                  </a:lnTo>
                  <a:lnTo>
                    <a:pt x="2350536" y="725440"/>
                  </a:lnTo>
                  <a:lnTo>
                    <a:pt x="2364535" y="754001"/>
                  </a:lnTo>
                  <a:lnTo>
                    <a:pt x="2391102" y="782561"/>
                  </a:lnTo>
                  <a:lnTo>
                    <a:pt x="2341300" y="778753"/>
                  </a:lnTo>
                  <a:lnTo>
                    <a:pt x="2313970" y="778753"/>
                  </a:lnTo>
                  <a:lnTo>
                    <a:pt x="2292544" y="758190"/>
                  </a:lnTo>
                  <a:lnTo>
                    <a:pt x="2271976" y="750669"/>
                  </a:lnTo>
                  <a:lnTo>
                    <a:pt x="2252264" y="743529"/>
                  </a:lnTo>
                  <a:lnTo>
                    <a:pt x="2240171" y="701925"/>
                  </a:lnTo>
                  <a:lnTo>
                    <a:pt x="2240742" y="682123"/>
                  </a:lnTo>
                  <a:lnTo>
                    <a:pt x="2206366" y="665748"/>
                  </a:lnTo>
                  <a:lnTo>
                    <a:pt x="2190177" y="690882"/>
                  </a:lnTo>
                  <a:lnTo>
                    <a:pt x="2139232" y="693167"/>
                  </a:lnTo>
                  <a:lnTo>
                    <a:pt x="2115997" y="700307"/>
                  </a:lnTo>
                  <a:lnTo>
                    <a:pt x="2093905" y="696879"/>
                  </a:lnTo>
                  <a:lnTo>
                    <a:pt x="2114473" y="669556"/>
                  </a:lnTo>
                  <a:lnTo>
                    <a:pt x="2137804" y="651658"/>
                  </a:lnTo>
                  <a:lnTo>
                    <a:pt x="2162276" y="655657"/>
                  </a:lnTo>
                  <a:lnTo>
                    <a:pt x="2181988" y="659179"/>
                  </a:lnTo>
                  <a:lnTo>
                    <a:pt x="2235314" y="652135"/>
                  </a:lnTo>
                  <a:lnTo>
                    <a:pt x="2255597" y="644899"/>
                  </a:lnTo>
                  <a:lnTo>
                    <a:pt x="2243599" y="620147"/>
                  </a:lnTo>
                  <a:lnTo>
                    <a:pt x="2269024" y="609389"/>
                  </a:lnTo>
                  <a:lnTo>
                    <a:pt x="2291592" y="602534"/>
                  </a:lnTo>
                  <a:lnTo>
                    <a:pt x="2321588" y="588254"/>
                  </a:lnTo>
                  <a:lnTo>
                    <a:pt x="2339014" y="562645"/>
                  </a:lnTo>
                  <a:lnTo>
                    <a:pt x="2345870" y="533513"/>
                  </a:lnTo>
                  <a:lnTo>
                    <a:pt x="2318922" y="506475"/>
                  </a:lnTo>
                  <a:lnTo>
                    <a:pt x="2297496" y="505809"/>
                  </a:lnTo>
                  <a:lnTo>
                    <a:pt x="2293211" y="486768"/>
                  </a:lnTo>
                  <a:lnTo>
                    <a:pt x="2286640" y="465538"/>
                  </a:lnTo>
                  <a:lnTo>
                    <a:pt x="2251978" y="456875"/>
                  </a:lnTo>
                  <a:lnTo>
                    <a:pt x="2243789" y="436978"/>
                  </a:lnTo>
                  <a:lnTo>
                    <a:pt x="2217507" y="446498"/>
                  </a:lnTo>
                  <a:lnTo>
                    <a:pt x="2216174" y="469918"/>
                  </a:lnTo>
                  <a:lnTo>
                    <a:pt x="2192844" y="460397"/>
                  </a:lnTo>
                  <a:lnTo>
                    <a:pt x="2172942" y="456780"/>
                  </a:lnTo>
                  <a:lnTo>
                    <a:pt x="2152754" y="456780"/>
                  </a:lnTo>
                  <a:lnTo>
                    <a:pt x="2122377" y="467538"/>
                  </a:lnTo>
                  <a:lnTo>
                    <a:pt x="2100475" y="463920"/>
                  </a:lnTo>
                  <a:lnTo>
                    <a:pt x="2074193" y="460302"/>
                  </a:lnTo>
                  <a:lnTo>
                    <a:pt x="2051149" y="456780"/>
                  </a:lnTo>
                  <a:lnTo>
                    <a:pt x="2022581" y="442880"/>
                  </a:lnTo>
                  <a:lnTo>
                    <a:pt x="1988205" y="449735"/>
                  </a:lnTo>
                  <a:lnTo>
                    <a:pt x="1970684" y="429266"/>
                  </a:lnTo>
                  <a:lnTo>
                    <a:pt x="2018296" y="422697"/>
                  </a:lnTo>
                  <a:lnTo>
                    <a:pt x="1999251" y="410892"/>
                  </a:lnTo>
                  <a:lnTo>
                    <a:pt x="1962970" y="400325"/>
                  </a:lnTo>
                  <a:lnTo>
                    <a:pt x="1983539" y="382713"/>
                  </a:lnTo>
                  <a:lnTo>
                    <a:pt x="2006012" y="369003"/>
                  </a:lnTo>
                  <a:lnTo>
                    <a:pt x="2032009" y="358531"/>
                  </a:lnTo>
                  <a:lnTo>
                    <a:pt x="2052196" y="344156"/>
                  </a:lnTo>
                  <a:lnTo>
                    <a:pt x="2074860" y="333779"/>
                  </a:lnTo>
                  <a:lnTo>
                    <a:pt x="2110855" y="319689"/>
                  </a:lnTo>
                  <a:lnTo>
                    <a:pt x="2165514" y="330447"/>
                  </a:lnTo>
                  <a:lnTo>
                    <a:pt x="2145802" y="329209"/>
                  </a:lnTo>
                  <a:lnTo>
                    <a:pt x="2122187" y="339967"/>
                  </a:lnTo>
                  <a:lnTo>
                    <a:pt x="2101999" y="354152"/>
                  </a:lnTo>
                  <a:lnTo>
                    <a:pt x="2094952" y="376429"/>
                  </a:lnTo>
                  <a:lnTo>
                    <a:pt x="2072955" y="389281"/>
                  </a:lnTo>
                  <a:lnTo>
                    <a:pt x="2078478" y="416700"/>
                  </a:lnTo>
                  <a:lnTo>
                    <a:pt x="2053529" y="424411"/>
                  </a:lnTo>
                  <a:lnTo>
                    <a:pt x="2087620" y="425553"/>
                  </a:lnTo>
                  <a:lnTo>
                    <a:pt x="2099523" y="395660"/>
                  </a:lnTo>
                  <a:lnTo>
                    <a:pt x="2135518" y="393470"/>
                  </a:lnTo>
                  <a:lnTo>
                    <a:pt x="2132471" y="369384"/>
                  </a:lnTo>
                  <a:lnTo>
                    <a:pt x="2135804" y="349201"/>
                  </a:lnTo>
                  <a:lnTo>
                    <a:pt x="2157134" y="344060"/>
                  </a:lnTo>
                  <a:lnTo>
                    <a:pt x="2178750" y="351201"/>
                  </a:lnTo>
                  <a:lnTo>
                    <a:pt x="2161324" y="329399"/>
                  </a:lnTo>
                  <a:lnTo>
                    <a:pt x="2219316" y="322926"/>
                  </a:lnTo>
                  <a:lnTo>
                    <a:pt x="2264072" y="340538"/>
                  </a:lnTo>
                  <a:lnTo>
                    <a:pt x="2262549" y="363006"/>
                  </a:lnTo>
                  <a:lnTo>
                    <a:pt x="2241599" y="364148"/>
                  </a:lnTo>
                  <a:lnTo>
                    <a:pt x="2229886" y="386806"/>
                  </a:lnTo>
                  <a:lnTo>
                    <a:pt x="2252645" y="382998"/>
                  </a:lnTo>
                  <a:lnTo>
                    <a:pt x="2273880" y="393470"/>
                  </a:lnTo>
                  <a:lnTo>
                    <a:pt x="2307780" y="393470"/>
                  </a:lnTo>
                  <a:lnTo>
                    <a:pt x="2323112" y="360150"/>
                  </a:lnTo>
                  <a:lnTo>
                    <a:pt x="2350251" y="365100"/>
                  </a:lnTo>
                  <a:lnTo>
                    <a:pt x="2370248" y="365100"/>
                  </a:lnTo>
                  <a:lnTo>
                    <a:pt x="2398816" y="375572"/>
                  </a:lnTo>
                  <a:lnTo>
                    <a:pt x="2375200" y="388996"/>
                  </a:lnTo>
                  <a:lnTo>
                    <a:pt x="2402910" y="393375"/>
                  </a:lnTo>
                  <a:lnTo>
                    <a:pt x="2378057" y="411273"/>
                  </a:lnTo>
                  <a:lnTo>
                    <a:pt x="2399006" y="418985"/>
                  </a:lnTo>
                  <a:lnTo>
                    <a:pt x="2422527" y="418985"/>
                  </a:lnTo>
                  <a:lnTo>
                    <a:pt x="2443381" y="408036"/>
                  </a:lnTo>
                  <a:lnTo>
                    <a:pt x="2437667" y="428695"/>
                  </a:lnTo>
                  <a:lnTo>
                    <a:pt x="2475757" y="422412"/>
                  </a:lnTo>
                  <a:lnTo>
                    <a:pt x="2440715" y="457065"/>
                  </a:lnTo>
                  <a:lnTo>
                    <a:pt x="2476043" y="447545"/>
                  </a:lnTo>
                  <a:lnTo>
                    <a:pt x="2511752" y="440595"/>
                  </a:lnTo>
                  <a:lnTo>
                    <a:pt x="2464140" y="471631"/>
                  </a:lnTo>
                  <a:lnTo>
                    <a:pt x="2530797" y="479628"/>
                  </a:lnTo>
                  <a:lnTo>
                    <a:pt x="2474710" y="481818"/>
                  </a:lnTo>
                  <a:lnTo>
                    <a:pt x="2517561" y="490196"/>
                  </a:lnTo>
                  <a:lnTo>
                    <a:pt x="2539844" y="500573"/>
                  </a:lnTo>
                  <a:lnTo>
                    <a:pt x="2500516" y="510093"/>
                  </a:lnTo>
                  <a:lnTo>
                    <a:pt x="2464902" y="513520"/>
                  </a:lnTo>
                  <a:lnTo>
                    <a:pt x="2499945" y="542652"/>
                  </a:lnTo>
                  <a:lnTo>
                    <a:pt x="2527369" y="546555"/>
                  </a:lnTo>
                  <a:lnTo>
                    <a:pt x="2572316" y="574545"/>
                  </a:lnTo>
                  <a:lnTo>
                    <a:pt x="2552509" y="581495"/>
                  </a:lnTo>
                  <a:lnTo>
                    <a:pt x="2575553" y="599202"/>
                  </a:lnTo>
                  <a:lnTo>
                    <a:pt x="2607168" y="592538"/>
                  </a:lnTo>
                  <a:close/>
                  <a:moveTo>
                    <a:pt x="2606311" y="587492"/>
                  </a:moveTo>
                  <a:lnTo>
                    <a:pt x="2576696" y="594537"/>
                  </a:lnTo>
                  <a:lnTo>
                    <a:pt x="2555747" y="577306"/>
                  </a:lnTo>
                  <a:lnTo>
                    <a:pt x="2575363" y="570070"/>
                  </a:lnTo>
                  <a:lnTo>
                    <a:pt x="2548985" y="552458"/>
                  </a:lnTo>
                  <a:lnTo>
                    <a:pt x="2529083" y="541700"/>
                  </a:lnTo>
                  <a:lnTo>
                    <a:pt x="2501944" y="537892"/>
                  </a:lnTo>
                  <a:lnTo>
                    <a:pt x="2466330" y="513139"/>
                  </a:lnTo>
                  <a:lnTo>
                    <a:pt x="2501373" y="513996"/>
                  </a:lnTo>
                  <a:lnTo>
                    <a:pt x="2541463" y="499716"/>
                  </a:lnTo>
                  <a:lnTo>
                    <a:pt x="2518609" y="484674"/>
                  </a:lnTo>
                  <a:lnTo>
                    <a:pt x="2474996" y="480866"/>
                  </a:lnTo>
                  <a:lnTo>
                    <a:pt x="2531083" y="478581"/>
                  </a:lnTo>
                  <a:lnTo>
                    <a:pt x="2465092" y="470298"/>
                  </a:lnTo>
                  <a:lnTo>
                    <a:pt x="2499183" y="453448"/>
                  </a:lnTo>
                  <a:lnTo>
                    <a:pt x="2530797" y="453448"/>
                  </a:lnTo>
                  <a:lnTo>
                    <a:pt x="2474329" y="441643"/>
                  </a:lnTo>
                  <a:lnTo>
                    <a:pt x="2441000" y="455923"/>
                  </a:lnTo>
                  <a:lnTo>
                    <a:pt x="2466330" y="442785"/>
                  </a:lnTo>
                  <a:lnTo>
                    <a:pt x="2477281" y="420793"/>
                  </a:lnTo>
                  <a:lnTo>
                    <a:pt x="2438239" y="428124"/>
                  </a:lnTo>
                  <a:lnTo>
                    <a:pt x="2463188" y="418604"/>
                  </a:lnTo>
                  <a:lnTo>
                    <a:pt x="2443381" y="403847"/>
                  </a:lnTo>
                  <a:lnTo>
                    <a:pt x="2421384" y="414415"/>
                  </a:lnTo>
                  <a:lnTo>
                    <a:pt x="2399482" y="414415"/>
                  </a:lnTo>
                  <a:lnTo>
                    <a:pt x="2404434" y="393851"/>
                  </a:lnTo>
                  <a:lnTo>
                    <a:pt x="2376438" y="389662"/>
                  </a:lnTo>
                  <a:lnTo>
                    <a:pt x="2400911" y="376334"/>
                  </a:lnTo>
                  <a:lnTo>
                    <a:pt x="2371105" y="360721"/>
                  </a:lnTo>
                  <a:lnTo>
                    <a:pt x="2350155" y="360721"/>
                  </a:lnTo>
                  <a:lnTo>
                    <a:pt x="2320826" y="357198"/>
                  </a:lnTo>
                  <a:lnTo>
                    <a:pt x="2305114" y="390519"/>
                  </a:lnTo>
                  <a:lnTo>
                    <a:pt x="2274452" y="388996"/>
                  </a:lnTo>
                  <a:lnTo>
                    <a:pt x="2252455" y="378619"/>
                  </a:lnTo>
                  <a:lnTo>
                    <a:pt x="2230934" y="385569"/>
                  </a:lnTo>
                  <a:lnTo>
                    <a:pt x="2264929" y="365481"/>
                  </a:lnTo>
                  <a:lnTo>
                    <a:pt x="2267024" y="338348"/>
                  </a:lnTo>
                  <a:lnTo>
                    <a:pt x="2219412" y="318451"/>
                  </a:lnTo>
                  <a:lnTo>
                    <a:pt x="2158944" y="328923"/>
                  </a:lnTo>
                  <a:lnTo>
                    <a:pt x="2177513" y="350725"/>
                  </a:lnTo>
                  <a:lnTo>
                    <a:pt x="2156753" y="339586"/>
                  </a:lnTo>
                  <a:lnTo>
                    <a:pt x="2132281" y="346631"/>
                  </a:lnTo>
                  <a:lnTo>
                    <a:pt x="2127329" y="369860"/>
                  </a:lnTo>
                  <a:lnTo>
                    <a:pt x="2133995" y="392138"/>
                  </a:lnTo>
                  <a:lnTo>
                    <a:pt x="2095428" y="392994"/>
                  </a:lnTo>
                  <a:lnTo>
                    <a:pt x="2084668" y="422412"/>
                  </a:lnTo>
                  <a:lnTo>
                    <a:pt x="2053815" y="424411"/>
                  </a:lnTo>
                  <a:lnTo>
                    <a:pt x="2081335" y="418413"/>
                  </a:lnTo>
                  <a:lnTo>
                    <a:pt x="2076193" y="390805"/>
                  </a:lnTo>
                  <a:lnTo>
                    <a:pt x="2098095" y="379285"/>
                  </a:lnTo>
                  <a:lnTo>
                    <a:pt x="2105713" y="356722"/>
                  </a:lnTo>
                  <a:lnTo>
                    <a:pt x="2147231" y="333493"/>
                  </a:lnTo>
                  <a:cubicBezTo>
                    <a:pt x="2169037" y="329685"/>
                    <a:pt x="2169037" y="325877"/>
                    <a:pt x="2166276" y="325401"/>
                  </a:cubicBezTo>
                  <a:lnTo>
                    <a:pt x="2110379" y="314738"/>
                  </a:lnTo>
                  <a:lnTo>
                    <a:pt x="2072860" y="329019"/>
                  </a:lnTo>
                  <a:lnTo>
                    <a:pt x="2049720" y="339681"/>
                  </a:lnTo>
                  <a:lnTo>
                    <a:pt x="2029628" y="354152"/>
                  </a:lnTo>
                  <a:lnTo>
                    <a:pt x="2003822" y="364529"/>
                  </a:lnTo>
                  <a:lnTo>
                    <a:pt x="1980682" y="378619"/>
                  </a:lnTo>
                  <a:lnTo>
                    <a:pt x="1960399" y="400325"/>
                  </a:lnTo>
                  <a:lnTo>
                    <a:pt x="1997727" y="414891"/>
                  </a:lnTo>
                  <a:lnTo>
                    <a:pt x="2017249" y="421936"/>
                  </a:lnTo>
                  <a:lnTo>
                    <a:pt x="1968208" y="427838"/>
                  </a:lnTo>
                  <a:lnTo>
                    <a:pt x="1986681" y="453067"/>
                  </a:lnTo>
                  <a:lnTo>
                    <a:pt x="2021914" y="446784"/>
                  </a:lnTo>
                  <a:lnTo>
                    <a:pt x="2049911" y="460683"/>
                  </a:lnTo>
                  <a:lnTo>
                    <a:pt x="2073622" y="464491"/>
                  </a:lnTo>
                  <a:lnTo>
                    <a:pt x="2099999" y="468014"/>
                  </a:lnTo>
                  <a:lnTo>
                    <a:pt x="2122948" y="471536"/>
                  </a:lnTo>
                  <a:lnTo>
                    <a:pt x="2153801" y="460778"/>
                  </a:lnTo>
                  <a:lnTo>
                    <a:pt x="2191891" y="464491"/>
                  </a:lnTo>
                  <a:lnTo>
                    <a:pt x="2217983" y="471441"/>
                  </a:lnTo>
                  <a:lnTo>
                    <a:pt x="2221030" y="447926"/>
                  </a:lnTo>
                  <a:lnTo>
                    <a:pt x="2242551" y="439834"/>
                  </a:lnTo>
                  <a:lnTo>
                    <a:pt x="2249217" y="459826"/>
                  </a:lnTo>
                  <a:lnTo>
                    <a:pt x="2283879" y="468299"/>
                  </a:lnTo>
                  <a:lnTo>
                    <a:pt x="2288640" y="487340"/>
                  </a:lnTo>
                  <a:lnTo>
                    <a:pt x="2295211" y="508570"/>
                  </a:lnTo>
                  <a:lnTo>
                    <a:pt x="2317208" y="510283"/>
                  </a:lnTo>
                  <a:lnTo>
                    <a:pt x="2341871" y="535036"/>
                  </a:lnTo>
                  <a:lnTo>
                    <a:pt x="2334634" y="561026"/>
                  </a:lnTo>
                  <a:lnTo>
                    <a:pt x="2318541" y="585017"/>
                  </a:lnTo>
                  <a:lnTo>
                    <a:pt x="2289973" y="598345"/>
                  </a:lnTo>
                  <a:lnTo>
                    <a:pt x="2267310" y="605295"/>
                  </a:lnTo>
                  <a:lnTo>
                    <a:pt x="2240552" y="619575"/>
                  </a:lnTo>
                  <a:lnTo>
                    <a:pt x="2252740" y="644233"/>
                  </a:lnTo>
                  <a:lnTo>
                    <a:pt x="2182179" y="654705"/>
                  </a:lnTo>
                  <a:lnTo>
                    <a:pt x="2136756" y="647660"/>
                  </a:lnTo>
                  <a:lnTo>
                    <a:pt x="2111902" y="665844"/>
                  </a:lnTo>
                  <a:lnTo>
                    <a:pt x="2092857" y="676221"/>
                  </a:lnTo>
                  <a:lnTo>
                    <a:pt x="2091619" y="699545"/>
                  </a:lnTo>
                  <a:lnTo>
                    <a:pt x="2116664" y="705448"/>
                  </a:lnTo>
                  <a:lnTo>
                    <a:pt x="2140756" y="698308"/>
                  </a:lnTo>
                  <a:lnTo>
                    <a:pt x="2173513" y="691263"/>
                  </a:lnTo>
                  <a:lnTo>
                    <a:pt x="2194843" y="693643"/>
                  </a:lnTo>
                  <a:lnTo>
                    <a:pt x="2207984" y="668890"/>
                  </a:lnTo>
                  <a:lnTo>
                    <a:pt x="2237790" y="684122"/>
                  </a:lnTo>
                  <a:lnTo>
                    <a:pt x="2252835" y="725440"/>
                  </a:lnTo>
                  <a:lnTo>
                    <a:pt x="2249026" y="744481"/>
                  </a:lnTo>
                  <a:lnTo>
                    <a:pt x="2270357" y="754001"/>
                  </a:lnTo>
                  <a:lnTo>
                    <a:pt x="2290068" y="761141"/>
                  </a:lnTo>
                  <a:lnTo>
                    <a:pt x="2312351" y="782561"/>
                  </a:lnTo>
                  <a:lnTo>
                    <a:pt x="2340252" y="783228"/>
                  </a:lnTo>
                  <a:lnTo>
                    <a:pt x="2381961" y="804172"/>
                  </a:lnTo>
                  <a:lnTo>
                    <a:pt x="2395102" y="781800"/>
                  </a:lnTo>
                  <a:lnTo>
                    <a:pt x="2368343" y="750859"/>
                  </a:lnTo>
                  <a:lnTo>
                    <a:pt x="2352060" y="726011"/>
                  </a:lnTo>
                  <a:lnTo>
                    <a:pt x="2388341" y="743624"/>
                  </a:lnTo>
                  <a:lnTo>
                    <a:pt x="2409671" y="740387"/>
                  </a:lnTo>
                  <a:lnTo>
                    <a:pt x="2423669" y="764092"/>
                  </a:lnTo>
                  <a:lnTo>
                    <a:pt x="2445857" y="761617"/>
                  </a:lnTo>
                  <a:lnTo>
                    <a:pt x="2460902" y="717443"/>
                  </a:lnTo>
                  <a:lnTo>
                    <a:pt x="2462807" y="738673"/>
                  </a:lnTo>
                  <a:lnTo>
                    <a:pt x="2477281" y="714111"/>
                  </a:lnTo>
                  <a:lnTo>
                    <a:pt x="2467758" y="687550"/>
                  </a:lnTo>
                  <a:lnTo>
                    <a:pt x="2437191" y="668509"/>
                  </a:lnTo>
                  <a:lnTo>
                    <a:pt x="2438334" y="638711"/>
                  </a:lnTo>
                  <a:lnTo>
                    <a:pt x="2416242" y="636331"/>
                  </a:lnTo>
                  <a:lnTo>
                    <a:pt x="2436810" y="630238"/>
                  </a:lnTo>
                  <a:lnTo>
                    <a:pt x="2447285" y="608151"/>
                  </a:lnTo>
                  <a:lnTo>
                    <a:pt x="2478519" y="602439"/>
                  </a:lnTo>
                  <a:lnTo>
                    <a:pt x="2482328" y="621479"/>
                  </a:lnTo>
                  <a:lnTo>
                    <a:pt x="2506896" y="630143"/>
                  </a:lnTo>
                  <a:lnTo>
                    <a:pt x="2499373" y="650802"/>
                  </a:lnTo>
                  <a:lnTo>
                    <a:pt x="2525751" y="675554"/>
                  </a:lnTo>
                  <a:lnTo>
                    <a:pt x="2552318" y="643376"/>
                  </a:lnTo>
                  <a:lnTo>
                    <a:pt x="2591265" y="626240"/>
                  </a:lnTo>
                  <a:lnTo>
                    <a:pt x="2626689" y="616053"/>
                  </a:lnTo>
                  <a:lnTo>
                    <a:pt x="2631736" y="592824"/>
                  </a:lnTo>
                  <a:lnTo>
                    <a:pt x="2606692" y="586540"/>
                  </a:lnTo>
                  <a:close/>
                  <a:moveTo>
                    <a:pt x="1881267" y="771708"/>
                  </a:moveTo>
                  <a:lnTo>
                    <a:pt x="1907549" y="750478"/>
                  </a:lnTo>
                  <a:lnTo>
                    <a:pt x="1917072" y="772756"/>
                  </a:lnTo>
                  <a:lnTo>
                    <a:pt x="1894980" y="785417"/>
                  </a:lnTo>
                  <a:lnTo>
                    <a:pt x="1866412" y="792082"/>
                  </a:lnTo>
                  <a:lnTo>
                    <a:pt x="1882315" y="770756"/>
                  </a:lnTo>
                  <a:close/>
                  <a:moveTo>
                    <a:pt x="1877648" y="768662"/>
                  </a:moveTo>
                  <a:lnTo>
                    <a:pt x="1864507" y="793414"/>
                  </a:lnTo>
                  <a:lnTo>
                    <a:pt x="1896789" y="789892"/>
                  </a:lnTo>
                  <a:lnTo>
                    <a:pt x="1920500" y="775421"/>
                  </a:lnTo>
                  <a:lnTo>
                    <a:pt x="1928118" y="749241"/>
                  </a:lnTo>
                  <a:lnTo>
                    <a:pt x="1906026" y="746194"/>
                  </a:lnTo>
                  <a:lnTo>
                    <a:pt x="1878220" y="767995"/>
                  </a:lnTo>
                  <a:close/>
                  <a:moveTo>
                    <a:pt x="1708053" y="1203736"/>
                  </a:moveTo>
                  <a:lnTo>
                    <a:pt x="1686437" y="1191931"/>
                  </a:lnTo>
                  <a:close/>
                  <a:moveTo>
                    <a:pt x="1709386" y="1199071"/>
                  </a:moveTo>
                  <a:lnTo>
                    <a:pt x="1686437" y="1191931"/>
                  </a:lnTo>
                  <a:lnTo>
                    <a:pt x="1708053" y="1203640"/>
                  </a:lnTo>
                  <a:close/>
                  <a:moveTo>
                    <a:pt x="1800230" y="301696"/>
                  </a:moveTo>
                  <a:lnTo>
                    <a:pt x="1832322" y="319022"/>
                  </a:lnTo>
                  <a:lnTo>
                    <a:pt x="1767092" y="339491"/>
                  </a:lnTo>
                  <a:lnTo>
                    <a:pt x="1806992" y="351296"/>
                  </a:lnTo>
                  <a:lnTo>
                    <a:pt x="1785566" y="390043"/>
                  </a:lnTo>
                  <a:lnTo>
                    <a:pt x="1712052" y="392423"/>
                  </a:lnTo>
                  <a:lnTo>
                    <a:pt x="1701006" y="369003"/>
                  </a:lnTo>
                  <a:lnTo>
                    <a:pt x="1680247" y="357389"/>
                  </a:lnTo>
                  <a:lnTo>
                    <a:pt x="1671391" y="337206"/>
                  </a:lnTo>
                  <a:lnTo>
                    <a:pt x="1708719" y="340633"/>
                  </a:lnTo>
                  <a:lnTo>
                    <a:pt x="1728431" y="340633"/>
                  </a:lnTo>
                  <a:lnTo>
                    <a:pt x="1724241" y="312834"/>
                  </a:lnTo>
                  <a:lnTo>
                    <a:pt x="1745571" y="308740"/>
                  </a:lnTo>
                  <a:lnTo>
                    <a:pt x="1771568" y="305313"/>
                  </a:lnTo>
                  <a:lnTo>
                    <a:pt x="1801088" y="301791"/>
                  </a:lnTo>
                  <a:close/>
                  <a:moveTo>
                    <a:pt x="1800230" y="296935"/>
                  </a:moveTo>
                  <a:lnTo>
                    <a:pt x="1770616" y="300458"/>
                  </a:lnTo>
                  <a:lnTo>
                    <a:pt x="1744333" y="303980"/>
                  </a:lnTo>
                  <a:lnTo>
                    <a:pt x="1720908" y="311216"/>
                  </a:lnTo>
                  <a:lnTo>
                    <a:pt x="1725860" y="338920"/>
                  </a:lnTo>
                  <a:lnTo>
                    <a:pt x="1668725" y="335873"/>
                  </a:lnTo>
                  <a:lnTo>
                    <a:pt x="1676438" y="360530"/>
                  </a:lnTo>
                  <a:lnTo>
                    <a:pt x="1697197" y="372240"/>
                  </a:lnTo>
                  <a:lnTo>
                    <a:pt x="1709386" y="395946"/>
                  </a:lnTo>
                  <a:lnTo>
                    <a:pt x="1767473" y="397278"/>
                  </a:lnTo>
                  <a:lnTo>
                    <a:pt x="1787566" y="393661"/>
                  </a:lnTo>
                  <a:lnTo>
                    <a:pt x="1802421" y="371383"/>
                  </a:lnTo>
                  <a:lnTo>
                    <a:pt x="1809182" y="349582"/>
                  </a:lnTo>
                  <a:lnTo>
                    <a:pt x="1767854" y="339396"/>
                  </a:lnTo>
                  <a:lnTo>
                    <a:pt x="1834512" y="319308"/>
                  </a:lnTo>
                  <a:lnTo>
                    <a:pt x="1801468" y="297031"/>
                  </a:lnTo>
                  <a:close/>
                  <a:moveTo>
                    <a:pt x="1628349" y="506475"/>
                  </a:moveTo>
                  <a:lnTo>
                    <a:pt x="1654631" y="470394"/>
                  </a:lnTo>
                  <a:lnTo>
                    <a:pt x="1708148" y="481913"/>
                  </a:lnTo>
                  <a:lnTo>
                    <a:pt x="1716147" y="519042"/>
                  </a:lnTo>
                  <a:lnTo>
                    <a:pt x="1695007" y="519804"/>
                  </a:lnTo>
                  <a:lnTo>
                    <a:pt x="1675962" y="519804"/>
                  </a:lnTo>
                  <a:lnTo>
                    <a:pt x="1647394" y="509331"/>
                  </a:lnTo>
                  <a:lnTo>
                    <a:pt x="1627302" y="505714"/>
                  </a:lnTo>
                  <a:close/>
                  <a:moveTo>
                    <a:pt x="1625969" y="510283"/>
                  </a:moveTo>
                  <a:lnTo>
                    <a:pt x="1645680" y="513806"/>
                  </a:lnTo>
                  <a:lnTo>
                    <a:pt x="1674914" y="524278"/>
                  </a:lnTo>
                  <a:lnTo>
                    <a:pt x="1695483" y="524278"/>
                  </a:lnTo>
                  <a:lnTo>
                    <a:pt x="1718813" y="520660"/>
                  </a:lnTo>
                  <a:lnTo>
                    <a:pt x="1711005" y="478771"/>
                  </a:lnTo>
                  <a:lnTo>
                    <a:pt x="1653108" y="466395"/>
                  </a:lnTo>
                  <a:lnTo>
                    <a:pt x="1634063" y="488482"/>
                  </a:lnTo>
                  <a:lnTo>
                    <a:pt x="1614256" y="494861"/>
                  </a:lnTo>
                  <a:close/>
                  <a:moveTo>
                    <a:pt x="1571214" y="524564"/>
                  </a:moveTo>
                  <a:lnTo>
                    <a:pt x="1590926" y="521041"/>
                  </a:lnTo>
                  <a:lnTo>
                    <a:pt x="1571214" y="512759"/>
                  </a:lnTo>
                  <a:close/>
                  <a:moveTo>
                    <a:pt x="1570357" y="519804"/>
                  </a:moveTo>
                  <a:lnTo>
                    <a:pt x="1590069" y="521041"/>
                  </a:lnTo>
                  <a:close/>
                  <a:moveTo>
                    <a:pt x="1587022" y="443642"/>
                  </a:moveTo>
                  <a:lnTo>
                    <a:pt x="1584831" y="469537"/>
                  </a:lnTo>
                  <a:lnTo>
                    <a:pt x="1560549" y="470679"/>
                  </a:lnTo>
                  <a:lnTo>
                    <a:pt x="1534552" y="470679"/>
                  </a:lnTo>
                  <a:lnTo>
                    <a:pt x="1513412" y="485245"/>
                  </a:lnTo>
                  <a:lnTo>
                    <a:pt x="1557216" y="496669"/>
                  </a:lnTo>
                  <a:lnTo>
                    <a:pt x="1521031" y="516662"/>
                  </a:lnTo>
                  <a:lnTo>
                    <a:pt x="1499129" y="509617"/>
                  </a:lnTo>
                  <a:lnTo>
                    <a:pt x="1453325" y="488577"/>
                  </a:lnTo>
                  <a:lnTo>
                    <a:pt x="1432566" y="488577"/>
                  </a:lnTo>
                  <a:lnTo>
                    <a:pt x="1408856" y="495813"/>
                  </a:lnTo>
                  <a:lnTo>
                    <a:pt x="1373146" y="499240"/>
                  </a:lnTo>
                  <a:lnTo>
                    <a:pt x="1333532" y="506380"/>
                  </a:lnTo>
                  <a:lnTo>
                    <a:pt x="1297537" y="509903"/>
                  </a:lnTo>
                  <a:lnTo>
                    <a:pt x="1271065" y="513425"/>
                  </a:lnTo>
                  <a:lnTo>
                    <a:pt x="1179553" y="506285"/>
                  </a:lnTo>
                  <a:lnTo>
                    <a:pt x="1193075" y="485150"/>
                  </a:lnTo>
                  <a:lnTo>
                    <a:pt x="1166603" y="477915"/>
                  </a:lnTo>
                  <a:lnTo>
                    <a:pt x="1188980" y="461445"/>
                  </a:lnTo>
                  <a:lnTo>
                    <a:pt x="1248496" y="454304"/>
                  </a:lnTo>
                  <a:lnTo>
                    <a:pt x="1272493" y="439834"/>
                  </a:lnTo>
                  <a:lnTo>
                    <a:pt x="1224881" y="435359"/>
                  </a:lnTo>
                  <a:lnTo>
                    <a:pt x="1202217" y="431837"/>
                  </a:lnTo>
                  <a:lnTo>
                    <a:pt x="1226214" y="404514"/>
                  </a:lnTo>
                  <a:lnTo>
                    <a:pt x="1199836" y="389091"/>
                  </a:lnTo>
                  <a:lnTo>
                    <a:pt x="1230023" y="372050"/>
                  </a:lnTo>
                  <a:lnTo>
                    <a:pt x="1285063" y="358246"/>
                  </a:lnTo>
                  <a:lnTo>
                    <a:pt x="1370765" y="340633"/>
                  </a:lnTo>
                  <a:lnTo>
                    <a:pt x="1345436" y="354152"/>
                  </a:lnTo>
                  <a:lnTo>
                    <a:pt x="1367052" y="354914"/>
                  </a:lnTo>
                  <a:lnTo>
                    <a:pt x="1415997" y="354914"/>
                  </a:lnTo>
                  <a:lnTo>
                    <a:pt x="1395429" y="357294"/>
                  </a:lnTo>
                  <a:lnTo>
                    <a:pt x="1371908" y="371669"/>
                  </a:lnTo>
                  <a:lnTo>
                    <a:pt x="1396571" y="372621"/>
                  </a:lnTo>
                  <a:lnTo>
                    <a:pt x="1416378" y="369003"/>
                  </a:lnTo>
                  <a:lnTo>
                    <a:pt x="1440470" y="350915"/>
                  </a:lnTo>
                  <a:lnTo>
                    <a:pt x="1465324" y="351391"/>
                  </a:lnTo>
                  <a:lnTo>
                    <a:pt x="1491035" y="358341"/>
                  </a:lnTo>
                  <a:lnTo>
                    <a:pt x="1475989" y="397659"/>
                  </a:lnTo>
                  <a:lnTo>
                    <a:pt x="1499129" y="389948"/>
                  </a:lnTo>
                  <a:lnTo>
                    <a:pt x="1516460" y="364338"/>
                  </a:lnTo>
                  <a:lnTo>
                    <a:pt x="1542647" y="343680"/>
                  </a:lnTo>
                  <a:lnTo>
                    <a:pt x="1586260" y="351105"/>
                  </a:lnTo>
                  <a:lnTo>
                    <a:pt x="1578261" y="387377"/>
                  </a:lnTo>
                  <a:lnTo>
                    <a:pt x="1571214" y="411940"/>
                  </a:lnTo>
                  <a:lnTo>
                    <a:pt x="1529601" y="435264"/>
                  </a:lnTo>
                  <a:close/>
                  <a:moveTo>
                    <a:pt x="1587022" y="438787"/>
                  </a:moveTo>
                  <a:lnTo>
                    <a:pt x="1531029" y="435264"/>
                  </a:lnTo>
                  <a:lnTo>
                    <a:pt x="1574833" y="414986"/>
                  </a:lnTo>
                  <a:lnTo>
                    <a:pt x="1582546" y="388805"/>
                  </a:lnTo>
                  <a:lnTo>
                    <a:pt x="1589212" y="349677"/>
                  </a:lnTo>
                  <a:lnTo>
                    <a:pt x="1561692" y="336063"/>
                  </a:lnTo>
                  <a:lnTo>
                    <a:pt x="1540647" y="339396"/>
                  </a:lnTo>
                  <a:lnTo>
                    <a:pt x="1513222" y="361102"/>
                  </a:lnTo>
                  <a:lnTo>
                    <a:pt x="1496272" y="386425"/>
                  </a:lnTo>
                  <a:lnTo>
                    <a:pt x="1493987" y="356627"/>
                  </a:lnTo>
                  <a:lnTo>
                    <a:pt x="1465991" y="346536"/>
                  </a:lnTo>
                  <a:lnTo>
                    <a:pt x="1439137" y="346536"/>
                  </a:lnTo>
                  <a:lnTo>
                    <a:pt x="1414569" y="364719"/>
                  </a:lnTo>
                  <a:lnTo>
                    <a:pt x="1372955" y="371383"/>
                  </a:lnTo>
                  <a:lnTo>
                    <a:pt x="1397619" y="361863"/>
                  </a:lnTo>
                  <a:cubicBezTo>
                    <a:pt x="1419425" y="354057"/>
                    <a:pt x="1418759" y="350249"/>
                    <a:pt x="1416092" y="350249"/>
                  </a:cubicBezTo>
                  <a:lnTo>
                    <a:pt x="1366766" y="350249"/>
                  </a:lnTo>
                  <a:lnTo>
                    <a:pt x="1346578" y="353866"/>
                  </a:lnTo>
                  <a:lnTo>
                    <a:pt x="1371241" y="340157"/>
                  </a:lnTo>
                  <a:lnTo>
                    <a:pt x="1283730" y="353581"/>
                  </a:lnTo>
                  <a:lnTo>
                    <a:pt x="1228404" y="367766"/>
                  </a:lnTo>
                  <a:lnTo>
                    <a:pt x="1197932" y="389377"/>
                  </a:lnTo>
                  <a:lnTo>
                    <a:pt x="1224785" y="404133"/>
                  </a:lnTo>
                  <a:lnTo>
                    <a:pt x="1201360" y="413653"/>
                  </a:lnTo>
                  <a:lnTo>
                    <a:pt x="1181744" y="424221"/>
                  </a:lnTo>
                  <a:lnTo>
                    <a:pt x="1201836" y="435645"/>
                  </a:lnTo>
                  <a:lnTo>
                    <a:pt x="1225262" y="439358"/>
                  </a:lnTo>
                  <a:lnTo>
                    <a:pt x="1271731" y="439358"/>
                  </a:lnTo>
                  <a:lnTo>
                    <a:pt x="1247449" y="449354"/>
                  </a:lnTo>
                  <a:lnTo>
                    <a:pt x="1189171" y="456113"/>
                  </a:lnTo>
                  <a:lnTo>
                    <a:pt x="1170126" y="456113"/>
                  </a:lnTo>
                  <a:lnTo>
                    <a:pt x="1164413" y="479343"/>
                  </a:lnTo>
                  <a:lnTo>
                    <a:pt x="1192504" y="488863"/>
                  </a:lnTo>
                  <a:lnTo>
                    <a:pt x="1179839" y="510188"/>
                  </a:lnTo>
                  <a:lnTo>
                    <a:pt x="1271922" y="517233"/>
                  </a:lnTo>
                  <a:lnTo>
                    <a:pt x="1298775" y="513711"/>
                  </a:lnTo>
                  <a:lnTo>
                    <a:pt x="1334865" y="510188"/>
                  </a:lnTo>
                  <a:lnTo>
                    <a:pt x="1374479" y="503048"/>
                  </a:lnTo>
                  <a:lnTo>
                    <a:pt x="1409332" y="499811"/>
                  </a:lnTo>
                  <a:lnTo>
                    <a:pt x="1432852" y="492671"/>
                  </a:lnTo>
                  <a:lnTo>
                    <a:pt x="1496939" y="513806"/>
                  </a:lnTo>
                  <a:lnTo>
                    <a:pt x="1520269" y="520946"/>
                  </a:lnTo>
                  <a:lnTo>
                    <a:pt x="1541123" y="517519"/>
                  </a:lnTo>
                  <a:lnTo>
                    <a:pt x="1559025" y="495432"/>
                  </a:lnTo>
                  <a:lnTo>
                    <a:pt x="1514746" y="484484"/>
                  </a:lnTo>
                  <a:lnTo>
                    <a:pt x="1535505" y="474963"/>
                  </a:lnTo>
                  <a:lnTo>
                    <a:pt x="1560454" y="474963"/>
                  </a:lnTo>
                  <a:lnTo>
                    <a:pt x="1587022" y="471441"/>
                  </a:lnTo>
                  <a:lnTo>
                    <a:pt x="1589117" y="444308"/>
                  </a:lnTo>
                  <a:close/>
                  <a:moveTo>
                    <a:pt x="1039858" y="402991"/>
                  </a:moveTo>
                  <a:lnTo>
                    <a:pt x="1009386" y="385569"/>
                  </a:lnTo>
                  <a:lnTo>
                    <a:pt x="1065759" y="350820"/>
                  </a:lnTo>
                  <a:lnTo>
                    <a:pt x="1101469" y="337015"/>
                  </a:lnTo>
                  <a:lnTo>
                    <a:pt x="1130703" y="329971"/>
                  </a:lnTo>
                  <a:lnTo>
                    <a:pt x="1148700" y="300553"/>
                  </a:lnTo>
                  <a:lnTo>
                    <a:pt x="1173840" y="291033"/>
                  </a:lnTo>
                  <a:lnTo>
                    <a:pt x="1218881" y="287510"/>
                  </a:lnTo>
                  <a:lnTo>
                    <a:pt x="1288110" y="294555"/>
                  </a:lnTo>
                  <a:lnTo>
                    <a:pt x="1326200" y="305123"/>
                  </a:lnTo>
                  <a:lnTo>
                    <a:pt x="1348578" y="325591"/>
                  </a:lnTo>
                  <a:lnTo>
                    <a:pt x="1297061" y="332065"/>
                  </a:lnTo>
                  <a:lnTo>
                    <a:pt x="1227737" y="354152"/>
                  </a:lnTo>
                  <a:lnTo>
                    <a:pt x="1155366" y="378904"/>
                  </a:lnTo>
                  <a:lnTo>
                    <a:pt x="1111848" y="414700"/>
                  </a:lnTo>
                  <a:lnTo>
                    <a:pt x="1084043" y="410607"/>
                  </a:lnTo>
                  <a:lnTo>
                    <a:pt x="1053571" y="417747"/>
                  </a:lnTo>
                  <a:lnTo>
                    <a:pt x="1030717" y="421269"/>
                  </a:lnTo>
                  <a:close/>
                  <a:moveTo>
                    <a:pt x="1035192" y="401563"/>
                  </a:moveTo>
                  <a:lnTo>
                    <a:pt x="1028431" y="422412"/>
                  </a:lnTo>
                  <a:lnTo>
                    <a:pt x="1054142" y="422412"/>
                  </a:lnTo>
                  <a:lnTo>
                    <a:pt x="1083947" y="415272"/>
                  </a:lnTo>
                  <a:lnTo>
                    <a:pt x="1112515" y="418889"/>
                  </a:lnTo>
                  <a:lnTo>
                    <a:pt x="1157652" y="382713"/>
                  </a:lnTo>
                  <a:lnTo>
                    <a:pt x="1229261" y="358341"/>
                  </a:lnTo>
                  <a:lnTo>
                    <a:pt x="1298299" y="337111"/>
                  </a:lnTo>
                  <a:lnTo>
                    <a:pt x="1350673" y="326543"/>
                  </a:lnTo>
                  <a:lnTo>
                    <a:pt x="1328771" y="301219"/>
                  </a:lnTo>
                  <a:lnTo>
                    <a:pt x="1288300" y="290081"/>
                  </a:lnTo>
                  <a:lnTo>
                    <a:pt x="1237926" y="297031"/>
                  </a:lnTo>
                  <a:lnTo>
                    <a:pt x="1172316" y="286463"/>
                  </a:lnTo>
                  <a:lnTo>
                    <a:pt x="1145368" y="297031"/>
                  </a:lnTo>
                  <a:lnTo>
                    <a:pt x="1127751" y="326353"/>
                  </a:lnTo>
                  <a:lnTo>
                    <a:pt x="1099183" y="332255"/>
                  </a:lnTo>
                  <a:lnTo>
                    <a:pt x="1062617" y="346536"/>
                  </a:lnTo>
                  <a:lnTo>
                    <a:pt x="1006244" y="385664"/>
                  </a:lnTo>
                  <a:lnTo>
                    <a:pt x="1033002" y="400515"/>
                  </a:lnTo>
                  <a:close/>
                  <a:moveTo>
                    <a:pt x="109033" y="1163179"/>
                  </a:moveTo>
                  <a:lnTo>
                    <a:pt x="100939" y="1187361"/>
                  </a:lnTo>
                  <a:close/>
                  <a:moveTo>
                    <a:pt x="104271" y="1162513"/>
                  </a:moveTo>
                  <a:lnTo>
                    <a:pt x="100939" y="1187361"/>
                  </a:lnTo>
                  <a:lnTo>
                    <a:pt x="109033" y="1163179"/>
                  </a:lnTo>
                  <a:close/>
                  <a:moveTo>
                    <a:pt x="92368" y="1200594"/>
                  </a:moveTo>
                  <a:lnTo>
                    <a:pt x="116556" y="1200594"/>
                  </a:lnTo>
                  <a:lnTo>
                    <a:pt x="98082" y="1221538"/>
                  </a:lnTo>
                  <a:close/>
                  <a:moveTo>
                    <a:pt x="87988" y="1202593"/>
                  </a:moveTo>
                  <a:lnTo>
                    <a:pt x="97511" y="1223823"/>
                  </a:lnTo>
                  <a:lnTo>
                    <a:pt x="118174" y="1199356"/>
                  </a:lnTo>
                  <a:lnTo>
                    <a:pt x="93130" y="1195643"/>
                  </a:lnTo>
                  <a:close/>
                  <a:moveTo>
                    <a:pt x="80370" y="1167368"/>
                  </a:moveTo>
                  <a:lnTo>
                    <a:pt x="80370" y="1167368"/>
                  </a:lnTo>
                  <a:close/>
                  <a:moveTo>
                    <a:pt x="80370" y="1172128"/>
                  </a:moveTo>
                  <a:lnTo>
                    <a:pt x="100082" y="1172128"/>
                  </a:lnTo>
                  <a:lnTo>
                    <a:pt x="77894" y="1166226"/>
                  </a:lnTo>
                  <a:close/>
                  <a:moveTo>
                    <a:pt x="133791" y="1357201"/>
                  </a:moveTo>
                  <a:lnTo>
                    <a:pt x="153598" y="1392997"/>
                  </a:lnTo>
                  <a:lnTo>
                    <a:pt x="131982" y="1400994"/>
                  </a:lnTo>
                  <a:lnTo>
                    <a:pt x="115603" y="1374909"/>
                  </a:lnTo>
                  <a:lnTo>
                    <a:pt x="87512" y="1365389"/>
                  </a:lnTo>
                  <a:lnTo>
                    <a:pt x="92559" y="1343302"/>
                  </a:lnTo>
                  <a:lnTo>
                    <a:pt x="69991" y="1344159"/>
                  </a:lnTo>
                  <a:lnTo>
                    <a:pt x="74561" y="1323024"/>
                  </a:lnTo>
                  <a:lnTo>
                    <a:pt x="54850" y="1315979"/>
                  </a:lnTo>
                  <a:lnTo>
                    <a:pt x="78275" y="1306459"/>
                  </a:lnTo>
                  <a:lnTo>
                    <a:pt x="55326" y="1288180"/>
                  </a:lnTo>
                  <a:lnTo>
                    <a:pt x="91892" y="1302651"/>
                  </a:lnTo>
                  <a:lnTo>
                    <a:pt x="115508" y="1313599"/>
                  </a:lnTo>
                  <a:lnTo>
                    <a:pt x="134553" y="1334353"/>
                  </a:lnTo>
                  <a:close/>
                  <a:moveTo>
                    <a:pt x="138648" y="1357201"/>
                  </a:moveTo>
                  <a:lnTo>
                    <a:pt x="138648" y="1332449"/>
                  </a:lnTo>
                  <a:lnTo>
                    <a:pt x="118270" y="1309600"/>
                  </a:lnTo>
                  <a:lnTo>
                    <a:pt x="94463" y="1298462"/>
                  </a:lnTo>
                  <a:lnTo>
                    <a:pt x="72942" y="1280659"/>
                  </a:lnTo>
                  <a:lnTo>
                    <a:pt x="53231" y="1287799"/>
                  </a:lnTo>
                  <a:lnTo>
                    <a:pt x="76180" y="1306173"/>
                  </a:lnTo>
                  <a:lnTo>
                    <a:pt x="53136" y="1315693"/>
                  </a:lnTo>
                  <a:lnTo>
                    <a:pt x="73323" y="1327117"/>
                  </a:lnTo>
                  <a:lnTo>
                    <a:pt x="71228" y="1348443"/>
                  </a:lnTo>
                  <a:lnTo>
                    <a:pt x="91035" y="1344920"/>
                  </a:lnTo>
                  <a:lnTo>
                    <a:pt x="84846" y="1367007"/>
                  </a:lnTo>
                  <a:lnTo>
                    <a:pt x="113413" y="1376527"/>
                  </a:lnTo>
                  <a:lnTo>
                    <a:pt x="113413" y="1397662"/>
                  </a:lnTo>
                  <a:lnTo>
                    <a:pt x="133220" y="1404707"/>
                  </a:lnTo>
                  <a:lnTo>
                    <a:pt x="158074" y="1394045"/>
                  </a:lnTo>
                  <a:lnTo>
                    <a:pt x="156169" y="1370244"/>
                  </a:lnTo>
                  <a:close/>
                  <a:moveTo>
                    <a:pt x="2514419" y="1161561"/>
                  </a:moveTo>
                  <a:lnTo>
                    <a:pt x="2542415" y="1178602"/>
                  </a:lnTo>
                  <a:lnTo>
                    <a:pt x="2518609" y="1222205"/>
                  </a:lnTo>
                  <a:lnTo>
                    <a:pt x="2515276" y="1243625"/>
                  </a:lnTo>
                  <a:lnTo>
                    <a:pt x="2480614" y="1255906"/>
                  </a:lnTo>
                  <a:lnTo>
                    <a:pt x="2437763" y="1266569"/>
                  </a:lnTo>
                  <a:lnTo>
                    <a:pt x="2415385" y="1269996"/>
                  </a:lnTo>
                  <a:lnTo>
                    <a:pt x="2394816" y="1280849"/>
                  </a:lnTo>
                  <a:lnTo>
                    <a:pt x="2374438" y="1302555"/>
                  </a:lnTo>
                  <a:lnTo>
                    <a:pt x="2352536" y="1308934"/>
                  </a:lnTo>
                  <a:lnTo>
                    <a:pt x="2326254" y="1315979"/>
                  </a:lnTo>
                  <a:lnTo>
                    <a:pt x="2306352" y="1323119"/>
                  </a:lnTo>
                  <a:lnTo>
                    <a:pt x="2248360" y="1315979"/>
                  </a:lnTo>
                  <a:lnTo>
                    <a:pt x="2215317" y="1312361"/>
                  </a:lnTo>
                  <a:lnTo>
                    <a:pt x="2185226" y="1315884"/>
                  </a:lnTo>
                  <a:lnTo>
                    <a:pt x="2155896" y="1315884"/>
                  </a:lnTo>
                  <a:lnTo>
                    <a:pt x="2129233" y="1319501"/>
                  </a:lnTo>
                  <a:lnTo>
                    <a:pt x="2108665" y="1330354"/>
                  </a:lnTo>
                  <a:lnTo>
                    <a:pt x="2081716" y="1358915"/>
                  </a:lnTo>
                  <a:lnTo>
                    <a:pt x="2053625" y="1361771"/>
                  </a:lnTo>
                  <a:lnTo>
                    <a:pt x="2026485" y="1376147"/>
                  </a:lnTo>
                  <a:lnTo>
                    <a:pt x="1993157" y="1404707"/>
                  </a:lnTo>
                  <a:lnTo>
                    <a:pt x="1956590" y="1436885"/>
                  </a:lnTo>
                  <a:lnTo>
                    <a:pt x="1928023" y="1454022"/>
                  </a:lnTo>
                  <a:lnTo>
                    <a:pt x="1908121" y="1468302"/>
                  </a:lnTo>
                  <a:lnTo>
                    <a:pt x="1932974" y="1469064"/>
                  </a:lnTo>
                  <a:lnTo>
                    <a:pt x="1953448" y="1458211"/>
                  </a:lnTo>
                  <a:lnTo>
                    <a:pt x="1976968" y="1436695"/>
                  </a:lnTo>
                  <a:lnTo>
                    <a:pt x="1996680" y="1418988"/>
                  </a:lnTo>
                  <a:lnTo>
                    <a:pt x="2019343" y="1405088"/>
                  </a:lnTo>
                  <a:lnTo>
                    <a:pt x="2051911" y="1391093"/>
                  </a:lnTo>
                  <a:lnTo>
                    <a:pt x="2078193" y="1380526"/>
                  </a:lnTo>
                  <a:lnTo>
                    <a:pt x="2110950" y="1369958"/>
                  </a:lnTo>
                  <a:lnTo>
                    <a:pt x="2159705" y="1366531"/>
                  </a:lnTo>
                  <a:lnTo>
                    <a:pt x="2176846" y="1402994"/>
                  </a:lnTo>
                  <a:lnTo>
                    <a:pt x="2156277" y="1400614"/>
                  </a:lnTo>
                  <a:lnTo>
                    <a:pt x="2134852" y="1418892"/>
                  </a:lnTo>
                  <a:lnTo>
                    <a:pt x="2096190" y="1418416"/>
                  </a:lnTo>
                  <a:lnTo>
                    <a:pt x="2115235" y="1440218"/>
                  </a:lnTo>
                  <a:lnTo>
                    <a:pt x="2143803" y="1437266"/>
                  </a:lnTo>
                  <a:lnTo>
                    <a:pt x="2164657" y="1422700"/>
                  </a:lnTo>
                  <a:lnTo>
                    <a:pt x="2144850" y="1440503"/>
                  </a:lnTo>
                  <a:lnTo>
                    <a:pt x="2131423" y="1465541"/>
                  </a:lnTo>
                  <a:lnTo>
                    <a:pt x="2124662" y="1494102"/>
                  </a:lnTo>
                  <a:lnTo>
                    <a:pt x="2145993" y="1503622"/>
                  </a:lnTo>
                  <a:lnTo>
                    <a:pt x="2151040" y="1523234"/>
                  </a:lnTo>
                  <a:lnTo>
                    <a:pt x="2192177" y="1535515"/>
                  </a:lnTo>
                  <a:lnTo>
                    <a:pt x="2212079" y="1539037"/>
                  </a:lnTo>
                  <a:lnTo>
                    <a:pt x="2232743" y="1535515"/>
                  </a:lnTo>
                  <a:lnTo>
                    <a:pt x="2195605" y="1559125"/>
                  </a:lnTo>
                  <a:lnTo>
                    <a:pt x="2175513" y="1566265"/>
                  </a:lnTo>
                  <a:lnTo>
                    <a:pt x="2152087" y="1577689"/>
                  </a:lnTo>
                  <a:lnTo>
                    <a:pt x="2123520" y="1570454"/>
                  </a:lnTo>
                  <a:lnTo>
                    <a:pt x="2104475" y="1596254"/>
                  </a:lnTo>
                  <a:lnTo>
                    <a:pt x="2082192" y="1609677"/>
                  </a:lnTo>
                  <a:lnTo>
                    <a:pt x="2055815" y="1627385"/>
                  </a:lnTo>
                  <a:lnTo>
                    <a:pt x="2049625" y="1587590"/>
                  </a:lnTo>
                  <a:lnTo>
                    <a:pt x="2111045" y="1553699"/>
                  </a:lnTo>
                  <a:lnTo>
                    <a:pt x="2133518" y="1546844"/>
                  </a:lnTo>
                  <a:lnTo>
                    <a:pt x="2156277" y="1543417"/>
                  </a:lnTo>
                  <a:lnTo>
                    <a:pt x="2106379" y="1542084"/>
                  </a:lnTo>
                  <a:cubicBezTo>
                    <a:pt x="2119616" y="1522091"/>
                    <a:pt x="2117045" y="1519902"/>
                    <a:pt x="2114950" y="1521330"/>
                  </a:cubicBezTo>
                  <a:lnTo>
                    <a:pt x="2095238" y="1535515"/>
                  </a:lnTo>
                  <a:lnTo>
                    <a:pt x="2072670" y="1545892"/>
                  </a:lnTo>
                  <a:lnTo>
                    <a:pt x="2033056" y="1556555"/>
                  </a:lnTo>
                  <a:lnTo>
                    <a:pt x="2009250" y="1545797"/>
                  </a:lnTo>
                  <a:lnTo>
                    <a:pt x="2017249" y="1506383"/>
                  </a:lnTo>
                  <a:lnTo>
                    <a:pt x="2030294" y="1474681"/>
                  </a:lnTo>
                  <a:lnTo>
                    <a:pt x="2030294" y="1452594"/>
                  </a:lnTo>
                  <a:lnTo>
                    <a:pt x="2001251" y="1453736"/>
                  </a:lnTo>
                  <a:lnTo>
                    <a:pt x="1979920" y="1444216"/>
                  </a:lnTo>
                  <a:lnTo>
                    <a:pt x="1963446" y="1465446"/>
                  </a:lnTo>
                  <a:lnTo>
                    <a:pt x="1941068" y="1478965"/>
                  </a:lnTo>
                  <a:lnTo>
                    <a:pt x="1930308" y="1501242"/>
                  </a:lnTo>
                  <a:lnTo>
                    <a:pt x="1907549" y="1525138"/>
                  </a:lnTo>
                  <a:lnTo>
                    <a:pt x="1888028" y="1542655"/>
                  </a:lnTo>
                  <a:lnTo>
                    <a:pt x="1865365" y="1556555"/>
                  </a:lnTo>
                  <a:lnTo>
                    <a:pt x="1725003" y="1566836"/>
                  </a:lnTo>
                  <a:lnTo>
                    <a:pt x="1697197" y="1592160"/>
                  </a:lnTo>
                  <a:lnTo>
                    <a:pt x="1657964" y="1609677"/>
                  </a:lnTo>
                  <a:lnTo>
                    <a:pt x="1616256" y="1609677"/>
                  </a:lnTo>
                  <a:lnTo>
                    <a:pt x="1593211" y="1613200"/>
                  </a:lnTo>
                  <a:lnTo>
                    <a:pt x="1570167" y="1616722"/>
                  </a:lnTo>
                  <a:lnTo>
                    <a:pt x="1545789" y="1642237"/>
                  </a:lnTo>
                  <a:lnTo>
                    <a:pt x="1562073" y="1666608"/>
                  </a:lnTo>
                  <a:lnTo>
                    <a:pt x="1527792" y="1662705"/>
                  </a:lnTo>
                  <a:lnTo>
                    <a:pt x="1507223" y="1669940"/>
                  </a:lnTo>
                  <a:lnTo>
                    <a:pt x="1458372" y="1676890"/>
                  </a:lnTo>
                  <a:lnTo>
                    <a:pt x="1437899" y="1687458"/>
                  </a:lnTo>
                  <a:lnTo>
                    <a:pt x="1416473" y="1683649"/>
                  </a:lnTo>
                  <a:lnTo>
                    <a:pt x="1443517" y="1674129"/>
                  </a:lnTo>
                  <a:lnTo>
                    <a:pt x="1460753" y="1652233"/>
                  </a:lnTo>
                  <a:lnTo>
                    <a:pt x="1480369" y="1631193"/>
                  </a:lnTo>
                  <a:lnTo>
                    <a:pt x="1490654" y="1609297"/>
                  </a:lnTo>
                  <a:lnTo>
                    <a:pt x="1523411" y="1574167"/>
                  </a:lnTo>
                  <a:lnTo>
                    <a:pt x="1527030" y="1552080"/>
                  </a:lnTo>
                  <a:lnTo>
                    <a:pt x="1532267" y="1577404"/>
                  </a:lnTo>
                  <a:lnTo>
                    <a:pt x="1556454" y="1589304"/>
                  </a:lnTo>
                  <a:lnTo>
                    <a:pt x="1569595" y="1566836"/>
                  </a:lnTo>
                  <a:lnTo>
                    <a:pt x="1566453" y="1540751"/>
                  </a:lnTo>
                  <a:lnTo>
                    <a:pt x="1556359" y="1515618"/>
                  </a:lnTo>
                  <a:lnTo>
                    <a:pt x="1508747" y="1503527"/>
                  </a:lnTo>
                  <a:lnTo>
                    <a:pt x="1446184" y="1489437"/>
                  </a:lnTo>
                  <a:lnTo>
                    <a:pt x="1448088" y="1466969"/>
                  </a:lnTo>
                  <a:lnTo>
                    <a:pt x="1451326" y="1446120"/>
                  </a:lnTo>
                  <a:lnTo>
                    <a:pt x="1464181" y="1425842"/>
                  </a:lnTo>
                  <a:lnTo>
                    <a:pt x="1441994" y="1425842"/>
                  </a:lnTo>
                  <a:lnTo>
                    <a:pt x="1418378" y="1436600"/>
                  </a:lnTo>
                  <a:lnTo>
                    <a:pt x="1427901" y="1393378"/>
                  </a:lnTo>
                  <a:lnTo>
                    <a:pt x="1400190" y="1379955"/>
                  </a:lnTo>
                  <a:lnTo>
                    <a:pt x="1369051" y="1386904"/>
                  </a:lnTo>
                  <a:lnTo>
                    <a:pt x="1342674" y="1394045"/>
                  </a:lnTo>
                  <a:lnTo>
                    <a:pt x="1319915" y="1397472"/>
                  </a:lnTo>
                  <a:lnTo>
                    <a:pt x="1301918" y="1419654"/>
                  </a:lnTo>
                  <a:lnTo>
                    <a:pt x="1247925" y="1411657"/>
                  </a:lnTo>
                  <a:lnTo>
                    <a:pt x="1225262" y="1408135"/>
                  </a:lnTo>
                  <a:lnTo>
                    <a:pt x="1186600" y="1390713"/>
                  </a:lnTo>
                  <a:lnTo>
                    <a:pt x="1162413" y="1390713"/>
                  </a:lnTo>
                  <a:lnTo>
                    <a:pt x="1140130" y="1383668"/>
                  </a:lnTo>
                  <a:lnTo>
                    <a:pt x="1138511" y="1360914"/>
                  </a:lnTo>
                  <a:lnTo>
                    <a:pt x="1124037" y="1381478"/>
                  </a:lnTo>
                  <a:lnTo>
                    <a:pt x="188736" y="1380050"/>
                  </a:lnTo>
                  <a:lnTo>
                    <a:pt x="194450" y="1354441"/>
                  </a:lnTo>
                  <a:lnTo>
                    <a:pt x="173500" y="1341398"/>
                  </a:lnTo>
                  <a:lnTo>
                    <a:pt x="185498" y="1319882"/>
                  </a:lnTo>
                  <a:lnTo>
                    <a:pt x="162454" y="1319882"/>
                  </a:lnTo>
                  <a:lnTo>
                    <a:pt x="162454" y="1298747"/>
                  </a:lnTo>
                  <a:lnTo>
                    <a:pt x="142647" y="1302270"/>
                  </a:lnTo>
                  <a:lnTo>
                    <a:pt x="164739" y="1281420"/>
                  </a:lnTo>
                  <a:lnTo>
                    <a:pt x="133506" y="1273995"/>
                  </a:lnTo>
                  <a:lnTo>
                    <a:pt x="110937" y="1266950"/>
                  </a:lnTo>
                  <a:lnTo>
                    <a:pt x="131411" y="1257430"/>
                  </a:lnTo>
                  <a:cubicBezTo>
                    <a:pt x="153312" y="1249718"/>
                    <a:pt x="152170" y="1245529"/>
                    <a:pt x="149218" y="1246101"/>
                  </a:cubicBezTo>
                  <a:lnTo>
                    <a:pt x="109795" y="1253145"/>
                  </a:lnTo>
                  <a:lnTo>
                    <a:pt x="131601" y="1239627"/>
                  </a:lnTo>
                  <a:lnTo>
                    <a:pt x="169691" y="1229631"/>
                  </a:lnTo>
                  <a:lnTo>
                    <a:pt x="168834" y="1202117"/>
                  </a:lnTo>
                  <a:lnTo>
                    <a:pt x="139505" y="1207163"/>
                  </a:lnTo>
                  <a:lnTo>
                    <a:pt x="132458" y="1187266"/>
                  </a:lnTo>
                  <a:lnTo>
                    <a:pt x="162073" y="1146900"/>
                  </a:lnTo>
                  <a:lnTo>
                    <a:pt x="132172" y="1161561"/>
                  </a:lnTo>
                  <a:lnTo>
                    <a:pt x="122650" y="1139474"/>
                  </a:lnTo>
                  <a:lnTo>
                    <a:pt x="138838" y="1115388"/>
                  </a:lnTo>
                  <a:lnTo>
                    <a:pt x="161121" y="1101965"/>
                  </a:lnTo>
                  <a:lnTo>
                    <a:pt x="181594" y="1073404"/>
                  </a:lnTo>
                  <a:lnTo>
                    <a:pt x="181594" y="1047318"/>
                  </a:lnTo>
                  <a:lnTo>
                    <a:pt x="161121" y="1027802"/>
                  </a:lnTo>
                  <a:lnTo>
                    <a:pt x="171596" y="1005715"/>
                  </a:lnTo>
                  <a:lnTo>
                    <a:pt x="171596" y="980106"/>
                  </a:lnTo>
                  <a:lnTo>
                    <a:pt x="181118" y="948975"/>
                  </a:lnTo>
                  <a:lnTo>
                    <a:pt x="174548" y="922889"/>
                  </a:lnTo>
                  <a:lnTo>
                    <a:pt x="171405" y="889854"/>
                  </a:lnTo>
                  <a:lnTo>
                    <a:pt x="145694" y="891282"/>
                  </a:lnTo>
                  <a:lnTo>
                    <a:pt x="125126" y="906324"/>
                  </a:lnTo>
                  <a:lnTo>
                    <a:pt x="87512" y="909466"/>
                  </a:lnTo>
                  <a:lnTo>
                    <a:pt x="76180" y="888807"/>
                  </a:lnTo>
                  <a:lnTo>
                    <a:pt x="85703" y="866244"/>
                  </a:lnTo>
                  <a:lnTo>
                    <a:pt x="56468" y="870052"/>
                  </a:lnTo>
                  <a:lnTo>
                    <a:pt x="27901" y="870052"/>
                  </a:lnTo>
                  <a:lnTo>
                    <a:pt x="457080" y="477915"/>
                  </a:lnTo>
                  <a:lnTo>
                    <a:pt x="510692" y="496098"/>
                  </a:lnTo>
                  <a:lnTo>
                    <a:pt x="579826" y="520851"/>
                  </a:lnTo>
                  <a:lnTo>
                    <a:pt x="598871" y="491529"/>
                  </a:lnTo>
                  <a:lnTo>
                    <a:pt x="624201" y="478295"/>
                  </a:lnTo>
                  <a:lnTo>
                    <a:pt x="652101" y="485531"/>
                  </a:lnTo>
                  <a:lnTo>
                    <a:pt x="628581" y="491624"/>
                  </a:lnTo>
                  <a:lnTo>
                    <a:pt x="611250" y="513520"/>
                  </a:lnTo>
                  <a:lnTo>
                    <a:pt x="634294" y="502858"/>
                  </a:lnTo>
                  <a:lnTo>
                    <a:pt x="676574" y="485436"/>
                  </a:lnTo>
                  <a:lnTo>
                    <a:pt x="700000" y="471155"/>
                  </a:lnTo>
                  <a:lnTo>
                    <a:pt x="751516" y="467918"/>
                  </a:lnTo>
                  <a:lnTo>
                    <a:pt x="772180" y="457065"/>
                  </a:lnTo>
                  <a:lnTo>
                    <a:pt x="796748" y="464301"/>
                  </a:lnTo>
                  <a:lnTo>
                    <a:pt x="776846" y="466776"/>
                  </a:lnTo>
                  <a:lnTo>
                    <a:pt x="744184" y="477915"/>
                  </a:lnTo>
                  <a:lnTo>
                    <a:pt x="705523" y="477915"/>
                  </a:lnTo>
                  <a:lnTo>
                    <a:pt x="684573" y="488768"/>
                  </a:lnTo>
                  <a:lnTo>
                    <a:pt x="662005" y="495717"/>
                  </a:lnTo>
                  <a:lnTo>
                    <a:pt x="641531" y="510188"/>
                  </a:lnTo>
                  <a:lnTo>
                    <a:pt x="673146" y="507427"/>
                  </a:lnTo>
                  <a:lnTo>
                    <a:pt x="696286" y="500287"/>
                  </a:lnTo>
                  <a:lnTo>
                    <a:pt x="719902" y="485912"/>
                  </a:lnTo>
                  <a:lnTo>
                    <a:pt x="741327" y="489815"/>
                  </a:lnTo>
                  <a:lnTo>
                    <a:pt x="765419" y="482675"/>
                  </a:lnTo>
                  <a:lnTo>
                    <a:pt x="791606" y="475630"/>
                  </a:lnTo>
                  <a:lnTo>
                    <a:pt x="817317" y="475630"/>
                  </a:lnTo>
                  <a:lnTo>
                    <a:pt x="845028" y="457541"/>
                  </a:lnTo>
                  <a:lnTo>
                    <a:pt x="871310" y="439834"/>
                  </a:lnTo>
                  <a:lnTo>
                    <a:pt x="880832" y="460302"/>
                  </a:lnTo>
                  <a:lnTo>
                    <a:pt x="873976" y="483151"/>
                  </a:lnTo>
                  <a:lnTo>
                    <a:pt x="895211" y="492671"/>
                  </a:lnTo>
                  <a:lnTo>
                    <a:pt x="917399" y="474487"/>
                  </a:lnTo>
                  <a:lnTo>
                    <a:pt x="949870" y="457161"/>
                  </a:lnTo>
                  <a:lnTo>
                    <a:pt x="917208" y="488863"/>
                  </a:lnTo>
                  <a:lnTo>
                    <a:pt x="948728" y="492766"/>
                  </a:lnTo>
                  <a:lnTo>
                    <a:pt x="970058" y="477915"/>
                  </a:lnTo>
                  <a:lnTo>
                    <a:pt x="992627" y="467538"/>
                  </a:lnTo>
                  <a:lnTo>
                    <a:pt x="1020432" y="478200"/>
                  </a:lnTo>
                  <a:lnTo>
                    <a:pt x="1043001" y="492100"/>
                  </a:lnTo>
                  <a:lnTo>
                    <a:pt x="1076710" y="499526"/>
                  </a:lnTo>
                  <a:lnTo>
                    <a:pt x="1095755" y="506475"/>
                  </a:lnTo>
                  <a:lnTo>
                    <a:pt x="1155461" y="513711"/>
                  </a:lnTo>
                  <a:lnTo>
                    <a:pt x="1156604" y="539891"/>
                  </a:lnTo>
                  <a:lnTo>
                    <a:pt x="1108992" y="544271"/>
                  </a:lnTo>
                  <a:lnTo>
                    <a:pt x="1154985" y="559693"/>
                  </a:lnTo>
                  <a:lnTo>
                    <a:pt x="1181648" y="559693"/>
                  </a:lnTo>
                  <a:lnTo>
                    <a:pt x="1208311" y="556171"/>
                  </a:lnTo>
                  <a:lnTo>
                    <a:pt x="1237831" y="552648"/>
                  </a:lnTo>
                  <a:lnTo>
                    <a:pt x="1266875" y="556171"/>
                  </a:lnTo>
                  <a:lnTo>
                    <a:pt x="1289824" y="559693"/>
                  </a:lnTo>
                  <a:lnTo>
                    <a:pt x="1291062" y="589396"/>
                  </a:lnTo>
                  <a:lnTo>
                    <a:pt x="1314106" y="592157"/>
                  </a:lnTo>
                  <a:lnTo>
                    <a:pt x="1326200" y="565881"/>
                  </a:lnTo>
                  <a:lnTo>
                    <a:pt x="1339341" y="537321"/>
                  </a:lnTo>
                  <a:lnTo>
                    <a:pt x="1359814" y="542176"/>
                  </a:lnTo>
                  <a:lnTo>
                    <a:pt x="1390286" y="535036"/>
                  </a:lnTo>
                  <a:lnTo>
                    <a:pt x="1416664" y="527991"/>
                  </a:lnTo>
                  <a:lnTo>
                    <a:pt x="1437613" y="545223"/>
                  </a:lnTo>
                  <a:lnTo>
                    <a:pt x="1487892" y="556266"/>
                  </a:lnTo>
                  <a:lnTo>
                    <a:pt x="1547503" y="559884"/>
                  </a:lnTo>
                  <a:lnTo>
                    <a:pt x="1566548" y="563406"/>
                  </a:lnTo>
                  <a:lnTo>
                    <a:pt x="1586736" y="563406"/>
                  </a:lnTo>
                  <a:lnTo>
                    <a:pt x="1598829" y="540843"/>
                  </a:lnTo>
                  <a:lnTo>
                    <a:pt x="1618731" y="546460"/>
                  </a:lnTo>
                  <a:lnTo>
                    <a:pt x="1615684" y="525516"/>
                  </a:lnTo>
                  <a:lnTo>
                    <a:pt x="1639967" y="524659"/>
                  </a:lnTo>
                  <a:lnTo>
                    <a:pt x="1663678" y="547793"/>
                  </a:lnTo>
                  <a:cubicBezTo>
                    <a:pt x="1649585" y="568928"/>
                    <a:pt x="1651489" y="571308"/>
                    <a:pt x="1653584" y="570546"/>
                  </a:cubicBezTo>
                  <a:lnTo>
                    <a:pt x="1673391" y="563501"/>
                  </a:lnTo>
                  <a:lnTo>
                    <a:pt x="1694054" y="541605"/>
                  </a:lnTo>
                  <a:lnTo>
                    <a:pt x="1714623" y="549411"/>
                  </a:lnTo>
                  <a:lnTo>
                    <a:pt x="1736430" y="535036"/>
                  </a:lnTo>
                  <a:lnTo>
                    <a:pt x="1759093" y="524659"/>
                  </a:lnTo>
                  <a:lnTo>
                    <a:pt x="1776424" y="502762"/>
                  </a:lnTo>
                  <a:lnTo>
                    <a:pt x="1754808" y="498859"/>
                  </a:lnTo>
                  <a:lnTo>
                    <a:pt x="1778138" y="500097"/>
                  </a:lnTo>
                  <a:lnTo>
                    <a:pt x="1798707" y="489244"/>
                  </a:lnTo>
                  <a:lnTo>
                    <a:pt x="1772330" y="470870"/>
                  </a:lnTo>
                  <a:lnTo>
                    <a:pt x="1744905" y="470870"/>
                  </a:lnTo>
                  <a:lnTo>
                    <a:pt x="1744048" y="448212"/>
                  </a:lnTo>
                  <a:lnTo>
                    <a:pt x="1772044" y="440119"/>
                  </a:lnTo>
                  <a:lnTo>
                    <a:pt x="1752999" y="425173"/>
                  </a:lnTo>
                  <a:lnTo>
                    <a:pt x="1775948" y="411273"/>
                  </a:lnTo>
                  <a:lnTo>
                    <a:pt x="1828322" y="393566"/>
                  </a:lnTo>
                  <a:lnTo>
                    <a:pt x="1847367" y="386521"/>
                  </a:lnTo>
                  <a:lnTo>
                    <a:pt x="1871554" y="411273"/>
                  </a:lnTo>
                  <a:lnTo>
                    <a:pt x="1857746" y="439834"/>
                  </a:lnTo>
                  <a:lnTo>
                    <a:pt x="1871078" y="463253"/>
                  </a:lnTo>
                  <a:lnTo>
                    <a:pt x="1850509" y="456018"/>
                  </a:lnTo>
                  <a:lnTo>
                    <a:pt x="1837844" y="482389"/>
                  </a:lnTo>
                  <a:lnTo>
                    <a:pt x="1863079" y="485721"/>
                  </a:lnTo>
                  <a:lnTo>
                    <a:pt x="1858413" y="506475"/>
                  </a:lnTo>
                  <a:lnTo>
                    <a:pt x="1847938" y="532085"/>
                  </a:lnTo>
                  <a:lnTo>
                    <a:pt x="1871459" y="517138"/>
                  </a:lnTo>
                  <a:lnTo>
                    <a:pt x="1922500" y="507142"/>
                  </a:lnTo>
                  <a:lnTo>
                    <a:pt x="1914025" y="532275"/>
                  </a:lnTo>
                  <a:lnTo>
                    <a:pt x="1889171" y="541224"/>
                  </a:lnTo>
                  <a:lnTo>
                    <a:pt x="1890980" y="582542"/>
                  </a:lnTo>
                  <a:lnTo>
                    <a:pt x="1914310" y="573878"/>
                  </a:lnTo>
                  <a:lnTo>
                    <a:pt x="1940307" y="563406"/>
                  </a:lnTo>
                  <a:lnTo>
                    <a:pt x="1960780" y="545223"/>
                  </a:lnTo>
                  <a:lnTo>
                    <a:pt x="1996870" y="516662"/>
                  </a:lnTo>
                  <a:lnTo>
                    <a:pt x="2023057" y="499049"/>
                  </a:lnTo>
                  <a:lnTo>
                    <a:pt x="2033723" y="476867"/>
                  </a:lnTo>
                  <a:lnTo>
                    <a:pt x="2074288" y="471155"/>
                  </a:lnTo>
                  <a:lnTo>
                    <a:pt x="2103332" y="478200"/>
                  </a:lnTo>
                  <a:lnTo>
                    <a:pt x="2114950" y="501715"/>
                  </a:lnTo>
                  <a:lnTo>
                    <a:pt x="2111426" y="521422"/>
                  </a:lnTo>
                  <a:lnTo>
                    <a:pt x="2067051" y="530085"/>
                  </a:lnTo>
                  <a:lnTo>
                    <a:pt x="2072003" y="557789"/>
                  </a:lnTo>
                  <a:lnTo>
                    <a:pt x="2062480" y="584731"/>
                  </a:lnTo>
                  <a:lnTo>
                    <a:pt x="2020962" y="604533"/>
                  </a:lnTo>
                  <a:lnTo>
                    <a:pt x="1988586" y="611483"/>
                  </a:lnTo>
                  <a:lnTo>
                    <a:pt x="1967255" y="598345"/>
                  </a:lnTo>
                  <a:lnTo>
                    <a:pt x="1954114" y="619575"/>
                  </a:lnTo>
                  <a:lnTo>
                    <a:pt x="1931356" y="597774"/>
                  </a:lnTo>
                  <a:lnTo>
                    <a:pt x="1908502" y="615577"/>
                  </a:lnTo>
                  <a:lnTo>
                    <a:pt x="1885457" y="630238"/>
                  </a:lnTo>
                  <a:lnTo>
                    <a:pt x="1846129" y="647850"/>
                  </a:lnTo>
                  <a:lnTo>
                    <a:pt x="1806135" y="626906"/>
                  </a:lnTo>
                  <a:lnTo>
                    <a:pt x="1782138" y="619290"/>
                  </a:lnTo>
                  <a:lnTo>
                    <a:pt x="1761664" y="619290"/>
                  </a:lnTo>
                  <a:lnTo>
                    <a:pt x="1738239" y="622907"/>
                  </a:lnTo>
                  <a:lnTo>
                    <a:pt x="1786328" y="658799"/>
                  </a:lnTo>
                  <a:lnTo>
                    <a:pt x="1839654" y="673174"/>
                  </a:lnTo>
                  <a:lnTo>
                    <a:pt x="1816228" y="679267"/>
                  </a:lnTo>
                  <a:lnTo>
                    <a:pt x="1796421" y="689930"/>
                  </a:lnTo>
                  <a:lnTo>
                    <a:pt x="1777376" y="696879"/>
                  </a:lnTo>
                  <a:lnTo>
                    <a:pt x="1741572" y="703924"/>
                  </a:lnTo>
                  <a:lnTo>
                    <a:pt x="1715671" y="703924"/>
                  </a:lnTo>
                  <a:lnTo>
                    <a:pt x="1694054" y="729629"/>
                  </a:lnTo>
                  <a:lnTo>
                    <a:pt x="1663963" y="714777"/>
                  </a:lnTo>
                  <a:lnTo>
                    <a:pt x="1604257" y="703924"/>
                  </a:lnTo>
                  <a:lnTo>
                    <a:pt x="1625207" y="729343"/>
                  </a:lnTo>
                  <a:lnTo>
                    <a:pt x="1660059" y="726392"/>
                  </a:lnTo>
                  <a:lnTo>
                    <a:pt x="1663963" y="756381"/>
                  </a:lnTo>
                  <a:lnTo>
                    <a:pt x="1617017" y="756952"/>
                  </a:lnTo>
                  <a:lnTo>
                    <a:pt x="1569405" y="792843"/>
                  </a:lnTo>
                  <a:lnTo>
                    <a:pt x="1546551" y="806838"/>
                  </a:lnTo>
                  <a:lnTo>
                    <a:pt x="1513603" y="828163"/>
                  </a:lnTo>
                  <a:lnTo>
                    <a:pt x="1493796" y="842348"/>
                  </a:lnTo>
                  <a:lnTo>
                    <a:pt x="1474084" y="856533"/>
                  </a:lnTo>
                  <a:lnTo>
                    <a:pt x="1444089" y="888617"/>
                  </a:lnTo>
                  <a:lnTo>
                    <a:pt x="1417711" y="920604"/>
                  </a:lnTo>
                  <a:lnTo>
                    <a:pt x="1410569" y="949927"/>
                  </a:lnTo>
                  <a:lnTo>
                    <a:pt x="1434090" y="938217"/>
                  </a:lnTo>
                  <a:lnTo>
                    <a:pt x="1458087" y="949165"/>
                  </a:lnTo>
                  <a:lnTo>
                    <a:pt x="1446850" y="981629"/>
                  </a:lnTo>
                  <a:lnTo>
                    <a:pt x="1427329" y="1012855"/>
                  </a:lnTo>
                  <a:lnTo>
                    <a:pt x="1449993" y="1009333"/>
                  </a:lnTo>
                  <a:lnTo>
                    <a:pt x="1475799" y="1005906"/>
                  </a:lnTo>
                  <a:lnTo>
                    <a:pt x="1508080" y="1009428"/>
                  </a:lnTo>
                  <a:lnTo>
                    <a:pt x="1563215" y="1037989"/>
                  </a:lnTo>
                  <a:lnTo>
                    <a:pt x="1582260" y="1065502"/>
                  </a:lnTo>
                  <a:lnTo>
                    <a:pt x="1619493" y="1080544"/>
                  </a:lnTo>
                  <a:cubicBezTo>
                    <a:pt x="1607400" y="1100441"/>
                    <a:pt x="1609304" y="1102441"/>
                    <a:pt x="1611304" y="1101774"/>
                  </a:cubicBezTo>
                  <a:lnTo>
                    <a:pt x="1631111" y="1094634"/>
                  </a:lnTo>
                  <a:lnTo>
                    <a:pt x="1689484" y="1094634"/>
                  </a:lnTo>
                  <a:lnTo>
                    <a:pt x="1714433" y="1111865"/>
                  </a:lnTo>
                  <a:lnTo>
                    <a:pt x="1687960" y="1129287"/>
                  </a:lnTo>
                  <a:lnTo>
                    <a:pt x="1687008" y="1155849"/>
                  </a:lnTo>
                  <a:lnTo>
                    <a:pt x="1674248" y="1175841"/>
                  </a:lnTo>
                  <a:lnTo>
                    <a:pt x="1657869" y="1200499"/>
                  </a:lnTo>
                  <a:lnTo>
                    <a:pt x="1654155" y="1229916"/>
                  </a:lnTo>
                  <a:lnTo>
                    <a:pt x="1675200" y="1242959"/>
                  </a:lnTo>
                  <a:lnTo>
                    <a:pt x="1680533" y="1262761"/>
                  </a:lnTo>
                  <a:lnTo>
                    <a:pt x="1657869" y="1277612"/>
                  </a:lnTo>
                  <a:lnTo>
                    <a:pt x="1679580" y="1278374"/>
                  </a:lnTo>
                  <a:lnTo>
                    <a:pt x="1701768" y="1281896"/>
                  </a:lnTo>
                  <a:lnTo>
                    <a:pt x="1720813" y="1259810"/>
                  </a:lnTo>
                  <a:lnTo>
                    <a:pt x="1741191" y="1267711"/>
                  </a:lnTo>
                  <a:lnTo>
                    <a:pt x="1744333" y="1244101"/>
                  </a:lnTo>
                  <a:lnTo>
                    <a:pt x="1772901" y="1228488"/>
                  </a:lnTo>
                  <a:lnTo>
                    <a:pt x="1774139" y="1184029"/>
                  </a:lnTo>
                  <a:lnTo>
                    <a:pt x="1793184" y="1153469"/>
                  </a:lnTo>
                  <a:lnTo>
                    <a:pt x="1790232" y="1130525"/>
                  </a:lnTo>
                  <a:lnTo>
                    <a:pt x="1786994" y="1109295"/>
                  </a:lnTo>
                  <a:lnTo>
                    <a:pt x="1808325" y="1104916"/>
                  </a:lnTo>
                  <a:lnTo>
                    <a:pt x="1827370" y="1101488"/>
                  </a:lnTo>
                  <a:lnTo>
                    <a:pt x="1856794" y="1097966"/>
                  </a:lnTo>
                  <a:lnTo>
                    <a:pt x="1877648" y="1083400"/>
                  </a:lnTo>
                  <a:lnTo>
                    <a:pt x="1900788" y="1065597"/>
                  </a:lnTo>
                  <a:lnTo>
                    <a:pt x="1940307" y="1033800"/>
                  </a:lnTo>
                  <a:lnTo>
                    <a:pt x="1950972" y="1004382"/>
                  </a:lnTo>
                  <a:lnTo>
                    <a:pt x="1954305" y="982771"/>
                  </a:lnTo>
                  <a:lnTo>
                    <a:pt x="1947734" y="956972"/>
                  </a:lnTo>
                  <a:lnTo>
                    <a:pt x="1920405" y="937931"/>
                  </a:lnTo>
                  <a:lnTo>
                    <a:pt x="1940402" y="924032"/>
                  </a:lnTo>
                  <a:lnTo>
                    <a:pt x="1976873" y="895471"/>
                  </a:lnTo>
                  <a:lnTo>
                    <a:pt x="1997061" y="879477"/>
                  </a:lnTo>
                  <a:lnTo>
                    <a:pt x="1993823" y="858247"/>
                  </a:lnTo>
                  <a:lnTo>
                    <a:pt x="2006583" y="839207"/>
                  </a:lnTo>
                  <a:lnTo>
                    <a:pt x="2029056" y="822166"/>
                  </a:lnTo>
                  <a:lnTo>
                    <a:pt x="2019534" y="797984"/>
                  </a:lnTo>
                  <a:lnTo>
                    <a:pt x="2060766" y="773041"/>
                  </a:lnTo>
                  <a:lnTo>
                    <a:pt x="2108379" y="787131"/>
                  </a:lnTo>
                  <a:lnTo>
                    <a:pt x="2131709" y="790749"/>
                  </a:lnTo>
                  <a:lnTo>
                    <a:pt x="2152944" y="779896"/>
                  </a:lnTo>
                  <a:lnTo>
                    <a:pt x="2178179" y="779896"/>
                  </a:lnTo>
                  <a:lnTo>
                    <a:pt x="2180560" y="800935"/>
                  </a:lnTo>
                  <a:lnTo>
                    <a:pt x="2211127" y="811122"/>
                  </a:lnTo>
                  <a:lnTo>
                    <a:pt x="2216174" y="834256"/>
                  </a:lnTo>
                  <a:lnTo>
                    <a:pt x="2243694" y="849869"/>
                  </a:lnTo>
                  <a:lnTo>
                    <a:pt x="2265024" y="846632"/>
                  </a:lnTo>
                  <a:lnTo>
                    <a:pt x="2243694" y="852725"/>
                  </a:lnTo>
                  <a:lnTo>
                    <a:pt x="2229696" y="874812"/>
                  </a:lnTo>
                  <a:lnTo>
                    <a:pt x="2208365" y="877192"/>
                  </a:lnTo>
                  <a:lnTo>
                    <a:pt x="2223221" y="902326"/>
                  </a:lnTo>
                  <a:lnTo>
                    <a:pt x="2191130" y="933933"/>
                  </a:lnTo>
                  <a:lnTo>
                    <a:pt x="2219221" y="931362"/>
                  </a:lnTo>
                  <a:lnTo>
                    <a:pt x="2243980" y="941835"/>
                  </a:lnTo>
                  <a:lnTo>
                    <a:pt x="2198081" y="969158"/>
                  </a:lnTo>
                  <a:lnTo>
                    <a:pt x="2235505" y="966777"/>
                  </a:lnTo>
                  <a:lnTo>
                    <a:pt x="2256835" y="944405"/>
                  </a:lnTo>
                  <a:lnTo>
                    <a:pt x="2252645" y="964017"/>
                  </a:lnTo>
                  <a:lnTo>
                    <a:pt x="2279308" y="951926"/>
                  </a:lnTo>
                  <a:lnTo>
                    <a:pt x="2299210" y="937646"/>
                  </a:lnTo>
                  <a:lnTo>
                    <a:pt x="2321207" y="934599"/>
                  </a:lnTo>
                  <a:cubicBezTo>
                    <a:pt x="2314732" y="955544"/>
                    <a:pt x="2317970" y="956876"/>
                    <a:pt x="2319493" y="954782"/>
                  </a:cubicBezTo>
                  <a:lnTo>
                    <a:pt x="2342538" y="923365"/>
                  </a:lnTo>
                  <a:lnTo>
                    <a:pt x="2375295" y="887284"/>
                  </a:lnTo>
                  <a:lnTo>
                    <a:pt x="2396530" y="884999"/>
                  </a:lnTo>
                  <a:lnTo>
                    <a:pt x="2393769" y="921556"/>
                  </a:lnTo>
                  <a:lnTo>
                    <a:pt x="2414528" y="937646"/>
                  </a:lnTo>
                  <a:lnTo>
                    <a:pt x="2391578" y="947832"/>
                  </a:lnTo>
                  <a:lnTo>
                    <a:pt x="2412242" y="955734"/>
                  </a:lnTo>
                  <a:lnTo>
                    <a:pt x="2381961" y="965254"/>
                  </a:lnTo>
                  <a:lnTo>
                    <a:pt x="2409671" y="966301"/>
                  </a:lnTo>
                  <a:lnTo>
                    <a:pt x="2434525" y="980201"/>
                  </a:lnTo>
                  <a:lnTo>
                    <a:pt x="2407957" y="993720"/>
                  </a:lnTo>
                  <a:lnTo>
                    <a:pt x="2420432" y="1018282"/>
                  </a:lnTo>
                  <a:lnTo>
                    <a:pt x="2397959" y="1032753"/>
                  </a:lnTo>
                  <a:lnTo>
                    <a:pt x="2407481" y="1060361"/>
                  </a:lnTo>
                  <a:lnTo>
                    <a:pt x="2431287" y="1079402"/>
                  </a:lnTo>
                  <a:lnTo>
                    <a:pt x="2415290" y="1100917"/>
                  </a:lnTo>
                  <a:lnTo>
                    <a:pt x="2438334" y="1111485"/>
                  </a:lnTo>
                  <a:lnTo>
                    <a:pt x="2488803" y="1108248"/>
                  </a:lnTo>
                  <a:lnTo>
                    <a:pt x="2508800" y="1104630"/>
                  </a:lnTo>
                  <a:lnTo>
                    <a:pt x="2522799" y="1128335"/>
                  </a:lnTo>
                  <a:lnTo>
                    <a:pt x="2485375" y="1124623"/>
                  </a:lnTo>
                  <a:lnTo>
                    <a:pt x="2461093" y="1139093"/>
                  </a:lnTo>
                  <a:lnTo>
                    <a:pt x="2431954" y="1149470"/>
                  </a:lnTo>
                  <a:lnTo>
                    <a:pt x="2408719" y="1160228"/>
                  </a:lnTo>
                  <a:lnTo>
                    <a:pt x="2387674" y="1155944"/>
                  </a:lnTo>
                  <a:lnTo>
                    <a:pt x="2394245" y="1180697"/>
                  </a:lnTo>
                  <a:lnTo>
                    <a:pt x="2420813" y="1168035"/>
                  </a:lnTo>
                  <a:lnTo>
                    <a:pt x="2443286" y="1161180"/>
                  </a:lnTo>
                  <a:lnTo>
                    <a:pt x="2463474" y="1150327"/>
                  </a:lnTo>
                  <a:lnTo>
                    <a:pt x="2483185" y="1139760"/>
                  </a:lnTo>
                  <a:lnTo>
                    <a:pt x="2492707" y="1165274"/>
                  </a:lnTo>
                  <a:lnTo>
                    <a:pt x="2515562" y="1161085"/>
                  </a:lnTo>
                  <a:close/>
                  <a:moveTo>
                    <a:pt x="2513562" y="1156896"/>
                  </a:moveTo>
                  <a:lnTo>
                    <a:pt x="2493850" y="1163941"/>
                  </a:lnTo>
                  <a:lnTo>
                    <a:pt x="2503373" y="1142045"/>
                  </a:lnTo>
                  <a:lnTo>
                    <a:pt x="2481757" y="1135571"/>
                  </a:lnTo>
                  <a:lnTo>
                    <a:pt x="2460426" y="1146424"/>
                  </a:lnTo>
                  <a:lnTo>
                    <a:pt x="2440715" y="1156991"/>
                  </a:lnTo>
                  <a:lnTo>
                    <a:pt x="2418718" y="1163370"/>
                  </a:lnTo>
                  <a:lnTo>
                    <a:pt x="2395102" y="1177745"/>
                  </a:lnTo>
                  <a:lnTo>
                    <a:pt x="2392150" y="1154421"/>
                  </a:lnTo>
                  <a:lnTo>
                    <a:pt x="2433573" y="1153659"/>
                  </a:lnTo>
                  <a:lnTo>
                    <a:pt x="2462997" y="1143187"/>
                  </a:lnTo>
                  <a:lnTo>
                    <a:pt x="2486423" y="1128812"/>
                  </a:lnTo>
                  <a:lnTo>
                    <a:pt x="2524513" y="1128812"/>
                  </a:lnTo>
                  <a:lnTo>
                    <a:pt x="2510134" y="1100251"/>
                  </a:lnTo>
                  <a:lnTo>
                    <a:pt x="2487946" y="1102726"/>
                  </a:lnTo>
                  <a:lnTo>
                    <a:pt x="2438905" y="1106249"/>
                  </a:lnTo>
                  <a:lnTo>
                    <a:pt x="2417004" y="1095872"/>
                  </a:lnTo>
                  <a:lnTo>
                    <a:pt x="2433954" y="1074927"/>
                  </a:lnTo>
                  <a:lnTo>
                    <a:pt x="2410909" y="1057219"/>
                  </a:lnTo>
                  <a:lnTo>
                    <a:pt x="2401387" y="1033514"/>
                  </a:lnTo>
                  <a:lnTo>
                    <a:pt x="2423669" y="1018567"/>
                  </a:lnTo>
                  <a:lnTo>
                    <a:pt x="2411100" y="994196"/>
                  </a:lnTo>
                  <a:lnTo>
                    <a:pt x="2436715" y="979820"/>
                  </a:lnTo>
                  <a:lnTo>
                    <a:pt x="2410147" y="961541"/>
                  </a:lnTo>
                  <a:lnTo>
                    <a:pt x="2382437" y="964778"/>
                  </a:lnTo>
                  <a:lnTo>
                    <a:pt x="2413385" y="955258"/>
                  </a:lnTo>
                  <a:lnTo>
                    <a:pt x="2393007" y="947166"/>
                  </a:lnTo>
                  <a:lnTo>
                    <a:pt x="2416908" y="937646"/>
                  </a:lnTo>
                  <a:lnTo>
                    <a:pt x="2397292" y="919462"/>
                  </a:lnTo>
                  <a:lnTo>
                    <a:pt x="2398339" y="882524"/>
                  </a:lnTo>
                  <a:lnTo>
                    <a:pt x="2372533" y="883666"/>
                  </a:lnTo>
                  <a:lnTo>
                    <a:pt x="2357583" y="909751"/>
                  </a:lnTo>
                  <a:lnTo>
                    <a:pt x="2315017" y="951926"/>
                  </a:lnTo>
                  <a:lnTo>
                    <a:pt x="2322636" y="932886"/>
                  </a:lnTo>
                  <a:lnTo>
                    <a:pt x="2296830" y="933742"/>
                  </a:lnTo>
                  <a:lnTo>
                    <a:pt x="2276070" y="948308"/>
                  </a:lnTo>
                  <a:lnTo>
                    <a:pt x="2253216" y="962303"/>
                  </a:lnTo>
                  <a:cubicBezTo>
                    <a:pt x="2256835" y="940978"/>
                    <a:pt x="2254169" y="939930"/>
                    <a:pt x="2252645" y="941549"/>
                  </a:cubicBezTo>
                  <a:lnTo>
                    <a:pt x="2232933" y="962779"/>
                  </a:lnTo>
                  <a:lnTo>
                    <a:pt x="2198081" y="969062"/>
                  </a:lnTo>
                  <a:lnTo>
                    <a:pt x="2232172" y="963160"/>
                  </a:lnTo>
                  <a:lnTo>
                    <a:pt x="2246646" y="940882"/>
                  </a:lnTo>
                  <a:lnTo>
                    <a:pt x="2219126" y="926793"/>
                  </a:lnTo>
                  <a:lnTo>
                    <a:pt x="2191320" y="933742"/>
                  </a:lnTo>
                  <a:lnTo>
                    <a:pt x="2219888" y="924222"/>
                  </a:lnTo>
                  <a:lnTo>
                    <a:pt x="2227601" y="901659"/>
                  </a:lnTo>
                  <a:lnTo>
                    <a:pt x="2210556" y="877764"/>
                  </a:lnTo>
                  <a:lnTo>
                    <a:pt x="2232076" y="877764"/>
                  </a:lnTo>
                  <a:lnTo>
                    <a:pt x="2247312" y="855962"/>
                  </a:lnTo>
                  <a:cubicBezTo>
                    <a:pt x="2268548" y="844919"/>
                    <a:pt x="2267310" y="841206"/>
                    <a:pt x="2264548" y="841777"/>
                  </a:cubicBezTo>
                  <a:lnTo>
                    <a:pt x="2244836" y="845300"/>
                  </a:lnTo>
                  <a:lnTo>
                    <a:pt x="2220078" y="831400"/>
                  </a:lnTo>
                  <a:lnTo>
                    <a:pt x="2214650" y="808076"/>
                  </a:lnTo>
                  <a:lnTo>
                    <a:pt x="2183607" y="795890"/>
                  </a:lnTo>
                  <a:lnTo>
                    <a:pt x="2179512" y="774469"/>
                  </a:lnTo>
                  <a:lnTo>
                    <a:pt x="2153135" y="774469"/>
                  </a:lnTo>
                  <a:lnTo>
                    <a:pt x="2132281" y="785417"/>
                  </a:lnTo>
                  <a:lnTo>
                    <a:pt x="2110760" y="781609"/>
                  </a:lnTo>
                  <a:lnTo>
                    <a:pt x="2061719" y="767519"/>
                  </a:lnTo>
                  <a:lnTo>
                    <a:pt x="2034103" y="774564"/>
                  </a:lnTo>
                  <a:lnTo>
                    <a:pt x="2016392" y="796651"/>
                  </a:lnTo>
                  <a:lnTo>
                    <a:pt x="2025914" y="820357"/>
                  </a:lnTo>
                  <a:lnTo>
                    <a:pt x="2003536" y="835113"/>
                  </a:lnTo>
                  <a:lnTo>
                    <a:pt x="1989824" y="857009"/>
                  </a:lnTo>
                  <a:lnTo>
                    <a:pt x="1992776" y="879858"/>
                  </a:lnTo>
                  <a:lnTo>
                    <a:pt x="1957066" y="913369"/>
                  </a:lnTo>
                  <a:lnTo>
                    <a:pt x="1917929" y="937836"/>
                  </a:lnTo>
                  <a:lnTo>
                    <a:pt x="1944497" y="959352"/>
                  </a:lnTo>
                  <a:lnTo>
                    <a:pt x="1950115" y="982676"/>
                  </a:lnTo>
                  <a:lnTo>
                    <a:pt x="1946687" y="1002954"/>
                  </a:lnTo>
                  <a:lnTo>
                    <a:pt x="1937164" y="1030849"/>
                  </a:lnTo>
                  <a:lnTo>
                    <a:pt x="1898407" y="1061599"/>
                  </a:lnTo>
                  <a:lnTo>
                    <a:pt x="1875458" y="1079211"/>
                  </a:lnTo>
                  <a:lnTo>
                    <a:pt x="1855842" y="1093301"/>
                  </a:lnTo>
                  <a:lnTo>
                    <a:pt x="1827275" y="1096443"/>
                  </a:lnTo>
                  <a:lnTo>
                    <a:pt x="1807468" y="1099965"/>
                  </a:lnTo>
                  <a:lnTo>
                    <a:pt x="1784137" y="1107105"/>
                  </a:lnTo>
                  <a:lnTo>
                    <a:pt x="1785756" y="1131001"/>
                  </a:lnTo>
                  <a:lnTo>
                    <a:pt x="1788994" y="1152231"/>
                  </a:lnTo>
                  <a:lnTo>
                    <a:pt x="1769949" y="1182410"/>
                  </a:lnTo>
                  <a:lnTo>
                    <a:pt x="1769949" y="1226203"/>
                  </a:lnTo>
                  <a:lnTo>
                    <a:pt x="1741381" y="1241816"/>
                  </a:lnTo>
                  <a:lnTo>
                    <a:pt x="1740239" y="1265046"/>
                  </a:lnTo>
                  <a:lnTo>
                    <a:pt x="1720337" y="1255525"/>
                  </a:lnTo>
                  <a:lnTo>
                    <a:pt x="1701292" y="1277517"/>
                  </a:lnTo>
                  <a:lnTo>
                    <a:pt x="1680533" y="1273138"/>
                  </a:lnTo>
                  <a:lnTo>
                    <a:pt x="1659964" y="1276660"/>
                  </a:lnTo>
                  <a:lnTo>
                    <a:pt x="1684913" y="1263237"/>
                  </a:lnTo>
                  <a:lnTo>
                    <a:pt x="1679199" y="1239436"/>
                  </a:lnTo>
                  <a:lnTo>
                    <a:pt x="1658250" y="1227346"/>
                  </a:lnTo>
                  <a:lnTo>
                    <a:pt x="1662821" y="1201451"/>
                  </a:lnTo>
                  <a:lnTo>
                    <a:pt x="1678914" y="1177745"/>
                  </a:lnTo>
                  <a:lnTo>
                    <a:pt x="1692055" y="1156515"/>
                  </a:lnTo>
                  <a:lnTo>
                    <a:pt x="1692055" y="1130430"/>
                  </a:lnTo>
                  <a:lnTo>
                    <a:pt x="1717480" y="1111390"/>
                  </a:lnTo>
                  <a:lnTo>
                    <a:pt x="1691007" y="1089874"/>
                  </a:lnTo>
                  <a:lnTo>
                    <a:pt x="1630444" y="1089874"/>
                  </a:lnTo>
                  <a:lnTo>
                    <a:pt x="1609304" y="1096728"/>
                  </a:lnTo>
                  <a:lnTo>
                    <a:pt x="1620922" y="1075498"/>
                  </a:lnTo>
                  <a:lnTo>
                    <a:pt x="1584736" y="1061408"/>
                  </a:lnTo>
                  <a:lnTo>
                    <a:pt x="1565691" y="1033990"/>
                  </a:lnTo>
                  <a:lnTo>
                    <a:pt x="1528553" y="1014950"/>
                  </a:lnTo>
                  <a:lnTo>
                    <a:pt x="1508937" y="1004382"/>
                  </a:lnTo>
                  <a:lnTo>
                    <a:pt x="1475132" y="1000574"/>
                  </a:lnTo>
                  <a:lnTo>
                    <a:pt x="1448279" y="1004192"/>
                  </a:lnTo>
                  <a:lnTo>
                    <a:pt x="1427996" y="1011332"/>
                  </a:lnTo>
                  <a:lnTo>
                    <a:pt x="1450659" y="982771"/>
                  </a:lnTo>
                  <a:lnTo>
                    <a:pt x="1460753" y="946785"/>
                  </a:lnTo>
                  <a:lnTo>
                    <a:pt x="1433042" y="933266"/>
                  </a:lnTo>
                  <a:lnTo>
                    <a:pt x="1410950" y="947737"/>
                  </a:lnTo>
                  <a:lnTo>
                    <a:pt x="1421330" y="921937"/>
                  </a:lnTo>
                  <a:lnTo>
                    <a:pt x="1447422" y="891663"/>
                  </a:lnTo>
                  <a:lnTo>
                    <a:pt x="1476941" y="859866"/>
                  </a:lnTo>
                  <a:lnTo>
                    <a:pt x="1495986" y="846061"/>
                  </a:lnTo>
                  <a:lnTo>
                    <a:pt x="1515698" y="831971"/>
                  </a:lnTo>
                  <a:lnTo>
                    <a:pt x="1548836" y="811122"/>
                  </a:lnTo>
                  <a:lnTo>
                    <a:pt x="1571786" y="797032"/>
                  </a:lnTo>
                  <a:lnTo>
                    <a:pt x="1618065" y="761522"/>
                  </a:lnTo>
                  <a:lnTo>
                    <a:pt x="1646633" y="761522"/>
                  </a:lnTo>
                  <a:lnTo>
                    <a:pt x="1666725" y="757999"/>
                  </a:lnTo>
                  <a:lnTo>
                    <a:pt x="1662154" y="723250"/>
                  </a:lnTo>
                  <a:lnTo>
                    <a:pt x="1626635" y="724869"/>
                  </a:lnTo>
                  <a:lnTo>
                    <a:pt x="1605495" y="704305"/>
                  </a:lnTo>
                  <a:lnTo>
                    <a:pt x="1662630" y="719062"/>
                  </a:lnTo>
                  <a:lnTo>
                    <a:pt x="1695007" y="733056"/>
                  </a:lnTo>
                  <a:lnTo>
                    <a:pt x="1717575" y="707542"/>
                  </a:lnTo>
                  <a:lnTo>
                    <a:pt x="1741953" y="708494"/>
                  </a:lnTo>
                  <a:lnTo>
                    <a:pt x="1778614" y="701354"/>
                  </a:lnTo>
                  <a:lnTo>
                    <a:pt x="1798707" y="694214"/>
                  </a:lnTo>
                  <a:lnTo>
                    <a:pt x="1818799" y="683551"/>
                  </a:lnTo>
                  <a:lnTo>
                    <a:pt x="1841653" y="672984"/>
                  </a:lnTo>
                  <a:lnTo>
                    <a:pt x="1788708" y="653943"/>
                  </a:lnTo>
                  <a:lnTo>
                    <a:pt x="1740048" y="622336"/>
                  </a:lnTo>
                  <a:lnTo>
                    <a:pt x="1762045" y="623288"/>
                  </a:lnTo>
                  <a:lnTo>
                    <a:pt x="1781090" y="623288"/>
                  </a:lnTo>
                  <a:lnTo>
                    <a:pt x="1803373" y="630238"/>
                  </a:lnTo>
                  <a:lnTo>
                    <a:pt x="1825465" y="650992"/>
                  </a:lnTo>
                  <a:lnTo>
                    <a:pt x="1846891" y="651563"/>
                  </a:lnTo>
                  <a:lnTo>
                    <a:pt x="1867745" y="640710"/>
                  </a:lnTo>
                  <a:lnTo>
                    <a:pt x="1886790" y="633761"/>
                  </a:lnTo>
                  <a:lnTo>
                    <a:pt x="1910216" y="619385"/>
                  </a:lnTo>
                  <a:lnTo>
                    <a:pt x="1930689" y="601677"/>
                  </a:lnTo>
                  <a:lnTo>
                    <a:pt x="1953924" y="622907"/>
                  </a:lnTo>
                  <a:lnTo>
                    <a:pt x="1970588" y="601677"/>
                  </a:lnTo>
                  <a:lnTo>
                    <a:pt x="2021724" y="609865"/>
                  </a:lnTo>
                  <a:lnTo>
                    <a:pt x="2045245" y="599107"/>
                  </a:lnTo>
                  <a:lnTo>
                    <a:pt x="2065147" y="588349"/>
                  </a:lnTo>
                  <a:lnTo>
                    <a:pt x="2075907" y="558360"/>
                  </a:lnTo>
                  <a:lnTo>
                    <a:pt x="2069432" y="532180"/>
                  </a:lnTo>
                  <a:lnTo>
                    <a:pt x="2094000" y="528086"/>
                  </a:lnTo>
                  <a:lnTo>
                    <a:pt x="2113997" y="524564"/>
                  </a:lnTo>
                  <a:lnTo>
                    <a:pt x="2119235" y="501334"/>
                  </a:lnTo>
                  <a:lnTo>
                    <a:pt x="2105808" y="475059"/>
                  </a:lnTo>
                  <a:lnTo>
                    <a:pt x="2074669" y="466776"/>
                  </a:lnTo>
                  <a:lnTo>
                    <a:pt x="2051054" y="466776"/>
                  </a:lnTo>
                  <a:lnTo>
                    <a:pt x="2030580" y="474011"/>
                  </a:lnTo>
                  <a:lnTo>
                    <a:pt x="2018772" y="496384"/>
                  </a:lnTo>
                  <a:lnTo>
                    <a:pt x="1993347" y="513139"/>
                  </a:lnTo>
                  <a:lnTo>
                    <a:pt x="1957066" y="541700"/>
                  </a:lnTo>
                  <a:lnTo>
                    <a:pt x="1937164" y="559503"/>
                  </a:lnTo>
                  <a:lnTo>
                    <a:pt x="1911549" y="569689"/>
                  </a:lnTo>
                  <a:lnTo>
                    <a:pt x="1891552" y="580447"/>
                  </a:lnTo>
                  <a:lnTo>
                    <a:pt x="1891552" y="543414"/>
                  </a:lnTo>
                  <a:lnTo>
                    <a:pt x="1916881" y="535036"/>
                  </a:lnTo>
                  <a:lnTo>
                    <a:pt x="1924880" y="505047"/>
                  </a:lnTo>
                  <a:lnTo>
                    <a:pt x="1889647" y="502096"/>
                  </a:lnTo>
                  <a:lnTo>
                    <a:pt x="1868793" y="513044"/>
                  </a:lnTo>
                  <a:lnTo>
                    <a:pt x="1848510" y="531037"/>
                  </a:lnTo>
                  <a:lnTo>
                    <a:pt x="1862222" y="508950"/>
                  </a:lnTo>
                  <a:lnTo>
                    <a:pt x="1884695" y="488577"/>
                  </a:lnTo>
                  <a:lnTo>
                    <a:pt x="1863746" y="480961"/>
                  </a:lnTo>
                  <a:lnTo>
                    <a:pt x="1840320" y="480961"/>
                  </a:lnTo>
                  <a:lnTo>
                    <a:pt x="1852414" y="459541"/>
                  </a:lnTo>
                  <a:lnTo>
                    <a:pt x="1872792" y="464586"/>
                  </a:lnTo>
                  <a:lnTo>
                    <a:pt x="1862032" y="439834"/>
                  </a:lnTo>
                  <a:lnTo>
                    <a:pt x="1875934" y="409940"/>
                  </a:lnTo>
                  <a:lnTo>
                    <a:pt x="1848510" y="382713"/>
                  </a:lnTo>
                  <a:lnTo>
                    <a:pt x="1826322" y="389281"/>
                  </a:lnTo>
                  <a:lnTo>
                    <a:pt x="1773758" y="406894"/>
                  </a:lnTo>
                  <a:lnTo>
                    <a:pt x="1750047" y="424982"/>
                  </a:lnTo>
                  <a:lnTo>
                    <a:pt x="1770044" y="439643"/>
                  </a:lnTo>
                  <a:lnTo>
                    <a:pt x="1740810" y="445832"/>
                  </a:lnTo>
                  <a:lnTo>
                    <a:pt x="1742524" y="473155"/>
                  </a:lnTo>
                  <a:lnTo>
                    <a:pt x="1771092" y="475249"/>
                  </a:lnTo>
                  <a:lnTo>
                    <a:pt x="1796326" y="489148"/>
                  </a:lnTo>
                  <a:lnTo>
                    <a:pt x="1776519" y="495527"/>
                  </a:lnTo>
                  <a:lnTo>
                    <a:pt x="1754332" y="498764"/>
                  </a:lnTo>
                  <a:lnTo>
                    <a:pt x="1774425" y="503619"/>
                  </a:lnTo>
                  <a:lnTo>
                    <a:pt x="1733954" y="530847"/>
                  </a:lnTo>
                  <a:lnTo>
                    <a:pt x="1714052" y="545032"/>
                  </a:lnTo>
                  <a:lnTo>
                    <a:pt x="1693198" y="537606"/>
                  </a:lnTo>
                  <a:lnTo>
                    <a:pt x="1670915" y="559503"/>
                  </a:lnTo>
                  <a:lnTo>
                    <a:pt x="1661678" y="525516"/>
                  </a:lnTo>
                  <a:lnTo>
                    <a:pt x="1640062" y="520280"/>
                  </a:lnTo>
                  <a:lnTo>
                    <a:pt x="1613018" y="523802"/>
                  </a:lnTo>
                  <a:lnTo>
                    <a:pt x="1614256" y="547793"/>
                  </a:lnTo>
                  <a:lnTo>
                    <a:pt x="1595211" y="539320"/>
                  </a:lnTo>
                  <a:lnTo>
                    <a:pt x="1585688" y="560550"/>
                  </a:lnTo>
                  <a:lnTo>
                    <a:pt x="1548836" y="555695"/>
                  </a:lnTo>
                  <a:lnTo>
                    <a:pt x="1489321" y="552077"/>
                  </a:lnTo>
                  <a:lnTo>
                    <a:pt x="1440375" y="541510"/>
                  </a:lnTo>
                  <a:lnTo>
                    <a:pt x="1418283" y="524278"/>
                  </a:lnTo>
                  <a:lnTo>
                    <a:pt x="1389715" y="530942"/>
                  </a:lnTo>
                  <a:lnTo>
                    <a:pt x="1360195" y="537987"/>
                  </a:lnTo>
                  <a:lnTo>
                    <a:pt x="1338103" y="534465"/>
                  </a:lnTo>
                  <a:lnTo>
                    <a:pt x="1321724" y="563597"/>
                  </a:lnTo>
                  <a:lnTo>
                    <a:pt x="1311726" y="588539"/>
                  </a:lnTo>
                  <a:lnTo>
                    <a:pt x="1293347" y="557313"/>
                  </a:lnTo>
                  <a:lnTo>
                    <a:pt x="1268303" y="551696"/>
                  </a:lnTo>
                  <a:lnTo>
                    <a:pt x="1238593" y="548079"/>
                  </a:lnTo>
                  <a:lnTo>
                    <a:pt x="1208502" y="551601"/>
                  </a:lnTo>
                  <a:lnTo>
                    <a:pt x="1182125" y="555219"/>
                  </a:lnTo>
                  <a:lnTo>
                    <a:pt x="1156128" y="555219"/>
                  </a:lnTo>
                  <a:lnTo>
                    <a:pt x="1130131" y="551791"/>
                  </a:lnTo>
                  <a:lnTo>
                    <a:pt x="1110325" y="549507"/>
                  </a:lnTo>
                  <a:lnTo>
                    <a:pt x="1139940" y="545889"/>
                  </a:lnTo>
                  <a:lnTo>
                    <a:pt x="1159842" y="542366"/>
                  </a:lnTo>
                  <a:lnTo>
                    <a:pt x="1158509" y="511426"/>
                  </a:lnTo>
                  <a:lnTo>
                    <a:pt x="1097184" y="501906"/>
                  </a:lnTo>
                  <a:lnTo>
                    <a:pt x="1044810" y="487816"/>
                  </a:lnTo>
                  <a:lnTo>
                    <a:pt x="1022527" y="474011"/>
                  </a:lnTo>
                  <a:lnTo>
                    <a:pt x="992436" y="463158"/>
                  </a:lnTo>
                  <a:lnTo>
                    <a:pt x="967582" y="473821"/>
                  </a:lnTo>
                  <a:lnTo>
                    <a:pt x="947490" y="488387"/>
                  </a:lnTo>
                  <a:lnTo>
                    <a:pt x="918922" y="487911"/>
                  </a:lnTo>
                  <a:lnTo>
                    <a:pt x="950347" y="456589"/>
                  </a:lnTo>
                  <a:lnTo>
                    <a:pt x="914447" y="470584"/>
                  </a:lnTo>
                  <a:lnTo>
                    <a:pt x="895116" y="488577"/>
                  </a:lnTo>
                  <a:lnTo>
                    <a:pt x="885593" y="458874"/>
                  </a:lnTo>
                  <a:lnTo>
                    <a:pt x="872167" y="435740"/>
                  </a:lnTo>
                  <a:lnTo>
                    <a:pt x="842456" y="452686"/>
                  </a:lnTo>
                  <a:lnTo>
                    <a:pt x="816174" y="470394"/>
                  </a:lnTo>
                  <a:lnTo>
                    <a:pt x="791225" y="470394"/>
                  </a:lnTo>
                  <a:lnTo>
                    <a:pt x="764277" y="477534"/>
                  </a:lnTo>
                  <a:lnTo>
                    <a:pt x="741137" y="484579"/>
                  </a:lnTo>
                  <a:lnTo>
                    <a:pt x="719235" y="480961"/>
                  </a:lnTo>
                  <a:lnTo>
                    <a:pt x="694572" y="495527"/>
                  </a:lnTo>
                  <a:lnTo>
                    <a:pt x="672099" y="502286"/>
                  </a:lnTo>
                  <a:lnTo>
                    <a:pt x="642579" y="509331"/>
                  </a:lnTo>
                  <a:lnTo>
                    <a:pt x="664290" y="499811"/>
                  </a:lnTo>
                  <a:lnTo>
                    <a:pt x="686668" y="493052"/>
                  </a:lnTo>
                  <a:lnTo>
                    <a:pt x="706856" y="482294"/>
                  </a:lnTo>
                  <a:lnTo>
                    <a:pt x="744946" y="482294"/>
                  </a:lnTo>
                  <a:lnTo>
                    <a:pt x="778560" y="471536"/>
                  </a:lnTo>
                  <a:lnTo>
                    <a:pt x="798367" y="464396"/>
                  </a:lnTo>
                  <a:lnTo>
                    <a:pt x="771895" y="452781"/>
                  </a:lnTo>
                  <a:lnTo>
                    <a:pt x="750374" y="463539"/>
                  </a:lnTo>
                  <a:lnTo>
                    <a:pt x="698762" y="466871"/>
                  </a:lnTo>
                  <a:lnTo>
                    <a:pt x="674575" y="481342"/>
                  </a:lnTo>
                  <a:lnTo>
                    <a:pt x="632199" y="498859"/>
                  </a:lnTo>
                  <a:lnTo>
                    <a:pt x="612012" y="513235"/>
                  </a:lnTo>
                  <a:lnTo>
                    <a:pt x="631723" y="495527"/>
                  </a:lnTo>
                  <a:lnTo>
                    <a:pt x="653911" y="486007"/>
                  </a:lnTo>
                  <a:lnTo>
                    <a:pt x="623820" y="474392"/>
                  </a:lnTo>
                  <a:lnTo>
                    <a:pt x="595824" y="488672"/>
                  </a:lnTo>
                  <a:lnTo>
                    <a:pt x="578397" y="517900"/>
                  </a:lnTo>
                  <a:lnTo>
                    <a:pt x="531832" y="502667"/>
                  </a:lnTo>
                  <a:lnTo>
                    <a:pt x="456223" y="474107"/>
                  </a:lnTo>
                  <a:lnTo>
                    <a:pt x="39423" y="849203"/>
                  </a:lnTo>
                  <a:lnTo>
                    <a:pt x="25806" y="870909"/>
                  </a:lnTo>
                  <a:lnTo>
                    <a:pt x="57516" y="874622"/>
                  </a:lnTo>
                  <a:lnTo>
                    <a:pt x="84465" y="867482"/>
                  </a:lnTo>
                  <a:lnTo>
                    <a:pt x="71704" y="888997"/>
                  </a:lnTo>
                  <a:lnTo>
                    <a:pt x="85036" y="912417"/>
                  </a:lnTo>
                  <a:lnTo>
                    <a:pt x="106366" y="917082"/>
                  </a:lnTo>
                  <a:lnTo>
                    <a:pt x="127411" y="909847"/>
                  </a:lnTo>
                  <a:lnTo>
                    <a:pt x="147694" y="895376"/>
                  </a:lnTo>
                  <a:lnTo>
                    <a:pt x="169691" y="892329"/>
                  </a:lnTo>
                  <a:lnTo>
                    <a:pt x="170263" y="922032"/>
                  </a:lnTo>
                  <a:lnTo>
                    <a:pt x="176833" y="947166"/>
                  </a:lnTo>
                  <a:lnTo>
                    <a:pt x="167311" y="977630"/>
                  </a:lnTo>
                  <a:lnTo>
                    <a:pt x="167311" y="1003145"/>
                  </a:lnTo>
                  <a:lnTo>
                    <a:pt x="157788" y="1026945"/>
                  </a:lnTo>
                  <a:lnTo>
                    <a:pt x="178166" y="1047318"/>
                  </a:lnTo>
                  <a:lnTo>
                    <a:pt x="177309" y="1070357"/>
                  </a:lnTo>
                  <a:lnTo>
                    <a:pt x="158264" y="1097204"/>
                  </a:lnTo>
                  <a:lnTo>
                    <a:pt x="135981" y="1110723"/>
                  </a:lnTo>
                  <a:lnTo>
                    <a:pt x="118746" y="1136237"/>
                  </a:lnTo>
                  <a:lnTo>
                    <a:pt x="111889" y="1158039"/>
                  </a:lnTo>
                  <a:lnTo>
                    <a:pt x="133506" y="1164703"/>
                  </a:lnTo>
                  <a:lnTo>
                    <a:pt x="161597" y="1146614"/>
                  </a:lnTo>
                  <a:lnTo>
                    <a:pt x="128840" y="1185457"/>
                  </a:lnTo>
                  <a:lnTo>
                    <a:pt x="138362" y="1209257"/>
                  </a:lnTo>
                  <a:lnTo>
                    <a:pt x="167501" y="1203545"/>
                  </a:lnTo>
                  <a:lnTo>
                    <a:pt x="167501" y="1226298"/>
                  </a:lnTo>
                  <a:lnTo>
                    <a:pt x="129411" y="1234486"/>
                  </a:lnTo>
                  <a:lnTo>
                    <a:pt x="109223" y="1252479"/>
                  </a:lnTo>
                  <a:lnTo>
                    <a:pt x="150646" y="1249623"/>
                  </a:lnTo>
                  <a:lnTo>
                    <a:pt x="129697" y="1252003"/>
                  </a:lnTo>
                  <a:lnTo>
                    <a:pt x="109414" y="1266474"/>
                  </a:lnTo>
                  <a:lnTo>
                    <a:pt x="133125" y="1277803"/>
                  </a:lnTo>
                  <a:lnTo>
                    <a:pt x="163121" y="1281420"/>
                  </a:lnTo>
                  <a:lnTo>
                    <a:pt x="141790" y="1302270"/>
                  </a:lnTo>
                  <a:lnTo>
                    <a:pt x="163882" y="1302270"/>
                  </a:lnTo>
                  <a:lnTo>
                    <a:pt x="163882" y="1323500"/>
                  </a:lnTo>
                  <a:lnTo>
                    <a:pt x="186927" y="1323500"/>
                  </a:lnTo>
                  <a:lnTo>
                    <a:pt x="172643" y="1344444"/>
                  </a:lnTo>
                  <a:lnTo>
                    <a:pt x="192355" y="1355107"/>
                  </a:lnTo>
                  <a:lnTo>
                    <a:pt x="187784" y="1381002"/>
                  </a:lnTo>
                  <a:lnTo>
                    <a:pt x="1127656" y="1383668"/>
                  </a:lnTo>
                  <a:lnTo>
                    <a:pt x="1139749" y="1361009"/>
                  </a:lnTo>
                  <a:lnTo>
                    <a:pt x="1138416" y="1385096"/>
                  </a:lnTo>
                  <a:lnTo>
                    <a:pt x="1163175" y="1394616"/>
                  </a:lnTo>
                  <a:lnTo>
                    <a:pt x="1186886" y="1394616"/>
                  </a:lnTo>
                  <a:lnTo>
                    <a:pt x="1225547" y="1412228"/>
                  </a:lnTo>
                  <a:lnTo>
                    <a:pt x="1248972" y="1415846"/>
                  </a:lnTo>
                  <a:lnTo>
                    <a:pt x="1285539" y="1415846"/>
                  </a:lnTo>
                  <a:lnTo>
                    <a:pt x="1307155" y="1422034"/>
                  </a:lnTo>
                  <a:lnTo>
                    <a:pt x="1323629" y="1400804"/>
                  </a:lnTo>
                  <a:lnTo>
                    <a:pt x="1345150" y="1398138"/>
                  </a:lnTo>
                  <a:lnTo>
                    <a:pt x="1371717" y="1390998"/>
                  </a:lnTo>
                  <a:lnTo>
                    <a:pt x="1401237" y="1383953"/>
                  </a:lnTo>
                  <a:lnTo>
                    <a:pt x="1426091" y="1394521"/>
                  </a:lnTo>
                  <a:lnTo>
                    <a:pt x="1418092" y="1416417"/>
                  </a:lnTo>
                  <a:lnTo>
                    <a:pt x="1418092" y="1438218"/>
                  </a:lnTo>
                  <a:lnTo>
                    <a:pt x="1444565" y="1429841"/>
                  </a:lnTo>
                  <a:lnTo>
                    <a:pt x="1444565" y="1466113"/>
                  </a:lnTo>
                  <a:lnTo>
                    <a:pt x="1444565" y="1491246"/>
                  </a:lnTo>
                  <a:lnTo>
                    <a:pt x="1508937" y="1507811"/>
                  </a:lnTo>
                  <a:lnTo>
                    <a:pt x="1555026" y="1518378"/>
                  </a:lnTo>
                  <a:lnTo>
                    <a:pt x="1563215" y="1541703"/>
                  </a:lnTo>
                  <a:lnTo>
                    <a:pt x="1566263" y="1565884"/>
                  </a:lnTo>
                  <a:lnTo>
                    <a:pt x="1556740" y="1585782"/>
                  </a:lnTo>
                  <a:lnTo>
                    <a:pt x="1536933" y="1573977"/>
                  </a:lnTo>
                  <a:lnTo>
                    <a:pt x="1528268" y="1550557"/>
                  </a:lnTo>
                  <a:lnTo>
                    <a:pt x="1518840" y="1572739"/>
                  </a:lnTo>
                  <a:lnTo>
                    <a:pt x="1505985" y="1593112"/>
                  </a:lnTo>
                  <a:lnTo>
                    <a:pt x="1475989" y="1628432"/>
                  </a:lnTo>
                  <a:lnTo>
                    <a:pt x="1456944" y="1648901"/>
                  </a:lnTo>
                  <a:lnTo>
                    <a:pt x="1440375" y="1670321"/>
                  </a:lnTo>
                  <a:lnTo>
                    <a:pt x="1414854" y="1683840"/>
                  </a:lnTo>
                  <a:lnTo>
                    <a:pt x="1438661" y="1691837"/>
                  </a:lnTo>
                  <a:lnTo>
                    <a:pt x="1459896" y="1680984"/>
                  </a:lnTo>
                  <a:lnTo>
                    <a:pt x="1508366" y="1674224"/>
                  </a:lnTo>
                  <a:lnTo>
                    <a:pt x="1528649" y="1666989"/>
                  </a:lnTo>
                  <a:lnTo>
                    <a:pt x="1563977" y="1666989"/>
                  </a:lnTo>
                  <a:lnTo>
                    <a:pt x="1549408" y="1641951"/>
                  </a:lnTo>
                  <a:lnTo>
                    <a:pt x="1572357" y="1620245"/>
                  </a:lnTo>
                  <a:lnTo>
                    <a:pt x="1593973" y="1617484"/>
                  </a:lnTo>
                  <a:lnTo>
                    <a:pt x="1617017" y="1613961"/>
                  </a:lnTo>
                  <a:lnTo>
                    <a:pt x="1639967" y="1610439"/>
                  </a:lnTo>
                  <a:lnTo>
                    <a:pt x="1680533" y="1599396"/>
                  </a:lnTo>
                  <a:lnTo>
                    <a:pt x="1726812" y="1570835"/>
                  </a:lnTo>
                  <a:lnTo>
                    <a:pt x="1866793" y="1561315"/>
                  </a:lnTo>
                  <a:lnTo>
                    <a:pt x="1890885" y="1546749"/>
                  </a:lnTo>
                  <a:lnTo>
                    <a:pt x="1910977" y="1528851"/>
                  </a:lnTo>
                  <a:lnTo>
                    <a:pt x="1934117" y="1503908"/>
                  </a:lnTo>
                  <a:lnTo>
                    <a:pt x="1944401" y="1482106"/>
                  </a:lnTo>
                  <a:lnTo>
                    <a:pt x="1966589" y="1468969"/>
                  </a:lnTo>
                  <a:lnTo>
                    <a:pt x="1983634" y="1447167"/>
                  </a:lnTo>
                  <a:lnTo>
                    <a:pt x="2028104" y="1455164"/>
                  </a:lnTo>
                  <a:lnTo>
                    <a:pt x="2012392" y="1504860"/>
                  </a:lnTo>
                  <a:lnTo>
                    <a:pt x="2005726" y="1526280"/>
                  </a:lnTo>
                  <a:lnTo>
                    <a:pt x="2005726" y="1548272"/>
                  </a:lnTo>
                  <a:lnTo>
                    <a:pt x="2033532" y="1561124"/>
                  </a:lnTo>
                  <a:lnTo>
                    <a:pt x="2055339" y="1550366"/>
                  </a:lnTo>
                  <a:lnTo>
                    <a:pt x="2098000" y="1539894"/>
                  </a:lnTo>
                  <a:lnTo>
                    <a:pt x="2118092" y="1525423"/>
                  </a:lnTo>
                  <a:lnTo>
                    <a:pt x="2106951" y="1547130"/>
                  </a:lnTo>
                  <a:lnTo>
                    <a:pt x="2156373" y="1543607"/>
                  </a:lnTo>
                  <a:lnTo>
                    <a:pt x="2132757" y="1542369"/>
                  </a:lnTo>
                  <a:lnTo>
                    <a:pt x="2109426" y="1549510"/>
                  </a:lnTo>
                  <a:lnTo>
                    <a:pt x="2046387" y="1585115"/>
                  </a:lnTo>
                  <a:lnTo>
                    <a:pt x="2035437" y="1621863"/>
                  </a:lnTo>
                  <a:lnTo>
                    <a:pt x="2056672" y="1631860"/>
                  </a:lnTo>
                  <a:lnTo>
                    <a:pt x="2085239" y="1613961"/>
                  </a:lnTo>
                  <a:lnTo>
                    <a:pt x="2108189" y="1599872"/>
                  </a:lnTo>
                  <a:lnTo>
                    <a:pt x="2125329" y="1574357"/>
                  </a:lnTo>
                  <a:lnTo>
                    <a:pt x="2152087" y="1582259"/>
                  </a:lnTo>
                  <a:lnTo>
                    <a:pt x="2176751" y="1571501"/>
                  </a:lnTo>
                  <a:lnTo>
                    <a:pt x="2195796" y="1564456"/>
                  </a:lnTo>
                  <a:lnTo>
                    <a:pt x="2228363" y="1557507"/>
                  </a:lnTo>
                  <a:lnTo>
                    <a:pt x="2233505" y="1534277"/>
                  </a:lnTo>
                  <a:lnTo>
                    <a:pt x="2210936" y="1535039"/>
                  </a:lnTo>
                  <a:lnTo>
                    <a:pt x="2152849" y="1520949"/>
                  </a:lnTo>
                  <a:lnTo>
                    <a:pt x="2147897" y="1501337"/>
                  </a:lnTo>
                  <a:lnTo>
                    <a:pt x="2126662" y="1492769"/>
                  </a:lnTo>
                  <a:lnTo>
                    <a:pt x="2134852" y="1467255"/>
                  </a:lnTo>
                  <a:lnTo>
                    <a:pt x="2147707" y="1443074"/>
                  </a:lnTo>
                  <a:lnTo>
                    <a:pt x="2163990" y="1422224"/>
                  </a:lnTo>
                  <a:lnTo>
                    <a:pt x="2140946" y="1432887"/>
                  </a:lnTo>
                  <a:lnTo>
                    <a:pt x="2115711" y="1436029"/>
                  </a:lnTo>
                  <a:lnTo>
                    <a:pt x="2116854" y="1415941"/>
                  </a:lnTo>
                  <a:lnTo>
                    <a:pt x="2137328" y="1422510"/>
                  </a:lnTo>
                  <a:lnTo>
                    <a:pt x="2157134" y="1404802"/>
                  </a:lnTo>
                  <a:lnTo>
                    <a:pt x="2178560" y="1405469"/>
                  </a:lnTo>
                  <a:lnTo>
                    <a:pt x="2180941" y="1378241"/>
                  </a:lnTo>
                  <a:lnTo>
                    <a:pt x="2160182" y="1362152"/>
                  </a:lnTo>
                  <a:lnTo>
                    <a:pt x="2109236" y="1365294"/>
                  </a:lnTo>
                  <a:lnTo>
                    <a:pt x="2075812" y="1375956"/>
                  </a:lnTo>
                  <a:lnTo>
                    <a:pt x="2049339" y="1386619"/>
                  </a:lnTo>
                  <a:lnTo>
                    <a:pt x="2016392" y="1400804"/>
                  </a:lnTo>
                  <a:lnTo>
                    <a:pt x="1993061" y="1415084"/>
                  </a:lnTo>
                  <a:lnTo>
                    <a:pt x="1972969" y="1433077"/>
                  </a:lnTo>
                  <a:lnTo>
                    <a:pt x="1949924" y="1454307"/>
                  </a:lnTo>
                  <a:lnTo>
                    <a:pt x="1908978" y="1468017"/>
                  </a:lnTo>
                  <a:lnTo>
                    <a:pt x="1930499" y="1458496"/>
                  </a:lnTo>
                  <a:lnTo>
                    <a:pt x="1959923" y="1440979"/>
                  </a:lnTo>
                  <a:lnTo>
                    <a:pt x="1977064" y="1419178"/>
                  </a:lnTo>
                  <a:lnTo>
                    <a:pt x="2029342" y="1381097"/>
                  </a:lnTo>
                  <a:lnTo>
                    <a:pt x="2055243" y="1367198"/>
                  </a:lnTo>
                  <a:lnTo>
                    <a:pt x="2083811" y="1363961"/>
                  </a:lnTo>
                  <a:lnTo>
                    <a:pt x="2111617" y="1334924"/>
                  </a:lnTo>
                  <a:lnTo>
                    <a:pt x="2156182" y="1321501"/>
                  </a:lnTo>
                  <a:lnTo>
                    <a:pt x="2185511" y="1321501"/>
                  </a:lnTo>
                  <a:lnTo>
                    <a:pt x="2215317" y="1317978"/>
                  </a:lnTo>
                  <a:lnTo>
                    <a:pt x="2247693" y="1321501"/>
                  </a:lnTo>
                  <a:lnTo>
                    <a:pt x="2287021" y="1328546"/>
                  </a:lnTo>
                  <a:lnTo>
                    <a:pt x="2307209" y="1328546"/>
                  </a:lnTo>
                  <a:lnTo>
                    <a:pt x="2327682" y="1321405"/>
                  </a:lnTo>
                  <a:lnTo>
                    <a:pt x="2353869" y="1314360"/>
                  </a:lnTo>
                  <a:lnTo>
                    <a:pt x="2376914" y="1307220"/>
                  </a:lnTo>
                  <a:lnTo>
                    <a:pt x="2397768" y="1285324"/>
                  </a:lnTo>
                  <a:lnTo>
                    <a:pt x="2439096" y="1271996"/>
                  </a:lnTo>
                  <a:lnTo>
                    <a:pt x="2462807" y="1261142"/>
                  </a:lnTo>
                  <a:lnTo>
                    <a:pt x="2518609" y="1247052"/>
                  </a:lnTo>
                  <a:lnTo>
                    <a:pt x="2523370" y="1223918"/>
                  </a:lnTo>
                  <a:lnTo>
                    <a:pt x="2529940" y="1199451"/>
                  </a:lnTo>
                  <a:lnTo>
                    <a:pt x="2545938" y="1179078"/>
                  </a:lnTo>
                  <a:lnTo>
                    <a:pt x="2525846" y="1158134"/>
                  </a:lnTo>
                  <a:close/>
                  <a:moveTo>
                    <a:pt x="67896" y="1143758"/>
                  </a:moveTo>
                  <a:lnTo>
                    <a:pt x="26187" y="1171462"/>
                  </a:lnTo>
                  <a:lnTo>
                    <a:pt x="9523" y="1203831"/>
                  </a:lnTo>
                  <a:lnTo>
                    <a:pt x="2761" y="1225442"/>
                  </a:lnTo>
                  <a:lnTo>
                    <a:pt x="10760" y="1190978"/>
                  </a:lnTo>
                  <a:lnTo>
                    <a:pt x="4095" y="1168892"/>
                  </a:lnTo>
                  <a:lnTo>
                    <a:pt x="26473" y="1149851"/>
                  </a:lnTo>
                  <a:lnTo>
                    <a:pt x="45518" y="1149851"/>
                  </a:lnTo>
                  <a:close/>
                  <a:moveTo>
                    <a:pt x="66467" y="1139189"/>
                  </a:moveTo>
                  <a:lnTo>
                    <a:pt x="43423" y="1146233"/>
                  </a:lnTo>
                  <a:lnTo>
                    <a:pt x="23044" y="1160704"/>
                  </a:lnTo>
                  <a:lnTo>
                    <a:pt x="45518" y="1150518"/>
                  </a:lnTo>
                  <a:lnTo>
                    <a:pt x="24378" y="1146138"/>
                  </a:lnTo>
                  <a:lnTo>
                    <a:pt x="0" y="1167749"/>
                  </a:lnTo>
                  <a:lnTo>
                    <a:pt x="5904" y="1191550"/>
                  </a:lnTo>
                  <a:lnTo>
                    <a:pt x="2571" y="1225918"/>
                  </a:lnTo>
                  <a:lnTo>
                    <a:pt x="13808" y="1205640"/>
                  </a:lnTo>
                  <a:lnTo>
                    <a:pt x="30091" y="1174223"/>
                  </a:lnTo>
                  <a:lnTo>
                    <a:pt x="58659" y="1150232"/>
                  </a:lnTo>
                  <a:close/>
                  <a:moveTo>
                    <a:pt x="1549503" y="206208"/>
                  </a:moveTo>
                  <a:cubicBezTo>
                    <a:pt x="1529220" y="189833"/>
                    <a:pt x="1526935" y="194117"/>
                    <a:pt x="1529791" y="195640"/>
                  </a:cubicBezTo>
                  <a:close/>
                  <a:moveTo>
                    <a:pt x="1468847" y="231246"/>
                  </a:moveTo>
                  <a:lnTo>
                    <a:pt x="1541218" y="217061"/>
                  </a:lnTo>
                  <a:lnTo>
                    <a:pt x="1563787" y="217061"/>
                  </a:lnTo>
                  <a:lnTo>
                    <a:pt x="1584451" y="250286"/>
                  </a:lnTo>
                  <a:lnTo>
                    <a:pt x="1656917" y="227343"/>
                  </a:lnTo>
                  <a:lnTo>
                    <a:pt x="1636824" y="219155"/>
                  </a:lnTo>
                  <a:lnTo>
                    <a:pt x="1673391" y="209635"/>
                  </a:lnTo>
                  <a:lnTo>
                    <a:pt x="1698530" y="213348"/>
                  </a:lnTo>
                  <a:lnTo>
                    <a:pt x="1680342" y="234292"/>
                  </a:lnTo>
                  <a:lnTo>
                    <a:pt x="1709576" y="227343"/>
                  </a:lnTo>
                  <a:lnTo>
                    <a:pt x="1716432" y="248763"/>
                  </a:lnTo>
                  <a:lnTo>
                    <a:pt x="1694531" y="258283"/>
                  </a:lnTo>
                  <a:lnTo>
                    <a:pt x="1672153" y="261615"/>
                  </a:lnTo>
                  <a:lnTo>
                    <a:pt x="1642633" y="265138"/>
                  </a:lnTo>
                  <a:lnTo>
                    <a:pt x="1619874" y="265138"/>
                  </a:lnTo>
                  <a:lnTo>
                    <a:pt x="1579784" y="275801"/>
                  </a:lnTo>
                  <a:lnTo>
                    <a:pt x="1559882" y="282941"/>
                  </a:lnTo>
                  <a:lnTo>
                    <a:pt x="1536933" y="289986"/>
                  </a:lnTo>
                  <a:lnTo>
                    <a:pt x="1511032" y="293413"/>
                  </a:lnTo>
                  <a:lnTo>
                    <a:pt x="1475418" y="289890"/>
                  </a:lnTo>
                  <a:lnTo>
                    <a:pt x="1452849" y="282845"/>
                  </a:lnTo>
                  <a:lnTo>
                    <a:pt x="1471894" y="284083"/>
                  </a:lnTo>
                  <a:lnTo>
                    <a:pt x="1494939" y="280465"/>
                  </a:lnTo>
                  <a:lnTo>
                    <a:pt x="1527887" y="273420"/>
                  </a:lnTo>
                  <a:lnTo>
                    <a:pt x="1564072" y="266376"/>
                  </a:lnTo>
                  <a:lnTo>
                    <a:pt x="1530744" y="261520"/>
                  </a:lnTo>
                  <a:lnTo>
                    <a:pt x="1495034" y="261520"/>
                  </a:lnTo>
                  <a:lnTo>
                    <a:pt x="1474846" y="265138"/>
                  </a:lnTo>
                  <a:lnTo>
                    <a:pt x="1438661" y="272183"/>
                  </a:lnTo>
                  <a:lnTo>
                    <a:pt x="1413426" y="265138"/>
                  </a:lnTo>
                  <a:lnTo>
                    <a:pt x="1393810" y="258188"/>
                  </a:lnTo>
                  <a:lnTo>
                    <a:pt x="1416473" y="259331"/>
                  </a:lnTo>
                  <a:lnTo>
                    <a:pt x="1440375" y="244765"/>
                  </a:lnTo>
                  <a:lnTo>
                    <a:pt x="1469609" y="230389"/>
                  </a:lnTo>
                  <a:close/>
                  <a:moveTo>
                    <a:pt x="1467324" y="226676"/>
                  </a:moveTo>
                  <a:lnTo>
                    <a:pt x="1437899" y="240576"/>
                  </a:lnTo>
                  <a:lnTo>
                    <a:pt x="1414569" y="254856"/>
                  </a:lnTo>
                  <a:lnTo>
                    <a:pt x="1392477" y="258093"/>
                  </a:lnTo>
                  <a:lnTo>
                    <a:pt x="1438280" y="277133"/>
                  </a:lnTo>
                  <a:lnTo>
                    <a:pt x="1475513" y="270088"/>
                  </a:lnTo>
                  <a:lnTo>
                    <a:pt x="1495224" y="266566"/>
                  </a:lnTo>
                  <a:lnTo>
                    <a:pt x="1563882" y="266566"/>
                  </a:lnTo>
                  <a:lnTo>
                    <a:pt x="1527220" y="268851"/>
                  </a:lnTo>
                  <a:lnTo>
                    <a:pt x="1494272" y="275991"/>
                  </a:lnTo>
                  <a:lnTo>
                    <a:pt x="1471418" y="279418"/>
                  </a:lnTo>
                  <a:lnTo>
                    <a:pt x="1451611" y="283036"/>
                  </a:lnTo>
                  <a:lnTo>
                    <a:pt x="1474370" y="294746"/>
                  </a:lnTo>
                  <a:lnTo>
                    <a:pt x="1511032" y="298363"/>
                  </a:lnTo>
                  <a:lnTo>
                    <a:pt x="1537885" y="294841"/>
                  </a:lnTo>
                  <a:lnTo>
                    <a:pt x="1561692" y="287510"/>
                  </a:lnTo>
                  <a:lnTo>
                    <a:pt x="1581498" y="280370"/>
                  </a:lnTo>
                  <a:lnTo>
                    <a:pt x="1620826" y="269803"/>
                  </a:lnTo>
                  <a:lnTo>
                    <a:pt x="1643204" y="269803"/>
                  </a:lnTo>
                  <a:lnTo>
                    <a:pt x="1673105" y="266280"/>
                  </a:lnTo>
                  <a:lnTo>
                    <a:pt x="1696245" y="262758"/>
                  </a:lnTo>
                  <a:lnTo>
                    <a:pt x="1719860" y="251905"/>
                  </a:lnTo>
                  <a:lnTo>
                    <a:pt x="1730907" y="229532"/>
                  </a:lnTo>
                  <a:lnTo>
                    <a:pt x="1709386" y="222583"/>
                  </a:lnTo>
                  <a:lnTo>
                    <a:pt x="1681770" y="233340"/>
                  </a:lnTo>
                  <a:lnTo>
                    <a:pt x="1700815" y="212110"/>
                  </a:lnTo>
                  <a:lnTo>
                    <a:pt x="1672819" y="204875"/>
                  </a:lnTo>
                  <a:lnTo>
                    <a:pt x="1635491" y="219155"/>
                  </a:lnTo>
                  <a:lnTo>
                    <a:pt x="1655679" y="227343"/>
                  </a:lnTo>
                  <a:lnTo>
                    <a:pt x="1586165" y="247430"/>
                  </a:lnTo>
                  <a:lnTo>
                    <a:pt x="1586165" y="220869"/>
                  </a:lnTo>
                  <a:lnTo>
                    <a:pt x="1564834" y="211825"/>
                  </a:lnTo>
                  <a:lnTo>
                    <a:pt x="1540933" y="211825"/>
                  </a:lnTo>
                  <a:lnTo>
                    <a:pt x="1468181" y="226010"/>
                  </a:lnTo>
                  <a:close/>
                  <a:moveTo>
                    <a:pt x="1260971" y="219441"/>
                  </a:moveTo>
                  <a:lnTo>
                    <a:pt x="1280016" y="190880"/>
                  </a:lnTo>
                  <a:lnTo>
                    <a:pt x="1317154" y="195736"/>
                  </a:lnTo>
                  <a:lnTo>
                    <a:pt x="1383811" y="177933"/>
                  </a:lnTo>
                  <a:lnTo>
                    <a:pt x="1426282" y="170983"/>
                  </a:lnTo>
                  <a:lnTo>
                    <a:pt x="1465229" y="174505"/>
                  </a:lnTo>
                  <a:lnTo>
                    <a:pt x="1497796" y="181550"/>
                  </a:lnTo>
                  <a:lnTo>
                    <a:pt x="1523983" y="188595"/>
                  </a:lnTo>
                  <a:lnTo>
                    <a:pt x="1470942" y="208778"/>
                  </a:lnTo>
                  <a:lnTo>
                    <a:pt x="1441327" y="222963"/>
                  </a:lnTo>
                  <a:lnTo>
                    <a:pt x="1413331" y="215728"/>
                  </a:lnTo>
                  <a:lnTo>
                    <a:pt x="1433995" y="201828"/>
                  </a:lnTo>
                  <a:lnTo>
                    <a:pt x="1395905" y="208302"/>
                  </a:lnTo>
                  <a:lnTo>
                    <a:pt x="1375241" y="226486"/>
                  </a:lnTo>
                  <a:lnTo>
                    <a:pt x="1350197" y="229437"/>
                  </a:lnTo>
                  <a:lnTo>
                    <a:pt x="1327533" y="229437"/>
                  </a:lnTo>
                  <a:lnTo>
                    <a:pt x="1302394" y="215538"/>
                  </a:lnTo>
                  <a:close/>
                  <a:moveTo>
                    <a:pt x="1260971" y="224201"/>
                  </a:moveTo>
                  <a:lnTo>
                    <a:pt x="1300489" y="220678"/>
                  </a:lnTo>
                  <a:lnTo>
                    <a:pt x="1325438" y="234578"/>
                  </a:lnTo>
                  <a:lnTo>
                    <a:pt x="1349625" y="234578"/>
                  </a:lnTo>
                  <a:lnTo>
                    <a:pt x="1376288" y="230960"/>
                  </a:lnTo>
                  <a:lnTo>
                    <a:pt x="1397238" y="212682"/>
                  </a:lnTo>
                  <a:lnTo>
                    <a:pt x="1432566" y="202590"/>
                  </a:lnTo>
                  <a:lnTo>
                    <a:pt x="1410474" y="216204"/>
                  </a:lnTo>
                  <a:lnTo>
                    <a:pt x="1441137" y="227438"/>
                  </a:lnTo>
                  <a:lnTo>
                    <a:pt x="1472370" y="213062"/>
                  </a:lnTo>
                  <a:lnTo>
                    <a:pt x="1524935" y="188310"/>
                  </a:lnTo>
                  <a:lnTo>
                    <a:pt x="1498272" y="176695"/>
                  </a:lnTo>
                  <a:lnTo>
                    <a:pt x="1465229" y="169650"/>
                  </a:lnTo>
                  <a:lnTo>
                    <a:pt x="1425520" y="166032"/>
                  </a:lnTo>
                  <a:lnTo>
                    <a:pt x="1382669" y="173268"/>
                  </a:lnTo>
                  <a:lnTo>
                    <a:pt x="1316677" y="190975"/>
                  </a:lnTo>
                  <a:lnTo>
                    <a:pt x="1278016" y="187358"/>
                  </a:lnTo>
                  <a:lnTo>
                    <a:pt x="1258971" y="220488"/>
                  </a:lnTo>
                  <a:close/>
                  <a:moveTo>
                    <a:pt x="2030485" y="309121"/>
                  </a:moveTo>
                  <a:lnTo>
                    <a:pt x="1996870" y="332731"/>
                  </a:lnTo>
                  <a:lnTo>
                    <a:pt x="1973064" y="350820"/>
                  </a:lnTo>
                  <a:lnTo>
                    <a:pt x="1928880" y="343204"/>
                  </a:lnTo>
                  <a:lnTo>
                    <a:pt x="1904502" y="357389"/>
                  </a:lnTo>
                  <a:lnTo>
                    <a:pt x="1862127" y="374906"/>
                  </a:lnTo>
                  <a:lnTo>
                    <a:pt x="1858794" y="351772"/>
                  </a:lnTo>
                  <a:lnTo>
                    <a:pt x="1852224" y="327019"/>
                  </a:lnTo>
                  <a:lnTo>
                    <a:pt x="1876791" y="322926"/>
                  </a:lnTo>
                  <a:lnTo>
                    <a:pt x="1900883" y="301124"/>
                  </a:lnTo>
                  <a:lnTo>
                    <a:pt x="1951829" y="301791"/>
                  </a:lnTo>
                  <a:lnTo>
                    <a:pt x="1984491" y="305313"/>
                  </a:lnTo>
                  <a:lnTo>
                    <a:pt x="2030580" y="308836"/>
                  </a:lnTo>
                  <a:close/>
                  <a:moveTo>
                    <a:pt x="2030485" y="304266"/>
                  </a:moveTo>
                  <a:lnTo>
                    <a:pt x="1984396" y="300743"/>
                  </a:lnTo>
                  <a:lnTo>
                    <a:pt x="1952115" y="297031"/>
                  </a:lnTo>
                  <a:lnTo>
                    <a:pt x="1899169" y="297031"/>
                  </a:lnTo>
                  <a:lnTo>
                    <a:pt x="1874506" y="318927"/>
                  </a:lnTo>
                  <a:lnTo>
                    <a:pt x="1849272" y="325401"/>
                  </a:lnTo>
                  <a:lnTo>
                    <a:pt x="1854128" y="353105"/>
                  </a:lnTo>
                  <a:lnTo>
                    <a:pt x="1860698" y="377857"/>
                  </a:lnTo>
                  <a:lnTo>
                    <a:pt x="1906692" y="361768"/>
                  </a:lnTo>
                  <a:lnTo>
                    <a:pt x="1930118" y="347488"/>
                  </a:lnTo>
                  <a:lnTo>
                    <a:pt x="1974493" y="354914"/>
                  </a:lnTo>
                  <a:lnTo>
                    <a:pt x="1999727" y="336635"/>
                  </a:lnTo>
                  <a:lnTo>
                    <a:pt x="2022010" y="329971"/>
                  </a:lnTo>
                  <a:lnTo>
                    <a:pt x="2036484" y="307693"/>
                  </a:lnTo>
                  <a:close/>
                  <a:moveTo>
                    <a:pt x="1977635" y="283036"/>
                  </a:moveTo>
                  <a:lnTo>
                    <a:pt x="1926023" y="262091"/>
                  </a:lnTo>
                  <a:lnTo>
                    <a:pt x="1945925" y="255808"/>
                  </a:lnTo>
                  <a:lnTo>
                    <a:pt x="1999632" y="269993"/>
                  </a:lnTo>
                  <a:lnTo>
                    <a:pt x="1976207" y="283607"/>
                  </a:lnTo>
                  <a:close/>
                  <a:moveTo>
                    <a:pt x="1979158" y="287415"/>
                  </a:moveTo>
                  <a:lnTo>
                    <a:pt x="2002203" y="269708"/>
                  </a:lnTo>
                  <a:lnTo>
                    <a:pt x="1965541" y="247906"/>
                  </a:lnTo>
                  <a:lnTo>
                    <a:pt x="1944401" y="251238"/>
                  </a:lnTo>
                  <a:lnTo>
                    <a:pt x="1923928" y="262091"/>
                  </a:lnTo>
                  <a:lnTo>
                    <a:pt x="1971160" y="287510"/>
                  </a:lnTo>
                  <a:close/>
                  <a:moveTo>
                    <a:pt x="1788708" y="248478"/>
                  </a:moveTo>
                  <a:lnTo>
                    <a:pt x="1785756" y="215728"/>
                  </a:lnTo>
                  <a:lnTo>
                    <a:pt x="1806230" y="220678"/>
                  </a:lnTo>
                  <a:lnTo>
                    <a:pt x="1820990" y="247811"/>
                  </a:lnTo>
                  <a:lnTo>
                    <a:pt x="1844701" y="223344"/>
                  </a:lnTo>
                  <a:lnTo>
                    <a:pt x="1869459" y="220678"/>
                  </a:lnTo>
                  <a:lnTo>
                    <a:pt x="1889647" y="213443"/>
                  </a:lnTo>
                  <a:lnTo>
                    <a:pt x="1911168" y="220583"/>
                  </a:lnTo>
                  <a:lnTo>
                    <a:pt x="1935260" y="217156"/>
                  </a:lnTo>
                  <a:lnTo>
                    <a:pt x="1904502" y="251429"/>
                  </a:lnTo>
                  <a:lnTo>
                    <a:pt x="1881457" y="269136"/>
                  </a:lnTo>
                  <a:lnTo>
                    <a:pt x="1830988" y="254570"/>
                  </a:lnTo>
                  <a:lnTo>
                    <a:pt x="1807658" y="250953"/>
                  </a:lnTo>
                  <a:lnTo>
                    <a:pt x="1787947" y="247430"/>
                  </a:lnTo>
                  <a:close/>
                  <a:moveTo>
                    <a:pt x="1786423" y="252476"/>
                  </a:moveTo>
                  <a:lnTo>
                    <a:pt x="1806230" y="255998"/>
                  </a:lnTo>
                  <a:lnTo>
                    <a:pt x="1829274" y="259616"/>
                  </a:lnTo>
                  <a:lnTo>
                    <a:pt x="1881648" y="273706"/>
                  </a:lnTo>
                  <a:lnTo>
                    <a:pt x="1906787" y="255522"/>
                  </a:lnTo>
                  <a:lnTo>
                    <a:pt x="1929832" y="237910"/>
                  </a:lnTo>
                  <a:lnTo>
                    <a:pt x="1937259" y="215442"/>
                  </a:lnTo>
                  <a:lnTo>
                    <a:pt x="1911549" y="215918"/>
                  </a:lnTo>
                  <a:lnTo>
                    <a:pt x="1889552" y="208873"/>
                  </a:lnTo>
                  <a:lnTo>
                    <a:pt x="1868317" y="216014"/>
                  </a:lnTo>
                  <a:lnTo>
                    <a:pt x="1842510" y="219441"/>
                  </a:lnTo>
                  <a:lnTo>
                    <a:pt x="1821180" y="245050"/>
                  </a:lnTo>
                  <a:lnTo>
                    <a:pt x="1809277" y="216775"/>
                  </a:lnTo>
                  <a:lnTo>
                    <a:pt x="1784518" y="212015"/>
                  </a:lnTo>
                  <a:lnTo>
                    <a:pt x="1772139" y="234673"/>
                  </a:lnTo>
                  <a:close/>
                  <a:moveTo>
                    <a:pt x="2165704" y="111006"/>
                  </a:moveTo>
                  <a:lnTo>
                    <a:pt x="2129424" y="99201"/>
                  </a:lnTo>
                  <a:lnTo>
                    <a:pt x="2156182" y="93203"/>
                  </a:lnTo>
                  <a:lnTo>
                    <a:pt x="2182559" y="82540"/>
                  </a:lnTo>
                  <a:lnTo>
                    <a:pt x="2202747" y="68165"/>
                  </a:lnTo>
                  <a:lnTo>
                    <a:pt x="2247598" y="65023"/>
                  </a:lnTo>
                  <a:lnTo>
                    <a:pt x="2268262" y="54170"/>
                  </a:lnTo>
                  <a:lnTo>
                    <a:pt x="2294925" y="80827"/>
                  </a:lnTo>
                  <a:lnTo>
                    <a:pt x="2336443" y="85968"/>
                  </a:lnTo>
                  <a:lnTo>
                    <a:pt x="2356821" y="82445"/>
                  </a:lnTo>
                  <a:lnTo>
                    <a:pt x="2353965" y="104818"/>
                  </a:lnTo>
                  <a:cubicBezTo>
                    <a:pt x="2333777" y="110339"/>
                    <a:pt x="2333682" y="113195"/>
                    <a:pt x="2335681" y="114338"/>
                  </a:cubicBezTo>
                  <a:lnTo>
                    <a:pt x="2368629" y="128523"/>
                  </a:lnTo>
                  <a:lnTo>
                    <a:pt x="2310066" y="130998"/>
                  </a:lnTo>
                  <a:lnTo>
                    <a:pt x="2283212" y="144707"/>
                  </a:lnTo>
                  <a:lnTo>
                    <a:pt x="2260263" y="155275"/>
                  </a:lnTo>
                  <a:lnTo>
                    <a:pt x="2238647" y="151562"/>
                  </a:lnTo>
                  <a:lnTo>
                    <a:pt x="2215222" y="151562"/>
                  </a:lnTo>
                  <a:lnTo>
                    <a:pt x="2191225" y="162415"/>
                  </a:lnTo>
                  <a:lnTo>
                    <a:pt x="2160277" y="148230"/>
                  </a:lnTo>
                  <a:lnTo>
                    <a:pt x="2158468" y="125381"/>
                  </a:lnTo>
                  <a:lnTo>
                    <a:pt x="2137423" y="113005"/>
                  </a:lnTo>
                  <a:close/>
                  <a:moveTo>
                    <a:pt x="2164562" y="106246"/>
                  </a:moveTo>
                  <a:lnTo>
                    <a:pt x="2135042" y="113291"/>
                  </a:lnTo>
                  <a:lnTo>
                    <a:pt x="2156182" y="151371"/>
                  </a:lnTo>
                  <a:lnTo>
                    <a:pt x="2190558" y="167461"/>
                  </a:lnTo>
                  <a:lnTo>
                    <a:pt x="2215507" y="156798"/>
                  </a:lnTo>
                  <a:lnTo>
                    <a:pt x="2237504" y="156798"/>
                  </a:lnTo>
                  <a:lnTo>
                    <a:pt x="2260168" y="160320"/>
                  </a:lnTo>
                  <a:lnTo>
                    <a:pt x="2285402" y="149467"/>
                  </a:lnTo>
                  <a:lnTo>
                    <a:pt x="2311875" y="135187"/>
                  </a:lnTo>
                  <a:lnTo>
                    <a:pt x="2370248" y="128428"/>
                  </a:lnTo>
                  <a:lnTo>
                    <a:pt x="2338062" y="109387"/>
                  </a:lnTo>
                  <a:lnTo>
                    <a:pt x="2357583" y="106817"/>
                  </a:lnTo>
                  <a:lnTo>
                    <a:pt x="2359202" y="79779"/>
                  </a:lnTo>
                  <a:lnTo>
                    <a:pt x="2336634" y="80922"/>
                  </a:lnTo>
                  <a:lnTo>
                    <a:pt x="2297687" y="78066"/>
                  </a:lnTo>
                  <a:lnTo>
                    <a:pt x="2289878" y="51409"/>
                  </a:lnTo>
                  <a:lnTo>
                    <a:pt x="2267881" y="49505"/>
                  </a:lnTo>
                  <a:lnTo>
                    <a:pt x="2247312" y="60168"/>
                  </a:lnTo>
                  <a:lnTo>
                    <a:pt x="2202176" y="63500"/>
                  </a:lnTo>
                  <a:lnTo>
                    <a:pt x="2180655" y="78066"/>
                  </a:lnTo>
                  <a:lnTo>
                    <a:pt x="2154849" y="88348"/>
                  </a:lnTo>
                  <a:lnTo>
                    <a:pt x="2128567" y="99010"/>
                  </a:lnTo>
                  <a:lnTo>
                    <a:pt x="2165133" y="110720"/>
                  </a:lnTo>
                  <a:close/>
                </a:path>
              </a:pathLst>
            </a:custGeom>
            <a:solidFill>
              <a:srgbClr val="FFFFFF"/>
            </a:solidFill>
            <a:ln w="9518" cap="flat">
              <a:noFill/>
              <a:prstDash val="solid"/>
              <a:miter/>
            </a:ln>
          </p:spPr>
          <p:txBody>
            <a:bodyPr rtlCol="0" anchor="ctr"/>
            <a:lstStyle/>
            <a:p>
              <a:endParaRPr lang="en-US" noProof="0" dirty="0"/>
            </a:p>
          </p:txBody>
        </p:sp>
        <p:sp>
          <p:nvSpPr>
            <p:cNvPr id="4798" name="Serbest Form 4797">
              <a:extLst>
                <a:ext uri="{FF2B5EF4-FFF2-40B4-BE49-F238E27FC236}">
                  <a16:creationId xmlns:a16="http://schemas.microsoft.com/office/drawing/2014/main" id="{105F3C16-CBF4-DE45-B016-031CB4E2CD7B}"/>
                </a:ext>
              </a:extLst>
            </p:cNvPr>
            <p:cNvSpPr/>
            <p:nvPr/>
          </p:nvSpPr>
          <p:spPr>
            <a:xfrm>
              <a:off x="3431955" y="-781657"/>
              <a:ext cx="75037" cy="50552"/>
            </a:xfrm>
            <a:custGeom>
              <a:avLst/>
              <a:gdLst>
                <a:gd name="connsiteX0" fmla="*/ 13712 w 75037"/>
                <a:gd name="connsiteY0" fmla="*/ 35701 h 50552"/>
                <a:gd name="connsiteX1" fmla="*/ 4857 w 75037"/>
                <a:gd name="connsiteY1" fmla="*/ 9330 h 50552"/>
                <a:gd name="connsiteX2" fmla="*/ 70657 w 75037"/>
                <a:gd name="connsiteY2" fmla="*/ 22277 h 50552"/>
                <a:gd name="connsiteX3" fmla="*/ 50374 w 75037"/>
                <a:gd name="connsiteY3" fmla="*/ 31798 h 50552"/>
                <a:gd name="connsiteX4" fmla="*/ 73799 w 75037"/>
                <a:gd name="connsiteY4" fmla="*/ 46554 h 50552"/>
                <a:gd name="connsiteX5" fmla="*/ 38376 w 75037"/>
                <a:gd name="connsiteY5" fmla="*/ 45507 h 50552"/>
                <a:gd name="connsiteX6" fmla="*/ 13236 w 75037"/>
                <a:gd name="connsiteY6" fmla="*/ 35034 h 50552"/>
                <a:gd name="connsiteX7" fmla="*/ 11427 w 75037"/>
                <a:gd name="connsiteY7" fmla="*/ 39890 h 50552"/>
                <a:gd name="connsiteX8" fmla="*/ 37709 w 75037"/>
                <a:gd name="connsiteY8" fmla="*/ 50552 h 50552"/>
                <a:gd name="connsiteX9" fmla="*/ 75037 w 75037"/>
                <a:gd name="connsiteY9" fmla="*/ 47125 h 50552"/>
                <a:gd name="connsiteX10" fmla="*/ 52755 w 75037"/>
                <a:gd name="connsiteY10" fmla="*/ 31893 h 50552"/>
                <a:gd name="connsiteX11" fmla="*/ 72942 w 75037"/>
                <a:gd name="connsiteY11" fmla="*/ 21896 h 50552"/>
                <a:gd name="connsiteX12" fmla="*/ 22949 w 75037"/>
                <a:gd name="connsiteY12" fmla="*/ 0 h 50552"/>
                <a:gd name="connsiteX13" fmla="*/ 1619 w 75037"/>
                <a:gd name="connsiteY13" fmla="*/ 7045 h 50552"/>
                <a:gd name="connsiteX14" fmla="*/ 0 w 75037"/>
                <a:gd name="connsiteY14" fmla="*/ 30560 h 5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037" h="50552">
                  <a:moveTo>
                    <a:pt x="13712" y="35701"/>
                  </a:moveTo>
                  <a:lnTo>
                    <a:pt x="4857" y="9330"/>
                  </a:lnTo>
                  <a:lnTo>
                    <a:pt x="70657" y="22277"/>
                  </a:lnTo>
                  <a:lnTo>
                    <a:pt x="50374" y="31798"/>
                  </a:lnTo>
                  <a:lnTo>
                    <a:pt x="73799" y="46554"/>
                  </a:lnTo>
                  <a:lnTo>
                    <a:pt x="38376" y="45507"/>
                  </a:lnTo>
                  <a:lnTo>
                    <a:pt x="13236" y="35034"/>
                  </a:lnTo>
                  <a:close/>
                  <a:moveTo>
                    <a:pt x="11427" y="39890"/>
                  </a:moveTo>
                  <a:lnTo>
                    <a:pt x="37709" y="50552"/>
                  </a:lnTo>
                  <a:lnTo>
                    <a:pt x="75037" y="47125"/>
                  </a:lnTo>
                  <a:lnTo>
                    <a:pt x="52755" y="31893"/>
                  </a:lnTo>
                  <a:lnTo>
                    <a:pt x="72942" y="21896"/>
                  </a:lnTo>
                  <a:lnTo>
                    <a:pt x="22949" y="0"/>
                  </a:lnTo>
                  <a:lnTo>
                    <a:pt x="1619" y="7045"/>
                  </a:lnTo>
                  <a:lnTo>
                    <a:pt x="0" y="30560"/>
                  </a:lnTo>
                  <a:close/>
                </a:path>
              </a:pathLst>
            </a:custGeom>
            <a:solidFill>
              <a:srgbClr val="AFABAB"/>
            </a:solidFill>
            <a:ln w="9518" cap="flat">
              <a:noFill/>
              <a:prstDash val="solid"/>
              <a:miter/>
            </a:ln>
          </p:spPr>
          <p:txBody>
            <a:bodyPr rtlCol="0" anchor="ctr"/>
            <a:lstStyle/>
            <a:p>
              <a:endParaRPr lang="en-US" noProof="0" dirty="0"/>
            </a:p>
          </p:txBody>
        </p:sp>
        <p:sp>
          <p:nvSpPr>
            <p:cNvPr id="4799" name="Serbest Form 4798">
              <a:extLst>
                <a:ext uri="{FF2B5EF4-FFF2-40B4-BE49-F238E27FC236}">
                  <a16:creationId xmlns:a16="http://schemas.microsoft.com/office/drawing/2014/main" id="{57817ED4-94F2-CF46-8B09-05B785362101}"/>
                </a:ext>
              </a:extLst>
            </p:cNvPr>
            <p:cNvSpPr/>
            <p:nvPr/>
          </p:nvSpPr>
          <p:spPr>
            <a:xfrm>
              <a:off x="3197226" y="-741482"/>
              <a:ext cx="15331" cy="24657"/>
            </a:xfrm>
            <a:custGeom>
              <a:avLst/>
              <a:gdLst>
                <a:gd name="connsiteX0" fmla="*/ 1428 w 15331"/>
                <a:gd name="connsiteY0" fmla="*/ 21230 h 24657"/>
                <a:gd name="connsiteX1" fmla="*/ 10951 w 15331"/>
                <a:gd name="connsiteY1" fmla="*/ 0 h 24657"/>
                <a:gd name="connsiteX2" fmla="*/ 5809 w 15331"/>
                <a:gd name="connsiteY2" fmla="*/ 23229 h 24657"/>
                <a:gd name="connsiteX3" fmla="*/ 15331 w 15331"/>
                <a:gd name="connsiteY3" fmla="*/ 2094 h 24657"/>
                <a:gd name="connsiteX4" fmla="*/ 0 w 15331"/>
                <a:gd name="connsiteY4" fmla="*/ 24657 h 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1" h="24657">
                  <a:moveTo>
                    <a:pt x="1428" y="21230"/>
                  </a:moveTo>
                  <a:lnTo>
                    <a:pt x="10951" y="0"/>
                  </a:lnTo>
                  <a:close/>
                  <a:moveTo>
                    <a:pt x="5809" y="23229"/>
                  </a:moveTo>
                  <a:lnTo>
                    <a:pt x="15331" y="2094"/>
                  </a:lnTo>
                  <a:lnTo>
                    <a:pt x="0" y="24657"/>
                  </a:lnTo>
                  <a:close/>
                </a:path>
              </a:pathLst>
            </a:custGeom>
            <a:solidFill>
              <a:srgbClr val="AFABAB"/>
            </a:solidFill>
            <a:ln w="9518" cap="flat">
              <a:noFill/>
              <a:prstDash val="solid"/>
              <a:miter/>
            </a:ln>
          </p:spPr>
          <p:txBody>
            <a:bodyPr rtlCol="0" anchor="ctr"/>
            <a:lstStyle/>
            <a:p>
              <a:endParaRPr lang="en-US" noProof="0" dirty="0"/>
            </a:p>
          </p:txBody>
        </p:sp>
        <p:sp>
          <p:nvSpPr>
            <p:cNvPr id="4800" name="Serbest Form 4799">
              <a:extLst>
                <a:ext uri="{FF2B5EF4-FFF2-40B4-BE49-F238E27FC236}">
                  <a16:creationId xmlns:a16="http://schemas.microsoft.com/office/drawing/2014/main" id="{7DEEC2B9-C2E3-004B-AE41-C93A57906E92}"/>
                </a:ext>
              </a:extLst>
            </p:cNvPr>
            <p:cNvSpPr/>
            <p:nvPr/>
          </p:nvSpPr>
          <p:spPr>
            <a:xfrm>
              <a:off x="3296736" y="-799841"/>
              <a:ext cx="102747" cy="54550"/>
            </a:xfrm>
            <a:custGeom>
              <a:avLst/>
              <a:gdLst>
                <a:gd name="connsiteX0" fmla="*/ 8380 w 102747"/>
                <a:gd name="connsiteY0" fmla="*/ 19612 h 54550"/>
                <a:gd name="connsiteX1" fmla="*/ 54945 w 102747"/>
                <a:gd name="connsiteY1" fmla="*/ 15804 h 54550"/>
                <a:gd name="connsiteX2" fmla="*/ 78846 w 102747"/>
                <a:gd name="connsiteY2" fmla="*/ 12281 h 54550"/>
                <a:gd name="connsiteX3" fmla="*/ 99796 w 102747"/>
                <a:gd name="connsiteY3" fmla="*/ 32845 h 54550"/>
                <a:gd name="connsiteX4" fmla="*/ 73609 w 102747"/>
                <a:gd name="connsiteY4" fmla="*/ 50457 h 54550"/>
                <a:gd name="connsiteX5" fmla="*/ 42947 w 102747"/>
                <a:gd name="connsiteY5" fmla="*/ 35986 h 54550"/>
                <a:gd name="connsiteX6" fmla="*/ 6856 w 102747"/>
                <a:gd name="connsiteY6" fmla="*/ 18279 h 54550"/>
                <a:gd name="connsiteX7" fmla="*/ 5047 w 102747"/>
                <a:gd name="connsiteY7" fmla="*/ 22658 h 54550"/>
                <a:gd name="connsiteX8" fmla="*/ 41233 w 102747"/>
                <a:gd name="connsiteY8" fmla="*/ 40366 h 54550"/>
                <a:gd name="connsiteX9" fmla="*/ 74180 w 102747"/>
                <a:gd name="connsiteY9" fmla="*/ 54551 h 54550"/>
                <a:gd name="connsiteX10" fmla="*/ 102748 w 102747"/>
                <a:gd name="connsiteY10" fmla="*/ 32940 h 54550"/>
                <a:gd name="connsiteX11" fmla="*/ 79799 w 102747"/>
                <a:gd name="connsiteY11" fmla="*/ 8092 h 54550"/>
                <a:gd name="connsiteX12" fmla="*/ 54754 w 102747"/>
                <a:gd name="connsiteY12" fmla="*/ 11043 h 54550"/>
                <a:gd name="connsiteX13" fmla="*/ 0 w 102747"/>
                <a:gd name="connsiteY13" fmla="*/ 0 h 54550"/>
                <a:gd name="connsiteX14" fmla="*/ 3809 w 102747"/>
                <a:gd name="connsiteY14" fmla="*/ 20944 h 5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747" h="54550">
                  <a:moveTo>
                    <a:pt x="8380" y="19612"/>
                  </a:moveTo>
                  <a:lnTo>
                    <a:pt x="54945" y="15804"/>
                  </a:lnTo>
                  <a:lnTo>
                    <a:pt x="78846" y="12281"/>
                  </a:lnTo>
                  <a:lnTo>
                    <a:pt x="99796" y="32845"/>
                  </a:lnTo>
                  <a:lnTo>
                    <a:pt x="73609" y="50457"/>
                  </a:lnTo>
                  <a:lnTo>
                    <a:pt x="42947" y="35986"/>
                  </a:lnTo>
                  <a:lnTo>
                    <a:pt x="6856" y="18279"/>
                  </a:lnTo>
                  <a:close/>
                  <a:moveTo>
                    <a:pt x="5047" y="22658"/>
                  </a:moveTo>
                  <a:lnTo>
                    <a:pt x="41233" y="40366"/>
                  </a:lnTo>
                  <a:lnTo>
                    <a:pt x="74180" y="54551"/>
                  </a:lnTo>
                  <a:lnTo>
                    <a:pt x="102748" y="32940"/>
                  </a:lnTo>
                  <a:lnTo>
                    <a:pt x="79799" y="8092"/>
                  </a:lnTo>
                  <a:lnTo>
                    <a:pt x="54754" y="11043"/>
                  </a:lnTo>
                  <a:lnTo>
                    <a:pt x="0" y="0"/>
                  </a:lnTo>
                  <a:lnTo>
                    <a:pt x="3809" y="20944"/>
                  </a:lnTo>
                  <a:close/>
                </a:path>
              </a:pathLst>
            </a:custGeom>
            <a:solidFill>
              <a:srgbClr val="AFABAB"/>
            </a:solidFill>
            <a:ln w="9518" cap="flat">
              <a:noFill/>
              <a:prstDash val="solid"/>
              <a:miter/>
            </a:ln>
          </p:spPr>
          <p:txBody>
            <a:bodyPr rtlCol="0" anchor="ctr"/>
            <a:lstStyle/>
            <a:p>
              <a:endParaRPr lang="en-US" noProof="0" dirty="0"/>
            </a:p>
          </p:txBody>
        </p:sp>
        <p:sp>
          <p:nvSpPr>
            <p:cNvPr id="4801" name="Serbest Form 4800">
              <a:extLst>
                <a:ext uri="{FF2B5EF4-FFF2-40B4-BE49-F238E27FC236}">
                  <a16:creationId xmlns:a16="http://schemas.microsoft.com/office/drawing/2014/main" id="{913A2447-0DEA-1745-AD8B-A717FB300F13}"/>
                </a:ext>
              </a:extLst>
            </p:cNvPr>
            <p:cNvSpPr/>
            <p:nvPr/>
          </p:nvSpPr>
          <p:spPr>
            <a:xfrm>
              <a:off x="6201292" y="2508622"/>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181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279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181"/>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279"/>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solidFill>
              <a:srgbClr val="AFABAB"/>
            </a:solidFill>
            <a:ln w="9518" cap="flat">
              <a:noFill/>
              <a:prstDash val="solid"/>
              <a:miter/>
            </a:ln>
          </p:spPr>
          <p:txBody>
            <a:bodyPr rtlCol="0" anchor="ctr"/>
            <a:lstStyle/>
            <a:p>
              <a:endParaRPr lang="en-US" noProof="0" dirty="0"/>
            </a:p>
          </p:txBody>
        </p:sp>
        <p:sp>
          <p:nvSpPr>
            <p:cNvPr id="4802" name="Serbest Form 4801">
              <a:extLst>
                <a:ext uri="{FF2B5EF4-FFF2-40B4-BE49-F238E27FC236}">
                  <a16:creationId xmlns:a16="http://schemas.microsoft.com/office/drawing/2014/main" id="{D18007FE-E179-7B40-9D58-5A02CC63527E}"/>
                </a:ext>
              </a:extLst>
            </p:cNvPr>
            <p:cNvSpPr/>
            <p:nvPr/>
          </p:nvSpPr>
          <p:spPr>
            <a:xfrm>
              <a:off x="6201292" y="2508622"/>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086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183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086"/>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183"/>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noFill/>
            <a:ln w="2379" cap="flat">
              <a:solidFill>
                <a:srgbClr val="FFFFFF"/>
              </a:solidFill>
              <a:prstDash val="solid"/>
              <a:round/>
            </a:ln>
          </p:spPr>
          <p:txBody>
            <a:bodyPr rtlCol="0" anchor="ctr"/>
            <a:lstStyle/>
            <a:p>
              <a:endParaRPr lang="en-US" noProof="0" dirty="0"/>
            </a:p>
          </p:txBody>
        </p:sp>
        <p:sp>
          <p:nvSpPr>
            <p:cNvPr id="4803" name="Serbest Form 4802">
              <a:extLst>
                <a:ext uri="{FF2B5EF4-FFF2-40B4-BE49-F238E27FC236}">
                  <a16:creationId xmlns:a16="http://schemas.microsoft.com/office/drawing/2014/main" id="{74EC8A29-62B0-E641-8BCD-FAED5D849124}"/>
                </a:ext>
              </a:extLst>
            </p:cNvPr>
            <p:cNvSpPr/>
            <p:nvPr/>
          </p:nvSpPr>
          <p:spPr>
            <a:xfrm>
              <a:off x="6162630" y="2585926"/>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solidFill>
              <a:srgbClr val="AFABAB"/>
            </a:solidFill>
            <a:ln w="9518" cap="flat">
              <a:noFill/>
              <a:prstDash val="solid"/>
              <a:miter/>
            </a:ln>
          </p:spPr>
          <p:txBody>
            <a:bodyPr rtlCol="0" anchor="ctr"/>
            <a:lstStyle/>
            <a:p>
              <a:endParaRPr lang="en-US" noProof="0" dirty="0"/>
            </a:p>
          </p:txBody>
        </p:sp>
        <p:sp>
          <p:nvSpPr>
            <p:cNvPr id="4804" name="Serbest Form 4803">
              <a:extLst>
                <a:ext uri="{FF2B5EF4-FFF2-40B4-BE49-F238E27FC236}">
                  <a16:creationId xmlns:a16="http://schemas.microsoft.com/office/drawing/2014/main" id="{7C129781-3300-2F45-9FB7-B19F090BDFBF}"/>
                </a:ext>
              </a:extLst>
            </p:cNvPr>
            <p:cNvSpPr/>
            <p:nvPr/>
          </p:nvSpPr>
          <p:spPr>
            <a:xfrm>
              <a:off x="6162630" y="2585926"/>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noFill/>
            <a:ln w="2379" cap="flat">
              <a:solidFill>
                <a:srgbClr val="FFFFFF"/>
              </a:solidFill>
              <a:prstDash val="solid"/>
              <a:round/>
            </a:ln>
          </p:spPr>
          <p:txBody>
            <a:bodyPr rtlCol="0" anchor="ctr"/>
            <a:lstStyle/>
            <a:p>
              <a:endParaRPr lang="en-US" noProof="0" dirty="0"/>
            </a:p>
          </p:txBody>
        </p:sp>
        <p:sp>
          <p:nvSpPr>
            <p:cNvPr id="4805" name="Serbest Form 4804">
              <a:extLst>
                <a:ext uri="{FF2B5EF4-FFF2-40B4-BE49-F238E27FC236}">
                  <a16:creationId xmlns:a16="http://schemas.microsoft.com/office/drawing/2014/main" id="{B120D4EB-C30C-914B-98C2-3D3E14A1145B}"/>
                </a:ext>
              </a:extLst>
            </p:cNvPr>
            <p:cNvSpPr/>
            <p:nvPr/>
          </p:nvSpPr>
          <p:spPr>
            <a:xfrm>
              <a:off x="6278615" y="2257193"/>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850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850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850"/>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850"/>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solidFill>
              <a:srgbClr val="AFABAB"/>
            </a:solidFill>
            <a:ln w="9518" cap="flat">
              <a:noFill/>
              <a:prstDash val="solid"/>
              <a:miter/>
            </a:ln>
          </p:spPr>
          <p:txBody>
            <a:bodyPr rtlCol="0" anchor="ctr"/>
            <a:lstStyle/>
            <a:p>
              <a:endParaRPr lang="en-US" noProof="0" dirty="0"/>
            </a:p>
          </p:txBody>
        </p:sp>
        <p:sp>
          <p:nvSpPr>
            <p:cNvPr id="4806" name="Serbest Form 4805">
              <a:extLst>
                <a:ext uri="{FF2B5EF4-FFF2-40B4-BE49-F238E27FC236}">
                  <a16:creationId xmlns:a16="http://schemas.microsoft.com/office/drawing/2014/main" id="{B382627C-787C-0843-ABAA-987A329971B2}"/>
                </a:ext>
              </a:extLst>
            </p:cNvPr>
            <p:cNvSpPr/>
            <p:nvPr/>
          </p:nvSpPr>
          <p:spPr>
            <a:xfrm>
              <a:off x="6278615" y="2257193"/>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755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755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755"/>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755"/>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noFill/>
            <a:ln w="2379" cap="flat">
              <a:solidFill>
                <a:srgbClr val="FFFFFF"/>
              </a:solidFill>
              <a:prstDash val="solid"/>
              <a:round/>
            </a:ln>
          </p:spPr>
          <p:txBody>
            <a:bodyPr rtlCol="0" anchor="ctr"/>
            <a:lstStyle/>
            <a:p>
              <a:endParaRPr lang="en-US" noProof="0" dirty="0"/>
            </a:p>
          </p:txBody>
        </p:sp>
        <p:sp>
          <p:nvSpPr>
            <p:cNvPr id="4807" name="Serbest Form 4806">
              <a:extLst>
                <a:ext uri="{FF2B5EF4-FFF2-40B4-BE49-F238E27FC236}">
                  <a16:creationId xmlns:a16="http://schemas.microsoft.com/office/drawing/2014/main" id="{7AB2C891-749E-E74A-9857-C05224225022}"/>
                </a:ext>
              </a:extLst>
            </p:cNvPr>
            <p:cNvSpPr/>
            <p:nvPr/>
          </p:nvSpPr>
          <p:spPr>
            <a:xfrm>
              <a:off x="6046551" y="2141237"/>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692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692"/>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solidFill>
              <a:srgbClr val="AFABAB"/>
            </a:solidFill>
            <a:ln w="9518" cap="flat">
              <a:noFill/>
              <a:prstDash val="solid"/>
              <a:miter/>
            </a:ln>
          </p:spPr>
          <p:txBody>
            <a:bodyPr rtlCol="0" anchor="ctr"/>
            <a:lstStyle/>
            <a:p>
              <a:endParaRPr lang="en-US" noProof="0" dirty="0"/>
            </a:p>
          </p:txBody>
        </p:sp>
        <p:sp>
          <p:nvSpPr>
            <p:cNvPr id="4808" name="Serbest Form 4807">
              <a:extLst>
                <a:ext uri="{FF2B5EF4-FFF2-40B4-BE49-F238E27FC236}">
                  <a16:creationId xmlns:a16="http://schemas.microsoft.com/office/drawing/2014/main" id="{051C3180-16A9-6049-89A4-6C59E8426363}"/>
                </a:ext>
              </a:extLst>
            </p:cNvPr>
            <p:cNvSpPr/>
            <p:nvPr/>
          </p:nvSpPr>
          <p:spPr>
            <a:xfrm>
              <a:off x="6046551" y="2141237"/>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787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787"/>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noFill/>
            <a:ln w="2379" cap="flat">
              <a:solidFill>
                <a:srgbClr val="FFFFFF"/>
              </a:solidFill>
              <a:prstDash val="solid"/>
              <a:round/>
            </a:ln>
          </p:spPr>
          <p:txBody>
            <a:bodyPr rtlCol="0" anchor="ctr"/>
            <a:lstStyle/>
            <a:p>
              <a:endParaRPr lang="en-US" noProof="0" dirty="0"/>
            </a:p>
          </p:txBody>
        </p:sp>
        <p:sp>
          <p:nvSpPr>
            <p:cNvPr id="4809" name="Serbest Form 4808">
              <a:extLst>
                <a:ext uri="{FF2B5EF4-FFF2-40B4-BE49-F238E27FC236}">
                  <a16:creationId xmlns:a16="http://schemas.microsoft.com/office/drawing/2014/main" id="{C3007A4A-19A2-EA4C-AC48-9C6A9CDBD0E3}"/>
                </a:ext>
              </a:extLst>
            </p:cNvPr>
            <p:cNvSpPr/>
            <p:nvPr/>
          </p:nvSpPr>
          <p:spPr>
            <a:xfrm>
              <a:off x="9682531" y="2083164"/>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solidFill>
              <a:srgbClr val="AFABAB"/>
            </a:solidFill>
            <a:ln w="9518" cap="flat">
              <a:noFill/>
              <a:prstDash val="solid"/>
              <a:miter/>
            </a:ln>
          </p:spPr>
          <p:txBody>
            <a:bodyPr rtlCol="0" anchor="ctr"/>
            <a:lstStyle/>
            <a:p>
              <a:endParaRPr lang="en-US" noProof="0" dirty="0"/>
            </a:p>
          </p:txBody>
        </p:sp>
        <p:sp>
          <p:nvSpPr>
            <p:cNvPr id="4810" name="Serbest Form 4809">
              <a:extLst>
                <a:ext uri="{FF2B5EF4-FFF2-40B4-BE49-F238E27FC236}">
                  <a16:creationId xmlns:a16="http://schemas.microsoft.com/office/drawing/2014/main" id="{2AB4A1BE-050B-004F-9A9D-E263ACE7F0AA}"/>
                </a:ext>
              </a:extLst>
            </p:cNvPr>
            <p:cNvSpPr/>
            <p:nvPr/>
          </p:nvSpPr>
          <p:spPr>
            <a:xfrm>
              <a:off x="9682531" y="2083164"/>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noFill/>
            <a:ln w="2379" cap="flat">
              <a:solidFill>
                <a:srgbClr val="FFFFFF"/>
              </a:solidFill>
              <a:prstDash val="solid"/>
              <a:round/>
            </a:ln>
          </p:spPr>
          <p:txBody>
            <a:bodyPr rtlCol="0" anchor="ctr"/>
            <a:lstStyle/>
            <a:p>
              <a:endParaRPr lang="en-US" noProof="0" dirty="0"/>
            </a:p>
          </p:txBody>
        </p:sp>
        <p:sp>
          <p:nvSpPr>
            <p:cNvPr id="4811" name="Serbest Form 4810">
              <a:extLst>
                <a:ext uri="{FF2B5EF4-FFF2-40B4-BE49-F238E27FC236}">
                  <a16:creationId xmlns:a16="http://schemas.microsoft.com/office/drawing/2014/main" id="{BB9F6C47-0B47-9A49-A939-915F182AB279}"/>
                </a:ext>
              </a:extLst>
            </p:cNvPr>
            <p:cNvSpPr/>
            <p:nvPr/>
          </p:nvSpPr>
          <p:spPr>
            <a:xfrm>
              <a:off x="6839491" y="2876007"/>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solidFill>
              <a:srgbClr val="AFABAB"/>
            </a:solidFill>
            <a:ln w="9518" cap="flat">
              <a:noFill/>
              <a:prstDash val="solid"/>
              <a:miter/>
            </a:ln>
          </p:spPr>
          <p:txBody>
            <a:bodyPr rtlCol="0" anchor="ctr"/>
            <a:lstStyle/>
            <a:p>
              <a:endParaRPr lang="en-US" noProof="0" dirty="0"/>
            </a:p>
          </p:txBody>
        </p:sp>
        <p:sp>
          <p:nvSpPr>
            <p:cNvPr id="4812" name="Serbest Form 4811">
              <a:extLst>
                <a:ext uri="{FF2B5EF4-FFF2-40B4-BE49-F238E27FC236}">
                  <a16:creationId xmlns:a16="http://schemas.microsoft.com/office/drawing/2014/main" id="{A83F16D7-3B1D-BF4A-9AB0-FB9822BA788B}"/>
                </a:ext>
              </a:extLst>
            </p:cNvPr>
            <p:cNvSpPr/>
            <p:nvPr/>
          </p:nvSpPr>
          <p:spPr>
            <a:xfrm>
              <a:off x="6839491" y="2876007"/>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noFill/>
            <a:ln w="2379" cap="flat">
              <a:solidFill>
                <a:srgbClr val="FFFFFF"/>
              </a:solidFill>
              <a:prstDash val="solid"/>
              <a:round/>
            </a:ln>
          </p:spPr>
          <p:txBody>
            <a:bodyPr rtlCol="0" anchor="ctr"/>
            <a:lstStyle/>
            <a:p>
              <a:endParaRPr lang="en-US" noProof="0" dirty="0"/>
            </a:p>
          </p:txBody>
        </p:sp>
        <p:sp>
          <p:nvSpPr>
            <p:cNvPr id="4813" name="Serbest Form 4812">
              <a:extLst>
                <a:ext uri="{FF2B5EF4-FFF2-40B4-BE49-F238E27FC236}">
                  <a16:creationId xmlns:a16="http://schemas.microsoft.com/office/drawing/2014/main" id="{D9543551-88BB-0F43-8C29-BD972560DEF0}"/>
                </a:ext>
              </a:extLst>
            </p:cNvPr>
            <p:cNvSpPr/>
            <p:nvPr/>
          </p:nvSpPr>
          <p:spPr>
            <a:xfrm>
              <a:off x="5505006" y="2063838"/>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solidFill>
              <a:srgbClr val="AFABAB"/>
            </a:solidFill>
            <a:ln w="9518" cap="flat">
              <a:noFill/>
              <a:prstDash val="solid"/>
              <a:miter/>
            </a:ln>
          </p:spPr>
          <p:txBody>
            <a:bodyPr rtlCol="0" anchor="ctr"/>
            <a:lstStyle/>
            <a:p>
              <a:endParaRPr lang="en-US" noProof="0" dirty="0"/>
            </a:p>
          </p:txBody>
        </p:sp>
        <p:sp>
          <p:nvSpPr>
            <p:cNvPr id="4814" name="Serbest Form 4813">
              <a:extLst>
                <a:ext uri="{FF2B5EF4-FFF2-40B4-BE49-F238E27FC236}">
                  <a16:creationId xmlns:a16="http://schemas.microsoft.com/office/drawing/2014/main" id="{E629CAD0-CFD9-FD49-B558-63382473D023}"/>
                </a:ext>
              </a:extLst>
            </p:cNvPr>
            <p:cNvSpPr/>
            <p:nvPr/>
          </p:nvSpPr>
          <p:spPr>
            <a:xfrm>
              <a:off x="5505006" y="2063838"/>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noFill/>
            <a:ln w="2379" cap="flat">
              <a:solidFill>
                <a:srgbClr val="FFFFFF"/>
              </a:solidFill>
              <a:prstDash val="solid"/>
              <a:round/>
            </a:ln>
          </p:spPr>
          <p:txBody>
            <a:bodyPr rtlCol="0" anchor="ctr"/>
            <a:lstStyle/>
            <a:p>
              <a:endParaRPr lang="en-US" noProof="0" dirty="0"/>
            </a:p>
          </p:txBody>
        </p:sp>
        <p:sp>
          <p:nvSpPr>
            <p:cNvPr id="4815" name="Serbest Form 4814">
              <a:extLst>
                <a:ext uri="{FF2B5EF4-FFF2-40B4-BE49-F238E27FC236}">
                  <a16:creationId xmlns:a16="http://schemas.microsoft.com/office/drawing/2014/main" id="{635584DA-4649-BE44-A872-E45CE6A37ED2}"/>
                </a:ext>
              </a:extLst>
            </p:cNvPr>
            <p:cNvSpPr/>
            <p:nvPr/>
          </p:nvSpPr>
          <p:spPr>
            <a:xfrm>
              <a:off x="6549339" y="671698"/>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solidFill>
              <a:srgbClr val="AFABAB"/>
            </a:solidFill>
            <a:ln w="9518" cap="flat">
              <a:noFill/>
              <a:prstDash val="solid"/>
              <a:miter/>
            </a:ln>
          </p:spPr>
          <p:txBody>
            <a:bodyPr rtlCol="0" anchor="ctr"/>
            <a:lstStyle/>
            <a:p>
              <a:endParaRPr lang="en-US" noProof="0" dirty="0"/>
            </a:p>
          </p:txBody>
        </p:sp>
        <p:sp>
          <p:nvSpPr>
            <p:cNvPr id="4816" name="Serbest Form 4815">
              <a:extLst>
                <a:ext uri="{FF2B5EF4-FFF2-40B4-BE49-F238E27FC236}">
                  <a16:creationId xmlns:a16="http://schemas.microsoft.com/office/drawing/2014/main" id="{EFD2F128-26C4-C444-A028-E294F15DCB2C}"/>
                </a:ext>
              </a:extLst>
            </p:cNvPr>
            <p:cNvSpPr/>
            <p:nvPr/>
          </p:nvSpPr>
          <p:spPr>
            <a:xfrm>
              <a:off x="6549339" y="671698"/>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noFill/>
            <a:ln w="2379" cap="flat">
              <a:solidFill>
                <a:srgbClr val="FFFFFF"/>
              </a:solidFill>
              <a:prstDash val="solid"/>
              <a:round/>
            </a:ln>
          </p:spPr>
          <p:txBody>
            <a:bodyPr rtlCol="0" anchor="ctr"/>
            <a:lstStyle/>
            <a:p>
              <a:endParaRPr lang="en-US" noProof="0" dirty="0"/>
            </a:p>
          </p:txBody>
        </p:sp>
        <p:sp>
          <p:nvSpPr>
            <p:cNvPr id="4817" name="Serbest Form 4816">
              <a:extLst>
                <a:ext uri="{FF2B5EF4-FFF2-40B4-BE49-F238E27FC236}">
                  <a16:creationId xmlns:a16="http://schemas.microsoft.com/office/drawing/2014/main" id="{5BA36C71-6283-A341-934C-FDA23E606870}"/>
                </a:ext>
              </a:extLst>
            </p:cNvPr>
            <p:cNvSpPr/>
            <p:nvPr/>
          </p:nvSpPr>
          <p:spPr>
            <a:xfrm>
              <a:off x="2855558" y="2508622"/>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620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472 w 1507603"/>
                <a:gd name="connsiteY598" fmla="*/ 1669274 h 1855774"/>
                <a:gd name="connsiteX599" fmla="*/ 730472 w 1507603"/>
                <a:gd name="connsiteY599" fmla="*/ 1676319 h 1855774"/>
                <a:gd name="connsiteX600" fmla="*/ 727234 w 1507603"/>
                <a:gd name="connsiteY600" fmla="*/ 1683364 h 1855774"/>
                <a:gd name="connsiteX601" fmla="*/ 727234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620"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472" y="1669274"/>
                  </a:lnTo>
                  <a:lnTo>
                    <a:pt x="730472" y="1676319"/>
                  </a:lnTo>
                  <a:lnTo>
                    <a:pt x="727234" y="1683364"/>
                  </a:lnTo>
                  <a:lnTo>
                    <a:pt x="727234"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solidFill>
              <a:srgbClr val="AFABAB"/>
            </a:solidFill>
            <a:ln w="9518" cap="flat">
              <a:noFill/>
              <a:prstDash val="solid"/>
              <a:miter/>
            </a:ln>
          </p:spPr>
          <p:txBody>
            <a:bodyPr rtlCol="0" anchor="ctr"/>
            <a:lstStyle/>
            <a:p>
              <a:endParaRPr lang="en-US" noProof="0" dirty="0"/>
            </a:p>
          </p:txBody>
        </p:sp>
        <p:sp>
          <p:nvSpPr>
            <p:cNvPr id="4818" name="Serbest Form 4817">
              <a:extLst>
                <a:ext uri="{FF2B5EF4-FFF2-40B4-BE49-F238E27FC236}">
                  <a16:creationId xmlns:a16="http://schemas.microsoft.com/office/drawing/2014/main" id="{B3CD7D0D-FD98-6446-990B-DB6F2846903C}"/>
                </a:ext>
              </a:extLst>
            </p:cNvPr>
            <p:cNvSpPr/>
            <p:nvPr/>
          </p:nvSpPr>
          <p:spPr>
            <a:xfrm>
              <a:off x="2855558" y="2508622"/>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524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567 w 1507603"/>
                <a:gd name="connsiteY598" fmla="*/ 1669274 h 1855774"/>
                <a:gd name="connsiteX599" fmla="*/ 730567 w 1507603"/>
                <a:gd name="connsiteY599" fmla="*/ 1676319 h 1855774"/>
                <a:gd name="connsiteX600" fmla="*/ 727329 w 1507603"/>
                <a:gd name="connsiteY600" fmla="*/ 1683364 h 1855774"/>
                <a:gd name="connsiteX601" fmla="*/ 727329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524"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567" y="1669274"/>
                  </a:lnTo>
                  <a:lnTo>
                    <a:pt x="730567" y="1676319"/>
                  </a:lnTo>
                  <a:lnTo>
                    <a:pt x="727329" y="1683364"/>
                  </a:lnTo>
                  <a:lnTo>
                    <a:pt x="727329"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noFill/>
            <a:ln w="2379" cap="flat">
              <a:solidFill>
                <a:srgbClr val="FFFFFF"/>
              </a:solidFill>
              <a:prstDash val="solid"/>
              <a:round/>
            </a:ln>
          </p:spPr>
          <p:txBody>
            <a:bodyPr rtlCol="0" anchor="ctr"/>
            <a:lstStyle/>
            <a:p>
              <a:endParaRPr lang="en-US" noProof="0" dirty="0"/>
            </a:p>
          </p:txBody>
        </p:sp>
        <p:sp>
          <p:nvSpPr>
            <p:cNvPr id="4819" name="Serbest Form 4818">
              <a:extLst>
                <a:ext uri="{FF2B5EF4-FFF2-40B4-BE49-F238E27FC236}">
                  <a16:creationId xmlns:a16="http://schemas.microsoft.com/office/drawing/2014/main" id="{92402BAB-1673-584C-85DA-73DDA1598DA5}"/>
                </a:ext>
              </a:extLst>
            </p:cNvPr>
            <p:cNvSpPr/>
            <p:nvPr/>
          </p:nvSpPr>
          <p:spPr>
            <a:xfrm>
              <a:off x="6491347" y="3610682"/>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solidFill>
              <a:srgbClr val="AFABAB"/>
            </a:solidFill>
            <a:ln w="9518" cap="flat">
              <a:noFill/>
              <a:prstDash val="solid"/>
              <a:miter/>
            </a:ln>
          </p:spPr>
          <p:txBody>
            <a:bodyPr rtlCol="0" anchor="ctr"/>
            <a:lstStyle/>
            <a:p>
              <a:endParaRPr lang="en-US" noProof="0" dirty="0"/>
            </a:p>
          </p:txBody>
        </p:sp>
        <p:sp>
          <p:nvSpPr>
            <p:cNvPr id="4820" name="Serbest Form 4819">
              <a:extLst>
                <a:ext uri="{FF2B5EF4-FFF2-40B4-BE49-F238E27FC236}">
                  <a16:creationId xmlns:a16="http://schemas.microsoft.com/office/drawing/2014/main" id="{CC1746C1-8282-6844-B1A6-98D6F550C779}"/>
                </a:ext>
              </a:extLst>
            </p:cNvPr>
            <p:cNvSpPr/>
            <p:nvPr/>
          </p:nvSpPr>
          <p:spPr>
            <a:xfrm>
              <a:off x="6491347" y="3610682"/>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noFill/>
            <a:ln w="2379" cap="flat">
              <a:solidFill>
                <a:srgbClr val="FFFFFF"/>
              </a:solidFill>
              <a:prstDash val="solid"/>
              <a:round/>
            </a:ln>
          </p:spPr>
          <p:txBody>
            <a:bodyPr rtlCol="0" anchor="ctr"/>
            <a:lstStyle/>
            <a:p>
              <a:endParaRPr lang="en-US" noProof="0" dirty="0"/>
            </a:p>
          </p:txBody>
        </p:sp>
        <p:sp>
          <p:nvSpPr>
            <p:cNvPr id="4821" name="Serbest Form 4820">
              <a:extLst>
                <a:ext uri="{FF2B5EF4-FFF2-40B4-BE49-F238E27FC236}">
                  <a16:creationId xmlns:a16="http://schemas.microsoft.com/office/drawing/2014/main" id="{E5D77977-0389-2D45-A2BD-B9C30B1C7D82}"/>
                </a:ext>
              </a:extLst>
            </p:cNvPr>
            <p:cNvSpPr/>
            <p:nvPr/>
          </p:nvSpPr>
          <p:spPr>
            <a:xfrm>
              <a:off x="6297945" y="633045"/>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solidFill>
              <a:srgbClr val="AFABAB"/>
            </a:solidFill>
            <a:ln w="9518" cap="flat">
              <a:noFill/>
              <a:prstDash val="solid"/>
              <a:miter/>
            </a:ln>
          </p:spPr>
          <p:txBody>
            <a:bodyPr rtlCol="0" anchor="ctr"/>
            <a:lstStyle/>
            <a:p>
              <a:endParaRPr lang="en-US" noProof="0" dirty="0"/>
            </a:p>
          </p:txBody>
        </p:sp>
        <p:sp>
          <p:nvSpPr>
            <p:cNvPr id="4822" name="Serbest Form 4821">
              <a:extLst>
                <a:ext uri="{FF2B5EF4-FFF2-40B4-BE49-F238E27FC236}">
                  <a16:creationId xmlns:a16="http://schemas.microsoft.com/office/drawing/2014/main" id="{86159BFC-9673-9C4D-B519-26150FFFD8EF}"/>
                </a:ext>
              </a:extLst>
            </p:cNvPr>
            <p:cNvSpPr/>
            <p:nvPr/>
          </p:nvSpPr>
          <p:spPr>
            <a:xfrm>
              <a:off x="6297945" y="633045"/>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noFill/>
            <a:ln w="2379" cap="flat">
              <a:solidFill>
                <a:srgbClr val="FFFFFF"/>
              </a:solidFill>
              <a:prstDash val="solid"/>
              <a:round/>
            </a:ln>
          </p:spPr>
          <p:txBody>
            <a:bodyPr rtlCol="0" anchor="ctr"/>
            <a:lstStyle/>
            <a:p>
              <a:endParaRPr lang="en-US" noProof="0" dirty="0"/>
            </a:p>
          </p:txBody>
        </p:sp>
        <p:sp>
          <p:nvSpPr>
            <p:cNvPr id="4823" name="Serbest Form 4822">
              <a:extLst>
                <a:ext uri="{FF2B5EF4-FFF2-40B4-BE49-F238E27FC236}">
                  <a16:creationId xmlns:a16="http://schemas.microsoft.com/office/drawing/2014/main" id="{FA53D47E-3F4C-404D-9E2B-D53E5FBFC6BE}"/>
                </a:ext>
              </a:extLst>
            </p:cNvPr>
            <p:cNvSpPr/>
            <p:nvPr/>
          </p:nvSpPr>
          <p:spPr>
            <a:xfrm>
              <a:off x="3029439" y="3223971"/>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1977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1977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418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602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602 w 483553"/>
                <a:gd name="connsiteY200" fmla="*/ 489434 h 638139"/>
                <a:gd name="connsiteX201" fmla="*/ 470602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1977"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1977"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418" y="464110"/>
                  </a:lnTo>
                  <a:lnTo>
                    <a:pt x="457556" y="489434"/>
                  </a:lnTo>
                  <a:lnTo>
                    <a:pt x="467365" y="511235"/>
                  </a:lnTo>
                  <a:lnTo>
                    <a:pt x="467365" y="507618"/>
                  </a:lnTo>
                  <a:lnTo>
                    <a:pt x="470602" y="504000"/>
                  </a:lnTo>
                  <a:lnTo>
                    <a:pt x="477078" y="500287"/>
                  </a:lnTo>
                  <a:lnTo>
                    <a:pt x="480315" y="496669"/>
                  </a:lnTo>
                  <a:lnTo>
                    <a:pt x="473840" y="493052"/>
                  </a:lnTo>
                  <a:lnTo>
                    <a:pt x="470602" y="489434"/>
                  </a:lnTo>
                  <a:lnTo>
                    <a:pt x="470602" y="474963"/>
                  </a:lnTo>
                  <a:lnTo>
                    <a:pt x="473840" y="467728"/>
                  </a:lnTo>
                  <a:lnTo>
                    <a:pt x="477078" y="464110"/>
                  </a:lnTo>
                  <a:lnTo>
                    <a:pt x="480315" y="456875"/>
                  </a:lnTo>
                  <a:lnTo>
                    <a:pt x="477078" y="449544"/>
                  </a:lnTo>
                  <a:close/>
                </a:path>
              </a:pathLst>
            </a:custGeom>
            <a:solidFill>
              <a:srgbClr val="AFABAB"/>
            </a:solidFill>
            <a:ln w="9518" cap="flat">
              <a:noFill/>
              <a:prstDash val="solid"/>
              <a:miter/>
            </a:ln>
          </p:spPr>
          <p:txBody>
            <a:bodyPr rtlCol="0" anchor="ctr"/>
            <a:lstStyle/>
            <a:p>
              <a:endParaRPr lang="en-US" noProof="0" dirty="0"/>
            </a:p>
          </p:txBody>
        </p:sp>
        <p:sp>
          <p:nvSpPr>
            <p:cNvPr id="4824" name="Serbest Form 4823">
              <a:extLst>
                <a:ext uri="{FF2B5EF4-FFF2-40B4-BE49-F238E27FC236}">
                  <a16:creationId xmlns:a16="http://schemas.microsoft.com/office/drawing/2014/main" id="{F370CA3F-91EA-6F43-AD26-36353C25CF62}"/>
                </a:ext>
              </a:extLst>
            </p:cNvPr>
            <p:cNvSpPr/>
            <p:nvPr/>
          </p:nvSpPr>
          <p:spPr>
            <a:xfrm>
              <a:off x="3029439" y="3223971"/>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2072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2072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322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507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507 w 483553"/>
                <a:gd name="connsiteY200" fmla="*/ 489434 h 638139"/>
                <a:gd name="connsiteX201" fmla="*/ 470507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2072"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2072"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322" y="464110"/>
                  </a:lnTo>
                  <a:lnTo>
                    <a:pt x="457556" y="489434"/>
                  </a:lnTo>
                  <a:lnTo>
                    <a:pt x="467365" y="511235"/>
                  </a:lnTo>
                  <a:lnTo>
                    <a:pt x="467365" y="507618"/>
                  </a:lnTo>
                  <a:lnTo>
                    <a:pt x="470507" y="504000"/>
                  </a:lnTo>
                  <a:lnTo>
                    <a:pt x="477078" y="500287"/>
                  </a:lnTo>
                  <a:lnTo>
                    <a:pt x="480315" y="496669"/>
                  </a:lnTo>
                  <a:lnTo>
                    <a:pt x="473840" y="493052"/>
                  </a:lnTo>
                  <a:lnTo>
                    <a:pt x="470507" y="489434"/>
                  </a:lnTo>
                  <a:lnTo>
                    <a:pt x="470507" y="474963"/>
                  </a:lnTo>
                  <a:lnTo>
                    <a:pt x="473840" y="467728"/>
                  </a:lnTo>
                  <a:lnTo>
                    <a:pt x="477078" y="464110"/>
                  </a:lnTo>
                  <a:lnTo>
                    <a:pt x="480315" y="456875"/>
                  </a:lnTo>
                  <a:lnTo>
                    <a:pt x="477078" y="449544"/>
                  </a:lnTo>
                  <a:close/>
                </a:path>
              </a:pathLst>
            </a:custGeom>
            <a:noFill/>
            <a:ln w="2379" cap="flat">
              <a:solidFill>
                <a:srgbClr val="FFFFFF"/>
              </a:solidFill>
              <a:prstDash val="solid"/>
              <a:round/>
            </a:ln>
          </p:spPr>
          <p:txBody>
            <a:bodyPr rtlCol="0" anchor="ctr"/>
            <a:lstStyle/>
            <a:p>
              <a:endParaRPr lang="en-US" noProof="0" dirty="0"/>
            </a:p>
          </p:txBody>
        </p:sp>
        <p:sp>
          <p:nvSpPr>
            <p:cNvPr id="4825" name="Serbest Form 4824">
              <a:extLst>
                <a:ext uri="{FF2B5EF4-FFF2-40B4-BE49-F238E27FC236}">
                  <a16:creationId xmlns:a16="http://schemas.microsoft.com/office/drawing/2014/main" id="{79A6181F-99EB-6749-B0F8-35EAF561825C}"/>
                </a:ext>
              </a:extLst>
            </p:cNvPr>
            <p:cNvSpPr/>
            <p:nvPr/>
          </p:nvSpPr>
          <p:spPr>
            <a:xfrm>
              <a:off x="9082994" y="1425793"/>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solidFill>
              <a:srgbClr val="AFABAB"/>
            </a:solidFill>
            <a:ln w="9518" cap="flat">
              <a:noFill/>
              <a:prstDash val="solid"/>
              <a:miter/>
            </a:ln>
          </p:spPr>
          <p:txBody>
            <a:bodyPr rtlCol="0" anchor="ctr"/>
            <a:lstStyle/>
            <a:p>
              <a:endParaRPr lang="en-US" noProof="0" dirty="0"/>
            </a:p>
          </p:txBody>
        </p:sp>
        <p:sp>
          <p:nvSpPr>
            <p:cNvPr id="4826" name="Serbest Form 4825">
              <a:extLst>
                <a:ext uri="{FF2B5EF4-FFF2-40B4-BE49-F238E27FC236}">
                  <a16:creationId xmlns:a16="http://schemas.microsoft.com/office/drawing/2014/main" id="{0ABBC138-39E5-EC4B-84B7-5F18ED833DD1}"/>
                </a:ext>
              </a:extLst>
            </p:cNvPr>
            <p:cNvSpPr/>
            <p:nvPr/>
          </p:nvSpPr>
          <p:spPr>
            <a:xfrm>
              <a:off x="9082994" y="1425793"/>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noFill/>
            <a:ln w="2379" cap="flat">
              <a:solidFill>
                <a:srgbClr val="FFFFFF"/>
              </a:solidFill>
              <a:prstDash val="solid"/>
              <a:round/>
            </a:ln>
          </p:spPr>
          <p:txBody>
            <a:bodyPr rtlCol="0" anchor="ctr"/>
            <a:lstStyle/>
            <a:p>
              <a:endParaRPr lang="en-US" noProof="0" dirty="0"/>
            </a:p>
          </p:txBody>
        </p:sp>
        <p:sp>
          <p:nvSpPr>
            <p:cNvPr id="4827" name="Serbest Form 4826">
              <a:extLst>
                <a:ext uri="{FF2B5EF4-FFF2-40B4-BE49-F238E27FC236}">
                  <a16:creationId xmlns:a16="http://schemas.microsoft.com/office/drawing/2014/main" id="{1312FD6F-A2FC-0D4D-9C0C-2BA6C674166A}"/>
                </a:ext>
              </a:extLst>
            </p:cNvPr>
            <p:cNvSpPr/>
            <p:nvPr/>
          </p:nvSpPr>
          <p:spPr>
            <a:xfrm>
              <a:off x="5756400" y="2179889"/>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solidFill>
              <a:srgbClr val="AFABAB"/>
            </a:solidFill>
            <a:ln w="9518" cap="flat">
              <a:noFill/>
              <a:prstDash val="solid"/>
              <a:miter/>
            </a:ln>
          </p:spPr>
          <p:txBody>
            <a:bodyPr rtlCol="0" anchor="ctr"/>
            <a:lstStyle/>
            <a:p>
              <a:endParaRPr lang="en-US" noProof="0" dirty="0"/>
            </a:p>
          </p:txBody>
        </p:sp>
        <p:sp>
          <p:nvSpPr>
            <p:cNvPr id="4828" name="Serbest Form 4827">
              <a:extLst>
                <a:ext uri="{FF2B5EF4-FFF2-40B4-BE49-F238E27FC236}">
                  <a16:creationId xmlns:a16="http://schemas.microsoft.com/office/drawing/2014/main" id="{70D34C7A-39D0-034D-A5F8-77D5245563C2}"/>
                </a:ext>
              </a:extLst>
            </p:cNvPr>
            <p:cNvSpPr/>
            <p:nvPr/>
          </p:nvSpPr>
          <p:spPr>
            <a:xfrm>
              <a:off x="5756400" y="2179889"/>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noFill/>
            <a:ln w="2379" cap="flat">
              <a:solidFill>
                <a:srgbClr val="FFFFFF"/>
              </a:solidFill>
              <a:prstDash val="solid"/>
              <a:round/>
            </a:ln>
          </p:spPr>
          <p:txBody>
            <a:bodyPr rtlCol="0" anchor="ctr"/>
            <a:lstStyle/>
            <a:p>
              <a:endParaRPr lang="en-US" noProof="0" dirty="0"/>
            </a:p>
          </p:txBody>
        </p:sp>
        <p:sp>
          <p:nvSpPr>
            <p:cNvPr id="4829" name="Serbest Form 4828">
              <a:extLst>
                <a:ext uri="{FF2B5EF4-FFF2-40B4-BE49-F238E27FC236}">
                  <a16:creationId xmlns:a16="http://schemas.microsoft.com/office/drawing/2014/main" id="{48186538-56EE-8848-9B1F-714DDB62C32F}"/>
                </a:ext>
              </a:extLst>
            </p:cNvPr>
            <p:cNvSpPr/>
            <p:nvPr/>
          </p:nvSpPr>
          <p:spPr>
            <a:xfrm>
              <a:off x="2294587" y="1889808"/>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solidFill>
              <a:srgbClr val="AFABAB"/>
            </a:solidFill>
            <a:ln w="9518" cap="flat">
              <a:noFill/>
              <a:prstDash val="solid"/>
              <a:miter/>
            </a:ln>
          </p:spPr>
          <p:txBody>
            <a:bodyPr rtlCol="0" anchor="ctr"/>
            <a:lstStyle/>
            <a:p>
              <a:endParaRPr lang="en-US" noProof="0" dirty="0"/>
            </a:p>
          </p:txBody>
        </p:sp>
        <p:sp>
          <p:nvSpPr>
            <p:cNvPr id="4830" name="Serbest Form 4829">
              <a:extLst>
                <a:ext uri="{FF2B5EF4-FFF2-40B4-BE49-F238E27FC236}">
                  <a16:creationId xmlns:a16="http://schemas.microsoft.com/office/drawing/2014/main" id="{F8864E1D-40E3-DD43-870B-4CB11EB77230}"/>
                </a:ext>
              </a:extLst>
            </p:cNvPr>
            <p:cNvSpPr/>
            <p:nvPr/>
          </p:nvSpPr>
          <p:spPr>
            <a:xfrm>
              <a:off x="2294587" y="1889808"/>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noFill/>
            <a:ln w="2379" cap="flat">
              <a:solidFill>
                <a:srgbClr val="FFFFFF"/>
              </a:solidFill>
              <a:prstDash val="solid"/>
              <a:round/>
            </a:ln>
          </p:spPr>
          <p:txBody>
            <a:bodyPr rtlCol="0" anchor="ctr"/>
            <a:lstStyle/>
            <a:p>
              <a:endParaRPr lang="en-US" noProof="0" dirty="0"/>
            </a:p>
          </p:txBody>
        </p:sp>
        <p:sp>
          <p:nvSpPr>
            <p:cNvPr id="4831" name="Serbest Form 4830">
              <a:extLst>
                <a:ext uri="{FF2B5EF4-FFF2-40B4-BE49-F238E27FC236}">
                  <a16:creationId xmlns:a16="http://schemas.microsoft.com/office/drawing/2014/main" id="{BAEFEE63-2CA1-1646-821A-8E9DD0030F70}"/>
                </a:ext>
              </a:extLst>
            </p:cNvPr>
            <p:cNvSpPr/>
            <p:nvPr/>
          </p:nvSpPr>
          <p:spPr>
            <a:xfrm>
              <a:off x="5872479" y="343060"/>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solidFill>
              <a:srgbClr val="AFABAB"/>
            </a:solidFill>
            <a:ln w="9518" cap="flat">
              <a:noFill/>
              <a:prstDash val="solid"/>
              <a:miter/>
            </a:ln>
          </p:spPr>
          <p:txBody>
            <a:bodyPr rtlCol="0" anchor="ctr"/>
            <a:lstStyle/>
            <a:p>
              <a:endParaRPr lang="en-US" noProof="0" dirty="0"/>
            </a:p>
          </p:txBody>
        </p:sp>
        <p:sp>
          <p:nvSpPr>
            <p:cNvPr id="4832" name="Serbest Form 4831">
              <a:extLst>
                <a:ext uri="{FF2B5EF4-FFF2-40B4-BE49-F238E27FC236}">
                  <a16:creationId xmlns:a16="http://schemas.microsoft.com/office/drawing/2014/main" id="{7E25DDE9-B3B0-8C43-B373-1C73F4C5082B}"/>
                </a:ext>
              </a:extLst>
            </p:cNvPr>
            <p:cNvSpPr/>
            <p:nvPr/>
          </p:nvSpPr>
          <p:spPr>
            <a:xfrm>
              <a:off x="5872479" y="343060"/>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noFill/>
            <a:ln w="2379" cap="flat">
              <a:solidFill>
                <a:srgbClr val="FFFFFF"/>
              </a:solidFill>
              <a:prstDash val="solid"/>
              <a:round/>
            </a:ln>
          </p:spPr>
          <p:txBody>
            <a:bodyPr rtlCol="0" anchor="ctr"/>
            <a:lstStyle/>
            <a:p>
              <a:endParaRPr lang="en-US" noProof="0" dirty="0"/>
            </a:p>
          </p:txBody>
        </p:sp>
        <p:sp>
          <p:nvSpPr>
            <p:cNvPr id="4833" name="Serbest Form 4832">
              <a:extLst>
                <a:ext uri="{FF2B5EF4-FFF2-40B4-BE49-F238E27FC236}">
                  <a16:creationId xmlns:a16="http://schemas.microsoft.com/office/drawing/2014/main" id="{CC3CEA3E-AD73-CA4B-B9D5-431568E7CB24}"/>
                </a:ext>
              </a:extLst>
            </p:cNvPr>
            <p:cNvSpPr/>
            <p:nvPr/>
          </p:nvSpPr>
          <p:spPr>
            <a:xfrm>
              <a:off x="9063568" y="1503193"/>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solidFill>
              <a:srgbClr val="AFABAB"/>
            </a:solidFill>
            <a:ln w="9518" cap="flat">
              <a:noFill/>
              <a:prstDash val="solid"/>
              <a:miter/>
            </a:ln>
          </p:spPr>
          <p:txBody>
            <a:bodyPr rtlCol="0" anchor="ctr"/>
            <a:lstStyle/>
            <a:p>
              <a:endParaRPr lang="en-US" noProof="0" dirty="0"/>
            </a:p>
          </p:txBody>
        </p:sp>
        <p:sp>
          <p:nvSpPr>
            <p:cNvPr id="4834" name="Serbest Form 4833">
              <a:extLst>
                <a:ext uri="{FF2B5EF4-FFF2-40B4-BE49-F238E27FC236}">
                  <a16:creationId xmlns:a16="http://schemas.microsoft.com/office/drawing/2014/main" id="{C90DF1EA-AF6E-BF4A-B3BA-CA9BA8AFEFED}"/>
                </a:ext>
              </a:extLst>
            </p:cNvPr>
            <p:cNvSpPr/>
            <p:nvPr/>
          </p:nvSpPr>
          <p:spPr>
            <a:xfrm>
              <a:off x="9063568" y="1503193"/>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noFill/>
            <a:ln w="2379" cap="flat">
              <a:solidFill>
                <a:srgbClr val="FFFFFF"/>
              </a:solidFill>
              <a:prstDash val="solid"/>
              <a:round/>
            </a:ln>
          </p:spPr>
          <p:txBody>
            <a:bodyPr rtlCol="0" anchor="ctr"/>
            <a:lstStyle/>
            <a:p>
              <a:endParaRPr lang="en-US" noProof="0" dirty="0"/>
            </a:p>
          </p:txBody>
        </p:sp>
        <p:sp>
          <p:nvSpPr>
            <p:cNvPr id="4835" name="Serbest Form 4834">
              <a:extLst>
                <a:ext uri="{FF2B5EF4-FFF2-40B4-BE49-F238E27FC236}">
                  <a16:creationId xmlns:a16="http://schemas.microsoft.com/office/drawing/2014/main" id="{F9D87FFC-3765-884B-9C30-D9745896EA17}"/>
                </a:ext>
              </a:extLst>
            </p:cNvPr>
            <p:cNvSpPr/>
            <p:nvPr/>
          </p:nvSpPr>
          <p:spPr>
            <a:xfrm>
              <a:off x="7653728" y="1522519"/>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solidFill>
              <a:srgbClr val="AFABAB"/>
            </a:solidFill>
            <a:ln w="9518" cap="flat">
              <a:noFill/>
              <a:prstDash val="solid"/>
              <a:miter/>
            </a:ln>
          </p:spPr>
          <p:txBody>
            <a:bodyPr rtlCol="0" anchor="ctr"/>
            <a:lstStyle/>
            <a:p>
              <a:endParaRPr lang="en-US" noProof="0" dirty="0"/>
            </a:p>
          </p:txBody>
        </p:sp>
        <p:sp>
          <p:nvSpPr>
            <p:cNvPr id="4836" name="Serbest Form 4835">
              <a:extLst>
                <a:ext uri="{FF2B5EF4-FFF2-40B4-BE49-F238E27FC236}">
                  <a16:creationId xmlns:a16="http://schemas.microsoft.com/office/drawing/2014/main" id="{3D01D392-AB87-4B4E-9AFE-CECBAC65C387}"/>
                </a:ext>
              </a:extLst>
            </p:cNvPr>
            <p:cNvSpPr/>
            <p:nvPr/>
          </p:nvSpPr>
          <p:spPr>
            <a:xfrm>
              <a:off x="7653728" y="1522519"/>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noFill/>
            <a:ln w="2379" cap="flat">
              <a:solidFill>
                <a:srgbClr val="FFFFFF"/>
              </a:solidFill>
              <a:prstDash val="solid"/>
              <a:round/>
            </a:ln>
          </p:spPr>
          <p:txBody>
            <a:bodyPr rtlCol="0" anchor="ctr"/>
            <a:lstStyle/>
            <a:p>
              <a:endParaRPr lang="en-US" noProof="0" dirty="0"/>
            </a:p>
          </p:txBody>
        </p:sp>
        <p:sp>
          <p:nvSpPr>
            <p:cNvPr id="4837" name="Serbest Form 4836">
              <a:extLst>
                <a:ext uri="{FF2B5EF4-FFF2-40B4-BE49-F238E27FC236}">
                  <a16:creationId xmlns:a16="http://schemas.microsoft.com/office/drawing/2014/main" id="{37CF6842-5C14-6243-BEBE-268496A475F3}"/>
                </a:ext>
              </a:extLst>
            </p:cNvPr>
            <p:cNvSpPr/>
            <p:nvPr/>
          </p:nvSpPr>
          <p:spPr>
            <a:xfrm>
              <a:off x="6549339" y="130283"/>
              <a:ext cx="309481" cy="212776"/>
            </a:xfrm>
            <a:custGeom>
              <a:avLst/>
              <a:gdLst>
                <a:gd name="connsiteX0" fmla="*/ 13046 w 309481"/>
                <a:gd name="connsiteY0" fmla="*/ 178409 h 212776"/>
                <a:gd name="connsiteX1" fmla="*/ 13046 w 309481"/>
                <a:gd name="connsiteY1" fmla="*/ 195545 h 212776"/>
                <a:gd name="connsiteX2" fmla="*/ 16284 w 309481"/>
                <a:gd name="connsiteY2" fmla="*/ 202400 h 212776"/>
                <a:gd name="connsiteX3" fmla="*/ 19616 w 309481"/>
                <a:gd name="connsiteY3" fmla="*/ 205827 h 212776"/>
                <a:gd name="connsiteX4" fmla="*/ 26092 w 309481"/>
                <a:gd name="connsiteY4" fmla="*/ 205827 h 212776"/>
                <a:gd name="connsiteX5" fmla="*/ 32662 w 309481"/>
                <a:gd name="connsiteY5" fmla="*/ 202400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00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00 h 212776"/>
                <a:gd name="connsiteX22" fmla="*/ 175976 w 309481"/>
                <a:gd name="connsiteY22" fmla="*/ 205827 h 212776"/>
                <a:gd name="connsiteX23" fmla="*/ 182451 w 309481"/>
                <a:gd name="connsiteY23" fmla="*/ 202400 h 212776"/>
                <a:gd name="connsiteX24" fmla="*/ 188927 w 309481"/>
                <a:gd name="connsiteY24" fmla="*/ 209350 h 212776"/>
                <a:gd name="connsiteX25" fmla="*/ 188927 w 309481"/>
                <a:gd name="connsiteY25" fmla="*/ 205827 h 212776"/>
                <a:gd name="connsiteX26" fmla="*/ 192260 w 309481"/>
                <a:gd name="connsiteY26" fmla="*/ 202400 h 212776"/>
                <a:gd name="connsiteX27" fmla="*/ 201973 w 309481"/>
                <a:gd name="connsiteY27" fmla="*/ 202400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00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00"/>
                  </a:lnTo>
                  <a:lnTo>
                    <a:pt x="19616" y="205827"/>
                  </a:lnTo>
                  <a:lnTo>
                    <a:pt x="26092" y="205827"/>
                  </a:lnTo>
                  <a:lnTo>
                    <a:pt x="32662" y="202400"/>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00"/>
                  </a:lnTo>
                  <a:lnTo>
                    <a:pt x="143409" y="198973"/>
                  </a:lnTo>
                  <a:lnTo>
                    <a:pt x="153122" y="205827"/>
                  </a:lnTo>
                  <a:lnTo>
                    <a:pt x="159693" y="198973"/>
                  </a:lnTo>
                  <a:lnTo>
                    <a:pt x="162930" y="205827"/>
                  </a:lnTo>
                  <a:lnTo>
                    <a:pt x="172643" y="202400"/>
                  </a:lnTo>
                  <a:lnTo>
                    <a:pt x="175976" y="205827"/>
                  </a:lnTo>
                  <a:lnTo>
                    <a:pt x="182451" y="202400"/>
                  </a:lnTo>
                  <a:lnTo>
                    <a:pt x="188927" y="209350"/>
                  </a:lnTo>
                  <a:lnTo>
                    <a:pt x="188927" y="205827"/>
                  </a:lnTo>
                  <a:lnTo>
                    <a:pt x="192260" y="202400"/>
                  </a:lnTo>
                  <a:lnTo>
                    <a:pt x="201973" y="202400"/>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00"/>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solidFill>
              <a:srgbClr val="AFABAB"/>
            </a:solidFill>
            <a:ln w="9518" cap="flat">
              <a:noFill/>
              <a:prstDash val="solid"/>
              <a:miter/>
            </a:ln>
          </p:spPr>
          <p:txBody>
            <a:bodyPr rtlCol="0" anchor="ctr"/>
            <a:lstStyle/>
            <a:p>
              <a:endParaRPr lang="en-US" noProof="0" dirty="0"/>
            </a:p>
          </p:txBody>
        </p:sp>
        <p:sp>
          <p:nvSpPr>
            <p:cNvPr id="4838" name="Serbest Form 4837">
              <a:extLst>
                <a:ext uri="{FF2B5EF4-FFF2-40B4-BE49-F238E27FC236}">
                  <a16:creationId xmlns:a16="http://schemas.microsoft.com/office/drawing/2014/main" id="{97AF3355-8B53-BC4F-8C42-A5BE19C72CEA}"/>
                </a:ext>
              </a:extLst>
            </p:cNvPr>
            <p:cNvSpPr/>
            <p:nvPr/>
          </p:nvSpPr>
          <p:spPr>
            <a:xfrm>
              <a:off x="6549339" y="130283"/>
              <a:ext cx="309481" cy="212776"/>
            </a:xfrm>
            <a:custGeom>
              <a:avLst/>
              <a:gdLst>
                <a:gd name="connsiteX0" fmla="*/ 13046 w 309481"/>
                <a:gd name="connsiteY0" fmla="*/ 178409 h 212776"/>
                <a:gd name="connsiteX1" fmla="*/ 13046 w 309481"/>
                <a:gd name="connsiteY1" fmla="*/ 195545 h 212776"/>
                <a:gd name="connsiteX2" fmla="*/ 16284 w 309481"/>
                <a:gd name="connsiteY2" fmla="*/ 202495 h 212776"/>
                <a:gd name="connsiteX3" fmla="*/ 19616 w 309481"/>
                <a:gd name="connsiteY3" fmla="*/ 205827 h 212776"/>
                <a:gd name="connsiteX4" fmla="*/ 26092 w 309481"/>
                <a:gd name="connsiteY4" fmla="*/ 205827 h 212776"/>
                <a:gd name="connsiteX5" fmla="*/ 32662 w 309481"/>
                <a:gd name="connsiteY5" fmla="*/ 202495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95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95 h 212776"/>
                <a:gd name="connsiteX22" fmla="*/ 175976 w 309481"/>
                <a:gd name="connsiteY22" fmla="*/ 205827 h 212776"/>
                <a:gd name="connsiteX23" fmla="*/ 182451 w 309481"/>
                <a:gd name="connsiteY23" fmla="*/ 202495 h 212776"/>
                <a:gd name="connsiteX24" fmla="*/ 188927 w 309481"/>
                <a:gd name="connsiteY24" fmla="*/ 209350 h 212776"/>
                <a:gd name="connsiteX25" fmla="*/ 188927 w 309481"/>
                <a:gd name="connsiteY25" fmla="*/ 205827 h 212776"/>
                <a:gd name="connsiteX26" fmla="*/ 192260 w 309481"/>
                <a:gd name="connsiteY26" fmla="*/ 202495 h 212776"/>
                <a:gd name="connsiteX27" fmla="*/ 201973 w 309481"/>
                <a:gd name="connsiteY27" fmla="*/ 202495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95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95"/>
                  </a:lnTo>
                  <a:lnTo>
                    <a:pt x="19616" y="205827"/>
                  </a:lnTo>
                  <a:lnTo>
                    <a:pt x="26092" y="205827"/>
                  </a:lnTo>
                  <a:lnTo>
                    <a:pt x="32662" y="202495"/>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95"/>
                  </a:lnTo>
                  <a:lnTo>
                    <a:pt x="143409" y="198973"/>
                  </a:lnTo>
                  <a:lnTo>
                    <a:pt x="153122" y="205827"/>
                  </a:lnTo>
                  <a:lnTo>
                    <a:pt x="159693" y="198973"/>
                  </a:lnTo>
                  <a:lnTo>
                    <a:pt x="162930" y="205827"/>
                  </a:lnTo>
                  <a:lnTo>
                    <a:pt x="172643" y="202495"/>
                  </a:lnTo>
                  <a:lnTo>
                    <a:pt x="175976" y="205827"/>
                  </a:lnTo>
                  <a:lnTo>
                    <a:pt x="182451" y="202495"/>
                  </a:lnTo>
                  <a:lnTo>
                    <a:pt x="188927" y="209350"/>
                  </a:lnTo>
                  <a:lnTo>
                    <a:pt x="188927" y="205827"/>
                  </a:lnTo>
                  <a:lnTo>
                    <a:pt x="192260" y="202495"/>
                  </a:lnTo>
                  <a:lnTo>
                    <a:pt x="201973" y="202495"/>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95"/>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noFill/>
            <a:ln w="2379" cap="flat">
              <a:solidFill>
                <a:srgbClr val="FFFFFF"/>
              </a:solidFill>
              <a:prstDash val="solid"/>
              <a:round/>
            </a:ln>
          </p:spPr>
          <p:txBody>
            <a:bodyPr rtlCol="0" anchor="ctr"/>
            <a:lstStyle/>
            <a:p>
              <a:endParaRPr lang="en-US" noProof="0" dirty="0"/>
            </a:p>
          </p:txBody>
        </p:sp>
        <p:sp>
          <p:nvSpPr>
            <p:cNvPr id="4839" name="Serbest Form 4838">
              <a:extLst>
                <a:ext uri="{FF2B5EF4-FFF2-40B4-BE49-F238E27FC236}">
                  <a16:creationId xmlns:a16="http://schemas.microsoft.com/office/drawing/2014/main" id="{FC2A07E5-ACC0-8242-A1BF-8D5CE3633679}"/>
                </a:ext>
              </a:extLst>
            </p:cNvPr>
            <p:cNvSpPr/>
            <p:nvPr/>
          </p:nvSpPr>
          <p:spPr>
            <a:xfrm>
              <a:off x="7361324" y="787749"/>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solidFill>
              <a:srgbClr val="AFABAB"/>
            </a:solidFill>
            <a:ln w="9518" cap="flat">
              <a:noFill/>
              <a:prstDash val="solid"/>
              <a:miter/>
            </a:ln>
          </p:spPr>
          <p:txBody>
            <a:bodyPr rtlCol="0" anchor="ctr"/>
            <a:lstStyle/>
            <a:p>
              <a:endParaRPr lang="en-US" noProof="0" dirty="0"/>
            </a:p>
          </p:txBody>
        </p:sp>
        <p:sp>
          <p:nvSpPr>
            <p:cNvPr id="4840" name="Serbest Form 4839">
              <a:extLst>
                <a:ext uri="{FF2B5EF4-FFF2-40B4-BE49-F238E27FC236}">
                  <a16:creationId xmlns:a16="http://schemas.microsoft.com/office/drawing/2014/main" id="{BAD6AFCE-93CE-1144-8D26-267625E15E8D}"/>
                </a:ext>
              </a:extLst>
            </p:cNvPr>
            <p:cNvSpPr/>
            <p:nvPr/>
          </p:nvSpPr>
          <p:spPr>
            <a:xfrm>
              <a:off x="7361324" y="787749"/>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noFill/>
            <a:ln w="2379" cap="flat">
              <a:solidFill>
                <a:srgbClr val="FFFFFF"/>
              </a:solidFill>
              <a:prstDash val="solid"/>
              <a:round/>
            </a:ln>
          </p:spPr>
          <p:txBody>
            <a:bodyPr rtlCol="0" anchor="ctr"/>
            <a:lstStyle/>
            <a:p>
              <a:endParaRPr lang="en-US" noProof="0" dirty="0"/>
            </a:p>
          </p:txBody>
        </p:sp>
        <p:sp>
          <p:nvSpPr>
            <p:cNvPr id="4841" name="Serbest Form 4840">
              <a:extLst>
                <a:ext uri="{FF2B5EF4-FFF2-40B4-BE49-F238E27FC236}">
                  <a16:creationId xmlns:a16="http://schemas.microsoft.com/office/drawing/2014/main" id="{4D9239BB-84FB-9941-BE39-B1AB5381ED45}"/>
                </a:ext>
              </a:extLst>
            </p:cNvPr>
            <p:cNvSpPr/>
            <p:nvPr/>
          </p:nvSpPr>
          <p:spPr>
            <a:xfrm>
              <a:off x="6104543" y="459016"/>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solidFill>
              <a:srgbClr val="AFABAB"/>
            </a:solidFill>
            <a:ln w="9518" cap="flat">
              <a:noFill/>
              <a:prstDash val="solid"/>
              <a:miter/>
            </a:ln>
          </p:spPr>
          <p:txBody>
            <a:bodyPr rtlCol="0" anchor="ctr"/>
            <a:lstStyle/>
            <a:p>
              <a:endParaRPr lang="en-US" noProof="0" dirty="0"/>
            </a:p>
          </p:txBody>
        </p:sp>
        <p:sp>
          <p:nvSpPr>
            <p:cNvPr id="4842" name="Serbest Form 4841">
              <a:extLst>
                <a:ext uri="{FF2B5EF4-FFF2-40B4-BE49-F238E27FC236}">
                  <a16:creationId xmlns:a16="http://schemas.microsoft.com/office/drawing/2014/main" id="{A272F864-24DE-0448-A7DE-0B53AAFE3EA4}"/>
                </a:ext>
              </a:extLst>
            </p:cNvPr>
            <p:cNvSpPr/>
            <p:nvPr/>
          </p:nvSpPr>
          <p:spPr>
            <a:xfrm>
              <a:off x="6104543" y="459016"/>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noFill/>
            <a:ln w="2379" cap="flat">
              <a:solidFill>
                <a:srgbClr val="FFFFFF"/>
              </a:solidFill>
              <a:prstDash val="solid"/>
              <a:round/>
            </a:ln>
          </p:spPr>
          <p:txBody>
            <a:bodyPr rtlCol="0" anchor="ctr"/>
            <a:lstStyle/>
            <a:p>
              <a:endParaRPr lang="en-US" noProof="0" dirty="0"/>
            </a:p>
          </p:txBody>
        </p:sp>
        <p:sp>
          <p:nvSpPr>
            <p:cNvPr id="4843" name="Serbest Form 4842">
              <a:extLst>
                <a:ext uri="{FF2B5EF4-FFF2-40B4-BE49-F238E27FC236}">
                  <a16:creationId xmlns:a16="http://schemas.microsoft.com/office/drawing/2014/main" id="{434D8B4D-3C52-794D-BEFB-C144E6A44465}"/>
                </a:ext>
              </a:extLst>
            </p:cNvPr>
            <p:cNvSpPr/>
            <p:nvPr/>
          </p:nvSpPr>
          <p:spPr>
            <a:xfrm>
              <a:off x="9954017" y="3282044"/>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478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763 w 1542360"/>
                <a:gd name="connsiteY29" fmla="*/ 1457259 h 1566645"/>
                <a:gd name="connsiteX30" fmla="*/ 1030241 w 1542360"/>
                <a:gd name="connsiteY30" fmla="*/ 1446691 h 1566645"/>
                <a:gd name="connsiteX31" fmla="*/ 1010624 w 1542360"/>
                <a:gd name="connsiteY31" fmla="*/ 1446691 h 1566645"/>
                <a:gd name="connsiteX32" fmla="*/ 997578 w 1542360"/>
                <a:gd name="connsiteY32" fmla="*/ 1429079 h 1566645"/>
                <a:gd name="connsiteX33" fmla="*/ 994341 w 1542360"/>
                <a:gd name="connsiteY33" fmla="*/ 1432601 h 1566645"/>
                <a:gd name="connsiteX34" fmla="*/ 991008 w 1542360"/>
                <a:gd name="connsiteY34" fmla="*/ 1432601 h 1566645"/>
                <a:gd name="connsiteX35" fmla="*/ 987770 w 1542360"/>
                <a:gd name="connsiteY35" fmla="*/ 1436124 h 1566645"/>
                <a:gd name="connsiteX36" fmla="*/ 984532 w 1542360"/>
                <a:gd name="connsiteY36" fmla="*/ 1436124 h 1566645"/>
                <a:gd name="connsiteX37" fmla="*/ 968154 w 1542360"/>
                <a:gd name="connsiteY37" fmla="*/ 1418512 h 1566645"/>
                <a:gd name="connsiteX38" fmla="*/ 968154 w 1542360"/>
                <a:gd name="connsiteY38" fmla="*/ 1425556 h 1566645"/>
                <a:gd name="connsiteX39" fmla="*/ 971391 w 1542360"/>
                <a:gd name="connsiteY39" fmla="*/ 1439646 h 1566645"/>
                <a:gd name="connsiteX40" fmla="*/ 971391 w 1542360"/>
                <a:gd name="connsiteY40" fmla="*/ 1453736 h 1566645"/>
                <a:gd name="connsiteX41" fmla="*/ 968154 w 1542360"/>
                <a:gd name="connsiteY41" fmla="*/ 1457259 h 1566645"/>
                <a:gd name="connsiteX42" fmla="*/ 968154 w 1542360"/>
                <a:gd name="connsiteY42" fmla="*/ 1460781 h 1566645"/>
                <a:gd name="connsiteX43" fmla="*/ 964821 w 1542360"/>
                <a:gd name="connsiteY43" fmla="*/ 1464304 h 1566645"/>
                <a:gd name="connsiteX44" fmla="*/ 964821 w 1542360"/>
                <a:gd name="connsiteY44" fmla="*/ 1471349 h 1566645"/>
                <a:gd name="connsiteX45" fmla="*/ 968154 w 1542360"/>
                <a:gd name="connsiteY45" fmla="*/ 1478393 h 1566645"/>
                <a:gd name="connsiteX46" fmla="*/ 968154 w 1542360"/>
                <a:gd name="connsiteY46" fmla="*/ 1489056 h 1566645"/>
                <a:gd name="connsiteX47" fmla="*/ 961583 w 1542360"/>
                <a:gd name="connsiteY47" fmla="*/ 1492578 h 1566645"/>
                <a:gd name="connsiteX48" fmla="*/ 958346 w 1542360"/>
                <a:gd name="connsiteY48" fmla="*/ 1496101 h 1566645"/>
                <a:gd name="connsiteX49" fmla="*/ 955013 w 1542360"/>
                <a:gd name="connsiteY49" fmla="*/ 1496101 h 1566645"/>
                <a:gd name="connsiteX50" fmla="*/ 948537 w 1542360"/>
                <a:gd name="connsiteY50" fmla="*/ 1489056 h 1566645"/>
                <a:gd name="connsiteX51" fmla="*/ 948537 w 1542360"/>
                <a:gd name="connsiteY51" fmla="*/ 1492578 h 1566645"/>
                <a:gd name="connsiteX52" fmla="*/ 945204 w 1542360"/>
                <a:gd name="connsiteY52" fmla="*/ 1496101 h 1566645"/>
                <a:gd name="connsiteX53" fmla="*/ 945204 w 1542360"/>
                <a:gd name="connsiteY53" fmla="*/ 1503146 h 1566645"/>
                <a:gd name="connsiteX54" fmla="*/ 941967 w 1542360"/>
                <a:gd name="connsiteY54" fmla="*/ 1513714 h 1566645"/>
                <a:gd name="connsiteX55" fmla="*/ 941967 w 1542360"/>
                <a:gd name="connsiteY55" fmla="*/ 1520759 h 1566645"/>
                <a:gd name="connsiteX56" fmla="*/ 948537 w 1542360"/>
                <a:gd name="connsiteY56" fmla="*/ 1534848 h 1566645"/>
                <a:gd name="connsiteX57" fmla="*/ 948537 w 1542360"/>
                <a:gd name="connsiteY57" fmla="*/ 1538371 h 1566645"/>
                <a:gd name="connsiteX58" fmla="*/ 951776 w 1542360"/>
                <a:gd name="connsiteY58" fmla="*/ 1545416 h 1566645"/>
                <a:gd name="connsiteX59" fmla="*/ 964821 w 1542360"/>
                <a:gd name="connsiteY59" fmla="*/ 1545416 h 1566645"/>
                <a:gd name="connsiteX60" fmla="*/ 955299 w 1542360"/>
                <a:gd name="connsiteY60" fmla="*/ 1552461 h 1566645"/>
                <a:gd name="connsiteX61" fmla="*/ 958632 w 1542360"/>
                <a:gd name="connsiteY61" fmla="*/ 1566646 h 1566645"/>
                <a:gd name="connsiteX62" fmla="*/ 965106 w 1542360"/>
                <a:gd name="connsiteY62" fmla="*/ 1563124 h 1566645"/>
                <a:gd name="connsiteX63" fmla="*/ 968440 w 1542360"/>
                <a:gd name="connsiteY63" fmla="*/ 1563124 h 1566645"/>
                <a:gd name="connsiteX64" fmla="*/ 971677 w 1542360"/>
                <a:gd name="connsiteY64" fmla="*/ 1559601 h 1566645"/>
                <a:gd name="connsiteX65" fmla="*/ 978247 w 1542360"/>
                <a:gd name="connsiteY65" fmla="*/ 1559601 h 1566645"/>
                <a:gd name="connsiteX66" fmla="*/ 981486 w 1542360"/>
                <a:gd name="connsiteY66" fmla="*/ 1563124 h 1566645"/>
                <a:gd name="connsiteX67" fmla="*/ 991008 w 1542360"/>
                <a:gd name="connsiteY67" fmla="*/ 1563124 h 1566645"/>
                <a:gd name="connsiteX68" fmla="*/ 997578 w 1542360"/>
                <a:gd name="connsiteY68" fmla="*/ 1559601 h 1566645"/>
                <a:gd name="connsiteX69" fmla="*/ 1000816 w 1542360"/>
                <a:gd name="connsiteY69" fmla="*/ 1556079 h 1566645"/>
                <a:gd name="connsiteX70" fmla="*/ 1004149 w 1542360"/>
                <a:gd name="connsiteY70" fmla="*/ 1548939 h 1566645"/>
                <a:gd name="connsiteX71" fmla="*/ 1010624 w 1542360"/>
                <a:gd name="connsiteY71" fmla="*/ 1548939 h 1566645"/>
                <a:gd name="connsiteX72" fmla="*/ 1013957 w 1542360"/>
                <a:gd name="connsiteY72" fmla="*/ 1552461 h 1566645"/>
                <a:gd name="connsiteX73" fmla="*/ 1013957 w 1542360"/>
                <a:gd name="connsiteY73" fmla="*/ 1556079 h 1566645"/>
                <a:gd name="connsiteX74" fmla="*/ 1007387 w 1542360"/>
                <a:gd name="connsiteY74" fmla="*/ 1563124 h 1566645"/>
                <a:gd name="connsiteX75" fmla="*/ 1016909 w 1542360"/>
                <a:gd name="connsiteY75" fmla="*/ 1566646 h 1566645"/>
                <a:gd name="connsiteX76" fmla="*/ 1026432 w 1542360"/>
                <a:gd name="connsiteY76" fmla="*/ 1556079 h 1566645"/>
                <a:gd name="connsiteX77" fmla="*/ 1029669 w 1542360"/>
                <a:gd name="connsiteY77" fmla="*/ 1548939 h 1566645"/>
                <a:gd name="connsiteX78" fmla="*/ 1036240 w 1542360"/>
                <a:gd name="connsiteY78" fmla="*/ 1545416 h 1566645"/>
                <a:gd name="connsiteX79" fmla="*/ 1039573 w 1542360"/>
                <a:gd name="connsiteY79" fmla="*/ 1538371 h 1566645"/>
                <a:gd name="connsiteX80" fmla="*/ 1046048 w 1542360"/>
                <a:gd name="connsiteY80" fmla="*/ 1531326 h 1566645"/>
                <a:gd name="connsiteX81" fmla="*/ 1042810 w 1542360"/>
                <a:gd name="connsiteY81" fmla="*/ 1531326 h 1566645"/>
                <a:gd name="connsiteX82" fmla="*/ 1036240 w 1542360"/>
                <a:gd name="connsiteY82" fmla="*/ 1524281 h 1566645"/>
                <a:gd name="connsiteX83" fmla="*/ 1045763 w 1542360"/>
                <a:gd name="connsiteY83" fmla="*/ 1506669 h 1566645"/>
                <a:gd name="connsiteX84" fmla="*/ 1062141 w 1542360"/>
                <a:gd name="connsiteY84" fmla="*/ 1506669 h 1566645"/>
                <a:gd name="connsiteX85" fmla="*/ 1068711 w 1542360"/>
                <a:gd name="connsiteY85" fmla="*/ 1492578 h 1566645"/>
                <a:gd name="connsiteX86" fmla="*/ 1068711 w 1542360"/>
                <a:gd name="connsiteY86" fmla="*/ 1477918 h 1566645"/>
                <a:gd name="connsiteX87" fmla="*/ 1071950 w 1542360"/>
                <a:gd name="connsiteY87" fmla="*/ 1470873 h 1566645"/>
                <a:gd name="connsiteX88" fmla="*/ 1078520 w 1542360"/>
                <a:gd name="connsiteY88" fmla="*/ 1467350 h 1566645"/>
                <a:gd name="connsiteX89" fmla="*/ 1081757 w 1542360"/>
                <a:gd name="connsiteY89" fmla="*/ 1460305 h 1566645"/>
                <a:gd name="connsiteX90" fmla="*/ 1084995 w 1542360"/>
                <a:gd name="connsiteY90" fmla="*/ 1456783 h 1566645"/>
                <a:gd name="connsiteX91" fmla="*/ 1088328 w 1542360"/>
                <a:gd name="connsiteY91" fmla="*/ 1449738 h 1566645"/>
                <a:gd name="connsiteX92" fmla="*/ 1088328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967 w 1542360"/>
                <a:gd name="connsiteY184" fmla="*/ 28180 h 1566645"/>
                <a:gd name="connsiteX185" fmla="*/ 1292967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478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906 w 1542360"/>
                <a:gd name="connsiteY254" fmla="*/ 118812 h 1566645"/>
                <a:gd name="connsiteX255" fmla="*/ 1038906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478" y="145088"/>
                  </a:lnTo>
                  <a:close/>
                  <a:moveTo>
                    <a:pt x="1085186" y="1443169"/>
                  </a:moveTo>
                  <a:lnTo>
                    <a:pt x="1075664" y="1443169"/>
                  </a:lnTo>
                  <a:lnTo>
                    <a:pt x="1069188" y="1450214"/>
                  </a:lnTo>
                  <a:lnTo>
                    <a:pt x="1069188" y="1446691"/>
                  </a:lnTo>
                  <a:lnTo>
                    <a:pt x="1056047" y="1446691"/>
                  </a:lnTo>
                  <a:lnTo>
                    <a:pt x="1049571" y="1450214"/>
                  </a:lnTo>
                  <a:lnTo>
                    <a:pt x="1043001" y="1450214"/>
                  </a:lnTo>
                  <a:lnTo>
                    <a:pt x="1039763" y="1457259"/>
                  </a:lnTo>
                  <a:lnTo>
                    <a:pt x="1030241" y="1446691"/>
                  </a:lnTo>
                  <a:lnTo>
                    <a:pt x="1010624" y="1446691"/>
                  </a:lnTo>
                  <a:lnTo>
                    <a:pt x="997578" y="1429079"/>
                  </a:lnTo>
                  <a:lnTo>
                    <a:pt x="994341" y="1432601"/>
                  </a:lnTo>
                  <a:lnTo>
                    <a:pt x="991008" y="1432601"/>
                  </a:lnTo>
                  <a:lnTo>
                    <a:pt x="987770" y="1436124"/>
                  </a:lnTo>
                  <a:lnTo>
                    <a:pt x="984532" y="1436124"/>
                  </a:lnTo>
                  <a:lnTo>
                    <a:pt x="968154" y="1418512"/>
                  </a:lnTo>
                  <a:lnTo>
                    <a:pt x="968154" y="1425556"/>
                  </a:lnTo>
                  <a:lnTo>
                    <a:pt x="971391" y="1439646"/>
                  </a:lnTo>
                  <a:lnTo>
                    <a:pt x="971391" y="1453736"/>
                  </a:lnTo>
                  <a:lnTo>
                    <a:pt x="968154" y="1457259"/>
                  </a:lnTo>
                  <a:lnTo>
                    <a:pt x="968154" y="1460781"/>
                  </a:lnTo>
                  <a:lnTo>
                    <a:pt x="964821" y="1464304"/>
                  </a:lnTo>
                  <a:lnTo>
                    <a:pt x="964821" y="1471349"/>
                  </a:lnTo>
                  <a:lnTo>
                    <a:pt x="968154" y="1478393"/>
                  </a:lnTo>
                  <a:lnTo>
                    <a:pt x="968154" y="1489056"/>
                  </a:lnTo>
                  <a:lnTo>
                    <a:pt x="961583" y="1492578"/>
                  </a:lnTo>
                  <a:lnTo>
                    <a:pt x="958346" y="1496101"/>
                  </a:lnTo>
                  <a:lnTo>
                    <a:pt x="955013" y="1496101"/>
                  </a:lnTo>
                  <a:lnTo>
                    <a:pt x="948537" y="1489056"/>
                  </a:lnTo>
                  <a:lnTo>
                    <a:pt x="948537" y="1492578"/>
                  </a:lnTo>
                  <a:lnTo>
                    <a:pt x="945204" y="1496101"/>
                  </a:lnTo>
                  <a:lnTo>
                    <a:pt x="945204" y="1503146"/>
                  </a:lnTo>
                  <a:lnTo>
                    <a:pt x="941967" y="1513714"/>
                  </a:lnTo>
                  <a:lnTo>
                    <a:pt x="941967" y="1520759"/>
                  </a:lnTo>
                  <a:lnTo>
                    <a:pt x="948537" y="1534848"/>
                  </a:lnTo>
                  <a:lnTo>
                    <a:pt x="948537" y="1538371"/>
                  </a:lnTo>
                  <a:lnTo>
                    <a:pt x="951776" y="1545416"/>
                  </a:lnTo>
                  <a:lnTo>
                    <a:pt x="964821" y="1545416"/>
                  </a:lnTo>
                  <a:lnTo>
                    <a:pt x="955299" y="1552461"/>
                  </a:lnTo>
                  <a:lnTo>
                    <a:pt x="958632" y="1566646"/>
                  </a:lnTo>
                  <a:lnTo>
                    <a:pt x="965106" y="1563124"/>
                  </a:lnTo>
                  <a:lnTo>
                    <a:pt x="968440" y="1563124"/>
                  </a:lnTo>
                  <a:lnTo>
                    <a:pt x="971677" y="1559601"/>
                  </a:lnTo>
                  <a:lnTo>
                    <a:pt x="978247" y="1559601"/>
                  </a:lnTo>
                  <a:lnTo>
                    <a:pt x="981486" y="1563124"/>
                  </a:lnTo>
                  <a:lnTo>
                    <a:pt x="991008" y="1563124"/>
                  </a:lnTo>
                  <a:lnTo>
                    <a:pt x="997578" y="1559601"/>
                  </a:lnTo>
                  <a:lnTo>
                    <a:pt x="1000816" y="1556079"/>
                  </a:lnTo>
                  <a:lnTo>
                    <a:pt x="1004149" y="1548939"/>
                  </a:lnTo>
                  <a:lnTo>
                    <a:pt x="1010624" y="1548939"/>
                  </a:lnTo>
                  <a:lnTo>
                    <a:pt x="1013957" y="1552461"/>
                  </a:lnTo>
                  <a:lnTo>
                    <a:pt x="1013957" y="1556079"/>
                  </a:lnTo>
                  <a:lnTo>
                    <a:pt x="1007387" y="1563124"/>
                  </a:lnTo>
                  <a:lnTo>
                    <a:pt x="1016909" y="1566646"/>
                  </a:lnTo>
                  <a:lnTo>
                    <a:pt x="1026432" y="1556079"/>
                  </a:lnTo>
                  <a:lnTo>
                    <a:pt x="1029669" y="1548939"/>
                  </a:lnTo>
                  <a:lnTo>
                    <a:pt x="1036240" y="1545416"/>
                  </a:lnTo>
                  <a:lnTo>
                    <a:pt x="1039573" y="1538371"/>
                  </a:lnTo>
                  <a:lnTo>
                    <a:pt x="1046048" y="1531326"/>
                  </a:lnTo>
                  <a:lnTo>
                    <a:pt x="1042810" y="1531326"/>
                  </a:lnTo>
                  <a:lnTo>
                    <a:pt x="1036240" y="1524281"/>
                  </a:lnTo>
                  <a:lnTo>
                    <a:pt x="1045763" y="1506669"/>
                  </a:lnTo>
                  <a:lnTo>
                    <a:pt x="1062141" y="1506669"/>
                  </a:lnTo>
                  <a:lnTo>
                    <a:pt x="1068711" y="1492578"/>
                  </a:lnTo>
                  <a:lnTo>
                    <a:pt x="1068711" y="1477918"/>
                  </a:lnTo>
                  <a:lnTo>
                    <a:pt x="1071950" y="1470873"/>
                  </a:lnTo>
                  <a:lnTo>
                    <a:pt x="1078520" y="1467350"/>
                  </a:lnTo>
                  <a:lnTo>
                    <a:pt x="1081757" y="1460305"/>
                  </a:lnTo>
                  <a:lnTo>
                    <a:pt x="1084995" y="1456783"/>
                  </a:lnTo>
                  <a:lnTo>
                    <a:pt x="1088328" y="1449738"/>
                  </a:lnTo>
                  <a:lnTo>
                    <a:pt x="1088328"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967" y="28180"/>
                  </a:lnTo>
                  <a:lnTo>
                    <a:pt x="1292967"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478"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906" y="118812"/>
                  </a:lnTo>
                  <a:lnTo>
                    <a:pt x="1038906"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solidFill>
              <a:srgbClr val="AFABAB"/>
            </a:solidFill>
            <a:ln w="9518" cap="flat">
              <a:noFill/>
              <a:prstDash val="solid"/>
              <a:miter/>
            </a:ln>
          </p:spPr>
          <p:txBody>
            <a:bodyPr rtlCol="0" anchor="ctr"/>
            <a:lstStyle/>
            <a:p>
              <a:endParaRPr lang="en-US" noProof="0" dirty="0"/>
            </a:p>
          </p:txBody>
        </p:sp>
        <p:sp>
          <p:nvSpPr>
            <p:cNvPr id="4844" name="Serbest Form 4843">
              <a:extLst>
                <a:ext uri="{FF2B5EF4-FFF2-40B4-BE49-F238E27FC236}">
                  <a16:creationId xmlns:a16="http://schemas.microsoft.com/office/drawing/2014/main" id="{C526343D-ED8F-3F43-B7F4-13BE345C8A03}"/>
                </a:ext>
              </a:extLst>
            </p:cNvPr>
            <p:cNvSpPr/>
            <p:nvPr/>
          </p:nvSpPr>
          <p:spPr>
            <a:xfrm>
              <a:off x="9954017" y="3282044"/>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382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668 w 1542360"/>
                <a:gd name="connsiteY29" fmla="*/ 1457259 h 1566645"/>
                <a:gd name="connsiteX30" fmla="*/ 1030146 w 1542360"/>
                <a:gd name="connsiteY30" fmla="*/ 1446691 h 1566645"/>
                <a:gd name="connsiteX31" fmla="*/ 1010529 w 1542360"/>
                <a:gd name="connsiteY31" fmla="*/ 1446691 h 1566645"/>
                <a:gd name="connsiteX32" fmla="*/ 997483 w 1542360"/>
                <a:gd name="connsiteY32" fmla="*/ 1429079 h 1566645"/>
                <a:gd name="connsiteX33" fmla="*/ 994246 w 1542360"/>
                <a:gd name="connsiteY33" fmla="*/ 1432601 h 1566645"/>
                <a:gd name="connsiteX34" fmla="*/ 990913 w 1542360"/>
                <a:gd name="connsiteY34" fmla="*/ 1432601 h 1566645"/>
                <a:gd name="connsiteX35" fmla="*/ 987674 w 1542360"/>
                <a:gd name="connsiteY35" fmla="*/ 1436124 h 1566645"/>
                <a:gd name="connsiteX36" fmla="*/ 984437 w 1542360"/>
                <a:gd name="connsiteY36" fmla="*/ 1436124 h 1566645"/>
                <a:gd name="connsiteX37" fmla="*/ 968059 w 1542360"/>
                <a:gd name="connsiteY37" fmla="*/ 1418512 h 1566645"/>
                <a:gd name="connsiteX38" fmla="*/ 968059 w 1542360"/>
                <a:gd name="connsiteY38" fmla="*/ 1425556 h 1566645"/>
                <a:gd name="connsiteX39" fmla="*/ 971296 w 1542360"/>
                <a:gd name="connsiteY39" fmla="*/ 1439646 h 1566645"/>
                <a:gd name="connsiteX40" fmla="*/ 971296 w 1542360"/>
                <a:gd name="connsiteY40" fmla="*/ 1453736 h 1566645"/>
                <a:gd name="connsiteX41" fmla="*/ 968059 w 1542360"/>
                <a:gd name="connsiteY41" fmla="*/ 1457259 h 1566645"/>
                <a:gd name="connsiteX42" fmla="*/ 968059 w 1542360"/>
                <a:gd name="connsiteY42" fmla="*/ 1460781 h 1566645"/>
                <a:gd name="connsiteX43" fmla="*/ 964726 w 1542360"/>
                <a:gd name="connsiteY43" fmla="*/ 1464304 h 1566645"/>
                <a:gd name="connsiteX44" fmla="*/ 964726 w 1542360"/>
                <a:gd name="connsiteY44" fmla="*/ 1471349 h 1566645"/>
                <a:gd name="connsiteX45" fmla="*/ 968059 w 1542360"/>
                <a:gd name="connsiteY45" fmla="*/ 1478393 h 1566645"/>
                <a:gd name="connsiteX46" fmla="*/ 968059 w 1542360"/>
                <a:gd name="connsiteY46" fmla="*/ 1489056 h 1566645"/>
                <a:gd name="connsiteX47" fmla="*/ 961488 w 1542360"/>
                <a:gd name="connsiteY47" fmla="*/ 1492578 h 1566645"/>
                <a:gd name="connsiteX48" fmla="*/ 958250 w 1542360"/>
                <a:gd name="connsiteY48" fmla="*/ 1496101 h 1566645"/>
                <a:gd name="connsiteX49" fmla="*/ 954918 w 1542360"/>
                <a:gd name="connsiteY49" fmla="*/ 1496101 h 1566645"/>
                <a:gd name="connsiteX50" fmla="*/ 948442 w 1542360"/>
                <a:gd name="connsiteY50" fmla="*/ 1489056 h 1566645"/>
                <a:gd name="connsiteX51" fmla="*/ 948442 w 1542360"/>
                <a:gd name="connsiteY51" fmla="*/ 1492578 h 1566645"/>
                <a:gd name="connsiteX52" fmla="*/ 945109 w 1542360"/>
                <a:gd name="connsiteY52" fmla="*/ 1496101 h 1566645"/>
                <a:gd name="connsiteX53" fmla="*/ 945109 w 1542360"/>
                <a:gd name="connsiteY53" fmla="*/ 1503146 h 1566645"/>
                <a:gd name="connsiteX54" fmla="*/ 941872 w 1542360"/>
                <a:gd name="connsiteY54" fmla="*/ 1513714 h 1566645"/>
                <a:gd name="connsiteX55" fmla="*/ 941872 w 1542360"/>
                <a:gd name="connsiteY55" fmla="*/ 1520759 h 1566645"/>
                <a:gd name="connsiteX56" fmla="*/ 948442 w 1542360"/>
                <a:gd name="connsiteY56" fmla="*/ 1534848 h 1566645"/>
                <a:gd name="connsiteX57" fmla="*/ 948442 w 1542360"/>
                <a:gd name="connsiteY57" fmla="*/ 1538371 h 1566645"/>
                <a:gd name="connsiteX58" fmla="*/ 951680 w 1542360"/>
                <a:gd name="connsiteY58" fmla="*/ 1545416 h 1566645"/>
                <a:gd name="connsiteX59" fmla="*/ 964726 w 1542360"/>
                <a:gd name="connsiteY59" fmla="*/ 1545416 h 1566645"/>
                <a:gd name="connsiteX60" fmla="*/ 955204 w 1542360"/>
                <a:gd name="connsiteY60" fmla="*/ 1552461 h 1566645"/>
                <a:gd name="connsiteX61" fmla="*/ 958536 w 1542360"/>
                <a:gd name="connsiteY61" fmla="*/ 1566646 h 1566645"/>
                <a:gd name="connsiteX62" fmla="*/ 965011 w 1542360"/>
                <a:gd name="connsiteY62" fmla="*/ 1563124 h 1566645"/>
                <a:gd name="connsiteX63" fmla="*/ 968345 w 1542360"/>
                <a:gd name="connsiteY63" fmla="*/ 1563124 h 1566645"/>
                <a:gd name="connsiteX64" fmla="*/ 971582 w 1542360"/>
                <a:gd name="connsiteY64" fmla="*/ 1559601 h 1566645"/>
                <a:gd name="connsiteX65" fmla="*/ 978152 w 1542360"/>
                <a:gd name="connsiteY65" fmla="*/ 1559601 h 1566645"/>
                <a:gd name="connsiteX66" fmla="*/ 981390 w 1542360"/>
                <a:gd name="connsiteY66" fmla="*/ 1563124 h 1566645"/>
                <a:gd name="connsiteX67" fmla="*/ 990913 w 1542360"/>
                <a:gd name="connsiteY67" fmla="*/ 1563124 h 1566645"/>
                <a:gd name="connsiteX68" fmla="*/ 997483 w 1542360"/>
                <a:gd name="connsiteY68" fmla="*/ 1559601 h 1566645"/>
                <a:gd name="connsiteX69" fmla="*/ 1000720 w 1542360"/>
                <a:gd name="connsiteY69" fmla="*/ 1556079 h 1566645"/>
                <a:gd name="connsiteX70" fmla="*/ 1004054 w 1542360"/>
                <a:gd name="connsiteY70" fmla="*/ 1548939 h 1566645"/>
                <a:gd name="connsiteX71" fmla="*/ 1010529 w 1542360"/>
                <a:gd name="connsiteY71" fmla="*/ 1548939 h 1566645"/>
                <a:gd name="connsiteX72" fmla="*/ 1013861 w 1542360"/>
                <a:gd name="connsiteY72" fmla="*/ 1552461 h 1566645"/>
                <a:gd name="connsiteX73" fmla="*/ 1013861 w 1542360"/>
                <a:gd name="connsiteY73" fmla="*/ 1556079 h 1566645"/>
                <a:gd name="connsiteX74" fmla="*/ 1007291 w 1542360"/>
                <a:gd name="connsiteY74" fmla="*/ 1563124 h 1566645"/>
                <a:gd name="connsiteX75" fmla="*/ 1016814 w 1542360"/>
                <a:gd name="connsiteY75" fmla="*/ 1566646 h 1566645"/>
                <a:gd name="connsiteX76" fmla="*/ 1026336 w 1542360"/>
                <a:gd name="connsiteY76" fmla="*/ 1556079 h 1566645"/>
                <a:gd name="connsiteX77" fmla="*/ 1029574 w 1542360"/>
                <a:gd name="connsiteY77" fmla="*/ 1548939 h 1566645"/>
                <a:gd name="connsiteX78" fmla="*/ 1036145 w 1542360"/>
                <a:gd name="connsiteY78" fmla="*/ 1545416 h 1566645"/>
                <a:gd name="connsiteX79" fmla="*/ 1039382 w 1542360"/>
                <a:gd name="connsiteY79" fmla="*/ 1538371 h 1566645"/>
                <a:gd name="connsiteX80" fmla="*/ 1045952 w 1542360"/>
                <a:gd name="connsiteY80" fmla="*/ 1531326 h 1566645"/>
                <a:gd name="connsiteX81" fmla="*/ 1042715 w 1542360"/>
                <a:gd name="connsiteY81" fmla="*/ 1531326 h 1566645"/>
                <a:gd name="connsiteX82" fmla="*/ 1036145 w 1542360"/>
                <a:gd name="connsiteY82" fmla="*/ 1524281 h 1566645"/>
                <a:gd name="connsiteX83" fmla="*/ 1045667 w 1542360"/>
                <a:gd name="connsiteY83" fmla="*/ 1506669 h 1566645"/>
                <a:gd name="connsiteX84" fmla="*/ 1062046 w 1542360"/>
                <a:gd name="connsiteY84" fmla="*/ 1506669 h 1566645"/>
                <a:gd name="connsiteX85" fmla="*/ 1068616 w 1542360"/>
                <a:gd name="connsiteY85" fmla="*/ 1492578 h 1566645"/>
                <a:gd name="connsiteX86" fmla="*/ 1068616 w 1542360"/>
                <a:gd name="connsiteY86" fmla="*/ 1477918 h 1566645"/>
                <a:gd name="connsiteX87" fmla="*/ 1071854 w 1542360"/>
                <a:gd name="connsiteY87" fmla="*/ 1470873 h 1566645"/>
                <a:gd name="connsiteX88" fmla="*/ 1078424 w 1542360"/>
                <a:gd name="connsiteY88" fmla="*/ 1467350 h 1566645"/>
                <a:gd name="connsiteX89" fmla="*/ 1081662 w 1542360"/>
                <a:gd name="connsiteY89" fmla="*/ 1460305 h 1566645"/>
                <a:gd name="connsiteX90" fmla="*/ 1084900 w 1542360"/>
                <a:gd name="connsiteY90" fmla="*/ 1456783 h 1566645"/>
                <a:gd name="connsiteX91" fmla="*/ 1088233 w 1542360"/>
                <a:gd name="connsiteY91" fmla="*/ 1449738 h 1566645"/>
                <a:gd name="connsiteX92" fmla="*/ 1088233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871 w 1542360"/>
                <a:gd name="connsiteY184" fmla="*/ 28180 h 1566645"/>
                <a:gd name="connsiteX185" fmla="*/ 1292871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382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810 w 1542360"/>
                <a:gd name="connsiteY254" fmla="*/ 118812 h 1566645"/>
                <a:gd name="connsiteX255" fmla="*/ 1038810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382" y="145088"/>
                  </a:lnTo>
                  <a:close/>
                  <a:moveTo>
                    <a:pt x="1085186" y="1443169"/>
                  </a:moveTo>
                  <a:lnTo>
                    <a:pt x="1075664" y="1443169"/>
                  </a:lnTo>
                  <a:lnTo>
                    <a:pt x="1069188" y="1450214"/>
                  </a:lnTo>
                  <a:lnTo>
                    <a:pt x="1069188" y="1446691"/>
                  </a:lnTo>
                  <a:lnTo>
                    <a:pt x="1056047" y="1446691"/>
                  </a:lnTo>
                  <a:lnTo>
                    <a:pt x="1049571" y="1450214"/>
                  </a:lnTo>
                  <a:lnTo>
                    <a:pt x="1043001" y="1450214"/>
                  </a:lnTo>
                  <a:lnTo>
                    <a:pt x="1039668" y="1457259"/>
                  </a:lnTo>
                  <a:lnTo>
                    <a:pt x="1030146" y="1446691"/>
                  </a:lnTo>
                  <a:lnTo>
                    <a:pt x="1010529" y="1446691"/>
                  </a:lnTo>
                  <a:lnTo>
                    <a:pt x="997483" y="1429079"/>
                  </a:lnTo>
                  <a:lnTo>
                    <a:pt x="994246" y="1432601"/>
                  </a:lnTo>
                  <a:lnTo>
                    <a:pt x="990913" y="1432601"/>
                  </a:lnTo>
                  <a:lnTo>
                    <a:pt x="987674" y="1436124"/>
                  </a:lnTo>
                  <a:lnTo>
                    <a:pt x="984437" y="1436124"/>
                  </a:lnTo>
                  <a:lnTo>
                    <a:pt x="968059" y="1418512"/>
                  </a:lnTo>
                  <a:lnTo>
                    <a:pt x="968059" y="1425556"/>
                  </a:lnTo>
                  <a:lnTo>
                    <a:pt x="971296" y="1439646"/>
                  </a:lnTo>
                  <a:lnTo>
                    <a:pt x="971296" y="1453736"/>
                  </a:lnTo>
                  <a:lnTo>
                    <a:pt x="968059" y="1457259"/>
                  </a:lnTo>
                  <a:lnTo>
                    <a:pt x="968059" y="1460781"/>
                  </a:lnTo>
                  <a:lnTo>
                    <a:pt x="964726" y="1464304"/>
                  </a:lnTo>
                  <a:lnTo>
                    <a:pt x="964726" y="1471349"/>
                  </a:lnTo>
                  <a:lnTo>
                    <a:pt x="968059" y="1478393"/>
                  </a:lnTo>
                  <a:lnTo>
                    <a:pt x="968059" y="1489056"/>
                  </a:lnTo>
                  <a:lnTo>
                    <a:pt x="961488" y="1492578"/>
                  </a:lnTo>
                  <a:lnTo>
                    <a:pt x="958250" y="1496101"/>
                  </a:lnTo>
                  <a:lnTo>
                    <a:pt x="954918" y="1496101"/>
                  </a:lnTo>
                  <a:lnTo>
                    <a:pt x="948442" y="1489056"/>
                  </a:lnTo>
                  <a:lnTo>
                    <a:pt x="948442" y="1492578"/>
                  </a:lnTo>
                  <a:lnTo>
                    <a:pt x="945109" y="1496101"/>
                  </a:lnTo>
                  <a:lnTo>
                    <a:pt x="945109" y="1503146"/>
                  </a:lnTo>
                  <a:lnTo>
                    <a:pt x="941872" y="1513714"/>
                  </a:lnTo>
                  <a:lnTo>
                    <a:pt x="941872" y="1520759"/>
                  </a:lnTo>
                  <a:lnTo>
                    <a:pt x="948442" y="1534848"/>
                  </a:lnTo>
                  <a:lnTo>
                    <a:pt x="948442" y="1538371"/>
                  </a:lnTo>
                  <a:lnTo>
                    <a:pt x="951680" y="1545416"/>
                  </a:lnTo>
                  <a:lnTo>
                    <a:pt x="964726" y="1545416"/>
                  </a:lnTo>
                  <a:lnTo>
                    <a:pt x="955204" y="1552461"/>
                  </a:lnTo>
                  <a:lnTo>
                    <a:pt x="958536" y="1566646"/>
                  </a:lnTo>
                  <a:lnTo>
                    <a:pt x="965011" y="1563124"/>
                  </a:lnTo>
                  <a:lnTo>
                    <a:pt x="968345" y="1563124"/>
                  </a:lnTo>
                  <a:lnTo>
                    <a:pt x="971582" y="1559601"/>
                  </a:lnTo>
                  <a:lnTo>
                    <a:pt x="978152" y="1559601"/>
                  </a:lnTo>
                  <a:lnTo>
                    <a:pt x="981390" y="1563124"/>
                  </a:lnTo>
                  <a:lnTo>
                    <a:pt x="990913" y="1563124"/>
                  </a:lnTo>
                  <a:lnTo>
                    <a:pt x="997483" y="1559601"/>
                  </a:lnTo>
                  <a:lnTo>
                    <a:pt x="1000720" y="1556079"/>
                  </a:lnTo>
                  <a:lnTo>
                    <a:pt x="1004054" y="1548939"/>
                  </a:lnTo>
                  <a:lnTo>
                    <a:pt x="1010529" y="1548939"/>
                  </a:lnTo>
                  <a:lnTo>
                    <a:pt x="1013861" y="1552461"/>
                  </a:lnTo>
                  <a:lnTo>
                    <a:pt x="1013861" y="1556079"/>
                  </a:lnTo>
                  <a:lnTo>
                    <a:pt x="1007291" y="1563124"/>
                  </a:lnTo>
                  <a:lnTo>
                    <a:pt x="1016814" y="1566646"/>
                  </a:lnTo>
                  <a:lnTo>
                    <a:pt x="1026336" y="1556079"/>
                  </a:lnTo>
                  <a:lnTo>
                    <a:pt x="1029574" y="1548939"/>
                  </a:lnTo>
                  <a:lnTo>
                    <a:pt x="1036145" y="1545416"/>
                  </a:lnTo>
                  <a:lnTo>
                    <a:pt x="1039382" y="1538371"/>
                  </a:lnTo>
                  <a:lnTo>
                    <a:pt x="1045952" y="1531326"/>
                  </a:lnTo>
                  <a:lnTo>
                    <a:pt x="1042715" y="1531326"/>
                  </a:lnTo>
                  <a:lnTo>
                    <a:pt x="1036145" y="1524281"/>
                  </a:lnTo>
                  <a:lnTo>
                    <a:pt x="1045667" y="1506669"/>
                  </a:lnTo>
                  <a:lnTo>
                    <a:pt x="1062046" y="1506669"/>
                  </a:lnTo>
                  <a:lnTo>
                    <a:pt x="1068616" y="1492578"/>
                  </a:lnTo>
                  <a:lnTo>
                    <a:pt x="1068616" y="1477918"/>
                  </a:lnTo>
                  <a:lnTo>
                    <a:pt x="1071854" y="1470873"/>
                  </a:lnTo>
                  <a:lnTo>
                    <a:pt x="1078424" y="1467350"/>
                  </a:lnTo>
                  <a:lnTo>
                    <a:pt x="1081662" y="1460305"/>
                  </a:lnTo>
                  <a:lnTo>
                    <a:pt x="1084900" y="1456783"/>
                  </a:lnTo>
                  <a:lnTo>
                    <a:pt x="1088233" y="1449738"/>
                  </a:lnTo>
                  <a:lnTo>
                    <a:pt x="1088233"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871" y="28180"/>
                  </a:lnTo>
                  <a:lnTo>
                    <a:pt x="1292871"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382"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810" y="118812"/>
                  </a:lnTo>
                  <a:lnTo>
                    <a:pt x="1038810"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noFill/>
            <a:ln w="2379" cap="flat">
              <a:solidFill>
                <a:srgbClr val="FFFFFF"/>
              </a:solidFill>
              <a:prstDash val="solid"/>
              <a:round/>
            </a:ln>
          </p:spPr>
          <p:txBody>
            <a:bodyPr rtlCol="0" anchor="ctr"/>
            <a:lstStyle/>
            <a:p>
              <a:endParaRPr lang="en-US" noProof="0" dirty="0"/>
            </a:p>
          </p:txBody>
        </p:sp>
        <p:sp>
          <p:nvSpPr>
            <p:cNvPr id="4845" name="Serbest Form 4844">
              <a:extLst>
                <a:ext uri="{FF2B5EF4-FFF2-40B4-BE49-F238E27FC236}">
                  <a16:creationId xmlns:a16="http://schemas.microsoft.com/office/drawing/2014/main" id="{F7042C61-1E98-2B4A-B6D2-0AC6F899F4B6}"/>
                </a:ext>
              </a:extLst>
            </p:cNvPr>
            <p:cNvSpPr/>
            <p:nvPr/>
          </p:nvSpPr>
          <p:spPr>
            <a:xfrm>
              <a:off x="7303618" y="807075"/>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solidFill>
              <a:srgbClr val="AFABAB"/>
            </a:solidFill>
            <a:ln w="9518" cap="flat">
              <a:noFill/>
              <a:prstDash val="solid"/>
              <a:miter/>
            </a:ln>
          </p:spPr>
          <p:txBody>
            <a:bodyPr rtlCol="0" anchor="ctr"/>
            <a:lstStyle/>
            <a:p>
              <a:endParaRPr lang="en-US" noProof="0" dirty="0"/>
            </a:p>
          </p:txBody>
        </p:sp>
        <p:sp>
          <p:nvSpPr>
            <p:cNvPr id="4846" name="Serbest Form 4845">
              <a:extLst>
                <a:ext uri="{FF2B5EF4-FFF2-40B4-BE49-F238E27FC236}">
                  <a16:creationId xmlns:a16="http://schemas.microsoft.com/office/drawing/2014/main" id="{028B04AC-E8B9-B547-A4D3-B7689E3F66BD}"/>
                </a:ext>
              </a:extLst>
            </p:cNvPr>
            <p:cNvSpPr/>
            <p:nvPr/>
          </p:nvSpPr>
          <p:spPr>
            <a:xfrm>
              <a:off x="7303618" y="807075"/>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noFill/>
            <a:ln w="2379" cap="flat">
              <a:solidFill>
                <a:srgbClr val="FFFFFF"/>
              </a:solidFill>
              <a:prstDash val="solid"/>
              <a:round/>
            </a:ln>
          </p:spPr>
          <p:txBody>
            <a:bodyPr rtlCol="0" anchor="ctr"/>
            <a:lstStyle/>
            <a:p>
              <a:endParaRPr lang="en-US" noProof="0" dirty="0"/>
            </a:p>
          </p:txBody>
        </p:sp>
        <p:sp>
          <p:nvSpPr>
            <p:cNvPr id="4847" name="Serbest Form 4846">
              <a:extLst>
                <a:ext uri="{FF2B5EF4-FFF2-40B4-BE49-F238E27FC236}">
                  <a16:creationId xmlns:a16="http://schemas.microsoft.com/office/drawing/2014/main" id="{A64CA33B-DE9C-994C-9619-21F3DB70EFA7}"/>
                </a:ext>
              </a:extLst>
            </p:cNvPr>
            <p:cNvSpPr/>
            <p:nvPr/>
          </p:nvSpPr>
          <p:spPr>
            <a:xfrm>
              <a:off x="3107523" y="3804514"/>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solidFill>
              <a:srgbClr val="AFABAB"/>
            </a:solidFill>
            <a:ln w="9518" cap="flat">
              <a:noFill/>
              <a:prstDash val="solid"/>
              <a:miter/>
            </a:ln>
          </p:spPr>
          <p:txBody>
            <a:bodyPr rtlCol="0" anchor="ctr"/>
            <a:lstStyle/>
            <a:p>
              <a:endParaRPr lang="en-US" noProof="0" dirty="0"/>
            </a:p>
          </p:txBody>
        </p:sp>
        <p:sp>
          <p:nvSpPr>
            <p:cNvPr id="4848" name="Serbest Form 4847">
              <a:extLst>
                <a:ext uri="{FF2B5EF4-FFF2-40B4-BE49-F238E27FC236}">
                  <a16:creationId xmlns:a16="http://schemas.microsoft.com/office/drawing/2014/main" id="{A3C5346E-1574-4247-8E3C-EE90324D7EA5}"/>
                </a:ext>
              </a:extLst>
            </p:cNvPr>
            <p:cNvSpPr/>
            <p:nvPr/>
          </p:nvSpPr>
          <p:spPr>
            <a:xfrm>
              <a:off x="3107523" y="3804514"/>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noFill/>
            <a:ln w="2379" cap="flat">
              <a:solidFill>
                <a:srgbClr val="FFFFFF"/>
              </a:solidFill>
              <a:prstDash val="solid"/>
              <a:round/>
            </a:ln>
          </p:spPr>
          <p:txBody>
            <a:bodyPr rtlCol="0" anchor="ctr"/>
            <a:lstStyle/>
            <a:p>
              <a:endParaRPr lang="en-US" noProof="0" dirty="0"/>
            </a:p>
          </p:txBody>
        </p:sp>
        <p:sp>
          <p:nvSpPr>
            <p:cNvPr id="4849" name="Serbest Form 4848">
              <a:extLst>
                <a:ext uri="{FF2B5EF4-FFF2-40B4-BE49-F238E27FC236}">
                  <a16:creationId xmlns:a16="http://schemas.microsoft.com/office/drawing/2014/main" id="{E4A8895F-2B9D-A04A-9E19-510BEA79FBCA}"/>
                </a:ext>
              </a:extLst>
            </p:cNvPr>
            <p:cNvSpPr/>
            <p:nvPr/>
          </p:nvSpPr>
          <p:spPr>
            <a:xfrm>
              <a:off x="6182532" y="2972542"/>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650 h 657465"/>
                <a:gd name="connsiteX158" fmla="*/ 469174 w 481934"/>
                <a:gd name="connsiteY158" fmla="*/ 421650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650"/>
                  </a:lnTo>
                  <a:lnTo>
                    <a:pt x="469174" y="421650"/>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solidFill>
              <a:srgbClr val="AFABAB"/>
            </a:solidFill>
            <a:ln w="9518" cap="flat">
              <a:noFill/>
              <a:prstDash val="solid"/>
              <a:miter/>
            </a:ln>
          </p:spPr>
          <p:txBody>
            <a:bodyPr rtlCol="0" anchor="ctr"/>
            <a:lstStyle/>
            <a:p>
              <a:endParaRPr lang="en-US" noProof="0" dirty="0"/>
            </a:p>
          </p:txBody>
        </p:sp>
        <p:sp>
          <p:nvSpPr>
            <p:cNvPr id="4850" name="Serbest Form 4849">
              <a:extLst>
                <a:ext uri="{FF2B5EF4-FFF2-40B4-BE49-F238E27FC236}">
                  <a16:creationId xmlns:a16="http://schemas.microsoft.com/office/drawing/2014/main" id="{6890B6EE-9C4C-714F-ADF3-BE68455F190D}"/>
                </a:ext>
              </a:extLst>
            </p:cNvPr>
            <p:cNvSpPr/>
            <p:nvPr/>
          </p:nvSpPr>
          <p:spPr>
            <a:xfrm>
              <a:off x="6182532" y="2972542"/>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745 h 657465"/>
                <a:gd name="connsiteX158" fmla="*/ 469174 w 481934"/>
                <a:gd name="connsiteY158" fmla="*/ 421745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745"/>
                  </a:lnTo>
                  <a:lnTo>
                    <a:pt x="469174" y="421745"/>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noFill/>
            <a:ln w="2379" cap="flat">
              <a:solidFill>
                <a:srgbClr val="FFFFFF"/>
              </a:solidFill>
              <a:prstDash val="solid"/>
              <a:round/>
            </a:ln>
          </p:spPr>
          <p:txBody>
            <a:bodyPr rtlCol="0" anchor="ctr"/>
            <a:lstStyle/>
            <a:p>
              <a:endParaRPr lang="en-US" noProof="0" dirty="0"/>
            </a:p>
          </p:txBody>
        </p:sp>
        <p:sp>
          <p:nvSpPr>
            <p:cNvPr id="4851" name="Serbest Form 4850">
              <a:extLst>
                <a:ext uri="{FF2B5EF4-FFF2-40B4-BE49-F238E27FC236}">
                  <a16:creationId xmlns:a16="http://schemas.microsoft.com/office/drawing/2014/main" id="{8B9BC3C4-3FDB-E349-B2E3-DB3648185240}"/>
                </a:ext>
              </a:extLst>
            </p:cNvPr>
            <p:cNvSpPr/>
            <p:nvPr/>
          </p:nvSpPr>
          <p:spPr>
            <a:xfrm>
              <a:off x="5814488" y="749097"/>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solidFill>
              <a:srgbClr val="AFABAB"/>
            </a:solidFill>
            <a:ln w="9518" cap="flat">
              <a:noFill/>
              <a:prstDash val="solid"/>
              <a:miter/>
            </a:ln>
          </p:spPr>
          <p:txBody>
            <a:bodyPr rtlCol="0" anchor="ctr"/>
            <a:lstStyle/>
            <a:p>
              <a:endParaRPr lang="en-US" noProof="0" dirty="0"/>
            </a:p>
          </p:txBody>
        </p:sp>
        <p:sp>
          <p:nvSpPr>
            <p:cNvPr id="4852" name="Serbest Form 4851">
              <a:extLst>
                <a:ext uri="{FF2B5EF4-FFF2-40B4-BE49-F238E27FC236}">
                  <a16:creationId xmlns:a16="http://schemas.microsoft.com/office/drawing/2014/main" id="{57C38E46-0443-DA4D-8833-4058E72BE64A}"/>
                </a:ext>
              </a:extLst>
            </p:cNvPr>
            <p:cNvSpPr/>
            <p:nvPr/>
          </p:nvSpPr>
          <p:spPr>
            <a:xfrm>
              <a:off x="5814488" y="749097"/>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noFill/>
            <a:ln w="2379" cap="flat">
              <a:solidFill>
                <a:srgbClr val="FFFFFF"/>
              </a:solidFill>
              <a:prstDash val="solid"/>
              <a:round/>
            </a:ln>
          </p:spPr>
          <p:txBody>
            <a:bodyPr rtlCol="0" anchor="ctr"/>
            <a:lstStyle/>
            <a:p>
              <a:endParaRPr lang="en-US" noProof="0" dirty="0"/>
            </a:p>
          </p:txBody>
        </p:sp>
        <p:sp>
          <p:nvSpPr>
            <p:cNvPr id="4853" name="Serbest Form 4852">
              <a:extLst>
                <a:ext uri="{FF2B5EF4-FFF2-40B4-BE49-F238E27FC236}">
                  <a16:creationId xmlns:a16="http://schemas.microsoft.com/office/drawing/2014/main" id="{B2AE9BC0-65CA-9345-9E82-DC5A4FA9E448}"/>
                </a:ext>
              </a:extLst>
            </p:cNvPr>
            <p:cNvSpPr/>
            <p:nvPr/>
          </p:nvSpPr>
          <p:spPr>
            <a:xfrm>
              <a:off x="5389022" y="1000430"/>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845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845"/>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solidFill>
              <a:srgbClr val="AFABAB"/>
            </a:solidFill>
            <a:ln w="9518" cap="flat">
              <a:noFill/>
              <a:prstDash val="solid"/>
              <a:miter/>
            </a:ln>
          </p:spPr>
          <p:txBody>
            <a:bodyPr rtlCol="0" anchor="ctr"/>
            <a:lstStyle/>
            <a:p>
              <a:endParaRPr lang="en-US" noProof="0" dirty="0"/>
            </a:p>
          </p:txBody>
        </p:sp>
        <p:sp>
          <p:nvSpPr>
            <p:cNvPr id="4854" name="Serbest Form 4853">
              <a:extLst>
                <a:ext uri="{FF2B5EF4-FFF2-40B4-BE49-F238E27FC236}">
                  <a16:creationId xmlns:a16="http://schemas.microsoft.com/office/drawing/2014/main" id="{6C5E4A95-87F7-C540-BCDF-0660920FFEB7}"/>
                </a:ext>
              </a:extLst>
            </p:cNvPr>
            <p:cNvSpPr/>
            <p:nvPr/>
          </p:nvSpPr>
          <p:spPr>
            <a:xfrm>
              <a:off x="5389022" y="1000430"/>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941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941"/>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noFill/>
            <a:ln w="2379" cap="flat">
              <a:solidFill>
                <a:srgbClr val="FFFFFF"/>
              </a:solidFill>
              <a:prstDash val="solid"/>
              <a:round/>
            </a:ln>
          </p:spPr>
          <p:txBody>
            <a:bodyPr rtlCol="0" anchor="ctr"/>
            <a:lstStyle/>
            <a:p>
              <a:endParaRPr lang="en-US" noProof="0" dirty="0"/>
            </a:p>
          </p:txBody>
        </p:sp>
        <p:sp>
          <p:nvSpPr>
            <p:cNvPr id="4855" name="Serbest Form 4854">
              <a:extLst>
                <a:ext uri="{FF2B5EF4-FFF2-40B4-BE49-F238E27FC236}">
                  <a16:creationId xmlns:a16="http://schemas.microsoft.com/office/drawing/2014/main" id="{25938564-55AE-414A-80C4-2C19FDE83C2F}"/>
                </a:ext>
              </a:extLst>
            </p:cNvPr>
            <p:cNvSpPr/>
            <p:nvPr/>
          </p:nvSpPr>
          <p:spPr>
            <a:xfrm>
              <a:off x="6433355" y="749097"/>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742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742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742"/>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742"/>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solidFill>
              <a:srgbClr val="AFABAB"/>
            </a:solidFill>
            <a:ln w="9518" cap="flat">
              <a:noFill/>
              <a:prstDash val="solid"/>
              <a:miter/>
            </a:ln>
          </p:spPr>
          <p:txBody>
            <a:bodyPr rtlCol="0" anchor="ctr"/>
            <a:lstStyle/>
            <a:p>
              <a:endParaRPr lang="en-US" noProof="0" dirty="0"/>
            </a:p>
          </p:txBody>
        </p:sp>
        <p:sp>
          <p:nvSpPr>
            <p:cNvPr id="4856" name="Serbest Form 4855">
              <a:extLst>
                <a:ext uri="{FF2B5EF4-FFF2-40B4-BE49-F238E27FC236}">
                  <a16:creationId xmlns:a16="http://schemas.microsoft.com/office/drawing/2014/main" id="{309AABC0-01C0-044D-BAF1-E0C31D147E81}"/>
                </a:ext>
              </a:extLst>
            </p:cNvPr>
            <p:cNvSpPr/>
            <p:nvPr/>
          </p:nvSpPr>
          <p:spPr>
            <a:xfrm>
              <a:off x="6433355" y="749097"/>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837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837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837"/>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837"/>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noFill/>
            <a:ln w="2379" cap="flat">
              <a:solidFill>
                <a:srgbClr val="FFFFFF"/>
              </a:solidFill>
              <a:prstDash val="solid"/>
              <a:round/>
            </a:ln>
          </p:spPr>
          <p:txBody>
            <a:bodyPr rtlCol="0" anchor="ctr"/>
            <a:lstStyle/>
            <a:p>
              <a:endParaRPr lang="en-US" noProof="0" dirty="0"/>
            </a:p>
          </p:txBody>
        </p:sp>
        <p:sp>
          <p:nvSpPr>
            <p:cNvPr id="4857" name="Serbest Form 4856">
              <a:extLst>
                <a:ext uri="{FF2B5EF4-FFF2-40B4-BE49-F238E27FC236}">
                  <a16:creationId xmlns:a16="http://schemas.microsoft.com/office/drawing/2014/main" id="{63A7670A-1D26-C345-B2D1-623F012D8F19}"/>
                </a:ext>
              </a:extLst>
            </p:cNvPr>
            <p:cNvSpPr/>
            <p:nvPr/>
          </p:nvSpPr>
          <p:spPr>
            <a:xfrm>
              <a:off x="6356509" y="3823078"/>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845 w 617249"/>
                <a:gd name="connsiteY5" fmla="*/ 381094 h 599868"/>
                <a:gd name="connsiteX6" fmla="*/ 438511 w 617249"/>
                <a:gd name="connsiteY6" fmla="*/ 384616 h 599868"/>
                <a:gd name="connsiteX7" fmla="*/ 435274 w 617249"/>
                <a:gd name="connsiteY7" fmla="*/ 391661 h 599868"/>
                <a:gd name="connsiteX8" fmla="*/ 432036 w 617249"/>
                <a:gd name="connsiteY8" fmla="*/ 395184 h 599868"/>
                <a:gd name="connsiteX9" fmla="*/ 432036 w 617249"/>
                <a:gd name="connsiteY9" fmla="*/ 402324 h 599868"/>
                <a:gd name="connsiteX10" fmla="*/ 422514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510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845" y="381094"/>
                  </a:lnTo>
                  <a:lnTo>
                    <a:pt x="438511" y="384616"/>
                  </a:lnTo>
                  <a:lnTo>
                    <a:pt x="435274" y="391661"/>
                  </a:lnTo>
                  <a:lnTo>
                    <a:pt x="432036" y="395184"/>
                  </a:lnTo>
                  <a:lnTo>
                    <a:pt x="432036" y="402324"/>
                  </a:lnTo>
                  <a:lnTo>
                    <a:pt x="422514"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510"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solidFill>
              <a:srgbClr val="AFABAB"/>
            </a:solidFill>
            <a:ln w="9518" cap="flat">
              <a:noFill/>
              <a:prstDash val="solid"/>
              <a:miter/>
            </a:ln>
          </p:spPr>
          <p:txBody>
            <a:bodyPr rtlCol="0" anchor="ctr"/>
            <a:lstStyle/>
            <a:p>
              <a:endParaRPr lang="en-US" noProof="0" dirty="0"/>
            </a:p>
          </p:txBody>
        </p:sp>
        <p:sp>
          <p:nvSpPr>
            <p:cNvPr id="4858" name="Serbest Form 4857">
              <a:extLst>
                <a:ext uri="{FF2B5EF4-FFF2-40B4-BE49-F238E27FC236}">
                  <a16:creationId xmlns:a16="http://schemas.microsoft.com/office/drawing/2014/main" id="{024CE005-695C-6E46-9D0B-9450334052B3}"/>
                </a:ext>
              </a:extLst>
            </p:cNvPr>
            <p:cNvSpPr/>
            <p:nvPr/>
          </p:nvSpPr>
          <p:spPr>
            <a:xfrm>
              <a:off x="6356509" y="3823078"/>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939 w 617249"/>
                <a:gd name="connsiteY5" fmla="*/ 381094 h 599868"/>
                <a:gd name="connsiteX6" fmla="*/ 438607 w 617249"/>
                <a:gd name="connsiteY6" fmla="*/ 384616 h 599868"/>
                <a:gd name="connsiteX7" fmla="*/ 435369 w 617249"/>
                <a:gd name="connsiteY7" fmla="*/ 391661 h 599868"/>
                <a:gd name="connsiteX8" fmla="*/ 432132 w 617249"/>
                <a:gd name="connsiteY8" fmla="*/ 395184 h 599868"/>
                <a:gd name="connsiteX9" fmla="*/ 432132 w 617249"/>
                <a:gd name="connsiteY9" fmla="*/ 402324 h 599868"/>
                <a:gd name="connsiteX10" fmla="*/ 422609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415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939" y="381094"/>
                  </a:lnTo>
                  <a:lnTo>
                    <a:pt x="438607" y="384616"/>
                  </a:lnTo>
                  <a:lnTo>
                    <a:pt x="435369" y="391661"/>
                  </a:lnTo>
                  <a:lnTo>
                    <a:pt x="432132" y="395184"/>
                  </a:lnTo>
                  <a:lnTo>
                    <a:pt x="432132" y="402324"/>
                  </a:lnTo>
                  <a:lnTo>
                    <a:pt x="422609"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415"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noFill/>
            <a:ln w="2379" cap="flat">
              <a:solidFill>
                <a:srgbClr val="FFFFFF"/>
              </a:solidFill>
              <a:prstDash val="solid"/>
              <a:round/>
            </a:ln>
          </p:spPr>
          <p:txBody>
            <a:bodyPr rtlCol="0" anchor="ctr"/>
            <a:lstStyle/>
            <a:p>
              <a:endParaRPr lang="en-US" noProof="0" dirty="0"/>
            </a:p>
          </p:txBody>
        </p:sp>
        <p:sp>
          <p:nvSpPr>
            <p:cNvPr id="4859" name="Serbest Form 4858">
              <a:extLst>
                <a:ext uri="{FF2B5EF4-FFF2-40B4-BE49-F238E27FC236}">
                  <a16:creationId xmlns:a16="http://schemas.microsoft.com/office/drawing/2014/main" id="{BC604A8C-3382-574E-ABE8-797F6556DF6A}"/>
                </a:ext>
              </a:extLst>
            </p:cNvPr>
            <p:cNvSpPr/>
            <p:nvPr/>
          </p:nvSpPr>
          <p:spPr>
            <a:xfrm>
              <a:off x="7961242" y="942452"/>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solidFill>
              <a:srgbClr val="AFABAB"/>
            </a:solidFill>
            <a:ln w="9518" cap="flat">
              <a:noFill/>
              <a:prstDash val="solid"/>
              <a:miter/>
            </a:ln>
          </p:spPr>
          <p:txBody>
            <a:bodyPr rtlCol="0" anchor="ctr"/>
            <a:lstStyle/>
            <a:p>
              <a:endParaRPr lang="en-US" noProof="0" dirty="0"/>
            </a:p>
          </p:txBody>
        </p:sp>
        <p:sp>
          <p:nvSpPr>
            <p:cNvPr id="4860" name="Serbest Form 4859">
              <a:extLst>
                <a:ext uri="{FF2B5EF4-FFF2-40B4-BE49-F238E27FC236}">
                  <a16:creationId xmlns:a16="http://schemas.microsoft.com/office/drawing/2014/main" id="{C1B24017-76A3-1246-9B4C-F4B540F07EE7}"/>
                </a:ext>
              </a:extLst>
            </p:cNvPr>
            <p:cNvSpPr/>
            <p:nvPr/>
          </p:nvSpPr>
          <p:spPr>
            <a:xfrm>
              <a:off x="7961242" y="942452"/>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noFill/>
            <a:ln w="2379" cap="flat">
              <a:solidFill>
                <a:srgbClr val="FFFFFF"/>
              </a:solidFill>
              <a:prstDash val="solid"/>
              <a:round/>
            </a:ln>
          </p:spPr>
          <p:txBody>
            <a:bodyPr rtlCol="0" anchor="ctr"/>
            <a:lstStyle/>
            <a:p>
              <a:endParaRPr lang="en-US" noProof="0" dirty="0"/>
            </a:p>
          </p:txBody>
        </p:sp>
        <p:sp>
          <p:nvSpPr>
            <p:cNvPr id="4861" name="Serbest Form 4860">
              <a:extLst>
                <a:ext uri="{FF2B5EF4-FFF2-40B4-BE49-F238E27FC236}">
                  <a16:creationId xmlns:a16="http://schemas.microsoft.com/office/drawing/2014/main" id="{8F472AD8-CE88-6D47-8A83-670B0796541E}"/>
                </a:ext>
              </a:extLst>
            </p:cNvPr>
            <p:cNvSpPr/>
            <p:nvPr/>
          </p:nvSpPr>
          <p:spPr>
            <a:xfrm>
              <a:off x="6414024" y="575067"/>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833 h 192403"/>
                <a:gd name="connsiteX154" fmla="*/ 116651 w 154169"/>
                <a:gd name="connsiteY154" fmla="*/ 192404 h 192403"/>
                <a:gd name="connsiteX155" fmla="*/ 134172 w 154169"/>
                <a:gd name="connsiteY155" fmla="*/ 189833 h 192403"/>
                <a:gd name="connsiteX156" fmla="*/ 140743 w 154169"/>
                <a:gd name="connsiteY156" fmla="*/ 189833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833"/>
                  </a:lnTo>
                  <a:lnTo>
                    <a:pt x="116651" y="192404"/>
                  </a:lnTo>
                  <a:lnTo>
                    <a:pt x="134172" y="189833"/>
                  </a:lnTo>
                  <a:lnTo>
                    <a:pt x="140743" y="189833"/>
                  </a:lnTo>
                  <a:lnTo>
                    <a:pt x="140743" y="174505"/>
                  </a:lnTo>
                  <a:lnTo>
                    <a:pt x="137315" y="170602"/>
                  </a:lnTo>
                  <a:lnTo>
                    <a:pt x="137315" y="167365"/>
                  </a:lnTo>
                  <a:lnTo>
                    <a:pt x="151027" y="167365"/>
                  </a:lnTo>
                  <a:lnTo>
                    <a:pt x="154169" y="163748"/>
                  </a:lnTo>
                  <a:lnTo>
                    <a:pt x="154169" y="148325"/>
                  </a:lnTo>
                  <a:close/>
                </a:path>
              </a:pathLst>
            </a:custGeom>
            <a:solidFill>
              <a:srgbClr val="AFABAB"/>
            </a:solidFill>
            <a:ln w="9518" cap="flat">
              <a:noFill/>
              <a:prstDash val="solid"/>
              <a:miter/>
            </a:ln>
          </p:spPr>
          <p:txBody>
            <a:bodyPr rtlCol="0" anchor="ctr"/>
            <a:lstStyle/>
            <a:p>
              <a:endParaRPr lang="en-US" noProof="0" dirty="0"/>
            </a:p>
          </p:txBody>
        </p:sp>
        <p:sp>
          <p:nvSpPr>
            <p:cNvPr id="4862" name="Serbest Form 4861">
              <a:extLst>
                <a:ext uri="{FF2B5EF4-FFF2-40B4-BE49-F238E27FC236}">
                  <a16:creationId xmlns:a16="http://schemas.microsoft.com/office/drawing/2014/main" id="{6213137D-A417-624E-801C-849DC3321D7F}"/>
                </a:ext>
              </a:extLst>
            </p:cNvPr>
            <p:cNvSpPr/>
            <p:nvPr/>
          </p:nvSpPr>
          <p:spPr>
            <a:xfrm>
              <a:off x="6414024" y="575067"/>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928 h 192403"/>
                <a:gd name="connsiteX154" fmla="*/ 116651 w 154169"/>
                <a:gd name="connsiteY154" fmla="*/ 192404 h 192403"/>
                <a:gd name="connsiteX155" fmla="*/ 134172 w 154169"/>
                <a:gd name="connsiteY155" fmla="*/ 189928 h 192403"/>
                <a:gd name="connsiteX156" fmla="*/ 140743 w 154169"/>
                <a:gd name="connsiteY156" fmla="*/ 189928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928"/>
                  </a:lnTo>
                  <a:lnTo>
                    <a:pt x="116651" y="192404"/>
                  </a:lnTo>
                  <a:lnTo>
                    <a:pt x="134172" y="189928"/>
                  </a:lnTo>
                  <a:lnTo>
                    <a:pt x="140743" y="189928"/>
                  </a:lnTo>
                  <a:lnTo>
                    <a:pt x="140743" y="174505"/>
                  </a:lnTo>
                  <a:lnTo>
                    <a:pt x="137315" y="170602"/>
                  </a:lnTo>
                  <a:lnTo>
                    <a:pt x="137315" y="167365"/>
                  </a:lnTo>
                  <a:lnTo>
                    <a:pt x="151027" y="167365"/>
                  </a:lnTo>
                  <a:lnTo>
                    <a:pt x="154169" y="163748"/>
                  </a:lnTo>
                  <a:lnTo>
                    <a:pt x="154169" y="148325"/>
                  </a:lnTo>
                  <a:close/>
                </a:path>
              </a:pathLst>
            </a:custGeom>
            <a:noFill/>
            <a:ln w="2379" cap="flat">
              <a:solidFill>
                <a:srgbClr val="FFFFFF"/>
              </a:solidFill>
              <a:prstDash val="solid"/>
              <a:round/>
            </a:ln>
          </p:spPr>
          <p:txBody>
            <a:bodyPr rtlCol="0" anchor="ctr"/>
            <a:lstStyle/>
            <a:p>
              <a:endParaRPr lang="en-US" noProof="0" dirty="0"/>
            </a:p>
          </p:txBody>
        </p:sp>
        <p:sp>
          <p:nvSpPr>
            <p:cNvPr id="4863" name="Serbest Form 4862">
              <a:extLst>
                <a:ext uri="{FF2B5EF4-FFF2-40B4-BE49-F238E27FC236}">
                  <a16:creationId xmlns:a16="http://schemas.microsoft.com/office/drawing/2014/main" id="{54F16BC9-B70A-BE4C-B6A2-696308BF6EB8}"/>
                </a:ext>
              </a:extLst>
            </p:cNvPr>
            <p:cNvSpPr/>
            <p:nvPr/>
          </p:nvSpPr>
          <p:spPr>
            <a:xfrm>
              <a:off x="6471921" y="712158"/>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462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082 h 75780"/>
                <a:gd name="connsiteX12" fmla="*/ 46565 w 59230"/>
                <a:gd name="connsiteY12" fmla="*/ 34082 h 75780"/>
                <a:gd name="connsiteX13" fmla="*/ 46565 w 59230"/>
                <a:gd name="connsiteY13" fmla="*/ 34082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712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462"/>
                  </a:lnTo>
                  <a:lnTo>
                    <a:pt x="51517" y="35129"/>
                  </a:lnTo>
                  <a:lnTo>
                    <a:pt x="50565" y="35129"/>
                  </a:lnTo>
                  <a:lnTo>
                    <a:pt x="49231" y="34463"/>
                  </a:lnTo>
                  <a:lnTo>
                    <a:pt x="48755" y="35129"/>
                  </a:lnTo>
                  <a:lnTo>
                    <a:pt x="47517" y="34082"/>
                  </a:lnTo>
                  <a:lnTo>
                    <a:pt x="46565" y="34082"/>
                  </a:lnTo>
                  <a:lnTo>
                    <a:pt x="46565" y="34082"/>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712"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solidFill>
              <a:srgbClr val="AFABAB"/>
            </a:solidFill>
            <a:ln w="9518" cap="flat">
              <a:noFill/>
              <a:prstDash val="solid"/>
              <a:miter/>
            </a:ln>
          </p:spPr>
          <p:txBody>
            <a:bodyPr rtlCol="0" anchor="ctr"/>
            <a:lstStyle/>
            <a:p>
              <a:endParaRPr lang="en-US" noProof="0" dirty="0"/>
            </a:p>
          </p:txBody>
        </p:sp>
        <p:sp>
          <p:nvSpPr>
            <p:cNvPr id="4864" name="Serbest Form 4863">
              <a:extLst>
                <a:ext uri="{FF2B5EF4-FFF2-40B4-BE49-F238E27FC236}">
                  <a16:creationId xmlns:a16="http://schemas.microsoft.com/office/drawing/2014/main" id="{7F1E4ED3-7310-744A-9761-5AE845F30D2C}"/>
                </a:ext>
              </a:extLst>
            </p:cNvPr>
            <p:cNvSpPr/>
            <p:nvPr/>
          </p:nvSpPr>
          <p:spPr>
            <a:xfrm>
              <a:off x="6471921" y="712158"/>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367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178 h 75780"/>
                <a:gd name="connsiteX12" fmla="*/ 46565 w 59230"/>
                <a:gd name="connsiteY12" fmla="*/ 34178 h 75780"/>
                <a:gd name="connsiteX13" fmla="*/ 46565 w 59230"/>
                <a:gd name="connsiteY13" fmla="*/ 34178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617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367"/>
                  </a:lnTo>
                  <a:lnTo>
                    <a:pt x="51517" y="35129"/>
                  </a:lnTo>
                  <a:lnTo>
                    <a:pt x="50565" y="35129"/>
                  </a:lnTo>
                  <a:lnTo>
                    <a:pt x="49231" y="34463"/>
                  </a:lnTo>
                  <a:lnTo>
                    <a:pt x="48755" y="35129"/>
                  </a:lnTo>
                  <a:lnTo>
                    <a:pt x="47517" y="34178"/>
                  </a:lnTo>
                  <a:lnTo>
                    <a:pt x="46565" y="34178"/>
                  </a:lnTo>
                  <a:lnTo>
                    <a:pt x="46565" y="34178"/>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617"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noFill/>
            <a:ln w="2379" cap="flat">
              <a:solidFill>
                <a:srgbClr val="FFFFFF"/>
              </a:solidFill>
              <a:prstDash val="solid"/>
              <a:round/>
            </a:ln>
          </p:spPr>
          <p:txBody>
            <a:bodyPr rtlCol="0" anchor="ctr"/>
            <a:lstStyle/>
            <a:p>
              <a:endParaRPr lang="en-US" noProof="0" dirty="0"/>
            </a:p>
          </p:txBody>
        </p:sp>
        <p:sp>
          <p:nvSpPr>
            <p:cNvPr id="4865" name="Serbest Form 4864">
              <a:extLst>
                <a:ext uri="{FF2B5EF4-FFF2-40B4-BE49-F238E27FC236}">
                  <a16:creationId xmlns:a16="http://schemas.microsoft.com/office/drawing/2014/main" id="{C00832AD-57CA-344D-A190-12CB97C30593}"/>
                </a:ext>
              </a:extLst>
            </p:cNvPr>
            <p:cNvSpPr/>
            <p:nvPr/>
          </p:nvSpPr>
          <p:spPr>
            <a:xfrm>
              <a:off x="1993485" y="603057"/>
              <a:ext cx="262345" cy="408036"/>
            </a:xfrm>
            <a:custGeom>
              <a:avLst/>
              <a:gdLst>
                <a:gd name="connsiteX0" fmla="*/ 131220 w 262345"/>
                <a:gd name="connsiteY0" fmla="*/ 0 h 408036"/>
                <a:gd name="connsiteX1" fmla="*/ 0 w 262345"/>
                <a:gd name="connsiteY1" fmla="*/ 128808 h 408036"/>
                <a:gd name="connsiteX2" fmla="*/ 131220 w 262345"/>
                <a:gd name="connsiteY2" fmla="*/ 408036 h 408036"/>
                <a:gd name="connsiteX3" fmla="*/ 262345 w 262345"/>
                <a:gd name="connsiteY3" fmla="*/ 128808 h 408036"/>
                <a:gd name="connsiteX4" fmla="*/ 131220 w 262345"/>
                <a:gd name="connsiteY4" fmla="*/ 0 h 408036"/>
                <a:gd name="connsiteX5" fmla="*/ 131220 w 262345"/>
                <a:gd name="connsiteY5" fmla="*/ 193260 h 408036"/>
                <a:gd name="connsiteX6" fmla="*/ 55040 w 262345"/>
                <a:gd name="connsiteY6" fmla="*/ 128808 h 408036"/>
                <a:gd name="connsiteX7" fmla="*/ 131220 w 262345"/>
                <a:gd name="connsiteY7" fmla="*/ 64452 h 408036"/>
                <a:gd name="connsiteX8" fmla="*/ 196830 w 262345"/>
                <a:gd name="connsiteY8" fmla="*/ 128808 h 408036"/>
                <a:gd name="connsiteX9" fmla="*/ 131220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220" y="0"/>
                  </a:moveTo>
                  <a:cubicBezTo>
                    <a:pt x="59792" y="295"/>
                    <a:pt x="1600" y="57416"/>
                    <a:pt x="0" y="128808"/>
                  </a:cubicBezTo>
                  <a:cubicBezTo>
                    <a:pt x="0" y="246954"/>
                    <a:pt x="131220" y="408036"/>
                    <a:pt x="131220" y="408036"/>
                  </a:cubicBezTo>
                  <a:cubicBezTo>
                    <a:pt x="131220" y="408036"/>
                    <a:pt x="262345" y="246954"/>
                    <a:pt x="262345" y="128808"/>
                  </a:cubicBezTo>
                  <a:cubicBezTo>
                    <a:pt x="262345" y="64452"/>
                    <a:pt x="196830" y="0"/>
                    <a:pt x="131220" y="0"/>
                  </a:cubicBezTo>
                  <a:close/>
                  <a:moveTo>
                    <a:pt x="131220" y="193260"/>
                  </a:moveTo>
                  <a:cubicBezTo>
                    <a:pt x="87417" y="193260"/>
                    <a:pt x="55040" y="171840"/>
                    <a:pt x="55040" y="128808"/>
                  </a:cubicBezTo>
                  <a:cubicBezTo>
                    <a:pt x="55040" y="96630"/>
                    <a:pt x="87798" y="64452"/>
                    <a:pt x="131220" y="64452"/>
                  </a:cubicBezTo>
                  <a:cubicBezTo>
                    <a:pt x="163978" y="64452"/>
                    <a:pt x="196830" y="96630"/>
                    <a:pt x="196830" y="128808"/>
                  </a:cubicBezTo>
                  <a:cubicBezTo>
                    <a:pt x="196830" y="171840"/>
                    <a:pt x="163978" y="193260"/>
                    <a:pt x="131220" y="193260"/>
                  </a:cubicBezTo>
                  <a:close/>
                </a:path>
              </a:pathLst>
            </a:custGeom>
            <a:solidFill>
              <a:srgbClr val="020201"/>
            </a:solidFill>
            <a:ln w="9518" cap="flat">
              <a:noFill/>
              <a:prstDash val="solid"/>
              <a:miter/>
            </a:ln>
          </p:spPr>
          <p:txBody>
            <a:bodyPr rtlCol="0" anchor="ctr"/>
            <a:lstStyle/>
            <a:p>
              <a:endParaRPr lang="en-US" noProof="0" dirty="0"/>
            </a:p>
          </p:txBody>
        </p:sp>
        <p:sp>
          <p:nvSpPr>
            <p:cNvPr id="4866" name="Serbest Form 4865">
              <a:extLst>
                <a:ext uri="{FF2B5EF4-FFF2-40B4-BE49-F238E27FC236}">
                  <a16:creationId xmlns:a16="http://schemas.microsoft.com/office/drawing/2014/main" id="{1B09D23A-9268-F145-A85D-0F721B577403}"/>
                </a:ext>
              </a:extLst>
            </p:cNvPr>
            <p:cNvSpPr/>
            <p:nvPr/>
          </p:nvSpPr>
          <p:spPr>
            <a:xfrm>
              <a:off x="6785688" y="525753"/>
              <a:ext cx="262345" cy="407940"/>
            </a:xfrm>
            <a:custGeom>
              <a:avLst/>
              <a:gdLst>
                <a:gd name="connsiteX0" fmla="*/ 131125 w 262345"/>
                <a:gd name="connsiteY0" fmla="*/ 0 h 407940"/>
                <a:gd name="connsiteX1" fmla="*/ 0 w 262345"/>
                <a:gd name="connsiteY1" fmla="*/ 128808 h 407940"/>
                <a:gd name="connsiteX2" fmla="*/ 131125 w 262345"/>
                <a:gd name="connsiteY2" fmla="*/ 407941 h 407940"/>
                <a:gd name="connsiteX3" fmla="*/ 262345 w 262345"/>
                <a:gd name="connsiteY3" fmla="*/ 128808 h 407940"/>
                <a:gd name="connsiteX4" fmla="*/ 131125 w 262345"/>
                <a:gd name="connsiteY4" fmla="*/ 0 h 407940"/>
                <a:gd name="connsiteX5" fmla="*/ 131125 w 262345"/>
                <a:gd name="connsiteY5" fmla="*/ 193260 h 407940"/>
                <a:gd name="connsiteX6" fmla="*/ 54945 w 262345"/>
                <a:gd name="connsiteY6" fmla="*/ 128808 h 407940"/>
                <a:gd name="connsiteX7" fmla="*/ 131125 w 262345"/>
                <a:gd name="connsiteY7" fmla="*/ 64357 h 407940"/>
                <a:gd name="connsiteX8" fmla="*/ 196735 w 262345"/>
                <a:gd name="connsiteY8" fmla="*/ 128808 h 407940"/>
                <a:gd name="connsiteX9" fmla="*/ 131125 w 262345"/>
                <a:gd name="connsiteY9" fmla="*/ 193260 h 40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7940">
                  <a:moveTo>
                    <a:pt x="131125" y="0"/>
                  </a:moveTo>
                  <a:cubicBezTo>
                    <a:pt x="59716" y="295"/>
                    <a:pt x="1552" y="57435"/>
                    <a:pt x="0" y="128808"/>
                  </a:cubicBezTo>
                  <a:cubicBezTo>
                    <a:pt x="0" y="246954"/>
                    <a:pt x="131125" y="407941"/>
                    <a:pt x="131125" y="407941"/>
                  </a:cubicBezTo>
                  <a:cubicBezTo>
                    <a:pt x="131125" y="407941"/>
                    <a:pt x="262345" y="246954"/>
                    <a:pt x="262345" y="128808"/>
                  </a:cubicBezTo>
                  <a:cubicBezTo>
                    <a:pt x="262345" y="64357"/>
                    <a:pt x="196735" y="0"/>
                    <a:pt x="131125" y="0"/>
                  </a:cubicBezTo>
                  <a:close/>
                  <a:moveTo>
                    <a:pt x="131125" y="193260"/>
                  </a:moveTo>
                  <a:cubicBezTo>
                    <a:pt x="87417" y="193260"/>
                    <a:pt x="54945" y="171745"/>
                    <a:pt x="54945" y="128808"/>
                  </a:cubicBezTo>
                  <a:cubicBezTo>
                    <a:pt x="54945" y="96630"/>
                    <a:pt x="87703" y="64357"/>
                    <a:pt x="131125" y="64357"/>
                  </a:cubicBezTo>
                  <a:cubicBezTo>
                    <a:pt x="163977" y="64357"/>
                    <a:pt x="196735" y="96630"/>
                    <a:pt x="196735" y="128808"/>
                  </a:cubicBezTo>
                  <a:cubicBezTo>
                    <a:pt x="196735" y="171745"/>
                    <a:pt x="163977" y="193260"/>
                    <a:pt x="131125" y="193260"/>
                  </a:cubicBezTo>
                  <a:close/>
                </a:path>
              </a:pathLst>
            </a:custGeom>
            <a:solidFill>
              <a:srgbClr val="020201"/>
            </a:solidFill>
            <a:ln w="9518" cap="flat">
              <a:noFill/>
              <a:prstDash val="solid"/>
              <a:miter/>
            </a:ln>
          </p:spPr>
          <p:txBody>
            <a:bodyPr rtlCol="0" anchor="ctr"/>
            <a:lstStyle/>
            <a:p>
              <a:endParaRPr lang="en-US" noProof="0" dirty="0"/>
            </a:p>
          </p:txBody>
        </p:sp>
        <p:sp>
          <p:nvSpPr>
            <p:cNvPr id="4867" name="Serbest Form 4866">
              <a:extLst>
                <a:ext uri="{FF2B5EF4-FFF2-40B4-BE49-F238E27FC236}">
                  <a16:creationId xmlns:a16="http://schemas.microsoft.com/office/drawing/2014/main" id="{8AFD8820-610C-1E49-B3B7-4685FB778D4E}"/>
                </a:ext>
              </a:extLst>
            </p:cNvPr>
            <p:cNvSpPr/>
            <p:nvPr/>
          </p:nvSpPr>
          <p:spPr>
            <a:xfrm>
              <a:off x="5998653" y="-17184"/>
              <a:ext cx="262345" cy="408036"/>
            </a:xfrm>
            <a:custGeom>
              <a:avLst/>
              <a:gdLst>
                <a:gd name="connsiteX0" fmla="*/ 131125 w 262345"/>
                <a:gd name="connsiteY0" fmla="*/ 0 h 408036"/>
                <a:gd name="connsiteX1" fmla="*/ 0 w 262345"/>
                <a:gd name="connsiteY1" fmla="*/ 128808 h 408036"/>
                <a:gd name="connsiteX2" fmla="*/ 131125 w 262345"/>
                <a:gd name="connsiteY2" fmla="*/ 408036 h 408036"/>
                <a:gd name="connsiteX3" fmla="*/ 262346 w 262345"/>
                <a:gd name="connsiteY3" fmla="*/ 128808 h 408036"/>
                <a:gd name="connsiteX4" fmla="*/ 131125 w 262345"/>
                <a:gd name="connsiteY4" fmla="*/ 0 h 408036"/>
                <a:gd name="connsiteX5" fmla="*/ 131125 w 262345"/>
                <a:gd name="connsiteY5" fmla="*/ 193260 h 408036"/>
                <a:gd name="connsiteX6" fmla="*/ 54945 w 262345"/>
                <a:gd name="connsiteY6" fmla="*/ 128808 h 408036"/>
                <a:gd name="connsiteX7" fmla="*/ 131125 w 262345"/>
                <a:gd name="connsiteY7" fmla="*/ 64452 h 408036"/>
                <a:gd name="connsiteX8" fmla="*/ 196735 w 262345"/>
                <a:gd name="connsiteY8" fmla="*/ 128808 h 408036"/>
                <a:gd name="connsiteX9" fmla="*/ 131125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125" y="0"/>
                  </a:moveTo>
                  <a:cubicBezTo>
                    <a:pt x="59716" y="293"/>
                    <a:pt x="1552" y="57435"/>
                    <a:pt x="0" y="128808"/>
                  </a:cubicBezTo>
                  <a:cubicBezTo>
                    <a:pt x="0" y="246954"/>
                    <a:pt x="131125" y="408036"/>
                    <a:pt x="131125" y="408036"/>
                  </a:cubicBezTo>
                  <a:cubicBezTo>
                    <a:pt x="131125" y="408036"/>
                    <a:pt x="262346" y="246954"/>
                    <a:pt x="262346" y="128808"/>
                  </a:cubicBezTo>
                  <a:cubicBezTo>
                    <a:pt x="262346" y="64452"/>
                    <a:pt x="196735" y="0"/>
                    <a:pt x="131125" y="0"/>
                  </a:cubicBezTo>
                  <a:close/>
                  <a:moveTo>
                    <a:pt x="131125" y="193260"/>
                  </a:moveTo>
                  <a:cubicBezTo>
                    <a:pt x="87417" y="193260"/>
                    <a:pt x="54945" y="171840"/>
                    <a:pt x="54945" y="128808"/>
                  </a:cubicBezTo>
                  <a:cubicBezTo>
                    <a:pt x="54945" y="96630"/>
                    <a:pt x="87703" y="64452"/>
                    <a:pt x="131125" y="64452"/>
                  </a:cubicBezTo>
                  <a:cubicBezTo>
                    <a:pt x="163978" y="64452"/>
                    <a:pt x="196735" y="96630"/>
                    <a:pt x="196735" y="128808"/>
                  </a:cubicBezTo>
                  <a:cubicBezTo>
                    <a:pt x="196735" y="171840"/>
                    <a:pt x="163978" y="193260"/>
                    <a:pt x="131125" y="193260"/>
                  </a:cubicBezTo>
                  <a:close/>
                </a:path>
              </a:pathLst>
            </a:custGeom>
            <a:solidFill>
              <a:srgbClr val="020201"/>
            </a:solidFill>
            <a:ln w="9518" cap="flat">
              <a:noFill/>
              <a:prstDash val="solid"/>
              <a:miter/>
            </a:ln>
          </p:spPr>
          <p:txBody>
            <a:bodyPr rtlCol="0" anchor="ctr"/>
            <a:lstStyle/>
            <a:p>
              <a:endParaRPr lang="en-US" noProof="0" dirty="0"/>
            </a:p>
          </p:txBody>
        </p:sp>
      </p:grpSp>
      <p:grpSp>
        <p:nvGrpSpPr>
          <p:cNvPr id="6144" name="Grafik 6142">
            <a:extLst>
              <a:ext uri="{FF2B5EF4-FFF2-40B4-BE49-F238E27FC236}">
                <a16:creationId xmlns:a16="http://schemas.microsoft.com/office/drawing/2014/main" id="{C3C182A7-B4DD-2E4E-8A75-263481F32FCC}"/>
              </a:ext>
            </a:extLst>
          </p:cNvPr>
          <p:cNvGrpSpPr>
            <a:grpSpLocks/>
          </p:cNvGrpSpPr>
          <p:nvPr/>
        </p:nvGrpSpPr>
        <p:grpSpPr>
          <a:xfrm>
            <a:off x="3893393" y="1236002"/>
            <a:ext cx="7970400" cy="4140000"/>
            <a:chOff x="25400" y="273050"/>
            <a:chExt cx="12141200" cy="6311900"/>
          </a:xfrm>
        </p:grpSpPr>
        <p:sp>
          <p:nvSpPr>
            <p:cNvPr id="6145" name="Serbest Form 6144">
              <a:extLst>
                <a:ext uri="{FF2B5EF4-FFF2-40B4-BE49-F238E27FC236}">
                  <a16:creationId xmlns:a16="http://schemas.microsoft.com/office/drawing/2014/main" id="{168F0241-983B-624F-B685-CD1F2148EBA1}"/>
                </a:ext>
              </a:extLst>
            </p:cNvPr>
            <p:cNvSpPr/>
            <p:nvPr/>
          </p:nvSpPr>
          <p:spPr>
            <a:xfrm>
              <a:off x="81582" y="694795"/>
              <a:ext cx="1680722" cy="796841"/>
            </a:xfrm>
            <a:custGeom>
              <a:avLst/>
              <a:gdLst>
                <a:gd name="connsiteX0" fmla="*/ 180928 w 1680722"/>
                <a:gd name="connsiteY0" fmla="*/ 742577 h 796841"/>
                <a:gd name="connsiteX1" fmla="*/ 180928 w 1680722"/>
                <a:gd name="connsiteY1" fmla="*/ 732104 h 796841"/>
                <a:gd name="connsiteX2" fmla="*/ 151408 w 1680722"/>
                <a:gd name="connsiteY2" fmla="*/ 742577 h 796841"/>
                <a:gd name="connsiteX3" fmla="*/ 180928 w 1680722"/>
                <a:gd name="connsiteY3" fmla="*/ 742577 h 796841"/>
                <a:gd name="connsiteX4" fmla="*/ 272344 w 1680722"/>
                <a:gd name="connsiteY4" fmla="*/ 696879 h 796841"/>
                <a:gd name="connsiteX5" fmla="*/ 265678 w 1680722"/>
                <a:gd name="connsiteY5" fmla="*/ 696879 h 796841"/>
                <a:gd name="connsiteX6" fmla="*/ 259012 w 1680722"/>
                <a:gd name="connsiteY6" fmla="*/ 700688 h 796841"/>
                <a:gd name="connsiteX7" fmla="*/ 252347 w 1680722"/>
                <a:gd name="connsiteY7" fmla="*/ 700688 h 796841"/>
                <a:gd name="connsiteX8" fmla="*/ 245681 w 1680722"/>
                <a:gd name="connsiteY8" fmla="*/ 704496 h 796841"/>
                <a:gd name="connsiteX9" fmla="*/ 242824 w 1680722"/>
                <a:gd name="connsiteY9" fmla="*/ 708304 h 796841"/>
                <a:gd name="connsiteX10" fmla="*/ 236158 w 1680722"/>
                <a:gd name="connsiteY10" fmla="*/ 708304 h 796841"/>
                <a:gd name="connsiteX11" fmla="*/ 232349 w 1680722"/>
                <a:gd name="connsiteY11" fmla="*/ 712112 h 796841"/>
                <a:gd name="connsiteX12" fmla="*/ 225683 w 1680722"/>
                <a:gd name="connsiteY12" fmla="*/ 712112 h 796841"/>
                <a:gd name="connsiteX13" fmla="*/ 212352 w 1680722"/>
                <a:gd name="connsiteY13" fmla="*/ 719728 h 796841"/>
                <a:gd name="connsiteX14" fmla="*/ 208543 w 1680722"/>
                <a:gd name="connsiteY14" fmla="*/ 723536 h 796841"/>
                <a:gd name="connsiteX15" fmla="*/ 208543 w 1680722"/>
                <a:gd name="connsiteY15" fmla="*/ 731152 h 796841"/>
                <a:gd name="connsiteX16" fmla="*/ 218065 w 1680722"/>
                <a:gd name="connsiteY16" fmla="*/ 731152 h 796841"/>
                <a:gd name="connsiteX17" fmla="*/ 227588 w 1680722"/>
                <a:gd name="connsiteY17" fmla="*/ 727344 h 796841"/>
                <a:gd name="connsiteX18" fmla="*/ 234254 w 1680722"/>
                <a:gd name="connsiteY18" fmla="*/ 723536 h 796841"/>
                <a:gd name="connsiteX19" fmla="*/ 273296 w 1680722"/>
                <a:gd name="connsiteY19" fmla="*/ 723536 h 796841"/>
                <a:gd name="connsiteX20" fmla="*/ 276153 w 1680722"/>
                <a:gd name="connsiteY20" fmla="*/ 719728 h 796841"/>
                <a:gd name="connsiteX21" fmla="*/ 276153 w 1680722"/>
                <a:gd name="connsiteY21" fmla="*/ 705448 h 796841"/>
                <a:gd name="connsiteX22" fmla="*/ 272344 w 1680722"/>
                <a:gd name="connsiteY22" fmla="*/ 696879 h 796841"/>
                <a:gd name="connsiteX23" fmla="*/ 781798 w 1680722"/>
                <a:gd name="connsiteY23" fmla="*/ 546460 h 796841"/>
                <a:gd name="connsiteX24" fmla="*/ 768467 w 1680722"/>
                <a:gd name="connsiteY24" fmla="*/ 554076 h 796841"/>
                <a:gd name="connsiteX25" fmla="*/ 758944 w 1680722"/>
                <a:gd name="connsiteY25" fmla="*/ 564549 h 796841"/>
                <a:gd name="connsiteX26" fmla="*/ 758944 w 1680722"/>
                <a:gd name="connsiteY26" fmla="*/ 568357 h 796841"/>
                <a:gd name="connsiteX27" fmla="*/ 765610 w 1680722"/>
                <a:gd name="connsiteY27" fmla="*/ 572165 h 796841"/>
                <a:gd name="connsiteX28" fmla="*/ 772276 w 1680722"/>
                <a:gd name="connsiteY28" fmla="*/ 572165 h 796841"/>
                <a:gd name="connsiteX29" fmla="*/ 778941 w 1680722"/>
                <a:gd name="connsiteY29" fmla="*/ 568357 h 796841"/>
                <a:gd name="connsiteX30" fmla="*/ 781798 w 1680722"/>
                <a:gd name="connsiteY30" fmla="*/ 568357 h 796841"/>
                <a:gd name="connsiteX31" fmla="*/ 788464 w 1680722"/>
                <a:gd name="connsiteY31" fmla="*/ 564549 h 796841"/>
                <a:gd name="connsiteX32" fmla="*/ 791321 w 1680722"/>
                <a:gd name="connsiteY32" fmla="*/ 556932 h 796841"/>
                <a:gd name="connsiteX33" fmla="*/ 804652 w 1680722"/>
                <a:gd name="connsiteY33" fmla="*/ 556932 h 796841"/>
                <a:gd name="connsiteX34" fmla="*/ 804652 w 1680722"/>
                <a:gd name="connsiteY34" fmla="*/ 553124 h 796841"/>
                <a:gd name="connsiteX35" fmla="*/ 797986 w 1680722"/>
                <a:gd name="connsiteY35" fmla="*/ 545508 h 796841"/>
                <a:gd name="connsiteX36" fmla="*/ 795130 w 1680722"/>
                <a:gd name="connsiteY36" fmla="*/ 545508 h 796841"/>
                <a:gd name="connsiteX37" fmla="*/ 788464 w 1680722"/>
                <a:gd name="connsiteY37" fmla="*/ 541700 h 796841"/>
                <a:gd name="connsiteX38" fmla="*/ 781798 w 1680722"/>
                <a:gd name="connsiteY38" fmla="*/ 546460 h 796841"/>
                <a:gd name="connsiteX39" fmla="*/ 1350292 w 1680722"/>
                <a:gd name="connsiteY39" fmla="*/ 682599 h 796841"/>
                <a:gd name="connsiteX40" fmla="*/ 1353149 w 1680722"/>
                <a:gd name="connsiteY40" fmla="*/ 674983 h 796841"/>
                <a:gd name="connsiteX41" fmla="*/ 1343626 w 1680722"/>
                <a:gd name="connsiteY41" fmla="*/ 664511 h 796841"/>
                <a:gd name="connsiteX42" fmla="*/ 1339817 w 1680722"/>
                <a:gd name="connsiteY42" fmla="*/ 664511 h 796841"/>
                <a:gd name="connsiteX43" fmla="*/ 1333151 w 1680722"/>
                <a:gd name="connsiteY43" fmla="*/ 672127 h 796841"/>
                <a:gd name="connsiteX44" fmla="*/ 1330295 w 1680722"/>
                <a:gd name="connsiteY44" fmla="*/ 679743 h 796841"/>
                <a:gd name="connsiteX45" fmla="*/ 1326486 w 1680722"/>
                <a:gd name="connsiteY45" fmla="*/ 690215 h 796841"/>
                <a:gd name="connsiteX46" fmla="*/ 1323629 w 1680722"/>
                <a:gd name="connsiteY46" fmla="*/ 697832 h 796841"/>
                <a:gd name="connsiteX47" fmla="*/ 1323629 w 1680722"/>
                <a:gd name="connsiteY47" fmla="*/ 705448 h 796841"/>
                <a:gd name="connsiteX48" fmla="*/ 1333151 w 1680722"/>
                <a:gd name="connsiteY48" fmla="*/ 694975 h 796841"/>
                <a:gd name="connsiteX49" fmla="*/ 1342674 w 1680722"/>
                <a:gd name="connsiteY49" fmla="*/ 694975 h 796841"/>
                <a:gd name="connsiteX50" fmla="*/ 1345531 w 1680722"/>
                <a:gd name="connsiteY50" fmla="*/ 691167 h 796841"/>
                <a:gd name="connsiteX51" fmla="*/ 1350292 w 1680722"/>
                <a:gd name="connsiteY51" fmla="*/ 682599 h 796841"/>
                <a:gd name="connsiteX52" fmla="*/ 88559 w 1680722"/>
                <a:gd name="connsiteY52" fmla="*/ 771137 h 796841"/>
                <a:gd name="connsiteX53" fmla="*/ 111413 w 1680722"/>
                <a:gd name="connsiteY53" fmla="*/ 771137 h 796841"/>
                <a:gd name="connsiteX54" fmla="*/ 131411 w 1680722"/>
                <a:gd name="connsiteY54" fmla="*/ 753049 h 796841"/>
                <a:gd name="connsiteX55" fmla="*/ 124745 w 1680722"/>
                <a:gd name="connsiteY55" fmla="*/ 742577 h 796841"/>
                <a:gd name="connsiteX56" fmla="*/ 88559 w 1680722"/>
                <a:gd name="connsiteY56" fmla="*/ 771137 h 796841"/>
                <a:gd name="connsiteX57" fmla="*/ 745613 w 1680722"/>
                <a:gd name="connsiteY57" fmla="*/ 571213 h 796841"/>
                <a:gd name="connsiteX58" fmla="*/ 738947 w 1680722"/>
                <a:gd name="connsiteY58" fmla="*/ 571213 h 796841"/>
                <a:gd name="connsiteX59" fmla="*/ 732281 w 1680722"/>
                <a:gd name="connsiteY59" fmla="*/ 575021 h 796841"/>
                <a:gd name="connsiteX60" fmla="*/ 729424 w 1680722"/>
                <a:gd name="connsiteY60" fmla="*/ 571213 h 796841"/>
                <a:gd name="connsiteX61" fmla="*/ 719902 w 1680722"/>
                <a:gd name="connsiteY61" fmla="*/ 571213 h 796841"/>
                <a:gd name="connsiteX62" fmla="*/ 719902 w 1680722"/>
                <a:gd name="connsiteY62" fmla="*/ 585493 h 796841"/>
                <a:gd name="connsiteX63" fmla="*/ 706570 w 1680722"/>
                <a:gd name="connsiteY63" fmla="*/ 596917 h 796841"/>
                <a:gd name="connsiteX64" fmla="*/ 706570 w 1680722"/>
                <a:gd name="connsiteY64" fmla="*/ 582637 h 796841"/>
                <a:gd name="connsiteX65" fmla="*/ 699905 w 1680722"/>
                <a:gd name="connsiteY65" fmla="*/ 578829 h 796841"/>
                <a:gd name="connsiteX66" fmla="*/ 696095 w 1680722"/>
                <a:gd name="connsiteY66" fmla="*/ 578829 h 796841"/>
                <a:gd name="connsiteX67" fmla="*/ 682764 w 1680722"/>
                <a:gd name="connsiteY67" fmla="*/ 586445 h 796841"/>
                <a:gd name="connsiteX68" fmla="*/ 679907 w 1680722"/>
                <a:gd name="connsiteY68" fmla="*/ 586445 h 796841"/>
                <a:gd name="connsiteX69" fmla="*/ 673241 w 1680722"/>
                <a:gd name="connsiteY69" fmla="*/ 594061 h 796841"/>
                <a:gd name="connsiteX70" fmla="*/ 670385 w 1680722"/>
                <a:gd name="connsiteY70" fmla="*/ 601677 h 796841"/>
                <a:gd name="connsiteX71" fmla="*/ 667528 w 1680722"/>
                <a:gd name="connsiteY71" fmla="*/ 605485 h 796841"/>
                <a:gd name="connsiteX72" fmla="*/ 667528 w 1680722"/>
                <a:gd name="connsiteY72" fmla="*/ 609294 h 796841"/>
                <a:gd name="connsiteX73" fmla="*/ 670385 w 1680722"/>
                <a:gd name="connsiteY73" fmla="*/ 609294 h 796841"/>
                <a:gd name="connsiteX74" fmla="*/ 673241 w 1680722"/>
                <a:gd name="connsiteY74" fmla="*/ 613102 h 796841"/>
                <a:gd name="connsiteX75" fmla="*/ 699905 w 1680722"/>
                <a:gd name="connsiteY75" fmla="*/ 613102 h 796841"/>
                <a:gd name="connsiteX76" fmla="*/ 709427 w 1680722"/>
                <a:gd name="connsiteY76" fmla="*/ 609294 h 796841"/>
                <a:gd name="connsiteX77" fmla="*/ 715141 w 1680722"/>
                <a:gd name="connsiteY77" fmla="*/ 609294 h 796841"/>
                <a:gd name="connsiteX78" fmla="*/ 721806 w 1680722"/>
                <a:gd name="connsiteY78" fmla="*/ 605485 h 796841"/>
                <a:gd name="connsiteX79" fmla="*/ 721806 w 1680722"/>
                <a:gd name="connsiteY79" fmla="*/ 596917 h 796841"/>
                <a:gd name="connsiteX80" fmla="*/ 737995 w 1680722"/>
                <a:gd name="connsiteY80" fmla="*/ 593109 h 796841"/>
                <a:gd name="connsiteX81" fmla="*/ 737995 w 1680722"/>
                <a:gd name="connsiteY81" fmla="*/ 589301 h 796841"/>
                <a:gd name="connsiteX82" fmla="*/ 757992 w 1680722"/>
                <a:gd name="connsiteY82" fmla="*/ 585493 h 796841"/>
                <a:gd name="connsiteX83" fmla="*/ 764658 w 1680722"/>
                <a:gd name="connsiteY83" fmla="*/ 571213 h 796841"/>
                <a:gd name="connsiteX84" fmla="*/ 755135 w 1680722"/>
                <a:gd name="connsiteY84" fmla="*/ 575021 h 796841"/>
                <a:gd name="connsiteX85" fmla="*/ 752278 w 1680722"/>
                <a:gd name="connsiteY85" fmla="*/ 571213 h 796841"/>
                <a:gd name="connsiteX86" fmla="*/ 745613 w 1680722"/>
                <a:gd name="connsiteY86" fmla="*/ 571213 h 796841"/>
                <a:gd name="connsiteX87" fmla="*/ 0 w 1680722"/>
                <a:gd name="connsiteY87" fmla="*/ 796842 h 796841"/>
                <a:gd name="connsiteX88" fmla="*/ 32377 w 1680722"/>
                <a:gd name="connsiteY88" fmla="*/ 789226 h 796841"/>
                <a:gd name="connsiteX89" fmla="*/ 39042 w 1680722"/>
                <a:gd name="connsiteY89" fmla="*/ 778753 h 796841"/>
                <a:gd name="connsiteX90" fmla="*/ 71419 w 1680722"/>
                <a:gd name="connsiteY90" fmla="*/ 774945 h 796841"/>
                <a:gd name="connsiteX91" fmla="*/ 61896 w 1680722"/>
                <a:gd name="connsiteY91" fmla="*/ 760665 h 796841"/>
                <a:gd name="connsiteX92" fmla="*/ 0 w 1680722"/>
                <a:gd name="connsiteY92" fmla="*/ 796842 h 796841"/>
                <a:gd name="connsiteX93" fmla="*/ 430417 w 1680722"/>
                <a:gd name="connsiteY93" fmla="*/ 485531 h 796841"/>
                <a:gd name="connsiteX94" fmla="*/ 437083 w 1680722"/>
                <a:gd name="connsiteY94" fmla="*/ 485531 h 796841"/>
                <a:gd name="connsiteX95" fmla="*/ 457080 w 1680722"/>
                <a:gd name="connsiteY95" fmla="*/ 477915 h 796841"/>
                <a:gd name="connsiteX96" fmla="*/ 470412 w 1680722"/>
                <a:gd name="connsiteY96" fmla="*/ 470298 h 796841"/>
                <a:gd name="connsiteX97" fmla="*/ 473269 w 1680722"/>
                <a:gd name="connsiteY97" fmla="*/ 466490 h 796841"/>
                <a:gd name="connsiteX98" fmla="*/ 476126 w 1680722"/>
                <a:gd name="connsiteY98" fmla="*/ 466490 h 796841"/>
                <a:gd name="connsiteX99" fmla="*/ 473269 w 1680722"/>
                <a:gd name="connsiteY99" fmla="*/ 462682 h 796841"/>
                <a:gd name="connsiteX100" fmla="*/ 453271 w 1680722"/>
                <a:gd name="connsiteY100" fmla="*/ 455066 h 796841"/>
                <a:gd name="connsiteX101" fmla="*/ 443749 w 1680722"/>
                <a:gd name="connsiteY101" fmla="*/ 455066 h 796841"/>
                <a:gd name="connsiteX102" fmla="*/ 437083 w 1680722"/>
                <a:gd name="connsiteY102" fmla="*/ 458874 h 796841"/>
                <a:gd name="connsiteX103" fmla="*/ 434226 w 1680722"/>
                <a:gd name="connsiteY103" fmla="*/ 462682 h 796841"/>
                <a:gd name="connsiteX104" fmla="*/ 431370 w 1680722"/>
                <a:gd name="connsiteY104" fmla="*/ 458874 h 796841"/>
                <a:gd name="connsiteX105" fmla="*/ 424704 w 1680722"/>
                <a:gd name="connsiteY105" fmla="*/ 458874 h 796841"/>
                <a:gd name="connsiteX106" fmla="*/ 421847 w 1680722"/>
                <a:gd name="connsiteY106" fmla="*/ 462682 h 796841"/>
                <a:gd name="connsiteX107" fmla="*/ 421847 w 1680722"/>
                <a:gd name="connsiteY107" fmla="*/ 480771 h 796841"/>
                <a:gd name="connsiteX108" fmla="*/ 424704 w 1680722"/>
                <a:gd name="connsiteY108" fmla="*/ 484579 h 796841"/>
                <a:gd name="connsiteX109" fmla="*/ 430417 w 1680722"/>
                <a:gd name="connsiteY109" fmla="*/ 484579 h 796841"/>
                <a:gd name="connsiteX110" fmla="*/ 1300775 w 1680722"/>
                <a:gd name="connsiteY110" fmla="*/ 589301 h 796841"/>
                <a:gd name="connsiteX111" fmla="*/ 1291252 w 1680722"/>
                <a:gd name="connsiteY111" fmla="*/ 589301 h 796841"/>
                <a:gd name="connsiteX112" fmla="*/ 1284587 w 1680722"/>
                <a:gd name="connsiteY112" fmla="*/ 593109 h 796841"/>
                <a:gd name="connsiteX113" fmla="*/ 1277921 w 1680722"/>
                <a:gd name="connsiteY113" fmla="*/ 600725 h 796841"/>
                <a:gd name="connsiteX114" fmla="*/ 1277921 w 1680722"/>
                <a:gd name="connsiteY114" fmla="*/ 608342 h 796841"/>
                <a:gd name="connsiteX115" fmla="*/ 1271255 w 1680722"/>
                <a:gd name="connsiteY115" fmla="*/ 615958 h 796841"/>
                <a:gd name="connsiteX116" fmla="*/ 1271255 w 1680722"/>
                <a:gd name="connsiteY116" fmla="*/ 627382 h 796841"/>
                <a:gd name="connsiteX117" fmla="*/ 1264589 w 1680722"/>
                <a:gd name="connsiteY117" fmla="*/ 634998 h 796841"/>
                <a:gd name="connsiteX118" fmla="*/ 1264589 w 1680722"/>
                <a:gd name="connsiteY118" fmla="*/ 645470 h 796841"/>
                <a:gd name="connsiteX119" fmla="*/ 1267446 w 1680722"/>
                <a:gd name="connsiteY119" fmla="*/ 649278 h 796841"/>
                <a:gd name="connsiteX120" fmla="*/ 1271255 w 1680722"/>
                <a:gd name="connsiteY120" fmla="*/ 645470 h 796841"/>
                <a:gd name="connsiteX121" fmla="*/ 1274112 w 1680722"/>
                <a:gd name="connsiteY121" fmla="*/ 637854 h 796841"/>
                <a:gd name="connsiteX122" fmla="*/ 1280778 w 1680722"/>
                <a:gd name="connsiteY122" fmla="*/ 630238 h 796841"/>
                <a:gd name="connsiteX123" fmla="*/ 1287443 w 1680722"/>
                <a:gd name="connsiteY123" fmla="*/ 626430 h 796841"/>
                <a:gd name="connsiteX124" fmla="*/ 1300775 w 1680722"/>
                <a:gd name="connsiteY124" fmla="*/ 612150 h 796841"/>
                <a:gd name="connsiteX125" fmla="*/ 1304584 w 1680722"/>
                <a:gd name="connsiteY125" fmla="*/ 604533 h 796841"/>
                <a:gd name="connsiteX126" fmla="*/ 1304584 w 1680722"/>
                <a:gd name="connsiteY126" fmla="*/ 594061 h 796841"/>
                <a:gd name="connsiteX127" fmla="*/ 1300775 w 1680722"/>
                <a:gd name="connsiteY127" fmla="*/ 589301 h 796841"/>
                <a:gd name="connsiteX128" fmla="*/ 1310297 w 1680722"/>
                <a:gd name="connsiteY128" fmla="*/ 632142 h 796841"/>
                <a:gd name="connsiteX129" fmla="*/ 1313154 w 1680722"/>
                <a:gd name="connsiteY129" fmla="*/ 635950 h 796841"/>
                <a:gd name="connsiteX130" fmla="*/ 1322677 w 1680722"/>
                <a:gd name="connsiteY130" fmla="*/ 635950 h 796841"/>
                <a:gd name="connsiteX131" fmla="*/ 1332199 w 1680722"/>
                <a:gd name="connsiteY131" fmla="*/ 625478 h 796841"/>
                <a:gd name="connsiteX132" fmla="*/ 1345531 w 1680722"/>
                <a:gd name="connsiteY132" fmla="*/ 621670 h 796841"/>
                <a:gd name="connsiteX133" fmla="*/ 1342674 w 1680722"/>
                <a:gd name="connsiteY133" fmla="*/ 611198 h 796841"/>
                <a:gd name="connsiteX134" fmla="*/ 1329342 w 1680722"/>
                <a:gd name="connsiteY134" fmla="*/ 611198 h 796841"/>
                <a:gd name="connsiteX135" fmla="*/ 1322677 w 1680722"/>
                <a:gd name="connsiteY135" fmla="*/ 615006 h 796841"/>
                <a:gd name="connsiteX136" fmla="*/ 1318868 w 1680722"/>
                <a:gd name="connsiteY136" fmla="*/ 618814 h 796841"/>
                <a:gd name="connsiteX137" fmla="*/ 1316011 w 1680722"/>
                <a:gd name="connsiteY137" fmla="*/ 626430 h 796841"/>
                <a:gd name="connsiteX138" fmla="*/ 1309345 w 1680722"/>
                <a:gd name="connsiteY138" fmla="*/ 630238 h 796841"/>
                <a:gd name="connsiteX139" fmla="*/ 1310297 w 1680722"/>
                <a:gd name="connsiteY139" fmla="*/ 632142 h 796841"/>
                <a:gd name="connsiteX140" fmla="*/ 1402666 w 1680722"/>
                <a:gd name="connsiteY140" fmla="*/ 646422 h 796841"/>
                <a:gd name="connsiteX141" fmla="*/ 1396000 w 1680722"/>
                <a:gd name="connsiteY141" fmla="*/ 646422 h 796841"/>
                <a:gd name="connsiteX142" fmla="*/ 1396000 w 1680722"/>
                <a:gd name="connsiteY142" fmla="*/ 642614 h 796841"/>
                <a:gd name="connsiteX143" fmla="*/ 1392191 w 1680722"/>
                <a:gd name="connsiteY143" fmla="*/ 638806 h 796841"/>
                <a:gd name="connsiteX144" fmla="*/ 1389334 w 1680722"/>
                <a:gd name="connsiteY144" fmla="*/ 638806 h 796841"/>
                <a:gd name="connsiteX145" fmla="*/ 1385525 w 1680722"/>
                <a:gd name="connsiteY145" fmla="*/ 634998 h 796841"/>
                <a:gd name="connsiteX146" fmla="*/ 1378859 w 1680722"/>
                <a:gd name="connsiteY146" fmla="*/ 631190 h 796841"/>
                <a:gd name="connsiteX147" fmla="*/ 1376003 w 1680722"/>
                <a:gd name="connsiteY147" fmla="*/ 627382 h 796841"/>
                <a:gd name="connsiteX148" fmla="*/ 1376003 w 1680722"/>
                <a:gd name="connsiteY148" fmla="*/ 625478 h 796841"/>
                <a:gd name="connsiteX149" fmla="*/ 1378859 w 1680722"/>
                <a:gd name="connsiteY149" fmla="*/ 617862 h 796841"/>
                <a:gd name="connsiteX150" fmla="*/ 1378859 w 1680722"/>
                <a:gd name="connsiteY150" fmla="*/ 610246 h 796841"/>
                <a:gd name="connsiteX151" fmla="*/ 1382669 w 1680722"/>
                <a:gd name="connsiteY151" fmla="*/ 602629 h 796841"/>
                <a:gd name="connsiteX152" fmla="*/ 1385525 w 1680722"/>
                <a:gd name="connsiteY152" fmla="*/ 598821 h 796841"/>
                <a:gd name="connsiteX153" fmla="*/ 1385525 w 1680722"/>
                <a:gd name="connsiteY153" fmla="*/ 573117 h 796841"/>
                <a:gd name="connsiteX154" fmla="*/ 1395048 w 1680722"/>
                <a:gd name="connsiteY154" fmla="*/ 552172 h 796841"/>
                <a:gd name="connsiteX155" fmla="*/ 1395048 w 1680722"/>
                <a:gd name="connsiteY155" fmla="*/ 541700 h 796841"/>
                <a:gd name="connsiteX156" fmla="*/ 1391239 w 1680722"/>
                <a:gd name="connsiteY156" fmla="*/ 534084 h 796841"/>
                <a:gd name="connsiteX157" fmla="*/ 1381716 w 1680722"/>
                <a:gd name="connsiteY157" fmla="*/ 523612 h 796841"/>
                <a:gd name="connsiteX158" fmla="*/ 1388382 w 1680722"/>
                <a:gd name="connsiteY158" fmla="*/ 515995 h 796841"/>
                <a:gd name="connsiteX159" fmla="*/ 1388382 w 1680722"/>
                <a:gd name="connsiteY159" fmla="*/ 497907 h 796841"/>
                <a:gd name="connsiteX160" fmla="*/ 1391239 w 1680722"/>
                <a:gd name="connsiteY160" fmla="*/ 494099 h 796841"/>
                <a:gd name="connsiteX161" fmla="*/ 1395048 w 1680722"/>
                <a:gd name="connsiteY161" fmla="*/ 494099 h 796841"/>
                <a:gd name="connsiteX162" fmla="*/ 1397904 w 1680722"/>
                <a:gd name="connsiteY162" fmla="*/ 490291 h 796841"/>
                <a:gd name="connsiteX163" fmla="*/ 1395048 w 1680722"/>
                <a:gd name="connsiteY163" fmla="*/ 486483 h 796841"/>
                <a:gd name="connsiteX164" fmla="*/ 1385525 w 1680722"/>
                <a:gd name="connsiteY164" fmla="*/ 482675 h 796841"/>
                <a:gd name="connsiteX165" fmla="*/ 1378859 w 1680722"/>
                <a:gd name="connsiteY165" fmla="*/ 482675 h 796841"/>
                <a:gd name="connsiteX166" fmla="*/ 1369337 w 1680722"/>
                <a:gd name="connsiteY166" fmla="*/ 486483 h 796841"/>
                <a:gd name="connsiteX167" fmla="*/ 1362671 w 1680722"/>
                <a:gd name="connsiteY167" fmla="*/ 486483 h 796841"/>
                <a:gd name="connsiteX168" fmla="*/ 1358862 w 1680722"/>
                <a:gd name="connsiteY168" fmla="*/ 490291 h 796841"/>
                <a:gd name="connsiteX169" fmla="*/ 1356005 w 1680722"/>
                <a:gd name="connsiteY169" fmla="*/ 490291 h 796841"/>
                <a:gd name="connsiteX170" fmla="*/ 1356005 w 1680722"/>
                <a:gd name="connsiteY170" fmla="*/ 497907 h 796841"/>
                <a:gd name="connsiteX171" fmla="*/ 1346483 w 1680722"/>
                <a:gd name="connsiteY171" fmla="*/ 497907 h 796841"/>
                <a:gd name="connsiteX172" fmla="*/ 1343626 w 1680722"/>
                <a:gd name="connsiteY172" fmla="*/ 501715 h 796841"/>
                <a:gd name="connsiteX173" fmla="*/ 1336960 w 1680722"/>
                <a:gd name="connsiteY173" fmla="*/ 505523 h 796841"/>
                <a:gd name="connsiteX174" fmla="*/ 1330295 w 1680722"/>
                <a:gd name="connsiteY174" fmla="*/ 505523 h 796841"/>
                <a:gd name="connsiteX175" fmla="*/ 1324581 w 1680722"/>
                <a:gd name="connsiteY175" fmla="*/ 511235 h 796841"/>
                <a:gd name="connsiteX176" fmla="*/ 1317915 w 1680722"/>
                <a:gd name="connsiteY176" fmla="*/ 511235 h 796841"/>
                <a:gd name="connsiteX177" fmla="*/ 1314106 w 1680722"/>
                <a:gd name="connsiteY177" fmla="*/ 515043 h 796841"/>
                <a:gd name="connsiteX178" fmla="*/ 1311250 w 1680722"/>
                <a:gd name="connsiteY178" fmla="*/ 515043 h 796841"/>
                <a:gd name="connsiteX179" fmla="*/ 1307441 w 1680722"/>
                <a:gd name="connsiteY179" fmla="*/ 518852 h 796841"/>
                <a:gd name="connsiteX180" fmla="*/ 1300775 w 1680722"/>
                <a:gd name="connsiteY180" fmla="*/ 522660 h 796841"/>
                <a:gd name="connsiteX181" fmla="*/ 1297918 w 1680722"/>
                <a:gd name="connsiteY181" fmla="*/ 526468 h 796841"/>
                <a:gd name="connsiteX182" fmla="*/ 1294109 w 1680722"/>
                <a:gd name="connsiteY182" fmla="*/ 526468 h 796841"/>
                <a:gd name="connsiteX183" fmla="*/ 1294109 w 1680722"/>
                <a:gd name="connsiteY183" fmla="*/ 518852 h 796841"/>
                <a:gd name="connsiteX184" fmla="*/ 1303632 w 1680722"/>
                <a:gd name="connsiteY184" fmla="*/ 508379 h 796841"/>
                <a:gd name="connsiteX185" fmla="*/ 1299823 w 1680722"/>
                <a:gd name="connsiteY185" fmla="*/ 504571 h 796841"/>
                <a:gd name="connsiteX186" fmla="*/ 1293157 w 1680722"/>
                <a:gd name="connsiteY186" fmla="*/ 500763 h 796841"/>
                <a:gd name="connsiteX187" fmla="*/ 1290300 w 1680722"/>
                <a:gd name="connsiteY187" fmla="*/ 496955 h 796841"/>
                <a:gd name="connsiteX188" fmla="*/ 1290300 w 1680722"/>
                <a:gd name="connsiteY188" fmla="*/ 486483 h 796841"/>
                <a:gd name="connsiteX189" fmla="*/ 1286491 w 1680722"/>
                <a:gd name="connsiteY189" fmla="*/ 478867 h 796841"/>
                <a:gd name="connsiteX190" fmla="*/ 1286491 w 1680722"/>
                <a:gd name="connsiteY190" fmla="*/ 475059 h 796841"/>
                <a:gd name="connsiteX191" fmla="*/ 1299823 w 1680722"/>
                <a:gd name="connsiteY191" fmla="*/ 460778 h 796841"/>
                <a:gd name="connsiteX192" fmla="*/ 1279825 w 1680722"/>
                <a:gd name="connsiteY192" fmla="*/ 460778 h 796841"/>
                <a:gd name="connsiteX193" fmla="*/ 1273160 w 1680722"/>
                <a:gd name="connsiteY193" fmla="*/ 468394 h 796841"/>
                <a:gd name="connsiteX194" fmla="*/ 1243640 w 1680722"/>
                <a:gd name="connsiteY194" fmla="*/ 468394 h 796841"/>
                <a:gd name="connsiteX195" fmla="*/ 1243640 w 1680722"/>
                <a:gd name="connsiteY195" fmla="*/ 460778 h 796841"/>
                <a:gd name="connsiteX196" fmla="*/ 1247449 w 1680722"/>
                <a:gd name="connsiteY196" fmla="*/ 453162 h 796841"/>
                <a:gd name="connsiteX197" fmla="*/ 1254115 w 1680722"/>
                <a:gd name="connsiteY197" fmla="*/ 449354 h 796841"/>
                <a:gd name="connsiteX198" fmla="*/ 1256971 w 1680722"/>
                <a:gd name="connsiteY198" fmla="*/ 445546 h 796841"/>
                <a:gd name="connsiteX199" fmla="*/ 1680723 w 1680722"/>
                <a:gd name="connsiteY199" fmla="*/ 66641 h 796841"/>
                <a:gd name="connsiteX200" fmla="*/ 1671200 w 1680722"/>
                <a:gd name="connsiteY200" fmla="*/ 66641 h 796841"/>
                <a:gd name="connsiteX201" fmla="*/ 1671200 w 1680722"/>
                <a:gd name="connsiteY201" fmla="*/ 62833 h 796841"/>
                <a:gd name="connsiteX202" fmla="*/ 1667392 w 1680722"/>
                <a:gd name="connsiteY202" fmla="*/ 55217 h 796841"/>
                <a:gd name="connsiteX203" fmla="*/ 1660726 w 1680722"/>
                <a:gd name="connsiteY203" fmla="*/ 51409 h 796841"/>
                <a:gd name="connsiteX204" fmla="*/ 1657869 w 1680722"/>
                <a:gd name="connsiteY204" fmla="*/ 47601 h 796841"/>
                <a:gd name="connsiteX205" fmla="*/ 1648347 w 1680722"/>
                <a:gd name="connsiteY205" fmla="*/ 47601 h 796841"/>
                <a:gd name="connsiteX206" fmla="*/ 1635015 w 1680722"/>
                <a:gd name="connsiteY206" fmla="*/ 51409 h 796841"/>
                <a:gd name="connsiteX207" fmla="*/ 1621683 w 1680722"/>
                <a:gd name="connsiteY207" fmla="*/ 51409 h 796841"/>
                <a:gd name="connsiteX208" fmla="*/ 1601686 w 1680722"/>
                <a:gd name="connsiteY208" fmla="*/ 59025 h 796841"/>
                <a:gd name="connsiteX209" fmla="*/ 1595020 w 1680722"/>
                <a:gd name="connsiteY209" fmla="*/ 59025 h 796841"/>
                <a:gd name="connsiteX210" fmla="*/ 1581689 w 1680722"/>
                <a:gd name="connsiteY210" fmla="*/ 51409 h 796841"/>
                <a:gd name="connsiteX211" fmla="*/ 1578832 w 1680722"/>
                <a:gd name="connsiteY211" fmla="*/ 47601 h 796841"/>
                <a:gd name="connsiteX212" fmla="*/ 1572166 w 1680722"/>
                <a:gd name="connsiteY212" fmla="*/ 43793 h 796841"/>
                <a:gd name="connsiteX213" fmla="*/ 1524554 w 1680722"/>
                <a:gd name="connsiteY213" fmla="*/ 43793 h 796841"/>
                <a:gd name="connsiteX214" fmla="*/ 1517888 w 1680722"/>
                <a:gd name="connsiteY214" fmla="*/ 39985 h 796841"/>
                <a:gd name="connsiteX215" fmla="*/ 1514079 w 1680722"/>
                <a:gd name="connsiteY215" fmla="*/ 36177 h 796841"/>
                <a:gd name="connsiteX216" fmla="*/ 1504557 w 1680722"/>
                <a:gd name="connsiteY216" fmla="*/ 36177 h 796841"/>
                <a:gd name="connsiteX217" fmla="*/ 1497891 w 1680722"/>
                <a:gd name="connsiteY217" fmla="*/ 32369 h 796841"/>
                <a:gd name="connsiteX218" fmla="*/ 1421711 w 1680722"/>
                <a:gd name="connsiteY218" fmla="*/ 32369 h 796841"/>
                <a:gd name="connsiteX219" fmla="*/ 1421711 w 1680722"/>
                <a:gd name="connsiteY219" fmla="*/ 24753 h 796841"/>
                <a:gd name="connsiteX220" fmla="*/ 1425520 w 1680722"/>
                <a:gd name="connsiteY220" fmla="*/ 20944 h 796841"/>
                <a:gd name="connsiteX221" fmla="*/ 1419806 w 1680722"/>
                <a:gd name="connsiteY221" fmla="*/ 20944 h 796841"/>
                <a:gd name="connsiteX222" fmla="*/ 1410284 w 1680722"/>
                <a:gd name="connsiteY222" fmla="*/ 17136 h 796841"/>
                <a:gd name="connsiteX223" fmla="*/ 1403618 w 1680722"/>
                <a:gd name="connsiteY223" fmla="*/ 17136 h 796841"/>
                <a:gd name="connsiteX224" fmla="*/ 1396952 w 1680722"/>
                <a:gd name="connsiteY224" fmla="*/ 13328 h 796841"/>
                <a:gd name="connsiteX225" fmla="*/ 1387430 w 1680722"/>
                <a:gd name="connsiteY225" fmla="*/ 13328 h 796841"/>
                <a:gd name="connsiteX226" fmla="*/ 1380764 w 1680722"/>
                <a:gd name="connsiteY226" fmla="*/ 17136 h 796841"/>
                <a:gd name="connsiteX227" fmla="*/ 1367432 w 1680722"/>
                <a:gd name="connsiteY227" fmla="*/ 17136 h 796841"/>
                <a:gd name="connsiteX228" fmla="*/ 1364576 w 1680722"/>
                <a:gd name="connsiteY228" fmla="*/ 20944 h 796841"/>
                <a:gd name="connsiteX229" fmla="*/ 1360767 w 1680722"/>
                <a:gd name="connsiteY229" fmla="*/ 20944 h 796841"/>
                <a:gd name="connsiteX230" fmla="*/ 1376955 w 1680722"/>
                <a:gd name="connsiteY230" fmla="*/ 0 h 796841"/>
                <a:gd name="connsiteX231" fmla="*/ 1331247 w 1680722"/>
                <a:gd name="connsiteY231" fmla="*/ 20944 h 796841"/>
                <a:gd name="connsiteX232" fmla="*/ 1347435 w 1680722"/>
                <a:gd name="connsiteY232" fmla="*/ 0 h 796841"/>
                <a:gd name="connsiteX233" fmla="*/ 1331247 w 1680722"/>
                <a:gd name="connsiteY233" fmla="*/ 0 h 796841"/>
                <a:gd name="connsiteX234" fmla="*/ 1324581 w 1680722"/>
                <a:gd name="connsiteY234" fmla="*/ 3808 h 796841"/>
                <a:gd name="connsiteX235" fmla="*/ 1320772 w 1680722"/>
                <a:gd name="connsiteY235" fmla="*/ 7616 h 796841"/>
                <a:gd name="connsiteX236" fmla="*/ 1291252 w 1680722"/>
                <a:gd name="connsiteY236" fmla="*/ 18088 h 796841"/>
                <a:gd name="connsiteX237" fmla="*/ 1222690 w 1680722"/>
                <a:gd name="connsiteY237" fmla="*/ 18088 h 796841"/>
                <a:gd name="connsiteX238" fmla="*/ 1213168 w 1680722"/>
                <a:gd name="connsiteY238" fmla="*/ 21896 h 796841"/>
                <a:gd name="connsiteX239" fmla="*/ 1210311 w 1680722"/>
                <a:gd name="connsiteY239" fmla="*/ 25705 h 796841"/>
                <a:gd name="connsiteX240" fmla="*/ 1196980 w 1680722"/>
                <a:gd name="connsiteY240" fmla="*/ 33321 h 796841"/>
                <a:gd name="connsiteX241" fmla="*/ 1191266 w 1680722"/>
                <a:gd name="connsiteY241" fmla="*/ 33321 h 796841"/>
                <a:gd name="connsiteX242" fmla="*/ 1187457 w 1680722"/>
                <a:gd name="connsiteY242" fmla="*/ 37129 h 796841"/>
                <a:gd name="connsiteX243" fmla="*/ 1121752 w 1680722"/>
                <a:gd name="connsiteY243" fmla="*/ 37129 h 796841"/>
                <a:gd name="connsiteX244" fmla="*/ 1098898 w 1680722"/>
                <a:gd name="connsiteY244" fmla="*/ 44745 h 796841"/>
                <a:gd name="connsiteX245" fmla="*/ 1072235 w 1680722"/>
                <a:gd name="connsiteY245" fmla="*/ 62833 h 796841"/>
                <a:gd name="connsiteX246" fmla="*/ 1042715 w 1680722"/>
                <a:gd name="connsiteY246" fmla="*/ 80922 h 796841"/>
                <a:gd name="connsiteX247" fmla="*/ 1016052 w 1680722"/>
                <a:gd name="connsiteY247" fmla="*/ 88538 h 796841"/>
                <a:gd name="connsiteX248" fmla="*/ 963678 w 1680722"/>
                <a:gd name="connsiteY248" fmla="*/ 96154 h 796841"/>
                <a:gd name="connsiteX249" fmla="*/ 943681 w 1680722"/>
                <a:gd name="connsiteY249" fmla="*/ 99962 h 796841"/>
                <a:gd name="connsiteX250" fmla="*/ 934158 w 1680722"/>
                <a:gd name="connsiteY250" fmla="*/ 99962 h 796841"/>
                <a:gd name="connsiteX251" fmla="*/ 931301 w 1680722"/>
                <a:gd name="connsiteY251" fmla="*/ 103770 h 796841"/>
                <a:gd name="connsiteX252" fmla="*/ 901782 w 1680722"/>
                <a:gd name="connsiteY252" fmla="*/ 114243 h 796841"/>
                <a:gd name="connsiteX253" fmla="*/ 895116 w 1680722"/>
                <a:gd name="connsiteY253" fmla="*/ 118051 h 796841"/>
                <a:gd name="connsiteX254" fmla="*/ 888450 w 1680722"/>
                <a:gd name="connsiteY254" fmla="*/ 118051 h 796841"/>
                <a:gd name="connsiteX255" fmla="*/ 888450 w 1680722"/>
                <a:gd name="connsiteY255" fmla="*/ 121859 h 796841"/>
                <a:gd name="connsiteX256" fmla="*/ 891307 w 1680722"/>
                <a:gd name="connsiteY256" fmla="*/ 125667 h 796841"/>
                <a:gd name="connsiteX257" fmla="*/ 897973 w 1680722"/>
                <a:gd name="connsiteY257" fmla="*/ 129475 h 796841"/>
                <a:gd name="connsiteX258" fmla="*/ 904638 w 1680722"/>
                <a:gd name="connsiteY258" fmla="*/ 137091 h 796841"/>
                <a:gd name="connsiteX259" fmla="*/ 907495 w 1680722"/>
                <a:gd name="connsiteY259" fmla="*/ 137091 h 796841"/>
                <a:gd name="connsiteX260" fmla="*/ 910352 w 1680722"/>
                <a:gd name="connsiteY260" fmla="*/ 144707 h 796841"/>
                <a:gd name="connsiteX261" fmla="*/ 910352 w 1680722"/>
                <a:gd name="connsiteY261" fmla="*/ 148515 h 796841"/>
                <a:gd name="connsiteX262" fmla="*/ 913209 w 1680722"/>
                <a:gd name="connsiteY262" fmla="*/ 156131 h 796841"/>
                <a:gd name="connsiteX263" fmla="*/ 913209 w 1680722"/>
                <a:gd name="connsiteY263" fmla="*/ 163748 h 796841"/>
                <a:gd name="connsiteX264" fmla="*/ 910352 w 1680722"/>
                <a:gd name="connsiteY264" fmla="*/ 163748 h 796841"/>
                <a:gd name="connsiteX265" fmla="*/ 903686 w 1680722"/>
                <a:gd name="connsiteY265" fmla="*/ 167556 h 796841"/>
                <a:gd name="connsiteX266" fmla="*/ 900829 w 1680722"/>
                <a:gd name="connsiteY266" fmla="*/ 175172 h 796841"/>
                <a:gd name="connsiteX267" fmla="*/ 950346 w 1680722"/>
                <a:gd name="connsiteY267" fmla="*/ 175172 h 796841"/>
                <a:gd name="connsiteX268" fmla="*/ 934158 w 1680722"/>
                <a:gd name="connsiteY268" fmla="*/ 196116 h 796841"/>
                <a:gd name="connsiteX269" fmla="*/ 970344 w 1680722"/>
                <a:gd name="connsiteY269" fmla="*/ 196116 h 796841"/>
                <a:gd name="connsiteX270" fmla="*/ 967487 w 1680722"/>
                <a:gd name="connsiteY270" fmla="*/ 206589 h 796841"/>
                <a:gd name="connsiteX271" fmla="*/ 937967 w 1680722"/>
                <a:gd name="connsiteY271" fmla="*/ 206589 h 796841"/>
                <a:gd name="connsiteX272" fmla="*/ 931301 w 1680722"/>
                <a:gd name="connsiteY272" fmla="*/ 214205 h 796841"/>
                <a:gd name="connsiteX273" fmla="*/ 893211 w 1680722"/>
                <a:gd name="connsiteY273" fmla="*/ 214205 h 796841"/>
                <a:gd name="connsiteX274" fmla="*/ 883689 w 1680722"/>
                <a:gd name="connsiteY274" fmla="*/ 218013 h 796841"/>
                <a:gd name="connsiteX275" fmla="*/ 854169 w 1680722"/>
                <a:gd name="connsiteY275" fmla="*/ 218013 h 796841"/>
                <a:gd name="connsiteX276" fmla="*/ 851312 w 1680722"/>
                <a:gd name="connsiteY276" fmla="*/ 214205 h 796841"/>
                <a:gd name="connsiteX277" fmla="*/ 848456 w 1680722"/>
                <a:gd name="connsiteY277" fmla="*/ 214205 h 796841"/>
                <a:gd name="connsiteX278" fmla="*/ 851312 w 1680722"/>
                <a:gd name="connsiteY278" fmla="*/ 210397 h 796841"/>
                <a:gd name="connsiteX279" fmla="*/ 854169 w 1680722"/>
                <a:gd name="connsiteY279" fmla="*/ 210397 h 796841"/>
                <a:gd name="connsiteX280" fmla="*/ 860835 w 1680722"/>
                <a:gd name="connsiteY280" fmla="*/ 202780 h 796841"/>
                <a:gd name="connsiteX281" fmla="*/ 857978 w 1680722"/>
                <a:gd name="connsiteY281" fmla="*/ 198972 h 796841"/>
                <a:gd name="connsiteX282" fmla="*/ 798939 w 1680722"/>
                <a:gd name="connsiteY282" fmla="*/ 198972 h 796841"/>
                <a:gd name="connsiteX283" fmla="*/ 796082 w 1680722"/>
                <a:gd name="connsiteY283" fmla="*/ 202780 h 796841"/>
                <a:gd name="connsiteX284" fmla="*/ 796082 w 1680722"/>
                <a:gd name="connsiteY284" fmla="*/ 213253 h 796841"/>
                <a:gd name="connsiteX285" fmla="*/ 786559 w 1680722"/>
                <a:gd name="connsiteY285" fmla="*/ 213253 h 796841"/>
                <a:gd name="connsiteX286" fmla="*/ 779894 w 1680722"/>
                <a:gd name="connsiteY286" fmla="*/ 217061 h 796841"/>
                <a:gd name="connsiteX287" fmla="*/ 770371 w 1680722"/>
                <a:gd name="connsiteY287" fmla="*/ 217061 h 796841"/>
                <a:gd name="connsiteX288" fmla="*/ 760849 w 1680722"/>
                <a:gd name="connsiteY288" fmla="*/ 220869 h 796841"/>
                <a:gd name="connsiteX289" fmla="*/ 733233 w 1680722"/>
                <a:gd name="connsiteY289" fmla="*/ 220869 h 796841"/>
                <a:gd name="connsiteX290" fmla="*/ 717045 w 1680722"/>
                <a:gd name="connsiteY290" fmla="*/ 224677 h 796841"/>
                <a:gd name="connsiteX291" fmla="*/ 686573 w 1680722"/>
                <a:gd name="connsiteY291" fmla="*/ 232293 h 796841"/>
                <a:gd name="connsiteX292" fmla="*/ 686573 w 1680722"/>
                <a:gd name="connsiteY292" fmla="*/ 236101 h 796841"/>
                <a:gd name="connsiteX293" fmla="*/ 696095 w 1680722"/>
                <a:gd name="connsiteY293" fmla="*/ 239909 h 796841"/>
                <a:gd name="connsiteX294" fmla="*/ 702761 w 1680722"/>
                <a:gd name="connsiteY294" fmla="*/ 243717 h 796841"/>
                <a:gd name="connsiteX295" fmla="*/ 718950 w 1680722"/>
                <a:gd name="connsiteY295" fmla="*/ 243717 h 796841"/>
                <a:gd name="connsiteX296" fmla="*/ 696095 w 1680722"/>
                <a:gd name="connsiteY296" fmla="*/ 253238 h 796841"/>
                <a:gd name="connsiteX297" fmla="*/ 689430 w 1680722"/>
                <a:gd name="connsiteY297" fmla="*/ 277990 h 796841"/>
                <a:gd name="connsiteX298" fmla="*/ 696095 w 1680722"/>
                <a:gd name="connsiteY298" fmla="*/ 277990 h 796841"/>
                <a:gd name="connsiteX299" fmla="*/ 705618 w 1680722"/>
                <a:gd name="connsiteY299" fmla="*/ 281798 h 796841"/>
                <a:gd name="connsiteX300" fmla="*/ 732281 w 1680722"/>
                <a:gd name="connsiteY300" fmla="*/ 281798 h 796841"/>
                <a:gd name="connsiteX301" fmla="*/ 738947 w 1680722"/>
                <a:gd name="connsiteY301" fmla="*/ 277990 h 796841"/>
                <a:gd name="connsiteX302" fmla="*/ 745613 w 1680722"/>
                <a:gd name="connsiteY302" fmla="*/ 277990 h 796841"/>
                <a:gd name="connsiteX303" fmla="*/ 772276 w 1680722"/>
                <a:gd name="connsiteY303" fmla="*/ 285606 h 796841"/>
                <a:gd name="connsiteX304" fmla="*/ 778941 w 1680722"/>
                <a:gd name="connsiteY304" fmla="*/ 275134 h 796841"/>
                <a:gd name="connsiteX305" fmla="*/ 785607 w 1680722"/>
                <a:gd name="connsiteY305" fmla="*/ 285606 h 796841"/>
                <a:gd name="connsiteX306" fmla="*/ 792273 w 1680722"/>
                <a:gd name="connsiteY306" fmla="*/ 281798 h 796841"/>
                <a:gd name="connsiteX307" fmla="*/ 795130 w 1680722"/>
                <a:gd name="connsiteY307" fmla="*/ 277990 h 796841"/>
                <a:gd name="connsiteX308" fmla="*/ 808461 w 1680722"/>
                <a:gd name="connsiteY308" fmla="*/ 270374 h 796841"/>
                <a:gd name="connsiteX309" fmla="*/ 811318 w 1680722"/>
                <a:gd name="connsiteY309" fmla="*/ 266566 h 796841"/>
                <a:gd name="connsiteX310" fmla="*/ 817984 w 1680722"/>
                <a:gd name="connsiteY310" fmla="*/ 266566 h 796841"/>
                <a:gd name="connsiteX311" fmla="*/ 824649 w 1680722"/>
                <a:gd name="connsiteY311" fmla="*/ 270374 h 796841"/>
                <a:gd name="connsiteX312" fmla="*/ 834172 w 1680722"/>
                <a:gd name="connsiteY312" fmla="*/ 270374 h 796841"/>
                <a:gd name="connsiteX313" fmla="*/ 840838 w 1680722"/>
                <a:gd name="connsiteY313" fmla="*/ 266566 h 796841"/>
                <a:gd name="connsiteX314" fmla="*/ 843694 w 1680722"/>
                <a:gd name="connsiteY314" fmla="*/ 262758 h 796841"/>
                <a:gd name="connsiteX315" fmla="*/ 850360 w 1680722"/>
                <a:gd name="connsiteY315" fmla="*/ 258950 h 796841"/>
                <a:gd name="connsiteX316" fmla="*/ 853217 w 1680722"/>
                <a:gd name="connsiteY316" fmla="*/ 258950 h 796841"/>
                <a:gd name="connsiteX317" fmla="*/ 856074 w 1680722"/>
                <a:gd name="connsiteY317" fmla="*/ 255142 h 796841"/>
                <a:gd name="connsiteX318" fmla="*/ 856074 w 1680722"/>
                <a:gd name="connsiteY318" fmla="*/ 269422 h 796841"/>
                <a:gd name="connsiteX319" fmla="*/ 853217 w 1680722"/>
                <a:gd name="connsiteY319" fmla="*/ 277038 h 796841"/>
                <a:gd name="connsiteX320" fmla="*/ 850360 w 1680722"/>
                <a:gd name="connsiteY320" fmla="*/ 280846 h 796841"/>
                <a:gd name="connsiteX321" fmla="*/ 819888 w 1680722"/>
                <a:gd name="connsiteY321" fmla="*/ 280846 h 796841"/>
                <a:gd name="connsiteX322" fmla="*/ 822745 w 1680722"/>
                <a:gd name="connsiteY322" fmla="*/ 298935 h 796841"/>
                <a:gd name="connsiteX323" fmla="*/ 816079 w 1680722"/>
                <a:gd name="connsiteY323" fmla="*/ 302743 h 796841"/>
                <a:gd name="connsiteX324" fmla="*/ 813222 w 1680722"/>
                <a:gd name="connsiteY324" fmla="*/ 310359 h 796841"/>
                <a:gd name="connsiteX325" fmla="*/ 806557 w 1680722"/>
                <a:gd name="connsiteY325" fmla="*/ 314167 h 796841"/>
                <a:gd name="connsiteX326" fmla="*/ 800843 w 1680722"/>
                <a:gd name="connsiteY326" fmla="*/ 321783 h 796841"/>
                <a:gd name="connsiteX327" fmla="*/ 791321 w 1680722"/>
                <a:gd name="connsiteY327" fmla="*/ 325591 h 796841"/>
                <a:gd name="connsiteX328" fmla="*/ 755135 w 1680722"/>
                <a:gd name="connsiteY328" fmla="*/ 325591 h 796841"/>
                <a:gd name="connsiteX329" fmla="*/ 745613 w 1680722"/>
                <a:gd name="connsiteY329" fmla="*/ 315119 h 796841"/>
                <a:gd name="connsiteX330" fmla="*/ 736090 w 1680722"/>
                <a:gd name="connsiteY330" fmla="*/ 322735 h 796841"/>
                <a:gd name="connsiteX331" fmla="*/ 736090 w 1680722"/>
                <a:gd name="connsiteY331" fmla="*/ 330351 h 796841"/>
                <a:gd name="connsiteX332" fmla="*/ 733233 w 1680722"/>
                <a:gd name="connsiteY332" fmla="*/ 330351 h 796841"/>
                <a:gd name="connsiteX333" fmla="*/ 730377 w 1680722"/>
                <a:gd name="connsiteY333" fmla="*/ 334159 h 796841"/>
                <a:gd name="connsiteX334" fmla="*/ 723711 w 1680722"/>
                <a:gd name="connsiteY334" fmla="*/ 337968 h 796841"/>
                <a:gd name="connsiteX335" fmla="*/ 714188 w 1680722"/>
                <a:gd name="connsiteY335" fmla="*/ 341776 h 796841"/>
                <a:gd name="connsiteX336" fmla="*/ 707522 w 1680722"/>
                <a:gd name="connsiteY336" fmla="*/ 345584 h 796841"/>
                <a:gd name="connsiteX337" fmla="*/ 694191 w 1680722"/>
                <a:gd name="connsiteY337" fmla="*/ 345584 h 796841"/>
                <a:gd name="connsiteX338" fmla="*/ 680859 w 1680722"/>
                <a:gd name="connsiteY338" fmla="*/ 337968 h 796841"/>
                <a:gd name="connsiteX339" fmla="*/ 677050 w 1680722"/>
                <a:gd name="connsiteY339" fmla="*/ 337968 h 796841"/>
                <a:gd name="connsiteX340" fmla="*/ 624677 w 1680722"/>
                <a:gd name="connsiteY340" fmla="*/ 366528 h 796841"/>
                <a:gd name="connsiteX341" fmla="*/ 615154 w 1680722"/>
                <a:gd name="connsiteY341" fmla="*/ 377000 h 796841"/>
                <a:gd name="connsiteX342" fmla="*/ 612297 w 1680722"/>
                <a:gd name="connsiteY342" fmla="*/ 366528 h 796841"/>
                <a:gd name="connsiteX343" fmla="*/ 591348 w 1680722"/>
                <a:gd name="connsiteY343" fmla="*/ 375096 h 796841"/>
                <a:gd name="connsiteX344" fmla="*/ 584682 w 1680722"/>
                <a:gd name="connsiteY344" fmla="*/ 375096 h 796841"/>
                <a:gd name="connsiteX345" fmla="*/ 571351 w 1680722"/>
                <a:gd name="connsiteY345" fmla="*/ 382713 h 796841"/>
                <a:gd name="connsiteX346" fmla="*/ 558019 w 1680722"/>
                <a:gd name="connsiteY346" fmla="*/ 396993 h 796841"/>
                <a:gd name="connsiteX347" fmla="*/ 541831 w 1680722"/>
                <a:gd name="connsiteY347" fmla="*/ 389377 h 796841"/>
                <a:gd name="connsiteX348" fmla="*/ 541831 w 1680722"/>
                <a:gd name="connsiteY348" fmla="*/ 403657 h 796841"/>
                <a:gd name="connsiteX349" fmla="*/ 538974 w 1680722"/>
                <a:gd name="connsiteY349" fmla="*/ 399849 h 796841"/>
                <a:gd name="connsiteX350" fmla="*/ 532308 w 1680722"/>
                <a:gd name="connsiteY350" fmla="*/ 399849 h 796841"/>
                <a:gd name="connsiteX351" fmla="*/ 529452 w 1680722"/>
                <a:gd name="connsiteY351" fmla="*/ 403657 h 796841"/>
                <a:gd name="connsiteX352" fmla="*/ 529452 w 1680722"/>
                <a:gd name="connsiteY352" fmla="*/ 414129 h 796841"/>
                <a:gd name="connsiteX353" fmla="*/ 522786 w 1680722"/>
                <a:gd name="connsiteY353" fmla="*/ 424601 h 796841"/>
                <a:gd name="connsiteX354" fmla="*/ 555162 w 1680722"/>
                <a:gd name="connsiteY354" fmla="*/ 410321 h 796841"/>
                <a:gd name="connsiteX355" fmla="*/ 541831 w 1680722"/>
                <a:gd name="connsiteY355" fmla="*/ 420793 h 796841"/>
                <a:gd name="connsiteX356" fmla="*/ 541831 w 1680722"/>
                <a:gd name="connsiteY356" fmla="*/ 428410 h 796841"/>
                <a:gd name="connsiteX357" fmla="*/ 532308 w 1680722"/>
                <a:gd name="connsiteY357" fmla="*/ 436026 h 796841"/>
                <a:gd name="connsiteX358" fmla="*/ 561828 w 1680722"/>
                <a:gd name="connsiteY358" fmla="*/ 436026 h 796841"/>
                <a:gd name="connsiteX359" fmla="*/ 564685 w 1680722"/>
                <a:gd name="connsiteY359" fmla="*/ 439834 h 796841"/>
                <a:gd name="connsiteX360" fmla="*/ 564685 w 1680722"/>
                <a:gd name="connsiteY360" fmla="*/ 443642 h 796841"/>
                <a:gd name="connsiteX361" fmla="*/ 558019 w 1680722"/>
                <a:gd name="connsiteY361" fmla="*/ 447450 h 796841"/>
                <a:gd name="connsiteX362" fmla="*/ 538022 w 1680722"/>
                <a:gd name="connsiteY362" fmla="*/ 447450 h 796841"/>
                <a:gd name="connsiteX363" fmla="*/ 524690 w 1680722"/>
                <a:gd name="connsiteY363" fmla="*/ 451258 h 796841"/>
                <a:gd name="connsiteX364" fmla="*/ 531356 w 1680722"/>
                <a:gd name="connsiteY364" fmla="*/ 443642 h 796841"/>
                <a:gd name="connsiteX365" fmla="*/ 524690 w 1680722"/>
                <a:gd name="connsiteY365" fmla="*/ 439834 h 796841"/>
                <a:gd name="connsiteX366" fmla="*/ 521834 w 1680722"/>
                <a:gd name="connsiteY366" fmla="*/ 439834 h 796841"/>
                <a:gd name="connsiteX367" fmla="*/ 518977 w 1680722"/>
                <a:gd name="connsiteY367" fmla="*/ 443642 h 796841"/>
                <a:gd name="connsiteX368" fmla="*/ 512311 w 1680722"/>
                <a:gd name="connsiteY368" fmla="*/ 447450 h 796841"/>
                <a:gd name="connsiteX369" fmla="*/ 509454 w 1680722"/>
                <a:gd name="connsiteY369" fmla="*/ 451258 h 796841"/>
                <a:gd name="connsiteX370" fmla="*/ 505645 w 1680722"/>
                <a:gd name="connsiteY370" fmla="*/ 451258 h 796841"/>
                <a:gd name="connsiteX371" fmla="*/ 502789 w 1680722"/>
                <a:gd name="connsiteY371" fmla="*/ 455066 h 796841"/>
                <a:gd name="connsiteX372" fmla="*/ 505645 w 1680722"/>
                <a:gd name="connsiteY372" fmla="*/ 455066 h 796841"/>
                <a:gd name="connsiteX373" fmla="*/ 508502 w 1680722"/>
                <a:gd name="connsiteY373" fmla="*/ 458874 h 796841"/>
                <a:gd name="connsiteX374" fmla="*/ 508502 w 1680722"/>
                <a:gd name="connsiteY374" fmla="*/ 462682 h 796841"/>
                <a:gd name="connsiteX375" fmla="*/ 505645 w 1680722"/>
                <a:gd name="connsiteY375" fmla="*/ 464586 h 796841"/>
                <a:gd name="connsiteX376" fmla="*/ 505645 w 1680722"/>
                <a:gd name="connsiteY376" fmla="*/ 468394 h 796841"/>
                <a:gd name="connsiteX377" fmla="*/ 502789 w 1680722"/>
                <a:gd name="connsiteY377" fmla="*/ 476011 h 796841"/>
                <a:gd name="connsiteX378" fmla="*/ 502789 w 1680722"/>
                <a:gd name="connsiteY378" fmla="*/ 483627 h 796841"/>
                <a:gd name="connsiteX379" fmla="*/ 541831 w 1680722"/>
                <a:gd name="connsiteY379" fmla="*/ 483627 h 796841"/>
                <a:gd name="connsiteX380" fmla="*/ 568494 w 1680722"/>
                <a:gd name="connsiteY380" fmla="*/ 465538 h 796841"/>
                <a:gd name="connsiteX381" fmla="*/ 604679 w 1680722"/>
                <a:gd name="connsiteY381" fmla="*/ 451258 h 796841"/>
                <a:gd name="connsiteX382" fmla="*/ 600870 w 1680722"/>
                <a:gd name="connsiteY382" fmla="*/ 451258 h 796841"/>
                <a:gd name="connsiteX383" fmla="*/ 598014 w 1680722"/>
                <a:gd name="connsiteY383" fmla="*/ 455066 h 796841"/>
                <a:gd name="connsiteX384" fmla="*/ 591348 w 1680722"/>
                <a:gd name="connsiteY384" fmla="*/ 456970 h 796841"/>
                <a:gd name="connsiteX385" fmla="*/ 581825 w 1680722"/>
                <a:gd name="connsiteY385" fmla="*/ 460778 h 796841"/>
                <a:gd name="connsiteX386" fmla="*/ 575160 w 1680722"/>
                <a:gd name="connsiteY386" fmla="*/ 468394 h 796841"/>
                <a:gd name="connsiteX387" fmla="*/ 568494 w 1680722"/>
                <a:gd name="connsiteY387" fmla="*/ 472203 h 796841"/>
                <a:gd name="connsiteX388" fmla="*/ 561828 w 1680722"/>
                <a:gd name="connsiteY388" fmla="*/ 479819 h 796841"/>
                <a:gd name="connsiteX389" fmla="*/ 561828 w 1680722"/>
                <a:gd name="connsiteY389" fmla="*/ 490291 h 796841"/>
                <a:gd name="connsiteX390" fmla="*/ 558971 w 1680722"/>
                <a:gd name="connsiteY390" fmla="*/ 497907 h 796841"/>
                <a:gd name="connsiteX391" fmla="*/ 542783 w 1680722"/>
                <a:gd name="connsiteY391" fmla="*/ 497907 h 796841"/>
                <a:gd name="connsiteX392" fmla="*/ 536117 w 1680722"/>
                <a:gd name="connsiteY392" fmla="*/ 501715 h 796841"/>
                <a:gd name="connsiteX393" fmla="*/ 532308 w 1680722"/>
                <a:gd name="connsiteY393" fmla="*/ 511235 h 796841"/>
                <a:gd name="connsiteX394" fmla="*/ 529452 w 1680722"/>
                <a:gd name="connsiteY394" fmla="*/ 518852 h 796841"/>
                <a:gd name="connsiteX395" fmla="*/ 522786 w 1680722"/>
                <a:gd name="connsiteY395" fmla="*/ 522660 h 796841"/>
                <a:gd name="connsiteX396" fmla="*/ 516120 w 1680722"/>
                <a:gd name="connsiteY396" fmla="*/ 530276 h 796841"/>
                <a:gd name="connsiteX397" fmla="*/ 509454 w 1680722"/>
                <a:gd name="connsiteY397" fmla="*/ 534084 h 796841"/>
                <a:gd name="connsiteX398" fmla="*/ 506598 w 1680722"/>
                <a:gd name="connsiteY398" fmla="*/ 537892 h 796841"/>
                <a:gd name="connsiteX399" fmla="*/ 536117 w 1680722"/>
                <a:gd name="connsiteY399" fmla="*/ 534084 h 796841"/>
                <a:gd name="connsiteX400" fmla="*/ 533261 w 1680722"/>
                <a:gd name="connsiteY400" fmla="*/ 544556 h 796841"/>
                <a:gd name="connsiteX401" fmla="*/ 536117 w 1680722"/>
                <a:gd name="connsiteY401" fmla="*/ 536940 h 796841"/>
                <a:gd name="connsiteX402" fmla="*/ 542783 w 1680722"/>
                <a:gd name="connsiteY402" fmla="*/ 533132 h 796841"/>
                <a:gd name="connsiteX403" fmla="*/ 549449 w 1680722"/>
                <a:gd name="connsiteY403" fmla="*/ 525516 h 796841"/>
                <a:gd name="connsiteX404" fmla="*/ 562780 w 1680722"/>
                <a:gd name="connsiteY404" fmla="*/ 517899 h 796841"/>
                <a:gd name="connsiteX405" fmla="*/ 569446 w 1680722"/>
                <a:gd name="connsiteY405" fmla="*/ 517899 h 796841"/>
                <a:gd name="connsiteX406" fmla="*/ 576112 w 1680722"/>
                <a:gd name="connsiteY406" fmla="*/ 521708 h 796841"/>
                <a:gd name="connsiteX407" fmla="*/ 578969 w 1680722"/>
                <a:gd name="connsiteY407" fmla="*/ 521708 h 796841"/>
                <a:gd name="connsiteX408" fmla="*/ 578969 w 1680722"/>
                <a:gd name="connsiteY408" fmla="*/ 525516 h 796841"/>
                <a:gd name="connsiteX409" fmla="*/ 576112 w 1680722"/>
                <a:gd name="connsiteY409" fmla="*/ 525516 h 796841"/>
                <a:gd name="connsiteX410" fmla="*/ 589443 w 1680722"/>
                <a:gd name="connsiteY410" fmla="*/ 521708 h 796841"/>
                <a:gd name="connsiteX411" fmla="*/ 586587 w 1680722"/>
                <a:gd name="connsiteY411" fmla="*/ 525516 h 796841"/>
                <a:gd name="connsiteX412" fmla="*/ 586587 w 1680722"/>
                <a:gd name="connsiteY412" fmla="*/ 543604 h 796841"/>
                <a:gd name="connsiteX413" fmla="*/ 589443 w 1680722"/>
                <a:gd name="connsiteY413" fmla="*/ 547412 h 796841"/>
                <a:gd name="connsiteX414" fmla="*/ 598966 w 1680722"/>
                <a:gd name="connsiteY414" fmla="*/ 547412 h 796841"/>
                <a:gd name="connsiteX415" fmla="*/ 600870 w 1680722"/>
                <a:gd name="connsiteY415" fmla="*/ 539796 h 796841"/>
                <a:gd name="connsiteX416" fmla="*/ 607536 w 1680722"/>
                <a:gd name="connsiteY416" fmla="*/ 535988 h 796841"/>
                <a:gd name="connsiteX417" fmla="*/ 610393 w 1680722"/>
                <a:gd name="connsiteY417" fmla="*/ 532180 h 796841"/>
                <a:gd name="connsiteX418" fmla="*/ 613250 w 1680722"/>
                <a:gd name="connsiteY418" fmla="*/ 524564 h 796841"/>
                <a:gd name="connsiteX419" fmla="*/ 636104 w 1680722"/>
                <a:gd name="connsiteY419" fmla="*/ 514091 h 796841"/>
                <a:gd name="connsiteX420" fmla="*/ 642769 w 1680722"/>
                <a:gd name="connsiteY420" fmla="*/ 521708 h 796841"/>
                <a:gd name="connsiteX421" fmla="*/ 626581 w 1680722"/>
                <a:gd name="connsiteY421" fmla="*/ 521708 h 796841"/>
                <a:gd name="connsiteX422" fmla="*/ 623724 w 1680722"/>
                <a:gd name="connsiteY422" fmla="*/ 525516 h 796841"/>
                <a:gd name="connsiteX423" fmla="*/ 623724 w 1680722"/>
                <a:gd name="connsiteY423" fmla="*/ 529324 h 796841"/>
                <a:gd name="connsiteX424" fmla="*/ 620868 w 1680722"/>
                <a:gd name="connsiteY424" fmla="*/ 533132 h 796841"/>
                <a:gd name="connsiteX425" fmla="*/ 620868 w 1680722"/>
                <a:gd name="connsiteY425" fmla="*/ 536940 h 796841"/>
                <a:gd name="connsiteX426" fmla="*/ 630390 w 1680722"/>
                <a:gd name="connsiteY426" fmla="*/ 536940 h 796841"/>
                <a:gd name="connsiteX427" fmla="*/ 637056 w 1680722"/>
                <a:gd name="connsiteY427" fmla="*/ 533132 h 796841"/>
                <a:gd name="connsiteX428" fmla="*/ 646578 w 1680722"/>
                <a:gd name="connsiteY428" fmla="*/ 533132 h 796841"/>
                <a:gd name="connsiteX429" fmla="*/ 656101 w 1680722"/>
                <a:gd name="connsiteY429" fmla="*/ 529324 h 796841"/>
                <a:gd name="connsiteX430" fmla="*/ 665623 w 1680722"/>
                <a:gd name="connsiteY430" fmla="*/ 529324 h 796841"/>
                <a:gd name="connsiteX431" fmla="*/ 668480 w 1680722"/>
                <a:gd name="connsiteY431" fmla="*/ 525516 h 796841"/>
                <a:gd name="connsiteX432" fmla="*/ 671337 w 1680722"/>
                <a:gd name="connsiteY432" fmla="*/ 525516 h 796841"/>
                <a:gd name="connsiteX433" fmla="*/ 695143 w 1680722"/>
                <a:gd name="connsiteY433" fmla="*/ 514091 h 796841"/>
                <a:gd name="connsiteX434" fmla="*/ 668480 w 1680722"/>
                <a:gd name="connsiteY434" fmla="*/ 528372 h 796841"/>
                <a:gd name="connsiteX435" fmla="*/ 668480 w 1680722"/>
                <a:gd name="connsiteY435" fmla="*/ 535988 h 796841"/>
                <a:gd name="connsiteX436" fmla="*/ 661814 w 1680722"/>
                <a:gd name="connsiteY436" fmla="*/ 535988 h 796841"/>
                <a:gd name="connsiteX437" fmla="*/ 655149 w 1680722"/>
                <a:gd name="connsiteY437" fmla="*/ 539796 h 796841"/>
                <a:gd name="connsiteX438" fmla="*/ 648483 w 1680722"/>
                <a:gd name="connsiteY438" fmla="*/ 539796 h 796841"/>
                <a:gd name="connsiteX439" fmla="*/ 641817 w 1680722"/>
                <a:gd name="connsiteY439" fmla="*/ 543604 h 796841"/>
                <a:gd name="connsiteX440" fmla="*/ 638960 w 1680722"/>
                <a:gd name="connsiteY440" fmla="*/ 547412 h 796841"/>
                <a:gd name="connsiteX441" fmla="*/ 632295 w 1680722"/>
                <a:gd name="connsiteY441" fmla="*/ 551220 h 796841"/>
                <a:gd name="connsiteX442" fmla="*/ 629438 w 1680722"/>
                <a:gd name="connsiteY442" fmla="*/ 558836 h 796841"/>
                <a:gd name="connsiteX443" fmla="*/ 613250 w 1680722"/>
                <a:gd name="connsiteY443" fmla="*/ 558836 h 796841"/>
                <a:gd name="connsiteX444" fmla="*/ 593252 w 1680722"/>
                <a:gd name="connsiteY444" fmla="*/ 576925 h 796841"/>
                <a:gd name="connsiteX445" fmla="*/ 593252 w 1680722"/>
                <a:gd name="connsiteY445" fmla="*/ 587397 h 796841"/>
                <a:gd name="connsiteX446" fmla="*/ 566589 w 1680722"/>
                <a:gd name="connsiteY446" fmla="*/ 587397 h 796841"/>
                <a:gd name="connsiteX447" fmla="*/ 563733 w 1680722"/>
                <a:gd name="connsiteY447" fmla="*/ 591205 h 796841"/>
                <a:gd name="connsiteX448" fmla="*/ 557067 w 1680722"/>
                <a:gd name="connsiteY448" fmla="*/ 591205 h 796841"/>
                <a:gd name="connsiteX449" fmla="*/ 547544 w 1680722"/>
                <a:gd name="connsiteY449" fmla="*/ 595013 h 796841"/>
                <a:gd name="connsiteX450" fmla="*/ 540879 w 1680722"/>
                <a:gd name="connsiteY450" fmla="*/ 598821 h 796841"/>
                <a:gd name="connsiteX451" fmla="*/ 534213 w 1680722"/>
                <a:gd name="connsiteY451" fmla="*/ 598821 h 796841"/>
                <a:gd name="connsiteX452" fmla="*/ 527547 w 1680722"/>
                <a:gd name="connsiteY452" fmla="*/ 606437 h 796841"/>
                <a:gd name="connsiteX453" fmla="*/ 527547 w 1680722"/>
                <a:gd name="connsiteY453" fmla="*/ 614054 h 796841"/>
                <a:gd name="connsiteX454" fmla="*/ 524690 w 1680722"/>
                <a:gd name="connsiteY454" fmla="*/ 617862 h 796841"/>
                <a:gd name="connsiteX455" fmla="*/ 524690 w 1680722"/>
                <a:gd name="connsiteY455" fmla="*/ 625478 h 796841"/>
                <a:gd name="connsiteX456" fmla="*/ 478030 w 1680722"/>
                <a:gd name="connsiteY456" fmla="*/ 625478 h 796841"/>
                <a:gd name="connsiteX457" fmla="*/ 468507 w 1680722"/>
                <a:gd name="connsiteY457" fmla="*/ 629286 h 796841"/>
                <a:gd name="connsiteX458" fmla="*/ 452319 w 1680722"/>
                <a:gd name="connsiteY458" fmla="*/ 639758 h 796841"/>
                <a:gd name="connsiteX459" fmla="*/ 438988 w 1680722"/>
                <a:gd name="connsiteY459" fmla="*/ 650230 h 796841"/>
                <a:gd name="connsiteX460" fmla="*/ 425656 w 1680722"/>
                <a:gd name="connsiteY460" fmla="*/ 657847 h 796841"/>
                <a:gd name="connsiteX461" fmla="*/ 422799 w 1680722"/>
                <a:gd name="connsiteY461" fmla="*/ 661655 h 796841"/>
                <a:gd name="connsiteX462" fmla="*/ 409468 w 1680722"/>
                <a:gd name="connsiteY462" fmla="*/ 665463 h 796841"/>
                <a:gd name="connsiteX463" fmla="*/ 402802 w 1680722"/>
                <a:gd name="connsiteY463" fmla="*/ 675935 h 796841"/>
                <a:gd name="connsiteX464" fmla="*/ 399945 w 1680722"/>
                <a:gd name="connsiteY464" fmla="*/ 665463 h 796841"/>
                <a:gd name="connsiteX465" fmla="*/ 366617 w 1680722"/>
                <a:gd name="connsiteY465" fmla="*/ 665463 h 796841"/>
                <a:gd name="connsiteX466" fmla="*/ 353285 w 1680722"/>
                <a:gd name="connsiteY466" fmla="*/ 673079 h 796841"/>
                <a:gd name="connsiteX467" fmla="*/ 343763 w 1680722"/>
                <a:gd name="connsiteY467" fmla="*/ 676887 h 796841"/>
                <a:gd name="connsiteX468" fmla="*/ 340906 w 1680722"/>
                <a:gd name="connsiteY468" fmla="*/ 680695 h 796841"/>
                <a:gd name="connsiteX469" fmla="*/ 331383 w 1680722"/>
                <a:gd name="connsiteY469" fmla="*/ 680695 h 796841"/>
                <a:gd name="connsiteX470" fmla="*/ 331383 w 1680722"/>
                <a:gd name="connsiteY470" fmla="*/ 688311 h 796841"/>
                <a:gd name="connsiteX471" fmla="*/ 315195 w 1680722"/>
                <a:gd name="connsiteY471" fmla="*/ 692119 h 796841"/>
                <a:gd name="connsiteX472" fmla="*/ 308529 w 1680722"/>
                <a:gd name="connsiteY472" fmla="*/ 695927 h 796841"/>
                <a:gd name="connsiteX473" fmla="*/ 294246 w 1680722"/>
                <a:gd name="connsiteY473" fmla="*/ 695927 h 796841"/>
                <a:gd name="connsiteX474" fmla="*/ 280914 w 1680722"/>
                <a:gd name="connsiteY474" fmla="*/ 706400 h 796841"/>
                <a:gd name="connsiteX475" fmla="*/ 283771 w 1680722"/>
                <a:gd name="connsiteY475" fmla="*/ 714016 h 796841"/>
                <a:gd name="connsiteX476" fmla="*/ 293293 w 1680722"/>
                <a:gd name="connsiteY476" fmla="*/ 703544 h 796841"/>
                <a:gd name="connsiteX477" fmla="*/ 302816 w 1680722"/>
                <a:gd name="connsiteY477" fmla="*/ 711160 h 796841"/>
                <a:gd name="connsiteX478" fmla="*/ 316147 w 1680722"/>
                <a:gd name="connsiteY478" fmla="*/ 700688 h 796841"/>
                <a:gd name="connsiteX479" fmla="*/ 316147 w 1680722"/>
                <a:gd name="connsiteY479" fmla="*/ 708304 h 796841"/>
                <a:gd name="connsiteX480" fmla="*/ 324718 w 1680722"/>
                <a:gd name="connsiteY480" fmla="*/ 708304 h 796841"/>
                <a:gd name="connsiteX481" fmla="*/ 331383 w 1680722"/>
                <a:gd name="connsiteY481" fmla="*/ 704496 h 796841"/>
                <a:gd name="connsiteX482" fmla="*/ 338049 w 1680722"/>
                <a:gd name="connsiteY482" fmla="*/ 704496 h 796841"/>
                <a:gd name="connsiteX483" fmla="*/ 351381 w 1680722"/>
                <a:gd name="connsiteY483" fmla="*/ 690215 h 796841"/>
                <a:gd name="connsiteX484" fmla="*/ 358046 w 1680722"/>
                <a:gd name="connsiteY484" fmla="*/ 686407 h 796841"/>
                <a:gd name="connsiteX485" fmla="*/ 364712 w 1680722"/>
                <a:gd name="connsiteY485" fmla="*/ 678791 h 796841"/>
                <a:gd name="connsiteX486" fmla="*/ 374235 w 1680722"/>
                <a:gd name="connsiteY486" fmla="*/ 678791 h 796841"/>
                <a:gd name="connsiteX487" fmla="*/ 374235 w 1680722"/>
                <a:gd name="connsiteY487" fmla="*/ 686407 h 796841"/>
                <a:gd name="connsiteX488" fmla="*/ 377091 w 1680722"/>
                <a:gd name="connsiteY488" fmla="*/ 690215 h 796841"/>
                <a:gd name="connsiteX489" fmla="*/ 386614 w 1680722"/>
                <a:gd name="connsiteY489" fmla="*/ 690215 h 796841"/>
                <a:gd name="connsiteX490" fmla="*/ 400898 w 1680722"/>
                <a:gd name="connsiteY490" fmla="*/ 682599 h 796841"/>
                <a:gd name="connsiteX491" fmla="*/ 407563 w 1680722"/>
                <a:gd name="connsiteY491" fmla="*/ 682599 h 796841"/>
                <a:gd name="connsiteX492" fmla="*/ 414229 w 1680722"/>
                <a:gd name="connsiteY492" fmla="*/ 678791 h 796841"/>
                <a:gd name="connsiteX493" fmla="*/ 417086 w 1680722"/>
                <a:gd name="connsiteY493" fmla="*/ 674983 h 796841"/>
                <a:gd name="connsiteX494" fmla="*/ 419943 w 1680722"/>
                <a:gd name="connsiteY494" fmla="*/ 674983 h 796841"/>
                <a:gd name="connsiteX495" fmla="*/ 439940 w 1680722"/>
                <a:gd name="connsiteY495" fmla="*/ 682599 h 796841"/>
                <a:gd name="connsiteX496" fmla="*/ 449462 w 1680722"/>
                <a:gd name="connsiteY496" fmla="*/ 672127 h 796841"/>
                <a:gd name="connsiteX497" fmla="*/ 456128 w 1680722"/>
                <a:gd name="connsiteY497" fmla="*/ 672127 h 796841"/>
                <a:gd name="connsiteX498" fmla="*/ 465651 w 1680722"/>
                <a:gd name="connsiteY498" fmla="*/ 668319 h 796841"/>
                <a:gd name="connsiteX499" fmla="*/ 475173 w 1680722"/>
                <a:gd name="connsiteY499" fmla="*/ 668319 h 796841"/>
                <a:gd name="connsiteX500" fmla="*/ 488505 w 1680722"/>
                <a:gd name="connsiteY500" fmla="*/ 660703 h 796841"/>
                <a:gd name="connsiteX501" fmla="*/ 501836 w 1680722"/>
                <a:gd name="connsiteY501" fmla="*/ 646422 h 796841"/>
                <a:gd name="connsiteX502" fmla="*/ 515168 w 1680722"/>
                <a:gd name="connsiteY502" fmla="*/ 638806 h 796841"/>
                <a:gd name="connsiteX503" fmla="*/ 531356 w 1680722"/>
                <a:gd name="connsiteY503" fmla="*/ 638806 h 796841"/>
                <a:gd name="connsiteX504" fmla="*/ 534213 w 1680722"/>
                <a:gd name="connsiteY504" fmla="*/ 631190 h 796841"/>
                <a:gd name="connsiteX505" fmla="*/ 553258 w 1680722"/>
                <a:gd name="connsiteY505" fmla="*/ 631190 h 796841"/>
                <a:gd name="connsiteX506" fmla="*/ 559924 w 1680722"/>
                <a:gd name="connsiteY506" fmla="*/ 627382 h 796841"/>
                <a:gd name="connsiteX507" fmla="*/ 562780 w 1680722"/>
                <a:gd name="connsiteY507" fmla="*/ 627382 h 796841"/>
                <a:gd name="connsiteX508" fmla="*/ 565637 w 1680722"/>
                <a:gd name="connsiteY508" fmla="*/ 623574 h 796841"/>
                <a:gd name="connsiteX509" fmla="*/ 572303 w 1680722"/>
                <a:gd name="connsiteY509" fmla="*/ 623574 h 796841"/>
                <a:gd name="connsiteX510" fmla="*/ 592300 w 1680722"/>
                <a:gd name="connsiteY510" fmla="*/ 615958 h 796841"/>
                <a:gd name="connsiteX511" fmla="*/ 605632 w 1680722"/>
                <a:gd name="connsiteY511" fmla="*/ 608342 h 796841"/>
                <a:gd name="connsiteX512" fmla="*/ 612297 w 1680722"/>
                <a:gd name="connsiteY512" fmla="*/ 600725 h 796841"/>
                <a:gd name="connsiteX513" fmla="*/ 618963 w 1680722"/>
                <a:gd name="connsiteY513" fmla="*/ 596917 h 796841"/>
                <a:gd name="connsiteX514" fmla="*/ 621820 w 1680722"/>
                <a:gd name="connsiteY514" fmla="*/ 593109 h 796841"/>
                <a:gd name="connsiteX515" fmla="*/ 658005 w 1680722"/>
                <a:gd name="connsiteY515" fmla="*/ 585493 h 796841"/>
                <a:gd name="connsiteX516" fmla="*/ 687525 w 1680722"/>
                <a:gd name="connsiteY516" fmla="*/ 567405 h 796841"/>
                <a:gd name="connsiteX517" fmla="*/ 707522 w 1680722"/>
                <a:gd name="connsiteY517" fmla="*/ 567405 h 796841"/>
                <a:gd name="connsiteX518" fmla="*/ 717045 w 1680722"/>
                <a:gd name="connsiteY518" fmla="*/ 563597 h 796841"/>
                <a:gd name="connsiteX519" fmla="*/ 724663 w 1680722"/>
                <a:gd name="connsiteY519" fmla="*/ 563597 h 796841"/>
                <a:gd name="connsiteX520" fmla="*/ 731329 w 1680722"/>
                <a:gd name="connsiteY520" fmla="*/ 559788 h 796841"/>
                <a:gd name="connsiteX521" fmla="*/ 749422 w 1680722"/>
                <a:gd name="connsiteY521" fmla="*/ 542652 h 796841"/>
                <a:gd name="connsiteX522" fmla="*/ 756087 w 1680722"/>
                <a:gd name="connsiteY522" fmla="*/ 542652 h 796841"/>
                <a:gd name="connsiteX523" fmla="*/ 769419 w 1680722"/>
                <a:gd name="connsiteY523" fmla="*/ 535036 h 796841"/>
                <a:gd name="connsiteX524" fmla="*/ 776085 w 1680722"/>
                <a:gd name="connsiteY524" fmla="*/ 535036 h 796841"/>
                <a:gd name="connsiteX525" fmla="*/ 782750 w 1680722"/>
                <a:gd name="connsiteY525" fmla="*/ 531228 h 796841"/>
                <a:gd name="connsiteX526" fmla="*/ 785607 w 1680722"/>
                <a:gd name="connsiteY526" fmla="*/ 527420 h 796841"/>
                <a:gd name="connsiteX527" fmla="*/ 785607 w 1680722"/>
                <a:gd name="connsiteY527" fmla="*/ 519804 h 796841"/>
                <a:gd name="connsiteX528" fmla="*/ 778941 w 1680722"/>
                <a:gd name="connsiteY528" fmla="*/ 519804 h 796841"/>
                <a:gd name="connsiteX529" fmla="*/ 781798 w 1680722"/>
                <a:gd name="connsiteY529" fmla="*/ 515995 h 796841"/>
                <a:gd name="connsiteX530" fmla="*/ 795130 w 1680722"/>
                <a:gd name="connsiteY530" fmla="*/ 508379 h 796841"/>
                <a:gd name="connsiteX531" fmla="*/ 797986 w 1680722"/>
                <a:gd name="connsiteY531" fmla="*/ 504571 h 796841"/>
                <a:gd name="connsiteX532" fmla="*/ 804652 w 1680722"/>
                <a:gd name="connsiteY532" fmla="*/ 500763 h 796841"/>
                <a:gd name="connsiteX533" fmla="*/ 807509 w 1680722"/>
                <a:gd name="connsiteY533" fmla="*/ 496955 h 796841"/>
                <a:gd name="connsiteX534" fmla="*/ 814175 w 1680722"/>
                <a:gd name="connsiteY534" fmla="*/ 496955 h 796841"/>
                <a:gd name="connsiteX535" fmla="*/ 820840 w 1680722"/>
                <a:gd name="connsiteY535" fmla="*/ 493147 h 796841"/>
                <a:gd name="connsiteX536" fmla="*/ 827506 w 1680722"/>
                <a:gd name="connsiteY536" fmla="*/ 493147 h 796841"/>
                <a:gd name="connsiteX537" fmla="*/ 830363 w 1680722"/>
                <a:gd name="connsiteY537" fmla="*/ 489339 h 796841"/>
                <a:gd name="connsiteX538" fmla="*/ 833220 w 1680722"/>
                <a:gd name="connsiteY538" fmla="*/ 489339 h 796841"/>
                <a:gd name="connsiteX539" fmla="*/ 872262 w 1680722"/>
                <a:gd name="connsiteY539" fmla="*/ 471251 h 796841"/>
                <a:gd name="connsiteX540" fmla="*/ 869405 w 1680722"/>
                <a:gd name="connsiteY540" fmla="*/ 460778 h 796841"/>
                <a:gd name="connsiteX541" fmla="*/ 877023 w 1680722"/>
                <a:gd name="connsiteY541" fmla="*/ 460778 h 796841"/>
                <a:gd name="connsiteX542" fmla="*/ 879880 w 1680722"/>
                <a:gd name="connsiteY542" fmla="*/ 464586 h 796841"/>
                <a:gd name="connsiteX543" fmla="*/ 889402 w 1680722"/>
                <a:gd name="connsiteY543" fmla="*/ 464586 h 796841"/>
                <a:gd name="connsiteX544" fmla="*/ 896068 w 1680722"/>
                <a:gd name="connsiteY544" fmla="*/ 456970 h 796841"/>
                <a:gd name="connsiteX545" fmla="*/ 902734 w 1680722"/>
                <a:gd name="connsiteY545" fmla="*/ 456970 h 796841"/>
                <a:gd name="connsiteX546" fmla="*/ 916065 w 1680722"/>
                <a:gd name="connsiteY546" fmla="*/ 449354 h 796841"/>
                <a:gd name="connsiteX547" fmla="*/ 918922 w 1680722"/>
                <a:gd name="connsiteY547" fmla="*/ 445546 h 796841"/>
                <a:gd name="connsiteX548" fmla="*/ 932254 w 1680722"/>
                <a:gd name="connsiteY548" fmla="*/ 437930 h 796841"/>
                <a:gd name="connsiteX549" fmla="*/ 952251 w 1680722"/>
                <a:gd name="connsiteY549" fmla="*/ 430314 h 796841"/>
                <a:gd name="connsiteX550" fmla="*/ 968439 w 1680722"/>
                <a:gd name="connsiteY550" fmla="*/ 422697 h 796841"/>
                <a:gd name="connsiteX551" fmla="*/ 981771 w 1680722"/>
                <a:gd name="connsiteY551" fmla="*/ 418889 h 796841"/>
                <a:gd name="connsiteX552" fmla="*/ 991293 w 1680722"/>
                <a:gd name="connsiteY552" fmla="*/ 418889 h 796841"/>
                <a:gd name="connsiteX553" fmla="*/ 994150 w 1680722"/>
                <a:gd name="connsiteY553" fmla="*/ 422697 h 796841"/>
                <a:gd name="connsiteX554" fmla="*/ 1007482 w 1680722"/>
                <a:gd name="connsiteY554" fmla="*/ 430314 h 796841"/>
                <a:gd name="connsiteX555" fmla="*/ 1010338 w 1680722"/>
                <a:gd name="connsiteY555" fmla="*/ 434122 h 796841"/>
                <a:gd name="connsiteX556" fmla="*/ 991293 w 1680722"/>
                <a:gd name="connsiteY556" fmla="*/ 434122 h 796841"/>
                <a:gd name="connsiteX557" fmla="*/ 981771 w 1680722"/>
                <a:gd name="connsiteY557" fmla="*/ 426505 h 796841"/>
                <a:gd name="connsiteX558" fmla="*/ 962726 w 1680722"/>
                <a:gd name="connsiteY558" fmla="*/ 440786 h 796841"/>
                <a:gd name="connsiteX559" fmla="*/ 946538 w 1680722"/>
                <a:gd name="connsiteY559" fmla="*/ 440786 h 796841"/>
                <a:gd name="connsiteX560" fmla="*/ 943681 w 1680722"/>
                <a:gd name="connsiteY560" fmla="*/ 444594 h 796841"/>
                <a:gd name="connsiteX561" fmla="*/ 937015 w 1680722"/>
                <a:gd name="connsiteY561" fmla="*/ 448402 h 796841"/>
                <a:gd name="connsiteX562" fmla="*/ 934158 w 1680722"/>
                <a:gd name="connsiteY562" fmla="*/ 456018 h 796841"/>
                <a:gd name="connsiteX563" fmla="*/ 927493 w 1680722"/>
                <a:gd name="connsiteY563" fmla="*/ 459826 h 796841"/>
                <a:gd name="connsiteX564" fmla="*/ 924636 w 1680722"/>
                <a:gd name="connsiteY564" fmla="*/ 463634 h 796841"/>
                <a:gd name="connsiteX565" fmla="*/ 921779 w 1680722"/>
                <a:gd name="connsiteY565" fmla="*/ 463634 h 796841"/>
                <a:gd name="connsiteX566" fmla="*/ 915113 w 1680722"/>
                <a:gd name="connsiteY566" fmla="*/ 467442 h 796841"/>
                <a:gd name="connsiteX567" fmla="*/ 908447 w 1680722"/>
                <a:gd name="connsiteY567" fmla="*/ 467442 h 796841"/>
                <a:gd name="connsiteX568" fmla="*/ 898925 w 1680722"/>
                <a:gd name="connsiteY568" fmla="*/ 471251 h 796841"/>
                <a:gd name="connsiteX569" fmla="*/ 885593 w 1680722"/>
                <a:gd name="connsiteY569" fmla="*/ 478867 h 796841"/>
                <a:gd name="connsiteX570" fmla="*/ 885593 w 1680722"/>
                <a:gd name="connsiteY570" fmla="*/ 482675 h 796841"/>
                <a:gd name="connsiteX571" fmla="*/ 888450 w 1680722"/>
                <a:gd name="connsiteY571" fmla="*/ 486483 h 796841"/>
                <a:gd name="connsiteX572" fmla="*/ 895116 w 1680722"/>
                <a:gd name="connsiteY572" fmla="*/ 490291 h 796841"/>
                <a:gd name="connsiteX573" fmla="*/ 901782 w 1680722"/>
                <a:gd name="connsiteY573" fmla="*/ 490291 h 796841"/>
                <a:gd name="connsiteX574" fmla="*/ 898925 w 1680722"/>
                <a:gd name="connsiteY574" fmla="*/ 494099 h 796841"/>
                <a:gd name="connsiteX575" fmla="*/ 896068 w 1680722"/>
                <a:gd name="connsiteY575" fmla="*/ 494099 h 796841"/>
                <a:gd name="connsiteX576" fmla="*/ 889402 w 1680722"/>
                <a:gd name="connsiteY576" fmla="*/ 497907 h 796841"/>
                <a:gd name="connsiteX577" fmla="*/ 862739 w 1680722"/>
                <a:gd name="connsiteY577" fmla="*/ 497907 h 796841"/>
                <a:gd name="connsiteX578" fmla="*/ 859883 w 1680722"/>
                <a:gd name="connsiteY578" fmla="*/ 501715 h 796841"/>
                <a:gd name="connsiteX579" fmla="*/ 857026 w 1680722"/>
                <a:gd name="connsiteY579" fmla="*/ 501715 h 796841"/>
                <a:gd name="connsiteX580" fmla="*/ 857026 w 1680722"/>
                <a:gd name="connsiteY580" fmla="*/ 509331 h 796841"/>
                <a:gd name="connsiteX581" fmla="*/ 863692 w 1680722"/>
                <a:gd name="connsiteY581" fmla="*/ 516947 h 796841"/>
                <a:gd name="connsiteX582" fmla="*/ 867501 w 1680722"/>
                <a:gd name="connsiteY582" fmla="*/ 516947 h 796841"/>
                <a:gd name="connsiteX583" fmla="*/ 874166 w 1680722"/>
                <a:gd name="connsiteY583" fmla="*/ 513139 h 796841"/>
                <a:gd name="connsiteX584" fmla="*/ 897020 w 1680722"/>
                <a:gd name="connsiteY584" fmla="*/ 502667 h 796841"/>
                <a:gd name="connsiteX585" fmla="*/ 919874 w 1680722"/>
                <a:gd name="connsiteY585" fmla="*/ 488387 h 796841"/>
                <a:gd name="connsiteX586" fmla="*/ 942729 w 1680722"/>
                <a:gd name="connsiteY586" fmla="*/ 480771 h 796841"/>
                <a:gd name="connsiteX587" fmla="*/ 978914 w 1680722"/>
                <a:gd name="connsiteY587" fmla="*/ 480771 h 796841"/>
                <a:gd name="connsiteX588" fmla="*/ 995102 w 1680722"/>
                <a:gd name="connsiteY588" fmla="*/ 476963 h 796841"/>
                <a:gd name="connsiteX589" fmla="*/ 997959 w 1680722"/>
                <a:gd name="connsiteY589" fmla="*/ 473155 h 796841"/>
                <a:gd name="connsiteX590" fmla="*/ 1011291 w 1680722"/>
                <a:gd name="connsiteY590" fmla="*/ 465538 h 796841"/>
                <a:gd name="connsiteX591" fmla="*/ 1014147 w 1680722"/>
                <a:gd name="connsiteY591" fmla="*/ 457922 h 796841"/>
                <a:gd name="connsiteX592" fmla="*/ 1020813 w 1680722"/>
                <a:gd name="connsiteY592" fmla="*/ 454114 h 796841"/>
                <a:gd name="connsiteX593" fmla="*/ 1023670 w 1680722"/>
                <a:gd name="connsiteY593" fmla="*/ 450306 h 796841"/>
                <a:gd name="connsiteX594" fmla="*/ 1020813 w 1680722"/>
                <a:gd name="connsiteY594" fmla="*/ 442690 h 796841"/>
                <a:gd name="connsiteX595" fmla="*/ 1027479 w 1680722"/>
                <a:gd name="connsiteY595" fmla="*/ 438882 h 796841"/>
                <a:gd name="connsiteX596" fmla="*/ 1043667 w 1680722"/>
                <a:gd name="connsiteY596" fmla="*/ 431266 h 796841"/>
                <a:gd name="connsiteX597" fmla="*/ 1063664 w 1680722"/>
                <a:gd name="connsiteY597" fmla="*/ 427457 h 796841"/>
                <a:gd name="connsiteX598" fmla="*/ 1073187 w 1680722"/>
                <a:gd name="connsiteY598" fmla="*/ 423649 h 796841"/>
                <a:gd name="connsiteX599" fmla="*/ 1076044 w 1680722"/>
                <a:gd name="connsiteY599" fmla="*/ 423649 h 796841"/>
                <a:gd name="connsiteX600" fmla="*/ 1082709 w 1680722"/>
                <a:gd name="connsiteY600" fmla="*/ 431266 h 796841"/>
                <a:gd name="connsiteX601" fmla="*/ 1082709 w 1680722"/>
                <a:gd name="connsiteY601" fmla="*/ 435074 h 796841"/>
                <a:gd name="connsiteX602" fmla="*/ 1118895 w 1680722"/>
                <a:gd name="connsiteY602" fmla="*/ 420793 h 796841"/>
                <a:gd name="connsiteX603" fmla="*/ 1096041 w 1680722"/>
                <a:gd name="connsiteY603" fmla="*/ 441738 h 796841"/>
                <a:gd name="connsiteX604" fmla="*/ 1105563 w 1680722"/>
                <a:gd name="connsiteY604" fmla="*/ 445546 h 796841"/>
                <a:gd name="connsiteX605" fmla="*/ 1105563 w 1680722"/>
                <a:gd name="connsiteY605" fmla="*/ 456018 h 796841"/>
                <a:gd name="connsiteX606" fmla="*/ 1108420 w 1680722"/>
                <a:gd name="connsiteY606" fmla="*/ 456018 h 796841"/>
                <a:gd name="connsiteX607" fmla="*/ 1111277 w 1680722"/>
                <a:gd name="connsiteY607" fmla="*/ 452210 h 796841"/>
                <a:gd name="connsiteX608" fmla="*/ 1143653 w 1680722"/>
                <a:gd name="connsiteY608" fmla="*/ 434122 h 796841"/>
                <a:gd name="connsiteX609" fmla="*/ 1136988 w 1680722"/>
                <a:gd name="connsiteY609" fmla="*/ 437930 h 796841"/>
                <a:gd name="connsiteX610" fmla="*/ 1134131 w 1680722"/>
                <a:gd name="connsiteY610" fmla="*/ 445546 h 796841"/>
                <a:gd name="connsiteX611" fmla="*/ 1127465 w 1680722"/>
                <a:gd name="connsiteY611" fmla="*/ 449354 h 796841"/>
                <a:gd name="connsiteX612" fmla="*/ 1124608 w 1680722"/>
                <a:gd name="connsiteY612" fmla="*/ 456970 h 796841"/>
                <a:gd name="connsiteX613" fmla="*/ 1117943 w 1680722"/>
                <a:gd name="connsiteY613" fmla="*/ 464586 h 796841"/>
                <a:gd name="connsiteX614" fmla="*/ 1120799 w 1680722"/>
                <a:gd name="connsiteY614" fmla="*/ 468394 h 796841"/>
                <a:gd name="connsiteX615" fmla="*/ 1127465 w 1680722"/>
                <a:gd name="connsiteY615" fmla="*/ 468394 h 796841"/>
                <a:gd name="connsiteX616" fmla="*/ 1134131 w 1680722"/>
                <a:gd name="connsiteY616" fmla="*/ 472203 h 796841"/>
                <a:gd name="connsiteX617" fmla="*/ 1151272 w 1680722"/>
                <a:gd name="connsiteY617" fmla="*/ 472203 h 796841"/>
                <a:gd name="connsiteX618" fmla="*/ 1207454 w 1680722"/>
                <a:gd name="connsiteY618" fmla="*/ 479819 h 796841"/>
                <a:gd name="connsiteX619" fmla="*/ 1223643 w 1680722"/>
                <a:gd name="connsiteY619" fmla="*/ 469346 h 796841"/>
                <a:gd name="connsiteX620" fmla="*/ 1220786 w 1680722"/>
                <a:gd name="connsiteY620" fmla="*/ 473155 h 796841"/>
                <a:gd name="connsiteX621" fmla="*/ 1220786 w 1680722"/>
                <a:gd name="connsiteY621" fmla="*/ 487435 h 796841"/>
                <a:gd name="connsiteX622" fmla="*/ 1256971 w 1680722"/>
                <a:gd name="connsiteY622" fmla="*/ 487435 h 796841"/>
                <a:gd name="connsiteX623" fmla="*/ 1276969 w 1680722"/>
                <a:gd name="connsiteY623" fmla="*/ 483627 h 796841"/>
                <a:gd name="connsiteX624" fmla="*/ 1273160 w 1680722"/>
                <a:gd name="connsiteY624" fmla="*/ 483627 h 796841"/>
                <a:gd name="connsiteX625" fmla="*/ 1270303 w 1680722"/>
                <a:gd name="connsiteY625" fmla="*/ 487435 h 796841"/>
                <a:gd name="connsiteX626" fmla="*/ 1263637 w 1680722"/>
                <a:gd name="connsiteY626" fmla="*/ 487435 h 796841"/>
                <a:gd name="connsiteX627" fmla="*/ 1250306 w 1680722"/>
                <a:gd name="connsiteY627" fmla="*/ 495051 h 796841"/>
                <a:gd name="connsiteX628" fmla="*/ 1247449 w 1680722"/>
                <a:gd name="connsiteY628" fmla="*/ 498859 h 796841"/>
                <a:gd name="connsiteX629" fmla="*/ 1247449 w 1680722"/>
                <a:gd name="connsiteY629" fmla="*/ 502667 h 796841"/>
                <a:gd name="connsiteX630" fmla="*/ 1254115 w 1680722"/>
                <a:gd name="connsiteY630" fmla="*/ 510283 h 796841"/>
                <a:gd name="connsiteX631" fmla="*/ 1260780 w 1680722"/>
                <a:gd name="connsiteY631" fmla="*/ 514091 h 796841"/>
                <a:gd name="connsiteX632" fmla="*/ 1264589 w 1680722"/>
                <a:gd name="connsiteY632" fmla="*/ 517899 h 796841"/>
                <a:gd name="connsiteX633" fmla="*/ 1264589 w 1680722"/>
                <a:gd name="connsiteY633" fmla="*/ 532180 h 796841"/>
                <a:gd name="connsiteX634" fmla="*/ 1267446 w 1680722"/>
                <a:gd name="connsiteY634" fmla="*/ 535988 h 796841"/>
                <a:gd name="connsiteX635" fmla="*/ 1267446 w 1680722"/>
                <a:gd name="connsiteY635" fmla="*/ 543604 h 796841"/>
                <a:gd name="connsiteX636" fmla="*/ 1271255 w 1680722"/>
                <a:gd name="connsiteY636" fmla="*/ 551220 h 796841"/>
                <a:gd name="connsiteX637" fmla="*/ 1291252 w 1680722"/>
                <a:gd name="connsiteY637" fmla="*/ 551220 h 796841"/>
                <a:gd name="connsiteX638" fmla="*/ 1297918 w 1680722"/>
                <a:gd name="connsiteY638" fmla="*/ 547412 h 796841"/>
                <a:gd name="connsiteX639" fmla="*/ 1307441 w 1680722"/>
                <a:gd name="connsiteY639" fmla="*/ 547412 h 796841"/>
                <a:gd name="connsiteX640" fmla="*/ 1304584 w 1680722"/>
                <a:gd name="connsiteY640" fmla="*/ 529324 h 796841"/>
                <a:gd name="connsiteX641" fmla="*/ 1314106 w 1680722"/>
                <a:gd name="connsiteY641" fmla="*/ 525516 h 796841"/>
                <a:gd name="connsiteX642" fmla="*/ 1320772 w 1680722"/>
                <a:gd name="connsiteY642" fmla="*/ 535988 h 796841"/>
                <a:gd name="connsiteX643" fmla="*/ 1336960 w 1680722"/>
                <a:gd name="connsiteY643" fmla="*/ 528372 h 796841"/>
                <a:gd name="connsiteX644" fmla="*/ 1330295 w 1680722"/>
                <a:gd name="connsiteY644" fmla="*/ 535988 h 796841"/>
                <a:gd name="connsiteX645" fmla="*/ 1330295 w 1680722"/>
                <a:gd name="connsiteY645" fmla="*/ 543604 h 796841"/>
                <a:gd name="connsiteX646" fmla="*/ 1326486 w 1680722"/>
                <a:gd name="connsiteY646" fmla="*/ 547412 h 796841"/>
                <a:gd name="connsiteX647" fmla="*/ 1326486 w 1680722"/>
                <a:gd name="connsiteY647" fmla="*/ 551220 h 796841"/>
                <a:gd name="connsiteX648" fmla="*/ 1330295 w 1680722"/>
                <a:gd name="connsiteY648" fmla="*/ 555028 h 796841"/>
                <a:gd name="connsiteX649" fmla="*/ 1335056 w 1680722"/>
                <a:gd name="connsiteY649" fmla="*/ 555028 h 796841"/>
                <a:gd name="connsiteX650" fmla="*/ 1341722 w 1680722"/>
                <a:gd name="connsiteY650" fmla="*/ 551220 h 796841"/>
                <a:gd name="connsiteX651" fmla="*/ 1345531 w 1680722"/>
                <a:gd name="connsiteY651" fmla="*/ 547412 h 796841"/>
                <a:gd name="connsiteX652" fmla="*/ 1348387 w 1680722"/>
                <a:gd name="connsiteY652" fmla="*/ 539796 h 796841"/>
                <a:gd name="connsiteX653" fmla="*/ 1352196 w 1680722"/>
                <a:gd name="connsiteY653" fmla="*/ 535988 h 796841"/>
                <a:gd name="connsiteX654" fmla="*/ 1355053 w 1680722"/>
                <a:gd name="connsiteY654" fmla="*/ 528372 h 796841"/>
                <a:gd name="connsiteX655" fmla="*/ 1371241 w 1680722"/>
                <a:gd name="connsiteY655" fmla="*/ 503619 h 796841"/>
                <a:gd name="connsiteX656" fmla="*/ 1357910 w 1680722"/>
                <a:gd name="connsiteY656" fmla="*/ 542652 h 796841"/>
                <a:gd name="connsiteX657" fmla="*/ 1360767 w 1680722"/>
                <a:gd name="connsiteY657" fmla="*/ 556932 h 796841"/>
                <a:gd name="connsiteX658" fmla="*/ 1380764 w 1680722"/>
                <a:gd name="connsiteY658" fmla="*/ 549316 h 796841"/>
                <a:gd name="connsiteX659" fmla="*/ 1367432 w 1680722"/>
                <a:gd name="connsiteY659" fmla="*/ 563597 h 796841"/>
                <a:gd name="connsiteX660" fmla="*/ 1380764 w 1680722"/>
                <a:gd name="connsiteY660" fmla="*/ 574069 h 796841"/>
                <a:gd name="connsiteX661" fmla="*/ 1371241 w 1680722"/>
                <a:gd name="connsiteY661" fmla="*/ 574069 h 796841"/>
                <a:gd name="connsiteX662" fmla="*/ 1371241 w 1680722"/>
                <a:gd name="connsiteY662" fmla="*/ 584541 h 796841"/>
                <a:gd name="connsiteX663" fmla="*/ 1355053 w 1680722"/>
                <a:gd name="connsiteY663" fmla="*/ 595013 h 796841"/>
                <a:gd name="connsiteX664" fmla="*/ 1345531 w 1680722"/>
                <a:gd name="connsiteY664" fmla="*/ 602629 h 796841"/>
                <a:gd name="connsiteX665" fmla="*/ 1361719 w 1680722"/>
                <a:gd name="connsiteY665" fmla="*/ 613102 h 796841"/>
                <a:gd name="connsiteX666" fmla="*/ 1358862 w 1680722"/>
                <a:gd name="connsiteY666" fmla="*/ 631190 h 796841"/>
                <a:gd name="connsiteX667" fmla="*/ 1349340 w 1680722"/>
                <a:gd name="connsiteY667" fmla="*/ 641662 h 796841"/>
                <a:gd name="connsiteX668" fmla="*/ 1358862 w 1680722"/>
                <a:gd name="connsiteY668" fmla="*/ 649278 h 796841"/>
                <a:gd name="connsiteX669" fmla="*/ 1349340 w 1680722"/>
                <a:gd name="connsiteY669" fmla="*/ 659751 h 796841"/>
                <a:gd name="connsiteX670" fmla="*/ 1365528 w 1680722"/>
                <a:gd name="connsiteY670" fmla="*/ 659751 h 796841"/>
                <a:gd name="connsiteX671" fmla="*/ 1385525 w 1680722"/>
                <a:gd name="connsiteY671" fmla="*/ 652135 h 796841"/>
                <a:gd name="connsiteX672" fmla="*/ 1369337 w 1680722"/>
                <a:gd name="connsiteY672" fmla="*/ 673079 h 796841"/>
                <a:gd name="connsiteX673" fmla="*/ 1359814 w 1680722"/>
                <a:gd name="connsiteY673" fmla="*/ 683551 h 796841"/>
                <a:gd name="connsiteX674" fmla="*/ 1373146 w 1680722"/>
                <a:gd name="connsiteY674" fmla="*/ 687359 h 796841"/>
                <a:gd name="connsiteX675" fmla="*/ 1345531 w 1680722"/>
                <a:gd name="connsiteY675" fmla="*/ 697832 h 796841"/>
                <a:gd name="connsiteX676" fmla="*/ 1336008 w 1680722"/>
                <a:gd name="connsiteY676" fmla="*/ 705448 h 796841"/>
                <a:gd name="connsiteX677" fmla="*/ 1345531 w 1680722"/>
                <a:gd name="connsiteY677" fmla="*/ 713064 h 796841"/>
                <a:gd name="connsiteX678" fmla="*/ 1345531 w 1680722"/>
                <a:gd name="connsiteY678" fmla="*/ 720680 h 796841"/>
                <a:gd name="connsiteX679" fmla="*/ 1355053 w 1680722"/>
                <a:gd name="connsiteY679" fmla="*/ 713064 h 796841"/>
                <a:gd name="connsiteX680" fmla="*/ 1364576 w 1680722"/>
                <a:gd name="connsiteY680" fmla="*/ 709256 h 796841"/>
                <a:gd name="connsiteX681" fmla="*/ 1371241 w 1680722"/>
                <a:gd name="connsiteY681" fmla="*/ 701640 h 796841"/>
                <a:gd name="connsiteX682" fmla="*/ 1377907 w 1680722"/>
                <a:gd name="connsiteY682" fmla="*/ 697832 h 796841"/>
                <a:gd name="connsiteX683" fmla="*/ 1387430 w 1680722"/>
                <a:gd name="connsiteY683" fmla="*/ 687359 h 796841"/>
                <a:gd name="connsiteX684" fmla="*/ 1391239 w 1680722"/>
                <a:gd name="connsiteY684" fmla="*/ 679743 h 796841"/>
                <a:gd name="connsiteX685" fmla="*/ 1391239 w 1680722"/>
                <a:gd name="connsiteY685" fmla="*/ 672127 h 796841"/>
                <a:gd name="connsiteX686" fmla="*/ 1397904 w 1680722"/>
                <a:gd name="connsiteY686" fmla="*/ 668319 h 796841"/>
                <a:gd name="connsiteX687" fmla="*/ 1404570 w 1680722"/>
                <a:gd name="connsiteY687" fmla="*/ 660703 h 796841"/>
                <a:gd name="connsiteX688" fmla="*/ 1411236 w 1680722"/>
                <a:gd name="connsiteY688" fmla="*/ 656895 h 796841"/>
                <a:gd name="connsiteX689" fmla="*/ 1411236 w 1680722"/>
                <a:gd name="connsiteY689" fmla="*/ 649278 h 796841"/>
                <a:gd name="connsiteX690" fmla="*/ 1407427 w 1680722"/>
                <a:gd name="connsiteY690" fmla="*/ 645470 h 796841"/>
                <a:gd name="connsiteX691" fmla="*/ 1402666 w 1680722"/>
                <a:gd name="connsiteY691" fmla="*/ 646422 h 796841"/>
                <a:gd name="connsiteX692" fmla="*/ 1307441 w 1680722"/>
                <a:gd name="connsiteY692" fmla="*/ 642614 h 796841"/>
                <a:gd name="connsiteX693" fmla="*/ 1297918 w 1680722"/>
                <a:gd name="connsiteY693" fmla="*/ 650230 h 796841"/>
                <a:gd name="connsiteX694" fmla="*/ 1304584 w 1680722"/>
                <a:gd name="connsiteY694" fmla="*/ 657847 h 796841"/>
                <a:gd name="connsiteX695" fmla="*/ 1307441 w 1680722"/>
                <a:gd name="connsiteY695" fmla="*/ 657847 h 796841"/>
                <a:gd name="connsiteX696" fmla="*/ 1304584 w 1680722"/>
                <a:gd name="connsiteY696" fmla="*/ 661655 h 796841"/>
                <a:gd name="connsiteX697" fmla="*/ 1300775 w 1680722"/>
                <a:gd name="connsiteY697" fmla="*/ 661655 h 796841"/>
                <a:gd name="connsiteX698" fmla="*/ 1294109 w 1680722"/>
                <a:gd name="connsiteY698" fmla="*/ 669271 h 796841"/>
                <a:gd name="connsiteX699" fmla="*/ 1291252 w 1680722"/>
                <a:gd name="connsiteY699" fmla="*/ 669271 h 796841"/>
                <a:gd name="connsiteX700" fmla="*/ 1287443 w 1680722"/>
                <a:gd name="connsiteY700" fmla="*/ 673079 h 796841"/>
                <a:gd name="connsiteX701" fmla="*/ 1287443 w 1680722"/>
                <a:gd name="connsiteY701" fmla="*/ 691167 h 796841"/>
                <a:gd name="connsiteX702" fmla="*/ 1291252 w 1680722"/>
                <a:gd name="connsiteY702" fmla="*/ 698784 h 796841"/>
                <a:gd name="connsiteX703" fmla="*/ 1291252 w 1680722"/>
                <a:gd name="connsiteY703" fmla="*/ 714016 h 796841"/>
                <a:gd name="connsiteX704" fmla="*/ 1297918 w 1680722"/>
                <a:gd name="connsiteY704" fmla="*/ 710208 h 796841"/>
                <a:gd name="connsiteX705" fmla="*/ 1300775 w 1680722"/>
                <a:gd name="connsiteY705" fmla="*/ 702592 h 796841"/>
                <a:gd name="connsiteX706" fmla="*/ 1307441 w 1680722"/>
                <a:gd name="connsiteY706" fmla="*/ 698784 h 796841"/>
                <a:gd name="connsiteX707" fmla="*/ 1311250 w 1680722"/>
                <a:gd name="connsiteY707" fmla="*/ 694975 h 796841"/>
                <a:gd name="connsiteX708" fmla="*/ 1311250 w 1680722"/>
                <a:gd name="connsiteY708" fmla="*/ 687359 h 796841"/>
                <a:gd name="connsiteX709" fmla="*/ 1304584 w 1680722"/>
                <a:gd name="connsiteY709" fmla="*/ 679743 h 796841"/>
                <a:gd name="connsiteX710" fmla="*/ 1311250 w 1680722"/>
                <a:gd name="connsiteY710" fmla="*/ 679743 h 796841"/>
                <a:gd name="connsiteX711" fmla="*/ 1320772 w 1680722"/>
                <a:gd name="connsiteY711" fmla="*/ 669271 h 796841"/>
                <a:gd name="connsiteX712" fmla="*/ 1320772 w 1680722"/>
                <a:gd name="connsiteY712" fmla="*/ 658799 h 796841"/>
                <a:gd name="connsiteX713" fmla="*/ 1307441 w 1680722"/>
                <a:gd name="connsiteY713" fmla="*/ 642614 h 796841"/>
                <a:gd name="connsiteX714" fmla="*/ 1268398 w 1680722"/>
                <a:gd name="connsiteY714" fmla="*/ 711160 h 796841"/>
                <a:gd name="connsiteX715" fmla="*/ 1275064 w 1680722"/>
                <a:gd name="connsiteY715" fmla="*/ 711160 h 796841"/>
                <a:gd name="connsiteX716" fmla="*/ 1281730 w 1680722"/>
                <a:gd name="connsiteY716" fmla="*/ 690215 h 796841"/>
                <a:gd name="connsiteX717" fmla="*/ 1272207 w 1680722"/>
                <a:gd name="connsiteY717" fmla="*/ 694023 h 796841"/>
                <a:gd name="connsiteX718" fmla="*/ 1268398 w 1680722"/>
                <a:gd name="connsiteY718" fmla="*/ 711160 h 796841"/>
                <a:gd name="connsiteX719" fmla="*/ 1314106 w 1680722"/>
                <a:gd name="connsiteY719" fmla="*/ 557884 h 796841"/>
                <a:gd name="connsiteX720" fmla="*/ 1307441 w 1680722"/>
                <a:gd name="connsiteY720" fmla="*/ 557884 h 796841"/>
                <a:gd name="connsiteX721" fmla="*/ 1300775 w 1680722"/>
                <a:gd name="connsiteY721" fmla="*/ 561693 h 796841"/>
                <a:gd name="connsiteX722" fmla="*/ 1294109 w 1680722"/>
                <a:gd name="connsiteY722" fmla="*/ 569309 h 796841"/>
                <a:gd name="connsiteX723" fmla="*/ 1294109 w 1680722"/>
                <a:gd name="connsiteY723" fmla="*/ 573117 h 796841"/>
                <a:gd name="connsiteX724" fmla="*/ 1297918 w 1680722"/>
                <a:gd name="connsiteY724" fmla="*/ 580733 h 796841"/>
                <a:gd name="connsiteX725" fmla="*/ 1300775 w 1680722"/>
                <a:gd name="connsiteY725" fmla="*/ 584541 h 796841"/>
                <a:gd name="connsiteX726" fmla="*/ 1316963 w 1680722"/>
                <a:gd name="connsiteY726" fmla="*/ 584541 h 796841"/>
                <a:gd name="connsiteX727" fmla="*/ 1319820 w 1680722"/>
                <a:gd name="connsiteY727" fmla="*/ 576925 h 796841"/>
                <a:gd name="connsiteX728" fmla="*/ 1323629 w 1680722"/>
                <a:gd name="connsiteY728" fmla="*/ 573117 h 796841"/>
                <a:gd name="connsiteX729" fmla="*/ 1323629 w 1680722"/>
                <a:gd name="connsiteY729" fmla="*/ 565501 h 796841"/>
                <a:gd name="connsiteX730" fmla="*/ 1316963 w 1680722"/>
                <a:gd name="connsiteY730" fmla="*/ 561693 h 796841"/>
                <a:gd name="connsiteX731" fmla="*/ 1314106 w 1680722"/>
                <a:gd name="connsiteY731" fmla="*/ 557884 h 796841"/>
                <a:gd name="connsiteX732" fmla="*/ 1343626 w 1680722"/>
                <a:gd name="connsiteY732" fmla="*/ 557884 h 796841"/>
                <a:gd name="connsiteX733" fmla="*/ 1324581 w 1680722"/>
                <a:gd name="connsiteY733" fmla="*/ 578829 h 796841"/>
                <a:gd name="connsiteX734" fmla="*/ 1315059 w 1680722"/>
                <a:gd name="connsiteY734" fmla="*/ 599773 h 796841"/>
                <a:gd name="connsiteX735" fmla="*/ 1321724 w 1680722"/>
                <a:gd name="connsiteY735" fmla="*/ 599773 h 796841"/>
                <a:gd name="connsiteX736" fmla="*/ 1341722 w 1680722"/>
                <a:gd name="connsiteY736" fmla="*/ 589301 h 796841"/>
                <a:gd name="connsiteX737" fmla="*/ 1348387 w 1680722"/>
                <a:gd name="connsiteY737" fmla="*/ 581685 h 796841"/>
                <a:gd name="connsiteX738" fmla="*/ 1348387 w 1680722"/>
                <a:gd name="connsiteY738" fmla="*/ 571213 h 796841"/>
                <a:gd name="connsiteX739" fmla="*/ 1355053 w 1680722"/>
                <a:gd name="connsiteY739" fmla="*/ 563597 h 796841"/>
                <a:gd name="connsiteX740" fmla="*/ 1348387 w 1680722"/>
                <a:gd name="connsiteY740" fmla="*/ 555980 h 796841"/>
                <a:gd name="connsiteX741" fmla="*/ 1343626 w 1680722"/>
                <a:gd name="connsiteY741" fmla="*/ 557884 h 7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Lst>
              <a:rect l="l" t="t" r="r" b="b"/>
              <a:pathLst>
                <a:path w="1680722" h="796841">
                  <a:moveTo>
                    <a:pt x="180928" y="742577"/>
                  </a:moveTo>
                  <a:lnTo>
                    <a:pt x="180928" y="732104"/>
                  </a:lnTo>
                  <a:lnTo>
                    <a:pt x="151408" y="742577"/>
                  </a:lnTo>
                  <a:lnTo>
                    <a:pt x="180928" y="742577"/>
                  </a:lnTo>
                  <a:close/>
                  <a:moveTo>
                    <a:pt x="272344" y="696879"/>
                  </a:moveTo>
                  <a:lnTo>
                    <a:pt x="265678" y="696879"/>
                  </a:lnTo>
                  <a:lnTo>
                    <a:pt x="259012" y="700688"/>
                  </a:lnTo>
                  <a:lnTo>
                    <a:pt x="252347" y="700688"/>
                  </a:lnTo>
                  <a:lnTo>
                    <a:pt x="245681" y="704496"/>
                  </a:lnTo>
                  <a:lnTo>
                    <a:pt x="242824" y="708304"/>
                  </a:lnTo>
                  <a:lnTo>
                    <a:pt x="236158" y="708304"/>
                  </a:lnTo>
                  <a:lnTo>
                    <a:pt x="232349" y="712112"/>
                  </a:lnTo>
                  <a:lnTo>
                    <a:pt x="225683" y="712112"/>
                  </a:lnTo>
                  <a:lnTo>
                    <a:pt x="212352" y="719728"/>
                  </a:lnTo>
                  <a:lnTo>
                    <a:pt x="208543" y="723536"/>
                  </a:lnTo>
                  <a:lnTo>
                    <a:pt x="208543" y="731152"/>
                  </a:lnTo>
                  <a:lnTo>
                    <a:pt x="218065" y="731152"/>
                  </a:lnTo>
                  <a:lnTo>
                    <a:pt x="227588" y="727344"/>
                  </a:lnTo>
                  <a:lnTo>
                    <a:pt x="234254" y="723536"/>
                  </a:lnTo>
                  <a:lnTo>
                    <a:pt x="273296" y="723536"/>
                  </a:lnTo>
                  <a:lnTo>
                    <a:pt x="276153" y="719728"/>
                  </a:lnTo>
                  <a:lnTo>
                    <a:pt x="276153" y="705448"/>
                  </a:lnTo>
                  <a:lnTo>
                    <a:pt x="272344" y="696879"/>
                  </a:lnTo>
                  <a:close/>
                  <a:moveTo>
                    <a:pt x="781798" y="546460"/>
                  </a:moveTo>
                  <a:lnTo>
                    <a:pt x="768467" y="554076"/>
                  </a:lnTo>
                  <a:lnTo>
                    <a:pt x="758944" y="564549"/>
                  </a:lnTo>
                  <a:lnTo>
                    <a:pt x="758944" y="568357"/>
                  </a:lnTo>
                  <a:lnTo>
                    <a:pt x="765610" y="572165"/>
                  </a:lnTo>
                  <a:lnTo>
                    <a:pt x="772276" y="572165"/>
                  </a:lnTo>
                  <a:lnTo>
                    <a:pt x="778941" y="568357"/>
                  </a:lnTo>
                  <a:lnTo>
                    <a:pt x="781798" y="568357"/>
                  </a:lnTo>
                  <a:lnTo>
                    <a:pt x="788464" y="564549"/>
                  </a:lnTo>
                  <a:lnTo>
                    <a:pt x="791321" y="556932"/>
                  </a:lnTo>
                  <a:lnTo>
                    <a:pt x="804652" y="556932"/>
                  </a:lnTo>
                  <a:lnTo>
                    <a:pt x="804652" y="553124"/>
                  </a:lnTo>
                  <a:lnTo>
                    <a:pt x="797986" y="545508"/>
                  </a:lnTo>
                  <a:lnTo>
                    <a:pt x="795130" y="545508"/>
                  </a:lnTo>
                  <a:lnTo>
                    <a:pt x="788464" y="541700"/>
                  </a:lnTo>
                  <a:lnTo>
                    <a:pt x="781798" y="546460"/>
                  </a:lnTo>
                  <a:close/>
                  <a:moveTo>
                    <a:pt x="1350292" y="682599"/>
                  </a:moveTo>
                  <a:lnTo>
                    <a:pt x="1353149" y="674983"/>
                  </a:lnTo>
                  <a:lnTo>
                    <a:pt x="1343626" y="664511"/>
                  </a:lnTo>
                  <a:lnTo>
                    <a:pt x="1339817" y="664511"/>
                  </a:lnTo>
                  <a:lnTo>
                    <a:pt x="1333151" y="672127"/>
                  </a:lnTo>
                  <a:lnTo>
                    <a:pt x="1330295" y="679743"/>
                  </a:lnTo>
                  <a:lnTo>
                    <a:pt x="1326486" y="690215"/>
                  </a:lnTo>
                  <a:lnTo>
                    <a:pt x="1323629" y="697832"/>
                  </a:lnTo>
                  <a:lnTo>
                    <a:pt x="1323629" y="705448"/>
                  </a:lnTo>
                  <a:lnTo>
                    <a:pt x="1333151" y="694975"/>
                  </a:lnTo>
                  <a:lnTo>
                    <a:pt x="1342674" y="694975"/>
                  </a:lnTo>
                  <a:lnTo>
                    <a:pt x="1345531" y="691167"/>
                  </a:lnTo>
                  <a:lnTo>
                    <a:pt x="1350292" y="682599"/>
                  </a:lnTo>
                  <a:close/>
                  <a:moveTo>
                    <a:pt x="88559" y="771137"/>
                  </a:moveTo>
                  <a:lnTo>
                    <a:pt x="111413" y="771137"/>
                  </a:lnTo>
                  <a:lnTo>
                    <a:pt x="131411" y="753049"/>
                  </a:lnTo>
                  <a:lnTo>
                    <a:pt x="124745" y="742577"/>
                  </a:lnTo>
                  <a:lnTo>
                    <a:pt x="88559" y="771137"/>
                  </a:lnTo>
                  <a:close/>
                  <a:moveTo>
                    <a:pt x="745613" y="571213"/>
                  </a:moveTo>
                  <a:lnTo>
                    <a:pt x="738947" y="571213"/>
                  </a:lnTo>
                  <a:lnTo>
                    <a:pt x="732281" y="575021"/>
                  </a:lnTo>
                  <a:lnTo>
                    <a:pt x="729424" y="571213"/>
                  </a:lnTo>
                  <a:lnTo>
                    <a:pt x="719902" y="571213"/>
                  </a:lnTo>
                  <a:lnTo>
                    <a:pt x="719902" y="585493"/>
                  </a:lnTo>
                  <a:lnTo>
                    <a:pt x="706570" y="596917"/>
                  </a:lnTo>
                  <a:lnTo>
                    <a:pt x="706570" y="582637"/>
                  </a:lnTo>
                  <a:lnTo>
                    <a:pt x="699905" y="578829"/>
                  </a:lnTo>
                  <a:lnTo>
                    <a:pt x="696095" y="578829"/>
                  </a:lnTo>
                  <a:lnTo>
                    <a:pt x="682764" y="586445"/>
                  </a:lnTo>
                  <a:lnTo>
                    <a:pt x="679907" y="586445"/>
                  </a:lnTo>
                  <a:lnTo>
                    <a:pt x="673241" y="594061"/>
                  </a:lnTo>
                  <a:lnTo>
                    <a:pt x="670385" y="601677"/>
                  </a:lnTo>
                  <a:lnTo>
                    <a:pt x="667528" y="605485"/>
                  </a:lnTo>
                  <a:lnTo>
                    <a:pt x="667528" y="609294"/>
                  </a:lnTo>
                  <a:lnTo>
                    <a:pt x="670385" y="609294"/>
                  </a:lnTo>
                  <a:lnTo>
                    <a:pt x="673241" y="613102"/>
                  </a:lnTo>
                  <a:lnTo>
                    <a:pt x="699905" y="613102"/>
                  </a:lnTo>
                  <a:lnTo>
                    <a:pt x="709427" y="609294"/>
                  </a:lnTo>
                  <a:lnTo>
                    <a:pt x="715141" y="609294"/>
                  </a:lnTo>
                  <a:lnTo>
                    <a:pt x="721806" y="605485"/>
                  </a:lnTo>
                  <a:lnTo>
                    <a:pt x="721806" y="596917"/>
                  </a:lnTo>
                  <a:lnTo>
                    <a:pt x="737995" y="593109"/>
                  </a:lnTo>
                  <a:lnTo>
                    <a:pt x="737995" y="589301"/>
                  </a:lnTo>
                  <a:lnTo>
                    <a:pt x="757992" y="585493"/>
                  </a:lnTo>
                  <a:lnTo>
                    <a:pt x="764658" y="571213"/>
                  </a:lnTo>
                  <a:lnTo>
                    <a:pt x="755135" y="575021"/>
                  </a:lnTo>
                  <a:lnTo>
                    <a:pt x="752278" y="571213"/>
                  </a:lnTo>
                  <a:lnTo>
                    <a:pt x="745613" y="571213"/>
                  </a:lnTo>
                  <a:close/>
                  <a:moveTo>
                    <a:pt x="0" y="796842"/>
                  </a:moveTo>
                  <a:lnTo>
                    <a:pt x="32377" y="789226"/>
                  </a:lnTo>
                  <a:lnTo>
                    <a:pt x="39042" y="778753"/>
                  </a:lnTo>
                  <a:lnTo>
                    <a:pt x="71419" y="774945"/>
                  </a:lnTo>
                  <a:lnTo>
                    <a:pt x="61896" y="760665"/>
                  </a:lnTo>
                  <a:lnTo>
                    <a:pt x="0" y="796842"/>
                  </a:lnTo>
                  <a:close/>
                  <a:moveTo>
                    <a:pt x="430417" y="485531"/>
                  </a:moveTo>
                  <a:lnTo>
                    <a:pt x="437083" y="485531"/>
                  </a:lnTo>
                  <a:lnTo>
                    <a:pt x="457080" y="477915"/>
                  </a:lnTo>
                  <a:lnTo>
                    <a:pt x="470412" y="470298"/>
                  </a:lnTo>
                  <a:lnTo>
                    <a:pt x="473269" y="466490"/>
                  </a:lnTo>
                  <a:lnTo>
                    <a:pt x="476126" y="466490"/>
                  </a:lnTo>
                  <a:lnTo>
                    <a:pt x="473269" y="462682"/>
                  </a:lnTo>
                  <a:lnTo>
                    <a:pt x="453271" y="455066"/>
                  </a:lnTo>
                  <a:lnTo>
                    <a:pt x="443749" y="455066"/>
                  </a:lnTo>
                  <a:lnTo>
                    <a:pt x="437083" y="458874"/>
                  </a:lnTo>
                  <a:lnTo>
                    <a:pt x="434226" y="462682"/>
                  </a:lnTo>
                  <a:lnTo>
                    <a:pt x="431370" y="458874"/>
                  </a:lnTo>
                  <a:lnTo>
                    <a:pt x="424704" y="458874"/>
                  </a:lnTo>
                  <a:lnTo>
                    <a:pt x="421847" y="462682"/>
                  </a:lnTo>
                  <a:lnTo>
                    <a:pt x="421847" y="480771"/>
                  </a:lnTo>
                  <a:lnTo>
                    <a:pt x="424704" y="484579"/>
                  </a:lnTo>
                  <a:lnTo>
                    <a:pt x="430417" y="484579"/>
                  </a:lnTo>
                  <a:close/>
                  <a:moveTo>
                    <a:pt x="1300775" y="589301"/>
                  </a:moveTo>
                  <a:lnTo>
                    <a:pt x="1291252" y="589301"/>
                  </a:lnTo>
                  <a:lnTo>
                    <a:pt x="1284587" y="593109"/>
                  </a:lnTo>
                  <a:lnTo>
                    <a:pt x="1277921" y="600725"/>
                  </a:lnTo>
                  <a:lnTo>
                    <a:pt x="1277921" y="608342"/>
                  </a:lnTo>
                  <a:lnTo>
                    <a:pt x="1271255" y="615958"/>
                  </a:lnTo>
                  <a:lnTo>
                    <a:pt x="1271255" y="627382"/>
                  </a:lnTo>
                  <a:lnTo>
                    <a:pt x="1264589" y="634998"/>
                  </a:lnTo>
                  <a:lnTo>
                    <a:pt x="1264589" y="645470"/>
                  </a:lnTo>
                  <a:lnTo>
                    <a:pt x="1267446" y="649278"/>
                  </a:lnTo>
                  <a:lnTo>
                    <a:pt x="1271255" y="645470"/>
                  </a:lnTo>
                  <a:lnTo>
                    <a:pt x="1274112" y="637854"/>
                  </a:lnTo>
                  <a:lnTo>
                    <a:pt x="1280778" y="630238"/>
                  </a:lnTo>
                  <a:lnTo>
                    <a:pt x="1287443" y="626430"/>
                  </a:lnTo>
                  <a:lnTo>
                    <a:pt x="1300775" y="612150"/>
                  </a:lnTo>
                  <a:lnTo>
                    <a:pt x="1304584" y="604533"/>
                  </a:lnTo>
                  <a:lnTo>
                    <a:pt x="1304584" y="594061"/>
                  </a:lnTo>
                  <a:lnTo>
                    <a:pt x="1300775" y="589301"/>
                  </a:lnTo>
                  <a:close/>
                  <a:moveTo>
                    <a:pt x="1310297" y="632142"/>
                  </a:moveTo>
                  <a:lnTo>
                    <a:pt x="1313154" y="635950"/>
                  </a:lnTo>
                  <a:lnTo>
                    <a:pt x="1322677" y="635950"/>
                  </a:lnTo>
                  <a:lnTo>
                    <a:pt x="1332199" y="625478"/>
                  </a:lnTo>
                  <a:lnTo>
                    <a:pt x="1345531" y="621670"/>
                  </a:lnTo>
                  <a:lnTo>
                    <a:pt x="1342674" y="611198"/>
                  </a:lnTo>
                  <a:lnTo>
                    <a:pt x="1329342" y="611198"/>
                  </a:lnTo>
                  <a:lnTo>
                    <a:pt x="1322677" y="615006"/>
                  </a:lnTo>
                  <a:lnTo>
                    <a:pt x="1318868" y="618814"/>
                  </a:lnTo>
                  <a:lnTo>
                    <a:pt x="1316011" y="626430"/>
                  </a:lnTo>
                  <a:lnTo>
                    <a:pt x="1309345" y="630238"/>
                  </a:lnTo>
                  <a:lnTo>
                    <a:pt x="1310297" y="632142"/>
                  </a:lnTo>
                  <a:close/>
                  <a:moveTo>
                    <a:pt x="1402666" y="646422"/>
                  </a:moveTo>
                  <a:lnTo>
                    <a:pt x="1396000" y="646422"/>
                  </a:lnTo>
                  <a:lnTo>
                    <a:pt x="1396000" y="642614"/>
                  </a:lnTo>
                  <a:lnTo>
                    <a:pt x="1392191" y="638806"/>
                  </a:lnTo>
                  <a:lnTo>
                    <a:pt x="1389334" y="638806"/>
                  </a:lnTo>
                  <a:lnTo>
                    <a:pt x="1385525" y="634998"/>
                  </a:lnTo>
                  <a:lnTo>
                    <a:pt x="1378859" y="631190"/>
                  </a:lnTo>
                  <a:lnTo>
                    <a:pt x="1376003" y="627382"/>
                  </a:lnTo>
                  <a:lnTo>
                    <a:pt x="1376003" y="625478"/>
                  </a:lnTo>
                  <a:lnTo>
                    <a:pt x="1378859" y="617862"/>
                  </a:lnTo>
                  <a:lnTo>
                    <a:pt x="1378859" y="610246"/>
                  </a:lnTo>
                  <a:lnTo>
                    <a:pt x="1382669" y="602629"/>
                  </a:lnTo>
                  <a:lnTo>
                    <a:pt x="1385525" y="598821"/>
                  </a:lnTo>
                  <a:lnTo>
                    <a:pt x="1385525" y="573117"/>
                  </a:lnTo>
                  <a:lnTo>
                    <a:pt x="1395048" y="552172"/>
                  </a:lnTo>
                  <a:lnTo>
                    <a:pt x="1395048" y="541700"/>
                  </a:lnTo>
                  <a:lnTo>
                    <a:pt x="1391239" y="534084"/>
                  </a:lnTo>
                  <a:lnTo>
                    <a:pt x="1381716" y="523612"/>
                  </a:lnTo>
                  <a:lnTo>
                    <a:pt x="1388382" y="515995"/>
                  </a:lnTo>
                  <a:lnTo>
                    <a:pt x="1388382" y="497907"/>
                  </a:lnTo>
                  <a:lnTo>
                    <a:pt x="1391239" y="494099"/>
                  </a:lnTo>
                  <a:lnTo>
                    <a:pt x="1395048" y="494099"/>
                  </a:lnTo>
                  <a:lnTo>
                    <a:pt x="1397904" y="490291"/>
                  </a:lnTo>
                  <a:lnTo>
                    <a:pt x="1395048" y="486483"/>
                  </a:lnTo>
                  <a:lnTo>
                    <a:pt x="1385525" y="482675"/>
                  </a:lnTo>
                  <a:lnTo>
                    <a:pt x="1378859" y="482675"/>
                  </a:lnTo>
                  <a:lnTo>
                    <a:pt x="1369337" y="486483"/>
                  </a:lnTo>
                  <a:lnTo>
                    <a:pt x="1362671" y="486483"/>
                  </a:lnTo>
                  <a:lnTo>
                    <a:pt x="1358862" y="490291"/>
                  </a:lnTo>
                  <a:lnTo>
                    <a:pt x="1356005" y="490291"/>
                  </a:lnTo>
                  <a:lnTo>
                    <a:pt x="1356005" y="497907"/>
                  </a:lnTo>
                  <a:lnTo>
                    <a:pt x="1346483" y="497907"/>
                  </a:lnTo>
                  <a:lnTo>
                    <a:pt x="1343626" y="501715"/>
                  </a:lnTo>
                  <a:lnTo>
                    <a:pt x="1336960" y="505523"/>
                  </a:lnTo>
                  <a:lnTo>
                    <a:pt x="1330295" y="505523"/>
                  </a:lnTo>
                  <a:lnTo>
                    <a:pt x="1324581" y="511235"/>
                  </a:lnTo>
                  <a:lnTo>
                    <a:pt x="1317915" y="511235"/>
                  </a:lnTo>
                  <a:lnTo>
                    <a:pt x="1314106" y="515043"/>
                  </a:lnTo>
                  <a:lnTo>
                    <a:pt x="1311250" y="515043"/>
                  </a:lnTo>
                  <a:lnTo>
                    <a:pt x="1307441" y="518852"/>
                  </a:lnTo>
                  <a:lnTo>
                    <a:pt x="1300775" y="522660"/>
                  </a:lnTo>
                  <a:lnTo>
                    <a:pt x="1297918" y="526468"/>
                  </a:lnTo>
                  <a:lnTo>
                    <a:pt x="1294109" y="526468"/>
                  </a:lnTo>
                  <a:lnTo>
                    <a:pt x="1294109" y="518852"/>
                  </a:lnTo>
                  <a:lnTo>
                    <a:pt x="1303632" y="508379"/>
                  </a:lnTo>
                  <a:lnTo>
                    <a:pt x="1299823" y="504571"/>
                  </a:lnTo>
                  <a:lnTo>
                    <a:pt x="1293157" y="500763"/>
                  </a:lnTo>
                  <a:lnTo>
                    <a:pt x="1290300" y="496955"/>
                  </a:lnTo>
                  <a:lnTo>
                    <a:pt x="1290300" y="486483"/>
                  </a:lnTo>
                  <a:lnTo>
                    <a:pt x="1286491" y="478867"/>
                  </a:lnTo>
                  <a:lnTo>
                    <a:pt x="1286491" y="475059"/>
                  </a:lnTo>
                  <a:lnTo>
                    <a:pt x="1299823" y="460778"/>
                  </a:lnTo>
                  <a:lnTo>
                    <a:pt x="1279825" y="460778"/>
                  </a:lnTo>
                  <a:lnTo>
                    <a:pt x="1273160" y="468394"/>
                  </a:lnTo>
                  <a:lnTo>
                    <a:pt x="1243640" y="468394"/>
                  </a:lnTo>
                  <a:lnTo>
                    <a:pt x="1243640" y="460778"/>
                  </a:lnTo>
                  <a:lnTo>
                    <a:pt x="1247449" y="453162"/>
                  </a:lnTo>
                  <a:lnTo>
                    <a:pt x="1254115" y="449354"/>
                  </a:lnTo>
                  <a:lnTo>
                    <a:pt x="1256971" y="445546"/>
                  </a:lnTo>
                  <a:lnTo>
                    <a:pt x="1680723" y="66641"/>
                  </a:lnTo>
                  <a:lnTo>
                    <a:pt x="1671200" y="66641"/>
                  </a:lnTo>
                  <a:lnTo>
                    <a:pt x="1671200" y="62833"/>
                  </a:lnTo>
                  <a:lnTo>
                    <a:pt x="1667392" y="55217"/>
                  </a:lnTo>
                  <a:lnTo>
                    <a:pt x="1660726" y="51409"/>
                  </a:lnTo>
                  <a:lnTo>
                    <a:pt x="1657869" y="47601"/>
                  </a:lnTo>
                  <a:lnTo>
                    <a:pt x="1648347" y="47601"/>
                  </a:lnTo>
                  <a:lnTo>
                    <a:pt x="1635015" y="51409"/>
                  </a:lnTo>
                  <a:lnTo>
                    <a:pt x="1621683" y="51409"/>
                  </a:lnTo>
                  <a:lnTo>
                    <a:pt x="1601686" y="59025"/>
                  </a:lnTo>
                  <a:lnTo>
                    <a:pt x="1595020" y="59025"/>
                  </a:lnTo>
                  <a:lnTo>
                    <a:pt x="1581689" y="51409"/>
                  </a:lnTo>
                  <a:lnTo>
                    <a:pt x="1578832" y="47601"/>
                  </a:lnTo>
                  <a:lnTo>
                    <a:pt x="1572166" y="43793"/>
                  </a:lnTo>
                  <a:lnTo>
                    <a:pt x="1524554" y="43793"/>
                  </a:lnTo>
                  <a:lnTo>
                    <a:pt x="1517888" y="39985"/>
                  </a:lnTo>
                  <a:lnTo>
                    <a:pt x="1514079" y="36177"/>
                  </a:lnTo>
                  <a:lnTo>
                    <a:pt x="1504557" y="36177"/>
                  </a:lnTo>
                  <a:lnTo>
                    <a:pt x="1497891" y="32369"/>
                  </a:lnTo>
                  <a:lnTo>
                    <a:pt x="1421711" y="32369"/>
                  </a:lnTo>
                  <a:lnTo>
                    <a:pt x="1421711" y="24753"/>
                  </a:lnTo>
                  <a:lnTo>
                    <a:pt x="1425520" y="20944"/>
                  </a:lnTo>
                  <a:lnTo>
                    <a:pt x="1419806" y="20944"/>
                  </a:lnTo>
                  <a:lnTo>
                    <a:pt x="1410284" y="17136"/>
                  </a:lnTo>
                  <a:lnTo>
                    <a:pt x="1403618" y="17136"/>
                  </a:lnTo>
                  <a:lnTo>
                    <a:pt x="1396952" y="13328"/>
                  </a:lnTo>
                  <a:lnTo>
                    <a:pt x="1387430" y="13328"/>
                  </a:lnTo>
                  <a:lnTo>
                    <a:pt x="1380764" y="17136"/>
                  </a:lnTo>
                  <a:lnTo>
                    <a:pt x="1367432" y="17136"/>
                  </a:lnTo>
                  <a:lnTo>
                    <a:pt x="1364576" y="20944"/>
                  </a:lnTo>
                  <a:lnTo>
                    <a:pt x="1360767" y="20944"/>
                  </a:lnTo>
                  <a:lnTo>
                    <a:pt x="1376955" y="0"/>
                  </a:lnTo>
                  <a:lnTo>
                    <a:pt x="1331247" y="20944"/>
                  </a:lnTo>
                  <a:lnTo>
                    <a:pt x="1347435" y="0"/>
                  </a:lnTo>
                  <a:lnTo>
                    <a:pt x="1331247" y="0"/>
                  </a:lnTo>
                  <a:lnTo>
                    <a:pt x="1324581" y="3808"/>
                  </a:lnTo>
                  <a:lnTo>
                    <a:pt x="1320772" y="7616"/>
                  </a:lnTo>
                  <a:lnTo>
                    <a:pt x="1291252" y="18088"/>
                  </a:lnTo>
                  <a:lnTo>
                    <a:pt x="1222690" y="18088"/>
                  </a:lnTo>
                  <a:lnTo>
                    <a:pt x="1213168" y="21896"/>
                  </a:lnTo>
                  <a:lnTo>
                    <a:pt x="1210311" y="25705"/>
                  </a:lnTo>
                  <a:lnTo>
                    <a:pt x="1196980" y="33321"/>
                  </a:lnTo>
                  <a:lnTo>
                    <a:pt x="1191266" y="33321"/>
                  </a:lnTo>
                  <a:lnTo>
                    <a:pt x="1187457" y="37129"/>
                  </a:lnTo>
                  <a:lnTo>
                    <a:pt x="1121752" y="37129"/>
                  </a:lnTo>
                  <a:lnTo>
                    <a:pt x="1098898" y="44745"/>
                  </a:lnTo>
                  <a:lnTo>
                    <a:pt x="1072235" y="62833"/>
                  </a:lnTo>
                  <a:lnTo>
                    <a:pt x="1042715" y="80922"/>
                  </a:lnTo>
                  <a:lnTo>
                    <a:pt x="1016052" y="88538"/>
                  </a:lnTo>
                  <a:lnTo>
                    <a:pt x="963678" y="96154"/>
                  </a:lnTo>
                  <a:lnTo>
                    <a:pt x="943681" y="99962"/>
                  </a:lnTo>
                  <a:lnTo>
                    <a:pt x="934158" y="99962"/>
                  </a:lnTo>
                  <a:lnTo>
                    <a:pt x="931301" y="103770"/>
                  </a:lnTo>
                  <a:lnTo>
                    <a:pt x="901782" y="114243"/>
                  </a:lnTo>
                  <a:lnTo>
                    <a:pt x="895116" y="118051"/>
                  </a:lnTo>
                  <a:lnTo>
                    <a:pt x="888450" y="118051"/>
                  </a:lnTo>
                  <a:lnTo>
                    <a:pt x="888450" y="121859"/>
                  </a:lnTo>
                  <a:lnTo>
                    <a:pt x="891307" y="125667"/>
                  </a:lnTo>
                  <a:lnTo>
                    <a:pt x="897973" y="129475"/>
                  </a:lnTo>
                  <a:lnTo>
                    <a:pt x="904638" y="137091"/>
                  </a:lnTo>
                  <a:lnTo>
                    <a:pt x="907495" y="137091"/>
                  </a:lnTo>
                  <a:lnTo>
                    <a:pt x="910352" y="144707"/>
                  </a:lnTo>
                  <a:lnTo>
                    <a:pt x="910352" y="148515"/>
                  </a:lnTo>
                  <a:lnTo>
                    <a:pt x="913209" y="156131"/>
                  </a:lnTo>
                  <a:lnTo>
                    <a:pt x="913209" y="163748"/>
                  </a:lnTo>
                  <a:lnTo>
                    <a:pt x="910352" y="163748"/>
                  </a:lnTo>
                  <a:lnTo>
                    <a:pt x="903686" y="167556"/>
                  </a:lnTo>
                  <a:lnTo>
                    <a:pt x="900829" y="175172"/>
                  </a:lnTo>
                  <a:lnTo>
                    <a:pt x="950346" y="175172"/>
                  </a:lnTo>
                  <a:lnTo>
                    <a:pt x="934158" y="196116"/>
                  </a:lnTo>
                  <a:lnTo>
                    <a:pt x="970344" y="196116"/>
                  </a:lnTo>
                  <a:lnTo>
                    <a:pt x="967487" y="206589"/>
                  </a:lnTo>
                  <a:lnTo>
                    <a:pt x="937967" y="206589"/>
                  </a:lnTo>
                  <a:lnTo>
                    <a:pt x="931301" y="214205"/>
                  </a:lnTo>
                  <a:lnTo>
                    <a:pt x="893211" y="214205"/>
                  </a:lnTo>
                  <a:lnTo>
                    <a:pt x="883689" y="218013"/>
                  </a:lnTo>
                  <a:lnTo>
                    <a:pt x="854169" y="218013"/>
                  </a:lnTo>
                  <a:lnTo>
                    <a:pt x="851312" y="214205"/>
                  </a:lnTo>
                  <a:lnTo>
                    <a:pt x="848456" y="214205"/>
                  </a:lnTo>
                  <a:lnTo>
                    <a:pt x="851312" y="210397"/>
                  </a:lnTo>
                  <a:lnTo>
                    <a:pt x="854169" y="210397"/>
                  </a:lnTo>
                  <a:lnTo>
                    <a:pt x="860835" y="202780"/>
                  </a:lnTo>
                  <a:lnTo>
                    <a:pt x="857978" y="198972"/>
                  </a:lnTo>
                  <a:lnTo>
                    <a:pt x="798939" y="198972"/>
                  </a:lnTo>
                  <a:lnTo>
                    <a:pt x="796082" y="202780"/>
                  </a:lnTo>
                  <a:lnTo>
                    <a:pt x="796082" y="213253"/>
                  </a:lnTo>
                  <a:lnTo>
                    <a:pt x="786559" y="213253"/>
                  </a:lnTo>
                  <a:lnTo>
                    <a:pt x="779894" y="217061"/>
                  </a:lnTo>
                  <a:lnTo>
                    <a:pt x="770371" y="217061"/>
                  </a:lnTo>
                  <a:lnTo>
                    <a:pt x="760849" y="220869"/>
                  </a:lnTo>
                  <a:lnTo>
                    <a:pt x="733233" y="220869"/>
                  </a:lnTo>
                  <a:lnTo>
                    <a:pt x="717045" y="224677"/>
                  </a:lnTo>
                  <a:lnTo>
                    <a:pt x="686573" y="232293"/>
                  </a:lnTo>
                  <a:lnTo>
                    <a:pt x="686573" y="236101"/>
                  </a:lnTo>
                  <a:lnTo>
                    <a:pt x="696095" y="239909"/>
                  </a:lnTo>
                  <a:lnTo>
                    <a:pt x="702761" y="243717"/>
                  </a:lnTo>
                  <a:lnTo>
                    <a:pt x="718950" y="243717"/>
                  </a:lnTo>
                  <a:lnTo>
                    <a:pt x="696095" y="253238"/>
                  </a:lnTo>
                  <a:lnTo>
                    <a:pt x="689430" y="277990"/>
                  </a:lnTo>
                  <a:lnTo>
                    <a:pt x="696095" y="277990"/>
                  </a:lnTo>
                  <a:lnTo>
                    <a:pt x="705618" y="281798"/>
                  </a:lnTo>
                  <a:lnTo>
                    <a:pt x="732281" y="281798"/>
                  </a:lnTo>
                  <a:lnTo>
                    <a:pt x="738947" y="277990"/>
                  </a:lnTo>
                  <a:lnTo>
                    <a:pt x="745613" y="277990"/>
                  </a:lnTo>
                  <a:lnTo>
                    <a:pt x="772276" y="285606"/>
                  </a:lnTo>
                  <a:lnTo>
                    <a:pt x="778941" y="275134"/>
                  </a:lnTo>
                  <a:lnTo>
                    <a:pt x="785607" y="285606"/>
                  </a:lnTo>
                  <a:lnTo>
                    <a:pt x="792273" y="281798"/>
                  </a:lnTo>
                  <a:lnTo>
                    <a:pt x="795130" y="277990"/>
                  </a:lnTo>
                  <a:lnTo>
                    <a:pt x="808461" y="270374"/>
                  </a:lnTo>
                  <a:lnTo>
                    <a:pt x="811318" y="266566"/>
                  </a:lnTo>
                  <a:lnTo>
                    <a:pt x="817984" y="266566"/>
                  </a:lnTo>
                  <a:lnTo>
                    <a:pt x="824649" y="270374"/>
                  </a:lnTo>
                  <a:lnTo>
                    <a:pt x="834172" y="270374"/>
                  </a:lnTo>
                  <a:lnTo>
                    <a:pt x="840838" y="266566"/>
                  </a:lnTo>
                  <a:lnTo>
                    <a:pt x="843694" y="262758"/>
                  </a:lnTo>
                  <a:lnTo>
                    <a:pt x="850360" y="258950"/>
                  </a:lnTo>
                  <a:lnTo>
                    <a:pt x="853217" y="258950"/>
                  </a:lnTo>
                  <a:lnTo>
                    <a:pt x="856074" y="255142"/>
                  </a:lnTo>
                  <a:lnTo>
                    <a:pt x="856074" y="269422"/>
                  </a:lnTo>
                  <a:lnTo>
                    <a:pt x="853217" y="277038"/>
                  </a:lnTo>
                  <a:lnTo>
                    <a:pt x="850360" y="280846"/>
                  </a:lnTo>
                  <a:lnTo>
                    <a:pt x="819888" y="280846"/>
                  </a:lnTo>
                  <a:lnTo>
                    <a:pt x="822745" y="298935"/>
                  </a:lnTo>
                  <a:lnTo>
                    <a:pt x="816079" y="302743"/>
                  </a:lnTo>
                  <a:lnTo>
                    <a:pt x="813222" y="310359"/>
                  </a:lnTo>
                  <a:lnTo>
                    <a:pt x="806557" y="314167"/>
                  </a:lnTo>
                  <a:lnTo>
                    <a:pt x="800843" y="321783"/>
                  </a:lnTo>
                  <a:lnTo>
                    <a:pt x="791321" y="325591"/>
                  </a:lnTo>
                  <a:lnTo>
                    <a:pt x="755135" y="325591"/>
                  </a:lnTo>
                  <a:lnTo>
                    <a:pt x="745613" y="315119"/>
                  </a:lnTo>
                  <a:lnTo>
                    <a:pt x="736090" y="322735"/>
                  </a:lnTo>
                  <a:lnTo>
                    <a:pt x="736090" y="330351"/>
                  </a:lnTo>
                  <a:lnTo>
                    <a:pt x="733233" y="330351"/>
                  </a:lnTo>
                  <a:lnTo>
                    <a:pt x="730377" y="334159"/>
                  </a:lnTo>
                  <a:lnTo>
                    <a:pt x="723711" y="337968"/>
                  </a:lnTo>
                  <a:lnTo>
                    <a:pt x="714188" y="341776"/>
                  </a:lnTo>
                  <a:lnTo>
                    <a:pt x="707522" y="345584"/>
                  </a:lnTo>
                  <a:lnTo>
                    <a:pt x="694191" y="345584"/>
                  </a:lnTo>
                  <a:lnTo>
                    <a:pt x="680859" y="337968"/>
                  </a:lnTo>
                  <a:lnTo>
                    <a:pt x="677050" y="337968"/>
                  </a:lnTo>
                  <a:lnTo>
                    <a:pt x="624677" y="366528"/>
                  </a:lnTo>
                  <a:lnTo>
                    <a:pt x="615154" y="377000"/>
                  </a:lnTo>
                  <a:lnTo>
                    <a:pt x="612297" y="366528"/>
                  </a:lnTo>
                  <a:lnTo>
                    <a:pt x="591348" y="375096"/>
                  </a:lnTo>
                  <a:lnTo>
                    <a:pt x="584682" y="375096"/>
                  </a:lnTo>
                  <a:lnTo>
                    <a:pt x="571351" y="382713"/>
                  </a:lnTo>
                  <a:lnTo>
                    <a:pt x="558019" y="396993"/>
                  </a:lnTo>
                  <a:lnTo>
                    <a:pt x="541831" y="389377"/>
                  </a:lnTo>
                  <a:lnTo>
                    <a:pt x="541831" y="403657"/>
                  </a:lnTo>
                  <a:lnTo>
                    <a:pt x="538974" y="399849"/>
                  </a:lnTo>
                  <a:lnTo>
                    <a:pt x="532308" y="399849"/>
                  </a:lnTo>
                  <a:lnTo>
                    <a:pt x="529452" y="403657"/>
                  </a:lnTo>
                  <a:lnTo>
                    <a:pt x="529452" y="414129"/>
                  </a:lnTo>
                  <a:lnTo>
                    <a:pt x="522786" y="424601"/>
                  </a:lnTo>
                  <a:lnTo>
                    <a:pt x="555162" y="410321"/>
                  </a:lnTo>
                  <a:lnTo>
                    <a:pt x="541831" y="420793"/>
                  </a:lnTo>
                  <a:lnTo>
                    <a:pt x="541831" y="428410"/>
                  </a:lnTo>
                  <a:lnTo>
                    <a:pt x="532308" y="436026"/>
                  </a:lnTo>
                  <a:lnTo>
                    <a:pt x="561828" y="436026"/>
                  </a:lnTo>
                  <a:lnTo>
                    <a:pt x="564685" y="439834"/>
                  </a:lnTo>
                  <a:lnTo>
                    <a:pt x="564685" y="443642"/>
                  </a:lnTo>
                  <a:lnTo>
                    <a:pt x="558019" y="447450"/>
                  </a:lnTo>
                  <a:lnTo>
                    <a:pt x="538022" y="447450"/>
                  </a:lnTo>
                  <a:lnTo>
                    <a:pt x="524690" y="451258"/>
                  </a:lnTo>
                  <a:lnTo>
                    <a:pt x="531356" y="443642"/>
                  </a:lnTo>
                  <a:lnTo>
                    <a:pt x="524690" y="439834"/>
                  </a:lnTo>
                  <a:lnTo>
                    <a:pt x="521834" y="439834"/>
                  </a:lnTo>
                  <a:lnTo>
                    <a:pt x="518977" y="443642"/>
                  </a:lnTo>
                  <a:lnTo>
                    <a:pt x="512311" y="447450"/>
                  </a:lnTo>
                  <a:lnTo>
                    <a:pt x="509454" y="451258"/>
                  </a:lnTo>
                  <a:lnTo>
                    <a:pt x="505645" y="451258"/>
                  </a:lnTo>
                  <a:lnTo>
                    <a:pt x="502789" y="455066"/>
                  </a:lnTo>
                  <a:lnTo>
                    <a:pt x="505645" y="455066"/>
                  </a:lnTo>
                  <a:lnTo>
                    <a:pt x="508502" y="458874"/>
                  </a:lnTo>
                  <a:lnTo>
                    <a:pt x="508502" y="462682"/>
                  </a:lnTo>
                  <a:lnTo>
                    <a:pt x="505645" y="464586"/>
                  </a:lnTo>
                  <a:lnTo>
                    <a:pt x="505645" y="468394"/>
                  </a:lnTo>
                  <a:lnTo>
                    <a:pt x="502789" y="476011"/>
                  </a:lnTo>
                  <a:lnTo>
                    <a:pt x="502789" y="483627"/>
                  </a:lnTo>
                  <a:lnTo>
                    <a:pt x="541831" y="483627"/>
                  </a:lnTo>
                  <a:lnTo>
                    <a:pt x="568494" y="465538"/>
                  </a:lnTo>
                  <a:lnTo>
                    <a:pt x="604679" y="451258"/>
                  </a:lnTo>
                  <a:lnTo>
                    <a:pt x="600870" y="451258"/>
                  </a:lnTo>
                  <a:lnTo>
                    <a:pt x="598014" y="455066"/>
                  </a:lnTo>
                  <a:lnTo>
                    <a:pt x="591348" y="456970"/>
                  </a:lnTo>
                  <a:lnTo>
                    <a:pt x="581825" y="460778"/>
                  </a:lnTo>
                  <a:lnTo>
                    <a:pt x="575160" y="468394"/>
                  </a:lnTo>
                  <a:lnTo>
                    <a:pt x="568494" y="472203"/>
                  </a:lnTo>
                  <a:lnTo>
                    <a:pt x="561828" y="479819"/>
                  </a:lnTo>
                  <a:lnTo>
                    <a:pt x="561828" y="490291"/>
                  </a:lnTo>
                  <a:lnTo>
                    <a:pt x="558971" y="497907"/>
                  </a:lnTo>
                  <a:lnTo>
                    <a:pt x="542783" y="497907"/>
                  </a:lnTo>
                  <a:lnTo>
                    <a:pt x="536117" y="501715"/>
                  </a:lnTo>
                  <a:lnTo>
                    <a:pt x="532308" y="511235"/>
                  </a:lnTo>
                  <a:lnTo>
                    <a:pt x="529452" y="518852"/>
                  </a:lnTo>
                  <a:lnTo>
                    <a:pt x="522786" y="522660"/>
                  </a:lnTo>
                  <a:lnTo>
                    <a:pt x="516120" y="530276"/>
                  </a:lnTo>
                  <a:lnTo>
                    <a:pt x="509454" y="534084"/>
                  </a:lnTo>
                  <a:lnTo>
                    <a:pt x="506598" y="537892"/>
                  </a:lnTo>
                  <a:lnTo>
                    <a:pt x="536117" y="534084"/>
                  </a:lnTo>
                  <a:lnTo>
                    <a:pt x="533261" y="544556"/>
                  </a:lnTo>
                  <a:lnTo>
                    <a:pt x="536117" y="536940"/>
                  </a:lnTo>
                  <a:lnTo>
                    <a:pt x="542783" y="533132"/>
                  </a:lnTo>
                  <a:lnTo>
                    <a:pt x="549449" y="525516"/>
                  </a:lnTo>
                  <a:lnTo>
                    <a:pt x="562780" y="517899"/>
                  </a:lnTo>
                  <a:lnTo>
                    <a:pt x="569446" y="517899"/>
                  </a:lnTo>
                  <a:lnTo>
                    <a:pt x="576112" y="521708"/>
                  </a:lnTo>
                  <a:lnTo>
                    <a:pt x="578969" y="521708"/>
                  </a:lnTo>
                  <a:lnTo>
                    <a:pt x="578969" y="525516"/>
                  </a:lnTo>
                  <a:lnTo>
                    <a:pt x="576112" y="525516"/>
                  </a:lnTo>
                  <a:lnTo>
                    <a:pt x="589443" y="521708"/>
                  </a:lnTo>
                  <a:lnTo>
                    <a:pt x="586587" y="525516"/>
                  </a:lnTo>
                  <a:lnTo>
                    <a:pt x="586587" y="543604"/>
                  </a:lnTo>
                  <a:lnTo>
                    <a:pt x="589443" y="547412"/>
                  </a:lnTo>
                  <a:lnTo>
                    <a:pt x="598966" y="547412"/>
                  </a:lnTo>
                  <a:lnTo>
                    <a:pt x="600870" y="539796"/>
                  </a:lnTo>
                  <a:lnTo>
                    <a:pt x="607536" y="535988"/>
                  </a:lnTo>
                  <a:lnTo>
                    <a:pt x="610393" y="532180"/>
                  </a:lnTo>
                  <a:lnTo>
                    <a:pt x="613250" y="524564"/>
                  </a:lnTo>
                  <a:lnTo>
                    <a:pt x="636104" y="514091"/>
                  </a:lnTo>
                  <a:lnTo>
                    <a:pt x="642769" y="521708"/>
                  </a:lnTo>
                  <a:lnTo>
                    <a:pt x="626581" y="521708"/>
                  </a:lnTo>
                  <a:lnTo>
                    <a:pt x="623724" y="525516"/>
                  </a:lnTo>
                  <a:lnTo>
                    <a:pt x="623724" y="529324"/>
                  </a:lnTo>
                  <a:lnTo>
                    <a:pt x="620868" y="533132"/>
                  </a:lnTo>
                  <a:lnTo>
                    <a:pt x="620868" y="536940"/>
                  </a:lnTo>
                  <a:lnTo>
                    <a:pt x="630390" y="536940"/>
                  </a:lnTo>
                  <a:lnTo>
                    <a:pt x="637056" y="533132"/>
                  </a:lnTo>
                  <a:lnTo>
                    <a:pt x="646578" y="533132"/>
                  </a:lnTo>
                  <a:lnTo>
                    <a:pt x="656101" y="529324"/>
                  </a:lnTo>
                  <a:lnTo>
                    <a:pt x="665623" y="529324"/>
                  </a:lnTo>
                  <a:lnTo>
                    <a:pt x="668480" y="525516"/>
                  </a:lnTo>
                  <a:lnTo>
                    <a:pt x="671337" y="525516"/>
                  </a:lnTo>
                  <a:lnTo>
                    <a:pt x="695143" y="514091"/>
                  </a:lnTo>
                  <a:lnTo>
                    <a:pt x="668480" y="528372"/>
                  </a:lnTo>
                  <a:lnTo>
                    <a:pt x="668480" y="535988"/>
                  </a:lnTo>
                  <a:lnTo>
                    <a:pt x="661814" y="535988"/>
                  </a:lnTo>
                  <a:lnTo>
                    <a:pt x="655149" y="539796"/>
                  </a:lnTo>
                  <a:lnTo>
                    <a:pt x="648483" y="539796"/>
                  </a:lnTo>
                  <a:lnTo>
                    <a:pt x="641817" y="543604"/>
                  </a:lnTo>
                  <a:lnTo>
                    <a:pt x="638960" y="547412"/>
                  </a:lnTo>
                  <a:lnTo>
                    <a:pt x="632295" y="551220"/>
                  </a:lnTo>
                  <a:lnTo>
                    <a:pt x="629438" y="558836"/>
                  </a:lnTo>
                  <a:lnTo>
                    <a:pt x="613250" y="558836"/>
                  </a:lnTo>
                  <a:lnTo>
                    <a:pt x="593252" y="576925"/>
                  </a:lnTo>
                  <a:lnTo>
                    <a:pt x="593252" y="587397"/>
                  </a:lnTo>
                  <a:lnTo>
                    <a:pt x="566589" y="587397"/>
                  </a:lnTo>
                  <a:lnTo>
                    <a:pt x="563733" y="591205"/>
                  </a:lnTo>
                  <a:lnTo>
                    <a:pt x="557067" y="591205"/>
                  </a:lnTo>
                  <a:lnTo>
                    <a:pt x="547544" y="595013"/>
                  </a:lnTo>
                  <a:lnTo>
                    <a:pt x="540879" y="598821"/>
                  </a:lnTo>
                  <a:lnTo>
                    <a:pt x="534213" y="598821"/>
                  </a:lnTo>
                  <a:lnTo>
                    <a:pt x="527547" y="606437"/>
                  </a:lnTo>
                  <a:lnTo>
                    <a:pt x="527547" y="614054"/>
                  </a:lnTo>
                  <a:lnTo>
                    <a:pt x="524690" y="617862"/>
                  </a:lnTo>
                  <a:lnTo>
                    <a:pt x="524690" y="625478"/>
                  </a:lnTo>
                  <a:lnTo>
                    <a:pt x="478030" y="625478"/>
                  </a:lnTo>
                  <a:lnTo>
                    <a:pt x="468507" y="629286"/>
                  </a:lnTo>
                  <a:lnTo>
                    <a:pt x="452319" y="639758"/>
                  </a:lnTo>
                  <a:lnTo>
                    <a:pt x="438988" y="650230"/>
                  </a:lnTo>
                  <a:lnTo>
                    <a:pt x="425656" y="657847"/>
                  </a:lnTo>
                  <a:lnTo>
                    <a:pt x="422799" y="661655"/>
                  </a:lnTo>
                  <a:lnTo>
                    <a:pt x="409468" y="665463"/>
                  </a:lnTo>
                  <a:lnTo>
                    <a:pt x="402802" y="675935"/>
                  </a:lnTo>
                  <a:lnTo>
                    <a:pt x="399945" y="665463"/>
                  </a:lnTo>
                  <a:lnTo>
                    <a:pt x="366617" y="665463"/>
                  </a:lnTo>
                  <a:lnTo>
                    <a:pt x="353285" y="673079"/>
                  </a:lnTo>
                  <a:lnTo>
                    <a:pt x="343763" y="676887"/>
                  </a:lnTo>
                  <a:lnTo>
                    <a:pt x="340906" y="680695"/>
                  </a:lnTo>
                  <a:lnTo>
                    <a:pt x="331383" y="680695"/>
                  </a:lnTo>
                  <a:lnTo>
                    <a:pt x="331383" y="688311"/>
                  </a:lnTo>
                  <a:lnTo>
                    <a:pt x="315195" y="692119"/>
                  </a:lnTo>
                  <a:lnTo>
                    <a:pt x="308529" y="695927"/>
                  </a:lnTo>
                  <a:lnTo>
                    <a:pt x="294246" y="695927"/>
                  </a:lnTo>
                  <a:lnTo>
                    <a:pt x="280914" y="706400"/>
                  </a:lnTo>
                  <a:lnTo>
                    <a:pt x="283771" y="714016"/>
                  </a:lnTo>
                  <a:lnTo>
                    <a:pt x="293293" y="703544"/>
                  </a:lnTo>
                  <a:lnTo>
                    <a:pt x="302816" y="711160"/>
                  </a:lnTo>
                  <a:lnTo>
                    <a:pt x="316147" y="700688"/>
                  </a:lnTo>
                  <a:lnTo>
                    <a:pt x="316147" y="708304"/>
                  </a:lnTo>
                  <a:lnTo>
                    <a:pt x="324718" y="708304"/>
                  </a:lnTo>
                  <a:lnTo>
                    <a:pt x="331383" y="704496"/>
                  </a:lnTo>
                  <a:lnTo>
                    <a:pt x="338049" y="704496"/>
                  </a:lnTo>
                  <a:lnTo>
                    <a:pt x="351381" y="690215"/>
                  </a:lnTo>
                  <a:lnTo>
                    <a:pt x="358046" y="686407"/>
                  </a:lnTo>
                  <a:lnTo>
                    <a:pt x="364712" y="678791"/>
                  </a:lnTo>
                  <a:lnTo>
                    <a:pt x="374235" y="678791"/>
                  </a:lnTo>
                  <a:lnTo>
                    <a:pt x="374235" y="686407"/>
                  </a:lnTo>
                  <a:lnTo>
                    <a:pt x="377091" y="690215"/>
                  </a:lnTo>
                  <a:lnTo>
                    <a:pt x="386614" y="690215"/>
                  </a:lnTo>
                  <a:lnTo>
                    <a:pt x="400898" y="682599"/>
                  </a:lnTo>
                  <a:lnTo>
                    <a:pt x="407563" y="682599"/>
                  </a:lnTo>
                  <a:lnTo>
                    <a:pt x="414229" y="678791"/>
                  </a:lnTo>
                  <a:lnTo>
                    <a:pt x="417086" y="674983"/>
                  </a:lnTo>
                  <a:lnTo>
                    <a:pt x="419943" y="674983"/>
                  </a:lnTo>
                  <a:lnTo>
                    <a:pt x="439940" y="682599"/>
                  </a:lnTo>
                  <a:lnTo>
                    <a:pt x="449462" y="672127"/>
                  </a:lnTo>
                  <a:lnTo>
                    <a:pt x="456128" y="672127"/>
                  </a:lnTo>
                  <a:lnTo>
                    <a:pt x="465651" y="668319"/>
                  </a:lnTo>
                  <a:lnTo>
                    <a:pt x="475173" y="668319"/>
                  </a:lnTo>
                  <a:lnTo>
                    <a:pt x="488505" y="660703"/>
                  </a:lnTo>
                  <a:lnTo>
                    <a:pt x="501836" y="646422"/>
                  </a:lnTo>
                  <a:lnTo>
                    <a:pt x="515168" y="638806"/>
                  </a:lnTo>
                  <a:lnTo>
                    <a:pt x="531356" y="638806"/>
                  </a:lnTo>
                  <a:lnTo>
                    <a:pt x="534213" y="631190"/>
                  </a:lnTo>
                  <a:lnTo>
                    <a:pt x="553258" y="631190"/>
                  </a:lnTo>
                  <a:lnTo>
                    <a:pt x="559924" y="627382"/>
                  </a:lnTo>
                  <a:lnTo>
                    <a:pt x="562780" y="627382"/>
                  </a:lnTo>
                  <a:lnTo>
                    <a:pt x="565637" y="623574"/>
                  </a:lnTo>
                  <a:lnTo>
                    <a:pt x="572303" y="623574"/>
                  </a:lnTo>
                  <a:lnTo>
                    <a:pt x="592300" y="615958"/>
                  </a:lnTo>
                  <a:lnTo>
                    <a:pt x="605632" y="608342"/>
                  </a:lnTo>
                  <a:lnTo>
                    <a:pt x="612297" y="600725"/>
                  </a:lnTo>
                  <a:lnTo>
                    <a:pt x="618963" y="596917"/>
                  </a:lnTo>
                  <a:lnTo>
                    <a:pt x="621820" y="593109"/>
                  </a:lnTo>
                  <a:lnTo>
                    <a:pt x="658005" y="585493"/>
                  </a:lnTo>
                  <a:lnTo>
                    <a:pt x="687525" y="567405"/>
                  </a:lnTo>
                  <a:lnTo>
                    <a:pt x="707522" y="567405"/>
                  </a:lnTo>
                  <a:lnTo>
                    <a:pt x="717045" y="563597"/>
                  </a:lnTo>
                  <a:lnTo>
                    <a:pt x="724663" y="563597"/>
                  </a:lnTo>
                  <a:lnTo>
                    <a:pt x="731329" y="559788"/>
                  </a:lnTo>
                  <a:lnTo>
                    <a:pt x="749422" y="542652"/>
                  </a:lnTo>
                  <a:lnTo>
                    <a:pt x="756087" y="542652"/>
                  </a:lnTo>
                  <a:lnTo>
                    <a:pt x="769419" y="535036"/>
                  </a:lnTo>
                  <a:lnTo>
                    <a:pt x="776085" y="535036"/>
                  </a:lnTo>
                  <a:lnTo>
                    <a:pt x="782750" y="531228"/>
                  </a:lnTo>
                  <a:lnTo>
                    <a:pt x="785607" y="527420"/>
                  </a:lnTo>
                  <a:lnTo>
                    <a:pt x="785607" y="519804"/>
                  </a:lnTo>
                  <a:lnTo>
                    <a:pt x="778941" y="519804"/>
                  </a:lnTo>
                  <a:lnTo>
                    <a:pt x="781798" y="515995"/>
                  </a:lnTo>
                  <a:lnTo>
                    <a:pt x="795130" y="508379"/>
                  </a:lnTo>
                  <a:lnTo>
                    <a:pt x="797986" y="504571"/>
                  </a:lnTo>
                  <a:lnTo>
                    <a:pt x="804652" y="500763"/>
                  </a:lnTo>
                  <a:lnTo>
                    <a:pt x="807509" y="496955"/>
                  </a:lnTo>
                  <a:lnTo>
                    <a:pt x="814175" y="496955"/>
                  </a:lnTo>
                  <a:lnTo>
                    <a:pt x="820840" y="493147"/>
                  </a:lnTo>
                  <a:lnTo>
                    <a:pt x="827506" y="493147"/>
                  </a:lnTo>
                  <a:lnTo>
                    <a:pt x="830363" y="489339"/>
                  </a:lnTo>
                  <a:lnTo>
                    <a:pt x="833220" y="489339"/>
                  </a:lnTo>
                  <a:lnTo>
                    <a:pt x="872262" y="471251"/>
                  </a:lnTo>
                  <a:lnTo>
                    <a:pt x="869405" y="460778"/>
                  </a:lnTo>
                  <a:lnTo>
                    <a:pt x="877023" y="460778"/>
                  </a:lnTo>
                  <a:lnTo>
                    <a:pt x="879880" y="464586"/>
                  </a:lnTo>
                  <a:lnTo>
                    <a:pt x="889402" y="464586"/>
                  </a:lnTo>
                  <a:lnTo>
                    <a:pt x="896068" y="456970"/>
                  </a:lnTo>
                  <a:lnTo>
                    <a:pt x="902734" y="456970"/>
                  </a:lnTo>
                  <a:lnTo>
                    <a:pt x="916065" y="449354"/>
                  </a:lnTo>
                  <a:lnTo>
                    <a:pt x="918922" y="445546"/>
                  </a:lnTo>
                  <a:lnTo>
                    <a:pt x="932254" y="437930"/>
                  </a:lnTo>
                  <a:lnTo>
                    <a:pt x="952251" y="430314"/>
                  </a:lnTo>
                  <a:lnTo>
                    <a:pt x="968439" y="422697"/>
                  </a:lnTo>
                  <a:lnTo>
                    <a:pt x="981771" y="418889"/>
                  </a:lnTo>
                  <a:lnTo>
                    <a:pt x="991293" y="418889"/>
                  </a:lnTo>
                  <a:lnTo>
                    <a:pt x="994150" y="422697"/>
                  </a:lnTo>
                  <a:lnTo>
                    <a:pt x="1007482" y="430314"/>
                  </a:lnTo>
                  <a:lnTo>
                    <a:pt x="1010338" y="434122"/>
                  </a:lnTo>
                  <a:lnTo>
                    <a:pt x="991293" y="434122"/>
                  </a:lnTo>
                  <a:lnTo>
                    <a:pt x="981771" y="426505"/>
                  </a:lnTo>
                  <a:lnTo>
                    <a:pt x="962726" y="440786"/>
                  </a:lnTo>
                  <a:lnTo>
                    <a:pt x="946538" y="440786"/>
                  </a:lnTo>
                  <a:lnTo>
                    <a:pt x="943681" y="444594"/>
                  </a:lnTo>
                  <a:lnTo>
                    <a:pt x="937015" y="448402"/>
                  </a:lnTo>
                  <a:lnTo>
                    <a:pt x="934158" y="456018"/>
                  </a:lnTo>
                  <a:lnTo>
                    <a:pt x="927493" y="459826"/>
                  </a:lnTo>
                  <a:lnTo>
                    <a:pt x="924636" y="463634"/>
                  </a:lnTo>
                  <a:lnTo>
                    <a:pt x="921779" y="463634"/>
                  </a:lnTo>
                  <a:lnTo>
                    <a:pt x="915113" y="467442"/>
                  </a:lnTo>
                  <a:lnTo>
                    <a:pt x="908447" y="467442"/>
                  </a:lnTo>
                  <a:lnTo>
                    <a:pt x="898925" y="471251"/>
                  </a:lnTo>
                  <a:lnTo>
                    <a:pt x="885593" y="478867"/>
                  </a:lnTo>
                  <a:lnTo>
                    <a:pt x="885593" y="482675"/>
                  </a:lnTo>
                  <a:lnTo>
                    <a:pt x="888450" y="486483"/>
                  </a:lnTo>
                  <a:lnTo>
                    <a:pt x="895116" y="490291"/>
                  </a:lnTo>
                  <a:lnTo>
                    <a:pt x="901782" y="490291"/>
                  </a:lnTo>
                  <a:lnTo>
                    <a:pt x="898925" y="494099"/>
                  </a:lnTo>
                  <a:lnTo>
                    <a:pt x="896068" y="494099"/>
                  </a:lnTo>
                  <a:lnTo>
                    <a:pt x="889402" y="497907"/>
                  </a:lnTo>
                  <a:lnTo>
                    <a:pt x="862739" y="497907"/>
                  </a:lnTo>
                  <a:lnTo>
                    <a:pt x="859883" y="501715"/>
                  </a:lnTo>
                  <a:lnTo>
                    <a:pt x="857026" y="501715"/>
                  </a:lnTo>
                  <a:lnTo>
                    <a:pt x="857026" y="509331"/>
                  </a:lnTo>
                  <a:lnTo>
                    <a:pt x="863692" y="516947"/>
                  </a:lnTo>
                  <a:lnTo>
                    <a:pt x="867501" y="516947"/>
                  </a:lnTo>
                  <a:lnTo>
                    <a:pt x="874166" y="513139"/>
                  </a:lnTo>
                  <a:lnTo>
                    <a:pt x="897020" y="502667"/>
                  </a:lnTo>
                  <a:lnTo>
                    <a:pt x="919874" y="488387"/>
                  </a:lnTo>
                  <a:lnTo>
                    <a:pt x="942729" y="480771"/>
                  </a:lnTo>
                  <a:lnTo>
                    <a:pt x="978914" y="480771"/>
                  </a:lnTo>
                  <a:lnTo>
                    <a:pt x="995102" y="476963"/>
                  </a:lnTo>
                  <a:lnTo>
                    <a:pt x="997959" y="473155"/>
                  </a:lnTo>
                  <a:lnTo>
                    <a:pt x="1011291" y="465538"/>
                  </a:lnTo>
                  <a:lnTo>
                    <a:pt x="1014147" y="457922"/>
                  </a:lnTo>
                  <a:lnTo>
                    <a:pt x="1020813" y="454114"/>
                  </a:lnTo>
                  <a:lnTo>
                    <a:pt x="1023670" y="450306"/>
                  </a:lnTo>
                  <a:lnTo>
                    <a:pt x="1020813" y="442690"/>
                  </a:lnTo>
                  <a:lnTo>
                    <a:pt x="1027479" y="438882"/>
                  </a:lnTo>
                  <a:lnTo>
                    <a:pt x="1043667" y="431266"/>
                  </a:lnTo>
                  <a:lnTo>
                    <a:pt x="1063664" y="427457"/>
                  </a:lnTo>
                  <a:lnTo>
                    <a:pt x="1073187" y="423649"/>
                  </a:lnTo>
                  <a:lnTo>
                    <a:pt x="1076044" y="423649"/>
                  </a:lnTo>
                  <a:lnTo>
                    <a:pt x="1082709" y="431266"/>
                  </a:lnTo>
                  <a:lnTo>
                    <a:pt x="1082709" y="435074"/>
                  </a:lnTo>
                  <a:lnTo>
                    <a:pt x="1118895" y="420793"/>
                  </a:lnTo>
                  <a:lnTo>
                    <a:pt x="1096041" y="441738"/>
                  </a:lnTo>
                  <a:lnTo>
                    <a:pt x="1105563" y="445546"/>
                  </a:lnTo>
                  <a:lnTo>
                    <a:pt x="1105563" y="456018"/>
                  </a:lnTo>
                  <a:lnTo>
                    <a:pt x="1108420" y="456018"/>
                  </a:lnTo>
                  <a:lnTo>
                    <a:pt x="1111277" y="452210"/>
                  </a:lnTo>
                  <a:lnTo>
                    <a:pt x="1143653" y="434122"/>
                  </a:lnTo>
                  <a:lnTo>
                    <a:pt x="1136988" y="437930"/>
                  </a:lnTo>
                  <a:lnTo>
                    <a:pt x="1134131" y="445546"/>
                  </a:lnTo>
                  <a:lnTo>
                    <a:pt x="1127465" y="449354"/>
                  </a:lnTo>
                  <a:lnTo>
                    <a:pt x="1124608" y="456970"/>
                  </a:lnTo>
                  <a:lnTo>
                    <a:pt x="1117943" y="464586"/>
                  </a:lnTo>
                  <a:lnTo>
                    <a:pt x="1120799" y="468394"/>
                  </a:lnTo>
                  <a:lnTo>
                    <a:pt x="1127465" y="468394"/>
                  </a:lnTo>
                  <a:lnTo>
                    <a:pt x="1134131" y="472203"/>
                  </a:lnTo>
                  <a:lnTo>
                    <a:pt x="1151272" y="472203"/>
                  </a:lnTo>
                  <a:lnTo>
                    <a:pt x="1207454" y="479819"/>
                  </a:lnTo>
                  <a:lnTo>
                    <a:pt x="1223643" y="469346"/>
                  </a:lnTo>
                  <a:lnTo>
                    <a:pt x="1220786" y="473155"/>
                  </a:lnTo>
                  <a:lnTo>
                    <a:pt x="1220786" y="487435"/>
                  </a:lnTo>
                  <a:lnTo>
                    <a:pt x="1256971" y="487435"/>
                  </a:lnTo>
                  <a:lnTo>
                    <a:pt x="1276969" y="483627"/>
                  </a:lnTo>
                  <a:lnTo>
                    <a:pt x="1273160" y="483627"/>
                  </a:lnTo>
                  <a:lnTo>
                    <a:pt x="1270303" y="487435"/>
                  </a:lnTo>
                  <a:lnTo>
                    <a:pt x="1263637" y="487435"/>
                  </a:lnTo>
                  <a:lnTo>
                    <a:pt x="1250306" y="495051"/>
                  </a:lnTo>
                  <a:lnTo>
                    <a:pt x="1247449" y="498859"/>
                  </a:lnTo>
                  <a:lnTo>
                    <a:pt x="1247449" y="502667"/>
                  </a:lnTo>
                  <a:lnTo>
                    <a:pt x="1254115" y="510283"/>
                  </a:lnTo>
                  <a:lnTo>
                    <a:pt x="1260780" y="514091"/>
                  </a:lnTo>
                  <a:lnTo>
                    <a:pt x="1264589" y="517899"/>
                  </a:lnTo>
                  <a:lnTo>
                    <a:pt x="1264589" y="532180"/>
                  </a:lnTo>
                  <a:lnTo>
                    <a:pt x="1267446" y="535988"/>
                  </a:lnTo>
                  <a:lnTo>
                    <a:pt x="1267446" y="543604"/>
                  </a:lnTo>
                  <a:lnTo>
                    <a:pt x="1271255" y="551220"/>
                  </a:lnTo>
                  <a:lnTo>
                    <a:pt x="1291252" y="551220"/>
                  </a:lnTo>
                  <a:lnTo>
                    <a:pt x="1297918" y="547412"/>
                  </a:lnTo>
                  <a:lnTo>
                    <a:pt x="1307441" y="547412"/>
                  </a:lnTo>
                  <a:lnTo>
                    <a:pt x="1304584" y="529324"/>
                  </a:lnTo>
                  <a:lnTo>
                    <a:pt x="1314106" y="525516"/>
                  </a:lnTo>
                  <a:lnTo>
                    <a:pt x="1320772" y="535988"/>
                  </a:lnTo>
                  <a:lnTo>
                    <a:pt x="1336960" y="528372"/>
                  </a:lnTo>
                  <a:lnTo>
                    <a:pt x="1330295" y="535988"/>
                  </a:lnTo>
                  <a:lnTo>
                    <a:pt x="1330295" y="543604"/>
                  </a:lnTo>
                  <a:lnTo>
                    <a:pt x="1326486" y="547412"/>
                  </a:lnTo>
                  <a:lnTo>
                    <a:pt x="1326486" y="551220"/>
                  </a:lnTo>
                  <a:lnTo>
                    <a:pt x="1330295" y="555028"/>
                  </a:lnTo>
                  <a:lnTo>
                    <a:pt x="1335056" y="555028"/>
                  </a:lnTo>
                  <a:lnTo>
                    <a:pt x="1341722" y="551220"/>
                  </a:lnTo>
                  <a:lnTo>
                    <a:pt x="1345531" y="547412"/>
                  </a:lnTo>
                  <a:lnTo>
                    <a:pt x="1348387" y="539796"/>
                  </a:lnTo>
                  <a:lnTo>
                    <a:pt x="1352196" y="535988"/>
                  </a:lnTo>
                  <a:lnTo>
                    <a:pt x="1355053" y="528372"/>
                  </a:lnTo>
                  <a:lnTo>
                    <a:pt x="1371241" y="503619"/>
                  </a:lnTo>
                  <a:lnTo>
                    <a:pt x="1357910" y="542652"/>
                  </a:lnTo>
                  <a:lnTo>
                    <a:pt x="1360767" y="556932"/>
                  </a:lnTo>
                  <a:lnTo>
                    <a:pt x="1380764" y="549316"/>
                  </a:lnTo>
                  <a:lnTo>
                    <a:pt x="1367432" y="563597"/>
                  </a:lnTo>
                  <a:lnTo>
                    <a:pt x="1380764" y="574069"/>
                  </a:lnTo>
                  <a:lnTo>
                    <a:pt x="1371241" y="574069"/>
                  </a:lnTo>
                  <a:lnTo>
                    <a:pt x="1371241" y="584541"/>
                  </a:lnTo>
                  <a:lnTo>
                    <a:pt x="1355053" y="595013"/>
                  </a:lnTo>
                  <a:lnTo>
                    <a:pt x="1345531" y="602629"/>
                  </a:lnTo>
                  <a:lnTo>
                    <a:pt x="1361719" y="613102"/>
                  </a:lnTo>
                  <a:lnTo>
                    <a:pt x="1358862" y="631190"/>
                  </a:lnTo>
                  <a:lnTo>
                    <a:pt x="1349340" y="641662"/>
                  </a:lnTo>
                  <a:lnTo>
                    <a:pt x="1358862" y="649278"/>
                  </a:lnTo>
                  <a:lnTo>
                    <a:pt x="1349340" y="659751"/>
                  </a:lnTo>
                  <a:lnTo>
                    <a:pt x="1365528" y="659751"/>
                  </a:lnTo>
                  <a:lnTo>
                    <a:pt x="1385525" y="652135"/>
                  </a:lnTo>
                  <a:lnTo>
                    <a:pt x="1369337" y="673079"/>
                  </a:lnTo>
                  <a:lnTo>
                    <a:pt x="1359814" y="683551"/>
                  </a:lnTo>
                  <a:lnTo>
                    <a:pt x="1373146" y="687359"/>
                  </a:lnTo>
                  <a:lnTo>
                    <a:pt x="1345531" y="697832"/>
                  </a:lnTo>
                  <a:lnTo>
                    <a:pt x="1336008" y="705448"/>
                  </a:lnTo>
                  <a:lnTo>
                    <a:pt x="1345531" y="713064"/>
                  </a:lnTo>
                  <a:lnTo>
                    <a:pt x="1345531" y="720680"/>
                  </a:lnTo>
                  <a:lnTo>
                    <a:pt x="1355053" y="713064"/>
                  </a:lnTo>
                  <a:lnTo>
                    <a:pt x="1364576" y="709256"/>
                  </a:lnTo>
                  <a:lnTo>
                    <a:pt x="1371241" y="701640"/>
                  </a:lnTo>
                  <a:lnTo>
                    <a:pt x="1377907" y="697832"/>
                  </a:lnTo>
                  <a:lnTo>
                    <a:pt x="1387430" y="687359"/>
                  </a:lnTo>
                  <a:lnTo>
                    <a:pt x="1391239" y="679743"/>
                  </a:lnTo>
                  <a:lnTo>
                    <a:pt x="1391239" y="672127"/>
                  </a:lnTo>
                  <a:lnTo>
                    <a:pt x="1397904" y="668319"/>
                  </a:lnTo>
                  <a:lnTo>
                    <a:pt x="1404570" y="660703"/>
                  </a:lnTo>
                  <a:lnTo>
                    <a:pt x="1411236" y="656895"/>
                  </a:lnTo>
                  <a:lnTo>
                    <a:pt x="1411236" y="649278"/>
                  </a:lnTo>
                  <a:lnTo>
                    <a:pt x="1407427" y="645470"/>
                  </a:lnTo>
                  <a:lnTo>
                    <a:pt x="1402666" y="646422"/>
                  </a:lnTo>
                  <a:close/>
                  <a:moveTo>
                    <a:pt x="1307441" y="642614"/>
                  </a:moveTo>
                  <a:lnTo>
                    <a:pt x="1297918" y="650230"/>
                  </a:lnTo>
                  <a:lnTo>
                    <a:pt x="1304584" y="657847"/>
                  </a:lnTo>
                  <a:lnTo>
                    <a:pt x="1307441" y="657847"/>
                  </a:lnTo>
                  <a:lnTo>
                    <a:pt x="1304584" y="661655"/>
                  </a:lnTo>
                  <a:lnTo>
                    <a:pt x="1300775" y="661655"/>
                  </a:lnTo>
                  <a:lnTo>
                    <a:pt x="1294109" y="669271"/>
                  </a:lnTo>
                  <a:lnTo>
                    <a:pt x="1291252" y="669271"/>
                  </a:lnTo>
                  <a:lnTo>
                    <a:pt x="1287443" y="673079"/>
                  </a:lnTo>
                  <a:lnTo>
                    <a:pt x="1287443" y="691167"/>
                  </a:lnTo>
                  <a:lnTo>
                    <a:pt x="1291252" y="698784"/>
                  </a:lnTo>
                  <a:lnTo>
                    <a:pt x="1291252" y="714016"/>
                  </a:lnTo>
                  <a:lnTo>
                    <a:pt x="1297918" y="710208"/>
                  </a:lnTo>
                  <a:lnTo>
                    <a:pt x="1300775" y="702592"/>
                  </a:lnTo>
                  <a:lnTo>
                    <a:pt x="1307441" y="698784"/>
                  </a:lnTo>
                  <a:lnTo>
                    <a:pt x="1311250" y="694975"/>
                  </a:lnTo>
                  <a:lnTo>
                    <a:pt x="1311250" y="687359"/>
                  </a:lnTo>
                  <a:lnTo>
                    <a:pt x="1304584" y="679743"/>
                  </a:lnTo>
                  <a:lnTo>
                    <a:pt x="1311250" y="679743"/>
                  </a:lnTo>
                  <a:lnTo>
                    <a:pt x="1320772" y="669271"/>
                  </a:lnTo>
                  <a:lnTo>
                    <a:pt x="1320772" y="658799"/>
                  </a:lnTo>
                  <a:lnTo>
                    <a:pt x="1307441" y="642614"/>
                  </a:lnTo>
                  <a:close/>
                  <a:moveTo>
                    <a:pt x="1268398" y="711160"/>
                  </a:moveTo>
                  <a:lnTo>
                    <a:pt x="1275064" y="711160"/>
                  </a:lnTo>
                  <a:lnTo>
                    <a:pt x="1281730" y="690215"/>
                  </a:lnTo>
                  <a:lnTo>
                    <a:pt x="1272207" y="694023"/>
                  </a:lnTo>
                  <a:lnTo>
                    <a:pt x="1268398" y="711160"/>
                  </a:lnTo>
                  <a:close/>
                  <a:moveTo>
                    <a:pt x="1314106" y="557884"/>
                  </a:moveTo>
                  <a:lnTo>
                    <a:pt x="1307441" y="557884"/>
                  </a:lnTo>
                  <a:lnTo>
                    <a:pt x="1300775" y="561693"/>
                  </a:lnTo>
                  <a:lnTo>
                    <a:pt x="1294109" y="569309"/>
                  </a:lnTo>
                  <a:lnTo>
                    <a:pt x="1294109" y="573117"/>
                  </a:lnTo>
                  <a:lnTo>
                    <a:pt x="1297918" y="580733"/>
                  </a:lnTo>
                  <a:lnTo>
                    <a:pt x="1300775" y="584541"/>
                  </a:lnTo>
                  <a:lnTo>
                    <a:pt x="1316963" y="584541"/>
                  </a:lnTo>
                  <a:lnTo>
                    <a:pt x="1319820" y="576925"/>
                  </a:lnTo>
                  <a:lnTo>
                    <a:pt x="1323629" y="573117"/>
                  </a:lnTo>
                  <a:lnTo>
                    <a:pt x="1323629" y="565501"/>
                  </a:lnTo>
                  <a:lnTo>
                    <a:pt x="1316963" y="561693"/>
                  </a:lnTo>
                  <a:lnTo>
                    <a:pt x="1314106" y="557884"/>
                  </a:lnTo>
                  <a:close/>
                  <a:moveTo>
                    <a:pt x="1343626" y="557884"/>
                  </a:moveTo>
                  <a:lnTo>
                    <a:pt x="1324581" y="578829"/>
                  </a:lnTo>
                  <a:lnTo>
                    <a:pt x="1315059" y="599773"/>
                  </a:lnTo>
                  <a:lnTo>
                    <a:pt x="1321724" y="599773"/>
                  </a:lnTo>
                  <a:lnTo>
                    <a:pt x="1341722" y="589301"/>
                  </a:lnTo>
                  <a:lnTo>
                    <a:pt x="1348387" y="581685"/>
                  </a:lnTo>
                  <a:lnTo>
                    <a:pt x="1348387" y="571213"/>
                  </a:lnTo>
                  <a:lnTo>
                    <a:pt x="1355053" y="563597"/>
                  </a:lnTo>
                  <a:lnTo>
                    <a:pt x="1348387" y="555980"/>
                  </a:lnTo>
                  <a:lnTo>
                    <a:pt x="1343626" y="557884"/>
                  </a:lnTo>
                  <a:close/>
                </a:path>
              </a:pathLst>
            </a:custGeom>
            <a:solidFill>
              <a:srgbClr val="AFABAB"/>
            </a:solidFill>
            <a:ln w="9518" cap="flat">
              <a:noFill/>
              <a:prstDash val="solid"/>
              <a:miter/>
            </a:ln>
          </p:spPr>
          <p:txBody>
            <a:bodyPr rtlCol="0" anchor="ctr"/>
            <a:lstStyle/>
            <a:p>
              <a:endParaRPr lang="en-US" noProof="0" dirty="0"/>
            </a:p>
          </p:txBody>
        </p:sp>
        <p:sp>
          <p:nvSpPr>
            <p:cNvPr id="6146" name="Serbest Form 6145">
              <a:extLst>
                <a:ext uri="{FF2B5EF4-FFF2-40B4-BE49-F238E27FC236}">
                  <a16:creationId xmlns:a16="http://schemas.microsoft.com/office/drawing/2014/main" id="{17BE4CDB-1937-EE49-89FB-220D9B9ADD4E}"/>
                </a:ext>
              </a:extLst>
            </p:cNvPr>
            <p:cNvSpPr/>
            <p:nvPr/>
          </p:nvSpPr>
          <p:spPr>
            <a:xfrm>
              <a:off x="81582" y="694795"/>
              <a:ext cx="1680722" cy="796841"/>
            </a:xfrm>
            <a:custGeom>
              <a:avLst/>
              <a:gdLst>
                <a:gd name="connsiteX0" fmla="*/ 180928 w 1680722"/>
                <a:gd name="connsiteY0" fmla="*/ 742577 h 796841"/>
                <a:gd name="connsiteX1" fmla="*/ 180928 w 1680722"/>
                <a:gd name="connsiteY1" fmla="*/ 732104 h 796841"/>
                <a:gd name="connsiteX2" fmla="*/ 151408 w 1680722"/>
                <a:gd name="connsiteY2" fmla="*/ 742577 h 796841"/>
                <a:gd name="connsiteX3" fmla="*/ 180928 w 1680722"/>
                <a:gd name="connsiteY3" fmla="*/ 742577 h 796841"/>
                <a:gd name="connsiteX4" fmla="*/ 272344 w 1680722"/>
                <a:gd name="connsiteY4" fmla="*/ 696879 h 796841"/>
                <a:gd name="connsiteX5" fmla="*/ 265678 w 1680722"/>
                <a:gd name="connsiteY5" fmla="*/ 696879 h 796841"/>
                <a:gd name="connsiteX6" fmla="*/ 259012 w 1680722"/>
                <a:gd name="connsiteY6" fmla="*/ 700688 h 796841"/>
                <a:gd name="connsiteX7" fmla="*/ 252347 w 1680722"/>
                <a:gd name="connsiteY7" fmla="*/ 700688 h 796841"/>
                <a:gd name="connsiteX8" fmla="*/ 245681 w 1680722"/>
                <a:gd name="connsiteY8" fmla="*/ 704496 h 796841"/>
                <a:gd name="connsiteX9" fmla="*/ 242824 w 1680722"/>
                <a:gd name="connsiteY9" fmla="*/ 708304 h 796841"/>
                <a:gd name="connsiteX10" fmla="*/ 236158 w 1680722"/>
                <a:gd name="connsiteY10" fmla="*/ 708304 h 796841"/>
                <a:gd name="connsiteX11" fmla="*/ 232349 w 1680722"/>
                <a:gd name="connsiteY11" fmla="*/ 712112 h 796841"/>
                <a:gd name="connsiteX12" fmla="*/ 225683 w 1680722"/>
                <a:gd name="connsiteY12" fmla="*/ 712112 h 796841"/>
                <a:gd name="connsiteX13" fmla="*/ 212352 w 1680722"/>
                <a:gd name="connsiteY13" fmla="*/ 719728 h 796841"/>
                <a:gd name="connsiteX14" fmla="*/ 208543 w 1680722"/>
                <a:gd name="connsiteY14" fmla="*/ 723536 h 796841"/>
                <a:gd name="connsiteX15" fmla="*/ 208543 w 1680722"/>
                <a:gd name="connsiteY15" fmla="*/ 731152 h 796841"/>
                <a:gd name="connsiteX16" fmla="*/ 218065 w 1680722"/>
                <a:gd name="connsiteY16" fmla="*/ 731152 h 796841"/>
                <a:gd name="connsiteX17" fmla="*/ 227588 w 1680722"/>
                <a:gd name="connsiteY17" fmla="*/ 727344 h 796841"/>
                <a:gd name="connsiteX18" fmla="*/ 234254 w 1680722"/>
                <a:gd name="connsiteY18" fmla="*/ 723536 h 796841"/>
                <a:gd name="connsiteX19" fmla="*/ 273296 w 1680722"/>
                <a:gd name="connsiteY19" fmla="*/ 723536 h 796841"/>
                <a:gd name="connsiteX20" fmla="*/ 276153 w 1680722"/>
                <a:gd name="connsiteY20" fmla="*/ 719728 h 796841"/>
                <a:gd name="connsiteX21" fmla="*/ 276153 w 1680722"/>
                <a:gd name="connsiteY21" fmla="*/ 705448 h 796841"/>
                <a:gd name="connsiteX22" fmla="*/ 272344 w 1680722"/>
                <a:gd name="connsiteY22" fmla="*/ 696879 h 796841"/>
                <a:gd name="connsiteX23" fmla="*/ 781798 w 1680722"/>
                <a:gd name="connsiteY23" fmla="*/ 546460 h 796841"/>
                <a:gd name="connsiteX24" fmla="*/ 768467 w 1680722"/>
                <a:gd name="connsiteY24" fmla="*/ 554076 h 796841"/>
                <a:gd name="connsiteX25" fmla="*/ 758944 w 1680722"/>
                <a:gd name="connsiteY25" fmla="*/ 564549 h 796841"/>
                <a:gd name="connsiteX26" fmla="*/ 758944 w 1680722"/>
                <a:gd name="connsiteY26" fmla="*/ 568357 h 796841"/>
                <a:gd name="connsiteX27" fmla="*/ 765610 w 1680722"/>
                <a:gd name="connsiteY27" fmla="*/ 572165 h 796841"/>
                <a:gd name="connsiteX28" fmla="*/ 772276 w 1680722"/>
                <a:gd name="connsiteY28" fmla="*/ 572165 h 796841"/>
                <a:gd name="connsiteX29" fmla="*/ 778941 w 1680722"/>
                <a:gd name="connsiteY29" fmla="*/ 568357 h 796841"/>
                <a:gd name="connsiteX30" fmla="*/ 781798 w 1680722"/>
                <a:gd name="connsiteY30" fmla="*/ 568357 h 796841"/>
                <a:gd name="connsiteX31" fmla="*/ 788464 w 1680722"/>
                <a:gd name="connsiteY31" fmla="*/ 564549 h 796841"/>
                <a:gd name="connsiteX32" fmla="*/ 791321 w 1680722"/>
                <a:gd name="connsiteY32" fmla="*/ 556932 h 796841"/>
                <a:gd name="connsiteX33" fmla="*/ 804652 w 1680722"/>
                <a:gd name="connsiteY33" fmla="*/ 556932 h 796841"/>
                <a:gd name="connsiteX34" fmla="*/ 804652 w 1680722"/>
                <a:gd name="connsiteY34" fmla="*/ 553124 h 796841"/>
                <a:gd name="connsiteX35" fmla="*/ 797986 w 1680722"/>
                <a:gd name="connsiteY35" fmla="*/ 545508 h 796841"/>
                <a:gd name="connsiteX36" fmla="*/ 795130 w 1680722"/>
                <a:gd name="connsiteY36" fmla="*/ 545508 h 796841"/>
                <a:gd name="connsiteX37" fmla="*/ 788464 w 1680722"/>
                <a:gd name="connsiteY37" fmla="*/ 541700 h 796841"/>
                <a:gd name="connsiteX38" fmla="*/ 781798 w 1680722"/>
                <a:gd name="connsiteY38" fmla="*/ 546460 h 796841"/>
                <a:gd name="connsiteX39" fmla="*/ 1350292 w 1680722"/>
                <a:gd name="connsiteY39" fmla="*/ 682599 h 796841"/>
                <a:gd name="connsiteX40" fmla="*/ 1353149 w 1680722"/>
                <a:gd name="connsiteY40" fmla="*/ 674983 h 796841"/>
                <a:gd name="connsiteX41" fmla="*/ 1343626 w 1680722"/>
                <a:gd name="connsiteY41" fmla="*/ 664511 h 796841"/>
                <a:gd name="connsiteX42" fmla="*/ 1339817 w 1680722"/>
                <a:gd name="connsiteY42" fmla="*/ 664511 h 796841"/>
                <a:gd name="connsiteX43" fmla="*/ 1333151 w 1680722"/>
                <a:gd name="connsiteY43" fmla="*/ 672127 h 796841"/>
                <a:gd name="connsiteX44" fmla="*/ 1330295 w 1680722"/>
                <a:gd name="connsiteY44" fmla="*/ 679743 h 796841"/>
                <a:gd name="connsiteX45" fmla="*/ 1326486 w 1680722"/>
                <a:gd name="connsiteY45" fmla="*/ 690215 h 796841"/>
                <a:gd name="connsiteX46" fmla="*/ 1323629 w 1680722"/>
                <a:gd name="connsiteY46" fmla="*/ 697832 h 796841"/>
                <a:gd name="connsiteX47" fmla="*/ 1323629 w 1680722"/>
                <a:gd name="connsiteY47" fmla="*/ 705448 h 796841"/>
                <a:gd name="connsiteX48" fmla="*/ 1333151 w 1680722"/>
                <a:gd name="connsiteY48" fmla="*/ 694975 h 796841"/>
                <a:gd name="connsiteX49" fmla="*/ 1342674 w 1680722"/>
                <a:gd name="connsiteY49" fmla="*/ 694975 h 796841"/>
                <a:gd name="connsiteX50" fmla="*/ 1345531 w 1680722"/>
                <a:gd name="connsiteY50" fmla="*/ 691167 h 796841"/>
                <a:gd name="connsiteX51" fmla="*/ 1350292 w 1680722"/>
                <a:gd name="connsiteY51" fmla="*/ 682599 h 796841"/>
                <a:gd name="connsiteX52" fmla="*/ 88559 w 1680722"/>
                <a:gd name="connsiteY52" fmla="*/ 771137 h 796841"/>
                <a:gd name="connsiteX53" fmla="*/ 111413 w 1680722"/>
                <a:gd name="connsiteY53" fmla="*/ 771137 h 796841"/>
                <a:gd name="connsiteX54" fmla="*/ 131411 w 1680722"/>
                <a:gd name="connsiteY54" fmla="*/ 753049 h 796841"/>
                <a:gd name="connsiteX55" fmla="*/ 124745 w 1680722"/>
                <a:gd name="connsiteY55" fmla="*/ 742577 h 796841"/>
                <a:gd name="connsiteX56" fmla="*/ 88559 w 1680722"/>
                <a:gd name="connsiteY56" fmla="*/ 771137 h 796841"/>
                <a:gd name="connsiteX57" fmla="*/ 745613 w 1680722"/>
                <a:gd name="connsiteY57" fmla="*/ 571213 h 796841"/>
                <a:gd name="connsiteX58" fmla="*/ 738947 w 1680722"/>
                <a:gd name="connsiteY58" fmla="*/ 571213 h 796841"/>
                <a:gd name="connsiteX59" fmla="*/ 732281 w 1680722"/>
                <a:gd name="connsiteY59" fmla="*/ 575021 h 796841"/>
                <a:gd name="connsiteX60" fmla="*/ 729424 w 1680722"/>
                <a:gd name="connsiteY60" fmla="*/ 571213 h 796841"/>
                <a:gd name="connsiteX61" fmla="*/ 719902 w 1680722"/>
                <a:gd name="connsiteY61" fmla="*/ 571213 h 796841"/>
                <a:gd name="connsiteX62" fmla="*/ 719902 w 1680722"/>
                <a:gd name="connsiteY62" fmla="*/ 585493 h 796841"/>
                <a:gd name="connsiteX63" fmla="*/ 706570 w 1680722"/>
                <a:gd name="connsiteY63" fmla="*/ 596917 h 796841"/>
                <a:gd name="connsiteX64" fmla="*/ 706570 w 1680722"/>
                <a:gd name="connsiteY64" fmla="*/ 582637 h 796841"/>
                <a:gd name="connsiteX65" fmla="*/ 699905 w 1680722"/>
                <a:gd name="connsiteY65" fmla="*/ 578829 h 796841"/>
                <a:gd name="connsiteX66" fmla="*/ 696095 w 1680722"/>
                <a:gd name="connsiteY66" fmla="*/ 578829 h 796841"/>
                <a:gd name="connsiteX67" fmla="*/ 682764 w 1680722"/>
                <a:gd name="connsiteY67" fmla="*/ 586445 h 796841"/>
                <a:gd name="connsiteX68" fmla="*/ 679907 w 1680722"/>
                <a:gd name="connsiteY68" fmla="*/ 586445 h 796841"/>
                <a:gd name="connsiteX69" fmla="*/ 673241 w 1680722"/>
                <a:gd name="connsiteY69" fmla="*/ 594061 h 796841"/>
                <a:gd name="connsiteX70" fmla="*/ 670385 w 1680722"/>
                <a:gd name="connsiteY70" fmla="*/ 601677 h 796841"/>
                <a:gd name="connsiteX71" fmla="*/ 667528 w 1680722"/>
                <a:gd name="connsiteY71" fmla="*/ 605485 h 796841"/>
                <a:gd name="connsiteX72" fmla="*/ 667528 w 1680722"/>
                <a:gd name="connsiteY72" fmla="*/ 609294 h 796841"/>
                <a:gd name="connsiteX73" fmla="*/ 670385 w 1680722"/>
                <a:gd name="connsiteY73" fmla="*/ 609294 h 796841"/>
                <a:gd name="connsiteX74" fmla="*/ 673241 w 1680722"/>
                <a:gd name="connsiteY74" fmla="*/ 613102 h 796841"/>
                <a:gd name="connsiteX75" fmla="*/ 699905 w 1680722"/>
                <a:gd name="connsiteY75" fmla="*/ 613102 h 796841"/>
                <a:gd name="connsiteX76" fmla="*/ 709427 w 1680722"/>
                <a:gd name="connsiteY76" fmla="*/ 609294 h 796841"/>
                <a:gd name="connsiteX77" fmla="*/ 715141 w 1680722"/>
                <a:gd name="connsiteY77" fmla="*/ 609294 h 796841"/>
                <a:gd name="connsiteX78" fmla="*/ 721806 w 1680722"/>
                <a:gd name="connsiteY78" fmla="*/ 605485 h 796841"/>
                <a:gd name="connsiteX79" fmla="*/ 721806 w 1680722"/>
                <a:gd name="connsiteY79" fmla="*/ 596917 h 796841"/>
                <a:gd name="connsiteX80" fmla="*/ 737995 w 1680722"/>
                <a:gd name="connsiteY80" fmla="*/ 593109 h 796841"/>
                <a:gd name="connsiteX81" fmla="*/ 737995 w 1680722"/>
                <a:gd name="connsiteY81" fmla="*/ 589301 h 796841"/>
                <a:gd name="connsiteX82" fmla="*/ 757992 w 1680722"/>
                <a:gd name="connsiteY82" fmla="*/ 585493 h 796841"/>
                <a:gd name="connsiteX83" fmla="*/ 764658 w 1680722"/>
                <a:gd name="connsiteY83" fmla="*/ 571213 h 796841"/>
                <a:gd name="connsiteX84" fmla="*/ 755135 w 1680722"/>
                <a:gd name="connsiteY84" fmla="*/ 575021 h 796841"/>
                <a:gd name="connsiteX85" fmla="*/ 752278 w 1680722"/>
                <a:gd name="connsiteY85" fmla="*/ 571213 h 796841"/>
                <a:gd name="connsiteX86" fmla="*/ 745613 w 1680722"/>
                <a:gd name="connsiteY86" fmla="*/ 571213 h 796841"/>
                <a:gd name="connsiteX87" fmla="*/ 0 w 1680722"/>
                <a:gd name="connsiteY87" fmla="*/ 796842 h 796841"/>
                <a:gd name="connsiteX88" fmla="*/ 32377 w 1680722"/>
                <a:gd name="connsiteY88" fmla="*/ 789226 h 796841"/>
                <a:gd name="connsiteX89" fmla="*/ 39042 w 1680722"/>
                <a:gd name="connsiteY89" fmla="*/ 778753 h 796841"/>
                <a:gd name="connsiteX90" fmla="*/ 71419 w 1680722"/>
                <a:gd name="connsiteY90" fmla="*/ 774945 h 796841"/>
                <a:gd name="connsiteX91" fmla="*/ 61896 w 1680722"/>
                <a:gd name="connsiteY91" fmla="*/ 760665 h 796841"/>
                <a:gd name="connsiteX92" fmla="*/ 0 w 1680722"/>
                <a:gd name="connsiteY92" fmla="*/ 796842 h 796841"/>
                <a:gd name="connsiteX93" fmla="*/ 430417 w 1680722"/>
                <a:gd name="connsiteY93" fmla="*/ 485531 h 796841"/>
                <a:gd name="connsiteX94" fmla="*/ 437083 w 1680722"/>
                <a:gd name="connsiteY94" fmla="*/ 485531 h 796841"/>
                <a:gd name="connsiteX95" fmla="*/ 457080 w 1680722"/>
                <a:gd name="connsiteY95" fmla="*/ 477915 h 796841"/>
                <a:gd name="connsiteX96" fmla="*/ 470412 w 1680722"/>
                <a:gd name="connsiteY96" fmla="*/ 470298 h 796841"/>
                <a:gd name="connsiteX97" fmla="*/ 473269 w 1680722"/>
                <a:gd name="connsiteY97" fmla="*/ 466490 h 796841"/>
                <a:gd name="connsiteX98" fmla="*/ 476126 w 1680722"/>
                <a:gd name="connsiteY98" fmla="*/ 466490 h 796841"/>
                <a:gd name="connsiteX99" fmla="*/ 473269 w 1680722"/>
                <a:gd name="connsiteY99" fmla="*/ 462682 h 796841"/>
                <a:gd name="connsiteX100" fmla="*/ 453271 w 1680722"/>
                <a:gd name="connsiteY100" fmla="*/ 455066 h 796841"/>
                <a:gd name="connsiteX101" fmla="*/ 443749 w 1680722"/>
                <a:gd name="connsiteY101" fmla="*/ 455066 h 796841"/>
                <a:gd name="connsiteX102" fmla="*/ 437083 w 1680722"/>
                <a:gd name="connsiteY102" fmla="*/ 458874 h 796841"/>
                <a:gd name="connsiteX103" fmla="*/ 434226 w 1680722"/>
                <a:gd name="connsiteY103" fmla="*/ 462682 h 796841"/>
                <a:gd name="connsiteX104" fmla="*/ 431370 w 1680722"/>
                <a:gd name="connsiteY104" fmla="*/ 458874 h 796841"/>
                <a:gd name="connsiteX105" fmla="*/ 424704 w 1680722"/>
                <a:gd name="connsiteY105" fmla="*/ 458874 h 796841"/>
                <a:gd name="connsiteX106" fmla="*/ 421847 w 1680722"/>
                <a:gd name="connsiteY106" fmla="*/ 462682 h 796841"/>
                <a:gd name="connsiteX107" fmla="*/ 421847 w 1680722"/>
                <a:gd name="connsiteY107" fmla="*/ 480771 h 796841"/>
                <a:gd name="connsiteX108" fmla="*/ 424704 w 1680722"/>
                <a:gd name="connsiteY108" fmla="*/ 484579 h 796841"/>
                <a:gd name="connsiteX109" fmla="*/ 430417 w 1680722"/>
                <a:gd name="connsiteY109" fmla="*/ 484579 h 796841"/>
                <a:gd name="connsiteX110" fmla="*/ 1300775 w 1680722"/>
                <a:gd name="connsiteY110" fmla="*/ 589301 h 796841"/>
                <a:gd name="connsiteX111" fmla="*/ 1291252 w 1680722"/>
                <a:gd name="connsiteY111" fmla="*/ 589301 h 796841"/>
                <a:gd name="connsiteX112" fmla="*/ 1284587 w 1680722"/>
                <a:gd name="connsiteY112" fmla="*/ 593109 h 796841"/>
                <a:gd name="connsiteX113" fmla="*/ 1277921 w 1680722"/>
                <a:gd name="connsiteY113" fmla="*/ 600725 h 796841"/>
                <a:gd name="connsiteX114" fmla="*/ 1277921 w 1680722"/>
                <a:gd name="connsiteY114" fmla="*/ 608342 h 796841"/>
                <a:gd name="connsiteX115" fmla="*/ 1271255 w 1680722"/>
                <a:gd name="connsiteY115" fmla="*/ 615958 h 796841"/>
                <a:gd name="connsiteX116" fmla="*/ 1271255 w 1680722"/>
                <a:gd name="connsiteY116" fmla="*/ 627382 h 796841"/>
                <a:gd name="connsiteX117" fmla="*/ 1264589 w 1680722"/>
                <a:gd name="connsiteY117" fmla="*/ 634998 h 796841"/>
                <a:gd name="connsiteX118" fmla="*/ 1264589 w 1680722"/>
                <a:gd name="connsiteY118" fmla="*/ 645470 h 796841"/>
                <a:gd name="connsiteX119" fmla="*/ 1267446 w 1680722"/>
                <a:gd name="connsiteY119" fmla="*/ 649278 h 796841"/>
                <a:gd name="connsiteX120" fmla="*/ 1271255 w 1680722"/>
                <a:gd name="connsiteY120" fmla="*/ 645470 h 796841"/>
                <a:gd name="connsiteX121" fmla="*/ 1274112 w 1680722"/>
                <a:gd name="connsiteY121" fmla="*/ 637854 h 796841"/>
                <a:gd name="connsiteX122" fmla="*/ 1280778 w 1680722"/>
                <a:gd name="connsiteY122" fmla="*/ 630238 h 796841"/>
                <a:gd name="connsiteX123" fmla="*/ 1287443 w 1680722"/>
                <a:gd name="connsiteY123" fmla="*/ 626430 h 796841"/>
                <a:gd name="connsiteX124" fmla="*/ 1300775 w 1680722"/>
                <a:gd name="connsiteY124" fmla="*/ 612150 h 796841"/>
                <a:gd name="connsiteX125" fmla="*/ 1304584 w 1680722"/>
                <a:gd name="connsiteY125" fmla="*/ 604533 h 796841"/>
                <a:gd name="connsiteX126" fmla="*/ 1304584 w 1680722"/>
                <a:gd name="connsiteY126" fmla="*/ 594061 h 796841"/>
                <a:gd name="connsiteX127" fmla="*/ 1300775 w 1680722"/>
                <a:gd name="connsiteY127" fmla="*/ 589301 h 796841"/>
                <a:gd name="connsiteX128" fmla="*/ 1310297 w 1680722"/>
                <a:gd name="connsiteY128" fmla="*/ 632142 h 796841"/>
                <a:gd name="connsiteX129" fmla="*/ 1313154 w 1680722"/>
                <a:gd name="connsiteY129" fmla="*/ 635950 h 796841"/>
                <a:gd name="connsiteX130" fmla="*/ 1322677 w 1680722"/>
                <a:gd name="connsiteY130" fmla="*/ 635950 h 796841"/>
                <a:gd name="connsiteX131" fmla="*/ 1332199 w 1680722"/>
                <a:gd name="connsiteY131" fmla="*/ 625478 h 796841"/>
                <a:gd name="connsiteX132" fmla="*/ 1345531 w 1680722"/>
                <a:gd name="connsiteY132" fmla="*/ 621670 h 796841"/>
                <a:gd name="connsiteX133" fmla="*/ 1342674 w 1680722"/>
                <a:gd name="connsiteY133" fmla="*/ 611198 h 796841"/>
                <a:gd name="connsiteX134" fmla="*/ 1329342 w 1680722"/>
                <a:gd name="connsiteY134" fmla="*/ 611198 h 796841"/>
                <a:gd name="connsiteX135" fmla="*/ 1322677 w 1680722"/>
                <a:gd name="connsiteY135" fmla="*/ 615006 h 796841"/>
                <a:gd name="connsiteX136" fmla="*/ 1318868 w 1680722"/>
                <a:gd name="connsiteY136" fmla="*/ 618814 h 796841"/>
                <a:gd name="connsiteX137" fmla="*/ 1316011 w 1680722"/>
                <a:gd name="connsiteY137" fmla="*/ 626430 h 796841"/>
                <a:gd name="connsiteX138" fmla="*/ 1309345 w 1680722"/>
                <a:gd name="connsiteY138" fmla="*/ 630238 h 796841"/>
                <a:gd name="connsiteX139" fmla="*/ 1310297 w 1680722"/>
                <a:gd name="connsiteY139" fmla="*/ 632142 h 796841"/>
                <a:gd name="connsiteX140" fmla="*/ 1402666 w 1680722"/>
                <a:gd name="connsiteY140" fmla="*/ 646422 h 796841"/>
                <a:gd name="connsiteX141" fmla="*/ 1396000 w 1680722"/>
                <a:gd name="connsiteY141" fmla="*/ 646422 h 796841"/>
                <a:gd name="connsiteX142" fmla="*/ 1396000 w 1680722"/>
                <a:gd name="connsiteY142" fmla="*/ 642614 h 796841"/>
                <a:gd name="connsiteX143" fmla="*/ 1392191 w 1680722"/>
                <a:gd name="connsiteY143" fmla="*/ 638806 h 796841"/>
                <a:gd name="connsiteX144" fmla="*/ 1389334 w 1680722"/>
                <a:gd name="connsiteY144" fmla="*/ 638806 h 796841"/>
                <a:gd name="connsiteX145" fmla="*/ 1385525 w 1680722"/>
                <a:gd name="connsiteY145" fmla="*/ 634998 h 796841"/>
                <a:gd name="connsiteX146" fmla="*/ 1378859 w 1680722"/>
                <a:gd name="connsiteY146" fmla="*/ 631190 h 796841"/>
                <a:gd name="connsiteX147" fmla="*/ 1376003 w 1680722"/>
                <a:gd name="connsiteY147" fmla="*/ 627382 h 796841"/>
                <a:gd name="connsiteX148" fmla="*/ 1376003 w 1680722"/>
                <a:gd name="connsiteY148" fmla="*/ 625478 h 796841"/>
                <a:gd name="connsiteX149" fmla="*/ 1378859 w 1680722"/>
                <a:gd name="connsiteY149" fmla="*/ 617862 h 796841"/>
                <a:gd name="connsiteX150" fmla="*/ 1378859 w 1680722"/>
                <a:gd name="connsiteY150" fmla="*/ 610246 h 796841"/>
                <a:gd name="connsiteX151" fmla="*/ 1382669 w 1680722"/>
                <a:gd name="connsiteY151" fmla="*/ 602629 h 796841"/>
                <a:gd name="connsiteX152" fmla="*/ 1385525 w 1680722"/>
                <a:gd name="connsiteY152" fmla="*/ 598821 h 796841"/>
                <a:gd name="connsiteX153" fmla="*/ 1385525 w 1680722"/>
                <a:gd name="connsiteY153" fmla="*/ 573117 h 796841"/>
                <a:gd name="connsiteX154" fmla="*/ 1395048 w 1680722"/>
                <a:gd name="connsiteY154" fmla="*/ 552172 h 796841"/>
                <a:gd name="connsiteX155" fmla="*/ 1395048 w 1680722"/>
                <a:gd name="connsiteY155" fmla="*/ 541700 h 796841"/>
                <a:gd name="connsiteX156" fmla="*/ 1391239 w 1680722"/>
                <a:gd name="connsiteY156" fmla="*/ 534084 h 796841"/>
                <a:gd name="connsiteX157" fmla="*/ 1381716 w 1680722"/>
                <a:gd name="connsiteY157" fmla="*/ 523612 h 796841"/>
                <a:gd name="connsiteX158" fmla="*/ 1388382 w 1680722"/>
                <a:gd name="connsiteY158" fmla="*/ 515995 h 796841"/>
                <a:gd name="connsiteX159" fmla="*/ 1388382 w 1680722"/>
                <a:gd name="connsiteY159" fmla="*/ 497907 h 796841"/>
                <a:gd name="connsiteX160" fmla="*/ 1391239 w 1680722"/>
                <a:gd name="connsiteY160" fmla="*/ 494099 h 796841"/>
                <a:gd name="connsiteX161" fmla="*/ 1395048 w 1680722"/>
                <a:gd name="connsiteY161" fmla="*/ 494099 h 796841"/>
                <a:gd name="connsiteX162" fmla="*/ 1397904 w 1680722"/>
                <a:gd name="connsiteY162" fmla="*/ 490291 h 796841"/>
                <a:gd name="connsiteX163" fmla="*/ 1395048 w 1680722"/>
                <a:gd name="connsiteY163" fmla="*/ 486483 h 796841"/>
                <a:gd name="connsiteX164" fmla="*/ 1385525 w 1680722"/>
                <a:gd name="connsiteY164" fmla="*/ 482675 h 796841"/>
                <a:gd name="connsiteX165" fmla="*/ 1378859 w 1680722"/>
                <a:gd name="connsiteY165" fmla="*/ 482675 h 796841"/>
                <a:gd name="connsiteX166" fmla="*/ 1369337 w 1680722"/>
                <a:gd name="connsiteY166" fmla="*/ 486483 h 796841"/>
                <a:gd name="connsiteX167" fmla="*/ 1362671 w 1680722"/>
                <a:gd name="connsiteY167" fmla="*/ 486483 h 796841"/>
                <a:gd name="connsiteX168" fmla="*/ 1358862 w 1680722"/>
                <a:gd name="connsiteY168" fmla="*/ 490291 h 796841"/>
                <a:gd name="connsiteX169" fmla="*/ 1356005 w 1680722"/>
                <a:gd name="connsiteY169" fmla="*/ 490291 h 796841"/>
                <a:gd name="connsiteX170" fmla="*/ 1356005 w 1680722"/>
                <a:gd name="connsiteY170" fmla="*/ 497907 h 796841"/>
                <a:gd name="connsiteX171" fmla="*/ 1346483 w 1680722"/>
                <a:gd name="connsiteY171" fmla="*/ 497907 h 796841"/>
                <a:gd name="connsiteX172" fmla="*/ 1343626 w 1680722"/>
                <a:gd name="connsiteY172" fmla="*/ 501715 h 796841"/>
                <a:gd name="connsiteX173" fmla="*/ 1336960 w 1680722"/>
                <a:gd name="connsiteY173" fmla="*/ 505523 h 796841"/>
                <a:gd name="connsiteX174" fmla="*/ 1330295 w 1680722"/>
                <a:gd name="connsiteY174" fmla="*/ 505523 h 796841"/>
                <a:gd name="connsiteX175" fmla="*/ 1324581 w 1680722"/>
                <a:gd name="connsiteY175" fmla="*/ 511235 h 796841"/>
                <a:gd name="connsiteX176" fmla="*/ 1317915 w 1680722"/>
                <a:gd name="connsiteY176" fmla="*/ 511235 h 796841"/>
                <a:gd name="connsiteX177" fmla="*/ 1314106 w 1680722"/>
                <a:gd name="connsiteY177" fmla="*/ 515043 h 796841"/>
                <a:gd name="connsiteX178" fmla="*/ 1311250 w 1680722"/>
                <a:gd name="connsiteY178" fmla="*/ 515043 h 796841"/>
                <a:gd name="connsiteX179" fmla="*/ 1307441 w 1680722"/>
                <a:gd name="connsiteY179" fmla="*/ 518852 h 796841"/>
                <a:gd name="connsiteX180" fmla="*/ 1300775 w 1680722"/>
                <a:gd name="connsiteY180" fmla="*/ 522660 h 796841"/>
                <a:gd name="connsiteX181" fmla="*/ 1297918 w 1680722"/>
                <a:gd name="connsiteY181" fmla="*/ 526468 h 796841"/>
                <a:gd name="connsiteX182" fmla="*/ 1294109 w 1680722"/>
                <a:gd name="connsiteY182" fmla="*/ 526468 h 796841"/>
                <a:gd name="connsiteX183" fmla="*/ 1294109 w 1680722"/>
                <a:gd name="connsiteY183" fmla="*/ 518852 h 796841"/>
                <a:gd name="connsiteX184" fmla="*/ 1303632 w 1680722"/>
                <a:gd name="connsiteY184" fmla="*/ 508379 h 796841"/>
                <a:gd name="connsiteX185" fmla="*/ 1299823 w 1680722"/>
                <a:gd name="connsiteY185" fmla="*/ 504571 h 796841"/>
                <a:gd name="connsiteX186" fmla="*/ 1293157 w 1680722"/>
                <a:gd name="connsiteY186" fmla="*/ 500763 h 796841"/>
                <a:gd name="connsiteX187" fmla="*/ 1290300 w 1680722"/>
                <a:gd name="connsiteY187" fmla="*/ 496955 h 796841"/>
                <a:gd name="connsiteX188" fmla="*/ 1290300 w 1680722"/>
                <a:gd name="connsiteY188" fmla="*/ 486483 h 796841"/>
                <a:gd name="connsiteX189" fmla="*/ 1286491 w 1680722"/>
                <a:gd name="connsiteY189" fmla="*/ 478867 h 796841"/>
                <a:gd name="connsiteX190" fmla="*/ 1286491 w 1680722"/>
                <a:gd name="connsiteY190" fmla="*/ 475059 h 796841"/>
                <a:gd name="connsiteX191" fmla="*/ 1299823 w 1680722"/>
                <a:gd name="connsiteY191" fmla="*/ 460778 h 796841"/>
                <a:gd name="connsiteX192" fmla="*/ 1279825 w 1680722"/>
                <a:gd name="connsiteY192" fmla="*/ 460778 h 796841"/>
                <a:gd name="connsiteX193" fmla="*/ 1273160 w 1680722"/>
                <a:gd name="connsiteY193" fmla="*/ 468394 h 796841"/>
                <a:gd name="connsiteX194" fmla="*/ 1243640 w 1680722"/>
                <a:gd name="connsiteY194" fmla="*/ 468394 h 796841"/>
                <a:gd name="connsiteX195" fmla="*/ 1243640 w 1680722"/>
                <a:gd name="connsiteY195" fmla="*/ 460778 h 796841"/>
                <a:gd name="connsiteX196" fmla="*/ 1247449 w 1680722"/>
                <a:gd name="connsiteY196" fmla="*/ 453162 h 796841"/>
                <a:gd name="connsiteX197" fmla="*/ 1254115 w 1680722"/>
                <a:gd name="connsiteY197" fmla="*/ 449354 h 796841"/>
                <a:gd name="connsiteX198" fmla="*/ 1256971 w 1680722"/>
                <a:gd name="connsiteY198" fmla="*/ 445546 h 796841"/>
                <a:gd name="connsiteX199" fmla="*/ 1680723 w 1680722"/>
                <a:gd name="connsiteY199" fmla="*/ 66641 h 796841"/>
                <a:gd name="connsiteX200" fmla="*/ 1671200 w 1680722"/>
                <a:gd name="connsiteY200" fmla="*/ 66641 h 796841"/>
                <a:gd name="connsiteX201" fmla="*/ 1671200 w 1680722"/>
                <a:gd name="connsiteY201" fmla="*/ 62833 h 796841"/>
                <a:gd name="connsiteX202" fmla="*/ 1667392 w 1680722"/>
                <a:gd name="connsiteY202" fmla="*/ 55217 h 796841"/>
                <a:gd name="connsiteX203" fmla="*/ 1660726 w 1680722"/>
                <a:gd name="connsiteY203" fmla="*/ 51409 h 796841"/>
                <a:gd name="connsiteX204" fmla="*/ 1657869 w 1680722"/>
                <a:gd name="connsiteY204" fmla="*/ 47601 h 796841"/>
                <a:gd name="connsiteX205" fmla="*/ 1648347 w 1680722"/>
                <a:gd name="connsiteY205" fmla="*/ 47601 h 796841"/>
                <a:gd name="connsiteX206" fmla="*/ 1635015 w 1680722"/>
                <a:gd name="connsiteY206" fmla="*/ 51409 h 796841"/>
                <a:gd name="connsiteX207" fmla="*/ 1621683 w 1680722"/>
                <a:gd name="connsiteY207" fmla="*/ 51409 h 796841"/>
                <a:gd name="connsiteX208" fmla="*/ 1601686 w 1680722"/>
                <a:gd name="connsiteY208" fmla="*/ 59025 h 796841"/>
                <a:gd name="connsiteX209" fmla="*/ 1595020 w 1680722"/>
                <a:gd name="connsiteY209" fmla="*/ 59025 h 796841"/>
                <a:gd name="connsiteX210" fmla="*/ 1581689 w 1680722"/>
                <a:gd name="connsiteY210" fmla="*/ 51409 h 796841"/>
                <a:gd name="connsiteX211" fmla="*/ 1578832 w 1680722"/>
                <a:gd name="connsiteY211" fmla="*/ 47601 h 796841"/>
                <a:gd name="connsiteX212" fmla="*/ 1572166 w 1680722"/>
                <a:gd name="connsiteY212" fmla="*/ 43793 h 796841"/>
                <a:gd name="connsiteX213" fmla="*/ 1524554 w 1680722"/>
                <a:gd name="connsiteY213" fmla="*/ 43793 h 796841"/>
                <a:gd name="connsiteX214" fmla="*/ 1517888 w 1680722"/>
                <a:gd name="connsiteY214" fmla="*/ 39985 h 796841"/>
                <a:gd name="connsiteX215" fmla="*/ 1514079 w 1680722"/>
                <a:gd name="connsiteY215" fmla="*/ 36177 h 796841"/>
                <a:gd name="connsiteX216" fmla="*/ 1504557 w 1680722"/>
                <a:gd name="connsiteY216" fmla="*/ 36177 h 796841"/>
                <a:gd name="connsiteX217" fmla="*/ 1497891 w 1680722"/>
                <a:gd name="connsiteY217" fmla="*/ 32369 h 796841"/>
                <a:gd name="connsiteX218" fmla="*/ 1421711 w 1680722"/>
                <a:gd name="connsiteY218" fmla="*/ 32369 h 796841"/>
                <a:gd name="connsiteX219" fmla="*/ 1421711 w 1680722"/>
                <a:gd name="connsiteY219" fmla="*/ 24753 h 796841"/>
                <a:gd name="connsiteX220" fmla="*/ 1425520 w 1680722"/>
                <a:gd name="connsiteY220" fmla="*/ 20944 h 796841"/>
                <a:gd name="connsiteX221" fmla="*/ 1419806 w 1680722"/>
                <a:gd name="connsiteY221" fmla="*/ 20944 h 796841"/>
                <a:gd name="connsiteX222" fmla="*/ 1410284 w 1680722"/>
                <a:gd name="connsiteY222" fmla="*/ 17136 h 796841"/>
                <a:gd name="connsiteX223" fmla="*/ 1403618 w 1680722"/>
                <a:gd name="connsiteY223" fmla="*/ 17136 h 796841"/>
                <a:gd name="connsiteX224" fmla="*/ 1396952 w 1680722"/>
                <a:gd name="connsiteY224" fmla="*/ 13328 h 796841"/>
                <a:gd name="connsiteX225" fmla="*/ 1387430 w 1680722"/>
                <a:gd name="connsiteY225" fmla="*/ 13328 h 796841"/>
                <a:gd name="connsiteX226" fmla="*/ 1380764 w 1680722"/>
                <a:gd name="connsiteY226" fmla="*/ 17136 h 796841"/>
                <a:gd name="connsiteX227" fmla="*/ 1367432 w 1680722"/>
                <a:gd name="connsiteY227" fmla="*/ 17136 h 796841"/>
                <a:gd name="connsiteX228" fmla="*/ 1364576 w 1680722"/>
                <a:gd name="connsiteY228" fmla="*/ 20944 h 796841"/>
                <a:gd name="connsiteX229" fmla="*/ 1360767 w 1680722"/>
                <a:gd name="connsiteY229" fmla="*/ 20944 h 796841"/>
                <a:gd name="connsiteX230" fmla="*/ 1376955 w 1680722"/>
                <a:gd name="connsiteY230" fmla="*/ 0 h 796841"/>
                <a:gd name="connsiteX231" fmla="*/ 1331247 w 1680722"/>
                <a:gd name="connsiteY231" fmla="*/ 20944 h 796841"/>
                <a:gd name="connsiteX232" fmla="*/ 1347435 w 1680722"/>
                <a:gd name="connsiteY232" fmla="*/ 0 h 796841"/>
                <a:gd name="connsiteX233" fmla="*/ 1331247 w 1680722"/>
                <a:gd name="connsiteY233" fmla="*/ 0 h 796841"/>
                <a:gd name="connsiteX234" fmla="*/ 1324581 w 1680722"/>
                <a:gd name="connsiteY234" fmla="*/ 3808 h 796841"/>
                <a:gd name="connsiteX235" fmla="*/ 1320772 w 1680722"/>
                <a:gd name="connsiteY235" fmla="*/ 7616 h 796841"/>
                <a:gd name="connsiteX236" fmla="*/ 1291252 w 1680722"/>
                <a:gd name="connsiteY236" fmla="*/ 18088 h 796841"/>
                <a:gd name="connsiteX237" fmla="*/ 1222690 w 1680722"/>
                <a:gd name="connsiteY237" fmla="*/ 18088 h 796841"/>
                <a:gd name="connsiteX238" fmla="*/ 1213168 w 1680722"/>
                <a:gd name="connsiteY238" fmla="*/ 21896 h 796841"/>
                <a:gd name="connsiteX239" fmla="*/ 1210311 w 1680722"/>
                <a:gd name="connsiteY239" fmla="*/ 25705 h 796841"/>
                <a:gd name="connsiteX240" fmla="*/ 1196980 w 1680722"/>
                <a:gd name="connsiteY240" fmla="*/ 33321 h 796841"/>
                <a:gd name="connsiteX241" fmla="*/ 1191266 w 1680722"/>
                <a:gd name="connsiteY241" fmla="*/ 33321 h 796841"/>
                <a:gd name="connsiteX242" fmla="*/ 1187457 w 1680722"/>
                <a:gd name="connsiteY242" fmla="*/ 37129 h 796841"/>
                <a:gd name="connsiteX243" fmla="*/ 1121752 w 1680722"/>
                <a:gd name="connsiteY243" fmla="*/ 37129 h 796841"/>
                <a:gd name="connsiteX244" fmla="*/ 1098898 w 1680722"/>
                <a:gd name="connsiteY244" fmla="*/ 44745 h 796841"/>
                <a:gd name="connsiteX245" fmla="*/ 1072235 w 1680722"/>
                <a:gd name="connsiteY245" fmla="*/ 62833 h 796841"/>
                <a:gd name="connsiteX246" fmla="*/ 1042715 w 1680722"/>
                <a:gd name="connsiteY246" fmla="*/ 80922 h 796841"/>
                <a:gd name="connsiteX247" fmla="*/ 1016052 w 1680722"/>
                <a:gd name="connsiteY247" fmla="*/ 88538 h 796841"/>
                <a:gd name="connsiteX248" fmla="*/ 963678 w 1680722"/>
                <a:gd name="connsiteY248" fmla="*/ 96154 h 796841"/>
                <a:gd name="connsiteX249" fmla="*/ 943681 w 1680722"/>
                <a:gd name="connsiteY249" fmla="*/ 99962 h 796841"/>
                <a:gd name="connsiteX250" fmla="*/ 934158 w 1680722"/>
                <a:gd name="connsiteY250" fmla="*/ 99962 h 796841"/>
                <a:gd name="connsiteX251" fmla="*/ 931301 w 1680722"/>
                <a:gd name="connsiteY251" fmla="*/ 103770 h 796841"/>
                <a:gd name="connsiteX252" fmla="*/ 901782 w 1680722"/>
                <a:gd name="connsiteY252" fmla="*/ 114243 h 796841"/>
                <a:gd name="connsiteX253" fmla="*/ 895116 w 1680722"/>
                <a:gd name="connsiteY253" fmla="*/ 118051 h 796841"/>
                <a:gd name="connsiteX254" fmla="*/ 888450 w 1680722"/>
                <a:gd name="connsiteY254" fmla="*/ 118051 h 796841"/>
                <a:gd name="connsiteX255" fmla="*/ 888450 w 1680722"/>
                <a:gd name="connsiteY255" fmla="*/ 121859 h 796841"/>
                <a:gd name="connsiteX256" fmla="*/ 891307 w 1680722"/>
                <a:gd name="connsiteY256" fmla="*/ 125667 h 796841"/>
                <a:gd name="connsiteX257" fmla="*/ 897973 w 1680722"/>
                <a:gd name="connsiteY257" fmla="*/ 129475 h 796841"/>
                <a:gd name="connsiteX258" fmla="*/ 904638 w 1680722"/>
                <a:gd name="connsiteY258" fmla="*/ 137091 h 796841"/>
                <a:gd name="connsiteX259" fmla="*/ 907495 w 1680722"/>
                <a:gd name="connsiteY259" fmla="*/ 137091 h 796841"/>
                <a:gd name="connsiteX260" fmla="*/ 910352 w 1680722"/>
                <a:gd name="connsiteY260" fmla="*/ 144707 h 796841"/>
                <a:gd name="connsiteX261" fmla="*/ 910352 w 1680722"/>
                <a:gd name="connsiteY261" fmla="*/ 148515 h 796841"/>
                <a:gd name="connsiteX262" fmla="*/ 913209 w 1680722"/>
                <a:gd name="connsiteY262" fmla="*/ 156131 h 796841"/>
                <a:gd name="connsiteX263" fmla="*/ 913209 w 1680722"/>
                <a:gd name="connsiteY263" fmla="*/ 163748 h 796841"/>
                <a:gd name="connsiteX264" fmla="*/ 910352 w 1680722"/>
                <a:gd name="connsiteY264" fmla="*/ 163748 h 796841"/>
                <a:gd name="connsiteX265" fmla="*/ 903686 w 1680722"/>
                <a:gd name="connsiteY265" fmla="*/ 167556 h 796841"/>
                <a:gd name="connsiteX266" fmla="*/ 900829 w 1680722"/>
                <a:gd name="connsiteY266" fmla="*/ 175172 h 796841"/>
                <a:gd name="connsiteX267" fmla="*/ 950346 w 1680722"/>
                <a:gd name="connsiteY267" fmla="*/ 175172 h 796841"/>
                <a:gd name="connsiteX268" fmla="*/ 934158 w 1680722"/>
                <a:gd name="connsiteY268" fmla="*/ 196116 h 796841"/>
                <a:gd name="connsiteX269" fmla="*/ 970344 w 1680722"/>
                <a:gd name="connsiteY269" fmla="*/ 196116 h 796841"/>
                <a:gd name="connsiteX270" fmla="*/ 967487 w 1680722"/>
                <a:gd name="connsiteY270" fmla="*/ 206589 h 796841"/>
                <a:gd name="connsiteX271" fmla="*/ 937967 w 1680722"/>
                <a:gd name="connsiteY271" fmla="*/ 206589 h 796841"/>
                <a:gd name="connsiteX272" fmla="*/ 931301 w 1680722"/>
                <a:gd name="connsiteY272" fmla="*/ 214205 h 796841"/>
                <a:gd name="connsiteX273" fmla="*/ 893211 w 1680722"/>
                <a:gd name="connsiteY273" fmla="*/ 214205 h 796841"/>
                <a:gd name="connsiteX274" fmla="*/ 883689 w 1680722"/>
                <a:gd name="connsiteY274" fmla="*/ 218013 h 796841"/>
                <a:gd name="connsiteX275" fmla="*/ 854169 w 1680722"/>
                <a:gd name="connsiteY275" fmla="*/ 218013 h 796841"/>
                <a:gd name="connsiteX276" fmla="*/ 851312 w 1680722"/>
                <a:gd name="connsiteY276" fmla="*/ 214205 h 796841"/>
                <a:gd name="connsiteX277" fmla="*/ 848456 w 1680722"/>
                <a:gd name="connsiteY277" fmla="*/ 214205 h 796841"/>
                <a:gd name="connsiteX278" fmla="*/ 851312 w 1680722"/>
                <a:gd name="connsiteY278" fmla="*/ 210397 h 796841"/>
                <a:gd name="connsiteX279" fmla="*/ 854169 w 1680722"/>
                <a:gd name="connsiteY279" fmla="*/ 210397 h 796841"/>
                <a:gd name="connsiteX280" fmla="*/ 860835 w 1680722"/>
                <a:gd name="connsiteY280" fmla="*/ 202780 h 796841"/>
                <a:gd name="connsiteX281" fmla="*/ 857978 w 1680722"/>
                <a:gd name="connsiteY281" fmla="*/ 198972 h 796841"/>
                <a:gd name="connsiteX282" fmla="*/ 798939 w 1680722"/>
                <a:gd name="connsiteY282" fmla="*/ 198972 h 796841"/>
                <a:gd name="connsiteX283" fmla="*/ 796082 w 1680722"/>
                <a:gd name="connsiteY283" fmla="*/ 202780 h 796841"/>
                <a:gd name="connsiteX284" fmla="*/ 796082 w 1680722"/>
                <a:gd name="connsiteY284" fmla="*/ 213253 h 796841"/>
                <a:gd name="connsiteX285" fmla="*/ 786559 w 1680722"/>
                <a:gd name="connsiteY285" fmla="*/ 213253 h 796841"/>
                <a:gd name="connsiteX286" fmla="*/ 779894 w 1680722"/>
                <a:gd name="connsiteY286" fmla="*/ 217061 h 796841"/>
                <a:gd name="connsiteX287" fmla="*/ 770371 w 1680722"/>
                <a:gd name="connsiteY287" fmla="*/ 217061 h 796841"/>
                <a:gd name="connsiteX288" fmla="*/ 760849 w 1680722"/>
                <a:gd name="connsiteY288" fmla="*/ 220869 h 796841"/>
                <a:gd name="connsiteX289" fmla="*/ 733233 w 1680722"/>
                <a:gd name="connsiteY289" fmla="*/ 220869 h 796841"/>
                <a:gd name="connsiteX290" fmla="*/ 717045 w 1680722"/>
                <a:gd name="connsiteY290" fmla="*/ 224677 h 796841"/>
                <a:gd name="connsiteX291" fmla="*/ 686573 w 1680722"/>
                <a:gd name="connsiteY291" fmla="*/ 232293 h 796841"/>
                <a:gd name="connsiteX292" fmla="*/ 686573 w 1680722"/>
                <a:gd name="connsiteY292" fmla="*/ 236101 h 796841"/>
                <a:gd name="connsiteX293" fmla="*/ 696095 w 1680722"/>
                <a:gd name="connsiteY293" fmla="*/ 239909 h 796841"/>
                <a:gd name="connsiteX294" fmla="*/ 702761 w 1680722"/>
                <a:gd name="connsiteY294" fmla="*/ 243717 h 796841"/>
                <a:gd name="connsiteX295" fmla="*/ 718950 w 1680722"/>
                <a:gd name="connsiteY295" fmla="*/ 243717 h 796841"/>
                <a:gd name="connsiteX296" fmla="*/ 696095 w 1680722"/>
                <a:gd name="connsiteY296" fmla="*/ 253238 h 796841"/>
                <a:gd name="connsiteX297" fmla="*/ 689430 w 1680722"/>
                <a:gd name="connsiteY297" fmla="*/ 277990 h 796841"/>
                <a:gd name="connsiteX298" fmla="*/ 696095 w 1680722"/>
                <a:gd name="connsiteY298" fmla="*/ 277990 h 796841"/>
                <a:gd name="connsiteX299" fmla="*/ 705618 w 1680722"/>
                <a:gd name="connsiteY299" fmla="*/ 281798 h 796841"/>
                <a:gd name="connsiteX300" fmla="*/ 732281 w 1680722"/>
                <a:gd name="connsiteY300" fmla="*/ 281798 h 796841"/>
                <a:gd name="connsiteX301" fmla="*/ 738947 w 1680722"/>
                <a:gd name="connsiteY301" fmla="*/ 277990 h 796841"/>
                <a:gd name="connsiteX302" fmla="*/ 745613 w 1680722"/>
                <a:gd name="connsiteY302" fmla="*/ 277990 h 796841"/>
                <a:gd name="connsiteX303" fmla="*/ 772276 w 1680722"/>
                <a:gd name="connsiteY303" fmla="*/ 285606 h 796841"/>
                <a:gd name="connsiteX304" fmla="*/ 778941 w 1680722"/>
                <a:gd name="connsiteY304" fmla="*/ 275134 h 796841"/>
                <a:gd name="connsiteX305" fmla="*/ 785607 w 1680722"/>
                <a:gd name="connsiteY305" fmla="*/ 285606 h 796841"/>
                <a:gd name="connsiteX306" fmla="*/ 792273 w 1680722"/>
                <a:gd name="connsiteY306" fmla="*/ 281798 h 796841"/>
                <a:gd name="connsiteX307" fmla="*/ 795130 w 1680722"/>
                <a:gd name="connsiteY307" fmla="*/ 277990 h 796841"/>
                <a:gd name="connsiteX308" fmla="*/ 808461 w 1680722"/>
                <a:gd name="connsiteY308" fmla="*/ 270374 h 796841"/>
                <a:gd name="connsiteX309" fmla="*/ 811318 w 1680722"/>
                <a:gd name="connsiteY309" fmla="*/ 266566 h 796841"/>
                <a:gd name="connsiteX310" fmla="*/ 817984 w 1680722"/>
                <a:gd name="connsiteY310" fmla="*/ 266566 h 796841"/>
                <a:gd name="connsiteX311" fmla="*/ 824649 w 1680722"/>
                <a:gd name="connsiteY311" fmla="*/ 270374 h 796841"/>
                <a:gd name="connsiteX312" fmla="*/ 834172 w 1680722"/>
                <a:gd name="connsiteY312" fmla="*/ 270374 h 796841"/>
                <a:gd name="connsiteX313" fmla="*/ 840838 w 1680722"/>
                <a:gd name="connsiteY313" fmla="*/ 266566 h 796841"/>
                <a:gd name="connsiteX314" fmla="*/ 843694 w 1680722"/>
                <a:gd name="connsiteY314" fmla="*/ 262758 h 796841"/>
                <a:gd name="connsiteX315" fmla="*/ 850360 w 1680722"/>
                <a:gd name="connsiteY315" fmla="*/ 258950 h 796841"/>
                <a:gd name="connsiteX316" fmla="*/ 853217 w 1680722"/>
                <a:gd name="connsiteY316" fmla="*/ 258950 h 796841"/>
                <a:gd name="connsiteX317" fmla="*/ 856074 w 1680722"/>
                <a:gd name="connsiteY317" fmla="*/ 255142 h 796841"/>
                <a:gd name="connsiteX318" fmla="*/ 856074 w 1680722"/>
                <a:gd name="connsiteY318" fmla="*/ 269422 h 796841"/>
                <a:gd name="connsiteX319" fmla="*/ 853217 w 1680722"/>
                <a:gd name="connsiteY319" fmla="*/ 277038 h 796841"/>
                <a:gd name="connsiteX320" fmla="*/ 850360 w 1680722"/>
                <a:gd name="connsiteY320" fmla="*/ 280846 h 796841"/>
                <a:gd name="connsiteX321" fmla="*/ 819888 w 1680722"/>
                <a:gd name="connsiteY321" fmla="*/ 280846 h 796841"/>
                <a:gd name="connsiteX322" fmla="*/ 822745 w 1680722"/>
                <a:gd name="connsiteY322" fmla="*/ 298935 h 796841"/>
                <a:gd name="connsiteX323" fmla="*/ 816079 w 1680722"/>
                <a:gd name="connsiteY323" fmla="*/ 302743 h 796841"/>
                <a:gd name="connsiteX324" fmla="*/ 813222 w 1680722"/>
                <a:gd name="connsiteY324" fmla="*/ 310359 h 796841"/>
                <a:gd name="connsiteX325" fmla="*/ 806557 w 1680722"/>
                <a:gd name="connsiteY325" fmla="*/ 314167 h 796841"/>
                <a:gd name="connsiteX326" fmla="*/ 800843 w 1680722"/>
                <a:gd name="connsiteY326" fmla="*/ 321783 h 796841"/>
                <a:gd name="connsiteX327" fmla="*/ 791321 w 1680722"/>
                <a:gd name="connsiteY327" fmla="*/ 325591 h 796841"/>
                <a:gd name="connsiteX328" fmla="*/ 755135 w 1680722"/>
                <a:gd name="connsiteY328" fmla="*/ 325591 h 796841"/>
                <a:gd name="connsiteX329" fmla="*/ 745613 w 1680722"/>
                <a:gd name="connsiteY329" fmla="*/ 315119 h 796841"/>
                <a:gd name="connsiteX330" fmla="*/ 736090 w 1680722"/>
                <a:gd name="connsiteY330" fmla="*/ 322735 h 796841"/>
                <a:gd name="connsiteX331" fmla="*/ 736090 w 1680722"/>
                <a:gd name="connsiteY331" fmla="*/ 330351 h 796841"/>
                <a:gd name="connsiteX332" fmla="*/ 733233 w 1680722"/>
                <a:gd name="connsiteY332" fmla="*/ 330351 h 796841"/>
                <a:gd name="connsiteX333" fmla="*/ 730377 w 1680722"/>
                <a:gd name="connsiteY333" fmla="*/ 334159 h 796841"/>
                <a:gd name="connsiteX334" fmla="*/ 723711 w 1680722"/>
                <a:gd name="connsiteY334" fmla="*/ 337968 h 796841"/>
                <a:gd name="connsiteX335" fmla="*/ 714188 w 1680722"/>
                <a:gd name="connsiteY335" fmla="*/ 341776 h 796841"/>
                <a:gd name="connsiteX336" fmla="*/ 707522 w 1680722"/>
                <a:gd name="connsiteY336" fmla="*/ 345584 h 796841"/>
                <a:gd name="connsiteX337" fmla="*/ 694191 w 1680722"/>
                <a:gd name="connsiteY337" fmla="*/ 345584 h 796841"/>
                <a:gd name="connsiteX338" fmla="*/ 680859 w 1680722"/>
                <a:gd name="connsiteY338" fmla="*/ 337968 h 796841"/>
                <a:gd name="connsiteX339" fmla="*/ 677050 w 1680722"/>
                <a:gd name="connsiteY339" fmla="*/ 337968 h 796841"/>
                <a:gd name="connsiteX340" fmla="*/ 624677 w 1680722"/>
                <a:gd name="connsiteY340" fmla="*/ 366528 h 796841"/>
                <a:gd name="connsiteX341" fmla="*/ 615154 w 1680722"/>
                <a:gd name="connsiteY341" fmla="*/ 377000 h 796841"/>
                <a:gd name="connsiteX342" fmla="*/ 612297 w 1680722"/>
                <a:gd name="connsiteY342" fmla="*/ 366528 h 796841"/>
                <a:gd name="connsiteX343" fmla="*/ 591348 w 1680722"/>
                <a:gd name="connsiteY343" fmla="*/ 375096 h 796841"/>
                <a:gd name="connsiteX344" fmla="*/ 584682 w 1680722"/>
                <a:gd name="connsiteY344" fmla="*/ 375096 h 796841"/>
                <a:gd name="connsiteX345" fmla="*/ 571351 w 1680722"/>
                <a:gd name="connsiteY345" fmla="*/ 382713 h 796841"/>
                <a:gd name="connsiteX346" fmla="*/ 558019 w 1680722"/>
                <a:gd name="connsiteY346" fmla="*/ 396993 h 796841"/>
                <a:gd name="connsiteX347" fmla="*/ 541831 w 1680722"/>
                <a:gd name="connsiteY347" fmla="*/ 389377 h 796841"/>
                <a:gd name="connsiteX348" fmla="*/ 541831 w 1680722"/>
                <a:gd name="connsiteY348" fmla="*/ 403657 h 796841"/>
                <a:gd name="connsiteX349" fmla="*/ 538974 w 1680722"/>
                <a:gd name="connsiteY349" fmla="*/ 399849 h 796841"/>
                <a:gd name="connsiteX350" fmla="*/ 532308 w 1680722"/>
                <a:gd name="connsiteY350" fmla="*/ 399849 h 796841"/>
                <a:gd name="connsiteX351" fmla="*/ 529452 w 1680722"/>
                <a:gd name="connsiteY351" fmla="*/ 403657 h 796841"/>
                <a:gd name="connsiteX352" fmla="*/ 529452 w 1680722"/>
                <a:gd name="connsiteY352" fmla="*/ 414129 h 796841"/>
                <a:gd name="connsiteX353" fmla="*/ 522786 w 1680722"/>
                <a:gd name="connsiteY353" fmla="*/ 424601 h 796841"/>
                <a:gd name="connsiteX354" fmla="*/ 555162 w 1680722"/>
                <a:gd name="connsiteY354" fmla="*/ 410321 h 796841"/>
                <a:gd name="connsiteX355" fmla="*/ 541831 w 1680722"/>
                <a:gd name="connsiteY355" fmla="*/ 420793 h 796841"/>
                <a:gd name="connsiteX356" fmla="*/ 541831 w 1680722"/>
                <a:gd name="connsiteY356" fmla="*/ 428410 h 796841"/>
                <a:gd name="connsiteX357" fmla="*/ 532308 w 1680722"/>
                <a:gd name="connsiteY357" fmla="*/ 436026 h 796841"/>
                <a:gd name="connsiteX358" fmla="*/ 561828 w 1680722"/>
                <a:gd name="connsiteY358" fmla="*/ 436026 h 796841"/>
                <a:gd name="connsiteX359" fmla="*/ 564685 w 1680722"/>
                <a:gd name="connsiteY359" fmla="*/ 439834 h 796841"/>
                <a:gd name="connsiteX360" fmla="*/ 564685 w 1680722"/>
                <a:gd name="connsiteY360" fmla="*/ 443642 h 796841"/>
                <a:gd name="connsiteX361" fmla="*/ 558019 w 1680722"/>
                <a:gd name="connsiteY361" fmla="*/ 447450 h 796841"/>
                <a:gd name="connsiteX362" fmla="*/ 538022 w 1680722"/>
                <a:gd name="connsiteY362" fmla="*/ 447450 h 796841"/>
                <a:gd name="connsiteX363" fmla="*/ 524690 w 1680722"/>
                <a:gd name="connsiteY363" fmla="*/ 451258 h 796841"/>
                <a:gd name="connsiteX364" fmla="*/ 531356 w 1680722"/>
                <a:gd name="connsiteY364" fmla="*/ 443642 h 796841"/>
                <a:gd name="connsiteX365" fmla="*/ 524690 w 1680722"/>
                <a:gd name="connsiteY365" fmla="*/ 439834 h 796841"/>
                <a:gd name="connsiteX366" fmla="*/ 521834 w 1680722"/>
                <a:gd name="connsiteY366" fmla="*/ 439834 h 796841"/>
                <a:gd name="connsiteX367" fmla="*/ 518977 w 1680722"/>
                <a:gd name="connsiteY367" fmla="*/ 443642 h 796841"/>
                <a:gd name="connsiteX368" fmla="*/ 512311 w 1680722"/>
                <a:gd name="connsiteY368" fmla="*/ 447450 h 796841"/>
                <a:gd name="connsiteX369" fmla="*/ 509454 w 1680722"/>
                <a:gd name="connsiteY369" fmla="*/ 451258 h 796841"/>
                <a:gd name="connsiteX370" fmla="*/ 505645 w 1680722"/>
                <a:gd name="connsiteY370" fmla="*/ 451258 h 796841"/>
                <a:gd name="connsiteX371" fmla="*/ 502789 w 1680722"/>
                <a:gd name="connsiteY371" fmla="*/ 455066 h 796841"/>
                <a:gd name="connsiteX372" fmla="*/ 505645 w 1680722"/>
                <a:gd name="connsiteY372" fmla="*/ 455066 h 796841"/>
                <a:gd name="connsiteX373" fmla="*/ 508502 w 1680722"/>
                <a:gd name="connsiteY373" fmla="*/ 458874 h 796841"/>
                <a:gd name="connsiteX374" fmla="*/ 508502 w 1680722"/>
                <a:gd name="connsiteY374" fmla="*/ 462682 h 796841"/>
                <a:gd name="connsiteX375" fmla="*/ 505645 w 1680722"/>
                <a:gd name="connsiteY375" fmla="*/ 464586 h 796841"/>
                <a:gd name="connsiteX376" fmla="*/ 505645 w 1680722"/>
                <a:gd name="connsiteY376" fmla="*/ 468394 h 796841"/>
                <a:gd name="connsiteX377" fmla="*/ 502789 w 1680722"/>
                <a:gd name="connsiteY377" fmla="*/ 476011 h 796841"/>
                <a:gd name="connsiteX378" fmla="*/ 502789 w 1680722"/>
                <a:gd name="connsiteY378" fmla="*/ 483627 h 796841"/>
                <a:gd name="connsiteX379" fmla="*/ 541831 w 1680722"/>
                <a:gd name="connsiteY379" fmla="*/ 483627 h 796841"/>
                <a:gd name="connsiteX380" fmla="*/ 568494 w 1680722"/>
                <a:gd name="connsiteY380" fmla="*/ 465538 h 796841"/>
                <a:gd name="connsiteX381" fmla="*/ 604679 w 1680722"/>
                <a:gd name="connsiteY381" fmla="*/ 451258 h 796841"/>
                <a:gd name="connsiteX382" fmla="*/ 600870 w 1680722"/>
                <a:gd name="connsiteY382" fmla="*/ 451258 h 796841"/>
                <a:gd name="connsiteX383" fmla="*/ 598014 w 1680722"/>
                <a:gd name="connsiteY383" fmla="*/ 455066 h 796841"/>
                <a:gd name="connsiteX384" fmla="*/ 591348 w 1680722"/>
                <a:gd name="connsiteY384" fmla="*/ 456970 h 796841"/>
                <a:gd name="connsiteX385" fmla="*/ 581825 w 1680722"/>
                <a:gd name="connsiteY385" fmla="*/ 460778 h 796841"/>
                <a:gd name="connsiteX386" fmla="*/ 575160 w 1680722"/>
                <a:gd name="connsiteY386" fmla="*/ 468394 h 796841"/>
                <a:gd name="connsiteX387" fmla="*/ 568494 w 1680722"/>
                <a:gd name="connsiteY387" fmla="*/ 472203 h 796841"/>
                <a:gd name="connsiteX388" fmla="*/ 561828 w 1680722"/>
                <a:gd name="connsiteY388" fmla="*/ 479819 h 796841"/>
                <a:gd name="connsiteX389" fmla="*/ 561828 w 1680722"/>
                <a:gd name="connsiteY389" fmla="*/ 490291 h 796841"/>
                <a:gd name="connsiteX390" fmla="*/ 558971 w 1680722"/>
                <a:gd name="connsiteY390" fmla="*/ 497907 h 796841"/>
                <a:gd name="connsiteX391" fmla="*/ 542783 w 1680722"/>
                <a:gd name="connsiteY391" fmla="*/ 497907 h 796841"/>
                <a:gd name="connsiteX392" fmla="*/ 536117 w 1680722"/>
                <a:gd name="connsiteY392" fmla="*/ 501715 h 796841"/>
                <a:gd name="connsiteX393" fmla="*/ 532308 w 1680722"/>
                <a:gd name="connsiteY393" fmla="*/ 511235 h 796841"/>
                <a:gd name="connsiteX394" fmla="*/ 529452 w 1680722"/>
                <a:gd name="connsiteY394" fmla="*/ 518852 h 796841"/>
                <a:gd name="connsiteX395" fmla="*/ 522786 w 1680722"/>
                <a:gd name="connsiteY395" fmla="*/ 522660 h 796841"/>
                <a:gd name="connsiteX396" fmla="*/ 516120 w 1680722"/>
                <a:gd name="connsiteY396" fmla="*/ 530276 h 796841"/>
                <a:gd name="connsiteX397" fmla="*/ 509454 w 1680722"/>
                <a:gd name="connsiteY397" fmla="*/ 534084 h 796841"/>
                <a:gd name="connsiteX398" fmla="*/ 506598 w 1680722"/>
                <a:gd name="connsiteY398" fmla="*/ 537892 h 796841"/>
                <a:gd name="connsiteX399" fmla="*/ 536117 w 1680722"/>
                <a:gd name="connsiteY399" fmla="*/ 534084 h 796841"/>
                <a:gd name="connsiteX400" fmla="*/ 533261 w 1680722"/>
                <a:gd name="connsiteY400" fmla="*/ 544556 h 796841"/>
                <a:gd name="connsiteX401" fmla="*/ 536117 w 1680722"/>
                <a:gd name="connsiteY401" fmla="*/ 536940 h 796841"/>
                <a:gd name="connsiteX402" fmla="*/ 542783 w 1680722"/>
                <a:gd name="connsiteY402" fmla="*/ 533132 h 796841"/>
                <a:gd name="connsiteX403" fmla="*/ 549449 w 1680722"/>
                <a:gd name="connsiteY403" fmla="*/ 525516 h 796841"/>
                <a:gd name="connsiteX404" fmla="*/ 562780 w 1680722"/>
                <a:gd name="connsiteY404" fmla="*/ 517899 h 796841"/>
                <a:gd name="connsiteX405" fmla="*/ 569446 w 1680722"/>
                <a:gd name="connsiteY405" fmla="*/ 517899 h 796841"/>
                <a:gd name="connsiteX406" fmla="*/ 576112 w 1680722"/>
                <a:gd name="connsiteY406" fmla="*/ 521708 h 796841"/>
                <a:gd name="connsiteX407" fmla="*/ 578969 w 1680722"/>
                <a:gd name="connsiteY407" fmla="*/ 521708 h 796841"/>
                <a:gd name="connsiteX408" fmla="*/ 578969 w 1680722"/>
                <a:gd name="connsiteY408" fmla="*/ 525516 h 796841"/>
                <a:gd name="connsiteX409" fmla="*/ 576112 w 1680722"/>
                <a:gd name="connsiteY409" fmla="*/ 525516 h 796841"/>
                <a:gd name="connsiteX410" fmla="*/ 589443 w 1680722"/>
                <a:gd name="connsiteY410" fmla="*/ 521708 h 796841"/>
                <a:gd name="connsiteX411" fmla="*/ 586587 w 1680722"/>
                <a:gd name="connsiteY411" fmla="*/ 525516 h 796841"/>
                <a:gd name="connsiteX412" fmla="*/ 586587 w 1680722"/>
                <a:gd name="connsiteY412" fmla="*/ 543604 h 796841"/>
                <a:gd name="connsiteX413" fmla="*/ 589443 w 1680722"/>
                <a:gd name="connsiteY413" fmla="*/ 547412 h 796841"/>
                <a:gd name="connsiteX414" fmla="*/ 598966 w 1680722"/>
                <a:gd name="connsiteY414" fmla="*/ 547412 h 796841"/>
                <a:gd name="connsiteX415" fmla="*/ 600870 w 1680722"/>
                <a:gd name="connsiteY415" fmla="*/ 539796 h 796841"/>
                <a:gd name="connsiteX416" fmla="*/ 607536 w 1680722"/>
                <a:gd name="connsiteY416" fmla="*/ 535988 h 796841"/>
                <a:gd name="connsiteX417" fmla="*/ 610393 w 1680722"/>
                <a:gd name="connsiteY417" fmla="*/ 532180 h 796841"/>
                <a:gd name="connsiteX418" fmla="*/ 613250 w 1680722"/>
                <a:gd name="connsiteY418" fmla="*/ 524564 h 796841"/>
                <a:gd name="connsiteX419" fmla="*/ 636104 w 1680722"/>
                <a:gd name="connsiteY419" fmla="*/ 514091 h 796841"/>
                <a:gd name="connsiteX420" fmla="*/ 642769 w 1680722"/>
                <a:gd name="connsiteY420" fmla="*/ 521708 h 796841"/>
                <a:gd name="connsiteX421" fmla="*/ 626581 w 1680722"/>
                <a:gd name="connsiteY421" fmla="*/ 521708 h 796841"/>
                <a:gd name="connsiteX422" fmla="*/ 623724 w 1680722"/>
                <a:gd name="connsiteY422" fmla="*/ 525516 h 796841"/>
                <a:gd name="connsiteX423" fmla="*/ 623724 w 1680722"/>
                <a:gd name="connsiteY423" fmla="*/ 529324 h 796841"/>
                <a:gd name="connsiteX424" fmla="*/ 620868 w 1680722"/>
                <a:gd name="connsiteY424" fmla="*/ 533132 h 796841"/>
                <a:gd name="connsiteX425" fmla="*/ 620868 w 1680722"/>
                <a:gd name="connsiteY425" fmla="*/ 536940 h 796841"/>
                <a:gd name="connsiteX426" fmla="*/ 630390 w 1680722"/>
                <a:gd name="connsiteY426" fmla="*/ 536940 h 796841"/>
                <a:gd name="connsiteX427" fmla="*/ 637056 w 1680722"/>
                <a:gd name="connsiteY427" fmla="*/ 533132 h 796841"/>
                <a:gd name="connsiteX428" fmla="*/ 646578 w 1680722"/>
                <a:gd name="connsiteY428" fmla="*/ 533132 h 796841"/>
                <a:gd name="connsiteX429" fmla="*/ 656101 w 1680722"/>
                <a:gd name="connsiteY429" fmla="*/ 529324 h 796841"/>
                <a:gd name="connsiteX430" fmla="*/ 665623 w 1680722"/>
                <a:gd name="connsiteY430" fmla="*/ 529324 h 796841"/>
                <a:gd name="connsiteX431" fmla="*/ 668480 w 1680722"/>
                <a:gd name="connsiteY431" fmla="*/ 525516 h 796841"/>
                <a:gd name="connsiteX432" fmla="*/ 671337 w 1680722"/>
                <a:gd name="connsiteY432" fmla="*/ 525516 h 796841"/>
                <a:gd name="connsiteX433" fmla="*/ 695143 w 1680722"/>
                <a:gd name="connsiteY433" fmla="*/ 514091 h 796841"/>
                <a:gd name="connsiteX434" fmla="*/ 668480 w 1680722"/>
                <a:gd name="connsiteY434" fmla="*/ 528372 h 796841"/>
                <a:gd name="connsiteX435" fmla="*/ 668480 w 1680722"/>
                <a:gd name="connsiteY435" fmla="*/ 535988 h 796841"/>
                <a:gd name="connsiteX436" fmla="*/ 661814 w 1680722"/>
                <a:gd name="connsiteY436" fmla="*/ 535988 h 796841"/>
                <a:gd name="connsiteX437" fmla="*/ 655149 w 1680722"/>
                <a:gd name="connsiteY437" fmla="*/ 539796 h 796841"/>
                <a:gd name="connsiteX438" fmla="*/ 648483 w 1680722"/>
                <a:gd name="connsiteY438" fmla="*/ 539796 h 796841"/>
                <a:gd name="connsiteX439" fmla="*/ 641817 w 1680722"/>
                <a:gd name="connsiteY439" fmla="*/ 543604 h 796841"/>
                <a:gd name="connsiteX440" fmla="*/ 638960 w 1680722"/>
                <a:gd name="connsiteY440" fmla="*/ 547412 h 796841"/>
                <a:gd name="connsiteX441" fmla="*/ 632295 w 1680722"/>
                <a:gd name="connsiteY441" fmla="*/ 551220 h 796841"/>
                <a:gd name="connsiteX442" fmla="*/ 629438 w 1680722"/>
                <a:gd name="connsiteY442" fmla="*/ 558836 h 796841"/>
                <a:gd name="connsiteX443" fmla="*/ 613250 w 1680722"/>
                <a:gd name="connsiteY443" fmla="*/ 558836 h 796841"/>
                <a:gd name="connsiteX444" fmla="*/ 593252 w 1680722"/>
                <a:gd name="connsiteY444" fmla="*/ 576925 h 796841"/>
                <a:gd name="connsiteX445" fmla="*/ 593252 w 1680722"/>
                <a:gd name="connsiteY445" fmla="*/ 587397 h 796841"/>
                <a:gd name="connsiteX446" fmla="*/ 566589 w 1680722"/>
                <a:gd name="connsiteY446" fmla="*/ 587397 h 796841"/>
                <a:gd name="connsiteX447" fmla="*/ 563733 w 1680722"/>
                <a:gd name="connsiteY447" fmla="*/ 591205 h 796841"/>
                <a:gd name="connsiteX448" fmla="*/ 557067 w 1680722"/>
                <a:gd name="connsiteY448" fmla="*/ 591205 h 796841"/>
                <a:gd name="connsiteX449" fmla="*/ 547544 w 1680722"/>
                <a:gd name="connsiteY449" fmla="*/ 595013 h 796841"/>
                <a:gd name="connsiteX450" fmla="*/ 540879 w 1680722"/>
                <a:gd name="connsiteY450" fmla="*/ 598821 h 796841"/>
                <a:gd name="connsiteX451" fmla="*/ 534213 w 1680722"/>
                <a:gd name="connsiteY451" fmla="*/ 598821 h 796841"/>
                <a:gd name="connsiteX452" fmla="*/ 527547 w 1680722"/>
                <a:gd name="connsiteY452" fmla="*/ 606437 h 796841"/>
                <a:gd name="connsiteX453" fmla="*/ 527547 w 1680722"/>
                <a:gd name="connsiteY453" fmla="*/ 614054 h 796841"/>
                <a:gd name="connsiteX454" fmla="*/ 524690 w 1680722"/>
                <a:gd name="connsiteY454" fmla="*/ 617862 h 796841"/>
                <a:gd name="connsiteX455" fmla="*/ 524690 w 1680722"/>
                <a:gd name="connsiteY455" fmla="*/ 625478 h 796841"/>
                <a:gd name="connsiteX456" fmla="*/ 478030 w 1680722"/>
                <a:gd name="connsiteY456" fmla="*/ 625478 h 796841"/>
                <a:gd name="connsiteX457" fmla="*/ 468507 w 1680722"/>
                <a:gd name="connsiteY457" fmla="*/ 629286 h 796841"/>
                <a:gd name="connsiteX458" fmla="*/ 452319 w 1680722"/>
                <a:gd name="connsiteY458" fmla="*/ 639758 h 796841"/>
                <a:gd name="connsiteX459" fmla="*/ 438988 w 1680722"/>
                <a:gd name="connsiteY459" fmla="*/ 650230 h 796841"/>
                <a:gd name="connsiteX460" fmla="*/ 425656 w 1680722"/>
                <a:gd name="connsiteY460" fmla="*/ 657847 h 796841"/>
                <a:gd name="connsiteX461" fmla="*/ 422799 w 1680722"/>
                <a:gd name="connsiteY461" fmla="*/ 661655 h 796841"/>
                <a:gd name="connsiteX462" fmla="*/ 409468 w 1680722"/>
                <a:gd name="connsiteY462" fmla="*/ 665463 h 796841"/>
                <a:gd name="connsiteX463" fmla="*/ 402802 w 1680722"/>
                <a:gd name="connsiteY463" fmla="*/ 675935 h 796841"/>
                <a:gd name="connsiteX464" fmla="*/ 399945 w 1680722"/>
                <a:gd name="connsiteY464" fmla="*/ 665463 h 796841"/>
                <a:gd name="connsiteX465" fmla="*/ 366617 w 1680722"/>
                <a:gd name="connsiteY465" fmla="*/ 665463 h 796841"/>
                <a:gd name="connsiteX466" fmla="*/ 353285 w 1680722"/>
                <a:gd name="connsiteY466" fmla="*/ 673079 h 796841"/>
                <a:gd name="connsiteX467" fmla="*/ 343763 w 1680722"/>
                <a:gd name="connsiteY467" fmla="*/ 676887 h 796841"/>
                <a:gd name="connsiteX468" fmla="*/ 340906 w 1680722"/>
                <a:gd name="connsiteY468" fmla="*/ 680695 h 796841"/>
                <a:gd name="connsiteX469" fmla="*/ 331383 w 1680722"/>
                <a:gd name="connsiteY469" fmla="*/ 680695 h 796841"/>
                <a:gd name="connsiteX470" fmla="*/ 331383 w 1680722"/>
                <a:gd name="connsiteY470" fmla="*/ 688311 h 796841"/>
                <a:gd name="connsiteX471" fmla="*/ 315195 w 1680722"/>
                <a:gd name="connsiteY471" fmla="*/ 692119 h 796841"/>
                <a:gd name="connsiteX472" fmla="*/ 308529 w 1680722"/>
                <a:gd name="connsiteY472" fmla="*/ 695927 h 796841"/>
                <a:gd name="connsiteX473" fmla="*/ 294246 w 1680722"/>
                <a:gd name="connsiteY473" fmla="*/ 695927 h 796841"/>
                <a:gd name="connsiteX474" fmla="*/ 280914 w 1680722"/>
                <a:gd name="connsiteY474" fmla="*/ 706400 h 796841"/>
                <a:gd name="connsiteX475" fmla="*/ 283771 w 1680722"/>
                <a:gd name="connsiteY475" fmla="*/ 714016 h 796841"/>
                <a:gd name="connsiteX476" fmla="*/ 293293 w 1680722"/>
                <a:gd name="connsiteY476" fmla="*/ 703544 h 796841"/>
                <a:gd name="connsiteX477" fmla="*/ 302816 w 1680722"/>
                <a:gd name="connsiteY477" fmla="*/ 711160 h 796841"/>
                <a:gd name="connsiteX478" fmla="*/ 316147 w 1680722"/>
                <a:gd name="connsiteY478" fmla="*/ 700688 h 796841"/>
                <a:gd name="connsiteX479" fmla="*/ 316147 w 1680722"/>
                <a:gd name="connsiteY479" fmla="*/ 708304 h 796841"/>
                <a:gd name="connsiteX480" fmla="*/ 324718 w 1680722"/>
                <a:gd name="connsiteY480" fmla="*/ 708304 h 796841"/>
                <a:gd name="connsiteX481" fmla="*/ 331383 w 1680722"/>
                <a:gd name="connsiteY481" fmla="*/ 704496 h 796841"/>
                <a:gd name="connsiteX482" fmla="*/ 338049 w 1680722"/>
                <a:gd name="connsiteY482" fmla="*/ 704496 h 796841"/>
                <a:gd name="connsiteX483" fmla="*/ 351381 w 1680722"/>
                <a:gd name="connsiteY483" fmla="*/ 690215 h 796841"/>
                <a:gd name="connsiteX484" fmla="*/ 358046 w 1680722"/>
                <a:gd name="connsiteY484" fmla="*/ 686407 h 796841"/>
                <a:gd name="connsiteX485" fmla="*/ 364712 w 1680722"/>
                <a:gd name="connsiteY485" fmla="*/ 678791 h 796841"/>
                <a:gd name="connsiteX486" fmla="*/ 374235 w 1680722"/>
                <a:gd name="connsiteY486" fmla="*/ 678791 h 796841"/>
                <a:gd name="connsiteX487" fmla="*/ 374235 w 1680722"/>
                <a:gd name="connsiteY487" fmla="*/ 686407 h 796841"/>
                <a:gd name="connsiteX488" fmla="*/ 377091 w 1680722"/>
                <a:gd name="connsiteY488" fmla="*/ 690215 h 796841"/>
                <a:gd name="connsiteX489" fmla="*/ 386614 w 1680722"/>
                <a:gd name="connsiteY489" fmla="*/ 690215 h 796841"/>
                <a:gd name="connsiteX490" fmla="*/ 400898 w 1680722"/>
                <a:gd name="connsiteY490" fmla="*/ 682599 h 796841"/>
                <a:gd name="connsiteX491" fmla="*/ 407563 w 1680722"/>
                <a:gd name="connsiteY491" fmla="*/ 682599 h 796841"/>
                <a:gd name="connsiteX492" fmla="*/ 414229 w 1680722"/>
                <a:gd name="connsiteY492" fmla="*/ 678791 h 796841"/>
                <a:gd name="connsiteX493" fmla="*/ 417086 w 1680722"/>
                <a:gd name="connsiteY493" fmla="*/ 674983 h 796841"/>
                <a:gd name="connsiteX494" fmla="*/ 419943 w 1680722"/>
                <a:gd name="connsiteY494" fmla="*/ 674983 h 796841"/>
                <a:gd name="connsiteX495" fmla="*/ 439940 w 1680722"/>
                <a:gd name="connsiteY495" fmla="*/ 682599 h 796841"/>
                <a:gd name="connsiteX496" fmla="*/ 449462 w 1680722"/>
                <a:gd name="connsiteY496" fmla="*/ 672127 h 796841"/>
                <a:gd name="connsiteX497" fmla="*/ 456128 w 1680722"/>
                <a:gd name="connsiteY497" fmla="*/ 672127 h 796841"/>
                <a:gd name="connsiteX498" fmla="*/ 465651 w 1680722"/>
                <a:gd name="connsiteY498" fmla="*/ 668319 h 796841"/>
                <a:gd name="connsiteX499" fmla="*/ 475173 w 1680722"/>
                <a:gd name="connsiteY499" fmla="*/ 668319 h 796841"/>
                <a:gd name="connsiteX500" fmla="*/ 488505 w 1680722"/>
                <a:gd name="connsiteY500" fmla="*/ 660703 h 796841"/>
                <a:gd name="connsiteX501" fmla="*/ 501836 w 1680722"/>
                <a:gd name="connsiteY501" fmla="*/ 646422 h 796841"/>
                <a:gd name="connsiteX502" fmla="*/ 515168 w 1680722"/>
                <a:gd name="connsiteY502" fmla="*/ 638806 h 796841"/>
                <a:gd name="connsiteX503" fmla="*/ 531356 w 1680722"/>
                <a:gd name="connsiteY503" fmla="*/ 638806 h 796841"/>
                <a:gd name="connsiteX504" fmla="*/ 534213 w 1680722"/>
                <a:gd name="connsiteY504" fmla="*/ 631190 h 796841"/>
                <a:gd name="connsiteX505" fmla="*/ 553258 w 1680722"/>
                <a:gd name="connsiteY505" fmla="*/ 631190 h 796841"/>
                <a:gd name="connsiteX506" fmla="*/ 559924 w 1680722"/>
                <a:gd name="connsiteY506" fmla="*/ 627382 h 796841"/>
                <a:gd name="connsiteX507" fmla="*/ 562780 w 1680722"/>
                <a:gd name="connsiteY507" fmla="*/ 627382 h 796841"/>
                <a:gd name="connsiteX508" fmla="*/ 565637 w 1680722"/>
                <a:gd name="connsiteY508" fmla="*/ 623574 h 796841"/>
                <a:gd name="connsiteX509" fmla="*/ 572303 w 1680722"/>
                <a:gd name="connsiteY509" fmla="*/ 623574 h 796841"/>
                <a:gd name="connsiteX510" fmla="*/ 592300 w 1680722"/>
                <a:gd name="connsiteY510" fmla="*/ 615958 h 796841"/>
                <a:gd name="connsiteX511" fmla="*/ 605632 w 1680722"/>
                <a:gd name="connsiteY511" fmla="*/ 608342 h 796841"/>
                <a:gd name="connsiteX512" fmla="*/ 612297 w 1680722"/>
                <a:gd name="connsiteY512" fmla="*/ 600725 h 796841"/>
                <a:gd name="connsiteX513" fmla="*/ 618963 w 1680722"/>
                <a:gd name="connsiteY513" fmla="*/ 596917 h 796841"/>
                <a:gd name="connsiteX514" fmla="*/ 621820 w 1680722"/>
                <a:gd name="connsiteY514" fmla="*/ 593109 h 796841"/>
                <a:gd name="connsiteX515" fmla="*/ 658005 w 1680722"/>
                <a:gd name="connsiteY515" fmla="*/ 585493 h 796841"/>
                <a:gd name="connsiteX516" fmla="*/ 687525 w 1680722"/>
                <a:gd name="connsiteY516" fmla="*/ 567405 h 796841"/>
                <a:gd name="connsiteX517" fmla="*/ 707522 w 1680722"/>
                <a:gd name="connsiteY517" fmla="*/ 567405 h 796841"/>
                <a:gd name="connsiteX518" fmla="*/ 717045 w 1680722"/>
                <a:gd name="connsiteY518" fmla="*/ 563597 h 796841"/>
                <a:gd name="connsiteX519" fmla="*/ 724663 w 1680722"/>
                <a:gd name="connsiteY519" fmla="*/ 563597 h 796841"/>
                <a:gd name="connsiteX520" fmla="*/ 731329 w 1680722"/>
                <a:gd name="connsiteY520" fmla="*/ 559788 h 796841"/>
                <a:gd name="connsiteX521" fmla="*/ 749422 w 1680722"/>
                <a:gd name="connsiteY521" fmla="*/ 542652 h 796841"/>
                <a:gd name="connsiteX522" fmla="*/ 756087 w 1680722"/>
                <a:gd name="connsiteY522" fmla="*/ 542652 h 796841"/>
                <a:gd name="connsiteX523" fmla="*/ 769419 w 1680722"/>
                <a:gd name="connsiteY523" fmla="*/ 535036 h 796841"/>
                <a:gd name="connsiteX524" fmla="*/ 776085 w 1680722"/>
                <a:gd name="connsiteY524" fmla="*/ 535036 h 796841"/>
                <a:gd name="connsiteX525" fmla="*/ 782750 w 1680722"/>
                <a:gd name="connsiteY525" fmla="*/ 531228 h 796841"/>
                <a:gd name="connsiteX526" fmla="*/ 785607 w 1680722"/>
                <a:gd name="connsiteY526" fmla="*/ 527420 h 796841"/>
                <a:gd name="connsiteX527" fmla="*/ 785607 w 1680722"/>
                <a:gd name="connsiteY527" fmla="*/ 519804 h 796841"/>
                <a:gd name="connsiteX528" fmla="*/ 778941 w 1680722"/>
                <a:gd name="connsiteY528" fmla="*/ 519804 h 796841"/>
                <a:gd name="connsiteX529" fmla="*/ 781798 w 1680722"/>
                <a:gd name="connsiteY529" fmla="*/ 515995 h 796841"/>
                <a:gd name="connsiteX530" fmla="*/ 795130 w 1680722"/>
                <a:gd name="connsiteY530" fmla="*/ 508379 h 796841"/>
                <a:gd name="connsiteX531" fmla="*/ 797986 w 1680722"/>
                <a:gd name="connsiteY531" fmla="*/ 504571 h 796841"/>
                <a:gd name="connsiteX532" fmla="*/ 804652 w 1680722"/>
                <a:gd name="connsiteY532" fmla="*/ 500763 h 796841"/>
                <a:gd name="connsiteX533" fmla="*/ 807509 w 1680722"/>
                <a:gd name="connsiteY533" fmla="*/ 496955 h 796841"/>
                <a:gd name="connsiteX534" fmla="*/ 814175 w 1680722"/>
                <a:gd name="connsiteY534" fmla="*/ 496955 h 796841"/>
                <a:gd name="connsiteX535" fmla="*/ 820840 w 1680722"/>
                <a:gd name="connsiteY535" fmla="*/ 493147 h 796841"/>
                <a:gd name="connsiteX536" fmla="*/ 827506 w 1680722"/>
                <a:gd name="connsiteY536" fmla="*/ 493147 h 796841"/>
                <a:gd name="connsiteX537" fmla="*/ 830363 w 1680722"/>
                <a:gd name="connsiteY537" fmla="*/ 489339 h 796841"/>
                <a:gd name="connsiteX538" fmla="*/ 833220 w 1680722"/>
                <a:gd name="connsiteY538" fmla="*/ 489339 h 796841"/>
                <a:gd name="connsiteX539" fmla="*/ 872262 w 1680722"/>
                <a:gd name="connsiteY539" fmla="*/ 471251 h 796841"/>
                <a:gd name="connsiteX540" fmla="*/ 869405 w 1680722"/>
                <a:gd name="connsiteY540" fmla="*/ 460778 h 796841"/>
                <a:gd name="connsiteX541" fmla="*/ 877023 w 1680722"/>
                <a:gd name="connsiteY541" fmla="*/ 460778 h 796841"/>
                <a:gd name="connsiteX542" fmla="*/ 879880 w 1680722"/>
                <a:gd name="connsiteY542" fmla="*/ 464586 h 796841"/>
                <a:gd name="connsiteX543" fmla="*/ 889402 w 1680722"/>
                <a:gd name="connsiteY543" fmla="*/ 464586 h 796841"/>
                <a:gd name="connsiteX544" fmla="*/ 896068 w 1680722"/>
                <a:gd name="connsiteY544" fmla="*/ 456970 h 796841"/>
                <a:gd name="connsiteX545" fmla="*/ 902734 w 1680722"/>
                <a:gd name="connsiteY545" fmla="*/ 456970 h 796841"/>
                <a:gd name="connsiteX546" fmla="*/ 916065 w 1680722"/>
                <a:gd name="connsiteY546" fmla="*/ 449354 h 796841"/>
                <a:gd name="connsiteX547" fmla="*/ 918922 w 1680722"/>
                <a:gd name="connsiteY547" fmla="*/ 445546 h 796841"/>
                <a:gd name="connsiteX548" fmla="*/ 932254 w 1680722"/>
                <a:gd name="connsiteY548" fmla="*/ 437930 h 796841"/>
                <a:gd name="connsiteX549" fmla="*/ 952251 w 1680722"/>
                <a:gd name="connsiteY549" fmla="*/ 430314 h 796841"/>
                <a:gd name="connsiteX550" fmla="*/ 968439 w 1680722"/>
                <a:gd name="connsiteY550" fmla="*/ 422697 h 796841"/>
                <a:gd name="connsiteX551" fmla="*/ 981771 w 1680722"/>
                <a:gd name="connsiteY551" fmla="*/ 418889 h 796841"/>
                <a:gd name="connsiteX552" fmla="*/ 991293 w 1680722"/>
                <a:gd name="connsiteY552" fmla="*/ 418889 h 796841"/>
                <a:gd name="connsiteX553" fmla="*/ 994150 w 1680722"/>
                <a:gd name="connsiteY553" fmla="*/ 422697 h 796841"/>
                <a:gd name="connsiteX554" fmla="*/ 1007482 w 1680722"/>
                <a:gd name="connsiteY554" fmla="*/ 430314 h 796841"/>
                <a:gd name="connsiteX555" fmla="*/ 1010338 w 1680722"/>
                <a:gd name="connsiteY555" fmla="*/ 434122 h 796841"/>
                <a:gd name="connsiteX556" fmla="*/ 991293 w 1680722"/>
                <a:gd name="connsiteY556" fmla="*/ 434122 h 796841"/>
                <a:gd name="connsiteX557" fmla="*/ 981771 w 1680722"/>
                <a:gd name="connsiteY557" fmla="*/ 426505 h 796841"/>
                <a:gd name="connsiteX558" fmla="*/ 962726 w 1680722"/>
                <a:gd name="connsiteY558" fmla="*/ 440786 h 796841"/>
                <a:gd name="connsiteX559" fmla="*/ 946538 w 1680722"/>
                <a:gd name="connsiteY559" fmla="*/ 440786 h 796841"/>
                <a:gd name="connsiteX560" fmla="*/ 943681 w 1680722"/>
                <a:gd name="connsiteY560" fmla="*/ 444594 h 796841"/>
                <a:gd name="connsiteX561" fmla="*/ 937015 w 1680722"/>
                <a:gd name="connsiteY561" fmla="*/ 448402 h 796841"/>
                <a:gd name="connsiteX562" fmla="*/ 934158 w 1680722"/>
                <a:gd name="connsiteY562" fmla="*/ 456018 h 796841"/>
                <a:gd name="connsiteX563" fmla="*/ 927493 w 1680722"/>
                <a:gd name="connsiteY563" fmla="*/ 459826 h 796841"/>
                <a:gd name="connsiteX564" fmla="*/ 924636 w 1680722"/>
                <a:gd name="connsiteY564" fmla="*/ 463634 h 796841"/>
                <a:gd name="connsiteX565" fmla="*/ 921779 w 1680722"/>
                <a:gd name="connsiteY565" fmla="*/ 463634 h 796841"/>
                <a:gd name="connsiteX566" fmla="*/ 915113 w 1680722"/>
                <a:gd name="connsiteY566" fmla="*/ 467442 h 796841"/>
                <a:gd name="connsiteX567" fmla="*/ 908447 w 1680722"/>
                <a:gd name="connsiteY567" fmla="*/ 467442 h 796841"/>
                <a:gd name="connsiteX568" fmla="*/ 898925 w 1680722"/>
                <a:gd name="connsiteY568" fmla="*/ 471251 h 796841"/>
                <a:gd name="connsiteX569" fmla="*/ 885593 w 1680722"/>
                <a:gd name="connsiteY569" fmla="*/ 478867 h 796841"/>
                <a:gd name="connsiteX570" fmla="*/ 885593 w 1680722"/>
                <a:gd name="connsiteY570" fmla="*/ 482675 h 796841"/>
                <a:gd name="connsiteX571" fmla="*/ 888450 w 1680722"/>
                <a:gd name="connsiteY571" fmla="*/ 486483 h 796841"/>
                <a:gd name="connsiteX572" fmla="*/ 895116 w 1680722"/>
                <a:gd name="connsiteY572" fmla="*/ 490291 h 796841"/>
                <a:gd name="connsiteX573" fmla="*/ 901782 w 1680722"/>
                <a:gd name="connsiteY573" fmla="*/ 490291 h 796841"/>
                <a:gd name="connsiteX574" fmla="*/ 898925 w 1680722"/>
                <a:gd name="connsiteY574" fmla="*/ 494099 h 796841"/>
                <a:gd name="connsiteX575" fmla="*/ 896068 w 1680722"/>
                <a:gd name="connsiteY575" fmla="*/ 494099 h 796841"/>
                <a:gd name="connsiteX576" fmla="*/ 889402 w 1680722"/>
                <a:gd name="connsiteY576" fmla="*/ 497907 h 796841"/>
                <a:gd name="connsiteX577" fmla="*/ 862739 w 1680722"/>
                <a:gd name="connsiteY577" fmla="*/ 497907 h 796841"/>
                <a:gd name="connsiteX578" fmla="*/ 859883 w 1680722"/>
                <a:gd name="connsiteY578" fmla="*/ 501715 h 796841"/>
                <a:gd name="connsiteX579" fmla="*/ 857026 w 1680722"/>
                <a:gd name="connsiteY579" fmla="*/ 501715 h 796841"/>
                <a:gd name="connsiteX580" fmla="*/ 857026 w 1680722"/>
                <a:gd name="connsiteY580" fmla="*/ 509331 h 796841"/>
                <a:gd name="connsiteX581" fmla="*/ 863692 w 1680722"/>
                <a:gd name="connsiteY581" fmla="*/ 516947 h 796841"/>
                <a:gd name="connsiteX582" fmla="*/ 867501 w 1680722"/>
                <a:gd name="connsiteY582" fmla="*/ 516947 h 796841"/>
                <a:gd name="connsiteX583" fmla="*/ 874166 w 1680722"/>
                <a:gd name="connsiteY583" fmla="*/ 513139 h 796841"/>
                <a:gd name="connsiteX584" fmla="*/ 897020 w 1680722"/>
                <a:gd name="connsiteY584" fmla="*/ 502667 h 796841"/>
                <a:gd name="connsiteX585" fmla="*/ 919874 w 1680722"/>
                <a:gd name="connsiteY585" fmla="*/ 488387 h 796841"/>
                <a:gd name="connsiteX586" fmla="*/ 942729 w 1680722"/>
                <a:gd name="connsiteY586" fmla="*/ 480771 h 796841"/>
                <a:gd name="connsiteX587" fmla="*/ 978914 w 1680722"/>
                <a:gd name="connsiteY587" fmla="*/ 480771 h 796841"/>
                <a:gd name="connsiteX588" fmla="*/ 995102 w 1680722"/>
                <a:gd name="connsiteY588" fmla="*/ 476963 h 796841"/>
                <a:gd name="connsiteX589" fmla="*/ 997959 w 1680722"/>
                <a:gd name="connsiteY589" fmla="*/ 473155 h 796841"/>
                <a:gd name="connsiteX590" fmla="*/ 1011291 w 1680722"/>
                <a:gd name="connsiteY590" fmla="*/ 465538 h 796841"/>
                <a:gd name="connsiteX591" fmla="*/ 1014147 w 1680722"/>
                <a:gd name="connsiteY591" fmla="*/ 457922 h 796841"/>
                <a:gd name="connsiteX592" fmla="*/ 1020813 w 1680722"/>
                <a:gd name="connsiteY592" fmla="*/ 454114 h 796841"/>
                <a:gd name="connsiteX593" fmla="*/ 1023670 w 1680722"/>
                <a:gd name="connsiteY593" fmla="*/ 450306 h 796841"/>
                <a:gd name="connsiteX594" fmla="*/ 1020813 w 1680722"/>
                <a:gd name="connsiteY594" fmla="*/ 442690 h 796841"/>
                <a:gd name="connsiteX595" fmla="*/ 1027479 w 1680722"/>
                <a:gd name="connsiteY595" fmla="*/ 438882 h 796841"/>
                <a:gd name="connsiteX596" fmla="*/ 1043667 w 1680722"/>
                <a:gd name="connsiteY596" fmla="*/ 431266 h 796841"/>
                <a:gd name="connsiteX597" fmla="*/ 1063664 w 1680722"/>
                <a:gd name="connsiteY597" fmla="*/ 427457 h 796841"/>
                <a:gd name="connsiteX598" fmla="*/ 1073187 w 1680722"/>
                <a:gd name="connsiteY598" fmla="*/ 423649 h 796841"/>
                <a:gd name="connsiteX599" fmla="*/ 1076044 w 1680722"/>
                <a:gd name="connsiteY599" fmla="*/ 423649 h 796841"/>
                <a:gd name="connsiteX600" fmla="*/ 1082709 w 1680722"/>
                <a:gd name="connsiteY600" fmla="*/ 431266 h 796841"/>
                <a:gd name="connsiteX601" fmla="*/ 1082709 w 1680722"/>
                <a:gd name="connsiteY601" fmla="*/ 435074 h 796841"/>
                <a:gd name="connsiteX602" fmla="*/ 1118895 w 1680722"/>
                <a:gd name="connsiteY602" fmla="*/ 420793 h 796841"/>
                <a:gd name="connsiteX603" fmla="*/ 1096041 w 1680722"/>
                <a:gd name="connsiteY603" fmla="*/ 441738 h 796841"/>
                <a:gd name="connsiteX604" fmla="*/ 1105563 w 1680722"/>
                <a:gd name="connsiteY604" fmla="*/ 445546 h 796841"/>
                <a:gd name="connsiteX605" fmla="*/ 1105563 w 1680722"/>
                <a:gd name="connsiteY605" fmla="*/ 456018 h 796841"/>
                <a:gd name="connsiteX606" fmla="*/ 1108420 w 1680722"/>
                <a:gd name="connsiteY606" fmla="*/ 456018 h 796841"/>
                <a:gd name="connsiteX607" fmla="*/ 1111277 w 1680722"/>
                <a:gd name="connsiteY607" fmla="*/ 452210 h 796841"/>
                <a:gd name="connsiteX608" fmla="*/ 1143653 w 1680722"/>
                <a:gd name="connsiteY608" fmla="*/ 434122 h 796841"/>
                <a:gd name="connsiteX609" fmla="*/ 1136988 w 1680722"/>
                <a:gd name="connsiteY609" fmla="*/ 437930 h 796841"/>
                <a:gd name="connsiteX610" fmla="*/ 1134131 w 1680722"/>
                <a:gd name="connsiteY610" fmla="*/ 445546 h 796841"/>
                <a:gd name="connsiteX611" fmla="*/ 1127465 w 1680722"/>
                <a:gd name="connsiteY611" fmla="*/ 449354 h 796841"/>
                <a:gd name="connsiteX612" fmla="*/ 1124608 w 1680722"/>
                <a:gd name="connsiteY612" fmla="*/ 456970 h 796841"/>
                <a:gd name="connsiteX613" fmla="*/ 1117943 w 1680722"/>
                <a:gd name="connsiteY613" fmla="*/ 464586 h 796841"/>
                <a:gd name="connsiteX614" fmla="*/ 1120799 w 1680722"/>
                <a:gd name="connsiteY614" fmla="*/ 468394 h 796841"/>
                <a:gd name="connsiteX615" fmla="*/ 1127465 w 1680722"/>
                <a:gd name="connsiteY615" fmla="*/ 468394 h 796841"/>
                <a:gd name="connsiteX616" fmla="*/ 1134131 w 1680722"/>
                <a:gd name="connsiteY616" fmla="*/ 472203 h 796841"/>
                <a:gd name="connsiteX617" fmla="*/ 1151272 w 1680722"/>
                <a:gd name="connsiteY617" fmla="*/ 472203 h 796841"/>
                <a:gd name="connsiteX618" fmla="*/ 1207454 w 1680722"/>
                <a:gd name="connsiteY618" fmla="*/ 479819 h 796841"/>
                <a:gd name="connsiteX619" fmla="*/ 1223643 w 1680722"/>
                <a:gd name="connsiteY619" fmla="*/ 469346 h 796841"/>
                <a:gd name="connsiteX620" fmla="*/ 1220786 w 1680722"/>
                <a:gd name="connsiteY620" fmla="*/ 473155 h 796841"/>
                <a:gd name="connsiteX621" fmla="*/ 1220786 w 1680722"/>
                <a:gd name="connsiteY621" fmla="*/ 487435 h 796841"/>
                <a:gd name="connsiteX622" fmla="*/ 1256971 w 1680722"/>
                <a:gd name="connsiteY622" fmla="*/ 487435 h 796841"/>
                <a:gd name="connsiteX623" fmla="*/ 1276969 w 1680722"/>
                <a:gd name="connsiteY623" fmla="*/ 483627 h 796841"/>
                <a:gd name="connsiteX624" fmla="*/ 1273160 w 1680722"/>
                <a:gd name="connsiteY624" fmla="*/ 483627 h 796841"/>
                <a:gd name="connsiteX625" fmla="*/ 1270303 w 1680722"/>
                <a:gd name="connsiteY625" fmla="*/ 487435 h 796841"/>
                <a:gd name="connsiteX626" fmla="*/ 1263637 w 1680722"/>
                <a:gd name="connsiteY626" fmla="*/ 487435 h 796841"/>
                <a:gd name="connsiteX627" fmla="*/ 1250306 w 1680722"/>
                <a:gd name="connsiteY627" fmla="*/ 495051 h 796841"/>
                <a:gd name="connsiteX628" fmla="*/ 1247449 w 1680722"/>
                <a:gd name="connsiteY628" fmla="*/ 498859 h 796841"/>
                <a:gd name="connsiteX629" fmla="*/ 1247449 w 1680722"/>
                <a:gd name="connsiteY629" fmla="*/ 502667 h 796841"/>
                <a:gd name="connsiteX630" fmla="*/ 1254115 w 1680722"/>
                <a:gd name="connsiteY630" fmla="*/ 510283 h 796841"/>
                <a:gd name="connsiteX631" fmla="*/ 1260780 w 1680722"/>
                <a:gd name="connsiteY631" fmla="*/ 514091 h 796841"/>
                <a:gd name="connsiteX632" fmla="*/ 1264589 w 1680722"/>
                <a:gd name="connsiteY632" fmla="*/ 517899 h 796841"/>
                <a:gd name="connsiteX633" fmla="*/ 1264589 w 1680722"/>
                <a:gd name="connsiteY633" fmla="*/ 532180 h 796841"/>
                <a:gd name="connsiteX634" fmla="*/ 1267446 w 1680722"/>
                <a:gd name="connsiteY634" fmla="*/ 535988 h 796841"/>
                <a:gd name="connsiteX635" fmla="*/ 1267446 w 1680722"/>
                <a:gd name="connsiteY635" fmla="*/ 543604 h 796841"/>
                <a:gd name="connsiteX636" fmla="*/ 1271255 w 1680722"/>
                <a:gd name="connsiteY636" fmla="*/ 551220 h 796841"/>
                <a:gd name="connsiteX637" fmla="*/ 1291252 w 1680722"/>
                <a:gd name="connsiteY637" fmla="*/ 551220 h 796841"/>
                <a:gd name="connsiteX638" fmla="*/ 1297918 w 1680722"/>
                <a:gd name="connsiteY638" fmla="*/ 547412 h 796841"/>
                <a:gd name="connsiteX639" fmla="*/ 1307441 w 1680722"/>
                <a:gd name="connsiteY639" fmla="*/ 547412 h 796841"/>
                <a:gd name="connsiteX640" fmla="*/ 1304584 w 1680722"/>
                <a:gd name="connsiteY640" fmla="*/ 529324 h 796841"/>
                <a:gd name="connsiteX641" fmla="*/ 1314106 w 1680722"/>
                <a:gd name="connsiteY641" fmla="*/ 525516 h 796841"/>
                <a:gd name="connsiteX642" fmla="*/ 1320772 w 1680722"/>
                <a:gd name="connsiteY642" fmla="*/ 535988 h 796841"/>
                <a:gd name="connsiteX643" fmla="*/ 1336960 w 1680722"/>
                <a:gd name="connsiteY643" fmla="*/ 528372 h 796841"/>
                <a:gd name="connsiteX644" fmla="*/ 1330295 w 1680722"/>
                <a:gd name="connsiteY644" fmla="*/ 535988 h 796841"/>
                <a:gd name="connsiteX645" fmla="*/ 1330295 w 1680722"/>
                <a:gd name="connsiteY645" fmla="*/ 543604 h 796841"/>
                <a:gd name="connsiteX646" fmla="*/ 1326486 w 1680722"/>
                <a:gd name="connsiteY646" fmla="*/ 547412 h 796841"/>
                <a:gd name="connsiteX647" fmla="*/ 1326486 w 1680722"/>
                <a:gd name="connsiteY647" fmla="*/ 551220 h 796841"/>
                <a:gd name="connsiteX648" fmla="*/ 1330295 w 1680722"/>
                <a:gd name="connsiteY648" fmla="*/ 555028 h 796841"/>
                <a:gd name="connsiteX649" fmla="*/ 1335056 w 1680722"/>
                <a:gd name="connsiteY649" fmla="*/ 555028 h 796841"/>
                <a:gd name="connsiteX650" fmla="*/ 1341722 w 1680722"/>
                <a:gd name="connsiteY650" fmla="*/ 551220 h 796841"/>
                <a:gd name="connsiteX651" fmla="*/ 1345531 w 1680722"/>
                <a:gd name="connsiteY651" fmla="*/ 547412 h 796841"/>
                <a:gd name="connsiteX652" fmla="*/ 1348387 w 1680722"/>
                <a:gd name="connsiteY652" fmla="*/ 539796 h 796841"/>
                <a:gd name="connsiteX653" fmla="*/ 1352196 w 1680722"/>
                <a:gd name="connsiteY653" fmla="*/ 535988 h 796841"/>
                <a:gd name="connsiteX654" fmla="*/ 1355053 w 1680722"/>
                <a:gd name="connsiteY654" fmla="*/ 528372 h 796841"/>
                <a:gd name="connsiteX655" fmla="*/ 1371241 w 1680722"/>
                <a:gd name="connsiteY655" fmla="*/ 503619 h 796841"/>
                <a:gd name="connsiteX656" fmla="*/ 1357910 w 1680722"/>
                <a:gd name="connsiteY656" fmla="*/ 542652 h 796841"/>
                <a:gd name="connsiteX657" fmla="*/ 1360767 w 1680722"/>
                <a:gd name="connsiteY657" fmla="*/ 556932 h 796841"/>
                <a:gd name="connsiteX658" fmla="*/ 1380764 w 1680722"/>
                <a:gd name="connsiteY658" fmla="*/ 549316 h 796841"/>
                <a:gd name="connsiteX659" fmla="*/ 1367432 w 1680722"/>
                <a:gd name="connsiteY659" fmla="*/ 563597 h 796841"/>
                <a:gd name="connsiteX660" fmla="*/ 1380764 w 1680722"/>
                <a:gd name="connsiteY660" fmla="*/ 574069 h 796841"/>
                <a:gd name="connsiteX661" fmla="*/ 1371241 w 1680722"/>
                <a:gd name="connsiteY661" fmla="*/ 574069 h 796841"/>
                <a:gd name="connsiteX662" fmla="*/ 1371241 w 1680722"/>
                <a:gd name="connsiteY662" fmla="*/ 584541 h 796841"/>
                <a:gd name="connsiteX663" fmla="*/ 1355053 w 1680722"/>
                <a:gd name="connsiteY663" fmla="*/ 595013 h 796841"/>
                <a:gd name="connsiteX664" fmla="*/ 1345531 w 1680722"/>
                <a:gd name="connsiteY664" fmla="*/ 602629 h 796841"/>
                <a:gd name="connsiteX665" fmla="*/ 1361719 w 1680722"/>
                <a:gd name="connsiteY665" fmla="*/ 613102 h 796841"/>
                <a:gd name="connsiteX666" fmla="*/ 1358862 w 1680722"/>
                <a:gd name="connsiteY666" fmla="*/ 631190 h 796841"/>
                <a:gd name="connsiteX667" fmla="*/ 1349340 w 1680722"/>
                <a:gd name="connsiteY667" fmla="*/ 641662 h 796841"/>
                <a:gd name="connsiteX668" fmla="*/ 1358862 w 1680722"/>
                <a:gd name="connsiteY668" fmla="*/ 649278 h 796841"/>
                <a:gd name="connsiteX669" fmla="*/ 1349340 w 1680722"/>
                <a:gd name="connsiteY669" fmla="*/ 659751 h 796841"/>
                <a:gd name="connsiteX670" fmla="*/ 1365528 w 1680722"/>
                <a:gd name="connsiteY670" fmla="*/ 659751 h 796841"/>
                <a:gd name="connsiteX671" fmla="*/ 1385525 w 1680722"/>
                <a:gd name="connsiteY671" fmla="*/ 652135 h 796841"/>
                <a:gd name="connsiteX672" fmla="*/ 1369337 w 1680722"/>
                <a:gd name="connsiteY672" fmla="*/ 673079 h 796841"/>
                <a:gd name="connsiteX673" fmla="*/ 1359814 w 1680722"/>
                <a:gd name="connsiteY673" fmla="*/ 683551 h 796841"/>
                <a:gd name="connsiteX674" fmla="*/ 1373146 w 1680722"/>
                <a:gd name="connsiteY674" fmla="*/ 687359 h 796841"/>
                <a:gd name="connsiteX675" fmla="*/ 1345531 w 1680722"/>
                <a:gd name="connsiteY675" fmla="*/ 697832 h 796841"/>
                <a:gd name="connsiteX676" fmla="*/ 1336008 w 1680722"/>
                <a:gd name="connsiteY676" fmla="*/ 705448 h 796841"/>
                <a:gd name="connsiteX677" fmla="*/ 1345531 w 1680722"/>
                <a:gd name="connsiteY677" fmla="*/ 713064 h 796841"/>
                <a:gd name="connsiteX678" fmla="*/ 1345531 w 1680722"/>
                <a:gd name="connsiteY678" fmla="*/ 720680 h 796841"/>
                <a:gd name="connsiteX679" fmla="*/ 1355053 w 1680722"/>
                <a:gd name="connsiteY679" fmla="*/ 713064 h 796841"/>
                <a:gd name="connsiteX680" fmla="*/ 1364576 w 1680722"/>
                <a:gd name="connsiteY680" fmla="*/ 709256 h 796841"/>
                <a:gd name="connsiteX681" fmla="*/ 1371241 w 1680722"/>
                <a:gd name="connsiteY681" fmla="*/ 701640 h 796841"/>
                <a:gd name="connsiteX682" fmla="*/ 1377907 w 1680722"/>
                <a:gd name="connsiteY682" fmla="*/ 697832 h 796841"/>
                <a:gd name="connsiteX683" fmla="*/ 1387430 w 1680722"/>
                <a:gd name="connsiteY683" fmla="*/ 687359 h 796841"/>
                <a:gd name="connsiteX684" fmla="*/ 1391239 w 1680722"/>
                <a:gd name="connsiteY684" fmla="*/ 679743 h 796841"/>
                <a:gd name="connsiteX685" fmla="*/ 1391239 w 1680722"/>
                <a:gd name="connsiteY685" fmla="*/ 672127 h 796841"/>
                <a:gd name="connsiteX686" fmla="*/ 1397904 w 1680722"/>
                <a:gd name="connsiteY686" fmla="*/ 668319 h 796841"/>
                <a:gd name="connsiteX687" fmla="*/ 1404570 w 1680722"/>
                <a:gd name="connsiteY687" fmla="*/ 660703 h 796841"/>
                <a:gd name="connsiteX688" fmla="*/ 1411236 w 1680722"/>
                <a:gd name="connsiteY688" fmla="*/ 656895 h 796841"/>
                <a:gd name="connsiteX689" fmla="*/ 1411236 w 1680722"/>
                <a:gd name="connsiteY689" fmla="*/ 649278 h 796841"/>
                <a:gd name="connsiteX690" fmla="*/ 1407427 w 1680722"/>
                <a:gd name="connsiteY690" fmla="*/ 645470 h 796841"/>
                <a:gd name="connsiteX691" fmla="*/ 1402666 w 1680722"/>
                <a:gd name="connsiteY691" fmla="*/ 645470 h 796841"/>
                <a:gd name="connsiteX692" fmla="*/ 1307441 w 1680722"/>
                <a:gd name="connsiteY692" fmla="*/ 642614 h 796841"/>
                <a:gd name="connsiteX693" fmla="*/ 1297918 w 1680722"/>
                <a:gd name="connsiteY693" fmla="*/ 650230 h 796841"/>
                <a:gd name="connsiteX694" fmla="*/ 1304584 w 1680722"/>
                <a:gd name="connsiteY694" fmla="*/ 657847 h 796841"/>
                <a:gd name="connsiteX695" fmla="*/ 1307441 w 1680722"/>
                <a:gd name="connsiteY695" fmla="*/ 657847 h 796841"/>
                <a:gd name="connsiteX696" fmla="*/ 1304584 w 1680722"/>
                <a:gd name="connsiteY696" fmla="*/ 661655 h 796841"/>
                <a:gd name="connsiteX697" fmla="*/ 1300775 w 1680722"/>
                <a:gd name="connsiteY697" fmla="*/ 661655 h 796841"/>
                <a:gd name="connsiteX698" fmla="*/ 1294109 w 1680722"/>
                <a:gd name="connsiteY698" fmla="*/ 669271 h 796841"/>
                <a:gd name="connsiteX699" fmla="*/ 1291252 w 1680722"/>
                <a:gd name="connsiteY699" fmla="*/ 669271 h 796841"/>
                <a:gd name="connsiteX700" fmla="*/ 1287443 w 1680722"/>
                <a:gd name="connsiteY700" fmla="*/ 673079 h 796841"/>
                <a:gd name="connsiteX701" fmla="*/ 1287443 w 1680722"/>
                <a:gd name="connsiteY701" fmla="*/ 691167 h 796841"/>
                <a:gd name="connsiteX702" fmla="*/ 1291252 w 1680722"/>
                <a:gd name="connsiteY702" fmla="*/ 698784 h 796841"/>
                <a:gd name="connsiteX703" fmla="*/ 1291252 w 1680722"/>
                <a:gd name="connsiteY703" fmla="*/ 714016 h 796841"/>
                <a:gd name="connsiteX704" fmla="*/ 1297918 w 1680722"/>
                <a:gd name="connsiteY704" fmla="*/ 710208 h 796841"/>
                <a:gd name="connsiteX705" fmla="*/ 1300775 w 1680722"/>
                <a:gd name="connsiteY705" fmla="*/ 702592 h 796841"/>
                <a:gd name="connsiteX706" fmla="*/ 1307441 w 1680722"/>
                <a:gd name="connsiteY706" fmla="*/ 698784 h 796841"/>
                <a:gd name="connsiteX707" fmla="*/ 1311250 w 1680722"/>
                <a:gd name="connsiteY707" fmla="*/ 694975 h 796841"/>
                <a:gd name="connsiteX708" fmla="*/ 1311250 w 1680722"/>
                <a:gd name="connsiteY708" fmla="*/ 687359 h 796841"/>
                <a:gd name="connsiteX709" fmla="*/ 1304584 w 1680722"/>
                <a:gd name="connsiteY709" fmla="*/ 679743 h 796841"/>
                <a:gd name="connsiteX710" fmla="*/ 1311250 w 1680722"/>
                <a:gd name="connsiteY710" fmla="*/ 679743 h 796841"/>
                <a:gd name="connsiteX711" fmla="*/ 1320772 w 1680722"/>
                <a:gd name="connsiteY711" fmla="*/ 669271 h 796841"/>
                <a:gd name="connsiteX712" fmla="*/ 1320772 w 1680722"/>
                <a:gd name="connsiteY712" fmla="*/ 658799 h 796841"/>
                <a:gd name="connsiteX713" fmla="*/ 1307441 w 1680722"/>
                <a:gd name="connsiteY713" fmla="*/ 642614 h 796841"/>
                <a:gd name="connsiteX714" fmla="*/ 1268398 w 1680722"/>
                <a:gd name="connsiteY714" fmla="*/ 711160 h 796841"/>
                <a:gd name="connsiteX715" fmla="*/ 1275064 w 1680722"/>
                <a:gd name="connsiteY715" fmla="*/ 711160 h 796841"/>
                <a:gd name="connsiteX716" fmla="*/ 1281730 w 1680722"/>
                <a:gd name="connsiteY716" fmla="*/ 690215 h 796841"/>
                <a:gd name="connsiteX717" fmla="*/ 1272207 w 1680722"/>
                <a:gd name="connsiteY717" fmla="*/ 694023 h 796841"/>
                <a:gd name="connsiteX718" fmla="*/ 1268398 w 1680722"/>
                <a:gd name="connsiteY718" fmla="*/ 711160 h 796841"/>
                <a:gd name="connsiteX719" fmla="*/ 1314106 w 1680722"/>
                <a:gd name="connsiteY719" fmla="*/ 557884 h 796841"/>
                <a:gd name="connsiteX720" fmla="*/ 1307441 w 1680722"/>
                <a:gd name="connsiteY720" fmla="*/ 557884 h 796841"/>
                <a:gd name="connsiteX721" fmla="*/ 1300775 w 1680722"/>
                <a:gd name="connsiteY721" fmla="*/ 561693 h 796841"/>
                <a:gd name="connsiteX722" fmla="*/ 1294109 w 1680722"/>
                <a:gd name="connsiteY722" fmla="*/ 569309 h 796841"/>
                <a:gd name="connsiteX723" fmla="*/ 1294109 w 1680722"/>
                <a:gd name="connsiteY723" fmla="*/ 573117 h 796841"/>
                <a:gd name="connsiteX724" fmla="*/ 1297918 w 1680722"/>
                <a:gd name="connsiteY724" fmla="*/ 580733 h 796841"/>
                <a:gd name="connsiteX725" fmla="*/ 1300775 w 1680722"/>
                <a:gd name="connsiteY725" fmla="*/ 584541 h 796841"/>
                <a:gd name="connsiteX726" fmla="*/ 1316963 w 1680722"/>
                <a:gd name="connsiteY726" fmla="*/ 584541 h 796841"/>
                <a:gd name="connsiteX727" fmla="*/ 1319820 w 1680722"/>
                <a:gd name="connsiteY727" fmla="*/ 576925 h 796841"/>
                <a:gd name="connsiteX728" fmla="*/ 1323629 w 1680722"/>
                <a:gd name="connsiteY728" fmla="*/ 573117 h 796841"/>
                <a:gd name="connsiteX729" fmla="*/ 1323629 w 1680722"/>
                <a:gd name="connsiteY729" fmla="*/ 565501 h 796841"/>
                <a:gd name="connsiteX730" fmla="*/ 1316963 w 1680722"/>
                <a:gd name="connsiteY730" fmla="*/ 561693 h 796841"/>
                <a:gd name="connsiteX731" fmla="*/ 1314106 w 1680722"/>
                <a:gd name="connsiteY731" fmla="*/ 557884 h 796841"/>
                <a:gd name="connsiteX732" fmla="*/ 1343626 w 1680722"/>
                <a:gd name="connsiteY732" fmla="*/ 557884 h 796841"/>
                <a:gd name="connsiteX733" fmla="*/ 1324581 w 1680722"/>
                <a:gd name="connsiteY733" fmla="*/ 578829 h 796841"/>
                <a:gd name="connsiteX734" fmla="*/ 1315059 w 1680722"/>
                <a:gd name="connsiteY734" fmla="*/ 599773 h 796841"/>
                <a:gd name="connsiteX735" fmla="*/ 1321724 w 1680722"/>
                <a:gd name="connsiteY735" fmla="*/ 599773 h 796841"/>
                <a:gd name="connsiteX736" fmla="*/ 1341722 w 1680722"/>
                <a:gd name="connsiteY736" fmla="*/ 589301 h 796841"/>
                <a:gd name="connsiteX737" fmla="*/ 1348387 w 1680722"/>
                <a:gd name="connsiteY737" fmla="*/ 581685 h 796841"/>
                <a:gd name="connsiteX738" fmla="*/ 1348387 w 1680722"/>
                <a:gd name="connsiteY738" fmla="*/ 571213 h 796841"/>
                <a:gd name="connsiteX739" fmla="*/ 1355053 w 1680722"/>
                <a:gd name="connsiteY739" fmla="*/ 563597 h 796841"/>
                <a:gd name="connsiteX740" fmla="*/ 1348387 w 1680722"/>
                <a:gd name="connsiteY740" fmla="*/ 555980 h 796841"/>
                <a:gd name="connsiteX741" fmla="*/ 1343626 w 1680722"/>
                <a:gd name="connsiteY741" fmla="*/ 557884 h 7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Lst>
              <a:rect l="l" t="t" r="r" b="b"/>
              <a:pathLst>
                <a:path w="1680722" h="796841">
                  <a:moveTo>
                    <a:pt x="180928" y="742577"/>
                  </a:moveTo>
                  <a:lnTo>
                    <a:pt x="180928" y="732104"/>
                  </a:lnTo>
                  <a:lnTo>
                    <a:pt x="151408" y="742577"/>
                  </a:lnTo>
                  <a:lnTo>
                    <a:pt x="180928" y="742577"/>
                  </a:lnTo>
                  <a:close/>
                  <a:moveTo>
                    <a:pt x="272344" y="696879"/>
                  </a:moveTo>
                  <a:lnTo>
                    <a:pt x="265678" y="696879"/>
                  </a:lnTo>
                  <a:lnTo>
                    <a:pt x="259012" y="700688"/>
                  </a:lnTo>
                  <a:lnTo>
                    <a:pt x="252347" y="700688"/>
                  </a:lnTo>
                  <a:lnTo>
                    <a:pt x="245681" y="704496"/>
                  </a:lnTo>
                  <a:lnTo>
                    <a:pt x="242824" y="708304"/>
                  </a:lnTo>
                  <a:lnTo>
                    <a:pt x="236158" y="708304"/>
                  </a:lnTo>
                  <a:lnTo>
                    <a:pt x="232349" y="712112"/>
                  </a:lnTo>
                  <a:lnTo>
                    <a:pt x="225683" y="712112"/>
                  </a:lnTo>
                  <a:lnTo>
                    <a:pt x="212352" y="719728"/>
                  </a:lnTo>
                  <a:lnTo>
                    <a:pt x="208543" y="723536"/>
                  </a:lnTo>
                  <a:lnTo>
                    <a:pt x="208543" y="731152"/>
                  </a:lnTo>
                  <a:lnTo>
                    <a:pt x="218065" y="731152"/>
                  </a:lnTo>
                  <a:lnTo>
                    <a:pt x="227588" y="727344"/>
                  </a:lnTo>
                  <a:lnTo>
                    <a:pt x="234254" y="723536"/>
                  </a:lnTo>
                  <a:lnTo>
                    <a:pt x="273296" y="723536"/>
                  </a:lnTo>
                  <a:lnTo>
                    <a:pt x="276153" y="719728"/>
                  </a:lnTo>
                  <a:lnTo>
                    <a:pt x="276153" y="705448"/>
                  </a:lnTo>
                  <a:lnTo>
                    <a:pt x="272344" y="696879"/>
                  </a:lnTo>
                  <a:close/>
                  <a:moveTo>
                    <a:pt x="781798" y="546460"/>
                  </a:moveTo>
                  <a:lnTo>
                    <a:pt x="768467" y="554076"/>
                  </a:lnTo>
                  <a:lnTo>
                    <a:pt x="758944" y="564549"/>
                  </a:lnTo>
                  <a:lnTo>
                    <a:pt x="758944" y="568357"/>
                  </a:lnTo>
                  <a:lnTo>
                    <a:pt x="765610" y="572165"/>
                  </a:lnTo>
                  <a:lnTo>
                    <a:pt x="772276" y="572165"/>
                  </a:lnTo>
                  <a:lnTo>
                    <a:pt x="778941" y="568357"/>
                  </a:lnTo>
                  <a:lnTo>
                    <a:pt x="781798" y="568357"/>
                  </a:lnTo>
                  <a:lnTo>
                    <a:pt x="788464" y="564549"/>
                  </a:lnTo>
                  <a:lnTo>
                    <a:pt x="791321" y="556932"/>
                  </a:lnTo>
                  <a:lnTo>
                    <a:pt x="804652" y="556932"/>
                  </a:lnTo>
                  <a:lnTo>
                    <a:pt x="804652" y="553124"/>
                  </a:lnTo>
                  <a:lnTo>
                    <a:pt x="797986" y="545508"/>
                  </a:lnTo>
                  <a:lnTo>
                    <a:pt x="795130" y="545508"/>
                  </a:lnTo>
                  <a:lnTo>
                    <a:pt x="788464" y="541700"/>
                  </a:lnTo>
                  <a:lnTo>
                    <a:pt x="781798" y="546460"/>
                  </a:lnTo>
                  <a:close/>
                  <a:moveTo>
                    <a:pt x="1350292" y="682599"/>
                  </a:moveTo>
                  <a:lnTo>
                    <a:pt x="1353149" y="674983"/>
                  </a:lnTo>
                  <a:lnTo>
                    <a:pt x="1343626" y="664511"/>
                  </a:lnTo>
                  <a:lnTo>
                    <a:pt x="1339817" y="664511"/>
                  </a:lnTo>
                  <a:lnTo>
                    <a:pt x="1333151" y="672127"/>
                  </a:lnTo>
                  <a:lnTo>
                    <a:pt x="1330295" y="679743"/>
                  </a:lnTo>
                  <a:lnTo>
                    <a:pt x="1326486" y="690215"/>
                  </a:lnTo>
                  <a:lnTo>
                    <a:pt x="1323629" y="697832"/>
                  </a:lnTo>
                  <a:lnTo>
                    <a:pt x="1323629" y="705448"/>
                  </a:lnTo>
                  <a:lnTo>
                    <a:pt x="1333151" y="694975"/>
                  </a:lnTo>
                  <a:lnTo>
                    <a:pt x="1342674" y="694975"/>
                  </a:lnTo>
                  <a:lnTo>
                    <a:pt x="1345531" y="691167"/>
                  </a:lnTo>
                  <a:lnTo>
                    <a:pt x="1350292" y="682599"/>
                  </a:lnTo>
                  <a:close/>
                  <a:moveTo>
                    <a:pt x="88559" y="771137"/>
                  </a:moveTo>
                  <a:lnTo>
                    <a:pt x="111413" y="771137"/>
                  </a:lnTo>
                  <a:lnTo>
                    <a:pt x="131411" y="753049"/>
                  </a:lnTo>
                  <a:lnTo>
                    <a:pt x="124745" y="742577"/>
                  </a:lnTo>
                  <a:lnTo>
                    <a:pt x="88559" y="771137"/>
                  </a:lnTo>
                  <a:close/>
                  <a:moveTo>
                    <a:pt x="745613" y="571213"/>
                  </a:moveTo>
                  <a:lnTo>
                    <a:pt x="738947" y="571213"/>
                  </a:lnTo>
                  <a:lnTo>
                    <a:pt x="732281" y="575021"/>
                  </a:lnTo>
                  <a:lnTo>
                    <a:pt x="729424" y="571213"/>
                  </a:lnTo>
                  <a:lnTo>
                    <a:pt x="719902" y="571213"/>
                  </a:lnTo>
                  <a:lnTo>
                    <a:pt x="719902" y="585493"/>
                  </a:lnTo>
                  <a:lnTo>
                    <a:pt x="706570" y="596917"/>
                  </a:lnTo>
                  <a:lnTo>
                    <a:pt x="706570" y="582637"/>
                  </a:lnTo>
                  <a:lnTo>
                    <a:pt x="699905" y="578829"/>
                  </a:lnTo>
                  <a:lnTo>
                    <a:pt x="696095" y="578829"/>
                  </a:lnTo>
                  <a:lnTo>
                    <a:pt x="682764" y="586445"/>
                  </a:lnTo>
                  <a:lnTo>
                    <a:pt x="679907" y="586445"/>
                  </a:lnTo>
                  <a:lnTo>
                    <a:pt x="673241" y="594061"/>
                  </a:lnTo>
                  <a:lnTo>
                    <a:pt x="670385" y="601677"/>
                  </a:lnTo>
                  <a:lnTo>
                    <a:pt x="667528" y="605485"/>
                  </a:lnTo>
                  <a:lnTo>
                    <a:pt x="667528" y="609294"/>
                  </a:lnTo>
                  <a:lnTo>
                    <a:pt x="670385" y="609294"/>
                  </a:lnTo>
                  <a:lnTo>
                    <a:pt x="673241" y="613102"/>
                  </a:lnTo>
                  <a:lnTo>
                    <a:pt x="699905" y="613102"/>
                  </a:lnTo>
                  <a:lnTo>
                    <a:pt x="709427" y="609294"/>
                  </a:lnTo>
                  <a:lnTo>
                    <a:pt x="715141" y="609294"/>
                  </a:lnTo>
                  <a:lnTo>
                    <a:pt x="721806" y="605485"/>
                  </a:lnTo>
                  <a:lnTo>
                    <a:pt x="721806" y="596917"/>
                  </a:lnTo>
                  <a:lnTo>
                    <a:pt x="737995" y="593109"/>
                  </a:lnTo>
                  <a:lnTo>
                    <a:pt x="737995" y="589301"/>
                  </a:lnTo>
                  <a:lnTo>
                    <a:pt x="757992" y="585493"/>
                  </a:lnTo>
                  <a:lnTo>
                    <a:pt x="764658" y="571213"/>
                  </a:lnTo>
                  <a:lnTo>
                    <a:pt x="755135" y="575021"/>
                  </a:lnTo>
                  <a:lnTo>
                    <a:pt x="752278" y="571213"/>
                  </a:lnTo>
                  <a:lnTo>
                    <a:pt x="745613" y="571213"/>
                  </a:lnTo>
                  <a:close/>
                  <a:moveTo>
                    <a:pt x="0" y="796842"/>
                  </a:moveTo>
                  <a:lnTo>
                    <a:pt x="32377" y="789226"/>
                  </a:lnTo>
                  <a:lnTo>
                    <a:pt x="39042" y="778753"/>
                  </a:lnTo>
                  <a:lnTo>
                    <a:pt x="71419" y="774945"/>
                  </a:lnTo>
                  <a:lnTo>
                    <a:pt x="61896" y="760665"/>
                  </a:lnTo>
                  <a:lnTo>
                    <a:pt x="0" y="796842"/>
                  </a:lnTo>
                  <a:close/>
                  <a:moveTo>
                    <a:pt x="430417" y="485531"/>
                  </a:moveTo>
                  <a:lnTo>
                    <a:pt x="437083" y="485531"/>
                  </a:lnTo>
                  <a:lnTo>
                    <a:pt x="457080" y="477915"/>
                  </a:lnTo>
                  <a:lnTo>
                    <a:pt x="470412" y="470298"/>
                  </a:lnTo>
                  <a:lnTo>
                    <a:pt x="473269" y="466490"/>
                  </a:lnTo>
                  <a:lnTo>
                    <a:pt x="476126" y="466490"/>
                  </a:lnTo>
                  <a:lnTo>
                    <a:pt x="473269" y="462682"/>
                  </a:lnTo>
                  <a:lnTo>
                    <a:pt x="453271" y="455066"/>
                  </a:lnTo>
                  <a:lnTo>
                    <a:pt x="443749" y="455066"/>
                  </a:lnTo>
                  <a:lnTo>
                    <a:pt x="437083" y="458874"/>
                  </a:lnTo>
                  <a:lnTo>
                    <a:pt x="434226" y="462682"/>
                  </a:lnTo>
                  <a:lnTo>
                    <a:pt x="431370" y="458874"/>
                  </a:lnTo>
                  <a:lnTo>
                    <a:pt x="424704" y="458874"/>
                  </a:lnTo>
                  <a:lnTo>
                    <a:pt x="421847" y="462682"/>
                  </a:lnTo>
                  <a:lnTo>
                    <a:pt x="421847" y="480771"/>
                  </a:lnTo>
                  <a:lnTo>
                    <a:pt x="424704" y="484579"/>
                  </a:lnTo>
                  <a:lnTo>
                    <a:pt x="430417" y="484579"/>
                  </a:lnTo>
                  <a:close/>
                  <a:moveTo>
                    <a:pt x="1300775" y="589301"/>
                  </a:moveTo>
                  <a:lnTo>
                    <a:pt x="1291252" y="589301"/>
                  </a:lnTo>
                  <a:lnTo>
                    <a:pt x="1284587" y="593109"/>
                  </a:lnTo>
                  <a:lnTo>
                    <a:pt x="1277921" y="600725"/>
                  </a:lnTo>
                  <a:lnTo>
                    <a:pt x="1277921" y="608342"/>
                  </a:lnTo>
                  <a:lnTo>
                    <a:pt x="1271255" y="615958"/>
                  </a:lnTo>
                  <a:lnTo>
                    <a:pt x="1271255" y="627382"/>
                  </a:lnTo>
                  <a:lnTo>
                    <a:pt x="1264589" y="634998"/>
                  </a:lnTo>
                  <a:lnTo>
                    <a:pt x="1264589" y="645470"/>
                  </a:lnTo>
                  <a:lnTo>
                    <a:pt x="1267446" y="649278"/>
                  </a:lnTo>
                  <a:lnTo>
                    <a:pt x="1271255" y="645470"/>
                  </a:lnTo>
                  <a:lnTo>
                    <a:pt x="1274112" y="637854"/>
                  </a:lnTo>
                  <a:lnTo>
                    <a:pt x="1280778" y="630238"/>
                  </a:lnTo>
                  <a:lnTo>
                    <a:pt x="1287443" y="626430"/>
                  </a:lnTo>
                  <a:lnTo>
                    <a:pt x="1300775" y="612150"/>
                  </a:lnTo>
                  <a:lnTo>
                    <a:pt x="1304584" y="604533"/>
                  </a:lnTo>
                  <a:lnTo>
                    <a:pt x="1304584" y="594061"/>
                  </a:lnTo>
                  <a:lnTo>
                    <a:pt x="1300775" y="589301"/>
                  </a:lnTo>
                  <a:close/>
                  <a:moveTo>
                    <a:pt x="1310297" y="632142"/>
                  </a:moveTo>
                  <a:lnTo>
                    <a:pt x="1313154" y="635950"/>
                  </a:lnTo>
                  <a:lnTo>
                    <a:pt x="1322677" y="635950"/>
                  </a:lnTo>
                  <a:lnTo>
                    <a:pt x="1332199" y="625478"/>
                  </a:lnTo>
                  <a:lnTo>
                    <a:pt x="1345531" y="621670"/>
                  </a:lnTo>
                  <a:lnTo>
                    <a:pt x="1342674" y="611198"/>
                  </a:lnTo>
                  <a:lnTo>
                    <a:pt x="1329342" y="611198"/>
                  </a:lnTo>
                  <a:lnTo>
                    <a:pt x="1322677" y="615006"/>
                  </a:lnTo>
                  <a:lnTo>
                    <a:pt x="1318868" y="618814"/>
                  </a:lnTo>
                  <a:lnTo>
                    <a:pt x="1316011" y="626430"/>
                  </a:lnTo>
                  <a:lnTo>
                    <a:pt x="1309345" y="630238"/>
                  </a:lnTo>
                  <a:lnTo>
                    <a:pt x="1310297" y="632142"/>
                  </a:lnTo>
                  <a:close/>
                  <a:moveTo>
                    <a:pt x="1402666" y="646422"/>
                  </a:moveTo>
                  <a:lnTo>
                    <a:pt x="1396000" y="646422"/>
                  </a:lnTo>
                  <a:lnTo>
                    <a:pt x="1396000" y="642614"/>
                  </a:lnTo>
                  <a:lnTo>
                    <a:pt x="1392191" y="638806"/>
                  </a:lnTo>
                  <a:lnTo>
                    <a:pt x="1389334" y="638806"/>
                  </a:lnTo>
                  <a:lnTo>
                    <a:pt x="1385525" y="634998"/>
                  </a:lnTo>
                  <a:lnTo>
                    <a:pt x="1378859" y="631190"/>
                  </a:lnTo>
                  <a:lnTo>
                    <a:pt x="1376003" y="627382"/>
                  </a:lnTo>
                  <a:lnTo>
                    <a:pt x="1376003" y="625478"/>
                  </a:lnTo>
                  <a:lnTo>
                    <a:pt x="1378859" y="617862"/>
                  </a:lnTo>
                  <a:lnTo>
                    <a:pt x="1378859" y="610246"/>
                  </a:lnTo>
                  <a:lnTo>
                    <a:pt x="1382669" y="602629"/>
                  </a:lnTo>
                  <a:lnTo>
                    <a:pt x="1385525" y="598821"/>
                  </a:lnTo>
                  <a:lnTo>
                    <a:pt x="1385525" y="573117"/>
                  </a:lnTo>
                  <a:lnTo>
                    <a:pt x="1395048" y="552172"/>
                  </a:lnTo>
                  <a:lnTo>
                    <a:pt x="1395048" y="541700"/>
                  </a:lnTo>
                  <a:lnTo>
                    <a:pt x="1391239" y="534084"/>
                  </a:lnTo>
                  <a:lnTo>
                    <a:pt x="1381716" y="523612"/>
                  </a:lnTo>
                  <a:lnTo>
                    <a:pt x="1388382" y="515995"/>
                  </a:lnTo>
                  <a:lnTo>
                    <a:pt x="1388382" y="497907"/>
                  </a:lnTo>
                  <a:lnTo>
                    <a:pt x="1391239" y="494099"/>
                  </a:lnTo>
                  <a:lnTo>
                    <a:pt x="1395048" y="494099"/>
                  </a:lnTo>
                  <a:lnTo>
                    <a:pt x="1397904" y="490291"/>
                  </a:lnTo>
                  <a:lnTo>
                    <a:pt x="1395048" y="486483"/>
                  </a:lnTo>
                  <a:lnTo>
                    <a:pt x="1385525" y="482675"/>
                  </a:lnTo>
                  <a:lnTo>
                    <a:pt x="1378859" y="482675"/>
                  </a:lnTo>
                  <a:lnTo>
                    <a:pt x="1369337" y="486483"/>
                  </a:lnTo>
                  <a:lnTo>
                    <a:pt x="1362671" y="486483"/>
                  </a:lnTo>
                  <a:lnTo>
                    <a:pt x="1358862" y="490291"/>
                  </a:lnTo>
                  <a:lnTo>
                    <a:pt x="1356005" y="490291"/>
                  </a:lnTo>
                  <a:lnTo>
                    <a:pt x="1356005" y="497907"/>
                  </a:lnTo>
                  <a:lnTo>
                    <a:pt x="1346483" y="497907"/>
                  </a:lnTo>
                  <a:lnTo>
                    <a:pt x="1343626" y="501715"/>
                  </a:lnTo>
                  <a:lnTo>
                    <a:pt x="1336960" y="505523"/>
                  </a:lnTo>
                  <a:lnTo>
                    <a:pt x="1330295" y="505523"/>
                  </a:lnTo>
                  <a:lnTo>
                    <a:pt x="1324581" y="511235"/>
                  </a:lnTo>
                  <a:lnTo>
                    <a:pt x="1317915" y="511235"/>
                  </a:lnTo>
                  <a:lnTo>
                    <a:pt x="1314106" y="515043"/>
                  </a:lnTo>
                  <a:lnTo>
                    <a:pt x="1311250" y="515043"/>
                  </a:lnTo>
                  <a:lnTo>
                    <a:pt x="1307441" y="518852"/>
                  </a:lnTo>
                  <a:lnTo>
                    <a:pt x="1300775" y="522660"/>
                  </a:lnTo>
                  <a:lnTo>
                    <a:pt x="1297918" y="526468"/>
                  </a:lnTo>
                  <a:lnTo>
                    <a:pt x="1294109" y="526468"/>
                  </a:lnTo>
                  <a:lnTo>
                    <a:pt x="1294109" y="518852"/>
                  </a:lnTo>
                  <a:lnTo>
                    <a:pt x="1303632" y="508379"/>
                  </a:lnTo>
                  <a:lnTo>
                    <a:pt x="1299823" y="504571"/>
                  </a:lnTo>
                  <a:lnTo>
                    <a:pt x="1293157" y="500763"/>
                  </a:lnTo>
                  <a:lnTo>
                    <a:pt x="1290300" y="496955"/>
                  </a:lnTo>
                  <a:lnTo>
                    <a:pt x="1290300" y="486483"/>
                  </a:lnTo>
                  <a:lnTo>
                    <a:pt x="1286491" y="478867"/>
                  </a:lnTo>
                  <a:lnTo>
                    <a:pt x="1286491" y="475059"/>
                  </a:lnTo>
                  <a:lnTo>
                    <a:pt x="1299823" y="460778"/>
                  </a:lnTo>
                  <a:lnTo>
                    <a:pt x="1279825" y="460778"/>
                  </a:lnTo>
                  <a:lnTo>
                    <a:pt x="1273160" y="468394"/>
                  </a:lnTo>
                  <a:lnTo>
                    <a:pt x="1243640" y="468394"/>
                  </a:lnTo>
                  <a:lnTo>
                    <a:pt x="1243640" y="460778"/>
                  </a:lnTo>
                  <a:lnTo>
                    <a:pt x="1247449" y="453162"/>
                  </a:lnTo>
                  <a:lnTo>
                    <a:pt x="1254115" y="449354"/>
                  </a:lnTo>
                  <a:lnTo>
                    <a:pt x="1256971" y="445546"/>
                  </a:lnTo>
                  <a:lnTo>
                    <a:pt x="1680723" y="66641"/>
                  </a:lnTo>
                  <a:lnTo>
                    <a:pt x="1671200" y="66641"/>
                  </a:lnTo>
                  <a:lnTo>
                    <a:pt x="1671200" y="62833"/>
                  </a:lnTo>
                  <a:lnTo>
                    <a:pt x="1667392" y="55217"/>
                  </a:lnTo>
                  <a:lnTo>
                    <a:pt x="1660726" y="51409"/>
                  </a:lnTo>
                  <a:lnTo>
                    <a:pt x="1657869" y="47601"/>
                  </a:lnTo>
                  <a:lnTo>
                    <a:pt x="1648347" y="47601"/>
                  </a:lnTo>
                  <a:lnTo>
                    <a:pt x="1635015" y="51409"/>
                  </a:lnTo>
                  <a:lnTo>
                    <a:pt x="1621683" y="51409"/>
                  </a:lnTo>
                  <a:lnTo>
                    <a:pt x="1601686" y="59025"/>
                  </a:lnTo>
                  <a:lnTo>
                    <a:pt x="1595020" y="59025"/>
                  </a:lnTo>
                  <a:lnTo>
                    <a:pt x="1581689" y="51409"/>
                  </a:lnTo>
                  <a:lnTo>
                    <a:pt x="1578832" y="47601"/>
                  </a:lnTo>
                  <a:lnTo>
                    <a:pt x="1572166" y="43793"/>
                  </a:lnTo>
                  <a:lnTo>
                    <a:pt x="1524554" y="43793"/>
                  </a:lnTo>
                  <a:lnTo>
                    <a:pt x="1517888" y="39985"/>
                  </a:lnTo>
                  <a:lnTo>
                    <a:pt x="1514079" y="36177"/>
                  </a:lnTo>
                  <a:lnTo>
                    <a:pt x="1504557" y="36177"/>
                  </a:lnTo>
                  <a:lnTo>
                    <a:pt x="1497891" y="32369"/>
                  </a:lnTo>
                  <a:lnTo>
                    <a:pt x="1421711" y="32369"/>
                  </a:lnTo>
                  <a:lnTo>
                    <a:pt x="1421711" y="24753"/>
                  </a:lnTo>
                  <a:lnTo>
                    <a:pt x="1425520" y="20944"/>
                  </a:lnTo>
                  <a:lnTo>
                    <a:pt x="1419806" y="20944"/>
                  </a:lnTo>
                  <a:lnTo>
                    <a:pt x="1410284" y="17136"/>
                  </a:lnTo>
                  <a:lnTo>
                    <a:pt x="1403618" y="17136"/>
                  </a:lnTo>
                  <a:lnTo>
                    <a:pt x="1396952" y="13328"/>
                  </a:lnTo>
                  <a:lnTo>
                    <a:pt x="1387430" y="13328"/>
                  </a:lnTo>
                  <a:lnTo>
                    <a:pt x="1380764" y="17136"/>
                  </a:lnTo>
                  <a:lnTo>
                    <a:pt x="1367432" y="17136"/>
                  </a:lnTo>
                  <a:lnTo>
                    <a:pt x="1364576" y="20944"/>
                  </a:lnTo>
                  <a:lnTo>
                    <a:pt x="1360767" y="20944"/>
                  </a:lnTo>
                  <a:lnTo>
                    <a:pt x="1376955" y="0"/>
                  </a:lnTo>
                  <a:lnTo>
                    <a:pt x="1331247" y="20944"/>
                  </a:lnTo>
                  <a:lnTo>
                    <a:pt x="1347435" y="0"/>
                  </a:lnTo>
                  <a:lnTo>
                    <a:pt x="1331247" y="0"/>
                  </a:lnTo>
                  <a:lnTo>
                    <a:pt x="1324581" y="3808"/>
                  </a:lnTo>
                  <a:lnTo>
                    <a:pt x="1320772" y="7616"/>
                  </a:lnTo>
                  <a:lnTo>
                    <a:pt x="1291252" y="18088"/>
                  </a:lnTo>
                  <a:lnTo>
                    <a:pt x="1222690" y="18088"/>
                  </a:lnTo>
                  <a:lnTo>
                    <a:pt x="1213168" y="21896"/>
                  </a:lnTo>
                  <a:lnTo>
                    <a:pt x="1210311" y="25705"/>
                  </a:lnTo>
                  <a:lnTo>
                    <a:pt x="1196980" y="33321"/>
                  </a:lnTo>
                  <a:lnTo>
                    <a:pt x="1191266" y="33321"/>
                  </a:lnTo>
                  <a:lnTo>
                    <a:pt x="1187457" y="37129"/>
                  </a:lnTo>
                  <a:lnTo>
                    <a:pt x="1121752" y="37129"/>
                  </a:lnTo>
                  <a:lnTo>
                    <a:pt x="1098898" y="44745"/>
                  </a:lnTo>
                  <a:lnTo>
                    <a:pt x="1072235" y="62833"/>
                  </a:lnTo>
                  <a:lnTo>
                    <a:pt x="1042715" y="80922"/>
                  </a:lnTo>
                  <a:lnTo>
                    <a:pt x="1016052" y="88538"/>
                  </a:lnTo>
                  <a:lnTo>
                    <a:pt x="963678" y="96154"/>
                  </a:lnTo>
                  <a:lnTo>
                    <a:pt x="943681" y="99962"/>
                  </a:lnTo>
                  <a:lnTo>
                    <a:pt x="934158" y="99962"/>
                  </a:lnTo>
                  <a:lnTo>
                    <a:pt x="931301" y="103770"/>
                  </a:lnTo>
                  <a:lnTo>
                    <a:pt x="901782" y="114243"/>
                  </a:lnTo>
                  <a:lnTo>
                    <a:pt x="895116" y="118051"/>
                  </a:lnTo>
                  <a:lnTo>
                    <a:pt x="888450" y="118051"/>
                  </a:lnTo>
                  <a:lnTo>
                    <a:pt x="888450" y="121859"/>
                  </a:lnTo>
                  <a:lnTo>
                    <a:pt x="891307" y="125667"/>
                  </a:lnTo>
                  <a:lnTo>
                    <a:pt x="897973" y="129475"/>
                  </a:lnTo>
                  <a:lnTo>
                    <a:pt x="904638" y="137091"/>
                  </a:lnTo>
                  <a:lnTo>
                    <a:pt x="907495" y="137091"/>
                  </a:lnTo>
                  <a:lnTo>
                    <a:pt x="910352" y="144707"/>
                  </a:lnTo>
                  <a:lnTo>
                    <a:pt x="910352" y="148515"/>
                  </a:lnTo>
                  <a:lnTo>
                    <a:pt x="913209" y="156131"/>
                  </a:lnTo>
                  <a:lnTo>
                    <a:pt x="913209" y="163748"/>
                  </a:lnTo>
                  <a:lnTo>
                    <a:pt x="910352" y="163748"/>
                  </a:lnTo>
                  <a:lnTo>
                    <a:pt x="903686" y="167556"/>
                  </a:lnTo>
                  <a:lnTo>
                    <a:pt x="900829" y="175172"/>
                  </a:lnTo>
                  <a:lnTo>
                    <a:pt x="950346" y="175172"/>
                  </a:lnTo>
                  <a:lnTo>
                    <a:pt x="934158" y="196116"/>
                  </a:lnTo>
                  <a:lnTo>
                    <a:pt x="970344" y="196116"/>
                  </a:lnTo>
                  <a:lnTo>
                    <a:pt x="967487" y="206589"/>
                  </a:lnTo>
                  <a:lnTo>
                    <a:pt x="937967" y="206589"/>
                  </a:lnTo>
                  <a:lnTo>
                    <a:pt x="931301" y="214205"/>
                  </a:lnTo>
                  <a:lnTo>
                    <a:pt x="893211" y="214205"/>
                  </a:lnTo>
                  <a:lnTo>
                    <a:pt x="883689" y="218013"/>
                  </a:lnTo>
                  <a:lnTo>
                    <a:pt x="854169" y="218013"/>
                  </a:lnTo>
                  <a:lnTo>
                    <a:pt x="851312" y="214205"/>
                  </a:lnTo>
                  <a:lnTo>
                    <a:pt x="848456" y="214205"/>
                  </a:lnTo>
                  <a:lnTo>
                    <a:pt x="851312" y="210397"/>
                  </a:lnTo>
                  <a:lnTo>
                    <a:pt x="854169" y="210397"/>
                  </a:lnTo>
                  <a:lnTo>
                    <a:pt x="860835" y="202780"/>
                  </a:lnTo>
                  <a:lnTo>
                    <a:pt x="857978" y="198972"/>
                  </a:lnTo>
                  <a:lnTo>
                    <a:pt x="798939" y="198972"/>
                  </a:lnTo>
                  <a:lnTo>
                    <a:pt x="796082" y="202780"/>
                  </a:lnTo>
                  <a:lnTo>
                    <a:pt x="796082" y="213253"/>
                  </a:lnTo>
                  <a:lnTo>
                    <a:pt x="786559" y="213253"/>
                  </a:lnTo>
                  <a:lnTo>
                    <a:pt x="779894" y="217061"/>
                  </a:lnTo>
                  <a:lnTo>
                    <a:pt x="770371" y="217061"/>
                  </a:lnTo>
                  <a:lnTo>
                    <a:pt x="760849" y="220869"/>
                  </a:lnTo>
                  <a:lnTo>
                    <a:pt x="733233" y="220869"/>
                  </a:lnTo>
                  <a:lnTo>
                    <a:pt x="717045" y="224677"/>
                  </a:lnTo>
                  <a:lnTo>
                    <a:pt x="686573" y="232293"/>
                  </a:lnTo>
                  <a:lnTo>
                    <a:pt x="686573" y="236101"/>
                  </a:lnTo>
                  <a:lnTo>
                    <a:pt x="696095" y="239909"/>
                  </a:lnTo>
                  <a:lnTo>
                    <a:pt x="702761" y="243717"/>
                  </a:lnTo>
                  <a:lnTo>
                    <a:pt x="718950" y="243717"/>
                  </a:lnTo>
                  <a:lnTo>
                    <a:pt x="696095" y="253238"/>
                  </a:lnTo>
                  <a:lnTo>
                    <a:pt x="689430" y="277990"/>
                  </a:lnTo>
                  <a:lnTo>
                    <a:pt x="696095" y="277990"/>
                  </a:lnTo>
                  <a:lnTo>
                    <a:pt x="705618" y="281798"/>
                  </a:lnTo>
                  <a:lnTo>
                    <a:pt x="732281" y="281798"/>
                  </a:lnTo>
                  <a:lnTo>
                    <a:pt x="738947" y="277990"/>
                  </a:lnTo>
                  <a:lnTo>
                    <a:pt x="745613" y="277990"/>
                  </a:lnTo>
                  <a:lnTo>
                    <a:pt x="772276" y="285606"/>
                  </a:lnTo>
                  <a:lnTo>
                    <a:pt x="778941" y="275134"/>
                  </a:lnTo>
                  <a:lnTo>
                    <a:pt x="785607" y="285606"/>
                  </a:lnTo>
                  <a:lnTo>
                    <a:pt x="792273" y="281798"/>
                  </a:lnTo>
                  <a:lnTo>
                    <a:pt x="795130" y="277990"/>
                  </a:lnTo>
                  <a:lnTo>
                    <a:pt x="808461" y="270374"/>
                  </a:lnTo>
                  <a:lnTo>
                    <a:pt x="811318" y="266566"/>
                  </a:lnTo>
                  <a:lnTo>
                    <a:pt x="817984" y="266566"/>
                  </a:lnTo>
                  <a:lnTo>
                    <a:pt x="824649" y="270374"/>
                  </a:lnTo>
                  <a:lnTo>
                    <a:pt x="834172" y="270374"/>
                  </a:lnTo>
                  <a:lnTo>
                    <a:pt x="840838" y="266566"/>
                  </a:lnTo>
                  <a:lnTo>
                    <a:pt x="843694" y="262758"/>
                  </a:lnTo>
                  <a:lnTo>
                    <a:pt x="850360" y="258950"/>
                  </a:lnTo>
                  <a:lnTo>
                    <a:pt x="853217" y="258950"/>
                  </a:lnTo>
                  <a:lnTo>
                    <a:pt x="856074" y="255142"/>
                  </a:lnTo>
                  <a:lnTo>
                    <a:pt x="856074" y="269422"/>
                  </a:lnTo>
                  <a:lnTo>
                    <a:pt x="853217" y="277038"/>
                  </a:lnTo>
                  <a:lnTo>
                    <a:pt x="850360" y="280846"/>
                  </a:lnTo>
                  <a:lnTo>
                    <a:pt x="819888" y="280846"/>
                  </a:lnTo>
                  <a:lnTo>
                    <a:pt x="822745" y="298935"/>
                  </a:lnTo>
                  <a:lnTo>
                    <a:pt x="816079" y="302743"/>
                  </a:lnTo>
                  <a:lnTo>
                    <a:pt x="813222" y="310359"/>
                  </a:lnTo>
                  <a:lnTo>
                    <a:pt x="806557" y="314167"/>
                  </a:lnTo>
                  <a:lnTo>
                    <a:pt x="800843" y="321783"/>
                  </a:lnTo>
                  <a:lnTo>
                    <a:pt x="791321" y="325591"/>
                  </a:lnTo>
                  <a:lnTo>
                    <a:pt x="755135" y="325591"/>
                  </a:lnTo>
                  <a:lnTo>
                    <a:pt x="745613" y="315119"/>
                  </a:lnTo>
                  <a:lnTo>
                    <a:pt x="736090" y="322735"/>
                  </a:lnTo>
                  <a:lnTo>
                    <a:pt x="736090" y="330351"/>
                  </a:lnTo>
                  <a:lnTo>
                    <a:pt x="733233" y="330351"/>
                  </a:lnTo>
                  <a:lnTo>
                    <a:pt x="730377" y="334159"/>
                  </a:lnTo>
                  <a:lnTo>
                    <a:pt x="723711" y="337968"/>
                  </a:lnTo>
                  <a:lnTo>
                    <a:pt x="714188" y="341776"/>
                  </a:lnTo>
                  <a:lnTo>
                    <a:pt x="707522" y="345584"/>
                  </a:lnTo>
                  <a:lnTo>
                    <a:pt x="694191" y="345584"/>
                  </a:lnTo>
                  <a:lnTo>
                    <a:pt x="680859" y="337968"/>
                  </a:lnTo>
                  <a:lnTo>
                    <a:pt x="677050" y="337968"/>
                  </a:lnTo>
                  <a:lnTo>
                    <a:pt x="624677" y="366528"/>
                  </a:lnTo>
                  <a:lnTo>
                    <a:pt x="615154" y="377000"/>
                  </a:lnTo>
                  <a:lnTo>
                    <a:pt x="612297" y="366528"/>
                  </a:lnTo>
                  <a:lnTo>
                    <a:pt x="591348" y="375096"/>
                  </a:lnTo>
                  <a:lnTo>
                    <a:pt x="584682" y="375096"/>
                  </a:lnTo>
                  <a:lnTo>
                    <a:pt x="571351" y="382713"/>
                  </a:lnTo>
                  <a:lnTo>
                    <a:pt x="558019" y="396993"/>
                  </a:lnTo>
                  <a:lnTo>
                    <a:pt x="541831" y="389377"/>
                  </a:lnTo>
                  <a:lnTo>
                    <a:pt x="541831" y="403657"/>
                  </a:lnTo>
                  <a:lnTo>
                    <a:pt x="538974" y="399849"/>
                  </a:lnTo>
                  <a:lnTo>
                    <a:pt x="532308" y="399849"/>
                  </a:lnTo>
                  <a:lnTo>
                    <a:pt x="529452" y="403657"/>
                  </a:lnTo>
                  <a:lnTo>
                    <a:pt x="529452" y="414129"/>
                  </a:lnTo>
                  <a:lnTo>
                    <a:pt x="522786" y="424601"/>
                  </a:lnTo>
                  <a:lnTo>
                    <a:pt x="555162" y="410321"/>
                  </a:lnTo>
                  <a:lnTo>
                    <a:pt x="541831" y="420793"/>
                  </a:lnTo>
                  <a:lnTo>
                    <a:pt x="541831" y="428410"/>
                  </a:lnTo>
                  <a:lnTo>
                    <a:pt x="532308" y="436026"/>
                  </a:lnTo>
                  <a:lnTo>
                    <a:pt x="561828" y="436026"/>
                  </a:lnTo>
                  <a:lnTo>
                    <a:pt x="564685" y="439834"/>
                  </a:lnTo>
                  <a:lnTo>
                    <a:pt x="564685" y="443642"/>
                  </a:lnTo>
                  <a:lnTo>
                    <a:pt x="558019" y="447450"/>
                  </a:lnTo>
                  <a:lnTo>
                    <a:pt x="538022" y="447450"/>
                  </a:lnTo>
                  <a:lnTo>
                    <a:pt x="524690" y="451258"/>
                  </a:lnTo>
                  <a:lnTo>
                    <a:pt x="531356" y="443642"/>
                  </a:lnTo>
                  <a:lnTo>
                    <a:pt x="524690" y="439834"/>
                  </a:lnTo>
                  <a:lnTo>
                    <a:pt x="521834" y="439834"/>
                  </a:lnTo>
                  <a:lnTo>
                    <a:pt x="518977" y="443642"/>
                  </a:lnTo>
                  <a:lnTo>
                    <a:pt x="512311" y="447450"/>
                  </a:lnTo>
                  <a:lnTo>
                    <a:pt x="509454" y="451258"/>
                  </a:lnTo>
                  <a:lnTo>
                    <a:pt x="505645" y="451258"/>
                  </a:lnTo>
                  <a:lnTo>
                    <a:pt x="502789" y="455066"/>
                  </a:lnTo>
                  <a:lnTo>
                    <a:pt x="505645" y="455066"/>
                  </a:lnTo>
                  <a:lnTo>
                    <a:pt x="508502" y="458874"/>
                  </a:lnTo>
                  <a:lnTo>
                    <a:pt x="508502" y="462682"/>
                  </a:lnTo>
                  <a:lnTo>
                    <a:pt x="505645" y="464586"/>
                  </a:lnTo>
                  <a:lnTo>
                    <a:pt x="505645" y="468394"/>
                  </a:lnTo>
                  <a:lnTo>
                    <a:pt x="502789" y="476011"/>
                  </a:lnTo>
                  <a:lnTo>
                    <a:pt x="502789" y="483627"/>
                  </a:lnTo>
                  <a:lnTo>
                    <a:pt x="541831" y="483627"/>
                  </a:lnTo>
                  <a:lnTo>
                    <a:pt x="568494" y="465538"/>
                  </a:lnTo>
                  <a:lnTo>
                    <a:pt x="604679" y="451258"/>
                  </a:lnTo>
                  <a:lnTo>
                    <a:pt x="600870" y="451258"/>
                  </a:lnTo>
                  <a:lnTo>
                    <a:pt x="598014" y="455066"/>
                  </a:lnTo>
                  <a:lnTo>
                    <a:pt x="591348" y="456970"/>
                  </a:lnTo>
                  <a:lnTo>
                    <a:pt x="581825" y="460778"/>
                  </a:lnTo>
                  <a:lnTo>
                    <a:pt x="575160" y="468394"/>
                  </a:lnTo>
                  <a:lnTo>
                    <a:pt x="568494" y="472203"/>
                  </a:lnTo>
                  <a:lnTo>
                    <a:pt x="561828" y="479819"/>
                  </a:lnTo>
                  <a:lnTo>
                    <a:pt x="561828" y="490291"/>
                  </a:lnTo>
                  <a:lnTo>
                    <a:pt x="558971" y="497907"/>
                  </a:lnTo>
                  <a:lnTo>
                    <a:pt x="542783" y="497907"/>
                  </a:lnTo>
                  <a:lnTo>
                    <a:pt x="536117" y="501715"/>
                  </a:lnTo>
                  <a:lnTo>
                    <a:pt x="532308" y="511235"/>
                  </a:lnTo>
                  <a:lnTo>
                    <a:pt x="529452" y="518852"/>
                  </a:lnTo>
                  <a:lnTo>
                    <a:pt x="522786" y="522660"/>
                  </a:lnTo>
                  <a:lnTo>
                    <a:pt x="516120" y="530276"/>
                  </a:lnTo>
                  <a:lnTo>
                    <a:pt x="509454" y="534084"/>
                  </a:lnTo>
                  <a:lnTo>
                    <a:pt x="506598" y="537892"/>
                  </a:lnTo>
                  <a:lnTo>
                    <a:pt x="536117" y="534084"/>
                  </a:lnTo>
                  <a:lnTo>
                    <a:pt x="533261" y="544556"/>
                  </a:lnTo>
                  <a:lnTo>
                    <a:pt x="536117" y="536940"/>
                  </a:lnTo>
                  <a:lnTo>
                    <a:pt x="542783" y="533132"/>
                  </a:lnTo>
                  <a:lnTo>
                    <a:pt x="549449" y="525516"/>
                  </a:lnTo>
                  <a:lnTo>
                    <a:pt x="562780" y="517899"/>
                  </a:lnTo>
                  <a:lnTo>
                    <a:pt x="569446" y="517899"/>
                  </a:lnTo>
                  <a:lnTo>
                    <a:pt x="576112" y="521708"/>
                  </a:lnTo>
                  <a:lnTo>
                    <a:pt x="578969" y="521708"/>
                  </a:lnTo>
                  <a:lnTo>
                    <a:pt x="578969" y="525516"/>
                  </a:lnTo>
                  <a:lnTo>
                    <a:pt x="576112" y="525516"/>
                  </a:lnTo>
                  <a:lnTo>
                    <a:pt x="589443" y="521708"/>
                  </a:lnTo>
                  <a:lnTo>
                    <a:pt x="586587" y="525516"/>
                  </a:lnTo>
                  <a:lnTo>
                    <a:pt x="586587" y="543604"/>
                  </a:lnTo>
                  <a:lnTo>
                    <a:pt x="589443" y="547412"/>
                  </a:lnTo>
                  <a:lnTo>
                    <a:pt x="598966" y="547412"/>
                  </a:lnTo>
                  <a:lnTo>
                    <a:pt x="600870" y="539796"/>
                  </a:lnTo>
                  <a:lnTo>
                    <a:pt x="607536" y="535988"/>
                  </a:lnTo>
                  <a:lnTo>
                    <a:pt x="610393" y="532180"/>
                  </a:lnTo>
                  <a:lnTo>
                    <a:pt x="613250" y="524564"/>
                  </a:lnTo>
                  <a:lnTo>
                    <a:pt x="636104" y="514091"/>
                  </a:lnTo>
                  <a:lnTo>
                    <a:pt x="642769" y="521708"/>
                  </a:lnTo>
                  <a:lnTo>
                    <a:pt x="626581" y="521708"/>
                  </a:lnTo>
                  <a:lnTo>
                    <a:pt x="623724" y="525516"/>
                  </a:lnTo>
                  <a:lnTo>
                    <a:pt x="623724" y="529324"/>
                  </a:lnTo>
                  <a:lnTo>
                    <a:pt x="620868" y="533132"/>
                  </a:lnTo>
                  <a:lnTo>
                    <a:pt x="620868" y="536940"/>
                  </a:lnTo>
                  <a:lnTo>
                    <a:pt x="630390" y="536940"/>
                  </a:lnTo>
                  <a:lnTo>
                    <a:pt x="637056" y="533132"/>
                  </a:lnTo>
                  <a:lnTo>
                    <a:pt x="646578" y="533132"/>
                  </a:lnTo>
                  <a:lnTo>
                    <a:pt x="656101" y="529324"/>
                  </a:lnTo>
                  <a:lnTo>
                    <a:pt x="665623" y="529324"/>
                  </a:lnTo>
                  <a:lnTo>
                    <a:pt x="668480" y="525516"/>
                  </a:lnTo>
                  <a:lnTo>
                    <a:pt x="671337" y="525516"/>
                  </a:lnTo>
                  <a:lnTo>
                    <a:pt x="695143" y="514091"/>
                  </a:lnTo>
                  <a:lnTo>
                    <a:pt x="668480" y="528372"/>
                  </a:lnTo>
                  <a:lnTo>
                    <a:pt x="668480" y="535988"/>
                  </a:lnTo>
                  <a:lnTo>
                    <a:pt x="661814" y="535988"/>
                  </a:lnTo>
                  <a:lnTo>
                    <a:pt x="655149" y="539796"/>
                  </a:lnTo>
                  <a:lnTo>
                    <a:pt x="648483" y="539796"/>
                  </a:lnTo>
                  <a:lnTo>
                    <a:pt x="641817" y="543604"/>
                  </a:lnTo>
                  <a:lnTo>
                    <a:pt x="638960" y="547412"/>
                  </a:lnTo>
                  <a:lnTo>
                    <a:pt x="632295" y="551220"/>
                  </a:lnTo>
                  <a:lnTo>
                    <a:pt x="629438" y="558836"/>
                  </a:lnTo>
                  <a:lnTo>
                    <a:pt x="613250" y="558836"/>
                  </a:lnTo>
                  <a:lnTo>
                    <a:pt x="593252" y="576925"/>
                  </a:lnTo>
                  <a:lnTo>
                    <a:pt x="593252" y="587397"/>
                  </a:lnTo>
                  <a:lnTo>
                    <a:pt x="566589" y="587397"/>
                  </a:lnTo>
                  <a:lnTo>
                    <a:pt x="563733" y="591205"/>
                  </a:lnTo>
                  <a:lnTo>
                    <a:pt x="557067" y="591205"/>
                  </a:lnTo>
                  <a:lnTo>
                    <a:pt x="547544" y="595013"/>
                  </a:lnTo>
                  <a:lnTo>
                    <a:pt x="540879" y="598821"/>
                  </a:lnTo>
                  <a:lnTo>
                    <a:pt x="534213" y="598821"/>
                  </a:lnTo>
                  <a:lnTo>
                    <a:pt x="527547" y="606437"/>
                  </a:lnTo>
                  <a:lnTo>
                    <a:pt x="527547" y="614054"/>
                  </a:lnTo>
                  <a:lnTo>
                    <a:pt x="524690" y="617862"/>
                  </a:lnTo>
                  <a:lnTo>
                    <a:pt x="524690" y="625478"/>
                  </a:lnTo>
                  <a:lnTo>
                    <a:pt x="478030" y="625478"/>
                  </a:lnTo>
                  <a:lnTo>
                    <a:pt x="468507" y="629286"/>
                  </a:lnTo>
                  <a:lnTo>
                    <a:pt x="452319" y="639758"/>
                  </a:lnTo>
                  <a:lnTo>
                    <a:pt x="438988" y="650230"/>
                  </a:lnTo>
                  <a:lnTo>
                    <a:pt x="425656" y="657847"/>
                  </a:lnTo>
                  <a:lnTo>
                    <a:pt x="422799" y="661655"/>
                  </a:lnTo>
                  <a:lnTo>
                    <a:pt x="409468" y="665463"/>
                  </a:lnTo>
                  <a:lnTo>
                    <a:pt x="402802" y="675935"/>
                  </a:lnTo>
                  <a:lnTo>
                    <a:pt x="399945" y="665463"/>
                  </a:lnTo>
                  <a:lnTo>
                    <a:pt x="366617" y="665463"/>
                  </a:lnTo>
                  <a:lnTo>
                    <a:pt x="353285" y="673079"/>
                  </a:lnTo>
                  <a:lnTo>
                    <a:pt x="343763" y="676887"/>
                  </a:lnTo>
                  <a:lnTo>
                    <a:pt x="340906" y="680695"/>
                  </a:lnTo>
                  <a:lnTo>
                    <a:pt x="331383" y="680695"/>
                  </a:lnTo>
                  <a:lnTo>
                    <a:pt x="331383" y="688311"/>
                  </a:lnTo>
                  <a:lnTo>
                    <a:pt x="315195" y="692119"/>
                  </a:lnTo>
                  <a:lnTo>
                    <a:pt x="308529" y="695927"/>
                  </a:lnTo>
                  <a:lnTo>
                    <a:pt x="294246" y="695927"/>
                  </a:lnTo>
                  <a:lnTo>
                    <a:pt x="280914" y="706400"/>
                  </a:lnTo>
                  <a:lnTo>
                    <a:pt x="283771" y="714016"/>
                  </a:lnTo>
                  <a:lnTo>
                    <a:pt x="293293" y="703544"/>
                  </a:lnTo>
                  <a:lnTo>
                    <a:pt x="302816" y="711160"/>
                  </a:lnTo>
                  <a:lnTo>
                    <a:pt x="316147" y="700688"/>
                  </a:lnTo>
                  <a:lnTo>
                    <a:pt x="316147" y="708304"/>
                  </a:lnTo>
                  <a:lnTo>
                    <a:pt x="324718" y="708304"/>
                  </a:lnTo>
                  <a:lnTo>
                    <a:pt x="331383" y="704496"/>
                  </a:lnTo>
                  <a:lnTo>
                    <a:pt x="338049" y="704496"/>
                  </a:lnTo>
                  <a:lnTo>
                    <a:pt x="351381" y="690215"/>
                  </a:lnTo>
                  <a:lnTo>
                    <a:pt x="358046" y="686407"/>
                  </a:lnTo>
                  <a:lnTo>
                    <a:pt x="364712" y="678791"/>
                  </a:lnTo>
                  <a:lnTo>
                    <a:pt x="374235" y="678791"/>
                  </a:lnTo>
                  <a:lnTo>
                    <a:pt x="374235" y="686407"/>
                  </a:lnTo>
                  <a:lnTo>
                    <a:pt x="377091" y="690215"/>
                  </a:lnTo>
                  <a:lnTo>
                    <a:pt x="386614" y="690215"/>
                  </a:lnTo>
                  <a:lnTo>
                    <a:pt x="400898" y="682599"/>
                  </a:lnTo>
                  <a:lnTo>
                    <a:pt x="407563" y="682599"/>
                  </a:lnTo>
                  <a:lnTo>
                    <a:pt x="414229" y="678791"/>
                  </a:lnTo>
                  <a:lnTo>
                    <a:pt x="417086" y="674983"/>
                  </a:lnTo>
                  <a:lnTo>
                    <a:pt x="419943" y="674983"/>
                  </a:lnTo>
                  <a:lnTo>
                    <a:pt x="439940" y="682599"/>
                  </a:lnTo>
                  <a:lnTo>
                    <a:pt x="449462" y="672127"/>
                  </a:lnTo>
                  <a:lnTo>
                    <a:pt x="456128" y="672127"/>
                  </a:lnTo>
                  <a:lnTo>
                    <a:pt x="465651" y="668319"/>
                  </a:lnTo>
                  <a:lnTo>
                    <a:pt x="475173" y="668319"/>
                  </a:lnTo>
                  <a:lnTo>
                    <a:pt x="488505" y="660703"/>
                  </a:lnTo>
                  <a:lnTo>
                    <a:pt x="501836" y="646422"/>
                  </a:lnTo>
                  <a:lnTo>
                    <a:pt x="515168" y="638806"/>
                  </a:lnTo>
                  <a:lnTo>
                    <a:pt x="531356" y="638806"/>
                  </a:lnTo>
                  <a:lnTo>
                    <a:pt x="534213" y="631190"/>
                  </a:lnTo>
                  <a:lnTo>
                    <a:pt x="553258" y="631190"/>
                  </a:lnTo>
                  <a:lnTo>
                    <a:pt x="559924" y="627382"/>
                  </a:lnTo>
                  <a:lnTo>
                    <a:pt x="562780" y="627382"/>
                  </a:lnTo>
                  <a:lnTo>
                    <a:pt x="565637" y="623574"/>
                  </a:lnTo>
                  <a:lnTo>
                    <a:pt x="572303" y="623574"/>
                  </a:lnTo>
                  <a:lnTo>
                    <a:pt x="592300" y="615958"/>
                  </a:lnTo>
                  <a:lnTo>
                    <a:pt x="605632" y="608342"/>
                  </a:lnTo>
                  <a:lnTo>
                    <a:pt x="612297" y="600725"/>
                  </a:lnTo>
                  <a:lnTo>
                    <a:pt x="618963" y="596917"/>
                  </a:lnTo>
                  <a:lnTo>
                    <a:pt x="621820" y="593109"/>
                  </a:lnTo>
                  <a:lnTo>
                    <a:pt x="658005" y="585493"/>
                  </a:lnTo>
                  <a:lnTo>
                    <a:pt x="687525" y="567405"/>
                  </a:lnTo>
                  <a:lnTo>
                    <a:pt x="707522" y="567405"/>
                  </a:lnTo>
                  <a:lnTo>
                    <a:pt x="717045" y="563597"/>
                  </a:lnTo>
                  <a:lnTo>
                    <a:pt x="724663" y="563597"/>
                  </a:lnTo>
                  <a:lnTo>
                    <a:pt x="731329" y="559788"/>
                  </a:lnTo>
                  <a:lnTo>
                    <a:pt x="749422" y="542652"/>
                  </a:lnTo>
                  <a:lnTo>
                    <a:pt x="756087" y="542652"/>
                  </a:lnTo>
                  <a:lnTo>
                    <a:pt x="769419" y="535036"/>
                  </a:lnTo>
                  <a:lnTo>
                    <a:pt x="776085" y="535036"/>
                  </a:lnTo>
                  <a:lnTo>
                    <a:pt x="782750" y="531228"/>
                  </a:lnTo>
                  <a:lnTo>
                    <a:pt x="785607" y="527420"/>
                  </a:lnTo>
                  <a:lnTo>
                    <a:pt x="785607" y="519804"/>
                  </a:lnTo>
                  <a:lnTo>
                    <a:pt x="778941" y="519804"/>
                  </a:lnTo>
                  <a:lnTo>
                    <a:pt x="781798" y="515995"/>
                  </a:lnTo>
                  <a:lnTo>
                    <a:pt x="795130" y="508379"/>
                  </a:lnTo>
                  <a:lnTo>
                    <a:pt x="797986" y="504571"/>
                  </a:lnTo>
                  <a:lnTo>
                    <a:pt x="804652" y="500763"/>
                  </a:lnTo>
                  <a:lnTo>
                    <a:pt x="807509" y="496955"/>
                  </a:lnTo>
                  <a:lnTo>
                    <a:pt x="814175" y="496955"/>
                  </a:lnTo>
                  <a:lnTo>
                    <a:pt x="820840" y="493147"/>
                  </a:lnTo>
                  <a:lnTo>
                    <a:pt x="827506" y="493147"/>
                  </a:lnTo>
                  <a:lnTo>
                    <a:pt x="830363" y="489339"/>
                  </a:lnTo>
                  <a:lnTo>
                    <a:pt x="833220" y="489339"/>
                  </a:lnTo>
                  <a:lnTo>
                    <a:pt x="872262" y="471251"/>
                  </a:lnTo>
                  <a:lnTo>
                    <a:pt x="869405" y="460778"/>
                  </a:lnTo>
                  <a:lnTo>
                    <a:pt x="877023" y="460778"/>
                  </a:lnTo>
                  <a:lnTo>
                    <a:pt x="879880" y="464586"/>
                  </a:lnTo>
                  <a:lnTo>
                    <a:pt x="889402" y="464586"/>
                  </a:lnTo>
                  <a:lnTo>
                    <a:pt x="896068" y="456970"/>
                  </a:lnTo>
                  <a:lnTo>
                    <a:pt x="902734" y="456970"/>
                  </a:lnTo>
                  <a:lnTo>
                    <a:pt x="916065" y="449354"/>
                  </a:lnTo>
                  <a:lnTo>
                    <a:pt x="918922" y="445546"/>
                  </a:lnTo>
                  <a:lnTo>
                    <a:pt x="932254" y="437930"/>
                  </a:lnTo>
                  <a:lnTo>
                    <a:pt x="952251" y="430314"/>
                  </a:lnTo>
                  <a:lnTo>
                    <a:pt x="968439" y="422697"/>
                  </a:lnTo>
                  <a:lnTo>
                    <a:pt x="981771" y="418889"/>
                  </a:lnTo>
                  <a:lnTo>
                    <a:pt x="991293" y="418889"/>
                  </a:lnTo>
                  <a:lnTo>
                    <a:pt x="994150" y="422697"/>
                  </a:lnTo>
                  <a:lnTo>
                    <a:pt x="1007482" y="430314"/>
                  </a:lnTo>
                  <a:lnTo>
                    <a:pt x="1010338" y="434122"/>
                  </a:lnTo>
                  <a:lnTo>
                    <a:pt x="991293" y="434122"/>
                  </a:lnTo>
                  <a:lnTo>
                    <a:pt x="981771" y="426505"/>
                  </a:lnTo>
                  <a:lnTo>
                    <a:pt x="962726" y="440786"/>
                  </a:lnTo>
                  <a:lnTo>
                    <a:pt x="946538" y="440786"/>
                  </a:lnTo>
                  <a:lnTo>
                    <a:pt x="943681" y="444594"/>
                  </a:lnTo>
                  <a:lnTo>
                    <a:pt x="937015" y="448402"/>
                  </a:lnTo>
                  <a:lnTo>
                    <a:pt x="934158" y="456018"/>
                  </a:lnTo>
                  <a:lnTo>
                    <a:pt x="927493" y="459826"/>
                  </a:lnTo>
                  <a:lnTo>
                    <a:pt x="924636" y="463634"/>
                  </a:lnTo>
                  <a:lnTo>
                    <a:pt x="921779" y="463634"/>
                  </a:lnTo>
                  <a:lnTo>
                    <a:pt x="915113" y="467442"/>
                  </a:lnTo>
                  <a:lnTo>
                    <a:pt x="908447" y="467442"/>
                  </a:lnTo>
                  <a:lnTo>
                    <a:pt x="898925" y="471251"/>
                  </a:lnTo>
                  <a:lnTo>
                    <a:pt x="885593" y="478867"/>
                  </a:lnTo>
                  <a:lnTo>
                    <a:pt x="885593" y="482675"/>
                  </a:lnTo>
                  <a:lnTo>
                    <a:pt x="888450" y="486483"/>
                  </a:lnTo>
                  <a:lnTo>
                    <a:pt x="895116" y="490291"/>
                  </a:lnTo>
                  <a:lnTo>
                    <a:pt x="901782" y="490291"/>
                  </a:lnTo>
                  <a:lnTo>
                    <a:pt x="898925" y="494099"/>
                  </a:lnTo>
                  <a:lnTo>
                    <a:pt x="896068" y="494099"/>
                  </a:lnTo>
                  <a:lnTo>
                    <a:pt x="889402" y="497907"/>
                  </a:lnTo>
                  <a:lnTo>
                    <a:pt x="862739" y="497907"/>
                  </a:lnTo>
                  <a:lnTo>
                    <a:pt x="859883" y="501715"/>
                  </a:lnTo>
                  <a:lnTo>
                    <a:pt x="857026" y="501715"/>
                  </a:lnTo>
                  <a:lnTo>
                    <a:pt x="857026" y="509331"/>
                  </a:lnTo>
                  <a:lnTo>
                    <a:pt x="863692" y="516947"/>
                  </a:lnTo>
                  <a:lnTo>
                    <a:pt x="867501" y="516947"/>
                  </a:lnTo>
                  <a:lnTo>
                    <a:pt x="874166" y="513139"/>
                  </a:lnTo>
                  <a:lnTo>
                    <a:pt x="897020" y="502667"/>
                  </a:lnTo>
                  <a:lnTo>
                    <a:pt x="919874" y="488387"/>
                  </a:lnTo>
                  <a:lnTo>
                    <a:pt x="942729" y="480771"/>
                  </a:lnTo>
                  <a:lnTo>
                    <a:pt x="978914" y="480771"/>
                  </a:lnTo>
                  <a:lnTo>
                    <a:pt x="995102" y="476963"/>
                  </a:lnTo>
                  <a:lnTo>
                    <a:pt x="997959" y="473155"/>
                  </a:lnTo>
                  <a:lnTo>
                    <a:pt x="1011291" y="465538"/>
                  </a:lnTo>
                  <a:lnTo>
                    <a:pt x="1014147" y="457922"/>
                  </a:lnTo>
                  <a:lnTo>
                    <a:pt x="1020813" y="454114"/>
                  </a:lnTo>
                  <a:lnTo>
                    <a:pt x="1023670" y="450306"/>
                  </a:lnTo>
                  <a:lnTo>
                    <a:pt x="1020813" y="442690"/>
                  </a:lnTo>
                  <a:lnTo>
                    <a:pt x="1027479" y="438882"/>
                  </a:lnTo>
                  <a:lnTo>
                    <a:pt x="1043667" y="431266"/>
                  </a:lnTo>
                  <a:lnTo>
                    <a:pt x="1063664" y="427457"/>
                  </a:lnTo>
                  <a:lnTo>
                    <a:pt x="1073187" y="423649"/>
                  </a:lnTo>
                  <a:lnTo>
                    <a:pt x="1076044" y="423649"/>
                  </a:lnTo>
                  <a:lnTo>
                    <a:pt x="1082709" y="431266"/>
                  </a:lnTo>
                  <a:lnTo>
                    <a:pt x="1082709" y="435074"/>
                  </a:lnTo>
                  <a:lnTo>
                    <a:pt x="1118895" y="420793"/>
                  </a:lnTo>
                  <a:lnTo>
                    <a:pt x="1096041" y="441738"/>
                  </a:lnTo>
                  <a:lnTo>
                    <a:pt x="1105563" y="445546"/>
                  </a:lnTo>
                  <a:lnTo>
                    <a:pt x="1105563" y="456018"/>
                  </a:lnTo>
                  <a:lnTo>
                    <a:pt x="1108420" y="456018"/>
                  </a:lnTo>
                  <a:lnTo>
                    <a:pt x="1111277" y="452210"/>
                  </a:lnTo>
                  <a:lnTo>
                    <a:pt x="1143653" y="434122"/>
                  </a:lnTo>
                  <a:lnTo>
                    <a:pt x="1136988" y="437930"/>
                  </a:lnTo>
                  <a:lnTo>
                    <a:pt x="1134131" y="445546"/>
                  </a:lnTo>
                  <a:lnTo>
                    <a:pt x="1127465" y="449354"/>
                  </a:lnTo>
                  <a:lnTo>
                    <a:pt x="1124608" y="456970"/>
                  </a:lnTo>
                  <a:lnTo>
                    <a:pt x="1117943" y="464586"/>
                  </a:lnTo>
                  <a:lnTo>
                    <a:pt x="1120799" y="468394"/>
                  </a:lnTo>
                  <a:lnTo>
                    <a:pt x="1127465" y="468394"/>
                  </a:lnTo>
                  <a:lnTo>
                    <a:pt x="1134131" y="472203"/>
                  </a:lnTo>
                  <a:lnTo>
                    <a:pt x="1151272" y="472203"/>
                  </a:lnTo>
                  <a:lnTo>
                    <a:pt x="1207454" y="479819"/>
                  </a:lnTo>
                  <a:lnTo>
                    <a:pt x="1223643" y="469346"/>
                  </a:lnTo>
                  <a:lnTo>
                    <a:pt x="1220786" y="473155"/>
                  </a:lnTo>
                  <a:lnTo>
                    <a:pt x="1220786" y="487435"/>
                  </a:lnTo>
                  <a:lnTo>
                    <a:pt x="1256971" y="487435"/>
                  </a:lnTo>
                  <a:lnTo>
                    <a:pt x="1276969" y="483627"/>
                  </a:lnTo>
                  <a:lnTo>
                    <a:pt x="1273160" y="483627"/>
                  </a:lnTo>
                  <a:lnTo>
                    <a:pt x="1270303" y="487435"/>
                  </a:lnTo>
                  <a:lnTo>
                    <a:pt x="1263637" y="487435"/>
                  </a:lnTo>
                  <a:lnTo>
                    <a:pt x="1250306" y="495051"/>
                  </a:lnTo>
                  <a:lnTo>
                    <a:pt x="1247449" y="498859"/>
                  </a:lnTo>
                  <a:lnTo>
                    <a:pt x="1247449" y="502667"/>
                  </a:lnTo>
                  <a:lnTo>
                    <a:pt x="1254115" y="510283"/>
                  </a:lnTo>
                  <a:lnTo>
                    <a:pt x="1260780" y="514091"/>
                  </a:lnTo>
                  <a:lnTo>
                    <a:pt x="1264589" y="517899"/>
                  </a:lnTo>
                  <a:lnTo>
                    <a:pt x="1264589" y="532180"/>
                  </a:lnTo>
                  <a:lnTo>
                    <a:pt x="1267446" y="535988"/>
                  </a:lnTo>
                  <a:lnTo>
                    <a:pt x="1267446" y="543604"/>
                  </a:lnTo>
                  <a:lnTo>
                    <a:pt x="1271255" y="551220"/>
                  </a:lnTo>
                  <a:lnTo>
                    <a:pt x="1291252" y="551220"/>
                  </a:lnTo>
                  <a:lnTo>
                    <a:pt x="1297918" y="547412"/>
                  </a:lnTo>
                  <a:lnTo>
                    <a:pt x="1307441" y="547412"/>
                  </a:lnTo>
                  <a:lnTo>
                    <a:pt x="1304584" y="529324"/>
                  </a:lnTo>
                  <a:lnTo>
                    <a:pt x="1314106" y="525516"/>
                  </a:lnTo>
                  <a:lnTo>
                    <a:pt x="1320772" y="535988"/>
                  </a:lnTo>
                  <a:lnTo>
                    <a:pt x="1336960" y="528372"/>
                  </a:lnTo>
                  <a:lnTo>
                    <a:pt x="1330295" y="535988"/>
                  </a:lnTo>
                  <a:lnTo>
                    <a:pt x="1330295" y="543604"/>
                  </a:lnTo>
                  <a:lnTo>
                    <a:pt x="1326486" y="547412"/>
                  </a:lnTo>
                  <a:lnTo>
                    <a:pt x="1326486" y="551220"/>
                  </a:lnTo>
                  <a:lnTo>
                    <a:pt x="1330295" y="555028"/>
                  </a:lnTo>
                  <a:lnTo>
                    <a:pt x="1335056" y="555028"/>
                  </a:lnTo>
                  <a:lnTo>
                    <a:pt x="1341722" y="551220"/>
                  </a:lnTo>
                  <a:lnTo>
                    <a:pt x="1345531" y="547412"/>
                  </a:lnTo>
                  <a:lnTo>
                    <a:pt x="1348387" y="539796"/>
                  </a:lnTo>
                  <a:lnTo>
                    <a:pt x="1352196" y="535988"/>
                  </a:lnTo>
                  <a:lnTo>
                    <a:pt x="1355053" y="528372"/>
                  </a:lnTo>
                  <a:lnTo>
                    <a:pt x="1371241" y="503619"/>
                  </a:lnTo>
                  <a:lnTo>
                    <a:pt x="1357910" y="542652"/>
                  </a:lnTo>
                  <a:lnTo>
                    <a:pt x="1360767" y="556932"/>
                  </a:lnTo>
                  <a:lnTo>
                    <a:pt x="1380764" y="549316"/>
                  </a:lnTo>
                  <a:lnTo>
                    <a:pt x="1367432" y="563597"/>
                  </a:lnTo>
                  <a:lnTo>
                    <a:pt x="1380764" y="574069"/>
                  </a:lnTo>
                  <a:lnTo>
                    <a:pt x="1371241" y="574069"/>
                  </a:lnTo>
                  <a:lnTo>
                    <a:pt x="1371241" y="584541"/>
                  </a:lnTo>
                  <a:lnTo>
                    <a:pt x="1355053" y="595013"/>
                  </a:lnTo>
                  <a:lnTo>
                    <a:pt x="1345531" y="602629"/>
                  </a:lnTo>
                  <a:lnTo>
                    <a:pt x="1361719" y="613102"/>
                  </a:lnTo>
                  <a:lnTo>
                    <a:pt x="1358862" y="631190"/>
                  </a:lnTo>
                  <a:lnTo>
                    <a:pt x="1349340" y="641662"/>
                  </a:lnTo>
                  <a:lnTo>
                    <a:pt x="1358862" y="649278"/>
                  </a:lnTo>
                  <a:lnTo>
                    <a:pt x="1349340" y="659751"/>
                  </a:lnTo>
                  <a:lnTo>
                    <a:pt x="1365528" y="659751"/>
                  </a:lnTo>
                  <a:lnTo>
                    <a:pt x="1385525" y="652135"/>
                  </a:lnTo>
                  <a:lnTo>
                    <a:pt x="1369337" y="673079"/>
                  </a:lnTo>
                  <a:lnTo>
                    <a:pt x="1359814" y="683551"/>
                  </a:lnTo>
                  <a:lnTo>
                    <a:pt x="1373146" y="687359"/>
                  </a:lnTo>
                  <a:lnTo>
                    <a:pt x="1345531" y="697832"/>
                  </a:lnTo>
                  <a:lnTo>
                    <a:pt x="1336008" y="705448"/>
                  </a:lnTo>
                  <a:lnTo>
                    <a:pt x="1345531" y="713064"/>
                  </a:lnTo>
                  <a:lnTo>
                    <a:pt x="1345531" y="720680"/>
                  </a:lnTo>
                  <a:lnTo>
                    <a:pt x="1355053" y="713064"/>
                  </a:lnTo>
                  <a:lnTo>
                    <a:pt x="1364576" y="709256"/>
                  </a:lnTo>
                  <a:lnTo>
                    <a:pt x="1371241" y="701640"/>
                  </a:lnTo>
                  <a:lnTo>
                    <a:pt x="1377907" y="697832"/>
                  </a:lnTo>
                  <a:lnTo>
                    <a:pt x="1387430" y="687359"/>
                  </a:lnTo>
                  <a:lnTo>
                    <a:pt x="1391239" y="679743"/>
                  </a:lnTo>
                  <a:lnTo>
                    <a:pt x="1391239" y="672127"/>
                  </a:lnTo>
                  <a:lnTo>
                    <a:pt x="1397904" y="668319"/>
                  </a:lnTo>
                  <a:lnTo>
                    <a:pt x="1404570" y="660703"/>
                  </a:lnTo>
                  <a:lnTo>
                    <a:pt x="1411236" y="656895"/>
                  </a:lnTo>
                  <a:lnTo>
                    <a:pt x="1411236" y="649278"/>
                  </a:lnTo>
                  <a:lnTo>
                    <a:pt x="1407427" y="645470"/>
                  </a:lnTo>
                  <a:lnTo>
                    <a:pt x="1402666" y="645470"/>
                  </a:lnTo>
                  <a:close/>
                  <a:moveTo>
                    <a:pt x="1307441" y="642614"/>
                  </a:moveTo>
                  <a:lnTo>
                    <a:pt x="1297918" y="650230"/>
                  </a:lnTo>
                  <a:lnTo>
                    <a:pt x="1304584" y="657847"/>
                  </a:lnTo>
                  <a:lnTo>
                    <a:pt x="1307441" y="657847"/>
                  </a:lnTo>
                  <a:lnTo>
                    <a:pt x="1304584" y="661655"/>
                  </a:lnTo>
                  <a:lnTo>
                    <a:pt x="1300775" y="661655"/>
                  </a:lnTo>
                  <a:lnTo>
                    <a:pt x="1294109" y="669271"/>
                  </a:lnTo>
                  <a:lnTo>
                    <a:pt x="1291252" y="669271"/>
                  </a:lnTo>
                  <a:lnTo>
                    <a:pt x="1287443" y="673079"/>
                  </a:lnTo>
                  <a:lnTo>
                    <a:pt x="1287443" y="691167"/>
                  </a:lnTo>
                  <a:lnTo>
                    <a:pt x="1291252" y="698784"/>
                  </a:lnTo>
                  <a:lnTo>
                    <a:pt x="1291252" y="714016"/>
                  </a:lnTo>
                  <a:lnTo>
                    <a:pt x="1297918" y="710208"/>
                  </a:lnTo>
                  <a:lnTo>
                    <a:pt x="1300775" y="702592"/>
                  </a:lnTo>
                  <a:lnTo>
                    <a:pt x="1307441" y="698784"/>
                  </a:lnTo>
                  <a:lnTo>
                    <a:pt x="1311250" y="694975"/>
                  </a:lnTo>
                  <a:lnTo>
                    <a:pt x="1311250" y="687359"/>
                  </a:lnTo>
                  <a:lnTo>
                    <a:pt x="1304584" y="679743"/>
                  </a:lnTo>
                  <a:lnTo>
                    <a:pt x="1311250" y="679743"/>
                  </a:lnTo>
                  <a:lnTo>
                    <a:pt x="1320772" y="669271"/>
                  </a:lnTo>
                  <a:lnTo>
                    <a:pt x="1320772" y="658799"/>
                  </a:lnTo>
                  <a:lnTo>
                    <a:pt x="1307441" y="642614"/>
                  </a:lnTo>
                  <a:close/>
                  <a:moveTo>
                    <a:pt x="1268398" y="711160"/>
                  </a:moveTo>
                  <a:lnTo>
                    <a:pt x="1275064" y="711160"/>
                  </a:lnTo>
                  <a:lnTo>
                    <a:pt x="1281730" y="690215"/>
                  </a:lnTo>
                  <a:lnTo>
                    <a:pt x="1272207" y="694023"/>
                  </a:lnTo>
                  <a:lnTo>
                    <a:pt x="1268398" y="711160"/>
                  </a:lnTo>
                  <a:close/>
                  <a:moveTo>
                    <a:pt x="1314106" y="557884"/>
                  </a:moveTo>
                  <a:lnTo>
                    <a:pt x="1307441" y="557884"/>
                  </a:lnTo>
                  <a:lnTo>
                    <a:pt x="1300775" y="561693"/>
                  </a:lnTo>
                  <a:lnTo>
                    <a:pt x="1294109" y="569309"/>
                  </a:lnTo>
                  <a:lnTo>
                    <a:pt x="1294109" y="573117"/>
                  </a:lnTo>
                  <a:lnTo>
                    <a:pt x="1297918" y="580733"/>
                  </a:lnTo>
                  <a:lnTo>
                    <a:pt x="1300775" y="584541"/>
                  </a:lnTo>
                  <a:lnTo>
                    <a:pt x="1316963" y="584541"/>
                  </a:lnTo>
                  <a:lnTo>
                    <a:pt x="1319820" y="576925"/>
                  </a:lnTo>
                  <a:lnTo>
                    <a:pt x="1323629" y="573117"/>
                  </a:lnTo>
                  <a:lnTo>
                    <a:pt x="1323629" y="565501"/>
                  </a:lnTo>
                  <a:lnTo>
                    <a:pt x="1316963" y="561693"/>
                  </a:lnTo>
                  <a:lnTo>
                    <a:pt x="1314106" y="557884"/>
                  </a:lnTo>
                  <a:close/>
                  <a:moveTo>
                    <a:pt x="1343626" y="557884"/>
                  </a:moveTo>
                  <a:lnTo>
                    <a:pt x="1324581" y="578829"/>
                  </a:lnTo>
                  <a:lnTo>
                    <a:pt x="1315059" y="599773"/>
                  </a:lnTo>
                  <a:lnTo>
                    <a:pt x="1321724" y="599773"/>
                  </a:lnTo>
                  <a:lnTo>
                    <a:pt x="1341722" y="589301"/>
                  </a:lnTo>
                  <a:lnTo>
                    <a:pt x="1348387" y="581685"/>
                  </a:lnTo>
                  <a:lnTo>
                    <a:pt x="1348387" y="571213"/>
                  </a:lnTo>
                  <a:lnTo>
                    <a:pt x="1355053" y="563597"/>
                  </a:lnTo>
                  <a:lnTo>
                    <a:pt x="1348387" y="555980"/>
                  </a:lnTo>
                  <a:lnTo>
                    <a:pt x="1343626" y="557884"/>
                  </a:lnTo>
                  <a:close/>
                </a:path>
              </a:pathLst>
            </a:custGeom>
            <a:noFill/>
            <a:ln w="2379" cap="flat">
              <a:solidFill>
                <a:srgbClr val="FFFFFF"/>
              </a:solidFill>
              <a:prstDash val="solid"/>
              <a:round/>
            </a:ln>
          </p:spPr>
          <p:txBody>
            <a:bodyPr rtlCol="0" anchor="ctr"/>
            <a:lstStyle/>
            <a:p>
              <a:endParaRPr lang="en-US" noProof="0" dirty="0"/>
            </a:p>
          </p:txBody>
        </p:sp>
        <p:sp>
          <p:nvSpPr>
            <p:cNvPr id="6147" name="Serbest Form 6146">
              <a:extLst>
                <a:ext uri="{FF2B5EF4-FFF2-40B4-BE49-F238E27FC236}">
                  <a16:creationId xmlns:a16="http://schemas.microsoft.com/office/drawing/2014/main" id="{63CF61A3-80B0-E048-B436-829B70DF4A60}"/>
                </a:ext>
              </a:extLst>
            </p:cNvPr>
            <p:cNvSpPr/>
            <p:nvPr/>
          </p:nvSpPr>
          <p:spPr>
            <a:xfrm>
              <a:off x="6598788" y="4719940"/>
              <a:ext cx="290436" cy="328447"/>
            </a:xfrm>
            <a:custGeom>
              <a:avLst/>
              <a:gdLst>
                <a:gd name="connsiteX0" fmla="*/ 9523 w 290436"/>
                <a:gd name="connsiteY0" fmla="*/ 121859 h 328447"/>
                <a:gd name="connsiteX1" fmla="*/ 9523 w 290436"/>
                <a:gd name="connsiteY1" fmla="*/ 139947 h 328447"/>
                <a:gd name="connsiteX2" fmla="*/ 16188 w 290436"/>
                <a:gd name="connsiteY2" fmla="*/ 139947 h 328447"/>
                <a:gd name="connsiteX3" fmla="*/ 19045 w 290436"/>
                <a:gd name="connsiteY3" fmla="*/ 142803 h 328447"/>
                <a:gd name="connsiteX4" fmla="*/ 25711 w 290436"/>
                <a:gd name="connsiteY4" fmla="*/ 157083 h 328447"/>
                <a:gd name="connsiteX5" fmla="*/ 28568 w 290436"/>
                <a:gd name="connsiteY5" fmla="*/ 160892 h 328447"/>
                <a:gd name="connsiteX6" fmla="*/ 28568 w 290436"/>
                <a:gd name="connsiteY6" fmla="*/ 175172 h 328447"/>
                <a:gd name="connsiteX7" fmla="*/ 38090 w 290436"/>
                <a:gd name="connsiteY7" fmla="*/ 197068 h 328447"/>
                <a:gd name="connsiteX8" fmla="*/ 44756 w 290436"/>
                <a:gd name="connsiteY8" fmla="*/ 199924 h 328447"/>
                <a:gd name="connsiteX9" fmla="*/ 53326 w 290436"/>
                <a:gd name="connsiteY9" fmla="*/ 211349 h 328447"/>
                <a:gd name="connsiteX10" fmla="*/ 69514 w 290436"/>
                <a:gd name="connsiteY10" fmla="*/ 211349 h 328447"/>
                <a:gd name="connsiteX11" fmla="*/ 72371 w 290436"/>
                <a:gd name="connsiteY11" fmla="*/ 214205 h 328447"/>
                <a:gd name="connsiteX12" fmla="*/ 72371 w 290436"/>
                <a:gd name="connsiteY12" fmla="*/ 232293 h 328447"/>
                <a:gd name="connsiteX13" fmla="*/ 88559 w 290436"/>
                <a:gd name="connsiteY13" fmla="*/ 232293 h 328447"/>
                <a:gd name="connsiteX14" fmla="*/ 91416 w 290436"/>
                <a:gd name="connsiteY14" fmla="*/ 246573 h 328447"/>
                <a:gd name="connsiteX15" fmla="*/ 88559 w 290436"/>
                <a:gd name="connsiteY15" fmla="*/ 250381 h 328447"/>
                <a:gd name="connsiteX16" fmla="*/ 88559 w 290436"/>
                <a:gd name="connsiteY16" fmla="*/ 268470 h 328447"/>
                <a:gd name="connsiteX17" fmla="*/ 98082 w 290436"/>
                <a:gd name="connsiteY17" fmla="*/ 268470 h 328447"/>
                <a:gd name="connsiteX18" fmla="*/ 98082 w 290436"/>
                <a:gd name="connsiteY18" fmla="*/ 285606 h 328447"/>
                <a:gd name="connsiteX19" fmla="*/ 103796 w 290436"/>
                <a:gd name="connsiteY19" fmla="*/ 285606 h 328447"/>
                <a:gd name="connsiteX20" fmla="*/ 113318 w 290436"/>
                <a:gd name="connsiteY20" fmla="*/ 289414 h 328447"/>
                <a:gd name="connsiteX21" fmla="*/ 119984 w 290436"/>
                <a:gd name="connsiteY21" fmla="*/ 289414 h 328447"/>
                <a:gd name="connsiteX22" fmla="*/ 129506 w 290436"/>
                <a:gd name="connsiteY22" fmla="*/ 293222 h 328447"/>
                <a:gd name="connsiteX23" fmla="*/ 139029 w 290436"/>
                <a:gd name="connsiteY23" fmla="*/ 303695 h 328447"/>
                <a:gd name="connsiteX24" fmla="*/ 141886 w 290436"/>
                <a:gd name="connsiteY24" fmla="*/ 311311 h 328447"/>
                <a:gd name="connsiteX25" fmla="*/ 141886 w 290436"/>
                <a:gd name="connsiteY25" fmla="*/ 314167 h 328447"/>
                <a:gd name="connsiteX26" fmla="*/ 132363 w 290436"/>
                <a:gd name="connsiteY26" fmla="*/ 314167 h 328447"/>
                <a:gd name="connsiteX27" fmla="*/ 163787 w 290436"/>
                <a:gd name="connsiteY27" fmla="*/ 314167 h 328447"/>
                <a:gd name="connsiteX28" fmla="*/ 170453 w 290436"/>
                <a:gd name="connsiteY28" fmla="*/ 317975 h 328447"/>
                <a:gd name="connsiteX29" fmla="*/ 173310 w 290436"/>
                <a:gd name="connsiteY29" fmla="*/ 317975 h 328447"/>
                <a:gd name="connsiteX30" fmla="*/ 179976 w 290436"/>
                <a:gd name="connsiteY30" fmla="*/ 321783 h 328447"/>
                <a:gd name="connsiteX31" fmla="*/ 211400 w 290436"/>
                <a:gd name="connsiteY31" fmla="*/ 321783 h 328447"/>
                <a:gd name="connsiteX32" fmla="*/ 220922 w 290436"/>
                <a:gd name="connsiteY32" fmla="*/ 328447 h 328447"/>
                <a:gd name="connsiteX33" fmla="*/ 255203 w 290436"/>
                <a:gd name="connsiteY33" fmla="*/ 278942 h 328447"/>
                <a:gd name="connsiteX34" fmla="*/ 264726 w 290436"/>
                <a:gd name="connsiteY34" fmla="*/ 275134 h 328447"/>
                <a:gd name="connsiteX35" fmla="*/ 259012 w 290436"/>
                <a:gd name="connsiteY35" fmla="*/ 264662 h 328447"/>
                <a:gd name="connsiteX36" fmla="*/ 264726 w 290436"/>
                <a:gd name="connsiteY36" fmla="*/ 257046 h 328447"/>
                <a:gd name="connsiteX37" fmla="*/ 264726 w 290436"/>
                <a:gd name="connsiteY37" fmla="*/ 239909 h 328447"/>
                <a:gd name="connsiteX38" fmla="*/ 271392 w 290436"/>
                <a:gd name="connsiteY38" fmla="*/ 236101 h 328447"/>
                <a:gd name="connsiteX39" fmla="*/ 278057 w 290436"/>
                <a:gd name="connsiteY39" fmla="*/ 228485 h 328447"/>
                <a:gd name="connsiteX40" fmla="*/ 278057 w 290436"/>
                <a:gd name="connsiteY40" fmla="*/ 221821 h 328447"/>
                <a:gd name="connsiteX41" fmla="*/ 283771 w 290436"/>
                <a:gd name="connsiteY41" fmla="*/ 214205 h 328447"/>
                <a:gd name="connsiteX42" fmla="*/ 287580 w 290436"/>
                <a:gd name="connsiteY42" fmla="*/ 207540 h 328447"/>
                <a:gd name="connsiteX43" fmla="*/ 287580 w 290436"/>
                <a:gd name="connsiteY43" fmla="*/ 203732 h 328447"/>
                <a:gd name="connsiteX44" fmla="*/ 274248 w 290436"/>
                <a:gd name="connsiteY44" fmla="*/ 189452 h 328447"/>
                <a:gd name="connsiteX45" fmla="*/ 274248 w 290436"/>
                <a:gd name="connsiteY45" fmla="*/ 182788 h 328447"/>
                <a:gd name="connsiteX46" fmla="*/ 283771 w 290436"/>
                <a:gd name="connsiteY46" fmla="*/ 171364 h 328447"/>
                <a:gd name="connsiteX47" fmla="*/ 274248 w 290436"/>
                <a:gd name="connsiteY47" fmla="*/ 157083 h 328447"/>
                <a:gd name="connsiteX48" fmla="*/ 283771 w 290436"/>
                <a:gd name="connsiteY48" fmla="*/ 150419 h 328447"/>
                <a:gd name="connsiteX49" fmla="*/ 283771 w 290436"/>
                <a:gd name="connsiteY49" fmla="*/ 142803 h 328447"/>
                <a:gd name="connsiteX50" fmla="*/ 287580 w 290436"/>
                <a:gd name="connsiteY50" fmla="*/ 142803 h 328447"/>
                <a:gd name="connsiteX51" fmla="*/ 287580 w 290436"/>
                <a:gd name="connsiteY51" fmla="*/ 139947 h 328447"/>
                <a:gd name="connsiteX52" fmla="*/ 290437 w 290436"/>
                <a:gd name="connsiteY52" fmla="*/ 136139 h 328447"/>
                <a:gd name="connsiteX53" fmla="*/ 290437 w 290436"/>
                <a:gd name="connsiteY53" fmla="*/ 128523 h 328447"/>
                <a:gd name="connsiteX54" fmla="*/ 283771 w 290436"/>
                <a:gd name="connsiteY54" fmla="*/ 114243 h 328447"/>
                <a:gd name="connsiteX55" fmla="*/ 283771 w 290436"/>
                <a:gd name="connsiteY55" fmla="*/ 107578 h 328447"/>
                <a:gd name="connsiteX56" fmla="*/ 287580 w 290436"/>
                <a:gd name="connsiteY56" fmla="*/ 103770 h 328447"/>
                <a:gd name="connsiteX57" fmla="*/ 287580 w 290436"/>
                <a:gd name="connsiteY57" fmla="*/ 99962 h 328447"/>
                <a:gd name="connsiteX58" fmla="*/ 290437 w 290436"/>
                <a:gd name="connsiteY58" fmla="*/ 97106 h 328447"/>
                <a:gd name="connsiteX59" fmla="*/ 283771 w 290436"/>
                <a:gd name="connsiteY59" fmla="*/ 89490 h 328447"/>
                <a:gd name="connsiteX60" fmla="*/ 290437 w 290436"/>
                <a:gd name="connsiteY60" fmla="*/ 82826 h 328447"/>
                <a:gd name="connsiteX61" fmla="*/ 283771 w 290436"/>
                <a:gd name="connsiteY61" fmla="*/ 71402 h 328447"/>
                <a:gd name="connsiteX62" fmla="*/ 287580 w 290436"/>
                <a:gd name="connsiteY62" fmla="*/ 68545 h 328447"/>
                <a:gd name="connsiteX63" fmla="*/ 290437 w 290436"/>
                <a:gd name="connsiteY63" fmla="*/ 60929 h 328447"/>
                <a:gd name="connsiteX64" fmla="*/ 290437 w 290436"/>
                <a:gd name="connsiteY64" fmla="*/ 57121 h 328447"/>
                <a:gd name="connsiteX65" fmla="*/ 283771 w 290436"/>
                <a:gd name="connsiteY65" fmla="*/ 50457 h 328447"/>
                <a:gd name="connsiteX66" fmla="*/ 278057 w 290436"/>
                <a:gd name="connsiteY66" fmla="*/ 50457 h 328447"/>
                <a:gd name="connsiteX67" fmla="*/ 268535 w 290436"/>
                <a:gd name="connsiteY67" fmla="*/ 39985 h 328447"/>
                <a:gd name="connsiteX68" fmla="*/ 261869 w 290436"/>
                <a:gd name="connsiteY68" fmla="*/ 39985 h 328447"/>
                <a:gd name="connsiteX69" fmla="*/ 255203 w 290436"/>
                <a:gd name="connsiteY69" fmla="*/ 42841 h 328447"/>
                <a:gd name="connsiteX70" fmla="*/ 252347 w 290436"/>
                <a:gd name="connsiteY70" fmla="*/ 42841 h 328447"/>
                <a:gd name="connsiteX71" fmla="*/ 242824 w 290436"/>
                <a:gd name="connsiteY71" fmla="*/ 28561 h 328447"/>
                <a:gd name="connsiteX72" fmla="*/ 233301 w 290436"/>
                <a:gd name="connsiteY72" fmla="*/ 28561 h 328447"/>
                <a:gd name="connsiteX73" fmla="*/ 227588 w 290436"/>
                <a:gd name="connsiteY73" fmla="*/ 18088 h 328447"/>
                <a:gd name="connsiteX74" fmla="*/ 195211 w 290436"/>
                <a:gd name="connsiteY74" fmla="*/ 18088 h 328447"/>
                <a:gd name="connsiteX75" fmla="*/ 192355 w 290436"/>
                <a:gd name="connsiteY75" fmla="*/ 0 h 328447"/>
                <a:gd name="connsiteX76" fmla="*/ 173310 w 290436"/>
                <a:gd name="connsiteY76" fmla="*/ 0 h 328447"/>
                <a:gd name="connsiteX77" fmla="*/ 154265 w 290436"/>
                <a:gd name="connsiteY77" fmla="*/ 7616 h 328447"/>
                <a:gd name="connsiteX78" fmla="*/ 148552 w 290436"/>
                <a:gd name="connsiteY78" fmla="*/ 14280 h 328447"/>
                <a:gd name="connsiteX79" fmla="*/ 135220 w 290436"/>
                <a:gd name="connsiteY79" fmla="*/ 21896 h 328447"/>
                <a:gd name="connsiteX80" fmla="*/ 135220 w 290436"/>
                <a:gd name="connsiteY80" fmla="*/ 42841 h 328447"/>
                <a:gd name="connsiteX81" fmla="*/ 132363 w 290436"/>
                <a:gd name="connsiteY81" fmla="*/ 46649 h 328447"/>
                <a:gd name="connsiteX82" fmla="*/ 126649 w 290436"/>
                <a:gd name="connsiteY82" fmla="*/ 46649 h 328447"/>
                <a:gd name="connsiteX83" fmla="*/ 119984 w 290436"/>
                <a:gd name="connsiteY83" fmla="*/ 50457 h 328447"/>
                <a:gd name="connsiteX84" fmla="*/ 110461 w 290436"/>
                <a:gd name="connsiteY84" fmla="*/ 54265 h 328447"/>
                <a:gd name="connsiteX85" fmla="*/ 103796 w 290436"/>
                <a:gd name="connsiteY85" fmla="*/ 57121 h 328447"/>
                <a:gd name="connsiteX86" fmla="*/ 100939 w 290436"/>
                <a:gd name="connsiteY86" fmla="*/ 60929 h 328447"/>
                <a:gd name="connsiteX87" fmla="*/ 94273 w 290436"/>
                <a:gd name="connsiteY87" fmla="*/ 75210 h 328447"/>
                <a:gd name="connsiteX88" fmla="*/ 91416 w 290436"/>
                <a:gd name="connsiteY88" fmla="*/ 79018 h 328447"/>
                <a:gd name="connsiteX89" fmla="*/ 91416 w 290436"/>
                <a:gd name="connsiteY89" fmla="*/ 82826 h 328447"/>
                <a:gd name="connsiteX90" fmla="*/ 88559 w 290436"/>
                <a:gd name="connsiteY90" fmla="*/ 85682 h 328447"/>
                <a:gd name="connsiteX91" fmla="*/ 84751 w 290436"/>
                <a:gd name="connsiteY91" fmla="*/ 93298 h 328447"/>
                <a:gd name="connsiteX92" fmla="*/ 69514 w 290436"/>
                <a:gd name="connsiteY92" fmla="*/ 111386 h 328447"/>
                <a:gd name="connsiteX93" fmla="*/ 57135 w 290436"/>
                <a:gd name="connsiteY93" fmla="*/ 118051 h 328447"/>
                <a:gd name="connsiteX94" fmla="*/ 47613 w 290436"/>
                <a:gd name="connsiteY94" fmla="*/ 118051 h 328447"/>
                <a:gd name="connsiteX95" fmla="*/ 47613 w 290436"/>
                <a:gd name="connsiteY95" fmla="*/ 114243 h 328447"/>
                <a:gd name="connsiteX96" fmla="*/ 40947 w 290436"/>
                <a:gd name="connsiteY96" fmla="*/ 107578 h 328447"/>
                <a:gd name="connsiteX97" fmla="*/ 35233 w 290436"/>
                <a:gd name="connsiteY97" fmla="*/ 107578 h 328447"/>
                <a:gd name="connsiteX98" fmla="*/ 35233 w 290436"/>
                <a:gd name="connsiteY98" fmla="*/ 114243 h 328447"/>
                <a:gd name="connsiteX99" fmla="*/ 28568 w 290436"/>
                <a:gd name="connsiteY99" fmla="*/ 114243 h 328447"/>
                <a:gd name="connsiteX100" fmla="*/ 21902 w 290436"/>
                <a:gd name="connsiteY100" fmla="*/ 107578 h 328447"/>
                <a:gd name="connsiteX101" fmla="*/ 21902 w 290436"/>
                <a:gd name="connsiteY101" fmla="*/ 103770 h 328447"/>
                <a:gd name="connsiteX102" fmla="*/ 0 w 290436"/>
                <a:gd name="connsiteY102" fmla="*/ 103770 h 328447"/>
                <a:gd name="connsiteX103" fmla="*/ 2857 w 290436"/>
                <a:gd name="connsiteY103" fmla="*/ 114243 h 3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90436" h="328447">
                  <a:moveTo>
                    <a:pt x="9523" y="121859"/>
                  </a:moveTo>
                  <a:lnTo>
                    <a:pt x="9523" y="139947"/>
                  </a:lnTo>
                  <a:lnTo>
                    <a:pt x="16188" y="139947"/>
                  </a:lnTo>
                  <a:lnTo>
                    <a:pt x="19045" y="142803"/>
                  </a:lnTo>
                  <a:lnTo>
                    <a:pt x="25711" y="157083"/>
                  </a:lnTo>
                  <a:lnTo>
                    <a:pt x="28568" y="160892"/>
                  </a:lnTo>
                  <a:lnTo>
                    <a:pt x="28568" y="175172"/>
                  </a:lnTo>
                  <a:lnTo>
                    <a:pt x="38090" y="197068"/>
                  </a:lnTo>
                  <a:lnTo>
                    <a:pt x="44756" y="199924"/>
                  </a:lnTo>
                  <a:lnTo>
                    <a:pt x="53326" y="211349"/>
                  </a:lnTo>
                  <a:lnTo>
                    <a:pt x="69514" y="211349"/>
                  </a:lnTo>
                  <a:lnTo>
                    <a:pt x="72371" y="214205"/>
                  </a:lnTo>
                  <a:lnTo>
                    <a:pt x="72371" y="232293"/>
                  </a:lnTo>
                  <a:lnTo>
                    <a:pt x="88559" y="232293"/>
                  </a:lnTo>
                  <a:lnTo>
                    <a:pt x="91416" y="246573"/>
                  </a:lnTo>
                  <a:lnTo>
                    <a:pt x="88559" y="250381"/>
                  </a:lnTo>
                  <a:lnTo>
                    <a:pt x="88559" y="268470"/>
                  </a:lnTo>
                  <a:lnTo>
                    <a:pt x="98082" y="268470"/>
                  </a:lnTo>
                  <a:lnTo>
                    <a:pt x="98082" y="285606"/>
                  </a:lnTo>
                  <a:lnTo>
                    <a:pt x="103796" y="285606"/>
                  </a:lnTo>
                  <a:lnTo>
                    <a:pt x="113318" y="289414"/>
                  </a:lnTo>
                  <a:lnTo>
                    <a:pt x="119984" y="289414"/>
                  </a:lnTo>
                  <a:lnTo>
                    <a:pt x="129506" y="293222"/>
                  </a:lnTo>
                  <a:lnTo>
                    <a:pt x="139029" y="303695"/>
                  </a:lnTo>
                  <a:lnTo>
                    <a:pt x="141886" y="311311"/>
                  </a:lnTo>
                  <a:lnTo>
                    <a:pt x="141886" y="314167"/>
                  </a:lnTo>
                  <a:lnTo>
                    <a:pt x="132363" y="314167"/>
                  </a:lnTo>
                  <a:lnTo>
                    <a:pt x="163787" y="314167"/>
                  </a:lnTo>
                  <a:lnTo>
                    <a:pt x="170453" y="317975"/>
                  </a:lnTo>
                  <a:lnTo>
                    <a:pt x="173310" y="317975"/>
                  </a:lnTo>
                  <a:lnTo>
                    <a:pt x="179976" y="321783"/>
                  </a:lnTo>
                  <a:lnTo>
                    <a:pt x="211400" y="321783"/>
                  </a:lnTo>
                  <a:lnTo>
                    <a:pt x="220922" y="328447"/>
                  </a:lnTo>
                  <a:lnTo>
                    <a:pt x="255203" y="278942"/>
                  </a:lnTo>
                  <a:lnTo>
                    <a:pt x="264726" y="275134"/>
                  </a:lnTo>
                  <a:lnTo>
                    <a:pt x="259012" y="264662"/>
                  </a:lnTo>
                  <a:lnTo>
                    <a:pt x="264726" y="257046"/>
                  </a:lnTo>
                  <a:lnTo>
                    <a:pt x="264726" y="239909"/>
                  </a:lnTo>
                  <a:lnTo>
                    <a:pt x="271392" y="236101"/>
                  </a:lnTo>
                  <a:lnTo>
                    <a:pt x="278057" y="228485"/>
                  </a:lnTo>
                  <a:lnTo>
                    <a:pt x="278057" y="221821"/>
                  </a:lnTo>
                  <a:lnTo>
                    <a:pt x="283771" y="214205"/>
                  </a:lnTo>
                  <a:lnTo>
                    <a:pt x="287580" y="207540"/>
                  </a:lnTo>
                  <a:lnTo>
                    <a:pt x="287580" y="203732"/>
                  </a:lnTo>
                  <a:lnTo>
                    <a:pt x="274248" y="189452"/>
                  </a:lnTo>
                  <a:lnTo>
                    <a:pt x="274248" y="182788"/>
                  </a:lnTo>
                  <a:lnTo>
                    <a:pt x="283771" y="171364"/>
                  </a:lnTo>
                  <a:lnTo>
                    <a:pt x="274248" y="157083"/>
                  </a:lnTo>
                  <a:lnTo>
                    <a:pt x="283771" y="150419"/>
                  </a:lnTo>
                  <a:lnTo>
                    <a:pt x="283771" y="142803"/>
                  </a:lnTo>
                  <a:lnTo>
                    <a:pt x="287580" y="142803"/>
                  </a:lnTo>
                  <a:lnTo>
                    <a:pt x="287580" y="139947"/>
                  </a:lnTo>
                  <a:lnTo>
                    <a:pt x="290437" y="136139"/>
                  </a:lnTo>
                  <a:lnTo>
                    <a:pt x="290437" y="128523"/>
                  </a:lnTo>
                  <a:lnTo>
                    <a:pt x="283771" y="114243"/>
                  </a:lnTo>
                  <a:lnTo>
                    <a:pt x="283771" y="107578"/>
                  </a:lnTo>
                  <a:lnTo>
                    <a:pt x="287580" y="103770"/>
                  </a:lnTo>
                  <a:lnTo>
                    <a:pt x="287580" y="99962"/>
                  </a:lnTo>
                  <a:lnTo>
                    <a:pt x="290437" y="97106"/>
                  </a:lnTo>
                  <a:lnTo>
                    <a:pt x="283771" y="89490"/>
                  </a:lnTo>
                  <a:lnTo>
                    <a:pt x="290437" y="82826"/>
                  </a:lnTo>
                  <a:lnTo>
                    <a:pt x="283771" y="71402"/>
                  </a:lnTo>
                  <a:lnTo>
                    <a:pt x="287580" y="68545"/>
                  </a:lnTo>
                  <a:lnTo>
                    <a:pt x="290437" y="60929"/>
                  </a:lnTo>
                  <a:lnTo>
                    <a:pt x="290437" y="57121"/>
                  </a:lnTo>
                  <a:lnTo>
                    <a:pt x="283771" y="50457"/>
                  </a:lnTo>
                  <a:lnTo>
                    <a:pt x="278057" y="50457"/>
                  </a:lnTo>
                  <a:lnTo>
                    <a:pt x="268535" y="39985"/>
                  </a:lnTo>
                  <a:lnTo>
                    <a:pt x="261869" y="39985"/>
                  </a:lnTo>
                  <a:lnTo>
                    <a:pt x="255203" y="42841"/>
                  </a:lnTo>
                  <a:lnTo>
                    <a:pt x="252347" y="42841"/>
                  </a:lnTo>
                  <a:lnTo>
                    <a:pt x="242824" y="28561"/>
                  </a:lnTo>
                  <a:lnTo>
                    <a:pt x="233301" y="28561"/>
                  </a:lnTo>
                  <a:lnTo>
                    <a:pt x="227588" y="18088"/>
                  </a:lnTo>
                  <a:lnTo>
                    <a:pt x="195211" y="18088"/>
                  </a:lnTo>
                  <a:lnTo>
                    <a:pt x="192355" y="0"/>
                  </a:lnTo>
                  <a:lnTo>
                    <a:pt x="173310" y="0"/>
                  </a:lnTo>
                  <a:lnTo>
                    <a:pt x="154265" y="7616"/>
                  </a:lnTo>
                  <a:lnTo>
                    <a:pt x="148552" y="14280"/>
                  </a:lnTo>
                  <a:lnTo>
                    <a:pt x="135220" y="21896"/>
                  </a:lnTo>
                  <a:lnTo>
                    <a:pt x="135220" y="42841"/>
                  </a:lnTo>
                  <a:lnTo>
                    <a:pt x="132363" y="46649"/>
                  </a:lnTo>
                  <a:lnTo>
                    <a:pt x="126649" y="46649"/>
                  </a:lnTo>
                  <a:lnTo>
                    <a:pt x="119984" y="50457"/>
                  </a:lnTo>
                  <a:lnTo>
                    <a:pt x="110461" y="54265"/>
                  </a:lnTo>
                  <a:lnTo>
                    <a:pt x="103796" y="57121"/>
                  </a:lnTo>
                  <a:lnTo>
                    <a:pt x="100939" y="60929"/>
                  </a:lnTo>
                  <a:lnTo>
                    <a:pt x="94273" y="75210"/>
                  </a:lnTo>
                  <a:lnTo>
                    <a:pt x="91416" y="79018"/>
                  </a:lnTo>
                  <a:lnTo>
                    <a:pt x="91416" y="82826"/>
                  </a:lnTo>
                  <a:lnTo>
                    <a:pt x="88559" y="85682"/>
                  </a:lnTo>
                  <a:lnTo>
                    <a:pt x="84751" y="93298"/>
                  </a:lnTo>
                  <a:lnTo>
                    <a:pt x="69514" y="111386"/>
                  </a:lnTo>
                  <a:lnTo>
                    <a:pt x="57135" y="118051"/>
                  </a:lnTo>
                  <a:lnTo>
                    <a:pt x="47613" y="118051"/>
                  </a:lnTo>
                  <a:lnTo>
                    <a:pt x="47613" y="114243"/>
                  </a:lnTo>
                  <a:lnTo>
                    <a:pt x="40947" y="107578"/>
                  </a:lnTo>
                  <a:lnTo>
                    <a:pt x="35233" y="107578"/>
                  </a:lnTo>
                  <a:lnTo>
                    <a:pt x="35233" y="114243"/>
                  </a:lnTo>
                  <a:lnTo>
                    <a:pt x="28568" y="114243"/>
                  </a:lnTo>
                  <a:lnTo>
                    <a:pt x="21902" y="107578"/>
                  </a:lnTo>
                  <a:lnTo>
                    <a:pt x="21902" y="103770"/>
                  </a:lnTo>
                  <a:lnTo>
                    <a:pt x="0" y="103770"/>
                  </a:lnTo>
                  <a:lnTo>
                    <a:pt x="2857" y="114243"/>
                  </a:lnTo>
                  <a:close/>
                </a:path>
              </a:pathLst>
            </a:custGeom>
            <a:solidFill>
              <a:srgbClr val="AFABAB"/>
            </a:solidFill>
            <a:ln w="9518" cap="flat">
              <a:noFill/>
              <a:prstDash val="solid"/>
              <a:miter/>
            </a:ln>
          </p:spPr>
          <p:txBody>
            <a:bodyPr rtlCol="0" anchor="ctr"/>
            <a:lstStyle/>
            <a:p>
              <a:endParaRPr lang="en-US" noProof="0" dirty="0"/>
            </a:p>
          </p:txBody>
        </p:sp>
        <p:sp>
          <p:nvSpPr>
            <p:cNvPr id="6148" name="Serbest Form 6147">
              <a:extLst>
                <a:ext uri="{FF2B5EF4-FFF2-40B4-BE49-F238E27FC236}">
                  <a16:creationId xmlns:a16="http://schemas.microsoft.com/office/drawing/2014/main" id="{74B3F9C7-64BF-884D-AF13-26BDA30C63B8}"/>
                </a:ext>
              </a:extLst>
            </p:cNvPr>
            <p:cNvSpPr/>
            <p:nvPr/>
          </p:nvSpPr>
          <p:spPr>
            <a:xfrm>
              <a:off x="6598788" y="4719940"/>
              <a:ext cx="290436" cy="328447"/>
            </a:xfrm>
            <a:custGeom>
              <a:avLst/>
              <a:gdLst>
                <a:gd name="connsiteX0" fmla="*/ 9523 w 290436"/>
                <a:gd name="connsiteY0" fmla="*/ 121859 h 328447"/>
                <a:gd name="connsiteX1" fmla="*/ 9523 w 290436"/>
                <a:gd name="connsiteY1" fmla="*/ 139947 h 328447"/>
                <a:gd name="connsiteX2" fmla="*/ 16188 w 290436"/>
                <a:gd name="connsiteY2" fmla="*/ 139947 h 328447"/>
                <a:gd name="connsiteX3" fmla="*/ 19045 w 290436"/>
                <a:gd name="connsiteY3" fmla="*/ 142803 h 328447"/>
                <a:gd name="connsiteX4" fmla="*/ 25711 w 290436"/>
                <a:gd name="connsiteY4" fmla="*/ 157083 h 328447"/>
                <a:gd name="connsiteX5" fmla="*/ 28568 w 290436"/>
                <a:gd name="connsiteY5" fmla="*/ 160892 h 328447"/>
                <a:gd name="connsiteX6" fmla="*/ 28568 w 290436"/>
                <a:gd name="connsiteY6" fmla="*/ 175172 h 328447"/>
                <a:gd name="connsiteX7" fmla="*/ 38090 w 290436"/>
                <a:gd name="connsiteY7" fmla="*/ 197068 h 328447"/>
                <a:gd name="connsiteX8" fmla="*/ 44756 w 290436"/>
                <a:gd name="connsiteY8" fmla="*/ 199924 h 328447"/>
                <a:gd name="connsiteX9" fmla="*/ 53326 w 290436"/>
                <a:gd name="connsiteY9" fmla="*/ 211349 h 328447"/>
                <a:gd name="connsiteX10" fmla="*/ 69514 w 290436"/>
                <a:gd name="connsiteY10" fmla="*/ 211349 h 328447"/>
                <a:gd name="connsiteX11" fmla="*/ 72371 w 290436"/>
                <a:gd name="connsiteY11" fmla="*/ 214205 h 328447"/>
                <a:gd name="connsiteX12" fmla="*/ 72371 w 290436"/>
                <a:gd name="connsiteY12" fmla="*/ 232293 h 328447"/>
                <a:gd name="connsiteX13" fmla="*/ 88559 w 290436"/>
                <a:gd name="connsiteY13" fmla="*/ 232293 h 328447"/>
                <a:gd name="connsiteX14" fmla="*/ 91416 w 290436"/>
                <a:gd name="connsiteY14" fmla="*/ 246573 h 328447"/>
                <a:gd name="connsiteX15" fmla="*/ 88559 w 290436"/>
                <a:gd name="connsiteY15" fmla="*/ 250381 h 328447"/>
                <a:gd name="connsiteX16" fmla="*/ 88559 w 290436"/>
                <a:gd name="connsiteY16" fmla="*/ 268470 h 328447"/>
                <a:gd name="connsiteX17" fmla="*/ 98082 w 290436"/>
                <a:gd name="connsiteY17" fmla="*/ 268470 h 328447"/>
                <a:gd name="connsiteX18" fmla="*/ 98082 w 290436"/>
                <a:gd name="connsiteY18" fmla="*/ 285606 h 328447"/>
                <a:gd name="connsiteX19" fmla="*/ 103796 w 290436"/>
                <a:gd name="connsiteY19" fmla="*/ 285606 h 328447"/>
                <a:gd name="connsiteX20" fmla="*/ 113318 w 290436"/>
                <a:gd name="connsiteY20" fmla="*/ 289414 h 328447"/>
                <a:gd name="connsiteX21" fmla="*/ 119984 w 290436"/>
                <a:gd name="connsiteY21" fmla="*/ 289414 h 328447"/>
                <a:gd name="connsiteX22" fmla="*/ 129506 w 290436"/>
                <a:gd name="connsiteY22" fmla="*/ 293222 h 328447"/>
                <a:gd name="connsiteX23" fmla="*/ 139029 w 290436"/>
                <a:gd name="connsiteY23" fmla="*/ 303695 h 328447"/>
                <a:gd name="connsiteX24" fmla="*/ 141886 w 290436"/>
                <a:gd name="connsiteY24" fmla="*/ 311311 h 328447"/>
                <a:gd name="connsiteX25" fmla="*/ 141886 w 290436"/>
                <a:gd name="connsiteY25" fmla="*/ 314167 h 328447"/>
                <a:gd name="connsiteX26" fmla="*/ 132363 w 290436"/>
                <a:gd name="connsiteY26" fmla="*/ 314167 h 328447"/>
                <a:gd name="connsiteX27" fmla="*/ 163787 w 290436"/>
                <a:gd name="connsiteY27" fmla="*/ 314167 h 328447"/>
                <a:gd name="connsiteX28" fmla="*/ 170453 w 290436"/>
                <a:gd name="connsiteY28" fmla="*/ 317975 h 328447"/>
                <a:gd name="connsiteX29" fmla="*/ 173310 w 290436"/>
                <a:gd name="connsiteY29" fmla="*/ 317975 h 328447"/>
                <a:gd name="connsiteX30" fmla="*/ 179976 w 290436"/>
                <a:gd name="connsiteY30" fmla="*/ 321783 h 328447"/>
                <a:gd name="connsiteX31" fmla="*/ 211400 w 290436"/>
                <a:gd name="connsiteY31" fmla="*/ 321783 h 328447"/>
                <a:gd name="connsiteX32" fmla="*/ 220922 w 290436"/>
                <a:gd name="connsiteY32" fmla="*/ 328447 h 328447"/>
                <a:gd name="connsiteX33" fmla="*/ 255203 w 290436"/>
                <a:gd name="connsiteY33" fmla="*/ 278942 h 328447"/>
                <a:gd name="connsiteX34" fmla="*/ 264726 w 290436"/>
                <a:gd name="connsiteY34" fmla="*/ 275134 h 328447"/>
                <a:gd name="connsiteX35" fmla="*/ 259012 w 290436"/>
                <a:gd name="connsiteY35" fmla="*/ 264662 h 328447"/>
                <a:gd name="connsiteX36" fmla="*/ 264726 w 290436"/>
                <a:gd name="connsiteY36" fmla="*/ 257046 h 328447"/>
                <a:gd name="connsiteX37" fmla="*/ 264726 w 290436"/>
                <a:gd name="connsiteY37" fmla="*/ 239909 h 328447"/>
                <a:gd name="connsiteX38" fmla="*/ 271392 w 290436"/>
                <a:gd name="connsiteY38" fmla="*/ 236101 h 328447"/>
                <a:gd name="connsiteX39" fmla="*/ 278057 w 290436"/>
                <a:gd name="connsiteY39" fmla="*/ 228485 h 328447"/>
                <a:gd name="connsiteX40" fmla="*/ 278057 w 290436"/>
                <a:gd name="connsiteY40" fmla="*/ 221821 h 328447"/>
                <a:gd name="connsiteX41" fmla="*/ 283771 w 290436"/>
                <a:gd name="connsiteY41" fmla="*/ 214205 h 328447"/>
                <a:gd name="connsiteX42" fmla="*/ 287580 w 290436"/>
                <a:gd name="connsiteY42" fmla="*/ 207540 h 328447"/>
                <a:gd name="connsiteX43" fmla="*/ 287580 w 290436"/>
                <a:gd name="connsiteY43" fmla="*/ 203732 h 328447"/>
                <a:gd name="connsiteX44" fmla="*/ 274248 w 290436"/>
                <a:gd name="connsiteY44" fmla="*/ 189452 h 328447"/>
                <a:gd name="connsiteX45" fmla="*/ 274248 w 290436"/>
                <a:gd name="connsiteY45" fmla="*/ 182788 h 328447"/>
                <a:gd name="connsiteX46" fmla="*/ 283771 w 290436"/>
                <a:gd name="connsiteY46" fmla="*/ 171364 h 328447"/>
                <a:gd name="connsiteX47" fmla="*/ 274248 w 290436"/>
                <a:gd name="connsiteY47" fmla="*/ 157083 h 328447"/>
                <a:gd name="connsiteX48" fmla="*/ 283771 w 290436"/>
                <a:gd name="connsiteY48" fmla="*/ 150419 h 328447"/>
                <a:gd name="connsiteX49" fmla="*/ 283771 w 290436"/>
                <a:gd name="connsiteY49" fmla="*/ 142803 h 328447"/>
                <a:gd name="connsiteX50" fmla="*/ 287580 w 290436"/>
                <a:gd name="connsiteY50" fmla="*/ 142803 h 328447"/>
                <a:gd name="connsiteX51" fmla="*/ 287580 w 290436"/>
                <a:gd name="connsiteY51" fmla="*/ 139947 h 328447"/>
                <a:gd name="connsiteX52" fmla="*/ 290437 w 290436"/>
                <a:gd name="connsiteY52" fmla="*/ 136139 h 328447"/>
                <a:gd name="connsiteX53" fmla="*/ 290437 w 290436"/>
                <a:gd name="connsiteY53" fmla="*/ 128523 h 328447"/>
                <a:gd name="connsiteX54" fmla="*/ 283771 w 290436"/>
                <a:gd name="connsiteY54" fmla="*/ 114243 h 328447"/>
                <a:gd name="connsiteX55" fmla="*/ 283771 w 290436"/>
                <a:gd name="connsiteY55" fmla="*/ 107578 h 328447"/>
                <a:gd name="connsiteX56" fmla="*/ 287580 w 290436"/>
                <a:gd name="connsiteY56" fmla="*/ 103770 h 328447"/>
                <a:gd name="connsiteX57" fmla="*/ 287580 w 290436"/>
                <a:gd name="connsiteY57" fmla="*/ 99962 h 328447"/>
                <a:gd name="connsiteX58" fmla="*/ 290437 w 290436"/>
                <a:gd name="connsiteY58" fmla="*/ 97106 h 328447"/>
                <a:gd name="connsiteX59" fmla="*/ 283771 w 290436"/>
                <a:gd name="connsiteY59" fmla="*/ 89490 h 328447"/>
                <a:gd name="connsiteX60" fmla="*/ 290437 w 290436"/>
                <a:gd name="connsiteY60" fmla="*/ 82826 h 328447"/>
                <a:gd name="connsiteX61" fmla="*/ 283771 w 290436"/>
                <a:gd name="connsiteY61" fmla="*/ 71402 h 328447"/>
                <a:gd name="connsiteX62" fmla="*/ 287580 w 290436"/>
                <a:gd name="connsiteY62" fmla="*/ 68545 h 328447"/>
                <a:gd name="connsiteX63" fmla="*/ 290437 w 290436"/>
                <a:gd name="connsiteY63" fmla="*/ 60929 h 328447"/>
                <a:gd name="connsiteX64" fmla="*/ 290437 w 290436"/>
                <a:gd name="connsiteY64" fmla="*/ 57121 h 328447"/>
                <a:gd name="connsiteX65" fmla="*/ 283771 w 290436"/>
                <a:gd name="connsiteY65" fmla="*/ 50457 h 328447"/>
                <a:gd name="connsiteX66" fmla="*/ 278057 w 290436"/>
                <a:gd name="connsiteY66" fmla="*/ 50457 h 328447"/>
                <a:gd name="connsiteX67" fmla="*/ 268535 w 290436"/>
                <a:gd name="connsiteY67" fmla="*/ 39985 h 328447"/>
                <a:gd name="connsiteX68" fmla="*/ 261869 w 290436"/>
                <a:gd name="connsiteY68" fmla="*/ 39985 h 328447"/>
                <a:gd name="connsiteX69" fmla="*/ 255203 w 290436"/>
                <a:gd name="connsiteY69" fmla="*/ 42841 h 328447"/>
                <a:gd name="connsiteX70" fmla="*/ 252347 w 290436"/>
                <a:gd name="connsiteY70" fmla="*/ 42841 h 328447"/>
                <a:gd name="connsiteX71" fmla="*/ 242824 w 290436"/>
                <a:gd name="connsiteY71" fmla="*/ 28561 h 328447"/>
                <a:gd name="connsiteX72" fmla="*/ 233301 w 290436"/>
                <a:gd name="connsiteY72" fmla="*/ 28561 h 328447"/>
                <a:gd name="connsiteX73" fmla="*/ 227588 w 290436"/>
                <a:gd name="connsiteY73" fmla="*/ 18088 h 328447"/>
                <a:gd name="connsiteX74" fmla="*/ 195211 w 290436"/>
                <a:gd name="connsiteY74" fmla="*/ 18088 h 328447"/>
                <a:gd name="connsiteX75" fmla="*/ 192355 w 290436"/>
                <a:gd name="connsiteY75" fmla="*/ 0 h 328447"/>
                <a:gd name="connsiteX76" fmla="*/ 173310 w 290436"/>
                <a:gd name="connsiteY76" fmla="*/ 0 h 328447"/>
                <a:gd name="connsiteX77" fmla="*/ 154265 w 290436"/>
                <a:gd name="connsiteY77" fmla="*/ 7616 h 328447"/>
                <a:gd name="connsiteX78" fmla="*/ 148552 w 290436"/>
                <a:gd name="connsiteY78" fmla="*/ 14280 h 328447"/>
                <a:gd name="connsiteX79" fmla="*/ 135220 w 290436"/>
                <a:gd name="connsiteY79" fmla="*/ 21896 h 328447"/>
                <a:gd name="connsiteX80" fmla="*/ 135220 w 290436"/>
                <a:gd name="connsiteY80" fmla="*/ 42841 h 328447"/>
                <a:gd name="connsiteX81" fmla="*/ 132363 w 290436"/>
                <a:gd name="connsiteY81" fmla="*/ 46649 h 328447"/>
                <a:gd name="connsiteX82" fmla="*/ 126649 w 290436"/>
                <a:gd name="connsiteY82" fmla="*/ 46649 h 328447"/>
                <a:gd name="connsiteX83" fmla="*/ 119984 w 290436"/>
                <a:gd name="connsiteY83" fmla="*/ 50457 h 328447"/>
                <a:gd name="connsiteX84" fmla="*/ 110461 w 290436"/>
                <a:gd name="connsiteY84" fmla="*/ 54265 h 328447"/>
                <a:gd name="connsiteX85" fmla="*/ 103796 w 290436"/>
                <a:gd name="connsiteY85" fmla="*/ 57121 h 328447"/>
                <a:gd name="connsiteX86" fmla="*/ 100939 w 290436"/>
                <a:gd name="connsiteY86" fmla="*/ 60929 h 328447"/>
                <a:gd name="connsiteX87" fmla="*/ 94273 w 290436"/>
                <a:gd name="connsiteY87" fmla="*/ 75210 h 328447"/>
                <a:gd name="connsiteX88" fmla="*/ 91416 w 290436"/>
                <a:gd name="connsiteY88" fmla="*/ 79018 h 328447"/>
                <a:gd name="connsiteX89" fmla="*/ 91416 w 290436"/>
                <a:gd name="connsiteY89" fmla="*/ 82826 h 328447"/>
                <a:gd name="connsiteX90" fmla="*/ 88559 w 290436"/>
                <a:gd name="connsiteY90" fmla="*/ 85682 h 328447"/>
                <a:gd name="connsiteX91" fmla="*/ 84751 w 290436"/>
                <a:gd name="connsiteY91" fmla="*/ 93298 h 328447"/>
                <a:gd name="connsiteX92" fmla="*/ 69514 w 290436"/>
                <a:gd name="connsiteY92" fmla="*/ 111386 h 328447"/>
                <a:gd name="connsiteX93" fmla="*/ 57135 w 290436"/>
                <a:gd name="connsiteY93" fmla="*/ 118051 h 328447"/>
                <a:gd name="connsiteX94" fmla="*/ 47613 w 290436"/>
                <a:gd name="connsiteY94" fmla="*/ 118051 h 328447"/>
                <a:gd name="connsiteX95" fmla="*/ 47613 w 290436"/>
                <a:gd name="connsiteY95" fmla="*/ 114243 h 328447"/>
                <a:gd name="connsiteX96" fmla="*/ 40947 w 290436"/>
                <a:gd name="connsiteY96" fmla="*/ 107578 h 328447"/>
                <a:gd name="connsiteX97" fmla="*/ 35233 w 290436"/>
                <a:gd name="connsiteY97" fmla="*/ 107578 h 328447"/>
                <a:gd name="connsiteX98" fmla="*/ 35233 w 290436"/>
                <a:gd name="connsiteY98" fmla="*/ 114243 h 328447"/>
                <a:gd name="connsiteX99" fmla="*/ 28568 w 290436"/>
                <a:gd name="connsiteY99" fmla="*/ 114243 h 328447"/>
                <a:gd name="connsiteX100" fmla="*/ 21902 w 290436"/>
                <a:gd name="connsiteY100" fmla="*/ 107578 h 328447"/>
                <a:gd name="connsiteX101" fmla="*/ 21902 w 290436"/>
                <a:gd name="connsiteY101" fmla="*/ 103770 h 328447"/>
                <a:gd name="connsiteX102" fmla="*/ 0 w 290436"/>
                <a:gd name="connsiteY102" fmla="*/ 103770 h 328447"/>
                <a:gd name="connsiteX103" fmla="*/ 2857 w 290436"/>
                <a:gd name="connsiteY103" fmla="*/ 114243 h 3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90436" h="328447">
                  <a:moveTo>
                    <a:pt x="9523" y="121859"/>
                  </a:moveTo>
                  <a:lnTo>
                    <a:pt x="9523" y="139947"/>
                  </a:lnTo>
                  <a:lnTo>
                    <a:pt x="16188" y="139947"/>
                  </a:lnTo>
                  <a:lnTo>
                    <a:pt x="19045" y="142803"/>
                  </a:lnTo>
                  <a:lnTo>
                    <a:pt x="25711" y="157083"/>
                  </a:lnTo>
                  <a:lnTo>
                    <a:pt x="28568" y="160892"/>
                  </a:lnTo>
                  <a:lnTo>
                    <a:pt x="28568" y="175172"/>
                  </a:lnTo>
                  <a:lnTo>
                    <a:pt x="38090" y="197068"/>
                  </a:lnTo>
                  <a:lnTo>
                    <a:pt x="44756" y="199924"/>
                  </a:lnTo>
                  <a:lnTo>
                    <a:pt x="53326" y="211349"/>
                  </a:lnTo>
                  <a:lnTo>
                    <a:pt x="69514" y="211349"/>
                  </a:lnTo>
                  <a:lnTo>
                    <a:pt x="72371" y="214205"/>
                  </a:lnTo>
                  <a:lnTo>
                    <a:pt x="72371" y="232293"/>
                  </a:lnTo>
                  <a:lnTo>
                    <a:pt x="88559" y="232293"/>
                  </a:lnTo>
                  <a:lnTo>
                    <a:pt x="91416" y="246573"/>
                  </a:lnTo>
                  <a:lnTo>
                    <a:pt x="88559" y="250381"/>
                  </a:lnTo>
                  <a:lnTo>
                    <a:pt x="88559" y="268470"/>
                  </a:lnTo>
                  <a:lnTo>
                    <a:pt x="98082" y="268470"/>
                  </a:lnTo>
                  <a:lnTo>
                    <a:pt x="98082" y="285606"/>
                  </a:lnTo>
                  <a:lnTo>
                    <a:pt x="103796" y="285606"/>
                  </a:lnTo>
                  <a:lnTo>
                    <a:pt x="113318" y="289414"/>
                  </a:lnTo>
                  <a:lnTo>
                    <a:pt x="119984" y="289414"/>
                  </a:lnTo>
                  <a:lnTo>
                    <a:pt x="129506" y="293222"/>
                  </a:lnTo>
                  <a:lnTo>
                    <a:pt x="139029" y="303695"/>
                  </a:lnTo>
                  <a:lnTo>
                    <a:pt x="141886" y="311311"/>
                  </a:lnTo>
                  <a:lnTo>
                    <a:pt x="141886" y="314167"/>
                  </a:lnTo>
                  <a:lnTo>
                    <a:pt x="132363" y="314167"/>
                  </a:lnTo>
                  <a:lnTo>
                    <a:pt x="163787" y="314167"/>
                  </a:lnTo>
                  <a:lnTo>
                    <a:pt x="170453" y="317975"/>
                  </a:lnTo>
                  <a:lnTo>
                    <a:pt x="173310" y="317975"/>
                  </a:lnTo>
                  <a:lnTo>
                    <a:pt x="179976" y="321783"/>
                  </a:lnTo>
                  <a:lnTo>
                    <a:pt x="211400" y="321783"/>
                  </a:lnTo>
                  <a:lnTo>
                    <a:pt x="220922" y="328447"/>
                  </a:lnTo>
                  <a:lnTo>
                    <a:pt x="255203" y="278942"/>
                  </a:lnTo>
                  <a:lnTo>
                    <a:pt x="264726" y="275134"/>
                  </a:lnTo>
                  <a:lnTo>
                    <a:pt x="259012" y="264662"/>
                  </a:lnTo>
                  <a:lnTo>
                    <a:pt x="264726" y="257046"/>
                  </a:lnTo>
                  <a:lnTo>
                    <a:pt x="264726" y="239909"/>
                  </a:lnTo>
                  <a:lnTo>
                    <a:pt x="271392" y="236101"/>
                  </a:lnTo>
                  <a:lnTo>
                    <a:pt x="278057" y="228485"/>
                  </a:lnTo>
                  <a:lnTo>
                    <a:pt x="278057" y="221821"/>
                  </a:lnTo>
                  <a:lnTo>
                    <a:pt x="283771" y="214205"/>
                  </a:lnTo>
                  <a:lnTo>
                    <a:pt x="287580" y="207540"/>
                  </a:lnTo>
                  <a:lnTo>
                    <a:pt x="287580" y="203732"/>
                  </a:lnTo>
                  <a:lnTo>
                    <a:pt x="274248" y="189452"/>
                  </a:lnTo>
                  <a:lnTo>
                    <a:pt x="274248" y="182788"/>
                  </a:lnTo>
                  <a:lnTo>
                    <a:pt x="283771" y="171364"/>
                  </a:lnTo>
                  <a:lnTo>
                    <a:pt x="274248" y="157083"/>
                  </a:lnTo>
                  <a:lnTo>
                    <a:pt x="283771" y="150419"/>
                  </a:lnTo>
                  <a:lnTo>
                    <a:pt x="283771" y="142803"/>
                  </a:lnTo>
                  <a:lnTo>
                    <a:pt x="287580" y="142803"/>
                  </a:lnTo>
                  <a:lnTo>
                    <a:pt x="287580" y="139947"/>
                  </a:lnTo>
                  <a:lnTo>
                    <a:pt x="290437" y="136139"/>
                  </a:lnTo>
                  <a:lnTo>
                    <a:pt x="290437" y="128523"/>
                  </a:lnTo>
                  <a:lnTo>
                    <a:pt x="283771" y="114243"/>
                  </a:lnTo>
                  <a:lnTo>
                    <a:pt x="283771" y="107578"/>
                  </a:lnTo>
                  <a:lnTo>
                    <a:pt x="287580" y="103770"/>
                  </a:lnTo>
                  <a:lnTo>
                    <a:pt x="287580" y="99962"/>
                  </a:lnTo>
                  <a:lnTo>
                    <a:pt x="290437" y="97106"/>
                  </a:lnTo>
                  <a:lnTo>
                    <a:pt x="283771" y="89490"/>
                  </a:lnTo>
                  <a:lnTo>
                    <a:pt x="290437" y="82826"/>
                  </a:lnTo>
                  <a:lnTo>
                    <a:pt x="283771" y="71402"/>
                  </a:lnTo>
                  <a:lnTo>
                    <a:pt x="287580" y="68545"/>
                  </a:lnTo>
                  <a:lnTo>
                    <a:pt x="290437" y="60929"/>
                  </a:lnTo>
                  <a:lnTo>
                    <a:pt x="290437" y="57121"/>
                  </a:lnTo>
                  <a:lnTo>
                    <a:pt x="283771" y="50457"/>
                  </a:lnTo>
                  <a:lnTo>
                    <a:pt x="278057" y="50457"/>
                  </a:lnTo>
                  <a:lnTo>
                    <a:pt x="268535" y="39985"/>
                  </a:lnTo>
                  <a:lnTo>
                    <a:pt x="261869" y="39985"/>
                  </a:lnTo>
                  <a:lnTo>
                    <a:pt x="255203" y="42841"/>
                  </a:lnTo>
                  <a:lnTo>
                    <a:pt x="252347" y="42841"/>
                  </a:lnTo>
                  <a:lnTo>
                    <a:pt x="242824" y="28561"/>
                  </a:lnTo>
                  <a:lnTo>
                    <a:pt x="233301" y="28561"/>
                  </a:lnTo>
                  <a:lnTo>
                    <a:pt x="227588" y="18088"/>
                  </a:lnTo>
                  <a:lnTo>
                    <a:pt x="195211" y="18088"/>
                  </a:lnTo>
                  <a:lnTo>
                    <a:pt x="192355" y="0"/>
                  </a:lnTo>
                  <a:lnTo>
                    <a:pt x="173310" y="0"/>
                  </a:lnTo>
                  <a:lnTo>
                    <a:pt x="154265" y="7616"/>
                  </a:lnTo>
                  <a:lnTo>
                    <a:pt x="148552" y="14280"/>
                  </a:lnTo>
                  <a:lnTo>
                    <a:pt x="135220" y="21896"/>
                  </a:lnTo>
                  <a:lnTo>
                    <a:pt x="135220" y="42841"/>
                  </a:lnTo>
                  <a:lnTo>
                    <a:pt x="132363" y="46649"/>
                  </a:lnTo>
                  <a:lnTo>
                    <a:pt x="126649" y="46649"/>
                  </a:lnTo>
                  <a:lnTo>
                    <a:pt x="119984" y="50457"/>
                  </a:lnTo>
                  <a:lnTo>
                    <a:pt x="110461" y="54265"/>
                  </a:lnTo>
                  <a:lnTo>
                    <a:pt x="103796" y="57121"/>
                  </a:lnTo>
                  <a:lnTo>
                    <a:pt x="100939" y="60929"/>
                  </a:lnTo>
                  <a:lnTo>
                    <a:pt x="94273" y="75210"/>
                  </a:lnTo>
                  <a:lnTo>
                    <a:pt x="91416" y="79018"/>
                  </a:lnTo>
                  <a:lnTo>
                    <a:pt x="91416" y="82826"/>
                  </a:lnTo>
                  <a:lnTo>
                    <a:pt x="88559" y="85682"/>
                  </a:lnTo>
                  <a:lnTo>
                    <a:pt x="84751" y="93298"/>
                  </a:lnTo>
                  <a:lnTo>
                    <a:pt x="69514" y="111386"/>
                  </a:lnTo>
                  <a:lnTo>
                    <a:pt x="57135" y="118051"/>
                  </a:lnTo>
                  <a:lnTo>
                    <a:pt x="47613" y="118051"/>
                  </a:lnTo>
                  <a:lnTo>
                    <a:pt x="47613" y="114243"/>
                  </a:lnTo>
                  <a:lnTo>
                    <a:pt x="40947" y="107578"/>
                  </a:lnTo>
                  <a:lnTo>
                    <a:pt x="35233" y="107578"/>
                  </a:lnTo>
                  <a:lnTo>
                    <a:pt x="35233" y="114243"/>
                  </a:lnTo>
                  <a:lnTo>
                    <a:pt x="28568" y="114243"/>
                  </a:lnTo>
                  <a:lnTo>
                    <a:pt x="21902" y="107578"/>
                  </a:lnTo>
                  <a:lnTo>
                    <a:pt x="21902" y="103770"/>
                  </a:lnTo>
                  <a:lnTo>
                    <a:pt x="0" y="103770"/>
                  </a:lnTo>
                  <a:lnTo>
                    <a:pt x="2857" y="114243"/>
                  </a:lnTo>
                  <a:close/>
                </a:path>
              </a:pathLst>
            </a:custGeom>
            <a:noFill/>
            <a:ln w="2379" cap="flat">
              <a:solidFill>
                <a:srgbClr val="FFFFFF"/>
              </a:solidFill>
              <a:prstDash val="solid"/>
              <a:round/>
            </a:ln>
          </p:spPr>
          <p:txBody>
            <a:bodyPr rtlCol="0" anchor="ctr"/>
            <a:lstStyle/>
            <a:p>
              <a:endParaRPr lang="en-US" noProof="0" dirty="0"/>
            </a:p>
          </p:txBody>
        </p:sp>
        <p:sp>
          <p:nvSpPr>
            <p:cNvPr id="6149" name="Serbest Form 6148">
              <a:extLst>
                <a:ext uri="{FF2B5EF4-FFF2-40B4-BE49-F238E27FC236}">
                  <a16:creationId xmlns:a16="http://schemas.microsoft.com/office/drawing/2014/main" id="{0F1970B7-805D-D84E-B180-BE1AACD6F682}"/>
                </a:ext>
              </a:extLst>
            </p:cNvPr>
            <p:cNvSpPr/>
            <p:nvPr/>
          </p:nvSpPr>
          <p:spPr>
            <a:xfrm>
              <a:off x="6463568" y="4352460"/>
              <a:ext cx="463746" cy="483626"/>
            </a:xfrm>
            <a:custGeom>
              <a:avLst/>
              <a:gdLst>
                <a:gd name="connsiteX0" fmla="*/ 457080 w 463746"/>
                <a:gd name="connsiteY0" fmla="*/ 113290 h 483626"/>
                <a:gd name="connsiteX1" fmla="*/ 457080 w 463746"/>
                <a:gd name="connsiteY1" fmla="*/ 99010 h 483626"/>
                <a:gd name="connsiteX2" fmla="*/ 454224 w 463746"/>
                <a:gd name="connsiteY2" fmla="*/ 101866 h 483626"/>
                <a:gd name="connsiteX3" fmla="*/ 450415 w 463746"/>
                <a:gd name="connsiteY3" fmla="*/ 101866 h 483626"/>
                <a:gd name="connsiteX4" fmla="*/ 450415 w 463746"/>
                <a:gd name="connsiteY4" fmla="*/ 77114 h 483626"/>
                <a:gd name="connsiteX5" fmla="*/ 443749 w 463746"/>
                <a:gd name="connsiteY5" fmla="*/ 69497 h 483626"/>
                <a:gd name="connsiteX6" fmla="*/ 437083 w 463746"/>
                <a:gd name="connsiteY6" fmla="*/ 69497 h 483626"/>
                <a:gd name="connsiteX7" fmla="*/ 437083 w 463746"/>
                <a:gd name="connsiteY7" fmla="*/ 61881 h 483626"/>
                <a:gd name="connsiteX8" fmla="*/ 427561 w 463746"/>
                <a:gd name="connsiteY8" fmla="*/ 55217 h 483626"/>
                <a:gd name="connsiteX9" fmla="*/ 417086 w 463746"/>
                <a:gd name="connsiteY9" fmla="*/ 55217 h 483626"/>
                <a:gd name="connsiteX10" fmla="*/ 417086 w 463746"/>
                <a:gd name="connsiteY10" fmla="*/ 43793 h 483626"/>
                <a:gd name="connsiteX11" fmla="*/ 410421 w 463746"/>
                <a:gd name="connsiteY11" fmla="*/ 47601 h 483626"/>
                <a:gd name="connsiteX12" fmla="*/ 403755 w 463746"/>
                <a:gd name="connsiteY12" fmla="*/ 47601 h 483626"/>
                <a:gd name="connsiteX13" fmla="*/ 394232 w 463746"/>
                <a:gd name="connsiteY13" fmla="*/ 37129 h 483626"/>
                <a:gd name="connsiteX14" fmla="*/ 383758 w 463746"/>
                <a:gd name="connsiteY14" fmla="*/ 37129 h 483626"/>
                <a:gd name="connsiteX15" fmla="*/ 380900 w 463746"/>
                <a:gd name="connsiteY15" fmla="*/ 33321 h 483626"/>
                <a:gd name="connsiteX16" fmla="*/ 380900 w 463746"/>
                <a:gd name="connsiteY16" fmla="*/ 21896 h 483626"/>
                <a:gd name="connsiteX17" fmla="*/ 374235 w 463746"/>
                <a:gd name="connsiteY17" fmla="*/ 25705 h 483626"/>
                <a:gd name="connsiteX18" fmla="*/ 363760 w 463746"/>
                <a:gd name="connsiteY18" fmla="*/ 25705 h 483626"/>
                <a:gd name="connsiteX19" fmla="*/ 360903 w 463746"/>
                <a:gd name="connsiteY19" fmla="*/ 33321 h 483626"/>
                <a:gd name="connsiteX20" fmla="*/ 357094 w 463746"/>
                <a:gd name="connsiteY20" fmla="*/ 37129 h 483626"/>
                <a:gd name="connsiteX21" fmla="*/ 354237 w 463746"/>
                <a:gd name="connsiteY21" fmla="*/ 37129 h 483626"/>
                <a:gd name="connsiteX22" fmla="*/ 347572 w 463746"/>
                <a:gd name="connsiteY22" fmla="*/ 29513 h 483626"/>
                <a:gd name="connsiteX23" fmla="*/ 347572 w 463746"/>
                <a:gd name="connsiteY23" fmla="*/ 21896 h 483626"/>
                <a:gd name="connsiteX24" fmla="*/ 343763 w 463746"/>
                <a:gd name="connsiteY24" fmla="*/ 19040 h 483626"/>
                <a:gd name="connsiteX25" fmla="*/ 337097 w 463746"/>
                <a:gd name="connsiteY25" fmla="*/ 19040 h 483626"/>
                <a:gd name="connsiteX26" fmla="*/ 334240 w 463746"/>
                <a:gd name="connsiteY26" fmla="*/ 15232 h 483626"/>
                <a:gd name="connsiteX27" fmla="*/ 330431 w 463746"/>
                <a:gd name="connsiteY27" fmla="*/ 15232 h 483626"/>
                <a:gd name="connsiteX28" fmla="*/ 330431 w 463746"/>
                <a:gd name="connsiteY28" fmla="*/ 3808 h 483626"/>
                <a:gd name="connsiteX29" fmla="*/ 334240 w 463746"/>
                <a:gd name="connsiteY29" fmla="*/ 0 h 483626"/>
                <a:gd name="connsiteX30" fmla="*/ 320909 w 463746"/>
                <a:gd name="connsiteY30" fmla="*/ 7616 h 483626"/>
                <a:gd name="connsiteX31" fmla="*/ 310434 w 463746"/>
                <a:gd name="connsiteY31" fmla="*/ 7616 h 483626"/>
                <a:gd name="connsiteX32" fmla="*/ 303768 w 463746"/>
                <a:gd name="connsiteY32" fmla="*/ 11424 h 483626"/>
                <a:gd name="connsiteX33" fmla="*/ 294246 w 463746"/>
                <a:gd name="connsiteY33" fmla="*/ 11424 h 483626"/>
                <a:gd name="connsiteX34" fmla="*/ 283771 w 463746"/>
                <a:gd name="connsiteY34" fmla="*/ 15232 h 483626"/>
                <a:gd name="connsiteX35" fmla="*/ 277105 w 463746"/>
                <a:gd name="connsiteY35" fmla="*/ 15232 h 483626"/>
                <a:gd name="connsiteX36" fmla="*/ 277105 w 463746"/>
                <a:gd name="connsiteY36" fmla="*/ 33321 h 483626"/>
                <a:gd name="connsiteX37" fmla="*/ 267583 w 463746"/>
                <a:gd name="connsiteY37" fmla="*/ 43793 h 483626"/>
                <a:gd name="connsiteX38" fmla="*/ 260917 w 463746"/>
                <a:gd name="connsiteY38" fmla="*/ 47601 h 483626"/>
                <a:gd name="connsiteX39" fmla="*/ 257108 w 463746"/>
                <a:gd name="connsiteY39" fmla="*/ 51409 h 483626"/>
                <a:gd name="connsiteX40" fmla="*/ 254251 w 463746"/>
                <a:gd name="connsiteY40" fmla="*/ 51409 h 483626"/>
                <a:gd name="connsiteX41" fmla="*/ 260917 w 463746"/>
                <a:gd name="connsiteY41" fmla="*/ 58073 h 483626"/>
                <a:gd name="connsiteX42" fmla="*/ 260917 w 463746"/>
                <a:gd name="connsiteY42" fmla="*/ 61881 h 483626"/>
                <a:gd name="connsiteX43" fmla="*/ 263774 w 463746"/>
                <a:gd name="connsiteY43" fmla="*/ 65689 h 483626"/>
                <a:gd name="connsiteX44" fmla="*/ 263774 w 463746"/>
                <a:gd name="connsiteY44" fmla="*/ 69497 h 483626"/>
                <a:gd name="connsiteX45" fmla="*/ 267583 w 463746"/>
                <a:gd name="connsiteY45" fmla="*/ 73306 h 483626"/>
                <a:gd name="connsiteX46" fmla="*/ 267583 w 463746"/>
                <a:gd name="connsiteY46" fmla="*/ 87586 h 483626"/>
                <a:gd name="connsiteX47" fmla="*/ 270440 w 463746"/>
                <a:gd name="connsiteY47" fmla="*/ 99010 h 483626"/>
                <a:gd name="connsiteX48" fmla="*/ 270440 w 463746"/>
                <a:gd name="connsiteY48" fmla="*/ 131379 h 483626"/>
                <a:gd name="connsiteX49" fmla="*/ 263774 w 463746"/>
                <a:gd name="connsiteY49" fmla="*/ 138043 h 483626"/>
                <a:gd name="connsiteX50" fmla="*/ 260917 w 463746"/>
                <a:gd name="connsiteY50" fmla="*/ 145659 h 483626"/>
                <a:gd name="connsiteX51" fmla="*/ 257108 w 463746"/>
                <a:gd name="connsiteY51" fmla="*/ 157083 h 483626"/>
                <a:gd name="connsiteX52" fmla="*/ 254251 w 463746"/>
                <a:gd name="connsiteY52" fmla="*/ 163748 h 483626"/>
                <a:gd name="connsiteX53" fmla="*/ 254251 w 463746"/>
                <a:gd name="connsiteY53" fmla="*/ 178028 h 483626"/>
                <a:gd name="connsiteX54" fmla="*/ 260917 w 463746"/>
                <a:gd name="connsiteY54" fmla="*/ 185644 h 483626"/>
                <a:gd name="connsiteX55" fmla="*/ 263774 w 463746"/>
                <a:gd name="connsiteY55" fmla="*/ 185644 h 483626"/>
                <a:gd name="connsiteX56" fmla="*/ 263774 w 463746"/>
                <a:gd name="connsiteY56" fmla="*/ 189452 h 483626"/>
                <a:gd name="connsiteX57" fmla="*/ 267583 w 463746"/>
                <a:gd name="connsiteY57" fmla="*/ 189452 h 483626"/>
                <a:gd name="connsiteX58" fmla="*/ 283771 w 463746"/>
                <a:gd name="connsiteY58" fmla="*/ 207540 h 483626"/>
                <a:gd name="connsiteX59" fmla="*/ 290437 w 463746"/>
                <a:gd name="connsiteY59" fmla="*/ 211349 h 483626"/>
                <a:gd name="connsiteX60" fmla="*/ 294246 w 463746"/>
                <a:gd name="connsiteY60" fmla="*/ 211349 h 483626"/>
                <a:gd name="connsiteX61" fmla="*/ 297102 w 463746"/>
                <a:gd name="connsiteY61" fmla="*/ 207540 h 483626"/>
                <a:gd name="connsiteX62" fmla="*/ 297102 w 463746"/>
                <a:gd name="connsiteY62" fmla="*/ 196116 h 483626"/>
                <a:gd name="connsiteX63" fmla="*/ 310434 w 463746"/>
                <a:gd name="connsiteY63" fmla="*/ 196116 h 483626"/>
                <a:gd name="connsiteX64" fmla="*/ 310434 w 463746"/>
                <a:gd name="connsiteY64" fmla="*/ 225629 h 483626"/>
                <a:gd name="connsiteX65" fmla="*/ 307578 w 463746"/>
                <a:gd name="connsiteY65" fmla="*/ 247525 h 483626"/>
                <a:gd name="connsiteX66" fmla="*/ 303768 w 463746"/>
                <a:gd name="connsiteY66" fmla="*/ 257998 h 483626"/>
                <a:gd name="connsiteX67" fmla="*/ 300912 w 463746"/>
                <a:gd name="connsiteY67" fmla="*/ 257998 h 483626"/>
                <a:gd name="connsiteX68" fmla="*/ 300912 w 463746"/>
                <a:gd name="connsiteY68" fmla="*/ 255142 h 483626"/>
                <a:gd name="connsiteX69" fmla="*/ 297102 w 463746"/>
                <a:gd name="connsiteY69" fmla="*/ 247525 h 483626"/>
                <a:gd name="connsiteX70" fmla="*/ 286628 w 463746"/>
                <a:gd name="connsiteY70" fmla="*/ 255142 h 483626"/>
                <a:gd name="connsiteX71" fmla="*/ 277105 w 463746"/>
                <a:gd name="connsiteY71" fmla="*/ 255142 h 483626"/>
                <a:gd name="connsiteX72" fmla="*/ 277105 w 463746"/>
                <a:gd name="connsiteY72" fmla="*/ 247525 h 483626"/>
                <a:gd name="connsiteX73" fmla="*/ 273296 w 463746"/>
                <a:gd name="connsiteY73" fmla="*/ 239909 h 483626"/>
                <a:gd name="connsiteX74" fmla="*/ 273296 w 463746"/>
                <a:gd name="connsiteY74" fmla="*/ 233245 h 483626"/>
                <a:gd name="connsiteX75" fmla="*/ 267583 w 463746"/>
                <a:gd name="connsiteY75" fmla="*/ 225629 h 483626"/>
                <a:gd name="connsiteX76" fmla="*/ 260917 w 463746"/>
                <a:gd name="connsiteY76" fmla="*/ 225629 h 483626"/>
                <a:gd name="connsiteX77" fmla="*/ 257108 w 463746"/>
                <a:gd name="connsiteY77" fmla="*/ 218013 h 483626"/>
                <a:gd name="connsiteX78" fmla="*/ 257108 w 463746"/>
                <a:gd name="connsiteY78" fmla="*/ 215157 h 483626"/>
                <a:gd name="connsiteX79" fmla="*/ 254251 w 463746"/>
                <a:gd name="connsiteY79" fmla="*/ 207540 h 483626"/>
                <a:gd name="connsiteX80" fmla="*/ 250442 w 463746"/>
                <a:gd name="connsiteY80" fmla="*/ 203732 h 483626"/>
                <a:gd name="connsiteX81" fmla="*/ 246633 w 463746"/>
                <a:gd name="connsiteY81" fmla="*/ 203732 h 483626"/>
                <a:gd name="connsiteX82" fmla="*/ 243777 w 463746"/>
                <a:gd name="connsiteY82" fmla="*/ 207540 h 483626"/>
                <a:gd name="connsiteX83" fmla="*/ 237111 w 463746"/>
                <a:gd name="connsiteY83" fmla="*/ 207540 h 483626"/>
                <a:gd name="connsiteX84" fmla="*/ 237111 w 463746"/>
                <a:gd name="connsiteY84" fmla="*/ 199924 h 483626"/>
                <a:gd name="connsiteX85" fmla="*/ 233301 w 463746"/>
                <a:gd name="connsiteY85" fmla="*/ 196116 h 483626"/>
                <a:gd name="connsiteX86" fmla="*/ 217114 w 463746"/>
                <a:gd name="connsiteY86" fmla="*/ 196116 h 483626"/>
                <a:gd name="connsiteX87" fmla="*/ 217114 w 463746"/>
                <a:gd name="connsiteY87" fmla="*/ 189452 h 483626"/>
                <a:gd name="connsiteX88" fmla="*/ 219970 w 463746"/>
                <a:gd name="connsiteY88" fmla="*/ 189452 h 483626"/>
                <a:gd name="connsiteX89" fmla="*/ 219970 w 463746"/>
                <a:gd name="connsiteY89" fmla="*/ 181836 h 483626"/>
                <a:gd name="connsiteX90" fmla="*/ 213304 w 463746"/>
                <a:gd name="connsiteY90" fmla="*/ 181836 h 483626"/>
                <a:gd name="connsiteX91" fmla="*/ 210448 w 463746"/>
                <a:gd name="connsiteY91" fmla="*/ 178028 h 483626"/>
                <a:gd name="connsiteX92" fmla="*/ 210448 w 463746"/>
                <a:gd name="connsiteY92" fmla="*/ 171364 h 483626"/>
                <a:gd name="connsiteX93" fmla="*/ 203782 w 463746"/>
                <a:gd name="connsiteY93" fmla="*/ 163748 h 483626"/>
                <a:gd name="connsiteX94" fmla="*/ 199973 w 463746"/>
                <a:gd name="connsiteY94" fmla="*/ 163748 h 483626"/>
                <a:gd name="connsiteX95" fmla="*/ 197116 w 463746"/>
                <a:gd name="connsiteY95" fmla="*/ 167556 h 483626"/>
                <a:gd name="connsiteX96" fmla="*/ 197116 w 463746"/>
                <a:gd name="connsiteY96" fmla="*/ 178028 h 483626"/>
                <a:gd name="connsiteX97" fmla="*/ 193307 w 463746"/>
                <a:gd name="connsiteY97" fmla="*/ 181836 h 483626"/>
                <a:gd name="connsiteX98" fmla="*/ 193307 w 463746"/>
                <a:gd name="connsiteY98" fmla="*/ 185644 h 483626"/>
                <a:gd name="connsiteX99" fmla="*/ 183785 w 463746"/>
                <a:gd name="connsiteY99" fmla="*/ 185644 h 483626"/>
                <a:gd name="connsiteX100" fmla="*/ 166644 w 463746"/>
                <a:gd name="connsiteY100" fmla="*/ 181836 h 483626"/>
                <a:gd name="connsiteX101" fmla="*/ 146647 w 463746"/>
                <a:gd name="connsiteY101" fmla="*/ 178028 h 483626"/>
                <a:gd name="connsiteX102" fmla="*/ 137124 w 463746"/>
                <a:gd name="connsiteY102" fmla="*/ 171364 h 483626"/>
                <a:gd name="connsiteX103" fmla="*/ 133315 w 463746"/>
                <a:gd name="connsiteY103" fmla="*/ 167556 h 483626"/>
                <a:gd name="connsiteX104" fmla="*/ 130459 w 463746"/>
                <a:gd name="connsiteY104" fmla="*/ 159939 h 483626"/>
                <a:gd name="connsiteX105" fmla="*/ 130459 w 463746"/>
                <a:gd name="connsiteY105" fmla="*/ 149467 h 483626"/>
                <a:gd name="connsiteX106" fmla="*/ 106652 w 463746"/>
                <a:gd name="connsiteY106" fmla="*/ 153275 h 483626"/>
                <a:gd name="connsiteX107" fmla="*/ 110461 w 463746"/>
                <a:gd name="connsiteY107" fmla="*/ 157083 h 483626"/>
                <a:gd name="connsiteX108" fmla="*/ 110461 w 463746"/>
                <a:gd name="connsiteY108" fmla="*/ 159939 h 483626"/>
                <a:gd name="connsiteX109" fmla="*/ 99986 w 463746"/>
                <a:gd name="connsiteY109" fmla="*/ 159939 h 483626"/>
                <a:gd name="connsiteX110" fmla="*/ 97130 w 463746"/>
                <a:gd name="connsiteY110" fmla="*/ 157083 h 483626"/>
                <a:gd name="connsiteX111" fmla="*/ 97130 w 463746"/>
                <a:gd name="connsiteY111" fmla="*/ 138043 h 483626"/>
                <a:gd name="connsiteX112" fmla="*/ 86655 w 463746"/>
                <a:gd name="connsiteY112" fmla="*/ 138043 h 483626"/>
                <a:gd name="connsiteX113" fmla="*/ 83799 w 463746"/>
                <a:gd name="connsiteY113" fmla="*/ 131379 h 483626"/>
                <a:gd name="connsiteX114" fmla="*/ 79989 w 463746"/>
                <a:gd name="connsiteY114" fmla="*/ 141851 h 483626"/>
                <a:gd name="connsiteX115" fmla="*/ 79989 w 463746"/>
                <a:gd name="connsiteY115" fmla="*/ 145659 h 483626"/>
                <a:gd name="connsiteX116" fmla="*/ 86655 w 463746"/>
                <a:gd name="connsiteY116" fmla="*/ 153275 h 483626"/>
                <a:gd name="connsiteX117" fmla="*/ 86655 w 463746"/>
                <a:gd name="connsiteY117" fmla="*/ 163748 h 483626"/>
                <a:gd name="connsiteX118" fmla="*/ 83799 w 463746"/>
                <a:gd name="connsiteY118" fmla="*/ 167556 h 483626"/>
                <a:gd name="connsiteX119" fmla="*/ 79989 w 463746"/>
                <a:gd name="connsiteY119" fmla="*/ 167556 h 483626"/>
                <a:gd name="connsiteX120" fmla="*/ 79989 w 463746"/>
                <a:gd name="connsiteY120" fmla="*/ 199924 h 483626"/>
                <a:gd name="connsiteX121" fmla="*/ 86655 w 463746"/>
                <a:gd name="connsiteY121" fmla="*/ 207540 h 483626"/>
                <a:gd name="connsiteX122" fmla="*/ 77133 w 463746"/>
                <a:gd name="connsiteY122" fmla="*/ 211349 h 483626"/>
                <a:gd name="connsiteX123" fmla="*/ 77133 w 463746"/>
                <a:gd name="connsiteY123" fmla="*/ 215157 h 483626"/>
                <a:gd name="connsiteX124" fmla="*/ 79989 w 463746"/>
                <a:gd name="connsiteY124" fmla="*/ 218013 h 483626"/>
                <a:gd name="connsiteX125" fmla="*/ 79989 w 463746"/>
                <a:gd name="connsiteY125" fmla="*/ 233245 h 483626"/>
                <a:gd name="connsiteX126" fmla="*/ 73323 w 463746"/>
                <a:gd name="connsiteY126" fmla="*/ 239909 h 483626"/>
                <a:gd name="connsiteX127" fmla="*/ 70467 w 463746"/>
                <a:gd name="connsiteY127" fmla="*/ 239909 h 483626"/>
                <a:gd name="connsiteX128" fmla="*/ 0 w 463746"/>
                <a:gd name="connsiteY128" fmla="*/ 237053 h 483626"/>
                <a:gd name="connsiteX129" fmla="*/ 0 w 463746"/>
                <a:gd name="connsiteY129" fmla="*/ 389377 h 483626"/>
                <a:gd name="connsiteX130" fmla="*/ 3809 w 463746"/>
                <a:gd name="connsiteY130" fmla="*/ 396041 h 483626"/>
                <a:gd name="connsiteX131" fmla="*/ 3809 w 463746"/>
                <a:gd name="connsiteY131" fmla="*/ 407465 h 483626"/>
                <a:gd name="connsiteX132" fmla="*/ 53326 w 463746"/>
                <a:gd name="connsiteY132" fmla="*/ 461730 h 483626"/>
                <a:gd name="connsiteX133" fmla="*/ 63801 w 463746"/>
                <a:gd name="connsiteY133" fmla="*/ 465538 h 483626"/>
                <a:gd name="connsiteX134" fmla="*/ 77133 w 463746"/>
                <a:gd name="connsiteY134" fmla="*/ 457922 h 483626"/>
                <a:gd name="connsiteX135" fmla="*/ 79989 w 463746"/>
                <a:gd name="connsiteY135" fmla="*/ 457922 h 483626"/>
                <a:gd name="connsiteX136" fmla="*/ 83799 w 463746"/>
                <a:gd name="connsiteY136" fmla="*/ 455066 h 483626"/>
                <a:gd name="connsiteX137" fmla="*/ 93321 w 463746"/>
                <a:gd name="connsiteY137" fmla="*/ 455066 h 483626"/>
                <a:gd name="connsiteX138" fmla="*/ 97130 w 463746"/>
                <a:gd name="connsiteY138" fmla="*/ 457922 h 483626"/>
                <a:gd name="connsiteX139" fmla="*/ 97130 w 463746"/>
                <a:gd name="connsiteY139" fmla="*/ 461730 h 483626"/>
                <a:gd name="connsiteX140" fmla="*/ 113318 w 463746"/>
                <a:gd name="connsiteY140" fmla="*/ 457922 h 483626"/>
                <a:gd name="connsiteX141" fmla="*/ 123793 w 463746"/>
                <a:gd name="connsiteY141" fmla="*/ 469346 h 483626"/>
                <a:gd name="connsiteX142" fmla="*/ 146647 w 463746"/>
                <a:gd name="connsiteY142" fmla="*/ 469346 h 483626"/>
                <a:gd name="connsiteX143" fmla="*/ 146647 w 463746"/>
                <a:gd name="connsiteY143" fmla="*/ 473155 h 483626"/>
                <a:gd name="connsiteX144" fmla="*/ 153313 w 463746"/>
                <a:gd name="connsiteY144" fmla="*/ 479819 h 483626"/>
                <a:gd name="connsiteX145" fmla="*/ 159979 w 463746"/>
                <a:gd name="connsiteY145" fmla="*/ 479819 h 483626"/>
                <a:gd name="connsiteX146" fmla="*/ 159979 w 463746"/>
                <a:gd name="connsiteY146" fmla="*/ 473155 h 483626"/>
                <a:gd name="connsiteX147" fmla="*/ 166644 w 463746"/>
                <a:gd name="connsiteY147" fmla="*/ 473155 h 483626"/>
                <a:gd name="connsiteX148" fmla="*/ 173310 w 463746"/>
                <a:gd name="connsiteY148" fmla="*/ 479819 h 483626"/>
                <a:gd name="connsiteX149" fmla="*/ 173310 w 463746"/>
                <a:gd name="connsiteY149" fmla="*/ 483627 h 483626"/>
                <a:gd name="connsiteX150" fmla="*/ 183785 w 463746"/>
                <a:gd name="connsiteY150" fmla="*/ 483627 h 483626"/>
                <a:gd name="connsiteX151" fmla="*/ 197116 w 463746"/>
                <a:gd name="connsiteY151" fmla="*/ 476011 h 483626"/>
                <a:gd name="connsiteX152" fmla="*/ 213304 w 463746"/>
                <a:gd name="connsiteY152" fmla="*/ 457922 h 483626"/>
                <a:gd name="connsiteX153" fmla="*/ 217114 w 463746"/>
                <a:gd name="connsiteY153" fmla="*/ 451258 h 483626"/>
                <a:gd name="connsiteX154" fmla="*/ 219970 w 463746"/>
                <a:gd name="connsiteY154" fmla="*/ 447450 h 483626"/>
                <a:gd name="connsiteX155" fmla="*/ 219970 w 463746"/>
                <a:gd name="connsiteY155" fmla="*/ 443642 h 483626"/>
                <a:gd name="connsiteX156" fmla="*/ 223779 w 463746"/>
                <a:gd name="connsiteY156" fmla="*/ 439834 h 483626"/>
                <a:gd name="connsiteX157" fmla="*/ 230445 w 463746"/>
                <a:gd name="connsiteY157" fmla="*/ 425554 h 483626"/>
                <a:gd name="connsiteX158" fmla="*/ 233301 w 463746"/>
                <a:gd name="connsiteY158" fmla="*/ 421745 h 483626"/>
                <a:gd name="connsiteX159" fmla="*/ 239967 w 463746"/>
                <a:gd name="connsiteY159" fmla="*/ 417937 h 483626"/>
                <a:gd name="connsiteX160" fmla="*/ 250442 w 463746"/>
                <a:gd name="connsiteY160" fmla="*/ 415081 h 483626"/>
                <a:gd name="connsiteX161" fmla="*/ 257108 w 463746"/>
                <a:gd name="connsiteY161" fmla="*/ 411273 h 483626"/>
                <a:gd name="connsiteX162" fmla="*/ 263774 w 463746"/>
                <a:gd name="connsiteY162" fmla="*/ 411273 h 483626"/>
                <a:gd name="connsiteX163" fmla="*/ 267583 w 463746"/>
                <a:gd name="connsiteY163" fmla="*/ 407465 h 483626"/>
                <a:gd name="connsiteX164" fmla="*/ 267583 w 463746"/>
                <a:gd name="connsiteY164" fmla="*/ 385569 h 483626"/>
                <a:gd name="connsiteX165" fmla="*/ 279962 w 463746"/>
                <a:gd name="connsiteY165" fmla="*/ 377953 h 483626"/>
                <a:gd name="connsiteX166" fmla="*/ 286628 w 463746"/>
                <a:gd name="connsiteY166" fmla="*/ 371288 h 483626"/>
                <a:gd name="connsiteX167" fmla="*/ 307578 w 463746"/>
                <a:gd name="connsiteY167" fmla="*/ 363672 h 483626"/>
                <a:gd name="connsiteX168" fmla="*/ 327575 w 463746"/>
                <a:gd name="connsiteY168" fmla="*/ 363672 h 483626"/>
                <a:gd name="connsiteX169" fmla="*/ 327575 w 463746"/>
                <a:gd name="connsiteY169" fmla="*/ 349392 h 483626"/>
                <a:gd name="connsiteX170" fmla="*/ 317100 w 463746"/>
                <a:gd name="connsiteY170" fmla="*/ 337968 h 483626"/>
                <a:gd name="connsiteX171" fmla="*/ 323765 w 463746"/>
                <a:gd name="connsiteY171" fmla="*/ 331303 h 483626"/>
                <a:gd name="connsiteX172" fmla="*/ 340906 w 463746"/>
                <a:gd name="connsiteY172" fmla="*/ 331303 h 483626"/>
                <a:gd name="connsiteX173" fmla="*/ 350429 w 463746"/>
                <a:gd name="connsiteY173" fmla="*/ 319879 h 483626"/>
                <a:gd name="connsiteX174" fmla="*/ 357094 w 463746"/>
                <a:gd name="connsiteY174" fmla="*/ 319879 h 483626"/>
                <a:gd name="connsiteX175" fmla="*/ 363760 w 463746"/>
                <a:gd name="connsiteY175" fmla="*/ 317023 h 483626"/>
                <a:gd name="connsiteX176" fmla="*/ 374235 w 463746"/>
                <a:gd name="connsiteY176" fmla="*/ 317023 h 483626"/>
                <a:gd name="connsiteX177" fmla="*/ 383758 w 463746"/>
                <a:gd name="connsiteY177" fmla="*/ 313215 h 483626"/>
                <a:gd name="connsiteX178" fmla="*/ 390423 w 463746"/>
                <a:gd name="connsiteY178" fmla="*/ 309407 h 483626"/>
                <a:gd name="connsiteX179" fmla="*/ 394232 w 463746"/>
                <a:gd name="connsiteY179" fmla="*/ 309407 h 483626"/>
                <a:gd name="connsiteX180" fmla="*/ 407564 w 463746"/>
                <a:gd name="connsiteY180" fmla="*/ 301791 h 483626"/>
                <a:gd name="connsiteX181" fmla="*/ 417086 w 463746"/>
                <a:gd name="connsiteY181" fmla="*/ 295127 h 483626"/>
                <a:gd name="connsiteX182" fmla="*/ 423752 w 463746"/>
                <a:gd name="connsiteY182" fmla="*/ 291319 h 483626"/>
                <a:gd name="connsiteX183" fmla="*/ 434227 w 463746"/>
                <a:gd name="connsiteY183" fmla="*/ 287511 h 483626"/>
                <a:gd name="connsiteX184" fmla="*/ 437083 w 463746"/>
                <a:gd name="connsiteY184" fmla="*/ 283702 h 483626"/>
                <a:gd name="connsiteX185" fmla="*/ 440893 w 463746"/>
                <a:gd name="connsiteY185" fmla="*/ 283702 h 483626"/>
                <a:gd name="connsiteX186" fmla="*/ 434227 w 463746"/>
                <a:gd name="connsiteY186" fmla="*/ 279894 h 483626"/>
                <a:gd name="connsiteX187" fmla="*/ 427561 w 463746"/>
                <a:gd name="connsiteY187" fmla="*/ 273230 h 483626"/>
                <a:gd name="connsiteX188" fmla="*/ 420895 w 463746"/>
                <a:gd name="connsiteY188" fmla="*/ 269422 h 483626"/>
                <a:gd name="connsiteX189" fmla="*/ 420895 w 463746"/>
                <a:gd name="connsiteY189" fmla="*/ 265614 h 483626"/>
                <a:gd name="connsiteX190" fmla="*/ 423752 w 463746"/>
                <a:gd name="connsiteY190" fmla="*/ 261806 h 483626"/>
                <a:gd name="connsiteX191" fmla="*/ 427561 w 463746"/>
                <a:gd name="connsiteY191" fmla="*/ 255142 h 483626"/>
                <a:gd name="connsiteX192" fmla="*/ 430418 w 463746"/>
                <a:gd name="connsiteY192" fmla="*/ 251334 h 483626"/>
                <a:gd name="connsiteX193" fmla="*/ 434227 w 463746"/>
                <a:gd name="connsiteY193" fmla="*/ 243717 h 483626"/>
                <a:gd name="connsiteX194" fmla="*/ 430418 w 463746"/>
                <a:gd name="connsiteY194" fmla="*/ 221821 h 483626"/>
                <a:gd name="connsiteX195" fmla="*/ 434227 w 463746"/>
                <a:gd name="connsiteY195" fmla="*/ 221821 h 483626"/>
                <a:gd name="connsiteX196" fmla="*/ 437083 w 463746"/>
                <a:gd name="connsiteY196" fmla="*/ 218013 h 483626"/>
                <a:gd name="connsiteX197" fmla="*/ 443749 w 463746"/>
                <a:gd name="connsiteY197" fmla="*/ 215157 h 483626"/>
                <a:gd name="connsiteX198" fmla="*/ 454224 w 463746"/>
                <a:gd name="connsiteY198" fmla="*/ 203732 h 483626"/>
                <a:gd name="connsiteX199" fmla="*/ 454224 w 463746"/>
                <a:gd name="connsiteY199" fmla="*/ 199924 h 483626"/>
                <a:gd name="connsiteX200" fmla="*/ 447558 w 463746"/>
                <a:gd name="connsiteY200" fmla="*/ 199924 h 483626"/>
                <a:gd name="connsiteX201" fmla="*/ 447558 w 463746"/>
                <a:gd name="connsiteY201" fmla="*/ 157083 h 483626"/>
                <a:gd name="connsiteX202" fmla="*/ 450415 w 463746"/>
                <a:gd name="connsiteY202" fmla="*/ 145659 h 483626"/>
                <a:gd name="connsiteX203" fmla="*/ 443749 w 463746"/>
                <a:gd name="connsiteY203" fmla="*/ 141851 h 483626"/>
                <a:gd name="connsiteX204" fmla="*/ 443749 w 463746"/>
                <a:gd name="connsiteY204" fmla="*/ 131379 h 483626"/>
                <a:gd name="connsiteX205" fmla="*/ 447558 w 463746"/>
                <a:gd name="connsiteY205" fmla="*/ 131379 h 483626"/>
                <a:gd name="connsiteX206" fmla="*/ 450415 w 463746"/>
                <a:gd name="connsiteY206" fmla="*/ 127571 h 483626"/>
                <a:gd name="connsiteX207" fmla="*/ 463746 w 463746"/>
                <a:gd name="connsiteY207" fmla="*/ 119955 h 483626"/>
                <a:gd name="connsiteX208" fmla="*/ 463746 w 463746"/>
                <a:gd name="connsiteY208" fmla="*/ 113290 h 483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463746" h="483626">
                  <a:moveTo>
                    <a:pt x="457080" y="113290"/>
                  </a:moveTo>
                  <a:lnTo>
                    <a:pt x="457080" y="99010"/>
                  </a:lnTo>
                  <a:lnTo>
                    <a:pt x="454224" y="101866"/>
                  </a:lnTo>
                  <a:lnTo>
                    <a:pt x="450415" y="101866"/>
                  </a:lnTo>
                  <a:lnTo>
                    <a:pt x="450415" y="77114"/>
                  </a:lnTo>
                  <a:lnTo>
                    <a:pt x="443749" y="69497"/>
                  </a:lnTo>
                  <a:lnTo>
                    <a:pt x="437083" y="69497"/>
                  </a:lnTo>
                  <a:lnTo>
                    <a:pt x="437083" y="61881"/>
                  </a:lnTo>
                  <a:lnTo>
                    <a:pt x="427561" y="55217"/>
                  </a:lnTo>
                  <a:lnTo>
                    <a:pt x="417086" y="55217"/>
                  </a:lnTo>
                  <a:lnTo>
                    <a:pt x="417086" y="43793"/>
                  </a:lnTo>
                  <a:lnTo>
                    <a:pt x="410421" y="47601"/>
                  </a:lnTo>
                  <a:lnTo>
                    <a:pt x="403755" y="47601"/>
                  </a:lnTo>
                  <a:lnTo>
                    <a:pt x="394232" y="37129"/>
                  </a:lnTo>
                  <a:lnTo>
                    <a:pt x="383758" y="37129"/>
                  </a:lnTo>
                  <a:lnTo>
                    <a:pt x="380900" y="33321"/>
                  </a:lnTo>
                  <a:lnTo>
                    <a:pt x="380900" y="21896"/>
                  </a:lnTo>
                  <a:lnTo>
                    <a:pt x="374235" y="25705"/>
                  </a:lnTo>
                  <a:lnTo>
                    <a:pt x="363760" y="25705"/>
                  </a:lnTo>
                  <a:lnTo>
                    <a:pt x="360903" y="33321"/>
                  </a:lnTo>
                  <a:lnTo>
                    <a:pt x="357094" y="37129"/>
                  </a:lnTo>
                  <a:lnTo>
                    <a:pt x="354237" y="37129"/>
                  </a:lnTo>
                  <a:lnTo>
                    <a:pt x="347572" y="29513"/>
                  </a:lnTo>
                  <a:lnTo>
                    <a:pt x="347572" y="21896"/>
                  </a:lnTo>
                  <a:lnTo>
                    <a:pt x="343763" y="19040"/>
                  </a:lnTo>
                  <a:lnTo>
                    <a:pt x="337097" y="19040"/>
                  </a:lnTo>
                  <a:lnTo>
                    <a:pt x="334240" y="15232"/>
                  </a:lnTo>
                  <a:lnTo>
                    <a:pt x="330431" y="15232"/>
                  </a:lnTo>
                  <a:lnTo>
                    <a:pt x="330431" y="3808"/>
                  </a:lnTo>
                  <a:lnTo>
                    <a:pt x="334240" y="0"/>
                  </a:lnTo>
                  <a:lnTo>
                    <a:pt x="320909" y="7616"/>
                  </a:lnTo>
                  <a:lnTo>
                    <a:pt x="310434" y="7616"/>
                  </a:lnTo>
                  <a:lnTo>
                    <a:pt x="303768" y="11424"/>
                  </a:lnTo>
                  <a:lnTo>
                    <a:pt x="294246" y="11424"/>
                  </a:lnTo>
                  <a:lnTo>
                    <a:pt x="283771" y="15232"/>
                  </a:lnTo>
                  <a:lnTo>
                    <a:pt x="277105" y="15232"/>
                  </a:lnTo>
                  <a:lnTo>
                    <a:pt x="277105" y="33321"/>
                  </a:lnTo>
                  <a:lnTo>
                    <a:pt x="267583" y="43793"/>
                  </a:lnTo>
                  <a:lnTo>
                    <a:pt x="260917" y="47601"/>
                  </a:lnTo>
                  <a:lnTo>
                    <a:pt x="257108" y="51409"/>
                  </a:lnTo>
                  <a:lnTo>
                    <a:pt x="254251" y="51409"/>
                  </a:lnTo>
                  <a:lnTo>
                    <a:pt x="260917" y="58073"/>
                  </a:lnTo>
                  <a:lnTo>
                    <a:pt x="260917" y="61881"/>
                  </a:lnTo>
                  <a:lnTo>
                    <a:pt x="263774" y="65689"/>
                  </a:lnTo>
                  <a:lnTo>
                    <a:pt x="263774" y="69497"/>
                  </a:lnTo>
                  <a:lnTo>
                    <a:pt x="267583" y="73306"/>
                  </a:lnTo>
                  <a:lnTo>
                    <a:pt x="267583" y="87586"/>
                  </a:lnTo>
                  <a:lnTo>
                    <a:pt x="270440" y="99010"/>
                  </a:lnTo>
                  <a:lnTo>
                    <a:pt x="270440" y="131379"/>
                  </a:lnTo>
                  <a:lnTo>
                    <a:pt x="263774" y="138043"/>
                  </a:lnTo>
                  <a:lnTo>
                    <a:pt x="260917" y="145659"/>
                  </a:lnTo>
                  <a:lnTo>
                    <a:pt x="257108" y="157083"/>
                  </a:lnTo>
                  <a:lnTo>
                    <a:pt x="254251" y="163748"/>
                  </a:lnTo>
                  <a:lnTo>
                    <a:pt x="254251" y="178028"/>
                  </a:lnTo>
                  <a:lnTo>
                    <a:pt x="260917" y="185644"/>
                  </a:lnTo>
                  <a:lnTo>
                    <a:pt x="263774" y="185644"/>
                  </a:lnTo>
                  <a:lnTo>
                    <a:pt x="263774" y="189452"/>
                  </a:lnTo>
                  <a:lnTo>
                    <a:pt x="267583" y="189452"/>
                  </a:lnTo>
                  <a:lnTo>
                    <a:pt x="283771" y="207540"/>
                  </a:lnTo>
                  <a:lnTo>
                    <a:pt x="290437" y="211349"/>
                  </a:lnTo>
                  <a:lnTo>
                    <a:pt x="294246" y="211349"/>
                  </a:lnTo>
                  <a:lnTo>
                    <a:pt x="297102" y="207540"/>
                  </a:lnTo>
                  <a:lnTo>
                    <a:pt x="297102" y="196116"/>
                  </a:lnTo>
                  <a:lnTo>
                    <a:pt x="310434" y="196116"/>
                  </a:lnTo>
                  <a:lnTo>
                    <a:pt x="310434" y="225629"/>
                  </a:lnTo>
                  <a:lnTo>
                    <a:pt x="307578" y="247525"/>
                  </a:lnTo>
                  <a:lnTo>
                    <a:pt x="303768" y="257998"/>
                  </a:lnTo>
                  <a:lnTo>
                    <a:pt x="300912" y="257998"/>
                  </a:lnTo>
                  <a:lnTo>
                    <a:pt x="300912" y="255142"/>
                  </a:lnTo>
                  <a:lnTo>
                    <a:pt x="297102" y="247525"/>
                  </a:lnTo>
                  <a:lnTo>
                    <a:pt x="286628" y="255142"/>
                  </a:lnTo>
                  <a:lnTo>
                    <a:pt x="277105" y="255142"/>
                  </a:lnTo>
                  <a:lnTo>
                    <a:pt x="277105" y="247525"/>
                  </a:lnTo>
                  <a:lnTo>
                    <a:pt x="273296" y="239909"/>
                  </a:lnTo>
                  <a:lnTo>
                    <a:pt x="273296" y="233245"/>
                  </a:lnTo>
                  <a:lnTo>
                    <a:pt x="267583" y="225629"/>
                  </a:lnTo>
                  <a:lnTo>
                    <a:pt x="260917" y="225629"/>
                  </a:lnTo>
                  <a:lnTo>
                    <a:pt x="257108" y="218013"/>
                  </a:lnTo>
                  <a:lnTo>
                    <a:pt x="257108" y="215157"/>
                  </a:lnTo>
                  <a:lnTo>
                    <a:pt x="254251" y="207540"/>
                  </a:lnTo>
                  <a:lnTo>
                    <a:pt x="250442" y="203732"/>
                  </a:lnTo>
                  <a:lnTo>
                    <a:pt x="246633" y="203732"/>
                  </a:lnTo>
                  <a:lnTo>
                    <a:pt x="243777" y="207540"/>
                  </a:lnTo>
                  <a:lnTo>
                    <a:pt x="237111" y="207540"/>
                  </a:lnTo>
                  <a:lnTo>
                    <a:pt x="237111" y="199924"/>
                  </a:lnTo>
                  <a:lnTo>
                    <a:pt x="233301" y="196116"/>
                  </a:lnTo>
                  <a:lnTo>
                    <a:pt x="217114" y="196116"/>
                  </a:lnTo>
                  <a:lnTo>
                    <a:pt x="217114" y="189452"/>
                  </a:lnTo>
                  <a:lnTo>
                    <a:pt x="219970" y="189452"/>
                  </a:lnTo>
                  <a:lnTo>
                    <a:pt x="219970" y="181836"/>
                  </a:lnTo>
                  <a:lnTo>
                    <a:pt x="213304" y="181836"/>
                  </a:lnTo>
                  <a:lnTo>
                    <a:pt x="210448" y="178028"/>
                  </a:lnTo>
                  <a:lnTo>
                    <a:pt x="210448" y="171364"/>
                  </a:lnTo>
                  <a:lnTo>
                    <a:pt x="203782" y="163748"/>
                  </a:lnTo>
                  <a:lnTo>
                    <a:pt x="199973" y="163748"/>
                  </a:lnTo>
                  <a:lnTo>
                    <a:pt x="197116" y="167556"/>
                  </a:lnTo>
                  <a:lnTo>
                    <a:pt x="197116" y="178028"/>
                  </a:lnTo>
                  <a:lnTo>
                    <a:pt x="193307" y="181836"/>
                  </a:lnTo>
                  <a:lnTo>
                    <a:pt x="193307" y="185644"/>
                  </a:lnTo>
                  <a:lnTo>
                    <a:pt x="183785" y="185644"/>
                  </a:lnTo>
                  <a:lnTo>
                    <a:pt x="166644" y="181836"/>
                  </a:lnTo>
                  <a:lnTo>
                    <a:pt x="146647" y="178028"/>
                  </a:lnTo>
                  <a:lnTo>
                    <a:pt x="137124" y="171364"/>
                  </a:lnTo>
                  <a:lnTo>
                    <a:pt x="133315" y="167556"/>
                  </a:lnTo>
                  <a:lnTo>
                    <a:pt x="130459" y="159939"/>
                  </a:lnTo>
                  <a:lnTo>
                    <a:pt x="130459" y="149467"/>
                  </a:lnTo>
                  <a:lnTo>
                    <a:pt x="106652" y="153275"/>
                  </a:lnTo>
                  <a:lnTo>
                    <a:pt x="110461" y="157083"/>
                  </a:lnTo>
                  <a:lnTo>
                    <a:pt x="110461" y="159939"/>
                  </a:lnTo>
                  <a:lnTo>
                    <a:pt x="99986" y="159939"/>
                  </a:lnTo>
                  <a:lnTo>
                    <a:pt x="97130" y="157083"/>
                  </a:lnTo>
                  <a:lnTo>
                    <a:pt x="97130" y="138043"/>
                  </a:lnTo>
                  <a:lnTo>
                    <a:pt x="86655" y="138043"/>
                  </a:lnTo>
                  <a:lnTo>
                    <a:pt x="83799" y="131379"/>
                  </a:lnTo>
                  <a:lnTo>
                    <a:pt x="79989" y="141851"/>
                  </a:lnTo>
                  <a:lnTo>
                    <a:pt x="79989" y="145659"/>
                  </a:lnTo>
                  <a:lnTo>
                    <a:pt x="86655" y="153275"/>
                  </a:lnTo>
                  <a:lnTo>
                    <a:pt x="86655" y="163748"/>
                  </a:lnTo>
                  <a:lnTo>
                    <a:pt x="83799" y="167556"/>
                  </a:lnTo>
                  <a:lnTo>
                    <a:pt x="79989" y="167556"/>
                  </a:lnTo>
                  <a:lnTo>
                    <a:pt x="79989" y="199924"/>
                  </a:lnTo>
                  <a:lnTo>
                    <a:pt x="86655" y="207540"/>
                  </a:lnTo>
                  <a:lnTo>
                    <a:pt x="77133" y="211349"/>
                  </a:lnTo>
                  <a:lnTo>
                    <a:pt x="77133" y="215157"/>
                  </a:lnTo>
                  <a:lnTo>
                    <a:pt x="79989" y="218013"/>
                  </a:lnTo>
                  <a:lnTo>
                    <a:pt x="79989" y="233245"/>
                  </a:lnTo>
                  <a:lnTo>
                    <a:pt x="73323" y="239909"/>
                  </a:lnTo>
                  <a:lnTo>
                    <a:pt x="70467" y="239909"/>
                  </a:lnTo>
                  <a:lnTo>
                    <a:pt x="0" y="237053"/>
                  </a:lnTo>
                  <a:lnTo>
                    <a:pt x="0" y="389377"/>
                  </a:lnTo>
                  <a:lnTo>
                    <a:pt x="3809" y="396041"/>
                  </a:lnTo>
                  <a:lnTo>
                    <a:pt x="3809" y="407465"/>
                  </a:lnTo>
                  <a:lnTo>
                    <a:pt x="53326" y="461730"/>
                  </a:lnTo>
                  <a:lnTo>
                    <a:pt x="63801" y="465538"/>
                  </a:lnTo>
                  <a:lnTo>
                    <a:pt x="77133" y="457922"/>
                  </a:lnTo>
                  <a:lnTo>
                    <a:pt x="79989" y="457922"/>
                  </a:lnTo>
                  <a:lnTo>
                    <a:pt x="83799" y="455066"/>
                  </a:lnTo>
                  <a:lnTo>
                    <a:pt x="93321" y="455066"/>
                  </a:lnTo>
                  <a:lnTo>
                    <a:pt x="97130" y="457922"/>
                  </a:lnTo>
                  <a:lnTo>
                    <a:pt x="97130" y="461730"/>
                  </a:lnTo>
                  <a:lnTo>
                    <a:pt x="113318" y="457922"/>
                  </a:lnTo>
                  <a:lnTo>
                    <a:pt x="123793" y="469346"/>
                  </a:lnTo>
                  <a:lnTo>
                    <a:pt x="146647" y="469346"/>
                  </a:lnTo>
                  <a:lnTo>
                    <a:pt x="146647" y="473155"/>
                  </a:lnTo>
                  <a:lnTo>
                    <a:pt x="153313" y="479819"/>
                  </a:lnTo>
                  <a:lnTo>
                    <a:pt x="159979" y="479819"/>
                  </a:lnTo>
                  <a:lnTo>
                    <a:pt x="159979" y="473155"/>
                  </a:lnTo>
                  <a:lnTo>
                    <a:pt x="166644" y="473155"/>
                  </a:lnTo>
                  <a:lnTo>
                    <a:pt x="173310" y="479819"/>
                  </a:lnTo>
                  <a:lnTo>
                    <a:pt x="173310" y="483627"/>
                  </a:lnTo>
                  <a:lnTo>
                    <a:pt x="183785" y="483627"/>
                  </a:lnTo>
                  <a:lnTo>
                    <a:pt x="197116" y="476011"/>
                  </a:lnTo>
                  <a:lnTo>
                    <a:pt x="213304" y="457922"/>
                  </a:lnTo>
                  <a:lnTo>
                    <a:pt x="217114" y="451258"/>
                  </a:lnTo>
                  <a:lnTo>
                    <a:pt x="219970" y="447450"/>
                  </a:lnTo>
                  <a:lnTo>
                    <a:pt x="219970" y="443642"/>
                  </a:lnTo>
                  <a:lnTo>
                    <a:pt x="223779" y="439834"/>
                  </a:lnTo>
                  <a:lnTo>
                    <a:pt x="230445" y="425554"/>
                  </a:lnTo>
                  <a:lnTo>
                    <a:pt x="233301" y="421745"/>
                  </a:lnTo>
                  <a:lnTo>
                    <a:pt x="239967" y="417937"/>
                  </a:lnTo>
                  <a:lnTo>
                    <a:pt x="250442" y="415081"/>
                  </a:lnTo>
                  <a:lnTo>
                    <a:pt x="257108" y="411273"/>
                  </a:lnTo>
                  <a:lnTo>
                    <a:pt x="263774" y="411273"/>
                  </a:lnTo>
                  <a:lnTo>
                    <a:pt x="267583" y="407465"/>
                  </a:lnTo>
                  <a:lnTo>
                    <a:pt x="267583" y="385569"/>
                  </a:lnTo>
                  <a:lnTo>
                    <a:pt x="279962" y="377953"/>
                  </a:lnTo>
                  <a:lnTo>
                    <a:pt x="286628" y="371288"/>
                  </a:lnTo>
                  <a:lnTo>
                    <a:pt x="307578" y="363672"/>
                  </a:lnTo>
                  <a:lnTo>
                    <a:pt x="327575" y="363672"/>
                  </a:lnTo>
                  <a:lnTo>
                    <a:pt x="327575" y="349392"/>
                  </a:lnTo>
                  <a:lnTo>
                    <a:pt x="317100" y="337968"/>
                  </a:lnTo>
                  <a:lnTo>
                    <a:pt x="323765" y="331303"/>
                  </a:lnTo>
                  <a:lnTo>
                    <a:pt x="340906" y="331303"/>
                  </a:lnTo>
                  <a:lnTo>
                    <a:pt x="350429" y="319879"/>
                  </a:lnTo>
                  <a:lnTo>
                    <a:pt x="357094" y="319879"/>
                  </a:lnTo>
                  <a:lnTo>
                    <a:pt x="363760" y="317023"/>
                  </a:lnTo>
                  <a:lnTo>
                    <a:pt x="374235" y="317023"/>
                  </a:lnTo>
                  <a:lnTo>
                    <a:pt x="383758" y="313215"/>
                  </a:lnTo>
                  <a:lnTo>
                    <a:pt x="390423" y="309407"/>
                  </a:lnTo>
                  <a:lnTo>
                    <a:pt x="394232" y="309407"/>
                  </a:lnTo>
                  <a:lnTo>
                    <a:pt x="407564" y="301791"/>
                  </a:lnTo>
                  <a:lnTo>
                    <a:pt x="417086" y="295127"/>
                  </a:lnTo>
                  <a:lnTo>
                    <a:pt x="423752" y="291319"/>
                  </a:lnTo>
                  <a:lnTo>
                    <a:pt x="434227" y="287511"/>
                  </a:lnTo>
                  <a:lnTo>
                    <a:pt x="437083" y="283702"/>
                  </a:lnTo>
                  <a:lnTo>
                    <a:pt x="440893" y="283702"/>
                  </a:lnTo>
                  <a:lnTo>
                    <a:pt x="434227" y="279894"/>
                  </a:lnTo>
                  <a:lnTo>
                    <a:pt x="427561" y="273230"/>
                  </a:lnTo>
                  <a:lnTo>
                    <a:pt x="420895" y="269422"/>
                  </a:lnTo>
                  <a:lnTo>
                    <a:pt x="420895" y="265614"/>
                  </a:lnTo>
                  <a:lnTo>
                    <a:pt x="423752" y="261806"/>
                  </a:lnTo>
                  <a:lnTo>
                    <a:pt x="427561" y="255142"/>
                  </a:lnTo>
                  <a:lnTo>
                    <a:pt x="430418" y="251334"/>
                  </a:lnTo>
                  <a:lnTo>
                    <a:pt x="434227" y="243717"/>
                  </a:lnTo>
                  <a:lnTo>
                    <a:pt x="430418" y="221821"/>
                  </a:lnTo>
                  <a:lnTo>
                    <a:pt x="434227" y="221821"/>
                  </a:lnTo>
                  <a:lnTo>
                    <a:pt x="437083" y="218013"/>
                  </a:lnTo>
                  <a:lnTo>
                    <a:pt x="443749" y="215157"/>
                  </a:lnTo>
                  <a:lnTo>
                    <a:pt x="454224" y="203732"/>
                  </a:lnTo>
                  <a:lnTo>
                    <a:pt x="454224" y="199924"/>
                  </a:lnTo>
                  <a:lnTo>
                    <a:pt x="447558" y="199924"/>
                  </a:lnTo>
                  <a:lnTo>
                    <a:pt x="447558" y="157083"/>
                  </a:lnTo>
                  <a:lnTo>
                    <a:pt x="450415" y="145659"/>
                  </a:lnTo>
                  <a:lnTo>
                    <a:pt x="443749" y="141851"/>
                  </a:lnTo>
                  <a:lnTo>
                    <a:pt x="443749" y="131379"/>
                  </a:lnTo>
                  <a:lnTo>
                    <a:pt x="447558" y="131379"/>
                  </a:lnTo>
                  <a:lnTo>
                    <a:pt x="450415" y="127571"/>
                  </a:lnTo>
                  <a:lnTo>
                    <a:pt x="463746" y="119955"/>
                  </a:lnTo>
                  <a:lnTo>
                    <a:pt x="463746" y="113290"/>
                  </a:lnTo>
                  <a:close/>
                </a:path>
              </a:pathLst>
            </a:custGeom>
            <a:solidFill>
              <a:srgbClr val="AFABAB"/>
            </a:solidFill>
            <a:ln w="9518" cap="flat">
              <a:noFill/>
              <a:prstDash val="solid"/>
              <a:miter/>
            </a:ln>
          </p:spPr>
          <p:txBody>
            <a:bodyPr rtlCol="0" anchor="ctr"/>
            <a:lstStyle/>
            <a:p>
              <a:endParaRPr lang="en-US" noProof="0" dirty="0"/>
            </a:p>
          </p:txBody>
        </p:sp>
        <p:sp>
          <p:nvSpPr>
            <p:cNvPr id="6150" name="Serbest Form 6149">
              <a:extLst>
                <a:ext uri="{FF2B5EF4-FFF2-40B4-BE49-F238E27FC236}">
                  <a16:creationId xmlns:a16="http://schemas.microsoft.com/office/drawing/2014/main" id="{3F04F88C-612B-E746-A7C6-88A29D2ABE9C}"/>
                </a:ext>
              </a:extLst>
            </p:cNvPr>
            <p:cNvSpPr/>
            <p:nvPr/>
          </p:nvSpPr>
          <p:spPr>
            <a:xfrm>
              <a:off x="6463568" y="4352460"/>
              <a:ext cx="463746" cy="483626"/>
            </a:xfrm>
            <a:custGeom>
              <a:avLst/>
              <a:gdLst>
                <a:gd name="connsiteX0" fmla="*/ 457080 w 463746"/>
                <a:gd name="connsiteY0" fmla="*/ 113290 h 483626"/>
                <a:gd name="connsiteX1" fmla="*/ 457080 w 463746"/>
                <a:gd name="connsiteY1" fmla="*/ 99010 h 483626"/>
                <a:gd name="connsiteX2" fmla="*/ 454224 w 463746"/>
                <a:gd name="connsiteY2" fmla="*/ 101866 h 483626"/>
                <a:gd name="connsiteX3" fmla="*/ 450415 w 463746"/>
                <a:gd name="connsiteY3" fmla="*/ 101866 h 483626"/>
                <a:gd name="connsiteX4" fmla="*/ 450415 w 463746"/>
                <a:gd name="connsiteY4" fmla="*/ 77114 h 483626"/>
                <a:gd name="connsiteX5" fmla="*/ 443749 w 463746"/>
                <a:gd name="connsiteY5" fmla="*/ 69497 h 483626"/>
                <a:gd name="connsiteX6" fmla="*/ 437083 w 463746"/>
                <a:gd name="connsiteY6" fmla="*/ 69497 h 483626"/>
                <a:gd name="connsiteX7" fmla="*/ 437083 w 463746"/>
                <a:gd name="connsiteY7" fmla="*/ 61881 h 483626"/>
                <a:gd name="connsiteX8" fmla="*/ 427561 w 463746"/>
                <a:gd name="connsiteY8" fmla="*/ 55217 h 483626"/>
                <a:gd name="connsiteX9" fmla="*/ 417086 w 463746"/>
                <a:gd name="connsiteY9" fmla="*/ 55217 h 483626"/>
                <a:gd name="connsiteX10" fmla="*/ 417086 w 463746"/>
                <a:gd name="connsiteY10" fmla="*/ 43793 h 483626"/>
                <a:gd name="connsiteX11" fmla="*/ 410421 w 463746"/>
                <a:gd name="connsiteY11" fmla="*/ 47601 h 483626"/>
                <a:gd name="connsiteX12" fmla="*/ 403755 w 463746"/>
                <a:gd name="connsiteY12" fmla="*/ 47601 h 483626"/>
                <a:gd name="connsiteX13" fmla="*/ 394232 w 463746"/>
                <a:gd name="connsiteY13" fmla="*/ 37129 h 483626"/>
                <a:gd name="connsiteX14" fmla="*/ 383758 w 463746"/>
                <a:gd name="connsiteY14" fmla="*/ 37129 h 483626"/>
                <a:gd name="connsiteX15" fmla="*/ 380900 w 463746"/>
                <a:gd name="connsiteY15" fmla="*/ 33321 h 483626"/>
                <a:gd name="connsiteX16" fmla="*/ 380900 w 463746"/>
                <a:gd name="connsiteY16" fmla="*/ 21896 h 483626"/>
                <a:gd name="connsiteX17" fmla="*/ 374235 w 463746"/>
                <a:gd name="connsiteY17" fmla="*/ 25705 h 483626"/>
                <a:gd name="connsiteX18" fmla="*/ 363760 w 463746"/>
                <a:gd name="connsiteY18" fmla="*/ 25705 h 483626"/>
                <a:gd name="connsiteX19" fmla="*/ 360903 w 463746"/>
                <a:gd name="connsiteY19" fmla="*/ 33321 h 483626"/>
                <a:gd name="connsiteX20" fmla="*/ 357094 w 463746"/>
                <a:gd name="connsiteY20" fmla="*/ 37129 h 483626"/>
                <a:gd name="connsiteX21" fmla="*/ 354237 w 463746"/>
                <a:gd name="connsiteY21" fmla="*/ 37129 h 483626"/>
                <a:gd name="connsiteX22" fmla="*/ 347572 w 463746"/>
                <a:gd name="connsiteY22" fmla="*/ 29513 h 483626"/>
                <a:gd name="connsiteX23" fmla="*/ 347572 w 463746"/>
                <a:gd name="connsiteY23" fmla="*/ 21896 h 483626"/>
                <a:gd name="connsiteX24" fmla="*/ 343763 w 463746"/>
                <a:gd name="connsiteY24" fmla="*/ 19040 h 483626"/>
                <a:gd name="connsiteX25" fmla="*/ 337097 w 463746"/>
                <a:gd name="connsiteY25" fmla="*/ 19040 h 483626"/>
                <a:gd name="connsiteX26" fmla="*/ 334240 w 463746"/>
                <a:gd name="connsiteY26" fmla="*/ 15232 h 483626"/>
                <a:gd name="connsiteX27" fmla="*/ 330431 w 463746"/>
                <a:gd name="connsiteY27" fmla="*/ 15232 h 483626"/>
                <a:gd name="connsiteX28" fmla="*/ 330431 w 463746"/>
                <a:gd name="connsiteY28" fmla="*/ 3808 h 483626"/>
                <a:gd name="connsiteX29" fmla="*/ 334240 w 463746"/>
                <a:gd name="connsiteY29" fmla="*/ 0 h 483626"/>
                <a:gd name="connsiteX30" fmla="*/ 320909 w 463746"/>
                <a:gd name="connsiteY30" fmla="*/ 7616 h 483626"/>
                <a:gd name="connsiteX31" fmla="*/ 310434 w 463746"/>
                <a:gd name="connsiteY31" fmla="*/ 7616 h 483626"/>
                <a:gd name="connsiteX32" fmla="*/ 303768 w 463746"/>
                <a:gd name="connsiteY32" fmla="*/ 11424 h 483626"/>
                <a:gd name="connsiteX33" fmla="*/ 294246 w 463746"/>
                <a:gd name="connsiteY33" fmla="*/ 11424 h 483626"/>
                <a:gd name="connsiteX34" fmla="*/ 283771 w 463746"/>
                <a:gd name="connsiteY34" fmla="*/ 15232 h 483626"/>
                <a:gd name="connsiteX35" fmla="*/ 277105 w 463746"/>
                <a:gd name="connsiteY35" fmla="*/ 15232 h 483626"/>
                <a:gd name="connsiteX36" fmla="*/ 277105 w 463746"/>
                <a:gd name="connsiteY36" fmla="*/ 33321 h 483626"/>
                <a:gd name="connsiteX37" fmla="*/ 267583 w 463746"/>
                <a:gd name="connsiteY37" fmla="*/ 43793 h 483626"/>
                <a:gd name="connsiteX38" fmla="*/ 260917 w 463746"/>
                <a:gd name="connsiteY38" fmla="*/ 47601 h 483626"/>
                <a:gd name="connsiteX39" fmla="*/ 257108 w 463746"/>
                <a:gd name="connsiteY39" fmla="*/ 51409 h 483626"/>
                <a:gd name="connsiteX40" fmla="*/ 254251 w 463746"/>
                <a:gd name="connsiteY40" fmla="*/ 51409 h 483626"/>
                <a:gd name="connsiteX41" fmla="*/ 260917 w 463746"/>
                <a:gd name="connsiteY41" fmla="*/ 58073 h 483626"/>
                <a:gd name="connsiteX42" fmla="*/ 260917 w 463746"/>
                <a:gd name="connsiteY42" fmla="*/ 61881 h 483626"/>
                <a:gd name="connsiteX43" fmla="*/ 263774 w 463746"/>
                <a:gd name="connsiteY43" fmla="*/ 65689 h 483626"/>
                <a:gd name="connsiteX44" fmla="*/ 263774 w 463746"/>
                <a:gd name="connsiteY44" fmla="*/ 69497 h 483626"/>
                <a:gd name="connsiteX45" fmla="*/ 267583 w 463746"/>
                <a:gd name="connsiteY45" fmla="*/ 73306 h 483626"/>
                <a:gd name="connsiteX46" fmla="*/ 267583 w 463746"/>
                <a:gd name="connsiteY46" fmla="*/ 87586 h 483626"/>
                <a:gd name="connsiteX47" fmla="*/ 270440 w 463746"/>
                <a:gd name="connsiteY47" fmla="*/ 99010 h 483626"/>
                <a:gd name="connsiteX48" fmla="*/ 270440 w 463746"/>
                <a:gd name="connsiteY48" fmla="*/ 131379 h 483626"/>
                <a:gd name="connsiteX49" fmla="*/ 263774 w 463746"/>
                <a:gd name="connsiteY49" fmla="*/ 138043 h 483626"/>
                <a:gd name="connsiteX50" fmla="*/ 260917 w 463746"/>
                <a:gd name="connsiteY50" fmla="*/ 145659 h 483626"/>
                <a:gd name="connsiteX51" fmla="*/ 257108 w 463746"/>
                <a:gd name="connsiteY51" fmla="*/ 157083 h 483626"/>
                <a:gd name="connsiteX52" fmla="*/ 254251 w 463746"/>
                <a:gd name="connsiteY52" fmla="*/ 163748 h 483626"/>
                <a:gd name="connsiteX53" fmla="*/ 254251 w 463746"/>
                <a:gd name="connsiteY53" fmla="*/ 178028 h 483626"/>
                <a:gd name="connsiteX54" fmla="*/ 260917 w 463746"/>
                <a:gd name="connsiteY54" fmla="*/ 185644 h 483626"/>
                <a:gd name="connsiteX55" fmla="*/ 263774 w 463746"/>
                <a:gd name="connsiteY55" fmla="*/ 185644 h 483626"/>
                <a:gd name="connsiteX56" fmla="*/ 263774 w 463746"/>
                <a:gd name="connsiteY56" fmla="*/ 189452 h 483626"/>
                <a:gd name="connsiteX57" fmla="*/ 267583 w 463746"/>
                <a:gd name="connsiteY57" fmla="*/ 189452 h 483626"/>
                <a:gd name="connsiteX58" fmla="*/ 283771 w 463746"/>
                <a:gd name="connsiteY58" fmla="*/ 207540 h 483626"/>
                <a:gd name="connsiteX59" fmla="*/ 290437 w 463746"/>
                <a:gd name="connsiteY59" fmla="*/ 211349 h 483626"/>
                <a:gd name="connsiteX60" fmla="*/ 294246 w 463746"/>
                <a:gd name="connsiteY60" fmla="*/ 211349 h 483626"/>
                <a:gd name="connsiteX61" fmla="*/ 297102 w 463746"/>
                <a:gd name="connsiteY61" fmla="*/ 207540 h 483626"/>
                <a:gd name="connsiteX62" fmla="*/ 297102 w 463746"/>
                <a:gd name="connsiteY62" fmla="*/ 196116 h 483626"/>
                <a:gd name="connsiteX63" fmla="*/ 310434 w 463746"/>
                <a:gd name="connsiteY63" fmla="*/ 196116 h 483626"/>
                <a:gd name="connsiteX64" fmla="*/ 310434 w 463746"/>
                <a:gd name="connsiteY64" fmla="*/ 225629 h 483626"/>
                <a:gd name="connsiteX65" fmla="*/ 307578 w 463746"/>
                <a:gd name="connsiteY65" fmla="*/ 247525 h 483626"/>
                <a:gd name="connsiteX66" fmla="*/ 303768 w 463746"/>
                <a:gd name="connsiteY66" fmla="*/ 257998 h 483626"/>
                <a:gd name="connsiteX67" fmla="*/ 300912 w 463746"/>
                <a:gd name="connsiteY67" fmla="*/ 257998 h 483626"/>
                <a:gd name="connsiteX68" fmla="*/ 300912 w 463746"/>
                <a:gd name="connsiteY68" fmla="*/ 255142 h 483626"/>
                <a:gd name="connsiteX69" fmla="*/ 297102 w 463746"/>
                <a:gd name="connsiteY69" fmla="*/ 247525 h 483626"/>
                <a:gd name="connsiteX70" fmla="*/ 286628 w 463746"/>
                <a:gd name="connsiteY70" fmla="*/ 255142 h 483626"/>
                <a:gd name="connsiteX71" fmla="*/ 277105 w 463746"/>
                <a:gd name="connsiteY71" fmla="*/ 255142 h 483626"/>
                <a:gd name="connsiteX72" fmla="*/ 277105 w 463746"/>
                <a:gd name="connsiteY72" fmla="*/ 247525 h 483626"/>
                <a:gd name="connsiteX73" fmla="*/ 273296 w 463746"/>
                <a:gd name="connsiteY73" fmla="*/ 239909 h 483626"/>
                <a:gd name="connsiteX74" fmla="*/ 273296 w 463746"/>
                <a:gd name="connsiteY74" fmla="*/ 233245 h 483626"/>
                <a:gd name="connsiteX75" fmla="*/ 267583 w 463746"/>
                <a:gd name="connsiteY75" fmla="*/ 225629 h 483626"/>
                <a:gd name="connsiteX76" fmla="*/ 260917 w 463746"/>
                <a:gd name="connsiteY76" fmla="*/ 225629 h 483626"/>
                <a:gd name="connsiteX77" fmla="*/ 257108 w 463746"/>
                <a:gd name="connsiteY77" fmla="*/ 218013 h 483626"/>
                <a:gd name="connsiteX78" fmla="*/ 257108 w 463746"/>
                <a:gd name="connsiteY78" fmla="*/ 215157 h 483626"/>
                <a:gd name="connsiteX79" fmla="*/ 254251 w 463746"/>
                <a:gd name="connsiteY79" fmla="*/ 207540 h 483626"/>
                <a:gd name="connsiteX80" fmla="*/ 250442 w 463746"/>
                <a:gd name="connsiteY80" fmla="*/ 203732 h 483626"/>
                <a:gd name="connsiteX81" fmla="*/ 246633 w 463746"/>
                <a:gd name="connsiteY81" fmla="*/ 203732 h 483626"/>
                <a:gd name="connsiteX82" fmla="*/ 243777 w 463746"/>
                <a:gd name="connsiteY82" fmla="*/ 207540 h 483626"/>
                <a:gd name="connsiteX83" fmla="*/ 237111 w 463746"/>
                <a:gd name="connsiteY83" fmla="*/ 207540 h 483626"/>
                <a:gd name="connsiteX84" fmla="*/ 237111 w 463746"/>
                <a:gd name="connsiteY84" fmla="*/ 199924 h 483626"/>
                <a:gd name="connsiteX85" fmla="*/ 233301 w 463746"/>
                <a:gd name="connsiteY85" fmla="*/ 196116 h 483626"/>
                <a:gd name="connsiteX86" fmla="*/ 217114 w 463746"/>
                <a:gd name="connsiteY86" fmla="*/ 196116 h 483626"/>
                <a:gd name="connsiteX87" fmla="*/ 217114 w 463746"/>
                <a:gd name="connsiteY87" fmla="*/ 189452 h 483626"/>
                <a:gd name="connsiteX88" fmla="*/ 219970 w 463746"/>
                <a:gd name="connsiteY88" fmla="*/ 189452 h 483626"/>
                <a:gd name="connsiteX89" fmla="*/ 219970 w 463746"/>
                <a:gd name="connsiteY89" fmla="*/ 181836 h 483626"/>
                <a:gd name="connsiteX90" fmla="*/ 213304 w 463746"/>
                <a:gd name="connsiteY90" fmla="*/ 181836 h 483626"/>
                <a:gd name="connsiteX91" fmla="*/ 210448 w 463746"/>
                <a:gd name="connsiteY91" fmla="*/ 178028 h 483626"/>
                <a:gd name="connsiteX92" fmla="*/ 210448 w 463746"/>
                <a:gd name="connsiteY92" fmla="*/ 171364 h 483626"/>
                <a:gd name="connsiteX93" fmla="*/ 203782 w 463746"/>
                <a:gd name="connsiteY93" fmla="*/ 163748 h 483626"/>
                <a:gd name="connsiteX94" fmla="*/ 199973 w 463746"/>
                <a:gd name="connsiteY94" fmla="*/ 163748 h 483626"/>
                <a:gd name="connsiteX95" fmla="*/ 197116 w 463746"/>
                <a:gd name="connsiteY95" fmla="*/ 167556 h 483626"/>
                <a:gd name="connsiteX96" fmla="*/ 197116 w 463746"/>
                <a:gd name="connsiteY96" fmla="*/ 178028 h 483626"/>
                <a:gd name="connsiteX97" fmla="*/ 193307 w 463746"/>
                <a:gd name="connsiteY97" fmla="*/ 181836 h 483626"/>
                <a:gd name="connsiteX98" fmla="*/ 193307 w 463746"/>
                <a:gd name="connsiteY98" fmla="*/ 185644 h 483626"/>
                <a:gd name="connsiteX99" fmla="*/ 183785 w 463746"/>
                <a:gd name="connsiteY99" fmla="*/ 185644 h 483626"/>
                <a:gd name="connsiteX100" fmla="*/ 166644 w 463746"/>
                <a:gd name="connsiteY100" fmla="*/ 181836 h 483626"/>
                <a:gd name="connsiteX101" fmla="*/ 146647 w 463746"/>
                <a:gd name="connsiteY101" fmla="*/ 178028 h 483626"/>
                <a:gd name="connsiteX102" fmla="*/ 137124 w 463746"/>
                <a:gd name="connsiteY102" fmla="*/ 171364 h 483626"/>
                <a:gd name="connsiteX103" fmla="*/ 133315 w 463746"/>
                <a:gd name="connsiteY103" fmla="*/ 167556 h 483626"/>
                <a:gd name="connsiteX104" fmla="*/ 130459 w 463746"/>
                <a:gd name="connsiteY104" fmla="*/ 159939 h 483626"/>
                <a:gd name="connsiteX105" fmla="*/ 130459 w 463746"/>
                <a:gd name="connsiteY105" fmla="*/ 149467 h 483626"/>
                <a:gd name="connsiteX106" fmla="*/ 106652 w 463746"/>
                <a:gd name="connsiteY106" fmla="*/ 153275 h 483626"/>
                <a:gd name="connsiteX107" fmla="*/ 110461 w 463746"/>
                <a:gd name="connsiteY107" fmla="*/ 157083 h 483626"/>
                <a:gd name="connsiteX108" fmla="*/ 110461 w 463746"/>
                <a:gd name="connsiteY108" fmla="*/ 159939 h 483626"/>
                <a:gd name="connsiteX109" fmla="*/ 99986 w 463746"/>
                <a:gd name="connsiteY109" fmla="*/ 159939 h 483626"/>
                <a:gd name="connsiteX110" fmla="*/ 97130 w 463746"/>
                <a:gd name="connsiteY110" fmla="*/ 157083 h 483626"/>
                <a:gd name="connsiteX111" fmla="*/ 97130 w 463746"/>
                <a:gd name="connsiteY111" fmla="*/ 138043 h 483626"/>
                <a:gd name="connsiteX112" fmla="*/ 86655 w 463746"/>
                <a:gd name="connsiteY112" fmla="*/ 138043 h 483626"/>
                <a:gd name="connsiteX113" fmla="*/ 83799 w 463746"/>
                <a:gd name="connsiteY113" fmla="*/ 131379 h 483626"/>
                <a:gd name="connsiteX114" fmla="*/ 79989 w 463746"/>
                <a:gd name="connsiteY114" fmla="*/ 141851 h 483626"/>
                <a:gd name="connsiteX115" fmla="*/ 79989 w 463746"/>
                <a:gd name="connsiteY115" fmla="*/ 145659 h 483626"/>
                <a:gd name="connsiteX116" fmla="*/ 86655 w 463746"/>
                <a:gd name="connsiteY116" fmla="*/ 153275 h 483626"/>
                <a:gd name="connsiteX117" fmla="*/ 86655 w 463746"/>
                <a:gd name="connsiteY117" fmla="*/ 163748 h 483626"/>
                <a:gd name="connsiteX118" fmla="*/ 83799 w 463746"/>
                <a:gd name="connsiteY118" fmla="*/ 167556 h 483626"/>
                <a:gd name="connsiteX119" fmla="*/ 79989 w 463746"/>
                <a:gd name="connsiteY119" fmla="*/ 167556 h 483626"/>
                <a:gd name="connsiteX120" fmla="*/ 79989 w 463746"/>
                <a:gd name="connsiteY120" fmla="*/ 199924 h 483626"/>
                <a:gd name="connsiteX121" fmla="*/ 86655 w 463746"/>
                <a:gd name="connsiteY121" fmla="*/ 207540 h 483626"/>
                <a:gd name="connsiteX122" fmla="*/ 77133 w 463746"/>
                <a:gd name="connsiteY122" fmla="*/ 211349 h 483626"/>
                <a:gd name="connsiteX123" fmla="*/ 77133 w 463746"/>
                <a:gd name="connsiteY123" fmla="*/ 215157 h 483626"/>
                <a:gd name="connsiteX124" fmla="*/ 79989 w 463746"/>
                <a:gd name="connsiteY124" fmla="*/ 218013 h 483626"/>
                <a:gd name="connsiteX125" fmla="*/ 79989 w 463746"/>
                <a:gd name="connsiteY125" fmla="*/ 233245 h 483626"/>
                <a:gd name="connsiteX126" fmla="*/ 73323 w 463746"/>
                <a:gd name="connsiteY126" fmla="*/ 239909 h 483626"/>
                <a:gd name="connsiteX127" fmla="*/ 70467 w 463746"/>
                <a:gd name="connsiteY127" fmla="*/ 239909 h 483626"/>
                <a:gd name="connsiteX128" fmla="*/ 0 w 463746"/>
                <a:gd name="connsiteY128" fmla="*/ 237053 h 483626"/>
                <a:gd name="connsiteX129" fmla="*/ 0 w 463746"/>
                <a:gd name="connsiteY129" fmla="*/ 389377 h 483626"/>
                <a:gd name="connsiteX130" fmla="*/ 3809 w 463746"/>
                <a:gd name="connsiteY130" fmla="*/ 396041 h 483626"/>
                <a:gd name="connsiteX131" fmla="*/ 3809 w 463746"/>
                <a:gd name="connsiteY131" fmla="*/ 407465 h 483626"/>
                <a:gd name="connsiteX132" fmla="*/ 53326 w 463746"/>
                <a:gd name="connsiteY132" fmla="*/ 461730 h 483626"/>
                <a:gd name="connsiteX133" fmla="*/ 63801 w 463746"/>
                <a:gd name="connsiteY133" fmla="*/ 465538 h 483626"/>
                <a:gd name="connsiteX134" fmla="*/ 77133 w 463746"/>
                <a:gd name="connsiteY134" fmla="*/ 457922 h 483626"/>
                <a:gd name="connsiteX135" fmla="*/ 79989 w 463746"/>
                <a:gd name="connsiteY135" fmla="*/ 457922 h 483626"/>
                <a:gd name="connsiteX136" fmla="*/ 83799 w 463746"/>
                <a:gd name="connsiteY136" fmla="*/ 455066 h 483626"/>
                <a:gd name="connsiteX137" fmla="*/ 93321 w 463746"/>
                <a:gd name="connsiteY137" fmla="*/ 455066 h 483626"/>
                <a:gd name="connsiteX138" fmla="*/ 97130 w 463746"/>
                <a:gd name="connsiteY138" fmla="*/ 457922 h 483626"/>
                <a:gd name="connsiteX139" fmla="*/ 97130 w 463746"/>
                <a:gd name="connsiteY139" fmla="*/ 461730 h 483626"/>
                <a:gd name="connsiteX140" fmla="*/ 113318 w 463746"/>
                <a:gd name="connsiteY140" fmla="*/ 457922 h 483626"/>
                <a:gd name="connsiteX141" fmla="*/ 123793 w 463746"/>
                <a:gd name="connsiteY141" fmla="*/ 469346 h 483626"/>
                <a:gd name="connsiteX142" fmla="*/ 146647 w 463746"/>
                <a:gd name="connsiteY142" fmla="*/ 469346 h 483626"/>
                <a:gd name="connsiteX143" fmla="*/ 146647 w 463746"/>
                <a:gd name="connsiteY143" fmla="*/ 473155 h 483626"/>
                <a:gd name="connsiteX144" fmla="*/ 153313 w 463746"/>
                <a:gd name="connsiteY144" fmla="*/ 479819 h 483626"/>
                <a:gd name="connsiteX145" fmla="*/ 159979 w 463746"/>
                <a:gd name="connsiteY145" fmla="*/ 479819 h 483626"/>
                <a:gd name="connsiteX146" fmla="*/ 159979 w 463746"/>
                <a:gd name="connsiteY146" fmla="*/ 473155 h 483626"/>
                <a:gd name="connsiteX147" fmla="*/ 166644 w 463746"/>
                <a:gd name="connsiteY147" fmla="*/ 473155 h 483626"/>
                <a:gd name="connsiteX148" fmla="*/ 173310 w 463746"/>
                <a:gd name="connsiteY148" fmla="*/ 479819 h 483626"/>
                <a:gd name="connsiteX149" fmla="*/ 173310 w 463746"/>
                <a:gd name="connsiteY149" fmla="*/ 483627 h 483626"/>
                <a:gd name="connsiteX150" fmla="*/ 183785 w 463746"/>
                <a:gd name="connsiteY150" fmla="*/ 483627 h 483626"/>
                <a:gd name="connsiteX151" fmla="*/ 197116 w 463746"/>
                <a:gd name="connsiteY151" fmla="*/ 476011 h 483626"/>
                <a:gd name="connsiteX152" fmla="*/ 213304 w 463746"/>
                <a:gd name="connsiteY152" fmla="*/ 457922 h 483626"/>
                <a:gd name="connsiteX153" fmla="*/ 217114 w 463746"/>
                <a:gd name="connsiteY153" fmla="*/ 451258 h 483626"/>
                <a:gd name="connsiteX154" fmla="*/ 219970 w 463746"/>
                <a:gd name="connsiteY154" fmla="*/ 447450 h 483626"/>
                <a:gd name="connsiteX155" fmla="*/ 219970 w 463746"/>
                <a:gd name="connsiteY155" fmla="*/ 443642 h 483626"/>
                <a:gd name="connsiteX156" fmla="*/ 223779 w 463746"/>
                <a:gd name="connsiteY156" fmla="*/ 439834 h 483626"/>
                <a:gd name="connsiteX157" fmla="*/ 230445 w 463746"/>
                <a:gd name="connsiteY157" fmla="*/ 425554 h 483626"/>
                <a:gd name="connsiteX158" fmla="*/ 233301 w 463746"/>
                <a:gd name="connsiteY158" fmla="*/ 421745 h 483626"/>
                <a:gd name="connsiteX159" fmla="*/ 239967 w 463746"/>
                <a:gd name="connsiteY159" fmla="*/ 417937 h 483626"/>
                <a:gd name="connsiteX160" fmla="*/ 250442 w 463746"/>
                <a:gd name="connsiteY160" fmla="*/ 415081 h 483626"/>
                <a:gd name="connsiteX161" fmla="*/ 257108 w 463746"/>
                <a:gd name="connsiteY161" fmla="*/ 411273 h 483626"/>
                <a:gd name="connsiteX162" fmla="*/ 263774 w 463746"/>
                <a:gd name="connsiteY162" fmla="*/ 411273 h 483626"/>
                <a:gd name="connsiteX163" fmla="*/ 267583 w 463746"/>
                <a:gd name="connsiteY163" fmla="*/ 407465 h 483626"/>
                <a:gd name="connsiteX164" fmla="*/ 267583 w 463746"/>
                <a:gd name="connsiteY164" fmla="*/ 385569 h 483626"/>
                <a:gd name="connsiteX165" fmla="*/ 279962 w 463746"/>
                <a:gd name="connsiteY165" fmla="*/ 377953 h 483626"/>
                <a:gd name="connsiteX166" fmla="*/ 286628 w 463746"/>
                <a:gd name="connsiteY166" fmla="*/ 371288 h 483626"/>
                <a:gd name="connsiteX167" fmla="*/ 307578 w 463746"/>
                <a:gd name="connsiteY167" fmla="*/ 363672 h 483626"/>
                <a:gd name="connsiteX168" fmla="*/ 327575 w 463746"/>
                <a:gd name="connsiteY168" fmla="*/ 363672 h 483626"/>
                <a:gd name="connsiteX169" fmla="*/ 327575 w 463746"/>
                <a:gd name="connsiteY169" fmla="*/ 349392 h 483626"/>
                <a:gd name="connsiteX170" fmla="*/ 317100 w 463746"/>
                <a:gd name="connsiteY170" fmla="*/ 337968 h 483626"/>
                <a:gd name="connsiteX171" fmla="*/ 323765 w 463746"/>
                <a:gd name="connsiteY171" fmla="*/ 331303 h 483626"/>
                <a:gd name="connsiteX172" fmla="*/ 340906 w 463746"/>
                <a:gd name="connsiteY172" fmla="*/ 331303 h 483626"/>
                <a:gd name="connsiteX173" fmla="*/ 350429 w 463746"/>
                <a:gd name="connsiteY173" fmla="*/ 319879 h 483626"/>
                <a:gd name="connsiteX174" fmla="*/ 357094 w 463746"/>
                <a:gd name="connsiteY174" fmla="*/ 319879 h 483626"/>
                <a:gd name="connsiteX175" fmla="*/ 363760 w 463746"/>
                <a:gd name="connsiteY175" fmla="*/ 317023 h 483626"/>
                <a:gd name="connsiteX176" fmla="*/ 374235 w 463746"/>
                <a:gd name="connsiteY176" fmla="*/ 317023 h 483626"/>
                <a:gd name="connsiteX177" fmla="*/ 383758 w 463746"/>
                <a:gd name="connsiteY177" fmla="*/ 313215 h 483626"/>
                <a:gd name="connsiteX178" fmla="*/ 390423 w 463746"/>
                <a:gd name="connsiteY178" fmla="*/ 309407 h 483626"/>
                <a:gd name="connsiteX179" fmla="*/ 394232 w 463746"/>
                <a:gd name="connsiteY179" fmla="*/ 309407 h 483626"/>
                <a:gd name="connsiteX180" fmla="*/ 407564 w 463746"/>
                <a:gd name="connsiteY180" fmla="*/ 301791 h 483626"/>
                <a:gd name="connsiteX181" fmla="*/ 417086 w 463746"/>
                <a:gd name="connsiteY181" fmla="*/ 295127 h 483626"/>
                <a:gd name="connsiteX182" fmla="*/ 423752 w 463746"/>
                <a:gd name="connsiteY182" fmla="*/ 291319 h 483626"/>
                <a:gd name="connsiteX183" fmla="*/ 434227 w 463746"/>
                <a:gd name="connsiteY183" fmla="*/ 287511 h 483626"/>
                <a:gd name="connsiteX184" fmla="*/ 437083 w 463746"/>
                <a:gd name="connsiteY184" fmla="*/ 283702 h 483626"/>
                <a:gd name="connsiteX185" fmla="*/ 440893 w 463746"/>
                <a:gd name="connsiteY185" fmla="*/ 283702 h 483626"/>
                <a:gd name="connsiteX186" fmla="*/ 434227 w 463746"/>
                <a:gd name="connsiteY186" fmla="*/ 279894 h 483626"/>
                <a:gd name="connsiteX187" fmla="*/ 427561 w 463746"/>
                <a:gd name="connsiteY187" fmla="*/ 273230 h 483626"/>
                <a:gd name="connsiteX188" fmla="*/ 420895 w 463746"/>
                <a:gd name="connsiteY188" fmla="*/ 269422 h 483626"/>
                <a:gd name="connsiteX189" fmla="*/ 420895 w 463746"/>
                <a:gd name="connsiteY189" fmla="*/ 265614 h 483626"/>
                <a:gd name="connsiteX190" fmla="*/ 423752 w 463746"/>
                <a:gd name="connsiteY190" fmla="*/ 261806 h 483626"/>
                <a:gd name="connsiteX191" fmla="*/ 427561 w 463746"/>
                <a:gd name="connsiteY191" fmla="*/ 255142 h 483626"/>
                <a:gd name="connsiteX192" fmla="*/ 430418 w 463746"/>
                <a:gd name="connsiteY192" fmla="*/ 251334 h 483626"/>
                <a:gd name="connsiteX193" fmla="*/ 434227 w 463746"/>
                <a:gd name="connsiteY193" fmla="*/ 243717 h 483626"/>
                <a:gd name="connsiteX194" fmla="*/ 430418 w 463746"/>
                <a:gd name="connsiteY194" fmla="*/ 221821 h 483626"/>
                <a:gd name="connsiteX195" fmla="*/ 434227 w 463746"/>
                <a:gd name="connsiteY195" fmla="*/ 221821 h 483626"/>
                <a:gd name="connsiteX196" fmla="*/ 437083 w 463746"/>
                <a:gd name="connsiteY196" fmla="*/ 218013 h 483626"/>
                <a:gd name="connsiteX197" fmla="*/ 443749 w 463746"/>
                <a:gd name="connsiteY197" fmla="*/ 215157 h 483626"/>
                <a:gd name="connsiteX198" fmla="*/ 454224 w 463746"/>
                <a:gd name="connsiteY198" fmla="*/ 203732 h 483626"/>
                <a:gd name="connsiteX199" fmla="*/ 454224 w 463746"/>
                <a:gd name="connsiteY199" fmla="*/ 199924 h 483626"/>
                <a:gd name="connsiteX200" fmla="*/ 447558 w 463746"/>
                <a:gd name="connsiteY200" fmla="*/ 199924 h 483626"/>
                <a:gd name="connsiteX201" fmla="*/ 447558 w 463746"/>
                <a:gd name="connsiteY201" fmla="*/ 157083 h 483626"/>
                <a:gd name="connsiteX202" fmla="*/ 450415 w 463746"/>
                <a:gd name="connsiteY202" fmla="*/ 145659 h 483626"/>
                <a:gd name="connsiteX203" fmla="*/ 443749 w 463746"/>
                <a:gd name="connsiteY203" fmla="*/ 141851 h 483626"/>
                <a:gd name="connsiteX204" fmla="*/ 443749 w 463746"/>
                <a:gd name="connsiteY204" fmla="*/ 131379 h 483626"/>
                <a:gd name="connsiteX205" fmla="*/ 447558 w 463746"/>
                <a:gd name="connsiteY205" fmla="*/ 131379 h 483626"/>
                <a:gd name="connsiteX206" fmla="*/ 450415 w 463746"/>
                <a:gd name="connsiteY206" fmla="*/ 127571 h 483626"/>
                <a:gd name="connsiteX207" fmla="*/ 463746 w 463746"/>
                <a:gd name="connsiteY207" fmla="*/ 119955 h 483626"/>
                <a:gd name="connsiteX208" fmla="*/ 463746 w 463746"/>
                <a:gd name="connsiteY208" fmla="*/ 113290 h 483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463746" h="483626">
                  <a:moveTo>
                    <a:pt x="457080" y="113290"/>
                  </a:moveTo>
                  <a:lnTo>
                    <a:pt x="457080" y="99010"/>
                  </a:lnTo>
                  <a:lnTo>
                    <a:pt x="454224" y="101866"/>
                  </a:lnTo>
                  <a:lnTo>
                    <a:pt x="450415" y="101866"/>
                  </a:lnTo>
                  <a:lnTo>
                    <a:pt x="450415" y="77114"/>
                  </a:lnTo>
                  <a:lnTo>
                    <a:pt x="443749" y="69497"/>
                  </a:lnTo>
                  <a:lnTo>
                    <a:pt x="437083" y="69497"/>
                  </a:lnTo>
                  <a:lnTo>
                    <a:pt x="437083" y="61881"/>
                  </a:lnTo>
                  <a:lnTo>
                    <a:pt x="427561" y="55217"/>
                  </a:lnTo>
                  <a:lnTo>
                    <a:pt x="417086" y="55217"/>
                  </a:lnTo>
                  <a:lnTo>
                    <a:pt x="417086" y="43793"/>
                  </a:lnTo>
                  <a:lnTo>
                    <a:pt x="410421" y="47601"/>
                  </a:lnTo>
                  <a:lnTo>
                    <a:pt x="403755" y="47601"/>
                  </a:lnTo>
                  <a:lnTo>
                    <a:pt x="394232" y="37129"/>
                  </a:lnTo>
                  <a:lnTo>
                    <a:pt x="383758" y="37129"/>
                  </a:lnTo>
                  <a:lnTo>
                    <a:pt x="380900" y="33321"/>
                  </a:lnTo>
                  <a:lnTo>
                    <a:pt x="380900" y="21896"/>
                  </a:lnTo>
                  <a:lnTo>
                    <a:pt x="374235" y="25705"/>
                  </a:lnTo>
                  <a:lnTo>
                    <a:pt x="363760" y="25705"/>
                  </a:lnTo>
                  <a:lnTo>
                    <a:pt x="360903" y="33321"/>
                  </a:lnTo>
                  <a:lnTo>
                    <a:pt x="357094" y="37129"/>
                  </a:lnTo>
                  <a:lnTo>
                    <a:pt x="354237" y="37129"/>
                  </a:lnTo>
                  <a:lnTo>
                    <a:pt x="347572" y="29513"/>
                  </a:lnTo>
                  <a:lnTo>
                    <a:pt x="347572" y="21896"/>
                  </a:lnTo>
                  <a:lnTo>
                    <a:pt x="343763" y="19040"/>
                  </a:lnTo>
                  <a:lnTo>
                    <a:pt x="337097" y="19040"/>
                  </a:lnTo>
                  <a:lnTo>
                    <a:pt x="334240" y="15232"/>
                  </a:lnTo>
                  <a:lnTo>
                    <a:pt x="330431" y="15232"/>
                  </a:lnTo>
                  <a:lnTo>
                    <a:pt x="330431" y="3808"/>
                  </a:lnTo>
                  <a:lnTo>
                    <a:pt x="334240" y="0"/>
                  </a:lnTo>
                  <a:lnTo>
                    <a:pt x="320909" y="7616"/>
                  </a:lnTo>
                  <a:lnTo>
                    <a:pt x="310434" y="7616"/>
                  </a:lnTo>
                  <a:lnTo>
                    <a:pt x="303768" y="11424"/>
                  </a:lnTo>
                  <a:lnTo>
                    <a:pt x="294246" y="11424"/>
                  </a:lnTo>
                  <a:lnTo>
                    <a:pt x="283771" y="15232"/>
                  </a:lnTo>
                  <a:lnTo>
                    <a:pt x="277105" y="15232"/>
                  </a:lnTo>
                  <a:lnTo>
                    <a:pt x="277105" y="33321"/>
                  </a:lnTo>
                  <a:lnTo>
                    <a:pt x="267583" y="43793"/>
                  </a:lnTo>
                  <a:lnTo>
                    <a:pt x="260917" y="47601"/>
                  </a:lnTo>
                  <a:lnTo>
                    <a:pt x="257108" y="51409"/>
                  </a:lnTo>
                  <a:lnTo>
                    <a:pt x="254251" y="51409"/>
                  </a:lnTo>
                  <a:lnTo>
                    <a:pt x="260917" y="58073"/>
                  </a:lnTo>
                  <a:lnTo>
                    <a:pt x="260917" y="61881"/>
                  </a:lnTo>
                  <a:lnTo>
                    <a:pt x="263774" y="65689"/>
                  </a:lnTo>
                  <a:lnTo>
                    <a:pt x="263774" y="69497"/>
                  </a:lnTo>
                  <a:lnTo>
                    <a:pt x="267583" y="73306"/>
                  </a:lnTo>
                  <a:lnTo>
                    <a:pt x="267583" y="87586"/>
                  </a:lnTo>
                  <a:lnTo>
                    <a:pt x="270440" y="99010"/>
                  </a:lnTo>
                  <a:lnTo>
                    <a:pt x="270440" y="131379"/>
                  </a:lnTo>
                  <a:lnTo>
                    <a:pt x="263774" y="138043"/>
                  </a:lnTo>
                  <a:lnTo>
                    <a:pt x="260917" y="145659"/>
                  </a:lnTo>
                  <a:lnTo>
                    <a:pt x="257108" y="157083"/>
                  </a:lnTo>
                  <a:lnTo>
                    <a:pt x="254251" y="163748"/>
                  </a:lnTo>
                  <a:lnTo>
                    <a:pt x="254251" y="178028"/>
                  </a:lnTo>
                  <a:lnTo>
                    <a:pt x="260917" y="185644"/>
                  </a:lnTo>
                  <a:lnTo>
                    <a:pt x="263774" y="185644"/>
                  </a:lnTo>
                  <a:lnTo>
                    <a:pt x="263774" y="189452"/>
                  </a:lnTo>
                  <a:lnTo>
                    <a:pt x="267583" y="189452"/>
                  </a:lnTo>
                  <a:lnTo>
                    <a:pt x="283771" y="207540"/>
                  </a:lnTo>
                  <a:lnTo>
                    <a:pt x="290437" y="211349"/>
                  </a:lnTo>
                  <a:lnTo>
                    <a:pt x="294246" y="211349"/>
                  </a:lnTo>
                  <a:lnTo>
                    <a:pt x="297102" y="207540"/>
                  </a:lnTo>
                  <a:lnTo>
                    <a:pt x="297102" y="196116"/>
                  </a:lnTo>
                  <a:lnTo>
                    <a:pt x="310434" y="196116"/>
                  </a:lnTo>
                  <a:lnTo>
                    <a:pt x="310434" y="225629"/>
                  </a:lnTo>
                  <a:lnTo>
                    <a:pt x="307578" y="247525"/>
                  </a:lnTo>
                  <a:lnTo>
                    <a:pt x="303768" y="257998"/>
                  </a:lnTo>
                  <a:lnTo>
                    <a:pt x="300912" y="257998"/>
                  </a:lnTo>
                  <a:lnTo>
                    <a:pt x="300912" y="255142"/>
                  </a:lnTo>
                  <a:lnTo>
                    <a:pt x="297102" y="247525"/>
                  </a:lnTo>
                  <a:lnTo>
                    <a:pt x="286628" y="255142"/>
                  </a:lnTo>
                  <a:lnTo>
                    <a:pt x="277105" y="255142"/>
                  </a:lnTo>
                  <a:lnTo>
                    <a:pt x="277105" y="247525"/>
                  </a:lnTo>
                  <a:lnTo>
                    <a:pt x="273296" y="239909"/>
                  </a:lnTo>
                  <a:lnTo>
                    <a:pt x="273296" y="233245"/>
                  </a:lnTo>
                  <a:lnTo>
                    <a:pt x="267583" y="225629"/>
                  </a:lnTo>
                  <a:lnTo>
                    <a:pt x="260917" y="225629"/>
                  </a:lnTo>
                  <a:lnTo>
                    <a:pt x="257108" y="218013"/>
                  </a:lnTo>
                  <a:lnTo>
                    <a:pt x="257108" y="215157"/>
                  </a:lnTo>
                  <a:lnTo>
                    <a:pt x="254251" y="207540"/>
                  </a:lnTo>
                  <a:lnTo>
                    <a:pt x="250442" y="203732"/>
                  </a:lnTo>
                  <a:lnTo>
                    <a:pt x="246633" y="203732"/>
                  </a:lnTo>
                  <a:lnTo>
                    <a:pt x="243777" y="207540"/>
                  </a:lnTo>
                  <a:lnTo>
                    <a:pt x="237111" y="207540"/>
                  </a:lnTo>
                  <a:lnTo>
                    <a:pt x="237111" y="199924"/>
                  </a:lnTo>
                  <a:lnTo>
                    <a:pt x="233301" y="196116"/>
                  </a:lnTo>
                  <a:lnTo>
                    <a:pt x="217114" y="196116"/>
                  </a:lnTo>
                  <a:lnTo>
                    <a:pt x="217114" y="189452"/>
                  </a:lnTo>
                  <a:lnTo>
                    <a:pt x="219970" y="189452"/>
                  </a:lnTo>
                  <a:lnTo>
                    <a:pt x="219970" y="181836"/>
                  </a:lnTo>
                  <a:lnTo>
                    <a:pt x="213304" y="181836"/>
                  </a:lnTo>
                  <a:lnTo>
                    <a:pt x="210448" y="178028"/>
                  </a:lnTo>
                  <a:lnTo>
                    <a:pt x="210448" y="171364"/>
                  </a:lnTo>
                  <a:lnTo>
                    <a:pt x="203782" y="163748"/>
                  </a:lnTo>
                  <a:lnTo>
                    <a:pt x="199973" y="163748"/>
                  </a:lnTo>
                  <a:lnTo>
                    <a:pt x="197116" y="167556"/>
                  </a:lnTo>
                  <a:lnTo>
                    <a:pt x="197116" y="178028"/>
                  </a:lnTo>
                  <a:lnTo>
                    <a:pt x="193307" y="181836"/>
                  </a:lnTo>
                  <a:lnTo>
                    <a:pt x="193307" y="185644"/>
                  </a:lnTo>
                  <a:lnTo>
                    <a:pt x="183785" y="185644"/>
                  </a:lnTo>
                  <a:lnTo>
                    <a:pt x="166644" y="181836"/>
                  </a:lnTo>
                  <a:lnTo>
                    <a:pt x="146647" y="178028"/>
                  </a:lnTo>
                  <a:lnTo>
                    <a:pt x="137124" y="171364"/>
                  </a:lnTo>
                  <a:lnTo>
                    <a:pt x="133315" y="167556"/>
                  </a:lnTo>
                  <a:lnTo>
                    <a:pt x="130459" y="159939"/>
                  </a:lnTo>
                  <a:lnTo>
                    <a:pt x="130459" y="149467"/>
                  </a:lnTo>
                  <a:lnTo>
                    <a:pt x="106652" y="153275"/>
                  </a:lnTo>
                  <a:lnTo>
                    <a:pt x="110461" y="157083"/>
                  </a:lnTo>
                  <a:lnTo>
                    <a:pt x="110461" y="159939"/>
                  </a:lnTo>
                  <a:lnTo>
                    <a:pt x="99986" y="159939"/>
                  </a:lnTo>
                  <a:lnTo>
                    <a:pt x="97130" y="157083"/>
                  </a:lnTo>
                  <a:lnTo>
                    <a:pt x="97130" y="138043"/>
                  </a:lnTo>
                  <a:lnTo>
                    <a:pt x="86655" y="138043"/>
                  </a:lnTo>
                  <a:lnTo>
                    <a:pt x="83799" y="131379"/>
                  </a:lnTo>
                  <a:lnTo>
                    <a:pt x="79989" y="141851"/>
                  </a:lnTo>
                  <a:lnTo>
                    <a:pt x="79989" y="145659"/>
                  </a:lnTo>
                  <a:lnTo>
                    <a:pt x="86655" y="153275"/>
                  </a:lnTo>
                  <a:lnTo>
                    <a:pt x="86655" y="163748"/>
                  </a:lnTo>
                  <a:lnTo>
                    <a:pt x="83799" y="167556"/>
                  </a:lnTo>
                  <a:lnTo>
                    <a:pt x="79989" y="167556"/>
                  </a:lnTo>
                  <a:lnTo>
                    <a:pt x="79989" y="199924"/>
                  </a:lnTo>
                  <a:lnTo>
                    <a:pt x="86655" y="207540"/>
                  </a:lnTo>
                  <a:lnTo>
                    <a:pt x="77133" y="211349"/>
                  </a:lnTo>
                  <a:lnTo>
                    <a:pt x="77133" y="215157"/>
                  </a:lnTo>
                  <a:lnTo>
                    <a:pt x="79989" y="218013"/>
                  </a:lnTo>
                  <a:lnTo>
                    <a:pt x="79989" y="233245"/>
                  </a:lnTo>
                  <a:lnTo>
                    <a:pt x="73323" y="239909"/>
                  </a:lnTo>
                  <a:lnTo>
                    <a:pt x="70467" y="239909"/>
                  </a:lnTo>
                  <a:lnTo>
                    <a:pt x="0" y="237053"/>
                  </a:lnTo>
                  <a:lnTo>
                    <a:pt x="0" y="389377"/>
                  </a:lnTo>
                  <a:lnTo>
                    <a:pt x="3809" y="396041"/>
                  </a:lnTo>
                  <a:lnTo>
                    <a:pt x="3809" y="407465"/>
                  </a:lnTo>
                  <a:lnTo>
                    <a:pt x="53326" y="461730"/>
                  </a:lnTo>
                  <a:lnTo>
                    <a:pt x="63801" y="465538"/>
                  </a:lnTo>
                  <a:lnTo>
                    <a:pt x="77133" y="457922"/>
                  </a:lnTo>
                  <a:lnTo>
                    <a:pt x="79989" y="457922"/>
                  </a:lnTo>
                  <a:lnTo>
                    <a:pt x="83799" y="455066"/>
                  </a:lnTo>
                  <a:lnTo>
                    <a:pt x="93321" y="455066"/>
                  </a:lnTo>
                  <a:lnTo>
                    <a:pt x="97130" y="457922"/>
                  </a:lnTo>
                  <a:lnTo>
                    <a:pt x="97130" y="461730"/>
                  </a:lnTo>
                  <a:lnTo>
                    <a:pt x="113318" y="457922"/>
                  </a:lnTo>
                  <a:lnTo>
                    <a:pt x="123793" y="469346"/>
                  </a:lnTo>
                  <a:lnTo>
                    <a:pt x="146647" y="469346"/>
                  </a:lnTo>
                  <a:lnTo>
                    <a:pt x="146647" y="473155"/>
                  </a:lnTo>
                  <a:lnTo>
                    <a:pt x="153313" y="479819"/>
                  </a:lnTo>
                  <a:lnTo>
                    <a:pt x="159979" y="479819"/>
                  </a:lnTo>
                  <a:lnTo>
                    <a:pt x="159979" y="473155"/>
                  </a:lnTo>
                  <a:lnTo>
                    <a:pt x="166644" y="473155"/>
                  </a:lnTo>
                  <a:lnTo>
                    <a:pt x="173310" y="479819"/>
                  </a:lnTo>
                  <a:lnTo>
                    <a:pt x="173310" y="483627"/>
                  </a:lnTo>
                  <a:lnTo>
                    <a:pt x="183785" y="483627"/>
                  </a:lnTo>
                  <a:lnTo>
                    <a:pt x="197116" y="476011"/>
                  </a:lnTo>
                  <a:lnTo>
                    <a:pt x="213304" y="457922"/>
                  </a:lnTo>
                  <a:lnTo>
                    <a:pt x="217114" y="451258"/>
                  </a:lnTo>
                  <a:lnTo>
                    <a:pt x="219970" y="447450"/>
                  </a:lnTo>
                  <a:lnTo>
                    <a:pt x="219970" y="443642"/>
                  </a:lnTo>
                  <a:lnTo>
                    <a:pt x="223779" y="439834"/>
                  </a:lnTo>
                  <a:lnTo>
                    <a:pt x="230445" y="425554"/>
                  </a:lnTo>
                  <a:lnTo>
                    <a:pt x="233301" y="421745"/>
                  </a:lnTo>
                  <a:lnTo>
                    <a:pt x="239967" y="417937"/>
                  </a:lnTo>
                  <a:lnTo>
                    <a:pt x="250442" y="415081"/>
                  </a:lnTo>
                  <a:lnTo>
                    <a:pt x="257108" y="411273"/>
                  </a:lnTo>
                  <a:lnTo>
                    <a:pt x="263774" y="411273"/>
                  </a:lnTo>
                  <a:lnTo>
                    <a:pt x="267583" y="407465"/>
                  </a:lnTo>
                  <a:lnTo>
                    <a:pt x="267583" y="385569"/>
                  </a:lnTo>
                  <a:lnTo>
                    <a:pt x="279962" y="377953"/>
                  </a:lnTo>
                  <a:lnTo>
                    <a:pt x="286628" y="371288"/>
                  </a:lnTo>
                  <a:lnTo>
                    <a:pt x="307578" y="363672"/>
                  </a:lnTo>
                  <a:lnTo>
                    <a:pt x="327575" y="363672"/>
                  </a:lnTo>
                  <a:lnTo>
                    <a:pt x="327575" y="349392"/>
                  </a:lnTo>
                  <a:lnTo>
                    <a:pt x="317100" y="337968"/>
                  </a:lnTo>
                  <a:lnTo>
                    <a:pt x="323765" y="331303"/>
                  </a:lnTo>
                  <a:lnTo>
                    <a:pt x="340906" y="331303"/>
                  </a:lnTo>
                  <a:lnTo>
                    <a:pt x="350429" y="319879"/>
                  </a:lnTo>
                  <a:lnTo>
                    <a:pt x="357094" y="319879"/>
                  </a:lnTo>
                  <a:lnTo>
                    <a:pt x="363760" y="317023"/>
                  </a:lnTo>
                  <a:lnTo>
                    <a:pt x="374235" y="317023"/>
                  </a:lnTo>
                  <a:lnTo>
                    <a:pt x="383758" y="313215"/>
                  </a:lnTo>
                  <a:lnTo>
                    <a:pt x="390423" y="309407"/>
                  </a:lnTo>
                  <a:lnTo>
                    <a:pt x="394232" y="309407"/>
                  </a:lnTo>
                  <a:lnTo>
                    <a:pt x="407564" y="301791"/>
                  </a:lnTo>
                  <a:lnTo>
                    <a:pt x="417086" y="295127"/>
                  </a:lnTo>
                  <a:lnTo>
                    <a:pt x="423752" y="291319"/>
                  </a:lnTo>
                  <a:lnTo>
                    <a:pt x="434227" y="287511"/>
                  </a:lnTo>
                  <a:lnTo>
                    <a:pt x="437083" y="283702"/>
                  </a:lnTo>
                  <a:lnTo>
                    <a:pt x="440893" y="283702"/>
                  </a:lnTo>
                  <a:lnTo>
                    <a:pt x="434227" y="279894"/>
                  </a:lnTo>
                  <a:lnTo>
                    <a:pt x="427561" y="273230"/>
                  </a:lnTo>
                  <a:lnTo>
                    <a:pt x="420895" y="269422"/>
                  </a:lnTo>
                  <a:lnTo>
                    <a:pt x="420895" y="265614"/>
                  </a:lnTo>
                  <a:lnTo>
                    <a:pt x="423752" y="261806"/>
                  </a:lnTo>
                  <a:lnTo>
                    <a:pt x="427561" y="255142"/>
                  </a:lnTo>
                  <a:lnTo>
                    <a:pt x="430418" y="251334"/>
                  </a:lnTo>
                  <a:lnTo>
                    <a:pt x="434227" y="243717"/>
                  </a:lnTo>
                  <a:lnTo>
                    <a:pt x="430418" y="221821"/>
                  </a:lnTo>
                  <a:lnTo>
                    <a:pt x="434227" y="221821"/>
                  </a:lnTo>
                  <a:lnTo>
                    <a:pt x="437083" y="218013"/>
                  </a:lnTo>
                  <a:lnTo>
                    <a:pt x="443749" y="215157"/>
                  </a:lnTo>
                  <a:lnTo>
                    <a:pt x="454224" y="203732"/>
                  </a:lnTo>
                  <a:lnTo>
                    <a:pt x="454224" y="199924"/>
                  </a:lnTo>
                  <a:lnTo>
                    <a:pt x="447558" y="199924"/>
                  </a:lnTo>
                  <a:lnTo>
                    <a:pt x="447558" y="157083"/>
                  </a:lnTo>
                  <a:lnTo>
                    <a:pt x="450415" y="145659"/>
                  </a:lnTo>
                  <a:lnTo>
                    <a:pt x="443749" y="141851"/>
                  </a:lnTo>
                  <a:lnTo>
                    <a:pt x="443749" y="131379"/>
                  </a:lnTo>
                  <a:lnTo>
                    <a:pt x="447558" y="131379"/>
                  </a:lnTo>
                  <a:lnTo>
                    <a:pt x="450415" y="127571"/>
                  </a:lnTo>
                  <a:lnTo>
                    <a:pt x="463746" y="119955"/>
                  </a:lnTo>
                  <a:lnTo>
                    <a:pt x="463746" y="113290"/>
                  </a:lnTo>
                  <a:close/>
                </a:path>
              </a:pathLst>
            </a:custGeom>
            <a:noFill/>
            <a:ln w="2379" cap="flat">
              <a:solidFill>
                <a:srgbClr val="FFFFFF"/>
              </a:solidFill>
              <a:prstDash val="solid"/>
              <a:round/>
            </a:ln>
          </p:spPr>
          <p:txBody>
            <a:bodyPr rtlCol="0" anchor="ctr"/>
            <a:lstStyle/>
            <a:p>
              <a:endParaRPr lang="en-US" noProof="0" dirty="0"/>
            </a:p>
          </p:txBody>
        </p:sp>
        <p:sp>
          <p:nvSpPr>
            <p:cNvPr id="6151" name="Serbest Form 6150">
              <a:extLst>
                <a:ext uri="{FF2B5EF4-FFF2-40B4-BE49-F238E27FC236}">
                  <a16:creationId xmlns:a16="http://schemas.microsoft.com/office/drawing/2014/main" id="{D8EB14CE-70A4-F847-BC45-DBF0E0CF6615}"/>
                </a:ext>
              </a:extLst>
            </p:cNvPr>
            <p:cNvSpPr/>
            <p:nvPr/>
          </p:nvSpPr>
          <p:spPr>
            <a:xfrm>
              <a:off x="7256794" y="3076752"/>
              <a:ext cx="405658" cy="290366"/>
            </a:xfrm>
            <a:custGeom>
              <a:avLst/>
              <a:gdLst>
                <a:gd name="connsiteX0" fmla="*/ 259012 w 405658"/>
                <a:gd name="connsiteY0" fmla="*/ 14280 h 290366"/>
                <a:gd name="connsiteX1" fmla="*/ 249489 w 405658"/>
                <a:gd name="connsiteY1" fmla="*/ 17136 h 290366"/>
                <a:gd name="connsiteX2" fmla="*/ 232349 w 405658"/>
                <a:gd name="connsiteY2" fmla="*/ 20945 h 290366"/>
                <a:gd name="connsiteX3" fmla="*/ 216161 w 405658"/>
                <a:gd name="connsiteY3" fmla="*/ 31417 h 290366"/>
                <a:gd name="connsiteX4" fmla="*/ 205686 w 405658"/>
                <a:gd name="connsiteY4" fmla="*/ 41889 h 290366"/>
                <a:gd name="connsiteX5" fmla="*/ 202829 w 405658"/>
                <a:gd name="connsiteY5" fmla="*/ 48553 h 290366"/>
                <a:gd name="connsiteX6" fmla="*/ 196163 w 405658"/>
                <a:gd name="connsiteY6" fmla="*/ 56169 h 290366"/>
                <a:gd name="connsiteX7" fmla="*/ 192354 w 405658"/>
                <a:gd name="connsiteY7" fmla="*/ 62833 h 290366"/>
                <a:gd name="connsiteX8" fmla="*/ 189498 w 405658"/>
                <a:gd name="connsiteY8" fmla="*/ 66641 h 290366"/>
                <a:gd name="connsiteX9" fmla="*/ 185689 w 405658"/>
                <a:gd name="connsiteY9" fmla="*/ 73306 h 290366"/>
                <a:gd name="connsiteX10" fmla="*/ 185689 w 405658"/>
                <a:gd name="connsiteY10" fmla="*/ 83778 h 290366"/>
                <a:gd name="connsiteX11" fmla="*/ 182832 w 405658"/>
                <a:gd name="connsiteY11" fmla="*/ 87586 h 290366"/>
                <a:gd name="connsiteX12" fmla="*/ 179023 w 405658"/>
                <a:gd name="connsiteY12" fmla="*/ 94250 h 290366"/>
                <a:gd name="connsiteX13" fmla="*/ 172357 w 405658"/>
                <a:gd name="connsiteY13" fmla="*/ 94250 h 290366"/>
                <a:gd name="connsiteX14" fmla="*/ 165691 w 405658"/>
                <a:gd name="connsiteY14" fmla="*/ 90442 h 290366"/>
                <a:gd name="connsiteX15" fmla="*/ 162835 w 405658"/>
                <a:gd name="connsiteY15" fmla="*/ 83778 h 290366"/>
                <a:gd name="connsiteX16" fmla="*/ 159978 w 405658"/>
                <a:gd name="connsiteY16" fmla="*/ 79970 h 290366"/>
                <a:gd name="connsiteX17" fmla="*/ 116174 w 405658"/>
                <a:gd name="connsiteY17" fmla="*/ 79970 h 290366"/>
                <a:gd name="connsiteX18" fmla="*/ 112366 w 405658"/>
                <a:gd name="connsiteY18" fmla="*/ 77114 h 290366"/>
                <a:gd name="connsiteX19" fmla="*/ 105700 w 405658"/>
                <a:gd name="connsiteY19" fmla="*/ 73306 h 290366"/>
                <a:gd name="connsiteX20" fmla="*/ 56182 w 405658"/>
                <a:gd name="connsiteY20" fmla="*/ 73306 h 290366"/>
                <a:gd name="connsiteX21" fmla="*/ 53326 w 405658"/>
                <a:gd name="connsiteY21" fmla="*/ 77114 h 290366"/>
                <a:gd name="connsiteX22" fmla="*/ 39994 w 405658"/>
                <a:gd name="connsiteY22" fmla="*/ 79970 h 290366"/>
                <a:gd name="connsiteX23" fmla="*/ 29520 w 405658"/>
                <a:gd name="connsiteY23" fmla="*/ 69497 h 290366"/>
                <a:gd name="connsiteX24" fmla="*/ 26663 w 405658"/>
                <a:gd name="connsiteY24" fmla="*/ 69497 h 290366"/>
                <a:gd name="connsiteX25" fmla="*/ 22854 w 405658"/>
                <a:gd name="connsiteY25" fmla="*/ 73306 h 290366"/>
                <a:gd name="connsiteX26" fmla="*/ 19997 w 405658"/>
                <a:gd name="connsiteY26" fmla="*/ 79970 h 290366"/>
                <a:gd name="connsiteX27" fmla="*/ 19997 w 405658"/>
                <a:gd name="connsiteY27" fmla="*/ 108530 h 290366"/>
                <a:gd name="connsiteX28" fmla="*/ 16188 w 405658"/>
                <a:gd name="connsiteY28" fmla="*/ 111387 h 290366"/>
                <a:gd name="connsiteX29" fmla="*/ 13331 w 405658"/>
                <a:gd name="connsiteY29" fmla="*/ 119003 h 290366"/>
                <a:gd name="connsiteX30" fmla="*/ 6665 w 405658"/>
                <a:gd name="connsiteY30" fmla="*/ 125667 h 290366"/>
                <a:gd name="connsiteX31" fmla="*/ 0 w 405658"/>
                <a:gd name="connsiteY31" fmla="*/ 146611 h 290366"/>
                <a:gd name="connsiteX32" fmla="*/ 0 w 405658"/>
                <a:gd name="connsiteY32" fmla="*/ 150419 h 290366"/>
                <a:gd name="connsiteX33" fmla="*/ 9523 w 405658"/>
                <a:gd name="connsiteY33" fmla="*/ 160892 h 290366"/>
                <a:gd name="connsiteX34" fmla="*/ 13331 w 405658"/>
                <a:gd name="connsiteY34" fmla="*/ 167556 h 290366"/>
                <a:gd name="connsiteX35" fmla="*/ 19997 w 405658"/>
                <a:gd name="connsiteY35" fmla="*/ 171364 h 290366"/>
                <a:gd name="connsiteX36" fmla="*/ 13331 w 405658"/>
                <a:gd name="connsiteY36" fmla="*/ 238005 h 290366"/>
                <a:gd name="connsiteX37" fmla="*/ 29520 w 405658"/>
                <a:gd name="connsiteY37" fmla="*/ 258950 h 290366"/>
                <a:gd name="connsiteX38" fmla="*/ 29520 w 405658"/>
                <a:gd name="connsiteY38" fmla="*/ 265614 h 290366"/>
                <a:gd name="connsiteX39" fmla="*/ 33329 w 405658"/>
                <a:gd name="connsiteY39" fmla="*/ 272278 h 290366"/>
                <a:gd name="connsiteX40" fmla="*/ 42851 w 405658"/>
                <a:gd name="connsiteY40" fmla="*/ 282750 h 290366"/>
                <a:gd name="connsiteX41" fmla="*/ 49517 w 405658"/>
                <a:gd name="connsiteY41" fmla="*/ 286558 h 290366"/>
                <a:gd name="connsiteX42" fmla="*/ 62848 w 405658"/>
                <a:gd name="connsiteY42" fmla="*/ 290366 h 290366"/>
                <a:gd name="connsiteX43" fmla="*/ 73323 w 405658"/>
                <a:gd name="connsiteY43" fmla="*/ 290366 h 290366"/>
                <a:gd name="connsiteX44" fmla="*/ 82845 w 405658"/>
                <a:gd name="connsiteY44" fmla="*/ 286558 h 290366"/>
                <a:gd name="connsiteX45" fmla="*/ 89511 w 405658"/>
                <a:gd name="connsiteY45" fmla="*/ 282750 h 290366"/>
                <a:gd name="connsiteX46" fmla="*/ 93320 w 405658"/>
                <a:gd name="connsiteY46" fmla="*/ 279894 h 290366"/>
                <a:gd name="connsiteX47" fmla="*/ 102843 w 405658"/>
                <a:gd name="connsiteY47" fmla="*/ 258950 h 290366"/>
                <a:gd name="connsiteX48" fmla="*/ 109509 w 405658"/>
                <a:gd name="connsiteY48" fmla="*/ 251334 h 290366"/>
                <a:gd name="connsiteX49" fmla="*/ 116174 w 405658"/>
                <a:gd name="connsiteY49" fmla="*/ 251334 h 290366"/>
                <a:gd name="connsiteX50" fmla="*/ 126649 w 405658"/>
                <a:gd name="connsiteY50" fmla="*/ 255142 h 290366"/>
                <a:gd name="connsiteX51" fmla="*/ 149503 w 405658"/>
                <a:gd name="connsiteY51" fmla="*/ 255142 h 290366"/>
                <a:gd name="connsiteX52" fmla="*/ 179023 w 405658"/>
                <a:gd name="connsiteY52" fmla="*/ 251334 h 290366"/>
                <a:gd name="connsiteX53" fmla="*/ 202829 w 405658"/>
                <a:gd name="connsiteY53" fmla="*/ 247525 h 290366"/>
                <a:gd name="connsiteX54" fmla="*/ 216161 w 405658"/>
                <a:gd name="connsiteY54" fmla="*/ 240861 h 290366"/>
                <a:gd name="connsiteX55" fmla="*/ 222826 w 405658"/>
                <a:gd name="connsiteY55" fmla="*/ 234197 h 290366"/>
                <a:gd name="connsiteX56" fmla="*/ 229492 w 405658"/>
                <a:gd name="connsiteY56" fmla="*/ 223725 h 290366"/>
                <a:gd name="connsiteX57" fmla="*/ 236158 w 405658"/>
                <a:gd name="connsiteY57" fmla="*/ 216109 h 290366"/>
                <a:gd name="connsiteX58" fmla="*/ 249489 w 405658"/>
                <a:gd name="connsiteY58" fmla="*/ 209445 h 290366"/>
                <a:gd name="connsiteX59" fmla="*/ 256155 w 405658"/>
                <a:gd name="connsiteY59" fmla="*/ 202780 h 290366"/>
                <a:gd name="connsiteX60" fmla="*/ 262821 w 405658"/>
                <a:gd name="connsiteY60" fmla="*/ 198972 h 290366"/>
                <a:gd name="connsiteX61" fmla="*/ 269487 w 405658"/>
                <a:gd name="connsiteY61" fmla="*/ 192308 h 290366"/>
                <a:gd name="connsiteX62" fmla="*/ 279009 w 405658"/>
                <a:gd name="connsiteY62" fmla="*/ 188500 h 290366"/>
                <a:gd name="connsiteX63" fmla="*/ 292341 w 405658"/>
                <a:gd name="connsiteY63" fmla="*/ 181836 h 290366"/>
                <a:gd name="connsiteX64" fmla="*/ 302816 w 405658"/>
                <a:gd name="connsiteY64" fmla="*/ 178028 h 290366"/>
                <a:gd name="connsiteX65" fmla="*/ 309482 w 405658"/>
                <a:gd name="connsiteY65" fmla="*/ 171364 h 290366"/>
                <a:gd name="connsiteX66" fmla="*/ 329479 w 405658"/>
                <a:gd name="connsiteY66" fmla="*/ 160892 h 290366"/>
                <a:gd name="connsiteX67" fmla="*/ 369473 w 405658"/>
                <a:gd name="connsiteY67" fmla="*/ 160892 h 290366"/>
                <a:gd name="connsiteX68" fmla="*/ 369473 w 405658"/>
                <a:gd name="connsiteY68" fmla="*/ 157083 h 290366"/>
                <a:gd name="connsiteX69" fmla="*/ 372330 w 405658"/>
                <a:gd name="connsiteY69" fmla="*/ 153275 h 290366"/>
                <a:gd name="connsiteX70" fmla="*/ 378996 w 405658"/>
                <a:gd name="connsiteY70" fmla="*/ 139947 h 290366"/>
                <a:gd name="connsiteX71" fmla="*/ 382804 w 405658"/>
                <a:gd name="connsiteY71" fmla="*/ 129475 h 290366"/>
                <a:gd name="connsiteX72" fmla="*/ 389470 w 405658"/>
                <a:gd name="connsiteY72" fmla="*/ 121859 h 290366"/>
                <a:gd name="connsiteX73" fmla="*/ 392327 w 405658"/>
                <a:gd name="connsiteY73" fmla="*/ 115195 h 290366"/>
                <a:gd name="connsiteX74" fmla="*/ 398993 w 405658"/>
                <a:gd name="connsiteY74" fmla="*/ 111387 h 290366"/>
                <a:gd name="connsiteX75" fmla="*/ 398993 w 405658"/>
                <a:gd name="connsiteY75" fmla="*/ 108530 h 290366"/>
                <a:gd name="connsiteX76" fmla="*/ 405659 w 405658"/>
                <a:gd name="connsiteY76" fmla="*/ 108530 h 290366"/>
                <a:gd name="connsiteX77" fmla="*/ 358998 w 405658"/>
                <a:gd name="connsiteY77" fmla="*/ 0 h 290366"/>
                <a:gd name="connsiteX78" fmla="*/ 349476 w 405658"/>
                <a:gd name="connsiteY78" fmla="*/ 0 h 290366"/>
                <a:gd name="connsiteX79" fmla="*/ 325669 w 405658"/>
                <a:gd name="connsiteY79" fmla="*/ 3808 h 290366"/>
                <a:gd name="connsiteX80" fmla="*/ 299006 w 405658"/>
                <a:gd name="connsiteY80" fmla="*/ 10472 h 290366"/>
                <a:gd name="connsiteX81" fmla="*/ 272344 w 405658"/>
                <a:gd name="connsiteY81" fmla="*/ 14280 h 29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05658" h="290366">
                  <a:moveTo>
                    <a:pt x="259012" y="14280"/>
                  </a:moveTo>
                  <a:lnTo>
                    <a:pt x="249489" y="17136"/>
                  </a:lnTo>
                  <a:lnTo>
                    <a:pt x="232349" y="20945"/>
                  </a:lnTo>
                  <a:lnTo>
                    <a:pt x="216161" y="31417"/>
                  </a:lnTo>
                  <a:lnTo>
                    <a:pt x="205686" y="41889"/>
                  </a:lnTo>
                  <a:lnTo>
                    <a:pt x="202829" y="48553"/>
                  </a:lnTo>
                  <a:lnTo>
                    <a:pt x="196163" y="56169"/>
                  </a:lnTo>
                  <a:lnTo>
                    <a:pt x="192354" y="62833"/>
                  </a:lnTo>
                  <a:lnTo>
                    <a:pt x="189498" y="66641"/>
                  </a:lnTo>
                  <a:lnTo>
                    <a:pt x="185689" y="73306"/>
                  </a:lnTo>
                  <a:lnTo>
                    <a:pt x="185689" y="83778"/>
                  </a:lnTo>
                  <a:lnTo>
                    <a:pt x="182832" y="87586"/>
                  </a:lnTo>
                  <a:lnTo>
                    <a:pt x="179023" y="94250"/>
                  </a:lnTo>
                  <a:lnTo>
                    <a:pt x="172357" y="94250"/>
                  </a:lnTo>
                  <a:lnTo>
                    <a:pt x="165691" y="90442"/>
                  </a:lnTo>
                  <a:lnTo>
                    <a:pt x="162835" y="83778"/>
                  </a:lnTo>
                  <a:lnTo>
                    <a:pt x="159978" y="79970"/>
                  </a:lnTo>
                  <a:lnTo>
                    <a:pt x="116174" y="79970"/>
                  </a:lnTo>
                  <a:lnTo>
                    <a:pt x="112366" y="77114"/>
                  </a:lnTo>
                  <a:lnTo>
                    <a:pt x="105700" y="73306"/>
                  </a:lnTo>
                  <a:lnTo>
                    <a:pt x="56182" y="73306"/>
                  </a:lnTo>
                  <a:lnTo>
                    <a:pt x="53326" y="77114"/>
                  </a:lnTo>
                  <a:lnTo>
                    <a:pt x="39994" y="79970"/>
                  </a:lnTo>
                  <a:lnTo>
                    <a:pt x="29520" y="69497"/>
                  </a:lnTo>
                  <a:lnTo>
                    <a:pt x="26663" y="69497"/>
                  </a:lnTo>
                  <a:lnTo>
                    <a:pt x="22854" y="73306"/>
                  </a:lnTo>
                  <a:lnTo>
                    <a:pt x="19997" y="79970"/>
                  </a:lnTo>
                  <a:lnTo>
                    <a:pt x="19997" y="108530"/>
                  </a:lnTo>
                  <a:lnTo>
                    <a:pt x="16188" y="111387"/>
                  </a:lnTo>
                  <a:lnTo>
                    <a:pt x="13331" y="119003"/>
                  </a:lnTo>
                  <a:lnTo>
                    <a:pt x="6665" y="125667"/>
                  </a:lnTo>
                  <a:lnTo>
                    <a:pt x="0" y="146611"/>
                  </a:lnTo>
                  <a:lnTo>
                    <a:pt x="0" y="150419"/>
                  </a:lnTo>
                  <a:lnTo>
                    <a:pt x="9523" y="160892"/>
                  </a:lnTo>
                  <a:lnTo>
                    <a:pt x="13331" y="167556"/>
                  </a:lnTo>
                  <a:lnTo>
                    <a:pt x="19997" y="171364"/>
                  </a:lnTo>
                  <a:lnTo>
                    <a:pt x="13331" y="238005"/>
                  </a:lnTo>
                  <a:lnTo>
                    <a:pt x="29520" y="258950"/>
                  </a:lnTo>
                  <a:lnTo>
                    <a:pt x="29520" y="265614"/>
                  </a:lnTo>
                  <a:lnTo>
                    <a:pt x="33329" y="272278"/>
                  </a:lnTo>
                  <a:lnTo>
                    <a:pt x="42851" y="282750"/>
                  </a:lnTo>
                  <a:lnTo>
                    <a:pt x="49517" y="286558"/>
                  </a:lnTo>
                  <a:lnTo>
                    <a:pt x="62848" y="290366"/>
                  </a:lnTo>
                  <a:lnTo>
                    <a:pt x="73323" y="290366"/>
                  </a:lnTo>
                  <a:lnTo>
                    <a:pt x="82845" y="286558"/>
                  </a:lnTo>
                  <a:lnTo>
                    <a:pt x="89511" y="282750"/>
                  </a:lnTo>
                  <a:lnTo>
                    <a:pt x="93320" y="279894"/>
                  </a:lnTo>
                  <a:lnTo>
                    <a:pt x="102843" y="258950"/>
                  </a:lnTo>
                  <a:lnTo>
                    <a:pt x="109509" y="251334"/>
                  </a:lnTo>
                  <a:lnTo>
                    <a:pt x="116174" y="251334"/>
                  </a:lnTo>
                  <a:lnTo>
                    <a:pt x="126649" y="255142"/>
                  </a:lnTo>
                  <a:lnTo>
                    <a:pt x="149503" y="255142"/>
                  </a:lnTo>
                  <a:lnTo>
                    <a:pt x="179023" y="251334"/>
                  </a:lnTo>
                  <a:lnTo>
                    <a:pt x="202829" y="247525"/>
                  </a:lnTo>
                  <a:lnTo>
                    <a:pt x="216161" y="240861"/>
                  </a:lnTo>
                  <a:lnTo>
                    <a:pt x="222826" y="234197"/>
                  </a:lnTo>
                  <a:lnTo>
                    <a:pt x="229492" y="223725"/>
                  </a:lnTo>
                  <a:lnTo>
                    <a:pt x="236158" y="216109"/>
                  </a:lnTo>
                  <a:lnTo>
                    <a:pt x="249489" y="209445"/>
                  </a:lnTo>
                  <a:lnTo>
                    <a:pt x="256155" y="202780"/>
                  </a:lnTo>
                  <a:lnTo>
                    <a:pt x="262821" y="198972"/>
                  </a:lnTo>
                  <a:lnTo>
                    <a:pt x="269487" y="192308"/>
                  </a:lnTo>
                  <a:lnTo>
                    <a:pt x="279009" y="188500"/>
                  </a:lnTo>
                  <a:lnTo>
                    <a:pt x="292341" y="181836"/>
                  </a:lnTo>
                  <a:lnTo>
                    <a:pt x="302816" y="178028"/>
                  </a:lnTo>
                  <a:lnTo>
                    <a:pt x="309482" y="171364"/>
                  </a:lnTo>
                  <a:lnTo>
                    <a:pt x="329479" y="160892"/>
                  </a:lnTo>
                  <a:lnTo>
                    <a:pt x="369473" y="160892"/>
                  </a:lnTo>
                  <a:lnTo>
                    <a:pt x="369473" y="157083"/>
                  </a:lnTo>
                  <a:lnTo>
                    <a:pt x="372330" y="153275"/>
                  </a:lnTo>
                  <a:lnTo>
                    <a:pt x="378996" y="139947"/>
                  </a:lnTo>
                  <a:lnTo>
                    <a:pt x="382804" y="129475"/>
                  </a:lnTo>
                  <a:lnTo>
                    <a:pt x="389470" y="121859"/>
                  </a:lnTo>
                  <a:lnTo>
                    <a:pt x="392327" y="115195"/>
                  </a:lnTo>
                  <a:lnTo>
                    <a:pt x="398993" y="111387"/>
                  </a:lnTo>
                  <a:lnTo>
                    <a:pt x="398993" y="108530"/>
                  </a:lnTo>
                  <a:lnTo>
                    <a:pt x="405659" y="108530"/>
                  </a:lnTo>
                  <a:lnTo>
                    <a:pt x="358998" y="0"/>
                  </a:lnTo>
                  <a:lnTo>
                    <a:pt x="349476" y="0"/>
                  </a:lnTo>
                  <a:lnTo>
                    <a:pt x="325669" y="3808"/>
                  </a:lnTo>
                  <a:lnTo>
                    <a:pt x="299006" y="10472"/>
                  </a:lnTo>
                  <a:lnTo>
                    <a:pt x="272344" y="14280"/>
                  </a:lnTo>
                  <a:close/>
                </a:path>
              </a:pathLst>
            </a:custGeom>
            <a:solidFill>
              <a:srgbClr val="AFABAB"/>
            </a:solidFill>
            <a:ln w="9518" cap="flat">
              <a:noFill/>
              <a:prstDash val="solid"/>
              <a:miter/>
            </a:ln>
          </p:spPr>
          <p:txBody>
            <a:bodyPr rtlCol="0" anchor="ctr"/>
            <a:lstStyle/>
            <a:p>
              <a:endParaRPr lang="en-US" noProof="0" dirty="0"/>
            </a:p>
          </p:txBody>
        </p:sp>
        <p:sp>
          <p:nvSpPr>
            <p:cNvPr id="6152" name="Serbest Form 6151">
              <a:extLst>
                <a:ext uri="{FF2B5EF4-FFF2-40B4-BE49-F238E27FC236}">
                  <a16:creationId xmlns:a16="http://schemas.microsoft.com/office/drawing/2014/main" id="{EBF5C6FA-441F-F24E-9A07-3B3CFEE9CD0A}"/>
                </a:ext>
              </a:extLst>
            </p:cNvPr>
            <p:cNvSpPr/>
            <p:nvPr/>
          </p:nvSpPr>
          <p:spPr>
            <a:xfrm>
              <a:off x="7256794" y="3076752"/>
              <a:ext cx="405658" cy="290366"/>
            </a:xfrm>
            <a:custGeom>
              <a:avLst/>
              <a:gdLst>
                <a:gd name="connsiteX0" fmla="*/ 259012 w 405658"/>
                <a:gd name="connsiteY0" fmla="*/ 14280 h 290366"/>
                <a:gd name="connsiteX1" fmla="*/ 249489 w 405658"/>
                <a:gd name="connsiteY1" fmla="*/ 17136 h 290366"/>
                <a:gd name="connsiteX2" fmla="*/ 232349 w 405658"/>
                <a:gd name="connsiteY2" fmla="*/ 20945 h 290366"/>
                <a:gd name="connsiteX3" fmla="*/ 216161 w 405658"/>
                <a:gd name="connsiteY3" fmla="*/ 31417 h 290366"/>
                <a:gd name="connsiteX4" fmla="*/ 205686 w 405658"/>
                <a:gd name="connsiteY4" fmla="*/ 41889 h 290366"/>
                <a:gd name="connsiteX5" fmla="*/ 202829 w 405658"/>
                <a:gd name="connsiteY5" fmla="*/ 48553 h 290366"/>
                <a:gd name="connsiteX6" fmla="*/ 196163 w 405658"/>
                <a:gd name="connsiteY6" fmla="*/ 56169 h 290366"/>
                <a:gd name="connsiteX7" fmla="*/ 192354 w 405658"/>
                <a:gd name="connsiteY7" fmla="*/ 62833 h 290366"/>
                <a:gd name="connsiteX8" fmla="*/ 189498 w 405658"/>
                <a:gd name="connsiteY8" fmla="*/ 66641 h 290366"/>
                <a:gd name="connsiteX9" fmla="*/ 185689 w 405658"/>
                <a:gd name="connsiteY9" fmla="*/ 73306 h 290366"/>
                <a:gd name="connsiteX10" fmla="*/ 185689 w 405658"/>
                <a:gd name="connsiteY10" fmla="*/ 83778 h 290366"/>
                <a:gd name="connsiteX11" fmla="*/ 182832 w 405658"/>
                <a:gd name="connsiteY11" fmla="*/ 87586 h 290366"/>
                <a:gd name="connsiteX12" fmla="*/ 179023 w 405658"/>
                <a:gd name="connsiteY12" fmla="*/ 94250 h 290366"/>
                <a:gd name="connsiteX13" fmla="*/ 172357 w 405658"/>
                <a:gd name="connsiteY13" fmla="*/ 94250 h 290366"/>
                <a:gd name="connsiteX14" fmla="*/ 165691 w 405658"/>
                <a:gd name="connsiteY14" fmla="*/ 90442 h 290366"/>
                <a:gd name="connsiteX15" fmla="*/ 162835 w 405658"/>
                <a:gd name="connsiteY15" fmla="*/ 83778 h 290366"/>
                <a:gd name="connsiteX16" fmla="*/ 159978 w 405658"/>
                <a:gd name="connsiteY16" fmla="*/ 79970 h 290366"/>
                <a:gd name="connsiteX17" fmla="*/ 116174 w 405658"/>
                <a:gd name="connsiteY17" fmla="*/ 79970 h 290366"/>
                <a:gd name="connsiteX18" fmla="*/ 112366 w 405658"/>
                <a:gd name="connsiteY18" fmla="*/ 77114 h 290366"/>
                <a:gd name="connsiteX19" fmla="*/ 105700 w 405658"/>
                <a:gd name="connsiteY19" fmla="*/ 73306 h 290366"/>
                <a:gd name="connsiteX20" fmla="*/ 56182 w 405658"/>
                <a:gd name="connsiteY20" fmla="*/ 73306 h 290366"/>
                <a:gd name="connsiteX21" fmla="*/ 53326 w 405658"/>
                <a:gd name="connsiteY21" fmla="*/ 77114 h 290366"/>
                <a:gd name="connsiteX22" fmla="*/ 39994 w 405658"/>
                <a:gd name="connsiteY22" fmla="*/ 79970 h 290366"/>
                <a:gd name="connsiteX23" fmla="*/ 29520 w 405658"/>
                <a:gd name="connsiteY23" fmla="*/ 69497 h 290366"/>
                <a:gd name="connsiteX24" fmla="*/ 26663 w 405658"/>
                <a:gd name="connsiteY24" fmla="*/ 69497 h 290366"/>
                <a:gd name="connsiteX25" fmla="*/ 22854 w 405658"/>
                <a:gd name="connsiteY25" fmla="*/ 73306 h 290366"/>
                <a:gd name="connsiteX26" fmla="*/ 19997 w 405658"/>
                <a:gd name="connsiteY26" fmla="*/ 79970 h 290366"/>
                <a:gd name="connsiteX27" fmla="*/ 19997 w 405658"/>
                <a:gd name="connsiteY27" fmla="*/ 108530 h 290366"/>
                <a:gd name="connsiteX28" fmla="*/ 16188 w 405658"/>
                <a:gd name="connsiteY28" fmla="*/ 111387 h 290366"/>
                <a:gd name="connsiteX29" fmla="*/ 13331 w 405658"/>
                <a:gd name="connsiteY29" fmla="*/ 119003 h 290366"/>
                <a:gd name="connsiteX30" fmla="*/ 6665 w 405658"/>
                <a:gd name="connsiteY30" fmla="*/ 125667 h 290366"/>
                <a:gd name="connsiteX31" fmla="*/ 0 w 405658"/>
                <a:gd name="connsiteY31" fmla="*/ 146611 h 290366"/>
                <a:gd name="connsiteX32" fmla="*/ 0 w 405658"/>
                <a:gd name="connsiteY32" fmla="*/ 150419 h 290366"/>
                <a:gd name="connsiteX33" fmla="*/ 9523 w 405658"/>
                <a:gd name="connsiteY33" fmla="*/ 160892 h 290366"/>
                <a:gd name="connsiteX34" fmla="*/ 13331 w 405658"/>
                <a:gd name="connsiteY34" fmla="*/ 167556 h 290366"/>
                <a:gd name="connsiteX35" fmla="*/ 19997 w 405658"/>
                <a:gd name="connsiteY35" fmla="*/ 171364 h 290366"/>
                <a:gd name="connsiteX36" fmla="*/ 13331 w 405658"/>
                <a:gd name="connsiteY36" fmla="*/ 238005 h 290366"/>
                <a:gd name="connsiteX37" fmla="*/ 29520 w 405658"/>
                <a:gd name="connsiteY37" fmla="*/ 258950 h 290366"/>
                <a:gd name="connsiteX38" fmla="*/ 29520 w 405658"/>
                <a:gd name="connsiteY38" fmla="*/ 265614 h 290366"/>
                <a:gd name="connsiteX39" fmla="*/ 33329 w 405658"/>
                <a:gd name="connsiteY39" fmla="*/ 272278 h 290366"/>
                <a:gd name="connsiteX40" fmla="*/ 42851 w 405658"/>
                <a:gd name="connsiteY40" fmla="*/ 282750 h 290366"/>
                <a:gd name="connsiteX41" fmla="*/ 49517 w 405658"/>
                <a:gd name="connsiteY41" fmla="*/ 286558 h 290366"/>
                <a:gd name="connsiteX42" fmla="*/ 62848 w 405658"/>
                <a:gd name="connsiteY42" fmla="*/ 290366 h 290366"/>
                <a:gd name="connsiteX43" fmla="*/ 73323 w 405658"/>
                <a:gd name="connsiteY43" fmla="*/ 290366 h 290366"/>
                <a:gd name="connsiteX44" fmla="*/ 82845 w 405658"/>
                <a:gd name="connsiteY44" fmla="*/ 286558 h 290366"/>
                <a:gd name="connsiteX45" fmla="*/ 89511 w 405658"/>
                <a:gd name="connsiteY45" fmla="*/ 282750 h 290366"/>
                <a:gd name="connsiteX46" fmla="*/ 93320 w 405658"/>
                <a:gd name="connsiteY46" fmla="*/ 279894 h 290366"/>
                <a:gd name="connsiteX47" fmla="*/ 102843 w 405658"/>
                <a:gd name="connsiteY47" fmla="*/ 258950 h 290366"/>
                <a:gd name="connsiteX48" fmla="*/ 109509 w 405658"/>
                <a:gd name="connsiteY48" fmla="*/ 251334 h 290366"/>
                <a:gd name="connsiteX49" fmla="*/ 116174 w 405658"/>
                <a:gd name="connsiteY49" fmla="*/ 251334 h 290366"/>
                <a:gd name="connsiteX50" fmla="*/ 126649 w 405658"/>
                <a:gd name="connsiteY50" fmla="*/ 255142 h 290366"/>
                <a:gd name="connsiteX51" fmla="*/ 149503 w 405658"/>
                <a:gd name="connsiteY51" fmla="*/ 255142 h 290366"/>
                <a:gd name="connsiteX52" fmla="*/ 179023 w 405658"/>
                <a:gd name="connsiteY52" fmla="*/ 251334 h 290366"/>
                <a:gd name="connsiteX53" fmla="*/ 202829 w 405658"/>
                <a:gd name="connsiteY53" fmla="*/ 247525 h 290366"/>
                <a:gd name="connsiteX54" fmla="*/ 216161 w 405658"/>
                <a:gd name="connsiteY54" fmla="*/ 240861 h 290366"/>
                <a:gd name="connsiteX55" fmla="*/ 222826 w 405658"/>
                <a:gd name="connsiteY55" fmla="*/ 234197 h 290366"/>
                <a:gd name="connsiteX56" fmla="*/ 229492 w 405658"/>
                <a:gd name="connsiteY56" fmla="*/ 223725 h 290366"/>
                <a:gd name="connsiteX57" fmla="*/ 236158 w 405658"/>
                <a:gd name="connsiteY57" fmla="*/ 216109 h 290366"/>
                <a:gd name="connsiteX58" fmla="*/ 249489 w 405658"/>
                <a:gd name="connsiteY58" fmla="*/ 209445 h 290366"/>
                <a:gd name="connsiteX59" fmla="*/ 256155 w 405658"/>
                <a:gd name="connsiteY59" fmla="*/ 202780 h 290366"/>
                <a:gd name="connsiteX60" fmla="*/ 262821 w 405658"/>
                <a:gd name="connsiteY60" fmla="*/ 198972 h 290366"/>
                <a:gd name="connsiteX61" fmla="*/ 269487 w 405658"/>
                <a:gd name="connsiteY61" fmla="*/ 192308 h 290366"/>
                <a:gd name="connsiteX62" fmla="*/ 279009 w 405658"/>
                <a:gd name="connsiteY62" fmla="*/ 188500 h 290366"/>
                <a:gd name="connsiteX63" fmla="*/ 292341 w 405658"/>
                <a:gd name="connsiteY63" fmla="*/ 181836 h 290366"/>
                <a:gd name="connsiteX64" fmla="*/ 302816 w 405658"/>
                <a:gd name="connsiteY64" fmla="*/ 178028 h 290366"/>
                <a:gd name="connsiteX65" fmla="*/ 309482 w 405658"/>
                <a:gd name="connsiteY65" fmla="*/ 171364 h 290366"/>
                <a:gd name="connsiteX66" fmla="*/ 329479 w 405658"/>
                <a:gd name="connsiteY66" fmla="*/ 160892 h 290366"/>
                <a:gd name="connsiteX67" fmla="*/ 369473 w 405658"/>
                <a:gd name="connsiteY67" fmla="*/ 160892 h 290366"/>
                <a:gd name="connsiteX68" fmla="*/ 369473 w 405658"/>
                <a:gd name="connsiteY68" fmla="*/ 157083 h 290366"/>
                <a:gd name="connsiteX69" fmla="*/ 372330 w 405658"/>
                <a:gd name="connsiteY69" fmla="*/ 153275 h 290366"/>
                <a:gd name="connsiteX70" fmla="*/ 378996 w 405658"/>
                <a:gd name="connsiteY70" fmla="*/ 139947 h 290366"/>
                <a:gd name="connsiteX71" fmla="*/ 382804 w 405658"/>
                <a:gd name="connsiteY71" fmla="*/ 129475 h 290366"/>
                <a:gd name="connsiteX72" fmla="*/ 389470 w 405658"/>
                <a:gd name="connsiteY72" fmla="*/ 121859 h 290366"/>
                <a:gd name="connsiteX73" fmla="*/ 392327 w 405658"/>
                <a:gd name="connsiteY73" fmla="*/ 115195 h 290366"/>
                <a:gd name="connsiteX74" fmla="*/ 398993 w 405658"/>
                <a:gd name="connsiteY74" fmla="*/ 111387 h 290366"/>
                <a:gd name="connsiteX75" fmla="*/ 398993 w 405658"/>
                <a:gd name="connsiteY75" fmla="*/ 108530 h 290366"/>
                <a:gd name="connsiteX76" fmla="*/ 405659 w 405658"/>
                <a:gd name="connsiteY76" fmla="*/ 108530 h 290366"/>
                <a:gd name="connsiteX77" fmla="*/ 358998 w 405658"/>
                <a:gd name="connsiteY77" fmla="*/ 0 h 290366"/>
                <a:gd name="connsiteX78" fmla="*/ 349476 w 405658"/>
                <a:gd name="connsiteY78" fmla="*/ 0 h 290366"/>
                <a:gd name="connsiteX79" fmla="*/ 325669 w 405658"/>
                <a:gd name="connsiteY79" fmla="*/ 3808 h 290366"/>
                <a:gd name="connsiteX80" fmla="*/ 299006 w 405658"/>
                <a:gd name="connsiteY80" fmla="*/ 10472 h 290366"/>
                <a:gd name="connsiteX81" fmla="*/ 272344 w 405658"/>
                <a:gd name="connsiteY81" fmla="*/ 14280 h 29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05658" h="290366">
                  <a:moveTo>
                    <a:pt x="259012" y="14280"/>
                  </a:moveTo>
                  <a:lnTo>
                    <a:pt x="249489" y="17136"/>
                  </a:lnTo>
                  <a:lnTo>
                    <a:pt x="232349" y="20945"/>
                  </a:lnTo>
                  <a:lnTo>
                    <a:pt x="216161" y="31417"/>
                  </a:lnTo>
                  <a:lnTo>
                    <a:pt x="205686" y="41889"/>
                  </a:lnTo>
                  <a:lnTo>
                    <a:pt x="202829" y="48553"/>
                  </a:lnTo>
                  <a:lnTo>
                    <a:pt x="196163" y="56169"/>
                  </a:lnTo>
                  <a:lnTo>
                    <a:pt x="192354" y="62833"/>
                  </a:lnTo>
                  <a:lnTo>
                    <a:pt x="189498" y="66641"/>
                  </a:lnTo>
                  <a:lnTo>
                    <a:pt x="185689" y="73306"/>
                  </a:lnTo>
                  <a:lnTo>
                    <a:pt x="185689" y="83778"/>
                  </a:lnTo>
                  <a:lnTo>
                    <a:pt x="182832" y="87586"/>
                  </a:lnTo>
                  <a:lnTo>
                    <a:pt x="179023" y="94250"/>
                  </a:lnTo>
                  <a:lnTo>
                    <a:pt x="172357" y="94250"/>
                  </a:lnTo>
                  <a:lnTo>
                    <a:pt x="165691" y="90442"/>
                  </a:lnTo>
                  <a:lnTo>
                    <a:pt x="162835" y="83778"/>
                  </a:lnTo>
                  <a:lnTo>
                    <a:pt x="159978" y="79970"/>
                  </a:lnTo>
                  <a:lnTo>
                    <a:pt x="116174" y="79970"/>
                  </a:lnTo>
                  <a:lnTo>
                    <a:pt x="112366" y="77114"/>
                  </a:lnTo>
                  <a:lnTo>
                    <a:pt x="105700" y="73306"/>
                  </a:lnTo>
                  <a:lnTo>
                    <a:pt x="56182" y="73306"/>
                  </a:lnTo>
                  <a:lnTo>
                    <a:pt x="53326" y="77114"/>
                  </a:lnTo>
                  <a:lnTo>
                    <a:pt x="39994" y="79970"/>
                  </a:lnTo>
                  <a:lnTo>
                    <a:pt x="29520" y="69497"/>
                  </a:lnTo>
                  <a:lnTo>
                    <a:pt x="26663" y="69497"/>
                  </a:lnTo>
                  <a:lnTo>
                    <a:pt x="22854" y="73306"/>
                  </a:lnTo>
                  <a:lnTo>
                    <a:pt x="19997" y="79970"/>
                  </a:lnTo>
                  <a:lnTo>
                    <a:pt x="19997" y="108530"/>
                  </a:lnTo>
                  <a:lnTo>
                    <a:pt x="16188" y="111387"/>
                  </a:lnTo>
                  <a:lnTo>
                    <a:pt x="13331" y="119003"/>
                  </a:lnTo>
                  <a:lnTo>
                    <a:pt x="6665" y="125667"/>
                  </a:lnTo>
                  <a:lnTo>
                    <a:pt x="0" y="146611"/>
                  </a:lnTo>
                  <a:lnTo>
                    <a:pt x="0" y="150419"/>
                  </a:lnTo>
                  <a:lnTo>
                    <a:pt x="9523" y="160892"/>
                  </a:lnTo>
                  <a:lnTo>
                    <a:pt x="13331" y="167556"/>
                  </a:lnTo>
                  <a:lnTo>
                    <a:pt x="19997" y="171364"/>
                  </a:lnTo>
                  <a:lnTo>
                    <a:pt x="13331" y="238005"/>
                  </a:lnTo>
                  <a:lnTo>
                    <a:pt x="29520" y="258950"/>
                  </a:lnTo>
                  <a:lnTo>
                    <a:pt x="29520" y="265614"/>
                  </a:lnTo>
                  <a:lnTo>
                    <a:pt x="33329" y="272278"/>
                  </a:lnTo>
                  <a:lnTo>
                    <a:pt x="42851" y="282750"/>
                  </a:lnTo>
                  <a:lnTo>
                    <a:pt x="49517" y="286558"/>
                  </a:lnTo>
                  <a:lnTo>
                    <a:pt x="62848" y="290366"/>
                  </a:lnTo>
                  <a:lnTo>
                    <a:pt x="73323" y="290366"/>
                  </a:lnTo>
                  <a:lnTo>
                    <a:pt x="82845" y="286558"/>
                  </a:lnTo>
                  <a:lnTo>
                    <a:pt x="89511" y="282750"/>
                  </a:lnTo>
                  <a:lnTo>
                    <a:pt x="93320" y="279894"/>
                  </a:lnTo>
                  <a:lnTo>
                    <a:pt x="102843" y="258950"/>
                  </a:lnTo>
                  <a:lnTo>
                    <a:pt x="109509" y="251334"/>
                  </a:lnTo>
                  <a:lnTo>
                    <a:pt x="116174" y="251334"/>
                  </a:lnTo>
                  <a:lnTo>
                    <a:pt x="126649" y="255142"/>
                  </a:lnTo>
                  <a:lnTo>
                    <a:pt x="149503" y="255142"/>
                  </a:lnTo>
                  <a:lnTo>
                    <a:pt x="179023" y="251334"/>
                  </a:lnTo>
                  <a:lnTo>
                    <a:pt x="202829" y="247525"/>
                  </a:lnTo>
                  <a:lnTo>
                    <a:pt x="216161" y="240861"/>
                  </a:lnTo>
                  <a:lnTo>
                    <a:pt x="222826" y="234197"/>
                  </a:lnTo>
                  <a:lnTo>
                    <a:pt x="229492" y="223725"/>
                  </a:lnTo>
                  <a:lnTo>
                    <a:pt x="236158" y="216109"/>
                  </a:lnTo>
                  <a:lnTo>
                    <a:pt x="249489" y="209445"/>
                  </a:lnTo>
                  <a:lnTo>
                    <a:pt x="256155" y="202780"/>
                  </a:lnTo>
                  <a:lnTo>
                    <a:pt x="262821" y="198972"/>
                  </a:lnTo>
                  <a:lnTo>
                    <a:pt x="269487" y="192308"/>
                  </a:lnTo>
                  <a:lnTo>
                    <a:pt x="279009" y="188500"/>
                  </a:lnTo>
                  <a:lnTo>
                    <a:pt x="292341" y="181836"/>
                  </a:lnTo>
                  <a:lnTo>
                    <a:pt x="302816" y="178028"/>
                  </a:lnTo>
                  <a:lnTo>
                    <a:pt x="309482" y="171364"/>
                  </a:lnTo>
                  <a:lnTo>
                    <a:pt x="329479" y="160892"/>
                  </a:lnTo>
                  <a:lnTo>
                    <a:pt x="369473" y="160892"/>
                  </a:lnTo>
                  <a:lnTo>
                    <a:pt x="369473" y="157083"/>
                  </a:lnTo>
                  <a:lnTo>
                    <a:pt x="372330" y="153275"/>
                  </a:lnTo>
                  <a:lnTo>
                    <a:pt x="378996" y="139947"/>
                  </a:lnTo>
                  <a:lnTo>
                    <a:pt x="382804" y="129475"/>
                  </a:lnTo>
                  <a:lnTo>
                    <a:pt x="389470" y="121859"/>
                  </a:lnTo>
                  <a:lnTo>
                    <a:pt x="392327" y="115195"/>
                  </a:lnTo>
                  <a:lnTo>
                    <a:pt x="398993" y="111387"/>
                  </a:lnTo>
                  <a:lnTo>
                    <a:pt x="398993" y="108530"/>
                  </a:lnTo>
                  <a:lnTo>
                    <a:pt x="405659" y="108530"/>
                  </a:lnTo>
                  <a:lnTo>
                    <a:pt x="358998" y="0"/>
                  </a:lnTo>
                  <a:lnTo>
                    <a:pt x="349476" y="0"/>
                  </a:lnTo>
                  <a:lnTo>
                    <a:pt x="325669" y="3808"/>
                  </a:lnTo>
                  <a:lnTo>
                    <a:pt x="299006" y="10472"/>
                  </a:lnTo>
                  <a:lnTo>
                    <a:pt x="272344" y="14280"/>
                  </a:lnTo>
                  <a:close/>
                </a:path>
              </a:pathLst>
            </a:custGeom>
            <a:noFill/>
            <a:ln w="2379" cap="flat">
              <a:solidFill>
                <a:srgbClr val="FFFFFF"/>
              </a:solidFill>
              <a:prstDash val="solid"/>
              <a:round/>
            </a:ln>
          </p:spPr>
          <p:txBody>
            <a:bodyPr rtlCol="0" anchor="ctr"/>
            <a:lstStyle/>
            <a:p>
              <a:endParaRPr lang="en-US" noProof="0" dirty="0"/>
            </a:p>
          </p:txBody>
        </p:sp>
        <p:sp>
          <p:nvSpPr>
            <p:cNvPr id="6153" name="Serbest Form 6152">
              <a:extLst>
                <a:ext uri="{FF2B5EF4-FFF2-40B4-BE49-F238E27FC236}">
                  <a16:creationId xmlns:a16="http://schemas.microsoft.com/office/drawing/2014/main" id="{287127D1-FD31-634F-AAD7-341D42A01850}"/>
                </a:ext>
              </a:extLst>
            </p:cNvPr>
            <p:cNvSpPr/>
            <p:nvPr/>
          </p:nvSpPr>
          <p:spPr>
            <a:xfrm>
              <a:off x="4974248" y="2670239"/>
              <a:ext cx="328526" cy="290366"/>
            </a:xfrm>
            <a:custGeom>
              <a:avLst/>
              <a:gdLst>
                <a:gd name="connsiteX0" fmla="*/ 299006 w 328526"/>
                <a:gd name="connsiteY0" fmla="*/ 0 h 290366"/>
                <a:gd name="connsiteX1" fmla="*/ 158073 w 328526"/>
                <a:gd name="connsiteY1" fmla="*/ 0 h 290366"/>
                <a:gd name="connsiteX2" fmla="*/ 154265 w 328526"/>
                <a:gd name="connsiteY2" fmla="*/ 3808 h 290366"/>
                <a:gd name="connsiteX3" fmla="*/ 147599 w 328526"/>
                <a:gd name="connsiteY3" fmla="*/ 17136 h 290366"/>
                <a:gd name="connsiteX4" fmla="*/ 147599 w 328526"/>
                <a:gd name="connsiteY4" fmla="*/ 24752 h 290366"/>
                <a:gd name="connsiteX5" fmla="*/ 144742 w 328526"/>
                <a:gd name="connsiteY5" fmla="*/ 31417 h 290366"/>
                <a:gd name="connsiteX6" fmla="*/ 144742 w 328526"/>
                <a:gd name="connsiteY6" fmla="*/ 38081 h 290366"/>
                <a:gd name="connsiteX7" fmla="*/ 128554 w 328526"/>
                <a:gd name="connsiteY7" fmla="*/ 55217 h 290366"/>
                <a:gd name="connsiteX8" fmla="*/ 108556 w 328526"/>
                <a:gd name="connsiteY8" fmla="*/ 55217 h 290366"/>
                <a:gd name="connsiteX9" fmla="*/ 101891 w 328526"/>
                <a:gd name="connsiteY9" fmla="*/ 61881 h 290366"/>
                <a:gd name="connsiteX10" fmla="*/ 101891 w 328526"/>
                <a:gd name="connsiteY10" fmla="*/ 81874 h 290366"/>
                <a:gd name="connsiteX11" fmla="*/ 85703 w 328526"/>
                <a:gd name="connsiteY11" fmla="*/ 99010 h 290366"/>
                <a:gd name="connsiteX12" fmla="*/ 85703 w 328526"/>
                <a:gd name="connsiteY12" fmla="*/ 106626 h 290366"/>
                <a:gd name="connsiteX13" fmla="*/ 92368 w 328526"/>
                <a:gd name="connsiteY13" fmla="*/ 119955 h 290366"/>
                <a:gd name="connsiteX14" fmla="*/ 92368 w 328526"/>
                <a:gd name="connsiteY14" fmla="*/ 126619 h 290366"/>
                <a:gd name="connsiteX15" fmla="*/ 85703 w 328526"/>
                <a:gd name="connsiteY15" fmla="*/ 139947 h 290366"/>
                <a:gd name="connsiteX16" fmla="*/ 79037 w 328526"/>
                <a:gd name="connsiteY16" fmla="*/ 143755 h 290366"/>
                <a:gd name="connsiteX17" fmla="*/ 76180 w 328526"/>
                <a:gd name="connsiteY17" fmla="*/ 143755 h 290366"/>
                <a:gd name="connsiteX18" fmla="*/ 72371 w 328526"/>
                <a:gd name="connsiteY18" fmla="*/ 146611 h 290366"/>
                <a:gd name="connsiteX19" fmla="*/ 69514 w 328526"/>
                <a:gd name="connsiteY19" fmla="*/ 154227 h 290366"/>
                <a:gd name="connsiteX20" fmla="*/ 62848 w 328526"/>
                <a:gd name="connsiteY20" fmla="*/ 160892 h 290366"/>
                <a:gd name="connsiteX21" fmla="*/ 56182 w 328526"/>
                <a:gd name="connsiteY21" fmla="*/ 163748 h 290366"/>
                <a:gd name="connsiteX22" fmla="*/ 52374 w 328526"/>
                <a:gd name="connsiteY22" fmla="*/ 167556 h 290366"/>
                <a:gd name="connsiteX23" fmla="*/ 45708 w 328526"/>
                <a:gd name="connsiteY23" fmla="*/ 171364 h 290366"/>
                <a:gd name="connsiteX24" fmla="*/ 42851 w 328526"/>
                <a:gd name="connsiteY24" fmla="*/ 174220 h 290366"/>
                <a:gd name="connsiteX25" fmla="*/ 42851 w 328526"/>
                <a:gd name="connsiteY25" fmla="*/ 180884 h 290366"/>
                <a:gd name="connsiteX26" fmla="*/ 49517 w 328526"/>
                <a:gd name="connsiteY26" fmla="*/ 184692 h 290366"/>
                <a:gd name="connsiteX27" fmla="*/ 42851 w 328526"/>
                <a:gd name="connsiteY27" fmla="*/ 188500 h 290366"/>
                <a:gd name="connsiteX28" fmla="*/ 33329 w 328526"/>
                <a:gd name="connsiteY28" fmla="*/ 208493 h 290366"/>
                <a:gd name="connsiteX29" fmla="*/ 33329 w 328526"/>
                <a:gd name="connsiteY29" fmla="*/ 218965 h 290366"/>
                <a:gd name="connsiteX30" fmla="*/ 26663 w 328526"/>
                <a:gd name="connsiteY30" fmla="*/ 218965 h 290366"/>
                <a:gd name="connsiteX31" fmla="*/ 26663 w 328526"/>
                <a:gd name="connsiteY31" fmla="*/ 221821 h 290366"/>
                <a:gd name="connsiteX32" fmla="*/ 29520 w 328526"/>
                <a:gd name="connsiteY32" fmla="*/ 225629 h 290366"/>
                <a:gd name="connsiteX33" fmla="*/ 29520 w 328526"/>
                <a:gd name="connsiteY33" fmla="*/ 232293 h 290366"/>
                <a:gd name="connsiteX34" fmla="*/ 26663 w 328526"/>
                <a:gd name="connsiteY34" fmla="*/ 238957 h 290366"/>
                <a:gd name="connsiteX35" fmla="*/ 19997 w 328526"/>
                <a:gd name="connsiteY35" fmla="*/ 242765 h 290366"/>
                <a:gd name="connsiteX36" fmla="*/ 13331 w 328526"/>
                <a:gd name="connsiteY36" fmla="*/ 242765 h 290366"/>
                <a:gd name="connsiteX37" fmla="*/ 10475 w 328526"/>
                <a:gd name="connsiteY37" fmla="*/ 245621 h 290366"/>
                <a:gd name="connsiteX38" fmla="*/ 2857 w 328526"/>
                <a:gd name="connsiteY38" fmla="*/ 259902 h 290366"/>
                <a:gd name="connsiteX39" fmla="*/ 0 w 328526"/>
                <a:gd name="connsiteY39" fmla="*/ 262758 h 290366"/>
                <a:gd name="connsiteX40" fmla="*/ 0 w 328526"/>
                <a:gd name="connsiteY40" fmla="*/ 290366 h 290366"/>
                <a:gd name="connsiteX41" fmla="*/ 151408 w 328526"/>
                <a:gd name="connsiteY41" fmla="*/ 290366 h 290366"/>
                <a:gd name="connsiteX42" fmla="*/ 154265 w 328526"/>
                <a:gd name="connsiteY42" fmla="*/ 232293 h 290366"/>
                <a:gd name="connsiteX43" fmla="*/ 151408 w 328526"/>
                <a:gd name="connsiteY43" fmla="*/ 225629 h 290366"/>
                <a:gd name="connsiteX44" fmla="*/ 151408 w 328526"/>
                <a:gd name="connsiteY44" fmla="*/ 215157 h 290366"/>
                <a:gd name="connsiteX45" fmla="*/ 154265 w 328526"/>
                <a:gd name="connsiteY45" fmla="*/ 208493 h 290366"/>
                <a:gd name="connsiteX46" fmla="*/ 167596 w 328526"/>
                <a:gd name="connsiteY46" fmla="*/ 201828 h 290366"/>
                <a:gd name="connsiteX47" fmla="*/ 183784 w 328526"/>
                <a:gd name="connsiteY47" fmla="*/ 201828 h 290366"/>
                <a:gd name="connsiteX48" fmla="*/ 190450 w 328526"/>
                <a:gd name="connsiteY48" fmla="*/ 198020 h 290366"/>
                <a:gd name="connsiteX49" fmla="*/ 194259 w 328526"/>
                <a:gd name="connsiteY49" fmla="*/ 195164 h 290366"/>
                <a:gd name="connsiteX50" fmla="*/ 194259 w 328526"/>
                <a:gd name="connsiteY50" fmla="*/ 85682 h 290366"/>
                <a:gd name="connsiteX51" fmla="*/ 200925 w 328526"/>
                <a:gd name="connsiteY51" fmla="*/ 81874 h 290366"/>
                <a:gd name="connsiteX52" fmla="*/ 200925 w 328526"/>
                <a:gd name="connsiteY52" fmla="*/ 75210 h 290366"/>
                <a:gd name="connsiteX53" fmla="*/ 321861 w 328526"/>
                <a:gd name="connsiteY53" fmla="*/ 72354 h 290366"/>
                <a:gd name="connsiteX54" fmla="*/ 321861 w 328526"/>
                <a:gd name="connsiteY54" fmla="*/ 51409 h 290366"/>
                <a:gd name="connsiteX55" fmla="*/ 325670 w 328526"/>
                <a:gd name="connsiteY55" fmla="*/ 48553 h 290366"/>
                <a:gd name="connsiteX56" fmla="*/ 328527 w 328526"/>
                <a:gd name="connsiteY56" fmla="*/ 0 h 29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28526" h="290366">
                  <a:moveTo>
                    <a:pt x="299006" y="0"/>
                  </a:moveTo>
                  <a:lnTo>
                    <a:pt x="158073" y="0"/>
                  </a:lnTo>
                  <a:lnTo>
                    <a:pt x="154265" y="3808"/>
                  </a:lnTo>
                  <a:lnTo>
                    <a:pt x="147599" y="17136"/>
                  </a:lnTo>
                  <a:lnTo>
                    <a:pt x="147599" y="24752"/>
                  </a:lnTo>
                  <a:lnTo>
                    <a:pt x="144742" y="31417"/>
                  </a:lnTo>
                  <a:lnTo>
                    <a:pt x="144742" y="38081"/>
                  </a:lnTo>
                  <a:lnTo>
                    <a:pt x="128554" y="55217"/>
                  </a:lnTo>
                  <a:lnTo>
                    <a:pt x="108556" y="55217"/>
                  </a:lnTo>
                  <a:lnTo>
                    <a:pt x="101891" y="61881"/>
                  </a:lnTo>
                  <a:lnTo>
                    <a:pt x="101891" y="81874"/>
                  </a:lnTo>
                  <a:lnTo>
                    <a:pt x="85703" y="99010"/>
                  </a:lnTo>
                  <a:lnTo>
                    <a:pt x="85703" y="106626"/>
                  </a:lnTo>
                  <a:lnTo>
                    <a:pt x="92368" y="119955"/>
                  </a:lnTo>
                  <a:lnTo>
                    <a:pt x="92368" y="126619"/>
                  </a:lnTo>
                  <a:lnTo>
                    <a:pt x="85703" y="139947"/>
                  </a:lnTo>
                  <a:lnTo>
                    <a:pt x="79037" y="143755"/>
                  </a:lnTo>
                  <a:lnTo>
                    <a:pt x="76180" y="143755"/>
                  </a:lnTo>
                  <a:lnTo>
                    <a:pt x="72371" y="146611"/>
                  </a:lnTo>
                  <a:lnTo>
                    <a:pt x="69514" y="154227"/>
                  </a:lnTo>
                  <a:lnTo>
                    <a:pt x="62848" y="160892"/>
                  </a:lnTo>
                  <a:lnTo>
                    <a:pt x="56182" y="163748"/>
                  </a:lnTo>
                  <a:lnTo>
                    <a:pt x="52374" y="167556"/>
                  </a:lnTo>
                  <a:lnTo>
                    <a:pt x="45708" y="171364"/>
                  </a:lnTo>
                  <a:lnTo>
                    <a:pt x="42851" y="174220"/>
                  </a:lnTo>
                  <a:lnTo>
                    <a:pt x="42851" y="180884"/>
                  </a:lnTo>
                  <a:lnTo>
                    <a:pt x="49517" y="184692"/>
                  </a:lnTo>
                  <a:lnTo>
                    <a:pt x="42851" y="188500"/>
                  </a:lnTo>
                  <a:lnTo>
                    <a:pt x="33329" y="208493"/>
                  </a:lnTo>
                  <a:lnTo>
                    <a:pt x="33329" y="218965"/>
                  </a:lnTo>
                  <a:lnTo>
                    <a:pt x="26663" y="218965"/>
                  </a:lnTo>
                  <a:lnTo>
                    <a:pt x="26663" y="221821"/>
                  </a:lnTo>
                  <a:lnTo>
                    <a:pt x="29520" y="225629"/>
                  </a:lnTo>
                  <a:lnTo>
                    <a:pt x="29520" y="232293"/>
                  </a:lnTo>
                  <a:lnTo>
                    <a:pt x="26663" y="238957"/>
                  </a:lnTo>
                  <a:lnTo>
                    <a:pt x="19997" y="242765"/>
                  </a:lnTo>
                  <a:lnTo>
                    <a:pt x="13331" y="242765"/>
                  </a:lnTo>
                  <a:lnTo>
                    <a:pt x="10475" y="245621"/>
                  </a:lnTo>
                  <a:lnTo>
                    <a:pt x="2857" y="259902"/>
                  </a:lnTo>
                  <a:lnTo>
                    <a:pt x="0" y="262758"/>
                  </a:lnTo>
                  <a:lnTo>
                    <a:pt x="0" y="290366"/>
                  </a:lnTo>
                  <a:lnTo>
                    <a:pt x="151408" y="290366"/>
                  </a:lnTo>
                  <a:lnTo>
                    <a:pt x="154265" y="232293"/>
                  </a:lnTo>
                  <a:lnTo>
                    <a:pt x="151408" y="225629"/>
                  </a:lnTo>
                  <a:lnTo>
                    <a:pt x="151408" y="215157"/>
                  </a:lnTo>
                  <a:lnTo>
                    <a:pt x="154265" y="208493"/>
                  </a:lnTo>
                  <a:lnTo>
                    <a:pt x="167596" y="201828"/>
                  </a:lnTo>
                  <a:lnTo>
                    <a:pt x="183784" y="201828"/>
                  </a:lnTo>
                  <a:lnTo>
                    <a:pt x="190450" y="198020"/>
                  </a:lnTo>
                  <a:lnTo>
                    <a:pt x="194259" y="195164"/>
                  </a:lnTo>
                  <a:lnTo>
                    <a:pt x="194259" y="85682"/>
                  </a:lnTo>
                  <a:lnTo>
                    <a:pt x="200925" y="81874"/>
                  </a:lnTo>
                  <a:lnTo>
                    <a:pt x="200925" y="75210"/>
                  </a:lnTo>
                  <a:lnTo>
                    <a:pt x="321861" y="72354"/>
                  </a:lnTo>
                  <a:lnTo>
                    <a:pt x="321861" y="51409"/>
                  </a:lnTo>
                  <a:lnTo>
                    <a:pt x="325670" y="48553"/>
                  </a:lnTo>
                  <a:lnTo>
                    <a:pt x="328527" y="0"/>
                  </a:lnTo>
                  <a:close/>
                </a:path>
              </a:pathLst>
            </a:custGeom>
            <a:solidFill>
              <a:srgbClr val="AFABAB"/>
            </a:solidFill>
            <a:ln w="9518" cap="flat">
              <a:noFill/>
              <a:prstDash val="solid"/>
              <a:miter/>
            </a:ln>
          </p:spPr>
          <p:txBody>
            <a:bodyPr rtlCol="0" anchor="ctr"/>
            <a:lstStyle/>
            <a:p>
              <a:endParaRPr lang="en-US" noProof="0" dirty="0"/>
            </a:p>
          </p:txBody>
        </p:sp>
        <p:sp>
          <p:nvSpPr>
            <p:cNvPr id="6154" name="Serbest Form 6153">
              <a:extLst>
                <a:ext uri="{FF2B5EF4-FFF2-40B4-BE49-F238E27FC236}">
                  <a16:creationId xmlns:a16="http://schemas.microsoft.com/office/drawing/2014/main" id="{4F4453D1-AD44-8742-9A89-C1AFE37D85B3}"/>
                </a:ext>
              </a:extLst>
            </p:cNvPr>
            <p:cNvSpPr/>
            <p:nvPr/>
          </p:nvSpPr>
          <p:spPr>
            <a:xfrm>
              <a:off x="4974248" y="2670239"/>
              <a:ext cx="328526" cy="290366"/>
            </a:xfrm>
            <a:custGeom>
              <a:avLst/>
              <a:gdLst>
                <a:gd name="connsiteX0" fmla="*/ 299006 w 328526"/>
                <a:gd name="connsiteY0" fmla="*/ 0 h 290366"/>
                <a:gd name="connsiteX1" fmla="*/ 158073 w 328526"/>
                <a:gd name="connsiteY1" fmla="*/ 0 h 290366"/>
                <a:gd name="connsiteX2" fmla="*/ 154265 w 328526"/>
                <a:gd name="connsiteY2" fmla="*/ 3808 h 290366"/>
                <a:gd name="connsiteX3" fmla="*/ 147599 w 328526"/>
                <a:gd name="connsiteY3" fmla="*/ 17136 h 290366"/>
                <a:gd name="connsiteX4" fmla="*/ 147599 w 328526"/>
                <a:gd name="connsiteY4" fmla="*/ 24752 h 290366"/>
                <a:gd name="connsiteX5" fmla="*/ 144742 w 328526"/>
                <a:gd name="connsiteY5" fmla="*/ 31417 h 290366"/>
                <a:gd name="connsiteX6" fmla="*/ 144742 w 328526"/>
                <a:gd name="connsiteY6" fmla="*/ 38081 h 290366"/>
                <a:gd name="connsiteX7" fmla="*/ 128554 w 328526"/>
                <a:gd name="connsiteY7" fmla="*/ 55217 h 290366"/>
                <a:gd name="connsiteX8" fmla="*/ 108556 w 328526"/>
                <a:gd name="connsiteY8" fmla="*/ 55217 h 290366"/>
                <a:gd name="connsiteX9" fmla="*/ 101891 w 328526"/>
                <a:gd name="connsiteY9" fmla="*/ 61881 h 290366"/>
                <a:gd name="connsiteX10" fmla="*/ 101891 w 328526"/>
                <a:gd name="connsiteY10" fmla="*/ 81874 h 290366"/>
                <a:gd name="connsiteX11" fmla="*/ 85703 w 328526"/>
                <a:gd name="connsiteY11" fmla="*/ 99010 h 290366"/>
                <a:gd name="connsiteX12" fmla="*/ 85703 w 328526"/>
                <a:gd name="connsiteY12" fmla="*/ 106626 h 290366"/>
                <a:gd name="connsiteX13" fmla="*/ 92368 w 328526"/>
                <a:gd name="connsiteY13" fmla="*/ 119955 h 290366"/>
                <a:gd name="connsiteX14" fmla="*/ 92368 w 328526"/>
                <a:gd name="connsiteY14" fmla="*/ 126619 h 290366"/>
                <a:gd name="connsiteX15" fmla="*/ 85703 w 328526"/>
                <a:gd name="connsiteY15" fmla="*/ 139947 h 290366"/>
                <a:gd name="connsiteX16" fmla="*/ 79037 w 328526"/>
                <a:gd name="connsiteY16" fmla="*/ 143755 h 290366"/>
                <a:gd name="connsiteX17" fmla="*/ 76180 w 328526"/>
                <a:gd name="connsiteY17" fmla="*/ 143755 h 290366"/>
                <a:gd name="connsiteX18" fmla="*/ 72371 w 328526"/>
                <a:gd name="connsiteY18" fmla="*/ 146611 h 290366"/>
                <a:gd name="connsiteX19" fmla="*/ 69514 w 328526"/>
                <a:gd name="connsiteY19" fmla="*/ 154227 h 290366"/>
                <a:gd name="connsiteX20" fmla="*/ 62848 w 328526"/>
                <a:gd name="connsiteY20" fmla="*/ 160892 h 290366"/>
                <a:gd name="connsiteX21" fmla="*/ 56182 w 328526"/>
                <a:gd name="connsiteY21" fmla="*/ 163748 h 290366"/>
                <a:gd name="connsiteX22" fmla="*/ 52374 w 328526"/>
                <a:gd name="connsiteY22" fmla="*/ 167556 h 290366"/>
                <a:gd name="connsiteX23" fmla="*/ 45708 w 328526"/>
                <a:gd name="connsiteY23" fmla="*/ 171364 h 290366"/>
                <a:gd name="connsiteX24" fmla="*/ 42851 w 328526"/>
                <a:gd name="connsiteY24" fmla="*/ 174220 h 290366"/>
                <a:gd name="connsiteX25" fmla="*/ 42851 w 328526"/>
                <a:gd name="connsiteY25" fmla="*/ 180884 h 290366"/>
                <a:gd name="connsiteX26" fmla="*/ 49517 w 328526"/>
                <a:gd name="connsiteY26" fmla="*/ 184692 h 290366"/>
                <a:gd name="connsiteX27" fmla="*/ 42851 w 328526"/>
                <a:gd name="connsiteY27" fmla="*/ 188500 h 290366"/>
                <a:gd name="connsiteX28" fmla="*/ 33329 w 328526"/>
                <a:gd name="connsiteY28" fmla="*/ 208493 h 290366"/>
                <a:gd name="connsiteX29" fmla="*/ 33329 w 328526"/>
                <a:gd name="connsiteY29" fmla="*/ 218965 h 290366"/>
                <a:gd name="connsiteX30" fmla="*/ 26663 w 328526"/>
                <a:gd name="connsiteY30" fmla="*/ 218965 h 290366"/>
                <a:gd name="connsiteX31" fmla="*/ 26663 w 328526"/>
                <a:gd name="connsiteY31" fmla="*/ 221821 h 290366"/>
                <a:gd name="connsiteX32" fmla="*/ 29520 w 328526"/>
                <a:gd name="connsiteY32" fmla="*/ 225629 h 290366"/>
                <a:gd name="connsiteX33" fmla="*/ 29520 w 328526"/>
                <a:gd name="connsiteY33" fmla="*/ 232293 h 290366"/>
                <a:gd name="connsiteX34" fmla="*/ 26663 w 328526"/>
                <a:gd name="connsiteY34" fmla="*/ 238957 h 290366"/>
                <a:gd name="connsiteX35" fmla="*/ 19997 w 328526"/>
                <a:gd name="connsiteY35" fmla="*/ 242765 h 290366"/>
                <a:gd name="connsiteX36" fmla="*/ 13331 w 328526"/>
                <a:gd name="connsiteY36" fmla="*/ 242765 h 290366"/>
                <a:gd name="connsiteX37" fmla="*/ 10475 w 328526"/>
                <a:gd name="connsiteY37" fmla="*/ 245621 h 290366"/>
                <a:gd name="connsiteX38" fmla="*/ 2857 w 328526"/>
                <a:gd name="connsiteY38" fmla="*/ 259902 h 290366"/>
                <a:gd name="connsiteX39" fmla="*/ 0 w 328526"/>
                <a:gd name="connsiteY39" fmla="*/ 262758 h 290366"/>
                <a:gd name="connsiteX40" fmla="*/ 0 w 328526"/>
                <a:gd name="connsiteY40" fmla="*/ 290366 h 290366"/>
                <a:gd name="connsiteX41" fmla="*/ 151408 w 328526"/>
                <a:gd name="connsiteY41" fmla="*/ 290366 h 290366"/>
                <a:gd name="connsiteX42" fmla="*/ 154265 w 328526"/>
                <a:gd name="connsiteY42" fmla="*/ 232293 h 290366"/>
                <a:gd name="connsiteX43" fmla="*/ 151408 w 328526"/>
                <a:gd name="connsiteY43" fmla="*/ 225629 h 290366"/>
                <a:gd name="connsiteX44" fmla="*/ 151408 w 328526"/>
                <a:gd name="connsiteY44" fmla="*/ 215157 h 290366"/>
                <a:gd name="connsiteX45" fmla="*/ 154265 w 328526"/>
                <a:gd name="connsiteY45" fmla="*/ 208493 h 290366"/>
                <a:gd name="connsiteX46" fmla="*/ 167596 w 328526"/>
                <a:gd name="connsiteY46" fmla="*/ 201828 h 290366"/>
                <a:gd name="connsiteX47" fmla="*/ 183784 w 328526"/>
                <a:gd name="connsiteY47" fmla="*/ 201828 h 290366"/>
                <a:gd name="connsiteX48" fmla="*/ 190450 w 328526"/>
                <a:gd name="connsiteY48" fmla="*/ 198020 h 290366"/>
                <a:gd name="connsiteX49" fmla="*/ 194259 w 328526"/>
                <a:gd name="connsiteY49" fmla="*/ 195164 h 290366"/>
                <a:gd name="connsiteX50" fmla="*/ 194259 w 328526"/>
                <a:gd name="connsiteY50" fmla="*/ 85682 h 290366"/>
                <a:gd name="connsiteX51" fmla="*/ 200925 w 328526"/>
                <a:gd name="connsiteY51" fmla="*/ 81874 h 290366"/>
                <a:gd name="connsiteX52" fmla="*/ 200925 w 328526"/>
                <a:gd name="connsiteY52" fmla="*/ 75210 h 290366"/>
                <a:gd name="connsiteX53" fmla="*/ 321861 w 328526"/>
                <a:gd name="connsiteY53" fmla="*/ 72354 h 290366"/>
                <a:gd name="connsiteX54" fmla="*/ 321861 w 328526"/>
                <a:gd name="connsiteY54" fmla="*/ 51409 h 290366"/>
                <a:gd name="connsiteX55" fmla="*/ 325670 w 328526"/>
                <a:gd name="connsiteY55" fmla="*/ 48553 h 290366"/>
                <a:gd name="connsiteX56" fmla="*/ 328527 w 328526"/>
                <a:gd name="connsiteY56" fmla="*/ 0 h 29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28526" h="290366">
                  <a:moveTo>
                    <a:pt x="299006" y="0"/>
                  </a:moveTo>
                  <a:lnTo>
                    <a:pt x="158073" y="0"/>
                  </a:lnTo>
                  <a:lnTo>
                    <a:pt x="154265" y="3808"/>
                  </a:lnTo>
                  <a:lnTo>
                    <a:pt x="147599" y="17136"/>
                  </a:lnTo>
                  <a:lnTo>
                    <a:pt x="147599" y="24752"/>
                  </a:lnTo>
                  <a:lnTo>
                    <a:pt x="144742" y="31417"/>
                  </a:lnTo>
                  <a:lnTo>
                    <a:pt x="144742" y="38081"/>
                  </a:lnTo>
                  <a:lnTo>
                    <a:pt x="128554" y="55217"/>
                  </a:lnTo>
                  <a:lnTo>
                    <a:pt x="108556" y="55217"/>
                  </a:lnTo>
                  <a:lnTo>
                    <a:pt x="101891" y="61881"/>
                  </a:lnTo>
                  <a:lnTo>
                    <a:pt x="101891" y="81874"/>
                  </a:lnTo>
                  <a:lnTo>
                    <a:pt x="85703" y="99010"/>
                  </a:lnTo>
                  <a:lnTo>
                    <a:pt x="85703" y="106626"/>
                  </a:lnTo>
                  <a:lnTo>
                    <a:pt x="92368" y="119955"/>
                  </a:lnTo>
                  <a:lnTo>
                    <a:pt x="92368" y="126619"/>
                  </a:lnTo>
                  <a:lnTo>
                    <a:pt x="85703" y="139947"/>
                  </a:lnTo>
                  <a:lnTo>
                    <a:pt x="79037" y="143755"/>
                  </a:lnTo>
                  <a:lnTo>
                    <a:pt x="76180" y="143755"/>
                  </a:lnTo>
                  <a:lnTo>
                    <a:pt x="72371" y="146611"/>
                  </a:lnTo>
                  <a:lnTo>
                    <a:pt x="69514" y="154227"/>
                  </a:lnTo>
                  <a:lnTo>
                    <a:pt x="62848" y="160892"/>
                  </a:lnTo>
                  <a:lnTo>
                    <a:pt x="56182" y="163748"/>
                  </a:lnTo>
                  <a:lnTo>
                    <a:pt x="52374" y="167556"/>
                  </a:lnTo>
                  <a:lnTo>
                    <a:pt x="45708" y="171364"/>
                  </a:lnTo>
                  <a:lnTo>
                    <a:pt x="42851" y="174220"/>
                  </a:lnTo>
                  <a:lnTo>
                    <a:pt x="42851" y="180884"/>
                  </a:lnTo>
                  <a:lnTo>
                    <a:pt x="49517" y="184692"/>
                  </a:lnTo>
                  <a:lnTo>
                    <a:pt x="42851" y="188500"/>
                  </a:lnTo>
                  <a:lnTo>
                    <a:pt x="33329" y="208493"/>
                  </a:lnTo>
                  <a:lnTo>
                    <a:pt x="33329" y="218965"/>
                  </a:lnTo>
                  <a:lnTo>
                    <a:pt x="26663" y="218965"/>
                  </a:lnTo>
                  <a:lnTo>
                    <a:pt x="26663" y="221821"/>
                  </a:lnTo>
                  <a:lnTo>
                    <a:pt x="29520" y="225629"/>
                  </a:lnTo>
                  <a:lnTo>
                    <a:pt x="29520" y="232293"/>
                  </a:lnTo>
                  <a:lnTo>
                    <a:pt x="26663" y="238957"/>
                  </a:lnTo>
                  <a:lnTo>
                    <a:pt x="19997" y="242765"/>
                  </a:lnTo>
                  <a:lnTo>
                    <a:pt x="13331" y="242765"/>
                  </a:lnTo>
                  <a:lnTo>
                    <a:pt x="10475" y="245621"/>
                  </a:lnTo>
                  <a:lnTo>
                    <a:pt x="2857" y="259902"/>
                  </a:lnTo>
                  <a:lnTo>
                    <a:pt x="0" y="262758"/>
                  </a:lnTo>
                  <a:lnTo>
                    <a:pt x="0" y="290366"/>
                  </a:lnTo>
                  <a:lnTo>
                    <a:pt x="151408" y="290366"/>
                  </a:lnTo>
                  <a:lnTo>
                    <a:pt x="154265" y="232293"/>
                  </a:lnTo>
                  <a:lnTo>
                    <a:pt x="151408" y="225629"/>
                  </a:lnTo>
                  <a:lnTo>
                    <a:pt x="151408" y="215157"/>
                  </a:lnTo>
                  <a:lnTo>
                    <a:pt x="154265" y="208493"/>
                  </a:lnTo>
                  <a:lnTo>
                    <a:pt x="167596" y="201828"/>
                  </a:lnTo>
                  <a:lnTo>
                    <a:pt x="183784" y="201828"/>
                  </a:lnTo>
                  <a:lnTo>
                    <a:pt x="190450" y="198020"/>
                  </a:lnTo>
                  <a:lnTo>
                    <a:pt x="194259" y="195164"/>
                  </a:lnTo>
                  <a:lnTo>
                    <a:pt x="194259" y="85682"/>
                  </a:lnTo>
                  <a:lnTo>
                    <a:pt x="200925" y="81874"/>
                  </a:lnTo>
                  <a:lnTo>
                    <a:pt x="200925" y="75210"/>
                  </a:lnTo>
                  <a:lnTo>
                    <a:pt x="321861" y="72354"/>
                  </a:lnTo>
                  <a:lnTo>
                    <a:pt x="321861" y="51409"/>
                  </a:lnTo>
                  <a:lnTo>
                    <a:pt x="325670" y="48553"/>
                  </a:lnTo>
                  <a:lnTo>
                    <a:pt x="328527" y="0"/>
                  </a:lnTo>
                  <a:close/>
                </a:path>
              </a:pathLst>
            </a:custGeom>
            <a:noFill/>
            <a:ln w="2379" cap="flat">
              <a:solidFill>
                <a:srgbClr val="FFFFFF"/>
              </a:solidFill>
              <a:prstDash val="solid"/>
              <a:round/>
            </a:ln>
          </p:spPr>
          <p:txBody>
            <a:bodyPr rtlCol="0" anchor="ctr"/>
            <a:lstStyle/>
            <a:p>
              <a:endParaRPr lang="en-US" noProof="0" dirty="0"/>
            </a:p>
          </p:txBody>
        </p:sp>
        <p:sp>
          <p:nvSpPr>
            <p:cNvPr id="6155" name="Serbest Form 6154">
              <a:extLst>
                <a:ext uri="{FF2B5EF4-FFF2-40B4-BE49-F238E27FC236}">
                  <a16:creationId xmlns:a16="http://schemas.microsoft.com/office/drawing/2014/main" id="{01B10E19-B901-8C45-994C-0B36A697E0F4}"/>
                </a:ext>
              </a:extLst>
            </p:cNvPr>
            <p:cNvSpPr/>
            <p:nvPr/>
          </p:nvSpPr>
          <p:spPr>
            <a:xfrm>
              <a:off x="6927314" y="2438898"/>
              <a:ext cx="39042" cy="58073"/>
            </a:xfrm>
            <a:custGeom>
              <a:avLst/>
              <a:gdLst>
                <a:gd name="connsiteX0" fmla="*/ 22854 w 39042"/>
                <a:gd name="connsiteY0" fmla="*/ 46649 h 58073"/>
                <a:gd name="connsiteX1" fmla="*/ 27616 w 39042"/>
                <a:gd name="connsiteY1" fmla="*/ 50457 h 58073"/>
                <a:gd name="connsiteX2" fmla="*/ 39043 w 39042"/>
                <a:gd name="connsiteY2" fmla="*/ 42841 h 58073"/>
                <a:gd name="connsiteX3" fmla="*/ 33329 w 39042"/>
                <a:gd name="connsiteY3" fmla="*/ 0 h 58073"/>
                <a:gd name="connsiteX4" fmla="*/ 17140 w 39042"/>
                <a:gd name="connsiteY4" fmla="*/ 0 h 58073"/>
                <a:gd name="connsiteX5" fmla="*/ 0 w 39042"/>
                <a:gd name="connsiteY5" fmla="*/ 10472 h 58073"/>
                <a:gd name="connsiteX6" fmla="*/ 0 w 39042"/>
                <a:gd name="connsiteY6" fmla="*/ 54265 h 58073"/>
                <a:gd name="connsiteX7" fmla="*/ 5714 w 39042"/>
                <a:gd name="connsiteY7" fmla="*/ 58073 h 58073"/>
                <a:gd name="connsiteX8" fmla="*/ 11427 w 39042"/>
                <a:gd name="connsiteY8" fmla="*/ 54265 h 58073"/>
                <a:gd name="connsiteX9" fmla="*/ 17140 w 39042"/>
                <a:gd name="connsiteY9" fmla="*/ 54265 h 58073"/>
                <a:gd name="connsiteX10" fmla="*/ 17140 w 39042"/>
                <a:gd name="connsiteY10" fmla="*/ 50457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042" h="58073">
                  <a:moveTo>
                    <a:pt x="22854" y="46649"/>
                  </a:moveTo>
                  <a:lnTo>
                    <a:pt x="27616" y="50457"/>
                  </a:lnTo>
                  <a:lnTo>
                    <a:pt x="39043" y="42841"/>
                  </a:lnTo>
                  <a:lnTo>
                    <a:pt x="33329" y="0"/>
                  </a:lnTo>
                  <a:lnTo>
                    <a:pt x="17140" y="0"/>
                  </a:lnTo>
                  <a:lnTo>
                    <a:pt x="0" y="10472"/>
                  </a:lnTo>
                  <a:lnTo>
                    <a:pt x="0" y="54265"/>
                  </a:lnTo>
                  <a:lnTo>
                    <a:pt x="5714" y="58073"/>
                  </a:lnTo>
                  <a:lnTo>
                    <a:pt x="11427" y="54265"/>
                  </a:lnTo>
                  <a:lnTo>
                    <a:pt x="17140" y="54265"/>
                  </a:lnTo>
                  <a:lnTo>
                    <a:pt x="17140" y="50457"/>
                  </a:lnTo>
                  <a:close/>
                </a:path>
              </a:pathLst>
            </a:custGeom>
            <a:solidFill>
              <a:srgbClr val="AFABAB"/>
            </a:solidFill>
            <a:ln w="9518" cap="flat">
              <a:noFill/>
              <a:prstDash val="solid"/>
              <a:miter/>
            </a:ln>
          </p:spPr>
          <p:txBody>
            <a:bodyPr rtlCol="0" anchor="ctr"/>
            <a:lstStyle/>
            <a:p>
              <a:endParaRPr lang="en-US" noProof="0" dirty="0"/>
            </a:p>
          </p:txBody>
        </p:sp>
        <p:sp>
          <p:nvSpPr>
            <p:cNvPr id="6156" name="Serbest Form 6155">
              <a:extLst>
                <a:ext uri="{FF2B5EF4-FFF2-40B4-BE49-F238E27FC236}">
                  <a16:creationId xmlns:a16="http://schemas.microsoft.com/office/drawing/2014/main" id="{5C23F474-7E51-2148-A30B-178760786CBE}"/>
                </a:ext>
              </a:extLst>
            </p:cNvPr>
            <p:cNvSpPr/>
            <p:nvPr/>
          </p:nvSpPr>
          <p:spPr>
            <a:xfrm>
              <a:off x="6927314" y="2438898"/>
              <a:ext cx="39042" cy="58073"/>
            </a:xfrm>
            <a:custGeom>
              <a:avLst/>
              <a:gdLst>
                <a:gd name="connsiteX0" fmla="*/ 22854 w 39042"/>
                <a:gd name="connsiteY0" fmla="*/ 46649 h 58073"/>
                <a:gd name="connsiteX1" fmla="*/ 27616 w 39042"/>
                <a:gd name="connsiteY1" fmla="*/ 50457 h 58073"/>
                <a:gd name="connsiteX2" fmla="*/ 39043 w 39042"/>
                <a:gd name="connsiteY2" fmla="*/ 42841 h 58073"/>
                <a:gd name="connsiteX3" fmla="*/ 33329 w 39042"/>
                <a:gd name="connsiteY3" fmla="*/ 0 h 58073"/>
                <a:gd name="connsiteX4" fmla="*/ 17140 w 39042"/>
                <a:gd name="connsiteY4" fmla="*/ 0 h 58073"/>
                <a:gd name="connsiteX5" fmla="*/ 0 w 39042"/>
                <a:gd name="connsiteY5" fmla="*/ 10472 h 58073"/>
                <a:gd name="connsiteX6" fmla="*/ 0 w 39042"/>
                <a:gd name="connsiteY6" fmla="*/ 54265 h 58073"/>
                <a:gd name="connsiteX7" fmla="*/ 5714 w 39042"/>
                <a:gd name="connsiteY7" fmla="*/ 58073 h 58073"/>
                <a:gd name="connsiteX8" fmla="*/ 11427 w 39042"/>
                <a:gd name="connsiteY8" fmla="*/ 54265 h 58073"/>
                <a:gd name="connsiteX9" fmla="*/ 17140 w 39042"/>
                <a:gd name="connsiteY9" fmla="*/ 54265 h 58073"/>
                <a:gd name="connsiteX10" fmla="*/ 17140 w 39042"/>
                <a:gd name="connsiteY10" fmla="*/ 50457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042" h="58073">
                  <a:moveTo>
                    <a:pt x="22854" y="46649"/>
                  </a:moveTo>
                  <a:lnTo>
                    <a:pt x="27616" y="50457"/>
                  </a:lnTo>
                  <a:lnTo>
                    <a:pt x="39043" y="42841"/>
                  </a:lnTo>
                  <a:lnTo>
                    <a:pt x="33329" y="0"/>
                  </a:lnTo>
                  <a:lnTo>
                    <a:pt x="17140" y="0"/>
                  </a:lnTo>
                  <a:lnTo>
                    <a:pt x="0" y="10472"/>
                  </a:lnTo>
                  <a:lnTo>
                    <a:pt x="0" y="54265"/>
                  </a:lnTo>
                  <a:lnTo>
                    <a:pt x="5714" y="58073"/>
                  </a:lnTo>
                  <a:lnTo>
                    <a:pt x="11427" y="54265"/>
                  </a:lnTo>
                  <a:lnTo>
                    <a:pt x="17140" y="54265"/>
                  </a:lnTo>
                  <a:lnTo>
                    <a:pt x="17140" y="50457"/>
                  </a:lnTo>
                  <a:close/>
                </a:path>
              </a:pathLst>
            </a:custGeom>
            <a:noFill/>
            <a:ln w="2379" cap="flat">
              <a:solidFill>
                <a:srgbClr val="FFFFFF"/>
              </a:solidFill>
              <a:prstDash val="solid"/>
              <a:round/>
            </a:ln>
          </p:spPr>
          <p:txBody>
            <a:bodyPr rtlCol="0" anchor="ctr"/>
            <a:lstStyle/>
            <a:p>
              <a:endParaRPr lang="en-US" noProof="0" dirty="0"/>
            </a:p>
          </p:txBody>
        </p:sp>
        <p:sp>
          <p:nvSpPr>
            <p:cNvPr id="6157" name="Serbest Form 6156">
              <a:extLst>
                <a:ext uri="{FF2B5EF4-FFF2-40B4-BE49-F238E27FC236}">
                  <a16:creationId xmlns:a16="http://schemas.microsoft.com/office/drawing/2014/main" id="{06802A72-1831-4F4C-99B4-386AB1DA5B9B}"/>
                </a:ext>
              </a:extLst>
            </p:cNvPr>
            <p:cNvSpPr/>
            <p:nvPr/>
          </p:nvSpPr>
          <p:spPr>
            <a:xfrm>
              <a:off x="7604365" y="1820084"/>
              <a:ext cx="658005" cy="386520"/>
            </a:xfrm>
            <a:custGeom>
              <a:avLst/>
              <a:gdLst>
                <a:gd name="connsiteX0" fmla="*/ 640865 w 658005"/>
                <a:gd name="connsiteY0" fmla="*/ 216109 h 386520"/>
                <a:gd name="connsiteX1" fmla="*/ 638008 w 658005"/>
                <a:gd name="connsiteY1" fmla="*/ 208493 h 386520"/>
                <a:gd name="connsiteX2" fmla="*/ 624676 w 658005"/>
                <a:gd name="connsiteY2" fmla="*/ 208493 h 386520"/>
                <a:gd name="connsiteX3" fmla="*/ 620867 w 658005"/>
                <a:gd name="connsiteY3" fmla="*/ 198020 h 386520"/>
                <a:gd name="connsiteX4" fmla="*/ 611345 w 658005"/>
                <a:gd name="connsiteY4" fmla="*/ 198020 h 386520"/>
                <a:gd name="connsiteX5" fmla="*/ 600870 w 658005"/>
                <a:gd name="connsiteY5" fmla="*/ 184692 h 386520"/>
                <a:gd name="connsiteX6" fmla="*/ 600870 w 658005"/>
                <a:gd name="connsiteY6" fmla="*/ 191356 h 386520"/>
                <a:gd name="connsiteX7" fmla="*/ 594204 w 658005"/>
                <a:gd name="connsiteY7" fmla="*/ 191356 h 386520"/>
                <a:gd name="connsiteX8" fmla="*/ 594204 w 658005"/>
                <a:gd name="connsiteY8" fmla="*/ 198020 h 386520"/>
                <a:gd name="connsiteX9" fmla="*/ 574207 w 658005"/>
                <a:gd name="connsiteY9" fmla="*/ 198020 h 386520"/>
                <a:gd name="connsiteX10" fmla="*/ 567541 w 658005"/>
                <a:gd name="connsiteY10" fmla="*/ 191356 h 386520"/>
                <a:gd name="connsiteX11" fmla="*/ 551353 w 658005"/>
                <a:gd name="connsiteY11" fmla="*/ 184692 h 386520"/>
                <a:gd name="connsiteX12" fmla="*/ 578016 w 658005"/>
                <a:gd name="connsiteY12" fmla="*/ 156131 h 386520"/>
                <a:gd name="connsiteX13" fmla="*/ 578016 w 658005"/>
                <a:gd name="connsiteY13" fmla="*/ 153275 h 386520"/>
                <a:gd name="connsiteX14" fmla="*/ 574207 w 658005"/>
                <a:gd name="connsiteY14" fmla="*/ 153275 h 386520"/>
                <a:gd name="connsiteX15" fmla="*/ 574207 w 658005"/>
                <a:gd name="connsiteY15" fmla="*/ 149467 h 386520"/>
                <a:gd name="connsiteX16" fmla="*/ 558019 w 658005"/>
                <a:gd name="connsiteY16" fmla="*/ 159940 h 386520"/>
                <a:gd name="connsiteX17" fmla="*/ 544687 w 658005"/>
                <a:gd name="connsiteY17" fmla="*/ 159940 h 386520"/>
                <a:gd name="connsiteX18" fmla="*/ 538022 w 658005"/>
                <a:gd name="connsiteY18" fmla="*/ 174220 h 386520"/>
                <a:gd name="connsiteX19" fmla="*/ 534213 w 658005"/>
                <a:gd name="connsiteY19" fmla="*/ 174220 h 386520"/>
                <a:gd name="connsiteX20" fmla="*/ 531356 w 658005"/>
                <a:gd name="connsiteY20" fmla="*/ 177076 h 386520"/>
                <a:gd name="connsiteX21" fmla="*/ 524690 w 658005"/>
                <a:gd name="connsiteY21" fmla="*/ 177076 h 386520"/>
                <a:gd name="connsiteX22" fmla="*/ 518024 w 658005"/>
                <a:gd name="connsiteY22" fmla="*/ 180884 h 386520"/>
                <a:gd name="connsiteX23" fmla="*/ 510406 w 658005"/>
                <a:gd name="connsiteY23" fmla="*/ 187548 h 386520"/>
                <a:gd name="connsiteX24" fmla="*/ 510406 w 658005"/>
                <a:gd name="connsiteY24" fmla="*/ 198020 h 386520"/>
                <a:gd name="connsiteX25" fmla="*/ 507550 w 658005"/>
                <a:gd name="connsiteY25" fmla="*/ 198020 h 386520"/>
                <a:gd name="connsiteX26" fmla="*/ 503740 w 658005"/>
                <a:gd name="connsiteY26" fmla="*/ 201828 h 386520"/>
                <a:gd name="connsiteX27" fmla="*/ 498027 w 658005"/>
                <a:gd name="connsiteY27" fmla="*/ 205637 h 386520"/>
                <a:gd name="connsiteX28" fmla="*/ 491361 w 658005"/>
                <a:gd name="connsiteY28" fmla="*/ 212301 h 386520"/>
                <a:gd name="connsiteX29" fmla="*/ 491361 w 658005"/>
                <a:gd name="connsiteY29" fmla="*/ 218965 h 386520"/>
                <a:gd name="connsiteX30" fmla="*/ 494218 w 658005"/>
                <a:gd name="connsiteY30" fmla="*/ 222773 h 386520"/>
                <a:gd name="connsiteX31" fmla="*/ 494218 w 658005"/>
                <a:gd name="connsiteY31" fmla="*/ 229437 h 386520"/>
                <a:gd name="connsiteX32" fmla="*/ 491361 w 658005"/>
                <a:gd name="connsiteY32" fmla="*/ 226581 h 386520"/>
                <a:gd name="connsiteX33" fmla="*/ 484695 w 658005"/>
                <a:gd name="connsiteY33" fmla="*/ 226581 h 386520"/>
                <a:gd name="connsiteX34" fmla="*/ 477078 w 658005"/>
                <a:gd name="connsiteY34" fmla="*/ 222773 h 386520"/>
                <a:gd name="connsiteX35" fmla="*/ 474221 w 658005"/>
                <a:gd name="connsiteY35" fmla="*/ 222773 h 386520"/>
                <a:gd name="connsiteX36" fmla="*/ 474221 w 658005"/>
                <a:gd name="connsiteY36" fmla="*/ 216109 h 386520"/>
                <a:gd name="connsiteX37" fmla="*/ 477078 w 658005"/>
                <a:gd name="connsiteY37" fmla="*/ 212301 h 386520"/>
                <a:gd name="connsiteX38" fmla="*/ 477078 w 658005"/>
                <a:gd name="connsiteY38" fmla="*/ 201828 h 386520"/>
                <a:gd name="connsiteX39" fmla="*/ 467555 w 658005"/>
                <a:gd name="connsiteY39" fmla="*/ 198020 h 386520"/>
                <a:gd name="connsiteX40" fmla="*/ 423752 w 658005"/>
                <a:gd name="connsiteY40" fmla="*/ 198020 h 386520"/>
                <a:gd name="connsiteX41" fmla="*/ 407563 w 658005"/>
                <a:gd name="connsiteY41" fmla="*/ 163748 h 386520"/>
                <a:gd name="connsiteX42" fmla="*/ 403754 w 658005"/>
                <a:gd name="connsiteY42" fmla="*/ 159940 h 386520"/>
                <a:gd name="connsiteX43" fmla="*/ 397088 w 658005"/>
                <a:gd name="connsiteY43" fmla="*/ 159940 h 386520"/>
                <a:gd name="connsiteX44" fmla="*/ 394232 w 658005"/>
                <a:gd name="connsiteY44" fmla="*/ 163748 h 386520"/>
                <a:gd name="connsiteX45" fmla="*/ 390423 w 658005"/>
                <a:gd name="connsiteY45" fmla="*/ 163748 h 386520"/>
                <a:gd name="connsiteX46" fmla="*/ 387566 w 658005"/>
                <a:gd name="connsiteY46" fmla="*/ 159940 h 386520"/>
                <a:gd name="connsiteX47" fmla="*/ 387566 w 658005"/>
                <a:gd name="connsiteY47" fmla="*/ 136139 h 386520"/>
                <a:gd name="connsiteX48" fmla="*/ 383757 w 658005"/>
                <a:gd name="connsiteY48" fmla="*/ 124715 h 386520"/>
                <a:gd name="connsiteX49" fmla="*/ 383757 w 658005"/>
                <a:gd name="connsiteY49" fmla="*/ 118051 h 386520"/>
                <a:gd name="connsiteX50" fmla="*/ 367569 w 658005"/>
                <a:gd name="connsiteY50" fmla="*/ 118051 h 386520"/>
                <a:gd name="connsiteX51" fmla="*/ 363759 w 658005"/>
                <a:gd name="connsiteY51" fmla="*/ 111386 h 386520"/>
                <a:gd name="connsiteX52" fmla="*/ 357094 w 658005"/>
                <a:gd name="connsiteY52" fmla="*/ 107578 h 386520"/>
                <a:gd name="connsiteX53" fmla="*/ 354237 w 658005"/>
                <a:gd name="connsiteY53" fmla="*/ 97106 h 386520"/>
                <a:gd name="connsiteX54" fmla="*/ 343762 w 658005"/>
                <a:gd name="connsiteY54" fmla="*/ 86634 h 386520"/>
                <a:gd name="connsiteX55" fmla="*/ 340906 w 658005"/>
                <a:gd name="connsiteY55" fmla="*/ 79970 h 386520"/>
                <a:gd name="connsiteX56" fmla="*/ 334240 w 658005"/>
                <a:gd name="connsiteY56" fmla="*/ 79970 h 386520"/>
                <a:gd name="connsiteX57" fmla="*/ 320908 w 658005"/>
                <a:gd name="connsiteY57" fmla="*/ 86634 h 386520"/>
                <a:gd name="connsiteX58" fmla="*/ 317099 w 658005"/>
                <a:gd name="connsiteY58" fmla="*/ 90442 h 386520"/>
                <a:gd name="connsiteX59" fmla="*/ 307577 w 658005"/>
                <a:gd name="connsiteY59" fmla="*/ 90442 h 386520"/>
                <a:gd name="connsiteX60" fmla="*/ 297102 w 658005"/>
                <a:gd name="connsiteY60" fmla="*/ 86634 h 386520"/>
                <a:gd name="connsiteX61" fmla="*/ 263773 w 658005"/>
                <a:gd name="connsiteY61" fmla="*/ 86634 h 386520"/>
                <a:gd name="connsiteX62" fmla="*/ 254251 w 658005"/>
                <a:gd name="connsiteY62" fmla="*/ 90442 h 386520"/>
                <a:gd name="connsiteX63" fmla="*/ 234254 w 658005"/>
                <a:gd name="connsiteY63" fmla="*/ 90442 h 386520"/>
                <a:gd name="connsiteX64" fmla="*/ 230444 w 658005"/>
                <a:gd name="connsiteY64" fmla="*/ 94250 h 386520"/>
                <a:gd name="connsiteX65" fmla="*/ 227588 w 658005"/>
                <a:gd name="connsiteY65" fmla="*/ 94250 h 386520"/>
                <a:gd name="connsiteX66" fmla="*/ 183784 w 658005"/>
                <a:gd name="connsiteY66" fmla="*/ 52361 h 386520"/>
                <a:gd name="connsiteX67" fmla="*/ 146646 w 658005"/>
                <a:gd name="connsiteY67" fmla="*/ 31417 h 386520"/>
                <a:gd name="connsiteX68" fmla="*/ 150456 w 658005"/>
                <a:gd name="connsiteY68" fmla="*/ 38081 h 386520"/>
                <a:gd name="connsiteX69" fmla="*/ 150456 w 658005"/>
                <a:gd name="connsiteY69" fmla="*/ 52361 h 386520"/>
                <a:gd name="connsiteX70" fmla="*/ 146646 w 658005"/>
                <a:gd name="connsiteY70" fmla="*/ 59025 h 386520"/>
                <a:gd name="connsiteX71" fmla="*/ 143790 w 658005"/>
                <a:gd name="connsiteY71" fmla="*/ 62833 h 386520"/>
                <a:gd name="connsiteX72" fmla="*/ 134267 w 658005"/>
                <a:gd name="connsiteY72" fmla="*/ 62833 h 386520"/>
                <a:gd name="connsiteX73" fmla="*/ 126649 w 658005"/>
                <a:gd name="connsiteY73" fmla="*/ 59025 h 386520"/>
                <a:gd name="connsiteX74" fmla="*/ 123793 w 658005"/>
                <a:gd name="connsiteY74" fmla="*/ 55217 h 386520"/>
                <a:gd name="connsiteX75" fmla="*/ 123793 w 658005"/>
                <a:gd name="connsiteY75" fmla="*/ 44745 h 386520"/>
                <a:gd name="connsiteX76" fmla="*/ 117127 w 658005"/>
                <a:gd name="connsiteY76" fmla="*/ 31417 h 386520"/>
                <a:gd name="connsiteX77" fmla="*/ 119983 w 658005"/>
                <a:gd name="connsiteY77" fmla="*/ 20944 h 386520"/>
                <a:gd name="connsiteX78" fmla="*/ 90464 w 658005"/>
                <a:gd name="connsiteY78" fmla="*/ 6664 h 386520"/>
                <a:gd name="connsiteX79" fmla="*/ 86655 w 658005"/>
                <a:gd name="connsiteY79" fmla="*/ 17136 h 386520"/>
                <a:gd name="connsiteX80" fmla="*/ 93320 w 658005"/>
                <a:gd name="connsiteY80" fmla="*/ 20944 h 386520"/>
                <a:gd name="connsiteX81" fmla="*/ 97129 w 658005"/>
                <a:gd name="connsiteY81" fmla="*/ 27609 h 386520"/>
                <a:gd name="connsiteX82" fmla="*/ 97129 w 658005"/>
                <a:gd name="connsiteY82" fmla="*/ 41889 h 386520"/>
                <a:gd name="connsiteX83" fmla="*/ 93320 w 658005"/>
                <a:gd name="connsiteY83" fmla="*/ 44745 h 386520"/>
                <a:gd name="connsiteX84" fmla="*/ 86655 w 658005"/>
                <a:gd name="connsiteY84" fmla="*/ 48553 h 386520"/>
                <a:gd name="connsiteX85" fmla="*/ 83798 w 658005"/>
                <a:gd name="connsiteY85" fmla="*/ 48553 h 386520"/>
                <a:gd name="connsiteX86" fmla="*/ 79989 w 658005"/>
                <a:gd name="connsiteY86" fmla="*/ 44745 h 386520"/>
                <a:gd name="connsiteX87" fmla="*/ 79989 w 658005"/>
                <a:gd name="connsiteY87" fmla="*/ 34273 h 386520"/>
                <a:gd name="connsiteX88" fmla="*/ 73323 w 658005"/>
                <a:gd name="connsiteY88" fmla="*/ 27609 h 386520"/>
                <a:gd name="connsiteX89" fmla="*/ 73323 w 658005"/>
                <a:gd name="connsiteY89" fmla="*/ 23801 h 386520"/>
                <a:gd name="connsiteX90" fmla="*/ 79989 w 658005"/>
                <a:gd name="connsiteY90" fmla="*/ 17136 h 386520"/>
                <a:gd name="connsiteX91" fmla="*/ 83798 w 658005"/>
                <a:gd name="connsiteY91" fmla="*/ 2856 h 386520"/>
                <a:gd name="connsiteX92" fmla="*/ 79989 w 658005"/>
                <a:gd name="connsiteY92" fmla="*/ 0 h 386520"/>
                <a:gd name="connsiteX93" fmla="*/ 0 w 658005"/>
                <a:gd name="connsiteY93" fmla="*/ 23801 h 386520"/>
                <a:gd name="connsiteX94" fmla="*/ 26663 w 658005"/>
                <a:gd name="connsiteY94" fmla="*/ 187548 h 386520"/>
                <a:gd name="connsiteX95" fmla="*/ 33329 w 658005"/>
                <a:gd name="connsiteY95" fmla="*/ 187548 h 386520"/>
                <a:gd name="connsiteX96" fmla="*/ 39994 w 658005"/>
                <a:gd name="connsiteY96" fmla="*/ 195164 h 386520"/>
                <a:gd name="connsiteX97" fmla="*/ 77132 w 658005"/>
                <a:gd name="connsiteY97" fmla="*/ 195164 h 386520"/>
                <a:gd name="connsiteX98" fmla="*/ 73323 w 658005"/>
                <a:gd name="connsiteY98" fmla="*/ 187548 h 386520"/>
                <a:gd name="connsiteX99" fmla="*/ 66658 w 658005"/>
                <a:gd name="connsiteY99" fmla="*/ 184692 h 386520"/>
                <a:gd name="connsiteX100" fmla="*/ 63800 w 658005"/>
                <a:gd name="connsiteY100" fmla="*/ 174220 h 386520"/>
                <a:gd name="connsiteX101" fmla="*/ 63800 w 658005"/>
                <a:gd name="connsiteY101" fmla="*/ 166604 h 386520"/>
                <a:gd name="connsiteX102" fmla="*/ 73323 w 658005"/>
                <a:gd name="connsiteY102" fmla="*/ 156131 h 386520"/>
                <a:gd name="connsiteX103" fmla="*/ 79989 w 658005"/>
                <a:gd name="connsiteY103" fmla="*/ 153275 h 386520"/>
                <a:gd name="connsiteX104" fmla="*/ 86655 w 658005"/>
                <a:gd name="connsiteY104" fmla="*/ 153275 h 386520"/>
                <a:gd name="connsiteX105" fmla="*/ 90464 w 658005"/>
                <a:gd name="connsiteY105" fmla="*/ 149467 h 386520"/>
                <a:gd name="connsiteX106" fmla="*/ 93320 w 658005"/>
                <a:gd name="connsiteY106" fmla="*/ 149467 h 386520"/>
                <a:gd name="connsiteX107" fmla="*/ 93320 w 658005"/>
                <a:gd name="connsiteY107" fmla="*/ 142803 h 386520"/>
                <a:gd name="connsiteX108" fmla="*/ 97129 w 658005"/>
                <a:gd name="connsiteY108" fmla="*/ 138995 h 386520"/>
                <a:gd name="connsiteX109" fmla="*/ 99986 w 658005"/>
                <a:gd name="connsiteY109" fmla="*/ 138995 h 386520"/>
                <a:gd name="connsiteX110" fmla="*/ 103795 w 658005"/>
                <a:gd name="connsiteY110" fmla="*/ 142803 h 386520"/>
                <a:gd name="connsiteX111" fmla="*/ 110461 w 658005"/>
                <a:gd name="connsiteY111" fmla="*/ 142803 h 386520"/>
                <a:gd name="connsiteX112" fmla="*/ 113318 w 658005"/>
                <a:gd name="connsiteY112" fmla="*/ 146611 h 386520"/>
                <a:gd name="connsiteX113" fmla="*/ 97129 w 658005"/>
                <a:gd name="connsiteY113" fmla="*/ 128523 h 386520"/>
                <a:gd name="connsiteX114" fmla="*/ 113318 w 658005"/>
                <a:gd name="connsiteY114" fmla="*/ 132331 h 386520"/>
                <a:gd name="connsiteX115" fmla="*/ 117127 w 658005"/>
                <a:gd name="connsiteY115" fmla="*/ 124715 h 386520"/>
                <a:gd name="connsiteX116" fmla="*/ 126649 w 658005"/>
                <a:gd name="connsiteY116" fmla="*/ 138995 h 386520"/>
                <a:gd name="connsiteX117" fmla="*/ 140933 w 658005"/>
                <a:gd name="connsiteY117" fmla="*/ 138995 h 386520"/>
                <a:gd name="connsiteX118" fmla="*/ 140933 w 658005"/>
                <a:gd name="connsiteY118" fmla="*/ 146611 h 386520"/>
                <a:gd name="connsiteX119" fmla="*/ 146646 w 658005"/>
                <a:gd name="connsiteY119" fmla="*/ 149467 h 386520"/>
                <a:gd name="connsiteX120" fmla="*/ 167596 w 658005"/>
                <a:gd name="connsiteY120" fmla="*/ 149467 h 386520"/>
                <a:gd name="connsiteX121" fmla="*/ 170453 w 658005"/>
                <a:gd name="connsiteY121" fmla="*/ 153275 h 386520"/>
                <a:gd name="connsiteX122" fmla="*/ 174262 w 658005"/>
                <a:gd name="connsiteY122" fmla="*/ 159940 h 386520"/>
                <a:gd name="connsiteX123" fmla="*/ 174262 w 658005"/>
                <a:gd name="connsiteY123" fmla="*/ 166604 h 386520"/>
                <a:gd name="connsiteX124" fmla="*/ 179975 w 658005"/>
                <a:gd name="connsiteY124" fmla="*/ 170412 h 386520"/>
                <a:gd name="connsiteX125" fmla="*/ 174262 w 658005"/>
                <a:gd name="connsiteY125" fmla="*/ 177076 h 386520"/>
                <a:gd name="connsiteX126" fmla="*/ 174262 w 658005"/>
                <a:gd name="connsiteY126" fmla="*/ 184692 h 386520"/>
                <a:gd name="connsiteX127" fmla="*/ 183784 w 658005"/>
                <a:gd name="connsiteY127" fmla="*/ 195164 h 386520"/>
                <a:gd name="connsiteX128" fmla="*/ 200925 w 658005"/>
                <a:gd name="connsiteY128" fmla="*/ 195164 h 386520"/>
                <a:gd name="connsiteX129" fmla="*/ 230444 w 658005"/>
                <a:gd name="connsiteY129" fmla="*/ 198020 h 386520"/>
                <a:gd name="connsiteX130" fmla="*/ 230444 w 658005"/>
                <a:gd name="connsiteY130" fmla="*/ 195164 h 386520"/>
                <a:gd name="connsiteX131" fmla="*/ 250442 w 658005"/>
                <a:gd name="connsiteY131" fmla="*/ 205637 h 386520"/>
                <a:gd name="connsiteX132" fmla="*/ 260916 w 658005"/>
                <a:gd name="connsiteY132" fmla="*/ 222773 h 386520"/>
                <a:gd name="connsiteX133" fmla="*/ 270439 w 658005"/>
                <a:gd name="connsiteY133" fmla="*/ 233245 h 386520"/>
                <a:gd name="connsiteX134" fmla="*/ 270439 w 658005"/>
                <a:gd name="connsiteY134" fmla="*/ 237053 h 386520"/>
                <a:gd name="connsiteX135" fmla="*/ 274248 w 658005"/>
                <a:gd name="connsiteY135" fmla="*/ 239909 h 386520"/>
                <a:gd name="connsiteX136" fmla="*/ 283771 w 658005"/>
                <a:gd name="connsiteY136" fmla="*/ 260854 h 386520"/>
                <a:gd name="connsiteX137" fmla="*/ 290437 w 658005"/>
                <a:gd name="connsiteY137" fmla="*/ 268470 h 386520"/>
                <a:gd name="connsiteX138" fmla="*/ 297102 w 658005"/>
                <a:gd name="connsiteY138" fmla="*/ 271326 h 386520"/>
                <a:gd name="connsiteX139" fmla="*/ 307577 w 658005"/>
                <a:gd name="connsiteY139" fmla="*/ 271326 h 386520"/>
                <a:gd name="connsiteX140" fmla="*/ 314243 w 658005"/>
                <a:gd name="connsiteY140" fmla="*/ 275134 h 386520"/>
                <a:gd name="connsiteX141" fmla="*/ 317099 w 658005"/>
                <a:gd name="connsiteY141" fmla="*/ 275134 h 386520"/>
                <a:gd name="connsiteX142" fmla="*/ 323765 w 658005"/>
                <a:gd name="connsiteY142" fmla="*/ 281798 h 386520"/>
                <a:gd name="connsiteX143" fmla="*/ 327574 w 658005"/>
                <a:gd name="connsiteY143" fmla="*/ 289414 h 386520"/>
                <a:gd name="connsiteX144" fmla="*/ 330431 w 658005"/>
                <a:gd name="connsiteY144" fmla="*/ 292270 h 386520"/>
                <a:gd name="connsiteX145" fmla="*/ 347572 w 658005"/>
                <a:gd name="connsiteY145" fmla="*/ 302743 h 386520"/>
                <a:gd name="connsiteX146" fmla="*/ 360903 w 658005"/>
                <a:gd name="connsiteY146" fmla="*/ 302743 h 386520"/>
                <a:gd name="connsiteX147" fmla="*/ 370425 w 658005"/>
                <a:gd name="connsiteY147" fmla="*/ 310359 h 386520"/>
                <a:gd name="connsiteX148" fmla="*/ 383757 w 658005"/>
                <a:gd name="connsiteY148" fmla="*/ 317023 h 386520"/>
                <a:gd name="connsiteX149" fmla="*/ 387566 w 658005"/>
                <a:gd name="connsiteY149" fmla="*/ 319879 h 386520"/>
                <a:gd name="connsiteX150" fmla="*/ 394232 w 658005"/>
                <a:gd name="connsiteY150" fmla="*/ 323687 h 386520"/>
                <a:gd name="connsiteX151" fmla="*/ 400897 w 658005"/>
                <a:gd name="connsiteY151" fmla="*/ 330351 h 386520"/>
                <a:gd name="connsiteX152" fmla="*/ 407563 w 658005"/>
                <a:gd name="connsiteY152" fmla="*/ 330351 h 386520"/>
                <a:gd name="connsiteX153" fmla="*/ 414229 w 658005"/>
                <a:gd name="connsiteY153" fmla="*/ 337968 h 386520"/>
                <a:gd name="connsiteX154" fmla="*/ 417086 w 658005"/>
                <a:gd name="connsiteY154" fmla="*/ 337968 h 386520"/>
                <a:gd name="connsiteX155" fmla="*/ 430417 w 658005"/>
                <a:gd name="connsiteY155" fmla="*/ 334159 h 386520"/>
                <a:gd name="connsiteX156" fmla="*/ 458033 w 658005"/>
                <a:gd name="connsiteY156" fmla="*/ 351296 h 386520"/>
                <a:gd name="connsiteX157" fmla="*/ 454223 w 658005"/>
                <a:gd name="connsiteY157" fmla="*/ 355104 h 386520"/>
                <a:gd name="connsiteX158" fmla="*/ 454223 w 658005"/>
                <a:gd name="connsiteY158" fmla="*/ 365576 h 386520"/>
                <a:gd name="connsiteX159" fmla="*/ 460889 w 658005"/>
                <a:gd name="connsiteY159" fmla="*/ 372240 h 386520"/>
                <a:gd name="connsiteX160" fmla="*/ 460889 w 658005"/>
                <a:gd name="connsiteY160" fmla="*/ 379856 h 386520"/>
                <a:gd name="connsiteX161" fmla="*/ 467555 w 658005"/>
                <a:gd name="connsiteY161" fmla="*/ 379856 h 386520"/>
                <a:gd name="connsiteX162" fmla="*/ 474221 w 658005"/>
                <a:gd name="connsiteY162" fmla="*/ 372240 h 386520"/>
                <a:gd name="connsiteX163" fmla="*/ 484695 w 658005"/>
                <a:gd name="connsiteY163" fmla="*/ 386521 h 386520"/>
                <a:gd name="connsiteX164" fmla="*/ 491361 w 658005"/>
                <a:gd name="connsiteY164" fmla="*/ 382712 h 386520"/>
                <a:gd name="connsiteX165" fmla="*/ 498027 w 658005"/>
                <a:gd name="connsiteY165" fmla="*/ 382712 h 386520"/>
                <a:gd name="connsiteX166" fmla="*/ 500884 w 658005"/>
                <a:gd name="connsiteY166" fmla="*/ 386521 h 386520"/>
                <a:gd name="connsiteX167" fmla="*/ 503740 w 658005"/>
                <a:gd name="connsiteY167" fmla="*/ 386521 h 386520"/>
                <a:gd name="connsiteX168" fmla="*/ 500884 w 658005"/>
                <a:gd name="connsiteY168" fmla="*/ 386521 h 386520"/>
                <a:gd name="connsiteX169" fmla="*/ 500884 w 658005"/>
                <a:gd name="connsiteY169" fmla="*/ 372240 h 386520"/>
                <a:gd name="connsiteX170" fmla="*/ 503740 w 658005"/>
                <a:gd name="connsiteY170" fmla="*/ 369384 h 386520"/>
                <a:gd name="connsiteX171" fmla="*/ 507550 w 658005"/>
                <a:gd name="connsiteY171" fmla="*/ 361768 h 386520"/>
                <a:gd name="connsiteX172" fmla="*/ 514216 w 658005"/>
                <a:gd name="connsiteY172" fmla="*/ 358912 h 386520"/>
                <a:gd name="connsiteX173" fmla="*/ 518024 w 658005"/>
                <a:gd name="connsiteY173" fmla="*/ 351296 h 386520"/>
                <a:gd name="connsiteX174" fmla="*/ 518024 w 658005"/>
                <a:gd name="connsiteY174" fmla="*/ 340824 h 386520"/>
                <a:gd name="connsiteX175" fmla="*/ 510406 w 658005"/>
                <a:gd name="connsiteY175" fmla="*/ 334159 h 386520"/>
                <a:gd name="connsiteX176" fmla="*/ 503740 w 658005"/>
                <a:gd name="connsiteY176" fmla="*/ 330351 h 386520"/>
                <a:gd name="connsiteX177" fmla="*/ 500884 w 658005"/>
                <a:gd name="connsiteY177" fmla="*/ 327495 h 386520"/>
                <a:gd name="connsiteX178" fmla="*/ 500884 w 658005"/>
                <a:gd name="connsiteY178" fmla="*/ 317023 h 386520"/>
                <a:gd name="connsiteX179" fmla="*/ 503740 w 658005"/>
                <a:gd name="connsiteY179" fmla="*/ 313215 h 386520"/>
                <a:gd name="connsiteX180" fmla="*/ 503740 w 658005"/>
                <a:gd name="connsiteY180" fmla="*/ 310359 h 386520"/>
                <a:gd name="connsiteX181" fmla="*/ 498027 w 658005"/>
                <a:gd name="connsiteY181" fmla="*/ 302743 h 386520"/>
                <a:gd name="connsiteX182" fmla="*/ 491361 w 658005"/>
                <a:gd name="connsiteY182" fmla="*/ 302743 h 386520"/>
                <a:gd name="connsiteX183" fmla="*/ 487552 w 658005"/>
                <a:gd name="connsiteY183" fmla="*/ 298935 h 386520"/>
                <a:gd name="connsiteX184" fmla="*/ 484695 w 658005"/>
                <a:gd name="connsiteY184" fmla="*/ 298935 h 386520"/>
                <a:gd name="connsiteX185" fmla="*/ 477078 w 658005"/>
                <a:gd name="connsiteY185" fmla="*/ 292270 h 386520"/>
                <a:gd name="connsiteX186" fmla="*/ 467555 w 658005"/>
                <a:gd name="connsiteY186" fmla="*/ 292270 h 386520"/>
                <a:gd name="connsiteX187" fmla="*/ 467555 w 658005"/>
                <a:gd name="connsiteY187" fmla="*/ 281798 h 386520"/>
                <a:gd name="connsiteX188" fmla="*/ 470412 w 658005"/>
                <a:gd name="connsiteY188" fmla="*/ 278942 h 386520"/>
                <a:gd name="connsiteX189" fmla="*/ 498027 w 658005"/>
                <a:gd name="connsiteY189" fmla="*/ 278942 h 386520"/>
                <a:gd name="connsiteX190" fmla="*/ 510406 w 658005"/>
                <a:gd name="connsiteY190" fmla="*/ 271326 h 386520"/>
                <a:gd name="connsiteX191" fmla="*/ 510406 w 658005"/>
                <a:gd name="connsiteY191" fmla="*/ 264662 h 386520"/>
                <a:gd name="connsiteX192" fmla="*/ 507550 w 658005"/>
                <a:gd name="connsiteY192" fmla="*/ 264662 h 386520"/>
                <a:gd name="connsiteX193" fmla="*/ 518024 w 658005"/>
                <a:gd name="connsiteY193" fmla="*/ 257998 h 386520"/>
                <a:gd name="connsiteX194" fmla="*/ 503740 w 658005"/>
                <a:gd name="connsiteY194" fmla="*/ 243717 h 386520"/>
                <a:gd name="connsiteX195" fmla="*/ 527547 w 658005"/>
                <a:gd name="connsiteY195" fmla="*/ 243717 h 386520"/>
                <a:gd name="connsiteX196" fmla="*/ 527547 w 658005"/>
                <a:gd name="connsiteY196" fmla="*/ 239909 h 386520"/>
                <a:gd name="connsiteX197" fmla="*/ 520881 w 658005"/>
                <a:gd name="connsiteY197" fmla="*/ 233245 h 386520"/>
                <a:gd name="connsiteX198" fmla="*/ 520881 w 658005"/>
                <a:gd name="connsiteY198" fmla="*/ 226581 h 386520"/>
                <a:gd name="connsiteX199" fmla="*/ 524690 w 658005"/>
                <a:gd name="connsiteY199" fmla="*/ 222773 h 386520"/>
                <a:gd name="connsiteX200" fmla="*/ 524690 w 658005"/>
                <a:gd name="connsiteY200" fmla="*/ 216109 h 386520"/>
                <a:gd name="connsiteX201" fmla="*/ 531356 w 658005"/>
                <a:gd name="connsiteY201" fmla="*/ 216109 h 386520"/>
                <a:gd name="connsiteX202" fmla="*/ 540878 w 658005"/>
                <a:gd name="connsiteY202" fmla="*/ 226581 h 386520"/>
                <a:gd name="connsiteX203" fmla="*/ 544687 w 658005"/>
                <a:gd name="connsiteY203" fmla="*/ 226581 h 386520"/>
                <a:gd name="connsiteX204" fmla="*/ 547544 w 658005"/>
                <a:gd name="connsiteY204" fmla="*/ 218965 h 386520"/>
                <a:gd name="connsiteX205" fmla="*/ 554210 w 658005"/>
                <a:gd name="connsiteY205" fmla="*/ 216109 h 386520"/>
                <a:gd name="connsiteX206" fmla="*/ 558019 w 658005"/>
                <a:gd name="connsiteY206" fmla="*/ 208493 h 386520"/>
                <a:gd name="connsiteX207" fmla="*/ 567541 w 658005"/>
                <a:gd name="connsiteY207" fmla="*/ 208493 h 386520"/>
                <a:gd name="connsiteX208" fmla="*/ 574207 w 658005"/>
                <a:gd name="connsiteY208" fmla="*/ 212301 h 386520"/>
                <a:gd name="connsiteX209" fmla="*/ 578016 w 658005"/>
                <a:gd name="connsiteY209" fmla="*/ 216109 h 386520"/>
                <a:gd name="connsiteX210" fmla="*/ 564685 w 658005"/>
                <a:gd name="connsiteY210" fmla="*/ 237053 h 386520"/>
                <a:gd name="connsiteX211" fmla="*/ 571351 w 658005"/>
                <a:gd name="connsiteY211" fmla="*/ 237053 h 386520"/>
                <a:gd name="connsiteX212" fmla="*/ 574207 w 658005"/>
                <a:gd name="connsiteY212" fmla="*/ 239909 h 386520"/>
                <a:gd name="connsiteX213" fmla="*/ 580873 w 658005"/>
                <a:gd name="connsiteY213" fmla="*/ 239909 h 386520"/>
                <a:gd name="connsiteX214" fmla="*/ 584682 w 658005"/>
                <a:gd name="connsiteY214" fmla="*/ 243717 h 386520"/>
                <a:gd name="connsiteX215" fmla="*/ 587538 w 658005"/>
                <a:gd name="connsiteY215" fmla="*/ 243717 h 386520"/>
                <a:gd name="connsiteX216" fmla="*/ 594204 w 658005"/>
                <a:gd name="connsiteY216" fmla="*/ 239909 h 386520"/>
                <a:gd name="connsiteX217" fmla="*/ 604679 w 658005"/>
                <a:gd name="connsiteY217" fmla="*/ 239909 h 386520"/>
                <a:gd name="connsiteX218" fmla="*/ 607536 w 658005"/>
                <a:gd name="connsiteY218" fmla="*/ 243717 h 386520"/>
                <a:gd name="connsiteX219" fmla="*/ 611345 w 658005"/>
                <a:gd name="connsiteY219" fmla="*/ 243717 h 386520"/>
                <a:gd name="connsiteX220" fmla="*/ 614202 w 658005"/>
                <a:gd name="connsiteY220" fmla="*/ 247525 h 386520"/>
                <a:gd name="connsiteX221" fmla="*/ 618011 w 658005"/>
                <a:gd name="connsiteY221" fmla="*/ 247525 h 386520"/>
                <a:gd name="connsiteX222" fmla="*/ 627533 w 658005"/>
                <a:gd name="connsiteY222" fmla="*/ 237053 h 386520"/>
                <a:gd name="connsiteX223" fmla="*/ 638008 w 658005"/>
                <a:gd name="connsiteY223" fmla="*/ 233245 h 386520"/>
                <a:gd name="connsiteX224" fmla="*/ 638008 w 658005"/>
                <a:gd name="connsiteY224" fmla="*/ 229437 h 386520"/>
                <a:gd name="connsiteX225" fmla="*/ 644673 w 658005"/>
                <a:gd name="connsiteY225" fmla="*/ 229437 h 386520"/>
                <a:gd name="connsiteX226" fmla="*/ 651339 w 658005"/>
                <a:gd name="connsiteY226" fmla="*/ 226581 h 386520"/>
                <a:gd name="connsiteX227" fmla="*/ 658005 w 658005"/>
                <a:gd name="connsiteY227" fmla="*/ 218965 h 386520"/>
                <a:gd name="connsiteX228" fmla="*/ 658005 w 658005"/>
                <a:gd name="connsiteY228" fmla="*/ 212301 h 386520"/>
                <a:gd name="connsiteX229" fmla="*/ 651339 w 658005"/>
                <a:gd name="connsiteY229" fmla="*/ 212301 h 386520"/>
                <a:gd name="connsiteX230" fmla="*/ 644673 w 658005"/>
                <a:gd name="connsiteY230" fmla="*/ 216109 h 38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658005" h="386520">
                  <a:moveTo>
                    <a:pt x="640865" y="216109"/>
                  </a:moveTo>
                  <a:lnTo>
                    <a:pt x="638008" y="208493"/>
                  </a:lnTo>
                  <a:lnTo>
                    <a:pt x="624676" y="208493"/>
                  </a:lnTo>
                  <a:lnTo>
                    <a:pt x="620867" y="198020"/>
                  </a:lnTo>
                  <a:lnTo>
                    <a:pt x="611345" y="198020"/>
                  </a:lnTo>
                  <a:lnTo>
                    <a:pt x="600870" y="184692"/>
                  </a:lnTo>
                  <a:lnTo>
                    <a:pt x="600870" y="191356"/>
                  </a:lnTo>
                  <a:lnTo>
                    <a:pt x="594204" y="191356"/>
                  </a:lnTo>
                  <a:lnTo>
                    <a:pt x="594204" y="198020"/>
                  </a:lnTo>
                  <a:lnTo>
                    <a:pt x="574207" y="198020"/>
                  </a:lnTo>
                  <a:lnTo>
                    <a:pt x="567541" y="191356"/>
                  </a:lnTo>
                  <a:lnTo>
                    <a:pt x="551353" y="184692"/>
                  </a:lnTo>
                  <a:lnTo>
                    <a:pt x="578016" y="156131"/>
                  </a:lnTo>
                  <a:lnTo>
                    <a:pt x="578016" y="153275"/>
                  </a:lnTo>
                  <a:lnTo>
                    <a:pt x="574207" y="153275"/>
                  </a:lnTo>
                  <a:lnTo>
                    <a:pt x="574207" y="149467"/>
                  </a:lnTo>
                  <a:lnTo>
                    <a:pt x="558019" y="159940"/>
                  </a:lnTo>
                  <a:lnTo>
                    <a:pt x="544687" y="159940"/>
                  </a:lnTo>
                  <a:lnTo>
                    <a:pt x="538022" y="174220"/>
                  </a:lnTo>
                  <a:lnTo>
                    <a:pt x="534213" y="174220"/>
                  </a:lnTo>
                  <a:lnTo>
                    <a:pt x="531356" y="177076"/>
                  </a:lnTo>
                  <a:lnTo>
                    <a:pt x="524690" y="177076"/>
                  </a:lnTo>
                  <a:lnTo>
                    <a:pt x="518024" y="180884"/>
                  </a:lnTo>
                  <a:lnTo>
                    <a:pt x="510406" y="187548"/>
                  </a:lnTo>
                  <a:lnTo>
                    <a:pt x="510406" y="198020"/>
                  </a:lnTo>
                  <a:lnTo>
                    <a:pt x="507550" y="198020"/>
                  </a:lnTo>
                  <a:lnTo>
                    <a:pt x="503740" y="201828"/>
                  </a:lnTo>
                  <a:lnTo>
                    <a:pt x="498027" y="205637"/>
                  </a:lnTo>
                  <a:lnTo>
                    <a:pt x="491361" y="212301"/>
                  </a:lnTo>
                  <a:lnTo>
                    <a:pt x="491361" y="218965"/>
                  </a:lnTo>
                  <a:lnTo>
                    <a:pt x="494218" y="222773"/>
                  </a:lnTo>
                  <a:lnTo>
                    <a:pt x="494218" y="229437"/>
                  </a:lnTo>
                  <a:lnTo>
                    <a:pt x="491361" y="226581"/>
                  </a:lnTo>
                  <a:lnTo>
                    <a:pt x="484695" y="226581"/>
                  </a:lnTo>
                  <a:lnTo>
                    <a:pt x="477078" y="222773"/>
                  </a:lnTo>
                  <a:lnTo>
                    <a:pt x="474221" y="222773"/>
                  </a:lnTo>
                  <a:lnTo>
                    <a:pt x="474221" y="216109"/>
                  </a:lnTo>
                  <a:lnTo>
                    <a:pt x="477078" y="212301"/>
                  </a:lnTo>
                  <a:lnTo>
                    <a:pt x="477078" y="201828"/>
                  </a:lnTo>
                  <a:lnTo>
                    <a:pt x="467555" y="198020"/>
                  </a:lnTo>
                  <a:lnTo>
                    <a:pt x="423752" y="198020"/>
                  </a:lnTo>
                  <a:lnTo>
                    <a:pt x="407563" y="163748"/>
                  </a:lnTo>
                  <a:lnTo>
                    <a:pt x="403754" y="159940"/>
                  </a:lnTo>
                  <a:lnTo>
                    <a:pt x="397088" y="159940"/>
                  </a:lnTo>
                  <a:lnTo>
                    <a:pt x="394232" y="163748"/>
                  </a:lnTo>
                  <a:lnTo>
                    <a:pt x="390423" y="163748"/>
                  </a:lnTo>
                  <a:lnTo>
                    <a:pt x="387566" y="159940"/>
                  </a:lnTo>
                  <a:lnTo>
                    <a:pt x="387566" y="136139"/>
                  </a:lnTo>
                  <a:lnTo>
                    <a:pt x="383757" y="124715"/>
                  </a:lnTo>
                  <a:lnTo>
                    <a:pt x="383757" y="118051"/>
                  </a:lnTo>
                  <a:lnTo>
                    <a:pt x="367569" y="118051"/>
                  </a:lnTo>
                  <a:lnTo>
                    <a:pt x="363759" y="111386"/>
                  </a:lnTo>
                  <a:lnTo>
                    <a:pt x="357094" y="107578"/>
                  </a:lnTo>
                  <a:lnTo>
                    <a:pt x="354237" y="97106"/>
                  </a:lnTo>
                  <a:lnTo>
                    <a:pt x="343762" y="86634"/>
                  </a:lnTo>
                  <a:lnTo>
                    <a:pt x="340906" y="79970"/>
                  </a:lnTo>
                  <a:lnTo>
                    <a:pt x="334240" y="79970"/>
                  </a:lnTo>
                  <a:lnTo>
                    <a:pt x="320908" y="86634"/>
                  </a:lnTo>
                  <a:lnTo>
                    <a:pt x="317099" y="90442"/>
                  </a:lnTo>
                  <a:lnTo>
                    <a:pt x="307577" y="90442"/>
                  </a:lnTo>
                  <a:lnTo>
                    <a:pt x="297102" y="86634"/>
                  </a:lnTo>
                  <a:lnTo>
                    <a:pt x="263773" y="86634"/>
                  </a:lnTo>
                  <a:lnTo>
                    <a:pt x="254251" y="90442"/>
                  </a:lnTo>
                  <a:lnTo>
                    <a:pt x="234254" y="90442"/>
                  </a:lnTo>
                  <a:lnTo>
                    <a:pt x="230444" y="94250"/>
                  </a:lnTo>
                  <a:lnTo>
                    <a:pt x="227588" y="94250"/>
                  </a:lnTo>
                  <a:lnTo>
                    <a:pt x="183784" y="52361"/>
                  </a:lnTo>
                  <a:lnTo>
                    <a:pt x="146646" y="31417"/>
                  </a:lnTo>
                  <a:lnTo>
                    <a:pt x="150456" y="38081"/>
                  </a:lnTo>
                  <a:lnTo>
                    <a:pt x="150456" y="52361"/>
                  </a:lnTo>
                  <a:lnTo>
                    <a:pt x="146646" y="59025"/>
                  </a:lnTo>
                  <a:lnTo>
                    <a:pt x="143790" y="62833"/>
                  </a:lnTo>
                  <a:lnTo>
                    <a:pt x="134267" y="62833"/>
                  </a:lnTo>
                  <a:lnTo>
                    <a:pt x="126649" y="59025"/>
                  </a:lnTo>
                  <a:lnTo>
                    <a:pt x="123793" y="55217"/>
                  </a:lnTo>
                  <a:lnTo>
                    <a:pt x="123793" y="44745"/>
                  </a:lnTo>
                  <a:lnTo>
                    <a:pt x="117127" y="31417"/>
                  </a:lnTo>
                  <a:lnTo>
                    <a:pt x="119983" y="20944"/>
                  </a:lnTo>
                  <a:lnTo>
                    <a:pt x="90464" y="6664"/>
                  </a:lnTo>
                  <a:lnTo>
                    <a:pt x="86655" y="17136"/>
                  </a:lnTo>
                  <a:lnTo>
                    <a:pt x="93320" y="20944"/>
                  </a:lnTo>
                  <a:lnTo>
                    <a:pt x="97129" y="27609"/>
                  </a:lnTo>
                  <a:lnTo>
                    <a:pt x="97129" y="41889"/>
                  </a:lnTo>
                  <a:lnTo>
                    <a:pt x="93320" y="44745"/>
                  </a:lnTo>
                  <a:lnTo>
                    <a:pt x="86655" y="48553"/>
                  </a:lnTo>
                  <a:lnTo>
                    <a:pt x="83798" y="48553"/>
                  </a:lnTo>
                  <a:lnTo>
                    <a:pt x="79989" y="44745"/>
                  </a:lnTo>
                  <a:lnTo>
                    <a:pt x="79989" y="34273"/>
                  </a:lnTo>
                  <a:lnTo>
                    <a:pt x="73323" y="27609"/>
                  </a:lnTo>
                  <a:lnTo>
                    <a:pt x="73323" y="23801"/>
                  </a:lnTo>
                  <a:lnTo>
                    <a:pt x="79989" y="17136"/>
                  </a:lnTo>
                  <a:lnTo>
                    <a:pt x="83798" y="2856"/>
                  </a:lnTo>
                  <a:lnTo>
                    <a:pt x="79989" y="0"/>
                  </a:lnTo>
                  <a:lnTo>
                    <a:pt x="0" y="23801"/>
                  </a:lnTo>
                  <a:lnTo>
                    <a:pt x="26663" y="187548"/>
                  </a:lnTo>
                  <a:lnTo>
                    <a:pt x="33329" y="187548"/>
                  </a:lnTo>
                  <a:lnTo>
                    <a:pt x="39994" y="195164"/>
                  </a:lnTo>
                  <a:lnTo>
                    <a:pt x="77132" y="195164"/>
                  </a:lnTo>
                  <a:lnTo>
                    <a:pt x="73323" y="187548"/>
                  </a:lnTo>
                  <a:lnTo>
                    <a:pt x="66658" y="184692"/>
                  </a:lnTo>
                  <a:lnTo>
                    <a:pt x="63800" y="174220"/>
                  </a:lnTo>
                  <a:lnTo>
                    <a:pt x="63800" y="166604"/>
                  </a:lnTo>
                  <a:lnTo>
                    <a:pt x="73323" y="156131"/>
                  </a:lnTo>
                  <a:lnTo>
                    <a:pt x="79989" y="153275"/>
                  </a:lnTo>
                  <a:lnTo>
                    <a:pt x="86655" y="153275"/>
                  </a:lnTo>
                  <a:lnTo>
                    <a:pt x="90464" y="149467"/>
                  </a:lnTo>
                  <a:lnTo>
                    <a:pt x="93320" y="149467"/>
                  </a:lnTo>
                  <a:lnTo>
                    <a:pt x="93320" y="142803"/>
                  </a:lnTo>
                  <a:lnTo>
                    <a:pt x="97129" y="138995"/>
                  </a:lnTo>
                  <a:lnTo>
                    <a:pt x="99986" y="138995"/>
                  </a:lnTo>
                  <a:lnTo>
                    <a:pt x="103795" y="142803"/>
                  </a:lnTo>
                  <a:lnTo>
                    <a:pt x="110461" y="142803"/>
                  </a:lnTo>
                  <a:lnTo>
                    <a:pt x="113318" y="146611"/>
                  </a:lnTo>
                  <a:lnTo>
                    <a:pt x="97129" y="128523"/>
                  </a:lnTo>
                  <a:lnTo>
                    <a:pt x="113318" y="132331"/>
                  </a:lnTo>
                  <a:lnTo>
                    <a:pt x="117127" y="124715"/>
                  </a:lnTo>
                  <a:lnTo>
                    <a:pt x="126649" y="138995"/>
                  </a:lnTo>
                  <a:lnTo>
                    <a:pt x="140933" y="138995"/>
                  </a:lnTo>
                  <a:lnTo>
                    <a:pt x="140933" y="146611"/>
                  </a:lnTo>
                  <a:lnTo>
                    <a:pt x="146646" y="149467"/>
                  </a:lnTo>
                  <a:lnTo>
                    <a:pt x="167596" y="149467"/>
                  </a:lnTo>
                  <a:lnTo>
                    <a:pt x="170453" y="153275"/>
                  </a:lnTo>
                  <a:lnTo>
                    <a:pt x="174262" y="159940"/>
                  </a:lnTo>
                  <a:lnTo>
                    <a:pt x="174262" y="166604"/>
                  </a:lnTo>
                  <a:lnTo>
                    <a:pt x="179975" y="170412"/>
                  </a:lnTo>
                  <a:lnTo>
                    <a:pt x="174262" y="177076"/>
                  </a:lnTo>
                  <a:lnTo>
                    <a:pt x="174262" y="184692"/>
                  </a:lnTo>
                  <a:lnTo>
                    <a:pt x="183784" y="195164"/>
                  </a:lnTo>
                  <a:lnTo>
                    <a:pt x="200925" y="195164"/>
                  </a:lnTo>
                  <a:lnTo>
                    <a:pt x="230444" y="198020"/>
                  </a:lnTo>
                  <a:lnTo>
                    <a:pt x="230444" y="195164"/>
                  </a:lnTo>
                  <a:lnTo>
                    <a:pt x="250442" y="205637"/>
                  </a:lnTo>
                  <a:lnTo>
                    <a:pt x="260916" y="222773"/>
                  </a:lnTo>
                  <a:lnTo>
                    <a:pt x="270439" y="233245"/>
                  </a:lnTo>
                  <a:lnTo>
                    <a:pt x="270439" y="237053"/>
                  </a:lnTo>
                  <a:lnTo>
                    <a:pt x="274248" y="239909"/>
                  </a:lnTo>
                  <a:lnTo>
                    <a:pt x="283771" y="260854"/>
                  </a:lnTo>
                  <a:lnTo>
                    <a:pt x="290437" y="268470"/>
                  </a:lnTo>
                  <a:lnTo>
                    <a:pt x="297102" y="271326"/>
                  </a:lnTo>
                  <a:lnTo>
                    <a:pt x="307577" y="271326"/>
                  </a:lnTo>
                  <a:lnTo>
                    <a:pt x="314243" y="275134"/>
                  </a:lnTo>
                  <a:lnTo>
                    <a:pt x="317099" y="275134"/>
                  </a:lnTo>
                  <a:lnTo>
                    <a:pt x="323765" y="281798"/>
                  </a:lnTo>
                  <a:lnTo>
                    <a:pt x="327574" y="289414"/>
                  </a:lnTo>
                  <a:lnTo>
                    <a:pt x="330431" y="292270"/>
                  </a:lnTo>
                  <a:lnTo>
                    <a:pt x="347572" y="302743"/>
                  </a:lnTo>
                  <a:lnTo>
                    <a:pt x="360903" y="302743"/>
                  </a:lnTo>
                  <a:lnTo>
                    <a:pt x="370425" y="310359"/>
                  </a:lnTo>
                  <a:lnTo>
                    <a:pt x="383757" y="317023"/>
                  </a:lnTo>
                  <a:lnTo>
                    <a:pt x="387566" y="319879"/>
                  </a:lnTo>
                  <a:lnTo>
                    <a:pt x="394232" y="323687"/>
                  </a:lnTo>
                  <a:lnTo>
                    <a:pt x="400897" y="330351"/>
                  </a:lnTo>
                  <a:lnTo>
                    <a:pt x="407563" y="330351"/>
                  </a:lnTo>
                  <a:lnTo>
                    <a:pt x="414229" y="337968"/>
                  </a:lnTo>
                  <a:lnTo>
                    <a:pt x="417086" y="337968"/>
                  </a:lnTo>
                  <a:lnTo>
                    <a:pt x="430417" y="334159"/>
                  </a:lnTo>
                  <a:lnTo>
                    <a:pt x="458033" y="351296"/>
                  </a:lnTo>
                  <a:lnTo>
                    <a:pt x="454223" y="355104"/>
                  </a:lnTo>
                  <a:lnTo>
                    <a:pt x="454223" y="365576"/>
                  </a:lnTo>
                  <a:lnTo>
                    <a:pt x="460889" y="372240"/>
                  </a:lnTo>
                  <a:lnTo>
                    <a:pt x="460889" y="379856"/>
                  </a:lnTo>
                  <a:lnTo>
                    <a:pt x="467555" y="379856"/>
                  </a:lnTo>
                  <a:lnTo>
                    <a:pt x="474221" y="372240"/>
                  </a:lnTo>
                  <a:lnTo>
                    <a:pt x="484695" y="386521"/>
                  </a:lnTo>
                  <a:lnTo>
                    <a:pt x="491361" y="382712"/>
                  </a:lnTo>
                  <a:lnTo>
                    <a:pt x="498027" y="382712"/>
                  </a:lnTo>
                  <a:lnTo>
                    <a:pt x="500884" y="386521"/>
                  </a:lnTo>
                  <a:lnTo>
                    <a:pt x="503740" y="386521"/>
                  </a:lnTo>
                  <a:lnTo>
                    <a:pt x="500884" y="386521"/>
                  </a:lnTo>
                  <a:lnTo>
                    <a:pt x="500884" y="372240"/>
                  </a:lnTo>
                  <a:lnTo>
                    <a:pt x="503740" y="369384"/>
                  </a:lnTo>
                  <a:lnTo>
                    <a:pt x="507550" y="361768"/>
                  </a:lnTo>
                  <a:lnTo>
                    <a:pt x="514216" y="358912"/>
                  </a:lnTo>
                  <a:lnTo>
                    <a:pt x="518024" y="351296"/>
                  </a:lnTo>
                  <a:lnTo>
                    <a:pt x="518024" y="340824"/>
                  </a:lnTo>
                  <a:lnTo>
                    <a:pt x="510406" y="334159"/>
                  </a:lnTo>
                  <a:lnTo>
                    <a:pt x="503740" y="330351"/>
                  </a:lnTo>
                  <a:lnTo>
                    <a:pt x="500884" y="327495"/>
                  </a:lnTo>
                  <a:lnTo>
                    <a:pt x="500884" y="317023"/>
                  </a:lnTo>
                  <a:lnTo>
                    <a:pt x="503740" y="313215"/>
                  </a:lnTo>
                  <a:lnTo>
                    <a:pt x="503740" y="310359"/>
                  </a:lnTo>
                  <a:lnTo>
                    <a:pt x="498027" y="302743"/>
                  </a:lnTo>
                  <a:lnTo>
                    <a:pt x="491361" y="302743"/>
                  </a:lnTo>
                  <a:lnTo>
                    <a:pt x="487552" y="298935"/>
                  </a:lnTo>
                  <a:lnTo>
                    <a:pt x="484695" y="298935"/>
                  </a:lnTo>
                  <a:lnTo>
                    <a:pt x="477078" y="292270"/>
                  </a:lnTo>
                  <a:lnTo>
                    <a:pt x="467555" y="292270"/>
                  </a:lnTo>
                  <a:lnTo>
                    <a:pt x="467555" y="281798"/>
                  </a:lnTo>
                  <a:lnTo>
                    <a:pt x="470412" y="278942"/>
                  </a:lnTo>
                  <a:lnTo>
                    <a:pt x="498027" y="278942"/>
                  </a:lnTo>
                  <a:lnTo>
                    <a:pt x="510406" y="271326"/>
                  </a:lnTo>
                  <a:lnTo>
                    <a:pt x="510406" y="264662"/>
                  </a:lnTo>
                  <a:lnTo>
                    <a:pt x="507550" y="264662"/>
                  </a:lnTo>
                  <a:lnTo>
                    <a:pt x="518024" y="257998"/>
                  </a:lnTo>
                  <a:lnTo>
                    <a:pt x="503740" y="243717"/>
                  </a:lnTo>
                  <a:lnTo>
                    <a:pt x="527547" y="243717"/>
                  </a:lnTo>
                  <a:lnTo>
                    <a:pt x="527547" y="239909"/>
                  </a:lnTo>
                  <a:lnTo>
                    <a:pt x="520881" y="233245"/>
                  </a:lnTo>
                  <a:lnTo>
                    <a:pt x="520881" y="226581"/>
                  </a:lnTo>
                  <a:lnTo>
                    <a:pt x="524690" y="222773"/>
                  </a:lnTo>
                  <a:lnTo>
                    <a:pt x="524690" y="216109"/>
                  </a:lnTo>
                  <a:lnTo>
                    <a:pt x="531356" y="216109"/>
                  </a:lnTo>
                  <a:lnTo>
                    <a:pt x="540878" y="226581"/>
                  </a:lnTo>
                  <a:lnTo>
                    <a:pt x="544687" y="226581"/>
                  </a:lnTo>
                  <a:lnTo>
                    <a:pt x="547544" y="218965"/>
                  </a:lnTo>
                  <a:lnTo>
                    <a:pt x="554210" y="216109"/>
                  </a:lnTo>
                  <a:lnTo>
                    <a:pt x="558019" y="208493"/>
                  </a:lnTo>
                  <a:lnTo>
                    <a:pt x="567541" y="208493"/>
                  </a:lnTo>
                  <a:lnTo>
                    <a:pt x="574207" y="212301"/>
                  </a:lnTo>
                  <a:lnTo>
                    <a:pt x="578016" y="216109"/>
                  </a:lnTo>
                  <a:lnTo>
                    <a:pt x="564685" y="237053"/>
                  </a:lnTo>
                  <a:lnTo>
                    <a:pt x="571351" y="237053"/>
                  </a:lnTo>
                  <a:lnTo>
                    <a:pt x="574207" y="239909"/>
                  </a:lnTo>
                  <a:lnTo>
                    <a:pt x="580873" y="239909"/>
                  </a:lnTo>
                  <a:lnTo>
                    <a:pt x="584682" y="243717"/>
                  </a:lnTo>
                  <a:lnTo>
                    <a:pt x="587538" y="243717"/>
                  </a:lnTo>
                  <a:lnTo>
                    <a:pt x="594204" y="239909"/>
                  </a:lnTo>
                  <a:lnTo>
                    <a:pt x="604679" y="239909"/>
                  </a:lnTo>
                  <a:lnTo>
                    <a:pt x="607536" y="243717"/>
                  </a:lnTo>
                  <a:lnTo>
                    <a:pt x="611345" y="243717"/>
                  </a:lnTo>
                  <a:lnTo>
                    <a:pt x="614202" y="247525"/>
                  </a:lnTo>
                  <a:lnTo>
                    <a:pt x="618011" y="247525"/>
                  </a:lnTo>
                  <a:lnTo>
                    <a:pt x="627533" y="237053"/>
                  </a:lnTo>
                  <a:lnTo>
                    <a:pt x="638008" y="233245"/>
                  </a:lnTo>
                  <a:lnTo>
                    <a:pt x="638008" y="229437"/>
                  </a:lnTo>
                  <a:lnTo>
                    <a:pt x="644673" y="229437"/>
                  </a:lnTo>
                  <a:lnTo>
                    <a:pt x="651339" y="226581"/>
                  </a:lnTo>
                  <a:lnTo>
                    <a:pt x="658005" y="218965"/>
                  </a:lnTo>
                  <a:lnTo>
                    <a:pt x="658005" y="212301"/>
                  </a:lnTo>
                  <a:lnTo>
                    <a:pt x="651339" y="212301"/>
                  </a:lnTo>
                  <a:lnTo>
                    <a:pt x="644673" y="216109"/>
                  </a:lnTo>
                  <a:close/>
                </a:path>
              </a:pathLst>
            </a:custGeom>
            <a:solidFill>
              <a:srgbClr val="AFABAB"/>
            </a:solidFill>
            <a:ln w="9518" cap="flat">
              <a:noFill/>
              <a:prstDash val="solid"/>
              <a:miter/>
            </a:ln>
          </p:spPr>
          <p:txBody>
            <a:bodyPr rtlCol="0" anchor="ctr"/>
            <a:lstStyle/>
            <a:p>
              <a:endParaRPr lang="en-US" noProof="0" dirty="0"/>
            </a:p>
          </p:txBody>
        </p:sp>
        <p:sp>
          <p:nvSpPr>
            <p:cNvPr id="6158" name="Serbest Form 6157">
              <a:extLst>
                <a:ext uri="{FF2B5EF4-FFF2-40B4-BE49-F238E27FC236}">
                  <a16:creationId xmlns:a16="http://schemas.microsoft.com/office/drawing/2014/main" id="{93E016B0-7C62-3544-9364-F534086C3EA1}"/>
                </a:ext>
              </a:extLst>
            </p:cNvPr>
            <p:cNvSpPr/>
            <p:nvPr/>
          </p:nvSpPr>
          <p:spPr>
            <a:xfrm>
              <a:off x="9519342" y="2863499"/>
              <a:ext cx="328526" cy="696879"/>
            </a:xfrm>
            <a:custGeom>
              <a:avLst/>
              <a:gdLst>
                <a:gd name="connsiteX0" fmla="*/ 2857 w 328526"/>
                <a:gd name="connsiteY0" fmla="*/ 28561 h 696879"/>
                <a:gd name="connsiteX1" fmla="*/ 0 w 328526"/>
                <a:gd name="connsiteY1" fmla="*/ 35225 h 696879"/>
                <a:gd name="connsiteX2" fmla="*/ 0 w 328526"/>
                <a:gd name="connsiteY2" fmla="*/ 42841 h 696879"/>
                <a:gd name="connsiteX3" fmla="*/ 6666 w 328526"/>
                <a:gd name="connsiteY3" fmla="*/ 56169 h 696879"/>
                <a:gd name="connsiteX4" fmla="*/ 9523 w 328526"/>
                <a:gd name="connsiteY4" fmla="*/ 59977 h 696879"/>
                <a:gd name="connsiteX5" fmla="*/ 13332 w 328526"/>
                <a:gd name="connsiteY5" fmla="*/ 66641 h 696879"/>
                <a:gd name="connsiteX6" fmla="*/ 19045 w 328526"/>
                <a:gd name="connsiteY6" fmla="*/ 70450 h 696879"/>
                <a:gd name="connsiteX7" fmla="*/ 22854 w 328526"/>
                <a:gd name="connsiteY7" fmla="*/ 77114 h 696879"/>
                <a:gd name="connsiteX8" fmla="*/ 25711 w 328526"/>
                <a:gd name="connsiteY8" fmla="*/ 74258 h 696879"/>
                <a:gd name="connsiteX9" fmla="*/ 29520 w 328526"/>
                <a:gd name="connsiteY9" fmla="*/ 74258 h 696879"/>
                <a:gd name="connsiteX10" fmla="*/ 29520 w 328526"/>
                <a:gd name="connsiteY10" fmla="*/ 91394 h 696879"/>
                <a:gd name="connsiteX11" fmla="*/ 36185 w 328526"/>
                <a:gd name="connsiteY11" fmla="*/ 105674 h 696879"/>
                <a:gd name="connsiteX12" fmla="*/ 45708 w 328526"/>
                <a:gd name="connsiteY12" fmla="*/ 116146 h 696879"/>
                <a:gd name="connsiteX13" fmla="*/ 48565 w 328526"/>
                <a:gd name="connsiteY13" fmla="*/ 122811 h 696879"/>
                <a:gd name="connsiteX14" fmla="*/ 59040 w 328526"/>
                <a:gd name="connsiteY14" fmla="*/ 122811 h 696879"/>
                <a:gd name="connsiteX15" fmla="*/ 59040 w 328526"/>
                <a:gd name="connsiteY15" fmla="*/ 126619 h 696879"/>
                <a:gd name="connsiteX16" fmla="*/ 64753 w 328526"/>
                <a:gd name="connsiteY16" fmla="*/ 133283 h 696879"/>
                <a:gd name="connsiteX17" fmla="*/ 68562 w 328526"/>
                <a:gd name="connsiteY17" fmla="*/ 130427 h 696879"/>
                <a:gd name="connsiteX18" fmla="*/ 71419 w 328526"/>
                <a:gd name="connsiteY18" fmla="*/ 122811 h 696879"/>
                <a:gd name="connsiteX19" fmla="*/ 71419 w 328526"/>
                <a:gd name="connsiteY19" fmla="*/ 119003 h 696879"/>
                <a:gd name="connsiteX20" fmla="*/ 75228 w 328526"/>
                <a:gd name="connsiteY20" fmla="*/ 112338 h 696879"/>
                <a:gd name="connsiteX21" fmla="*/ 80941 w 328526"/>
                <a:gd name="connsiteY21" fmla="*/ 112338 h 696879"/>
                <a:gd name="connsiteX22" fmla="*/ 87607 w 328526"/>
                <a:gd name="connsiteY22" fmla="*/ 116146 h 696879"/>
                <a:gd name="connsiteX23" fmla="*/ 100938 w 328526"/>
                <a:gd name="connsiteY23" fmla="*/ 130427 h 696879"/>
                <a:gd name="connsiteX24" fmla="*/ 97130 w 328526"/>
                <a:gd name="connsiteY24" fmla="*/ 130427 h 696879"/>
                <a:gd name="connsiteX25" fmla="*/ 94273 w 328526"/>
                <a:gd name="connsiteY25" fmla="*/ 133283 h 696879"/>
                <a:gd name="connsiteX26" fmla="*/ 94273 w 328526"/>
                <a:gd name="connsiteY26" fmla="*/ 137091 h 696879"/>
                <a:gd name="connsiteX27" fmla="*/ 107604 w 328526"/>
                <a:gd name="connsiteY27" fmla="*/ 143755 h 696879"/>
                <a:gd name="connsiteX28" fmla="*/ 117127 w 328526"/>
                <a:gd name="connsiteY28" fmla="*/ 147563 h 696879"/>
                <a:gd name="connsiteX29" fmla="*/ 123793 w 328526"/>
                <a:gd name="connsiteY29" fmla="*/ 151371 h 696879"/>
                <a:gd name="connsiteX30" fmla="*/ 123793 w 328526"/>
                <a:gd name="connsiteY30" fmla="*/ 158036 h 696879"/>
                <a:gd name="connsiteX31" fmla="*/ 119983 w 328526"/>
                <a:gd name="connsiteY31" fmla="*/ 164700 h 696879"/>
                <a:gd name="connsiteX32" fmla="*/ 114270 w 328526"/>
                <a:gd name="connsiteY32" fmla="*/ 168508 h 696879"/>
                <a:gd name="connsiteX33" fmla="*/ 110461 w 328526"/>
                <a:gd name="connsiteY33" fmla="*/ 175172 h 696879"/>
                <a:gd name="connsiteX34" fmla="*/ 107604 w 328526"/>
                <a:gd name="connsiteY34" fmla="*/ 178980 h 696879"/>
                <a:gd name="connsiteX35" fmla="*/ 97130 w 328526"/>
                <a:gd name="connsiteY35" fmla="*/ 178980 h 696879"/>
                <a:gd name="connsiteX36" fmla="*/ 94273 w 328526"/>
                <a:gd name="connsiteY36" fmla="*/ 175172 h 696879"/>
                <a:gd name="connsiteX37" fmla="*/ 80941 w 328526"/>
                <a:gd name="connsiteY37" fmla="*/ 175172 h 696879"/>
                <a:gd name="connsiteX38" fmla="*/ 84751 w 328526"/>
                <a:gd name="connsiteY38" fmla="*/ 178980 h 696879"/>
                <a:gd name="connsiteX39" fmla="*/ 84751 w 328526"/>
                <a:gd name="connsiteY39" fmla="*/ 189452 h 696879"/>
                <a:gd name="connsiteX40" fmla="*/ 91416 w 328526"/>
                <a:gd name="connsiteY40" fmla="*/ 193260 h 696879"/>
                <a:gd name="connsiteX41" fmla="*/ 94273 w 328526"/>
                <a:gd name="connsiteY41" fmla="*/ 196116 h 696879"/>
                <a:gd name="connsiteX42" fmla="*/ 114270 w 328526"/>
                <a:gd name="connsiteY42" fmla="*/ 206588 h 696879"/>
                <a:gd name="connsiteX43" fmla="*/ 119983 w 328526"/>
                <a:gd name="connsiteY43" fmla="*/ 214205 h 696879"/>
                <a:gd name="connsiteX44" fmla="*/ 126649 w 328526"/>
                <a:gd name="connsiteY44" fmla="*/ 217061 h 696879"/>
                <a:gd name="connsiteX45" fmla="*/ 130459 w 328526"/>
                <a:gd name="connsiteY45" fmla="*/ 220869 h 696879"/>
                <a:gd name="connsiteX46" fmla="*/ 136172 w 328526"/>
                <a:gd name="connsiteY46" fmla="*/ 220869 h 696879"/>
                <a:gd name="connsiteX47" fmla="*/ 136172 w 328526"/>
                <a:gd name="connsiteY47" fmla="*/ 238005 h 696879"/>
                <a:gd name="connsiteX48" fmla="*/ 139981 w 328526"/>
                <a:gd name="connsiteY48" fmla="*/ 241813 h 696879"/>
                <a:gd name="connsiteX49" fmla="*/ 146647 w 328526"/>
                <a:gd name="connsiteY49" fmla="*/ 241813 h 696879"/>
                <a:gd name="connsiteX50" fmla="*/ 153312 w 328526"/>
                <a:gd name="connsiteY50" fmla="*/ 245621 h 696879"/>
                <a:gd name="connsiteX51" fmla="*/ 156169 w 328526"/>
                <a:gd name="connsiteY51" fmla="*/ 248478 h 696879"/>
                <a:gd name="connsiteX52" fmla="*/ 159026 w 328526"/>
                <a:gd name="connsiteY52" fmla="*/ 248478 h 696879"/>
                <a:gd name="connsiteX53" fmla="*/ 159026 w 328526"/>
                <a:gd name="connsiteY53" fmla="*/ 262758 h 696879"/>
                <a:gd name="connsiteX54" fmla="*/ 165692 w 328526"/>
                <a:gd name="connsiteY54" fmla="*/ 277038 h 696879"/>
                <a:gd name="connsiteX55" fmla="*/ 176166 w 328526"/>
                <a:gd name="connsiteY55" fmla="*/ 283702 h 696879"/>
                <a:gd name="connsiteX56" fmla="*/ 185689 w 328526"/>
                <a:gd name="connsiteY56" fmla="*/ 294174 h 696879"/>
                <a:gd name="connsiteX57" fmla="*/ 188546 w 328526"/>
                <a:gd name="connsiteY57" fmla="*/ 304647 h 696879"/>
                <a:gd name="connsiteX58" fmla="*/ 198068 w 328526"/>
                <a:gd name="connsiteY58" fmla="*/ 304647 h 696879"/>
                <a:gd name="connsiteX59" fmla="*/ 198068 w 328526"/>
                <a:gd name="connsiteY59" fmla="*/ 308455 h 696879"/>
                <a:gd name="connsiteX60" fmla="*/ 201877 w 328526"/>
                <a:gd name="connsiteY60" fmla="*/ 312263 h 696879"/>
                <a:gd name="connsiteX61" fmla="*/ 208543 w 328526"/>
                <a:gd name="connsiteY61" fmla="*/ 325591 h 696879"/>
                <a:gd name="connsiteX62" fmla="*/ 214256 w 328526"/>
                <a:gd name="connsiteY62" fmla="*/ 333207 h 696879"/>
                <a:gd name="connsiteX63" fmla="*/ 220922 w 328526"/>
                <a:gd name="connsiteY63" fmla="*/ 333207 h 696879"/>
                <a:gd name="connsiteX64" fmla="*/ 224731 w 328526"/>
                <a:gd name="connsiteY64" fmla="*/ 336063 h 696879"/>
                <a:gd name="connsiteX65" fmla="*/ 231397 w 328526"/>
                <a:gd name="connsiteY65" fmla="*/ 339871 h 696879"/>
                <a:gd name="connsiteX66" fmla="*/ 234254 w 328526"/>
                <a:gd name="connsiteY66" fmla="*/ 343680 h 696879"/>
                <a:gd name="connsiteX67" fmla="*/ 234254 w 328526"/>
                <a:gd name="connsiteY67" fmla="*/ 350344 h 696879"/>
                <a:gd name="connsiteX68" fmla="*/ 231397 w 328526"/>
                <a:gd name="connsiteY68" fmla="*/ 354152 h 696879"/>
                <a:gd name="connsiteX69" fmla="*/ 227588 w 328526"/>
                <a:gd name="connsiteY69" fmla="*/ 354152 h 696879"/>
                <a:gd name="connsiteX70" fmla="*/ 224731 w 328526"/>
                <a:gd name="connsiteY70" fmla="*/ 357008 h 696879"/>
                <a:gd name="connsiteX71" fmla="*/ 220922 w 328526"/>
                <a:gd name="connsiteY71" fmla="*/ 357008 h 696879"/>
                <a:gd name="connsiteX72" fmla="*/ 234254 w 328526"/>
                <a:gd name="connsiteY72" fmla="*/ 371288 h 696879"/>
                <a:gd name="connsiteX73" fmla="*/ 247585 w 328526"/>
                <a:gd name="connsiteY73" fmla="*/ 377952 h 696879"/>
                <a:gd name="connsiteX74" fmla="*/ 250442 w 328526"/>
                <a:gd name="connsiteY74" fmla="*/ 381761 h 696879"/>
                <a:gd name="connsiteX75" fmla="*/ 254251 w 328526"/>
                <a:gd name="connsiteY75" fmla="*/ 381761 h 696879"/>
                <a:gd name="connsiteX76" fmla="*/ 243776 w 328526"/>
                <a:gd name="connsiteY76" fmla="*/ 402705 h 696879"/>
                <a:gd name="connsiteX77" fmla="*/ 247585 w 328526"/>
                <a:gd name="connsiteY77" fmla="*/ 402705 h 696879"/>
                <a:gd name="connsiteX78" fmla="*/ 254251 w 328526"/>
                <a:gd name="connsiteY78" fmla="*/ 409369 h 696879"/>
                <a:gd name="connsiteX79" fmla="*/ 254251 w 328526"/>
                <a:gd name="connsiteY79" fmla="*/ 413177 h 696879"/>
                <a:gd name="connsiteX80" fmla="*/ 247585 w 328526"/>
                <a:gd name="connsiteY80" fmla="*/ 419841 h 696879"/>
                <a:gd name="connsiteX81" fmla="*/ 243776 w 328526"/>
                <a:gd name="connsiteY81" fmla="*/ 419841 h 696879"/>
                <a:gd name="connsiteX82" fmla="*/ 243776 w 328526"/>
                <a:gd name="connsiteY82" fmla="*/ 444594 h 696879"/>
                <a:gd name="connsiteX83" fmla="*/ 247585 w 328526"/>
                <a:gd name="connsiteY83" fmla="*/ 444594 h 696879"/>
                <a:gd name="connsiteX84" fmla="*/ 254251 w 328526"/>
                <a:gd name="connsiteY84" fmla="*/ 451258 h 696879"/>
                <a:gd name="connsiteX85" fmla="*/ 259965 w 328526"/>
                <a:gd name="connsiteY85" fmla="*/ 465538 h 696879"/>
                <a:gd name="connsiteX86" fmla="*/ 259965 w 328526"/>
                <a:gd name="connsiteY86" fmla="*/ 469346 h 696879"/>
                <a:gd name="connsiteX87" fmla="*/ 254251 w 328526"/>
                <a:gd name="connsiteY87" fmla="*/ 476011 h 696879"/>
                <a:gd name="connsiteX88" fmla="*/ 250442 w 328526"/>
                <a:gd name="connsiteY88" fmla="*/ 476011 h 696879"/>
                <a:gd name="connsiteX89" fmla="*/ 250442 w 328526"/>
                <a:gd name="connsiteY89" fmla="*/ 483627 h 696879"/>
                <a:gd name="connsiteX90" fmla="*/ 254251 w 328526"/>
                <a:gd name="connsiteY90" fmla="*/ 486483 h 696879"/>
                <a:gd name="connsiteX91" fmla="*/ 254251 w 328526"/>
                <a:gd name="connsiteY91" fmla="*/ 504571 h 696879"/>
                <a:gd name="connsiteX92" fmla="*/ 257108 w 328526"/>
                <a:gd name="connsiteY92" fmla="*/ 507427 h 696879"/>
                <a:gd name="connsiteX93" fmla="*/ 257108 w 328526"/>
                <a:gd name="connsiteY93" fmla="*/ 525516 h 696879"/>
                <a:gd name="connsiteX94" fmla="*/ 250442 w 328526"/>
                <a:gd name="connsiteY94" fmla="*/ 521707 h 696879"/>
                <a:gd name="connsiteX95" fmla="*/ 240919 w 328526"/>
                <a:gd name="connsiteY95" fmla="*/ 521707 h 696879"/>
                <a:gd name="connsiteX96" fmla="*/ 238063 w 328526"/>
                <a:gd name="connsiteY96" fmla="*/ 525516 h 696879"/>
                <a:gd name="connsiteX97" fmla="*/ 238063 w 328526"/>
                <a:gd name="connsiteY97" fmla="*/ 535988 h 696879"/>
                <a:gd name="connsiteX98" fmla="*/ 220922 w 328526"/>
                <a:gd name="connsiteY98" fmla="*/ 535988 h 696879"/>
                <a:gd name="connsiteX99" fmla="*/ 220922 w 328526"/>
                <a:gd name="connsiteY99" fmla="*/ 549316 h 696879"/>
                <a:gd name="connsiteX100" fmla="*/ 198068 w 328526"/>
                <a:gd name="connsiteY100" fmla="*/ 549316 h 696879"/>
                <a:gd name="connsiteX101" fmla="*/ 198068 w 328526"/>
                <a:gd name="connsiteY101" fmla="*/ 563596 h 696879"/>
                <a:gd name="connsiteX102" fmla="*/ 204734 w 328526"/>
                <a:gd name="connsiteY102" fmla="*/ 577877 h 696879"/>
                <a:gd name="connsiteX103" fmla="*/ 214256 w 328526"/>
                <a:gd name="connsiteY103" fmla="*/ 588349 h 696879"/>
                <a:gd name="connsiteX104" fmla="*/ 214256 w 328526"/>
                <a:gd name="connsiteY104" fmla="*/ 595013 h 696879"/>
                <a:gd name="connsiteX105" fmla="*/ 211400 w 328526"/>
                <a:gd name="connsiteY105" fmla="*/ 591205 h 696879"/>
                <a:gd name="connsiteX106" fmla="*/ 204734 w 328526"/>
                <a:gd name="connsiteY106" fmla="*/ 588349 h 696879"/>
                <a:gd name="connsiteX107" fmla="*/ 201877 w 328526"/>
                <a:gd name="connsiteY107" fmla="*/ 584541 h 696879"/>
                <a:gd name="connsiteX108" fmla="*/ 195211 w 328526"/>
                <a:gd name="connsiteY108" fmla="*/ 580733 h 696879"/>
                <a:gd name="connsiteX109" fmla="*/ 188546 w 328526"/>
                <a:gd name="connsiteY109" fmla="*/ 580733 h 696879"/>
                <a:gd name="connsiteX110" fmla="*/ 185689 w 328526"/>
                <a:gd name="connsiteY110" fmla="*/ 584541 h 696879"/>
                <a:gd name="connsiteX111" fmla="*/ 185689 w 328526"/>
                <a:gd name="connsiteY111" fmla="*/ 588349 h 696879"/>
                <a:gd name="connsiteX112" fmla="*/ 165692 w 328526"/>
                <a:gd name="connsiteY112" fmla="*/ 588349 h 696879"/>
                <a:gd name="connsiteX113" fmla="*/ 169501 w 328526"/>
                <a:gd name="connsiteY113" fmla="*/ 591205 h 696879"/>
                <a:gd name="connsiteX114" fmla="*/ 172357 w 328526"/>
                <a:gd name="connsiteY114" fmla="*/ 591205 h 696879"/>
                <a:gd name="connsiteX115" fmla="*/ 176166 w 328526"/>
                <a:gd name="connsiteY115" fmla="*/ 595013 h 696879"/>
                <a:gd name="connsiteX116" fmla="*/ 176166 w 328526"/>
                <a:gd name="connsiteY116" fmla="*/ 598821 h 696879"/>
                <a:gd name="connsiteX117" fmla="*/ 169501 w 328526"/>
                <a:gd name="connsiteY117" fmla="*/ 602629 h 696879"/>
                <a:gd name="connsiteX118" fmla="*/ 159026 w 328526"/>
                <a:gd name="connsiteY118" fmla="*/ 602629 h 696879"/>
                <a:gd name="connsiteX119" fmla="*/ 149504 w 328526"/>
                <a:gd name="connsiteY119" fmla="*/ 605486 h 696879"/>
                <a:gd name="connsiteX120" fmla="*/ 146647 w 328526"/>
                <a:gd name="connsiteY120" fmla="*/ 613102 h 696879"/>
                <a:gd name="connsiteX121" fmla="*/ 146647 w 328526"/>
                <a:gd name="connsiteY121" fmla="*/ 615958 h 696879"/>
                <a:gd name="connsiteX122" fmla="*/ 156169 w 328526"/>
                <a:gd name="connsiteY122" fmla="*/ 626430 h 696879"/>
                <a:gd name="connsiteX123" fmla="*/ 162835 w 328526"/>
                <a:gd name="connsiteY123" fmla="*/ 630238 h 696879"/>
                <a:gd name="connsiteX124" fmla="*/ 165692 w 328526"/>
                <a:gd name="connsiteY124" fmla="*/ 633094 h 696879"/>
                <a:gd name="connsiteX125" fmla="*/ 169501 w 328526"/>
                <a:gd name="connsiteY125" fmla="*/ 633094 h 696879"/>
                <a:gd name="connsiteX126" fmla="*/ 159026 w 328526"/>
                <a:gd name="connsiteY126" fmla="*/ 644518 h 696879"/>
                <a:gd name="connsiteX127" fmla="*/ 159026 w 328526"/>
                <a:gd name="connsiteY127" fmla="*/ 647374 h 696879"/>
                <a:gd name="connsiteX128" fmla="*/ 162835 w 328526"/>
                <a:gd name="connsiteY128" fmla="*/ 651182 h 696879"/>
                <a:gd name="connsiteX129" fmla="*/ 162835 w 328526"/>
                <a:gd name="connsiteY129" fmla="*/ 657847 h 696879"/>
                <a:gd name="connsiteX130" fmla="*/ 165692 w 328526"/>
                <a:gd name="connsiteY130" fmla="*/ 665463 h 696879"/>
                <a:gd name="connsiteX131" fmla="*/ 165692 w 328526"/>
                <a:gd name="connsiteY131" fmla="*/ 672127 h 696879"/>
                <a:gd name="connsiteX132" fmla="*/ 169501 w 328526"/>
                <a:gd name="connsiteY132" fmla="*/ 675935 h 696879"/>
                <a:gd name="connsiteX133" fmla="*/ 159026 w 328526"/>
                <a:gd name="connsiteY133" fmla="*/ 686407 h 696879"/>
                <a:gd name="connsiteX134" fmla="*/ 159026 w 328526"/>
                <a:gd name="connsiteY134" fmla="*/ 693071 h 696879"/>
                <a:gd name="connsiteX135" fmla="*/ 165692 w 328526"/>
                <a:gd name="connsiteY135" fmla="*/ 696879 h 696879"/>
                <a:gd name="connsiteX136" fmla="*/ 172357 w 328526"/>
                <a:gd name="connsiteY136" fmla="*/ 696879 h 696879"/>
                <a:gd name="connsiteX137" fmla="*/ 179023 w 328526"/>
                <a:gd name="connsiteY137" fmla="*/ 693071 h 696879"/>
                <a:gd name="connsiteX138" fmla="*/ 192355 w 328526"/>
                <a:gd name="connsiteY138" fmla="*/ 678791 h 696879"/>
                <a:gd name="connsiteX139" fmla="*/ 198068 w 328526"/>
                <a:gd name="connsiteY139" fmla="*/ 675935 h 696879"/>
                <a:gd name="connsiteX140" fmla="*/ 204734 w 328526"/>
                <a:gd name="connsiteY140" fmla="*/ 675935 h 696879"/>
                <a:gd name="connsiteX141" fmla="*/ 208543 w 328526"/>
                <a:gd name="connsiteY141" fmla="*/ 661655 h 696879"/>
                <a:gd name="connsiteX142" fmla="*/ 208543 w 328526"/>
                <a:gd name="connsiteY142" fmla="*/ 647374 h 696879"/>
                <a:gd name="connsiteX143" fmla="*/ 214256 w 328526"/>
                <a:gd name="connsiteY143" fmla="*/ 647374 h 696879"/>
                <a:gd name="connsiteX144" fmla="*/ 218066 w 328526"/>
                <a:gd name="connsiteY144" fmla="*/ 651182 h 696879"/>
                <a:gd name="connsiteX145" fmla="*/ 224731 w 328526"/>
                <a:gd name="connsiteY145" fmla="*/ 651182 h 696879"/>
                <a:gd name="connsiteX146" fmla="*/ 231397 w 328526"/>
                <a:gd name="connsiteY146" fmla="*/ 644518 h 696879"/>
                <a:gd name="connsiteX147" fmla="*/ 231397 w 328526"/>
                <a:gd name="connsiteY147" fmla="*/ 636902 h 696879"/>
                <a:gd name="connsiteX148" fmla="*/ 227588 w 328526"/>
                <a:gd name="connsiteY148" fmla="*/ 633094 h 696879"/>
                <a:gd name="connsiteX149" fmla="*/ 224731 w 328526"/>
                <a:gd name="connsiteY149" fmla="*/ 626430 h 696879"/>
                <a:gd name="connsiteX150" fmla="*/ 220922 w 328526"/>
                <a:gd name="connsiteY150" fmla="*/ 622622 h 696879"/>
                <a:gd name="connsiteX151" fmla="*/ 220922 w 328526"/>
                <a:gd name="connsiteY151" fmla="*/ 619766 h 696879"/>
                <a:gd name="connsiteX152" fmla="*/ 224731 w 328526"/>
                <a:gd name="connsiteY152" fmla="*/ 615958 h 696879"/>
                <a:gd name="connsiteX153" fmla="*/ 231397 w 328526"/>
                <a:gd name="connsiteY153" fmla="*/ 615958 h 696879"/>
                <a:gd name="connsiteX154" fmla="*/ 238063 w 328526"/>
                <a:gd name="connsiteY154" fmla="*/ 613102 h 696879"/>
                <a:gd name="connsiteX155" fmla="*/ 240919 w 328526"/>
                <a:gd name="connsiteY155" fmla="*/ 609294 h 696879"/>
                <a:gd name="connsiteX156" fmla="*/ 243776 w 328526"/>
                <a:gd name="connsiteY156" fmla="*/ 609294 h 696879"/>
                <a:gd name="connsiteX157" fmla="*/ 247585 w 328526"/>
                <a:gd name="connsiteY157" fmla="*/ 613102 h 696879"/>
                <a:gd name="connsiteX158" fmla="*/ 254251 w 328526"/>
                <a:gd name="connsiteY158" fmla="*/ 613102 h 696879"/>
                <a:gd name="connsiteX159" fmla="*/ 259965 w 328526"/>
                <a:gd name="connsiteY159" fmla="*/ 609294 h 696879"/>
                <a:gd name="connsiteX160" fmla="*/ 270440 w 328526"/>
                <a:gd name="connsiteY160" fmla="*/ 605486 h 696879"/>
                <a:gd name="connsiteX161" fmla="*/ 296150 w 328526"/>
                <a:gd name="connsiteY161" fmla="*/ 591205 h 696879"/>
                <a:gd name="connsiteX162" fmla="*/ 316147 w 328526"/>
                <a:gd name="connsiteY162" fmla="*/ 570261 h 696879"/>
                <a:gd name="connsiteX163" fmla="*/ 319004 w 328526"/>
                <a:gd name="connsiteY163" fmla="*/ 559788 h 696879"/>
                <a:gd name="connsiteX164" fmla="*/ 321861 w 328526"/>
                <a:gd name="connsiteY164" fmla="*/ 546460 h 696879"/>
                <a:gd name="connsiteX165" fmla="*/ 328527 w 328526"/>
                <a:gd name="connsiteY165" fmla="*/ 511235 h 696879"/>
                <a:gd name="connsiteX166" fmla="*/ 328527 w 328526"/>
                <a:gd name="connsiteY166" fmla="*/ 494099 h 696879"/>
                <a:gd name="connsiteX167" fmla="*/ 325669 w 328526"/>
                <a:gd name="connsiteY167" fmla="*/ 486483 h 696879"/>
                <a:gd name="connsiteX168" fmla="*/ 312339 w 328526"/>
                <a:gd name="connsiteY168" fmla="*/ 473154 h 696879"/>
                <a:gd name="connsiteX169" fmla="*/ 321861 w 328526"/>
                <a:gd name="connsiteY169" fmla="*/ 469346 h 696879"/>
                <a:gd name="connsiteX170" fmla="*/ 321861 w 328526"/>
                <a:gd name="connsiteY170" fmla="*/ 451258 h 696879"/>
                <a:gd name="connsiteX171" fmla="*/ 319004 w 328526"/>
                <a:gd name="connsiteY171" fmla="*/ 441738 h 696879"/>
                <a:gd name="connsiteX172" fmla="*/ 319004 w 328526"/>
                <a:gd name="connsiteY172" fmla="*/ 434122 h 696879"/>
                <a:gd name="connsiteX173" fmla="*/ 309482 w 328526"/>
                <a:gd name="connsiteY173" fmla="*/ 413177 h 696879"/>
                <a:gd name="connsiteX174" fmla="*/ 305672 w 328526"/>
                <a:gd name="connsiteY174" fmla="*/ 402705 h 696879"/>
                <a:gd name="connsiteX175" fmla="*/ 302816 w 328526"/>
                <a:gd name="connsiteY175" fmla="*/ 398897 h 696879"/>
                <a:gd name="connsiteX176" fmla="*/ 299007 w 328526"/>
                <a:gd name="connsiteY176" fmla="*/ 392233 h 696879"/>
                <a:gd name="connsiteX177" fmla="*/ 302816 w 328526"/>
                <a:gd name="connsiteY177" fmla="*/ 388425 h 696879"/>
                <a:gd name="connsiteX178" fmla="*/ 302816 w 328526"/>
                <a:gd name="connsiteY178" fmla="*/ 375096 h 696879"/>
                <a:gd name="connsiteX179" fmla="*/ 282818 w 328526"/>
                <a:gd name="connsiteY179" fmla="*/ 354152 h 696879"/>
                <a:gd name="connsiteX180" fmla="*/ 263773 w 328526"/>
                <a:gd name="connsiteY180" fmla="*/ 336063 h 696879"/>
                <a:gd name="connsiteX181" fmla="*/ 247585 w 328526"/>
                <a:gd name="connsiteY181" fmla="*/ 322735 h 696879"/>
                <a:gd name="connsiteX182" fmla="*/ 234254 w 328526"/>
                <a:gd name="connsiteY182" fmla="*/ 312263 h 696879"/>
                <a:gd name="connsiteX183" fmla="*/ 227588 w 328526"/>
                <a:gd name="connsiteY183" fmla="*/ 308455 h 696879"/>
                <a:gd name="connsiteX184" fmla="*/ 218066 w 328526"/>
                <a:gd name="connsiteY184" fmla="*/ 301791 h 696879"/>
                <a:gd name="connsiteX185" fmla="*/ 211400 w 328526"/>
                <a:gd name="connsiteY185" fmla="*/ 297983 h 696879"/>
                <a:gd name="connsiteX186" fmla="*/ 208543 w 328526"/>
                <a:gd name="connsiteY186" fmla="*/ 294174 h 696879"/>
                <a:gd name="connsiteX187" fmla="*/ 208543 w 328526"/>
                <a:gd name="connsiteY187" fmla="*/ 273230 h 696879"/>
                <a:gd name="connsiteX188" fmla="*/ 181880 w 328526"/>
                <a:gd name="connsiteY188" fmla="*/ 245621 h 696879"/>
                <a:gd name="connsiteX189" fmla="*/ 165692 w 328526"/>
                <a:gd name="connsiteY189" fmla="*/ 224677 h 696879"/>
                <a:gd name="connsiteX190" fmla="*/ 156169 w 328526"/>
                <a:gd name="connsiteY190" fmla="*/ 206588 h 696879"/>
                <a:gd name="connsiteX191" fmla="*/ 153312 w 328526"/>
                <a:gd name="connsiteY191" fmla="*/ 196116 h 696879"/>
                <a:gd name="connsiteX192" fmla="*/ 153312 w 328526"/>
                <a:gd name="connsiteY192" fmla="*/ 185644 h 696879"/>
                <a:gd name="connsiteX193" fmla="*/ 149504 w 328526"/>
                <a:gd name="connsiteY193" fmla="*/ 178980 h 696879"/>
                <a:gd name="connsiteX194" fmla="*/ 149504 w 328526"/>
                <a:gd name="connsiteY194" fmla="*/ 164700 h 696879"/>
                <a:gd name="connsiteX195" fmla="*/ 153312 w 328526"/>
                <a:gd name="connsiteY195" fmla="*/ 160892 h 696879"/>
                <a:gd name="connsiteX196" fmla="*/ 159026 w 328526"/>
                <a:gd name="connsiteY196" fmla="*/ 147563 h 696879"/>
                <a:gd name="connsiteX197" fmla="*/ 159026 w 328526"/>
                <a:gd name="connsiteY197" fmla="*/ 140899 h 696879"/>
                <a:gd name="connsiteX198" fmla="*/ 162835 w 328526"/>
                <a:gd name="connsiteY198" fmla="*/ 140899 h 696879"/>
                <a:gd name="connsiteX199" fmla="*/ 169501 w 328526"/>
                <a:gd name="connsiteY199" fmla="*/ 133283 h 696879"/>
                <a:gd name="connsiteX200" fmla="*/ 176166 w 328526"/>
                <a:gd name="connsiteY200" fmla="*/ 130427 h 696879"/>
                <a:gd name="connsiteX201" fmla="*/ 181880 w 328526"/>
                <a:gd name="connsiteY201" fmla="*/ 122811 h 696879"/>
                <a:gd name="connsiteX202" fmla="*/ 181880 w 328526"/>
                <a:gd name="connsiteY202" fmla="*/ 119003 h 696879"/>
                <a:gd name="connsiteX203" fmla="*/ 185689 w 328526"/>
                <a:gd name="connsiteY203" fmla="*/ 116146 h 696879"/>
                <a:gd name="connsiteX204" fmla="*/ 201877 w 328526"/>
                <a:gd name="connsiteY204" fmla="*/ 116146 h 696879"/>
                <a:gd name="connsiteX205" fmla="*/ 208543 w 328526"/>
                <a:gd name="connsiteY205" fmla="*/ 108530 h 696879"/>
                <a:gd name="connsiteX206" fmla="*/ 211400 w 328526"/>
                <a:gd name="connsiteY206" fmla="*/ 101866 h 696879"/>
                <a:gd name="connsiteX207" fmla="*/ 211400 w 328526"/>
                <a:gd name="connsiteY207" fmla="*/ 91394 h 696879"/>
                <a:gd name="connsiteX208" fmla="*/ 214256 w 328526"/>
                <a:gd name="connsiteY208" fmla="*/ 84730 h 696879"/>
                <a:gd name="connsiteX209" fmla="*/ 211400 w 328526"/>
                <a:gd name="connsiteY209" fmla="*/ 84730 h 696879"/>
                <a:gd name="connsiteX210" fmla="*/ 208543 w 328526"/>
                <a:gd name="connsiteY210" fmla="*/ 80922 h 696879"/>
                <a:gd name="connsiteX211" fmla="*/ 192355 w 328526"/>
                <a:gd name="connsiteY211" fmla="*/ 80922 h 696879"/>
                <a:gd name="connsiteX212" fmla="*/ 185689 w 328526"/>
                <a:gd name="connsiteY212" fmla="*/ 77114 h 696879"/>
                <a:gd name="connsiteX213" fmla="*/ 181880 w 328526"/>
                <a:gd name="connsiteY213" fmla="*/ 70450 h 696879"/>
                <a:gd name="connsiteX214" fmla="*/ 179023 w 328526"/>
                <a:gd name="connsiteY214" fmla="*/ 66641 h 696879"/>
                <a:gd name="connsiteX215" fmla="*/ 169501 w 328526"/>
                <a:gd name="connsiteY215" fmla="*/ 66641 h 696879"/>
                <a:gd name="connsiteX216" fmla="*/ 169501 w 328526"/>
                <a:gd name="connsiteY216" fmla="*/ 56169 h 696879"/>
                <a:gd name="connsiteX217" fmla="*/ 162835 w 328526"/>
                <a:gd name="connsiteY217" fmla="*/ 53313 h 696879"/>
                <a:gd name="connsiteX218" fmla="*/ 159026 w 328526"/>
                <a:gd name="connsiteY218" fmla="*/ 42841 h 696879"/>
                <a:gd name="connsiteX219" fmla="*/ 169501 w 328526"/>
                <a:gd name="connsiteY219" fmla="*/ 32369 h 696879"/>
                <a:gd name="connsiteX220" fmla="*/ 169501 w 328526"/>
                <a:gd name="connsiteY220" fmla="*/ 28561 h 696879"/>
                <a:gd name="connsiteX221" fmla="*/ 165692 w 328526"/>
                <a:gd name="connsiteY221" fmla="*/ 24753 h 696879"/>
                <a:gd name="connsiteX222" fmla="*/ 149504 w 328526"/>
                <a:gd name="connsiteY222" fmla="*/ 24753 h 696879"/>
                <a:gd name="connsiteX223" fmla="*/ 142838 w 328526"/>
                <a:gd name="connsiteY223" fmla="*/ 18088 h 696879"/>
                <a:gd name="connsiteX224" fmla="*/ 126649 w 328526"/>
                <a:gd name="connsiteY224" fmla="*/ 21896 h 696879"/>
                <a:gd name="connsiteX225" fmla="*/ 110461 w 328526"/>
                <a:gd name="connsiteY225" fmla="*/ 0 h 696879"/>
                <a:gd name="connsiteX226" fmla="*/ 107604 w 328526"/>
                <a:gd name="connsiteY226" fmla="*/ 0 h 696879"/>
                <a:gd name="connsiteX227" fmla="*/ 103796 w 328526"/>
                <a:gd name="connsiteY227" fmla="*/ 3808 h 696879"/>
                <a:gd name="connsiteX228" fmla="*/ 97130 w 328526"/>
                <a:gd name="connsiteY228" fmla="*/ 7616 h 696879"/>
                <a:gd name="connsiteX229" fmla="*/ 94273 w 328526"/>
                <a:gd name="connsiteY229" fmla="*/ 10472 h 696879"/>
                <a:gd name="connsiteX230" fmla="*/ 94273 w 328526"/>
                <a:gd name="connsiteY230" fmla="*/ 18088 h 696879"/>
                <a:gd name="connsiteX231" fmla="*/ 91416 w 328526"/>
                <a:gd name="connsiteY231" fmla="*/ 24753 h 696879"/>
                <a:gd name="connsiteX232" fmla="*/ 91416 w 328526"/>
                <a:gd name="connsiteY232" fmla="*/ 28561 h 696879"/>
                <a:gd name="connsiteX233" fmla="*/ 80941 w 328526"/>
                <a:gd name="connsiteY233" fmla="*/ 28561 h 696879"/>
                <a:gd name="connsiteX234" fmla="*/ 78085 w 328526"/>
                <a:gd name="connsiteY234" fmla="*/ 32369 h 696879"/>
                <a:gd name="connsiteX235" fmla="*/ 75228 w 328526"/>
                <a:gd name="connsiteY235" fmla="*/ 28561 h 696879"/>
                <a:gd name="connsiteX236" fmla="*/ 64753 w 328526"/>
                <a:gd name="connsiteY236" fmla="*/ 28561 h 696879"/>
                <a:gd name="connsiteX237" fmla="*/ 71419 w 328526"/>
                <a:gd name="connsiteY237" fmla="*/ 35225 h 696879"/>
                <a:gd name="connsiteX238" fmla="*/ 71419 w 328526"/>
                <a:gd name="connsiteY238" fmla="*/ 42841 h 696879"/>
                <a:gd name="connsiteX239" fmla="*/ 61896 w 328526"/>
                <a:gd name="connsiteY239" fmla="*/ 42841 h 696879"/>
                <a:gd name="connsiteX240" fmla="*/ 59040 w 328526"/>
                <a:gd name="connsiteY240" fmla="*/ 39033 h 696879"/>
                <a:gd name="connsiteX241" fmla="*/ 52374 w 328526"/>
                <a:gd name="connsiteY241" fmla="*/ 28561 h 696879"/>
                <a:gd name="connsiteX242" fmla="*/ 48565 w 328526"/>
                <a:gd name="connsiteY242" fmla="*/ 28561 h 696879"/>
                <a:gd name="connsiteX243" fmla="*/ 48565 w 328526"/>
                <a:gd name="connsiteY243" fmla="*/ 39033 h 696879"/>
                <a:gd name="connsiteX244" fmla="*/ 39042 w 328526"/>
                <a:gd name="connsiteY244" fmla="*/ 28561 h 696879"/>
                <a:gd name="connsiteX245" fmla="*/ 36185 w 328526"/>
                <a:gd name="connsiteY245" fmla="*/ 32369 h 696879"/>
                <a:gd name="connsiteX246" fmla="*/ 32377 w 328526"/>
                <a:gd name="connsiteY246" fmla="*/ 39033 h 696879"/>
                <a:gd name="connsiteX247" fmla="*/ 29520 w 328526"/>
                <a:gd name="connsiteY247" fmla="*/ 42841 h 696879"/>
                <a:gd name="connsiteX248" fmla="*/ 22854 w 328526"/>
                <a:gd name="connsiteY248" fmla="*/ 42841 h 696879"/>
                <a:gd name="connsiteX249" fmla="*/ 9523 w 328526"/>
                <a:gd name="connsiteY249" fmla="*/ 28561 h 696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328526" h="696879">
                  <a:moveTo>
                    <a:pt x="2857" y="28561"/>
                  </a:moveTo>
                  <a:lnTo>
                    <a:pt x="0" y="35225"/>
                  </a:lnTo>
                  <a:lnTo>
                    <a:pt x="0" y="42841"/>
                  </a:lnTo>
                  <a:lnTo>
                    <a:pt x="6666" y="56169"/>
                  </a:lnTo>
                  <a:lnTo>
                    <a:pt x="9523" y="59977"/>
                  </a:lnTo>
                  <a:lnTo>
                    <a:pt x="13332" y="66641"/>
                  </a:lnTo>
                  <a:lnTo>
                    <a:pt x="19045" y="70450"/>
                  </a:lnTo>
                  <a:lnTo>
                    <a:pt x="22854" y="77114"/>
                  </a:lnTo>
                  <a:lnTo>
                    <a:pt x="25711" y="74258"/>
                  </a:lnTo>
                  <a:lnTo>
                    <a:pt x="29520" y="74258"/>
                  </a:lnTo>
                  <a:lnTo>
                    <a:pt x="29520" y="91394"/>
                  </a:lnTo>
                  <a:lnTo>
                    <a:pt x="36185" y="105674"/>
                  </a:lnTo>
                  <a:lnTo>
                    <a:pt x="45708" y="116146"/>
                  </a:lnTo>
                  <a:lnTo>
                    <a:pt x="48565" y="122811"/>
                  </a:lnTo>
                  <a:lnTo>
                    <a:pt x="59040" y="122811"/>
                  </a:lnTo>
                  <a:lnTo>
                    <a:pt x="59040" y="126619"/>
                  </a:lnTo>
                  <a:lnTo>
                    <a:pt x="64753" y="133283"/>
                  </a:lnTo>
                  <a:lnTo>
                    <a:pt x="68562" y="130427"/>
                  </a:lnTo>
                  <a:lnTo>
                    <a:pt x="71419" y="122811"/>
                  </a:lnTo>
                  <a:lnTo>
                    <a:pt x="71419" y="119003"/>
                  </a:lnTo>
                  <a:lnTo>
                    <a:pt x="75228" y="112338"/>
                  </a:lnTo>
                  <a:lnTo>
                    <a:pt x="80941" y="112338"/>
                  </a:lnTo>
                  <a:lnTo>
                    <a:pt x="87607" y="116146"/>
                  </a:lnTo>
                  <a:lnTo>
                    <a:pt x="100938" y="130427"/>
                  </a:lnTo>
                  <a:lnTo>
                    <a:pt x="97130" y="130427"/>
                  </a:lnTo>
                  <a:lnTo>
                    <a:pt x="94273" y="133283"/>
                  </a:lnTo>
                  <a:lnTo>
                    <a:pt x="94273" y="137091"/>
                  </a:lnTo>
                  <a:lnTo>
                    <a:pt x="107604" y="143755"/>
                  </a:lnTo>
                  <a:lnTo>
                    <a:pt x="117127" y="147563"/>
                  </a:lnTo>
                  <a:lnTo>
                    <a:pt x="123793" y="151371"/>
                  </a:lnTo>
                  <a:lnTo>
                    <a:pt x="123793" y="158036"/>
                  </a:lnTo>
                  <a:lnTo>
                    <a:pt x="119983" y="164700"/>
                  </a:lnTo>
                  <a:lnTo>
                    <a:pt x="114270" y="168508"/>
                  </a:lnTo>
                  <a:lnTo>
                    <a:pt x="110461" y="175172"/>
                  </a:lnTo>
                  <a:lnTo>
                    <a:pt x="107604" y="178980"/>
                  </a:lnTo>
                  <a:lnTo>
                    <a:pt x="97130" y="178980"/>
                  </a:lnTo>
                  <a:lnTo>
                    <a:pt x="94273" y="175172"/>
                  </a:lnTo>
                  <a:lnTo>
                    <a:pt x="80941" y="175172"/>
                  </a:lnTo>
                  <a:lnTo>
                    <a:pt x="84751" y="178980"/>
                  </a:lnTo>
                  <a:lnTo>
                    <a:pt x="84751" y="189452"/>
                  </a:lnTo>
                  <a:lnTo>
                    <a:pt x="91416" y="193260"/>
                  </a:lnTo>
                  <a:lnTo>
                    <a:pt x="94273" y="196116"/>
                  </a:lnTo>
                  <a:lnTo>
                    <a:pt x="114270" y="206588"/>
                  </a:lnTo>
                  <a:lnTo>
                    <a:pt x="119983" y="214205"/>
                  </a:lnTo>
                  <a:lnTo>
                    <a:pt x="126649" y="217061"/>
                  </a:lnTo>
                  <a:lnTo>
                    <a:pt x="130459" y="220869"/>
                  </a:lnTo>
                  <a:lnTo>
                    <a:pt x="136172" y="220869"/>
                  </a:lnTo>
                  <a:lnTo>
                    <a:pt x="136172" y="238005"/>
                  </a:lnTo>
                  <a:lnTo>
                    <a:pt x="139981" y="241813"/>
                  </a:lnTo>
                  <a:lnTo>
                    <a:pt x="146647" y="241813"/>
                  </a:lnTo>
                  <a:lnTo>
                    <a:pt x="153312" y="245621"/>
                  </a:lnTo>
                  <a:lnTo>
                    <a:pt x="156169" y="248478"/>
                  </a:lnTo>
                  <a:lnTo>
                    <a:pt x="159026" y="248478"/>
                  </a:lnTo>
                  <a:lnTo>
                    <a:pt x="159026" y="262758"/>
                  </a:lnTo>
                  <a:lnTo>
                    <a:pt x="165692" y="277038"/>
                  </a:lnTo>
                  <a:lnTo>
                    <a:pt x="176166" y="283702"/>
                  </a:lnTo>
                  <a:lnTo>
                    <a:pt x="185689" y="294174"/>
                  </a:lnTo>
                  <a:lnTo>
                    <a:pt x="188546" y="304647"/>
                  </a:lnTo>
                  <a:lnTo>
                    <a:pt x="198068" y="304647"/>
                  </a:lnTo>
                  <a:lnTo>
                    <a:pt x="198068" y="308455"/>
                  </a:lnTo>
                  <a:lnTo>
                    <a:pt x="201877" y="312263"/>
                  </a:lnTo>
                  <a:lnTo>
                    <a:pt x="208543" y="325591"/>
                  </a:lnTo>
                  <a:lnTo>
                    <a:pt x="214256" y="333207"/>
                  </a:lnTo>
                  <a:lnTo>
                    <a:pt x="220922" y="333207"/>
                  </a:lnTo>
                  <a:lnTo>
                    <a:pt x="224731" y="336063"/>
                  </a:lnTo>
                  <a:lnTo>
                    <a:pt x="231397" y="339871"/>
                  </a:lnTo>
                  <a:lnTo>
                    <a:pt x="234254" y="343680"/>
                  </a:lnTo>
                  <a:lnTo>
                    <a:pt x="234254" y="350344"/>
                  </a:lnTo>
                  <a:lnTo>
                    <a:pt x="231397" y="354152"/>
                  </a:lnTo>
                  <a:lnTo>
                    <a:pt x="227588" y="354152"/>
                  </a:lnTo>
                  <a:lnTo>
                    <a:pt x="224731" y="357008"/>
                  </a:lnTo>
                  <a:lnTo>
                    <a:pt x="220922" y="357008"/>
                  </a:lnTo>
                  <a:lnTo>
                    <a:pt x="234254" y="371288"/>
                  </a:lnTo>
                  <a:lnTo>
                    <a:pt x="247585" y="377952"/>
                  </a:lnTo>
                  <a:lnTo>
                    <a:pt x="250442" y="381761"/>
                  </a:lnTo>
                  <a:lnTo>
                    <a:pt x="254251" y="381761"/>
                  </a:lnTo>
                  <a:lnTo>
                    <a:pt x="243776" y="402705"/>
                  </a:lnTo>
                  <a:lnTo>
                    <a:pt x="247585" y="402705"/>
                  </a:lnTo>
                  <a:lnTo>
                    <a:pt x="254251" y="409369"/>
                  </a:lnTo>
                  <a:lnTo>
                    <a:pt x="254251" y="413177"/>
                  </a:lnTo>
                  <a:lnTo>
                    <a:pt x="247585" y="419841"/>
                  </a:lnTo>
                  <a:lnTo>
                    <a:pt x="243776" y="419841"/>
                  </a:lnTo>
                  <a:lnTo>
                    <a:pt x="243776" y="444594"/>
                  </a:lnTo>
                  <a:lnTo>
                    <a:pt x="247585" y="444594"/>
                  </a:lnTo>
                  <a:lnTo>
                    <a:pt x="254251" y="451258"/>
                  </a:lnTo>
                  <a:lnTo>
                    <a:pt x="259965" y="465538"/>
                  </a:lnTo>
                  <a:lnTo>
                    <a:pt x="259965" y="469346"/>
                  </a:lnTo>
                  <a:lnTo>
                    <a:pt x="254251" y="476011"/>
                  </a:lnTo>
                  <a:lnTo>
                    <a:pt x="250442" y="476011"/>
                  </a:lnTo>
                  <a:lnTo>
                    <a:pt x="250442" y="483627"/>
                  </a:lnTo>
                  <a:lnTo>
                    <a:pt x="254251" y="486483"/>
                  </a:lnTo>
                  <a:lnTo>
                    <a:pt x="254251" y="504571"/>
                  </a:lnTo>
                  <a:lnTo>
                    <a:pt x="257108" y="507427"/>
                  </a:lnTo>
                  <a:lnTo>
                    <a:pt x="257108" y="525516"/>
                  </a:lnTo>
                  <a:lnTo>
                    <a:pt x="250442" y="521707"/>
                  </a:lnTo>
                  <a:lnTo>
                    <a:pt x="240919" y="521707"/>
                  </a:lnTo>
                  <a:lnTo>
                    <a:pt x="238063" y="525516"/>
                  </a:lnTo>
                  <a:lnTo>
                    <a:pt x="238063" y="535988"/>
                  </a:lnTo>
                  <a:lnTo>
                    <a:pt x="220922" y="535988"/>
                  </a:lnTo>
                  <a:lnTo>
                    <a:pt x="220922" y="549316"/>
                  </a:lnTo>
                  <a:lnTo>
                    <a:pt x="198068" y="549316"/>
                  </a:lnTo>
                  <a:lnTo>
                    <a:pt x="198068" y="563596"/>
                  </a:lnTo>
                  <a:lnTo>
                    <a:pt x="204734" y="577877"/>
                  </a:lnTo>
                  <a:lnTo>
                    <a:pt x="214256" y="588349"/>
                  </a:lnTo>
                  <a:lnTo>
                    <a:pt x="214256" y="595013"/>
                  </a:lnTo>
                  <a:lnTo>
                    <a:pt x="211400" y="591205"/>
                  </a:lnTo>
                  <a:lnTo>
                    <a:pt x="204734" y="588349"/>
                  </a:lnTo>
                  <a:lnTo>
                    <a:pt x="201877" y="584541"/>
                  </a:lnTo>
                  <a:lnTo>
                    <a:pt x="195211" y="580733"/>
                  </a:lnTo>
                  <a:lnTo>
                    <a:pt x="188546" y="580733"/>
                  </a:lnTo>
                  <a:lnTo>
                    <a:pt x="185689" y="584541"/>
                  </a:lnTo>
                  <a:lnTo>
                    <a:pt x="185689" y="588349"/>
                  </a:lnTo>
                  <a:lnTo>
                    <a:pt x="165692" y="588349"/>
                  </a:lnTo>
                  <a:lnTo>
                    <a:pt x="169501" y="591205"/>
                  </a:lnTo>
                  <a:lnTo>
                    <a:pt x="172357" y="591205"/>
                  </a:lnTo>
                  <a:lnTo>
                    <a:pt x="176166" y="595013"/>
                  </a:lnTo>
                  <a:lnTo>
                    <a:pt x="176166" y="598821"/>
                  </a:lnTo>
                  <a:lnTo>
                    <a:pt x="169501" y="602629"/>
                  </a:lnTo>
                  <a:lnTo>
                    <a:pt x="159026" y="602629"/>
                  </a:lnTo>
                  <a:lnTo>
                    <a:pt x="149504" y="605486"/>
                  </a:lnTo>
                  <a:lnTo>
                    <a:pt x="146647" y="613102"/>
                  </a:lnTo>
                  <a:lnTo>
                    <a:pt x="146647" y="615958"/>
                  </a:lnTo>
                  <a:lnTo>
                    <a:pt x="156169" y="626430"/>
                  </a:lnTo>
                  <a:lnTo>
                    <a:pt x="162835" y="630238"/>
                  </a:lnTo>
                  <a:lnTo>
                    <a:pt x="165692" y="633094"/>
                  </a:lnTo>
                  <a:lnTo>
                    <a:pt x="169501" y="633094"/>
                  </a:lnTo>
                  <a:lnTo>
                    <a:pt x="159026" y="644518"/>
                  </a:lnTo>
                  <a:lnTo>
                    <a:pt x="159026" y="647374"/>
                  </a:lnTo>
                  <a:lnTo>
                    <a:pt x="162835" y="651182"/>
                  </a:lnTo>
                  <a:lnTo>
                    <a:pt x="162835" y="657847"/>
                  </a:lnTo>
                  <a:lnTo>
                    <a:pt x="165692" y="665463"/>
                  </a:lnTo>
                  <a:lnTo>
                    <a:pt x="165692" y="672127"/>
                  </a:lnTo>
                  <a:lnTo>
                    <a:pt x="169501" y="675935"/>
                  </a:lnTo>
                  <a:lnTo>
                    <a:pt x="159026" y="686407"/>
                  </a:lnTo>
                  <a:lnTo>
                    <a:pt x="159026" y="693071"/>
                  </a:lnTo>
                  <a:lnTo>
                    <a:pt x="165692" y="696879"/>
                  </a:lnTo>
                  <a:lnTo>
                    <a:pt x="172357" y="696879"/>
                  </a:lnTo>
                  <a:lnTo>
                    <a:pt x="179023" y="693071"/>
                  </a:lnTo>
                  <a:lnTo>
                    <a:pt x="192355" y="678791"/>
                  </a:lnTo>
                  <a:lnTo>
                    <a:pt x="198068" y="675935"/>
                  </a:lnTo>
                  <a:lnTo>
                    <a:pt x="204734" y="675935"/>
                  </a:lnTo>
                  <a:lnTo>
                    <a:pt x="208543" y="661655"/>
                  </a:lnTo>
                  <a:lnTo>
                    <a:pt x="208543" y="647374"/>
                  </a:lnTo>
                  <a:lnTo>
                    <a:pt x="214256" y="647374"/>
                  </a:lnTo>
                  <a:lnTo>
                    <a:pt x="218066" y="651182"/>
                  </a:lnTo>
                  <a:lnTo>
                    <a:pt x="224731" y="651182"/>
                  </a:lnTo>
                  <a:lnTo>
                    <a:pt x="231397" y="644518"/>
                  </a:lnTo>
                  <a:lnTo>
                    <a:pt x="231397" y="636902"/>
                  </a:lnTo>
                  <a:lnTo>
                    <a:pt x="227588" y="633094"/>
                  </a:lnTo>
                  <a:lnTo>
                    <a:pt x="224731" y="626430"/>
                  </a:lnTo>
                  <a:lnTo>
                    <a:pt x="220922" y="622622"/>
                  </a:lnTo>
                  <a:lnTo>
                    <a:pt x="220922" y="619766"/>
                  </a:lnTo>
                  <a:lnTo>
                    <a:pt x="224731" y="615958"/>
                  </a:lnTo>
                  <a:lnTo>
                    <a:pt x="231397" y="615958"/>
                  </a:lnTo>
                  <a:lnTo>
                    <a:pt x="238063" y="613102"/>
                  </a:lnTo>
                  <a:lnTo>
                    <a:pt x="240919" y="609294"/>
                  </a:lnTo>
                  <a:lnTo>
                    <a:pt x="243776" y="609294"/>
                  </a:lnTo>
                  <a:lnTo>
                    <a:pt x="247585" y="613102"/>
                  </a:lnTo>
                  <a:lnTo>
                    <a:pt x="254251" y="613102"/>
                  </a:lnTo>
                  <a:lnTo>
                    <a:pt x="259965" y="609294"/>
                  </a:lnTo>
                  <a:lnTo>
                    <a:pt x="270440" y="605486"/>
                  </a:lnTo>
                  <a:lnTo>
                    <a:pt x="296150" y="591205"/>
                  </a:lnTo>
                  <a:lnTo>
                    <a:pt x="316147" y="570261"/>
                  </a:lnTo>
                  <a:lnTo>
                    <a:pt x="319004" y="559788"/>
                  </a:lnTo>
                  <a:lnTo>
                    <a:pt x="321861" y="546460"/>
                  </a:lnTo>
                  <a:lnTo>
                    <a:pt x="328527" y="511235"/>
                  </a:lnTo>
                  <a:lnTo>
                    <a:pt x="328527" y="494099"/>
                  </a:lnTo>
                  <a:lnTo>
                    <a:pt x="325669" y="486483"/>
                  </a:lnTo>
                  <a:lnTo>
                    <a:pt x="312339" y="473154"/>
                  </a:lnTo>
                  <a:lnTo>
                    <a:pt x="321861" y="469346"/>
                  </a:lnTo>
                  <a:lnTo>
                    <a:pt x="321861" y="451258"/>
                  </a:lnTo>
                  <a:lnTo>
                    <a:pt x="319004" y="441738"/>
                  </a:lnTo>
                  <a:lnTo>
                    <a:pt x="319004" y="434122"/>
                  </a:lnTo>
                  <a:lnTo>
                    <a:pt x="309482" y="413177"/>
                  </a:lnTo>
                  <a:lnTo>
                    <a:pt x="305672" y="402705"/>
                  </a:lnTo>
                  <a:lnTo>
                    <a:pt x="302816" y="398897"/>
                  </a:lnTo>
                  <a:lnTo>
                    <a:pt x="299007" y="392233"/>
                  </a:lnTo>
                  <a:lnTo>
                    <a:pt x="302816" y="388425"/>
                  </a:lnTo>
                  <a:lnTo>
                    <a:pt x="302816" y="375096"/>
                  </a:lnTo>
                  <a:lnTo>
                    <a:pt x="282818" y="354152"/>
                  </a:lnTo>
                  <a:lnTo>
                    <a:pt x="263773" y="336063"/>
                  </a:lnTo>
                  <a:lnTo>
                    <a:pt x="247585" y="322735"/>
                  </a:lnTo>
                  <a:lnTo>
                    <a:pt x="234254" y="312263"/>
                  </a:lnTo>
                  <a:lnTo>
                    <a:pt x="227588" y="308455"/>
                  </a:lnTo>
                  <a:lnTo>
                    <a:pt x="218066" y="301791"/>
                  </a:lnTo>
                  <a:lnTo>
                    <a:pt x="211400" y="297983"/>
                  </a:lnTo>
                  <a:lnTo>
                    <a:pt x="208543" y="294174"/>
                  </a:lnTo>
                  <a:lnTo>
                    <a:pt x="208543" y="273230"/>
                  </a:lnTo>
                  <a:lnTo>
                    <a:pt x="181880" y="245621"/>
                  </a:lnTo>
                  <a:lnTo>
                    <a:pt x="165692" y="224677"/>
                  </a:lnTo>
                  <a:lnTo>
                    <a:pt x="156169" y="206588"/>
                  </a:lnTo>
                  <a:lnTo>
                    <a:pt x="153312" y="196116"/>
                  </a:lnTo>
                  <a:lnTo>
                    <a:pt x="153312" y="185644"/>
                  </a:lnTo>
                  <a:lnTo>
                    <a:pt x="149504" y="178980"/>
                  </a:lnTo>
                  <a:lnTo>
                    <a:pt x="149504" y="164700"/>
                  </a:lnTo>
                  <a:lnTo>
                    <a:pt x="153312" y="160892"/>
                  </a:lnTo>
                  <a:lnTo>
                    <a:pt x="159026" y="147563"/>
                  </a:lnTo>
                  <a:lnTo>
                    <a:pt x="159026" y="140899"/>
                  </a:lnTo>
                  <a:lnTo>
                    <a:pt x="162835" y="140899"/>
                  </a:lnTo>
                  <a:lnTo>
                    <a:pt x="169501" y="133283"/>
                  </a:lnTo>
                  <a:lnTo>
                    <a:pt x="176166" y="130427"/>
                  </a:lnTo>
                  <a:lnTo>
                    <a:pt x="181880" y="122811"/>
                  </a:lnTo>
                  <a:lnTo>
                    <a:pt x="181880" y="119003"/>
                  </a:lnTo>
                  <a:lnTo>
                    <a:pt x="185689" y="116146"/>
                  </a:lnTo>
                  <a:lnTo>
                    <a:pt x="201877" y="116146"/>
                  </a:lnTo>
                  <a:lnTo>
                    <a:pt x="208543" y="108530"/>
                  </a:lnTo>
                  <a:lnTo>
                    <a:pt x="211400" y="101866"/>
                  </a:lnTo>
                  <a:lnTo>
                    <a:pt x="211400" y="91394"/>
                  </a:lnTo>
                  <a:lnTo>
                    <a:pt x="214256" y="84730"/>
                  </a:lnTo>
                  <a:lnTo>
                    <a:pt x="211400" y="84730"/>
                  </a:lnTo>
                  <a:lnTo>
                    <a:pt x="208543" y="80922"/>
                  </a:lnTo>
                  <a:lnTo>
                    <a:pt x="192355" y="80922"/>
                  </a:lnTo>
                  <a:lnTo>
                    <a:pt x="185689" y="77114"/>
                  </a:lnTo>
                  <a:lnTo>
                    <a:pt x="181880" y="70450"/>
                  </a:lnTo>
                  <a:lnTo>
                    <a:pt x="179023" y="66641"/>
                  </a:lnTo>
                  <a:lnTo>
                    <a:pt x="169501" y="66641"/>
                  </a:lnTo>
                  <a:lnTo>
                    <a:pt x="169501" y="56169"/>
                  </a:lnTo>
                  <a:lnTo>
                    <a:pt x="162835" y="53313"/>
                  </a:lnTo>
                  <a:lnTo>
                    <a:pt x="159026" y="42841"/>
                  </a:lnTo>
                  <a:lnTo>
                    <a:pt x="169501" y="32369"/>
                  </a:lnTo>
                  <a:lnTo>
                    <a:pt x="169501" y="28561"/>
                  </a:lnTo>
                  <a:lnTo>
                    <a:pt x="165692" y="24753"/>
                  </a:lnTo>
                  <a:lnTo>
                    <a:pt x="149504" y="24753"/>
                  </a:lnTo>
                  <a:lnTo>
                    <a:pt x="142838" y="18088"/>
                  </a:lnTo>
                  <a:lnTo>
                    <a:pt x="126649" y="21896"/>
                  </a:lnTo>
                  <a:lnTo>
                    <a:pt x="110461" y="0"/>
                  </a:lnTo>
                  <a:lnTo>
                    <a:pt x="107604" y="0"/>
                  </a:lnTo>
                  <a:lnTo>
                    <a:pt x="103796" y="3808"/>
                  </a:lnTo>
                  <a:lnTo>
                    <a:pt x="97130" y="7616"/>
                  </a:lnTo>
                  <a:lnTo>
                    <a:pt x="94273" y="10472"/>
                  </a:lnTo>
                  <a:lnTo>
                    <a:pt x="94273" y="18088"/>
                  </a:lnTo>
                  <a:lnTo>
                    <a:pt x="91416" y="24753"/>
                  </a:lnTo>
                  <a:lnTo>
                    <a:pt x="91416" y="28561"/>
                  </a:lnTo>
                  <a:lnTo>
                    <a:pt x="80941" y="28561"/>
                  </a:lnTo>
                  <a:lnTo>
                    <a:pt x="78085" y="32369"/>
                  </a:lnTo>
                  <a:lnTo>
                    <a:pt x="75228" y="28561"/>
                  </a:lnTo>
                  <a:lnTo>
                    <a:pt x="64753" y="28561"/>
                  </a:lnTo>
                  <a:lnTo>
                    <a:pt x="71419" y="35225"/>
                  </a:lnTo>
                  <a:lnTo>
                    <a:pt x="71419" y="42841"/>
                  </a:lnTo>
                  <a:lnTo>
                    <a:pt x="61896" y="42841"/>
                  </a:lnTo>
                  <a:lnTo>
                    <a:pt x="59040" y="39033"/>
                  </a:lnTo>
                  <a:lnTo>
                    <a:pt x="52374" y="28561"/>
                  </a:lnTo>
                  <a:lnTo>
                    <a:pt x="48565" y="28561"/>
                  </a:lnTo>
                  <a:lnTo>
                    <a:pt x="48565" y="39033"/>
                  </a:lnTo>
                  <a:lnTo>
                    <a:pt x="39042" y="28561"/>
                  </a:lnTo>
                  <a:lnTo>
                    <a:pt x="36185" y="32369"/>
                  </a:lnTo>
                  <a:lnTo>
                    <a:pt x="32377" y="39033"/>
                  </a:lnTo>
                  <a:lnTo>
                    <a:pt x="29520" y="42841"/>
                  </a:lnTo>
                  <a:lnTo>
                    <a:pt x="22854" y="42841"/>
                  </a:lnTo>
                  <a:lnTo>
                    <a:pt x="9523" y="28561"/>
                  </a:lnTo>
                  <a:close/>
                </a:path>
              </a:pathLst>
            </a:custGeom>
            <a:solidFill>
              <a:srgbClr val="AFABAB"/>
            </a:solidFill>
            <a:ln w="9518" cap="flat">
              <a:noFill/>
              <a:prstDash val="solid"/>
              <a:miter/>
            </a:ln>
          </p:spPr>
          <p:txBody>
            <a:bodyPr rtlCol="0" anchor="ctr"/>
            <a:lstStyle/>
            <a:p>
              <a:endParaRPr lang="en-US" noProof="0" dirty="0"/>
            </a:p>
          </p:txBody>
        </p:sp>
        <p:sp>
          <p:nvSpPr>
            <p:cNvPr id="6159" name="Serbest Form 6158">
              <a:extLst>
                <a:ext uri="{FF2B5EF4-FFF2-40B4-BE49-F238E27FC236}">
                  <a16:creationId xmlns:a16="http://schemas.microsoft.com/office/drawing/2014/main" id="{73AD6687-3CFC-D440-B740-12D1BB51EE3A}"/>
                </a:ext>
              </a:extLst>
            </p:cNvPr>
            <p:cNvSpPr/>
            <p:nvPr/>
          </p:nvSpPr>
          <p:spPr>
            <a:xfrm>
              <a:off x="2768835" y="3406151"/>
              <a:ext cx="527546" cy="539795"/>
            </a:xfrm>
            <a:custGeom>
              <a:avLst/>
              <a:gdLst>
                <a:gd name="connsiteX0" fmla="*/ 513263 w 527546"/>
                <a:gd name="connsiteY0" fmla="*/ 159939 h 539795"/>
                <a:gd name="connsiteX1" fmla="*/ 509454 w 527546"/>
                <a:gd name="connsiteY1" fmla="*/ 159939 h 539795"/>
                <a:gd name="connsiteX2" fmla="*/ 506597 w 527546"/>
                <a:gd name="connsiteY2" fmla="*/ 163747 h 539795"/>
                <a:gd name="connsiteX3" fmla="*/ 499932 w 527546"/>
                <a:gd name="connsiteY3" fmla="*/ 167556 h 539795"/>
                <a:gd name="connsiteX4" fmla="*/ 496123 w 527546"/>
                <a:gd name="connsiteY4" fmla="*/ 171364 h 539795"/>
                <a:gd name="connsiteX5" fmla="*/ 493266 w 527546"/>
                <a:gd name="connsiteY5" fmla="*/ 167556 h 539795"/>
                <a:gd name="connsiteX6" fmla="*/ 486600 w 527546"/>
                <a:gd name="connsiteY6" fmla="*/ 167556 h 539795"/>
                <a:gd name="connsiteX7" fmla="*/ 482791 w 527546"/>
                <a:gd name="connsiteY7" fmla="*/ 163747 h 539795"/>
                <a:gd name="connsiteX8" fmla="*/ 479934 w 527546"/>
                <a:gd name="connsiteY8" fmla="*/ 163747 h 539795"/>
                <a:gd name="connsiteX9" fmla="*/ 466603 w 527546"/>
                <a:gd name="connsiteY9" fmla="*/ 178028 h 539795"/>
                <a:gd name="connsiteX10" fmla="*/ 450415 w 527546"/>
                <a:gd name="connsiteY10" fmla="*/ 163747 h 539795"/>
                <a:gd name="connsiteX11" fmla="*/ 463746 w 527546"/>
                <a:gd name="connsiteY11" fmla="*/ 163747 h 539795"/>
                <a:gd name="connsiteX12" fmla="*/ 470412 w 527546"/>
                <a:gd name="connsiteY12" fmla="*/ 159939 h 539795"/>
                <a:gd name="connsiteX13" fmla="*/ 474221 w 527546"/>
                <a:gd name="connsiteY13" fmla="*/ 159939 h 539795"/>
                <a:gd name="connsiteX14" fmla="*/ 477078 w 527546"/>
                <a:gd name="connsiteY14" fmla="*/ 153275 h 539795"/>
                <a:gd name="connsiteX15" fmla="*/ 477078 w 527546"/>
                <a:gd name="connsiteY15" fmla="*/ 142803 h 539795"/>
                <a:gd name="connsiteX16" fmla="*/ 483743 w 527546"/>
                <a:gd name="connsiteY16" fmla="*/ 136139 h 539795"/>
                <a:gd name="connsiteX17" fmla="*/ 487552 w 527546"/>
                <a:gd name="connsiteY17" fmla="*/ 129475 h 539795"/>
                <a:gd name="connsiteX18" fmla="*/ 480887 w 527546"/>
                <a:gd name="connsiteY18" fmla="*/ 122811 h 539795"/>
                <a:gd name="connsiteX19" fmla="*/ 463746 w 527546"/>
                <a:gd name="connsiteY19" fmla="*/ 122811 h 539795"/>
                <a:gd name="connsiteX20" fmla="*/ 463746 w 527546"/>
                <a:gd name="connsiteY20" fmla="*/ 119003 h 539795"/>
                <a:gd name="connsiteX21" fmla="*/ 460889 w 527546"/>
                <a:gd name="connsiteY21" fmla="*/ 115195 h 539795"/>
                <a:gd name="connsiteX22" fmla="*/ 460889 w 527546"/>
                <a:gd name="connsiteY22" fmla="*/ 111386 h 539795"/>
                <a:gd name="connsiteX23" fmla="*/ 457080 w 527546"/>
                <a:gd name="connsiteY23" fmla="*/ 107578 h 539795"/>
                <a:gd name="connsiteX24" fmla="*/ 454224 w 527546"/>
                <a:gd name="connsiteY24" fmla="*/ 107578 h 539795"/>
                <a:gd name="connsiteX25" fmla="*/ 451367 w 527546"/>
                <a:gd name="connsiteY25" fmla="*/ 111386 h 539795"/>
                <a:gd name="connsiteX26" fmla="*/ 451367 w 527546"/>
                <a:gd name="connsiteY26" fmla="*/ 121859 h 539795"/>
                <a:gd name="connsiteX27" fmla="*/ 447558 w 527546"/>
                <a:gd name="connsiteY27" fmla="*/ 115195 h 539795"/>
                <a:gd name="connsiteX28" fmla="*/ 447558 w 527546"/>
                <a:gd name="connsiteY28" fmla="*/ 103770 h 539795"/>
                <a:gd name="connsiteX29" fmla="*/ 434227 w 527546"/>
                <a:gd name="connsiteY29" fmla="*/ 103770 h 539795"/>
                <a:gd name="connsiteX30" fmla="*/ 431370 w 527546"/>
                <a:gd name="connsiteY30" fmla="*/ 120907 h 539795"/>
                <a:gd name="connsiteX31" fmla="*/ 427561 w 527546"/>
                <a:gd name="connsiteY31" fmla="*/ 117098 h 539795"/>
                <a:gd name="connsiteX32" fmla="*/ 424704 w 527546"/>
                <a:gd name="connsiteY32" fmla="*/ 110435 h 539795"/>
                <a:gd name="connsiteX33" fmla="*/ 424704 w 527546"/>
                <a:gd name="connsiteY33" fmla="*/ 106626 h 539795"/>
                <a:gd name="connsiteX34" fmla="*/ 420895 w 527546"/>
                <a:gd name="connsiteY34" fmla="*/ 102818 h 539795"/>
                <a:gd name="connsiteX35" fmla="*/ 420895 w 527546"/>
                <a:gd name="connsiteY35" fmla="*/ 88538 h 539795"/>
                <a:gd name="connsiteX36" fmla="*/ 404707 w 527546"/>
                <a:gd name="connsiteY36" fmla="*/ 95202 h 539795"/>
                <a:gd name="connsiteX37" fmla="*/ 407563 w 527546"/>
                <a:gd name="connsiteY37" fmla="*/ 91394 h 539795"/>
                <a:gd name="connsiteX38" fmla="*/ 414229 w 527546"/>
                <a:gd name="connsiteY38" fmla="*/ 87586 h 539795"/>
                <a:gd name="connsiteX39" fmla="*/ 418038 w 527546"/>
                <a:gd name="connsiteY39" fmla="*/ 87586 h 539795"/>
                <a:gd name="connsiteX40" fmla="*/ 418038 w 527546"/>
                <a:gd name="connsiteY40" fmla="*/ 80922 h 539795"/>
                <a:gd name="connsiteX41" fmla="*/ 411372 w 527546"/>
                <a:gd name="connsiteY41" fmla="*/ 77114 h 539795"/>
                <a:gd name="connsiteX42" fmla="*/ 408516 w 527546"/>
                <a:gd name="connsiteY42" fmla="*/ 77114 h 539795"/>
                <a:gd name="connsiteX43" fmla="*/ 408516 w 527546"/>
                <a:gd name="connsiteY43" fmla="*/ 73305 h 539795"/>
                <a:gd name="connsiteX44" fmla="*/ 412325 w 527546"/>
                <a:gd name="connsiteY44" fmla="*/ 73305 h 539795"/>
                <a:gd name="connsiteX45" fmla="*/ 418990 w 527546"/>
                <a:gd name="connsiteY45" fmla="*/ 69497 h 539795"/>
                <a:gd name="connsiteX46" fmla="*/ 425656 w 527546"/>
                <a:gd name="connsiteY46" fmla="*/ 69497 h 539795"/>
                <a:gd name="connsiteX47" fmla="*/ 435179 w 527546"/>
                <a:gd name="connsiteY47" fmla="*/ 65689 h 539795"/>
                <a:gd name="connsiteX48" fmla="*/ 441844 w 527546"/>
                <a:gd name="connsiteY48" fmla="*/ 65689 h 539795"/>
                <a:gd name="connsiteX49" fmla="*/ 445653 w 527546"/>
                <a:gd name="connsiteY49" fmla="*/ 61881 h 539795"/>
                <a:gd name="connsiteX50" fmla="*/ 399945 w 527546"/>
                <a:gd name="connsiteY50" fmla="*/ 61881 h 539795"/>
                <a:gd name="connsiteX51" fmla="*/ 379948 w 527546"/>
                <a:gd name="connsiteY51" fmla="*/ 65689 h 539795"/>
                <a:gd name="connsiteX52" fmla="*/ 373282 w 527546"/>
                <a:gd name="connsiteY52" fmla="*/ 65689 h 539795"/>
                <a:gd name="connsiteX53" fmla="*/ 379948 w 527546"/>
                <a:gd name="connsiteY53" fmla="*/ 72354 h 539795"/>
                <a:gd name="connsiteX54" fmla="*/ 373282 w 527546"/>
                <a:gd name="connsiteY54" fmla="*/ 72354 h 539795"/>
                <a:gd name="connsiteX55" fmla="*/ 366617 w 527546"/>
                <a:gd name="connsiteY55" fmla="*/ 76162 h 539795"/>
                <a:gd name="connsiteX56" fmla="*/ 359951 w 527546"/>
                <a:gd name="connsiteY56" fmla="*/ 76162 h 539795"/>
                <a:gd name="connsiteX57" fmla="*/ 353285 w 527546"/>
                <a:gd name="connsiteY57" fmla="*/ 79970 h 539795"/>
                <a:gd name="connsiteX58" fmla="*/ 349476 w 527546"/>
                <a:gd name="connsiteY58" fmla="*/ 79970 h 539795"/>
                <a:gd name="connsiteX59" fmla="*/ 342810 w 527546"/>
                <a:gd name="connsiteY59" fmla="*/ 83778 h 539795"/>
                <a:gd name="connsiteX60" fmla="*/ 333288 w 527546"/>
                <a:gd name="connsiteY60" fmla="*/ 94250 h 539795"/>
                <a:gd name="connsiteX61" fmla="*/ 326622 w 527546"/>
                <a:gd name="connsiteY61" fmla="*/ 98058 h 539795"/>
                <a:gd name="connsiteX62" fmla="*/ 317099 w 527546"/>
                <a:gd name="connsiteY62" fmla="*/ 98058 h 539795"/>
                <a:gd name="connsiteX63" fmla="*/ 310434 w 527546"/>
                <a:gd name="connsiteY63" fmla="*/ 91394 h 539795"/>
                <a:gd name="connsiteX64" fmla="*/ 300911 w 527546"/>
                <a:gd name="connsiteY64" fmla="*/ 87586 h 539795"/>
                <a:gd name="connsiteX65" fmla="*/ 294246 w 527546"/>
                <a:gd name="connsiteY65" fmla="*/ 80922 h 539795"/>
                <a:gd name="connsiteX66" fmla="*/ 287580 w 527546"/>
                <a:gd name="connsiteY66" fmla="*/ 77114 h 539795"/>
                <a:gd name="connsiteX67" fmla="*/ 280914 w 527546"/>
                <a:gd name="connsiteY67" fmla="*/ 70450 h 539795"/>
                <a:gd name="connsiteX68" fmla="*/ 271392 w 527546"/>
                <a:gd name="connsiteY68" fmla="*/ 70450 h 539795"/>
                <a:gd name="connsiteX69" fmla="*/ 248538 w 527546"/>
                <a:gd name="connsiteY69" fmla="*/ 74258 h 539795"/>
                <a:gd name="connsiteX70" fmla="*/ 205686 w 527546"/>
                <a:gd name="connsiteY70" fmla="*/ 74258 h 539795"/>
                <a:gd name="connsiteX71" fmla="*/ 199020 w 527546"/>
                <a:gd name="connsiteY71" fmla="*/ 67594 h 539795"/>
                <a:gd name="connsiteX72" fmla="*/ 195211 w 527546"/>
                <a:gd name="connsiteY72" fmla="*/ 60929 h 539795"/>
                <a:gd name="connsiteX73" fmla="*/ 195211 w 527546"/>
                <a:gd name="connsiteY73" fmla="*/ 46649 h 539795"/>
                <a:gd name="connsiteX74" fmla="*/ 192355 w 527546"/>
                <a:gd name="connsiteY74" fmla="*/ 39985 h 539795"/>
                <a:gd name="connsiteX75" fmla="*/ 185689 w 527546"/>
                <a:gd name="connsiteY75" fmla="*/ 33321 h 539795"/>
                <a:gd name="connsiteX76" fmla="*/ 179023 w 527546"/>
                <a:gd name="connsiteY76" fmla="*/ 29513 h 539795"/>
                <a:gd name="connsiteX77" fmla="*/ 151408 w 527546"/>
                <a:gd name="connsiteY77" fmla="*/ 29513 h 539795"/>
                <a:gd name="connsiteX78" fmla="*/ 131411 w 527546"/>
                <a:gd name="connsiteY78" fmla="*/ 33321 h 539795"/>
                <a:gd name="connsiteX79" fmla="*/ 121888 w 527546"/>
                <a:gd name="connsiteY79" fmla="*/ 39985 h 539795"/>
                <a:gd name="connsiteX80" fmla="*/ 115222 w 527546"/>
                <a:gd name="connsiteY80" fmla="*/ 43793 h 539795"/>
                <a:gd name="connsiteX81" fmla="*/ 111413 w 527546"/>
                <a:gd name="connsiteY81" fmla="*/ 43793 h 539795"/>
                <a:gd name="connsiteX82" fmla="*/ 98082 w 527546"/>
                <a:gd name="connsiteY82" fmla="*/ 50457 h 539795"/>
                <a:gd name="connsiteX83" fmla="*/ 88559 w 527546"/>
                <a:gd name="connsiteY83" fmla="*/ 54265 h 539795"/>
                <a:gd name="connsiteX84" fmla="*/ 79037 w 527546"/>
                <a:gd name="connsiteY84" fmla="*/ 60929 h 539795"/>
                <a:gd name="connsiteX85" fmla="*/ 76180 w 527546"/>
                <a:gd name="connsiteY85" fmla="*/ 67594 h 539795"/>
                <a:gd name="connsiteX86" fmla="*/ 76180 w 527546"/>
                <a:gd name="connsiteY86" fmla="*/ 81874 h 539795"/>
                <a:gd name="connsiteX87" fmla="*/ 82846 w 527546"/>
                <a:gd name="connsiteY87" fmla="*/ 96154 h 539795"/>
                <a:gd name="connsiteX88" fmla="*/ 85703 w 527546"/>
                <a:gd name="connsiteY88" fmla="*/ 106626 h 539795"/>
                <a:gd name="connsiteX89" fmla="*/ 89512 w 527546"/>
                <a:gd name="connsiteY89" fmla="*/ 113290 h 539795"/>
                <a:gd name="connsiteX90" fmla="*/ 85703 w 527546"/>
                <a:gd name="connsiteY90" fmla="*/ 119955 h 539795"/>
                <a:gd name="connsiteX91" fmla="*/ 82846 w 527546"/>
                <a:gd name="connsiteY91" fmla="*/ 130427 h 539795"/>
                <a:gd name="connsiteX92" fmla="*/ 76180 w 527546"/>
                <a:gd name="connsiteY92" fmla="*/ 134235 h 539795"/>
                <a:gd name="connsiteX93" fmla="*/ 72371 w 527546"/>
                <a:gd name="connsiteY93" fmla="*/ 140899 h 539795"/>
                <a:gd name="connsiteX94" fmla="*/ 69514 w 527546"/>
                <a:gd name="connsiteY94" fmla="*/ 144707 h 539795"/>
                <a:gd name="connsiteX95" fmla="*/ 65705 w 527546"/>
                <a:gd name="connsiteY95" fmla="*/ 144707 h 539795"/>
                <a:gd name="connsiteX96" fmla="*/ 69514 w 527546"/>
                <a:gd name="connsiteY96" fmla="*/ 127571 h 539795"/>
                <a:gd name="connsiteX97" fmla="*/ 62849 w 527546"/>
                <a:gd name="connsiteY97" fmla="*/ 127571 h 539795"/>
                <a:gd name="connsiteX98" fmla="*/ 59039 w 527546"/>
                <a:gd name="connsiteY98" fmla="*/ 123763 h 539795"/>
                <a:gd name="connsiteX99" fmla="*/ 52374 w 527546"/>
                <a:gd name="connsiteY99" fmla="*/ 119955 h 539795"/>
                <a:gd name="connsiteX100" fmla="*/ 49517 w 527546"/>
                <a:gd name="connsiteY100" fmla="*/ 116146 h 539795"/>
                <a:gd name="connsiteX101" fmla="*/ 45708 w 527546"/>
                <a:gd name="connsiteY101" fmla="*/ 109482 h 539795"/>
                <a:gd name="connsiteX102" fmla="*/ 52374 w 527546"/>
                <a:gd name="connsiteY102" fmla="*/ 95202 h 539795"/>
                <a:gd name="connsiteX103" fmla="*/ 59039 w 527546"/>
                <a:gd name="connsiteY103" fmla="*/ 88538 h 539795"/>
                <a:gd name="connsiteX104" fmla="*/ 65705 w 527546"/>
                <a:gd name="connsiteY104" fmla="*/ 74258 h 539795"/>
                <a:gd name="connsiteX105" fmla="*/ 65705 w 527546"/>
                <a:gd name="connsiteY105" fmla="*/ 42841 h 539795"/>
                <a:gd name="connsiteX106" fmla="*/ 62849 w 527546"/>
                <a:gd name="connsiteY106" fmla="*/ 36177 h 539795"/>
                <a:gd name="connsiteX107" fmla="*/ 62849 w 527546"/>
                <a:gd name="connsiteY107" fmla="*/ 29513 h 539795"/>
                <a:gd name="connsiteX108" fmla="*/ 59039 w 527546"/>
                <a:gd name="connsiteY108" fmla="*/ 25704 h 539795"/>
                <a:gd name="connsiteX109" fmla="*/ 59039 w 527546"/>
                <a:gd name="connsiteY109" fmla="*/ 29513 h 539795"/>
                <a:gd name="connsiteX110" fmla="*/ 56183 w 527546"/>
                <a:gd name="connsiteY110" fmla="*/ 36177 h 539795"/>
                <a:gd name="connsiteX111" fmla="*/ 49517 w 527546"/>
                <a:gd name="connsiteY111" fmla="*/ 42841 h 539795"/>
                <a:gd name="connsiteX112" fmla="*/ 39994 w 527546"/>
                <a:gd name="connsiteY112" fmla="*/ 46649 h 539795"/>
                <a:gd name="connsiteX113" fmla="*/ 26663 w 527546"/>
                <a:gd name="connsiteY113" fmla="*/ 60929 h 539795"/>
                <a:gd name="connsiteX114" fmla="*/ 19997 w 527546"/>
                <a:gd name="connsiteY114" fmla="*/ 81874 h 539795"/>
                <a:gd name="connsiteX115" fmla="*/ 19997 w 527546"/>
                <a:gd name="connsiteY115" fmla="*/ 92346 h 539795"/>
                <a:gd name="connsiteX116" fmla="*/ 16188 w 527546"/>
                <a:gd name="connsiteY116" fmla="*/ 96154 h 539795"/>
                <a:gd name="connsiteX117" fmla="*/ 16188 w 527546"/>
                <a:gd name="connsiteY117" fmla="*/ 110435 h 539795"/>
                <a:gd name="connsiteX118" fmla="*/ 2857 w 527546"/>
                <a:gd name="connsiteY118" fmla="*/ 124715 h 539795"/>
                <a:gd name="connsiteX119" fmla="*/ 0 w 527546"/>
                <a:gd name="connsiteY119" fmla="*/ 131379 h 539795"/>
                <a:gd name="connsiteX120" fmla="*/ 0 w 527546"/>
                <a:gd name="connsiteY120" fmla="*/ 138043 h 539795"/>
                <a:gd name="connsiteX121" fmla="*/ 2857 w 527546"/>
                <a:gd name="connsiteY121" fmla="*/ 141851 h 539795"/>
                <a:gd name="connsiteX122" fmla="*/ 2857 w 527546"/>
                <a:gd name="connsiteY122" fmla="*/ 138043 h 539795"/>
                <a:gd name="connsiteX123" fmla="*/ 9523 w 527546"/>
                <a:gd name="connsiteY123" fmla="*/ 131379 h 539795"/>
                <a:gd name="connsiteX124" fmla="*/ 13331 w 527546"/>
                <a:gd name="connsiteY124" fmla="*/ 131379 h 539795"/>
                <a:gd name="connsiteX125" fmla="*/ 19997 w 527546"/>
                <a:gd name="connsiteY125" fmla="*/ 138043 h 539795"/>
                <a:gd name="connsiteX126" fmla="*/ 22854 w 527546"/>
                <a:gd name="connsiteY126" fmla="*/ 144707 h 539795"/>
                <a:gd name="connsiteX127" fmla="*/ 22854 w 527546"/>
                <a:gd name="connsiteY127" fmla="*/ 165652 h 539795"/>
                <a:gd name="connsiteX128" fmla="*/ 25711 w 527546"/>
                <a:gd name="connsiteY128" fmla="*/ 169460 h 539795"/>
                <a:gd name="connsiteX129" fmla="*/ 32376 w 527546"/>
                <a:gd name="connsiteY129" fmla="*/ 173268 h 539795"/>
                <a:gd name="connsiteX130" fmla="*/ 36185 w 527546"/>
                <a:gd name="connsiteY130" fmla="*/ 177076 h 539795"/>
                <a:gd name="connsiteX131" fmla="*/ 36185 w 527546"/>
                <a:gd name="connsiteY131" fmla="*/ 183740 h 539795"/>
                <a:gd name="connsiteX132" fmla="*/ 29520 w 527546"/>
                <a:gd name="connsiteY132" fmla="*/ 198020 h 539795"/>
                <a:gd name="connsiteX133" fmla="*/ 29520 w 527546"/>
                <a:gd name="connsiteY133" fmla="*/ 222773 h 539795"/>
                <a:gd name="connsiteX134" fmla="*/ 35233 w 527546"/>
                <a:gd name="connsiteY134" fmla="*/ 222773 h 539795"/>
                <a:gd name="connsiteX135" fmla="*/ 35233 w 527546"/>
                <a:gd name="connsiteY135" fmla="*/ 229437 h 539795"/>
                <a:gd name="connsiteX136" fmla="*/ 38090 w 527546"/>
                <a:gd name="connsiteY136" fmla="*/ 236101 h 539795"/>
                <a:gd name="connsiteX137" fmla="*/ 41899 w 527546"/>
                <a:gd name="connsiteY137" fmla="*/ 239909 h 539795"/>
                <a:gd name="connsiteX138" fmla="*/ 54278 w 527546"/>
                <a:gd name="connsiteY138" fmla="*/ 239909 h 539795"/>
                <a:gd name="connsiteX139" fmla="*/ 57135 w 527546"/>
                <a:gd name="connsiteY139" fmla="*/ 236101 h 539795"/>
                <a:gd name="connsiteX140" fmla="*/ 63801 w 527546"/>
                <a:gd name="connsiteY140" fmla="*/ 236101 h 539795"/>
                <a:gd name="connsiteX141" fmla="*/ 70467 w 527546"/>
                <a:gd name="connsiteY141" fmla="*/ 239909 h 539795"/>
                <a:gd name="connsiteX142" fmla="*/ 74275 w 527546"/>
                <a:gd name="connsiteY142" fmla="*/ 239909 h 539795"/>
                <a:gd name="connsiteX143" fmla="*/ 80941 w 527546"/>
                <a:gd name="connsiteY143" fmla="*/ 243717 h 539795"/>
                <a:gd name="connsiteX144" fmla="*/ 87607 w 527546"/>
                <a:gd name="connsiteY144" fmla="*/ 243717 h 539795"/>
                <a:gd name="connsiteX145" fmla="*/ 90464 w 527546"/>
                <a:gd name="connsiteY145" fmla="*/ 239909 h 539795"/>
                <a:gd name="connsiteX146" fmla="*/ 90464 w 527546"/>
                <a:gd name="connsiteY146" fmla="*/ 237053 h 539795"/>
                <a:gd name="connsiteX147" fmla="*/ 97129 w 527546"/>
                <a:gd name="connsiteY147" fmla="*/ 237053 h 539795"/>
                <a:gd name="connsiteX148" fmla="*/ 100939 w 527546"/>
                <a:gd name="connsiteY148" fmla="*/ 240861 h 539795"/>
                <a:gd name="connsiteX149" fmla="*/ 107604 w 527546"/>
                <a:gd name="connsiteY149" fmla="*/ 244669 h 539795"/>
                <a:gd name="connsiteX150" fmla="*/ 120936 w 527546"/>
                <a:gd name="connsiteY150" fmla="*/ 244669 h 539795"/>
                <a:gd name="connsiteX151" fmla="*/ 120936 w 527546"/>
                <a:gd name="connsiteY151" fmla="*/ 248478 h 539795"/>
                <a:gd name="connsiteX152" fmla="*/ 123793 w 527546"/>
                <a:gd name="connsiteY152" fmla="*/ 252286 h 539795"/>
                <a:gd name="connsiteX153" fmla="*/ 127602 w 527546"/>
                <a:gd name="connsiteY153" fmla="*/ 258950 h 539795"/>
                <a:gd name="connsiteX154" fmla="*/ 130458 w 527546"/>
                <a:gd name="connsiteY154" fmla="*/ 269422 h 539795"/>
                <a:gd name="connsiteX155" fmla="*/ 143790 w 527546"/>
                <a:gd name="connsiteY155" fmla="*/ 283702 h 539795"/>
                <a:gd name="connsiteX156" fmla="*/ 157121 w 527546"/>
                <a:gd name="connsiteY156" fmla="*/ 283702 h 539795"/>
                <a:gd name="connsiteX157" fmla="*/ 157121 w 527546"/>
                <a:gd name="connsiteY157" fmla="*/ 279894 h 539795"/>
                <a:gd name="connsiteX158" fmla="*/ 166644 w 527546"/>
                <a:gd name="connsiteY158" fmla="*/ 279894 h 539795"/>
                <a:gd name="connsiteX159" fmla="*/ 170453 w 527546"/>
                <a:gd name="connsiteY159" fmla="*/ 283702 h 539795"/>
                <a:gd name="connsiteX160" fmla="*/ 183784 w 527546"/>
                <a:gd name="connsiteY160" fmla="*/ 283702 h 539795"/>
                <a:gd name="connsiteX161" fmla="*/ 186641 w 527546"/>
                <a:gd name="connsiteY161" fmla="*/ 279894 h 539795"/>
                <a:gd name="connsiteX162" fmla="*/ 199973 w 527546"/>
                <a:gd name="connsiteY162" fmla="*/ 283702 h 539795"/>
                <a:gd name="connsiteX163" fmla="*/ 203782 w 527546"/>
                <a:gd name="connsiteY163" fmla="*/ 279894 h 539795"/>
                <a:gd name="connsiteX164" fmla="*/ 210448 w 527546"/>
                <a:gd name="connsiteY164" fmla="*/ 276086 h 539795"/>
                <a:gd name="connsiteX165" fmla="*/ 219970 w 527546"/>
                <a:gd name="connsiteY165" fmla="*/ 276086 h 539795"/>
                <a:gd name="connsiteX166" fmla="*/ 223779 w 527546"/>
                <a:gd name="connsiteY166" fmla="*/ 279894 h 539795"/>
                <a:gd name="connsiteX167" fmla="*/ 223779 w 527546"/>
                <a:gd name="connsiteY167" fmla="*/ 286558 h 539795"/>
                <a:gd name="connsiteX168" fmla="*/ 214256 w 527546"/>
                <a:gd name="connsiteY168" fmla="*/ 297030 h 539795"/>
                <a:gd name="connsiteX169" fmla="*/ 214256 w 527546"/>
                <a:gd name="connsiteY169" fmla="*/ 311311 h 539795"/>
                <a:gd name="connsiteX170" fmla="*/ 211400 w 527546"/>
                <a:gd name="connsiteY170" fmla="*/ 315119 h 539795"/>
                <a:gd name="connsiteX171" fmla="*/ 207591 w 527546"/>
                <a:gd name="connsiteY171" fmla="*/ 315119 h 539795"/>
                <a:gd name="connsiteX172" fmla="*/ 200925 w 527546"/>
                <a:gd name="connsiteY172" fmla="*/ 321783 h 539795"/>
                <a:gd name="connsiteX173" fmla="*/ 200925 w 527546"/>
                <a:gd name="connsiteY173" fmla="*/ 336063 h 539795"/>
                <a:gd name="connsiteX174" fmla="*/ 204734 w 527546"/>
                <a:gd name="connsiteY174" fmla="*/ 342728 h 539795"/>
                <a:gd name="connsiteX175" fmla="*/ 204734 w 527546"/>
                <a:gd name="connsiteY175" fmla="*/ 359864 h 539795"/>
                <a:gd name="connsiteX176" fmla="*/ 200925 w 527546"/>
                <a:gd name="connsiteY176" fmla="*/ 366528 h 539795"/>
                <a:gd name="connsiteX177" fmla="*/ 200925 w 527546"/>
                <a:gd name="connsiteY177" fmla="*/ 373192 h 539795"/>
                <a:gd name="connsiteX178" fmla="*/ 204734 w 527546"/>
                <a:gd name="connsiteY178" fmla="*/ 377000 h 539795"/>
                <a:gd name="connsiteX179" fmla="*/ 211400 w 527546"/>
                <a:gd name="connsiteY179" fmla="*/ 377000 h 539795"/>
                <a:gd name="connsiteX180" fmla="*/ 211400 w 527546"/>
                <a:gd name="connsiteY180" fmla="*/ 391281 h 539795"/>
                <a:gd name="connsiteX181" fmla="*/ 214256 w 527546"/>
                <a:gd name="connsiteY181" fmla="*/ 397945 h 539795"/>
                <a:gd name="connsiteX182" fmla="*/ 220922 w 527546"/>
                <a:gd name="connsiteY182" fmla="*/ 401753 h 539795"/>
                <a:gd name="connsiteX183" fmla="*/ 224731 w 527546"/>
                <a:gd name="connsiteY183" fmla="*/ 408417 h 539795"/>
                <a:gd name="connsiteX184" fmla="*/ 224731 w 527546"/>
                <a:gd name="connsiteY184" fmla="*/ 412225 h 539795"/>
                <a:gd name="connsiteX185" fmla="*/ 220922 w 527546"/>
                <a:gd name="connsiteY185" fmla="*/ 418889 h 539795"/>
                <a:gd name="connsiteX186" fmla="*/ 204734 w 527546"/>
                <a:gd name="connsiteY186" fmla="*/ 436026 h 539795"/>
                <a:gd name="connsiteX187" fmla="*/ 200925 w 527546"/>
                <a:gd name="connsiteY187" fmla="*/ 436026 h 539795"/>
                <a:gd name="connsiteX188" fmla="*/ 214256 w 527546"/>
                <a:gd name="connsiteY188" fmla="*/ 442690 h 539795"/>
                <a:gd name="connsiteX189" fmla="*/ 220922 w 527546"/>
                <a:gd name="connsiteY189" fmla="*/ 449354 h 539795"/>
                <a:gd name="connsiteX190" fmla="*/ 228540 w 527546"/>
                <a:gd name="connsiteY190" fmla="*/ 449354 h 539795"/>
                <a:gd name="connsiteX191" fmla="*/ 228540 w 527546"/>
                <a:gd name="connsiteY191" fmla="*/ 463634 h 539795"/>
                <a:gd name="connsiteX192" fmla="*/ 232349 w 527546"/>
                <a:gd name="connsiteY192" fmla="*/ 467442 h 539795"/>
                <a:gd name="connsiteX193" fmla="*/ 232349 w 527546"/>
                <a:gd name="connsiteY193" fmla="*/ 477914 h 539795"/>
                <a:gd name="connsiteX194" fmla="*/ 235206 w 527546"/>
                <a:gd name="connsiteY194" fmla="*/ 481723 h 539795"/>
                <a:gd name="connsiteX195" fmla="*/ 235206 w 527546"/>
                <a:gd name="connsiteY195" fmla="*/ 492195 h 539795"/>
                <a:gd name="connsiteX196" fmla="*/ 239015 w 527546"/>
                <a:gd name="connsiteY196" fmla="*/ 498859 h 539795"/>
                <a:gd name="connsiteX197" fmla="*/ 239015 w 527546"/>
                <a:gd name="connsiteY197" fmla="*/ 509331 h 539795"/>
                <a:gd name="connsiteX198" fmla="*/ 245681 w 527546"/>
                <a:gd name="connsiteY198" fmla="*/ 515995 h 539795"/>
                <a:gd name="connsiteX199" fmla="*/ 248538 w 527546"/>
                <a:gd name="connsiteY199" fmla="*/ 522660 h 539795"/>
                <a:gd name="connsiteX200" fmla="*/ 248538 w 527546"/>
                <a:gd name="connsiteY200" fmla="*/ 526468 h 539795"/>
                <a:gd name="connsiteX201" fmla="*/ 255203 w 527546"/>
                <a:gd name="connsiteY201" fmla="*/ 533132 h 539795"/>
                <a:gd name="connsiteX202" fmla="*/ 259012 w 527546"/>
                <a:gd name="connsiteY202" fmla="*/ 533132 h 539795"/>
                <a:gd name="connsiteX203" fmla="*/ 265678 w 527546"/>
                <a:gd name="connsiteY203" fmla="*/ 536940 h 539795"/>
                <a:gd name="connsiteX204" fmla="*/ 268535 w 527546"/>
                <a:gd name="connsiteY204" fmla="*/ 536940 h 539795"/>
                <a:gd name="connsiteX205" fmla="*/ 275200 w 527546"/>
                <a:gd name="connsiteY205" fmla="*/ 533132 h 539795"/>
                <a:gd name="connsiteX206" fmla="*/ 279009 w 527546"/>
                <a:gd name="connsiteY206" fmla="*/ 529324 h 539795"/>
                <a:gd name="connsiteX207" fmla="*/ 285675 w 527546"/>
                <a:gd name="connsiteY207" fmla="*/ 525516 h 539795"/>
                <a:gd name="connsiteX208" fmla="*/ 288532 w 527546"/>
                <a:gd name="connsiteY208" fmla="*/ 521707 h 539795"/>
                <a:gd name="connsiteX209" fmla="*/ 292341 w 527546"/>
                <a:gd name="connsiteY209" fmla="*/ 525516 h 539795"/>
                <a:gd name="connsiteX210" fmla="*/ 292341 w 527546"/>
                <a:gd name="connsiteY210" fmla="*/ 539796 h 539795"/>
                <a:gd name="connsiteX211" fmla="*/ 295198 w 527546"/>
                <a:gd name="connsiteY211" fmla="*/ 539796 h 539795"/>
                <a:gd name="connsiteX212" fmla="*/ 301863 w 527546"/>
                <a:gd name="connsiteY212" fmla="*/ 533132 h 539795"/>
                <a:gd name="connsiteX213" fmla="*/ 308529 w 527546"/>
                <a:gd name="connsiteY213" fmla="*/ 518852 h 539795"/>
                <a:gd name="connsiteX214" fmla="*/ 315195 w 527546"/>
                <a:gd name="connsiteY214" fmla="*/ 512187 h 539795"/>
                <a:gd name="connsiteX215" fmla="*/ 324718 w 527546"/>
                <a:gd name="connsiteY215" fmla="*/ 512187 h 539795"/>
                <a:gd name="connsiteX216" fmla="*/ 328527 w 527546"/>
                <a:gd name="connsiteY216" fmla="*/ 508379 h 539795"/>
                <a:gd name="connsiteX217" fmla="*/ 348524 w 527546"/>
                <a:gd name="connsiteY217" fmla="*/ 497907 h 539795"/>
                <a:gd name="connsiteX218" fmla="*/ 351381 w 527546"/>
                <a:gd name="connsiteY218" fmla="*/ 491243 h 539795"/>
                <a:gd name="connsiteX219" fmla="*/ 351381 w 527546"/>
                <a:gd name="connsiteY219" fmla="*/ 474106 h 539795"/>
                <a:gd name="connsiteX220" fmla="*/ 374235 w 527546"/>
                <a:gd name="connsiteY220" fmla="*/ 474106 h 539795"/>
                <a:gd name="connsiteX221" fmla="*/ 377091 w 527546"/>
                <a:gd name="connsiteY221" fmla="*/ 470298 h 539795"/>
                <a:gd name="connsiteX222" fmla="*/ 380900 w 527546"/>
                <a:gd name="connsiteY222" fmla="*/ 463634 h 539795"/>
                <a:gd name="connsiteX223" fmla="*/ 380900 w 527546"/>
                <a:gd name="connsiteY223" fmla="*/ 459826 h 539795"/>
                <a:gd name="connsiteX224" fmla="*/ 377091 w 527546"/>
                <a:gd name="connsiteY224" fmla="*/ 456018 h 539795"/>
                <a:gd name="connsiteX225" fmla="*/ 350428 w 527546"/>
                <a:gd name="connsiteY225" fmla="*/ 452210 h 539795"/>
                <a:gd name="connsiteX226" fmla="*/ 350428 w 527546"/>
                <a:gd name="connsiteY226" fmla="*/ 435073 h 539795"/>
                <a:gd name="connsiteX227" fmla="*/ 347572 w 527546"/>
                <a:gd name="connsiteY227" fmla="*/ 428410 h 539795"/>
                <a:gd name="connsiteX228" fmla="*/ 340906 w 527546"/>
                <a:gd name="connsiteY228" fmla="*/ 421745 h 539795"/>
                <a:gd name="connsiteX229" fmla="*/ 343763 w 527546"/>
                <a:gd name="connsiteY229" fmla="*/ 417937 h 539795"/>
                <a:gd name="connsiteX230" fmla="*/ 343763 w 527546"/>
                <a:gd name="connsiteY230" fmla="*/ 400801 h 539795"/>
                <a:gd name="connsiteX231" fmla="*/ 340906 w 527546"/>
                <a:gd name="connsiteY231" fmla="*/ 396993 h 539795"/>
                <a:gd name="connsiteX232" fmla="*/ 334240 w 527546"/>
                <a:gd name="connsiteY232" fmla="*/ 393185 h 539795"/>
                <a:gd name="connsiteX233" fmla="*/ 324718 w 527546"/>
                <a:gd name="connsiteY233" fmla="*/ 382712 h 539795"/>
                <a:gd name="connsiteX234" fmla="*/ 324718 w 527546"/>
                <a:gd name="connsiteY234" fmla="*/ 365576 h 539795"/>
                <a:gd name="connsiteX235" fmla="*/ 328527 w 527546"/>
                <a:gd name="connsiteY235" fmla="*/ 369384 h 539795"/>
                <a:gd name="connsiteX236" fmla="*/ 328527 w 527546"/>
                <a:gd name="connsiteY236" fmla="*/ 373192 h 539795"/>
                <a:gd name="connsiteX237" fmla="*/ 351381 w 527546"/>
                <a:gd name="connsiteY237" fmla="*/ 373192 h 539795"/>
                <a:gd name="connsiteX238" fmla="*/ 355190 w 527546"/>
                <a:gd name="connsiteY238" fmla="*/ 377000 h 539795"/>
                <a:gd name="connsiteX239" fmla="*/ 355190 w 527546"/>
                <a:gd name="connsiteY239" fmla="*/ 387472 h 539795"/>
                <a:gd name="connsiteX240" fmla="*/ 361855 w 527546"/>
                <a:gd name="connsiteY240" fmla="*/ 387472 h 539795"/>
                <a:gd name="connsiteX241" fmla="*/ 368521 w 527546"/>
                <a:gd name="connsiteY241" fmla="*/ 383664 h 539795"/>
                <a:gd name="connsiteX242" fmla="*/ 375187 w 527546"/>
                <a:gd name="connsiteY242" fmla="*/ 387472 h 539795"/>
                <a:gd name="connsiteX243" fmla="*/ 378043 w 527546"/>
                <a:gd name="connsiteY243" fmla="*/ 383664 h 539795"/>
                <a:gd name="connsiteX244" fmla="*/ 384709 w 527546"/>
                <a:gd name="connsiteY244" fmla="*/ 383664 h 539795"/>
                <a:gd name="connsiteX245" fmla="*/ 388518 w 527546"/>
                <a:gd name="connsiteY245" fmla="*/ 387472 h 539795"/>
                <a:gd name="connsiteX246" fmla="*/ 391375 w 527546"/>
                <a:gd name="connsiteY246" fmla="*/ 394137 h 539795"/>
                <a:gd name="connsiteX247" fmla="*/ 398041 w 527546"/>
                <a:gd name="connsiteY247" fmla="*/ 400801 h 539795"/>
                <a:gd name="connsiteX248" fmla="*/ 404707 w 527546"/>
                <a:gd name="connsiteY248" fmla="*/ 404609 h 539795"/>
                <a:gd name="connsiteX249" fmla="*/ 408516 w 527546"/>
                <a:gd name="connsiteY249" fmla="*/ 400801 h 539795"/>
                <a:gd name="connsiteX250" fmla="*/ 408516 w 527546"/>
                <a:gd name="connsiteY250" fmla="*/ 390329 h 539795"/>
                <a:gd name="connsiteX251" fmla="*/ 411372 w 527546"/>
                <a:gd name="connsiteY251" fmla="*/ 383664 h 539795"/>
                <a:gd name="connsiteX252" fmla="*/ 411372 w 527546"/>
                <a:gd name="connsiteY252" fmla="*/ 377000 h 539795"/>
                <a:gd name="connsiteX253" fmla="*/ 415182 w 527546"/>
                <a:gd name="connsiteY253" fmla="*/ 373192 h 539795"/>
                <a:gd name="connsiteX254" fmla="*/ 424704 w 527546"/>
                <a:gd name="connsiteY254" fmla="*/ 373192 h 539795"/>
                <a:gd name="connsiteX255" fmla="*/ 428513 w 527546"/>
                <a:gd name="connsiteY255" fmla="*/ 377000 h 539795"/>
                <a:gd name="connsiteX256" fmla="*/ 438035 w 527546"/>
                <a:gd name="connsiteY256" fmla="*/ 377000 h 539795"/>
                <a:gd name="connsiteX257" fmla="*/ 444701 w 527546"/>
                <a:gd name="connsiteY257" fmla="*/ 373192 h 539795"/>
                <a:gd name="connsiteX258" fmla="*/ 458033 w 527546"/>
                <a:gd name="connsiteY258" fmla="*/ 358912 h 539795"/>
                <a:gd name="connsiteX259" fmla="*/ 464698 w 527546"/>
                <a:gd name="connsiteY259" fmla="*/ 355104 h 539795"/>
                <a:gd name="connsiteX260" fmla="*/ 478030 w 527546"/>
                <a:gd name="connsiteY260" fmla="*/ 355104 h 539795"/>
                <a:gd name="connsiteX261" fmla="*/ 478030 w 527546"/>
                <a:gd name="connsiteY261" fmla="*/ 348440 h 539795"/>
                <a:gd name="connsiteX262" fmla="*/ 484696 w 527546"/>
                <a:gd name="connsiteY262" fmla="*/ 348440 h 539795"/>
                <a:gd name="connsiteX263" fmla="*/ 487552 w 527546"/>
                <a:gd name="connsiteY263" fmla="*/ 344631 h 539795"/>
                <a:gd name="connsiteX264" fmla="*/ 487552 w 527546"/>
                <a:gd name="connsiteY264" fmla="*/ 323687 h 539795"/>
                <a:gd name="connsiteX265" fmla="*/ 467555 w 527546"/>
                <a:gd name="connsiteY265" fmla="*/ 302743 h 539795"/>
                <a:gd name="connsiteX266" fmla="*/ 464698 w 527546"/>
                <a:gd name="connsiteY266" fmla="*/ 296079 h 539795"/>
                <a:gd name="connsiteX267" fmla="*/ 460889 w 527546"/>
                <a:gd name="connsiteY267" fmla="*/ 292270 h 539795"/>
                <a:gd name="connsiteX268" fmla="*/ 460889 w 527546"/>
                <a:gd name="connsiteY268" fmla="*/ 285606 h 539795"/>
                <a:gd name="connsiteX269" fmla="*/ 467555 w 527546"/>
                <a:gd name="connsiteY269" fmla="*/ 281798 h 539795"/>
                <a:gd name="connsiteX270" fmla="*/ 471364 w 527546"/>
                <a:gd name="connsiteY270" fmla="*/ 281798 h 539795"/>
                <a:gd name="connsiteX271" fmla="*/ 478030 w 527546"/>
                <a:gd name="connsiteY271" fmla="*/ 277990 h 539795"/>
                <a:gd name="connsiteX272" fmla="*/ 478030 w 527546"/>
                <a:gd name="connsiteY272" fmla="*/ 267518 h 539795"/>
                <a:gd name="connsiteX273" fmla="*/ 468507 w 527546"/>
                <a:gd name="connsiteY273" fmla="*/ 257046 h 539795"/>
                <a:gd name="connsiteX274" fmla="*/ 468507 w 527546"/>
                <a:gd name="connsiteY274" fmla="*/ 253238 h 539795"/>
                <a:gd name="connsiteX275" fmla="*/ 484696 w 527546"/>
                <a:gd name="connsiteY275" fmla="*/ 253238 h 539795"/>
                <a:gd name="connsiteX276" fmla="*/ 491362 w 527546"/>
                <a:gd name="connsiteY276" fmla="*/ 249429 h 539795"/>
                <a:gd name="connsiteX277" fmla="*/ 498027 w 527546"/>
                <a:gd name="connsiteY277" fmla="*/ 249429 h 539795"/>
                <a:gd name="connsiteX278" fmla="*/ 504693 w 527546"/>
                <a:gd name="connsiteY278" fmla="*/ 245621 h 539795"/>
                <a:gd name="connsiteX279" fmla="*/ 507550 w 527546"/>
                <a:gd name="connsiteY279" fmla="*/ 241813 h 539795"/>
                <a:gd name="connsiteX280" fmla="*/ 507550 w 527546"/>
                <a:gd name="connsiteY280" fmla="*/ 231341 h 539795"/>
                <a:gd name="connsiteX281" fmla="*/ 494218 w 527546"/>
                <a:gd name="connsiteY281" fmla="*/ 231341 h 539795"/>
                <a:gd name="connsiteX282" fmla="*/ 494218 w 527546"/>
                <a:gd name="connsiteY282" fmla="*/ 208493 h 539795"/>
                <a:gd name="connsiteX283" fmla="*/ 500884 w 527546"/>
                <a:gd name="connsiteY283" fmla="*/ 201828 h 539795"/>
                <a:gd name="connsiteX284" fmla="*/ 507550 w 527546"/>
                <a:gd name="connsiteY284" fmla="*/ 201828 h 539795"/>
                <a:gd name="connsiteX285" fmla="*/ 511359 w 527546"/>
                <a:gd name="connsiteY285" fmla="*/ 198020 h 539795"/>
                <a:gd name="connsiteX286" fmla="*/ 514216 w 527546"/>
                <a:gd name="connsiteY286" fmla="*/ 198020 h 539795"/>
                <a:gd name="connsiteX287" fmla="*/ 518024 w 527546"/>
                <a:gd name="connsiteY287" fmla="*/ 194212 h 539795"/>
                <a:gd name="connsiteX288" fmla="*/ 527547 w 527546"/>
                <a:gd name="connsiteY288" fmla="*/ 173268 h 539795"/>
                <a:gd name="connsiteX289" fmla="*/ 524690 w 527546"/>
                <a:gd name="connsiteY289" fmla="*/ 169460 h 539795"/>
                <a:gd name="connsiteX290" fmla="*/ 520881 w 527546"/>
                <a:gd name="connsiteY290" fmla="*/ 162796 h 539795"/>
                <a:gd name="connsiteX291" fmla="*/ 513263 w 527546"/>
                <a:gd name="connsiteY291" fmla="*/ 159939 h 539795"/>
                <a:gd name="connsiteX292" fmla="*/ 145694 w 527546"/>
                <a:gd name="connsiteY292" fmla="*/ 23801 h 539795"/>
                <a:gd name="connsiteX293" fmla="*/ 145694 w 527546"/>
                <a:gd name="connsiteY293" fmla="*/ 6664 h 539795"/>
                <a:gd name="connsiteX294" fmla="*/ 139029 w 527546"/>
                <a:gd name="connsiteY294" fmla="*/ 0 h 539795"/>
                <a:gd name="connsiteX295" fmla="*/ 129506 w 527546"/>
                <a:gd name="connsiteY295" fmla="*/ 0 h 539795"/>
                <a:gd name="connsiteX296" fmla="*/ 125697 w 527546"/>
                <a:gd name="connsiteY296" fmla="*/ 3808 h 539795"/>
                <a:gd name="connsiteX297" fmla="*/ 125697 w 527546"/>
                <a:gd name="connsiteY297" fmla="*/ 10472 h 539795"/>
                <a:gd name="connsiteX298" fmla="*/ 129506 w 527546"/>
                <a:gd name="connsiteY298" fmla="*/ 14280 h 539795"/>
                <a:gd name="connsiteX299" fmla="*/ 129506 w 527546"/>
                <a:gd name="connsiteY299" fmla="*/ 20944 h 539795"/>
                <a:gd name="connsiteX300" fmla="*/ 132363 w 527546"/>
                <a:gd name="connsiteY300" fmla="*/ 24753 h 539795"/>
                <a:gd name="connsiteX301" fmla="*/ 145694 w 527546"/>
                <a:gd name="connsiteY301" fmla="*/ 24753 h 53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527546" h="539795">
                  <a:moveTo>
                    <a:pt x="513263" y="159939"/>
                  </a:moveTo>
                  <a:lnTo>
                    <a:pt x="509454" y="159939"/>
                  </a:lnTo>
                  <a:lnTo>
                    <a:pt x="506597" y="163747"/>
                  </a:lnTo>
                  <a:lnTo>
                    <a:pt x="499932" y="167556"/>
                  </a:lnTo>
                  <a:lnTo>
                    <a:pt x="496123" y="171364"/>
                  </a:lnTo>
                  <a:lnTo>
                    <a:pt x="493266" y="167556"/>
                  </a:lnTo>
                  <a:lnTo>
                    <a:pt x="486600" y="167556"/>
                  </a:lnTo>
                  <a:lnTo>
                    <a:pt x="482791" y="163747"/>
                  </a:lnTo>
                  <a:lnTo>
                    <a:pt x="479934" y="163747"/>
                  </a:lnTo>
                  <a:lnTo>
                    <a:pt x="466603" y="178028"/>
                  </a:lnTo>
                  <a:lnTo>
                    <a:pt x="450415" y="163747"/>
                  </a:lnTo>
                  <a:lnTo>
                    <a:pt x="463746" y="163747"/>
                  </a:lnTo>
                  <a:lnTo>
                    <a:pt x="470412" y="159939"/>
                  </a:lnTo>
                  <a:lnTo>
                    <a:pt x="474221" y="159939"/>
                  </a:lnTo>
                  <a:lnTo>
                    <a:pt x="477078" y="153275"/>
                  </a:lnTo>
                  <a:lnTo>
                    <a:pt x="477078" y="142803"/>
                  </a:lnTo>
                  <a:lnTo>
                    <a:pt x="483743" y="136139"/>
                  </a:lnTo>
                  <a:lnTo>
                    <a:pt x="487552" y="129475"/>
                  </a:lnTo>
                  <a:lnTo>
                    <a:pt x="480887" y="122811"/>
                  </a:lnTo>
                  <a:lnTo>
                    <a:pt x="463746" y="122811"/>
                  </a:lnTo>
                  <a:lnTo>
                    <a:pt x="463746" y="119003"/>
                  </a:lnTo>
                  <a:lnTo>
                    <a:pt x="460889" y="115195"/>
                  </a:lnTo>
                  <a:lnTo>
                    <a:pt x="460889" y="111386"/>
                  </a:lnTo>
                  <a:lnTo>
                    <a:pt x="457080" y="107578"/>
                  </a:lnTo>
                  <a:lnTo>
                    <a:pt x="454224" y="107578"/>
                  </a:lnTo>
                  <a:lnTo>
                    <a:pt x="451367" y="111386"/>
                  </a:lnTo>
                  <a:lnTo>
                    <a:pt x="451367" y="121859"/>
                  </a:lnTo>
                  <a:lnTo>
                    <a:pt x="447558" y="115195"/>
                  </a:lnTo>
                  <a:lnTo>
                    <a:pt x="447558" y="103770"/>
                  </a:lnTo>
                  <a:lnTo>
                    <a:pt x="434227" y="103770"/>
                  </a:lnTo>
                  <a:lnTo>
                    <a:pt x="431370" y="120907"/>
                  </a:lnTo>
                  <a:lnTo>
                    <a:pt x="427561" y="117098"/>
                  </a:lnTo>
                  <a:lnTo>
                    <a:pt x="424704" y="110435"/>
                  </a:lnTo>
                  <a:lnTo>
                    <a:pt x="424704" y="106626"/>
                  </a:lnTo>
                  <a:lnTo>
                    <a:pt x="420895" y="102818"/>
                  </a:lnTo>
                  <a:lnTo>
                    <a:pt x="420895" y="88538"/>
                  </a:lnTo>
                  <a:lnTo>
                    <a:pt x="404707" y="95202"/>
                  </a:lnTo>
                  <a:lnTo>
                    <a:pt x="407563" y="91394"/>
                  </a:lnTo>
                  <a:lnTo>
                    <a:pt x="414229" y="87586"/>
                  </a:lnTo>
                  <a:lnTo>
                    <a:pt x="418038" y="87586"/>
                  </a:lnTo>
                  <a:lnTo>
                    <a:pt x="418038" y="80922"/>
                  </a:lnTo>
                  <a:lnTo>
                    <a:pt x="411372" y="77114"/>
                  </a:lnTo>
                  <a:lnTo>
                    <a:pt x="408516" y="77114"/>
                  </a:lnTo>
                  <a:lnTo>
                    <a:pt x="408516" y="73305"/>
                  </a:lnTo>
                  <a:lnTo>
                    <a:pt x="412325" y="73305"/>
                  </a:lnTo>
                  <a:lnTo>
                    <a:pt x="418990" y="69497"/>
                  </a:lnTo>
                  <a:lnTo>
                    <a:pt x="425656" y="69497"/>
                  </a:lnTo>
                  <a:lnTo>
                    <a:pt x="435179" y="65689"/>
                  </a:lnTo>
                  <a:lnTo>
                    <a:pt x="441844" y="65689"/>
                  </a:lnTo>
                  <a:lnTo>
                    <a:pt x="445653" y="61881"/>
                  </a:lnTo>
                  <a:lnTo>
                    <a:pt x="399945" y="61881"/>
                  </a:lnTo>
                  <a:lnTo>
                    <a:pt x="379948" y="65689"/>
                  </a:lnTo>
                  <a:lnTo>
                    <a:pt x="373282" y="65689"/>
                  </a:lnTo>
                  <a:lnTo>
                    <a:pt x="379948" y="72354"/>
                  </a:lnTo>
                  <a:lnTo>
                    <a:pt x="373282" y="72354"/>
                  </a:lnTo>
                  <a:lnTo>
                    <a:pt x="366617" y="76162"/>
                  </a:lnTo>
                  <a:lnTo>
                    <a:pt x="359951" y="76162"/>
                  </a:lnTo>
                  <a:lnTo>
                    <a:pt x="353285" y="79970"/>
                  </a:lnTo>
                  <a:lnTo>
                    <a:pt x="349476" y="79970"/>
                  </a:lnTo>
                  <a:lnTo>
                    <a:pt x="342810" y="83778"/>
                  </a:lnTo>
                  <a:lnTo>
                    <a:pt x="333288" y="94250"/>
                  </a:lnTo>
                  <a:lnTo>
                    <a:pt x="326622" y="98058"/>
                  </a:lnTo>
                  <a:lnTo>
                    <a:pt x="317099" y="98058"/>
                  </a:lnTo>
                  <a:lnTo>
                    <a:pt x="310434" y="91394"/>
                  </a:lnTo>
                  <a:lnTo>
                    <a:pt x="300911" y="87586"/>
                  </a:lnTo>
                  <a:lnTo>
                    <a:pt x="294246" y="80922"/>
                  </a:lnTo>
                  <a:lnTo>
                    <a:pt x="287580" y="77114"/>
                  </a:lnTo>
                  <a:lnTo>
                    <a:pt x="280914" y="70450"/>
                  </a:lnTo>
                  <a:lnTo>
                    <a:pt x="271392" y="70450"/>
                  </a:lnTo>
                  <a:lnTo>
                    <a:pt x="248538" y="74258"/>
                  </a:lnTo>
                  <a:lnTo>
                    <a:pt x="205686" y="74258"/>
                  </a:lnTo>
                  <a:lnTo>
                    <a:pt x="199020" y="67594"/>
                  </a:lnTo>
                  <a:lnTo>
                    <a:pt x="195211" y="60929"/>
                  </a:lnTo>
                  <a:lnTo>
                    <a:pt x="195211" y="46649"/>
                  </a:lnTo>
                  <a:lnTo>
                    <a:pt x="192355" y="39985"/>
                  </a:lnTo>
                  <a:lnTo>
                    <a:pt x="185689" y="33321"/>
                  </a:lnTo>
                  <a:lnTo>
                    <a:pt x="179023" y="29513"/>
                  </a:lnTo>
                  <a:lnTo>
                    <a:pt x="151408" y="29513"/>
                  </a:lnTo>
                  <a:lnTo>
                    <a:pt x="131411" y="33321"/>
                  </a:lnTo>
                  <a:lnTo>
                    <a:pt x="121888" y="39985"/>
                  </a:lnTo>
                  <a:lnTo>
                    <a:pt x="115222" y="43793"/>
                  </a:lnTo>
                  <a:lnTo>
                    <a:pt x="111413" y="43793"/>
                  </a:lnTo>
                  <a:lnTo>
                    <a:pt x="98082" y="50457"/>
                  </a:lnTo>
                  <a:lnTo>
                    <a:pt x="88559" y="54265"/>
                  </a:lnTo>
                  <a:lnTo>
                    <a:pt x="79037" y="60929"/>
                  </a:lnTo>
                  <a:lnTo>
                    <a:pt x="76180" y="67594"/>
                  </a:lnTo>
                  <a:lnTo>
                    <a:pt x="76180" y="81874"/>
                  </a:lnTo>
                  <a:lnTo>
                    <a:pt x="82846" y="96154"/>
                  </a:lnTo>
                  <a:lnTo>
                    <a:pt x="85703" y="106626"/>
                  </a:lnTo>
                  <a:lnTo>
                    <a:pt x="89512" y="113290"/>
                  </a:lnTo>
                  <a:lnTo>
                    <a:pt x="85703" y="119955"/>
                  </a:lnTo>
                  <a:lnTo>
                    <a:pt x="82846" y="130427"/>
                  </a:lnTo>
                  <a:lnTo>
                    <a:pt x="76180" y="134235"/>
                  </a:lnTo>
                  <a:lnTo>
                    <a:pt x="72371" y="140899"/>
                  </a:lnTo>
                  <a:lnTo>
                    <a:pt x="69514" y="144707"/>
                  </a:lnTo>
                  <a:lnTo>
                    <a:pt x="65705" y="144707"/>
                  </a:lnTo>
                  <a:lnTo>
                    <a:pt x="69514" y="127571"/>
                  </a:lnTo>
                  <a:lnTo>
                    <a:pt x="62849" y="127571"/>
                  </a:lnTo>
                  <a:lnTo>
                    <a:pt x="59039" y="123763"/>
                  </a:lnTo>
                  <a:lnTo>
                    <a:pt x="52374" y="119955"/>
                  </a:lnTo>
                  <a:lnTo>
                    <a:pt x="49517" y="116146"/>
                  </a:lnTo>
                  <a:lnTo>
                    <a:pt x="45708" y="109482"/>
                  </a:lnTo>
                  <a:lnTo>
                    <a:pt x="52374" y="95202"/>
                  </a:lnTo>
                  <a:lnTo>
                    <a:pt x="59039" y="88538"/>
                  </a:lnTo>
                  <a:lnTo>
                    <a:pt x="65705" y="74258"/>
                  </a:lnTo>
                  <a:lnTo>
                    <a:pt x="65705" y="42841"/>
                  </a:lnTo>
                  <a:lnTo>
                    <a:pt x="62849" y="36177"/>
                  </a:lnTo>
                  <a:lnTo>
                    <a:pt x="62849" y="29513"/>
                  </a:lnTo>
                  <a:lnTo>
                    <a:pt x="59039" y="25704"/>
                  </a:lnTo>
                  <a:lnTo>
                    <a:pt x="59039" y="29513"/>
                  </a:lnTo>
                  <a:lnTo>
                    <a:pt x="56183" y="36177"/>
                  </a:lnTo>
                  <a:lnTo>
                    <a:pt x="49517" y="42841"/>
                  </a:lnTo>
                  <a:lnTo>
                    <a:pt x="39994" y="46649"/>
                  </a:lnTo>
                  <a:lnTo>
                    <a:pt x="26663" y="60929"/>
                  </a:lnTo>
                  <a:lnTo>
                    <a:pt x="19997" y="81874"/>
                  </a:lnTo>
                  <a:lnTo>
                    <a:pt x="19997" y="92346"/>
                  </a:lnTo>
                  <a:lnTo>
                    <a:pt x="16188" y="96154"/>
                  </a:lnTo>
                  <a:lnTo>
                    <a:pt x="16188" y="110435"/>
                  </a:lnTo>
                  <a:lnTo>
                    <a:pt x="2857" y="124715"/>
                  </a:lnTo>
                  <a:lnTo>
                    <a:pt x="0" y="131379"/>
                  </a:lnTo>
                  <a:lnTo>
                    <a:pt x="0" y="138043"/>
                  </a:lnTo>
                  <a:lnTo>
                    <a:pt x="2857" y="141851"/>
                  </a:lnTo>
                  <a:lnTo>
                    <a:pt x="2857" y="138043"/>
                  </a:lnTo>
                  <a:lnTo>
                    <a:pt x="9523" y="131379"/>
                  </a:lnTo>
                  <a:lnTo>
                    <a:pt x="13331" y="131379"/>
                  </a:lnTo>
                  <a:lnTo>
                    <a:pt x="19997" y="138043"/>
                  </a:lnTo>
                  <a:lnTo>
                    <a:pt x="22854" y="144707"/>
                  </a:lnTo>
                  <a:lnTo>
                    <a:pt x="22854" y="165652"/>
                  </a:lnTo>
                  <a:lnTo>
                    <a:pt x="25711" y="169460"/>
                  </a:lnTo>
                  <a:lnTo>
                    <a:pt x="32376" y="173268"/>
                  </a:lnTo>
                  <a:lnTo>
                    <a:pt x="36185" y="177076"/>
                  </a:lnTo>
                  <a:lnTo>
                    <a:pt x="36185" y="183740"/>
                  </a:lnTo>
                  <a:lnTo>
                    <a:pt x="29520" y="198020"/>
                  </a:lnTo>
                  <a:lnTo>
                    <a:pt x="29520" y="222773"/>
                  </a:lnTo>
                  <a:lnTo>
                    <a:pt x="35233" y="222773"/>
                  </a:lnTo>
                  <a:lnTo>
                    <a:pt x="35233" y="229437"/>
                  </a:lnTo>
                  <a:lnTo>
                    <a:pt x="38090" y="236101"/>
                  </a:lnTo>
                  <a:lnTo>
                    <a:pt x="41899" y="239909"/>
                  </a:lnTo>
                  <a:lnTo>
                    <a:pt x="54278" y="239909"/>
                  </a:lnTo>
                  <a:lnTo>
                    <a:pt x="57135" y="236101"/>
                  </a:lnTo>
                  <a:lnTo>
                    <a:pt x="63801" y="236101"/>
                  </a:lnTo>
                  <a:lnTo>
                    <a:pt x="70467" y="239909"/>
                  </a:lnTo>
                  <a:lnTo>
                    <a:pt x="74275" y="239909"/>
                  </a:lnTo>
                  <a:lnTo>
                    <a:pt x="80941" y="243717"/>
                  </a:lnTo>
                  <a:lnTo>
                    <a:pt x="87607" y="243717"/>
                  </a:lnTo>
                  <a:lnTo>
                    <a:pt x="90464" y="239909"/>
                  </a:lnTo>
                  <a:lnTo>
                    <a:pt x="90464" y="237053"/>
                  </a:lnTo>
                  <a:lnTo>
                    <a:pt x="97129" y="237053"/>
                  </a:lnTo>
                  <a:lnTo>
                    <a:pt x="100939" y="240861"/>
                  </a:lnTo>
                  <a:lnTo>
                    <a:pt x="107604" y="244669"/>
                  </a:lnTo>
                  <a:lnTo>
                    <a:pt x="120936" y="244669"/>
                  </a:lnTo>
                  <a:lnTo>
                    <a:pt x="120936" y="248478"/>
                  </a:lnTo>
                  <a:lnTo>
                    <a:pt x="123793" y="252286"/>
                  </a:lnTo>
                  <a:lnTo>
                    <a:pt x="127602" y="258950"/>
                  </a:lnTo>
                  <a:lnTo>
                    <a:pt x="130458" y="269422"/>
                  </a:lnTo>
                  <a:lnTo>
                    <a:pt x="143790" y="283702"/>
                  </a:lnTo>
                  <a:lnTo>
                    <a:pt x="157121" y="283702"/>
                  </a:lnTo>
                  <a:lnTo>
                    <a:pt x="157121" y="279894"/>
                  </a:lnTo>
                  <a:lnTo>
                    <a:pt x="166644" y="279894"/>
                  </a:lnTo>
                  <a:lnTo>
                    <a:pt x="170453" y="283702"/>
                  </a:lnTo>
                  <a:lnTo>
                    <a:pt x="183784" y="283702"/>
                  </a:lnTo>
                  <a:lnTo>
                    <a:pt x="186641" y="279894"/>
                  </a:lnTo>
                  <a:lnTo>
                    <a:pt x="199973" y="283702"/>
                  </a:lnTo>
                  <a:lnTo>
                    <a:pt x="203782" y="279894"/>
                  </a:lnTo>
                  <a:lnTo>
                    <a:pt x="210448" y="276086"/>
                  </a:lnTo>
                  <a:lnTo>
                    <a:pt x="219970" y="276086"/>
                  </a:lnTo>
                  <a:lnTo>
                    <a:pt x="223779" y="279894"/>
                  </a:lnTo>
                  <a:lnTo>
                    <a:pt x="223779" y="286558"/>
                  </a:lnTo>
                  <a:lnTo>
                    <a:pt x="214256" y="297030"/>
                  </a:lnTo>
                  <a:lnTo>
                    <a:pt x="214256" y="311311"/>
                  </a:lnTo>
                  <a:lnTo>
                    <a:pt x="211400" y="315119"/>
                  </a:lnTo>
                  <a:lnTo>
                    <a:pt x="207591" y="315119"/>
                  </a:lnTo>
                  <a:lnTo>
                    <a:pt x="200925" y="321783"/>
                  </a:lnTo>
                  <a:lnTo>
                    <a:pt x="200925" y="336063"/>
                  </a:lnTo>
                  <a:lnTo>
                    <a:pt x="204734" y="342728"/>
                  </a:lnTo>
                  <a:lnTo>
                    <a:pt x="204734" y="359864"/>
                  </a:lnTo>
                  <a:lnTo>
                    <a:pt x="200925" y="366528"/>
                  </a:lnTo>
                  <a:lnTo>
                    <a:pt x="200925" y="373192"/>
                  </a:lnTo>
                  <a:lnTo>
                    <a:pt x="204734" y="377000"/>
                  </a:lnTo>
                  <a:lnTo>
                    <a:pt x="211400" y="377000"/>
                  </a:lnTo>
                  <a:lnTo>
                    <a:pt x="211400" y="391281"/>
                  </a:lnTo>
                  <a:lnTo>
                    <a:pt x="214256" y="397945"/>
                  </a:lnTo>
                  <a:lnTo>
                    <a:pt x="220922" y="401753"/>
                  </a:lnTo>
                  <a:lnTo>
                    <a:pt x="224731" y="408417"/>
                  </a:lnTo>
                  <a:lnTo>
                    <a:pt x="224731" y="412225"/>
                  </a:lnTo>
                  <a:lnTo>
                    <a:pt x="220922" y="418889"/>
                  </a:lnTo>
                  <a:lnTo>
                    <a:pt x="204734" y="436026"/>
                  </a:lnTo>
                  <a:lnTo>
                    <a:pt x="200925" y="436026"/>
                  </a:lnTo>
                  <a:lnTo>
                    <a:pt x="214256" y="442690"/>
                  </a:lnTo>
                  <a:lnTo>
                    <a:pt x="220922" y="449354"/>
                  </a:lnTo>
                  <a:lnTo>
                    <a:pt x="228540" y="449354"/>
                  </a:lnTo>
                  <a:lnTo>
                    <a:pt x="228540" y="463634"/>
                  </a:lnTo>
                  <a:lnTo>
                    <a:pt x="232349" y="467442"/>
                  </a:lnTo>
                  <a:lnTo>
                    <a:pt x="232349" y="477914"/>
                  </a:lnTo>
                  <a:lnTo>
                    <a:pt x="235206" y="481723"/>
                  </a:lnTo>
                  <a:lnTo>
                    <a:pt x="235206" y="492195"/>
                  </a:lnTo>
                  <a:lnTo>
                    <a:pt x="239015" y="498859"/>
                  </a:lnTo>
                  <a:lnTo>
                    <a:pt x="239015" y="509331"/>
                  </a:lnTo>
                  <a:lnTo>
                    <a:pt x="245681" y="515995"/>
                  </a:lnTo>
                  <a:lnTo>
                    <a:pt x="248538" y="522660"/>
                  </a:lnTo>
                  <a:lnTo>
                    <a:pt x="248538" y="526468"/>
                  </a:lnTo>
                  <a:lnTo>
                    <a:pt x="255203" y="533132"/>
                  </a:lnTo>
                  <a:lnTo>
                    <a:pt x="259012" y="533132"/>
                  </a:lnTo>
                  <a:lnTo>
                    <a:pt x="265678" y="536940"/>
                  </a:lnTo>
                  <a:lnTo>
                    <a:pt x="268535" y="536940"/>
                  </a:lnTo>
                  <a:lnTo>
                    <a:pt x="275200" y="533132"/>
                  </a:lnTo>
                  <a:lnTo>
                    <a:pt x="279009" y="529324"/>
                  </a:lnTo>
                  <a:lnTo>
                    <a:pt x="285675" y="525516"/>
                  </a:lnTo>
                  <a:lnTo>
                    <a:pt x="288532" y="521707"/>
                  </a:lnTo>
                  <a:lnTo>
                    <a:pt x="292341" y="525516"/>
                  </a:lnTo>
                  <a:lnTo>
                    <a:pt x="292341" y="539796"/>
                  </a:lnTo>
                  <a:lnTo>
                    <a:pt x="295198" y="539796"/>
                  </a:lnTo>
                  <a:lnTo>
                    <a:pt x="301863" y="533132"/>
                  </a:lnTo>
                  <a:lnTo>
                    <a:pt x="308529" y="518852"/>
                  </a:lnTo>
                  <a:lnTo>
                    <a:pt x="315195" y="512187"/>
                  </a:lnTo>
                  <a:lnTo>
                    <a:pt x="324718" y="512187"/>
                  </a:lnTo>
                  <a:lnTo>
                    <a:pt x="328527" y="508379"/>
                  </a:lnTo>
                  <a:lnTo>
                    <a:pt x="348524" y="497907"/>
                  </a:lnTo>
                  <a:lnTo>
                    <a:pt x="351381" y="491243"/>
                  </a:lnTo>
                  <a:lnTo>
                    <a:pt x="351381" y="474106"/>
                  </a:lnTo>
                  <a:lnTo>
                    <a:pt x="374235" y="474106"/>
                  </a:lnTo>
                  <a:lnTo>
                    <a:pt x="377091" y="470298"/>
                  </a:lnTo>
                  <a:lnTo>
                    <a:pt x="380900" y="463634"/>
                  </a:lnTo>
                  <a:lnTo>
                    <a:pt x="380900" y="459826"/>
                  </a:lnTo>
                  <a:lnTo>
                    <a:pt x="377091" y="456018"/>
                  </a:lnTo>
                  <a:lnTo>
                    <a:pt x="350428" y="452210"/>
                  </a:lnTo>
                  <a:lnTo>
                    <a:pt x="350428" y="435073"/>
                  </a:lnTo>
                  <a:lnTo>
                    <a:pt x="347572" y="428410"/>
                  </a:lnTo>
                  <a:lnTo>
                    <a:pt x="340906" y="421745"/>
                  </a:lnTo>
                  <a:lnTo>
                    <a:pt x="343763" y="417937"/>
                  </a:lnTo>
                  <a:lnTo>
                    <a:pt x="343763" y="400801"/>
                  </a:lnTo>
                  <a:lnTo>
                    <a:pt x="340906" y="396993"/>
                  </a:lnTo>
                  <a:lnTo>
                    <a:pt x="334240" y="393185"/>
                  </a:lnTo>
                  <a:lnTo>
                    <a:pt x="324718" y="382712"/>
                  </a:lnTo>
                  <a:lnTo>
                    <a:pt x="324718" y="365576"/>
                  </a:lnTo>
                  <a:lnTo>
                    <a:pt x="328527" y="369384"/>
                  </a:lnTo>
                  <a:lnTo>
                    <a:pt x="328527" y="373192"/>
                  </a:lnTo>
                  <a:lnTo>
                    <a:pt x="351381" y="373192"/>
                  </a:lnTo>
                  <a:lnTo>
                    <a:pt x="355190" y="377000"/>
                  </a:lnTo>
                  <a:lnTo>
                    <a:pt x="355190" y="387472"/>
                  </a:lnTo>
                  <a:lnTo>
                    <a:pt x="361855" y="387472"/>
                  </a:lnTo>
                  <a:lnTo>
                    <a:pt x="368521" y="383664"/>
                  </a:lnTo>
                  <a:lnTo>
                    <a:pt x="375187" y="387472"/>
                  </a:lnTo>
                  <a:lnTo>
                    <a:pt x="378043" y="383664"/>
                  </a:lnTo>
                  <a:lnTo>
                    <a:pt x="384709" y="383664"/>
                  </a:lnTo>
                  <a:lnTo>
                    <a:pt x="388518" y="387472"/>
                  </a:lnTo>
                  <a:lnTo>
                    <a:pt x="391375" y="394137"/>
                  </a:lnTo>
                  <a:lnTo>
                    <a:pt x="398041" y="400801"/>
                  </a:lnTo>
                  <a:lnTo>
                    <a:pt x="404707" y="404609"/>
                  </a:lnTo>
                  <a:lnTo>
                    <a:pt x="408516" y="400801"/>
                  </a:lnTo>
                  <a:lnTo>
                    <a:pt x="408516" y="390329"/>
                  </a:lnTo>
                  <a:lnTo>
                    <a:pt x="411372" y="383664"/>
                  </a:lnTo>
                  <a:lnTo>
                    <a:pt x="411372" y="377000"/>
                  </a:lnTo>
                  <a:lnTo>
                    <a:pt x="415182" y="373192"/>
                  </a:lnTo>
                  <a:lnTo>
                    <a:pt x="424704" y="373192"/>
                  </a:lnTo>
                  <a:lnTo>
                    <a:pt x="428513" y="377000"/>
                  </a:lnTo>
                  <a:lnTo>
                    <a:pt x="438035" y="377000"/>
                  </a:lnTo>
                  <a:lnTo>
                    <a:pt x="444701" y="373192"/>
                  </a:lnTo>
                  <a:lnTo>
                    <a:pt x="458033" y="358912"/>
                  </a:lnTo>
                  <a:lnTo>
                    <a:pt x="464698" y="355104"/>
                  </a:lnTo>
                  <a:lnTo>
                    <a:pt x="478030" y="355104"/>
                  </a:lnTo>
                  <a:lnTo>
                    <a:pt x="478030" y="348440"/>
                  </a:lnTo>
                  <a:lnTo>
                    <a:pt x="484696" y="348440"/>
                  </a:lnTo>
                  <a:lnTo>
                    <a:pt x="487552" y="344631"/>
                  </a:lnTo>
                  <a:lnTo>
                    <a:pt x="487552" y="323687"/>
                  </a:lnTo>
                  <a:lnTo>
                    <a:pt x="467555" y="302743"/>
                  </a:lnTo>
                  <a:lnTo>
                    <a:pt x="464698" y="296079"/>
                  </a:lnTo>
                  <a:lnTo>
                    <a:pt x="460889" y="292270"/>
                  </a:lnTo>
                  <a:lnTo>
                    <a:pt x="460889" y="285606"/>
                  </a:lnTo>
                  <a:lnTo>
                    <a:pt x="467555" y="281798"/>
                  </a:lnTo>
                  <a:lnTo>
                    <a:pt x="471364" y="281798"/>
                  </a:lnTo>
                  <a:lnTo>
                    <a:pt x="478030" y="277990"/>
                  </a:lnTo>
                  <a:lnTo>
                    <a:pt x="478030" y="267518"/>
                  </a:lnTo>
                  <a:lnTo>
                    <a:pt x="468507" y="257046"/>
                  </a:lnTo>
                  <a:lnTo>
                    <a:pt x="468507" y="253238"/>
                  </a:lnTo>
                  <a:lnTo>
                    <a:pt x="484696" y="253238"/>
                  </a:lnTo>
                  <a:lnTo>
                    <a:pt x="491362" y="249429"/>
                  </a:lnTo>
                  <a:lnTo>
                    <a:pt x="498027" y="249429"/>
                  </a:lnTo>
                  <a:lnTo>
                    <a:pt x="504693" y="245621"/>
                  </a:lnTo>
                  <a:lnTo>
                    <a:pt x="507550" y="241813"/>
                  </a:lnTo>
                  <a:lnTo>
                    <a:pt x="507550" y="231341"/>
                  </a:lnTo>
                  <a:lnTo>
                    <a:pt x="494218" y="231341"/>
                  </a:lnTo>
                  <a:lnTo>
                    <a:pt x="494218" y="208493"/>
                  </a:lnTo>
                  <a:lnTo>
                    <a:pt x="500884" y="201828"/>
                  </a:lnTo>
                  <a:lnTo>
                    <a:pt x="507550" y="201828"/>
                  </a:lnTo>
                  <a:lnTo>
                    <a:pt x="511359" y="198020"/>
                  </a:lnTo>
                  <a:lnTo>
                    <a:pt x="514216" y="198020"/>
                  </a:lnTo>
                  <a:lnTo>
                    <a:pt x="518024" y="194212"/>
                  </a:lnTo>
                  <a:lnTo>
                    <a:pt x="527547" y="173268"/>
                  </a:lnTo>
                  <a:lnTo>
                    <a:pt x="524690" y="169460"/>
                  </a:lnTo>
                  <a:lnTo>
                    <a:pt x="520881" y="162796"/>
                  </a:lnTo>
                  <a:lnTo>
                    <a:pt x="513263" y="159939"/>
                  </a:lnTo>
                  <a:close/>
                  <a:moveTo>
                    <a:pt x="145694" y="23801"/>
                  </a:moveTo>
                  <a:lnTo>
                    <a:pt x="145694" y="6664"/>
                  </a:lnTo>
                  <a:lnTo>
                    <a:pt x="139029" y="0"/>
                  </a:lnTo>
                  <a:lnTo>
                    <a:pt x="129506" y="0"/>
                  </a:lnTo>
                  <a:lnTo>
                    <a:pt x="125697" y="3808"/>
                  </a:lnTo>
                  <a:lnTo>
                    <a:pt x="125697" y="10472"/>
                  </a:lnTo>
                  <a:lnTo>
                    <a:pt x="129506" y="14280"/>
                  </a:lnTo>
                  <a:lnTo>
                    <a:pt x="129506" y="20944"/>
                  </a:lnTo>
                  <a:lnTo>
                    <a:pt x="132363" y="24753"/>
                  </a:lnTo>
                  <a:lnTo>
                    <a:pt x="145694" y="24753"/>
                  </a:lnTo>
                  <a:close/>
                </a:path>
              </a:pathLst>
            </a:custGeom>
            <a:solidFill>
              <a:srgbClr val="AFABAB"/>
            </a:solidFill>
            <a:ln w="9518" cap="flat">
              <a:noFill/>
              <a:prstDash val="solid"/>
              <a:miter/>
            </a:ln>
          </p:spPr>
          <p:txBody>
            <a:bodyPr rtlCol="0" anchor="ctr"/>
            <a:lstStyle/>
            <a:p>
              <a:endParaRPr lang="en-US" noProof="0" dirty="0"/>
            </a:p>
          </p:txBody>
        </p:sp>
        <p:sp>
          <p:nvSpPr>
            <p:cNvPr id="6160" name="Serbest Form 6159">
              <a:extLst>
                <a:ext uri="{FF2B5EF4-FFF2-40B4-BE49-F238E27FC236}">
                  <a16:creationId xmlns:a16="http://schemas.microsoft.com/office/drawing/2014/main" id="{6A850EEC-5EFD-AA40-9479-4C7DC4DDE001}"/>
                </a:ext>
              </a:extLst>
            </p:cNvPr>
            <p:cNvSpPr/>
            <p:nvPr/>
          </p:nvSpPr>
          <p:spPr>
            <a:xfrm>
              <a:off x="2768835" y="3406151"/>
              <a:ext cx="527546" cy="539795"/>
            </a:xfrm>
            <a:custGeom>
              <a:avLst/>
              <a:gdLst>
                <a:gd name="connsiteX0" fmla="*/ 513263 w 527546"/>
                <a:gd name="connsiteY0" fmla="*/ 159939 h 539795"/>
                <a:gd name="connsiteX1" fmla="*/ 509454 w 527546"/>
                <a:gd name="connsiteY1" fmla="*/ 159939 h 539795"/>
                <a:gd name="connsiteX2" fmla="*/ 506597 w 527546"/>
                <a:gd name="connsiteY2" fmla="*/ 163747 h 539795"/>
                <a:gd name="connsiteX3" fmla="*/ 499932 w 527546"/>
                <a:gd name="connsiteY3" fmla="*/ 167556 h 539795"/>
                <a:gd name="connsiteX4" fmla="*/ 496123 w 527546"/>
                <a:gd name="connsiteY4" fmla="*/ 171364 h 539795"/>
                <a:gd name="connsiteX5" fmla="*/ 493266 w 527546"/>
                <a:gd name="connsiteY5" fmla="*/ 167556 h 539795"/>
                <a:gd name="connsiteX6" fmla="*/ 486600 w 527546"/>
                <a:gd name="connsiteY6" fmla="*/ 167556 h 539795"/>
                <a:gd name="connsiteX7" fmla="*/ 482791 w 527546"/>
                <a:gd name="connsiteY7" fmla="*/ 163747 h 539795"/>
                <a:gd name="connsiteX8" fmla="*/ 479934 w 527546"/>
                <a:gd name="connsiteY8" fmla="*/ 163747 h 539795"/>
                <a:gd name="connsiteX9" fmla="*/ 466603 w 527546"/>
                <a:gd name="connsiteY9" fmla="*/ 178028 h 539795"/>
                <a:gd name="connsiteX10" fmla="*/ 450415 w 527546"/>
                <a:gd name="connsiteY10" fmla="*/ 163747 h 539795"/>
                <a:gd name="connsiteX11" fmla="*/ 463746 w 527546"/>
                <a:gd name="connsiteY11" fmla="*/ 163747 h 539795"/>
                <a:gd name="connsiteX12" fmla="*/ 470412 w 527546"/>
                <a:gd name="connsiteY12" fmla="*/ 159939 h 539795"/>
                <a:gd name="connsiteX13" fmla="*/ 474221 w 527546"/>
                <a:gd name="connsiteY13" fmla="*/ 159939 h 539795"/>
                <a:gd name="connsiteX14" fmla="*/ 477078 w 527546"/>
                <a:gd name="connsiteY14" fmla="*/ 153275 h 539795"/>
                <a:gd name="connsiteX15" fmla="*/ 477078 w 527546"/>
                <a:gd name="connsiteY15" fmla="*/ 142803 h 539795"/>
                <a:gd name="connsiteX16" fmla="*/ 483743 w 527546"/>
                <a:gd name="connsiteY16" fmla="*/ 136139 h 539795"/>
                <a:gd name="connsiteX17" fmla="*/ 487552 w 527546"/>
                <a:gd name="connsiteY17" fmla="*/ 129475 h 539795"/>
                <a:gd name="connsiteX18" fmla="*/ 480887 w 527546"/>
                <a:gd name="connsiteY18" fmla="*/ 122811 h 539795"/>
                <a:gd name="connsiteX19" fmla="*/ 463746 w 527546"/>
                <a:gd name="connsiteY19" fmla="*/ 122811 h 539795"/>
                <a:gd name="connsiteX20" fmla="*/ 463746 w 527546"/>
                <a:gd name="connsiteY20" fmla="*/ 119003 h 539795"/>
                <a:gd name="connsiteX21" fmla="*/ 460889 w 527546"/>
                <a:gd name="connsiteY21" fmla="*/ 115195 h 539795"/>
                <a:gd name="connsiteX22" fmla="*/ 460889 w 527546"/>
                <a:gd name="connsiteY22" fmla="*/ 111386 h 539795"/>
                <a:gd name="connsiteX23" fmla="*/ 457080 w 527546"/>
                <a:gd name="connsiteY23" fmla="*/ 107578 h 539795"/>
                <a:gd name="connsiteX24" fmla="*/ 454224 w 527546"/>
                <a:gd name="connsiteY24" fmla="*/ 107578 h 539795"/>
                <a:gd name="connsiteX25" fmla="*/ 451367 w 527546"/>
                <a:gd name="connsiteY25" fmla="*/ 111386 h 539795"/>
                <a:gd name="connsiteX26" fmla="*/ 451367 w 527546"/>
                <a:gd name="connsiteY26" fmla="*/ 121859 h 539795"/>
                <a:gd name="connsiteX27" fmla="*/ 447558 w 527546"/>
                <a:gd name="connsiteY27" fmla="*/ 115195 h 539795"/>
                <a:gd name="connsiteX28" fmla="*/ 447558 w 527546"/>
                <a:gd name="connsiteY28" fmla="*/ 103770 h 539795"/>
                <a:gd name="connsiteX29" fmla="*/ 434227 w 527546"/>
                <a:gd name="connsiteY29" fmla="*/ 103770 h 539795"/>
                <a:gd name="connsiteX30" fmla="*/ 431370 w 527546"/>
                <a:gd name="connsiteY30" fmla="*/ 120907 h 539795"/>
                <a:gd name="connsiteX31" fmla="*/ 427561 w 527546"/>
                <a:gd name="connsiteY31" fmla="*/ 117098 h 539795"/>
                <a:gd name="connsiteX32" fmla="*/ 424704 w 527546"/>
                <a:gd name="connsiteY32" fmla="*/ 110435 h 539795"/>
                <a:gd name="connsiteX33" fmla="*/ 424704 w 527546"/>
                <a:gd name="connsiteY33" fmla="*/ 106626 h 539795"/>
                <a:gd name="connsiteX34" fmla="*/ 420895 w 527546"/>
                <a:gd name="connsiteY34" fmla="*/ 102818 h 539795"/>
                <a:gd name="connsiteX35" fmla="*/ 420895 w 527546"/>
                <a:gd name="connsiteY35" fmla="*/ 88538 h 539795"/>
                <a:gd name="connsiteX36" fmla="*/ 404707 w 527546"/>
                <a:gd name="connsiteY36" fmla="*/ 95202 h 539795"/>
                <a:gd name="connsiteX37" fmla="*/ 407563 w 527546"/>
                <a:gd name="connsiteY37" fmla="*/ 91394 h 539795"/>
                <a:gd name="connsiteX38" fmla="*/ 414229 w 527546"/>
                <a:gd name="connsiteY38" fmla="*/ 87586 h 539795"/>
                <a:gd name="connsiteX39" fmla="*/ 418038 w 527546"/>
                <a:gd name="connsiteY39" fmla="*/ 87586 h 539795"/>
                <a:gd name="connsiteX40" fmla="*/ 418038 w 527546"/>
                <a:gd name="connsiteY40" fmla="*/ 80922 h 539795"/>
                <a:gd name="connsiteX41" fmla="*/ 411372 w 527546"/>
                <a:gd name="connsiteY41" fmla="*/ 77114 h 539795"/>
                <a:gd name="connsiteX42" fmla="*/ 408516 w 527546"/>
                <a:gd name="connsiteY42" fmla="*/ 77114 h 539795"/>
                <a:gd name="connsiteX43" fmla="*/ 408516 w 527546"/>
                <a:gd name="connsiteY43" fmla="*/ 73305 h 539795"/>
                <a:gd name="connsiteX44" fmla="*/ 412325 w 527546"/>
                <a:gd name="connsiteY44" fmla="*/ 73305 h 539795"/>
                <a:gd name="connsiteX45" fmla="*/ 418990 w 527546"/>
                <a:gd name="connsiteY45" fmla="*/ 69497 h 539795"/>
                <a:gd name="connsiteX46" fmla="*/ 425656 w 527546"/>
                <a:gd name="connsiteY46" fmla="*/ 69497 h 539795"/>
                <a:gd name="connsiteX47" fmla="*/ 435179 w 527546"/>
                <a:gd name="connsiteY47" fmla="*/ 65689 h 539795"/>
                <a:gd name="connsiteX48" fmla="*/ 441844 w 527546"/>
                <a:gd name="connsiteY48" fmla="*/ 65689 h 539795"/>
                <a:gd name="connsiteX49" fmla="*/ 445653 w 527546"/>
                <a:gd name="connsiteY49" fmla="*/ 61881 h 539795"/>
                <a:gd name="connsiteX50" fmla="*/ 399945 w 527546"/>
                <a:gd name="connsiteY50" fmla="*/ 61881 h 539795"/>
                <a:gd name="connsiteX51" fmla="*/ 379948 w 527546"/>
                <a:gd name="connsiteY51" fmla="*/ 65689 h 539795"/>
                <a:gd name="connsiteX52" fmla="*/ 373282 w 527546"/>
                <a:gd name="connsiteY52" fmla="*/ 65689 h 539795"/>
                <a:gd name="connsiteX53" fmla="*/ 379948 w 527546"/>
                <a:gd name="connsiteY53" fmla="*/ 72354 h 539795"/>
                <a:gd name="connsiteX54" fmla="*/ 373282 w 527546"/>
                <a:gd name="connsiteY54" fmla="*/ 72354 h 539795"/>
                <a:gd name="connsiteX55" fmla="*/ 366617 w 527546"/>
                <a:gd name="connsiteY55" fmla="*/ 76162 h 539795"/>
                <a:gd name="connsiteX56" fmla="*/ 359951 w 527546"/>
                <a:gd name="connsiteY56" fmla="*/ 76162 h 539795"/>
                <a:gd name="connsiteX57" fmla="*/ 353285 w 527546"/>
                <a:gd name="connsiteY57" fmla="*/ 79970 h 539795"/>
                <a:gd name="connsiteX58" fmla="*/ 349476 w 527546"/>
                <a:gd name="connsiteY58" fmla="*/ 79970 h 539795"/>
                <a:gd name="connsiteX59" fmla="*/ 342810 w 527546"/>
                <a:gd name="connsiteY59" fmla="*/ 83778 h 539795"/>
                <a:gd name="connsiteX60" fmla="*/ 333288 w 527546"/>
                <a:gd name="connsiteY60" fmla="*/ 94250 h 539795"/>
                <a:gd name="connsiteX61" fmla="*/ 326622 w 527546"/>
                <a:gd name="connsiteY61" fmla="*/ 98058 h 539795"/>
                <a:gd name="connsiteX62" fmla="*/ 317099 w 527546"/>
                <a:gd name="connsiteY62" fmla="*/ 98058 h 539795"/>
                <a:gd name="connsiteX63" fmla="*/ 310434 w 527546"/>
                <a:gd name="connsiteY63" fmla="*/ 91394 h 539795"/>
                <a:gd name="connsiteX64" fmla="*/ 300911 w 527546"/>
                <a:gd name="connsiteY64" fmla="*/ 87586 h 539795"/>
                <a:gd name="connsiteX65" fmla="*/ 294246 w 527546"/>
                <a:gd name="connsiteY65" fmla="*/ 80922 h 539795"/>
                <a:gd name="connsiteX66" fmla="*/ 287580 w 527546"/>
                <a:gd name="connsiteY66" fmla="*/ 77114 h 539795"/>
                <a:gd name="connsiteX67" fmla="*/ 280914 w 527546"/>
                <a:gd name="connsiteY67" fmla="*/ 70450 h 539795"/>
                <a:gd name="connsiteX68" fmla="*/ 271392 w 527546"/>
                <a:gd name="connsiteY68" fmla="*/ 70450 h 539795"/>
                <a:gd name="connsiteX69" fmla="*/ 248538 w 527546"/>
                <a:gd name="connsiteY69" fmla="*/ 74258 h 539795"/>
                <a:gd name="connsiteX70" fmla="*/ 205686 w 527546"/>
                <a:gd name="connsiteY70" fmla="*/ 74258 h 539795"/>
                <a:gd name="connsiteX71" fmla="*/ 199020 w 527546"/>
                <a:gd name="connsiteY71" fmla="*/ 67594 h 539795"/>
                <a:gd name="connsiteX72" fmla="*/ 195211 w 527546"/>
                <a:gd name="connsiteY72" fmla="*/ 60929 h 539795"/>
                <a:gd name="connsiteX73" fmla="*/ 195211 w 527546"/>
                <a:gd name="connsiteY73" fmla="*/ 46649 h 539795"/>
                <a:gd name="connsiteX74" fmla="*/ 192355 w 527546"/>
                <a:gd name="connsiteY74" fmla="*/ 39985 h 539795"/>
                <a:gd name="connsiteX75" fmla="*/ 185689 w 527546"/>
                <a:gd name="connsiteY75" fmla="*/ 33321 h 539795"/>
                <a:gd name="connsiteX76" fmla="*/ 179023 w 527546"/>
                <a:gd name="connsiteY76" fmla="*/ 29513 h 539795"/>
                <a:gd name="connsiteX77" fmla="*/ 151408 w 527546"/>
                <a:gd name="connsiteY77" fmla="*/ 29513 h 539795"/>
                <a:gd name="connsiteX78" fmla="*/ 131411 w 527546"/>
                <a:gd name="connsiteY78" fmla="*/ 33321 h 539795"/>
                <a:gd name="connsiteX79" fmla="*/ 121888 w 527546"/>
                <a:gd name="connsiteY79" fmla="*/ 39985 h 539795"/>
                <a:gd name="connsiteX80" fmla="*/ 115222 w 527546"/>
                <a:gd name="connsiteY80" fmla="*/ 43793 h 539795"/>
                <a:gd name="connsiteX81" fmla="*/ 111413 w 527546"/>
                <a:gd name="connsiteY81" fmla="*/ 43793 h 539795"/>
                <a:gd name="connsiteX82" fmla="*/ 98082 w 527546"/>
                <a:gd name="connsiteY82" fmla="*/ 50457 h 539795"/>
                <a:gd name="connsiteX83" fmla="*/ 88559 w 527546"/>
                <a:gd name="connsiteY83" fmla="*/ 54265 h 539795"/>
                <a:gd name="connsiteX84" fmla="*/ 79037 w 527546"/>
                <a:gd name="connsiteY84" fmla="*/ 60929 h 539795"/>
                <a:gd name="connsiteX85" fmla="*/ 76180 w 527546"/>
                <a:gd name="connsiteY85" fmla="*/ 67594 h 539795"/>
                <a:gd name="connsiteX86" fmla="*/ 76180 w 527546"/>
                <a:gd name="connsiteY86" fmla="*/ 81874 h 539795"/>
                <a:gd name="connsiteX87" fmla="*/ 82846 w 527546"/>
                <a:gd name="connsiteY87" fmla="*/ 96154 h 539795"/>
                <a:gd name="connsiteX88" fmla="*/ 85703 w 527546"/>
                <a:gd name="connsiteY88" fmla="*/ 106626 h 539795"/>
                <a:gd name="connsiteX89" fmla="*/ 89512 w 527546"/>
                <a:gd name="connsiteY89" fmla="*/ 113290 h 539795"/>
                <a:gd name="connsiteX90" fmla="*/ 85703 w 527546"/>
                <a:gd name="connsiteY90" fmla="*/ 119955 h 539795"/>
                <a:gd name="connsiteX91" fmla="*/ 82846 w 527546"/>
                <a:gd name="connsiteY91" fmla="*/ 130427 h 539795"/>
                <a:gd name="connsiteX92" fmla="*/ 76180 w 527546"/>
                <a:gd name="connsiteY92" fmla="*/ 134235 h 539795"/>
                <a:gd name="connsiteX93" fmla="*/ 72371 w 527546"/>
                <a:gd name="connsiteY93" fmla="*/ 140899 h 539795"/>
                <a:gd name="connsiteX94" fmla="*/ 69514 w 527546"/>
                <a:gd name="connsiteY94" fmla="*/ 144707 h 539795"/>
                <a:gd name="connsiteX95" fmla="*/ 65705 w 527546"/>
                <a:gd name="connsiteY95" fmla="*/ 144707 h 539795"/>
                <a:gd name="connsiteX96" fmla="*/ 69514 w 527546"/>
                <a:gd name="connsiteY96" fmla="*/ 127571 h 539795"/>
                <a:gd name="connsiteX97" fmla="*/ 62849 w 527546"/>
                <a:gd name="connsiteY97" fmla="*/ 127571 h 539795"/>
                <a:gd name="connsiteX98" fmla="*/ 59039 w 527546"/>
                <a:gd name="connsiteY98" fmla="*/ 123763 h 539795"/>
                <a:gd name="connsiteX99" fmla="*/ 52374 w 527546"/>
                <a:gd name="connsiteY99" fmla="*/ 119955 h 539795"/>
                <a:gd name="connsiteX100" fmla="*/ 49517 w 527546"/>
                <a:gd name="connsiteY100" fmla="*/ 116146 h 539795"/>
                <a:gd name="connsiteX101" fmla="*/ 45708 w 527546"/>
                <a:gd name="connsiteY101" fmla="*/ 109482 h 539795"/>
                <a:gd name="connsiteX102" fmla="*/ 52374 w 527546"/>
                <a:gd name="connsiteY102" fmla="*/ 95202 h 539795"/>
                <a:gd name="connsiteX103" fmla="*/ 59039 w 527546"/>
                <a:gd name="connsiteY103" fmla="*/ 88538 h 539795"/>
                <a:gd name="connsiteX104" fmla="*/ 65705 w 527546"/>
                <a:gd name="connsiteY104" fmla="*/ 74258 h 539795"/>
                <a:gd name="connsiteX105" fmla="*/ 65705 w 527546"/>
                <a:gd name="connsiteY105" fmla="*/ 42841 h 539795"/>
                <a:gd name="connsiteX106" fmla="*/ 62849 w 527546"/>
                <a:gd name="connsiteY106" fmla="*/ 36177 h 539795"/>
                <a:gd name="connsiteX107" fmla="*/ 62849 w 527546"/>
                <a:gd name="connsiteY107" fmla="*/ 29513 h 539795"/>
                <a:gd name="connsiteX108" fmla="*/ 59039 w 527546"/>
                <a:gd name="connsiteY108" fmla="*/ 25704 h 539795"/>
                <a:gd name="connsiteX109" fmla="*/ 59039 w 527546"/>
                <a:gd name="connsiteY109" fmla="*/ 29513 h 539795"/>
                <a:gd name="connsiteX110" fmla="*/ 56183 w 527546"/>
                <a:gd name="connsiteY110" fmla="*/ 36177 h 539795"/>
                <a:gd name="connsiteX111" fmla="*/ 49517 w 527546"/>
                <a:gd name="connsiteY111" fmla="*/ 42841 h 539795"/>
                <a:gd name="connsiteX112" fmla="*/ 39994 w 527546"/>
                <a:gd name="connsiteY112" fmla="*/ 46649 h 539795"/>
                <a:gd name="connsiteX113" fmla="*/ 26663 w 527546"/>
                <a:gd name="connsiteY113" fmla="*/ 60929 h 539795"/>
                <a:gd name="connsiteX114" fmla="*/ 19997 w 527546"/>
                <a:gd name="connsiteY114" fmla="*/ 81874 h 539795"/>
                <a:gd name="connsiteX115" fmla="*/ 19997 w 527546"/>
                <a:gd name="connsiteY115" fmla="*/ 92346 h 539795"/>
                <a:gd name="connsiteX116" fmla="*/ 16188 w 527546"/>
                <a:gd name="connsiteY116" fmla="*/ 96154 h 539795"/>
                <a:gd name="connsiteX117" fmla="*/ 16188 w 527546"/>
                <a:gd name="connsiteY117" fmla="*/ 110435 h 539795"/>
                <a:gd name="connsiteX118" fmla="*/ 2857 w 527546"/>
                <a:gd name="connsiteY118" fmla="*/ 124715 h 539795"/>
                <a:gd name="connsiteX119" fmla="*/ 0 w 527546"/>
                <a:gd name="connsiteY119" fmla="*/ 131379 h 539795"/>
                <a:gd name="connsiteX120" fmla="*/ 0 w 527546"/>
                <a:gd name="connsiteY120" fmla="*/ 138043 h 539795"/>
                <a:gd name="connsiteX121" fmla="*/ 2857 w 527546"/>
                <a:gd name="connsiteY121" fmla="*/ 141851 h 539795"/>
                <a:gd name="connsiteX122" fmla="*/ 2857 w 527546"/>
                <a:gd name="connsiteY122" fmla="*/ 138043 h 539795"/>
                <a:gd name="connsiteX123" fmla="*/ 9523 w 527546"/>
                <a:gd name="connsiteY123" fmla="*/ 131379 h 539795"/>
                <a:gd name="connsiteX124" fmla="*/ 13331 w 527546"/>
                <a:gd name="connsiteY124" fmla="*/ 131379 h 539795"/>
                <a:gd name="connsiteX125" fmla="*/ 19997 w 527546"/>
                <a:gd name="connsiteY125" fmla="*/ 138043 h 539795"/>
                <a:gd name="connsiteX126" fmla="*/ 22854 w 527546"/>
                <a:gd name="connsiteY126" fmla="*/ 144707 h 539795"/>
                <a:gd name="connsiteX127" fmla="*/ 22854 w 527546"/>
                <a:gd name="connsiteY127" fmla="*/ 165652 h 539795"/>
                <a:gd name="connsiteX128" fmla="*/ 25711 w 527546"/>
                <a:gd name="connsiteY128" fmla="*/ 169460 h 539795"/>
                <a:gd name="connsiteX129" fmla="*/ 32376 w 527546"/>
                <a:gd name="connsiteY129" fmla="*/ 173268 h 539795"/>
                <a:gd name="connsiteX130" fmla="*/ 36185 w 527546"/>
                <a:gd name="connsiteY130" fmla="*/ 177076 h 539795"/>
                <a:gd name="connsiteX131" fmla="*/ 36185 w 527546"/>
                <a:gd name="connsiteY131" fmla="*/ 183740 h 539795"/>
                <a:gd name="connsiteX132" fmla="*/ 29520 w 527546"/>
                <a:gd name="connsiteY132" fmla="*/ 198020 h 539795"/>
                <a:gd name="connsiteX133" fmla="*/ 29520 w 527546"/>
                <a:gd name="connsiteY133" fmla="*/ 222773 h 539795"/>
                <a:gd name="connsiteX134" fmla="*/ 35233 w 527546"/>
                <a:gd name="connsiteY134" fmla="*/ 222773 h 539795"/>
                <a:gd name="connsiteX135" fmla="*/ 35233 w 527546"/>
                <a:gd name="connsiteY135" fmla="*/ 229437 h 539795"/>
                <a:gd name="connsiteX136" fmla="*/ 38090 w 527546"/>
                <a:gd name="connsiteY136" fmla="*/ 236101 h 539795"/>
                <a:gd name="connsiteX137" fmla="*/ 41899 w 527546"/>
                <a:gd name="connsiteY137" fmla="*/ 239909 h 539795"/>
                <a:gd name="connsiteX138" fmla="*/ 54278 w 527546"/>
                <a:gd name="connsiteY138" fmla="*/ 239909 h 539795"/>
                <a:gd name="connsiteX139" fmla="*/ 57135 w 527546"/>
                <a:gd name="connsiteY139" fmla="*/ 236101 h 539795"/>
                <a:gd name="connsiteX140" fmla="*/ 63801 w 527546"/>
                <a:gd name="connsiteY140" fmla="*/ 236101 h 539795"/>
                <a:gd name="connsiteX141" fmla="*/ 70467 w 527546"/>
                <a:gd name="connsiteY141" fmla="*/ 239909 h 539795"/>
                <a:gd name="connsiteX142" fmla="*/ 74275 w 527546"/>
                <a:gd name="connsiteY142" fmla="*/ 239909 h 539795"/>
                <a:gd name="connsiteX143" fmla="*/ 80941 w 527546"/>
                <a:gd name="connsiteY143" fmla="*/ 243717 h 539795"/>
                <a:gd name="connsiteX144" fmla="*/ 87607 w 527546"/>
                <a:gd name="connsiteY144" fmla="*/ 243717 h 539795"/>
                <a:gd name="connsiteX145" fmla="*/ 90464 w 527546"/>
                <a:gd name="connsiteY145" fmla="*/ 239909 h 539795"/>
                <a:gd name="connsiteX146" fmla="*/ 90464 w 527546"/>
                <a:gd name="connsiteY146" fmla="*/ 237053 h 539795"/>
                <a:gd name="connsiteX147" fmla="*/ 97129 w 527546"/>
                <a:gd name="connsiteY147" fmla="*/ 237053 h 539795"/>
                <a:gd name="connsiteX148" fmla="*/ 100939 w 527546"/>
                <a:gd name="connsiteY148" fmla="*/ 240861 h 539795"/>
                <a:gd name="connsiteX149" fmla="*/ 107604 w 527546"/>
                <a:gd name="connsiteY149" fmla="*/ 244669 h 539795"/>
                <a:gd name="connsiteX150" fmla="*/ 120936 w 527546"/>
                <a:gd name="connsiteY150" fmla="*/ 244669 h 539795"/>
                <a:gd name="connsiteX151" fmla="*/ 120936 w 527546"/>
                <a:gd name="connsiteY151" fmla="*/ 248478 h 539795"/>
                <a:gd name="connsiteX152" fmla="*/ 123793 w 527546"/>
                <a:gd name="connsiteY152" fmla="*/ 252286 h 539795"/>
                <a:gd name="connsiteX153" fmla="*/ 127602 w 527546"/>
                <a:gd name="connsiteY153" fmla="*/ 258950 h 539795"/>
                <a:gd name="connsiteX154" fmla="*/ 130458 w 527546"/>
                <a:gd name="connsiteY154" fmla="*/ 269422 h 539795"/>
                <a:gd name="connsiteX155" fmla="*/ 143790 w 527546"/>
                <a:gd name="connsiteY155" fmla="*/ 283702 h 539795"/>
                <a:gd name="connsiteX156" fmla="*/ 157121 w 527546"/>
                <a:gd name="connsiteY156" fmla="*/ 283702 h 539795"/>
                <a:gd name="connsiteX157" fmla="*/ 157121 w 527546"/>
                <a:gd name="connsiteY157" fmla="*/ 279894 h 539795"/>
                <a:gd name="connsiteX158" fmla="*/ 166644 w 527546"/>
                <a:gd name="connsiteY158" fmla="*/ 279894 h 539795"/>
                <a:gd name="connsiteX159" fmla="*/ 170453 w 527546"/>
                <a:gd name="connsiteY159" fmla="*/ 283702 h 539795"/>
                <a:gd name="connsiteX160" fmla="*/ 183784 w 527546"/>
                <a:gd name="connsiteY160" fmla="*/ 283702 h 539795"/>
                <a:gd name="connsiteX161" fmla="*/ 186641 w 527546"/>
                <a:gd name="connsiteY161" fmla="*/ 279894 h 539795"/>
                <a:gd name="connsiteX162" fmla="*/ 199973 w 527546"/>
                <a:gd name="connsiteY162" fmla="*/ 283702 h 539795"/>
                <a:gd name="connsiteX163" fmla="*/ 203782 w 527546"/>
                <a:gd name="connsiteY163" fmla="*/ 279894 h 539795"/>
                <a:gd name="connsiteX164" fmla="*/ 210448 w 527546"/>
                <a:gd name="connsiteY164" fmla="*/ 276086 h 539795"/>
                <a:gd name="connsiteX165" fmla="*/ 219970 w 527546"/>
                <a:gd name="connsiteY165" fmla="*/ 276086 h 539795"/>
                <a:gd name="connsiteX166" fmla="*/ 223779 w 527546"/>
                <a:gd name="connsiteY166" fmla="*/ 279894 h 539795"/>
                <a:gd name="connsiteX167" fmla="*/ 223779 w 527546"/>
                <a:gd name="connsiteY167" fmla="*/ 286558 h 539795"/>
                <a:gd name="connsiteX168" fmla="*/ 214256 w 527546"/>
                <a:gd name="connsiteY168" fmla="*/ 297030 h 539795"/>
                <a:gd name="connsiteX169" fmla="*/ 214256 w 527546"/>
                <a:gd name="connsiteY169" fmla="*/ 311311 h 539795"/>
                <a:gd name="connsiteX170" fmla="*/ 211400 w 527546"/>
                <a:gd name="connsiteY170" fmla="*/ 315119 h 539795"/>
                <a:gd name="connsiteX171" fmla="*/ 207591 w 527546"/>
                <a:gd name="connsiteY171" fmla="*/ 315119 h 539795"/>
                <a:gd name="connsiteX172" fmla="*/ 200925 w 527546"/>
                <a:gd name="connsiteY172" fmla="*/ 321783 h 539795"/>
                <a:gd name="connsiteX173" fmla="*/ 200925 w 527546"/>
                <a:gd name="connsiteY173" fmla="*/ 336063 h 539795"/>
                <a:gd name="connsiteX174" fmla="*/ 204734 w 527546"/>
                <a:gd name="connsiteY174" fmla="*/ 342728 h 539795"/>
                <a:gd name="connsiteX175" fmla="*/ 204734 w 527546"/>
                <a:gd name="connsiteY175" fmla="*/ 359864 h 539795"/>
                <a:gd name="connsiteX176" fmla="*/ 200925 w 527546"/>
                <a:gd name="connsiteY176" fmla="*/ 366528 h 539795"/>
                <a:gd name="connsiteX177" fmla="*/ 200925 w 527546"/>
                <a:gd name="connsiteY177" fmla="*/ 373192 h 539795"/>
                <a:gd name="connsiteX178" fmla="*/ 204734 w 527546"/>
                <a:gd name="connsiteY178" fmla="*/ 377000 h 539795"/>
                <a:gd name="connsiteX179" fmla="*/ 211400 w 527546"/>
                <a:gd name="connsiteY179" fmla="*/ 377000 h 539795"/>
                <a:gd name="connsiteX180" fmla="*/ 211400 w 527546"/>
                <a:gd name="connsiteY180" fmla="*/ 391281 h 539795"/>
                <a:gd name="connsiteX181" fmla="*/ 214256 w 527546"/>
                <a:gd name="connsiteY181" fmla="*/ 397945 h 539795"/>
                <a:gd name="connsiteX182" fmla="*/ 220922 w 527546"/>
                <a:gd name="connsiteY182" fmla="*/ 401753 h 539795"/>
                <a:gd name="connsiteX183" fmla="*/ 224731 w 527546"/>
                <a:gd name="connsiteY183" fmla="*/ 408417 h 539795"/>
                <a:gd name="connsiteX184" fmla="*/ 224731 w 527546"/>
                <a:gd name="connsiteY184" fmla="*/ 412225 h 539795"/>
                <a:gd name="connsiteX185" fmla="*/ 220922 w 527546"/>
                <a:gd name="connsiteY185" fmla="*/ 418889 h 539795"/>
                <a:gd name="connsiteX186" fmla="*/ 204734 w 527546"/>
                <a:gd name="connsiteY186" fmla="*/ 436026 h 539795"/>
                <a:gd name="connsiteX187" fmla="*/ 200925 w 527546"/>
                <a:gd name="connsiteY187" fmla="*/ 436026 h 539795"/>
                <a:gd name="connsiteX188" fmla="*/ 214256 w 527546"/>
                <a:gd name="connsiteY188" fmla="*/ 442690 h 539795"/>
                <a:gd name="connsiteX189" fmla="*/ 220922 w 527546"/>
                <a:gd name="connsiteY189" fmla="*/ 449354 h 539795"/>
                <a:gd name="connsiteX190" fmla="*/ 228540 w 527546"/>
                <a:gd name="connsiteY190" fmla="*/ 449354 h 539795"/>
                <a:gd name="connsiteX191" fmla="*/ 228540 w 527546"/>
                <a:gd name="connsiteY191" fmla="*/ 463634 h 539795"/>
                <a:gd name="connsiteX192" fmla="*/ 232349 w 527546"/>
                <a:gd name="connsiteY192" fmla="*/ 467442 h 539795"/>
                <a:gd name="connsiteX193" fmla="*/ 232349 w 527546"/>
                <a:gd name="connsiteY193" fmla="*/ 477914 h 539795"/>
                <a:gd name="connsiteX194" fmla="*/ 235206 w 527546"/>
                <a:gd name="connsiteY194" fmla="*/ 481723 h 539795"/>
                <a:gd name="connsiteX195" fmla="*/ 235206 w 527546"/>
                <a:gd name="connsiteY195" fmla="*/ 492195 h 539795"/>
                <a:gd name="connsiteX196" fmla="*/ 239015 w 527546"/>
                <a:gd name="connsiteY196" fmla="*/ 498859 h 539795"/>
                <a:gd name="connsiteX197" fmla="*/ 239015 w 527546"/>
                <a:gd name="connsiteY197" fmla="*/ 509331 h 539795"/>
                <a:gd name="connsiteX198" fmla="*/ 245681 w 527546"/>
                <a:gd name="connsiteY198" fmla="*/ 515995 h 539795"/>
                <a:gd name="connsiteX199" fmla="*/ 248538 w 527546"/>
                <a:gd name="connsiteY199" fmla="*/ 522660 h 539795"/>
                <a:gd name="connsiteX200" fmla="*/ 248538 w 527546"/>
                <a:gd name="connsiteY200" fmla="*/ 526468 h 539795"/>
                <a:gd name="connsiteX201" fmla="*/ 255203 w 527546"/>
                <a:gd name="connsiteY201" fmla="*/ 533132 h 539795"/>
                <a:gd name="connsiteX202" fmla="*/ 259012 w 527546"/>
                <a:gd name="connsiteY202" fmla="*/ 533132 h 539795"/>
                <a:gd name="connsiteX203" fmla="*/ 265678 w 527546"/>
                <a:gd name="connsiteY203" fmla="*/ 536940 h 539795"/>
                <a:gd name="connsiteX204" fmla="*/ 268535 w 527546"/>
                <a:gd name="connsiteY204" fmla="*/ 536940 h 539795"/>
                <a:gd name="connsiteX205" fmla="*/ 275200 w 527546"/>
                <a:gd name="connsiteY205" fmla="*/ 533132 h 539795"/>
                <a:gd name="connsiteX206" fmla="*/ 279009 w 527546"/>
                <a:gd name="connsiteY206" fmla="*/ 529324 h 539795"/>
                <a:gd name="connsiteX207" fmla="*/ 285675 w 527546"/>
                <a:gd name="connsiteY207" fmla="*/ 525516 h 539795"/>
                <a:gd name="connsiteX208" fmla="*/ 288532 w 527546"/>
                <a:gd name="connsiteY208" fmla="*/ 521707 h 539795"/>
                <a:gd name="connsiteX209" fmla="*/ 292341 w 527546"/>
                <a:gd name="connsiteY209" fmla="*/ 525516 h 539795"/>
                <a:gd name="connsiteX210" fmla="*/ 292341 w 527546"/>
                <a:gd name="connsiteY210" fmla="*/ 539796 h 539795"/>
                <a:gd name="connsiteX211" fmla="*/ 295198 w 527546"/>
                <a:gd name="connsiteY211" fmla="*/ 539796 h 539795"/>
                <a:gd name="connsiteX212" fmla="*/ 301863 w 527546"/>
                <a:gd name="connsiteY212" fmla="*/ 533132 h 539795"/>
                <a:gd name="connsiteX213" fmla="*/ 308529 w 527546"/>
                <a:gd name="connsiteY213" fmla="*/ 518852 h 539795"/>
                <a:gd name="connsiteX214" fmla="*/ 315195 w 527546"/>
                <a:gd name="connsiteY214" fmla="*/ 512187 h 539795"/>
                <a:gd name="connsiteX215" fmla="*/ 324718 w 527546"/>
                <a:gd name="connsiteY215" fmla="*/ 512187 h 539795"/>
                <a:gd name="connsiteX216" fmla="*/ 328527 w 527546"/>
                <a:gd name="connsiteY216" fmla="*/ 508379 h 539795"/>
                <a:gd name="connsiteX217" fmla="*/ 348524 w 527546"/>
                <a:gd name="connsiteY217" fmla="*/ 497907 h 539795"/>
                <a:gd name="connsiteX218" fmla="*/ 351381 w 527546"/>
                <a:gd name="connsiteY218" fmla="*/ 491243 h 539795"/>
                <a:gd name="connsiteX219" fmla="*/ 351381 w 527546"/>
                <a:gd name="connsiteY219" fmla="*/ 474106 h 539795"/>
                <a:gd name="connsiteX220" fmla="*/ 374235 w 527546"/>
                <a:gd name="connsiteY220" fmla="*/ 474106 h 539795"/>
                <a:gd name="connsiteX221" fmla="*/ 377091 w 527546"/>
                <a:gd name="connsiteY221" fmla="*/ 470298 h 539795"/>
                <a:gd name="connsiteX222" fmla="*/ 380900 w 527546"/>
                <a:gd name="connsiteY222" fmla="*/ 463634 h 539795"/>
                <a:gd name="connsiteX223" fmla="*/ 380900 w 527546"/>
                <a:gd name="connsiteY223" fmla="*/ 459826 h 539795"/>
                <a:gd name="connsiteX224" fmla="*/ 377091 w 527546"/>
                <a:gd name="connsiteY224" fmla="*/ 456018 h 539795"/>
                <a:gd name="connsiteX225" fmla="*/ 350428 w 527546"/>
                <a:gd name="connsiteY225" fmla="*/ 452210 h 539795"/>
                <a:gd name="connsiteX226" fmla="*/ 350428 w 527546"/>
                <a:gd name="connsiteY226" fmla="*/ 435073 h 539795"/>
                <a:gd name="connsiteX227" fmla="*/ 347572 w 527546"/>
                <a:gd name="connsiteY227" fmla="*/ 428410 h 539795"/>
                <a:gd name="connsiteX228" fmla="*/ 340906 w 527546"/>
                <a:gd name="connsiteY228" fmla="*/ 421745 h 539795"/>
                <a:gd name="connsiteX229" fmla="*/ 343763 w 527546"/>
                <a:gd name="connsiteY229" fmla="*/ 417937 h 539795"/>
                <a:gd name="connsiteX230" fmla="*/ 343763 w 527546"/>
                <a:gd name="connsiteY230" fmla="*/ 400801 h 539795"/>
                <a:gd name="connsiteX231" fmla="*/ 340906 w 527546"/>
                <a:gd name="connsiteY231" fmla="*/ 396993 h 539795"/>
                <a:gd name="connsiteX232" fmla="*/ 334240 w 527546"/>
                <a:gd name="connsiteY232" fmla="*/ 393185 h 539795"/>
                <a:gd name="connsiteX233" fmla="*/ 324718 w 527546"/>
                <a:gd name="connsiteY233" fmla="*/ 382712 h 539795"/>
                <a:gd name="connsiteX234" fmla="*/ 324718 w 527546"/>
                <a:gd name="connsiteY234" fmla="*/ 365576 h 539795"/>
                <a:gd name="connsiteX235" fmla="*/ 328527 w 527546"/>
                <a:gd name="connsiteY235" fmla="*/ 369384 h 539795"/>
                <a:gd name="connsiteX236" fmla="*/ 328527 w 527546"/>
                <a:gd name="connsiteY236" fmla="*/ 373192 h 539795"/>
                <a:gd name="connsiteX237" fmla="*/ 351381 w 527546"/>
                <a:gd name="connsiteY237" fmla="*/ 373192 h 539795"/>
                <a:gd name="connsiteX238" fmla="*/ 355190 w 527546"/>
                <a:gd name="connsiteY238" fmla="*/ 377000 h 539795"/>
                <a:gd name="connsiteX239" fmla="*/ 355190 w 527546"/>
                <a:gd name="connsiteY239" fmla="*/ 387472 h 539795"/>
                <a:gd name="connsiteX240" fmla="*/ 361855 w 527546"/>
                <a:gd name="connsiteY240" fmla="*/ 387472 h 539795"/>
                <a:gd name="connsiteX241" fmla="*/ 368521 w 527546"/>
                <a:gd name="connsiteY241" fmla="*/ 383664 h 539795"/>
                <a:gd name="connsiteX242" fmla="*/ 375187 w 527546"/>
                <a:gd name="connsiteY242" fmla="*/ 387472 h 539795"/>
                <a:gd name="connsiteX243" fmla="*/ 378043 w 527546"/>
                <a:gd name="connsiteY243" fmla="*/ 383664 h 539795"/>
                <a:gd name="connsiteX244" fmla="*/ 384709 w 527546"/>
                <a:gd name="connsiteY244" fmla="*/ 383664 h 539795"/>
                <a:gd name="connsiteX245" fmla="*/ 388518 w 527546"/>
                <a:gd name="connsiteY245" fmla="*/ 387472 h 539795"/>
                <a:gd name="connsiteX246" fmla="*/ 391375 w 527546"/>
                <a:gd name="connsiteY246" fmla="*/ 394137 h 539795"/>
                <a:gd name="connsiteX247" fmla="*/ 398041 w 527546"/>
                <a:gd name="connsiteY247" fmla="*/ 400801 h 539795"/>
                <a:gd name="connsiteX248" fmla="*/ 404707 w 527546"/>
                <a:gd name="connsiteY248" fmla="*/ 404609 h 539795"/>
                <a:gd name="connsiteX249" fmla="*/ 408516 w 527546"/>
                <a:gd name="connsiteY249" fmla="*/ 400801 h 539795"/>
                <a:gd name="connsiteX250" fmla="*/ 408516 w 527546"/>
                <a:gd name="connsiteY250" fmla="*/ 390329 h 539795"/>
                <a:gd name="connsiteX251" fmla="*/ 411372 w 527546"/>
                <a:gd name="connsiteY251" fmla="*/ 383664 h 539795"/>
                <a:gd name="connsiteX252" fmla="*/ 411372 w 527546"/>
                <a:gd name="connsiteY252" fmla="*/ 377000 h 539795"/>
                <a:gd name="connsiteX253" fmla="*/ 415182 w 527546"/>
                <a:gd name="connsiteY253" fmla="*/ 373192 h 539795"/>
                <a:gd name="connsiteX254" fmla="*/ 424704 w 527546"/>
                <a:gd name="connsiteY254" fmla="*/ 373192 h 539795"/>
                <a:gd name="connsiteX255" fmla="*/ 428513 w 527546"/>
                <a:gd name="connsiteY255" fmla="*/ 377000 h 539795"/>
                <a:gd name="connsiteX256" fmla="*/ 438035 w 527546"/>
                <a:gd name="connsiteY256" fmla="*/ 377000 h 539795"/>
                <a:gd name="connsiteX257" fmla="*/ 444701 w 527546"/>
                <a:gd name="connsiteY257" fmla="*/ 373192 h 539795"/>
                <a:gd name="connsiteX258" fmla="*/ 458033 w 527546"/>
                <a:gd name="connsiteY258" fmla="*/ 358912 h 539795"/>
                <a:gd name="connsiteX259" fmla="*/ 464698 w 527546"/>
                <a:gd name="connsiteY259" fmla="*/ 355104 h 539795"/>
                <a:gd name="connsiteX260" fmla="*/ 478030 w 527546"/>
                <a:gd name="connsiteY260" fmla="*/ 355104 h 539795"/>
                <a:gd name="connsiteX261" fmla="*/ 478030 w 527546"/>
                <a:gd name="connsiteY261" fmla="*/ 348440 h 539795"/>
                <a:gd name="connsiteX262" fmla="*/ 484696 w 527546"/>
                <a:gd name="connsiteY262" fmla="*/ 348440 h 539795"/>
                <a:gd name="connsiteX263" fmla="*/ 487552 w 527546"/>
                <a:gd name="connsiteY263" fmla="*/ 344631 h 539795"/>
                <a:gd name="connsiteX264" fmla="*/ 487552 w 527546"/>
                <a:gd name="connsiteY264" fmla="*/ 323687 h 539795"/>
                <a:gd name="connsiteX265" fmla="*/ 467555 w 527546"/>
                <a:gd name="connsiteY265" fmla="*/ 302743 h 539795"/>
                <a:gd name="connsiteX266" fmla="*/ 464698 w 527546"/>
                <a:gd name="connsiteY266" fmla="*/ 296079 h 539795"/>
                <a:gd name="connsiteX267" fmla="*/ 460889 w 527546"/>
                <a:gd name="connsiteY267" fmla="*/ 292270 h 539795"/>
                <a:gd name="connsiteX268" fmla="*/ 460889 w 527546"/>
                <a:gd name="connsiteY268" fmla="*/ 285606 h 539795"/>
                <a:gd name="connsiteX269" fmla="*/ 467555 w 527546"/>
                <a:gd name="connsiteY269" fmla="*/ 281798 h 539795"/>
                <a:gd name="connsiteX270" fmla="*/ 471364 w 527546"/>
                <a:gd name="connsiteY270" fmla="*/ 281798 h 539795"/>
                <a:gd name="connsiteX271" fmla="*/ 478030 w 527546"/>
                <a:gd name="connsiteY271" fmla="*/ 277990 h 539795"/>
                <a:gd name="connsiteX272" fmla="*/ 478030 w 527546"/>
                <a:gd name="connsiteY272" fmla="*/ 267518 h 539795"/>
                <a:gd name="connsiteX273" fmla="*/ 468507 w 527546"/>
                <a:gd name="connsiteY273" fmla="*/ 257046 h 539795"/>
                <a:gd name="connsiteX274" fmla="*/ 468507 w 527546"/>
                <a:gd name="connsiteY274" fmla="*/ 253238 h 539795"/>
                <a:gd name="connsiteX275" fmla="*/ 484696 w 527546"/>
                <a:gd name="connsiteY275" fmla="*/ 253238 h 539795"/>
                <a:gd name="connsiteX276" fmla="*/ 491362 w 527546"/>
                <a:gd name="connsiteY276" fmla="*/ 249429 h 539795"/>
                <a:gd name="connsiteX277" fmla="*/ 498027 w 527546"/>
                <a:gd name="connsiteY277" fmla="*/ 249429 h 539795"/>
                <a:gd name="connsiteX278" fmla="*/ 504693 w 527546"/>
                <a:gd name="connsiteY278" fmla="*/ 245621 h 539795"/>
                <a:gd name="connsiteX279" fmla="*/ 507550 w 527546"/>
                <a:gd name="connsiteY279" fmla="*/ 241813 h 539795"/>
                <a:gd name="connsiteX280" fmla="*/ 507550 w 527546"/>
                <a:gd name="connsiteY280" fmla="*/ 231341 h 539795"/>
                <a:gd name="connsiteX281" fmla="*/ 494218 w 527546"/>
                <a:gd name="connsiteY281" fmla="*/ 231341 h 539795"/>
                <a:gd name="connsiteX282" fmla="*/ 494218 w 527546"/>
                <a:gd name="connsiteY282" fmla="*/ 208493 h 539795"/>
                <a:gd name="connsiteX283" fmla="*/ 500884 w 527546"/>
                <a:gd name="connsiteY283" fmla="*/ 201828 h 539795"/>
                <a:gd name="connsiteX284" fmla="*/ 507550 w 527546"/>
                <a:gd name="connsiteY284" fmla="*/ 201828 h 539795"/>
                <a:gd name="connsiteX285" fmla="*/ 511359 w 527546"/>
                <a:gd name="connsiteY285" fmla="*/ 198020 h 539795"/>
                <a:gd name="connsiteX286" fmla="*/ 514216 w 527546"/>
                <a:gd name="connsiteY286" fmla="*/ 198020 h 539795"/>
                <a:gd name="connsiteX287" fmla="*/ 518024 w 527546"/>
                <a:gd name="connsiteY287" fmla="*/ 194212 h 539795"/>
                <a:gd name="connsiteX288" fmla="*/ 527547 w 527546"/>
                <a:gd name="connsiteY288" fmla="*/ 173268 h 539795"/>
                <a:gd name="connsiteX289" fmla="*/ 524690 w 527546"/>
                <a:gd name="connsiteY289" fmla="*/ 169460 h 539795"/>
                <a:gd name="connsiteX290" fmla="*/ 520881 w 527546"/>
                <a:gd name="connsiteY290" fmla="*/ 162796 h 539795"/>
                <a:gd name="connsiteX291" fmla="*/ 513263 w 527546"/>
                <a:gd name="connsiteY291" fmla="*/ 159939 h 539795"/>
                <a:gd name="connsiteX292" fmla="*/ 145694 w 527546"/>
                <a:gd name="connsiteY292" fmla="*/ 23801 h 539795"/>
                <a:gd name="connsiteX293" fmla="*/ 145694 w 527546"/>
                <a:gd name="connsiteY293" fmla="*/ 6664 h 539795"/>
                <a:gd name="connsiteX294" fmla="*/ 139029 w 527546"/>
                <a:gd name="connsiteY294" fmla="*/ 0 h 539795"/>
                <a:gd name="connsiteX295" fmla="*/ 129506 w 527546"/>
                <a:gd name="connsiteY295" fmla="*/ 0 h 539795"/>
                <a:gd name="connsiteX296" fmla="*/ 125697 w 527546"/>
                <a:gd name="connsiteY296" fmla="*/ 3808 h 539795"/>
                <a:gd name="connsiteX297" fmla="*/ 125697 w 527546"/>
                <a:gd name="connsiteY297" fmla="*/ 10472 h 539795"/>
                <a:gd name="connsiteX298" fmla="*/ 129506 w 527546"/>
                <a:gd name="connsiteY298" fmla="*/ 14280 h 539795"/>
                <a:gd name="connsiteX299" fmla="*/ 129506 w 527546"/>
                <a:gd name="connsiteY299" fmla="*/ 20944 h 539795"/>
                <a:gd name="connsiteX300" fmla="*/ 132363 w 527546"/>
                <a:gd name="connsiteY300" fmla="*/ 24753 h 539795"/>
                <a:gd name="connsiteX301" fmla="*/ 145694 w 527546"/>
                <a:gd name="connsiteY301" fmla="*/ 24753 h 53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527546" h="539795">
                  <a:moveTo>
                    <a:pt x="513263" y="159939"/>
                  </a:moveTo>
                  <a:lnTo>
                    <a:pt x="509454" y="159939"/>
                  </a:lnTo>
                  <a:lnTo>
                    <a:pt x="506597" y="163747"/>
                  </a:lnTo>
                  <a:lnTo>
                    <a:pt x="499932" y="167556"/>
                  </a:lnTo>
                  <a:lnTo>
                    <a:pt x="496123" y="171364"/>
                  </a:lnTo>
                  <a:lnTo>
                    <a:pt x="493266" y="167556"/>
                  </a:lnTo>
                  <a:lnTo>
                    <a:pt x="486600" y="167556"/>
                  </a:lnTo>
                  <a:lnTo>
                    <a:pt x="482791" y="163747"/>
                  </a:lnTo>
                  <a:lnTo>
                    <a:pt x="479934" y="163747"/>
                  </a:lnTo>
                  <a:lnTo>
                    <a:pt x="466603" y="178028"/>
                  </a:lnTo>
                  <a:lnTo>
                    <a:pt x="450415" y="163747"/>
                  </a:lnTo>
                  <a:lnTo>
                    <a:pt x="463746" y="163747"/>
                  </a:lnTo>
                  <a:lnTo>
                    <a:pt x="470412" y="159939"/>
                  </a:lnTo>
                  <a:lnTo>
                    <a:pt x="474221" y="159939"/>
                  </a:lnTo>
                  <a:lnTo>
                    <a:pt x="477078" y="153275"/>
                  </a:lnTo>
                  <a:lnTo>
                    <a:pt x="477078" y="142803"/>
                  </a:lnTo>
                  <a:lnTo>
                    <a:pt x="483743" y="136139"/>
                  </a:lnTo>
                  <a:lnTo>
                    <a:pt x="487552" y="129475"/>
                  </a:lnTo>
                  <a:lnTo>
                    <a:pt x="480887" y="122811"/>
                  </a:lnTo>
                  <a:lnTo>
                    <a:pt x="463746" y="122811"/>
                  </a:lnTo>
                  <a:lnTo>
                    <a:pt x="463746" y="119003"/>
                  </a:lnTo>
                  <a:lnTo>
                    <a:pt x="460889" y="115195"/>
                  </a:lnTo>
                  <a:lnTo>
                    <a:pt x="460889" y="111386"/>
                  </a:lnTo>
                  <a:lnTo>
                    <a:pt x="457080" y="107578"/>
                  </a:lnTo>
                  <a:lnTo>
                    <a:pt x="454224" y="107578"/>
                  </a:lnTo>
                  <a:lnTo>
                    <a:pt x="451367" y="111386"/>
                  </a:lnTo>
                  <a:lnTo>
                    <a:pt x="451367" y="121859"/>
                  </a:lnTo>
                  <a:lnTo>
                    <a:pt x="447558" y="115195"/>
                  </a:lnTo>
                  <a:lnTo>
                    <a:pt x="447558" y="103770"/>
                  </a:lnTo>
                  <a:lnTo>
                    <a:pt x="434227" y="103770"/>
                  </a:lnTo>
                  <a:lnTo>
                    <a:pt x="431370" y="120907"/>
                  </a:lnTo>
                  <a:lnTo>
                    <a:pt x="427561" y="117098"/>
                  </a:lnTo>
                  <a:lnTo>
                    <a:pt x="424704" y="110435"/>
                  </a:lnTo>
                  <a:lnTo>
                    <a:pt x="424704" y="106626"/>
                  </a:lnTo>
                  <a:lnTo>
                    <a:pt x="420895" y="102818"/>
                  </a:lnTo>
                  <a:lnTo>
                    <a:pt x="420895" y="88538"/>
                  </a:lnTo>
                  <a:lnTo>
                    <a:pt x="404707" y="95202"/>
                  </a:lnTo>
                  <a:lnTo>
                    <a:pt x="407563" y="91394"/>
                  </a:lnTo>
                  <a:lnTo>
                    <a:pt x="414229" y="87586"/>
                  </a:lnTo>
                  <a:lnTo>
                    <a:pt x="418038" y="87586"/>
                  </a:lnTo>
                  <a:lnTo>
                    <a:pt x="418038" y="80922"/>
                  </a:lnTo>
                  <a:lnTo>
                    <a:pt x="411372" y="77114"/>
                  </a:lnTo>
                  <a:lnTo>
                    <a:pt x="408516" y="77114"/>
                  </a:lnTo>
                  <a:lnTo>
                    <a:pt x="408516" y="73305"/>
                  </a:lnTo>
                  <a:lnTo>
                    <a:pt x="412325" y="73305"/>
                  </a:lnTo>
                  <a:lnTo>
                    <a:pt x="418990" y="69497"/>
                  </a:lnTo>
                  <a:lnTo>
                    <a:pt x="425656" y="69497"/>
                  </a:lnTo>
                  <a:lnTo>
                    <a:pt x="435179" y="65689"/>
                  </a:lnTo>
                  <a:lnTo>
                    <a:pt x="441844" y="65689"/>
                  </a:lnTo>
                  <a:lnTo>
                    <a:pt x="445653" y="61881"/>
                  </a:lnTo>
                  <a:lnTo>
                    <a:pt x="399945" y="61881"/>
                  </a:lnTo>
                  <a:lnTo>
                    <a:pt x="379948" y="65689"/>
                  </a:lnTo>
                  <a:lnTo>
                    <a:pt x="373282" y="65689"/>
                  </a:lnTo>
                  <a:lnTo>
                    <a:pt x="379948" y="72354"/>
                  </a:lnTo>
                  <a:lnTo>
                    <a:pt x="373282" y="72354"/>
                  </a:lnTo>
                  <a:lnTo>
                    <a:pt x="366617" y="76162"/>
                  </a:lnTo>
                  <a:lnTo>
                    <a:pt x="359951" y="76162"/>
                  </a:lnTo>
                  <a:lnTo>
                    <a:pt x="353285" y="79970"/>
                  </a:lnTo>
                  <a:lnTo>
                    <a:pt x="349476" y="79970"/>
                  </a:lnTo>
                  <a:lnTo>
                    <a:pt x="342810" y="83778"/>
                  </a:lnTo>
                  <a:lnTo>
                    <a:pt x="333288" y="94250"/>
                  </a:lnTo>
                  <a:lnTo>
                    <a:pt x="326622" y="98058"/>
                  </a:lnTo>
                  <a:lnTo>
                    <a:pt x="317099" y="98058"/>
                  </a:lnTo>
                  <a:lnTo>
                    <a:pt x="310434" y="91394"/>
                  </a:lnTo>
                  <a:lnTo>
                    <a:pt x="300911" y="87586"/>
                  </a:lnTo>
                  <a:lnTo>
                    <a:pt x="294246" y="80922"/>
                  </a:lnTo>
                  <a:lnTo>
                    <a:pt x="287580" y="77114"/>
                  </a:lnTo>
                  <a:lnTo>
                    <a:pt x="280914" y="70450"/>
                  </a:lnTo>
                  <a:lnTo>
                    <a:pt x="271392" y="70450"/>
                  </a:lnTo>
                  <a:lnTo>
                    <a:pt x="248538" y="74258"/>
                  </a:lnTo>
                  <a:lnTo>
                    <a:pt x="205686" y="74258"/>
                  </a:lnTo>
                  <a:lnTo>
                    <a:pt x="199020" y="67594"/>
                  </a:lnTo>
                  <a:lnTo>
                    <a:pt x="195211" y="60929"/>
                  </a:lnTo>
                  <a:lnTo>
                    <a:pt x="195211" y="46649"/>
                  </a:lnTo>
                  <a:lnTo>
                    <a:pt x="192355" y="39985"/>
                  </a:lnTo>
                  <a:lnTo>
                    <a:pt x="185689" y="33321"/>
                  </a:lnTo>
                  <a:lnTo>
                    <a:pt x="179023" y="29513"/>
                  </a:lnTo>
                  <a:lnTo>
                    <a:pt x="151408" y="29513"/>
                  </a:lnTo>
                  <a:lnTo>
                    <a:pt x="131411" y="33321"/>
                  </a:lnTo>
                  <a:lnTo>
                    <a:pt x="121888" y="39985"/>
                  </a:lnTo>
                  <a:lnTo>
                    <a:pt x="115222" y="43793"/>
                  </a:lnTo>
                  <a:lnTo>
                    <a:pt x="111413" y="43793"/>
                  </a:lnTo>
                  <a:lnTo>
                    <a:pt x="98082" y="50457"/>
                  </a:lnTo>
                  <a:lnTo>
                    <a:pt x="88559" y="54265"/>
                  </a:lnTo>
                  <a:lnTo>
                    <a:pt x="79037" y="60929"/>
                  </a:lnTo>
                  <a:lnTo>
                    <a:pt x="76180" y="67594"/>
                  </a:lnTo>
                  <a:lnTo>
                    <a:pt x="76180" y="81874"/>
                  </a:lnTo>
                  <a:lnTo>
                    <a:pt x="82846" y="96154"/>
                  </a:lnTo>
                  <a:lnTo>
                    <a:pt x="85703" y="106626"/>
                  </a:lnTo>
                  <a:lnTo>
                    <a:pt x="89512" y="113290"/>
                  </a:lnTo>
                  <a:lnTo>
                    <a:pt x="85703" y="119955"/>
                  </a:lnTo>
                  <a:lnTo>
                    <a:pt x="82846" y="130427"/>
                  </a:lnTo>
                  <a:lnTo>
                    <a:pt x="76180" y="134235"/>
                  </a:lnTo>
                  <a:lnTo>
                    <a:pt x="72371" y="140899"/>
                  </a:lnTo>
                  <a:lnTo>
                    <a:pt x="69514" y="144707"/>
                  </a:lnTo>
                  <a:lnTo>
                    <a:pt x="65705" y="144707"/>
                  </a:lnTo>
                  <a:lnTo>
                    <a:pt x="69514" y="127571"/>
                  </a:lnTo>
                  <a:lnTo>
                    <a:pt x="62849" y="127571"/>
                  </a:lnTo>
                  <a:lnTo>
                    <a:pt x="59039" y="123763"/>
                  </a:lnTo>
                  <a:lnTo>
                    <a:pt x="52374" y="119955"/>
                  </a:lnTo>
                  <a:lnTo>
                    <a:pt x="49517" y="116146"/>
                  </a:lnTo>
                  <a:lnTo>
                    <a:pt x="45708" y="109482"/>
                  </a:lnTo>
                  <a:lnTo>
                    <a:pt x="52374" y="95202"/>
                  </a:lnTo>
                  <a:lnTo>
                    <a:pt x="59039" y="88538"/>
                  </a:lnTo>
                  <a:lnTo>
                    <a:pt x="65705" y="74258"/>
                  </a:lnTo>
                  <a:lnTo>
                    <a:pt x="65705" y="42841"/>
                  </a:lnTo>
                  <a:lnTo>
                    <a:pt x="62849" y="36177"/>
                  </a:lnTo>
                  <a:lnTo>
                    <a:pt x="62849" y="29513"/>
                  </a:lnTo>
                  <a:lnTo>
                    <a:pt x="59039" y="25704"/>
                  </a:lnTo>
                  <a:lnTo>
                    <a:pt x="59039" y="29513"/>
                  </a:lnTo>
                  <a:lnTo>
                    <a:pt x="56183" y="36177"/>
                  </a:lnTo>
                  <a:lnTo>
                    <a:pt x="49517" y="42841"/>
                  </a:lnTo>
                  <a:lnTo>
                    <a:pt x="39994" y="46649"/>
                  </a:lnTo>
                  <a:lnTo>
                    <a:pt x="26663" y="60929"/>
                  </a:lnTo>
                  <a:lnTo>
                    <a:pt x="19997" y="81874"/>
                  </a:lnTo>
                  <a:lnTo>
                    <a:pt x="19997" y="92346"/>
                  </a:lnTo>
                  <a:lnTo>
                    <a:pt x="16188" y="96154"/>
                  </a:lnTo>
                  <a:lnTo>
                    <a:pt x="16188" y="110435"/>
                  </a:lnTo>
                  <a:lnTo>
                    <a:pt x="2857" y="124715"/>
                  </a:lnTo>
                  <a:lnTo>
                    <a:pt x="0" y="131379"/>
                  </a:lnTo>
                  <a:lnTo>
                    <a:pt x="0" y="138043"/>
                  </a:lnTo>
                  <a:lnTo>
                    <a:pt x="2857" y="141851"/>
                  </a:lnTo>
                  <a:lnTo>
                    <a:pt x="2857" y="138043"/>
                  </a:lnTo>
                  <a:lnTo>
                    <a:pt x="9523" y="131379"/>
                  </a:lnTo>
                  <a:lnTo>
                    <a:pt x="13331" y="131379"/>
                  </a:lnTo>
                  <a:lnTo>
                    <a:pt x="19997" y="138043"/>
                  </a:lnTo>
                  <a:lnTo>
                    <a:pt x="22854" y="144707"/>
                  </a:lnTo>
                  <a:lnTo>
                    <a:pt x="22854" y="165652"/>
                  </a:lnTo>
                  <a:lnTo>
                    <a:pt x="25711" y="169460"/>
                  </a:lnTo>
                  <a:lnTo>
                    <a:pt x="32376" y="173268"/>
                  </a:lnTo>
                  <a:lnTo>
                    <a:pt x="36185" y="177076"/>
                  </a:lnTo>
                  <a:lnTo>
                    <a:pt x="36185" y="183740"/>
                  </a:lnTo>
                  <a:lnTo>
                    <a:pt x="29520" y="198020"/>
                  </a:lnTo>
                  <a:lnTo>
                    <a:pt x="29520" y="222773"/>
                  </a:lnTo>
                  <a:lnTo>
                    <a:pt x="35233" y="222773"/>
                  </a:lnTo>
                  <a:lnTo>
                    <a:pt x="35233" y="229437"/>
                  </a:lnTo>
                  <a:lnTo>
                    <a:pt x="38090" y="236101"/>
                  </a:lnTo>
                  <a:lnTo>
                    <a:pt x="41899" y="239909"/>
                  </a:lnTo>
                  <a:lnTo>
                    <a:pt x="54278" y="239909"/>
                  </a:lnTo>
                  <a:lnTo>
                    <a:pt x="57135" y="236101"/>
                  </a:lnTo>
                  <a:lnTo>
                    <a:pt x="63801" y="236101"/>
                  </a:lnTo>
                  <a:lnTo>
                    <a:pt x="70467" y="239909"/>
                  </a:lnTo>
                  <a:lnTo>
                    <a:pt x="74275" y="239909"/>
                  </a:lnTo>
                  <a:lnTo>
                    <a:pt x="80941" y="243717"/>
                  </a:lnTo>
                  <a:lnTo>
                    <a:pt x="87607" y="243717"/>
                  </a:lnTo>
                  <a:lnTo>
                    <a:pt x="90464" y="239909"/>
                  </a:lnTo>
                  <a:lnTo>
                    <a:pt x="90464" y="237053"/>
                  </a:lnTo>
                  <a:lnTo>
                    <a:pt x="97129" y="237053"/>
                  </a:lnTo>
                  <a:lnTo>
                    <a:pt x="100939" y="240861"/>
                  </a:lnTo>
                  <a:lnTo>
                    <a:pt x="107604" y="244669"/>
                  </a:lnTo>
                  <a:lnTo>
                    <a:pt x="120936" y="244669"/>
                  </a:lnTo>
                  <a:lnTo>
                    <a:pt x="120936" y="248478"/>
                  </a:lnTo>
                  <a:lnTo>
                    <a:pt x="123793" y="252286"/>
                  </a:lnTo>
                  <a:lnTo>
                    <a:pt x="127602" y="258950"/>
                  </a:lnTo>
                  <a:lnTo>
                    <a:pt x="130458" y="269422"/>
                  </a:lnTo>
                  <a:lnTo>
                    <a:pt x="143790" y="283702"/>
                  </a:lnTo>
                  <a:lnTo>
                    <a:pt x="157121" y="283702"/>
                  </a:lnTo>
                  <a:lnTo>
                    <a:pt x="157121" y="279894"/>
                  </a:lnTo>
                  <a:lnTo>
                    <a:pt x="166644" y="279894"/>
                  </a:lnTo>
                  <a:lnTo>
                    <a:pt x="170453" y="283702"/>
                  </a:lnTo>
                  <a:lnTo>
                    <a:pt x="183784" y="283702"/>
                  </a:lnTo>
                  <a:lnTo>
                    <a:pt x="186641" y="279894"/>
                  </a:lnTo>
                  <a:lnTo>
                    <a:pt x="199973" y="283702"/>
                  </a:lnTo>
                  <a:lnTo>
                    <a:pt x="203782" y="279894"/>
                  </a:lnTo>
                  <a:lnTo>
                    <a:pt x="210448" y="276086"/>
                  </a:lnTo>
                  <a:lnTo>
                    <a:pt x="219970" y="276086"/>
                  </a:lnTo>
                  <a:lnTo>
                    <a:pt x="223779" y="279894"/>
                  </a:lnTo>
                  <a:lnTo>
                    <a:pt x="223779" y="286558"/>
                  </a:lnTo>
                  <a:lnTo>
                    <a:pt x="214256" y="297030"/>
                  </a:lnTo>
                  <a:lnTo>
                    <a:pt x="214256" y="311311"/>
                  </a:lnTo>
                  <a:lnTo>
                    <a:pt x="211400" y="315119"/>
                  </a:lnTo>
                  <a:lnTo>
                    <a:pt x="207591" y="315119"/>
                  </a:lnTo>
                  <a:lnTo>
                    <a:pt x="200925" y="321783"/>
                  </a:lnTo>
                  <a:lnTo>
                    <a:pt x="200925" y="336063"/>
                  </a:lnTo>
                  <a:lnTo>
                    <a:pt x="204734" y="342728"/>
                  </a:lnTo>
                  <a:lnTo>
                    <a:pt x="204734" y="359864"/>
                  </a:lnTo>
                  <a:lnTo>
                    <a:pt x="200925" y="366528"/>
                  </a:lnTo>
                  <a:lnTo>
                    <a:pt x="200925" y="373192"/>
                  </a:lnTo>
                  <a:lnTo>
                    <a:pt x="204734" y="377000"/>
                  </a:lnTo>
                  <a:lnTo>
                    <a:pt x="211400" y="377000"/>
                  </a:lnTo>
                  <a:lnTo>
                    <a:pt x="211400" y="391281"/>
                  </a:lnTo>
                  <a:lnTo>
                    <a:pt x="214256" y="397945"/>
                  </a:lnTo>
                  <a:lnTo>
                    <a:pt x="220922" y="401753"/>
                  </a:lnTo>
                  <a:lnTo>
                    <a:pt x="224731" y="408417"/>
                  </a:lnTo>
                  <a:lnTo>
                    <a:pt x="224731" y="412225"/>
                  </a:lnTo>
                  <a:lnTo>
                    <a:pt x="220922" y="418889"/>
                  </a:lnTo>
                  <a:lnTo>
                    <a:pt x="204734" y="436026"/>
                  </a:lnTo>
                  <a:lnTo>
                    <a:pt x="200925" y="436026"/>
                  </a:lnTo>
                  <a:lnTo>
                    <a:pt x="214256" y="442690"/>
                  </a:lnTo>
                  <a:lnTo>
                    <a:pt x="220922" y="449354"/>
                  </a:lnTo>
                  <a:lnTo>
                    <a:pt x="228540" y="449354"/>
                  </a:lnTo>
                  <a:lnTo>
                    <a:pt x="228540" y="463634"/>
                  </a:lnTo>
                  <a:lnTo>
                    <a:pt x="232349" y="467442"/>
                  </a:lnTo>
                  <a:lnTo>
                    <a:pt x="232349" y="477914"/>
                  </a:lnTo>
                  <a:lnTo>
                    <a:pt x="235206" y="481723"/>
                  </a:lnTo>
                  <a:lnTo>
                    <a:pt x="235206" y="492195"/>
                  </a:lnTo>
                  <a:lnTo>
                    <a:pt x="239015" y="498859"/>
                  </a:lnTo>
                  <a:lnTo>
                    <a:pt x="239015" y="509331"/>
                  </a:lnTo>
                  <a:lnTo>
                    <a:pt x="245681" y="515995"/>
                  </a:lnTo>
                  <a:lnTo>
                    <a:pt x="248538" y="522660"/>
                  </a:lnTo>
                  <a:lnTo>
                    <a:pt x="248538" y="526468"/>
                  </a:lnTo>
                  <a:lnTo>
                    <a:pt x="255203" y="533132"/>
                  </a:lnTo>
                  <a:lnTo>
                    <a:pt x="259012" y="533132"/>
                  </a:lnTo>
                  <a:lnTo>
                    <a:pt x="265678" y="536940"/>
                  </a:lnTo>
                  <a:lnTo>
                    <a:pt x="268535" y="536940"/>
                  </a:lnTo>
                  <a:lnTo>
                    <a:pt x="275200" y="533132"/>
                  </a:lnTo>
                  <a:lnTo>
                    <a:pt x="279009" y="529324"/>
                  </a:lnTo>
                  <a:lnTo>
                    <a:pt x="285675" y="525516"/>
                  </a:lnTo>
                  <a:lnTo>
                    <a:pt x="288532" y="521707"/>
                  </a:lnTo>
                  <a:lnTo>
                    <a:pt x="292341" y="525516"/>
                  </a:lnTo>
                  <a:lnTo>
                    <a:pt x="292341" y="539796"/>
                  </a:lnTo>
                  <a:lnTo>
                    <a:pt x="295198" y="539796"/>
                  </a:lnTo>
                  <a:lnTo>
                    <a:pt x="301863" y="533132"/>
                  </a:lnTo>
                  <a:lnTo>
                    <a:pt x="308529" y="518852"/>
                  </a:lnTo>
                  <a:lnTo>
                    <a:pt x="315195" y="512187"/>
                  </a:lnTo>
                  <a:lnTo>
                    <a:pt x="324718" y="512187"/>
                  </a:lnTo>
                  <a:lnTo>
                    <a:pt x="328527" y="508379"/>
                  </a:lnTo>
                  <a:lnTo>
                    <a:pt x="348524" y="497907"/>
                  </a:lnTo>
                  <a:lnTo>
                    <a:pt x="351381" y="491243"/>
                  </a:lnTo>
                  <a:lnTo>
                    <a:pt x="351381" y="474106"/>
                  </a:lnTo>
                  <a:lnTo>
                    <a:pt x="374235" y="474106"/>
                  </a:lnTo>
                  <a:lnTo>
                    <a:pt x="377091" y="470298"/>
                  </a:lnTo>
                  <a:lnTo>
                    <a:pt x="380900" y="463634"/>
                  </a:lnTo>
                  <a:lnTo>
                    <a:pt x="380900" y="459826"/>
                  </a:lnTo>
                  <a:lnTo>
                    <a:pt x="377091" y="456018"/>
                  </a:lnTo>
                  <a:lnTo>
                    <a:pt x="350428" y="452210"/>
                  </a:lnTo>
                  <a:lnTo>
                    <a:pt x="350428" y="435073"/>
                  </a:lnTo>
                  <a:lnTo>
                    <a:pt x="347572" y="428410"/>
                  </a:lnTo>
                  <a:lnTo>
                    <a:pt x="340906" y="421745"/>
                  </a:lnTo>
                  <a:lnTo>
                    <a:pt x="343763" y="417937"/>
                  </a:lnTo>
                  <a:lnTo>
                    <a:pt x="343763" y="400801"/>
                  </a:lnTo>
                  <a:lnTo>
                    <a:pt x="340906" y="396993"/>
                  </a:lnTo>
                  <a:lnTo>
                    <a:pt x="334240" y="393185"/>
                  </a:lnTo>
                  <a:lnTo>
                    <a:pt x="324718" y="382712"/>
                  </a:lnTo>
                  <a:lnTo>
                    <a:pt x="324718" y="365576"/>
                  </a:lnTo>
                  <a:lnTo>
                    <a:pt x="328527" y="369384"/>
                  </a:lnTo>
                  <a:lnTo>
                    <a:pt x="328527" y="373192"/>
                  </a:lnTo>
                  <a:lnTo>
                    <a:pt x="351381" y="373192"/>
                  </a:lnTo>
                  <a:lnTo>
                    <a:pt x="355190" y="377000"/>
                  </a:lnTo>
                  <a:lnTo>
                    <a:pt x="355190" y="387472"/>
                  </a:lnTo>
                  <a:lnTo>
                    <a:pt x="361855" y="387472"/>
                  </a:lnTo>
                  <a:lnTo>
                    <a:pt x="368521" y="383664"/>
                  </a:lnTo>
                  <a:lnTo>
                    <a:pt x="375187" y="387472"/>
                  </a:lnTo>
                  <a:lnTo>
                    <a:pt x="378043" y="383664"/>
                  </a:lnTo>
                  <a:lnTo>
                    <a:pt x="384709" y="383664"/>
                  </a:lnTo>
                  <a:lnTo>
                    <a:pt x="388518" y="387472"/>
                  </a:lnTo>
                  <a:lnTo>
                    <a:pt x="391375" y="394137"/>
                  </a:lnTo>
                  <a:lnTo>
                    <a:pt x="398041" y="400801"/>
                  </a:lnTo>
                  <a:lnTo>
                    <a:pt x="404707" y="404609"/>
                  </a:lnTo>
                  <a:lnTo>
                    <a:pt x="408516" y="400801"/>
                  </a:lnTo>
                  <a:lnTo>
                    <a:pt x="408516" y="390329"/>
                  </a:lnTo>
                  <a:lnTo>
                    <a:pt x="411372" y="383664"/>
                  </a:lnTo>
                  <a:lnTo>
                    <a:pt x="411372" y="377000"/>
                  </a:lnTo>
                  <a:lnTo>
                    <a:pt x="415182" y="373192"/>
                  </a:lnTo>
                  <a:lnTo>
                    <a:pt x="424704" y="373192"/>
                  </a:lnTo>
                  <a:lnTo>
                    <a:pt x="428513" y="377000"/>
                  </a:lnTo>
                  <a:lnTo>
                    <a:pt x="438035" y="377000"/>
                  </a:lnTo>
                  <a:lnTo>
                    <a:pt x="444701" y="373192"/>
                  </a:lnTo>
                  <a:lnTo>
                    <a:pt x="458033" y="358912"/>
                  </a:lnTo>
                  <a:lnTo>
                    <a:pt x="464698" y="355104"/>
                  </a:lnTo>
                  <a:lnTo>
                    <a:pt x="478030" y="355104"/>
                  </a:lnTo>
                  <a:lnTo>
                    <a:pt x="478030" y="348440"/>
                  </a:lnTo>
                  <a:lnTo>
                    <a:pt x="484696" y="348440"/>
                  </a:lnTo>
                  <a:lnTo>
                    <a:pt x="487552" y="344631"/>
                  </a:lnTo>
                  <a:lnTo>
                    <a:pt x="487552" y="323687"/>
                  </a:lnTo>
                  <a:lnTo>
                    <a:pt x="467555" y="302743"/>
                  </a:lnTo>
                  <a:lnTo>
                    <a:pt x="464698" y="296079"/>
                  </a:lnTo>
                  <a:lnTo>
                    <a:pt x="460889" y="292270"/>
                  </a:lnTo>
                  <a:lnTo>
                    <a:pt x="460889" y="285606"/>
                  </a:lnTo>
                  <a:lnTo>
                    <a:pt x="467555" y="281798"/>
                  </a:lnTo>
                  <a:lnTo>
                    <a:pt x="471364" y="281798"/>
                  </a:lnTo>
                  <a:lnTo>
                    <a:pt x="478030" y="277990"/>
                  </a:lnTo>
                  <a:lnTo>
                    <a:pt x="478030" y="267518"/>
                  </a:lnTo>
                  <a:lnTo>
                    <a:pt x="468507" y="257046"/>
                  </a:lnTo>
                  <a:lnTo>
                    <a:pt x="468507" y="253238"/>
                  </a:lnTo>
                  <a:lnTo>
                    <a:pt x="484696" y="253238"/>
                  </a:lnTo>
                  <a:lnTo>
                    <a:pt x="491362" y="249429"/>
                  </a:lnTo>
                  <a:lnTo>
                    <a:pt x="498027" y="249429"/>
                  </a:lnTo>
                  <a:lnTo>
                    <a:pt x="504693" y="245621"/>
                  </a:lnTo>
                  <a:lnTo>
                    <a:pt x="507550" y="241813"/>
                  </a:lnTo>
                  <a:lnTo>
                    <a:pt x="507550" y="231341"/>
                  </a:lnTo>
                  <a:lnTo>
                    <a:pt x="494218" y="231341"/>
                  </a:lnTo>
                  <a:lnTo>
                    <a:pt x="494218" y="208493"/>
                  </a:lnTo>
                  <a:lnTo>
                    <a:pt x="500884" y="201828"/>
                  </a:lnTo>
                  <a:lnTo>
                    <a:pt x="507550" y="201828"/>
                  </a:lnTo>
                  <a:lnTo>
                    <a:pt x="511359" y="198020"/>
                  </a:lnTo>
                  <a:lnTo>
                    <a:pt x="514216" y="198020"/>
                  </a:lnTo>
                  <a:lnTo>
                    <a:pt x="518024" y="194212"/>
                  </a:lnTo>
                  <a:lnTo>
                    <a:pt x="527547" y="173268"/>
                  </a:lnTo>
                  <a:lnTo>
                    <a:pt x="524690" y="169460"/>
                  </a:lnTo>
                  <a:lnTo>
                    <a:pt x="520881" y="162796"/>
                  </a:lnTo>
                  <a:lnTo>
                    <a:pt x="513263" y="159939"/>
                  </a:lnTo>
                  <a:close/>
                  <a:moveTo>
                    <a:pt x="145694" y="23801"/>
                  </a:moveTo>
                  <a:lnTo>
                    <a:pt x="145694" y="6664"/>
                  </a:lnTo>
                  <a:lnTo>
                    <a:pt x="139029" y="0"/>
                  </a:lnTo>
                  <a:lnTo>
                    <a:pt x="129506" y="0"/>
                  </a:lnTo>
                  <a:lnTo>
                    <a:pt x="125697" y="3808"/>
                  </a:lnTo>
                  <a:lnTo>
                    <a:pt x="125697" y="10472"/>
                  </a:lnTo>
                  <a:lnTo>
                    <a:pt x="129506" y="14280"/>
                  </a:lnTo>
                  <a:lnTo>
                    <a:pt x="129506" y="20944"/>
                  </a:lnTo>
                  <a:lnTo>
                    <a:pt x="132363" y="24753"/>
                  </a:lnTo>
                  <a:lnTo>
                    <a:pt x="145694" y="24753"/>
                  </a:lnTo>
                  <a:close/>
                </a:path>
              </a:pathLst>
            </a:custGeom>
            <a:noFill/>
            <a:ln w="2379" cap="flat">
              <a:solidFill>
                <a:srgbClr val="FFFFFF"/>
              </a:solidFill>
              <a:prstDash val="solid"/>
              <a:round/>
            </a:ln>
          </p:spPr>
          <p:txBody>
            <a:bodyPr rtlCol="0" anchor="ctr"/>
            <a:lstStyle/>
            <a:p>
              <a:endParaRPr lang="en-US" noProof="0" dirty="0"/>
            </a:p>
          </p:txBody>
        </p:sp>
        <p:sp>
          <p:nvSpPr>
            <p:cNvPr id="6161" name="Serbest Form 6160">
              <a:extLst>
                <a:ext uri="{FF2B5EF4-FFF2-40B4-BE49-F238E27FC236}">
                  <a16:creationId xmlns:a16="http://schemas.microsoft.com/office/drawing/2014/main" id="{DF64D69B-C280-2B4F-9A6C-BCB3D3E8F6A7}"/>
                </a:ext>
              </a:extLst>
            </p:cNvPr>
            <p:cNvSpPr/>
            <p:nvPr/>
          </p:nvSpPr>
          <p:spPr>
            <a:xfrm>
              <a:off x="1183337" y="1646816"/>
              <a:ext cx="2147326" cy="1136713"/>
            </a:xfrm>
            <a:custGeom>
              <a:avLst/>
              <a:gdLst>
                <a:gd name="connsiteX0" fmla="*/ 1489321 w 2147326"/>
                <a:gd name="connsiteY0" fmla="*/ 214205 h 1136713"/>
                <a:gd name="connsiteX1" fmla="*/ 1485512 w 2147326"/>
                <a:gd name="connsiteY1" fmla="*/ 214205 h 1136713"/>
                <a:gd name="connsiteX2" fmla="*/ 1485512 w 2147326"/>
                <a:gd name="connsiteY2" fmla="*/ 206589 h 1136713"/>
                <a:gd name="connsiteX3" fmla="*/ 1489321 w 2147326"/>
                <a:gd name="connsiteY3" fmla="*/ 202781 h 1136713"/>
                <a:gd name="connsiteX4" fmla="*/ 1489321 w 2147326"/>
                <a:gd name="connsiteY4" fmla="*/ 196116 h 1136713"/>
                <a:gd name="connsiteX5" fmla="*/ 1485512 w 2147326"/>
                <a:gd name="connsiteY5" fmla="*/ 196116 h 1136713"/>
                <a:gd name="connsiteX6" fmla="*/ 1478846 w 2147326"/>
                <a:gd name="connsiteY6" fmla="*/ 199924 h 1136713"/>
                <a:gd name="connsiteX7" fmla="*/ 1475989 w 2147326"/>
                <a:gd name="connsiteY7" fmla="*/ 203732 h 1136713"/>
                <a:gd name="connsiteX8" fmla="*/ 1470276 w 2147326"/>
                <a:gd name="connsiteY8" fmla="*/ 206589 h 1136713"/>
                <a:gd name="connsiteX9" fmla="*/ 1466467 w 2147326"/>
                <a:gd name="connsiteY9" fmla="*/ 217061 h 1136713"/>
                <a:gd name="connsiteX10" fmla="*/ 1459801 w 2147326"/>
                <a:gd name="connsiteY10" fmla="*/ 213253 h 1136713"/>
                <a:gd name="connsiteX11" fmla="*/ 1459801 w 2147326"/>
                <a:gd name="connsiteY11" fmla="*/ 219917 h 1136713"/>
                <a:gd name="connsiteX12" fmla="*/ 1453135 w 2147326"/>
                <a:gd name="connsiteY12" fmla="*/ 234197 h 1136713"/>
                <a:gd name="connsiteX13" fmla="*/ 1439803 w 2147326"/>
                <a:gd name="connsiteY13" fmla="*/ 240861 h 1136713"/>
                <a:gd name="connsiteX14" fmla="*/ 1439803 w 2147326"/>
                <a:gd name="connsiteY14" fmla="*/ 247525 h 1136713"/>
                <a:gd name="connsiteX15" fmla="*/ 1442660 w 2147326"/>
                <a:gd name="connsiteY15" fmla="*/ 251334 h 1136713"/>
                <a:gd name="connsiteX16" fmla="*/ 1439803 w 2147326"/>
                <a:gd name="connsiteY16" fmla="*/ 251334 h 1136713"/>
                <a:gd name="connsiteX17" fmla="*/ 1423615 w 2147326"/>
                <a:gd name="connsiteY17" fmla="*/ 269422 h 1136713"/>
                <a:gd name="connsiteX18" fmla="*/ 1423615 w 2147326"/>
                <a:gd name="connsiteY18" fmla="*/ 273230 h 1136713"/>
                <a:gd name="connsiteX19" fmla="*/ 1427424 w 2147326"/>
                <a:gd name="connsiteY19" fmla="*/ 277038 h 1136713"/>
                <a:gd name="connsiteX20" fmla="*/ 1430281 w 2147326"/>
                <a:gd name="connsiteY20" fmla="*/ 277038 h 1136713"/>
                <a:gd name="connsiteX21" fmla="*/ 1434090 w 2147326"/>
                <a:gd name="connsiteY21" fmla="*/ 280846 h 1136713"/>
                <a:gd name="connsiteX22" fmla="*/ 1434090 w 2147326"/>
                <a:gd name="connsiteY22" fmla="*/ 287510 h 1136713"/>
                <a:gd name="connsiteX23" fmla="*/ 1430281 w 2147326"/>
                <a:gd name="connsiteY23" fmla="*/ 291318 h 1136713"/>
                <a:gd name="connsiteX24" fmla="*/ 1427424 w 2147326"/>
                <a:gd name="connsiteY24" fmla="*/ 291318 h 1136713"/>
                <a:gd name="connsiteX25" fmla="*/ 1427424 w 2147326"/>
                <a:gd name="connsiteY25" fmla="*/ 297983 h 1136713"/>
                <a:gd name="connsiteX26" fmla="*/ 1420758 w 2147326"/>
                <a:gd name="connsiteY26" fmla="*/ 312263 h 1136713"/>
                <a:gd name="connsiteX27" fmla="*/ 1414093 w 2147326"/>
                <a:gd name="connsiteY27" fmla="*/ 322735 h 1136713"/>
                <a:gd name="connsiteX28" fmla="*/ 1397904 w 2147326"/>
                <a:gd name="connsiteY28" fmla="*/ 340824 h 1136713"/>
                <a:gd name="connsiteX29" fmla="*/ 1358862 w 2147326"/>
                <a:gd name="connsiteY29" fmla="*/ 361768 h 1136713"/>
                <a:gd name="connsiteX30" fmla="*/ 1361719 w 2147326"/>
                <a:gd name="connsiteY30" fmla="*/ 344632 h 1136713"/>
                <a:gd name="connsiteX31" fmla="*/ 1358862 w 2147326"/>
                <a:gd name="connsiteY31" fmla="*/ 340824 h 1136713"/>
                <a:gd name="connsiteX32" fmla="*/ 1358862 w 2147326"/>
                <a:gd name="connsiteY32" fmla="*/ 337015 h 1136713"/>
                <a:gd name="connsiteX33" fmla="*/ 1355053 w 2147326"/>
                <a:gd name="connsiteY33" fmla="*/ 333207 h 1136713"/>
                <a:gd name="connsiteX34" fmla="*/ 1355053 w 2147326"/>
                <a:gd name="connsiteY34" fmla="*/ 330351 h 1136713"/>
                <a:gd name="connsiteX35" fmla="*/ 1358862 w 2147326"/>
                <a:gd name="connsiteY35" fmla="*/ 323687 h 1136713"/>
                <a:gd name="connsiteX36" fmla="*/ 1368385 w 2147326"/>
                <a:gd name="connsiteY36" fmla="*/ 313215 h 1136713"/>
                <a:gd name="connsiteX37" fmla="*/ 1372194 w 2147326"/>
                <a:gd name="connsiteY37" fmla="*/ 306551 h 1136713"/>
                <a:gd name="connsiteX38" fmla="*/ 1372194 w 2147326"/>
                <a:gd name="connsiteY38" fmla="*/ 301791 h 1136713"/>
                <a:gd name="connsiteX39" fmla="*/ 1368385 w 2147326"/>
                <a:gd name="connsiteY39" fmla="*/ 297983 h 1136713"/>
                <a:gd name="connsiteX40" fmla="*/ 1368385 w 2147326"/>
                <a:gd name="connsiteY40" fmla="*/ 287510 h 1136713"/>
                <a:gd name="connsiteX41" fmla="*/ 1372194 w 2147326"/>
                <a:gd name="connsiteY41" fmla="*/ 280846 h 1136713"/>
                <a:gd name="connsiteX42" fmla="*/ 1375050 w 2147326"/>
                <a:gd name="connsiteY42" fmla="*/ 277038 h 1136713"/>
                <a:gd name="connsiteX43" fmla="*/ 1378859 w 2147326"/>
                <a:gd name="connsiteY43" fmla="*/ 270374 h 1136713"/>
                <a:gd name="connsiteX44" fmla="*/ 1385525 w 2147326"/>
                <a:gd name="connsiteY44" fmla="*/ 266566 h 1136713"/>
                <a:gd name="connsiteX45" fmla="*/ 1388382 w 2147326"/>
                <a:gd name="connsiteY45" fmla="*/ 262758 h 1136713"/>
                <a:gd name="connsiteX46" fmla="*/ 1388382 w 2147326"/>
                <a:gd name="connsiteY46" fmla="*/ 252286 h 1136713"/>
                <a:gd name="connsiteX47" fmla="*/ 1392191 w 2147326"/>
                <a:gd name="connsiteY47" fmla="*/ 252286 h 1136713"/>
                <a:gd name="connsiteX48" fmla="*/ 1437899 w 2147326"/>
                <a:gd name="connsiteY48" fmla="*/ 202781 h 1136713"/>
                <a:gd name="connsiteX49" fmla="*/ 1421711 w 2147326"/>
                <a:gd name="connsiteY49" fmla="*/ 206589 h 1136713"/>
                <a:gd name="connsiteX50" fmla="*/ 1415045 w 2147326"/>
                <a:gd name="connsiteY50" fmla="*/ 210397 h 1136713"/>
                <a:gd name="connsiteX51" fmla="*/ 1411236 w 2147326"/>
                <a:gd name="connsiteY51" fmla="*/ 214205 h 1136713"/>
                <a:gd name="connsiteX52" fmla="*/ 1404570 w 2147326"/>
                <a:gd name="connsiteY52" fmla="*/ 218013 h 1136713"/>
                <a:gd name="connsiteX53" fmla="*/ 1401713 w 2147326"/>
                <a:gd name="connsiteY53" fmla="*/ 221821 h 1136713"/>
                <a:gd name="connsiteX54" fmla="*/ 1397904 w 2147326"/>
                <a:gd name="connsiteY54" fmla="*/ 221821 h 1136713"/>
                <a:gd name="connsiteX55" fmla="*/ 1397904 w 2147326"/>
                <a:gd name="connsiteY55" fmla="*/ 218013 h 1136713"/>
                <a:gd name="connsiteX56" fmla="*/ 1401713 w 2147326"/>
                <a:gd name="connsiteY56" fmla="*/ 214205 h 1136713"/>
                <a:gd name="connsiteX57" fmla="*/ 1408379 w 2147326"/>
                <a:gd name="connsiteY57" fmla="*/ 210397 h 1136713"/>
                <a:gd name="connsiteX58" fmla="*/ 1421711 w 2147326"/>
                <a:gd name="connsiteY58" fmla="*/ 196116 h 1136713"/>
                <a:gd name="connsiteX59" fmla="*/ 1428377 w 2147326"/>
                <a:gd name="connsiteY59" fmla="*/ 192308 h 1136713"/>
                <a:gd name="connsiteX60" fmla="*/ 1457896 w 2147326"/>
                <a:gd name="connsiteY60" fmla="*/ 160892 h 1136713"/>
                <a:gd name="connsiteX61" fmla="*/ 1464562 w 2147326"/>
                <a:gd name="connsiteY61" fmla="*/ 167556 h 1136713"/>
                <a:gd name="connsiteX62" fmla="*/ 1471228 w 2147326"/>
                <a:gd name="connsiteY62" fmla="*/ 160892 h 1136713"/>
                <a:gd name="connsiteX63" fmla="*/ 1471228 w 2147326"/>
                <a:gd name="connsiteY63" fmla="*/ 168508 h 1136713"/>
                <a:gd name="connsiteX64" fmla="*/ 1477893 w 2147326"/>
                <a:gd name="connsiteY64" fmla="*/ 168508 h 1136713"/>
                <a:gd name="connsiteX65" fmla="*/ 1480750 w 2147326"/>
                <a:gd name="connsiteY65" fmla="*/ 164700 h 1136713"/>
                <a:gd name="connsiteX66" fmla="*/ 1480750 w 2147326"/>
                <a:gd name="connsiteY66" fmla="*/ 158035 h 1136713"/>
                <a:gd name="connsiteX67" fmla="*/ 1494082 w 2147326"/>
                <a:gd name="connsiteY67" fmla="*/ 161844 h 1136713"/>
                <a:gd name="connsiteX68" fmla="*/ 1500748 w 2147326"/>
                <a:gd name="connsiteY68" fmla="*/ 158035 h 1136713"/>
                <a:gd name="connsiteX69" fmla="*/ 1504557 w 2147326"/>
                <a:gd name="connsiteY69" fmla="*/ 158035 h 1136713"/>
                <a:gd name="connsiteX70" fmla="*/ 1511222 w 2147326"/>
                <a:gd name="connsiteY70" fmla="*/ 154227 h 1136713"/>
                <a:gd name="connsiteX71" fmla="*/ 1520745 w 2147326"/>
                <a:gd name="connsiteY71" fmla="*/ 154227 h 1136713"/>
                <a:gd name="connsiteX72" fmla="*/ 1527411 w 2147326"/>
                <a:gd name="connsiteY72" fmla="*/ 158035 h 1136713"/>
                <a:gd name="connsiteX73" fmla="*/ 1531220 w 2147326"/>
                <a:gd name="connsiteY73" fmla="*/ 161844 h 1136713"/>
                <a:gd name="connsiteX74" fmla="*/ 1535029 w 2147326"/>
                <a:gd name="connsiteY74" fmla="*/ 168508 h 1136713"/>
                <a:gd name="connsiteX75" fmla="*/ 1521697 w 2147326"/>
                <a:gd name="connsiteY75" fmla="*/ 172316 h 1136713"/>
                <a:gd name="connsiteX76" fmla="*/ 1521697 w 2147326"/>
                <a:gd name="connsiteY76" fmla="*/ 186596 h 1136713"/>
                <a:gd name="connsiteX77" fmla="*/ 1505509 w 2147326"/>
                <a:gd name="connsiteY77" fmla="*/ 186596 h 1136713"/>
                <a:gd name="connsiteX78" fmla="*/ 1501700 w 2147326"/>
                <a:gd name="connsiteY78" fmla="*/ 190404 h 1136713"/>
                <a:gd name="connsiteX79" fmla="*/ 1501700 w 2147326"/>
                <a:gd name="connsiteY79" fmla="*/ 211349 h 1136713"/>
                <a:gd name="connsiteX80" fmla="*/ 1498843 w 2147326"/>
                <a:gd name="connsiteY80" fmla="*/ 215157 h 1136713"/>
                <a:gd name="connsiteX81" fmla="*/ 1489321 w 2147326"/>
                <a:gd name="connsiteY81" fmla="*/ 214205 h 1136713"/>
                <a:gd name="connsiteX82" fmla="*/ 2113997 w 2147326"/>
                <a:gd name="connsiteY82" fmla="*/ 98058 h 1136713"/>
                <a:gd name="connsiteX83" fmla="*/ 2111140 w 2147326"/>
                <a:gd name="connsiteY83" fmla="*/ 98058 h 1136713"/>
                <a:gd name="connsiteX84" fmla="*/ 2107332 w 2147326"/>
                <a:gd name="connsiteY84" fmla="*/ 94250 h 1136713"/>
                <a:gd name="connsiteX85" fmla="*/ 2107332 w 2147326"/>
                <a:gd name="connsiteY85" fmla="*/ 90442 h 1136713"/>
                <a:gd name="connsiteX86" fmla="*/ 2104475 w 2147326"/>
                <a:gd name="connsiteY86" fmla="*/ 86634 h 1136713"/>
                <a:gd name="connsiteX87" fmla="*/ 2097809 w 2147326"/>
                <a:gd name="connsiteY87" fmla="*/ 86634 h 1136713"/>
                <a:gd name="connsiteX88" fmla="*/ 2084477 w 2147326"/>
                <a:gd name="connsiteY88" fmla="*/ 100914 h 1136713"/>
                <a:gd name="connsiteX89" fmla="*/ 2080669 w 2147326"/>
                <a:gd name="connsiteY89" fmla="*/ 107578 h 1136713"/>
                <a:gd name="connsiteX90" fmla="*/ 2057815 w 2147326"/>
                <a:gd name="connsiteY90" fmla="*/ 121859 h 1136713"/>
                <a:gd name="connsiteX91" fmla="*/ 2057815 w 2147326"/>
                <a:gd name="connsiteY91" fmla="*/ 136139 h 1136713"/>
                <a:gd name="connsiteX92" fmla="*/ 2051149 w 2147326"/>
                <a:gd name="connsiteY92" fmla="*/ 142803 h 1136713"/>
                <a:gd name="connsiteX93" fmla="*/ 2048292 w 2147326"/>
                <a:gd name="connsiteY93" fmla="*/ 142803 h 1136713"/>
                <a:gd name="connsiteX94" fmla="*/ 2041626 w 2147326"/>
                <a:gd name="connsiteY94" fmla="*/ 149467 h 1136713"/>
                <a:gd name="connsiteX95" fmla="*/ 2037817 w 2147326"/>
                <a:gd name="connsiteY95" fmla="*/ 156131 h 1136713"/>
                <a:gd name="connsiteX96" fmla="*/ 2037817 w 2147326"/>
                <a:gd name="connsiteY96" fmla="*/ 170412 h 1136713"/>
                <a:gd name="connsiteX97" fmla="*/ 2034960 w 2147326"/>
                <a:gd name="connsiteY97" fmla="*/ 170412 h 1136713"/>
                <a:gd name="connsiteX98" fmla="*/ 2032104 w 2147326"/>
                <a:gd name="connsiteY98" fmla="*/ 168508 h 1136713"/>
                <a:gd name="connsiteX99" fmla="*/ 2025438 w 2147326"/>
                <a:gd name="connsiteY99" fmla="*/ 168508 h 1136713"/>
                <a:gd name="connsiteX100" fmla="*/ 2022581 w 2147326"/>
                <a:gd name="connsiteY100" fmla="*/ 172316 h 1136713"/>
                <a:gd name="connsiteX101" fmla="*/ 2015915 w 2147326"/>
                <a:gd name="connsiteY101" fmla="*/ 176124 h 1136713"/>
                <a:gd name="connsiteX102" fmla="*/ 2009250 w 2147326"/>
                <a:gd name="connsiteY102" fmla="*/ 182788 h 1136713"/>
                <a:gd name="connsiteX103" fmla="*/ 2009250 w 2147326"/>
                <a:gd name="connsiteY103" fmla="*/ 186596 h 1136713"/>
                <a:gd name="connsiteX104" fmla="*/ 2006393 w 2147326"/>
                <a:gd name="connsiteY104" fmla="*/ 186596 h 1136713"/>
                <a:gd name="connsiteX105" fmla="*/ 1999727 w 2147326"/>
                <a:gd name="connsiteY105" fmla="*/ 190404 h 1136713"/>
                <a:gd name="connsiteX106" fmla="*/ 1990205 w 2147326"/>
                <a:gd name="connsiteY106" fmla="*/ 190404 h 1136713"/>
                <a:gd name="connsiteX107" fmla="*/ 1983539 w 2147326"/>
                <a:gd name="connsiteY107" fmla="*/ 197068 h 1136713"/>
                <a:gd name="connsiteX108" fmla="*/ 1983539 w 2147326"/>
                <a:gd name="connsiteY108" fmla="*/ 200876 h 1136713"/>
                <a:gd name="connsiteX109" fmla="*/ 1854985 w 2147326"/>
                <a:gd name="connsiteY109" fmla="*/ 200876 h 1136713"/>
                <a:gd name="connsiteX110" fmla="*/ 1848319 w 2147326"/>
                <a:gd name="connsiteY110" fmla="*/ 207541 h 1136713"/>
                <a:gd name="connsiteX111" fmla="*/ 1841653 w 2147326"/>
                <a:gd name="connsiteY111" fmla="*/ 211349 h 1136713"/>
                <a:gd name="connsiteX112" fmla="*/ 1828322 w 2147326"/>
                <a:gd name="connsiteY112" fmla="*/ 225629 h 1136713"/>
                <a:gd name="connsiteX113" fmla="*/ 1821656 w 2147326"/>
                <a:gd name="connsiteY113" fmla="*/ 229437 h 1136713"/>
                <a:gd name="connsiteX114" fmla="*/ 1814991 w 2147326"/>
                <a:gd name="connsiteY114" fmla="*/ 236101 h 1136713"/>
                <a:gd name="connsiteX115" fmla="*/ 1798802 w 2147326"/>
                <a:gd name="connsiteY115" fmla="*/ 236101 h 1136713"/>
                <a:gd name="connsiteX116" fmla="*/ 1798802 w 2147326"/>
                <a:gd name="connsiteY116" fmla="*/ 239909 h 1136713"/>
                <a:gd name="connsiteX117" fmla="*/ 1794993 w 2147326"/>
                <a:gd name="connsiteY117" fmla="*/ 239909 h 1136713"/>
                <a:gd name="connsiteX118" fmla="*/ 1798802 w 2147326"/>
                <a:gd name="connsiteY118" fmla="*/ 243717 h 1136713"/>
                <a:gd name="connsiteX119" fmla="*/ 1798802 w 2147326"/>
                <a:gd name="connsiteY119" fmla="*/ 247525 h 1136713"/>
                <a:gd name="connsiteX120" fmla="*/ 1801659 w 2147326"/>
                <a:gd name="connsiteY120" fmla="*/ 251334 h 1136713"/>
                <a:gd name="connsiteX121" fmla="*/ 1798802 w 2147326"/>
                <a:gd name="connsiteY121" fmla="*/ 255142 h 1136713"/>
                <a:gd name="connsiteX122" fmla="*/ 1798802 w 2147326"/>
                <a:gd name="connsiteY122" fmla="*/ 258950 h 1136713"/>
                <a:gd name="connsiteX123" fmla="*/ 1794993 w 2147326"/>
                <a:gd name="connsiteY123" fmla="*/ 262758 h 1136713"/>
                <a:gd name="connsiteX124" fmla="*/ 1792136 w 2147326"/>
                <a:gd name="connsiteY124" fmla="*/ 269422 h 1136713"/>
                <a:gd name="connsiteX125" fmla="*/ 1788327 w 2147326"/>
                <a:gd name="connsiteY125" fmla="*/ 273230 h 1136713"/>
                <a:gd name="connsiteX126" fmla="*/ 1788327 w 2147326"/>
                <a:gd name="connsiteY126" fmla="*/ 277038 h 1136713"/>
                <a:gd name="connsiteX127" fmla="*/ 1778805 w 2147326"/>
                <a:gd name="connsiteY127" fmla="*/ 277038 h 1136713"/>
                <a:gd name="connsiteX128" fmla="*/ 1778805 w 2147326"/>
                <a:gd name="connsiteY128" fmla="*/ 280846 h 1136713"/>
                <a:gd name="connsiteX129" fmla="*/ 1774996 w 2147326"/>
                <a:gd name="connsiteY129" fmla="*/ 280846 h 1136713"/>
                <a:gd name="connsiteX130" fmla="*/ 1768330 w 2147326"/>
                <a:gd name="connsiteY130" fmla="*/ 284654 h 1136713"/>
                <a:gd name="connsiteX131" fmla="*/ 1755951 w 2147326"/>
                <a:gd name="connsiteY131" fmla="*/ 284654 h 1136713"/>
                <a:gd name="connsiteX132" fmla="*/ 1753094 w 2147326"/>
                <a:gd name="connsiteY132" fmla="*/ 280846 h 1136713"/>
                <a:gd name="connsiteX133" fmla="*/ 1746428 w 2147326"/>
                <a:gd name="connsiteY133" fmla="*/ 287510 h 1136713"/>
                <a:gd name="connsiteX134" fmla="*/ 1733097 w 2147326"/>
                <a:gd name="connsiteY134" fmla="*/ 287510 h 1136713"/>
                <a:gd name="connsiteX135" fmla="*/ 1726431 w 2147326"/>
                <a:gd name="connsiteY135" fmla="*/ 283702 h 1136713"/>
                <a:gd name="connsiteX136" fmla="*/ 1723574 w 2147326"/>
                <a:gd name="connsiteY136" fmla="*/ 279894 h 1136713"/>
                <a:gd name="connsiteX137" fmla="*/ 1707386 w 2147326"/>
                <a:gd name="connsiteY137" fmla="*/ 279894 h 1136713"/>
                <a:gd name="connsiteX138" fmla="*/ 1697864 w 2147326"/>
                <a:gd name="connsiteY138" fmla="*/ 286558 h 1136713"/>
                <a:gd name="connsiteX139" fmla="*/ 1688341 w 2147326"/>
                <a:gd name="connsiteY139" fmla="*/ 290366 h 1136713"/>
                <a:gd name="connsiteX140" fmla="*/ 1685484 w 2147326"/>
                <a:gd name="connsiteY140" fmla="*/ 290366 h 1136713"/>
                <a:gd name="connsiteX141" fmla="*/ 1685484 w 2147326"/>
                <a:gd name="connsiteY141" fmla="*/ 303695 h 1136713"/>
                <a:gd name="connsiteX142" fmla="*/ 1681675 w 2147326"/>
                <a:gd name="connsiteY142" fmla="*/ 307503 h 1136713"/>
                <a:gd name="connsiteX143" fmla="*/ 1688341 w 2147326"/>
                <a:gd name="connsiteY143" fmla="*/ 307503 h 1136713"/>
                <a:gd name="connsiteX144" fmla="*/ 1681675 w 2147326"/>
                <a:gd name="connsiteY144" fmla="*/ 311311 h 1136713"/>
                <a:gd name="connsiteX145" fmla="*/ 1665487 w 2147326"/>
                <a:gd name="connsiteY145" fmla="*/ 321783 h 1136713"/>
                <a:gd name="connsiteX146" fmla="*/ 1645490 w 2147326"/>
                <a:gd name="connsiteY146" fmla="*/ 333207 h 1136713"/>
                <a:gd name="connsiteX147" fmla="*/ 1625492 w 2147326"/>
                <a:gd name="connsiteY147" fmla="*/ 339872 h 1136713"/>
                <a:gd name="connsiteX148" fmla="*/ 1615970 w 2147326"/>
                <a:gd name="connsiteY148" fmla="*/ 346536 h 1136713"/>
                <a:gd name="connsiteX149" fmla="*/ 1609304 w 2147326"/>
                <a:gd name="connsiteY149" fmla="*/ 350344 h 1136713"/>
                <a:gd name="connsiteX150" fmla="*/ 1605495 w 2147326"/>
                <a:gd name="connsiteY150" fmla="*/ 350344 h 1136713"/>
                <a:gd name="connsiteX151" fmla="*/ 1566453 w 2147326"/>
                <a:gd name="connsiteY151" fmla="*/ 363672 h 1136713"/>
                <a:gd name="connsiteX152" fmla="*/ 1562644 w 2147326"/>
                <a:gd name="connsiteY152" fmla="*/ 367480 h 1136713"/>
                <a:gd name="connsiteX153" fmla="*/ 1555978 w 2147326"/>
                <a:gd name="connsiteY153" fmla="*/ 367480 h 1136713"/>
                <a:gd name="connsiteX154" fmla="*/ 1549312 w 2147326"/>
                <a:gd name="connsiteY154" fmla="*/ 371288 h 1136713"/>
                <a:gd name="connsiteX155" fmla="*/ 1539790 w 2147326"/>
                <a:gd name="connsiteY155" fmla="*/ 371288 h 1136713"/>
                <a:gd name="connsiteX156" fmla="*/ 1535981 w 2147326"/>
                <a:gd name="connsiteY156" fmla="*/ 375096 h 1136713"/>
                <a:gd name="connsiteX157" fmla="*/ 1522649 w 2147326"/>
                <a:gd name="connsiteY157" fmla="*/ 375096 h 1136713"/>
                <a:gd name="connsiteX158" fmla="*/ 1518840 w 2147326"/>
                <a:gd name="connsiteY158" fmla="*/ 371288 h 1136713"/>
                <a:gd name="connsiteX159" fmla="*/ 1518840 w 2147326"/>
                <a:gd name="connsiteY159" fmla="*/ 367480 h 1136713"/>
                <a:gd name="connsiteX160" fmla="*/ 1512175 w 2147326"/>
                <a:gd name="connsiteY160" fmla="*/ 367480 h 1136713"/>
                <a:gd name="connsiteX161" fmla="*/ 1505509 w 2147326"/>
                <a:gd name="connsiteY161" fmla="*/ 363672 h 1136713"/>
                <a:gd name="connsiteX162" fmla="*/ 1498843 w 2147326"/>
                <a:gd name="connsiteY162" fmla="*/ 357008 h 1136713"/>
                <a:gd name="connsiteX163" fmla="*/ 1502652 w 2147326"/>
                <a:gd name="connsiteY163" fmla="*/ 357008 h 1136713"/>
                <a:gd name="connsiteX164" fmla="*/ 1505509 w 2147326"/>
                <a:gd name="connsiteY164" fmla="*/ 353200 h 1136713"/>
                <a:gd name="connsiteX165" fmla="*/ 1518840 w 2147326"/>
                <a:gd name="connsiteY165" fmla="*/ 346536 h 1136713"/>
                <a:gd name="connsiteX166" fmla="*/ 1518840 w 2147326"/>
                <a:gd name="connsiteY166" fmla="*/ 342728 h 1136713"/>
                <a:gd name="connsiteX167" fmla="*/ 1532172 w 2147326"/>
                <a:gd name="connsiteY167" fmla="*/ 328447 h 1136713"/>
                <a:gd name="connsiteX168" fmla="*/ 1552169 w 2147326"/>
                <a:gd name="connsiteY168" fmla="*/ 317975 h 1136713"/>
                <a:gd name="connsiteX169" fmla="*/ 1555026 w 2147326"/>
                <a:gd name="connsiteY169" fmla="*/ 317975 h 1136713"/>
                <a:gd name="connsiteX170" fmla="*/ 1558835 w 2147326"/>
                <a:gd name="connsiteY170" fmla="*/ 314167 h 1136713"/>
                <a:gd name="connsiteX171" fmla="*/ 1558835 w 2147326"/>
                <a:gd name="connsiteY171" fmla="*/ 299887 h 1136713"/>
                <a:gd name="connsiteX172" fmla="*/ 1561692 w 2147326"/>
                <a:gd name="connsiteY172" fmla="*/ 296078 h 1136713"/>
                <a:gd name="connsiteX173" fmla="*/ 1565501 w 2147326"/>
                <a:gd name="connsiteY173" fmla="*/ 289414 h 1136713"/>
                <a:gd name="connsiteX174" fmla="*/ 1561692 w 2147326"/>
                <a:gd name="connsiteY174" fmla="*/ 285606 h 1136713"/>
                <a:gd name="connsiteX175" fmla="*/ 1561692 w 2147326"/>
                <a:gd name="connsiteY175" fmla="*/ 281798 h 1136713"/>
                <a:gd name="connsiteX176" fmla="*/ 1565501 w 2147326"/>
                <a:gd name="connsiteY176" fmla="*/ 275134 h 1136713"/>
                <a:gd name="connsiteX177" fmla="*/ 1565501 w 2147326"/>
                <a:gd name="connsiteY177" fmla="*/ 260854 h 1136713"/>
                <a:gd name="connsiteX178" fmla="*/ 1568357 w 2147326"/>
                <a:gd name="connsiteY178" fmla="*/ 254190 h 1136713"/>
                <a:gd name="connsiteX179" fmla="*/ 1568357 w 2147326"/>
                <a:gd name="connsiteY179" fmla="*/ 250382 h 1136713"/>
                <a:gd name="connsiteX180" fmla="*/ 1565501 w 2147326"/>
                <a:gd name="connsiteY180" fmla="*/ 246573 h 1136713"/>
                <a:gd name="connsiteX181" fmla="*/ 1561692 w 2147326"/>
                <a:gd name="connsiteY181" fmla="*/ 246573 h 1136713"/>
                <a:gd name="connsiteX182" fmla="*/ 1558835 w 2147326"/>
                <a:gd name="connsiteY182" fmla="*/ 250382 h 1136713"/>
                <a:gd name="connsiteX183" fmla="*/ 1552169 w 2147326"/>
                <a:gd name="connsiteY183" fmla="*/ 250382 h 1136713"/>
                <a:gd name="connsiteX184" fmla="*/ 1542647 w 2147326"/>
                <a:gd name="connsiteY184" fmla="*/ 260854 h 1136713"/>
                <a:gd name="connsiteX185" fmla="*/ 1535981 w 2147326"/>
                <a:gd name="connsiteY185" fmla="*/ 264662 h 1136713"/>
                <a:gd name="connsiteX186" fmla="*/ 1533124 w 2147326"/>
                <a:gd name="connsiteY186" fmla="*/ 268470 h 1136713"/>
                <a:gd name="connsiteX187" fmla="*/ 1523602 w 2147326"/>
                <a:gd name="connsiteY187" fmla="*/ 268470 h 1136713"/>
                <a:gd name="connsiteX188" fmla="*/ 1519793 w 2147326"/>
                <a:gd name="connsiteY188" fmla="*/ 264662 h 1136713"/>
                <a:gd name="connsiteX189" fmla="*/ 1523602 w 2147326"/>
                <a:gd name="connsiteY189" fmla="*/ 260854 h 1136713"/>
                <a:gd name="connsiteX190" fmla="*/ 1526458 w 2147326"/>
                <a:gd name="connsiteY190" fmla="*/ 254190 h 1136713"/>
                <a:gd name="connsiteX191" fmla="*/ 1539790 w 2147326"/>
                <a:gd name="connsiteY191" fmla="*/ 247525 h 1136713"/>
                <a:gd name="connsiteX192" fmla="*/ 1549312 w 2147326"/>
                <a:gd name="connsiteY192" fmla="*/ 237053 h 1136713"/>
                <a:gd name="connsiteX193" fmla="*/ 1562644 w 2147326"/>
                <a:gd name="connsiteY193" fmla="*/ 230389 h 1136713"/>
                <a:gd name="connsiteX194" fmla="*/ 1566453 w 2147326"/>
                <a:gd name="connsiteY194" fmla="*/ 226581 h 1136713"/>
                <a:gd name="connsiteX195" fmla="*/ 1566453 w 2147326"/>
                <a:gd name="connsiteY195" fmla="*/ 216109 h 1136713"/>
                <a:gd name="connsiteX196" fmla="*/ 1562644 w 2147326"/>
                <a:gd name="connsiteY196" fmla="*/ 212301 h 1136713"/>
                <a:gd name="connsiteX197" fmla="*/ 1562644 w 2147326"/>
                <a:gd name="connsiteY197" fmla="*/ 205636 h 1136713"/>
                <a:gd name="connsiteX198" fmla="*/ 1565501 w 2147326"/>
                <a:gd name="connsiteY198" fmla="*/ 205636 h 1136713"/>
                <a:gd name="connsiteX199" fmla="*/ 1568357 w 2147326"/>
                <a:gd name="connsiteY199" fmla="*/ 201828 h 1136713"/>
                <a:gd name="connsiteX200" fmla="*/ 1572167 w 2147326"/>
                <a:gd name="connsiteY200" fmla="*/ 195164 h 1136713"/>
                <a:gd name="connsiteX201" fmla="*/ 1572167 w 2147326"/>
                <a:gd name="connsiteY201" fmla="*/ 188500 h 1136713"/>
                <a:gd name="connsiteX202" fmla="*/ 1568357 w 2147326"/>
                <a:gd name="connsiteY202" fmla="*/ 184692 h 1136713"/>
                <a:gd name="connsiteX203" fmla="*/ 1561692 w 2147326"/>
                <a:gd name="connsiteY203" fmla="*/ 184692 h 1136713"/>
                <a:gd name="connsiteX204" fmla="*/ 1555026 w 2147326"/>
                <a:gd name="connsiteY204" fmla="*/ 180884 h 1136713"/>
                <a:gd name="connsiteX205" fmla="*/ 1552169 w 2147326"/>
                <a:gd name="connsiteY205" fmla="*/ 180884 h 1136713"/>
                <a:gd name="connsiteX206" fmla="*/ 1548360 w 2147326"/>
                <a:gd name="connsiteY206" fmla="*/ 174220 h 1136713"/>
                <a:gd name="connsiteX207" fmla="*/ 1545503 w 2147326"/>
                <a:gd name="connsiteY207" fmla="*/ 170412 h 1136713"/>
                <a:gd name="connsiteX208" fmla="*/ 1545503 w 2147326"/>
                <a:gd name="connsiteY208" fmla="*/ 166604 h 1136713"/>
                <a:gd name="connsiteX209" fmla="*/ 1541694 w 2147326"/>
                <a:gd name="connsiteY209" fmla="*/ 170412 h 1136713"/>
                <a:gd name="connsiteX210" fmla="*/ 1538838 w 2147326"/>
                <a:gd name="connsiteY210" fmla="*/ 170412 h 1136713"/>
                <a:gd name="connsiteX211" fmla="*/ 1538838 w 2147326"/>
                <a:gd name="connsiteY211" fmla="*/ 156131 h 1136713"/>
                <a:gd name="connsiteX212" fmla="*/ 1558835 w 2147326"/>
                <a:gd name="connsiteY212" fmla="*/ 159940 h 1136713"/>
                <a:gd name="connsiteX213" fmla="*/ 1561692 w 2147326"/>
                <a:gd name="connsiteY213" fmla="*/ 156131 h 1136713"/>
                <a:gd name="connsiteX214" fmla="*/ 1561692 w 2147326"/>
                <a:gd name="connsiteY214" fmla="*/ 145659 h 1136713"/>
                <a:gd name="connsiteX215" fmla="*/ 1568357 w 2147326"/>
                <a:gd name="connsiteY215" fmla="*/ 145659 h 1136713"/>
                <a:gd name="connsiteX216" fmla="*/ 1572167 w 2147326"/>
                <a:gd name="connsiteY216" fmla="*/ 135187 h 1136713"/>
                <a:gd name="connsiteX217" fmla="*/ 1562644 w 2147326"/>
                <a:gd name="connsiteY217" fmla="*/ 135187 h 1136713"/>
                <a:gd name="connsiteX218" fmla="*/ 1559787 w 2147326"/>
                <a:gd name="connsiteY218" fmla="*/ 141851 h 1136713"/>
                <a:gd name="connsiteX219" fmla="*/ 1546456 w 2147326"/>
                <a:gd name="connsiteY219" fmla="*/ 135187 h 1136713"/>
                <a:gd name="connsiteX220" fmla="*/ 1546456 w 2147326"/>
                <a:gd name="connsiteY220" fmla="*/ 124715 h 1136713"/>
                <a:gd name="connsiteX221" fmla="*/ 1536933 w 2147326"/>
                <a:gd name="connsiteY221" fmla="*/ 124715 h 1136713"/>
                <a:gd name="connsiteX222" fmla="*/ 1530267 w 2147326"/>
                <a:gd name="connsiteY222" fmla="*/ 128523 h 1136713"/>
                <a:gd name="connsiteX223" fmla="*/ 1500748 w 2147326"/>
                <a:gd name="connsiteY223" fmla="*/ 128523 h 1136713"/>
                <a:gd name="connsiteX224" fmla="*/ 1494082 w 2147326"/>
                <a:gd name="connsiteY224" fmla="*/ 132331 h 1136713"/>
                <a:gd name="connsiteX225" fmla="*/ 1487416 w 2147326"/>
                <a:gd name="connsiteY225" fmla="*/ 132331 h 1136713"/>
                <a:gd name="connsiteX226" fmla="*/ 1480750 w 2147326"/>
                <a:gd name="connsiteY226" fmla="*/ 136139 h 1136713"/>
                <a:gd name="connsiteX227" fmla="*/ 1471228 w 2147326"/>
                <a:gd name="connsiteY227" fmla="*/ 136139 h 1136713"/>
                <a:gd name="connsiteX228" fmla="*/ 1457896 w 2147326"/>
                <a:gd name="connsiteY228" fmla="*/ 129475 h 1136713"/>
                <a:gd name="connsiteX229" fmla="*/ 1457896 w 2147326"/>
                <a:gd name="connsiteY229" fmla="*/ 125667 h 1136713"/>
                <a:gd name="connsiteX230" fmla="*/ 1455040 w 2147326"/>
                <a:gd name="connsiteY230" fmla="*/ 121859 h 1136713"/>
                <a:gd name="connsiteX231" fmla="*/ 1455040 w 2147326"/>
                <a:gd name="connsiteY231" fmla="*/ 118051 h 1136713"/>
                <a:gd name="connsiteX232" fmla="*/ 1451231 w 2147326"/>
                <a:gd name="connsiteY232" fmla="*/ 111386 h 1136713"/>
                <a:gd name="connsiteX233" fmla="*/ 1441708 w 2147326"/>
                <a:gd name="connsiteY233" fmla="*/ 111386 h 1136713"/>
                <a:gd name="connsiteX234" fmla="*/ 1437899 w 2147326"/>
                <a:gd name="connsiteY234" fmla="*/ 115194 h 1136713"/>
                <a:gd name="connsiteX235" fmla="*/ 1435042 w 2147326"/>
                <a:gd name="connsiteY235" fmla="*/ 115194 h 1136713"/>
                <a:gd name="connsiteX236" fmla="*/ 1432186 w 2147326"/>
                <a:gd name="connsiteY236" fmla="*/ 111386 h 1136713"/>
                <a:gd name="connsiteX237" fmla="*/ 1465514 w 2147326"/>
                <a:gd name="connsiteY237" fmla="*/ 93298 h 1136713"/>
                <a:gd name="connsiteX238" fmla="*/ 1458848 w 2147326"/>
                <a:gd name="connsiteY238" fmla="*/ 86634 h 1136713"/>
                <a:gd name="connsiteX239" fmla="*/ 1449326 w 2147326"/>
                <a:gd name="connsiteY239" fmla="*/ 86634 h 1136713"/>
                <a:gd name="connsiteX240" fmla="*/ 1442660 w 2147326"/>
                <a:gd name="connsiteY240" fmla="*/ 93298 h 1136713"/>
                <a:gd name="connsiteX241" fmla="*/ 1435994 w 2147326"/>
                <a:gd name="connsiteY241" fmla="*/ 97106 h 1136713"/>
                <a:gd name="connsiteX242" fmla="*/ 1432186 w 2147326"/>
                <a:gd name="connsiteY242" fmla="*/ 100914 h 1136713"/>
                <a:gd name="connsiteX243" fmla="*/ 1429329 w 2147326"/>
                <a:gd name="connsiteY243" fmla="*/ 100914 h 1136713"/>
                <a:gd name="connsiteX244" fmla="*/ 1415997 w 2147326"/>
                <a:gd name="connsiteY244" fmla="*/ 107578 h 1136713"/>
                <a:gd name="connsiteX245" fmla="*/ 1406475 w 2147326"/>
                <a:gd name="connsiteY245" fmla="*/ 111386 h 1136713"/>
                <a:gd name="connsiteX246" fmla="*/ 1393143 w 2147326"/>
                <a:gd name="connsiteY246" fmla="*/ 118051 h 1136713"/>
                <a:gd name="connsiteX247" fmla="*/ 1376955 w 2147326"/>
                <a:gd name="connsiteY247" fmla="*/ 118051 h 1136713"/>
                <a:gd name="connsiteX248" fmla="*/ 1370289 w 2147326"/>
                <a:gd name="connsiteY248" fmla="*/ 124715 h 1136713"/>
                <a:gd name="connsiteX249" fmla="*/ 1343626 w 2147326"/>
                <a:gd name="connsiteY249" fmla="*/ 124715 h 1136713"/>
                <a:gd name="connsiteX250" fmla="*/ 1343626 w 2147326"/>
                <a:gd name="connsiteY250" fmla="*/ 120907 h 1136713"/>
                <a:gd name="connsiteX251" fmla="*/ 1347435 w 2147326"/>
                <a:gd name="connsiteY251" fmla="*/ 117099 h 1136713"/>
                <a:gd name="connsiteX252" fmla="*/ 1350292 w 2147326"/>
                <a:gd name="connsiteY252" fmla="*/ 117099 h 1136713"/>
                <a:gd name="connsiteX253" fmla="*/ 1356958 w 2147326"/>
                <a:gd name="connsiteY253" fmla="*/ 110434 h 1136713"/>
                <a:gd name="connsiteX254" fmla="*/ 1350292 w 2147326"/>
                <a:gd name="connsiteY254" fmla="*/ 110434 h 1136713"/>
                <a:gd name="connsiteX255" fmla="*/ 1343626 w 2147326"/>
                <a:gd name="connsiteY255" fmla="*/ 114243 h 1136713"/>
                <a:gd name="connsiteX256" fmla="*/ 1323629 w 2147326"/>
                <a:gd name="connsiteY256" fmla="*/ 114243 h 1136713"/>
                <a:gd name="connsiteX257" fmla="*/ 1316963 w 2147326"/>
                <a:gd name="connsiteY257" fmla="*/ 118051 h 1136713"/>
                <a:gd name="connsiteX258" fmla="*/ 1313154 w 2147326"/>
                <a:gd name="connsiteY258" fmla="*/ 121859 h 1136713"/>
                <a:gd name="connsiteX259" fmla="*/ 1298870 w 2147326"/>
                <a:gd name="connsiteY259" fmla="*/ 121859 h 1136713"/>
                <a:gd name="connsiteX260" fmla="*/ 1298870 w 2147326"/>
                <a:gd name="connsiteY260" fmla="*/ 115194 h 1136713"/>
                <a:gd name="connsiteX261" fmla="*/ 1315059 w 2147326"/>
                <a:gd name="connsiteY261" fmla="*/ 104722 h 1136713"/>
                <a:gd name="connsiteX262" fmla="*/ 1337913 w 2147326"/>
                <a:gd name="connsiteY262" fmla="*/ 98058 h 1136713"/>
                <a:gd name="connsiteX263" fmla="*/ 1371242 w 2147326"/>
                <a:gd name="connsiteY263" fmla="*/ 79970 h 1136713"/>
                <a:gd name="connsiteX264" fmla="*/ 1380764 w 2147326"/>
                <a:gd name="connsiteY264" fmla="*/ 73306 h 1136713"/>
                <a:gd name="connsiteX265" fmla="*/ 1394096 w 2147326"/>
                <a:gd name="connsiteY265" fmla="*/ 69498 h 1136713"/>
                <a:gd name="connsiteX266" fmla="*/ 1410284 w 2147326"/>
                <a:gd name="connsiteY266" fmla="*/ 65689 h 1136713"/>
                <a:gd name="connsiteX267" fmla="*/ 1414093 w 2147326"/>
                <a:gd name="connsiteY267" fmla="*/ 65689 h 1136713"/>
                <a:gd name="connsiteX268" fmla="*/ 1420758 w 2147326"/>
                <a:gd name="connsiteY268" fmla="*/ 61881 h 1136713"/>
                <a:gd name="connsiteX269" fmla="*/ 1411236 w 2147326"/>
                <a:gd name="connsiteY269" fmla="*/ 61881 h 1136713"/>
                <a:gd name="connsiteX270" fmla="*/ 1404570 w 2147326"/>
                <a:gd name="connsiteY270" fmla="*/ 58073 h 1136713"/>
                <a:gd name="connsiteX271" fmla="*/ 1401713 w 2147326"/>
                <a:gd name="connsiteY271" fmla="*/ 58073 h 1136713"/>
                <a:gd name="connsiteX272" fmla="*/ 1401713 w 2147326"/>
                <a:gd name="connsiteY272" fmla="*/ 54265 h 1136713"/>
                <a:gd name="connsiteX273" fmla="*/ 1375050 w 2147326"/>
                <a:gd name="connsiteY273" fmla="*/ 58073 h 1136713"/>
                <a:gd name="connsiteX274" fmla="*/ 1375050 w 2147326"/>
                <a:gd name="connsiteY274" fmla="*/ 47601 h 1136713"/>
                <a:gd name="connsiteX275" fmla="*/ 1372194 w 2147326"/>
                <a:gd name="connsiteY275" fmla="*/ 51409 h 1136713"/>
                <a:gd name="connsiteX276" fmla="*/ 1365528 w 2147326"/>
                <a:gd name="connsiteY276" fmla="*/ 55217 h 1136713"/>
                <a:gd name="connsiteX277" fmla="*/ 1358862 w 2147326"/>
                <a:gd name="connsiteY277" fmla="*/ 61881 h 1136713"/>
                <a:gd name="connsiteX278" fmla="*/ 1352197 w 2147326"/>
                <a:gd name="connsiteY278" fmla="*/ 61881 h 1136713"/>
                <a:gd name="connsiteX279" fmla="*/ 1342674 w 2147326"/>
                <a:gd name="connsiteY279" fmla="*/ 51409 h 1136713"/>
                <a:gd name="connsiteX280" fmla="*/ 1326486 w 2147326"/>
                <a:gd name="connsiteY280" fmla="*/ 51409 h 1136713"/>
                <a:gd name="connsiteX281" fmla="*/ 1322677 w 2147326"/>
                <a:gd name="connsiteY281" fmla="*/ 47601 h 1136713"/>
                <a:gd name="connsiteX282" fmla="*/ 1322677 w 2147326"/>
                <a:gd name="connsiteY282" fmla="*/ 44745 h 1136713"/>
                <a:gd name="connsiteX283" fmla="*/ 1316011 w 2147326"/>
                <a:gd name="connsiteY283" fmla="*/ 38081 h 1136713"/>
                <a:gd name="connsiteX284" fmla="*/ 1309345 w 2147326"/>
                <a:gd name="connsiteY284" fmla="*/ 34273 h 1136713"/>
                <a:gd name="connsiteX285" fmla="*/ 1302679 w 2147326"/>
                <a:gd name="connsiteY285" fmla="*/ 34273 h 1136713"/>
                <a:gd name="connsiteX286" fmla="*/ 1296014 w 2147326"/>
                <a:gd name="connsiteY286" fmla="*/ 40937 h 1136713"/>
                <a:gd name="connsiteX287" fmla="*/ 1296014 w 2147326"/>
                <a:gd name="connsiteY287" fmla="*/ 44745 h 1136713"/>
                <a:gd name="connsiteX288" fmla="*/ 1289348 w 2147326"/>
                <a:gd name="connsiteY288" fmla="*/ 44745 h 1136713"/>
                <a:gd name="connsiteX289" fmla="*/ 1279825 w 2147326"/>
                <a:gd name="connsiteY289" fmla="*/ 34273 h 1136713"/>
                <a:gd name="connsiteX290" fmla="*/ 1273160 w 2147326"/>
                <a:gd name="connsiteY290" fmla="*/ 34273 h 1136713"/>
                <a:gd name="connsiteX291" fmla="*/ 1263637 w 2147326"/>
                <a:gd name="connsiteY291" fmla="*/ 30465 h 1136713"/>
                <a:gd name="connsiteX292" fmla="*/ 1256971 w 2147326"/>
                <a:gd name="connsiteY292" fmla="*/ 26657 h 1136713"/>
                <a:gd name="connsiteX293" fmla="*/ 1256971 w 2147326"/>
                <a:gd name="connsiteY293" fmla="*/ 19992 h 1136713"/>
                <a:gd name="connsiteX294" fmla="*/ 1259828 w 2147326"/>
                <a:gd name="connsiteY294" fmla="*/ 13328 h 1136713"/>
                <a:gd name="connsiteX295" fmla="*/ 1266494 w 2147326"/>
                <a:gd name="connsiteY295" fmla="*/ 6664 h 1136713"/>
                <a:gd name="connsiteX296" fmla="*/ 1259828 w 2147326"/>
                <a:gd name="connsiteY296" fmla="*/ 0 h 1136713"/>
                <a:gd name="connsiteX297" fmla="*/ 1253162 w 2147326"/>
                <a:gd name="connsiteY297" fmla="*/ 3808 h 1136713"/>
                <a:gd name="connsiteX298" fmla="*/ 1249353 w 2147326"/>
                <a:gd name="connsiteY298" fmla="*/ 7616 h 1136713"/>
                <a:gd name="connsiteX299" fmla="*/ 1246497 w 2147326"/>
                <a:gd name="connsiteY299" fmla="*/ 14280 h 1136713"/>
                <a:gd name="connsiteX300" fmla="*/ 1246497 w 2147326"/>
                <a:gd name="connsiteY300" fmla="*/ 18088 h 1136713"/>
                <a:gd name="connsiteX301" fmla="*/ 1242688 w 2147326"/>
                <a:gd name="connsiteY301" fmla="*/ 24752 h 1136713"/>
                <a:gd name="connsiteX302" fmla="*/ 304720 w 2147326"/>
                <a:gd name="connsiteY302" fmla="*/ 24752 h 1136713"/>
                <a:gd name="connsiteX303" fmla="*/ 301864 w 2147326"/>
                <a:gd name="connsiteY303" fmla="*/ 31417 h 1136713"/>
                <a:gd name="connsiteX304" fmla="*/ 301864 w 2147326"/>
                <a:gd name="connsiteY304" fmla="*/ 35225 h 1136713"/>
                <a:gd name="connsiteX305" fmla="*/ 298055 w 2147326"/>
                <a:gd name="connsiteY305" fmla="*/ 35225 h 1136713"/>
                <a:gd name="connsiteX306" fmla="*/ 298055 w 2147326"/>
                <a:gd name="connsiteY306" fmla="*/ 41889 h 1136713"/>
                <a:gd name="connsiteX307" fmla="*/ 295198 w 2147326"/>
                <a:gd name="connsiteY307" fmla="*/ 48553 h 1136713"/>
                <a:gd name="connsiteX308" fmla="*/ 295198 w 2147326"/>
                <a:gd name="connsiteY308" fmla="*/ 62833 h 1136713"/>
                <a:gd name="connsiteX309" fmla="*/ 279962 w 2147326"/>
                <a:gd name="connsiteY309" fmla="*/ 73306 h 1136713"/>
                <a:gd name="connsiteX310" fmla="*/ 276153 w 2147326"/>
                <a:gd name="connsiteY310" fmla="*/ 83778 h 1136713"/>
                <a:gd name="connsiteX311" fmla="*/ 266630 w 2147326"/>
                <a:gd name="connsiteY311" fmla="*/ 98058 h 1136713"/>
                <a:gd name="connsiteX312" fmla="*/ 239967 w 2147326"/>
                <a:gd name="connsiteY312" fmla="*/ 104722 h 1136713"/>
                <a:gd name="connsiteX313" fmla="*/ 259964 w 2147326"/>
                <a:gd name="connsiteY313" fmla="*/ 94250 h 1136713"/>
                <a:gd name="connsiteX314" fmla="*/ 246633 w 2147326"/>
                <a:gd name="connsiteY314" fmla="*/ 94250 h 1136713"/>
                <a:gd name="connsiteX315" fmla="*/ 249490 w 2147326"/>
                <a:gd name="connsiteY315" fmla="*/ 90442 h 1136713"/>
                <a:gd name="connsiteX316" fmla="*/ 253299 w 2147326"/>
                <a:gd name="connsiteY316" fmla="*/ 83778 h 1136713"/>
                <a:gd name="connsiteX317" fmla="*/ 266630 w 2147326"/>
                <a:gd name="connsiteY317" fmla="*/ 69498 h 1136713"/>
                <a:gd name="connsiteX318" fmla="*/ 269487 w 2147326"/>
                <a:gd name="connsiteY318" fmla="*/ 69498 h 1136713"/>
                <a:gd name="connsiteX319" fmla="*/ 276153 w 2147326"/>
                <a:gd name="connsiteY319" fmla="*/ 62833 h 1136713"/>
                <a:gd name="connsiteX320" fmla="*/ 276153 w 2147326"/>
                <a:gd name="connsiteY320" fmla="*/ 59025 h 1136713"/>
                <a:gd name="connsiteX321" fmla="*/ 249490 w 2147326"/>
                <a:gd name="connsiteY321" fmla="*/ 59025 h 1136713"/>
                <a:gd name="connsiteX322" fmla="*/ 246633 w 2147326"/>
                <a:gd name="connsiteY322" fmla="*/ 55217 h 1136713"/>
                <a:gd name="connsiteX323" fmla="*/ 239967 w 2147326"/>
                <a:gd name="connsiteY323" fmla="*/ 51409 h 1136713"/>
                <a:gd name="connsiteX324" fmla="*/ 236158 w 2147326"/>
                <a:gd name="connsiteY324" fmla="*/ 47601 h 1136713"/>
                <a:gd name="connsiteX325" fmla="*/ 229492 w 2147326"/>
                <a:gd name="connsiteY325" fmla="*/ 43793 h 1136713"/>
                <a:gd name="connsiteX326" fmla="*/ 219970 w 2147326"/>
                <a:gd name="connsiteY326" fmla="*/ 43793 h 1136713"/>
                <a:gd name="connsiteX327" fmla="*/ 213304 w 2147326"/>
                <a:gd name="connsiteY327" fmla="*/ 50457 h 1136713"/>
                <a:gd name="connsiteX328" fmla="*/ 210447 w 2147326"/>
                <a:gd name="connsiteY328" fmla="*/ 57121 h 1136713"/>
                <a:gd name="connsiteX329" fmla="*/ 210447 w 2147326"/>
                <a:gd name="connsiteY329" fmla="*/ 85682 h 1136713"/>
                <a:gd name="connsiteX330" fmla="*/ 206639 w 2147326"/>
                <a:gd name="connsiteY330" fmla="*/ 89490 h 1136713"/>
                <a:gd name="connsiteX331" fmla="*/ 206639 w 2147326"/>
                <a:gd name="connsiteY331" fmla="*/ 93298 h 1136713"/>
                <a:gd name="connsiteX332" fmla="*/ 197116 w 2147326"/>
                <a:gd name="connsiteY332" fmla="*/ 103770 h 1136713"/>
                <a:gd name="connsiteX333" fmla="*/ 213304 w 2147326"/>
                <a:gd name="connsiteY333" fmla="*/ 107578 h 1136713"/>
                <a:gd name="connsiteX334" fmla="*/ 197116 w 2147326"/>
                <a:gd name="connsiteY334" fmla="*/ 111386 h 1136713"/>
                <a:gd name="connsiteX335" fmla="*/ 199973 w 2147326"/>
                <a:gd name="connsiteY335" fmla="*/ 121859 h 1136713"/>
                <a:gd name="connsiteX336" fmla="*/ 190450 w 2147326"/>
                <a:gd name="connsiteY336" fmla="*/ 136139 h 1136713"/>
                <a:gd name="connsiteX337" fmla="*/ 192355 w 2147326"/>
                <a:gd name="connsiteY337" fmla="*/ 136139 h 1136713"/>
                <a:gd name="connsiteX338" fmla="*/ 199020 w 2147326"/>
                <a:gd name="connsiteY338" fmla="*/ 142803 h 1136713"/>
                <a:gd name="connsiteX339" fmla="*/ 201877 w 2147326"/>
                <a:gd name="connsiteY339" fmla="*/ 142803 h 1136713"/>
                <a:gd name="connsiteX340" fmla="*/ 204734 w 2147326"/>
                <a:gd name="connsiteY340" fmla="*/ 146611 h 1136713"/>
                <a:gd name="connsiteX341" fmla="*/ 178071 w 2147326"/>
                <a:gd name="connsiteY341" fmla="*/ 146611 h 1136713"/>
                <a:gd name="connsiteX342" fmla="*/ 175214 w 2147326"/>
                <a:gd name="connsiteY342" fmla="*/ 153275 h 1136713"/>
                <a:gd name="connsiteX343" fmla="*/ 165692 w 2147326"/>
                <a:gd name="connsiteY343" fmla="*/ 163748 h 1136713"/>
                <a:gd name="connsiteX344" fmla="*/ 145694 w 2147326"/>
                <a:gd name="connsiteY344" fmla="*/ 198972 h 1136713"/>
                <a:gd name="connsiteX345" fmla="*/ 139029 w 2147326"/>
                <a:gd name="connsiteY345" fmla="*/ 209445 h 1136713"/>
                <a:gd name="connsiteX346" fmla="*/ 116175 w 2147326"/>
                <a:gd name="connsiteY346" fmla="*/ 233245 h 1136713"/>
                <a:gd name="connsiteX347" fmla="*/ 102843 w 2147326"/>
                <a:gd name="connsiteY347" fmla="*/ 251334 h 1136713"/>
                <a:gd name="connsiteX348" fmla="*/ 93321 w 2147326"/>
                <a:gd name="connsiteY348" fmla="*/ 265614 h 1136713"/>
                <a:gd name="connsiteX349" fmla="*/ 89512 w 2147326"/>
                <a:gd name="connsiteY349" fmla="*/ 269422 h 1136713"/>
                <a:gd name="connsiteX350" fmla="*/ 93321 w 2147326"/>
                <a:gd name="connsiteY350" fmla="*/ 279894 h 1136713"/>
                <a:gd name="connsiteX351" fmla="*/ 89512 w 2147326"/>
                <a:gd name="connsiteY351" fmla="*/ 279894 h 1136713"/>
                <a:gd name="connsiteX352" fmla="*/ 86655 w 2147326"/>
                <a:gd name="connsiteY352" fmla="*/ 283702 h 1136713"/>
                <a:gd name="connsiteX353" fmla="*/ 79989 w 2147326"/>
                <a:gd name="connsiteY353" fmla="*/ 287510 h 1136713"/>
                <a:gd name="connsiteX354" fmla="*/ 66658 w 2147326"/>
                <a:gd name="connsiteY354" fmla="*/ 301791 h 1136713"/>
                <a:gd name="connsiteX355" fmla="*/ 63801 w 2147326"/>
                <a:gd name="connsiteY355" fmla="*/ 312263 h 1136713"/>
                <a:gd name="connsiteX356" fmla="*/ 63801 w 2147326"/>
                <a:gd name="connsiteY356" fmla="*/ 318927 h 1136713"/>
                <a:gd name="connsiteX357" fmla="*/ 54278 w 2147326"/>
                <a:gd name="connsiteY357" fmla="*/ 333207 h 1136713"/>
                <a:gd name="connsiteX358" fmla="*/ 51422 w 2147326"/>
                <a:gd name="connsiteY358" fmla="*/ 360816 h 1136713"/>
                <a:gd name="connsiteX359" fmla="*/ 48565 w 2147326"/>
                <a:gd name="connsiteY359" fmla="*/ 367480 h 1136713"/>
                <a:gd name="connsiteX360" fmla="*/ 39042 w 2147326"/>
                <a:gd name="connsiteY360" fmla="*/ 377952 h 1136713"/>
                <a:gd name="connsiteX361" fmla="*/ 32377 w 2147326"/>
                <a:gd name="connsiteY361" fmla="*/ 392233 h 1136713"/>
                <a:gd name="connsiteX362" fmla="*/ 29520 w 2147326"/>
                <a:gd name="connsiteY362" fmla="*/ 396041 h 1136713"/>
                <a:gd name="connsiteX363" fmla="*/ 22854 w 2147326"/>
                <a:gd name="connsiteY363" fmla="*/ 399849 h 1136713"/>
                <a:gd name="connsiteX364" fmla="*/ 9523 w 2147326"/>
                <a:gd name="connsiteY364" fmla="*/ 414129 h 1136713"/>
                <a:gd name="connsiteX365" fmla="*/ 6666 w 2147326"/>
                <a:gd name="connsiteY365" fmla="*/ 420793 h 1136713"/>
                <a:gd name="connsiteX366" fmla="*/ 9523 w 2147326"/>
                <a:gd name="connsiteY366" fmla="*/ 427457 h 1136713"/>
                <a:gd name="connsiteX367" fmla="*/ 19045 w 2147326"/>
                <a:gd name="connsiteY367" fmla="*/ 437930 h 1136713"/>
                <a:gd name="connsiteX368" fmla="*/ 19045 w 2147326"/>
                <a:gd name="connsiteY368" fmla="*/ 444594 h 1136713"/>
                <a:gd name="connsiteX369" fmla="*/ 16188 w 2147326"/>
                <a:gd name="connsiteY369" fmla="*/ 451258 h 1136713"/>
                <a:gd name="connsiteX370" fmla="*/ 9523 w 2147326"/>
                <a:gd name="connsiteY370" fmla="*/ 457922 h 1136713"/>
                <a:gd name="connsiteX371" fmla="*/ 6666 w 2147326"/>
                <a:gd name="connsiteY371" fmla="*/ 464586 h 1136713"/>
                <a:gd name="connsiteX372" fmla="*/ 2857 w 2147326"/>
                <a:gd name="connsiteY372" fmla="*/ 475058 h 1136713"/>
                <a:gd name="connsiteX373" fmla="*/ 0 w 2147326"/>
                <a:gd name="connsiteY373" fmla="*/ 481723 h 1136713"/>
                <a:gd name="connsiteX374" fmla="*/ 0 w 2147326"/>
                <a:gd name="connsiteY374" fmla="*/ 489339 h 1136713"/>
                <a:gd name="connsiteX375" fmla="*/ 2857 w 2147326"/>
                <a:gd name="connsiteY375" fmla="*/ 496003 h 1136713"/>
                <a:gd name="connsiteX376" fmla="*/ 5713 w 2147326"/>
                <a:gd name="connsiteY376" fmla="*/ 506475 h 1136713"/>
                <a:gd name="connsiteX377" fmla="*/ 5713 w 2147326"/>
                <a:gd name="connsiteY377" fmla="*/ 513139 h 1136713"/>
                <a:gd name="connsiteX378" fmla="*/ 8570 w 2147326"/>
                <a:gd name="connsiteY378" fmla="*/ 523612 h 1136713"/>
                <a:gd name="connsiteX379" fmla="*/ 11427 w 2147326"/>
                <a:gd name="connsiteY379" fmla="*/ 527420 h 1136713"/>
                <a:gd name="connsiteX380" fmla="*/ 11427 w 2147326"/>
                <a:gd name="connsiteY380" fmla="*/ 531228 h 1136713"/>
                <a:gd name="connsiteX381" fmla="*/ 24759 w 2147326"/>
                <a:gd name="connsiteY381" fmla="*/ 520756 h 1136713"/>
                <a:gd name="connsiteX382" fmla="*/ 60944 w 2147326"/>
                <a:gd name="connsiteY382" fmla="*/ 524564 h 1136713"/>
                <a:gd name="connsiteX383" fmla="*/ 40947 w 2147326"/>
                <a:gd name="connsiteY383" fmla="*/ 524564 h 1136713"/>
                <a:gd name="connsiteX384" fmla="*/ 34281 w 2147326"/>
                <a:gd name="connsiteY384" fmla="*/ 528372 h 1136713"/>
                <a:gd name="connsiteX385" fmla="*/ 31424 w 2147326"/>
                <a:gd name="connsiteY385" fmla="*/ 528372 h 1136713"/>
                <a:gd name="connsiteX386" fmla="*/ 24759 w 2147326"/>
                <a:gd name="connsiteY386" fmla="*/ 535036 h 1136713"/>
                <a:gd name="connsiteX387" fmla="*/ 24759 w 2147326"/>
                <a:gd name="connsiteY387" fmla="*/ 549316 h 1136713"/>
                <a:gd name="connsiteX388" fmla="*/ 15236 w 2147326"/>
                <a:gd name="connsiteY388" fmla="*/ 538844 h 1136713"/>
                <a:gd name="connsiteX389" fmla="*/ 13332 w 2147326"/>
                <a:gd name="connsiteY389" fmla="*/ 538844 h 1136713"/>
                <a:gd name="connsiteX390" fmla="*/ 10475 w 2147326"/>
                <a:gd name="connsiteY390" fmla="*/ 545508 h 1136713"/>
                <a:gd name="connsiteX391" fmla="*/ 10475 w 2147326"/>
                <a:gd name="connsiteY391" fmla="*/ 549316 h 1136713"/>
                <a:gd name="connsiteX392" fmla="*/ 7618 w 2147326"/>
                <a:gd name="connsiteY392" fmla="*/ 559788 h 1136713"/>
                <a:gd name="connsiteX393" fmla="*/ 7618 w 2147326"/>
                <a:gd name="connsiteY393" fmla="*/ 570261 h 1136713"/>
                <a:gd name="connsiteX394" fmla="*/ 10475 w 2147326"/>
                <a:gd name="connsiteY394" fmla="*/ 574069 h 1136713"/>
                <a:gd name="connsiteX395" fmla="*/ 17141 w 2147326"/>
                <a:gd name="connsiteY395" fmla="*/ 577877 h 1136713"/>
                <a:gd name="connsiteX396" fmla="*/ 23806 w 2147326"/>
                <a:gd name="connsiteY396" fmla="*/ 577877 h 1136713"/>
                <a:gd name="connsiteX397" fmla="*/ 23806 w 2147326"/>
                <a:gd name="connsiteY397" fmla="*/ 585493 h 1136713"/>
                <a:gd name="connsiteX398" fmla="*/ 20950 w 2147326"/>
                <a:gd name="connsiteY398" fmla="*/ 589301 h 1136713"/>
                <a:gd name="connsiteX399" fmla="*/ 20950 w 2147326"/>
                <a:gd name="connsiteY399" fmla="*/ 593109 h 1136713"/>
                <a:gd name="connsiteX400" fmla="*/ 11427 w 2147326"/>
                <a:gd name="connsiteY400" fmla="*/ 603581 h 1136713"/>
                <a:gd name="connsiteX401" fmla="*/ 8570 w 2147326"/>
                <a:gd name="connsiteY401" fmla="*/ 610245 h 1136713"/>
                <a:gd name="connsiteX402" fmla="*/ 8570 w 2147326"/>
                <a:gd name="connsiteY402" fmla="*/ 616910 h 1136713"/>
                <a:gd name="connsiteX403" fmla="*/ 11427 w 2147326"/>
                <a:gd name="connsiteY403" fmla="*/ 623574 h 1136713"/>
                <a:gd name="connsiteX404" fmla="*/ 14284 w 2147326"/>
                <a:gd name="connsiteY404" fmla="*/ 627382 h 1136713"/>
                <a:gd name="connsiteX405" fmla="*/ 20950 w 2147326"/>
                <a:gd name="connsiteY405" fmla="*/ 641662 h 1136713"/>
                <a:gd name="connsiteX406" fmla="*/ 23806 w 2147326"/>
                <a:gd name="connsiteY406" fmla="*/ 645470 h 1136713"/>
                <a:gd name="connsiteX407" fmla="*/ 30472 w 2147326"/>
                <a:gd name="connsiteY407" fmla="*/ 659751 h 1136713"/>
                <a:gd name="connsiteX408" fmla="*/ 33329 w 2147326"/>
                <a:gd name="connsiteY408" fmla="*/ 663559 h 1136713"/>
                <a:gd name="connsiteX409" fmla="*/ 33329 w 2147326"/>
                <a:gd name="connsiteY409" fmla="*/ 670223 h 1136713"/>
                <a:gd name="connsiteX410" fmla="*/ 30472 w 2147326"/>
                <a:gd name="connsiteY410" fmla="*/ 674031 h 1136713"/>
                <a:gd name="connsiteX411" fmla="*/ 23806 w 2147326"/>
                <a:gd name="connsiteY411" fmla="*/ 688311 h 1136713"/>
                <a:gd name="connsiteX412" fmla="*/ 20950 w 2147326"/>
                <a:gd name="connsiteY412" fmla="*/ 692119 h 1136713"/>
                <a:gd name="connsiteX413" fmla="*/ 20950 w 2147326"/>
                <a:gd name="connsiteY413" fmla="*/ 695927 h 1136713"/>
                <a:gd name="connsiteX414" fmla="*/ 23806 w 2147326"/>
                <a:gd name="connsiteY414" fmla="*/ 699736 h 1136713"/>
                <a:gd name="connsiteX415" fmla="*/ 30472 w 2147326"/>
                <a:gd name="connsiteY415" fmla="*/ 699736 h 1136713"/>
                <a:gd name="connsiteX416" fmla="*/ 39995 w 2147326"/>
                <a:gd name="connsiteY416" fmla="*/ 703544 h 1136713"/>
                <a:gd name="connsiteX417" fmla="*/ 56183 w 2147326"/>
                <a:gd name="connsiteY417" fmla="*/ 703544 h 1136713"/>
                <a:gd name="connsiteX418" fmla="*/ 56183 w 2147326"/>
                <a:gd name="connsiteY418" fmla="*/ 710208 h 1136713"/>
                <a:gd name="connsiteX419" fmla="*/ 65705 w 2147326"/>
                <a:gd name="connsiteY419" fmla="*/ 720680 h 1136713"/>
                <a:gd name="connsiteX420" fmla="*/ 72371 w 2147326"/>
                <a:gd name="connsiteY420" fmla="*/ 720680 h 1136713"/>
                <a:gd name="connsiteX421" fmla="*/ 79037 w 2147326"/>
                <a:gd name="connsiteY421" fmla="*/ 716872 h 1136713"/>
                <a:gd name="connsiteX422" fmla="*/ 82846 w 2147326"/>
                <a:gd name="connsiteY422" fmla="*/ 716872 h 1136713"/>
                <a:gd name="connsiteX423" fmla="*/ 89512 w 2147326"/>
                <a:gd name="connsiteY423" fmla="*/ 713064 h 1136713"/>
                <a:gd name="connsiteX424" fmla="*/ 92368 w 2147326"/>
                <a:gd name="connsiteY424" fmla="*/ 731152 h 1136713"/>
                <a:gd name="connsiteX425" fmla="*/ 96177 w 2147326"/>
                <a:gd name="connsiteY425" fmla="*/ 731152 h 1136713"/>
                <a:gd name="connsiteX426" fmla="*/ 99034 w 2147326"/>
                <a:gd name="connsiteY426" fmla="*/ 734960 h 1136713"/>
                <a:gd name="connsiteX427" fmla="*/ 112366 w 2147326"/>
                <a:gd name="connsiteY427" fmla="*/ 741624 h 1136713"/>
                <a:gd name="connsiteX428" fmla="*/ 119031 w 2147326"/>
                <a:gd name="connsiteY428" fmla="*/ 755905 h 1136713"/>
                <a:gd name="connsiteX429" fmla="*/ 119031 w 2147326"/>
                <a:gd name="connsiteY429" fmla="*/ 770185 h 1136713"/>
                <a:gd name="connsiteX430" fmla="*/ 116175 w 2147326"/>
                <a:gd name="connsiteY430" fmla="*/ 784465 h 1136713"/>
                <a:gd name="connsiteX431" fmla="*/ 119031 w 2147326"/>
                <a:gd name="connsiteY431" fmla="*/ 788274 h 1136713"/>
                <a:gd name="connsiteX432" fmla="*/ 198068 w 2147326"/>
                <a:gd name="connsiteY432" fmla="*/ 784465 h 1136713"/>
                <a:gd name="connsiteX433" fmla="*/ 194259 w 2147326"/>
                <a:gd name="connsiteY433" fmla="*/ 787321 h 1136713"/>
                <a:gd name="connsiteX434" fmla="*/ 194259 w 2147326"/>
                <a:gd name="connsiteY434" fmla="*/ 791129 h 1136713"/>
                <a:gd name="connsiteX435" fmla="*/ 198068 w 2147326"/>
                <a:gd name="connsiteY435" fmla="*/ 791129 h 1136713"/>
                <a:gd name="connsiteX436" fmla="*/ 313291 w 2147326"/>
                <a:gd name="connsiteY436" fmla="*/ 847299 h 1136713"/>
                <a:gd name="connsiteX437" fmla="*/ 424704 w 2147326"/>
                <a:gd name="connsiteY437" fmla="*/ 847299 h 1136713"/>
                <a:gd name="connsiteX438" fmla="*/ 424704 w 2147326"/>
                <a:gd name="connsiteY438" fmla="*/ 844443 h 1136713"/>
                <a:gd name="connsiteX439" fmla="*/ 428513 w 2147326"/>
                <a:gd name="connsiteY439" fmla="*/ 837779 h 1136713"/>
                <a:gd name="connsiteX440" fmla="*/ 428513 w 2147326"/>
                <a:gd name="connsiteY440" fmla="*/ 827306 h 1136713"/>
                <a:gd name="connsiteX441" fmla="*/ 431370 w 2147326"/>
                <a:gd name="connsiteY441" fmla="*/ 823498 h 1136713"/>
                <a:gd name="connsiteX442" fmla="*/ 494218 w 2147326"/>
                <a:gd name="connsiteY442" fmla="*/ 823498 h 1136713"/>
                <a:gd name="connsiteX443" fmla="*/ 500884 w 2147326"/>
                <a:gd name="connsiteY443" fmla="*/ 830162 h 1136713"/>
                <a:gd name="connsiteX444" fmla="*/ 500884 w 2147326"/>
                <a:gd name="connsiteY444" fmla="*/ 844443 h 1136713"/>
                <a:gd name="connsiteX445" fmla="*/ 517072 w 2147326"/>
                <a:gd name="connsiteY445" fmla="*/ 851107 h 1136713"/>
                <a:gd name="connsiteX446" fmla="*/ 519929 w 2147326"/>
                <a:gd name="connsiteY446" fmla="*/ 869195 h 1136713"/>
                <a:gd name="connsiteX447" fmla="*/ 526595 w 2147326"/>
                <a:gd name="connsiteY447" fmla="*/ 869195 h 1136713"/>
                <a:gd name="connsiteX448" fmla="*/ 533261 w 2147326"/>
                <a:gd name="connsiteY448" fmla="*/ 873003 h 1136713"/>
                <a:gd name="connsiteX449" fmla="*/ 539926 w 2147326"/>
                <a:gd name="connsiteY449" fmla="*/ 879667 h 1136713"/>
                <a:gd name="connsiteX450" fmla="*/ 543735 w 2147326"/>
                <a:gd name="connsiteY450" fmla="*/ 886332 h 1136713"/>
                <a:gd name="connsiteX451" fmla="*/ 543735 w 2147326"/>
                <a:gd name="connsiteY451" fmla="*/ 911084 h 1136713"/>
                <a:gd name="connsiteX452" fmla="*/ 539926 w 2147326"/>
                <a:gd name="connsiteY452" fmla="*/ 917748 h 1136713"/>
                <a:gd name="connsiteX453" fmla="*/ 539926 w 2147326"/>
                <a:gd name="connsiteY453" fmla="*/ 924412 h 1136713"/>
                <a:gd name="connsiteX454" fmla="*/ 556115 w 2147326"/>
                <a:gd name="connsiteY454" fmla="*/ 942501 h 1136713"/>
                <a:gd name="connsiteX455" fmla="*/ 562780 w 2147326"/>
                <a:gd name="connsiteY455" fmla="*/ 946309 h 1136713"/>
                <a:gd name="connsiteX456" fmla="*/ 572303 w 2147326"/>
                <a:gd name="connsiteY456" fmla="*/ 952973 h 1136713"/>
                <a:gd name="connsiteX457" fmla="*/ 578969 w 2147326"/>
                <a:gd name="connsiteY457" fmla="*/ 952973 h 1136713"/>
                <a:gd name="connsiteX458" fmla="*/ 592300 w 2147326"/>
                <a:gd name="connsiteY458" fmla="*/ 946309 h 1136713"/>
                <a:gd name="connsiteX459" fmla="*/ 598966 w 2147326"/>
                <a:gd name="connsiteY459" fmla="*/ 939645 h 1136713"/>
                <a:gd name="connsiteX460" fmla="*/ 605632 w 2147326"/>
                <a:gd name="connsiteY460" fmla="*/ 925365 h 1136713"/>
                <a:gd name="connsiteX461" fmla="*/ 612297 w 2147326"/>
                <a:gd name="connsiteY461" fmla="*/ 918700 h 1136713"/>
                <a:gd name="connsiteX462" fmla="*/ 621820 w 2147326"/>
                <a:gd name="connsiteY462" fmla="*/ 918700 h 1136713"/>
                <a:gd name="connsiteX463" fmla="*/ 621820 w 2147326"/>
                <a:gd name="connsiteY463" fmla="*/ 914892 h 1136713"/>
                <a:gd name="connsiteX464" fmla="*/ 631342 w 2147326"/>
                <a:gd name="connsiteY464" fmla="*/ 918700 h 1136713"/>
                <a:gd name="connsiteX465" fmla="*/ 654196 w 2147326"/>
                <a:gd name="connsiteY465" fmla="*/ 918700 h 1136713"/>
                <a:gd name="connsiteX466" fmla="*/ 657053 w 2147326"/>
                <a:gd name="connsiteY466" fmla="*/ 925365 h 1136713"/>
                <a:gd name="connsiteX467" fmla="*/ 660862 w 2147326"/>
                <a:gd name="connsiteY467" fmla="*/ 929173 h 1136713"/>
                <a:gd name="connsiteX468" fmla="*/ 663719 w 2147326"/>
                <a:gd name="connsiteY468" fmla="*/ 935837 h 1136713"/>
                <a:gd name="connsiteX469" fmla="*/ 670385 w 2147326"/>
                <a:gd name="connsiteY469" fmla="*/ 942501 h 1136713"/>
                <a:gd name="connsiteX470" fmla="*/ 674194 w 2147326"/>
                <a:gd name="connsiteY470" fmla="*/ 949165 h 1136713"/>
                <a:gd name="connsiteX471" fmla="*/ 680860 w 2147326"/>
                <a:gd name="connsiteY471" fmla="*/ 955829 h 1136713"/>
                <a:gd name="connsiteX472" fmla="*/ 680860 w 2147326"/>
                <a:gd name="connsiteY472" fmla="*/ 970109 h 1136713"/>
                <a:gd name="connsiteX473" fmla="*/ 677050 w 2147326"/>
                <a:gd name="connsiteY473" fmla="*/ 976774 h 1136713"/>
                <a:gd name="connsiteX474" fmla="*/ 677050 w 2147326"/>
                <a:gd name="connsiteY474" fmla="*/ 983438 h 1136713"/>
                <a:gd name="connsiteX475" fmla="*/ 680860 w 2147326"/>
                <a:gd name="connsiteY475" fmla="*/ 990102 h 1136713"/>
                <a:gd name="connsiteX476" fmla="*/ 687525 w 2147326"/>
                <a:gd name="connsiteY476" fmla="*/ 993910 h 1136713"/>
                <a:gd name="connsiteX477" fmla="*/ 687525 w 2147326"/>
                <a:gd name="connsiteY477" fmla="*/ 1008190 h 1136713"/>
                <a:gd name="connsiteX478" fmla="*/ 690382 w 2147326"/>
                <a:gd name="connsiteY478" fmla="*/ 1011999 h 1136713"/>
                <a:gd name="connsiteX479" fmla="*/ 697048 w 2147326"/>
                <a:gd name="connsiteY479" fmla="*/ 1015807 h 1136713"/>
                <a:gd name="connsiteX480" fmla="*/ 703714 w 2147326"/>
                <a:gd name="connsiteY480" fmla="*/ 1022471 h 1136713"/>
                <a:gd name="connsiteX481" fmla="*/ 703714 w 2147326"/>
                <a:gd name="connsiteY481" fmla="*/ 1026279 h 1136713"/>
                <a:gd name="connsiteX482" fmla="*/ 699905 w 2147326"/>
                <a:gd name="connsiteY482" fmla="*/ 1030087 h 1136713"/>
                <a:gd name="connsiteX483" fmla="*/ 696095 w 2147326"/>
                <a:gd name="connsiteY483" fmla="*/ 1030087 h 1136713"/>
                <a:gd name="connsiteX484" fmla="*/ 696095 w 2147326"/>
                <a:gd name="connsiteY484" fmla="*/ 1051031 h 1136713"/>
                <a:gd name="connsiteX485" fmla="*/ 702761 w 2147326"/>
                <a:gd name="connsiteY485" fmla="*/ 1057695 h 1136713"/>
                <a:gd name="connsiteX486" fmla="*/ 702761 w 2147326"/>
                <a:gd name="connsiteY486" fmla="*/ 1075784 h 1136713"/>
                <a:gd name="connsiteX487" fmla="*/ 709427 w 2147326"/>
                <a:gd name="connsiteY487" fmla="*/ 1082448 h 1136713"/>
                <a:gd name="connsiteX488" fmla="*/ 718950 w 2147326"/>
                <a:gd name="connsiteY488" fmla="*/ 1086256 h 1136713"/>
                <a:gd name="connsiteX489" fmla="*/ 725615 w 2147326"/>
                <a:gd name="connsiteY489" fmla="*/ 1086256 h 1136713"/>
                <a:gd name="connsiteX490" fmla="*/ 732281 w 2147326"/>
                <a:gd name="connsiteY490" fmla="*/ 1092920 h 1136713"/>
                <a:gd name="connsiteX491" fmla="*/ 756087 w 2147326"/>
                <a:gd name="connsiteY491" fmla="*/ 1092920 h 1136713"/>
                <a:gd name="connsiteX492" fmla="*/ 756087 w 2147326"/>
                <a:gd name="connsiteY492" fmla="*/ 1096728 h 1136713"/>
                <a:gd name="connsiteX493" fmla="*/ 758944 w 2147326"/>
                <a:gd name="connsiteY493" fmla="*/ 1103393 h 1136713"/>
                <a:gd name="connsiteX494" fmla="*/ 772276 w 2147326"/>
                <a:gd name="connsiteY494" fmla="*/ 1103393 h 1136713"/>
                <a:gd name="connsiteX495" fmla="*/ 772276 w 2147326"/>
                <a:gd name="connsiteY495" fmla="*/ 1101488 h 1136713"/>
                <a:gd name="connsiteX496" fmla="*/ 765610 w 2147326"/>
                <a:gd name="connsiteY496" fmla="*/ 1059600 h 1136713"/>
                <a:gd name="connsiteX497" fmla="*/ 775132 w 2147326"/>
                <a:gd name="connsiteY497" fmla="*/ 1049127 h 1136713"/>
                <a:gd name="connsiteX498" fmla="*/ 765610 w 2147326"/>
                <a:gd name="connsiteY498" fmla="*/ 1042463 h 1136713"/>
                <a:gd name="connsiteX499" fmla="*/ 765610 w 2147326"/>
                <a:gd name="connsiteY499" fmla="*/ 1031991 h 1136713"/>
                <a:gd name="connsiteX500" fmla="*/ 769419 w 2147326"/>
                <a:gd name="connsiteY500" fmla="*/ 1035799 h 1136713"/>
                <a:gd name="connsiteX501" fmla="*/ 778941 w 2147326"/>
                <a:gd name="connsiteY501" fmla="*/ 1035799 h 1136713"/>
                <a:gd name="connsiteX502" fmla="*/ 781798 w 2147326"/>
                <a:gd name="connsiteY502" fmla="*/ 1031991 h 1136713"/>
                <a:gd name="connsiteX503" fmla="*/ 781798 w 2147326"/>
                <a:gd name="connsiteY503" fmla="*/ 1013903 h 1136713"/>
                <a:gd name="connsiteX504" fmla="*/ 795130 w 2147326"/>
                <a:gd name="connsiteY504" fmla="*/ 1010094 h 1136713"/>
                <a:gd name="connsiteX505" fmla="*/ 798939 w 2147326"/>
                <a:gd name="connsiteY505" fmla="*/ 995814 h 1136713"/>
                <a:gd name="connsiteX506" fmla="*/ 808461 w 2147326"/>
                <a:gd name="connsiteY506" fmla="*/ 999622 h 1136713"/>
                <a:gd name="connsiteX507" fmla="*/ 817984 w 2147326"/>
                <a:gd name="connsiteY507" fmla="*/ 992958 h 1136713"/>
                <a:gd name="connsiteX508" fmla="*/ 814175 w 2147326"/>
                <a:gd name="connsiteY508" fmla="*/ 978678 h 1136713"/>
                <a:gd name="connsiteX509" fmla="*/ 820840 w 2147326"/>
                <a:gd name="connsiteY509" fmla="*/ 985342 h 1136713"/>
                <a:gd name="connsiteX510" fmla="*/ 820840 w 2147326"/>
                <a:gd name="connsiteY510" fmla="*/ 977726 h 1136713"/>
                <a:gd name="connsiteX511" fmla="*/ 824649 w 2147326"/>
                <a:gd name="connsiteY511" fmla="*/ 971062 h 1136713"/>
                <a:gd name="connsiteX512" fmla="*/ 827506 w 2147326"/>
                <a:gd name="connsiteY512" fmla="*/ 967253 h 1136713"/>
                <a:gd name="connsiteX513" fmla="*/ 832267 w 2147326"/>
                <a:gd name="connsiteY513" fmla="*/ 967253 h 1136713"/>
                <a:gd name="connsiteX514" fmla="*/ 835124 w 2147326"/>
                <a:gd name="connsiteY514" fmla="*/ 971062 h 1136713"/>
                <a:gd name="connsiteX515" fmla="*/ 835124 w 2147326"/>
                <a:gd name="connsiteY515" fmla="*/ 977726 h 1136713"/>
                <a:gd name="connsiteX516" fmla="*/ 844647 w 2147326"/>
                <a:gd name="connsiteY516" fmla="*/ 977726 h 1136713"/>
                <a:gd name="connsiteX517" fmla="*/ 851312 w 2147326"/>
                <a:gd name="connsiteY517" fmla="*/ 973918 h 1136713"/>
                <a:gd name="connsiteX518" fmla="*/ 860835 w 2147326"/>
                <a:gd name="connsiteY518" fmla="*/ 970109 h 1136713"/>
                <a:gd name="connsiteX519" fmla="*/ 874166 w 2147326"/>
                <a:gd name="connsiteY519" fmla="*/ 963445 h 1136713"/>
                <a:gd name="connsiteX520" fmla="*/ 877023 w 2147326"/>
                <a:gd name="connsiteY520" fmla="*/ 959637 h 1136713"/>
                <a:gd name="connsiteX521" fmla="*/ 880832 w 2147326"/>
                <a:gd name="connsiteY521" fmla="*/ 952973 h 1136713"/>
                <a:gd name="connsiteX522" fmla="*/ 887498 w 2147326"/>
                <a:gd name="connsiteY522" fmla="*/ 949165 h 1136713"/>
                <a:gd name="connsiteX523" fmla="*/ 890355 w 2147326"/>
                <a:gd name="connsiteY523" fmla="*/ 942501 h 1136713"/>
                <a:gd name="connsiteX524" fmla="*/ 894164 w 2147326"/>
                <a:gd name="connsiteY524" fmla="*/ 938693 h 1136713"/>
                <a:gd name="connsiteX525" fmla="*/ 894164 w 2147326"/>
                <a:gd name="connsiteY525" fmla="*/ 932029 h 1136713"/>
                <a:gd name="connsiteX526" fmla="*/ 890355 w 2147326"/>
                <a:gd name="connsiteY526" fmla="*/ 928221 h 1136713"/>
                <a:gd name="connsiteX527" fmla="*/ 890355 w 2147326"/>
                <a:gd name="connsiteY527" fmla="*/ 917748 h 1136713"/>
                <a:gd name="connsiteX528" fmla="*/ 894164 w 2147326"/>
                <a:gd name="connsiteY528" fmla="*/ 917748 h 1136713"/>
                <a:gd name="connsiteX529" fmla="*/ 907495 w 2147326"/>
                <a:gd name="connsiteY529" fmla="*/ 924412 h 1136713"/>
                <a:gd name="connsiteX530" fmla="*/ 911304 w 2147326"/>
                <a:gd name="connsiteY530" fmla="*/ 928221 h 1136713"/>
                <a:gd name="connsiteX531" fmla="*/ 917970 w 2147326"/>
                <a:gd name="connsiteY531" fmla="*/ 932029 h 1136713"/>
                <a:gd name="connsiteX532" fmla="*/ 924636 w 2147326"/>
                <a:gd name="connsiteY532" fmla="*/ 932029 h 1136713"/>
                <a:gd name="connsiteX533" fmla="*/ 927493 w 2147326"/>
                <a:gd name="connsiteY533" fmla="*/ 928221 h 1136713"/>
                <a:gd name="connsiteX534" fmla="*/ 937015 w 2147326"/>
                <a:gd name="connsiteY534" fmla="*/ 907276 h 1136713"/>
                <a:gd name="connsiteX535" fmla="*/ 939872 w 2147326"/>
                <a:gd name="connsiteY535" fmla="*/ 907276 h 1136713"/>
                <a:gd name="connsiteX536" fmla="*/ 949394 w 2147326"/>
                <a:gd name="connsiteY536" fmla="*/ 917748 h 1136713"/>
                <a:gd name="connsiteX537" fmla="*/ 956060 w 2147326"/>
                <a:gd name="connsiteY537" fmla="*/ 917748 h 1136713"/>
                <a:gd name="connsiteX538" fmla="*/ 958917 w 2147326"/>
                <a:gd name="connsiteY538" fmla="*/ 913940 h 1136713"/>
                <a:gd name="connsiteX539" fmla="*/ 962726 w 2147326"/>
                <a:gd name="connsiteY539" fmla="*/ 907276 h 1136713"/>
                <a:gd name="connsiteX540" fmla="*/ 965583 w 2147326"/>
                <a:gd name="connsiteY540" fmla="*/ 903468 h 1136713"/>
                <a:gd name="connsiteX541" fmla="*/ 969391 w 2147326"/>
                <a:gd name="connsiteY541" fmla="*/ 910132 h 1136713"/>
                <a:gd name="connsiteX542" fmla="*/ 972248 w 2147326"/>
                <a:gd name="connsiteY542" fmla="*/ 913940 h 1136713"/>
                <a:gd name="connsiteX543" fmla="*/ 976057 w 2147326"/>
                <a:gd name="connsiteY543" fmla="*/ 920604 h 1136713"/>
                <a:gd name="connsiteX544" fmla="*/ 982723 w 2147326"/>
                <a:gd name="connsiteY544" fmla="*/ 924412 h 1136713"/>
                <a:gd name="connsiteX545" fmla="*/ 986532 w 2147326"/>
                <a:gd name="connsiteY545" fmla="*/ 928221 h 1136713"/>
                <a:gd name="connsiteX546" fmla="*/ 996055 w 2147326"/>
                <a:gd name="connsiteY546" fmla="*/ 928221 h 1136713"/>
                <a:gd name="connsiteX547" fmla="*/ 999864 w 2147326"/>
                <a:gd name="connsiteY547" fmla="*/ 924412 h 1136713"/>
                <a:gd name="connsiteX548" fmla="*/ 1002720 w 2147326"/>
                <a:gd name="connsiteY548" fmla="*/ 917748 h 1136713"/>
                <a:gd name="connsiteX549" fmla="*/ 1009386 w 2147326"/>
                <a:gd name="connsiteY549" fmla="*/ 911084 h 1136713"/>
                <a:gd name="connsiteX550" fmla="*/ 1014147 w 2147326"/>
                <a:gd name="connsiteY550" fmla="*/ 911084 h 1136713"/>
                <a:gd name="connsiteX551" fmla="*/ 1020813 w 2147326"/>
                <a:gd name="connsiteY551" fmla="*/ 914892 h 1136713"/>
                <a:gd name="connsiteX552" fmla="*/ 1027479 w 2147326"/>
                <a:gd name="connsiteY552" fmla="*/ 921557 h 1136713"/>
                <a:gd name="connsiteX553" fmla="*/ 1027479 w 2147326"/>
                <a:gd name="connsiteY553" fmla="*/ 928221 h 1136713"/>
                <a:gd name="connsiteX554" fmla="*/ 1030336 w 2147326"/>
                <a:gd name="connsiteY554" fmla="*/ 934885 h 1136713"/>
                <a:gd name="connsiteX555" fmla="*/ 1030336 w 2147326"/>
                <a:gd name="connsiteY555" fmla="*/ 945357 h 1136713"/>
                <a:gd name="connsiteX556" fmla="*/ 1050333 w 2147326"/>
                <a:gd name="connsiteY556" fmla="*/ 945357 h 1136713"/>
                <a:gd name="connsiteX557" fmla="*/ 1053190 w 2147326"/>
                <a:gd name="connsiteY557" fmla="*/ 949165 h 1136713"/>
                <a:gd name="connsiteX558" fmla="*/ 1056999 w 2147326"/>
                <a:gd name="connsiteY558" fmla="*/ 949165 h 1136713"/>
                <a:gd name="connsiteX559" fmla="*/ 1056999 w 2147326"/>
                <a:gd name="connsiteY559" fmla="*/ 942501 h 1136713"/>
                <a:gd name="connsiteX560" fmla="*/ 1059855 w 2147326"/>
                <a:gd name="connsiteY560" fmla="*/ 938693 h 1136713"/>
                <a:gd name="connsiteX561" fmla="*/ 1059855 w 2147326"/>
                <a:gd name="connsiteY561" fmla="*/ 942501 h 1136713"/>
                <a:gd name="connsiteX562" fmla="*/ 1073187 w 2147326"/>
                <a:gd name="connsiteY562" fmla="*/ 956781 h 1136713"/>
                <a:gd name="connsiteX563" fmla="*/ 1076996 w 2147326"/>
                <a:gd name="connsiteY563" fmla="*/ 952973 h 1136713"/>
                <a:gd name="connsiteX564" fmla="*/ 1079853 w 2147326"/>
                <a:gd name="connsiteY564" fmla="*/ 946309 h 1136713"/>
                <a:gd name="connsiteX565" fmla="*/ 1079853 w 2147326"/>
                <a:gd name="connsiteY565" fmla="*/ 935837 h 1136713"/>
                <a:gd name="connsiteX566" fmla="*/ 1076996 w 2147326"/>
                <a:gd name="connsiteY566" fmla="*/ 929173 h 1136713"/>
                <a:gd name="connsiteX567" fmla="*/ 1086518 w 2147326"/>
                <a:gd name="connsiteY567" fmla="*/ 932981 h 1136713"/>
                <a:gd name="connsiteX568" fmla="*/ 1093184 w 2147326"/>
                <a:gd name="connsiteY568" fmla="*/ 943453 h 1136713"/>
                <a:gd name="connsiteX569" fmla="*/ 1099850 w 2147326"/>
                <a:gd name="connsiteY569" fmla="*/ 947261 h 1136713"/>
                <a:gd name="connsiteX570" fmla="*/ 1099850 w 2147326"/>
                <a:gd name="connsiteY570" fmla="*/ 953925 h 1136713"/>
                <a:gd name="connsiteX571" fmla="*/ 1103659 w 2147326"/>
                <a:gd name="connsiteY571" fmla="*/ 953925 h 1136713"/>
                <a:gd name="connsiteX572" fmla="*/ 1106516 w 2147326"/>
                <a:gd name="connsiteY572" fmla="*/ 957733 h 1136713"/>
                <a:gd name="connsiteX573" fmla="*/ 1113181 w 2147326"/>
                <a:gd name="connsiteY573" fmla="*/ 957733 h 1136713"/>
                <a:gd name="connsiteX574" fmla="*/ 1116990 w 2147326"/>
                <a:gd name="connsiteY574" fmla="*/ 953925 h 1136713"/>
                <a:gd name="connsiteX575" fmla="*/ 1116990 w 2147326"/>
                <a:gd name="connsiteY575" fmla="*/ 949165 h 1136713"/>
                <a:gd name="connsiteX576" fmla="*/ 1113181 w 2147326"/>
                <a:gd name="connsiteY576" fmla="*/ 942501 h 1136713"/>
                <a:gd name="connsiteX577" fmla="*/ 1108420 w 2147326"/>
                <a:gd name="connsiteY577" fmla="*/ 939645 h 1136713"/>
                <a:gd name="connsiteX578" fmla="*/ 1101754 w 2147326"/>
                <a:gd name="connsiteY578" fmla="*/ 935837 h 1136713"/>
                <a:gd name="connsiteX579" fmla="*/ 1097945 w 2147326"/>
                <a:gd name="connsiteY579" fmla="*/ 932029 h 1136713"/>
                <a:gd name="connsiteX580" fmla="*/ 1095089 w 2147326"/>
                <a:gd name="connsiteY580" fmla="*/ 925365 h 1136713"/>
                <a:gd name="connsiteX581" fmla="*/ 1101754 w 2147326"/>
                <a:gd name="connsiteY581" fmla="*/ 925365 h 1136713"/>
                <a:gd name="connsiteX582" fmla="*/ 1108420 w 2147326"/>
                <a:gd name="connsiteY582" fmla="*/ 918700 h 1136713"/>
                <a:gd name="connsiteX583" fmla="*/ 1108420 w 2147326"/>
                <a:gd name="connsiteY583" fmla="*/ 911084 h 1136713"/>
                <a:gd name="connsiteX584" fmla="*/ 1104611 w 2147326"/>
                <a:gd name="connsiteY584" fmla="*/ 907276 h 1136713"/>
                <a:gd name="connsiteX585" fmla="*/ 1077948 w 2147326"/>
                <a:gd name="connsiteY585" fmla="*/ 907276 h 1136713"/>
                <a:gd name="connsiteX586" fmla="*/ 1075091 w 2147326"/>
                <a:gd name="connsiteY586" fmla="*/ 903468 h 1136713"/>
                <a:gd name="connsiteX587" fmla="*/ 1075091 w 2147326"/>
                <a:gd name="connsiteY587" fmla="*/ 896804 h 1136713"/>
                <a:gd name="connsiteX588" fmla="*/ 1077948 w 2147326"/>
                <a:gd name="connsiteY588" fmla="*/ 892996 h 1136713"/>
                <a:gd name="connsiteX589" fmla="*/ 1087471 w 2147326"/>
                <a:gd name="connsiteY589" fmla="*/ 892996 h 1136713"/>
                <a:gd name="connsiteX590" fmla="*/ 1094136 w 2147326"/>
                <a:gd name="connsiteY590" fmla="*/ 896804 h 1136713"/>
                <a:gd name="connsiteX591" fmla="*/ 1096993 w 2147326"/>
                <a:gd name="connsiteY591" fmla="*/ 896804 h 1136713"/>
                <a:gd name="connsiteX592" fmla="*/ 1103659 w 2147326"/>
                <a:gd name="connsiteY592" fmla="*/ 900612 h 1136713"/>
                <a:gd name="connsiteX593" fmla="*/ 1110325 w 2147326"/>
                <a:gd name="connsiteY593" fmla="*/ 900612 h 1136713"/>
                <a:gd name="connsiteX594" fmla="*/ 1130322 w 2147326"/>
                <a:gd name="connsiteY594" fmla="*/ 890140 h 1136713"/>
                <a:gd name="connsiteX595" fmla="*/ 1133179 w 2147326"/>
                <a:gd name="connsiteY595" fmla="*/ 886332 h 1136713"/>
                <a:gd name="connsiteX596" fmla="*/ 1139845 w 2147326"/>
                <a:gd name="connsiteY596" fmla="*/ 886332 h 1136713"/>
                <a:gd name="connsiteX597" fmla="*/ 1139845 w 2147326"/>
                <a:gd name="connsiteY597" fmla="*/ 890140 h 1136713"/>
                <a:gd name="connsiteX598" fmla="*/ 1153176 w 2147326"/>
                <a:gd name="connsiteY598" fmla="*/ 890140 h 1136713"/>
                <a:gd name="connsiteX599" fmla="*/ 1159842 w 2147326"/>
                <a:gd name="connsiteY599" fmla="*/ 886332 h 1136713"/>
                <a:gd name="connsiteX600" fmla="*/ 1163651 w 2147326"/>
                <a:gd name="connsiteY600" fmla="*/ 886332 h 1136713"/>
                <a:gd name="connsiteX601" fmla="*/ 1166508 w 2147326"/>
                <a:gd name="connsiteY601" fmla="*/ 882524 h 1136713"/>
                <a:gd name="connsiteX602" fmla="*/ 1166508 w 2147326"/>
                <a:gd name="connsiteY602" fmla="*/ 878716 h 1136713"/>
                <a:gd name="connsiteX603" fmla="*/ 1170317 w 2147326"/>
                <a:gd name="connsiteY603" fmla="*/ 872051 h 1136713"/>
                <a:gd name="connsiteX604" fmla="*/ 1170317 w 2147326"/>
                <a:gd name="connsiteY604" fmla="*/ 868243 h 1136713"/>
                <a:gd name="connsiteX605" fmla="*/ 1173173 w 2147326"/>
                <a:gd name="connsiteY605" fmla="*/ 868243 h 1136713"/>
                <a:gd name="connsiteX606" fmla="*/ 1173173 w 2147326"/>
                <a:gd name="connsiteY606" fmla="*/ 872051 h 1136713"/>
                <a:gd name="connsiteX607" fmla="*/ 1176982 w 2147326"/>
                <a:gd name="connsiteY607" fmla="*/ 878716 h 1136713"/>
                <a:gd name="connsiteX608" fmla="*/ 1176982 w 2147326"/>
                <a:gd name="connsiteY608" fmla="*/ 892996 h 1136713"/>
                <a:gd name="connsiteX609" fmla="*/ 1179839 w 2147326"/>
                <a:gd name="connsiteY609" fmla="*/ 892996 h 1136713"/>
                <a:gd name="connsiteX610" fmla="*/ 1183648 w 2147326"/>
                <a:gd name="connsiteY610" fmla="*/ 889188 h 1136713"/>
                <a:gd name="connsiteX611" fmla="*/ 1190314 w 2147326"/>
                <a:gd name="connsiteY611" fmla="*/ 885380 h 1136713"/>
                <a:gd name="connsiteX612" fmla="*/ 1199836 w 2147326"/>
                <a:gd name="connsiteY612" fmla="*/ 885380 h 1136713"/>
                <a:gd name="connsiteX613" fmla="*/ 1206502 w 2147326"/>
                <a:gd name="connsiteY613" fmla="*/ 881571 h 1136713"/>
                <a:gd name="connsiteX614" fmla="*/ 1213168 w 2147326"/>
                <a:gd name="connsiteY614" fmla="*/ 881571 h 1136713"/>
                <a:gd name="connsiteX615" fmla="*/ 1219834 w 2147326"/>
                <a:gd name="connsiteY615" fmla="*/ 885380 h 1136713"/>
                <a:gd name="connsiteX616" fmla="*/ 1222690 w 2147326"/>
                <a:gd name="connsiteY616" fmla="*/ 892044 h 1136713"/>
                <a:gd name="connsiteX617" fmla="*/ 1222690 w 2147326"/>
                <a:gd name="connsiteY617" fmla="*/ 882524 h 1136713"/>
                <a:gd name="connsiteX618" fmla="*/ 1229356 w 2147326"/>
                <a:gd name="connsiteY618" fmla="*/ 882524 h 1136713"/>
                <a:gd name="connsiteX619" fmla="*/ 1236022 w 2147326"/>
                <a:gd name="connsiteY619" fmla="*/ 889188 h 1136713"/>
                <a:gd name="connsiteX620" fmla="*/ 1236022 w 2147326"/>
                <a:gd name="connsiteY620" fmla="*/ 895852 h 1136713"/>
                <a:gd name="connsiteX621" fmla="*/ 1252210 w 2147326"/>
                <a:gd name="connsiteY621" fmla="*/ 892044 h 1136713"/>
                <a:gd name="connsiteX622" fmla="*/ 1248401 w 2147326"/>
                <a:gd name="connsiteY622" fmla="*/ 898708 h 1136713"/>
                <a:gd name="connsiteX623" fmla="*/ 1248401 w 2147326"/>
                <a:gd name="connsiteY623" fmla="*/ 905372 h 1136713"/>
                <a:gd name="connsiteX624" fmla="*/ 1252210 w 2147326"/>
                <a:gd name="connsiteY624" fmla="*/ 909180 h 1136713"/>
                <a:gd name="connsiteX625" fmla="*/ 1252210 w 2147326"/>
                <a:gd name="connsiteY625" fmla="*/ 915844 h 1136713"/>
                <a:gd name="connsiteX626" fmla="*/ 1258876 w 2147326"/>
                <a:gd name="connsiteY626" fmla="*/ 922508 h 1136713"/>
                <a:gd name="connsiteX627" fmla="*/ 1265542 w 2147326"/>
                <a:gd name="connsiteY627" fmla="*/ 922508 h 1136713"/>
                <a:gd name="connsiteX628" fmla="*/ 1275064 w 2147326"/>
                <a:gd name="connsiteY628" fmla="*/ 918700 h 1136713"/>
                <a:gd name="connsiteX629" fmla="*/ 1288396 w 2147326"/>
                <a:gd name="connsiteY629" fmla="*/ 904420 h 1136713"/>
                <a:gd name="connsiteX630" fmla="*/ 1297918 w 2147326"/>
                <a:gd name="connsiteY630" fmla="*/ 900612 h 1136713"/>
                <a:gd name="connsiteX631" fmla="*/ 1304584 w 2147326"/>
                <a:gd name="connsiteY631" fmla="*/ 900612 h 1136713"/>
                <a:gd name="connsiteX632" fmla="*/ 1311250 w 2147326"/>
                <a:gd name="connsiteY632" fmla="*/ 904420 h 1136713"/>
                <a:gd name="connsiteX633" fmla="*/ 1315059 w 2147326"/>
                <a:gd name="connsiteY633" fmla="*/ 908228 h 1136713"/>
                <a:gd name="connsiteX634" fmla="*/ 1324581 w 2147326"/>
                <a:gd name="connsiteY634" fmla="*/ 929173 h 1136713"/>
                <a:gd name="connsiteX635" fmla="*/ 1324581 w 2147326"/>
                <a:gd name="connsiteY635" fmla="*/ 936789 h 1136713"/>
                <a:gd name="connsiteX636" fmla="*/ 1327438 w 2147326"/>
                <a:gd name="connsiteY636" fmla="*/ 940597 h 1136713"/>
                <a:gd name="connsiteX637" fmla="*/ 1334104 w 2147326"/>
                <a:gd name="connsiteY637" fmla="*/ 944405 h 1136713"/>
                <a:gd name="connsiteX638" fmla="*/ 1350292 w 2147326"/>
                <a:gd name="connsiteY638" fmla="*/ 944405 h 1136713"/>
                <a:gd name="connsiteX639" fmla="*/ 1346483 w 2147326"/>
                <a:gd name="connsiteY639" fmla="*/ 969158 h 1136713"/>
                <a:gd name="connsiteX640" fmla="*/ 1346483 w 2147326"/>
                <a:gd name="connsiteY640" fmla="*/ 972966 h 1136713"/>
                <a:gd name="connsiteX641" fmla="*/ 1343626 w 2147326"/>
                <a:gd name="connsiteY641" fmla="*/ 976774 h 1136713"/>
                <a:gd name="connsiteX642" fmla="*/ 1334104 w 2147326"/>
                <a:gd name="connsiteY642" fmla="*/ 997718 h 1136713"/>
                <a:gd name="connsiteX643" fmla="*/ 1334104 w 2147326"/>
                <a:gd name="connsiteY643" fmla="*/ 1001526 h 1136713"/>
                <a:gd name="connsiteX644" fmla="*/ 1340769 w 2147326"/>
                <a:gd name="connsiteY644" fmla="*/ 1008190 h 1136713"/>
                <a:gd name="connsiteX645" fmla="*/ 1344578 w 2147326"/>
                <a:gd name="connsiteY645" fmla="*/ 1008190 h 1136713"/>
                <a:gd name="connsiteX646" fmla="*/ 1347435 w 2147326"/>
                <a:gd name="connsiteY646" fmla="*/ 1014854 h 1136713"/>
                <a:gd name="connsiteX647" fmla="*/ 1334104 w 2147326"/>
                <a:gd name="connsiteY647" fmla="*/ 1029135 h 1136713"/>
                <a:gd name="connsiteX648" fmla="*/ 1343626 w 2147326"/>
                <a:gd name="connsiteY648" fmla="*/ 1057695 h 1136713"/>
                <a:gd name="connsiteX649" fmla="*/ 1353149 w 2147326"/>
                <a:gd name="connsiteY649" fmla="*/ 1047223 h 1136713"/>
                <a:gd name="connsiteX650" fmla="*/ 1356958 w 2147326"/>
                <a:gd name="connsiteY650" fmla="*/ 1047223 h 1136713"/>
                <a:gd name="connsiteX651" fmla="*/ 1356958 w 2147326"/>
                <a:gd name="connsiteY651" fmla="*/ 1051031 h 1136713"/>
                <a:gd name="connsiteX652" fmla="*/ 1353149 w 2147326"/>
                <a:gd name="connsiteY652" fmla="*/ 1054839 h 1136713"/>
                <a:gd name="connsiteX653" fmla="*/ 1350292 w 2147326"/>
                <a:gd name="connsiteY653" fmla="*/ 1061504 h 1136713"/>
                <a:gd name="connsiteX654" fmla="*/ 1350292 w 2147326"/>
                <a:gd name="connsiteY654" fmla="*/ 1065312 h 1136713"/>
                <a:gd name="connsiteX655" fmla="*/ 1346483 w 2147326"/>
                <a:gd name="connsiteY655" fmla="*/ 1071976 h 1136713"/>
                <a:gd name="connsiteX656" fmla="*/ 1356005 w 2147326"/>
                <a:gd name="connsiteY656" fmla="*/ 1071976 h 1136713"/>
                <a:gd name="connsiteX657" fmla="*/ 1356005 w 2147326"/>
                <a:gd name="connsiteY657" fmla="*/ 1100536 h 1136713"/>
                <a:gd name="connsiteX658" fmla="*/ 1365528 w 2147326"/>
                <a:gd name="connsiteY658" fmla="*/ 1100536 h 1136713"/>
                <a:gd name="connsiteX659" fmla="*/ 1369337 w 2147326"/>
                <a:gd name="connsiteY659" fmla="*/ 1104344 h 1136713"/>
                <a:gd name="connsiteX660" fmla="*/ 1372194 w 2147326"/>
                <a:gd name="connsiteY660" fmla="*/ 1104344 h 1136713"/>
                <a:gd name="connsiteX661" fmla="*/ 1372194 w 2147326"/>
                <a:gd name="connsiteY661" fmla="*/ 1111009 h 1136713"/>
                <a:gd name="connsiteX662" fmla="*/ 1369337 w 2147326"/>
                <a:gd name="connsiteY662" fmla="*/ 1117673 h 1136713"/>
                <a:gd name="connsiteX663" fmla="*/ 1369337 w 2147326"/>
                <a:gd name="connsiteY663" fmla="*/ 1124337 h 1136713"/>
                <a:gd name="connsiteX664" fmla="*/ 1384573 w 2147326"/>
                <a:gd name="connsiteY664" fmla="*/ 1136713 h 1136713"/>
                <a:gd name="connsiteX665" fmla="*/ 1387430 w 2147326"/>
                <a:gd name="connsiteY665" fmla="*/ 1136713 h 1136713"/>
                <a:gd name="connsiteX666" fmla="*/ 1391239 w 2147326"/>
                <a:gd name="connsiteY666" fmla="*/ 1132905 h 1136713"/>
                <a:gd name="connsiteX667" fmla="*/ 1397904 w 2147326"/>
                <a:gd name="connsiteY667" fmla="*/ 1129097 h 1136713"/>
                <a:gd name="connsiteX668" fmla="*/ 1401713 w 2147326"/>
                <a:gd name="connsiteY668" fmla="*/ 1129097 h 1136713"/>
                <a:gd name="connsiteX669" fmla="*/ 1404570 w 2147326"/>
                <a:gd name="connsiteY669" fmla="*/ 1125289 h 1136713"/>
                <a:gd name="connsiteX670" fmla="*/ 1408379 w 2147326"/>
                <a:gd name="connsiteY670" fmla="*/ 1118625 h 1136713"/>
                <a:gd name="connsiteX671" fmla="*/ 1408379 w 2147326"/>
                <a:gd name="connsiteY671" fmla="*/ 1111009 h 1136713"/>
                <a:gd name="connsiteX672" fmla="*/ 1417902 w 2147326"/>
                <a:gd name="connsiteY672" fmla="*/ 1111009 h 1136713"/>
                <a:gd name="connsiteX673" fmla="*/ 1417902 w 2147326"/>
                <a:gd name="connsiteY673" fmla="*/ 1096728 h 1136713"/>
                <a:gd name="connsiteX674" fmla="*/ 1427424 w 2147326"/>
                <a:gd name="connsiteY674" fmla="*/ 1075784 h 1136713"/>
                <a:gd name="connsiteX675" fmla="*/ 1427424 w 2147326"/>
                <a:gd name="connsiteY675" fmla="*/ 1065312 h 1136713"/>
                <a:gd name="connsiteX676" fmla="*/ 1430281 w 2147326"/>
                <a:gd name="connsiteY676" fmla="*/ 1058648 h 1136713"/>
                <a:gd name="connsiteX677" fmla="*/ 1430281 w 2147326"/>
                <a:gd name="connsiteY677" fmla="*/ 1051983 h 1136713"/>
                <a:gd name="connsiteX678" fmla="*/ 1427424 w 2147326"/>
                <a:gd name="connsiteY678" fmla="*/ 1045319 h 1136713"/>
                <a:gd name="connsiteX679" fmla="*/ 1427424 w 2147326"/>
                <a:gd name="connsiteY679" fmla="*/ 1038655 h 1136713"/>
                <a:gd name="connsiteX680" fmla="*/ 1423615 w 2147326"/>
                <a:gd name="connsiteY680" fmla="*/ 1028183 h 1136713"/>
                <a:gd name="connsiteX681" fmla="*/ 1420758 w 2147326"/>
                <a:gd name="connsiteY681" fmla="*/ 1021519 h 1136713"/>
                <a:gd name="connsiteX682" fmla="*/ 1416949 w 2147326"/>
                <a:gd name="connsiteY682" fmla="*/ 1011046 h 1136713"/>
                <a:gd name="connsiteX683" fmla="*/ 1416949 w 2147326"/>
                <a:gd name="connsiteY683" fmla="*/ 1000574 h 1136713"/>
                <a:gd name="connsiteX684" fmla="*/ 1420758 w 2147326"/>
                <a:gd name="connsiteY684" fmla="*/ 990102 h 1136713"/>
                <a:gd name="connsiteX685" fmla="*/ 1423615 w 2147326"/>
                <a:gd name="connsiteY685" fmla="*/ 983438 h 1136713"/>
                <a:gd name="connsiteX686" fmla="*/ 1423615 w 2147326"/>
                <a:gd name="connsiteY686" fmla="*/ 965349 h 1136713"/>
                <a:gd name="connsiteX687" fmla="*/ 1420758 w 2147326"/>
                <a:gd name="connsiteY687" fmla="*/ 954877 h 1136713"/>
                <a:gd name="connsiteX688" fmla="*/ 1416949 w 2147326"/>
                <a:gd name="connsiteY688" fmla="*/ 948213 h 1136713"/>
                <a:gd name="connsiteX689" fmla="*/ 1414093 w 2147326"/>
                <a:gd name="connsiteY689" fmla="*/ 937741 h 1136713"/>
                <a:gd name="connsiteX690" fmla="*/ 1410284 w 2147326"/>
                <a:gd name="connsiteY690" fmla="*/ 931077 h 1136713"/>
                <a:gd name="connsiteX691" fmla="*/ 1410284 w 2147326"/>
                <a:gd name="connsiteY691" fmla="*/ 892044 h 1136713"/>
                <a:gd name="connsiteX692" fmla="*/ 1414093 w 2147326"/>
                <a:gd name="connsiteY692" fmla="*/ 873955 h 1136713"/>
                <a:gd name="connsiteX693" fmla="*/ 1416949 w 2147326"/>
                <a:gd name="connsiteY693" fmla="*/ 863483 h 1136713"/>
                <a:gd name="connsiteX694" fmla="*/ 1423615 w 2147326"/>
                <a:gd name="connsiteY694" fmla="*/ 853011 h 1136713"/>
                <a:gd name="connsiteX695" fmla="*/ 1427424 w 2147326"/>
                <a:gd name="connsiteY695" fmla="*/ 846347 h 1136713"/>
                <a:gd name="connsiteX696" fmla="*/ 1430281 w 2147326"/>
                <a:gd name="connsiteY696" fmla="*/ 835875 h 1136713"/>
                <a:gd name="connsiteX697" fmla="*/ 1434090 w 2147326"/>
                <a:gd name="connsiteY697" fmla="*/ 832066 h 1136713"/>
                <a:gd name="connsiteX698" fmla="*/ 1434090 w 2147326"/>
                <a:gd name="connsiteY698" fmla="*/ 828258 h 1136713"/>
                <a:gd name="connsiteX699" fmla="*/ 1440756 w 2147326"/>
                <a:gd name="connsiteY699" fmla="*/ 821594 h 1136713"/>
                <a:gd name="connsiteX700" fmla="*/ 1454087 w 2147326"/>
                <a:gd name="connsiteY700" fmla="*/ 811122 h 1136713"/>
                <a:gd name="connsiteX701" fmla="*/ 1456944 w 2147326"/>
                <a:gd name="connsiteY701" fmla="*/ 796842 h 1136713"/>
                <a:gd name="connsiteX702" fmla="*/ 1463610 w 2147326"/>
                <a:gd name="connsiteY702" fmla="*/ 803506 h 1136713"/>
                <a:gd name="connsiteX703" fmla="*/ 1466467 w 2147326"/>
                <a:gd name="connsiteY703" fmla="*/ 789225 h 1136713"/>
                <a:gd name="connsiteX704" fmla="*/ 1495986 w 2147326"/>
                <a:gd name="connsiteY704" fmla="*/ 789225 h 1136713"/>
                <a:gd name="connsiteX705" fmla="*/ 1495986 w 2147326"/>
                <a:gd name="connsiteY705" fmla="*/ 772089 h 1136713"/>
                <a:gd name="connsiteX706" fmla="*/ 1505509 w 2147326"/>
                <a:gd name="connsiteY706" fmla="*/ 775897 h 1136713"/>
                <a:gd name="connsiteX707" fmla="*/ 1509318 w 2147326"/>
                <a:gd name="connsiteY707" fmla="*/ 769233 h 1136713"/>
                <a:gd name="connsiteX708" fmla="*/ 1518840 w 2147326"/>
                <a:gd name="connsiteY708" fmla="*/ 769233 h 1136713"/>
                <a:gd name="connsiteX709" fmla="*/ 1532172 w 2147326"/>
                <a:gd name="connsiteY709" fmla="*/ 751145 h 1136713"/>
                <a:gd name="connsiteX710" fmla="*/ 1532172 w 2147326"/>
                <a:gd name="connsiteY710" fmla="*/ 747337 h 1136713"/>
                <a:gd name="connsiteX711" fmla="*/ 1535029 w 2147326"/>
                <a:gd name="connsiteY711" fmla="*/ 743528 h 1136713"/>
                <a:gd name="connsiteX712" fmla="*/ 1541694 w 2147326"/>
                <a:gd name="connsiteY712" fmla="*/ 729248 h 1136713"/>
                <a:gd name="connsiteX713" fmla="*/ 1551217 w 2147326"/>
                <a:gd name="connsiteY713" fmla="*/ 725440 h 1136713"/>
                <a:gd name="connsiteX714" fmla="*/ 1567405 w 2147326"/>
                <a:gd name="connsiteY714" fmla="*/ 725440 h 1136713"/>
                <a:gd name="connsiteX715" fmla="*/ 1574071 w 2147326"/>
                <a:gd name="connsiteY715" fmla="*/ 729248 h 1136713"/>
                <a:gd name="connsiteX716" fmla="*/ 1580737 w 2147326"/>
                <a:gd name="connsiteY716" fmla="*/ 729248 h 1136713"/>
                <a:gd name="connsiteX717" fmla="*/ 1584546 w 2147326"/>
                <a:gd name="connsiteY717" fmla="*/ 725440 h 1136713"/>
                <a:gd name="connsiteX718" fmla="*/ 1591212 w 2147326"/>
                <a:gd name="connsiteY718" fmla="*/ 711160 h 1136713"/>
                <a:gd name="connsiteX719" fmla="*/ 1594068 w 2147326"/>
                <a:gd name="connsiteY719" fmla="*/ 707352 h 1136713"/>
                <a:gd name="connsiteX720" fmla="*/ 1597877 w 2147326"/>
                <a:gd name="connsiteY720" fmla="*/ 700687 h 1136713"/>
                <a:gd name="connsiteX721" fmla="*/ 1604543 w 2147326"/>
                <a:gd name="connsiteY721" fmla="*/ 704496 h 1136713"/>
                <a:gd name="connsiteX722" fmla="*/ 1608352 w 2147326"/>
                <a:gd name="connsiteY722" fmla="*/ 690215 h 1136713"/>
                <a:gd name="connsiteX723" fmla="*/ 1654060 w 2147326"/>
                <a:gd name="connsiteY723" fmla="*/ 686407 h 1136713"/>
                <a:gd name="connsiteX724" fmla="*/ 1656917 w 2147326"/>
                <a:gd name="connsiteY724" fmla="*/ 672127 h 1136713"/>
                <a:gd name="connsiteX725" fmla="*/ 1634063 w 2147326"/>
                <a:gd name="connsiteY725" fmla="*/ 675935 h 1136713"/>
                <a:gd name="connsiteX726" fmla="*/ 1636920 w 2147326"/>
                <a:gd name="connsiteY726" fmla="*/ 672127 h 1136713"/>
                <a:gd name="connsiteX727" fmla="*/ 1643585 w 2147326"/>
                <a:gd name="connsiteY727" fmla="*/ 668319 h 1136713"/>
                <a:gd name="connsiteX728" fmla="*/ 1647394 w 2147326"/>
                <a:gd name="connsiteY728" fmla="*/ 668319 h 1136713"/>
                <a:gd name="connsiteX729" fmla="*/ 1647394 w 2147326"/>
                <a:gd name="connsiteY729" fmla="*/ 664511 h 1136713"/>
                <a:gd name="connsiteX730" fmla="*/ 1643585 w 2147326"/>
                <a:gd name="connsiteY730" fmla="*/ 660703 h 1136713"/>
                <a:gd name="connsiteX731" fmla="*/ 1640728 w 2147326"/>
                <a:gd name="connsiteY731" fmla="*/ 654039 h 1136713"/>
                <a:gd name="connsiteX732" fmla="*/ 1636920 w 2147326"/>
                <a:gd name="connsiteY732" fmla="*/ 650230 h 1136713"/>
                <a:gd name="connsiteX733" fmla="*/ 1656917 w 2147326"/>
                <a:gd name="connsiteY733" fmla="*/ 646422 h 1136713"/>
                <a:gd name="connsiteX734" fmla="*/ 1671201 w 2147326"/>
                <a:gd name="connsiteY734" fmla="*/ 653086 h 1136713"/>
                <a:gd name="connsiteX735" fmla="*/ 1687389 w 2147326"/>
                <a:gd name="connsiteY735" fmla="*/ 632142 h 1136713"/>
                <a:gd name="connsiteX736" fmla="*/ 1657869 w 2147326"/>
                <a:gd name="connsiteY736" fmla="*/ 628334 h 1136713"/>
                <a:gd name="connsiteX737" fmla="*/ 1657869 w 2147326"/>
                <a:gd name="connsiteY737" fmla="*/ 614054 h 1136713"/>
                <a:gd name="connsiteX738" fmla="*/ 1664535 w 2147326"/>
                <a:gd name="connsiteY738" fmla="*/ 620718 h 1136713"/>
                <a:gd name="connsiteX739" fmla="*/ 1687389 w 2147326"/>
                <a:gd name="connsiteY739" fmla="*/ 614054 h 1136713"/>
                <a:gd name="connsiteX740" fmla="*/ 1691198 w 2147326"/>
                <a:gd name="connsiteY740" fmla="*/ 578829 h 1136713"/>
                <a:gd name="connsiteX741" fmla="*/ 1675010 w 2147326"/>
                <a:gd name="connsiteY741" fmla="*/ 585493 h 1136713"/>
                <a:gd name="connsiteX742" fmla="*/ 1672153 w 2147326"/>
                <a:gd name="connsiteY742" fmla="*/ 567405 h 1136713"/>
                <a:gd name="connsiteX743" fmla="*/ 1658821 w 2147326"/>
                <a:gd name="connsiteY743" fmla="*/ 560740 h 1136713"/>
                <a:gd name="connsiteX744" fmla="*/ 1685484 w 2147326"/>
                <a:gd name="connsiteY744" fmla="*/ 571213 h 1136713"/>
                <a:gd name="connsiteX745" fmla="*/ 1688341 w 2147326"/>
                <a:gd name="connsiteY745" fmla="*/ 567405 h 1136713"/>
                <a:gd name="connsiteX746" fmla="*/ 1678818 w 2147326"/>
                <a:gd name="connsiteY746" fmla="*/ 556932 h 1136713"/>
                <a:gd name="connsiteX747" fmla="*/ 1695007 w 2147326"/>
                <a:gd name="connsiteY747" fmla="*/ 556932 h 1136713"/>
                <a:gd name="connsiteX748" fmla="*/ 1692150 w 2147326"/>
                <a:gd name="connsiteY748" fmla="*/ 553124 h 1136713"/>
                <a:gd name="connsiteX749" fmla="*/ 1688341 w 2147326"/>
                <a:gd name="connsiteY749" fmla="*/ 546460 h 1136713"/>
                <a:gd name="connsiteX750" fmla="*/ 1678818 w 2147326"/>
                <a:gd name="connsiteY750" fmla="*/ 535988 h 1136713"/>
                <a:gd name="connsiteX751" fmla="*/ 1675010 w 2147326"/>
                <a:gd name="connsiteY751" fmla="*/ 529324 h 1136713"/>
                <a:gd name="connsiteX752" fmla="*/ 1675010 w 2147326"/>
                <a:gd name="connsiteY752" fmla="*/ 522660 h 1136713"/>
                <a:gd name="connsiteX753" fmla="*/ 1678818 w 2147326"/>
                <a:gd name="connsiteY753" fmla="*/ 518852 h 1136713"/>
                <a:gd name="connsiteX754" fmla="*/ 1669296 w 2147326"/>
                <a:gd name="connsiteY754" fmla="*/ 508379 h 1136713"/>
                <a:gd name="connsiteX755" fmla="*/ 1669296 w 2147326"/>
                <a:gd name="connsiteY755" fmla="*/ 504571 h 1136713"/>
                <a:gd name="connsiteX756" fmla="*/ 1671201 w 2147326"/>
                <a:gd name="connsiteY756" fmla="*/ 504571 h 1136713"/>
                <a:gd name="connsiteX757" fmla="*/ 1680723 w 2147326"/>
                <a:gd name="connsiteY757" fmla="*/ 494099 h 1136713"/>
                <a:gd name="connsiteX758" fmla="*/ 1684532 w 2147326"/>
                <a:gd name="connsiteY758" fmla="*/ 494099 h 1136713"/>
                <a:gd name="connsiteX759" fmla="*/ 1680723 w 2147326"/>
                <a:gd name="connsiteY759" fmla="*/ 508379 h 1136713"/>
                <a:gd name="connsiteX760" fmla="*/ 1696911 w 2147326"/>
                <a:gd name="connsiteY760" fmla="*/ 522660 h 1136713"/>
                <a:gd name="connsiteX761" fmla="*/ 1696911 w 2147326"/>
                <a:gd name="connsiteY761" fmla="*/ 520756 h 1136713"/>
                <a:gd name="connsiteX762" fmla="*/ 1699768 w 2147326"/>
                <a:gd name="connsiteY762" fmla="*/ 516948 h 1136713"/>
                <a:gd name="connsiteX763" fmla="*/ 1699768 w 2147326"/>
                <a:gd name="connsiteY763" fmla="*/ 506475 h 1136713"/>
                <a:gd name="connsiteX764" fmla="*/ 1703577 w 2147326"/>
                <a:gd name="connsiteY764" fmla="*/ 499811 h 1136713"/>
                <a:gd name="connsiteX765" fmla="*/ 1703577 w 2147326"/>
                <a:gd name="connsiteY765" fmla="*/ 489339 h 1136713"/>
                <a:gd name="connsiteX766" fmla="*/ 1706434 w 2147326"/>
                <a:gd name="connsiteY766" fmla="*/ 482675 h 1136713"/>
                <a:gd name="connsiteX767" fmla="*/ 1722622 w 2147326"/>
                <a:gd name="connsiteY767" fmla="*/ 464586 h 1136713"/>
                <a:gd name="connsiteX768" fmla="*/ 1729288 w 2147326"/>
                <a:gd name="connsiteY768" fmla="*/ 460778 h 1136713"/>
                <a:gd name="connsiteX769" fmla="*/ 1732145 w 2147326"/>
                <a:gd name="connsiteY769" fmla="*/ 460778 h 1136713"/>
                <a:gd name="connsiteX770" fmla="*/ 1732145 w 2147326"/>
                <a:gd name="connsiteY770" fmla="*/ 463634 h 1136713"/>
                <a:gd name="connsiteX771" fmla="*/ 1725479 w 2147326"/>
                <a:gd name="connsiteY771" fmla="*/ 477915 h 1136713"/>
                <a:gd name="connsiteX772" fmla="*/ 1715956 w 2147326"/>
                <a:gd name="connsiteY772" fmla="*/ 488387 h 1136713"/>
                <a:gd name="connsiteX773" fmla="*/ 1712147 w 2147326"/>
                <a:gd name="connsiteY773" fmla="*/ 495051 h 1136713"/>
                <a:gd name="connsiteX774" fmla="*/ 1709291 w 2147326"/>
                <a:gd name="connsiteY774" fmla="*/ 515995 h 1136713"/>
                <a:gd name="connsiteX775" fmla="*/ 1718813 w 2147326"/>
                <a:gd name="connsiteY775" fmla="*/ 515995 h 1136713"/>
                <a:gd name="connsiteX776" fmla="*/ 1718813 w 2147326"/>
                <a:gd name="connsiteY776" fmla="*/ 522660 h 1136713"/>
                <a:gd name="connsiteX777" fmla="*/ 1715956 w 2147326"/>
                <a:gd name="connsiteY777" fmla="*/ 529324 h 1136713"/>
                <a:gd name="connsiteX778" fmla="*/ 1715956 w 2147326"/>
                <a:gd name="connsiteY778" fmla="*/ 535988 h 1136713"/>
                <a:gd name="connsiteX779" fmla="*/ 1706434 w 2147326"/>
                <a:gd name="connsiteY779" fmla="*/ 546460 h 1136713"/>
                <a:gd name="connsiteX780" fmla="*/ 1699768 w 2147326"/>
                <a:gd name="connsiteY780" fmla="*/ 560740 h 1136713"/>
                <a:gd name="connsiteX781" fmla="*/ 1699768 w 2147326"/>
                <a:gd name="connsiteY781" fmla="*/ 571213 h 1136713"/>
                <a:gd name="connsiteX782" fmla="*/ 1713100 w 2147326"/>
                <a:gd name="connsiteY782" fmla="*/ 556932 h 1136713"/>
                <a:gd name="connsiteX783" fmla="*/ 1716909 w 2147326"/>
                <a:gd name="connsiteY783" fmla="*/ 550268 h 1136713"/>
                <a:gd name="connsiteX784" fmla="*/ 1723574 w 2147326"/>
                <a:gd name="connsiteY784" fmla="*/ 543604 h 1136713"/>
                <a:gd name="connsiteX785" fmla="*/ 1736906 w 2147326"/>
                <a:gd name="connsiteY785" fmla="*/ 536940 h 1136713"/>
                <a:gd name="connsiteX786" fmla="*/ 1743572 w 2147326"/>
                <a:gd name="connsiteY786" fmla="*/ 530276 h 1136713"/>
                <a:gd name="connsiteX787" fmla="*/ 1750237 w 2147326"/>
                <a:gd name="connsiteY787" fmla="*/ 515995 h 1136713"/>
                <a:gd name="connsiteX788" fmla="*/ 1750237 w 2147326"/>
                <a:gd name="connsiteY788" fmla="*/ 466490 h 1136713"/>
                <a:gd name="connsiteX789" fmla="*/ 1754046 w 2147326"/>
                <a:gd name="connsiteY789" fmla="*/ 456018 h 1136713"/>
                <a:gd name="connsiteX790" fmla="*/ 1754046 w 2147326"/>
                <a:gd name="connsiteY790" fmla="*/ 449354 h 1136713"/>
                <a:gd name="connsiteX791" fmla="*/ 1756903 w 2147326"/>
                <a:gd name="connsiteY791" fmla="*/ 442690 h 1136713"/>
                <a:gd name="connsiteX792" fmla="*/ 1760712 w 2147326"/>
                <a:gd name="connsiteY792" fmla="*/ 442690 h 1136713"/>
                <a:gd name="connsiteX793" fmla="*/ 1760712 w 2147326"/>
                <a:gd name="connsiteY793" fmla="*/ 449354 h 1136713"/>
                <a:gd name="connsiteX794" fmla="*/ 1756903 w 2147326"/>
                <a:gd name="connsiteY794" fmla="*/ 456018 h 1136713"/>
                <a:gd name="connsiteX795" fmla="*/ 1756903 w 2147326"/>
                <a:gd name="connsiteY795" fmla="*/ 466490 h 1136713"/>
                <a:gd name="connsiteX796" fmla="*/ 1760712 w 2147326"/>
                <a:gd name="connsiteY796" fmla="*/ 466490 h 1136713"/>
                <a:gd name="connsiteX797" fmla="*/ 1763569 w 2147326"/>
                <a:gd name="connsiteY797" fmla="*/ 470298 h 1136713"/>
                <a:gd name="connsiteX798" fmla="*/ 1763569 w 2147326"/>
                <a:gd name="connsiteY798" fmla="*/ 492195 h 1136713"/>
                <a:gd name="connsiteX799" fmla="*/ 1773091 w 2147326"/>
                <a:gd name="connsiteY799" fmla="*/ 481723 h 1136713"/>
                <a:gd name="connsiteX800" fmla="*/ 1775948 w 2147326"/>
                <a:gd name="connsiteY800" fmla="*/ 475058 h 1136713"/>
                <a:gd name="connsiteX801" fmla="*/ 1802611 w 2147326"/>
                <a:gd name="connsiteY801" fmla="*/ 446498 h 1136713"/>
                <a:gd name="connsiteX802" fmla="*/ 1809277 w 2147326"/>
                <a:gd name="connsiteY802" fmla="*/ 442690 h 1136713"/>
                <a:gd name="connsiteX803" fmla="*/ 1822608 w 2147326"/>
                <a:gd name="connsiteY803" fmla="*/ 428410 h 1136713"/>
                <a:gd name="connsiteX804" fmla="*/ 1822608 w 2147326"/>
                <a:gd name="connsiteY804" fmla="*/ 425553 h 1136713"/>
                <a:gd name="connsiteX805" fmla="*/ 1818800 w 2147326"/>
                <a:gd name="connsiteY805" fmla="*/ 421745 h 1136713"/>
                <a:gd name="connsiteX806" fmla="*/ 1815943 w 2147326"/>
                <a:gd name="connsiteY806" fmla="*/ 421745 h 1136713"/>
                <a:gd name="connsiteX807" fmla="*/ 1812134 w 2147326"/>
                <a:gd name="connsiteY807" fmla="*/ 417937 h 1136713"/>
                <a:gd name="connsiteX808" fmla="*/ 1812134 w 2147326"/>
                <a:gd name="connsiteY808" fmla="*/ 411273 h 1136713"/>
                <a:gd name="connsiteX809" fmla="*/ 1815943 w 2147326"/>
                <a:gd name="connsiteY809" fmla="*/ 407465 h 1136713"/>
                <a:gd name="connsiteX810" fmla="*/ 1822608 w 2147326"/>
                <a:gd name="connsiteY810" fmla="*/ 407465 h 1136713"/>
                <a:gd name="connsiteX811" fmla="*/ 1825465 w 2147326"/>
                <a:gd name="connsiteY811" fmla="*/ 411273 h 1136713"/>
                <a:gd name="connsiteX812" fmla="*/ 1842606 w 2147326"/>
                <a:gd name="connsiteY812" fmla="*/ 411273 h 1136713"/>
                <a:gd name="connsiteX813" fmla="*/ 1858794 w 2147326"/>
                <a:gd name="connsiteY813" fmla="*/ 407465 h 1136713"/>
                <a:gd name="connsiteX814" fmla="*/ 1892123 w 2147326"/>
                <a:gd name="connsiteY814" fmla="*/ 393185 h 1136713"/>
                <a:gd name="connsiteX815" fmla="*/ 1898789 w 2147326"/>
                <a:gd name="connsiteY815" fmla="*/ 389377 h 1136713"/>
                <a:gd name="connsiteX816" fmla="*/ 1889266 w 2147326"/>
                <a:gd name="connsiteY816" fmla="*/ 385569 h 1136713"/>
                <a:gd name="connsiteX817" fmla="*/ 1886409 w 2147326"/>
                <a:gd name="connsiteY817" fmla="*/ 385569 h 1136713"/>
                <a:gd name="connsiteX818" fmla="*/ 1882600 w 2147326"/>
                <a:gd name="connsiteY818" fmla="*/ 389377 h 1136713"/>
                <a:gd name="connsiteX819" fmla="*/ 1873078 w 2147326"/>
                <a:gd name="connsiteY819" fmla="*/ 393185 h 1136713"/>
                <a:gd name="connsiteX820" fmla="*/ 1866412 w 2147326"/>
                <a:gd name="connsiteY820" fmla="*/ 393185 h 1136713"/>
                <a:gd name="connsiteX821" fmla="*/ 1859746 w 2147326"/>
                <a:gd name="connsiteY821" fmla="*/ 396993 h 1136713"/>
                <a:gd name="connsiteX822" fmla="*/ 1850224 w 2147326"/>
                <a:gd name="connsiteY822" fmla="*/ 396993 h 1136713"/>
                <a:gd name="connsiteX823" fmla="*/ 1843558 w 2147326"/>
                <a:gd name="connsiteY823" fmla="*/ 400801 h 1136713"/>
                <a:gd name="connsiteX824" fmla="*/ 1836892 w 2147326"/>
                <a:gd name="connsiteY824" fmla="*/ 400801 h 1136713"/>
                <a:gd name="connsiteX825" fmla="*/ 1833083 w 2147326"/>
                <a:gd name="connsiteY825" fmla="*/ 396993 h 1136713"/>
                <a:gd name="connsiteX826" fmla="*/ 1833083 w 2147326"/>
                <a:gd name="connsiteY826" fmla="*/ 393185 h 1136713"/>
                <a:gd name="connsiteX827" fmla="*/ 1836892 w 2147326"/>
                <a:gd name="connsiteY827" fmla="*/ 389377 h 1136713"/>
                <a:gd name="connsiteX828" fmla="*/ 1839749 w 2147326"/>
                <a:gd name="connsiteY828" fmla="*/ 382712 h 1136713"/>
                <a:gd name="connsiteX829" fmla="*/ 1846415 w 2147326"/>
                <a:gd name="connsiteY829" fmla="*/ 382712 h 1136713"/>
                <a:gd name="connsiteX830" fmla="*/ 1853081 w 2147326"/>
                <a:gd name="connsiteY830" fmla="*/ 378904 h 1136713"/>
                <a:gd name="connsiteX831" fmla="*/ 1866412 w 2147326"/>
                <a:gd name="connsiteY831" fmla="*/ 378904 h 1136713"/>
                <a:gd name="connsiteX832" fmla="*/ 1915929 w 2147326"/>
                <a:gd name="connsiteY832" fmla="*/ 375096 h 1136713"/>
                <a:gd name="connsiteX833" fmla="*/ 1938783 w 2147326"/>
                <a:gd name="connsiteY833" fmla="*/ 354152 h 1136713"/>
                <a:gd name="connsiteX834" fmla="*/ 1945449 w 2147326"/>
                <a:gd name="connsiteY834" fmla="*/ 360816 h 1136713"/>
                <a:gd name="connsiteX835" fmla="*/ 1958780 w 2147326"/>
                <a:gd name="connsiteY835" fmla="*/ 354152 h 1136713"/>
                <a:gd name="connsiteX836" fmla="*/ 1958780 w 2147326"/>
                <a:gd name="connsiteY836" fmla="*/ 375096 h 1136713"/>
                <a:gd name="connsiteX837" fmla="*/ 1974969 w 2147326"/>
                <a:gd name="connsiteY837" fmla="*/ 360816 h 1136713"/>
                <a:gd name="connsiteX838" fmla="*/ 1988300 w 2147326"/>
                <a:gd name="connsiteY838" fmla="*/ 357008 h 1136713"/>
                <a:gd name="connsiteX839" fmla="*/ 1991157 w 2147326"/>
                <a:gd name="connsiteY839" fmla="*/ 339872 h 1136713"/>
                <a:gd name="connsiteX840" fmla="*/ 1984491 w 2147326"/>
                <a:gd name="connsiteY840" fmla="*/ 333207 h 1136713"/>
                <a:gd name="connsiteX841" fmla="*/ 1981634 w 2147326"/>
                <a:gd name="connsiteY841" fmla="*/ 350344 h 1136713"/>
                <a:gd name="connsiteX842" fmla="*/ 1968303 w 2147326"/>
                <a:gd name="connsiteY842" fmla="*/ 350344 h 1136713"/>
                <a:gd name="connsiteX843" fmla="*/ 1968303 w 2147326"/>
                <a:gd name="connsiteY843" fmla="*/ 336063 h 1136713"/>
                <a:gd name="connsiteX844" fmla="*/ 1958780 w 2147326"/>
                <a:gd name="connsiteY844" fmla="*/ 321783 h 1136713"/>
                <a:gd name="connsiteX845" fmla="*/ 1972112 w 2147326"/>
                <a:gd name="connsiteY845" fmla="*/ 315119 h 1136713"/>
                <a:gd name="connsiteX846" fmla="*/ 1975921 w 2147326"/>
                <a:gd name="connsiteY846" fmla="*/ 294174 h 1136713"/>
                <a:gd name="connsiteX847" fmla="*/ 1982587 w 2147326"/>
                <a:gd name="connsiteY847" fmla="*/ 290366 h 1136713"/>
                <a:gd name="connsiteX848" fmla="*/ 1985443 w 2147326"/>
                <a:gd name="connsiteY848" fmla="*/ 283702 h 1136713"/>
                <a:gd name="connsiteX849" fmla="*/ 1992109 w 2147326"/>
                <a:gd name="connsiteY849" fmla="*/ 279894 h 1136713"/>
                <a:gd name="connsiteX850" fmla="*/ 1995918 w 2147326"/>
                <a:gd name="connsiteY850" fmla="*/ 276086 h 1136713"/>
                <a:gd name="connsiteX851" fmla="*/ 2002584 w 2147326"/>
                <a:gd name="connsiteY851" fmla="*/ 272278 h 1136713"/>
                <a:gd name="connsiteX852" fmla="*/ 2005441 w 2147326"/>
                <a:gd name="connsiteY852" fmla="*/ 265614 h 1136713"/>
                <a:gd name="connsiteX853" fmla="*/ 2005441 w 2147326"/>
                <a:gd name="connsiteY853" fmla="*/ 263710 h 1136713"/>
                <a:gd name="connsiteX854" fmla="*/ 2009250 w 2147326"/>
                <a:gd name="connsiteY854" fmla="*/ 259902 h 1136713"/>
                <a:gd name="connsiteX855" fmla="*/ 2009250 w 2147326"/>
                <a:gd name="connsiteY855" fmla="*/ 256094 h 1136713"/>
                <a:gd name="connsiteX856" fmla="*/ 2025438 w 2147326"/>
                <a:gd name="connsiteY856" fmla="*/ 259902 h 1136713"/>
                <a:gd name="connsiteX857" fmla="*/ 2032104 w 2147326"/>
                <a:gd name="connsiteY857" fmla="*/ 249430 h 1136713"/>
                <a:gd name="connsiteX858" fmla="*/ 2034960 w 2147326"/>
                <a:gd name="connsiteY858" fmla="*/ 253238 h 1136713"/>
                <a:gd name="connsiteX859" fmla="*/ 2041626 w 2147326"/>
                <a:gd name="connsiteY859" fmla="*/ 253238 h 1136713"/>
                <a:gd name="connsiteX860" fmla="*/ 2045435 w 2147326"/>
                <a:gd name="connsiteY860" fmla="*/ 249430 h 1136713"/>
                <a:gd name="connsiteX861" fmla="*/ 2052101 w 2147326"/>
                <a:gd name="connsiteY861" fmla="*/ 245621 h 1136713"/>
                <a:gd name="connsiteX862" fmla="*/ 2054958 w 2147326"/>
                <a:gd name="connsiteY862" fmla="*/ 238957 h 1136713"/>
                <a:gd name="connsiteX863" fmla="*/ 2061624 w 2147326"/>
                <a:gd name="connsiteY863" fmla="*/ 235149 h 1136713"/>
                <a:gd name="connsiteX864" fmla="*/ 2071146 w 2147326"/>
                <a:gd name="connsiteY864" fmla="*/ 224677 h 1136713"/>
                <a:gd name="connsiteX865" fmla="*/ 2071146 w 2147326"/>
                <a:gd name="connsiteY865" fmla="*/ 242765 h 1136713"/>
                <a:gd name="connsiteX866" fmla="*/ 2077812 w 2147326"/>
                <a:gd name="connsiteY866" fmla="*/ 238957 h 1136713"/>
                <a:gd name="connsiteX867" fmla="*/ 2080669 w 2147326"/>
                <a:gd name="connsiteY867" fmla="*/ 235149 h 1136713"/>
                <a:gd name="connsiteX868" fmla="*/ 2100666 w 2147326"/>
                <a:gd name="connsiteY868" fmla="*/ 224677 h 1136713"/>
                <a:gd name="connsiteX869" fmla="*/ 2103523 w 2147326"/>
                <a:gd name="connsiteY869" fmla="*/ 220869 h 1136713"/>
                <a:gd name="connsiteX870" fmla="*/ 2110188 w 2147326"/>
                <a:gd name="connsiteY870" fmla="*/ 220869 h 1136713"/>
                <a:gd name="connsiteX871" fmla="*/ 2116854 w 2147326"/>
                <a:gd name="connsiteY871" fmla="*/ 217061 h 1136713"/>
                <a:gd name="connsiteX872" fmla="*/ 2126377 w 2147326"/>
                <a:gd name="connsiteY872" fmla="*/ 217061 h 1136713"/>
                <a:gd name="connsiteX873" fmla="*/ 2133042 w 2147326"/>
                <a:gd name="connsiteY873" fmla="*/ 213253 h 1136713"/>
                <a:gd name="connsiteX874" fmla="*/ 2137804 w 2147326"/>
                <a:gd name="connsiteY874" fmla="*/ 213253 h 1136713"/>
                <a:gd name="connsiteX875" fmla="*/ 2137804 w 2147326"/>
                <a:gd name="connsiteY875" fmla="*/ 192308 h 1136713"/>
                <a:gd name="connsiteX876" fmla="*/ 2124472 w 2147326"/>
                <a:gd name="connsiteY876" fmla="*/ 192308 h 1136713"/>
                <a:gd name="connsiteX877" fmla="*/ 2124472 w 2147326"/>
                <a:gd name="connsiteY877" fmla="*/ 188500 h 1136713"/>
                <a:gd name="connsiteX878" fmla="*/ 2127329 w 2147326"/>
                <a:gd name="connsiteY878" fmla="*/ 181836 h 1136713"/>
                <a:gd name="connsiteX879" fmla="*/ 2133995 w 2147326"/>
                <a:gd name="connsiteY879" fmla="*/ 175172 h 1136713"/>
                <a:gd name="connsiteX880" fmla="*/ 2131138 w 2147326"/>
                <a:gd name="connsiteY880" fmla="*/ 171364 h 1136713"/>
                <a:gd name="connsiteX881" fmla="*/ 2127329 w 2147326"/>
                <a:gd name="connsiteY881" fmla="*/ 171364 h 1136713"/>
                <a:gd name="connsiteX882" fmla="*/ 2124472 w 2147326"/>
                <a:gd name="connsiteY882" fmla="*/ 167556 h 1136713"/>
                <a:gd name="connsiteX883" fmla="*/ 2124472 w 2147326"/>
                <a:gd name="connsiteY883" fmla="*/ 160892 h 1136713"/>
                <a:gd name="connsiteX884" fmla="*/ 2131138 w 2147326"/>
                <a:gd name="connsiteY884" fmla="*/ 146611 h 1136713"/>
                <a:gd name="connsiteX885" fmla="*/ 2137804 w 2147326"/>
                <a:gd name="connsiteY885" fmla="*/ 128523 h 1136713"/>
                <a:gd name="connsiteX886" fmla="*/ 2144469 w 2147326"/>
                <a:gd name="connsiteY886" fmla="*/ 114243 h 1136713"/>
                <a:gd name="connsiteX887" fmla="*/ 2147326 w 2147326"/>
                <a:gd name="connsiteY887" fmla="*/ 99962 h 1136713"/>
                <a:gd name="connsiteX888" fmla="*/ 2147326 w 2147326"/>
                <a:gd name="connsiteY888" fmla="*/ 96154 h 1136713"/>
                <a:gd name="connsiteX889" fmla="*/ 2144469 w 2147326"/>
                <a:gd name="connsiteY889" fmla="*/ 92346 h 1136713"/>
                <a:gd name="connsiteX890" fmla="*/ 2124472 w 2147326"/>
                <a:gd name="connsiteY890" fmla="*/ 92346 h 1136713"/>
                <a:gd name="connsiteX891" fmla="*/ 2117806 w 2147326"/>
                <a:gd name="connsiteY891" fmla="*/ 96154 h 1136713"/>
                <a:gd name="connsiteX892" fmla="*/ 2113997 w 2147326"/>
                <a:gd name="connsiteY892" fmla="*/ 98058 h 113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Lst>
              <a:rect l="l" t="t" r="r" b="b"/>
              <a:pathLst>
                <a:path w="2147326" h="1136713">
                  <a:moveTo>
                    <a:pt x="1489321" y="214205"/>
                  </a:moveTo>
                  <a:lnTo>
                    <a:pt x="1485512" y="214205"/>
                  </a:lnTo>
                  <a:lnTo>
                    <a:pt x="1485512" y="206589"/>
                  </a:lnTo>
                  <a:lnTo>
                    <a:pt x="1489321" y="202781"/>
                  </a:lnTo>
                  <a:lnTo>
                    <a:pt x="1489321" y="196116"/>
                  </a:lnTo>
                  <a:lnTo>
                    <a:pt x="1485512" y="196116"/>
                  </a:lnTo>
                  <a:lnTo>
                    <a:pt x="1478846" y="199924"/>
                  </a:lnTo>
                  <a:lnTo>
                    <a:pt x="1475989" y="203732"/>
                  </a:lnTo>
                  <a:lnTo>
                    <a:pt x="1470276" y="206589"/>
                  </a:lnTo>
                  <a:lnTo>
                    <a:pt x="1466467" y="217061"/>
                  </a:lnTo>
                  <a:lnTo>
                    <a:pt x="1459801" y="213253"/>
                  </a:lnTo>
                  <a:lnTo>
                    <a:pt x="1459801" y="219917"/>
                  </a:lnTo>
                  <a:lnTo>
                    <a:pt x="1453135" y="234197"/>
                  </a:lnTo>
                  <a:lnTo>
                    <a:pt x="1439803" y="240861"/>
                  </a:lnTo>
                  <a:lnTo>
                    <a:pt x="1439803" y="247525"/>
                  </a:lnTo>
                  <a:lnTo>
                    <a:pt x="1442660" y="251334"/>
                  </a:lnTo>
                  <a:lnTo>
                    <a:pt x="1439803" y="251334"/>
                  </a:lnTo>
                  <a:lnTo>
                    <a:pt x="1423615" y="269422"/>
                  </a:lnTo>
                  <a:lnTo>
                    <a:pt x="1423615" y="273230"/>
                  </a:lnTo>
                  <a:lnTo>
                    <a:pt x="1427424" y="277038"/>
                  </a:lnTo>
                  <a:lnTo>
                    <a:pt x="1430281" y="277038"/>
                  </a:lnTo>
                  <a:lnTo>
                    <a:pt x="1434090" y="280846"/>
                  </a:lnTo>
                  <a:lnTo>
                    <a:pt x="1434090" y="287510"/>
                  </a:lnTo>
                  <a:lnTo>
                    <a:pt x="1430281" y="291318"/>
                  </a:lnTo>
                  <a:lnTo>
                    <a:pt x="1427424" y="291318"/>
                  </a:lnTo>
                  <a:lnTo>
                    <a:pt x="1427424" y="297983"/>
                  </a:lnTo>
                  <a:lnTo>
                    <a:pt x="1420758" y="312263"/>
                  </a:lnTo>
                  <a:lnTo>
                    <a:pt x="1414093" y="322735"/>
                  </a:lnTo>
                  <a:lnTo>
                    <a:pt x="1397904" y="340824"/>
                  </a:lnTo>
                  <a:lnTo>
                    <a:pt x="1358862" y="361768"/>
                  </a:lnTo>
                  <a:lnTo>
                    <a:pt x="1361719" y="344632"/>
                  </a:lnTo>
                  <a:lnTo>
                    <a:pt x="1358862" y="340824"/>
                  </a:lnTo>
                  <a:lnTo>
                    <a:pt x="1358862" y="337015"/>
                  </a:lnTo>
                  <a:lnTo>
                    <a:pt x="1355053" y="333207"/>
                  </a:lnTo>
                  <a:lnTo>
                    <a:pt x="1355053" y="330351"/>
                  </a:lnTo>
                  <a:lnTo>
                    <a:pt x="1358862" y="323687"/>
                  </a:lnTo>
                  <a:lnTo>
                    <a:pt x="1368385" y="313215"/>
                  </a:lnTo>
                  <a:lnTo>
                    <a:pt x="1372194" y="306551"/>
                  </a:lnTo>
                  <a:lnTo>
                    <a:pt x="1372194" y="301791"/>
                  </a:lnTo>
                  <a:lnTo>
                    <a:pt x="1368385" y="297983"/>
                  </a:lnTo>
                  <a:lnTo>
                    <a:pt x="1368385" y="287510"/>
                  </a:lnTo>
                  <a:lnTo>
                    <a:pt x="1372194" y="280846"/>
                  </a:lnTo>
                  <a:lnTo>
                    <a:pt x="1375050" y="277038"/>
                  </a:lnTo>
                  <a:lnTo>
                    <a:pt x="1378859" y="270374"/>
                  </a:lnTo>
                  <a:lnTo>
                    <a:pt x="1385525" y="266566"/>
                  </a:lnTo>
                  <a:lnTo>
                    <a:pt x="1388382" y="262758"/>
                  </a:lnTo>
                  <a:lnTo>
                    <a:pt x="1388382" y="252286"/>
                  </a:lnTo>
                  <a:lnTo>
                    <a:pt x="1392191" y="252286"/>
                  </a:lnTo>
                  <a:lnTo>
                    <a:pt x="1437899" y="202781"/>
                  </a:lnTo>
                  <a:lnTo>
                    <a:pt x="1421711" y="206589"/>
                  </a:lnTo>
                  <a:lnTo>
                    <a:pt x="1415045" y="210397"/>
                  </a:lnTo>
                  <a:lnTo>
                    <a:pt x="1411236" y="214205"/>
                  </a:lnTo>
                  <a:lnTo>
                    <a:pt x="1404570" y="218013"/>
                  </a:lnTo>
                  <a:lnTo>
                    <a:pt x="1401713" y="221821"/>
                  </a:lnTo>
                  <a:lnTo>
                    <a:pt x="1397904" y="221821"/>
                  </a:lnTo>
                  <a:lnTo>
                    <a:pt x="1397904" y="218013"/>
                  </a:lnTo>
                  <a:lnTo>
                    <a:pt x="1401713" y="214205"/>
                  </a:lnTo>
                  <a:lnTo>
                    <a:pt x="1408379" y="210397"/>
                  </a:lnTo>
                  <a:lnTo>
                    <a:pt x="1421711" y="196116"/>
                  </a:lnTo>
                  <a:lnTo>
                    <a:pt x="1428377" y="192308"/>
                  </a:lnTo>
                  <a:lnTo>
                    <a:pt x="1457896" y="160892"/>
                  </a:lnTo>
                  <a:lnTo>
                    <a:pt x="1464562" y="167556"/>
                  </a:lnTo>
                  <a:lnTo>
                    <a:pt x="1471228" y="160892"/>
                  </a:lnTo>
                  <a:lnTo>
                    <a:pt x="1471228" y="168508"/>
                  </a:lnTo>
                  <a:lnTo>
                    <a:pt x="1477893" y="168508"/>
                  </a:lnTo>
                  <a:lnTo>
                    <a:pt x="1480750" y="164700"/>
                  </a:lnTo>
                  <a:lnTo>
                    <a:pt x="1480750" y="158035"/>
                  </a:lnTo>
                  <a:lnTo>
                    <a:pt x="1494082" y="161844"/>
                  </a:lnTo>
                  <a:lnTo>
                    <a:pt x="1500748" y="158035"/>
                  </a:lnTo>
                  <a:lnTo>
                    <a:pt x="1504557" y="158035"/>
                  </a:lnTo>
                  <a:lnTo>
                    <a:pt x="1511222" y="154227"/>
                  </a:lnTo>
                  <a:lnTo>
                    <a:pt x="1520745" y="154227"/>
                  </a:lnTo>
                  <a:lnTo>
                    <a:pt x="1527411" y="158035"/>
                  </a:lnTo>
                  <a:lnTo>
                    <a:pt x="1531220" y="161844"/>
                  </a:lnTo>
                  <a:lnTo>
                    <a:pt x="1535029" y="168508"/>
                  </a:lnTo>
                  <a:lnTo>
                    <a:pt x="1521697" y="172316"/>
                  </a:lnTo>
                  <a:lnTo>
                    <a:pt x="1521697" y="186596"/>
                  </a:lnTo>
                  <a:lnTo>
                    <a:pt x="1505509" y="186596"/>
                  </a:lnTo>
                  <a:lnTo>
                    <a:pt x="1501700" y="190404"/>
                  </a:lnTo>
                  <a:lnTo>
                    <a:pt x="1501700" y="211349"/>
                  </a:lnTo>
                  <a:lnTo>
                    <a:pt x="1498843" y="215157"/>
                  </a:lnTo>
                  <a:lnTo>
                    <a:pt x="1489321" y="214205"/>
                  </a:lnTo>
                  <a:close/>
                  <a:moveTo>
                    <a:pt x="2113997" y="98058"/>
                  </a:moveTo>
                  <a:lnTo>
                    <a:pt x="2111140" y="98058"/>
                  </a:lnTo>
                  <a:lnTo>
                    <a:pt x="2107332" y="94250"/>
                  </a:lnTo>
                  <a:lnTo>
                    <a:pt x="2107332" y="90442"/>
                  </a:lnTo>
                  <a:lnTo>
                    <a:pt x="2104475" y="86634"/>
                  </a:lnTo>
                  <a:lnTo>
                    <a:pt x="2097809" y="86634"/>
                  </a:lnTo>
                  <a:lnTo>
                    <a:pt x="2084477" y="100914"/>
                  </a:lnTo>
                  <a:lnTo>
                    <a:pt x="2080669" y="107578"/>
                  </a:lnTo>
                  <a:lnTo>
                    <a:pt x="2057815" y="121859"/>
                  </a:lnTo>
                  <a:lnTo>
                    <a:pt x="2057815" y="136139"/>
                  </a:lnTo>
                  <a:lnTo>
                    <a:pt x="2051149" y="142803"/>
                  </a:lnTo>
                  <a:lnTo>
                    <a:pt x="2048292" y="142803"/>
                  </a:lnTo>
                  <a:lnTo>
                    <a:pt x="2041626" y="149467"/>
                  </a:lnTo>
                  <a:lnTo>
                    <a:pt x="2037817" y="156131"/>
                  </a:lnTo>
                  <a:lnTo>
                    <a:pt x="2037817" y="170412"/>
                  </a:lnTo>
                  <a:lnTo>
                    <a:pt x="2034960" y="170412"/>
                  </a:lnTo>
                  <a:lnTo>
                    <a:pt x="2032104" y="168508"/>
                  </a:lnTo>
                  <a:lnTo>
                    <a:pt x="2025438" y="168508"/>
                  </a:lnTo>
                  <a:lnTo>
                    <a:pt x="2022581" y="172316"/>
                  </a:lnTo>
                  <a:lnTo>
                    <a:pt x="2015915" y="176124"/>
                  </a:lnTo>
                  <a:lnTo>
                    <a:pt x="2009250" y="182788"/>
                  </a:lnTo>
                  <a:lnTo>
                    <a:pt x="2009250" y="186596"/>
                  </a:lnTo>
                  <a:lnTo>
                    <a:pt x="2006393" y="186596"/>
                  </a:lnTo>
                  <a:lnTo>
                    <a:pt x="1999727" y="190404"/>
                  </a:lnTo>
                  <a:lnTo>
                    <a:pt x="1990205" y="190404"/>
                  </a:lnTo>
                  <a:lnTo>
                    <a:pt x="1983539" y="197068"/>
                  </a:lnTo>
                  <a:lnTo>
                    <a:pt x="1983539" y="200876"/>
                  </a:lnTo>
                  <a:lnTo>
                    <a:pt x="1854985" y="200876"/>
                  </a:lnTo>
                  <a:lnTo>
                    <a:pt x="1848319" y="207541"/>
                  </a:lnTo>
                  <a:lnTo>
                    <a:pt x="1841653" y="211349"/>
                  </a:lnTo>
                  <a:lnTo>
                    <a:pt x="1828322" y="225629"/>
                  </a:lnTo>
                  <a:lnTo>
                    <a:pt x="1821656" y="229437"/>
                  </a:lnTo>
                  <a:lnTo>
                    <a:pt x="1814991" y="236101"/>
                  </a:lnTo>
                  <a:lnTo>
                    <a:pt x="1798802" y="236101"/>
                  </a:lnTo>
                  <a:lnTo>
                    <a:pt x="1798802" y="239909"/>
                  </a:lnTo>
                  <a:lnTo>
                    <a:pt x="1794993" y="239909"/>
                  </a:lnTo>
                  <a:lnTo>
                    <a:pt x="1798802" y="243717"/>
                  </a:lnTo>
                  <a:lnTo>
                    <a:pt x="1798802" y="247525"/>
                  </a:lnTo>
                  <a:lnTo>
                    <a:pt x="1801659" y="251334"/>
                  </a:lnTo>
                  <a:lnTo>
                    <a:pt x="1798802" y="255142"/>
                  </a:lnTo>
                  <a:lnTo>
                    <a:pt x="1798802" y="258950"/>
                  </a:lnTo>
                  <a:lnTo>
                    <a:pt x="1794993" y="262758"/>
                  </a:lnTo>
                  <a:lnTo>
                    <a:pt x="1792136" y="269422"/>
                  </a:lnTo>
                  <a:lnTo>
                    <a:pt x="1788327" y="273230"/>
                  </a:lnTo>
                  <a:lnTo>
                    <a:pt x="1788327" y="277038"/>
                  </a:lnTo>
                  <a:lnTo>
                    <a:pt x="1778805" y="277038"/>
                  </a:lnTo>
                  <a:lnTo>
                    <a:pt x="1778805" y="280846"/>
                  </a:lnTo>
                  <a:lnTo>
                    <a:pt x="1774996" y="280846"/>
                  </a:lnTo>
                  <a:lnTo>
                    <a:pt x="1768330" y="284654"/>
                  </a:lnTo>
                  <a:lnTo>
                    <a:pt x="1755951" y="284654"/>
                  </a:lnTo>
                  <a:lnTo>
                    <a:pt x="1753094" y="280846"/>
                  </a:lnTo>
                  <a:lnTo>
                    <a:pt x="1746428" y="287510"/>
                  </a:lnTo>
                  <a:lnTo>
                    <a:pt x="1733097" y="287510"/>
                  </a:lnTo>
                  <a:lnTo>
                    <a:pt x="1726431" y="283702"/>
                  </a:lnTo>
                  <a:lnTo>
                    <a:pt x="1723574" y="279894"/>
                  </a:lnTo>
                  <a:lnTo>
                    <a:pt x="1707386" y="279894"/>
                  </a:lnTo>
                  <a:lnTo>
                    <a:pt x="1697864" y="286558"/>
                  </a:lnTo>
                  <a:lnTo>
                    <a:pt x="1688341" y="290366"/>
                  </a:lnTo>
                  <a:lnTo>
                    <a:pt x="1685484" y="290366"/>
                  </a:lnTo>
                  <a:lnTo>
                    <a:pt x="1685484" y="303695"/>
                  </a:lnTo>
                  <a:lnTo>
                    <a:pt x="1681675" y="307503"/>
                  </a:lnTo>
                  <a:lnTo>
                    <a:pt x="1688341" y="307503"/>
                  </a:lnTo>
                  <a:lnTo>
                    <a:pt x="1681675" y="311311"/>
                  </a:lnTo>
                  <a:lnTo>
                    <a:pt x="1665487" y="321783"/>
                  </a:lnTo>
                  <a:lnTo>
                    <a:pt x="1645490" y="333207"/>
                  </a:lnTo>
                  <a:lnTo>
                    <a:pt x="1625492" y="339872"/>
                  </a:lnTo>
                  <a:lnTo>
                    <a:pt x="1615970" y="346536"/>
                  </a:lnTo>
                  <a:lnTo>
                    <a:pt x="1609304" y="350344"/>
                  </a:lnTo>
                  <a:lnTo>
                    <a:pt x="1605495" y="350344"/>
                  </a:lnTo>
                  <a:lnTo>
                    <a:pt x="1566453" y="363672"/>
                  </a:lnTo>
                  <a:lnTo>
                    <a:pt x="1562644" y="367480"/>
                  </a:lnTo>
                  <a:lnTo>
                    <a:pt x="1555978" y="367480"/>
                  </a:lnTo>
                  <a:lnTo>
                    <a:pt x="1549312" y="371288"/>
                  </a:lnTo>
                  <a:lnTo>
                    <a:pt x="1539790" y="371288"/>
                  </a:lnTo>
                  <a:lnTo>
                    <a:pt x="1535981" y="375096"/>
                  </a:lnTo>
                  <a:lnTo>
                    <a:pt x="1522649" y="375096"/>
                  </a:lnTo>
                  <a:lnTo>
                    <a:pt x="1518840" y="371288"/>
                  </a:lnTo>
                  <a:lnTo>
                    <a:pt x="1518840" y="367480"/>
                  </a:lnTo>
                  <a:lnTo>
                    <a:pt x="1512175" y="367480"/>
                  </a:lnTo>
                  <a:lnTo>
                    <a:pt x="1505509" y="363672"/>
                  </a:lnTo>
                  <a:lnTo>
                    <a:pt x="1498843" y="357008"/>
                  </a:lnTo>
                  <a:lnTo>
                    <a:pt x="1502652" y="357008"/>
                  </a:lnTo>
                  <a:lnTo>
                    <a:pt x="1505509" y="353200"/>
                  </a:lnTo>
                  <a:lnTo>
                    <a:pt x="1518840" y="346536"/>
                  </a:lnTo>
                  <a:lnTo>
                    <a:pt x="1518840" y="342728"/>
                  </a:lnTo>
                  <a:lnTo>
                    <a:pt x="1532172" y="328447"/>
                  </a:lnTo>
                  <a:lnTo>
                    <a:pt x="1552169" y="317975"/>
                  </a:lnTo>
                  <a:lnTo>
                    <a:pt x="1555026" y="317975"/>
                  </a:lnTo>
                  <a:lnTo>
                    <a:pt x="1558835" y="314167"/>
                  </a:lnTo>
                  <a:lnTo>
                    <a:pt x="1558835" y="299887"/>
                  </a:lnTo>
                  <a:lnTo>
                    <a:pt x="1561692" y="296078"/>
                  </a:lnTo>
                  <a:lnTo>
                    <a:pt x="1565501" y="289414"/>
                  </a:lnTo>
                  <a:lnTo>
                    <a:pt x="1561692" y="285606"/>
                  </a:lnTo>
                  <a:lnTo>
                    <a:pt x="1561692" y="281798"/>
                  </a:lnTo>
                  <a:lnTo>
                    <a:pt x="1565501" y="275134"/>
                  </a:lnTo>
                  <a:lnTo>
                    <a:pt x="1565501" y="260854"/>
                  </a:lnTo>
                  <a:lnTo>
                    <a:pt x="1568357" y="254190"/>
                  </a:lnTo>
                  <a:lnTo>
                    <a:pt x="1568357" y="250382"/>
                  </a:lnTo>
                  <a:lnTo>
                    <a:pt x="1565501" y="246573"/>
                  </a:lnTo>
                  <a:lnTo>
                    <a:pt x="1561692" y="246573"/>
                  </a:lnTo>
                  <a:lnTo>
                    <a:pt x="1558835" y="250382"/>
                  </a:lnTo>
                  <a:lnTo>
                    <a:pt x="1552169" y="250382"/>
                  </a:lnTo>
                  <a:lnTo>
                    <a:pt x="1542647" y="260854"/>
                  </a:lnTo>
                  <a:lnTo>
                    <a:pt x="1535981" y="264662"/>
                  </a:lnTo>
                  <a:lnTo>
                    <a:pt x="1533124" y="268470"/>
                  </a:lnTo>
                  <a:lnTo>
                    <a:pt x="1523602" y="268470"/>
                  </a:lnTo>
                  <a:lnTo>
                    <a:pt x="1519793" y="264662"/>
                  </a:lnTo>
                  <a:lnTo>
                    <a:pt x="1523602" y="260854"/>
                  </a:lnTo>
                  <a:lnTo>
                    <a:pt x="1526458" y="254190"/>
                  </a:lnTo>
                  <a:lnTo>
                    <a:pt x="1539790" y="247525"/>
                  </a:lnTo>
                  <a:lnTo>
                    <a:pt x="1549312" y="237053"/>
                  </a:lnTo>
                  <a:lnTo>
                    <a:pt x="1562644" y="230389"/>
                  </a:lnTo>
                  <a:lnTo>
                    <a:pt x="1566453" y="226581"/>
                  </a:lnTo>
                  <a:lnTo>
                    <a:pt x="1566453" y="216109"/>
                  </a:lnTo>
                  <a:lnTo>
                    <a:pt x="1562644" y="212301"/>
                  </a:lnTo>
                  <a:lnTo>
                    <a:pt x="1562644" y="205636"/>
                  </a:lnTo>
                  <a:lnTo>
                    <a:pt x="1565501" y="205636"/>
                  </a:lnTo>
                  <a:lnTo>
                    <a:pt x="1568357" y="201828"/>
                  </a:lnTo>
                  <a:lnTo>
                    <a:pt x="1572167" y="195164"/>
                  </a:lnTo>
                  <a:lnTo>
                    <a:pt x="1572167" y="188500"/>
                  </a:lnTo>
                  <a:lnTo>
                    <a:pt x="1568357" y="184692"/>
                  </a:lnTo>
                  <a:lnTo>
                    <a:pt x="1561692" y="184692"/>
                  </a:lnTo>
                  <a:lnTo>
                    <a:pt x="1555026" y="180884"/>
                  </a:lnTo>
                  <a:lnTo>
                    <a:pt x="1552169" y="180884"/>
                  </a:lnTo>
                  <a:lnTo>
                    <a:pt x="1548360" y="174220"/>
                  </a:lnTo>
                  <a:lnTo>
                    <a:pt x="1545503" y="170412"/>
                  </a:lnTo>
                  <a:lnTo>
                    <a:pt x="1545503" y="166604"/>
                  </a:lnTo>
                  <a:lnTo>
                    <a:pt x="1541694" y="170412"/>
                  </a:lnTo>
                  <a:lnTo>
                    <a:pt x="1538838" y="170412"/>
                  </a:lnTo>
                  <a:lnTo>
                    <a:pt x="1538838" y="156131"/>
                  </a:lnTo>
                  <a:lnTo>
                    <a:pt x="1558835" y="159940"/>
                  </a:lnTo>
                  <a:lnTo>
                    <a:pt x="1561692" y="156131"/>
                  </a:lnTo>
                  <a:lnTo>
                    <a:pt x="1561692" y="145659"/>
                  </a:lnTo>
                  <a:lnTo>
                    <a:pt x="1568357" y="145659"/>
                  </a:lnTo>
                  <a:lnTo>
                    <a:pt x="1572167" y="135187"/>
                  </a:lnTo>
                  <a:lnTo>
                    <a:pt x="1562644" y="135187"/>
                  </a:lnTo>
                  <a:lnTo>
                    <a:pt x="1559787" y="141851"/>
                  </a:lnTo>
                  <a:lnTo>
                    <a:pt x="1546456" y="135187"/>
                  </a:lnTo>
                  <a:lnTo>
                    <a:pt x="1546456" y="124715"/>
                  </a:lnTo>
                  <a:lnTo>
                    <a:pt x="1536933" y="124715"/>
                  </a:lnTo>
                  <a:lnTo>
                    <a:pt x="1530267" y="128523"/>
                  </a:lnTo>
                  <a:lnTo>
                    <a:pt x="1500748" y="128523"/>
                  </a:lnTo>
                  <a:lnTo>
                    <a:pt x="1494082" y="132331"/>
                  </a:lnTo>
                  <a:lnTo>
                    <a:pt x="1487416" y="132331"/>
                  </a:lnTo>
                  <a:lnTo>
                    <a:pt x="1480750" y="136139"/>
                  </a:lnTo>
                  <a:lnTo>
                    <a:pt x="1471228" y="136139"/>
                  </a:lnTo>
                  <a:lnTo>
                    <a:pt x="1457896" y="129475"/>
                  </a:lnTo>
                  <a:lnTo>
                    <a:pt x="1457896" y="125667"/>
                  </a:lnTo>
                  <a:lnTo>
                    <a:pt x="1455040" y="121859"/>
                  </a:lnTo>
                  <a:lnTo>
                    <a:pt x="1455040" y="118051"/>
                  </a:lnTo>
                  <a:lnTo>
                    <a:pt x="1451231" y="111386"/>
                  </a:lnTo>
                  <a:lnTo>
                    <a:pt x="1441708" y="111386"/>
                  </a:lnTo>
                  <a:lnTo>
                    <a:pt x="1437899" y="115194"/>
                  </a:lnTo>
                  <a:lnTo>
                    <a:pt x="1435042" y="115194"/>
                  </a:lnTo>
                  <a:lnTo>
                    <a:pt x="1432186" y="111386"/>
                  </a:lnTo>
                  <a:lnTo>
                    <a:pt x="1465514" y="93298"/>
                  </a:lnTo>
                  <a:lnTo>
                    <a:pt x="1458848" y="86634"/>
                  </a:lnTo>
                  <a:lnTo>
                    <a:pt x="1449326" y="86634"/>
                  </a:lnTo>
                  <a:lnTo>
                    <a:pt x="1442660" y="93298"/>
                  </a:lnTo>
                  <a:lnTo>
                    <a:pt x="1435994" y="97106"/>
                  </a:lnTo>
                  <a:lnTo>
                    <a:pt x="1432186" y="100914"/>
                  </a:lnTo>
                  <a:lnTo>
                    <a:pt x="1429329" y="100914"/>
                  </a:lnTo>
                  <a:lnTo>
                    <a:pt x="1415997" y="107578"/>
                  </a:lnTo>
                  <a:lnTo>
                    <a:pt x="1406475" y="111386"/>
                  </a:lnTo>
                  <a:lnTo>
                    <a:pt x="1393143" y="118051"/>
                  </a:lnTo>
                  <a:lnTo>
                    <a:pt x="1376955" y="118051"/>
                  </a:lnTo>
                  <a:lnTo>
                    <a:pt x="1370289" y="124715"/>
                  </a:lnTo>
                  <a:lnTo>
                    <a:pt x="1343626" y="124715"/>
                  </a:lnTo>
                  <a:lnTo>
                    <a:pt x="1343626" y="120907"/>
                  </a:lnTo>
                  <a:lnTo>
                    <a:pt x="1347435" y="117099"/>
                  </a:lnTo>
                  <a:lnTo>
                    <a:pt x="1350292" y="117099"/>
                  </a:lnTo>
                  <a:lnTo>
                    <a:pt x="1356958" y="110434"/>
                  </a:lnTo>
                  <a:lnTo>
                    <a:pt x="1350292" y="110434"/>
                  </a:lnTo>
                  <a:lnTo>
                    <a:pt x="1343626" y="114243"/>
                  </a:lnTo>
                  <a:lnTo>
                    <a:pt x="1323629" y="114243"/>
                  </a:lnTo>
                  <a:lnTo>
                    <a:pt x="1316963" y="118051"/>
                  </a:lnTo>
                  <a:lnTo>
                    <a:pt x="1313154" y="121859"/>
                  </a:lnTo>
                  <a:lnTo>
                    <a:pt x="1298870" y="121859"/>
                  </a:lnTo>
                  <a:lnTo>
                    <a:pt x="1298870" y="115194"/>
                  </a:lnTo>
                  <a:lnTo>
                    <a:pt x="1315059" y="104722"/>
                  </a:lnTo>
                  <a:lnTo>
                    <a:pt x="1337913" y="98058"/>
                  </a:lnTo>
                  <a:lnTo>
                    <a:pt x="1371242" y="79970"/>
                  </a:lnTo>
                  <a:lnTo>
                    <a:pt x="1380764" y="73306"/>
                  </a:lnTo>
                  <a:lnTo>
                    <a:pt x="1394096" y="69498"/>
                  </a:lnTo>
                  <a:lnTo>
                    <a:pt x="1410284" y="65689"/>
                  </a:lnTo>
                  <a:lnTo>
                    <a:pt x="1414093" y="65689"/>
                  </a:lnTo>
                  <a:lnTo>
                    <a:pt x="1420758" y="61881"/>
                  </a:lnTo>
                  <a:lnTo>
                    <a:pt x="1411236" y="61881"/>
                  </a:lnTo>
                  <a:lnTo>
                    <a:pt x="1404570" y="58073"/>
                  </a:lnTo>
                  <a:lnTo>
                    <a:pt x="1401713" y="58073"/>
                  </a:lnTo>
                  <a:lnTo>
                    <a:pt x="1401713" y="54265"/>
                  </a:lnTo>
                  <a:lnTo>
                    <a:pt x="1375050" y="58073"/>
                  </a:lnTo>
                  <a:lnTo>
                    <a:pt x="1375050" y="47601"/>
                  </a:lnTo>
                  <a:lnTo>
                    <a:pt x="1372194" y="51409"/>
                  </a:lnTo>
                  <a:lnTo>
                    <a:pt x="1365528" y="55217"/>
                  </a:lnTo>
                  <a:lnTo>
                    <a:pt x="1358862" y="61881"/>
                  </a:lnTo>
                  <a:lnTo>
                    <a:pt x="1352197" y="61881"/>
                  </a:lnTo>
                  <a:lnTo>
                    <a:pt x="1342674" y="51409"/>
                  </a:lnTo>
                  <a:lnTo>
                    <a:pt x="1326486" y="51409"/>
                  </a:lnTo>
                  <a:lnTo>
                    <a:pt x="1322677" y="47601"/>
                  </a:lnTo>
                  <a:lnTo>
                    <a:pt x="1322677" y="44745"/>
                  </a:lnTo>
                  <a:lnTo>
                    <a:pt x="1316011" y="38081"/>
                  </a:lnTo>
                  <a:lnTo>
                    <a:pt x="1309345" y="34273"/>
                  </a:lnTo>
                  <a:lnTo>
                    <a:pt x="1302679" y="34273"/>
                  </a:lnTo>
                  <a:lnTo>
                    <a:pt x="1296014" y="40937"/>
                  </a:lnTo>
                  <a:lnTo>
                    <a:pt x="1296014" y="44745"/>
                  </a:lnTo>
                  <a:lnTo>
                    <a:pt x="1289348" y="44745"/>
                  </a:lnTo>
                  <a:lnTo>
                    <a:pt x="1279825" y="34273"/>
                  </a:lnTo>
                  <a:lnTo>
                    <a:pt x="1273160" y="34273"/>
                  </a:lnTo>
                  <a:lnTo>
                    <a:pt x="1263637" y="30465"/>
                  </a:lnTo>
                  <a:lnTo>
                    <a:pt x="1256971" y="26657"/>
                  </a:lnTo>
                  <a:lnTo>
                    <a:pt x="1256971" y="19992"/>
                  </a:lnTo>
                  <a:lnTo>
                    <a:pt x="1259828" y="13328"/>
                  </a:lnTo>
                  <a:lnTo>
                    <a:pt x="1266494" y="6664"/>
                  </a:lnTo>
                  <a:lnTo>
                    <a:pt x="1259828" y="0"/>
                  </a:lnTo>
                  <a:lnTo>
                    <a:pt x="1253162" y="3808"/>
                  </a:lnTo>
                  <a:lnTo>
                    <a:pt x="1249353" y="7616"/>
                  </a:lnTo>
                  <a:lnTo>
                    <a:pt x="1246497" y="14280"/>
                  </a:lnTo>
                  <a:lnTo>
                    <a:pt x="1246497" y="18088"/>
                  </a:lnTo>
                  <a:lnTo>
                    <a:pt x="1242688" y="24752"/>
                  </a:lnTo>
                  <a:lnTo>
                    <a:pt x="304720" y="24752"/>
                  </a:lnTo>
                  <a:lnTo>
                    <a:pt x="301864" y="31417"/>
                  </a:lnTo>
                  <a:lnTo>
                    <a:pt x="301864" y="35225"/>
                  </a:lnTo>
                  <a:lnTo>
                    <a:pt x="298055" y="35225"/>
                  </a:lnTo>
                  <a:lnTo>
                    <a:pt x="298055" y="41889"/>
                  </a:lnTo>
                  <a:lnTo>
                    <a:pt x="295198" y="48553"/>
                  </a:lnTo>
                  <a:lnTo>
                    <a:pt x="295198" y="62833"/>
                  </a:lnTo>
                  <a:lnTo>
                    <a:pt x="279962" y="73306"/>
                  </a:lnTo>
                  <a:lnTo>
                    <a:pt x="276153" y="83778"/>
                  </a:lnTo>
                  <a:lnTo>
                    <a:pt x="266630" y="98058"/>
                  </a:lnTo>
                  <a:lnTo>
                    <a:pt x="239967" y="104722"/>
                  </a:lnTo>
                  <a:lnTo>
                    <a:pt x="259964" y="94250"/>
                  </a:lnTo>
                  <a:lnTo>
                    <a:pt x="246633" y="94250"/>
                  </a:lnTo>
                  <a:lnTo>
                    <a:pt x="249490" y="90442"/>
                  </a:lnTo>
                  <a:lnTo>
                    <a:pt x="253299" y="83778"/>
                  </a:lnTo>
                  <a:lnTo>
                    <a:pt x="266630" y="69498"/>
                  </a:lnTo>
                  <a:lnTo>
                    <a:pt x="269487" y="69498"/>
                  </a:lnTo>
                  <a:lnTo>
                    <a:pt x="276153" y="62833"/>
                  </a:lnTo>
                  <a:lnTo>
                    <a:pt x="276153" y="59025"/>
                  </a:lnTo>
                  <a:lnTo>
                    <a:pt x="249490" y="59025"/>
                  </a:lnTo>
                  <a:lnTo>
                    <a:pt x="246633" y="55217"/>
                  </a:lnTo>
                  <a:lnTo>
                    <a:pt x="239967" y="51409"/>
                  </a:lnTo>
                  <a:lnTo>
                    <a:pt x="236158" y="47601"/>
                  </a:lnTo>
                  <a:lnTo>
                    <a:pt x="229492" y="43793"/>
                  </a:lnTo>
                  <a:lnTo>
                    <a:pt x="219970" y="43793"/>
                  </a:lnTo>
                  <a:lnTo>
                    <a:pt x="213304" y="50457"/>
                  </a:lnTo>
                  <a:lnTo>
                    <a:pt x="210447" y="57121"/>
                  </a:lnTo>
                  <a:lnTo>
                    <a:pt x="210447" y="85682"/>
                  </a:lnTo>
                  <a:lnTo>
                    <a:pt x="206639" y="89490"/>
                  </a:lnTo>
                  <a:lnTo>
                    <a:pt x="206639" y="93298"/>
                  </a:lnTo>
                  <a:lnTo>
                    <a:pt x="197116" y="103770"/>
                  </a:lnTo>
                  <a:lnTo>
                    <a:pt x="213304" y="107578"/>
                  </a:lnTo>
                  <a:lnTo>
                    <a:pt x="197116" y="111386"/>
                  </a:lnTo>
                  <a:lnTo>
                    <a:pt x="199973" y="121859"/>
                  </a:lnTo>
                  <a:lnTo>
                    <a:pt x="190450" y="136139"/>
                  </a:lnTo>
                  <a:lnTo>
                    <a:pt x="192355" y="136139"/>
                  </a:lnTo>
                  <a:lnTo>
                    <a:pt x="199020" y="142803"/>
                  </a:lnTo>
                  <a:lnTo>
                    <a:pt x="201877" y="142803"/>
                  </a:lnTo>
                  <a:lnTo>
                    <a:pt x="204734" y="146611"/>
                  </a:lnTo>
                  <a:lnTo>
                    <a:pt x="178071" y="146611"/>
                  </a:lnTo>
                  <a:lnTo>
                    <a:pt x="175214" y="153275"/>
                  </a:lnTo>
                  <a:lnTo>
                    <a:pt x="165692" y="163748"/>
                  </a:lnTo>
                  <a:lnTo>
                    <a:pt x="145694" y="198972"/>
                  </a:lnTo>
                  <a:lnTo>
                    <a:pt x="139029" y="209445"/>
                  </a:lnTo>
                  <a:lnTo>
                    <a:pt x="116175" y="233245"/>
                  </a:lnTo>
                  <a:lnTo>
                    <a:pt x="102843" y="251334"/>
                  </a:lnTo>
                  <a:lnTo>
                    <a:pt x="93321" y="265614"/>
                  </a:lnTo>
                  <a:lnTo>
                    <a:pt x="89512" y="269422"/>
                  </a:lnTo>
                  <a:lnTo>
                    <a:pt x="93321" y="279894"/>
                  </a:lnTo>
                  <a:lnTo>
                    <a:pt x="89512" y="279894"/>
                  </a:lnTo>
                  <a:lnTo>
                    <a:pt x="86655" y="283702"/>
                  </a:lnTo>
                  <a:lnTo>
                    <a:pt x="79989" y="287510"/>
                  </a:lnTo>
                  <a:lnTo>
                    <a:pt x="66658" y="301791"/>
                  </a:lnTo>
                  <a:lnTo>
                    <a:pt x="63801" y="312263"/>
                  </a:lnTo>
                  <a:lnTo>
                    <a:pt x="63801" y="318927"/>
                  </a:lnTo>
                  <a:lnTo>
                    <a:pt x="54278" y="333207"/>
                  </a:lnTo>
                  <a:lnTo>
                    <a:pt x="51422" y="360816"/>
                  </a:lnTo>
                  <a:lnTo>
                    <a:pt x="48565" y="367480"/>
                  </a:lnTo>
                  <a:lnTo>
                    <a:pt x="39042" y="377952"/>
                  </a:lnTo>
                  <a:lnTo>
                    <a:pt x="32377" y="392233"/>
                  </a:lnTo>
                  <a:lnTo>
                    <a:pt x="29520" y="396041"/>
                  </a:lnTo>
                  <a:lnTo>
                    <a:pt x="22854" y="399849"/>
                  </a:lnTo>
                  <a:lnTo>
                    <a:pt x="9523" y="414129"/>
                  </a:lnTo>
                  <a:lnTo>
                    <a:pt x="6666" y="420793"/>
                  </a:lnTo>
                  <a:lnTo>
                    <a:pt x="9523" y="427457"/>
                  </a:lnTo>
                  <a:lnTo>
                    <a:pt x="19045" y="437930"/>
                  </a:lnTo>
                  <a:lnTo>
                    <a:pt x="19045" y="444594"/>
                  </a:lnTo>
                  <a:lnTo>
                    <a:pt x="16188" y="451258"/>
                  </a:lnTo>
                  <a:lnTo>
                    <a:pt x="9523" y="457922"/>
                  </a:lnTo>
                  <a:lnTo>
                    <a:pt x="6666" y="464586"/>
                  </a:lnTo>
                  <a:lnTo>
                    <a:pt x="2857" y="475058"/>
                  </a:lnTo>
                  <a:lnTo>
                    <a:pt x="0" y="481723"/>
                  </a:lnTo>
                  <a:lnTo>
                    <a:pt x="0" y="489339"/>
                  </a:lnTo>
                  <a:lnTo>
                    <a:pt x="2857" y="496003"/>
                  </a:lnTo>
                  <a:lnTo>
                    <a:pt x="5713" y="506475"/>
                  </a:lnTo>
                  <a:lnTo>
                    <a:pt x="5713" y="513139"/>
                  </a:lnTo>
                  <a:lnTo>
                    <a:pt x="8570" y="523612"/>
                  </a:lnTo>
                  <a:lnTo>
                    <a:pt x="11427" y="527420"/>
                  </a:lnTo>
                  <a:lnTo>
                    <a:pt x="11427" y="531228"/>
                  </a:lnTo>
                  <a:lnTo>
                    <a:pt x="24759" y="520756"/>
                  </a:lnTo>
                  <a:lnTo>
                    <a:pt x="60944" y="524564"/>
                  </a:lnTo>
                  <a:lnTo>
                    <a:pt x="40947" y="524564"/>
                  </a:lnTo>
                  <a:lnTo>
                    <a:pt x="34281" y="528372"/>
                  </a:lnTo>
                  <a:lnTo>
                    <a:pt x="31424" y="528372"/>
                  </a:lnTo>
                  <a:lnTo>
                    <a:pt x="24759" y="535036"/>
                  </a:lnTo>
                  <a:lnTo>
                    <a:pt x="24759" y="549316"/>
                  </a:lnTo>
                  <a:lnTo>
                    <a:pt x="15236" y="538844"/>
                  </a:lnTo>
                  <a:lnTo>
                    <a:pt x="13332" y="538844"/>
                  </a:lnTo>
                  <a:lnTo>
                    <a:pt x="10475" y="545508"/>
                  </a:lnTo>
                  <a:lnTo>
                    <a:pt x="10475" y="549316"/>
                  </a:lnTo>
                  <a:lnTo>
                    <a:pt x="7618" y="559788"/>
                  </a:lnTo>
                  <a:lnTo>
                    <a:pt x="7618" y="570261"/>
                  </a:lnTo>
                  <a:lnTo>
                    <a:pt x="10475" y="574069"/>
                  </a:lnTo>
                  <a:lnTo>
                    <a:pt x="17141" y="577877"/>
                  </a:lnTo>
                  <a:lnTo>
                    <a:pt x="23806" y="577877"/>
                  </a:lnTo>
                  <a:lnTo>
                    <a:pt x="23806" y="585493"/>
                  </a:lnTo>
                  <a:lnTo>
                    <a:pt x="20950" y="589301"/>
                  </a:lnTo>
                  <a:lnTo>
                    <a:pt x="20950" y="593109"/>
                  </a:lnTo>
                  <a:lnTo>
                    <a:pt x="11427" y="603581"/>
                  </a:lnTo>
                  <a:lnTo>
                    <a:pt x="8570" y="610245"/>
                  </a:lnTo>
                  <a:lnTo>
                    <a:pt x="8570" y="616910"/>
                  </a:lnTo>
                  <a:lnTo>
                    <a:pt x="11427" y="623574"/>
                  </a:lnTo>
                  <a:lnTo>
                    <a:pt x="14284" y="627382"/>
                  </a:lnTo>
                  <a:lnTo>
                    <a:pt x="20950" y="641662"/>
                  </a:lnTo>
                  <a:lnTo>
                    <a:pt x="23806" y="645470"/>
                  </a:lnTo>
                  <a:lnTo>
                    <a:pt x="30472" y="659751"/>
                  </a:lnTo>
                  <a:lnTo>
                    <a:pt x="33329" y="663559"/>
                  </a:lnTo>
                  <a:lnTo>
                    <a:pt x="33329" y="670223"/>
                  </a:lnTo>
                  <a:lnTo>
                    <a:pt x="30472" y="674031"/>
                  </a:lnTo>
                  <a:lnTo>
                    <a:pt x="23806" y="688311"/>
                  </a:lnTo>
                  <a:lnTo>
                    <a:pt x="20950" y="692119"/>
                  </a:lnTo>
                  <a:lnTo>
                    <a:pt x="20950" y="695927"/>
                  </a:lnTo>
                  <a:lnTo>
                    <a:pt x="23806" y="699736"/>
                  </a:lnTo>
                  <a:lnTo>
                    <a:pt x="30472" y="699736"/>
                  </a:lnTo>
                  <a:lnTo>
                    <a:pt x="39995" y="703544"/>
                  </a:lnTo>
                  <a:lnTo>
                    <a:pt x="56183" y="703544"/>
                  </a:lnTo>
                  <a:lnTo>
                    <a:pt x="56183" y="710208"/>
                  </a:lnTo>
                  <a:lnTo>
                    <a:pt x="65705" y="720680"/>
                  </a:lnTo>
                  <a:lnTo>
                    <a:pt x="72371" y="720680"/>
                  </a:lnTo>
                  <a:lnTo>
                    <a:pt x="79037" y="716872"/>
                  </a:lnTo>
                  <a:lnTo>
                    <a:pt x="82846" y="716872"/>
                  </a:lnTo>
                  <a:lnTo>
                    <a:pt x="89512" y="713064"/>
                  </a:lnTo>
                  <a:lnTo>
                    <a:pt x="92368" y="731152"/>
                  </a:lnTo>
                  <a:lnTo>
                    <a:pt x="96177" y="731152"/>
                  </a:lnTo>
                  <a:lnTo>
                    <a:pt x="99034" y="734960"/>
                  </a:lnTo>
                  <a:lnTo>
                    <a:pt x="112366" y="741624"/>
                  </a:lnTo>
                  <a:lnTo>
                    <a:pt x="119031" y="755905"/>
                  </a:lnTo>
                  <a:lnTo>
                    <a:pt x="119031" y="770185"/>
                  </a:lnTo>
                  <a:lnTo>
                    <a:pt x="116175" y="784465"/>
                  </a:lnTo>
                  <a:lnTo>
                    <a:pt x="119031" y="788274"/>
                  </a:lnTo>
                  <a:lnTo>
                    <a:pt x="198068" y="784465"/>
                  </a:lnTo>
                  <a:lnTo>
                    <a:pt x="194259" y="787321"/>
                  </a:lnTo>
                  <a:lnTo>
                    <a:pt x="194259" y="791129"/>
                  </a:lnTo>
                  <a:lnTo>
                    <a:pt x="198068" y="791129"/>
                  </a:lnTo>
                  <a:lnTo>
                    <a:pt x="313291" y="847299"/>
                  </a:lnTo>
                  <a:lnTo>
                    <a:pt x="424704" y="847299"/>
                  </a:lnTo>
                  <a:lnTo>
                    <a:pt x="424704" y="844443"/>
                  </a:lnTo>
                  <a:lnTo>
                    <a:pt x="428513" y="837779"/>
                  </a:lnTo>
                  <a:lnTo>
                    <a:pt x="428513" y="827306"/>
                  </a:lnTo>
                  <a:lnTo>
                    <a:pt x="431370" y="823498"/>
                  </a:lnTo>
                  <a:lnTo>
                    <a:pt x="494218" y="823498"/>
                  </a:lnTo>
                  <a:lnTo>
                    <a:pt x="500884" y="830162"/>
                  </a:lnTo>
                  <a:lnTo>
                    <a:pt x="500884" y="844443"/>
                  </a:lnTo>
                  <a:lnTo>
                    <a:pt x="517072" y="851107"/>
                  </a:lnTo>
                  <a:lnTo>
                    <a:pt x="519929" y="869195"/>
                  </a:lnTo>
                  <a:lnTo>
                    <a:pt x="526595" y="869195"/>
                  </a:lnTo>
                  <a:lnTo>
                    <a:pt x="533261" y="873003"/>
                  </a:lnTo>
                  <a:lnTo>
                    <a:pt x="539926" y="879667"/>
                  </a:lnTo>
                  <a:lnTo>
                    <a:pt x="543735" y="886332"/>
                  </a:lnTo>
                  <a:lnTo>
                    <a:pt x="543735" y="911084"/>
                  </a:lnTo>
                  <a:lnTo>
                    <a:pt x="539926" y="917748"/>
                  </a:lnTo>
                  <a:lnTo>
                    <a:pt x="539926" y="924412"/>
                  </a:lnTo>
                  <a:lnTo>
                    <a:pt x="556115" y="942501"/>
                  </a:lnTo>
                  <a:lnTo>
                    <a:pt x="562780" y="946309"/>
                  </a:lnTo>
                  <a:lnTo>
                    <a:pt x="572303" y="952973"/>
                  </a:lnTo>
                  <a:lnTo>
                    <a:pt x="578969" y="952973"/>
                  </a:lnTo>
                  <a:lnTo>
                    <a:pt x="592300" y="946309"/>
                  </a:lnTo>
                  <a:lnTo>
                    <a:pt x="598966" y="939645"/>
                  </a:lnTo>
                  <a:lnTo>
                    <a:pt x="605632" y="925365"/>
                  </a:lnTo>
                  <a:lnTo>
                    <a:pt x="612297" y="918700"/>
                  </a:lnTo>
                  <a:lnTo>
                    <a:pt x="621820" y="918700"/>
                  </a:lnTo>
                  <a:lnTo>
                    <a:pt x="621820" y="914892"/>
                  </a:lnTo>
                  <a:lnTo>
                    <a:pt x="631342" y="918700"/>
                  </a:lnTo>
                  <a:lnTo>
                    <a:pt x="654196" y="918700"/>
                  </a:lnTo>
                  <a:lnTo>
                    <a:pt x="657053" y="925365"/>
                  </a:lnTo>
                  <a:lnTo>
                    <a:pt x="660862" y="929173"/>
                  </a:lnTo>
                  <a:lnTo>
                    <a:pt x="663719" y="935837"/>
                  </a:lnTo>
                  <a:lnTo>
                    <a:pt x="670385" y="942501"/>
                  </a:lnTo>
                  <a:lnTo>
                    <a:pt x="674194" y="949165"/>
                  </a:lnTo>
                  <a:lnTo>
                    <a:pt x="680860" y="955829"/>
                  </a:lnTo>
                  <a:lnTo>
                    <a:pt x="680860" y="970109"/>
                  </a:lnTo>
                  <a:lnTo>
                    <a:pt x="677050" y="976774"/>
                  </a:lnTo>
                  <a:lnTo>
                    <a:pt x="677050" y="983438"/>
                  </a:lnTo>
                  <a:lnTo>
                    <a:pt x="680860" y="990102"/>
                  </a:lnTo>
                  <a:lnTo>
                    <a:pt x="687525" y="993910"/>
                  </a:lnTo>
                  <a:lnTo>
                    <a:pt x="687525" y="1008190"/>
                  </a:lnTo>
                  <a:lnTo>
                    <a:pt x="690382" y="1011999"/>
                  </a:lnTo>
                  <a:lnTo>
                    <a:pt x="697048" y="1015807"/>
                  </a:lnTo>
                  <a:lnTo>
                    <a:pt x="703714" y="1022471"/>
                  </a:lnTo>
                  <a:lnTo>
                    <a:pt x="703714" y="1026279"/>
                  </a:lnTo>
                  <a:lnTo>
                    <a:pt x="699905" y="1030087"/>
                  </a:lnTo>
                  <a:lnTo>
                    <a:pt x="696095" y="1030087"/>
                  </a:lnTo>
                  <a:lnTo>
                    <a:pt x="696095" y="1051031"/>
                  </a:lnTo>
                  <a:lnTo>
                    <a:pt x="702761" y="1057695"/>
                  </a:lnTo>
                  <a:lnTo>
                    <a:pt x="702761" y="1075784"/>
                  </a:lnTo>
                  <a:lnTo>
                    <a:pt x="709427" y="1082448"/>
                  </a:lnTo>
                  <a:lnTo>
                    <a:pt x="718950" y="1086256"/>
                  </a:lnTo>
                  <a:lnTo>
                    <a:pt x="725615" y="1086256"/>
                  </a:lnTo>
                  <a:lnTo>
                    <a:pt x="732281" y="1092920"/>
                  </a:lnTo>
                  <a:lnTo>
                    <a:pt x="756087" y="1092920"/>
                  </a:lnTo>
                  <a:lnTo>
                    <a:pt x="756087" y="1096728"/>
                  </a:lnTo>
                  <a:lnTo>
                    <a:pt x="758944" y="1103393"/>
                  </a:lnTo>
                  <a:lnTo>
                    <a:pt x="772276" y="1103393"/>
                  </a:lnTo>
                  <a:lnTo>
                    <a:pt x="772276" y="1101488"/>
                  </a:lnTo>
                  <a:lnTo>
                    <a:pt x="765610" y="1059600"/>
                  </a:lnTo>
                  <a:lnTo>
                    <a:pt x="775132" y="1049127"/>
                  </a:lnTo>
                  <a:lnTo>
                    <a:pt x="765610" y="1042463"/>
                  </a:lnTo>
                  <a:lnTo>
                    <a:pt x="765610" y="1031991"/>
                  </a:lnTo>
                  <a:lnTo>
                    <a:pt x="769419" y="1035799"/>
                  </a:lnTo>
                  <a:lnTo>
                    <a:pt x="778941" y="1035799"/>
                  </a:lnTo>
                  <a:lnTo>
                    <a:pt x="781798" y="1031991"/>
                  </a:lnTo>
                  <a:lnTo>
                    <a:pt x="781798" y="1013903"/>
                  </a:lnTo>
                  <a:lnTo>
                    <a:pt x="795130" y="1010094"/>
                  </a:lnTo>
                  <a:lnTo>
                    <a:pt x="798939" y="995814"/>
                  </a:lnTo>
                  <a:lnTo>
                    <a:pt x="808461" y="999622"/>
                  </a:lnTo>
                  <a:lnTo>
                    <a:pt x="817984" y="992958"/>
                  </a:lnTo>
                  <a:lnTo>
                    <a:pt x="814175" y="978678"/>
                  </a:lnTo>
                  <a:lnTo>
                    <a:pt x="820840" y="985342"/>
                  </a:lnTo>
                  <a:lnTo>
                    <a:pt x="820840" y="977726"/>
                  </a:lnTo>
                  <a:lnTo>
                    <a:pt x="824649" y="971062"/>
                  </a:lnTo>
                  <a:lnTo>
                    <a:pt x="827506" y="967253"/>
                  </a:lnTo>
                  <a:lnTo>
                    <a:pt x="832267" y="967253"/>
                  </a:lnTo>
                  <a:lnTo>
                    <a:pt x="835124" y="971062"/>
                  </a:lnTo>
                  <a:lnTo>
                    <a:pt x="835124" y="977726"/>
                  </a:lnTo>
                  <a:lnTo>
                    <a:pt x="844647" y="977726"/>
                  </a:lnTo>
                  <a:lnTo>
                    <a:pt x="851312" y="973918"/>
                  </a:lnTo>
                  <a:lnTo>
                    <a:pt x="860835" y="970109"/>
                  </a:lnTo>
                  <a:lnTo>
                    <a:pt x="874166" y="963445"/>
                  </a:lnTo>
                  <a:lnTo>
                    <a:pt x="877023" y="959637"/>
                  </a:lnTo>
                  <a:lnTo>
                    <a:pt x="880832" y="952973"/>
                  </a:lnTo>
                  <a:lnTo>
                    <a:pt x="887498" y="949165"/>
                  </a:lnTo>
                  <a:lnTo>
                    <a:pt x="890355" y="942501"/>
                  </a:lnTo>
                  <a:lnTo>
                    <a:pt x="894164" y="938693"/>
                  </a:lnTo>
                  <a:lnTo>
                    <a:pt x="894164" y="932029"/>
                  </a:lnTo>
                  <a:lnTo>
                    <a:pt x="890355" y="928221"/>
                  </a:lnTo>
                  <a:lnTo>
                    <a:pt x="890355" y="917748"/>
                  </a:lnTo>
                  <a:lnTo>
                    <a:pt x="894164" y="917748"/>
                  </a:lnTo>
                  <a:lnTo>
                    <a:pt x="907495" y="924412"/>
                  </a:lnTo>
                  <a:lnTo>
                    <a:pt x="911304" y="928221"/>
                  </a:lnTo>
                  <a:lnTo>
                    <a:pt x="917970" y="932029"/>
                  </a:lnTo>
                  <a:lnTo>
                    <a:pt x="924636" y="932029"/>
                  </a:lnTo>
                  <a:lnTo>
                    <a:pt x="927493" y="928221"/>
                  </a:lnTo>
                  <a:lnTo>
                    <a:pt x="937015" y="907276"/>
                  </a:lnTo>
                  <a:lnTo>
                    <a:pt x="939872" y="907276"/>
                  </a:lnTo>
                  <a:lnTo>
                    <a:pt x="949394" y="917748"/>
                  </a:lnTo>
                  <a:lnTo>
                    <a:pt x="956060" y="917748"/>
                  </a:lnTo>
                  <a:lnTo>
                    <a:pt x="958917" y="913940"/>
                  </a:lnTo>
                  <a:lnTo>
                    <a:pt x="962726" y="907276"/>
                  </a:lnTo>
                  <a:lnTo>
                    <a:pt x="965583" y="903468"/>
                  </a:lnTo>
                  <a:lnTo>
                    <a:pt x="969391" y="910132"/>
                  </a:lnTo>
                  <a:lnTo>
                    <a:pt x="972248" y="913940"/>
                  </a:lnTo>
                  <a:lnTo>
                    <a:pt x="976057" y="920604"/>
                  </a:lnTo>
                  <a:lnTo>
                    <a:pt x="982723" y="924412"/>
                  </a:lnTo>
                  <a:lnTo>
                    <a:pt x="986532" y="928221"/>
                  </a:lnTo>
                  <a:lnTo>
                    <a:pt x="996055" y="928221"/>
                  </a:lnTo>
                  <a:lnTo>
                    <a:pt x="999864" y="924412"/>
                  </a:lnTo>
                  <a:lnTo>
                    <a:pt x="1002720" y="917748"/>
                  </a:lnTo>
                  <a:lnTo>
                    <a:pt x="1009386" y="911084"/>
                  </a:lnTo>
                  <a:lnTo>
                    <a:pt x="1014147" y="911084"/>
                  </a:lnTo>
                  <a:lnTo>
                    <a:pt x="1020813" y="914892"/>
                  </a:lnTo>
                  <a:lnTo>
                    <a:pt x="1027479" y="921557"/>
                  </a:lnTo>
                  <a:lnTo>
                    <a:pt x="1027479" y="928221"/>
                  </a:lnTo>
                  <a:lnTo>
                    <a:pt x="1030336" y="934885"/>
                  </a:lnTo>
                  <a:lnTo>
                    <a:pt x="1030336" y="945357"/>
                  </a:lnTo>
                  <a:lnTo>
                    <a:pt x="1050333" y="945357"/>
                  </a:lnTo>
                  <a:lnTo>
                    <a:pt x="1053190" y="949165"/>
                  </a:lnTo>
                  <a:lnTo>
                    <a:pt x="1056999" y="949165"/>
                  </a:lnTo>
                  <a:lnTo>
                    <a:pt x="1056999" y="942501"/>
                  </a:lnTo>
                  <a:lnTo>
                    <a:pt x="1059855" y="938693"/>
                  </a:lnTo>
                  <a:lnTo>
                    <a:pt x="1059855" y="942501"/>
                  </a:lnTo>
                  <a:lnTo>
                    <a:pt x="1073187" y="956781"/>
                  </a:lnTo>
                  <a:lnTo>
                    <a:pt x="1076996" y="952973"/>
                  </a:lnTo>
                  <a:lnTo>
                    <a:pt x="1079853" y="946309"/>
                  </a:lnTo>
                  <a:lnTo>
                    <a:pt x="1079853" y="935837"/>
                  </a:lnTo>
                  <a:lnTo>
                    <a:pt x="1076996" y="929173"/>
                  </a:lnTo>
                  <a:lnTo>
                    <a:pt x="1086518" y="932981"/>
                  </a:lnTo>
                  <a:lnTo>
                    <a:pt x="1093184" y="943453"/>
                  </a:lnTo>
                  <a:lnTo>
                    <a:pt x="1099850" y="947261"/>
                  </a:lnTo>
                  <a:lnTo>
                    <a:pt x="1099850" y="953925"/>
                  </a:lnTo>
                  <a:lnTo>
                    <a:pt x="1103659" y="953925"/>
                  </a:lnTo>
                  <a:lnTo>
                    <a:pt x="1106516" y="957733"/>
                  </a:lnTo>
                  <a:lnTo>
                    <a:pt x="1113181" y="957733"/>
                  </a:lnTo>
                  <a:lnTo>
                    <a:pt x="1116990" y="953925"/>
                  </a:lnTo>
                  <a:lnTo>
                    <a:pt x="1116990" y="949165"/>
                  </a:lnTo>
                  <a:lnTo>
                    <a:pt x="1113181" y="942501"/>
                  </a:lnTo>
                  <a:lnTo>
                    <a:pt x="1108420" y="939645"/>
                  </a:lnTo>
                  <a:lnTo>
                    <a:pt x="1101754" y="935837"/>
                  </a:lnTo>
                  <a:lnTo>
                    <a:pt x="1097945" y="932029"/>
                  </a:lnTo>
                  <a:lnTo>
                    <a:pt x="1095089" y="925365"/>
                  </a:lnTo>
                  <a:lnTo>
                    <a:pt x="1101754" y="925365"/>
                  </a:lnTo>
                  <a:lnTo>
                    <a:pt x="1108420" y="918700"/>
                  </a:lnTo>
                  <a:lnTo>
                    <a:pt x="1108420" y="911084"/>
                  </a:lnTo>
                  <a:lnTo>
                    <a:pt x="1104611" y="907276"/>
                  </a:lnTo>
                  <a:lnTo>
                    <a:pt x="1077948" y="907276"/>
                  </a:lnTo>
                  <a:lnTo>
                    <a:pt x="1075091" y="903468"/>
                  </a:lnTo>
                  <a:lnTo>
                    <a:pt x="1075091" y="896804"/>
                  </a:lnTo>
                  <a:lnTo>
                    <a:pt x="1077948" y="892996"/>
                  </a:lnTo>
                  <a:lnTo>
                    <a:pt x="1087471" y="892996"/>
                  </a:lnTo>
                  <a:lnTo>
                    <a:pt x="1094136" y="896804"/>
                  </a:lnTo>
                  <a:lnTo>
                    <a:pt x="1096993" y="896804"/>
                  </a:lnTo>
                  <a:lnTo>
                    <a:pt x="1103659" y="900612"/>
                  </a:lnTo>
                  <a:lnTo>
                    <a:pt x="1110325" y="900612"/>
                  </a:lnTo>
                  <a:lnTo>
                    <a:pt x="1130322" y="890140"/>
                  </a:lnTo>
                  <a:lnTo>
                    <a:pt x="1133179" y="886332"/>
                  </a:lnTo>
                  <a:lnTo>
                    <a:pt x="1139845" y="886332"/>
                  </a:lnTo>
                  <a:lnTo>
                    <a:pt x="1139845" y="890140"/>
                  </a:lnTo>
                  <a:lnTo>
                    <a:pt x="1153176" y="890140"/>
                  </a:lnTo>
                  <a:lnTo>
                    <a:pt x="1159842" y="886332"/>
                  </a:lnTo>
                  <a:lnTo>
                    <a:pt x="1163651" y="886332"/>
                  </a:lnTo>
                  <a:lnTo>
                    <a:pt x="1166508" y="882524"/>
                  </a:lnTo>
                  <a:lnTo>
                    <a:pt x="1166508" y="878716"/>
                  </a:lnTo>
                  <a:lnTo>
                    <a:pt x="1170317" y="872051"/>
                  </a:lnTo>
                  <a:lnTo>
                    <a:pt x="1170317" y="868243"/>
                  </a:lnTo>
                  <a:lnTo>
                    <a:pt x="1173173" y="868243"/>
                  </a:lnTo>
                  <a:lnTo>
                    <a:pt x="1173173" y="872051"/>
                  </a:lnTo>
                  <a:lnTo>
                    <a:pt x="1176982" y="878716"/>
                  </a:lnTo>
                  <a:lnTo>
                    <a:pt x="1176982" y="892996"/>
                  </a:lnTo>
                  <a:lnTo>
                    <a:pt x="1179839" y="892996"/>
                  </a:lnTo>
                  <a:lnTo>
                    <a:pt x="1183648" y="889188"/>
                  </a:lnTo>
                  <a:lnTo>
                    <a:pt x="1190314" y="885380"/>
                  </a:lnTo>
                  <a:lnTo>
                    <a:pt x="1199836" y="885380"/>
                  </a:lnTo>
                  <a:lnTo>
                    <a:pt x="1206502" y="881571"/>
                  </a:lnTo>
                  <a:lnTo>
                    <a:pt x="1213168" y="881571"/>
                  </a:lnTo>
                  <a:lnTo>
                    <a:pt x="1219834" y="885380"/>
                  </a:lnTo>
                  <a:lnTo>
                    <a:pt x="1222690" y="892044"/>
                  </a:lnTo>
                  <a:lnTo>
                    <a:pt x="1222690" y="882524"/>
                  </a:lnTo>
                  <a:lnTo>
                    <a:pt x="1229356" y="882524"/>
                  </a:lnTo>
                  <a:lnTo>
                    <a:pt x="1236022" y="889188"/>
                  </a:lnTo>
                  <a:lnTo>
                    <a:pt x="1236022" y="895852"/>
                  </a:lnTo>
                  <a:lnTo>
                    <a:pt x="1252210" y="892044"/>
                  </a:lnTo>
                  <a:lnTo>
                    <a:pt x="1248401" y="898708"/>
                  </a:lnTo>
                  <a:lnTo>
                    <a:pt x="1248401" y="905372"/>
                  </a:lnTo>
                  <a:lnTo>
                    <a:pt x="1252210" y="909180"/>
                  </a:lnTo>
                  <a:lnTo>
                    <a:pt x="1252210" y="915844"/>
                  </a:lnTo>
                  <a:lnTo>
                    <a:pt x="1258876" y="922508"/>
                  </a:lnTo>
                  <a:lnTo>
                    <a:pt x="1265542" y="922508"/>
                  </a:lnTo>
                  <a:lnTo>
                    <a:pt x="1275064" y="918700"/>
                  </a:lnTo>
                  <a:lnTo>
                    <a:pt x="1288396" y="904420"/>
                  </a:lnTo>
                  <a:lnTo>
                    <a:pt x="1297918" y="900612"/>
                  </a:lnTo>
                  <a:lnTo>
                    <a:pt x="1304584" y="900612"/>
                  </a:lnTo>
                  <a:lnTo>
                    <a:pt x="1311250" y="904420"/>
                  </a:lnTo>
                  <a:lnTo>
                    <a:pt x="1315059" y="908228"/>
                  </a:lnTo>
                  <a:lnTo>
                    <a:pt x="1324581" y="929173"/>
                  </a:lnTo>
                  <a:lnTo>
                    <a:pt x="1324581" y="936789"/>
                  </a:lnTo>
                  <a:lnTo>
                    <a:pt x="1327438" y="940597"/>
                  </a:lnTo>
                  <a:lnTo>
                    <a:pt x="1334104" y="944405"/>
                  </a:lnTo>
                  <a:lnTo>
                    <a:pt x="1350292" y="944405"/>
                  </a:lnTo>
                  <a:lnTo>
                    <a:pt x="1346483" y="969158"/>
                  </a:lnTo>
                  <a:lnTo>
                    <a:pt x="1346483" y="972966"/>
                  </a:lnTo>
                  <a:lnTo>
                    <a:pt x="1343626" y="976774"/>
                  </a:lnTo>
                  <a:lnTo>
                    <a:pt x="1334104" y="997718"/>
                  </a:lnTo>
                  <a:lnTo>
                    <a:pt x="1334104" y="1001526"/>
                  </a:lnTo>
                  <a:lnTo>
                    <a:pt x="1340769" y="1008190"/>
                  </a:lnTo>
                  <a:lnTo>
                    <a:pt x="1344578" y="1008190"/>
                  </a:lnTo>
                  <a:lnTo>
                    <a:pt x="1347435" y="1014854"/>
                  </a:lnTo>
                  <a:lnTo>
                    <a:pt x="1334104" y="1029135"/>
                  </a:lnTo>
                  <a:lnTo>
                    <a:pt x="1343626" y="1057695"/>
                  </a:lnTo>
                  <a:lnTo>
                    <a:pt x="1353149" y="1047223"/>
                  </a:lnTo>
                  <a:lnTo>
                    <a:pt x="1356958" y="1047223"/>
                  </a:lnTo>
                  <a:lnTo>
                    <a:pt x="1356958" y="1051031"/>
                  </a:lnTo>
                  <a:lnTo>
                    <a:pt x="1353149" y="1054839"/>
                  </a:lnTo>
                  <a:lnTo>
                    <a:pt x="1350292" y="1061504"/>
                  </a:lnTo>
                  <a:lnTo>
                    <a:pt x="1350292" y="1065312"/>
                  </a:lnTo>
                  <a:lnTo>
                    <a:pt x="1346483" y="1071976"/>
                  </a:lnTo>
                  <a:lnTo>
                    <a:pt x="1356005" y="1071976"/>
                  </a:lnTo>
                  <a:lnTo>
                    <a:pt x="1356005" y="1100536"/>
                  </a:lnTo>
                  <a:lnTo>
                    <a:pt x="1365528" y="1100536"/>
                  </a:lnTo>
                  <a:lnTo>
                    <a:pt x="1369337" y="1104344"/>
                  </a:lnTo>
                  <a:lnTo>
                    <a:pt x="1372194" y="1104344"/>
                  </a:lnTo>
                  <a:lnTo>
                    <a:pt x="1372194" y="1111009"/>
                  </a:lnTo>
                  <a:lnTo>
                    <a:pt x="1369337" y="1117673"/>
                  </a:lnTo>
                  <a:lnTo>
                    <a:pt x="1369337" y="1124337"/>
                  </a:lnTo>
                  <a:lnTo>
                    <a:pt x="1384573" y="1136713"/>
                  </a:lnTo>
                  <a:lnTo>
                    <a:pt x="1387430" y="1136713"/>
                  </a:lnTo>
                  <a:lnTo>
                    <a:pt x="1391239" y="1132905"/>
                  </a:lnTo>
                  <a:lnTo>
                    <a:pt x="1397904" y="1129097"/>
                  </a:lnTo>
                  <a:lnTo>
                    <a:pt x="1401713" y="1129097"/>
                  </a:lnTo>
                  <a:lnTo>
                    <a:pt x="1404570" y="1125289"/>
                  </a:lnTo>
                  <a:lnTo>
                    <a:pt x="1408379" y="1118625"/>
                  </a:lnTo>
                  <a:lnTo>
                    <a:pt x="1408379" y="1111009"/>
                  </a:lnTo>
                  <a:lnTo>
                    <a:pt x="1417902" y="1111009"/>
                  </a:lnTo>
                  <a:lnTo>
                    <a:pt x="1417902" y="1096728"/>
                  </a:lnTo>
                  <a:lnTo>
                    <a:pt x="1427424" y="1075784"/>
                  </a:lnTo>
                  <a:lnTo>
                    <a:pt x="1427424" y="1065312"/>
                  </a:lnTo>
                  <a:lnTo>
                    <a:pt x="1430281" y="1058648"/>
                  </a:lnTo>
                  <a:lnTo>
                    <a:pt x="1430281" y="1051983"/>
                  </a:lnTo>
                  <a:lnTo>
                    <a:pt x="1427424" y="1045319"/>
                  </a:lnTo>
                  <a:lnTo>
                    <a:pt x="1427424" y="1038655"/>
                  </a:lnTo>
                  <a:lnTo>
                    <a:pt x="1423615" y="1028183"/>
                  </a:lnTo>
                  <a:lnTo>
                    <a:pt x="1420758" y="1021519"/>
                  </a:lnTo>
                  <a:lnTo>
                    <a:pt x="1416949" y="1011046"/>
                  </a:lnTo>
                  <a:lnTo>
                    <a:pt x="1416949" y="1000574"/>
                  </a:lnTo>
                  <a:lnTo>
                    <a:pt x="1420758" y="990102"/>
                  </a:lnTo>
                  <a:lnTo>
                    <a:pt x="1423615" y="983438"/>
                  </a:lnTo>
                  <a:lnTo>
                    <a:pt x="1423615" y="965349"/>
                  </a:lnTo>
                  <a:lnTo>
                    <a:pt x="1420758" y="954877"/>
                  </a:lnTo>
                  <a:lnTo>
                    <a:pt x="1416949" y="948213"/>
                  </a:lnTo>
                  <a:lnTo>
                    <a:pt x="1414093" y="937741"/>
                  </a:lnTo>
                  <a:lnTo>
                    <a:pt x="1410284" y="931077"/>
                  </a:lnTo>
                  <a:lnTo>
                    <a:pt x="1410284" y="892044"/>
                  </a:lnTo>
                  <a:lnTo>
                    <a:pt x="1414093" y="873955"/>
                  </a:lnTo>
                  <a:lnTo>
                    <a:pt x="1416949" y="863483"/>
                  </a:lnTo>
                  <a:lnTo>
                    <a:pt x="1423615" y="853011"/>
                  </a:lnTo>
                  <a:lnTo>
                    <a:pt x="1427424" y="846347"/>
                  </a:lnTo>
                  <a:lnTo>
                    <a:pt x="1430281" y="835875"/>
                  </a:lnTo>
                  <a:lnTo>
                    <a:pt x="1434090" y="832066"/>
                  </a:lnTo>
                  <a:lnTo>
                    <a:pt x="1434090" y="828258"/>
                  </a:lnTo>
                  <a:lnTo>
                    <a:pt x="1440756" y="821594"/>
                  </a:lnTo>
                  <a:lnTo>
                    <a:pt x="1454087" y="811122"/>
                  </a:lnTo>
                  <a:lnTo>
                    <a:pt x="1456944" y="796842"/>
                  </a:lnTo>
                  <a:lnTo>
                    <a:pt x="1463610" y="803506"/>
                  </a:lnTo>
                  <a:lnTo>
                    <a:pt x="1466467" y="789225"/>
                  </a:lnTo>
                  <a:lnTo>
                    <a:pt x="1495986" y="789225"/>
                  </a:lnTo>
                  <a:lnTo>
                    <a:pt x="1495986" y="772089"/>
                  </a:lnTo>
                  <a:lnTo>
                    <a:pt x="1505509" y="775897"/>
                  </a:lnTo>
                  <a:lnTo>
                    <a:pt x="1509318" y="769233"/>
                  </a:lnTo>
                  <a:lnTo>
                    <a:pt x="1518840" y="769233"/>
                  </a:lnTo>
                  <a:lnTo>
                    <a:pt x="1532172" y="751145"/>
                  </a:lnTo>
                  <a:lnTo>
                    <a:pt x="1532172" y="747337"/>
                  </a:lnTo>
                  <a:lnTo>
                    <a:pt x="1535029" y="743528"/>
                  </a:lnTo>
                  <a:lnTo>
                    <a:pt x="1541694" y="729248"/>
                  </a:lnTo>
                  <a:lnTo>
                    <a:pt x="1551217" y="725440"/>
                  </a:lnTo>
                  <a:lnTo>
                    <a:pt x="1567405" y="725440"/>
                  </a:lnTo>
                  <a:lnTo>
                    <a:pt x="1574071" y="729248"/>
                  </a:lnTo>
                  <a:lnTo>
                    <a:pt x="1580737" y="729248"/>
                  </a:lnTo>
                  <a:lnTo>
                    <a:pt x="1584546" y="725440"/>
                  </a:lnTo>
                  <a:lnTo>
                    <a:pt x="1591212" y="711160"/>
                  </a:lnTo>
                  <a:lnTo>
                    <a:pt x="1594068" y="707352"/>
                  </a:lnTo>
                  <a:lnTo>
                    <a:pt x="1597877" y="700687"/>
                  </a:lnTo>
                  <a:lnTo>
                    <a:pt x="1604543" y="704496"/>
                  </a:lnTo>
                  <a:lnTo>
                    <a:pt x="1608352" y="690215"/>
                  </a:lnTo>
                  <a:lnTo>
                    <a:pt x="1654060" y="686407"/>
                  </a:lnTo>
                  <a:lnTo>
                    <a:pt x="1656917" y="672127"/>
                  </a:lnTo>
                  <a:lnTo>
                    <a:pt x="1634063" y="675935"/>
                  </a:lnTo>
                  <a:lnTo>
                    <a:pt x="1636920" y="672127"/>
                  </a:lnTo>
                  <a:lnTo>
                    <a:pt x="1643585" y="668319"/>
                  </a:lnTo>
                  <a:lnTo>
                    <a:pt x="1647394" y="668319"/>
                  </a:lnTo>
                  <a:lnTo>
                    <a:pt x="1647394" y="664511"/>
                  </a:lnTo>
                  <a:lnTo>
                    <a:pt x="1643585" y="660703"/>
                  </a:lnTo>
                  <a:lnTo>
                    <a:pt x="1640728" y="654039"/>
                  </a:lnTo>
                  <a:lnTo>
                    <a:pt x="1636920" y="650230"/>
                  </a:lnTo>
                  <a:lnTo>
                    <a:pt x="1656917" y="646422"/>
                  </a:lnTo>
                  <a:lnTo>
                    <a:pt x="1671201" y="653086"/>
                  </a:lnTo>
                  <a:lnTo>
                    <a:pt x="1687389" y="632142"/>
                  </a:lnTo>
                  <a:lnTo>
                    <a:pt x="1657869" y="628334"/>
                  </a:lnTo>
                  <a:lnTo>
                    <a:pt x="1657869" y="614054"/>
                  </a:lnTo>
                  <a:lnTo>
                    <a:pt x="1664535" y="620718"/>
                  </a:lnTo>
                  <a:lnTo>
                    <a:pt x="1687389" y="614054"/>
                  </a:lnTo>
                  <a:lnTo>
                    <a:pt x="1691198" y="578829"/>
                  </a:lnTo>
                  <a:lnTo>
                    <a:pt x="1675010" y="585493"/>
                  </a:lnTo>
                  <a:lnTo>
                    <a:pt x="1672153" y="567405"/>
                  </a:lnTo>
                  <a:lnTo>
                    <a:pt x="1658821" y="560740"/>
                  </a:lnTo>
                  <a:lnTo>
                    <a:pt x="1685484" y="571213"/>
                  </a:lnTo>
                  <a:lnTo>
                    <a:pt x="1688341" y="567405"/>
                  </a:lnTo>
                  <a:lnTo>
                    <a:pt x="1678818" y="556932"/>
                  </a:lnTo>
                  <a:lnTo>
                    <a:pt x="1695007" y="556932"/>
                  </a:lnTo>
                  <a:lnTo>
                    <a:pt x="1692150" y="553124"/>
                  </a:lnTo>
                  <a:lnTo>
                    <a:pt x="1688341" y="546460"/>
                  </a:lnTo>
                  <a:lnTo>
                    <a:pt x="1678818" y="535988"/>
                  </a:lnTo>
                  <a:lnTo>
                    <a:pt x="1675010" y="529324"/>
                  </a:lnTo>
                  <a:lnTo>
                    <a:pt x="1675010" y="522660"/>
                  </a:lnTo>
                  <a:lnTo>
                    <a:pt x="1678818" y="518852"/>
                  </a:lnTo>
                  <a:lnTo>
                    <a:pt x="1669296" y="508379"/>
                  </a:lnTo>
                  <a:lnTo>
                    <a:pt x="1669296" y="504571"/>
                  </a:lnTo>
                  <a:lnTo>
                    <a:pt x="1671201" y="504571"/>
                  </a:lnTo>
                  <a:lnTo>
                    <a:pt x="1680723" y="494099"/>
                  </a:lnTo>
                  <a:lnTo>
                    <a:pt x="1684532" y="494099"/>
                  </a:lnTo>
                  <a:lnTo>
                    <a:pt x="1680723" y="508379"/>
                  </a:lnTo>
                  <a:lnTo>
                    <a:pt x="1696911" y="522660"/>
                  </a:lnTo>
                  <a:lnTo>
                    <a:pt x="1696911" y="520756"/>
                  </a:lnTo>
                  <a:lnTo>
                    <a:pt x="1699768" y="516948"/>
                  </a:lnTo>
                  <a:lnTo>
                    <a:pt x="1699768" y="506475"/>
                  </a:lnTo>
                  <a:lnTo>
                    <a:pt x="1703577" y="499811"/>
                  </a:lnTo>
                  <a:lnTo>
                    <a:pt x="1703577" y="489339"/>
                  </a:lnTo>
                  <a:lnTo>
                    <a:pt x="1706434" y="482675"/>
                  </a:lnTo>
                  <a:lnTo>
                    <a:pt x="1722622" y="464586"/>
                  </a:lnTo>
                  <a:lnTo>
                    <a:pt x="1729288" y="460778"/>
                  </a:lnTo>
                  <a:lnTo>
                    <a:pt x="1732145" y="460778"/>
                  </a:lnTo>
                  <a:lnTo>
                    <a:pt x="1732145" y="463634"/>
                  </a:lnTo>
                  <a:lnTo>
                    <a:pt x="1725479" y="477915"/>
                  </a:lnTo>
                  <a:lnTo>
                    <a:pt x="1715956" y="488387"/>
                  </a:lnTo>
                  <a:lnTo>
                    <a:pt x="1712147" y="495051"/>
                  </a:lnTo>
                  <a:lnTo>
                    <a:pt x="1709291" y="515995"/>
                  </a:lnTo>
                  <a:lnTo>
                    <a:pt x="1718813" y="515995"/>
                  </a:lnTo>
                  <a:lnTo>
                    <a:pt x="1718813" y="522660"/>
                  </a:lnTo>
                  <a:lnTo>
                    <a:pt x="1715956" y="529324"/>
                  </a:lnTo>
                  <a:lnTo>
                    <a:pt x="1715956" y="535988"/>
                  </a:lnTo>
                  <a:lnTo>
                    <a:pt x="1706434" y="546460"/>
                  </a:lnTo>
                  <a:lnTo>
                    <a:pt x="1699768" y="560740"/>
                  </a:lnTo>
                  <a:lnTo>
                    <a:pt x="1699768" y="571213"/>
                  </a:lnTo>
                  <a:lnTo>
                    <a:pt x="1713100" y="556932"/>
                  </a:lnTo>
                  <a:lnTo>
                    <a:pt x="1716909" y="550268"/>
                  </a:lnTo>
                  <a:lnTo>
                    <a:pt x="1723574" y="543604"/>
                  </a:lnTo>
                  <a:lnTo>
                    <a:pt x="1736906" y="536940"/>
                  </a:lnTo>
                  <a:lnTo>
                    <a:pt x="1743572" y="530276"/>
                  </a:lnTo>
                  <a:lnTo>
                    <a:pt x="1750237" y="515995"/>
                  </a:lnTo>
                  <a:lnTo>
                    <a:pt x="1750237" y="466490"/>
                  </a:lnTo>
                  <a:lnTo>
                    <a:pt x="1754046" y="456018"/>
                  </a:lnTo>
                  <a:lnTo>
                    <a:pt x="1754046" y="449354"/>
                  </a:lnTo>
                  <a:lnTo>
                    <a:pt x="1756903" y="442690"/>
                  </a:lnTo>
                  <a:lnTo>
                    <a:pt x="1760712" y="442690"/>
                  </a:lnTo>
                  <a:lnTo>
                    <a:pt x="1760712" y="449354"/>
                  </a:lnTo>
                  <a:lnTo>
                    <a:pt x="1756903" y="456018"/>
                  </a:lnTo>
                  <a:lnTo>
                    <a:pt x="1756903" y="466490"/>
                  </a:lnTo>
                  <a:lnTo>
                    <a:pt x="1760712" y="466490"/>
                  </a:lnTo>
                  <a:lnTo>
                    <a:pt x="1763569" y="470298"/>
                  </a:lnTo>
                  <a:lnTo>
                    <a:pt x="1763569" y="492195"/>
                  </a:lnTo>
                  <a:lnTo>
                    <a:pt x="1773091" y="481723"/>
                  </a:lnTo>
                  <a:lnTo>
                    <a:pt x="1775948" y="475058"/>
                  </a:lnTo>
                  <a:lnTo>
                    <a:pt x="1802611" y="446498"/>
                  </a:lnTo>
                  <a:lnTo>
                    <a:pt x="1809277" y="442690"/>
                  </a:lnTo>
                  <a:lnTo>
                    <a:pt x="1822608" y="428410"/>
                  </a:lnTo>
                  <a:lnTo>
                    <a:pt x="1822608" y="425553"/>
                  </a:lnTo>
                  <a:lnTo>
                    <a:pt x="1818800" y="421745"/>
                  </a:lnTo>
                  <a:lnTo>
                    <a:pt x="1815943" y="421745"/>
                  </a:lnTo>
                  <a:lnTo>
                    <a:pt x="1812134" y="417937"/>
                  </a:lnTo>
                  <a:lnTo>
                    <a:pt x="1812134" y="411273"/>
                  </a:lnTo>
                  <a:lnTo>
                    <a:pt x="1815943" y="407465"/>
                  </a:lnTo>
                  <a:lnTo>
                    <a:pt x="1822608" y="407465"/>
                  </a:lnTo>
                  <a:lnTo>
                    <a:pt x="1825465" y="411273"/>
                  </a:lnTo>
                  <a:lnTo>
                    <a:pt x="1842606" y="411273"/>
                  </a:lnTo>
                  <a:lnTo>
                    <a:pt x="1858794" y="407465"/>
                  </a:lnTo>
                  <a:lnTo>
                    <a:pt x="1892123" y="393185"/>
                  </a:lnTo>
                  <a:lnTo>
                    <a:pt x="1898789" y="389377"/>
                  </a:lnTo>
                  <a:lnTo>
                    <a:pt x="1889266" y="385569"/>
                  </a:lnTo>
                  <a:lnTo>
                    <a:pt x="1886409" y="385569"/>
                  </a:lnTo>
                  <a:lnTo>
                    <a:pt x="1882600" y="389377"/>
                  </a:lnTo>
                  <a:lnTo>
                    <a:pt x="1873078" y="393185"/>
                  </a:lnTo>
                  <a:lnTo>
                    <a:pt x="1866412" y="393185"/>
                  </a:lnTo>
                  <a:lnTo>
                    <a:pt x="1859746" y="396993"/>
                  </a:lnTo>
                  <a:lnTo>
                    <a:pt x="1850224" y="396993"/>
                  </a:lnTo>
                  <a:lnTo>
                    <a:pt x="1843558" y="400801"/>
                  </a:lnTo>
                  <a:lnTo>
                    <a:pt x="1836892" y="400801"/>
                  </a:lnTo>
                  <a:lnTo>
                    <a:pt x="1833083" y="396993"/>
                  </a:lnTo>
                  <a:lnTo>
                    <a:pt x="1833083" y="393185"/>
                  </a:lnTo>
                  <a:lnTo>
                    <a:pt x="1836892" y="389377"/>
                  </a:lnTo>
                  <a:lnTo>
                    <a:pt x="1839749" y="382712"/>
                  </a:lnTo>
                  <a:lnTo>
                    <a:pt x="1846415" y="382712"/>
                  </a:lnTo>
                  <a:lnTo>
                    <a:pt x="1853081" y="378904"/>
                  </a:lnTo>
                  <a:lnTo>
                    <a:pt x="1866412" y="378904"/>
                  </a:lnTo>
                  <a:lnTo>
                    <a:pt x="1915929" y="375096"/>
                  </a:lnTo>
                  <a:lnTo>
                    <a:pt x="1938783" y="354152"/>
                  </a:lnTo>
                  <a:lnTo>
                    <a:pt x="1945449" y="360816"/>
                  </a:lnTo>
                  <a:lnTo>
                    <a:pt x="1958780" y="354152"/>
                  </a:lnTo>
                  <a:lnTo>
                    <a:pt x="1958780" y="375096"/>
                  </a:lnTo>
                  <a:lnTo>
                    <a:pt x="1974969" y="360816"/>
                  </a:lnTo>
                  <a:lnTo>
                    <a:pt x="1988300" y="357008"/>
                  </a:lnTo>
                  <a:lnTo>
                    <a:pt x="1991157" y="339872"/>
                  </a:lnTo>
                  <a:lnTo>
                    <a:pt x="1984491" y="333207"/>
                  </a:lnTo>
                  <a:lnTo>
                    <a:pt x="1981634" y="350344"/>
                  </a:lnTo>
                  <a:lnTo>
                    <a:pt x="1968303" y="350344"/>
                  </a:lnTo>
                  <a:lnTo>
                    <a:pt x="1968303" y="336063"/>
                  </a:lnTo>
                  <a:lnTo>
                    <a:pt x="1958780" y="321783"/>
                  </a:lnTo>
                  <a:lnTo>
                    <a:pt x="1972112" y="315119"/>
                  </a:lnTo>
                  <a:lnTo>
                    <a:pt x="1975921" y="294174"/>
                  </a:lnTo>
                  <a:lnTo>
                    <a:pt x="1982587" y="290366"/>
                  </a:lnTo>
                  <a:lnTo>
                    <a:pt x="1985443" y="283702"/>
                  </a:lnTo>
                  <a:lnTo>
                    <a:pt x="1992109" y="279894"/>
                  </a:lnTo>
                  <a:lnTo>
                    <a:pt x="1995918" y="276086"/>
                  </a:lnTo>
                  <a:lnTo>
                    <a:pt x="2002584" y="272278"/>
                  </a:lnTo>
                  <a:lnTo>
                    <a:pt x="2005441" y="265614"/>
                  </a:lnTo>
                  <a:lnTo>
                    <a:pt x="2005441" y="263710"/>
                  </a:lnTo>
                  <a:lnTo>
                    <a:pt x="2009250" y="259902"/>
                  </a:lnTo>
                  <a:lnTo>
                    <a:pt x="2009250" y="256094"/>
                  </a:lnTo>
                  <a:lnTo>
                    <a:pt x="2025438" y="259902"/>
                  </a:lnTo>
                  <a:lnTo>
                    <a:pt x="2032104" y="249430"/>
                  </a:lnTo>
                  <a:lnTo>
                    <a:pt x="2034960" y="253238"/>
                  </a:lnTo>
                  <a:lnTo>
                    <a:pt x="2041626" y="253238"/>
                  </a:lnTo>
                  <a:lnTo>
                    <a:pt x="2045435" y="249430"/>
                  </a:lnTo>
                  <a:lnTo>
                    <a:pt x="2052101" y="245621"/>
                  </a:lnTo>
                  <a:lnTo>
                    <a:pt x="2054958" y="238957"/>
                  </a:lnTo>
                  <a:lnTo>
                    <a:pt x="2061624" y="235149"/>
                  </a:lnTo>
                  <a:lnTo>
                    <a:pt x="2071146" y="224677"/>
                  </a:lnTo>
                  <a:lnTo>
                    <a:pt x="2071146" y="242765"/>
                  </a:lnTo>
                  <a:lnTo>
                    <a:pt x="2077812" y="238957"/>
                  </a:lnTo>
                  <a:lnTo>
                    <a:pt x="2080669" y="235149"/>
                  </a:lnTo>
                  <a:lnTo>
                    <a:pt x="2100666" y="224677"/>
                  </a:lnTo>
                  <a:lnTo>
                    <a:pt x="2103523" y="220869"/>
                  </a:lnTo>
                  <a:lnTo>
                    <a:pt x="2110188" y="220869"/>
                  </a:lnTo>
                  <a:lnTo>
                    <a:pt x="2116854" y="217061"/>
                  </a:lnTo>
                  <a:lnTo>
                    <a:pt x="2126377" y="217061"/>
                  </a:lnTo>
                  <a:lnTo>
                    <a:pt x="2133042" y="213253"/>
                  </a:lnTo>
                  <a:lnTo>
                    <a:pt x="2137804" y="213253"/>
                  </a:lnTo>
                  <a:lnTo>
                    <a:pt x="2137804" y="192308"/>
                  </a:lnTo>
                  <a:lnTo>
                    <a:pt x="2124472" y="192308"/>
                  </a:lnTo>
                  <a:lnTo>
                    <a:pt x="2124472" y="188500"/>
                  </a:lnTo>
                  <a:lnTo>
                    <a:pt x="2127329" y="181836"/>
                  </a:lnTo>
                  <a:lnTo>
                    <a:pt x="2133995" y="175172"/>
                  </a:lnTo>
                  <a:lnTo>
                    <a:pt x="2131138" y="171364"/>
                  </a:lnTo>
                  <a:lnTo>
                    <a:pt x="2127329" y="171364"/>
                  </a:lnTo>
                  <a:lnTo>
                    <a:pt x="2124472" y="167556"/>
                  </a:lnTo>
                  <a:lnTo>
                    <a:pt x="2124472" y="160892"/>
                  </a:lnTo>
                  <a:lnTo>
                    <a:pt x="2131138" y="146611"/>
                  </a:lnTo>
                  <a:lnTo>
                    <a:pt x="2137804" y="128523"/>
                  </a:lnTo>
                  <a:lnTo>
                    <a:pt x="2144469" y="114243"/>
                  </a:lnTo>
                  <a:lnTo>
                    <a:pt x="2147326" y="99962"/>
                  </a:lnTo>
                  <a:lnTo>
                    <a:pt x="2147326" y="96154"/>
                  </a:lnTo>
                  <a:lnTo>
                    <a:pt x="2144469" y="92346"/>
                  </a:lnTo>
                  <a:lnTo>
                    <a:pt x="2124472" y="92346"/>
                  </a:lnTo>
                  <a:lnTo>
                    <a:pt x="2117806" y="96154"/>
                  </a:lnTo>
                  <a:lnTo>
                    <a:pt x="2113997" y="98058"/>
                  </a:lnTo>
                  <a:close/>
                </a:path>
              </a:pathLst>
            </a:custGeom>
            <a:solidFill>
              <a:srgbClr val="AFABAB"/>
            </a:solidFill>
            <a:ln w="9518" cap="flat">
              <a:noFill/>
              <a:prstDash val="solid"/>
              <a:miter/>
            </a:ln>
          </p:spPr>
          <p:txBody>
            <a:bodyPr rtlCol="0" anchor="ctr"/>
            <a:lstStyle/>
            <a:p>
              <a:endParaRPr lang="en-US" noProof="0" dirty="0"/>
            </a:p>
          </p:txBody>
        </p:sp>
        <p:sp>
          <p:nvSpPr>
            <p:cNvPr id="6162" name="Serbest Form 6161">
              <a:extLst>
                <a:ext uri="{FF2B5EF4-FFF2-40B4-BE49-F238E27FC236}">
                  <a16:creationId xmlns:a16="http://schemas.microsoft.com/office/drawing/2014/main" id="{18731491-46F3-F04A-B8A0-03A187486646}"/>
                </a:ext>
              </a:extLst>
            </p:cNvPr>
            <p:cNvSpPr/>
            <p:nvPr/>
          </p:nvSpPr>
          <p:spPr>
            <a:xfrm>
              <a:off x="1183337" y="1646816"/>
              <a:ext cx="2147326" cy="1136713"/>
            </a:xfrm>
            <a:custGeom>
              <a:avLst/>
              <a:gdLst>
                <a:gd name="connsiteX0" fmla="*/ 1489321 w 2147326"/>
                <a:gd name="connsiteY0" fmla="*/ 214205 h 1136713"/>
                <a:gd name="connsiteX1" fmla="*/ 1485512 w 2147326"/>
                <a:gd name="connsiteY1" fmla="*/ 214205 h 1136713"/>
                <a:gd name="connsiteX2" fmla="*/ 1485512 w 2147326"/>
                <a:gd name="connsiteY2" fmla="*/ 206589 h 1136713"/>
                <a:gd name="connsiteX3" fmla="*/ 1489321 w 2147326"/>
                <a:gd name="connsiteY3" fmla="*/ 202781 h 1136713"/>
                <a:gd name="connsiteX4" fmla="*/ 1489321 w 2147326"/>
                <a:gd name="connsiteY4" fmla="*/ 196116 h 1136713"/>
                <a:gd name="connsiteX5" fmla="*/ 1485512 w 2147326"/>
                <a:gd name="connsiteY5" fmla="*/ 196116 h 1136713"/>
                <a:gd name="connsiteX6" fmla="*/ 1478846 w 2147326"/>
                <a:gd name="connsiteY6" fmla="*/ 199924 h 1136713"/>
                <a:gd name="connsiteX7" fmla="*/ 1475989 w 2147326"/>
                <a:gd name="connsiteY7" fmla="*/ 203732 h 1136713"/>
                <a:gd name="connsiteX8" fmla="*/ 1470276 w 2147326"/>
                <a:gd name="connsiteY8" fmla="*/ 206589 h 1136713"/>
                <a:gd name="connsiteX9" fmla="*/ 1466467 w 2147326"/>
                <a:gd name="connsiteY9" fmla="*/ 217061 h 1136713"/>
                <a:gd name="connsiteX10" fmla="*/ 1459801 w 2147326"/>
                <a:gd name="connsiteY10" fmla="*/ 213253 h 1136713"/>
                <a:gd name="connsiteX11" fmla="*/ 1459801 w 2147326"/>
                <a:gd name="connsiteY11" fmla="*/ 219917 h 1136713"/>
                <a:gd name="connsiteX12" fmla="*/ 1453135 w 2147326"/>
                <a:gd name="connsiteY12" fmla="*/ 234197 h 1136713"/>
                <a:gd name="connsiteX13" fmla="*/ 1439803 w 2147326"/>
                <a:gd name="connsiteY13" fmla="*/ 240861 h 1136713"/>
                <a:gd name="connsiteX14" fmla="*/ 1439803 w 2147326"/>
                <a:gd name="connsiteY14" fmla="*/ 247525 h 1136713"/>
                <a:gd name="connsiteX15" fmla="*/ 1442660 w 2147326"/>
                <a:gd name="connsiteY15" fmla="*/ 251334 h 1136713"/>
                <a:gd name="connsiteX16" fmla="*/ 1439803 w 2147326"/>
                <a:gd name="connsiteY16" fmla="*/ 251334 h 1136713"/>
                <a:gd name="connsiteX17" fmla="*/ 1423615 w 2147326"/>
                <a:gd name="connsiteY17" fmla="*/ 269422 h 1136713"/>
                <a:gd name="connsiteX18" fmla="*/ 1423615 w 2147326"/>
                <a:gd name="connsiteY18" fmla="*/ 273230 h 1136713"/>
                <a:gd name="connsiteX19" fmla="*/ 1427424 w 2147326"/>
                <a:gd name="connsiteY19" fmla="*/ 277038 h 1136713"/>
                <a:gd name="connsiteX20" fmla="*/ 1430281 w 2147326"/>
                <a:gd name="connsiteY20" fmla="*/ 277038 h 1136713"/>
                <a:gd name="connsiteX21" fmla="*/ 1434090 w 2147326"/>
                <a:gd name="connsiteY21" fmla="*/ 280846 h 1136713"/>
                <a:gd name="connsiteX22" fmla="*/ 1434090 w 2147326"/>
                <a:gd name="connsiteY22" fmla="*/ 287510 h 1136713"/>
                <a:gd name="connsiteX23" fmla="*/ 1430281 w 2147326"/>
                <a:gd name="connsiteY23" fmla="*/ 291318 h 1136713"/>
                <a:gd name="connsiteX24" fmla="*/ 1427424 w 2147326"/>
                <a:gd name="connsiteY24" fmla="*/ 291318 h 1136713"/>
                <a:gd name="connsiteX25" fmla="*/ 1427424 w 2147326"/>
                <a:gd name="connsiteY25" fmla="*/ 297983 h 1136713"/>
                <a:gd name="connsiteX26" fmla="*/ 1420758 w 2147326"/>
                <a:gd name="connsiteY26" fmla="*/ 312263 h 1136713"/>
                <a:gd name="connsiteX27" fmla="*/ 1414093 w 2147326"/>
                <a:gd name="connsiteY27" fmla="*/ 322735 h 1136713"/>
                <a:gd name="connsiteX28" fmla="*/ 1397904 w 2147326"/>
                <a:gd name="connsiteY28" fmla="*/ 340824 h 1136713"/>
                <a:gd name="connsiteX29" fmla="*/ 1358862 w 2147326"/>
                <a:gd name="connsiteY29" fmla="*/ 361768 h 1136713"/>
                <a:gd name="connsiteX30" fmla="*/ 1361719 w 2147326"/>
                <a:gd name="connsiteY30" fmla="*/ 343680 h 1136713"/>
                <a:gd name="connsiteX31" fmla="*/ 1358862 w 2147326"/>
                <a:gd name="connsiteY31" fmla="*/ 339872 h 1136713"/>
                <a:gd name="connsiteX32" fmla="*/ 1358862 w 2147326"/>
                <a:gd name="connsiteY32" fmla="*/ 336063 h 1136713"/>
                <a:gd name="connsiteX33" fmla="*/ 1355053 w 2147326"/>
                <a:gd name="connsiteY33" fmla="*/ 332255 h 1136713"/>
                <a:gd name="connsiteX34" fmla="*/ 1355053 w 2147326"/>
                <a:gd name="connsiteY34" fmla="*/ 330351 h 1136713"/>
                <a:gd name="connsiteX35" fmla="*/ 1358862 w 2147326"/>
                <a:gd name="connsiteY35" fmla="*/ 323687 h 1136713"/>
                <a:gd name="connsiteX36" fmla="*/ 1368385 w 2147326"/>
                <a:gd name="connsiteY36" fmla="*/ 313215 h 1136713"/>
                <a:gd name="connsiteX37" fmla="*/ 1372194 w 2147326"/>
                <a:gd name="connsiteY37" fmla="*/ 306551 h 1136713"/>
                <a:gd name="connsiteX38" fmla="*/ 1372194 w 2147326"/>
                <a:gd name="connsiteY38" fmla="*/ 301791 h 1136713"/>
                <a:gd name="connsiteX39" fmla="*/ 1368385 w 2147326"/>
                <a:gd name="connsiteY39" fmla="*/ 297983 h 1136713"/>
                <a:gd name="connsiteX40" fmla="*/ 1368385 w 2147326"/>
                <a:gd name="connsiteY40" fmla="*/ 287510 h 1136713"/>
                <a:gd name="connsiteX41" fmla="*/ 1372194 w 2147326"/>
                <a:gd name="connsiteY41" fmla="*/ 280846 h 1136713"/>
                <a:gd name="connsiteX42" fmla="*/ 1375050 w 2147326"/>
                <a:gd name="connsiteY42" fmla="*/ 277038 h 1136713"/>
                <a:gd name="connsiteX43" fmla="*/ 1378859 w 2147326"/>
                <a:gd name="connsiteY43" fmla="*/ 270374 h 1136713"/>
                <a:gd name="connsiteX44" fmla="*/ 1385525 w 2147326"/>
                <a:gd name="connsiteY44" fmla="*/ 266566 h 1136713"/>
                <a:gd name="connsiteX45" fmla="*/ 1388382 w 2147326"/>
                <a:gd name="connsiteY45" fmla="*/ 262758 h 1136713"/>
                <a:gd name="connsiteX46" fmla="*/ 1388382 w 2147326"/>
                <a:gd name="connsiteY46" fmla="*/ 252286 h 1136713"/>
                <a:gd name="connsiteX47" fmla="*/ 1392191 w 2147326"/>
                <a:gd name="connsiteY47" fmla="*/ 252286 h 1136713"/>
                <a:gd name="connsiteX48" fmla="*/ 1437899 w 2147326"/>
                <a:gd name="connsiteY48" fmla="*/ 202781 h 1136713"/>
                <a:gd name="connsiteX49" fmla="*/ 1421711 w 2147326"/>
                <a:gd name="connsiteY49" fmla="*/ 206589 h 1136713"/>
                <a:gd name="connsiteX50" fmla="*/ 1415045 w 2147326"/>
                <a:gd name="connsiteY50" fmla="*/ 210397 h 1136713"/>
                <a:gd name="connsiteX51" fmla="*/ 1411236 w 2147326"/>
                <a:gd name="connsiteY51" fmla="*/ 214205 h 1136713"/>
                <a:gd name="connsiteX52" fmla="*/ 1404570 w 2147326"/>
                <a:gd name="connsiteY52" fmla="*/ 218013 h 1136713"/>
                <a:gd name="connsiteX53" fmla="*/ 1401713 w 2147326"/>
                <a:gd name="connsiteY53" fmla="*/ 221821 h 1136713"/>
                <a:gd name="connsiteX54" fmla="*/ 1397904 w 2147326"/>
                <a:gd name="connsiteY54" fmla="*/ 221821 h 1136713"/>
                <a:gd name="connsiteX55" fmla="*/ 1397904 w 2147326"/>
                <a:gd name="connsiteY55" fmla="*/ 218013 h 1136713"/>
                <a:gd name="connsiteX56" fmla="*/ 1401713 w 2147326"/>
                <a:gd name="connsiteY56" fmla="*/ 214205 h 1136713"/>
                <a:gd name="connsiteX57" fmla="*/ 1408379 w 2147326"/>
                <a:gd name="connsiteY57" fmla="*/ 210397 h 1136713"/>
                <a:gd name="connsiteX58" fmla="*/ 1421711 w 2147326"/>
                <a:gd name="connsiteY58" fmla="*/ 196116 h 1136713"/>
                <a:gd name="connsiteX59" fmla="*/ 1428377 w 2147326"/>
                <a:gd name="connsiteY59" fmla="*/ 192308 h 1136713"/>
                <a:gd name="connsiteX60" fmla="*/ 1457896 w 2147326"/>
                <a:gd name="connsiteY60" fmla="*/ 160892 h 1136713"/>
                <a:gd name="connsiteX61" fmla="*/ 1464562 w 2147326"/>
                <a:gd name="connsiteY61" fmla="*/ 167556 h 1136713"/>
                <a:gd name="connsiteX62" fmla="*/ 1471228 w 2147326"/>
                <a:gd name="connsiteY62" fmla="*/ 160892 h 1136713"/>
                <a:gd name="connsiteX63" fmla="*/ 1471228 w 2147326"/>
                <a:gd name="connsiteY63" fmla="*/ 168508 h 1136713"/>
                <a:gd name="connsiteX64" fmla="*/ 1477893 w 2147326"/>
                <a:gd name="connsiteY64" fmla="*/ 168508 h 1136713"/>
                <a:gd name="connsiteX65" fmla="*/ 1480750 w 2147326"/>
                <a:gd name="connsiteY65" fmla="*/ 164700 h 1136713"/>
                <a:gd name="connsiteX66" fmla="*/ 1480750 w 2147326"/>
                <a:gd name="connsiteY66" fmla="*/ 158035 h 1136713"/>
                <a:gd name="connsiteX67" fmla="*/ 1494082 w 2147326"/>
                <a:gd name="connsiteY67" fmla="*/ 161844 h 1136713"/>
                <a:gd name="connsiteX68" fmla="*/ 1500748 w 2147326"/>
                <a:gd name="connsiteY68" fmla="*/ 158035 h 1136713"/>
                <a:gd name="connsiteX69" fmla="*/ 1504557 w 2147326"/>
                <a:gd name="connsiteY69" fmla="*/ 158035 h 1136713"/>
                <a:gd name="connsiteX70" fmla="*/ 1511222 w 2147326"/>
                <a:gd name="connsiteY70" fmla="*/ 154227 h 1136713"/>
                <a:gd name="connsiteX71" fmla="*/ 1520745 w 2147326"/>
                <a:gd name="connsiteY71" fmla="*/ 154227 h 1136713"/>
                <a:gd name="connsiteX72" fmla="*/ 1527411 w 2147326"/>
                <a:gd name="connsiteY72" fmla="*/ 158035 h 1136713"/>
                <a:gd name="connsiteX73" fmla="*/ 1531220 w 2147326"/>
                <a:gd name="connsiteY73" fmla="*/ 161844 h 1136713"/>
                <a:gd name="connsiteX74" fmla="*/ 1535029 w 2147326"/>
                <a:gd name="connsiteY74" fmla="*/ 168508 h 1136713"/>
                <a:gd name="connsiteX75" fmla="*/ 1521697 w 2147326"/>
                <a:gd name="connsiteY75" fmla="*/ 172316 h 1136713"/>
                <a:gd name="connsiteX76" fmla="*/ 1521697 w 2147326"/>
                <a:gd name="connsiteY76" fmla="*/ 186596 h 1136713"/>
                <a:gd name="connsiteX77" fmla="*/ 1505509 w 2147326"/>
                <a:gd name="connsiteY77" fmla="*/ 186596 h 1136713"/>
                <a:gd name="connsiteX78" fmla="*/ 1501700 w 2147326"/>
                <a:gd name="connsiteY78" fmla="*/ 190404 h 1136713"/>
                <a:gd name="connsiteX79" fmla="*/ 1501700 w 2147326"/>
                <a:gd name="connsiteY79" fmla="*/ 211349 h 1136713"/>
                <a:gd name="connsiteX80" fmla="*/ 1498843 w 2147326"/>
                <a:gd name="connsiteY80" fmla="*/ 215157 h 1136713"/>
                <a:gd name="connsiteX81" fmla="*/ 1489321 w 2147326"/>
                <a:gd name="connsiteY81" fmla="*/ 214205 h 1136713"/>
                <a:gd name="connsiteX82" fmla="*/ 2113997 w 2147326"/>
                <a:gd name="connsiteY82" fmla="*/ 98058 h 1136713"/>
                <a:gd name="connsiteX83" fmla="*/ 2111140 w 2147326"/>
                <a:gd name="connsiteY83" fmla="*/ 98058 h 1136713"/>
                <a:gd name="connsiteX84" fmla="*/ 2107332 w 2147326"/>
                <a:gd name="connsiteY84" fmla="*/ 94250 h 1136713"/>
                <a:gd name="connsiteX85" fmla="*/ 2107332 w 2147326"/>
                <a:gd name="connsiteY85" fmla="*/ 90442 h 1136713"/>
                <a:gd name="connsiteX86" fmla="*/ 2104475 w 2147326"/>
                <a:gd name="connsiteY86" fmla="*/ 86634 h 1136713"/>
                <a:gd name="connsiteX87" fmla="*/ 2097809 w 2147326"/>
                <a:gd name="connsiteY87" fmla="*/ 86634 h 1136713"/>
                <a:gd name="connsiteX88" fmla="*/ 2084477 w 2147326"/>
                <a:gd name="connsiteY88" fmla="*/ 100914 h 1136713"/>
                <a:gd name="connsiteX89" fmla="*/ 2080669 w 2147326"/>
                <a:gd name="connsiteY89" fmla="*/ 107578 h 1136713"/>
                <a:gd name="connsiteX90" fmla="*/ 2057815 w 2147326"/>
                <a:gd name="connsiteY90" fmla="*/ 121859 h 1136713"/>
                <a:gd name="connsiteX91" fmla="*/ 2057815 w 2147326"/>
                <a:gd name="connsiteY91" fmla="*/ 136139 h 1136713"/>
                <a:gd name="connsiteX92" fmla="*/ 2051149 w 2147326"/>
                <a:gd name="connsiteY92" fmla="*/ 142803 h 1136713"/>
                <a:gd name="connsiteX93" fmla="*/ 2048292 w 2147326"/>
                <a:gd name="connsiteY93" fmla="*/ 142803 h 1136713"/>
                <a:gd name="connsiteX94" fmla="*/ 2041626 w 2147326"/>
                <a:gd name="connsiteY94" fmla="*/ 149467 h 1136713"/>
                <a:gd name="connsiteX95" fmla="*/ 2037817 w 2147326"/>
                <a:gd name="connsiteY95" fmla="*/ 156131 h 1136713"/>
                <a:gd name="connsiteX96" fmla="*/ 2037817 w 2147326"/>
                <a:gd name="connsiteY96" fmla="*/ 170412 h 1136713"/>
                <a:gd name="connsiteX97" fmla="*/ 2034960 w 2147326"/>
                <a:gd name="connsiteY97" fmla="*/ 170412 h 1136713"/>
                <a:gd name="connsiteX98" fmla="*/ 2032104 w 2147326"/>
                <a:gd name="connsiteY98" fmla="*/ 168508 h 1136713"/>
                <a:gd name="connsiteX99" fmla="*/ 2025438 w 2147326"/>
                <a:gd name="connsiteY99" fmla="*/ 168508 h 1136713"/>
                <a:gd name="connsiteX100" fmla="*/ 2022581 w 2147326"/>
                <a:gd name="connsiteY100" fmla="*/ 172316 h 1136713"/>
                <a:gd name="connsiteX101" fmla="*/ 2015915 w 2147326"/>
                <a:gd name="connsiteY101" fmla="*/ 176124 h 1136713"/>
                <a:gd name="connsiteX102" fmla="*/ 2009250 w 2147326"/>
                <a:gd name="connsiteY102" fmla="*/ 182788 h 1136713"/>
                <a:gd name="connsiteX103" fmla="*/ 2009250 w 2147326"/>
                <a:gd name="connsiteY103" fmla="*/ 186596 h 1136713"/>
                <a:gd name="connsiteX104" fmla="*/ 2006393 w 2147326"/>
                <a:gd name="connsiteY104" fmla="*/ 186596 h 1136713"/>
                <a:gd name="connsiteX105" fmla="*/ 1999727 w 2147326"/>
                <a:gd name="connsiteY105" fmla="*/ 190404 h 1136713"/>
                <a:gd name="connsiteX106" fmla="*/ 1990205 w 2147326"/>
                <a:gd name="connsiteY106" fmla="*/ 190404 h 1136713"/>
                <a:gd name="connsiteX107" fmla="*/ 1983539 w 2147326"/>
                <a:gd name="connsiteY107" fmla="*/ 197068 h 1136713"/>
                <a:gd name="connsiteX108" fmla="*/ 1983539 w 2147326"/>
                <a:gd name="connsiteY108" fmla="*/ 200876 h 1136713"/>
                <a:gd name="connsiteX109" fmla="*/ 1854985 w 2147326"/>
                <a:gd name="connsiteY109" fmla="*/ 200876 h 1136713"/>
                <a:gd name="connsiteX110" fmla="*/ 1848319 w 2147326"/>
                <a:gd name="connsiteY110" fmla="*/ 207541 h 1136713"/>
                <a:gd name="connsiteX111" fmla="*/ 1841653 w 2147326"/>
                <a:gd name="connsiteY111" fmla="*/ 211349 h 1136713"/>
                <a:gd name="connsiteX112" fmla="*/ 1828322 w 2147326"/>
                <a:gd name="connsiteY112" fmla="*/ 225629 h 1136713"/>
                <a:gd name="connsiteX113" fmla="*/ 1821656 w 2147326"/>
                <a:gd name="connsiteY113" fmla="*/ 229437 h 1136713"/>
                <a:gd name="connsiteX114" fmla="*/ 1814991 w 2147326"/>
                <a:gd name="connsiteY114" fmla="*/ 236101 h 1136713"/>
                <a:gd name="connsiteX115" fmla="*/ 1798802 w 2147326"/>
                <a:gd name="connsiteY115" fmla="*/ 236101 h 1136713"/>
                <a:gd name="connsiteX116" fmla="*/ 1798802 w 2147326"/>
                <a:gd name="connsiteY116" fmla="*/ 239909 h 1136713"/>
                <a:gd name="connsiteX117" fmla="*/ 1794993 w 2147326"/>
                <a:gd name="connsiteY117" fmla="*/ 239909 h 1136713"/>
                <a:gd name="connsiteX118" fmla="*/ 1798802 w 2147326"/>
                <a:gd name="connsiteY118" fmla="*/ 243717 h 1136713"/>
                <a:gd name="connsiteX119" fmla="*/ 1798802 w 2147326"/>
                <a:gd name="connsiteY119" fmla="*/ 247525 h 1136713"/>
                <a:gd name="connsiteX120" fmla="*/ 1801659 w 2147326"/>
                <a:gd name="connsiteY120" fmla="*/ 251334 h 1136713"/>
                <a:gd name="connsiteX121" fmla="*/ 1798802 w 2147326"/>
                <a:gd name="connsiteY121" fmla="*/ 255142 h 1136713"/>
                <a:gd name="connsiteX122" fmla="*/ 1798802 w 2147326"/>
                <a:gd name="connsiteY122" fmla="*/ 258950 h 1136713"/>
                <a:gd name="connsiteX123" fmla="*/ 1794993 w 2147326"/>
                <a:gd name="connsiteY123" fmla="*/ 262758 h 1136713"/>
                <a:gd name="connsiteX124" fmla="*/ 1792136 w 2147326"/>
                <a:gd name="connsiteY124" fmla="*/ 269422 h 1136713"/>
                <a:gd name="connsiteX125" fmla="*/ 1788327 w 2147326"/>
                <a:gd name="connsiteY125" fmla="*/ 273230 h 1136713"/>
                <a:gd name="connsiteX126" fmla="*/ 1788327 w 2147326"/>
                <a:gd name="connsiteY126" fmla="*/ 277038 h 1136713"/>
                <a:gd name="connsiteX127" fmla="*/ 1778805 w 2147326"/>
                <a:gd name="connsiteY127" fmla="*/ 277038 h 1136713"/>
                <a:gd name="connsiteX128" fmla="*/ 1778805 w 2147326"/>
                <a:gd name="connsiteY128" fmla="*/ 280846 h 1136713"/>
                <a:gd name="connsiteX129" fmla="*/ 1774996 w 2147326"/>
                <a:gd name="connsiteY129" fmla="*/ 280846 h 1136713"/>
                <a:gd name="connsiteX130" fmla="*/ 1768330 w 2147326"/>
                <a:gd name="connsiteY130" fmla="*/ 284654 h 1136713"/>
                <a:gd name="connsiteX131" fmla="*/ 1755951 w 2147326"/>
                <a:gd name="connsiteY131" fmla="*/ 284654 h 1136713"/>
                <a:gd name="connsiteX132" fmla="*/ 1753094 w 2147326"/>
                <a:gd name="connsiteY132" fmla="*/ 280846 h 1136713"/>
                <a:gd name="connsiteX133" fmla="*/ 1746428 w 2147326"/>
                <a:gd name="connsiteY133" fmla="*/ 287510 h 1136713"/>
                <a:gd name="connsiteX134" fmla="*/ 1733097 w 2147326"/>
                <a:gd name="connsiteY134" fmla="*/ 287510 h 1136713"/>
                <a:gd name="connsiteX135" fmla="*/ 1726431 w 2147326"/>
                <a:gd name="connsiteY135" fmla="*/ 283702 h 1136713"/>
                <a:gd name="connsiteX136" fmla="*/ 1723574 w 2147326"/>
                <a:gd name="connsiteY136" fmla="*/ 279894 h 1136713"/>
                <a:gd name="connsiteX137" fmla="*/ 1707386 w 2147326"/>
                <a:gd name="connsiteY137" fmla="*/ 279894 h 1136713"/>
                <a:gd name="connsiteX138" fmla="*/ 1697864 w 2147326"/>
                <a:gd name="connsiteY138" fmla="*/ 286558 h 1136713"/>
                <a:gd name="connsiteX139" fmla="*/ 1688341 w 2147326"/>
                <a:gd name="connsiteY139" fmla="*/ 290366 h 1136713"/>
                <a:gd name="connsiteX140" fmla="*/ 1685484 w 2147326"/>
                <a:gd name="connsiteY140" fmla="*/ 290366 h 1136713"/>
                <a:gd name="connsiteX141" fmla="*/ 1685484 w 2147326"/>
                <a:gd name="connsiteY141" fmla="*/ 303695 h 1136713"/>
                <a:gd name="connsiteX142" fmla="*/ 1681675 w 2147326"/>
                <a:gd name="connsiteY142" fmla="*/ 307503 h 1136713"/>
                <a:gd name="connsiteX143" fmla="*/ 1688341 w 2147326"/>
                <a:gd name="connsiteY143" fmla="*/ 307503 h 1136713"/>
                <a:gd name="connsiteX144" fmla="*/ 1681675 w 2147326"/>
                <a:gd name="connsiteY144" fmla="*/ 311311 h 1136713"/>
                <a:gd name="connsiteX145" fmla="*/ 1665487 w 2147326"/>
                <a:gd name="connsiteY145" fmla="*/ 321783 h 1136713"/>
                <a:gd name="connsiteX146" fmla="*/ 1645490 w 2147326"/>
                <a:gd name="connsiteY146" fmla="*/ 333207 h 1136713"/>
                <a:gd name="connsiteX147" fmla="*/ 1625492 w 2147326"/>
                <a:gd name="connsiteY147" fmla="*/ 339872 h 1136713"/>
                <a:gd name="connsiteX148" fmla="*/ 1615970 w 2147326"/>
                <a:gd name="connsiteY148" fmla="*/ 346536 h 1136713"/>
                <a:gd name="connsiteX149" fmla="*/ 1609304 w 2147326"/>
                <a:gd name="connsiteY149" fmla="*/ 350344 h 1136713"/>
                <a:gd name="connsiteX150" fmla="*/ 1605495 w 2147326"/>
                <a:gd name="connsiteY150" fmla="*/ 350344 h 1136713"/>
                <a:gd name="connsiteX151" fmla="*/ 1566453 w 2147326"/>
                <a:gd name="connsiteY151" fmla="*/ 363672 h 1136713"/>
                <a:gd name="connsiteX152" fmla="*/ 1562644 w 2147326"/>
                <a:gd name="connsiteY152" fmla="*/ 367480 h 1136713"/>
                <a:gd name="connsiteX153" fmla="*/ 1555978 w 2147326"/>
                <a:gd name="connsiteY153" fmla="*/ 367480 h 1136713"/>
                <a:gd name="connsiteX154" fmla="*/ 1549312 w 2147326"/>
                <a:gd name="connsiteY154" fmla="*/ 371288 h 1136713"/>
                <a:gd name="connsiteX155" fmla="*/ 1539790 w 2147326"/>
                <a:gd name="connsiteY155" fmla="*/ 371288 h 1136713"/>
                <a:gd name="connsiteX156" fmla="*/ 1535981 w 2147326"/>
                <a:gd name="connsiteY156" fmla="*/ 375096 h 1136713"/>
                <a:gd name="connsiteX157" fmla="*/ 1522649 w 2147326"/>
                <a:gd name="connsiteY157" fmla="*/ 375096 h 1136713"/>
                <a:gd name="connsiteX158" fmla="*/ 1518840 w 2147326"/>
                <a:gd name="connsiteY158" fmla="*/ 371288 h 1136713"/>
                <a:gd name="connsiteX159" fmla="*/ 1518840 w 2147326"/>
                <a:gd name="connsiteY159" fmla="*/ 367480 h 1136713"/>
                <a:gd name="connsiteX160" fmla="*/ 1512175 w 2147326"/>
                <a:gd name="connsiteY160" fmla="*/ 367480 h 1136713"/>
                <a:gd name="connsiteX161" fmla="*/ 1505509 w 2147326"/>
                <a:gd name="connsiteY161" fmla="*/ 363672 h 1136713"/>
                <a:gd name="connsiteX162" fmla="*/ 1498843 w 2147326"/>
                <a:gd name="connsiteY162" fmla="*/ 357008 h 1136713"/>
                <a:gd name="connsiteX163" fmla="*/ 1502652 w 2147326"/>
                <a:gd name="connsiteY163" fmla="*/ 357008 h 1136713"/>
                <a:gd name="connsiteX164" fmla="*/ 1505509 w 2147326"/>
                <a:gd name="connsiteY164" fmla="*/ 353200 h 1136713"/>
                <a:gd name="connsiteX165" fmla="*/ 1518840 w 2147326"/>
                <a:gd name="connsiteY165" fmla="*/ 346536 h 1136713"/>
                <a:gd name="connsiteX166" fmla="*/ 1518840 w 2147326"/>
                <a:gd name="connsiteY166" fmla="*/ 342728 h 1136713"/>
                <a:gd name="connsiteX167" fmla="*/ 1532172 w 2147326"/>
                <a:gd name="connsiteY167" fmla="*/ 328447 h 1136713"/>
                <a:gd name="connsiteX168" fmla="*/ 1552169 w 2147326"/>
                <a:gd name="connsiteY168" fmla="*/ 317975 h 1136713"/>
                <a:gd name="connsiteX169" fmla="*/ 1555026 w 2147326"/>
                <a:gd name="connsiteY169" fmla="*/ 317975 h 1136713"/>
                <a:gd name="connsiteX170" fmla="*/ 1558835 w 2147326"/>
                <a:gd name="connsiteY170" fmla="*/ 314167 h 1136713"/>
                <a:gd name="connsiteX171" fmla="*/ 1558835 w 2147326"/>
                <a:gd name="connsiteY171" fmla="*/ 299887 h 1136713"/>
                <a:gd name="connsiteX172" fmla="*/ 1561692 w 2147326"/>
                <a:gd name="connsiteY172" fmla="*/ 296078 h 1136713"/>
                <a:gd name="connsiteX173" fmla="*/ 1565501 w 2147326"/>
                <a:gd name="connsiteY173" fmla="*/ 289414 h 1136713"/>
                <a:gd name="connsiteX174" fmla="*/ 1561692 w 2147326"/>
                <a:gd name="connsiteY174" fmla="*/ 285606 h 1136713"/>
                <a:gd name="connsiteX175" fmla="*/ 1561692 w 2147326"/>
                <a:gd name="connsiteY175" fmla="*/ 281798 h 1136713"/>
                <a:gd name="connsiteX176" fmla="*/ 1565501 w 2147326"/>
                <a:gd name="connsiteY176" fmla="*/ 275134 h 1136713"/>
                <a:gd name="connsiteX177" fmla="*/ 1565501 w 2147326"/>
                <a:gd name="connsiteY177" fmla="*/ 260854 h 1136713"/>
                <a:gd name="connsiteX178" fmla="*/ 1568357 w 2147326"/>
                <a:gd name="connsiteY178" fmla="*/ 254190 h 1136713"/>
                <a:gd name="connsiteX179" fmla="*/ 1568357 w 2147326"/>
                <a:gd name="connsiteY179" fmla="*/ 250382 h 1136713"/>
                <a:gd name="connsiteX180" fmla="*/ 1565501 w 2147326"/>
                <a:gd name="connsiteY180" fmla="*/ 246573 h 1136713"/>
                <a:gd name="connsiteX181" fmla="*/ 1561692 w 2147326"/>
                <a:gd name="connsiteY181" fmla="*/ 246573 h 1136713"/>
                <a:gd name="connsiteX182" fmla="*/ 1558835 w 2147326"/>
                <a:gd name="connsiteY182" fmla="*/ 250382 h 1136713"/>
                <a:gd name="connsiteX183" fmla="*/ 1552169 w 2147326"/>
                <a:gd name="connsiteY183" fmla="*/ 250382 h 1136713"/>
                <a:gd name="connsiteX184" fmla="*/ 1542647 w 2147326"/>
                <a:gd name="connsiteY184" fmla="*/ 260854 h 1136713"/>
                <a:gd name="connsiteX185" fmla="*/ 1535981 w 2147326"/>
                <a:gd name="connsiteY185" fmla="*/ 264662 h 1136713"/>
                <a:gd name="connsiteX186" fmla="*/ 1533124 w 2147326"/>
                <a:gd name="connsiteY186" fmla="*/ 268470 h 1136713"/>
                <a:gd name="connsiteX187" fmla="*/ 1523602 w 2147326"/>
                <a:gd name="connsiteY187" fmla="*/ 268470 h 1136713"/>
                <a:gd name="connsiteX188" fmla="*/ 1519793 w 2147326"/>
                <a:gd name="connsiteY188" fmla="*/ 264662 h 1136713"/>
                <a:gd name="connsiteX189" fmla="*/ 1523602 w 2147326"/>
                <a:gd name="connsiteY189" fmla="*/ 260854 h 1136713"/>
                <a:gd name="connsiteX190" fmla="*/ 1526458 w 2147326"/>
                <a:gd name="connsiteY190" fmla="*/ 254190 h 1136713"/>
                <a:gd name="connsiteX191" fmla="*/ 1539790 w 2147326"/>
                <a:gd name="connsiteY191" fmla="*/ 247525 h 1136713"/>
                <a:gd name="connsiteX192" fmla="*/ 1549312 w 2147326"/>
                <a:gd name="connsiteY192" fmla="*/ 237053 h 1136713"/>
                <a:gd name="connsiteX193" fmla="*/ 1562644 w 2147326"/>
                <a:gd name="connsiteY193" fmla="*/ 230389 h 1136713"/>
                <a:gd name="connsiteX194" fmla="*/ 1566453 w 2147326"/>
                <a:gd name="connsiteY194" fmla="*/ 226581 h 1136713"/>
                <a:gd name="connsiteX195" fmla="*/ 1566453 w 2147326"/>
                <a:gd name="connsiteY195" fmla="*/ 216109 h 1136713"/>
                <a:gd name="connsiteX196" fmla="*/ 1562644 w 2147326"/>
                <a:gd name="connsiteY196" fmla="*/ 212301 h 1136713"/>
                <a:gd name="connsiteX197" fmla="*/ 1562644 w 2147326"/>
                <a:gd name="connsiteY197" fmla="*/ 205636 h 1136713"/>
                <a:gd name="connsiteX198" fmla="*/ 1565501 w 2147326"/>
                <a:gd name="connsiteY198" fmla="*/ 205636 h 1136713"/>
                <a:gd name="connsiteX199" fmla="*/ 1568357 w 2147326"/>
                <a:gd name="connsiteY199" fmla="*/ 201828 h 1136713"/>
                <a:gd name="connsiteX200" fmla="*/ 1572167 w 2147326"/>
                <a:gd name="connsiteY200" fmla="*/ 195164 h 1136713"/>
                <a:gd name="connsiteX201" fmla="*/ 1572167 w 2147326"/>
                <a:gd name="connsiteY201" fmla="*/ 188500 h 1136713"/>
                <a:gd name="connsiteX202" fmla="*/ 1568357 w 2147326"/>
                <a:gd name="connsiteY202" fmla="*/ 184692 h 1136713"/>
                <a:gd name="connsiteX203" fmla="*/ 1561692 w 2147326"/>
                <a:gd name="connsiteY203" fmla="*/ 184692 h 1136713"/>
                <a:gd name="connsiteX204" fmla="*/ 1555026 w 2147326"/>
                <a:gd name="connsiteY204" fmla="*/ 180884 h 1136713"/>
                <a:gd name="connsiteX205" fmla="*/ 1552169 w 2147326"/>
                <a:gd name="connsiteY205" fmla="*/ 180884 h 1136713"/>
                <a:gd name="connsiteX206" fmla="*/ 1548360 w 2147326"/>
                <a:gd name="connsiteY206" fmla="*/ 174220 h 1136713"/>
                <a:gd name="connsiteX207" fmla="*/ 1545503 w 2147326"/>
                <a:gd name="connsiteY207" fmla="*/ 170412 h 1136713"/>
                <a:gd name="connsiteX208" fmla="*/ 1545503 w 2147326"/>
                <a:gd name="connsiteY208" fmla="*/ 166604 h 1136713"/>
                <a:gd name="connsiteX209" fmla="*/ 1541694 w 2147326"/>
                <a:gd name="connsiteY209" fmla="*/ 170412 h 1136713"/>
                <a:gd name="connsiteX210" fmla="*/ 1538838 w 2147326"/>
                <a:gd name="connsiteY210" fmla="*/ 170412 h 1136713"/>
                <a:gd name="connsiteX211" fmla="*/ 1538838 w 2147326"/>
                <a:gd name="connsiteY211" fmla="*/ 156131 h 1136713"/>
                <a:gd name="connsiteX212" fmla="*/ 1558835 w 2147326"/>
                <a:gd name="connsiteY212" fmla="*/ 159940 h 1136713"/>
                <a:gd name="connsiteX213" fmla="*/ 1561692 w 2147326"/>
                <a:gd name="connsiteY213" fmla="*/ 156131 h 1136713"/>
                <a:gd name="connsiteX214" fmla="*/ 1561692 w 2147326"/>
                <a:gd name="connsiteY214" fmla="*/ 145659 h 1136713"/>
                <a:gd name="connsiteX215" fmla="*/ 1568357 w 2147326"/>
                <a:gd name="connsiteY215" fmla="*/ 145659 h 1136713"/>
                <a:gd name="connsiteX216" fmla="*/ 1572167 w 2147326"/>
                <a:gd name="connsiteY216" fmla="*/ 135187 h 1136713"/>
                <a:gd name="connsiteX217" fmla="*/ 1562644 w 2147326"/>
                <a:gd name="connsiteY217" fmla="*/ 135187 h 1136713"/>
                <a:gd name="connsiteX218" fmla="*/ 1559787 w 2147326"/>
                <a:gd name="connsiteY218" fmla="*/ 141851 h 1136713"/>
                <a:gd name="connsiteX219" fmla="*/ 1546456 w 2147326"/>
                <a:gd name="connsiteY219" fmla="*/ 135187 h 1136713"/>
                <a:gd name="connsiteX220" fmla="*/ 1546456 w 2147326"/>
                <a:gd name="connsiteY220" fmla="*/ 124715 h 1136713"/>
                <a:gd name="connsiteX221" fmla="*/ 1536933 w 2147326"/>
                <a:gd name="connsiteY221" fmla="*/ 124715 h 1136713"/>
                <a:gd name="connsiteX222" fmla="*/ 1530267 w 2147326"/>
                <a:gd name="connsiteY222" fmla="*/ 128523 h 1136713"/>
                <a:gd name="connsiteX223" fmla="*/ 1500748 w 2147326"/>
                <a:gd name="connsiteY223" fmla="*/ 128523 h 1136713"/>
                <a:gd name="connsiteX224" fmla="*/ 1494082 w 2147326"/>
                <a:gd name="connsiteY224" fmla="*/ 132331 h 1136713"/>
                <a:gd name="connsiteX225" fmla="*/ 1487416 w 2147326"/>
                <a:gd name="connsiteY225" fmla="*/ 132331 h 1136713"/>
                <a:gd name="connsiteX226" fmla="*/ 1480750 w 2147326"/>
                <a:gd name="connsiteY226" fmla="*/ 136139 h 1136713"/>
                <a:gd name="connsiteX227" fmla="*/ 1471228 w 2147326"/>
                <a:gd name="connsiteY227" fmla="*/ 136139 h 1136713"/>
                <a:gd name="connsiteX228" fmla="*/ 1457896 w 2147326"/>
                <a:gd name="connsiteY228" fmla="*/ 129475 h 1136713"/>
                <a:gd name="connsiteX229" fmla="*/ 1457896 w 2147326"/>
                <a:gd name="connsiteY229" fmla="*/ 125667 h 1136713"/>
                <a:gd name="connsiteX230" fmla="*/ 1455040 w 2147326"/>
                <a:gd name="connsiteY230" fmla="*/ 121859 h 1136713"/>
                <a:gd name="connsiteX231" fmla="*/ 1455040 w 2147326"/>
                <a:gd name="connsiteY231" fmla="*/ 118051 h 1136713"/>
                <a:gd name="connsiteX232" fmla="*/ 1451231 w 2147326"/>
                <a:gd name="connsiteY232" fmla="*/ 111386 h 1136713"/>
                <a:gd name="connsiteX233" fmla="*/ 1441708 w 2147326"/>
                <a:gd name="connsiteY233" fmla="*/ 111386 h 1136713"/>
                <a:gd name="connsiteX234" fmla="*/ 1437899 w 2147326"/>
                <a:gd name="connsiteY234" fmla="*/ 115194 h 1136713"/>
                <a:gd name="connsiteX235" fmla="*/ 1435042 w 2147326"/>
                <a:gd name="connsiteY235" fmla="*/ 115194 h 1136713"/>
                <a:gd name="connsiteX236" fmla="*/ 1432186 w 2147326"/>
                <a:gd name="connsiteY236" fmla="*/ 111386 h 1136713"/>
                <a:gd name="connsiteX237" fmla="*/ 1465514 w 2147326"/>
                <a:gd name="connsiteY237" fmla="*/ 93298 h 1136713"/>
                <a:gd name="connsiteX238" fmla="*/ 1458848 w 2147326"/>
                <a:gd name="connsiteY238" fmla="*/ 86634 h 1136713"/>
                <a:gd name="connsiteX239" fmla="*/ 1449326 w 2147326"/>
                <a:gd name="connsiteY239" fmla="*/ 86634 h 1136713"/>
                <a:gd name="connsiteX240" fmla="*/ 1442660 w 2147326"/>
                <a:gd name="connsiteY240" fmla="*/ 93298 h 1136713"/>
                <a:gd name="connsiteX241" fmla="*/ 1435994 w 2147326"/>
                <a:gd name="connsiteY241" fmla="*/ 97106 h 1136713"/>
                <a:gd name="connsiteX242" fmla="*/ 1432186 w 2147326"/>
                <a:gd name="connsiteY242" fmla="*/ 100914 h 1136713"/>
                <a:gd name="connsiteX243" fmla="*/ 1429329 w 2147326"/>
                <a:gd name="connsiteY243" fmla="*/ 100914 h 1136713"/>
                <a:gd name="connsiteX244" fmla="*/ 1415997 w 2147326"/>
                <a:gd name="connsiteY244" fmla="*/ 107578 h 1136713"/>
                <a:gd name="connsiteX245" fmla="*/ 1406475 w 2147326"/>
                <a:gd name="connsiteY245" fmla="*/ 111386 h 1136713"/>
                <a:gd name="connsiteX246" fmla="*/ 1393143 w 2147326"/>
                <a:gd name="connsiteY246" fmla="*/ 118051 h 1136713"/>
                <a:gd name="connsiteX247" fmla="*/ 1376955 w 2147326"/>
                <a:gd name="connsiteY247" fmla="*/ 118051 h 1136713"/>
                <a:gd name="connsiteX248" fmla="*/ 1370289 w 2147326"/>
                <a:gd name="connsiteY248" fmla="*/ 124715 h 1136713"/>
                <a:gd name="connsiteX249" fmla="*/ 1343626 w 2147326"/>
                <a:gd name="connsiteY249" fmla="*/ 124715 h 1136713"/>
                <a:gd name="connsiteX250" fmla="*/ 1343626 w 2147326"/>
                <a:gd name="connsiteY250" fmla="*/ 120907 h 1136713"/>
                <a:gd name="connsiteX251" fmla="*/ 1347435 w 2147326"/>
                <a:gd name="connsiteY251" fmla="*/ 117099 h 1136713"/>
                <a:gd name="connsiteX252" fmla="*/ 1350292 w 2147326"/>
                <a:gd name="connsiteY252" fmla="*/ 117099 h 1136713"/>
                <a:gd name="connsiteX253" fmla="*/ 1356958 w 2147326"/>
                <a:gd name="connsiteY253" fmla="*/ 110434 h 1136713"/>
                <a:gd name="connsiteX254" fmla="*/ 1350292 w 2147326"/>
                <a:gd name="connsiteY254" fmla="*/ 110434 h 1136713"/>
                <a:gd name="connsiteX255" fmla="*/ 1343626 w 2147326"/>
                <a:gd name="connsiteY255" fmla="*/ 114243 h 1136713"/>
                <a:gd name="connsiteX256" fmla="*/ 1323629 w 2147326"/>
                <a:gd name="connsiteY256" fmla="*/ 114243 h 1136713"/>
                <a:gd name="connsiteX257" fmla="*/ 1316963 w 2147326"/>
                <a:gd name="connsiteY257" fmla="*/ 118051 h 1136713"/>
                <a:gd name="connsiteX258" fmla="*/ 1313154 w 2147326"/>
                <a:gd name="connsiteY258" fmla="*/ 121859 h 1136713"/>
                <a:gd name="connsiteX259" fmla="*/ 1298870 w 2147326"/>
                <a:gd name="connsiteY259" fmla="*/ 121859 h 1136713"/>
                <a:gd name="connsiteX260" fmla="*/ 1298870 w 2147326"/>
                <a:gd name="connsiteY260" fmla="*/ 115194 h 1136713"/>
                <a:gd name="connsiteX261" fmla="*/ 1315059 w 2147326"/>
                <a:gd name="connsiteY261" fmla="*/ 104722 h 1136713"/>
                <a:gd name="connsiteX262" fmla="*/ 1337913 w 2147326"/>
                <a:gd name="connsiteY262" fmla="*/ 98058 h 1136713"/>
                <a:gd name="connsiteX263" fmla="*/ 1371242 w 2147326"/>
                <a:gd name="connsiteY263" fmla="*/ 79970 h 1136713"/>
                <a:gd name="connsiteX264" fmla="*/ 1380764 w 2147326"/>
                <a:gd name="connsiteY264" fmla="*/ 73306 h 1136713"/>
                <a:gd name="connsiteX265" fmla="*/ 1394096 w 2147326"/>
                <a:gd name="connsiteY265" fmla="*/ 69498 h 1136713"/>
                <a:gd name="connsiteX266" fmla="*/ 1410284 w 2147326"/>
                <a:gd name="connsiteY266" fmla="*/ 65689 h 1136713"/>
                <a:gd name="connsiteX267" fmla="*/ 1414093 w 2147326"/>
                <a:gd name="connsiteY267" fmla="*/ 65689 h 1136713"/>
                <a:gd name="connsiteX268" fmla="*/ 1420758 w 2147326"/>
                <a:gd name="connsiteY268" fmla="*/ 61881 h 1136713"/>
                <a:gd name="connsiteX269" fmla="*/ 1411236 w 2147326"/>
                <a:gd name="connsiteY269" fmla="*/ 61881 h 1136713"/>
                <a:gd name="connsiteX270" fmla="*/ 1404570 w 2147326"/>
                <a:gd name="connsiteY270" fmla="*/ 58073 h 1136713"/>
                <a:gd name="connsiteX271" fmla="*/ 1401713 w 2147326"/>
                <a:gd name="connsiteY271" fmla="*/ 58073 h 1136713"/>
                <a:gd name="connsiteX272" fmla="*/ 1401713 w 2147326"/>
                <a:gd name="connsiteY272" fmla="*/ 54265 h 1136713"/>
                <a:gd name="connsiteX273" fmla="*/ 1375050 w 2147326"/>
                <a:gd name="connsiteY273" fmla="*/ 58073 h 1136713"/>
                <a:gd name="connsiteX274" fmla="*/ 1375050 w 2147326"/>
                <a:gd name="connsiteY274" fmla="*/ 47601 h 1136713"/>
                <a:gd name="connsiteX275" fmla="*/ 1372194 w 2147326"/>
                <a:gd name="connsiteY275" fmla="*/ 51409 h 1136713"/>
                <a:gd name="connsiteX276" fmla="*/ 1365528 w 2147326"/>
                <a:gd name="connsiteY276" fmla="*/ 55217 h 1136713"/>
                <a:gd name="connsiteX277" fmla="*/ 1358862 w 2147326"/>
                <a:gd name="connsiteY277" fmla="*/ 61881 h 1136713"/>
                <a:gd name="connsiteX278" fmla="*/ 1352197 w 2147326"/>
                <a:gd name="connsiteY278" fmla="*/ 61881 h 1136713"/>
                <a:gd name="connsiteX279" fmla="*/ 1342674 w 2147326"/>
                <a:gd name="connsiteY279" fmla="*/ 51409 h 1136713"/>
                <a:gd name="connsiteX280" fmla="*/ 1326486 w 2147326"/>
                <a:gd name="connsiteY280" fmla="*/ 51409 h 1136713"/>
                <a:gd name="connsiteX281" fmla="*/ 1322677 w 2147326"/>
                <a:gd name="connsiteY281" fmla="*/ 47601 h 1136713"/>
                <a:gd name="connsiteX282" fmla="*/ 1322677 w 2147326"/>
                <a:gd name="connsiteY282" fmla="*/ 44745 h 1136713"/>
                <a:gd name="connsiteX283" fmla="*/ 1316011 w 2147326"/>
                <a:gd name="connsiteY283" fmla="*/ 38081 h 1136713"/>
                <a:gd name="connsiteX284" fmla="*/ 1309345 w 2147326"/>
                <a:gd name="connsiteY284" fmla="*/ 34273 h 1136713"/>
                <a:gd name="connsiteX285" fmla="*/ 1302679 w 2147326"/>
                <a:gd name="connsiteY285" fmla="*/ 34273 h 1136713"/>
                <a:gd name="connsiteX286" fmla="*/ 1296014 w 2147326"/>
                <a:gd name="connsiteY286" fmla="*/ 40937 h 1136713"/>
                <a:gd name="connsiteX287" fmla="*/ 1296014 w 2147326"/>
                <a:gd name="connsiteY287" fmla="*/ 44745 h 1136713"/>
                <a:gd name="connsiteX288" fmla="*/ 1289348 w 2147326"/>
                <a:gd name="connsiteY288" fmla="*/ 44745 h 1136713"/>
                <a:gd name="connsiteX289" fmla="*/ 1279825 w 2147326"/>
                <a:gd name="connsiteY289" fmla="*/ 34273 h 1136713"/>
                <a:gd name="connsiteX290" fmla="*/ 1273160 w 2147326"/>
                <a:gd name="connsiteY290" fmla="*/ 34273 h 1136713"/>
                <a:gd name="connsiteX291" fmla="*/ 1263637 w 2147326"/>
                <a:gd name="connsiteY291" fmla="*/ 30465 h 1136713"/>
                <a:gd name="connsiteX292" fmla="*/ 1256971 w 2147326"/>
                <a:gd name="connsiteY292" fmla="*/ 26657 h 1136713"/>
                <a:gd name="connsiteX293" fmla="*/ 1256971 w 2147326"/>
                <a:gd name="connsiteY293" fmla="*/ 19992 h 1136713"/>
                <a:gd name="connsiteX294" fmla="*/ 1259828 w 2147326"/>
                <a:gd name="connsiteY294" fmla="*/ 13328 h 1136713"/>
                <a:gd name="connsiteX295" fmla="*/ 1266494 w 2147326"/>
                <a:gd name="connsiteY295" fmla="*/ 6664 h 1136713"/>
                <a:gd name="connsiteX296" fmla="*/ 1259828 w 2147326"/>
                <a:gd name="connsiteY296" fmla="*/ 0 h 1136713"/>
                <a:gd name="connsiteX297" fmla="*/ 1253162 w 2147326"/>
                <a:gd name="connsiteY297" fmla="*/ 3808 h 1136713"/>
                <a:gd name="connsiteX298" fmla="*/ 1249353 w 2147326"/>
                <a:gd name="connsiteY298" fmla="*/ 7616 h 1136713"/>
                <a:gd name="connsiteX299" fmla="*/ 1246497 w 2147326"/>
                <a:gd name="connsiteY299" fmla="*/ 14280 h 1136713"/>
                <a:gd name="connsiteX300" fmla="*/ 1246497 w 2147326"/>
                <a:gd name="connsiteY300" fmla="*/ 18088 h 1136713"/>
                <a:gd name="connsiteX301" fmla="*/ 1242688 w 2147326"/>
                <a:gd name="connsiteY301" fmla="*/ 24752 h 1136713"/>
                <a:gd name="connsiteX302" fmla="*/ 304720 w 2147326"/>
                <a:gd name="connsiteY302" fmla="*/ 24752 h 1136713"/>
                <a:gd name="connsiteX303" fmla="*/ 301864 w 2147326"/>
                <a:gd name="connsiteY303" fmla="*/ 31417 h 1136713"/>
                <a:gd name="connsiteX304" fmla="*/ 301864 w 2147326"/>
                <a:gd name="connsiteY304" fmla="*/ 35225 h 1136713"/>
                <a:gd name="connsiteX305" fmla="*/ 298055 w 2147326"/>
                <a:gd name="connsiteY305" fmla="*/ 35225 h 1136713"/>
                <a:gd name="connsiteX306" fmla="*/ 298055 w 2147326"/>
                <a:gd name="connsiteY306" fmla="*/ 41889 h 1136713"/>
                <a:gd name="connsiteX307" fmla="*/ 295198 w 2147326"/>
                <a:gd name="connsiteY307" fmla="*/ 48553 h 1136713"/>
                <a:gd name="connsiteX308" fmla="*/ 295198 w 2147326"/>
                <a:gd name="connsiteY308" fmla="*/ 62833 h 1136713"/>
                <a:gd name="connsiteX309" fmla="*/ 279962 w 2147326"/>
                <a:gd name="connsiteY309" fmla="*/ 73306 h 1136713"/>
                <a:gd name="connsiteX310" fmla="*/ 276153 w 2147326"/>
                <a:gd name="connsiteY310" fmla="*/ 83778 h 1136713"/>
                <a:gd name="connsiteX311" fmla="*/ 266630 w 2147326"/>
                <a:gd name="connsiteY311" fmla="*/ 98058 h 1136713"/>
                <a:gd name="connsiteX312" fmla="*/ 239967 w 2147326"/>
                <a:gd name="connsiteY312" fmla="*/ 104722 h 1136713"/>
                <a:gd name="connsiteX313" fmla="*/ 259964 w 2147326"/>
                <a:gd name="connsiteY313" fmla="*/ 94250 h 1136713"/>
                <a:gd name="connsiteX314" fmla="*/ 246633 w 2147326"/>
                <a:gd name="connsiteY314" fmla="*/ 94250 h 1136713"/>
                <a:gd name="connsiteX315" fmla="*/ 249490 w 2147326"/>
                <a:gd name="connsiteY315" fmla="*/ 90442 h 1136713"/>
                <a:gd name="connsiteX316" fmla="*/ 253299 w 2147326"/>
                <a:gd name="connsiteY316" fmla="*/ 83778 h 1136713"/>
                <a:gd name="connsiteX317" fmla="*/ 266630 w 2147326"/>
                <a:gd name="connsiteY317" fmla="*/ 69498 h 1136713"/>
                <a:gd name="connsiteX318" fmla="*/ 269487 w 2147326"/>
                <a:gd name="connsiteY318" fmla="*/ 69498 h 1136713"/>
                <a:gd name="connsiteX319" fmla="*/ 276153 w 2147326"/>
                <a:gd name="connsiteY319" fmla="*/ 62833 h 1136713"/>
                <a:gd name="connsiteX320" fmla="*/ 276153 w 2147326"/>
                <a:gd name="connsiteY320" fmla="*/ 59025 h 1136713"/>
                <a:gd name="connsiteX321" fmla="*/ 249490 w 2147326"/>
                <a:gd name="connsiteY321" fmla="*/ 59025 h 1136713"/>
                <a:gd name="connsiteX322" fmla="*/ 246633 w 2147326"/>
                <a:gd name="connsiteY322" fmla="*/ 55217 h 1136713"/>
                <a:gd name="connsiteX323" fmla="*/ 239967 w 2147326"/>
                <a:gd name="connsiteY323" fmla="*/ 51409 h 1136713"/>
                <a:gd name="connsiteX324" fmla="*/ 236158 w 2147326"/>
                <a:gd name="connsiteY324" fmla="*/ 47601 h 1136713"/>
                <a:gd name="connsiteX325" fmla="*/ 229492 w 2147326"/>
                <a:gd name="connsiteY325" fmla="*/ 43793 h 1136713"/>
                <a:gd name="connsiteX326" fmla="*/ 219970 w 2147326"/>
                <a:gd name="connsiteY326" fmla="*/ 43793 h 1136713"/>
                <a:gd name="connsiteX327" fmla="*/ 213304 w 2147326"/>
                <a:gd name="connsiteY327" fmla="*/ 50457 h 1136713"/>
                <a:gd name="connsiteX328" fmla="*/ 210447 w 2147326"/>
                <a:gd name="connsiteY328" fmla="*/ 57121 h 1136713"/>
                <a:gd name="connsiteX329" fmla="*/ 210447 w 2147326"/>
                <a:gd name="connsiteY329" fmla="*/ 85682 h 1136713"/>
                <a:gd name="connsiteX330" fmla="*/ 206639 w 2147326"/>
                <a:gd name="connsiteY330" fmla="*/ 89490 h 1136713"/>
                <a:gd name="connsiteX331" fmla="*/ 206639 w 2147326"/>
                <a:gd name="connsiteY331" fmla="*/ 93298 h 1136713"/>
                <a:gd name="connsiteX332" fmla="*/ 197116 w 2147326"/>
                <a:gd name="connsiteY332" fmla="*/ 103770 h 1136713"/>
                <a:gd name="connsiteX333" fmla="*/ 213304 w 2147326"/>
                <a:gd name="connsiteY333" fmla="*/ 107578 h 1136713"/>
                <a:gd name="connsiteX334" fmla="*/ 197116 w 2147326"/>
                <a:gd name="connsiteY334" fmla="*/ 111386 h 1136713"/>
                <a:gd name="connsiteX335" fmla="*/ 199973 w 2147326"/>
                <a:gd name="connsiteY335" fmla="*/ 121859 h 1136713"/>
                <a:gd name="connsiteX336" fmla="*/ 190450 w 2147326"/>
                <a:gd name="connsiteY336" fmla="*/ 136139 h 1136713"/>
                <a:gd name="connsiteX337" fmla="*/ 192355 w 2147326"/>
                <a:gd name="connsiteY337" fmla="*/ 136139 h 1136713"/>
                <a:gd name="connsiteX338" fmla="*/ 199020 w 2147326"/>
                <a:gd name="connsiteY338" fmla="*/ 142803 h 1136713"/>
                <a:gd name="connsiteX339" fmla="*/ 201877 w 2147326"/>
                <a:gd name="connsiteY339" fmla="*/ 142803 h 1136713"/>
                <a:gd name="connsiteX340" fmla="*/ 204734 w 2147326"/>
                <a:gd name="connsiteY340" fmla="*/ 146611 h 1136713"/>
                <a:gd name="connsiteX341" fmla="*/ 178071 w 2147326"/>
                <a:gd name="connsiteY341" fmla="*/ 146611 h 1136713"/>
                <a:gd name="connsiteX342" fmla="*/ 175214 w 2147326"/>
                <a:gd name="connsiteY342" fmla="*/ 153275 h 1136713"/>
                <a:gd name="connsiteX343" fmla="*/ 165692 w 2147326"/>
                <a:gd name="connsiteY343" fmla="*/ 163748 h 1136713"/>
                <a:gd name="connsiteX344" fmla="*/ 145694 w 2147326"/>
                <a:gd name="connsiteY344" fmla="*/ 198972 h 1136713"/>
                <a:gd name="connsiteX345" fmla="*/ 139029 w 2147326"/>
                <a:gd name="connsiteY345" fmla="*/ 209445 h 1136713"/>
                <a:gd name="connsiteX346" fmla="*/ 116175 w 2147326"/>
                <a:gd name="connsiteY346" fmla="*/ 233245 h 1136713"/>
                <a:gd name="connsiteX347" fmla="*/ 102843 w 2147326"/>
                <a:gd name="connsiteY347" fmla="*/ 251334 h 1136713"/>
                <a:gd name="connsiteX348" fmla="*/ 93321 w 2147326"/>
                <a:gd name="connsiteY348" fmla="*/ 265614 h 1136713"/>
                <a:gd name="connsiteX349" fmla="*/ 89512 w 2147326"/>
                <a:gd name="connsiteY349" fmla="*/ 269422 h 1136713"/>
                <a:gd name="connsiteX350" fmla="*/ 93321 w 2147326"/>
                <a:gd name="connsiteY350" fmla="*/ 279894 h 1136713"/>
                <a:gd name="connsiteX351" fmla="*/ 89512 w 2147326"/>
                <a:gd name="connsiteY351" fmla="*/ 279894 h 1136713"/>
                <a:gd name="connsiteX352" fmla="*/ 86655 w 2147326"/>
                <a:gd name="connsiteY352" fmla="*/ 283702 h 1136713"/>
                <a:gd name="connsiteX353" fmla="*/ 79989 w 2147326"/>
                <a:gd name="connsiteY353" fmla="*/ 287510 h 1136713"/>
                <a:gd name="connsiteX354" fmla="*/ 66658 w 2147326"/>
                <a:gd name="connsiteY354" fmla="*/ 301791 h 1136713"/>
                <a:gd name="connsiteX355" fmla="*/ 63801 w 2147326"/>
                <a:gd name="connsiteY355" fmla="*/ 312263 h 1136713"/>
                <a:gd name="connsiteX356" fmla="*/ 63801 w 2147326"/>
                <a:gd name="connsiteY356" fmla="*/ 318927 h 1136713"/>
                <a:gd name="connsiteX357" fmla="*/ 54278 w 2147326"/>
                <a:gd name="connsiteY357" fmla="*/ 333207 h 1136713"/>
                <a:gd name="connsiteX358" fmla="*/ 51422 w 2147326"/>
                <a:gd name="connsiteY358" fmla="*/ 360816 h 1136713"/>
                <a:gd name="connsiteX359" fmla="*/ 48565 w 2147326"/>
                <a:gd name="connsiteY359" fmla="*/ 367480 h 1136713"/>
                <a:gd name="connsiteX360" fmla="*/ 39042 w 2147326"/>
                <a:gd name="connsiteY360" fmla="*/ 377952 h 1136713"/>
                <a:gd name="connsiteX361" fmla="*/ 32377 w 2147326"/>
                <a:gd name="connsiteY361" fmla="*/ 392233 h 1136713"/>
                <a:gd name="connsiteX362" fmla="*/ 29520 w 2147326"/>
                <a:gd name="connsiteY362" fmla="*/ 396041 h 1136713"/>
                <a:gd name="connsiteX363" fmla="*/ 22854 w 2147326"/>
                <a:gd name="connsiteY363" fmla="*/ 399849 h 1136713"/>
                <a:gd name="connsiteX364" fmla="*/ 9523 w 2147326"/>
                <a:gd name="connsiteY364" fmla="*/ 414129 h 1136713"/>
                <a:gd name="connsiteX365" fmla="*/ 6666 w 2147326"/>
                <a:gd name="connsiteY365" fmla="*/ 420793 h 1136713"/>
                <a:gd name="connsiteX366" fmla="*/ 9523 w 2147326"/>
                <a:gd name="connsiteY366" fmla="*/ 427457 h 1136713"/>
                <a:gd name="connsiteX367" fmla="*/ 19045 w 2147326"/>
                <a:gd name="connsiteY367" fmla="*/ 437930 h 1136713"/>
                <a:gd name="connsiteX368" fmla="*/ 19045 w 2147326"/>
                <a:gd name="connsiteY368" fmla="*/ 444594 h 1136713"/>
                <a:gd name="connsiteX369" fmla="*/ 16188 w 2147326"/>
                <a:gd name="connsiteY369" fmla="*/ 451258 h 1136713"/>
                <a:gd name="connsiteX370" fmla="*/ 9523 w 2147326"/>
                <a:gd name="connsiteY370" fmla="*/ 457922 h 1136713"/>
                <a:gd name="connsiteX371" fmla="*/ 6666 w 2147326"/>
                <a:gd name="connsiteY371" fmla="*/ 464586 h 1136713"/>
                <a:gd name="connsiteX372" fmla="*/ 2857 w 2147326"/>
                <a:gd name="connsiteY372" fmla="*/ 475058 h 1136713"/>
                <a:gd name="connsiteX373" fmla="*/ 0 w 2147326"/>
                <a:gd name="connsiteY373" fmla="*/ 481723 h 1136713"/>
                <a:gd name="connsiteX374" fmla="*/ 0 w 2147326"/>
                <a:gd name="connsiteY374" fmla="*/ 489339 h 1136713"/>
                <a:gd name="connsiteX375" fmla="*/ 2857 w 2147326"/>
                <a:gd name="connsiteY375" fmla="*/ 496003 h 1136713"/>
                <a:gd name="connsiteX376" fmla="*/ 5713 w 2147326"/>
                <a:gd name="connsiteY376" fmla="*/ 506475 h 1136713"/>
                <a:gd name="connsiteX377" fmla="*/ 5713 w 2147326"/>
                <a:gd name="connsiteY377" fmla="*/ 513139 h 1136713"/>
                <a:gd name="connsiteX378" fmla="*/ 8570 w 2147326"/>
                <a:gd name="connsiteY378" fmla="*/ 523612 h 1136713"/>
                <a:gd name="connsiteX379" fmla="*/ 11427 w 2147326"/>
                <a:gd name="connsiteY379" fmla="*/ 527420 h 1136713"/>
                <a:gd name="connsiteX380" fmla="*/ 11427 w 2147326"/>
                <a:gd name="connsiteY380" fmla="*/ 531228 h 1136713"/>
                <a:gd name="connsiteX381" fmla="*/ 24759 w 2147326"/>
                <a:gd name="connsiteY381" fmla="*/ 520756 h 1136713"/>
                <a:gd name="connsiteX382" fmla="*/ 60944 w 2147326"/>
                <a:gd name="connsiteY382" fmla="*/ 524564 h 1136713"/>
                <a:gd name="connsiteX383" fmla="*/ 40947 w 2147326"/>
                <a:gd name="connsiteY383" fmla="*/ 524564 h 1136713"/>
                <a:gd name="connsiteX384" fmla="*/ 34281 w 2147326"/>
                <a:gd name="connsiteY384" fmla="*/ 528372 h 1136713"/>
                <a:gd name="connsiteX385" fmla="*/ 31424 w 2147326"/>
                <a:gd name="connsiteY385" fmla="*/ 528372 h 1136713"/>
                <a:gd name="connsiteX386" fmla="*/ 24759 w 2147326"/>
                <a:gd name="connsiteY386" fmla="*/ 535036 h 1136713"/>
                <a:gd name="connsiteX387" fmla="*/ 24759 w 2147326"/>
                <a:gd name="connsiteY387" fmla="*/ 549316 h 1136713"/>
                <a:gd name="connsiteX388" fmla="*/ 15236 w 2147326"/>
                <a:gd name="connsiteY388" fmla="*/ 538844 h 1136713"/>
                <a:gd name="connsiteX389" fmla="*/ 13332 w 2147326"/>
                <a:gd name="connsiteY389" fmla="*/ 538844 h 1136713"/>
                <a:gd name="connsiteX390" fmla="*/ 10475 w 2147326"/>
                <a:gd name="connsiteY390" fmla="*/ 545508 h 1136713"/>
                <a:gd name="connsiteX391" fmla="*/ 10475 w 2147326"/>
                <a:gd name="connsiteY391" fmla="*/ 549316 h 1136713"/>
                <a:gd name="connsiteX392" fmla="*/ 7618 w 2147326"/>
                <a:gd name="connsiteY392" fmla="*/ 559788 h 1136713"/>
                <a:gd name="connsiteX393" fmla="*/ 7618 w 2147326"/>
                <a:gd name="connsiteY393" fmla="*/ 570261 h 1136713"/>
                <a:gd name="connsiteX394" fmla="*/ 10475 w 2147326"/>
                <a:gd name="connsiteY394" fmla="*/ 574069 h 1136713"/>
                <a:gd name="connsiteX395" fmla="*/ 17141 w 2147326"/>
                <a:gd name="connsiteY395" fmla="*/ 577877 h 1136713"/>
                <a:gd name="connsiteX396" fmla="*/ 23806 w 2147326"/>
                <a:gd name="connsiteY396" fmla="*/ 577877 h 1136713"/>
                <a:gd name="connsiteX397" fmla="*/ 23806 w 2147326"/>
                <a:gd name="connsiteY397" fmla="*/ 585493 h 1136713"/>
                <a:gd name="connsiteX398" fmla="*/ 20950 w 2147326"/>
                <a:gd name="connsiteY398" fmla="*/ 589301 h 1136713"/>
                <a:gd name="connsiteX399" fmla="*/ 20950 w 2147326"/>
                <a:gd name="connsiteY399" fmla="*/ 593109 h 1136713"/>
                <a:gd name="connsiteX400" fmla="*/ 11427 w 2147326"/>
                <a:gd name="connsiteY400" fmla="*/ 603581 h 1136713"/>
                <a:gd name="connsiteX401" fmla="*/ 8570 w 2147326"/>
                <a:gd name="connsiteY401" fmla="*/ 610245 h 1136713"/>
                <a:gd name="connsiteX402" fmla="*/ 8570 w 2147326"/>
                <a:gd name="connsiteY402" fmla="*/ 616910 h 1136713"/>
                <a:gd name="connsiteX403" fmla="*/ 11427 w 2147326"/>
                <a:gd name="connsiteY403" fmla="*/ 623574 h 1136713"/>
                <a:gd name="connsiteX404" fmla="*/ 14284 w 2147326"/>
                <a:gd name="connsiteY404" fmla="*/ 627382 h 1136713"/>
                <a:gd name="connsiteX405" fmla="*/ 20950 w 2147326"/>
                <a:gd name="connsiteY405" fmla="*/ 641662 h 1136713"/>
                <a:gd name="connsiteX406" fmla="*/ 23806 w 2147326"/>
                <a:gd name="connsiteY406" fmla="*/ 645470 h 1136713"/>
                <a:gd name="connsiteX407" fmla="*/ 30472 w 2147326"/>
                <a:gd name="connsiteY407" fmla="*/ 659751 h 1136713"/>
                <a:gd name="connsiteX408" fmla="*/ 33329 w 2147326"/>
                <a:gd name="connsiteY408" fmla="*/ 663559 h 1136713"/>
                <a:gd name="connsiteX409" fmla="*/ 33329 w 2147326"/>
                <a:gd name="connsiteY409" fmla="*/ 670223 h 1136713"/>
                <a:gd name="connsiteX410" fmla="*/ 30472 w 2147326"/>
                <a:gd name="connsiteY410" fmla="*/ 674031 h 1136713"/>
                <a:gd name="connsiteX411" fmla="*/ 23806 w 2147326"/>
                <a:gd name="connsiteY411" fmla="*/ 688311 h 1136713"/>
                <a:gd name="connsiteX412" fmla="*/ 20950 w 2147326"/>
                <a:gd name="connsiteY412" fmla="*/ 692119 h 1136713"/>
                <a:gd name="connsiteX413" fmla="*/ 20950 w 2147326"/>
                <a:gd name="connsiteY413" fmla="*/ 695927 h 1136713"/>
                <a:gd name="connsiteX414" fmla="*/ 23806 w 2147326"/>
                <a:gd name="connsiteY414" fmla="*/ 699736 h 1136713"/>
                <a:gd name="connsiteX415" fmla="*/ 30472 w 2147326"/>
                <a:gd name="connsiteY415" fmla="*/ 699736 h 1136713"/>
                <a:gd name="connsiteX416" fmla="*/ 39995 w 2147326"/>
                <a:gd name="connsiteY416" fmla="*/ 703544 h 1136713"/>
                <a:gd name="connsiteX417" fmla="*/ 56183 w 2147326"/>
                <a:gd name="connsiteY417" fmla="*/ 703544 h 1136713"/>
                <a:gd name="connsiteX418" fmla="*/ 56183 w 2147326"/>
                <a:gd name="connsiteY418" fmla="*/ 710208 h 1136713"/>
                <a:gd name="connsiteX419" fmla="*/ 65705 w 2147326"/>
                <a:gd name="connsiteY419" fmla="*/ 720680 h 1136713"/>
                <a:gd name="connsiteX420" fmla="*/ 72371 w 2147326"/>
                <a:gd name="connsiteY420" fmla="*/ 720680 h 1136713"/>
                <a:gd name="connsiteX421" fmla="*/ 79037 w 2147326"/>
                <a:gd name="connsiteY421" fmla="*/ 716872 h 1136713"/>
                <a:gd name="connsiteX422" fmla="*/ 82846 w 2147326"/>
                <a:gd name="connsiteY422" fmla="*/ 716872 h 1136713"/>
                <a:gd name="connsiteX423" fmla="*/ 89512 w 2147326"/>
                <a:gd name="connsiteY423" fmla="*/ 713064 h 1136713"/>
                <a:gd name="connsiteX424" fmla="*/ 92368 w 2147326"/>
                <a:gd name="connsiteY424" fmla="*/ 731152 h 1136713"/>
                <a:gd name="connsiteX425" fmla="*/ 96177 w 2147326"/>
                <a:gd name="connsiteY425" fmla="*/ 731152 h 1136713"/>
                <a:gd name="connsiteX426" fmla="*/ 99034 w 2147326"/>
                <a:gd name="connsiteY426" fmla="*/ 734960 h 1136713"/>
                <a:gd name="connsiteX427" fmla="*/ 112366 w 2147326"/>
                <a:gd name="connsiteY427" fmla="*/ 741624 h 1136713"/>
                <a:gd name="connsiteX428" fmla="*/ 119031 w 2147326"/>
                <a:gd name="connsiteY428" fmla="*/ 755905 h 1136713"/>
                <a:gd name="connsiteX429" fmla="*/ 119031 w 2147326"/>
                <a:gd name="connsiteY429" fmla="*/ 770185 h 1136713"/>
                <a:gd name="connsiteX430" fmla="*/ 116175 w 2147326"/>
                <a:gd name="connsiteY430" fmla="*/ 784465 h 1136713"/>
                <a:gd name="connsiteX431" fmla="*/ 119031 w 2147326"/>
                <a:gd name="connsiteY431" fmla="*/ 788274 h 1136713"/>
                <a:gd name="connsiteX432" fmla="*/ 198068 w 2147326"/>
                <a:gd name="connsiteY432" fmla="*/ 784465 h 1136713"/>
                <a:gd name="connsiteX433" fmla="*/ 194259 w 2147326"/>
                <a:gd name="connsiteY433" fmla="*/ 787321 h 1136713"/>
                <a:gd name="connsiteX434" fmla="*/ 194259 w 2147326"/>
                <a:gd name="connsiteY434" fmla="*/ 791129 h 1136713"/>
                <a:gd name="connsiteX435" fmla="*/ 198068 w 2147326"/>
                <a:gd name="connsiteY435" fmla="*/ 791129 h 1136713"/>
                <a:gd name="connsiteX436" fmla="*/ 313291 w 2147326"/>
                <a:gd name="connsiteY436" fmla="*/ 847299 h 1136713"/>
                <a:gd name="connsiteX437" fmla="*/ 424704 w 2147326"/>
                <a:gd name="connsiteY437" fmla="*/ 847299 h 1136713"/>
                <a:gd name="connsiteX438" fmla="*/ 424704 w 2147326"/>
                <a:gd name="connsiteY438" fmla="*/ 844443 h 1136713"/>
                <a:gd name="connsiteX439" fmla="*/ 428513 w 2147326"/>
                <a:gd name="connsiteY439" fmla="*/ 837779 h 1136713"/>
                <a:gd name="connsiteX440" fmla="*/ 428513 w 2147326"/>
                <a:gd name="connsiteY440" fmla="*/ 827306 h 1136713"/>
                <a:gd name="connsiteX441" fmla="*/ 431370 w 2147326"/>
                <a:gd name="connsiteY441" fmla="*/ 823498 h 1136713"/>
                <a:gd name="connsiteX442" fmla="*/ 494218 w 2147326"/>
                <a:gd name="connsiteY442" fmla="*/ 823498 h 1136713"/>
                <a:gd name="connsiteX443" fmla="*/ 500884 w 2147326"/>
                <a:gd name="connsiteY443" fmla="*/ 830162 h 1136713"/>
                <a:gd name="connsiteX444" fmla="*/ 500884 w 2147326"/>
                <a:gd name="connsiteY444" fmla="*/ 844443 h 1136713"/>
                <a:gd name="connsiteX445" fmla="*/ 517072 w 2147326"/>
                <a:gd name="connsiteY445" fmla="*/ 851107 h 1136713"/>
                <a:gd name="connsiteX446" fmla="*/ 519929 w 2147326"/>
                <a:gd name="connsiteY446" fmla="*/ 869195 h 1136713"/>
                <a:gd name="connsiteX447" fmla="*/ 526595 w 2147326"/>
                <a:gd name="connsiteY447" fmla="*/ 869195 h 1136713"/>
                <a:gd name="connsiteX448" fmla="*/ 533261 w 2147326"/>
                <a:gd name="connsiteY448" fmla="*/ 873003 h 1136713"/>
                <a:gd name="connsiteX449" fmla="*/ 539926 w 2147326"/>
                <a:gd name="connsiteY449" fmla="*/ 879667 h 1136713"/>
                <a:gd name="connsiteX450" fmla="*/ 543735 w 2147326"/>
                <a:gd name="connsiteY450" fmla="*/ 886332 h 1136713"/>
                <a:gd name="connsiteX451" fmla="*/ 543735 w 2147326"/>
                <a:gd name="connsiteY451" fmla="*/ 911084 h 1136713"/>
                <a:gd name="connsiteX452" fmla="*/ 539926 w 2147326"/>
                <a:gd name="connsiteY452" fmla="*/ 917748 h 1136713"/>
                <a:gd name="connsiteX453" fmla="*/ 539926 w 2147326"/>
                <a:gd name="connsiteY453" fmla="*/ 924412 h 1136713"/>
                <a:gd name="connsiteX454" fmla="*/ 556115 w 2147326"/>
                <a:gd name="connsiteY454" fmla="*/ 942501 h 1136713"/>
                <a:gd name="connsiteX455" fmla="*/ 562780 w 2147326"/>
                <a:gd name="connsiteY455" fmla="*/ 946309 h 1136713"/>
                <a:gd name="connsiteX456" fmla="*/ 572303 w 2147326"/>
                <a:gd name="connsiteY456" fmla="*/ 952973 h 1136713"/>
                <a:gd name="connsiteX457" fmla="*/ 578969 w 2147326"/>
                <a:gd name="connsiteY457" fmla="*/ 952973 h 1136713"/>
                <a:gd name="connsiteX458" fmla="*/ 592300 w 2147326"/>
                <a:gd name="connsiteY458" fmla="*/ 946309 h 1136713"/>
                <a:gd name="connsiteX459" fmla="*/ 598966 w 2147326"/>
                <a:gd name="connsiteY459" fmla="*/ 939645 h 1136713"/>
                <a:gd name="connsiteX460" fmla="*/ 605632 w 2147326"/>
                <a:gd name="connsiteY460" fmla="*/ 925365 h 1136713"/>
                <a:gd name="connsiteX461" fmla="*/ 612297 w 2147326"/>
                <a:gd name="connsiteY461" fmla="*/ 918700 h 1136713"/>
                <a:gd name="connsiteX462" fmla="*/ 621820 w 2147326"/>
                <a:gd name="connsiteY462" fmla="*/ 918700 h 1136713"/>
                <a:gd name="connsiteX463" fmla="*/ 621820 w 2147326"/>
                <a:gd name="connsiteY463" fmla="*/ 914892 h 1136713"/>
                <a:gd name="connsiteX464" fmla="*/ 631342 w 2147326"/>
                <a:gd name="connsiteY464" fmla="*/ 918700 h 1136713"/>
                <a:gd name="connsiteX465" fmla="*/ 654196 w 2147326"/>
                <a:gd name="connsiteY465" fmla="*/ 918700 h 1136713"/>
                <a:gd name="connsiteX466" fmla="*/ 657053 w 2147326"/>
                <a:gd name="connsiteY466" fmla="*/ 925365 h 1136713"/>
                <a:gd name="connsiteX467" fmla="*/ 660862 w 2147326"/>
                <a:gd name="connsiteY467" fmla="*/ 929173 h 1136713"/>
                <a:gd name="connsiteX468" fmla="*/ 663719 w 2147326"/>
                <a:gd name="connsiteY468" fmla="*/ 935837 h 1136713"/>
                <a:gd name="connsiteX469" fmla="*/ 670385 w 2147326"/>
                <a:gd name="connsiteY469" fmla="*/ 942501 h 1136713"/>
                <a:gd name="connsiteX470" fmla="*/ 674194 w 2147326"/>
                <a:gd name="connsiteY470" fmla="*/ 949165 h 1136713"/>
                <a:gd name="connsiteX471" fmla="*/ 680860 w 2147326"/>
                <a:gd name="connsiteY471" fmla="*/ 955829 h 1136713"/>
                <a:gd name="connsiteX472" fmla="*/ 680860 w 2147326"/>
                <a:gd name="connsiteY472" fmla="*/ 970109 h 1136713"/>
                <a:gd name="connsiteX473" fmla="*/ 677050 w 2147326"/>
                <a:gd name="connsiteY473" fmla="*/ 976774 h 1136713"/>
                <a:gd name="connsiteX474" fmla="*/ 677050 w 2147326"/>
                <a:gd name="connsiteY474" fmla="*/ 983438 h 1136713"/>
                <a:gd name="connsiteX475" fmla="*/ 680860 w 2147326"/>
                <a:gd name="connsiteY475" fmla="*/ 990102 h 1136713"/>
                <a:gd name="connsiteX476" fmla="*/ 687525 w 2147326"/>
                <a:gd name="connsiteY476" fmla="*/ 993910 h 1136713"/>
                <a:gd name="connsiteX477" fmla="*/ 687525 w 2147326"/>
                <a:gd name="connsiteY477" fmla="*/ 1008190 h 1136713"/>
                <a:gd name="connsiteX478" fmla="*/ 690382 w 2147326"/>
                <a:gd name="connsiteY478" fmla="*/ 1011999 h 1136713"/>
                <a:gd name="connsiteX479" fmla="*/ 697048 w 2147326"/>
                <a:gd name="connsiteY479" fmla="*/ 1015807 h 1136713"/>
                <a:gd name="connsiteX480" fmla="*/ 703714 w 2147326"/>
                <a:gd name="connsiteY480" fmla="*/ 1022471 h 1136713"/>
                <a:gd name="connsiteX481" fmla="*/ 703714 w 2147326"/>
                <a:gd name="connsiteY481" fmla="*/ 1026279 h 1136713"/>
                <a:gd name="connsiteX482" fmla="*/ 699905 w 2147326"/>
                <a:gd name="connsiteY482" fmla="*/ 1030087 h 1136713"/>
                <a:gd name="connsiteX483" fmla="*/ 696095 w 2147326"/>
                <a:gd name="connsiteY483" fmla="*/ 1030087 h 1136713"/>
                <a:gd name="connsiteX484" fmla="*/ 696095 w 2147326"/>
                <a:gd name="connsiteY484" fmla="*/ 1051031 h 1136713"/>
                <a:gd name="connsiteX485" fmla="*/ 702761 w 2147326"/>
                <a:gd name="connsiteY485" fmla="*/ 1057695 h 1136713"/>
                <a:gd name="connsiteX486" fmla="*/ 702761 w 2147326"/>
                <a:gd name="connsiteY486" fmla="*/ 1075784 h 1136713"/>
                <a:gd name="connsiteX487" fmla="*/ 709427 w 2147326"/>
                <a:gd name="connsiteY487" fmla="*/ 1082448 h 1136713"/>
                <a:gd name="connsiteX488" fmla="*/ 718950 w 2147326"/>
                <a:gd name="connsiteY488" fmla="*/ 1086256 h 1136713"/>
                <a:gd name="connsiteX489" fmla="*/ 725615 w 2147326"/>
                <a:gd name="connsiteY489" fmla="*/ 1086256 h 1136713"/>
                <a:gd name="connsiteX490" fmla="*/ 732281 w 2147326"/>
                <a:gd name="connsiteY490" fmla="*/ 1092920 h 1136713"/>
                <a:gd name="connsiteX491" fmla="*/ 756087 w 2147326"/>
                <a:gd name="connsiteY491" fmla="*/ 1092920 h 1136713"/>
                <a:gd name="connsiteX492" fmla="*/ 756087 w 2147326"/>
                <a:gd name="connsiteY492" fmla="*/ 1096728 h 1136713"/>
                <a:gd name="connsiteX493" fmla="*/ 758944 w 2147326"/>
                <a:gd name="connsiteY493" fmla="*/ 1103393 h 1136713"/>
                <a:gd name="connsiteX494" fmla="*/ 772276 w 2147326"/>
                <a:gd name="connsiteY494" fmla="*/ 1103393 h 1136713"/>
                <a:gd name="connsiteX495" fmla="*/ 772276 w 2147326"/>
                <a:gd name="connsiteY495" fmla="*/ 1101488 h 1136713"/>
                <a:gd name="connsiteX496" fmla="*/ 765610 w 2147326"/>
                <a:gd name="connsiteY496" fmla="*/ 1059600 h 1136713"/>
                <a:gd name="connsiteX497" fmla="*/ 775132 w 2147326"/>
                <a:gd name="connsiteY497" fmla="*/ 1049127 h 1136713"/>
                <a:gd name="connsiteX498" fmla="*/ 765610 w 2147326"/>
                <a:gd name="connsiteY498" fmla="*/ 1042463 h 1136713"/>
                <a:gd name="connsiteX499" fmla="*/ 765610 w 2147326"/>
                <a:gd name="connsiteY499" fmla="*/ 1031991 h 1136713"/>
                <a:gd name="connsiteX500" fmla="*/ 769419 w 2147326"/>
                <a:gd name="connsiteY500" fmla="*/ 1035799 h 1136713"/>
                <a:gd name="connsiteX501" fmla="*/ 778941 w 2147326"/>
                <a:gd name="connsiteY501" fmla="*/ 1035799 h 1136713"/>
                <a:gd name="connsiteX502" fmla="*/ 781798 w 2147326"/>
                <a:gd name="connsiteY502" fmla="*/ 1031991 h 1136713"/>
                <a:gd name="connsiteX503" fmla="*/ 781798 w 2147326"/>
                <a:gd name="connsiteY503" fmla="*/ 1013903 h 1136713"/>
                <a:gd name="connsiteX504" fmla="*/ 795130 w 2147326"/>
                <a:gd name="connsiteY504" fmla="*/ 1010094 h 1136713"/>
                <a:gd name="connsiteX505" fmla="*/ 798939 w 2147326"/>
                <a:gd name="connsiteY505" fmla="*/ 995814 h 1136713"/>
                <a:gd name="connsiteX506" fmla="*/ 808461 w 2147326"/>
                <a:gd name="connsiteY506" fmla="*/ 999622 h 1136713"/>
                <a:gd name="connsiteX507" fmla="*/ 817984 w 2147326"/>
                <a:gd name="connsiteY507" fmla="*/ 992958 h 1136713"/>
                <a:gd name="connsiteX508" fmla="*/ 814175 w 2147326"/>
                <a:gd name="connsiteY508" fmla="*/ 978678 h 1136713"/>
                <a:gd name="connsiteX509" fmla="*/ 820840 w 2147326"/>
                <a:gd name="connsiteY509" fmla="*/ 985342 h 1136713"/>
                <a:gd name="connsiteX510" fmla="*/ 820840 w 2147326"/>
                <a:gd name="connsiteY510" fmla="*/ 977726 h 1136713"/>
                <a:gd name="connsiteX511" fmla="*/ 824649 w 2147326"/>
                <a:gd name="connsiteY511" fmla="*/ 971062 h 1136713"/>
                <a:gd name="connsiteX512" fmla="*/ 827506 w 2147326"/>
                <a:gd name="connsiteY512" fmla="*/ 967253 h 1136713"/>
                <a:gd name="connsiteX513" fmla="*/ 832267 w 2147326"/>
                <a:gd name="connsiteY513" fmla="*/ 967253 h 1136713"/>
                <a:gd name="connsiteX514" fmla="*/ 835124 w 2147326"/>
                <a:gd name="connsiteY514" fmla="*/ 971062 h 1136713"/>
                <a:gd name="connsiteX515" fmla="*/ 835124 w 2147326"/>
                <a:gd name="connsiteY515" fmla="*/ 977726 h 1136713"/>
                <a:gd name="connsiteX516" fmla="*/ 844647 w 2147326"/>
                <a:gd name="connsiteY516" fmla="*/ 977726 h 1136713"/>
                <a:gd name="connsiteX517" fmla="*/ 851312 w 2147326"/>
                <a:gd name="connsiteY517" fmla="*/ 973918 h 1136713"/>
                <a:gd name="connsiteX518" fmla="*/ 860835 w 2147326"/>
                <a:gd name="connsiteY518" fmla="*/ 970109 h 1136713"/>
                <a:gd name="connsiteX519" fmla="*/ 874166 w 2147326"/>
                <a:gd name="connsiteY519" fmla="*/ 963445 h 1136713"/>
                <a:gd name="connsiteX520" fmla="*/ 877023 w 2147326"/>
                <a:gd name="connsiteY520" fmla="*/ 959637 h 1136713"/>
                <a:gd name="connsiteX521" fmla="*/ 880832 w 2147326"/>
                <a:gd name="connsiteY521" fmla="*/ 952973 h 1136713"/>
                <a:gd name="connsiteX522" fmla="*/ 887498 w 2147326"/>
                <a:gd name="connsiteY522" fmla="*/ 949165 h 1136713"/>
                <a:gd name="connsiteX523" fmla="*/ 890355 w 2147326"/>
                <a:gd name="connsiteY523" fmla="*/ 942501 h 1136713"/>
                <a:gd name="connsiteX524" fmla="*/ 894164 w 2147326"/>
                <a:gd name="connsiteY524" fmla="*/ 938693 h 1136713"/>
                <a:gd name="connsiteX525" fmla="*/ 894164 w 2147326"/>
                <a:gd name="connsiteY525" fmla="*/ 932029 h 1136713"/>
                <a:gd name="connsiteX526" fmla="*/ 890355 w 2147326"/>
                <a:gd name="connsiteY526" fmla="*/ 928221 h 1136713"/>
                <a:gd name="connsiteX527" fmla="*/ 890355 w 2147326"/>
                <a:gd name="connsiteY527" fmla="*/ 917748 h 1136713"/>
                <a:gd name="connsiteX528" fmla="*/ 894164 w 2147326"/>
                <a:gd name="connsiteY528" fmla="*/ 917748 h 1136713"/>
                <a:gd name="connsiteX529" fmla="*/ 907495 w 2147326"/>
                <a:gd name="connsiteY529" fmla="*/ 924412 h 1136713"/>
                <a:gd name="connsiteX530" fmla="*/ 911304 w 2147326"/>
                <a:gd name="connsiteY530" fmla="*/ 928221 h 1136713"/>
                <a:gd name="connsiteX531" fmla="*/ 917970 w 2147326"/>
                <a:gd name="connsiteY531" fmla="*/ 932029 h 1136713"/>
                <a:gd name="connsiteX532" fmla="*/ 924636 w 2147326"/>
                <a:gd name="connsiteY532" fmla="*/ 932029 h 1136713"/>
                <a:gd name="connsiteX533" fmla="*/ 927493 w 2147326"/>
                <a:gd name="connsiteY533" fmla="*/ 928221 h 1136713"/>
                <a:gd name="connsiteX534" fmla="*/ 937015 w 2147326"/>
                <a:gd name="connsiteY534" fmla="*/ 907276 h 1136713"/>
                <a:gd name="connsiteX535" fmla="*/ 939872 w 2147326"/>
                <a:gd name="connsiteY535" fmla="*/ 907276 h 1136713"/>
                <a:gd name="connsiteX536" fmla="*/ 949394 w 2147326"/>
                <a:gd name="connsiteY536" fmla="*/ 917748 h 1136713"/>
                <a:gd name="connsiteX537" fmla="*/ 956060 w 2147326"/>
                <a:gd name="connsiteY537" fmla="*/ 917748 h 1136713"/>
                <a:gd name="connsiteX538" fmla="*/ 958917 w 2147326"/>
                <a:gd name="connsiteY538" fmla="*/ 913940 h 1136713"/>
                <a:gd name="connsiteX539" fmla="*/ 962726 w 2147326"/>
                <a:gd name="connsiteY539" fmla="*/ 907276 h 1136713"/>
                <a:gd name="connsiteX540" fmla="*/ 965583 w 2147326"/>
                <a:gd name="connsiteY540" fmla="*/ 903468 h 1136713"/>
                <a:gd name="connsiteX541" fmla="*/ 969391 w 2147326"/>
                <a:gd name="connsiteY541" fmla="*/ 910132 h 1136713"/>
                <a:gd name="connsiteX542" fmla="*/ 972248 w 2147326"/>
                <a:gd name="connsiteY542" fmla="*/ 913940 h 1136713"/>
                <a:gd name="connsiteX543" fmla="*/ 976057 w 2147326"/>
                <a:gd name="connsiteY543" fmla="*/ 920604 h 1136713"/>
                <a:gd name="connsiteX544" fmla="*/ 982723 w 2147326"/>
                <a:gd name="connsiteY544" fmla="*/ 924412 h 1136713"/>
                <a:gd name="connsiteX545" fmla="*/ 986532 w 2147326"/>
                <a:gd name="connsiteY545" fmla="*/ 928221 h 1136713"/>
                <a:gd name="connsiteX546" fmla="*/ 996055 w 2147326"/>
                <a:gd name="connsiteY546" fmla="*/ 928221 h 1136713"/>
                <a:gd name="connsiteX547" fmla="*/ 999864 w 2147326"/>
                <a:gd name="connsiteY547" fmla="*/ 924412 h 1136713"/>
                <a:gd name="connsiteX548" fmla="*/ 1002720 w 2147326"/>
                <a:gd name="connsiteY548" fmla="*/ 917748 h 1136713"/>
                <a:gd name="connsiteX549" fmla="*/ 1009386 w 2147326"/>
                <a:gd name="connsiteY549" fmla="*/ 911084 h 1136713"/>
                <a:gd name="connsiteX550" fmla="*/ 1014147 w 2147326"/>
                <a:gd name="connsiteY550" fmla="*/ 911084 h 1136713"/>
                <a:gd name="connsiteX551" fmla="*/ 1020813 w 2147326"/>
                <a:gd name="connsiteY551" fmla="*/ 914892 h 1136713"/>
                <a:gd name="connsiteX552" fmla="*/ 1027479 w 2147326"/>
                <a:gd name="connsiteY552" fmla="*/ 921557 h 1136713"/>
                <a:gd name="connsiteX553" fmla="*/ 1027479 w 2147326"/>
                <a:gd name="connsiteY553" fmla="*/ 928221 h 1136713"/>
                <a:gd name="connsiteX554" fmla="*/ 1030336 w 2147326"/>
                <a:gd name="connsiteY554" fmla="*/ 934885 h 1136713"/>
                <a:gd name="connsiteX555" fmla="*/ 1030336 w 2147326"/>
                <a:gd name="connsiteY555" fmla="*/ 945357 h 1136713"/>
                <a:gd name="connsiteX556" fmla="*/ 1050333 w 2147326"/>
                <a:gd name="connsiteY556" fmla="*/ 945357 h 1136713"/>
                <a:gd name="connsiteX557" fmla="*/ 1053190 w 2147326"/>
                <a:gd name="connsiteY557" fmla="*/ 949165 h 1136713"/>
                <a:gd name="connsiteX558" fmla="*/ 1056999 w 2147326"/>
                <a:gd name="connsiteY558" fmla="*/ 949165 h 1136713"/>
                <a:gd name="connsiteX559" fmla="*/ 1056999 w 2147326"/>
                <a:gd name="connsiteY559" fmla="*/ 942501 h 1136713"/>
                <a:gd name="connsiteX560" fmla="*/ 1059855 w 2147326"/>
                <a:gd name="connsiteY560" fmla="*/ 938693 h 1136713"/>
                <a:gd name="connsiteX561" fmla="*/ 1059855 w 2147326"/>
                <a:gd name="connsiteY561" fmla="*/ 942501 h 1136713"/>
                <a:gd name="connsiteX562" fmla="*/ 1073187 w 2147326"/>
                <a:gd name="connsiteY562" fmla="*/ 956781 h 1136713"/>
                <a:gd name="connsiteX563" fmla="*/ 1076996 w 2147326"/>
                <a:gd name="connsiteY563" fmla="*/ 952973 h 1136713"/>
                <a:gd name="connsiteX564" fmla="*/ 1079853 w 2147326"/>
                <a:gd name="connsiteY564" fmla="*/ 946309 h 1136713"/>
                <a:gd name="connsiteX565" fmla="*/ 1079853 w 2147326"/>
                <a:gd name="connsiteY565" fmla="*/ 935837 h 1136713"/>
                <a:gd name="connsiteX566" fmla="*/ 1076996 w 2147326"/>
                <a:gd name="connsiteY566" fmla="*/ 929173 h 1136713"/>
                <a:gd name="connsiteX567" fmla="*/ 1086518 w 2147326"/>
                <a:gd name="connsiteY567" fmla="*/ 932981 h 1136713"/>
                <a:gd name="connsiteX568" fmla="*/ 1093184 w 2147326"/>
                <a:gd name="connsiteY568" fmla="*/ 943453 h 1136713"/>
                <a:gd name="connsiteX569" fmla="*/ 1099850 w 2147326"/>
                <a:gd name="connsiteY569" fmla="*/ 947261 h 1136713"/>
                <a:gd name="connsiteX570" fmla="*/ 1099850 w 2147326"/>
                <a:gd name="connsiteY570" fmla="*/ 953925 h 1136713"/>
                <a:gd name="connsiteX571" fmla="*/ 1103659 w 2147326"/>
                <a:gd name="connsiteY571" fmla="*/ 953925 h 1136713"/>
                <a:gd name="connsiteX572" fmla="*/ 1106516 w 2147326"/>
                <a:gd name="connsiteY572" fmla="*/ 957733 h 1136713"/>
                <a:gd name="connsiteX573" fmla="*/ 1113181 w 2147326"/>
                <a:gd name="connsiteY573" fmla="*/ 957733 h 1136713"/>
                <a:gd name="connsiteX574" fmla="*/ 1116990 w 2147326"/>
                <a:gd name="connsiteY574" fmla="*/ 953925 h 1136713"/>
                <a:gd name="connsiteX575" fmla="*/ 1116990 w 2147326"/>
                <a:gd name="connsiteY575" fmla="*/ 949165 h 1136713"/>
                <a:gd name="connsiteX576" fmla="*/ 1113181 w 2147326"/>
                <a:gd name="connsiteY576" fmla="*/ 942501 h 1136713"/>
                <a:gd name="connsiteX577" fmla="*/ 1108420 w 2147326"/>
                <a:gd name="connsiteY577" fmla="*/ 939645 h 1136713"/>
                <a:gd name="connsiteX578" fmla="*/ 1101754 w 2147326"/>
                <a:gd name="connsiteY578" fmla="*/ 935837 h 1136713"/>
                <a:gd name="connsiteX579" fmla="*/ 1097945 w 2147326"/>
                <a:gd name="connsiteY579" fmla="*/ 932029 h 1136713"/>
                <a:gd name="connsiteX580" fmla="*/ 1095089 w 2147326"/>
                <a:gd name="connsiteY580" fmla="*/ 925365 h 1136713"/>
                <a:gd name="connsiteX581" fmla="*/ 1101754 w 2147326"/>
                <a:gd name="connsiteY581" fmla="*/ 925365 h 1136713"/>
                <a:gd name="connsiteX582" fmla="*/ 1108420 w 2147326"/>
                <a:gd name="connsiteY582" fmla="*/ 918700 h 1136713"/>
                <a:gd name="connsiteX583" fmla="*/ 1108420 w 2147326"/>
                <a:gd name="connsiteY583" fmla="*/ 911084 h 1136713"/>
                <a:gd name="connsiteX584" fmla="*/ 1104611 w 2147326"/>
                <a:gd name="connsiteY584" fmla="*/ 907276 h 1136713"/>
                <a:gd name="connsiteX585" fmla="*/ 1077948 w 2147326"/>
                <a:gd name="connsiteY585" fmla="*/ 907276 h 1136713"/>
                <a:gd name="connsiteX586" fmla="*/ 1075091 w 2147326"/>
                <a:gd name="connsiteY586" fmla="*/ 903468 h 1136713"/>
                <a:gd name="connsiteX587" fmla="*/ 1075091 w 2147326"/>
                <a:gd name="connsiteY587" fmla="*/ 896804 h 1136713"/>
                <a:gd name="connsiteX588" fmla="*/ 1077948 w 2147326"/>
                <a:gd name="connsiteY588" fmla="*/ 892996 h 1136713"/>
                <a:gd name="connsiteX589" fmla="*/ 1087471 w 2147326"/>
                <a:gd name="connsiteY589" fmla="*/ 892996 h 1136713"/>
                <a:gd name="connsiteX590" fmla="*/ 1094136 w 2147326"/>
                <a:gd name="connsiteY590" fmla="*/ 896804 h 1136713"/>
                <a:gd name="connsiteX591" fmla="*/ 1096993 w 2147326"/>
                <a:gd name="connsiteY591" fmla="*/ 896804 h 1136713"/>
                <a:gd name="connsiteX592" fmla="*/ 1103659 w 2147326"/>
                <a:gd name="connsiteY592" fmla="*/ 900612 h 1136713"/>
                <a:gd name="connsiteX593" fmla="*/ 1110325 w 2147326"/>
                <a:gd name="connsiteY593" fmla="*/ 900612 h 1136713"/>
                <a:gd name="connsiteX594" fmla="*/ 1130322 w 2147326"/>
                <a:gd name="connsiteY594" fmla="*/ 890140 h 1136713"/>
                <a:gd name="connsiteX595" fmla="*/ 1133179 w 2147326"/>
                <a:gd name="connsiteY595" fmla="*/ 886332 h 1136713"/>
                <a:gd name="connsiteX596" fmla="*/ 1139845 w 2147326"/>
                <a:gd name="connsiteY596" fmla="*/ 886332 h 1136713"/>
                <a:gd name="connsiteX597" fmla="*/ 1139845 w 2147326"/>
                <a:gd name="connsiteY597" fmla="*/ 890140 h 1136713"/>
                <a:gd name="connsiteX598" fmla="*/ 1153176 w 2147326"/>
                <a:gd name="connsiteY598" fmla="*/ 890140 h 1136713"/>
                <a:gd name="connsiteX599" fmla="*/ 1159842 w 2147326"/>
                <a:gd name="connsiteY599" fmla="*/ 886332 h 1136713"/>
                <a:gd name="connsiteX600" fmla="*/ 1163651 w 2147326"/>
                <a:gd name="connsiteY600" fmla="*/ 886332 h 1136713"/>
                <a:gd name="connsiteX601" fmla="*/ 1166508 w 2147326"/>
                <a:gd name="connsiteY601" fmla="*/ 882524 h 1136713"/>
                <a:gd name="connsiteX602" fmla="*/ 1166508 w 2147326"/>
                <a:gd name="connsiteY602" fmla="*/ 878716 h 1136713"/>
                <a:gd name="connsiteX603" fmla="*/ 1170317 w 2147326"/>
                <a:gd name="connsiteY603" fmla="*/ 872051 h 1136713"/>
                <a:gd name="connsiteX604" fmla="*/ 1170317 w 2147326"/>
                <a:gd name="connsiteY604" fmla="*/ 868243 h 1136713"/>
                <a:gd name="connsiteX605" fmla="*/ 1173173 w 2147326"/>
                <a:gd name="connsiteY605" fmla="*/ 868243 h 1136713"/>
                <a:gd name="connsiteX606" fmla="*/ 1173173 w 2147326"/>
                <a:gd name="connsiteY606" fmla="*/ 872051 h 1136713"/>
                <a:gd name="connsiteX607" fmla="*/ 1176982 w 2147326"/>
                <a:gd name="connsiteY607" fmla="*/ 878716 h 1136713"/>
                <a:gd name="connsiteX608" fmla="*/ 1176982 w 2147326"/>
                <a:gd name="connsiteY608" fmla="*/ 892996 h 1136713"/>
                <a:gd name="connsiteX609" fmla="*/ 1179839 w 2147326"/>
                <a:gd name="connsiteY609" fmla="*/ 892996 h 1136713"/>
                <a:gd name="connsiteX610" fmla="*/ 1183648 w 2147326"/>
                <a:gd name="connsiteY610" fmla="*/ 889188 h 1136713"/>
                <a:gd name="connsiteX611" fmla="*/ 1190314 w 2147326"/>
                <a:gd name="connsiteY611" fmla="*/ 885380 h 1136713"/>
                <a:gd name="connsiteX612" fmla="*/ 1199836 w 2147326"/>
                <a:gd name="connsiteY612" fmla="*/ 885380 h 1136713"/>
                <a:gd name="connsiteX613" fmla="*/ 1206502 w 2147326"/>
                <a:gd name="connsiteY613" fmla="*/ 881571 h 1136713"/>
                <a:gd name="connsiteX614" fmla="*/ 1213168 w 2147326"/>
                <a:gd name="connsiteY614" fmla="*/ 881571 h 1136713"/>
                <a:gd name="connsiteX615" fmla="*/ 1219834 w 2147326"/>
                <a:gd name="connsiteY615" fmla="*/ 885380 h 1136713"/>
                <a:gd name="connsiteX616" fmla="*/ 1222690 w 2147326"/>
                <a:gd name="connsiteY616" fmla="*/ 892044 h 1136713"/>
                <a:gd name="connsiteX617" fmla="*/ 1222690 w 2147326"/>
                <a:gd name="connsiteY617" fmla="*/ 882524 h 1136713"/>
                <a:gd name="connsiteX618" fmla="*/ 1229356 w 2147326"/>
                <a:gd name="connsiteY618" fmla="*/ 882524 h 1136713"/>
                <a:gd name="connsiteX619" fmla="*/ 1236022 w 2147326"/>
                <a:gd name="connsiteY619" fmla="*/ 889188 h 1136713"/>
                <a:gd name="connsiteX620" fmla="*/ 1236022 w 2147326"/>
                <a:gd name="connsiteY620" fmla="*/ 895852 h 1136713"/>
                <a:gd name="connsiteX621" fmla="*/ 1252210 w 2147326"/>
                <a:gd name="connsiteY621" fmla="*/ 892044 h 1136713"/>
                <a:gd name="connsiteX622" fmla="*/ 1248401 w 2147326"/>
                <a:gd name="connsiteY622" fmla="*/ 898708 h 1136713"/>
                <a:gd name="connsiteX623" fmla="*/ 1248401 w 2147326"/>
                <a:gd name="connsiteY623" fmla="*/ 905372 h 1136713"/>
                <a:gd name="connsiteX624" fmla="*/ 1252210 w 2147326"/>
                <a:gd name="connsiteY624" fmla="*/ 909180 h 1136713"/>
                <a:gd name="connsiteX625" fmla="*/ 1252210 w 2147326"/>
                <a:gd name="connsiteY625" fmla="*/ 915844 h 1136713"/>
                <a:gd name="connsiteX626" fmla="*/ 1258876 w 2147326"/>
                <a:gd name="connsiteY626" fmla="*/ 922508 h 1136713"/>
                <a:gd name="connsiteX627" fmla="*/ 1265542 w 2147326"/>
                <a:gd name="connsiteY627" fmla="*/ 922508 h 1136713"/>
                <a:gd name="connsiteX628" fmla="*/ 1275064 w 2147326"/>
                <a:gd name="connsiteY628" fmla="*/ 918700 h 1136713"/>
                <a:gd name="connsiteX629" fmla="*/ 1288396 w 2147326"/>
                <a:gd name="connsiteY629" fmla="*/ 904420 h 1136713"/>
                <a:gd name="connsiteX630" fmla="*/ 1297918 w 2147326"/>
                <a:gd name="connsiteY630" fmla="*/ 900612 h 1136713"/>
                <a:gd name="connsiteX631" fmla="*/ 1304584 w 2147326"/>
                <a:gd name="connsiteY631" fmla="*/ 900612 h 1136713"/>
                <a:gd name="connsiteX632" fmla="*/ 1311250 w 2147326"/>
                <a:gd name="connsiteY632" fmla="*/ 904420 h 1136713"/>
                <a:gd name="connsiteX633" fmla="*/ 1315059 w 2147326"/>
                <a:gd name="connsiteY633" fmla="*/ 908228 h 1136713"/>
                <a:gd name="connsiteX634" fmla="*/ 1324581 w 2147326"/>
                <a:gd name="connsiteY634" fmla="*/ 929173 h 1136713"/>
                <a:gd name="connsiteX635" fmla="*/ 1324581 w 2147326"/>
                <a:gd name="connsiteY635" fmla="*/ 936789 h 1136713"/>
                <a:gd name="connsiteX636" fmla="*/ 1327438 w 2147326"/>
                <a:gd name="connsiteY636" fmla="*/ 940597 h 1136713"/>
                <a:gd name="connsiteX637" fmla="*/ 1334104 w 2147326"/>
                <a:gd name="connsiteY637" fmla="*/ 944405 h 1136713"/>
                <a:gd name="connsiteX638" fmla="*/ 1350292 w 2147326"/>
                <a:gd name="connsiteY638" fmla="*/ 944405 h 1136713"/>
                <a:gd name="connsiteX639" fmla="*/ 1346483 w 2147326"/>
                <a:gd name="connsiteY639" fmla="*/ 969158 h 1136713"/>
                <a:gd name="connsiteX640" fmla="*/ 1346483 w 2147326"/>
                <a:gd name="connsiteY640" fmla="*/ 972966 h 1136713"/>
                <a:gd name="connsiteX641" fmla="*/ 1343626 w 2147326"/>
                <a:gd name="connsiteY641" fmla="*/ 976774 h 1136713"/>
                <a:gd name="connsiteX642" fmla="*/ 1334104 w 2147326"/>
                <a:gd name="connsiteY642" fmla="*/ 997718 h 1136713"/>
                <a:gd name="connsiteX643" fmla="*/ 1334104 w 2147326"/>
                <a:gd name="connsiteY643" fmla="*/ 1001526 h 1136713"/>
                <a:gd name="connsiteX644" fmla="*/ 1340769 w 2147326"/>
                <a:gd name="connsiteY644" fmla="*/ 1008190 h 1136713"/>
                <a:gd name="connsiteX645" fmla="*/ 1344578 w 2147326"/>
                <a:gd name="connsiteY645" fmla="*/ 1008190 h 1136713"/>
                <a:gd name="connsiteX646" fmla="*/ 1347435 w 2147326"/>
                <a:gd name="connsiteY646" fmla="*/ 1014854 h 1136713"/>
                <a:gd name="connsiteX647" fmla="*/ 1334104 w 2147326"/>
                <a:gd name="connsiteY647" fmla="*/ 1029135 h 1136713"/>
                <a:gd name="connsiteX648" fmla="*/ 1343626 w 2147326"/>
                <a:gd name="connsiteY648" fmla="*/ 1057695 h 1136713"/>
                <a:gd name="connsiteX649" fmla="*/ 1353149 w 2147326"/>
                <a:gd name="connsiteY649" fmla="*/ 1047223 h 1136713"/>
                <a:gd name="connsiteX650" fmla="*/ 1356958 w 2147326"/>
                <a:gd name="connsiteY650" fmla="*/ 1047223 h 1136713"/>
                <a:gd name="connsiteX651" fmla="*/ 1356958 w 2147326"/>
                <a:gd name="connsiteY651" fmla="*/ 1051031 h 1136713"/>
                <a:gd name="connsiteX652" fmla="*/ 1353149 w 2147326"/>
                <a:gd name="connsiteY652" fmla="*/ 1054839 h 1136713"/>
                <a:gd name="connsiteX653" fmla="*/ 1350292 w 2147326"/>
                <a:gd name="connsiteY653" fmla="*/ 1061504 h 1136713"/>
                <a:gd name="connsiteX654" fmla="*/ 1350292 w 2147326"/>
                <a:gd name="connsiteY654" fmla="*/ 1065312 h 1136713"/>
                <a:gd name="connsiteX655" fmla="*/ 1346483 w 2147326"/>
                <a:gd name="connsiteY655" fmla="*/ 1071976 h 1136713"/>
                <a:gd name="connsiteX656" fmla="*/ 1356005 w 2147326"/>
                <a:gd name="connsiteY656" fmla="*/ 1071976 h 1136713"/>
                <a:gd name="connsiteX657" fmla="*/ 1356005 w 2147326"/>
                <a:gd name="connsiteY657" fmla="*/ 1100536 h 1136713"/>
                <a:gd name="connsiteX658" fmla="*/ 1365528 w 2147326"/>
                <a:gd name="connsiteY658" fmla="*/ 1100536 h 1136713"/>
                <a:gd name="connsiteX659" fmla="*/ 1369337 w 2147326"/>
                <a:gd name="connsiteY659" fmla="*/ 1104344 h 1136713"/>
                <a:gd name="connsiteX660" fmla="*/ 1372194 w 2147326"/>
                <a:gd name="connsiteY660" fmla="*/ 1104344 h 1136713"/>
                <a:gd name="connsiteX661" fmla="*/ 1372194 w 2147326"/>
                <a:gd name="connsiteY661" fmla="*/ 1111009 h 1136713"/>
                <a:gd name="connsiteX662" fmla="*/ 1369337 w 2147326"/>
                <a:gd name="connsiteY662" fmla="*/ 1117673 h 1136713"/>
                <a:gd name="connsiteX663" fmla="*/ 1369337 w 2147326"/>
                <a:gd name="connsiteY663" fmla="*/ 1124337 h 1136713"/>
                <a:gd name="connsiteX664" fmla="*/ 1384573 w 2147326"/>
                <a:gd name="connsiteY664" fmla="*/ 1136713 h 1136713"/>
                <a:gd name="connsiteX665" fmla="*/ 1387430 w 2147326"/>
                <a:gd name="connsiteY665" fmla="*/ 1136713 h 1136713"/>
                <a:gd name="connsiteX666" fmla="*/ 1391239 w 2147326"/>
                <a:gd name="connsiteY666" fmla="*/ 1132905 h 1136713"/>
                <a:gd name="connsiteX667" fmla="*/ 1397904 w 2147326"/>
                <a:gd name="connsiteY667" fmla="*/ 1129097 h 1136713"/>
                <a:gd name="connsiteX668" fmla="*/ 1401713 w 2147326"/>
                <a:gd name="connsiteY668" fmla="*/ 1129097 h 1136713"/>
                <a:gd name="connsiteX669" fmla="*/ 1404570 w 2147326"/>
                <a:gd name="connsiteY669" fmla="*/ 1125289 h 1136713"/>
                <a:gd name="connsiteX670" fmla="*/ 1408379 w 2147326"/>
                <a:gd name="connsiteY670" fmla="*/ 1118625 h 1136713"/>
                <a:gd name="connsiteX671" fmla="*/ 1408379 w 2147326"/>
                <a:gd name="connsiteY671" fmla="*/ 1111009 h 1136713"/>
                <a:gd name="connsiteX672" fmla="*/ 1417902 w 2147326"/>
                <a:gd name="connsiteY672" fmla="*/ 1111009 h 1136713"/>
                <a:gd name="connsiteX673" fmla="*/ 1417902 w 2147326"/>
                <a:gd name="connsiteY673" fmla="*/ 1096728 h 1136713"/>
                <a:gd name="connsiteX674" fmla="*/ 1427424 w 2147326"/>
                <a:gd name="connsiteY674" fmla="*/ 1075784 h 1136713"/>
                <a:gd name="connsiteX675" fmla="*/ 1427424 w 2147326"/>
                <a:gd name="connsiteY675" fmla="*/ 1065312 h 1136713"/>
                <a:gd name="connsiteX676" fmla="*/ 1430281 w 2147326"/>
                <a:gd name="connsiteY676" fmla="*/ 1058648 h 1136713"/>
                <a:gd name="connsiteX677" fmla="*/ 1430281 w 2147326"/>
                <a:gd name="connsiteY677" fmla="*/ 1051983 h 1136713"/>
                <a:gd name="connsiteX678" fmla="*/ 1427424 w 2147326"/>
                <a:gd name="connsiteY678" fmla="*/ 1045319 h 1136713"/>
                <a:gd name="connsiteX679" fmla="*/ 1427424 w 2147326"/>
                <a:gd name="connsiteY679" fmla="*/ 1038655 h 1136713"/>
                <a:gd name="connsiteX680" fmla="*/ 1423615 w 2147326"/>
                <a:gd name="connsiteY680" fmla="*/ 1028183 h 1136713"/>
                <a:gd name="connsiteX681" fmla="*/ 1420758 w 2147326"/>
                <a:gd name="connsiteY681" fmla="*/ 1021519 h 1136713"/>
                <a:gd name="connsiteX682" fmla="*/ 1416949 w 2147326"/>
                <a:gd name="connsiteY682" fmla="*/ 1011046 h 1136713"/>
                <a:gd name="connsiteX683" fmla="*/ 1416949 w 2147326"/>
                <a:gd name="connsiteY683" fmla="*/ 1000574 h 1136713"/>
                <a:gd name="connsiteX684" fmla="*/ 1420758 w 2147326"/>
                <a:gd name="connsiteY684" fmla="*/ 990102 h 1136713"/>
                <a:gd name="connsiteX685" fmla="*/ 1423615 w 2147326"/>
                <a:gd name="connsiteY685" fmla="*/ 983438 h 1136713"/>
                <a:gd name="connsiteX686" fmla="*/ 1423615 w 2147326"/>
                <a:gd name="connsiteY686" fmla="*/ 965349 h 1136713"/>
                <a:gd name="connsiteX687" fmla="*/ 1420758 w 2147326"/>
                <a:gd name="connsiteY687" fmla="*/ 954877 h 1136713"/>
                <a:gd name="connsiteX688" fmla="*/ 1416949 w 2147326"/>
                <a:gd name="connsiteY688" fmla="*/ 948213 h 1136713"/>
                <a:gd name="connsiteX689" fmla="*/ 1414093 w 2147326"/>
                <a:gd name="connsiteY689" fmla="*/ 937741 h 1136713"/>
                <a:gd name="connsiteX690" fmla="*/ 1410284 w 2147326"/>
                <a:gd name="connsiteY690" fmla="*/ 931077 h 1136713"/>
                <a:gd name="connsiteX691" fmla="*/ 1410284 w 2147326"/>
                <a:gd name="connsiteY691" fmla="*/ 892044 h 1136713"/>
                <a:gd name="connsiteX692" fmla="*/ 1414093 w 2147326"/>
                <a:gd name="connsiteY692" fmla="*/ 873955 h 1136713"/>
                <a:gd name="connsiteX693" fmla="*/ 1416949 w 2147326"/>
                <a:gd name="connsiteY693" fmla="*/ 863483 h 1136713"/>
                <a:gd name="connsiteX694" fmla="*/ 1423615 w 2147326"/>
                <a:gd name="connsiteY694" fmla="*/ 853011 h 1136713"/>
                <a:gd name="connsiteX695" fmla="*/ 1427424 w 2147326"/>
                <a:gd name="connsiteY695" fmla="*/ 846347 h 1136713"/>
                <a:gd name="connsiteX696" fmla="*/ 1430281 w 2147326"/>
                <a:gd name="connsiteY696" fmla="*/ 835875 h 1136713"/>
                <a:gd name="connsiteX697" fmla="*/ 1434090 w 2147326"/>
                <a:gd name="connsiteY697" fmla="*/ 832066 h 1136713"/>
                <a:gd name="connsiteX698" fmla="*/ 1434090 w 2147326"/>
                <a:gd name="connsiteY698" fmla="*/ 828258 h 1136713"/>
                <a:gd name="connsiteX699" fmla="*/ 1440756 w 2147326"/>
                <a:gd name="connsiteY699" fmla="*/ 821594 h 1136713"/>
                <a:gd name="connsiteX700" fmla="*/ 1454087 w 2147326"/>
                <a:gd name="connsiteY700" fmla="*/ 811122 h 1136713"/>
                <a:gd name="connsiteX701" fmla="*/ 1456944 w 2147326"/>
                <a:gd name="connsiteY701" fmla="*/ 796842 h 1136713"/>
                <a:gd name="connsiteX702" fmla="*/ 1463610 w 2147326"/>
                <a:gd name="connsiteY702" fmla="*/ 803506 h 1136713"/>
                <a:gd name="connsiteX703" fmla="*/ 1466467 w 2147326"/>
                <a:gd name="connsiteY703" fmla="*/ 789225 h 1136713"/>
                <a:gd name="connsiteX704" fmla="*/ 1495986 w 2147326"/>
                <a:gd name="connsiteY704" fmla="*/ 789225 h 1136713"/>
                <a:gd name="connsiteX705" fmla="*/ 1495986 w 2147326"/>
                <a:gd name="connsiteY705" fmla="*/ 772089 h 1136713"/>
                <a:gd name="connsiteX706" fmla="*/ 1505509 w 2147326"/>
                <a:gd name="connsiteY706" fmla="*/ 775897 h 1136713"/>
                <a:gd name="connsiteX707" fmla="*/ 1509318 w 2147326"/>
                <a:gd name="connsiteY707" fmla="*/ 769233 h 1136713"/>
                <a:gd name="connsiteX708" fmla="*/ 1518840 w 2147326"/>
                <a:gd name="connsiteY708" fmla="*/ 769233 h 1136713"/>
                <a:gd name="connsiteX709" fmla="*/ 1532172 w 2147326"/>
                <a:gd name="connsiteY709" fmla="*/ 751145 h 1136713"/>
                <a:gd name="connsiteX710" fmla="*/ 1532172 w 2147326"/>
                <a:gd name="connsiteY710" fmla="*/ 747337 h 1136713"/>
                <a:gd name="connsiteX711" fmla="*/ 1535029 w 2147326"/>
                <a:gd name="connsiteY711" fmla="*/ 743528 h 1136713"/>
                <a:gd name="connsiteX712" fmla="*/ 1541694 w 2147326"/>
                <a:gd name="connsiteY712" fmla="*/ 729248 h 1136713"/>
                <a:gd name="connsiteX713" fmla="*/ 1551217 w 2147326"/>
                <a:gd name="connsiteY713" fmla="*/ 725440 h 1136713"/>
                <a:gd name="connsiteX714" fmla="*/ 1567405 w 2147326"/>
                <a:gd name="connsiteY714" fmla="*/ 725440 h 1136713"/>
                <a:gd name="connsiteX715" fmla="*/ 1574071 w 2147326"/>
                <a:gd name="connsiteY715" fmla="*/ 729248 h 1136713"/>
                <a:gd name="connsiteX716" fmla="*/ 1580737 w 2147326"/>
                <a:gd name="connsiteY716" fmla="*/ 729248 h 1136713"/>
                <a:gd name="connsiteX717" fmla="*/ 1584546 w 2147326"/>
                <a:gd name="connsiteY717" fmla="*/ 725440 h 1136713"/>
                <a:gd name="connsiteX718" fmla="*/ 1591212 w 2147326"/>
                <a:gd name="connsiteY718" fmla="*/ 711160 h 1136713"/>
                <a:gd name="connsiteX719" fmla="*/ 1594068 w 2147326"/>
                <a:gd name="connsiteY719" fmla="*/ 707352 h 1136713"/>
                <a:gd name="connsiteX720" fmla="*/ 1597877 w 2147326"/>
                <a:gd name="connsiteY720" fmla="*/ 700687 h 1136713"/>
                <a:gd name="connsiteX721" fmla="*/ 1604543 w 2147326"/>
                <a:gd name="connsiteY721" fmla="*/ 704496 h 1136713"/>
                <a:gd name="connsiteX722" fmla="*/ 1608352 w 2147326"/>
                <a:gd name="connsiteY722" fmla="*/ 690215 h 1136713"/>
                <a:gd name="connsiteX723" fmla="*/ 1654060 w 2147326"/>
                <a:gd name="connsiteY723" fmla="*/ 686407 h 1136713"/>
                <a:gd name="connsiteX724" fmla="*/ 1656917 w 2147326"/>
                <a:gd name="connsiteY724" fmla="*/ 672127 h 1136713"/>
                <a:gd name="connsiteX725" fmla="*/ 1634063 w 2147326"/>
                <a:gd name="connsiteY725" fmla="*/ 675935 h 1136713"/>
                <a:gd name="connsiteX726" fmla="*/ 1636920 w 2147326"/>
                <a:gd name="connsiteY726" fmla="*/ 672127 h 1136713"/>
                <a:gd name="connsiteX727" fmla="*/ 1643585 w 2147326"/>
                <a:gd name="connsiteY727" fmla="*/ 668319 h 1136713"/>
                <a:gd name="connsiteX728" fmla="*/ 1647394 w 2147326"/>
                <a:gd name="connsiteY728" fmla="*/ 668319 h 1136713"/>
                <a:gd name="connsiteX729" fmla="*/ 1647394 w 2147326"/>
                <a:gd name="connsiteY729" fmla="*/ 664511 h 1136713"/>
                <a:gd name="connsiteX730" fmla="*/ 1643585 w 2147326"/>
                <a:gd name="connsiteY730" fmla="*/ 660703 h 1136713"/>
                <a:gd name="connsiteX731" fmla="*/ 1640728 w 2147326"/>
                <a:gd name="connsiteY731" fmla="*/ 654039 h 1136713"/>
                <a:gd name="connsiteX732" fmla="*/ 1636920 w 2147326"/>
                <a:gd name="connsiteY732" fmla="*/ 650230 h 1136713"/>
                <a:gd name="connsiteX733" fmla="*/ 1656917 w 2147326"/>
                <a:gd name="connsiteY733" fmla="*/ 646422 h 1136713"/>
                <a:gd name="connsiteX734" fmla="*/ 1671201 w 2147326"/>
                <a:gd name="connsiteY734" fmla="*/ 653086 h 1136713"/>
                <a:gd name="connsiteX735" fmla="*/ 1687389 w 2147326"/>
                <a:gd name="connsiteY735" fmla="*/ 632142 h 1136713"/>
                <a:gd name="connsiteX736" fmla="*/ 1657869 w 2147326"/>
                <a:gd name="connsiteY736" fmla="*/ 628334 h 1136713"/>
                <a:gd name="connsiteX737" fmla="*/ 1657869 w 2147326"/>
                <a:gd name="connsiteY737" fmla="*/ 614054 h 1136713"/>
                <a:gd name="connsiteX738" fmla="*/ 1664535 w 2147326"/>
                <a:gd name="connsiteY738" fmla="*/ 620718 h 1136713"/>
                <a:gd name="connsiteX739" fmla="*/ 1687389 w 2147326"/>
                <a:gd name="connsiteY739" fmla="*/ 614054 h 1136713"/>
                <a:gd name="connsiteX740" fmla="*/ 1691198 w 2147326"/>
                <a:gd name="connsiteY740" fmla="*/ 578829 h 1136713"/>
                <a:gd name="connsiteX741" fmla="*/ 1675010 w 2147326"/>
                <a:gd name="connsiteY741" fmla="*/ 585493 h 1136713"/>
                <a:gd name="connsiteX742" fmla="*/ 1672153 w 2147326"/>
                <a:gd name="connsiteY742" fmla="*/ 567405 h 1136713"/>
                <a:gd name="connsiteX743" fmla="*/ 1658821 w 2147326"/>
                <a:gd name="connsiteY743" fmla="*/ 560740 h 1136713"/>
                <a:gd name="connsiteX744" fmla="*/ 1685484 w 2147326"/>
                <a:gd name="connsiteY744" fmla="*/ 571213 h 1136713"/>
                <a:gd name="connsiteX745" fmla="*/ 1688341 w 2147326"/>
                <a:gd name="connsiteY745" fmla="*/ 567405 h 1136713"/>
                <a:gd name="connsiteX746" fmla="*/ 1678818 w 2147326"/>
                <a:gd name="connsiteY746" fmla="*/ 556932 h 1136713"/>
                <a:gd name="connsiteX747" fmla="*/ 1695007 w 2147326"/>
                <a:gd name="connsiteY747" fmla="*/ 556932 h 1136713"/>
                <a:gd name="connsiteX748" fmla="*/ 1692150 w 2147326"/>
                <a:gd name="connsiteY748" fmla="*/ 553124 h 1136713"/>
                <a:gd name="connsiteX749" fmla="*/ 1688341 w 2147326"/>
                <a:gd name="connsiteY749" fmla="*/ 546460 h 1136713"/>
                <a:gd name="connsiteX750" fmla="*/ 1678818 w 2147326"/>
                <a:gd name="connsiteY750" fmla="*/ 535988 h 1136713"/>
                <a:gd name="connsiteX751" fmla="*/ 1675010 w 2147326"/>
                <a:gd name="connsiteY751" fmla="*/ 529324 h 1136713"/>
                <a:gd name="connsiteX752" fmla="*/ 1675010 w 2147326"/>
                <a:gd name="connsiteY752" fmla="*/ 522660 h 1136713"/>
                <a:gd name="connsiteX753" fmla="*/ 1678818 w 2147326"/>
                <a:gd name="connsiteY753" fmla="*/ 518852 h 1136713"/>
                <a:gd name="connsiteX754" fmla="*/ 1669296 w 2147326"/>
                <a:gd name="connsiteY754" fmla="*/ 508379 h 1136713"/>
                <a:gd name="connsiteX755" fmla="*/ 1669296 w 2147326"/>
                <a:gd name="connsiteY755" fmla="*/ 504571 h 1136713"/>
                <a:gd name="connsiteX756" fmla="*/ 1671201 w 2147326"/>
                <a:gd name="connsiteY756" fmla="*/ 504571 h 1136713"/>
                <a:gd name="connsiteX757" fmla="*/ 1680723 w 2147326"/>
                <a:gd name="connsiteY757" fmla="*/ 494099 h 1136713"/>
                <a:gd name="connsiteX758" fmla="*/ 1684532 w 2147326"/>
                <a:gd name="connsiteY758" fmla="*/ 494099 h 1136713"/>
                <a:gd name="connsiteX759" fmla="*/ 1680723 w 2147326"/>
                <a:gd name="connsiteY759" fmla="*/ 508379 h 1136713"/>
                <a:gd name="connsiteX760" fmla="*/ 1696911 w 2147326"/>
                <a:gd name="connsiteY760" fmla="*/ 522660 h 1136713"/>
                <a:gd name="connsiteX761" fmla="*/ 1696911 w 2147326"/>
                <a:gd name="connsiteY761" fmla="*/ 520756 h 1136713"/>
                <a:gd name="connsiteX762" fmla="*/ 1699768 w 2147326"/>
                <a:gd name="connsiteY762" fmla="*/ 516948 h 1136713"/>
                <a:gd name="connsiteX763" fmla="*/ 1699768 w 2147326"/>
                <a:gd name="connsiteY763" fmla="*/ 506475 h 1136713"/>
                <a:gd name="connsiteX764" fmla="*/ 1703577 w 2147326"/>
                <a:gd name="connsiteY764" fmla="*/ 499811 h 1136713"/>
                <a:gd name="connsiteX765" fmla="*/ 1703577 w 2147326"/>
                <a:gd name="connsiteY765" fmla="*/ 489339 h 1136713"/>
                <a:gd name="connsiteX766" fmla="*/ 1706434 w 2147326"/>
                <a:gd name="connsiteY766" fmla="*/ 482675 h 1136713"/>
                <a:gd name="connsiteX767" fmla="*/ 1722622 w 2147326"/>
                <a:gd name="connsiteY767" fmla="*/ 464586 h 1136713"/>
                <a:gd name="connsiteX768" fmla="*/ 1729288 w 2147326"/>
                <a:gd name="connsiteY768" fmla="*/ 460778 h 1136713"/>
                <a:gd name="connsiteX769" fmla="*/ 1732145 w 2147326"/>
                <a:gd name="connsiteY769" fmla="*/ 460778 h 1136713"/>
                <a:gd name="connsiteX770" fmla="*/ 1732145 w 2147326"/>
                <a:gd name="connsiteY770" fmla="*/ 463634 h 1136713"/>
                <a:gd name="connsiteX771" fmla="*/ 1725479 w 2147326"/>
                <a:gd name="connsiteY771" fmla="*/ 477915 h 1136713"/>
                <a:gd name="connsiteX772" fmla="*/ 1715956 w 2147326"/>
                <a:gd name="connsiteY772" fmla="*/ 488387 h 1136713"/>
                <a:gd name="connsiteX773" fmla="*/ 1712147 w 2147326"/>
                <a:gd name="connsiteY773" fmla="*/ 495051 h 1136713"/>
                <a:gd name="connsiteX774" fmla="*/ 1709291 w 2147326"/>
                <a:gd name="connsiteY774" fmla="*/ 515995 h 1136713"/>
                <a:gd name="connsiteX775" fmla="*/ 1718813 w 2147326"/>
                <a:gd name="connsiteY775" fmla="*/ 515995 h 1136713"/>
                <a:gd name="connsiteX776" fmla="*/ 1718813 w 2147326"/>
                <a:gd name="connsiteY776" fmla="*/ 522660 h 1136713"/>
                <a:gd name="connsiteX777" fmla="*/ 1715956 w 2147326"/>
                <a:gd name="connsiteY777" fmla="*/ 529324 h 1136713"/>
                <a:gd name="connsiteX778" fmla="*/ 1715956 w 2147326"/>
                <a:gd name="connsiteY778" fmla="*/ 535988 h 1136713"/>
                <a:gd name="connsiteX779" fmla="*/ 1706434 w 2147326"/>
                <a:gd name="connsiteY779" fmla="*/ 546460 h 1136713"/>
                <a:gd name="connsiteX780" fmla="*/ 1699768 w 2147326"/>
                <a:gd name="connsiteY780" fmla="*/ 560740 h 1136713"/>
                <a:gd name="connsiteX781" fmla="*/ 1699768 w 2147326"/>
                <a:gd name="connsiteY781" fmla="*/ 571213 h 1136713"/>
                <a:gd name="connsiteX782" fmla="*/ 1713100 w 2147326"/>
                <a:gd name="connsiteY782" fmla="*/ 556932 h 1136713"/>
                <a:gd name="connsiteX783" fmla="*/ 1716909 w 2147326"/>
                <a:gd name="connsiteY783" fmla="*/ 550268 h 1136713"/>
                <a:gd name="connsiteX784" fmla="*/ 1723574 w 2147326"/>
                <a:gd name="connsiteY784" fmla="*/ 543604 h 1136713"/>
                <a:gd name="connsiteX785" fmla="*/ 1736906 w 2147326"/>
                <a:gd name="connsiteY785" fmla="*/ 536940 h 1136713"/>
                <a:gd name="connsiteX786" fmla="*/ 1743572 w 2147326"/>
                <a:gd name="connsiteY786" fmla="*/ 530276 h 1136713"/>
                <a:gd name="connsiteX787" fmla="*/ 1750237 w 2147326"/>
                <a:gd name="connsiteY787" fmla="*/ 515995 h 1136713"/>
                <a:gd name="connsiteX788" fmla="*/ 1750237 w 2147326"/>
                <a:gd name="connsiteY788" fmla="*/ 466490 h 1136713"/>
                <a:gd name="connsiteX789" fmla="*/ 1754046 w 2147326"/>
                <a:gd name="connsiteY789" fmla="*/ 456018 h 1136713"/>
                <a:gd name="connsiteX790" fmla="*/ 1754046 w 2147326"/>
                <a:gd name="connsiteY790" fmla="*/ 449354 h 1136713"/>
                <a:gd name="connsiteX791" fmla="*/ 1756903 w 2147326"/>
                <a:gd name="connsiteY791" fmla="*/ 442690 h 1136713"/>
                <a:gd name="connsiteX792" fmla="*/ 1760712 w 2147326"/>
                <a:gd name="connsiteY792" fmla="*/ 442690 h 1136713"/>
                <a:gd name="connsiteX793" fmla="*/ 1760712 w 2147326"/>
                <a:gd name="connsiteY793" fmla="*/ 449354 h 1136713"/>
                <a:gd name="connsiteX794" fmla="*/ 1756903 w 2147326"/>
                <a:gd name="connsiteY794" fmla="*/ 456018 h 1136713"/>
                <a:gd name="connsiteX795" fmla="*/ 1756903 w 2147326"/>
                <a:gd name="connsiteY795" fmla="*/ 466490 h 1136713"/>
                <a:gd name="connsiteX796" fmla="*/ 1760712 w 2147326"/>
                <a:gd name="connsiteY796" fmla="*/ 466490 h 1136713"/>
                <a:gd name="connsiteX797" fmla="*/ 1763569 w 2147326"/>
                <a:gd name="connsiteY797" fmla="*/ 470298 h 1136713"/>
                <a:gd name="connsiteX798" fmla="*/ 1763569 w 2147326"/>
                <a:gd name="connsiteY798" fmla="*/ 492195 h 1136713"/>
                <a:gd name="connsiteX799" fmla="*/ 1773091 w 2147326"/>
                <a:gd name="connsiteY799" fmla="*/ 481723 h 1136713"/>
                <a:gd name="connsiteX800" fmla="*/ 1775948 w 2147326"/>
                <a:gd name="connsiteY800" fmla="*/ 475058 h 1136713"/>
                <a:gd name="connsiteX801" fmla="*/ 1802611 w 2147326"/>
                <a:gd name="connsiteY801" fmla="*/ 446498 h 1136713"/>
                <a:gd name="connsiteX802" fmla="*/ 1809277 w 2147326"/>
                <a:gd name="connsiteY802" fmla="*/ 442690 h 1136713"/>
                <a:gd name="connsiteX803" fmla="*/ 1822608 w 2147326"/>
                <a:gd name="connsiteY803" fmla="*/ 428410 h 1136713"/>
                <a:gd name="connsiteX804" fmla="*/ 1822608 w 2147326"/>
                <a:gd name="connsiteY804" fmla="*/ 425553 h 1136713"/>
                <a:gd name="connsiteX805" fmla="*/ 1818800 w 2147326"/>
                <a:gd name="connsiteY805" fmla="*/ 421745 h 1136713"/>
                <a:gd name="connsiteX806" fmla="*/ 1815943 w 2147326"/>
                <a:gd name="connsiteY806" fmla="*/ 421745 h 1136713"/>
                <a:gd name="connsiteX807" fmla="*/ 1812134 w 2147326"/>
                <a:gd name="connsiteY807" fmla="*/ 417937 h 1136713"/>
                <a:gd name="connsiteX808" fmla="*/ 1812134 w 2147326"/>
                <a:gd name="connsiteY808" fmla="*/ 411273 h 1136713"/>
                <a:gd name="connsiteX809" fmla="*/ 1815943 w 2147326"/>
                <a:gd name="connsiteY809" fmla="*/ 407465 h 1136713"/>
                <a:gd name="connsiteX810" fmla="*/ 1822608 w 2147326"/>
                <a:gd name="connsiteY810" fmla="*/ 407465 h 1136713"/>
                <a:gd name="connsiteX811" fmla="*/ 1825465 w 2147326"/>
                <a:gd name="connsiteY811" fmla="*/ 411273 h 1136713"/>
                <a:gd name="connsiteX812" fmla="*/ 1842606 w 2147326"/>
                <a:gd name="connsiteY812" fmla="*/ 411273 h 1136713"/>
                <a:gd name="connsiteX813" fmla="*/ 1858794 w 2147326"/>
                <a:gd name="connsiteY813" fmla="*/ 407465 h 1136713"/>
                <a:gd name="connsiteX814" fmla="*/ 1892123 w 2147326"/>
                <a:gd name="connsiteY814" fmla="*/ 393185 h 1136713"/>
                <a:gd name="connsiteX815" fmla="*/ 1898789 w 2147326"/>
                <a:gd name="connsiteY815" fmla="*/ 389377 h 1136713"/>
                <a:gd name="connsiteX816" fmla="*/ 1889266 w 2147326"/>
                <a:gd name="connsiteY816" fmla="*/ 385569 h 1136713"/>
                <a:gd name="connsiteX817" fmla="*/ 1886409 w 2147326"/>
                <a:gd name="connsiteY817" fmla="*/ 385569 h 1136713"/>
                <a:gd name="connsiteX818" fmla="*/ 1882600 w 2147326"/>
                <a:gd name="connsiteY818" fmla="*/ 389377 h 1136713"/>
                <a:gd name="connsiteX819" fmla="*/ 1873078 w 2147326"/>
                <a:gd name="connsiteY819" fmla="*/ 393185 h 1136713"/>
                <a:gd name="connsiteX820" fmla="*/ 1866412 w 2147326"/>
                <a:gd name="connsiteY820" fmla="*/ 393185 h 1136713"/>
                <a:gd name="connsiteX821" fmla="*/ 1859746 w 2147326"/>
                <a:gd name="connsiteY821" fmla="*/ 396993 h 1136713"/>
                <a:gd name="connsiteX822" fmla="*/ 1850224 w 2147326"/>
                <a:gd name="connsiteY822" fmla="*/ 396993 h 1136713"/>
                <a:gd name="connsiteX823" fmla="*/ 1843558 w 2147326"/>
                <a:gd name="connsiteY823" fmla="*/ 400801 h 1136713"/>
                <a:gd name="connsiteX824" fmla="*/ 1836892 w 2147326"/>
                <a:gd name="connsiteY824" fmla="*/ 400801 h 1136713"/>
                <a:gd name="connsiteX825" fmla="*/ 1833083 w 2147326"/>
                <a:gd name="connsiteY825" fmla="*/ 396993 h 1136713"/>
                <a:gd name="connsiteX826" fmla="*/ 1833083 w 2147326"/>
                <a:gd name="connsiteY826" fmla="*/ 393185 h 1136713"/>
                <a:gd name="connsiteX827" fmla="*/ 1836892 w 2147326"/>
                <a:gd name="connsiteY827" fmla="*/ 389377 h 1136713"/>
                <a:gd name="connsiteX828" fmla="*/ 1839749 w 2147326"/>
                <a:gd name="connsiteY828" fmla="*/ 382712 h 1136713"/>
                <a:gd name="connsiteX829" fmla="*/ 1846415 w 2147326"/>
                <a:gd name="connsiteY829" fmla="*/ 382712 h 1136713"/>
                <a:gd name="connsiteX830" fmla="*/ 1853081 w 2147326"/>
                <a:gd name="connsiteY830" fmla="*/ 378904 h 1136713"/>
                <a:gd name="connsiteX831" fmla="*/ 1866412 w 2147326"/>
                <a:gd name="connsiteY831" fmla="*/ 378904 h 1136713"/>
                <a:gd name="connsiteX832" fmla="*/ 1915929 w 2147326"/>
                <a:gd name="connsiteY832" fmla="*/ 375096 h 1136713"/>
                <a:gd name="connsiteX833" fmla="*/ 1938783 w 2147326"/>
                <a:gd name="connsiteY833" fmla="*/ 354152 h 1136713"/>
                <a:gd name="connsiteX834" fmla="*/ 1945449 w 2147326"/>
                <a:gd name="connsiteY834" fmla="*/ 360816 h 1136713"/>
                <a:gd name="connsiteX835" fmla="*/ 1958780 w 2147326"/>
                <a:gd name="connsiteY835" fmla="*/ 354152 h 1136713"/>
                <a:gd name="connsiteX836" fmla="*/ 1958780 w 2147326"/>
                <a:gd name="connsiteY836" fmla="*/ 375096 h 1136713"/>
                <a:gd name="connsiteX837" fmla="*/ 1974969 w 2147326"/>
                <a:gd name="connsiteY837" fmla="*/ 360816 h 1136713"/>
                <a:gd name="connsiteX838" fmla="*/ 1988300 w 2147326"/>
                <a:gd name="connsiteY838" fmla="*/ 357008 h 1136713"/>
                <a:gd name="connsiteX839" fmla="*/ 1991157 w 2147326"/>
                <a:gd name="connsiteY839" fmla="*/ 339872 h 1136713"/>
                <a:gd name="connsiteX840" fmla="*/ 1984491 w 2147326"/>
                <a:gd name="connsiteY840" fmla="*/ 333207 h 1136713"/>
                <a:gd name="connsiteX841" fmla="*/ 1981634 w 2147326"/>
                <a:gd name="connsiteY841" fmla="*/ 350344 h 1136713"/>
                <a:gd name="connsiteX842" fmla="*/ 1968303 w 2147326"/>
                <a:gd name="connsiteY842" fmla="*/ 350344 h 1136713"/>
                <a:gd name="connsiteX843" fmla="*/ 1968303 w 2147326"/>
                <a:gd name="connsiteY843" fmla="*/ 336063 h 1136713"/>
                <a:gd name="connsiteX844" fmla="*/ 1958780 w 2147326"/>
                <a:gd name="connsiteY844" fmla="*/ 321783 h 1136713"/>
                <a:gd name="connsiteX845" fmla="*/ 1972112 w 2147326"/>
                <a:gd name="connsiteY845" fmla="*/ 315119 h 1136713"/>
                <a:gd name="connsiteX846" fmla="*/ 1975921 w 2147326"/>
                <a:gd name="connsiteY846" fmla="*/ 294174 h 1136713"/>
                <a:gd name="connsiteX847" fmla="*/ 1982587 w 2147326"/>
                <a:gd name="connsiteY847" fmla="*/ 290366 h 1136713"/>
                <a:gd name="connsiteX848" fmla="*/ 1985443 w 2147326"/>
                <a:gd name="connsiteY848" fmla="*/ 283702 h 1136713"/>
                <a:gd name="connsiteX849" fmla="*/ 1992109 w 2147326"/>
                <a:gd name="connsiteY849" fmla="*/ 279894 h 1136713"/>
                <a:gd name="connsiteX850" fmla="*/ 1995918 w 2147326"/>
                <a:gd name="connsiteY850" fmla="*/ 276086 h 1136713"/>
                <a:gd name="connsiteX851" fmla="*/ 2002584 w 2147326"/>
                <a:gd name="connsiteY851" fmla="*/ 272278 h 1136713"/>
                <a:gd name="connsiteX852" fmla="*/ 2005441 w 2147326"/>
                <a:gd name="connsiteY852" fmla="*/ 265614 h 1136713"/>
                <a:gd name="connsiteX853" fmla="*/ 2005441 w 2147326"/>
                <a:gd name="connsiteY853" fmla="*/ 263710 h 1136713"/>
                <a:gd name="connsiteX854" fmla="*/ 2009250 w 2147326"/>
                <a:gd name="connsiteY854" fmla="*/ 259902 h 1136713"/>
                <a:gd name="connsiteX855" fmla="*/ 2009250 w 2147326"/>
                <a:gd name="connsiteY855" fmla="*/ 256094 h 1136713"/>
                <a:gd name="connsiteX856" fmla="*/ 2025438 w 2147326"/>
                <a:gd name="connsiteY856" fmla="*/ 259902 h 1136713"/>
                <a:gd name="connsiteX857" fmla="*/ 2032104 w 2147326"/>
                <a:gd name="connsiteY857" fmla="*/ 249430 h 1136713"/>
                <a:gd name="connsiteX858" fmla="*/ 2034960 w 2147326"/>
                <a:gd name="connsiteY858" fmla="*/ 253238 h 1136713"/>
                <a:gd name="connsiteX859" fmla="*/ 2041626 w 2147326"/>
                <a:gd name="connsiteY859" fmla="*/ 253238 h 1136713"/>
                <a:gd name="connsiteX860" fmla="*/ 2045435 w 2147326"/>
                <a:gd name="connsiteY860" fmla="*/ 249430 h 1136713"/>
                <a:gd name="connsiteX861" fmla="*/ 2052101 w 2147326"/>
                <a:gd name="connsiteY861" fmla="*/ 245621 h 1136713"/>
                <a:gd name="connsiteX862" fmla="*/ 2054958 w 2147326"/>
                <a:gd name="connsiteY862" fmla="*/ 238957 h 1136713"/>
                <a:gd name="connsiteX863" fmla="*/ 2061624 w 2147326"/>
                <a:gd name="connsiteY863" fmla="*/ 235149 h 1136713"/>
                <a:gd name="connsiteX864" fmla="*/ 2071146 w 2147326"/>
                <a:gd name="connsiteY864" fmla="*/ 224677 h 1136713"/>
                <a:gd name="connsiteX865" fmla="*/ 2071146 w 2147326"/>
                <a:gd name="connsiteY865" fmla="*/ 242765 h 1136713"/>
                <a:gd name="connsiteX866" fmla="*/ 2077812 w 2147326"/>
                <a:gd name="connsiteY866" fmla="*/ 238957 h 1136713"/>
                <a:gd name="connsiteX867" fmla="*/ 2080669 w 2147326"/>
                <a:gd name="connsiteY867" fmla="*/ 235149 h 1136713"/>
                <a:gd name="connsiteX868" fmla="*/ 2100666 w 2147326"/>
                <a:gd name="connsiteY868" fmla="*/ 224677 h 1136713"/>
                <a:gd name="connsiteX869" fmla="*/ 2103523 w 2147326"/>
                <a:gd name="connsiteY869" fmla="*/ 220869 h 1136713"/>
                <a:gd name="connsiteX870" fmla="*/ 2110188 w 2147326"/>
                <a:gd name="connsiteY870" fmla="*/ 220869 h 1136713"/>
                <a:gd name="connsiteX871" fmla="*/ 2116854 w 2147326"/>
                <a:gd name="connsiteY871" fmla="*/ 217061 h 1136713"/>
                <a:gd name="connsiteX872" fmla="*/ 2126377 w 2147326"/>
                <a:gd name="connsiteY872" fmla="*/ 217061 h 1136713"/>
                <a:gd name="connsiteX873" fmla="*/ 2133042 w 2147326"/>
                <a:gd name="connsiteY873" fmla="*/ 213253 h 1136713"/>
                <a:gd name="connsiteX874" fmla="*/ 2137804 w 2147326"/>
                <a:gd name="connsiteY874" fmla="*/ 213253 h 1136713"/>
                <a:gd name="connsiteX875" fmla="*/ 2137804 w 2147326"/>
                <a:gd name="connsiteY875" fmla="*/ 192308 h 1136713"/>
                <a:gd name="connsiteX876" fmla="*/ 2124472 w 2147326"/>
                <a:gd name="connsiteY876" fmla="*/ 192308 h 1136713"/>
                <a:gd name="connsiteX877" fmla="*/ 2124472 w 2147326"/>
                <a:gd name="connsiteY877" fmla="*/ 188500 h 1136713"/>
                <a:gd name="connsiteX878" fmla="*/ 2127329 w 2147326"/>
                <a:gd name="connsiteY878" fmla="*/ 181836 h 1136713"/>
                <a:gd name="connsiteX879" fmla="*/ 2133995 w 2147326"/>
                <a:gd name="connsiteY879" fmla="*/ 175172 h 1136713"/>
                <a:gd name="connsiteX880" fmla="*/ 2131138 w 2147326"/>
                <a:gd name="connsiteY880" fmla="*/ 171364 h 1136713"/>
                <a:gd name="connsiteX881" fmla="*/ 2127329 w 2147326"/>
                <a:gd name="connsiteY881" fmla="*/ 171364 h 1136713"/>
                <a:gd name="connsiteX882" fmla="*/ 2124472 w 2147326"/>
                <a:gd name="connsiteY882" fmla="*/ 167556 h 1136713"/>
                <a:gd name="connsiteX883" fmla="*/ 2124472 w 2147326"/>
                <a:gd name="connsiteY883" fmla="*/ 160892 h 1136713"/>
                <a:gd name="connsiteX884" fmla="*/ 2131138 w 2147326"/>
                <a:gd name="connsiteY884" fmla="*/ 146611 h 1136713"/>
                <a:gd name="connsiteX885" fmla="*/ 2137804 w 2147326"/>
                <a:gd name="connsiteY885" fmla="*/ 128523 h 1136713"/>
                <a:gd name="connsiteX886" fmla="*/ 2144469 w 2147326"/>
                <a:gd name="connsiteY886" fmla="*/ 114243 h 1136713"/>
                <a:gd name="connsiteX887" fmla="*/ 2147326 w 2147326"/>
                <a:gd name="connsiteY887" fmla="*/ 99962 h 1136713"/>
                <a:gd name="connsiteX888" fmla="*/ 2147326 w 2147326"/>
                <a:gd name="connsiteY888" fmla="*/ 96154 h 1136713"/>
                <a:gd name="connsiteX889" fmla="*/ 2144469 w 2147326"/>
                <a:gd name="connsiteY889" fmla="*/ 92346 h 1136713"/>
                <a:gd name="connsiteX890" fmla="*/ 2124472 w 2147326"/>
                <a:gd name="connsiteY890" fmla="*/ 92346 h 1136713"/>
                <a:gd name="connsiteX891" fmla="*/ 2117806 w 2147326"/>
                <a:gd name="connsiteY891" fmla="*/ 96154 h 1136713"/>
                <a:gd name="connsiteX892" fmla="*/ 2113997 w 2147326"/>
                <a:gd name="connsiteY892" fmla="*/ 98058 h 113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Lst>
              <a:rect l="l" t="t" r="r" b="b"/>
              <a:pathLst>
                <a:path w="2147326" h="1136713">
                  <a:moveTo>
                    <a:pt x="1489321" y="214205"/>
                  </a:moveTo>
                  <a:lnTo>
                    <a:pt x="1485512" y="214205"/>
                  </a:lnTo>
                  <a:lnTo>
                    <a:pt x="1485512" y="206589"/>
                  </a:lnTo>
                  <a:lnTo>
                    <a:pt x="1489321" y="202781"/>
                  </a:lnTo>
                  <a:lnTo>
                    <a:pt x="1489321" y="196116"/>
                  </a:lnTo>
                  <a:lnTo>
                    <a:pt x="1485512" y="196116"/>
                  </a:lnTo>
                  <a:lnTo>
                    <a:pt x="1478846" y="199924"/>
                  </a:lnTo>
                  <a:lnTo>
                    <a:pt x="1475989" y="203732"/>
                  </a:lnTo>
                  <a:lnTo>
                    <a:pt x="1470276" y="206589"/>
                  </a:lnTo>
                  <a:lnTo>
                    <a:pt x="1466467" y="217061"/>
                  </a:lnTo>
                  <a:lnTo>
                    <a:pt x="1459801" y="213253"/>
                  </a:lnTo>
                  <a:lnTo>
                    <a:pt x="1459801" y="219917"/>
                  </a:lnTo>
                  <a:lnTo>
                    <a:pt x="1453135" y="234197"/>
                  </a:lnTo>
                  <a:lnTo>
                    <a:pt x="1439803" y="240861"/>
                  </a:lnTo>
                  <a:lnTo>
                    <a:pt x="1439803" y="247525"/>
                  </a:lnTo>
                  <a:lnTo>
                    <a:pt x="1442660" y="251334"/>
                  </a:lnTo>
                  <a:lnTo>
                    <a:pt x="1439803" y="251334"/>
                  </a:lnTo>
                  <a:lnTo>
                    <a:pt x="1423615" y="269422"/>
                  </a:lnTo>
                  <a:lnTo>
                    <a:pt x="1423615" y="273230"/>
                  </a:lnTo>
                  <a:lnTo>
                    <a:pt x="1427424" y="277038"/>
                  </a:lnTo>
                  <a:lnTo>
                    <a:pt x="1430281" y="277038"/>
                  </a:lnTo>
                  <a:lnTo>
                    <a:pt x="1434090" y="280846"/>
                  </a:lnTo>
                  <a:lnTo>
                    <a:pt x="1434090" y="287510"/>
                  </a:lnTo>
                  <a:lnTo>
                    <a:pt x="1430281" y="291318"/>
                  </a:lnTo>
                  <a:lnTo>
                    <a:pt x="1427424" y="291318"/>
                  </a:lnTo>
                  <a:lnTo>
                    <a:pt x="1427424" y="297983"/>
                  </a:lnTo>
                  <a:lnTo>
                    <a:pt x="1420758" y="312263"/>
                  </a:lnTo>
                  <a:lnTo>
                    <a:pt x="1414093" y="322735"/>
                  </a:lnTo>
                  <a:lnTo>
                    <a:pt x="1397904" y="340824"/>
                  </a:lnTo>
                  <a:lnTo>
                    <a:pt x="1358862" y="361768"/>
                  </a:lnTo>
                  <a:lnTo>
                    <a:pt x="1361719" y="343680"/>
                  </a:lnTo>
                  <a:lnTo>
                    <a:pt x="1358862" y="339872"/>
                  </a:lnTo>
                  <a:lnTo>
                    <a:pt x="1358862" y="336063"/>
                  </a:lnTo>
                  <a:lnTo>
                    <a:pt x="1355053" y="332255"/>
                  </a:lnTo>
                  <a:lnTo>
                    <a:pt x="1355053" y="330351"/>
                  </a:lnTo>
                  <a:lnTo>
                    <a:pt x="1358862" y="323687"/>
                  </a:lnTo>
                  <a:lnTo>
                    <a:pt x="1368385" y="313215"/>
                  </a:lnTo>
                  <a:lnTo>
                    <a:pt x="1372194" y="306551"/>
                  </a:lnTo>
                  <a:lnTo>
                    <a:pt x="1372194" y="301791"/>
                  </a:lnTo>
                  <a:lnTo>
                    <a:pt x="1368385" y="297983"/>
                  </a:lnTo>
                  <a:lnTo>
                    <a:pt x="1368385" y="287510"/>
                  </a:lnTo>
                  <a:lnTo>
                    <a:pt x="1372194" y="280846"/>
                  </a:lnTo>
                  <a:lnTo>
                    <a:pt x="1375050" y="277038"/>
                  </a:lnTo>
                  <a:lnTo>
                    <a:pt x="1378859" y="270374"/>
                  </a:lnTo>
                  <a:lnTo>
                    <a:pt x="1385525" y="266566"/>
                  </a:lnTo>
                  <a:lnTo>
                    <a:pt x="1388382" y="262758"/>
                  </a:lnTo>
                  <a:lnTo>
                    <a:pt x="1388382" y="252286"/>
                  </a:lnTo>
                  <a:lnTo>
                    <a:pt x="1392191" y="252286"/>
                  </a:lnTo>
                  <a:lnTo>
                    <a:pt x="1437899" y="202781"/>
                  </a:lnTo>
                  <a:lnTo>
                    <a:pt x="1421711" y="206589"/>
                  </a:lnTo>
                  <a:lnTo>
                    <a:pt x="1415045" y="210397"/>
                  </a:lnTo>
                  <a:lnTo>
                    <a:pt x="1411236" y="214205"/>
                  </a:lnTo>
                  <a:lnTo>
                    <a:pt x="1404570" y="218013"/>
                  </a:lnTo>
                  <a:lnTo>
                    <a:pt x="1401713" y="221821"/>
                  </a:lnTo>
                  <a:lnTo>
                    <a:pt x="1397904" y="221821"/>
                  </a:lnTo>
                  <a:lnTo>
                    <a:pt x="1397904" y="218013"/>
                  </a:lnTo>
                  <a:lnTo>
                    <a:pt x="1401713" y="214205"/>
                  </a:lnTo>
                  <a:lnTo>
                    <a:pt x="1408379" y="210397"/>
                  </a:lnTo>
                  <a:lnTo>
                    <a:pt x="1421711" y="196116"/>
                  </a:lnTo>
                  <a:lnTo>
                    <a:pt x="1428377" y="192308"/>
                  </a:lnTo>
                  <a:lnTo>
                    <a:pt x="1457896" y="160892"/>
                  </a:lnTo>
                  <a:lnTo>
                    <a:pt x="1464562" y="167556"/>
                  </a:lnTo>
                  <a:lnTo>
                    <a:pt x="1471228" y="160892"/>
                  </a:lnTo>
                  <a:lnTo>
                    <a:pt x="1471228" y="168508"/>
                  </a:lnTo>
                  <a:lnTo>
                    <a:pt x="1477893" y="168508"/>
                  </a:lnTo>
                  <a:lnTo>
                    <a:pt x="1480750" y="164700"/>
                  </a:lnTo>
                  <a:lnTo>
                    <a:pt x="1480750" y="158035"/>
                  </a:lnTo>
                  <a:lnTo>
                    <a:pt x="1494082" y="161844"/>
                  </a:lnTo>
                  <a:lnTo>
                    <a:pt x="1500748" y="158035"/>
                  </a:lnTo>
                  <a:lnTo>
                    <a:pt x="1504557" y="158035"/>
                  </a:lnTo>
                  <a:lnTo>
                    <a:pt x="1511222" y="154227"/>
                  </a:lnTo>
                  <a:lnTo>
                    <a:pt x="1520745" y="154227"/>
                  </a:lnTo>
                  <a:lnTo>
                    <a:pt x="1527411" y="158035"/>
                  </a:lnTo>
                  <a:lnTo>
                    <a:pt x="1531220" y="161844"/>
                  </a:lnTo>
                  <a:lnTo>
                    <a:pt x="1535029" y="168508"/>
                  </a:lnTo>
                  <a:lnTo>
                    <a:pt x="1521697" y="172316"/>
                  </a:lnTo>
                  <a:lnTo>
                    <a:pt x="1521697" y="186596"/>
                  </a:lnTo>
                  <a:lnTo>
                    <a:pt x="1505509" y="186596"/>
                  </a:lnTo>
                  <a:lnTo>
                    <a:pt x="1501700" y="190404"/>
                  </a:lnTo>
                  <a:lnTo>
                    <a:pt x="1501700" y="211349"/>
                  </a:lnTo>
                  <a:lnTo>
                    <a:pt x="1498843" y="215157"/>
                  </a:lnTo>
                  <a:lnTo>
                    <a:pt x="1489321" y="214205"/>
                  </a:lnTo>
                  <a:close/>
                  <a:moveTo>
                    <a:pt x="2113997" y="98058"/>
                  </a:moveTo>
                  <a:lnTo>
                    <a:pt x="2111140" y="98058"/>
                  </a:lnTo>
                  <a:lnTo>
                    <a:pt x="2107332" y="94250"/>
                  </a:lnTo>
                  <a:lnTo>
                    <a:pt x="2107332" y="90442"/>
                  </a:lnTo>
                  <a:lnTo>
                    <a:pt x="2104475" y="86634"/>
                  </a:lnTo>
                  <a:lnTo>
                    <a:pt x="2097809" y="86634"/>
                  </a:lnTo>
                  <a:lnTo>
                    <a:pt x="2084477" y="100914"/>
                  </a:lnTo>
                  <a:lnTo>
                    <a:pt x="2080669" y="107578"/>
                  </a:lnTo>
                  <a:lnTo>
                    <a:pt x="2057815" y="121859"/>
                  </a:lnTo>
                  <a:lnTo>
                    <a:pt x="2057815" y="136139"/>
                  </a:lnTo>
                  <a:lnTo>
                    <a:pt x="2051149" y="142803"/>
                  </a:lnTo>
                  <a:lnTo>
                    <a:pt x="2048292" y="142803"/>
                  </a:lnTo>
                  <a:lnTo>
                    <a:pt x="2041626" y="149467"/>
                  </a:lnTo>
                  <a:lnTo>
                    <a:pt x="2037817" y="156131"/>
                  </a:lnTo>
                  <a:lnTo>
                    <a:pt x="2037817" y="170412"/>
                  </a:lnTo>
                  <a:lnTo>
                    <a:pt x="2034960" y="170412"/>
                  </a:lnTo>
                  <a:lnTo>
                    <a:pt x="2032104" y="168508"/>
                  </a:lnTo>
                  <a:lnTo>
                    <a:pt x="2025438" y="168508"/>
                  </a:lnTo>
                  <a:lnTo>
                    <a:pt x="2022581" y="172316"/>
                  </a:lnTo>
                  <a:lnTo>
                    <a:pt x="2015915" y="176124"/>
                  </a:lnTo>
                  <a:lnTo>
                    <a:pt x="2009250" y="182788"/>
                  </a:lnTo>
                  <a:lnTo>
                    <a:pt x="2009250" y="186596"/>
                  </a:lnTo>
                  <a:lnTo>
                    <a:pt x="2006393" y="186596"/>
                  </a:lnTo>
                  <a:lnTo>
                    <a:pt x="1999727" y="190404"/>
                  </a:lnTo>
                  <a:lnTo>
                    <a:pt x="1990205" y="190404"/>
                  </a:lnTo>
                  <a:lnTo>
                    <a:pt x="1983539" y="197068"/>
                  </a:lnTo>
                  <a:lnTo>
                    <a:pt x="1983539" y="200876"/>
                  </a:lnTo>
                  <a:lnTo>
                    <a:pt x="1854985" y="200876"/>
                  </a:lnTo>
                  <a:lnTo>
                    <a:pt x="1848319" y="207541"/>
                  </a:lnTo>
                  <a:lnTo>
                    <a:pt x="1841653" y="211349"/>
                  </a:lnTo>
                  <a:lnTo>
                    <a:pt x="1828322" y="225629"/>
                  </a:lnTo>
                  <a:lnTo>
                    <a:pt x="1821656" y="229437"/>
                  </a:lnTo>
                  <a:lnTo>
                    <a:pt x="1814991" y="236101"/>
                  </a:lnTo>
                  <a:lnTo>
                    <a:pt x="1798802" y="236101"/>
                  </a:lnTo>
                  <a:lnTo>
                    <a:pt x="1798802" y="239909"/>
                  </a:lnTo>
                  <a:lnTo>
                    <a:pt x="1794993" y="239909"/>
                  </a:lnTo>
                  <a:lnTo>
                    <a:pt x="1798802" y="243717"/>
                  </a:lnTo>
                  <a:lnTo>
                    <a:pt x="1798802" y="247525"/>
                  </a:lnTo>
                  <a:lnTo>
                    <a:pt x="1801659" y="251334"/>
                  </a:lnTo>
                  <a:lnTo>
                    <a:pt x="1798802" y="255142"/>
                  </a:lnTo>
                  <a:lnTo>
                    <a:pt x="1798802" y="258950"/>
                  </a:lnTo>
                  <a:lnTo>
                    <a:pt x="1794993" y="262758"/>
                  </a:lnTo>
                  <a:lnTo>
                    <a:pt x="1792136" y="269422"/>
                  </a:lnTo>
                  <a:lnTo>
                    <a:pt x="1788327" y="273230"/>
                  </a:lnTo>
                  <a:lnTo>
                    <a:pt x="1788327" y="277038"/>
                  </a:lnTo>
                  <a:lnTo>
                    <a:pt x="1778805" y="277038"/>
                  </a:lnTo>
                  <a:lnTo>
                    <a:pt x="1778805" y="280846"/>
                  </a:lnTo>
                  <a:lnTo>
                    <a:pt x="1774996" y="280846"/>
                  </a:lnTo>
                  <a:lnTo>
                    <a:pt x="1768330" y="284654"/>
                  </a:lnTo>
                  <a:lnTo>
                    <a:pt x="1755951" y="284654"/>
                  </a:lnTo>
                  <a:lnTo>
                    <a:pt x="1753094" y="280846"/>
                  </a:lnTo>
                  <a:lnTo>
                    <a:pt x="1746428" y="287510"/>
                  </a:lnTo>
                  <a:lnTo>
                    <a:pt x="1733097" y="287510"/>
                  </a:lnTo>
                  <a:lnTo>
                    <a:pt x="1726431" y="283702"/>
                  </a:lnTo>
                  <a:lnTo>
                    <a:pt x="1723574" y="279894"/>
                  </a:lnTo>
                  <a:lnTo>
                    <a:pt x="1707386" y="279894"/>
                  </a:lnTo>
                  <a:lnTo>
                    <a:pt x="1697864" y="286558"/>
                  </a:lnTo>
                  <a:lnTo>
                    <a:pt x="1688341" y="290366"/>
                  </a:lnTo>
                  <a:lnTo>
                    <a:pt x="1685484" y="290366"/>
                  </a:lnTo>
                  <a:lnTo>
                    <a:pt x="1685484" y="303695"/>
                  </a:lnTo>
                  <a:lnTo>
                    <a:pt x="1681675" y="307503"/>
                  </a:lnTo>
                  <a:lnTo>
                    <a:pt x="1688341" y="307503"/>
                  </a:lnTo>
                  <a:lnTo>
                    <a:pt x="1681675" y="311311"/>
                  </a:lnTo>
                  <a:lnTo>
                    <a:pt x="1665487" y="321783"/>
                  </a:lnTo>
                  <a:lnTo>
                    <a:pt x="1645490" y="333207"/>
                  </a:lnTo>
                  <a:lnTo>
                    <a:pt x="1625492" y="339872"/>
                  </a:lnTo>
                  <a:lnTo>
                    <a:pt x="1615970" y="346536"/>
                  </a:lnTo>
                  <a:lnTo>
                    <a:pt x="1609304" y="350344"/>
                  </a:lnTo>
                  <a:lnTo>
                    <a:pt x="1605495" y="350344"/>
                  </a:lnTo>
                  <a:lnTo>
                    <a:pt x="1566453" y="363672"/>
                  </a:lnTo>
                  <a:lnTo>
                    <a:pt x="1562644" y="367480"/>
                  </a:lnTo>
                  <a:lnTo>
                    <a:pt x="1555978" y="367480"/>
                  </a:lnTo>
                  <a:lnTo>
                    <a:pt x="1549312" y="371288"/>
                  </a:lnTo>
                  <a:lnTo>
                    <a:pt x="1539790" y="371288"/>
                  </a:lnTo>
                  <a:lnTo>
                    <a:pt x="1535981" y="375096"/>
                  </a:lnTo>
                  <a:lnTo>
                    <a:pt x="1522649" y="375096"/>
                  </a:lnTo>
                  <a:lnTo>
                    <a:pt x="1518840" y="371288"/>
                  </a:lnTo>
                  <a:lnTo>
                    <a:pt x="1518840" y="367480"/>
                  </a:lnTo>
                  <a:lnTo>
                    <a:pt x="1512175" y="367480"/>
                  </a:lnTo>
                  <a:lnTo>
                    <a:pt x="1505509" y="363672"/>
                  </a:lnTo>
                  <a:lnTo>
                    <a:pt x="1498843" y="357008"/>
                  </a:lnTo>
                  <a:lnTo>
                    <a:pt x="1502652" y="357008"/>
                  </a:lnTo>
                  <a:lnTo>
                    <a:pt x="1505509" y="353200"/>
                  </a:lnTo>
                  <a:lnTo>
                    <a:pt x="1518840" y="346536"/>
                  </a:lnTo>
                  <a:lnTo>
                    <a:pt x="1518840" y="342728"/>
                  </a:lnTo>
                  <a:lnTo>
                    <a:pt x="1532172" y="328447"/>
                  </a:lnTo>
                  <a:lnTo>
                    <a:pt x="1552169" y="317975"/>
                  </a:lnTo>
                  <a:lnTo>
                    <a:pt x="1555026" y="317975"/>
                  </a:lnTo>
                  <a:lnTo>
                    <a:pt x="1558835" y="314167"/>
                  </a:lnTo>
                  <a:lnTo>
                    <a:pt x="1558835" y="299887"/>
                  </a:lnTo>
                  <a:lnTo>
                    <a:pt x="1561692" y="296078"/>
                  </a:lnTo>
                  <a:lnTo>
                    <a:pt x="1565501" y="289414"/>
                  </a:lnTo>
                  <a:lnTo>
                    <a:pt x="1561692" y="285606"/>
                  </a:lnTo>
                  <a:lnTo>
                    <a:pt x="1561692" y="281798"/>
                  </a:lnTo>
                  <a:lnTo>
                    <a:pt x="1565501" y="275134"/>
                  </a:lnTo>
                  <a:lnTo>
                    <a:pt x="1565501" y="260854"/>
                  </a:lnTo>
                  <a:lnTo>
                    <a:pt x="1568357" y="254190"/>
                  </a:lnTo>
                  <a:lnTo>
                    <a:pt x="1568357" y="250382"/>
                  </a:lnTo>
                  <a:lnTo>
                    <a:pt x="1565501" y="246573"/>
                  </a:lnTo>
                  <a:lnTo>
                    <a:pt x="1561692" y="246573"/>
                  </a:lnTo>
                  <a:lnTo>
                    <a:pt x="1558835" y="250382"/>
                  </a:lnTo>
                  <a:lnTo>
                    <a:pt x="1552169" y="250382"/>
                  </a:lnTo>
                  <a:lnTo>
                    <a:pt x="1542647" y="260854"/>
                  </a:lnTo>
                  <a:lnTo>
                    <a:pt x="1535981" y="264662"/>
                  </a:lnTo>
                  <a:lnTo>
                    <a:pt x="1533124" y="268470"/>
                  </a:lnTo>
                  <a:lnTo>
                    <a:pt x="1523602" y="268470"/>
                  </a:lnTo>
                  <a:lnTo>
                    <a:pt x="1519793" y="264662"/>
                  </a:lnTo>
                  <a:lnTo>
                    <a:pt x="1523602" y="260854"/>
                  </a:lnTo>
                  <a:lnTo>
                    <a:pt x="1526458" y="254190"/>
                  </a:lnTo>
                  <a:lnTo>
                    <a:pt x="1539790" y="247525"/>
                  </a:lnTo>
                  <a:lnTo>
                    <a:pt x="1549312" y="237053"/>
                  </a:lnTo>
                  <a:lnTo>
                    <a:pt x="1562644" y="230389"/>
                  </a:lnTo>
                  <a:lnTo>
                    <a:pt x="1566453" y="226581"/>
                  </a:lnTo>
                  <a:lnTo>
                    <a:pt x="1566453" y="216109"/>
                  </a:lnTo>
                  <a:lnTo>
                    <a:pt x="1562644" y="212301"/>
                  </a:lnTo>
                  <a:lnTo>
                    <a:pt x="1562644" y="205636"/>
                  </a:lnTo>
                  <a:lnTo>
                    <a:pt x="1565501" y="205636"/>
                  </a:lnTo>
                  <a:lnTo>
                    <a:pt x="1568357" y="201828"/>
                  </a:lnTo>
                  <a:lnTo>
                    <a:pt x="1572167" y="195164"/>
                  </a:lnTo>
                  <a:lnTo>
                    <a:pt x="1572167" y="188500"/>
                  </a:lnTo>
                  <a:lnTo>
                    <a:pt x="1568357" y="184692"/>
                  </a:lnTo>
                  <a:lnTo>
                    <a:pt x="1561692" y="184692"/>
                  </a:lnTo>
                  <a:lnTo>
                    <a:pt x="1555026" y="180884"/>
                  </a:lnTo>
                  <a:lnTo>
                    <a:pt x="1552169" y="180884"/>
                  </a:lnTo>
                  <a:lnTo>
                    <a:pt x="1548360" y="174220"/>
                  </a:lnTo>
                  <a:lnTo>
                    <a:pt x="1545503" y="170412"/>
                  </a:lnTo>
                  <a:lnTo>
                    <a:pt x="1545503" y="166604"/>
                  </a:lnTo>
                  <a:lnTo>
                    <a:pt x="1541694" y="170412"/>
                  </a:lnTo>
                  <a:lnTo>
                    <a:pt x="1538838" y="170412"/>
                  </a:lnTo>
                  <a:lnTo>
                    <a:pt x="1538838" y="156131"/>
                  </a:lnTo>
                  <a:lnTo>
                    <a:pt x="1558835" y="159940"/>
                  </a:lnTo>
                  <a:lnTo>
                    <a:pt x="1561692" y="156131"/>
                  </a:lnTo>
                  <a:lnTo>
                    <a:pt x="1561692" y="145659"/>
                  </a:lnTo>
                  <a:lnTo>
                    <a:pt x="1568357" y="145659"/>
                  </a:lnTo>
                  <a:lnTo>
                    <a:pt x="1572167" y="135187"/>
                  </a:lnTo>
                  <a:lnTo>
                    <a:pt x="1562644" y="135187"/>
                  </a:lnTo>
                  <a:lnTo>
                    <a:pt x="1559787" y="141851"/>
                  </a:lnTo>
                  <a:lnTo>
                    <a:pt x="1546456" y="135187"/>
                  </a:lnTo>
                  <a:lnTo>
                    <a:pt x="1546456" y="124715"/>
                  </a:lnTo>
                  <a:lnTo>
                    <a:pt x="1536933" y="124715"/>
                  </a:lnTo>
                  <a:lnTo>
                    <a:pt x="1530267" y="128523"/>
                  </a:lnTo>
                  <a:lnTo>
                    <a:pt x="1500748" y="128523"/>
                  </a:lnTo>
                  <a:lnTo>
                    <a:pt x="1494082" y="132331"/>
                  </a:lnTo>
                  <a:lnTo>
                    <a:pt x="1487416" y="132331"/>
                  </a:lnTo>
                  <a:lnTo>
                    <a:pt x="1480750" y="136139"/>
                  </a:lnTo>
                  <a:lnTo>
                    <a:pt x="1471228" y="136139"/>
                  </a:lnTo>
                  <a:lnTo>
                    <a:pt x="1457896" y="129475"/>
                  </a:lnTo>
                  <a:lnTo>
                    <a:pt x="1457896" y="125667"/>
                  </a:lnTo>
                  <a:lnTo>
                    <a:pt x="1455040" y="121859"/>
                  </a:lnTo>
                  <a:lnTo>
                    <a:pt x="1455040" y="118051"/>
                  </a:lnTo>
                  <a:lnTo>
                    <a:pt x="1451231" y="111386"/>
                  </a:lnTo>
                  <a:lnTo>
                    <a:pt x="1441708" y="111386"/>
                  </a:lnTo>
                  <a:lnTo>
                    <a:pt x="1437899" y="115194"/>
                  </a:lnTo>
                  <a:lnTo>
                    <a:pt x="1435042" y="115194"/>
                  </a:lnTo>
                  <a:lnTo>
                    <a:pt x="1432186" y="111386"/>
                  </a:lnTo>
                  <a:lnTo>
                    <a:pt x="1465514" y="93298"/>
                  </a:lnTo>
                  <a:lnTo>
                    <a:pt x="1458848" y="86634"/>
                  </a:lnTo>
                  <a:lnTo>
                    <a:pt x="1449326" y="86634"/>
                  </a:lnTo>
                  <a:lnTo>
                    <a:pt x="1442660" y="93298"/>
                  </a:lnTo>
                  <a:lnTo>
                    <a:pt x="1435994" y="97106"/>
                  </a:lnTo>
                  <a:lnTo>
                    <a:pt x="1432186" y="100914"/>
                  </a:lnTo>
                  <a:lnTo>
                    <a:pt x="1429329" y="100914"/>
                  </a:lnTo>
                  <a:lnTo>
                    <a:pt x="1415997" y="107578"/>
                  </a:lnTo>
                  <a:lnTo>
                    <a:pt x="1406475" y="111386"/>
                  </a:lnTo>
                  <a:lnTo>
                    <a:pt x="1393143" y="118051"/>
                  </a:lnTo>
                  <a:lnTo>
                    <a:pt x="1376955" y="118051"/>
                  </a:lnTo>
                  <a:lnTo>
                    <a:pt x="1370289" y="124715"/>
                  </a:lnTo>
                  <a:lnTo>
                    <a:pt x="1343626" y="124715"/>
                  </a:lnTo>
                  <a:lnTo>
                    <a:pt x="1343626" y="120907"/>
                  </a:lnTo>
                  <a:lnTo>
                    <a:pt x="1347435" y="117099"/>
                  </a:lnTo>
                  <a:lnTo>
                    <a:pt x="1350292" y="117099"/>
                  </a:lnTo>
                  <a:lnTo>
                    <a:pt x="1356958" y="110434"/>
                  </a:lnTo>
                  <a:lnTo>
                    <a:pt x="1350292" y="110434"/>
                  </a:lnTo>
                  <a:lnTo>
                    <a:pt x="1343626" y="114243"/>
                  </a:lnTo>
                  <a:lnTo>
                    <a:pt x="1323629" y="114243"/>
                  </a:lnTo>
                  <a:lnTo>
                    <a:pt x="1316963" y="118051"/>
                  </a:lnTo>
                  <a:lnTo>
                    <a:pt x="1313154" y="121859"/>
                  </a:lnTo>
                  <a:lnTo>
                    <a:pt x="1298870" y="121859"/>
                  </a:lnTo>
                  <a:lnTo>
                    <a:pt x="1298870" y="115194"/>
                  </a:lnTo>
                  <a:lnTo>
                    <a:pt x="1315059" y="104722"/>
                  </a:lnTo>
                  <a:lnTo>
                    <a:pt x="1337913" y="98058"/>
                  </a:lnTo>
                  <a:lnTo>
                    <a:pt x="1371242" y="79970"/>
                  </a:lnTo>
                  <a:lnTo>
                    <a:pt x="1380764" y="73306"/>
                  </a:lnTo>
                  <a:lnTo>
                    <a:pt x="1394096" y="69498"/>
                  </a:lnTo>
                  <a:lnTo>
                    <a:pt x="1410284" y="65689"/>
                  </a:lnTo>
                  <a:lnTo>
                    <a:pt x="1414093" y="65689"/>
                  </a:lnTo>
                  <a:lnTo>
                    <a:pt x="1420758" y="61881"/>
                  </a:lnTo>
                  <a:lnTo>
                    <a:pt x="1411236" y="61881"/>
                  </a:lnTo>
                  <a:lnTo>
                    <a:pt x="1404570" y="58073"/>
                  </a:lnTo>
                  <a:lnTo>
                    <a:pt x="1401713" y="58073"/>
                  </a:lnTo>
                  <a:lnTo>
                    <a:pt x="1401713" y="54265"/>
                  </a:lnTo>
                  <a:lnTo>
                    <a:pt x="1375050" y="58073"/>
                  </a:lnTo>
                  <a:lnTo>
                    <a:pt x="1375050" y="47601"/>
                  </a:lnTo>
                  <a:lnTo>
                    <a:pt x="1372194" y="51409"/>
                  </a:lnTo>
                  <a:lnTo>
                    <a:pt x="1365528" y="55217"/>
                  </a:lnTo>
                  <a:lnTo>
                    <a:pt x="1358862" y="61881"/>
                  </a:lnTo>
                  <a:lnTo>
                    <a:pt x="1352197" y="61881"/>
                  </a:lnTo>
                  <a:lnTo>
                    <a:pt x="1342674" y="51409"/>
                  </a:lnTo>
                  <a:lnTo>
                    <a:pt x="1326486" y="51409"/>
                  </a:lnTo>
                  <a:lnTo>
                    <a:pt x="1322677" y="47601"/>
                  </a:lnTo>
                  <a:lnTo>
                    <a:pt x="1322677" y="44745"/>
                  </a:lnTo>
                  <a:lnTo>
                    <a:pt x="1316011" y="38081"/>
                  </a:lnTo>
                  <a:lnTo>
                    <a:pt x="1309345" y="34273"/>
                  </a:lnTo>
                  <a:lnTo>
                    <a:pt x="1302679" y="34273"/>
                  </a:lnTo>
                  <a:lnTo>
                    <a:pt x="1296014" y="40937"/>
                  </a:lnTo>
                  <a:lnTo>
                    <a:pt x="1296014" y="44745"/>
                  </a:lnTo>
                  <a:lnTo>
                    <a:pt x="1289348" y="44745"/>
                  </a:lnTo>
                  <a:lnTo>
                    <a:pt x="1279825" y="34273"/>
                  </a:lnTo>
                  <a:lnTo>
                    <a:pt x="1273160" y="34273"/>
                  </a:lnTo>
                  <a:lnTo>
                    <a:pt x="1263637" y="30465"/>
                  </a:lnTo>
                  <a:lnTo>
                    <a:pt x="1256971" y="26657"/>
                  </a:lnTo>
                  <a:lnTo>
                    <a:pt x="1256971" y="19992"/>
                  </a:lnTo>
                  <a:lnTo>
                    <a:pt x="1259828" y="13328"/>
                  </a:lnTo>
                  <a:lnTo>
                    <a:pt x="1266494" y="6664"/>
                  </a:lnTo>
                  <a:lnTo>
                    <a:pt x="1259828" y="0"/>
                  </a:lnTo>
                  <a:lnTo>
                    <a:pt x="1253162" y="3808"/>
                  </a:lnTo>
                  <a:lnTo>
                    <a:pt x="1249353" y="7616"/>
                  </a:lnTo>
                  <a:lnTo>
                    <a:pt x="1246497" y="14280"/>
                  </a:lnTo>
                  <a:lnTo>
                    <a:pt x="1246497" y="18088"/>
                  </a:lnTo>
                  <a:lnTo>
                    <a:pt x="1242688" y="24752"/>
                  </a:lnTo>
                  <a:lnTo>
                    <a:pt x="304720" y="24752"/>
                  </a:lnTo>
                  <a:lnTo>
                    <a:pt x="301864" y="31417"/>
                  </a:lnTo>
                  <a:lnTo>
                    <a:pt x="301864" y="35225"/>
                  </a:lnTo>
                  <a:lnTo>
                    <a:pt x="298055" y="35225"/>
                  </a:lnTo>
                  <a:lnTo>
                    <a:pt x="298055" y="41889"/>
                  </a:lnTo>
                  <a:lnTo>
                    <a:pt x="295198" y="48553"/>
                  </a:lnTo>
                  <a:lnTo>
                    <a:pt x="295198" y="62833"/>
                  </a:lnTo>
                  <a:lnTo>
                    <a:pt x="279962" y="73306"/>
                  </a:lnTo>
                  <a:lnTo>
                    <a:pt x="276153" y="83778"/>
                  </a:lnTo>
                  <a:lnTo>
                    <a:pt x="266630" y="98058"/>
                  </a:lnTo>
                  <a:lnTo>
                    <a:pt x="239967" y="104722"/>
                  </a:lnTo>
                  <a:lnTo>
                    <a:pt x="259964" y="94250"/>
                  </a:lnTo>
                  <a:lnTo>
                    <a:pt x="246633" y="94250"/>
                  </a:lnTo>
                  <a:lnTo>
                    <a:pt x="249490" y="90442"/>
                  </a:lnTo>
                  <a:lnTo>
                    <a:pt x="253299" y="83778"/>
                  </a:lnTo>
                  <a:lnTo>
                    <a:pt x="266630" y="69498"/>
                  </a:lnTo>
                  <a:lnTo>
                    <a:pt x="269487" y="69498"/>
                  </a:lnTo>
                  <a:lnTo>
                    <a:pt x="276153" y="62833"/>
                  </a:lnTo>
                  <a:lnTo>
                    <a:pt x="276153" y="59025"/>
                  </a:lnTo>
                  <a:lnTo>
                    <a:pt x="249490" y="59025"/>
                  </a:lnTo>
                  <a:lnTo>
                    <a:pt x="246633" y="55217"/>
                  </a:lnTo>
                  <a:lnTo>
                    <a:pt x="239967" y="51409"/>
                  </a:lnTo>
                  <a:lnTo>
                    <a:pt x="236158" y="47601"/>
                  </a:lnTo>
                  <a:lnTo>
                    <a:pt x="229492" y="43793"/>
                  </a:lnTo>
                  <a:lnTo>
                    <a:pt x="219970" y="43793"/>
                  </a:lnTo>
                  <a:lnTo>
                    <a:pt x="213304" y="50457"/>
                  </a:lnTo>
                  <a:lnTo>
                    <a:pt x="210447" y="57121"/>
                  </a:lnTo>
                  <a:lnTo>
                    <a:pt x="210447" y="85682"/>
                  </a:lnTo>
                  <a:lnTo>
                    <a:pt x="206639" y="89490"/>
                  </a:lnTo>
                  <a:lnTo>
                    <a:pt x="206639" y="93298"/>
                  </a:lnTo>
                  <a:lnTo>
                    <a:pt x="197116" y="103770"/>
                  </a:lnTo>
                  <a:lnTo>
                    <a:pt x="213304" y="107578"/>
                  </a:lnTo>
                  <a:lnTo>
                    <a:pt x="197116" y="111386"/>
                  </a:lnTo>
                  <a:lnTo>
                    <a:pt x="199973" y="121859"/>
                  </a:lnTo>
                  <a:lnTo>
                    <a:pt x="190450" y="136139"/>
                  </a:lnTo>
                  <a:lnTo>
                    <a:pt x="192355" y="136139"/>
                  </a:lnTo>
                  <a:lnTo>
                    <a:pt x="199020" y="142803"/>
                  </a:lnTo>
                  <a:lnTo>
                    <a:pt x="201877" y="142803"/>
                  </a:lnTo>
                  <a:lnTo>
                    <a:pt x="204734" y="146611"/>
                  </a:lnTo>
                  <a:lnTo>
                    <a:pt x="178071" y="146611"/>
                  </a:lnTo>
                  <a:lnTo>
                    <a:pt x="175214" y="153275"/>
                  </a:lnTo>
                  <a:lnTo>
                    <a:pt x="165692" y="163748"/>
                  </a:lnTo>
                  <a:lnTo>
                    <a:pt x="145694" y="198972"/>
                  </a:lnTo>
                  <a:lnTo>
                    <a:pt x="139029" y="209445"/>
                  </a:lnTo>
                  <a:lnTo>
                    <a:pt x="116175" y="233245"/>
                  </a:lnTo>
                  <a:lnTo>
                    <a:pt x="102843" y="251334"/>
                  </a:lnTo>
                  <a:lnTo>
                    <a:pt x="93321" y="265614"/>
                  </a:lnTo>
                  <a:lnTo>
                    <a:pt x="89512" y="269422"/>
                  </a:lnTo>
                  <a:lnTo>
                    <a:pt x="93321" y="279894"/>
                  </a:lnTo>
                  <a:lnTo>
                    <a:pt x="89512" y="279894"/>
                  </a:lnTo>
                  <a:lnTo>
                    <a:pt x="86655" y="283702"/>
                  </a:lnTo>
                  <a:lnTo>
                    <a:pt x="79989" y="287510"/>
                  </a:lnTo>
                  <a:lnTo>
                    <a:pt x="66658" y="301791"/>
                  </a:lnTo>
                  <a:lnTo>
                    <a:pt x="63801" y="312263"/>
                  </a:lnTo>
                  <a:lnTo>
                    <a:pt x="63801" y="318927"/>
                  </a:lnTo>
                  <a:lnTo>
                    <a:pt x="54278" y="333207"/>
                  </a:lnTo>
                  <a:lnTo>
                    <a:pt x="51422" y="360816"/>
                  </a:lnTo>
                  <a:lnTo>
                    <a:pt x="48565" y="367480"/>
                  </a:lnTo>
                  <a:lnTo>
                    <a:pt x="39042" y="377952"/>
                  </a:lnTo>
                  <a:lnTo>
                    <a:pt x="32377" y="392233"/>
                  </a:lnTo>
                  <a:lnTo>
                    <a:pt x="29520" y="396041"/>
                  </a:lnTo>
                  <a:lnTo>
                    <a:pt x="22854" y="399849"/>
                  </a:lnTo>
                  <a:lnTo>
                    <a:pt x="9523" y="414129"/>
                  </a:lnTo>
                  <a:lnTo>
                    <a:pt x="6666" y="420793"/>
                  </a:lnTo>
                  <a:lnTo>
                    <a:pt x="9523" y="427457"/>
                  </a:lnTo>
                  <a:lnTo>
                    <a:pt x="19045" y="437930"/>
                  </a:lnTo>
                  <a:lnTo>
                    <a:pt x="19045" y="444594"/>
                  </a:lnTo>
                  <a:lnTo>
                    <a:pt x="16188" y="451258"/>
                  </a:lnTo>
                  <a:lnTo>
                    <a:pt x="9523" y="457922"/>
                  </a:lnTo>
                  <a:lnTo>
                    <a:pt x="6666" y="464586"/>
                  </a:lnTo>
                  <a:lnTo>
                    <a:pt x="2857" y="475058"/>
                  </a:lnTo>
                  <a:lnTo>
                    <a:pt x="0" y="481723"/>
                  </a:lnTo>
                  <a:lnTo>
                    <a:pt x="0" y="489339"/>
                  </a:lnTo>
                  <a:lnTo>
                    <a:pt x="2857" y="496003"/>
                  </a:lnTo>
                  <a:lnTo>
                    <a:pt x="5713" y="506475"/>
                  </a:lnTo>
                  <a:lnTo>
                    <a:pt x="5713" y="513139"/>
                  </a:lnTo>
                  <a:lnTo>
                    <a:pt x="8570" y="523612"/>
                  </a:lnTo>
                  <a:lnTo>
                    <a:pt x="11427" y="527420"/>
                  </a:lnTo>
                  <a:lnTo>
                    <a:pt x="11427" y="531228"/>
                  </a:lnTo>
                  <a:lnTo>
                    <a:pt x="24759" y="520756"/>
                  </a:lnTo>
                  <a:lnTo>
                    <a:pt x="60944" y="524564"/>
                  </a:lnTo>
                  <a:lnTo>
                    <a:pt x="40947" y="524564"/>
                  </a:lnTo>
                  <a:lnTo>
                    <a:pt x="34281" y="528372"/>
                  </a:lnTo>
                  <a:lnTo>
                    <a:pt x="31424" y="528372"/>
                  </a:lnTo>
                  <a:lnTo>
                    <a:pt x="24759" y="535036"/>
                  </a:lnTo>
                  <a:lnTo>
                    <a:pt x="24759" y="549316"/>
                  </a:lnTo>
                  <a:lnTo>
                    <a:pt x="15236" y="538844"/>
                  </a:lnTo>
                  <a:lnTo>
                    <a:pt x="13332" y="538844"/>
                  </a:lnTo>
                  <a:lnTo>
                    <a:pt x="10475" y="545508"/>
                  </a:lnTo>
                  <a:lnTo>
                    <a:pt x="10475" y="549316"/>
                  </a:lnTo>
                  <a:lnTo>
                    <a:pt x="7618" y="559788"/>
                  </a:lnTo>
                  <a:lnTo>
                    <a:pt x="7618" y="570261"/>
                  </a:lnTo>
                  <a:lnTo>
                    <a:pt x="10475" y="574069"/>
                  </a:lnTo>
                  <a:lnTo>
                    <a:pt x="17141" y="577877"/>
                  </a:lnTo>
                  <a:lnTo>
                    <a:pt x="23806" y="577877"/>
                  </a:lnTo>
                  <a:lnTo>
                    <a:pt x="23806" y="585493"/>
                  </a:lnTo>
                  <a:lnTo>
                    <a:pt x="20950" y="589301"/>
                  </a:lnTo>
                  <a:lnTo>
                    <a:pt x="20950" y="593109"/>
                  </a:lnTo>
                  <a:lnTo>
                    <a:pt x="11427" y="603581"/>
                  </a:lnTo>
                  <a:lnTo>
                    <a:pt x="8570" y="610245"/>
                  </a:lnTo>
                  <a:lnTo>
                    <a:pt x="8570" y="616910"/>
                  </a:lnTo>
                  <a:lnTo>
                    <a:pt x="11427" y="623574"/>
                  </a:lnTo>
                  <a:lnTo>
                    <a:pt x="14284" y="627382"/>
                  </a:lnTo>
                  <a:lnTo>
                    <a:pt x="20950" y="641662"/>
                  </a:lnTo>
                  <a:lnTo>
                    <a:pt x="23806" y="645470"/>
                  </a:lnTo>
                  <a:lnTo>
                    <a:pt x="30472" y="659751"/>
                  </a:lnTo>
                  <a:lnTo>
                    <a:pt x="33329" y="663559"/>
                  </a:lnTo>
                  <a:lnTo>
                    <a:pt x="33329" y="670223"/>
                  </a:lnTo>
                  <a:lnTo>
                    <a:pt x="30472" y="674031"/>
                  </a:lnTo>
                  <a:lnTo>
                    <a:pt x="23806" y="688311"/>
                  </a:lnTo>
                  <a:lnTo>
                    <a:pt x="20950" y="692119"/>
                  </a:lnTo>
                  <a:lnTo>
                    <a:pt x="20950" y="695927"/>
                  </a:lnTo>
                  <a:lnTo>
                    <a:pt x="23806" y="699736"/>
                  </a:lnTo>
                  <a:lnTo>
                    <a:pt x="30472" y="699736"/>
                  </a:lnTo>
                  <a:lnTo>
                    <a:pt x="39995" y="703544"/>
                  </a:lnTo>
                  <a:lnTo>
                    <a:pt x="56183" y="703544"/>
                  </a:lnTo>
                  <a:lnTo>
                    <a:pt x="56183" y="710208"/>
                  </a:lnTo>
                  <a:lnTo>
                    <a:pt x="65705" y="720680"/>
                  </a:lnTo>
                  <a:lnTo>
                    <a:pt x="72371" y="720680"/>
                  </a:lnTo>
                  <a:lnTo>
                    <a:pt x="79037" y="716872"/>
                  </a:lnTo>
                  <a:lnTo>
                    <a:pt x="82846" y="716872"/>
                  </a:lnTo>
                  <a:lnTo>
                    <a:pt x="89512" y="713064"/>
                  </a:lnTo>
                  <a:lnTo>
                    <a:pt x="92368" y="731152"/>
                  </a:lnTo>
                  <a:lnTo>
                    <a:pt x="96177" y="731152"/>
                  </a:lnTo>
                  <a:lnTo>
                    <a:pt x="99034" y="734960"/>
                  </a:lnTo>
                  <a:lnTo>
                    <a:pt x="112366" y="741624"/>
                  </a:lnTo>
                  <a:lnTo>
                    <a:pt x="119031" y="755905"/>
                  </a:lnTo>
                  <a:lnTo>
                    <a:pt x="119031" y="770185"/>
                  </a:lnTo>
                  <a:lnTo>
                    <a:pt x="116175" y="784465"/>
                  </a:lnTo>
                  <a:lnTo>
                    <a:pt x="119031" y="788274"/>
                  </a:lnTo>
                  <a:lnTo>
                    <a:pt x="198068" y="784465"/>
                  </a:lnTo>
                  <a:lnTo>
                    <a:pt x="194259" y="787321"/>
                  </a:lnTo>
                  <a:lnTo>
                    <a:pt x="194259" y="791129"/>
                  </a:lnTo>
                  <a:lnTo>
                    <a:pt x="198068" y="791129"/>
                  </a:lnTo>
                  <a:lnTo>
                    <a:pt x="313291" y="847299"/>
                  </a:lnTo>
                  <a:lnTo>
                    <a:pt x="424704" y="847299"/>
                  </a:lnTo>
                  <a:lnTo>
                    <a:pt x="424704" y="844443"/>
                  </a:lnTo>
                  <a:lnTo>
                    <a:pt x="428513" y="837779"/>
                  </a:lnTo>
                  <a:lnTo>
                    <a:pt x="428513" y="827306"/>
                  </a:lnTo>
                  <a:lnTo>
                    <a:pt x="431370" y="823498"/>
                  </a:lnTo>
                  <a:lnTo>
                    <a:pt x="494218" y="823498"/>
                  </a:lnTo>
                  <a:lnTo>
                    <a:pt x="500884" y="830162"/>
                  </a:lnTo>
                  <a:lnTo>
                    <a:pt x="500884" y="844443"/>
                  </a:lnTo>
                  <a:lnTo>
                    <a:pt x="517072" y="851107"/>
                  </a:lnTo>
                  <a:lnTo>
                    <a:pt x="519929" y="869195"/>
                  </a:lnTo>
                  <a:lnTo>
                    <a:pt x="526595" y="869195"/>
                  </a:lnTo>
                  <a:lnTo>
                    <a:pt x="533261" y="873003"/>
                  </a:lnTo>
                  <a:lnTo>
                    <a:pt x="539926" y="879667"/>
                  </a:lnTo>
                  <a:lnTo>
                    <a:pt x="543735" y="886332"/>
                  </a:lnTo>
                  <a:lnTo>
                    <a:pt x="543735" y="911084"/>
                  </a:lnTo>
                  <a:lnTo>
                    <a:pt x="539926" y="917748"/>
                  </a:lnTo>
                  <a:lnTo>
                    <a:pt x="539926" y="924412"/>
                  </a:lnTo>
                  <a:lnTo>
                    <a:pt x="556115" y="942501"/>
                  </a:lnTo>
                  <a:lnTo>
                    <a:pt x="562780" y="946309"/>
                  </a:lnTo>
                  <a:lnTo>
                    <a:pt x="572303" y="952973"/>
                  </a:lnTo>
                  <a:lnTo>
                    <a:pt x="578969" y="952973"/>
                  </a:lnTo>
                  <a:lnTo>
                    <a:pt x="592300" y="946309"/>
                  </a:lnTo>
                  <a:lnTo>
                    <a:pt x="598966" y="939645"/>
                  </a:lnTo>
                  <a:lnTo>
                    <a:pt x="605632" y="925365"/>
                  </a:lnTo>
                  <a:lnTo>
                    <a:pt x="612297" y="918700"/>
                  </a:lnTo>
                  <a:lnTo>
                    <a:pt x="621820" y="918700"/>
                  </a:lnTo>
                  <a:lnTo>
                    <a:pt x="621820" y="914892"/>
                  </a:lnTo>
                  <a:lnTo>
                    <a:pt x="631342" y="918700"/>
                  </a:lnTo>
                  <a:lnTo>
                    <a:pt x="654196" y="918700"/>
                  </a:lnTo>
                  <a:lnTo>
                    <a:pt x="657053" y="925365"/>
                  </a:lnTo>
                  <a:lnTo>
                    <a:pt x="660862" y="929173"/>
                  </a:lnTo>
                  <a:lnTo>
                    <a:pt x="663719" y="935837"/>
                  </a:lnTo>
                  <a:lnTo>
                    <a:pt x="670385" y="942501"/>
                  </a:lnTo>
                  <a:lnTo>
                    <a:pt x="674194" y="949165"/>
                  </a:lnTo>
                  <a:lnTo>
                    <a:pt x="680860" y="955829"/>
                  </a:lnTo>
                  <a:lnTo>
                    <a:pt x="680860" y="970109"/>
                  </a:lnTo>
                  <a:lnTo>
                    <a:pt x="677050" y="976774"/>
                  </a:lnTo>
                  <a:lnTo>
                    <a:pt x="677050" y="983438"/>
                  </a:lnTo>
                  <a:lnTo>
                    <a:pt x="680860" y="990102"/>
                  </a:lnTo>
                  <a:lnTo>
                    <a:pt x="687525" y="993910"/>
                  </a:lnTo>
                  <a:lnTo>
                    <a:pt x="687525" y="1008190"/>
                  </a:lnTo>
                  <a:lnTo>
                    <a:pt x="690382" y="1011999"/>
                  </a:lnTo>
                  <a:lnTo>
                    <a:pt x="697048" y="1015807"/>
                  </a:lnTo>
                  <a:lnTo>
                    <a:pt x="703714" y="1022471"/>
                  </a:lnTo>
                  <a:lnTo>
                    <a:pt x="703714" y="1026279"/>
                  </a:lnTo>
                  <a:lnTo>
                    <a:pt x="699905" y="1030087"/>
                  </a:lnTo>
                  <a:lnTo>
                    <a:pt x="696095" y="1030087"/>
                  </a:lnTo>
                  <a:lnTo>
                    <a:pt x="696095" y="1051031"/>
                  </a:lnTo>
                  <a:lnTo>
                    <a:pt x="702761" y="1057695"/>
                  </a:lnTo>
                  <a:lnTo>
                    <a:pt x="702761" y="1075784"/>
                  </a:lnTo>
                  <a:lnTo>
                    <a:pt x="709427" y="1082448"/>
                  </a:lnTo>
                  <a:lnTo>
                    <a:pt x="718950" y="1086256"/>
                  </a:lnTo>
                  <a:lnTo>
                    <a:pt x="725615" y="1086256"/>
                  </a:lnTo>
                  <a:lnTo>
                    <a:pt x="732281" y="1092920"/>
                  </a:lnTo>
                  <a:lnTo>
                    <a:pt x="756087" y="1092920"/>
                  </a:lnTo>
                  <a:lnTo>
                    <a:pt x="756087" y="1096728"/>
                  </a:lnTo>
                  <a:lnTo>
                    <a:pt x="758944" y="1103393"/>
                  </a:lnTo>
                  <a:lnTo>
                    <a:pt x="772276" y="1103393"/>
                  </a:lnTo>
                  <a:lnTo>
                    <a:pt x="772276" y="1101488"/>
                  </a:lnTo>
                  <a:lnTo>
                    <a:pt x="765610" y="1059600"/>
                  </a:lnTo>
                  <a:lnTo>
                    <a:pt x="775132" y="1049127"/>
                  </a:lnTo>
                  <a:lnTo>
                    <a:pt x="765610" y="1042463"/>
                  </a:lnTo>
                  <a:lnTo>
                    <a:pt x="765610" y="1031991"/>
                  </a:lnTo>
                  <a:lnTo>
                    <a:pt x="769419" y="1035799"/>
                  </a:lnTo>
                  <a:lnTo>
                    <a:pt x="778941" y="1035799"/>
                  </a:lnTo>
                  <a:lnTo>
                    <a:pt x="781798" y="1031991"/>
                  </a:lnTo>
                  <a:lnTo>
                    <a:pt x="781798" y="1013903"/>
                  </a:lnTo>
                  <a:lnTo>
                    <a:pt x="795130" y="1010094"/>
                  </a:lnTo>
                  <a:lnTo>
                    <a:pt x="798939" y="995814"/>
                  </a:lnTo>
                  <a:lnTo>
                    <a:pt x="808461" y="999622"/>
                  </a:lnTo>
                  <a:lnTo>
                    <a:pt x="817984" y="992958"/>
                  </a:lnTo>
                  <a:lnTo>
                    <a:pt x="814175" y="978678"/>
                  </a:lnTo>
                  <a:lnTo>
                    <a:pt x="820840" y="985342"/>
                  </a:lnTo>
                  <a:lnTo>
                    <a:pt x="820840" y="977726"/>
                  </a:lnTo>
                  <a:lnTo>
                    <a:pt x="824649" y="971062"/>
                  </a:lnTo>
                  <a:lnTo>
                    <a:pt x="827506" y="967253"/>
                  </a:lnTo>
                  <a:lnTo>
                    <a:pt x="832267" y="967253"/>
                  </a:lnTo>
                  <a:lnTo>
                    <a:pt x="835124" y="971062"/>
                  </a:lnTo>
                  <a:lnTo>
                    <a:pt x="835124" y="977726"/>
                  </a:lnTo>
                  <a:lnTo>
                    <a:pt x="844647" y="977726"/>
                  </a:lnTo>
                  <a:lnTo>
                    <a:pt x="851312" y="973918"/>
                  </a:lnTo>
                  <a:lnTo>
                    <a:pt x="860835" y="970109"/>
                  </a:lnTo>
                  <a:lnTo>
                    <a:pt x="874166" y="963445"/>
                  </a:lnTo>
                  <a:lnTo>
                    <a:pt x="877023" y="959637"/>
                  </a:lnTo>
                  <a:lnTo>
                    <a:pt x="880832" y="952973"/>
                  </a:lnTo>
                  <a:lnTo>
                    <a:pt x="887498" y="949165"/>
                  </a:lnTo>
                  <a:lnTo>
                    <a:pt x="890355" y="942501"/>
                  </a:lnTo>
                  <a:lnTo>
                    <a:pt x="894164" y="938693"/>
                  </a:lnTo>
                  <a:lnTo>
                    <a:pt x="894164" y="932029"/>
                  </a:lnTo>
                  <a:lnTo>
                    <a:pt x="890355" y="928221"/>
                  </a:lnTo>
                  <a:lnTo>
                    <a:pt x="890355" y="917748"/>
                  </a:lnTo>
                  <a:lnTo>
                    <a:pt x="894164" y="917748"/>
                  </a:lnTo>
                  <a:lnTo>
                    <a:pt x="907495" y="924412"/>
                  </a:lnTo>
                  <a:lnTo>
                    <a:pt x="911304" y="928221"/>
                  </a:lnTo>
                  <a:lnTo>
                    <a:pt x="917970" y="932029"/>
                  </a:lnTo>
                  <a:lnTo>
                    <a:pt x="924636" y="932029"/>
                  </a:lnTo>
                  <a:lnTo>
                    <a:pt x="927493" y="928221"/>
                  </a:lnTo>
                  <a:lnTo>
                    <a:pt x="937015" y="907276"/>
                  </a:lnTo>
                  <a:lnTo>
                    <a:pt x="939872" y="907276"/>
                  </a:lnTo>
                  <a:lnTo>
                    <a:pt x="949394" y="917748"/>
                  </a:lnTo>
                  <a:lnTo>
                    <a:pt x="956060" y="917748"/>
                  </a:lnTo>
                  <a:lnTo>
                    <a:pt x="958917" y="913940"/>
                  </a:lnTo>
                  <a:lnTo>
                    <a:pt x="962726" y="907276"/>
                  </a:lnTo>
                  <a:lnTo>
                    <a:pt x="965583" y="903468"/>
                  </a:lnTo>
                  <a:lnTo>
                    <a:pt x="969391" y="910132"/>
                  </a:lnTo>
                  <a:lnTo>
                    <a:pt x="972248" y="913940"/>
                  </a:lnTo>
                  <a:lnTo>
                    <a:pt x="976057" y="920604"/>
                  </a:lnTo>
                  <a:lnTo>
                    <a:pt x="982723" y="924412"/>
                  </a:lnTo>
                  <a:lnTo>
                    <a:pt x="986532" y="928221"/>
                  </a:lnTo>
                  <a:lnTo>
                    <a:pt x="996055" y="928221"/>
                  </a:lnTo>
                  <a:lnTo>
                    <a:pt x="999864" y="924412"/>
                  </a:lnTo>
                  <a:lnTo>
                    <a:pt x="1002720" y="917748"/>
                  </a:lnTo>
                  <a:lnTo>
                    <a:pt x="1009386" y="911084"/>
                  </a:lnTo>
                  <a:lnTo>
                    <a:pt x="1014147" y="911084"/>
                  </a:lnTo>
                  <a:lnTo>
                    <a:pt x="1020813" y="914892"/>
                  </a:lnTo>
                  <a:lnTo>
                    <a:pt x="1027479" y="921557"/>
                  </a:lnTo>
                  <a:lnTo>
                    <a:pt x="1027479" y="928221"/>
                  </a:lnTo>
                  <a:lnTo>
                    <a:pt x="1030336" y="934885"/>
                  </a:lnTo>
                  <a:lnTo>
                    <a:pt x="1030336" y="945357"/>
                  </a:lnTo>
                  <a:lnTo>
                    <a:pt x="1050333" y="945357"/>
                  </a:lnTo>
                  <a:lnTo>
                    <a:pt x="1053190" y="949165"/>
                  </a:lnTo>
                  <a:lnTo>
                    <a:pt x="1056999" y="949165"/>
                  </a:lnTo>
                  <a:lnTo>
                    <a:pt x="1056999" y="942501"/>
                  </a:lnTo>
                  <a:lnTo>
                    <a:pt x="1059855" y="938693"/>
                  </a:lnTo>
                  <a:lnTo>
                    <a:pt x="1059855" y="942501"/>
                  </a:lnTo>
                  <a:lnTo>
                    <a:pt x="1073187" y="956781"/>
                  </a:lnTo>
                  <a:lnTo>
                    <a:pt x="1076996" y="952973"/>
                  </a:lnTo>
                  <a:lnTo>
                    <a:pt x="1079853" y="946309"/>
                  </a:lnTo>
                  <a:lnTo>
                    <a:pt x="1079853" y="935837"/>
                  </a:lnTo>
                  <a:lnTo>
                    <a:pt x="1076996" y="929173"/>
                  </a:lnTo>
                  <a:lnTo>
                    <a:pt x="1086518" y="932981"/>
                  </a:lnTo>
                  <a:lnTo>
                    <a:pt x="1093184" y="943453"/>
                  </a:lnTo>
                  <a:lnTo>
                    <a:pt x="1099850" y="947261"/>
                  </a:lnTo>
                  <a:lnTo>
                    <a:pt x="1099850" y="953925"/>
                  </a:lnTo>
                  <a:lnTo>
                    <a:pt x="1103659" y="953925"/>
                  </a:lnTo>
                  <a:lnTo>
                    <a:pt x="1106516" y="957733"/>
                  </a:lnTo>
                  <a:lnTo>
                    <a:pt x="1113181" y="957733"/>
                  </a:lnTo>
                  <a:lnTo>
                    <a:pt x="1116990" y="953925"/>
                  </a:lnTo>
                  <a:lnTo>
                    <a:pt x="1116990" y="949165"/>
                  </a:lnTo>
                  <a:lnTo>
                    <a:pt x="1113181" y="942501"/>
                  </a:lnTo>
                  <a:lnTo>
                    <a:pt x="1108420" y="939645"/>
                  </a:lnTo>
                  <a:lnTo>
                    <a:pt x="1101754" y="935837"/>
                  </a:lnTo>
                  <a:lnTo>
                    <a:pt x="1097945" y="932029"/>
                  </a:lnTo>
                  <a:lnTo>
                    <a:pt x="1095089" y="925365"/>
                  </a:lnTo>
                  <a:lnTo>
                    <a:pt x="1101754" y="925365"/>
                  </a:lnTo>
                  <a:lnTo>
                    <a:pt x="1108420" y="918700"/>
                  </a:lnTo>
                  <a:lnTo>
                    <a:pt x="1108420" y="911084"/>
                  </a:lnTo>
                  <a:lnTo>
                    <a:pt x="1104611" y="907276"/>
                  </a:lnTo>
                  <a:lnTo>
                    <a:pt x="1077948" y="907276"/>
                  </a:lnTo>
                  <a:lnTo>
                    <a:pt x="1075091" y="903468"/>
                  </a:lnTo>
                  <a:lnTo>
                    <a:pt x="1075091" y="896804"/>
                  </a:lnTo>
                  <a:lnTo>
                    <a:pt x="1077948" y="892996"/>
                  </a:lnTo>
                  <a:lnTo>
                    <a:pt x="1087471" y="892996"/>
                  </a:lnTo>
                  <a:lnTo>
                    <a:pt x="1094136" y="896804"/>
                  </a:lnTo>
                  <a:lnTo>
                    <a:pt x="1096993" y="896804"/>
                  </a:lnTo>
                  <a:lnTo>
                    <a:pt x="1103659" y="900612"/>
                  </a:lnTo>
                  <a:lnTo>
                    <a:pt x="1110325" y="900612"/>
                  </a:lnTo>
                  <a:lnTo>
                    <a:pt x="1130322" y="890140"/>
                  </a:lnTo>
                  <a:lnTo>
                    <a:pt x="1133179" y="886332"/>
                  </a:lnTo>
                  <a:lnTo>
                    <a:pt x="1139845" y="886332"/>
                  </a:lnTo>
                  <a:lnTo>
                    <a:pt x="1139845" y="890140"/>
                  </a:lnTo>
                  <a:lnTo>
                    <a:pt x="1153176" y="890140"/>
                  </a:lnTo>
                  <a:lnTo>
                    <a:pt x="1159842" y="886332"/>
                  </a:lnTo>
                  <a:lnTo>
                    <a:pt x="1163651" y="886332"/>
                  </a:lnTo>
                  <a:lnTo>
                    <a:pt x="1166508" y="882524"/>
                  </a:lnTo>
                  <a:lnTo>
                    <a:pt x="1166508" y="878716"/>
                  </a:lnTo>
                  <a:lnTo>
                    <a:pt x="1170317" y="872051"/>
                  </a:lnTo>
                  <a:lnTo>
                    <a:pt x="1170317" y="868243"/>
                  </a:lnTo>
                  <a:lnTo>
                    <a:pt x="1173173" y="868243"/>
                  </a:lnTo>
                  <a:lnTo>
                    <a:pt x="1173173" y="872051"/>
                  </a:lnTo>
                  <a:lnTo>
                    <a:pt x="1176982" y="878716"/>
                  </a:lnTo>
                  <a:lnTo>
                    <a:pt x="1176982" y="892996"/>
                  </a:lnTo>
                  <a:lnTo>
                    <a:pt x="1179839" y="892996"/>
                  </a:lnTo>
                  <a:lnTo>
                    <a:pt x="1183648" y="889188"/>
                  </a:lnTo>
                  <a:lnTo>
                    <a:pt x="1190314" y="885380"/>
                  </a:lnTo>
                  <a:lnTo>
                    <a:pt x="1199836" y="885380"/>
                  </a:lnTo>
                  <a:lnTo>
                    <a:pt x="1206502" y="881571"/>
                  </a:lnTo>
                  <a:lnTo>
                    <a:pt x="1213168" y="881571"/>
                  </a:lnTo>
                  <a:lnTo>
                    <a:pt x="1219834" y="885380"/>
                  </a:lnTo>
                  <a:lnTo>
                    <a:pt x="1222690" y="892044"/>
                  </a:lnTo>
                  <a:lnTo>
                    <a:pt x="1222690" y="882524"/>
                  </a:lnTo>
                  <a:lnTo>
                    <a:pt x="1229356" y="882524"/>
                  </a:lnTo>
                  <a:lnTo>
                    <a:pt x="1236022" y="889188"/>
                  </a:lnTo>
                  <a:lnTo>
                    <a:pt x="1236022" y="895852"/>
                  </a:lnTo>
                  <a:lnTo>
                    <a:pt x="1252210" y="892044"/>
                  </a:lnTo>
                  <a:lnTo>
                    <a:pt x="1248401" y="898708"/>
                  </a:lnTo>
                  <a:lnTo>
                    <a:pt x="1248401" y="905372"/>
                  </a:lnTo>
                  <a:lnTo>
                    <a:pt x="1252210" y="909180"/>
                  </a:lnTo>
                  <a:lnTo>
                    <a:pt x="1252210" y="915844"/>
                  </a:lnTo>
                  <a:lnTo>
                    <a:pt x="1258876" y="922508"/>
                  </a:lnTo>
                  <a:lnTo>
                    <a:pt x="1265542" y="922508"/>
                  </a:lnTo>
                  <a:lnTo>
                    <a:pt x="1275064" y="918700"/>
                  </a:lnTo>
                  <a:lnTo>
                    <a:pt x="1288396" y="904420"/>
                  </a:lnTo>
                  <a:lnTo>
                    <a:pt x="1297918" y="900612"/>
                  </a:lnTo>
                  <a:lnTo>
                    <a:pt x="1304584" y="900612"/>
                  </a:lnTo>
                  <a:lnTo>
                    <a:pt x="1311250" y="904420"/>
                  </a:lnTo>
                  <a:lnTo>
                    <a:pt x="1315059" y="908228"/>
                  </a:lnTo>
                  <a:lnTo>
                    <a:pt x="1324581" y="929173"/>
                  </a:lnTo>
                  <a:lnTo>
                    <a:pt x="1324581" y="936789"/>
                  </a:lnTo>
                  <a:lnTo>
                    <a:pt x="1327438" y="940597"/>
                  </a:lnTo>
                  <a:lnTo>
                    <a:pt x="1334104" y="944405"/>
                  </a:lnTo>
                  <a:lnTo>
                    <a:pt x="1350292" y="944405"/>
                  </a:lnTo>
                  <a:lnTo>
                    <a:pt x="1346483" y="969158"/>
                  </a:lnTo>
                  <a:lnTo>
                    <a:pt x="1346483" y="972966"/>
                  </a:lnTo>
                  <a:lnTo>
                    <a:pt x="1343626" y="976774"/>
                  </a:lnTo>
                  <a:lnTo>
                    <a:pt x="1334104" y="997718"/>
                  </a:lnTo>
                  <a:lnTo>
                    <a:pt x="1334104" y="1001526"/>
                  </a:lnTo>
                  <a:lnTo>
                    <a:pt x="1340769" y="1008190"/>
                  </a:lnTo>
                  <a:lnTo>
                    <a:pt x="1344578" y="1008190"/>
                  </a:lnTo>
                  <a:lnTo>
                    <a:pt x="1347435" y="1014854"/>
                  </a:lnTo>
                  <a:lnTo>
                    <a:pt x="1334104" y="1029135"/>
                  </a:lnTo>
                  <a:lnTo>
                    <a:pt x="1343626" y="1057695"/>
                  </a:lnTo>
                  <a:lnTo>
                    <a:pt x="1353149" y="1047223"/>
                  </a:lnTo>
                  <a:lnTo>
                    <a:pt x="1356958" y="1047223"/>
                  </a:lnTo>
                  <a:lnTo>
                    <a:pt x="1356958" y="1051031"/>
                  </a:lnTo>
                  <a:lnTo>
                    <a:pt x="1353149" y="1054839"/>
                  </a:lnTo>
                  <a:lnTo>
                    <a:pt x="1350292" y="1061504"/>
                  </a:lnTo>
                  <a:lnTo>
                    <a:pt x="1350292" y="1065312"/>
                  </a:lnTo>
                  <a:lnTo>
                    <a:pt x="1346483" y="1071976"/>
                  </a:lnTo>
                  <a:lnTo>
                    <a:pt x="1356005" y="1071976"/>
                  </a:lnTo>
                  <a:lnTo>
                    <a:pt x="1356005" y="1100536"/>
                  </a:lnTo>
                  <a:lnTo>
                    <a:pt x="1365528" y="1100536"/>
                  </a:lnTo>
                  <a:lnTo>
                    <a:pt x="1369337" y="1104344"/>
                  </a:lnTo>
                  <a:lnTo>
                    <a:pt x="1372194" y="1104344"/>
                  </a:lnTo>
                  <a:lnTo>
                    <a:pt x="1372194" y="1111009"/>
                  </a:lnTo>
                  <a:lnTo>
                    <a:pt x="1369337" y="1117673"/>
                  </a:lnTo>
                  <a:lnTo>
                    <a:pt x="1369337" y="1124337"/>
                  </a:lnTo>
                  <a:lnTo>
                    <a:pt x="1384573" y="1136713"/>
                  </a:lnTo>
                  <a:lnTo>
                    <a:pt x="1387430" y="1136713"/>
                  </a:lnTo>
                  <a:lnTo>
                    <a:pt x="1391239" y="1132905"/>
                  </a:lnTo>
                  <a:lnTo>
                    <a:pt x="1397904" y="1129097"/>
                  </a:lnTo>
                  <a:lnTo>
                    <a:pt x="1401713" y="1129097"/>
                  </a:lnTo>
                  <a:lnTo>
                    <a:pt x="1404570" y="1125289"/>
                  </a:lnTo>
                  <a:lnTo>
                    <a:pt x="1408379" y="1118625"/>
                  </a:lnTo>
                  <a:lnTo>
                    <a:pt x="1408379" y="1111009"/>
                  </a:lnTo>
                  <a:lnTo>
                    <a:pt x="1417902" y="1111009"/>
                  </a:lnTo>
                  <a:lnTo>
                    <a:pt x="1417902" y="1096728"/>
                  </a:lnTo>
                  <a:lnTo>
                    <a:pt x="1427424" y="1075784"/>
                  </a:lnTo>
                  <a:lnTo>
                    <a:pt x="1427424" y="1065312"/>
                  </a:lnTo>
                  <a:lnTo>
                    <a:pt x="1430281" y="1058648"/>
                  </a:lnTo>
                  <a:lnTo>
                    <a:pt x="1430281" y="1051983"/>
                  </a:lnTo>
                  <a:lnTo>
                    <a:pt x="1427424" y="1045319"/>
                  </a:lnTo>
                  <a:lnTo>
                    <a:pt x="1427424" y="1038655"/>
                  </a:lnTo>
                  <a:lnTo>
                    <a:pt x="1423615" y="1028183"/>
                  </a:lnTo>
                  <a:lnTo>
                    <a:pt x="1420758" y="1021519"/>
                  </a:lnTo>
                  <a:lnTo>
                    <a:pt x="1416949" y="1011046"/>
                  </a:lnTo>
                  <a:lnTo>
                    <a:pt x="1416949" y="1000574"/>
                  </a:lnTo>
                  <a:lnTo>
                    <a:pt x="1420758" y="990102"/>
                  </a:lnTo>
                  <a:lnTo>
                    <a:pt x="1423615" y="983438"/>
                  </a:lnTo>
                  <a:lnTo>
                    <a:pt x="1423615" y="965349"/>
                  </a:lnTo>
                  <a:lnTo>
                    <a:pt x="1420758" y="954877"/>
                  </a:lnTo>
                  <a:lnTo>
                    <a:pt x="1416949" y="948213"/>
                  </a:lnTo>
                  <a:lnTo>
                    <a:pt x="1414093" y="937741"/>
                  </a:lnTo>
                  <a:lnTo>
                    <a:pt x="1410284" y="931077"/>
                  </a:lnTo>
                  <a:lnTo>
                    <a:pt x="1410284" y="892044"/>
                  </a:lnTo>
                  <a:lnTo>
                    <a:pt x="1414093" y="873955"/>
                  </a:lnTo>
                  <a:lnTo>
                    <a:pt x="1416949" y="863483"/>
                  </a:lnTo>
                  <a:lnTo>
                    <a:pt x="1423615" y="853011"/>
                  </a:lnTo>
                  <a:lnTo>
                    <a:pt x="1427424" y="846347"/>
                  </a:lnTo>
                  <a:lnTo>
                    <a:pt x="1430281" y="835875"/>
                  </a:lnTo>
                  <a:lnTo>
                    <a:pt x="1434090" y="832066"/>
                  </a:lnTo>
                  <a:lnTo>
                    <a:pt x="1434090" y="828258"/>
                  </a:lnTo>
                  <a:lnTo>
                    <a:pt x="1440756" y="821594"/>
                  </a:lnTo>
                  <a:lnTo>
                    <a:pt x="1454087" y="811122"/>
                  </a:lnTo>
                  <a:lnTo>
                    <a:pt x="1456944" y="796842"/>
                  </a:lnTo>
                  <a:lnTo>
                    <a:pt x="1463610" y="803506"/>
                  </a:lnTo>
                  <a:lnTo>
                    <a:pt x="1466467" y="789225"/>
                  </a:lnTo>
                  <a:lnTo>
                    <a:pt x="1495986" y="789225"/>
                  </a:lnTo>
                  <a:lnTo>
                    <a:pt x="1495986" y="772089"/>
                  </a:lnTo>
                  <a:lnTo>
                    <a:pt x="1505509" y="775897"/>
                  </a:lnTo>
                  <a:lnTo>
                    <a:pt x="1509318" y="769233"/>
                  </a:lnTo>
                  <a:lnTo>
                    <a:pt x="1518840" y="769233"/>
                  </a:lnTo>
                  <a:lnTo>
                    <a:pt x="1532172" y="751145"/>
                  </a:lnTo>
                  <a:lnTo>
                    <a:pt x="1532172" y="747337"/>
                  </a:lnTo>
                  <a:lnTo>
                    <a:pt x="1535029" y="743528"/>
                  </a:lnTo>
                  <a:lnTo>
                    <a:pt x="1541694" y="729248"/>
                  </a:lnTo>
                  <a:lnTo>
                    <a:pt x="1551217" y="725440"/>
                  </a:lnTo>
                  <a:lnTo>
                    <a:pt x="1567405" y="725440"/>
                  </a:lnTo>
                  <a:lnTo>
                    <a:pt x="1574071" y="729248"/>
                  </a:lnTo>
                  <a:lnTo>
                    <a:pt x="1580737" y="729248"/>
                  </a:lnTo>
                  <a:lnTo>
                    <a:pt x="1584546" y="725440"/>
                  </a:lnTo>
                  <a:lnTo>
                    <a:pt x="1591212" y="711160"/>
                  </a:lnTo>
                  <a:lnTo>
                    <a:pt x="1594068" y="707352"/>
                  </a:lnTo>
                  <a:lnTo>
                    <a:pt x="1597877" y="700687"/>
                  </a:lnTo>
                  <a:lnTo>
                    <a:pt x="1604543" y="704496"/>
                  </a:lnTo>
                  <a:lnTo>
                    <a:pt x="1608352" y="690215"/>
                  </a:lnTo>
                  <a:lnTo>
                    <a:pt x="1654060" y="686407"/>
                  </a:lnTo>
                  <a:lnTo>
                    <a:pt x="1656917" y="672127"/>
                  </a:lnTo>
                  <a:lnTo>
                    <a:pt x="1634063" y="675935"/>
                  </a:lnTo>
                  <a:lnTo>
                    <a:pt x="1636920" y="672127"/>
                  </a:lnTo>
                  <a:lnTo>
                    <a:pt x="1643585" y="668319"/>
                  </a:lnTo>
                  <a:lnTo>
                    <a:pt x="1647394" y="668319"/>
                  </a:lnTo>
                  <a:lnTo>
                    <a:pt x="1647394" y="664511"/>
                  </a:lnTo>
                  <a:lnTo>
                    <a:pt x="1643585" y="660703"/>
                  </a:lnTo>
                  <a:lnTo>
                    <a:pt x="1640728" y="654039"/>
                  </a:lnTo>
                  <a:lnTo>
                    <a:pt x="1636920" y="650230"/>
                  </a:lnTo>
                  <a:lnTo>
                    <a:pt x="1656917" y="646422"/>
                  </a:lnTo>
                  <a:lnTo>
                    <a:pt x="1671201" y="653086"/>
                  </a:lnTo>
                  <a:lnTo>
                    <a:pt x="1687389" y="632142"/>
                  </a:lnTo>
                  <a:lnTo>
                    <a:pt x="1657869" y="628334"/>
                  </a:lnTo>
                  <a:lnTo>
                    <a:pt x="1657869" y="614054"/>
                  </a:lnTo>
                  <a:lnTo>
                    <a:pt x="1664535" y="620718"/>
                  </a:lnTo>
                  <a:lnTo>
                    <a:pt x="1687389" y="614054"/>
                  </a:lnTo>
                  <a:lnTo>
                    <a:pt x="1691198" y="578829"/>
                  </a:lnTo>
                  <a:lnTo>
                    <a:pt x="1675010" y="585493"/>
                  </a:lnTo>
                  <a:lnTo>
                    <a:pt x="1672153" y="567405"/>
                  </a:lnTo>
                  <a:lnTo>
                    <a:pt x="1658821" y="560740"/>
                  </a:lnTo>
                  <a:lnTo>
                    <a:pt x="1685484" y="571213"/>
                  </a:lnTo>
                  <a:lnTo>
                    <a:pt x="1688341" y="567405"/>
                  </a:lnTo>
                  <a:lnTo>
                    <a:pt x="1678818" y="556932"/>
                  </a:lnTo>
                  <a:lnTo>
                    <a:pt x="1695007" y="556932"/>
                  </a:lnTo>
                  <a:lnTo>
                    <a:pt x="1692150" y="553124"/>
                  </a:lnTo>
                  <a:lnTo>
                    <a:pt x="1688341" y="546460"/>
                  </a:lnTo>
                  <a:lnTo>
                    <a:pt x="1678818" y="535988"/>
                  </a:lnTo>
                  <a:lnTo>
                    <a:pt x="1675010" y="529324"/>
                  </a:lnTo>
                  <a:lnTo>
                    <a:pt x="1675010" y="522660"/>
                  </a:lnTo>
                  <a:lnTo>
                    <a:pt x="1678818" y="518852"/>
                  </a:lnTo>
                  <a:lnTo>
                    <a:pt x="1669296" y="508379"/>
                  </a:lnTo>
                  <a:lnTo>
                    <a:pt x="1669296" y="504571"/>
                  </a:lnTo>
                  <a:lnTo>
                    <a:pt x="1671201" y="504571"/>
                  </a:lnTo>
                  <a:lnTo>
                    <a:pt x="1680723" y="494099"/>
                  </a:lnTo>
                  <a:lnTo>
                    <a:pt x="1684532" y="494099"/>
                  </a:lnTo>
                  <a:lnTo>
                    <a:pt x="1680723" y="508379"/>
                  </a:lnTo>
                  <a:lnTo>
                    <a:pt x="1696911" y="522660"/>
                  </a:lnTo>
                  <a:lnTo>
                    <a:pt x="1696911" y="520756"/>
                  </a:lnTo>
                  <a:lnTo>
                    <a:pt x="1699768" y="516948"/>
                  </a:lnTo>
                  <a:lnTo>
                    <a:pt x="1699768" y="506475"/>
                  </a:lnTo>
                  <a:lnTo>
                    <a:pt x="1703577" y="499811"/>
                  </a:lnTo>
                  <a:lnTo>
                    <a:pt x="1703577" y="489339"/>
                  </a:lnTo>
                  <a:lnTo>
                    <a:pt x="1706434" y="482675"/>
                  </a:lnTo>
                  <a:lnTo>
                    <a:pt x="1722622" y="464586"/>
                  </a:lnTo>
                  <a:lnTo>
                    <a:pt x="1729288" y="460778"/>
                  </a:lnTo>
                  <a:lnTo>
                    <a:pt x="1732145" y="460778"/>
                  </a:lnTo>
                  <a:lnTo>
                    <a:pt x="1732145" y="463634"/>
                  </a:lnTo>
                  <a:lnTo>
                    <a:pt x="1725479" y="477915"/>
                  </a:lnTo>
                  <a:lnTo>
                    <a:pt x="1715956" y="488387"/>
                  </a:lnTo>
                  <a:lnTo>
                    <a:pt x="1712147" y="495051"/>
                  </a:lnTo>
                  <a:lnTo>
                    <a:pt x="1709291" y="515995"/>
                  </a:lnTo>
                  <a:lnTo>
                    <a:pt x="1718813" y="515995"/>
                  </a:lnTo>
                  <a:lnTo>
                    <a:pt x="1718813" y="522660"/>
                  </a:lnTo>
                  <a:lnTo>
                    <a:pt x="1715956" y="529324"/>
                  </a:lnTo>
                  <a:lnTo>
                    <a:pt x="1715956" y="535988"/>
                  </a:lnTo>
                  <a:lnTo>
                    <a:pt x="1706434" y="546460"/>
                  </a:lnTo>
                  <a:lnTo>
                    <a:pt x="1699768" y="560740"/>
                  </a:lnTo>
                  <a:lnTo>
                    <a:pt x="1699768" y="571213"/>
                  </a:lnTo>
                  <a:lnTo>
                    <a:pt x="1713100" y="556932"/>
                  </a:lnTo>
                  <a:lnTo>
                    <a:pt x="1716909" y="550268"/>
                  </a:lnTo>
                  <a:lnTo>
                    <a:pt x="1723574" y="543604"/>
                  </a:lnTo>
                  <a:lnTo>
                    <a:pt x="1736906" y="536940"/>
                  </a:lnTo>
                  <a:lnTo>
                    <a:pt x="1743572" y="530276"/>
                  </a:lnTo>
                  <a:lnTo>
                    <a:pt x="1750237" y="515995"/>
                  </a:lnTo>
                  <a:lnTo>
                    <a:pt x="1750237" y="466490"/>
                  </a:lnTo>
                  <a:lnTo>
                    <a:pt x="1754046" y="456018"/>
                  </a:lnTo>
                  <a:lnTo>
                    <a:pt x="1754046" y="449354"/>
                  </a:lnTo>
                  <a:lnTo>
                    <a:pt x="1756903" y="442690"/>
                  </a:lnTo>
                  <a:lnTo>
                    <a:pt x="1760712" y="442690"/>
                  </a:lnTo>
                  <a:lnTo>
                    <a:pt x="1760712" y="449354"/>
                  </a:lnTo>
                  <a:lnTo>
                    <a:pt x="1756903" y="456018"/>
                  </a:lnTo>
                  <a:lnTo>
                    <a:pt x="1756903" y="466490"/>
                  </a:lnTo>
                  <a:lnTo>
                    <a:pt x="1760712" y="466490"/>
                  </a:lnTo>
                  <a:lnTo>
                    <a:pt x="1763569" y="470298"/>
                  </a:lnTo>
                  <a:lnTo>
                    <a:pt x="1763569" y="492195"/>
                  </a:lnTo>
                  <a:lnTo>
                    <a:pt x="1773091" y="481723"/>
                  </a:lnTo>
                  <a:lnTo>
                    <a:pt x="1775948" y="475058"/>
                  </a:lnTo>
                  <a:lnTo>
                    <a:pt x="1802611" y="446498"/>
                  </a:lnTo>
                  <a:lnTo>
                    <a:pt x="1809277" y="442690"/>
                  </a:lnTo>
                  <a:lnTo>
                    <a:pt x="1822608" y="428410"/>
                  </a:lnTo>
                  <a:lnTo>
                    <a:pt x="1822608" y="425553"/>
                  </a:lnTo>
                  <a:lnTo>
                    <a:pt x="1818800" y="421745"/>
                  </a:lnTo>
                  <a:lnTo>
                    <a:pt x="1815943" y="421745"/>
                  </a:lnTo>
                  <a:lnTo>
                    <a:pt x="1812134" y="417937"/>
                  </a:lnTo>
                  <a:lnTo>
                    <a:pt x="1812134" y="411273"/>
                  </a:lnTo>
                  <a:lnTo>
                    <a:pt x="1815943" y="407465"/>
                  </a:lnTo>
                  <a:lnTo>
                    <a:pt x="1822608" y="407465"/>
                  </a:lnTo>
                  <a:lnTo>
                    <a:pt x="1825465" y="411273"/>
                  </a:lnTo>
                  <a:lnTo>
                    <a:pt x="1842606" y="411273"/>
                  </a:lnTo>
                  <a:lnTo>
                    <a:pt x="1858794" y="407465"/>
                  </a:lnTo>
                  <a:lnTo>
                    <a:pt x="1892123" y="393185"/>
                  </a:lnTo>
                  <a:lnTo>
                    <a:pt x="1898789" y="389377"/>
                  </a:lnTo>
                  <a:lnTo>
                    <a:pt x="1889266" y="385569"/>
                  </a:lnTo>
                  <a:lnTo>
                    <a:pt x="1886409" y="385569"/>
                  </a:lnTo>
                  <a:lnTo>
                    <a:pt x="1882600" y="389377"/>
                  </a:lnTo>
                  <a:lnTo>
                    <a:pt x="1873078" y="393185"/>
                  </a:lnTo>
                  <a:lnTo>
                    <a:pt x="1866412" y="393185"/>
                  </a:lnTo>
                  <a:lnTo>
                    <a:pt x="1859746" y="396993"/>
                  </a:lnTo>
                  <a:lnTo>
                    <a:pt x="1850224" y="396993"/>
                  </a:lnTo>
                  <a:lnTo>
                    <a:pt x="1843558" y="400801"/>
                  </a:lnTo>
                  <a:lnTo>
                    <a:pt x="1836892" y="400801"/>
                  </a:lnTo>
                  <a:lnTo>
                    <a:pt x="1833083" y="396993"/>
                  </a:lnTo>
                  <a:lnTo>
                    <a:pt x="1833083" y="393185"/>
                  </a:lnTo>
                  <a:lnTo>
                    <a:pt x="1836892" y="389377"/>
                  </a:lnTo>
                  <a:lnTo>
                    <a:pt x="1839749" y="382712"/>
                  </a:lnTo>
                  <a:lnTo>
                    <a:pt x="1846415" y="382712"/>
                  </a:lnTo>
                  <a:lnTo>
                    <a:pt x="1853081" y="378904"/>
                  </a:lnTo>
                  <a:lnTo>
                    <a:pt x="1866412" y="378904"/>
                  </a:lnTo>
                  <a:lnTo>
                    <a:pt x="1915929" y="375096"/>
                  </a:lnTo>
                  <a:lnTo>
                    <a:pt x="1938783" y="354152"/>
                  </a:lnTo>
                  <a:lnTo>
                    <a:pt x="1945449" y="360816"/>
                  </a:lnTo>
                  <a:lnTo>
                    <a:pt x="1958780" y="354152"/>
                  </a:lnTo>
                  <a:lnTo>
                    <a:pt x="1958780" y="375096"/>
                  </a:lnTo>
                  <a:lnTo>
                    <a:pt x="1974969" y="360816"/>
                  </a:lnTo>
                  <a:lnTo>
                    <a:pt x="1988300" y="357008"/>
                  </a:lnTo>
                  <a:lnTo>
                    <a:pt x="1991157" y="339872"/>
                  </a:lnTo>
                  <a:lnTo>
                    <a:pt x="1984491" y="333207"/>
                  </a:lnTo>
                  <a:lnTo>
                    <a:pt x="1981634" y="350344"/>
                  </a:lnTo>
                  <a:lnTo>
                    <a:pt x="1968303" y="350344"/>
                  </a:lnTo>
                  <a:lnTo>
                    <a:pt x="1968303" y="336063"/>
                  </a:lnTo>
                  <a:lnTo>
                    <a:pt x="1958780" y="321783"/>
                  </a:lnTo>
                  <a:lnTo>
                    <a:pt x="1972112" y="315119"/>
                  </a:lnTo>
                  <a:lnTo>
                    <a:pt x="1975921" y="294174"/>
                  </a:lnTo>
                  <a:lnTo>
                    <a:pt x="1982587" y="290366"/>
                  </a:lnTo>
                  <a:lnTo>
                    <a:pt x="1985443" y="283702"/>
                  </a:lnTo>
                  <a:lnTo>
                    <a:pt x="1992109" y="279894"/>
                  </a:lnTo>
                  <a:lnTo>
                    <a:pt x="1995918" y="276086"/>
                  </a:lnTo>
                  <a:lnTo>
                    <a:pt x="2002584" y="272278"/>
                  </a:lnTo>
                  <a:lnTo>
                    <a:pt x="2005441" y="265614"/>
                  </a:lnTo>
                  <a:lnTo>
                    <a:pt x="2005441" y="263710"/>
                  </a:lnTo>
                  <a:lnTo>
                    <a:pt x="2009250" y="259902"/>
                  </a:lnTo>
                  <a:lnTo>
                    <a:pt x="2009250" y="256094"/>
                  </a:lnTo>
                  <a:lnTo>
                    <a:pt x="2025438" y="259902"/>
                  </a:lnTo>
                  <a:lnTo>
                    <a:pt x="2032104" y="249430"/>
                  </a:lnTo>
                  <a:lnTo>
                    <a:pt x="2034960" y="253238"/>
                  </a:lnTo>
                  <a:lnTo>
                    <a:pt x="2041626" y="253238"/>
                  </a:lnTo>
                  <a:lnTo>
                    <a:pt x="2045435" y="249430"/>
                  </a:lnTo>
                  <a:lnTo>
                    <a:pt x="2052101" y="245621"/>
                  </a:lnTo>
                  <a:lnTo>
                    <a:pt x="2054958" y="238957"/>
                  </a:lnTo>
                  <a:lnTo>
                    <a:pt x="2061624" y="235149"/>
                  </a:lnTo>
                  <a:lnTo>
                    <a:pt x="2071146" y="224677"/>
                  </a:lnTo>
                  <a:lnTo>
                    <a:pt x="2071146" y="242765"/>
                  </a:lnTo>
                  <a:lnTo>
                    <a:pt x="2077812" y="238957"/>
                  </a:lnTo>
                  <a:lnTo>
                    <a:pt x="2080669" y="235149"/>
                  </a:lnTo>
                  <a:lnTo>
                    <a:pt x="2100666" y="224677"/>
                  </a:lnTo>
                  <a:lnTo>
                    <a:pt x="2103523" y="220869"/>
                  </a:lnTo>
                  <a:lnTo>
                    <a:pt x="2110188" y="220869"/>
                  </a:lnTo>
                  <a:lnTo>
                    <a:pt x="2116854" y="217061"/>
                  </a:lnTo>
                  <a:lnTo>
                    <a:pt x="2126377" y="217061"/>
                  </a:lnTo>
                  <a:lnTo>
                    <a:pt x="2133042" y="213253"/>
                  </a:lnTo>
                  <a:lnTo>
                    <a:pt x="2137804" y="213253"/>
                  </a:lnTo>
                  <a:lnTo>
                    <a:pt x="2137804" y="192308"/>
                  </a:lnTo>
                  <a:lnTo>
                    <a:pt x="2124472" y="192308"/>
                  </a:lnTo>
                  <a:lnTo>
                    <a:pt x="2124472" y="188500"/>
                  </a:lnTo>
                  <a:lnTo>
                    <a:pt x="2127329" y="181836"/>
                  </a:lnTo>
                  <a:lnTo>
                    <a:pt x="2133995" y="175172"/>
                  </a:lnTo>
                  <a:lnTo>
                    <a:pt x="2131138" y="171364"/>
                  </a:lnTo>
                  <a:lnTo>
                    <a:pt x="2127329" y="171364"/>
                  </a:lnTo>
                  <a:lnTo>
                    <a:pt x="2124472" y="167556"/>
                  </a:lnTo>
                  <a:lnTo>
                    <a:pt x="2124472" y="160892"/>
                  </a:lnTo>
                  <a:lnTo>
                    <a:pt x="2131138" y="146611"/>
                  </a:lnTo>
                  <a:lnTo>
                    <a:pt x="2137804" y="128523"/>
                  </a:lnTo>
                  <a:lnTo>
                    <a:pt x="2144469" y="114243"/>
                  </a:lnTo>
                  <a:lnTo>
                    <a:pt x="2147326" y="99962"/>
                  </a:lnTo>
                  <a:lnTo>
                    <a:pt x="2147326" y="96154"/>
                  </a:lnTo>
                  <a:lnTo>
                    <a:pt x="2144469" y="92346"/>
                  </a:lnTo>
                  <a:lnTo>
                    <a:pt x="2124472" y="92346"/>
                  </a:lnTo>
                  <a:lnTo>
                    <a:pt x="2117806" y="96154"/>
                  </a:lnTo>
                  <a:lnTo>
                    <a:pt x="2113997" y="98058"/>
                  </a:lnTo>
                  <a:close/>
                </a:path>
              </a:pathLst>
            </a:custGeom>
            <a:noFill/>
            <a:ln w="2379" cap="flat">
              <a:solidFill>
                <a:srgbClr val="FFFFFF"/>
              </a:solidFill>
              <a:prstDash val="solid"/>
              <a:round/>
            </a:ln>
          </p:spPr>
          <p:txBody>
            <a:bodyPr rtlCol="0" anchor="ctr"/>
            <a:lstStyle/>
            <a:p>
              <a:endParaRPr lang="en-US" noProof="0" dirty="0"/>
            </a:p>
          </p:txBody>
        </p:sp>
        <p:sp>
          <p:nvSpPr>
            <p:cNvPr id="6163" name="Serbest Form 6162">
              <a:extLst>
                <a:ext uri="{FF2B5EF4-FFF2-40B4-BE49-F238E27FC236}">
                  <a16:creationId xmlns:a16="http://schemas.microsoft.com/office/drawing/2014/main" id="{4291F627-6320-7B4D-BCDC-CE0E00D89B0E}"/>
                </a:ext>
              </a:extLst>
            </p:cNvPr>
            <p:cNvSpPr/>
            <p:nvPr/>
          </p:nvSpPr>
          <p:spPr>
            <a:xfrm>
              <a:off x="3465882" y="5396827"/>
              <a:ext cx="212352" cy="232292"/>
            </a:xfrm>
            <a:custGeom>
              <a:avLst/>
              <a:gdLst>
                <a:gd name="connsiteX0" fmla="*/ 79989 w 212352"/>
                <a:gd name="connsiteY0" fmla="*/ 224677 h 232292"/>
                <a:gd name="connsiteX1" fmla="*/ 100939 w 212352"/>
                <a:gd name="connsiteY1" fmla="*/ 224677 h 232292"/>
                <a:gd name="connsiteX2" fmla="*/ 115222 w 212352"/>
                <a:gd name="connsiteY2" fmla="*/ 228485 h 232292"/>
                <a:gd name="connsiteX3" fmla="*/ 132363 w 212352"/>
                <a:gd name="connsiteY3" fmla="*/ 228485 h 232292"/>
                <a:gd name="connsiteX4" fmla="*/ 167596 w 212352"/>
                <a:gd name="connsiteY4" fmla="*/ 232293 h 232292"/>
                <a:gd name="connsiteX5" fmla="*/ 191403 w 212352"/>
                <a:gd name="connsiteY5" fmla="*/ 220869 h 232292"/>
                <a:gd name="connsiteX6" fmla="*/ 199021 w 212352"/>
                <a:gd name="connsiteY6" fmla="*/ 214205 h 232292"/>
                <a:gd name="connsiteX7" fmla="*/ 209495 w 212352"/>
                <a:gd name="connsiteY7" fmla="*/ 180884 h 232292"/>
                <a:gd name="connsiteX8" fmla="*/ 212352 w 212352"/>
                <a:gd name="connsiteY8" fmla="*/ 178028 h 232292"/>
                <a:gd name="connsiteX9" fmla="*/ 201877 w 212352"/>
                <a:gd name="connsiteY9" fmla="*/ 178028 h 232292"/>
                <a:gd name="connsiteX10" fmla="*/ 201877 w 212352"/>
                <a:gd name="connsiteY10" fmla="*/ 159939 h 232292"/>
                <a:gd name="connsiteX11" fmla="*/ 199021 w 212352"/>
                <a:gd name="connsiteY11" fmla="*/ 159939 h 232292"/>
                <a:gd name="connsiteX12" fmla="*/ 199021 w 212352"/>
                <a:gd name="connsiteY12" fmla="*/ 145659 h 232292"/>
                <a:gd name="connsiteX13" fmla="*/ 201877 w 212352"/>
                <a:gd name="connsiteY13" fmla="*/ 141851 h 232292"/>
                <a:gd name="connsiteX14" fmla="*/ 209495 w 212352"/>
                <a:gd name="connsiteY14" fmla="*/ 126619 h 232292"/>
                <a:gd name="connsiteX15" fmla="*/ 209495 w 212352"/>
                <a:gd name="connsiteY15" fmla="*/ 119954 h 232292"/>
                <a:gd name="connsiteX16" fmla="*/ 205686 w 212352"/>
                <a:gd name="connsiteY16" fmla="*/ 119954 h 232292"/>
                <a:gd name="connsiteX17" fmla="*/ 199021 w 212352"/>
                <a:gd name="connsiteY17" fmla="*/ 116147 h 232292"/>
                <a:gd name="connsiteX18" fmla="*/ 195211 w 212352"/>
                <a:gd name="connsiteY18" fmla="*/ 116147 h 232292"/>
                <a:gd name="connsiteX19" fmla="*/ 184737 w 212352"/>
                <a:gd name="connsiteY19" fmla="*/ 105674 h 232292"/>
                <a:gd name="connsiteX20" fmla="*/ 180928 w 212352"/>
                <a:gd name="connsiteY20" fmla="*/ 98058 h 232292"/>
                <a:gd name="connsiteX21" fmla="*/ 178071 w 212352"/>
                <a:gd name="connsiteY21" fmla="*/ 94250 h 232292"/>
                <a:gd name="connsiteX22" fmla="*/ 174262 w 212352"/>
                <a:gd name="connsiteY22" fmla="*/ 86634 h 232292"/>
                <a:gd name="connsiteX23" fmla="*/ 167596 w 212352"/>
                <a:gd name="connsiteY23" fmla="*/ 86634 h 232292"/>
                <a:gd name="connsiteX24" fmla="*/ 157121 w 212352"/>
                <a:gd name="connsiteY24" fmla="*/ 83778 h 232292"/>
                <a:gd name="connsiteX25" fmla="*/ 149504 w 212352"/>
                <a:gd name="connsiteY25" fmla="*/ 79969 h 232292"/>
                <a:gd name="connsiteX26" fmla="*/ 146647 w 212352"/>
                <a:gd name="connsiteY26" fmla="*/ 76162 h 232292"/>
                <a:gd name="connsiteX27" fmla="*/ 146647 w 212352"/>
                <a:gd name="connsiteY27" fmla="*/ 69497 h 232292"/>
                <a:gd name="connsiteX28" fmla="*/ 142838 w 212352"/>
                <a:gd name="connsiteY28" fmla="*/ 69497 h 232292"/>
                <a:gd name="connsiteX29" fmla="*/ 132363 w 212352"/>
                <a:gd name="connsiteY29" fmla="*/ 58073 h 232292"/>
                <a:gd name="connsiteX30" fmla="*/ 121888 w 212352"/>
                <a:gd name="connsiteY30" fmla="*/ 58073 h 232292"/>
                <a:gd name="connsiteX31" fmla="*/ 111413 w 212352"/>
                <a:gd name="connsiteY31" fmla="*/ 47601 h 232292"/>
                <a:gd name="connsiteX32" fmla="*/ 107605 w 212352"/>
                <a:gd name="connsiteY32" fmla="*/ 39985 h 232292"/>
                <a:gd name="connsiteX33" fmla="*/ 100939 w 212352"/>
                <a:gd name="connsiteY33" fmla="*/ 36177 h 232292"/>
                <a:gd name="connsiteX34" fmla="*/ 97130 w 212352"/>
                <a:gd name="connsiteY34" fmla="*/ 36177 h 232292"/>
                <a:gd name="connsiteX35" fmla="*/ 90464 w 212352"/>
                <a:gd name="connsiteY35" fmla="*/ 43793 h 232292"/>
                <a:gd name="connsiteX36" fmla="*/ 90464 w 212352"/>
                <a:gd name="connsiteY36" fmla="*/ 47601 h 232292"/>
                <a:gd name="connsiteX37" fmla="*/ 83798 w 212352"/>
                <a:gd name="connsiteY37" fmla="*/ 47601 h 232292"/>
                <a:gd name="connsiteX38" fmla="*/ 83798 w 212352"/>
                <a:gd name="connsiteY38" fmla="*/ 39985 h 232292"/>
                <a:gd name="connsiteX39" fmla="*/ 77132 w 212352"/>
                <a:gd name="connsiteY39" fmla="*/ 32368 h 232292"/>
                <a:gd name="connsiteX40" fmla="*/ 73323 w 212352"/>
                <a:gd name="connsiteY40" fmla="*/ 25705 h 232292"/>
                <a:gd name="connsiteX41" fmla="*/ 69514 w 212352"/>
                <a:gd name="connsiteY41" fmla="*/ 21896 h 232292"/>
                <a:gd name="connsiteX42" fmla="*/ 62849 w 212352"/>
                <a:gd name="connsiteY42" fmla="*/ 18088 h 232292"/>
                <a:gd name="connsiteX43" fmla="*/ 59040 w 212352"/>
                <a:gd name="connsiteY43" fmla="*/ 11424 h 232292"/>
                <a:gd name="connsiteX44" fmla="*/ 44756 w 212352"/>
                <a:gd name="connsiteY44" fmla="*/ 3808 h 232292"/>
                <a:gd name="connsiteX45" fmla="*/ 41899 w 212352"/>
                <a:gd name="connsiteY45" fmla="*/ 0 h 232292"/>
                <a:gd name="connsiteX46" fmla="*/ 35233 w 212352"/>
                <a:gd name="connsiteY46" fmla="*/ 0 h 232292"/>
                <a:gd name="connsiteX47" fmla="*/ 27616 w 212352"/>
                <a:gd name="connsiteY47" fmla="*/ 3808 h 232292"/>
                <a:gd name="connsiteX48" fmla="*/ 24759 w 212352"/>
                <a:gd name="connsiteY48" fmla="*/ 7616 h 232292"/>
                <a:gd name="connsiteX49" fmla="*/ 10475 w 212352"/>
                <a:gd name="connsiteY49" fmla="*/ 7616 h 232292"/>
                <a:gd name="connsiteX50" fmla="*/ 0 w 212352"/>
                <a:gd name="connsiteY50" fmla="*/ 18088 h 232292"/>
                <a:gd name="connsiteX51" fmla="*/ 0 w 212352"/>
                <a:gd name="connsiteY51" fmla="*/ 21896 h 232292"/>
                <a:gd name="connsiteX52" fmla="*/ 14284 w 212352"/>
                <a:gd name="connsiteY52" fmla="*/ 36177 h 232292"/>
                <a:gd name="connsiteX53" fmla="*/ 17141 w 212352"/>
                <a:gd name="connsiteY53" fmla="*/ 36177 h 232292"/>
                <a:gd name="connsiteX54" fmla="*/ 3809 w 212352"/>
                <a:gd name="connsiteY54" fmla="*/ 43793 h 232292"/>
                <a:gd name="connsiteX55" fmla="*/ 3809 w 212352"/>
                <a:gd name="connsiteY55" fmla="*/ 65689 h 232292"/>
                <a:gd name="connsiteX56" fmla="*/ 17141 w 212352"/>
                <a:gd name="connsiteY56" fmla="*/ 76162 h 232292"/>
                <a:gd name="connsiteX57" fmla="*/ 6666 w 212352"/>
                <a:gd name="connsiteY57" fmla="*/ 76162 h 232292"/>
                <a:gd name="connsiteX58" fmla="*/ 0 w 212352"/>
                <a:gd name="connsiteY58" fmla="*/ 83778 h 232292"/>
                <a:gd name="connsiteX59" fmla="*/ 3809 w 212352"/>
                <a:gd name="connsiteY59" fmla="*/ 86634 h 232292"/>
                <a:gd name="connsiteX60" fmla="*/ 6666 w 212352"/>
                <a:gd name="connsiteY60" fmla="*/ 94250 h 232292"/>
                <a:gd name="connsiteX61" fmla="*/ 14284 w 212352"/>
                <a:gd name="connsiteY61" fmla="*/ 101866 h 232292"/>
                <a:gd name="connsiteX62" fmla="*/ 6666 w 212352"/>
                <a:gd name="connsiteY62" fmla="*/ 112338 h 232292"/>
                <a:gd name="connsiteX63" fmla="*/ 10475 w 212352"/>
                <a:gd name="connsiteY63" fmla="*/ 116147 h 232292"/>
                <a:gd name="connsiteX64" fmla="*/ 14284 w 212352"/>
                <a:gd name="connsiteY64" fmla="*/ 123763 h 232292"/>
                <a:gd name="connsiteX65" fmla="*/ 20950 w 212352"/>
                <a:gd name="connsiteY65" fmla="*/ 126619 h 232292"/>
                <a:gd name="connsiteX66" fmla="*/ 24759 w 212352"/>
                <a:gd name="connsiteY66" fmla="*/ 134235 h 232292"/>
                <a:gd name="connsiteX67" fmla="*/ 24759 w 212352"/>
                <a:gd name="connsiteY67" fmla="*/ 138043 h 232292"/>
                <a:gd name="connsiteX68" fmla="*/ 20950 w 212352"/>
                <a:gd name="connsiteY68" fmla="*/ 138043 h 232292"/>
                <a:gd name="connsiteX69" fmla="*/ 17141 w 212352"/>
                <a:gd name="connsiteY69" fmla="*/ 141851 h 232292"/>
                <a:gd name="connsiteX70" fmla="*/ 3809 w 212352"/>
                <a:gd name="connsiteY70" fmla="*/ 141851 h 232292"/>
                <a:gd name="connsiteX71" fmla="*/ 3809 w 212352"/>
                <a:gd name="connsiteY71" fmla="*/ 170411 h 232292"/>
                <a:gd name="connsiteX72" fmla="*/ 20950 w 212352"/>
                <a:gd name="connsiteY72" fmla="*/ 192308 h 232292"/>
                <a:gd name="connsiteX73" fmla="*/ 24759 w 212352"/>
                <a:gd name="connsiteY73" fmla="*/ 192308 h 232292"/>
                <a:gd name="connsiteX74" fmla="*/ 31424 w 212352"/>
                <a:gd name="connsiteY74" fmla="*/ 196116 h 232292"/>
                <a:gd name="connsiteX75" fmla="*/ 44756 w 212352"/>
                <a:gd name="connsiteY75" fmla="*/ 210396 h 232292"/>
                <a:gd name="connsiteX76" fmla="*/ 52374 w 212352"/>
                <a:gd name="connsiteY76" fmla="*/ 214205 h 232292"/>
                <a:gd name="connsiteX77" fmla="*/ 73323 w 212352"/>
                <a:gd name="connsiteY77" fmla="*/ 214205 h 23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352" h="232292">
                  <a:moveTo>
                    <a:pt x="79989" y="224677"/>
                  </a:moveTo>
                  <a:lnTo>
                    <a:pt x="100939" y="224677"/>
                  </a:lnTo>
                  <a:lnTo>
                    <a:pt x="115222" y="228485"/>
                  </a:lnTo>
                  <a:lnTo>
                    <a:pt x="132363" y="228485"/>
                  </a:lnTo>
                  <a:lnTo>
                    <a:pt x="167596" y="232293"/>
                  </a:lnTo>
                  <a:lnTo>
                    <a:pt x="191403" y="220869"/>
                  </a:lnTo>
                  <a:lnTo>
                    <a:pt x="199021" y="214205"/>
                  </a:lnTo>
                  <a:lnTo>
                    <a:pt x="209495" y="180884"/>
                  </a:lnTo>
                  <a:lnTo>
                    <a:pt x="212352" y="178028"/>
                  </a:lnTo>
                  <a:lnTo>
                    <a:pt x="201877" y="178028"/>
                  </a:lnTo>
                  <a:lnTo>
                    <a:pt x="201877" y="159939"/>
                  </a:lnTo>
                  <a:lnTo>
                    <a:pt x="199021" y="159939"/>
                  </a:lnTo>
                  <a:lnTo>
                    <a:pt x="199021" y="145659"/>
                  </a:lnTo>
                  <a:lnTo>
                    <a:pt x="201877" y="141851"/>
                  </a:lnTo>
                  <a:lnTo>
                    <a:pt x="209495" y="126619"/>
                  </a:lnTo>
                  <a:lnTo>
                    <a:pt x="209495" y="119954"/>
                  </a:lnTo>
                  <a:lnTo>
                    <a:pt x="205686" y="119954"/>
                  </a:lnTo>
                  <a:lnTo>
                    <a:pt x="199021" y="116147"/>
                  </a:lnTo>
                  <a:lnTo>
                    <a:pt x="195211" y="116147"/>
                  </a:lnTo>
                  <a:lnTo>
                    <a:pt x="184737" y="105674"/>
                  </a:lnTo>
                  <a:lnTo>
                    <a:pt x="180928" y="98058"/>
                  </a:lnTo>
                  <a:lnTo>
                    <a:pt x="178071" y="94250"/>
                  </a:lnTo>
                  <a:lnTo>
                    <a:pt x="174262" y="86634"/>
                  </a:lnTo>
                  <a:lnTo>
                    <a:pt x="167596" y="86634"/>
                  </a:lnTo>
                  <a:lnTo>
                    <a:pt x="157121" y="83778"/>
                  </a:lnTo>
                  <a:lnTo>
                    <a:pt x="149504" y="79969"/>
                  </a:lnTo>
                  <a:lnTo>
                    <a:pt x="146647" y="76162"/>
                  </a:lnTo>
                  <a:lnTo>
                    <a:pt x="146647" y="69497"/>
                  </a:lnTo>
                  <a:lnTo>
                    <a:pt x="142838" y="69497"/>
                  </a:lnTo>
                  <a:lnTo>
                    <a:pt x="132363" y="58073"/>
                  </a:lnTo>
                  <a:lnTo>
                    <a:pt x="121888" y="58073"/>
                  </a:lnTo>
                  <a:lnTo>
                    <a:pt x="111413" y="47601"/>
                  </a:lnTo>
                  <a:lnTo>
                    <a:pt x="107605" y="39985"/>
                  </a:lnTo>
                  <a:lnTo>
                    <a:pt x="100939" y="36177"/>
                  </a:lnTo>
                  <a:lnTo>
                    <a:pt x="97130" y="36177"/>
                  </a:lnTo>
                  <a:lnTo>
                    <a:pt x="90464" y="43793"/>
                  </a:lnTo>
                  <a:lnTo>
                    <a:pt x="90464" y="47601"/>
                  </a:lnTo>
                  <a:lnTo>
                    <a:pt x="83798" y="47601"/>
                  </a:lnTo>
                  <a:lnTo>
                    <a:pt x="83798" y="39985"/>
                  </a:lnTo>
                  <a:lnTo>
                    <a:pt x="77132" y="32368"/>
                  </a:lnTo>
                  <a:lnTo>
                    <a:pt x="73323" y="25705"/>
                  </a:lnTo>
                  <a:lnTo>
                    <a:pt x="69514" y="21896"/>
                  </a:lnTo>
                  <a:lnTo>
                    <a:pt x="62849" y="18088"/>
                  </a:lnTo>
                  <a:lnTo>
                    <a:pt x="59040" y="11424"/>
                  </a:lnTo>
                  <a:lnTo>
                    <a:pt x="44756" y="3808"/>
                  </a:lnTo>
                  <a:lnTo>
                    <a:pt x="41899" y="0"/>
                  </a:lnTo>
                  <a:lnTo>
                    <a:pt x="35233" y="0"/>
                  </a:lnTo>
                  <a:lnTo>
                    <a:pt x="27616" y="3808"/>
                  </a:lnTo>
                  <a:lnTo>
                    <a:pt x="24759" y="7616"/>
                  </a:lnTo>
                  <a:lnTo>
                    <a:pt x="10475" y="7616"/>
                  </a:lnTo>
                  <a:lnTo>
                    <a:pt x="0" y="18088"/>
                  </a:lnTo>
                  <a:lnTo>
                    <a:pt x="0" y="21896"/>
                  </a:lnTo>
                  <a:lnTo>
                    <a:pt x="14284" y="36177"/>
                  </a:lnTo>
                  <a:lnTo>
                    <a:pt x="17141" y="36177"/>
                  </a:lnTo>
                  <a:lnTo>
                    <a:pt x="3809" y="43793"/>
                  </a:lnTo>
                  <a:lnTo>
                    <a:pt x="3809" y="65689"/>
                  </a:lnTo>
                  <a:lnTo>
                    <a:pt x="17141" y="76162"/>
                  </a:lnTo>
                  <a:lnTo>
                    <a:pt x="6666" y="76162"/>
                  </a:lnTo>
                  <a:lnTo>
                    <a:pt x="0" y="83778"/>
                  </a:lnTo>
                  <a:lnTo>
                    <a:pt x="3809" y="86634"/>
                  </a:lnTo>
                  <a:lnTo>
                    <a:pt x="6666" y="94250"/>
                  </a:lnTo>
                  <a:lnTo>
                    <a:pt x="14284" y="101866"/>
                  </a:lnTo>
                  <a:lnTo>
                    <a:pt x="6666" y="112338"/>
                  </a:lnTo>
                  <a:lnTo>
                    <a:pt x="10475" y="116147"/>
                  </a:lnTo>
                  <a:lnTo>
                    <a:pt x="14284" y="123763"/>
                  </a:lnTo>
                  <a:lnTo>
                    <a:pt x="20950" y="126619"/>
                  </a:lnTo>
                  <a:lnTo>
                    <a:pt x="24759" y="134235"/>
                  </a:lnTo>
                  <a:lnTo>
                    <a:pt x="24759" y="138043"/>
                  </a:lnTo>
                  <a:lnTo>
                    <a:pt x="20950" y="138043"/>
                  </a:lnTo>
                  <a:lnTo>
                    <a:pt x="17141" y="141851"/>
                  </a:lnTo>
                  <a:lnTo>
                    <a:pt x="3809" y="141851"/>
                  </a:lnTo>
                  <a:lnTo>
                    <a:pt x="3809" y="170411"/>
                  </a:lnTo>
                  <a:lnTo>
                    <a:pt x="20950" y="192308"/>
                  </a:lnTo>
                  <a:lnTo>
                    <a:pt x="24759" y="192308"/>
                  </a:lnTo>
                  <a:lnTo>
                    <a:pt x="31424" y="196116"/>
                  </a:lnTo>
                  <a:lnTo>
                    <a:pt x="44756" y="210396"/>
                  </a:lnTo>
                  <a:lnTo>
                    <a:pt x="52374" y="214205"/>
                  </a:lnTo>
                  <a:lnTo>
                    <a:pt x="73323" y="214205"/>
                  </a:lnTo>
                  <a:close/>
                </a:path>
              </a:pathLst>
            </a:custGeom>
            <a:solidFill>
              <a:srgbClr val="AFABAB"/>
            </a:solidFill>
            <a:ln w="9518" cap="flat">
              <a:noFill/>
              <a:prstDash val="solid"/>
              <a:miter/>
            </a:ln>
          </p:spPr>
          <p:txBody>
            <a:bodyPr rtlCol="0" anchor="ctr"/>
            <a:lstStyle/>
            <a:p>
              <a:endParaRPr lang="en-US" noProof="0" dirty="0"/>
            </a:p>
          </p:txBody>
        </p:sp>
        <p:sp>
          <p:nvSpPr>
            <p:cNvPr id="6164" name="Serbest Form 6163">
              <a:extLst>
                <a:ext uri="{FF2B5EF4-FFF2-40B4-BE49-F238E27FC236}">
                  <a16:creationId xmlns:a16="http://schemas.microsoft.com/office/drawing/2014/main" id="{0C06172C-C985-C143-8548-9D5BCA8F4549}"/>
                </a:ext>
              </a:extLst>
            </p:cNvPr>
            <p:cNvSpPr/>
            <p:nvPr/>
          </p:nvSpPr>
          <p:spPr>
            <a:xfrm>
              <a:off x="3465882" y="5396827"/>
              <a:ext cx="212352" cy="232292"/>
            </a:xfrm>
            <a:custGeom>
              <a:avLst/>
              <a:gdLst>
                <a:gd name="connsiteX0" fmla="*/ 79989 w 212352"/>
                <a:gd name="connsiteY0" fmla="*/ 224677 h 232292"/>
                <a:gd name="connsiteX1" fmla="*/ 100939 w 212352"/>
                <a:gd name="connsiteY1" fmla="*/ 224677 h 232292"/>
                <a:gd name="connsiteX2" fmla="*/ 115222 w 212352"/>
                <a:gd name="connsiteY2" fmla="*/ 228485 h 232292"/>
                <a:gd name="connsiteX3" fmla="*/ 132363 w 212352"/>
                <a:gd name="connsiteY3" fmla="*/ 228485 h 232292"/>
                <a:gd name="connsiteX4" fmla="*/ 167596 w 212352"/>
                <a:gd name="connsiteY4" fmla="*/ 232293 h 232292"/>
                <a:gd name="connsiteX5" fmla="*/ 191403 w 212352"/>
                <a:gd name="connsiteY5" fmla="*/ 220869 h 232292"/>
                <a:gd name="connsiteX6" fmla="*/ 199021 w 212352"/>
                <a:gd name="connsiteY6" fmla="*/ 214205 h 232292"/>
                <a:gd name="connsiteX7" fmla="*/ 209495 w 212352"/>
                <a:gd name="connsiteY7" fmla="*/ 180884 h 232292"/>
                <a:gd name="connsiteX8" fmla="*/ 212352 w 212352"/>
                <a:gd name="connsiteY8" fmla="*/ 178028 h 232292"/>
                <a:gd name="connsiteX9" fmla="*/ 201877 w 212352"/>
                <a:gd name="connsiteY9" fmla="*/ 178028 h 232292"/>
                <a:gd name="connsiteX10" fmla="*/ 201877 w 212352"/>
                <a:gd name="connsiteY10" fmla="*/ 159939 h 232292"/>
                <a:gd name="connsiteX11" fmla="*/ 199021 w 212352"/>
                <a:gd name="connsiteY11" fmla="*/ 159939 h 232292"/>
                <a:gd name="connsiteX12" fmla="*/ 199021 w 212352"/>
                <a:gd name="connsiteY12" fmla="*/ 145659 h 232292"/>
                <a:gd name="connsiteX13" fmla="*/ 201877 w 212352"/>
                <a:gd name="connsiteY13" fmla="*/ 141851 h 232292"/>
                <a:gd name="connsiteX14" fmla="*/ 209495 w 212352"/>
                <a:gd name="connsiteY14" fmla="*/ 126619 h 232292"/>
                <a:gd name="connsiteX15" fmla="*/ 209495 w 212352"/>
                <a:gd name="connsiteY15" fmla="*/ 119954 h 232292"/>
                <a:gd name="connsiteX16" fmla="*/ 205686 w 212352"/>
                <a:gd name="connsiteY16" fmla="*/ 119954 h 232292"/>
                <a:gd name="connsiteX17" fmla="*/ 199021 w 212352"/>
                <a:gd name="connsiteY17" fmla="*/ 116147 h 232292"/>
                <a:gd name="connsiteX18" fmla="*/ 195211 w 212352"/>
                <a:gd name="connsiteY18" fmla="*/ 116147 h 232292"/>
                <a:gd name="connsiteX19" fmla="*/ 184737 w 212352"/>
                <a:gd name="connsiteY19" fmla="*/ 105674 h 232292"/>
                <a:gd name="connsiteX20" fmla="*/ 180928 w 212352"/>
                <a:gd name="connsiteY20" fmla="*/ 98058 h 232292"/>
                <a:gd name="connsiteX21" fmla="*/ 178071 w 212352"/>
                <a:gd name="connsiteY21" fmla="*/ 94250 h 232292"/>
                <a:gd name="connsiteX22" fmla="*/ 174262 w 212352"/>
                <a:gd name="connsiteY22" fmla="*/ 86634 h 232292"/>
                <a:gd name="connsiteX23" fmla="*/ 167596 w 212352"/>
                <a:gd name="connsiteY23" fmla="*/ 86634 h 232292"/>
                <a:gd name="connsiteX24" fmla="*/ 157121 w 212352"/>
                <a:gd name="connsiteY24" fmla="*/ 83778 h 232292"/>
                <a:gd name="connsiteX25" fmla="*/ 149504 w 212352"/>
                <a:gd name="connsiteY25" fmla="*/ 79969 h 232292"/>
                <a:gd name="connsiteX26" fmla="*/ 146647 w 212352"/>
                <a:gd name="connsiteY26" fmla="*/ 76162 h 232292"/>
                <a:gd name="connsiteX27" fmla="*/ 146647 w 212352"/>
                <a:gd name="connsiteY27" fmla="*/ 69497 h 232292"/>
                <a:gd name="connsiteX28" fmla="*/ 142838 w 212352"/>
                <a:gd name="connsiteY28" fmla="*/ 69497 h 232292"/>
                <a:gd name="connsiteX29" fmla="*/ 132363 w 212352"/>
                <a:gd name="connsiteY29" fmla="*/ 58073 h 232292"/>
                <a:gd name="connsiteX30" fmla="*/ 121888 w 212352"/>
                <a:gd name="connsiteY30" fmla="*/ 58073 h 232292"/>
                <a:gd name="connsiteX31" fmla="*/ 111413 w 212352"/>
                <a:gd name="connsiteY31" fmla="*/ 47601 h 232292"/>
                <a:gd name="connsiteX32" fmla="*/ 107605 w 212352"/>
                <a:gd name="connsiteY32" fmla="*/ 39985 h 232292"/>
                <a:gd name="connsiteX33" fmla="*/ 100939 w 212352"/>
                <a:gd name="connsiteY33" fmla="*/ 36177 h 232292"/>
                <a:gd name="connsiteX34" fmla="*/ 97130 w 212352"/>
                <a:gd name="connsiteY34" fmla="*/ 36177 h 232292"/>
                <a:gd name="connsiteX35" fmla="*/ 90464 w 212352"/>
                <a:gd name="connsiteY35" fmla="*/ 43793 h 232292"/>
                <a:gd name="connsiteX36" fmla="*/ 90464 w 212352"/>
                <a:gd name="connsiteY36" fmla="*/ 47601 h 232292"/>
                <a:gd name="connsiteX37" fmla="*/ 83798 w 212352"/>
                <a:gd name="connsiteY37" fmla="*/ 47601 h 232292"/>
                <a:gd name="connsiteX38" fmla="*/ 83798 w 212352"/>
                <a:gd name="connsiteY38" fmla="*/ 39985 h 232292"/>
                <a:gd name="connsiteX39" fmla="*/ 77132 w 212352"/>
                <a:gd name="connsiteY39" fmla="*/ 32368 h 232292"/>
                <a:gd name="connsiteX40" fmla="*/ 73323 w 212352"/>
                <a:gd name="connsiteY40" fmla="*/ 25705 h 232292"/>
                <a:gd name="connsiteX41" fmla="*/ 69514 w 212352"/>
                <a:gd name="connsiteY41" fmla="*/ 21896 h 232292"/>
                <a:gd name="connsiteX42" fmla="*/ 62849 w 212352"/>
                <a:gd name="connsiteY42" fmla="*/ 18088 h 232292"/>
                <a:gd name="connsiteX43" fmla="*/ 59040 w 212352"/>
                <a:gd name="connsiteY43" fmla="*/ 11424 h 232292"/>
                <a:gd name="connsiteX44" fmla="*/ 44756 w 212352"/>
                <a:gd name="connsiteY44" fmla="*/ 3808 h 232292"/>
                <a:gd name="connsiteX45" fmla="*/ 41899 w 212352"/>
                <a:gd name="connsiteY45" fmla="*/ 0 h 232292"/>
                <a:gd name="connsiteX46" fmla="*/ 35233 w 212352"/>
                <a:gd name="connsiteY46" fmla="*/ 0 h 232292"/>
                <a:gd name="connsiteX47" fmla="*/ 27616 w 212352"/>
                <a:gd name="connsiteY47" fmla="*/ 3808 h 232292"/>
                <a:gd name="connsiteX48" fmla="*/ 24759 w 212352"/>
                <a:gd name="connsiteY48" fmla="*/ 7616 h 232292"/>
                <a:gd name="connsiteX49" fmla="*/ 10475 w 212352"/>
                <a:gd name="connsiteY49" fmla="*/ 7616 h 232292"/>
                <a:gd name="connsiteX50" fmla="*/ 0 w 212352"/>
                <a:gd name="connsiteY50" fmla="*/ 18088 h 232292"/>
                <a:gd name="connsiteX51" fmla="*/ 0 w 212352"/>
                <a:gd name="connsiteY51" fmla="*/ 21896 h 232292"/>
                <a:gd name="connsiteX52" fmla="*/ 14284 w 212352"/>
                <a:gd name="connsiteY52" fmla="*/ 36177 h 232292"/>
                <a:gd name="connsiteX53" fmla="*/ 17141 w 212352"/>
                <a:gd name="connsiteY53" fmla="*/ 36177 h 232292"/>
                <a:gd name="connsiteX54" fmla="*/ 3809 w 212352"/>
                <a:gd name="connsiteY54" fmla="*/ 43793 h 232292"/>
                <a:gd name="connsiteX55" fmla="*/ 3809 w 212352"/>
                <a:gd name="connsiteY55" fmla="*/ 65689 h 232292"/>
                <a:gd name="connsiteX56" fmla="*/ 17141 w 212352"/>
                <a:gd name="connsiteY56" fmla="*/ 76162 h 232292"/>
                <a:gd name="connsiteX57" fmla="*/ 6666 w 212352"/>
                <a:gd name="connsiteY57" fmla="*/ 76162 h 232292"/>
                <a:gd name="connsiteX58" fmla="*/ 0 w 212352"/>
                <a:gd name="connsiteY58" fmla="*/ 83778 h 232292"/>
                <a:gd name="connsiteX59" fmla="*/ 3809 w 212352"/>
                <a:gd name="connsiteY59" fmla="*/ 86634 h 232292"/>
                <a:gd name="connsiteX60" fmla="*/ 6666 w 212352"/>
                <a:gd name="connsiteY60" fmla="*/ 94250 h 232292"/>
                <a:gd name="connsiteX61" fmla="*/ 14284 w 212352"/>
                <a:gd name="connsiteY61" fmla="*/ 101866 h 232292"/>
                <a:gd name="connsiteX62" fmla="*/ 6666 w 212352"/>
                <a:gd name="connsiteY62" fmla="*/ 112338 h 232292"/>
                <a:gd name="connsiteX63" fmla="*/ 10475 w 212352"/>
                <a:gd name="connsiteY63" fmla="*/ 116147 h 232292"/>
                <a:gd name="connsiteX64" fmla="*/ 14284 w 212352"/>
                <a:gd name="connsiteY64" fmla="*/ 123763 h 232292"/>
                <a:gd name="connsiteX65" fmla="*/ 20950 w 212352"/>
                <a:gd name="connsiteY65" fmla="*/ 126619 h 232292"/>
                <a:gd name="connsiteX66" fmla="*/ 24759 w 212352"/>
                <a:gd name="connsiteY66" fmla="*/ 134235 h 232292"/>
                <a:gd name="connsiteX67" fmla="*/ 24759 w 212352"/>
                <a:gd name="connsiteY67" fmla="*/ 138043 h 232292"/>
                <a:gd name="connsiteX68" fmla="*/ 20950 w 212352"/>
                <a:gd name="connsiteY68" fmla="*/ 138043 h 232292"/>
                <a:gd name="connsiteX69" fmla="*/ 17141 w 212352"/>
                <a:gd name="connsiteY69" fmla="*/ 141851 h 232292"/>
                <a:gd name="connsiteX70" fmla="*/ 3809 w 212352"/>
                <a:gd name="connsiteY70" fmla="*/ 141851 h 232292"/>
                <a:gd name="connsiteX71" fmla="*/ 3809 w 212352"/>
                <a:gd name="connsiteY71" fmla="*/ 170411 h 232292"/>
                <a:gd name="connsiteX72" fmla="*/ 20950 w 212352"/>
                <a:gd name="connsiteY72" fmla="*/ 192308 h 232292"/>
                <a:gd name="connsiteX73" fmla="*/ 24759 w 212352"/>
                <a:gd name="connsiteY73" fmla="*/ 192308 h 232292"/>
                <a:gd name="connsiteX74" fmla="*/ 31424 w 212352"/>
                <a:gd name="connsiteY74" fmla="*/ 196116 h 232292"/>
                <a:gd name="connsiteX75" fmla="*/ 44756 w 212352"/>
                <a:gd name="connsiteY75" fmla="*/ 210396 h 232292"/>
                <a:gd name="connsiteX76" fmla="*/ 52374 w 212352"/>
                <a:gd name="connsiteY76" fmla="*/ 214205 h 232292"/>
                <a:gd name="connsiteX77" fmla="*/ 73323 w 212352"/>
                <a:gd name="connsiteY77" fmla="*/ 214205 h 23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352" h="232292">
                  <a:moveTo>
                    <a:pt x="79989" y="224677"/>
                  </a:moveTo>
                  <a:lnTo>
                    <a:pt x="100939" y="224677"/>
                  </a:lnTo>
                  <a:lnTo>
                    <a:pt x="115222" y="228485"/>
                  </a:lnTo>
                  <a:lnTo>
                    <a:pt x="132363" y="228485"/>
                  </a:lnTo>
                  <a:lnTo>
                    <a:pt x="167596" y="232293"/>
                  </a:lnTo>
                  <a:lnTo>
                    <a:pt x="191403" y="220869"/>
                  </a:lnTo>
                  <a:lnTo>
                    <a:pt x="199021" y="214205"/>
                  </a:lnTo>
                  <a:lnTo>
                    <a:pt x="209495" y="180884"/>
                  </a:lnTo>
                  <a:lnTo>
                    <a:pt x="212352" y="178028"/>
                  </a:lnTo>
                  <a:lnTo>
                    <a:pt x="201877" y="178028"/>
                  </a:lnTo>
                  <a:lnTo>
                    <a:pt x="201877" y="159939"/>
                  </a:lnTo>
                  <a:lnTo>
                    <a:pt x="199021" y="159939"/>
                  </a:lnTo>
                  <a:lnTo>
                    <a:pt x="199021" y="145659"/>
                  </a:lnTo>
                  <a:lnTo>
                    <a:pt x="201877" y="141851"/>
                  </a:lnTo>
                  <a:lnTo>
                    <a:pt x="209495" y="126619"/>
                  </a:lnTo>
                  <a:lnTo>
                    <a:pt x="209495" y="119954"/>
                  </a:lnTo>
                  <a:lnTo>
                    <a:pt x="205686" y="119954"/>
                  </a:lnTo>
                  <a:lnTo>
                    <a:pt x="199021" y="116147"/>
                  </a:lnTo>
                  <a:lnTo>
                    <a:pt x="195211" y="116147"/>
                  </a:lnTo>
                  <a:lnTo>
                    <a:pt x="184737" y="105674"/>
                  </a:lnTo>
                  <a:lnTo>
                    <a:pt x="180928" y="98058"/>
                  </a:lnTo>
                  <a:lnTo>
                    <a:pt x="178071" y="94250"/>
                  </a:lnTo>
                  <a:lnTo>
                    <a:pt x="174262" y="86634"/>
                  </a:lnTo>
                  <a:lnTo>
                    <a:pt x="167596" y="86634"/>
                  </a:lnTo>
                  <a:lnTo>
                    <a:pt x="157121" y="83778"/>
                  </a:lnTo>
                  <a:lnTo>
                    <a:pt x="149504" y="79969"/>
                  </a:lnTo>
                  <a:lnTo>
                    <a:pt x="146647" y="76162"/>
                  </a:lnTo>
                  <a:lnTo>
                    <a:pt x="146647" y="69497"/>
                  </a:lnTo>
                  <a:lnTo>
                    <a:pt x="142838" y="69497"/>
                  </a:lnTo>
                  <a:lnTo>
                    <a:pt x="132363" y="58073"/>
                  </a:lnTo>
                  <a:lnTo>
                    <a:pt x="121888" y="58073"/>
                  </a:lnTo>
                  <a:lnTo>
                    <a:pt x="111413" y="47601"/>
                  </a:lnTo>
                  <a:lnTo>
                    <a:pt x="107605" y="39985"/>
                  </a:lnTo>
                  <a:lnTo>
                    <a:pt x="100939" y="36177"/>
                  </a:lnTo>
                  <a:lnTo>
                    <a:pt x="97130" y="36177"/>
                  </a:lnTo>
                  <a:lnTo>
                    <a:pt x="90464" y="43793"/>
                  </a:lnTo>
                  <a:lnTo>
                    <a:pt x="90464" y="47601"/>
                  </a:lnTo>
                  <a:lnTo>
                    <a:pt x="83798" y="47601"/>
                  </a:lnTo>
                  <a:lnTo>
                    <a:pt x="83798" y="39985"/>
                  </a:lnTo>
                  <a:lnTo>
                    <a:pt x="77132" y="32368"/>
                  </a:lnTo>
                  <a:lnTo>
                    <a:pt x="73323" y="25705"/>
                  </a:lnTo>
                  <a:lnTo>
                    <a:pt x="69514" y="21896"/>
                  </a:lnTo>
                  <a:lnTo>
                    <a:pt x="62849" y="18088"/>
                  </a:lnTo>
                  <a:lnTo>
                    <a:pt x="59040" y="11424"/>
                  </a:lnTo>
                  <a:lnTo>
                    <a:pt x="44756" y="3808"/>
                  </a:lnTo>
                  <a:lnTo>
                    <a:pt x="41899" y="0"/>
                  </a:lnTo>
                  <a:lnTo>
                    <a:pt x="35233" y="0"/>
                  </a:lnTo>
                  <a:lnTo>
                    <a:pt x="27616" y="3808"/>
                  </a:lnTo>
                  <a:lnTo>
                    <a:pt x="24759" y="7616"/>
                  </a:lnTo>
                  <a:lnTo>
                    <a:pt x="10475" y="7616"/>
                  </a:lnTo>
                  <a:lnTo>
                    <a:pt x="0" y="18088"/>
                  </a:lnTo>
                  <a:lnTo>
                    <a:pt x="0" y="21896"/>
                  </a:lnTo>
                  <a:lnTo>
                    <a:pt x="14284" y="36177"/>
                  </a:lnTo>
                  <a:lnTo>
                    <a:pt x="17141" y="36177"/>
                  </a:lnTo>
                  <a:lnTo>
                    <a:pt x="3809" y="43793"/>
                  </a:lnTo>
                  <a:lnTo>
                    <a:pt x="3809" y="65689"/>
                  </a:lnTo>
                  <a:lnTo>
                    <a:pt x="17141" y="76162"/>
                  </a:lnTo>
                  <a:lnTo>
                    <a:pt x="6666" y="76162"/>
                  </a:lnTo>
                  <a:lnTo>
                    <a:pt x="0" y="83778"/>
                  </a:lnTo>
                  <a:lnTo>
                    <a:pt x="3809" y="86634"/>
                  </a:lnTo>
                  <a:lnTo>
                    <a:pt x="6666" y="94250"/>
                  </a:lnTo>
                  <a:lnTo>
                    <a:pt x="14284" y="101866"/>
                  </a:lnTo>
                  <a:lnTo>
                    <a:pt x="6666" y="112338"/>
                  </a:lnTo>
                  <a:lnTo>
                    <a:pt x="10475" y="116147"/>
                  </a:lnTo>
                  <a:lnTo>
                    <a:pt x="14284" y="123763"/>
                  </a:lnTo>
                  <a:lnTo>
                    <a:pt x="20950" y="126619"/>
                  </a:lnTo>
                  <a:lnTo>
                    <a:pt x="24759" y="134235"/>
                  </a:lnTo>
                  <a:lnTo>
                    <a:pt x="24759" y="138043"/>
                  </a:lnTo>
                  <a:lnTo>
                    <a:pt x="20950" y="138043"/>
                  </a:lnTo>
                  <a:lnTo>
                    <a:pt x="17141" y="141851"/>
                  </a:lnTo>
                  <a:lnTo>
                    <a:pt x="3809" y="141851"/>
                  </a:lnTo>
                  <a:lnTo>
                    <a:pt x="3809" y="170411"/>
                  </a:lnTo>
                  <a:lnTo>
                    <a:pt x="20950" y="192308"/>
                  </a:lnTo>
                  <a:lnTo>
                    <a:pt x="24759" y="192308"/>
                  </a:lnTo>
                  <a:lnTo>
                    <a:pt x="31424" y="196116"/>
                  </a:lnTo>
                  <a:lnTo>
                    <a:pt x="44756" y="210396"/>
                  </a:lnTo>
                  <a:lnTo>
                    <a:pt x="52374" y="214205"/>
                  </a:lnTo>
                  <a:lnTo>
                    <a:pt x="73323" y="214205"/>
                  </a:lnTo>
                  <a:close/>
                </a:path>
              </a:pathLst>
            </a:custGeom>
            <a:noFill/>
            <a:ln w="2379" cap="flat">
              <a:solidFill>
                <a:srgbClr val="FFFFFF"/>
              </a:solidFill>
              <a:prstDash val="solid"/>
              <a:round/>
            </a:ln>
          </p:spPr>
          <p:txBody>
            <a:bodyPr rtlCol="0" anchor="ctr"/>
            <a:lstStyle/>
            <a:p>
              <a:endParaRPr lang="en-US" noProof="0" dirty="0"/>
            </a:p>
          </p:txBody>
        </p:sp>
        <p:sp>
          <p:nvSpPr>
            <p:cNvPr id="6165" name="Serbest Form 6164">
              <a:extLst>
                <a:ext uri="{FF2B5EF4-FFF2-40B4-BE49-F238E27FC236}">
                  <a16:creationId xmlns:a16="http://schemas.microsoft.com/office/drawing/2014/main" id="{DBCD3FA7-D3C7-3B44-B7F8-562F0B1B8006}"/>
                </a:ext>
              </a:extLst>
            </p:cNvPr>
            <p:cNvSpPr/>
            <p:nvPr/>
          </p:nvSpPr>
          <p:spPr>
            <a:xfrm>
              <a:off x="5419901" y="1143197"/>
              <a:ext cx="302815" cy="484578"/>
            </a:xfrm>
            <a:custGeom>
              <a:avLst/>
              <a:gdLst>
                <a:gd name="connsiteX0" fmla="*/ 38090 w 302815"/>
                <a:gd name="connsiteY0" fmla="*/ 148515 h 484578"/>
                <a:gd name="connsiteX1" fmla="*/ 31424 w 302815"/>
                <a:gd name="connsiteY1" fmla="*/ 165652 h 484578"/>
                <a:gd name="connsiteX2" fmla="*/ 40947 w 302815"/>
                <a:gd name="connsiteY2" fmla="*/ 151371 h 484578"/>
                <a:gd name="connsiteX3" fmla="*/ 38090 w 302815"/>
                <a:gd name="connsiteY3" fmla="*/ 148515 h 484578"/>
                <a:gd name="connsiteX4" fmla="*/ 57135 w 302815"/>
                <a:gd name="connsiteY4" fmla="*/ 123763 h 484578"/>
                <a:gd name="connsiteX5" fmla="*/ 66658 w 302815"/>
                <a:gd name="connsiteY5" fmla="*/ 123763 h 484578"/>
                <a:gd name="connsiteX6" fmla="*/ 69514 w 302815"/>
                <a:gd name="connsiteY6" fmla="*/ 119955 h 484578"/>
                <a:gd name="connsiteX7" fmla="*/ 69514 w 302815"/>
                <a:gd name="connsiteY7" fmla="*/ 116147 h 484578"/>
                <a:gd name="connsiteX8" fmla="*/ 72371 w 302815"/>
                <a:gd name="connsiteY8" fmla="*/ 108530 h 484578"/>
                <a:gd name="connsiteX9" fmla="*/ 79037 w 302815"/>
                <a:gd name="connsiteY9" fmla="*/ 101866 h 484578"/>
                <a:gd name="connsiteX10" fmla="*/ 79037 w 302815"/>
                <a:gd name="connsiteY10" fmla="*/ 98058 h 484578"/>
                <a:gd name="connsiteX11" fmla="*/ 72371 w 302815"/>
                <a:gd name="connsiteY11" fmla="*/ 101866 h 484578"/>
                <a:gd name="connsiteX12" fmla="*/ 69514 w 302815"/>
                <a:gd name="connsiteY12" fmla="*/ 101866 h 484578"/>
                <a:gd name="connsiteX13" fmla="*/ 59992 w 302815"/>
                <a:gd name="connsiteY13" fmla="*/ 112338 h 484578"/>
                <a:gd name="connsiteX14" fmla="*/ 57135 w 302815"/>
                <a:gd name="connsiteY14" fmla="*/ 108530 h 484578"/>
                <a:gd name="connsiteX15" fmla="*/ 50469 w 302815"/>
                <a:gd name="connsiteY15" fmla="*/ 108530 h 484578"/>
                <a:gd name="connsiteX16" fmla="*/ 47613 w 302815"/>
                <a:gd name="connsiteY16" fmla="*/ 112338 h 484578"/>
                <a:gd name="connsiteX17" fmla="*/ 47613 w 302815"/>
                <a:gd name="connsiteY17" fmla="*/ 122811 h 484578"/>
                <a:gd name="connsiteX18" fmla="*/ 50469 w 302815"/>
                <a:gd name="connsiteY18" fmla="*/ 126619 h 484578"/>
                <a:gd name="connsiteX19" fmla="*/ 50469 w 302815"/>
                <a:gd name="connsiteY19" fmla="*/ 133283 h 484578"/>
                <a:gd name="connsiteX20" fmla="*/ 57135 w 302815"/>
                <a:gd name="connsiteY20" fmla="*/ 123763 h 484578"/>
                <a:gd name="connsiteX21" fmla="*/ 40947 w 302815"/>
                <a:gd name="connsiteY21" fmla="*/ 134235 h 484578"/>
                <a:gd name="connsiteX22" fmla="*/ 38090 w 302815"/>
                <a:gd name="connsiteY22" fmla="*/ 134235 h 484578"/>
                <a:gd name="connsiteX23" fmla="*/ 35233 w 302815"/>
                <a:gd name="connsiteY23" fmla="*/ 138043 h 484578"/>
                <a:gd name="connsiteX24" fmla="*/ 35233 w 302815"/>
                <a:gd name="connsiteY24" fmla="*/ 141851 h 484578"/>
                <a:gd name="connsiteX25" fmla="*/ 44756 w 302815"/>
                <a:gd name="connsiteY25" fmla="*/ 141851 h 484578"/>
                <a:gd name="connsiteX26" fmla="*/ 44756 w 302815"/>
                <a:gd name="connsiteY26" fmla="*/ 135187 h 484578"/>
                <a:gd name="connsiteX27" fmla="*/ 40947 w 302815"/>
                <a:gd name="connsiteY27" fmla="*/ 134235 h 484578"/>
                <a:gd name="connsiteX28" fmla="*/ 66658 w 302815"/>
                <a:gd name="connsiteY28" fmla="*/ 296079 h 484578"/>
                <a:gd name="connsiteX29" fmla="*/ 69514 w 302815"/>
                <a:gd name="connsiteY29" fmla="*/ 292270 h 484578"/>
                <a:gd name="connsiteX30" fmla="*/ 69514 w 302815"/>
                <a:gd name="connsiteY30" fmla="*/ 288462 h 484578"/>
                <a:gd name="connsiteX31" fmla="*/ 76180 w 302815"/>
                <a:gd name="connsiteY31" fmla="*/ 288462 h 484578"/>
                <a:gd name="connsiteX32" fmla="*/ 79037 w 302815"/>
                <a:gd name="connsiteY32" fmla="*/ 280846 h 484578"/>
                <a:gd name="connsiteX33" fmla="*/ 81893 w 302815"/>
                <a:gd name="connsiteY33" fmla="*/ 277038 h 484578"/>
                <a:gd name="connsiteX34" fmla="*/ 81893 w 302815"/>
                <a:gd name="connsiteY34" fmla="*/ 270374 h 484578"/>
                <a:gd name="connsiteX35" fmla="*/ 72371 w 302815"/>
                <a:gd name="connsiteY35" fmla="*/ 259902 h 484578"/>
                <a:gd name="connsiteX36" fmla="*/ 72371 w 302815"/>
                <a:gd name="connsiteY36" fmla="*/ 253238 h 484578"/>
                <a:gd name="connsiteX37" fmla="*/ 69514 w 302815"/>
                <a:gd name="connsiteY37" fmla="*/ 257046 h 484578"/>
                <a:gd name="connsiteX38" fmla="*/ 66658 w 302815"/>
                <a:gd name="connsiteY38" fmla="*/ 250382 h 484578"/>
                <a:gd name="connsiteX39" fmla="*/ 63801 w 302815"/>
                <a:gd name="connsiteY39" fmla="*/ 246573 h 484578"/>
                <a:gd name="connsiteX40" fmla="*/ 40947 w 302815"/>
                <a:gd name="connsiteY40" fmla="*/ 246573 h 484578"/>
                <a:gd name="connsiteX41" fmla="*/ 38090 w 302815"/>
                <a:gd name="connsiteY41" fmla="*/ 250382 h 484578"/>
                <a:gd name="connsiteX42" fmla="*/ 15236 w 302815"/>
                <a:gd name="connsiteY42" fmla="*/ 264662 h 484578"/>
                <a:gd name="connsiteX43" fmla="*/ 15236 w 302815"/>
                <a:gd name="connsiteY43" fmla="*/ 271326 h 484578"/>
                <a:gd name="connsiteX44" fmla="*/ 12379 w 302815"/>
                <a:gd name="connsiteY44" fmla="*/ 271326 h 484578"/>
                <a:gd name="connsiteX45" fmla="*/ 9523 w 302815"/>
                <a:gd name="connsiteY45" fmla="*/ 275134 h 484578"/>
                <a:gd name="connsiteX46" fmla="*/ 6666 w 302815"/>
                <a:gd name="connsiteY46" fmla="*/ 275134 h 484578"/>
                <a:gd name="connsiteX47" fmla="*/ 0 w 302815"/>
                <a:gd name="connsiteY47" fmla="*/ 281798 h 484578"/>
                <a:gd name="connsiteX48" fmla="*/ 2857 w 302815"/>
                <a:gd name="connsiteY48" fmla="*/ 285606 h 484578"/>
                <a:gd name="connsiteX49" fmla="*/ 15236 w 302815"/>
                <a:gd name="connsiteY49" fmla="*/ 293222 h 484578"/>
                <a:gd name="connsiteX50" fmla="*/ 21902 w 302815"/>
                <a:gd name="connsiteY50" fmla="*/ 293222 h 484578"/>
                <a:gd name="connsiteX51" fmla="*/ 35233 w 302815"/>
                <a:gd name="connsiteY51" fmla="*/ 278942 h 484578"/>
                <a:gd name="connsiteX52" fmla="*/ 44756 w 302815"/>
                <a:gd name="connsiteY52" fmla="*/ 293222 h 484578"/>
                <a:gd name="connsiteX53" fmla="*/ 63801 w 302815"/>
                <a:gd name="connsiteY53" fmla="*/ 297031 h 484578"/>
                <a:gd name="connsiteX54" fmla="*/ 66658 w 302815"/>
                <a:gd name="connsiteY54" fmla="*/ 296079 h 484578"/>
                <a:gd name="connsiteX55" fmla="*/ 118079 w 302815"/>
                <a:gd name="connsiteY55" fmla="*/ 285606 h 484578"/>
                <a:gd name="connsiteX56" fmla="*/ 115222 w 302815"/>
                <a:gd name="connsiteY56" fmla="*/ 281798 h 484578"/>
                <a:gd name="connsiteX57" fmla="*/ 108557 w 302815"/>
                <a:gd name="connsiteY57" fmla="*/ 281798 h 484578"/>
                <a:gd name="connsiteX58" fmla="*/ 108557 w 302815"/>
                <a:gd name="connsiteY58" fmla="*/ 285606 h 484578"/>
                <a:gd name="connsiteX59" fmla="*/ 105700 w 302815"/>
                <a:gd name="connsiteY59" fmla="*/ 293222 h 484578"/>
                <a:gd name="connsiteX60" fmla="*/ 102843 w 302815"/>
                <a:gd name="connsiteY60" fmla="*/ 297031 h 484578"/>
                <a:gd name="connsiteX61" fmla="*/ 112366 w 302815"/>
                <a:gd name="connsiteY61" fmla="*/ 297031 h 484578"/>
                <a:gd name="connsiteX62" fmla="*/ 119031 w 302815"/>
                <a:gd name="connsiteY62" fmla="*/ 290366 h 484578"/>
                <a:gd name="connsiteX63" fmla="*/ 118079 w 302815"/>
                <a:gd name="connsiteY63" fmla="*/ 285606 h 484578"/>
                <a:gd name="connsiteX64" fmla="*/ 269487 w 302815"/>
                <a:gd name="connsiteY64" fmla="*/ 345584 h 484578"/>
                <a:gd name="connsiteX65" fmla="*/ 266630 w 302815"/>
                <a:gd name="connsiteY65" fmla="*/ 349392 h 484578"/>
                <a:gd name="connsiteX66" fmla="*/ 266630 w 302815"/>
                <a:gd name="connsiteY66" fmla="*/ 353200 h 484578"/>
                <a:gd name="connsiteX67" fmla="*/ 257108 w 302815"/>
                <a:gd name="connsiteY67" fmla="*/ 353200 h 484578"/>
                <a:gd name="connsiteX68" fmla="*/ 257108 w 302815"/>
                <a:gd name="connsiteY68" fmla="*/ 346536 h 484578"/>
                <a:gd name="connsiteX69" fmla="*/ 259964 w 302815"/>
                <a:gd name="connsiteY69" fmla="*/ 338920 h 484578"/>
                <a:gd name="connsiteX70" fmla="*/ 266630 w 302815"/>
                <a:gd name="connsiteY70" fmla="*/ 332255 h 484578"/>
                <a:gd name="connsiteX71" fmla="*/ 263774 w 302815"/>
                <a:gd name="connsiteY71" fmla="*/ 328447 h 484578"/>
                <a:gd name="connsiteX72" fmla="*/ 244729 w 302815"/>
                <a:gd name="connsiteY72" fmla="*/ 317975 h 484578"/>
                <a:gd name="connsiteX73" fmla="*/ 241872 w 302815"/>
                <a:gd name="connsiteY73" fmla="*/ 317975 h 484578"/>
                <a:gd name="connsiteX74" fmla="*/ 239015 w 302815"/>
                <a:gd name="connsiteY74" fmla="*/ 314167 h 484578"/>
                <a:gd name="connsiteX75" fmla="*/ 241872 w 302815"/>
                <a:gd name="connsiteY75" fmla="*/ 314167 h 484578"/>
                <a:gd name="connsiteX76" fmla="*/ 244729 w 302815"/>
                <a:gd name="connsiteY76" fmla="*/ 310359 h 484578"/>
                <a:gd name="connsiteX77" fmla="*/ 257108 w 302815"/>
                <a:gd name="connsiteY77" fmla="*/ 310359 h 484578"/>
                <a:gd name="connsiteX78" fmla="*/ 250442 w 302815"/>
                <a:gd name="connsiteY78" fmla="*/ 303695 h 484578"/>
                <a:gd name="connsiteX79" fmla="*/ 250442 w 302815"/>
                <a:gd name="connsiteY79" fmla="*/ 299887 h 484578"/>
                <a:gd name="connsiteX80" fmla="*/ 243776 w 302815"/>
                <a:gd name="connsiteY80" fmla="*/ 293222 h 484578"/>
                <a:gd name="connsiteX81" fmla="*/ 240919 w 302815"/>
                <a:gd name="connsiteY81" fmla="*/ 285606 h 484578"/>
                <a:gd name="connsiteX82" fmla="*/ 231397 w 302815"/>
                <a:gd name="connsiteY82" fmla="*/ 275134 h 484578"/>
                <a:gd name="connsiteX83" fmla="*/ 224731 w 302815"/>
                <a:gd name="connsiteY83" fmla="*/ 275134 h 484578"/>
                <a:gd name="connsiteX84" fmla="*/ 221874 w 302815"/>
                <a:gd name="connsiteY84" fmla="*/ 268470 h 484578"/>
                <a:gd name="connsiteX85" fmla="*/ 215208 w 302815"/>
                <a:gd name="connsiteY85" fmla="*/ 264662 h 484578"/>
                <a:gd name="connsiteX86" fmla="*/ 208543 w 302815"/>
                <a:gd name="connsiteY86" fmla="*/ 257998 h 484578"/>
                <a:gd name="connsiteX87" fmla="*/ 208543 w 302815"/>
                <a:gd name="connsiteY87" fmla="*/ 243717 h 484578"/>
                <a:gd name="connsiteX88" fmla="*/ 211400 w 302815"/>
                <a:gd name="connsiteY88" fmla="*/ 237053 h 484578"/>
                <a:gd name="connsiteX89" fmla="*/ 211400 w 302815"/>
                <a:gd name="connsiteY89" fmla="*/ 229437 h 484578"/>
                <a:gd name="connsiteX90" fmla="*/ 204734 w 302815"/>
                <a:gd name="connsiteY90" fmla="*/ 229437 h 484578"/>
                <a:gd name="connsiteX91" fmla="*/ 201877 w 302815"/>
                <a:gd name="connsiteY91" fmla="*/ 225629 h 484578"/>
                <a:gd name="connsiteX92" fmla="*/ 199021 w 302815"/>
                <a:gd name="connsiteY92" fmla="*/ 218965 h 484578"/>
                <a:gd name="connsiteX93" fmla="*/ 192355 w 302815"/>
                <a:gd name="connsiteY93" fmla="*/ 212301 h 484578"/>
                <a:gd name="connsiteX94" fmla="*/ 182832 w 302815"/>
                <a:gd name="connsiteY94" fmla="*/ 208493 h 484578"/>
                <a:gd name="connsiteX95" fmla="*/ 173310 w 302815"/>
                <a:gd name="connsiteY95" fmla="*/ 208493 h 484578"/>
                <a:gd name="connsiteX96" fmla="*/ 163787 w 302815"/>
                <a:gd name="connsiteY96" fmla="*/ 212301 h 484578"/>
                <a:gd name="connsiteX97" fmla="*/ 157121 w 302815"/>
                <a:gd name="connsiteY97" fmla="*/ 215157 h 484578"/>
                <a:gd name="connsiteX98" fmla="*/ 154265 w 302815"/>
                <a:gd name="connsiteY98" fmla="*/ 215157 h 484578"/>
                <a:gd name="connsiteX99" fmla="*/ 144742 w 302815"/>
                <a:gd name="connsiteY99" fmla="*/ 204685 h 484578"/>
                <a:gd name="connsiteX100" fmla="*/ 151408 w 302815"/>
                <a:gd name="connsiteY100" fmla="*/ 204685 h 484578"/>
                <a:gd name="connsiteX101" fmla="*/ 158073 w 302815"/>
                <a:gd name="connsiteY101" fmla="*/ 208493 h 484578"/>
                <a:gd name="connsiteX102" fmla="*/ 164739 w 302815"/>
                <a:gd name="connsiteY102" fmla="*/ 208493 h 484578"/>
                <a:gd name="connsiteX103" fmla="*/ 177118 w 302815"/>
                <a:gd name="connsiteY103" fmla="*/ 201828 h 484578"/>
                <a:gd name="connsiteX104" fmla="*/ 179976 w 302815"/>
                <a:gd name="connsiteY104" fmla="*/ 198020 h 484578"/>
                <a:gd name="connsiteX105" fmla="*/ 176166 w 302815"/>
                <a:gd name="connsiteY105" fmla="*/ 198020 h 484578"/>
                <a:gd name="connsiteX106" fmla="*/ 173310 w 302815"/>
                <a:gd name="connsiteY106" fmla="*/ 194212 h 484578"/>
                <a:gd name="connsiteX107" fmla="*/ 163787 w 302815"/>
                <a:gd name="connsiteY107" fmla="*/ 194212 h 484578"/>
                <a:gd name="connsiteX108" fmla="*/ 176166 w 302815"/>
                <a:gd name="connsiteY108" fmla="*/ 190404 h 484578"/>
                <a:gd name="connsiteX109" fmla="*/ 179023 w 302815"/>
                <a:gd name="connsiteY109" fmla="*/ 186596 h 484578"/>
                <a:gd name="connsiteX110" fmla="*/ 185689 w 302815"/>
                <a:gd name="connsiteY110" fmla="*/ 182788 h 484578"/>
                <a:gd name="connsiteX111" fmla="*/ 192355 w 302815"/>
                <a:gd name="connsiteY111" fmla="*/ 176124 h 484578"/>
                <a:gd name="connsiteX112" fmla="*/ 192355 w 302815"/>
                <a:gd name="connsiteY112" fmla="*/ 168508 h 484578"/>
                <a:gd name="connsiteX113" fmla="*/ 195211 w 302815"/>
                <a:gd name="connsiteY113" fmla="*/ 161844 h 484578"/>
                <a:gd name="connsiteX114" fmla="*/ 198068 w 302815"/>
                <a:gd name="connsiteY114" fmla="*/ 158035 h 484578"/>
                <a:gd name="connsiteX115" fmla="*/ 200925 w 302815"/>
                <a:gd name="connsiteY115" fmla="*/ 151371 h 484578"/>
                <a:gd name="connsiteX116" fmla="*/ 203782 w 302815"/>
                <a:gd name="connsiteY116" fmla="*/ 147563 h 484578"/>
                <a:gd name="connsiteX117" fmla="*/ 210447 w 302815"/>
                <a:gd name="connsiteY117" fmla="*/ 143755 h 484578"/>
                <a:gd name="connsiteX118" fmla="*/ 213304 w 302815"/>
                <a:gd name="connsiteY118" fmla="*/ 143755 h 484578"/>
                <a:gd name="connsiteX119" fmla="*/ 213304 w 302815"/>
                <a:gd name="connsiteY119" fmla="*/ 139947 h 484578"/>
                <a:gd name="connsiteX120" fmla="*/ 210447 w 302815"/>
                <a:gd name="connsiteY120" fmla="*/ 136139 h 484578"/>
                <a:gd name="connsiteX121" fmla="*/ 168549 w 302815"/>
                <a:gd name="connsiteY121" fmla="*/ 136139 h 484578"/>
                <a:gd name="connsiteX122" fmla="*/ 168549 w 302815"/>
                <a:gd name="connsiteY122" fmla="*/ 132331 h 484578"/>
                <a:gd name="connsiteX123" fmla="*/ 152360 w 302815"/>
                <a:gd name="connsiteY123" fmla="*/ 132331 h 484578"/>
                <a:gd name="connsiteX124" fmla="*/ 145694 w 302815"/>
                <a:gd name="connsiteY124" fmla="*/ 136139 h 484578"/>
                <a:gd name="connsiteX125" fmla="*/ 139028 w 302815"/>
                <a:gd name="connsiteY125" fmla="*/ 136139 h 484578"/>
                <a:gd name="connsiteX126" fmla="*/ 136172 w 302815"/>
                <a:gd name="connsiteY126" fmla="*/ 139947 h 484578"/>
                <a:gd name="connsiteX127" fmla="*/ 133315 w 302815"/>
                <a:gd name="connsiteY127" fmla="*/ 139947 h 484578"/>
                <a:gd name="connsiteX128" fmla="*/ 139981 w 302815"/>
                <a:gd name="connsiteY128" fmla="*/ 133283 h 484578"/>
                <a:gd name="connsiteX129" fmla="*/ 133315 w 302815"/>
                <a:gd name="connsiteY129" fmla="*/ 126619 h 484578"/>
                <a:gd name="connsiteX130" fmla="*/ 142838 w 302815"/>
                <a:gd name="connsiteY130" fmla="*/ 122811 h 484578"/>
                <a:gd name="connsiteX131" fmla="*/ 159026 w 302815"/>
                <a:gd name="connsiteY131" fmla="*/ 112338 h 484578"/>
                <a:gd name="connsiteX132" fmla="*/ 165692 w 302815"/>
                <a:gd name="connsiteY132" fmla="*/ 108530 h 484578"/>
                <a:gd name="connsiteX133" fmla="*/ 172357 w 302815"/>
                <a:gd name="connsiteY133" fmla="*/ 94250 h 484578"/>
                <a:gd name="connsiteX134" fmla="*/ 169501 w 302815"/>
                <a:gd name="connsiteY134" fmla="*/ 90442 h 484578"/>
                <a:gd name="connsiteX135" fmla="*/ 153312 w 302815"/>
                <a:gd name="connsiteY135" fmla="*/ 90442 h 484578"/>
                <a:gd name="connsiteX136" fmla="*/ 146647 w 302815"/>
                <a:gd name="connsiteY136" fmla="*/ 94250 h 484578"/>
                <a:gd name="connsiteX137" fmla="*/ 137124 w 302815"/>
                <a:gd name="connsiteY137" fmla="*/ 98058 h 484578"/>
                <a:gd name="connsiteX138" fmla="*/ 127602 w 302815"/>
                <a:gd name="connsiteY138" fmla="*/ 98058 h 484578"/>
                <a:gd name="connsiteX139" fmla="*/ 120936 w 302815"/>
                <a:gd name="connsiteY139" fmla="*/ 94250 h 484578"/>
                <a:gd name="connsiteX140" fmla="*/ 114270 w 302815"/>
                <a:gd name="connsiteY140" fmla="*/ 94250 h 484578"/>
                <a:gd name="connsiteX141" fmla="*/ 111413 w 302815"/>
                <a:gd name="connsiteY141" fmla="*/ 98058 h 484578"/>
                <a:gd name="connsiteX142" fmla="*/ 111413 w 302815"/>
                <a:gd name="connsiteY142" fmla="*/ 101866 h 484578"/>
                <a:gd name="connsiteX143" fmla="*/ 114270 w 302815"/>
                <a:gd name="connsiteY143" fmla="*/ 105674 h 484578"/>
                <a:gd name="connsiteX144" fmla="*/ 107604 w 302815"/>
                <a:gd name="connsiteY144" fmla="*/ 105674 h 484578"/>
                <a:gd name="connsiteX145" fmla="*/ 100938 w 302815"/>
                <a:gd name="connsiteY145" fmla="*/ 112338 h 484578"/>
                <a:gd name="connsiteX146" fmla="*/ 100938 w 302815"/>
                <a:gd name="connsiteY146" fmla="*/ 122811 h 484578"/>
                <a:gd name="connsiteX147" fmla="*/ 103796 w 302815"/>
                <a:gd name="connsiteY147" fmla="*/ 126619 h 484578"/>
                <a:gd name="connsiteX148" fmla="*/ 80941 w 302815"/>
                <a:gd name="connsiteY148" fmla="*/ 130427 h 484578"/>
                <a:gd name="connsiteX149" fmla="*/ 80941 w 302815"/>
                <a:gd name="connsiteY149" fmla="*/ 137091 h 484578"/>
                <a:gd name="connsiteX150" fmla="*/ 87607 w 302815"/>
                <a:gd name="connsiteY150" fmla="*/ 140899 h 484578"/>
                <a:gd name="connsiteX151" fmla="*/ 94273 w 302815"/>
                <a:gd name="connsiteY151" fmla="*/ 155179 h 484578"/>
                <a:gd name="connsiteX152" fmla="*/ 84751 w 302815"/>
                <a:gd name="connsiteY152" fmla="*/ 165652 h 484578"/>
                <a:gd name="connsiteX153" fmla="*/ 84751 w 302815"/>
                <a:gd name="connsiteY153" fmla="*/ 172316 h 484578"/>
                <a:gd name="connsiteX154" fmla="*/ 75228 w 302815"/>
                <a:gd name="connsiteY154" fmla="*/ 176124 h 484578"/>
                <a:gd name="connsiteX155" fmla="*/ 81893 w 302815"/>
                <a:gd name="connsiteY155" fmla="*/ 182788 h 484578"/>
                <a:gd name="connsiteX156" fmla="*/ 88559 w 302815"/>
                <a:gd name="connsiteY156" fmla="*/ 182788 h 484578"/>
                <a:gd name="connsiteX157" fmla="*/ 95225 w 302815"/>
                <a:gd name="connsiteY157" fmla="*/ 178980 h 484578"/>
                <a:gd name="connsiteX158" fmla="*/ 98082 w 302815"/>
                <a:gd name="connsiteY158" fmla="*/ 175172 h 484578"/>
                <a:gd name="connsiteX159" fmla="*/ 98082 w 302815"/>
                <a:gd name="connsiteY159" fmla="*/ 185644 h 484578"/>
                <a:gd name="connsiteX160" fmla="*/ 95225 w 302815"/>
                <a:gd name="connsiteY160" fmla="*/ 185644 h 484578"/>
                <a:gd name="connsiteX161" fmla="*/ 88559 w 302815"/>
                <a:gd name="connsiteY161" fmla="*/ 192308 h 484578"/>
                <a:gd name="connsiteX162" fmla="*/ 81893 w 302815"/>
                <a:gd name="connsiteY162" fmla="*/ 196116 h 484578"/>
                <a:gd name="connsiteX163" fmla="*/ 81893 w 302815"/>
                <a:gd name="connsiteY163" fmla="*/ 210397 h 484578"/>
                <a:gd name="connsiteX164" fmla="*/ 84751 w 302815"/>
                <a:gd name="connsiteY164" fmla="*/ 217061 h 484578"/>
                <a:gd name="connsiteX165" fmla="*/ 87607 w 302815"/>
                <a:gd name="connsiteY165" fmla="*/ 213253 h 484578"/>
                <a:gd name="connsiteX166" fmla="*/ 103796 w 302815"/>
                <a:gd name="connsiteY166" fmla="*/ 213253 h 484578"/>
                <a:gd name="connsiteX167" fmla="*/ 110461 w 302815"/>
                <a:gd name="connsiteY167" fmla="*/ 209445 h 484578"/>
                <a:gd name="connsiteX168" fmla="*/ 113318 w 302815"/>
                <a:gd name="connsiteY168" fmla="*/ 205637 h 484578"/>
                <a:gd name="connsiteX169" fmla="*/ 103796 w 302815"/>
                <a:gd name="connsiteY169" fmla="*/ 216109 h 484578"/>
                <a:gd name="connsiteX170" fmla="*/ 110461 w 302815"/>
                <a:gd name="connsiteY170" fmla="*/ 234197 h 484578"/>
                <a:gd name="connsiteX171" fmla="*/ 107604 w 302815"/>
                <a:gd name="connsiteY171" fmla="*/ 238005 h 484578"/>
                <a:gd name="connsiteX172" fmla="*/ 104748 w 302815"/>
                <a:gd name="connsiteY172" fmla="*/ 244669 h 484578"/>
                <a:gd name="connsiteX173" fmla="*/ 98082 w 302815"/>
                <a:gd name="connsiteY173" fmla="*/ 248478 h 484578"/>
                <a:gd name="connsiteX174" fmla="*/ 95225 w 302815"/>
                <a:gd name="connsiteY174" fmla="*/ 255142 h 484578"/>
                <a:gd name="connsiteX175" fmla="*/ 95225 w 302815"/>
                <a:gd name="connsiteY175" fmla="*/ 261806 h 484578"/>
                <a:gd name="connsiteX176" fmla="*/ 98082 w 302815"/>
                <a:gd name="connsiteY176" fmla="*/ 265614 h 484578"/>
                <a:gd name="connsiteX177" fmla="*/ 107604 w 302815"/>
                <a:gd name="connsiteY177" fmla="*/ 265614 h 484578"/>
                <a:gd name="connsiteX178" fmla="*/ 114270 w 302815"/>
                <a:gd name="connsiteY178" fmla="*/ 261806 h 484578"/>
                <a:gd name="connsiteX179" fmla="*/ 127602 w 302815"/>
                <a:gd name="connsiteY179" fmla="*/ 261806 h 484578"/>
                <a:gd name="connsiteX180" fmla="*/ 134267 w 302815"/>
                <a:gd name="connsiteY180" fmla="*/ 257998 h 484578"/>
                <a:gd name="connsiteX181" fmla="*/ 137124 w 302815"/>
                <a:gd name="connsiteY181" fmla="*/ 254190 h 484578"/>
                <a:gd name="connsiteX182" fmla="*/ 143790 w 302815"/>
                <a:gd name="connsiteY182" fmla="*/ 250382 h 484578"/>
                <a:gd name="connsiteX183" fmla="*/ 159978 w 302815"/>
                <a:gd name="connsiteY183" fmla="*/ 254190 h 484578"/>
                <a:gd name="connsiteX184" fmla="*/ 153312 w 302815"/>
                <a:gd name="connsiteY184" fmla="*/ 257998 h 484578"/>
                <a:gd name="connsiteX185" fmla="*/ 140933 w 302815"/>
                <a:gd name="connsiteY185" fmla="*/ 272278 h 484578"/>
                <a:gd name="connsiteX186" fmla="*/ 140933 w 302815"/>
                <a:gd name="connsiteY186" fmla="*/ 276086 h 484578"/>
                <a:gd name="connsiteX187" fmla="*/ 150456 w 302815"/>
                <a:gd name="connsiteY187" fmla="*/ 286558 h 484578"/>
                <a:gd name="connsiteX188" fmla="*/ 156169 w 302815"/>
                <a:gd name="connsiteY188" fmla="*/ 286558 h 484578"/>
                <a:gd name="connsiteX189" fmla="*/ 159026 w 302815"/>
                <a:gd name="connsiteY189" fmla="*/ 290366 h 484578"/>
                <a:gd name="connsiteX190" fmla="*/ 161883 w 302815"/>
                <a:gd name="connsiteY190" fmla="*/ 290366 h 484578"/>
                <a:gd name="connsiteX191" fmla="*/ 164739 w 302815"/>
                <a:gd name="connsiteY191" fmla="*/ 300839 h 484578"/>
                <a:gd name="connsiteX192" fmla="*/ 155217 w 302815"/>
                <a:gd name="connsiteY192" fmla="*/ 311311 h 484578"/>
                <a:gd name="connsiteX193" fmla="*/ 155217 w 302815"/>
                <a:gd name="connsiteY193" fmla="*/ 328447 h 484578"/>
                <a:gd name="connsiteX194" fmla="*/ 117127 w 302815"/>
                <a:gd name="connsiteY194" fmla="*/ 328447 h 484578"/>
                <a:gd name="connsiteX195" fmla="*/ 114270 w 302815"/>
                <a:gd name="connsiteY195" fmla="*/ 324639 h 484578"/>
                <a:gd name="connsiteX196" fmla="*/ 104748 w 302815"/>
                <a:gd name="connsiteY196" fmla="*/ 324639 h 484578"/>
                <a:gd name="connsiteX197" fmla="*/ 101891 w 302815"/>
                <a:gd name="connsiteY197" fmla="*/ 328447 h 484578"/>
                <a:gd name="connsiteX198" fmla="*/ 111413 w 302815"/>
                <a:gd name="connsiteY198" fmla="*/ 338920 h 484578"/>
                <a:gd name="connsiteX199" fmla="*/ 99034 w 302815"/>
                <a:gd name="connsiteY199" fmla="*/ 349392 h 484578"/>
                <a:gd name="connsiteX200" fmla="*/ 121888 w 302815"/>
                <a:gd name="connsiteY200" fmla="*/ 345584 h 484578"/>
                <a:gd name="connsiteX201" fmla="*/ 121888 w 302815"/>
                <a:gd name="connsiteY201" fmla="*/ 359864 h 484578"/>
                <a:gd name="connsiteX202" fmla="*/ 115222 w 302815"/>
                <a:gd name="connsiteY202" fmla="*/ 374144 h 484578"/>
                <a:gd name="connsiteX203" fmla="*/ 112366 w 302815"/>
                <a:gd name="connsiteY203" fmla="*/ 377952 h 484578"/>
                <a:gd name="connsiteX204" fmla="*/ 105700 w 302815"/>
                <a:gd name="connsiteY204" fmla="*/ 381760 h 484578"/>
                <a:gd name="connsiteX205" fmla="*/ 96177 w 302815"/>
                <a:gd name="connsiteY205" fmla="*/ 385568 h 484578"/>
                <a:gd name="connsiteX206" fmla="*/ 89512 w 302815"/>
                <a:gd name="connsiteY206" fmla="*/ 389377 h 484578"/>
                <a:gd name="connsiteX207" fmla="*/ 86655 w 302815"/>
                <a:gd name="connsiteY207" fmla="*/ 389377 h 484578"/>
                <a:gd name="connsiteX208" fmla="*/ 86655 w 302815"/>
                <a:gd name="connsiteY208" fmla="*/ 403657 h 484578"/>
                <a:gd name="connsiteX209" fmla="*/ 89512 w 302815"/>
                <a:gd name="connsiteY209" fmla="*/ 407465 h 484578"/>
                <a:gd name="connsiteX210" fmla="*/ 92368 w 302815"/>
                <a:gd name="connsiteY210" fmla="*/ 407465 h 484578"/>
                <a:gd name="connsiteX211" fmla="*/ 95225 w 302815"/>
                <a:gd name="connsiteY211" fmla="*/ 403657 h 484578"/>
                <a:gd name="connsiteX212" fmla="*/ 101891 w 302815"/>
                <a:gd name="connsiteY212" fmla="*/ 399849 h 484578"/>
                <a:gd name="connsiteX213" fmla="*/ 104748 w 302815"/>
                <a:gd name="connsiteY213" fmla="*/ 396041 h 484578"/>
                <a:gd name="connsiteX214" fmla="*/ 107604 w 302815"/>
                <a:gd name="connsiteY214" fmla="*/ 399849 h 484578"/>
                <a:gd name="connsiteX215" fmla="*/ 107604 w 302815"/>
                <a:gd name="connsiteY215" fmla="*/ 403657 h 484578"/>
                <a:gd name="connsiteX216" fmla="*/ 110461 w 302815"/>
                <a:gd name="connsiteY216" fmla="*/ 407465 h 484578"/>
                <a:gd name="connsiteX217" fmla="*/ 122841 w 302815"/>
                <a:gd name="connsiteY217" fmla="*/ 407465 h 484578"/>
                <a:gd name="connsiteX218" fmla="*/ 125697 w 302815"/>
                <a:gd name="connsiteY218" fmla="*/ 411273 h 484578"/>
                <a:gd name="connsiteX219" fmla="*/ 132363 w 302815"/>
                <a:gd name="connsiteY219" fmla="*/ 415081 h 484578"/>
                <a:gd name="connsiteX220" fmla="*/ 135220 w 302815"/>
                <a:gd name="connsiteY220" fmla="*/ 415081 h 484578"/>
                <a:gd name="connsiteX221" fmla="*/ 144742 w 302815"/>
                <a:gd name="connsiteY221" fmla="*/ 411273 h 484578"/>
                <a:gd name="connsiteX222" fmla="*/ 151408 w 302815"/>
                <a:gd name="connsiteY222" fmla="*/ 407465 h 484578"/>
                <a:gd name="connsiteX223" fmla="*/ 154265 w 302815"/>
                <a:gd name="connsiteY223" fmla="*/ 403657 h 484578"/>
                <a:gd name="connsiteX224" fmla="*/ 166644 w 302815"/>
                <a:gd name="connsiteY224" fmla="*/ 403657 h 484578"/>
                <a:gd name="connsiteX225" fmla="*/ 163787 w 302815"/>
                <a:gd name="connsiteY225" fmla="*/ 407465 h 484578"/>
                <a:gd name="connsiteX226" fmla="*/ 157121 w 302815"/>
                <a:gd name="connsiteY226" fmla="*/ 411273 h 484578"/>
                <a:gd name="connsiteX227" fmla="*/ 154265 w 302815"/>
                <a:gd name="connsiteY227" fmla="*/ 417937 h 484578"/>
                <a:gd name="connsiteX228" fmla="*/ 147599 w 302815"/>
                <a:gd name="connsiteY228" fmla="*/ 421745 h 484578"/>
                <a:gd name="connsiteX229" fmla="*/ 144742 w 302815"/>
                <a:gd name="connsiteY229" fmla="*/ 425553 h 484578"/>
                <a:gd name="connsiteX230" fmla="*/ 109509 w 302815"/>
                <a:gd name="connsiteY230" fmla="*/ 425553 h 484578"/>
                <a:gd name="connsiteX231" fmla="*/ 109509 w 302815"/>
                <a:gd name="connsiteY231" fmla="*/ 433170 h 484578"/>
                <a:gd name="connsiteX232" fmla="*/ 102843 w 302815"/>
                <a:gd name="connsiteY232" fmla="*/ 433170 h 484578"/>
                <a:gd name="connsiteX233" fmla="*/ 96177 w 302815"/>
                <a:gd name="connsiteY233" fmla="*/ 436978 h 484578"/>
                <a:gd name="connsiteX234" fmla="*/ 93320 w 302815"/>
                <a:gd name="connsiteY234" fmla="*/ 440786 h 484578"/>
                <a:gd name="connsiteX235" fmla="*/ 93320 w 302815"/>
                <a:gd name="connsiteY235" fmla="*/ 451258 h 484578"/>
                <a:gd name="connsiteX236" fmla="*/ 90464 w 302815"/>
                <a:gd name="connsiteY236" fmla="*/ 455066 h 484578"/>
                <a:gd name="connsiteX237" fmla="*/ 74275 w 302815"/>
                <a:gd name="connsiteY237" fmla="*/ 455066 h 484578"/>
                <a:gd name="connsiteX238" fmla="*/ 74275 w 302815"/>
                <a:gd name="connsiteY238" fmla="*/ 458874 h 484578"/>
                <a:gd name="connsiteX239" fmla="*/ 71419 w 302815"/>
                <a:gd name="connsiteY239" fmla="*/ 462682 h 484578"/>
                <a:gd name="connsiteX240" fmla="*/ 71419 w 302815"/>
                <a:gd name="connsiteY240" fmla="*/ 466490 h 484578"/>
                <a:gd name="connsiteX241" fmla="*/ 64753 w 302815"/>
                <a:gd name="connsiteY241" fmla="*/ 473155 h 484578"/>
                <a:gd name="connsiteX242" fmla="*/ 58087 w 302815"/>
                <a:gd name="connsiteY242" fmla="*/ 476963 h 484578"/>
                <a:gd name="connsiteX243" fmla="*/ 55230 w 302815"/>
                <a:gd name="connsiteY243" fmla="*/ 476963 h 484578"/>
                <a:gd name="connsiteX244" fmla="*/ 55230 w 302815"/>
                <a:gd name="connsiteY244" fmla="*/ 480771 h 484578"/>
                <a:gd name="connsiteX245" fmla="*/ 58087 w 302815"/>
                <a:gd name="connsiteY245" fmla="*/ 480771 h 484578"/>
                <a:gd name="connsiteX246" fmla="*/ 60944 w 302815"/>
                <a:gd name="connsiteY246" fmla="*/ 484579 h 484578"/>
                <a:gd name="connsiteX247" fmla="*/ 77132 w 302815"/>
                <a:gd name="connsiteY247" fmla="*/ 484579 h 484578"/>
                <a:gd name="connsiteX248" fmla="*/ 79989 w 302815"/>
                <a:gd name="connsiteY248" fmla="*/ 477915 h 484578"/>
                <a:gd name="connsiteX249" fmla="*/ 89512 w 302815"/>
                <a:gd name="connsiteY249" fmla="*/ 467442 h 484578"/>
                <a:gd name="connsiteX250" fmla="*/ 108557 w 302815"/>
                <a:gd name="connsiteY250" fmla="*/ 467442 h 484578"/>
                <a:gd name="connsiteX251" fmla="*/ 111413 w 302815"/>
                <a:gd name="connsiteY251" fmla="*/ 471250 h 484578"/>
                <a:gd name="connsiteX252" fmla="*/ 118079 w 302815"/>
                <a:gd name="connsiteY252" fmla="*/ 475059 h 484578"/>
                <a:gd name="connsiteX253" fmla="*/ 125697 w 302815"/>
                <a:gd name="connsiteY253" fmla="*/ 475059 h 484578"/>
                <a:gd name="connsiteX254" fmla="*/ 128554 w 302815"/>
                <a:gd name="connsiteY254" fmla="*/ 468394 h 484578"/>
                <a:gd name="connsiteX255" fmla="*/ 131411 w 302815"/>
                <a:gd name="connsiteY255" fmla="*/ 464586 h 484578"/>
                <a:gd name="connsiteX256" fmla="*/ 134267 w 302815"/>
                <a:gd name="connsiteY256" fmla="*/ 456970 h 484578"/>
                <a:gd name="connsiteX257" fmla="*/ 140933 w 302815"/>
                <a:gd name="connsiteY257" fmla="*/ 450306 h 484578"/>
                <a:gd name="connsiteX258" fmla="*/ 150456 w 302815"/>
                <a:gd name="connsiteY258" fmla="*/ 450306 h 484578"/>
                <a:gd name="connsiteX259" fmla="*/ 157121 w 302815"/>
                <a:gd name="connsiteY259" fmla="*/ 456970 h 484578"/>
                <a:gd name="connsiteX260" fmla="*/ 172357 w 302815"/>
                <a:gd name="connsiteY260" fmla="*/ 456970 h 484578"/>
                <a:gd name="connsiteX261" fmla="*/ 184737 w 302815"/>
                <a:gd name="connsiteY261" fmla="*/ 450306 h 484578"/>
                <a:gd name="connsiteX262" fmla="*/ 187594 w 302815"/>
                <a:gd name="connsiteY262" fmla="*/ 450306 h 484578"/>
                <a:gd name="connsiteX263" fmla="*/ 190450 w 302815"/>
                <a:gd name="connsiteY263" fmla="*/ 454114 h 484578"/>
                <a:gd name="connsiteX264" fmla="*/ 197116 w 302815"/>
                <a:gd name="connsiteY264" fmla="*/ 454114 h 484578"/>
                <a:gd name="connsiteX265" fmla="*/ 203782 w 302815"/>
                <a:gd name="connsiteY265" fmla="*/ 457922 h 484578"/>
                <a:gd name="connsiteX266" fmla="*/ 206639 w 302815"/>
                <a:gd name="connsiteY266" fmla="*/ 457922 h 484578"/>
                <a:gd name="connsiteX267" fmla="*/ 206639 w 302815"/>
                <a:gd name="connsiteY267" fmla="*/ 454114 h 484578"/>
                <a:gd name="connsiteX268" fmla="*/ 203782 w 302815"/>
                <a:gd name="connsiteY268" fmla="*/ 450306 h 484578"/>
                <a:gd name="connsiteX269" fmla="*/ 203782 w 302815"/>
                <a:gd name="connsiteY269" fmla="*/ 443642 h 484578"/>
                <a:gd name="connsiteX270" fmla="*/ 206639 w 302815"/>
                <a:gd name="connsiteY270" fmla="*/ 443642 h 484578"/>
                <a:gd name="connsiteX271" fmla="*/ 213304 w 302815"/>
                <a:gd name="connsiteY271" fmla="*/ 447450 h 484578"/>
                <a:gd name="connsiteX272" fmla="*/ 216161 w 302815"/>
                <a:gd name="connsiteY272" fmla="*/ 451258 h 484578"/>
                <a:gd name="connsiteX273" fmla="*/ 222827 w 302815"/>
                <a:gd name="connsiteY273" fmla="*/ 447450 h 484578"/>
                <a:gd name="connsiteX274" fmla="*/ 261869 w 302815"/>
                <a:gd name="connsiteY274" fmla="*/ 447450 h 484578"/>
                <a:gd name="connsiteX275" fmla="*/ 274248 w 302815"/>
                <a:gd name="connsiteY275" fmla="*/ 443642 h 484578"/>
                <a:gd name="connsiteX276" fmla="*/ 280914 w 302815"/>
                <a:gd name="connsiteY276" fmla="*/ 439834 h 484578"/>
                <a:gd name="connsiteX277" fmla="*/ 283771 w 302815"/>
                <a:gd name="connsiteY277" fmla="*/ 433170 h 484578"/>
                <a:gd name="connsiteX278" fmla="*/ 286627 w 302815"/>
                <a:gd name="connsiteY278" fmla="*/ 429362 h 484578"/>
                <a:gd name="connsiteX279" fmla="*/ 289485 w 302815"/>
                <a:gd name="connsiteY279" fmla="*/ 422697 h 484578"/>
                <a:gd name="connsiteX280" fmla="*/ 260917 w 302815"/>
                <a:gd name="connsiteY280" fmla="*/ 418889 h 484578"/>
                <a:gd name="connsiteX281" fmla="*/ 273296 w 302815"/>
                <a:gd name="connsiteY281" fmla="*/ 415081 h 484578"/>
                <a:gd name="connsiteX282" fmla="*/ 270440 w 302815"/>
                <a:gd name="connsiteY282" fmla="*/ 404609 h 484578"/>
                <a:gd name="connsiteX283" fmla="*/ 277105 w 302815"/>
                <a:gd name="connsiteY283" fmla="*/ 396993 h 484578"/>
                <a:gd name="connsiteX284" fmla="*/ 283771 w 302815"/>
                <a:gd name="connsiteY284" fmla="*/ 393185 h 484578"/>
                <a:gd name="connsiteX285" fmla="*/ 286627 w 302815"/>
                <a:gd name="connsiteY285" fmla="*/ 393185 h 484578"/>
                <a:gd name="connsiteX286" fmla="*/ 293293 w 302815"/>
                <a:gd name="connsiteY286" fmla="*/ 389377 h 484578"/>
                <a:gd name="connsiteX287" fmla="*/ 296150 w 302815"/>
                <a:gd name="connsiteY287" fmla="*/ 385568 h 484578"/>
                <a:gd name="connsiteX288" fmla="*/ 302816 w 302815"/>
                <a:gd name="connsiteY288" fmla="*/ 364624 h 484578"/>
                <a:gd name="connsiteX289" fmla="*/ 299959 w 302815"/>
                <a:gd name="connsiteY289" fmla="*/ 357960 h 484578"/>
                <a:gd name="connsiteX290" fmla="*/ 297102 w 302815"/>
                <a:gd name="connsiteY290" fmla="*/ 354152 h 484578"/>
                <a:gd name="connsiteX291" fmla="*/ 290437 w 302815"/>
                <a:gd name="connsiteY291" fmla="*/ 350344 h 484578"/>
                <a:gd name="connsiteX292" fmla="*/ 283771 w 302815"/>
                <a:gd name="connsiteY292" fmla="*/ 350344 h 484578"/>
                <a:gd name="connsiteX293" fmla="*/ 277105 w 302815"/>
                <a:gd name="connsiteY293" fmla="*/ 346536 h 484578"/>
                <a:gd name="connsiteX294" fmla="*/ 269487 w 302815"/>
                <a:gd name="connsiteY294" fmla="*/ 345584 h 484578"/>
                <a:gd name="connsiteX295" fmla="*/ 101891 w 302815"/>
                <a:gd name="connsiteY295" fmla="*/ 236101 h 484578"/>
                <a:gd name="connsiteX296" fmla="*/ 101891 w 302815"/>
                <a:gd name="connsiteY296" fmla="*/ 228485 h 484578"/>
                <a:gd name="connsiteX297" fmla="*/ 99034 w 302815"/>
                <a:gd name="connsiteY297" fmla="*/ 224677 h 484578"/>
                <a:gd name="connsiteX298" fmla="*/ 99034 w 302815"/>
                <a:gd name="connsiteY298" fmla="*/ 220869 h 484578"/>
                <a:gd name="connsiteX299" fmla="*/ 92368 w 302815"/>
                <a:gd name="connsiteY299" fmla="*/ 227533 h 484578"/>
                <a:gd name="connsiteX300" fmla="*/ 92368 w 302815"/>
                <a:gd name="connsiteY300" fmla="*/ 231341 h 484578"/>
                <a:gd name="connsiteX301" fmla="*/ 95225 w 302815"/>
                <a:gd name="connsiteY301" fmla="*/ 235149 h 484578"/>
                <a:gd name="connsiteX302" fmla="*/ 101891 w 302815"/>
                <a:gd name="connsiteY302" fmla="*/ 236101 h 484578"/>
                <a:gd name="connsiteX303" fmla="*/ 182832 w 302815"/>
                <a:gd name="connsiteY303" fmla="*/ 80922 h 484578"/>
                <a:gd name="connsiteX304" fmla="*/ 182832 w 302815"/>
                <a:gd name="connsiteY304" fmla="*/ 87586 h 484578"/>
                <a:gd name="connsiteX305" fmla="*/ 189498 w 302815"/>
                <a:gd name="connsiteY305" fmla="*/ 80922 h 484578"/>
                <a:gd name="connsiteX306" fmla="*/ 182832 w 302815"/>
                <a:gd name="connsiteY306" fmla="*/ 80922 h 484578"/>
                <a:gd name="connsiteX307" fmla="*/ 231397 w 302815"/>
                <a:gd name="connsiteY307" fmla="*/ 28561 h 484578"/>
                <a:gd name="connsiteX308" fmla="*/ 231397 w 302815"/>
                <a:gd name="connsiteY308" fmla="*/ 39033 h 484578"/>
                <a:gd name="connsiteX309" fmla="*/ 234254 w 302815"/>
                <a:gd name="connsiteY309" fmla="*/ 39033 h 484578"/>
                <a:gd name="connsiteX310" fmla="*/ 237111 w 302815"/>
                <a:gd name="connsiteY310" fmla="*/ 35225 h 484578"/>
                <a:gd name="connsiteX311" fmla="*/ 239967 w 302815"/>
                <a:gd name="connsiteY311" fmla="*/ 28561 h 484578"/>
                <a:gd name="connsiteX312" fmla="*/ 239967 w 302815"/>
                <a:gd name="connsiteY312" fmla="*/ 14280 h 484578"/>
                <a:gd name="connsiteX313" fmla="*/ 233301 w 302815"/>
                <a:gd name="connsiteY313" fmla="*/ 7616 h 484578"/>
                <a:gd name="connsiteX314" fmla="*/ 230445 w 302815"/>
                <a:gd name="connsiteY314" fmla="*/ 14280 h 484578"/>
                <a:gd name="connsiteX315" fmla="*/ 227588 w 302815"/>
                <a:gd name="connsiteY315" fmla="*/ 18088 h 484578"/>
                <a:gd name="connsiteX316" fmla="*/ 224731 w 302815"/>
                <a:gd name="connsiteY316" fmla="*/ 18088 h 484578"/>
                <a:gd name="connsiteX317" fmla="*/ 224731 w 302815"/>
                <a:gd name="connsiteY317" fmla="*/ 24753 h 484578"/>
                <a:gd name="connsiteX318" fmla="*/ 227588 w 302815"/>
                <a:gd name="connsiteY318" fmla="*/ 24753 h 484578"/>
                <a:gd name="connsiteX319" fmla="*/ 231397 w 302815"/>
                <a:gd name="connsiteY319" fmla="*/ 28561 h 484578"/>
                <a:gd name="connsiteX320" fmla="*/ 253299 w 302815"/>
                <a:gd name="connsiteY320" fmla="*/ 0 h 484578"/>
                <a:gd name="connsiteX321" fmla="*/ 250442 w 302815"/>
                <a:gd name="connsiteY321" fmla="*/ 0 h 484578"/>
                <a:gd name="connsiteX322" fmla="*/ 243776 w 302815"/>
                <a:gd name="connsiteY322" fmla="*/ 7616 h 484578"/>
                <a:gd name="connsiteX323" fmla="*/ 253299 w 302815"/>
                <a:gd name="connsiteY323" fmla="*/ 7616 h 484578"/>
                <a:gd name="connsiteX324" fmla="*/ 253299 w 302815"/>
                <a:gd name="connsiteY324" fmla="*/ 3808 h 484578"/>
                <a:gd name="connsiteX325" fmla="*/ 256156 w 302815"/>
                <a:gd name="connsiteY325" fmla="*/ 0 h 484578"/>
                <a:gd name="connsiteX326" fmla="*/ 253299 w 302815"/>
                <a:gd name="connsiteY326" fmla="*/ 0 h 484578"/>
                <a:gd name="connsiteX327" fmla="*/ 73323 w 302815"/>
                <a:gd name="connsiteY327" fmla="*/ 151371 h 484578"/>
                <a:gd name="connsiteX328" fmla="*/ 73323 w 302815"/>
                <a:gd name="connsiteY328" fmla="*/ 137091 h 484578"/>
                <a:gd name="connsiteX329" fmla="*/ 66658 w 302815"/>
                <a:gd name="connsiteY329" fmla="*/ 137091 h 484578"/>
                <a:gd name="connsiteX330" fmla="*/ 63801 w 302815"/>
                <a:gd name="connsiteY330" fmla="*/ 140899 h 484578"/>
                <a:gd name="connsiteX331" fmla="*/ 63801 w 302815"/>
                <a:gd name="connsiteY331" fmla="*/ 144707 h 484578"/>
                <a:gd name="connsiteX332" fmla="*/ 66658 w 302815"/>
                <a:gd name="connsiteY332" fmla="*/ 148515 h 484578"/>
                <a:gd name="connsiteX333" fmla="*/ 57135 w 302815"/>
                <a:gd name="connsiteY333" fmla="*/ 148515 h 484578"/>
                <a:gd name="connsiteX334" fmla="*/ 57135 w 302815"/>
                <a:gd name="connsiteY334" fmla="*/ 152323 h 484578"/>
                <a:gd name="connsiteX335" fmla="*/ 59992 w 302815"/>
                <a:gd name="connsiteY335" fmla="*/ 156131 h 484578"/>
                <a:gd name="connsiteX336" fmla="*/ 62848 w 302815"/>
                <a:gd name="connsiteY336" fmla="*/ 156131 h 484578"/>
                <a:gd name="connsiteX337" fmla="*/ 65706 w 302815"/>
                <a:gd name="connsiteY337" fmla="*/ 159940 h 484578"/>
                <a:gd name="connsiteX338" fmla="*/ 78085 w 302815"/>
                <a:gd name="connsiteY338" fmla="*/ 159940 h 484578"/>
                <a:gd name="connsiteX339" fmla="*/ 73323 w 302815"/>
                <a:gd name="connsiteY339" fmla="*/ 151371 h 484578"/>
                <a:gd name="connsiteX340" fmla="*/ 176166 w 302815"/>
                <a:gd name="connsiteY340" fmla="*/ 70450 h 484578"/>
                <a:gd name="connsiteX341" fmla="*/ 173310 w 302815"/>
                <a:gd name="connsiteY341" fmla="*/ 70450 h 484578"/>
                <a:gd name="connsiteX342" fmla="*/ 170453 w 302815"/>
                <a:gd name="connsiteY342" fmla="*/ 74258 h 484578"/>
                <a:gd name="connsiteX343" fmla="*/ 170453 w 302815"/>
                <a:gd name="connsiteY343" fmla="*/ 80922 h 484578"/>
                <a:gd name="connsiteX344" fmla="*/ 177118 w 302815"/>
                <a:gd name="connsiteY344" fmla="*/ 80922 h 484578"/>
                <a:gd name="connsiteX345" fmla="*/ 179976 w 302815"/>
                <a:gd name="connsiteY345" fmla="*/ 74258 h 484578"/>
                <a:gd name="connsiteX346" fmla="*/ 176166 w 302815"/>
                <a:gd name="connsiteY346" fmla="*/ 70450 h 484578"/>
                <a:gd name="connsiteX347" fmla="*/ 59992 w 302815"/>
                <a:gd name="connsiteY347" fmla="*/ 229437 h 484578"/>
                <a:gd name="connsiteX348" fmla="*/ 66658 w 302815"/>
                <a:gd name="connsiteY348" fmla="*/ 229437 h 484578"/>
                <a:gd name="connsiteX349" fmla="*/ 73323 w 302815"/>
                <a:gd name="connsiteY349" fmla="*/ 225629 h 484578"/>
                <a:gd name="connsiteX350" fmla="*/ 73323 w 302815"/>
                <a:gd name="connsiteY350" fmla="*/ 218965 h 484578"/>
                <a:gd name="connsiteX351" fmla="*/ 70467 w 302815"/>
                <a:gd name="connsiteY351" fmla="*/ 215157 h 484578"/>
                <a:gd name="connsiteX352" fmla="*/ 63801 w 302815"/>
                <a:gd name="connsiteY352" fmla="*/ 215157 h 484578"/>
                <a:gd name="connsiteX353" fmla="*/ 60944 w 302815"/>
                <a:gd name="connsiteY353" fmla="*/ 218965 h 484578"/>
                <a:gd name="connsiteX354" fmla="*/ 58087 w 302815"/>
                <a:gd name="connsiteY354" fmla="*/ 225629 h 484578"/>
                <a:gd name="connsiteX355" fmla="*/ 58087 w 302815"/>
                <a:gd name="connsiteY355" fmla="*/ 229437 h 484578"/>
                <a:gd name="connsiteX356" fmla="*/ 59992 w 302815"/>
                <a:gd name="connsiteY356" fmla="*/ 229437 h 484578"/>
                <a:gd name="connsiteX357" fmla="*/ 69514 w 302815"/>
                <a:gd name="connsiteY357" fmla="*/ 183740 h 484578"/>
                <a:gd name="connsiteX358" fmla="*/ 66658 w 302815"/>
                <a:gd name="connsiteY358" fmla="*/ 183740 h 484578"/>
                <a:gd name="connsiteX359" fmla="*/ 66658 w 302815"/>
                <a:gd name="connsiteY359" fmla="*/ 198020 h 484578"/>
                <a:gd name="connsiteX360" fmla="*/ 69514 w 302815"/>
                <a:gd name="connsiteY360" fmla="*/ 198020 h 484578"/>
                <a:gd name="connsiteX361" fmla="*/ 72371 w 302815"/>
                <a:gd name="connsiteY361" fmla="*/ 194212 h 484578"/>
                <a:gd name="connsiteX362" fmla="*/ 79037 w 302815"/>
                <a:gd name="connsiteY362" fmla="*/ 194212 h 484578"/>
                <a:gd name="connsiteX363" fmla="*/ 76180 w 302815"/>
                <a:gd name="connsiteY363" fmla="*/ 187548 h 484578"/>
                <a:gd name="connsiteX364" fmla="*/ 73323 w 302815"/>
                <a:gd name="connsiteY364" fmla="*/ 183740 h 484578"/>
                <a:gd name="connsiteX365" fmla="*/ 69514 w 302815"/>
                <a:gd name="connsiteY365" fmla="*/ 183740 h 484578"/>
                <a:gd name="connsiteX366" fmla="*/ 85703 w 302815"/>
                <a:gd name="connsiteY366" fmla="*/ 221821 h 484578"/>
                <a:gd name="connsiteX367" fmla="*/ 82846 w 302815"/>
                <a:gd name="connsiteY367" fmla="*/ 221821 h 484578"/>
                <a:gd name="connsiteX368" fmla="*/ 79989 w 302815"/>
                <a:gd name="connsiteY368" fmla="*/ 225629 h 484578"/>
                <a:gd name="connsiteX369" fmla="*/ 79989 w 302815"/>
                <a:gd name="connsiteY369" fmla="*/ 233245 h 484578"/>
                <a:gd name="connsiteX370" fmla="*/ 77132 w 302815"/>
                <a:gd name="connsiteY370" fmla="*/ 243717 h 484578"/>
                <a:gd name="connsiteX371" fmla="*/ 83798 w 302815"/>
                <a:gd name="connsiteY371" fmla="*/ 237053 h 484578"/>
                <a:gd name="connsiteX372" fmla="*/ 86655 w 302815"/>
                <a:gd name="connsiteY372" fmla="*/ 229437 h 484578"/>
                <a:gd name="connsiteX373" fmla="*/ 85703 w 302815"/>
                <a:gd name="connsiteY373" fmla="*/ 221821 h 48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Lst>
              <a:rect l="l" t="t" r="r" b="b"/>
              <a:pathLst>
                <a:path w="302815" h="484578">
                  <a:moveTo>
                    <a:pt x="38090" y="148515"/>
                  </a:moveTo>
                  <a:lnTo>
                    <a:pt x="31424" y="165652"/>
                  </a:lnTo>
                  <a:lnTo>
                    <a:pt x="40947" y="151371"/>
                  </a:lnTo>
                  <a:lnTo>
                    <a:pt x="38090" y="148515"/>
                  </a:lnTo>
                  <a:close/>
                  <a:moveTo>
                    <a:pt x="57135" y="123763"/>
                  </a:moveTo>
                  <a:lnTo>
                    <a:pt x="66658" y="123763"/>
                  </a:lnTo>
                  <a:lnTo>
                    <a:pt x="69514" y="119955"/>
                  </a:lnTo>
                  <a:lnTo>
                    <a:pt x="69514" y="116147"/>
                  </a:lnTo>
                  <a:lnTo>
                    <a:pt x="72371" y="108530"/>
                  </a:lnTo>
                  <a:lnTo>
                    <a:pt x="79037" y="101866"/>
                  </a:lnTo>
                  <a:lnTo>
                    <a:pt x="79037" y="98058"/>
                  </a:lnTo>
                  <a:lnTo>
                    <a:pt x="72371" y="101866"/>
                  </a:lnTo>
                  <a:lnTo>
                    <a:pt x="69514" y="101866"/>
                  </a:lnTo>
                  <a:lnTo>
                    <a:pt x="59992" y="112338"/>
                  </a:lnTo>
                  <a:lnTo>
                    <a:pt x="57135" y="108530"/>
                  </a:lnTo>
                  <a:lnTo>
                    <a:pt x="50469" y="108530"/>
                  </a:lnTo>
                  <a:lnTo>
                    <a:pt x="47613" y="112338"/>
                  </a:lnTo>
                  <a:lnTo>
                    <a:pt x="47613" y="122811"/>
                  </a:lnTo>
                  <a:lnTo>
                    <a:pt x="50469" y="126619"/>
                  </a:lnTo>
                  <a:lnTo>
                    <a:pt x="50469" y="133283"/>
                  </a:lnTo>
                  <a:lnTo>
                    <a:pt x="57135" y="123763"/>
                  </a:lnTo>
                  <a:close/>
                  <a:moveTo>
                    <a:pt x="40947" y="134235"/>
                  </a:moveTo>
                  <a:lnTo>
                    <a:pt x="38090" y="134235"/>
                  </a:lnTo>
                  <a:lnTo>
                    <a:pt x="35233" y="138043"/>
                  </a:lnTo>
                  <a:lnTo>
                    <a:pt x="35233" y="141851"/>
                  </a:lnTo>
                  <a:lnTo>
                    <a:pt x="44756" y="141851"/>
                  </a:lnTo>
                  <a:lnTo>
                    <a:pt x="44756" y="135187"/>
                  </a:lnTo>
                  <a:lnTo>
                    <a:pt x="40947" y="134235"/>
                  </a:lnTo>
                  <a:close/>
                  <a:moveTo>
                    <a:pt x="66658" y="296079"/>
                  </a:moveTo>
                  <a:lnTo>
                    <a:pt x="69514" y="292270"/>
                  </a:lnTo>
                  <a:lnTo>
                    <a:pt x="69514" y="288462"/>
                  </a:lnTo>
                  <a:lnTo>
                    <a:pt x="76180" y="288462"/>
                  </a:lnTo>
                  <a:lnTo>
                    <a:pt x="79037" y="280846"/>
                  </a:lnTo>
                  <a:lnTo>
                    <a:pt x="81893" y="277038"/>
                  </a:lnTo>
                  <a:lnTo>
                    <a:pt x="81893" y="270374"/>
                  </a:lnTo>
                  <a:lnTo>
                    <a:pt x="72371" y="259902"/>
                  </a:lnTo>
                  <a:lnTo>
                    <a:pt x="72371" y="253238"/>
                  </a:lnTo>
                  <a:lnTo>
                    <a:pt x="69514" y="257046"/>
                  </a:lnTo>
                  <a:lnTo>
                    <a:pt x="66658" y="250382"/>
                  </a:lnTo>
                  <a:lnTo>
                    <a:pt x="63801" y="246573"/>
                  </a:lnTo>
                  <a:lnTo>
                    <a:pt x="40947" y="246573"/>
                  </a:lnTo>
                  <a:lnTo>
                    <a:pt x="38090" y="250382"/>
                  </a:lnTo>
                  <a:lnTo>
                    <a:pt x="15236" y="264662"/>
                  </a:lnTo>
                  <a:lnTo>
                    <a:pt x="15236" y="271326"/>
                  </a:lnTo>
                  <a:lnTo>
                    <a:pt x="12379" y="271326"/>
                  </a:lnTo>
                  <a:lnTo>
                    <a:pt x="9523" y="275134"/>
                  </a:lnTo>
                  <a:lnTo>
                    <a:pt x="6666" y="275134"/>
                  </a:lnTo>
                  <a:lnTo>
                    <a:pt x="0" y="281798"/>
                  </a:lnTo>
                  <a:lnTo>
                    <a:pt x="2857" y="285606"/>
                  </a:lnTo>
                  <a:lnTo>
                    <a:pt x="15236" y="293222"/>
                  </a:lnTo>
                  <a:lnTo>
                    <a:pt x="21902" y="293222"/>
                  </a:lnTo>
                  <a:lnTo>
                    <a:pt x="35233" y="278942"/>
                  </a:lnTo>
                  <a:lnTo>
                    <a:pt x="44756" y="293222"/>
                  </a:lnTo>
                  <a:lnTo>
                    <a:pt x="63801" y="297031"/>
                  </a:lnTo>
                  <a:lnTo>
                    <a:pt x="66658" y="296079"/>
                  </a:lnTo>
                  <a:close/>
                  <a:moveTo>
                    <a:pt x="118079" y="285606"/>
                  </a:moveTo>
                  <a:lnTo>
                    <a:pt x="115222" y="281798"/>
                  </a:lnTo>
                  <a:lnTo>
                    <a:pt x="108557" y="281798"/>
                  </a:lnTo>
                  <a:lnTo>
                    <a:pt x="108557" y="285606"/>
                  </a:lnTo>
                  <a:lnTo>
                    <a:pt x="105700" y="293222"/>
                  </a:lnTo>
                  <a:lnTo>
                    <a:pt x="102843" y="297031"/>
                  </a:lnTo>
                  <a:lnTo>
                    <a:pt x="112366" y="297031"/>
                  </a:lnTo>
                  <a:lnTo>
                    <a:pt x="119031" y="290366"/>
                  </a:lnTo>
                  <a:lnTo>
                    <a:pt x="118079" y="285606"/>
                  </a:lnTo>
                  <a:close/>
                  <a:moveTo>
                    <a:pt x="269487" y="345584"/>
                  </a:moveTo>
                  <a:lnTo>
                    <a:pt x="266630" y="349392"/>
                  </a:lnTo>
                  <a:lnTo>
                    <a:pt x="266630" y="353200"/>
                  </a:lnTo>
                  <a:lnTo>
                    <a:pt x="257108" y="353200"/>
                  </a:lnTo>
                  <a:lnTo>
                    <a:pt x="257108" y="346536"/>
                  </a:lnTo>
                  <a:lnTo>
                    <a:pt x="259964" y="338920"/>
                  </a:lnTo>
                  <a:lnTo>
                    <a:pt x="266630" y="332255"/>
                  </a:lnTo>
                  <a:lnTo>
                    <a:pt x="263774" y="328447"/>
                  </a:lnTo>
                  <a:lnTo>
                    <a:pt x="244729" y="317975"/>
                  </a:lnTo>
                  <a:lnTo>
                    <a:pt x="241872" y="317975"/>
                  </a:lnTo>
                  <a:lnTo>
                    <a:pt x="239015" y="314167"/>
                  </a:lnTo>
                  <a:lnTo>
                    <a:pt x="241872" y="314167"/>
                  </a:lnTo>
                  <a:lnTo>
                    <a:pt x="244729" y="310359"/>
                  </a:lnTo>
                  <a:lnTo>
                    <a:pt x="257108" y="310359"/>
                  </a:lnTo>
                  <a:lnTo>
                    <a:pt x="250442" y="303695"/>
                  </a:lnTo>
                  <a:lnTo>
                    <a:pt x="250442" y="299887"/>
                  </a:lnTo>
                  <a:lnTo>
                    <a:pt x="243776" y="293222"/>
                  </a:lnTo>
                  <a:lnTo>
                    <a:pt x="240919" y="285606"/>
                  </a:lnTo>
                  <a:lnTo>
                    <a:pt x="231397" y="275134"/>
                  </a:lnTo>
                  <a:lnTo>
                    <a:pt x="224731" y="275134"/>
                  </a:lnTo>
                  <a:lnTo>
                    <a:pt x="221874" y="268470"/>
                  </a:lnTo>
                  <a:lnTo>
                    <a:pt x="215208" y="264662"/>
                  </a:lnTo>
                  <a:lnTo>
                    <a:pt x="208543" y="257998"/>
                  </a:lnTo>
                  <a:lnTo>
                    <a:pt x="208543" y="243717"/>
                  </a:lnTo>
                  <a:lnTo>
                    <a:pt x="211400" y="237053"/>
                  </a:lnTo>
                  <a:lnTo>
                    <a:pt x="211400" y="229437"/>
                  </a:lnTo>
                  <a:lnTo>
                    <a:pt x="204734" y="229437"/>
                  </a:lnTo>
                  <a:lnTo>
                    <a:pt x="201877" y="225629"/>
                  </a:lnTo>
                  <a:lnTo>
                    <a:pt x="199021" y="218965"/>
                  </a:lnTo>
                  <a:lnTo>
                    <a:pt x="192355" y="212301"/>
                  </a:lnTo>
                  <a:lnTo>
                    <a:pt x="182832" y="208493"/>
                  </a:lnTo>
                  <a:lnTo>
                    <a:pt x="173310" y="208493"/>
                  </a:lnTo>
                  <a:lnTo>
                    <a:pt x="163787" y="212301"/>
                  </a:lnTo>
                  <a:lnTo>
                    <a:pt x="157121" y="215157"/>
                  </a:lnTo>
                  <a:lnTo>
                    <a:pt x="154265" y="215157"/>
                  </a:lnTo>
                  <a:lnTo>
                    <a:pt x="144742" y="204685"/>
                  </a:lnTo>
                  <a:lnTo>
                    <a:pt x="151408" y="204685"/>
                  </a:lnTo>
                  <a:lnTo>
                    <a:pt x="158073" y="208493"/>
                  </a:lnTo>
                  <a:lnTo>
                    <a:pt x="164739" y="208493"/>
                  </a:lnTo>
                  <a:lnTo>
                    <a:pt x="177118" y="201828"/>
                  </a:lnTo>
                  <a:lnTo>
                    <a:pt x="179976" y="198020"/>
                  </a:lnTo>
                  <a:lnTo>
                    <a:pt x="176166" y="198020"/>
                  </a:lnTo>
                  <a:lnTo>
                    <a:pt x="173310" y="194212"/>
                  </a:lnTo>
                  <a:lnTo>
                    <a:pt x="163787" y="194212"/>
                  </a:lnTo>
                  <a:lnTo>
                    <a:pt x="176166" y="190404"/>
                  </a:lnTo>
                  <a:lnTo>
                    <a:pt x="179023" y="186596"/>
                  </a:lnTo>
                  <a:lnTo>
                    <a:pt x="185689" y="182788"/>
                  </a:lnTo>
                  <a:lnTo>
                    <a:pt x="192355" y="176124"/>
                  </a:lnTo>
                  <a:lnTo>
                    <a:pt x="192355" y="168508"/>
                  </a:lnTo>
                  <a:lnTo>
                    <a:pt x="195211" y="161844"/>
                  </a:lnTo>
                  <a:lnTo>
                    <a:pt x="198068" y="158035"/>
                  </a:lnTo>
                  <a:lnTo>
                    <a:pt x="200925" y="151371"/>
                  </a:lnTo>
                  <a:lnTo>
                    <a:pt x="203782" y="147563"/>
                  </a:lnTo>
                  <a:lnTo>
                    <a:pt x="210447" y="143755"/>
                  </a:lnTo>
                  <a:lnTo>
                    <a:pt x="213304" y="143755"/>
                  </a:lnTo>
                  <a:lnTo>
                    <a:pt x="213304" y="139947"/>
                  </a:lnTo>
                  <a:lnTo>
                    <a:pt x="210447" y="136139"/>
                  </a:lnTo>
                  <a:lnTo>
                    <a:pt x="168549" y="136139"/>
                  </a:lnTo>
                  <a:lnTo>
                    <a:pt x="168549" y="132331"/>
                  </a:lnTo>
                  <a:lnTo>
                    <a:pt x="152360" y="132331"/>
                  </a:lnTo>
                  <a:lnTo>
                    <a:pt x="145694" y="136139"/>
                  </a:lnTo>
                  <a:lnTo>
                    <a:pt x="139028" y="136139"/>
                  </a:lnTo>
                  <a:lnTo>
                    <a:pt x="136172" y="139947"/>
                  </a:lnTo>
                  <a:lnTo>
                    <a:pt x="133315" y="139947"/>
                  </a:lnTo>
                  <a:lnTo>
                    <a:pt x="139981" y="133283"/>
                  </a:lnTo>
                  <a:lnTo>
                    <a:pt x="133315" y="126619"/>
                  </a:lnTo>
                  <a:lnTo>
                    <a:pt x="142838" y="122811"/>
                  </a:lnTo>
                  <a:lnTo>
                    <a:pt x="159026" y="112338"/>
                  </a:lnTo>
                  <a:lnTo>
                    <a:pt x="165692" y="108530"/>
                  </a:lnTo>
                  <a:lnTo>
                    <a:pt x="172357" y="94250"/>
                  </a:lnTo>
                  <a:lnTo>
                    <a:pt x="169501" y="90442"/>
                  </a:lnTo>
                  <a:lnTo>
                    <a:pt x="153312" y="90442"/>
                  </a:lnTo>
                  <a:lnTo>
                    <a:pt x="146647" y="94250"/>
                  </a:lnTo>
                  <a:lnTo>
                    <a:pt x="137124" y="98058"/>
                  </a:lnTo>
                  <a:lnTo>
                    <a:pt x="127602" y="98058"/>
                  </a:lnTo>
                  <a:lnTo>
                    <a:pt x="120936" y="94250"/>
                  </a:lnTo>
                  <a:lnTo>
                    <a:pt x="114270" y="94250"/>
                  </a:lnTo>
                  <a:lnTo>
                    <a:pt x="111413" y="98058"/>
                  </a:lnTo>
                  <a:lnTo>
                    <a:pt x="111413" y="101866"/>
                  </a:lnTo>
                  <a:lnTo>
                    <a:pt x="114270" y="105674"/>
                  </a:lnTo>
                  <a:lnTo>
                    <a:pt x="107604" y="105674"/>
                  </a:lnTo>
                  <a:lnTo>
                    <a:pt x="100938" y="112338"/>
                  </a:lnTo>
                  <a:lnTo>
                    <a:pt x="100938" y="122811"/>
                  </a:lnTo>
                  <a:lnTo>
                    <a:pt x="103796" y="126619"/>
                  </a:lnTo>
                  <a:lnTo>
                    <a:pt x="80941" y="130427"/>
                  </a:lnTo>
                  <a:lnTo>
                    <a:pt x="80941" y="137091"/>
                  </a:lnTo>
                  <a:lnTo>
                    <a:pt x="87607" y="140899"/>
                  </a:lnTo>
                  <a:lnTo>
                    <a:pt x="94273" y="155179"/>
                  </a:lnTo>
                  <a:lnTo>
                    <a:pt x="84751" y="165652"/>
                  </a:lnTo>
                  <a:lnTo>
                    <a:pt x="84751" y="172316"/>
                  </a:lnTo>
                  <a:lnTo>
                    <a:pt x="75228" y="176124"/>
                  </a:lnTo>
                  <a:lnTo>
                    <a:pt x="81893" y="182788"/>
                  </a:lnTo>
                  <a:lnTo>
                    <a:pt x="88559" y="182788"/>
                  </a:lnTo>
                  <a:lnTo>
                    <a:pt x="95225" y="178980"/>
                  </a:lnTo>
                  <a:lnTo>
                    <a:pt x="98082" y="175172"/>
                  </a:lnTo>
                  <a:lnTo>
                    <a:pt x="98082" y="185644"/>
                  </a:lnTo>
                  <a:lnTo>
                    <a:pt x="95225" y="185644"/>
                  </a:lnTo>
                  <a:lnTo>
                    <a:pt x="88559" y="192308"/>
                  </a:lnTo>
                  <a:lnTo>
                    <a:pt x="81893" y="196116"/>
                  </a:lnTo>
                  <a:lnTo>
                    <a:pt x="81893" y="210397"/>
                  </a:lnTo>
                  <a:lnTo>
                    <a:pt x="84751" y="217061"/>
                  </a:lnTo>
                  <a:lnTo>
                    <a:pt x="87607" y="213253"/>
                  </a:lnTo>
                  <a:lnTo>
                    <a:pt x="103796" y="213253"/>
                  </a:lnTo>
                  <a:lnTo>
                    <a:pt x="110461" y="209445"/>
                  </a:lnTo>
                  <a:lnTo>
                    <a:pt x="113318" y="205637"/>
                  </a:lnTo>
                  <a:lnTo>
                    <a:pt x="103796" y="216109"/>
                  </a:lnTo>
                  <a:lnTo>
                    <a:pt x="110461" y="234197"/>
                  </a:lnTo>
                  <a:lnTo>
                    <a:pt x="107604" y="238005"/>
                  </a:lnTo>
                  <a:lnTo>
                    <a:pt x="104748" y="244669"/>
                  </a:lnTo>
                  <a:lnTo>
                    <a:pt x="98082" y="248478"/>
                  </a:lnTo>
                  <a:lnTo>
                    <a:pt x="95225" y="255142"/>
                  </a:lnTo>
                  <a:lnTo>
                    <a:pt x="95225" y="261806"/>
                  </a:lnTo>
                  <a:lnTo>
                    <a:pt x="98082" y="265614"/>
                  </a:lnTo>
                  <a:lnTo>
                    <a:pt x="107604" y="265614"/>
                  </a:lnTo>
                  <a:lnTo>
                    <a:pt x="114270" y="261806"/>
                  </a:lnTo>
                  <a:lnTo>
                    <a:pt x="127602" y="261806"/>
                  </a:lnTo>
                  <a:lnTo>
                    <a:pt x="134267" y="257998"/>
                  </a:lnTo>
                  <a:lnTo>
                    <a:pt x="137124" y="254190"/>
                  </a:lnTo>
                  <a:lnTo>
                    <a:pt x="143790" y="250382"/>
                  </a:lnTo>
                  <a:lnTo>
                    <a:pt x="159978" y="254190"/>
                  </a:lnTo>
                  <a:lnTo>
                    <a:pt x="153312" y="257998"/>
                  </a:lnTo>
                  <a:lnTo>
                    <a:pt x="140933" y="272278"/>
                  </a:lnTo>
                  <a:lnTo>
                    <a:pt x="140933" y="276086"/>
                  </a:lnTo>
                  <a:lnTo>
                    <a:pt x="150456" y="286558"/>
                  </a:lnTo>
                  <a:lnTo>
                    <a:pt x="156169" y="286558"/>
                  </a:lnTo>
                  <a:lnTo>
                    <a:pt x="159026" y="290366"/>
                  </a:lnTo>
                  <a:lnTo>
                    <a:pt x="161883" y="290366"/>
                  </a:lnTo>
                  <a:lnTo>
                    <a:pt x="164739" y="300839"/>
                  </a:lnTo>
                  <a:lnTo>
                    <a:pt x="155217" y="311311"/>
                  </a:lnTo>
                  <a:lnTo>
                    <a:pt x="155217" y="328447"/>
                  </a:lnTo>
                  <a:lnTo>
                    <a:pt x="117127" y="328447"/>
                  </a:lnTo>
                  <a:lnTo>
                    <a:pt x="114270" y="324639"/>
                  </a:lnTo>
                  <a:lnTo>
                    <a:pt x="104748" y="324639"/>
                  </a:lnTo>
                  <a:lnTo>
                    <a:pt x="101891" y="328447"/>
                  </a:lnTo>
                  <a:lnTo>
                    <a:pt x="111413" y="338920"/>
                  </a:lnTo>
                  <a:lnTo>
                    <a:pt x="99034" y="349392"/>
                  </a:lnTo>
                  <a:lnTo>
                    <a:pt x="121888" y="345584"/>
                  </a:lnTo>
                  <a:lnTo>
                    <a:pt x="121888" y="359864"/>
                  </a:lnTo>
                  <a:lnTo>
                    <a:pt x="115222" y="374144"/>
                  </a:lnTo>
                  <a:lnTo>
                    <a:pt x="112366" y="377952"/>
                  </a:lnTo>
                  <a:lnTo>
                    <a:pt x="105700" y="381760"/>
                  </a:lnTo>
                  <a:lnTo>
                    <a:pt x="96177" y="385568"/>
                  </a:lnTo>
                  <a:lnTo>
                    <a:pt x="89512" y="389377"/>
                  </a:lnTo>
                  <a:lnTo>
                    <a:pt x="86655" y="389377"/>
                  </a:lnTo>
                  <a:lnTo>
                    <a:pt x="86655" y="403657"/>
                  </a:lnTo>
                  <a:lnTo>
                    <a:pt x="89512" y="407465"/>
                  </a:lnTo>
                  <a:lnTo>
                    <a:pt x="92368" y="407465"/>
                  </a:lnTo>
                  <a:lnTo>
                    <a:pt x="95225" y="403657"/>
                  </a:lnTo>
                  <a:lnTo>
                    <a:pt x="101891" y="399849"/>
                  </a:lnTo>
                  <a:lnTo>
                    <a:pt x="104748" y="396041"/>
                  </a:lnTo>
                  <a:lnTo>
                    <a:pt x="107604" y="399849"/>
                  </a:lnTo>
                  <a:lnTo>
                    <a:pt x="107604" y="403657"/>
                  </a:lnTo>
                  <a:lnTo>
                    <a:pt x="110461" y="407465"/>
                  </a:lnTo>
                  <a:lnTo>
                    <a:pt x="122841" y="407465"/>
                  </a:lnTo>
                  <a:lnTo>
                    <a:pt x="125697" y="411273"/>
                  </a:lnTo>
                  <a:lnTo>
                    <a:pt x="132363" y="415081"/>
                  </a:lnTo>
                  <a:lnTo>
                    <a:pt x="135220" y="415081"/>
                  </a:lnTo>
                  <a:lnTo>
                    <a:pt x="144742" y="411273"/>
                  </a:lnTo>
                  <a:lnTo>
                    <a:pt x="151408" y="407465"/>
                  </a:lnTo>
                  <a:lnTo>
                    <a:pt x="154265" y="403657"/>
                  </a:lnTo>
                  <a:lnTo>
                    <a:pt x="166644" y="403657"/>
                  </a:lnTo>
                  <a:lnTo>
                    <a:pt x="163787" y="407465"/>
                  </a:lnTo>
                  <a:lnTo>
                    <a:pt x="157121" y="411273"/>
                  </a:lnTo>
                  <a:lnTo>
                    <a:pt x="154265" y="417937"/>
                  </a:lnTo>
                  <a:lnTo>
                    <a:pt x="147599" y="421745"/>
                  </a:lnTo>
                  <a:lnTo>
                    <a:pt x="144742" y="425553"/>
                  </a:lnTo>
                  <a:lnTo>
                    <a:pt x="109509" y="425553"/>
                  </a:lnTo>
                  <a:lnTo>
                    <a:pt x="109509" y="433170"/>
                  </a:lnTo>
                  <a:lnTo>
                    <a:pt x="102843" y="433170"/>
                  </a:lnTo>
                  <a:lnTo>
                    <a:pt x="96177" y="436978"/>
                  </a:lnTo>
                  <a:lnTo>
                    <a:pt x="93320" y="440786"/>
                  </a:lnTo>
                  <a:lnTo>
                    <a:pt x="93320" y="451258"/>
                  </a:lnTo>
                  <a:lnTo>
                    <a:pt x="90464" y="455066"/>
                  </a:lnTo>
                  <a:lnTo>
                    <a:pt x="74275" y="455066"/>
                  </a:lnTo>
                  <a:lnTo>
                    <a:pt x="74275" y="458874"/>
                  </a:lnTo>
                  <a:lnTo>
                    <a:pt x="71419" y="462682"/>
                  </a:lnTo>
                  <a:lnTo>
                    <a:pt x="71419" y="466490"/>
                  </a:lnTo>
                  <a:lnTo>
                    <a:pt x="64753" y="473155"/>
                  </a:lnTo>
                  <a:lnTo>
                    <a:pt x="58087" y="476963"/>
                  </a:lnTo>
                  <a:lnTo>
                    <a:pt x="55230" y="476963"/>
                  </a:lnTo>
                  <a:lnTo>
                    <a:pt x="55230" y="480771"/>
                  </a:lnTo>
                  <a:lnTo>
                    <a:pt x="58087" y="480771"/>
                  </a:lnTo>
                  <a:lnTo>
                    <a:pt x="60944" y="484579"/>
                  </a:lnTo>
                  <a:lnTo>
                    <a:pt x="77132" y="484579"/>
                  </a:lnTo>
                  <a:lnTo>
                    <a:pt x="79989" y="477915"/>
                  </a:lnTo>
                  <a:lnTo>
                    <a:pt x="89512" y="467442"/>
                  </a:lnTo>
                  <a:lnTo>
                    <a:pt x="108557" y="467442"/>
                  </a:lnTo>
                  <a:lnTo>
                    <a:pt x="111413" y="471250"/>
                  </a:lnTo>
                  <a:lnTo>
                    <a:pt x="118079" y="475059"/>
                  </a:lnTo>
                  <a:lnTo>
                    <a:pt x="125697" y="475059"/>
                  </a:lnTo>
                  <a:lnTo>
                    <a:pt x="128554" y="468394"/>
                  </a:lnTo>
                  <a:lnTo>
                    <a:pt x="131411" y="464586"/>
                  </a:lnTo>
                  <a:lnTo>
                    <a:pt x="134267" y="456970"/>
                  </a:lnTo>
                  <a:lnTo>
                    <a:pt x="140933" y="450306"/>
                  </a:lnTo>
                  <a:lnTo>
                    <a:pt x="150456" y="450306"/>
                  </a:lnTo>
                  <a:lnTo>
                    <a:pt x="157121" y="456970"/>
                  </a:lnTo>
                  <a:lnTo>
                    <a:pt x="172357" y="456970"/>
                  </a:lnTo>
                  <a:lnTo>
                    <a:pt x="184737" y="450306"/>
                  </a:lnTo>
                  <a:lnTo>
                    <a:pt x="187594" y="450306"/>
                  </a:lnTo>
                  <a:lnTo>
                    <a:pt x="190450" y="454114"/>
                  </a:lnTo>
                  <a:lnTo>
                    <a:pt x="197116" y="454114"/>
                  </a:lnTo>
                  <a:lnTo>
                    <a:pt x="203782" y="457922"/>
                  </a:lnTo>
                  <a:lnTo>
                    <a:pt x="206639" y="457922"/>
                  </a:lnTo>
                  <a:lnTo>
                    <a:pt x="206639" y="454114"/>
                  </a:lnTo>
                  <a:lnTo>
                    <a:pt x="203782" y="450306"/>
                  </a:lnTo>
                  <a:lnTo>
                    <a:pt x="203782" y="443642"/>
                  </a:lnTo>
                  <a:lnTo>
                    <a:pt x="206639" y="443642"/>
                  </a:lnTo>
                  <a:lnTo>
                    <a:pt x="213304" y="447450"/>
                  </a:lnTo>
                  <a:lnTo>
                    <a:pt x="216161" y="451258"/>
                  </a:lnTo>
                  <a:lnTo>
                    <a:pt x="222827" y="447450"/>
                  </a:lnTo>
                  <a:lnTo>
                    <a:pt x="261869" y="447450"/>
                  </a:lnTo>
                  <a:lnTo>
                    <a:pt x="274248" y="443642"/>
                  </a:lnTo>
                  <a:lnTo>
                    <a:pt x="280914" y="439834"/>
                  </a:lnTo>
                  <a:lnTo>
                    <a:pt x="283771" y="433170"/>
                  </a:lnTo>
                  <a:lnTo>
                    <a:pt x="286627" y="429362"/>
                  </a:lnTo>
                  <a:lnTo>
                    <a:pt x="289485" y="422697"/>
                  </a:lnTo>
                  <a:lnTo>
                    <a:pt x="260917" y="418889"/>
                  </a:lnTo>
                  <a:lnTo>
                    <a:pt x="273296" y="415081"/>
                  </a:lnTo>
                  <a:lnTo>
                    <a:pt x="270440" y="404609"/>
                  </a:lnTo>
                  <a:lnTo>
                    <a:pt x="277105" y="396993"/>
                  </a:lnTo>
                  <a:lnTo>
                    <a:pt x="283771" y="393185"/>
                  </a:lnTo>
                  <a:lnTo>
                    <a:pt x="286627" y="393185"/>
                  </a:lnTo>
                  <a:lnTo>
                    <a:pt x="293293" y="389377"/>
                  </a:lnTo>
                  <a:lnTo>
                    <a:pt x="296150" y="385568"/>
                  </a:lnTo>
                  <a:lnTo>
                    <a:pt x="302816" y="364624"/>
                  </a:lnTo>
                  <a:lnTo>
                    <a:pt x="299959" y="357960"/>
                  </a:lnTo>
                  <a:lnTo>
                    <a:pt x="297102" y="354152"/>
                  </a:lnTo>
                  <a:lnTo>
                    <a:pt x="290437" y="350344"/>
                  </a:lnTo>
                  <a:lnTo>
                    <a:pt x="283771" y="350344"/>
                  </a:lnTo>
                  <a:lnTo>
                    <a:pt x="277105" y="346536"/>
                  </a:lnTo>
                  <a:lnTo>
                    <a:pt x="269487" y="345584"/>
                  </a:lnTo>
                  <a:close/>
                  <a:moveTo>
                    <a:pt x="101891" y="236101"/>
                  </a:moveTo>
                  <a:lnTo>
                    <a:pt x="101891" y="228485"/>
                  </a:lnTo>
                  <a:lnTo>
                    <a:pt x="99034" y="224677"/>
                  </a:lnTo>
                  <a:lnTo>
                    <a:pt x="99034" y="220869"/>
                  </a:lnTo>
                  <a:lnTo>
                    <a:pt x="92368" y="227533"/>
                  </a:lnTo>
                  <a:lnTo>
                    <a:pt x="92368" y="231341"/>
                  </a:lnTo>
                  <a:lnTo>
                    <a:pt x="95225" y="235149"/>
                  </a:lnTo>
                  <a:lnTo>
                    <a:pt x="101891" y="236101"/>
                  </a:lnTo>
                  <a:close/>
                  <a:moveTo>
                    <a:pt x="182832" y="80922"/>
                  </a:moveTo>
                  <a:lnTo>
                    <a:pt x="182832" y="87586"/>
                  </a:lnTo>
                  <a:lnTo>
                    <a:pt x="189498" y="80922"/>
                  </a:lnTo>
                  <a:lnTo>
                    <a:pt x="182832" y="80922"/>
                  </a:lnTo>
                  <a:close/>
                  <a:moveTo>
                    <a:pt x="231397" y="28561"/>
                  </a:moveTo>
                  <a:lnTo>
                    <a:pt x="231397" y="39033"/>
                  </a:lnTo>
                  <a:lnTo>
                    <a:pt x="234254" y="39033"/>
                  </a:lnTo>
                  <a:lnTo>
                    <a:pt x="237111" y="35225"/>
                  </a:lnTo>
                  <a:lnTo>
                    <a:pt x="239967" y="28561"/>
                  </a:lnTo>
                  <a:lnTo>
                    <a:pt x="239967" y="14280"/>
                  </a:lnTo>
                  <a:lnTo>
                    <a:pt x="233301" y="7616"/>
                  </a:lnTo>
                  <a:lnTo>
                    <a:pt x="230445" y="14280"/>
                  </a:lnTo>
                  <a:lnTo>
                    <a:pt x="227588" y="18088"/>
                  </a:lnTo>
                  <a:lnTo>
                    <a:pt x="224731" y="18088"/>
                  </a:lnTo>
                  <a:lnTo>
                    <a:pt x="224731" y="24753"/>
                  </a:lnTo>
                  <a:lnTo>
                    <a:pt x="227588" y="24753"/>
                  </a:lnTo>
                  <a:lnTo>
                    <a:pt x="231397" y="28561"/>
                  </a:lnTo>
                  <a:close/>
                  <a:moveTo>
                    <a:pt x="253299" y="0"/>
                  </a:moveTo>
                  <a:lnTo>
                    <a:pt x="250442" y="0"/>
                  </a:lnTo>
                  <a:lnTo>
                    <a:pt x="243776" y="7616"/>
                  </a:lnTo>
                  <a:lnTo>
                    <a:pt x="253299" y="7616"/>
                  </a:lnTo>
                  <a:lnTo>
                    <a:pt x="253299" y="3808"/>
                  </a:lnTo>
                  <a:lnTo>
                    <a:pt x="256156" y="0"/>
                  </a:lnTo>
                  <a:lnTo>
                    <a:pt x="253299" y="0"/>
                  </a:lnTo>
                  <a:close/>
                  <a:moveTo>
                    <a:pt x="73323" y="151371"/>
                  </a:moveTo>
                  <a:lnTo>
                    <a:pt x="73323" y="137091"/>
                  </a:lnTo>
                  <a:lnTo>
                    <a:pt x="66658" y="137091"/>
                  </a:lnTo>
                  <a:lnTo>
                    <a:pt x="63801" y="140899"/>
                  </a:lnTo>
                  <a:lnTo>
                    <a:pt x="63801" y="144707"/>
                  </a:lnTo>
                  <a:lnTo>
                    <a:pt x="66658" y="148515"/>
                  </a:lnTo>
                  <a:lnTo>
                    <a:pt x="57135" y="148515"/>
                  </a:lnTo>
                  <a:lnTo>
                    <a:pt x="57135" y="152323"/>
                  </a:lnTo>
                  <a:lnTo>
                    <a:pt x="59992" y="156131"/>
                  </a:lnTo>
                  <a:lnTo>
                    <a:pt x="62848" y="156131"/>
                  </a:lnTo>
                  <a:lnTo>
                    <a:pt x="65706" y="159940"/>
                  </a:lnTo>
                  <a:lnTo>
                    <a:pt x="78085" y="159940"/>
                  </a:lnTo>
                  <a:lnTo>
                    <a:pt x="73323" y="151371"/>
                  </a:lnTo>
                  <a:close/>
                  <a:moveTo>
                    <a:pt x="176166" y="70450"/>
                  </a:moveTo>
                  <a:lnTo>
                    <a:pt x="173310" y="70450"/>
                  </a:lnTo>
                  <a:lnTo>
                    <a:pt x="170453" y="74258"/>
                  </a:lnTo>
                  <a:lnTo>
                    <a:pt x="170453" y="80922"/>
                  </a:lnTo>
                  <a:lnTo>
                    <a:pt x="177118" y="80922"/>
                  </a:lnTo>
                  <a:lnTo>
                    <a:pt x="179976" y="74258"/>
                  </a:lnTo>
                  <a:lnTo>
                    <a:pt x="176166" y="70450"/>
                  </a:lnTo>
                  <a:close/>
                  <a:moveTo>
                    <a:pt x="59992" y="229437"/>
                  </a:moveTo>
                  <a:lnTo>
                    <a:pt x="66658" y="229437"/>
                  </a:lnTo>
                  <a:lnTo>
                    <a:pt x="73323" y="225629"/>
                  </a:lnTo>
                  <a:lnTo>
                    <a:pt x="73323" y="218965"/>
                  </a:lnTo>
                  <a:lnTo>
                    <a:pt x="70467" y="215157"/>
                  </a:lnTo>
                  <a:lnTo>
                    <a:pt x="63801" y="215157"/>
                  </a:lnTo>
                  <a:lnTo>
                    <a:pt x="60944" y="218965"/>
                  </a:lnTo>
                  <a:lnTo>
                    <a:pt x="58087" y="225629"/>
                  </a:lnTo>
                  <a:lnTo>
                    <a:pt x="58087" y="229437"/>
                  </a:lnTo>
                  <a:lnTo>
                    <a:pt x="59992" y="229437"/>
                  </a:lnTo>
                  <a:close/>
                  <a:moveTo>
                    <a:pt x="69514" y="183740"/>
                  </a:moveTo>
                  <a:lnTo>
                    <a:pt x="66658" y="183740"/>
                  </a:lnTo>
                  <a:lnTo>
                    <a:pt x="66658" y="198020"/>
                  </a:lnTo>
                  <a:lnTo>
                    <a:pt x="69514" y="198020"/>
                  </a:lnTo>
                  <a:lnTo>
                    <a:pt x="72371" y="194212"/>
                  </a:lnTo>
                  <a:lnTo>
                    <a:pt x="79037" y="194212"/>
                  </a:lnTo>
                  <a:lnTo>
                    <a:pt x="76180" y="187548"/>
                  </a:lnTo>
                  <a:lnTo>
                    <a:pt x="73323" y="183740"/>
                  </a:lnTo>
                  <a:lnTo>
                    <a:pt x="69514" y="183740"/>
                  </a:lnTo>
                  <a:close/>
                  <a:moveTo>
                    <a:pt x="85703" y="221821"/>
                  </a:moveTo>
                  <a:lnTo>
                    <a:pt x="82846" y="221821"/>
                  </a:lnTo>
                  <a:lnTo>
                    <a:pt x="79989" y="225629"/>
                  </a:lnTo>
                  <a:lnTo>
                    <a:pt x="79989" y="233245"/>
                  </a:lnTo>
                  <a:lnTo>
                    <a:pt x="77132" y="243717"/>
                  </a:lnTo>
                  <a:lnTo>
                    <a:pt x="83798" y="237053"/>
                  </a:lnTo>
                  <a:lnTo>
                    <a:pt x="86655" y="229437"/>
                  </a:lnTo>
                  <a:lnTo>
                    <a:pt x="85703" y="221821"/>
                  </a:lnTo>
                  <a:close/>
                </a:path>
              </a:pathLst>
            </a:custGeom>
            <a:solidFill>
              <a:srgbClr val="AFABAB"/>
            </a:solidFill>
            <a:ln w="9518" cap="flat">
              <a:noFill/>
              <a:prstDash val="solid"/>
              <a:miter/>
            </a:ln>
          </p:spPr>
          <p:txBody>
            <a:bodyPr rtlCol="0" anchor="ctr"/>
            <a:lstStyle/>
            <a:p>
              <a:endParaRPr lang="en-US" noProof="0" dirty="0"/>
            </a:p>
          </p:txBody>
        </p:sp>
        <p:sp>
          <p:nvSpPr>
            <p:cNvPr id="6166" name="Serbest Form 6165">
              <a:extLst>
                <a:ext uri="{FF2B5EF4-FFF2-40B4-BE49-F238E27FC236}">
                  <a16:creationId xmlns:a16="http://schemas.microsoft.com/office/drawing/2014/main" id="{99A44549-4B7A-9140-A243-4A5A6DD0A71D}"/>
                </a:ext>
              </a:extLst>
            </p:cNvPr>
            <p:cNvSpPr/>
            <p:nvPr/>
          </p:nvSpPr>
          <p:spPr>
            <a:xfrm>
              <a:off x="5419901" y="1143197"/>
              <a:ext cx="302815" cy="485530"/>
            </a:xfrm>
            <a:custGeom>
              <a:avLst/>
              <a:gdLst>
                <a:gd name="connsiteX0" fmla="*/ 38090 w 302815"/>
                <a:gd name="connsiteY0" fmla="*/ 148515 h 485530"/>
                <a:gd name="connsiteX1" fmla="*/ 31424 w 302815"/>
                <a:gd name="connsiteY1" fmla="*/ 165652 h 485530"/>
                <a:gd name="connsiteX2" fmla="*/ 40947 w 302815"/>
                <a:gd name="connsiteY2" fmla="*/ 151371 h 485530"/>
                <a:gd name="connsiteX3" fmla="*/ 38090 w 302815"/>
                <a:gd name="connsiteY3" fmla="*/ 148515 h 485530"/>
                <a:gd name="connsiteX4" fmla="*/ 57135 w 302815"/>
                <a:gd name="connsiteY4" fmla="*/ 123763 h 485530"/>
                <a:gd name="connsiteX5" fmla="*/ 66658 w 302815"/>
                <a:gd name="connsiteY5" fmla="*/ 123763 h 485530"/>
                <a:gd name="connsiteX6" fmla="*/ 69514 w 302815"/>
                <a:gd name="connsiteY6" fmla="*/ 119955 h 485530"/>
                <a:gd name="connsiteX7" fmla="*/ 69514 w 302815"/>
                <a:gd name="connsiteY7" fmla="*/ 116147 h 485530"/>
                <a:gd name="connsiteX8" fmla="*/ 72371 w 302815"/>
                <a:gd name="connsiteY8" fmla="*/ 108530 h 485530"/>
                <a:gd name="connsiteX9" fmla="*/ 79037 w 302815"/>
                <a:gd name="connsiteY9" fmla="*/ 101866 h 485530"/>
                <a:gd name="connsiteX10" fmla="*/ 79037 w 302815"/>
                <a:gd name="connsiteY10" fmla="*/ 98058 h 485530"/>
                <a:gd name="connsiteX11" fmla="*/ 72371 w 302815"/>
                <a:gd name="connsiteY11" fmla="*/ 101866 h 485530"/>
                <a:gd name="connsiteX12" fmla="*/ 69514 w 302815"/>
                <a:gd name="connsiteY12" fmla="*/ 101866 h 485530"/>
                <a:gd name="connsiteX13" fmla="*/ 59992 w 302815"/>
                <a:gd name="connsiteY13" fmla="*/ 112338 h 485530"/>
                <a:gd name="connsiteX14" fmla="*/ 57135 w 302815"/>
                <a:gd name="connsiteY14" fmla="*/ 108530 h 485530"/>
                <a:gd name="connsiteX15" fmla="*/ 50469 w 302815"/>
                <a:gd name="connsiteY15" fmla="*/ 108530 h 485530"/>
                <a:gd name="connsiteX16" fmla="*/ 47613 w 302815"/>
                <a:gd name="connsiteY16" fmla="*/ 112338 h 485530"/>
                <a:gd name="connsiteX17" fmla="*/ 47613 w 302815"/>
                <a:gd name="connsiteY17" fmla="*/ 122811 h 485530"/>
                <a:gd name="connsiteX18" fmla="*/ 50469 w 302815"/>
                <a:gd name="connsiteY18" fmla="*/ 126619 h 485530"/>
                <a:gd name="connsiteX19" fmla="*/ 50469 w 302815"/>
                <a:gd name="connsiteY19" fmla="*/ 133283 h 485530"/>
                <a:gd name="connsiteX20" fmla="*/ 57135 w 302815"/>
                <a:gd name="connsiteY20" fmla="*/ 123763 h 485530"/>
                <a:gd name="connsiteX21" fmla="*/ 40947 w 302815"/>
                <a:gd name="connsiteY21" fmla="*/ 134235 h 485530"/>
                <a:gd name="connsiteX22" fmla="*/ 38090 w 302815"/>
                <a:gd name="connsiteY22" fmla="*/ 134235 h 485530"/>
                <a:gd name="connsiteX23" fmla="*/ 35233 w 302815"/>
                <a:gd name="connsiteY23" fmla="*/ 138043 h 485530"/>
                <a:gd name="connsiteX24" fmla="*/ 35233 w 302815"/>
                <a:gd name="connsiteY24" fmla="*/ 141851 h 485530"/>
                <a:gd name="connsiteX25" fmla="*/ 44756 w 302815"/>
                <a:gd name="connsiteY25" fmla="*/ 141851 h 485530"/>
                <a:gd name="connsiteX26" fmla="*/ 44756 w 302815"/>
                <a:gd name="connsiteY26" fmla="*/ 135187 h 485530"/>
                <a:gd name="connsiteX27" fmla="*/ 40947 w 302815"/>
                <a:gd name="connsiteY27" fmla="*/ 134235 h 485530"/>
                <a:gd name="connsiteX28" fmla="*/ 66658 w 302815"/>
                <a:gd name="connsiteY28" fmla="*/ 296079 h 485530"/>
                <a:gd name="connsiteX29" fmla="*/ 69514 w 302815"/>
                <a:gd name="connsiteY29" fmla="*/ 292270 h 485530"/>
                <a:gd name="connsiteX30" fmla="*/ 69514 w 302815"/>
                <a:gd name="connsiteY30" fmla="*/ 288462 h 485530"/>
                <a:gd name="connsiteX31" fmla="*/ 76180 w 302815"/>
                <a:gd name="connsiteY31" fmla="*/ 288462 h 485530"/>
                <a:gd name="connsiteX32" fmla="*/ 79037 w 302815"/>
                <a:gd name="connsiteY32" fmla="*/ 280846 h 485530"/>
                <a:gd name="connsiteX33" fmla="*/ 81893 w 302815"/>
                <a:gd name="connsiteY33" fmla="*/ 277038 h 485530"/>
                <a:gd name="connsiteX34" fmla="*/ 81893 w 302815"/>
                <a:gd name="connsiteY34" fmla="*/ 270374 h 485530"/>
                <a:gd name="connsiteX35" fmla="*/ 72371 w 302815"/>
                <a:gd name="connsiteY35" fmla="*/ 259902 h 485530"/>
                <a:gd name="connsiteX36" fmla="*/ 72371 w 302815"/>
                <a:gd name="connsiteY36" fmla="*/ 253238 h 485530"/>
                <a:gd name="connsiteX37" fmla="*/ 69514 w 302815"/>
                <a:gd name="connsiteY37" fmla="*/ 257046 h 485530"/>
                <a:gd name="connsiteX38" fmla="*/ 66658 w 302815"/>
                <a:gd name="connsiteY38" fmla="*/ 250382 h 485530"/>
                <a:gd name="connsiteX39" fmla="*/ 63801 w 302815"/>
                <a:gd name="connsiteY39" fmla="*/ 246573 h 485530"/>
                <a:gd name="connsiteX40" fmla="*/ 40947 w 302815"/>
                <a:gd name="connsiteY40" fmla="*/ 246573 h 485530"/>
                <a:gd name="connsiteX41" fmla="*/ 38090 w 302815"/>
                <a:gd name="connsiteY41" fmla="*/ 250382 h 485530"/>
                <a:gd name="connsiteX42" fmla="*/ 15236 w 302815"/>
                <a:gd name="connsiteY42" fmla="*/ 264662 h 485530"/>
                <a:gd name="connsiteX43" fmla="*/ 15236 w 302815"/>
                <a:gd name="connsiteY43" fmla="*/ 271326 h 485530"/>
                <a:gd name="connsiteX44" fmla="*/ 12379 w 302815"/>
                <a:gd name="connsiteY44" fmla="*/ 271326 h 485530"/>
                <a:gd name="connsiteX45" fmla="*/ 9523 w 302815"/>
                <a:gd name="connsiteY45" fmla="*/ 275134 h 485530"/>
                <a:gd name="connsiteX46" fmla="*/ 6666 w 302815"/>
                <a:gd name="connsiteY46" fmla="*/ 275134 h 485530"/>
                <a:gd name="connsiteX47" fmla="*/ 0 w 302815"/>
                <a:gd name="connsiteY47" fmla="*/ 281798 h 485530"/>
                <a:gd name="connsiteX48" fmla="*/ 2857 w 302815"/>
                <a:gd name="connsiteY48" fmla="*/ 285606 h 485530"/>
                <a:gd name="connsiteX49" fmla="*/ 15236 w 302815"/>
                <a:gd name="connsiteY49" fmla="*/ 293222 h 485530"/>
                <a:gd name="connsiteX50" fmla="*/ 21902 w 302815"/>
                <a:gd name="connsiteY50" fmla="*/ 293222 h 485530"/>
                <a:gd name="connsiteX51" fmla="*/ 35233 w 302815"/>
                <a:gd name="connsiteY51" fmla="*/ 278942 h 485530"/>
                <a:gd name="connsiteX52" fmla="*/ 44756 w 302815"/>
                <a:gd name="connsiteY52" fmla="*/ 293222 h 485530"/>
                <a:gd name="connsiteX53" fmla="*/ 63801 w 302815"/>
                <a:gd name="connsiteY53" fmla="*/ 297031 h 485530"/>
                <a:gd name="connsiteX54" fmla="*/ 66658 w 302815"/>
                <a:gd name="connsiteY54" fmla="*/ 296079 h 485530"/>
                <a:gd name="connsiteX55" fmla="*/ 118079 w 302815"/>
                <a:gd name="connsiteY55" fmla="*/ 285606 h 485530"/>
                <a:gd name="connsiteX56" fmla="*/ 115222 w 302815"/>
                <a:gd name="connsiteY56" fmla="*/ 281798 h 485530"/>
                <a:gd name="connsiteX57" fmla="*/ 108557 w 302815"/>
                <a:gd name="connsiteY57" fmla="*/ 281798 h 485530"/>
                <a:gd name="connsiteX58" fmla="*/ 108557 w 302815"/>
                <a:gd name="connsiteY58" fmla="*/ 285606 h 485530"/>
                <a:gd name="connsiteX59" fmla="*/ 105700 w 302815"/>
                <a:gd name="connsiteY59" fmla="*/ 293222 h 485530"/>
                <a:gd name="connsiteX60" fmla="*/ 102843 w 302815"/>
                <a:gd name="connsiteY60" fmla="*/ 297031 h 485530"/>
                <a:gd name="connsiteX61" fmla="*/ 112366 w 302815"/>
                <a:gd name="connsiteY61" fmla="*/ 297031 h 485530"/>
                <a:gd name="connsiteX62" fmla="*/ 119031 w 302815"/>
                <a:gd name="connsiteY62" fmla="*/ 290366 h 485530"/>
                <a:gd name="connsiteX63" fmla="*/ 118079 w 302815"/>
                <a:gd name="connsiteY63" fmla="*/ 285606 h 485530"/>
                <a:gd name="connsiteX64" fmla="*/ 269487 w 302815"/>
                <a:gd name="connsiteY64" fmla="*/ 345584 h 485530"/>
                <a:gd name="connsiteX65" fmla="*/ 266630 w 302815"/>
                <a:gd name="connsiteY65" fmla="*/ 349392 h 485530"/>
                <a:gd name="connsiteX66" fmla="*/ 266630 w 302815"/>
                <a:gd name="connsiteY66" fmla="*/ 353200 h 485530"/>
                <a:gd name="connsiteX67" fmla="*/ 257108 w 302815"/>
                <a:gd name="connsiteY67" fmla="*/ 353200 h 485530"/>
                <a:gd name="connsiteX68" fmla="*/ 257108 w 302815"/>
                <a:gd name="connsiteY68" fmla="*/ 346536 h 485530"/>
                <a:gd name="connsiteX69" fmla="*/ 259964 w 302815"/>
                <a:gd name="connsiteY69" fmla="*/ 338920 h 485530"/>
                <a:gd name="connsiteX70" fmla="*/ 266630 w 302815"/>
                <a:gd name="connsiteY70" fmla="*/ 332255 h 485530"/>
                <a:gd name="connsiteX71" fmla="*/ 263774 w 302815"/>
                <a:gd name="connsiteY71" fmla="*/ 328447 h 485530"/>
                <a:gd name="connsiteX72" fmla="*/ 244729 w 302815"/>
                <a:gd name="connsiteY72" fmla="*/ 317975 h 485530"/>
                <a:gd name="connsiteX73" fmla="*/ 241872 w 302815"/>
                <a:gd name="connsiteY73" fmla="*/ 317975 h 485530"/>
                <a:gd name="connsiteX74" fmla="*/ 239015 w 302815"/>
                <a:gd name="connsiteY74" fmla="*/ 314167 h 485530"/>
                <a:gd name="connsiteX75" fmla="*/ 241872 w 302815"/>
                <a:gd name="connsiteY75" fmla="*/ 314167 h 485530"/>
                <a:gd name="connsiteX76" fmla="*/ 244729 w 302815"/>
                <a:gd name="connsiteY76" fmla="*/ 310359 h 485530"/>
                <a:gd name="connsiteX77" fmla="*/ 257108 w 302815"/>
                <a:gd name="connsiteY77" fmla="*/ 310359 h 485530"/>
                <a:gd name="connsiteX78" fmla="*/ 250442 w 302815"/>
                <a:gd name="connsiteY78" fmla="*/ 303695 h 485530"/>
                <a:gd name="connsiteX79" fmla="*/ 250442 w 302815"/>
                <a:gd name="connsiteY79" fmla="*/ 299887 h 485530"/>
                <a:gd name="connsiteX80" fmla="*/ 243776 w 302815"/>
                <a:gd name="connsiteY80" fmla="*/ 293222 h 485530"/>
                <a:gd name="connsiteX81" fmla="*/ 240919 w 302815"/>
                <a:gd name="connsiteY81" fmla="*/ 285606 h 485530"/>
                <a:gd name="connsiteX82" fmla="*/ 231397 w 302815"/>
                <a:gd name="connsiteY82" fmla="*/ 275134 h 485530"/>
                <a:gd name="connsiteX83" fmla="*/ 224731 w 302815"/>
                <a:gd name="connsiteY83" fmla="*/ 275134 h 485530"/>
                <a:gd name="connsiteX84" fmla="*/ 221874 w 302815"/>
                <a:gd name="connsiteY84" fmla="*/ 268470 h 485530"/>
                <a:gd name="connsiteX85" fmla="*/ 215208 w 302815"/>
                <a:gd name="connsiteY85" fmla="*/ 264662 h 485530"/>
                <a:gd name="connsiteX86" fmla="*/ 208543 w 302815"/>
                <a:gd name="connsiteY86" fmla="*/ 257998 h 485530"/>
                <a:gd name="connsiteX87" fmla="*/ 208543 w 302815"/>
                <a:gd name="connsiteY87" fmla="*/ 243717 h 485530"/>
                <a:gd name="connsiteX88" fmla="*/ 211400 w 302815"/>
                <a:gd name="connsiteY88" fmla="*/ 237053 h 485530"/>
                <a:gd name="connsiteX89" fmla="*/ 211400 w 302815"/>
                <a:gd name="connsiteY89" fmla="*/ 229437 h 485530"/>
                <a:gd name="connsiteX90" fmla="*/ 204734 w 302815"/>
                <a:gd name="connsiteY90" fmla="*/ 229437 h 485530"/>
                <a:gd name="connsiteX91" fmla="*/ 201877 w 302815"/>
                <a:gd name="connsiteY91" fmla="*/ 225629 h 485530"/>
                <a:gd name="connsiteX92" fmla="*/ 199021 w 302815"/>
                <a:gd name="connsiteY92" fmla="*/ 218965 h 485530"/>
                <a:gd name="connsiteX93" fmla="*/ 192355 w 302815"/>
                <a:gd name="connsiteY93" fmla="*/ 212301 h 485530"/>
                <a:gd name="connsiteX94" fmla="*/ 182832 w 302815"/>
                <a:gd name="connsiteY94" fmla="*/ 208493 h 485530"/>
                <a:gd name="connsiteX95" fmla="*/ 173310 w 302815"/>
                <a:gd name="connsiteY95" fmla="*/ 208493 h 485530"/>
                <a:gd name="connsiteX96" fmla="*/ 163787 w 302815"/>
                <a:gd name="connsiteY96" fmla="*/ 212301 h 485530"/>
                <a:gd name="connsiteX97" fmla="*/ 157121 w 302815"/>
                <a:gd name="connsiteY97" fmla="*/ 215157 h 485530"/>
                <a:gd name="connsiteX98" fmla="*/ 154265 w 302815"/>
                <a:gd name="connsiteY98" fmla="*/ 215157 h 485530"/>
                <a:gd name="connsiteX99" fmla="*/ 144742 w 302815"/>
                <a:gd name="connsiteY99" fmla="*/ 204685 h 485530"/>
                <a:gd name="connsiteX100" fmla="*/ 151408 w 302815"/>
                <a:gd name="connsiteY100" fmla="*/ 204685 h 485530"/>
                <a:gd name="connsiteX101" fmla="*/ 158073 w 302815"/>
                <a:gd name="connsiteY101" fmla="*/ 208493 h 485530"/>
                <a:gd name="connsiteX102" fmla="*/ 164739 w 302815"/>
                <a:gd name="connsiteY102" fmla="*/ 208493 h 485530"/>
                <a:gd name="connsiteX103" fmla="*/ 177118 w 302815"/>
                <a:gd name="connsiteY103" fmla="*/ 201828 h 485530"/>
                <a:gd name="connsiteX104" fmla="*/ 179976 w 302815"/>
                <a:gd name="connsiteY104" fmla="*/ 198020 h 485530"/>
                <a:gd name="connsiteX105" fmla="*/ 176166 w 302815"/>
                <a:gd name="connsiteY105" fmla="*/ 198020 h 485530"/>
                <a:gd name="connsiteX106" fmla="*/ 173310 w 302815"/>
                <a:gd name="connsiteY106" fmla="*/ 194212 h 485530"/>
                <a:gd name="connsiteX107" fmla="*/ 163787 w 302815"/>
                <a:gd name="connsiteY107" fmla="*/ 194212 h 485530"/>
                <a:gd name="connsiteX108" fmla="*/ 176166 w 302815"/>
                <a:gd name="connsiteY108" fmla="*/ 190404 h 485530"/>
                <a:gd name="connsiteX109" fmla="*/ 179023 w 302815"/>
                <a:gd name="connsiteY109" fmla="*/ 186596 h 485530"/>
                <a:gd name="connsiteX110" fmla="*/ 185689 w 302815"/>
                <a:gd name="connsiteY110" fmla="*/ 182788 h 485530"/>
                <a:gd name="connsiteX111" fmla="*/ 192355 w 302815"/>
                <a:gd name="connsiteY111" fmla="*/ 176124 h 485530"/>
                <a:gd name="connsiteX112" fmla="*/ 192355 w 302815"/>
                <a:gd name="connsiteY112" fmla="*/ 168508 h 485530"/>
                <a:gd name="connsiteX113" fmla="*/ 195211 w 302815"/>
                <a:gd name="connsiteY113" fmla="*/ 161844 h 485530"/>
                <a:gd name="connsiteX114" fmla="*/ 198068 w 302815"/>
                <a:gd name="connsiteY114" fmla="*/ 158035 h 485530"/>
                <a:gd name="connsiteX115" fmla="*/ 200925 w 302815"/>
                <a:gd name="connsiteY115" fmla="*/ 151371 h 485530"/>
                <a:gd name="connsiteX116" fmla="*/ 203782 w 302815"/>
                <a:gd name="connsiteY116" fmla="*/ 147563 h 485530"/>
                <a:gd name="connsiteX117" fmla="*/ 210447 w 302815"/>
                <a:gd name="connsiteY117" fmla="*/ 143755 h 485530"/>
                <a:gd name="connsiteX118" fmla="*/ 213304 w 302815"/>
                <a:gd name="connsiteY118" fmla="*/ 143755 h 485530"/>
                <a:gd name="connsiteX119" fmla="*/ 213304 w 302815"/>
                <a:gd name="connsiteY119" fmla="*/ 139947 h 485530"/>
                <a:gd name="connsiteX120" fmla="*/ 210447 w 302815"/>
                <a:gd name="connsiteY120" fmla="*/ 136139 h 485530"/>
                <a:gd name="connsiteX121" fmla="*/ 168549 w 302815"/>
                <a:gd name="connsiteY121" fmla="*/ 136139 h 485530"/>
                <a:gd name="connsiteX122" fmla="*/ 168549 w 302815"/>
                <a:gd name="connsiteY122" fmla="*/ 132331 h 485530"/>
                <a:gd name="connsiteX123" fmla="*/ 152360 w 302815"/>
                <a:gd name="connsiteY123" fmla="*/ 132331 h 485530"/>
                <a:gd name="connsiteX124" fmla="*/ 145694 w 302815"/>
                <a:gd name="connsiteY124" fmla="*/ 136139 h 485530"/>
                <a:gd name="connsiteX125" fmla="*/ 139028 w 302815"/>
                <a:gd name="connsiteY125" fmla="*/ 136139 h 485530"/>
                <a:gd name="connsiteX126" fmla="*/ 136172 w 302815"/>
                <a:gd name="connsiteY126" fmla="*/ 139947 h 485530"/>
                <a:gd name="connsiteX127" fmla="*/ 133315 w 302815"/>
                <a:gd name="connsiteY127" fmla="*/ 139947 h 485530"/>
                <a:gd name="connsiteX128" fmla="*/ 139981 w 302815"/>
                <a:gd name="connsiteY128" fmla="*/ 133283 h 485530"/>
                <a:gd name="connsiteX129" fmla="*/ 133315 w 302815"/>
                <a:gd name="connsiteY129" fmla="*/ 126619 h 485530"/>
                <a:gd name="connsiteX130" fmla="*/ 142838 w 302815"/>
                <a:gd name="connsiteY130" fmla="*/ 122811 h 485530"/>
                <a:gd name="connsiteX131" fmla="*/ 159026 w 302815"/>
                <a:gd name="connsiteY131" fmla="*/ 112338 h 485530"/>
                <a:gd name="connsiteX132" fmla="*/ 165692 w 302815"/>
                <a:gd name="connsiteY132" fmla="*/ 108530 h 485530"/>
                <a:gd name="connsiteX133" fmla="*/ 172357 w 302815"/>
                <a:gd name="connsiteY133" fmla="*/ 94250 h 485530"/>
                <a:gd name="connsiteX134" fmla="*/ 169501 w 302815"/>
                <a:gd name="connsiteY134" fmla="*/ 90442 h 485530"/>
                <a:gd name="connsiteX135" fmla="*/ 153312 w 302815"/>
                <a:gd name="connsiteY135" fmla="*/ 90442 h 485530"/>
                <a:gd name="connsiteX136" fmla="*/ 146647 w 302815"/>
                <a:gd name="connsiteY136" fmla="*/ 94250 h 485530"/>
                <a:gd name="connsiteX137" fmla="*/ 137124 w 302815"/>
                <a:gd name="connsiteY137" fmla="*/ 98058 h 485530"/>
                <a:gd name="connsiteX138" fmla="*/ 127602 w 302815"/>
                <a:gd name="connsiteY138" fmla="*/ 98058 h 485530"/>
                <a:gd name="connsiteX139" fmla="*/ 120936 w 302815"/>
                <a:gd name="connsiteY139" fmla="*/ 94250 h 485530"/>
                <a:gd name="connsiteX140" fmla="*/ 114270 w 302815"/>
                <a:gd name="connsiteY140" fmla="*/ 94250 h 485530"/>
                <a:gd name="connsiteX141" fmla="*/ 111413 w 302815"/>
                <a:gd name="connsiteY141" fmla="*/ 98058 h 485530"/>
                <a:gd name="connsiteX142" fmla="*/ 111413 w 302815"/>
                <a:gd name="connsiteY142" fmla="*/ 101866 h 485530"/>
                <a:gd name="connsiteX143" fmla="*/ 114270 w 302815"/>
                <a:gd name="connsiteY143" fmla="*/ 105674 h 485530"/>
                <a:gd name="connsiteX144" fmla="*/ 107604 w 302815"/>
                <a:gd name="connsiteY144" fmla="*/ 105674 h 485530"/>
                <a:gd name="connsiteX145" fmla="*/ 100938 w 302815"/>
                <a:gd name="connsiteY145" fmla="*/ 112338 h 485530"/>
                <a:gd name="connsiteX146" fmla="*/ 100938 w 302815"/>
                <a:gd name="connsiteY146" fmla="*/ 122811 h 485530"/>
                <a:gd name="connsiteX147" fmla="*/ 103796 w 302815"/>
                <a:gd name="connsiteY147" fmla="*/ 126619 h 485530"/>
                <a:gd name="connsiteX148" fmla="*/ 80941 w 302815"/>
                <a:gd name="connsiteY148" fmla="*/ 130427 h 485530"/>
                <a:gd name="connsiteX149" fmla="*/ 80941 w 302815"/>
                <a:gd name="connsiteY149" fmla="*/ 137091 h 485530"/>
                <a:gd name="connsiteX150" fmla="*/ 87607 w 302815"/>
                <a:gd name="connsiteY150" fmla="*/ 140899 h 485530"/>
                <a:gd name="connsiteX151" fmla="*/ 94273 w 302815"/>
                <a:gd name="connsiteY151" fmla="*/ 155179 h 485530"/>
                <a:gd name="connsiteX152" fmla="*/ 84751 w 302815"/>
                <a:gd name="connsiteY152" fmla="*/ 165652 h 485530"/>
                <a:gd name="connsiteX153" fmla="*/ 84751 w 302815"/>
                <a:gd name="connsiteY153" fmla="*/ 173268 h 485530"/>
                <a:gd name="connsiteX154" fmla="*/ 75228 w 302815"/>
                <a:gd name="connsiteY154" fmla="*/ 177076 h 485530"/>
                <a:gd name="connsiteX155" fmla="*/ 81893 w 302815"/>
                <a:gd name="connsiteY155" fmla="*/ 183740 h 485530"/>
                <a:gd name="connsiteX156" fmla="*/ 88559 w 302815"/>
                <a:gd name="connsiteY156" fmla="*/ 183740 h 485530"/>
                <a:gd name="connsiteX157" fmla="*/ 95225 w 302815"/>
                <a:gd name="connsiteY157" fmla="*/ 179932 h 485530"/>
                <a:gd name="connsiteX158" fmla="*/ 98082 w 302815"/>
                <a:gd name="connsiteY158" fmla="*/ 176124 h 485530"/>
                <a:gd name="connsiteX159" fmla="*/ 98082 w 302815"/>
                <a:gd name="connsiteY159" fmla="*/ 186596 h 485530"/>
                <a:gd name="connsiteX160" fmla="*/ 95225 w 302815"/>
                <a:gd name="connsiteY160" fmla="*/ 186596 h 485530"/>
                <a:gd name="connsiteX161" fmla="*/ 88559 w 302815"/>
                <a:gd name="connsiteY161" fmla="*/ 193260 h 485530"/>
                <a:gd name="connsiteX162" fmla="*/ 81893 w 302815"/>
                <a:gd name="connsiteY162" fmla="*/ 197068 h 485530"/>
                <a:gd name="connsiteX163" fmla="*/ 81893 w 302815"/>
                <a:gd name="connsiteY163" fmla="*/ 211349 h 485530"/>
                <a:gd name="connsiteX164" fmla="*/ 84751 w 302815"/>
                <a:gd name="connsiteY164" fmla="*/ 218013 h 485530"/>
                <a:gd name="connsiteX165" fmla="*/ 87607 w 302815"/>
                <a:gd name="connsiteY165" fmla="*/ 214205 h 485530"/>
                <a:gd name="connsiteX166" fmla="*/ 103796 w 302815"/>
                <a:gd name="connsiteY166" fmla="*/ 214205 h 485530"/>
                <a:gd name="connsiteX167" fmla="*/ 110461 w 302815"/>
                <a:gd name="connsiteY167" fmla="*/ 210397 h 485530"/>
                <a:gd name="connsiteX168" fmla="*/ 113318 w 302815"/>
                <a:gd name="connsiteY168" fmla="*/ 206589 h 485530"/>
                <a:gd name="connsiteX169" fmla="*/ 103796 w 302815"/>
                <a:gd name="connsiteY169" fmla="*/ 217061 h 485530"/>
                <a:gd name="connsiteX170" fmla="*/ 110461 w 302815"/>
                <a:gd name="connsiteY170" fmla="*/ 235149 h 485530"/>
                <a:gd name="connsiteX171" fmla="*/ 107604 w 302815"/>
                <a:gd name="connsiteY171" fmla="*/ 238957 h 485530"/>
                <a:gd name="connsiteX172" fmla="*/ 104748 w 302815"/>
                <a:gd name="connsiteY172" fmla="*/ 245621 h 485530"/>
                <a:gd name="connsiteX173" fmla="*/ 98082 w 302815"/>
                <a:gd name="connsiteY173" fmla="*/ 249430 h 485530"/>
                <a:gd name="connsiteX174" fmla="*/ 95225 w 302815"/>
                <a:gd name="connsiteY174" fmla="*/ 256094 h 485530"/>
                <a:gd name="connsiteX175" fmla="*/ 95225 w 302815"/>
                <a:gd name="connsiteY175" fmla="*/ 262758 h 485530"/>
                <a:gd name="connsiteX176" fmla="*/ 98082 w 302815"/>
                <a:gd name="connsiteY176" fmla="*/ 266566 h 485530"/>
                <a:gd name="connsiteX177" fmla="*/ 107604 w 302815"/>
                <a:gd name="connsiteY177" fmla="*/ 266566 h 485530"/>
                <a:gd name="connsiteX178" fmla="*/ 114270 w 302815"/>
                <a:gd name="connsiteY178" fmla="*/ 262758 h 485530"/>
                <a:gd name="connsiteX179" fmla="*/ 127602 w 302815"/>
                <a:gd name="connsiteY179" fmla="*/ 262758 h 485530"/>
                <a:gd name="connsiteX180" fmla="*/ 134267 w 302815"/>
                <a:gd name="connsiteY180" fmla="*/ 258950 h 485530"/>
                <a:gd name="connsiteX181" fmla="*/ 137124 w 302815"/>
                <a:gd name="connsiteY181" fmla="*/ 255142 h 485530"/>
                <a:gd name="connsiteX182" fmla="*/ 143790 w 302815"/>
                <a:gd name="connsiteY182" fmla="*/ 251334 h 485530"/>
                <a:gd name="connsiteX183" fmla="*/ 159978 w 302815"/>
                <a:gd name="connsiteY183" fmla="*/ 255142 h 485530"/>
                <a:gd name="connsiteX184" fmla="*/ 153312 w 302815"/>
                <a:gd name="connsiteY184" fmla="*/ 258950 h 485530"/>
                <a:gd name="connsiteX185" fmla="*/ 140933 w 302815"/>
                <a:gd name="connsiteY185" fmla="*/ 273230 h 485530"/>
                <a:gd name="connsiteX186" fmla="*/ 140933 w 302815"/>
                <a:gd name="connsiteY186" fmla="*/ 277038 h 485530"/>
                <a:gd name="connsiteX187" fmla="*/ 150456 w 302815"/>
                <a:gd name="connsiteY187" fmla="*/ 287510 h 485530"/>
                <a:gd name="connsiteX188" fmla="*/ 156169 w 302815"/>
                <a:gd name="connsiteY188" fmla="*/ 287510 h 485530"/>
                <a:gd name="connsiteX189" fmla="*/ 159026 w 302815"/>
                <a:gd name="connsiteY189" fmla="*/ 291318 h 485530"/>
                <a:gd name="connsiteX190" fmla="*/ 161883 w 302815"/>
                <a:gd name="connsiteY190" fmla="*/ 291318 h 485530"/>
                <a:gd name="connsiteX191" fmla="*/ 164739 w 302815"/>
                <a:gd name="connsiteY191" fmla="*/ 301791 h 485530"/>
                <a:gd name="connsiteX192" fmla="*/ 155217 w 302815"/>
                <a:gd name="connsiteY192" fmla="*/ 312263 h 485530"/>
                <a:gd name="connsiteX193" fmla="*/ 155217 w 302815"/>
                <a:gd name="connsiteY193" fmla="*/ 329399 h 485530"/>
                <a:gd name="connsiteX194" fmla="*/ 117127 w 302815"/>
                <a:gd name="connsiteY194" fmla="*/ 329399 h 485530"/>
                <a:gd name="connsiteX195" fmla="*/ 114270 w 302815"/>
                <a:gd name="connsiteY195" fmla="*/ 325591 h 485530"/>
                <a:gd name="connsiteX196" fmla="*/ 104748 w 302815"/>
                <a:gd name="connsiteY196" fmla="*/ 325591 h 485530"/>
                <a:gd name="connsiteX197" fmla="*/ 101891 w 302815"/>
                <a:gd name="connsiteY197" fmla="*/ 329399 h 485530"/>
                <a:gd name="connsiteX198" fmla="*/ 111413 w 302815"/>
                <a:gd name="connsiteY198" fmla="*/ 339872 h 485530"/>
                <a:gd name="connsiteX199" fmla="*/ 99034 w 302815"/>
                <a:gd name="connsiteY199" fmla="*/ 350344 h 485530"/>
                <a:gd name="connsiteX200" fmla="*/ 121888 w 302815"/>
                <a:gd name="connsiteY200" fmla="*/ 346536 h 485530"/>
                <a:gd name="connsiteX201" fmla="*/ 121888 w 302815"/>
                <a:gd name="connsiteY201" fmla="*/ 360816 h 485530"/>
                <a:gd name="connsiteX202" fmla="*/ 115222 w 302815"/>
                <a:gd name="connsiteY202" fmla="*/ 375096 h 485530"/>
                <a:gd name="connsiteX203" fmla="*/ 112366 w 302815"/>
                <a:gd name="connsiteY203" fmla="*/ 378904 h 485530"/>
                <a:gd name="connsiteX204" fmla="*/ 105700 w 302815"/>
                <a:gd name="connsiteY204" fmla="*/ 382713 h 485530"/>
                <a:gd name="connsiteX205" fmla="*/ 96177 w 302815"/>
                <a:gd name="connsiteY205" fmla="*/ 386521 h 485530"/>
                <a:gd name="connsiteX206" fmla="*/ 89512 w 302815"/>
                <a:gd name="connsiteY206" fmla="*/ 390329 h 485530"/>
                <a:gd name="connsiteX207" fmla="*/ 86655 w 302815"/>
                <a:gd name="connsiteY207" fmla="*/ 390329 h 485530"/>
                <a:gd name="connsiteX208" fmla="*/ 86655 w 302815"/>
                <a:gd name="connsiteY208" fmla="*/ 404609 h 485530"/>
                <a:gd name="connsiteX209" fmla="*/ 89512 w 302815"/>
                <a:gd name="connsiteY209" fmla="*/ 408417 h 485530"/>
                <a:gd name="connsiteX210" fmla="*/ 92368 w 302815"/>
                <a:gd name="connsiteY210" fmla="*/ 408417 h 485530"/>
                <a:gd name="connsiteX211" fmla="*/ 95225 w 302815"/>
                <a:gd name="connsiteY211" fmla="*/ 404609 h 485530"/>
                <a:gd name="connsiteX212" fmla="*/ 101891 w 302815"/>
                <a:gd name="connsiteY212" fmla="*/ 400801 h 485530"/>
                <a:gd name="connsiteX213" fmla="*/ 104748 w 302815"/>
                <a:gd name="connsiteY213" fmla="*/ 396993 h 485530"/>
                <a:gd name="connsiteX214" fmla="*/ 107604 w 302815"/>
                <a:gd name="connsiteY214" fmla="*/ 400801 h 485530"/>
                <a:gd name="connsiteX215" fmla="*/ 107604 w 302815"/>
                <a:gd name="connsiteY215" fmla="*/ 404609 h 485530"/>
                <a:gd name="connsiteX216" fmla="*/ 110461 w 302815"/>
                <a:gd name="connsiteY216" fmla="*/ 408417 h 485530"/>
                <a:gd name="connsiteX217" fmla="*/ 122841 w 302815"/>
                <a:gd name="connsiteY217" fmla="*/ 408417 h 485530"/>
                <a:gd name="connsiteX218" fmla="*/ 125697 w 302815"/>
                <a:gd name="connsiteY218" fmla="*/ 412225 h 485530"/>
                <a:gd name="connsiteX219" fmla="*/ 132363 w 302815"/>
                <a:gd name="connsiteY219" fmla="*/ 416033 h 485530"/>
                <a:gd name="connsiteX220" fmla="*/ 135220 w 302815"/>
                <a:gd name="connsiteY220" fmla="*/ 416033 h 485530"/>
                <a:gd name="connsiteX221" fmla="*/ 144742 w 302815"/>
                <a:gd name="connsiteY221" fmla="*/ 412225 h 485530"/>
                <a:gd name="connsiteX222" fmla="*/ 151408 w 302815"/>
                <a:gd name="connsiteY222" fmla="*/ 408417 h 485530"/>
                <a:gd name="connsiteX223" fmla="*/ 154265 w 302815"/>
                <a:gd name="connsiteY223" fmla="*/ 404609 h 485530"/>
                <a:gd name="connsiteX224" fmla="*/ 166644 w 302815"/>
                <a:gd name="connsiteY224" fmla="*/ 404609 h 485530"/>
                <a:gd name="connsiteX225" fmla="*/ 163787 w 302815"/>
                <a:gd name="connsiteY225" fmla="*/ 408417 h 485530"/>
                <a:gd name="connsiteX226" fmla="*/ 157121 w 302815"/>
                <a:gd name="connsiteY226" fmla="*/ 412225 h 485530"/>
                <a:gd name="connsiteX227" fmla="*/ 154265 w 302815"/>
                <a:gd name="connsiteY227" fmla="*/ 418889 h 485530"/>
                <a:gd name="connsiteX228" fmla="*/ 147599 w 302815"/>
                <a:gd name="connsiteY228" fmla="*/ 422697 h 485530"/>
                <a:gd name="connsiteX229" fmla="*/ 144742 w 302815"/>
                <a:gd name="connsiteY229" fmla="*/ 426505 h 485530"/>
                <a:gd name="connsiteX230" fmla="*/ 109509 w 302815"/>
                <a:gd name="connsiteY230" fmla="*/ 426505 h 485530"/>
                <a:gd name="connsiteX231" fmla="*/ 109509 w 302815"/>
                <a:gd name="connsiteY231" fmla="*/ 434122 h 485530"/>
                <a:gd name="connsiteX232" fmla="*/ 102843 w 302815"/>
                <a:gd name="connsiteY232" fmla="*/ 434122 h 485530"/>
                <a:gd name="connsiteX233" fmla="*/ 96177 w 302815"/>
                <a:gd name="connsiteY233" fmla="*/ 437930 h 485530"/>
                <a:gd name="connsiteX234" fmla="*/ 93320 w 302815"/>
                <a:gd name="connsiteY234" fmla="*/ 441738 h 485530"/>
                <a:gd name="connsiteX235" fmla="*/ 93320 w 302815"/>
                <a:gd name="connsiteY235" fmla="*/ 452210 h 485530"/>
                <a:gd name="connsiteX236" fmla="*/ 90464 w 302815"/>
                <a:gd name="connsiteY236" fmla="*/ 456018 h 485530"/>
                <a:gd name="connsiteX237" fmla="*/ 74275 w 302815"/>
                <a:gd name="connsiteY237" fmla="*/ 456018 h 485530"/>
                <a:gd name="connsiteX238" fmla="*/ 74275 w 302815"/>
                <a:gd name="connsiteY238" fmla="*/ 459826 h 485530"/>
                <a:gd name="connsiteX239" fmla="*/ 71419 w 302815"/>
                <a:gd name="connsiteY239" fmla="*/ 463634 h 485530"/>
                <a:gd name="connsiteX240" fmla="*/ 71419 w 302815"/>
                <a:gd name="connsiteY240" fmla="*/ 467442 h 485530"/>
                <a:gd name="connsiteX241" fmla="*/ 64753 w 302815"/>
                <a:gd name="connsiteY241" fmla="*/ 474106 h 485530"/>
                <a:gd name="connsiteX242" fmla="*/ 58087 w 302815"/>
                <a:gd name="connsiteY242" fmla="*/ 477915 h 485530"/>
                <a:gd name="connsiteX243" fmla="*/ 55230 w 302815"/>
                <a:gd name="connsiteY243" fmla="*/ 477915 h 485530"/>
                <a:gd name="connsiteX244" fmla="*/ 55230 w 302815"/>
                <a:gd name="connsiteY244" fmla="*/ 481723 h 485530"/>
                <a:gd name="connsiteX245" fmla="*/ 58087 w 302815"/>
                <a:gd name="connsiteY245" fmla="*/ 481723 h 485530"/>
                <a:gd name="connsiteX246" fmla="*/ 60944 w 302815"/>
                <a:gd name="connsiteY246" fmla="*/ 485531 h 485530"/>
                <a:gd name="connsiteX247" fmla="*/ 77132 w 302815"/>
                <a:gd name="connsiteY247" fmla="*/ 485531 h 485530"/>
                <a:gd name="connsiteX248" fmla="*/ 79989 w 302815"/>
                <a:gd name="connsiteY248" fmla="*/ 478867 h 485530"/>
                <a:gd name="connsiteX249" fmla="*/ 89512 w 302815"/>
                <a:gd name="connsiteY249" fmla="*/ 468394 h 485530"/>
                <a:gd name="connsiteX250" fmla="*/ 108557 w 302815"/>
                <a:gd name="connsiteY250" fmla="*/ 468394 h 485530"/>
                <a:gd name="connsiteX251" fmla="*/ 111413 w 302815"/>
                <a:gd name="connsiteY251" fmla="*/ 472202 h 485530"/>
                <a:gd name="connsiteX252" fmla="*/ 118079 w 302815"/>
                <a:gd name="connsiteY252" fmla="*/ 476011 h 485530"/>
                <a:gd name="connsiteX253" fmla="*/ 125697 w 302815"/>
                <a:gd name="connsiteY253" fmla="*/ 476011 h 485530"/>
                <a:gd name="connsiteX254" fmla="*/ 128554 w 302815"/>
                <a:gd name="connsiteY254" fmla="*/ 469346 h 485530"/>
                <a:gd name="connsiteX255" fmla="*/ 131411 w 302815"/>
                <a:gd name="connsiteY255" fmla="*/ 465538 h 485530"/>
                <a:gd name="connsiteX256" fmla="*/ 134267 w 302815"/>
                <a:gd name="connsiteY256" fmla="*/ 457922 h 485530"/>
                <a:gd name="connsiteX257" fmla="*/ 140933 w 302815"/>
                <a:gd name="connsiteY257" fmla="*/ 451258 h 485530"/>
                <a:gd name="connsiteX258" fmla="*/ 150456 w 302815"/>
                <a:gd name="connsiteY258" fmla="*/ 451258 h 485530"/>
                <a:gd name="connsiteX259" fmla="*/ 157121 w 302815"/>
                <a:gd name="connsiteY259" fmla="*/ 457922 h 485530"/>
                <a:gd name="connsiteX260" fmla="*/ 172357 w 302815"/>
                <a:gd name="connsiteY260" fmla="*/ 457922 h 485530"/>
                <a:gd name="connsiteX261" fmla="*/ 184737 w 302815"/>
                <a:gd name="connsiteY261" fmla="*/ 451258 h 485530"/>
                <a:gd name="connsiteX262" fmla="*/ 187594 w 302815"/>
                <a:gd name="connsiteY262" fmla="*/ 451258 h 485530"/>
                <a:gd name="connsiteX263" fmla="*/ 190450 w 302815"/>
                <a:gd name="connsiteY263" fmla="*/ 455066 h 485530"/>
                <a:gd name="connsiteX264" fmla="*/ 197116 w 302815"/>
                <a:gd name="connsiteY264" fmla="*/ 455066 h 485530"/>
                <a:gd name="connsiteX265" fmla="*/ 203782 w 302815"/>
                <a:gd name="connsiteY265" fmla="*/ 458874 h 485530"/>
                <a:gd name="connsiteX266" fmla="*/ 206639 w 302815"/>
                <a:gd name="connsiteY266" fmla="*/ 458874 h 485530"/>
                <a:gd name="connsiteX267" fmla="*/ 206639 w 302815"/>
                <a:gd name="connsiteY267" fmla="*/ 455066 h 485530"/>
                <a:gd name="connsiteX268" fmla="*/ 203782 w 302815"/>
                <a:gd name="connsiteY268" fmla="*/ 451258 h 485530"/>
                <a:gd name="connsiteX269" fmla="*/ 203782 w 302815"/>
                <a:gd name="connsiteY269" fmla="*/ 444594 h 485530"/>
                <a:gd name="connsiteX270" fmla="*/ 206639 w 302815"/>
                <a:gd name="connsiteY270" fmla="*/ 444594 h 485530"/>
                <a:gd name="connsiteX271" fmla="*/ 213304 w 302815"/>
                <a:gd name="connsiteY271" fmla="*/ 448402 h 485530"/>
                <a:gd name="connsiteX272" fmla="*/ 216161 w 302815"/>
                <a:gd name="connsiteY272" fmla="*/ 452210 h 485530"/>
                <a:gd name="connsiteX273" fmla="*/ 222827 w 302815"/>
                <a:gd name="connsiteY273" fmla="*/ 448402 h 485530"/>
                <a:gd name="connsiteX274" fmla="*/ 261869 w 302815"/>
                <a:gd name="connsiteY274" fmla="*/ 448402 h 485530"/>
                <a:gd name="connsiteX275" fmla="*/ 274248 w 302815"/>
                <a:gd name="connsiteY275" fmla="*/ 444594 h 485530"/>
                <a:gd name="connsiteX276" fmla="*/ 280914 w 302815"/>
                <a:gd name="connsiteY276" fmla="*/ 440786 h 485530"/>
                <a:gd name="connsiteX277" fmla="*/ 283771 w 302815"/>
                <a:gd name="connsiteY277" fmla="*/ 434122 h 485530"/>
                <a:gd name="connsiteX278" fmla="*/ 286627 w 302815"/>
                <a:gd name="connsiteY278" fmla="*/ 430314 h 485530"/>
                <a:gd name="connsiteX279" fmla="*/ 289485 w 302815"/>
                <a:gd name="connsiteY279" fmla="*/ 423649 h 485530"/>
                <a:gd name="connsiteX280" fmla="*/ 260917 w 302815"/>
                <a:gd name="connsiteY280" fmla="*/ 419841 h 485530"/>
                <a:gd name="connsiteX281" fmla="*/ 273296 w 302815"/>
                <a:gd name="connsiteY281" fmla="*/ 416033 h 485530"/>
                <a:gd name="connsiteX282" fmla="*/ 270440 w 302815"/>
                <a:gd name="connsiteY282" fmla="*/ 405561 h 485530"/>
                <a:gd name="connsiteX283" fmla="*/ 277105 w 302815"/>
                <a:gd name="connsiteY283" fmla="*/ 397945 h 485530"/>
                <a:gd name="connsiteX284" fmla="*/ 283771 w 302815"/>
                <a:gd name="connsiteY284" fmla="*/ 394137 h 485530"/>
                <a:gd name="connsiteX285" fmla="*/ 286627 w 302815"/>
                <a:gd name="connsiteY285" fmla="*/ 394137 h 485530"/>
                <a:gd name="connsiteX286" fmla="*/ 293293 w 302815"/>
                <a:gd name="connsiteY286" fmla="*/ 390329 h 485530"/>
                <a:gd name="connsiteX287" fmla="*/ 296150 w 302815"/>
                <a:gd name="connsiteY287" fmla="*/ 386521 h 485530"/>
                <a:gd name="connsiteX288" fmla="*/ 302816 w 302815"/>
                <a:gd name="connsiteY288" fmla="*/ 365576 h 485530"/>
                <a:gd name="connsiteX289" fmla="*/ 299959 w 302815"/>
                <a:gd name="connsiteY289" fmla="*/ 358912 h 485530"/>
                <a:gd name="connsiteX290" fmla="*/ 297102 w 302815"/>
                <a:gd name="connsiteY290" fmla="*/ 355104 h 485530"/>
                <a:gd name="connsiteX291" fmla="*/ 290437 w 302815"/>
                <a:gd name="connsiteY291" fmla="*/ 351296 h 485530"/>
                <a:gd name="connsiteX292" fmla="*/ 283771 w 302815"/>
                <a:gd name="connsiteY292" fmla="*/ 351296 h 485530"/>
                <a:gd name="connsiteX293" fmla="*/ 277105 w 302815"/>
                <a:gd name="connsiteY293" fmla="*/ 347488 h 485530"/>
                <a:gd name="connsiteX294" fmla="*/ 269487 w 302815"/>
                <a:gd name="connsiteY294" fmla="*/ 345584 h 485530"/>
                <a:gd name="connsiteX295" fmla="*/ 101891 w 302815"/>
                <a:gd name="connsiteY295" fmla="*/ 236101 h 485530"/>
                <a:gd name="connsiteX296" fmla="*/ 101891 w 302815"/>
                <a:gd name="connsiteY296" fmla="*/ 228485 h 485530"/>
                <a:gd name="connsiteX297" fmla="*/ 99034 w 302815"/>
                <a:gd name="connsiteY297" fmla="*/ 224677 h 485530"/>
                <a:gd name="connsiteX298" fmla="*/ 99034 w 302815"/>
                <a:gd name="connsiteY298" fmla="*/ 220869 h 485530"/>
                <a:gd name="connsiteX299" fmla="*/ 92368 w 302815"/>
                <a:gd name="connsiteY299" fmla="*/ 227533 h 485530"/>
                <a:gd name="connsiteX300" fmla="*/ 92368 w 302815"/>
                <a:gd name="connsiteY300" fmla="*/ 231341 h 485530"/>
                <a:gd name="connsiteX301" fmla="*/ 95225 w 302815"/>
                <a:gd name="connsiteY301" fmla="*/ 235149 h 485530"/>
                <a:gd name="connsiteX302" fmla="*/ 101891 w 302815"/>
                <a:gd name="connsiteY302" fmla="*/ 236101 h 485530"/>
                <a:gd name="connsiteX303" fmla="*/ 182832 w 302815"/>
                <a:gd name="connsiteY303" fmla="*/ 80922 h 485530"/>
                <a:gd name="connsiteX304" fmla="*/ 182832 w 302815"/>
                <a:gd name="connsiteY304" fmla="*/ 87586 h 485530"/>
                <a:gd name="connsiteX305" fmla="*/ 189498 w 302815"/>
                <a:gd name="connsiteY305" fmla="*/ 80922 h 485530"/>
                <a:gd name="connsiteX306" fmla="*/ 182832 w 302815"/>
                <a:gd name="connsiteY306" fmla="*/ 80922 h 485530"/>
                <a:gd name="connsiteX307" fmla="*/ 231397 w 302815"/>
                <a:gd name="connsiteY307" fmla="*/ 28561 h 485530"/>
                <a:gd name="connsiteX308" fmla="*/ 231397 w 302815"/>
                <a:gd name="connsiteY308" fmla="*/ 39033 h 485530"/>
                <a:gd name="connsiteX309" fmla="*/ 234254 w 302815"/>
                <a:gd name="connsiteY309" fmla="*/ 39033 h 485530"/>
                <a:gd name="connsiteX310" fmla="*/ 237111 w 302815"/>
                <a:gd name="connsiteY310" fmla="*/ 35225 h 485530"/>
                <a:gd name="connsiteX311" fmla="*/ 239967 w 302815"/>
                <a:gd name="connsiteY311" fmla="*/ 28561 h 485530"/>
                <a:gd name="connsiteX312" fmla="*/ 239967 w 302815"/>
                <a:gd name="connsiteY312" fmla="*/ 14280 h 485530"/>
                <a:gd name="connsiteX313" fmla="*/ 233301 w 302815"/>
                <a:gd name="connsiteY313" fmla="*/ 7616 h 485530"/>
                <a:gd name="connsiteX314" fmla="*/ 230445 w 302815"/>
                <a:gd name="connsiteY314" fmla="*/ 14280 h 485530"/>
                <a:gd name="connsiteX315" fmla="*/ 227588 w 302815"/>
                <a:gd name="connsiteY315" fmla="*/ 18088 h 485530"/>
                <a:gd name="connsiteX316" fmla="*/ 224731 w 302815"/>
                <a:gd name="connsiteY316" fmla="*/ 18088 h 485530"/>
                <a:gd name="connsiteX317" fmla="*/ 224731 w 302815"/>
                <a:gd name="connsiteY317" fmla="*/ 24753 h 485530"/>
                <a:gd name="connsiteX318" fmla="*/ 227588 w 302815"/>
                <a:gd name="connsiteY318" fmla="*/ 24753 h 485530"/>
                <a:gd name="connsiteX319" fmla="*/ 231397 w 302815"/>
                <a:gd name="connsiteY319" fmla="*/ 28561 h 485530"/>
                <a:gd name="connsiteX320" fmla="*/ 253299 w 302815"/>
                <a:gd name="connsiteY320" fmla="*/ 0 h 485530"/>
                <a:gd name="connsiteX321" fmla="*/ 250442 w 302815"/>
                <a:gd name="connsiteY321" fmla="*/ 0 h 485530"/>
                <a:gd name="connsiteX322" fmla="*/ 243776 w 302815"/>
                <a:gd name="connsiteY322" fmla="*/ 7616 h 485530"/>
                <a:gd name="connsiteX323" fmla="*/ 253299 w 302815"/>
                <a:gd name="connsiteY323" fmla="*/ 7616 h 485530"/>
                <a:gd name="connsiteX324" fmla="*/ 253299 w 302815"/>
                <a:gd name="connsiteY324" fmla="*/ 3808 h 485530"/>
                <a:gd name="connsiteX325" fmla="*/ 256156 w 302815"/>
                <a:gd name="connsiteY325" fmla="*/ 0 h 485530"/>
                <a:gd name="connsiteX326" fmla="*/ 253299 w 302815"/>
                <a:gd name="connsiteY326" fmla="*/ 0 h 485530"/>
                <a:gd name="connsiteX327" fmla="*/ 73323 w 302815"/>
                <a:gd name="connsiteY327" fmla="*/ 151371 h 485530"/>
                <a:gd name="connsiteX328" fmla="*/ 73323 w 302815"/>
                <a:gd name="connsiteY328" fmla="*/ 137091 h 485530"/>
                <a:gd name="connsiteX329" fmla="*/ 66658 w 302815"/>
                <a:gd name="connsiteY329" fmla="*/ 137091 h 485530"/>
                <a:gd name="connsiteX330" fmla="*/ 63801 w 302815"/>
                <a:gd name="connsiteY330" fmla="*/ 140899 h 485530"/>
                <a:gd name="connsiteX331" fmla="*/ 63801 w 302815"/>
                <a:gd name="connsiteY331" fmla="*/ 144707 h 485530"/>
                <a:gd name="connsiteX332" fmla="*/ 66658 w 302815"/>
                <a:gd name="connsiteY332" fmla="*/ 148515 h 485530"/>
                <a:gd name="connsiteX333" fmla="*/ 57135 w 302815"/>
                <a:gd name="connsiteY333" fmla="*/ 148515 h 485530"/>
                <a:gd name="connsiteX334" fmla="*/ 57135 w 302815"/>
                <a:gd name="connsiteY334" fmla="*/ 152323 h 485530"/>
                <a:gd name="connsiteX335" fmla="*/ 59992 w 302815"/>
                <a:gd name="connsiteY335" fmla="*/ 156131 h 485530"/>
                <a:gd name="connsiteX336" fmla="*/ 62848 w 302815"/>
                <a:gd name="connsiteY336" fmla="*/ 156131 h 485530"/>
                <a:gd name="connsiteX337" fmla="*/ 65706 w 302815"/>
                <a:gd name="connsiteY337" fmla="*/ 159940 h 485530"/>
                <a:gd name="connsiteX338" fmla="*/ 78085 w 302815"/>
                <a:gd name="connsiteY338" fmla="*/ 159940 h 485530"/>
                <a:gd name="connsiteX339" fmla="*/ 73323 w 302815"/>
                <a:gd name="connsiteY339" fmla="*/ 151371 h 485530"/>
                <a:gd name="connsiteX340" fmla="*/ 176166 w 302815"/>
                <a:gd name="connsiteY340" fmla="*/ 70450 h 485530"/>
                <a:gd name="connsiteX341" fmla="*/ 173310 w 302815"/>
                <a:gd name="connsiteY341" fmla="*/ 70450 h 485530"/>
                <a:gd name="connsiteX342" fmla="*/ 170453 w 302815"/>
                <a:gd name="connsiteY342" fmla="*/ 74258 h 485530"/>
                <a:gd name="connsiteX343" fmla="*/ 170453 w 302815"/>
                <a:gd name="connsiteY343" fmla="*/ 80922 h 485530"/>
                <a:gd name="connsiteX344" fmla="*/ 177118 w 302815"/>
                <a:gd name="connsiteY344" fmla="*/ 80922 h 485530"/>
                <a:gd name="connsiteX345" fmla="*/ 179976 w 302815"/>
                <a:gd name="connsiteY345" fmla="*/ 74258 h 485530"/>
                <a:gd name="connsiteX346" fmla="*/ 176166 w 302815"/>
                <a:gd name="connsiteY346" fmla="*/ 70450 h 485530"/>
                <a:gd name="connsiteX347" fmla="*/ 59992 w 302815"/>
                <a:gd name="connsiteY347" fmla="*/ 229437 h 485530"/>
                <a:gd name="connsiteX348" fmla="*/ 66658 w 302815"/>
                <a:gd name="connsiteY348" fmla="*/ 229437 h 485530"/>
                <a:gd name="connsiteX349" fmla="*/ 73323 w 302815"/>
                <a:gd name="connsiteY349" fmla="*/ 225629 h 485530"/>
                <a:gd name="connsiteX350" fmla="*/ 73323 w 302815"/>
                <a:gd name="connsiteY350" fmla="*/ 218965 h 485530"/>
                <a:gd name="connsiteX351" fmla="*/ 70467 w 302815"/>
                <a:gd name="connsiteY351" fmla="*/ 215157 h 485530"/>
                <a:gd name="connsiteX352" fmla="*/ 63801 w 302815"/>
                <a:gd name="connsiteY352" fmla="*/ 215157 h 485530"/>
                <a:gd name="connsiteX353" fmla="*/ 60944 w 302815"/>
                <a:gd name="connsiteY353" fmla="*/ 218965 h 485530"/>
                <a:gd name="connsiteX354" fmla="*/ 58087 w 302815"/>
                <a:gd name="connsiteY354" fmla="*/ 225629 h 485530"/>
                <a:gd name="connsiteX355" fmla="*/ 58087 w 302815"/>
                <a:gd name="connsiteY355" fmla="*/ 229437 h 485530"/>
                <a:gd name="connsiteX356" fmla="*/ 59992 w 302815"/>
                <a:gd name="connsiteY356" fmla="*/ 229437 h 485530"/>
                <a:gd name="connsiteX357" fmla="*/ 69514 w 302815"/>
                <a:gd name="connsiteY357" fmla="*/ 183740 h 485530"/>
                <a:gd name="connsiteX358" fmla="*/ 66658 w 302815"/>
                <a:gd name="connsiteY358" fmla="*/ 183740 h 485530"/>
                <a:gd name="connsiteX359" fmla="*/ 66658 w 302815"/>
                <a:gd name="connsiteY359" fmla="*/ 198020 h 485530"/>
                <a:gd name="connsiteX360" fmla="*/ 69514 w 302815"/>
                <a:gd name="connsiteY360" fmla="*/ 198020 h 485530"/>
                <a:gd name="connsiteX361" fmla="*/ 72371 w 302815"/>
                <a:gd name="connsiteY361" fmla="*/ 194212 h 485530"/>
                <a:gd name="connsiteX362" fmla="*/ 79037 w 302815"/>
                <a:gd name="connsiteY362" fmla="*/ 194212 h 485530"/>
                <a:gd name="connsiteX363" fmla="*/ 76180 w 302815"/>
                <a:gd name="connsiteY363" fmla="*/ 187548 h 485530"/>
                <a:gd name="connsiteX364" fmla="*/ 73323 w 302815"/>
                <a:gd name="connsiteY364" fmla="*/ 183740 h 485530"/>
                <a:gd name="connsiteX365" fmla="*/ 69514 w 302815"/>
                <a:gd name="connsiteY365" fmla="*/ 183740 h 485530"/>
                <a:gd name="connsiteX366" fmla="*/ 85703 w 302815"/>
                <a:gd name="connsiteY366" fmla="*/ 221821 h 485530"/>
                <a:gd name="connsiteX367" fmla="*/ 82846 w 302815"/>
                <a:gd name="connsiteY367" fmla="*/ 221821 h 485530"/>
                <a:gd name="connsiteX368" fmla="*/ 79989 w 302815"/>
                <a:gd name="connsiteY368" fmla="*/ 225629 h 485530"/>
                <a:gd name="connsiteX369" fmla="*/ 79989 w 302815"/>
                <a:gd name="connsiteY369" fmla="*/ 233245 h 485530"/>
                <a:gd name="connsiteX370" fmla="*/ 77132 w 302815"/>
                <a:gd name="connsiteY370" fmla="*/ 243717 h 485530"/>
                <a:gd name="connsiteX371" fmla="*/ 83798 w 302815"/>
                <a:gd name="connsiteY371" fmla="*/ 237053 h 485530"/>
                <a:gd name="connsiteX372" fmla="*/ 86655 w 302815"/>
                <a:gd name="connsiteY372" fmla="*/ 229437 h 485530"/>
                <a:gd name="connsiteX373" fmla="*/ 85703 w 302815"/>
                <a:gd name="connsiteY373" fmla="*/ 221821 h 48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Lst>
              <a:rect l="l" t="t" r="r" b="b"/>
              <a:pathLst>
                <a:path w="302815" h="485530">
                  <a:moveTo>
                    <a:pt x="38090" y="148515"/>
                  </a:moveTo>
                  <a:lnTo>
                    <a:pt x="31424" y="165652"/>
                  </a:lnTo>
                  <a:lnTo>
                    <a:pt x="40947" y="151371"/>
                  </a:lnTo>
                  <a:lnTo>
                    <a:pt x="38090" y="148515"/>
                  </a:lnTo>
                  <a:close/>
                  <a:moveTo>
                    <a:pt x="57135" y="123763"/>
                  </a:moveTo>
                  <a:lnTo>
                    <a:pt x="66658" y="123763"/>
                  </a:lnTo>
                  <a:lnTo>
                    <a:pt x="69514" y="119955"/>
                  </a:lnTo>
                  <a:lnTo>
                    <a:pt x="69514" y="116147"/>
                  </a:lnTo>
                  <a:lnTo>
                    <a:pt x="72371" y="108530"/>
                  </a:lnTo>
                  <a:lnTo>
                    <a:pt x="79037" y="101866"/>
                  </a:lnTo>
                  <a:lnTo>
                    <a:pt x="79037" y="98058"/>
                  </a:lnTo>
                  <a:lnTo>
                    <a:pt x="72371" y="101866"/>
                  </a:lnTo>
                  <a:lnTo>
                    <a:pt x="69514" y="101866"/>
                  </a:lnTo>
                  <a:lnTo>
                    <a:pt x="59992" y="112338"/>
                  </a:lnTo>
                  <a:lnTo>
                    <a:pt x="57135" y="108530"/>
                  </a:lnTo>
                  <a:lnTo>
                    <a:pt x="50469" y="108530"/>
                  </a:lnTo>
                  <a:lnTo>
                    <a:pt x="47613" y="112338"/>
                  </a:lnTo>
                  <a:lnTo>
                    <a:pt x="47613" y="122811"/>
                  </a:lnTo>
                  <a:lnTo>
                    <a:pt x="50469" y="126619"/>
                  </a:lnTo>
                  <a:lnTo>
                    <a:pt x="50469" y="133283"/>
                  </a:lnTo>
                  <a:lnTo>
                    <a:pt x="57135" y="123763"/>
                  </a:lnTo>
                  <a:close/>
                  <a:moveTo>
                    <a:pt x="40947" y="134235"/>
                  </a:moveTo>
                  <a:lnTo>
                    <a:pt x="38090" y="134235"/>
                  </a:lnTo>
                  <a:lnTo>
                    <a:pt x="35233" y="138043"/>
                  </a:lnTo>
                  <a:lnTo>
                    <a:pt x="35233" y="141851"/>
                  </a:lnTo>
                  <a:lnTo>
                    <a:pt x="44756" y="141851"/>
                  </a:lnTo>
                  <a:lnTo>
                    <a:pt x="44756" y="135187"/>
                  </a:lnTo>
                  <a:lnTo>
                    <a:pt x="40947" y="134235"/>
                  </a:lnTo>
                  <a:close/>
                  <a:moveTo>
                    <a:pt x="66658" y="296079"/>
                  </a:moveTo>
                  <a:lnTo>
                    <a:pt x="69514" y="292270"/>
                  </a:lnTo>
                  <a:lnTo>
                    <a:pt x="69514" y="288462"/>
                  </a:lnTo>
                  <a:lnTo>
                    <a:pt x="76180" y="288462"/>
                  </a:lnTo>
                  <a:lnTo>
                    <a:pt x="79037" y="280846"/>
                  </a:lnTo>
                  <a:lnTo>
                    <a:pt x="81893" y="277038"/>
                  </a:lnTo>
                  <a:lnTo>
                    <a:pt x="81893" y="270374"/>
                  </a:lnTo>
                  <a:lnTo>
                    <a:pt x="72371" y="259902"/>
                  </a:lnTo>
                  <a:lnTo>
                    <a:pt x="72371" y="253238"/>
                  </a:lnTo>
                  <a:lnTo>
                    <a:pt x="69514" y="257046"/>
                  </a:lnTo>
                  <a:lnTo>
                    <a:pt x="66658" y="250382"/>
                  </a:lnTo>
                  <a:lnTo>
                    <a:pt x="63801" y="246573"/>
                  </a:lnTo>
                  <a:lnTo>
                    <a:pt x="40947" y="246573"/>
                  </a:lnTo>
                  <a:lnTo>
                    <a:pt x="38090" y="250382"/>
                  </a:lnTo>
                  <a:lnTo>
                    <a:pt x="15236" y="264662"/>
                  </a:lnTo>
                  <a:lnTo>
                    <a:pt x="15236" y="271326"/>
                  </a:lnTo>
                  <a:lnTo>
                    <a:pt x="12379" y="271326"/>
                  </a:lnTo>
                  <a:lnTo>
                    <a:pt x="9523" y="275134"/>
                  </a:lnTo>
                  <a:lnTo>
                    <a:pt x="6666" y="275134"/>
                  </a:lnTo>
                  <a:lnTo>
                    <a:pt x="0" y="281798"/>
                  </a:lnTo>
                  <a:lnTo>
                    <a:pt x="2857" y="285606"/>
                  </a:lnTo>
                  <a:lnTo>
                    <a:pt x="15236" y="293222"/>
                  </a:lnTo>
                  <a:lnTo>
                    <a:pt x="21902" y="293222"/>
                  </a:lnTo>
                  <a:lnTo>
                    <a:pt x="35233" y="278942"/>
                  </a:lnTo>
                  <a:lnTo>
                    <a:pt x="44756" y="293222"/>
                  </a:lnTo>
                  <a:lnTo>
                    <a:pt x="63801" y="297031"/>
                  </a:lnTo>
                  <a:lnTo>
                    <a:pt x="66658" y="296079"/>
                  </a:lnTo>
                  <a:close/>
                  <a:moveTo>
                    <a:pt x="118079" y="285606"/>
                  </a:moveTo>
                  <a:lnTo>
                    <a:pt x="115222" y="281798"/>
                  </a:lnTo>
                  <a:lnTo>
                    <a:pt x="108557" y="281798"/>
                  </a:lnTo>
                  <a:lnTo>
                    <a:pt x="108557" y="285606"/>
                  </a:lnTo>
                  <a:lnTo>
                    <a:pt x="105700" y="293222"/>
                  </a:lnTo>
                  <a:lnTo>
                    <a:pt x="102843" y="297031"/>
                  </a:lnTo>
                  <a:lnTo>
                    <a:pt x="112366" y="297031"/>
                  </a:lnTo>
                  <a:lnTo>
                    <a:pt x="119031" y="290366"/>
                  </a:lnTo>
                  <a:lnTo>
                    <a:pt x="118079" y="285606"/>
                  </a:lnTo>
                  <a:close/>
                  <a:moveTo>
                    <a:pt x="269487" y="345584"/>
                  </a:moveTo>
                  <a:lnTo>
                    <a:pt x="266630" y="349392"/>
                  </a:lnTo>
                  <a:lnTo>
                    <a:pt x="266630" y="353200"/>
                  </a:lnTo>
                  <a:lnTo>
                    <a:pt x="257108" y="353200"/>
                  </a:lnTo>
                  <a:lnTo>
                    <a:pt x="257108" y="346536"/>
                  </a:lnTo>
                  <a:lnTo>
                    <a:pt x="259964" y="338920"/>
                  </a:lnTo>
                  <a:lnTo>
                    <a:pt x="266630" y="332255"/>
                  </a:lnTo>
                  <a:lnTo>
                    <a:pt x="263774" y="328447"/>
                  </a:lnTo>
                  <a:lnTo>
                    <a:pt x="244729" y="317975"/>
                  </a:lnTo>
                  <a:lnTo>
                    <a:pt x="241872" y="317975"/>
                  </a:lnTo>
                  <a:lnTo>
                    <a:pt x="239015" y="314167"/>
                  </a:lnTo>
                  <a:lnTo>
                    <a:pt x="241872" y="314167"/>
                  </a:lnTo>
                  <a:lnTo>
                    <a:pt x="244729" y="310359"/>
                  </a:lnTo>
                  <a:lnTo>
                    <a:pt x="257108" y="310359"/>
                  </a:lnTo>
                  <a:lnTo>
                    <a:pt x="250442" y="303695"/>
                  </a:lnTo>
                  <a:lnTo>
                    <a:pt x="250442" y="299887"/>
                  </a:lnTo>
                  <a:lnTo>
                    <a:pt x="243776" y="293222"/>
                  </a:lnTo>
                  <a:lnTo>
                    <a:pt x="240919" y="285606"/>
                  </a:lnTo>
                  <a:lnTo>
                    <a:pt x="231397" y="275134"/>
                  </a:lnTo>
                  <a:lnTo>
                    <a:pt x="224731" y="275134"/>
                  </a:lnTo>
                  <a:lnTo>
                    <a:pt x="221874" y="268470"/>
                  </a:lnTo>
                  <a:lnTo>
                    <a:pt x="215208" y="264662"/>
                  </a:lnTo>
                  <a:lnTo>
                    <a:pt x="208543" y="257998"/>
                  </a:lnTo>
                  <a:lnTo>
                    <a:pt x="208543" y="243717"/>
                  </a:lnTo>
                  <a:lnTo>
                    <a:pt x="211400" y="237053"/>
                  </a:lnTo>
                  <a:lnTo>
                    <a:pt x="211400" y="229437"/>
                  </a:lnTo>
                  <a:lnTo>
                    <a:pt x="204734" y="229437"/>
                  </a:lnTo>
                  <a:lnTo>
                    <a:pt x="201877" y="225629"/>
                  </a:lnTo>
                  <a:lnTo>
                    <a:pt x="199021" y="218965"/>
                  </a:lnTo>
                  <a:lnTo>
                    <a:pt x="192355" y="212301"/>
                  </a:lnTo>
                  <a:lnTo>
                    <a:pt x="182832" y="208493"/>
                  </a:lnTo>
                  <a:lnTo>
                    <a:pt x="173310" y="208493"/>
                  </a:lnTo>
                  <a:lnTo>
                    <a:pt x="163787" y="212301"/>
                  </a:lnTo>
                  <a:lnTo>
                    <a:pt x="157121" y="215157"/>
                  </a:lnTo>
                  <a:lnTo>
                    <a:pt x="154265" y="215157"/>
                  </a:lnTo>
                  <a:lnTo>
                    <a:pt x="144742" y="204685"/>
                  </a:lnTo>
                  <a:lnTo>
                    <a:pt x="151408" y="204685"/>
                  </a:lnTo>
                  <a:lnTo>
                    <a:pt x="158073" y="208493"/>
                  </a:lnTo>
                  <a:lnTo>
                    <a:pt x="164739" y="208493"/>
                  </a:lnTo>
                  <a:lnTo>
                    <a:pt x="177118" y="201828"/>
                  </a:lnTo>
                  <a:lnTo>
                    <a:pt x="179976" y="198020"/>
                  </a:lnTo>
                  <a:lnTo>
                    <a:pt x="176166" y="198020"/>
                  </a:lnTo>
                  <a:lnTo>
                    <a:pt x="173310" y="194212"/>
                  </a:lnTo>
                  <a:lnTo>
                    <a:pt x="163787" y="194212"/>
                  </a:lnTo>
                  <a:lnTo>
                    <a:pt x="176166" y="190404"/>
                  </a:lnTo>
                  <a:lnTo>
                    <a:pt x="179023" y="186596"/>
                  </a:lnTo>
                  <a:lnTo>
                    <a:pt x="185689" y="182788"/>
                  </a:lnTo>
                  <a:lnTo>
                    <a:pt x="192355" y="176124"/>
                  </a:lnTo>
                  <a:lnTo>
                    <a:pt x="192355" y="168508"/>
                  </a:lnTo>
                  <a:lnTo>
                    <a:pt x="195211" y="161844"/>
                  </a:lnTo>
                  <a:lnTo>
                    <a:pt x="198068" y="158035"/>
                  </a:lnTo>
                  <a:lnTo>
                    <a:pt x="200925" y="151371"/>
                  </a:lnTo>
                  <a:lnTo>
                    <a:pt x="203782" y="147563"/>
                  </a:lnTo>
                  <a:lnTo>
                    <a:pt x="210447" y="143755"/>
                  </a:lnTo>
                  <a:lnTo>
                    <a:pt x="213304" y="143755"/>
                  </a:lnTo>
                  <a:lnTo>
                    <a:pt x="213304" y="139947"/>
                  </a:lnTo>
                  <a:lnTo>
                    <a:pt x="210447" y="136139"/>
                  </a:lnTo>
                  <a:lnTo>
                    <a:pt x="168549" y="136139"/>
                  </a:lnTo>
                  <a:lnTo>
                    <a:pt x="168549" y="132331"/>
                  </a:lnTo>
                  <a:lnTo>
                    <a:pt x="152360" y="132331"/>
                  </a:lnTo>
                  <a:lnTo>
                    <a:pt x="145694" y="136139"/>
                  </a:lnTo>
                  <a:lnTo>
                    <a:pt x="139028" y="136139"/>
                  </a:lnTo>
                  <a:lnTo>
                    <a:pt x="136172" y="139947"/>
                  </a:lnTo>
                  <a:lnTo>
                    <a:pt x="133315" y="139947"/>
                  </a:lnTo>
                  <a:lnTo>
                    <a:pt x="139981" y="133283"/>
                  </a:lnTo>
                  <a:lnTo>
                    <a:pt x="133315" y="126619"/>
                  </a:lnTo>
                  <a:lnTo>
                    <a:pt x="142838" y="122811"/>
                  </a:lnTo>
                  <a:lnTo>
                    <a:pt x="159026" y="112338"/>
                  </a:lnTo>
                  <a:lnTo>
                    <a:pt x="165692" y="108530"/>
                  </a:lnTo>
                  <a:lnTo>
                    <a:pt x="172357" y="94250"/>
                  </a:lnTo>
                  <a:lnTo>
                    <a:pt x="169501" y="90442"/>
                  </a:lnTo>
                  <a:lnTo>
                    <a:pt x="153312" y="90442"/>
                  </a:lnTo>
                  <a:lnTo>
                    <a:pt x="146647" y="94250"/>
                  </a:lnTo>
                  <a:lnTo>
                    <a:pt x="137124" y="98058"/>
                  </a:lnTo>
                  <a:lnTo>
                    <a:pt x="127602" y="98058"/>
                  </a:lnTo>
                  <a:lnTo>
                    <a:pt x="120936" y="94250"/>
                  </a:lnTo>
                  <a:lnTo>
                    <a:pt x="114270" y="94250"/>
                  </a:lnTo>
                  <a:lnTo>
                    <a:pt x="111413" y="98058"/>
                  </a:lnTo>
                  <a:lnTo>
                    <a:pt x="111413" y="101866"/>
                  </a:lnTo>
                  <a:lnTo>
                    <a:pt x="114270" y="105674"/>
                  </a:lnTo>
                  <a:lnTo>
                    <a:pt x="107604" y="105674"/>
                  </a:lnTo>
                  <a:lnTo>
                    <a:pt x="100938" y="112338"/>
                  </a:lnTo>
                  <a:lnTo>
                    <a:pt x="100938" y="122811"/>
                  </a:lnTo>
                  <a:lnTo>
                    <a:pt x="103796" y="126619"/>
                  </a:lnTo>
                  <a:lnTo>
                    <a:pt x="80941" y="130427"/>
                  </a:lnTo>
                  <a:lnTo>
                    <a:pt x="80941" y="137091"/>
                  </a:lnTo>
                  <a:lnTo>
                    <a:pt x="87607" y="140899"/>
                  </a:lnTo>
                  <a:lnTo>
                    <a:pt x="94273" y="155179"/>
                  </a:lnTo>
                  <a:lnTo>
                    <a:pt x="84751" y="165652"/>
                  </a:lnTo>
                  <a:lnTo>
                    <a:pt x="84751" y="173268"/>
                  </a:lnTo>
                  <a:lnTo>
                    <a:pt x="75228" y="177076"/>
                  </a:lnTo>
                  <a:lnTo>
                    <a:pt x="81893" y="183740"/>
                  </a:lnTo>
                  <a:lnTo>
                    <a:pt x="88559" y="183740"/>
                  </a:lnTo>
                  <a:lnTo>
                    <a:pt x="95225" y="179932"/>
                  </a:lnTo>
                  <a:lnTo>
                    <a:pt x="98082" y="176124"/>
                  </a:lnTo>
                  <a:lnTo>
                    <a:pt x="98082" y="186596"/>
                  </a:lnTo>
                  <a:lnTo>
                    <a:pt x="95225" y="186596"/>
                  </a:lnTo>
                  <a:lnTo>
                    <a:pt x="88559" y="193260"/>
                  </a:lnTo>
                  <a:lnTo>
                    <a:pt x="81893" y="197068"/>
                  </a:lnTo>
                  <a:lnTo>
                    <a:pt x="81893" y="211349"/>
                  </a:lnTo>
                  <a:lnTo>
                    <a:pt x="84751" y="218013"/>
                  </a:lnTo>
                  <a:lnTo>
                    <a:pt x="87607" y="214205"/>
                  </a:lnTo>
                  <a:lnTo>
                    <a:pt x="103796" y="214205"/>
                  </a:lnTo>
                  <a:lnTo>
                    <a:pt x="110461" y="210397"/>
                  </a:lnTo>
                  <a:lnTo>
                    <a:pt x="113318" y="206589"/>
                  </a:lnTo>
                  <a:lnTo>
                    <a:pt x="103796" y="217061"/>
                  </a:lnTo>
                  <a:lnTo>
                    <a:pt x="110461" y="235149"/>
                  </a:lnTo>
                  <a:lnTo>
                    <a:pt x="107604" y="238957"/>
                  </a:lnTo>
                  <a:lnTo>
                    <a:pt x="104748" y="245621"/>
                  </a:lnTo>
                  <a:lnTo>
                    <a:pt x="98082" y="249430"/>
                  </a:lnTo>
                  <a:lnTo>
                    <a:pt x="95225" y="256094"/>
                  </a:lnTo>
                  <a:lnTo>
                    <a:pt x="95225" y="262758"/>
                  </a:lnTo>
                  <a:lnTo>
                    <a:pt x="98082" y="266566"/>
                  </a:lnTo>
                  <a:lnTo>
                    <a:pt x="107604" y="266566"/>
                  </a:lnTo>
                  <a:lnTo>
                    <a:pt x="114270" y="262758"/>
                  </a:lnTo>
                  <a:lnTo>
                    <a:pt x="127602" y="262758"/>
                  </a:lnTo>
                  <a:lnTo>
                    <a:pt x="134267" y="258950"/>
                  </a:lnTo>
                  <a:lnTo>
                    <a:pt x="137124" y="255142"/>
                  </a:lnTo>
                  <a:lnTo>
                    <a:pt x="143790" y="251334"/>
                  </a:lnTo>
                  <a:lnTo>
                    <a:pt x="159978" y="255142"/>
                  </a:lnTo>
                  <a:lnTo>
                    <a:pt x="153312" y="258950"/>
                  </a:lnTo>
                  <a:lnTo>
                    <a:pt x="140933" y="273230"/>
                  </a:lnTo>
                  <a:lnTo>
                    <a:pt x="140933" y="277038"/>
                  </a:lnTo>
                  <a:lnTo>
                    <a:pt x="150456" y="287510"/>
                  </a:lnTo>
                  <a:lnTo>
                    <a:pt x="156169" y="287510"/>
                  </a:lnTo>
                  <a:lnTo>
                    <a:pt x="159026" y="291318"/>
                  </a:lnTo>
                  <a:lnTo>
                    <a:pt x="161883" y="291318"/>
                  </a:lnTo>
                  <a:lnTo>
                    <a:pt x="164739" y="301791"/>
                  </a:lnTo>
                  <a:lnTo>
                    <a:pt x="155217" y="312263"/>
                  </a:lnTo>
                  <a:lnTo>
                    <a:pt x="155217" y="329399"/>
                  </a:lnTo>
                  <a:lnTo>
                    <a:pt x="117127" y="329399"/>
                  </a:lnTo>
                  <a:lnTo>
                    <a:pt x="114270" y="325591"/>
                  </a:lnTo>
                  <a:lnTo>
                    <a:pt x="104748" y="325591"/>
                  </a:lnTo>
                  <a:lnTo>
                    <a:pt x="101891" y="329399"/>
                  </a:lnTo>
                  <a:lnTo>
                    <a:pt x="111413" y="339872"/>
                  </a:lnTo>
                  <a:lnTo>
                    <a:pt x="99034" y="350344"/>
                  </a:lnTo>
                  <a:lnTo>
                    <a:pt x="121888" y="346536"/>
                  </a:lnTo>
                  <a:lnTo>
                    <a:pt x="121888" y="360816"/>
                  </a:lnTo>
                  <a:lnTo>
                    <a:pt x="115222" y="375096"/>
                  </a:lnTo>
                  <a:lnTo>
                    <a:pt x="112366" y="378904"/>
                  </a:lnTo>
                  <a:lnTo>
                    <a:pt x="105700" y="382713"/>
                  </a:lnTo>
                  <a:lnTo>
                    <a:pt x="96177" y="386521"/>
                  </a:lnTo>
                  <a:lnTo>
                    <a:pt x="89512" y="390329"/>
                  </a:lnTo>
                  <a:lnTo>
                    <a:pt x="86655" y="390329"/>
                  </a:lnTo>
                  <a:lnTo>
                    <a:pt x="86655" y="404609"/>
                  </a:lnTo>
                  <a:lnTo>
                    <a:pt x="89512" y="408417"/>
                  </a:lnTo>
                  <a:lnTo>
                    <a:pt x="92368" y="408417"/>
                  </a:lnTo>
                  <a:lnTo>
                    <a:pt x="95225" y="404609"/>
                  </a:lnTo>
                  <a:lnTo>
                    <a:pt x="101891" y="400801"/>
                  </a:lnTo>
                  <a:lnTo>
                    <a:pt x="104748" y="396993"/>
                  </a:lnTo>
                  <a:lnTo>
                    <a:pt x="107604" y="400801"/>
                  </a:lnTo>
                  <a:lnTo>
                    <a:pt x="107604" y="404609"/>
                  </a:lnTo>
                  <a:lnTo>
                    <a:pt x="110461" y="408417"/>
                  </a:lnTo>
                  <a:lnTo>
                    <a:pt x="122841" y="408417"/>
                  </a:lnTo>
                  <a:lnTo>
                    <a:pt x="125697" y="412225"/>
                  </a:lnTo>
                  <a:lnTo>
                    <a:pt x="132363" y="416033"/>
                  </a:lnTo>
                  <a:lnTo>
                    <a:pt x="135220" y="416033"/>
                  </a:lnTo>
                  <a:lnTo>
                    <a:pt x="144742" y="412225"/>
                  </a:lnTo>
                  <a:lnTo>
                    <a:pt x="151408" y="408417"/>
                  </a:lnTo>
                  <a:lnTo>
                    <a:pt x="154265" y="404609"/>
                  </a:lnTo>
                  <a:lnTo>
                    <a:pt x="166644" y="404609"/>
                  </a:lnTo>
                  <a:lnTo>
                    <a:pt x="163787" y="408417"/>
                  </a:lnTo>
                  <a:lnTo>
                    <a:pt x="157121" y="412225"/>
                  </a:lnTo>
                  <a:lnTo>
                    <a:pt x="154265" y="418889"/>
                  </a:lnTo>
                  <a:lnTo>
                    <a:pt x="147599" y="422697"/>
                  </a:lnTo>
                  <a:lnTo>
                    <a:pt x="144742" y="426505"/>
                  </a:lnTo>
                  <a:lnTo>
                    <a:pt x="109509" y="426505"/>
                  </a:lnTo>
                  <a:lnTo>
                    <a:pt x="109509" y="434122"/>
                  </a:lnTo>
                  <a:lnTo>
                    <a:pt x="102843" y="434122"/>
                  </a:lnTo>
                  <a:lnTo>
                    <a:pt x="96177" y="437930"/>
                  </a:lnTo>
                  <a:lnTo>
                    <a:pt x="93320" y="441738"/>
                  </a:lnTo>
                  <a:lnTo>
                    <a:pt x="93320" y="452210"/>
                  </a:lnTo>
                  <a:lnTo>
                    <a:pt x="90464" y="456018"/>
                  </a:lnTo>
                  <a:lnTo>
                    <a:pt x="74275" y="456018"/>
                  </a:lnTo>
                  <a:lnTo>
                    <a:pt x="74275" y="459826"/>
                  </a:lnTo>
                  <a:lnTo>
                    <a:pt x="71419" y="463634"/>
                  </a:lnTo>
                  <a:lnTo>
                    <a:pt x="71419" y="467442"/>
                  </a:lnTo>
                  <a:lnTo>
                    <a:pt x="64753" y="474106"/>
                  </a:lnTo>
                  <a:lnTo>
                    <a:pt x="58087" y="477915"/>
                  </a:lnTo>
                  <a:lnTo>
                    <a:pt x="55230" y="477915"/>
                  </a:lnTo>
                  <a:lnTo>
                    <a:pt x="55230" y="481723"/>
                  </a:lnTo>
                  <a:lnTo>
                    <a:pt x="58087" y="481723"/>
                  </a:lnTo>
                  <a:lnTo>
                    <a:pt x="60944" y="485531"/>
                  </a:lnTo>
                  <a:lnTo>
                    <a:pt x="77132" y="485531"/>
                  </a:lnTo>
                  <a:lnTo>
                    <a:pt x="79989" y="478867"/>
                  </a:lnTo>
                  <a:lnTo>
                    <a:pt x="89512" y="468394"/>
                  </a:lnTo>
                  <a:lnTo>
                    <a:pt x="108557" y="468394"/>
                  </a:lnTo>
                  <a:lnTo>
                    <a:pt x="111413" y="472202"/>
                  </a:lnTo>
                  <a:lnTo>
                    <a:pt x="118079" y="476011"/>
                  </a:lnTo>
                  <a:lnTo>
                    <a:pt x="125697" y="476011"/>
                  </a:lnTo>
                  <a:lnTo>
                    <a:pt x="128554" y="469346"/>
                  </a:lnTo>
                  <a:lnTo>
                    <a:pt x="131411" y="465538"/>
                  </a:lnTo>
                  <a:lnTo>
                    <a:pt x="134267" y="457922"/>
                  </a:lnTo>
                  <a:lnTo>
                    <a:pt x="140933" y="451258"/>
                  </a:lnTo>
                  <a:lnTo>
                    <a:pt x="150456" y="451258"/>
                  </a:lnTo>
                  <a:lnTo>
                    <a:pt x="157121" y="457922"/>
                  </a:lnTo>
                  <a:lnTo>
                    <a:pt x="172357" y="457922"/>
                  </a:lnTo>
                  <a:lnTo>
                    <a:pt x="184737" y="451258"/>
                  </a:lnTo>
                  <a:lnTo>
                    <a:pt x="187594" y="451258"/>
                  </a:lnTo>
                  <a:lnTo>
                    <a:pt x="190450" y="455066"/>
                  </a:lnTo>
                  <a:lnTo>
                    <a:pt x="197116" y="455066"/>
                  </a:lnTo>
                  <a:lnTo>
                    <a:pt x="203782" y="458874"/>
                  </a:lnTo>
                  <a:lnTo>
                    <a:pt x="206639" y="458874"/>
                  </a:lnTo>
                  <a:lnTo>
                    <a:pt x="206639" y="455066"/>
                  </a:lnTo>
                  <a:lnTo>
                    <a:pt x="203782" y="451258"/>
                  </a:lnTo>
                  <a:lnTo>
                    <a:pt x="203782" y="444594"/>
                  </a:lnTo>
                  <a:lnTo>
                    <a:pt x="206639" y="444594"/>
                  </a:lnTo>
                  <a:lnTo>
                    <a:pt x="213304" y="448402"/>
                  </a:lnTo>
                  <a:lnTo>
                    <a:pt x="216161" y="452210"/>
                  </a:lnTo>
                  <a:lnTo>
                    <a:pt x="222827" y="448402"/>
                  </a:lnTo>
                  <a:lnTo>
                    <a:pt x="261869" y="448402"/>
                  </a:lnTo>
                  <a:lnTo>
                    <a:pt x="274248" y="444594"/>
                  </a:lnTo>
                  <a:lnTo>
                    <a:pt x="280914" y="440786"/>
                  </a:lnTo>
                  <a:lnTo>
                    <a:pt x="283771" y="434122"/>
                  </a:lnTo>
                  <a:lnTo>
                    <a:pt x="286627" y="430314"/>
                  </a:lnTo>
                  <a:lnTo>
                    <a:pt x="289485" y="423649"/>
                  </a:lnTo>
                  <a:lnTo>
                    <a:pt x="260917" y="419841"/>
                  </a:lnTo>
                  <a:lnTo>
                    <a:pt x="273296" y="416033"/>
                  </a:lnTo>
                  <a:lnTo>
                    <a:pt x="270440" y="405561"/>
                  </a:lnTo>
                  <a:lnTo>
                    <a:pt x="277105" y="397945"/>
                  </a:lnTo>
                  <a:lnTo>
                    <a:pt x="283771" y="394137"/>
                  </a:lnTo>
                  <a:lnTo>
                    <a:pt x="286627" y="394137"/>
                  </a:lnTo>
                  <a:lnTo>
                    <a:pt x="293293" y="390329"/>
                  </a:lnTo>
                  <a:lnTo>
                    <a:pt x="296150" y="386521"/>
                  </a:lnTo>
                  <a:lnTo>
                    <a:pt x="302816" y="365576"/>
                  </a:lnTo>
                  <a:lnTo>
                    <a:pt x="299959" y="358912"/>
                  </a:lnTo>
                  <a:lnTo>
                    <a:pt x="297102" y="355104"/>
                  </a:lnTo>
                  <a:lnTo>
                    <a:pt x="290437" y="351296"/>
                  </a:lnTo>
                  <a:lnTo>
                    <a:pt x="283771" y="351296"/>
                  </a:lnTo>
                  <a:lnTo>
                    <a:pt x="277105" y="347488"/>
                  </a:lnTo>
                  <a:lnTo>
                    <a:pt x="269487" y="345584"/>
                  </a:lnTo>
                  <a:close/>
                  <a:moveTo>
                    <a:pt x="101891" y="236101"/>
                  </a:moveTo>
                  <a:lnTo>
                    <a:pt x="101891" y="228485"/>
                  </a:lnTo>
                  <a:lnTo>
                    <a:pt x="99034" y="224677"/>
                  </a:lnTo>
                  <a:lnTo>
                    <a:pt x="99034" y="220869"/>
                  </a:lnTo>
                  <a:lnTo>
                    <a:pt x="92368" y="227533"/>
                  </a:lnTo>
                  <a:lnTo>
                    <a:pt x="92368" y="231341"/>
                  </a:lnTo>
                  <a:lnTo>
                    <a:pt x="95225" y="235149"/>
                  </a:lnTo>
                  <a:lnTo>
                    <a:pt x="101891" y="236101"/>
                  </a:lnTo>
                  <a:close/>
                  <a:moveTo>
                    <a:pt x="182832" y="80922"/>
                  </a:moveTo>
                  <a:lnTo>
                    <a:pt x="182832" y="87586"/>
                  </a:lnTo>
                  <a:lnTo>
                    <a:pt x="189498" y="80922"/>
                  </a:lnTo>
                  <a:lnTo>
                    <a:pt x="182832" y="80922"/>
                  </a:lnTo>
                  <a:close/>
                  <a:moveTo>
                    <a:pt x="231397" y="28561"/>
                  </a:moveTo>
                  <a:lnTo>
                    <a:pt x="231397" y="39033"/>
                  </a:lnTo>
                  <a:lnTo>
                    <a:pt x="234254" y="39033"/>
                  </a:lnTo>
                  <a:lnTo>
                    <a:pt x="237111" y="35225"/>
                  </a:lnTo>
                  <a:lnTo>
                    <a:pt x="239967" y="28561"/>
                  </a:lnTo>
                  <a:lnTo>
                    <a:pt x="239967" y="14280"/>
                  </a:lnTo>
                  <a:lnTo>
                    <a:pt x="233301" y="7616"/>
                  </a:lnTo>
                  <a:lnTo>
                    <a:pt x="230445" y="14280"/>
                  </a:lnTo>
                  <a:lnTo>
                    <a:pt x="227588" y="18088"/>
                  </a:lnTo>
                  <a:lnTo>
                    <a:pt x="224731" y="18088"/>
                  </a:lnTo>
                  <a:lnTo>
                    <a:pt x="224731" y="24753"/>
                  </a:lnTo>
                  <a:lnTo>
                    <a:pt x="227588" y="24753"/>
                  </a:lnTo>
                  <a:lnTo>
                    <a:pt x="231397" y="28561"/>
                  </a:lnTo>
                  <a:close/>
                  <a:moveTo>
                    <a:pt x="253299" y="0"/>
                  </a:moveTo>
                  <a:lnTo>
                    <a:pt x="250442" y="0"/>
                  </a:lnTo>
                  <a:lnTo>
                    <a:pt x="243776" y="7616"/>
                  </a:lnTo>
                  <a:lnTo>
                    <a:pt x="253299" y="7616"/>
                  </a:lnTo>
                  <a:lnTo>
                    <a:pt x="253299" y="3808"/>
                  </a:lnTo>
                  <a:lnTo>
                    <a:pt x="256156" y="0"/>
                  </a:lnTo>
                  <a:lnTo>
                    <a:pt x="253299" y="0"/>
                  </a:lnTo>
                  <a:close/>
                  <a:moveTo>
                    <a:pt x="73323" y="151371"/>
                  </a:moveTo>
                  <a:lnTo>
                    <a:pt x="73323" y="137091"/>
                  </a:lnTo>
                  <a:lnTo>
                    <a:pt x="66658" y="137091"/>
                  </a:lnTo>
                  <a:lnTo>
                    <a:pt x="63801" y="140899"/>
                  </a:lnTo>
                  <a:lnTo>
                    <a:pt x="63801" y="144707"/>
                  </a:lnTo>
                  <a:lnTo>
                    <a:pt x="66658" y="148515"/>
                  </a:lnTo>
                  <a:lnTo>
                    <a:pt x="57135" y="148515"/>
                  </a:lnTo>
                  <a:lnTo>
                    <a:pt x="57135" y="152323"/>
                  </a:lnTo>
                  <a:lnTo>
                    <a:pt x="59992" y="156131"/>
                  </a:lnTo>
                  <a:lnTo>
                    <a:pt x="62848" y="156131"/>
                  </a:lnTo>
                  <a:lnTo>
                    <a:pt x="65706" y="159940"/>
                  </a:lnTo>
                  <a:lnTo>
                    <a:pt x="78085" y="159940"/>
                  </a:lnTo>
                  <a:lnTo>
                    <a:pt x="73323" y="151371"/>
                  </a:lnTo>
                  <a:close/>
                  <a:moveTo>
                    <a:pt x="176166" y="70450"/>
                  </a:moveTo>
                  <a:lnTo>
                    <a:pt x="173310" y="70450"/>
                  </a:lnTo>
                  <a:lnTo>
                    <a:pt x="170453" y="74258"/>
                  </a:lnTo>
                  <a:lnTo>
                    <a:pt x="170453" y="80922"/>
                  </a:lnTo>
                  <a:lnTo>
                    <a:pt x="177118" y="80922"/>
                  </a:lnTo>
                  <a:lnTo>
                    <a:pt x="179976" y="74258"/>
                  </a:lnTo>
                  <a:lnTo>
                    <a:pt x="176166" y="70450"/>
                  </a:lnTo>
                  <a:close/>
                  <a:moveTo>
                    <a:pt x="59992" y="229437"/>
                  </a:moveTo>
                  <a:lnTo>
                    <a:pt x="66658" y="229437"/>
                  </a:lnTo>
                  <a:lnTo>
                    <a:pt x="73323" y="225629"/>
                  </a:lnTo>
                  <a:lnTo>
                    <a:pt x="73323" y="218965"/>
                  </a:lnTo>
                  <a:lnTo>
                    <a:pt x="70467" y="215157"/>
                  </a:lnTo>
                  <a:lnTo>
                    <a:pt x="63801" y="215157"/>
                  </a:lnTo>
                  <a:lnTo>
                    <a:pt x="60944" y="218965"/>
                  </a:lnTo>
                  <a:lnTo>
                    <a:pt x="58087" y="225629"/>
                  </a:lnTo>
                  <a:lnTo>
                    <a:pt x="58087" y="229437"/>
                  </a:lnTo>
                  <a:lnTo>
                    <a:pt x="59992" y="229437"/>
                  </a:lnTo>
                  <a:close/>
                  <a:moveTo>
                    <a:pt x="69514" y="183740"/>
                  </a:moveTo>
                  <a:lnTo>
                    <a:pt x="66658" y="183740"/>
                  </a:lnTo>
                  <a:lnTo>
                    <a:pt x="66658" y="198020"/>
                  </a:lnTo>
                  <a:lnTo>
                    <a:pt x="69514" y="198020"/>
                  </a:lnTo>
                  <a:lnTo>
                    <a:pt x="72371" y="194212"/>
                  </a:lnTo>
                  <a:lnTo>
                    <a:pt x="79037" y="194212"/>
                  </a:lnTo>
                  <a:lnTo>
                    <a:pt x="76180" y="187548"/>
                  </a:lnTo>
                  <a:lnTo>
                    <a:pt x="73323" y="183740"/>
                  </a:lnTo>
                  <a:lnTo>
                    <a:pt x="69514" y="183740"/>
                  </a:lnTo>
                  <a:close/>
                  <a:moveTo>
                    <a:pt x="85703" y="221821"/>
                  </a:moveTo>
                  <a:lnTo>
                    <a:pt x="82846" y="221821"/>
                  </a:lnTo>
                  <a:lnTo>
                    <a:pt x="79989" y="225629"/>
                  </a:lnTo>
                  <a:lnTo>
                    <a:pt x="79989" y="233245"/>
                  </a:lnTo>
                  <a:lnTo>
                    <a:pt x="77132" y="243717"/>
                  </a:lnTo>
                  <a:lnTo>
                    <a:pt x="83798" y="237053"/>
                  </a:lnTo>
                  <a:lnTo>
                    <a:pt x="86655" y="229437"/>
                  </a:lnTo>
                  <a:lnTo>
                    <a:pt x="85703" y="221821"/>
                  </a:lnTo>
                  <a:close/>
                </a:path>
              </a:pathLst>
            </a:custGeom>
            <a:noFill/>
            <a:ln w="2379" cap="flat">
              <a:solidFill>
                <a:srgbClr val="FFFFFF"/>
              </a:solidFill>
              <a:prstDash val="solid"/>
              <a:round/>
            </a:ln>
          </p:spPr>
          <p:txBody>
            <a:bodyPr rtlCol="0" anchor="ctr"/>
            <a:lstStyle/>
            <a:p>
              <a:endParaRPr lang="en-US" noProof="0" dirty="0"/>
            </a:p>
          </p:txBody>
        </p:sp>
        <p:sp>
          <p:nvSpPr>
            <p:cNvPr id="6167" name="Serbest Form 6166">
              <a:extLst>
                <a:ext uri="{FF2B5EF4-FFF2-40B4-BE49-F238E27FC236}">
                  <a16:creationId xmlns:a16="http://schemas.microsoft.com/office/drawing/2014/main" id="{B61B6CDD-097A-1949-942B-149C8DA00A59}"/>
                </a:ext>
              </a:extLst>
            </p:cNvPr>
            <p:cNvSpPr/>
            <p:nvPr/>
          </p:nvSpPr>
          <p:spPr>
            <a:xfrm>
              <a:off x="7585320" y="2709271"/>
              <a:ext cx="174261" cy="193260"/>
            </a:xfrm>
            <a:custGeom>
              <a:avLst/>
              <a:gdLst>
                <a:gd name="connsiteX0" fmla="*/ 155217 w 174261"/>
                <a:gd name="connsiteY0" fmla="*/ 73306 h 193260"/>
                <a:gd name="connsiteX1" fmla="*/ 158073 w 174261"/>
                <a:gd name="connsiteY1" fmla="*/ 73306 h 193260"/>
                <a:gd name="connsiteX2" fmla="*/ 158073 w 174261"/>
                <a:gd name="connsiteY2" fmla="*/ 77114 h 193260"/>
                <a:gd name="connsiteX3" fmla="*/ 161883 w 174261"/>
                <a:gd name="connsiteY3" fmla="*/ 83778 h 193260"/>
                <a:gd name="connsiteX4" fmla="*/ 174262 w 174261"/>
                <a:gd name="connsiteY4" fmla="*/ 79970 h 193260"/>
                <a:gd name="connsiteX5" fmla="*/ 170453 w 174261"/>
                <a:gd name="connsiteY5" fmla="*/ 73306 h 193260"/>
                <a:gd name="connsiteX6" fmla="*/ 167596 w 174261"/>
                <a:gd name="connsiteY6" fmla="*/ 61881 h 193260"/>
                <a:gd name="connsiteX7" fmla="*/ 167596 w 174261"/>
                <a:gd name="connsiteY7" fmla="*/ 36177 h 193260"/>
                <a:gd name="connsiteX8" fmla="*/ 170453 w 174261"/>
                <a:gd name="connsiteY8" fmla="*/ 25705 h 193260"/>
                <a:gd name="connsiteX9" fmla="*/ 170453 w 174261"/>
                <a:gd name="connsiteY9" fmla="*/ 3808 h 193260"/>
                <a:gd name="connsiteX10" fmla="*/ 167596 w 174261"/>
                <a:gd name="connsiteY10" fmla="*/ 0 h 193260"/>
                <a:gd name="connsiteX11" fmla="*/ 164739 w 174261"/>
                <a:gd name="connsiteY11" fmla="*/ 0 h 193260"/>
                <a:gd name="connsiteX12" fmla="*/ 161883 w 174261"/>
                <a:gd name="connsiteY12" fmla="*/ 3808 h 193260"/>
                <a:gd name="connsiteX13" fmla="*/ 158073 w 174261"/>
                <a:gd name="connsiteY13" fmla="*/ 11424 h 193260"/>
                <a:gd name="connsiteX14" fmla="*/ 155217 w 174261"/>
                <a:gd name="connsiteY14" fmla="*/ 21897 h 193260"/>
                <a:gd name="connsiteX15" fmla="*/ 149503 w 174261"/>
                <a:gd name="connsiteY15" fmla="*/ 36177 h 193260"/>
                <a:gd name="connsiteX16" fmla="*/ 145694 w 174261"/>
                <a:gd name="connsiteY16" fmla="*/ 39985 h 193260"/>
                <a:gd name="connsiteX17" fmla="*/ 145694 w 174261"/>
                <a:gd name="connsiteY17" fmla="*/ 43793 h 193260"/>
                <a:gd name="connsiteX18" fmla="*/ 142838 w 174261"/>
                <a:gd name="connsiteY18" fmla="*/ 43793 h 193260"/>
                <a:gd name="connsiteX19" fmla="*/ 136172 w 174261"/>
                <a:gd name="connsiteY19" fmla="*/ 47601 h 193260"/>
                <a:gd name="connsiteX20" fmla="*/ 120935 w 174261"/>
                <a:gd name="connsiteY20" fmla="*/ 65689 h 193260"/>
                <a:gd name="connsiteX21" fmla="*/ 118079 w 174261"/>
                <a:gd name="connsiteY21" fmla="*/ 73306 h 193260"/>
                <a:gd name="connsiteX22" fmla="*/ 111413 w 174261"/>
                <a:gd name="connsiteY22" fmla="*/ 79970 h 193260"/>
                <a:gd name="connsiteX23" fmla="*/ 105700 w 174261"/>
                <a:gd name="connsiteY23" fmla="*/ 83778 h 193260"/>
                <a:gd name="connsiteX24" fmla="*/ 102843 w 174261"/>
                <a:gd name="connsiteY24" fmla="*/ 91394 h 193260"/>
                <a:gd name="connsiteX25" fmla="*/ 102843 w 174261"/>
                <a:gd name="connsiteY25" fmla="*/ 101866 h 193260"/>
                <a:gd name="connsiteX26" fmla="*/ 99034 w 174261"/>
                <a:gd name="connsiteY26" fmla="*/ 109482 h 193260"/>
                <a:gd name="connsiteX27" fmla="*/ 99034 w 174261"/>
                <a:gd name="connsiteY27" fmla="*/ 113290 h 193260"/>
                <a:gd name="connsiteX28" fmla="*/ 96177 w 174261"/>
                <a:gd name="connsiteY28" fmla="*/ 117099 h 193260"/>
                <a:gd name="connsiteX29" fmla="*/ 77132 w 174261"/>
                <a:gd name="connsiteY29" fmla="*/ 117099 h 193260"/>
                <a:gd name="connsiteX30" fmla="*/ 68562 w 174261"/>
                <a:gd name="connsiteY30" fmla="*/ 113290 h 193260"/>
                <a:gd name="connsiteX31" fmla="*/ 46660 w 174261"/>
                <a:gd name="connsiteY31" fmla="*/ 113290 h 193260"/>
                <a:gd name="connsiteX32" fmla="*/ 37137 w 174261"/>
                <a:gd name="connsiteY32" fmla="*/ 117099 h 193260"/>
                <a:gd name="connsiteX33" fmla="*/ 24758 w 174261"/>
                <a:gd name="connsiteY33" fmla="*/ 123763 h 193260"/>
                <a:gd name="connsiteX34" fmla="*/ 12379 w 174261"/>
                <a:gd name="connsiteY34" fmla="*/ 123763 h 193260"/>
                <a:gd name="connsiteX35" fmla="*/ 5713 w 174261"/>
                <a:gd name="connsiteY35" fmla="*/ 117099 h 193260"/>
                <a:gd name="connsiteX36" fmla="*/ 0 w 174261"/>
                <a:gd name="connsiteY36" fmla="*/ 113290 h 193260"/>
                <a:gd name="connsiteX37" fmla="*/ 0 w 174261"/>
                <a:gd name="connsiteY37" fmla="*/ 119955 h 193260"/>
                <a:gd name="connsiteX38" fmla="*/ 9523 w 174261"/>
                <a:gd name="connsiteY38" fmla="*/ 131379 h 193260"/>
                <a:gd name="connsiteX39" fmla="*/ 15236 w 174261"/>
                <a:gd name="connsiteY39" fmla="*/ 145659 h 193260"/>
                <a:gd name="connsiteX40" fmla="*/ 27615 w 174261"/>
                <a:gd name="connsiteY40" fmla="*/ 160892 h 193260"/>
                <a:gd name="connsiteX41" fmla="*/ 31424 w 174261"/>
                <a:gd name="connsiteY41" fmla="*/ 167556 h 193260"/>
                <a:gd name="connsiteX42" fmla="*/ 37137 w 174261"/>
                <a:gd name="connsiteY42" fmla="*/ 171364 h 193260"/>
                <a:gd name="connsiteX43" fmla="*/ 39994 w 174261"/>
                <a:gd name="connsiteY43" fmla="*/ 178980 h 193260"/>
                <a:gd name="connsiteX44" fmla="*/ 49517 w 174261"/>
                <a:gd name="connsiteY44" fmla="*/ 178980 h 193260"/>
                <a:gd name="connsiteX45" fmla="*/ 68562 w 174261"/>
                <a:gd name="connsiteY45" fmla="*/ 182788 h 193260"/>
                <a:gd name="connsiteX46" fmla="*/ 118079 w 174261"/>
                <a:gd name="connsiteY46" fmla="*/ 189452 h 193260"/>
                <a:gd name="connsiteX47" fmla="*/ 139980 w 174261"/>
                <a:gd name="connsiteY47" fmla="*/ 193260 h 193260"/>
                <a:gd name="connsiteX48" fmla="*/ 136172 w 174261"/>
                <a:gd name="connsiteY48" fmla="*/ 186596 h 193260"/>
                <a:gd name="connsiteX49" fmla="*/ 133315 w 174261"/>
                <a:gd name="connsiteY49" fmla="*/ 182788 h 193260"/>
                <a:gd name="connsiteX50" fmla="*/ 130458 w 174261"/>
                <a:gd name="connsiteY50" fmla="*/ 175172 h 193260"/>
                <a:gd name="connsiteX51" fmla="*/ 130458 w 174261"/>
                <a:gd name="connsiteY51" fmla="*/ 167556 h 193260"/>
                <a:gd name="connsiteX52" fmla="*/ 133315 w 174261"/>
                <a:gd name="connsiteY52" fmla="*/ 163748 h 193260"/>
                <a:gd name="connsiteX53" fmla="*/ 136172 w 174261"/>
                <a:gd name="connsiteY53" fmla="*/ 157083 h 193260"/>
                <a:gd name="connsiteX54" fmla="*/ 139980 w 174261"/>
                <a:gd name="connsiteY54" fmla="*/ 153275 h 193260"/>
                <a:gd name="connsiteX55" fmla="*/ 142838 w 174261"/>
                <a:gd name="connsiteY55" fmla="*/ 145659 h 193260"/>
                <a:gd name="connsiteX56" fmla="*/ 142838 w 174261"/>
                <a:gd name="connsiteY56" fmla="*/ 138995 h 193260"/>
                <a:gd name="connsiteX57" fmla="*/ 145694 w 174261"/>
                <a:gd name="connsiteY57" fmla="*/ 131379 h 193260"/>
                <a:gd name="connsiteX58" fmla="*/ 145694 w 174261"/>
                <a:gd name="connsiteY58" fmla="*/ 123763 h 193260"/>
                <a:gd name="connsiteX59" fmla="*/ 149503 w 174261"/>
                <a:gd name="connsiteY59" fmla="*/ 119955 h 193260"/>
                <a:gd name="connsiteX60" fmla="*/ 149503 w 174261"/>
                <a:gd name="connsiteY60" fmla="*/ 117099 h 193260"/>
                <a:gd name="connsiteX61" fmla="*/ 155217 w 174261"/>
                <a:gd name="connsiteY61" fmla="*/ 117099 h 193260"/>
                <a:gd name="connsiteX62" fmla="*/ 155217 w 174261"/>
                <a:gd name="connsiteY62" fmla="*/ 119955 h 193260"/>
                <a:gd name="connsiteX63" fmla="*/ 158073 w 174261"/>
                <a:gd name="connsiteY63" fmla="*/ 119955 h 193260"/>
                <a:gd name="connsiteX64" fmla="*/ 158073 w 174261"/>
                <a:gd name="connsiteY64" fmla="*/ 117099 h 193260"/>
                <a:gd name="connsiteX65" fmla="*/ 149503 w 174261"/>
                <a:gd name="connsiteY65" fmla="*/ 105674 h 193260"/>
                <a:gd name="connsiteX66" fmla="*/ 149503 w 174261"/>
                <a:gd name="connsiteY66" fmla="*/ 87586 h 193260"/>
                <a:gd name="connsiteX67" fmla="*/ 152360 w 174261"/>
                <a:gd name="connsiteY67" fmla="*/ 79970 h 193260"/>
                <a:gd name="connsiteX68" fmla="*/ 152360 w 174261"/>
                <a:gd name="connsiteY68" fmla="*/ 77114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74261" h="193260">
                  <a:moveTo>
                    <a:pt x="155217" y="73306"/>
                  </a:moveTo>
                  <a:lnTo>
                    <a:pt x="158073" y="73306"/>
                  </a:lnTo>
                  <a:lnTo>
                    <a:pt x="158073" y="77114"/>
                  </a:lnTo>
                  <a:lnTo>
                    <a:pt x="161883" y="83778"/>
                  </a:lnTo>
                  <a:lnTo>
                    <a:pt x="174262" y="79970"/>
                  </a:lnTo>
                  <a:lnTo>
                    <a:pt x="170453" y="73306"/>
                  </a:lnTo>
                  <a:lnTo>
                    <a:pt x="167596" y="61881"/>
                  </a:lnTo>
                  <a:lnTo>
                    <a:pt x="167596" y="36177"/>
                  </a:lnTo>
                  <a:lnTo>
                    <a:pt x="170453" y="25705"/>
                  </a:lnTo>
                  <a:lnTo>
                    <a:pt x="170453" y="3808"/>
                  </a:lnTo>
                  <a:lnTo>
                    <a:pt x="167596" y="0"/>
                  </a:lnTo>
                  <a:lnTo>
                    <a:pt x="164739" y="0"/>
                  </a:lnTo>
                  <a:lnTo>
                    <a:pt x="161883" y="3808"/>
                  </a:lnTo>
                  <a:lnTo>
                    <a:pt x="158073" y="11424"/>
                  </a:lnTo>
                  <a:lnTo>
                    <a:pt x="155217" y="21897"/>
                  </a:lnTo>
                  <a:lnTo>
                    <a:pt x="149503" y="36177"/>
                  </a:lnTo>
                  <a:lnTo>
                    <a:pt x="145694" y="39985"/>
                  </a:lnTo>
                  <a:lnTo>
                    <a:pt x="145694" y="43793"/>
                  </a:lnTo>
                  <a:lnTo>
                    <a:pt x="142838" y="43793"/>
                  </a:lnTo>
                  <a:lnTo>
                    <a:pt x="136172" y="47601"/>
                  </a:lnTo>
                  <a:lnTo>
                    <a:pt x="120935" y="65689"/>
                  </a:lnTo>
                  <a:lnTo>
                    <a:pt x="118079" y="73306"/>
                  </a:lnTo>
                  <a:lnTo>
                    <a:pt x="111413" y="79970"/>
                  </a:lnTo>
                  <a:lnTo>
                    <a:pt x="105700" y="83778"/>
                  </a:lnTo>
                  <a:lnTo>
                    <a:pt x="102843" y="91394"/>
                  </a:lnTo>
                  <a:lnTo>
                    <a:pt x="102843" y="101866"/>
                  </a:lnTo>
                  <a:lnTo>
                    <a:pt x="99034" y="109482"/>
                  </a:lnTo>
                  <a:lnTo>
                    <a:pt x="99034" y="113290"/>
                  </a:lnTo>
                  <a:lnTo>
                    <a:pt x="96177" y="117099"/>
                  </a:lnTo>
                  <a:lnTo>
                    <a:pt x="77132" y="117099"/>
                  </a:lnTo>
                  <a:lnTo>
                    <a:pt x="68562" y="113290"/>
                  </a:lnTo>
                  <a:lnTo>
                    <a:pt x="46660" y="113290"/>
                  </a:lnTo>
                  <a:lnTo>
                    <a:pt x="37137" y="117099"/>
                  </a:lnTo>
                  <a:lnTo>
                    <a:pt x="24758" y="123763"/>
                  </a:lnTo>
                  <a:lnTo>
                    <a:pt x="12379" y="123763"/>
                  </a:lnTo>
                  <a:lnTo>
                    <a:pt x="5713" y="117099"/>
                  </a:lnTo>
                  <a:lnTo>
                    <a:pt x="0" y="113290"/>
                  </a:lnTo>
                  <a:lnTo>
                    <a:pt x="0" y="119955"/>
                  </a:lnTo>
                  <a:lnTo>
                    <a:pt x="9523" y="131379"/>
                  </a:lnTo>
                  <a:lnTo>
                    <a:pt x="15236" y="145659"/>
                  </a:lnTo>
                  <a:lnTo>
                    <a:pt x="27615" y="160892"/>
                  </a:lnTo>
                  <a:lnTo>
                    <a:pt x="31424" y="167556"/>
                  </a:lnTo>
                  <a:lnTo>
                    <a:pt x="37137" y="171364"/>
                  </a:lnTo>
                  <a:lnTo>
                    <a:pt x="39994" y="178980"/>
                  </a:lnTo>
                  <a:lnTo>
                    <a:pt x="49517" y="178980"/>
                  </a:lnTo>
                  <a:lnTo>
                    <a:pt x="68562" y="182788"/>
                  </a:lnTo>
                  <a:lnTo>
                    <a:pt x="118079" y="189452"/>
                  </a:lnTo>
                  <a:lnTo>
                    <a:pt x="139980" y="193260"/>
                  </a:lnTo>
                  <a:lnTo>
                    <a:pt x="136172" y="186596"/>
                  </a:lnTo>
                  <a:lnTo>
                    <a:pt x="133315" y="182788"/>
                  </a:lnTo>
                  <a:lnTo>
                    <a:pt x="130458" y="175172"/>
                  </a:lnTo>
                  <a:lnTo>
                    <a:pt x="130458" y="167556"/>
                  </a:lnTo>
                  <a:lnTo>
                    <a:pt x="133315" y="163748"/>
                  </a:lnTo>
                  <a:lnTo>
                    <a:pt x="136172" y="157083"/>
                  </a:lnTo>
                  <a:lnTo>
                    <a:pt x="139980" y="153275"/>
                  </a:lnTo>
                  <a:lnTo>
                    <a:pt x="142838" y="145659"/>
                  </a:lnTo>
                  <a:lnTo>
                    <a:pt x="142838" y="138995"/>
                  </a:lnTo>
                  <a:lnTo>
                    <a:pt x="145694" y="131379"/>
                  </a:lnTo>
                  <a:lnTo>
                    <a:pt x="145694" y="123763"/>
                  </a:lnTo>
                  <a:lnTo>
                    <a:pt x="149503" y="119955"/>
                  </a:lnTo>
                  <a:lnTo>
                    <a:pt x="149503" y="117099"/>
                  </a:lnTo>
                  <a:lnTo>
                    <a:pt x="155217" y="117099"/>
                  </a:lnTo>
                  <a:lnTo>
                    <a:pt x="155217" y="119955"/>
                  </a:lnTo>
                  <a:lnTo>
                    <a:pt x="158073" y="119955"/>
                  </a:lnTo>
                  <a:lnTo>
                    <a:pt x="158073" y="117099"/>
                  </a:lnTo>
                  <a:lnTo>
                    <a:pt x="149503" y="105674"/>
                  </a:lnTo>
                  <a:lnTo>
                    <a:pt x="149503" y="87586"/>
                  </a:lnTo>
                  <a:lnTo>
                    <a:pt x="152360" y="79970"/>
                  </a:lnTo>
                  <a:lnTo>
                    <a:pt x="152360" y="77114"/>
                  </a:lnTo>
                  <a:close/>
                </a:path>
              </a:pathLst>
            </a:custGeom>
            <a:solidFill>
              <a:srgbClr val="AFABAB"/>
            </a:solidFill>
            <a:ln w="9518" cap="flat">
              <a:noFill/>
              <a:prstDash val="solid"/>
              <a:miter/>
            </a:ln>
          </p:spPr>
          <p:txBody>
            <a:bodyPr rtlCol="0" anchor="ctr"/>
            <a:lstStyle/>
            <a:p>
              <a:endParaRPr lang="en-US" noProof="0" dirty="0"/>
            </a:p>
          </p:txBody>
        </p:sp>
        <p:sp>
          <p:nvSpPr>
            <p:cNvPr id="6168" name="Serbest Form 6167">
              <a:extLst>
                <a:ext uri="{FF2B5EF4-FFF2-40B4-BE49-F238E27FC236}">
                  <a16:creationId xmlns:a16="http://schemas.microsoft.com/office/drawing/2014/main" id="{735B7C4C-2C7F-A74D-90B3-AB2A24F07767}"/>
                </a:ext>
              </a:extLst>
            </p:cNvPr>
            <p:cNvSpPr/>
            <p:nvPr/>
          </p:nvSpPr>
          <p:spPr>
            <a:xfrm>
              <a:off x="6774954" y="3770775"/>
              <a:ext cx="210447" cy="270373"/>
            </a:xfrm>
            <a:custGeom>
              <a:avLst/>
              <a:gdLst>
                <a:gd name="connsiteX0" fmla="*/ 210448 w 210447"/>
                <a:gd name="connsiteY0" fmla="*/ 114243 h 270373"/>
                <a:gd name="connsiteX1" fmla="*/ 207591 w 210447"/>
                <a:gd name="connsiteY1" fmla="*/ 107579 h 270373"/>
                <a:gd name="connsiteX2" fmla="*/ 204734 w 210447"/>
                <a:gd name="connsiteY2" fmla="*/ 103770 h 270373"/>
                <a:gd name="connsiteX3" fmla="*/ 198068 w 210447"/>
                <a:gd name="connsiteY3" fmla="*/ 89490 h 270373"/>
                <a:gd name="connsiteX4" fmla="*/ 198068 w 210447"/>
                <a:gd name="connsiteY4" fmla="*/ 85682 h 270373"/>
                <a:gd name="connsiteX5" fmla="*/ 200925 w 210447"/>
                <a:gd name="connsiteY5" fmla="*/ 81874 h 270373"/>
                <a:gd name="connsiteX6" fmla="*/ 203782 w 210447"/>
                <a:gd name="connsiteY6" fmla="*/ 81874 h 270373"/>
                <a:gd name="connsiteX7" fmla="*/ 206639 w 210447"/>
                <a:gd name="connsiteY7" fmla="*/ 78066 h 270373"/>
                <a:gd name="connsiteX8" fmla="*/ 186642 w 210447"/>
                <a:gd name="connsiteY8" fmla="*/ 53313 h 270373"/>
                <a:gd name="connsiteX9" fmla="*/ 189498 w 210447"/>
                <a:gd name="connsiteY9" fmla="*/ 49505 h 270373"/>
                <a:gd name="connsiteX10" fmla="*/ 179976 w 210447"/>
                <a:gd name="connsiteY10" fmla="*/ 39033 h 270373"/>
                <a:gd name="connsiteX11" fmla="*/ 179976 w 210447"/>
                <a:gd name="connsiteY11" fmla="*/ 35225 h 270373"/>
                <a:gd name="connsiteX12" fmla="*/ 182832 w 210447"/>
                <a:gd name="connsiteY12" fmla="*/ 31417 h 270373"/>
                <a:gd name="connsiteX13" fmla="*/ 182832 w 210447"/>
                <a:gd name="connsiteY13" fmla="*/ 24753 h 270373"/>
                <a:gd name="connsiteX14" fmla="*/ 179976 w 210447"/>
                <a:gd name="connsiteY14" fmla="*/ 24753 h 270373"/>
                <a:gd name="connsiteX15" fmla="*/ 179976 w 210447"/>
                <a:gd name="connsiteY15" fmla="*/ 28561 h 270373"/>
                <a:gd name="connsiteX16" fmla="*/ 177119 w 210447"/>
                <a:gd name="connsiteY16" fmla="*/ 24753 h 270373"/>
                <a:gd name="connsiteX17" fmla="*/ 174262 w 210447"/>
                <a:gd name="connsiteY17" fmla="*/ 24753 h 270373"/>
                <a:gd name="connsiteX18" fmla="*/ 174262 w 210447"/>
                <a:gd name="connsiteY18" fmla="*/ 10472 h 270373"/>
                <a:gd name="connsiteX19" fmla="*/ 171405 w 210447"/>
                <a:gd name="connsiteY19" fmla="*/ 3808 h 270373"/>
                <a:gd name="connsiteX20" fmla="*/ 168549 w 210447"/>
                <a:gd name="connsiteY20" fmla="*/ 0 h 270373"/>
                <a:gd name="connsiteX21" fmla="*/ 161883 w 210447"/>
                <a:gd name="connsiteY21" fmla="*/ 0 h 270373"/>
                <a:gd name="connsiteX22" fmla="*/ 161883 w 210447"/>
                <a:gd name="connsiteY22" fmla="*/ 3808 h 270373"/>
                <a:gd name="connsiteX23" fmla="*/ 159026 w 210447"/>
                <a:gd name="connsiteY23" fmla="*/ 7616 h 270373"/>
                <a:gd name="connsiteX24" fmla="*/ 159026 w 210447"/>
                <a:gd name="connsiteY24" fmla="*/ 11424 h 270373"/>
                <a:gd name="connsiteX25" fmla="*/ 149504 w 210447"/>
                <a:gd name="connsiteY25" fmla="*/ 21897 h 270373"/>
                <a:gd name="connsiteX26" fmla="*/ 135220 w 210447"/>
                <a:gd name="connsiteY26" fmla="*/ 21897 h 270373"/>
                <a:gd name="connsiteX27" fmla="*/ 132363 w 210447"/>
                <a:gd name="connsiteY27" fmla="*/ 18088 h 270373"/>
                <a:gd name="connsiteX28" fmla="*/ 132363 w 210447"/>
                <a:gd name="connsiteY28" fmla="*/ 14280 h 270373"/>
                <a:gd name="connsiteX29" fmla="*/ 125697 w 210447"/>
                <a:gd name="connsiteY29" fmla="*/ 14280 h 270373"/>
                <a:gd name="connsiteX30" fmla="*/ 119031 w 210447"/>
                <a:gd name="connsiteY30" fmla="*/ 20945 h 270373"/>
                <a:gd name="connsiteX31" fmla="*/ 105700 w 210447"/>
                <a:gd name="connsiteY31" fmla="*/ 20945 h 270373"/>
                <a:gd name="connsiteX32" fmla="*/ 96178 w 210447"/>
                <a:gd name="connsiteY32" fmla="*/ 35225 h 270373"/>
                <a:gd name="connsiteX33" fmla="*/ 82846 w 210447"/>
                <a:gd name="connsiteY33" fmla="*/ 18088 h 270373"/>
                <a:gd name="connsiteX34" fmla="*/ 79989 w 210447"/>
                <a:gd name="connsiteY34" fmla="*/ 18088 h 270373"/>
                <a:gd name="connsiteX35" fmla="*/ 77133 w 210447"/>
                <a:gd name="connsiteY35" fmla="*/ 21897 h 270373"/>
                <a:gd name="connsiteX36" fmla="*/ 77133 w 210447"/>
                <a:gd name="connsiteY36" fmla="*/ 25705 h 270373"/>
                <a:gd name="connsiteX37" fmla="*/ 70467 w 210447"/>
                <a:gd name="connsiteY37" fmla="*/ 25705 h 270373"/>
                <a:gd name="connsiteX38" fmla="*/ 63801 w 210447"/>
                <a:gd name="connsiteY38" fmla="*/ 21897 h 270373"/>
                <a:gd name="connsiteX39" fmla="*/ 60944 w 210447"/>
                <a:gd name="connsiteY39" fmla="*/ 18088 h 270373"/>
                <a:gd name="connsiteX40" fmla="*/ 54278 w 210447"/>
                <a:gd name="connsiteY40" fmla="*/ 18088 h 270373"/>
                <a:gd name="connsiteX41" fmla="*/ 44756 w 210447"/>
                <a:gd name="connsiteY41" fmla="*/ 28561 h 270373"/>
                <a:gd name="connsiteX42" fmla="*/ 47613 w 210447"/>
                <a:gd name="connsiteY42" fmla="*/ 42841 h 270373"/>
                <a:gd name="connsiteX43" fmla="*/ 38090 w 210447"/>
                <a:gd name="connsiteY43" fmla="*/ 53313 h 270373"/>
                <a:gd name="connsiteX44" fmla="*/ 44756 w 210447"/>
                <a:gd name="connsiteY44" fmla="*/ 57121 h 270373"/>
                <a:gd name="connsiteX45" fmla="*/ 47613 w 210447"/>
                <a:gd name="connsiteY45" fmla="*/ 60929 h 270373"/>
                <a:gd name="connsiteX46" fmla="*/ 47613 w 210447"/>
                <a:gd name="connsiteY46" fmla="*/ 64738 h 270373"/>
                <a:gd name="connsiteX47" fmla="*/ 44756 w 210447"/>
                <a:gd name="connsiteY47" fmla="*/ 68546 h 270373"/>
                <a:gd name="connsiteX48" fmla="*/ 41899 w 210447"/>
                <a:gd name="connsiteY48" fmla="*/ 75210 h 270373"/>
                <a:gd name="connsiteX49" fmla="*/ 41899 w 210447"/>
                <a:gd name="connsiteY49" fmla="*/ 81874 h 270373"/>
                <a:gd name="connsiteX50" fmla="*/ 44756 w 210447"/>
                <a:gd name="connsiteY50" fmla="*/ 85682 h 270373"/>
                <a:gd name="connsiteX51" fmla="*/ 51422 w 210447"/>
                <a:gd name="connsiteY51" fmla="*/ 85682 h 270373"/>
                <a:gd name="connsiteX52" fmla="*/ 58088 w 210447"/>
                <a:gd name="connsiteY52" fmla="*/ 89490 h 270373"/>
                <a:gd name="connsiteX53" fmla="*/ 60944 w 210447"/>
                <a:gd name="connsiteY53" fmla="*/ 93298 h 270373"/>
                <a:gd name="connsiteX54" fmla="*/ 60944 w 210447"/>
                <a:gd name="connsiteY54" fmla="*/ 100914 h 270373"/>
                <a:gd name="connsiteX55" fmla="*/ 58088 w 210447"/>
                <a:gd name="connsiteY55" fmla="*/ 107579 h 270373"/>
                <a:gd name="connsiteX56" fmla="*/ 51422 w 210447"/>
                <a:gd name="connsiteY56" fmla="*/ 114243 h 270373"/>
                <a:gd name="connsiteX57" fmla="*/ 44756 w 210447"/>
                <a:gd name="connsiteY57" fmla="*/ 128523 h 270373"/>
                <a:gd name="connsiteX58" fmla="*/ 38090 w 210447"/>
                <a:gd name="connsiteY58" fmla="*/ 132331 h 270373"/>
                <a:gd name="connsiteX59" fmla="*/ 35233 w 210447"/>
                <a:gd name="connsiteY59" fmla="*/ 138995 h 270373"/>
                <a:gd name="connsiteX60" fmla="*/ 21902 w 210447"/>
                <a:gd name="connsiteY60" fmla="*/ 145659 h 270373"/>
                <a:gd name="connsiteX61" fmla="*/ 21902 w 210447"/>
                <a:gd name="connsiteY61" fmla="*/ 152323 h 270373"/>
                <a:gd name="connsiteX62" fmla="*/ 12379 w 210447"/>
                <a:gd name="connsiteY62" fmla="*/ 158988 h 270373"/>
                <a:gd name="connsiteX63" fmla="*/ 2857 w 210447"/>
                <a:gd name="connsiteY63" fmla="*/ 200877 h 270373"/>
                <a:gd name="connsiteX64" fmla="*/ 2857 w 210447"/>
                <a:gd name="connsiteY64" fmla="*/ 218013 h 270373"/>
                <a:gd name="connsiteX65" fmla="*/ 0 w 210447"/>
                <a:gd name="connsiteY65" fmla="*/ 263710 h 270373"/>
                <a:gd name="connsiteX66" fmla="*/ 6666 w 210447"/>
                <a:gd name="connsiteY66" fmla="*/ 263710 h 270373"/>
                <a:gd name="connsiteX67" fmla="*/ 13332 w 210447"/>
                <a:gd name="connsiteY67" fmla="*/ 270374 h 270373"/>
                <a:gd name="connsiteX68" fmla="*/ 16188 w 210447"/>
                <a:gd name="connsiteY68" fmla="*/ 270374 h 270373"/>
                <a:gd name="connsiteX69" fmla="*/ 22854 w 210447"/>
                <a:gd name="connsiteY69" fmla="*/ 256094 h 270373"/>
                <a:gd name="connsiteX70" fmla="*/ 25711 w 210447"/>
                <a:gd name="connsiteY70" fmla="*/ 252286 h 270373"/>
                <a:gd name="connsiteX71" fmla="*/ 25711 w 210447"/>
                <a:gd name="connsiteY71" fmla="*/ 248478 h 270373"/>
                <a:gd name="connsiteX72" fmla="*/ 39043 w 210447"/>
                <a:gd name="connsiteY72" fmla="*/ 244670 h 270373"/>
                <a:gd name="connsiteX73" fmla="*/ 88559 w 210447"/>
                <a:gd name="connsiteY73" fmla="*/ 248478 h 270373"/>
                <a:gd name="connsiteX74" fmla="*/ 88559 w 210447"/>
                <a:gd name="connsiteY74" fmla="*/ 241813 h 270373"/>
                <a:gd name="connsiteX75" fmla="*/ 85703 w 210447"/>
                <a:gd name="connsiteY75" fmla="*/ 238005 h 270373"/>
                <a:gd name="connsiteX76" fmla="*/ 82846 w 210447"/>
                <a:gd name="connsiteY76" fmla="*/ 231341 h 270373"/>
                <a:gd name="connsiteX77" fmla="*/ 89512 w 210447"/>
                <a:gd name="connsiteY77" fmla="*/ 217061 h 270373"/>
                <a:gd name="connsiteX78" fmla="*/ 92368 w 210447"/>
                <a:gd name="connsiteY78" fmla="*/ 213253 h 270373"/>
                <a:gd name="connsiteX79" fmla="*/ 92368 w 210447"/>
                <a:gd name="connsiteY79" fmla="*/ 198972 h 270373"/>
                <a:gd name="connsiteX80" fmla="*/ 95225 w 210447"/>
                <a:gd name="connsiteY80" fmla="*/ 195164 h 270373"/>
                <a:gd name="connsiteX81" fmla="*/ 101891 w 210447"/>
                <a:gd name="connsiteY81" fmla="*/ 191356 h 270373"/>
                <a:gd name="connsiteX82" fmla="*/ 111413 w 210447"/>
                <a:gd name="connsiteY82" fmla="*/ 187548 h 270373"/>
                <a:gd name="connsiteX83" fmla="*/ 131411 w 210447"/>
                <a:gd name="connsiteY83" fmla="*/ 187548 h 270373"/>
                <a:gd name="connsiteX84" fmla="*/ 138076 w 210447"/>
                <a:gd name="connsiteY84" fmla="*/ 180884 h 270373"/>
                <a:gd name="connsiteX85" fmla="*/ 140933 w 210447"/>
                <a:gd name="connsiteY85" fmla="*/ 174220 h 270373"/>
                <a:gd name="connsiteX86" fmla="*/ 143790 w 210447"/>
                <a:gd name="connsiteY86" fmla="*/ 174220 h 270373"/>
                <a:gd name="connsiteX87" fmla="*/ 143790 w 210447"/>
                <a:gd name="connsiteY87" fmla="*/ 178028 h 270373"/>
                <a:gd name="connsiteX88" fmla="*/ 146647 w 210447"/>
                <a:gd name="connsiteY88" fmla="*/ 181836 h 270373"/>
                <a:gd name="connsiteX89" fmla="*/ 146647 w 210447"/>
                <a:gd name="connsiteY89" fmla="*/ 192308 h 270373"/>
                <a:gd name="connsiteX90" fmla="*/ 149504 w 210447"/>
                <a:gd name="connsiteY90" fmla="*/ 188500 h 270373"/>
                <a:gd name="connsiteX91" fmla="*/ 169501 w 210447"/>
                <a:gd name="connsiteY91" fmla="*/ 188500 h 270373"/>
                <a:gd name="connsiteX92" fmla="*/ 169501 w 210447"/>
                <a:gd name="connsiteY92" fmla="*/ 184692 h 270373"/>
                <a:gd name="connsiteX93" fmla="*/ 172358 w 210447"/>
                <a:gd name="connsiteY93" fmla="*/ 178028 h 270373"/>
                <a:gd name="connsiteX94" fmla="*/ 175214 w 210447"/>
                <a:gd name="connsiteY94" fmla="*/ 174220 h 270373"/>
                <a:gd name="connsiteX95" fmla="*/ 178071 w 210447"/>
                <a:gd name="connsiteY95" fmla="*/ 163748 h 270373"/>
                <a:gd name="connsiteX96" fmla="*/ 187594 w 210447"/>
                <a:gd name="connsiteY96" fmla="*/ 157083 h 270373"/>
                <a:gd name="connsiteX97" fmla="*/ 187594 w 210447"/>
                <a:gd name="connsiteY97" fmla="*/ 142803 h 270373"/>
                <a:gd name="connsiteX98" fmla="*/ 190450 w 210447"/>
                <a:gd name="connsiteY98" fmla="*/ 138995 h 270373"/>
                <a:gd name="connsiteX99" fmla="*/ 199973 w 210447"/>
                <a:gd name="connsiteY99" fmla="*/ 138995 h 270373"/>
                <a:gd name="connsiteX100" fmla="*/ 202829 w 210447"/>
                <a:gd name="connsiteY100" fmla="*/ 124715 h 270373"/>
                <a:gd name="connsiteX101" fmla="*/ 209495 w 210447"/>
                <a:gd name="connsiteY101" fmla="*/ 118051 h 270373"/>
                <a:gd name="connsiteX102" fmla="*/ 210448 w 210447"/>
                <a:gd name="connsiteY102" fmla="*/ 114243 h 270373"/>
                <a:gd name="connsiteX103" fmla="*/ 164739 w 210447"/>
                <a:gd name="connsiteY103" fmla="*/ 251334 h 270373"/>
                <a:gd name="connsiteX104" fmla="*/ 171405 w 210447"/>
                <a:gd name="connsiteY104" fmla="*/ 251334 h 270373"/>
                <a:gd name="connsiteX105" fmla="*/ 171405 w 210447"/>
                <a:gd name="connsiteY105" fmla="*/ 247525 h 270373"/>
                <a:gd name="connsiteX106" fmla="*/ 164739 w 210447"/>
                <a:gd name="connsiteY106" fmla="*/ 247525 h 270373"/>
                <a:gd name="connsiteX107" fmla="*/ 164739 w 210447"/>
                <a:gd name="connsiteY107" fmla="*/ 251334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10447" h="270373">
                  <a:moveTo>
                    <a:pt x="210448" y="114243"/>
                  </a:moveTo>
                  <a:lnTo>
                    <a:pt x="207591" y="107579"/>
                  </a:lnTo>
                  <a:lnTo>
                    <a:pt x="204734" y="103770"/>
                  </a:lnTo>
                  <a:lnTo>
                    <a:pt x="198068" y="89490"/>
                  </a:lnTo>
                  <a:lnTo>
                    <a:pt x="198068" y="85682"/>
                  </a:lnTo>
                  <a:lnTo>
                    <a:pt x="200925" y="81874"/>
                  </a:lnTo>
                  <a:lnTo>
                    <a:pt x="203782" y="81874"/>
                  </a:lnTo>
                  <a:lnTo>
                    <a:pt x="206639" y="78066"/>
                  </a:lnTo>
                  <a:lnTo>
                    <a:pt x="186642" y="53313"/>
                  </a:lnTo>
                  <a:lnTo>
                    <a:pt x="189498" y="49505"/>
                  </a:lnTo>
                  <a:lnTo>
                    <a:pt x="179976" y="39033"/>
                  </a:lnTo>
                  <a:lnTo>
                    <a:pt x="179976" y="35225"/>
                  </a:lnTo>
                  <a:lnTo>
                    <a:pt x="182832" y="31417"/>
                  </a:lnTo>
                  <a:lnTo>
                    <a:pt x="182832" y="24753"/>
                  </a:lnTo>
                  <a:lnTo>
                    <a:pt x="179976" y="24753"/>
                  </a:lnTo>
                  <a:lnTo>
                    <a:pt x="179976" y="28561"/>
                  </a:lnTo>
                  <a:lnTo>
                    <a:pt x="177119" y="24753"/>
                  </a:lnTo>
                  <a:lnTo>
                    <a:pt x="174262" y="24753"/>
                  </a:lnTo>
                  <a:lnTo>
                    <a:pt x="174262" y="10472"/>
                  </a:lnTo>
                  <a:lnTo>
                    <a:pt x="171405" y="3808"/>
                  </a:lnTo>
                  <a:lnTo>
                    <a:pt x="168549" y="0"/>
                  </a:lnTo>
                  <a:lnTo>
                    <a:pt x="161883" y="0"/>
                  </a:lnTo>
                  <a:lnTo>
                    <a:pt x="161883" y="3808"/>
                  </a:lnTo>
                  <a:lnTo>
                    <a:pt x="159026" y="7616"/>
                  </a:lnTo>
                  <a:lnTo>
                    <a:pt x="159026" y="11424"/>
                  </a:lnTo>
                  <a:lnTo>
                    <a:pt x="149504" y="21897"/>
                  </a:lnTo>
                  <a:lnTo>
                    <a:pt x="135220" y="21897"/>
                  </a:lnTo>
                  <a:lnTo>
                    <a:pt x="132363" y="18088"/>
                  </a:lnTo>
                  <a:lnTo>
                    <a:pt x="132363" y="14280"/>
                  </a:lnTo>
                  <a:lnTo>
                    <a:pt x="125697" y="14280"/>
                  </a:lnTo>
                  <a:lnTo>
                    <a:pt x="119031" y="20945"/>
                  </a:lnTo>
                  <a:lnTo>
                    <a:pt x="105700" y="20945"/>
                  </a:lnTo>
                  <a:lnTo>
                    <a:pt x="96178" y="35225"/>
                  </a:lnTo>
                  <a:lnTo>
                    <a:pt x="82846" y="18088"/>
                  </a:lnTo>
                  <a:lnTo>
                    <a:pt x="79989" y="18088"/>
                  </a:lnTo>
                  <a:lnTo>
                    <a:pt x="77133" y="21897"/>
                  </a:lnTo>
                  <a:lnTo>
                    <a:pt x="77133" y="25705"/>
                  </a:lnTo>
                  <a:lnTo>
                    <a:pt x="70467" y="25705"/>
                  </a:lnTo>
                  <a:lnTo>
                    <a:pt x="63801" y="21897"/>
                  </a:lnTo>
                  <a:lnTo>
                    <a:pt x="60944" y="18088"/>
                  </a:lnTo>
                  <a:lnTo>
                    <a:pt x="54278" y="18088"/>
                  </a:lnTo>
                  <a:lnTo>
                    <a:pt x="44756" y="28561"/>
                  </a:lnTo>
                  <a:lnTo>
                    <a:pt x="47613" y="42841"/>
                  </a:lnTo>
                  <a:lnTo>
                    <a:pt x="38090" y="53313"/>
                  </a:lnTo>
                  <a:lnTo>
                    <a:pt x="44756" y="57121"/>
                  </a:lnTo>
                  <a:lnTo>
                    <a:pt x="47613" y="60929"/>
                  </a:lnTo>
                  <a:lnTo>
                    <a:pt x="47613" y="64738"/>
                  </a:lnTo>
                  <a:lnTo>
                    <a:pt x="44756" y="68546"/>
                  </a:lnTo>
                  <a:lnTo>
                    <a:pt x="41899" y="75210"/>
                  </a:lnTo>
                  <a:lnTo>
                    <a:pt x="41899" y="81874"/>
                  </a:lnTo>
                  <a:lnTo>
                    <a:pt x="44756" y="85682"/>
                  </a:lnTo>
                  <a:lnTo>
                    <a:pt x="51422" y="85682"/>
                  </a:lnTo>
                  <a:lnTo>
                    <a:pt x="58088" y="89490"/>
                  </a:lnTo>
                  <a:lnTo>
                    <a:pt x="60944" y="93298"/>
                  </a:lnTo>
                  <a:lnTo>
                    <a:pt x="60944" y="100914"/>
                  </a:lnTo>
                  <a:lnTo>
                    <a:pt x="58088" y="107579"/>
                  </a:lnTo>
                  <a:lnTo>
                    <a:pt x="51422" y="114243"/>
                  </a:lnTo>
                  <a:lnTo>
                    <a:pt x="44756" y="128523"/>
                  </a:lnTo>
                  <a:lnTo>
                    <a:pt x="38090" y="132331"/>
                  </a:lnTo>
                  <a:lnTo>
                    <a:pt x="35233" y="138995"/>
                  </a:lnTo>
                  <a:lnTo>
                    <a:pt x="21902" y="145659"/>
                  </a:lnTo>
                  <a:lnTo>
                    <a:pt x="21902" y="152323"/>
                  </a:lnTo>
                  <a:lnTo>
                    <a:pt x="12379" y="158988"/>
                  </a:lnTo>
                  <a:lnTo>
                    <a:pt x="2857" y="200877"/>
                  </a:lnTo>
                  <a:lnTo>
                    <a:pt x="2857" y="218013"/>
                  </a:lnTo>
                  <a:lnTo>
                    <a:pt x="0" y="263710"/>
                  </a:lnTo>
                  <a:lnTo>
                    <a:pt x="6666" y="263710"/>
                  </a:lnTo>
                  <a:lnTo>
                    <a:pt x="13332" y="270374"/>
                  </a:lnTo>
                  <a:lnTo>
                    <a:pt x="16188" y="270374"/>
                  </a:lnTo>
                  <a:lnTo>
                    <a:pt x="22854" y="256094"/>
                  </a:lnTo>
                  <a:lnTo>
                    <a:pt x="25711" y="252286"/>
                  </a:lnTo>
                  <a:lnTo>
                    <a:pt x="25711" y="248478"/>
                  </a:lnTo>
                  <a:lnTo>
                    <a:pt x="39043" y="244670"/>
                  </a:lnTo>
                  <a:lnTo>
                    <a:pt x="88559" y="248478"/>
                  </a:lnTo>
                  <a:lnTo>
                    <a:pt x="88559" y="241813"/>
                  </a:lnTo>
                  <a:lnTo>
                    <a:pt x="85703" y="238005"/>
                  </a:lnTo>
                  <a:lnTo>
                    <a:pt x="82846" y="231341"/>
                  </a:lnTo>
                  <a:lnTo>
                    <a:pt x="89512" y="217061"/>
                  </a:lnTo>
                  <a:lnTo>
                    <a:pt x="92368" y="213253"/>
                  </a:lnTo>
                  <a:lnTo>
                    <a:pt x="92368" y="198972"/>
                  </a:lnTo>
                  <a:lnTo>
                    <a:pt x="95225" y="195164"/>
                  </a:lnTo>
                  <a:lnTo>
                    <a:pt x="101891" y="191356"/>
                  </a:lnTo>
                  <a:lnTo>
                    <a:pt x="111413" y="187548"/>
                  </a:lnTo>
                  <a:lnTo>
                    <a:pt x="131411" y="187548"/>
                  </a:lnTo>
                  <a:lnTo>
                    <a:pt x="138076" y="180884"/>
                  </a:lnTo>
                  <a:lnTo>
                    <a:pt x="140933" y="174220"/>
                  </a:lnTo>
                  <a:lnTo>
                    <a:pt x="143790" y="174220"/>
                  </a:lnTo>
                  <a:lnTo>
                    <a:pt x="143790" y="178028"/>
                  </a:lnTo>
                  <a:lnTo>
                    <a:pt x="146647" y="181836"/>
                  </a:lnTo>
                  <a:lnTo>
                    <a:pt x="146647" y="192308"/>
                  </a:lnTo>
                  <a:lnTo>
                    <a:pt x="149504" y="188500"/>
                  </a:lnTo>
                  <a:lnTo>
                    <a:pt x="169501" y="188500"/>
                  </a:lnTo>
                  <a:lnTo>
                    <a:pt x="169501" y="184692"/>
                  </a:lnTo>
                  <a:lnTo>
                    <a:pt x="172358" y="178028"/>
                  </a:lnTo>
                  <a:lnTo>
                    <a:pt x="175214" y="174220"/>
                  </a:lnTo>
                  <a:lnTo>
                    <a:pt x="178071" y="163748"/>
                  </a:lnTo>
                  <a:lnTo>
                    <a:pt x="187594" y="157083"/>
                  </a:lnTo>
                  <a:lnTo>
                    <a:pt x="187594" y="142803"/>
                  </a:lnTo>
                  <a:lnTo>
                    <a:pt x="190450" y="138995"/>
                  </a:lnTo>
                  <a:lnTo>
                    <a:pt x="199973" y="138995"/>
                  </a:lnTo>
                  <a:lnTo>
                    <a:pt x="202829" y="124715"/>
                  </a:lnTo>
                  <a:lnTo>
                    <a:pt x="209495" y="118051"/>
                  </a:lnTo>
                  <a:lnTo>
                    <a:pt x="210448" y="114243"/>
                  </a:lnTo>
                  <a:close/>
                  <a:moveTo>
                    <a:pt x="164739" y="251334"/>
                  </a:moveTo>
                  <a:lnTo>
                    <a:pt x="171405" y="251334"/>
                  </a:lnTo>
                  <a:lnTo>
                    <a:pt x="171405" y="247525"/>
                  </a:lnTo>
                  <a:lnTo>
                    <a:pt x="164739" y="247525"/>
                  </a:lnTo>
                  <a:lnTo>
                    <a:pt x="164739" y="251334"/>
                  </a:lnTo>
                  <a:close/>
                </a:path>
              </a:pathLst>
            </a:custGeom>
            <a:solidFill>
              <a:srgbClr val="AFABAB"/>
            </a:solidFill>
            <a:ln w="9518" cap="flat">
              <a:noFill/>
              <a:prstDash val="solid"/>
              <a:miter/>
            </a:ln>
          </p:spPr>
          <p:txBody>
            <a:bodyPr rtlCol="0" anchor="ctr"/>
            <a:lstStyle/>
            <a:p>
              <a:endParaRPr lang="en-US" noProof="0" dirty="0"/>
            </a:p>
          </p:txBody>
        </p:sp>
        <p:sp>
          <p:nvSpPr>
            <p:cNvPr id="6169" name="Serbest Form 6168">
              <a:extLst>
                <a:ext uri="{FF2B5EF4-FFF2-40B4-BE49-F238E27FC236}">
                  <a16:creationId xmlns:a16="http://schemas.microsoft.com/office/drawing/2014/main" id="{57A3A0B3-3C3A-3948-98E6-3F7FCE2E76FB}"/>
                </a:ext>
              </a:extLst>
            </p:cNvPr>
            <p:cNvSpPr/>
            <p:nvPr/>
          </p:nvSpPr>
          <p:spPr>
            <a:xfrm>
              <a:off x="6774954" y="3770775"/>
              <a:ext cx="210447" cy="270373"/>
            </a:xfrm>
            <a:custGeom>
              <a:avLst/>
              <a:gdLst>
                <a:gd name="connsiteX0" fmla="*/ 210448 w 210447"/>
                <a:gd name="connsiteY0" fmla="*/ 114243 h 270373"/>
                <a:gd name="connsiteX1" fmla="*/ 207591 w 210447"/>
                <a:gd name="connsiteY1" fmla="*/ 107579 h 270373"/>
                <a:gd name="connsiteX2" fmla="*/ 204734 w 210447"/>
                <a:gd name="connsiteY2" fmla="*/ 103770 h 270373"/>
                <a:gd name="connsiteX3" fmla="*/ 198068 w 210447"/>
                <a:gd name="connsiteY3" fmla="*/ 89490 h 270373"/>
                <a:gd name="connsiteX4" fmla="*/ 198068 w 210447"/>
                <a:gd name="connsiteY4" fmla="*/ 85682 h 270373"/>
                <a:gd name="connsiteX5" fmla="*/ 200925 w 210447"/>
                <a:gd name="connsiteY5" fmla="*/ 81874 h 270373"/>
                <a:gd name="connsiteX6" fmla="*/ 203782 w 210447"/>
                <a:gd name="connsiteY6" fmla="*/ 81874 h 270373"/>
                <a:gd name="connsiteX7" fmla="*/ 206639 w 210447"/>
                <a:gd name="connsiteY7" fmla="*/ 78066 h 270373"/>
                <a:gd name="connsiteX8" fmla="*/ 186642 w 210447"/>
                <a:gd name="connsiteY8" fmla="*/ 53313 h 270373"/>
                <a:gd name="connsiteX9" fmla="*/ 189498 w 210447"/>
                <a:gd name="connsiteY9" fmla="*/ 49505 h 270373"/>
                <a:gd name="connsiteX10" fmla="*/ 179976 w 210447"/>
                <a:gd name="connsiteY10" fmla="*/ 39033 h 270373"/>
                <a:gd name="connsiteX11" fmla="*/ 179976 w 210447"/>
                <a:gd name="connsiteY11" fmla="*/ 35225 h 270373"/>
                <a:gd name="connsiteX12" fmla="*/ 182832 w 210447"/>
                <a:gd name="connsiteY12" fmla="*/ 31417 h 270373"/>
                <a:gd name="connsiteX13" fmla="*/ 182832 w 210447"/>
                <a:gd name="connsiteY13" fmla="*/ 24753 h 270373"/>
                <a:gd name="connsiteX14" fmla="*/ 179976 w 210447"/>
                <a:gd name="connsiteY14" fmla="*/ 24753 h 270373"/>
                <a:gd name="connsiteX15" fmla="*/ 179976 w 210447"/>
                <a:gd name="connsiteY15" fmla="*/ 28561 h 270373"/>
                <a:gd name="connsiteX16" fmla="*/ 177119 w 210447"/>
                <a:gd name="connsiteY16" fmla="*/ 24753 h 270373"/>
                <a:gd name="connsiteX17" fmla="*/ 174262 w 210447"/>
                <a:gd name="connsiteY17" fmla="*/ 24753 h 270373"/>
                <a:gd name="connsiteX18" fmla="*/ 174262 w 210447"/>
                <a:gd name="connsiteY18" fmla="*/ 10472 h 270373"/>
                <a:gd name="connsiteX19" fmla="*/ 171405 w 210447"/>
                <a:gd name="connsiteY19" fmla="*/ 3808 h 270373"/>
                <a:gd name="connsiteX20" fmla="*/ 168549 w 210447"/>
                <a:gd name="connsiteY20" fmla="*/ 0 h 270373"/>
                <a:gd name="connsiteX21" fmla="*/ 161883 w 210447"/>
                <a:gd name="connsiteY21" fmla="*/ 0 h 270373"/>
                <a:gd name="connsiteX22" fmla="*/ 161883 w 210447"/>
                <a:gd name="connsiteY22" fmla="*/ 3808 h 270373"/>
                <a:gd name="connsiteX23" fmla="*/ 159026 w 210447"/>
                <a:gd name="connsiteY23" fmla="*/ 7616 h 270373"/>
                <a:gd name="connsiteX24" fmla="*/ 159026 w 210447"/>
                <a:gd name="connsiteY24" fmla="*/ 11424 h 270373"/>
                <a:gd name="connsiteX25" fmla="*/ 149504 w 210447"/>
                <a:gd name="connsiteY25" fmla="*/ 21897 h 270373"/>
                <a:gd name="connsiteX26" fmla="*/ 135220 w 210447"/>
                <a:gd name="connsiteY26" fmla="*/ 21897 h 270373"/>
                <a:gd name="connsiteX27" fmla="*/ 132363 w 210447"/>
                <a:gd name="connsiteY27" fmla="*/ 18088 h 270373"/>
                <a:gd name="connsiteX28" fmla="*/ 132363 w 210447"/>
                <a:gd name="connsiteY28" fmla="*/ 14280 h 270373"/>
                <a:gd name="connsiteX29" fmla="*/ 125697 w 210447"/>
                <a:gd name="connsiteY29" fmla="*/ 14280 h 270373"/>
                <a:gd name="connsiteX30" fmla="*/ 119031 w 210447"/>
                <a:gd name="connsiteY30" fmla="*/ 20945 h 270373"/>
                <a:gd name="connsiteX31" fmla="*/ 105700 w 210447"/>
                <a:gd name="connsiteY31" fmla="*/ 20945 h 270373"/>
                <a:gd name="connsiteX32" fmla="*/ 96178 w 210447"/>
                <a:gd name="connsiteY32" fmla="*/ 35225 h 270373"/>
                <a:gd name="connsiteX33" fmla="*/ 82846 w 210447"/>
                <a:gd name="connsiteY33" fmla="*/ 18088 h 270373"/>
                <a:gd name="connsiteX34" fmla="*/ 79989 w 210447"/>
                <a:gd name="connsiteY34" fmla="*/ 18088 h 270373"/>
                <a:gd name="connsiteX35" fmla="*/ 77133 w 210447"/>
                <a:gd name="connsiteY35" fmla="*/ 21897 h 270373"/>
                <a:gd name="connsiteX36" fmla="*/ 77133 w 210447"/>
                <a:gd name="connsiteY36" fmla="*/ 25705 h 270373"/>
                <a:gd name="connsiteX37" fmla="*/ 70467 w 210447"/>
                <a:gd name="connsiteY37" fmla="*/ 25705 h 270373"/>
                <a:gd name="connsiteX38" fmla="*/ 63801 w 210447"/>
                <a:gd name="connsiteY38" fmla="*/ 21897 h 270373"/>
                <a:gd name="connsiteX39" fmla="*/ 60944 w 210447"/>
                <a:gd name="connsiteY39" fmla="*/ 18088 h 270373"/>
                <a:gd name="connsiteX40" fmla="*/ 54278 w 210447"/>
                <a:gd name="connsiteY40" fmla="*/ 18088 h 270373"/>
                <a:gd name="connsiteX41" fmla="*/ 44756 w 210447"/>
                <a:gd name="connsiteY41" fmla="*/ 28561 h 270373"/>
                <a:gd name="connsiteX42" fmla="*/ 47613 w 210447"/>
                <a:gd name="connsiteY42" fmla="*/ 42841 h 270373"/>
                <a:gd name="connsiteX43" fmla="*/ 38090 w 210447"/>
                <a:gd name="connsiteY43" fmla="*/ 53313 h 270373"/>
                <a:gd name="connsiteX44" fmla="*/ 44756 w 210447"/>
                <a:gd name="connsiteY44" fmla="*/ 57121 h 270373"/>
                <a:gd name="connsiteX45" fmla="*/ 47613 w 210447"/>
                <a:gd name="connsiteY45" fmla="*/ 60929 h 270373"/>
                <a:gd name="connsiteX46" fmla="*/ 47613 w 210447"/>
                <a:gd name="connsiteY46" fmla="*/ 64738 h 270373"/>
                <a:gd name="connsiteX47" fmla="*/ 44756 w 210447"/>
                <a:gd name="connsiteY47" fmla="*/ 68546 h 270373"/>
                <a:gd name="connsiteX48" fmla="*/ 41899 w 210447"/>
                <a:gd name="connsiteY48" fmla="*/ 75210 h 270373"/>
                <a:gd name="connsiteX49" fmla="*/ 41899 w 210447"/>
                <a:gd name="connsiteY49" fmla="*/ 81874 h 270373"/>
                <a:gd name="connsiteX50" fmla="*/ 44756 w 210447"/>
                <a:gd name="connsiteY50" fmla="*/ 85682 h 270373"/>
                <a:gd name="connsiteX51" fmla="*/ 51422 w 210447"/>
                <a:gd name="connsiteY51" fmla="*/ 85682 h 270373"/>
                <a:gd name="connsiteX52" fmla="*/ 58088 w 210447"/>
                <a:gd name="connsiteY52" fmla="*/ 89490 h 270373"/>
                <a:gd name="connsiteX53" fmla="*/ 60944 w 210447"/>
                <a:gd name="connsiteY53" fmla="*/ 93298 h 270373"/>
                <a:gd name="connsiteX54" fmla="*/ 60944 w 210447"/>
                <a:gd name="connsiteY54" fmla="*/ 100914 h 270373"/>
                <a:gd name="connsiteX55" fmla="*/ 58088 w 210447"/>
                <a:gd name="connsiteY55" fmla="*/ 107579 h 270373"/>
                <a:gd name="connsiteX56" fmla="*/ 51422 w 210447"/>
                <a:gd name="connsiteY56" fmla="*/ 114243 h 270373"/>
                <a:gd name="connsiteX57" fmla="*/ 44756 w 210447"/>
                <a:gd name="connsiteY57" fmla="*/ 128523 h 270373"/>
                <a:gd name="connsiteX58" fmla="*/ 38090 w 210447"/>
                <a:gd name="connsiteY58" fmla="*/ 132331 h 270373"/>
                <a:gd name="connsiteX59" fmla="*/ 35233 w 210447"/>
                <a:gd name="connsiteY59" fmla="*/ 138995 h 270373"/>
                <a:gd name="connsiteX60" fmla="*/ 21902 w 210447"/>
                <a:gd name="connsiteY60" fmla="*/ 145659 h 270373"/>
                <a:gd name="connsiteX61" fmla="*/ 21902 w 210447"/>
                <a:gd name="connsiteY61" fmla="*/ 152323 h 270373"/>
                <a:gd name="connsiteX62" fmla="*/ 12379 w 210447"/>
                <a:gd name="connsiteY62" fmla="*/ 158988 h 270373"/>
                <a:gd name="connsiteX63" fmla="*/ 2857 w 210447"/>
                <a:gd name="connsiteY63" fmla="*/ 200877 h 270373"/>
                <a:gd name="connsiteX64" fmla="*/ 2857 w 210447"/>
                <a:gd name="connsiteY64" fmla="*/ 218013 h 270373"/>
                <a:gd name="connsiteX65" fmla="*/ 0 w 210447"/>
                <a:gd name="connsiteY65" fmla="*/ 263710 h 270373"/>
                <a:gd name="connsiteX66" fmla="*/ 6666 w 210447"/>
                <a:gd name="connsiteY66" fmla="*/ 263710 h 270373"/>
                <a:gd name="connsiteX67" fmla="*/ 13332 w 210447"/>
                <a:gd name="connsiteY67" fmla="*/ 270374 h 270373"/>
                <a:gd name="connsiteX68" fmla="*/ 16188 w 210447"/>
                <a:gd name="connsiteY68" fmla="*/ 270374 h 270373"/>
                <a:gd name="connsiteX69" fmla="*/ 22854 w 210447"/>
                <a:gd name="connsiteY69" fmla="*/ 256094 h 270373"/>
                <a:gd name="connsiteX70" fmla="*/ 25711 w 210447"/>
                <a:gd name="connsiteY70" fmla="*/ 252286 h 270373"/>
                <a:gd name="connsiteX71" fmla="*/ 25711 w 210447"/>
                <a:gd name="connsiteY71" fmla="*/ 248478 h 270373"/>
                <a:gd name="connsiteX72" fmla="*/ 39043 w 210447"/>
                <a:gd name="connsiteY72" fmla="*/ 244670 h 270373"/>
                <a:gd name="connsiteX73" fmla="*/ 88559 w 210447"/>
                <a:gd name="connsiteY73" fmla="*/ 248478 h 270373"/>
                <a:gd name="connsiteX74" fmla="*/ 88559 w 210447"/>
                <a:gd name="connsiteY74" fmla="*/ 241813 h 270373"/>
                <a:gd name="connsiteX75" fmla="*/ 85703 w 210447"/>
                <a:gd name="connsiteY75" fmla="*/ 238005 h 270373"/>
                <a:gd name="connsiteX76" fmla="*/ 82846 w 210447"/>
                <a:gd name="connsiteY76" fmla="*/ 231341 h 270373"/>
                <a:gd name="connsiteX77" fmla="*/ 89512 w 210447"/>
                <a:gd name="connsiteY77" fmla="*/ 217061 h 270373"/>
                <a:gd name="connsiteX78" fmla="*/ 92368 w 210447"/>
                <a:gd name="connsiteY78" fmla="*/ 213253 h 270373"/>
                <a:gd name="connsiteX79" fmla="*/ 92368 w 210447"/>
                <a:gd name="connsiteY79" fmla="*/ 198972 h 270373"/>
                <a:gd name="connsiteX80" fmla="*/ 95225 w 210447"/>
                <a:gd name="connsiteY80" fmla="*/ 195164 h 270373"/>
                <a:gd name="connsiteX81" fmla="*/ 101891 w 210447"/>
                <a:gd name="connsiteY81" fmla="*/ 191356 h 270373"/>
                <a:gd name="connsiteX82" fmla="*/ 111413 w 210447"/>
                <a:gd name="connsiteY82" fmla="*/ 187548 h 270373"/>
                <a:gd name="connsiteX83" fmla="*/ 131411 w 210447"/>
                <a:gd name="connsiteY83" fmla="*/ 187548 h 270373"/>
                <a:gd name="connsiteX84" fmla="*/ 138076 w 210447"/>
                <a:gd name="connsiteY84" fmla="*/ 180884 h 270373"/>
                <a:gd name="connsiteX85" fmla="*/ 140933 w 210447"/>
                <a:gd name="connsiteY85" fmla="*/ 174220 h 270373"/>
                <a:gd name="connsiteX86" fmla="*/ 143790 w 210447"/>
                <a:gd name="connsiteY86" fmla="*/ 174220 h 270373"/>
                <a:gd name="connsiteX87" fmla="*/ 143790 w 210447"/>
                <a:gd name="connsiteY87" fmla="*/ 178028 h 270373"/>
                <a:gd name="connsiteX88" fmla="*/ 146647 w 210447"/>
                <a:gd name="connsiteY88" fmla="*/ 181836 h 270373"/>
                <a:gd name="connsiteX89" fmla="*/ 146647 w 210447"/>
                <a:gd name="connsiteY89" fmla="*/ 192308 h 270373"/>
                <a:gd name="connsiteX90" fmla="*/ 149504 w 210447"/>
                <a:gd name="connsiteY90" fmla="*/ 188500 h 270373"/>
                <a:gd name="connsiteX91" fmla="*/ 169501 w 210447"/>
                <a:gd name="connsiteY91" fmla="*/ 188500 h 270373"/>
                <a:gd name="connsiteX92" fmla="*/ 169501 w 210447"/>
                <a:gd name="connsiteY92" fmla="*/ 184692 h 270373"/>
                <a:gd name="connsiteX93" fmla="*/ 172358 w 210447"/>
                <a:gd name="connsiteY93" fmla="*/ 178028 h 270373"/>
                <a:gd name="connsiteX94" fmla="*/ 175214 w 210447"/>
                <a:gd name="connsiteY94" fmla="*/ 174220 h 270373"/>
                <a:gd name="connsiteX95" fmla="*/ 178071 w 210447"/>
                <a:gd name="connsiteY95" fmla="*/ 163748 h 270373"/>
                <a:gd name="connsiteX96" fmla="*/ 187594 w 210447"/>
                <a:gd name="connsiteY96" fmla="*/ 157083 h 270373"/>
                <a:gd name="connsiteX97" fmla="*/ 187594 w 210447"/>
                <a:gd name="connsiteY97" fmla="*/ 142803 h 270373"/>
                <a:gd name="connsiteX98" fmla="*/ 190450 w 210447"/>
                <a:gd name="connsiteY98" fmla="*/ 138995 h 270373"/>
                <a:gd name="connsiteX99" fmla="*/ 199973 w 210447"/>
                <a:gd name="connsiteY99" fmla="*/ 138995 h 270373"/>
                <a:gd name="connsiteX100" fmla="*/ 202829 w 210447"/>
                <a:gd name="connsiteY100" fmla="*/ 124715 h 270373"/>
                <a:gd name="connsiteX101" fmla="*/ 209495 w 210447"/>
                <a:gd name="connsiteY101" fmla="*/ 118051 h 270373"/>
                <a:gd name="connsiteX102" fmla="*/ 210448 w 210447"/>
                <a:gd name="connsiteY102" fmla="*/ 114243 h 270373"/>
                <a:gd name="connsiteX103" fmla="*/ 164739 w 210447"/>
                <a:gd name="connsiteY103" fmla="*/ 251334 h 270373"/>
                <a:gd name="connsiteX104" fmla="*/ 171405 w 210447"/>
                <a:gd name="connsiteY104" fmla="*/ 251334 h 270373"/>
                <a:gd name="connsiteX105" fmla="*/ 171405 w 210447"/>
                <a:gd name="connsiteY105" fmla="*/ 247525 h 270373"/>
                <a:gd name="connsiteX106" fmla="*/ 164739 w 210447"/>
                <a:gd name="connsiteY106" fmla="*/ 247525 h 270373"/>
                <a:gd name="connsiteX107" fmla="*/ 164739 w 210447"/>
                <a:gd name="connsiteY107" fmla="*/ 251334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10447" h="270373">
                  <a:moveTo>
                    <a:pt x="210448" y="114243"/>
                  </a:moveTo>
                  <a:lnTo>
                    <a:pt x="207591" y="107579"/>
                  </a:lnTo>
                  <a:lnTo>
                    <a:pt x="204734" y="103770"/>
                  </a:lnTo>
                  <a:lnTo>
                    <a:pt x="198068" y="89490"/>
                  </a:lnTo>
                  <a:lnTo>
                    <a:pt x="198068" y="85682"/>
                  </a:lnTo>
                  <a:lnTo>
                    <a:pt x="200925" y="81874"/>
                  </a:lnTo>
                  <a:lnTo>
                    <a:pt x="203782" y="81874"/>
                  </a:lnTo>
                  <a:lnTo>
                    <a:pt x="206639" y="78066"/>
                  </a:lnTo>
                  <a:lnTo>
                    <a:pt x="186642" y="53313"/>
                  </a:lnTo>
                  <a:lnTo>
                    <a:pt x="189498" y="49505"/>
                  </a:lnTo>
                  <a:lnTo>
                    <a:pt x="179976" y="39033"/>
                  </a:lnTo>
                  <a:lnTo>
                    <a:pt x="179976" y="35225"/>
                  </a:lnTo>
                  <a:lnTo>
                    <a:pt x="182832" y="31417"/>
                  </a:lnTo>
                  <a:lnTo>
                    <a:pt x="182832" y="24753"/>
                  </a:lnTo>
                  <a:lnTo>
                    <a:pt x="179976" y="24753"/>
                  </a:lnTo>
                  <a:lnTo>
                    <a:pt x="179976" y="28561"/>
                  </a:lnTo>
                  <a:lnTo>
                    <a:pt x="177119" y="24753"/>
                  </a:lnTo>
                  <a:lnTo>
                    <a:pt x="174262" y="24753"/>
                  </a:lnTo>
                  <a:lnTo>
                    <a:pt x="174262" y="10472"/>
                  </a:lnTo>
                  <a:lnTo>
                    <a:pt x="171405" y="3808"/>
                  </a:lnTo>
                  <a:lnTo>
                    <a:pt x="168549" y="0"/>
                  </a:lnTo>
                  <a:lnTo>
                    <a:pt x="161883" y="0"/>
                  </a:lnTo>
                  <a:lnTo>
                    <a:pt x="161883" y="3808"/>
                  </a:lnTo>
                  <a:lnTo>
                    <a:pt x="159026" y="7616"/>
                  </a:lnTo>
                  <a:lnTo>
                    <a:pt x="159026" y="11424"/>
                  </a:lnTo>
                  <a:lnTo>
                    <a:pt x="149504" y="21897"/>
                  </a:lnTo>
                  <a:lnTo>
                    <a:pt x="135220" y="21897"/>
                  </a:lnTo>
                  <a:lnTo>
                    <a:pt x="132363" y="18088"/>
                  </a:lnTo>
                  <a:lnTo>
                    <a:pt x="132363" y="14280"/>
                  </a:lnTo>
                  <a:lnTo>
                    <a:pt x="125697" y="14280"/>
                  </a:lnTo>
                  <a:lnTo>
                    <a:pt x="119031" y="20945"/>
                  </a:lnTo>
                  <a:lnTo>
                    <a:pt x="105700" y="20945"/>
                  </a:lnTo>
                  <a:lnTo>
                    <a:pt x="96178" y="35225"/>
                  </a:lnTo>
                  <a:lnTo>
                    <a:pt x="82846" y="18088"/>
                  </a:lnTo>
                  <a:lnTo>
                    <a:pt x="79989" y="18088"/>
                  </a:lnTo>
                  <a:lnTo>
                    <a:pt x="77133" y="21897"/>
                  </a:lnTo>
                  <a:lnTo>
                    <a:pt x="77133" y="25705"/>
                  </a:lnTo>
                  <a:lnTo>
                    <a:pt x="70467" y="25705"/>
                  </a:lnTo>
                  <a:lnTo>
                    <a:pt x="63801" y="21897"/>
                  </a:lnTo>
                  <a:lnTo>
                    <a:pt x="60944" y="18088"/>
                  </a:lnTo>
                  <a:lnTo>
                    <a:pt x="54278" y="18088"/>
                  </a:lnTo>
                  <a:lnTo>
                    <a:pt x="44756" y="28561"/>
                  </a:lnTo>
                  <a:lnTo>
                    <a:pt x="47613" y="42841"/>
                  </a:lnTo>
                  <a:lnTo>
                    <a:pt x="38090" y="53313"/>
                  </a:lnTo>
                  <a:lnTo>
                    <a:pt x="44756" y="57121"/>
                  </a:lnTo>
                  <a:lnTo>
                    <a:pt x="47613" y="60929"/>
                  </a:lnTo>
                  <a:lnTo>
                    <a:pt x="47613" y="64738"/>
                  </a:lnTo>
                  <a:lnTo>
                    <a:pt x="44756" y="68546"/>
                  </a:lnTo>
                  <a:lnTo>
                    <a:pt x="41899" y="75210"/>
                  </a:lnTo>
                  <a:lnTo>
                    <a:pt x="41899" y="81874"/>
                  </a:lnTo>
                  <a:lnTo>
                    <a:pt x="44756" y="85682"/>
                  </a:lnTo>
                  <a:lnTo>
                    <a:pt x="51422" y="85682"/>
                  </a:lnTo>
                  <a:lnTo>
                    <a:pt x="58088" y="89490"/>
                  </a:lnTo>
                  <a:lnTo>
                    <a:pt x="60944" y="93298"/>
                  </a:lnTo>
                  <a:lnTo>
                    <a:pt x="60944" y="100914"/>
                  </a:lnTo>
                  <a:lnTo>
                    <a:pt x="58088" y="107579"/>
                  </a:lnTo>
                  <a:lnTo>
                    <a:pt x="51422" y="114243"/>
                  </a:lnTo>
                  <a:lnTo>
                    <a:pt x="44756" y="128523"/>
                  </a:lnTo>
                  <a:lnTo>
                    <a:pt x="38090" y="132331"/>
                  </a:lnTo>
                  <a:lnTo>
                    <a:pt x="35233" y="138995"/>
                  </a:lnTo>
                  <a:lnTo>
                    <a:pt x="21902" y="145659"/>
                  </a:lnTo>
                  <a:lnTo>
                    <a:pt x="21902" y="152323"/>
                  </a:lnTo>
                  <a:lnTo>
                    <a:pt x="12379" y="158988"/>
                  </a:lnTo>
                  <a:lnTo>
                    <a:pt x="2857" y="200877"/>
                  </a:lnTo>
                  <a:lnTo>
                    <a:pt x="2857" y="218013"/>
                  </a:lnTo>
                  <a:lnTo>
                    <a:pt x="0" y="263710"/>
                  </a:lnTo>
                  <a:lnTo>
                    <a:pt x="6666" y="263710"/>
                  </a:lnTo>
                  <a:lnTo>
                    <a:pt x="13332" y="270374"/>
                  </a:lnTo>
                  <a:lnTo>
                    <a:pt x="16188" y="270374"/>
                  </a:lnTo>
                  <a:lnTo>
                    <a:pt x="22854" y="256094"/>
                  </a:lnTo>
                  <a:lnTo>
                    <a:pt x="25711" y="252286"/>
                  </a:lnTo>
                  <a:lnTo>
                    <a:pt x="25711" y="248478"/>
                  </a:lnTo>
                  <a:lnTo>
                    <a:pt x="39043" y="244670"/>
                  </a:lnTo>
                  <a:lnTo>
                    <a:pt x="88559" y="248478"/>
                  </a:lnTo>
                  <a:lnTo>
                    <a:pt x="88559" y="241813"/>
                  </a:lnTo>
                  <a:lnTo>
                    <a:pt x="85703" y="238005"/>
                  </a:lnTo>
                  <a:lnTo>
                    <a:pt x="82846" y="231341"/>
                  </a:lnTo>
                  <a:lnTo>
                    <a:pt x="89512" y="217061"/>
                  </a:lnTo>
                  <a:lnTo>
                    <a:pt x="92368" y="213253"/>
                  </a:lnTo>
                  <a:lnTo>
                    <a:pt x="92368" y="198972"/>
                  </a:lnTo>
                  <a:lnTo>
                    <a:pt x="95225" y="195164"/>
                  </a:lnTo>
                  <a:lnTo>
                    <a:pt x="101891" y="191356"/>
                  </a:lnTo>
                  <a:lnTo>
                    <a:pt x="111413" y="187548"/>
                  </a:lnTo>
                  <a:lnTo>
                    <a:pt x="131411" y="187548"/>
                  </a:lnTo>
                  <a:lnTo>
                    <a:pt x="138076" y="180884"/>
                  </a:lnTo>
                  <a:lnTo>
                    <a:pt x="140933" y="174220"/>
                  </a:lnTo>
                  <a:lnTo>
                    <a:pt x="143790" y="174220"/>
                  </a:lnTo>
                  <a:lnTo>
                    <a:pt x="143790" y="178028"/>
                  </a:lnTo>
                  <a:lnTo>
                    <a:pt x="146647" y="181836"/>
                  </a:lnTo>
                  <a:lnTo>
                    <a:pt x="146647" y="192308"/>
                  </a:lnTo>
                  <a:lnTo>
                    <a:pt x="149504" y="188500"/>
                  </a:lnTo>
                  <a:lnTo>
                    <a:pt x="169501" y="188500"/>
                  </a:lnTo>
                  <a:lnTo>
                    <a:pt x="169501" y="184692"/>
                  </a:lnTo>
                  <a:lnTo>
                    <a:pt x="172358" y="178028"/>
                  </a:lnTo>
                  <a:lnTo>
                    <a:pt x="175214" y="174220"/>
                  </a:lnTo>
                  <a:lnTo>
                    <a:pt x="178071" y="163748"/>
                  </a:lnTo>
                  <a:lnTo>
                    <a:pt x="187594" y="157083"/>
                  </a:lnTo>
                  <a:lnTo>
                    <a:pt x="187594" y="142803"/>
                  </a:lnTo>
                  <a:lnTo>
                    <a:pt x="190450" y="138995"/>
                  </a:lnTo>
                  <a:lnTo>
                    <a:pt x="199973" y="138995"/>
                  </a:lnTo>
                  <a:lnTo>
                    <a:pt x="202829" y="124715"/>
                  </a:lnTo>
                  <a:lnTo>
                    <a:pt x="209495" y="118051"/>
                  </a:lnTo>
                  <a:lnTo>
                    <a:pt x="210448" y="114243"/>
                  </a:lnTo>
                  <a:close/>
                  <a:moveTo>
                    <a:pt x="164739" y="251334"/>
                  </a:moveTo>
                  <a:lnTo>
                    <a:pt x="171405" y="251334"/>
                  </a:lnTo>
                  <a:lnTo>
                    <a:pt x="171405" y="247525"/>
                  </a:lnTo>
                  <a:lnTo>
                    <a:pt x="164739" y="247525"/>
                  </a:lnTo>
                  <a:lnTo>
                    <a:pt x="164739" y="251334"/>
                  </a:lnTo>
                  <a:close/>
                </a:path>
              </a:pathLst>
            </a:custGeom>
            <a:noFill/>
            <a:ln w="2379" cap="flat">
              <a:solidFill>
                <a:srgbClr val="FFFFFF"/>
              </a:solidFill>
              <a:prstDash val="solid"/>
              <a:round/>
            </a:ln>
          </p:spPr>
          <p:txBody>
            <a:bodyPr rtlCol="0" anchor="ctr"/>
            <a:lstStyle/>
            <a:p>
              <a:endParaRPr lang="en-US" noProof="0" dirty="0"/>
            </a:p>
          </p:txBody>
        </p:sp>
        <p:sp>
          <p:nvSpPr>
            <p:cNvPr id="6170" name="Serbest Form 6169">
              <a:extLst>
                <a:ext uri="{FF2B5EF4-FFF2-40B4-BE49-F238E27FC236}">
                  <a16:creationId xmlns:a16="http://schemas.microsoft.com/office/drawing/2014/main" id="{E0AB1A60-4021-5342-9EF7-07BD73AD3E21}"/>
                </a:ext>
              </a:extLst>
            </p:cNvPr>
            <p:cNvSpPr/>
            <p:nvPr/>
          </p:nvSpPr>
          <p:spPr>
            <a:xfrm>
              <a:off x="7508188" y="1955271"/>
              <a:ext cx="560876" cy="347487"/>
            </a:xfrm>
            <a:custGeom>
              <a:avLst/>
              <a:gdLst>
                <a:gd name="connsiteX0" fmla="*/ 26663 w 560876"/>
                <a:gd name="connsiteY0" fmla="*/ 86634 h 347487"/>
                <a:gd name="connsiteX1" fmla="*/ 26663 w 560876"/>
                <a:gd name="connsiteY1" fmla="*/ 89490 h 347487"/>
                <a:gd name="connsiteX2" fmla="*/ 22854 w 560876"/>
                <a:gd name="connsiteY2" fmla="*/ 93298 h 347487"/>
                <a:gd name="connsiteX3" fmla="*/ 19998 w 560876"/>
                <a:gd name="connsiteY3" fmla="*/ 99962 h 347487"/>
                <a:gd name="connsiteX4" fmla="*/ 19998 w 560876"/>
                <a:gd name="connsiteY4" fmla="*/ 106626 h 347487"/>
                <a:gd name="connsiteX5" fmla="*/ 22854 w 560876"/>
                <a:gd name="connsiteY5" fmla="*/ 113291 h 347487"/>
                <a:gd name="connsiteX6" fmla="*/ 26663 w 560876"/>
                <a:gd name="connsiteY6" fmla="*/ 117099 h 347487"/>
                <a:gd name="connsiteX7" fmla="*/ 29520 w 560876"/>
                <a:gd name="connsiteY7" fmla="*/ 123763 h 347487"/>
                <a:gd name="connsiteX8" fmla="*/ 33329 w 560876"/>
                <a:gd name="connsiteY8" fmla="*/ 127571 h 347487"/>
                <a:gd name="connsiteX9" fmla="*/ 33329 w 560876"/>
                <a:gd name="connsiteY9" fmla="*/ 130427 h 347487"/>
                <a:gd name="connsiteX10" fmla="*/ 49517 w 560876"/>
                <a:gd name="connsiteY10" fmla="*/ 127571 h 347487"/>
                <a:gd name="connsiteX11" fmla="*/ 49517 w 560876"/>
                <a:gd name="connsiteY11" fmla="*/ 140899 h 347487"/>
                <a:gd name="connsiteX12" fmla="*/ 62849 w 560876"/>
                <a:gd name="connsiteY12" fmla="*/ 148515 h 347487"/>
                <a:gd name="connsiteX13" fmla="*/ 49517 w 560876"/>
                <a:gd name="connsiteY13" fmla="*/ 148515 h 347487"/>
                <a:gd name="connsiteX14" fmla="*/ 42851 w 560876"/>
                <a:gd name="connsiteY14" fmla="*/ 151371 h 347487"/>
                <a:gd name="connsiteX15" fmla="*/ 39995 w 560876"/>
                <a:gd name="connsiteY15" fmla="*/ 151371 h 347487"/>
                <a:gd name="connsiteX16" fmla="*/ 39995 w 560876"/>
                <a:gd name="connsiteY16" fmla="*/ 155179 h 347487"/>
                <a:gd name="connsiteX17" fmla="*/ 42851 w 560876"/>
                <a:gd name="connsiteY17" fmla="*/ 158988 h 347487"/>
                <a:gd name="connsiteX18" fmla="*/ 49517 w 560876"/>
                <a:gd name="connsiteY18" fmla="*/ 158988 h 347487"/>
                <a:gd name="connsiteX19" fmla="*/ 53326 w 560876"/>
                <a:gd name="connsiteY19" fmla="*/ 161844 h 347487"/>
                <a:gd name="connsiteX20" fmla="*/ 62849 w 560876"/>
                <a:gd name="connsiteY20" fmla="*/ 161844 h 347487"/>
                <a:gd name="connsiteX21" fmla="*/ 66658 w 560876"/>
                <a:gd name="connsiteY21" fmla="*/ 165652 h 347487"/>
                <a:gd name="connsiteX22" fmla="*/ 69514 w 560876"/>
                <a:gd name="connsiteY22" fmla="*/ 172316 h 347487"/>
                <a:gd name="connsiteX23" fmla="*/ 73323 w 560876"/>
                <a:gd name="connsiteY23" fmla="*/ 176124 h 347487"/>
                <a:gd name="connsiteX24" fmla="*/ 76180 w 560876"/>
                <a:gd name="connsiteY24" fmla="*/ 203733 h 347487"/>
                <a:gd name="connsiteX25" fmla="*/ 82846 w 560876"/>
                <a:gd name="connsiteY25" fmla="*/ 206589 h 347487"/>
                <a:gd name="connsiteX26" fmla="*/ 82846 w 560876"/>
                <a:gd name="connsiteY26" fmla="*/ 213253 h 347487"/>
                <a:gd name="connsiteX27" fmla="*/ 79989 w 560876"/>
                <a:gd name="connsiteY27" fmla="*/ 217061 h 347487"/>
                <a:gd name="connsiteX28" fmla="*/ 79989 w 560876"/>
                <a:gd name="connsiteY28" fmla="*/ 230389 h 347487"/>
                <a:gd name="connsiteX29" fmla="*/ 82846 w 560876"/>
                <a:gd name="connsiteY29" fmla="*/ 238005 h 347487"/>
                <a:gd name="connsiteX30" fmla="*/ 82846 w 560876"/>
                <a:gd name="connsiteY30" fmla="*/ 244669 h 347487"/>
                <a:gd name="connsiteX31" fmla="*/ 86655 w 560876"/>
                <a:gd name="connsiteY31" fmla="*/ 248478 h 347487"/>
                <a:gd name="connsiteX32" fmla="*/ 86655 w 560876"/>
                <a:gd name="connsiteY32" fmla="*/ 251334 h 347487"/>
                <a:gd name="connsiteX33" fmla="*/ 102843 w 560876"/>
                <a:gd name="connsiteY33" fmla="*/ 251334 h 347487"/>
                <a:gd name="connsiteX34" fmla="*/ 109509 w 560876"/>
                <a:gd name="connsiteY34" fmla="*/ 244669 h 347487"/>
                <a:gd name="connsiteX35" fmla="*/ 116175 w 560876"/>
                <a:gd name="connsiteY35" fmla="*/ 240861 h 347487"/>
                <a:gd name="connsiteX36" fmla="*/ 116175 w 560876"/>
                <a:gd name="connsiteY36" fmla="*/ 234197 h 347487"/>
                <a:gd name="connsiteX37" fmla="*/ 119984 w 560876"/>
                <a:gd name="connsiteY37" fmla="*/ 230389 h 347487"/>
                <a:gd name="connsiteX38" fmla="*/ 126649 w 560876"/>
                <a:gd name="connsiteY38" fmla="*/ 227533 h 347487"/>
                <a:gd name="connsiteX39" fmla="*/ 136172 w 560876"/>
                <a:gd name="connsiteY39" fmla="*/ 217061 h 347487"/>
                <a:gd name="connsiteX40" fmla="*/ 142838 w 560876"/>
                <a:gd name="connsiteY40" fmla="*/ 213253 h 347487"/>
                <a:gd name="connsiteX41" fmla="*/ 163787 w 560876"/>
                <a:gd name="connsiteY41" fmla="*/ 213253 h 347487"/>
                <a:gd name="connsiteX42" fmla="*/ 170453 w 560876"/>
                <a:gd name="connsiteY42" fmla="*/ 217061 h 347487"/>
                <a:gd name="connsiteX43" fmla="*/ 173310 w 560876"/>
                <a:gd name="connsiteY43" fmla="*/ 213253 h 347487"/>
                <a:gd name="connsiteX44" fmla="*/ 173310 w 560876"/>
                <a:gd name="connsiteY44" fmla="*/ 210397 h 347487"/>
                <a:gd name="connsiteX45" fmla="*/ 206639 w 560876"/>
                <a:gd name="connsiteY45" fmla="*/ 210397 h 347487"/>
                <a:gd name="connsiteX46" fmla="*/ 213304 w 560876"/>
                <a:gd name="connsiteY46" fmla="*/ 217061 h 347487"/>
                <a:gd name="connsiteX47" fmla="*/ 213304 w 560876"/>
                <a:gd name="connsiteY47" fmla="*/ 223725 h 347487"/>
                <a:gd name="connsiteX48" fmla="*/ 230445 w 560876"/>
                <a:gd name="connsiteY48" fmla="*/ 223725 h 347487"/>
                <a:gd name="connsiteX49" fmla="*/ 233301 w 560876"/>
                <a:gd name="connsiteY49" fmla="*/ 227533 h 347487"/>
                <a:gd name="connsiteX50" fmla="*/ 239967 w 560876"/>
                <a:gd name="connsiteY50" fmla="*/ 230389 h 347487"/>
                <a:gd name="connsiteX51" fmla="*/ 243777 w 560876"/>
                <a:gd name="connsiteY51" fmla="*/ 234197 h 347487"/>
                <a:gd name="connsiteX52" fmla="*/ 250442 w 560876"/>
                <a:gd name="connsiteY52" fmla="*/ 238005 h 347487"/>
                <a:gd name="connsiteX53" fmla="*/ 250442 w 560876"/>
                <a:gd name="connsiteY53" fmla="*/ 234197 h 347487"/>
                <a:gd name="connsiteX54" fmla="*/ 259964 w 560876"/>
                <a:gd name="connsiteY54" fmla="*/ 234197 h 347487"/>
                <a:gd name="connsiteX55" fmla="*/ 266630 w 560876"/>
                <a:gd name="connsiteY55" fmla="*/ 238005 h 347487"/>
                <a:gd name="connsiteX56" fmla="*/ 277105 w 560876"/>
                <a:gd name="connsiteY56" fmla="*/ 238005 h 347487"/>
                <a:gd name="connsiteX57" fmla="*/ 283771 w 560876"/>
                <a:gd name="connsiteY57" fmla="*/ 240861 h 347487"/>
                <a:gd name="connsiteX58" fmla="*/ 286628 w 560876"/>
                <a:gd name="connsiteY58" fmla="*/ 240861 h 347487"/>
                <a:gd name="connsiteX59" fmla="*/ 290437 w 560876"/>
                <a:gd name="connsiteY59" fmla="*/ 244669 h 347487"/>
                <a:gd name="connsiteX60" fmla="*/ 290437 w 560876"/>
                <a:gd name="connsiteY60" fmla="*/ 248478 h 347487"/>
                <a:gd name="connsiteX61" fmla="*/ 293293 w 560876"/>
                <a:gd name="connsiteY61" fmla="*/ 255142 h 347487"/>
                <a:gd name="connsiteX62" fmla="*/ 297102 w 560876"/>
                <a:gd name="connsiteY62" fmla="*/ 257998 h 347487"/>
                <a:gd name="connsiteX63" fmla="*/ 299959 w 560876"/>
                <a:gd name="connsiteY63" fmla="*/ 257998 h 347487"/>
                <a:gd name="connsiteX64" fmla="*/ 303768 w 560876"/>
                <a:gd name="connsiteY64" fmla="*/ 261806 h 347487"/>
                <a:gd name="connsiteX65" fmla="*/ 310434 w 560876"/>
                <a:gd name="connsiteY65" fmla="*/ 261806 h 347487"/>
                <a:gd name="connsiteX66" fmla="*/ 317099 w 560876"/>
                <a:gd name="connsiteY66" fmla="*/ 268470 h 347487"/>
                <a:gd name="connsiteX67" fmla="*/ 323765 w 560876"/>
                <a:gd name="connsiteY67" fmla="*/ 272278 h 347487"/>
                <a:gd name="connsiteX68" fmla="*/ 326622 w 560876"/>
                <a:gd name="connsiteY68" fmla="*/ 278942 h 347487"/>
                <a:gd name="connsiteX69" fmla="*/ 330431 w 560876"/>
                <a:gd name="connsiteY69" fmla="*/ 282750 h 347487"/>
                <a:gd name="connsiteX70" fmla="*/ 366617 w 560876"/>
                <a:gd name="connsiteY70" fmla="*/ 278942 h 347487"/>
                <a:gd name="connsiteX71" fmla="*/ 366617 w 560876"/>
                <a:gd name="connsiteY71" fmla="*/ 299887 h 347487"/>
                <a:gd name="connsiteX72" fmla="*/ 373283 w 560876"/>
                <a:gd name="connsiteY72" fmla="*/ 299887 h 347487"/>
                <a:gd name="connsiteX73" fmla="*/ 370426 w 560876"/>
                <a:gd name="connsiteY73" fmla="*/ 313215 h 347487"/>
                <a:gd name="connsiteX74" fmla="*/ 377092 w 560876"/>
                <a:gd name="connsiteY74" fmla="*/ 330351 h 347487"/>
                <a:gd name="connsiteX75" fmla="*/ 379948 w 560876"/>
                <a:gd name="connsiteY75" fmla="*/ 334159 h 347487"/>
                <a:gd name="connsiteX76" fmla="*/ 386614 w 560876"/>
                <a:gd name="connsiteY76" fmla="*/ 334159 h 347487"/>
                <a:gd name="connsiteX77" fmla="*/ 390423 w 560876"/>
                <a:gd name="connsiteY77" fmla="*/ 337968 h 347487"/>
                <a:gd name="connsiteX78" fmla="*/ 397089 w 560876"/>
                <a:gd name="connsiteY78" fmla="*/ 337968 h 347487"/>
                <a:gd name="connsiteX79" fmla="*/ 399945 w 560876"/>
                <a:gd name="connsiteY79" fmla="*/ 334159 h 347487"/>
                <a:gd name="connsiteX80" fmla="*/ 403755 w 560876"/>
                <a:gd name="connsiteY80" fmla="*/ 334159 h 347487"/>
                <a:gd name="connsiteX81" fmla="*/ 417086 w 560876"/>
                <a:gd name="connsiteY81" fmla="*/ 347488 h 347487"/>
                <a:gd name="connsiteX82" fmla="*/ 430418 w 560876"/>
                <a:gd name="connsiteY82" fmla="*/ 347488 h 347487"/>
                <a:gd name="connsiteX83" fmla="*/ 437083 w 560876"/>
                <a:gd name="connsiteY83" fmla="*/ 344632 h 347487"/>
                <a:gd name="connsiteX84" fmla="*/ 439940 w 560876"/>
                <a:gd name="connsiteY84" fmla="*/ 340824 h 347487"/>
                <a:gd name="connsiteX85" fmla="*/ 447558 w 560876"/>
                <a:gd name="connsiteY85" fmla="*/ 327495 h 347487"/>
                <a:gd name="connsiteX86" fmla="*/ 447558 w 560876"/>
                <a:gd name="connsiteY86" fmla="*/ 320831 h 347487"/>
                <a:gd name="connsiteX87" fmla="*/ 454224 w 560876"/>
                <a:gd name="connsiteY87" fmla="*/ 320831 h 347487"/>
                <a:gd name="connsiteX88" fmla="*/ 473269 w 560876"/>
                <a:gd name="connsiteY88" fmla="*/ 310359 h 347487"/>
                <a:gd name="connsiteX89" fmla="*/ 477078 w 560876"/>
                <a:gd name="connsiteY89" fmla="*/ 303695 h 347487"/>
                <a:gd name="connsiteX90" fmla="*/ 483743 w 560876"/>
                <a:gd name="connsiteY90" fmla="*/ 299887 h 347487"/>
                <a:gd name="connsiteX91" fmla="*/ 490409 w 560876"/>
                <a:gd name="connsiteY91" fmla="*/ 299887 h 347487"/>
                <a:gd name="connsiteX92" fmla="*/ 490409 w 560876"/>
                <a:gd name="connsiteY92" fmla="*/ 265614 h 347487"/>
                <a:gd name="connsiteX93" fmla="*/ 494219 w 560876"/>
                <a:gd name="connsiteY93" fmla="*/ 257998 h 347487"/>
                <a:gd name="connsiteX94" fmla="*/ 500884 w 560876"/>
                <a:gd name="connsiteY94" fmla="*/ 255142 h 347487"/>
                <a:gd name="connsiteX95" fmla="*/ 520881 w 560876"/>
                <a:gd name="connsiteY95" fmla="*/ 255142 h 347487"/>
                <a:gd name="connsiteX96" fmla="*/ 520881 w 560876"/>
                <a:gd name="connsiteY96" fmla="*/ 240861 h 347487"/>
                <a:gd name="connsiteX97" fmla="*/ 527547 w 560876"/>
                <a:gd name="connsiteY97" fmla="*/ 240861 h 347487"/>
                <a:gd name="connsiteX98" fmla="*/ 534213 w 560876"/>
                <a:gd name="connsiteY98" fmla="*/ 244669 h 347487"/>
                <a:gd name="connsiteX99" fmla="*/ 537070 w 560876"/>
                <a:gd name="connsiteY99" fmla="*/ 248478 h 347487"/>
                <a:gd name="connsiteX100" fmla="*/ 543736 w 560876"/>
                <a:gd name="connsiteY100" fmla="*/ 251334 h 347487"/>
                <a:gd name="connsiteX101" fmla="*/ 560876 w 560876"/>
                <a:gd name="connsiteY101" fmla="*/ 251334 h 347487"/>
                <a:gd name="connsiteX102" fmla="*/ 560876 w 560876"/>
                <a:gd name="connsiteY102" fmla="*/ 244669 h 347487"/>
                <a:gd name="connsiteX103" fmla="*/ 554210 w 560876"/>
                <a:gd name="connsiteY103" fmla="*/ 238005 h 347487"/>
                <a:gd name="connsiteX104" fmla="*/ 554210 w 560876"/>
                <a:gd name="connsiteY104" fmla="*/ 227533 h 347487"/>
                <a:gd name="connsiteX105" fmla="*/ 557067 w 560876"/>
                <a:gd name="connsiteY105" fmla="*/ 223725 h 347487"/>
                <a:gd name="connsiteX106" fmla="*/ 530404 w 560876"/>
                <a:gd name="connsiteY106" fmla="*/ 206589 h 347487"/>
                <a:gd name="connsiteX107" fmla="*/ 517072 w 560876"/>
                <a:gd name="connsiteY107" fmla="*/ 210397 h 347487"/>
                <a:gd name="connsiteX108" fmla="*/ 514216 w 560876"/>
                <a:gd name="connsiteY108" fmla="*/ 210397 h 347487"/>
                <a:gd name="connsiteX109" fmla="*/ 507550 w 560876"/>
                <a:gd name="connsiteY109" fmla="*/ 203733 h 347487"/>
                <a:gd name="connsiteX110" fmla="*/ 500884 w 560876"/>
                <a:gd name="connsiteY110" fmla="*/ 203733 h 347487"/>
                <a:gd name="connsiteX111" fmla="*/ 494219 w 560876"/>
                <a:gd name="connsiteY111" fmla="*/ 196116 h 347487"/>
                <a:gd name="connsiteX112" fmla="*/ 487553 w 560876"/>
                <a:gd name="connsiteY112" fmla="*/ 193260 h 347487"/>
                <a:gd name="connsiteX113" fmla="*/ 483743 w 560876"/>
                <a:gd name="connsiteY113" fmla="*/ 189452 h 347487"/>
                <a:gd name="connsiteX114" fmla="*/ 470412 w 560876"/>
                <a:gd name="connsiteY114" fmla="*/ 182788 h 347487"/>
                <a:gd name="connsiteX115" fmla="*/ 460890 w 560876"/>
                <a:gd name="connsiteY115" fmla="*/ 176124 h 347487"/>
                <a:gd name="connsiteX116" fmla="*/ 447558 w 560876"/>
                <a:gd name="connsiteY116" fmla="*/ 176124 h 347487"/>
                <a:gd name="connsiteX117" fmla="*/ 430418 w 560876"/>
                <a:gd name="connsiteY117" fmla="*/ 165652 h 347487"/>
                <a:gd name="connsiteX118" fmla="*/ 426608 w 560876"/>
                <a:gd name="connsiteY118" fmla="*/ 161844 h 347487"/>
                <a:gd name="connsiteX119" fmla="*/ 423752 w 560876"/>
                <a:gd name="connsiteY119" fmla="*/ 155179 h 347487"/>
                <a:gd name="connsiteX120" fmla="*/ 417086 w 560876"/>
                <a:gd name="connsiteY120" fmla="*/ 148515 h 347487"/>
                <a:gd name="connsiteX121" fmla="*/ 413277 w 560876"/>
                <a:gd name="connsiteY121" fmla="*/ 148515 h 347487"/>
                <a:gd name="connsiteX122" fmla="*/ 406611 w 560876"/>
                <a:gd name="connsiteY122" fmla="*/ 144707 h 347487"/>
                <a:gd name="connsiteX123" fmla="*/ 397089 w 560876"/>
                <a:gd name="connsiteY123" fmla="*/ 144707 h 347487"/>
                <a:gd name="connsiteX124" fmla="*/ 390423 w 560876"/>
                <a:gd name="connsiteY124" fmla="*/ 140899 h 347487"/>
                <a:gd name="connsiteX125" fmla="*/ 383757 w 560876"/>
                <a:gd name="connsiteY125" fmla="*/ 134235 h 347487"/>
                <a:gd name="connsiteX126" fmla="*/ 373283 w 560876"/>
                <a:gd name="connsiteY126" fmla="*/ 113291 h 347487"/>
                <a:gd name="connsiteX127" fmla="*/ 370426 w 560876"/>
                <a:gd name="connsiteY127" fmla="*/ 110435 h 347487"/>
                <a:gd name="connsiteX128" fmla="*/ 370426 w 560876"/>
                <a:gd name="connsiteY128" fmla="*/ 106626 h 347487"/>
                <a:gd name="connsiteX129" fmla="*/ 359951 w 560876"/>
                <a:gd name="connsiteY129" fmla="*/ 96154 h 347487"/>
                <a:gd name="connsiteX130" fmla="*/ 350428 w 560876"/>
                <a:gd name="connsiteY130" fmla="*/ 79018 h 347487"/>
                <a:gd name="connsiteX131" fmla="*/ 330431 w 560876"/>
                <a:gd name="connsiteY131" fmla="*/ 68545 h 347487"/>
                <a:gd name="connsiteX132" fmla="*/ 330431 w 560876"/>
                <a:gd name="connsiteY132" fmla="*/ 72354 h 347487"/>
                <a:gd name="connsiteX133" fmla="*/ 299959 w 560876"/>
                <a:gd name="connsiteY133" fmla="*/ 68545 h 347487"/>
                <a:gd name="connsiteX134" fmla="*/ 283771 w 560876"/>
                <a:gd name="connsiteY134" fmla="*/ 68545 h 347487"/>
                <a:gd name="connsiteX135" fmla="*/ 273296 w 560876"/>
                <a:gd name="connsiteY135" fmla="*/ 59025 h 347487"/>
                <a:gd name="connsiteX136" fmla="*/ 273296 w 560876"/>
                <a:gd name="connsiteY136" fmla="*/ 51409 h 347487"/>
                <a:gd name="connsiteX137" fmla="*/ 279962 w 560876"/>
                <a:gd name="connsiteY137" fmla="*/ 44745 h 347487"/>
                <a:gd name="connsiteX138" fmla="*/ 273296 w 560876"/>
                <a:gd name="connsiteY138" fmla="*/ 40937 h 347487"/>
                <a:gd name="connsiteX139" fmla="*/ 273296 w 560876"/>
                <a:gd name="connsiteY139" fmla="*/ 34273 h 347487"/>
                <a:gd name="connsiteX140" fmla="*/ 270440 w 560876"/>
                <a:gd name="connsiteY140" fmla="*/ 27609 h 347487"/>
                <a:gd name="connsiteX141" fmla="*/ 266630 w 560876"/>
                <a:gd name="connsiteY141" fmla="*/ 23801 h 347487"/>
                <a:gd name="connsiteX142" fmla="*/ 246633 w 560876"/>
                <a:gd name="connsiteY142" fmla="*/ 23801 h 347487"/>
                <a:gd name="connsiteX143" fmla="*/ 239967 w 560876"/>
                <a:gd name="connsiteY143" fmla="*/ 20944 h 347487"/>
                <a:gd name="connsiteX144" fmla="*/ 239967 w 560876"/>
                <a:gd name="connsiteY144" fmla="*/ 13328 h 347487"/>
                <a:gd name="connsiteX145" fmla="*/ 226636 w 560876"/>
                <a:gd name="connsiteY145" fmla="*/ 13328 h 347487"/>
                <a:gd name="connsiteX146" fmla="*/ 217113 w 560876"/>
                <a:gd name="connsiteY146" fmla="*/ 0 h 347487"/>
                <a:gd name="connsiteX147" fmla="*/ 213304 w 560876"/>
                <a:gd name="connsiteY147" fmla="*/ 6664 h 347487"/>
                <a:gd name="connsiteX148" fmla="*/ 197116 w 560876"/>
                <a:gd name="connsiteY148" fmla="*/ 3808 h 347487"/>
                <a:gd name="connsiteX149" fmla="*/ 213304 w 560876"/>
                <a:gd name="connsiteY149" fmla="*/ 20944 h 347487"/>
                <a:gd name="connsiteX150" fmla="*/ 210448 w 560876"/>
                <a:gd name="connsiteY150" fmla="*/ 17136 h 347487"/>
                <a:gd name="connsiteX151" fmla="*/ 203782 w 560876"/>
                <a:gd name="connsiteY151" fmla="*/ 17136 h 347487"/>
                <a:gd name="connsiteX152" fmla="*/ 199973 w 560876"/>
                <a:gd name="connsiteY152" fmla="*/ 13328 h 347487"/>
                <a:gd name="connsiteX153" fmla="*/ 197116 w 560876"/>
                <a:gd name="connsiteY153" fmla="*/ 13328 h 347487"/>
                <a:gd name="connsiteX154" fmla="*/ 193307 w 560876"/>
                <a:gd name="connsiteY154" fmla="*/ 17136 h 347487"/>
                <a:gd name="connsiteX155" fmla="*/ 193307 w 560876"/>
                <a:gd name="connsiteY155" fmla="*/ 23801 h 347487"/>
                <a:gd name="connsiteX156" fmla="*/ 190450 w 560876"/>
                <a:gd name="connsiteY156" fmla="*/ 23801 h 347487"/>
                <a:gd name="connsiteX157" fmla="*/ 186642 w 560876"/>
                <a:gd name="connsiteY157" fmla="*/ 27609 h 347487"/>
                <a:gd name="connsiteX158" fmla="*/ 179976 w 560876"/>
                <a:gd name="connsiteY158" fmla="*/ 27609 h 347487"/>
                <a:gd name="connsiteX159" fmla="*/ 173310 w 560876"/>
                <a:gd name="connsiteY159" fmla="*/ 30465 h 347487"/>
                <a:gd name="connsiteX160" fmla="*/ 163787 w 560876"/>
                <a:gd name="connsiteY160" fmla="*/ 40937 h 347487"/>
                <a:gd name="connsiteX161" fmla="*/ 163787 w 560876"/>
                <a:gd name="connsiteY161" fmla="*/ 48553 h 347487"/>
                <a:gd name="connsiteX162" fmla="*/ 166644 w 560876"/>
                <a:gd name="connsiteY162" fmla="*/ 59025 h 347487"/>
                <a:gd name="connsiteX163" fmla="*/ 173310 w 560876"/>
                <a:gd name="connsiteY163" fmla="*/ 61881 h 347487"/>
                <a:gd name="connsiteX164" fmla="*/ 176166 w 560876"/>
                <a:gd name="connsiteY164" fmla="*/ 68545 h 347487"/>
                <a:gd name="connsiteX165" fmla="*/ 139981 w 560876"/>
                <a:gd name="connsiteY165" fmla="*/ 68545 h 347487"/>
                <a:gd name="connsiteX166" fmla="*/ 133315 w 560876"/>
                <a:gd name="connsiteY166" fmla="*/ 61881 h 347487"/>
                <a:gd name="connsiteX167" fmla="*/ 126649 w 560876"/>
                <a:gd name="connsiteY167" fmla="*/ 61881 h 347487"/>
                <a:gd name="connsiteX168" fmla="*/ 126649 w 560876"/>
                <a:gd name="connsiteY168" fmla="*/ 65690 h 347487"/>
                <a:gd name="connsiteX169" fmla="*/ 119984 w 560876"/>
                <a:gd name="connsiteY169" fmla="*/ 72354 h 347487"/>
                <a:gd name="connsiteX170" fmla="*/ 116175 w 560876"/>
                <a:gd name="connsiteY170" fmla="*/ 68545 h 347487"/>
                <a:gd name="connsiteX171" fmla="*/ 109509 w 560876"/>
                <a:gd name="connsiteY171" fmla="*/ 65690 h 347487"/>
                <a:gd name="connsiteX172" fmla="*/ 96178 w 560876"/>
                <a:gd name="connsiteY172" fmla="*/ 51409 h 347487"/>
                <a:gd name="connsiteX173" fmla="*/ 93320 w 560876"/>
                <a:gd name="connsiteY173" fmla="*/ 44745 h 347487"/>
                <a:gd name="connsiteX174" fmla="*/ 89512 w 560876"/>
                <a:gd name="connsiteY174" fmla="*/ 40937 h 347487"/>
                <a:gd name="connsiteX175" fmla="*/ 86655 w 560876"/>
                <a:gd name="connsiteY175" fmla="*/ 34273 h 347487"/>
                <a:gd name="connsiteX176" fmla="*/ 79989 w 560876"/>
                <a:gd name="connsiteY176" fmla="*/ 30465 h 347487"/>
                <a:gd name="connsiteX177" fmla="*/ 73323 w 560876"/>
                <a:gd name="connsiteY177" fmla="*/ 23801 h 347487"/>
                <a:gd name="connsiteX178" fmla="*/ 66658 w 560876"/>
                <a:gd name="connsiteY178" fmla="*/ 23801 h 347487"/>
                <a:gd name="connsiteX179" fmla="*/ 53326 w 560876"/>
                <a:gd name="connsiteY179" fmla="*/ 17136 h 347487"/>
                <a:gd name="connsiteX180" fmla="*/ 42851 w 560876"/>
                <a:gd name="connsiteY180" fmla="*/ 17136 h 347487"/>
                <a:gd name="connsiteX181" fmla="*/ 39995 w 560876"/>
                <a:gd name="connsiteY181" fmla="*/ 20944 h 347487"/>
                <a:gd name="connsiteX182" fmla="*/ 39995 w 560876"/>
                <a:gd name="connsiteY182" fmla="*/ 27609 h 347487"/>
                <a:gd name="connsiteX183" fmla="*/ 46661 w 560876"/>
                <a:gd name="connsiteY183" fmla="*/ 30465 h 347487"/>
                <a:gd name="connsiteX184" fmla="*/ 49517 w 560876"/>
                <a:gd name="connsiteY184" fmla="*/ 30465 h 347487"/>
                <a:gd name="connsiteX185" fmla="*/ 49517 w 560876"/>
                <a:gd name="connsiteY185" fmla="*/ 38081 h 347487"/>
                <a:gd name="connsiteX186" fmla="*/ 53326 w 560876"/>
                <a:gd name="connsiteY186" fmla="*/ 38081 h 347487"/>
                <a:gd name="connsiteX187" fmla="*/ 53326 w 560876"/>
                <a:gd name="connsiteY187" fmla="*/ 40937 h 347487"/>
                <a:gd name="connsiteX188" fmla="*/ 56183 w 560876"/>
                <a:gd name="connsiteY188" fmla="*/ 48553 h 347487"/>
                <a:gd name="connsiteX189" fmla="*/ 62849 w 560876"/>
                <a:gd name="connsiteY189" fmla="*/ 51409 h 347487"/>
                <a:gd name="connsiteX190" fmla="*/ 69514 w 560876"/>
                <a:gd name="connsiteY190" fmla="*/ 59025 h 347487"/>
                <a:gd name="connsiteX191" fmla="*/ 76180 w 560876"/>
                <a:gd name="connsiteY191" fmla="*/ 61881 h 347487"/>
                <a:gd name="connsiteX192" fmla="*/ 82846 w 560876"/>
                <a:gd name="connsiteY192" fmla="*/ 68545 h 347487"/>
                <a:gd name="connsiteX193" fmla="*/ 89512 w 560876"/>
                <a:gd name="connsiteY193" fmla="*/ 72354 h 347487"/>
                <a:gd name="connsiteX194" fmla="*/ 89512 w 560876"/>
                <a:gd name="connsiteY194" fmla="*/ 86634 h 347487"/>
                <a:gd name="connsiteX195" fmla="*/ 86655 w 560876"/>
                <a:gd name="connsiteY195" fmla="*/ 89490 h 347487"/>
                <a:gd name="connsiteX196" fmla="*/ 79989 w 560876"/>
                <a:gd name="connsiteY196" fmla="*/ 89490 h 347487"/>
                <a:gd name="connsiteX197" fmla="*/ 73323 w 560876"/>
                <a:gd name="connsiteY197" fmla="*/ 86634 h 347487"/>
                <a:gd name="connsiteX198" fmla="*/ 66658 w 560876"/>
                <a:gd name="connsiteY198" fmla="*/ 79018 h 347487"/>
                <a:gd name="connsiteX199" fmla="*/ 66658 w 560876"/>
                <a:gd name="connsiteY199" fmla="*/ 93298 h 347487"/>
                <a:gd name="connsiteX200" fmla="*/ 42851 w 560876"/>
                <a:gd name="connsiteY200" fmla="*/ 93298 h 347487"/>
                <a:gd name="connsiteX201" fmla="*/ 36185 w 560876"/>
                <a:gd name="connsiteY201" fmla="*/ 82826 h 347487"/>
                <a:gd name="connsiteX202" fmla="*/ 33329 w 560876"/>
                <a:gd name="connsiteY202" fmla="*/ 86634 h 347487"/>
                <a:gd name="connsiteX203" fmla="*/ 26663 w 560876"/>
                <a:gd name="connsiteY203" fmla="*/ 79018 h 347487"/>
                <a:gd name="connsiteX204" fmla="*/ 22854 w 560876"/>
                <a:gd name="connsiteY204" fmla="*/ 72354 h 347487"/>
                <a:gd name="connsiteX205" fmla="*/ 19998 w 560876"/>
                <a:gd name="connsiteY205" fmla="*/ 68545 h 347487"/>
                <a:gd name="connsiteX206" fmla="*/ 19998 w 560876"/>
                <a:gd name="connsiteY206" fmla="*/ 59025 h 347487"/>
                <a:gd name="connsiteX207" fmla="*/ 16188 w 560876"/>
                <a:gd name="connsiteY207" fmla="*/ 55217 h 347487"/>
                <a:gd name="connsiteX208" fmla="*/ 16188 w 560876"/>
                <a:gd name="connsiteY208" fmla="*/ 48553 h 347487"/>
                <a:gd name="connsiteX209" fmla="*/ 13332 w 560876"/>
                <a:gd name="connsiteY209" fmla="*/ 44745 h 347487"/>
                <a:gd name="connsiteX210" fmla="*/ 0 w 560876"/>
                <a:gd name="connsiteY210" fmla="*/ 44745 h 347487"/>
                <a:gd name="connsiteX211" fmla="*/ 0 w 560876"/>
                <a:gd name="connsiteY211" fmla="*/ 48553 h 347487"/>
                <a:gd name="connsiteX212" fmla="*/ 2857 w 560876"/>
                <a:gd name="connsiteY212" fmla="*/ 51409 h 347487"/>
                <a:gd name="connsiteX213" fmla="*/ 6666 w 560876"/>
                <a:gd name="connsiteY213" fmla="*/ 59025 h 347487"/>
                <a:gd name="connsiteX214" fmla="*/ 9523 w 560876"/>
                <a:gd name="connsiteY214" fmla="*/ 61881 h 347487"/>
                <a:gd name="connsiteX215" fmla="*/ 13332 w 560876"/>
                <a:gd name="connsiteY215" fmla="*/ 68545 h 347487"/>
                <a:gd name="connsiteX216" fmla="*/ 19998 w 560876"/>
                <a:gd name="connsiteY216" fmla="*/ 72354 h 347487"/>
                <a:gd name="connsiteX217" fmla="*/ 22854 w 560876"/>
                <a:gd name="connsiteY217" fmla="*/ 79018 h 347487"/>
                <a:gd name="connsiteX218" fmla="*/ 26663 w 560876"/>
                <a:gd name="connsiteY218" fmla="*/ 82826 h 34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560876" h="347487">
                  <a:moveTo>
                    <a:pt x="26663" y="86634"/>
                  </a:moveTo>
                  <a:lnTo>
                    <a:pt x="26663" y="89490"/>
                  </a:lnTo>
                  <a:lnTo>
                    <a:pt x="22854" y="93298"/>
                  </a:lnTo>
                  <a:lnTo>
                    <a:pt x="19998" y="99962"/>
                  </a:lnTo>
                  <a:lnTo>
                    <a:pt x="19998" y="106626"/>
                  </a:lnTo>
                  <a:lnTo>
                    <a:pt x="22854" y="113291"/>
                  </a:lnTo>
                  <a:lnTo>
                    <a:pt x="26663" y="117099"/>
                  </a:lnTo>
                  <a:lnTo>
                    <a:pt x="29520" y="123763"/>
                  </a:lnTo>
                  <a:lnTo>
                    <a:pt x="33329" y="127571"/>
                  </a:lnTo>
                  <a:lnTo>
                    <a:pt x="33329" y="130427"/>
                  </a:lnTo>
                  <a:lnTo>
                    <a:pt x="49517" y="127571"/>
                  </a:lnTo>
                  <a:lnTo>
                    <a:pt x="49517" y="140899"/>
                  </a:lnTo>
                  <a:lnTo>
                    <a:pt x="62849" y="148515"/>
                  </a:lnTo>
                  <a:lnTo>
                    <a:pt x="49517" y="148515"/>
                  </a:lnTo>
                  <a:lnTo>
                    <a:pt x="42851" y="151371"/>
                  </a:lnTo>
                  <a:lnTo>
                    <a:pt x="39995" y="151371"/>
                  </a:lnTo>
                  <a:lnTo>
                    <a:pt x="39995" y="155179"/>
                  </a:lnTo>
                  <a:lnTo>
                    <a:pt x="42851" y="158988"/>
                  </a:lnTo>
                  <a:lnTo>
                    <a:pt x="49517" y="158988"/>
                  </a:lnTo>
                  <a:lnTo>
                    <a:pt x="53326" y="161844"/>
                  </a:lnTo>
                  <a:lnTo>
                    <a:pt x="62849" y="161844"/>
                  </a:lnTo>
                  <a:lnTo>
                    <a:pt x="66658" y="165652"/>
                  </a:lnTo>
                  <a:lnTo>
                    <a:pt x="69514" y="172316"/>
                  </a:lnTo>
                  <a:lnTo>
                    <a:pt x="73323" y="176124"/>
                  </a:lnTo>
                  <a:lnTo>
                    <a:pt x="76180" y="203733"/>
                  </a:lnTo>
                  <a:lnTo>
                    <a:pt x="82846" y="206589"/>
                  </a:lnTo>
                  <a:lnTo>
                    <a:pt x="82846" y="213253"/>
                  </a:lnTo>
                  <a:lnTo>
                    <a:pt x="79989" y="217061"/>
                  </a:lnTo>
                  <a:lnTo>
                    <a:pt x="79989" y="230389"/>
                  </a:lnTo>
                  <a:lnTo>
                    <a:pt x="82846" y="238005"/>
                  </a:lnTo>
                  <a:lnTo>
                    <a:pt x="82846" y="244669"/>
                  </a:lnTo>
                  <a:lnTo>
                    <a:pt x="86655" y="248478"/>
                  </a:lnTo>
                  <a:lnTo>
                    <a:pt x="86655" y="251334"/>
                  </a:lnTo>
                  <a:lnTo>
                    <a:pt x="102843" y="251334"/>
                  </a:lnTo>
                  <a:lnTo>
                    <a:pt x="109509" y="244669"/>
                  </a:lnTo>
                  <a:lnTo>
                    <a:pt x="116175" y="240861"/>
                  </a:lnTo>
                  <a:lnTo>
                    <a:pt x="116175" y="234197"/>
                  </a:lnTo>
                  <a:lnTo>
                    <a:pt x="119984" y="230389"/>
                  </a:lnTo>
                  <a:lnTo>
                    <a:pt x="126649" y="227533"/>
                  </a:lnTo>
                  <a:lnTo>
                    <a:pt x="136172" y="217061"/>
                  </a:lnTo>
                  <a:lnTo>
                    <a:pt x="142838" y="213253"/>
                  </a:lnTo>
                  <a:lnTo>
                    <a:pt x="163787" y="213253"/>
                  </a:lnTo>
                  <a:lnTo>
                    <a:pt x="170453" y="217061"/>
                  </a:lnTo>
                  <a:lnTo>
                    <a:pt x="173310" y="213253"/>
                  </a:lnTo>
                  <a:lnTo>
                    <a:pt x="173310" y="210397"/>
                  </a:lnTo>
                  <a:lnTo>
                    <a:pt x="206639" y="210397"/>
                  </a:lnTo>
                  <a:lnTo>
                    <a:pt x="213304" y="217061"/>
                  </a:lnTo>
                  <a:lnTo>
                    <a:pt x="213304" y="223725"/>
                  </a:lnTo>
                  <a:lnTo>
                    <a:pt x="230445" y="223725"/>
                  </a:lnTo>
                  <a:lnTo>
                    <a:pt x="233301" y="227533"/>
                  </a:lnTo>
                  <a:lnTo>
                    <a:pt x="239967" y="230389"/>
                  </a:lnTo>
                  <a:lnTo>
                    <a:pt x="243777" y="234197"/>
                  </a:lnTo>
                  <a:lnTo>
                    <a:pt x="250442" y="238005"/>
                  </a:lnTo>
                  <a:lnTo>
                    <a:pt x="250442" y="234197"/>
                  </a:lnTo>
                  <a:lnTo>
                    <a:pt x="259964" y="234197"/>
                  </a:lnTo>
                  <a:lnTo>
                    <a:pt x="266630" y="238005"/>
                  </a:lnTo>
                  <a:lnTo>
                    <a:pt x="277105" y="238005"/>
                  </a:lnTo>
                  <a:lnTo>
                    <a:pt x="283771" y="240861"/>
                  </a:lnTo>
                  <a:lnTo>
                    <a:pt x="286628" y="240861"/>
                  </a:lnTo>
                  <a:lnTo>
                    <a:pt x="290437" y="244669"/>
                  </a:lnTo>
                  <a:lnTo>
                    <a:pt x="290437" y="248478"/>
                  </a:lnTo>
                  <a:lnTo>
                    <a:pt x="293293" y="255142"/>
                  </a:lnTo>
                  <a:lnTo>
                    <a:pt x="297102" y="257998"/>
                  </a:lnTo>
                  <a:lnTo>
                    <a:pt x="299959" y="257998"/>
                  </a:lnTo>
                  <a:lnTo>
                    <a:pt x="303768" y="261806"/>
                  </a:lnTo>
                  <a:lnTo>
                    <a:pt x="310434" y="261806"/>
                  </a:lnTo>
                  <a:lnTo>
                    <a:pt x="317099" y="268470"/>
                  </a:lnTo>
                  <a:lnTo>
                    <a:pt x="323765" y="272278"/>
                  </a:lnTo>
                  <a:lnTo>
                    <a:pt x="326622" y="278942"/>
                  </a:lnTo>
                  <a:lnTo>
                    <a:pt x="330431" y="282750"/>
                  </a:lnTo>
                  <a:lnTo>
                    <a:pt x="366617" y="278942"/>
                  </a:lnTo>
                  <a:lnTo>
                    <a:pt x="366617" y="299887"/>
                  </a:lnTo>
                  <a:lnTo>
                    <a:pt x="373283" y="299887"/>
                  </a:lnTo>
                  <a:lnTo>
                    <a:pt x="370426" y="313215"/>
                  </a:lnTo>
                  <a:lnTo>
                    <a:pt x="377092" y="330351"/>
                  </a:lnTo>
                  <a:lnTo>
                    <a:pt x="379948" y="334159"/>
                  </a:lnTo>
                  <a:lnTo>
                    <a:pt x="386614" y="334159"/>
                  </a:lnTo>
                  <a:lnTo>
                    <a:pt x="390423" y="337968"/>
                  </a:lnTo>
                  <a:lnTo>
                    <a:pt x="397089" y="337968"/>
                  </a:lnTo>
                  <a:lnTo>
                    <a:pt x="399945" y="334159"/>
                  </a:lnTo>
                  <a:lnTo>
                    <a:pt x="403755" y="334159"/>
                  </a:lnTo>
                  <a:lnTo>
                    <a:pt x="417086" y="347488"/>
                  </a:lnTo>
                  <a:lnTo>
                    <a:pt x="430418" y="347488"/>
                  </a:lnTo>
                  <a:lnTo>
                    <a:pt x="437083" y="344632"/>
                  </a:lnTo>
                  <a:lnTo>
                    <a:pt x="439940" y="340824"/>
                  </a:lnTo>
                  <a:lnTo>
                    <a:pt x="447558" y="327495"/>
                  </a:lnTo>
                  <a:lnTo>
                    <a:pt x="447558" y="320831"/>
                  </a:lnTo>
                  <a:lnTo>
                    <a:pt x="454224" y="320831"/>
                  </a:lnTo>
                  <a:lnTo>
                    <a:pt x="473269" y="310359"/>
                  </a:lnTo>
                  <a:lnTo>
                    <a:pt x="477078" y="303695"/>
                  </a:lnTo>
                  <a:lnTo>
                    <a:pt x="483743" y="299887"/>
                  </a:lnTo>
                  <a:lnTo>
                    <a:pt x="490409" y="299887"/>
                  </a:lnTo>
                  <a:lnTo>
                    <a:pt x="490409" y="265614"/>
                  </a:lnTo>
                  <a:lnTo>
                    <a:pt x="494219" y="257998"/>
                  </a:lnTo>
                  <a:lnTo>
                    <a:pt x="500884" y="255142"/>
                  </a:lnTo>
                  <a:lnTo>
                    <a:pt x="520881" y="255142"/>
                  </a:lnTo>
                  <a:lnTo>
                    <a:pt x="520881" y="240861"/>
                  </a:lnTo>
                  <a:lnTo>
                    <a:pt x="527547" y="240861"/>
                  </a:lnTo>
                  <a:lnTo>
                    <a:pt x="534213" y="244669"/>
                  </a:lnTo>
                  <a:lnTo>
                    <a:pt x="537070" y="248478"/>
                  </a:lnTo>
                  <a:lnTo>
                    <a:pt x="543736" y="251334"/>
                  </a:lnTo>
                  <a:lnTo>
                    <a:pt x="560876" y="251334"/>
                  </a:lnTo>
                  <a:lnTo>
                    <a:pt x="560876" y="244669"/>
                  </a:lnTo>
                  <a:lnTo>
                    <a:pt x="554210" y="238005"/>
                  </a:lnTo>
                  <a:lnTo>
                    <a:pt x="554210" y="227533"/>
                  </a:lnTo>
                  <a:lnTo>
                    <a:pt x="557067" y="223725"/>
                  </a:lnTo>
                  <a:lnTo>
                    <a:pt x="530404" y="206589"/>
                  </a:lnTo>
                  <a:lnTo>
                    <a:pt x="517072" y="210397"/>
                  </a:lnTo>
                  <a:lnTo>
                    <a:pt x="514216" y="210397"/>
                  </a:lnTo>
                  <a:lnTo>
                    <a:pt x="507550" y="203733"/>
                  </a:lnTo>
                  <a:lnTo>
                    <a:pt x="500884" y="203733"/>
                  </a:lnTo>
                  <a:lnTo>
                    <a:pt x="494219" y="196116"/>
                  </a:lnTo>
                  <a:lnTo>
                    <a:pt x="487553" y="193260"/>
                  </a:lnTo>
                  <a:lnTo>
                    <a:pt x="483743" y="189452"/>
                  </a:lnTo>
                  <a:lnTo>
                    <a:pt x="470412" y="182788"/>
                  </a:lnTo>
                  <a:lnTo>
                    <a:pt x="460890" y="176124"/>
                  </a:lnTo>
                  <a:lnTo>
                    <a:pt x="447558" y="176124"/>
                  </a:lnTo>
                  <a:lnTo>
                    <a:pt x="430418" y="165652"/>
                  </a:lnTo>
                  <a:lnTo>
                    <a:pt x="426608" y="161844"/>
                  </a:lnTo>
                  <a:lnTo>
                    <a:pt x="423752" y="155179"/>
                  </a:lnTo>
                  <a:lnTo>
                    <a:pt x="417086" y="148515"/>
                  </a:lnTo>
                  <a:lnTo>
                    <a:pt x="413277" y="148515"/>
                  </a:lnTo>
                  <a:lnTo>
                    <a:pt x="406611" y="144707"/>
                  </a:lnTo>
                  <a:lnTo>
                    <a:pt x="397089" y="144707"/>
                  </a:lnTo>
                  <a:lnTo>
                    <a:pt x="390423" y="140899"/>
                  </a:lnTo>
                  <a:lnTo>
                    <a:pt x="383757" y="134235"/>
                  </a:lnTo>
                  <a:lnTo>
                    <a:pt x="373283" y="113291"/>
                  </a:lnTo>
                  <a:lnTo>
                    <a:pt x="370426" y="110435"/>
                  </a:lnTo>
                  <a:lnTo>
                    <a:pt x="370426" y="106626"/>
                  </a:lnTo>
                  <a:lnTo>
                    <a:pt x="359951" y="96154"/>
                  </a:lnTo>
                  <a:lnTo>
                    <a:pt x="350428" y="79018"/>
                  </a:lnTo>
                  <a:lnTo>
                    <a:pt x="330431" y="68545"/>
                  </a:lnTo>
                  <a:lnTo>
                    <a:pt x="330431" y="72354"/>
                  </a:lnTo>
                  <a:lnTo>
                    <a:pt x="299959" y="68545"/>
                  </a:lnTo>
                  <a:lnTo>
                    <a:pt x="283771" y="68545"/>
                  </a:lnTo>
                  <a:lnTo>
                    <a:pt x="273296" y="59025"/>
                  </a:lnTo>
                  <a:lnTo>
                    <a:pt x="273296" y="51409"/>
                  </a:lnTo>
                  <a:lnTo>
                    <a:pt x="279962" y="44745"/>
                  </a:lnTo>
                  <a:lnTo>
                    <a:pt x="273296" y="40937"/>
                  </a:lnTo>
                  <a:lnTo>
                    <a:pt x="273296" y="34273"/>
                  </a:lnTo>
                  <a:lnTo>
                    <a:pt x="270440" y="27609"/>
                  </a:lnTo>
                  <a:lnTo>
                    <a:pt x="266630" y="23801"/>
                  </a:lnTo>
                  <a:lnTo>
                    <a:pt x="246633" y="23801"/>
                  </a:lnTo>
                  <a:lnTo>
                    <a:pt x="239967" y="20944"/>
                  </a:lnTo>
                  <a:lnTo>
                    <a:pt x="239967" y="13328"/>
                  </a:lnTo>
                  <a:lnTo>
                    <a:pt x="226636" y="13328"/>
                  </a:lnTo>
                  <a:lnTo>
                    <a:pt x="217113" y="0"/>
                  </a:lnTo>
                  <a:lnTo>
                    <a:pt x="213304" y="6664"/>
                  </a:lnTo>
                  <a:lnTo>
                    <a:pt x="197116" y="3808"/>
                  </a:lnTo>
                  <a:lnTo>
                    <a:pt x="213304" y="20944"/>
                  </a:lnTo>
                  <a:lnTo>
                    <a:pt x="210448" y="17136"/>
                  </a:lnTo>
                  <a:lnTo>
                    <a:pt x="203782" y="17136"/>
                  </a:lnTo>
                  <a:lnTo>
                    <a:pt x="199973" y="13328"/>
                  </a:lnTo>
                  <a:lnTo>
                    <a:pt x="197116" y="13328"/>
                  </a:lnTo>
                  <a:lnTo>
                    <a:pt x="193307" y="17136"/>
                  </a:lnTo>
                  <a:lnTo>
                    <a:pt x="193307" y="23801"/>
                  </a:lnTo>
                  <a:lnTo>
                    <a:pt x="190450" y="23801"/>
                  </a:lnTo>
                  <a:lnTo>
                    <a:pt x="186642" y="27609"/>
                  </a:lnTo>
                  <a:lnTo>
                    <a:pt x="179976" y="27609"/>
                  </a:lnTo>
                  <a:lnTo>
                    <a:pt x="173310" y="30465"/>
                  </a:lnTo>
                  <a:lnTo>
                    <a:pt x="163787" y="40937"/>
                  </a:lnTo>
                  <a:lnTo>
                    <a:pt x="163787" y="48553"/>
                  </a:lnTo>
                  <a:lnTo>
                    <a:pt x="166644" y="59025"/>
                  </a:lnTo>
                  <a:lnTo>
                    <a:pt x="173310" y="61881"/>
                  </a:lnTo>
                  <a:lnTo>
                    <a:pt x="176166" y="68545"/>
                  </a:lnTo>
                  <a:lnTo>
                    <a:pt x="139981" y="68545"/>
                  </a:lnTo>
                  <a:lnTo>
                    <a:pt x="133315" y="61881"/>
                  </a:lnTo>
                  <a:lnTo>
                    <a:pt x="126649" y="61881"/>
                  </a:lnTo>
                  <a:lnTo>
                    <a:pt x="126649" y="65690"/>
                  </a:lnTo>
                  <a:lnTo>
                    <a:pt x="119984" y="72354"/>
                  </a:lnTo>
                  <a:lnTo>
                    <a:pt x="116175" y="68545"/>
                  </a:lnTo>
                  <a:lnTo>
                    <a:pt x="109509" y="65690"/>
                  </a:lnTo>
                  <a:lnTo>
                    <a:pt x="96178" y="51409"/>
                  </a:lnTo>
                  <a:lnTo>
                    <a:pt x="93320" y="44745"/>
                  </a:lnTo>
                  <a:lnTo>
                    <a:pt x="89512" y="40937"/>
                  </a:lnTo>
                  <a:lnTo>
                    <a:pt x="86655" y="34273"/>
                  </a:lnTo>
                  <a:lnTo>
                    <a:pt x="79989" y="30465"/>
                  </a:lnTo>
                  <a:lnTo>
                    <a:pt x="73323" y="23801"/>
                  </a:lnTo>
                  <a:lnTo>
                    <a:pt x="66658" y="23801"/>
                  </a:lnTo>
                  <a:lnTo>
                    <a:pt x="53326" y="17136"/>
                  </a:lnTo>
                  <a:lnTo>
                    <a:pt x="42851" y="17136"/>
                  </a:lnTo>
                  <a:lnTo>
                    <a:pt x="39995" y="20944"/>
                  </a:lnTo>
                  <a:lnTo>
                    <a:pt x="39995" y="27609"/>
                  </a:lnTo>
                  <a:lnTo>
                    <a:pt x="46661" y="30465"/>
                  </a:lnTo>
                  <a:lnTo>
                    <a:pt x="49517" y="30465"/>
                  </a:lnTo>
                  <a:lnTo>
                    <a:pt x="49517" y="38081"/>
                  </a:lnTo>
                  <a:lnTo>
                    <a:pt x="53326" y="38081"/>
                  </a:lnTo>
                  <a:lnTo>
                    <a:pt x="53326" y="40937"/>
                  </a:lnTo>
                  <a:lnTo>
                    <a:pt x="56183" y="48553"/>
                  </a:lnTo>
                  <a:lnTo>
                    <a:pt x="62849" y="51409"/>
                  </a:lnTo>
                  <a:lnTo>
                    <a:pt x="69514" y="59025"/>
                  </a:lnTo>
                  <a:lnTo>
                    <a:pt x="76180" y="61881"/>
                  </a:lnTo>
                  <a:lnTo>
                    <a:pt x="82846" y="68545"/>
                  </a:lnTo>
                  <a:lnTo>
                    <a:pt x="89512" y="72354"/>
                  </a:lnTo>
                  <a:lnTo>
                    <a:pt x="89512" y="86634"/>
                  </a:lnTo>
                  <a:lnTo>
                    <a:pt x="86655" y="89490"/>
                  </a:lnTo>
                  <a:lnTo>
                    <a:pt x="79989" y="89490"/>
                  </a:lnTo>
                  <a:lnTo>
                    <a:pt x="73323" y="86634"/>
                  </a:lnTo>
                  <a:lnTo>
                    <a:pt x="66658" y="79018"/>
                  </a:lnTo>
                  <a:lnTo>
                    <a:pt x="66658" y="93298"/>
                  </a:lnTo>
                  <a:lnTo>
                    <a:pt x="42851" y="93298"/>
                  </a:lnTo>
                  <a:lnTo>
                    <a:pt x="36185" y="82826"/>
                  </a:lnTo>
                  <a:lnTo>
                    <a:pt x="33329" y="86634"/>
                  </a:lnTo>
                  <a:lnTo>
                    <a:pt x="26663" y="79018"/>
                  </a:lnTo>
                  <a:lnTo>
                    <a:pt x="22854" y="72354"/>
                  </a:lnTo>
                  <a:lnTo>
                    <a:pt x="19998" y="68545"/>
                  </a:lnTo>
                  <a:lnTo>
                    <a:pt x="19998" y="59025"/>
                  </a:lnTo>
                  <a:lnTo>
                    <a:pt x="16188" y="55217"/>
                  </a:lnTo>
                  <a:lnTo>
                    <a:pt x="16188" y="48553"/>
                  </a:lnTo>
                  <a:lnTo>
                    <a:pt x="13332" y="44745"/>
                  </a:lnTo>
                  <a:lnTo>
                    <a:pt x="0" y="44745"/>
                  </a:lnTo>
                  <a:lnTo>
                    <a:pt x="0" y="48553"/>
                  </a:lnTo>
                  <a:lnTo>
                    <a:pt x="2857" y="51409"/>
                  </a:lnTo>
                  <a:lnTo>
                    <a:pt x="6666" y="59025"/>
                  </a:lnTo>
                  <a:lnTo>
                    <a:pt x="9523" y="61881"/>
                  </a:lnTo>
                  <a:lnTo>
                    <a:pt x="13332" y="68545"/>
                  </a:lnTo>
                  <a:lnTo>
                    <a:pt x="19998" y="72354"/>
                  </a:lnTo>
                  <a:lnTo>
                    <a:pt x="22854" y="79018"/>
                  </a:lnTo>
                  <a:lnTo>
                    <a:pt x="26663" y="82826"/>
                  </a:lnTo>
                  <a:close/>
                </a:path>
              </a:pathLst>
            </a:custGeom>
            <a:solidFill>
              <a:srgbClr val="AFABAB"/>
            </a:solidFill>
            <a:ln w="9518" cap="flat">
              <a:noFill/>
              <a:prstDash val="solid"/>
              <a:miter/>
            </a:ln>
          </p:spPr>
          <p:txBody>
            <a:bodyPr rtlCol="0" anchor="ctr"/>
            <a:lstStyle/>
            <a:p>
              <a:endParaRPr lang="en-US" noProof="0" dirty="0"/>
            </a:p>
          </p:txBody>
        </p:sp>
        <p:sp>
          <p:nvSpPr>
            <p:cNvPr id="6171" name="Serbest Form 6170">
              <a:extLst>
                <a:ext uri="{FF2B5EF4-FFF2-40B4-BE49-F238E27FC236}">
                  <a16:creationId xmlns:a16="http://schemas.microsoft.com/office/drawing/2014/main" id="{90C84CAF-2C78-BA40-9D41-8440DF12BAE8}"/>
                </a:ext>
              </a:extLst>
            </p:cNvPr>
            <p:cNvSpPr/>
            <p:nvPr/>
          </p:nvSpPr>
          <p:spPr>
            <a:xfrm>
              <a:off x="7508188" y="1955271"/>
              <a:ext cx="560876" cy="347487"/>
            </a:xfrm>
            <a:custGeom>
              <a:avLst/>
              <a:gdLst>
                <a:gd name="connsiteX0" fmla="*/ 26663 w 560876"/>
                <a:gd name="connsiteY0" fmla="*/ 86634 h 347487"/>
                <a:gd name="connsiteX1" fmla="*/ 26663 w 560876"/>
                <a:gd name="connsiteY1" fmla="*/ 89490 h 347487"/>
                <a:gd name="connsiteX2" fmla="*/ 22854 w 560876"/>
                <a:gd name="connsiteY2" fmla="*/ 93298 h 347487"/>
                <a:gd name="connsiteX3" fmla="*/ 19998 w 560876"/>
                <a:gd name="connsiteY3" fmla="*/ 99962 h 347487"/>
                <a:gd name="connsiteX4" fmla="*/ 19998 w 560876"/>
                <a:gd name="connsiteY4" fmla="*/ 106626 h 347487"/>
                <a:gd name="connsiteX5" fmla="*/ 22854 w 560876"/>
                <a:gd name="connsiteY5" fmla="*/ 113291 h 347487"/>
                <a:gd name="connsiteX6" fmla="*/ 26663 w 560876"/>
                <a:gd name="connsiteY6" fmla="*/ 117099 h 347487"/>
                <a:gd name="connsiteX7" fmla="*/ 29520 w 560876"/>
                <a:gd name="connsiteY7" fmla="*/ 123763 h 347487"/>
                <a:gd name="connsiteX8" fmla="*/ 33329 w 560876"/>
                <a:gd name="connsiteY8" fmla="*/ 127571 h 347487"/>
                <a:gd name="connsiteX9" fmla="*/ 33329 w 560876"/>
                <a:gd name="connsiteY9" fmla="*/ 130427 h 347487"/>
                <a:gd name="connsiteX10" fmla="*/ 49517 w 560876"/>
                <a:gd name="connsiteY10" fmla="*/ 127571 h 347487"/>
                <a:gd name="connsiteX11" fmla="*/ 49517 w 560876"/>
                <a:gd name="connsiteY11" fmla="*/ 140899 h 347487"/>
                <a:gd name="connsiteX12" fmla="*/ 62849 w 560876"/>
                <a:gd name="connsiteY12" fmla="*/ 148515 h 347487"/>
                <a:gd name="connsiteX13" fmla="*/ 49517 w 560876"/>
                <a:gd name="connsiteY13" fmla="*/ 148515 h 347487"/>
                <a:gd name="connsiteX14" fmla="*/ 42851 w 560876"/>
                <a:gd name="connsiteY14" fmla="*/ 151371 h 347487"/>
                <a:gd name="connsiteX15" fmla="*/ 39995 w 560876"/>
                <a:gd name="connsiteY15" fmla="*/ 151371 h 347487"/>
                <a:gd name="connsiteX16" fmla="*/ 39995 w 560876"/>
                <a:gd name="connsiteY16" fmla="*/ 155179 h 347487"/>
                <a:gd name="connsiteX17" fmla="*/ 42851 w 560876"/>
                <a:gd name="connsiteY17" fmla="*/ 158988 h 347487"/>
                <a:gd name="connsiteX18" fmla="*/ 49517 w 560876"/>
                <a:gd name="connsiteY18" fmla="*/ 158988 h 347487"/>
                <a:gd name="connsiteX19" fmla="*/ 53326 w 560876"/>
                <a:gd name="connsiteY19" fmla="*/ 161844 h 347487"/>
                <a:gd name="connsiteX20" fmla="*/ 62849 w 560876"/>
                <a:gd name="connsiteY20" fmla="*/ 161844 h 347487"/>
                <a:gd name="connsiteX21" fmla="*/ 66658 w 560876"/>
                <a:gd name="connsiteY21" fmla="*/ 165652 h 347487"/>
                <a:gd name="connsiteX22" fmla="*/ 69514 w 560876"/>
                <a:gd name="connsiteY22" fmla="*/ 172316 h 347487"/>
                <a:gd name="connsiteX23" fmla="*/ 73323 w 560876"/>
                <a:gd name="connsiteY23" fmla="*/ 176124 h 347487"/>
                <a:gd name="connsiteX24" fmla="*/ 76180 w 560876"/>
                <a:gd name="connsiteY24" fmla="*/ 203733 h 347487"/>
                <a:gd name="connsiteX25" fmla="*/ 82846 w 560876"/>
                <a:gd name="connsiteY25" fmla="*/ 206589 h 347487"/>
                <a:gd name="connsiteX26" fmla="*/ 82846 w 560876"/>
                <a:gd name="connsiteY26" fmla="*/ 213253 h 347487"/>
                <a:gd name="connsiteX27" fmla="*/ 79989 w 560876"/>
                <a:gd name="connsiteY27" fmla="*/ 217061 h 347487"/>
                <a:gd name="connsiteX28" fmla="*/ 79989 w 560876"/>
                <a:gd name="connsiteY28" fmla="*/ 230389 h 347487"/>
                <a:gd name="connsiteX29" fmla="*/ 82846 w 560876"/>
                <a:gd name="connsiteY29" fmla="*/ 238005 h 347487"/>
                <a:gd name="connsiteX30" fmla="*/ 82846 w 560876"/>
                <a:gd name="connsiteY30" fmla="*/ 244669 h 347487"/>
                <a:gd name="connsiteX31" fmla="*/ 86655 w 560876"/>
                <a:gd name="connsiteY31" fmla="*/ 248478 h 347487"/>
                <a:gd name="connsiteX32" fmla="*/ 86655 w 560876"/>
                <a:gd name="connsiteY32" fmla="*/ 251334 h 347487"/>
                <a:gd name="connsiteX33" fmla="*/ 102843 w 560876"/>
                <a:gd name="connsiteY33" fmla="*/ 251334 h 347487"/>
                <a:gd name="connsiteX34" fmla="*/ 109509 w 560876"/>
                <a:gd name="connsiteY34" fmla="*/ 244669 h 347487"/>
                <a:gd name="connsiteX35" fmla="*/ 116175 w 560876"/>
                <a:gd name="connsiteY35" fmla="*/ 240861 h 347487"/>
                <a:gd name="connsiteX36" fmla="*/ 116175 w 560876"/>
                <a:gd name="connsiteY36" fmla="*/ 234197 h 347487"/>
                <a:gd name="connsiteX37" fmla="*/ 119984 w 560876"/>
                <a:gd name="connsiteY37" fmla="*/ 230389 h 347487"/>
                <a:gd name="connsiteX38" fmla="*/ 126649 w 560876"/>
                <a:gd name="connsiteY38" fmla="*/ 227533 h 347487"/>
                <a:gd name="connsiteX39" fmla="*/ 136172 w 560876"/>
                <a:gd name="connsiteY39" fmla="*/ 217061 h 347487"/>
                <a:gd name="connsiteX40" fmla="*/ 142838 w 560876"/>
                <a:gd name="connsiteY40" fmla="*/ 213253 h 347487"/>
                <a:gd name="connsiteX41" fmla="*/ 163787 w 560876"/>
                <a:gd name="connsiteY41" fmla="*/ 213253 h 347487"/>
                <a:gd name="connsiteX42" fmla="*/ 170453 w 560876"/>
                <a:gd name="connsiteY42" fmla="*/ 217061 h 347487"/>
                <a:gd name="connsiteX43" fmla="*/ 173310 w 560876"/>
                <a:gd name="connsiteY43" fmla="*/ 213253 h 347487"/>
                <a:gd name="connsiteX44" fmla="*/ 173310 w 560876"/>
                <a:gd name="connsiteY44" fmla="*/ 210397 h 347487"/>
                <a:gd name="connsiteX45" fmla="*/ 206639 w 560876"/>
                <a:gd name="connsiteY45" fmla="*/ 210397 h 347487"/>
                <a:gd name="connsiteX46" fmla="*/ 213304 w 560876"/>
                <a:gd name="connsiteY46" fmla="*/ 217061 h 347487"/>
                <a:gd name="connsiteX47" fmla="*/ 213304 w 560876"/>
                <a:gd name="connsiteY47" fmla="*/ 223725 h 347487"/>
                <a:gd name="connsiteX48" fmla="*/ 230445 w 560876"/>
                <a:gd name="connsiteY48" fmla="*/ 223725 h 347487"/>
                <a:gd name="connsiteX49" fmla="*/ 233301 w 560876"/>
                <a:gd name="connsiteY49" fmla="*/ 227533 h 347487"/>
                <a:gd name="connsiteX50" fmla="*/ 239967 w 560876"/>
                <a:gd name="connsiteY50" fmla="*/ 230389 h 347487"/>
                <a:gd name="connsiteX51" fmla="*/ 243777 w 560876"/>
                <a:gd name="connsiteY51" fmla="*/ 234197 h 347487"/>
                <a:gd name="connsiteX52" fmla="*/ 250442 w 560876"/>
                <a:gd name="connsiteY52" fmla="*/ 238005 h 347487"/>
                <a:gd name="connsiteX53" fmla="*/ 250442 w 560876"/>
                <a:gd name="connsiteY53" fmla="*/ 234197 h 347487"/>
                <a:gd name="connsiteX54" fmla="*/ 259964 w 560876"/>
                <a:gd name="connsiteY54" fmla="*/ 234197 h 347487"/>
                <a:gd name="connsiteX55" fmla="*/ 266630 w 560876"/>
                <a:gd name="connsiteY55" fmla="*/ 238005 h 347487"/>
                <a:gd name="connsiteX56" fmla="*/ 277105 w 560876"/>
                <a:gd name="connsiteY56" fmla="*/ 238005 h 347487"/>
                <a:gd name="connsiteX57" fmla="*/ 283771 w 560876"/>
                <a:gd name="connsiteY57" fmla="*/ 240861 h 347487"/>
                <a:gd name="connsiteX58" fmla="*/ 286628 w 560876"/>
                <a:gd name="connsiteY58" fmla="*/ 240861 h 347487"/>
                <a:gd name="connsiteX59" fmla="*/ 290437 w 560876"/>
                <a:gd name="connsiteY59" fmla="*/ 244669 h 347487"/>
                <a:gd name="connsiteX60" fmla="*/ 290437 w 560876"/>
                <a:gd name="connsiteY60" fmla="*/ 248478 h 347487"/>
                <a:gd name="connsiteX61" fmla="*/ 293293 w 560876"/>
                <a:gd name="connsiteY61" fmla="*/ 255142 h 347487"/>
                <a:gd name="connsiteX62" fmla="*/ 297102 w 560876"/>
                <a:gd name="connsiteY62" fmla="*/ 257998 h 347487"/>
                <a:gd name="connsiteX63" fmla="*/ 299959 w 560876"/>
                <a:gd name="connsiteY63" fmla="*/ 257998 h 347487"/>
                <a:gd name="connsiteX64" fmla="*/ 303768 w 560876"/>
                <a:gd name="connsiteY64" fmla="*/ 261806 h 347487"/>
                <a:gd name="connsiteX65" fmla="*/ 310434 w 560876"/>
                <a:gd name="connsiteY65" fmla="*/ 261806 h 347487"/>
                <a:gd name="connsiteX66" fmla="*/ 317099 w 560876"/>
                <a:gd name="connsiteY66" fmla="*/ 268470 h 347487"/>
                <a:gd name="connsiteX67" fmla="*/ 323765 w 560876"/>
                <a:gd name="connsiteY67" fmla="*/ 272278 h 347487"/>
                <a:gd name="connsiteX68" fmla="*/ 326622 w 560876"/>
                <a:gd name="connsiteY68" fmla="*/ 278942 h 347487"/>
                <a:gd name="connsiteX69" fmla="*/ 330431 w 560876"/>
                <a:gd name="connsiteY69" fmla="*/ 282750 h 347487"/>
                <a:gd name="connsiteX70" fmla="*/ 366617 w 560876"/>
                <a:gd name="connsiteY70" fmla="*/ 278942 h 347487"/>
                <a:gd name="connsiteX71" fmla="*/ 366617 w 560876"/>
                <a:gd name="connsiteY71" fmla="*/ 299887 h 347487"/>
                <a:gd name="connsiteX72" fmla="*/ 373283 w 560876"/>
                <a:gd name="connsiteY72" fmla="*/ 299887 h 347487"/>
                <a:gd name="connsiteX73" fmla="*/ 370426 w 560876"/>
                <a:gd name="connsiteY73" fmla="*/ 313215 h 347487"/>
                <a:gd name="connsiteX74" fmla="*/ 377092 w 560876"/>
                <a:gd name="connsiteY74" fmla="*/ 330351 h 347487"/>
                <a:gd name="connsiteX75" fmla="*/ 379948 w 560876"/>
                <a:gd name="connsiteY75" fmla="*/ 334159 h 347487"/>
                <a:gd name="connsiteX76" fmla="*/ 386614 w 560876"/>
                <a:gd name="connsiteY76" fmla="*/ 334159 h 347487"/>
                <a:gd name="connsiteX77" fmla="*/ 390423 w 560876"/>
                <a:gd name="connsiteY77" fmla="*/ 337968 h 347487"/>
                <a:gd name="connsiteX78" fmla="*/ 397089 w 560876"/>
                <a:gd name="connsiteY78" fmla="*/ 337968 h 347487"/>
                <a:gd name="connsiteX79" fmla="*/ 399945 w 560876"/>
                <a:gd name="connsiteY79" fmla="*/ 334159 h 347487"/>
                <a:gd name="connsiteX80" fmla="*/ 403755 w 560876"/>
                <a:gd name="connsiteY80" fmla="*/ 334159 h 347487"/>
                <a:gd name="connsiteX81" fmla="*/ 417086 w 560876"/>
                <a:gd name="connsiteY81" fmla="*/ 347488 h 347487"/>
                <a:gd name="connsiteX82" fmla="*/ 430418 w 560876"/>
                <a:gd name="connsiteY82" fmla="*/ 347488 h 347487"/>
                <a:gd name="connsiteX83" fmla="*/ 437083 w 560876"/>
                <a:gd name="connsiteY83" fmla="*/ 344632 h 347487"/>
                <a:gd name="connsiteX84" fmla="*/ 439940 w 560876"/>
                <a:gd name="connsiteY84" fmla="*/ 340824 h 347487"/>
                <a:gd name="connsiteX85" fmla="*/ 447558 w 560876"/>
                <a:gd name="connsiteY85" fmla="*/ 327495 h 347487"/>
                <a:gd name="connsiteX86" fmla="*/ 447558 w 560876"/>
                <a:gd name="connsiteY86" fmla="*/ 320831 h 347487"/>
                <a:gd name="connsiteX87" fmla="*/ 454224 w 560876"/>
                <a:gd name="connsiteY87" fmla="*/ 320831 h 347487"/>
                <a:gd name="connsiteX88" fmla="*/ 473269 w 560876"/>
                <a:gd name="connsiteY88" fmla="*/ 310359 h 347487"/>
                <a:gd name="connsiteX89" fmla="*/ 477078 w 560876"/>
                <a:gd name="connsiteY89" fmla="*/ 303695 h 347487"/>
                <a:gd name="connsiteX90" fmla="*/ 483743 w 560876"/>
                <a:gd name="connsiteY90" fmla="*/ 299887 h 347487"/>
                <a:gd name="connsiteX91" fmla="*/ 490409 w 560876"/>
                <a:gd name="connsiteY91" fmla="*/ 299887 h 347487"/>
                <a:gd name="connsiteX92" fmla="*/ 490409 w 560876"/>
                <a:gd name="connsiteY92" fmla="*/ 265614 h 347487"/>
                <a:gd name="connsiteX93" fmla="*/ 494219 w 560876"/>
                <a:gd name="connsiteY93" fmla="*/ 257998 h 347487"/>
                <a:gd name="connsiteX94" fmla="*/ 500884 w 560876"/>
                <a:gd name="connsiteY94" fmla="*/ 255142 h 347487"/>
                <a:gd name="connsiteX95" fmla="*/ 520881 w 560876"/>
                <a:gd name="connsiteY95" fmla="*/ 255142 h 347487"/>
                <a:gd name="connsiteX96" fmla="*/ 520881 w 560876"/>
                <a:gd name="connsiteY96" fmla="*/ 240861 h 347487"/>
                <a:gd name="connsiteX97" fmla="*/ 527547 w 560876"/>
                <a:gd name="connsiteY97" fmla="*/ 240861 h 347487"/>
                <a:gd name="connsiteX98" fmla="*/ 534213 w 560876"/>
                <a:gd name="connsiteY98" fmla="*/ 244669 h 347487"/>
                <a:gd name="connsiteX99" fmla="*/ 537070 w 560876"/>
                <a:gd name="connsiteY99" fmla="*/ 248478 h 347487"/>
                <a:gd name="connsiteX100" fmla="*/ 543736 w 560876"/>
                <a:gd name="connsiteY100" fmla="*/ 251334 h 347487"/>
                <a:gd name="connsiteX101" fmla="*/ 560876 w 560876"/>
                <a:gd name="connsiteY101" fmla="*/ 251334 h 347487"/>
                <a:gd name="connsiteX102" fmla="*/ 560876 w 560876"/>
                <a:gd name="connsiteY102" fmla="*/ 244669 h 347487"/>
                <a:gd name="connsiteX103" fmla="*/ 554210 w 560876"/>
                <a:gd name="connsiteY103" fmla="*/ 238005 h 347487"/>
                <a:gd name="connsiteX104" fmla="*/ 554210 w 560876"/>
                <a:gd name="connsiteY104" fmla="*/ 227533 h 347487"/>
                <a:gd name="connsiteX105" fmla="*/ 557067 w 560876"/>
                <a:gd name="connsiteY105" fmla="*/ 223725 h 347487"/>
                <a:gd name="connsiteX106" fmla="*/ 530404 w 560876"/>
                <a:gd name="connsiteY106" fmla="*/ 206589 h 347487"/>
                <a:gd name="connsiteX107" fmla="*/ 517072 w 560876"/>
                <a:gd name="connsiteY107" fmla="*/ 210397 h 347487"/>
                <a:gd name="connsiteX108" fmla="*/ 514216 w 560876"/>
                <a:gd name="connsiteY108" fmla="*/ 210397 h 347487"/>
                <a:gd name="connsiteX109" fmla="*/ 507550 w 560876"/>
                <a:gd name="connsiteY109" fmla="*/ 203733 h 347487"/>
                <a:gd name="connsiteX110" fmla="*/ 500884 w 560876"/>
                <a:gd name="connsiteY110" fmla="*/ 203733 h 347487"/>
                <a:gd name="connsiteX111" fmla="*/ 494219 w 560876"/>
                <a:gd name="connsiteY111" fmla="*/ 196116 h 347487"/>
                <a:gd name="connsiteX112" fmla="*/ 487553 w 560876"/>
                <a:gd name="connsiteY112" fmla="*/ 193260 h 347487"/>
                <a:gd name="connsiteX113" fmla="*/ 483743 w 560876"/>
                <a:gd name="connsiteY113" fmla="*/ 189452 h 347487"/>
                <a:gd name="connsiteX114" fmla="*/ 470412 w 560876"/>
                <a:gd name="connsiteY114" fmla="*/ 182788 h 347487"/>
                <a:gd name="connsiteX115" fmla="*/ 460890 w 560876"/>
                <a:gd name="connsiteY115" fmla="*/ 176124 h 347487"/>
                <a:gd name="connsiteX116" fmla="*/ 447558 w 560876"/>
                <a:gd name="connsiteY116" fmla="*/ 176124 h 347487"/>
                <a:gd name="connsiteX117" fmla="*/ 430418 w 560876"/>
                <a:gd name="connsiteY117" fmla="*/ 165652 h 347487"/>
                <a:gd name="connsiteX118" fmla="*/ 426608 w 560876"/>
                <a:gd name="connsiteY118" fmla="*/ 161844 h 347487"/>
                <a:gd name="connsiteX119" fmla="*/ 423752 w 560876"/>
                <a:gd name="connsiteY119" fmla="*/ 155179 h 347487"/>
                <a:gd name="connsiteX120" fmla="*/ 417086 w 560876"/>
                <a:gd name="connsiteY120" fmla="*/ 148515 h 347487"/>
                <a:gd name="connsiteX121" fmla="*/ 413277 w 560876"/>
                <a:gd name="connsiteY121" fmla="*/ 148515 h 347487"/>
                <a:gd name="connsiteX122" fmla="*/ 406611 w 560876"/>
                <a:gd name="connsiteY122" fmla="*/ 144707 h 347487"/>
                <a:gd name="connsiteX123" fmla="*/ 397089 w 560876"/>
                <a:gd name="connsiteY123" fmla="*/ 144707 h 347487"/>
                <a:gd name="connsiteX124" fmla="*/ 390423 w 560876"/>
                <a:gd name="connsiteY124" fmla="*/ 140899 h 347487"/>
                <a:gd name="connsiteX125" fmla="*/ 383757 w 560876"/>
                <a:gd name="connsiteY125" fmla="*/ 134235 h 347487"/>
                <a:gd name="connsiteX126" fmla="*/ 373283 w 560876"/>
                <a:gd name="connsiteY126" fmla="*/ 113291 h 347487"/>
                <a:gd name="connsiteX127" fmla="*/ 370426 w 560876"/>
                <a:gd name="connsiteY127" fmla="*/ 110435 h 347487"/>
                <a:gd name="connsiteX128" fmla="*/ 370426 w 560876"/>
                <a:gd name="connsiteY128" fmla="*/ 106626 h 347487"/>
                <a:gd name="connsiteX129" fmla="*/ 359951 w 560876"/>
                <a:gd name="connsiteY129" fmla="*/ 96154 h 347487"/>
                <a:gd name="connsiteX130" fmla="*/ 350428 w 560876"/>
                <a:gd name="connsiteY130" fmla="*/ 79018 h 347487"/>
                <a:gd name="connsiteX131" fmla="*/ 330431 w 560876"/>
                <a:gd name="connsiteY131" fmla="*/ 68545 h 347487"/>
                <a:gd name="connsiteX132" fmla="*/ 330431 w 560876"/>
                <a:gd name="connsiteY132" fmla="*/ 72354 h 347487"/>
                <a:gd name="connsiteX133" fmla="*/ 299959 w 560876"/>
                <a:gd name="connsiteY133" fmla="*/ 68545 h 347487"/>
                <a:gd name="connsiteX134" fmla="*/ 283771 w 560876"/>
                <a:gd name="connsiteY134" fmla="*/ 68545 h 347487"/>
                <a:gd name="connsiteX135" fmla="*/ 273296 w 560876"/>
                <a:gd name="connsiteY135" fmla="*/ 59025 h 347487"/>
                <a:gd name="connsiteX136" fmla="*/ 273296 w 560876"/>
                <a:gd name="connsiteY136" fmla="*/ 51409 h 347487"/>
                <a:gd name="connsiteX137" fmla="*/ 279962 w 560876"/>
                <a:gd name="connsiteY137" fmla="*/ 44745 h 347487"/>
                <a:gd name="connsiteX138" fmla="*/ 273296 w 560876"/>
                <a:gd name="connsiteY138" fmla="*/ 40937 h 347487"/>
                <a:gd name="connsiteX139" fmla="*/ 273296 w 560876"/>
                <a:gd name="connsiteY139" fmla="*/ 34273 h 347487"/>
                <a:gd name="connsiteX140" fmla="*/ 270440 w 560876"/>
                <a:gd name="connsiteY140" fmla="*/ 27609 h 347487"/>
                <a:gd name="connsiteX141" fmla="*/ 266630 w 560876"/>
                <a:gd name="connsiteY141" fmla="*/ 23801 h 347487"/>
                <a:gd name="connsiteX142" fmla="*/ 246633 w 560876"/>
                <a:gd name="connsiteY142" fmla="*/ 23801 h 347487"/>
                <a:gd name="connsiteX143" fmla="*/ 239967 w 560876"/>
                <a:gd name="connsiteY143" fmla="*/ 20944 h 347487"/>
                <a:gd name="connsiteX144" fmla="*/ 239967 w 560876"/>
                <a:gd name="connsiteY144" fmla="*/ 13328 h 347487"/>
                <a:gd name="connsiteX145" fmla="*/ 226636 w 560876"/>
                <a:gd name="connsiteY145" fmla="*/ 13328 h 347487"/>
                <a:gd name="connsiteX146" fmla="*/ 217113 w 560876"/>
                <a:gd name="connsiteY146" fmla="*/ 0 h 347487"/>
                <a:gd name="connsiteX147" fmla="*/ 213304 w 560876"/>
                <a:gd name="connsiteY147" fmla="*/ 6664 h 347487"/>
                <a:gd name="connsiteX148" fmla="*/ 197116 w 560876"/>
                <a:gd name="connsiteY148" fmla="*/ 3808 h 347487"/>
                <a:gd name="connsiteX149" fmla="*/ 213304 w 560876"/>
                <a:gd name="connsiteY149" fmla="*/ 20944 h 347487"/>
                <a:gd name="connsiteX150" fmla="*/ 210448 w 560876"/>
                <a:gd name="connsiteY150" fmla="*/ 17136 h 347487"/>
                <a:gd name="connsiteX151" fmla="*/ 203782 w 560876"/>
                <a:gd name="connsiteY151" fmla="*/ 17136 h 347487"/>
                <a:gd name="connsiteX152" fmla="*/ 199973 w 560876"/>
                <a:gd name="connsiteY152" fmla="*/ 13328 h 347487"/>
                <a:gd name="connsiteX153" fmla="*/ 197116 w 560876"/>
                <a:gd name="connsiteY153" fmla="*/ 13328 h 347487"/>
                <a:gd name="connsiteX154" fmla="*/ 193307 w 560876"/>
                <a:gd name="connsiteY154" fmla="*/ 17136 h 347487"/>
                <a:gd name="connsiteX155" fmla="*/ 193307 w 560876"/>
                <a:gd name="connsiteY155" fmla="*/ 23801 h 347487"/>
                <a:gd name="connsiteX156" fmla="*/ 190450 w 560876"/>
                <a:gd name="connsiteY156" fmla="*/ 23801 h 347487"/>
                <a:gd name="connsiteX157" fmla="*/ 186642 w 560876"/>
                <a:gd name="connsiteY157" fmla="*/ 27609 h 347487"/>
                <a:gd name="connsiteX158" fmla="*/ 179976 w 560876"/>
                <a:gd name="connsiteY158" fmla="*/ 27609 h 347487"/>
                <a:gd name="connsiteX159" fmla="*/ 173310 w 560876"/>
                <a:gd name="connsiteY159" fmla="*/ 30465 h 347487"/>
                <a:gd name="connsiteX160" fmla="*/ 163787 w 560876"/>
                <a:gd name="connsiteY160" fmla="*/ 40937 h 347487"/>
                <a:gd name="connsiteX161" fmla="*/ 163787 w 560876"/>
                <a:gd name="connsiteY161" fmla="*/ 48553 h 347487"/>
                <a:gd name="connsiteX162" fmla="*/ 166644 w 560876"/>
                <a:gd name="connsiteY162" fmla="*/ 59025 h 347487"/>
                <a:gd name="connsiteX163" fmla="*/ 173310 w 560876"/>
                <a:gd name="connsiteY163" fmla="*/ 61881 h 347487"/>
                <a:gd name="connsiteX164" fmla="*/ 176166 w 560876"/>
                <a:gd name="connsiteY164" fmla="*/ 68545 h 347487"/>
                <a:gd name="connsiteX165" fmla="*/ 139981 w 560876"/>
                <a:gd name="connsiteY165" fmla="*/ 68545 h 347487"/>
                <a:gd name="connsiteX166" fmla="*/ 133315 w 560876"/>
                <a:gd name="connsiteY166" fmla="*/ 61881 h 347487"/>
                <a:gd name="connsiteX167" fmla="*/ 126649 w 560876"/>
                <a:gd name="connsiteY167" fmla="*/ 61881 h 347487"/>
                <a:gd name="connsiteX168" fmla="*/ 126649 w 560876"/>
                <a:gd name="connsiteY168" fmla="*/ 65690 h 347487"/>
                <a:gd name="connsiteX169" fmla="*/ 119984 w 560876"/>
                <a:gd name="connsiteY169" fmla="*/ 72354 h 347487"/>
                <a:gd name="connsiteX170" fmla="*/ 116175 w 560876"/>
                <a:gd name="connsiteY170" fmla="*/ 68545 h 347487"/>
                <a:gd name="connsiteX171" fmla="*/ 109509 w 560876"/>
                <a:gd name="connsiteY171" fmla="*/ 65690 h 347487"/>
                <a:gd name="connsiteX172" fmla="*/ 96178 w 560876"/>
                <a:gd name="connsiteY172" fmla="*/ 51409 h 347487"/>
                <a:gd name="connsiteX173" fmla="*/ 93320 w 560876"/>
                <a:gd name="connsiteY173" fmla="*/ 44745 h 347487"/>
                <a:gd name="connsiteX174" fmla="*/ 89512 w 560876"/>
                <a:gd name="connsiteY174" fmla="*/ 40937 h 347487"/>
                <a:gd name="connsiteX175" fmla="*/ 86655 w 560876"/>
                <a:gd name="connsiteY175" fmla="*/ 34273 h 347487"/>
                <a:gd name="connsiteX176" fmla="*/ 79989 w 560876"/>
                <a:gd name="connsiteY176" fmla="*/ 30465 h 347487"/>
                <a:gd name="connsiteX177" fmla="*/ 73323 w 560876"/>
                <a:gd name="connsiteY177" fmla="*/ 23801 h 347487"/>
                <a:gd name="connsiteX178" fmla="*/ 66658 w 560876"/>
                <a:gd name="connsiteY178" fmla="*/ 23801 h 347487"/>
                <a:gd name="connsiteX179" fmla="*/ 53326 w 560876"/>
                <a:gd name="connsiteY179" fmla="*/ 17136 h 347487"/>
                <a:gd name="connsiteX180" fmla="*/ 42851 w 560876"/>
                <a:gd name="connsiteY180" fmla="*/ 17136 h 347487"/>
                <a:gd name="connsiteX181" fmla="*/ 39995 w 560876"/>
                <a:gd name="connsiteY181" fmla="*/ 20944 h 347487"/>
                <a:gd name="connsiteX182" fmla="*/ 39995 w 560876"/>
                <a:gd name="connsiteY182" fmla="*/ 27609 h 347487"/>
                <a:gd name="connsiteX183" fmla="*/ 46661 w 560876"/>
                <a:gd name="connsiteY183" fmla="*/ 30465 h 347487"/>
                <a:gd name="connsiteX184" fmla="*/ 49517 w 560876"/>
                <a:gd name="connsiteY184" fmla="*/ 30465 h 347487"/>
                <a:gd name="connsiteX185" fmla="*/ 49517 w 560876"/>
                <a:gd name="connsiteY185" fmla="*/ 38081 h 347487"/>
                <a:gd name="connsiteX186" fmla="*/ 53326 w 560876"/>
                <a:gd name="connsiteY186" fmla="*/ 38081 h 347487"/>
                <a:gd name="connsiteX187" fmla="*/ 53326 w 560876"/>
                <a:gd name="connsiteY187" fmla="*/ 40937 h 347487"/>
                <a:gd name="connsiteX188" fmla="*/ 56183 w 560876"/>
                <a:gd name="connsiteY188" fmla="*/ 48553 h 347487"/>
                <a:gd name="connsiteX189" fmla="*/ 62849 w 560876"/>
                <a:gd name="connsiteY189" fmla="*/ 51409 h 347487"/>
                <a:gd name="connsiteX190" fmla="*/ 69514 w 560876"/>
                <a:gd name="connsiteY190" fmla="*/ 59025 h 347487"/>
                <a:gd name="connsiteX191" fmla="*/ 76180 w 560876"/>
                <a:gd name="connsiteY191" fmla="*/ 61881 h 347487"/>
                <a:gd name="connsiteX192" fmla="*/ 82846 w 560876"/>
                <a:gd name="connsiteY192" fmla="*/ 68545 h 347487"/>
                <a:gd name="connsiteX193" fmla="*/ 89512 w 560876"/>
                <a:gd name="connsiteY193" fmla="*/ 72354 h 347487"/>
                <a:gd name="connsiteX194" fmla="*/ 89512 w 560876"/>
                <a:gd name="connsiteY194" fmla="*/ 86634 h 347487"/>
                <a:gd name="connsiteX195" fmla="*/ 86655 w 560876"/>
                <a:gd name="connsiteY195" fmla="*/ 89490 h 347487"/>
                <a:gd name="connsiteX196" fmla="*/ 79989 w 560876"/>
                <a:gd name="connsiteY196" fmla="*/ 89490 h 347487"/>
                <a:gd name="connsiteX197" fmla="*/ 73323 w 560876"/>
                <a:gd name="connsiteY197" fmla="*/ 86634 h 347487"/>
                <a:gd name="connsiteX198" fmla="*/ 66658 w 560876"/>
                <a:gd name="connsiteY198" fmla="*/ 79018 h 347487"/>
                <a:gd name="connsiteX199" fmla="*/ 66658 w 560876"/>
                <a:gd name="connsiteY199" fmla="*/ 93298 h 347487"/>
                <a:gd name="connsiteX200" fmla="*/ 42851 w 560876"/>
                <a:gd name="connsiteY200" fmla="*/ 93298 h 347487"/>
                <a:gd name="connsiteX201" fmla="*/ 36185 w 560876"/>
                <a:gd name="connsiteY201" fmla="*/ 82826 h 347487"/>
                <a:gd name="connsiteX202" fmla="*/ 33329 w 560876"/>
                <a:gd name="connsiteY202" fmla="*/ 86634 h 347487"/>
                <a:gd name="connsiteX203" fmla="*/ 26663 w 560876"/>
                <a:gd name="connsiteY203" fmla="*/ 79018 h 347487"/>
                <a:gd name="connsiteX204" fmla="*/ 22854 w 560876"/>
                <a:gd name="connsiteY204" fmla="*/ 72354 h 347487"/>
                <a:gd name="connsiteX205" fmla="*/ 19998 w 560876"/>
                <a:gd name="connsiteY205" fmla="*/ 68545 h 347487"/>
                <a:gd name="connsiteX206" fmla="*/ 19998 w 560876"/>
                <a:gd name="connsiteY206" fmla="*/ 59025 h 347487"/>
                <a:gd name="connsiteX207" fmla="*/ 16188 w 560876"/>
                <a:gd name="connsiteY207" fmla="*/ 55217 h 347487"/>
                <a:gd name="connsiteX208" fmla="*/ 16188 w 560876"/>
                <a:gd name="connsiteY208" fmla="*/ 48553 h 347487"/>
                <a:gd name="connsiteX209" fmla="*/ 13332 w 560876"/>
                <a:gd name="connsiteY209" fmla="*/ 44745 h 347487"/>
                <a:gd name="connsiteX210" fmla="*/ 0 w 560876"/>
                <a:gd name="connsiteY210" fmla="*/ 44745 h 347487"/>
                <a:gd name="connsiteX211" fmla="*/ 0 w 560876"/>
                <a:gd name="connsiteY211" fmla="*/ 48553 h 347487"/>
                <a:gd name="connsiteX212" fmla="*/ 2857 w 560876"/>
                <a:gd name="connsiteY212" fmla="*/ 51409 h 347487"/>
                <a:gd name="connsiteX213" fmla="*/ 6666 w 560876"/>
                <a:gd name="connsiteY213" fmla="*/ 59025 h 347487"/>
                <a:gd name="connsiteX214" fmla="*/ 9523 w 560876"/>
                <a:gd name="connsiteY214" fmla="*/ 61881 h 347487"/>
                <a:gd name="connsiteX215" fmla="*/ 13332 w 560876"/>
                <a:gd name="connsiteY215" fmla="*/ 68545 h 347487"/>
                <a:gd name="connsiteX216" fmla="*/ 19998 w 560876"/>
                <a:gd name="connsiteY216" fmla="*/ 72354 h 347487"/>
                <a:gd name="connsiteX217" fmla="*/ 22854 w 560876"/>
                <a:gd name="connsiteY217" fmla="*/ 79018 h 347487"/>
                <a:gd name="connsiteX218" fmla="*/ 26663 w 560876"/>
                <a:gd name="connsiteY218" fmla="*/ 82826 h 34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560876" h="347487">
                  <a:moveTo>
                    <a:pt x="26663" y="86634"/>
                  </a:moveTo>
                  <a:lnTo>
                    <a:pt x="26663" y="89490"/>
                  </a:lnTo>
                  <a:lnTo>
                    <a:pt x="22854" y="93298"/>
                  </a:lnTo>
                  <a:lnTo>
                    <a:pt x="19998" y="99962"/>
                  </a:lnTo>
                  <a:lnTo>
                    <a:pt x="19998" y="106626"/>
                  </a:lnTo>
                  <a:lnTo>
                    <a:pt x="22854" y="113291"/>
                  </a:lnTo>
                  <a:lnTo>
                    <a:pt x="26663" y="117099"/>
                  </a:lnTo>
                  <a:lnTo>
                    <a:pt x="29520" y="123763"/>
                  </a:lnTo>
                  <a:lnTo>
                    <a:pt x="33329" y="127571"/>
                  </a:lnTo>
                  <a:lnTo>
                    <a:pt x="33329" y="130427"/>
                  </a:lnTo>
                  <a:lnTo>
                    <a:pt x="49517" y="127571"/>
                  </a:lnTo>
                  <a:lnTo>
                    <a:pt x="49517" y="140899"/>
                  </a:lnTo>
                  <a:lnTo>
                    <a:pt x="62849" y="148515"/>
                  </a:lnTo>
                  <a:lnTo>
                    <a:pt x="49517" y="148515"/>
                  </a:lnTo>
                  <a:lnTo>
                    <a:pt x="42851" y="151371"/>
                  </a:lnTo>
                  <a:lnTo>
                    <a:pt x="39995" y="151371"/>
                  </a:lnTo>
                  <a:lnTo>
                    <a:pt x="39995" y="155179"/>
                  </a:lnTo>
                  <a:lnTo>
                    <a:pt x="42851" y="158988"/>
                  </a:lnTo>
                  <a:lnTo>
                    <a:pt x="49517" y="158988"/>
                  </a:lnTo>
                  <a:lnTo>
                    <a:pt x="53326" y="161844"/>
                  </a:lnTo>
                  <a:lnTo>
                    <a:pt x="62849" y="161844"/>
                  </a:lnTo>
                  <a:lnTo>
                    <a:pt x="66658" y="165652"/>
                  </a:lnTo>
                  <a:lnTo>
                    <a:pt x="69514" y="172316"/>
                  </a:lnTo>
                  <a:lnTo>
                    <a:pt x="73323" y="176124"/>
                  </a:lnTo>
                  <a:lnTo>
                    <a:pt x="76180" y="203733"/>
                  </a:lnTo>
                  <a:lnTo>
                    <a:pt x="82846" y="206589"/>
                  </a:lnTo>
                  <a:lnTo>
                    <a:pt x="82846" y="213253"/>
                  </a:lnTo>
                  <a:lnTo>
                    <a:pt x="79989" y="217061"/>
                  </a:lnTo>
                  <a:lnTo>
                    <a:pt x="79989" y="230389"/>
                  </a:lnTo>
                  <a:lnTo>
                    <a:pt x="82846" y="238005"/>
                  </a:lnTo>
                  <a:lnTo>
                    <a:pt x="82846" y="244669"/>
                  </a:lnTo>
                  <a:lnTo>
                    <a:pt x="86655" y="248478"/>
                  </a:lnTo>
                  <a:lnTo>
                    <a:pt x="86655" y="251334"/>
                  </a:lnTo>
                  <a:lnTo>
                    <a:pt x="102843" y="251334"/>
                  </a:lnTo>
                  <a:lnTo>
                    <a:pt x="109509" y="244669"/>
                  </a:lnTo>
                  <a:lnTo>
                    <a:pt x="116175" y="240861"/>
                  </a:lnTo>
                  <a:lnTo>
                    <a:pt x="116175" y="234197"/>
                  </a:lnTo>
                  <a:lnTo>
                    <a:pt x="119984" y="230389"/>
                  </a:lnTo>
                  <a:lnTo>
                    <a:pt x="126649" y="227533"/>
                  </a:lnTo>
                  <a:lnTo>
                    <a:pt x="136172" y="217061"/>
                  </a:lnTo>
                  <a:lnTo>
                    <a:pt x="142838" y="213253"/>
                  </a:lnTo>
                  <a:lnTo>
                    <a:pt x="163787" y="213253"/>
                  </a:lnTo>
                  <a:lnTo>
                    <a:pt x="170453" y="217061"/>
                  </a:lnTo>
                  <a:lnTo>
                    <a:pt x="173310" y="213253"/>
                  </a:lnTo>
                  <a:lnTo>
                    <a:pt x="173310" y="210397"/>
                  </a:lnTo>
                  <a:lnTo>
                    <a:pt x="206639" y="210397"/>
                  </a:lnTo>
                  <a:lnTo>
                    <a:pt x="213304" y="217061"/>
                  </a:lnTo>
                  <a:lnTo>
                    <a:pt x="213304" y="223725"/>
                  </a:lnTo>
                  <a:lnTo>
                    <a:pt x="230445" y="223725"/>
                  </a:lnTo>
                  <a:lnTo>
                    <a:pt x="233301" y="227533"/>
                  </a:lnTo>
                  <a:lnTo>
                    <a:pt x="239967" y="230389"/>
                  </a:lnTo>
                  <a:lnTo>
                    <a:pt x="243777" y="234197"/>
                  </a:lnTo>
                  <a:lnTo>
                    <a:pt x="250442" y="238005"/>
                  </a:lnTo>
                  <a:lnTo>
                    <a:pt x="250442" y="234197"/>
                  </a:lnTo>
                  <a:lnTo>
                    <a:pt x="259964" y="234197"/>
                  </a:lnTo>
                  <a:lnTo>
                    <a:pt x="266630" y="238005"/>
                  </a:lnTo>
                  <a:lnTo>
                    <a:pt x="277105" y="238005"/>
                  </a:lnTo>
                  <a:lnTo>
                    <a:pt x="283771" y="240861"/>
                  </a:lnTo>
                  <a:lnTo>
                    <a:pt x="286628" y="240861"/>
                  </a:lnTo>
                  <a:lnTo>
                    <a:pt x="290437" y="244669"/>
                  </a:lnTo>
                  <a:lnTo>
                    <a:pt x="290437" y="248478"/>
                  </a:lnTo>
                  <a:lnTo>
                    <a:pt x="293293" y="255142"/>
                  </a:lnTo>
                  <a:lnTo>
                    <a:pt x="297102" y="257998"/>
                  </a:lnTo>
                  <a:lnTo>
                    <a:pt x="299959" y="257998"/>
                  </a:lnTo>
                  <a:lnTo>
                    <a:pt x="303768" y="261806"/>
                  </a:lnTo>
                  <a:lnTo>
                    <a:pt x="310434" y="261806"/>
                  </a:lnTo>
                  <a:lnTo>
                    <a:pt x="317099" y="268470"/>
                  </a:lnTo>
                  <a:lnTo>
                    <a:pt x="323765" y="272278"/>
                  </a:lnTo>
                  <a:lnTo>
                    <a:pt x="326622" y="278942"/>
                  </a:lnTo>
                  <a:lnTo>
                    <a:pt x="330431" y="282750"/>
                  </a:lnTo>
                  <a:lnTo>
                    <a:pt x="366617" y="278942"/>
                  </a:lnTo>
                  <a:lnTo>
                    <a:pt x="366617" y="299887"/>
                  </a:lnTo>
                  <a:lnTo>
                    <a:pt x="373283" y="299887"/>
                  </a:lnTo>
                  <a:lnTo>
                    <a:pt x="370426" y="313215"/>
                  </a:lnTo>
                  <a:lnTo>
                    <a:pt x="377092" y="330351"/>
                  </a:lnTo>
                  <a:lnTo>
                    <a:pt x="379948" y="334159"/>
                  </a:lnTo>
                  <a:lnTo>
                    <a:pt x="386614" y="334159"/>
                  </a:lnTo>
                  <a:lnTo>
                    <a:pt x="390423" y="337968"/>
                  </a:lnTo>
                  <a:lnTo>
                    <a:pt x="397089" y="337968"/>
                  </a:lnTo>
                  <a:lnTo>
                    <a:pt x="399945" y="334159"/>
                  </a:lnTo>
                  <a:lnTo>
                    <a:pt x="403755" y="334159"/>
                  </a:lnTo>
                  <a:lnTo>
                    <a:pt x="417086" y="347488"/>
                  </a:lnTo>
                  <a:lnTo>
                    <a:pt x="430418" y="347488"/>
                  </a:lnTo>
                  <a:lnTo>
                    <a:pt x="437083" y="344632"/>
                  </a:lnTo>
                  <a:lnTo>
                    <a:pt x="439940" y="340824"/>
                  </a:lnTo>
                  <a:lnTo>
                    <a:pt x="447558" y="327495"/>
                  </a:lnTo>
                  <a:lnTo>
                    <a:pt x="447558" y="320831"/>
                  </a:lnTo>
                  <a:lnTo>
                    <a:pt x="454224" y="320831"/>
                  </a:lnTo>
                  <a:lnTo>
                    <a:pt x="473269" y="310359"/>
                  </a:lnTo>
                  <a:lnTo>
                    <a:pt x="477078" y="303695"/>
                  </a:lnTo>
                  <a:lnTo>
                    <a:pt x="483743" y="299887"/>
                  </a:lnTo>
                  <a:lnTo>
                    <a:pt x="490409" y="299887"/>
                  </a:lnTo>
                  <a:lnTo>
                    <a:pt x="490409" y="265614"/>
                  </a:lnTo>
                  <a:lnTo>
                    <a:pt x="494219" y="257998"/>
                  </a:lnTo>
                  <a:lnTo>
                    <a:pt x="500884" y="255142"/>
                  </a:lnTo>
                  <a:lnTo>
                    <a:pt x="520881" y="255142"/>
                  </a:lnTo>
                  <a:lnTo>
                    <a:pt x="520881" y="240861"/>
                  </a:lnTo>
                  <a:lnTo>
                    <a:pt x="527547" y="240861"/>
                  </a:lnTo>
                  <a:lnTo>
                    <a:pt x="534213" y="244669"/>
                  </a:lnTo>
                  <a:lnTo>
                    <a:pt x="537070" y="248478"/>
                  </a:lnTo>
                  <a:lnTo>
                    <a:pt x="543736" y="251334"/>
                  </a:lnTo>
                  <a:lnTo>
                    <a:pt x="560876" y="251334"/>
                  </a:lnTo>
                  <a:lnTo>
                    <a:pt x="560876" y="244669"/>
                  </a:lnTo>
                  <a:lnTo>
                    <a:pt x="554210" y="238005"/>
                  </a:lnTo>
                  <a:lnTo>
                    <a:pt x="554210" y="227533"/>
                  </a:lnTo>
                  <a:lnTo>
                    <a:pt x="557067" y="223725"/>
                  </a:lnTo>
                  <a:lnTo>
                    <a:pt x="530404" y="206589"/>
                  </a:lnTo>
                  <a:lnTo>
                    <a:pt x="517072" y="210397"/>
                  </a:lnTo>
                  <a:lnTo>
                    <a:pt x="514216" y="210397"/>
                  </a:lnTo>
                  <a:lnTo>
                    <a:pt x="507550" y="203733"/>
                  </a:lnTo>
                  <a:lnTo>
                    <a:pt x="500884" y="203733"/>
                  </a:lnTo>
                  <a:lnTo>
                    <a:pt x="494219" y="196116"/>
                  </a:lnTo>
                  <a:lnTo>
                    <a:pt x="487553" y="193260"/>
                  </a:lnTo>
                  <a:lnTo>
                    <a:pt x="483743" y="189452"/>
                  </a:lnTo>
                  <a:lnTo>
                    <a:pt x="470412" y="182788"/>
                  </a:lnTo>
                  <a:lnTo>
                    <a:pt x="460890" y="176124"/>
                  </a:lnTo>
                  <a:lnTo>
                    <a:pt x="447558" y="176124"/>
                  </a:lnTo>
                  <a:lnTo>
                    <a:pt x="430418" y="165652"/>
                  </a:lnTo>
                  <a:lnTo>
                    <a:pt x="426608" y="161844"/>
                  </a:lnTo>
                  <a:lnTo>
                    <a:pt x="423752" y="155179"/>
                  </a:lnTo>
                  <a:lnTo>
                    <a:pt x="417086" y="148515"/>
                  </a:lnTo>
                  <a:lnTo>
                    <a:pt x="413277" y="148515"/>
                  </a:lnTo>
                  <a:lnTo>
                    <a:pt x="406611" y="144707"/>
                  </a:lnTo>
                  <a:lnTo>
                    <a:pt x="397089" y="144707"/>
                  </a:lnTo>
                  <a:lnTo>
                    <a:pt x="390423" y="140899"/>
                  </a:lnTo>
                  <a:lnTo>
                    <a:pt x="383757" y="134235"/>
                  </a:lnTo>
                  <a:lnTo>
                    <a:pt x="373283" y="113291"/>
                  </a:lnTo>
                  <a:lnTo>
                    <a:pt x="370426" y="110435"/>
                  </a:lnTo>
                  <a:lnTo>
                    <a:pt x="370426" y="106626"/>
                  </a:lnTo>
                  <a:lnTo>
                    <a:pt x="359951" y="96154"/>
                  </a:lnTo>
                  <a:lnTo>
                    <a:pt x="350428" y="79018"/>
                  </a:lnTo>
                  <a:lnTo>
                    <a:pt x="330431" y="68545"/>
                  </a:lnTo>
                  <a:lnTo>
                    <a:pt x="330431" y="72354"/>
                  </a:lnTo>
                  <a:lnTo>
                    <a:pt x="299959" y="68545"/>
                  </a:lnTo>
                  <a:lnTo>
                    <a:pt x="283771" y="68545"/>
                  </a:lnTo>
                  <a:lnTo>
                    <a:pt x="273296" y="59025"/>
                  </a:lnTo>
                  <a:lnTo>
                    <a:pt x="273296" y="51409"/>
                  </a:lnTo>
                  <a:lnTo>
                    <a:pt x="279962" y="44745"/>
                  </a:lnTo>
                  <a:lnTo>
                    <a:pt x="273296" y="40937"/>
                  </a:lnTo>
                  <a:lnTo>
                    <a:pt x="273296" y="34273"/>
                  </a:lnTo>
                  <a:lnTo>
                    <a:pt x="270440" y="27609"/>
                  </a:lnTo>
                  <a:lnTo>
                    <a:pt x="266630" y="23801"/>
                  </a:lnTo>
                  <a:lnTo>
                    <a:pt x="246633" y="23801"/>
                  </a:lnTo>
                  <a:lnTo>
                    <a:pt x="239967" y="20944"/>
                  </a:lnTo>
                  <a:lnTo>
                    <a:pt x="239967" y="13328"/>
                  </a:lnTo>
                  <a:lnTo>
                    <a:pt x="226636" y="13328"/>
                  </a:lnTo>
                  <a:lnTo>
                    <a:pt x="217113" y="0"/>
                  </a:lnTo>
                  <a:lnTo>
                    <a:pt x="213304" y="6664"/>
                  </a:lnTo>
                  <a:lnTo>
                    <a:pt x="197116" y="3808"/>
                  </a:lnTo>
                  <a:lnTo>
                    <a:pt x="213304" y="20944"/>
                  </a:lnTo>
                  <a:lnTo>
                    <a:pt x="210448" y="17136"/>
                  </a:lnTo>
                  <a:lnTo>
                    <a:pt x="203782" y="17136"/>
                  </a:lnTo>
                  <a:lnTo>
                    <a:pt x="199973" y="13328"/>
                  </a:lnTo>
                  <a:lnTo>
                    <a:pt x="197116" y="13328"/>
                  </a:lnTo>
                  <a:lnTo>
                    <a:pt x="193307" y="17136"/>
                  </a:lnTo>
                  <a:lnTo>
                    <a:pt x="193307" y="23801"/>
                  </a:lnTo>
                  <a:lnTo>
                    <a:pt x="190450" y="23801"/>
                  </a:lnTo>
                  <a:lnTo>
                    <a:pt x="186642" y="27609"/>
                  </a:lnTo>
                  <a:lnTo>
                    <a:pt x="179976" y="27609"/>
                  </a:lnTo>
                  <a:lnTo>
                    <a:pt x="173310" y="30465"/>
                  </a:lnTo>
                  <a:lnTo>
                    <a:pt x="163787" y="40937"/>
                  </a:lnTo>
                  <a:lnTo>
                    <a:pt x="163787" y="48553"/>
                  </a:lnTo>
                  <a:lnTo>
                    <a:pt x="166644" y="59025"/>
                  </a:lnTo>
                  <a:lnTo>
                    <a:pt x="173310" y="61881"/>
                  </a:lnTo>
                  <a:lnTo>
                    <a:pt x="176166" y="68545"/>
                  </a:lnTo>
                  <a:lnTo>
                    <a:pt x="139981" y="68545"/>
                  </a:lnTo>
                  <a:lnTo>
                    <a:pt x="133315" y="61881"/>
                  </a:lnTo>
                  <a:lnTo>
                    <a:pt x="126649" y="61881"/>
                  </a:lnTo>
                  <a:lnTo>
                    <a:pt x="126649" y="65690"/>
                  </a:lnTo>
                  <a:lnTo>
                    <a:pt x="119984" y="72354"/>
                  </a:lnTo>
                  <a:lnTo>
                    <a:pt x="116175" y="68545"/>
                  </a:lnTo>
                  <a:lnTo>
                    <a:pt x="109509" y="65690"/>
                  </a:lnTo>
                  <a:lnTo>
                    <a:pt x="96178" y="51409"/>
                  </a:lnTo>
                  <a:lnTo>
                    <a:pt x="93320" y="44745"/>
                  </a:lnTo>
                  <a:lnTo>
                    <a:pt x="89512" y="40937"/>
                  </a:lnTo>
                  <a:lnTo>
                    <a:pt x="86655" y="34273"/>
                  </a:lnTo>
                  <a:lnTo>
                    <a:pt x="79989" y="30465"/>
                  </a:lnTo>
                  <a:lnTo>
                    <a:pt x="73323" y="23801"/>
                  </a:lnTo>
                  <a:lnTo>
                    <a:pt x="66658" y="23801"/>
                  </a:lnTo>
                  <a:lnTo>
                    <a:pt x="53326" y="17136"/>
                  </a:lnTo>
                  <a:lnTo>
                    <a:pt x="42851" y="17136"/>
                  </a:lnTo>
                  <a:lnTo>
                    <a:pt x="39995" y="20944"/>
                  </a:lnTo>
                  <a:lnTo>
                    <a:pt x="39995" y="27609"/>
                  </a:lnTo>
                  <a:lnTo>
                    <a:pt x="46661" y="30465"/>
                  </a:lnTo>
                  <a:lnTo>
                    <a:pt x="49517" y="30465"/>
                  </a:lnTo>
                  <a:lnTo>
                    <a:pt x="49517" y="38081"/>
                  </a:lnTo>
                  <a:lnTo>
                    <a:pt x="53326" y="38081"/>
                  </a:lnTo>
                  <a:lnTo>
                    <a:pt x="53326" y="40937"/>
                  </a:lnTo>
                  <a:lnTo>
                    <a:pt x="56183" y="48553"/>
                  </a:lnTo>
                  <a:lnTo>
                    <a:pt x="62849" y="51409"/>
                  </a:lnTo>
                  <a:lnTo>
                    <a:pt x="69514" y="59025"/>
                  </a:lnTo>
                  <a:lnTo>
                    <a:pt x="76180" y="61881"/>
                  </a:lnTo>
                  <a:lnTo>
                    <a:pt x="82846" y="68545"/>
                  </a:lnTo>
                  <a:lnTo>
                    <a:pt x="89512" y="72354"/>
                  </a:lnTo>
                  <a:lnTo>
                    <a:pt x="89512" y="86634"/>
                  </a:lnTo>
                  <a:lnTo>
                    <a:pt x="86655" y="89490"/>
                  </a:lnTo>
                  <a:lnTo>
                    <a:pt x="79989" y="89490"/>
                  </a:lnTo>
                  <a:lnTo>
                    <a:pt x="73323" y="86634"/>
                  </a:lnTo>
                  <a:lnTo>
                    <a:pt x="66658" y="79018"/>
                  </a:lnTo>
                  <a:lnTo>
                    <a:pt x="66658" y="93298"/>
                  </a:lnTo>
                  <a:lnTo>
                    <a:pt x="42851" y="93298"/>
                  </a:lnTo>
                  <a:lnTo>
                    <a:pt x="36185" y="82826"/>
                  </a:lnTo>
                  <a:lnTo>
                    <a:pt x="33329" y="86634"/>
                  </a:lnTo>
                  <a:lnTo>
                    <a:pt x="26663" y="79018"/>
                  </a:lnTo>
                  <a:lnTo>
                    <a:pt x="22854" y="72354"/>
                  </a:lnTo>
                  <a:lnTo>
                    <a:pt x="19998" y="68545"/>
                  </a:lnTo>
                  <a:lnTo>
                    <a:pt x="19998" y="59025"/>
                  </a:lnTo>
                  <a:lnTo>
                    <a:pt x="16188" y="55217"/>
                  </a:lnTo>
                  <a:lnTo>
                    <a:pt x="16188" y="48553"/>
                  </a:lnTo>
                  <a:lnTo>
                    <a:pt x="13332" y="44745"/>
                  </a:lnTo>
                  <a:lnTo>
                    <a:pt x="0" y="44745"/>
                  </a:lnTo>
                  <a:lnTo>
                    <a:pt x="0" y="48553"/>
                  </a:lnTo>
                  <a:lnTo>
                    <a:pt x="2857" y="51409"/>
                  </a:lnTo>
                  <a:lnTo>
                    <a:pt x="6666" y="59025"/>
                  </a:lnTo>
                  <a:lnTo>
                    <a:pt x="9523" y="61881"/>
                  </a:lnTo>
                  <a:lnTo>
                    <a:pt x="13332" y="68545"/>
                  </a:lnTo>
                  <a:lnTo>
                    <a:pt x="19998" y="72354"/>
                  </a:lnTo>
                  <a:lnTo>
                    <a:pt x="22854" y="79018"/>
                  </a:lnTo>
                  <a:lnTo>
                    <a:pt x="26663" y="82826"/>
                  </a:lnTo>
                  <a:close/>
                </a:path>
              </a:pathLst>
            </a:custGeom>
            <a:noFill/>
            <a:ln w="2379" cap="flat">
              <a:solidFill>
                <a:srgbClr val="FFFFFF"/>
              </a:solidFill>
              <a:prstDash val="solid"/>
              <a:round/>
            </a:ln>
          </p:spPr>
          <p:txBody>
            <a:bodyPr rtlCol="0" anchor="ctr"/>
            <a:lstStyle/>
            <a:p>
              <a:endParaRPr lang="en-US" noProof="0" dirty="0"/>
            </a:p>
          </p:txBody>
        </p:sp>
        <p:sp>
          <p:nvSpPr>
            <p:cNvPr id="6172" name="Serbest Form 6171">
              <a:extLst>
                <a:ext uri="{FF2B5EF4-FFF2-40B4-BE49-F238E27FC236}">
                  <a16:creationId xmlns:a16="http://schemas.microsoft.com/office/drawing/2014/main" id="{46644E7A-B1ED-0448-AD37-98F7B83BA540}"/>
                </a:ext>
              </a:extLst>
            </p:cNvPr>
            <p:cNvSpPr/>
            <p:nvPr/>
          </p:nvSpPr>
          <p:spPr>
            <a:xfrm>
              <a:off x="6540701" y="1976215"/>
              <a:ext cx="735137" cy="313215"/>
            </a:xfrm>
            <a:custGeom>
              <a:avLst/>
              <a:gdLst>
                <a:gd name="connsiteX0" fmla="*/ 56182 w 735137"/>
                <a:gd name="connsiteY0" fmla="*/ 169460 h 313215"/>
                <a:gd name="connsiteX1" fmla="*/ 53326 w 735137"/>
                <a:gd name="connsiteY1" fmla="*/ 169460 h 313215"/>
                <a:gd name="connsiteX2" fmla="*/ 53326 w 735137"/>
                <a:gd name="connsiteY2" fmla="*/ 187548 h 313215"/>
                <a:gd name="connsiteX3" fmla="*/ 56182 w 735137"/>
                <a:gd name="connsiteY3" fmla="*/ 195164 h 313215"/>
                <a:gd name="connsiteX4" fmla="*/ 59040 w 735137"/>
                <a:gd name="connsiteY4" fmla="*/ 198973 h 313215"/>
                <a:gd name="connsiteX5" fmla="*/ 61896 w 735137"/>
                <a:gd name="connsiteY5" fmla="*/ 195164 h 313215"/>
                <a:gd name="connsiteX6" fmla="*/ 61896 w 735137"/>
                <a:gd name="connsiteY6" fmla="*/ 191356 h 313215"/>
                <a:gd name="connsiteX7" fmla="*/ 64753 w 735137"/>
                <a:gd name="connsiteY7" fmla="*/ 187548 h 313215"/>
                <a:gd name="connsiteX8" fmla="*/ 64753 w 735137"/>
                <a:gd name="connsiteY8" fmla="*/ 179932 h 313215"/>
                <a:gd name="connsiteX9" fmla="*/ 56182 w 735137"/>
                <a:gd name="connsiteY9" fmla="*/ 169460 h 313215"/>
                <a:gd name="connsiteX10" fmla="*/ 735138 w 735137"/>
                <a:gd name="connsiteY10" fmla="*/ 241813 h 313215"/>
                <a:gd name="connsiteX11" fmla="*/ 735138 w 735137"/>
                <a:gd name="connsiteY11" fmla="*/ 234197 h 313215"/>
                <a:gd name="connsiteX12" fmla="*/ 721806 w 735137"/>
                <a:gd name="connsiteY12" fmla="*/ 230389 h 313215"/>
                <a:gd name="connsiteX13" fmla="*/ 721806 w 735137"/>
                <a:gd name="connsiteY13" fmla="*/ 212301 h 313215"/>
                <a:gd name="connsiteX14" fmla="*/ 701809 w 735137"/>
                <a:gd name="connsiteY14" fmla="*/ 201829 h 313215"/>
                <a:gd name="connsiteX15" fmla="*/ 704666 w 735137"/>
                <a:gd name="connsiteY15" fmla="*/ 198020 h 313215"/>
                <a:gd name="connsiteX16" fmla="*/ 707522 w 735137"/>
                <a:gd name="connsiteY16" fmla="*/ 190404 h 313215"/>
                <a:gd name="connsiteX17" fmla="*/ 707522 w 735137"/>
                <a:gd name="connsiteY17" fmla="*/ 186596 h 313215"/>
                <a:gd name="connsiteX18" fmla="*/ 710379 w 735137"/>
                <a:gd name="connsiteY18" fmla="*/ 182788 h 313215"/>
                <a:gd name="connsiteX19" fmla="*/ 707522 w 735137"/>
                <a:gd name="connsiteY19" fmla="*/ 182788 h 313215"/>
                <a:gd name="connsiteX20" fmla="*/ 704666 w 735137"/>
                <a:gd name="connsiteY20" fmla="*/ 178980 h 313215"/>
                <a:gd name="connsiteX21" fmla="*/ 704666 w 735137"/>
                <a:gd name="connsiteY21" fmla="*/ 171364 h 313215"/>
                <a:gd name="connsiteX22" fmla="*/ 698000 w 735137"/>
                <a:gd name="connsiteY22" fmla="*/ 163748 h 313215"/>
                <a:gd name="connsiteX23" fmla="*/ 698000 w 735137"/>
                <a:gd name="connsiteY23" fmla="*/ 145659 h 313215"/>
                <a:gd name="connsiteX24" fmla="*/ 688477 w 735137"/>
                <a:gd name="connsiteY24" fmla="*/ 131379 h 313215"/>
                <a:gd name="connsiteX25" fmla="*/ 701809 w 735137"/>
                <a:gd name="connsiteY25" fmla="*/ 131379 h 313215"/>
                <a:gd name="connsiteX26" fmla="*/ 701809 w 735137"/>
                <a:gd name="connsiteY26" fmla="*/ 127571 h 313215"/>
                <a:gd name="connsiteX27" fmla="*/ 704666 w 735137"/>
                <a:gd name="connsiteY27" fmla="*/ 123763 h 313215"/>
                <a:gd name="connsiteX28" fmla="*/ 701809 w 735137"/>
                <a:gd name="connsiteY28" fmla="*/ 116147 h 313215"/>
                <a:gd name="connsiteX29" fmla="*/ 701809 w 735137"/>
                <a:gd name="connsiteY29" fmla="*/ 108530 h 313215"/>
                <a:gd name="connsiteX30" fmla="*/ 698952 w 735137"/>
                <a:gd name="connsiteY30" fmla="*/ 104722 h 313215"/>
                <a:gd name="connsiteX31" fmla="*/ 698952 w 735137"/>
                <a:gd name="connsiteY31" fmla="*/ 100914 h 313215"/>
                <a:gd name="connsiteX32" fmla="*/ 696095 w 735137"/>
                <a:gd name="connsiteY32" fmla="*/ 100914 h 313215"/>
                <a:gd name="connsiteX33" fmla="*/ 689429 w 735137"/>
                <a:gd name="connsiteY33" fmla="*/ 104722 h 313215"/>
                <a:gd name="connsiteX34" fmla="*/ 682764 w 735137"/>
                <a:gd name="connsiteY34" fmla="*/ 104722 h 313215"/>
                <a:gd name="connsiteX35" fmla="*/ 676098 w 735137"/>
                <a:gd name="connsiteY35" fmla="*/ 100914 h 313215"/>
                <a:gd name="connsiteX36" fmla="*/ 673242 w 735137"/>
                <a:gd name="connsiteY36" fmla="*/ 97106 h 313215"/>
                <a:gd name="connsiteX37" fmla="*/ 670384 w 735137"/>
                <a:gd name="connsiteY37" fmla="*/ 89490 h 313215"/>
                <a:gd name="connsiteX38" fmla="*/ 670384 w 735137"/>
                <a:gd name="connsiteY38" fmla="*/ 81874 h 313215"/>
                <a:gd name="connsiteX39" fmla="*/ 663719 w 735137"/>
                <a:gd name="connsiteY39" fmla="*/ 59977 h 313215"/>
                <a:gd name="connsiteX40" fmla="*/ 660862 w 735137"/>
                <a:gd name="connsiteY40" fmla="*/ 52361 h 313215"/>
                <a:gd name="connsiteX41" fmla="*/ 660862 w 735137"/>
                <a:gd name="connsiteY41" fmla="*/ 44745 h 313215"/>
                <a:gd name="connsiteX42" fmla="*/ 658005 w 735137"/>
                <a:gd name="connsiteY42" fmla="*/ 40937 h 313215"/>
                <a:gd name="connsiteX43" fmla="*/ 644674 w 735137"/>
                <a:gd name="connsiteY43" fmla="*/ 40937 h 313215"/>
                <a:gd name="connsiteX44" fmla="*/ 644674 w 735137"/>
                <a:gd name="connsiteY44" fmla="*/ 37129 h 313215"/>
                <a:gd name="connsiteX45" fmla="*/ 641817 w 735137"/>
                <a:gd name="connsiteY45" fmla="*/ 29513 h 313215"/>
                <a:gd name="connsiteX46" fmla="*/ 638960 w 735137"/>
                <a:gd name="connsiteY46" fmla="*/ 25705 h 313215"/>
                <a:gd name="connsiteX47" fmla="*/ 632294 w 735137"/>
                <a:gd name="connsiteY47" fmla="*/ 21897 h 313215"/>
                <a:gd name="connsiteX48" fmla="*/ 625629 w 735137"/>
                <a:gd name="connsiteY48" fmla="*/ 21897 h 313215"/>
                <a:gd name="connsiteX49" fmla="*/ 618963 w 735137"/>
                <a:gd name="connsiteY49" fmla="*/ 25705 h 313215"/>
                <a:gd name="connsiteX50" fmla="*/ 616107 w 735137"/>
                <a:gd name="connsiteY50" fmla="*/ 29513 h 313215"/>
                <a:gd name="connsiteX51" fmla="*/ 596109 w 735137"/>
                <a:gd name="connsiteY51" fmla="*/ 25705 h 313215"/>
                <a:gd name="connsiteX52" fmla="*/ 589443 w 735137"/>
                <a:gd name="connsiteY52" fmla="*/ 33321 h 313215"/>
                <a:gd name="connsiteX53" fmla="*/ 569446 w 735137"/>
                <a:gd name="connsiteY53" fmla="*/ 47601 h 313215"/>
                <a:gd name="connsiteX54" fmla="*/ 562780 w 735137"/>
                <a:gd name="connsiteY54" fmla="*/ 51409 h 313215"/>
                <a:gd name="connsiteX55" fmla="*/ 516120 w 735137"/>
                <a:gd name="connsiteY55" fmla="*/ 51409 h 313215"/>
                <a:gd name="connsiteX56" fmla="*/ 486600 w 735137"/>
                <a:gd name="connsiteY56" fmla="*/ 59025 h 313215"/>
                <a:gd name="connsiteX57" fmla="*/ 450415 w 735137"/>
                <a:gd name="connsiteY57" fmla="*/ 44745 h 313215"/>
                <a:gd name="connsiteX58" fmla="*/ 437083 w 735137"/>
                <a:gd name="connsiteY58" fmla="*/ 52361 h 313215"/>
                <a:gd name="connsiteX59" fmla="*/ 437083 w 735137"/>
                <a:gd name="connsiteY59" fmla="*/ 48553 h 313215"/>
                <a:gd name="connsiteX60" fmla="*/ 434226 w 735137"/>
                <a:gd name="connsiteY60" fmla="*/ 44745 h 313215"/>
                <a:gd name="connsiteX61" fmla="*/ 431370 w 735137"/>
                <a:gd name="connsiteY61" fmla="*/ 37129 h 313215"/>
                <a:gd name="connsiteX62" fmla="*/ 428513 w 735137"/>
                <a:gd name="connsiteY62" fmla="*/ 33321 h 313215"/>
                <a:gd name="connsiteX63" fmla="*/ 417086 w 735137"/>
                <a:gd name="connsiteY63" fmla="*/ 33321 h 313215"/>
                <a:gd name="connsiteX64" fmla="*/ 410420 w 735137"/>
                <a:gd name="connsiteY64" fmla="*/ 37129 h 313215"/>
                <a:gd name="connsiteX65" fmla="*/ 407563 w 735137"/>
                <a:gd name="connsiteY65" fmla="*/ 40937 h 313215"/>
                <a:gd name="connsiteX66" fmla="*/ 391375 w 735137"/>
                <a:gd name="connsiteY66" fmla="*/ 30465 h 313215"/>
                <a:gd name="connsiteX67" fmla="*/ 391375 w 735137"/>
                <a:gd name="connsiteY67" fmla="*/ 19993 h 313215"/>
                <a:gd name="connsiteX68" fmla="*/ 364712 w 735137"/>
                <a:gd name="connsiteY68" fmla="*/ 27609 h 313215"/>
                <a:gd name="connsiteX69" fmla="*/ 351380 w 735137"/>
                <a:gd name="connsiteY69" fmla="*/ 17136 h 313215"/>
                <a:gd name="connsiteX70" fmla="*/ 348524 w 735137"/>
                <a:gd name="connsiteY70" fmla="*/ 6664 h 313215"/>
                <a:gd name="connsiteX71" fmla="*/ 345667 w 735137"/>
                <a:gd name="connsiteY71" fmla="*/ 6664 h 313215"/>
                <a:gd name="connsiteX72" fmla="*/ 342810 w 735137"/>
                <a:gd name="connsiteY72" fmla="*/ 10472 h 313215"/>
                <a:gd name="connsiteX73" fmla="*/ 333288 w 735137"/>
                <a:gd name="connsiteY73" fmla="*/ 10472 h 313215"/>
                <a:gd name="connsiteX74" fmla="*/ 326622 w 735137"/>
                <a:gd name="connsiteY74" fmla="*/ 14280 h 313215"/>
                <a:gd name="connsiteX75" fmla="*/ 310434 w 735137"/>
                <a:gd name="connsiteY75" fmla="*/ 14280 h 313215"/>
                <a:gd name="connsiteX76" fmla="*/ 297102 w 735137"/>
                <a:gd name="connsiteY76" fmla="*/ 10472 h 313215"/>
                <a:gd name="connsiteX77" fmla="*/ 280914 w 735137"/>
                <a:gd name="connsiteY77" fmla="*/ 10472 h 313215"/>
                <a:gd name="connsiteX78" fmla="*/ 274248 w 735137"/>
                <a:gd name="connsiteY78" fmla="*/ 14280 h 313215"/>
                <a:gd name="connsiteX79" fmla="*/ 254251 w 735137"/>
                <a:gd name="connsiteY79" fmla="*/ 21897 h 313215"/>
                <a:gd name="connsiteX80" fmla="*/ 247585 w 735137"/>
                <a:gd name="connsiteY80" fmla="*/ 25705 h 313215"/>
                <a:gd name="connsiteX81" fmla="*/ 244729 w 735137"/>
                <a:gd name="connsiteY81" fmla="*/ 29513 h 313215"/>
                <a:gd name="connsiteX82" fmla="*/ 238063 w 735137"/>
                <a:gd name="connsiteY82" fmla="*/ 33321 h 313215"/>
                <a:gd name="connsiteX83" fmla="*/ 231397 w 735137"/>
                <a:gd name="connsiteY83" fmla="*/ 40937 h 313215"/>
                <a:gd name="connsiteX84" fmla="*/ 228540 w 735137"/>
                <a:gd name="connsiteY84" fmla="*/ 40937 h 313215"/>
                <a:gd name="connsiteX85" fmla="*/ 221874 w 735137"/>
                <a:gd name="connsiteY85" fmla="*/ 55217 h 313215"/>
                <a:gd name="connsiteX86" fmla="*/ 212352 w 735137"/>
                <a:gd name="connsiteY86" fmla="*/ 55217 h 313215"/>
                <a:gd name="connsiteX87" fmla="*/ 199020 w 735137"/>
                <a:gd name="connsiteY87" fmla="*/ 51409 h 313215"/>
                <a:gd name="connsiteX88" fmla="*/ 165691 w 735137"/>
                <a:gd name="connsiteY88" fmla="*/ 51409 h 313215"/>
                <a:gd name="connsiteX89" fmla="*/ 159026 w 735137"/>
                <a:gd name="connsiteY89" fmla="*/ 47601 h 313215"/>
                <a:gd name="connsiteX90" fmla="*/ 149504 w 735137"/>
                <a:gd name="connsiteY90" fmla="*/ 47601 h 313215"/>
                <a:gd name="connsiteX91" fmla="*/ 142838 w 735137"/>
                <a:gd name="connsiteY91" fmla="*/ 43793 h 313215"/>
                <a:gd name="connsiteX92" fmla="*/ 136172 w 735137"/>
                <a:gd name="connsiteY92" fmla="*/ 43793 h 313215"/>
                <a:gd name="connsiteX93" fmla="*/ 133315 w 735137"/>
                <a:gd name="connsiteY93" fmla="*/ 39985 h 313215"/>
                <a:gd name="connsiteX94" fmla="*/ 113318 w 735137"/>
                <a:gd name="connsiteY94" fmla="*/ 39985 h 313215"/>
                <a:gd name="connsiteX95" fmla="*/ 106652 w 735137"/>
                <a:gd name="connsiteY95" fmla="*/ 32369 h 313215"/>
                <a:gd name="connsiteX96" fmla="*/ 103795 w 735137"/>
                <a:gd name="connsiteY96" fmla="*/ 21897 h 313215"/>
                <a:gd name="connsiteX97" fmla="*/ 103795 w 735137"/>
                <a:gd name="connsiteY97" fmla="*/ 14280 h 313215"/>
                <a:gd name="connsiteX98" fmla="*/ 93320 w 735137"/>
                <a:gd name="connsiteY98" fmla="*/ 14280 h 313215"/>
                <a:gd name="connsiteX99" fmla="*/ 86655 w 735137"/>
                <a:gd name="connsiteY99" fmla="*/ 10472 h 313215"/>
                <a:gd name="connsiteX100" fmla="*/ 79989 w 735137"/>
                <a:gd name="connsiteY100" fmla="*/ 10472 h 313215"/>
                <a:gd name="connsiteX101" fmla="*/ 73323 w 735137"/>
                <a:gd name="connsiteY101" fmla="*/ 0 h 313215"/>
                <a:gd name="connsiteX102" fmla="*/ 66658 w 735137"/>
                <a:gd name="connsiteY102" fmla="*/ 10472 h 313215"/>
                <a:gd name="connsiteX103" fmla="*/ 50469 w 735137"/>
                <a:gd name="connsiteY103" fmla="*/ 6664 h 313215"/>
                <a:gd name="connsiteX104" fmla="*/ 40947 w 735137"/>
                <a:gd name="connsiteY104" fmla="*/ 20945 h 313215"/>
                <a:gd name="connsiteX105" fmla="*/ 43803 w 735137"/>
                <a:gd name="connsiteY105" fmla="*/ 24753 h 313215"/>
                <a:gd name="connsiteX106" fmla="*/ 50469 w 735137"/>
                <a:gd name="connsiteY106" fmla="*/ 24753 h 313215"/>
                <a:gd name="connsiteX107" fmla="*/ 50469 w 735137"/>
                <a:gd name="connsiteY107" fmla="*/ 28561 h 313215"/>
                <a:gd name="connsiteX108" fmla="*/ 53326 w 735137"/>
                <a:gd name="connsiteY108" fmla="*/ 32369 h 313215"/>
                <a:gd name="connsiteX109" fmla="*/ 53326 w 735137"/>
                <a:gd name="connsiteY109" fmla="*/ 39985 h 313215"/>
                <a:gd name="connsiteX110" fmla="*/ 43803 w 735137"/>
                <a:gd name="connsiteY110" fmla="*/ 39985 h 313215"/>
                <a:gd name="connsiteX111" fmla="*/ 40947 w 735137"/>
                <a:gd name="connsiteY111" fmla="*/ 43793 h 313215"/>
                <a:gd name="connsiteX112" fmla="*/ 40947 w 735137"/>
                <a:gd name="connsiteY112" fmla="*/ 47601 h 313215"/>
                <a:gd name="connsiteX113" fmla="*/ 43803 w 735137"/>
                <a:gd name="connsiteY113" fmla="*/ 51409 h 313215"/>
                <a:gd name="connsiteX114" fmla="*/ 43803 w 735137"/>
                <a:gd name="connsiteY114" fmla="*/ 59025 h 313215"/>
                <a:gd name="connsiteX115" fmla="*/ 40947 w 735137"/>
                <a:gd name="connsiteY115" fmla="*/ 66641 h 313215"/>
                <a:gd name="connsiteX116" fmla="*/ 40947 w 735137"/>
                <a:gd name="connsiteY116" fmla="*/ 70450 h 313215"/>
                <a:gd name="connsiteX117" fmla="*/ 38090 w 735137"/>
                <a:gd name="connsiteY117" fmla="*/ 74258 h 313215"/>
                <a:gd name="connsiteX118" fmla="*/ 38090 w 735137"/>
                <a:gd name="connsiteY118" fmla="*/ 81874 h 313215"/>
                <a:gd name="connsiteX119" fmla="*/ 40947 w 735137"/>
                <a:gd name="connsiteY119" fmla="*/ 81874 h 313215"/>
                <a:gd name="connsiteX120" fmla="*/ 50469 w 735137"/>
                <a:gd name="connsiteY120" fmla="*/ 78066 h 313215"/>
                <a:gd name="connsiteX121" fmla="*/ 57135 w 735137"/>
                <a:gd name="connsiteY121" fmla="*/ 78066 h 313215"/>
                <a:gd name="connsiteX122" fmla="*/ 59992 w 735137"/>
                <a:gd name="connsiteY122" fmla="*/ 74258 h 313215"/>
                <a:gd name="connsiteX123" fmla="*/ 62848 w 735137"/>
                <a:gd name="connsiteY123" fmla="*/ 74258 h 313215"/>
                <a:gd name="connsiteX124" fmla="*/ 62848 w 735137"/>
                <a:gd name="connsiteY124" fmla="*/ 81874 h 313215"/>
                <a:gd name="connsiteX125" fmla="*/ 65705 w 735137"/>
                <a:gd name="connsiteY125" fmla="*/ 81874 h 313215"/>
                <a:gd name="connsiteX126" fmla="*/ 68562 w 735137"/>
                <a:gd name="connsiteY126" fmla="*/ 78066 h 313215"/>
                <a:gd name="connsiteX127" fmla="*/ 75227 w 735137"/>
                <a:gd name="connsiteY127" fmla="*/ 74258 h 313215"/>
                <a:gd name="connsiteX128" fmla="*/ 88559 w 735137"/>
                <a:gd name="connsiteY128" fmla="*/ 59977 h 313215"/>
                <a:gd name="connsiteX129" fmla="*/ 91416 w 735137"/>
                <a:gd name="connsiteY129" fmla="*/ 59977 h 313215"/>
                <a:gd name="connsiteX130" fmla="*/ 94273 w 735137"/>
                <a:gd name="connsiteY130" fmla="*/ 56169 h 313215"/>
                <a:gd name="connsiteX131" fmla="*/ 100938 w 735137"/>
                <a:gd name="connsiteY131" fmla="*/ 56169 h 313215"/>
                <a:gd name="connsiteX132" fmla="*/ 110461 w 735137"/>
                <a:gd name="connsiteY132" fmla="*/ 52361 h 313215"/>
                <a:gd name="connsiteX133" fmla="*/ 117127 w 735137"/>
                <a:gd name="connsiteY133" fmla="*/ 52361 h 313215"/>
                <a:gd name="connsiteX134" fmla="*/ 137124 w 735137"/>
                <a:gd name="connsiteY134" fmla="*/ 62833 h 313215"/>
                <a:gd name="connsiteX135" fmla="*/ 146646 w 735137"/>
                <a:gd name="connsiteY135" fmla="*/ 66641 h 313215"/>
                <a:gd name="connsiteX136" fmla="*/ 153312 w 735137"/>
                <a:gd name="connsiteY136" fmla="*/ 66641 h 313215"/>
                <a:gd name="connsiteX137" fmla="*/ 156169 w 735137"/>
                <a:gd name="connsiteY137" fmla="*/ 70450 h 313215"/>
                <a:gd name="connsiteX138" fmla="*/ 146646 w 735137"/>
                <a:gd name="connsiteY138" fmla="*/ 70450 h 313215"/>
                <a:gd name="connsiteX139" fmla="*/ 139981 w 735137"/>
                <a:gd name="connsiteY139" fmla="*/ 74258 h 313215"/>
                <a:gd name="connsiteX140" fmla="*/ 133315 w 735137"/>
                <a:gd name="connsiteY140" fmla="*/ 74258 h 313215"/>
                <a:gd name="connsiteX141" fmla="*/ 133315 w 735137"/>
                <a:gd name="connsiteY141" fmla="*/ 81874 h 313215"/>
                <a:gd name="connsiteX142" fmla="*/ 130459 w 735137"/>
                <a:gd name="connsiteY142" fmla="*/ 85682 h 313215"/>
                <a:gd name="connsiteX143" fmla="*/ 100938 w 735137"/>
                <a:gd name="connsiteY143" fmla="*/ 89490 h 313215"/>
                <a:gd name="connsiteX144" fmla="*/ 74275 w 735137"/>
                <a:gd name="connsiteY144" fmla="*/ 85682 h 313215"/>
                <a:gd name="connsiteX145" fmla="*/ 64753 w 735137"/>
                <a:gd name="connsiteY145" fmla="*/ 85682 h 313215"/>
                <a:gd name="connsiteX146" fmla="*/ 51421 w 735137"/>
                <a:gd name="connsiteY146" fmla="*/ 93298 h 313215"/>
                <a:gd name="connsiteX147" fmla="*/ 44756 w 735137"/>
                <a:gd name="connsiteY147" fmla="*/ 100914 h 313215"/>
                <a:gd name="connsiteX148" fmla="*/ 44756 w 735137"/>
                <a:gd name="connsiteY148" fmla="*/ 108530 h 313215"/>
                <a:gd name="connsiteX149" fmla="*/ 41899 w 735137"/>
                <a:gd name="connsiteY149" fmla="*/ 119003 h 313215"/>
                <a:gd name="connsiteX150" fmla="*/ 41899 w 735137"/>
                <a:gd name="connsiteY150" fmla="*/ 126619 h 313215"/>
                <a:gd name="connsiteX151" fmla="*/ 39042 w 735137"/>
                <a:gd name="connsiteY151" fmla="*/ 130427 h 313215"/>
                <a:gd name="connsiteX152" fmla="*/ 39042 w 735137"/>
                <a:gd name="connsiteY152" fmla="*/ 134235 h 313215"/>
                <a:gd name="connsiteX153" fmla="*/ 61896 w 735137"/>
                <a:gd name="connsiteY153" fmla="*/ 134235 h 313215"/>
                <a:gd name="connsiteX154" fmla="*/ 61896 w 735137"/>
                <a:gd name="connsiteY154" fmla="*/ 148515 h 313215"/>
                <a:gd name="connsiteX155" fmla="*/ 64753 w 735137"/>
                <a:gd name="connsiteY155" fmla="*/ 152323 h 313215"/>
                <a:gd name="connsiteX156" fmla="*/ 67610 w 735137"/>
                <a:gd name="connsiteY156" fmla="*/ 159940 h 313215"/>
                <a:gd name="connsiteX157" fmla="*/ 70466 w 735137"/>
                <a:gd name="connsiteY157" fmla="*/ 163748 h 313215"/>
                <a:gd name="connsiteX158" fmla="*/ 67610 w 735137"/>
                <a:gd name="connsiteY158" fmla="*/ 174220 h 313215"/>
                <a:gd name="connsiteX159" fmla="*/ 74275 w 735137"/>
                <a:gd name="connsiteY159" fmla="*/ 184692 h 313215"/>
                <a:gd name="connsiteX160" fmla="*/ 67610 w 735137"/>
                <a:gd name="connsiteY160" fmla="*/ 195164 h 313215"/>
                <a:gd name="connsiteX161" fmla="*/ 87607 w 735137"/>
                <a:gd name="connsiteY161" fmla="*/ 217061 h 313215"/>
                <a:gd name="connsiteX162" fmla="*/ 84750 w 735137"/>
                <a:gd name="connsiteY162" fmla="*/ 238957 h 313215"/>
                <a:gd name="connsiteX163" fmla="*/ 114270 w 735137"/>
                <a:gd name="connsiteY163" fmla="*/ 253238 h 313215"/>
                <a:gd name="connsiteX164" fmla="*/ 117127 w 735137"/>
                <a:gd name="connsiteY164" fmla="*/ 271326 h 313215"/>
                <a:gd name="connsiteX165" fmla="*/ 117127 w 735137"/>
                <a:gd name="connsiteY165" fmla="*/ 267518 h 313215"/>
                <a:gd name="connsiteX166" fmla="*/ 119983 w 735137"/>
                <a:gd name="connsiteY166" fmla="*/ 267518 h 313215"/>
                <a:gd name="connsiteX167" fmla="*/ 119983 w 735137"/>
                <a:gd name="connsiteY167" fmla="*/ 263710 h 313215"/>
                <a:gd name="connsiteX168" fmla="*/ 122840 w 735137"/>
                <a:gd name="connsiteY168" fmla="*/ 263710 h 313215"/>
                <a:gd name="connsiteX169" fmla="*/ 136172 w 735137"/>
                <a:gd name="connsiteY169" fmla="*/ 271326 h 313215"/>
                <a:gd name="connsiteX170" fmla="*/ 139028 w 735137"/>
                <a:gd name="connsiteY170" fmla="*/ 271326 h 313215"/>
                <a:gd name="connsiteX171" fmla="*/ 141885 w 735137"/>
                <a:gd name="connsiteY171" fmla="*/ 275134 h 313215"/>
                <a:gd name="connsiteX172" fmla="*/ 144742 w 735137"/>
                <a:gd name="connsiteY172" fmla="*/ 282750 h 313215"/>
                <a:gd name="connsiteX173" fmla="*/ 151408 w 735137"/>
                <a:gd name="connsiteY173" fmla="*/ 286558 h 313215"/>
                <a:gd name="connsiteX174" fmla="*/ 158073 w 735137"/>
                <a:gd name="connsiteY174" fmla="*/ 286558 h 313215"/>
                <a:gd name="connsiteX175" fmla="*/ 167596 w 735137"/>
                <a:gd name="connsiteY175" fmla="*/ 290366 h 313215"/>
                <a:gd name="connsiteX176" fmla="*/ 200925 w 735137"/>
                <a:gd name="connsiteY176" fmla="*/ 290366 h 313215"/>
                <a:gd name="connsiteX177" fmla="*/ 200925 w 735137"/>
                <a:gd name="connsiteY177" fmla="*/ 276086 h 313215"/>
                <a:gd name="connsiteX178" fmla="*/ 203781 w 735137"/>
                <a:gd name="connsiteY178" fmla="*/ 268470 h 313215"/>
                <a:gd name="connsiteX179" fmla="*/ 210447 w 735137"/>
                <a:gd name="connsiteY179" fmla="*/ 260854 h 313215"/>
                <a:gd name="connsiteX180" fmla="*/ 219970 w 735137"/>
                <a:gd name="connsiteY180" fmla="*/ 260854 h 313215"/>
                <a:gd name="connsiteX181" fmla="*/ 233301 w 735137"/>
                <a:gd name="connsiteY181" fmla="*/ 264662 h 313215"/>
                <a:gd name="connsiteX182" fmla="*/ 253299 w 735137"/>
                <a:gd name="connsiteY182" fmla="*/ 272278 h 313215"/>
                <a:gd name="connsiteX183" fmla="*/ 256155 w 735137"/>
                <a:gd name="connsiteY183" fmla="*/ 276086 h 313215"/>
                <a:gd name="connsiteX184" fmla="*/ 259964 w 735137"/>
                <a:gd name="connsiteY184" fmla="*/ 276086 h 313215"/>
                <a:gd name="connsiteX185" fmla="*/ 259964 w 735137"/>
                <a:gd name="connsiteY185" fmla="*/ 279894 h 313215"/>
                <a:gd name="connsiteX186" fmla="*/ 262821 w 735137"/>
                <a:gd name="connsiteY186" fmla="*/ 287511 h 313215"/>
                <a:gd name="connsiteX187" fmla="*/ 262821 w 735137"/>
                <a:gd name="connsiteY187" fmla="*/ 291319 h 313215"/>
                <a:gd name="connsiteX188" fmla="*/ 265678 w 735137"/>
                <a:gd name="connsiteY188" fmla="*/ 295127 h 313215"/>
                <a:gd name="connsiteX189" fmla="*/ 272344 w 735137"/>
                <a:gd name="connsiteY189" fmla="*/ 298935 h 313215"/>
                <a:gd name="connsiteX190" fmla="*/ 305672 w 735137"/>
                <a:gd name="connsiteY190" fmla="*/ 298935 h 313215"/>
                <a:gd name="connsiteX191" fmla="*/ 312338 w 735137"/>
                <a:gd name="connsiteY191" fmla="*/ 295127 h 313215"/>
                <a:gd name="connsiteX192" fmla="*/ 321861 w 735137"/>
                <a:gd name="connsiteY192" fmla="*/ 291319 h 313215"/>
                <a:gd name="connsiteX193" fmla="*/ 328527 w 735137"/>
                <a:gd name="connsiteY193" fmla="*/ 283702 h 313215"/>
                <a:gd name="connsiteX194" fmla="*/ 335192 w 735137"/>
                <a:gd name="connsiteY194" fmla="*/ 279894 h 313215"/>
                <a:gd name="connsiteX195" fmla="*/ 341858 w 735137"/>
                <a:gd name="connsiteY195" fmla="*/ 272278 h 313215"/>
                <a:gd name="connsiteX196" fmla="*/ 351380 w 735137"/>
                <a:gd name="connsiteY196" fmla="*/ 268470 h 313215"/>
                <a:gd name="connsiteX197" fmla="*/ 358046 w 735137"/>
                <a:gd name="connsiteY197" fmla="*/ 264662 h 313215"/>
                <a:gd name="connsiteX198" fmla="*/ 364712 w 735137"/>
                <a:gd name="connsiteY198" fmla="*/ 264662 h 313215"/>
                <a:gd name="connsiteX199" fmla="*/ 371378 w 735137"/>
                <a:gd name="connsiteY199" fmla="*/ 268470 h 313215"/>
                <a:gd name="connsiteX200" fmla="*/ 374235 w 735137"/>
                <a:gd name="connsiteY200" fmla="*/ 272278 h 313215"/>
                <a:gd name="connsiteX201" fmla="*/ 377091 w 735137"/>
                <a:gd name="connsiteY201" fmla="*/ 272278 h 313215"/>
                <a:gd name="connsiteX202" fmla="*/ 379948 w 735137"/>
                <a:gd name="connsiteY202" fmla="*/ 276086 h 313215"/>
                <a:gd name="connsiteX203" fmla="*/ 386614 w 735137"/>
                <a:gd name="connsiteY203" fmla="*/ 276086 h 313215"/>
                <a:gd name="connsiteX204" fmla="*/ 393280 w 735137"/>
                <a:gd name="connsiteY204" fmla="*/ 272278 h 313215"/>
                <a:gd name="connsiteX205" fmla="*/ 396136 w 735137"/>
                <a:gd name="connsiteY205" fmla="*/ 264662 h 313215"/>
                <a:gd name="connsiteX206" fmla="*/ 402802 w 735137"/>
                <a:gd name="connsiteY206" fmla="*/ 257046 h 313215"/>
                <a:gd name="connsiteX207" fmla="*/ 409468 w 735137"/>
                <a:gd name="connsiteY207" fmla="*/ 264662 h 313215"/>
                <a:gd name="connsiteX208" fmla="*/ 409468 w 735137"/>
                <a:gd name="connsiteY208" fmla="*/ 271326 h 313215"/>
                <a:gd name="connsiteX209" fmla="*/ 406611 w 735137"/>
                <a:gd name="connsiteY209" fmla="*/ 275134 h 313215"/>
                <a:gd name="connsiteX210" fmla="*/ 403754 w 735137"/>
                <a:gd name="connsiteY210" fmla="*/ 282750 h 313215"/>
                <a:gd name="connsiteX211" fmla="*/ 403754 w 735137"/>
                <a:gd name="connsiteY211" fmla="*/ 286558 h 313215"/>
                <a:gd name="connsiteX212" fmla="*/ 400897 w 735137"/>
                <a:gd name="connsiteY212" fmla="*/ 290366 h 313215"/>
                <a:gd name="connsiteX213" fmla="*/ 400897 w 735137"/>
                <a:gd name="connsiteY213" fmla="*/ 297983 h 313215"/>
                <a:gd name="connsiteX214" fmla="*/ 403754 w 735137"/>
                <a:gd name="connsiteY214" fmla="*/ 301791 h 313215"/>
                <a:gd name="connsiteX215" fmla="*/ 403754 w 735137"/>
                <a:gd name="connsiteY215" fmla="*/ 305599 h 313215"/>
                <a:gd name="connsiteX216" fmla="*/ 410420 w 735137"/>
                <a:gd name="connsiteY216" fmla="*/ 313215 h 313215"/>
                <a:gd name="connsiteX217" fmla="*/ 417086 w 735137"/>
                <a:gd name="connsiteY217" fmla="*/ 313215 h 313215"/>
                <a:gd name="connsiteX218" fmla="*/ 417086 w 735137"/>
                <a:gd name="connsiteY218" fmla="*/ 309407 h 313215"/>
                <a:gd name="connsiteX219" fmla="*/ 419942 w 735137"/>
                <a:gd name="connsiteY219" fmla="*/ 305599 h 313215"/>
                <a:gd name="connsiteX220" fmla="*/ 419942 w 735137"/>
                <a:gd name="connsiteY220" fmla="*/ 295127 h 313215"/>
                <a:gd name="connsiteX221" fmla="*/ 422799 w 735137"/>
                <a:gd name="connsiteY221" fmla="*/ 298935 h 313215"/>
                <a:gd name="connsiteX222" fmla="*/ 429465 w 735137"/>
                <a:gd name="connsiteY222" fmla="*/ 298935 h 313215"/>
                <a:gd name="connsiteX223" fmla="*/ 429465 w 735137"/>
                <a:gd name="connsiteY223" fmla="*/ 284654 h 313215"/>
                <a:gd name="connsiteX224" fmla="*/ 426608 w 735137"/>
                <a:gd name="connsiteY224" fmla="*/ 284654 h 313215"/>
                <a:gd name="connsiteX225" fmla="*/ 426608 w 735137"/>
                <a:gd name="connsiteY225" fmla="*/ 266566 h 313215"/>
                <a:gd name="connsiteX226" fmla="*/ 439940 w 735137"/>
                <a:gd name="connsiteY226" fmla="*/ 266566 h 313215"/>
                <a:gd name="connsiteX227" fmla="*/ 437083 w 735137"/>
                <a:gd name="connsiteY227" fmla="*/ 270374 h 313215"/>
                <a:gd name="connsiteX228" fmla="*/ 437083 w 735137"/>
                <a:gd name="connsiteY228" fmla="*/ 274182 h 313215"/>
                <a:gd name="connsiteX229" fmla="*/ 457080 w 735137"/>
                <a:gd name="connsiteY229" fmla="*/ 274182 h 313215"/>
                <a:gd name="connsiteX230" fmla="*/ 466603 w 735137"/>
                <a:gd name="connsiteY230" fmla="*/ 270374 h 313215"/>
                <a:gd name="connsiteX231" fmla="*/ 469460 w 735137"/>
                <a:gd name="connsiteY231" fmla="*/ 266566 h 313215"/>
                <a:gd name="connsiteX232" fmla="*/ 472316 w 735137"/>
                <a:gd name="connsiteY232" fmla="*/ 266566 h 313215"/>
                <a:gd name="connsiteX233" fmla="*/ 481839 w 735137"/>
                <a:gd name="connsiteY233" fmla="*/ 256094 h 313215"/>
                <a:gd name="connsiteX234" fmla="*/ 486600 w 735137"/>
                <a:gd name="connsiteY234" fmla="*/ 256094 h 313215"/>
                <a:gd name="connsiteX235" fmla="*/ 489457 w 735137"/>
                <a:gd name="connsiteY235" fmla="*/ 259902 h 313215"/>
                <a:gd name="connsiteX236" fmla="*/ 496123 w 735137"/>
                <a:gd name="connsiteY236" fmla="*/ 263710 h 313215"/>
                <a:gd name="connsiteX237" fmla="*/ 502788 w 735137"/>
                <a:gd name="connsiteY237" fmla="*/ 271326 h 313215"/>
                <a:gd name="connsiteX238" fmla="*/ 512311 w 735137"/>
                <a:gd name="connsiteY238" fmla="*/ 271326 h 313215"/>
                <a:gd name="connsiteX239" fmla="*/ 518977 w 735137"/>
                <a:gd name="connsiteY239" fmla="*/ 275134 h 313215"/>
                <a:gd name="connsiteX240" fmla="*/ 525643 w 735137"/>
                <a:gd name="connsiteY240" fmla="*/ 275134 h 313215"/>
                <a:gd name="connsiteX241" fmla="*/ 532308 w 735137"/>
                <a:gd name="connsiteY241" fmla="*/ 271326 h 313215"/>
                <a:gd name="connsiteX242" fmla="*/ 541830 w 735137"/>
                <a:gd name="connsiteY242" fmla="*/ 271326 h 313215"/>
                <a:gd name="connsiteX243" fmla="*/ 544688 w 735137"/>
                <a:gd name="connsiteY243" fmla="*/ 267518 h 313215"/>
                <a:gd name="connsiteX244" fmla="*/ 551353 w 735137"/>
                <a:gd name="connsiteY244" fmla="*/ 263710 h 313215"/>
                <a:gd name="connsiteX245" fmla="*/ 558019 w 735137"/>
                <a:gd name="connsiteY245" fmla="*/ 256094 h 313215"/>
                <a:gd name="connsiteX246" fmla="*/ 564685 w 735137"/>
                <a:gd name="connsiteY246" fmla="*/ 252286 h 313215"/>
                <a:gd name="connsiteX247" fmla="*/ 591348 w 735137"/>
                <a:gd name="connsiteY247" fmla="*/ 252286 h 313215"/>
                <a:gd name="connsiteX248" fmla="*/ 594204 w 735137"/>
                <a:gd name="connsiteY248" fmla="*/ 256094 h 313215"/>
                <a:gd name="connsiteX249" fmla="*/ 603727 w 735137"/>
                <a:gd name="connsiteY249" fmla="*/ 256094 h 313215"/>
                <a:gd name="connsiteX250" fmla="*/ 610393 w 735137"/>
                <a:gd name="connsiteY250" fmla="*/ 248478 h 313215"/>
                <a:gd name="connsiteX251" fmla="*/ 623724 w 735137"/>
                <a:gd name="connsiteY251" fmla="*/ 248478 h 313215"/>
                <a:gd name="connsiteX252" fmla="*/ 626581 w 735137"/>
                <a:gd name="connsiteY252" fmla="*/ 240861 h 313215"/>
                <a:gd name="connsiteX253" fmla="*/ 626581 w 735137"/>
                <a:gd name="connsiteY253" fmla="*/ 237053 h 313215"/>
                <a:gd name="connsiteX254" fmla="*/ 629438 w 735137"/>
                <a:gd name="connsiteY254" fmla="*/ 237053 h 313215"/>
                <a:gd name="connsiteX255" fmla="*/ 629438 w 735137"/>
                <a:gd name="connsiteY255" fmla="*/ 251334 h 313215"/>
                <a:gd name="connsiteX256" fmla="*/ 632294 w 735137"/>
                <a:gd name="connsiteY256" fmla="*/ 255142 h 313215"/>
                <a:gd name="connsiteX257" fmla="*/ 637056 w 735137"/>
                <a:gd name="connsiteY257" fmla="*/ 255142 h 313215"/>
                <a:gd name="connsiteX258" fmla="*/ 643721 w 735137"/>
                <a:gd name="connsiteY258" fmla="*/ 251334 h 313215"/>
                <a:gd name="connsiteX259" fmla="*/ 646578 w 735137"/>
                <a:gd name="connsiteY259" fmla="*/ 247525 h 313215"/>
                <a:gd name="connsiteX260" fmla="*/ 646578 w 735137"/>
                <a:gd name="connsiteY260" fmla="*/ 239909 h 313215"/>
                <a:gd name="connsiteX261" fmla="*/ 669432 w 735137"/>
                <a:gd name="connsiteY261" fmla="*/ 239909 h 313215"/>
                <a:gd name="connsiteX262" fmla="*/ 676098 w 735137"/>
                <a:gd name="connsiteY262" fmla="*/ 247525 h 313215"/>
                <a:gd name="connsiteX263" fmla="*/ 682764 w 735137"/>
                <a:gd name="connsiteY263" fmla="*/ 247525 h 313215"/>
                <a:gd name="connsiteX264" fmla="*/ 685621 w 735137"/>
                <a:gd name="connsiteY264" fmla="*/ 243717 h 313215"/>
                <a:gd name="connsiteX265" fmla="*/ 685621 w 735137"/>
                <a:gd name="connsiteY265" fmla="*/ 239909 h 313215"/>
                <a:gd name="connsiteX266" fmla="*/ 698952 w 735137"/>
                <a:gd name="connsiteY266" fmla="*/ 239909 h 313215"/>
                <a:gd name="connsiteX267" fmla="*/ 701809 w 735137"/>
                <a:gd name="connsiteY267" fmla="*/ 243717 h 313215"/>
                <a:gd name="connsiteX268" fmla="*/ 701809 w 735137"/>
                <a:gd name="connsiteY268" fmla="*/ 254190 h 313215"/>
                <a:gd name="connsiteX269" fmla="*/ 735138 w 735137"/>
                <a:gd name="connsiteY269" fmla="*/ 241813 h 313215"/>
                <a:gd name="connsiteX270" fmla="*/ 53326 w 735137"/>
                <a:gd name="connsiteY270" fmla="*/ 81874 h 313215"/>
                <a:gd name="connsiteX271" fmla="*/ 36185 w 735137"/>
                <a:gd name="connsiteY271" fmla="*/ 81874 h 313215"/>
                <a:gd name="connsiteX272" fmla="*/ 36185 w 735137"/>
                <a:gd name="connsiteY272" fmla="*/ 103770 h 313215"/>
                <a:gd name="connsiteX273" fmla="*/ 42851 w 735137"/>
                <a:gd name="connsiteY273" fmla="*/ 89490 h 313215"/>
                <a:gd name="connsiteX274" fmla="*/ 53326 w 735137"/>
                <a:gd name="connsiteY274" fmla="*/ 81874 h 313215"/>
                <a:gd name="connsiteX275" fmla="*/ 23806 w 735137"/>
                <a:gd name="connsiteY275" fmla="*/ 96154 h 313215"/>
                <a:gd name="connsiteX276" fmla="*/ 23806 w 735137"/>
                <a:gd name="connsiteY276" fmla="*/ 99962 h 313215"/>
                <a:gd name="connsiteX277" fmla="*/ 26663 w 735137"/>
                <a:gd name="connsiteY277" fmla="*/ 103770 h 313215"/>
                <a:gd name="connsiteX278" fmla="*/ 33329 w 735137"/>
                <a:gd name="connsiteY278" fmla="*/ 103770 h 313215"/>
                <a:gd name="connsiteX279" fmla="*/ 33329 w 735137"/>
                <a:gd name="connsiteY279" fmla="*/ 96154 h 313215"/>
                <a:gd name="connsiteX280" fmla="*/ 30472 w 735137"/>
                <a:gd name="connsiteY280" fmla="*/ 92346 h 313215"/>
                <a:gd name="connsiteX281" fmla="*/ 30472 w 735137"/>
                <a:gd name="connsiteY281" fmla="*/ 88538 h 313215"/>
                <a:gd name="connsiteX282" fmla="*/ 26663 w 735137"/>
                <a:gd name="connsiteY282" fmla="*/ 88538 h 313215"/>
                <a:gd name="connsiteX283" fmla="*/ 26663 w 735137"/>
                <a:gd name="connsiteY283" fmla="*/ 92346 h 313215"/>
                <a:gd name="connsiteX284" fmla="*/ 23806 w 735137"/>
                <a:gd name="connsiteY284" fmla="*/ 96154 h 313215"/>
                <a:gd name="connsiteX285" fmla="*/ 3809 w 735137"/>
                <a:gd name="connsiteY285" fmla="*/ 115195 h 313215"/>
                <a:gd name="connsiteX286" fmla="*/ 13331 w 735137"/>
                <a:gd name="connsiteY286" fmla="*/ 111387 h 313215"/>
                <a:gd name="connsiteX287" fmla="*/ 16188 w 735137"/>
                <a:gd name="connsiteY287" fmla="*/ 103770 h 313215"/>
                <a:gd name="connsiteX288" fmla="*/ 0 w 735137"/>
                <a:gd name="connsiteY288" fmla="*/ 103770 h 313215"/>
                <a:gd name="connsiteX289" fmla="*/ 3809 w 735137"/>
                <a:gd name="connsiteY289" fmla="*/ 115195 h 31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735137" h="313215">
                  <a:moveTo>
                    <a:pt x="56182" y="169460"/>
                  </a:moveTo>
                  <a:lnTo>
                    <a:pt x="53326" y="169460"/>
                  </a:lnTo>
                  <a:lnTo>
                    <a:pt x="53326" y="187548"/>
                  </a:lnTo>
                  <a:lnTo>
                    <a:pt x="56182" y="195164"/>
                  </a:lnTo>
                  <a:lnTo>
                    <a:pt x="59040" y="198973"/>
                  </a:lnTo>
                  <a:lnTo>
                    <a:pt x="61896" y="195164"/>
                  </a:lnTo>
                  <a:lnTo>
                    <a:pt x="61896" y="191356"/>
                  </a:lnTo>
                  <a:lnTo>
                    <a:pt x="64753" y="187548"/>
                  </a:lnTo>
                  <a:lnTo>
                    <a:pt x="64753" y="179932"/>
                  </a:lnTo>
                  <a:lnTo>
                    <a:pt x="56182" y="169460"/>
                  </a:lnTo>
                  <a:close/>
                  <a:moveTo>
                    <a:pt x="735138" y="241813"/>
                  </a:moveTo>
                  <a:lnTo>
                    <a:pt x="735138" y="234197"/>
                  </a:lnTo>
                  <a:lnTo>
                    <a:pt x="721806" y="230389"/>
                  </a:lnTo>
                  <a:lnTo>
                    <a:pt x="721806" y="212301"/>
                  </a:lnTo>
                  <a:lnTo>
                    <a:pt x="701809" y="201829"/>
                  </a:lnTo>
                  <a:lnTo>
                    <a:pt x="704666" y="198020"/>
                  </a:lnTo>
                  <a:lnTo>
                    <a:pt x="707522" y="190404"/>
                  </a:lnTo>
                  <a:lnTo>
                    <a:pt x="707522" y="186596"/>
                  </a:lnTo>
                  <a:lnTo>
                    <a:pt x="710379" y="182788"/>
                  </a:lnTo>
                  <a:lnTo>
                    <a:pt x="707522" y="182788"/>
                  </a:lnTo>
                  <a:lnTo>
                    <a:pt x="704666" y="178980"/>
                  </a:lnTo>
                  <a:lnTo>
                    <a:pt x="704666" y="171364"/>
                  </a:lnTo>
                  <a:lnTo>
                    <a:pt x="698000" y="163748"/>
                  </a:lnTo>
                  <a:lnTo>
                    <a:pt x="698000" y="145659"/>
                  </a:lnTo>
                  <a:lnTo>
                    <a:pt x="688477" y="131379"/>
                  </a:lnTo>
                  <a:lnTo>
                    <a:pt x="701809" y="131379"/>
                  </a:lnTo>
                  <a:lnTo>
                    <a:pt x="701809" y="127571"/>
                  </a:lnTo>
                  <a:lnTo>
                    <a:pt x="704666" y="123763"/>
                  </a:lnTo>
                  <a:lnTo>
                    <a:pt x="701809" y="116147"/>
                  </a:lnTo>
                  <a:lnTo>
                    <a:pt x="701809" y="108530"/>
                  </a:lnTo>
                  <a:lnTo>
                    <a:pt x="698952" y="104722"/>
                  </a:lnTo>
                  <a:lnTo>
                    <a:pt x="698952" y="100914"/>
                  </a:lnTo>
                  <a:lnTo>
                    <a:pt x="696095" y="100914"/>
                  </a:lnTo>
                  <a:lnTo>
                    <a:pt x="689429" y="104722"/>
                  </a:lnTo>
                  <a:lnTo>
                    <a:pt x="682764" y="104722"/>
                  </a:lnTo>
                  <a:lnTo>
                    <a:pt x="676098" y="100914"/>
                  </a:lnTo>
                  <a:lnTo>
                    <a:pt x="673242" y="97106"/>
                  </a:lnTo>
                  <a:lnTo>
                    <a:pt x="670384" y="89490"/>
                  </a:lnTo>
                  <a:lnTo>
                    <a:pt x="670384" y="81874"/>
                  </a:lnTo>
                  <a:lnTo>
                    <a:pt x="663719" y="59977"/>
                  </a:lnTo>
                  <a:lnTo>
                    <a:pt x="660862" y="52361"/>
                  </a:lnTo>
                  <a:lnTo>
                    <a:pt x="660862" y="44745"/>
                  </a:lnTo>
                  <a:lnTo>
                    <a:pt x="658005" y="40937"/>
                  </a:lnTo>
                  <a:lnTo>
                    <a:pt x="644674" y="40937"/>
                  </a:lnTo>
                  <a:lnTo>
                    <a:pt x="644674" y="37129"/>
                  </a:lnTo>
                  <a:lnTo>
                    <a:pt x="641817" y="29513"/>
                  </a:lnTo>
                  <a:lnTo>
                    <a:pt x="638960" y="25705"/>
                  </a:lnTo>
                  <a:lnTo>
                    <a:pt x="632294" y="21897"/>
                  </a:lnTo>
                  <a:lnTo>
                    <a:pt x="625629" y="21897"/>
                  </a:lnTo>
                  <a:lnTo>
                    <a:pt x="618963" y="25705"/>
                  </a:lnTo>
                  <a:lnTo>
                    <a:pt x="616107" y="29513"/>
                  </a:lnTo>
                  <a:lnTo>
                    <a:pt x="596109" y="25705"/>
                  </a:lnTo>
                  <a:lnTo>
                    <a:pt x="589443" y="33321"/>
                  </a:lnTo>
                  <a:lnTo>
                    <a:pt x="569446" y="47601"/>
                  </a:lnTo>
                  <a:lnTo>
                    <a:pt x="562780" y="51409"/>
                  </a:lnTo>
                  <a:lnTo>
                    <a:pt x="516120" y="51409"/>
                  </a:lnTo>
                  <a:lnTo>
                    <a:pt x="486600" y="59025"/>
                  </a:lnTo>
                  <a:lnTo>
                    <a:pt x="450415" y="44745"/>
                  </a:lnTo>
                  <a:lnTo>
                    <a:pt x="437083" y="52361"/>
                  </a:lnTo>
                  <a:lnTo>
                    <a:pt x="437083" y="48553"/>
                  </a:lnTo>
                  <a:lnTo>
                    <a:pt x="434226" y="44745"/>
                  </a:lnTo>
                  <a:lnTo>
                    <a:pt x="431370" y="37129"/>
                  </a:lnTo>
                  <a:lnTo>
                    <a:pt x="428513" y="33321"/>
                  </a:lnTo>
                  <a:lnTo>
                    <a:pt x="417086" y="33321"/>
                  </a:lnTo>
                  <a:lnTo>
                    <a:pt x="410420" y="37129"/>
                  </a:lnTo>
                  <a:lnTo>
                    <a:pt x="407563" y="40937"/>
                  </a:lnTo>
                  <a:lnTo>
                    <a:pt x="391375" y="30465"/>
                  </a:lnTo>
                  <a:lnTo>
                    <a:pt x="391375" y="19993"/>
                  </a:lnTo>
                  <a:lnTo>
                    <a:pt x="364712" y="27609"/>
                  </a:lnTo>
                  <a:lnTo>
                    <a:pt x="351380" y="17136"/>
                  </a:lnTo>
                  <a:lnTo>
                    <a:pt x="348524" y="6664"/>
                  </a:lnTo>
                  <a:lnTo>
                    <a:pt x="345667" y="6664"/>
                  </a:lnTo>
                  <a:lnTo>
                    <a:pt x="342810" y="10472"/>
                  </a:lnTo>
                  <a:lnTo>
                    <a:pt x="333288" y="10472"/>
                  </a:lnTo>
                  <a:lnTo>
                    <a:pt x="326622" y="14280"/>
                  </a:lnTo>
                  <a:lnTo>
                    <a:pt x="310434" y="14280"/>
                  </a:lnTo>
                  <a:lnTo>
                    <a:pt x="297102" y="10472"/>
                  </a:lnTo>
                  <a:lnTo>
                    <a:pt x="280914" y="10472"/>
                  </a:lnTo>
                  <a:lnTo>
                    <a:pt x="274248" y="14280"/>
                  </a:lnTo>
                  <a:lnTo>
                    <a:pt x="254251" y="21897"/>
                  </a:lnTo>
                  <a:lnTo>
                    <a:pt x="247585" y="25705"/>
                  </a:lnTo>
                  <a:lnTo>
                    <a:pt x="244729" y="29513"/>
                  </a:lnTo>
                  <a:lnTo>
                    <a:pt x="238063" y="33321"/>
                  </a:lnTo>
                  <a:lnTo>
                    <a:pt x="231397" y="40937"/>
                  </a:lnTo>
                  <a:lnTo>
                    <a:pt x="228540" y="40937"/>
                  </a:lnTo>
                  <a:lnTo>
                    <a:pt x="221874" y="55217"/>
                  </a:lnTo>
                  <a:lnTo>
                    <a:pt x="212352" y="55217"/>
                  </a:lnTo>
                  <a:lnTo>
                    <a:pt x="199020" y="51409"/>
                  </a:lnTo>
                  <a:lnTo>
                    <a:pt x="165691" y="51409"/>
                  </a:lnTo>
                  <a:lnTo>
                    <a:pt x="159026" y="47601"/>
                  </a:lnTo>
                  <a:lnTo>
                    <a:pt x="149504" y="47601"/>
                  </a:lnTo>
                  <a:lnTo>
                    <a:pt x="142838" y="43793"/>
                  </a:lnTo>
                  <a:lnTo>
                    <a:pt x="136172" y="43793"/>
                  </a:lnTo>
                  <a:lnTo>
                    <a:pt x="133315" y="39985"/>
                  </a:lnTo>
                  <a:lnTo>
                    <a:pt x="113318" y="39985"/>
                  </a:lnTo>
                  <a:lnTo>
                    <a:pt x="106652" y="32369"/>
                  </a:lnTo>
                  <a:lnTo>
                    <a:pt x="103795" y="21897"/>
                  </a:lnTo>
                  <a:lnTo>
                    <a:pt x="103795" y="14280"/>
                  </a:lnTo>
                  <a:lnTo>
                    <a:pt x="93320" y="14280"/>
                  </a:lnTo>
                  <a:lnTo>
                    <a:pt x="86655" y="10472"/>
                  </a:lnTo>
                  <a:lnTo>
                    <a:pt x="79989" y="10472"/>
                  </a:lnTo>
                  <a:lnTo>
                    <a:pt x="73323" y="0"/>
                  </a:lnTo>
                  <a:lnTo>
                    <a:pt x="66658" y="10472"/>
                  </a:lnTo>
                  <a:lnTo>
                    <a:pt x="50469" y="6664"/>
                  </a:lnTo>
                  <a:lnTo>
                    <a:pt x="40947" y="20945"/>
                  </a:lnTo>
                  <a:lnTo>
                    <a:pt x="43803" y="24753"/>
                  </a:lnTo>
                  <a:lnTo>
                    <a:pt x="50469" y="24753"/>
                  </a:lnTo>
                  <a:lnTo>
                    <a:pt x="50469" y="28561"/>
                  </a:lnTo>
                  <a:lnTo>
                    <a:pt x="53326" y="32369"/>
                  </a:lnTo>
                  <a:lnTo>
                    <a:pt x="53326" y="39985"/>
                  </a:lnTo>
                  <a:lnTo>
                    <a:pt x="43803" y="39985"/>
                  </a:lnTo>
                  <a:lnTo>
                    <a:pt x="40947" y="43793"/>
                  </a:lnTo>
                  <a:lnTo>
                    <a:pt x="40947" y="47601"/>
                  </a:lnTo>
                  <a:lnTo>
                    <a:pt x="43803" y="51409"/>
                  </a:lnTo>
                  <a:lnTo>
                    <a:pt x="43803" y="59025"/>
                  </a:lnTo>
                  <a:lnTo>
                    <a:pt x="40947" y="66641"/>
                  </a:lnTo>
                  <a:lnTo>
                    <a:pt x="40947" y="70450"/>
                  </a:lnTo>
                  <a:lnTo>
                    <a:pt x="38090" y="74258"/>
                  </a:lnTo>
                  <a:lnTo>
                    <a:pt x="38090" y="81874"/>
                  </a:lnTo>
                  <a:lnTo>
                    <a:pt x="40947" y="81874"/>
                  </a:lnTo>
                  <a:lnTo>
                    <a:pt x="50469" y="78066"/>
                  </a:lnTo>
                  <a:lnTo>
                    <a:pt x="57135" y="78066"/>
                  </a:lnTo>
                  <a:lnTo>
                    <a:pt x="59992" y="74258"/>
                  </a:lnTo>
                  <a:lnTo>
                    <a:pt x="62848" y="74258"/>
                  </a:lnTo>
                  <a:lnTo>
                    <a:pt x="62848" y="81874"/>
                  </a:lnTo>
                  <a:lnTo>
                    <a:pt x="65705" y="81874"/>
                  </a:lnTo>
                  <a:lnTo>
                    <a:pt x="68562" y="78066"/>
                  </a:lnTo>
                  <a:lnTo>
                    <a:pt x="75227" y="74258"/>
                  </a:lnTo>
                  <a:lnTo>
                    <a:pt x="88559" y="59977"/>
                  </a:lnTo>
                  <a:lnTo>
                    <a:pt x="91416" y="59977"/>
                  </a:lnTo>
                  <a:lnTo>
                    <a:pt x="94273" y="56169"/>
                  </a:lnTo>
                  <a:lnTo>
                    <a:pt x="100938" y="56169"/>
                  </a:lnTo>
                  <a:lnTo>
                    <a:pt x="110461" y="52361"/>
                  </a:lnTo>
                  <a:lnTo>
                    <a:pt x="117127" y="52361"/>
                  </a:lnTo>
                  <a:lnTo>
                    <a:pt x="137124" y="62833"/>
                  </a:lnTo>
                  <a:lnTo>
                    <a:pt x="146646" y="66641"/>
                  </a:lnTo>
                  <a:lnTo>
                    <a:pt x="153312" y="66641"/>
                  </a:lnTo>
                  <a:lnTo>
                    <a:pt x="156169" y="70450"/>
                  </a:lnTo>
                  <a:lnTo>
                    <a:pt x="146646" y="70450"/>
                  </a:lnTo>
                  <a:lnTo>
                    <a:pt x="139981" y="74258"/>
                  </a:lnTo>
                  <a:lnTo>
                    <a:pt x="133315" y="74258"/>
                  </a:lnTo>
                  <a:lnTo>
                    <a:pt x="133315" y="81874"/>
                  </a:lnTo>
                  <a:lnTo>
                    <a:pt x="130459" y="85682"/>
                  </a:lnTo>
                  <a:lnTo>
                    <a:pt x="100938" y="89490"/>
                  </a:lnTo>
                  <a:lnTo>
                    <a:pt x="74275" y="85682"/>
                  </a:lnTo>
                  <a:lnTo>
                    <a:pt x="64753" y="85682"/>
                  </a:lnTo>
                  <a:lnTo>
                    <a:pt x="51421" y="93298"/>
                  </a:lnTo>
                  <a:lnTo>
                    <a:pt x="44756" y="100914"/>
                  </a:lnTo>
                  <a:lnTo>
                    <a:pt x="44756" y="108530"/>
                  </a:lnTo>
                  <a:lnTo>
                    <a:pt x="41899" y="119003"/>
                  </a:lnTo>
                  <a:lnTo>
                    <a:pt x="41899" y="126619"/>
                  </a:lnTo>
                  <a:lnTo>
                    <a:pt x="39042" y="130427"/>
                  </a:lnTo>
                  <a:lnTo>
                    <a:pt x="39042" y="134235"/>
                  </a:lnTo>
                  <a:lnTo>
                    <a:pt x="61896" y="134235"/>
                  </a:lnTo>
                  <a:lnTo>
                    <a:pt x="61896" y="148515"/>
                  </a:lnTo>
                  <a:lnTo>
                    <a:pt x="64753" y="152323"/>
                  </a:lnTo>
                  <a:lnTo>
                    <a:pt x="67610" y="159940"/>
                  </a:lnTo>
                  <a:lnTo>
                    <a:pt x="70466" y="163748"/>
                  </a:lnTo>
                  <a:lnTo>
                    <a:pt x="67610" y="174220"/>
                  </a:lnTo>
                  <a:lnTo>
                    <a:pt x="74275" y="184692"/>
                  </a:lnTo>
                  <a:lnTo>
                    <a:pt x="67610" y="195164"/>
                  </a:lnTo>
                  <a:lnTo>
                    <a:pt x="87607" y="217061"/>
                  </a:lnTo>
                  <a:lnTo>
                    <a:pt x="84750" y="238957"/>
                  </a:lnTo>
                  <a:lnTo>
                    <a:pt x="114270" y="253238"/>
                  </a:lnTo>
                  <a:lnTo>
                    <a:pt x="117127" y="271326"/>
                  </a:lnTo>
                  <a:lnTo>
                    <a:pt x="117127" y="267518"/>
                  </a:lnTo>
                  <a:lnTo>
                    <a:pt x="119983" y="267518"/>
                  </a:lnTo>
                  <a:lnTo>
                    <a:pt x="119983" y="263710"/>
                  </a:lnTo>
                  <a:lnTo>
                    <a:pt x="122840" y="263710"/>
                  </a:lnTo>
                  <a:lnTo>
                    <a:pt x="136172" y="271326"/>
                  </a:lnTo>
                  <a:lnTo>
                    <a:pt x="139028" y="271326"/>
                  </a:lnTo>
                  <a:lnTo>
                    <a:pt x="141885" y="275134"/>
                  </a:lnTo>
                  <a:lnTo>
                    <a:pt x="144742" y="282750"/>
                  </a:lnTo>
                  <a:lnTo>
                    <a:pt x="151408" y="286558"/>
                  </a:lnTo>
                  <a:lnTo>
                    <a:pt x="158073" y="286558"/>
                  </a:lnTo>
                  <a:lnTo>
                    <a:pt x="167596" y="290366"/>
                  </a:lnTo>
                  <a:lnTo>
                    <a:pt x="200925" y="290366"/>
                  </a:lnTo>
                  <a:lnTo>
                    <a:pt x="200925" y="276086"/>
                  </a:lnTo>
                  <a:lnTo>
                    <a:pt x="203781" y="268470"/>
                  </a:lnTo>
                  <a:lnTo>
                    <a:pt x="210447" y="260854"/>
                  </a:lnTo>
                  <a:lnTo>
                    <a:pt x="219970" y="260854"/>
                  </a:lnTo>
                  <a:lnTo>
                    <a:pt x="233301" y="264662"/>
                  </a:lnTo>
                  <a:lnTo>
                    <a:pt x="253299" y="272278"/>
                  </a:lnTo>
                  <a:lnTo>
                    <a:pt x="256155" y="276086"/>
                  </a:lnTo>
                  <a:lnTo>
                    <a:pt x="259964" y="276086"/>
                  </a:lnTo>
                  <a:lnTo>
                    <a:pt x="259964" y="279894"/>
                  </a:lnTo>
                  <a:lnTo>
                    <a:pt x="262821" y="287511"/>
                  </a:lnTo>
                  <a:lnTo>
                    <a:pt x="262821" y="291319"/>
                  </a:lnTo>
                  <a:lnTo>
                    <a:pt x="265678" y="295127"/>
                  </a:lnTo>
                  <a:lnTo>
                    <a:pt x="272344" y="298935"/>
                  </a:lnTo>
                  <a:lnTo>
                    <a:pt x="305672" y="298935"/>
                  </a:lnTo>
                  <a:lnTo>
                    <a:pt x="312338" y="295127"/>
                  </a:lnTo>
                  <a:lnTo>
                    <a:pt x="321861" y="291319"/>
                  </a:lnTo>
                  <a:lnTo>
                    <a:pt x="328527" y="283702"/>
                  </a:lnTo>
                  <a:lnTo>
                    <a:pt x="335192" y="279894"/>
                  </a:lnTo>
                  <a:lnTo>
                    <a:pt x="341858" y="272278"/>
                  </a:lnTo>
                  <a:lnTo>
                    <a:pt x="351380" y="268470"/>
                  </a:lnTo>
                  <a:lnTo>
                    <a:pt x="358046" y="264662"/>
                  </a:lnTo>
                  <a:lnTo>
                    <a:pt x="364712" y="264662"/>
                  </a:lnTo>
                  <a:lnTo>
                    <a:pt x="371378" y="268470"/>
                  </a:lnTo>
                  <a:lnTo>
                    <a:pt x="374235" y="272278"/>
                  </a:lnTo>
                  <a:lnTo>
                    <a:pt x="377091" y="272278"/>
                  </a:lnTo>
                  <a:lnTo>
                    <a:pt x="379948" y="276086"/>
                  </a:lnTo>
                  <a:lnTo>
                    <a:pt x="386614" y="276086"/>
                  </a:lnTo>
                  <a:lnTo>
                    <a:pt x="393280" y="272278"/>
                  </a:lnTo>
                  <a:lnTo>
                    <a:pt x="396136" y="264662"/>
                  </a:lnTo>
                  <a:lnTo>
                    <a:pt x="402802" y="257046"/>
                  </a:lnTo>
                  <a:lnTo>
                    <a:pt x="409468" y="264662"/>
                  </a:lnTo>
                  <a:lnTo>
                    <a:pt x="409468" y="271326"/>
                  </a:lnTo>
                  <a:lnTo>
                    <a:pt x="406611" y="275134"/>
                  </a:lnTo>
                  <a:lnTo>
                    <a:pt x="403754" y="282750"/>
                  </a:lnTo>
                  <a:lnTo>
                    <a:pt x="403754" y="286558"/>
                  </a:lnTo>
                  <a:lnTo>
                    <a:pt x="400897" y="290366"/>
                  </a:lnTo>
                  <a:lnTo>
                    <a:pt x="400897" y="297983"/>
                  </a:lnTo>
                  <a:lnTo>
                    <a:pt x="403754" y="301791"/>
                  </a:lnTo>
                  <a:lnTo>
                    <a:pt x="403754" y="305599"/>
                  </a:lnTo>
                  <a:lnTo>
                    <a:pt x="410420" y="313215"/>
                  </a:lnTo>
                  <a:lnTo>
                    <a:pt x="417086" y="313215"/>
                  </a:lnTo>
                  <a:lnTo>
                    <a:pt x="417086" y="309407"/>
                  </a:lnTo>
                  <a:lnTo>
                    <a:pt x="419942" y="305599"/>
                  </a:lnTo>
                  <a:lnTo>
                    <a:pt x="419942" y="295127"/>
                  </a:lnTo>
                  <a:lnTo>
                    <a:pt x="422799" y="298935"/>
                  </a:lnTo>
                  <a:lnTo>
                    <a:pt x="429465" y="298935"/>
                  </a:lnTo>
                  <a:lnTo>
                    <a:pt x="429465" y="284654"/>
                  </a:lnTo>
                  <a:lnTo>
                    <a:pt x="426608" y="284654"/>
                  </a:lnTo>
                  <a:lnTo>
                    <a:pt x="426608" y="266566"/>
                  </a:lnTo>
                  <a:lnTo>
                    <a:pt x="439940" y="266566"/>
                  </a:lnTo>
                  <a:lnTo>
                    <a:pt x="437083" y="270374"/>
                  </a:lnTo>
                  <a:lnTo>
                    <a:pt x="437083" y="274182"/>
                  </a:lnTo>
                  <a:lnTo>
                    <a:pt x="457080" y="274182"/>
                  </a:lnTo>
                  <a:lnTo>
                    <a:pt x="466603" y="270374"/>
                  </a:lnTo>
                  <a:lnTo>
                    <a:pt x="469460" y="266566"/>
                  </a:lnTo>
                  <a:lnTo>
                    <a:pt x="472316" y="266566"/>
                  </a:lnTo>
                  <a:lnTo>
                    <a:pt x="481839" y="256094"/>
                  </a:lnTo>
                  <a:lnTo>
                    <a:pt x="486600" y="256094"/>
                  </a:lnTo>
                  <a:lnTo>
                    <a:pt x="489457" y="259902"/>
                  </a:lnTo>
                  <a:lnTo>
                    <a:pt x="496123" y="263710"/>
                  </a:lnTo>
                  <a:lnTo>
                    <a:pt x="502788" y="271326"/>
                  </a:lnTo>
                  <a:lnTo>
                    <a:pt x="512311" y="271326"/>
                  </a:lnTo>
                  <a:lnTo>
                    <a:pt x="518977" y="275134"/>
                  </a:lnTo>
                  <a:lnTo>
                    <a:pt x="525643" y="275134"/>
                  </a:lnTo>
                  <a:lnTo>
                    <a:pt x="532308" y="271326"/>
                  </a:lnTo>
                  <a:lnTo>
                    <a:pt x="541830" y="271326"/>
                  </a:lnTo>
                  <a:lnTo>
                    <a:pt x="544688" y="267518"/>
                  </a:lnTo>
                  <a:lnTo>
                    <a:pt x="551353" y="263710"/>
                  </a:lnTo>
                  <a:lnTo>
                    <a:pt x="558019" y="256094"/>
                  </a:lnTo>
                  <a:lnTo>
                    <a:pt x="564685" y="252286"/>
                  </a:lnTo>
                  <a:lnTo>
                    <a:pt x="591348" y="252286"/>
                  </a:lnTo>
                  <a:lnTo>
                    <a:pt x="594204" y="256094"/>
                  </a:lnTo>
                  <a:lnTo>
                    <a:pt x="603727" y="256094"/>
                  </a:lnTo>
                  <a:lnTo>
                    <a:pt x="610393" y="248478"/>
                  </a:lnTo>
                  <a:lnTo>
                    <a:pt x="623724" y="248478"/>
                  </a:lnTo>
                  <a:lnTo>
                    <a:pt x="626581" y="240861"/>
                  </a:lnTo>
                  <a:lnTo>
                    <a:pt x="626581" y="237053"/>
                  </a:lnTo>
                  <a:lnTo>
                    <a:pt x="629438" y="237053"/>
                  </a:lnTo>
                  <a:lnTo>
                    <a:pt x="629438" y="251334"/>
                  </a:lnTo>
                  <a:lnTo>
                    <a:pt x="632294" y="255142"/>
                  </a:lnTo>
                  <a:lnTo>
                    <a:pt x="637056" y="255142"/>
                  </a:lnTo>
                  <a:lnTo>
                    <a:pt x="643721" y="251334"/>
                  </a:lnTo>
                  <a:lnTo>
                    <a:pt x="646578" y="247525"/>
                  </a:lnTo>
                  <a:lnTo>
                    <a:pt x="646578" y="239909"/>
                  </a:lnTo>
                  <a:lnTo>
                    <a:pt x="669432" y="239909"/>
                  </a:lnTo>
                  <a:lnTo>
                    <a:pt x="676098" y="247525"/>
                  </a:lnTo>
                  <a:lnTo>
                    <a:pt x="682764" y="247525"/>
                  </a:lnTo>
                  <a:lnTo>
                    <a:pt x="685621" y="243717"/>
                  </a:lnTo>
                  <a:lnTo>
                    <a:pt x="685621" y="239909"/>
                  </a:lnTo>
                  <a:lnTo>
                    <a:pt x="698952" y="239909"/>
                  </a:lnTo>
                  <a:lnTo>
                    <a:pt x="701809" y="243717"/>
                  </a:lnTo>
                  <a:lnTo>
                    <a:pt x="701809" y="254190"/>
                  </a:lnTo>
                  <a:lnTo>
                    <a:pt x="735138" y="241813"/>
                  </a:lnTo>
                  <a:close/>
                  <a:moveTo>
                    <a:pt x="53326" y="81874"/>
                  </a:moveTo>
                  <a:lnTo>
                    <a:pt x="36185" y="81874"/>
                  </a:lnTo>
                  <a:lnTo>
                    <a:pt x="36185" y="103770"/>
                  </a:lnTo>
                  <a:lnTo>
                    <a:pt x="42851" y="89490"/>
                  </a:lnTo>
                  <a:lnTo>
                    <a:pt x="53326" y="81874"/>
                  </a:lnTo>
                  <a:close/>
                  <a:moveTo>
                    <a:pt x="23806" y="96154"/>
                  </a:moveTo>
                  <a:lnTo>
                    <a:pt x="23806" y="99962"/>
                  </a:lnTo>
                  <a:lnTo>
                    <a:pt x="26663" y="103770"/>
                  </a:lnTo>
                  <a:lnTo>
                    <a:pt x="33329" y="103770"/>
                  </a:lnTo>
                  <a:lnTo>
                    <a:pt x="33329" y="96154"/>
                  </a:lnTo>
                  <a:lnTo>
                    <a:pt x="30472" y="92346"/>
                  </a:lnTo>
                  <a:lnTo>
                    <a:pt x="30472" y="88538"/>
                  </a:lnTo>
                  <a:lnTo>
                    <a:pt x="26663" y="88538"/>
                  </a:lnTo>
                  <a:lnTo>
                    <a:pt x="26663" y="92346"/>
                  </a:lnTo>
                  <a:lnTo>
                    <a:pt x="23806" y="96154"/>
                  </a:lnTo>
                  <a:close/>
                  <a:moveTo>
                    <a:pt x="3809" y="115195"/>
                  </a:moveTo>
                  <a:lnTo>
                    <a:pt x="13331" y="111387"/>
                  </a:lnTo>
                  <a:lnTo>
                    <a:pt x="16188" y="103770"/>
                  </a:lnTo>
                  <a:lnTo>
                    <a:pt x="0" y="103770"/>
                  </a:lnTo>
                  <a:lnTo>
                    <a:pt x="3809" y="115195"/>
                  </a:lnTo>
                  <a:close/>
                </a:path>
              </a:pathLst>
            </a:custGeom>
            <a:solidFill>
              <a:srgbClr val="AFABAB"/>
            </a:solidFill>
            <a:ln w="9518" cap="flat">
              <a:noFill/>
              <a:prstDash val="solid"/>
              <a:miter/>
            </a:ln>
          </p:spPr>
          <p:txBody>
            <a:bodyPr rtlCol="0" anchor="ctr"/>
            <a:lstStyle/>
            <a:p>
              <a:endParaRPr lang="en-US" noProof="0" dirty="0"/>
            </a:p>
          </p:txBody>
        </p:sp>
        <p:sp>
          <p:nvSpPr>
            <p:cNvPr id="6173" name="Serbest Form 6172">
              <a:extLst>
                <a:ext uri="{FF2B5EF4-FFF2-40B4-BE49-F238E27FC236}">
                  <a16:creationId xmlns:a16="http://schemas.microsoft.com/office/drawing/2014/main" id="{7C121192-3D58-A440-8D90-77FB65A79959}"/>
                </a:ext>
              </a:extLst>
            </p:cNvPr>
            <p:cNvSpPr/>
            <p:nvPr/>
          </p:nvSpPr>
          <p:spPr>
            <a:xfrm>
              <a:off x="6540701" y="1976215"/>
              <a:ext cx="735137" cy="313215"/>
            </a:xfrm>
            <a:custGeom>
              <a:avLst/>
              <a:gdLst>
                <a:gd name="connsiteX0" fmla="*/ 56182 w 735137"/>
                <a:gd name="connsiteY0" fmla="*/ 169460 h 313215"/>
                <a:gd name="connsiteX1" fmla="*/ 53326 w 735137"/>
                <a:gd name="connsiteY1" fmla="*/ 169460 h 313215"/>
                <a:gd name="connsiteX2" fmla="*/ 53326 w 735137"/>
                <a:gd name="connsiteY2" fmla="*/ 187548 h 313215"/>
                <a:gd name="connsiteX3" fmla="*/ 56182 w 735137"/>
                <a:gd name="connsiteY3" fmla="*/ 195164 h 313215"/>
                <a:gd name="connsiteX4" fmla="*/ 59040 w 735137"/>
                <a:gd name="connsiteY4" fmla="*/ 198973 h 313215"/>
                <a:gd name="connsiteX5" fmla="*/ 61896 w 735137"/>
                <a:gd name="connsiteY5" fmla="*/ 195164 h 313215"/>
                <a:gd name="connsiteX6" fmla="*/ 61896 w 735137"/>
                <a:gd name="connsiteY6" fmla="*/ 191356 h 313215"/>
                <a:gd name="connsiteX7" fmla="*/ 64753 w 735137"/>
                <a:gd name="connsiteY7" fmla="*/ 187548 h 313215"/>
                <a:gd name="connsiteX8" fmla="*/ 64753 w 735137"/>
                <a:gd name="connsiteY8" fmla="*/ 179932 h 313215"/>
                <a:gd name="connsiteX9" fmla="*/ 56182 w 735137"/>
                <a:gd name="connsiteY9" fmla="*/ 169460 h 313215"/>
                <a:gd name="connsiteX10" fmla="*/ 735138 w 735137"/>
                <a:gd name="connsiteY10" fmla="*/ 241813 h 313215"/>
                <a:gd name="connsiteX11" fmla="*/ 735138 w 735137"/>
                <a:gd name="connsiteY11" fmla="*/ 234197 h 313215"/>
                <a:gd name="connsiteX12" fmla="*/ 721806 w 735137"/>
                <a:gd name="connsiteY12" fmla="*/ 230389 h 313215"/>
                <a:gd name="connsiteX13" fmla="*/ 721806 w 735137"/>
                <a:gd name="connsiteY13" fmla="*/ 212301 h 313215"/>
                <a:gd name="connsiteX14" fmla="*/ 701809 w 735137"/>
                <a:gd name="connsiteY14" fmla="*/ 201829 h 313215"/>
                <a:gd name="connsiteX15" fmla="*/ 704666 w 735137"/>
                <a:gd name="connsiteY15" fmla="*/ 198020 h 313215"/>
                <a:gd name="connsiteX16" fmla="*/ 707522 w 735137"/>
                <a:gd name="connsiteY16" fmla="*/ 190404 h 313215"/>
                <a:gd name="connsiteX17" fmla="*/ 707522 w 735137"/>
                <a:gd name="connsiteY17" fmla="*/ 186596 h 313215"/>
                <a:gd name="connsiteX18" fmla="*/ 710379 w 735137"/>
                <a:gd name="connsiteY18" fmla="*/ 182788 h 313215"/>
                <a:gd name="connsiteX19" fmla="*/ 707522 w 735137"/>
                <a:gd name="connsiteY19" fmla="*/ 182788 h 313215"/>
                <a:gd name="connsiteX20" fmla="*/ 704666 w 735137"/>
                <a:gd name="connsiteY20" fmla="*/ 178980 h 313215"/>
                <a:gd name="connsiteX21" fmla="*/ 704666 w 735137"/>
                <a:gd name="connsiteY21" fmla="*/ 171364 h 313215"/>
                <a:gd name="connsiteX22" fmla="*/ 698000 w 735137"/>
                <a:gd name="connsiteY22" fmla="*/ 163748 h 313215"/>
                <a:gd name="connsiteX23" fmla="*/ 698000 w 735137"/>
                <a:gd name="connsiteY23" fmla="*/ 145659 h 313215"/>
                <a:gd name="connsiteX24" fmla="*/ 688477 w 735137"/>
                <a:gd name="connsiteY24" fmla="*/ 131379 h 313215"/>
                <a:gd name="connsiteX25" fmla="*/ 701809 w 735137"/>
                <a:gd name="connsiteY25" fmla="*/ 131379 h 313215"/>
                <a:gd name="connsiteX26" fmla="*/ 701809 w 735137"/>
                <a:gd name="connsiteY26" fmla="*/ 127571 h 313215"/>
                <a:gd name="connsiteX27" fmla="*/ 704666 w 735137"/>
                <a:gd name="connsiteY27" fmla="*/ 123763 h 313215"/>
                <a:gd name="connsiteX28" fmla="*/ 701809 w 735137"/>
                <a:gd name="connsiteY28" fmla="*/ 116147 h 313215"/>
                <a:gd name="connsiteX29" fmla="*/ 701809 w 735137"/>
                <a:gd name="connsiteY29" fmla="*/ 108530 h 313215"/>
                <a:gd name="connsiteX30" fmla="*/ 698952 w 735137"/>
                <a:gd name="connsiteY30" fmla="*/ 104722 h 313215"/>
                <a:gd name="connsiteX31" fmla="*/ 698952 w 735137"/>
                <a:gd name="connsiteY31" fmla="*/ 100914 h 313215"/>
                <a:gd name="connsiteX32" fmla="*/ 696095 w 735137"/>
                <a:gd name="connsiteY32" fmla="*/ 100914 h 313215"/>
                <a:gd name="connsiteX33" fmla="*/ 689429 w 735137"/>
                <a:gd name="connsiteY33" fmla="*/ 104722 h 313215"/>
                <a:gd name="connsiteX34" fmla="*/ 682764 w 735137"/>
                <a:gd name="connsiteY34" fmla="*/ 104722 h 313215"/>
                <a:gd name="connsiteX35" fmla="*/ 676098 w 735137"/>
                <a:gd name="connsiteY35" fmla="*/ 100914 h 313215"/>
                <a:gd name="connsiteX36" fmla="*/ 673242 w 735137"/>
                <a:gd name="connsiteY36" fmla="*/ 97106 h 313215"/>
                <a:gd name="connsiteX37" fmla="*/ 670384 w 735137"/>
                <a:gd name="connsiteY37" fmla="*/ 89490 h 313215"/>
                <a:gd name="connsiteX38" fmla="*/ 670384 w 735137"/>
                <a:gd name="connsiteY38" fmla="*/ 81874 h 313215"/>
                <a:gd name="connsiteX39" fmla="*/ 663719 w 735137"/>
                <a:gd name="connsiteY39" fmla="*/ 59977 h 313215"/>
                <a:gd name="connsiteX40" fmla="*/ 660862 w 735137"/>
                <a:gd name="connsiteY40" fmla="*/ 52361 h 313215"/>
                <a:gd name="connsiteX41" fmla="*/ 660862 w 735137"/>
                <a:gd name="connsiteY41" fmla="*/ 44745 h 313215"/>
                <a:gd name="connsiteX42" fmla="*/ 658005 w 735137"/>
                <a:gd name="connsiteY42" fmla="*/ 40937 h 313215"/>
                <a:gd name="connsiteX43" fmla="*/ 644674 w 735137"/>
                <a:gd name="connsiteY43" fmla="*/ 40937 h 313215"/>
                <a:gd name="connsiteX44" fmla="*/ 644674 w 735137"/>
                <a:gd name="connsiteY44" fmla="*/ 37129 h 313215"/>
                <a:gd name="connsiteX45" fmla="*/ 641817 w 735137"/>
                <a:gd name="connsiteY45" fmla="*/ 29513 h 313215"/>
                <a:gd name="connsiteX46" fmla="*/ 638960 w 735137"/>
                <a:gd name="connsiteY46" fmla="*/ 25705 h 313215"/>
                <a:gd name="connsiteX47" fmla="*/ 632294 w 735137"/>
                <a:gd name="connsiteY47" fmla="*/ 21897 h 313215"/>
                <a:gd name="connsiteX48" fmla="*/ 625629 w 735137"/>
                <a:gd name="connsiteY48" fmla="*/ 21897 h 313215"/>
                <a:gd name="connsiteX49" fmla="*/ 618963 w 735137"/>
                <a:gd name="connsiteY49" fmla="*/ 25705 h 313215"/>
                <a:gd name="connsiteX50" fmla="*/ 616107 w 735137"/>
                <a:gd name="connsiteY50" fmla="*/ 29513 h 313215"/>
                <a:gd name="connsiteX51" fmla="*/ 596109 w 735137"/>
                <a:gd name="connsiteY51" fmla="*/ 25705 h 313215"/>
                <a:gd name="connsiteX52" fmla="*/ 589443 w 735137"/>
                <a:gd name="connsiteY52" fmla="*/ 33321 h 313215"/>
                <a:gd name="connsiteX53" fmla="*/ 569446 w 735137"/>
                <a:gd name="connsiteY53" fmla="*/ 47601 h 313215"/>
                <a:gd name="connsiteX54" fmla="*/ 562780 w 735137"/>
                <a:gd name="connsiteY54" fmla="*/ 51409 h 313215"/>
                <a:gd name="connsiteX55" fmla="*/ 516120 w 735137"/>
                <a:gd name="connsiteY55" fmla="*/ 51409 h 313215"/>
                <a:gd name="connsiteX56" fmla="*/ 486600 w 735137"/>
                <a:gd name="connsiteY56" fmla="*/ 59025 h 313215"/>
                <a:gd name="connsiteX57" fmla="*/ 450415 w 735137"/>
                <a:gd name="connsiteY57" fmla="*/ 44745 h 313215"/>
                <a:gd name="connsiteX58" fmla="*/ 437083 w 735137"/>
                <a:gd name="connsiteY58" fmla="*/ 52361 h 313215"/>
                <a:gd name="connsiteX59" fmla="*/ 437083 w 735137"/>
                <a:gd name="connsiteY59" fmla="*/ 48553 h 313215"/>
                <a:gd name="connsiteX60" fmla="*/ 434226 w 735137"/>
                <a:gd name="connsiteY60" fmla="*/ 44745 h 313215"/>
                <a:gd name="connsiteX61" fmla="*/ 431370 w 735137"/>
                <a:gd name="connsiteY61" fmla="*/ 37129 h 313215"/>
                <a:gd name="connsiteX62" fmla="*/ 428513 w 735137"/>
                <a:gd name="connsiteY62" fmla="*/ 33321 h 313215"/>
                <a:gd name="connsiteX63" fmla="*/ 417086 w 735137"/>
                <a:gd name="connsiteY63" fmla="*/ 33321 h 313215"/>
                <a:gd name="connsiteX64" fmla="*/ 410420 w 735137"/>
                <a:gd name="connsiteY64" fmla="*/ 37129 h 313215"/>
                <a:gd name="connsiteX65" fmla="*/ 407563 w 735137"/>
                <a:gd name="connsiteY65" fmla="*/ 40937 h 313215"/>
                <a:gd name="connsiteX66" fmla="*/ 391375 w 735137"/>
                <a:gd name="connsiteY66" fmla="*/ 30465 h 313215"/>
                <a:gd name="connsiteX67" fmla="*/ 391375 w 735137"/>
                <a:gd name="connsiteY67" fmla="*/ 19993 h 313215"/>
                <a:gd name="connsiteX68" fmla="*/ 364712 w 735137"/>
                <a:gd name="connsiteY68" fmla="*/ 27609 h 313215"/>
                <a:gd name="connsiteX69" fmla="*/ 351380 w 735137"/>
                <a:gd name="connsiteY69" fmla="*/ 17136 h 313215"/>
                <a:gd name="connsiteX70" fmla="*/ 348524 w 735137"/>
                <a:gd name="connsiteY70" fmla="*/ 6664 h 313215"/>
                <a:gd name="connsiteX71" fmla="*/ 345667 w 735137"/>
                <a:gd name="connsiteY71" fmla="*/ 6664 h 313215"/>
                <a:gd name="connsiteX72" fmla="*/ 342810 w 735137"/>
                <a:gd name="connsiteY72" fmla="*/ 10472 h 313215"/>
                <a:gd name="connsiteX73" fmla="*/ 333288 w 735137"/>
                <a:gd name="connsiteY73" fmla="*/ 10472 h 313215"/>
                <a:gd name="connsiteX74" fmla="*/ 326622 w 735137"/>
                <a:gd name="connsiteY74" fmla="*/ 14280 h 313215"/>
                <a:gd name="connsiteX75" fmla="*/ 310434 w 735137"/>
                <a:gd name="connsiteY75" fmla="*/ 14280 h 313215"/>
                <a:gd name="connsiteX76" fmla="*/ 297102 w 735137"/>
                <a:gd name="connsiteY76" fmla="*/ 10472 h 313215"/>
                <a:gd name="connsiteX77" fmla="*/ 280914 w 735137"/>
                <a:gd name="connsiteY77" fmla="*/ 10472 h 313215"/>
                <a:gd name="connsiteX78" fmla="*/ 274248 w 735137"/>
                <a:gd name="connsiteY78" fmla="*/ 14280 h 313215"/>
                <a:gd name="connsiteX79" fmla="*/ 254251 w 735137"/>
                <a:gd name="connsiteY79" fmla="*/ 21897 h 313215"/>
                <a:gd name="connsiteX80" fmla="*/ 247585 w 735137"/>
                <a:gd name="connsiteY80" fmla="*/ 25705 h 313215"/>
                <a:gd name="connsiteX81" fmla="*/ 244729 w 735137"/>
                <a:gd name="connsiteY81" fmla="*/ 29513 h 313215"/>
                <a:gd name="connsiteX82" fmla="*/ 238063 w 735137"/>
                <a:gd name="connsiteY82" fmla="*/ 33321 h 313215"/>
                <a:gd name="connsiteX83" fmla="*/ 231397 w 735137"/>
                <a:gd name="connsiteY83" fmla="*/ 40937 h 313215"/>
                <a:gd name="connsiteX84" fmla="*/ 228540 w 735137"/>
                <a:gd name="connsiteY84" fmla="*/ 40937 h 313215"/>
                <a:gd name="connsiteX85" fmla="*/ 221874 w 735137"/>
                <a:gd name="connsiteY85" fmla="*/ 55217 h 313215"/>
                <a:gd name="connsiteX86" fmla="*/ 212352 w 735137"/>
                <a:gd name="connsiteY86" fmla="*/ 55217 h 313215"/>
                <a:gd name="connsiteX87" fmla="*/ 199020 w 735137"/>
                <a:gd name="connsiteY87" fmla="*/ 51409 h 313215"/>
                <a:gd name="connsiteX88" fmla="*/ 165691 w 735137"/>
                <a:gd name="connsiteY88" fmla="*/ 51409 h 313215"/>
                <a:gd name="connsiteX89" fmla="*/ 159026 w 735137"/>
                <a:gd name="connsiteY89" fmla="*/ 47601 h 313215"/>
                <a:gd name="connsiteX90" fmla="*/ 149504 w 735137"/>
                <a:gd name="connsiteY90" fmla="*/ 47601 h 313215"/>
                <a:gd name="connsiteX91" fmla="*/ 142838 w 735137"/>
                <a:gd name="connsiteY91" fmla="*/ 43793 h 313215"/>
                <a:gd name="connsiteX92" fmla="*/ 136172 w 735137"/>
                <a:gd name="connsiteY92" fmla="*/ 43793 h 313215"/>
                <a:gd name="connsiteX93" fmla="*/ 133315 w 735137"/>
                <a:gd name="connsiteY93" fmla="*/ 39985 h 313215"/>
                <a:gd name="connsiteX94" fmla="*/ 113318 w 735137"/>
                <a:gd name="connsiteY94" fmla="*/ 39985 h 313215"/>
                <a:gd name="connsiteX95" fmla="*/ 106652 w 735137"/>
                <a:gd name="connsiteY95" fmla="*/ 32369 h 313215"/>
                <a:gd name="connsiteX96" fmla="*/ 103795 w 735137"/>
                <a:gd name="connsiteY96" fmla="*/ 21897 h 313215"/>
                <a:gd name="connsiteX97" fmla="*/ 103795 w 735137"/>
                <a:gd name="connsiteY97" fmla="*/ 14280 h 313215"/>
                <a:gd name="connsiteX98" fmla="*/ 93320 w 735137"/>
                <a:gd name="connsiteY98" fmla="*/ 14280 h 313215"/>
                <a:gd name="connsiteX99" fmla="*/ 86655 w 735137"/>
                <a:gd name="connsiteY99" fmla="*/ 10472 h 313215"/>
                <a:gd name="connsiteX100" fmla="*/ 79989 w 735137"/>
                <a:gd name="connsiteY100" fmla="*/ 10472 h 313215"/>
                <a:gd name="connsiteX101" fmla="*/ 73323 w 735137"/>
                <a:gd name="connsiteY101" fmla="*/ 0 h 313215"/>
                <a:gd name="connsiteX102" fmla="*/ 66658 w 735137"/>
                <a:gd name="connsiteY102" fmla="*/ 10472 h 313215"/>
                <a:gd name="connsiteX103" fmla="*/ 50469 w 735137"/>
                <a:gd name="connsiteY103" fmla="*/ 6664 h 313215"/>
                <a:gd name="connsiteX104" fmla="*/ 40947 w 735137"/>
                <a:gd name="connsiteY104" fmla="*/ 20945 h 313215"/>
                <a:gd name="connsiteX105" fmla="*/ 43803 w 735137"/>
                <a:gd name="connsiteY105" fmla="*/ 24753 h 313215"/>
                <a:gd name="connsiteX106" fmla="*/ 50469 w 735137"/>
                <a:gd name="connsiteY106" fmla="*/ 24753 h 313215"/>
                <a:gd name="connsiteX107" fmla="*/ 50469 w 735137"/>
                <a:gd name="connsiteY107" fmla="*/ 28561 h 313215"/>
                <a:gd name="connsiteX108" fmla="*/ 53326 w 735137"/>
                <a:gd name="connsiteY108" fmla="*/ 32369 h 313215"/>
                <a:gd name="connsiteX109" fmla="*/ 53326 w 735137"/>
                <a:gd name="connsiteY109" fmla="*/ 39985 h 313215"/>
                <a:gd name="connsiteX110" fmla="*/ 43803 w 735137"/>
                <a:gd name="connsiteY110" fmla="*/ 39985 h 313215"/>
                <a:gd name="connsiteX111" fmla="*/ 40947 w 735137"/>
                <a:gd name="connsiteY111" fmla="*/ 43793 h 313215"/>
                <a:gd name="connsiteX112" fmla="*/ 40947 w 735137"/>
                <a:gd name="connsiteY112" fmla="*/ 47601 h 313215"/>
                <a:gd name="connsiteX113" fmla="*/ 43803 w 735137"/>
                <a:gd name="connsiteY113" fmla="*/ 51409 h 313215"/>
                <a:gd name="connsiteX114" fmla="*/ 43803 w 735137"/>
                <a:gd name="connsiteY114" fmla="*/ 59025 h 313215"/>
                <a:gd name="connsiteX115" fmla="*/ 40947 w 735137"/>
                <a:gd name="connsiteY115" fmla="*/ 66641 h 313215"/>
                <a:gd name="connsiteX116" fmla="*/ 40947 w 735137"/>
                <a:gd name="connsiteY116" fmla="*/ 70450 h 313215"/>
                <a:gd name="connsiteX117" fmla="*/ 38090 w 735137"/>
                <a:gd name="connsiteY117" fmla="*/ 74258 h 313215"/>
                <a:gd name="connsiteX118" fmla="*/ 38090 w 735137"/>
                <a:gd name="connsiteY118" fmla="*/ 81874 h 313215"/>
                <a:gd name="connsiteX119" fmla="*/ 40947 w 735137"/>
                <a:gd name="connsiteY119" fmla="*/ 81874 h 313215"/>
                <a:gd name="connsiteX120" fmla="*/ 50469 w 735137"/>
                <a:gd name="connsiteY120" fmla="*/ 78066 h 313215"/>
                <a:gd name="connsiteX121" fmla="*/ 57135 w 735137"/>
                <a:gd name="connsiteY121" fmla="*/ 78066 h 313215"/>
                <a:gd name="connsiteX122" fmla="*/ 59992 w 735137"/>
                <a:gd name="connsiteY122" fmla="*/ 74258 h 313215"/>
                <a:gd name="connsiteX123" fmla="*/ 62848 w 735137"/>
                <a:gd name="connsiteY123" fmla="*/ 74258 h 313215"/>
                <a:gd name="connsiteX124" fmla="*/ 62848 w 735137"/>
                <a:gd name="connsiteY124" fmla="*/ 81874 h 313215"/>
                <a:gd name="connsiteX125" fmla="*/ 65705 w 735137"/>
                <a:gd name="connsiteY125" fmla="*/ 81874 h 313215"/>
                <a:gd name="connsiteX126" fmla="*/ 68562 w 735137"/>
                <a:gd name="connsiteY126" fmla="*/ 78066 h 313215"/>
                <a:gd name="connsiteX127" fmla="*/ 75227 w 735137"/>
                <a:gd name="connsiteY127" fmla="*/ 74258 h 313215"/>
                <a:gd name="connsiteX128" fmla="*/ 88559 w 735137"/>
                <a:gd name="connsiteY128" fmla="*/ 59977 h 313215"/>
                <a:gd name="connsiteX129" fmla="*/ 91416 w 735137"/>
                <a:gd name="connsiteY129" fmla="*/ 59977 h 313215"/>
                <a:gd name="connsiteX130" fmla="*/ 94273 w 735137"/>
                <a:gd name="connsiteY130" fmla="*/ 56169 h 313215"/>
                <a:gd name="connsiteX131" fmla="*/ 100938 w 735137"/>
                <a:gd name="connsiteY131" fmla="*/ 56169 h 313215"/>
                <a:gd name="connsiteX132" fmla="*/ 110461 w 735137"/>
                <a:gd name="connsiteY132" fmla="*/ 52361 h 313215"/>
                <a:gd name="connsiteX133" fmla="*/ 117127 w 735137"/>
                <a:gd name="connsiteY133" fmla="*/ 52361 h 313215"/>
                <a:gd name="connsiteX134" fmla="*/ 137124 w 735137"/>
                <a:gd name="connsiteY134" fmla="*/ 62833 h 313215"/>
                <a:gd name="connsiteX135" fmla="*/ 146646 w 735137"/>
                <a:gd name="connsiteY135" fmla="*/ 66641 h 313215"/>
                <a:gd name="connsiteX136" fmla="*/ 153312 w 735137"/>
                <a:gd name="connsiteY136" fmla="*/ 66641 h 313215"/>
                <a:gd name="connsiteX137" fmla="*/ 156169 w 735137"/>
                <a:gd name="connsiteY137" fmla="*/ 70450 h 313215"/>
                <a:gd name="connsiteX138" fmla="*/ 146646 w 735137"/>
                <a:gd name="connsiteY138" fmla="*/ 70450 h 313215"/>
                <a:gd name="connsiteX139" fmla="*/ 139981 w 735137"/>
                <a:gd name="connsiteY139" fmla="*/ 74258 h 313215"/>
                <a:gd name="connsiteX140" fmla="*/ 133315 w 735137"/>
                <a:gd name="connsiteY140" fmla="*/ 74258 h 313215"/>
                <a:gd name="connsiteX141" fmla="*/ 133315 w 735137"/>
                <a:gd name="connsiteY141" fmla="*/ 81874 h 313215"/>
                <a:gd name="connsiteX142" fmla="*/ 130459 w 735137"/>
                <a:gd name="connsiteY142" fmla="*/ 85682 h 313215"/>
                <a:gd name="connsiteX143" fmla="*/ 100938 w 735137"/>
                <a:gd name="connsiteY143" fmla="*/ 89490 h 313215"/>
                <a:gd name="connsiteX144" fmla="*/ 74275 w 735137"/>
                <a:gd name="connsiteY144" fmla="*/ 85682 h 313215"/>
                <a:gd name="connsiteX145" fmla="*/ 64753 w 735137"/>
                <a:gd name="connsiteY145" fmla="*/ 85682 h 313215"/>
                <a:gd name="connsiteX146" fmla="*/ 51421 w 735137"/>
                <a:gd name="connsiteY146" fmla="*/ 93298 h 313215"/>
                <a:gd name="connsiteX147" fmla="*/ 44756 w 735137"/>
                <a:gd name="connsiteY147" fmla="*/ 100914 h 313215"/>
                <a:gd name="connsiteX148" fmla="*/ 44756 w 735137"/>
                <a:gd name="connsiteY148" fmla="*/ 108530 h 313215"/>
                <a:gd name="connsiteX149" fmla="*/ 41899 w 735137"/>
                <a:gd name="connsiteY149" fmla="*/ 119003 h 313215"/>
                <a:gd name="connsiteX150" fmla="*/ 41899 w 735137"/>
                <a:gd name="connsiteY150" fmla="*/ 126619 h 313215"/>
                <a:gd name="connsiteX151" fmla="*/ 39042 w 735137"/>
                <a:gd name="connsiteY151" fmla="*/ 130427 h 313215"/>
                <a:gd name="connsiteX152" fmla="*/ 39042 w 735137"/>
                <a:gd name="connsiteY152" fmla="*/ 134235 h 313215"/>
                <a:gd name="connsiteX153" fmla="*/ 61896 w 735137"/>
                <a:gd name="connsiteY153" fmla="*/ 134235 h 313215"/>
                <a:gd name="connsiteX154" fmla="*/ 61896 w 735137"/>
                <a:gd name="connsiteY154" fmla="*/ 148515 h 313215"/>
                <a:gd name="connsiteX155" fmla="*/ 64753 w 735137"/>
                <a:gd name="connsiteY155" fmla="*/ 152323 h 313215"/>
                <a:gd name="connsiteX156" fmla="*/ 67610 w 735137"/>
                <a:gd name="connsiteY156" fmla="*/ 159940 h 313215"/>
                <a:gd name="connsiteX157" fmla="*/ 70466 w 735137"/>
                <a:gd name="connsiteY157" fmla="*/ 163748 h 313215"/>
                <a:gd name="connsiteX158" fmla="*/ 67610 w 735137"/>
                <a:gd name="connsiteY158" fmla="*/ 174220 h 313215"/>
                <a:gd name="connsiteX159" fmla="*/ 74275 w 735137"/>
                <a:gd name="connsiteY159" fmla="*/ 184692 h 313215"/>
                <a:gd name="connsiteX160" fmla="*/ 67610 w 735137"/>
                <a:gd name="connsiteY160" fmla="*/ 195164 h 313215"/>
                <a:gd name="connsiteX161" fmla="*/ 87607 w 735137"/>
                <a:gd name="connsiteY161" fmla="*/ 217061 h 313215"/>
                <a:gd name="connsiteX162" fmla="*/ 84750 w 735137"/>
                <a:gd name="connsiteY162" fmla="*/ 238957 h 313215"/>
                <a:gd name="connsiteX163" fmla="*/ 114270 w 735137"/>
                <a:gd name="connsiteY163" fmla="*/ 253238 h 313215"/>
                <a:gd name="connsiteX164" fmla="*/ 117127 w 735137"/>
                <a:gd name="connsiteY164" fmla="*/ 271326 h 313215"/>
                <a:gd name="connsiteX165" fmla="*/ 117127 w 735137"/>
                <a:gd name="connsiteY165" fmla="*/ 267518 h 313215"/>
                <a:gd name="connsiteX166" fmla="*/ 119983 w 735137"/>
                <a:gd name="connsiteY166" fmla="*/ 267518 h 313215"/>
                <a:gd name="connsiteX167" fmla="*/ 119983 w 735137"/>
                <a:gd name="connsiteY167" fmla="*/ 263710 h 313215"/>
                <a:gd name="connsiteX168" fmla="*/ 122840 w 735137"/>
                <a:gd name="connsiteY168" fmla="*/ 263710 h 313215"/>
                <a:gd name="connsiteX169" fmla="*/ 136172 w 735137"/>
                <a:gd name="connsiteY169" fmla="*/ 271326 h 313215"/>
                <a:gd name="connsiteX170" fmla="*/ 139028 w 735137"/>
                <a:gd name="connsiteY170" fmla="*/ 271326 h 313215"/>
                <a:gd name="connsiteX171" fmla="*/ 141885 w 735137"/>
                <a:gd name="connsiteY171" fmla="*/ 275134 h 313215"/>
                <a:gd name="connsiteX172" fmla="*/ 144742 w 735137"/>
                <a:gd name="connsiteY172" fmla="*/ 282750 h 313215"/>
                <a:gd name="connsiteX173" fmla="*/ 151408 w 735137"/>
                <a:gd name="connsiteY173" fmla="*/ 286558 h 313215"/>
                <a:gd name="connsiteX174" fmla="*/ 158073 w 735137"/>
                <a:gd name="connsiteY174" fmla="*/ 286558 h 313215"/>
                <a:gd name="connsiteX175" fmla="*/ 167596 w 735137"/>
                <a:gd name="connsiteY175" fmla="*/ 290366 h 313215"/>
                <a:gd name="connsiteX176" fmla="*/ 200925 w 735137"/>
                <a:gd name="connsiteY176" fmla="*/ 290366 h 313215"/>
                <a:gd name="connsiteX177" fmla="*/ 200925 w 735137"/>
                <a:gd name="connsiteY177" fmla="*/ 276086 h 313215"/>
                <a:gd name="connsiteX178" fmla="*/ 203781 w 735137"/>
                <a:gd name="connsiteY178" fmla="*/ 268470 h 313215"/>
                <a:gd name="connsiteX179" fmla="*/ 210447 w 735137"/>
                <a:gd name="connsiteY179" fmla="*/ 260854 h 313215"/>
                <a:gd name="connsiteX180" fmla="*/ 219970 w 735137"/>
                <a:gd name="connsiteY180" fmla="*/ 260854 h 313215"/>
                <a:gd name="connsiteX181" fmla="*/ 233301 w 735137"/>
                <a:gd name="connsiteY181" fmla="*/ 264662 h 313215"/>
                <a:gd name="connsiteX182" fmla="*/ 253299 w 735137"/>
                <a:gd name="connsiteY182" fmla="*/ 272278 h 313215"/>
                <a:gd name="connsiteX183" fmla="*/ 256155 w 735137"/>
                <a:gd name="connsiteY183" fmla="*/ 276086 h 313215"/>
                <a:gd name="connsiteX184" fmla="*/ 259964 w 735137"/>
                <a:gd name="connsiteY184" fmla="*/ 276086 h 313215"/>
                <a:gd name="connsiteX185" fmla="*/ 259964 w 735137"/>
                <a:gd name="connsiteY185" fmla="*/ 279894 h 313215"/>
                <a:gd name="connsiteX186" fmla="*/ 262821 w 735137"/>
                <a:gd name="connsiteY186" fmla="*/ 287511 h 313215"/>
                <a:gd name="connsiteX187" fmla="*/ 262821 w 735137"/>
                <a:gd name="connsiteY187" fmla="*/ 291319 h 313215"/>
                <a:gd name="connsiteX188" fmla="*/ 265678 w 735137"/>
                <a:gd name="connsiteY188" fmla="*/ 295127 h 313215"/>
                <a:gd name="connsiteX189" fmla="*/ 272344 w 735137"/>
                <a:gd name="connsiteY189" fmla="*/ 298935 h 313215"/>
                <a:gd name="connsiteX190" fmla="*/ 305672 w 735137"/>
                <a:gd name="connsiteY190" fmla="*/ 298935 h 313215"/>
                <a:gd name="connsiteX191" fmla="*/ 312338 w 735137"/>
                <a:gd name="connsiteY191" fmla="*/ 295127 h 313215"/>
                <a:gd name="connsiteX192" fmla="*/ 321861 w 735137"/>
                <a:gd name="connsiteY192" fmla="*/ 291319 h 313215"/>
                <a:gd name="connsiteX193" fmla="*/ 328527 w 735137"/>
                <a:gd name="connsiteY193" fmla="*/ 283702 h 313215"/>
                <a:gd name="connsiteX194" fmla="*/ 335192 w 735137"/>
                <a:gd name="connsiteY194" fmla="*/ 279894 h 313215"/>
                <a:gd name="connsiteX195" fmla="*/ 341858 w 735137"/>
                <a:gd name="connsiteY195" fmla="*/ 272278 h 313215"/>
                <a:gd name="connsiteX196" fmla="*/ 351380 w 735137"/>
                <a:gd name="connsiteY196" fmla="*/ 268470 h 313215"/>
                <a:gd name="connsiteX197" fmla="*/ 358046 w 735137"/>
                <a:gd name="connsiteY197" fmla="*/ 264662 h 313215"/>
                <a:gd name="connsiteX198" fmla="*/ 364712 w 735137"/>
                <a:gd name="connsiteY198" fmla="*/ 264662 h 313215"/>
                <a:gd name="connsiteX199" fmla="*/ 371378 w 735137"/>
                <a:gd name="connsiteY199" fmla="*/ 268470 h 313215"/>
                <a:gd name="connsiteX200" fmla="*/ 374235 w 735137"/>
                <a:gd name="connsiteY200" fmla="*/ 272278 h 313215"/>
                <a:gd name="connsiteX201" fmla="*/ 377091 w 735137"/>
                <a:gd name="connsiteY201" fmla="*/ 272278 h 313215"/>
                <a:gd name="connsiteX202" fmla="*/ 379948 w 735137"/>
                <a:gd name="connsiteY202" fmla="*/ 276086 h 313215"/>
                <a:gd name="connsiteX203" fmla="*/ 386614 w 735137"/>
                <a:gd name="connsiteY203" fmla="*/ 276086 h 313215"/>
                <a:gd name="connsiteX204" fmla="*/ 393280 w 735137"/>
                <a:gd name="connsiteY204" fmla="*/ 272278 h 313215"/>
                <a:gd name="connsiteX205" fmla="*/ 396136 w 735137"/>
                <a:gd name="connsiteY205" fmla="*/ 264662 h 313215"/>
                <a:gd name="connsiteX206" fmla="*/ 402802 w 735137"/>
                <a:gd name="connsiteY206" fmla="*/ 257046 h 313215"/>
                <a:gd name="connsiteX207" fmla="*/ 409468 w 735137"/>
                <a:gd name="connsiteY207" fmla="*/ 264662 h 313215"/>
                <a:gd name="connsiteX208" fmla="*/ 409468 w 735137"/>
                <a:gd name="connsiteY208" fmla="*/ 271326 h 313215"/>
                <a:gd name="connsiteX209" fmla="*/ 406611 w 735137"/>
                <a:gd name="connsiteY209" fmla="*/ 275134 h 313215"/>
                <a:gd name="connsiteX210" fmla="*/ 403754 w 735137"/>
                <a:gd name="connsiteY210" fmla="*/ 282750 h 313215"/>
                <a:gd name="connsiteX211" fmla="*/ 403754 w 735137"/>
                <a:gd name="connsiteY211" fmla="*/ 286558 h 313215"/>
                <a:gd name="connsiteX212" fmla="*/ 400897 w 735137"/>
                <a:gd name="connsiteY212" fmla="*/ 290366 h 313215"/>
                <a:gd name="connsiteX213" fmla="*/ 400897 w 735137"/>
                <a:gd name="connsiteY213" fmla="*/ 297983 h 313215"/>
                <a:gd name="connsiteX214" fmla="*/ 403754 w 735137"/>
                <a:gd name="connsiteY214" fmla="*/ 301791 h 313215"/>
                <a:gd name="connsiteX215" fmla="*/ 403754 w 735137"/>
                <a:gd name="connsiteY215" fmla="*/ 305599 h 313215"/>
                <a:gd name="connsiteX216" fmla="*/ 410420 w 735137"/>
                <a:gd name="connsiteY216" fmla="*/ 313215 h 313215"/>
                <a:gd name="connsiteX217" fmla="*/ 417086 w 735137"/>
                <a:gd name="connsiteY217" fmla="*/ 313215 h 313215"/>
                <a:gd name="connsiteX218" fmla="*/ 417086 w 735137"/>
                <a:gd name="connsiteY218" fmla="*/ 309407 h 313215"/>
                <a:gd name="connsiteX219" fmla="*/ 419942 w 735137"/>
                <a:gd name="connsiteY219" fmla="*/ 305599 h 313215"/>
                <a:gd name="connsiteX220" fmla="*/ 419942 w 735137"/>
                <a:gd name="connsiteY220" fmla="*/ 295127 h 313215"/>
                <a:gd name="connsiteX221" fmla="*/ 422799 w 735137"/>
                <a:gd name="connsiteY221" fmla="*/ 298935 h 313215"/>
                <a:gd name="connsiteX222" fmla="*/ 429465 w 735137"/>
                <a:gd name="connsiteY222" fmla="*/ 298935 h 313215"/>
                <a:gd name="connsiteX223" fmla="*/ 429465 w 735137"/>
                <a:gd name="connsiteY223" fmla="*/ 284654 h 313215"/>
                <a:gd name="connsiteX224" fmla="*/ 426608 w 735137"/>
                <a:gd name="connsiteY224" fmla="*/ 284654 h 313215"/>
                <a:gd name="connsiteX225" fmla="*/ 426608 w 735137"/>
                <a:gd name="connsiteY225" fmla="*/ 266566 h 313215"/>
                <a:gd name="connsiteX226" fmla="*/ 439940 w 735137"/>
                <a:gd name="connsiteY226" fmla="*/ 266566 h 313215"/>
                <a:gd name="connsiteX227" fmla="*/ 437083 w 735137"/>
                <a:gd name="connsiteY227" fmla="*/ 270374 h 313215"/>
                <a:gd name="connsiteX228" fmla="*/ 437083 w 735137"/>
                <a:gd name="connsiteY228" fmla="*/ 274182 h 313215"/>
                <a:gd name="connsiteX229" fmla="*/ 457080 w 735137"/>
                <a:gd name="connsiteY229" fmla="*/ 274182 h 313215"/>
                <a:gd name="connsiteX230" fmla="*/ 466603 w 735137"/>
                <a:gd name="connsiteY230" fmla="*/ 270374 h 313215"/>
                <a:gd name="connsiteX231" fmla="*/ 469460 w 735137"/>
                <a:gd name="connsiteY231" fmla="*/ 266566 h 313215"/>
                <a:gd name="connsiteX232" fmla="*/ 472316 w 735137"/>
                <a:gd name="connsiteY232" fmla="*/ 266566 h 313215"/>
                <a:gd name="connsiteX233" fmla="*/ 481839 w 735137"/>
                <a:gd name="connsiteY233" fmla="*/ 256094 h 313215"/>
                <a:gd name="connsiteX234" fmla="*/ 486600 w 735137"/>
                <a:gd name="connsiteY234" fmla="*/ 256094 h 313215"/>
                <a:gd name="connsiteX235" fmla="*/ 489457 w 735137"/>
                <a:gd name="connsiteY235" fmla="*/ 259902 h 313215"/>
                <a:gd name="connsiteX236" fmla="*/ 496123 w 735137"/>
                <a:gd name="connsiteY236" fmla="*/ 263710 h 313215"/>
                <a:gd name="connsiteX237" fmla="*/ 502788 w 735137"/>
                <a:gd name="connsiteY237" fmla="*/ 271326 h 313215"/>
                <a:gd name="connsiteX238" fmla="*/ 512311 w 735137"/>
                <a:gd name="connsiteY238" fmla="*/ 271326 h 313215"/>
                <a:gd name="connsiteX239" fmla="*/ 518977 w 735137"/>
                <a:gd name="connsiteY239" fmla="*/ 275134 h 313215"/>
                <a:gd name="connsiteX240" fmla="*/ 525643 w 735137"/>
                <a:gd name="connsiteY240" fmla="*/ 275134 h 313215"/>
                <a:gd name="connsiteX241" fmla="*/ 532308 w 735137"/>
                <a:gd name="connsiteY241" fmla="*/ 271326 h 313215"/>
                <a:gd name="connsiteX242" fmla="*/ 541830 w 735137"/>
                <a:gd name="connsiteY242" fmla="*/ 271326 h 313215"/>
                <a:gd name="connsiteX243" fmla="*/ 544688 w 735137"/>
                <a:gd name="connsiteY243" fmla="*/ 267518 h 313215"/>
                <a:gd name="connsiteX244" fmla="*/ 551353 w 735137"/>
                <a:gd name="connsiteY244" fmla="*/ 263710 h 313215"/>
                <a:gd name="connsiteX245" fmla="*/ 558019 w 735137"/>
                <a:gd name="connsiteY245" fmla="*/ 256094 h 313215"/>
                <a:gd name="connsiteX246" fmla="*/ 564685 w 735137"/>
                <a:gd name="connsiteY246" fmla="*/ 252286 h 313215"/>
                <a:gd name="connsiteX247" fmla="*/ 591348 w 735137"/>
                <a:gd name="connsiteY247" fmla="*/ 252286 h 313215"/>
                <a:gd name="connsiteX248" fmla="*/ 594204 w 735137"/>
                <a:gd name="connsiteY248" fmla="*/ 256094 h 313215"/>
                <a:gd name="connsiteX249" fmla="*/ 603727 w 735137"/>
                <a:gd name="connsiteY249" fmla="*/ 256094 h 313215"/>
                <a:gd name="connsiteX250" fmla="*/ 610393 w 735137"/>
                <a:gd name="connsiteY250" fmla="*/ 248478 h 313215"/>
                <a:gd name="connsiteX251" fmla="*/ 623724 w 735137"/>
                <a:gd name="connsiteY251" fmla="*/ 248478 h 313215"/>
                <a:gd name="connsiteX252" fmla="*/ 626581 w 735137"/>
                <a:gd name="connsiteY252" fmla="*/ 240861 h 313215"/>
                <a:gd name="connsiteX253" fmla="*/ 626581 w 735137"/>
                <a:gd name="connsiteY253" fmla="*/ 237053 h 313215"/>
                <a:gd name="connsiteX254" fmla="*/ 629438 w 735137"/>
                <a:gd name="connsiteY254" fmla="*/ 237053 h 313215"/>
                <a:gd name="connsiteX255" fmla="*/ 629438 w 735137"/>
                <a:gd name="connsiteY255" fmla="*/ 251334 h 313215"/>
                <a:gd name="connsiteX256" fmla="*/ 632294 w 735137"/>
                <a:gd name="connsiteY256" fmla="*/ 255142 h 313215"/>
                <a:gd name="connsiteX257" fmla="*/ 637056 w 735137"/>
                <a:gd name="connsiteY257" fmla="*/ 255142 h 313215"/>
                <a:gd name="connsiteX258" fmla="*/ 643721 w 735137"/>
                <a:gd name="connsiteY258" fmla="*/ 251334 h 313215"/>
                <a:gd name="connsiteX259" fmla="*/ 646578 w 735137"/>
                <a:gd name="connsiteY259" fmla="*/ 247525 h 313215"/>
                <a:gd name="connsiteX260" fmla="*/ 646578 w 735137"/>
                <a:gd name="connsiteY260" fmla="*/ 239909 h 313215"/>
                <a:gd name="connsiteX261" fmla="*/ 669432 w 735137"/>
                <a:gd name="connsiteY261" fmla="*/ 239909 h 313215"/>
                <a:gd name="connsiteX262" fmla="*/ 676098 w 735137"/>
                <a:gd name="connsiteY262" fmla="*/ 247525 h 313215"/>
                <a:gd name="connsiteX263" fmla="*/ 682764 w 735137"/>
                <a:gd name="connsiteY263" fmla="*/ 247525 h 313215"/>
                <a:gd name="connsiteX264" fmla="*/ 685621 w 735137"/>
                <a:gd name="connsiteY264" fmla="*/ 243717 h 313215"/>
                <a:gd name="connsiteX265" fmla="*/ 685621 w 735137"/>
                <a:gd name="connsiteY265" fmla="*/ 239909 h 313215"/>
                <a:gd name="connsiteX266" fmla="*/ 698952 w 735137"/>
                <a:gd name="connsiteY266" fmla="*/ 239909 h 313215"/>
                <a:gd name="connsiteX267" fmla="*/ 701809 w 735137"/>
                <a:gd name="connsiteY267" fmla="*/ 243717 h 313215"/>
                <a:gd name="connsiteX268" fmla="*/ 701809 w 735137"/>
                <a:gd name="connsiteY268" fmla="*/ 254190 h 313215"/>
                <a:gd name="connsiteX269" fmla="*/ 735138 w 735137"/>
                <a:gd name="connsiteY269" fmla="*/ 241813 h 313215"/>
                <a:gd name="connsiteX270" fmla="*/ 53326 w 735137"/>
                <a:gd name="connsiteY270" fmla="*/ 81874 h 313215"/>
                <a:gd name="connsiteX271" fmla="*/ 36185 w 735137"/>
                <a:gd name="connsiteY271" fmla="*/ 81874 h 313215"/>
                <a:gd name="connsiteX272" fmla="*/ 36185 w 735137"/>
                <a:gd name="connsiteY272" fmla="*/ 103770 h 313215"/>
                <a:gd name="connsiteX273" fmla="*/ 42851 w 735137"/>
                <a:gd name="connsiteY273" fmla="*/ 89490 h 313215"/>
                <a:gd name="connsiteX274" fmla="*/ 53326 w 735137"/>
                <a:gd name="connsiteY274" fmla="*/ 81874 h 313215"/>
                <a:gd name="connsiteX275" fmla="*/ 23806 w 735137"/>
                <a:gd name="connsiteY275" fmla="*/ 96154 h 313215"/>
                <a:gd name="connsiteX276" fmla="*/ 23806 w 735137"/>
                <a:gd name="connsiteY276" fmla="*/ 99962 h 313215"/>
                <a:gd name="connsiteX277" fmla="*/ 26663 w 735137"/>
                <a:gd name="connsiteY277" fmla="*/ 103770 h 313215"/>
                <a:gd name="connsiteX278" fmla="*/ 33329 w 735137"/>
                <a:gd name="connsiteY278" fmla="*/ 103770 h 313215"/>
                <a:gd name="connsiteX279" fmla="*/ 33329 w 735137"/>
                <a:gd name="connsiteY279" fmla="*/ 96154 h 313215"/>
                <a:gd name="connsiteX280" fmla="*/ 30472 w 735137"/>
                <a:gd name="connsiteY280" fmla="*/ 92346 h 313215"/>
                <a:gd name="connsiteX281" fmla="*/ 30472 w 735137"/>
                <a:gd name="connsiteY281" fmla="*/ 88538 h 313215"/>
                <a:gd name="connsiteX282" fmla="*/ 26663 w 735137"/>
                <a:gd name="connsiteY282" fmla="*/ 88538 h 313215"/>
                <a:gd name="connsiteX283" fmla="*/ 26663 w 735137"/>
                <a:gd name="connsiteY283" fmla="*/ 92346 h 313215"/>
                <a:gd name="connsiteX284" fmla="*/ 23806 w 735137"/>
                <a:gd name="connsiteY284" fmla="*/ 96154 h 313215"/>
                <a:gd name="connsiteX285" fmla="*/ 3809 w 735137"/>
                <a:gd name="connsiteY285" fmla="*/ 115195 h 313215"/>
                <a:gd name="connsiteX286" fmla="*/ 13331 w 735137"/>
                <a:gd name="connsiteY286" fmla="*/ 111387 h 313215"/>
                <a:gd name="connsiteX287" fmla="*/ 16188 w 735137"/>
                <a:gd name="connsiteY287" fmla="*/ 103770 h 313215"/>
                <a:gd name="connsiteX288" fmla="*/ 0 w 735137"/>
                <a:gd name="connsiteY288" fmla="*/ 103770 h 313215"/>
                <a:gd name="connsiteX289" fmla="*/ 3809 w 735137"/>
                <a:gd name="connsiteY289" fmla="*/ 115195 h 31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735137" h="313215">
                  <a:moveTo>
                    <a:pt x="56182" y="169460"/>
                  </a:moveTo>
                  <a:lnTo>
                    <a:pt x="53326" y="169460"/>
                  </a:lnTo>
                  <a:lnTo>
                    <a:pt x="53326" y="187548"/>
                  </a:lnTo>
                  <a:lnTo>
                    <a:pt x="56182" y="195164"/>
                  </a:lnTo>
                  <a:lnTo>
                    <a:pt x="59040" y="198973"/>
                  </a:lnTo>
                  <a:lnTo>
                    <a:pt x="61896" y="195164"/>
                  </a:lnTo>
                  <a:lnTo>
                    <a:pt x="61896" y="191356"/>
                  </a:lnTo>
                  <a:lnTo>
                    <a:pt x="64753" y="187548"/>
                  </a:lnTo>
                  <a:lnTo>
                    <a:pt x="64753" y="179932"/>
                  </a:lnTo>
                  <a:lnTo>
                    <a:pt x="56182" y="169460"/>
                  </a:lnTo>
                  <a:close/>
                  <a:moveTo>
                    <a:pt x="735138" y="241813"/>
                  </a:moveTo>
                  <a:lnTo>
                    <a:pt x="735138" y="234197"/>
                  </a:lnTo>
                  <a:lnTo>
                    <a:pt x="721806" y="230389"/>
                  </a:lnTo>
                  <a:lnTo>
                    <a:pt x="721806" y="212301"/>
                  </a:lnTo>
                  <a:lnTo>
                    <a:pt x="701809" y="201829"/>
                  </a:lnTo>
                  <a:lnTo>
                    <a:pt x="704666" y="198020"/>
                  </a:lnTo>
                  <a:lnTo>
                    <a:pt x="707522" y="190404"/>
                  </a:lnTo>
                  <a:lnTo>
                    <a:pt x="707522" y="186596"/>
                  </a:lnTo>
                  <a:lnTo>
                    <a:pt x="710379" y="182788"/>
                  </a:lnTo>
                  <a:lnTo>
                    <a:pt x="707522" y="182788"/>
                  </a:lnTo>
                  <a:lnTo>
                    <a:pt x="704666" y="178980"/>
                  </a:lnTo>
                  <a:lnTo>
                    <a:pt x="704666" y="171364"/>
                  </a:lnTo>
                  <a:lnTo>
                    <a:pt x="698000" y="163748"/>
                  </a:lnTo>
                  <a:lnTo>
                    <a:pt x="698000" y="145659"/>
                  </a:lnTo>
                  <a:lnTo>
                    <a:pt x="688477" y="131379"/>
                  </a:lnTo>
                  <a:lnTo>
                    <a:pt x="701809" y="131379"/>
                  </a:lnTo>
                  <a:lnTo>
                    <a:pt x="701809" y="127571"/>
                  </a:lnTo>
                  <a:lnTo>
                    <a:pt x="704666" y="123763"/>
                  </a:lnTo>
                  <a:lnTo>
                    <a:pt x="701809" y="116147"/>
                  </a:lnTo>
                  <a:lnTo>
                    <a:pt x="701809" y="108530"/>
                  </a:lnTo>
                  <a:lnTo>
                    <a:pt x="698952" y="104722"/>
                  </a:lnTo>
                  <a:lnTo>
                    <a:pt x="698952" y="100914"/>
                  </a:lnTo>
                  <a:lnTo>
                    <a:pt x="696095" y="100914"/>
                  </a:lnTo>
                  <a:lnTo>
                    <a:pt x="689429" y="104722"/>
                  </a:lnTo>
                  <a:lnTo>
                    <a:pt x="682764" y="104722"/>
                  </a:lnTo>
                  <a:lnTo>
                    <a:pt x="676098" y="100914"/>
                  </a:lnTo>
                  <a:lnTo>
                    <a:pt x="673242" y="97106"/>
                  </a:lnTo>
                  <a:lnTo>
                    <a:pt x="670384" y="89490"/>
                  </a:lnTo>
                  <a:lnTo>
                    <a:pt x="670384" y="81874"/>
                  </a:lnTo>
                  <a:lnTo>
                    <a:pt x="663719" y="59977"/>
                  </a:lnTo>
                  <a:lnTo>
                    <a:pt x="660862" y="52361"/>
                  </a:lnTo>
                  <a:lnTo>
                    <a:pt x="660862" y="44745"/>
                  </a:lnTo>
                  <a:lnTo>
                    <a:pt x="658005" y="40937"/>
                  </a:lnTo>
                  <a:lnTo>
                    <a:pt x="644674" y="40937"/>
                  </a:lnTo>
                  <a:lnTo>
                    <a:pt x="644674" y="37129"/>
                  </a:lnTo>
                  <a:lnTo>
                    <a:pt x="641817" y="29513"/>
                  </a:lnTo>
                  <a:lnTo>
                    <a:pt x="638960" y="25705"/>
                  </a:lnTo>
                  <a:lnTo>
                    <a:pt x="632294" y="21897"/>
                  </a:lnTo>
                  <a:lnTo>
                    <a:pt x="625629" y="21897"/>
                  </a:lnTo>
                  <a:lnTo>
                    <a:pt x="618963" y="25705"/>
                  </a:lnTo>
                  <a:lnTo>
                    <a:pt x="616107" y="29513"/>
                  </a:lnTo>
                  <a:lnTo>
                    <a:pt x="596109" y="25705"/>
                  </a:lnTo>
                  <a:lnTo>
                    <a:pt x="589443" y="33321"/>
                  </a:lnTo>
                  <a:lnTo>
                    <a:pt x="569446" y="47601"/>
                  </a:lnTo>
                  <a:lnTo>
                    <a:pt x="562780" y="51409"/>
                  </a:lnTo>
                  <a:lnTo>
                    <a:pt x="516120" y="51409"/>
                  </a:lnTo>
                  <a:lnTo>
                    <a:pt x="486600" y="59025"/>
                  </a:lnTo>
                  <a:lnTo>
                    <a:pt x="450415" y="44745"/>
                  </a:lnTo>
                  <a:lnTo>
                    <a:pt x="437083" y="52361"/>
                  </a:lnTo>
                  <a:lnTo>
                    <a:pt x="437083" y="48553"/>
                  </a:lnTo>
                  <a:lnTo>
                    <a:pt x="434226" y="44745"/>
                  </a:lnTo>
                  <a:lnTo>
                    <a:pt x="431370" y="37129"/>
                  </a:lnTo>
                  <a:lnTo>
                    <a:pt x="428513" y="33321"/>
                  </a:lnTo>
                  <a:lnTo>
                    <a:pt x="417086" y="33321"/>
                  </a:lnTo>
                  <a:lnTo>
                    <a:pt x="410420" y="37129"/>
                  </a:lnTo>
                  <a:lnTo>
                    <a:pt x="407563" y="40937"/>
                  </a:lnTo>
                  <a:lnTo>
                    <a:pt x="391375" y="30465"/>
                  </a:lnTo>
                  <a:lnTo>
                    <a:pt x="391375" y="19993"/>
                  </a:lnTo>
                  <a:lnTo>
                    <a:pt x="364712" y="27609"/>
                  </a:lnTo>
                  <a:lnTo>
                    <a:pt x="351380" y="17136"/>
                  </a:lnTo>
                  <a:lnTo>
                    <a:pt x="348524" y="6664"/>
                  </a:lnTo>
                  <a:lnTo>
                    <a:pt x="345667" y="6664"/>
                  </a:lnTo>
                  <a:lnTo>
                    <a:pt x="342810" y="10472"/>
                  </a:lnTo>
                  <a:lnTo>
                    <a:pt x="333288" y="10472"/>
                  </a:lnTo>
                  <a:lnTo>
                    <a:pt x="326622" y="14280"/>
                  </a:lnTo>
                  <a:lnTo>
                    <a:pt x="310434" y="14280"/>
                  </a:lnTo>
                  <a:lnTo>
                    <a:pt x="297102" y="10472"/>
                  </a:lnTo>
                  <a:lnTo>
                    <a:pt x="280914" y="10472"/>
                  </a:lnTo>
                  <a:lnTo>
                    <a:pt x="274248" y="14280"/>
                  </a:lnTo>
                  <a:lnTo>
                    <a:pt x="254251" y="21897"/>
                  </a:lnTo>
                  <a:lnTo>
                    <a:pt x="247585" y="25705"/>
                  </a:lnTo>
                  <a:lnTo>
                    <a:pt x="244729" y="29513"/>
                  </a:lnTo>
                  <a:lnTo>
                    <a:pt x="238063" y="33321"/>
                  </a:lnTo>
                  <a:lnTo>
                    <a:pt x="231397" y="40937"/>
                  </a:lnTo>
                  <a:lnTo>
                    <a:pt x="228540" y="40937"/>
                  </a:lnTo>
                  <a:lnTo>
                    <a:pt x="221874" y="55217"/>
                  </a:lnTo>
                  <a:lnTo>
                    <a:pt x="212352" y="55217"/>
                  </a:lnTo>
                  <a:lnTo>
                    <a:pt x="199020" y="51409"/>
                  </a:lnTo>
                  <a:lnTo>
                    <a:pt x="165691" y="51409"/>
                  </a:lnTo>
                  <a:lnTo>
                    <a:pt x="159026" y="47601"/>
                  </a:lnTo>
                  <a:lnTo>
                    <a:pt x="149504" y="47601"/>
                  </a:lnTo>
                  <a:lnTo>
                    <a:pt x="142838" y="43793"/>
                  </a:lnTo>
                  <a:lnTo>
                    <a:pt x="136172" y="43793"/>
                  </a:lnTo>
                  <a:lnTo>
                    <a:pt x="133315" y="39985"/>
                  </a:lnTo>
                  <a:lnTo>
                    <a:pt x="113318" y="39985"/>
                  </a:lnTo>
                  <a:lnTo>
                    <a:pt x="106652" y="32369"/>
                  </a:lnTo>
                  <a:lnTo>
                    <a:pt x="103795" y="21897"/>
                  </a:lnTo>
                  <a:lnTo>
                    <a:pt x="103795" y="14280"/>
                  </a:lnTo>
                  <a:lnTo>
                    <a:pt x="93320" y="14280"/>
                  </a:lnTo>
                  <a:lnTo>
                    <a:pt x="86655" y="10472"/>
                  </a:lnTo>
                  <a:lnTo>
                    <a:pt x="79989" y="10472"/>
                  </a:lnTo>
                  <a:lnTo>
                    <a:pt x="73323" y="0"/>
                  </a:lnTo>
                  <a:lnTo>
                    <a:pt x="66658" y="10472"/>
                  </a:lnTo>
                  <a:lnTo>
                    <a:pt x="50469" y="6664"/>
                  </a:lnTo>
                  <a:lnTo>
                    <a:pt x="40947" y="20945"/>
                  </a:lnTo>
                  <a:lnTo>
                    <a:pt x="43803" y="24753"/>
                  </a:lnTo>
                  <a:lnTo>
                    <a:pt x="50469" y="24753"/>
                  </a:lnTo>
                  <a:lnTo>
                    <a:pt x="50469" y="28561"/>
                  </a:lnTo>
                  <a:lnTo>
                    <a:pt x="53326" y="32369"/>
                  </a:lnTo>
                  <a:lnTo>
                    <a:pt x="53326" y="39985"/>
                  </a:lnTo>
                  <a:lnTo>
                    <a:pt x="43803" y="39985"/>
                  </a:lnTo>
                  <a:lnTo>
                    <a:pt x="40947" y="43793"/>
                  </a:lnTo>
                  <a:lnTo>
                    <a:pt x="40947" y="47601"/>
                  </a:lnTo>
                  <a:lnTo>
                    <a:pt x="43803" y="51409"/>
                  </a:lnTo>
                  <a:lnTo>
                    <a:pt x="43803" y="59025"/>
                  </a:lnTo>
                  <a:lnTo>
                    <a:pt x="40947" y="66641"/>
                  </a:lnTo>
                  <a:lnTo>
                    <a:pt x="40947" y="70450"/>
                  </a:lnTo>
                  <a:lnTo>
                    <a:pt x="38090" y="74258"/>
                  </a:lnTo>
                  <a:lnTo>
                    <a:pt x="38090" y="81874"/>
                  </a:lnTo>
                  <a:lnTo>
                    <a:pt x="40947" y="81874"/>
                  </a:lnTo>
                  <a:lnTo>
                    <a:pt x="50469" y="78066"/>
                  </a:lnTo>
                  <a:lnTo>
                    <a:pt x="57135" y="78066"/>
                  </a:lnTo>
                  <a:lnTo>
                    <a:pt x="59992" y="74258"/>
                  </a:lnTo>
                  <a:lnTo>
                    <a:pt x="62848" y="74258"/>
                  </a:lnTo>
                  <a:lnTo>
                    <a:pt x="62848" y="81874"/>
                  </a:lnTo>
                  <a:lnTo>
                    <a:pt x="65705" y="81874"/>
                  </a:lnTo>
                  <a:lnTo>
                    <a:pt x="68562" y="78066"/>
                  </a:lnTo>
                  <a:lnTo>
                    <a:pt x="75227" y="74258"/>
                  </a:lnTo>
                  <a:lnTo>
                    <a:pt x="88559" y="59977"/>
                  </a:lnTo>
                  <a:lnTo>
                    <a:pt x="91416" y="59977"/>
                  </a:lnTo>
                  <a:lnTo>
                    <a:pt x="94273" y="56169"/>
                  </a:lnTo>
                  <a:lnTo>
                    <a:pt x="100938" y="56169"/>
                  </a:lnTo>
                  <a:lnTo>
                    <a:pt x="110461" y="52361"/>
                  </a:lnTo>
                  <a:lnTo>
                    <a:pt x="117127" y="52361"/>
                  </a:lnTo>
                  <a:lnTo>
                    <a:pt x="137124" y="62833"/>
                  </a:lnTo>
                  <a:lnTo>
                    <a:pt x="146646" y="66641"/>
                  </a:lnTo>
                  <a:lnTo>
                    <a:pt x="153312" y="66641"/>
                  </a:lnTo>
                  <a:lnTo>
                    <a:pt x="156169" y="70450"/>
                  </a:lnTo>
                  <a:lnTo>
                    <a:pt x="146646" y="70450"/>
                  </a:lnTo>
                  <a:lnTo>
                    <a:pt x="139981" y="74258"/>
                  </a:lnTo>
                  <a:lnTo>
                    <a:pt x="133315" y="74258"/>
                  </a:lnTo>
                  <a:lnTo>
                    <a:pt x="133315" y="81874"/>
                  </a:lnTo>
                  <a:lnTo>
                    <a:pt x="130459" y="85682"/>
                  </a:lnTo>
                  <a:lnTo>
                    <a:pt x="100938" y="89490"/>
                  </a:lnTo>
                  <a:lnTo>
                    <a:pt x="74275" y="85682"/>
                  </a:lnTo>
                  <a:lnTo>
                    <a:pt x="64753" y="85682"/>
                  </a:lnTo>
                  <a:lnTo>
                    <a:pt x="51421" y="93298"/>
                  </a:lnTo>
                  <a:lnTo>
                    <a:pt x="44756" y="100914"/>
                  </a:lnTo>
                  <a:lnTo>
                    <a:pt x="44756" y="108530"/>
                  </a:lnTo>
                  <a:lnTo>
                    <a:pt x="41899" y="119003"/>
                  </a:lnTo>
                  <a:lnTo>
                    <a:pt x="41899" y="126619"/>
                  </a:lnTo>
                  <a:lnTo>
                    <a:pt x="39042" y="130427"/>
                  </a:lnTo>
                  <a:lnTo>
                    <a:pt x="39042" y="134235"/>
                  </a:lnTo>
                  <a:lnTo>
                    <a:pt x="61896" y="134235"/>
                  </a:lnTo>
                  <a:lnTo>
                    <a:pt x="61896" y="148515"/>
                  </a:lnTo>
                  <a:lnTo>
                    <a:pt x="64753" y="152323"/>
                  </a:lnTo>
                  <a:lnTo>
                    <a:pt x="67610" y="159940"/>
                  </a:lnTo>
                  <a:lnTo>
                    <a:pt x="70466" y="163748"/>
                  </a:lnTo>
                  <a:lnTo>
                    <a:pt x="67610" y="174220"/>
                  </a:lnTo>
                  <a:lnTo>
                    <a:pt x="74275" y="184692"/>
                  </a:lnTo>
                  <a:lnTo>
                    <a:pt x="67610" y="195164"/>
                  </a:lnTo>
                  <a:lnTo>
                    <a:pt x="87607" y="217061"/>
                  </a:lnTo>
                  <a:lnTo>
                    <a:pt x="84750" y="238957"/>
                  </a:lnTo>
                  <a:lnTo>
                    <a:pt x="114270" y="253238"/>
                  </a:lnTo>
                  <a:lnTo>
                    <a:pt x="117127" y="271326"/>
                  </a:lnTo>
                  <a:lnTo>
                    <a:pt x="117127" y="267518"/>
                  </a:lnTo>
                  <a:lnTo>
                    <a:pt x="119983" y="267518"/>
                  </a:lnTo>
                  <a:lnTo>
                    <a:pt x="119983" y="263710"/>
                  </a:lnTo>
                  <a:lnTo>
                    <a:pt x="122840" y="263710"/>
                  </a:lnTo>
                  <a:lnTo>
                    <a:pt x="136172" y="271326"/>
                  </a:lnTo>
                  <a:lnTo>
                    <a:pt x="139028" y="271326"/>
                  </a:lnTo>
                  <a:lnTo>
                    <a:pt x="141885" y="275134"/>
                  </a:lnTo>
                  <a:lnTo>
                    <a:pt x="144742" y="282750"/>
                  </a:lnTo>
                  <a:lnTo>
                    <a:pt x="151408" y="286558"/>
                  </a:lnTo>
                  <a:lnTo>
                    <a:pt x="158073" y="286558"/>
                  </a:lnTo>
                  <a:lnTo>
                    <a:pt x="167596" y="290366"/>
                  </a:lnTo>
                  <a:lnTo>
                    <a:pt x="200925" y="290366"/>
                  </a:lnTo>
                  <a:lnTo>
                    <a:pt x="200925" y="276086"/>
                  </a:lnTo>
                  <a:lnTo>
                    <a:pt x="203781" y="268470"/>
                  </a:lnTo>
                  <a:lnTo>
                    <a:pt x="210447" y="260854"/>
                  </a:lnTo>
                  <a:lnTo>
                    <a:pt x="219970" y="260854"/>
                  </a:lnTo>
                  <a:lnTo>
                    <a:pt x="233301" y="264662"/>
                  </a:lnTo>
                  <a:lnTo>
                    <a:pt x="253299" y="272278"/>
                  </a:lnTo>
                  <a:lnTo>
                    <a:pt x="256155" y="276086"/>
                  </a:lnTo>
                  <a:lnTo>
                    <a:pt x="259964" y="276086"/>
                  </a:lnTo>
                  <a:lnTo>
                    <a:pt x="259964" y="279894"/>
                  </a:lnTo>
                  <a:lnTo>
                    <a:pt x="262821" y="287511"/>
                  </a:lnTo>
                  <a:lnTo>
                    <a:pt x="262821" y="291319"/>
                  </a:lnTo>
                  <a:lnTo>
                    <a:pt x="265678" y="295127"/>
                  </a:lnTo>
                  <a:lnTo>
                    <a:pt x="272344" y="298935"/>
                  </a:lnTo>
                  <a:lnTo>
                    <a:pt x="305672" y="298935"/>
                  </a:lnTo>
                  <a:lnTo>
                    <a:pt x="312338" y="295127"/>
                  </a:lnTo>
                  <a:lnTo>
                    <a:pt x="321861" y="291319"/>
                  </a:lnTo>
                  <a:lnTo>
                    <a:pt x="328527" y="283702"/>
                  </a:lnTo>
                  <a:lnTo>
                    <a:pt x="335192" y="279894"/>
                  </a:lnTo>
                  <a:lnTo>
                    <a:pt x="341858" y="272278"/>
                  </a:lnTo>
                  <a:lnTo>
                    <a:pt x="351380" y="268470"/>
                  </a:lnTo>
                  <a:lnTo>
                    <a:pt x="358046" y="264662"/>
                  </a:lnTo>
                  <a:lnTo>
                    <a:pt x="364712" y="264662"/>
                  </a:lnTo>
                  <a:lnTo>
                    <a:pt x="371378" y="268470"/>
                  </a:lnTo>
                  <a:lnTo>
                    <a:pt x="374235" y="272278"/>
                  </a:lnTo>
                  <a:lnTo>
                    <a:pt x="377091" y="272278"/>
                  </a:lnTo>
                  <a:lnTo>
                    <a:pt x="379948" y="276086"/>
                  </a:lnTo>
                  <a:lnTo>
                    <a:pt x="386614" y="276086"/>
                  </a:lnTo>
                  <a:lnTo>
                    <a:pt x="393280" y="272278"/>
                  </a:lnTo>
                  <a:lnTo>
                    <a:pt x="396136" y="264662"/>
                  </a:lnTo>
                  <a:lnTo>
                    <a:pt x="402802" y="257046"/>
                  </a:lnTo>
                  <a:lnTo>
                    <a:pt x="409468" y="264662"/>
                  </a:lnTo>
                  <a:lnTo>
                    <a:pt x="409468" y="271326"/>
                  </a:lnTo>
                  <a:lnTo>
                    <a:pt x="406611" y="275134"/>
                  </a:lnTo>
                  <a:lnTo>
                    <a:pt x="403754" y="282750"/>
                  </a:lnTo>
                  <a:lnTo>
                    <a:pt x="403754" y="286558"/>
                  </a:lnTo>
                  <a:lnTo>
                    <a:pt x="400897" y="290366"/>
                  </a:lnTo>
                  <a:lnTo>
                    <a:pt x="400897" y="297983"/>
                  </a:lnTo>
                  <a:lnTo>
                    <a:pt x="403754" y="301791"/>
                  </a:lnTo>
                  <a:lnTo>
                    <a:pt x="403754" y="305599"/>
                  </a:lnTo>
                  <a:lnTo>
                    <a:pt x="410420" y="313215"/>
                  </a:lnTo>
                  <a:lnTo>
                    <a:pt x="417086" y="313215"/>
                  </a:lnTo>
                  <a:lnTo>
                    <a:pt x="417086" y="309407"/>
                  </a:lnTo>
                  <a:lnTo>
                    <a:pt x="419942" y="305599"/>
                  </a:lnTo>
                  <a:lnTo>
                    <a:pt x="419942" y="295127"/>
                  </a:lnTo>
                  <a:lnTo>
                    <a:pt x="422799" y="298935"/>
                  </a:lnTo>
                  <a:lnTo>
                    <a:pt x="429465" y="298935"/>
                  </a:lnTo>
                  <a:lnTo>
                    <a:pt x="429465" y="284654"/>
                  </a:lnTo>
                  <a:lnTo>
                    <a:pt x="426608" y="284654"/>
                  </a:lnTo>
                  <a:lnTo>
                    <a:pt x="426608" y="266566"/>
                  </a:lnTo>
                  <a:lnTo>
                    <a:pt x="439940" y="266566"/>
                  </a:lnTo>
                  <a:lnTo>
                    <a:pt x="437083" y="270374"/>
                  </a:lnTo>
                  <a:lnTo>
                    <a:pt x="437083" y="274182"/>
                  </a:lnTo>
                  <a:lnTo>
                    <a:pt x="457080" y="274182"/>
                  </a:lnTo>
                  <a:lnTo>
                    <a:pt x="466603" y="270374"/>
                  </a:lnTo>
                  <a:lnTo>
                    <a:pt x="469460" y="266566"/>
                  </a:lnTo>
                  <a:lnTo>
                    <a:pt x="472316" y="266566"/>
                  </a:lnTo>
                  <a:lnTo>
                    <a:pt x="481839" y="256094"/>
                  </a:lnTo>
                  <a:lnTo>
                    <a:pt x="486600" y="256094"/>
                  </a:lnTo>
                  <a:lnTo>
                    <a:pt x="489457" y="259902"/>
                  </a:lnTo>
                  <a:lnTo>
                    <a:pt x="496123" y="263710"/>
                  </a:lnTo>
                  <a:lnTo>
                    <a:pt x="502788" y="271326"/>
                  </a:lnTo>
                  <a:lnTo>
                    <a:pt x="512311" y="271326"/>
                  </a:lnTo>
                  <a:lnTo>
                    <a:pt x="518977" y="275134"/>
                  </a:lnTo>
                  <a:lnTo>
                    <a:pt x="525643" y="275134"/>
                  </a:lnTo>
                  <a:lnTo>
                    <a:pt x="532308" y="271326"/>
                  </a:lnTo>
                  <a:lnTo>
                    <a:pt x="541830" y="271326"/>
                  </a:lnTo>
                  <a:lnTo>
                    <a:pt x="544688" y="267518"/>
                  </a:lnTo>
                  <a:lnTo>
                    <a:pt x="551353" y="263710"/>
                  </a:lnTo>
                  <a:lnTo>
                    <a:pt x="558019" y="256094"/>
                  </a:lnTo>
                  <a:lnTo>
                    <a:pt x="564685" y="252286"/>
                  </a:lnTo>
                  <a:lnTo>
                    <a:pt x="591348" y="252286"/>
                  </a:lnTo>
                  <a:lnTo>
                    <a:pt x="594204" y="256094"/>
                  </a:lnTo>
                  <a:lnTo>
                    <a:pt x="603727" y="256094"/>
                  </a:lnTo>
                  <a:lnTo>
                    <a:pt x="610393" y="248478"/>
                  </a:lnTo>
                  <a:lnTo>
                    <a:pt x="623724" y="248478"/>
                  </a:lnTo>
                  <a:lnTo>
                    <a:pt x="626581" y="240861"/>
                  </a:lnTo>
                  <a:lnTo>
                    <a:pt x="626581" y="237053"/>
                  </a:lnTo>
                  <a:lnTo>
                    <a:pt x="629438" y="237053"/>
                  </a:lnTo>
                  <a:lnTo>
                    <a:pt x="629438" y="251334"/>
                  </a:lnTo>
                  <a:lnTo>
                    <a:pt x="632294" y="255142"/>
                  </a:lnTo>
                  <a:lnTo>
                    <a:pt x="637056" y="255142"/>
                  </a:lnTo>
                  <a:lnTo>
                    <a:pt x="643721" y="251334"/>
                  </a:lnTo>
                  <a:lnTo>
                    <a:pt x="646578" y="247525"/>
                  </a:lnTo>
                  <a:lnTo>
                    <a:pt x="646578" y="239909"/>
                  </a:lnTo>
                  <a:lnTo>
                    <a:pt x="669432" y="239909"/>
                  </a:lnTo>
                  <a:lnTo>
                    <a:pt x="676098" y="247525"/>
                  </a:lnTo>
                  <a:lnTo>
                    <a:pt x="682764" y="247525"/>
                  </a:lnTo>
                  <a:lnTo>
                    <a:pt x="685621" y="243717"/>
                  </a:lnTo>
                  <a:lnTo>
                    <a:pt x="685621" y="239909"/>
                  </a:lnTo>
                  <a:lnTo>
                    <a:pt x="698952" y="239909"/>
                  </a:lnTo>
                  <a:lnTo>
                    <a:pt x="701809" y="243717"/>
                  </a:lnTo>
                  <a:lnTo>
                    <a:pt x="701809" y="254190"/>
                  </a:lnTo>
                  <a:lnTo>
                    <a:pt x="735138" y="241813"/>
                  </a:lnTo>
                  <a:close/>
                  <a:moveTo>
                    <a:pt x="53326" y="81874"/>
                  </a:moveTo>
                  <a:lnTo>
                    <a:pt x="36185" y="81874"/>
                  </a:lnTo>
                  <a:lnTo>
                    <a:pt x="36185" y="103770"/>
                  </a:lnTo>
                  <a:lnTo>
                    <a:pt x="42851" y="89490"/>
                  </a:lnTo>
                  <a:lnTo>
                    <a:pt x="53326" y="81874"/>
                  </a:lnTo>
                  <a:close/>
                  <a:moveTo>
                    <a:pt x="23806" y="96154"/>
                  </a:moveTo>
                  <a:lnTo>
                    <a:pt x="23806" y="99962"/>
                  </a:lnTo>
                  <a:lnTo>
                    <a:pt x="26663" y="103770"/>
                  </a:lnTo>
                  <a:lnTo>
                    <a:pt x="33329" y="103770"/>
                  </a:lnTo>
                  <a:lnTo>
                    <a:pt x="33329" y="96154"/>
                  </a:lnTo>
                  <a:lnTo>
                    <a:pt x="30472" y="92346"/>
                  </a:lnTo>
                  <a:lnTo>
                    <a:pt x="30472" y="88538"/>
                  </a:lnTo>
                  <a:lnTo>
                    <a:pt x="26663" y="88538"/>
                  </a:lnTo>
                  <a:lnTo>
                    <a:pt x="26663" y="92346"/>
                  </a:lnTo>
                  <a:lnTo>
                    <a:pt x="23806" y="96154"/>
                  </a:lnTo>
                  <a:close/>
                  <a:moveTo>
                    <a:pt x="3809" y="115195"/>
                  </a:moveTo>
                  <a:lnTo>
                    <a:pt x="13331" y="111387"/>
                  </a:lnTo>
                  <a:lnTo>
                    <a:pt x="16188" y="103770"/>
                  </a:lnTo>
                  <a:lnTo>
                    <a:pt x="0" y="103770"/>
                  </a:lnTo>
                  <a:lnTo>
                    <a:pt x="3809" y="115195"/>
                  </a:lnTo>
                  <a:close/>
                </a:path>
              </a:pathLst>
            </a:custGeom>
            <a:noFill/>
            <a:ln w="2379" cap="flat">
              <a:solidFill>
                <a:srgbClr val="FFFFFF"/>
              </a:solidFill>
              <a:prstDash val="solid"/>
              <a:round/>
            </a:ln>
          </p:spPr>
          <p:txBody>
            <a:bodyPr rtlCol="0" anchor="ctr"/>
            <a:lstStyle/>
            <a:p>
              <a:endParaRPr lang="en-US" noProof="0" dirty="0"/>
            </a:p>
          </p:txBody>
        </p:sp>
        <p:sp>
          <p:nvSpPr>
            <p:cNvPr id="6174" name="Serbest Form 6173">
              <a:extLst>
                <a:ext uri="{FF2B5EF4-FFF2-40B4-BE49-F238E27FC236}">
                  <a16:creationId xmlns:a16="http://schemas.microsoft.com/office/drawing/2014/main" id="{AB92A5CF-31DF-0049-AE29-7ADAE9FE1EAC}"/>
                </a:ext>
              </a:extLst>
            </p:cNvPr>
            <p:cNvSpPr/>
            <p:nvPr/>
          </p:nvSpPr>
          <p:spPr>
            <a:xfrm>
              <a:off x="5921738" y="2206604"/>
              <a:ext cx="136171" cy="328447"/>
            </a:xfrm>
            <a:custGeom>
              <a:avLst/>
              <a:gdLst>
                <a:gd name="connsiteX0" fmla="*/ 20950 w 136171"/>
                <a:gd name="connsiteY0" fmla="*/ 34273 h 328447"/>
                <a:gd name="connsiteX1" fmla="*/ 29520 w 136171"/>
                <a:gd name="connsiteY1" fmla="*/ 38081 h 328447"/>
                <a:gd name="connsiteX2" fmla="*/ 29520 w 136171"/>
                <a:gd name="connsiteY2" fmla="*/ 44745 h 328447"/>
                <a:gd name="connsiteX3" fmla="*/ 26663 w 136171"/>
                <a:gd name="connsiteY3" fmla="*/ 52361 h 328447"/>
                <a:gd name="connsiteX4" fmla="*/ 26663 w 136171"/>
                <a:gd name="connsiteY4" fmla="*/ 72354 h 328447"/>
                <a:gd name="connsiteX5" fmla="*/ 29520 w 136171"/>
                <a:gd name="connsiteY5" fmla="*/ 79970 h 328447"/>
                <a:gd name="connsiteX6" fmla="*/ 29520 w 136171"/>
                <a:gd name="connsiteY6" fmla="*/ 103770 h 328447"/>
                <a:gd name="connsiteX7" fmla="*/ 26663 w 136171"/>
                <a:gd name="connsiteY7" fmla="*/ 110434 h 328447"/>
                <a:gd name="connsiteX8" fmla="*/ 26663 w 136171"/>
                <a:gd name="connsiteY8" fmla="*/ 118051 h 328447"/>
                <a:gd name="connsiteX9" fmla="*/ 23806 w 136171"/>
                <a:gd name="connsiteY9" fmla="*/ 120907 h 328447"/>
                <a:gd name="connsiteX10" fmla="*/ 23806 w 136171"/>
                <a:gd name="connsiteY10" fmla="*/ 124715 h 328447"/>
                <a:gd name="connsiteX11" fmla="*/ 12379 w 136171"/>
                <a:gd name="connsiteY11" fmla="*/ 135187 h 328447"/>
                <a:gd name="connsiteX12" fmla="*/ 0 w 136171"/>
                <a:gd name="connsiteY12" fmla="*/ 148515 h 328447"/>
                <a:gd name="connsiteX13" fmla="*/ 0 w 136171"/>
                <a:gd name="connsiteY13" fmla="*/ 173268 h 328447"/>
                <a:gd name="connsiteX14" fmla="*/ 5713 w 136171"/>
                <a:gd name="connsiteY14" fmla="*/ 173268 h 328447"/>
                <a:gd name="connsiteX15" fmla="*/ 5713 w 136171"/>
                <a:gd name="connsiteY15" fmla="*/ 190404 h 328447"/>
                <a:gd name="connsiteX16" fmla="*/ 12379 w 136171"/>
                <a:gd name="connsiteY16" fmla="*/ 190404 h 328447"/>
                <a:gd name="connsiteX17" fmla="*/ 20950 w 136171"/>
                <a:gd name="connsiteY17" fmla="*/ 193260 h 328447"/>
                <a:gd name="connsiteX18" fmla="*/ 26663 w 136171"/>
                <a:gd name="connsiteY18" fmla="*/ 200876 h 328447"/>
                <a:gd name="connsiteX19" fmla="*/ 26663 w 136171"/>
                <a:gd name="connsiteY19" fmla="*/ 224677 h 328447"/>
                <a:gd name="connsiteX20" fmla="*/ 29520 w 136171"/>
                <a:gd name="connsiteY20" fmla="*/ 224677 h 328447"/>
                <a:gd name="connsiteX21" fmla="*/ 32376 w 136171"/>
                <a:gd name="connsiteY21" fmla="*/ 228485 h 328447"/>
                <a:gd name="connsiteX22" fmla="*/ 44756 w 136171"/>
                <a:gd name="connsiteY22" fmla="*/ 235149 h 328447"/>
                <a:gd name="connsiteX23" fmla="*/ 47613 w 136171"/>
                <a:gd name="connsiteY23" fmla="*/ 241813 h 328447"/>
                <a:gd name="connsiteX24" fmla="*/ 50469 w 136171"/>
                <a:gd name="connsiteY24" fmla="*/ 245621 h 328447"/>
                <a:gd name="connsiteX25" fmla="*/ 53326 w 136171"/>
                <a:gd name="connsiteY25" fmla="*/ 259902 h 328447"/>
                <a:gd name="connsiteX26" fmla="*/ 56182 w 136171"/>
                <a:gd name="connsiteY26" fmla="*/ 283702 h 328447"/>
                <a:gd name="connsiteX27" fmla="*/ 61896 w 136171"/>
                <a:gd name="connsiteY27" fmla="*/ 311311 h 328447"/>
                <a:gd name="connsiteX28" fmla="*/ 67610 w 136171"/>
                <a:gd name="connsiteY28" fmla="*/ 328447 h 328447"/>
                <a:gd name="connsiteX29" fmla="*/ 70466 w 136171"/>
                <a:gd name="connsiteY29" fmla="*/ 325591 h 328447"/>
                <a:gd name="connsiteX30" fmla="*/ 77132 w 136171"/>
                <a:gd name="connsiteY30" fmla="*/ 325591 h 328447"/>
                <a:gd name="connsiteX31" fmla="*/ 91416 w 136171"/>
                <a:gd name="connsiteY31" fmla="*/ 307503 h 328447"/>
                <a:gd name="connsiteX32" fmla="*/ 91416 w 136171"/>
                <a:gd name="connsiteY32" fmla="*/ 294174 h 328447"/>
                <a:gd name="connsiteX33" fmla="*/ 85703 w 136171"/>
                <a:gd name="connsiteY33" fmla="*/ 279894 h 328447"/>
                <a:gd name="connsiteX34" fmla="*/ 85703 w 136171"/>
                <a:gd name="connsiteY34" fmla="*/ 269422 h 328447"/>
                <a:gd name="connsiteX35" fmla="*/ 94273 w 136171"/>
                <a:gd name="connsiteY35" fmla="*/ 259902 h 328447"/>
                <a:gd name="connsiteX36" fmla="*/ 97130 w 136171"/>
                <a:gd name="connsiteY36" fmla="*/ 259902 h 328447"/>
                <a:gd name="connsiteX37" fmla="*/ 99986 w 136171"/>
                <a:gd name="connsiteY37" fmla="*/ 252286 h 328447"/>
                <a:gd name="connsiteX38" fmla="*/ 102843 w 136171"/>
                <a:gd name="connsiteY38" fmla="*/ 249430 h 328447"/>
                <a:gd name="connsiteX39" fmla="*/ 105700 w 136171"/>
                <a:gd name="connsiteY39" fmla="*/ 241813 h 328447"/>
                <a:gd name="connsiteX40" fmla="*/ 109509 w 136171"/>
                <a:gd name="connsiteY40" fmla="*/ 238957 h 328447"/>
                <a:gd name="connsiteX41" fmla="*/ 115222 w 136171"/>
                <a:gd name="connsiteY41" fmla="*/ 235149 h 328447"/>
                <a:gd name="connsiteX42" fmla="*/ 120936 w 136171"/>
                <a:gd name="connsiteY42" fmla="*/ 235149 h 328447"/>
                <a:gd name="connsiteX43" fmla="*/ 132363 w 136171"/>
                <a:gd name="connsiteY43" fmla="*/ 228485 h 328447"/>
                <a:gd name="connsiteX44" fmla="*/ 136172 w 136171"/>
                <a:gd name="connsiteY44" fmla="*/ 224677 h 328447"/>
                <a:gd name="connsiteX45" fmla="*/ 136172 w 136171"/>
                <a:gd name="connsiteY45" fmla="*/ 221821 h 328447"/>
                <a:gd name="connsiteX46" fmla="*/ 129506 w 136171"/>
                <a:gd name="connsiteY46" fmla="*/ 214205 h 328447"/>
                <a:gd name="connsiteX47" fmla="*/ 126649 w 136171"/>
                <a:gd name="connsiteY47" fmla="*/ 214205 h 328447"/>
                <a:gd name="connsiteX48" fmla="*/ 129506 w 136171"/>
                <a:gd name="connsiteY48" fmla="*/ 190404 h 328447"/>
                <a:gd name="connsiteX49" fmla="*/ 123793 w 136171"/>
                <a:gd name="connsiteY49" fmla="*/ 190404 h 328447"/>
                <a:gd name="connsiteX50" fmla="*/ 118079 w 136171"/>
                <a:gd name="connsiteY50" fmla="*/ 173268 h 328447"/>
                <a:gd name="connsiteX51" fmla="*/ 112366 w 136171"/>
                <a:gd name="connsiteY51" fmla="*/ 169460 h 328447"/>
                <a:gd name="connsiteX52" fmla="*/ 109509 w 136171"/>
                <a:gd name="connsiteY52" fmla="*/ 176124 h 328447"/>
                <a:gd name="connsiteX53" fmla="*/ 105700 w 136171"/>
                <a:gd name="connsiteY53" fmla="*/ 169460 h 328447"/>
                <a:gd name="connsiteX54" fmla="*/ 97130 w 136171"/>
                <a:gd name="connsiteY54" fmla="*/ 169460 h 328447"/>
                <a:gd name="connsiteX55" fmla="*/ 91416 w 136171"/>
                <a:gd name="connsiteY55" fmla="*/ 165652 h 328447"/>
                <a:gd name="connsiteX56" fmla="*/ 88559 w 136171"/>
                <a:gd name="connsiteY56" fmla="*/ 162796 h 328447"/>
                <a:gd name="connsiteX57" fmla="*/ 82846 w 136171"/>
                <a:gd name="connsiteY57" fmla="*/ 158988 h 328447"/>
                <a:gd name="connsiteX58" fmla="*/ 82846 w 136171"/>
                <a:gd name="connsiteY58" fmla="*/ 141851 h 328447"/>
                <a:gd name="connsiteX59" fmla="*/ 85703 w 136171"/>
                <a:gd name="connsiteY59" fmla="*/ 138043 h 328447"/>
                <a:gd name="connsiteX60" fmla="*/ 88559 w 136171"/>
                <a:gd name="connsiteY60" fmla="*/ 138043 h 328447"/>
                <a:gd name="connsiteX61" fmla="*/ 115222 w 136171"/>
                <a:gd name="connsiteY61" fmla="*/ 107578 h 328447"/>
                <a:gd name="connsiteX62" fmla="*/ 118079 w 136171"/>
                <a:gd name="connsiteY62" fmla="*/ 99962 h 328447"/>
                <a:gd name="connsiteX63" fmla="*/ 118079 w 136171"/>
                <a:gd name="connsiteY63" fmla="*/ 90442 h 328447"/>
                <a:gd name="connsiteX64" fmla="*/ 115222 w 136171"/>
                <a:gd name="connsiteY64" fmla="*/ 82826 h 328447"/>
                <a:gd name="connsiteX65" fmla="*/ 105700 w 136171"/>
                <a:gd name="connsiteY65" fmla="*/ 72354 h 328447"/>
                <a:gd name="connsiteX66" fmla="*/ 99986 w 136171"/>
                <a:gd name="connsiteY66" fmla="*/ 69497 h 328447"/>
                <a:gd name="connsiteX67" fmla="*/ 97130 w 136171"/>
                <a:gd name="connsiteY67" fmla="*/ 69497 h 328447"/>
                <a:gd name="connsiteX68" fmla="*/ 97130 w 136171"/>
                <a:gd name="connsiteY68" fmla="*/ 59025 h 328447"/>
                <a:gd name="connsiteX69" fmla="*/ 99986 w 136171"/>
                <a:gd name="connsiteY69" fmla="*/ 52361 h 328447"/>
                <a:gd name="connsiteX70" fmla="*/ 99986 w 136171"/>
                <a:gd name="connsiteY70" fmla="*/ 44745 h 328447"/>
                <a:gd name="connsiteX71" fmla="*/ 102843 w 136171"/>
                <a:gd name="connsiteY71" fmla="*/ 41889 h 328447"/>
                <a:gd name="connsiteX72" fmla="*/ 109509 w 136171"/>
                <a:gd name="connsiteY72" fmla="*/ 38081 h 328447"/>
                <a:gd name="connsiteX73" fmla="*/ 112366 w 136171"/>
                <a:gd name="connsiteY73" fmla="*/ 34273 h 328447"/>
                <a:gd name="connsiteX74" fmla="*/ 115222 w 136171"/>
                <a:gd name="connsiteY74" fmla="*/ 27609 h 328447"/>
                <a:gd name="connsiteX75" fmla="*/ 115222 w 136171"/>
                <a:gd name="connsiteY75" fmla="*/ 20944 h 328447"/>
                <a:gd name="connsiteX76" fmla="*/ 118079 w 136171"/>
                <a:gd name="connsiteY76" fmla="*/ 17136 h 328447"/>
                <a:gd name="connsiteX77" fmla="*/ 118079 w 136171"/>
                <a:gd name="connsiteY77" fmla="*/ 10472 h 328447"/>
                <a:gd name="connsiteX78" fmla="*/ 112366 w 136171"/>
                <a:gd name="connsiteY78" fmla="*/ 10472 h 328447"/>
                <a:gd name="connsiteX79" fmla="*/ 109509 w 136171"/>
                <a:gd name="connsiteY79" fmla="*/ 17136 h 328447"/>
                <a:gd name="connsiteX80" fmla="*/ 102843 w 136171"/>
                <a:gd name="connsiteY80" fmla="*/ 20944 h 328447"/>
                <a:gd name="connsiteX81" fmla="*/ 99986 w 136171"/>
                <a:gd name="connsiteY81" fmla="*/ 27609 h 328447"/>
                <a:gd name="connsiteX82" fmla="*/ 94273 w 136171"/>
                <a:gd name="connsiteY82" fmla="*/ 34273 h 328447"/>
                <a:gd name="connsiteX83" fmla="*/ 91416 w 136171"/>
                <a:gd name="connsiteY83" fmla="*/ 34273 h 328447"/>
                <a:gd name="connsiteX84" fmla="*/ 85703 w 136171"/>
                <a:gd name="connsiteY84" fmla="*/ 31417 h 328447"/>
                <a:gd name="connsiteX85" fmla="*/ 79989 w 136171"/>
                <a:gd name="connsiteY85" fmla="*/ 23801 h 328447"/>
                <a:gd name="connsiteX86" fmla="*/ 85703 w 136171"/>
                <a:gd name="connsiteY86" fmla="*/ 17136 h 328447"/>
                <a:gd name="connsiteX87" fmla="*/ 85703 w 136171"/>
                <a:gd name="connsiteY87" fmla="*/ 14280 h 328447"/>
                <a:gd name="connsiteX88" fmla="*/ 88559 w 136171"/>
                <a:gd name="connsiteY88" fmla="*/ 6664 h 328447"/>
                <a:gd name="connsiteX89" fmla="*/ 82846 w 136171"/>
                <a:gd name="connsiteY89" fmla="*/ 0 h 328447"/>
                <a:gd name="connsiteX90" fmla="*/ 67610 w 136171"/>
                <a:gd name="connsiteY90" fmla="*/ 0 h 328447"/>
                <a:gd name="connsiteX91" fmla="*/ 61896 w 136171"/>
                <a:gd name="connsiteY91" fmla="*/ 3808 h 328447"/>
                <a:gd name="connsiteX92" fmla="*/ 53326 w 136171"/>
                <a:gd name="connsiteY92" fmla="*/ 6664 h 328447"/>
                <a:gd name="connsiteX93" fmla="*/ 47613 w 136171"/>
                <a:gd name="connsiteY93" fmla="*/ 10472 h 328447"/>
                <a:gd name="connsiteX94" fmla="*/ 40947 w 136171"/>
                <a:gd name="connsiteY94" fmla="*/ 17136 h 328447"/>
                <a:gd name="connsiteX95" fmla="*/ 40947 w 136171"/>
                <a:gd name="connsiteY95" fmla="*/ 23801 h 3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36171" h="328447">
                  <a:moveTo>
                    <a:pt x="20950" y="34273"/>
                  </a:moveTo>
                  <a:lnTo>
                    <a:pt x="29520" y="38081"/>
                  </a:lnTo>
                  <a:lnTo>
                    <a:pt x="29520" y="44745"/>
                  </a:lnTo>
                  <a:lnTo>
                    <a:pt x="26663" y="52361"/>
                  </a:lnTo>
                  <a:lnTo>
                    <a:pt x="26663" y="72354"/>
                  </a:lnTo>
                  <a:lnTo>
                    <a:pt x="29520" y="79970"/>
                  </a:lnTo>
                  <a:lnTo>
                    <a:pt x="29520" y="103770"/>
                  </a:lnTo>
                  <a:lnTo>
                    <a:pt x="26663" y="110434"/>
                  </a:lnTo>
                  <a:lnTo>
                    <a:pt x="26663" y="118051"/>
                  </a:lnTo>
                  <a:lnTo>
                    <a:pt x="23806" y="120907"/>
                  </a:lnTo>
                  <a:lnTo>
                    <a:pt x="23806" y="124715"/>
                  </a:lnTo>
                  <a:lnTo>
                    <a:pt x="12379" y="135187"/>
                  </a:lnTo>
                  <a:lnTo>
                    <a:pt x="0" y="148515"/>
                  </a:lnTo>
                  <a:lnTo>
                    <a:pt x="0" y="173268"/>
                  </a:lnTo>
                  <a:lnTo>
                    <a:pt x="5713" y="173268"/>
                  </a:lnTo>
                  <a:lnTo>
                    <a:pt x="5713" y="190404"/>
                  </a:lnTo>
                  <a:lnTo>
                    <a:pt x="12379" y="190404"/>
                  </a:lnTo>
                  <a:lnTo>
                    <a:pt x="20950" y="193260"/>
                  </a:lnTo>
                  <a:lnTo>
                    <a:pt x="26663" y="200876"/>
                  </a:lnTo>
                  <a:lnTo>
                    <a:pt x="26663" y="224677"/>
                  </a:lnTo>
                  <a:lnTo>
                    <a:pt x="29520" y="224677"/>
                  </a:lnTo>
                  <a:lnTo>
                    <a:pt x="32376" y="228485"/>
                  </a:lnTo>
                  <a:lnTo>
                    <a:pt x="44756" y="235149"/>
                  </a:lnTo>
                  <a:lnTo>
                    <a:pt x="47613" y="241813"/>
                  </a:lnTo>
                  <a:lnTo>
                    <a:pt x="50469" y="245621"/>
                  </a:lnTo>
                  <a:lnTo>
                    <a:pt x="53326" y="259902"/>
                  </a:lnTo>
                  <a:lnTo>
                    <a:pt x="56182" y="283702"/>
                  </a:lnTo>
                  <a:lnTo>
                    <a:pt x="61896" y="311311"/>
                  </a:lnTo>
                  <a:lnTo>
                    <a:pt x="67610" y="328447"/>
                  </a:lnTo>
                  <a:lnTo>
                    <a:pt x="70466" y="325591"/>
                  </a:lnTo>
                  <a:lnTo>
                    <a:pt x="77132" y="325591"/>
                  </a:lnTo>
                  <a:lnTo>
                    <a:pt x="91416" y="307503"/>
                  </a:lnTo>
                  <a:lnTo>
                    <a:pt x="91416" y="294174"/>
                  </a:lnTo>
                  <a:lnTo>
                    <a:pt x="85703" y="279894"/>
                  </a:lnTo>
                  <a:lnTo>
                    <a:pt x="85703" y="269422"/>
                  </a:lnTo>
                  <a:lnTo>
                    <a:pt x="94273" y="259902"/>
                  </a:lnTo>
                  <a:lnTo>
                    <a:pt x="97130" y="259902"/>
                  </a:lnTo>
                  <a:lnTo>
                    <a:pt x="99986" y="252286"/>
                  </a:lnTo>
                  <a:lnTo>
                    <a:pt x="102843" y="249430"/>
                  </a:lnTo>
                  <a:lnTo>
                    <a:pt x="105700" y="241813"/>
                  </a:lnTo>
                  <a:lnTo>
                    <a:pt x="109509" y="238957"/>
                  </a:lnTo>
                  <a:lnTo>
                    <a:pt x="115222" y="235149"/>
                  </a:lnTo>
                  <a:lnTo>
                    <a:pt x="120936" y="235149"/>
                  </a:lnTo>
                  <a:lnTo>
                    <a:pt x="132363" y="228485"/>
                  </a:lnTo>
                  <a:lnTo>
                    <a:pt x="136172" y="224677"/>
                  </a:lnTo>
                  <a:lnTo>
                    <a:pt x="136172" y="221821"/>
                  </a:lnTo>
                  <a:lnTo>
                    <a:pt x="129506" y="214205"/>
                  </a:lnTo>
                  <a:lnTo>
                    <a:pt x="126649" y="214205"/>
                  </a:lnTo>
                  <a:lnTo>
                    <a:pt x="129506" y="190404"/>
                  </a:lnTo>
                  <a:lnTo>
                    <a:pt x="123793" y="190404"/>
                  </a:lnTo>
                  <a:lnTo>
                    <a:pt x="118079" y="173268"/>
                  </a:lnTo>
                  <a:lnTo>
                    <a:pt x="112366" y="169460"/>
                  </a:lnTo>
                  <a:lnTo>
                    <a:pt x="109509" y="176124"/>
                  </a:lnTo>
                  <a:lnTo>
                    <a:pt x="105700" y="169460"/>
                  </a:lnTo>
                  <a:lnTo>
                    <a:pt x="97130" y="169460"/>
                  </a:lnTo>
                  <a:lnTo>
                    <a:pt x="91416" y="165652"/>
                  </a:lnTo>
                  <a:lnTo>
                    <a:pt x="88559" y="162796"/>
                  </a:lnTo>
                  <a:lnTo>
                    <a:pt x="82846" y="158988"/>
                  </a:lnTo>
                  <a:lnTo>
                    <a:pt x="82846" y="141851"/>
                  </a:lnTo>
                  <a:lnTo>
                    <a:pt x="85703" y="138043"/>
                  </a:lnTo>
                  <a:lnTo>
                    <a:pt x="88559" y="138043"/>
                  </a:lnTo>
                  <a:lnTo>
                    <a:pt x="115222" y="107578"/>
                  </a:lnTo>
                  <a:lnTo>
                    <a:pt x="118079" y="99962"/>
                  </a:lnTo>
                  <a:lnTo>
                    <a:pt x="118079" y="90442"/>
                  </a:lnTo>
                  <a:lnTo>
                    <a:pt x="115222" y="82826"/>
                  </a:lnTo>
                  <a:lnTo>
                    <a:pt x="105700" y="72354"/>
                  </a:lnTo>
                  <a:lnTo>
                    <a:pt x="99986" y="69497"/>
                  </a:lnTo>
                  <a:lnTo>
                    <a:pt x="97130" y="69497"/>
                  </a:lnTo>
                  <a:lnTo>
                    <a:pt x="97130" y="59025"/>
                  </a:lnTo>
                  <a:lnTo>
                    <a:pt x="99986" y="52361"/>
                  </a:lnTo>
                  <a:lnTo>
                    <a:pt x="99986" y="44745"/>
                  </a:lnTo>
                  <a:lnTo>
                    <a:pt x="102843" y="41889"/>
                  </a:lnTo>
                  <a:lnTo>
                    <a:pt x="109509" y="38081"/>
                  </a:lnTo>
                  <a:lnTo>
                    <a:pt x="112366" y="34273"/>
                  </a:lnTo>
                  <a:lnTo>
                    <a:pt x="115222" y="27609"/>
                  </a:lnTo>
                  <a:lnTo>
                    <a:pt x="115222" y="20944"/>
                  </a:lnTo>
                  <a:lnTo>
                    <a:pt x="118079" y="17136"/>
                  </a:lnTo>
                  <a:lnTo>
                    <a:pt x="118079" y="10472"/>
                  </a:lnTo>
                  <a:lnTo>
                    <a:pt x="112366" y="10472"/>
                  </a:lnTo>
                  <a:lnTo>
                    <a:pt x="109509" y="17136"/>
                  </a:lnTo>
                  <a:lnTo>
                    <a:pt x="102843" y="20944"/>
                  </a:lnTo>
                  <a:lnTo>
                    <a:pt x="99986" y="27609"/>
                  </a:lnTo>
                  <a:lnTo>
                    <a:pt x="94273" y="34273"/>
                  </a:lnTo>
                  <a:lnTo>
                    <a:pt x="91416" y="34273"/>
                  </a:lnTo>
                  <a:lnTo>
                    <a:pt x="85703" y="31417"/>
                  </a:lnTo>
                  <a:lnTo>
                    <a:pt x="79989" y="23801"/>
                  </a:lnTo>
                  <a:lnTo>
                    <a:pt x="85703" y="17136"/>
                  </a:lnTo>
                  <a:lnTo>
                    <a:pt x="85703" y="14280"/>
                  </a:lnTo>
                  <a:lnTo>
                    <a:pt x="88559" y="6664"/>
                  </a:lnTo>
                  <a:lnTo>
                    <a:pt x="82846" y="0"/>
                  </a:lnTo>
                  <a:lnTo>
                    <a:pt x="67610" y="0"/>
                  </a:lnTo>
                  <a:lnTo>
                    <a:pt x="61896" y="3808"/>
                  </a:lnTo>
                  <a:lnTo>
                    <a:pt x="53326" y="6664"/>
                  </a:lnTo>
                  <a:lnTo>
                    <a:pt x="47613" y="10472"/>
                  </a:lnTo>
                  <a:lnTo>
                    <a:pt x="40947" y="17136"/>
                  </a:lnTo>
                  <a:lnTo>
                    <a:pt x="40947" y="23801"/>
                  </a:lnTo>
                  <a:close/>
                </a:path>
              </a:pathLst>
            </a:custGeom>
            <a:solidFill>
              <a:srgbClr val="AFABAB"/>
            </a:solidFill>
            <a:ln w="9518" cap="flat">
              <a:noFill/>
              <a:prstDash val="solid"/>
              <a:miter/>
            </a:ln>
          </p:spPr>
          <p:txBody>
            <a:bodyPr rtlCol="0" anchor="ctr"/>
            <a:lstStyle/>
            <a:p>
              <a:endParaRPr lang="en-US" noProof="0" dirty="0"/>
            </a:p>
          </p:txBody>
        </p:sp>
        <p:sp>
          <p:nvSpPr>
            <p:cNvPr id="6175" name="Serbest Form 6174">
              <a:extLst>
                <a:ext uri="{FF2B5EF4-FFF2-40B4-BE49-F238E27FC236}">
                  <a16:creationId xmlns:a16="http://schemas.microsoft.com/office/drawing/2014/main" id="{175EAFDB-987D-5F41-ACA2-EAF5F52A8804}"/>
                </a:ext>
              </a:extLst>
            </p:cNvPr>
            <p:cNvSpPr/>
            <p:nvPr/>
          </p:nvSpPr>
          <p:spPr>
            <a:xfrm>
              <a:off x="5921738" y="2206604"/>
              <a:ext cx="136171" cy="328447"/>
            </a:xfrm>
            <a:custGeom>
              <a:avLst/>
              <a:gdLst>
                <a:gd name="connsiteX0" fmla="*/ 20950 w 136171"/>
                <a:gd name="connsiteY0" fmla="*/ 34273 h 328447"/>
                <a:gd name="connsiteX1" fmla="*/ 29520 w 136171"/>
                <a:gd name="connsiteY1" fmla="*/ 38081 h 328447"/>
                <a:gd name="connsiteX2" fmla="*/ 29520 w 136171"/>
                <a:gd name="connsiteY2" fmla="*/ 44745 h 328447"/>
                <a:gd name="connsiteX3" fmla="*/ 26663 w 136171"/>
                <a:gd name="connsiteY3" fmla="*/ 52361 h 328447"/>
                <a:gd name="connsiteX4" fmla="*/ 26663 w 136171"/>
                <a:gd name="connsiteY4" fmla="*/ 72354 h 328447"/>
                <a:gd name="connsiteX5" fmla="*/ 29520 w 136171"/>
                <a:gd name="connsiteY5" fmla="*/ 79970 h 328447"/>
                <a:gd name="connsiteX6" fmla="*/ 29520 w 136171"/>
                <a:gd name="connsiteY6" fmla="*/ 103770 h 328447"/>
                <a:gd name="connsiteX7" fmla="*/ 26663 w 136171"/>
                <a:gd name="connsiteY7" fmla="*/ 110434 h 328447"/>
                <a:gd name="connsiteX8" fmla="*/ 26663 w 136171"/>
                <a:gd name="connsiteY8" fmla="*/ 118051 h 328447"/>
                <a:gd name="connsiteX9" fmla="*/ 23806 w 136171"/>
                <a:gd name="connsiteY9" fmla="*/ 120907 h 328447"/>
                <a:gd name="connsiteX10" fmla="*/ 23806 w 136171"/>
                <a:gd name="connsiteY10" fmla="*/ 124715 h 328447"/>
                <a:gd name="connsiteX11" fmla="*/ 12379 w 136171"/>
                <a:gd name="connsiteY11" fmla="*/ 135187 h 328447"/>
                <a:gd name="connsiteX12" fmla="*/ 0 w 136171"/>
                <a:gd name="connsiteY12" fmla="*/ 148515 h 328447"/>
                <a:gd name="connsiteX13" fmla="*/ 0 w 136171"/>
                <a:gd name="connsiteY13" fmla="*/ 173268 h 328447"/>
                <a:gd name="connsiteX14" fmla="*/ 5713 w 136171"/>
                <a:gd name="connsiteY14" fmla="*/ 173268 h 328447"/>
                <a:gd name="connsiteX15" fmla="*/ 5713 w 136171"/>
                <a:gd name="connsiteY15" fmla="*/ 190404 h 328447"/>
                <a:gd name="connsiteX16" fmla="*/ 12379 w 136171"/>
                <a:gd name="connsiteY16" fmla="*/ 190404 h 328447"/>
                <a:gd name="connsiteX17" fmla="*/ 20950 w 136171"/>
                <a:gd name="connsiteY17" fmla="*/ 193260 h 328447"/>
                <a:gd name="connsiteX18" fmla="*/ 26663 w 136171"/>
                <a:gd name="connsiteY18" fmla="*/ 200876 h 328447"/>
                <a:gd name="connsiteX19" fmla="*/ 26663 w 136171"/>
                <a:gd name="connsiteY19" fmla="*/ 224677 h 328447"/>
                <a:gd name="connsiteX20" fmla="*/ 29520 w 136171"/>
                <a:gd name="connsiteY20" fmla="*/ 224677 h 328447"/>
                <a:gd name="connsiteX21" fmla="*/ 32376 w 136171"/>
                <a:gd name="connsiteY21" fmla="*/ 228485 h 328447"/>
                <a:gd name="connsiteX22" fmla="*/ 44756 w 136171"/>
                <a:gd name="connsiteY22" fmla="*/ 235149 h 328447"/>
                <a:gd name="connsiteX23" fmla="*/ 47613 w 136171"/>
                <a:gd name="connsiteY23" fmla="*/ 241813 h 328447"/>
                <a:gd name="connsiteX24" fmla="*/ 50469 w 136171"/>
                <a:gd name="connsiteY24" fmla="*/ 245621 h 328447"/>
                <a:gd name="connsiteX25" fmla="*/ 53326 w 136171"/>
                <a:gd name="connsiteY25" fmla="*/ 259902 h 328447"/>
                <a:gd name="connsiteX26" fmla="*/ 56182 w 136171"/>
                <a:gd name="connsiteY26" fmla="*/ 283702 h 328447"/>
                <a:gd name="connsiteX27" fmla="*/ 61896 w 136171"/>
                <a:gd name="connsiteY27" fmla="*/ 311311 h 328447"/>
                <a:gd name="connsiteX28" fmla="*/ 67610 w 136171"/>
                <a:gd name="connsiteY28" fmla="*/ 328447 h 328447"/>
                <a:gd name="connsiteX29" fmla="*/ 70466 w 136171"/>
                <a:gd name="connsiteY29" fmla="*/ 325591 h 328447"/>
                <a:gd name="connsiteX30" fmla="*/ 77132 w 136171"/>
                <a:gd name="connsiteY30" fmla="*/ 325591 h 328447"/>
                <a:gd name="connsiteX31" fmla="*/ 91416 w 136171"/>
                <a:gd name="connsiteY31" fmla="*/ 307503 h 328447"/>
                <a:gd name="connsiteX32" fmla="*/ 91416 w 136171"/>
                <a:gd name="connsiteY32" fmla="*/ 294174 h 328447"/>
                <a:gd name="connsiteX33" fmla="*/ 85703 w 136171"/>
                <a:gd name="connsiteY33" fmla="*/ 279894 h 328447"/>
                <a:gd name="connsiteX34" fmla="*/ 85703 w 136171"/>
                <a:gd name="connsiteY34" fmla="*/ 269422 h 328447"/>
                <a:gd name="connsiteX35" fmla="*/ 94273 w 136171"/>
                <a:gd name="connsiteY35" fmla="*/ 259902 h 328447"/>
                <a:gd name="connsiteX36" fmla="*/ 97130 w 136171"/>
                <a:gd name="connsiteY36" fmla="*/ 259902 h 328447"/>
                <a:gd name="connsiteX37" fmla="*/ 99986 w 136171"/>
                <a:gd name="connsiteY37" fmla="*/ 252286 h 328447"/>
                <a:gd name="connsiteX38" fmla="*/ 102843 w 136171"/>
                <a:gd name="connsiteY38" fmla="*/ 249430 h 328447"/>
                <a:gd name="connsiteX39" fmla="*/ 105700 w 136171"/>
                <a:gd name="connsiteY39" fmla="*/ 241813 h 328447"/>
                <a:gd name="connsiteX40" fmla="*/ 109509 w 136171"/>
                <a:gd name="connsiteY40" fmla="*/ 238957 h 328447"/>
                <a:gd name="connsiteX41" fmla="*/ 115222 w 136171"/>
                <a:gd name="connsiteY41" fmla="*/ 235149 h 328447"/>
                <a:gd name="connsiteX42" fmla="*/ 120936 w 136171"/>
                <a:gd name="connsiteY42" fmla="*/ 235149 h 328447"/>
                <a:gd name="connsiteX43" fmla="*/ 132363 w 136171"/>
                <a:gd name="connsiteY43" fmla="*/ 228485 h 328447"/>
                <a:gd name="connsiteX44" fmla="*/ 136172 w 136171"/>
                <a:gd name="connsiteY44" fmla="*/ 224677 h 328447"/>
                <a:gd name="connsiteX45" fmla="*/ 136172 w 136171"/>
                <a:gd name="connsiteY45" fmla="*/ 221821 h 328447"/>
                <a:gd name="connsiteX46" fmla="*/ 129506 w 136171"/>
                <a:gd name="connsiteY46" fmla="*/ 214205 h 328447"/>
                <a:gd name="connsiteX47" fmla="*/ 126649 w 136171"/>
                <a:gd name="connsiteY47" fmla="*/ 214205 h 328447"/>
                <a:gd name="connsiteX48" fmla="*/ 129506 w 136171"/>
                <a:gd name="connsiteY48" fmla="*/ 190404 h 328447"/>
                <a:gd name="connsiteX49" fmla="*/ 123793 w 136171"/>
                <a:gd name="connsiteY49" fmla="*/ 190404 h 328447"/>
                <a:gd name="connsiteX50" fmla="*/ 118079 w 136171"/>
                <a:gd name="connsiteY50" fmla="*/ 173268 h 328447"/>
                <a:gd name="connsiteX51" fmla="*/ 112366 w 136171"/>
                <a:gd name="connsiteY51" fmla="*/ 169460 h 328447"/>
                <a:gd name="connsiteX52" fmla="*/ 109509 w 136171"/>
                <a:gd name="connsiteY52" fmla="*/ 176124 h 328447"/>
                <a:gd name="connsiteX53" fmla="*/ 105700 w 136171"/>
                <a:gd name="connsiteY53" fmla="*/ 169460 h 328447"/>
                <a:gd name="connsiteX54" fmla="*/ 97130 w 136171"/>
                <a:gd name="connsiteY54" fmla="*/ 169460 h 328447"/>
                <a:gd name="connsiteX55" fmla="*/ 91416 w 136171"/>
                <a:gd name="connsiteY55" fmla="*/ 165652 h 328447"/>
                <a:gd name="connsiteX56" fmla="*/ 88559 w 136171"/>
                <a:gd name="connsiteY56" fmla="*/ 162796 h 328447"/>
                <a:gd name="connsiteX57" fmla="*/ 82846 w 136171"/>
                <a:gd name="connsiteY57" fmla="*/ 158988 h 328447"/>
                <a:gd name="connsiteX58" fmla="*/ 82846 w 136171"/>
                <a:gd name="connsiteY58" fmla="*/ 141851 h 328447"/>
                <a:gd name="connsiteX59" fmla="*/ 85703 w 136171"/>
                <a:gd name="connsiteY59" fmla="*/ 138043 h 328447"/>
                <a:gd name="connsiteX60" fmla="*/ 88559 w 136171"/>
                <a:gd name="connsiteY60" fmla="*/ 138043 h 328447"/>
                <a:gd name="connsiteX61" fmla="*/ 115222 w 136171"/>
                <a:gd name="connsiteY61" fmla="*/ 107578 h 328447"/>
                <a:gd name="connsiteX62" fmla="*/ 118079 w 136171"/>
                <a:gd name="connsiteY62" fmla="*/ 99962 h 328447"/>
                <a:gd name="connsiteX63" fmla="*/ 118079 w 136171"/>
                <a:gd name="connsiteY63" fmla="*/ 90442 h 328447"/>
                <a:gd name="connsiteX64" fmla="*/ 115222 w 136171"/>
                <a:gd name="connsiteY64" fmla="*/ 82826 h 328447"/>
                <a:gd name="connsiteX65" fmla="*/ 105700 w 136171"/>
                <a:gd name="connsiteY65" fmla="*/ 72354 h 328447"/>
                <a:gd name="connsiteX66" fmla="*/ 99986 w 136171"/>
                <a:gd name="connsiteY66" fmla="*/ 69497 h 328447"/>
                <a:gd name="connsiteX67" fmla="*/ 97130 w 136171"/>
                <a:gd name="connsiteY67" fmla="*/ 69497 h 328447"/>
                <a:gd name="connsiteX68" fmla="*/ 97130 w 136171"/>
                <a:gd name="connsiteY68" fmla="*/ 59025 h 328447"/>
                <a:gd name="connsiteX69" fmla="*/ 99986 w 136171"/>
                <a:gd name="connsiteY69" fmla="*/ 52361 h 328447"/>
                <a:gd name="connsiteX70" fmla="*/ 99986 w 136171"/>
                <a:gd name="connsiteY70" fmla="*/ 44745 h 328447"/>
                <a:gd name="connsiteX71" fmla="*/ 102843 w 136171"/>
                <a:gd name="connsiteY71" fmla="*/ 41889 h 328447"/>
                <a:gd name="connsiteX72" fmla="*/ 109509 w 136171"/>
                <a:gd name="connsiteY72" fmla="*/ 38081 h 328447"/>
                <a:gd name="connsiteX73" fmla="*/ 112366 w 136171"/>
                <a:gd name="connsiteY73" fmla="*/ 34273 h 328447"/>
                <a:gd name="connsiteX74" fmla="*/ 115222 w 136171"/>
                <a:gd name="connsiteY74" fmla="*/ 27609 h 328447"/>
                <a:gd name="connsiteX75" fmla="*/ 115222 w 136171"/>
                <a:gd name="connsiteY75" fmla="*/ 20944 h 328447"/>
                <a:gd name="connsiteX76" fmla="*/ 118079 w 136171"/>
                <a:gd name="connsiteY76" fmla="*/ 17136 h 328447"/>
                <a:gd name="connsiteX77" fmla="*/ 118079 w 136171"/>
                <a:gd name="connsiteY77" fmla="*/ 10472 h 328447"/>
                <a:gd name="connsiteX78" fmla="*/ 112366 w 136171"/>
                <a:gd name="connsiteY78" fmla="*/ 10472 h 328447"/>
                <a:gd name="connsiteX79" fmla="*/ 109509 w 136171"/>
                <a:gd name="connsiteY79" fmla="*/ 17136 h 328447"/>
                <a:gd name="connsiteX80" fmla="*/ 102843 w 136171"/>
                <a:gd name="connsiteY80" fmla="*/ 20944 h 328447"/>
                <a:gd name="connsiteX81" fmla="*/ 99986 w 136171"/>
                <a:gd name="connsiteY81" fmla="*/ 27609 h 328447"/>
                <a:gd name="connsiteX82" fmla="*/ 94273 w 136171"/>
                <a:gd name="connsiteY82" fmla="*/ 34273 h 328447"/>
                <a:gd name="connsiteX83" fmla="*/ 91416 w 136171"/>
                <a:gd name="connsiteY83" fmla="*/ 34273 h 328447"/>
                <a:gd name="connsiteX84" fmla="*/ 85703 w 136171"/>
                <a:gd name="connsiteY84" fmla="*/ 31417 h 328447"/>
                <a:gd name="connsiteX85" fmla="*/ 79989 w 136171"/>
                <a:gd name="connsiteY85" fmla="*/ 23801 h 328447"/>
                <a:gd name="connsiteX86" fmla="*/ 85703 w 136171"/>
                <a:gd name="connsiteY86" fmla="*/ 17136 h 328447"/>
                <a:gd name="connsiteX87" fmla="*/ 85703 w 136171"/>
                <a:gd name="connsiteY87" fmla="*/ 14280 h 328447"/>
                <a:gd name="connsiteX88" fmla="*/ 88559 w 136171"/>
                <a:gd name="connsiteY88" fmla="*/ 6664 h 328447"/>
                <a:gd name="connsiteX89" fmla="*/ 82846 w 136171"/>
                <a:gd name="connsiteY89" fmla="*/ 0 h 328447"/>
                <a:gd name="connsiteX90" fmla="*/ 67610 w 136171"/>
                <a:gd name="connsiteY90" fmla="*/ 0 h 328447"/>
                <a:gd name="connsiteX91" fmla="*/ 61896 w 136171"/>
                <a:gd name="connsiteY91" fmla="*/ 3808 h 328447"/>
                <a:gd name="connsiteX92" fmla="*/ 53326 w 136171"/>
                <a:gd name="connsiteY92" fmla="*/ 6664 h 328447"/>
                <a:gd name="connsiteX93" fmla="*/ 47613 w 136171"/>
                <a:gd name="connsiteY93" fmla="*/ 10472 h 328447"/>
                <a:gd name="connsiteX94" fmla="*/ 40947 w 136171"/>
                <a:gd name="connsiteY94" fmla="*/ 17136 h 328447"/>
                <a:gd name="connsiteX95" fmla="*/ 40947 w 136171"/>
                <a:gd name="connsiteY95" fmla="*/ 23801 h 3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36171" h="328447">
                  <a:moveTo>
                    <a:pt x="20950" y="34273"/>
                  </a:moveTo>
                  <a:lnTo>
                    <a:pt x="29520" y="38081"/>
                  </a:lnTo>
                  <a:lnTo>
                    <a:pt x="29520" y="44745"/>
                  </a:lnTo>
                  <a:lnTo>
                    <a:pt x="26663" y="52361"/>
                  </a:lnTo>
                  <a:lnTo>
                    <a:pt x="26663" y="72354"/>
                  </a:lnTo>
                  <a:lnTo>
                    <a:pt x="29520" y="79970"/>
                  </a:lnTo>
                  <a:lnTo>
                    <a:pt x="29520" y="103770"/>
                  </a:lnTo>
                  <a:lnTo>
                    <a:pt x="26663" y="110434"/>
                  </a:lnTo>
                  <a:lnTo>
                    <a:pt x="26663" y="118051"/>
                  </a:lnTo>
                  <a:lnTo>
                    <a:pt x="23806" y="120907"/>
                  </a:lnTo>
                  <a:lnTo>
                    <a:pt x="23806" y="124715"/>
                  </a:lnTo>
                  <a:lnTo>
                    <a:pt x="12379" y="135187"/>
                  </a:lnTo>
                  <a:lnTo>
                    <a:pt x="0" y="148515"/>
                  </a:lnTo>
                  <a:lnTo>
                    <a:pt x="0" y="173268"/>
                  </a:lnTo>
                  <a:lnTo>
                    <a:pt x="5713" y="173268"/>
                  </a:lnTo>
                  <a:lnTo>
                    <a:pt x="5713" y="190404"/>
                  </a:lnTo>
                  <a:lnTo>
                    <a:pt x="12379" y="190404"/>
                  </a:lnTo>
                  <a:lnTo>
                    <a:pt x="20950" y="193260"/>
                  </a:lnTo>
                  <a:lnTo>
                    <a:pt x="26663" y="200876"/>
                  </a:lnTo>
                  <a:lnTo>
                    <a:pt x="26663" y="224677"/>
                  </a:lnTo>
                  <a:lnTo>
                    <a:pt x="29520" y="224677"/>
                  </a:lnTo>
                  <a:lnTo>
                    <a:pt x="32376" y="228485"/>
                  </a:lnTo>
                  <a:lnTo>
                    <a:pt x="44756" y="235149"/>
                  </a:lnTo>
                  <a:lnTo>
                    <a:pt x="47613" y="241813"/>
                  </a:lnTo>
                  <a:lnTo>
                    <a:pt x="50469" y="245621"/>
                  </a:lnTo>
                  <a:lnTo>
                    <a:pt x="53326" y="259902"/>
                  </a:lnTo>
                  <a:lnTo>
                    <a:pt x="56182" y="283702"/>
                  </a:lnTo>
                  <a:lnTo>
                    <a:pt x="61896" y="311311"/>
                  </a:lnTo>
                  <a:lnTo>
                    <a:pt x="67610" y="328447"/>
                  </a:lnTo>
                  <a:lnTo>
                    <a:pt x="70466" y="325591"/>
                  </a:lnTo>
                  <a:lnTo>
                    <a:pt x="77132" y="325591"/>
                  </a:lnTo>
                  <a:lnTo>
                    <a:pt x="91416" y="307503"/>
                  </a:lnTo>
                  <a:lnTo>
                    <a:pt x="91416" y="294174"/>
                  </a:lnTo>
                  <a:lnTo>
                    <a:pt x="85703" y="279894"/>
                  </a:lnTo>
                  <a:lnTo>
                    <a:pt x="85703" y="269422"/>
                  </a:lnTo>
                  <a:lnTo>
                    <a:pt x="94273" y="259902"/>
                  </a:lnTo>
                  <a:lnTo>
                    <a:pt x="97130" y="259902"/>
                  </a:lnTo>
                  <a:lnTo>
                    <a:pt x="99986" y="252286"/>
                  </a:lnTo>
                  <a:lnTo>
                    <a:pt x="102843" y="249430"/>
                  </a:lnTo>
                  <a:lnTo>
                    <a:pt x="105700" y="241813"/>
                  </a:lnTo>
                  <a:lnTo>
                    <a:pt x="109509" y="238957"/>
                  </a:lnTo>
                  <a:lnTo>
                    <a:pt x="115222" y="235149"/>
                  </a:lnTo>
                  <a:lnTo>
                    <a:pt x="120936" y="235149"/>
                  </a:lnTo>
                  <a:lnTo>
                    <a:pt x="132363" y="228485"/>
                  </a:lnTo>
                  <a:lnTo>
                    <a:pt x="136172" y="224677"/>
                  </a:lnTo>
                  <a:lnTo>
                    <a:pt x="136172" y="221821"/>
                  </a:lnTo>
                  <a:lnTo>
                    <a:pt x="129506" y="214205"/>
                  </a:lnTo>
                  <a:lnTo>
                    <a:pt x="126649" y="214205"/>
                  </a:lnTo>
                  <a:lnTo>
                    <a:pt x="129506" y="190404"/>
                  </a:lnTo>
                  <a:lnTo>
                    <a:pt x="123793" y="190404"/>
                  </a:lnTo>
                  <a:lnTo>
                    <a:pt x="118079" y="173268"/>
                  </a:lnTo>
                  <a:lnTo>
                    <a:pt x="112366" y="169460"/>
                  </a:lnTo>
                  <a:lnTo>
                    <a:pt x="109509" y="176124"/>
                  </a:lnTo>
                  <a:lnTo>
                    <a:pt x="105700" y="169460"/>
                  </a:lnTo>
                  <a:lnTo>
                    <a:pt x="97130" y="169460"/>
                  </a:lnTo>
                  <a:lnTo>
                    <a:pt x="91416" y="165652"/>
                  </a:lnTo>
                  <a:lnTo>
                    <a:pt x="88559" y="162796"/>
                  </a:lnTo>
                  <a:lnTo>
                    <a:pt x="82846" y="158988"/>
                  </a:lnTo>
                  <a:lnTo>
                    <a:pt x="82846" y="141851"/>
                  </a:lnTo>
                  <a:lnTo>
                    <a:pt x="85703" y="138043"/>
                  </a:lnTo>
                  <a:lnTo>
                    <a:pt x="88559" y="138043"/>
                  </a:lnTo>
                  <a:lnTo>
                    <a:pt x="115222" y="107578"/>
                  </a:lnTo>
                  <a:lnTo>
                    <a:pt x="118079" y="99962"/>
                  </a:lnTo>
                  <a:lnTo>
                    <a:pt x="118079" y="90442"/>
                  </a:lnTo>
                  <a:lnTo>
                    <a:pt x="115222" y="82826"/>
                  </a:lnTo>
                  <a:lnTo>
                    <a:pt x="105700" y="72354"/>
                  </a:lnTo>
                  <a:lnTo>
                    <a:pt x="99986" y="69497"/>
                  </a:lnTo>
                  <a:lnTo>
                    <a:pt x="97130" y="69497"/>
                  </a:lnTo>
                  <a:lnTo>
                    <a:pt x="97130" y="59025"/>
                  </a:lnTo>
                  <a:lnTo>
                    <a:pt x="99986" y="52361"/>
                  </a:lnTo>
                  <a:lnTo>
                    <a:pt x="99986" y="44745"/>
                  </a:lnTo>
                  <a:lnTo>
                    <a:pt x="102843" y="41889"/>
                  </a:lnTo>
                  <a:lnTo>
                    <a:pt x="109509" y="38081"/>
                  </a:lnTo>
                  <a:lnTo>
                    <a:pt x="112366" y="34273"/>
                  </a:lnTo>
                  <a:lnTo>
                    <a:pt x="115222" y="27609"/>
                  </a:lnTo>
                  <a:lnTo>
                    <a:pt x="115222" y="20944"/>
                  </a:lnTo>
                  <a:lnTo>
                    <a:pt x="118079" y="17136"/>
                  </a:lnTo>
                  <a:lnTo>
                    <a:pt x="118079" y="10472"/>
                  </a:lnTo>
                  <a:lnTo>
                    <a:pt x="112366" y="10472"/>
                  </a:lnTo>
                  <a:lnTo>
                    <a:pt x="109509" y="17136"/>
                  </a:lnTo>
                  <a:lnTo>
                    <a:pt x="102843" y="20944"/>
                  </a:lnTo>
                  <a:lnTo>
                    <a:pt x="99986" y="27609"/>
                  </a:lnTo>
                  <a:lnTo>
                    <a:pt x="94273" y="34273"/>
                  </a:lnTo>
                  <a:lnTo>
                    <a:pt x="91416" y="34273"/>
                  </a:lnTo>
                  <a:lnTo>
                    <a:pt x="85703" y="31417"/>
                  </a:lnTo>
                  <a:lnTo>
                    <a:pt x="79989" y="23801"/>
                  </a:lnTo>
                  <a:lnTo>
                    <a:pt x="85703" y="17136"/>
                  </a:lnTo>
                  <a:lnTo>
                    <a:pt x="85703" y="14280"/>
                  </a:lnTo>
                  <a:lnTo>
                    <a:pt x="88559" y="6664"/>
                  </a:lnTo>
                  <a:lnTo>
                    <a:pt x="82846" y="0"/>
                  </a:lnTo>
                  <a:lnTo>
                    <a:pt x="67610" y="0"/>
                  </a:lnTo>
                  <a:lnTo>
                    <a:pt x="61896" y="3808"/>
                  </a:lnTo>
                  <a:lnTo>
                    <a:pt x="53326" y="6664"/>
                  </a:lnTo>
                  <a:lnTo>
                    <a:pt x="47613" y="10472"/>
                  </a:lnTo>
                  <a:lnTo>
                    <a:pt x="40947" y="17136"/>
                  </a:lnTo>
                  <a:lnTo>
                    <a:pt x="40947" y="23801"/>
                  </a:lnTo>
                  <a:close/>
                </a:path>
              </a:pathLst>
            </a:custGeom>
            <a:noFill/>
            <a:ln w="2379" cap="flat">
              <a:solidFill>
                <a:srgbClr val="FFFFFF"/>
              </a:solidFill>
              <a:prstDash val="solid"/>
              <a:round/>
            </a:ln>
          </p:spPr>
          <p:txBody>
            <a:bodyPr rtlCol="0" anchor="ctr"/>
            <a:lstStyle/>
            <a:p>
              <a:endParaRPr lang="en-US" noProof="0" dirty="0"/>
            </a:p>
          </p:txBody>
        </p:sp>
        <p:sp>
          <p:nvSpPr>
            <p:cNvPr id="6176" name="Serbest Form 6175">
              <a:extLst>
                <a:ext uri="{FF2B5EF4-FFF2-40B4-BE49-F238E27FC236}">
                  <a16:creationId xmlns:a16="http://schemas.microsoft.com/office/drawing/2014/main" id="{9AAC6406-3D38-7049-8AF1-7C66DB877D5B}"/>
                </a:ext>
              </a:extLst>
            </p:cNvPr>
            <p:cNvSpPr/>
            <p:nvPr/>
          </p:nvSpPr>
          <p:spPr>
            <a:xfrm>
              <a:off x="5612256" y="3444232"/>
              <a:ext cx="78084" cy="251333"/>
            </a:xfrm>
            <a:custGeom>
              <a:avLst/>
              <a:gdLst>
                <a:gd name="connsiteX0" fmla="*/ 71419 w 78084"/>
                <a:gd name="connsiteY0" fmla="*/ 220869 h 251333"/>
                <a:gd name="connsiteX1" fmla="*/ 67610 w 78084"/>
                <a:gd name="connsiteY1" fmla="*/ 179932 h 251333"/>
                <a:gd name="connsiteX2" fmla="*/ 74275 w 78084"/>
                <a:gd name="connsiteY2" fmla="*/ 176124 h 251333"/>
                <a:gd name="connsiteX3" fmla="*/ 67610 w 78084"/>
                <a:gd name="connsiteY3" fmla="*/ 168508 h 251333"/>
                <a:gd name="connsiteX4" fmla="*/ 67610 w 78084"/>
                <a:gd name="connsiteY4" fmla="*/ 131379 h 251333"/>
                <a:gd name="connsiteX5" fmla="*/ 74275 w 78084"/>
                <a:gd name="connsiteY5" fmla="*/ 123763 h 251333"/>
                <a:gd name="connsiteX6" fmla="*/ 71419 w 78084"/>
                <a:gd name="connsiteY6" fmla="*/ 116146 h 251333"/>
                <a:gd name="connsiteX7" fmla="*/ 71419 w 78084"/>
                <a:gd name="connsiteY7" fmla="*/ 97106 h 251333"/>
                <a:gd name="connsiteX8" fmla="*/ 67610 w 78084"/>
                <a:gd name="connsiteY8" fmla="*/ 89490 h 251333"/>
                <a:gd name="connsiteX9" fmla="*/ 60944 w 78084"/>
                <a:gd name="connsiteY9" fmla="*/ 82826 h 251333"/>
                <a:gd name="connsiteX10" fmla="*/ 60944 w 78084"/>
                <a:gd name="connsiteY10" fmla="*/ 56169 h 251333"/>
                <a:gd name="connsiteX11" fmla="*/ 43803 w 78084"/>
                <a:gd name="connsiteY11" fmla="*/ 37129 h 251333"/>
                <a:gd name="connsiteX12" fmla="*/ 37137 w 78084"/>
                <a:gd name="connsiteY12" fmla="*/ 33321 h 251333"/>
                <a:gd name="connsiteX13" fmla="*/ 37137 w 78084"/>
                <a:gd name="connsiteY13" fmla="*/ 15232 h 251333"/>
                <a:gd name="connsiteX14" fmla="*/ 40947 w 78084"/>
                <a:gd name="connsiteY14" fmla="*/ 3808 h 251333"/>
                <a:gd name="connsiteX15" fmla="*/ 30472 w 78084"/>
                <a:gd name="connsiteY15" fmla="*/ 3808 h 251333"/>
                <a:gd name="connsiteX16" fmla="*/ 17140 w 78084"/>
                <a:gd name="connsiteY16" fmla="*/ 0 h 251333"/>
                <a:gd name="connsiteX17" fmla="*/ 6666 w 78084"/>
                <a:gd name="connsiteY17" fmla="*/ 0 h 251333"/>
                <a:gd name="connsiteX18" fmla="*/ 6666 w 78084"/>
                <a:gd name="connsiteY18" fmla="*/ 11424 h 251333"/>
                <a:gd name="connsiteX19" fmla="*/ 0 w 78084"/>
                <a:gd name="connsiteY19" fmla="*/ 18088 h 251333"/>
                <a:gd name="connsiteX20" fmla="*/ 19997 w 78084"/>
                <a:gd name="connsiteY20" fmla="*/ 33321 h 251333"/>
                <a:gd name="connsiteX21" fmla="*/ 13331 w 78084"/>
                <a:gd name="connsiteY21" fmla="*/ 82826 h 251333"/>
                <a:gd name="connsiteX22" fmla="*/ 19997 w 78084"/>
                <a:gd name="connsiteY22" fmla="*/ 75210 h 251333"/>
                <a:gd name="connsiteX23" fmla="*/ 23806 w 78084"/>
                <a:gd name="connsiteY23" fmla="*/ 75210 h 251333"/>
                <a:gd name="connsiteX24" fmla="*/ 27615 w 78084"/>
                <a:gd name="connsiteY24" fmla="*/ 79018 h 251333"/>
                <a:gd name="connsiteX25" fmla="*/ 27615 w 78084"/>
                <a:gd name="connsiteY25" fmla="*/ 93298 h 251333"/>
                <a:gd name="connsiteX26" fmla="*/ 23806 w 78084"/>
                <a:gd name="connsiteY26" fmla="*/ 100914 h 251333"/>
                <a:gd name="connsiteX27" fmla="*/ 30472 w 78084"/>
                <a:gd name="connsiteY27" fmla="*/ 108530 h 251333"/>
                <a:gd name="connsiteX28" fmla="*/ 30472 w 78084"/>
                <a:gd name="connsiteY28" fmla="*/ 112338 h 251333"/>
                <a:gd name="connsiteX29" fmla="*/ 27615 w 78084"/>
                <a:gd name="connsiteY29" fmla="*/ 112338 h 251333"/>
                <a:gd name="connsiteX30" fmla="*/ 19997 w 78084"/>
                <a:gd name="connsiteY30" fmla="*/ 119955 h 251333"/>
                <a:gd name="connsiteX31" fmla="*/ 23806 w 78084"/>
                <a:gd name="connsiteY31" fmla="*/ 123763 h 251333"/>
                <a:gd name="connsiteX32" fmla="*/ 30472 w 78084"/>
                <a:gd name="connsiteY32" fmla="*/ 127571 h 251333"/>
                <a:gd name="connsiteX33" fmla="*/ 34281 w 78084"/>
                <a:gd name="connsiteY33" fmla="*/ 131379 h 251333"/>
                <a:gd name="connsiteX34" fmla="*/ 34281 w 78084"/>
                <a:gd name="connsiteY34" fmla="*/ 138995 h 251333"/>
                <a:gd name="connsiteX35" fmla="*/ 30472 w 78084"/>
                <a:gd name="connsiteY35" fmla="*/ 142803 h 251333"/>
                <a:gd name="connsiteX36" fmla="*/ 30472 w 78084"/>
                <a:gd name="connsiteY36" fmla="*/ 168508 h 251333"/>
                <a:gd name="connsiteX37" fmla="*/ 27615 w 78084"/>
                <a:gd name="connsiteY37" fmla="*/ 172316 h 251333"/>
                <a:gd name="connsiteX38" fmla="*/ 27615 w 78084"/>
                <a:gd name="connsiteY38" fmla="*/ 183740 h 251333"/>
                <a:gd name="connsiteX39" fmla="*/ 30472 w 78084"/>
                <a:gd name="connsiteY39" fmla="*/ 183740 h 251333"/>
                <a:gd name="connsiteX40" fmla="*/ 34281 w 78084"/>
                <a:gd name="connsiteY40" fmla="*/ 187548 h 251333"/>
                <a:gd name="connsiteX41" fmla="*/ 34281 w 78084"/>
                <a:gd name="connsiteY41" fmla="*/ 195164 h 251333"/>
                <a:gd name="connsiteX42" fmla="*/ 30472 w 78084"/>
                <a:gd name="connsiteY42" fmla="*/ 202780 h 251333"/>
                <a:gd name="connsiteX43" fmla="*/ 30472 w 78084"/>
                <a:gd name="connsiteY43" fmla="*/ 209445 h 251333"/>
                <a:gd name="connsiteX44" fmla="*/ 37137 w 78084"/>
                <a:gd name="connsiteY44" fmla="*/ 236101 h 251333"/>
                <a:gd name="connsiteX45" fmla="*/ 54278 w 78084"/>
                <a:gd name="connsiteY45" fmla="*/ 251334 h 251333"/>
                <a:gd name="connsiteX46" fmla="*/ 60944 w 78084"/>
                <a:gd name="connsiteY46" fmla="*/ 247525 h 251333"/>
                <a:gd name="connsiteX47" fmla="*/ 67610 w 78084"/>
                <a:gd name="connsiteY47" fmla="*/ 239909 h 251333"/>
                <a:gd name="connsiteX48" fmla="*/ 78085 w 78084"/>
                <a:gd name="connsiteY48" fmla="*/ 239909 h 251333"/>
                <a:gd name="connsiteX49" fmla="*/ 78085 w 78084"/>
                <a:gd name="connsiteY49" fmla="*/ 232293 h 251333"/>
                <a:gd name="connsiteX50" fmla="*/ 71419 w 78084"/>
                <a:gd name="connsiteY50" fmla="*/ 224677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084" h="251333">
                  <a:moveTo>
                    <a:pt x="71419" y="220869"/>
                  </a:moveTo>
                  <a:lnTo>
                    <a:pt x="67610" y="179932"/>
                  </a:lnTo>
                  <a:lnTo>
                    <a:pt x="74275" y="176124"/>
                  </a:lnTo>
                  <a:lnTo>
                    <a:pt x="67610" y="168508"/>
                  </a:lnTo>
                  <a:lnTo>
                    <a:pt x="67610" y="131379"/>
                  </a:lnTo>
                  <a:lnTo>
                    <a:pt x="74275" y="123763"/>
                  </a:lnTo>
                  <a:lnTo>
                    <a:pt x="71419" y="116146"/>
                  </a:lnTo>
                  <a:lnTo>
                    <a:pt x="71419" y="97106"/>
                  </a:lnTo>
                  <a:lnTo>
                    <a:pt x="67610" y="89490"/>
                  </a:lnTo>
                  <a:lnTo>
                    <a:pt x="60944" y="82826"/>
                  </a:lnTo>
                  <a:lnTo>
                    <a:pt x="60944" y="56169"/>
                  </a:lnTo>
                  <a:lnTo>
                    <a:pt x="43803" y="37129"/>
                  </a:lnTo>
                  <a:lnTo>
                    <a:pt x="37137" y="33321"/>
                  </a:lnTo>
                  <a:lnTo>
                    <a:pt x="37137" y="15232"/>
                  </a:lnTo>
                  <a:lnTo>
                    <a:pt x="40947" y="3808"/>
                  </a:lnTo>
                  <a:lnTo>
                    <a:pt x="30472" y="3808"/>
                  </a:lnTo>
                  <a:lnTo>
                    <a:pt x="17140" y="0"/>
                  </a:lnTo>
                  <a:lnTo>
                    <a:pt x="6666" y="0"/>
                  </a:lnTo>
                  <a:lnTo>
                    <a:pt x="6666" y="11424"/>
                  </a:lnTo>
                  <a:lnTo>
                    <a:pt x="0" y="18088"/>
                  </a:lnTo>
                  <a:lnTo>
                    <a:pt x="19997" y="33321"/>
                  </a:lnTo>
                  <a:lnTo>
                    <a:pt x="13331" y="82826"/>
                  </a:lnTo>
                  <a:lnTo>
                    <a:pt x="19997" y="75210"/>
                  </a:lnTo>
                  <a:lnTo>
                    <a:pt x="23806" y="75210"/>
                  </a:lnTo>
                  <a:lnTo>
                    <a:pt x="27615" y="79018"/>
                  </a:lnTo>
                  <a:lnTo>
                    <a:pt x="27615" y="93298"/>
                  </a:lnTo>
                  <a:lnTo>
                    <a:pt x="23806" y="100914"/>
                  </a:lnTo>
                  <a:lnTo>
                    <a:pt x="30472" y="108530"/>
                  </a:lnTo>
                  <a:lnTo>
                    <a:pt x="30472" y="112338"/>
                  </a:lnTo>
                  <a:lnTo>
                    <a:pt x="27615" y="112338"/>
                  </a:lnTo>
                  <a:lnTo>
                    <a:pt x="19997" y="119955"/>
                  </a:lnTo>
                  <a:lnTo>
                    <a:pt x="23806" y="123763"/>
                  </a:lnTo>
                  <a:lnTo>
                    <a:pt x="30472" y="127571"/>
                  </a:lnTo>
                  <a:lnTo>
                    <a:pt x="34281" y="131379"/>
                  </a:lnTo>
                  <a:lnTo>
                    <a:pt x="34281" y="138995"/>
                  </a:lnTo>
                  <a:lnTo>
                    <a:pt x="30472" y="142803"/>
                  </a:lnTo>
                  <a:lnTo>
                    <a:pt x="30472" y="168508"/>
                  </a:lnTo>
                  <a:lnTo>
                    <a:pt x="27615" y="172316"/>
                  </a:lnTo>
                  <a:lnTo>
                    <a:pt x="27615" y="183740"/>
                  </a:lnTo>
                  <a:lnTo>
                    <a:pt x="30472" y="183740"/>
                  </a:lnTo>
                  <a:lnTo>
                    <a:pt x="34281" y="187548"/>
                  </a:lnTo>
                  <a:lnTo>
                    <a:pt x="34281" y="195164"/>
                  </a:lnTo>
                  <a:lnTo>
                    <a:pt x="30472" y="202780"/>
                  </a:lnTo>
                  <a:lnTo>
                    <a:pt x="30472" y="209445"/>
                  </a:lnTo>
                  <a:lnTo>
                    <a:pt x="37137" y="236101"/>
                  </a:lnTo>
                  <a:lnTo>
                    <a:pt x="54278" y="251334"/>
                  </a:lnTo>
                  <a:lnTo>
                    <a:pt x="60944" y="247525"/>
                  </a:lnTo>
                  <a:lnTo>
                    <a:pt x="67610" y="239909"/>
                  </a:lnTo>
                  <a:lnTo>
                    <a:pt x="78085" y="239909"/>
                  </a:lnTo>
                  <a:lnTo>
                    <a:pt x="78085" y="232293"/>
                  </a:lnTo>
                  <a:lnTo>
                    <a:pt x="71419" y="224677"/>
                  </a:lnTo>
                  <a:close/>
                </a:path>
              </a:pathLst>
            </a:custGeom>
            <a:solidFill>
              <a:srgbClr val="AFABAB"/>
            </a:solidFill>
            <a:ln w="9518" cap="flat">
              <a:noFill/>
              <a:prstDash val="solid"/>
              <a:miter/>
            </a:ln>
          </p:spPr>
          <p:txBody>
            <a:bodyPr rtlCol="0" anchor="ctr"/>
            <a:lstStyle/>
            <a:p>
              <a:endParaRPr lang="en-US" noProof="0" dirty="0"/>
            </a:p>
          </p:txBody>
        </p:sp>
        <p:sp>
          <p:nvSpPr>
            <p:cNvPr id="6177" name="Serbest Form 6176">
              <a:extLst>
                <a:ext uri="{FF2B5EF4-FFF2-40B4-BE49-F238E27FC236}">
                  <a16:creationId xmlns:a16="http://schemas.microsoft.com/office/drawing/2014/main" id="{12FCAA67-82D2-5740-B3CA-DA580C28DD7C}"/>
                </a:ext>
              </a:extLst>
            </p:cNvPr>
            <p:cNvSpPr/>
            <p:nvPr/>
          </p:nvSpPr>
          <p:spPr>
            <a:xfrm>
              <a:off x="5612256" y="3444232"/>
              <a:ext cx="78084" cy="251333"/>
            </a:xfrm>
            <a:custGeom>
              <a:avLst/>
              <a:gdLst>
                <a:gd name="connsiteX0" fmla="*/ 71419 w 78084"/>
                <a:gd name="connsiteY0" fmla="*/ 220869 h 251333"/>
                <a:gd name="connsiteX1" fmla="*/ 67610 w 78084"/>
                <a:gd name="connsiteY1" fmla="*/ 179932 h 251333"/>
                <a:gd name="connsiteX2" fmla="*/ 74275 w 78084"/>
                <a:gd name="connsiteY2" fmla="*/ 176124 h 251333"/>
                <a:gd name="connsiteX3" fmla="*/ 67610 w 78084"/>
                <a:gd name="connsiteY3" fmla="*/ 168508 h 251333"/>
                <a:gd name="connsiteX4" fmla="*/ 67610 w 78084"/>
                <a:gd name="connsiteY4" fmla="*/ 131379 h 251333"/>
                <a:gd name="connsiteX5" fmla="*/ 74275 w 78084"/>
                <a:gd name="connsiteY5" fmla="*/ 123763 h 251333"/>
                <a:gd name="connsiteX6" fmla="*/ 71419 w 78084"/>
                <a:gd name="connsiteY6" fmla="*/ 116146 h 251333"/>
                <a:gd name="connsiteX7" fmla="*/ 71419 w 78084"/>
                <a:gd name="connsiteY7" fmla="*/ 97106 h 251333"/>
                <a:gd name="connsiteX8" fmla="*/ 67610 w 78084"/>
                <a:gd name="connsiteY8" fmla="*/ 89490 h 251333"/>
                <a:gd name="connsiteX9" fmla="*/ 60944 w 78084"/>
                <a:gd name="connsiteY9" fmla="*/ 82826 h 251333"/>
                <a:gd name="connsiteX10" fmla="*/ 60944 w 78084"/>
                <a:gd name="connsiteY10" fmla="*/ 56169 h 251333"/>
                <a:gd name="connsiteX11" fmla="*/ 43803 w 78084"/>
                <a:gd name="connsiteY11" fmla="*/ 37129 h 251333"/>
                <a:gd name="connsiteX12" fmla="*/ 37137 w 78084"/>
                <a:gd name="connsiteY12" fmla="*/ 33321 h 251333"/>
                <a:gd name="connsiteX13" fmla="*/ 37137 w 78084"/>
                <a:gd name="connsiteY13" fmla="*/ 15232 h 251333"/>
                <a:gd name="connsiteX14" fmla="*/ 40947 w 78084"/>
                <a:gd name="connsiteY14" fmla="*/ 3808 h 251333"/>
                <a:gd name="connsiteX15" fmla="*/ 30472 w 78084"/>
                <a:gd name="connsiteY15" fmla="*/ 3808 h 251333"/>
                <a:gd name="connsiteX16" fmla="*/ 17140 w 78084"/>
                <a:gd name="connsiteY16" fmla="*/ 0 h 251333"/>
                <a:gd name="connsiteX17" fmla="*/ 6666 w 78084"/>
                <a:gd name="connsiteY17" fmla="*/ 0 h 251333"/>
                <a:gd name="connsiteX18" fmla="*/ 6666 w 78084"/>
                <a:gd name="connsiteY18" fmla="*/ 11424 h 251333"/>
                <a:gd name="connsiteX19" fmla="*/ 0 w 78084"/>
                <a:gd name="connsiteY19" fmla="*/ 18088 h 251333"/>
                <a:gd name="connsiteX20" fmla="*/ 19997 w 78084"/>
                <a:gd name="connsiteY20" fmla="*/ 33321 h 251333"/>
                <a:gd name="connsiteX21" fmla="*/ 13331 w 78084"/>
                <a:gd name="connsiteY21" fmla="*/ 82826 h 251333"/>
                <a:gd name="connsiteX22" fmla="*/ 19997 w 78084"/>
                <a:gd name="connsiteY22" fmla="*/ 75210 h 251333"/>
                <a:gd name="connsiteX23" fmla="*/ 23806 w 78084"/>
                <a:gd name="connsiteY23" fmla="*/ 75210 h 251333"/>
                <a:gd name="connsiteX24" fmla="*/ 27615 w 78084"/>
                <a:gd name="connsiteY24" fmla="*/ 79018 h 251333"/>
                <a:gd name="connsiteX25" fmla="*/ 27615 w 78084"/>
                <a:gd name="connsiteY25" fmla="*/ 93298 h 251333"/>
                <a:gd name="connsiteX26" fmla="*/ 23806 w 78084"/>
                <a:gd name="connsiteY26" fmla="*/ 100914 h 251333"/>
                <a:gd name="connsiteX27" fmla="*/ 30472 w 78084"/>
                <a:gd name="connsiteY27" fmla="*/ 108530 h 251333"/>
                <a:gd name="connsiteX28" fmla="*/ 30472 w 78084"/>
                <a:gd name="connsiteY28" fmla="*/ 112338 h 251333"/>
                <a:gd name="connsiteX29" fmla="*/ 27615 w 78084"/>
                <a:gd name="connsiteY29" fmla="*/ 112338 h 251333"/>
                <a:gd name="connsiteX30" fmla="*/ 19997 w 78084"/>
                <a:gd name="connsiteY30" fmla="*/ 119955 h 251333"/>
                <a:gd name="connsiteX31" fmla="*/ 23806 w 78084"/>
                <a:gd name="connsiteY31" fmla="*/ 123763 h 251333"/>
                <a:gd name="connsiteX32" fmla="*/ 30472 w 78084"/>
                <a:gd name="connsiteY32" fmla="*/ 127571 h 251333"/>
                <a:gd name="connsiteX33" fmla="*/ 34281 w 78084"/>
                <a:gd name="connsiteY33" fmla="*/ 131379 h 251333"/>
                <a:gd name="connsiteX34" fmla="*/ 34281 w 78084"/>
                <a:gd name="connsiteY34" fmla="*/ 138995 h 251333"/>
                <a:gd name="connsiteX35" fmla="*/ 30472 w 78084"/>
                <a:gd name="connsiteY35" fmla="*/ 142803 h 251333"/>
                <a:gd name="connsiteX36" fmla="*/ 30472 w 78084"/>
                <a:gd name="connsiteY36" fmla="*/ 168508 h 251333"/>
                <a:gd name="connsiteX37" fmla="*/ 27615 w 78084"/>
                <a:gd name="connsiteY37" fmla="*/ 172316 h 251333"/>
                <a:gd name="connsiteX38" fmla="*/ 27615 w 78084"/>
                <a:gd name="connsiteY38" fmla="*/ 183740 h 251333"/>
                <a:gd name="connsiteX39" fmla="*/ 30472 w 78084"/>
                <a:gd name="connsiteY39" fmla="*/ 183740 h 251333"/>
                <a:gd name="connsiteX40" fmla="*/ 34281 w 78084"/>
                <a:gd name="connsiteY40" fmla="*/ 187548 h 251333"/>
                <a:gd name="connsiteX41" fmla="*/ 34281 w 78084"/>
                <a:gd name="connsiteY41" fmla="*/ 195164 h 251333"/>
                <a:gd name="connsiteX42" fmla="*/ 30472 w 78084"/>
                <a:gd name="connsiteY42" fmla="*/ 202780 h 251333"/>
                <a:gd name="connsiteX43" fmla="*/ 30472 w 78084"/>
                <a:gd name="connsiteY43" fmla="*/ 209445 h 251333"/>
                <a:gd name="connsiteX44" fmla="*/ 37137 w 78084"/>
                <a:gd name="connsiteY44" fmla="*/ 236101 h 251333"/>
                <a:gd name="connsiteX45" fmla="*/ 54278 w 78084"/>
                <a:gd name="connsiteY45" fmla="*/ 251334 h 251333"/>
                <a:gd name="connsiteX46" fmla="*/ 60944 w 78084"/>
                <a:gd name="connsiteY46" fmla="*/ 247525 h 251333"/>
                <a:gd name="connsiteX47" fmla="*/ 67610 w 78084"/>
                <a:gd name="connsiteY47" fmla="*/ 239909 h 251333"/>
                <a:gd name="connsiteX48" fmla="*/ 78085 w 78084"/>
                <a:gd name="connsiteY48" fmla="*/ 239909 h 251333"/>
                <a:gd name="connsiteX49" fmla="*/ 78085 w 78084"/>
                <a:gd name="connsiteY49" fmla="*/ 232293 h 251333"/>
                <a:gd name="connsiteX50" fmla="*/ 71419 w 78084"/>
                <a:gd name="connsiteY50" fmla="*/ 224677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084" h="251333">
                  <a:moveTo>
                    <a:pt x="71419" y="220869"/>
                  </a:moveTo>
                  <a:lnTo>
                    <a:pt x="67610" y="179932"/>
                  </a:lnTo>
                  <a:lnTo>
                    <a:pt x="74275" y="176124"/>
                  </a:lnTo>
                  <a:lnTo>
                    <a:pt x="67610" y="168508"/>
                  </a:lnTo>
                  <a:lnTo>
                    <a:pt x="67610" y="131379"/>
                  </a:lnTo>
                  <a:lnTo>
                    <a:pt x="74275" y="123763"/>
                  </a:lnTo>
                  <a:lnTo>
                    <a:pt x="71419" y="116146"/>
                  </a:lnTo>
                  <a:lnTo>
                    <a:pt x="71419" y="97106"/>
                  </a:lnTo>
                  <a:lnTo>
                    <a:pt x="67610" y="89490"/>
                  </a:lnTo>
                  <a:lnTo>
                    <a:pt x="60944" y="82826"/>
                  </a:lnTo>
                  <a:lnTo>
                    <a:pt x="60944" y="56169"/>
                  </a:lnTo>
                  <a:lnTo>
                    <a:pt x="43803" y="37129"/>
                  </a:lnTo>
                  <a:lnTo>
                    <a:pt x="37137" y="33321"/>
                  </a:lnTo>
                  <a:lnTo>
                    <a:pt x="37137" y="15232"/>
                  </a:lnTo>
                  <a:lnTo>
                    <a:pt x="40947" y="3808"/>
                  </a:lnTo>
                  <a:lnTo>
                    <a:pt x="30472" y="3808"/>
                  </a:lnTo>
                  <a:lnTo>
                    <a:pt x="17140" y="0"/>
                  </a:lnTo>
                  <a:lnTo>
                    <a:pt x="6666" y="0"/>
                  </a:lnTo>
                  <a:lnTo>
                    <a:pt x="6666" y="11424"/>
                  </a:lnTo>
                  <a:lnTo>
                    <a:pt x="0" y="18088"/>
                  </a:lnTo>
                  <a:lnTo>
                    <a:pt x="19997" y="33321"/>
                  </a:lnTo>
                  <a:lnTo>
                    <a:pt x="13331" y="82826"/>
                  </a:lnTo>
                  <a:lnTo>
                    <a:pt x="19997" y="75210"/>
                  </a:lnTo>
                  <a:lnTo>
                    <a:pt x="23806" y="75210"/>
                  </a:lnTo>
                  <a:lnTo>
                    <a:pt x="27615" y="79018"/>
                  </a:lnTo>
                  <a:lnTo>
                    <a:pt x="27615" y="93298"/>
                  </a:lnTo>
                  <a:lnTo>
                    <a:pt x="23806" y="100914"/>
                  </a:lnTo>
                  <a:lnTo>
                    <a:pt x="30472" y="108530"/>
                  </a:lnTo>
                  <a:lnTo>
                    <a:pt x="30472" y="112338"/>
                  </a:lnTo>
                  <a:lnTo>
                    <a:pt x="27615" y="112338"/>
                  </a:lnTo>
                  <a:lnTo>
                    <a:pt x="19997" y="119955"/>
                  </a:lnTo>
                  <a:lnTo>
                    <a:pt x="23806" y="123763"/>
                  </a:lnTo>
                  <a:lnTo>
                    <a:pt x="30472" y="127571"/>
                  </a:lnTo>
                  <a:lnTo>
                    <a:pt x="34281" y="131379"/>
                  </a:lnTo>
                  <a:lnTo>
                    <a:pt x="34281" y="138995"/>
                  </a:lnTo>
                  <a:lnTo>
                    <a:pt x="30472" y="142803"/>
                  </a:lnTo>
                  <a:lnTo>
                    <a:pt x="30472" y="168508"/>
                  </a:lnTo>
                  <a:lnTo>
                    <a:pt x="27615" y="172316"/>
                  </a:lnTo>
                  <a:lnTo>
                    <a:pt x="27615" y="183740"/>
                  </a:lnTo>
                  <a:lnTo>
                    <a:pt x="30472" y="183740"/>
                  </a:lnTo>
                  <a:lnTo>
                    <a:pt x="34281" y="187548"/>
                  </a:lnTo>
                  <a:lnTo>
                    <a:pt x="34281" y="195164"/>
                  </a:lnTo>
                  <a:lnTo>
                    <a:pt x="30472" y="202780"/>
                  </a:lnTo>
                  <a:lnTo>
                    <a:pt x="30472" y="209445"/>
                  </a:lnTo>
                  <a:lnTo>
                    <a:pt x="37137" y="236101"/>
                  </a:lnTo>
                  <a:lnTo>
                    <a:pt x="54278" y="251334"/>
                  </a:lnTo>
                  <a:lnTo>
                    <a:pt x="60944" y="247525"/>
                  </a:lnTo>
                  <a:lnTo>
                    <a:pt x="67610" y="239909"/>
                  </a:lnTo>
                  <a:lnTo>
                    <a:pt x="78085" y="239909"/>
                  </a:lnTo>
                  <a:lnTo>
                    <a:pt x="78085" y="232293"/>
                  </a:lnTo>
                  <a:lnTo>
                    <a:pt x="71419" y="224677"/>
                  </a:lnTo>
                  <a:close/>
                </a:path>
              </a:pathLst>
            </a:custGeom>
            <a:noFill/>
            <a:ln w="2379" cap="flat">
              <a:solidFill>
                <a:srgbClr val="FFFFFF"/>
              </a:solidFill>
              <a:prstDash val="solid"/>
              <a:round/>
            </a:ln>
          </p:spPr>
          <p:txBody>
            <a:bodyPr rtlCol="0" anchor="ctr"/>
            <a:lstStyle/>
            <a:p>
              <a:endParaRPr lang="en-US" noProof="0" dirty="0"/>
            </a:p>
          </p:txBody>
        </p:sp>
        <p:sp>
          <p:nvSpPr>
            <p:cNvPr id="6178" name="Serbest Form 6177">
              <a:extLst>
                <a:ext uri="{FF2B5EF4-FFF2-40B4-BE49-F238E27FC236}">
                  <a16:creationId xmlns:a16="http://schemas.microsoft.com/office/drawing/2014/main" id="{B509E41C-9CDF-E84B-B9AD-60E6CFEFDB00}"/>
                </a:ext>
              </a:extLst>
            </p:cNvPr>
            <p:cNvSpPr/>
            <p:nvPr/>
          </p:nvSpPr>
          <p:spPr>
            <a:xfrm>
              <a:off x="9364125" y="2999638"/>
              <a:ext cx="329478" cy="714967"/>
            </a:xfrm>
            <a:custGeom>
              <a:avLst/>
              <a:gdLst>
                <a:gd name="connsiteX0" fmla="*/ 313290 w 329478"/>
                <a:gd name="connsiteY0" fmla="*/ 256094 h 714967"/>
                <a:gd name="connsiteX1" fmla="*/ 313290 w 329478"/>
                <a:gd name="connsiteY1" fmla="*/ 252286 h 714967"/>
                <a:gd name="connsiteX2" fmla="*/ 316147 w 329478"/>
                <a:gd name="connsiteY2" fmla="*/ 249430 h 714967"/>
                <a:gd name="connsiteX3" fmla="*/ 322813 w 329478"/>
                <a:gd name="connsiteY3" fmla="*/ 234197 h 714967"/>
                <a:gd name="connsiteX4" fmla="*/ 316147 w 329478"/>
                <a:gd name="connsiteY4" fmla="*/ 227533 h 714967"/>
                <a:gd name="connsiteX5" fmla="*/ 316147 w 329478"/>
                <a:gd name="connsiteY5" fmla="*/ 223725 h 714967"/>
                <a:gd name="connsiteX6" fmla="*/ 313290 w 329478"/>
                <a:gd name="connsiteY6" fmla="*/ 227533 h 714967"/>
                <a:gd name="connsiteX7" fmla="*/ 313290 w 329478"/>
                <a:gd name="connsiteY7" fmla="*/ 219917 h 714967"/>
                <a:gd name="connsiteX8" fmla="*/ 310434 w 329478"/>
                <a:gd name="connsiteY8" fmla="*/ 216109 h 714967"/>
                <a:gd name="connsiteX9" fmla="*/ 310434 w 329478"/>
                <a:gd name="connsiteY9" fmla="*/ 213253 h 714967"/>
                <a:gd name="connsiteX10" fmla="*/ 290437 w 329478"/>
                <a:gd name="connsiteY10" fmla="*/ 191356 h 714967"/>
                <a:gd name="connsiteX11" fmla="*/ 284723 w 329478"/>
                <a:gd name="connsiteY11" fmla="*/ 177076 h 714967"/>
                <a:gd name="connsiteX12" fmla="*/ 284723 w 329478"/>
                <a:gd name="connsiteY12" fmla="*/ 169460 h 714967"/>
                <a:gd name="connsiteX13" fmla="*/ 280914 w 329478"/>
                <a:gd name="connsiteY13" fmla="*/ 143755 h 714967"/>
                <a:gd name="connsiteX14" fmla="*/ 271392 w 329478"/>
                <a:gd name="connsiteY14" fmla="*/ 133283 h 714967"/>
                <a:gd name="connsiteX15" fmla="*/ 265678 w 329478"/>
                <a:gd name="connsiteY15" fmla="*/ 129475 h 714967"/>
                <a:gd name="connsiteX16" fmla="*/ 256155 w 329478"/>
                <a:gd name="connsiteY16" fmla="*/ 122811 h 714967"/>
                <a:gd name="connsiteX17" fmla="*/ 249490 w 329478"/>
                <a:gd name="connsiteY17" fmla="*/ 115195 h 714967"/>
                <a:gd name="connsiteX18" fmla="*/ 249490 w 329478"/>
                <a:gd name="connsiteY18" fmla="*/ 108530 h 714967"/>
                <a:gd name="connsiteX19" fmla="*/ 246633 w 329478"/>
                <a:gd name="connsiteY19" fmla="*/ 104722 h 714967"/>
                <a:gd name="connsiteX20" fmla="*/ 233301 w 329478"/>
                <a:gd name="connsiteY20" fmla="*/ 104722 h 714967"/>
                <a:gd name="connsiteX21" fmla="*/ 226636 w 329478"/>
                <a:gd name="connsiteY21" fmla="*/ 100914 h 714967"/>
                <a:gd name="connsiteX22" fmla="*/ 223779 w 329478"/>
                <a:gd name="connsiteY22" fmla="*/ 97106 h 714967"/>
                <a:gd name="connsiteX23" fmla="*/ 214256 w 329478"/>
                <a:gd name="connsiteY23" fmla="*/ 97106 h 714967"/>
                <a:gd name="connsiteX24" fmla="*/ 211400 w 329478"/>
                <a:gd name="connsiteY24" fmla="*/ 100914 h 714967"/>
                <a:gd name="connsiteX25" fmla="*/ 211400 w 329478"/>
                <a:gd name="connsiteY25" fmla="*/ 108530 h 714967"/>
                <a:gd name="connsiteX26" fmla="*/ 201877 w 329478"/>
                <a:gd name="connsiteY26" fmla="*/ 119003 h 714967"/>
                <a:gd name="connsiteX27" fmla="*/ 192355 w 329478"/>
                <a:gd name="connsiteY27" fmla="*/ 119003 h 714967"/>
                <a:gd name="connsiteX28" fmla="*/ 179023 w 329478"/>
                <a:gd name="connsiteY28" fmla="*/ 111387 h 714967"/>
                <a:gd name="connsiteX29" fmla="*/ 176166 w 329478"/>
                <a:gd name="connsiteY29" fmla="*/ 108530 h 714967"/>
                <a:gd name="connsiteX30" fmla="*/ 169501 w 329478"/>
                <a:gd name="connsiteY30" fmla="*/ 108530 h 714967"/>
                <a:gd name="connsiteX31" fmla="*/ 166644 w 329478"/>
                <a:gd name="connsiteY31" fmla="*/ 111387 h 714967"/>
                <a:gd name="connsiteX32" fmla="*/ 162835 w 329478"/>
                <a:gd name="connsiteY32" fmla="*/ 119003 h 714967"/>
                <a:gd name="connsiteX33" fmla="*/ 157121 w 329478"/>
                <a:gd name="connsiteY33" fmla="*/ 125667 h 714967"/>
                <a:gd name="connsiteX34" fmla="*/ 157121 w 329478"/>
                <a:gd name="connsiteY34" fmla="*/ 129475 h 714967"/>
                <a:gd name="connsiteX35" fmla="*/ 153312 w 329478"/>
                <a:gd name="connsiteY35" fmla="*/ 133283 h 714967"/>
                <a:gd name="connsiteX36" fmla="*/ 140933 w 329478"/>
                <a:gd name="connsiteY36" fmla="*/ 140899 h 714967"/>
                <a:gd name="connsiteX37" fmla="*/ 131411 w 329478"/>
                <a:gd name="connsiteY37" fmla="*/ 140899 h 714967"/>
                <a:gd name="connsiteX38" fmla="*/ 131411 w 329478"/>
                <a:gd name="connsiteY38" fmla="*/ 133283 h 714967"/>
                <a:gd name="connsiteX39" fmla="*/ 143790 w 329478"/>
                <a:gd name="connsiteY39" fmla="*/ 104722 h 714967"/>
                <a:gd name="connsiteX40" fmla="*/ 143790 w 329478"/>
                <a:gd name="connsiteY40" fmla="*/ 97106 h 714967"/>
                <a:gd name="connsiteX41" fmla="*/ 140933 w 329478"/>
                <a:gd name="connsiteY41" fmla="*/ 93298 h 714967"/>
                <a:gd name="connsiteX42" fmla="*/ 134267 w 329478"/>
                <a:gd name="connsiteY42" fmla="*/ 93298 h 714967"/>
                <a:gd name="connsiteX43" fmla="*/ 140933 w 329478"/>
                <a:gd name="connsiteY43" fmla="*/ 86634 h 714967"/>
                <a:gd name="connsiteX44" fmla="*/ 143790 w 329478"/>
                <a:gd name="connsiteY44" fmla="*/ 79018 h 714967"/>
                <a:gd name="connsiteX45" fmla="*/ 143790 w 329478"/>
                <a:gd name="connsiteY45" fmla="*/ 72354 h 714967"/>
                <a:gd name="connsiteX46" fmla="*/ 140933 w 329478"/>
                <a:gd name="connsiteY46" fmla="*/ 64738 h 714967"/>
                <a:gd name="connsiteX47" fmla="*/ 138076 w 329478"/>
                <a:gd name="connsiteY47" fmla="*/ 60929 h 714967"/>
                <a:gd name="connsiteX48" fmla="*/ 140933 w 329478"/>
                <a:gd name="connsiteY48" fmla="*/ 57121 h 714967"/>
                <a:gd name="connsiteX49" fmla="*/ 140933 w 329478"/>
                <a:gd name="connsiteY49" fmla="*/ 39033 h 714967"/>
                <a:gd name="connsiteX50" fmla="*/ 134267 w 329478"/>
                <a:gd name="connsiteY50" fmla="*/ 36177 h 714967"/>
                <a:gd name="connsiteX51" fmla="*/ 131411 w 329478"/>
                <a:gd name="connsiteY51" fmla="*/ 36177 h 714967"/>
                <a:gd name="connsiteX52" fmla="*/ 128554 w 329478"/>
                <a:gd name="connsiteY52" fmla="*/ 39033 h 714967"/>
                <a:gd name="connsiteX53" fmla="*/ 121888 w 329478"/>
                <a:gd name="connsiteY53" fmla="*/ 39033 h 714967"/>
                <a:gd name="connsiteX54" fmla="*/ 121888 w 329478"/>
                <a:gd name="connsiteY54" fmla="*/ 46649 h 714967"/>
                <a:gd name="connsiteX55" fmla="*/ 112366 w 329478"/>
                <a:gd name="connsiteY55" fmla="*/ 46649 h 714967"/>
                <a:gd name="connsiteX56" fmla="*/ 108556 w 329478"/>
                <a:gd name="connsiteY56" fmla="*/ 42841 h 714967"/>
                <a:gd name="connsiteX57" fmla="*/ 105700 w 329478"/>
                <a:gd name="connsiteY57" fmla="*/ 36177 h 714967"/>
                <a:gd name="connsiteX58" fmla="*/ 105700 w 329478"/>
                <a:gd name="connsiteY58" fmla="*/ 20945 h 714967"/>
                <a:gd name="connsiteX59" fmla="*/ 108556 w 329478"/>
                <a:gd name="connsiteY59" fmla="*/ 18088 h 714967"/>
                <a:gd name="connsiteX60" fmla="*/ 108556 w 329478"/>
                <a:gd name="connsiteY60" fmla="*/ 10472 h 714967"/>
                <a:gd name="connsiteX61" fmla="*/ 105700 w 329478"/>
                <a:gd name="connsiteY61" fmla="*/ 6664 h 714967"/>
                <a:gd name="connsiteX62" fmla="*/ 99034 w 329478"/>
                <a:gd name="connsiteY62" fmla="*/ 6664 h 714967"/>
                <a:gd name="connsiteX63" fmla="*/ 93320 w 329478"/>
                <a:gd name="connsiteY63" fmla="*/ 3808 h 714967"/>
                <a:gd name="connsiteX64" fmla="*/ 89511 w 329478"/>
                <a:gd name="connsiteY64" fmla="*/ 0 h 714967"/>
                <a:gd name="connsiteX65" fmla="*/ 74275 w 329478"/>
                <a:gd name="connsiteY65" fmla="*/ 0 h 714967"/>
                <a:gd name="connsiteX66" fmla="*/ 70466 w 329478"/>
                <a:gd name="connsiteY66" fmla="*/ 3808 h 714967"/>
                <a:gd name="connsiteX67" fmla="*/ 67610 w 329478"/>
                <a:gd name="connsiteY67" fmla="*/ 3808 h 714967"/>
                <a:gd name="connsiteX68" fmla="*/ 64753 w 329478"/>
                <a:gd name="connsiteY68" fmla="*/ 18088 h 714967"/>
                <a:gd name="connsiteX69" fmla="*/ 51421 w 329478"/>
                <a:gd name="connsiteY69" fmla="*/ 18088 h 714967"/>
                <a:gd name="connsiteX70" fmla="*/ 51421 w 329478"/>
                <a:gd name="connsiteY70" fmla="*/ 20945 h 714967"/>
                <a:gd name="connsiteX71" fmla="*/ 48565 w 329478"/>
                <a:gd name="connsiteY71" fmla="*/ 24753 h 714967"/>
                <a:gd name="connsiteX72" fmla="*/ 44756 w 329478"/>
                <a:gd name="connsiteY72" fmla="*/ 32369 h 714967"/>
                <a:gd name="connsiteX73" fmla="*/ 41899 w 329478"/>
                <a:gd name="connsiteY73" fmla="*/ 36177 h 714967"/>
                <a:gd name="connsiteX74" fmla="*/ 35233 w 329478"/>
                <a:gd name="connsiteY74" fmla="*/ 36177 h 714967"/>
                <a:gd name="connsiteX75" fmla="*/ 29520 w 329478"/>
                <a:gd name="connsiteY75" fmla="*/ 32369 h 714967"/>
                <a:gd name="connsiteX76" fmla="*/ 13331 w 329478"/>
                <a:gd name="connsiteY76" fmla="*/ 32369 h 714967"/>
                <a:gd name="connsiteX77" fmla="*/ 13331 w 329478"/>
                <a:gd name="connsiteY77" fmla="*/ 60929 h 714967"/>
                <a:gd name="connsiteX78" fmla="*/ 10475 w 329478"/>
                <a:gd name="connsiteY78" fmla="*/ 64738 h 714967"/>
                <a:gd name="connsiteX79" fmla="*/ 6666 w 329478"/>
                <a:gd name="connsiteY79" fmla="*/ 64738 h 714967"/>
                <a:gd name="connsiteX80" fmla="*/ 3809 w 329478"/>
                <a:gd name="connsiteY80" fmla="*/ 68546 h 714967"/>
                <a:gd name="connsiteX81" fmla="*/ 3809 w 329478"/>
                <a:gd name="connsiteY81" fmla="*/ 72354 h 714967"/>
                <a:gd name="connsiteX82" fmla="*/ 13331 w 329478"/>
                <a:gd name="connsiteY82" fmla="*/ 82826 h 714967"/>
                <a:gd name="connsiteX83" fmla="*/ 13331 w 329478"/>
                <a:gd name="connsiteY83" fmla="*/ 93298 h 714967"/>
                <a:gd name="connsiteX84" fmla="*/ 0 w 329478"/>
                <a:gd name="connsiteY84" fmla="*/ 93298 h 714967"/>
                <a:gd name="connsiteX85" fmla="*/ 0 w 329478"/>
                <a:gd name="connsiteY85" fmla="*/ 97106 h 714967"/>
                <a:gd name="connsiteX86" fmla="*/ 13331 w 329478"/>
                <a:gd name="connsiteY86" fmla="*/ 111387 h 714967"/>
                <a:gd name="connsiteX87" fmla="*/ 19997 w 329478"/>
                <a:gd name="connsiteY87" fmla="*/ 115195 h 714967"/>
                <a:gd name="connsiteX88" fmla="*/ 16188 w 329478"/>
                <a:gd name="connsiteY88" fmla="*/ 129475 h 714967"/>
                <a:gd name="connsiteX89" fmla="*/ 19997 w 329478"/>
                <a:gd name="connsiteY89" fmla="*/ 129475 h 714967"/>
                <a:gd name="connsiteX90" fmla="*/ 19997 w 329478"/>
                <a:gd name="connsiteY90" fmla="*/ 133283 h 714967"/>
                <a:gd name="connsiteX91" fmla="*/ 22854 w 329478"/>
                <a:gd name="connsiteY91" fmla="*/ 140899 h 714967"/>
                <a:gd name="connsiteX92" fmla="*/ 32376 w 329478"/>
                <a:gd name="connsiteY92" fmla="*/ 151371 h 714967"/>
                <a:gd name="connsiteX93" fmla="*/ 39042 w 329478"/>
                <a:gd name="connsiteY93" fmla="*/ 155180 h 714967"/>
                <a:gd name="connsiteX94" fmla="*/ 44756 w 329478"/>
                <a:gd name="connsiteY94" fmla="*/ 162796 h 714967"/>
                <a:gd name="connsiteX95" fmla="*/ 51421 w 329478"/>
                <a:gd name="connsiteY95" fmla="*/ 165652 h 714967"/>
                <a:gd name="connsiteX96" fmla="*/ 54278 w 329478"/>
                <a:gd name="connsiteY96" fmla="*/ 169460 h 714967"/>
                <a:gd name="connsiteX97" fmla="*/ 54278 w 329478"/>
                <a:gd name="connsiteY97" fmla="*/ 173268 h 714967"/>
                <a:gd name="connsiteX98" fmla="*/ 51421 w 329478"/>
                <a:gd name="connsiteY98" fmla="*/ 173268 h 714967"/>
                <a:gd name="connsiteX99" fmla="*/ 51421 w 329478"/>
                <a:gd name="connsiteY99" fmla="*/ 183740 h 714967"/>
                <a:gd name="connsiteX100" fmla="*/ 54278 w 329478"/>
                <a:gd name="connsiteY100" fmla="*/ 191356 h 714967"/>
                <a:gd name="connsiteX101" fmla="*/ 58087 w 329478"/>
                <a:gd name="connsiteY101" fmla="*/ 195164 h 714967"/>
                <a:gd name="connsiteX102" fmla="*/ 60944 w 329478"/>
                <a:gd name="connsiteY102" fmla="*/ 195164 h 714967"/>
                <a:gd name="connsiteX103" fmla="*/ 64753 w 329478"/>
                <a:gd name="connsiteY103" fmla="*/ 191356 h 714967"/>
                <a:gd name="connsiteX104" fmla="*/ 67610 w 329478"/>
                <a:gd name="connsiteY104" fmla="*/ 195164 h 714967"/>
                <a:gd name="connsiteX105" fmla="*/ 67610 w 329478"/>
                <a:gd name="connsiteY105" fmla="*/ 205637 h 714967"/>
                <a:gd name="connsiteX106" fmla="*/ 64753 w 329478"/>
                <a:gd name="connsiteY106" fmla="*/ 209445 h 714967"/>
                <a:gd name="connsiteX107" fmla="*/ 58087 w 329478"/>
                <a:gd name="connsiteY107" fmla="*/ 209445 h 714967"/>
                <a:gd name="connsiteX108" fmla="*/ 60944 w 329478"/>
                <a:gd name="connsiteY108" fmla="*/ 216109 h 714967"/>
                <a:gd name="connsiteX109" fmla="*/ 60944 w 329478"/>
                <a:gd name="connsiteY109" fmla="*/ 231341 h 714967"/>
                <a:gd name="connsiteX110" fmla="*/ 58087 w 329478"/>
                <a:gd name="connsiteY110" fmla="*/ 238005 h 714967"/>
                <a:gd name="connsiteX111" fmla="*/ 54278 w 329478"/>
                <a:gd name="connsiteY111" fmla="*/ 241813 h 714967"/>
                <a:gd name="connsiteX112" fmla="*/ 44756 w 329478"/>
                <a:gd name="connsiteY112" fmla="*/ 263710 h 714967"/>
                <a:gd name="connsiteX113" fmla="*/ 48565 w 329478"/>
                <a:gd name="connsiteY113" fmla="*/ 267518 h 714967"/>
                <a:gd name="connsiteX114" fmla="*/ 48565 w 329478"/>
                <a:gd name="connsiteY114" fmla="*/ 270374 h 714967"/>
                <a:gd name="connsiteX115" fmla="*/ 51421 w 329478"/>
                <a:gd name="connsiteY115" fmla="*/ 274182 h 714967"/>
                <a:gd name="connsiteX116" fmla="*/ 54278 w 329478"/>
                <a:gd name="connsiteY116" fmla="*/ 281798 h 714967"/>
                <a:gd name="connsiteX117" fmla="*/ 58087 w 329478"/>
                <a:gd name="connsiteY117" fmla="*/ 285606 h 714967"/>
                <a:gd name="connsiteX118" fmla="*/ 60944 w 329478"/>
                <a:gd name="connsiteY118" fmla="*/ 292271 h 714967"/>
                <a:gd name="connsiteX119" fmla="*/ 83798 w 329478"/>
                <a:gd name="connsiteY119" fmla="*/ 317975 h 714967"/>
                <a:gd name="connsiteX120" fmla="*/ 86655 w 329478"/>
                <a:gd name="connsiteY120" fmla="*/ 324639 h 714967"/>
                <a:gd name="connsiteX121" fmla="*/ 86655 w 329478"/>
                <a:gd name="connsiteY121" fmla="*/ 342728 h 714967"/>
                <a:gd name="connsiteX122" fmla="*/ 89511 w 329478"/>
                <a:gd name="connsiteY122" fmla="*/ 354152 h 714967"/>
                <a:gd name="connsiteX123" fmla="*/ 89511 w 329478"/>
                <a:gd name="connsiteY123" fmla="*/ 368432 h 714967"/>
                <a:gd name="connsiteX124" fmla="*/ 102843 w 329478"/>
                <a:gd name="connsiteY124" fmla="*/ 382713 h 714967"/>
                <a:gd name="connsiteX125" fmla="*/ 102843 w 329478"/>
                <a:gd name="connsiteY125" fmla="*/ 396993 h 714967"/>
                <a:gd name="connsiteX126" fmla="*/ 105700 w 329478"/>
                <a:gd name="connsiteY126" fmla="*/ 404609 h 714967"/>
                <a:gd name="connsiteX127" fmla="*/ 105700 w 329478"/>
                <a:gd name="connsiteY127" fmla="*/ 422697 h 714967"/>
                <a:gd name="connsiteX128" fmla="*/ 102843 w 329478"/>
                <a:gd name="connsiteY128" fmla="*/ 429362 h 714967"/>
                <a:gd name="connsiteX129" fmla="*/ 102843 w 329478"/>
                <a:gd name="connsiteY129" fmla="*/ 440786 h 714967"/>
                <a:gd name="connsiteX130" fmla="*/ 93320 w 329478"/>
                <a:gd name="connsiteY130" fmla="*/ 462682 h 714967"/>
                <a:gd name="connsiteX131" fmla="*/ 83798 w 329478"/>
                <a:gd name="connsiteY131" fmla="*/ 473155 h 714967"/>
                <a:gd name="connsiteX132" fmla="*/ 83798 w 329478"/>
                <a:gd name="connsiteY132" fmla="*/ 480771 h 714967"/>
                <a:gd name="connsiteX133" fmla="*/ 86655 w 329478"/>
                <a:gd name="connsiteY133" fmla="*/ 483627 h 714967"/>
                <a:gd name="connsiteX134" fmla="*/ 86655 w 329478"/>
                <a:gd name="connsiteY134" fmla="*/ 491243 h 714967"/>
                <a:gd name="connsiteX135" fmla="*/ 83798 w 329478"/>
                <a:gd name="connsiteY135" fmla="*/ 498859 h 714967"/>
                <a:gd name="connsiteX136" fmla="*/ 79989 w 329478"/>
                <a:gd name="connsiteY136" fmla="*/ 501715 h 714967"/>
                <a:gd name="connsiteX137" fmla="*/ 77132 w 329478"/>
                <a:gd name="connsiteY137" fmla="*/ 509331 h 714967"/>
                <a:gd name="connsiteX138" fmla="*/ 77132 w 329478"/>
                <a:gd name="connsiteY138" fmla="*/ 513139 h 714967"/>
                <a:gd name="connsiteX139" fmla="*/ 74275 w 329478"/>
                <a:gd name="connsiteY139" fmla="*/ 515996 h 714967"/>
                <a:gd name="connsiteX140" fmla="*/ 70466 w 329478"/>
                <a:gd name="connsiteY140" fmla="*/ 527420 h 714967"/>
                <a:gd name="connsiteX141" fmla="*/ 67610 w 329478"/>
                <a:gd name="connsiteY141" fmla="*/ 534084 h 714967"/>
                <a:gd name="connsiteX142" fmla="*/ 67610 w 329478"/>
                <a:gd name="connsiteY142" fmla="*/ 545508 h 714967"/>
                <a:gd name="connsiteX143" fmla="*/ 64753 w 329478"/>
                <a:gd name="connsiteY143" fmla="*/ 552172 h 714967"/>
                <a:gd name="connsiteX144" fmla="*/ 64753 w 329478"/>
                <a:gd name="connsiteY144" fmla="*/ 581685 h 714967"/>
                <a:gd name="connsiteX145" fmla="*/ 67610 w 329478"/>
                <a:gd name="connsiteY145" fmla="*/ 588349 h 714967"/>
                <a:gd name="connsiteX146" fmla="*/ 67610 w 329478"/>
                <a:gd name="connsiteY146" fmla="*/ 606438 h 714967"/>
                <a:gd name="connsiteX147" fmla="*/ 70466 w 329478"/>
                <a:gd name="connsiteY147" fmla="*/ 610246 h 714967"/>
                <a:gd name="connsiteX148" fmla="*/ 70466 w 329478"/>
                <a:gd name="connsiteY148" fmla="*/ 614054 h 714967"/>
                <a:gd name="connsiteX149" fmla="*/ 74275 w 329478"/>
                <a:gd name="connsiteY149" fmla="*/ 614054 h 714967"/>
                <a:gd name="connsiteX150" fmla="*/ 74275 w 329478"/>
                <a:gd name="connsiteY150" fmla="*/ 603581 h 714967"/>
                <a:gd name="connsiteX151" fmla="*/ 77132 w 329478"/>
                <a:gd name="connsiteY151" fmla="*/ 595965 h 714967"/>
                <a:gd name="connsiteX152" fmla="*/ 77132 w 329478"/>
                <a:gd name="connsiteY152" fmla="*/ 588349 h 714967"/>
                <a:gd name="connsiteX153" fmla="*/ 79989 w 329478"/>
                <a:gd name="connsiteY153" fmla="*/ 585493 h 714967"/>
                <a:gd name="connsiteX154" fmla="*/ 79989 w 329478"/>
                <a:gd name="connsiteY154" fmla="*/ 599773 h 714967"/>
                <a:gd name="connsiteX155" fmla="*/ 86655 w 329478"/>
                <a:gd name="connsiteY155" fmla="*/ 599773 h 714967"/>
                <a:gd name="connsiteX156" fmla="*/ 99034 w 329478"/>
                <a:gd name="connsiteY156" fmla="*/ 614054 h 714967"/>
                <a:gd name="connsiteX157" fmla="*/ 102843 w 329478"/>
                <a:gd name="connsiteY157" fmla="*/ 620718 h 714967"/>
                <a:gd name="connsiteX158" fmla="*/ 105700 w 329478"/>
                <a:gd name="connsiteY158" fmla="*/ 624526 h 714967"/>
                <a:gd name="connsiteX159" fmla="*/ 105700 w 329478"/>
                <a:gd name="connsiteY159" fmla="*/ 628334 h 714967"/>
                <a:gd name="connsiteX160" fmla="*/ 121888 w 329478"/>
                <a:gd name="connsiteY160" fmla="*/ 646422 h 714967"/>
                <a:gd name="connsiteX161" fmla="*/ 121888 w 329478"/>
                <a:gd name="connsiteY161" fmla="*/ 660703 h 714967"/>
                <a:gd name="connsiteX162" fmla="*/ 124745 w 329478"/>
                <a:gd name="connsiteY162" fmla="*/ 668319 h 714967"/>
                <a:gd name="connsiteX163" fmla="*/ 131411 w 329478"/>
                <a:gd name="connsiteY163" fmla="*/ 678791 h 714967"/>
                <a:gd name="connsiteX164" fmla="*/ 140933 w 329478"/>
                <a:gd name="connsiteY164" fmla="*/ 690215 h 714967"/>
                <a:gd name="connsiteX165" fmla="*/ 143790 w 329478"/>
                <a:gd name="connsiteY165" fmla="*/ 686407 h 714967"/>
                <a:gd name="connsiteX166" fmla="*/ 147599 w 329478"/>
                <a:gd name="connsiteY166" fmla="*/ 678791 h 714967"/>
                <a:gd name="connsiteX167" fmla="*/ 143790 w 329478"/>
                <a:gd name="connsiteY167" fmla="*/ 674983 h 714967"/>
                <a:gd name="connsiteX168" fmla="*/ 143790 w 329478"/>
                <a:gd name="connsiteY168" fmla="*/ 668319 h 714967"/>
                <a:gd name="connsiteX169" fmla="*/ 147599 w 329478"/>
                <a:gd name="connsiteY169" fmla="*/ 664511 h 714967"/>
                <a:gd name="connsiteX170" fmla="*/ 153312 w 329478"/>
                <a:gd name="connsiteY170" fmla="*/ 664511 h 714967"/>
                <a:gd name="connsiteX171" fmla="*/ 157121 w 329478"/>
                <a:gd name="connsiteY171" fmla="*/ 672127 h 714967"/>
                <a:gd name="connsiteX172" fmla="*/ 157121 w 329478"/>
                <a:gd name="connsiteY172" fmla="*/ 674983 h 714967"/>
                <a:gd name="connsiteX173" fmla="*/ 166644 w 329478"/>
                <a:gd name="connsiteY173" fmla="*/ 674983 h 714967"/>
                <a:gd name="connsiteX174" fmla="*/ 172357 w 329478"/>
                <a:gd name="connsiteY174" fmla="*/ 678791 h 714967"/>
                <a:gd name="connsiteX175" fmla="*/ 176166 w 329478"/>
                <a:gd name="connsiteY175" fmla="*/ 682599 h 714967"/>
                <a:gd name="connsiteX176" fmla="*/ 176166 w 329478"/>
                <a:gd name="connsiteY176" fmla="*/ 690215 h 714967"/>
                <a:gd name="connsiteX177" fmla="*/ 181880 w 329478"/>
                <a:gd name="connsiteY177" fmla="*/ 690215 h 714967"/>
                <a:gd name="connsiteX178" fmla="*/ 181880 w 329478"/>
                <a:gd name="connsiteY178" fmla="*/ 696880 h 714967"/>
                <a:gd name="connsiteX179" fmla="*/ 176166 w 329478"/>
                <a:gd name="connsiteY179" fmla="*/ 704496 h 714967"/>
                <a:gd name="connsiteX180" fmla="*/ 176166 w 329478"/>
                <a:gd name="connsiteY180" fmla="*/ 708304 h 714967"/>
                <a:gd name="connsiteX181" fmla="*/ 179023 w 329478"/>
                <a:gd name="connsiteY181" fmla="*/ 711160 h 714967"/>
                <a:gd name="connsiteX182" fmla="*/ 188546 w 329478"/>
                <a:gd name="connsiteY182" fmla="*/ 711160 h 714967"/>
                <a:gd name="connsiteX183" fmla="*/ 188546 w 329478"/>
                <a:gd name="connsiteY183" fmla="*/ 708304 h 714967"/>
                <a:gd name="connsiteX184" fmla="*/ 195211 w 329478"/>
                <a:gd name="connsiteY184" fmla="*/ 708304 h 714967"/>
                <a:gd name="connsiteX185" fmla="*/ 198068 w 329478"/>
                <a:gd name="connsiteY185" fmla="*/ 704496 h 714967"/>
                <a:gd name="connsiteX186" fmla="*/ 201877 w 329478"/>
                <a:gd name="connsiteY186" fmla="*/ 704496 h 714967"/>
                <a:gd name="connsiteX187" fmla="*/ 211400 w 329478"/>
                <a:gd name="connsiteY187" fmla="*/ 714968 h 714967"/>
                <a:gd name="connsiteX188" fmla="*/ 214256 w 329478"/>
                <a:gd name="connsiteY188" fmla="*/ 711160 h 714967"/>
                <a:gd name="connsiteX189" fmla="*/ 214256 w 329478"/>
                <a:gd name="connsiteY189" fmla="*/ 708304 h 714967"/>
                <a:gd name="connsiteX190" fmla="*/ 217113 w 329478"/>
                <a:gd name="connsiteY190" fmla="*/ 700688 h 714967"/>
                <a:gd name="connsiteX191" fmla="*/ 220922 w 329478"/>
                <a:gd name="connsiteY191" fmla="*/ 696880 h 714967"/>
                <a:gd name="connsiteX192" fmla="*/ 223779 w 329478"/>
                <a:gd name="connsiteY192" fmla="*/ 690215 h 714967"/>
                <a:gd name="connsiteX193" fmla="*/ 211400 w 329478"/>
                <a:gd name="connsiteY193" fmla="*/ 682599 h 714967"/>
                <a:gd name="connsiteX194" fmla="*/ 207591 w 329478"/>
                <a:gd name="connsiteY194" fmla="*/ 678791 h 714967"/>
                <a:gd name="connsiteX195" fmla="*/ 207591 w 329478"/>
                <a:gd name="connsiteY195" fmla="*/ 672127 h 714967"/>
                <a:gd name="connsiteX196" fmla="*/ 204734 w 329478"/>
                <a:gd name="connsiteY196" fmla="*/ 664511 h 714967"/>
                <a:gd name="connsiteX197" fmla="*/ 204734 w 329478"/>
                <a:gd name="connsiteY197" fmla="*/ 656895 h 714967"/>
                <a:gd name="connsiteX198" fmla="*/ 201877 w 329478"/>
                <a:gd name="connsiteY198" fmla="*/ 650231 h 714967"/>
                <a:gd name="connsiteX199" fmla="*/ 198068 w 329478"/>
                <a:gd name="connsiteY199" fmla="*/ 646422 h 714967"/>
                <a:gd name="connsiteX200" fmla="*/ 188546 w 329478"/>
                <a:gd name="connsiteY200" fmla="*/ 646422 h 714967"/>
                <a:gd name="connsiteX201" fmla="*/ 181880 w 329478"/>
                <a:gd name="connsiteY201" fmla="*/ 650231 h 714967"/>
                <a:gd name="connsiteX202" fmla="*/ 179023 w 329478"/>
                <a:gd name="connsiteY202" fmla="*/ 654039 h 714967"/>
                <a:gd name="connsiteX203" fmla="*/ 169501 w 329478"/>
                <a:gd name="connsiteY203" fmla="*/ 654039 h 714967"/>
                <a:gd name="connsiteX204" fmla="*/ 166644 w 329478"/>
                <a:gd name="connsiteY204" fmla="*/ 650231 h 714967"/>
                <a:gd name="connsiteX205" fmla="*/ 162835 w 329478"/>
                <a:gd name="connsiteY205" fmla="*/ 642614 h 714967"/>
                <a:gd name="connsiteX206" fmla="*/ 162835 w 329478"/>
                <a:gd name="connsiteY206" fmla="*/ 635950 h 714967"/>
                <a:gd name="connsiteX207" fmla="*/ 157121 w 329478"/>
                <a:gd name="connsiteY207" fmla="*/ 620718 h 714967"/>
                <a:gd name="connsiteX208" fmla="*/ 153312 w 329478"/>
                <a:gd name="connsiteY208" fmla="*/ 620718 h 714967"/>
                <a:gd name="connsiteX209" fmla="*/ 153312 w 329478"/>
                <a:gd name="connsiteY209" fmla="*/ 632142 h 714967"/>
                <a:gd name="connsiteX210" fmla="*/ 150456 w 329478"/>
                <a:gd name="connsiteY210" fmla="*/ 635950 h 714967"/>
                <a:gd name="connsiteX211" fmla="*/ 147599 w 329478"/>
                <a:gd name="connsiteY211" fmla="*/ 635950 h 714967"/>
                <a:gd name="connsiteX212" fmla="*/ 143790 w 329478"/>
                <a:gd name="connsiteY212" fmla="*/ 628334 h 714967"/>
                <a:gd name="connsiteX213" fmla="*/ 140933 w 329478"/>
                <a:gd name="connsiteY213" fmla="*/ 624526 h 714967"/>
                <a:gd name="connsiteX214" fmla="*/ 138076 w 329478"/>
                <a:gd name="connsiteY214" fmla="*/ 617862 h 714967"/>
                <a:gd name="connsiteX215" fmla="*/ 138076 w 329478"/>
                <a:gd name="connsiteY215" fmla="*/ 610246 h 714967"/>
                <a:gd name="connsiteX216" fmla="*/ 143790 w 329478"/>
                <a:gd name="connsiteY216" fmla="*/ 603581 h 714967"/>
                <a:gd name="connsiteX217" fmla="*/ 143790 w 329478"/>
                <a:gd name="connsiteY217" fmla="*/ 606438 h 714967"/>
                <a:gd name="connsiteX218" fmla="*/ 147599 w 329478"/>
                <a:gd name="connsiteY218" fmla="*/ 606438 h 714967"/>
                <a:gd name="connsiteX219" fmla="*/ 147599 w 329478"/>
                <a:gd name="connsiteY219" fmla="*/ 610246 h 714967"/>
                <a:gd name="connsiteX220" fmla="*/ 150456 w 329478"/>
                <a:gd name="connsiteY220" fmla="*/ 610246 h 714967"/>
                <a:gd name="connsiteX221" fmla="*/ 153312 w 329478"/>
                <a:gd name="connsiteY221" fmla="*/ 606438 h 714967"/>
                <a:gd name="connsiteX222" fmla="*/ 150456 w 329478"/>
                <a:gd name="connsiteY222" fmla="*/ 603581 h 714967"/>
                <a:gd name="connsiteX223" fmla="*/ 150456 w 329478"/>
                <a:gd name="connsiteY223" fmla="*/ 595965 h 714967"/>
                <a:gd name="connsiteX224" fmla="*/ 147599 w 329478"/>
                <a:gd name="connsiteY224" fmla="*/ 588349 h 714967"/>
                <a:gd name="connsiteX225" fmla="*/ 143790 w 329478"/>
                <a:gd name="connsiteY225" fmla="*/ 585493 h 714967"/>
                <a:gd name="connsiteX226" fmla="*/ 143790 w 329478"/>
                <a:gd name="connsiteY226" fmla="*/ 577877 h 714967"/>
                <a:gd name="connsiteX227" fmla="*/ 138076 w 329478"/>
                <a:gd name="connsiteY227" fmla="*/ 570261 h 714967"/>
                <a:gd name="connsiteX228" fmla="*/ 131411 w 329478"/>
                <a:gd name="connsiteY228" fmla="*/ 570261 h 714967"/>
                <a:gd name="connsiteX229" fmla="*/ 131411 w 329478"/>
                <a:gd name="connsiteY229" fmla="*/ 537892 h 714967"/>
                <a:gd name="connsiteX230" fmla="*/ 102843 w 329478"/>
                <a:gd name="connsiteY230" fmla="*/ 545508 h 714967"/>
                <a:gd name="connsiteX231" fmla="*/ 102843 w 329478"/>
                <a:gd name="connsiteY231" fmla="*/ 519804 h 714967"/>
                <a:gd name="connsiteX232" fmla="*/ 99034 w 329478"/>
                <a:gd name="connsiteY232" fmla="*/ 498859 h 714967"/>
                <a:gd name="connsiteX233" fmla="*/ 99034 w 329478"/>
                <a:gd name="connsiteY233" fmla="*/ 483627 h 714967"/>
                <a:gd name="connsiteX234" fmla="*/ 96177 w 329478"/>
                <a:gd name="connsiteY234" fmla="*/ 476963 h 714967"/>
                <a:gd name="connsiteX235" fmla="*/ 93320 w 329478"/>
                <a:gd name="connsiteY235" fmla="*/ 473155 h 714967"/>
                <a:gd name="connsiteX236" fmla="*/ 96177 w 329478"/>
                <a:gd name="connsiteY236" fmla="*/ 473155 h 714967"/>
                <a:gd name="connsiteX237" fmla="*/ 102843 w 329478"/>
                <a:gd name="connsiteY237" fmla="*/ 465538 h 714967"/>
                <a:gd name="connsiteX238" fmla="*/ 105700 w 329478"/>
                <a:gd name="connsiteY238" fmla="*/ 458874 h 714967"/>
                <a:gd name="connsiteX239" fmla="*/ 108556 w 329478"/>
                <a:gd name="connsiteY239" fmla="*/ 447450 h 714967"/>
                <a:gd name="connsiteX240" fmla="*/ 108556 w 329478"/>
                <a:gd name="connsiteY240" fmla="*/ 408417 h 714967"/>
                <a:gd name="connsiteX241" fmla="*/ 112366 w 329478"/>
                <a:gd name="connsiteY241" fmla="*/ 408417 h 714967"/>
                <a:gd name="connsiteX242" fmla="*/ 115222 w 329478"/>
                <a:gd name="connsiteY242" fmla="*/ 404609 h 714967"/>
                <a:gd name="connsiteX243" fmla="*/ 119031 w 329478"/>
                <a:gd name="connsiteY243" fmla="*/ 396993 h 714967"/>
                <a:gd name="connsiteX244" fmla="*/ 121888 w 329478"/>
                <a:gd name="connsiteY244" fmla="*/ 393185 h 714967"/>
                <a:gd name="connsiteX245" fmla="*/ 121888 w 329478"/>
                <a:gd name="connsiteY245" fmla="*/ 368432 h 714967"/>
                <a:gd name="connsiteX246" fmla="*/ 119031 w 329478"/>
                <a:gd name="connsiteY246" fmla="*/ 360816 h 714967"/>
                <a:gd name="connsiteX247" fmla="*/ 119031 w 329478"/>
                <a:gd name="connsiteY247" fmla="*/ 357008 h 714967"/>
                <a:gd name="connsiteX248" fmla="*/ 115222 w 329478"/>
                <a:gd name="connsiteY248" fmla="*/ 354152 h 714967"/>
                <a:gd name="connsiteX249" fmla="*/ 119031 w 329478"/>
                <a:gd name="connsiteY249" fmla="*/ 336064 h 714967"/>
                <a:gd name="connsiteX250" fmla="*/ 124745 w 329478"/>
                <a:gd name="connsiteY250" fmla="*/ 336064 h 714967"/>
                <a:gd name="connsiteX251" fmla="*/ 124745 w 329478"/>
                <a:gd name="connsiteY251" fmla="*/ 332255 h 714967"/>
                <a:gd name="connsiteX252" fmla="*/ 128554 w 329478"/>
                <a:gd name="connsiteY252" fmla="*/ 328447 h 714967"/>
                <a:gd name="connsiteX253" fmla="*/ 140933 w 329478"/>
                <a:gd name="connsiteY253" fmla="*/ 328447 h 714967"/>
                <a:gd name="connsiteX254" fmla="*/ 143790 w 329478"/>
                <a:gd name="connsiteY254" fmla="*/ 332255 h 714967"/>
                <a:gd name="connsiteX255" fmla="*/ 157121 w 329478"/>
                <a:gd name="connsiteY255" fmla="*/ 338920 h 714967"/>
                <a:gd name="connsiteX256" fmla="*/ 159978 w 329478"/>
                <a:gd name="connsiteY256" fmla="*/ 342728 h 714967"/>
                <a:gd name="connsiteX257" fmla="*/ 153312 w 329478"/>
                <a:gd name="connsiteY257" fmla="*/ 346536 h 714967"/>
                <a:gd name="connsiteX258" fmla="*/ 153312 w 329478"/>
                <a:gd name="connsiteY258" fmla="*/ 354152 h 714967"/>
                <a:gd name="connsiteX259" fmla="*/ 150456 w 329478"/>
                <a:gd name="connsiteY259" fmla="*/ 357008 h 714967"/>
                <a:gd name="connsiteX260" fmla="*/ 150456 w 329478"/>
                <a:gd name="connsiteY260" fmla="*/ 368432 h 714967"/>
                <a:gd name="connsiteX261" fmla="*/ 153312 w 329478"/>
                <a:gd name="connsiteY261" fmla="*/ 375096 h 714967"/>
                <a:gd name="connsiteX262" fmla="*/ 162835 w 329478"/>
                <a:gd name="connsiteY262" fmla="*/ 375096 h 714967"/>
                <a:gd name="connsiteX263" fmla="*/ 176166 w 329478"/>
                <a:gd name="connsiteY263" fmla="*/ 368432 h 714967"/>
                <a:gd name="connsiteX264" fmla="*/ 181880 w 329478"/>
                <a:gd name="connsiteY264" fmla="*/ 368432 h 714967"/>
                <a:gd name="connsiteX265" fmla="*/ 188546 w 329478"/>
                <a:gd name="connsiteY265" fmla="*/ 364624 h 714967"/>
                <a:gd name="connsiteX266" fmla="*/ 192355 w 329478"/>
                <a:gd name="connsiteY266" fmla="*/ 360816 h 714967"/>
                <a:gd name="connsiteX267" fmla="*/ 195211 w 329478"/>
                <a:gd name="connsiteY267" fmla="*/ 360816 h 714967"/>
                <a:gd name="connsiteX268" fmla="*/ 211400 w 329478"/>
                <a:gd name="connsiteY268" fmla="*/ 411273 h 714967"/>
                <a:gd name="connsiteX269" fmla="*/ 214256 w 329478"/>
                <a:gd name="connsiteY269" fmla="*/ 408417 h 714967"/>
                <a:gd name="connsiteX270" fmla="*/ 220922 w 329478"/>
                <a:gd name="connsiteY270" fmla="*/ 404609 h 714967"/>
                <a:gd name="connsiteX271" fmla="*/ 226636 w 329478"/>
                <a:gd name="connsiteY271" fmla="*/ 404609 h 714967"/>
                <a:gd name="connsiteX272" fmla="*/ 226636 w 329478"/>
                <a:gd name="connsiteY272" fmla="*/ 386521 h 714967"/>
                <a:gd name="connsiteX273" fmla="*/ 220922 w 329478"/>
                <a:gd name="connsiteY273" fmla="*/ 378905 h 714967"/>
                <a:gd name="connsiteX274" fmla="*/ 220922 w 329478"/>
                <a:gd name="connsiteY274" fmla="*/ 360816 h 714967"/>
                <a:gd name="connsiteX275" fmla="*/ 214256 w 329478"/>
                <a:gd name="connsiteY275" fmla="*/ 354152 h 714967"/>
                <a:gd name="connsiteX276" fmla="*/ 211400 w 329478"/>
                <a:gd name="connsiteY276" fmla="*/ 332255 h 714967"/>
                <a:gd name="connsiteX277" fmla="*/ 226636 w 329478"/>
                <a:gd name="connsiteY277" fmla="*/ 314167 h 714967"/>
                <a:gd name="connsiteX278" fmla="*/ 226636 w 329478"/>
                <a:gd name="connsiteY278" fmla="*/ 310359 h 714967"/>
                <a:gd name="connsiteX279" fmla="*/ 230445 w 329478"/>
                <a:gd name="connsiteY279" fmla="*/ 302743 h 714967"/>
                <a:gd name="connsiteX280" fmla="*/ 233301 w 329478"/>
                <a:gd name="connsiteY280" fmla="*/ 299887 h 714967"/>
                <a:gd name="connsiteX281" fmla="*/ 239967 w 329478"/>
                <a:gd name="connsiteY281" fmla="*/ 296079 h 714967"/>
                <a:gd name="connsiteX282" fmla="*/ 249490 w 329478"/>
                <a:gd name="connsiteY282" fmla="*/ 292271 h 714967"/>
                <a:gd name="connsiteX283" fmla="*/ 268535 w 329478"/>
                <a:gd name="connsiteY283" fmla="*/ 292271 h 714967"/>
                <a:gd name="connsiteX284" fmla="*/ 271392 w 329478"/>
                <a:gd name="connsiteY284" fmla="*/ 296079 h 714967"/>
                <a:gd name="connsiteX285" fmla="*/ 278057 w 329478"/>
                <a:gd name="connsiteY285" fmla="*/ 296079 h 714967"/>
                <a:gd name="connsiteX286" fmla="*/ 284723 w 329478"/>
                <a:gd name="connsiteY286" fmla="*/ 292271 h 714967"/>
                <a:gd name="connsiteX287" fmla="*/ 299959 w 329478"/>
                <a:gd name="connsiteY287" fmla="*/ 292271 h 714967"/>
                <a:gd name="connsiteX288" fmla="*/ 306625 w 329478"/>
                <a:gd name="connsiteY288" fmla="*/ 296079 h 714967"/>
                <a:gd name="connsiteX289" fmla="*/ 310434 w 329478"/>
                <a:gd name="connsiteY289" fmla="*/ 299887 h 714967"/>
                <a:gd name="connsiteX290" fmla="*/ 313290 w 329478"/>
                <a:gd name="connsiteY290" fmla="*/ 299887 h 714967"/>
                <a:gd name="connsiteX291" fmla="*/ 316147 w 329478"/>
                <a:gd name="connsiteY291" fmla="*/ 296079 h 714967"/>
                <a:gd name="connsiteX292" fmla="*/ 319956 w 329478"/>
                <a:gd name="connsiteY292" fmla="*/ 288463 h 714967"/>
                <a:gd name="connsiteX293" fmla="*/ 329479 w 329478"/>
                <a:gd name="connsiteY293" fmla="*/ 277990 h 714967"/>
                <a:gd name="connsiteX294" fmla="*/ 329479 w 329478"/>
                <a:gd name="connsiteY294" fmla="*/ 270374 h 714967"/>
                <a:gd name="connsiteX295" fmla="*/ 325670 w 329478"/>
                <a:gd name="connsiteY295" fmla="*/ 267518 h 714967"/>
                <a:gd name="connsiteX296" fmla="*/ 319956 w 329478"/>
                <a:gd name="connsiteY296" fmla="*/ 263710 h 71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329478" h="714967">
                  <a:moveTo>
                    <a:pt x="313290" y="256094"/>
                  </a:moveTo>
                  <a:lnTo>
                    <a:pt x="313290" y="252286"/>
                  </a:lnTo>
                  <a:lnTo>
                    <a:pt x="316147" y="249430"/>
                  </a:lnTo>
                  <a:lnTo>
                    <a:pt x="322813" y="234197"/>
                  </a:lnTo>
                  <a:lnTo>
                    <a:pt x="316147" y="227533"/>
                  </a:lnTo>
                  <a:lnTo>
                    <a:pt x="316147" y="223725"/>
                  </a:lnTo>
                  <a:lnTo>
                    <a:pt x="313290" y="227533"/>
                  </a:lnTo>
                  <a:lnTo>
                    <a:pt x="313290" y="219917"/>
                  </a:lnTo>
                  <a:lnTo>
                    <a:pt x="310434" y="216109"/>
                  </a:lnTo>
                  <a:lnTo>
                    <a:pt x="310434" y="213253"/>
                  </a:lnTo>
                  <a:lnTo>
                    <a:pt x="290437" y="191356"/>
                  </a:lnTo>
                  <a:lnTo>
                    <a:pt x="284723" y="177076"/>
                  </a:lnTo>
                  <a:lnTo>
                    <a:pt x="284723" y="169460"/>
                  </a:lnTo>
                  <a:lnTo>
                    <a:pt x="280914" y="143755"/>
                  </a:lnTo>
                  <a:lnTo>
                    <a:pt x="271392" y="133283"/>
                  </a:lnTo>
                  <a:lnTo>
                    <a:pt x="265678" y="129475"/>
                  </a:lnTo>
                  <a:lnTo>
                    <a:pt x="256155" y="122811"/>
                  </a:lnTo>
                  <a:lnTo>
                    <a:pt x="249490" y="115195"/>
                  </a:lnTo>
                  <a:lnTo>
                    <a:pt x="249490" y="108530"/>
                  </a:lnTo>
                  <a:lnTo>
                    <a:pt x="246633" y="104722"/>
                  </a:lnTo>
                  <a:lnTo>
                    <a:pt x="233301" y="104722"/>
                  </a:lnTo>
                  <a:lnTo>
                    <a:pt x="226636" y="100914"/>
                  </a:lnTo>
                  <a:lnTo>
                    <a:pt x="223779" y="97106"/>
                  </a:lnTo>
                  <a:lnTo>
                    <a:pt x="214256" y="97106"/>
                  </a:lnTo>
                  <a:lnTo>
                    <a:pt x="211400" y="100914"/>
                  </a:lnTo>
                  <a:lnTo>
                    <a:pt x="211400" y="108530"/>
                  </a:lnTo>
                  <a:lnTo>
                    <a:pt x="201877" y="119003"/>
                  </a:lnTo>
                  <a:lnTo>
                    <a:pt x="192355" y="119003"/>
                  </a:lnTo>
                  <a:lnTo>
                    <a:pt x="179023" y="111387"/>
                  </a:lnTo>
                  <a:lnTo>
                    <a:pt x="176166" y="108530"/>
                  </a:lnTo>
                  <a:lnTo>
                    <a:pt x="169501" y="108530"/>
                  </a:lnTo>
                  <a:lnTo>
                    <a:pt x="166644" y="111387"/>
                  </a:lnTo>
                  <a:lnTo>
                    <a:pt x="162835" y="119003"/>
                  </a:lnTo>
                  <a:lnTo>
                    <a:pt x="157121" y="125667"/>
                  </a:lnTo>
                  <a:lnTo>
                    <a:pt x="157121" y="129475"/>
                  </a:lnTo>
                  <a:lnTo>
                    <a:pt x="153312" y="133283"/>
                  </a:lnTo>
                  <a:lnTo>
                    <a:pt x="140933" y="140899"/>
                  </a:lnTo>
                  <a:lnTo>
                    <a:pt x="131411" y="140899"/>
                  </a:lnTo>
                  <a:lnTo>
                    <a:pt x="131411" y="133283"/>
                  </a:lnTo>
                  <a:lnTo>
                    <a:pt x="143790" y="104722"/>
                  </a:lnTo>
                  <a:lnTo>
                    <a:pt x="143790" y="97106"/>
                  </a:lnTo>
                  <a:lnTo>
                    <a:pt x="140933" y="93298"/>
                  </a:lnTo>
                  <a:lnTo>
                    <a:pt x="134267" y="93298"/>
                  </a:lnTo>
                  <a:lnTo>
                    <a:pt x="140933" y="86634"/>
                  </a:lnTo>
                  <a:lnTo>
                    <a:pt x="143790" y="79018"/>
                  </a:lnTo>
                  <a:lnTo>
                    <a:pt x="143790" y="72354"/>
                  </a:lnTo>
                  <a:lnTo>
                    <a:pt x="140933" y="64738"/>
                  </a:lnTo>
                  <a:lnTo>
                    <a:pt x="138076" y="60929"/>
                  </a:lnTo>
                  <a:lnTo>
                    <a:pt x="140933" y="57121"/>
                  </a:lnTo>
                  <a:lnTo>
                    <a:pt x="140933" y="39033"/>
                  </a:lnTo>
                  <a:lnTo>
                    <a:pt x="134267" y="36177"/>
                  </a:lnTo>
                  <a:lnTo>
                    <a:pt x="131411" y="36177"/>
                  </a:lnTo>
                  <a:lnTo>
                    <a:pt x="128554" y="39033"/>
                  </a:lnTo>
                  <a:lnTo>
                    <a:pt x="121888" y="39033"/>
                  </a:lnTo>
                  <a:lnTo>
                    <a:pt x="121888" y="46649"/>
                  </a:lnTo>
                  <a:lnTo>
                    <a:pt x="112366" y="46649"/>
                  </a:lnTo>
                  <a:lnTo>
                    <a:pt x="108556" y="42841"/>
                  </a:lnTo>
                  <a:lnTo>
                    <a:pt x="105700" y="36177"/>
                  </a:lnTo>
                  <a:lnTo>
                    <a:pt x="105700" y="20945"/>
                  </a:lnTo>
                  <a:lnTo>
                    <a:pt x="108556" y="18088"/>
                  </a:lnTo>
                  <a:lnTo>
                    <a:pt x="108556" y="10472"/>
                  </a:lnTo>
                  <a:lnTo>
                    <a:pt x="105700" y="6664"/>
                  </a:lnTo>
                  <a:lnTo>
                    <a:pt x="99034" y="6664"/>
                  </a:lnTo>
                  <a:lnTo>
                    <a:pt x="93320" y="3808"/>
                  </a:lnTo>
                  <a:lnTo>
                    <a:pt x="89511" y="0"/>
                  </a:lnTo>
                  <a:lnTo>
                    <a:pt x="74275" y="0"/>
                  </a:lnTo>
                  <a:lnTo>
                    <a:pt x="70466" y="3808"/>
                  </a:lnTo>
                  <a:lnTo>
                    <a:pt x="67610" y="3808"/>
                  </a:lnTo>
                  <a:lnTo>
                    <a:pt x="64753" y="18088"/>
                  </a:lnTo>
                  <a:lnTo>
                    <a:pt x="51421" y="18088"/>
                  </a:lnTo>
                  <a:lnTo>
                    <a:pt x="51421" y="20945"/>
                  </a:lnTo>
                  <a:lnTo>
                    <a:pt x="48565" y="24753"/>
                  </a:lnTo>
                  <a:lnTo>
                    <a:pt x="44756" y="32369"/>
                  </a:lnTo>
                  <a:lnTo>
                    <a:pt x="41899" y="36177"/>
                  </a:lnTo>
                  <a:lnTo>
                    <a:pt x="35233" y="36177"/>
                  </a:lnTo>
                  <a:lnTo>
                    <a:pt x="29520" y="32369"/>
                  </a:lnTo>
                  <a:lnTo>
                    <a:pt x="13331" y="32369"/>
                  </a:lnTo>
                  <a:lnTo>
                    <a:pt x="13331" y="60929"/>
                  </a:lnTo>
                  <a:lnTo>
                    <a:pt x="10475" y="64738"/>
                  </a:lnTo>
                  <a:lnTo>
                    <a:pt x="6666" y="64738"/>
                  </a:lnTo>
                  <a:lnTo>
                    <a:pt x="3809" y="68546"/>
                  </a:lnTo>
                  <a:lnTo>
                    <a:pt x="3809" y="72354"/>
                  </a:lnTo>
                  <a:lnTo>
                    <a:pt x="13331" y="82826"/>
                  </a:lnTo>
                  <a:lnTo>
                    <a:pt x="13331" y="93298"/>
                  </a:lnTo>
                  <a:lnTo>
                    <a:pt x="0" y="93298"/>
                  </a:lnTo>
                  <a:lnTo>
                    <a:pt x="0" y="97106"/>
                  </a:lnTo>
                  <a:lnTo>
                    <a:pt x="13331" y="111387"/>
                  </a:lnTo>
                  <a:lnTo>
                    <a:pt x="19997" y="115195"/>
                  </a:lnTo>
                  <a:lnTo>
                    <a:pt x="16188" y="129475"/>
                  </a:lnTo>
                  <a:lnTo>
                    <a:pt x="19997" y="129475"/>
                  </a:lnTo>
                  <a:lnTo>
                    <a:pt x="19997" y="133283"/>
                  </a:lnTo>
                  <a:lnTo>
                    <a:pt x="22854" y="140899"/>
                  </a:lnTo>
                  <a:lnTo>
                    <a:pt x="32376" y="151371"/>
                  </a:lnTo>
                  <a:lnTo>
                    <a:pt x="39042" y="155180"/>
                  </a:lnTo>
                  <a:lnTo>
                    <a:pt x="44756" y="162796"/>
                  </a:lnTo>
                  <a:lnTo>
                    <a:pt x="51421" y="165652"/>
                  </a:lnTo>
                  <a:lnTo>
                    <a:pt x="54278" y="169460"/>
                  </a:lnTo>
                  <a:lnTo>
                    <a:pt x="54278" y="173268"/>
                  </a:lnTo>
                  <a:lnTo>
                    <a:pt x="51421" y="173268"/>
                  </a:lnTo>
                  <a:lnTo>
                    <a:pt x="51421" y="183740"/>
                  </a:lnTo>
                  <a:lnTo>
                    <a:pt x="54278" y="191356"/>
                  </a:lnTo>
                  <a:lnTo>
                    <a:pt x="58087" y="195164"/>
                  </a:lnTo>
                  <a:lnTo>
                    <a:pt x="60944" y="195164"/>
                  </a:lnTo>
                  <a:lnTo>
                    <a:pt x="64753" y="191356"/>
                  </a:lnTo>
                  <a:lnTo>
                    <a:pt x="67610" y="195164"/>
                  </a:lnTo>
                  <a:lnTo>
                    <a:pt x="67610" y="205637"/>
                  </a:lnTo>
                  <a:lnTo>
                    <a:pt x="64753" y="209445"/>
                  </a:lnTo>
                  <a:lnTo>
                    <a:pt x="58087" y="209445"/>
                  </a:lnTo>
                  <a:lnTo>
                    <a:pt x="60944" y="216109"/>
                  </a:lnTo>
                  <a:lnTo>
                    <a:pt x="60944" y="231341"/>
                  </a:lnTo>
                  <a:lnTo>
                    <a:pt x="58087" y="238005"/>
                  </a:lnTo>
                  <a:lnTo>
                    <a:pt x="54278" y="241813"/>
                  </a:lnTo>
                  <a:lnTo>
                    <a:pt x="44756" y="263710"/>
                  </a:lnTo>
                  <a:lnTo>
                    <a:pt x="48565" y="267518"/>
                  </a:lnTo>
                  <a:lnTo>
                    <a:pt x="48565" y="270374"/>
                  </a:lnTo>
                  <a:lnTo>
                    <a:pt x="51421" y="274182"/>
                  </a:lnTo>
                  <a:lnTo>
                    <a:pt x="54278" y="281798"/>
                  </a:lnTo>
                  <a:lnTo>
                    <a:pt x="58087" y="285606"/>
                  </a:lnTo>
                  <a:lnTo>
                    <a:pt x="60944" y="292271"/>
                  </a:lnTo>
                  <a:lnTo>
                    <a:pt x="83798" y="317975"/>
                  </a:lnTo>
                  <a:lnTo>
                    <a:pt x="86655" y="324639"/>
                  </a:lnTo>
                  <a:lnTo>
                    <a:pt x="86655" y="342728"/>
                  </a:lnTo>
                  <a:lnTo>
                    <a:pt x="89511" y="354152"/>
                  </a:lnTo>
                  <a:lnTo>
                    <a:pt x="89511" y="368432"/>
                  </a:lnTo>
                  <a:lnTo>
                    <a:pt x="102843" y="382713"/>
                  </a:lnTo>
                  <a:lnTo>
                    <a:pt x="102843" y="396993"/>
                  </a:lnTo>
                  <a:lnTo>
                    <a:pt x="105700" y="404609"/>
                  </a:lnTo>
                  <a:lnTo>
                    <a:pt x="105700" y="422697"/>
                  </a:lnTo>
                  <a:lnTo>
                    <a:pt x="102843" y="429362"/>
                  </a:lnTo>
                  <a:lnTo>
                    <a:pt x="102843" y="440786"/>
                  </a:lnTo>
                  <a:lnTo>
                    <a:pt x="93320" y="462682"/>
                  </a:lnTo>
                  <a:lnTo>
                    <a:pt x="83798" y="473155"/>
                  </a:lnTo>
                  <a:lnTo>
                    <a:pt x="83798" y="480771"/>
                  </a:lnTo>
                  <a:lnTo>
                    <a:pt x="86655" y="483627"/>
                  </a:lnTo>
                  <a:lnTo>
                    <a:pt x="86655" y="491243"/>
                  </a:lnTo>
                  <a:lnTo>
                    <a:pt x="83798" y="498859"/>
                  </a:lnTo>
                  <a:lnTo>
                    <a:pt x="79989" y="501715"/>
                  </a:lnTo>
                  <a:lnTo>
                    <a:pt x="77132" y="509331"/>
                  </a:lnTo>
                  <a:lnTo>
                    <a:pt x="77132" y="513139"/>
                  </a:lnTo>
                  <a:lnTo>
                    <a:pt x="74275" y="515996"/>
                  </a:lnTo>
                  <a:lnTo>
                    <a:pt x="70466" y="527420"/>
                  </a:lnTo>
                  <a:lnTo>
                    <a:pt x="67610" y="534084"/>
                  </a:lnTo>
                  <a:lnTo>
                    <a:pt x="67610" y="545508"/>
                  </a:lnTo>
                  <a:lnTo>
                    <a:pt x="64753" y="552172"/>
                  </a:lnTo>
                  <a:lnTo>
                    <a:pt x="64753" y="581685"/>
                  </a:lnTo>
                  <a:lnTo>
                    <a:pt x="67610" y="588349"/>
                  </a:lnTo>
                  <a:lnTo>
                    <a:pt x="67610" y="606438"/>
                  </a:lnTo>
                  <a:lnTo>
                    <a:pt x="70466" y="610246"/>
                  </a:lnTo>
                  <a:lnTo>
                    <a:pt x="70466" y="614054"/>
                  </a:lnTo>
                  <a:lnTo>
                    <a:pt x="74275" y="614054"/>
                  </a:lnTo>
                  <a:lnTo>
                    <a:pt x="74275" y="603581"/>
                  </a:lnTo>
                  <a:lnTo>
                    <a:pt x="77132" y="595965"/>
                  </a:lnTo>
                  <a:lnTo>
                    <a:pt x="77132" y="588349"/>
                  </a:lnTo>
                  <a:lnTo>
                    <a:pt x="79989" y="585493"/>
                  </a:lnTo>
                  <a:lnTo>
                    <a:pt x="79989" y="599773"/>
                  </a:lnTo>
                  <a:lnTo>
                    <a:pt x="86655" y="599773"/>
                  </a:lnTo>
                  <a:lnTo>
                    <a:pt x="99034" y="614054"/>
                  </a:lnTo>
                  <a:lnTo>
                    <a:pt x="102843" y="620718"/>
                  </a:lnTo>
                  <a:lnTo>
                    <a:pt x="105700" y="624526"/>
                  </a:lnTo>
                  <a:lnTo>
                    <a:pt x="105700" y="628334"/>
                  </a:lnTo>
                  <a:lnTo>
                    <a:pt x="121888" y="646422"/>
                  </a:lnTo>
                  <a:lnTo>
                    <a:pt x="121888" y="660703"/>
                  </a:lnTo>
                  <a:lnTo>
                    <a:pt x="124745" y="668319"/>
                  </a:lnTo>
                  <a:lnTo>
                    <a:pt x="131411" y="678791"/>
                  </a:lnTo>
                  <a:lnTo>
                    <a:pt x="140933" y="690215"/>
                  </a:lnTo>
                  <a:lnTo>
                    <a:pt x="143790" y="686407"/>
                  </a:lnTo>
                  <a:lnTo>
                    <a:pt x="147599" y="678791"/>
                  </a:lnTo>
                  <a:lnTo>
                    <a:pt x="143790" y="674983"/>
                  </a:lnTo>
                  <a:lnTo>
                    <a:pt x="143790" y="668319"/>
                  </a:lnTo>
                  <a:lnTo>
                    <a:pt x="147599" y="664511"/>
                  </a:lnTo>
                  <a:lnTo>
                    <a:pt x="153312" y="664511"/>
                  </a:lnTo>
                  <a:lnTo>
                    <a:pt x="157121" y="672127"/>
                  </a:lnTo>
                  <a:lnTo>
                    <a:pt x="157121" y="674983"/>
                  </a:lnTo>
                  <a:lnTo>
                    <a:pt x="166644" y="674983"/>
                  </a:lnTo>
                  <a:lnTo>
                    <a:pt x="172357" y="678791"/>
                  </a:lnTo>
                  <a:lnTo>
                    <a:pt x="176166" y="682599"/>
                  </a:lnTo>
                  <a:lnTo>
                    <a:pt x="176166" y="690215"/>
                  </a:lnTo>
                  <a:lnTo>
                    <a:pt x="181880" y="690215"/>
                  </a:lnTo>
                  <a:lnTo>
                    <a:pt x="181880" y="696880"/>
                  </a:lnTo>
                  <a:lnTo>
                    <a:pt x="176166" y="704496"/>
                  </a:lnTo>
                  <a:lnTo>
                    <a:pt x="176166" y="708304"/>
                  </a:lnTo>
                  <a:lnTo>
                    <a:pt x="179023" y="711160"/>
                  </a:lnTo>
                  <a:lnTo>
                    <a:pt x="188546" y="711160"/>
                  </a:lnTo>
                  <a:lnTo>
                    <a:pt x="188546" y="708304"/>
                  </a:lnTo>
                  <a:lnTo>
                    <a:pt x="195211" y="708304"/>
                  </a:lnTo>
                  <a:lnTo>
                    <a:pt x="198068" y="704496"/>
                  </a:lnTo>
                  <a:lnTo>
                    <a:pt x="201877" y="704496"/>
                  </a:lnTo>
                  <a:lnTo>
                    <a:pt x="211400" y="714968"/>
                  </a:lnTo>
                  <a:lnTo>
                    <a:pt x="214256" y="711160"/>
                  </a:lnTo>
                  <a:lnTo>
                    <a:pt x="214256" y="708304"/>
                  </a:lnTo>
                  <a:lnTo>
                    <a:pt x="217113" y="700688"/>
                  </a:lnTo>
                  <a:lnTo>
                    <a:pt x="220922" y="696880"/>
                  </a:lnTo>
                  <a:lnTo>
                    <a:pt x="223779" y="690215"/>
                  </a:lnTo>
                  <a:lnTo>
                    <a:pt x="211400" y="682599"/>
                  </a:lnTo>
                  <a:lnTo>
                    <a:pt x="207591" y="678791"/>
                  </a:lnTo>
                  <a:lnTo>
                    <a:pt x="207591" y="672127"/>
                  </a:lnTo>
                  <a:lnTo>
                    <a:pt x="204734" y="664511"/>
                  </a:lnTo>
                  <a:lnTo>
                    <a:pt x="204734" y="656895"/>
                  </a:lnTo>
                  <a:lnTo>
                    <a:pt x="201877" y="650231"/>
                  </a:lnTo>
                  <a:lnTo>
                    <a:pt x="198068" y="646422"/>
                  </a:lnTo>
                  <a:lnTo>
                    <a:pt x="188546" y="646422"/>
                  </a:lnTo>
                  <a:lnTo>
                    <a:pt x="181880" y="650231"/>
                  </a:lnTo>
                  <a:lnTo>
                    <a:pt x="179023" y="654039"/>
                  </a:lnTo>
                  <a:lnTo>
                    <a:pt x="169501" y="654039"/>
                  </a:lnTo>
                  <a:lnTo>
                    <a:pt x="166644" y="650231"/>
                  </a:lnTo>
                  <a:lnTo>
                    <a:pt x="162835" y="642614"/>
                  </a:lnTo>
                  <a:lnTo>
                    <a:pt x="162835" y="635950"/>
                  </a:lnTo>
                  <a:lnTo>
                    <a:pt x="157121" y="620718"/>
                  </a:lnTo>
                  <a:lnTo>
                    <a:pt x="153312" y="620718"/>
                  </a:lnTo>
                  <a:lnTo>
                    <a:pt x="153312" y="632142"/>
                  </a:lnTo>
                  <a:lnTo>
                    <a:pt x="150456" y="635950"/>
                  </a:lnTo>
                  <a:lnTo>
                    <a:pt x="147599" y="635950"/>
                  </a:lnTo>
                  <a:lnTo>
                    <a:pt x="143790" y="628334"/>
                  </a:lnTo>
                  <a:lnTo>
                    <a:pt x="140933" y="624526"/>
                  </a:lnTo>
                  <a:lnTo>
                    <a:pt x="138076" y="617862"/>
                  </a:lnTo>
                  <a:lnTo>
                    <a:pt x="138076" y="610246"/>
                  </a:lnTo>
                  <a:lnTo>
                    <a:pt x="143790" y="603581"/>
                  </a:lnTo>
                  <a:lnTo>
                    <a:pt x="143790" y="606438"/>
                  </a:lnTo>
                  <a:lnTo>
                    <a:pt x="147599" y="606438"/>
                  </a:lnTo>
                  <a:lnTo>
                    <a:pt x="147599" y="610246"/>
                  </a:lnTo>
                  <a:lnTo>
                    <a:pt x="150456" y="610246"/>
                  </a:lnTo>
                  <a:lnTo>
                    <a:pt x="153312" y="606438"/>
                  </a:lnTo>
                  <a:lnTo>
                    <a:pt x="150456" y="603581"/>
                  </a:lnTo>
                  <a:lnTo>
                    <a:pt x="150456" y="595965"/>
                  </a:lnTo>
                  <a:lnTo>
                    <a:pt x="147599" y="588349"/>
                  </a:lnTo>
                  <a:lnTo>
                    <a:pt x="143790" y="585493"/>
                  </a:lnTo>
                  <a:lnTo>
                    <a:pt x="143790" y="577877"/>
                  </a:lnTo>
                  <a:lnTo>
                    <a:pt x="138076" y="570261"/>
                  </a:lnTo>
                  <a:lnTo>
                    <a:pt x="131411" y="570261"/>
                  </a:lnTo>
                  <a:lnTo>
                    <a:pt x="131411" y="537892"/>
                  </a:lnTo>
                  <a:lnTo>
                    <a:pt x="102843" y="545508"/>
                  </a:lnTo>
                  <a:lnTo>
                    <a:pt x="102843" y="519804"/>
                  </a:lnTo>
                  <a:lnTo>
                    <a:pt x="99034" y="498859"/>
                  </a:lnTo>
                  <a:lnTo>
                    <a:pt x="99034" y="483627"/>
                  </a:lnTo>
                  <a:lnTo>
                    <a:pt x="96177" y="476963"/>
                  </a:lnTo>
                  <a:lnTo>
                    <a:pt x="93320" y="473155"/>
                  </a:lnTo>
                  <a:lnTo>
                    <a:pt x="96177" y="473155"/>
                  </a:lnTo>
                  <a:lnTo>
                    <a:pt x="102843" y="465538"/>
                  </a:lnTo>
                  <a:lnTo>
                    <a:pt x="105700" y="458874"/>
                  </a:lnTo>
                  <a:lnTo>
                    <a:pt x="108556" y="447450"/>
                  </a:lnTo>
                  <a:lnTo>
                    <a:pt x="108556" y="408417"/>
                  </a:lnTo>
                  <a:lnTo>
                    <a:pt x="112366" y="408417"/>
                  </a:lnTo>
                  <a:lnTo>
                    <a:pt x="115222" y="404609"/>
                  </a:lnTo>
                  <a:lnTo>
                    <a:pt x="119031" y="396993"/>
                  </a:lnTo>
                  <a:lnTo>
                    <a:pt x="121888" y="393185"/>
                  </a:lnTo>
                  <a:lnTo>
                    <a:pt x="121888" y="368432"/>
                  </a:lnTo>
                  <a:lnTo>
                    <a:pt x="119031" y="360816"/>
                  </a:lnTo>
                  <a:lnTo>
                    <a:pt x="119031" y="357008"/>
                  </a:lnTo>
                  <a:lnTo>
                    <a:pt x="115222" y="354152"/>
                  </a:lnTo>
                  <a:lnTo>
                    <a:pt x="119031" y="336064"/>
                  </a:lnTo>
                  <a:lnTo>
                    <a:pt x="124745" y="336064"/>
                  </a:lnTo>
                  <a:lnTo>
                    <a:pt x="124745" y="332255"/>
                  </a:lnTo>
                  <a:lnTo>
                    <a:pt x="128554" y="328447"/>
                  </a:lnTo>
                  <a:lnTo>
                    <a:pt x="140933" y="328447"/>
                  </a:lnTo>
                  <a:lnTo>
                    <a:pt x="143790" y="332255"/>
                  </a:lnTo>
                  <a:lnTo>
                    <a:pt x="157121" y="338920"/>
                  </a:lnTo>
                  <a:lnTo>
                    <a:pt x="159978" y="342728"/>
                  </a:lnTo>
                  <a:lnTo>
                    <a:pt x="153312" y="346536"/>
                  </a:lnTo>
                  <a:lnTo>
                    <a:pt x="153312" y="354152"/>
                  </a:lnTo>
                  <a:lnTo>
                    <a:pt x="150456" y="357008"/>
                  </a:lnTo>
                  <a:lnTo>
                    <a:pt x="150456" y="368432"/>
                  </a:lnTo>
                  <a:lnTo>
                    <a:pt x="153312" y="375096"/>
                  </a:lnTo>
                  <a:lnTo>
                    <a:pt x="162835" y="375096"/>
                  </a:lnTo>
                  <a:lnTo>
                    <a:pt x="176166" y="368432"/>
                  </a:lnTo>
                  <a:lnTo>
                    <a:pt x="181880" y="368432"/>
                  </a:lnTo>
                  <a:lnTo>
                    <a:pt x="188546" y="364624"/>
                  </a:lnTo>
                  <a:lnTo>
                    <a:pt x="192355" y="360816"/>
                  </a:lnTo>
                  <a:lnTo>
                    <a:pt x="195211" y="360816"/>
                  </a:lnTo>
                  <a:lnTo>
                    <a:pt x="211400" y="411273"/>
                  </a:lnTo>
                  <a:lnTo>
                    <a:pt x="214256" y="408417"/>
                  </a:lnTo>
                  <a:lnTo>
                    <a:pt x="220922" y="404609"/>
                  </a:lnTo>
                  <a:lnTo>
                    <a:pt x="226636" y="404609"/>
                  </a:lnTo>
                  <a:lnTo>
                    <a:pt x="226636" y="386521"/>
                  </a:lnTo>
                  <a:lnTo>
                    <a:pt x="220922" y="378905"/>
                  </a:lnTo>
                  <a:lnTo>
                    <a:pt x="220922" y="360816"/>
                  </a:lnTo>
                  <a:lnTo>
                    <a:pt x="214256" y="354152"/>
                  </a:lnTo>
                  <a:lnTo>
                    <a:pt x="211400" y="332255"/>
                  </a:lnTo>
                  <a:lnTo>
                    <a:pt x="226636" y="314167"/>
                  </a:lnTo>
                  <a:lnTo>
                    <a:pt x="226636" y="310359"/>
                  </a:lnTo>
                  <a:lnTo>
                    <a:pt x="230445" y="302743"/>
                  </a:lnTo>
                  <a:lnTo>
                    <a:pt x="233301" y="299887"/>
                  </a:lnTo>
                  <a:lnTo>
                    <a:pt x="239967" y="296079"/>
                  </a:lnTo>
                  <a:lnTo>
                    <a:pt x="249490" y="292271"/>
                  </a:lnTo>
                  <a:lnTo>
                    <a:pt x="268535" y="292271"/>
                  </a:lnTo>
                  <a:lnTo>
                    <a:pt x="271392" y="296079"/>
                  </a:lnTo>
                  <a:lnTo>
                    <a:pt x="278057" y="296079"/>
                  </a:lnTo>
                  <a:lnTo>
                    <a:pt x="284723" y="292271"/>
                  </a:lnTo>
                  <a:lnTo>
                    <a:pt x="299959" y="292271"/>
                  </a:lnTo>
                  <a:lnTo>
                    <a:pt x="306625" y="296079"/>
                  </a:lnTo>
                  <a:lnTo>
                    <a:pt x="310434" y="299887"/>
                  </a:lnTo>
                  <a:lnTo>
                    <a:pt x="313290" y="299887"/>
                  </a:lnTo>
                  <a:lnTo>
                    <a:pt x="316147" y="296079"/>
                  </a:lnTo>
                  <a:lnTo>
                    <a:pt x="319956" y="288463"/>
                  </a:lnTo>
                  <a:lnTo>
                    <a:pt x="329479" y="277990"/>
                  </a:lnTo>
                  <a:lnTo>
                    <a:pt x="329479" y="270374"/>
                  </a:lnTo>
                  <a:lnTo>
                    <a:pt x="325670" y="267518"/>
                  </a:lnTo>
                  <a:lnTo>
                    <a:pt x="319956" y="263710"/>
                  </a:lnTo>
                  <a:close/>
                </a:path>
              </a:pathLst>
            </a:custGeom>
            <a:solidFill>
              <a:srgbClr val="AFABAB"/>
            </a:solidFill>
            <a:ln w="9518" cap="flat">
              <a:noFill/>
              <a:prstDash val="solid"/>
              <a:miter/>
            </a:ln>
          </p:spPr>
          <p:txBody>
            <a:bodyPr rtlCol="0" anchor="ctr"/>
            <a:lstStyle/>
            <a:p>
              <a:endParaRPr lang="en-US" noProof="0" dirty="0"/>
            </a:p>
          </p:txBody>
        </p:sp>
        <p:sp>
          <p:nvSpPr>
            <p:cNvPr id="6179" name="Serbest Form 6178">
              <a:extLst>
                <a:ext uri="{FF2B5EF4-FFF2-40B4-BE49-F238E27FC236}">
                  <a16:creationId xmlns:a16="http://schemas.microsoft.com/office/drawing/2014/main" id="{FD0F9468-9DF0-0F4C-9BAB-81C1DECCCFD8}"/>
                </a:ext>
              </a:extLst>
            </p:cNvPr>
            <p:cNvSpPr/>
            <p:nvPr/>
          </p:nvSpPr>
          <p:spPr>
            <a:xfrm>
              <a:off x="9364125" y="2999638"/>
              <a:ext cx="329478" cy="714967"/>
            </a:xfrm>
            <a:custGeom>
              <a:avLst/>
              <a:gdLst>
                <a:gd name="connsiteX0" fmla="*/ 313290 w 329478"/>
                <a:gd name="connsiteY0" fmla="*/ 256094 h 714967"/>
                <a:gd name="connsiteX1" fmla="*/ 313290 w 329478"/>
                <a:gd name="connsiteY1" fmla="*/ 252286 h 714967"/>
                <a:gd name="connsiteX2" fmla="*/ 316147 w 329478"/>
                <a:gd name="connsiteY2" fmla="*/ 249430 h 714967"/>
                <a:gd name="connsiteX3" fmla="*/ 322813 w 329478"/>
                <a:gd name="connsiteY3" fmla="*/ 234197 h 714967"/>
                <a:gd name="connsiteX4" fmla="*/ 316147 w 329478"/>
                <a:gd name="connsiteY4" fmla="*/ 227533 h 714967"/>
                <a:gd name="connsiteX5" fmla="*/ 316147 w 329478"/>
                <a:gd name="connsiteY5" fmla="*/ 223725 h 714967"/>
                <a:gd name="connsiteX6" fmla="*/ 313290 w 329478"/>
                <a:gd name="connsiteY6" fmla="*/ 227533 h 714967"/>
                <a:gd name="connsiteX7" fmla="*/ 313290 w 329478"/>
                <a:gd name="connsiteY7" fmla="*/ 219917 h 714967"/>
                <a:gd name="connsiteX8" fmla="*/ 310434 w 329478"/>
                <a:gd name="connsiteY8" fmla="*/ 216109 h 714967"/>
                <a:gd name="connsiteX9" fmla="*/ 310434 w 329478"/>
                <a:gd name="connsiteY9" fmla="*/ 213253 h 714967"/>
                <a:gd name="connsiteX10" fmla="*/ 290437 w 329478"/>
                <a:gd name="connsiteY10" fmla="*/ 191356 h 714967"/>
                <a:gd name="connsiteX11" fmla="*/ 284723 w 329478"/>
                <a:gd name="connsiteY11" fmla="*/ 177076 h 714967"/>
                <a:gd name="connsiteX12" fmla="*/ 284723 w 329478"/>
                <a:gd name="connsiteY12" fmla="*/ 169460 h 714967"/>
                <a:gd name="connsiteX13" fmla="*/ 280914 w 329478"/>
                <a:gd name="connsiteY13" fmla="*/ 143755 h 714967"/>
                <a:gd name="connsiteX14" fmla="*/ 271392 w 329478"/>
                <a:gd name="connsiteY14" fmla="*/ 133283 h 714967"/>
                <a:gd name="connsiteX15" fmla="*/ 265678 w 329478"/>
                <a:gd name="connsiteY15" fmla="*/ 129475 h 714967"/>
                <a:gd name="connsiteX16" fmla="*/ 256155 w 329478"/>
                <a:gd name="connsiteY16" fmla="*/ 122811 h 714967"/>
                <a:gd name="connsiteX17" fmla="*/ 249490 w 329478"/>
                <a:gd name="connsiteY17" fmla="*/ 115195 h 714967"/>
                <a:gd name="connsiteX18" fmla="*/ 249490 w 329478"/>
                <a:gd name="connsiteY18" fmla="*/ 108530 h 714967"/>
                <a:gd name="connsiteX19" fmla="*/ 246633 w 329478"/>
                <a:gd name="connsiteY19" fmla="*/ 104722 h 714967"/>
                <a:gd name="connsiteX20" fmla="*/ 233301 w 329478"/>
                <a:gd name="connsiteY20" fmla="*/ 104722 h 714967"/>
                <a:gd name="connsiteX21" fmla="*/ 226636 w 329478"/>
                <a:gd name="connsiteY21" fmla="*/ 100914 h 714967"/>
                <a:gd name="connsiteX22" fmla="*/ 223779 w 329478"/>
                <a:gd name="connsiteY22" fmla="*/ 97106 h 714967"/>
                <a:gd name="connsiteX23" fmla="*/ 214256 w 329478"/>
                <a:gd name="connsiteY23" fmla="*/ 97106 h 714967"/>
                <a:gd name="connsiteX24" fmla="*/ 211400 w 329478"/>
                <a:gd name="connsiteY24" fmla="*/ 100914 h 714967"/>
                <a:gd name="connsiteX25" fmla="*/ 211400 w 329478"/>
                <a:gd name="connsiteY25" fmla="*/ 108530 h 714967"/>
                <a:gd name="connsiteX26" fmla="*/ 201877 w 329478"/>
                <a:gd name="connsiteY26" fmla="*/ 119003 h 714967"/>
                <a:gd name="connsiteX27" fmla="*/ 192355 w 329478"/>
                <a:gd name="connsiteY27" fmla="*/ 119003 h 714967"/>
                <a:gd name="connsiteX28" fmla="*/ 179023 w 329478"/>
                <a:gd name="connsiteY28" fmla="*/ 111387 h 714967"/>
                <a:gd name="connsiteX29" fmla="*/ 176166 w 329478"/>
                <a:gd name="connsiteY29" fmla="*/ 108530 h 714967"/>
                <a:gd name="connsiteX30" fmla="*/ 169501 w 329478"/>
                <a:gd name="connsiteY30" fmla="*/ 108530 h 714967"/>
                <a:gd name="connsiteX31" fmla="*/ 166644 w 329478"/>
                <a:gd name="connsiteY31" fmla="*/ 111387 h 714967"/>
                <a:gd name="connsiteX32" fmla="*/ 162835 w 329478"/>
                <a:gd name="connsiteY32" fmla="*/ 119003 h 714967"/>
                <a:gd name="connsiteX33" fmla="*/ 157121 w 329478"/>
                <a:gd name="connsiteY33" fmla="*/ 125667 h 714967"/>
                <a:gd name="connsiteX34" fmla="*/ 157121 w 329478"/>
                <a:gd name="connsiteY34" fmla="*/ 129475 h 714967"/>
                <a:gd name="connsiteX35" fmla="*/ 153312 w 329478"/>
                <a:gd name="connsiteY35" fmla="*/ 133283 h 714967"/>
                <a:gd name="connsiteX36" fmla="*/ 140933 w 329478"/>
                <a:gd name="connsiteY36" fmla="*/ 140899 h 714967"/>
                <a:gd name="connsiteX37" fmla="*/ 131411 w 329478"/>
                <a:gd name="connsiteY37" fmla="*/ 140899 h 714967"/>
                <a:gd name="connsiteX38" fmla="*/ 131411 w 329478"/>
                <a:gd name="connsiteY38" fmla="*/ 133283 h 714967"/>
                <a:gd name="connsiteX39" fmla="*/ 143790 w 329478"/>
                <a:gd name="connsiteY39" fmla="*/ 104722 h 714967"/>
                <a:gd name="connsiteX40" fmla="*/ 143790 w 329478"/>
                <a:gd name="connsiteY40" fmla="*/ 97106 h 714967"/>
                <a:gd name="connsiteX41" fmla="*/ 140933 w 329478"/>
                <a:gd name="connsiteY41" fmla="*/ 93298 h 714967"/>
                <a:gd name="connsiteX42" fmla="*/ 134267 w 329478"/>
                <a:gd name="connsiteY42" fmla="*/ 93298 h 714967"/>
                <a:gd name="connsiteX43" fmla="*/ 140933 w 329478"/>
                <a:gd name="connsiteY43" fmla="*/ 86634 h 714967"/>
                <a:gd name="connsiteX44" fmla="*/ 143790 w 329478"/>
                <a:gd name="connsiteY44" fmla="*/ 79018 h 714967"/>
                <a:gd name="connsiteX45" fmla="*/ 143790 w 329478"/>
                <a:gd name="connsiteY45" fmla="*/ 72354 h 714967"/>
                <a:gd name="connsiteX46" fmla="*/ 140933 w 329478"/>
                <a:gd name="connsiteY46" fmla="*/ 64738 h 714967"/>
                <a:gd name="connsiteX47" fmla="*/ 138076 w 329478"/>
                <a:gd name="connsiteY47" fmla="*/ 60929 h 714967"/>
                <a:gd name="connsiteX48" fmla="*/ 140933 w 329478"/>
                <a:gd name="connsiteY48" fmla="*/ 57121 h 714967"/>
                <a:gd name="connsiteX49" fmla="*/ 140933 w 329478"/>
                <a:gd name="connsiteY49" fmla="*/ 39033 h 714967"/>
                <a:gd name="connsiteX50" fmla="*/ 134267 w 329478"/>
                <a:gd name="connsiteY50" fmla="*/ 36177 h 714967"/>
                <a:gd name="connsiteX51" fmla="*/ 131411 w 329478"/>
                <a:gd name="connsiteY51" fmla="*/ 36177 h 714967"/>
                <a:gd name="connsiteX52" fmla="*/ 128554 w 329478"/>
                <a:gd name="connsiteY52" fmla="*/ 39033 h 714967"/>
                <a:gd name="connsiteX53" fmla="*/ 121888 w 329478"/>
                <a:gd name="connsiteY53" fmla="*/ 39033 h 714967"/>
                <a:gd name="connsiteX54" fmla="*/ 121888 w 329478"/>
                <a:gd name="connsiteY54" fmla="*/ 46649 h 714967"/>
                <a:gd name="connsiteX55" fmla="*/ 112366 w 329478"/>
                <a:gd name="connsiteY55" fmla="*/ 46649 h 714967"/>
                <a:gd name="connsiteX56" fmla="*/ 108556 w 329478"/>
                <a:gd name="connsiteY56" fmla="*/ 42841 h 714967"/>
                <a:gd name="connsiteX57" fmla="*/ 105700 w 329478"/>
                <a:gd name="connsiteY57" fmla="*/ 36177 h 714967"/>
                <a:gd name="connsiteX58" fmla="*/ 105700 w 329478"/>
                <a:gd name="connsiteY58" fmla="*/ 20945 h 714967"/>
                <a:gd name="connsiteX59" fmla="*/ 108556 w 329478"/>
                <a:gd name="connsiteY59" fmla="*/ 18088 h 714967"/>
                <a:gd name="connsiteX60" fmla="*/ 108556 w 329478"/>
                <a:gd name="connsiteY60" fmla="*/ 10472 h 714967"/>
                <a:gd name="connsiteX61" fmla="*/ 105700 w 329478"/>
                <a:gd name="connsiteY61" fmla="*/ 6664 h 714967"/>
                <a:gd name="connsiteX62" fmla="*/ 99034 w 329478"/>
                <a:gd name="connsiteY62" fmla="*/ 6664 h 714967"/>
                <a:gd name="connsiteX63" fmla="*/ 93320 w 329478"/>
                <a:gd name="connsiteY63" fmla="*/ 3808 h 714967"/>
                <a:gd name="connsiteX64" fmla="*/ 89511 w 329478"/>
                <a:gd name="connsiteY64" fmla="*/ 0 h 714967"/>
                <a:gd name="connsiteX65" fmla="*/ 74275 w 329478"/>
                <a:gd name="connsiteY65" fmla="*/ 0 h 714967"/>
                <a:gd name="connsiteX66" fmla="*/ 70466 w 329478"/>
                <a:gd name="connsiteY66" fmla="*/ 3808 h 714967"/>
                <a:gd name="connsiteX67" fmla="*/ 67610 w 329478"/>
                <a:gd name="connsiteY67" fmla="*/ 3808 h 714967"/>
                <a:gd name="connsiteX68" fmla="*/ 64753 w 329478"/>
                <a:gd name="connsiteY68" fmla="*/ 18088 h 714967"/>
                <a:gd name="connsiteX69" fmla="*/ 51421 w 329478"/>
                <a:gd name="connsiteY69" fmla="*/ 18088 h 714967"/>
                <a:gd name="connsiteX70" fmla="*/ 51421 w 329478"/>
                <a:gd name="connsiteY70" fmla="*/ 20945 h 714967"/>
                <a:gd name="connsiteX71" fmla="*/ 48565 w 329478"/>
                <a:gd name="connsiteY71" fmla="*/ 24753 h 714967"/>
                <a:gd name="connsiteX72" fmla="*/ 44756 w 329478"/>
                <a:gd name="connsiteY72" fmla="*/ 32369 h 714967"/>
                <a:gd name="connsiteX73" fmla="*/ 41899 w 329478"/>
                <a:gd name="connsiteY73" fmla="*/ 36177 h 714967"/>
                <a:gd name="connsiteX74" fmla="*/ 35233 w 329478"/>
                <a:gd name="connsiteY74" fmla="*/ 36177 h 714967"/>
                <a:gd name="connsiteX75" fmla="*/ 29520 w 329478"/>
                <a:gd name="connsiteY75" fmla="*/ 32369 h 714967"/>
                <a:gd name="connsiteX76" fmla="*/ 13331 w 329478"/>
                <a:gd name="connsiteY76" fmla="*/ 32369 h 714967"/>
                <a:gd name="connsiteX77" fmla="*/ 13331 w 329478"/>
                <a:gd name="connsiteY77" fmla="*/ 60929 h 714967"/>
                <a:gd name="connsiteX78" fmla="*/ 10475 w 329478"/>
                <a:gd name="connsiteY78" fmla="*/ 64738 h 714967"/>
                <a:gd name="connsiteX79" fmla="*/ 6666 w 329478"/>
                <a:gd name="connsiteY79" fmla="*/ 64738 h 714967"/>
                <a:gd name="connsiteX80" fmla="*/ 3809 w 329478"/>
                <a:gd name="connsiteY80" fmla="*/ 68546 h 714967"/>
                <a:gd name="connsiteX81" fmla="*/ 3809 w 329478"/>
                <a:gd name="connsiteY81" fmla="*/ 72354 h 714967"/>
                <a:gd name="connsiteX82" fmla="*/ 13331 w 329478"/>
                <a:gd name="connsiteY82" fmla="*/ 82826 h 714967"/>
                <a:gd name="connsiteX83" fmla="*/ 13331 w 329478"/>
                <a:gd name="connsiteY83" fmla="*/ 93298 h 714967"/>
                <a:gd name="connsiteX84" fmla="*/ 0 w 329478"/>
                <a:gd name="connsiteY84" fmla="*/ 93298 h 714967"/>
                <a:gd name="connsiteX85" fmla="*/ 0 w 329478"/>
                <a:gd name="connsiteY85" fmla="*/ 97106 h 714967"/>
                <a:gd name="connsiteX86" fmla="*/ 13331 w 329478"/>
                <a:gd name="connsiteY86" fmla="*/ 111387 h 714967"/>
                <a:gd name="connsiteX87" fmla="*/ 19997 w 329478"/>
                <a:gd name="connsiteY87" fmla="*/ 115195 h 714967"/>
                <a:gd name="connsiteX88" fmla="*/ 16188 w 329478"/>
                <a:gd name="connsiteY88" fmla="*/ 129475 h 714967"/>
                <a:gd name="connsiteX89" fmla="*/ 19997 w 329478"/>
                <a:gd name="connsiteY89" fmla="*/ 129475 h 714967"/>
                <a:gd name="connsiteX90" fmla="*/ 19997 w 329478"/>
                <a:gd name="connsiteY90" fmla="*/ 133283 h 714967"/>
                <a:gd name="connsiteX91" fmla="*/ 22854 w 329478"/>
                <a:gd name="connsiteY91" fmla="*/ 140899 h 714967"/>
                <a:gd name="connsiteX92" fmla="*/ 32376 w 329478"/>
                <a:gd name="connsiteY92" fmla="*/ 151371 h 714967"/>
                <a:gd name="connsiteX93" fmla="*/ 39042 w 329478"/>
                <a:gd name="connsiteY93" fmla="*/ 155180 h 714967"/>
                <a:gd name="connsiteX94" fmla="*/ 44756 w 329478"/>
                <a:gd name="connsiteY94" fmla="*/ 162796 h 714967"/>
                <a:gd name="connsiteX95" fmla="*/ 51421 w 329478"/>
                <a:gd name="connsiteY95" fmla="*/ 165652 h 714967"/>
                <a:gd name="connsiteX96" fmla="*/ 54278 w 329478"/>
                <a:gd name="connsiteY96" fmla="*/ 169460 h 714967"/>
                <a:gd name="connsiteX97" fmla="*/ 54278 w 329478"/>
                <a:gd name="connsiteY97" fmla="*/ 173268 h 714967"/>
                <a:gd name="connsiteX98" fmla="*/ 51421 w 329478"/>
                <a:gd name="connsiteY98" fmla="*/ 173268 h 714967"/>
                <a:gd name="connsiteX99" fmla="*/ 51421 w 329478"/>
                <a:gd name="connsiteY99" fmla="*/ 183740 h 714967"/>
                <a:gd name="connsiteX100" fmla="*/ 54278 w 329478"/>
                <a:gd name="connsiteY100" fmla="*/ 191356 h 714967"/>
                <a:gd name="connsiteX101" fmla="*/ 58087 w 329478"/>
                <a:gd name="connsiteY101" fmla="*/ 195164 h 714967"/>
                <a:gd name="connsiteX102" fmla="*/ 60944 w 329478"/>
                <a:gd name="connsiteY102" fmla="*/ 195164 h 714967"/>
                <a:gd name="connsiteX103" fmla="*/ 64753 w 329478"/>
                <a:gd name="connsiteY103" fmla="*/ 191356 h 714967"/>
                <a:gd name="connsiteX104" fmla="*/ 67610 w 329478"/>
                <a:gd name="connsiteY104" fmla="*/ 195164 h 714967"/>
                <a:gd name="connsiteX105" fmla="*/ 67610 w 329478"/>
                <a:gd name="connsiteY105" fmla="*/ 205637 h 714967"/>
                <a:gd name="connsiteX106" fmla="*/ 64753 w 329478"/>
                <a:gd name="connsiteY106" fmla="*/ 209445 h 714967"/>
                <a:gd name="connsiteX107" fmla="*/ 58087 w 329478"/>
                <a:gd name="connsiteY107" fmla="*/ 209445 h 714967"/>
                <a:gd name="connsiteX108" fmla="*/ 60944 w 329478"/>
                <a:gd name="connsiteY108" fmla="*/ 216109 h 714967"/>
                <a:gd name="connsiteX109" fmla="*/ 60944 w 329478"/>
                <a:gd name="connsiteY109" fmla="*/ 231341 h 714967"/>
                <a:gd name="connsiteX110" fmla="*/ 58087 w 329478"/>
                <a:gd name="connsiteY110" fmla="*/ 238005 h 714967"/>
                <a:gd name="connsiteX111" fmla="*/ 54278 w 329478"/>
                <a:gd name="connsiteY111" fmla="*/ 241813 h 714967"/>
                <a:gd name="connsiteX112" fmla="*/ 44756 w 329478"/>
                <a:gd name="connsiteY112" fmla="*/ 263710 h 714967"/>
                <a:gd name="connsiteX113" fmla="*/ 48565 w 329478"/>
                <a:gd name="connsiteY113" fmla="*/ 267518 h 714967"/>
                <a:gd name="connsiteX114" fmla="*/ 48565 w 329478"/>
                <a:gd name="connsiteY114" fmla="*/ 270374 h 714967"/>
                <a:gd name="connsiteX115" fmla="*/ 51421 w 329478"/>
                <a:gd name="connsiteY115" fmla="*/ 274182 h 714967"/>
                <a:gd name="connsiteX116" fmla="*/ 54278 w 329478"/>
                <a:gd name="connsiteY116" fmla="*/ 281798 h 714967"/>
                <a:gd name="connsiteX117" fmla="*/ 58087 w 329478"/>
                <a:gd name="connsiteY117" fmla="*/ 285606 h 714967"/>
                <a:gd name="connsiteX118" fmla="*/ 60944 w 329478"/>
                <a:gd name="connsiteY118" fmla="*/ 292271 h 714967"/>
                <a:gd name="connsiteX119" fmla="*/ 83798 w 329478"/>
                <a:gd name="connsiteY119" fmla="*/ 317975 h 714967"/>
                <a:gd name="connsiteX120" fmla="*/ 86655 w 329478"/>
                <a:gd name="connsiteY120" fmla="*/ 324639 h 714967"/>
                <a:gd name="connsiteX121" fmla="*/ 86655 w 329478"/>
                <a:gd name="connsiteY121" fmla="*/ 342728 h 714967"/>
                <a:gd name="connsiteX122" fmla="*/ 89511 w 329478"/>
                <a:gd name="connsiteY122" fmla="*/ 354152 h 714967"/>
                <a:gd name="connsiteX123" fmla="*/ 89511 w 329478"/>
                <a:gd name="connsiteY123" fmla="*/ 368432 h 714967"/>
                <a:gd name="connsiteX124" fmla="*/ 102843 w 329478"/>
                <a:gd name="connsiteY124" fmla="*/ 382713 h 714967"/>
                <a:gd name="connsiteX125" fmla="*/ 102843 w 329478"/>
                <a:gd name="connsiteY125" fmla="*/ 396993 h 714967"/>
                <a:gd name="connsiteX126" fmla="*/ 105700 w 329478"/>
                <a:gd name="connsiteY126" fmla="*/ 404609 h 714967"/>
                <a:gd name="connsiteX127" fmla="*/ 105700 w 329478"/>
                <a:gd name="connsiteY127" fmla="*/ 422697 h 714967"/>
                <a:gd name="connsiteX128" fmla="*/ 102843 w 329478"/>
                <a:gd name="connsiteY128" fmla="*/ 429362 h 714967"/>
                <a:gd name="connsiteX129" fmla="*/ 102843 w 329478"/>
                <a:gd name="connsiteY129" fmla="*/ 440786 h 714967"/>
                <a:gd name="connsiteX130" fmla="*/ 93320 w 329478"/>
                <a:gd name="connsiteY130" fmla="*/ 462682 h 714967"/>
                <a:gd name="connsiteX131" fmla="*/ 83798 w 329478"/>
                <a:gd name="connsiteY131" fmla="*/ 473155 h 714967"/>
                <a:gd name="connsiteX132" fmla="*/ 83798 w 329478"/>
                <a:gd name="connsiteY132" fmla="*/ 480771 h 714967"/>
                <a:gd name="connsiteX133" fmla="*/ 86655 w 329478"/>
                <a:gd name="connsiteY133" fmla="*/ 483627 h 714967"/>
                <a:gd name="connsiteX134" fmla="*/ 86655 w 329478"/>
                <a:gd name="connsiteY134" fmla="*/ 491243 h 714967"/>
                <a:gd name="connsiteX135" fmla="*/ 83798 w 329478"/>
                <a:gd name="connsiteY135" fmla="*/ 498859 h 714967"/>
                <a:gd name="connsiteX136" fmla="*/ 79989 w 329478"/>
                <a:gd name="connsiteY136" fmla="*/ 501715 h 714967"/>
                <a:gd name="connsiteX137" fmla="*/ 77132 w 329478"/>
                <a:gd name="connsiteY137" fmla="*/ 509331 h 714967"/>
                <a:gd name="connsiteX138" fmla="*/ 77132 w 329478"/>
                <a:gd name="connsiteY138" fmla="*/ 513139 h 714967"/>
                <a:gd name="connsiteX139" fmla="*/ 74275 w 329478"/>
                <a:gd name="connsiteY139" fmla="*/ 515996 h 714967"/>
                <a:gd name="connsiteX140" fmla="*/ 70466 w 329478"/>
                <a:gd name="connsiteY140" fmla="*/ 527420 h 714967"/>
                <a:gd name="connsiteX141" fmla="*/ 67610 w 329478"/>
                <a:gd name="connsiteY141" fmla="*/ 534084 h 714967"/>
                <a:gd name="connsiteX142" fmla="*/ 67610 w 329478"/>
                <a:gd name="connsiteY142" fmla="*/ 545508 h 714967"/>
                <a:gd name="connsiteX143" fmla="*/ 64753 w 329478"/>
                <a:gd name="connsiteY143" fmla="*/ 552172 h 714967"/>
                <a:gd name="connsiteX144" fmla="*/ 64753 w 329478"/>
                <a:gd name="connsiteY144" fmla="*/ 581685 h 714967"/>
                <a:gd name="connsiteX145" fmla="*/ 67610 w 329478"/>
                <a:gd name="connsiteY145" fmla="*/ 588349 h 714967"/>
                <a:gd name="connsiteX146" fmla="*/ 67610 w 329478"/>
                <a:gd name="connsiteY146" fmla="*/ 606438 h 714967"/>
                <a:gd name="connsiteX147" fmla="*/ 70466 w 329478"/>
                <a:gd name="connsiteY147" fmla="*/ 610246 h 714967"/>
                <a:gd name="connsiteX148" fmla="*/ 70466 w 329478"/>
                <a:gd name="connsiteY148" fmla="*/ 614054 h 714967"/>
                <a:gd name="connsiteX149" fmla="*/ 74275 w 329478"/>
                <a:gd name="connsiteY149" fmla="*/ 614054 h 714967"/>
                <a:gd name="connsiteX150" fmla="*/ 74275 w 329478"/>
                <a:gd name="connsiteY150" fmla="*/ 603581 h 714967"/>
                <a:gd name="connsiteX151" fmla="*/ 77132 w 329478"/>
                <a:gd name="connsiteY151" fmla="*/ 595965 h 714967"/>
                <a:gd name="connsiteX152" fmla="*/ 77132 w 329478"/>
                <a:gd name="connsiteY152" fmla="*/ 588349 h 714967"/>
                <a:gd name="connsiteX153" fmla="*/ 79989 w 329478"/>
                <a:gd name="connsiteY153" fmla="*/ 585493 h 714967"/>
                <a:gd name="connsiteX154" fmla="*/ 79989 w 329478"/>
                <a:gd name="connsiteY154" fmla="*/ 599773 h 714967"/>
                <a:gd name="connsiteX155" fmla="*/ 86655 w 329478"/>
                <a:gd name="connsiteY155" fmla="*/ 599773 h 714967"/>
                <a:gd name="connsiteX156" fmla="*/ 99034 w 329478"/>
                <a:gd name="connsiteY156" fmla="*/ 614054 h 714967"/>
                <a:gd name="connsiteX157" fmla="*/ 102843 w 329478"/>
                <a:gd name="connsiteY157" fmla="*/ 620718 h 714967"/>
                <a:gd name="connsiteX158" fmla="*/ 105700 w 329478"/>
                <a:gd name="connsiteY158" fmla="*/ 624526 h 714967"/>
                <a:gd name="connsiteX159" fmla="*/ 105700 w 329478"/>
                <a:gd name="connsiteY159" fmla="*/ 628334 h 714967"/>
                <a:gd name="connsiteX160" fmla="*/ 121888 w 329478"/>
                <a:gd name="connsiteY160" fmla="*/ 646422 h 714967"/>
                <a:gd name="connsiteX161" fmla="*/ 121888 w 329478"/>
                <a:gd name="connsiteY161" fmla="*/ 660703 h 714967"/>
                <a:gd name="connsiteX162" fmla="*/ 124745 w 329478"/>
                <a:gd name="connsiteY162" fmla="*/ 668319 h 714967"/>
                <a:gd name="connsiteX163" fmla="*/ 131411 w 329478"/>
                <a:gd name="connsiteY163" fmla="*/ 678791 h 714967"/>
                <a:gd name="connsiteX164" fmla="*/ 140933 w 329478"/>
                <a:gd name="connsiteY164" fmla="*/ 690215 h 714967"/>
                <a:gd name="connsiteX165" fmla="*/ 143790 w 329478"/>
                <a:gd name="connsiteY165" fmla="*/ 686407 h 714967"/>
                <a:gd name="connsiteX166" fmla="*/ 147599 w 329478"/>
                <a:gd name="connsiteY166" fmla="*/ 678791 h 714967"/>
                <a:gd name="connsiteX167" fmla="*/ 143790 w 329478"/>
                <a:gd name="connsiteY167" fmla="*/ 674983 h 714967"/>
                <a:gd name="connsiteX168" fmla="*/ 143790 w 329478"/>
                <a:gd name="connsiteY168" fmla="*/ 668319 h 714967"/>
                <a:gd name="connsiteX169" fmla="*/ 147599 w 329478"/>
                <a:gd name="connsiteY169" fmla="*/ 664511 h 714967"/>
                <a:gd name="connsiteX170" fmla="*/ 153312 w 329478"/>
                <a:gd name="connsiteY170" fmla="*/ 664511 h 714967"/>
                <a:gd name="connsiteX171" fmla="*/ 157121 w 329478"/>
                <a:gd name="connsiteY171" fmla="*/ 672127 h 714967"/>
                <a:gd name="connsiteX172" fmla="*/ 157121 w 329478"/>
                <a:gd name="connsiteY172" fmla="*/ 674983 h 714967"/>
                <a:gd name="connsiteX173" fmla="*/ 166644 w 329478"/>
                <a:gd name="connsiteY173" fmla="*/ 674983 h 714967"/>
                <a:gd name="connsiteX174" fmla="*/ 172357 w 329478"/>
                <a:gd name="connsiteY174" fmla="*/ 678791 h 714967"/>
                <a:gd name="connsiteX175" fmla="*/ 176166 w 329478"/>
                <a:gd name="connsiteY175" fmla="*/ 682599 h 714967"/>
                <a:gd name="connsiteX176" fmla="*/ 176166 w 329478"/>
                <a:gd name="connsiteY176" fmla="*/ 690215 h 714967"/>
                <a:gd name="connsiteX177" fmla="*/ 181880 w 329478"/>
                <a:gd name="connsiteY177" fmla="*/ 690215 h 714967"/>
                <a:gd name="connsiteX178" fmla="*/ 181880 w 329478"/>
                <a:gd name="connsiteY178" fmla="*/ 696880 h 714967"/>
                <a:gd name="connsiteX179" fmla="*/ 176166 w 329478"/>
                <a:gd name="connsiteY179" fmla="*/ 704496 h 714967"/>
                <a:gd name="connsiteX180" fmla="*/ 176166 w 329478"/>
                <a:gd name="connsiteY180" fmla="*/ 708304 h 714967"/>
                <a:gd name="connsiteX181" fmla="*/ 179023 w 329478"/>
                <a:gd name="connsiteY181" fmla="*/ 711160 h 714967"/>
                <a:gd name="connsiteX182" fmla="*/ 188546 w 329478"/>
                <a:gd name="connsiteY182" fmla="*/ 711160 h 714967"/>
                <a:gd name="connsiteX183" fmla="*/ 188546 w 329478"/>
                <a:gd name="connsiteY183" fmla="*/ 708304 h 714967"/>
                <a:gd name="connsiteX184" fmla="*/ 195211 w 329478"/>
                <a:gd name="connsiteY184" fmla="*/ 708304 h 714967"/>
                <a:gd name="connsiteX185" fmla="*/ 198068 w 329478"/>
                <a:gd name="connsiteY185" fmla="*/ 704496 h 714967"/>
                <a:gd name="connsiteX186" fmla="*/ 201877 w 329478"/>
                <a:gd name="connsiteY186" fmla="*/ 704496 h 714967"/>
                <a:gd name="connsiteX187" fmla="*/ 211400 w 329478"/>
                <a:gd name="connsiteY187" fmla="*/ 714968 h 714967"/>
                <a:gd name="connsiteX188" fmla="*/ 214256 w 329478"/>
                <a:gd name="connsiteY188" fmla="*/ 711160 h 714967"/>
                <a:gd name="connsiteX189" fmla="*/ 214256 w 329478"/>
                <a:gd name="connsiteY189" fmla="*/ 708304 h 714967"/>
                <a:gd name="connsiteX190" fmla="*/ 217113 w 329478"/>
                <a:gd name="connsiteY190" fmla="*/ 700688 h 714967"/>
                <a:gd name="connsiteX191" fmla="*/ 220922 w 329478"/>
                <a:gd name="connsiteY191" fmla="*/ 696880 h 714967"/>
                <a:gd name="connsiteX192" fmla="*/ 223779 w 329478"/>
                <a:gd name="connsiteY192" fmla="*/ 690215 h 714967"/>
                <a:gd name="connsiteX193" fmla="*/ 211400 w 329478"/>
                <a:gd name="connsiteY193" fmla="*/ 682599 h 714967"/>
                <a:gd name="connsiteX194" fmla="*/ 207591 w 329478"/>
                <a:gd name="connsiteY194" fmla="*/ 678791 h 714967"/>
                <a:gd name="connsiteX195" fmla="*/ 207591 w 329478"/>
                <a:gd name="connsiteY195" fmla="*/ 672127 h 714967"/>
                <a:gd name="connsiteX196" fmla="*/ 204734 w 329478"/>
                <a:gd name="connsiteY196" fmla="*/ 664511 h 714967"/>
                <a:gd name="connsiteX197" fmla="*/ 204734 w 329478"/>
                <a:gd name="connsiteY197" fmla="*/ 656895 h 714967"/>
                <a:gd name="connsiteX198" fmla="*/ 201877 w 329478"/>
                <a:gd name="connsiteY198" fmla="*/ 650231 h 714967"/>
                <a:gd name="connsiteX199" fmla="*/ 198068 w 329478"/>
                <a:gd name="connsiteY199" fmla="*/ 646422 h 714967"/>
                <a:gd name="connsiteX200" fmla="*/ 188546 w 329478"/>
                <a:gd name="connsiteY200" fmla="*/ 646422 h 714967"/>
                <a:gd name="connsiteX201" fmla="*/ 181880 w 329478"/>
                <a:gd name="connsiteY201" fmla="*/ 650231 h 714967"/>
                <a:gd name="connsiteX202" fmla="*/ 179023 w 329478"/>
                <a:gd name="connsiteY202" fmla="*/ 654039 h 714967"/>
                <a:gd name="connsiteX203" fmla="*/ 169501 w 329478"/>
                <a:gd name="connsiteY203" fmla="*/ 654039 h 714967"/>
                <a:gd name="connsiteX204" fmla="*/ 166644 w 329478"/>
                <a:gd name="connsiteY204" fmla="*/ 650231 h 714967"/>
                <a:gd name="connsiteX205" fmla="*/ 162835 w 329478"/>
                <a:gd name="connsiteY205" fmla="*/ 642614 h 714967"/>
                <a:gd name="connsiteX206" fmla="*/ 162835 w 329478"/>
                <a:gd name="connsiteY206" fmla="*/ 635950 h 714967"/>
                <a:gd name="connsiteX207" fmla="*/ 157121 w 329478"/>
                <a:gd name="connsiteY207" fmla="*/ 620718 h 714967"/>
                <a:gd name="connsiteX208" fmla="*/ 153312 w 329478"/>
                <a:gd name="connsiteY208" fmla="*/ 620718 h 714967"/>
                <a:gd name="connsiteX209" fmla="*/ 153312 w 329478"/>
                <a:gd name="connsiteY209" fmla="*/ 632142 h 714967"/>
                <a:gd name="connsiteX210" fmla="*/ 150456 w 329478"/>
                <a:gd name="connsiteY210" fmla="*/ 635950 h 714967"/>
                <a:gd name="connsiteX211" fmla="*/ 147599 w 329478"/>
                <a:gd name="connsiteY211" fmla="*/ 635950 h 714967"/>
                <a:gd name="connsiteX212" fmla="*/ 143790 w 329478"/>
                <a:gd name="connsiteY212" fmla="*/ 628334 h 714967"/>
                <a:gd name="connsiteX213" fmla="*/ 140933 w 329478"/>
                <a:gd name="connsiteY213" fmla="*/ 624526 h 714967"/>
                <a:gd name="connsiteX214" fmla="*/ 138076 w 329478"/>
                <a:gd name="connsiteY214" fmla="*/ 617862 h 714967"/>
                <a:gd name="connsiteX215" fmla="*/ 138076 w 329478"/>
                <a:gd name="connsiteY215" fmla="*/ 610246 h 714967"/>
                <a:gd name="connsiteX216" fmla="*/ 143790 w 329478"/>
                <a:gd name="connsiteY216" fmla="*/ 603581 h 714967"/>
                <a:gd name="connsiteX217" fmla="*/ 143790 w 329478"/>
                <a:gd name="connsiteY217" fmla="*/ 606438 h 714967"/>
                <a:gd name="connsiteX218" fmla="*/ 147599 w 329478"/>
                <a:gd name="connsiteY218" fmla="*/ 606438 h 714967"/>
                <a:gd name="connsiteX219" fmla="*/ 147599 w 329478"/>
                <a:gd name="connsiteY219" fmla="*/ 610246 h 714967"/>
                <a:gd name="connsiteX220" fmla="*/ 150456 w 329478"/>
                <a:gd name="connsiteY220" fmla="*/ 610246 h 714967"/>
                <a:gd name="connsiteX221" fmla="*/ 153312 w 329478"/>
                <a:gd name="connsiteY221" fmla="*/ 606438 h 714967"/>
                <a:gd name="connsiteX222" fmla="*/ 150456 w 329478"/>
                <a:gd name="connsiteY222" fmla="*/ 603581 h 714967"/>
                <a:gd name="connsiteX223" fmla="*/ 150456 w 329478"/>
                <a:gd name="connsiteY223" fmla="*/ 595965 h 714967"/>
                <a:gd name="connsiteX224" fmla="*/ 147599 w 329478"/>
                <a:gd name="connsiteY224" fmla="*/ 588349 h 714967"/>
                <a:gd name="connsiteX225" fmla="*/ 143790 w 329478"/>
                <a:gd name="connsiteY225" fmla="*/ 585493 h 714967"/>
                <a:gd name="connsiteX226" fmla="*/ 143790 w 329478"/>
                <a:gd name="connsiteY226" fmla="*/ 577877 h 714967"/>
                <a:gd name="connsiteX227" fmla="*/ 138076 w 329478"/>
                <a:gd name="connsiteY227" fmla="*/ 570261 h 714967"/>
                <a:gd name="connsiteX228" fmla="*/ 131411 w 329478"/>
                <a:gd name="connsiteY228" fmla="*/ 570261 h 714967"/>
                <a:gd name="connsiteX229" fmla="*/ 131411 w 329478"/>
                <a:gd name="connsiteY229" fmla="*/ 537892 h 714967"/>
                <a:gd name="connsiteX230" fmla="*/ 102843 w 329478"/>
                <a:gd name="connsiteY230" fmla="*/ 545508 h 714967"/>
                <a:gd name="connsiteX231" fmla="*/ 102843 w 329478"/>
                <a:gd name="connsiteY231" fmla="*/ 519804 h 714967"/>
                <a:gd name="connsiteX232" fmla="*/ 99034 w 329478"/>
                <a:gd name="connsiteY232" fmla="*/ 498859 h 714967"/>
                <a:gd name="connsiteX233" fmla="*/ 99034 w 329478"/>
                <a:gd name="connsiteY233" fmla="*/ 483627 h 714967"/>
                <a:gd name="connsiteX234" fmla="*/ 96177 w 329478"/>
                <a:gd name="connsiteY234" fmla="*/ 476963 h 714967"/>
                <a:gd name="connsiteX235" fmla="*/ 93320 w 329478"/>
                <a:gd name="connsiteY235" fmla="*/ 473155 h 714967"/>
                <a:gd name="connsiteX236" fmla="*/ 96177 w 329478"/>
                <a:gd name="connsiteY236" fmla="*/ 473155 h 714967"/>
                <a:gd name="connsiteX237" fmla="*/ 102843 w 329478"/>
                <a:gd name="connsiteY237" fmla="*/ 465538 h 714967"/>
                <a:gd name="connsiteX238" fmla="*/ 105700 w 329478"/>
                <a:gd name="connsiteY238" fmla="*/ 458874 h 714967"/>
                <a:gd name="connsiteX239" fmla="*/ 108556 w 329478"/>
                <a:gd name="connsiteY239" fmla="*/ 447450 h 714967"/>
                <a:gd name="connsiteX240" fmla="*/ 108556 w 329478"/>
                <a:gd name="connsiteY240" fmla="*/ 408417 h 714967"/>
                <a:gd name="connsiteX241" fmla="*/ 112366 w 329478"/>
                <a:gd name="connsiteY241" fmla="*/ 408417 h 714967"/>
                <a:gd name="connsiteX242" fmla="*/ 115222 w 329478"/>
                <a:gd name="connsiteY242" fmla="*/ 404609 h 714967"/>
                <a:gd name="connsiteX243" fmla="*/ 119031 w 329478"/>
                <a:gd name="connsiteY243" fmla="*/ 396993 h 714967"/>
                <a:gd name="connsiteX244" fmla="*/ 121888 w 329478"/>
                <a:gd name="connsiteY244" fmla="*/ 393185 h 714967"/>
                <a:gd name="connsiteX245" fmla="*/ 121888 w 329478"/>
                <a:gd name="connsiteY245" fmla="*/ 368432 h 714967"/>
                <a:gd name="connsiteX246" fmla="*/ 119031 w 329478"/>
                <a:gd name="connsiteY246" fmla="*/ 360816 h 714967"/>
                <a:gd name="connsiteX247" fmla="*/ 119031 w 329478"/>
                <a:gd name="connsiteY247" fmla="*/ 357008 h 714967"/>
                <a:gd name="connsiteX248" fmla="*/ 115222 w 329478"/>
                <a:gd name="connsiteY248" fmla="*/ 354152 h 714967"/>
                <a:gd name="connsiteX249" fmla="*/ 119031 w 329478"/>
                <a:gd name="connsiteY249" fmla="*/ 336064 h 714967"/>
                <a:gd name="connsiteX250" fmla="*/ 124745 w 329478"/>
                <a:gd name="connsiteY250" fmla="*/ 336064 h 714967"/>
                <a:gd name="connsiteX251" fmla="*/ 124745 w 329478"/>
                <a:gd name="connsiteY251" fmla="*/ 332255 h 714967"/>
                <a:gd name="connsiteX252" fmla="*/ 128554 w 329478"/>
                <a:gd name="connsiteY252" fmla="*/ 328447 h 714967"/>
                <a:gd name="connsiteX253" fmla="*/ 140933 w 329478"/>
                <a:gd name="connsiteY253" fmla="*/ 328447 h 714967"/>
                <a:gd name="connsiteX254" fmla="*/ 143790 w 329478"/>
                <a:gd name="connsiteY254" fmla="*/ 332255 h 714967"/>
                <a:gd name="connsiteX255" fmla="*/ 157121 w 329478"/>
                <a:gd name="connsiteY255" fmla="*/ 338920 h 714967"/>
                <a:gd name="connsiteX256" fmla="*/ 159978 w 329478"/>
                <a:gd name="connsiteY256" fmla="*/ 342728 h 714967"/>
                <a:gd name="connsiteX257" fmla="*/ 153312 w 329478"/>
                <a:gd name="connsiteY257" fmla="*/ 346536 h 714967"/>
                <a:gd name="connsiteX258" fmla="*/ 153312 w 329478"/>
                <a:gd name="connsiteY258" fmla="*/ 354152 h 714967"/>
                <a:gd name="connsiteX259" fmla="*/ 150456 w 329478"/>
                <a:gd name="connsiteY259" fmla="*/ 357008 h 714967"/>
                <a:gd name="connsiteX260" fmla="*/ 150456 w 329478"/>
                <a:gd name="connsiteY260" fmla="*/ 368432 h 714967"/>
                <a:gd name="connsiteX261" fmla="*/ 153312 w 329478"/>
                <a:gd name="connsiteY261" fmla="*/ 375096 h 714967"/>
                <a:gd name="connsiteX262" fmla="*/ 162835 w 329478"/>
                <a:gd name="connsiteY262" fmla="*/ 375096 h 714967"/>
                <a:gd name="connsiteX263" fmla="*/ 176166 w 329478"/>
                <a:gd name="connsiteY263" fmla="*/ 368432 h 714967"/>
                <a:gd name="connsiteX264" fmla="*/ 181880 w 329478"/>
                <a:gd name="connsiteY264" fmla="*/ 368432 h 714967"/>
                <a:gd name="connsiteX265" fmla="*/ 188546 w 329478"/>
                <a:gd name="connsiteY265" fmla="*/ 364624 h 714967"/>
                <a:gd name="connsiteX266" fmla="*/ 192355 w 329478"/>
                <a:gd name="connsiteY266" fmla="*/ 360816 h 714967"/>
                <a:gd name="connsiteX267" fmla="*/ 195211 w 329478"/>
                <a:gd name="connsiteY267" fmla="*/ 360816 h 714967"/>
                <a:gd name="connsiteX268" fmla="*/ 211400 w 329478"/>
                <a:gd name="connsiteY268" fmla="*/ 411273 h 714967"/>
                <a:gd name="connsiteX269" fmla="*/ 214256 w 329478"/>
                <a:gd name="connsiteY269" fmla="*/ 408417 h 714967"/>
                <a:gd name="connsiteX270" fmla="*/ 220922 w 329478"/>
                <a:gd name="connsiteY270" fmla="*/ 404609 h 714967"/>
                <a:gd name="connsiteX271" fmla="*/ 226636 w 329478"/>
                <a:gd name="connsiteY271" fmla="*/ 404609 h 714967"/>
                <a:gd name="connsiteX272" fmla="*/ 226636 w 329478"/>
                <a:gd name="connsiteY272" fmla="*/ 386521 h 714967"/>
                <a:gd name="connsiteX273" fmla="*/ 220922 w 329478"/>
                <a:gd name="connsiteY273" fmla="*/ 378905 h 714967"/>
                <a:gd name="connsiteX274" fmla="*/ 220922 w 329478"/>
                <a:gd name="connsiteY274" fmla="*/ 360816 h 714967"/>
                <a:gd name="connsiteX275" fmla="*/ 214256 w 329478"/>
                <a:gd name="connsiteY275" fmla="*/ 354152 h 714967"/>
                <a:gd name="connsiteX276" fmla="*/ 211400 w 329478"/>
                <a:gd name="connsiteY276" fmla="*/ 332255 h 714967"/>
                <a:gd name="connsiteX277" fmla="*/ 226636 w 329478"/>
                <a:gd name="connsiteY277" fmla="*/ 314167 h 714967"/>
                <a:gd name="connsiteX278" fmla="*/ 226636 w 329478"/>
                <a:gd name="connsiteY278" fmla="*/ 310359 h 714967"/>
                <a:gd name="connsiteX279" fmla="*/ 230445 w 329478"/>
                <a:gd name="connsiteY279" fmla="*/ 302743 h 714967"/>
                <a:gd name="connsiteX280" fmla="*/ 233301 w 329478"/>
                <a:gd name="connsiteY280" fmla="*/ 299887 h 714967"/>
                <a:gd name="connsiteX281" fmla="*/ 239967 w 329478"/>
                <a:gd name="connsiteY281" fmla="*/ 296079 h 714967"/>
                <a:gd name="connsiteX282" fmla="*/ 249490 w 329478"/>
                <a:gd name="connsiteY282" fmla="*/ 292271 h 714967"/>
                <a:gd name="connsiteX283" fmla="*/ 268535 w 329478"/>
                <a:gd name="connsiteY283" fmla="*/ 292271 h 714967"/>
                <a:gd name="connsiteX284" fmla="*/ 271392 w 329478"/>
                <a:gd name="connsiteY284" fmla="*/ 296079 h 714967"/>
                <a:gd name="connsiteX285" fmla="*/ 278057 w 329478"/>
                <a:gd name="connsiteY285" fmla="*/ 296079 h 714967"/>
                <a:gd name="connsiteX286" fmla="*/ 284723 w 329478"/>
                <a:gd name="connsiteY286" fmla="*/ 292271 h 714967"/>
                <a:gd name="connsiteX287" fmla="*/ 299959 w 329478"/>
                <a:gd name="connsiteY287" fmla="*/ 292271 h 714967"/>
                <a:gd name="connsiteX288" fmla="*/ 306625 w 329478"/>
                <a:gd name="connsiteY288" fmla="*/ 296079 h 714967"/>
                <a:gd name="connsiteX289" fmla="*/ 310434 w 329478"/>
                <a:gd name="connsiteY289" fmla="*/ 299887 h 714967"/>
                <a:gd name="connsiteX290" fmla="*/ 313290 w 329478"/>
                <a:gd name="connsiteY290" fmla="*/ 299887 h 714967"/>
                <a:gd name="connsiteX291" fmla="*/ 316147 w 329478"/>
                <a:gd name="connsiteY291" fmla="*/ 296079 h 714967"/>
                <a:gd name="connsiteX292" fmla="*/ 319956 w 329478"/>
                <a:gd name="connsiteY292" fmla="*/ 288463 h 714967"/>
                <a:gd name="connsiteX293" fmla="*/ 329479 w 329478"/>
                <a:gd name="connsiteY293" fmla="*/ 277990 h 714967"/>
                <a:gd name="connsiteX294" fmla="*/ 329479 w 329478"/>
                <a:gd name="connsiteY294" fmla="*/ 270374 h 714967"/>
                <a:gd name="connsiteX295" fmla="*/ 325670 w 329478"/>
                <a:gd name="connsiteY295" fmla="*/ 267518 h 714967"/>
                <a:gd name="connsiteX296" fmla="*/ 319956 w 329478"/>
                <a:gd name="connsiteY296" fmla="*/ 263710 h 71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Lst>
              <a:rect l="l" t="t" r="r" b="b"/>
              <a:pathLst>
                <a:path w="329478" h="714967">
                  <a:moveTo>
                    <a:pt x="313290" y="256094"/>
                  </a:moveTo>
                  <a:lnTo>
                    <a:pt x="313290" y="252286"/>
                  </a:lnTo>
                  <a:lnTo>
                    <a:pt x="316147" y="249430"/>
                  </a:lnTo>
                  <a:lnTo>
                    <a:pt x="322813" y="234197"/>
                  </a:lnTo>
                  <a:lnTo>
                    <a:pt x="316147" y="227533"/>
                  </a:lnTo>
                  <a:lnTo>
                    <a:pt x="316147" y="223725"/>
                  </a:lnTo>
                  <a:lnTo>
                    <a:pt x="313290" y="227533"/>
                  </a:lnTo>
                  <a:lnTo>
                    <a:pt x="313290" y="219917"/>
                  </a:lnTo>
                  <a:lnTo>
                    <a:pt x="310434" y="216109"/>
                  </a:lnTo>
                  <a:lnTo>
                    <a:pt x="310434" y="213253"/>
                  </a:lnTo>
                  <a:lnTo>
                    <a:pt x="290437" y="191356"/>
                  </a:lnTo>
                  <a:lnTo>
                    <a:pt x="284723" y="177076"/>
                  </a:lnTo>
                  <a:lnTo>
                    <a:pt x="284723" y="169460"/>
                  </a:lnTo>
                  <a:lnTo>
                    <a:pt x="280914" y="143755"/>
                  </a:lnTo>
                  <a:lnTo>
                    <a:pt x="271392" y="133283"/>
                  </a:lnTo>
                  <a:lnTo>
                    <a:pt x="265678" y="129475"/>
                  </a:lnTo>
                  <a:lnTo>
                    <a:pt x="256155" y="122811"/>
                  </a:lnTo>
                  <a:lnTo>
                    <a:pt x="249490" y="115195"/>
                  </a:lnTo>
                  <a:lnTo>
                    <a:pt x="249490" y="108530"/>
                  </a:lnTo>
                  <a:lnTo>
                    <a:pt x="246633" y="104722"/>
                  </a:lnTo>
                  <a:lnTo>
                    <a:pt x="233301" y="104722"/>
                  </a:lnTo>
                  <a:lnTo>
                    <a:pt x="226636" y="100914"/>
                  </a:lnTo>
                  <a:lnTo>
                    <a:pt x="223779" y="97106"/>
                  </a:lnTo>
                  <a:lnTo>
                    <a:pt x="214256" y="97106"/>
                  </a:lnTo>
                  <a:lnTo>
                    <a:pt x="211400" y="100914"/>
                  </a:lnTo>
                  <a:lnTo>
                    <a:pt x="211400" y="108530"/>
                  </a:lnTo>
                  <a:lnTo>
                    <a:pt x="201877" y="119003"/>
                  </a:lnTo>
                  <a:lnTo>
                    <a:pt x="192355" y="119003"/>
                  </a:lnTo>
                  <a:lnTo>
                    <a:pt x="179023" y="111387"/>
                  </a:lnTo>
                  <a:lnTo>
                    <a:pt x="176166" y="108530"/>
                  </a:lnTo>
                  <a:lnTo>
                    <a:pt x="169501" y="108530"/>
                  </a:lnTo>
                  <a:lnTo>
                    <a:pt x="166644" y="111387"/>
                  </a:lnTo>
                  <a:lnTo>
                    <a:pt x="162835" y="119003"/>
                  </a:lnTo>
                  <a:lnTo>
                    <a:pt x="157121" y="125667"/>
                  </a:lnTo>
                  <a:lnTo>
                    <a:pt x="157121" y="129475"/>
                  </a:lnTo>
                  <a:lnTo>
                    <a:pt x="153312" y="133283"/>
                  </a:lnTo>
                  <a:lnTo>
                    <a:pt x="140933" y="140899"/>
                  </a:lnTo>
                  <a:lnTo>
                    <a:pt x="131411" y="140899"/>
                  </a:lnTo>
                  <a:lnTo>
                    <a:pt x="131411" y="133283"/>
                  </a:lnTo>
                  <a:lnTo>
                    <a:pt x="143790" y="104722"/>
                  </a:lnTo>
                  <a:lnTo>
                    <a:pt x="143790" y="97106"/>
                  </a:lnTo>
                  <a:lnTo>
                    <a:pt x="140933" y="93298"/>
                  </a:lnTo>
                  <a:lnTo>
                    <a:pt x="134267" y="93298"/>
                  </a:lnTo>
                  <a:lnTo>
                    <a:pt x="140933" y="86634"/>
                  </a:lnTo>
                  <a:lnTo>
                    <a:pt x="143790" y="79018"/>
                  </a:lnTo>
                  <a:lnTo>
                    <a:pt x="143790" y="72354"/>
                  </a:lnTo>
                  <a:lnTo>
                    <a:pt x="140933" y="64738"/>
                  </a:lnTo>
                  <a:lnTo>
                    <a:pt x="138076" y="60929"/>
                  </a:lnTo>
                  <a:lnTo>
                    <a:pt x="140933" y="57121"/>
                  </a:lnTo>
                  <a:lnTo>
                    <a:pt x="140933" y="39033"/>
                  </a:lnTo>
                  <a:lnTo>
                    <a:pt x="134267" y="36177"/>
                  </a:lnTo>
                  <a:lnTo>
                    <a:pt x="131411" y="36177"/>
                  </a:lnTo>
                  <a:lnTo>
                    <a:pt x="128554" y="39033"/>
                  </a:lnTo>
                  <a:lnTo>
                    <a:pt x="121888" y="39033"/>
                  </a:lnTo>
                  <a:lnTo>
                    <a:pt x="121888" y="46649"/>
                  </a:lnTo>
                  <a:lnTo>
                    <a:pt x="112366" y="46649"/>
                  </a:lnTo>
                  <a:lnTo>
                    <a:pt x="108556" y="42841"/>
                  </a:lnTo>
                  <a:lnTo>
                    <a:pt x="105700" y="36177"/>
                  </a:lnTo>
                  <a:lnTo>
                    <a:pt x="105700" y="20945"/>
                  </a:lnTo>
                  <a:lnTo>
                    <a:pt x="108556" y="18088"/>
                  </a:lnTo>
                  <a:lnTo>
                    <a:pt x="108556" y="10472"/>
                  </a:lnTo>
                  <a:lnTo>
                    <a:pt x="105700" y="6664"/>
                  </a:lnTo>
                  <a:lnTo>
                    <a:pt x="99034" y="6664"/>
                  </a:lnTo>
                  <a:lnTo>
                    <a:pt x="93320" y="3808"/>
                  </a:lnTo>
                  <a:lnTo>
                    <a:pt x="89511" y="0"/>
                  </a:lnTo>
                  <a:lnTo>
                    <a:pt x="74275" y="0"/>
                  </a:lnTo>
                  <a:lnTo>
                    <a:pt x="70466" y="3808"/>
                  </a:lnTo>
                  <a:lnTo>
                    <a:pt x="67610" y="3808"/>
                  </a:lnTo>
                  <a:lnTo>
                    <a:pt x="64753" y="18088"/>
                  </a:lnTo>
                  <a:lnTo>
                    <a:pt x="51421" y="18088"/>
                  </a:lnTo>
                  <a:lnTo>
                    <a:pt x="51421" y="20945"/>
                  </a:lnTo>
                  <a:lnTo>
                    <a:pt x="48565" y="24753"/>
                  </a:lnTo>
                  <a:lnTo>
                    <a:pt x="44756" y="32369"/>
                  </a:lnTo>
                  <a:lnTo>
                    <a:pt x="41899" y="36177"/>
                  </a:lnTo>
                  <a:lnTo>
                    <a:pt x="35233" y="36177"/>
                  </a:lnTo>
                  <a:lnTo>
                    <a:pt x="29520" y="32369"/>
                  </a:lnTo>
                  <a:lnTo>
                    <a:pt x="13331" y="32369"/>
                  </a:lnTo>
                  <a:lnTo>
                    <a:pt x="13331" y="60929"/>
                  </a:lnTo>
                  <a:lnTo>
                    <a:pt x="10475" y="64738"/>
                  </a:lnTo>
                  <a:lnTo>
                    <a:pt x="6666" y="64738"/>
                  </a:lnTo>
                  <a:lnTo>
                    <a:pt x="3809" y="68546"/>
                  </a:lnTo>
                  <a:lnTo>
                    <a:pt x="3809" y="72354"/>
                  </a:lnTo>
                  <a:lnTo>
                    <a:pt x="13331" y="82826"/>
                  </a:lnTo>
                  <a:lnTo>
                    <a:pt x="13331" y="93298"/>
                  </a:lnTo>
                  <a:lnTo>
                    <a:pt x="0" y="93298"/>
                  </a:lnTo>
                  <a:lnTo>
                    <a:pt x="0" y="97106"/>
                  </a:lnTo>
                  <a:lnTo>
                    <a:pt x="13331" y="111387"/>
                  </a:lnTo>
                  <a:lnTo>
                    <a:pt x="19997" y="115195"/>
                  </a:lnTo>
                  <a:lnTo>
                    <a:pt x="16188" y="129475"/>
                  </a:lnTo>
                  <a:lnTo>
                    <a:pt x="19997" y="129475"/>
                  </a:lnTo>
                  <a:lnTo>
                    <a:pt x="19997" y="133283"/>
                  </a:lnTo>
                  <a:lnTo>
                    <a:pt x="22854" y="140899"/>
                  </a:lnTo>
                  <a:lnTo>
                    <a:pt x="32376" y="151371"/>
                  </a:lnTo>
                  <a:lnTo>
                    <a:pt x="39042" y="155180"/>
                  </a:lnTo>
                  <a:lnTo>
                    <a:pt x="44756" y="162796"/>
                  </a:lnTo>
                  <a:lnTo>
                    <a:pt x="51421" y="165652"/>
                  </a:lnTo>
                  <a:lnTo>
                    <a:pt x="54278" y="169460"/>
                  </a:lnTo>
                  <a:lnTo>
                    <a:pt x="54278" y="173268"/>
                  </a:lnTo>
                  <a:lnTo>
                    <a:pt x="51421" y="173268"/>
                  </a:lnTo>
                  <a:lnTo>
                    <a:pt x="51421" y="183740"/>
                  </a:lnTo>
                  <a:lnTo>
                    <a:pt x="54278" y="191356"/>
                  </a:lnTo>
                  <a:lnTo>
                    <a:pt x="58087" y="195164"/>
                  </a:lnTo>
                  <a:lnTo>
                    <a:pt x="60944" y="195164"/>
                  </a:lnTo>
                  <a:lnTo>
                    <a:pt x="64753" y="191356"/>
                  </a:lnTo>
                  <a:lnTo>
                    <a:pt x="67610" y="195164"/>
                  </a:lnTo>
                  <a:lnTo>
                    <a:pt x="67610" y="205637"/>
                  </a:lnTo>
                  <a:lnTo>
                    <a:pt x="64753" y="209445"/>
                  </a:lnTo>
                  <a:lnTo>
                    <a:pt x="58087" y="209445"/>
                  </a:lnTo>
                  <a:lnTo>
                    <a:pt x="60944" y="216109"/>
                  </a:lnTo>
                  <a:lnTo>
                    <a:pt x="60944" y="231341"/>
                  </a:lnTo>
                  <a:lnTo>
                    <a:pt x="58087" y="238005"/>
                  </a:lnTo>
                  <a:lnTo>
                    <a:pt x="54278" y="241813"/>
                  </a:lnTo>
                  <a:lnTo>
                    <a:pt x="44756" y="263710"/>
                  </a:lnTo>
                  <a:lnTo>
                    <a:pt x="48565" y="267518"/>
                  </a:lnTo>
                  <a:lnTo>
                    <a:pt x="48565" y="270374"/>
                  </a:lnTo>
                  <a:lnTo>
                    <a:pt x="51421" y="274182"/>
                  </a:lnTo>
                  <a:lnTo>
                    <a:pt x="54278" y="281798"/>
                  </a:lnTo>
                  <a:lnTo>
                    <a:pt x="58087" y="285606"/>
                  </a:lnTo>
                  <a:lnTo>
                    <a:pt x="60944" y="292271"/>
                  </a:lnTo>
                  <a:lnTo>
                    <a:pt x="83798" y="317975"/>
                  </a:lnTo>
                  <a:lnTo>
                    <a:pt x="86655" y="324639"/>
                  </a:lnTo>
                  <a:lnTo>
                    <a:pt x="86655" y="342728"/>
                  </a:lnTo>
                  <a:lnTo>
                    <a:pt x="89511" y="354152"/>
                  </a:lnTo>
                  <a:lnTo>
                    <a:pt x="89511" y="368432"/>
                  </a:lnTo>
                  <a:lnTo>
                    <a:pt x="102843" y="382713"/>
                  </a:lnTo>
                  <a:lnTo>
                    <a:pt x="102843" y="396993"/>
                  </a:lnTo>
                  <a:lnTo>
                    <a:pt x="105700" y="404609"/>
                  </a:lnTo>
                  <a:lnTo>
                    <a:pt x="105700" y="422697"/>
                  </a:lnTo>
                  <a:lnTo>
                    <a:pt x="102843" y="429362"/>
                  </a:lnTo>
                  <a:lnTo>
                    <a:pt x="102843" y="440786"/>
                  </a:lnTo>
                  <a:lnTo>
                    <a:pt x="93320" y="462682"/>
                  </a:lnTo>
                  <a:lnTo>
                    <a:pt x="83798" y="473155"/>
                  </a:lnTo>
                  <a:lnTo>
                    <a:pt x="83798" y="480771"/>
                  </a:lnTo>
                  <a:lnTo>
                    <a:pt x="86655" y="483627"/>
                  </a:lnTo>
                  <a:lnTo>
                    <a:pt x="86655" y="491243"/>
                  </a:lnTo>
                  <a:lnTo>
                    <a:pt x="83798" y="498859"/>
                  </a:lnTo>
                  <a:lnTo>
                    <a:pt x="79989" y="501715"/>
                  </a:lnTo>
                  <a:lnTo>
                    <a:pt x="77132" y="509331"/>
                  </a:lnTo>
                  <a:lnTo>
                    <a:pt x="77132" y="513139"/>
                  </a:lnTo>
                  <a:lnTo>
                    <a:pt x="74275" y="515996"/>
                  </a:lnTo>
                  <a:lnTo>
                    <a:pt x="70466" y="527420"/>
                  </a:lnTo>
                  <a:lnTo>
                    <a:pt x="67610" y="534084"/>
                  </a:lnTo>
                  <a:lnTo>
                    <a:pt x="67610" y="545508"/>
                  </a:lnTo>
                  <a:lnTo>
                    <a:pt x="64753" y="552172"/>
                  </a:lnTo>
                  <a:lnTo>
                    <a:pt x="64753" y="581685"/>
                  </a:lnTo>
                  <a:lnTo>
                    <a:pt x="67610" y="588349"/>
                  </a:lnTo>
                  <a:lnTo>
                    <a:pt x="67610" y="606438"/>
                  </a:lnTo>
                  <a:lnTo>
                    <a:pt x="70466" y="610246"/>
                  </a:lnTo>
                  <a:lnTo>
                    <a:pt x="70466" y="614054"/>
                  </a:lnTo>
                  <a:lnTo>
                    <a:pt x="74275" y="614054"/>
                  </a:lnTo>
                  <a:lnTo>
                    <a:pt x="74275" y="603581"/>
                  </a:lnTo>
                  <a:lnTo>
                    <a:pt x="77132" y="595965"/>
                  </a:lnTo>
                  <a:lnTo>
                    <a:pt x="77132" y="588349"/>
                  </a:lnTo>
                  <a:lnTo>
                    <a:pt x="79989" y="585493"/>
                  </a:lnTo>
                  <a:lnTo>
                    <a:pt x="79989" y="599773"/>
                  </a:lnTo>
                  <a:lnTo>
                    <a:pt x="86655" y="599773"/>
                  </a:lnTo>
                  <a:lnTo>
                    <a:pt x="99034" y="614054"/>
                  </a:lnTo>
                  <a:lnTo>
                    <a:pt x="102843" y="620718"/>
                  </a:lnTo>
                  <a:lnTo>
                    <a:pt x="105700" y="624526"/>
                  </a:lnTo>
                  <a:lnTo>
                    <a:pt x="105700" y="628334"/>
                  </a:lnTo>
                  <a:lnTo>
                    <a:pt x="121888" y="646422"/>
                  </a:lnTo>
                  <a:lnTo>
                    <a:pt x="121888" y="660703"/>
                  </a:lnTo>
                  <a:lnTo>
                    <a:pt x="124745" y="668319"/>
                  </a:lnTo>
                  <a:lnTo>
                    <a:pt x="131411" y="678791"/>
                  </a:lnTo>
                  <a:lnTo>
                    <a:pt x="140933" y="690215"/>
                  </a:lnTo>
                  <a:lnTo>
                    <a:pt x="143790" y="686407"/>
                  </a:lnTo>
                  <a:lnTo>
                    <a:pt x="147599" y="678791"/>
                  </a:lnTo>
                  <a:lnTo>
                    <a:pt x="143790" y="674983"/>
                  </a:lnTo>
                  <a:lnTo>
                    <a:pt x="143790" y="668319"/>
                  </a:lnTo>
                  <a:lnTo>
                    <a:pt x="147599" y="664511"/>
                  </a:lnTo>
                  <a:lnTo>
                    <a:pt x="153312" y="664511"/>
                  </a:lnTo>
                  <a:lnTo>
                    <a:pt x="157121" y="672127"/>
                  </a:lnTo>
                  <a:lnTo>
                    <a:pt x="157121" y="674983"/>
                  </a:lnTo>
                  <a:lnTo>
                    <a:pt x="166644" y="674983"/>
                  </a:lnTo>
                  <a:lnTo>
                    <a:pt x="172357" y="678791"/>
                  </a:lnTo>
                  <a:lnTo>
                    <a:pt x="176166" y="682599"/>
                  </a:lnTo>
                  <a:lnTo>
                    <a:pt x="176166" y="690215"/>
                  </a:lnTo>
                  <a:lnTo>
                    <a:pt x="181880" y="690215"/>
                  </a:lnTo>
                  <a:lnTo>
                    <a:pt x="181880" y="696880"/>
                  </a:lnTo>
                  <a:lnTo>
                    <a:pt x="176166" y="704496"/>
                  </a:lnTo>
                  <a:lnTo>
                    <a:pt x="176166" y="708304"/>
                  </a:lnTo>
                  <a:lnTo>
                    <a:pt x="179023" y="711160"/>
                  </a:lnTo>
                  <a:lnTo>
                    <a:pt x="188546" y="711160"/>
                  </a:lnTo>
                  <a:lnTo>
                    <a:pt x="188546" y="708304"/>
                  </a:lnTo>
                  <a:lnTo>
                    <a:pt x="195211" y="708304"/>
                  </a:lnTo>
                  <a:lnTo>
                    <a:pt x="198068" y="704496"/>
                  </a:lnTo>
                  <a:lnTo>
                    <a:pt x="201877" y="704496"/>
                  </a:lnTo>
                  <a:lnTo>
                    <a:pt x="211400" y="714968"/>
                  </a:lnTo>
                  <a:lnTo>
                    <a:pt x="214256" y="711160"/>
                  </a:lnTo>
                  <a:lnTo>
                    <a:pt x="214256" y="708304"/>
                  </a:lnTo>
                  <a:lnTo>
                    <a:pt x="217113" y="700688"/>
                  </a:lnTo>
                  <a:lnTo>
                    <a:pt x="220922" y="696880"/>
                  </a:lnTo>
                  <a:lnTo>
                    <a:pt x="223779" y="690215"/>
                  </a:lnTo>
                  <a:lnTo>
                    <a:pt x="211400" y="682599"/>
                  </a:lnTo>
                  <a:lnTo>
                    <a:pt x="207591" y="678791"/>
                  </a:lnTo>
                  <a:lnTo>
                    <a:pt x="207591" y="672127"/>
                  </a:lnTo>
                  <a:lnTo>
                    <a:pt x="204734" y="664511"/>
                  </a:lnTo>
                  <a:lnTo>
                    <a:pt x="204734" y="656895"/>
                  </a:lnTo>
                  <a:lnTo>
                    <a:pt x="201877" y="650231"/>
                  </a:lnTo>
                  <a:lnTo>
                    <a:pt x="198068" y="646422"/>
                  </a:lnTo>
                  <a:lnTo>
                    <a:pt x="188546" y="646422"/>
                  </a:lnTo>
                  <a:lnTo>
                    <a:pt x="181880" y="650231"/>
                  </a:lnTo>
                  <a:lnTo>
                    <a:pt x="179023" y="654039"/>
                  </a:lnTo>
                  <a:lnTo>
                    <a:pt x="169501" y="654039"/>
                  </a:lnTo>
                  <a:lnTo>
                    <a:pt x="166644" y="650231"/>
                  </a:lnTo>
                  <a:lnTo>
                    <a:pt x="162835" y="642614"/>
                  </a:lnTo>
                  <a:lnTo>
                    <a:pt x="162835" y="635950"/>
                  </a:lnTo>
                  <a:lnTo>
                    <a:pt x="157121" y="620718"/>
                  </a:lnTo>
                  <a:lnTo>
                    <a:pt x="153312" y="620718"/>
                  </a:lnTo>
                  <a:lnTo>
                    <a:pt x="153312" y="632142"/>
                  </a:lnTo>
                  <a:lnTo>
                    <a:pt x="150456" y="635950"/>
                  </a:lnTo>
                  <a:lnTo>
                    <a:pt x="147599" y="635950"/>
                  </a:lnTo>
                  <a:lnTo>
                    <a:pt x="143790" y="628334"/>
                  </a:lnTo>
                  <a:lnTo>
                    <a:pt x="140933" y="624526"/>
                  </a:lnTo>
                  <a:lnTo>
                    <a:pt x="138076" y="617862"/>
                  </a:lnTo>
                  <a:lnTo>
                    <a:pt x="138076" y="610246"/>
                  </a:lnTo>
                  <a:lnTo>
                    <a:pt x="143790" y="603581"/>
                  </a:lnTo>
                  <a:lnTo>
                    <a:pt x="143790" y="606438"/>
                  </a:lnTo>
                  <a:lnTo>
                    <a:pt x="147599" y="606438"/>
                  </a:lnTo>
                  <a:lnTo>
                    <a:pt x="147599" y="610246"/>
                  </a:lnTo>
                  <a:lnTo>
                    <a:pt x="150456" y="610246"/>
                  </a:lnTo>
                  <a:lnTo>
                    <a:pt x="153312" y="606438"/>
                  </a:lnTo>
                  <a:lnTo>
                    <a:pt x="150456" y="603581"/>
                  </a:lnTo>
                  <a:lnTo>
                    <a:pt x="150456" y="595965"/>
                  </a:lnTo>
                  <a:lnTo>
                    <a:pt x="147599" y="588349"/>
                  </a:lnTo>
                  <a:lnTo>
                    <a:pt x="143790" y="585493"/>
                  </a:lnTo>
                  <a:lnTo>
                    <a:pt x="143790" y="577877"/>
                  </a:lnTo>
                  <a:lnTo>
                    <a:pt x="138076" y="570261"/>
                  </a:lnTo>
                  <a:lnTo>
                    <a:pt x="131411" y="570261"/>
                  </a:lnTo>
                  <a:lnTo>
                    <a:pt x="131411" y="537892"/>
                  </a:lnTo>
                  <a:lnTo>
                    <a:pt x="102843" y="545508"/>
                  </a:lnTo>
                  <a:lnTo>
                    <a:pt x="102843" y="519804"/>
                  </a:lnTo>
                  <a:lnTo>
                    <a:pt x="99034" y="498859"/>
                  </a:lnTo>
                  <a:lnTo>
                    <a:pt x="99034" y="483627"/>
                  </a:lnTo>
                  <a:lnTo>
                    <a:pt x="96177" y="476963"/>
                  </a:lnTo>
                  <a:lnTo>
                    <a:pt x="93320" y="473155"/>
                  </a:lnTo>
                  <a:lnTo>
                    <a:pt x="96177" y="473155"/>
                  </a:lnTo>
                  <a:lnTo>
                    <a:pt x="102843" y="465538"/>
                  </a:lnTo>
                  <a:lnTo>
                    <a:pt x="105700" y="458874"/>
                  </a:lnTo>
                  <a:lnTo>
                    <a:pt x="108556" y="447450"/>
                  </a:lnTo>
                  <a:lnTo>
                    <a:pt x="108556" y="408417"/>
                  </a:lnTo>
                  <a:lnTo>
                    <a:pt x="112366" y="408417"/>
                  </a:lnTo>
                  <a:lnTo>
                    <a:pt x="115222" y="404609"/>
                  </a:lnTo>
                  <a:lnTo>
                    <a:pt x="119031" y="396993"/>
                  </a:lnTo>
                  <a:lnTo>
                    <a:pt x="121888" y="393185"/>
                  </a:lnTo>
                  <a:lnTo>
                    <a:pt x="121888" y="368432"/>
                  </a:lnTo>
                  <a:lnTo>
                    <a:pt x="119031" y="360816"/>
                  </a:lnTo>
                  <a:lnTo>
                    <a:pt x="119031" y="357008"/>
                  </a:lnTo>
                  <a:lnTo>
                    <a:pt x="115222" y="354152"/>
                  </a:lnTo>
                  <a:lnTo>
                    <a:pt x="119031" y="336064"/>
                  </a:lnTo>
                  <a:lnTo>
                    <a:pt x="124745" y="336064"/>
                  </a:lnTo>
                  <a:lnTo>
                    <a:pt x="124745" y="332255"/>
                  </a:lnTo>
                  <a:lnTo>
                    <a:pt x="128554" y="328447"/>
                  </a:lnTo>
                  <a:lnTo>
                    <a:pt x="140933" y="328447"/>
                  </a:lnTo>
                  <a:lnTo>
                    <a:pt x="143790" y="332255"/>
                  </a:lnTo>
                  <a:lnTo>
                    <a:pt x="157121" y="338920"/>
                  </a:lnTo>
                  <a:lnTo>
                    <a:pt x="159978" y="342728"/>
                  </a:lnTo>
                  <a:lnTo>
                    <a:pt x="153312" y="346536"/>
                  </a:lnTo>
                  <a:lnTo>
                    <a:pt x="153312" y="354152"/>
                  </a:lnTo>
                  <a:lnTo>
                    <a:pt x="150456" y="357008"/>
                  </a:lnTo>
                  <a:lnTo>
                    <a:pt x="150456" y="368432"/>
                  </a:lnTo>
                  <a:lnTo>
                    <a:pt x="153312" y="375096"/>
                  </a:lnTo>
                  <a:lnTo>
                    <a:pt x="162835" y="375096"/>
                  </a:lnTo>
                  <a:lnTo>
                    <a:pt x="176166" y="368432"/>
                  </a:lnTo>
                  <a:lnTo>
                    <a:pt x="181880" y="368432"/>
                  </a:lnTo>
                  <a:lnTo>
                    <a:pt x="188546" y="364624"/>
                  </a:lnTo>
                  <a:lnTo>
                    <a:pt x="192355" y="360816"/>
                  </a:lnTo>
                  <a:lnTo>
                    <a:pt x="195211" y="360816"/>
                  </a:lnTo>
                  <a:lnTo>
                    <a:pt x="211400" y="411273"/>
                  </a:lnTo>
                  <a:lnTo>
                    <a:pt x="214256" y="408417"/>
                  </a:lnTo>
                  <a:lnTo>
                    <a:pt x="220922" y="404609"/>
                  </a:lnTo>
                  <a:lnTo>
                    <a:pt x="226636" y="404609"/>
                  </a:lnTo>
                  <a:lnTo>
                    <a:pt x="226636" y="386521"/>
                  </a:lnTo>
                  <a:lnTo>
                    <a:pt x="220922" y="378905"/>
                  </a:lnTo>
                  <a:lnTo>
                    <a:pt x="220922" y="360816"/>
                  </a:lnTo>
                  <a:lnTo>
                    <a:pt x="214256" y="354152"/>
                  </a:lnTo>
                  <a:lnTo>
                    <a:pt x="211400" y="332255"/>
                  </a:lnTo>
                  <a:lnTo>
                    <a:pt x="226636" y="314167"/>
                  </a:lnTo>
                  <a:lnTo>
                    <a:pt x="226636" y="310359"/>
                  </a:lnTo>
                  <a:lnTo>
                    <a:pt x="230445" y="302743"/>
                  </a:lnTo>
                  <a:lnTo>
                    <a:pt x="233301" y="299887"/>
                  </a:lnTo>
                  <a:lnTo>
                    <a:pt x="239967" y="296079"/>
                  </a:lnTo>
                  <a:lnTo>
                    <a:pt x="249490" y="292271"/>
                  </a:lnTo>
                  <a:lnTo>
                    <a:pt x="268535" y="292271"/>
                  </a:lnTo>
                  <a:lnTo>
                    <a:pt x="271392" y="296079"/>
                  </a:lnTo>
                  <a:lnTo>
                    <a:pt x="278057" y="296079"/>
                  </a:lnTo>
                  <a:lnTo>
                    <a:pt x="284723" y="292271"/>
                  </a:lnTo>
                  <a:lnTo>
                    <a:pt x="299959" y="292271"/>
                  </a:lnTo>
                  <a:lnTo>
                    <a:pt x="306625" y="296079"/>
                  </a:lnTo>
                  <a:lnTo>
                    <a:pt x="310434" y="299887"/>
                  </a:lnTo>
                  <a:lnTo>
                    <a:pt x="313290" y="299887"/>
                  </a:lnTo>
                  <a:lnTo>
                    <a:pt x="316147" y="296079"/>
                  </a:lnTo>
                  <a:lnTo>
                    <a:pt x="319956" y="288463"/>
                  </a:lnTo>
                  <a:lnTo>
                    <a:pt x="329479" y="277990"/>
                  </a:lnTo>
                  <a:lnTo>
                    <a:pt x="329479" y="270374"/>
                  </a:lnTo>
                  <a:lnTo>
                    <a:pt x="325670" y="267518"/>
                  </a:lnTo>
                  <a:lnTo>
                    <a:pt x="319956" y="263710"/>
                  </a:lnTo>
                  <a:close/>
                </a:path>
              </a:pathLst>
            </a:custGeom>
            <a:noFill/>
            <a:ln w="2379" cap="flat">
              <a:solidFill>
                <a:srgbClr val="FFFFFF"/>
              </a:solidFill>
              <a:prstDash val="solid"/>
              <a:round/>
            </a:ln>
          </p:spPr>
          <p:txBody>
            <a:bodyPr rtlCol="0" anchor="ctr"/>
            <a:lstStyle/>
            <a:p>
              <a:endParaRPr lang="en-US" noProof="0" dirty="0"/>
            </a:p>
          </p:txBody>
        </p:sp>
        <p:sp>
          <p:nvSpPr>
            <p:cNvPr id="6180" name="Serbest Form 6179">
              <a:extLst>
                <a:ext uri="{FF2B5EF4-FFF2-40B4-BE49-F238E27FC236}">
                  <a16:creationId xmlns:a16="http://schemas.microsoft.com/office/drawing/2014/main" id="{ED3C1475-9A98-D34F-9B57-5AF9055FAEA5}"/>
                </a:ext>
              </a:extLst>
            </p:cNvPr>
            <p:cNvSpPr/>
            <p:nvPr/>
          </p:nvSpPr>
          <p:spPr>
            <a:xfrm>
              <a:off x="6767336" y="4023061"/>
              <a:ext cx="408515" cy="505523"/>
            </a:xfrm>
            <a:custGeom>
              <a:avLst/>
              <a:gdLst>
                <a:gd name="connsiteX0" fmla="*/ 363760 w 408515"/>
                <a:gd name="connsiteY0" fmla="*/ 243717 h 505523"/>
                <a:gd name="connsiteX1" fmla="*/ 370426 w 408515"/>
                <a:gd name="connsiteY1" fmla="*/ 247525 h 505523"/>
                <a:gd name="connsiteX2" fmla="*/ 373283 w 408515"/>
                <a:gd name="connsiteY2" fmla="*/ 254190 h 505523"/>
                <a:gd name="connsiteX3" fmla="*/ 379948 w 408515"/>
                <a:gd name="connsiteY3" fmla="*/ 257998 h 505523"/>
                <a:gd name="connsiteX4" fmla="*/ 386614 w 408515"/>
                <a:gd name="connsiteY4" fmla="*/ 257998 h 505523"/>
                <a:gd name="connsiteX5" fmla="*/ 389471 w 408515"/>
                <a:gd name="connsiteY5" fmla="*/ 254190 h 505523"/>
                <a:gd name="connsiteX6" fmla="*/ 386614 w 408515"/>
                <a:gd name="connsiteY6" fmla="*/ 250382 h 505523"/>
                <a:gd name="connsiteX7" fmla="*/ 386614 w 408515"/>
                <a:gd name="connsiteY7" fmla="*/ 246573 h 505523"/>
                <a:gd name="connsiteX8" fmla="*/ 379948 w 408515"/>
                <a:gd name="connsiteY8" fmla="*/ 239909 h 505523"/>
                <a:gd name="connsiteX9" fmla="*/ 379948 w 408515"/>
                <a:gd name="connsiteY9" fmla="*/ 225629 h 505523"/>
                <a:gd name="connsiteX10" fmla="*/ 377091 w 408515"/>
                <a:gd name="connsiteY10" fmla="*/ 218965 h 505523"/>
                <a:gd name="connsiteX11" fmla="*/ 367569 w 408515"/>
                <a:gd name="connsiteY11" fmla="*/ 218965 h 505523"/>
                <a:gd name="connsiteX12" fmla="*/ 364712 w 408515"/>
                <a:gd name="connsiteY12" fmla="*/ 222773 h 505523"/>
                <a:gd name="connsiteX13" fmla="*/ 363760 w 408515"/>
                <a:gd name="connsiteY13" fmla="*/ 243717 h 505523"/>
                <a:gd name="connsiteX14" fmla="*/ 389471 w 408515"/>
                <a:gd name="connsiteY14" fmla="*/ 209445 h 505523"/>
                <a:gd name="connsiteX15" fmla="*/ 392328 w 408515"/>
                <a:gd name="connsiteY15" fmla="*/ 205637 h 505523"/>
                <a:gd name="connsiteX16" fmla="*/ 392328 w 408515"/>
                <a:gd name="connsiteY16" fmla="*/ 188500 h 505523"/>
                <a:gd name="connsiteX17" fmla="*/ 385662 w 408515"/>
                <a:gd name="connsiteY17" fmla="*/ 181836 h 505523"/>
                <a:gd name="connsiteX18" fmla="*/ 382805 w 408515"/>
                <a:gd name="connsiteY18" fmla="*/ 181836 h 505523"/>
                <a:gd name="connsiteX19" fmla="*/ 379948 w 408515"/>
                <a:gd name="connsiteY19" fmla="*/ 185644 h 505523"/>
                <a:gd name="connsiteX20" fmla="*/ 379948 w 408515"/>
                <a:gd name="connsiteY20" fmla="*/ 202781 h 505523"/>
                <a:gd name="connsiteX21" fmla="*/ 382805 w 408515"/>
                <a:gd name="connsiteY21" fmla="*/ 206589 h 505523"/>
                <a:gd name="connsiteX22" fmla="*/ 389471 w 408515"/>
                <a:gd name="connsiteY22" fmla="*/ 209445 h 505523"/>
                <a:gd name="connsiteX23" fmla="*/ 408516 w 408515"/>
                <a:gd name="connsiteY23" fmla="*/ 431266 h 505523"/>
                <a:gd name="connsiteX24" fmla="*/ 401850 w 408515"/>
                <a:gd name="connsiteY24" fmla="*/ 431266 h 505523"/>
                <a:gd name="connsiteX25" fmla="*/ 398993 w 408515"/>
                <a:gd name="connsiteY25" fmla="*/ 427457 h 505523"/>
                <a:gd name="connsiteX26" fmla="*/ 392328 w 408515"/>
                <a:gd name="connsiteY26" fmla="*/ 423649 h 505523"/>
                <a:gd name="connsiteX27" fmla="*/ 385662 w 408515"/>
                <a:gd name="connsiteY27" fmla="*/ 416985 h 505523"/>
                <a:gd name="connsiteX28" fmla="*/ 385662 w 408515"/>
                <a:gd name="connsiteY28" fmla="*/ 410321 h 505523"/>
                <a:gd name="connsiteX29" fmla="*/ 382805 w 408515"/>
                <a:gd name="connsiteY29" fmla="*/ 399849 h 505523"/>
                <a:gd name="connsiteX30" fmla="*/ 382805 w 408515"/>
                <a:gd name="connsiteY30" fmla="*/ 378905 h 505523"/>
                <a:gd name="connsiteX31" fmla="*/ 370426 w 408515"/>
                <a:gd name="connsiteY31" fmla="*/ 355104 h 505523"/>
                <a:gd name="connsiteX32" fmla="*/ 377091 w 408515"/>
                <a:gd name="connsiteY32" fmla="*/ 327495 h 505523"/>
                <a:gd name="connsiteX33" fmla="*/ 367569 w 408515"/>
                <a:gd name="connsiteY33" fmla="*/ 313215 h 505523"/>
                <a:gd name="connsiteX34" fmla="*/ 370426 w 408515"/>
                <a:gd name="connsiteY34" fmla="*/ 306551 h 505523"/>
                <a:gd name="connsiteX35" fmla="*/ 373283 w 408515"/>
                <a:gd name="connsiteY35" fmla="*/ 302743 h 505523"/>
                <a:gd name="connsiteX36" fmla="*/ 379948 w 408515"/>
                <a:gd name="connsiteY36" fmla="*/ 288463 h 505523"/>
                <a:gd name="connsiteX37" fmla="*/ 379948 w 408515"/>
                <a:gd name="connsiteY37" fmla="*/ 277990 h 505523"/>
                <a:gd name="connsiteX38" fmla="*/ 377091 w 408515"/>
                <a:gd name="connsiteY38" fmla="*/ 274182 h 505523"/>
                <a:gd name="connsiteX39" fmla="*/ 370426 w 408515"/>
                <a:gd name="connsiteY39" fmla="*/ 270374 h 505523"/>
                <a:gd name="connsiteX40" fmla="*/ 360903 w 408515"/>
                <a:gd name="connsiteY40" fmla="*/ 263710 h 505523"/>
                <a:gd name="connsiteX41" fmla="*/ 354237 w 408515"/>
                <a:gd name="connsiteY41" fmla="*/ 259902 h 505523"/>
                <a:gd name="connsiteX42" fmla="*/ 351381 w 408515"/>
                <a:gd name="connsiteY42" fmla="*/ 253238 h 505523"/>
                <a:gd name="connsiteX43" fmla="*/ 351381 w 408515"/>
                <a:gd name="connsiteY43" fmla="*/ 246573 h 505523"/>
                <a:gd name="connsiteX44" fmla="*/ 354237 w 408515"/>
                <a:gd name="connsiteY44" fmla="*/ 239909 h 505523"/>
                <a:gd name="connsiteX45" fmla="*/ 357094 w 408515"/>
                <a:gd name="connsiteY45" fmla="*/ 229437 h 505523"/>
                <a:gd name="connsiteX46" fmla="*/ 357094 w 408515"/>
                <a:gd name="connsiteY46" fmla="*/ 222773 h 505523"/>
                <a:gd name="connsiteX47" fmla="*/ 359951 w 408515"/>
                <a:gd name="connsiteY47" fmla="*/ 212301 h 505523"/>
                <a:gd name="connsiteX48" fmla="*/ 362807 w 408515"/>
                <a:gd name="connsiteY48" fmla="*/ 205637 h 505523"/>
                <a:gd name="connsiteX49" fmla="*/ 362807 w 408515"/>
                <a:gd name="connsiteY49" fmla="*/ 191356 h 505523"/>
                <a:gd name="connsiteX50" fmla="*/ 365665 w 408515"/>
                <a:gd name="connsiteY50" fmla="*/ 184692 h 505523"/>
                <a:gd name="connsiteX51" fmla="*/ 365665 w 408515"/>
                <a:gd name="connsiteY51" fmla="*/ 174220 h 505523"/>
                <a:gd name="connsiteX52" fmla="*/ 305672 w 408515"/>
                <a:gd name="connsiteY52" fmla="*/ 112339 h 505523"/>
                <a:gd name="connsiteX53" fmla="*/ 308530 w 408515"/>
                <a:gd name="connsiteY53" fmla="*/ 108530 h 505523"/>
                <a:gd name="connsiteX54" fmla="*/ 311386 w 408515"/>
                <a:gd name="connsiteY54" fmla="*/ 108530 h 505523"/>
                <a:gd name="connsiteX55" fmla="*/ 314243 w 408515"/>
                <a:gd name="connsiteY55" fmla="*/ 104722 h 505523"/>
                <a:gd name="connsiteX56" fmla="*/ 314243 w 408515"/>
                <a:gd name="connsiteY56" fmla="*/ 100914 h 505523"/>
                <a:gd name="connsiteX57" fmla="*/ 307577 w 408515"/>
                <a:gd name="connsiteY57" fmla="*/ 94250 h 505523"/>
                <a:gd name="connsiteX58" fmla="*/ 174262 w 408515"/>
                <a:gd name="connsiteY58" fmla="*/ 3808 h 505523"/>
                <a:gd name="connsiteX59" fmla="*/ 167596 w 408515"/>
                <a:gd name="connsiteY59" fmla="*/ 3808 h 505523"/>
                <a:gd name="connsiteX60" fmla="*/ 167596 w 408515"/>
                <a:gd name="connsiteY60" fmla="*/ 10472 h 505523"/>
                <a:gd name="connsiteX61" fmla="*/ 170453 w 408515"/>
                <a:gd name="connsiteY61" fmla="*/ 14280 h 505523"/>
                <a:gd name="connsiteX62" fmla="*/ 170453 w 408515"/>
                <a:gd name="connsiteY62" fmla="*/ 20945 h 505523"/>
                <a:gd name="connsiteX63" fmla="*/ 158073 w 408515"/>
                <a:gd name="connsiteY63" fmla="*/ 27609 h 505523"/>
                <a:gd name="connsiteX64" fmla="*/ 148551 w 408515"/>
                <a:gd name="connsiteY64" fmla="*/ 38081 h 505523"/>
                <a:gd name="connsiteX65" fmla="*/ 141886 w 408515"/>
                <a:gd name="connsiteY65" fmla="*/ 48553 h 505523"/>
                <a:gd name="connsiteX66" fmla="*/ 141886 w 408515"/>
                <a:gd name="connsiteY66" fmla="*/ 52361 h 505523"/>
                <a:gd name="connsiteX67" fmla="*/ 144742 w 408515"/>
                <a:gd name="connsiteY67" fmla="*/ 56169 h 505523"/>
                <a:gd name="connsiteX68" fmla="*/ 157121 w 408515"/>
                <a:gd name="connsiteY68" fmla="*/ 56169 h 505523"/>
                <a:gd name="connsiteX69" fmla="*/ 163787 w 408515"/>
                <a:gd name="connsiteY69" fmla="*/ 52361 h 505523"/>
                <a:gd name="connsiteX70" fmla="*/ 166644 w 408515"/>
                <a:gd name="connsiteY70" fmla="*/ 52361 h 505523"/>
                <a:gd name="connsiteX71" fmla="*/ 163787 w 408515"/>
                <a:gd name="connsiteY71" fmla="*/ 56169 h 505523"/>
                <a:gd name="connsiteX72" fmla="*/ 157121 w 408515"/>
                <a:gd name="connsiteY72" fmla="*/ 59978 h 505523"/>
                <a:gd name="connsiteX73" fmla="*/ 147599 w 408515"/>
                <a:gd name="connsiteY73" fmla="*/ 70450 h 505523"/>
                <a:gd name="connsiteX74" fmla="*/ 144742 w 408515"/>
                <a:gd name="connsiteY74" fmla="*/ 70450 h 505523"/>
                <a:gd name="connsiteX75" fmla="*/ 141886 w 408515"/>
                <a:gd name="connsiteY75" fmla="*/ 66641 h 505523"/>
                <a:gd name="connsiteX76" fmla="*/ 135220 w 408515"/>
                <a:gd name="connsiteY76" fmla="*/ 62833 h 505523"/>
                <a:gd name="connsiteX77" fmla="*/ 132363 w 408515"/>
                <a:gd name="connsiteY77" fmla="*/ 62833 h 505523"/>
                <a:gd name="connsiteX78" fmla="*/ 125697 w 408515"/>
                <a:gd name="connsiteY78" fmla="*/ 69498 h 505523"/>
                <a:gd name="connsiteX79" fmla="*/ 125697 w 408515"/>
                <a:gd name="connsiteY79" fmla="*/ 79970 h 505523"/>
                <a:gd name="connsiteX80" fmla="*/ 132363 w 408515"/>
                <a:gd name="connsiteY80" fmla="*/ 86634 h 505523"/>
                <a:gd name="connsiteX81" fmla="*/ 116175 w 408515"/>
                <a:gd name="connsiteY81" fmla="*/ 86634 h 505523"/>
                <a:gd name="connsiteX82" fmla="*/ 116175 w 408515"/>
                <a:gd name="connsiteY82" fmla="*/ 79970 h 505523"/>
                <a:gd name="connsiteX83" fmla="*/ 119031 w 408515"/>
                <a:gd name="connsiteY83" fmla="*/ 76162 h 505523"/>
                <a:gd name="connsiteX84" fmla="*/ 119031 w 408515"/>
                <a:gd name="connsiteY84" fmla="*/ 72354 h 505523"/>
                <a:gd name="connsiteX85" fmla="*/ 121888 w 408515"/>
                <a:gd name="connsiteY85" fmla="*/ 65689 h 505523"/>
                <a:gd name="connsiteX86" fmla="*/ 112366 w 408515"/>
                <a:gd name="connsiteY86" fmla="*/ 69498 h 505523"/>
                <a:gd name="connsiteX87" fmla="*/ 102843 w 408515"/>
                <a:gd name="connsiteY87" fmla="*/ 59025 h 505523"/>
                <a:gd name="connsiteX88" fmla="*/ 99986 w 408515"/>
                <a:gd name="connsiteY88" fmla="*/ 59025 h 505523"/>
                <a:gd name="connsiteX89" fmla="*/ 93320 w 408515"/>
                <a:gd name="connsiteY89" fmla="*/ 65689 h 505523"/>
                <a:gd name="connsiteX90" fmla="*/ 93320 w 408515"/>
                <a:gd name="connsiteY90" fmla="*/ 76162 h 505523"/>
                <a:gd name="connsiteX91" fmla="*/ 90464 w 408515"/>
                <a:gd name="connsiteY91" fmla="*/ 79970 h 505523"/>
                <a:gd name="connsiteX92" fmla="*/ 87607 w 408515"/>
                <a:gd name="connsiteY92" fmla="*/ 79970 h 505523"/>
                <a:gd name="connsiteX93" fmla="*/ 84751 w 408515"/>
                <a:gd name="connsiteY93" fmla="*/ 76162 h 505523"/>
                <a:gd name="connsiteX94" fmla="*/ 84751 w 408515"/>
                <a:gd name="connsiteY94" fmla="*/ 27609 h 505523"/>
                <a:gd name="connsiteX95" fmla="*/ 87607 w 408515"/>
                <a:gd name="connsiteY95" fmla="*/ 20945 h 505523"/>
                <a:gd name="connsiteX96" fmla="*/ 87607 w 408515"/>
                <a:gd name="connsiteY96" fmla="*/ 14280 h 505523"/>
                <a:gd name="connsiteX97" fmla="*/ 90464 w 408515"/>
                <a:gd name="connsiteY97" fmla="*/ 7616 h 505523"/>
                <a:gd name="connsiteX98" fmla="*/ 90464 w 408515"/>
                <a:gd name="connsiteY98" fmla="*/ 3808 h 505523"/>
                <a:gd name="connsiteX99" fmla="*/ 42851 w 408515"/>
                <a:gd name="connsiteY99" fmla="*/ 0 h 505523"/>
                <a:gd name="connsiteX100" fmla="*/ 39995 w 408515"/>
                <a:gd name="connsiteY100" fmla="*/ 14280 h 505523"/>
                <a:gd name="connsiteX101" fmla="*/ 42851 w 408515"/>
                <a:gd name="connsiteY101" fmla="*/ 18088 h 505523"/>
                <a:gd name="connsiteX102" fmla="*/ 45708 w 408515"/>
                <a:gd name="connsiteY102" fmla="*/ 24753 h 505523"/>
                <a:gd name="connsiteX103" fmla="*/ 48565 w 408515"/>
                <a:gd name="connsiteY103" fmla="*/ 28561 h 505523"/>
                <a:gd name="connsiteX104" fmla="*/ 48565 w 408515"/>
                <a:gd name="connsiteY104" fmla="*/ 39033 h 505523"/>
                <a:gd name="connsiteX105" fmla="*/ 51422 w 408515"/>
                <a:gd name="connsiteY105" fmla="*/ 42841 h 505523"/>
                <a:gd name="connsiteX106" fmla="*/ 51422 w 408515"/>
                <a:gd name="connsiteY106" fmla="*/ 57121 h 505523"/>
                <a:gd name="connsiteX107" fmla="*/ 41899 w 408515"/>
                <a:gd name="connsiteY107" fmla="*/ 67594 h 505523"/>
                <a:gd name="connsiteX108" fmla="*/ 35233 w 408515"/>
                <a:gd name="connsiteY108" fmla="*/ 67594 h 505523"/>
                <a:gd name="connsiteX109" fmla="*/ 35233 w 408515"/>
                <a:gd name="connsiteY109" fmla="*/ 74258 h 505523"/>
                <a:gd name="connsiteX110" fmla="*/ 32377 w 408515"/>
                <a:gd name="connsiteY110" fmla="*/ 80922 h 505523"/>
                <a:gd name="connsiteX111" fmla="*/ 32377 w 408515"/>
                <a:gd name="connsiteY111" fmla="*/ 91394 h 505523"/>
                <a:gd name="connsiteX112" fmla="*/ 35233 w 408515"/>
                <a:gd name="connsiteY112" fmla="*/ 91394 h 505523"/>
                <a:gd name="connsiteX113" fmla="*/ 38090 w 408515"/>
                <a:gd name="connsiteY113" fmla="*/ 95202 h 505523"/>
                <a:gd name="connsiteX114" fmla="*/ 47613 w 408515"/>
                <a:gd name="connsiteY114" fmla="*/ 95202 h 505523"/>
                <a:gd name="connsiteX115" fmla="*/ 47613 w 408515"/>
                <a:gd name="connsiteY115" fmla="*/ 105674 h 505523"/>
                <a:gd name="connsiteX116" fmla="*/ 40947 w 408515"/>
                <a:gd name="connsiteY116" fmla="*/ 109482 h 505523"/>
                <a:gd name="connsiteX117" fmla="*/ 43803 w 408515"/>
                <a:gd name="connsiteY117" fmla="*/ 116147 h 505523"/>
                <a:gd name="connsiteX118" fmla="*/ 37138 w 408515"/>
                <a:gd name="connsiteY118" fmla="*/ 116147 h 505523"/>
                <a:gd name="connsiteX119" fmla="*/ 27616 w 408515"/>
                <a:gd name="connsiteY119" fmla="*/ 126619 h 505523"/>
                <a:gd name="connsiteX120" fmla="*/ 24758 w 408515"/>
                <a:gd name="connsiteY120" fmla="*/ 133283 h 505523"/>
                <a:gd name="connsiteX121" fmla="*/ 24758 w 408515"/>
                <a:gd name="connsiteY121" fmla="*/ 143755 h 505523"/>
                <a:gd name="connsiteX122" fmla="*/ 21902 w 408515"/>
                <a:gd name="connsiteY122" fmla="*/ 150420 h 505523"/>
                <a:gd name="connsiteX123" fmla="*/ 15236 w 408515"/>
                <a:gd name="connsiteY123" fmla="*/ 157083 h 505523"/>
                <a:gd name="connsiteX124" fmla="*/ 2857 w 408515"/>
                <a:gd name="connsiteY124" fmla="*/ 163748 h 505523"/>
                <a:gd name="connsiteX125" fmla="*/ 0 w 408515"/>
                <a:gd name="connsiteY125" fmla="*/ 170412 h 505523"/>
                <a:gd name="connsiteX126" fmla="*/ 2857 w 408515"/>
                <a:gd name="connsiteY126" fmla="*/ 177076 h 505523"/>
                <a:gd name="connsiteX127" fmla="*/ 9523 w 408515"/>
                <a:gd name="connsiteY127" fmla="*/ 183740 h 505523"/>
                <a:gd name="connsiteX128" fmla="*/ 9523 w 408515"/>
                <a:gd name="connsiteY128" fmla="*/ 190404 h 505523"/>
                <a:gd name="connsiteX129" fmla="*/ 6666 w 408515"/>
                <a:gd name="connsiteY129" fmla="*/ 197068 h 505523"/>
                <a:gd name="connsiteX130" fmla="*/ 6666 w 408515"/>
                <a:gd name="connsiteY130" fmla="*/ 200877 h 505523"/>
                <a:gd name="connsiteX131" fmla="*/ 9523 w 408515"/>
                <a:gd name="connsiteY131" fmla="*/ 204685 h 505523"/>
                <a:gd name="connsiteX132" fmla="*/ 9523 w 408515"/>
                <a:gd name="connsiteY132" fmla="*/ 211349 h 505523"/>
                <a:gd name="connsiteX133" fmla="*/ 12379 w 408515"/>
                <a:gd name="connsiteY133" fmla="*/ 218013 h 505523"/>
                <a:gd name="connsiteX134" fmla="*/ 12379 w 408515"/>
                <a:gd name="connsiteY134" fmla="*/ 228485 h 505523"/>
                <a:gd name="connsiteX135" fmla="*/ 9523 w 408515"/>
                <a:gd name="connsiteY135" fmla="*/ 232293 h 505523"/>
                <a:gd name="connsiteX136" fmla="*/ 9523 w 408515"/>
                <a:gd name="connsiteY136" fmla="*/ 249430 h 505523"/>
                <a:gd name="connsiteX137" fmla="*/ 16188 w 408515"/>
                <a:gd name="connsiteY137" fmla="*/ 256094 h 505523"/>
                <a:gd name="connsiteX138" fmla="*/ 19045 w 408515"/>
                <a:gd name="connsiteY138" fmla="*/ 256094 h 505523"/>
                <a:gd name="connsiteX139" fmla="*/ 25711 w 408515"/>
                <a:gd name="connsiteY139" fmla="*/ 259902 h 505523"/>
                <a:gd name="connsiteX140" fmla="*/ 38090 w 408515"/>
                <a:gd name="connsiteY140" fmla="*/ 274182 h 505523"/>
                <a:gd name="connsiteX141" fmla="*/ 40947 w 408515"/>
                <a:gd name="connsiteY141" fmla="*/ 280846 h 505523"/>
                <a:gd name="connsiteX142" fmla="*/ 40947 w 408515"/>
                <a:gd name="connsiteY142" fmla="*/ 315119 h 505523"/>
                <a:gd name="connsiteX143" fmla="*/ 43803 w 408515"/>
                <a:gd name="connsiteY143" fmla="*/ 321783 h 505523"/>
                <a:gd name="connsiteX144" fmla="*/ 59992 w 408515"/>
                <a:gd name="connsiteY144" fmla="*/ 342728 h 505523"/>
                <a:gd name="connsiteX145" fmla="*/ 59992 w 408515"/>
                <a:gd name="connsiteY145" fmla="*/ 346536 h 505523"/>
                <a:gd name="connsiteX146" fmla="*/ 57135 w 408515"/>
                <a:gd name="connsiteY146" fmla="*/ 353200 h 505523"/>
                <a:gd name="connsiteX147" fmla="*/ 57135 w 408515"/>
                <a:gd name="connsiteY147" fmla="*/ 357008 h 505523"/>
                <a:gd name="connsiteX148" fmla="*/ 66658 w 408515"/>
                <a:gd name="connsiteY148" fmla="*/ 357008 h 505523"/>
                <a:gd name="connsiteX149" fmla="*/ 73323 w 408515"/>
                <a:gd name="connsiteY149" fmla="*/ 353200 h 505523"/>
                <a:gd name="connsiteX150" fmla="*/ 73323 w 408515"/>
                <a:gd name="connsiteY150" fmla="*/ 363672 h 505523"/>
                <a:gd name="connsiteX151" fmla="*/ 76180 w 408515"/>
                <a:gd name="connsiteY151" fmla="*/ 367480 h 505523"/>
                <a:gd name="connsiteX152" fmla="*/ 85703 w 408515"/>
                <a:gd name="connsiteY152" fmla="*/ 367480 h 505523"/>
                <a:gd name="connsiteX153" fmla="*/ 95225 w 408515"/>
                <a:gd name="connsiteY153" fmla="*/ 377953 h 505523"/>
                <a:gd name="connsiteX154" fmla="*/ 101891 w 408515"/>
                <a:gd name="connsiteY154" fmla="*/ 377953 h 505523"/>
                <a:gd name="connsiteX155" fmla="*/ 108557 w 408515"/>
                <a:gd name="connsiteY155" fmla="*/ 374144 h 505523"/>
                <a:gd name="connsiteX156" fmla="*/ 108557 w 408515"/>
                <a:gd name="connsiteY156" fmla="*/ 384616 h 505523"/>
                <a:gd name="connsiteX157" fmla="*/ 118079 w 408515"/>
                <a:gd name="connsiteY157" fmla="*/ 384616 h 505523"/>
                <a:gd name="connsiteX158" fmla="*/ 127602 w 408515"/>
                <a:gd name="connsiteY158" fmla="*/ 391281 h 505523"/>
                <a:gd name="connsiteX159" fmla="*/ 139981 w 408515"/>
                <a:gd name="connsiteY159" fmla="*/ 391281 h 505523"/>
                <a:gd name="connsiteX160" fmla="*/ 142838 w 408515"/>
                <a:gd name="connsiteY160" fmla="*/ 401753 h 505523"/>
                <a:gd name="connsiteX161" fmla="*/ 159026 w 408515"/>
                <a:gd name="connsiteY161" fmla="*/ 401753 h 505523"/>
                <a:gd name="connsiteX162" fmla="*/ 159026 w 408515"/>
                <a:gd name="connsiteY162" fmla="*/ 397945 h 505523"/>
                <a:gd name="connsiteX163" fmla="*/ 165692 w 408515"/>
                <a:gd name="connsiteY163" fmla="*/ 391281 h 505523"/>
                <a:gd name="connsiteX164" fmla="*/ 168549 w 408515"/>
                <a:gd name="connsiteY164" fmla="*/ 395089 h 505523"/>
                <a:gd name="connsiteX165" fmla="*/ 175214 w 408515"/>
                <a:gd name="connsiteY165" fmla="*/ 398897 h 505523"/>
                <a:gd name="connsiteX166" fmla="*/ 178071 w 408515"/>
                <a:gd name="connsiteY166" fmla="*/ 405561 h 505523"/>
                <a:gd name="connsiteX167" fmla="*/ 184737 w 408515"/>
                <a:gd name="connsiteY167" fmla="*/ 412225 h 505523"/>
                <a:gd name="connsiteX168" fmla="*/ 184737 w 408515"/>
                <a:gd name="connsiteY168" fmla="*/ 447450 h 505523"/>
                <a:gd name="connsiteX169" fmla="*/ 187594 w 408515"/>
                <a:gd name="connsiteY169" fmla="*/ 447450 h 505523"/>
                <a:gd name="connsiteX170" fmla="*/ 190450 w 408515"/>
                <a:gd name="connsiteY170" fmla="*/ 451258 h 505523"/>
                <a:gd name="connsiteX171" fmla="*/ 190450 w 408515"/>
                <a:gd name="connsiteY171" fmla="*/ 457922 h 505523"/>
                <a:gd name="connsiteX172" fmla="*/ 187594 w 408515"/>
                <a:gd name="connsiteY172" fmla="*/ 461730 h 505523"/>
                <a:gd name="connsiteX173" fmla="*/ 187594 w 408515"/>
                <a:gd name="connsiteY173" fmla="*/ 465538 h 505523"/>
                <a:gd name="connsiteX174" fmla="*/ 184737 w 408515"/>
                <a:gd name="connsiteY174" fmla="*/ 469347 h 505523"/>
                <a:gd name="connsiteX175" fmla="*/ 184737 w 408515"/>
                <a:gd name="connsiteY175" fmla="*/ 473155 h 505523"/>
                <a:gd name="connsiteX176" fmla="*/ 194259 w 408515"/>
                <a:gd name="connsiteY176" fmla="*/ 483627 h 505523"/>
                <a:gd name="connsiteX177" fmla="*/ 200925 w 408515"/>
                <a:gd name="connsiteY177" fmla="*/ 487435 h 505523"/>
                <a:gd name="connsiteX178" fmla="*/ 198068 w 408515"/>
                <a:gd name="connsiteY178" fmla="*/ 497907 h 505523"/>
                <a:gd name="connsiteX179" fmla="*/ 217113 w 408515"/>
                <a:gd name="connsiteY179" fmla="*/ 497907 h 505523"/>
                <a:gd name="connsiteX180" fmla="*/ 219970 w 408515"/>
                <a:gd name="connsiteY180" fmla="*/ 494099 h 505523"/>
                <a:gd name="connsiteX181" fmla="*/ 222827 w 408515"/>
                <a:gd name="connsiteY181" fmla="*/ 494099 h 505523"/>
                <a:gd name="connsiteX182" fmla="*/ 229492 w 408515"/>
                <a:gd name="connsiteY182" fmla="*/ 487435 h 505523"/>
                <a:gd name="connsiteX183" fmla="*/ 236158 w 408515"/>
                <a:gd name="connsiteY183" fmla="*/ 487435 h 505523"/>
                <a:gd name="connsiteX184" fmla="*/ 242824 w 408515"/>
                <a:gd name="connsiteY184" fmla="*/ 491243 h 505523"/>
                <a:gd name="connsiteX185" fmla="*/ 245681 w 408515"/>
                <a:gd name="connsiteY185" fmla="*/ 497907 h 505523"/>
                <a:gd name="connsiteX186" fmla="*/ 252347 w 408515"/>
                <a:gd name="connsiteY186" fmla="*/ 501715 h 505523"/>
                <a:gd name="connsiteX187" fmla="*/ 255203 w 408515"/>
                <a:gd name="connsiteY187" fmla="*/ 505523 h 505523"/>
                <a:gd name="connsiteX188" fmla="*/ 261869 w 408515"/>
                <a:gd name="connsiteY188" fmla="*/ 505523 h 505523"/>
                <a:gd name="connsiteX189" fmla="*/ 271392 w 408515"/>
                <a:gd name="connsiteY189" fmla="*/ 495051 h 505523"/>
                <a:gd name="connsiteX190" fmla="*/ 274248 w 408515"/>
                <a:gd name="connsiteY190" fmla="*/ 495051 h 505523"/>
                <a:gd name="connsiteX191" fmla="*/ 277105 w 408515"/>
                <a:gd name="connsiteY191" fmla="*/ 498859 h 505523"/>
                <a:gd name="connsiteX192" fmla="*/ 283771 w 408515"/>
                <a:gd name="connsiteY192" fmla="*/ 502667 h 505523"/>
                <a:gd name="connsiteX193" fmla="*/ 293293 w 408515"/>
                <a:gd name="connsiteY193" fmla="*/ 502667 h 505523"/>
                <a:gd name="connsiteX194" fmla="*/ 299959 w 408515"/>
                <a:gd name="connsiteY194" fmla="*/ 496003 h 505523"/>
                <a:gd name="connsiteX195" fmla="*/ 306625 w 408515"/>
                <a:gd name="connsiteY195" fmla="*/ 492195 h 505523"/>
                <a:gd name="connsiteX196" fmla="*/ 309482 w 408515"/>
                <a:gd name="connsiteY196" fmla="*/ 485531 h 505523"/>
                <a:gd name="connsiteX197" fmla="*/ 312338 w 408515"/>
                <a:gd name="connsiteY197" fmla="*/ 481723 h 505523"/>
                <a:gd name="connsiteX198" fmla="*/ 324717 w 408515"/>
                <a:gd name="connsiteY198" fmla="*/ 481723 h 505523"/>
                <a:gd name="connsiteX199" fmla="*/ 327575 w 408515"/>
                <a:gd name="connsiteY199" fmla="*/ 485531 h 505523"/>
                <a:gd name="connsiteX200" fmla="*/ 327575 w 408515"/>
                <a:gd name="connsiteY200" fmla="*/ 489339 h 505523"/>
                <a:gd name="connsiteX201" fmla="*/ 334240 w 408515"/>
                <a:gd name="connsiteY201" fmla="*/ 489339 h 505523"/>
                <a:gd name="connsiteX202" fmla="*/ 340906 w 408515"/>
                <a:gd name="connsiteY202" fmla="*/ 485531 h 505523"/>
                <a:gd name="connsiteX203" fmla="*/ 347572 w 408515"/>
                <a:gd name="connsiteY203" fmla="*/ 478867 h 505523"/>
                <a:gd name="connsiteX204" fmla="*/ 350428 w 408515"/>
                <a:gd name="connsiteY204" fmla="*/ 478867 h 505523"/>
                <a:gd name="connsiteX205" fmla="*/ 366617 w 408515"/>
                <a:gd name="connsiteY205" fmla="*/ 475058 h 505523"/>
                <a:gd name="connsiteX206" fmla="*/ 407563 w 408515"/>
                <a:gd name="connsiteY206" fmla="*/ 443642 h 505523"/>
                <a:gd name="connsiteX207" fmla="*/ 408516 w 408515"/>
                <a:gd name="connsiteY207" fmla="*/ 431266 h 50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408515" h="505523">
                  <a:moveTo>
                    <a:pt x="363760" y="243717"/>
                  </a:moveTo>
                  <a:lnTo>
                    <a:pt x="370426" y="247525"/>
                  </a:lnTo>
                  <a:lnTo>
                    <a:pt x="373283" y="254190"/>
                  </a:lnTo>
                  <a:lnTo>
                    <a:pt x="379948" y="257998"/>
                  </a:lnTo>
                  <a:lnTo>
                    <a:pt x="386614" y="257998"/>
                  </a:lnTo>
                  <a:lnTo>
                    <a:pt x="389471" y="254190"/>
                  </a:lnTo>
                  <a:lnTo>
                    <a:pt x="386614" y="250382"/>
                  </a:lnTo>
                  <a:lnTo>
                    <a:pt x="386614" y="246573"/>
                  </a:lnTo>
                  <a:lnTo>
                    <a:pt x="379948" y="239909"/>
                  </a:lnTo>
                  <a:lnTo>
                    <a:pt x="379948" y="225629"/>
                  </a:lnTo>
                  <a:lnTo>
                    <a:pt x="377091" y="218965"/>
                  </a:lnTo>
                  <a:lnTo>
                    <a:pt x="367569" y="218965"/>
                  </a:lnTo>
                  <a:lnTo>
                    <a:pt x="364712" y="222773"/>
                  </a:lnTo>
                  <a:lnTo>
                    <a:pt x="363760" y="243717"/>
                  </a:lnTo>
                  <a:close/>
                  <a:moveTo>
                    <a:pt x="389471" y="209445"/>
                  </a:moveTo>
                  <a:lnTo>
                    <a:pt x="392328" y="205637"/>
                  </a:lnTo>
                  <a:lnTo>
                    <a:pt x="392328" y="188500"/>
                  </a:lnTo>
                  <a:lnTo>
                    <a:pt x="385662" y="181836"/>
                  </a:lnTo>
                  <a:lnTo>
                    <a:pt x="382805" y="181836"/>
                  </a:lnTo>
                  <a:lnTo>
                    <a:pt x="379948" y="185644"/>
                  </a:lnTo>
                  <a:lnTo>
                    <a:pt x="379948" y="202781"/>
                  </a:lnTo>
                  <a:lnTo>
                    <a:pt x="382805" y="206589"/>
                  </a:lnTo>
                  <a:lnTo>
                    <a:pt x="389471" y="209445"/>
                  </a:lnTo>
                  <a:close/>
                  <a:moveTo>
                    <a:pt x="408516" y="431266"/>
                  </a:moveTo>
                  <a:lnTo>
                    <a:pt x="401850" y="431266"/>
                  </a:lnTo>
                  <a:lnTo>
                    <a:pt x="398993" y="427457"/>
                  </a:lnTo>
                  <a:lnTo>
                    <a:pt x="392328" y="423649"/>
                  </a:lnTo>
                  <a:lnTo>
                    <a:pt x="385662" y="416985"/>
                  </a:lnTo>
                  <a:lnTo>
                    <a:pt x="385662" y="410321"/>
                  </a:lnTo>
                  <a:lnTo>
                    <a:pt x="382805" y="399849"/>
                  </a:lnTo>
                  <a:lnTo>
                    <a:pt x="382805" y="378905"/>
                  </a:lnTo>
                  <a:lnTo>
                    <a:pt x="370426" y="355104"/>
                  </a:lnTo>
                  <a:lnTo>
                    <a:pt x="377091" y="327495"/>
                  </a:lnTo>
                  <a:lnTo>
                    <a:pt x="367569" y="313215"/>
                  </a:lnTo>
                  <a:lnTo>
                    <a:pt x="370426" y="306551"/>
                  </a:lnTo>
                  <a:lnTo>
                    <a:pt x="373283" y="302743"/>
                  </a:lnTo>
                  <a:lnTo>
                    <a:pt x="379948" y="288463"/>
                  </a:lnTo>
                  <a:lnTo>
                    <a:pt x="379948" y="277990"/>
                  </a:lnTo>
                  <a:lnTo>
                    <a:pt x="377091" y="274182"/>
                  </a:lnTo>
                  <a:lnTo>
                    <a:pt x="370426" y="270374"/>
                  </a:lnTo>
                  <a:lnTo>
                    <a:pt x="360903" y="263710"/>
                  </a:lnTo>
                  <a:lnTo>
                    <a:pt x="354237" y="259902"/>
                  </a:lnTo>
                  <a:lnTo>
                    <a:pt x="351381" y="253238"/>
                  </a:lnTo>
                  <a:lnTo>
                    <a:pt x="351381" y="246573"/>
                  </a:lnTo>
                  <a:lnTo>
                    <a:pt x="354237" y="239909"/>
                  </a:lnTo>
                  <a:lnTo>
                    <a:pt x="357094" y="229437"/>
                  </a:lnTo>
                  <a:lnTo>
                    <a:pt x="357094" y="222773"/>
                  </a:lnTo>
                  <a:lnTo>
                    <a:pt x="359951" y="212301"/>
                  </a:lnTo>
                  <a:lnTo>
                    <a:pt x="362807" y="205637"/>
                  </a:lnTo>
                  <a:lnTo>
                    <a:pt x="362807" y="191356"/>
                  </a:lnTo>
                  <a:lnTo>
                    <a:pt x="365665" y="184692"/>
                  </a:lnTo>
                  <a:lnTo>
                    <a:pt x="365665" y="174220"/>
                  </a:lnTo>
                  <a:lnTo>
                    <a:pt x="305672" y="112339"/>
                  </a:lnTo>
                  <a:lnTo>
                    <a:pt x="308530" y="108530"/>
                  </a:lnTo>
                  <a:lnTo>
                    <a:pt x="311386" y="108530"/>
                  </a:lnTo>
                  <a:lnTo>
                    <a:pt x="314243" y="104722"/>
                  </a:lnTo>
                  <a:lnTo>
                    <a:pt x="314243" y="100914"/>
                  </a:lnTo>
                  <a:lnTo>
                    <a:pt x="307577" y="94250"/>
                  </a:lnTo>
                  <a:lnTo>
                    <a:pt x="174262" y="3808"/>
                  </a:lnTo>
                  <a:lnTo>
                    <a:pt x="167596" y="3808"/>
                  </a:lnTo>
                  <a:lnTo>
                    <a:pt x="167596" y="10472"/>
                  </a:lnTo>
                  <a:lnTo>
                    <a:pt x="170453" y="14280"/>
                  </a:lnTo>
                  <a:lnTo>
                    <a:pt x="170453" y="20945"/>
                  </a:lnTo>
                  <a:lnTo>
                    <a:pt x="158073" y="27609"/>
                  </a:lnTo>
                  <a:lnTo>
                    <a:pt x="148551" y="38081"/>
                  </a:lnTo>
                  <a:lnTo>
                    <a:pt x="141886" y="48553"/>
                  </a:lnTo>
                  <a:lnTo>
                    <a:pt x="141886" y="52361"/>
                  </a:lnTo>
                  <a:lnTo>
                    <a:pt x="144742" y="56169"/>
                  </a:lnTo>
                  <a:lnTo>
                    <a:pt x="157121" y="56169"/>
                  </a:lnTo>
                  <a:lnTo>
                    <a:pt x="163787" y="52361"/>
                  </a:lnTo>
                  <a:lnTo>
                    <a:pt x="166644" y="52361"/>
                  </a:lnTo>
                  <a:lnTo>
                    <a:pt x="163787" y="56169"/>
                  </a:lnTo>
                  <a:lnTo>
                    <a:pt x="157121" y="59978"/>
                  </a:lnTo>
                  <a:lnTo>
                    <a:pt x="147599" y="70450"/>
                  </a:lnTo>
                  <a:lnTo>
                    <a:pt x="144742" y="70450"/>
                  </a:lnTo>
                  <a:lnTo>
                    <a:pt x="141886" y="66641"/>
                  </a:lnTo>
                  <a:lnTo>
                    <a:pt x="135220" y="62833"/>
                  </a:lnTo>
                  <a:lnTo>
                    <a:pt x="132363" y="62833"/>
                  </a:lnTo>
                  <a:lnTo>
                    <a:pt x="125697" y="69498"/>
                  </a:lnTo>
                  <a:lnTo>
                    <a:pt x="125697" y="79970"/>
                  </a:lnTo>
                  <a:lnTo>
                    <a:pt x="132363" y="86634"/>
                  </a:lnTo>
                  <a:lnTo>
                    <a:pt x="116175" y="86634"/>
                  </a:lnTo>
                  <a:lnTo>
                    <a:pt x="116175" y="79970"/>
                  </a:lnTo>
                  <a:lnTo>
                    <a:pt x="119031" y="76162"/>
                  </a:lnTo>
                  <a:lnTo>
                    <a:pt x="119031" y="72354"/>
                  </a:lnTo>
                  <a:lnTo>
                    <a:pt x="121888" y="65689"/>
                  </a:lnTo>
                  <a:lnTo>
                    <a:pt x="112366" y="69498"/>
                  </a:lnTo>
                  <a:lnTo>
                    <a:pt x="102843" y="59025"/>
                  </a:lnTo>
                  <a:lnTo>
                    <a:pt x="99986" y="59025"/>
                  </a:lnTo>
                  <a:lnTo>
                    <a:pt x="93320" y="65689"/>
                  </a:lnTo>
                  <a:lnTo>
                    <a:pt x="93320" y="76162"/>
                  </a:lnTo>
                  <a:lnTo>
                    <a:pt x="90464" y="79970"/>
                  </a:lnTo>
                  <a:lnTo>
                    <a:pt x="87607" y="79970"/>
                  </a:lnTo>
                  <a:lnTo>
                    <a:pt x="84751" y="76162"/>
                  </a:lnTo>
                  <a:lnTo>
                    <a:pt x="84751" y="27609"/>
                  </a:lnTo>
                  <a:lnTo>
                    <a:pt x="87607" y="20945"/>
                  </a:lnTo>
                  <a:lnTo>
                    <a:pt x="87607" y="14280"/>
                  </a:lnTo>
                  <a:lnTo>
                    <a:pt x="90464" y="7616"/>
                  </a:lnTo>
                  <a:lnTo>
                    <a:pt x="90464" y="3808"/>
                  </a:lnTo>
                  <a:lnTo>
                    <a:pt x="42851" y="0"/>
                  </a:lnTo>
                  <a:lnTo>
                    <a:pt x="39995" y="14280"/>
                  </a:lnTo>
                  <a:lnTo>
                    <a:pt x="42851" y="18088"/>
                  </a:lnTo>
                  <a:lnTo>
                    <a:pt x="45708" y="24753"/>
                  </a:lnTo>
                  <a:lnTo>
                    <a:pt x="48565" y="28561"/>
                  </a:lnTo>
                  <a:lnTo>
                    <a:pt x="48565" y="39033"/>
                  </a:lnTo>
                  <a:lnTo>
                    <a:pt x="51422" y="42841"/>
                  </a:lnTo>
                  <a:lnTo>
                    <a:pt x="51422" y="57121"/>
                  </a:lnTo>
                  <a:lnTo>
                    <a:pt x="41899" y="67594"/>
                  </a:lnTo>
                  <a:lnTo>
                    <a:pt x="35233" y="67594"/>
                  </a:lnTo>
                  <a:lnTo>
                    <a:pt x="35233" y="74258"/>
                  </a:lnTo>
                  <a:lnTo>
                    <a:pt x="32377" y="80922"/>
                  </a:lnTo>
                  <a:lnTo>
                    <a:pt x="32377" y="91394"/>
                  </a:lnTo>
                  <a:lnTo>
                    <a:pt x="35233" y="91394"/>
                  </a:lnTo>
                  <a:lnTo>
                    <a:pt x="38090" y="95202"/>
                  </a:lnTo>
                  <a:lnTo>
                    <a:pt x="47613" y="95202"/>
                  </a:lnTo>
                  <a:lnTo>
                    <a:pt x="47613" y="105674"/>
                  </a:lnTo>
                  <a:lnTo>
                    <a:pt x="40947" y="109482"/>
                  </a:lnTo>
                  <a:lnTo>
                    <a:pt x="43803" y="116147"/>
                  </a:lnTo>
                  <a:lnTo>
                    <a:pt x="37138" y="116147"/>
                  </a:lnTo>
                  <a:lnTo>
                    <a:pt x="27616" y="126619"/>
                  </a:lnTo>
                  <a:lnTo>
                    <a:pt x="24758" y="133283"/>
                  </a:lnTo>
                  <a:lnTo>
                    <a:pt x="24758" y="143755"/>
                  </a:lnTo>
                  <a:lnTo>
                    <a:pt x="21902" y="150420"/>
                  </a:lnTo>
                  <a:lnTo>
                    <a:pt x="15236" y="157083"/>
                  </a:lnTo>
                  <a:lnTo>
                    <a:pt x="2857" y="163748"/>
                  </a:lnTo>
                  <a:lnTo>
                    <a:pt x="0" y="170412"/>
                  </a:lnTo>
                  <a:lnTo>
                    <a:pt x="2857" y="177076"/>
                  </a:lnTo>
                  <a:lnTo>
                    <a:pt x="9523" y="183740"/>
                  </a:lnTo>
                  <a:lnTo>
                    <a:pt x="9523" y="190404"/>
                  </a:lnTo>
                  <a:lnTo>
                    <a:pt x="6666" y="197068"/>
                  </a:lnTo>
                  <a:lnTo>
                    <a:pt x="6666" y="200877"/>
                  </a:lnTo>
                  <a:lnTo>
                    <a:pt x="9523" y="204685"/>
                  </a:lnTo>
                  <a:lnTo>
                    <a:pt x="9523" y="211349"/>
                  </a:lnTo>
                  <a:lnTo>
                    <a:pt x="12379" y="218013"/>
                  </a:lnTo>
                  <a:lnTo>
                    <a:pt x="12379" y="228485"/>
                  </a:lnTo>
                  <a:lnTo>
                    <a:pt x="9523" y="232293"/>
                  </a:lnTo>
                  <a:lnTo>
                    <a:pt x="9523" y="249430"/>
                  </a:lnTo>
                  <a:lnTo>
                    <a:pt x="16188" y="256094"/>
                  </a:lnTo>
                  <a:lnTo>
                    <a:pt x="19045" y="256094"/>
                  </a:lnTo>
                  <a:lnTo>
                    <a:pt x="25711" y="259902"/>
                  </a:lnTo>
                  <a:lnTo>
                    <a:pt x="38090" y="274182"/>
                  </a:lnTo>
                  <a:lnTo>
                    <a:pt x="40947" y="280846"/>
                  </a:lnTo>
                  <a:lnTo>
                    <a:pt x="40947" y="315119"/>
                  </a:lnTo>
                  <a:lnTo>
                    <a:pt x="43803" y="321783"/>
                  </a:lnTo>
                  <a:lnTo>
                    <a:pt x="59992" y="342728"/>
                  </a:lnTo>
                  <a:lnTo>
                    <a:pt x="59992" y="346536"/>
                  </a:lnTo>
                  <a:lnTo>
                    <a:pt x="57135" y="353200"/>
                  </a:lnTo>
                  <a:lnTo>
                    <a:pt x="57135" y="357008"/>
                  </a:lnTo>
                  <a:lnTo>
                    <a:pt x="66658" y="357008"/>
                  </a:lnTo>
                  <a:lnTo>
                    <a:pt x="73323" y="353200"/>
                  </a:lnTo>
                  <a:lnTo>
                    <a:pt x="73323" y="363672"/>
                  </a:lnTo>
                  <a:lnTo>
                    <a:pt x="76180" y="367480"/>
                  </a:lnTo>
                  <a:lnTo>
                    <a:pt x="85703" y="367480"/>
                  </a:lnTo>
                  <a:lnTo>
                    <a:pt x="95225" y="377953"/>
                  </a:lnTo>
                  <a:lnTo>
                    <a:pt x="101891" y="377953"/>
                  </a:lnTo>
                  <a:lnTo>
                    <a:pt x="108557" y="374144"/>
                  </a:lnTo>
                  <a:lnTo>
                    <a:pt x="108557" y="384616"/>
                  </a:lnTo>
                  <a:lnTo>
                    <a:pt x="118079" y="384616"/>
                  </a:lnTo>
                  <a:lnTo>
                    <a:pt x="127602" y="391281"/>
                  </a:lnTo>
                  <a:lnTo>
                    <a:pt x="139981" y="391281"/>
                  </a:lnTo>
                  <a:lnTo>
                    <a:pt x="142838" y="401753"/>
                  </a:lnTo>
                  <a:lnTo>
                    <a:pt x="159026" y="401753"/>
                  </a:lnTo>
                  <a:lnTo>
                    <a:pt x="159026" y="397945"/>
                  </a:lnTo>
                  <a:lnTo>
                    <a:pt x="165692" y="391281"/>
                  </a:lnTo>
                  <a:lnTo>
                    <a:pt x="168549" y="395089"/>
                  </a:lnTo>
                  <a:lnTo>
                    <a:pt x="175214" y="398897"/>
                  </a:lnTo>
                  <a:lnTo>
                    <a:pt x="178071" y="405561"/>
                  </a:lnTo>
                  <a:lnTo>
                    <a:pt x="184737" y="412225"/>
                  </a:lnTo>
                  <a:lnTo>
                    <a:pt x="184737" y="447450"/>
                  </a:lnTo>
                  <a:lnTo>
                    <a:pt x="187594" y="447450"/>
                  </a:lnTo>
                  <a:lnTo>
                    <a:pt x="190450" y="451258"/>
                  </a:lnTo>
                  <a:lnTo>
                    <a:pt x="190450" y="457922"/>
                  </a:lnTo>
                  <a:lnTo>
                    <a:pt x="187594" y="461730"/>
                  </a:lnTo>
                  <a:lnTo>
                    <a:pt x="187594" y="465538"/>
                  </a:lnTo>
                  <a:lnTo>
                    <a:pt x="184737" y="469347"/>
                  </a:lnTo>
                  <a:lnTo>
                    <a:pt x="184737" y="473155"/>
                  </a:lnTo>
                  <a:lnTo>
                    <a:pt x="194259" y="483627"/>
                  </a:lnTo>
                  <a:lnTo>
                    <a:pt x="200925" y="487435"/>
                  </a:lnTo>
                  <a:lnTo>
                    <a:pt x="198068" y="497907"/>
                  </a:lnTo>
                  <a:lnTo>
                    <a:pt x="217113" y="497907"/>
                  </a:lnTo>
                  <a:lnTo>
                    <a:pt x="219970" y="494099"/>
                  </a:lnTo>
                  <a:lnTo>
                    <a:pt x="222827" y="494099"/>
                  </a:lnTo>
                  <a:lnTo>
                    <a:pt x="229492" y="487435"/>
                  </a:lnTo>
                  <a:lnTo>
                    <a:pt x="236158" y="487435"/>
                  </a:lnTo>
                  <a:lnTo>
                    <a:pt x="242824" y="491243"/>
                  </a:lnTo>
                  <a:lnTo>
                    <a:pt x="245681" y="497907"/>
                  </a:lnTo>
                  <a:lnTo>
                    <a:pt x="252347" y="501715"/>
                  </a:lnTo>
                  <a:lnTo>
                    <a:pt x="255203" y="505523"/>
                  </a:lnTo>
                  <a:lnTo>
                    <a:pt x="261869" y="505523"/>
                  </a:lnTo>
                  <a:lnTo>
                    <a:pt x="271392" y="495051"/>
                  </a:lnTo>
                  <a:lnTo>
                    <a:pt x="274248" y="495051"/>
                  </a:lnTo>
                  <a:lnTo>
                    <a:pt x="277105" y="498859"/>
                  </a:lnTo>
                  <a:lnTo>
                    <a:pt x="283771" y="502667"/>
                  </a:lnTo>
                  <a:lnTo>
                    <a:pt x="293293" y="502667"/>
                  </a:lnTo>
                  <a:lnTo>
                    <a:pt x="299959" y="496003"/>
                  </a:lnTo>
                  <a:lnTo>
                    <a:pt x="306625" y="492195"/>
                  </a:lnTo>
                  <a:lnTo>
                    <a:pt x="309482" y="485531"/>
                  </a:lnTo>
                  <a:lnTo>
                    <a:pt x="312338" y="481723"/>
                  </a:lnTo>
                  <a:lnTo>
                    <a:pt x="324717" y="481723"/>
                  </a:lnTo>
                  <a:lnTo>
                    <a:pt x="327575" y="485531"/>
                  </a:lnTo>
                  <a:lnTo>
                    <a:pt x="327575" y="489339"/>
                  </a:lnTo>
                  <a:lnTo>
                    <a:pt x="334240" y="489339"/>
                  </a:lnTo>
                  <a:lnTo>
                    <a:pt x="340906" y="485531"/>
                  </a:lnTo>
                  <a:lnTo>
                    <a:pt x="347572" y="478867"/>
                  </a:lnTo>
                  <a:lnTo>
                    <a:pt x="350428" y="478867"/>
                  </a:lnTo>
                  <a:lnTo>
                    <a:pt x="366617" y="475058"/>
                  </a:lnTo>
                  <a:lnTo>
                    <a:pt x="407563" y="443642"/>
                  </a:lnTo>
                  <a:lnTo>
                    <a:pt x="408516" y="431266"/>
                  </a:lnTo>
                  <a:close/>
                </a:path>
              </a:pathLst>
            </a:custGeom>
            <a:solidFill>
              <a:srgbClr val="AFABAB"/>
            </a:solidFill>
            <a:ln w="9518" cap="flat">
              <a:noFill/>
              <a:prstDash val="solid"/>
              <a:miter/>
            </a:ln>
          </p:spPr>
          <p:txBody>
            <a:bodyPr rtlCol="0" anchor="ctr"/>
            <a:lstStyle/>
            <a:p>
              <a:endParaRPr lang="en-US" noProof="0" dirty="0"/>
            </a:p>
          </p:txBody>
        </p:sp>
        <p:sp>
          <p:nvSpPr>
            <p:cNvPr id="6181" name="Serbest Form 6180">
              <a:extLst>
                <a:ext uri="{FF2B5EF4-FFF2-40B4-BE49-F238E27FC236}">
                  <a16:creationId xmlns:a16="http://schemas.microsoft.com/office/drawing/2014/main" id="{F4A3E233-9FB6-8F47-97E7-8A2A9BB8020F}"/>
                </a:ext>
              </a:extLst>
            </p:cNvPr>
            <p:cNvSpPr/>
            <p:nvPr/>
          </p:nvSpPr>
          <p:spPr>
            <a:xfrm>
              <a:off x="6767336" y="4023061"/>
              <a:ext cx="408515" cy="505523"/>
            </a:xfrm>
            <a:custGeom>
              <a:avLst/>
              <a:gdLst>
                <a:gd name="connsiteX0" fmla="*/ 363760 w 408515"/>
                <a:gd name="connsiteY0" fmla="*/ 243717 h 505523"/>
                <a:gd name="connsiteX1" fmla="*/ 370426 w 408515"/>
                <a:gd name="connsiteY1" fmla="*/ 247525 h 505523"/>
                <a:gd name="connsiteX2" fmla="*/ 373283 w 408515"/>
                <a:gd name="connsiteY2" fmla="*/ 254190 h 505523"/>
                <a:gd name="connsiteX3" fmla="*/ 379948 w 408515"/>
                <a:gd name="connsiteY3" fmla="*/ 257998 h 505523"/>
                <a:gd name="connsiteX4" fmla="*/ 386614 w 408515"/>
                <a:gd name="connsiteY4" fmla="*/ 257998 h 505523"/>
                <a:gd name="connsiteX5" fmla="*/ 389471 w 408515"/>
                <a:gd name="connsiteY5" fmla="*/ 254190 h 505523"/>
                <a:gd name="connsiteX6" fmla="*/ 386614 w 408515"/>
                <a:gd name="connsiteY6" fmla="*/ 250382 h 505523"/>
                <a:gd name="connsiteX7" fmla="*/ 386614 w 408515"/>
                <a:gd name="connsiteY7" fmla="*/ 246573 h 505523"/>
                <a:gd name="connsiteX8" fmla="*/ 379948 w 408515"/>
                <a:gd name="connsiteY8" fmla="*/ 239909 h 505523"/>
                <a:gd name="connsiteX9" fmla="*/ 379948 w 408515"/>
                <a:gd name="connsiteY9" fmla="*/ 225629 h 505523"/>
                <a:gd name="connsiteX10" fmla="*/ 377091 w 408515"/>
                <a:gd name="connsiteY10" fmla="*/ 218965 h 505523"/>
                <a:gd name="connsiteX11" fmla="*/ 367569 w 408515"/>
                <a:gd name="connsiteY11" fmla="*/ 218965 h 505523"/>
                <a:gd name="connsiteX12" fmla="*/ 364712 w 408515"/>
                <a:gd name="connsiteY12" fmla="*/ 222773 h 505523"/>
                <a:gd name="connsiteX13" fmla="*/ 363760 w 408515"/>
                <a:gd name="connsiteY13" fmla="*/ 243717 h 505523"/>
                <a:gd name="connsiteX14" fmla="*/ 389471 w 408515"/>
                <a:gd name="connsiteY14" fmla="*/ 209445 h 505523"/>
                <a:gd name="connsiteX15" fmla="*/ 392328 w 408515"/>
                <a:gd name="connsiteY15" fmla="*/ 205637 h 505523"/>
                <a:gd name="connsiteX16" fmla="*/ 392328 w 408515"/>
                <a:gd name="connsiteY16" fmla="*/ 188500 h 505523"/>
                <a:gd name="connsiteX17" fmla="*/ 385662 w 408515"/>
                <a:gd name="connsiteY17" fmla="*/ 181836 h 505523"/>
                <a:gd name="connsiteX18" fmla="*/ 382805 w 408515"/>
                <a:gd name="connsiteY18" fmla="*/ 181836 h 505523"/>
                <a:gd name="connsiteX19" fmla="*/ 379948 w 408515"/>
                <a:gd name="connsiteY19" fmla="*/ 185644 h 505523"/>
                <a:gd name="connsiteX20" fmla="*/ 379948 w 408515"/>
                <a:gd name="connsiteY20" fmla="*/ 202781 h 505523"/>
                <a:gd name="connsiteX21" fmla="*/ 382805 w 408515"/>
                <a:gd name="connsiteY21" fmla="*/ 206589 h 505523"/>
                <a:gd name="connsiteX22" fmla="*/ 389471 w 408515"/>
                <a:gd name="connsiteY22" fmla="*/ 209445 h 505523"/>
                <a:gd name="connsiteX23" fmla="*/ 408516 w 408515"/>
                <a:gd name="connsiteY23" fmla="*/ 431266 h 505523"/>
                <a:gd name="connsiteX24" fmla="*/ 401850 w 408515"/>
                <a:gd name="connsiteY24" fmla="*/ 431266 h 505523"/>
                <a:gd name="connsiteX25" fmla="*/ 398993 w 408515"/>
                <a:gd name="connsiteY25" fmla="*/ 427457 h 505523"/>
                <a:gd name="connsiteX26" fmla="*/ 392328 w 408515"/>
                <a:gd name="connsiteY26" fmla="*/ 423649 h 505523"/>
                <a:gd name="connsiteX27" fmla="*/ 385662 w 408515"/>
                <a:gd name="connsiteY27" fmla="*/ 416985 h 505523"/>
                <a:gd name="connsiteX28" fmla="*/ 385662 w 408515"/>
                <a:gd name="connsiteY28" fmla="*/ 410321 h 505523"/>
                <a:gd name="connsiteX29" fmla="*/ 382805 w 408515"/>
                <a:gd name="connsiteY29" fmla="*/ 399849 h 505523"/>
                <a:gd name="connsiteX30" fmla="*/ 382805 w 408515"/>
                <a:gd name="connsiteY30" fmla="*/ 378905 h 505523"/>
                <a:gd name="connsiteX31" fmla="*/ 370426 w 408515"/>
                <a:gd name="connsiteY31" fmla="*/ 355104 h 505523"/>
                <a:gd name="connsiteX32" fmla="*/ 377091 w 408515"/>
                <a:gd name="connsiteY32" fmla="*/ 327495 h 505523"/>
                <a:gd name="connsiteX33" fmla="*/ 367569 w 408515"/>
                <a:gd name="connsiteY33" fmla="*/ 313215 h 505523"/>
                <a:gd name="connsiteX34" fmla="*/ 370426 w 408515"/>
                <a:gd name="connsiteY34" fmla="*/ 306551 h 505523"/>
                <a:gd name="connsiteX35" fmla="*/ 373283 w 408515"/>
                <a:gd name="connsiteY35" fmla="*/ 302743 h 505523"/>
                <a:gd name="connsiteX36" fmla="*/ 379948 w 408515"/>
                <a:gd name="connsiteY36" fmla="*/ 288463 h 505523"/>
                <a:gd name="connsiteX37" fmla="*/ 379948 w 408515"/>
                <a:gd name="connsiteY37" fmla="*/ 277990 h 505523"/>
                <a:gd name="connsiteX38" fmla="*/ 377091 w 408515"/>
                <a:gd name="connsiteY38" fmla="*/ 274182 h 505523"/>
                <a:gd name="connsiteX39" fmla="*/ 370426 w 408515"/>
                <a:gd name="connsiteY39" fmla="*/ 270374 h 505523"/>
                <a:gd name="connsiteX40" fmla="*/ 360903 w 408515"/>
                <a:gd name="connsiteY40" fmla="*/ 263710 h 505523"/>
                <a:gd name="connsiteX41" fmla="*/ 354237 w 408515"/>
                <a:gd name="connsiteY41" fmla="*/ 259902 h 505523"/>
                <a:gd name="connsiteX42" fmla="*/ 351381 w 408515"/>
                <a:gd name="connsiteY42" fmla="*/ 253238 h 505523"/>
                <a:gd name="connsiteX43" fmla="*/ 351381 w 408515"/>
                <a:gd name="connsiteY43" fmla="*/ 246573 h 505523"/>
                <a:gd name="connsiteX44" fmla="*/ 354237 w 408515"/>
                <a:gd name="connsiteY44" fmla="*/ 239909 h 505523"/>
                <a:gd name="connsiteX45" fmla="*/ 357094 w 408515"/>
                <a:gd name="connsiteY45" fmla="*/ 229437 h 505523"/>
                <a:gd name="connsiteX46" fmla="*/ 357094 w 408515"/>
                <a:gd name="connsiteY46" fmla="*/ 222773 h 505523"/>
                <a:gd name="connsiteX47" fmla="*/ 359951 w 408515"/>
                <a:gd name="connsiteY47" fmla="*/ 212301 h 505523"/>
                <a:gd name="connsiteX48" fmla="*/ 362807 w 408515"/>
                <a:gd name="connsiteY48" fmla="*/ 205637 h 505523"/>
                <a:gd name="connsiteX49" fmla="*/ 362807 w 408515"/>
                <a:gd name="connsiteY49" fmla="*/ 191356 h 505523"/>
                <a:gd name="connsiteX50" fmla="*/ 365665 w 408515"/>
                <a:gd name="connsiteY50" fmla="*/ 184692 h 505523"/>
                <a:gd name="connsiteX51" fmla="*/ 365665 w 408515"/>
                <a:gd name="connsiteY51" fmla="*/ 174220 h 505523"/>
                <a:gd name="connsiteX52" fmla="*/ 305672 w 408515"/>
                <a:gd name="connsiteY52" fmla="*/ 112339 h 505523"/>
                <a:gd name="connsiteX53" fmla="*/ 308530 w 408515"/>
                <a:gd name="connsiteY53" fmla="*/ 108530 h 505523"/>
                <a:gd name="connsiteX54" fmla="*/ 311386 w 408515"/>
                <a:gd name="connsiteY54" fmla="*/ 108530 h 505523"/>
                <a:gd name="connsiteX55" fmla="*/ 314243 w 408515"/>
                <a:gd name="connsiteY55" fmla="*/ 104722 h 505523"/>
                <a:gd name="connsiteX56" fmla="*/ 314243 w 408515"/>
                <a:gd name="connsiteY56" fmla="*/ 100914 h 505523"/>
                <a:gd name="connsiteX57" fmla="*/ 307577 w 408515"/>
                <a:gd name="connsiteY57" fmla="*/ 94250 h 505523"/>
                <a:gd name="connsiteX58" fmla="*/ 174262 w 408515"/>
                <a:gd name="connsiteY58" fmla="*/ 3808 h 505523"/>
                <a:gd name="connsiteX59" fmla="*/ 167596 w 408515"/>
                <a:gd name="connsiteY59" fmla="*/ 3808 h 505523"/>
                <a:gd name="connsiteX60" fmla="*/ 167596 w 408515"/>
                <a:gd name="connsiteY60" fmla="*/ 10472 h 505523"/>
                <a:gd name="connsiteX61" fmla="*/ 170453 w 408515"/>
                <a:gd name="connsiteY61" fmla="*/ 14280 h 505523"/>
                <a:gd name="connsiteX62" fmla="*/ 170453 w 408515"/>
                <a:gd name="connsiteY62" fmla="*/ 20945 h 505523"/>
                <a:gd name="connsiteX63" fmla="*/ 158073 w 408515"/>
                <a:gd name="connsiteY63" fmla="*/ 27609 h 505523"/>
                <a:gd name="connsiteX64" fmla="*/ 148551 w 408515"/>
                <a:gd name="connsiteY64" fmla="*/ 38081 h 505523"/>
                <a:gd name="connsiteX65" fmla="*/ 141886 w 408515"/>
                <a:gd name="connsiteY65" fmla="*/ 48553 h 505523"/>
                <a:gd name="connsiteX66" fmla="*/ 141886 w 408515"/>
                <a:gd name="connsiteY66" fmla="*/ 52361 h 505523"/>
                <a:gd name="connsiteX67" fmla="*/ 144742 w 408515"/>
                <a:gd name="connsiteY67" fmla="*/ 56169 h 505523"/>
                <a:gd name="connsiteX68" fmla="*/ 157121 w 408515"/>
                <a:gd name="connsiteY68" fmla="*/ 56169 h 505523"/>
                <a:gd name="connsiteX69" fmla="*/ 163787 w 408515"/>
                <a:gd name="connsiteY69" fmla="*/ 52361 h 505523"/>
                <a:gd name="connsiteX70" fmla="*/ 166644 w 408515"/>
                <a:gd name="connsiteY70" fmla="*/ 52361 h 505523"/>
                <a:gd name="connsiteX71" fmla="*/ 163787 w 408515"/>
                <a:gd name="connsiteY71" fmla="*/ 56169 h 505523"/>
                <a:gd name="connsiteX72" fmla="*/ 157121 w 408515"/>
                <a:gd name="connsiteY72" fmla="*/ 59978 h 505523"/>
                <a:gd name="connsiteX73" fmla="*/ 147599 w 408515"/>
                <a:gd name="connsiteY73" fmla="*/ 70450 h 505523"/>
                <a:gd name="connsiteX74" fmla="*/ 144742 w 408515"/>
                <a:gd name="connsiteY74" fmla="*/ 70450 h 505523"/>
                <a:gd name="connsiteX75" fmla="*/ 141886 w 408515"/>
                <a:gd name="connsiteY75" fmla="*/ 66641 h 505523"/>
                <a:gd name="connsiteX76" fmla="*/ 135220 w 408515"/>
                <a:gd name="connsiteY76" fmla="*/ 62833 h 505523"/>
                <a:gd name="connsiteX77" fmla="*/ 132363 w 408515"/>
                <a:gd name="connsiteY77" fmla="*/ 62833 h 505523"/>
                <a:gd name="connsiteX78" fmla="*/ 125697 w 408515"/>
                <a:gd name="connsiteY78" fmla="*/ 69498 h 505523"/>
                <a:gd name="connsiteX79" fmla="*/ 125697 w 408515"/>
                <a:gd name="connsiteY79" fmla="*/ 79970 h 505523"/>
                <a:gd name="connsiteX80" fmla="*/ 132363 w 408515"/>
                <a:gd name="connsiteY80" fmla="*/ 86634 h 505523"/>
                <a:gd name="connsiteX81" fmla="*/ 116175 w 408515"/>
                <a:gd name="connsiteY81" fmla="*/ 86634 h 505523"/>
                <a:gd name="connsiteX82" fmla="*/ 116175 w 408515"/>
                <a:gd name="connsiteY82" fmla="*/ 79970 h 505523"/>
                <a:gd name="connsiteX83" fmla="*/ 119031 w 408515"/>
                <a:gd name="connsiteY83" fmla="*/ 76162 h 505523"/>
                <a:gd name="connsiteX84" fmla="*/ 119031 w 408515"/>
                <a:gd name="connsiteY84" fmla="*/ 72354 h 505523"/>
                <a:gd name="connsiteX85" fmla="*/ 121888 w 408515"/>
                <a:gd name="connsiteY85" fmla="*/ 65689 h 505523"/>
                <a:gd name="connsiteX86" fmla="*/ 112366 w 408515"/>
                <a:gd name="connsiteY86" fmla="*/ 69498 h 505523"/>
                <a:gd name="connsiteX87" fmla="*/ 102843 w 408515"/>
                <a:gd name="connsiteY87" fmla="*/ 59025 h 505523"/>
                <a:gd name="connsiteX88" fmla="*/ 99986 w 408515"/>
                <a:gd name="connsiteY88" fmla="*/ 59025 h 505523"/>
                <a:gd name="connsiteX89" fmla="*/ 93320 w 408515"/>
                <a:gd name="connsiteY89" fmla="*/ 65689 h 505523"/>
                <a:gd name="connsiteX90" fmla="*/ 93320 w 408515"/>
                <a:gd name="connsiteY90" fmla="*/ 76162 h 505523"/>
                <a:gd name="connsiteX91" fmla="*/ 90464 w 408515"/>
                <a:gd name="connsiteY91" fmla="*/ 79970 h 505523"/>
                <a:gd name="connsiteX92" fmla="*/ 87607 w 408515"/>
                <a:gd name="connsiteY92" fmla="*/ 79970 h 505523"/>
                <a:gd name="connsiteX93" fmla="*/ 84751 w 408515"/>
                <a:gd name="connsiteY93" fmla="*/ 76162 h 505523"/>
                <a:gd name="connsiteX94" fmla="*/ 84751 w 408515"/>
                <a:gd name="connsiteY94" fmla="*/ 27609 h 505523"/>
                <a:gd name="connsiteX95" fmla="*/ 87607 w 408515"/>
                <a:gd name="connsiteY95" fmla="*/ 20945 h 505523"/>
                <a:gd name="connsiteX96" fmla="*/ 87607 w 408515"/>
                <a:gd name="connsiteY96" fmla="*/ 14280 h 505523"/>
                <a:gd name="connsiteX97" fmla="*/ 90464 w 408515"/>
                <a:gd name="connsiteY97" fmla="*/ 7616 h 505523"/>
                <a:gd name="connsiteX98" fmla="*/ 90464 w 408515"/>
                <a:gd name="connsiteY98" fmla="*/ 3808 h 505523"/>
                <a:gd name="connsiteX99" fmla="*/ 42851 w 408515"/>
                <a:gd name="connsiteY99" fmla="*/ 0 h 505523"/>
                <a:gd name="connsiteX100" fmla="*/ 39995 w 408515"/>
                <a:gd name="connsiteY100" fmla="*/ 14280 h 505523"/>
                <a:gd name="connsiteX101" fmla="*/ 42851 w 408515"/>
                <a:gd name="connsiteY101" fmla="*/ 18088 h 505523"/>
                <a:gd name="connsiteX102" fmla="*/ 45708 w 408515"/>
                <a:gd name="connsiteY102" fmla="*/ 24753 h 505523"/>
                <a:gd name="connsiteX103" fmla="*/ 48565 w 408515"/>
                <a:gd name="connsiteY103" fmla="*/ 28561 h 505523"/>
                <a:gd name="connsiteX104" fmla="*/ 48565 w 408515"/>
                <a:gd name="connsiteY104" fmla="*/ 39033 h 505523"/>
                <a:gd name="connsiteX105" fmla="*/ 51422 w 408515"/>
                <a:gd name="connsiteY105" fmla="*/ 42841 h 505523"/>
                <a:gd name="connsiteX106" fmla="*/ 51422 w 408515"/>
                <a:gd name="connsiteY106" fmla="*/ 57121 h 505523"/>
                <a:gd name="connsiteX107" fmla="*/ 41899 w 408515"/>
                <a:gd name="connsiteY107" fmla="*/ 67594 h 505523"/>
                <a:gd name="connsiteX108" fmla="*/ 35233 w 408515"/>
                <a:gd name="connsiteY108" fmla="*/ 67594 h 505523"/>
                <a:gd name="connsiteX109" fmla="*/ 35233 w 408515"/>
                <a:gd name="connsiteY109" fmla="*/ 74258 h 505523"/>
                <a:gd name="connsiteX110" fmla="*/ 32377 w 408515"/>
                <a:gd name="connsiteY110" fmla="*/ 80922 h 505523"/>
                <a:gd name="connsiteX111" fmla="*/ 32377 w 408515"/>
                <a:gd name="connsiteY111" fmla="*/ 91394 h 505523"/>
                <a:gd name="connsiteX112" fmla="*/ 35233 w 408515"/>
                <a:gd name="connsiteY112" fmla="*/ 91394 h 505523"/>
                <a:gd name="connsiteX113" fmla="*/ 38090 w 408515"/>
                <a:gd name="connsiteY113" fmla="*/ 95202 h 505523"/>
                <a:gd name="connsiteX114" fmla="*/ 47613 w 408515"/>
                <a:gd name="connsiteY114" fmla="*/ 95202 h 505523"/>
                <a:gd name="connsiteX115" fmla="*/ 47613 w 408515"/>
                <a:gd name="connsiteY115" fmla="*/ 105674 h 505523"/>
                <a:gd name="connsiteX116" fmla="*/ 40947 w 408515"/>
                <a:gd name="connsiteY116" fmla="*/ 109482 h 505523"/>
                <a:gd name="connsiteX117" fmla="*/ 43803 w 408515"/>
                <a:gd name="connsiteY117" fmla="*/ 116147 h 505523"/>
                <a:gd name="connsiteX118" fmla="*/ 37138 w 408515"/>
                <a:gd name="connsiteY118" fmla="*/ 116147 h 505523"/>
                <a:gd name="connsiteX119" fmla="*/ 27616 w 408515"/>
                <a:gd name="connsiteY119" fmla="*/ 126619 h 505523"/>
                <a:gd name="connsiteX120" fmla="*/ 24758 w 408515"/>
                <a:gd name="connsiteY120" fmla="*/ 133283 h 505523"/>
                <a:gd name="connsiteX121" fmla="*/ 24758 w 408515"/>
                <a:gd name="connsiteY121" fmla="*/ 143755 h 505523"/>
                <a:gd name="connsiteX122" fmla="*/ 21902 w 408515"/>
                <a:gd name="connsiteY122" fmla="*/ 150420 h 505523"/>
                <a:gd name="connsiteX123" fmla="*/ 15236 w 408515"/>
                <a:gd name="connsiteY123" fmla="*/ 157083 h 505523"/>
                <a:gd name="connsiteX124" fmla="*/ 2857 w 408515"/>
                <a:gd name="connsiteY124" fmla="*/ 163748 h 505523"/>
                <a:gd name="connsiteX125" fmla="*/ 0 w 408515"/>
                <a:gd name="connsiteY125" fmla="*/ 170412 h 505523"/>
                <a:gd name="connsiteX126" fmla="*/ 2857 w 408515"/>
                <a:gd name="connsiteY126" fmla="*/ 177076 h 505523"/>
                <a:gd name="connsiteX127" fmla="*/ 9523 w 408515"/>
                <a:gd name="connsiteY127" fmla="*/ 183740 h 505523"/>
                <a:gd name="connsiteX128" fmla="*/ 9523 w 408515"/>
                <a:gd name="connsiteY128" fmla="*/ 190404 h 505523"/>
                <a:gd name="connsiteX129" fmla="*/ 6666 w 408515"/>
                <a:gd name="connsiteY129" fmla="*/ 197068 h 505523"/>
                <a:gd name="connsiteX130" fmla="*/ 6666 w 408515"/>
                <a:gd name="connsiteY130" fmla="*/ 200877 h 505523"/>
                <a:gd name="connsiteX131" fmla="*/ 9523 w 408515"/>
                <a:gd name="connsiteY131" fmla="*/ 204685 h 505523"/>
                <a:gd name="connsiteX132" fmla="*/ 9523 w 408515"/>
                <a:gd name="connsiteY132" fmla="*/ 211349 h 505523"/>
                <a:gd name="connsiteX133" fmla="*/ 12379 w 408515"/>
                <a:gd name="connsiteY133" fmla="*/ 218013 h 505523"/>
                <a:gd name="connsiteX134" fmla="*/ 12379 w 408515"/>
                <a:gd name="connsiteY134" fmla="*/ 228485 h 505523"/>
                <a:gd name="connsiteX135" fmla="*/ 9523 w 408515"/>
                <a:gd name="connsiteY135" fmla="*/ 232293 h 505523"/>
                <a:gd name="connsiteX136" fmla="*/ 9523 w 408515"/>
                <a:gd name="connsiteY136" fmla="*/ 249430 h 505523"/>
                <a:gd name="connsiteX137" fmla="*/ 16188 w 408515"/>
                <a:gd name="connsiteY137" fmla="*/ 256094 h 505523"/>
                <a:gd name="connsiteX138" fmla="*/ 19045 w 408515"/>
                <a:gd name="connsiteY138" fmla="*/ 256094 h 505523"/>
                <a:gd name="connsiteX139" fmla="*/ 25711 w 408515"/>
                <a:gd name="connsiteY139" fmla="*/ 259902 h 505523"/>
                <a:gd name="connsiteX140" fmla="*/ 38090 w 408515"/>
                <a:gd name="connsiteY140" fmla="*/ 274182 h 505523"/>
                <a:gd name="connsiteX141" fmla="*/ 40947 w 408515"/>
                <a:gd name="connsiteY141" fmla="*/ 280846 h 505523"/>
                <a:gd name="connsiteX142" fmla="*/ 40947 w 408515"/>
                <a:gd name="connsiteY142" fmla="*/ 315119 h 505523"/>
                <a:gd name="connsiteX143" fmla="*/ 43803 w 408515"/>
                <a:gd name="connsiteY143" fmla="*/ 321783 h 505523"/>
                <a:gd name="connsiteX144" fmla="*/ 59992 w 408515"/>
                <a:gd name="connsiteY144" fmla="*/ 342728 h 505523"/>
                <a:gd name="connsiteX145" fmla="*/ 59992 w 408515"/>
                <a:gd name="connsiteY145" fmla="*/ 346536 h 505523"/>
                <a:gd name="connsiteX146" fmla="*/ 57135 w 408515"/>
                <a:gd name="connsiteY146" fmla="*/ 353200 h 505523"/>
                <a:gd name="connsiteX147" fmla="*/ 57135 w 408515"/>
                <a:gd name="connsiteY147" fmla="*/ 357008 h 505523"/>
                <a:gd name="connsiteX148" fmla="*/ 66658 w 408515"/>
                <a:gd name="connsiteY148" fmla="*/ 357008 h 505523"/>
                <a:gd name="connsiteX149" fmla="*/ 73323 w 408515"/>
                <a:gd name="connsiteY149" fmla="*/ 353200 h 505523"/>
                <a:gd name="connsiteX150" fmla="*/ 73323 w 408515"/>
                <a:gd name="connsiteY150" fmla="*/ 363672 h 505523"/>
                <a:gd name="connsiteX151" fmla="*/ 76180 w 408515"/>
                <a:gd name="connsiteY151" fmla="*/ 367480 h 505523"/>
                <a:gd name="connsiteX152" fmla="*/ 85703 w 408515"/>
                <a:gd name="connsiteY152" fmla="*/ 367480 h 505523"/>
                <a:gd name="connsiteX153" fmla="*/ 95225 w 408515"/>
                <a:gd name="connsiteY153" fmla="*/ 377953 h 505523"/>
                <a:gd name="connsiteX154" fmla="*/ 101891 w 408515"/>
                <a:gd name="connsiteY154" fmla="*/ 377953 h 505523"/>
                <a:gd name="connsiteX155" fmla="*/ 108557 w 408515"/>
                <a:gd name="connsiteY155" fmla="*/ 374144 h 505523"/>
                <a:gd name="connsiteX156" fmla="*/ 108557 w 408515"/>
                <a:gd name="connsiteY156" fmla="*/ 384616 h 505523"/>
                <a:gd name="connsiteX157" fmla="*/ 118079 w 408515"/>
                <a:gd name="connsiteY157" fmla="*/ 384616 h 505523"/>
                <a:gd name="connsiteX158" fmla="*/ 127602 w 408515"/>
                <a:gd name="connsiteY158" fmla="*/ 391281 h 505523"/>
                <a:gd name="connsiteX159" fmla="*/ 139981 w 408515"/>
                <a:gd name="connsiteY159" fmla="*/ 391281 h 505523"/>
                <a:gd name="connsiteX160" fmla="*/ 142838 w 408515"/>
                <a:gd name="connsiteY160" fmla="*/ 401753 h 505523"/>
                <a:gd name="connsiteX161" fmla="*/ 159026 w 408515"/>
                <a:gd name="connsiteY161" fmla="*/ 401753 h 505523"/>
                <a:gd name="connsiteX162" fmla="*/ 159026 w 408515"/>
                <a:gd name="connsiteY162" fmla="*/ 397945 h 505523"/>
                <a:gd name="connsiteX163" fmla="*/ 165692 w 408515"/>
                <a:gd name="connsiteY163" fmla="*/ 391281 h 505523"/>
                <a:gd name="connsiteX164" fmla="*/ 168549 w 408515"/>
                <a:gd name="connsiteY164" fmla="*/ 395089 h 505523"/>
                <a:gd name="connsiteX165" fmla="*/ 175214 w 408515"/>
                <a:gd name="connsiteY165" fmla="*/ 398897 h 505523"/>
                <a:gd name="connsiteX166" fmla="*/ 178071 w 408515"/>
                <a:gd name="connsiteY166" fmla="*/ 405561 h 505523"/>
                <a:gd name="connsiteX167" fmla="*/ 184737 w 408515"/>
                <a:gd name="connsiteY167" fmla="*/ 412225 h 505523"/>
                <a:gd name="connsiteX168" fmla="*/ 184737 w 408515"/>
                <a:gd name="connsiteY168" fmla="*/ 447450 h 505523"/>
                <a:gd name="connsiteX169" fmla="*/ 187594 w 408515"/>
                <a:gd name="connsiteY169" fmla="*/ 447450 h 505523"/>
                <a:gd name="connsiteX170" fmla="*/ 190450 w 408515"/>
                <a:gd name="connsiteY170" fmla="*/ 451258 h 505523"/>
                <a:gd name="connsiteX171" fmla="*/ 190450 w 408515"/>
                <a:gd name="connsiteY171" fmla="*/ 457922 h 505523"/>
                <a:gd name="connsiteX172" fmla="*/ 187594 w 408515"/>
                <a:gd name="connsiteY172" fmla="*/ 461730 h 505523"/>
                <a:gd name="connsiteX173" fmla="*/ 187594 w 408515"/>
                <a:gd name="connsiteY173" fmla="*/ 465538 h 505523"/>
                <a:gd name="connsiteX174" fmla="*/ 184737 w 408515"/>
                <a:gd name="connsiteY174" fmla="*/ 469347 h 505523"/>
                <a:gd name="connsiteX175" fmla="*/ 184737 w 408515"/>
                <a:gd name="connsiteY175" fmla="*/ 473155 h 505523"/>
                <a:gd name="connsiteX176" fmla="*/ 194259 w 408515"/>
                <a:gd name="connsiteY176" fmla="*/ 483627 h 505523"/>
                <a:gd name="connsiteX177" fmla="*/ 200925 w 408515"/>
                <a:gd name="connsiteY177" fmla="*/ 487435 h 505523"/>
                <a:gd name="connsiteX178" fmla="*/ 198068 w 408515"/>
                <a:gd name="connsiteY178" fmla="*/ 497907 h 505523"/>
                <a:gd name="connsiteX179" fmla="*/ 217113 w 408515"/>
                <a:gd name="connsiteY179" fmla="*/ 497907 h 505523"/>
                <a:gd name="connsiteX180" fmla="*/ 219970 w 408515"/>
                <a:gd name="connsiteY180" fmla="*/ 494099 h 505523"/>
                <a:gd name="connsiteX181" fmla="*/ 222827 w 408515"/>
                <a:gd name="connsiteY181" fmla="*/ 494099 h 505523"/>
                <a:gd name="connsiteX182" fmla="*/ 229492 w 408515"/>
                <a:gd name="connsiteY182" fmla="*/ 487435 h 505523"/>
                <a:gd name="connsiteX183" fmla="*/ 236158 w 408515"/>
                <a:gd name="connsiteY183" fmla="*/ 487435 h 505523"/>
                <a:gd name="connsiteX184" fmla="*/ 242824 w 408515"/>
                <a:gd name="connsiteY184" fmla="*/ 491243 h 505523"/>
                <a:gd name="connsiteX185" fmla="*/ 245681 w 408515"/>
                <a:gd name="connsiteY185" fmla="*/ 497907 h 505523"/>
                <a:gd name="connsiteX186" fmla="*/ 252347 w 408515"/>
                <a:gd name="connsiteY186" fmla="*/ 501715 h 505523"/>
                <a:gd name="connsiteX187" fmla="*/ 255203 w 408515"/>
                <a:gd name="connsiteY187" fmla="*/ 505523 h 505523"/>
                <a:gd name="connsiteX188" fmla="*/ 261869 w 408515"/>
                <a:gd name="connsiteY188" fmla="*/ 505523 h 505523"/>
                <a:gd name="connsiteX189" fmla="*/ 271392 w 408515"/>
                <a:gd name="connsiteY189" fmla="*/ 495051 h 505523"/>
                <a:gd name="connsiteX190" fmla="*/ 274248 w 408515"/>
                <a:gd name="connsiteY190" fmla="*/ 495051 h 505523"/>
                <a:gd name="connsiteX191" fmla="*/ 277105 w 408515"/>
                <a:gd name="connsiteY191" fmla="*/ 498859 h 505523"/>
                <a:gd name="connsiteX192" fmla="*/ 283771 w 408515"/>
                <a:gd name="connsiteY192" fmla="*/ 502667 h 505523"/>
                <a:gd name="connsiteX193" fmla="*/ 293293 w 408515"/>
                <a:gd name="connsiteY193" fmla="*/ 502667 h 505523"/>
                <a:gd name="connsiteX194" fmla="*/ 299959 w 408515"/>
                <a:gd name="connsiteY194" fmla="*/ 496003 h 505523"/>
                <a:gd name="connsiteX195" fmla="*/ 306625 w 408515"/>
                <a:gd name="connsiteY195" fmla="*/ 492195 h 505523"/>
                <a:gd name="connsiteX196" fmla="*/ 309482 w 408515"/>
                <a:gd name="connsiteY196" fmla="*/ 485531 h 505523"/>
                <a:gd name="connsiteX197" fmla="*/ 312338 w 408515"/>
                <a:gd name="connsiteY197" fmla="*/ 481723 h 505523"/>
                <a:gd name="connsiteX198" fmla="*/ 324717 w 408515"/>
                <a:gd name="connsiteY198" fmla="*/ 481723 h 505523"/>
                <a:gd name="connsiteX199" fmla="*/ 327575 w 408515"/>
                <a:gd name="connsiteY199" fmla="*/ 485531 h 505523"/>
                <a:gd name="connsiteX200" fmla="*/ 327575 w 408515"/>
                <a:gd name="connsiteY200" fmla="*/ 489339 h 505523"/>
                <a:gd name="connsiteX201" fmla="*/ 334240 w 408515"/>
                <a:gd name="connsiteY201" fmla="*/ 489339 h 505523"/>
                <a:gd name="connsiteX202" fmla="*/ 340906 w 408515"/>
                <a:gd name="connsiteY202" fmla="*/ 485531 h 505523"/>
                <a:gd name="connsiteX203" fmla="*/ 347572 w 408515"/>
                <a:gd name="connsiteY203" fmla="*/ 478867 h 505523"/>
                <a:gd name="connsiteX204" fmla="*/ 350428 w 408515"/>
                <a:gd name="connsiteY204" fmla="*/ 478867 h 505523"/>
                <a:gd name="connsiteX205" fmla="*/ 366617 w 408515"/>
                <a:gd name="connsiteY205" fmla="*/ 475058 h 505523"/>
                <a:gd name="connsiteX206" fmla="*/ 407563 w 408515"/>
                <a:gd name="connsiteY206" fmla="*/ 443642 h 505523"/>
                <a:gd name="connsiteX207" fmla="*/ 408516 w 408515"/>
                <a:gd name="connsiteY207" fmla="*/ 431266 h 50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408515" h="505523">
                  <a:moveTo>
                    <a:pt x="363760" y="243717"/>
                  </a:moveTo>
                  <a:lnTo>
                    <a:pt x="370426" y="247525"/>
                  </a:lnTo>
                  <a:lnTo>
                    <a:pt x="373283" y="254190"/>
                  </a:lnTo>
                  <a:lnTo>
                    <a:pt x="379948" y="257998"/>
                  </a:lnTo>
                  <a:lnTo>
                    <a:pt x="386614" y="257998"/>
                  </a:lnTo>
                  <a:lnTo>
                    <a:pt x="389471" y="254190"/>
                  </a:lnTo>
                  <a:lnTo>
                    <a:pt x="386614" y="250382"/>
                  </a:lnTo>
                  <a:lnTo>
                    <a:pt x="386614" y="246573"/>
                  </a:lnTo>
                  <a:lnTo>
                    <a:pt x="379948" y="239909"/>
                  </a:lnTo>
                  <a:lnTo>
                    <a:pt x="379948" y="225629"/>
                  </a:lnTo>
                  <a:lnTo>
                    <a:pt x="377091" y="218965"/>
                  </a:lnTo>
                  <a:lnTo>
                    <a:pt x="367569" y="218965"/>
                  </a:lnTo>
                  <a:lnTo>
                    <a:pt x="364712" y="222773"/>
                  </a:lnTo>
                  <a:lnTo>
                    <a:pt x="363760" y="243717"/>
                  </a:lnTo>
                  <a:close/>
                  <a:moveTo>
                    <a:pt x="389471" y="209445"/>
                  </a:moveTo>
                  <a:lnTo>
                    <a:pt x="392328" y="205637"/>
                  </a:lnTo>
                  <a:lnTo>
                    <a:pt x="392328" y="188500"/>
                  </a:lnTo>
                  <a:lnTo>
                    <a:pt x="385662" y="181836"/>
                  </a:lnTo>
                  <a:lnTo>
                    <a:pt x="382805" y="181836"/>
                  </a:lnTo>
                  <a:lnTo>
                    <a:pt x="379948" y="185644"/>
                  </a:lnTo>
                  <a:lnTo>
                    <a:pt x="379948" y="202781"/>
                  </a:lnTo>
                  <a:lnTo>
                    <a:pt x="382805" y="206589"/>
                  </a:lnTo>
                  <a:lnTo>
                    <a:pt x="389471" y="209445"/>
                  </a:lnTo>
                  <a:close/>
                  <a:moveTo>
                    <a:pt x="408516" y="431266"/>
                  </a:moveTo>
                  <a:lnTo>
                    <a:pt x="401850" y="431266"/>
                  </a:lnTo>
                  <a:lnTo>
                    <a:pt x="398993" y="427457"/>
                  </a:lnTo>
                  <a:lnTo>
                    <a:pt x="392328" y="423649"/>
                  </a:lnTo>
                  <a:lnTo>
                    <a:pt x="385662" y="416985"/>
                  </a:lnTo>
                  <a:lnTo>
                    <a:pt x="385662" y="410321"/>
                  </a:lnTo>
                  <a:lnTo>
                    <a:pt x="382805" y="399849"/>
                  </a:lnTo>
                  <a:lnTo>
                    <a:pt x="382805" y="378905"/>
                  </a:lnTo>
                  <a:lnTo>
                    <a:pt x="370426" y="355104"/>
                  </a:lnTo>
                  <a:lnTo>
                    <a:pt x="377091" y="327495"/>
                  </a:lnTo>
                  <a:lnTo>
                    <a:pt x="367569" y="313215"/>
                  </a:lnTo>
                  <a:lnTo>
                    <a:pt x="370426" y="306551"/>
                  </a:lnTo>
                  <a:lnTo>
                    <a:pt x="373283" y="302743"/>
                  </a:lnTo>
                  <a:lnTo>
                    <a:pt x="379948" y="288463"/>
                  </a:lnTo>
                  <a:lnTo>
                    <a:pt x="379948" y="277990"/>
                  </a:lnTo>
                  <a:lnTo>
                    <a:pt x="377091" y="274182"/>
                  </a:lnTo>
                  <a:lnTo>
                    <a:pt x="370426" y="270374"/>
                  </a:lnTo>
                  <a:lnTo>
                    <a:pt x="360903" y="263710"/>
                  </a:lnTo>
                  <a:lnTo>
                    <a:pt x="354237" y="259902"/>
                  </a:lnTo>
                  <a:lnTo>
                    <a:pt x="351381" y="253238"/>
                  </a:lnTo>
                  <a:lnTo>
                    <a:pt x="351381" y="246573"/>
                  </a:lnTo>
                  <a:lnTo>
                    <a:pt x="354237" y="239909"/>
                  </a:lnTo>
                  <a:lnTo>
                    <a:pt x="357094" y="229437"/>
                  </a:lnTo>
                  <a:lnTo>
                    <a:pt x="357094" y="222773"/>
                  </a:lnTo>
                  <a:lnTo>
                    <a:pt x="359951" y="212301"/>
                  </a:lnTo>
                  <a:lnTo>
                    <a:pt x="362807" y="205637"/>
                  </a:lnTo>
                  <a:lnTo>
                    <a:pt x="362807" y="191356"/>
                  </a:lnTo>
                  <a:lnTo>
                    <a:pt x="365665" y="184692"/>
                  </a:lnTo>
                  <a:lnTo>
                    <a:pt x="365665" y="174220"/>
                  </a:lnTo>
                  <a:lnTo>
                    <a:pt x="305672" y="112339"/>
                  </a:lnTo>
                  <a:lnTo>
                    <a:pt x="308530" y="108530"/>
                  </a:lnTo>
                  <a:lnTo>
                    <a:pt x="311386" y="108530"/>
                  </a:lnTo>
                  <a:lnTo>
                    <a:pt x="314243" y="104722"/>
                  </a:lnTo>
                  <a:lnTo>
                    <a:pt x="314243" y="100914"/>
                  </a:lnTo>
                  <a:lnTo>
                    <a:pt x="307577" y="94250"/>
                  </a:lnTo>
                  <a:lnTo>
                    <a:pt x="174262" y="3808"/>
                  </a:lnTo>
                  <a:lnTo>
                    <a:pt x="167596" y="3808"/>
                  </a:lnTo>
                  <a:lnTo>
                    <a:pt x="167596" y="10472"/>
                  </a:lnTo>
                  <a:lnTo>
                    <a:pt x="170453" y="14280"/>
                  </a:lnTo>
                  <a:lnTo>
                    <a:pt x="170453" y="20945"/>
                  </a:lnTo>
                  <a:lnTo>
                    <a:pt x="158073" y="27609"/>
                  </a:lnTo>
                  <a:lnTo>
                    <a:pt x="148551" y="38081"/>
                  </a:lnTo>
                  <a:lnTo>
                    <a:pt x="141886" y="48553"/>
                  </a:lnTo>
                  <a:lnTo>
                    <a:pt x="141886" y="52361"/>
                  </a:lnTo>
                  <a:lnTo>
                    <a:pt x="144742" y="56169"/>
                  </a:lnTo>
                  <a:lnTo>
                    <a:pt x="157121" y="56169"/>
                  </a:lnTo>
                  <a:lnTo>
                    <a:pt x="163787" y="52361"/>
                  </a:lnTo>
                  <a:lnTo>
                    <a:pt x="166644" y="52361"/>
                  </a:lnTo>
                  <a:lnTo>
                    <a:pt x="163787" y="56169"/>
                  </a:lnTo>
                  <a:lnTo>
                    <a:pt x="157121" y="59978"/>
                  </a:lnTo>
                  <a:lnTo>
                    <a:pt x="147599" y="70450"/>
                  </a:lnTo>
                  <a:lnTo>
                    <a:pt x="144742" y="70450"/>
                  </a:lnTo>
                  <a:lnTo>
                    <a:pt x="141886" y="66641"/>
                  </a:lnTo>
                  <a:lnTo>
                    <a:pt x="135220" y="62833"/>
                  </a:lnTo>
                  <a:lnTo>
                    <a:pt x="132363" y="62833"/>
                  </a:lnTo>
                  <a:lnTo>
                    <a:pt x="125697" y="69498"/>
                  </a:lnTo>
                  <a:lnTo>
                    <a:pt x="125697" y="79970"/>
                  </a:lnTo>
                  <a:lnTo>
                    <a:pt x="132363" y="86634"/>
                  </a:lnTo>
                  <a:lnTo>
                    <a:pt x="116175" y="86634"/>
                  </a:lnTo>
                  <a:lnTo>
                    <a:pt x="116175" y="79970"/>
                  </a:lnTo>
                  <a:lnTo>
                    <a:pt x="119031" y="76162"/>
                  </a:lnTo>
                  <a:lnTo>
                    <a:pt x="119031" y="72354"/>
                  </a:lnTo>
                  <a:lnTo>
                    <a:pt x="121888" y="65689"/>
                  </a:lnTo>
                  <a:lnTo>
                    <a:pt x="112366" y="69498"/>
                  </a:lnTo>
                  <a:lnTo>
                    <a:pt x="102843" y="59025"/>
                  </a:lnTo>
                  <a:lnTo>
                    <a:pt x="99986" y="59025"/>
                  </a:lnTo>
                  <a:lnTo>
                    <a:pt x="93320" y="65689"/>
                  </a:lnTo>
                  <a:lnTo>
                    <a:pt x="93320" y="76162"/>
                  </a:lnTo>
                  <a:lnTo>
                    <a:pt x="90464" y="79970"/>
                  </a:lnTo>
                  <a:lnTo>
                    <a:pt x="87607" y="79970"/>
                  </a:lnTo>
                  <a:lnTo>
                    <a:pt x="84751" y="76162"/>
                  </a:lnTo>
                  <a:lnTo>
                    <a:pt x="84751" y="27609"/>
                  </a:lnTo>
                  <a:lnTo>
                    <a:pt x="87607" y="20945"/>
                  </a:lnTo>
                  <a:lnTo>
                    <a:pt x="87607" y="14280"/>
                  </a:lnTo>
                  <a:lnTo>
                    <a:pt x="90464" y="7616"/>
                  </a:lnTo>
                  <a:lnTo>
                    <a:pt x="90464" y="3808"/>
                  </a:lnTo>
                  <a:lnTo>
                    <a:pt x="42851" y="0"/>
                  </a:lnTo>
                  <a:lnTo>
                    <a:pt x="39995" y="14280"/>
                  </a:lnTo>
                  <a:lnTo>
                    <a:pt x="42851" y="18088"/>
                  </a:lnTo>
                  <a:lnTo>
                    <a:pt x="45708" y="24753"/>
                  </a:lnTo>
                  <a:lnTo>
                    <a:pt x="48565" y="28561"/>
                  </a:lnTo>
                  <a:lnTo>
                    <a:pt x="48565" y="39033"/>
                  </a:lnTo>
                  <a:lnTo>
                    <a:pt x="51422" y="42841"/>
                  </a:lnTo>
                  <a:lnTo>
                    <a:pt x="51422" y="57121"/>
                  </a:lnTo>
                  <a:lnTo>
                    <a:pt x="41899" y="67594"/>
                  </a:lnTo>
                  <a:lnTo>
                    <a:pt x="35233" y="67594"/>
                  </a:lnTo>
                  <a:lnTo>
                    <a:pt x="35233" y="74258"/>
                  </a:lnTo>
                  <a:lnTo>
                    <a:pt x="32377" y="80922"/>
                  </a:lnTo>
                  <a:lnTo>
                    <a:pt x="32377" y="91394"/>
                  </a:lnTo>
                  <a:lnTo>
                    <a:pt x="35233" y="91394"/>
                  </a:lnTo>
                  <a:lnTo>
                    <a:pt x="38090" y="95202"/>
                  </a:lnTo>
                  <a:lnTo>
                    <a:pt x="47613" y="95202"/>
                  </a:lnTo>
                  <a:lnTo>
                    <a:pt x="47613" y="105674"/>
                  </a:lnTo>
                  <a:lnTo>
                    <a:pt x="40947" y="109482"/>
                  </a:lnTo>
                  <a:lnTo>
                    <a:pt x="43803" y="116147"/>
                  </a:lnTo>
                  <a:lnTo>
                    <a:pt x="37138" y="116147"/>
                  </a:lnTo>
                  <a:lnTo>
                    <a:pt x="27616" y="126619"/>
                  </a:lnTo>
                  <a:lnTo>
                    <a:pt x="24758" y="133283"/>
                  </a:lnTo>
                  <a:lnTo>
                    <a:pt x="24758" y="143755"/>
                  </a:lnTo>
                  <a:lnTo>
                    <a:pt x="21902" y="150420"/>
                  </a:lnTo>
                  <a:lnTo>
                    <a:pt x="15236" y="157083"/>
                  </a:lnTo>
                  <a:lnTo>
                    <a:pt x="2857" y="163748"/>
                  </a:lnTo>
                  <a:lnTo>
                    <a:pt x="0" y="170412"/>
                  </a:lnTo>
                  <a:lnTo>
                    <a:pt x="2857" y="177076"/>
                  </a:lnTo>
                  <a:lnTo>
                    <a:pt x="9523" y="183740"/>
                  </a:lnTo>
                  <a:lnTo>
                    <a:pt x="9523" y="190404"/>
                  </a:lnTo>
                  <a:lnTo>
                    <a:pt x="6666" y="197068"/>
                  </a:lnTo>
                  <a:lnTo>
                    <a:pt x="6666" y="200877"/>
                  </a:lnTo>
                  <a:lnTo>
                    <a:pt x="9523" y="204685"/>
                  </a:lnTo>
                  <a:lnTo>
                    <a:pt x="9523" y="211349"/>
                  </a:lnTo>
                  <a:lnTo>
                    <a:pt x="12379" y="218013"/>
                  </a:lnTo>
                  <a:lnTo>
                    <a:pt x="12379" y="228485"/>
                  </a:lnTo>
                  <a:lnTo>
                    <a:pt x="9523" y="232293"/>
                  </a:lnTo>
                  <a:lnTo>
                    <a:pt x="9523" y="249430"/>
                  </a:lnTo>
                  <a:lnTo>
                    <a:pt x="16188" y="256094"/>
                  </a:lnTo>
                  <a:lnTo>
                    <a:pt x="19045" y="256094"/>
                  </a:lnTo>
                  <a:lnTo>
                    <a:pt x="25711" y="259902"/>
                  </a:lnTo>
                  <a:lnTo>
                    <a:pt x="38090" y="274182"/>
                  </a:lnTo>
                  <a:lnTo>
                    <a:pt x="40947" y="280846"/>
                  </a:lnTo>
                  <a:lnTo>
                    <a:pt x="40947" y="315119"/>
                  </a:lnTo>
                  <a:lnTo>
                    <a:pt x="43803" y="321783"/>
                  </a:lnTo>
                  <a:lnTo>
                    <a:pt x="59992" y="342728"/>
                  </a:lnTo>
                  <a:lnTo>
                    <a:pt x="59992" y="346536"/>
                  </a:lnTo>
                  <a:lnTo>
                    <a:pt x="57135" y="353200"/>
                  </a:lnTo>
                  <a:lnTo>
                    <a:pt x="57135" y="357008"/>
                  </a:lnTo>
                  <a:lnTo>
                    <a:pt x="66658" y="357008"/>
                  </a:lnTo>
                  <a:lnTo>
                    <a:pt x="73323" y="353200"/>
                  </a:lnTo>
                  <a:lnTo>
                    <a:pt x="73323" y="363672"/>
                  </a:lnTo>
                  <a:lnTo>
                    <a:pt x="76180" y="367480"/>
                  </a:lnTo>
                  <a:lnTo>
                    <a:pt x="85703" y="367480"/>
                  </a:lnTo>
                  <a:lnTo>
                    <a:pt x="95225" y="377953"/>
                  </a:lnTo>
                  <a:lnTo>
                    <a:pt x="101891" y="377953"/>
                  </a:lnTo>
                  <a:lnTo>
                    <a:pt x="108557" y="374144"/>
                  </a:lnTo>
                  <a:lnTo>
                    <a:pt x="108557" y="384616"/>
                  </a:lnTo>
                  <a:lnTo>
                    <a:pt x="118079" y="384616"/>
                  </a:lnTo>
                  <a:lnTo>
                    <a:pt x="127602" y="391281"/>
                  </a:lnTo>
                  <a:lnTo>
                    <a:pt x="139981" y="391281"/>
                  </a:lnTo>
                  <a:lnTo>
                    <a:pt x="142838" y="401753"/>
                  </a:lnTo>
                  <a:lnTo>
                    <a:pt x="159026" y="401753"/>
                  </a:lnTo>
                  <a:lnTo>
                    <a:pt x="159026" y="397945"/>
                  </a:lnTo>
                  <a:lnTo>
                    <a:pt x="165692" y="391281"/>
                  </a:lnTo>
                  <a:lnTo>
                    <a:pt x="168549" y="395089"/>
                  </a:lnTo>
                  <a:lnTo>
                    <a:pt x="175214" y="398897"/>
                  </a:lnTo>
                  <a:lnTo>
                    <a:pt x="178071" y="405561"/>
                  </a:lnTo>
                  <a:lnTo>
                    <a:pt x="184737" y="412225"/>
                  </a:lnTo>
                  <a:lnTo>
                    <a:pt x="184737" y="447450"/>
                  </a:lnTo>
                  <a:lnTo>
                    <a:pt x="187594" y="447450"/>
                  </a:lnTo>
                  <a:lnTo>
                    <a:pt x="190450" y="451258"/>
                  </a:lnTo>
                  <a:lnTo>
                    <a:pt x="190450" y="457922"/>
                  </a:lnTo>
                  <a:lnTo>
                    <a:pt x="187594" y="461730"/>
                  </a:lnTo>
                  <a:lnTo>
                    <a:pt x="187594" y="465538"/>
                  </a:lnTo>
                  <a:lnTo>
                    <a:pt x="184737" y="469347"/>
                  </a:lnTo>
                  <a:lnTo>
                    <a:pt x="184737" y="473155"/>
                  </a:lnTo>
                  <a:lnTo>
                    <a:pt x="194259" y="483627"/>
                  </a:lnTo>
                  <a:lnTo>
                    <a:pt x="200925" y="487435"/>
                  </a:lnTo>
                  <a:lnTo>
                    <a:pt x="198068" y="497907"/>
                  </a:lnTo>
                  <a:lnTo>
                    <a:pt x="217113" y="497907"/>
                  </a:lnTo>
                  <a:lnTo>
                    <a:pt x="219970" y="494099"/>
                  </a:lnTo>
                  <a:lnTo>
                    <a:pt x="222827" y="494099"/>
                  </a:lnTo>
                  <a:lnTo>
                    <a:pt x="229492" y="487435"/>
                  </a:lnTo>
                  <a:lnTo>
                    <a:pt x="236158" y="487435"/>
                  </a:lnTo>
                  <a:lnTo>
                    <a:pt x="242824" y="491243"/>
                  </a:lnTo>
                  <a:lnTo>
                    <a:pt x="245681" y="497907"/>
                  </a:lnTo>
                  <a:lnTo>
                    <a:pt x="252347" y="501715"/>
                  </a:lnTo>
                  <a:lnTo>
                    <a:pt x="255203" y="505523"/>
                  </a:lnTo>
                  <a:lnTo>
                    <a:pt x="261869" y="505523"/>
                  </a:lnTo>
                  <a:lnTo>
                    <a:pt x="271392" y="495051"/>
                  </a:lnTo>
                  <a:lnTo>
                    <a:pt x="274248" y="495051"/>
                  </a:lnTo>
                  <a:lnTo>
                    <a:pt x="277105" y="498859"/>
                  </a:lnTo>
                  <a:lnTo>
                    <a:pt x="283771" y="502667"/>
                  </a:lnTo>
                  <a:lnTo>
                    <a:pt x="293293" y="502667"/>
                  </a:lnTo>
                  <a:lnTo>
                    <a:pt x="299959" y="496003"/>
                  </a:lnTo>
                  <a:lnTo>
                    <a:pt x="306625" y="492195"/>
                  </a:lnTo>
                  <a:lnTo>
                    <a:pt x="309482" y="485531"/>
                  </a:lnTo>
                  <a:lnTo>
                    <a:pt x="312338" y="481723"/>
                  </a:lnTo>
                  <a:lnTo>
                    <a:pt x="324717" y="481723"/>
                  </a:lnTo>
                  <a:lnTo>
                    <a:pt x="327575" y="485531"/>
                  </a:lnTo>
                  <a:lnTo>
                    <a:pt x="327575" y="489339"/>
                  </a:lnTo>
                  <a:lnTo>
                    <a:pt x="334240" y="489339"/>
                  </a:lnTo>
                  <a:lnTo>
                    <a:pt x="340906" y="485531"/>
                  </a:lnTo>
                  <a:lnTo>
                    <a:pt x="347572" y="478867"/>
                  </a:lnTo>
                  <a:lnTo>
                    <a:pt x="350428" y="478867"/>
                  </a:lnTo>
                  <a:lnTo>
                    <a:pt x="366617" y="475058"/>
                  </a:lnTo>
                  <a:lnTo>
                    <a:pt x="407563" y="443642"/>
                  </a:lnTo>
                  <a:lnTo>
                    <a:pt x="408516" y="431266"/>
                  </a:lnTo>
                  <a:close/>
                </a:path>
              </a:pathLst>
            </a:custGeom>
            <a:noFill/>
            <a:ln w="2379" cap="flat">
              <a:solidFill>
                <a:srgbClr val="FFFFFF"/>
              </a:solidFill>
              <a:prstDash val="solid"/>
              <a:round/>
            </a:ln>
          </p:spPr>
          <p:txBody>
            <a:bodyPr rtlCol="0" anchor="ctr"/>
            <a:lstStyle/>
            <a:p>
              <a:endParaRPr lang="en-US" noProof="0" dirty="0"/>
            </a:p>
          </p:txBody>
        </p:sp>
        <p:sp>
          <p:nvSpPr>
            <p:cNvPr id="6182" name="Serbest Form 6181">
              <a:extLst>
                <a:ext uri="{FF2B5EF4-FFF2-40B4-BE49-F238E27FC236}">
                  <a16:creationId xmlns:a16="http://schemas.microsoft.com/office/drawing/2014/main" id="{CE6B1825-0943-5B44-B9E8-894B860416D4}"/>
                </a:ext>
              </a:extLst>
            </p:cNvPr>
            <p:cNvSpPr/>
            <p:nvPr/>
          </p:nvSpPr>
          <p:spPr>
            <a:xfrm>
              <a:off x="8069064" y="2032385"/>
              <a:ext cx="309481" cy="213252"/>
            </a:xfrm>
            <a:custGeom>
              <a:avLst/>
              <a:gdLst>
                <a:gd name="connsiteX0" fmla="*/ 296150 w 309481"/>
                <a:gd name="connsiteY0" fmla="*/ 164700 h 213252"/>
                <a:gd name="connsiteX1" fmla="*/ 288532 w 309481"/>
                <a:gd name="connsiteY1" fmla="*/ 150419 h 213252"/>
                <a:gd name="connsiteX2" fmla="*/ 288532 w 309481"/>
                <a:gd name="connsiteY2" fmla="*/ 124715 h 213252"/>
                <a:gd name="connsiteX3" fmla="*/ 285675 w 309481"/>
                <a:gd name="connsiteY3" fmla="*/ 120907 h 213252"/>
                <a:gd name="connsiteX4" fmla="*/ 279009 w 309481"/>
                <a:gd name="connsiteY4" fmla="*/ 117099 h 213252"/>
                <a:gd name="connsiteX5" fmla="*/ 275200 w 309481"/>
                <a:gd name="connsiteY5" fmla="*/ 117099 h 213252"/>
                <a:gd name="connsiteX6" fmla="*/ 268535 w 309481"/>
                <a:gd name="connsiteY6" fmla="*/ 114243 h 213252"/>
                <a:gd name="connsiteX7" fmla="*/ 255203 w 309481"/>
                <a:gd name="connsiteY7" fmla="*/ 114243 h 213252"/>
                <a:gd name="connsiteX8" fmla="*/ 252347 w 309481"/>
                <a:gd name="connsiteY8" fmla="*/ 117099 h 213252"/>
                <a:gd name="connsiteX9" fmla="*/ 245681 w 309481"/>
                <a:gd name="connsiteY9" fmla="*/ 117099 h 213252"/>
                <a:gd name="connsiteX10" fmla="*/ 239015 w 309481"/>
                <a:gd name="connsiteY10" fmla="*/ 110434 h 213252"/>
                <a:gd name="connsiteX11" fmla="*/ 239015 w 309481"/>
                <a:gd name="connsiteY11" fmla="*/ 102818 h 213252"/>
                <a:gd name="connsiteX12" fmla="*/ 241871 w 309481"/>
                <a:gd name="connsiteY12" fmla="*/ 95202 h 213252"/>
                <a:gd name="connsiteX13" fmla="*/ 241871 w 309481"/>
                <a:gd name="connsiteY13" fmla="*/ 88538 h 213252"/>
                <a:gd name="connsiteX14" fmla="*/ 231397 w 309481"/>
                <a:gd name="connsiteY14" fmla="*/ 88538 h 213252"/>
                <a:gd name="connsiteX15" fmla="*/ 231397 w 309481"/>
                <a:gd name="connsiteY15" fmla="*/ 73306 h 213252"/>
                <a:gd name="connsiteX16" fmla="*/ 221874 w 309481"/>
                <a:gd name="connsiteY16" fmla="*/ 69498 h 213252"/>
                <a:gd name="connsiteX17" fmla="*/ 215208 w 309481"/>
                <a:gd name="connsiteY17" fmla="*/ 77114 h 213252"/>
                <a:gd name="connsiteX18" fmla="*/ 191402 w 309481"/>
                <a:gd name="connsiteY18" fmla="*/ 77114 h 213252"/>
                <a:gd name="connsiteX19" fmla="*/ 188546 w 309481"/>
                <a:gd name="connsiteY19" fmla="*/ 80922 h 213252"/>
                <a:gd name="connsiteX20" fmla="*/ 180928 w 309481"/>
                <a:gd name="connsiteY20" fmla="*/ 84730 h 213252"/>
                <a:gd name="connsiteX21" fmla="*/ 174262 w 309481"/>
                <a:gd name="connsiteY21" fmla="*/ 84730 h 213252"/>
                <a:gd name="connsiteX22" fmla="*/ 174262 w 309481"/>
                <a:gd name="connsiteY22" fmla="*/ 80922 h 213252"/>
                <a:gd name="connsiteX23" fmla="*/ 171405 w 309481"/>
                <a:gd name="connsiteY23" fmla="*/ 80922 h 213252"/>
                <a:gd name="connsiteX24" fmla="*/ 164739 w 309481"/>
                <a:gd name="connsiteY24" fmla="*/ 84730 h 213252"/>
                <a:gd name="connsiteX25" fmla="*/ 147599 w 309481"/>
                <a:gd name="connsiteY25" fmla="*/ 66641 h 213252"/>
                <a:gd name="connsiteX26" fmla="*/ 144742 w 309481"/>
                <a:gd name="connsiteY26" fmla="*/ 69498 h 213252"/>
                <a:gd name="connsiteX27" fmla="*/ 138076 w 309481"/>
                <a:gd name="connsiteY27" fmla="*/ 73306 h 213252"/>
                <a:gd name="connsiteX28" fmla="*/ 134267 w 309481"/>
                <a:gd name="connsiteY28" fmla="*/ 77114 h 213252"/>
                <a:gd name="connsiteX29" fmla="*/ 123793 w 309481"/>
                <a:gd name="connsiteY29" fmla="*/ 77114 h 213252"/>
                <a:gd name="connsiteX30" fmla="*/ 117127 w 309481"/>
                <a:gd name="connsiteY30" fmla="*/ 69498 h 213252"/>
                <a:gd name="connsiteX31" fmla="*/ 103795 w 309481"/>
                <a:gd name="connsiteY31" fmla="*/ 69498 h 213252"/>
                <a:gd name="connsiteX32" fmla="*/ 97130 w 309481"/>
                <a:gd name="connsiteY32" fmla="*/ 66641 h 213252"/>
                <a:gd name="connsiteX33" fmla="*/ 86655 w 309481"/>
                <a:gd name="connsiteY33" fmla="*/ 66641 h 213252"/>
                <a:gd name="connsiteX34" fmla="*/ 83798 w 309481"/>
                <a:gd name="connsiteY34" fmla="*/ 69498 h 213252"/>
                <a:gd name="connsiteX35" fmla="*/ 77132 w 309481"/>
                <a:gd name="connsiteY35" fmla="*/ 69498 h 213252"/>
                <a:gd name="connsiteX36" fmla="*/ 70466 w 309481"/>
                <a:gd name="connsiteY36" fmla="*/ 73306 h 213252"/>
                <a:gd name="connsiteX37" fmla="*/ 66658 w 309481"/>
                <a:gd name="connsiteY37" fmla="*/ 69498 h 213252"/>
                <a:gd name="connsiteX38" fmla="*/ 66658 w 309481"/>
                <a:gd name="connsiteY38" fmla="*/ 66641 h 213252"/>
                <a:gd name="connsiteX39" fmla="*/ 63801 w 309481"/>
                <a:gd name="connsiteY39" fmla="*/ 62833 h 213252"/>
                <a:gd name="connsiteX40" fmla="*/ 63801 w 309481"/>
                <a:gd name="connsiteY40" fmla="*/ 55217 h 213252"/>
                <a:gd name="connsiteX41" fmla="*/ 70466 w 309481"/>
                <a:gd name="connsiteY41" fmla="*/ 51409 h 213252"/>
                <a:gd name="connsiteX42" fmla="*/ 73323 w 309481"/>
                <a:gd name="connsiteY42" fmla="*/ 47601 h 213252"/>
                <a:gd name="connsiteX43" fmla="*/ 73323 w 309481"/>
                <a:gd name="connsiteY43" fmla="*/ 40937 h 213252"/>
                <a:gd name="connsiteX44" fmla="*/ 77132 w 309481"/>
                <a:gd name="connsiteY44" fmla="*/ 37129 h 213252"/>
                <a:gd name="connsiteX45" fmla="*/ 83798 w 309481"/>
                <a:gd name="connsiteY45" fmla="*/ 37129 h 213252"/>
                <a:gd name="connsiteX46" fmla="*/ 103795 w 309481"/>
                <a:gd name="connsiteY46" fmla="*/ 43793 h 213252"/>
                <a:gd name="connsiteX47" fmla="*/ 110461 w 309481"/>
                <a:gd name="connsiteY47" fmla="*/ 47601 h 213252"/>
                <a:gd name="connsiteX48" fmla="*/ 114270 w 309481"/>
                <a:gd name="connsiteY48" fmla="*/ 47601 h 213252"/>
                <a:gd name="connsiteX49" fmla="*/ 117127 w 309481"/>
                <a:gd name="connsiteY49" fmla="*/ 43793 h 213252"/>
                <a:gd name="connsiteX50" fmla="*/ 117127 w 309481"/>
                <a:gd name="connsiteY50" fmla="*/ 40937 h 213252"/>
                <a:gd name="connsiteX51" fmla="*/ 114270 w 309481"/>
                <a:gd name="connsiteY51" fmla="*/ 37129 h 213252"/>
                <a:gd name="connsiteX52" fmla="*/ 110461 w 309481"/>
                <a:gd name="connsiteY52" fmla="*/ 37129 h 213252"/>
                <a:gd name="connsiteX53" fmla="*/ 103795 w 309481"/>
                <a:gd name="connsiteY53" fmla="*/ 33321 h 213252"/>
                <a:gd name="connsiteX54" fmla="*/ 100938 w 309481"/>
                <a:gd name="connsiteY54" fmla="*/ 29513 h 213252"/>
                <a:gd name="connsiteX55" fmla="*/ 97130 w 309481"/>
                <a:gd name="connsiteY55" fmla="*/ 29513 h 213252"/>
                <a:gd name="connsiteX56" fmla="*/ 110461 w 309481"/>
                <a:gd name="connsiteY56" fmla="*/ 7616 h 213252"/>
                <a:gd name="connsiteX57" fmla="*/ 107604 w 309481"/>
                <a:gd name="connsiteY57" fmla="*/ 3808 h 213252"/>
                <a:gd name="connsiteX58" fmla="*/ 100938 w 309481"/>
                <a:gd name="connsiteY58" fmla="*/ 0 h 213252"/>
                <a:gd name="connsiteX59" fmla="*/ 90464 w 309481"/>
                <a:gd name="connsiteY59" fmla="*/ 0 h 213252"/>
                <a:gd name="connsiteX60" fmla="*/ 86655 w 309481"/>
                <a:gd name="connsiteY60" fmla="*/ 7616 h 213252"/>
                <a:gd name="connsiteX61" fmla="*/ 79989 w 309481"/>
                <a:gd name="connsiteY61" fmla="*/ 11424 h 213252"/>
                <a:gd name="connsiteX62" fmla="*/ 77132 w 309481"/>
                <a:gd name="connsiteY62" fmla="*/ 19040 h 213252"/>
                <a:gd name="connsiteX63" fmla="*/ 73323 w 309481"/>
                <a:gd name="connsiteY63" fmla="*/ 19040 h 213252"/>
                <a:gd name="connsiteX64" fmla="*/ 63801 w 309481"/>
                <a:gd name="connsiteY64" fmla="*/ 7616 h 213252"/>
                <a:gd name="connsiteX65" fmla="*/ 57135 w 309481"/>
                <a:gd name="connsiteY65" fmla="*/ 7616 h 213252"/>
                <a:gd name="connsiteX66" fmla="*/ 57135 w 309481"/>
                <a:gd name="connsiteY66" fmla="*/ 15232 h 213252"/>
                <a:gd name="connsiteX67" fmla="*/ 53326 w 309481"/>
                <a:gd name="connsiteY67" fmla="*/ 19040 h 213252"/>
                <a:gd name="connsiteX68" fmla="*/ 53326 w 309481"/>
                <a:gd name="connsiteY68" fmla="*/ 25705 h 213252"/>
                <a:gd name="connsiteX69" fmla="*/ 59992 w 309481"/>
                <a:gd name="connsiteY69" fmla="*/ 33321 h 213252"/>
                <a:gd name="connsiteX70" fmla="*/ 59992 w 309481"/>
                <a:gd name="connsiteY70" fmla="*/ 37129 h 213252"/>
                <a:gd name="connsiteX71" fmla="*/ 36185 w 309481"/>
                <a:gd name="connsiteY71" fmla="*/ 37129 h 213252"/>
                <a:gd name="connsiteX72" fmla="*/ 50469 w 309481"/>
                <a:gd name="connsiteY72" fmla="*/ 51409 h 213252"/>
                <a:gd name="connsiteX73" fmla="*/ 39995 w 309481"/>
                <a:gd name="connsiteY73" fmla="*/ 59025 h 213252"/>
                <a:gd name="connsiteX74" fmla="*/ 43803 w 309481"/>
                <a:gd name="connsiteY74" fmla="*/ 59025 h 213252"/>
                <a:gd name="connsiteX75" fmla="*/ 43803 w 309481"/>
                <a:gd name="connsiteY75" fmla="*/ 66641 h 213252"/>
                <a:gd name="connsiteX76" fmla="*/ 29520 w 309481"/>
                <a:gd name="connsiteY76" fmla="*/ 73306 h 213252"/>
                <a:gd name="connsiteX77" fmla="*/ 2857 w 309481"/>
                <a:gd name="connsiteY77" fmla="*/ 73306 h 213252"/>
                <a:gd name="connsiteX78" fmla="*/ 0 w 309481"/>
                <a:gd name="connsiteY78" fmla="*/ 77114 h 213252"/>
                <a:gd name="connsiteX79" fmla="*/ 0 w 309481"/>
                <a:gd name="connsiteY79" fmla="*/ 88538 h 213252"/>
                <a:gd name="connsiteX80" fmla="*/ 9523 w 309481"/>
                <a:gd name="connsiteY80" fmla="*/ 88538 h 213252"/>
                <a:gd name="connsiteX81" fmla="*/ 16188 w 309481"/>
                <a:gd name="connsiteY81" fmla="*/ 95202 h 213252"/>
                <a:gd name="connsiteX82" fmla="*/ 19997 w 309481"/>
                <a:gd name="connsiteY82" fmla="*/ 95202 h 213252"/>
                <a:gd name="connsiteX83" fmla="*/ 22854 w 309481"/>
                <a:gd name="connsiteY83" fmla="*/ 99010 h 213252"/>
                <a:gd name="connsiteX84" fmla="*/ 29520 w 309481"/>
                <a:gd name="connsiteY84" fmla="*/ 99010 h 213252"/>
                <a:gd name="connsiteX85" fmla="*/ 36185 w 309481"/>
                <a:gd name="connsiteY85" fmla="*/ 106626 h 213252"/>
                <a:gd name="connsiteX86" fmla="*/ 36185 w 309481"/>
                <a:gd name="connsiteY86" fmla="*/ 110434 h 213252"/>
                <a:gd name="connsiteX87" fmla="*/ 33329 w 309481"/>
                <a:gd name="connsiteY87" fmla="*/ 114243 h 213252"/>
                <a:gd name="connsiteX88" fmla="*/ 33329 w 309481"/>
                <a:gd name="connsiteY88" fmla="*/ 124715 h 213252"/>
                <a:gd name="connsiteX89" fmla="*/ 36185 w 309481"/>
                <a:gd name="connsiteY89" fmla="*/ 128523 h 213252"/>
                <a:gd name="connsiteX90" fmla="*/ 43803 w 309481"/>
                <a:gd name="connsiteY90" fmla="*/ 132331 h 213252"/>
                <a:gd name="connsiteX91" fmla="*/ 50469 w 309481"/>
                <a:gd name="connsiteY91" fmla="*/ 139947 h 213252"/>
                <a:gd name="connsiteX92" fmla="*/ 50469 w 309481"/>
                <a:gd name="connsiteY92" fmla="*/ 150419 h 213252"/>
                <a:gd name="connsiteX93" fmla="*/ 46660 w 309481"/>
                <a:gd name="connsiteY93" fmla="*/ 158035 h 213252"/>
                <a:gd name="connsiteX94" fmla="*/ 39995 w 309481"/>
                <a:gd name="connsiteY94" fmla="*/ 161844 h 213252"/>
                <a:gd name="connsiteX95" fmla="*/ 36185 w 309481"/>
                <a:gd name="connsiteY95" fmla="*/ 168508 h 213252"/>
                <a:gd name="connsiteX96" fmla="*/ 33329 w 309481"/>
                <a:gd name="connsiteY96" fmla="*/ 172316 h 213252"/>
                <a:gd name="connsiteX97" fmla="*/ 33329 w 309481"/>
                <a:gd name="connsiteY97" fmla="*/ 187548 h 213252"/>
                <a:gd name="connsiteX98" fmla="*/ 36185 w 309481"/>
                <a:gd name="connsiteY98" fmla="*/ 191356 h 213252"/>
                <a:gd name="connsiteX99" fmla="*/ 43803 w 309481"/>
                <a:gd name="connsiteY99" fmla="*/ 194212 h 213252"/>
                <a:gd name="connsiteX100" fmla="*/ 46660 w 309481"/>
                <a:gd name="connsiteY100" fmla="*/ 198020 h 213252"/>
                <a:gd name="connsiteX101" fmla="*/ 50469 w 309481"/>
                <a:gd name="connsiteY101" fmla="*/ 198020 h 213252"/>
                <a:gd name="connsiteX102" fmla="*/ 59992 w 309481"/>
                <a:gd name="connsiteY102" fmla="*/ 187548 h 213252"/>
                <a:gd name="connsiteX103" fmla="*/ 66658 w 309481"/>
                <a:gd name="connsiteY103" fmla="*/ 183740 h 213252"/>
                <a:gd name="connsiteX104" fmla="*/ 70466 w 309481"/>
                <a:gd name="connsiteY104" fmla="*/ 179932 h 213252"/>
                <a:gd name="connsiteX105" fmla="*/ 77132 w 309481"/>
                <a:gd name="connsiteY105" fmla="*/ 179932 h 213252"/>
                <a:gd name="connsiteX106" fmla="*/ 79989 w 309481"/>
                <a:gd name="connsiteY106" fmla="*/ 183740 h 213252"/>
                <a:gd name="connsiteX107" fmla="*/ 83798 w 309481"/>
                <a:gd name="connsiteY107" fmla="*/ 191356 h 213252"/>
                <a:gd name="connsiteX108" fmla="*/ 86655 w 309481"/>
                <a:gd name="connsiteY108" fmla="*/ 194212 h 213252"/>
                <a:gd name="connsiteX109" fmla="*/ 90464 w 309481"/>
                <a:gd name="connsiteY109" fmla="*/ 194212 h 213252"/>
                <a:gd name="connsiteX110" fmla="*/ 90464 w 309481"/>
                <a:gd name="connsiteY110" fmla="*/ 176124 h 213252"/>
                <a:gd name="connsiteX111" fmla="*/ 97130 w 309481"/>
                <a:gd name="connsiteY111" fmla="*/ 168508 h 213252"/>
                <a:gd name="connsiteX112" fmla="*/ 103795 w 309481"/>
                <a:gd name="connsiteY112" fmla="*/ 164700 h 213252"/>
                <a:gd name="connsiteX113" fmla="*/ 114270 w 309481"/>
                <a:gd name="connsiteY113" fmla="*/ 164700 h 213252"/>
                <a:gd name="connsiteX114" fmla="*/ 120936 w 309481"/>
                <a:gd name="connsiteY114" fmla="*/ 172316 h 213252"/>
                <a:gd name="connsiteX115" fmla="*/ 123793 w 309481"/>
                <a:gd name="connsiteY115" fmla="*/ 158035 h 213252"/>
                <a:gd name="connsiteX116" fmla="*/ 120936 w 309481"/>
                <a:gd name="connsiteY116" fmla="*/ 158035 h 213252"/>
                <a:gd name="connsiteX117" fmla="*/ 117127 w 309481"/>
                <a:gd name="connsiteY117" fmla="*/ 154227 h 213252"/>
                <a:gd name="connsiteX118" fmla="*/ 117127 w 309481"/>
                <a:gd name="connsiteY118" fmla="*/ 150419 h 213252"/>
                <a:gd name="connsiteX119" fmla="*/ 123793 w 309481"/>
                <a:gd name="connsiteY119" fmla="*/ 142803 h 213252"/>
                <a:gd name="connsiteX120" fmla="*/ 127601 w 309481"/>
                <a:gd name="connsiteY120" fmla="*/ 142803 h 213252"/>
                <a:gd name="connsiteX121" fmla="*/ 130459 w 309481"/>
                <a:gd name="connsiteY121" fmla="*/ 139947 h 213252"/>
                <a:gd name="connsiteX122" fmla="*/ 130459 w 309481"/>
                <a:gd name="connsiteY122" fmla="*/ 124715 h 213252"/>
                <a:gd name="connsiteX123" fmla="*/ 134267 w 309481"/>
                <a:gd name="connsiteY123" fmla="*/ 120907 h 213252"/>
                <a:gd name="connsiteX124" fmla="*/ 144742 w 309481"/>
                <a:gd name="connsiteY124" fmla="*/ 120907 h 213252"/>
                <a:gd name="connsiteX125" fmla="*/ 154265 w 309481"/>
                <a:gd name="connsiteY125" fmla="*/ 132331 h 213252"/>
                <a:gd name="connsiteX126" fmla="*/ 154265 w 309481"/>
                <a:gd name="connsiteY126" fmla="*/ 150419 h 213252"/>
                <a:gd name="connsiteX127" fmla="*/ 164739 w 309481"/>
                <a:gd name="connsiteY127" fmla="*/ 150419 h 213252"/>
                <a:gd name="connsiteX128" fmla="*/ 171405 w 309481"/>
                <a:gd name="connsiteY128" fmla="*/ 191356 h 213252"/>
                <a:gd name="connsiteX129" fmla="*/ 171405 w 309481"/>
                <a:gd name="connsiteY129" fmla="*/ 194212 h 213252"/>
                <a:gd name="connsiteX130" fmla="*/ 188546 w 309481"/>
                <a:gd name="connsiteY130" fmla="*/ 213253 h 213252"/>
                <a:gd name="connsiteX131" fmla="*/ 191402 w 309481"/>
                <a:gd name="connsiteY131" fmla="*/ 213253 h 213252"/>
                <a:gd name="connsiteX132" fmla="*/ 195211 w 309481"/>
                <a:gd name="connsiteY132" fmla="*/ 209445 h 213252"/>
                <a:gd name="connsiteX133" fmla="*/ 201877 w 309481"/>
                <a:gd name="connsiteY133" fmla="*/ 205636 h 213252"/>
                <a:gd name="connsiteX134" fmla="*/ 204734 w 309481"/>
                <a:gd name="connsiteY134" fmla="*/ 198020 h 213252"/>
                <a:gd name="connsiteX135" fmla="*/ 208543 w 309481"/>
                <a:gd name="connsiteY135" fmla="*/ 194212 h 213252"/>
                <a:gd name="connsiteX136" fmla="*/ 218065 w 309481"/>
                <a:gd name="connsiteY136" fmla="*/ 194212 h 213252"/>
                <a:gd name="connsiteX137" fmla="*/ 221874 w 309481"/>
                <a:gd name="connsiteY137" fmla="*/ 191356 h 213252"/>
                <a:gd name="connsiteX138" fmla="*/ 224731 w 309481"/>
                <a:gd name="connsiteY138" fmla="*/ 183740 h 213252"/>
                <a:gd name="connsiteX139" fmla="*/ 228540 w 309481"/>
                <a:gd name="connsiteY139" fmla="*/ 179932 h 213252"/>
                <a:gd name="connsiteX140" fmla="*/ 241871 w 309481"/>
                <a:gd name="connsiteY140" fmla="*/ 172316 h 213252"/>
                <a:gd name="connsiteX141" fmla="*/ 255203 w 309481"/>
                <a:gd name="connsiteY141" fmla="*/ 172316 h 213252"/>
                <a:gd name="connsiteX142" fmla="*/ 255203 w 309481"/>
                <a:gd name="connsiteY142" fmla="*/ 183740 h 213252"/>
                <a:gd name="connsiteX143" fmla="*/ 275200 w 309481"/>
                <a:gd name="connsiteY143" fmla="*/ 176124 h 213252"/>
                <a:gd name="connsiteX144" fmla="*/ 288532 w 309481"/>
                <a:gd name="connsiteY144" fmla="*/ 176124 h 213252"/>
                <a:gd name="connsiteX145" fmla="*/ 292341 w 309481"/>
                <a:gd name="connsiteY145" fmla="*/ 179932 h 213252"/>
                <a:gd name="connsiteX146" fmla="*/ 305672 w 309481"/>
                <a:gd name="connsiteY146" fmla="*/ 179932 h 213252"/>
                <a:gd name="connsiteX147" fmla="*/ 309482 w 309481"/>
                <a:gd name="connsiteY147" fmla="*/ 176124 h 213252"/>
                <a:gd name="connsiteX148" fmla="*/ 302816 w 309481"/>
                <a:gd name="connsiteY148" fmla="*/ 168508 h 213252"/>
                <a:gd name="connsiteX149" fmla="*/ 299006 w 309481"/>
                <a:gd name="connsiteY149" fmla="*/ 168508 h 21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09481" h="213252">
                  <a:moveTo>
                    <a:pt x="296150" y="164700"/>
                  </a:moveTo>
                  <a:lnTo>
                    <a:pt x="288532" y="150419"/>
                  </a:lnTo>
                  <a:lnTo>
                    <a:pt x="288532" y="124715"/>
                  </a:lnTo>
                  <a:lnTo>
                    <a:pt x="285675" y="120907"/>
                  </a:lnTo>
                  <a:lnTo>
                    <a:pt x="279009" y="117099"/>
                  </a:lnTo>
                  <a:lnTo>
                    <a:pt x="275200" y="117099"/>
                  </a:lnTo>
                  <a:lnTo>
                    <a:pt x="268535" y="114243"/>
                  </a:lnTo>
                  <a:lnTo>
                    <a:pt x="255203" y="114243"/>
                  </a:lnTo>
                  <a:lnTo>
                    <a:pt x="252347" y="117099"/>
                  </a:lnTo>
                  <a:lnTo>
                    <a:pt x="245681" y="117099"/>
                  </a:lnTo>
                  <a:lnTo>
                    <a:pt x="239015" y="110434"/>
                  </a:lnTo>
                  <a:lnTo>
                    <a:pt x="239015" y="102818"/>
                  </a:lnTo>
                  <a:lnTo>
                    <a:pt x="241871" y="95202"/>
                  </a:lnTo>
                  <a:lnTo>
                    <a:pt x="241871" y="88538"/>
                  </a:lnTo>
                  <a:lnTo>
                    <a:pt x="231397" y="88538"/>
                  </a:lnTo>
                  <a:lnTo>
                    <a:pt x="231397" y="73306"/>
                  </a:lnTo>
                  <a:lnTo>
                    <a:pt x="221874" y="69498"/>
                  </a:lnTo>
                  <a:lnTo>
                    <a:pt x="215208" y="77114"/>
                  </a:lnTo>
                  <a:lnTo>
                    <a:pt x="191402" y="77114"/>
                  </a:lnTo>
                  <a:lnTo>
                    <a:pt x="188546" y="80922"/>
                  </a:lnTo>
                  <a:lnTo>
                    <a:pt x="180928" y="84730"/>
                  </a:lnTo>
                  <a:lnTo>
                    <a:pt x="174262" y="84730"/>
                  </a:lnTo>
                  <a:lnTo>
                    <a:pt x="174262" y="80922"/>
                  </a:lnTo>
                  <a:lnTo>
                    <a:pt x="171405" y="80922"/>
                  </a:lnTo>
                  <a:lnTo>
                    <a:pt x="164739" y="84730"/>
                  </a:lnTo>
                  <a:lnTo>
                    <a:pt x="147599" y="66641"/>
                  </a:lnTo>
                  <a:lnTo>
                    <a:pt x="144742" y="69498"/>
                  </a:lnTo>
                  <a:lnTo>
                    <a:pt x="138076" y="73306"/>
                  </a:lnTo>
                  <a:lnTo>
                    <a:pt x="134267" y="77114"/>
                  </a:lnTo>
                  <a:lnTo>
                    <a:pt x="123793" y="77114"/>
                  </a:lnTo>
                  <a:lnTo>
                    <a:pt x="117127" y="69498"/>
                  </a:lnTo>
                  <a:lnTo>
                    <a:pt x="103795" y="69498"/>
                  </a:lnTo>
                  <a:lnTo>
                    <a:pt x="97130" y="66641"/>
                  </a:lnTo>
                  <a:lnTo>
                    <a:pt x="86655" y="66641"/>
                  </a:lnTo>
                  <a:lnTo>
                    <a:pt x="83798" y="69498"/>
                  </a:lnTo>
                  <a:lnTo>
                    <a:pt x="77132" y="69498"/>
                  </a:lnTo>
                  <a:lnTo>
                    <a:pt x="70466" y="73306"/>
                  </a:lnTo>
                  <a:lnTo>
                    <a:pt x="66658" y="69498"/>
                  </a:lnTo>
                  <a:lnTo>
                    <a:pt x="66658" y="66641"/>
                  </a:lnTo>
                  <a:lnTo>
                    <a:pt x="63801" y="62833"/>
                  </a:lnTo>
                  <a:lnTo>
                    <a:pt x="63801" y="55217"/>
                  </a:lnTo>
                  <a:lnTo>
                    <a:pt x="70466" y="51409"/>
                  </a:lnTo>
                  <a:lnTo>
                    <a:pt x="73323" y="47601"/>
                  </a:lnTo>
                  <a:lnTo>
                    <a:pt x="73323" y="40937"/>
                  </a:lnTo>
                  <a:lnTo>
                    <a:pt x="77132" y="37129"/>
                  </a:lnTo>
                  <a:lnTo>
                    <a:pt x="83798" y="37129"/>
                  </a:lnTo>
                  <a:lnTo>
                    <a:pt x="103795" y="43793"/>
                  </a:lnTo>
                  <a:lnTo>
                    <a:pt x="110461" y="47601"/>
                  </a:lnTo>
                  <a:lnTo>
                    <a:pt x="114270" y="47601"/>
                  </a:lnTo>
                  <a:lnTo>
                    <a:pt x="117127" y="43793"/>
                  </a:lnTo>
                  <a:lnTo>
                    <a:pt x="117127" y="40937"/>
                  </a:lnTo>
                  <a:lnTo>
                    <a:pt x="114270" y="37129"/>
                  </a:lnTo>
                  <a:lnTo>
                    <a:pt x="110461" y="37129"/>
                  </a:lnTo>
                  <a:lnTo>
                    <a:pt x="103795" y="33321"/>
                  </a:lnTo>
                  <a:lnTo>
                    <a:pt x="100938" y="29513"/>
                  </a:lnTo>
                  <a:lnTo>
                    <a:pt x="97130" y="29513"/>
                  </a:lnTo>
                  <a:lnTo>
                    <a:pt x="110461" y="7616"/>
                  </a:lnTo>
                  <a:lnTo>
                    <a:pt x="107604" y="3808"/>
                  </a:lnTo>
                  <a:lnTo>
                    <a:pt x="100938" y="0"/>
                  </a:lnTo>
                  <a:lnTo>
                    <a:pt x="90464" y="0"/>
                  </a:lnTo>
                  <a:lnTo>
                    <a:pt x="86655" y="7616"/>
                  </a:lnTo>
                  <a:lnTo>
                    <a:pt x="79989" y="11424"/>
                  </a:lnTo>
                  <a:lnTo>
                    <a:pt x="77132" y="19040"/>
                  </a:lnTo>
                  <a:lnTo>
                    <a:pt x="73323" y="19040"/>
                  </a:lnTo>
                  <a:lnTo>
                    <a:pt x="63801" y="7616"/>
                  </a:lnTo>
                  <a:lnTo>
                    <a:pt x="57135" y="7616"/>
                  </a:lnTo>
                  <a:lnTo>
                    <a:pt x="57135" y="15232"/>
                  </a:lnTo>
                  <a:lnTo>
                    <a:pt x="53326" y="19040"/>
                  </a:lnTo>
                  <a:lnTo>
                    <a:pt x="53326" y="25705"/>
                  </a:lnTo>
                  <a:lnTo>
                    <a:pt x="59992" y="33321"/>
                  </a:lnTo>
                  <a:lnTo>
                    <a:pt x="59992" y="37129"/>
                  </a:lnTo>
                  <a:lnTo>
                    <a:pt x="36185" y="37129"/>
                  </a:lnTo>
                  <a:lnTo>
                    <a:pt x="50469" y="51409"/>
                  </a:lnTo>
                  <a:lnTo>
                    <a:pt x="39995" y="59025"/>
                  </a:lnTo>
                  <a:lnTo>
                    <a:pt x="43803" y="59025"/>
                  </a:lnTo>
                  <a:lnTo>
                    <a:pt x="43803" y="66641"/>
                  </a:lnTo>
                  <a:lnTo>
                    <a:pt x="29520" y="73306"/>
                  </a:lnTo>
                  <a:lnTo>
                    <a:pt x="2857" y="73306"/>
                  </a:lnTo>
                  <a:lnTo>
                    <a:pt x="0" y="77114"/>
                  </a:lnTo>
                  <a:lnTo>
                    <a:pt x="0" y="88538"/>
                  </a:lnTo>
                  <a:lnTo>
                    <a:pt x="9523" y="88538"/>
                  </a:lnTo>
                  <a:lnTo>
                    <a:pt x="16188" y="95202"/>
                  </a:lnTo>
                  <a:lnTo>
                    <a:pt x="19997" y="95202"/>
                  </a:lnTo>
                  <a:lnTo>
                    <a:pt x="22854" y="99010"/>
                  </a:lnTo>
                  <a:lnTo>
                    <a:pt x="29520" y="99010"/>
                  </a:lnTo>
                  <a:lnTo>
                    <a:pt x="36185" y="106626"/>
                  </a:lnTo>
                  <a:lnTo>
                    <a:pt x="36185" y="110434"/>
                  </a:lnTo>
                  <a:lnTo>
                    <a:pt x="33329" y="114243"/>
                  </a:lnTo>
                  <a:lnTo>
                    <a:pt x="33329" y="124715"/>
                  </a:lnTo>
                  <a:lnTo>
                    <a:pt x="36185" y="128523"/>
                  </a:lnTo>
                  <a:lnTo>
                    <a:pt x="43803" y="132331"/>
                  </a:lnTo>
                  <a:lnTo>
                    <a:pt x="50469" y="139947"/>
                  </a:lnTo>
                  <a:lnTo>
                    <a:pt x="50469" y="150419"/>
                  </a:lnTo>
                  <a:lnTo>
                    <a:pt x="46660" y="158035"/>
                  </a:lnTo>
                  <a:lnTo>
                    <a:pt x="39995" y="161844"/>
                  </a:lnTo>
                  <a:lnTo>
                    <a:pt x="36185" y="168508"/>
                  </a:lnTo>
                  <a:lnTo>
                    <a:pt x="33329" y="172316"/>
                  </a:lnTo>
                  <a:lnTo>
                    <a:pt x="33329" y="187548"/>
                  </a:lnTo>
                  <a:lnTo>
                    <a:pt x="36185" y="191356"/>
                  </a:lnTo>
                  <a:lnTo>
                    <a:pt x="43803" y="194212"/>
                  </a:lnTo>
                  <a:lnTo>
                    <a:pt x="46660" y="198020"/>
                  </a:lnTo>
                  <a:lnTo>
                    <a:pt x="50469" y="198020"/>
                  </a:lnTo>
                  <a:lnTo>
                    <a:pt x="59992" y="187548"/>
                  </a:lnTo>
                  <a:lnTo>
                    <a:pt x="66658" y="183740"/>
                  </a:lnTo>
                  <a:lnTo>
                    <a:pt x="70466" y="179932"/>
                  </a:lnTo>
                  <a:lnTo>
                    <a:pt x="77132" y="179932"/>
                  </a:lnTo>
                  <a:lnTo>
                    <a:pt x="79989" y="183740"/>
                  </a:lnTo>
                  <a:lnTo>
                    <a:pt x="83798" y="191356"/>
                  </a:lnTo>
                  <a:lnTo>
                    <a:pt x="86655" y="194212"/>
                  </a:lnTo>
                  <a:lnTo>
                    <a:pt x="90464" y="194212"/>
                  </a:lnTo>
                  <a:lnTo>
                    <a:pt x="90464" y="176124"/>
                  </a:lnTo>
                  <a:lnTo>
                    <a:pt x="97130" y="168508"/>
                  </a:lnTo>
                  <a:lnTo>
                    <a:pt x="103795" y="164700"/>
                  </a:lnTo>
                  <a:lnTo>
                    <a:pt x="114270" y="164700"/>
                  </a:lnTo>
                  <a:lnTo>
                    <a:pt x="120936" y="172316"/>
                  </a:lnTo>
                  <a:lnTo>
                    <a:pt x="123793" y="158035"/>
                  </a:lnTo>
                  <a:lnTo>
                    <a:pt x="120936" y="158035"/>
                  </a:lnTo>
                  <a:lnTo>
                    <a:pt x="117127" y="154227"/>
                  </a:lnTo>
                  <a:lnTo>
                    <a:pt x="117127" y="150419"/>
                  </a:lnTo>
                  <a:lnTo>
                    <a:pt x="123793" y="142803"/>
                  </a:lnTo>
                  <a:lnTo>
                    <a:pt x="127601" y="142803"/>
                  </a:lnTo>
                  <a:lnTo>
                    <a:pt x="130459" y="139947"/>
                  </a:lnTo>
                  <a:lnTo>
                    <a:pt x="130459" y="124715"/>
                  </a:lnTo>
                  <a:lnTo>
                    <a:pt x="134267" y="120907"/>
                  </a:lnTo>
                  <a:lnTo>
                    <a:pt x="144742" y="120907"/>
                  </a:lnTo>
                  <a:lnTo>
                    <a:pt x="154265" y="132331"/>
                  </a:lnTo>
                  <a:lnTo>
                    <a:pt x="154265" y="150419"/>
                  </a:lnTo>
                  <a:lnTo>
                    <a:pt x="164739" y="150419"/>
                  </a:lnTo>
                  <a:lnTo>
                    <a:pt x="171405" y="191356"/>
                  </a:lnTo>
                  <a:lnTo>
                    <a:pt x="171405" y="194212"/>
                  </a:lnTo>
                  <a:lnTo>
                    <a:pt x="188546" y="213253"/>
                  </a:lnTo>
                  <a:lnTo>
                    <a:pt x="191402" y="213253"/>
                  </a:lnTo>
                  <a:lnTo>
                    <a:pt x="195211" y="209445"/>
                  </a:lnTo>
                  <a:lnTo>
                    <a:pt x="201877" y="205636"/>
                  </a:lnTo>
                  <a:lnTo>
                    <a:pt x="204734" y="198020"/>
                  </a:lnTo>
                  <a:lnTo>
                    <a:pt x="208543" y="194212"/>
                  </a:lnTo>
                  <a:lnTo>
                    <a:pt x="218065" y="194212"/>
                  </a:lnTo>
                  <a:lnTo>
                    <a:pt x="221874" y="191356"/>
                  </a:lnTo>
                  <a:lnTo>
                    <a:pt x="224731" y="183740"/>
                  </a:lnTo>
                  <a:lnTo>
                    <a:pt x="228540" y="179932"/>
                  </a:lnTo>
                  <a:lnTo>
                    <a:pt x="241871" y="172316"/>
                  </a:lnTo>
                  <a:lnTo>
                    <a:pt x="255203" y="172316"/>
                  </a:lnTo>
                  <a:lnTo>
                    <a:pt x="255203" y="183740"/>
                  </a:lnTo>
                  <a:lnTo>
                    <a:pt x="275200" y="176124"/>
                  </a:lnTo>
                  <a:lnTo>
                    <a:pt x="288532" y="176124"/>
                  </a:lnTo>
                  <a:lnTo>
                    <a:pt x="292341" y="179932"/>
                  </a:lnTo>
                  <a:lnTo>
                    <a:pt x="305672" y="179932"/>
                  </a:lnTo>
                  <a:lnTo>
                    <a:pt x="309482" y="176124"/>
                  </a:lnTo>
                  <a:lnTo>
                    <a:pt x="302816" y="168508"/>
                  </a:lnTo>
                  <a:lnTo>
                    <a:pt x="299006" y="168508"/>
                  </a:lnTo>
                  <a:close/>
                </a:path>
              </a:pathLst>
            </a:custGeom>
            <a:solidFill>
              <a:srgbClr val="AFABAB"/>
            </a:solidFill>
            <a:ln w="9518" cap="flat">
              <a:noFill/>
              <a:prstDash val="solid"/>
              <a:miter/>
            </a:ln>
          </p:spPr>
          <p:txBody>
            <a:bodyPr rtlCol="0" anchor="ctr"/>
            <a:lstStyle/>
            <a:p>
              <a:endParaRPr lang="en-US" noProof="0" dirty="0"/>
            </a:p>
          </p:txBody>
        </p:sp>
        <p:sp>
          <p:nvSpPr>
            <p:cNvPr id="6183" name="Serbest Form 6182">
              <a:extLst>
                <a:ext uri="{FF2B5EF4-FFF2-40B4-BE49-F238E27FC236}">
                  <a16:creationId xmlns:a16="http://schemas.microsoft.com/office/drawing/2014/main" id="{E52A24D8-EDB9-4946-8C45-4F10F1A76DF4}"/>
                </a:ext>
              </a:extLst>
            </p:cNvPr>
            <p:cNvSpPr/>
            <p:nvPr/>
          </p:nvSpPr>
          <p:spPr>
            <a:xfrm>
              <a:off x="8069064" y="2032385"/>
              <a:ext cx="309481" cy="213252"/>
            </a:xfrm>
            <a:custGeom>
              <a:avLst/>
              <a:gdLst>
                <a:gd name="connsiteX0" fmla="*/ 296150 w 309481"/>
                <a:gd name="connsiteY0" fmla="*/ 164700 h 213252"/>
                <a:gd name="connsiteX1" fmla="*/ 288532 w 309481"/>
                <a:gd name="connsiteY1" fmla="*/ 150419 h 213252"/>
                <a:gd name="connsiteX2" fmla="*/ 288532 w 309481"/>
                <a:gd name="connsiteY2" fmla="*/ 124715 h 213252"/>
                <a:gd name="connsiteX3" fmla="*/ 285675 w 309481"/>
                <a:gd name="connsiteY3" fmla="*/ 120907 h 213252"/>
                <a:gd name="connsiteX4" fmla="*/ 279009 w 309481"/>
                <a:gd name="connsiteY4" fmla="*/ 117099 h 213252"/>
                <a:gd name="connsiteX5" fmla="*/ 275200 w 309481"/>
                <a:gd name="connsiteY5" fmla="*/ 117099 h 213252"/>
                <a:gd name="connsiteX6" fmla="*/ 268535 w 309481"/>
                <a:gd name="connsiteY6" fmla="*/ 114243 h 213252"/>
                <a:gd name="connsiteX7" fmla="*/ 255203 w 309481"/>
                <a:gd name="connsiteY7" fmla="*/ 114243 h 213252"/>
                <a:gd name="connsiteX8" fmla="*/ 252347 w 309481"/>
                <a:gd name="connsiteY8" fmla="*/ 117099 h 213252"/>
                <a:gd name="connsiteX9" fmla="*/ 245681 w 309481"/>
                <a:gd name="connsiteY9" fmla="*/ 117099 h 213252"/>
                <a:gd name="connsiteX10" fmla="*/ 239015 w 309481"/>
                <a:gd name="connsiteY10" fmla="*/ 110434 h 213252"/>
                <a:gd name="connsiteX11" fmla="*/ 239015 w 309481"/>
                <a:gd name="connsiteY11" fmla="*/ 102818 h 213252"/>
                <a:gd name="connsiteX12" fmla="*/ 241871 w 309481"/>
                <a:gd name="connsiteY12" fmla="*/ 95202 h 213252"/>
                <a:gd name="connsiteX13" fmla="*/ 241871 w 309481"/>
                <a:gd name="connsiteY13" fmla="*/ 88538 h 213252"/>
                <a:gd name="connsiteX14" fmla="*/ 231397 w 309481"/>
                <a:gd name="connsiteY14" fmla="*/ 88538 h 213252"/>
                <a:gd name="connsiteX15" fmla="*/ 231397 w 309481"/>
                <a:gd name="connsiteY15" fmla="*/ 73306 h 213252"/>
                <a:gd name="connsiteX16" fmla="*/ 221874 w 309481"/>
                <a:gd name="connsiteY16" fmla="*/ 69498 h 213252"/>
                <a:gd name="connsiteX17" fmla="*/ 215208 w 309481"/>
                <a:gd name="connsiteY17" fmla="*/ 77114 h 213252"/>
                <a:gd name="connsiteX18" fmla="*/ 191402 w 309481"/>
                <a:gd name="connsiteY18" fmla="*/ 77114 h 213252"/>
                <a:gd name="connsiteX19" fmla="*/ 188546 w 309481"/>
                <a:gd name="connsiteY19" fmla="*/ 80922 h 213252"/>
                <a:gd name="connsiteX20" fmla="*/ 180928 w 309481"/>
                <a:gd name="connsiteY20" fmla="*/ 84730 h 213252"/>
                <a:gd name="connsiteX21" fmla="*/ 174262 w 309481"/>
                <a:gd name="connsiteY21" fmla="*/ 84730 h 213252"/>
                <a:gd name="connsiteX22" fmla="*/ 174262 w 309481"/>
                <a:gd name="connsiteY22" fmla="*/ 80922 h 213252"/>
                <a:gd name="connsiteX23" fmla="*/ 171405 w 309481"/>
                <a:gd name="connsiteY23" fmla="*/ 80922 h 213252"/>
                <a:gd name="connsiteX24" fmla="*/ 164739 w 309481"/>
                <a:gd name="connsiteY24" fmla="*/ 84730 h 213252"/>
                <a:gd name="connsiteX25" fmla="*/ 147599 w 309481"/>
                <a:gd name="connsiteY25" fmla="*/ 66641 h 213252"/>
                <a:gd name="connsiteX26" fmla="*/ 144742 w 309481"/>
                <a:gd name="connsiteY26" fmla="*/ 69498 h 213252"/>
                <a:gd name="connsiteX27" fmla="*/ 138076 w 309481"/>
                <a:gd name="connsiteY27" fmla="*/ 73306 h 213252"/>
                <a:gd name="connsiteX28" fmla="*/ 134267 w 309481"/>
                <a:gd name="connsiteY28" fmla="*/ 77114 h 213252"/>
                <a:gd name="connsiteX29" fmla="*/ 123793 w 309481"/>
                <a:gd name="connsiteY29" fmla="*/ 77114 h 213252"/>
                <a:gd name="connsiteX30" fmla="*/ 117127 w 309481"/>
                <a:gd name="connsiteY30" fmla="*/ 69498 h 213252"/>
                <a:gd name="connsiteX31" fmla="*/ 103795 w 309481"/>
                <a:gd name="connsiteY31" fmla="*/ 69498 h 213252"/>
                <a:gd name="connsiteX32" fmla="*/ 97130 w 309481"/>
                <a:gd name="connsiteY32" fmla="*/ 66641 h 213252"/>
                <a:gd name="connsiteX33" fmla="*/ 86655 w 309481"/>
                <a:gd name="connsiteY33" fmla="*/ 66641 h 213252"/>
                <a:gd name="connsiteX34" fmla="*/ 83798 w 309481"/>
                <a:gd name="connsiteY34" fmla="*/ 69498 h 213252"/>
                <a:gd name="connsiteX35" fmla="*/ 77132 w 309481"/>
                <a:gd name="connsiteY35" fmla="*/ 69498 h 213252"/>
                <a:gd name="connsiteX36" fmla="*/ 70466 w 309481"/>
                <a:gd name="connsiteY36" fmla="*/ 73306 h 213252"/>
                <a:gd name="connsiteX37" fmla="*/ 66658 w 309481"/>
                <a:gd name="connsiteY37" fmla="*/ 69498 h 213252"/>
                <a:gd name="connsiteX38" fmla="*/ 66658 w 309481"/>
                <a:gd name="connsiteY38" fmla="*/ 66641 h 213252"/>
                <a:gd name="connsiteX39" fmla="*/ 63801 w 309481"/>
                <a:gd name="connsiteY39" fmla="*/ 62833 h 213252"/>
                <a:gd name="connsiteX40" fmla="*/ 63801 w 309481"/>
                <a:gd name="connsiteY40" fmla="*/ 55217 h 213252"/>
                <a:gd name="connsiteX41" fmla="*/ 70466 w 309481"/>
                <a:gd name="connsiteY41" fmla="*/ 51409 h 213252"/>
                <a:gd name="connsiteX42" fmla="*/ 73323 w 309481"/>
                <a:gd name="connsiteY42" fmla="*/ 47601 h 213252"/>
                <a:gd name="connsiteX43" fmla="*/ 73323 w 309481"/>
                <a:gd name="connsiteY43" fmla="*/ 40937 h 213252"/>
                <a:gd name="connsiteX44" fmla="*/ 77132 w 309481"/>
                <a:gd name="connsiteY44" fmla="*/ 37129 h 213252"/>
                <a:gd name="connsiteX45" fmla="*/ 83798 w 309481"/>
                <a:gd name="connsiteY45" fmla="*/ 37129 h 213252"/>
                <a:gd name="connsiteX46" fmla="*/ 103795 w 309481"/>
                <a:gd name="connsiteY46" fmla="*/ 43793 h 213252"/>
                <a:gd name="connsiteX47" fmla="*/ 110461 w 309481"/>
                <a:gd name="connsiteY47" fmla="*/ 47601 h 213252"/>
                <a:gd name="connsiteX48" fmla="*/ 114270 w 309481"/>
                <a:gd name="connsiteY48" fmla="*/ 47601 h 213252"/>
                <a:gd name="connsiteX49" fmla="*/ 117127 w 309481"/>
                <a:gd name="connsiteY49" fmla="*/ 43793 h 213252"/>
                <a:gd name="connsiteX50" fmla="*/ 117127 w 309481"/>
                <a:gd name="connsiteY50" fmla="*/ 40937 h 213252"/>
                <a:gd name="connsiteX51" fmla="*/ 114270 w 309481"/>
                <a:gd name="connsiteY51" fmla="*/ 37129 h 213252"/>
                <a:gd name="connsiteX52" fmla="*/ 110461 w 309481"/>
                <a:gd name="connsiteY52" fmla="*/ 37129 h 213252"/>
                <a:gd name="connsiteX53" fmla="*/ 103795 w 309481"/>
                <a:gd name="connsiteY53" fmla="*/ 33321 h 213252"/>
                <a:gd name="connsiteX54" fmla="*/ 100938 w 309481"/>
                <a:gd name="connsiteY54" fmla="*/ 29513 h 213252"/>
                <a:gd name="connsiteX55" fmla="*/ 97130 w 309481"/>
                <a:gd name="connsiteY55" fmla="*/ 29513 h 213252"/>
                <a:gd name="connsiteX56" fmla="*/ 110461 w 309481"/>
                <a:gd name="connsiteY56" fmla="*/ 7616 h 213252"/>
                <a:gd name="connsiteX57" fmla="*/ 107604 w 309481"/>
                <a:gd name="connsiteY57" fmla="*/ 3808 h 213252"/>
                <a:gd name="connsiteX58" fmla="*/ 100938 w 309481"/>
                <a:gd name="connsiteY58" fmla="*/ 0 h 213252"/>
                <a:gd name="connsiteX59" fmla="*/ 90464 w 309481"/>
                <a:gd name="connsiteY59" fmla="*/ 0 h 213252"/>
                <a:gd name="connsiteX60" fmla="*/ 86655 w 309481"/>
                <a:gd name="connsiteY60" fmla="*/ 7616 h 213252"/>
                <a:gd name="connsiteX61" fmla="*/ 79989 w 309481"/>
                <a:gd name="connsiteY61" fmla="*/ 11424 h 213252"/>
                <a:gd name="connsiteX62" fmla="*/ 77132 w 309481"/>
                <a:gd name="connsiteY62" fmla="*/ 19040 h 213252"/>
                <a:gd name="connsiteX63" fmla="*/ 73323 w 309481"/>
                <a:gd name="connsiteY63" fmla="*/ 19040 h 213252"/>
                <a:gd name="connsiteX64" fmla="*/ 63801 w 309481"/>
                <a:gd name="connsiteY64" fmla="*/ 7616 h 213252"/>
                <a:gd name="connsiteX65" fmla="*/ 57135 w 309481"/>
                <a:gd name="connsiteY65" fmla="*/ 7616 h 213252"/>
                <a:gd name="connsiteX66" fmla="*/ 57135 w 309481"/>
                <a:gd name="connsiteY66" fmla="*/ 15232 h 213252"/>
                <a:gd name="connsiteX67" fmla="*/ 53326 w 309481"/>
                <a:gd name="connsiteY67" fmla="*/ 19040 h 213252"/>
                <a:gd name="connsiteX68" fmla="*/ 53326 w 309481"/>
                <a:gd name="connsiteY68" fmla="*/ 25705 h 213252"/>
                <a:gd name="connsiteX69" fmla="*/ 59992 w 309481"/>
                <a:gd name="connsiteY69" fmla="*/ 33321 h 213252"/>
                <a:gd name="connsiteX70" fmla="*/ 59992 w 309481"/>
                <a:gd name="connsiteY70" fmla="*/ 37129 h 213252"/>
                <a:gd name="connsiteX71" fmla="*/ 36185 w 309481"/>
                <a:gd name="connsiteY71" fmla="*/ 37129 h 213252"/>
                <a:gd name="connsiteX72" fmla="*/ 50469 w 309481"/>
                <a:gd name="connsiteY72" fmla="*/ 51409 h 213252"/>
                <a:gd name="connsiteX73" fmla="*/ 39995 w 309481"/>
                <a:gd name="connsiteY73" fmla="*/ 59025 h 213252"/>
                <a:gd name="connsiteX74" fmla="*/ 43803 w 309481"/>
                <a:gd name="connsiteY74" fmla="*/ 59025 h 213252"/>
                <a:gd name="connsiteX75" fmla="*/ 43803 w 309481"/>
                <a:gd name="connsiteY75" fmla="*/ 66641 h 213252"/>
                <a:gd name="connsiteX76" fmla="*/ 29520 w 309481"/>
                <a:gd name="connsiteY76" fmla="*/ 73306 h 213252"/>
                <a:gd name="connsiteX77" fmla="*/ 2857 w 309481"/>
                <a:gd name="connsiteY77" fmla="*/ 73306 h 213252"/>
                <a:gd name="connsiteX78" fmla="*/ 0 w 309481"/>
                <a:gd name="connsiteY78" fmla="*/ 77114 h 213252"/>
                <a:gd name="connsiteX79" fmla="*/ 0 w 309481"/>
                <a:gd name="connsiteY79" fmla="*/ 88538 h 213252"/>
                <a:gd name="connsiteX80" fmla="*/ 9523 w 309481"/>
                <a:gd name="connsiteY80" fmla="*/ 88538 h 213252"/>
                <a:gd name="connsiteX81" fmla="*/ 16188 w 309481"/>
                <a:gd name="connsiteY81" fmla="*/ 95202 h 213252"/>
                <a:gd name="connsiteX82" fmla="*/ 19997 w 309481"/>
                <a:gd name="connsiteY82" fmla="*/ 95202 h 213252"/>
                <a:gd name="connsiteX83" fmla="*/ 22854 w 309481"/>
                <a:gd name="connsiteY83" fmla="*/ 99010 h 213252"/>
                <a:gd name="connsiteX84" fmla="*/ 29520 w 309481"/>
                <a:gd name="connsiteY84" fmla="*/ 99010 h 213252"/>
                <a:gd name="connsiteX85" fmla="*/ 36185 w 309481"/>
                <a:gd name="connsiteY85" fmla="*/ 106626 h 213252"/>
                <a:gd name="connsiteX86" fmla="*/ 36185 w 309481"/>
                <a:gd name="connsiteY86" fmla="*/ 110434 h 213252"/>
                <a:gd name="connsiteX87" fmla="*/ 33329 w 309481"/>
                <a:gd name="connsiteY87" fmla="*/ 114243 h 213252"/>
                <a:gd name="connsiteX88" fmla="*/ 33329 w 309481"/>
                <a:gd name="connsiteY88" fmla="*/ 124715 h 213252"/>
                <a:gd name="connsiteX89" fmla="*/ 36185 w 309481"/>
                <a:gd name="connsiteY89" fmla="*/ 128523 h 213252"/>
                <a:gd name="connsiteX90" fmla="*/ 43803 w 309481"/>
                <a:gd name="connsiteY90" fmla="*/ 132331 h 213252"/>
                <a:gd name="connsiteX91" fmla="*/ 50469 w 309481"/>
                <a:gd name="connsiteY91" fmla="*/ 139947 h 213252"/>
                <a:gd name="connsiteX92" fmla="*/ 50469 w 309481"/>
                <a:gd name="connsiteY92" fmla="*/ 150419 h 213252"/>
                <a:gd name="connsiteX93" fmla="*/ 46660 w 309481"/>
                <a:gd name="connsiteY93" fmla="*/ 158035 h 213252"/>
                <a:gd name="connsiteX94" fmla="*/ 39995 w 309481"/>
                <a:gd name="connsiteY94" fmla="*/ 161844 h 213252"/>
                <a:gd name="connsiteX95" fmla="*/ 36185 w 309481"/>
                <a:gd name="connsiteY95" fmla="*/ 168508 h 213252"/>
                <a:gd name="connsiteX96" fmla="*/ 33329 w 309481"/>
                <a:gd name="connsiteY96" fmla="*/ 172316 h 213252"/>
                <a:gd name="connsiteX97" fmla="*/ 33329 w 309481"/>
                <a:gd name="connsiteY97" fmla="*/ 187548 h 213252"/>
                <a:gd name="connsiteX98" fmla="*/ 36185 w 309481"/>
                <a:gd name="connsiteY98" fmla="*/ 191356 h 213252"/>
                <a:gd name="connsiteX99" fmla="*/ 43803 w 309481"/>
                <a:gd name="connsiteY99" fmla="*/ 194212 h 213252"/>
                <a:gd name="connsiteX100" fmla="*/ 46660 w 309481"/>
                <a:gd name="connsiteY100" fmla="*/ 198020 h 213252"/>
                <a:gd name="connsiteX101" fmla="*/ 50469 w 309481"/>
                <a:gd name="connsiteY101" fmla="*/ 198020 h 213252"/>
                <a:gd name="connsiteX102" fmla="*/ 59992 w 309481"/>
                <a:gd name="connsiteY102" fmla="*/ 187548 h 213252"/>
                <a:gd name="connsiteX103" fmla="*/ 66658 w 309481"/>
                <a:gd name="connsiteY103" fmla="*/ 183740 h 213252"/>
                <a:gd name="connsiteX104" fmla="*/ 70466 w 309481"/>
                <a:gd name="connsiteY104" fmla="*/ 179932 h 213252"/>
                <a:gd name="connsiteX105" fmla="*/ 77132 w 309481"/>
                <a:gd name="connsiteY105" fmla="*/ 179932 h 213252"/>
                <a:gd name="connsiteX106" fmla="*/ 79989 w 309481"/>
                <a:gd name="connsiteY106" fmla="*/ 183740 h 213252"/>
                <a:gd name="connsiteX107" fmla="*/ 83798 w 309481"/>
                <a:gd name="connsiteY107" fmla="*/ 191356 h 213252"/>
                <a:gd name="connsiteX108" fmla="*/ 86655 w 309481"/>
                <a:gd name="connsiteY108" fmla="*/ 194212 h 213252"/>
                <a:gd name="connsiteX109" fmla="*/ 90464 w 309481"/>
                <a:gd name="connsiteY109" fmla="*/ 194212 h 213252"/>
                <a:gd name="connsiteX110" fmla="*/ 90464 w 309481"/>
                <a:gd name="connsiteY110" fmla="*/ 176124 h 213252"/>
                <a:gd name="connsiteX111" fmla="*/ 97130 w 309481"/>
                <a:gd name="connsiteY111" fmla="*/ 168508 h 213252"/>
                <a:gd name="connsiteX112" fmla="*/ 103795 w 309481"/>
                <a:gd name="connsiteY112" fmla="*/ 164700 h 213252"/>
                <a:gd name="connsiteX113" fmla="*/ 114270 w 309481"/>
                <a:gd name="connsiteY113" fmla="*/ 164700 h 213252"/>
                <a:gd name="connsiteX114" fmla="*/ 120936 w 309481"/>
                <a:gd name="connsiteY114" fmla="*/ 172316 h 213252"/>
                <a:gd name="connsiteX115" fmla="*/ 123793 w 309481"/>
                <a:gd name="connsiteY115" fmla="*/ 158035 h 213252"/>
                <a:gd name="connsiteX116" fmla="*/ 120936 w 309481"/>
                <a:gd name="connsiteY116" fmla="*/ 158035 h 213252"/>
                <a:gd name="connsiteX117" fmla="*/ 117127 w 309481"/>
                <a:gd name="connsiteY117" fmla="*/ 154227 h 213252"/>
                <a:gd name="connsiteX118" fmla="*/ 117127 w 309481"/>
                <a:gd name="connsiteY118" fmla="*/ 150419 h 213252"/>
                <a:gd name="connsiteX119" fmla="*/ 123793 w 309481"/>
                <a:gd name="connsiteY119" fmla="*/ 142803 h 213252"/>
                <a:gd name="connsiteX120" fmla="*/ 127601 w 309481"/>
                <a:gd name="connsiteY120" fmla="*/ 142803 h 213252"/>
                <a:gd name="connsiteX121" fmla="*/ 130459 w 309481"/>
                <a:gd name="connsiteY121" fmla="*/ 139947 h 213252"/>
                <a:gd name="connsiteX122" fmla="*/ 130459 w 309481"/>
                <a:gd name="connsiteY122" fmla="*/ 124715 h 213252"/>
                <a:gd name="connsiteX123" fmla="*/ 134267 w 309481"/>
                <a:gd name="connsiteY123" fmla="*/ 120907 h 213252"/>
                <a:gd name="connsiteX124" fmla="*/ 144742 w 309481"/>
                <a:gd name="connsiteY124" fmla="*/ 120907 h 213252"/>
                <a:gd name="connsiteX125" fmla="*/ 154265 w 309481"/>
                <a:gd name="connsiteY125" fmla="*/ 132331 h 213252"/>
                <a:gd name="connsiteX126" fmla="*/ 154265 w 309481"/>
                <a:gd name="connsiteY126" fmla="*/ 150419 h 213252"/>
                <a:gd name="connsiteX127" fmla="*/ 164739 w 309481"/>
                <a:gd name="connsiteY127" fmla="*/ 150419 h 213252"/>
                <a:gd name="connsiteX128" fmla="*/ 171405 w 309481"/>
                <a:gd name="connsiteY128" fmla="*/ 191356 h 213252"/>
                <a:gd name="connsiteX129" fmla="*/ 171405 w 309481"/>
                <a:gd name="connsiteY129" fmla="*/ 194212 h 213252"/>
                <a:gd name="connsiteX130" fmla="*/ 188546 w 309481"/>
                <a:gd name="connsiteY130" fmla="*/ 213253 h 213252"/>
                <a:gd name="connsiteX131" fmla="*/ 191402 w 309481"/>
                <a:gd name="connsiteY131" fmla="*/ 213253 h 213252"/>
                <a:gd name="connsiteX132" fmla="*/ 195211 w 309481"/>
                <a:gd name="connsiteY132" fmla="*/ 209445 h 213252"/>
                <a:gd name="connsiteX133" fmla="*/ 201877 w 309481"/>
                <a:gd name="connsiteY133" fmla="*/ 205636 h 213252"/>
                <a:gd name="connsiteX134" fmla="*/ 204734 w 309481"/>
                <a:gd name="connsiteY134" fmla="*/ 198020 h 213252"/>
                <a:gd name="connsiteX135" fmla="*/ 208543 w 309481"/>
                <a:gd name="connsiteY135" fmla="*/ 194212 h 213252"/>
                <a:gd name="connsiteX136" fmla="*/ 218065 w 309481"/>
                <a:gd name="connsiteY136" fmla="*/ 194212 h 213252"/>
                <a:gd name="connsiteX137" fmla="*/ 221874 w 309481"/>
                <a:gd name="connsiteY137" fmla="*/ 191356 h 213252"/>
                <a:gd name="connsiteX138" fmla="*/ 224731 w 309481"/>
                <a:gd name="connsiteY138" fmla="*/ 183740 h 213252"/>
                <a:gd name="connsiteX139" fmla="*/ 228540 w 309481"/>
                <a:gd name="connsiteY139" fmla="*/ 179932 h 213252"/>
                <a:gd name="connsiteX140" fmla="*/ 241871 w 309481"/>
                <a:gd name="connsiteY140" fmla="*/ 172316 h 213252"/>
                <a:gd name="connsiteX141" fmla="*/ 255203 w 309481"/>
                <a:gd name="connsiteY141" fmla="*/ 172316 h 213252"/>
                <a:gd name="connsiteX142" fmla="*/ 255203 w 309481"/>
                <a:gd name="connsiteY142" fmla="*/ 183740 h 213252"/>
                <a:gd name="connsiteX143" fmla="*/ 275200 w 309481"/>
                <a:gd name="connsiteY143" fmla="*/ 176124 h 213252"/>
                <a:gd name="connsiteX144" fmla="*/ 288532 w 309481"/>
                <a:gd name="connsiteY144" fmla="*/ 176124 h 213252"/>
                <a:gd name="connsiteX145" fmla="*/ 292341 w 309481"/>
                <a:gd name="connsiteY145" fmla="*/ 179932 h 213252"/>
                <a:gd name="connsiteX146" fmla="*/ 305672 w 309481"/>
                <a:gd name="connsiteY146" fmla="*/ 179932 h 213252"/>
                <a:gd name="connsiteX147" fmla="*/ 309482 w 309481"/>
                <a:gd name="connsiteY147" fmla="*/ 176124 h 213252"/>
                <a:gd name="connsiteX148" fmla="*/ 302816 w 309481"/>
                <a:gd name="connsiteY148" fmla="*/ 168508 h 213252"/>
                <a:gd name="connsiteX149" fmla="*/ 299006 w 309481"/>
                <a:gd name="connsiteY149" fmla="*/ 168508 h 21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09481" h="213252">
                  <a:moveTo>
                    <a:pt x="296150" y="164700"/>
                  </a:moveTo>
                  <a:lnTo>
                    <a:pt x="288532" y="150419"/>
                  </a:lnTo>
                  <a:lnTo>
                    <a:pt x="288532" y="124715"/>
                  </a:lnTo>
                  <a:lnTo>
                    <a:pt x="285675" y="120907"/>
                  </a:lnTo>
                  <a:lnTo>
                    <a:pt x="279009" y="117099"/>
                  </a:lnTo>
                  <a:lnTo>
                    <a:pt x="275200" y="117099"/>
                  </a:lnTo>
                  <a:lnTo>
                    <a:pt x="268535" y="114243"/>
                  </a:lnTo>
                  <a:lnTo>
                    <a:pt x="255203" y="114243"/>
                  </a:lnTo>
                  <a:lnTo>
                    <a:pt x="252347" y="117099"/>
                  </a:lnTo>
                  <a:lnTo>
                    <a:pt x="245681" y="117099"/>
                  </a:lnTo>
                  <a:lnTo>
                    <a:pt x="239015" y="110434"/>
                  </a:lnTo>
                  <a:lnTo>
                    <a:pt x="239015" y="102818"/>
                  </a:lnTo>
                  <a:lnTo>
                    <a:pt x="241871" y="95202"/>
                  </a:lnTo>
                  <a:lnTo>
                    <a:pt x="241871" y="88538"/>
                  </a:lnTo>
                  <a:lnTo>
                    <a:pt x="231397" y="88538"/>
                  </a:lnTo>
                  <a:lnTo>
                    <a:pt x="231397" y="73306"/>
                  </a:lnTo>
                  <a:lnTo>
                    <a:pt x="221874" y="69498"/>
                  </a:lnTo>
                  <a:lnTo>
                    <a:pt x="215208" y="77114"/>
                  </a:lnTo>
                  <a:lnTo>
                    <a:pt x="191402" y="77114"/>
                  </a:lnTo>
                  <a:lnTo>
                    <a:pt x="188546" y="80922"/>
                  </a:lnTo>
                  <a:lnTo>
                    <a:pt x="180928" y="84730"/>
                  </a:lnTo>
                  <a:lnTo>
                    <a:pt x="174262" y="84730"/>
                  </a:lnTo>
                  <a:lnTo>
                    <a:pt x="174262" y="80922"/>
                  </a:lnTo>
                  <a:lnTo>
                    <a:pt x="171405" y="80922"/>
                  </a:lnTo>
                  <a:lnTo>
                    <a:pt x="164739" y="84730"/>
                  </a:lnTo>
                  <a:lnTo>
                    <a:pt x="147599" y="66641"/>
                  </a:lnTo>
                  <a:lnTo>
                    <a:pt x="144742" y="69498"/>
                  </a:lnTo>
                  <a:lnTo>
                    <a:pt x="138076" y="73306"/>
                  </a:lnTo>
                  <a:lnTo>
                    <a:pt x="134267" y="77114"/>
                  </a:lnTo>
                  <a:lnTo>
                    <a:pt x="123793" y="77114"/>
                  </a:lnTo>
                  <a:lnTo>
                    <a:pt x="117127" y="69498"/>
                  </a:lnTo>
                  <a:lnTo>
                    <a:pt x="103795" y="69498"/>
                  </a:lnTo>
                  <a:lnTo>
                    <a:pt x="97130" y="66641"/>
                  </a:lnTo>
                  <a:lnTo>
                    <a:pt x="86655" y="66641"/>
                  </a:lnTo>
                  <a:lnTo>
                    <a:pt x="83798" y="69498"/>
                  </a:lnTo>
                  <a:lnTo>
                    <a:pt x="77132" y="69498"/>
                  </a:lnTo>
                  <a:lnTo>
                    <a:pt x="70466" y="73306"/>
                  </a:lnTo>
                  <a:lnTo>
                    <a:pt x="66658" y="69498"/>
                  </a:lnTo>
                  <a:lnTo>
                    <a:pt x="66658" y="66641"/>
                  </a:lnTo>
                  <a:lnTo>
                    <a:pt x="63801" y="62833"/>
                  </a:lnTo>
                  <a:lnTo>
                    <a:pt x="63801" y="55217"/>
                  </a:lnTo>
                  <a:lnTo>
                    <a:pt x="70466" y="51409"/>
                  </a:lnTo>
                  <a:lnTo>
                    <a:pt x="73323" y="47601"/>
                  </a:lnTo>
                  <a:lnTo>
                    <a:pt x="73323" y="40937"/>
                  </a:lnTo>
                  <a:lnTo>
                    <a:pt x="77132" y="37129"/>
                  </a:lnTo>
                  <a:lnTo>
                    <a:pt x="83798" y="37129"/>
                  </a:lnTo>
                  <a:lnTo>
                    <a:pt x="103795" y="43793"/>
                  </a:lnTo>
                  <a:lnTo>
                    <a:pt x="110461" y="47601"/>
                  </a:lnTo>
                  <a:lnTo>
                    <a:pt x="114270" y="47601"/>
                  </a:lnTo>
                  <a:lnTo>
                    <a:pt x="117127" y="43793"/>
                  </a:lnTo>
                  <a:lnTo>
                    <a:pt x="117127" y="40937"/>
                  </a:lnTo>
                  <a:lnTo>
                    <a:pt x="114270" y="37129"/>
                  </a:lnTo>
                  <a:lnTo>
                    <a:pt x="110461" y="37129"/>
                  </a:lnTo>
                  <a:lnTo>
                    <a:pt x="103795" y="33321"/>
                  </a:lnTo>
                  <a:lnTo>
                    <a:pt x="100938" y="29513"/>
                  </a:lnTo>
                  <a:lnTo>
                    <a:pt x="97130" y="29513"/>
                  </a:lnTo>
                  <a:lnTo>
                    <a:pt x="110461" y="7616"/>
                  </a:lnTo>
                  <a:lnTo>
                    <a:pt x="107604" y="3808"/>
                  </a:lnTo>
                  <a:lnTo>
                    <a:pt x="100938" y="0"/>
                  </a:lnTo>
                  <a:lnTo>
                    <a:pt x="90464" y="0"/>
                  </a:lnTo>
                  <a:lnTo>
                    <a:pt x="86655" y="7616"/>
                  </a:lnTo>
                  <a:lnTo>
                    <a:pt x="79989" y="11424"/>
                  </a:lnTo>
                  <a:lnTo>
                    <a:pt x="77132" y="19040"/>
                  </a:lnTo>
                  <a:lnTo>
                    <a:pt x="73323" y="19040"/>
                  </a:lnTo>
                  <a:lnTo>
                    <a:pt x="63801" y="7616"/>
                  </a:lnTo>
                  <a:lnTo>
                    <a:pt x="57135" y="7616"/>
                  </a:lnTo>
                  <a:lnTo>
                    <a:pt x="57135" y="15232"/>
                  </a:lnTo>
                  <a:lnTo>
                    <a:pt x="53326" y="19040"/>
                  </a:lnTo>
                  <a:lnTo>
                    <a:pt x="53326" y="25705"/>
                  </a:lnTo>
                  <a:lnTo>
                    <a:pt x="59992" y="33321"/>
                  </a:lnTo>
                  <a:lnTo>
                    <a:pt x="59992" y="37129"/>
                  </a:lnTo>
                  <a:lnTo>
                    <a:pt x="36185" y="37129"/>
                  </a:lnTo>
                  <a:lnTo>
                    <a:pt x="50469" y="51409"/>
                  </a:lnTo>
                  <a:lnTo>
                    <a:pt x="39995" y="59025"/>
                  </a:lnTo>
                  <a:lnTo>
                    <a:pt x="43803" y="59025"/>
                  </a:lnTo>
                  <a:lnTo>
                    <a:pt x="43803" y="66641"/>
                  </a:lnTo>
                  <a:lnTo>
                    <a:pt x="29520" y="73306"/>
                  </a:lnTo>
                  <a:lnTo>
                    <a:pt x="2857" y="73306"/>
                  </a:lnTo>
                  <a:lnTo>
                    <a:pt x="0" y="77114"/>
                  </a:lnTo>
                  <a:lnTo>
                    <a:pt x="0" y="88538"/>
                  </a:lnTo>
                  <a:lnTo>
                    <a:pt x="9523" y="88538"/>
                  </a:lnTo>
                  <a:lnTo>
                    <a:pt x="16188" y="95202"/>
                  </a:lnTo>
                  <a:lnTo>
                    <a:pt x="19997" y="95202"/>
                  </a:lnTo>
                  <a:lnTo>
                    <a:pt x="22854" y="99010"/>
                  </a:lnTo>
                  <a:lnTo>
                    <a:pt x="29520" y="99010"/>
                  </a:lnTo>
                  <a:lnTo>
                    <a:pt x="36185" y="106626"/>
                  </a:lnTo>
                  <a:lnTo>
                    <a:pt x="36185" y="110434"/>
                  </a:lnTo>
                  <a:lnTo>
                    <a:pt x="33329" y="114243"/>
                  </a:lnTo>
                  <a:lnTo>
                    <a:pt x="33329" y="124715"/>
                  </a:lnTo>
                  <a:lnTo>
                    <a:pt x="36185" y="128523"/>
                  </a:lnTo>
                  <a:lnTo>
                    <a:pt x="43803" y="132331"/>
                  </a:lnTo>
                  <a:lnTo>
                    <a:pt x="50469" y="139947"/>
                  </a:lnTo>
                  <a:lnTo>
                    <a:pt x="50469" y="150419"/>
                  </a:lnTo>
                  <a:lnTo>
                    <a:pt x="46660" y="158035"/>
                  </a:lnTo>
                  <a:lnTo>
                    <a:pt x="39995" y="161844"/>
                  </a:lnTo>
                  <a:lnTo>
                    <a:pt x="36185" y="168508"/>
                  </a:lnTo>
                  <a:lnTo>
                    <a:pt x="33329" y="172316"/>
                  </a:lnTo>
                  <a:lnTo>
                    <a:pt x="33329" y="187548"/>
                  </a:lnTo>
                  <a:lnTo>
                    <a:pt x="36185" y="191356"/>
                  </a:lnTo>
                  <a:lnTo>
                    <a:pt x="43803" y="194212"/>
                  </a:lnTo>
                  <a:lnTo>
                    <a:pt x="46660" y="198020"/>
                  </a:lnTo>
                  <a:lnTo>
                    <a:pt x="50469" y="198020"/>
                  </a:lnTo>
                  <a:lnTo>
                    <a:pt x="59992" y="187548"/>
                  </a:lnTo>
                  <a:lnTo>
                    <a:pt x="66658" y="183740"/>
                  </a:lnTo>
                  <a:lnTo>
                    <a:pt x="70466" y="179932"/>
                  </a:lnTo>
                  <a:lnTo>
                    <a:pt x="77132" y="179932"/>
                  </a:lnTo>
                  <a:lnTo>
                    <a:pt x="79989" y="183740"/>
                  </a:lnTo>
                  <a:lnTo>
                    <a:pt x="83798" y="191356"/>
                  </a:lnTo>
                  <a:lnTo>
                    <a:pt x="86655" y="194212"/>
                  </a:lnTo>
                  <a:lnTo>
                    <a:pt x="90464" y="194212"/>
                  </a:lnTo>
                  <a:lnTo>
                    <a:pt x="90464" y="176124"/>
                  </a:lnTo>
                  <a:lnTo>
                    <a:pt x="97130" y="168508"/>
                  </a:lnTo>
                  <a:lnTo>
                    <a:pt x="103795" y="164700"/>
                  </a:lnTo>
                  <a:lnTo>
                    <a:pt x="114270" y="164700"/>
                  </a:lnTo>
                  <a:lnTo>
                    <a:pt x="120936" y="172316"/>
                  </a:lnTo>
                  <a:lnTo>
                    <a:pt x="123793" y="158035"/>
                  </a:lnTo>
                  <a:lnTo>
                    <a:pt x="120936" y="158035"/>
                  </a:lnTo>
                  <a:lnTo>
                    <a:pt x="117127" y="154227"/>
                  </a:lnTo>
                  <a:lnTo>
                    <a:pt x="117127" y="150419"/>
                  </a:lnTo>
                  <a:lnTo>
                    <a:pt x="123793" y="142803"/>
                  </a:lnTo>
                  <a:lnTo>
                    <a:pt x="127601" y="142803"/>
                  </a:lnTo>
                  <a:lnTo>
                    <a:pt x="130459" y="139947"/>
                  </a:lnTo>
                  <a:lnTo>
                    <a:pt x="130459" y="124715"/>
                  </a:lnTo>
                  <a:lnTo>
                    <a:pt x="134267" y="120907"/>
                  </a:lnTo>
                  <a:lnTo>
                    <a:pt x="144742" y="120907"/>
                  </a:lnTo>
                  <a:lnTo>
                    <a:pt x="154265" y="132331"/>
                  </a:lnTo>
                  <a:lnTo>
                    <a:pt x="154265" y="150419"/>
                  </a:lnTo>
                  <a:lnTo>
                    <a:pt x="164739" y="150419"/>
                  </a:lnTo>
                  <a:lnTo>
                    <a:pt x="171405" y="191356"/>
                  </a:lnTo>
                  <a:lnTo>
                    <a:pt x="171405" y="194212"/>
                  </a:lnTo>
                  <a:lnTo>
                    <a:pt x="188546" y="213253"/>
                  </a:lnTo>
                  <a:lnTo>
                    <a:pt x="191402" y="213253"/>
                  </a:lnTo>
                  <a:lnTo>
                    <a:pt x="195211" y="209445"/>
                  </a:lnTo>
                  <a:lnTo>
                    <a:pt x="201877" y="205636"/>
                  </a:lnTo>
                  <a:lnTo>
                    <a:pt x="204734" y="198020"/>
                  </a:lnTo>
                  <a:lnTo>
                    <a:pt x="208543" y="194212"/>
                  </a:lnTo>
                  <a:lnTo>
                    <a:pt x="218065" y="194212"/>
                  </a:lnTo>
                  <a:lnTo>
                    <a:pt x="221874" y="191356"/>
                  </a:lnTo>
                  <a:lnTo>
                    <a:pt x="224731" y="183740"/>
                  </a:lnTo>
                  <a:lnTo>
                    <a:pt x="228540" y="179932"/>
                  </a:lnTo>
                  <a:lnTo>
                    <a:pt x="241871" y="172316"/>
                  </a:lnTo>
                  <a:lnTo>
                    <a:pt x="255203" y="172316"/>
                  </a:lnTo>
                  <a:lnTo>
                    <a:pt x="255203" y="183740"/>
                  </a:lnTo>
                  <a:lnTo>
                    <a:pt x="275200" y="176124"/>
                  </a:lnTo>
                  <a:lnTo>
                    <a:pt x="288532" y="176124"/>
                  </a:lnTo>
                  <a:lnTo>
                    <a:pt x="292341" y="179932"/>
                  </a:lnTo>
                  <a:lnTo>
                    <a:pt x="305672" y="179932"/>
                  </a:lnTo>
                  <a:lnTo>
                    <a:pt x="309482" y="176124"/>
                  </a:lnTo>
                  <a:lnTo>
                    <a:pt x="302816" y="168508"/>
                  </a:lnTo>
                  <a:lnTo>
                    <a:pt x="299006" y="168508"/>
                  </a:lnTo>
                  <a:close/>
                </a:path>
              </a:pathLst>
            </a:custGeom>
            <a:noFill/>
            <a:ln w="2379" cap="flat">
              <a:solidFill>
                <a:srgbClr val="FFFFFF"/>
              </a:solidFill>
              <a:prstDash val="solid"/>
              <a:round/>
            </a:ln>
          </p:spPr>
          <p:txBody>
            <a:bodyPr rtlCol="0" anchor="ctr"/>
            <a:lstStyle/>
            <a:p>
              <a:endParaRPr lang="en-US" noProof="0" dirty="0"/>
            </a:p>
          </p:txBody>
        </p:sp>
        <p:sp>
          <p:nvSpPr>
            <p:cNvPr id="6184" name="Serbest Form 6183">
              <a:extLst>
                <a:ext uri="{FF2B5EF4-FFF2-40B4-BE49-F238E27FC236}">
                  <a16:creationId xmlns:a16="http://schemas.microsoft.com/office/drawing/2014/main" id="{0FDB8AD5-0BC7-CF47-8D29-7D606F5054BF}"/>
                </a:ext>
              </a:extLst>
            </p:cNvPr>
            <p:cNvSpPr/>
            <p:nvPr/>
          </p:nvSpPr>
          <p:spPr>
            <a:xfrm>
              <a:off x="10177347" y="2767345"/>
              <a:ext cx="77132" cy="174219"/>
            </a:xfrm>
            <a:custGeom>
              <a:avLst/>
              <a:gdLst>
                <a:gd name="connsiteX0" fmla="*/ 53326 w 77132"/>
                <a:gd name="connsiteY0" fmla="*/ 174220 h 174219"/>
                <a:gd name="connsiteX1" fmla="*/ 53326 w 77132"/>
                <a:gd name="connsiteY1" fmla="*/ 142803 h 174219"/>
                <a:gd name="connsiteX2" fmla="*/ 57135 w 77132"/>
                <a:gd name="connsiteY2" fmla="*/ 138995 h 174219"/>
                <a:gd name="connsiteX3" fmla="*/ 64754 w 77132"/>
                <a:gd name="connsiteY3" fmla="*/ 123763 h 174219"/>
                <a:gd name="connsiteX4" fmla="*/ 64754 w 77132"/>
                <a:gd name="connsiteY4" fmla="*/ 65689 h 174219"/>
                <a:gd name="connsiteX5" fmla="*/ 69515 w 77132"/>
                <a:gd name="connsiteY5" fmla="*/ 61881 h 174219"/>
                <a:gd name="connsiteX6" fmla="*/ 73324 w 77132"/>
                <a:gd name="connsiteY6" fmla="*/ 54265 h 174219"/>
                <a:gd name="connsiteX7" fmla="*/ 73324 w 77132"/>
                <a:gd name="connsiteY7" fmla="*/ 34273 h 174219"/>
                <a:gd name="connsiteX8" fmla="*/ 77132 w 77132"/>
                <a:gd name="connsiteY8" fmla="*/ 22848 h 174219"/>
                <a:gd name="connsiteX9" fmla="*/ 77132 w 77132"/>
                <a:gd name="connsiteY9" fmla="*/ 15232 h 174219"/>
                <a:gd name="connsiteX10" fmla="*/ 45709 w 77132"/>
                <a:gd name="connsiteY10" fmla="*/ 0 h 174219"/>
                <a:gd name="connsiteX11" fmla="*/ 30473 w 77132"/>
                <a:gd name="connsiteY11" fmla="*/ 19040 h 174219"/>
                <a:gd name="connsiteX12" fmla="*/ 26663 w 77132"/>
                <a:gd name="connsiteY12" fmla="*/ 26656 h 174219"/>
                <a:gd name="connsiteX13" fmla="*/ 19045 w 77132"/>
                <a:gd name="connsiteY13" fmla="*/ 50457 h 174219"/>
                <a:gd name="connsiteX14" fmla="*/ 7618 w 77132"/>
                <a:gd name="connsiteY14" fmla="*/ 73306 h 174219"/>
                <a:gd name="connsiteX15" fmla="*/ 0 w 77132"/>
                <a:gd name="connsiteY15" fmla="*/ 96154 h 174219"/>
                <a:gd name="connsiteX16" fmla="*/ 0 w 77132"/>
                <a:gd name="connsiteY16" fmla="*/ 108530 h 174219"/>
                <a:gd name="connsiteX17" fmla="*/ 2857 w 77132"/>
                <a:gd name="connsiteY17" fmla="*/ 116147 h 174219"/>
                <a:gd name="connsiteX18" fmla="*/ 11428 w 77132"/>
                <a:gd name="connsiteY18" fmla="*/ 123763 h 174219"/>
                <a:gd name="connsiteX19" fmla="*/ 15236 w 77132"/>
                <a:gd name="connsiteY19" fmla="*/ 131379 h 174219"/>
                <a:gd name="connsiteX20" fmla="*/ 22854 w 77132"/>
                <a:gd name="connsiteY20" fmla="*/ 135187 h 174219"/>
                <a:gd name="connsiteX21" fmla="*/ 26663 w 77132"/>
                <a:gd name="connsiteY21" fmla="*/ 142803 h 174219"/>
                <a:gd name="connsiteX22" fmla="*/ 26663 w 77132"/>
                <a:gd name="connsiteY22" fmla="*/ 146611 h 174219"/>
                <a:gd name="connsiteX23" fmla="*/ 30473 w 77132"/>
                <a:gd name="connsiteY23" fmla="*/ 150419 h 174219"/>
                <a:gd name="connsiteX24" fmla="*/ 38090 w 77132"/>
                <a:gd name="connsiteY24" fmla="*/ 166604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32" h="174219">
                  <a:moveTo>
                    <a:pt x="53326" y="174220"/>
                  </a:moveTo>
                  <a:lnTo>
                    <a:pt x="53326" y="142803"/>
                  </a:lnTo>
                  <a:lnTo>
                    <a:pt x="57135" y="138995"/>
                  </a:lnTo>
                  <a:lnTo>
                    <a:pt x="64754" y="123763"/>
                  </a:lnTo>
                  <a:lnTo>
                    <a:pt x="64754" y="65689"/>
                  </a:lnTo>
                  <a:lnTo>
                    <a:pt x="69515" y="61881"/>
                  </a:lnTo>
                  <a:lnTo>
                    <a:pt x="73324" y="54265"/>
                  </a:lnTo>
                  <a:lnTo>
                    <a:pt x="73324" y="34273"/>
                  </a:lnTo>
                  <a:lnTo>
                    <a:pt x="77132" y="22848"/>
                  </a:lnTo>
                  <a:lnTo>
                    <a:pt x="77132" y="15232"/>
                  </a:lnTo>
                  <a:lnTo>
                    <a:pt x="45709" y="0"/>
                  </a:lnTo>
                  <a:lnTo>
                    <a:pt x="30473" y="19040"/>
                  </a:lnTo>
                  <a:lnTo>
                    <a:pt x="26663" y="26656"/>
                  </a:lnTo>
                  <a:lnTo>
                    <a:pt x="19045" y="50457"/>
                  </a:lnTo>
                  <a:lnTo>
                    <a:pt x="7618" y="73306"/>
                  </a:lnTo>
                  <a:lnTo>
                    <a:pt x="0" y="96154"/>
                  </a:lnTo>
                  <a:lnTo>
                    <a:pt x="0" y="108530"/>
                  </a:lnTo>
                  <a:lnTo>
                    <a:pt x="2857" y="116147"/>
                  </a:lnTo>
                  <a:lnTo>
                    <a:pt x="11428" y="123763"/>
                  </a:lnTo>
                  <a:lnTo>
                    <a:pt x="15236" y="131379"/>
                  </a:lnTo>
                  <a:lnTo>
                    <a:pt x="22854" y="135187"/>
                  </a:lnTo>
                  <a:lnTo>
                    <a:pt x="26663" y="142803"/>
                  </a:lnTo>
                  <a:lnTo>
                    <a:pt x="26663" y="146611"/>
                  </a:lnTo>
                  <a:lnTo>
                    <a:pt x="30473" y="150419"/>
                  </a:lnTo>
                  <a:lnTo>
                    <a:pt x="38090" y="166604"/>
                  </a:lnTo>
                  <a:close/>
                </a:path>
              </a:pathLst>
            </a:custGeom>
            <a:solidFill>
              <a:srgbClr val="AFABAB"/>
            </a:solidFill>
            <a:ln w="9518" cap="flat">
              <a:noFill/>
              <a:prstDash val="solid"/>
              <a:miter/>
            </a:ln>
          </p:spPr>
          <p:txBody>
            <a:bodyPr rtlCol="0" anchor="ctr"/>
            <a:lstStyle/>
            <a:p>
              <a:endParaRPr lang="en-US" noProof="0" dirty="0"/>
            </a:p>
          </p:txBody>
        </p:sp>
        <p:sp>
          <p:nvSpPr>
            <p:cNvPr id="6185" name="Serbest Form 6184">
              <a:extLst>
                <a:ext uri="{FF2B5EF4-FFF2-40B4-BE49-F238E27FC236}">
                  <a16:creationId xmlns:a16="http://schemas.microsoft.com/office/drawing/2014/main" id="{F1B60AE1-613A-9E4D-82EA-25593AC842A5}"/>
                </a:ext>
              </a:extLst>
            </p:cNvPr>
            <p:cNvSpPr/>
            <p:nvPr/>
          </p:nvSpPr>
          <p:spPr>
            <a:xfrm>
              <a:off x="10177347" y="2767345"/>
              <a:ext cx="77132" cy="174219"/>
            </a:xfrm>
            <a:custGeom>
              <a:avLst/>
              <a:gdLst>
                <a:gd name="connsiteX0" fmla="*/ 53326 w 77132"/>
                <a:gd name="connsiteY0" fmla="*/ 174220 h 174219"/>
                <a:gd name="connsiteX1" fmla="*/ 53326 w 77132"/>
                <a:gd name="connsiteY1" fmla="*/ 142803 h 174219"/>
                <a:gd name="connsiteX2" fmla="*/ 57135 w 77132"/>
                <a:gd name="connsiteY2" fmla="*/ 138995 h 174219"/>
                <a:gd name="connsiteX3" fmla="*/ 64754 w 77132"/>
                <a:gd name="connsiteY3" fmla="*/ 123763 h 174219"/>
                <a:gd name="connsiteX4" fmla="*/ 64754 w 77132"/>
                <a:gd name="connsiteY4" fmla="*/ 65689 h 174219"/>
                <a:gd name="connsiteX5" fmla="*/ 69515 w 77132"/>
                <a:gd name="connsiteY5" fmla="*/ 61881 h 174219"/>
                <a:gd name="connsiteX6" fmla="*/ 73324 w 77132"/>
                <a:gd name="connsiteY6" fmla="*/ 54265 h 174219"/>
                <a:gd name="connsiteX7" fmla="*/ 73324 w 77132"/>
                <a:gd name="connsiteY7" fmla="*/ 34273 h 174219"/>
                <a:gd name="connsiteX8" fmla="*/ 77132 w 77132"/>
                <a:gd name="connsiteY8" fmla="*/ 22848 h 174219"/>
                <a:gd name="connsiteX9" fmla="*/ 77132 w 77132"/>
                <a:gd name="connsiteY9" fmla="*/ 15232 h 174219"/>
                <a:gd name="connsiteX10" fmla="*/ 45709 w 77132"/>
                <a:gd name="connsiteY10" fmla="*/ 0 h 174219"/>
                <a:gd name="connsiteX11" fmla="*/ 30473 w 77132"/>
                <a:gd name="connsiteY11" fmla="*/ 19040 h 174219"/>
                <a:gd name="connsiteX12" fmla="*/ 26663 w 77132"/>
                <a:gd name="connsiteY12" fmla="*/ 26656 h 174219"/>
                <a:gd name="connsiteX13" fmla="*/ 19045 w 77132"/>
                <a:gd name="connsiteY13" fmla="*/ 50457 h 174219"/>
                <a:gd name="connsiteX14" fmla="*/ 7618 w 77132"/>
                <a:gd name="connsiteY14" fmla="*/ 73306 h 174219"/>
                <a:gd name="connsiteX15" fmla="*/ 0 w 77132"/>
                <a:gd name="connsiteY15" fmla="*/ 96154 h 174219"/>
                <a:gd name="connsiteX16" fmla="*/ 0 w 77132"/>
                <a:gd name="connsiteY16" fmla="*/ 108530 h 174219"/>
                <a:gd name="connsiteX17" fmla="*/ 2857 w 77132"/>
                <a:gd name="connsiteY17" fmla="*/ 116147 h 174219"/>
                <a:gd name="connsiteX18" fmla="*/ 11428 w 77132"/>
                <a:gd name="connsiteY18" fmla="*/ 123763 h 174219"/>
                <a:gd name="connsiteX19" fmla="*/ 15236 w 77132"/>
                <a:gd name="connsiteY19" fmla="*/ 131379 h 174219"/>
                <a:gd name="connsiteX20" fmla="*/ 22854 w 77132"/>
                <a:gd name="connsiteY20" fmla="*/ 135187 h 174219"/>
                <a:gd name="connsiteX21" fmla="*/ 26663 w 77132"/>
                <a:gd name="connsiteY21" fmla="*/ 142803 h 174219"/>
                <a:gd name="connsiteX22" fmla="*/ 26663 w 77132"/>
                <a:gd name="connsiteY22" fmla="*/ 146611 h 174219"/>
                <a:gd name="connsiteX23" fmla="*/ 30473 w 77132"/>
                <a:gd name="connsiteY23" fmla="*/ 150419 h 174219"/>
                <a:gd name="connsiteX24" fmla="*/ 38090 w 77132"/>
                <a:gd name="connsiteY24" fmla="*/ 166604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32" h="174219">
                  <a:moveTo>
                    <a:pt x="53326" y="174220"/>
                  </a:moveTo>
                  <a:lnTo>
                    <a:pt x="53326" y="142803"/>
                  </a:lnTo>
                  <a:lnTo>
                    <a:pt x="57135" y="138995"/>
                  </a:lnTo>
                  <a:lnTo>
                    <a:pt x="64754" y="123763"/>
                  </a:lnTo>
                  <a:lnTo>
                    <a:pt x="64754" y="65689"/>
                  </a:lnTo>
                  <a:lnTo>
                    <a:pt x="69515" y="61881"/>
                  </a:lnTo>
                  <a:lnTo>
                    <a:pt x="73324" y="54265"/>
                  </a:lnTo>
                  <a:lnTo>
                    <a:pt x="73324" y="34273"/>
                  </a:lnTo>
                  <a:lnTo>
                    <a:pt x="77132" y="22848"/>
                  </a:lnTo>
                  <a:lnTo>
                    <a:pt x="77132" y="15232"/>
                  </a:lnTo>
                  <a:lnTo>
                    <a:pt x="45709" y="0"/>
                  </a:lnTo>
                  <a:lnTo>
                    <a:pt x="30473" y="19040"/>
                  </a:lnTo>
                  <a:lnTo>
                    <a:pt x="26663" y="26656"/>
                  </a:lnTo>
                  <a:lnTo>
                    <a:pt x="19045" y="50457"/>
                  </a:lnTo>
                  <a:lnTo>
                    <a:pt x="7618" y="73306"/>
                  </a:lnTo>
                  <a:lnTo>
                    <a:pt x="0" y="96154"/>
                  </a:lnTo>
                  <a:lnTo>
                    <a:pt x="0" y="108530"/>
                  </a:lnTo>
                  <a:lnTo>
                    <a:pt x="2857" y="116147"/>
                  </a:lnTo>
                  <a:lnTo>
                    <a:pt x="11428" y="123763"/>
                  </a:lnTo>
                  <a:lnTo>
                    <a:pt x="15236" y="131379"/>
                  </a:lnTo>
                  <a:lnTo>
                    <a:pt x="22854" y="135187"/>
                  </a:lnTo>
                  <a:lnTo>
                    <a:pt x="26663" y="142803"/>
                  </a:lnTo>
                  <a:lnTo>
                    <a:pt x="26663" y="146611"/>
                  </a:lnTo>
                  <a:lnTo>
                    <a:pt x="30473" y="150419"/>
                  </a:lnTo>
                  <a:lnTo>
                    <a:pt x="38090" y="166604"/>
                  </a:lnTo>
                  <a:close/>
                </a:path>
              </a:pathLst>
            </a:custGeom>
            <a:noFill/>
            <a:ln w="2379" cap="flat">
              <a:solidFill>
                <a:srgbClr val="FFFFFF"/>
              </a:solidFill>
              <a:prstDash val="solid"/>
              <a:round/>
            </a:ln>
          </p:spPr>
          <p:txBody>
            <a:bodyPr rtlCol="0" anchor="ctr"/>
            <a:lstStyle/>
            <a:p>
              <a:endParaRPr lang="en-US" noProof="0" dirty="0"/>
            </a:p>
          </p:txBody>
        </p:sp>
        <p:sp>
          <p:nvSpPr>
            <p:cNvPr id="6186" name="Serbest Form 6185">
              <a:extLst>
                <a:ext uri="{FF2B5EF4-FFF2-40B4-BE49-F238E27FC236}">
                  <a16:creationId xmlns:a16="http://schemas.microsoft.com/office/drawing/2014/main" id="{FFE8D5E8-EAC9-DA47-B235-022273ED0B11}"/>
                </a:ext>
              </a:extLst>
            </p:cNvPr>
            <p:cNvSpPr/>
            <p:nvPr/>
          </p:nvSpPr>
          <p:spPr>
            <a:xfrm>
              <a:off x="6947312" y="2206604"/>
              <a:ext cx="231396" cy="232293"/>
            </a:xfrm>
            <a:custGeom>
              <a:avLst/>
              <a:gdLst>
                <a:gd name="connsiteX0" fmla="*/ 219018 w 231396"/>
                <a:gd name="connsiteY0" fmla="*/ 33321 h 232293"/>
                <a:gd name="connsiteX1" fmla="*/ 222826 w 231396"/>
                <a:gd name="connsiteY1" fmla="*/ 30465 h 232293"/>
                <a:gd name="connsiteX2" fmla="*/ 225683 w 231396"/>
                <a:gd name="connsiteY2" fmla="*/ 23801 h 232293"/>
                <a:gd name="connsiteX3" fmla="*/ 231397 w 231396"/>
                <a:gd name="connsiteY3" fmla="*/ 17136 h 232293"/>
                <a:gd name="connsiteX4" fmla="*/ 228540 w 231396"/>
                <a:gd name="connsiteY4" fmla="*/ 17136 h 232293"/>
                <a:gd name="connsiteX5" fmla="*/ 225683 w 231396"/>
                <a:gd name="connsiteY5" fmla="*/ 13328 h 232293"/>
                <a:gd name="connsiteX6" fmla="*/ 225683 w 231396"/>
                <a:gd name="connsiteY6" fmla="*/ 0 h 232293"/>
                <a:gd name="connsiteX7" fmla="*/ 222826 w 231396"/>
                <a:gd name="connsiteY7" fmla="*/ 0 h 232293"/>
                <a:gd name="connsiteX8" fmla="*/ 222826 w 231396"/>
                <a:gd name="connsiteY8" fmla="*/ 2856 h 232293"/>
                <a:gd name="connsiteX9" fmla="*/ 219018 w 231396"/>
                <a:gd name="connsiteY9" fmla="*/ 10472 h 232293"/>
                <a:gd name="connsiteX10" fmla="*/ 206638 w 231396"/>
                <a:gd name="connsiteY10" fmla="*/ 10472 h 232293"/>
                <a:gd name="connsiteX11" fmla="*/ 200925 w 231396"/>
                <a:gd name="connsiteY11" fmla="*/ 17136 h 232293"/>
                <a:gd name="connsiteX12" fmla="*/ 191402 w 231396"/>
                <a:gd name="connsiteY12" fmla="*/ 17136 h 232293"/>
                <a:gd name="connsiteX13" fmla="*/ 188546 w 231396"/>
                <a:gd name="connsiteY13" fmla="*/ 13328 h 232293"/>
                <a:gd name="connsiteX14" fmla="*/ 163787 w 231396"/>
                <a:gd name="connsiteY14" fmla="*/ 13328 h 232293"/>
                <a:gd name="connsiteX15" fmla="*/ 157121 w 231396"/>
                <a:gd name="connsiteY15" fmla="*/ 17136 h 232293"/>
                <a:gd name="connsiteX16" fmla="*/ 151408 w 231396"/>
                <a:gd name="connsiteY16" fmla="*/ 23801 h 232293"/>
                <a:gd name="connsiteX17" fmla="*/ 144742 w 231396"/>
                <a:gd name="connsiteY17" fmla="*/ 26656 h 232293"/>
                <a:gd name="connsiteX18" fmla="*/ 141885 w 231396"/>
                <a:gd name="connsiteY18" fmla="*/ 30465 h 232293"/>
                <a:gd name="connsiteX19" fmla="*/ 132363 w 231396"/>
                <a:gd name="connsiteY19" fmla="*/ 30465 h 232293"/>
                <a:gd name="connsiteX20" fmla="*/ 126649 w 231396"/>
                <a:gd name="connsiteY20" fmla="*/ 33321 h 232293"/>
                <a:gd name="connsiteX21" fmla="*/ 119983 w 231396"/>
                <a:gd name="connsiteY21" fmla="*/ 33321 h 232293"/>
                <a:gd name="connsiteX22" fmla="*/ 114270 w 231396"/>
                <a:gd name="connsiteY22" fmla="*/ 30465 h 232293"/>
                <a:gd name="connsiteX23" fmla="*/ 104748 w 231396"/>
                <a:gd name="connsiteY23" fmla="*/ 30465 h 232293"/>
                <a:gd name="connsiteX24" fmla="*/ 99034 w 231396"/>
                <a:gd name="connsiteY24" fmla="*/ 23801 h 232293"/>
                <a:gd name="connsiteX25" fmla="*/ 92368 w 231396"/>
                <a:gd name="connsiteY25" fmla="*/ 19992 h 232293"/>
                <a:gd name="connsiteX26" fmla="*/ 89511 w 231396"/>
                <a:gd name="connsiteY26" fmla="*/ 17136 h 232293"/>
                <a:gd name="connsiteX27" fmla="*/ 86655 w 231396"/>
                <a:gd name="connsiteY27" fmla="*/ 17136 h 232293"/>
                <a:gd name="connsiteX28" fmla="*/ 77132 w 231396"/>
                <a:gd name="connsiteY28" fmla="*/ 26656 h 232293"/>
                <a:gd name="connsiteX29" fmla="*/ 74275 w 231396"/>
                <a:gd name="connsiteY29" fmla="*/ 26656 h 232293"/>
                <a:gd name="connsiteX30" fmla="*/ 70466 w 231396"/>
                <a:gd name="connsiteY30" fmla="*/ 30465 h 232293"/>
                <a:gd name="connsiteX31" fmla="*/ 61896 w 231396"/>
                <a:gd name="connsiteY31" fmla="*/ 33321 h 232293"/>
                <a:gd name="connsiteX32" fmla="*/ 42851 w 231396"/>
                <a:gd name="connsiteY32" fmla="*/ 33321 h 232293"/>
                <a:gd name="connsiteX33" fmla="*/ 42851 w 231396"/>
                <a:gd name="connsiteY33" fmla="*/ 30465 h 232293"/>
                <a:gd name="connsiteX34" fmla="*/ 46660 w 231396"/>
                <a:gd name="connsiteY34" fmla="*/ 26656 h 232293"/>
                <a:gd name="connsiteX35" fmla="*/ 34281 w 231396"/>
                <a:gd name="connsiteY35" fmla="*/ 26656 h 232293"/>
                <a:gd name="connsiteX36" fmla="*/ 34281 w 231396"/>
                <a:gd name="connsiteY36" fmla="*/ 43793 h 232293"/>
                <a:gd name="connsiteX37" fmla="*/ 37137 w 231396"/>
                <a:gd name="connsiteY37" fmla="*/ 43793 h 232293"/>
                <a:gd name="connsiteX38" fmla="*/ 37137 w 231396"/>
                <a:gd name="connsiteY38" fmla="*/ 57121 h 232293"/>
                <a:gd name="connsiteX39" fmla="*/ 30472 w 231396"/>
                <a:gd name="connsiteY39" fmla="*/ 57121 h 232293"/>
                <a:gd name="connsiteX40" fmla="*/ 27615 w 231396"/>
                <a:gd name="connsiteY40" fmla="*/ 54265 h 232293"/>
                <a:gd name="connsiteX41" fmla="*/ 27615 w 231396"/>
                <a:gd name="connsiteY41" fmla="*/ 63785 h 232293"/>
                <a:gd name="connsiteX42" fmla="*/ 24758 w 231396"/>
                <a:gd name="connsiteY42" fmla="*/ 67593 h 232293"/>
                <a:gd name="connsiteX43" fmla="*/ 24758 w 231396"/>
                <a:gd name="connsiteY43" fmla="*/ 70450 h 232293"/>
                <a:gd name="connsiteX44" fmla="*/ 18092 w 231396"/>
                <a:gd name="connsiteY44" fmla="*/ 70450 h 232293"/>
                <a:gd name="connsiteX45" fmla="*/ 12379 w 231396"/>
                <a:gd name="connsiteY45" fmla="*/ 63785 h 232293"/>
                <a:gd name="connsiteX46" fmla="*/ 8570 w 231396"/>
                <a:gd name="connsiteY46" fmla="*/ 67593 h 232293"/>
                <a:gd name="connsiteX47" fmla="*/ 5713 w 231396"/>
                <a:gd name="connsiteY47" fmla="*/ 74258 h 232293"/>
                <a:gd name="connsiteX48" fmla="*/ 5713 w 231396"/>
                <a:gd name="connsiteY48" fmla="*/ 83778 h 232293"/>
                <a:gd name="connsiteX49" fmla="*/ 2857 w 231396"/>
                <a:gd name="connsiteY49" fmla="*/ 83778 h 232293"/>
                <a:gd name="connsiteX50" fmla="*/ 0 w 231396"/>
                <a:gd name="connsiteY50" fmla="*/ 111386 h 232293"/>
                <a:gd name="connsiteX51" fmla="*/ 2857 w 231396"/>
                <a:gd name="connsiteY51" fmla="*/ 114243 h 232293"/>
                <a:gd name="connsiteX52" fmla="*/ 8570 w 231396"/>
                <a:gd name="connsiteY52" fmla="*/ 118051 h 232293"/>
                <a:gd name="connsiteX53" fmla="*/ 12379 w 231396"/>
                <a:gd name="connsiteY53" fmla="*/ 120907 h 232293"/>
                <a:gd name="connsiteX54" fmla="*/ 12379 w 231396"/>
                <a:gd name="connsiteY54" fmla="*/ 124715 h 232293"/>
                <a:gd name="connsiteX55" fmla="*/ 37137 w 231396"/>
                <a:gd name="connsiteY55" fmla="*/ 124715 h 232293"/>
                <a:gd name="connsiteX56" fmla="*/ 34281 w 231396"/>
                <a:gd name="connsiteY56" fmla="*/ 131379 h 232293"/>
                <a:gd name="connsiteX57" fmla="*/ 37137 w 231396"/>
                <a:gd name="connsiteY57" fmla="*/ 134235 h 232293"/>
                <a:gd name="connsiteX58" fmla="*/ 39994 w 231396"/>
                <a:gd name="connsiteY58" fmla="*/ 140899 h 232293"/>
                <a:gd name="connsiteX59" fmla="*/ 39994 w 231396"/>
                <a:gd name="connsiteY59" fmla="*/ 151371 h 232293"/>
                <a:gd name="connsiteX60" fmla="*/ 37137 w 231396"/>
                <a:gd name="connsiteY60" fmla="*/ 158035 h 232293"/>
                <a:gd name="connsiteX61" fmla="*/ 34281 w 231396"/>
                <a:gd name="connsiteY61" fmla="*/ 158035 h 232293"/>
                <a:gd name="connsiteX62" fmla="*/ 27615 w 231396"/>
                <a:gd name="connsiteY62" fmla="*/ 161844 h 232293"/>
                <a:gd name="connsiteX63" fmla="*/ 24758 w 231396"/>
                <a:gd name="connsiteY63" fmla="*/ 161844 h 232293"/>
                <a:gd name="connsiteX64" fmla="*/ 20949 w 231396"/>
                <a:gd name="connsiteY64" fmla="*/ 164700 h 232293"/>
                <a:gd name="connsiteX65" fmla="*/ 20949 w 231396"/>
                <a:gd name="connsiteY65" fmla="*/ 178028 h 232293"/>
                <a:gd name="connsiteX66" fmla="*/ 12379 w 231396"/>
                <a:gd name="connsiteY66" fmla="*/ 188500 h 232293"/>
                <a:gd name="connsiteX67" fmla="*/ 15236 w 231396"/>
                <a:gd name="connsiteY67" fmla="*/ 212301 h 232293"/>
                <a:gd name="connsiteX68" fmla="*/ 18092 w 231396"/>
                <a:gd name="connsiteY68" fmla="*/ 212301 h 232293"/>
                <a:gd name="connsiteX69" fmla="*/ 37137 w 231396"/>
                <a:gd name="connsiteY69" fmla="*/ 221821 h 232293"/>
                <a:gd name="connsiteX70" fmla="*/ 42851 w 231396"/>
                <a:gd name="connsiteY70" fmla="*/ 228485 h 232293"/>
                <a:gd name="connsiteX71" fmla="*/ 49517 w 231396"/>
                <a:gd name="connsiteY71" fmla="*/ 232293 h 232293"/>
                <a:gd name="connsiteX72" fmla="*/ 58087 w 231396"/>
                <a:gd name="connsiteY72" fmla="*/ 232293 h 232293"/>
                <a:gd name="connsiteX73" fmla="*/ 89511 w 231396"/>
                <a:gd name="connsiteY73" fmla="*/ 215157 h 232293"/>
                <a:gd name="connsiteX74" fmla="*/ 104748 w 231396"/>
                <a:gd name="connsiteY74" fmla="*/ 198020 h 232293"/>
                <a:gd name="connsiteX75" fmla="*/ 117127 w 231396"/>
                <a:gd name="connsiteY75" fmla="*/ 188500 h 232293"/>
                <a:gd name="connsiteX76" fmla="*/ 123793 w 231396"/>
                <a:gd name="connsiteY76" fmla="*/ 181836 h 232293"/>
                <a:gd name="connsiteX77" fmla="*/ 154264 w 231396"/>
                <a:gd name="connsiteY77" fmla="*/ 155179 h 232293"/>
                <a:gd name="connsiteX78" fmla="*/ 160930 w 231396"/>
                <a:gd name="connsiteY78" fmla="*/ 151371 h 232293"/>
                <a:gd name="connsiteX79" fmla="*/ 191402 w 231396"/>
                <a:gd name="connsiteY79" fmla="*/ 138043 h 232293"/>
                <a:gd name="connsiteX80" fmla="*/ 203781 w 231396"/>
                <a:gd name="connsiteY80" fmla="*/ 131379 h 232293"/>
                <a:gd name="connsiteX81" fmla="*/ 206638 w 231396"/>
                <a:gd name="connsiteY81" fmla="*/ 127571 h 232293"/>
                <a:gd name="connsiteX82" fmla="*/ 206638 w 231396"/>
                <a:gd name="connsiteY82" fmla="*/ 124715 h 232293"/>
                <a:gd name="connsiteX83" fmla="*/ 198068 w 231396"/>
                <a:gd name="connsiteY83" fmla="*/ 114243 h 232293"/>
                <a:gd name="connsiteX84" fmla="*/ 198068 w 231396"/>
                <a:gd name="connsiteY84" fmla="*/ 111386 h 232293"/>
                <a:gd name="connsiteX85" fmla="*/ 200925 w 231396"/>
                <a:gd name="connsiteY85" fmla="*/ 100914 h 232293"/>
                <a:gd name="connsiteX86" fmla="*/ 203781 w 231396"/>
                <a:gd name="connsiteY86" fmla="*/ 94250 h 232293"/>
                <a:gd name="connsiteX87" fmla="*/ 203781 w 231396"/>
                <a:gd name="connsiteY87" fmla="*/ 77114 h 232293"/>
                <a:gd name="connsiteX88" fmla="*/ 200925 w 231396"/>
                <a:gd name="connsiteY88" fmla="*/ 70450 h 232293"/>
                <a:gd name="connsiteX89" fmla="*/ 200925 w 231396"/>
                <a:gd name="connsiteY89" fmla="*/ 63785 h 232293"/>
                <a:gd name="connsiteX90" fmla="*/ 198068 w 231396"/>
                <a:gd name="connsiteY90" fmla="*/ 60929 h 232293"/>
                <a:gd name="connsiteX91" fmla="*/ 194259 w 231396"/>
                <a:gd name="connsiteY91" fmla="*/ 54265 h 232293"/>
                <a:gd name="connsiteX92" fmla="*/ 194259 w 231396"/>
                <a:gd name="connsiteY92" fmla="*/ 46649 h 232293"/>
                <a:gd name="connsiteX93" fmla="*/ 198068 w 231396"/>
                <a:gd name="connsiteY93" fmla="*/ 39985 h 232293"/>
                <a:gd name="connsiteX94" fmla="*/ 200925 w 231396"/>
                <a:gd name="connsiteY94" fmla="*/ 37129 h 232293"/>
                <a:gd name="connsiteX95" fmla="*/ 206638 w 231396"/>
                <a:gd name="connsiteY95" fmla="*/ 37129 h 232293"/>
                <a:gd name="connsiteX96" fmla="*/ 213304 w 231396"/>
                <a:gd name="connsiteY96" fmla="*/ 33321 h 2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31396" h="232293">
                  <a:moveTo>
                    <a:pt x="219018" y="33321"/>
                  </a:moveTo>
                  <a:lnTo>
                    <a:pt x="222826" y="30465"/>
                  </a:lnTo>
                  <a:lnTo>
                    <a:pt x="225683" y="23801"/>
                  </a:lnTo>
                  <a:lnTo>
                    <a:pt x="231397" y="17136"/>
                  </a:lnTo>
                  <a:lnTo>
                    <a:pt x="228540" y="17136"/>
                  </a:lnTo>
                  <a:lnTo>
                    <a:pt x="225683" y="13328"/>
                  </a:lnTo>
                  <a:lnTo>
                    <a:pt x="225683" y="0"/>
                  </a:lnTo>
                  <a:lnTo>
                    <a:pt x="222826" y="0"/>
                  </a:lnTo>
                  <a:lnTo>
                    <a:pt x="222826" y="2856"/>
                  </a:lnTo>
                  <a:lnTo>
                    <a:pt x="219018" y="10472"/>
                  </a:lnTo>
                  <a:lnTo>
                    <a:pt x="206638" y="10472"/>
                  </a:lnTo>
                  <a:lnTo>
                    <a:pt x="200925" y="17136"/>
                  </a:lnTo>
                  <a:lnTo>
                    <a:pt x="191402" y="17136"/>
                  </a:lnTo>
                  <a:lnTo>
                    <a:pt x="188546" y="13328"/>
                  </a:lnTo>
                  <a:lnTo>
                    <a:pt x="163787" y="13328"/>
                  </a:lnTo>
                  <a:lnTo>
                    <a:pt x="157121" y="17136"/>
                  </a:lnTo>
                  <a:lnTo>
                    <a:pt x="151408" y="23801"/>
                  </a:lnTo>
                  <a:lnTo>
                    <a:pt x="144742" y="26656"/>
                  </a:lnTo>
                  <a:lnTo>
                    <a:pt x="141885" y="30465"/>
                  </a:lnTo>
                  <a:lnTo>
                    <a:pt x="132363" y="30465"/>
                  </a:lnTo>
                  <a:lnTo>
                    <a:pt x="126649" y="33321"/>
                  </a:lnTo>
                  <a:lnTo>
                    <a:pt x="119983" y="33321"/>
                  </a:lnTo>
                  <a:lnTo>
                    <a:pt x="114270" y="30465"/>
                  </a:lnTo>
                  <a:lnTo>
                    <a:pt x="104748" y="30465"/>
                  </a:lnTo>
                  <a:lnTo>
                    <a:pt x="99034" y="23801"/>
                  </a:lnTo>
                  <a:lnTo>
                    <a:pt x="92368" y="19992"/>
                  </a:lnTo>
                  <a:lnTo>
                    <a:pt x="89511" y="17136"/>
                  </a:lnTo>
                  <a:lnTo>
                    <a:pt x="86655" y="17136"/>
                  </a:lnTo>
                  <a:lnTo>
                    <a:pt x="77132" y="26656"/>
                  </a:lnTo>
                  <a:lnTo>
                    <a:pt x="74275" y="26656"/>
                  </a:lnTo>
                  <a:lnTo>
                    <a:pt x="70466" y="30465"/>
                  </a:lnTo>
                  <a:lnTo>
                    <a:pt x="61896" y="33321"/>
                  </a:lnTo>
                  <a:lnTo>
                    <a:pt x="42851" y="33321"/>
                  </a:lnTo>
                  <a:lnTo>
                    <a:pt x="42851" y="30465"/>
                  </a:lnTo>
                  <a:lnTo>
                    <a:pt x="46660" y="26656"/>
                  </a:lnTo>
                  <a:lnTo>
                    <a:pt x="34281" y="26656"/>
                  </a:lnTo>
                  <a:lnTo>
                    <a:pt x="34281" y="43793"/>
                  </a:lnTo>
                  <a:lnTo>
                    <a:pt x="37137" y="43793"/>
                  </a:lnTo>
                  <a:lnTo>
                    <a:pt x="37137" y="57121"/>
                  </a:lnTo>
                  <a:lnTo>
                    <a:pt x="30472" y="57121"/>
                  </a:lnTo>
                  <a:lnTo>
                    <a:pt x="27615" y="54265"/>
                  </a:lnTo>
                  <a:lnTo>
                    <a:pt x="27615" y="63785"/>
                  </a:lnTo>
                  <a:lnTo>
                    <a:pt x="24758" y="67593"/>
                  </a:lnTo>
                  <a:lnTo>
                    <a:pt x="24758" y="70450"/>
                  </a:lnTo>
                  <a:lnTo>
                    <a:pt x="18092" y="70450"/>
                  </a:lnTo>
                  <a:lnTo>
                    <a:pt x="12379" y="63785"/>
                  </a:lnTo>
                  <a:lnTo>
                    <a:pt x="8570" y="67593"/>
                  </a:lnTo>
                  <a:lnTo>
                    <a:pt x="5713" y="74258"/>
                  </a:lnTo>
                  <a:lnTo>
                    <a:pt x="5713" y="83778"/>
                  </a:lnTo>
                  <a:lnTo>
                    <a:pt x="2857" y="83778"/>
                  </a:lnTo>
                  <a:lnTo>
                    <a:pt x="0" y="111386"/>
                  </a:lnTo>
                  <a:lnTo>
                    <a:pt x="2857" y="114243"/>
                  </a:lnTo>
                  <a:lnTo>
                    <a:pt x="8570" y="118051"/>
                  </a:lnTo>
                  <a:lnTo>
                    <a:pt x="12379" y="120907"/>
                  </a:lnTo>
                  <a:lnTo>
                    <a:pt x="12379" y="124715"/>
                  </a:lnTo>
                  <a:lnTo>
                    <a:pt x="37137" y="124715"/>
                  </a:lnTo>
                  <a:lnTo>
                    <a:pt x="34281" y="131379"/>
                  </a:lnTo>
                  <a:lnTo>
                    <a:pt x="37137" y="134235"/>
                  </a:lnTo>
                  <a:lnTo>
                    <a:pt x="39994" y="140899"/>
                  </a:lnTo>
                  <a:lnTo>
                    <a:pt x="39994" y="151371"/>
                  </a:lnTo>
                  <a:lnTo>
                    <a:pt x="37137" y="158035"/>
                  </a:lnTo>
                  <a:lnTo>
                    <a:pt x="34281" y="158035"/>
                  </a:lnTo>
                  <a:lnTo>
                    <a:pt x="27615" y="161844"/>
                  </a:lnTo>
                  <a:lnTo>
                    <a:pt x="24758" y="161844"/>
                  </a:lnTo>
                  <a:lnTo>
                    <a:pt x="20949" y="164700"/>
                  </a:lnTo>
                  <a:lnTo>
                    <a:pt x="20949" y="178028"/>
                  </a:lnTo>
                  <a:lnTo>
                    <a:pt x="12379" y="188500"/>
                  </a:lnTo>
                  <a:lnTo>
                    <a:pt x="15236" y="212301"/>
                  </a:lnTo>
                  <a:lnTo>
                    <a:pt x="18092" y="212301"/>
                  </a:lnTo>
                  <a:lnTo>
                    <a:pt x="37137" y="221821"/>
                  </a:lnTo>
                  <a:lnTo>
                    <a:pt x="42851" y="228485"/>
                  </a:lnTo>
                  <a:lnTo>
                    <a:pt x="49517" y="232293"/>
                  </a:lnTo>
                  <a:lnTo>
                    <a:pt x="58087" y="232293"/>
                  </a:lnTo>
                  <a:lnTo>
                    <a:pt x="89511" y="215157"/>
                  </a:lnTo>
                  <a:lnTo>
                    <a:pt x="104748" y="198020"/>
                  </a:lnTo>
                  <a:lnTo>
                    <a:pt x="117127" y="188500"/>
                  </a:lnTo>
                  <a:lnTo>
                    <a:pt x="123793" y="181836"/>
                  </a:lnTo>
                  <a:lnTo>
                    <a:pt x="154264" y="155179"/>
                  </a:lnTo>
                  <a:lnTo>
                    <a:pt x="160930" y="151371"/>
                  </a:lnTo>
                  <a:lnTo>
                    <a:pt x="191402" y="138043"/>
                  </a:lnTo>
                  <a:lnTo>
                    <a:pt x="203781" y="131379"/>
                  </a:lnTo>
                  <a:lnTo>
                    <a:pt x="206638" y="127571"/>
                  </a:lnTo>
                  <a:lnTo>
                    <a:pt x="206638" y="124715"/>
                  </a:lnTo>
                  <a:lnTo>
                    <a:pt x="198068" y="114243"/>
                  </a:lnTo>
                  <a:lnTo>
                    <a:pt x="198068" y="111386"/>
                  </a:lnTo>
                  <a:lnTo>
                    <a:pt x="200925" y="100914"/>
                  </a:lnTo>
                  <a:lnTo>
                    <a:pt x="203781" y="94250"/>
                  </a:lnTo>
                  <a:lnTo>
                    <a:pt x="203781" y="77114"/>
                  </a:lnTo>
                  <a:lnTo>
                    <a:pt x="200925" y="70450"/>
                  </a:lnTo>
                  <a:lnTo>
                    <a:pt x="200925" y="63785"/>
                  </a:lnTo>
                  <a:lnTo>
                    <a:pt x="198068" y="60929"/>
                  </a:lnTo>
                  <a:lnTo>
                    <a:pt x="194259" y="54265"/>
                  </a:lnTo>
                  <a:lnTo>
                    <a:pt x="194259" y="46649"/>
                  </a:lnTo>
                  <a:lnTo>
                    <a:pt x="198068" y="39985"/>
                  </a:lnTo>
                  <a:lnTo>
                    <a:pt x="200925" y="37129"/>
                  </a:lnTo>
                  <a:lnTo>
                    <a:pt x="206638" y="37129"/>
                  </a:lnTo>
                  <a:lnTo>
                    <a:pt x="213304" y="33321"/>
                  </a:lnTo>
                  <a:close/>
                </a:path>
              </a:pathLst>
            </a:custGeom>
            <a:solidFill>
              <a:srgbClr val="AFABAB"/>
            </a:solidFill>
            <a:ln w="9518" cap="flat">
              <a:noFill/>
              <a:prstDash val="solid"/>
              <a:miter/>
            </a:ln>
          </p:spPr>
          <p:txBody>
            <a:bodyPr rtlCol="0" anchor="ctr"/>
            <a:lstStyle/>
            <a:p>
              <a:endParaRPr lang="en-US" noProof="0" dirty="0"/>
            </a:p>
          </p:txBody>
        </p:sp>
        <p:sp>
          <p:nvSpPr>
            <p:cNvPr id="6187" name="Serbest Form 6186">
              <a:extLst>
                <a:ext uri="{FF2B5EF4-FFF2-40B4-BE49-F238E27FC236}">
                  <a16:creationId xmlns:a16="http://schemas.microsoft.com/office/drawing/2014/main" id="{9D892475-5683-A64B-B784-C2B3EE811F9A}"/>
                </a:ext>
              </a:extLst>
            </p:cNvPr>
            <p:cNvSpPr/>
            <p:nvPr/>
          </p:nvSpPr>
          <p:spPr>
            <a:xfrm>
              <a:off x="6947312" y="2206604"/>
              <a:ext cx="231396" cy="232293"/>
            </a:xfrm>
            <a:custGeom>
              <a:avLst/>
              <a:gdLst>
                <a:gd name="connsiteX0" fmla="*/ 219018 w 231396"/>
                <a:gd name="connsiteY0" fmla="*/ 33321 h 232293"/>
                <a:gd name="connsiteX1" fmla="*/ 222826 w 231396"/>
                <a:gd name="connsiteY1" fmla="*/ 30465 h 232293"/>
                <a:gd name="connsiteX2" fmla="*/ 225683 w 231396"/>
                <a:gd name="connsiteY2" fmla="*/ 23801 h 232293"/>
                <a:gd name="connsiteX3" fmla="*/ 231397 w 231396"/>
                <a:gd name="connsiteY3" fmla="*/ 17136 h 232293"/>
                <a:gd name="connsiteX4" fmla="*/ 228540 w 231396"/>
                <a:gd name="connsiteY4" fmla="*/ 17136 h 232293"/>
                <a:gd name="connsiteX5" fmla="*/ 225683 w 231396"/>
                <a:gd name="connsiteY5" fmla="*/ 13328 h 232293"/>
                <a:gd name="connsiteX6" fmla="*/ 225683 w 231396"/>
                <a:gd name="connsiteY6" fmla="*/ 0 h 232293"/>
                <a:gd name="connsiteX7" fmla="*/ 222826 w 231396"/>
                <a:gd name="connsiteY7" fmla="*/ 0 h 232293"/>
                <a:gd name="connsiteX8" fmla="*/ 222826 w 231396"/>
                <a:gd name="connsiteY8" fmla="*/ 2856 h 232293"/>
                <a:gd name="connsiteX9" fmla="*/ 219018 w 231396"/>
                <a:gd name="connsiteY9" fmla="*/ 10472 h 232293"/>
                <a:gd name="connsiteX10" fmla="*/ 206638 w 231396"/>
                <a:gd name="connsiteY10" fmla="*/ 10472 h 232293"/>
                <a:gd name="connsiteX11" fmla="*/ 200925 w 231396"/>
                <a:gd name="connsiteY11" fmla="*/ 17136 h 232293"/>
                <a:gd name="connsiteX12" fmla="*/ 191402 w 231396"/>
                <a:gd name="connsiteY12" fmla="*/ 17136 h 232293"/>
                <a:gd name="connsiteX13" fmla="*/ 188546 w 231396"/>
                <a:gd name="connsiteY13" fmla="*/ 13328 h 232293"/>
                <a:gd name="connsiteX14" fmla="*/ 163787 w 231396"/>
                <a:gd name="connsiteY14" fmla="*/ 13328 h 232293"/>
                <a:gd name="connsiteX15" fmla="*/ 157121 w 231396"/>
                <a:gd name="connsiteY15" fmla="*/ 17136 h 232293"/>
                <a:gd name="connsiteX16" fmla="*/ 151408 w 231396"/>
                <a:gd name="connsiteY16" fmla="*/ 23801 h 232293"/>
                <a:gd name="connsiteX17" fmla="*/ 144742 w 231396"/>
                <a:gd name="connsiteY17" fmla="*/ 26656 h 232293"/>
                <a:gd name="connsiteX18" fmla="*/ 141885 w 231396"/>
                <a:gd name="connsiteY18" fmla="*/ 30465 h 232293"/>
                <a:gd name="connsiteX19" fmla="*/ 132363 w 231396"/>
                <a:gd name="connsiteY19" fmla="*/ 30465 h 232293"/>
                <a:gd name="connsiteX20" fmla="*/ 126649 w 231396"/>
                <a:gd name="connsiteY20" fmla="*/ 33321 h 232293"/>
                <a:gd name="connsiteX21" fmla="*/ 119983 w 231396"/>
                <a:gd name="connsiteY21" fmla="*/ 33321 h 232293"/>
                <a:gd name="connsiteX22" fmla="*/ 114270 w 231396"/>
                <a:gd name="connsiteY22" fmla="*/ 30465 h 232293"/>
                <a:gd name="connsiteX23" fmla="*/ 104748 w 231396"/>
                <a:gd name="connsiteY23" fmla="*/ 30465 h 232293"/>
                <a:gd name="connsiteX24" fmla="*/ 99034 w 231396"/>
                <a:gd name="connsiteY24" fmla="*/ 23801 h 232293"/>
                <a:gd name="connsiteX25" fmla="*/ 92368 w 231396"/>
                <a:gd name="connsiteY25" fmla="*/ 19992 h 232293"/>
                <a:gd name="connsiteX26" fmla="*/ 89511 w 231396"/>
                <a:gd name="connsiteY26" fmla="*/ 17136 h 232293"/>
                <a:gd name="connsiteX27" fmla="*/ 86655 w 231396"/>
                <a:gd name="connsiteY27" fmla="*/ 17136 h 232293"/>
                <a:gd name="connsiteX28" fmla="*/ 77132 w 231396"/>
                <a:gd name="connsiteY28" fmla="*/ 26656 h 232293"/>
                <a:gd name="connsiteX29" fmla="*/ 74275 w 231396"/>
                <a:gd name="connsiteY29" fmla="*/ 26656 h 232293"/>
                <a:gd name="connsiteX30" fmla="*/ 70466 w 231396"/>
                <a:gd name="connsiteY30" fmla="*/ 30465 h 232293"/>
                <a:gd name="connsiteX31" fmla="*/ 61896 w 231396"/>
                <a:gd name="connsiteY31" fmla="*/ 33321 h 232293"/>
                <a:gd name="connsiteX32" fmla="*/ 42851 w 231396"/>
                <a:gd name="connsiteY32" fmla="*/ 33321 h 232293"/>
                <a:gd name="connsiteX33" fmla="*/ 42851 w 231396"/>
                <a:gd name="connsiteY33" fmla="*/ 30465 h 232293"/>
                <a:gd name="connsiteX34" fmla="*/ 46660 w 231396"/>
                <a:gd name="connsiteY34" fmla="*/ 26656 h 232293"/>
                <a:gd name="connsiteX35" fmla="*/ 34281 w 231396"/>
                <a:gd name="connsiteY35" fmla="*/ 26656 h 232293"/>
                <a:gd name="connsiteX36" fmla="*/ 34281 w 231396"/>
                <a:gd name="connsiteY36" fmla="*/ 43793 h 232293"/>
                <a:gd name="connsiteX37" fmla="*/ 37137 w 231396"/>
                <a:gd name="connsiteY37" fmla="*/ 43793 h 232293"/>
                <a:gd name="connsiteX38" fmla="*/ 37137 w 231396"/>
                <a:gd name="connsiteY38" fmla="*/ 57121 h 232293"/>
                <a:gd name="connsiteX39" fmla="*/ 30472 w 231396"/>
                <a:gd name="connsiteY39" fmla="*/ 57121 h 232293"/>
                <a:gd name="connsiteX40" fmla="*/ 27615 w 231396"/>
                <a:gd name="connsiteY40" fmla="*/ 54265 h 232293"/>
                <a:gd name="connsiteX41" fmla="*/ 27615 w 231396"/>
                <a:gd name="connsiteY41" fmla="*/ 63785 h 232293"/>
                <a:gd name="connsiteX42" fmla="*/ 24758 w 231396"/>
                <a:gd name="connsiteY42" fmla="*/ 67593 h 232293"/>
                <a:gd name="connsiteX43" fmla="*/ 24758 w 231396"/>
                <a:gd name="connsiteY43" fmla="*/ 70450 h 232293"/>
                <a:gd name="connsiteX44" fmla="*/ 18092 w 231396"/>
                <a:gd name="connsiteY44" fmla="*/ 70450 h 232293"/>
                <a:gd name="connsiteX45" fmla="*/ 12379 w 231396"/>
                <a:gd name="connsiteY45" fmla="*/ 63785 h 232293"/>
                <a:gd name="connsiteX46" fmla="*/ 8570 w 231396"/>
                <a:gd name="connsiteY46" fmla="*/ 67593 h 232293"/>
                <a:gd name="connsiteX47" fmla="*/ 5713 w 231396"/>
                <a:gd name="connsiteY47" fmla="*/ 74258 h 232293"/>
                <a:gd name="connsiteX48" fmla="*/ 5713 w 231396"/>
                <a:gd name="connsiteY48" fmla="*/ 83778 h 232293"/>
                <a:gd name="connsiteX49" fmla="*/ 2857 w 231396"/>
                <a:gd name="connsiteY49" fmla="*/ 83778 h 232293"/>
                <a:gd name="connsiteX50" fmla="*/ 0 w 231396"/>
                <a:gd name="connsiteY50" fmla="*/ 111386 h 232293"/>
                <a:gd name="connsiteX51" fmla="*/ 2857 w 231396"/>
                <a:gd name="connsiteY51" fmla="*/ 114243 h 232293"/>
                <a:gd name="connsiteX52" fmla="*/ 8570 w 231396"/>
                <a:gd name="connsiteY52" fmla="*/ 118051 h 232293"/>
                <a:gd name="connsiteX53" fmla="*/ 12379 w 231396"/>
                <a:gd name="connsiteY53" fmla="*/ 120907 h 232293"/>
                <a:gd name="connsiteX54" fmla="*/ 12379 w 231396"/>
                <a:gd name="connsiteY54" fmla="*/ 124715 h 232293"/>
                <a:gd name="connsiteX55" fmla="*/ 37137 w 231396"/>
                <a:gd name="connsiteY55" fmla="*/ 124715 h 232293"/>
                <a:gd name="connsiteX56" fmla="*/ 34281 w 231396"/>
                <a:gd name="connsiteY56" fmla="*/ 131379 h 232293"/>
                <a:gd name="connsiteX57" fmla="*/ 37137 w 231396"/>
                <a:gd name="connsiteY57" fmla="*/ 134235 h 232293"/>
                <a:gd name="connsiteX58" fmla="*/ 39994 w 231396"/>
                <a:gd name="connsiteY58" fmla="*/ 140899 h 232293"/>
                <a:gd name="connsiteX59" fmla="*/ 39994 w 231396"/>
                <a:gd name="connsiteY59" fmla="*/ 151371 h 232293"/>
                <a:gd name="connsiteX60" fmla="*/ 37137 w 231396"/>
                <a:gd name="connsiteY60" fmla="*/ 158035 h 232293"/>
                <a:gd name="connsiteX61" fmla="*/ 34281 w 231396"/>
                <a:gd name="connsiteY61" fmla="*/ 158035 h 232293"/>
                <a:gd name="connsiteX62" fmla="*/ 27615 w 231396"/>
                <a:gd name="connsiteY62" fmla="*/ 161844 h 232293"/>
                <a:gd name="connsiteX63" fmla="*/ 24758 w 231396"/>
                <a:gd name="connsiteY63" fmla="*/ 161844 h 232293"/>
                <a:gd name="connsiteX64" fmla="*/ 20949 w 231396"/>
                <a:gd name="connsiteY64" fmla="*/ 164700 h 232293"/>
                <a:gd name="connsiteX65" fmla="*/ 20949 w 231396"/>
                <a:gd name="connsiteY65" fmla="*/ 178028 h 232293"/>
                <a:gd name="connsiteX66" fmla="*/ 12379 w 231396"/>
                <a:gd name="connsiteY66" fmla="*/ 188500 h 232293"/>
                <a:gd name="connsiteX67" fmla="*/ 15236 w 231396"/>
                <a:gd name="connsiteY67" fmla="*/ 212301 h 232293"/>
                <a:gd name="connsiteX68" fmla="*/ 18092 w 231396"/>
                <a:gd name="connsiteY68" fmla="*/ 212301 h 232293"/>
                <a:gd name="connsiteX69" fmla="*/ 37137 w 231396"/>
                <a:gd name="connsiteY69" fmla="*/ 221821 h 232293"/>
                <a:gd name="connsiteX70" fmla="*/ 42851 w 231396"/>
                <a:gd name="connsiteY70" fmla="*/ 228485 h 232293"/>
                <a:gd name="connsiteX71" fmla="*/ 49517 w 231396"/>
                <a:gd name="connsiteY71" fmla="*/ 232293 h 232293"/>
                <a:gd name="connsiteX72" fmla="*/ 58087 w 231396"/>
                <a:gd name="connsiteY72" fmla="*/ 232293 h 232293"/>
                <a:gd name="connsiteX73" fmla="*/ 89511 w 231396"/>
                <a:gd name="connsiteY73" fmla="*/ 215157 h 232293"/>
                <a:gd name="connsiteX74" fmla="*/ 104748 w 231396"/>
                <a:gd name="connsiteY74" fmla="*/ 198020 h 232293"/>
                <a:gd name="connsiteX75" fmla="*/ 117127 w 231396"/>
                <a:gd name="connsiteY75" fmla="*/ 188500 h 232293"/>
                <a:gd name="connsiteX76" fmla="*/ 123793 w 231396"/>
                <a:gd name="connsiteY76" fmla="*/ 181836 h 232293"/>
                <a:gd name="connsiteX77" fmla="*/ 154264 w 231396"/>
                <a:gd name="connsiteY77" fmla="*/ 155179 h 232293"/>
                <a:gd name="connsiteX78" fmla="*/ 160930 w 231396"/>
                <a:gd name="connsiteY78" fmla="*/ 151371 h 232293"/>
                <a:gd name="connsiteX79" fmla="*/ 191402 w 231396"/>
                <a:gd name="connsiteY79" fmla="*/ 138043 h 232293"/>
                <a:gd name="connsiteX80" fmla="*/ 203781 w 231396"/>
                <a:gd name="connsiteY80" fmla="*/ 131379 h 232293"/>
                <a:gd name="connsiteX81" fmla="*/ 206638 w 231396"/>
                <a:gd name="connsiteY81" fmla="*/ 127571 h 232293"/>
                <a:gd name="connsiteX82" fmla="*/ 206638 w 231396"/>
                <a:gd name="connsiteY82" fmla="*/ 124715 h 232293"/>
                <a:gd name="connsiteX83" fmla="*/ 198068 w 231396"/>
                <a:gd name="connsiteY83" fmla="*/ 114243 h 232293"/>
                <a:gd name="connsiteX84" fmla="*/ 198068 w 231396"/>
                <a:gd name="connsiteY84" fmla="*/ 111386 h 232293"/>
                <a:gd name="connsiteX85" fmla="*/ 200925 w 231396"/>
                <a:gd name="connsiteY85" fmla="*/ 100914 h 232293"/>
                <a:gd name="connsiteX86" fmla="*/ 203781 w 231396"/>
                <a:gd name="connsiteY86" fmla="*/ 94250 h 232293"/>
                <a:gd name="connsiteX87" fmla="*/ 203781 w 231396"/>
                <a:gd name="connsiteY87" fmla="*/ 77114 h 232293"/>
                <a:gd name="connsiteX88" fmla="*/ 200925 w 231396"/>
                <a:gd name="connsiteY88" fmla="*/ 70450 h 232293"/>
                <a:gd name="connsiteX89" fmla="*/ 200925 w 231396"/>
                <a:gd name="connsiteY89" fmla="*/ 63785 h 232293"/>
                <a:gd name="connsiteX90" fmla="*/ 198068 w 231396"/>
                <a:gd name="connsiteY90" fmla="*/ 60929 h 232293"/>
                <a:gd name="connsiteX91" fmla="*/ 194259 w 231396"/>
                <a:gd name="connsiteY91" fmla="*/ 54265 h 232293"/>
                <a:gd name="connsiteX92" fmla="*/ 194259 w 231396"/>
                <a:gd name="connsiteY92" fmla="*/ 46649 h 232293"/>
                <a:gd name="connsiteX93" fmla="*/ 198068 w 231396"/>
                <a:gd name="connsiteY93" fmla="*/ 39985 h 232293"/>
                <a:gd name="connsiteX94" fmla="*/ 200925 w 231396"/>
                <a:gd name="connsiteY94" fmla="*/ 37129 h 232293"/>
                <a:gd name="connsiteX95" fmla="*/ 206638 w 231396"/>
                <a:gd name="connsiteY95" fmla="*/ 37129 h 232293"/>
                <a:gd name="connsiteX96" fmla="*/ 213304 w 231396"/>
                <a:gd name="connsiteY96" fmla="*/ 33321 h 23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231396" h="232293">
                  <a:moveTo>
                    <a:pt x="219018" y="33321"/>
                  </a:moveTo>
                  <a:lnTo>
                    <a:pt x="222826" y="30465"/>
                  </a:lnTo>
                  <a:lnTo>
                    <a:pt x="225683" y="23801"/>
                  </a:lnTo>
                  <a:lnTo>
                    <a:pt x="231397" y="17136"/>
                  </a:lnTo>
                  <a:lnTo>
                    <a:pt x="228540" y="17136"/>
                  </a:lnTo>
                  <a:lnTo>
                    <a:pt x="225683" y="13328"/>
                  </a:lnTo>
                  <a:lnTo>
                    <a:pt x="225683" y="0"/>
                  </a:lnTo>
                  <a:lnTo>
                    <a:pt x="222826" y="0"/>
                  </a:lnTo>
                  <a:lnTo>
                    <a:pt x="222826" y="2856"/>
                  </a:lnTo>
                  <a:lnTo>
                    <a:pt x="219018" y="10472"/>
                  </a:lnTo>
                  <a:lnTo>
                    <a:pt x="206638" y="10472"/>
                  </a:lnTo>
                  <a:lnTo>
                    <a:pt x="200925" y="17136"/>
                  </a:lnTo>
                  <a:lnTo>
                    <a:pt x="191402" y="17136"/>
                  </a:lnTo>
                  <a:lnTo>
                    <a:pt x="188546" y="13328"/>
                  </a:lnTo>
                  <a:lnTo>
                    <a:pt x="163787" y="13328"/>
                  </a:lnTo>
                  <a:lnTo>
                    <a:pt x="157121" y="17136"/>
                  </a:lnTo>
                  <a:lnTo>
                    <a:pt x="151408" y="23801"/>
                  </a:lnTo>
                  <a:lnTo>
                    <a:pt x="144742" y="26656"/>
                  </a:lnTo>
                  <a:lnTo>
                    <a:pt x="141885" y="30465"/>
                  </a:lnTo>
                  <a:lnTo>
                    <a:pt x="132363" y="30465"/>
                  </a:lnTo>
                  <a:lnTo>
                    <a:pt x="126649" y="33321"/>
                  </a:lnTo>
                  <a:lnTo>
                    <a:pt x="119983" y="33321"/>
                  </a:lnTo>
                  <a:lnTo>
                    <a:pt x="114270" y="30465"/>
                  </a:lnTo>
                  <a:lnTo>
                    <a:pt x="104748" y="30465"/>
                  </a:lnTo>
                  <a:lnTo>
                    <a:pt x="99034" y="23801"/>
                  </a:lnTo>
                  <a:lnTo>
                    <a:pt x="92368" y="19992"/>
                  </a:lnTo>
                  <a:lnTo>
                    <a:pt x="89511" y="17136"/>
                  </a:lnTo>
                  <a:lnTo>
                    <a:pt x="86655" y="17136"/>
                  </a:lnTo>
                  <a:lnTo>
                    <a:pt x="77132" y="26656"/>
                  </a:lnTo>
                  <a:lnTo>
                    <a:pt x="74275" y="26656"/>
                  </a:lnTo>
                  <a:lnTo>
                    <a:pt x="70466" y="30465"/>
                  </a:lnTo>
                  <a:lnTo>
                    <a:pt x="61896" y="33321"/>
                  </a:lnTo>
                  <a:lnTo>
                    <a:pt x="42851" y="33321"/>
                  </a:lnTo>
                  <a:lnTo>
                    <a:pt x="42851" y="30465"/>
                  </a:lnTo>
                  <a:lnTo>
                    <a:pt x="46660" y="26656"/>
                  </a:lnTo>
                  <a:lnTo>
                    <a:pt x="34281" y="26656"/>
                  </a:lnTo>
                  <a:lnTo>
                    <a:pt x="34281" y="43793"/>
                  </a:lnTo>
                  <a:lnTo>
                    <a:pt x="37137" y="43793"/>
                  </a:lnTo>
                  <a:lnTo>
                    <a:pt x="37137" y="57121"/>
                  </a:lnTo>
                  <a:lnTo>
                    <a:pt x="30472" y="57121"/>
                  </a:lnTo>
                  <a:lnTo>
                    <a:pt x="27615" y="54265"/>
                  </a:lnTo>
                  <a:lnTo>
                    <a:pt x="27615" y="63785"/>
                  </a:lnTo>
                  <a:lnTo>
                    <a:pt x="24758" y="67593"/>
                  </a:lnTo>
                  <a:lnTo>
                    <a:pt x="24758" y="70450"/>
                  </a:lnTo>
                  <a:lnTo>
                    <a:pt x="18092" y="70450"/>
                  </a:lnTo>
                  <a:lnTo>
                    <a:pt x="12379" y="63785"/>
                  </a:lnTo>
                  <a:lnTo>
                    <a:pt x="8570" y="67593"/>
                  </a:lnTo>
                  <a:lnTo>
                    <a:pt x="5713" y="74258"/>
                  </a:lnTo>
                  <a:lnTo>
                    <a:pt x="5713" y="83778"/>
                  </a:lnTo>
                  <a:lnTo>
                    <a:pt x="2857" y="83778"/>
                  </a:lnTo>
                  <a:lnTo>
                    <a:pt x="0" y="111386"/>
                  </a:lnTo>
                  <a:lnTo>
                    <a:pt x="2857" y="114243"/>
                  </a:lnTo>
                  <a:lnTo>
                    <a:pt x="8570" y="118051"/>
                  </a:lnTo>
                  <a:lnTo>
                    <a:pt x="12379" y="120907"/>
                  </a:lnTo>
                  <a:lnTo>
                    <a:pt x="12379" y="124715"/>
                  </a:lnTo>
                  <a:lnTo>
                    <a:pt x="37137" y="124715"/>
                  </a:lnTo>
                  <a:lnTo>
                    <a:pt x="34281" y="131379"/>
                  </a:lnTo>
                  <a:lnTo>
                    <a:pt x="37137" y="134235"/>
                  </a:lnTo>
                  <a:lnTo>
                    <a:pt x="39994" y="140899"/>
                  </a:lnTo>
                  <a:lnTo>
                    <a:pt x="39994" y="151371"/>
                  </a:lnTo>
                  <a:lnTo>
                    <a:pt x="37137" y="158035"/>
                  </a:lnTo>
                  <a:lnTo>
                    <a:pt x="34281" y="158035"/>
                  </a:lnTo>
                  <a:lnTo>
                    <a:pt x="27615" y="161844"/>
                  </a:lnTo>
                  <a:lnTo>
                    <a:pt x="24758" y="161844"/>
                  </a:lnTo>
                  <a:lnTo>
                    <a:pt x="20949" y="164700"/>
                  </a:lnTo>
                  <a:lnTo>
                    <a:pt x="20949" y="178028"/>
                  </a:lnTo>
                  <a:lnTo>
                    <a:pt x="12379" y="188500"/>
                  </a:lnTo>
                  <a:lnTo>
                    <a:pt x="15236" y="212301"/>
                  </a:lnTo>
                  <a:lnTo>
                    <a:pt x="18092" y="212301"/>
                  </a:lnTo>
                  <a:lnTo>
                    <a:pt x="37137" y="221821"/>
                  </a:lnTo>
                  <a:lnTo>
                    <a:pt x="42851" y="228485"/>
                  </a:lnTo>
                  <a:lnTo>
                    <a:pt x="49517" y="232293"/>
                  </a:lnTo>
                  <a:lnTo>
                    <a:pt x="58087" y="232293"/>
                  </a:lnTo>
                  <a:lnTo>
                    <a:pt x="89511" y="215157"/>
                  </a:lnTo>
                  <a:lnTo>
                    <a:pt x="104748" y="198020"/>
                  </a:lnTo>
                  <a:lnTo>
                    <a:pt x="117127" y="188500"/>
                  </a:lnTo>
                  <a:lnTo>
                    <a:pt x="123793" y="181836"/>
                  </a:lnTo>
                  <a:lnTo>
                    <a:pt x="154264" y="155179"/>
                  </a:lnTo>
                  <a:lnTo>
                    <a:pt x="160930" y="151371"/>
                  </a:lnTo>
                  <a:lnTo>
                    <a:pt x="191402" y="138043"/>
                  </a:lnTo>
                  <a:lnTo>
                    <a:pt x="203781" y="131379"/>
                  </a:lnTo>
                  <a:lnTo>
                    <a:pt x="206638" y="127571"/>
                  </a:lnTo>
                  <a:lnTo>
                    <a:pt x="206638" y="124715"/>
                  </a:lnTo>
                  <a:lnTo>
                    <a:pt x="198068" y="114243"/>
                  </a:lnTo>
                  <a:lnTo>
                    <a:pt x="198068" y="111386"/>
                  </a:lnTo>
                  <a:lnTo>
                    <a:pt x="200925" y="100914"/>
                  </a:lnTo>
                  <a:lnTo>
                    <a:pt x="203781" y="94250"/>
                  </a:lnTo>
                  <a:lnTo>
                    <a:pt x="203781" y="77114"/>
                  </a:lnTo>
                  <a:lnTo>
                    <a:pt x="200925" y="70450"/>
                  </a:lnTo>
                  <a:lnTo>
                    <a:pt x="200925" y="63785"/>
                  </a:lnTo>
                  <a:lnTo>
                    <a:pt x="198068" y="60929"/>
                  </a:lnTo>
                  <a:lnTo>
                    <a:pt x="194259" y="54265"/>
                  </a:lnTo>
                  <a:lnTo>
                    <a:pt x="194259" y="46649"/>
                  </a:lnTo>
                  <a:lnTo>
                    <a:pt x="198068" y="39985"/>
                  </a:lnTo>
                  <a:lnTo>
                    <a:pt x="200925" y="37129"/>
                  </a:lnTo>
                  <a:lnTo>
                    <a:pt x="206638" y="37129"/>
                  </a:lnTo>
                  <a:lnTo>
                    <a:pt x="213304" y="33321"/>
                  </a:lnTo>
                  <a:close/>
                </a:path>
              </a:pathLst>
            </a:custGeom>
            <a:noFill/>
            <a:ln w="2379" cap="flat">
              <a:solidFill>
                <a:srgbClr val="FFFFFF"/>
              </a:solidFill>
              <a:prstDash val="solid"/>
              <a:round/>
            </a:ln>
          </p:spPr>
          <p:txBody>
            <a:bodyPr rtlCol="0" anchor="ctr"/>
            <a:lstStyle/>
            <a:p>
              <a:endParaRPr lang="en-US" noProof="0" dirty="0"/>
            </a:p>
          </p:txBody>
        </p:sp>
        <p:sp>
          <p:nvSpPr>
            <p:cNvPr id="6188" name="Serbest Form 6187">
              <a:extLst>
                <a:ext uri="{FF2B5EF4-FFF2-40B4-BE49-F238E27FC236}">
                  <a16:creationId xmlns:a16="http://schemas.microsoft.com/office/drawing/2014/main" id="{E57D48D7-109B-014E-8C2C-CE0FA8CC7816}"/>
                </a:ext>
              </a:extLst>
            </p:cNvPr>
            <p:cNvSpPr/>
            <p:nvPr/>
          </p:nvSpPr>
          <p:spPr>
            <a:xfrm>
              <a:off x="5863650" y="1722978"/>
              <a:ext cx="155217" cy="77113"/>
            </a:xfrm>
            <a:custGeom>
              <a:avLst/>
              <a:gdLst>
                <a:gd name="connsiteX0" fmla="*/ 71419 w 155217"/>
                <a:gd name="connsiteY0" fmla="*/ 11424 h 77113"/>
                <a:gd name="connsiteX1" fmla="*/ 51422 w 155217"/>
                <a:gd name="connsiteY1" fmla="*/ 11424 h 77113"/>
                <a:gd name="connsiteX2" fmla="*/ 48565 w 155217"/>
                <a:gd name="connsiteY2" fmla="*/ 19992 h 77113"/>
                <a:gd name="connsiteX3" fmla="*/ 39043 w 155217"/>
                <a:gd name="connsiteY3" fmla="*/ 14280 h 77113"/>
                <a:gd name="connsiteX4" fmla="*/ 36186 w 155217"/>
                <a:gd name="connsiteY4" fmla="*/ 19992 h 77113"/>
                <a:gd name="connsiteX5" fmla="*/ 32377 w 155217"/>
                <a:gd name="connsiteY5" fmla="*/ 22848 h 77113"/>
                <a:gd name="connsiteX6" fmla="*/ 29520 w 155217"/>
                <a:gd name="connsiteY6" fmla="*/ 28561 h 77113"/>
                <a:gd name="connsiteX7" fmla="*/ 25711 w 155217"/>
                <a:gd name="connsiteY7" fmla="*/ 31417 h 77113"/>
                <a:gd name="connsiteX8" fmla="*/ 16188 w 155217"/>
                <a:gd name="connsiteY8" fmla="*/ 31417 h 77113"/>
                <a:gd name="connsiteX9" fmla="*/ 16188 w 155217"/>
                <a:gd name="connsiteY9" fmla="*/ 37129 h 77113"/>
                <a:gd name="connsiteX10" fmla="*/ 10475 w 155217"/>
                <a:gd name="connsiteY10" fmla="*/ 42841 h 77113"/>
                <a:gd name="connsiteX11" fmla="*/ 6666 w 155217"/>
                <a:gd name="connsiteY11" fmla="*/ 48553 h 77113"/>
                <a:gd name="connsiteX12" fmla="*/ 0 w 155217"/>
                <a:gd name="connsiteY12" fmla="*/ 51409 h 77113"/>
                <a:gd name="connsiteX13" fmla="*/ 3809 w 155217"/>
                <a:gd name="connsiteY13" fmla="*/ 57121 h 77113"/>
                <a:gd name="connsiteX14" fmla="*/ 0 w 155217"/>
                <a:gd name="connsiteY14" fmla="*/ 59977 h 77113"/>
                <a:gd name="connsiteX15" fmla="*/ 0 w 155217"/>
                <a:gd name="connsiteY15" fmla="*/ 62833 h 77113"/>
                <a:gd name="connsiteX16" fmla="*/ 3809 w 155217"/>
                <a:gd name="connsiteY16" fmla="*/ 62833 h 77113"/>
                <a:gd name="connsiteX17" fmla="*/ 16188 w 155217"/>
                <a:gd name="connsiteY17" fmla="*/ 51409 h 77113"/>
                <a:gd name="connsiteX18" fmla="*/ 25711 w 155217"/>
                <a:gd name="connsiteY18" fmla="*/ 51409 h 77113"/>
                <a:gd name="connsiteX19" fmla="*/ 29520 w 155217"/>
                <a:gd name="connsiteY19" fmla="*/ 54265 h 77113"/>
                <a:gd name="connsiteX20" fmla="*/ 25711 w 155217"/>
                <a:gd name="connsiteY20" fmla="*/ 65689 h 77113"/>
                <a:gd name="connsiteX21" fmla="*/ 32377 w 155217"/>
                <a:gd name="connsiteY21" fmla="*/ 72354 h 77113"/>
                <a:gd name="connsiteX22" fmla="*/ 32377 w 155217"/>
                <a:gd name="connsiteY22" fmla="*/ 74258 h 77113"/>
                <a:gd name="connsiteX23" fmla="*/ 39043 w 155217"/>
                <a:gd name="connsiteY23" fmla="*/ 74258 h 77113"/>
                <a:gd name="connsiteX24" fmla="*/ 45709 w 155217"/>
                <a:gd name="connsiteY24" fmla="*/ 69498 h 77113"/>
                <a:gd name="connsiteX25" fmla="*/ 51422 w 155217"/>
                <a:gd name="connsiteY25" fmla="*/ 69498 h 77113"/>
                <a:gd name="connsiteX26" fmla="*/ 58088 w 155217"/>
                <a:gd name="connsiteY26" fmla="*/ 74258 h 77113"/>
                <a:gd name="connsiteX27" fmla="*/ 61896 w 155217"/>
                <a:gd name="connsiteY27" fmla="*/ 74258 h 77113"/>
                <a:gd name="connsiteX28" fmla="*/ 71419 w 155217"/>
                <a:gd name="connsiteY28" fmla="*/ 65689 h 77113"/>
                <a:gd name="connsiteX29" fmla="*/ 71419 w 155217"/>
                <a:gd name="connsiteY29" fmla="*/ 57121 h 77113"/>
                <a:gd name="connsiteX30" fmla="*/ 74276 w 155217"/>
                <a:gd name="connsiteY30" fmla="*/ 54265 h 77113"/>
                <a:gd name="connsiteX31" fmla="*/ 80941 w 155217"/>
                <a:gd name="connsiteY31" fmla="*/ 54265 h 77113"/>
                <a:gd name="connsiteX32" fmla="*/ 83799 w 155217"/>
                <a:gd name="connsiteY32" fmla="*/ 57121 h 77113"/>
                <a:gd name="connsiteX33" fmla="*/ 83799 w 155217"/>
                <a:gd name="connsiteY33" fmla="*/ 59977 h 77113"/>
                <a:gd name="connsiteX34" fmla="*/ 87607 w 155217"/>
                <a:gd name="connsiteY34" fmla="*/ 62833 h 77113"/>
                <a:gd name="connsiteX35" fmla="*/ 87607 w 155217"/>
                <a:gd name="connsiteY35" fmla="*/ 65689 h 77113"/>
                <a:gd name="connsiteX36" fmla="*/ 90464 w 155217"/>
                <a:gd name="connsiteY36" fmla="*/ 65689 h 77113"/>
                <a:gd name="connsiteX37" fmla="*/ 103796 w 155217"/>
                <a:gd name="connsiteY37" fmla="*/ 77114 h 77113"/>
                <a:gd name="connsiteX38" fmla="*/ 103796 w 155217"/>
                <a:gd name="connsiteY38" fmla="*/ 69498 h 77113"/>
                <a:gd name="connsiteX39" fmla="*/ 109509 w 155217"/>
                <a:gd name="connsiteY39" fmla="*/ 62833 h 77113"/>
                <a:gd name="connsiteX40" fmla="*/ 113318 w 155217"/>
                <a:gd name="connsiteY40" fmla="*/ 51409 h 77113"/>
                <a:gd name="connsiteX41" fmla="*/ 119984 w 155217"/>
                <a:gd name="connsiteY41" fmla="*/ 59977 h 77113"/>
                <a:gd name="connsiteX42" fmla="*/ 129506 w 155217"/>
                <a:gd name="connsiteY42" fmla="*/ 57121 h 77113"/>
                <a:gd name="connsiteX43" fmla="*/ 139029 w 155217"/>
                <a:gd name="connsiteY43" fmla="*/ 62833 h 77113"/>
                <a:gd name="connsiteX44" fmla="*/ 141886 w 155217"/>
                <a:gd name="connsiteY44" fmla="*/ 57121 h 77113"/>
                <a:gd name="connsiteX45" fmla="*/ 135220 w 155217"/>
                <a:gd name="connsiteY45" fmla="*/ 51409 h 77113"/>
                <a:gd name="connsiteX46" fmla="*/ 135220 w 155217"/>
                <a:gd name="connsiteY46" fmla="*/ 48553 h 77113"/>
                <a:gd name="connsiteX47" fmla="*/ 148552 w 155217"/>
                <a:gd name="connsiteY47" fmla="*/ 48553 h 77113"/>
                <a:gd name="connsiteX48" fmla="*/ 151408 w 155217"/>
                <a:gd name="connsiteY48" fmla="*/ 39985 h 77113"/>
                <a:gd name="connsiteX49" fmla="*/ 155217 w 155217"/>
                <a:gd name="connsiteY49" fmla="*/ 39985 h 77113"/>
                <a:gd name="connsiteX50" fmla="*/ 155217 w 155217"/>
                <a:gd name="connsiteY50" fmla="*/ 37129 h 77113"/>
                <a:gd name="connsiteX51" fmla="*/ 148552 w 155217"/>
                <a:gd name="connsiteY51" fmla="*/ 31417 h 77113"/>
                <a:gd name="connsiteX52" fmla="*/ 145695 w 155217"/>
                <a:gd name="connsiteY52" fmla="*/ 31417 h 77113"/>
                <a:gd name="connsiteX53" fmla="*/ 135220 w 155217"/>
                <a:gd name="connsiteY53" fmla="*/ 39985 h 77113"/>
                <a:gd name="connsiteX54" fmla="*/ 132363 w 155217"/>
                <a:gd name="connsiteY54" fmla="*/ 39985 h 77113"/>
                <a:gd name="connsiteX55" fmla="*/ 132363 w 155217"/>
                <a:gd name="connsiteY55" fmla="*/ 31417 h 77113"/>
                <a:gd name="connsiteX56" fmla="*/ 113318 w 155217"/>
                <a:gd name="connsiteY56" fmla="*/ 31417 h 77113"/>
                <a:gd name="connsiteX57" fmla="*/ 113318 w 155217"/>
                <a:gd name="connsiteY57" fmla="*/ 28561 h 77113"/>
                <a:gd name="connsiteX58" fmla="*/ 116175 w 155217"/>
                <a:gd name="connsiteY58" fmla="*/ 22848 h 77113"/>
                <a:gd name="connsiteX59" fmla="*/ 119984 w 155217"/>
                <a:gd name="connsiteY59" fmla="*/ 19992 h 77113"/>
                <a:gd name="connsiteX60" fmla="*/ 122841 w 155217"/>
                <a:gd name="connsiteY60" fmla="*/ 19992 h 77113"/>
                <a:gd name="connsiteX61" fmla="*/ 122841 w 155217"/>
                <a:gd name="connsiteY61" fmla="*/ 14280 h 77113"/>
                <a:gd name="connsiteX62" fmla="*/ 116175 w 155217"/>
                <a:gd name="connsiteY62" fmla="*/ 14280 h 77113"/>
                <a:gd name="connsiteX63" fmla="*/ 113318 w 155217"/>
                <a:gd name="connsiteY63" fmla="*/ 8568 h 77113"/>
                <a:gd name="connsiteX64" fmla="*/ 103796 w 155217"/>
                <a:gd name="connsiteY64" fmla="*/ 5712 h 77113"/>
                <a:gd name="connsiteX65" fmla="*/ 97130 w 155217"/>
                <a:gd name="connsiteY65" fmla="*/ 5712 h 77113"/>
                <a:gd name="connsiteX66" fmla="*/ 94273 w 155217"/>
                <a:gd name="connsiteY66" fmla="*/ 2856 h 77113"/>
                <a:gd name="connsiteX67" fmla="*/ 87607 w 155217"/>
                <a:gd name="connsiteY67" fmla="*/ 0 h 77113"/>
                <a:gd name="connsiteX68" fmla="*/ 83799 w 155217"/>
                <a:gd name="connsiteY68" fmla="*/ 0 h 77113"/>
                <a:gd name="connsiteX69" fmla="*/ 80941 w 155217"/>
                <a:gd name="connsiteY69" fmla="*/ 2856 h 77113"/>
                <a:gd name="connsiteX70" fmla="*/ 80941 w 155217"/>
                <a:gd name="connsiteY70" fmla="*/ 8568 h 77113"/>
                <a:gd name="connsiteX71" fmla="*/ 83799 w 155217"/>
                <a:gd name="connsiteY71" fmla="*/ 11424 h 77113"/>
                <a:gd name="connsiteX72" fmla="*/ 80941 w 155217"/>
                <a:gd name="connsiteY72" fmla="*/ 8568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55217" h="77113">
                  <a:moveTo>
                    <a:pt x="71419" y="11424"/>
                  </a:moveTo>
                  <a:lnTo>
                    <a:pt x="51422" y="11424"/>
                  </a:lnTo>
                  <a:lnTo>
                    <a:pt x="48565" y="19992"/>
                  </a:lnTo>
                  <a:lnTo>
                    <a:pt x="39043" y="14280"/>
                  </a:lnTo>
                  <a:lnTo>
                    <a:pt x="36186" y="19992"/>
                  </a:lnTo>
                  <a:lnTo>
                    <a:pt x="32377" y="22848"/>
                  </a:lnTo>
                  <a:lnTo>
                    <a:pt x="29520" y="28561"/>
                  </a:lnTo>
                  <a:lnTo>
                    <a:pt x="25711" y="31417"/>
                  </a:lnTo>
                  <a:lnTo>
                    <a:pt x="16188" y="31417"/>
                  </a:lnTo>
                  <a:lnTo>
                    <a:pt x="16188" y="37129"/>
                  </a:lnTo>
                  <a:lnTo>
                    <a:pt x="10475" y="42841"/>
                  </a:lnTo>
                  <a:lnTo>
                    <a:pt x="6666" y="48553"/>
                  </a:lnTo>
                  <a:lnTo>
                    <a:pt x="0" y="51409"/>
                  </a:lnTo>
                  <a:lnTo>
                    <a:pt x="3809" y="57121"/>
                  </a:lnTo>
                  <a:lnTo>
                    <a:pt x="0" y="59977"/>
                  </a:lnTo>
                  <a:lnTo>
                    <a:pt x="0" y="62833"/>
                  </a:lnTo>
                  <a:lnTo>
                    <a:pt x="3809" y="62833"/>
                  </a:lnTo>
                  <a:lnTo>
                    <a:pt x="16188" y="51409"/>
                  </a:lnTo>
                  <a:lnTo>
                    <a:pt x="25711" y="51409"/>
                  </a:lnTo>
                  <a:lnTo>
                    <a:pt x="29520" y="54265"/>
                  </a:lnTo>
                  <a:lnTo>
                    <a:pt x="25711" y="65689"/>
                  </a:lnTo>
                  <a:lnTo>
                    <a:pt x="32377" y="72354"/>
                  </a:lnTo>
                  <a:lnTo>
                    <a:pt x="32377" y="74258"/>
                  </a:lnTo>
                  <a:lnTo>
                    <a:pt x="39043" y="74258"/>
                  </a:lnTo>
                  <a:lnTo>
                    <a:pt x="45709" y="69498"/>
                  </a:lnTo>
                  <a:lnTo>
                    <a:pt x="51422" y="69498"/>
                  </a:lnTo>
                  <a:lnTo>
                    <a:pt x="58088" y="74258"/>
                  </a:lnTo>
                  <a:lnTo>
                    <a:pt x="61896" y="74258"/>
                  </a:lnTo>
                  <a:lnTo>
                    <a:pt x="71419" y="65689"/>
                  </a:lnTo>
                  <a:lnTo>
                    <a:pt x="71419" y="57121"/>
                  </a:lnTo>
                  <a:lnTo>
                    <a:pt x="74276" y="54265"/>
                  </a:lnTo>
                  <a:lnTo>
                    <a:pt x="80941" y="54265"/>
                  </a:lnTo>
                  <a:lnTo>
                    <a:pt x="83799" y="57121"/>
                  </a:lnTo>
                  <a:lnTo>
                    <a:pt x="83799" y="59977"/>
                  </a:lnTo>
                  <a:lnTo>
                    <a:pt x="87607" y="62833"/>
                  </a:lnTo>
                  <a:lnTo>
                    <a:pt x="87607" y="65689"/>
                  </a:lnTo>
                  <a:lnTo>
                    <a:pt x="90464" y="65689"/>
                  </a:lnTo>
                  <a:lnTo>
                    <a:pt x="103796" y="77114"/>
                  </a:lnTo>
                  <a:lnTo>
                    <a:pt x="103796" y="69498"/>
                  </a:lnTo>
                  <a:lnTo>
                    <a:pt x="109509" y="62833"/>
                  </a:lnTo>
                  <a:lnTo>
                    <a:pt x="113318" y="51409"/>
                  </a:lnTo>
                  <a:lnTo>
                    <a:pt x="119984" y="59977"/>
                  </a:lnTo>
                  <a:lnTo>
                    <a:pt x="129506" y="57121"/>
                  </a:lnTo>
                  <a:lnTo>
                    <a:pt x="139029" y="62833"/>
                  </a:lnTo>
                  <a:lnTo>
                    <a:pt x="141886" y="57121"/>
                  </a:lnTo>
                  <a:lnTo>
                    <a:pt x="135220" y="51409"/>
                  </a:lnTo>
                  <a:lnTo>
                    <a:pt x="135220" y="48553"/>
                  </a:lnTo>
                  <a:lnTo>
                    <a:pt x="148552" y="48553"/>
                  </a:lnTo>
                  <a:lnTo>
                    <a:pt x="151408" y="39985"/>
                  </a:lnTo>
                  <a:lnTo>
                    <a:pt x="155217" y="39985"/>
                  </a:lnTo>
                  <a:lnTo>
                    <a:pt x="155217" y="37129"/>
                  </a:lnTo>
                  <a:lnTo>
                    <a:pt x="148552" y="31417"/>
                  </a:lnTo>
                  <a:lnTo>
                    <a:pt x="145695" y="31417"/>
                  </a:lnTo>
                  <a:lnTo>
                    <a:pt x="135220" y="39985"/>
                  </a:lnTo>
                  <a:lnTo>
                    <a:pt x="132363" y="39985"/>
                  </a:lnTo>
                  <a:lnTo>
                    <a:pt x="132363" y="31417"/>
                  </a:lnTo>
                  <a:lnTo>
                    <a:pt x="113318" y="31417"/>
                  </a:lnTo>
                  <a:lnTo>
                    <a:pt x="113318" y="28561"/>
                  </a:lnTo>
                  <a:lnTo>
                    <a:pt x="116175" y="22848"/>
                  </a:lnTo>
                  <a:lnTo>
                    <a:pt x="119984" y="19992"/>
                  </a:lnTo>
                  <a:lnTo>
                    <a:pt x="122841" y="19992"/>
                  </a:lnTo>
                  <a:lnTo>
                    <a:pt x="122841" y="14280"/>
                  </a:lnTo>
                  <a:lnTo>
                    <a:pt x="116175" y="14280"/>
                  </a:lnTo>
                  <a:lnTo>
                    <a:pt x="113318" y="8568"/>
                  </a:lnTo>
                  <a:lnTo>
                    <a:pt x="103796" y="5712"/>
                  </a:lnTo>
                  <a:lnTo>
                    <a:pt x="97130" y="5712"/>
                  </a:lnTo>
                  <a:lnTo>
                    <a:pt x="94273" y="2856"/>
                  </a:lnTo>
                  <a:lnTo>
                    <a:pt x="87607" y="0"/>
                  </a:lnTo>
                  <a:lnTo>
                    <a:pt x="83799" y="0"/>
                  </a:lnTo>
                  <a:lnTo>
                    <a:pt x="80941" y="2856"/>
                  </a:lnTo>
                  <a:lnTo>
                    <a:pt x="80941" y="8568"/>
                  </a:lnTo>
                  <a:lnTo>
                    <a:pt x="83799" y="11424"/>
                  </a:lnTo>
                  <a:lnTo>
                    <a:pt x="80941" y="8568"/>
                  </a:lnTo>
                  <a:close/>
                </a:path>
              </a:pathLst>
            </a:custGeom>
            <a:solidFill>
              <a:srgbClr val="AFABAB"/>
            </a:solidFill>
            <a:ln w="9518" cap="flat">
              <a:noFill/>
              <a:prstDash val="solid"/>
              <a:miter/>
            </a:ln>
          </p:spPr>
          <p:txBody>
            <a:bodyPr rtlCol="0" anchor="ctr"/>
            <a:lstStyle/>
            <a:p>
              <a:endParaRPr lang="en-US" noProof="0" dirty="0"/>
            </a:p>
          </p:txBody>
        </p:sp>
        <p:sp>
          <p:nvSpPr>
            <p:cNvPr id="6189" name="Serbest Form 6188">
              <a:extLst>
                <a:ext uri="{FF2B5EF4-FFF2-40B4-BE49-F238E27FC236}">
                  <a16:creationId xmlns:a16="http://schemas.microsoft.com/office/drawing/2014/main" id="{64504967-A508-CE4F-986F-744581F49BE8}"/>
                </a:ext>
              </a:extLst>
            </p:cNvPr>
            <p:cNvSpPr/>
            <p:nvPr/>
          </p:nvSpPr>
          <p:spPr>
            <a:xfrm>
              <a:off x="5863650" y="1722978"/>
              <a:ext cx="155217" cy="77113"/>
            </a:xfrm>
            <a:custGeom>
              <a:avLst/>
              <a:gdLst>
                <a:gd name="connsiteX0" fmla="*/ 71419 w 155217"/>
                <a:gd name="connsiteY0" fmla="*/ 11424 h 77113"/>
                <a:gd name="connsiteX1" fmla="*/ 51422 w 155217"/>
                <a:gd name="connsiteY1" fmla="*/ 11424 h 77113"/>
                <a:gd name="connsiteX2" fmla="*/ 48565 w 155217"/>
                <a:gd name="connsiteY2" fmla="*/ 19992 h 77113"/>
                <a:gd name="connsiteX3" fmla="*/ 39043 w 155217"/>
                <a:gd name="connsiteY3" fmla="*/ 14280 h 77113"/>
                <a:gd name="connsiteX4" fmla="*/ 36186 w 155217"/>
                <a:gd name="connsiteY4" fmla="*/ 19992 h 77113"/>
                <a:gd name="connsiteX5" fmla="*/ 32377 w 155217"/>
                <a:gd name="connsiteY5" fmla="*/ 22848 h 77113"/>
                <a:gd name="connsiteX6" fmla="*/ 29520 w 155217"/>
                <a:gd name="connsiteY6" fmla="*/ 28561 h 77113"/>
                <a:gd name="connsiteX7" fmla="*/ 25711 w 155217"/>
                <a:gd name="connsiteY7" fmla="*/ 31417 h 77113"/>
                <a:gd name="connsiteX8" fmla="*/ 16188 w 155217"/>
                <a:gd name="connsiteY8" fmla="*/ 31417 h 77113"/>
                <a:gd name="connsiteX9" fmla="*/ 16188 w 155217"/>
                <a:gd name="connsiteY9" fmla="*/ 37129 h 77113"/>
                <a:gd name="connsiteX10" fmla="*/ 10475 w 155217"/>
                <a:gd name="connsiteY10" fmla="*/ 42841 h 77113"/>
                <a:gd name="connsiteX11" fmla="*/ 6666 w 155217"/>
                <a:gd name="connsiteY11" fmla="*/ 48553 h 77113"/>
                <a:gd name="connsiteX12" fmla="*/ 0 w 155217"/>
                <a:gd name="connsiteY12" fmla="*/ 51409 h 77113"/>
                <a:gd name="connsiteX13" fmla="*/ 3809 w 155217"/>
                <a:gd name="connsiteY13" fmla="*/ 57121 h 77113"/>
                <a:gd name="connsiteX14" fmla="*/ 0 w 155217"/>
                <a:gd name="connsiteY14" fmla="*/ 59977 h 77113"/>
                <a:gd name="connsiteX15" fmla="*/ 0 w 155217"/>
                <a:gd name="connsiteY15" fmla="*/ 62833 h 77113"/>
                <a:gd name="connsiteX16" fmla="*/ 3809 w 155217"/>
                <a:gd name="connsiteY16" fmla="*/ 62833 h 77113"/>
                <a:gd name="connsiteX17" fmla="*/ 16188 w 155217"/>
                <a:gd name="connsiteY17" fmla="*/ 51409 h 77113"/>
                <a:gd name="connsiteX18" fmla="*/ 25711 w 155217"/>
                <a:gd name="connsiteY18" fmla="*/ 51409 h 77113"/>
                <a:gd name="connsiteX19" fmla="*/ 29520 w 155217"/>
                <a:gd name="connsiteY19" fmla="*/ 54265 h 77113"/>
                <a:gd name="connsiteX20" fmla="*/ 25711 w 155217"/>
                <a:gd name="connsiteY20" fmla="*/ 65689 h 77113"/>
                <a:gd name="connsiteX21" fmla="*/ 32377 w 155217"/>
                <a:gd name="connsiteY21" fmla="*/ 72354 h 77113"/>
                <a:gd name="connsiteX22" fmla="*/ 32377 w 155217"/>
                <a:gd name="connsiteY22" fmla="*/ 74258 h 77113"/>
                <a:gd name="connsiteX23" fmla="*/ 39043 w 155217"/>
                <a:gd name="connsiteY23" fmla="*/ 74258 h 77113"/>
                <a:gd name="connsiteX24" fmla="*/ 45709 w 155217"/>
                <a:gd name="connsiteY24" fmla="*/ 69498 h 77113"/>
                <a:gd name="connsiteX25" fmla="*/ 51422 w 155217"/>
                <a:gd name="connsiteY25" fmla="*/ 69498 h 77113"/>
                <a:gd name="connsiteX26" fmla="*/ 58088 w 155217"/>
                <a:gd name="connsiteY26" fmla="*/ 74258 h 77113"/>
                <a:gd name="connsiteX27" fmla="*/ 61896 w 155217"/>
                <a:gd name="connsiteY27" fmla="*/ 74258 h 77113"/>
                <a:gd name="connsiteX28" fmla="*/ 71419 w 155217"/>
                <a:gd name="connsiteY28" fmla="*/ 65689 h 77113"/>
                <a:gd name="connsiteX29" fmla="*/ 71419 w 155217"/>
                <a:gd name="connsiteY29" fmla="*/ 57121 h 77113"/>
                <a:gd name="connsiteX30" fmla="*/ 74276 w 155217"/>
                <a:gd name="connsiteY30" fmla="*/ 54265 h 77113"/>
                <a:gd name="connsiteX31" fmla="*/ 80941 w 155217"/>
                <a:gd name="connsiteY31" fmla="*/ 54265 h 77113"/>
                <a:gd name="connsiteX32" fmla="*/ 83799 w 155217"/>
                <a:gd name="connsiteY32" fmla="*/ 57121 h 77113"/>
                <a:gd name="connsiteX33" fmla="*/ 83799 w 155217"/>
                <a:gd name="connsiteY33" fmla="*/ 59977 h 77113"/>
                <a:gd name="connsiteX34" fmla="*/ 87607 w 155217"/>
                <a:gd name="connsiteY34" fmla="*/ 62833 h 77113"/>
                <a:gd name="connsiteX35" fmla="*/ 87607 w 155217"/>
                <a:gd name="connsiteY35" fmla="*/ 65689 h 77113"/>
                <a:gd name="connsiteX36" fmla="*/ 90464 w 155217"/>
                <a:gd name="connsiteY36" fmla="*/ 65689 h 77113"/>
                <a:gd name="connsiteX37" fmla="*/ 103796 w 155217"/>
                <a:gd name="connsiteY37" fmla="*/ 77114 h 77113"/>
                <a:gd name="connsiteX38" fmla="*/ 103796 w 155217"/>
                <a:gd name="connsiteY38" fmla="*/ 69498 h 77113"/>
                <a:gd name="connsiteX39" fmla="*/ 109509 w 155217"/>
                <a:gd name="connsiteY39" fmla="*/ 62833 h 77113"/>
                <a:gd name="connsiteX40" fmla="*/ 113318 w 155217"/>
                <a:gd name="connsiteY40" fmla="*/ 51409 h 77113"/>
                <a:gd name="connsiteX41" fmla="*/ 119984 w 155217"/>
                <a:gd name="connsiteY41" fmla="*/ 59977 h 77113"/>
                <a:gd name="connsiteX42" fmla="*/ 129506 w 155217"/>
                <a:gd name="connsiteY42" fmla="*/ 57121 h 77113"/>
                <a:gd name="connsiteX43" fmla="*/ 139029 w 155217"/>
                <a:gd name="connsiteY43" fmla="*/ 62833 h 77113"/>
                <a:gd name="connsiteX44" fmla="*/ 141886 w 155217"/>
                <a:gd name="connsiteY44" fmla="*/ 57121 h 77113"/>
                <a:gd name="connsiteX45" fmla="*/ 135220 w 155217"/>
                <a:gd name="connsiteY45" fmla="*/ 51409 h 77113"/>
                <a:gd name="connsiteX46" fmla="*/ 135220 w 155217"/>
                <a:gd name="connsiteY46" fmla="*/ 48553 h 77113"/>
                <a:gd name="connsiteX47" fmla="*/ 148552 w 155217"/>
                <a:gd name="connsiteY47" fmla="*/ 48553 h 77113"/>
                <a:gd name="connsiteX48" fmla="*/ 151408 w 155217"/>
                <a:gd name="connsiteY48" fmla="*/ 39985 h 77113"/>
                <a:gd name="connsiteX49" fmla="*/ 155217 w 155217"/>
                <a:gd name="connsiteY49" fmla="*/ 39985 h 77113"/>
                <a:gd name="connsiteX50" fmla="*/ 155217 w 155217"/>
                <a:gd name="connsiteY50" fmla="*/ 37129 h 77113"/>
                <a:gd name="connsiteX51" fmla="*/ 148552 w 155217"/>
                <a:gd name="connsiteY51" fmla="*/ 31417 h 77113"/>
                <a:gd name="connsiteX52" fmla="*/ 145695 w 155217"/>
                <a:gd name="connsiteY52" fmla="*/ 31417 h 77113"/>
                <a:gd name="connsiteX53" fmla="*/ 135220 w 155217"/>
                <a:gd name="connsiteY53" fmla="*/ 39985 h 77113"/>
                <a:gd name="connsiteX54" fmla="*/ 132363 w 155217"/>
                <a:gd name="connsiteY54" fmla="*/ 39985 h 77113"/>
                <a:gd name="connsiteX55" fmla="*/ 132363 w 155217"/>
                <a:gd name="connsiteY55" fmla="*/ 31417 h 77113"/>
                <a:gd name="connsiteX56" fmla="*/ 113318 w 155217"/>
                <a:gd name="connsiteY56" fmla="*/ 31417 h 77113"/>
                <a:gd name="connsiteX57" fmla="*/ 113318 w 155217"/>
                <a:gd name="connsiteY57" fmla="*/ 28561 h 77113"/>
                <a:gd name="connsiteX58" fmla="*/ 116175 w 155217"/>
                <a:gd name="connsiteY58" fmla="*/ 22848 h 77113"/>
                <a:gd name="connsiteX59" fmla="*/ 119984 w 155217"/>
                <a:gd name="connsiteY59" fmla="*/ 19992 h 77113"/>
                <a:gd name="connsiteX60" fmla="*/ 122841 w 155217"/>
                <a:gd name="connsiteY60" fmla="*/ 19992 h 77113"/>
                <a:gd name="connsiteX61" fmla="*/ 122841 w 155217"/>
                <a:gd name="connsiteY61" fmla="*/ 14280 h 77113"/>
                <a:gd name="connsiteX62" fmla="*/ 116175 w 155217"/>
                <a:gd name="connsiteY62" fmla="*/ 14280 h 77113"/>
                <a:gd name="connsiteX63" fmla="*/ 113318 w 155217"/>
                <a:gd name="connsiteY63" fmla="*/ 8568 h 77113"/>
                <a:gd name="connsiteX64" fmla="*/ 103796 w 155217"/>
                <a:gd name="connsiteY64" fmla="*/ 5712 h 77113"/>
                <a:gd name="connsiteX65" fmla="*/ 97130 w 155217"/>
                <a:gd name="connsiteY65" fmla="*/ 5712 h 77113"/>
                <a:gd name="connsiteX66" fmla="*/ 94273 w 155217"/>
                <a:gd name="connsiteY66" fmla="*/ 2856 h 77113"/>
                <a:gd name="connsiteX67" fmla="*/ 87607 w 155217"/>
                <a:gd name="connsiteY67" fmla="*/ 0 h 77113"/>
                <a:gd name="connsiteX68" fmla="*/ 83799 w 155217"/>
                <a:gd name="connsiteY68" fmla="*/ 0 h 77113"/>
                <a:gd name="connsiteX69" fmla="*/ 80941 w 155217"/>
                <a:gd name="connsiteY69" fmla="*/ 2856 h 77113"/>
                <a:gd name="connsiteX70" fmla="*/ 80941 w 155217"/>
                <a:gd name="connsiteY70" fmla="*/ 8568 h 77113"/>
                <a:gd name="connsiteX71" fmla="*/ 83799 w 155217"/>
                <a:gd name="connsiteY71" fmla="*/ 11424 h 77113"/>
                <a:gd name="connsiteX72" fmla="*/ 80941 w 155217"/>
                <a:gd name="connsiteY72" fmla="*/ 8568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55217" h="77113">
                  <a:moveTo>
                    <a:pt x="71419" y="11424"/>
                  </a:moveTo>
                  <a:lnTo>
                    <a:pt x="51422" y="11424"/>
                  </a:lnTo>
                  <a:lnTo>
                    <a:pt x="48565" y="19992"/>
                  </a:lnTo>
                  <a:lnTo>
                    <a:pt x="39043" y="14280"/>
                  </a:lnTo>
                  <a:lnTo>
                    <a:pt x="36186" y="19992"/>
                  </a:lnTo>
                  <a:lnTo>
                    <a:pt x="32377" y="22848"/>
                  </a:lnTo>
                  <a:lnTo>
                    <a:pt x="29520" y="28561"/>
                  </a:lnTo>
                  <a:lnTo>
                    <a:pt x="25711" y="31417"/>
                  </a:lnTo>
                  <a:lnTo>
                    <a:pt x="16188" y="31417"/>
                  </a:lnTo>
                  <a:lnTo>
                    <a:pt x="16188" y="37129"/>
                  </a:lnTo>
                  <a:lnTo>
                    <a:pt x="10475" y="42841"/>
                  </a:lnTo>
                  <a:lnTo>
                    <a:pt x="6666" y="48553"/>
                  </a:lnTo>
                  <a:lnTo>
                    <a:pt x="0" y="51409"/>
                  </a:lnTo>
                  <a:lnTo>
                    <a:pt x="3809" y="57121"/>
                  </a:lnTo>
                  <a:lnTo>
                    <a:pt x="0" y="59977"/>
                  </a:lnTo>
                  <a:lnTo>
                    <a:pt x="0" y="62833"/>
                  </a:lnTo>
                  <a:lnTo>
                    <a:pt x="3809" y="62833"/>
                  </a:lnTo>
                  <a:lnTo>
                    <a:pt x="16188" y="51409"/>
                  </a:lnTo>
                  <a:lnTo>
                    <a:pt x="25711" y="51409"/>
                  </a:lnTo>
                  <a:lnTo>
                    <a:pt x="29520" y="54265"/>
                  </a:lnTo>
                  <a:lnTo>
                    <a:pt x="25711" y="65689"/>
                  </a:lnTo>
                  <a:lnTo>
                    <a:pt x="32377" y="72354"/>
                  </a:lnTo>
                  <a:lnTo>
                    <a:pt x="32377" y="74258"/>
                  </a:lnTo>
                  <a:lnTo>
                    <a:pt x="39043" y="74258"/>
                  </a:lnTo>
                  <a:lnTo>
                    <a:pt x="45709" y="69498"/>
                  </a:lnTo>
                  <a:lnTo>
                    <a:pt x="51422" y="69498"/>
                  </a:lnTo>
                  <a:lnTo>
                    <a:pt x="58088" y="74258"/>
                  </a:lnTo>
                  <a:lnTo>
                    <a:pt x="61896" y="74258"/>
                  </a:lnTo>
                  <a:lnTo>
                    <a:pt x="71419" y="65689"/>
                  </a:lnTo>
                  <a:lnTo>
                    <a:pt x="71419" y="57121"/>
                  </a:lnTo>
                  <a:lnTo>
                    <a:pt x="74276" y="54265"/>
                  </a:lnTo>
                  <a:lnTo>
                    <a:pt x="80941" y="54265"/>
                  </a:lnTo>
                  <a:lnTo>
                    <a:pt x="83799" y="57121"/>
                  </a:lnTo>
                  <a:lnTo>
                    <a:pt x="83799" y="59977"/>
                  </a:lnTo>
                  <a:lnTo>
                    <a:pt x="87607" y="62833"/>
                  </a:lnTo>
                  <a:lnTo>
                    <a:pt x="87607" y="65689"/>
                  </a:lnTo>
                  <a:lnTo>
                    <a:pt x="90464" y="65689"/>
                  </a:lnTo>
                  <a:lnTo>
                    <a:pt x="103796" y="77114"/>
                  </a:lnTo>
                  <a:lnTo>
                    <a:pt x="103796" y="69498"/>
                  </a:lnTo>
                  <a:lnTo>
                    <a:pt x="109509" y="62833"/>
                  </a:lnTo>
                  <a:lnTo>
                    <a:pt x="113318" y="51409"/>
                  </a:lnTo>
                  <a:lnTo>
                    <a:pt x="119984" y="59977"/>
                  </a:lnTo>
                  <a:lnTo>
                    <a:pt x="129506" y="57121"/>
                  </a:lnTo>
                  <a:lnTo>
                    <a:pt x="139029" y="62833"/>
                  </a:lnTo>
                  <a:lnTo>
                    <a:pt x="141886" y="57121"/>
                  </a:lnTo>
                  <a:lnTo>
                    <a:pt x="135220" y="51409"/>
                  </a:lnTo>
                  <a:lnTo>
                    <a:pt x="135220" y="48553"/>
                  </a:lnTo>
                  <a:lnTo>
                    <a:pt x="148552" y="48553"/>
                  </a:lnTo>
                  <a:lnTo>
                    <a:pt x="151408" y="39985"/>
                  </a:lnTo>
                  <a:lnTo>
                    <a:pt x="155217" y="39985"/>
                  </a:lnTo>
                  <a:lnTo>
                    <a:pt x="155217" y="37129"/>
                  </a:lnTo>
                  <a:lnTo>
                    <a:pt x="148552" y="31417"/>
                  </a:lnTo>
                  <a:lnTo>
                    <a:pt x="145695" y="31417"/>
                  </a:lnTo>
                  <a:lnTo>
                    <a:pt x="135220" y="39985"/>
                  </a:lnTo>
                  <a:lnTo>
                    <a:pt x="132363" y="39985"/>
                  </a:lnTo>
                  <a:lnTo>
                    <a:pt x="132363" y="31417"/>
                  </a:lnTo>
                  <a:lnTo>
                    <a:pt x="113318" y="31417"/>
                  </a:lnTo>
                  <a:lnTo>
                    <a:pt x="113318" y="28561"/>
                  </a:lnTo>
                  <a:lnTo>
                    <a:pt x="116175" y="22848"/>
                  </a:lnTo>
                  <a:lnTo>
                    <a:pt x="119984" y="19992"/>
                  </a:lnTo>
                  <a:lnTo>
                    <a:pt x="122841" y="19992"/>
                  </a:lnTo>
                  <a:lnTo>
                    <a:pt x="122841" y="14280"/>
                  </a:lnTo>
                  <a:lnTo>
                    <a:pt x="116175" y="14280"/>
                  </a:lnTo>
                  <a:lnTo>
                    <a:pt x="113318" y="8568"/>
                  </a:lnTo>
                  <a:lnTo>
                    <a:pt x="103796" y="5712"/>
                  </a:lnTo>
                  <a:lnTo>
                    <a:pt x="97130" y="5712"/>
                  </a:lnTo>
                  <a:lnTo>
                    <a:pt x="94273" y="2856"/>
                  </a:lnTo>
                  <a:lnTo>
                    <a:pt x="87607" y="0"/>
                  </a:lnTo>
                  <a:lnTo>
                    <a:pt x="83799" y="0"/>
                  </a:lnTo>
                  <a:lnTo>
                    <a:pt x="80941" y="2856"/>
                  </a:lnTo>
                  <a:lnTo>
                    <a:pt x="80941" y="8568"/>
                  </a:lnTo>
                  <a:lnTo>
                    <a:pt x="83799" y="11424"/>
                  </a:lnTo>
                  <a:lnTo>
                    <a:pt x="80941" y="8568"/>
                  </a:lnTo>
                  <a:close/>
                </a:path>
              </a:pathLst>
            </a:custGeom>
            <a:noFill/>
            <a:ln w="2379" cap="flat">
              <a:solidFill>
                <a:srgbClr val="FFFFFF"/>
              </a:solidFill>
              <a:prstDash val="solid"/>
              <a:round/>
            </a:ln>
          </p:spPr>
          <p:txBody>
            <a:bodyPr rtlCol="0" anchor="ctr"/>
            <a:lstStyle/>
            <a:p>
              <a:endParaRPr lang="en-US" noProof="0" dirty="0"/>
            </a:p>
          </p:txBody>
        </p:sp>
        <p:sp>
          <p:nvSpPr>
            <p:cNvPr id="6190" name="Serbest Form 6189">
              <a:extLst>
                <a:ext uri="{FF2B5EF4-FFF2-40B4-BE49-F238E27FC236}">
                  <a16:creationId xmlns:a16="http://schemas.microsoft.com/office/drawing/2014/main" id="{E7ABC359-0286-C74F-A01E-65C509EC0DFF}"/>
                </a:ext>
              </a:extLst>
            </p:cNvPr>
            <p:cNvSpPr/>
            <p:nvPr/>
          </p:nvSpPr>
          <p:spPr>
            <a:xfrm>
              <a:off x="6062671" y="792853"/>
              <a:ext cx="365664" cy="586444"/>
            </a:xfrm>
            <a:custGeom>
              <a:avLst/>
              <a:gdLst>
                <a:gd name="connsiteX0" fmla="*/ 154265 w 365664"/>
                <a:gd name="connsiteY0" fmla="*/ 529324 h 586444"/>
                <a:gd name="connsiteX1" fmla="*/ 154265 w 365664"/>
                <a:gd name="connsiteY1" fmla="*/ 536940 h 586444"/>
                <a:gd name="connsiteX2" fmla="*/ 151408 w 365664"/>
                <a:gd name="connsiteY2" fmla="*/ 543604 h 586444"/>
                <a:gd name="connsiteX3" fmla="*/ 154265 w 365664"/>
                <a:gd name="connsiteY3" fmla="*/ 539796 h 586444"/>
                <a:gd name="connsiteX4" fmla="*/ 160931 w 365664"/>
                <a:gd name="connsiteY4" fmla="*/ 535988 h 586444"/>
                <a:gd name="connsiteX5" fmla="*/ 163787 w 365664"/>
                <a:gd name="connsiteY5" fmla="*/ 529324 h 586444"/>
                <a:gd name="connsiteX6" fmla="*/ 163787 w 365664"/>
                <a:gd name="connsiteY6" fmla="*/ 525516 h 586444"/>
                <a:gd name="connsiteX7" fmla="*/ 166644 w 365664"/>
                <a:gd name="connsiteY7" fmla="*/ 521708 h 586444"/>
                <a:gd name="connsiteX8" fmla="*/ 166644 w 365664"/>
                <a:gd name="connsiteY8" fmla="*/ 517900 h 586444"/>
                <a:gd name="connsiteX9" fmla="*/ 176166 w 365664"/>
                <a:gd name="connsiteY9" fmla="*/ 503619 h 586444"/>
                <a:gd name="connsiteX10" fmla="*/ 173310 w 365664"/>
                <a:gd name="connsiteY10" fmla="*/ 493147 h 586444"/>
                <a:gd name="connsiteX11" fmla="*/ 170453 w 365664"/>
                <a:gd name="connsiteY11" fmla="*/ 499811 h 586444"/>
                <a:gd name="connsiteX12" fmla="*/ 160931 w 365664"/>
                <a:gd name="connsiteY12" fmla="*/ 510283 h 586444"/>
                <a:gd name="connsiteX13" fmla="*/ 154265 w 365664"/>
                <a:gd name="connsiteY13" fmla="*/ 524564 h 586444"/>
                <a:gd name="connsiteX14" fmla="*/ 154265 w 365664"/>
                <a:gd name="connsiteY14" fmla="*/ 529324 h 586444"/>
                <a:gd name="connsiteX15" fmla="*/ 201877 w 365664"/>
                <a:gd name="connsiteY15" fmla="*/ 487435 h 586444"/>
                <a:gd name="connsiteX16" fmla="*/ 201877 w 365664"/>
                <a:gd name="connsiteY16" fmla="*/ 494099 h 586444"/>
                <a:gd name="connsiteX17" fmla="*/ 204734 w 365664"/>
                <a:gd name="connsiteY17" fmla="*/ 500763 h 586444"/>
                <a:gd name="connsiteX18" fmla="*/ 204734 w 365664"/>
                <a:gd name="connsiteY18" fmla="*/ 507427 h 586444"/>
                <a:gd name="connsiteX19" fmla="*/ 207591 w 365664"/>
                <a:gd name="connsiteY19" fmla="*/ 511235 h 586444"/>
                <a:gd name="connsiteX20" fmla="*/ 207591 w 365664"/>
                <a:gd name="connsiteY20" fmla="*/ 515043 h 586444"/>
                <a:gd name="connsiteX21" fmla="*/ 214256 w 365664"/>
                <a:gd name="connsiteY21" fmla="*/ 500763 h 586444"/>
                <a:gd name="connsiteX22" fmla="*/ 220922 w 365664"/>
                <a:gd name="connsiteY22" fmla="*/ 500763 h 586444"/>
                <a:gd name="connsiteX23" fmla="*/ 223779 w 365664"/>
                <a:gd name="connsiteY23" fmla="*/ 496955 h 586444"/>
                <a:gd name="connsiteX24" fmla="*/ 226636 w 365664"/>
                <a:gd name="connsiteY24" fmla="*/ 490291 h 586444"/>
                <a:gd name="connsiteX25" fmla="*/ 226636 w 365664"/>
                <a:gd name="connsiteY25" fmla="*/ 483627 h 586444"/>
                <a:gd name="connsiteX26" fmla="*/ 223779 w 365664"/>
                <a:gd name="connsiteY26" fmla="*/ 479819 h 586444"/>
                <a:gd name="connsiteX27" fmla="*/ 233301 w 365664"/>
                <a:gd name="connsiteY27" fmla="*/ 469346 h 586444"/>
                <a:gd name="connsiteX28" fmla="*/ 230445 w 365664"/>
                <a:gd name="connsiteY28" fmla="*/ 469346 h 586444"/>
                <a:gd name="connsiteX29" fmla="*/ 227588 w 365664"/>
                <a:gd name="connsiteY29" fmla="*/ 473155 h 586444"/>
                <a:gd name="connsiteX30" fmla="*/ 218066 w 365664"/>
                <a:gd name="connsiteY30" fmla="*/ 473155 h 586444"/>
                <a:gd name="connsiteX31" fmla="*/ 211400 w 365664"/>
                <a:gd name="connsiteY31" fmla="*/ 476963 h 586444"/>
                <a:gd name="connsiteX32" fmla="*/ 201877 w 365664"/>
                <a:gd name="connsiteY32" fmla="*/ 487435 h 586444"/>
                <a:gd name="connsiteX33" fmla="*/ 355190 w 365664"/>
                <a:gd name="connsiteY33" fmla="*/ 121859 h 586444"/>
                <a:gd name="connsiteX34" fmla="*/ 352333 w 365664"/>
                <a:gd name="connsiteY34" fmla="*/ 118051 h 586444"/>
                <a:gd name="connsiteX35" fmla="*/ 345667 w 365664"/>
                <a:gd name="connsiteY35" fmla="*/ 114243 h 586444"/>
                <a:gd name="connsiteX36" fmla="*/ 339001 w 365664"/>
                <a:gd name="connsiteY36" fmla="*/ 107578 h 586444"/>
                <a:gd name="connsiteX37" fmla="*/ 339001 w 365664"/>
                <a:gd name="connsiteY37" fmla="*/ 103770 h 586444"/>
                <a:gd name="connsiteX38" fmla="*/ 341858 w 365664"/>
                <a:gd name="connsiteY38" fmla="*/ 97106 h 586444"/>
                <a:gd name="connsiteX39" fmla="*/ 344715 w 365664"/>
                <a:gd name="connsiteY39" fmla="*/ 93298 h 586444"/>
                <a:gd name="connsiteX40" fmla="*/ 347572 w 365664"/>
                <a:gd name="connsiteY40" fmla="*/ 86634 h 586444"/>
                <a:gd name="connsiteX41" fmla="*/ 335192 w 365664"/>
                <a:gd name="connsiteY41" fmla="*/ 79970 h 586444"/>
                <a:gd name="connsiteX42" fmla="*/ 338049 w 365664"/>
                <a:gd name="connsiteY42" fmla="*/ 65689 h 586444"/>
                <a:gd name="connsiteX43" fmla="*/ 331383 w 365664"/>
                <a:gd name="connsiteY43" fmla="*/ 61881 h 586444"/>
                <a:gd name="connsiteX44" fmla="*/ 331383 w 365664"/>
                <a:gd name="connsiteY44" fmla="*/ 58073 h 586444"/>
                <a:gd name="connsiteX45" fmla="*/ 334240 w 365664"/>
                <a:gd name="connsiteY45" fmla="*/ 54265 h 586444"/>
                <a:gd name="connsiteX46" fmla="*/ 334240 w 365664"/>
                <a:gd name="connsiteY46" fmla="*/ 39985 h 586444"/>
                <a:gd name="connsiteX47" fmla="*/ 333288 w 365664"/>
                <a:gd name="connsiteY47" fmla="*/ 39985 h 586444"/>
                <a:gd name="connsiteX48" fmla="*/ 330431 w 365664"/>
                <a:gd name="connsiteY48" fmla="*/ 36177 h 586444"/>
                <a:gd name="connsiteX49" fmla="*/ 323765 w 365664"/>
                <a:gd name="connsiteY49" fmla="*/ 36177 h 586444"/>
                <a:gd name="connsiteX50" fmla="*/ 307577 w 365664"/>
                <a:gd name="connsiteY50" fmla="*/ 25705 h 586444"/>
                <a:gd name="connsiteX51" fmla="*/ 288532 w 365664"/>
                <a:gd name="connsiteY51" fmla="*/ 25705 h 586444"/>
                <a:gd name="connsiteX52" fmla="*/ 281866 w 365664"/>
                <a:gd name="connsiteY52" fmla="*/ 19040 h 586444"/>
                <a:gd name="connsiteX53" fmla="*/ 279009 w 365664"/>
                <a:gd name="connsiteY53" fmla="*/ 19040 h 586444"/>
                <a:gd name="connsiteX54" fmla="*/ 276153 w 365664"/>
                <a:gd name="connsiteY54" fmla="*/ 15232 h 586444"/>
                <a:gd name="connsiteX55" fmla="*/ 269487 w 365664"/>
                <a:gd name="connsiteY55" fmla="*/ 15232 h 586444"/>
                <a:gd name="connsiteX56" fmla="*/ 262821 w 365664"/>
                <a:gd name="connsiteY56" fmla="*/ 11424 h 586444"/>
                <a:gd name="connsiteX57" fmla="*/ 259964 w 365664"/>
                <a:gd name="connsiteY57" fmla="*/ 7616 h 586444"/>
                <a:gd name="connsiteX58" fmla="*/ 253299 w 365664"/>
                <a:gd name="connsiteY58" fmla="*/ 3808 h 586444"/>
                <a:gd name="connsiteX59" fmla="*/ 238063 w 365664"/>
                <a:gd name="connsiteY59" fmla="*/ 0 h 586444"/>
                <a:gd name="connsiteX60" fmla="*/ 238063 w 365664"/>
                <a:gd name="connsiteY60" fmla="*/ 14280 h 586444"/>
                <a:gd name="connsiteX61" fmla="*/ 231397 w 365664"/>
                <a:gd name="connsiteY61" fmla="*/ 14280 h 586444"/>
                <a:gd name="connsiteX62" fmla="*/ 231397 w 365664"/>
                <a:gd name="connsiteY62" fmla="*/ 18088 h 586444"/>
                <a:gd name="connsiteX63" fmla="*/ 238063 w 365664"/>
                <a:gd name="connsiteY63" fmla="*/ 24753 h 586444"/>
                <a:gd name="connsiteX64" fmla="*/ 240919 w 365664"/>
                <a:gd name="connsiteY64" fmla="*/ 24753 h 586444"/>
                <a:gd name="connsiteX65" fmla="*/ 238063 w 365664"/>
                <a:gd name="connsiteY65" fmla="*/ 28561 h 586444"/>
                <a:gd name="connsiteX66" fmla="*/ 231397 w 365664"/>
                <a:gd name="connsiteY66" fmla="*/ 28561 h 586444"/>
                <a:gd name="connsiteX67" fmla="*/ 228540 w 365664"/>
                <a:gd name="connsiteY67" fmla="*/ 24753 h 586444"/>
                <a:gd name="connsiteX68" fmla="*/ 215208 w 365664"/>
                <a:gd name="connsiteY68" fmla="*/ 24753 h 586444"/>
                <a:gd name="connsiteX69" fmla="*/ 202829 w 365664"/>
                <a:gd name="connsiteY69" fmla="*/ 20944 h 586444"/>
                <a:gd name="connsiteX70" fmla="*/ 190450 w 365664"/>
                <a:gd name="connsiteY70" fmla="*/ 24753 h 586444"/>
                <a:gd name="connsiteX71" fmla="*/ 190450 w 365664"/>
                <a:gd name="connsiteY71" fmla="*/ 18088 h 586444"/>
                <a:gd name="connsiteX72" fmla="*/ 187594 w 365664"/>
                <a:gd name="connsiteY72" fmla="*/ 14280 h 586444"/>
                <a:gd name="connsiteX73" fmla="*/ 180928 w 365664"/>
                <a:gd name="connsiteY73" fmla="*/ 20944 h 586444"/>
                <a:gd name="connsiteX74" fmla="*/ 180928 w 365664"/>
                <a:gd name="connsiteY74" fmla="*/ 38081 h 586444"/>
                <a:gd name="connsiteX75" fmla="*/ 178071 w 365664"/>
                <a:gd name="connsiteY75" fmla="*/ 41889 h 586444"/>
                <a:gd name="connsiteX76" fmla="*/ 168549 w 365664"/>
                <a:gd name="connsiteY76" fmla="*/ 41889 h 586444"/>
                <a:gd name="connsiteX77" fmla="*/ 146647 w 365664"/>
                <a:gd name="connsiteY77" fmla="*/ 45697 h 586444"/>
                <a:gd name="connsiteX78" fmla="*/ 137124 w 365664"/>
                <a:gd name="connsiteY78" fmla="*/ 56169 h 586444"/>
                <a:gd name="connsiteX79" fmla="*/ 130459 w 365664"/>
                <a:gd name="connsiteY79" fmla="*/ 59977 h 586444"/>
                <a:gd name="connsiteX80" fmla="*/ 127602 w 365664"/>
                <a:gd name="connsiteY80" fmla="*/ 59977 h 586444"/>
                <a:gd name="connsiteX81" fmla="*/ 127602 w 365664"/>
                <a:gd name="connsiteY81" fmla="*/ 66641 h 586444"/>
                <a:gd name="connsiteX82" fmla="*/ 134267 w 365664"/>
                <a:gd name="connsiteY82" fmla="*/ 70450 h 586444"/>
                <a:gd name="connsiteX83" fmla="*/ 137124 w 365664"/>
                <a:gd name="connsiteY83" fmla="*/ 74258 h 586444"/>
                <a:gd name="connsiteX84" fmla="*/ 134267 w 365664"/>
                <a:gd name="connsiteY84" fmla="*/ 84730 h 586444"/>
                <a:gd name="connsiteX85" fmla="*/ 131411 w 365664"/>
                <a:gd name="connsiteY85" fmla="*/ 84730 h 586444"/>
                <a:gd name="connsiteX86" fmla="*/ 124745 w 365664"/>
                <a:gd name="connsiteY86" fmla="*/ 88538 h 586444"/>
                <a:gd name="connsiteX87" fmla="*/ 121888 w 365664"/>
                <a:gd name="connsiteY87" fmla="*/ 92346 h 586444"/>
                <a:gd name="connsiteX88" fmla="*/ 121888 w 365664"/>
                <a:gd name="connsiteY88" fmla="*/ 96154 h 586444"/>
                <a:gd name="connsiteX89" fmla="*/ 119031 w 365664"/>
                <a:gd name="connsiteY89" fmla="*/ 99962 h 586444"/>
                <a:gd name="connsiteX90" fmla="*/ 109509 w 365664"/>
                <a:gd name="connsiteY90" fmla="*/ 99962 h 586444"/>
                <a:gd name="connsiteX91" fmla="*/ 112366 w 365664"/>
                <a:gd name="connsiteY91" fmla="*/ 103770 h 586444"/>
                <a:gd name="connsiteX92" fmla="*/ 112366 w 365664"/>
                <a:gd name="connsiteY92" fmla="*/ 107578 h 586444"/>
                <a:gd name="connsiteX93" fmla="*/ 115222 w 365664"/>
                <a:gd name="connsiteY93" fmla="*/ 111387 h 586444"/>
                <a:gd name="connsiteX94" fmla="*/ 115222 w 365664"/>
                <a:gd name="connsiteY94" fmla="*/ 115195 h 586444"/>
                <a:gd name="connsiteX95" fmla="*/ 112366 w 365664"/>
                <a:gd name="connsiteY95" fmla="*/ 115195 h 586444"/>
                <a:gd name="connsiteX96" fmla="*/ 109509 w 365664"/>
                <a:gd name="connsiteY96" fmla="*/ 119003 h 586444"/>
                <a:gd name="connsiteX97" fmla="*/ 106652 w 365664"/>
                <a:gd name="connsiteY97" fmla="*/ 119003 h 586444"/>
                <a:gd name="connsiteX98" fmla="*/ 99986 w 365664"/>
                <a:gd name="connsiteY98" fmla="*/ 122811 h 586444"/>
                <a:gd name="connsiteX99" fmla="*/ 90464 w 365664"/>
                <a:gd name="connsiteY99" fmla="*/ 116147 h 586444"/>
                <a:gd name="connsiteX100" fmla="*/ 90464 w 365664"/>
                <a:gd name="connsiteY100" fmla="*/ 137091 h 586444"/>
                <a:gd name="connsiteX101" fmla="*/ 87607 w 365664"/>
                <a:gd name="connsiteY101" fmla="*/ 161844 h 586444"/>
                <a:gd name="connsiteX102" fmla="*/ 71419 w 365664"/>
                <a:gd name="connsiteY102" fmla="*/ 178980 h 586444"/>
                <a:gd name="connsiteX103" fmla="*/ 68562 w 365664"/>
                <a:gd name="connsiteY103" fmla="*/ 178980 h 586444"/>
                <a:gd name="connsiteX104" fmla="*/ 61896 w 365664"/>
                <a:gd name="connsiteY104" fmla="*/ 182788 h 586444"/>
                <a:gd name="connsiteX105" fmla="*/ 68562 w 365664"/>
                <a:gd name="connsiteY105" fmla="*/ 186596 h 586444"/>
                <a:gd name="connsiteX106" fmla="*/ 78085 w 365664"/>
                <a:gd name="connsiteY106" fmla="*/ 197068 h 586444"/>
                <a:gd name="connsiteX107" fmla="*/ 78085 w 365664"/>
                <a:gd name="connsiteY107" fmla="*/ 200876 h 586444"/>
                <a:gd name="connsiteX108" fmla="*/ 75228 w 365664"/>
                <a:gd name="connsiteY108" fmla="*/ 204685 h 586444"/>
                <a:gd name="connsiteX109" fmla="*/ 53326 w 365664"/>
                <a:gd name="connsiteY109" fmla="*/ 204685 h 586444"/>
                <a:gd name="connsiteX110" fmla="*/ 46661 w 365664"/>
                <a:gd name="connsiteY110" fmla="*/ 208493 h 586444"/>
                <a:gd name="connsiteX111" fmla="*/ 43803 w 365664"/>
                <a:gd name="connsiteY111" fmla="*/ 212301 h 586444"/>
                <a:gd name="connsiteX112" fmla="*/ 37138 w 365664"/>
                <a:gd name="connsiteY112" fmla="*/ 216109 h 586444"/>
                <a:gd name="connsiteX113" fmla="*/ 15236 w 365664"/>
                <a:gd name="connsiteY113" fmla="*/ 240861 h 586444"/>
                <a:gd name="connsiteX114" fmla="*/ 18093 w 365664"/>
                <a:gd name="connsiteY114" fmla="*/ 244669 h 586444"/>
                <a:gd name="connsiteX115" fmla="*/ 20950 w 365664"/>
                <a:gd name="connsiteY115" fmla="*/ 244669 h 586444"/>
                <a:gd name="connsiteX116" fmla="*/ 23806 w 365664"/>
                <a:gd name="connsiteY116" fmla="*/ 248478 h 586444"/>
                <a:gd name="connsiteX117" fmla="*/ 23806 w 365664"/>
                <a:gd name="connsiteY117" fmla="*/ 252286 h 586444"/>
                <a:gd name="connsiteX118" fmla="*/ 20950 w 365664"/>
                <a:gd name="connsiteY118" fmla="*/ 256094 h 586444"/>
                <a:gd name="connsiteX119" fmla="*/ 18093 w 365664"/>
                <a:gd name="connsiteY119" fmla="*/ 256094 h 586444"/>
                <a:gd name="connsiteX120" fmla="*/ 15236 w 365664"/>
                <a:gd name="connsiteY120" fmla="*/ 259902 h 586444"/>
                <a:gd name="connsiteX121" fmla="*/ 15236 w 365664"/>
                <a:gd name="connsiteY121" fmla="*/ 266566 h 586444"/>
                <a:gd name="connsiteX122" fmla="*/ 27616 w 365664"/>
                <a:gd name="connsiteY122" fmla="*/ 280846 h 586444"/>
                <a:gd name="connsiteX123" fmla="*/ 27616 w 365664"/>
                <a:gd name="connsiteY123" fmla="*/ 287510 h 586444"/>
                <a:gd name="connsiteX124" fmla="*/ 24758 w 365664"/>
                <a:gd name="connsiteY124" fmla="*/ 294175 h 586444"/>
                <a:gd name="connsiteX125" fmla="*/ 24758 w 365664"/>
                <a:gd name="connsiteY125" fmla="*/ 304647 h 586444"/>
                <a:gd name="connsiteX126" fmla="*/ 31424 w 365664"/>
                <a:gd name="connsiteY126" fmla="*/ 311311 h 586444"/>
                <a:gd name="connsiteX127" fmla="*/ 34281 w 365664"/>
                <a:gd name="connsiteY127" fmla="*/ 311311 h 586444"/>
                <a:gd name="connsiteX128" fmla="*/ 43803 w 365664"/>
                <a:gd name="connsiteY128" fmla="*/ 321783 h 586444"/>
                <a:gd name="connsiteX129" fmla="*/ 43803 w 365664"/>
                <a:gd name="connsiteY129" fmla="*/ 328447 h 586444"/>
                <a:gd name="connsiteX130" fmla="*/ 37138 w 365664"/>
                <a:gd name="connsiteY130" fmla="*/ 335111 h 586444"/>
                <a:gd name="connsiteX131" fmla="*/ 24758 w 365664"/>
                <a:gd name="connsiteY131" fmla="*/ 338920 h 586444"/>
                <a:gd name="connsiteX132" fmla="*/ 27616 w 365664"/>
                <a:gd name="connsiteY132" fmla="*/ 342728 h 586444"/>
                <a:gd name="connsiteX133" fmla="*/ 30472 w 365664"/>
                <a:gd name="connsiteY133" fmla="*/ 349392 h 586444"/>
                <a:gd name="connsiteX134" fmla="*/ 30472 w 365664"/>
                <a:gd name="connsiteY134" fmla="*/ 353200 h 586444"/>
                <a:gd name="connsiteX135" fmla="*/ 33329 w 365664"/>
                <a:gd name="connsiteY135" fmla="*/ 357008 h 586444"/>
                <a:gd name="connsiteX136" fmla="*/ 33329 w 365664"/>
                <a:gd name="connsiteY136" fmla="*/ 360816 h 586444"/>
                <a:gd name="connsiteX137" fmla="*/ 36185 w 365664"/>
                <a:gd name="connsiteY137" fmla="*/ 367480 h 586444"/>
                <a:gd name="connsiteX138" fmla="*/ 33329 w 365664"/>
                <a:gd name="connsiteY138" fmla="*/ 367480 h 586444"/>
                <a:gd name="connsiteX139" fmla="*/ 33329 w 365664"/>
                <a:gd name="connsiteY139" fmla="*/ 381760 h 586444"/>
                <a:gd name="connsiteX140" fmla="*/ 30472 w 365664"/>
                <a:gd name="connsiteY140" fmla="*/ 385569 h 586444"/>
                <a:gd name="connsiteX141" fmla="*/ 11427 w 365664"/>
                <a:gd name="connsiteY141" fmla="*/ 385569 h 586444"/>
                <a:gd name="connsiteX142" fmla="*/ 14284 w 365664"/>
                <a:gd name="connsiteY142" fmla="*/ 392233 h 586444"/>
                <a:gd name="connsiteX143" fmla="*/ 14284 w 365664"/>
                <a:gd name="connsiteY143" fmla="*/ 396041 h 586444"/>
                <a:gd name="connsiteX144" fmla="*/ 11427 w 365664"/>
                <a:gd name="connsiteY144" fmla="*/ 396041 h 586444"/>
                <a:gd name="connsiteX145" fmla="*/ 8570 w 365664"/>
                <a:gd name="connsiteY145" fmla="*/ 399849 h 586444"/>
                <a:gd name="connsiteX146" fmla="*/ 8570 w 365664"/>
                <a:gd name="connsiteY146" fmla="*/ 403657 h 586444"/>
                <a:gd name="connsiteX147" fmla="*/ 15236 w 365664"/>
                <a:gd name="connsiteY147" fmla="*/ 410321 h 586444"/>
                <a:gd name="connsiteX148" fmla="*/ 15236 w 365664"/>
                <a:gd name="connsiteY148" fmla="*/ 420793 h 586444"/>
                <a:gd name="connsiteX149" fmla="*/ 12379 w 365664"/>
                <a:gd name="connsiteY149" fmla="*/ 424601 h 586444"/>
                <a:gd name="connsiteX150" fmla="*/ 9523 w 365664"/>
                <a:gd name="connsiteY150" fmla="*/ 431266 h 586444"/>
                <a:gd name="connsiteX151" fmla="*/ 0 w 365664"/>
                <a:gd name="connsiteY151" fmla="*/ 420793 h 586444"/>
                <a:gd name="connsiteX152" fmla="*/ 0 w 365664"/>
                <a:gd name="connsiteY152" fmla="*/ 456018 h 586444"/>
                <a:gd name="connsiteX153" fmla="*/ 2857 w 365664"/>
                <a:gd name="connsiteY153" fmla="*/ 452210 h 586444"/>
                <a:gd name="connsiteX154" fmla="*/ 12379 w 365664"/>
                <a:gd name="connsiteY154" fmla="*/ 452210 h 586444"/>
                <a:gd name="connsiteX155" fmla="*/ 19045 w 365664"/>
                <a:gd name="connsiteY155" fmla="*/ 458874 h 586444"/>
                <a:gd name="connsiteX156" fmla="*/ 19045 w 365664"/>
                <a:gd name="connsiteY156" fmla="*/ 462682 h 586444"/>
                <a:gd name="connsiteX157" fmla="*/ 16188 w 365664"/>
                <a:gd name="connsiteY157" fmla="*/ 462682 h 586444"/>
                <a:gd name="connsiteX158" fmla="*/ 16188 w 365664"/>
                <a:gd name="connsiteY158" fmla="*/ 458874 h 586444"/>
                <a:gd name="connsiteX159" fmla="*/ 13332 w 365664"/>
                <a:gd name="connsiteY159" fmla="*/ 458874 h 586444"/>
                <a:gd name="connsiteX160" fmla="*/ 13332 w 365664"/>
                <a:gd name="connsiteY160" fmla="*/ 494099 h 586444"/>
                <a:gd name="connsiteX161" fmla="*/ 16188 w 365664"/>
                <a:gd name="connsiteY161" fmla="*/ 497907 h 586444"/>
                <a:gd name="connsiteX162" fmla="*/ 19045 w 365664"/>
                <a:gd name="connsiteY162" fmla="*/ 497907 h 586444"/>
                <a:gd name="connsiteX163" fmla="*/ 25711 w 365664"/>
                <a:gd name="connsiteY163" fmla="*/ 501715 h 586444"/>
                <a:gd name="connsiteX164" fmla="*/ 28568 w 365664"/>
                <a:gd name="connsiteY164" fmla="*/ 508379 h 586444"/>
                <a:gd name="connsiteX165" fmla="*/ 31424 w 365664"/>
                <a:gd name="connsiteY165" fmla="*/ 512187 h 586444"/>
                <a:gd name="connsiteX166" fmla="*/ 34281 w 365664"/>
                <a:gd name="connsiteY166" fmla="*/ 518852 h 586444"/>
                <a:gd name="connsiteX167" fmla="*/ 46661 w 365664"/>
                <a:gd name="connsiteY167" fmla="*/ 533132 h 586444"/>
                <a:gd name="connsiteX168" fmla="*/ 49517 w 365664"/>
                <a:gd name="connsiteY168" fmla="*/ 533132 h 586444"/>
                <a:gd name="connsiteX169" fmla="*/ 49517 w 365664"/>
                <a:gd name="connsiteY169" fmla="*/ 540748 h 586444"/>
                <a:gd name="connsiteX170" fmla="*/ 39995 w 365664"/>
                <a:gd name="connsiteY170" fmla="*/ 540748 h 586444"/>
                <a:gd name="connsiteX171" fmla="*/ 39995 w 365664"/>
                <a:gd name="connsiteY171" fmla="*/ 557884 h 586444"/>
                <a:gd name="connsiteX172" fmla="*/ 46661 w 365664"/>
                <a:gd name="connsiteY172" fmla="*/ 564549 h 586444"/>
                <a:gd name="connsiteX173" fmla="*/ 53326 w 365664"/>
                <a:gd name="connsiteY173" fmla="*/ 568357 h 586444"/>
                <a:gd name="connsiteX174" fmla="*/ 50469 w 365664"/>
                <a:gd name="connsiteY174" fmla="*/ 572165 h 586444"/>
                <a:gd name="connsiteX175" fmla="*/ 50469 w 365664"/>
                <a:gd name="connsiteY175" fmla="*/ 582637 h 586444"/>
                <a:gd name="connsiteX176" fmla="*/ 53326 w 365664"/>
                <a:gd name="connsiteY176" fmla="*/ 582637 h 586444"/>
                <a:gd name="connsiteX177" fmla="*/ 56183 w 365664"/>
                <a:gd name="connsiteY177" fmla="*/ 586445 h 586444"/>
                <a:gd name="connsiteX178" fmla="*/ 91416 w 365664"/>
                <a:gd name="connsiteY178" fmla="*/ 586445 h 586444"/>
                <a:gd name="connsiteX179" fmla="*/ 94273 w 365664"/>
                <a:gd name="connsiteY179" fmla="*/ 582637 h 586444"/>
                <a:gd name="connsiteX180" fmla="*/ 94273 w 365664"/>
                <a:gd name="connsiteY180" fmla="*/ 561692 h 586444"/>
                <a:gd name="connsiteX181" fmla="*/ 103796 w 365664"/>
                <a:gd name="connsiteY181" fmla="*/ 557884 h 586444"/>
                <a:gd name="connsiteX182" fmla="*/ 103796 w 365664"/>
                <a:gd name="connsiteY182" fmla="*/ 547412 h 586444"/>
                <a:gd name="connsiteX183" fmla="*/ 139028 w 365664"/>
                <a:gd name="connsiteY183" fmla="*/ 551220 h 586444"/>
                <a:gd name="connsiteX184" fmla="*/ 145694 w 365664"/>
                <a:gd name="connsiteY184" fmla="*/ 555028 h 586444"/>
                <a:gd name="connsiteX185" fmla="*/ 158073 w 365664"/>
                <a:gd name="connsiteY185" fmla="*/ 519804 h 586444"/>
                <a:gd name="connsiteX186" fmla="*/ 158073 w 365664"/>
                <a:gd name="connsiteY186" fmla="*/ 508379 h 586444"/>
                <a:gd name="connsiteX187" fmla="*/ 160931 w 365664"/>
                <a:gd name="connsiteY187" fmla="*/ 501715 h 586444"/>
                <a:gd name="connsiteX188" fmla="*/ 160931 w 365664"/>
                <a:gd name="connsiteY188" fmla="*/ 480771 h 586444"/>
                <a:gd name="connsiteX189" fmla="*/ 158073 w 365664"/>
                <a:gd name="connsiteY189" fmla="*/ 476963 h 586444"/>
                <a:gd name="connsiteX190" fmla="*/ 155217 w 365664"/>
                <a:gd name="connsiteY190" fmla="*/ 470298 h 586444"/>
                <a:gd name="connsiteX191" fmla="*/ 164739 w 365664"/>
                <a:gd name="connsiteY191" fmla="*/ 470298 h 586444"/>
                <a:gd name="connsiteX192" fmla="*/ 171405 w 365664"/>
                <a:gd name="connsiteY192" fmla="*/ 463634 h 586444"/>
                <a:gd name="connsiteX193" fmla="*/ 171405 w 365664"/>
                <a:gd name="connsiteY193" fmla="*/ 459826 h 586444"/>
                <a:gd name="connsiteX194" fmla="*/ 161883 w 365664"/>
                <a:gd name="connsiteY194" fmla="*/ 449354 h 586444"/>
                <a:gd name="connsiteX195" fmla="*/ 155217 w 365664"/>
                <a:gd name="connsiteY195" fmla="*/ 449354 h 586444"/>
                <a:gd name="connsiteX196" fmla="*/ 164739 w 365664"/>
                <a:gd name="connsiteY196" fmla="*/ 445546 h 586444"/>
                <a:gd name="connsiteX197" fmla="*/ 158073 w 365664"/>
                <a:gd name="connsiteY197" fmla="*/ 441738 h 586444"/>
                <a:gd name="connsiteX198" fmla="*/ 170453 w 365664"/>
                <a:gd name="connsiteY198" fmla="*/ 441738 h 586444"/>
                <a:gd name="connsiteX199" fmla="*/ 177118 w 365664"/>
                <a:gd name="connsiteY199" fmla="*/ 437930 h 586444"/>
                <a:gd name="connsiteX200" fmla="*/ 183784 w 365664"/>
                <a:gd name="connsiteY200" fmla="*/ 437930 h 586444"/>
                <a:gd name="connsiteX201" fmla="*/ 186641 w 365664"/>
                <a:gd name="connsiteY201" fmla="*/ 434122 h 586444"/>
                <a:gd name="connsiteX202" fmla="*/ 189498 w 365664"/>
                <a:gd name="connsiteY202" fmla="*/ 427458 h 586444"/>
                <a:gd name="connsiteX203" fmla="*/ 189498 w 365664"/>
                <a:gd name="connsiteY203" fmla="*/ 420793 h 586444"/>
                <a:gd name="connsiteX204" fmla="*/ 192355 w 365664"/>
                <a:gd name="connsiteY204" fmla="*/ 416985 h 586444"/>
                <a:gd name="connsiteX205" fmla="*/ 201877 w 365664"/>
                <a:gd name="connsiteY205" fmla="*/ 427458 h 586444"/>
                <a:gd name="connsiteX206" fmla="*/ 204734 w 365664"/>
                <a:gd name="connsiteY206" fmla="*/ 427458 h 586444"/>
                <a:gd name="connsiteX207" fmla="*/ 207591 w 365664"/>
                <a:gd name="connsiteY207" fmla="*/ 423649 h 586444"/>
                <a:gd name="connsiteX208" fmla="*/ 214256 w 365664"/>
                <a:gd name="connsiteY208" fmla="*/ 409369 h 586444"/>
                <a:gd name="connsiteX209" fmla="*/ 211400 w 365664"/>
                <a:gd name="connsiteY209" fmla="*/ 405561 h 586444"/>
                <a:gd name="connsiteX210" fmla="*/ 211400 w 365664"/>
                <a:gd name="connsiteY210" fmla="*/ 401753 h 586444"/>
                <a:gd name="connsiteX211" fmla="*/ 218066 w 365664"/>
                <a:gd name="connsiteY211" fmla="*/ 401753 h 586444"/>
                <a:gd name="connsiteX212" fmla="*/ 220922 w 365664"/>
                <a:gd name="connsiteY212" fmla="*/ 397945 h 586444"/>
                <a:gd name="connsiteX213" fmla="*/ 227588 w 365664"/>
                <a:gd name="connsiteY213" fmla="*/ 394137 h 586444"/>
                <a:gd name="connsiteX214" fmla="*/ 227588 w 365664"/>
                <a:gd name="connsiteY214" fmla="*/ 387473 h 586444"/>
                <a:gd name="connsiteX215" fmla="*/ 220922 w 365664"/>
                <a:gd name="connsiteY215" fmla="*/ 374144 h 586444"/>
                <a:gd name="connsiteX216" fmla="*/ 214256 w 365664"/>
                <a:gd name="connsiteY216" fmla="*/ 370336 h 586444"/>
                <a:gd name="connsiteX217" fmla="*/ 214256 w 365664"/>
                <a:gd name="connsiteY217" fmla="*/ 363672 h 586444"/>
                <a:gd name="connsiteX218" fmla="*/ 195211 w 365664"/>
                <a:gd name="connsiteY218" fmla="*/ 353200 h 586444"/>
                <a:gd name="connsiteX219" fmla="*/ 188546 w 365664"/>
                <a:gd name="connsiteY219" fmla="*/ 357008 h 586444"/>
                <a:gd name="connsiteX220" fmla="*/ 185689 w 365664"/>
                <a:gd name="connsiteY220" fmla="*/ 357008 h 586444"/>
                <a:gd name="connsiteX221" fmla="*/ 179023 w 365664"/>
                <a:gd name="connsiteY221" fmla="*/ 353200 h 586444"/>
                <a:gd name="connsiteX222" fmla="*/ 172357 w 365664"/>
                <a:gd name="connsiteY222" fmla="*/ 338920 h 586444"/>
                <a:gd name="connsiteX223" fmla="*/ 172357 w 365664"/>
                <a:gd name="connsiteY223" fmla="*/ 328447 h 586444"/>
                <a:gd name="connsiteX224" fmla="*/ 169501 w 365664"/>
                <a:gd name="connsiteY224" fmla="*/ 321783 h 586444"/>
                <a:gd name="connsiteX225" fmla="*/ 169501 w 365664"/>
                <a:gd name="connsiteY225" fmla="*/ 311311 h 586444"/>
                <a:gd name="connsiteX226" fmla="*/ 176166 w 365664"/>
                <a:gd name="connsiteY226" fmla="*/ 304647 h 586444"/>
                <a:gd name="connsiteX227" fmla="*/ 179023 w 365664"/>
                <a:gd name="connsiteY227" fmla="*/ 297983 h 586444"/>
                <a:gd name="connsiteX228" fmla="*/ 179023 w 365664"/>
                <a:gd name="connsiteY228" fmla="*/ 287510 h 586444"/>
                <a:gd name="connsiteX229" fmla="*/ 176166 w 365664"/>
                <a:gd name="connsiteY229" fmla="*/ 280846 h 586444"/>
                <a:gd name="connsiteX230" fmla="*/ 173310 w 365664"/>
                <a:gd name="connsiteY230" fmla="*/ 277038 h 586444"/>
                <a:gd name="connsiteX231" fmla="*/ 173310 w 365664"/>
                <a:gd name="connsiteY231" fmla="*/ 273230 h 586444"/>
                <a:gd name="connsiteX232" fmla="*/ 182832 w 365664"/>
                <a:gd name="connsiteY232" fmla="*/ 273230 h 586444"/>
                <a:gd name="connsiteX233" fmla="*/ 185689 w 365664"/>
                <a:gd name="connsiteY233" fmla="*/ 269422 h 586444"/>
                <a:gd name="connsiteX234" fmla="*/ 185689 w 365664"/>
                <a:gd name="connsiteY234" fmla="*/ 258950 h 586444"/>
                <a:gd name="connsiteX235" fmla="*/ 182832 w 365664"/>
                <a:gd name="connsiteY235" fmla="*/ 252286 h 586444"/>
                <a:gd name="connsiteX236" fmla="*/ 185689 w 365664"/>
                <a:gd name="connsiteY236" fmla="*/ 256094 h 586444"/>
                <a:gd name="connsiteX237" fmla="*/ 198068 w 365664"/>
                <a:gd name="connsiteY237" fmla="*/ 256094 h 586444"/>
                <a:gd name="connsiteX238" fmla="*/ 200925 w 365664"/>
                <a:gd name="connsiteY238" fmla="*/ 252286 h 586444"/>
                <a:gd name="connsiteX239" fmla="*/ 207591 w 365664"/>
                <a:gd name="connsiteY239" fmla="*/ 248478 h 586444"/>
                <a:gd name="connsiteX240" fmla="*/ 214256 w 365664"/>
                <a:gd name="connsiteY240" fmla="*/ 241813 h 586444"/>
                <a:gd name="connsiteX241" fmla="*/ 230445 w 365664"/>
                <a:gd name="connsiteY241" fmla="*/ 245621 h 586444"/>
                <a:gd name="connsiteX242" fmla="*/ 237111 w 365664"/>
                <a:gd name="connsiteY242" fmla="*/ 231341 h 586444"/>
                <a:gd name="connsiteX243" fmla="*/ 253299 w 365664"/>
                <a:gd name="connsiteY243" fmla="*/ 231341 h 586444"/>
                <a:gd name="connsiteX244" fmla="*/ 262821 w 365664"/>
                <a:gd name="connsiteY244" fmla="*/ 227533 h 586444"/>
                <a:gd name="connsiteX245" fmla="*/ 269487 w 365664"/>
                <a:gd name="connsiteY245" fmla="*/ 223725 h 586444"/>
                <a:gd name="connsiteX246" fmla="*/ 276153 w 365664"/>
                <a:gd name="connsiteY246" fmla="*/ 209445 h 586444"/>
                <a:gd name="connsiteX247" fmla="*/ 285675 w 365664"/>
                <a:gd name="connsiteY247" fmla="*/ 198972 h 586444"/>
                <a:gd name="connsiteX248" fmla="*/ 288532 w 365664"/>
                <a:gd name="connsiteY248" fmla="*/ 192308 h 586444"/>
                <a:gd name="connsiteX249" fmla="*/ 279009 w 365664"/>
                <a:gd name="connsiteY249" fmla="*/ 178028 h 586444"/>
                <a:gd name="connsiteX250" fmla="*/ 295198 w 365664"/>
                <a:gd name="connsiteY250" fmla="*/ 157083 h 586444"/>
                <a:gd name="connsiteX251" fmla="*/ 285675 w 365664"/>
                <a:gd name="connsiteY251" fmla="*/ 146611 h 586444"/>
                <a:gd name="connsiteX252" fmla="*/ 304720 w 365664"/>
                <a:gd name="connsiteY252" fmla="*/ 139947 h 586444"/>
                <a:gd name="connsiteX253" fmla="*/ 314243 w 365664"/>
                <a:gd name="connsiteY253" fmla="*/ 129475 h 586444"/>
                <a:gd name="connsiteX254" fmla="*/ 356142 w 365664"/>
                <a:gd name="connsiteY254" fmla="*/ 133283 h 586444"/>
                <a:gd name="connsiteX255" fmla="*/ 362807 w 365664"/>
                <a:gd name="connsiteY255" fmla="*/ 143755 h 586444"/>
                <a:gd name="connsiteX256" fmla="*/ 365665 w 365664"/>
                <a:gd name="connsiteY256" fmla="*/ 143755 h 586444"/>
                <a:gd name="connsiteX257" fmla="*/ 355190 w 365664"/>
                <a:gd name="connsiteY257" fmla="*/ 121859 h 58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365664" h="586444">
                  <a:moveTo>
                    <a:pt x="154265" y="529324"/>
                  </a:moveTo>
                  <a:lnTo>
                    <a:pt x="154265" y="536940"/>
                  </a:lnTo>
                  <a:lnTo>
                    <a:pt x="151408" y="543604"/>
                  </a:lnTo>
                  <a:lnTo>
                    <a:pt x="154265" y="539796"/>
                  </a:lnTo>
                  <a:lnTo>
                    <a:pt x="160931" y="535988"/>
                  </a:lnTo>
                  <a:lnTo>
                    <a:pt x="163787" y="529324"/>
                  </a:lnTo>
                  <a:lnTo>
                    <a:pt x="163787" y="525516"/>
                  </a:lnTo>
                  <a:lnTo>
                    <a:pt x="166644" y="521708"/>
                  </a:lnTo>
                  <a:lnTo>
                    <a:pt x="166644" y="517900"/>
                  </a:lnTo>
                  <a:lnTo>
                    <a:pt x="176166" y="503619"/>
                  </a:lnTo>
                  <a:lnTo>
                    <a:pt x="173310" y="493147"/>
                  </a:lnTo>
                  <a:lnTo>
                    <a:pt x="170453" y="499811"/>
                  </a:lnTo>
                  <a:lnTo>
                    <a:pt x="160931" y="510283"/>
                  </a:lnTo>
                  <a:lnTo>
                    <a:pt x="154265" y="524564"/>
                  </a:lnTo>
                  <a:lnTo>
                    <a:pt x="154265" y="529324"/>
                  </a:lnTo>
                  <a:close/>
                  <a:moveTo>
                    <a:pt x="201877" y="487435"/>
                  </a:moveTo>
                  <a:lnTo>
                    <a:pt x="201877" y="494099"/>
                  </a:lnTo>
                  <a:lnTo>
                    <a:pt x="204734" y="500763"/>
                  </a:lnTo>
                  <a:lnTo>
                    <a:pt x="204734" y="507427"/>
                  </a:lnTo>
                  <a:lnTo>
                    <a:pt x="207591" y="511235"/>
                  </a:lnTo>
                  <a:lnTo>
                    <a:pt x="207591" y="515043"/>
                  </a:lnTo>
                  <a:lnTo>
                    <a:pt x="214256" y="500763"/>
                  </a:lnTo>
                  <a:lnTo>
                    <a:pt x="220922" y="500763"/>
                  </a:lnTo>
                  <a:lnTo>
                    <a:pt x="223779" y="496955"/>
                  </a:lnTo>
                  <a:lnTo>
                    <a:pt x="226636" y="490291"/>
                  </a:lnTo>
                  <a:lnTo>
                    <a:pt x="226636" y="483627"/>
                  </a:lnTo>
                  <a:lnTo>
                    <a:pt x="223779" y="479819"/>
                  </a:lnTo>
                  <a:lnTo>
                    <a:pt x="233301" y="469346"/>
                  </a:lnTo>
                  <a:lnTo>
                    <a:pt x="230445" y="469346"/>
                  </a:lnTo>
                  <a:lnTo>
                    <a:pt x="227588" y="473155"/>
                  </a:lnTo>
                  <a:lnTo>
                    <a:pt x="218066" y="473155"/>
                  </a:lnTo>
                  <a:lnTo>
                    <a:pt x="211400" y="476963"/>
                  </a:lnTo>
                  <a:lnTo>
                    <a:pt x="201877" y="487435"/>
                  </a:lnTo>
                  <a:close/>
                  <a:moveTo>
                    <a:pt x="355190" y="121859"/>
                  </a:moveTo>
                  <a:lnTo>
                    <a:pt x="352333" y="118051"/>
                  </a:lnTo>
                  <a:lnTo>
                    <a:pt x="345667" y="114243"/>
                  </a:lnTo>
                  <a:lnTo>
                    <a:pt x="339001" y="107578"/>
                  </a:lnTo>
                  <a:lnTo>
                    <a:pt x="339001" y="103770"/>
                  </a:lnTo>
                  <a:lnTo>
                    <a:pt x="341858" y="97106"/>
                  </a:lnTo>
                  <a:lnTo>
                    <a:pt x="344715" y="93298"/>
                  </a:lnTo>
                  <a:lnTo>
                    <a:pt x="347572" y="86634"/>
                  </a:lnTo>
                  <a:lnTo>
                    <a:pt x="335192" y="79970"/>
                  </a:lnTo>
                  <a:lnTo>
                    <a:pt x="338049" y="65689"/>
                  </a:lnTo>
                  <a:lnTo>
                    <a:pt x="331383" y="61881"/>
                  </a:lnTo>
                  <a:lnTo>
                    <a:pt x="331383" y="58073"/>
                  </a:lnTo>
                  <a:lnTo>
                    <a:pt x="334240" y="54265"/>
                  </a:lnTo>
                  <a:lnTo>
                    <a:pt x="334240" y="39985"/>
                  </a:lnTo>
                  <a:lnTo>
                    <a:pt x="333288" y="39985"/>
                  </a:lnTo>
                  <a:lnTo>
                    <a:pt x="330431" y="36177"/>
                  </a:lnTo>
                  <a:lnTo>
                    <a:pt x="323765" y="36177"/>
                  </a:lnTo>
                  <a:lnTo>
                    <a:pt x="307577" y="25705"/>
                  </a:lnTo>
                  <a:lnTo>
                    <a:pt x="288532" y="25705"/>
                  </a:lnTo>
                  <a:lnTo>
                    <a:pt x="281866" y="19040"/>
                  </a:lnTo>
                  <a:lnTo>
                    <a:pt x="279009" y="19040"/>
                  </a:lnTo>
                  <a:lnTo>
                    <a:pt x="276153" y="15232"/>
                  </a:lnTo>
                  <a:lnTo>
                    <a:pt x="269487" y="15232"/>
                  </a:lnTo>
                  <a:lnTo>
                    <a:pt x="262821" y="11424"/>
                  </a:lnTo>
                  <a:lnTo>
                    <a:pt x="259964" y="7616"/>
                  </a:lnTo>
                  <a:lnTo>
                    <a:pt x="253299" y="3808"/>
                  </a:lnTo>
                  <a:lnTo>
                    <a:pt x="238063" y="0"/>
                  </a:lnTo>
                  <a:lnTo>
                    <a:pt x="238063" y="14280"/>
                  </a:lnTo>
                  <a:lnTo>
                    <a:pt x="231397" y="14280"/>
                  </a:lnTo>
                  <a:lnTo>
                    <a:pt x="231397" y="18088"/>
                  </a:lnTo>
                  <a:lnTo>
                    <a:pt x="238063" y="24753"/>
                  </a:lnTo>
                  <a:lnTo>
                    <a:pt x="240919" y="24753"/>
                  </a:lnTo>
                  <a:lnTo>
                    <a:pt x="238063" y="28561"/>
                  </a:lnTo>
                  <a:lnTo>
                    <a:pt x="231397" y="28561"/>
                  </a:lnTo>
                  <a:lnTo>
                    <a:pt x="228540" y="24753"/>
                  </a:lnTo>
                  <a:lnTo>
                    <a:pt x="215208" y="24753"/>
                  </a:lnTo>
                  <a:lnTo>
                    <a:pt x="202829" y="20944"/>
                  </a:lnTo>
                  <a:lnTo>
                    <a:pt x="190450" y="24753"/>
                  </a:lnTo>
                  <a:lnTo>
                    <a:pt x="190450" y="18088"/>
                  </a:lnTo>
                  <a:lnTo>
                    <a:pt x="187594" y="14280"/>
                  </a:lnTo>
                  <a:lnTo>
                    <a:pt x="180928" y="20944"/>
                  </a:lnTo>
                  <a:lnTo>
                    <a:pt x="180928" y="38081"/>
                  </a:lnTo>
                  <a:lnTo>
                    <a:pt x="178071" y="41889"/>
                  </a:lnTo>
                  <a:lnTo>
                    <a:pt x="168549" y="41889"/>
                  </a:lnTo>
                  <a:lnTo>
                    <a:pt x="146647" y="45697"/>
                  </a:lnTo>
                  <a:lnTo>
                    <a:pt x="137124" y="56169"/>
                  </a:lnTo>
                  <a:lnTo>
                    <a:pt x="130459" y="59977"/>
                  </a:lnTo>
                  <a:lnTo>
                    <a:pt x="127602" y="59977"/>
                  </a:lnTo>
                  <a:lnTo>
                    <a:pt x="127602" y="66641"/>
                  </a:lnTo>
                  <a:lnTo>
                    <a:pt x="134267" y="70450"/>
                  </a:lnTo>
                  <a:lnTo>
                    <a:pt x="137124" y="74258"/>
                  </a:lnTo>
                  <a:lnTo>
                    <a:pt x="134267" y="84730"/>
                  </a:lnTo>
                  <a:lnTo>
                    <a:pt x="131411" y="84730"/>
                  </a:lnTo>
                  <a:lnTo>
                    <a:pt x="124745" y="88538"/>
                  </a:lnTo>
                  <a:lnTo>
                    <a:pt x="121888" y="92346"/>
                  </a:lnTo>
                  <a:lnTo>
                    <a:pt x="121888" y="96154"/>
                  </a:lnTo>
                  <a:lnTo>
                    <a:pt x="119031" y="99962"/>
                  </a:lnTo>
                  <a:lnTo>
                    <a:pt x="109509" y="99962"/>
                  </a:lnTo>
                  <a:lnTo>
                    <a:pt x="112366" y="103770"/>
                  </a:lnTo>
                  <a:lnTo>
                    <a:pt x="112366" y="107578"/>
                  </a:lnTo>
                  <a:lnTo>
                    <a:pt x="115222" y="111387"/>
                  </a:lnTo>
                  <a:lnTo>
                    <a:pt x="115222" y="115195"/>
                  </a:lnTo>
                  <a:lnTo>
                    <a:pt x="112366" y="115195"/>
                  </a:lnTo>
                  <a:lnTo>
                    <a:pt x="109509" y="119003"/>
                  </a:lnTo>
                  <a:lnTo>
                    <a:pt x="106652" y="119003"/>
                  </a:lnTo>
                  <a:lnTo>
                    <a:pt x="99986" y="122811"/>
                  </a:lnTo>
                  <a:lnTo>
                    <a:pt x="90464" y="116147"/>
                  </a:lnTo>
                  <a:lnTo>
                    <a:pt x="90464" y="137091"/>
                  </a:lnTo>
                  <a:lnTo>
                    <a:pt x="87607" y="161844"/>
                  </a:lnTo>
                  <a:lnTo>
                    <a:pt x="71419" y="178980"/>
                  </a:lnTo>
                  <a:lnTo>
                    <a:pt x="68562" y="178980"/>
                  </a:lnTo>
                  <a:lnTo>
                    <a:pt x="61896" y="182788"/>
                  </a:lnTo>
                  <a:lnTo>
                    <a:pt x="68562" y="186596"/>
                  </a:lnTo>
                  <a:lnTo>
                    <a:pt x="78085" y="197068"/>
                  </a:lnTo>
                  <a:lnTo>
                    <a:pt x="78085" y="200876"/>
                  </a:lnTo>
                  <a:lnTo>
                    <a:pt x="75228" y="204685"/>
                  </a:lnTo>
                  <a:lnTo>
                    <a:pt x="53326" y="204685"/>
                  </a:lnTo>
                  <a:lnTo>
                    <a:pt x="46661" y="208493"/>
                  </a:lnTo>
                  <a:lnTo>
                    <a:pt x="43803" y="212301"/>
                  </a:lnTo>
                  <a:lnTo>
                    <a:pt x="37138" y="216109"/>
                  </a:lnTo>
                  <a:lnTo>
                    <a:pt x="15236" y="240861"/>
                  </a:lnTo>
                  <a:lnTo>
                    <a:pt x="18093" y="244669"/>
                  </a:lnTo>
                  <a:lnTo>
                    <a:pt x="20950" y="244669"/>
                  </a:lnTo>
                  <a:lnTo>
                    <a:pt x="23806" y="248478"/>
                  </a:lnTo>
                  <a:lnTo>
                    <a:pt x="23806" y="252286"/>
                  </a:lnTo>
                  <a:lnTo>
                    <a:pt x="20950" y="256094"/>
                  </a:lnTo>
                  <a:lnTo>
                    <a:pt x="18093" y="256094"/>
                  </a:lnTo>
                  <a:lnTo>
                    <a:pt x="15236" y="259902"/>
                  </a:lnTo>
                  <a:lnTo>
                    <a:pt x="15236" y="266566"/>
                  </a:lnTo>
                  <a:lnTo>
                    <a:pt x="27616" y="280846"/>
                  </a:lnTo>
                  <a:lnTo>
                    <a:pt x="27616" y="287510"/>
                  </a:lnTo>
                  <a:lnTo>
                    <a:pt x="24758" y="294175"/>
                  </a:lnTo>
                  <a:lnTo>
                    <a:pt x="24758" y="304647"/>
                  </a:lnTo>
                  <a:lnTo>
                    <a:pt x="31424" y="311311"/>
                  </a:lnTo>
                  <a:lnTo>
                    <a:pt x="34281" y="311311"/>
                  </a:lnTo>
                  <a:lnTo>
                    <a:pt x="43803" y="321783"/>
                  </a:lnTo>
                  <a:lnTo>
                    <a:pt x="43803" y="328447"/>
                  </a:lnTo>
                  <a:lnTo>
                    <a:pt x="37138" y="335111"/>
                  </a:lnTo>
                  <a:lnTo>
                    <a:pt x="24758" y="338920"/>
                  </a:lnTo>
                  <a:lnTo>
                    <a:pt x="27616" y="342728"/>
                  </a:lnTo>
                  <a:lnTo>
                    <a:pt x="30472" y="349392"/>
                  </a:lnTo>
                  <a:lnTo>
                    <a:pt x="30472" y="353200"/>
                  </a:lnTo>
                  <a:lnTo>
                    <a:pt x="33329" y="357008"/>
                  </a:lnTo>
                  <a:lnTo>
                    <a:pt x="33329" y="360816"/>
                  </a:lnTo>
                  <a:lnTo>
                    <a:pt x="36185" y="367480"/>
                  </a:lnTo>
                  <a:lnTo>
                    <a:pt x="33329" y="367480"/>
                  </a:lnTo>
                  <a:lnTo>
                    <a:pt x="33329" y="381760"/>
                  </a:lnTo>
                  <a:lnTo>
                    <a:pt x="30472" y="385569"/>
                  </a:lnTo>
                  <a:lnTo>
                    <a:pt x="11427" y="385569"/>
                  </a:lnTo>
                  <a:lnTo>
                    <a:pt x="14284" y="392233"/>
                  </a:lnTo>
                  <a:lnTo>
                    <a:pt x="14284" y="396041"/>
                  </a:lnTo>
                  <a:lnTo>
                    <a:pt x="11427" y="396041"/>
                  </a:lnTo>
                  <a:lnTo>
                    <a:pt x="8570" y="399849"/>
                  </a:lnTo>
                  <a:lnTo>
                    <a:pt x="8570" y="403657"/>
                  </a:lnTo>
                  <a:lnTo>
                    <a:pt x="15236" y="410321"/>
                  </a:lnTo>
                  <a:lnTo>
                    <a:pt x="15236" y="420793"/>
                  </a:lnTo>
                  <a:lnTo>
                    <a:pt x="12379" y="424601"/>
                  </a:lnTo>
                  <a:lnTo>
                    <a:pt x="9523" y="431266"/>
                  </a:lnTo>
                  <a:lnTo>
                    <a:pt x="0" y="420793"/>
                  </a:lnTo>
                  <a:lnTo>
                    <a:pt x="0" y="456018"/>
                  </a:lnTo>
                  <a:lnTo>
                    <a:pt x="2857" y="452210"/>
                  </a:lnTo>
                  <a:lnTo>
                    <a:pt x="12379" y="452210"/>
                  </a:lnTo>
                  <a:lnTo>
                    <a:pt x="19045" y="458874"/>
                  </a:lnTo>
                  <a:lnTo>
                    <a:pt x="19045" y="462682"/>
                  </a:lnTo>
                  <a:lnTo>
                    <a:pt x="16188" y="462682"/>
                  </a:lnTo>
                  <a:lnTo>
                    <a:pt x="16188" y="458874"/>
                  </a:lnTo>
                  <a:lnTo>
                    <a:pt x="13332" y="458874"/>
                  </a:lnTo>
                  <a:lnTo>
                    <a:pt x="13332" y="494099"/>
                  </a:lnTo>
                  <a:lnTo>
                    <a:pt x="16188" y="497907"/>
                  </a:lnTo>
                  <a:lnTo>
                    <a:pt x="19045" y="497907"/>
                  </a:lnTo>
                  <a:lnTo>
                    <a:pt x="25711" y="501715"/>
                  </a:lnTo>
                  <a:lnTo>
                    <a:pt x="28568" y="508379"/>
                  </a:lnTo>
                  <a:lnTo>
                    <a:pt x="31424" y="512187"/>
                  </a:lnTo>
                  <a:lnTo>
                    <a:pt x="34281" y="518852"/>
                  </a:lnTo>
                  <a:lnTo>
                    <a:pt x="46661" y="533132"/>
                  </a:lnTo>
                  <a:lnTo>
                    <a:pt x="49517" y="533132"/>
                  </a:lnTo>
                  <a:lnTo>
                    <a:pt x="49517" y="540748"/>
                  </a:lnTo>
                  <a:lnTo>
                    <a:pt x="39995" y="540748"/>
                  </a:lnTo>
                  <a:lnTo>
                    <a:pt x="39995" y="557884"/>
                  </a:lnTo>
                  <a:lnTo>
                    <a:pt x="46661" y="564549"/>
                  </a:lnTo>
                  <a:lnTo>
                    <a:pt x="53326" y="568357"/>
                  </a:lnTo>
                  <a:lnTo>
                    <a:pt x="50469" y="572165"/>
                  </a:lnTo>
                  <a:lnTo>
                    <a:pt x="50469" y="582637"/>
                  </a:lnTo>
                  <a:lnTo>
                    <a:pt x="53326" y="582637"/>
                  </a:lnTo>
                  <a:lnTo>
                    <a:pt x="56183" y="586445"/>
                  </a:lnTo>
                  <a:lnTo>
                    <a:pt x="91416" y="586445"/>
                  </a:lnTo>
                  <a:lnTo>
                    <a:pt x="94273" y="582637"/>
                  </a:lnTo>
                  <a:lnTo>
                    <a:pt x="94273" y="561692"/>
                  </a:lnTo>
                  <a:lnTo>
                    <a:pt x="103796" y="557884"/>
                  </a:lnTo>
                  <a:lnTo>
                    <a:pt x="103796" y="547412"/>
                  </a:lnTo>
                  <a:lnTo>
                    <a:pt x="139028" y="551220"/>
                  </a:lnTo>
                  <a:lnTo>
                    <a:pt x="145694" y="555028"/>
                  </a:lnTo>
                  <a:lnTo>
                    <a:pt x="158073" y="519804"/>
                  </a:lnTo>
                  <a:lnTo>
                    <a:pt x="158073" y="508379"/>
                  </a:lnTo>
                  <a:lnTo>
                    <a:pt x="160931" y="501715"/>
                  </a:lnTo>
                  <a:lnTo>
                    <a:pt x="160931" y="480771"/>
                  </a:lnTo>
                  <a:lnTo>
                    <a:pt x="158073" y="476963"/>
                  </a:lnTo>
                  <a:lnTo>
                    <a:pt x="155217" y="470298"/>
                  </a:lnTo>
                  <a:lnTo>
                    <a:pt x="164739" y="470298"/>
                  </a:lnTo>
                  <a:lnTo>
                    <a:pt x="171405" y="463634"/>
                  </a:lnTo>
                  <a:lnTo>
                    <a:pt x="171405" y="459826"/>
                  </a:lnTo>
                  <a:lnTo>
                    <a:pt x="161883" y="449354"/>
                  </a:lnTo>
                  <a:lnTo>
                    <a:pt x="155217" y="449354"/>
                  </a:lnTo>
                  <a:lnTo>
                    <a:pt x="164739" y="445546"/>
                  </a:lnTo>
                  <a:lnTo>
                    <a:pt x="158073" y="441738"/>
                  </a:lnTo>
                  <a:lnTo>
                    <a:pt x="170453" y="441738"/>
                  </a:lnTo>
                  <a:lnTo>
                    <a:pt x="177118" y="437930"/>
                  </a:lnTo>
                  <a:lnTo>
                    <a:pt x="183784" y="437930"/>
                  </a:lnTo>
                  <a:lnTo>
                    <a:pt x="186641" y="434122"/>
                  </a:lnTo>
                  <a:lnTo>
                    <a:pt x="189498" y="427458"/>
                  </a:lnTo>
                  <a:lnTo>
                    <a:pt x="189498" y="420793"/>
                  </a:lnTo>
                  <a:lnTo>
                    <a:pt x="192355" y="416985"/>
                  </a:lnTo>
                  <a:lnTo>
                    <a:pt x="201877" y="427458"/>
                  </a:lnTo>
                  <a:lnTo>
                    <a:pt x="204734" y="427458"/>
                  </a:lnTo>
                  <a:lnTo>
                    <a:pt x="207591" y="423649"/>
                  </a:lnTo>
                  <a:lnTo>
                    <a:pt x="214256" y="409369"/>
                  </a:lnTo>
                  <a:lnTo>
                    <a:pt x="211400" y="405561"/>
                  </a:lnTo>
                  <a:lnTo>
                    <a:pt x="211400" y="401753"/>
                  </a:lnTo>
                  <a:lnTo>
                    <a:pt x="218066" y="401753"/>
                  </a:lnTo>
                  <a:lnTo>
                    <a:pt x="220922" y="397945"/>
                  </a:lnTo>
                  <a:lnTo>
                    <a:pt x="227588" y="394137"/>
                  </a:lnTo>
                  <a:lnTo>
                    <a:pt x="227588" y="387473"/>
                  </a:lnTo>
                  <a:lnTo>
                    <a:pt x="220922" y="374144"/>
                  </a:lnTo>
                  <a:lnTo>
                    <a:pt x="214256" y="370336"/>
                  </a:lnTo>
                  <a:lnTo>
                    <a:pt x="214256" y="363672"/>
                  </a:lnTo>
                  <a:lnTo>
                    <a:pt x="195211" y="353200"/>
                  </a:lnTo>
                  <a:lnTo>
                    <a:pt x="188546" y="357008"/>
                  </a:lnTo>
                  <a:lnTo>
                    <a:pt x="185689" y="357008"/>
                  </a:lnTo>
                  <a:lnTo>
                    <a:pt x="179023" y="353200"/>
                  </a:lnTo>
                  <a:lnTo>
                    <a:pt x="172357" y="338920"/>
                  </a:lnTo>
                  <a:lnTo>
                    <a:pt x="172357" y="328447"/>
                  </a:lnTo>
                  <a:lnTo>
                    <a:pt x="169501" y="321783"/>
                  </a:lnTo>
                  <a:lnTo>
                    <a:pt x="169501" y="311311"/>
                  </a:lnTo>
                  <a:lnTo>
                    <a:pt x="176166" y="304647"/>
                  </a:lnTo>
                  <a:lnTo>
                    <a:pt x="179023" y="297983"/>
                  </a:lnTo>
                  <a:lnTo>
                    <a:pt x="179023" y="287510"/>
                  </a:lnTo>
                  <a:lnTo>
                    <a:pt x="176166" y="280846"/>
                  </a:lnTo>
                  <a:lnTo>
                    <a:pt x="173310" y="277038"/>
                  </a:lnTo>
                  <a:lnTo>
                    <a:pt x="173310" y="273230"/>
                  </a:lnTo>
                  <a:lnTo>
                    <a:pt x="182832" y="273230"/>
                  </a:lnTo>
                  <a:lnTo>
                    <a:pt x="185689" y="269422"/>
                  </a:lnTo>
                  <a:lnTo>
                    <a:pt x="185689" y="258950"/>
                  </a:lnTo>
                  <a:lnTo>
                    <a:pt x="182832" y="252286"/>
                  </a:lnTo>
                  <a:lnTo>
                    <a:pt x="185689" y="256094"/>
                  </a:lnTo>
                  <a:lnTo>
                    <a:pt x="198068" y="256094"/>
                  </a:lnTo>
                  <a:lnTo>
                    <a:pt x="200925" y="252286"/>
                  </a:lnTo>
                  <a:lnTo>
                    <a:pt x="207591" y="248478"/>
                  </a:lnTo>
                  <a:lnTo>
                    <a:pt x="214256" y="241813"/>
                  </a:lnTo>
                  <a:lnTo>
                    <a:pt x="230445" y="245621"/>
                  </a:lnTo>
                  <a:lnTo>
                    <a:pt x="237111" y="231341"/>
                  </a:lnTo>
                  <a:lnTo>
                    <a:pt x="253299" y="231341"/>
                  </a:lnTo>
                  <a:lnTo>
                    <a:pt x="262821" y="227533"/>
                  </a:lnTo>
                  <a:lnTo>
                    <a:pt x="269487" y="223725"/>
                  </a:lnTo>
                  <a:lnTo>
                    <a:pt x="276153" y="209445"/>
                  </a:lnTo>
                  <a:lnTo>
                    <a:pt x="285675" y="198972"/>
                  </a:lnTo>
                  <a:lnTo>
                    <a:pt x="288532" y="192308"/>
                  </a:lnTo>
                  <a:lnTo>
                    <a:pt x="279009" y="178028"/>
                  </a:lnTo>
                  <a:lnTo>
                    <a:pt x="295198" y="157083"/>
                  </a:lnTo>
                  <a:lnTo>
                    <a:pt x="285675" y="146611"/>
                  </a:lnTo>
                  <a:lnTo>
                    <a:pt x="304720" y="139947"/>
                  </a:lnTo>
                  <a:lnTo>
                    <a:pt x="314243" y="129475"/>
                  </a:lnTo>
                  <a:lnTo>
                    <a:pt x="356142" y="133283"/>
                  </a:lnTo>
                  <a:lnTo>
                    <a:pt x="362807" y="143755"/>
                  </a:lnTo>
                  <a:lnTo>
                    <a:pt x="365665" y="143755"/>
                  </a:lnTo>
                  <a:lnTo>
                    <a:pt x="355190" y="121859"/>
                  </a:lnTo>
                  <a:close/>
                </a:path>
              </a:pathLst>
            </a:custGeom>
            <a:solidFill>
              <a:srgbClr val="AFABAB"/>
            </a:solidFill>
            <a:ln w="9518" cap="flat">
              <a:noFill/>
              <a:prstDash val="solid"/>
              <a:miter/>
            </a:ln>
          </p:spPr>
          <p:txBody>
            <a:bodyPr rtlCol="0" anchor="ctr"/>
            <a:lstStyle/>
            <a:p>
              <a:endParaRPr lang="en-US" noProof="0" dirty="0"/>
            </a:p>
          </p:txBody>
        </p:sp>
        <p:sp>
          <p:nvSpPr>
            <p:cNvPr id="6191" name="Serbest Form 6190">
              <a:extLst>
                <a:ext uri="{FF2B5EF4-FFF2-40B4-BE49-F238E27FC236}">
                  <a16:creationId xmlns:a16="http://schemas.microsoft.com/office/drawing/2014/main" id="{5996E865-B716-1B42-ACBA-BD3283BDAA7F}"/>
                </a:ext>
              </a:extLst>
            </p:cNvPr>
            <p:cNvSpPr/>
            <p:nvPr/>
          </p:nvSpPr>
          <p:spPr>
            <a:xfrm>
              <a:off x="6062671" y="792853"/>
              <a:ext cx="365664" cy="586444"/>
            </a:xfrm>
            <a:custGeom>
              <a:avLst/>
              <a:gdLst>
                <a:gd name="connsiteX0" fmla="*/ 154265 w 365664"/>
                <a:gd name="connsiteY0" fmla="*/ 529324 h 586444"/>
                <a:gd name="connsiteX1" fmla="*/ 154265 w 365664"/>
                <a:gd name="connsiteY1" fmla="*/ 536940 h 586444"/>
                <a:gd name="connsiteX2" fmla="*/ 151408 w 365664"/>
                <a:gd name="connsiteY2" fmla="*/ 543604 h 586444"/>
                <a:gd name="connsiteX3" fmla="*/ 154265 w 365664"/>
                <a:gd name="connsiteY3" fmla="*/ 539796 h 586444"/>
                <a:gd name="connsiteX4" fmla="*/ 160931 w 365664"/>
                <a:gd name="connsiteY4" fmla="*/ 535988 h 586444"/>
                <a:gd name="connsiteX5" fmla="*/ 163787 w 365664"/>
                <a:gd name="connsiteY5" fmla="*/ 529324 h 586444"/>
                <a:gd name="connsiteX6" fmla="*/ 163787 w 365664"/>
                <a:gd name="connsiteY6" fmla="*/ 525516 h 586444"/>
                <a:gd name="connsiteX7" fmla="*/ 166644 w 365664"/>
                <a:gd name="connsiteY7" fmla="*/ 521708 h 586444"/>
                <a:gd name="connsiteX8" fmla="*/ 166644 w 365664"/>
                <a:gd name="connsiteY8" fmla="*/ 517900 h 586444"/>
                <a:gd name="connsiteX9" fmla="*/ 176166 w 365664"/>
                <a:gd name="connsiteY9" fmla="*/ 503619 h 586444"/>
                <a:gd name="connsiteX10" fmla="*/ 173310 w 365664"/>
                <a:gd name="connsiteY10" fmla="*/ 493147 h 586444"/>
                <a:gd name="connsiteX11" fmla="*/ 170453 w 365664"/>
                <a:gd name="connsiteY11" fmla="*/ 499811 h 586444"/>
                <a:gd name="connsiteX12" fmla="*/ 160931 w 365664"/>
                <a:gd name="connsiteY12" fmla="*/ 510283 h 586444"/>
                <a:gd name="connsiteX13" fmla="*/ 154265 w 365664"/>
                <a:gd name="connsiteY13" fmla="*/ 524564 h 586444"/>
                <a:gd name="connsiteX14" fmla="*/ 154265 w 365664"/>
                <a:gd name="connsiteY14" fmla="*/ 529324 h 586444"/>
                <a:gd name="connsiteX15" fmla="*/ 201877 w 365664"/>
                <a:gd name="connsiteY15" fmla="*/ 487435 h 586444"/>
                <a:gd name="connsiteX16" fmla="*/ 201877 w 365664"/>
                <a:gd name="connsiteY16" fmla="*/ 494099 h 586444"/>
                <a:gd name="connsiteX17" fmla="*/ 204734 w 365664"/>
                <a:gd name="connsiteY17" fmla="*/ 500763 h 586444"/>
                <a:gd name="connsiteX18" fmla="*/ 204734 w 365664"/>
                <a:gd name="connsiteY18" fmla="*/ 507427 h 586444"/>
                <a:gd name="connsiteX19" fmla="*/ 207591 w 365664"/>
                <a:gd name="connsiteY19" fmla="*/ 511235 h 586444"/>
                <a:gd name="connsiteX20" fmla="*/ 207591 w 365664"/>
                <a:gd name="connsiteY20" fmla="*/ 515043 h 586444"/>
                <a:gd name="connsiteX21" fmla="*/ 214256 w 365664"/>
                <a:gd name="connsiteY21" fmla="*/ 500763 h 586444"/>
                <a:gd name="connsiteX22" fmla="*/ 220922 w 365664"/>
                <a:gd name="connsiteY22" fmla="*/ 500763 h 586444"/>
                <a:gd name="connsiteX23" fmla="*/ 223779 w 365664"/>
                <a:gd name="connsiteY23" fmla="*/ 496955 h 586444"/>
                <a:gd name="connsiteX24" fmla="*/ 226636 w 365664"/>
                <a:gd name="connsiteY24" fmla="*/ 490291 h 586444"/>
                <a:gd name="connsiteX25" fmla="*/ 226636 w 365664"/>
                <a:gd name="connsiteY25" fmla="*/ 483627 h 586444"/>
                <a:gd name="connsiteX26" fmla="*/ 223779 w 365664"/>
                <a:gd name="connsiteY26" fmla="*/ 479819 h 586444"/>
                <a:gd name="connsiteX27" fmla="*/ 233301 w 365664"/>
                <a:gd name="connsiteY27" fmla="*/ 469346 h 586444"/>
                <a:gd name="connsiteX28" fmla="*/ 230445 w 365664"/>
                <a:gd name="connsiteY28" fmla="*/ 469346 h 586444"/>
                <a:gd name="connsiteX29" fmla="*/ 227588 w 365664"/>
                <a:gd name="connsiteY29" fmla="*/ 473155 h 586444"/>
                <a:gd name="connsiteX30" fmla="*/ 218066 w 365664"/>
                <a:gd name="connsiteY30" fmla="*/ 473155 h 586444"/>
                <a:gd name="connsiteX31" fmla="*/ 211400 w 365664"/>
                <a:gd name="connsiteY31" fmla="*/ 476963 h 586444"/>
                <a:gd name="connsiteX32" fmla="*/ 201877 w 365664"/>
                <a:gd name="connsiteY32" fmla="*/ 487435 h 586444"/>
                <a:gd name="connsiteX33" fmla="*/ 355190 w 365664"/>
                <a:gd name="connsiteY33" fmla="*/ 121859 h 586444"/>
                <a:gd name="connsiteX34" fmla="*/ 352333 w 365664"/>
                <a:gd name="connsiteY34" fmla="*/ 118051 h 586444"/>
                <a:gd name="connsiteX35" fmla="*/ 345667 w 365664"/>
                <a:gd name="connsiteY35" fmla="*/ 114243 h 586444"/>
                <a:gd name="connsiteX36" fmla="*/ 339001 w 365664"/>
                <a:gd name="connsiteY36" fmla="*/ 107578 h 586444"/>
                <a:gd name="connsiteX37" fmla="*/ 339001 w 365664"/>
                <a:gd name="connsiteY37" fmla="*/ 103770 h 586444"/>
                <a:gd name="connsiteX38" fmla="*/ 341858 w 365664"/>
                <a:gd name="connsiteY38" fmla="*/ 97106 h 586444"/>
                <a:gd name="connsiteX39" fmla="*/ 344715 w 365664"/>
                <a:gd name="connsiteY39" fmla="*/ 93298 h 586444"/>
                <a:gd name="connsiteX40" fmla="*/ 347572 w 365664"/>
                <a:gd name="connsiteY40" fmla="*/ 86634 h 586444"/>
                <a:gd name="connsiteX41" fmla="*/ 335192 w 365664"/>
                <a:gd name="connsiteY41" fmla="*/ 79970 h 586444"/>
                <a:gd name="connsiteX42" fmla="*/ 338049 w 365664"/>
                <a:gd name="connsiteY42" fmla="*/ 65689 h 586444"/>
                <a:gd name="connsiteX43" fmla="*/ 331383 w 365664"/>
                <a:gd name="connsiteY43" fmla="*/ 61881 h 586444"/>
                <a:gd name="connsiteX44" fmla="*/ 331383 w 365664"/>
                <a:gd name="connsiteY44" fmla="*/ 58073 h 586444"/>
                <a:gd name="connsiteX45" fmla="*/ 334240 w 365664"/>
                <a:gd name="connsiteY45" fmla="*/ 54265 h 586444"/>
                <a:gd name="connsiteX46" fmla="*/ 334240 w 365664"/>
                <a:gd name="connsiteY46" fmla="*/ 39985 h 586444"/>
                <a:gd name="connsiteX47" fmla="*/ 333288 w 365664"/>
                <a:gd name="connsiteY47" fmla="*/ 39985 h 586444"/>
                <a:gd name="connsiteX48" fmla="*/ 330431 w 365664"/>
                <a:gd name="connsiteY48" fmla="*/ 36177 h 586444"/>
                <a:gd name="connsiteX49" fmla="*/ 323765 w 365664"/>
                <a:gd name="connsiteY49" fmla="*/ 36177 h 586444"/>
                <a:gd name="connsiteX50" fmla="*/ 307577 w 365664"/>
                <a:gd name="connsiteY50" fmla="*/ 25705 h 586444"/>
                <a:gd name="connsiteX51" fmla="*/ 288532 w 365664"/>
                <a:gd name="connsiteY51" fmla="*/ 25705 h 586444"/>
                <a:gd name="connsiteX52" fmla="*/ 281866 w 365664"/>
                <a:gd name="connsiteY52" fmla="*/ 19040 h 586444"/>
                <a:gd name="connsiteX53" fmla="*/ 279009 w 365664"/>
                <a:gd name="connsiteY53" fmla="*/ 19040 h 586444"/>
                <a:gd name="connsiteX54" fmla="*/ 276153 w 365664"/>
                <a:gd name="connsiteY54" fmla="*/ 15232 h 586444"/>
                <a:gd name="connsiteX55" fmla="*/ 269487 w 365664"/>
                <a:gd name="connsiteY55" fmla="*/ 15232 h 586444"/>
                <a:gd name="connsiteX56" fmla="*/ 262821 w 365664"/>
                <a:gd name="connsiteY56" fmla="*/ 11424 h 586444"/>
                <a:gd name="connsiteX57" fmla="*/ 259964 w 365664"/>
                <a:gd name="connsiteY57" fmla="*/ 7616 h 586444"/>
                <a:gd name="connsiteX58" fmla="*/ 253299 w 365664"/>
                <a:gd name="connsiteY58" fmla="*/ 3808 h 586444"/>
                <a:gd name="connsiteX59" fmla="*/ 238063 w 365664"/>
                <a:gd name="connsiteY59" fmla="*/ 0 h 586444"/>
                <a:gd name="connsiteX60" fmla="*/ 238063 w 365664"/>
                <a:gd name="connsiteY60" fmla="*/ 14280 h 586444"/>
                <a:gd name="connsiteX61" fmla="*/ 231397 w 365664"/>
                <a:gd name="connsiteY61" fmla="*/ 14280 h 586444"/>
                <a:gd name="connsiteX62" fmla="*/ 231397 w 365664"/>
                <a:gd name="connsiteY62" fmla="*/ 18088 h 586444"/>
                <a:gd name="connsiteX63" fmla="*/ 238063 w 365664"/>
                <a:gd name="connsiteY63" fmla="*/ 24753 h 586444"/>
                <a:gd name="connsiteX64" fmla="*/ 240919 w 365664"/>
                <a:gd name="connsiteY64" fmla="*/ 24753 h 586444"/>
                <a:gd name="connsiteX65" fmla="*/ 238063 w 365664"/>
                <a:gd name="connsiteY65" fmla="*/ 28561 h 586444"/>
                <a:gd name="connsiteX66" fmla="*/ 231397 w 365664"/>
                <a:gd name="connsiteY66" fmla="*/ 28561 h 586444"/>
                <a:gd name="connsiteX67" fmla="*/ 228540 w 365664"/>
                <a:gd name="connsiteY67" fmla="*/ 24753 h 586444"/>
                <a:gd name="connsiteX68" fmla="*/ 215208 w 365664"/>
                <a:gd name="connsiteY68" fmla="*/ 24753 h 586444"/>
                <a:gd name="connsiteX69" fmla="*/ 202829 w 365664"/>
                <a:gd name="connsiteY69" fmla="*/ 20944 h 586444"/>
                <a:gd name="connsiteX70" fmla="*/ 190450 w 365664"/>
                <a:gd name="connsiteY70" fmla="*/ 24753 h 586444"/>
                <a:gd name="connsiteX71" fmla="*/ 190450 w 365664"/>
                <a:gd name="connsiteY71" fmla="*/ 18088 h 586444"/>
                <a:gd name="connsiteX72" fmla="*/ 187594 w 365664"/>
                <a:gd name="connsiteY72" fmla="*/ 14280 h 586444"/>
                <a:gd name="connsiteX73" fmla="*/ 180928 w 365664"/>
                <a:gd name="connsiteY73" fmla="*/ 20944 h 586444"/>
                <a:gd name="connsiteX74" fmla="*/ 180928 w 365664"/>
                <a:gd name="connsiteY74" fmla="*/ 38081 h 586444"/>
                <a:gd name="connsiteX75" fmla="*/ 178071 w 365664"/>
                <a:gd name="connsiteY75" fmla="*/ 41889 h 586444"/>
                <a:gd name="connsiteX76" fmla="*/ 168549 w 365664"/>
                <a:gd name="connsiteY76" fmla="*/ 41889 h 586444"/>
                <a:gd name="connsiteX77" fmla="*/ 146647 w 365664"/>
                <a:gd name="connsiteY77" fmla="*/ 45697 h 586444"/>
                <a:gd name="connsiteX78" fmla="*/ 137124 w 365664"/>
                <a:gd name="connsiteY78" fmla="*/ 56169 h 586444"/>
                <a:gd name="connsiteX79" fmla="*/ 130459 w 365664"/>
                <a:gd name="connsiteY79" fmla="*/ 59977 h 586444"/>
                <a:gd name="connsiteX80" fmla="*/ 127602 w 365664"/>
                <a:gd name="connsiteY80" fmla="*/ 59977 h 586444"/>
                <a:gd name="connsiteX81" fmla="*/ 127602 w 365664"/>
                <a:gd name="connsiteY81" fmla="*/ 66641 h 586444"/>
                <a:gd name="connsiteX82" fmla="*/ 134267 w 365664"/>
                <a:gd name="connsiteY82" fmla="*/ 70450 h 586444"/>
                <a:gd name="connsiteX83" fmla="*/ 137124 w 365664"/>
                <a:gd name="connsiteY83" fmla="*/ 74258 h 586444"/>
                <a:gd name="connsiteX84" fmla="*/ 134267 w 365664"/>
                <a:gd name="connsiteY84" fmla="*/ 84730 h 586444"/>
                <a:gd name="connsiteX85" fmla="*/ 131411 w 365664"/>
                <a:gd name="connsiteY85" fmla="*/ 84730 h 586444"/>
                <a:gd name="connsiteX86" fmla="*/ 124745 w 365664"/>
                <a:gd name="connsiteY86" fmla="*/ 88538 h 586444"/>
                <a:gd name="connsiteX87" fmla="*/ 121888 w 365664"/>
                <a:gd name="connsiteY87" fmla="*/ 92346 h 586444"/>
                <a:gd name="connsiteX88" fmla="*/ 121888 w 365664"/>
                <a:gd name="connsiteY88" fmla="*/ 96154 h 586444"/>
                <a:gd name="connsiteX89" fmla="*/ 119031 w 365664"/>
                <a:gd name="connsiteY89" fmla="*/ 99962 h 586444"/>
                <a:gd name="connsiteX90" fmla="*/ 109509 w 365664"/>
                <a:gd name="connsiteY90" fmla="*/ 99962 h 586444"/>
                <a:gd name="connsiteX91" fmla="*/ 112366 w 365664"/>
                <a:gd name="connsiteY91" fmla="*/ 103770 h 586444"/>
                <a:gd name="connsiteX92" fmla="*/ 112366 w 365664"/>
                <a:gd name="connsiteY92" fmla="*/ 107578 h 586444"/>
                <a:gd name="connsiteX93" fmla="*/ 115222 w 365664"/>
                <a:gd name="connsiteY93" fmla="*/ 111387 h 586444"/>
                <a:gd name="connsiteX94" fmla="*/ 115222 w 365664"/>
                <a:gd name="connsiteY94" fmla="*/ 115195 h 586444"/>
                <a:gd name="connsiteX95" fmla="*/ 112366 w 365664"/>
                <a:gd name="connsiteY95" fmla="*/ 115195 h 586444"/>
                <a:gd name="connsiteX96" fmla="*/ 109509 w 365664"/>
                <a:gd name="connsiteY96" fmla="*/ 119003 h 586444"/>
                <a:gd name="connsiteX97" fmla="*/ 106652 w 365664"/>
                <a:gd name="connsiteY97" fmla="*/ 119003 h 586444"/>
                <a:gd name="connsiteX98" fmla="*/ 99986 w 365664"/>
                <a:gd name="connsiteY98" fmla="*/ 122811 h 586444"/>
                <a:gd name="connsiteX99" fmla="*/ 90464 w 365664"/>
                <a:gd name="connsiteY99" fmla="*/ 116147 h 586444"/>
                <a:gd name="connsiteX100" fmla="*/ 90464 w 365664"/>
                <a:gd name="connsiteY100" fmla="*/ 137091 h 586444"/>
                <a:gd name="connsiteX101" fmla="*/ 87607 w 365664"/>
                <a:gd name="connsiteY101" fmla="*/ 161844 h 586444"/>
                <a:gd name="connsiteX102" fmla="*/ 71419 w 365664"/>
                <a:gd name="connsiteY102" fmla="*/ 178980 h 586444"/>
                <a:gd name="connsiteX103" fmla="*/ 68562 w 365664"/>
                <a:gd name="connsiteY103" fmla="*/ 178980 h 586444"/>
                <a:gd name="connsiteX104" fmla="*/ 61896 w 365664"/>
                <a:gd name="connsiteY104" fmla="*/ 182788 h 586444"/>
                <a:gd name="connsiteX105" fmla="*/ 68562 w 365664"/>
                <a:gd name="connsiteY105" fmla="*/ 186596 h 586444"/>
                <a:gd name="connsiteX106" fmla="*/ 78085 w 365664"/>
                <a:gd name="connsiteY106" fmla="*/ 197068 h 586444"/>
                <a:gd name="connsiteX107" fmla="*/ 78085 w 365664"/>
                <a:gd name="connsiteY107" fmla="*/ 200876 h 586444"/>
                <a:gd name="connsiteX108" fmla="*/ 75228 w 365664"/>
                <a:gd name="connsiteY108" fmla="*/ 204685 h 586444"/>
                <a:gd name="connsiteX109" fmla="*/ 53326 w 365664"/>
                <a:gd name="connsiteY109" fmla="*/ 204685 h 586444"/>
                <a:gd name="connsiteX110" fmla="*/ 46661 w 365664"/>
                <a:gd name="connsiteY110" fmla="*/ 208493 h 586444"/>
                <a:gd name="connsiteX111" fmla="*/ 43803 w 365664"/>
                <a:gd name="connsiteY111" fmla="*/ 212301 h 586444"/>
                <a:gd name="connsiteX112" fmla="*/ 37138 w 365664"/>
                <a:gd name="connsiteY112" fmla="*/ 216109 h 586444"/>
                <a:gd name="connsiteX113" fmla="*/ 15236 w 365664"/>
                <a:gd name="connsiteY113" fmla="*/ 240861 h 586444"/>
                <a:gd name="connsiteX114" fmla="*/ 18093 w 365664"/>
                <a:gd name="connsiteY114" fmla="*/ 244669 h 586444"/>
                <a:gd name="connsiteX115" fmla="*/ 20950 w 365664"/>
                <a:gd name="connsiteY115" fmla="*/ 244669 h 586444"/>
                <a:gd name="connsiteX116" fmla="*/ 23806 w 365664"/>
                <a:gd name="connsiteY116" fmla="*/ 248478 h 586444"/>
                <a:gd name="connsiteX117" fmla="*/ 23806 w 365664"/>
                <a:gd name="connsiteY117" fmla="*/ 252286 h 586444"/>
                <a:gd name="connsiteX118" fmla="*/ 20950 w 365664"/>
                <a:gd name="connsiteY118" fmla="*/ 256094 h 586444"/>
                <a:gd name="connsiteX119" fmla="*/ 18093 w 365664"/>
                <a:gd name="connsiteY119" fmla="*/ 256094 h 586444"/>
                <a:gd name="connsiteX120" fmla="*/ 15236 w 365664"/>
                <a:gd name="connsiteY120" fmla="*/ 259902 h 586444"/>
                <a:gd name="connsiteX121" fmla="*/ 15236 w 365664"/>
                <a:gd name="connsiteY121" fmla="*/ 266566 h 586444"/>
                <a:gd name="connsiteX122" fmla="*/ 27616 w 365664"/>
                <a:gd name="connsiteY122" fmla="*/ 280846 h 586444"/>
                <a:gd name="connsiteX123" fmla="*/ 27616 w 365664"/>
                <a:gd name="connsiteY123" fmla="*/ 287510 h 586444"/>
                <a:gd name="connsiteX124" fmla="*/ 24758 w 365664"/>
                <a:gd name="connsiteY124" fmla="*/ 294175 h 586444"/>
                <a:gd name="connsiteX125" fmla="*/ 24758 w 365664"/>
                <a:gd name="connsiteY125" fmla="*/ 304647 h 586444"/>
                <a:gd name="connsiteX126" fmla="*/ 31424 w 365664"/>
                <a:gd name="connsiteY126" fmla="*/ 311311 h 586444"/>
                <a:gd name="connsiteX127" fmla="*/ 34281 w 365664"/>
                <a:gd name="connsiteY127" fmla="*/ 311311 h 586444"/>
                <a:gd name="connsiteX128" fmla="*/ 43803 w 365664"/>
                <a:gd name="connsiteY128" fmla="*/ 321783 h 586444"/>
                <a:gd name="connsiteX129" fmla="*/ 43803 w 365664"/>
                <a:gd name="connsiteY129" fmla="*/ 328447 h 586444"/>
                <a:gd name="connsiteX130" fmla="*/ 37138 w 365664"/>
                <a:gd name="connsiteY130" fmla="*/ 335111 h 586444"/>
                <a:gd name="connsiteX131" fmla="*/ 24758 w 365664"/>
                <a:gd name="connsiteY131" fmla="*/ 338920 h 586444"/>
                <a:gd name="connsiteX132" fmla="*/ 27616 w 365664"/>
                <a:gd name="connsiteY132" fmla="*/ 342728 h 586444"/>
                <a:gd name="connsiteX133" fmla="*/ 30472 w 365664"/>
                <a:gd name="connsiteY133" fmla="*/ 349392 h 586444"/>
                <a:gd name="connsiteX134" fmla="*/ 30472 w 365664"/>
                <a:gd name="connsiteY134" fmla="*/ 353200 h 586444"/>
                <a:gd name="connsiteX135" fmla="*/ 33329 w 365664"/>
                <a:gd name="connsiteY135" fmla="*/ 357008 h 586444"/>
                <a:gd name="connsiteX136" fmla="*/ 33329 w 365664"/>
                <a:gd name="connsiteY136" fmla="*/ 360816 h 586444"/>
                <a:gd name="connsiteX137" fmla="*/ 36185 w 365664"/>
                <a:gd name="connsiteY137" fmla="*/ 367480 h 586444"/>
                <a:gd name="connsiteX138" fmla="*/ 33329 w 365664"/>
                <a:gd name="connsiteY138" fmla="*/ 367480 h 586444"/>
                <a:gd name="connsiteX139" fmla="*/ 33329 w 365664"/>
                <a:gd name="connsiteY139" fmla="*/ 381760 h 586444"/>
                <a:gd name="connsiteX140" fmla="*/ 30472 w 365664"/>
                <a:gd name="connsiteY140" fmla="*/ 385569 h 586444"/>
                <a:gd name="connsiteX141" fmla="*/ 11427 w 365664"/>
                <a:gd name="connsiteY141" fmla="*/ 385569 h 586444"/>
                <a:gd name="connsiteX142" fmla="*/ 14284 w 365664"/>
                <a:gd name="connsiteY142" fmla="*/ 392233 h 586444"/>
                <a:gd name="connsiteX143" fmla="*/ 14284 w 365664"/>
                <a:gd name="connsiteY143" fmla="*/ 396041 h 586444"/>
                <a:gd name="connsiteX144" fmla="*/ 11427 w 365664"/>
                <a:gd name="connsiteY144" fmla="*/ 396041 h 586444"/>
                <a:gd name="connsiteX145" fmla="*/ 8570 w 365664"/>
                <a:gd name="connsiteY145" fmla="*/ 399849 h 586444"/>
                <a:gd name="connsiteX146" fmla="*/ 8570 w 365664"/>
                <a:gd name="connsiteY146" fmla="*/ 403657 h 586444"/>
                <a:gd name="connsiteX147" fmla="*/ 15236 w 365664"/>
                <a:gd name="connsiteY147" fmla="*/ 410321 h 586444"/>
                <a:gd name="connsiteX148" fmla="*/ 15236 w 365664"/>
                <a:gd name="connsiteY148" fmla="*/ 420793 h 586444"/>
                <a:gd name="connsiteX149" fmla="*/ 12379 w 365664"/>
                <a:gd name="connsiteY149" fmla="*/ 424601 h 586444"/>
                <a:gd name="connsiteX150" fmla="*/ 9523 w 365664"/>
                <a:gd name="connsiteY150" fmla="*/ 431266 h 586444"/>
                <a:gd name="connsiteX151" fmla="*/ 0 w 365664"/>
                <a:gd name="connsiteY151" fmla="*/ 420793 h 586444"/>
                <a:gd name="connsiteX152" fmla="*/ 0 w 365664"/>
                <a:gd name="connsiteY152" fmla="*/ 456018 h 586444"/>
                <a:gd name="connsiteX153" fmla="*/ 2857 w 365664"/>
                <a:gd name="connsiteY153" fmla="*/ 452210 h 586444"/>
                <a:gd name="connsiteX154" fmla="*/ 12379 w 365664"/>
                <a:gd name="connsiteY154" fmla="*/ 452210 h 586444"/>
                <a:gd name="connsiteX155" fmla="*/ 19045 w 365664"/>
                <a:gd name="connsiteY155" fmla="*/ 458874 h 586444"/>
                <a:gd name="connsiteX156" fmla="*/ 19045 w 365664"/>
                <a:gd name="connsiteY156" fmla="*/ 462682 h 586444"/>
                <a:gd name="connsiteX157" fmla="*/ 16188 w 365664"/>
                <a:gd name="connsiteY157" fmla="*/ 462682 h 586444"/>
                <a:gd name="connsiteX158" fmla="*/ 16188 w 365664"/>
                <a:gd name="connsiteY158" fmla="*/ 458874 h 586444"/>
                <a:gd name="connsiteX159" fmla="*/ 13332 w 365664"/>
                <a:gd name="connsiteY159" fmla="*/ 458874 h 586444"/>
                <a:gd name="connsiteX160" fmla="*/ 13332 w 365664"/>
                <a:gd name="connsiteY160" fmla="*/ 494099 h 586444"/>
                <a:gd name="connsiteX161" fmla="*/ 16188 w 365664"/>
                <a:gd name="connsiteY161" fmla="*/ 497907 h 586444"/>
                <a:gd name="connsiteX162" fmla="*/ 19045 w 365664"/>
                <a:gd name="connsiteY162" fmla="*/ 497907 h 586444"/>
                <a:gd name="connsiteX163" fmla="*/ 25711 w 365664"/>
                <a:gd name="connsiteY163" fmla="*/ 501715 h 586444"/>
                <a:gd name="connsiteX164" fmla="*/ 28568 w 365664"/>
                <a:gd name="connsiteY164" fmla="*/ 508379 h 586444"/>
                <a:gd name="connsiteX165" fmla="*/ 31424 w 365664"/>
                <a:gd name="connsiteY165" fmla="*/ 512187 h 586444"/>
                <a:gd name="connsiteX166" fmla="*/ 34281 w 365664"/>
                <a:gd name="connsiteY166" fmla="*/ 518852 h 586444"/>
                <a:gd name="connsiteX167" fmla="*/ 46661 w 365664"/>
                <a:gd name="connsiteY167" fmla="*/ 533132 h 586444"/>
                <a:gd name="connsiteX168" fmla="*/ 49517 w 365664"/>
                <a:gd name="connsiteY168" fmla="*/ 533132 h 586444"/>
                <a:gd name="connsiteX169" fmla="*/ 49517 w 365664"/>
                <a:gd name="connsiteY169" fmla="*/ 540748 h 586444"/>
                <a:gd name="connsiteX170" fmla="*/ 39995 w 365664"/>
                <a:gd name="connsiteY170" fmla="*/ 540748 h 586444"/>
                <a:gd name="connsiteX171" fmla="*/ 39995 w 365664"/>
                <a:gd name="connsiteY171" fmla="*/ 557884 h 586444"/>
                <a:gd name="connsiteX172" fmla="*/ 46661 w 365664"/>
                <a:gd name="connsiteY172" fmla="*/ 564549 h 586444"/>
                <a:gd name="connsiteX173" fmla="*/ 53326 w 365664"/>
                <a:gd name="connsiteY173" fmla="*/ 568357 h 586444"/>
                <a:gd name="connsiteX174" fmla="*/ 50469 w 365664"/>
                <a:gd name="connsiteY174" fmla="*/ 572165 h 586444"/>
                <a:gd name="connsiteX175" fmla="*/ 50469 w 365664"/>
                <a:gd name="connsiteY175" fmla="*/ 582637 h 586444"/>
                <a:gd name="connsiteX176" fmla="*/ 53326 w 365664"/>
                <a:gd name="connsiteY176" fmla="*/ 582637 h 586444"/>
                <a:gd name="connsiteX177" fmla="*/ 56183 w 365664"/>
                <a:gd name="connsiteY177" fmla="*/ 586445 h 586444"/>
                <a:gd name="connsiteX178" fmla="*/ 91416 w 365664"/>
                <a:gd name="connsiteY178" fmla="*/ 586445 h 586444"/>
                <a:gd name="connsiteX179" fmla="*/ 94273 w 365664"/>
                <a:gd name="connsiteY179" fmla="*/ 582637 h 586444"/>
                <a:gd name="connsiteX180" fmla="*/ 94273 w 365664"/>
                <a:gd name="connsiteY180" fmla="*/ 561692 h 586444"/>
                <a:gd name="connsiteX181" fmla="*/ 103796 w 365664"/>
                <a:gd name="connsiteY181" fmla="*/ 557884 h 586444"/>
                <a:gd name="connsiteX182" fmla="*/ 103796 w 365664"/>
                <a:gd name="connsiteY182" fmla="*/ 547412 h 586444"/>
                <a:gd name="connsiteX183" fmla="*/ 139028 w 365664"/>
                <a:gd name="connsiteY183" fmla="*/ 551220 h 586444"/>
                <a:gd name="connsiteX184" fmla="*/ 145694 w 365664"/>
                <a:gd name="connsiteY184" fmla="*/ 555028 h 586444"/>
                <a:gd name="connsiteX185" fmla="*/ 158073 w 365664"/>
                <a:gd name="connsiteY185" fmla="*/ 519804 h 586444"/>
                <a:gd name="connsiteX186" fmla="*/ 158073 w 365664"/>
                <a:gd name="connsiteY186" fmla="*/ 508379 h 586444"/>
                <a:gd name="connsiteX187" fmla="*/ 160931 w 365664"/>
                <a:gd name="connsiteY187" fmla="*/ 501715 h 586444"/>
                <a:gd name="connsiteX188" fmla="*/ 160931 w 365664"/>
                <a:gd name="connsiteY188" fmla="*/ 480771 h 586444"/>
                <a:gd name="connsiteX189" fmla="*/ 158073 w 365664"/>
                <a:gd name="connsiteY189" fmla="*/ 476963 h 586444"/>
                <a:gd name="connsiteX190" fmla="*/ 155217 w 365664"/>
                <a:gd name="connsiteY190" fmla="*/ 470298 h 586444"/>
                <a:gd name="connsiteX191" fmla="*/ 164739 w 365664"/>
                <a:gd name="connsiteY191" fmla="*/ 470298 h 586444"/>
                <a:gd name="connsiteX192" fmla="*/ 171405 w 365664"/>
                <a:gd name="connsiteY192" fmla="*/ 463634 h 586444"/>
                <a:gd name="connsiteX193" fmla="*/ 171405 w 365664"/>
                <a:gd name="connsiteY193" fmla="*/ 459826 h 586444"/>
                <a:gd name="connsiteX194" fmla="*/ 161883 w 365664"/>
                <a:gd name="connsiteY194" fmla="*/ 449354 h 586444"/>
                <a:gd name="connsiteX195" fmla="*/ 155217 w 365664"/>
                <a:gd name="connsiteY195" fmla="*/ 449354 h 586444"/>
                <a:gd name="connsiteX196" fmla="*/ 164739 w 365664"/>
                <a:gd name="connsiteY196" fmla="*/ 445546 h 586444"/>
                <a:gd name="connsiteX197" fmla="*/ 158073 w 365664"/>
                <a:gd name="connsiteY197" fmla="*/ 441738 h 586444"/>
                <a:gd name="connsiteX198" fmla="*/ 170453 w 365664"/>
                <a:gd name="connsiteY198" fmla="*/ 441738 h 586444"/>
                <a:gd name="connsiteX199" fmla="*/ 177118 w 365664"/>
                <a:gd name="connsiteY199" fmla="*/ 437930 h 586444"/>
                <a:gd name="connsiteX200" fmla="*/ 183784 w 365664"/>
                <a:gd name="connsiteY200" fmla="*/ 437930 h 586444"/>
                <a:gd name="connsiteX201" fmla="*/ 186641 w 365664"/>
                <a:gd name="connsiteY201" fmla="*/ 434122 h 586444"/>
                <a:gd name="connsiteX202" fmla="*/ 189498 w 365664"/>
                <a:gd name="connsiteY202" fmla="*/ 427458 h 586444"/>
                <a:gd name="connsiteX203" fmla="*/ 189498 w 365664"/>
                <a:gd name="connsiteY203" fmla="*/ 420793 h 586444"/>
                <a:gd name="connsiteX204" fmla="*/ 192355 w 365664"/>
                <a:gd name="connsiteY204" fmla="*/ 416985 h 586444"/>
                <a:gd name="connsiteX205" fmla="*/ 201877 w 365664"/>
                <a:gd name="connsiteY205" fmla="*/ 427458 h 586444"/>
                <a:gd name="connsiteX206" fmla="*/ 204734 w 365664"/>
                <a:gd name="connsiteY206" fmla="*/ 427458 h 586444"/>
                <a:gd name="connsiteX207" fmla="*/ 207591 w 365664"/>
                <a:gd name="connsiteY207" fmla="*/ 423649 h 586444"/>
                <a:gd name="connsiteX208" fmla="*/ 214256 w 365664"/>
                <a:gd name="connsiteY208" fmla="*/ 409369 h 586444"/>
                <a:gd name="connsiteX209" fmla="*/ 211400 w 365664"/>
                <a:gd name="connsiteY209" fmla="*/ 405561 h 586444"/>
                <a:gd name="connsiteX210" fmla="*/ 211400 w 365664"/>
                <a:gd name="connsiteY210" fmla="*/ 401753 h 586444"/>
                <a:gd name="connsiteX211" fmla="*/ 218066 w 365664"/>
                <a:gd name="connsiteY211" fmla="*/ 401753 h 586444"/>
                <a:gd name="connsiteX212" fmla="*/ 220922 w 365664"/>
                <a:gd name="connsiteY212" fmla="*/ 397945 h 586444"/>
                <a:gd name="connsiteX213" fmla="*/ 227588 w 365664"/>
                <a:gd name="connsiteY213" fmla="*/ 394137 h 586444"/>
                <a:gd name="connsiteX214" fmla="*/ 227588 w 365664"/>
                <a:gd name="connsiteY214" fmla="*/ 387473 h 586444"/>
                <a:gd name="connsiteX215" fmla="*/ 220922 w 365664"/>
                <a:gd name="connsiteY215" fmla="*/ 374144 h 586444"/>
                <a:gd name="connsiteX216" fmla="*/ 214256 w 365664"/>
                <a:gd name="connsiteY216" fmla="*/ 370336 h 586444"/>
                <a:gd name="connsiteX217" fmla="*/ 214256 w 365664"/>
                <a:gd name="connsiteY217" fmla="*/ 363672 h 586444"/>
                <a:gd name="connsiteX218" fmla="*/ 195211 w 365664"/>
                <a:gd name="connsiteY218" fmla="*/ 353200 h 586444"/>
                <a:gd name="connsiteX219" fmla="*/ 188546 w 365664"/>
                <a:gd name="connsiteY219" fmla="*/ 357008 h 586444"/>
                <a:gd name="connsiteX220" fmla="*/ 185689 w 365664"/>
                <a:gd name="connsiteY220" fmla="*/ 357008 h 586444"/>
                <a:gd name="connsiteX221" fmla="*/ 179023 w 365664"/>
                <a:gd name="connsiteY221" fmla="*/ 353200 h 586444"/>
                <a:gd name="connsiteX222" fmla="*/ 172357 w 365664"/>
                <a:gd name="connsiteY222" fmla="*/ 338920 h 586444"/>
                <a:gd name="connsiteX223" fmla="*/ 172357 w 365664"/>
                <a:gd name="connsiteY223" fmla="*/ 328447 h 586444"/>
                <a:gd name="connsiteX224" fmla="*/ 169501 w 365664"/>
                <a:gd name="connsiteY224" fmla="*/ 321783 h 586444"/>
                <a:gd name="connsiteX225" fmla="*/ 169501 w 365664"/>
                <a:gd name="connsiteY225" fmla="*/ 311311 h 586444"/>
                <a:gd name="connsiteX226" fmla="*/ 176166 w 365664"/>
                <a:gd name="connsiteY226" fmla="*/ 304647 h 586444"/>
                <a:gd name="connsiteX227" fmla="*/ 179023 w 365664"/>
                <a:gd name="connsiteY227" fmla="*/ 297983 h 586444"/>
                <a:gd name="connsiteX228" fmla="*/ 179023 w 365664"/>
                <a:gd name="connsiteY228" fmla="*/ 287510 h 586444"/>
                <a:gd name="connsiteX229" fmla="*/ 176166 w 365664"/>
                <a:gd name="connsiteY229" fmla="*/ 280846 h 586444"/>
                <a:gd name="connsiteX230" fmla="*/ 173310 w 365664"/>
                <a:gd name="connsiteY230" fmla="*/ 277038 h 586444"/>
                <a:gd name="connsiteX231" fmla="*/ 173310 w 365664"/>
                <a:gd name="connsiteY231" fmla="*/ 273230 h 586444"/>
                <a:gd name="connsiteX232" fmla="*/ 182832 w 365664"/>
                <a:gd name="connsiteY232" fmla="*/ 273230 h 586444"/>
                <a:gd name="connsiteX233" fmla="*/ 185689 w 365664"/>
                <a:gd name="connsiteY233" fmla="*/ 269422 h 586444"/>
                <a:gd name="connsiteX234" fmla="*/ 185689 w 365664"/>
                <a:gd name="connsiteY234" fmla="*/ 258950 h 586444"/>
                <a:gd name="connsiteX235" fmla="*/ 182832 w 365664"/>
                <a:gd name="connsiteY235" fmla="*/ 252286 h 586444"/>
                <a:gd name="connsiteX236" fmla="*/ 185689 w 365664"/>
                <a:gd name="connsiteY236" fmla="*/ 256094 h 586444"/>
                <a:gd name="connsiteX237" fmla="*/ 198068 w 365664"/>
                <a:gd name="connsiteY237" fmla="*/ 256094 h 586444"/>
                <a:gd name="connsiteX238" fmla="*/ 200925 w 365664"/>
                <a:gd name="connsiteY238" fmla="*/ 252286 h 586444"/>
                <a:gd name="connsiteX239" fmla="*/ 207591 w 365664"/>
                <a:gd name="connsiteY239" fmla="*/ 248478 h 586444"/>
                <a:gd name="connsiteX240" fmla="*/ 214256 w 365664"/>
                <a:gd name="connsiteY240" fmla="*/ 241813 h 586444"/>
                <a:gd name="connsiteX241" fmla="*/ 230445 w 365664"/>
                <a:gd name="connsiteY241" fmla="*/ 245621 h 586444"/>
                <a:gd name="connsiteX242" fmla="*/ 237111 w 365664"/>
                <a:gd name="connsiteY242" fmla="*/ 231341 h 586444"/>
                <a:gd name="connsiteX243" fmla="*/ 253299 w 365664"/>
                <a:gd name="connsiteY243" fmla="*/ 231341 h 586444"/>
                <a:gd name="connsiteX244" fmla="*/ 262821 w 365664"/>
                <a:gd name="connsiteY244" fmla="*/ 227533 h 586444"/>
                <a:gd name="connsiteX245" fmla="*/ 269487 w 365664"/>
                <a:gd name="connsiteY245" fmla="*/ 223725 h 586444"/>
                <a:gd name="connsiteX246" fmla="*/ 276153 w 365664"/>
                <a:gd name="connsiteY246" fmla="*/ 209445 h 586444"/>
                <a:gd name="connsiteX247" fmla="*/ 285675 w 365664"/>
                <a:gd name="connsiteY247" fmla="*/ 198972 h 586444"/>
                <a:gd name="connsiteX248" fmla="*/ 288532 w 365664"/>
                <a:gd name="connsiteY248" fmla="*/ 192308 h 586444"/>
                <a:gd name="connsiteX249" fmla="*/ 279009 w 365664"/>
                <a:gd name="connsiteY249" fmla="*/ 178028 h 586444"/>
                <a:gd name="connsiteX250" fmla="*/ 295198 w 365664"/>
                <a:gd name="connsiteY250" fmla="*/ 157083 h 586444"/>
                <a:gd name="connsiteX251" fmla="*/ 285675 w 365664"/>
                <a:gd name="connsiteY251" fmla="*/ 146611 h 586444"/>
                <a:gd name="connsiteX252" fmla="*/ 304720 w 365664"/>
                <a:gd name="connsiteY252" fmla="*/ 139947 h 586444"/>
                <a:gd name="connsiteX253" fmla="*/ 314243 w 365664"/>
                <a:gd name="connsiteY253" fmla="*/ 129475 h 586444"/>
                <a:gd name="connsiteX254" fmla="*/ 356142 w 365664"/>
                <a:gd name="connsiteY254" fmla="*/ 133283 h 586444"/>
                <a:gd name="connsiteX255" fmla="*/ 362807 w 365664"/>
                <a:gd name="connsiteY255" fmla="*/ 143755 h 586444"/>
                <a:gd name="connsiteX256" fmla="*/ 365665 w 365664"/>
                <a:gd name="connsiteY256" fmla="*/ 143755 h 586444"/>
                <a:gd name="connsiteX257" fmla="*/ 355190 w 365664"/>
                <a:gd name="connsiteY257" fmla="*/ 121859 h 58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365664" h="586444">
                  <a:moveTo>
                    <a:pt x="154265" y="529324"/>
                  </a:moveTo>
                  <a:lnTo>
                    <a:pt x="154265" y="536940"/>
                  </a:lnTo>
                  <a:lnTo>
                    <a:pt x="151408" y="543604"/>
                  </a:lnTo>
                  <a:lnTo>
                    <a:pt x="154265" y="539796"/>
                  </a:lnTo>
                  <a:lnTo>
                    <a:pt x="160931" y="535988"/>
                  </a:lnTo>
                  <a:lnTo>
                    <a:pt x="163787" y="529324"/>
                  </a:lnTo>
                  <a:lnTo>
                    <a:pt x="163787" y="525516"/>
                  </a:lnTo>
                  <a:lnTo>
                    <a:pt x="166644" y="521708"/>
                  </a:lnTo>
                  <a:lnTo>
                    <a:pt x="166644" y="517900"/>
                  </a:lnTo>
                  <a:lnTo>
                    <a:pt x="176166" y="503619"/>
                  </a:lnTo>
                  <a:lnTo>
                    <a:pt x="173310" y="493147"/>
                  </a:lnTo>
                  <a:lnTo>
                    <a:pt x="170453" y="499811"/>
                  </a:lnTo>
                  <a:lnTo>
                    <a:pt x="160931" y="510283"/>
                  </a:lnTo>
                  <a:lnTo>
                    <a:pt x="154265" y="524564"/>
                  </a:lnTo>
                  <a:lnTo>
                    <a:pt x="154265" y="529324"/>
                  </a:lnTo>
                  <a:close/>
                  <a:moveTo>
                    <a:pt x="201877" y="487435"/>
                  </a:moveTo>
                  <a:lnTo>
                    <a:pt x="201877" y="494099"/>
                  </a:lnTo>
                  <a:lnTo>
                    <a:pt x="204734" y="500763"/>
                  </a:lnTo>
                  <a:lnTo>
                    <a:pt x="204734" y="507427"/>
                  </a:lnTo>
                  <a:lnTo>
                    <a:pt x="207591" y="511235"/>
                  </a:lnTo>
                  <a:lnTo>
                    <a:pt x="207591" y="515043"/>
                  </a:lnTo>
                  <a:lnTo>
                    <a:pt x="214256" y="500763"/>
                  </a:lnTo>
                  <a:lnTo>
                    <a:pt x="220922" y="500763"/>
                  </a:lnTo>
                  <a:lnTo>
                    <a:pt x="223779" y="496955"/>
                  </a:lnTo>
                  <a:lnTo>
                    <a:pt x="226636" y="490291"/>
                  </a:lnTo>
                  <a:lnTo>
                    <a:pt x="226636" y="483627"/>
                  </a:lnTo>
                  <a:lnTo>
                    <a:pt x="223779" y="479819"/>
                  </a:lnTo>
                  <a:lnTo>
                    <a:pt x="233301" y="469346"/>
                  </a:lnTo>
                  <a:lnTo>
                    <a:pt x="230445" y="469346"/>
                  </a:lnTo>
                  <a:lnTo>
                    <a:pt x="227588" y="473155"/>
                  </a:lnTo>
                  <a:lnTo>
                    <a:pt x="218066" y="473155"/>
                  </a:lnTo>
                  <a:lnTo>
                    <a:pt x="211400" y="476963"/>
                  </a:lnTo>
                  <a:lnTo>
                    <a:pt x="201877" y="487435"/>
                  </a:lnTo>
                  <a:close/>
                  <a:moveTo>
                    <a:pt x="355190" y="121859"/>
                  </a:moveTo>
                  <a:lnTo>
                    <a:pt x="352333" y="118051"/>
                  </a:lnTo>
                  <a:lnTo>
                    <a:pt x="345667" y="114243"/>
                  </a:lnTo>
                  <a:lnTo>
                    <a:pt x="339001" y="107578"/>
                  </a:lnTo>
                  <a:lnTo>
                    <a:pt x="339001" y="103770"/>
                  </a:lnTo>
                  <a:lnTo>
                    <a:pt x="341858" y="97106"/>
                  </a:lnTo>
                  <a:lnTo>
                    <a:pt x="344715" y="93298"/>
                  </a:lnTo>
                  <a:lnTo>
                    <a:pt x="347572" y="86634"/>
                  </a:lnTo>
                  <a:lnTo>
                    <a:pt x="335192" y="79970"/>
                  </a:lnTo>
                  <a:lnTo>
                    <a:pt x="338049" y="65689"/>
                  </a:lnTo>
                  <a:lnTo>
                    <a:pt x="331383" y="61881"/>
                  </a:lnTo>
                  <a:lnTo>
                    <a:pt x="331383" y="58073"/>
                  </a:lnTo>
                  <a:lnTo>
                    <a:pt x="334240" y="54265"/>
                  </a:lnTo>
                  <a:lnTo>
                    <a:pt x="334240" y="39985"/>
                  </a:lnTo>
                  <a:lnTo>
                    <a:pt x="333288" y="39985"/>
                  </a:lnTo>
                  <a:lnTo>
                    <a:pt x="330431" y="36177"/>
                  </a:lnTo>
                  <a:lnTo>
                    <a:pt x="323765" y="36177"/>
                  </a:lnTo>
                  <a:lnTo>
                    <a:pt x="307577" y="25705"/>
                  </a:lnTo>
                  <a:lnTo>
                    <a:pt x="288532" y="25705"/>
                  </a:lnTo>
                  <a:lnTo>
                    <a:pt x="281866" y="19040"/>
                  </a:lnTo>
                  <a:lnTo>
                    <a:pt x="279009" y="19040"/>
                  </a:lnTo>
                  <a:lnTo>
                    <a:pt x="276153" y="15232"/>
                  </a:lnTo>
                  <a:lnTo>
                    <a:pt x="269487" y="15232"/>
                  </a:lnTo>
                  <a:lnTo>
                    <a:pt x="262821" y="11424"/>
                  </a:lnTo>
                  <a:lnTo>
                    <a:pt x="259964" y="7616"/>
                  </a:lnTo>
                  <a:lnTo>
                    <a:pt x="253299" y="3808"/>
                  </a:lnTo>
                  <a:lnTo>
                    <a:pt x="238063" y="0"/>
                  </a:lnTo>
                  <a:lnTo>
                    <a:pt x="238063" y="14280"/>
                  </a:lnTo>
                  <a:lnTo>
                    <a:pt x="231397" y="14280"/>
                  </a:lnTo>
                  <a:lnTo>
                    <a:pt x="231397" y="18088"/>
                  </a:lnTo>
                  <a:lnTo>
                    <a:pt x="238063" y="24753"/>
                  </a:lnTo>
                  <a:lnTo>
                    <a:pt x="240919" y="24753"/>
                  </a:lnTo>
                  <a:lnTo>
                    <a:pt x="238063" y="28561"/>
                  </a:lnTo>
                  <a:lnTo>
                    <a:pt x="231397" y="28561"/>
                  </a:lnTo>
                  <a:lnTo>
                    <a:pt x="228540" y="24753"/>
                  </a:lnTo>
                  <a:lnTo>
                    <a:pt x="215208" y="24753"/>
                  </a:lnTo>
                  <a:lnTo>
                    <a:pt x="202829" y="20944"/>
                  </a:lnTo>
                  <a:lnTo>
                    <a:pt x="190450" y="24753"/>
                  </a:lnTo>
                  <a:lnTo>
                    <a:pt x="190450" y="18088"/>
                  </a:lnTo>
                  <a:lnTo>
                    <a:pt x="187594" y="14280"/>
                  </a:lnTo>
                  <a:lnTo>
                    <a:pt x="180928" y="20944"/>
                  </a:lnTo>
                  <a:lnTo>
                    <a:pt x="180928" y="38081"/>
                  </a:lnTo>
                  <a:lnTo>
                    <a:pt x="178071" y="41889"/>
                  </a:lnTo>
                  <a:lnTo>
                    <a:pt x="168549" y="41889"/>
                  </a:lnTo>
                  <a:lnTo>
                    <a:pt x="146647" y="45697"/>
                  </a:lnTo>
                  <a:lnTo>
                    <a:pt x="137124" y="56169"/>
                  </a:lnTo>
                  <a:lnTo>
                    <a:pt x="130459" y="59977"/>
                  </a:lnTo>
                  <a:lnTo>
                    <a:pt x="127602" y="59977"/>
                  </a:lnTo>
                  <a:lnTo>
                    <a:pt x="127602" y="66641"/>
                  </a:lnTo>
                  <a:lnTo>
                    <a:pt x="134267" y="70450"/>
                  </a:lnTo>
                  <a:lnTo>
                    <a:pt x="137124" y="74258"/>
                  </a:lnTo>
                  <a:lnTo>
                    <a:pt x="134267" y="84730"/>
                  </a:lnTo>
                  <a:lnTo>
                    <a:pt x="131411" y="84730"/>
                  </a:lnTo>
                  <a:lnTo>
                    <a:pt x="124745" y="88538"/>
                  </a:lnTo>
                  <a:lnTo>
                    <a:pt x="121888" y="92346"/>
                  </a:lnTo>
                  <a:lnTo>
                    <a:pt x="121888" y="96154"/>
                  </a:lnTo>
                  <a:lnTo>
                    <a:pt x="119031" y="99962"/>
                  </a:lnTo>
                  <a:lnTo>
                    <a:pt x="109509" y="99962"/>
                  </a:lnTo>
                  <a:lnTo>
                    <a:pt x="112366" y="103770"/>
                  </a:lnTo>
                  <a:lnTo>
                    <a:pt x="112366" y="107578"/>
                  </a:lnTo>
                  <a:lnTo>
                    <a:pt x="115222" y="111387"/>
                  </a:lnTo>
                  <a:lnTo>
                    <a:pt x="115222" y="115195"/>
                  </a:lnTo>
                  <a:lnTo>
                    <a:pt x="112366" y="115195"/>
                  </a:lnTo>
                  <a:lnTo>
                    <a:pt x="109509" y="119003"/>
                  </a:lnTo>
                  <a:lnTo>
                    <a:pt x="106652" y="119003"/>
                  </a:lnTo>
                  <a:lnTo>
                    <a:pt x="99986" y="122811"/>
                  </a:lnTo>
                  <a:lnTo>
                    <a:pt x="90464" y="116147"/>
                  </a:lnTo>
                  <a:lnTo>
                    <a:pt x="90464" y="137091"/>
                  </a:lnTo>
                  <a:lnTo>
                    <a:pt x="87607" y="161844"/>
                  </a:lnTo>
                  <a:lnTo>
                    <a:pt x="71419" y="178980"/>
                  </a:lnTo>
                  <a:lnTo>
                    <a:pt x="68562" y="178980"/>
                  </a:lnTo>
                  <a:lnTo>
                    <a:pt x="61896" y="182788"/>
                  </a:lnTo>
                  <a:lnTo>
                    <a:pt x="68562" y="186596"/>
                  </a:lnTo>
                  <a:lnTo>
                    <a:pt x="78085" y="197068"/>
                  </a:lnTo>
                  <a:lnTo>
                    <a:pt x="78085" y="200876"/>
                  </a:lnTo>
                  <a:lnTo>
                    <a:pt x="75228" y="204685"/>
                  </a:lnTo>
                  <a:lnTo>
                    <a:pt x="53326" y="204685"/>
                  </a:lnTo>
                  <a:lnTo>
                    <a:pt x="46661" y="208493"/>
                  </a:lnTo>
                  <a:lnTo>
                    <a:pt x="43803" y="212301"/>
                  </a:lnTo>
                  <a:lnTo>
                    <a:pt x="37138" y="216109"/>
                  </a:lnTo>
                  <a:lnTo>
                    <a:pt x="15236" y="240861"/>
                  </a:lnTo>
                  <a:lnTo>
                    <a:pt x="18093" y="244669"/>
                  </a:lnTo>
                  <a:lnTo>
                    <a:pt x="20950" y="244669"/>
                  </a:lnTo>
                  <a:lnTo>
                    <a:pt x="23806" y="248478"/>
                  </a:lnTo>
                  <a:lnTo>
                    <a:pt x="23806" y="252286"/>
                  </a:lnTo>
                  <a:lnTo>
                    <a:pt x="20950" y="256094"/>
                  </a:lnTo>
                  <a:lnTo>
                    <a:pt x="18093" y="256094"/>
                  </a:lnTo>
                  <a:lnTo>
                    <a:pt x="15236" y="259902"/>
                  </a:lnTo>
                  <a:lnTo>
                    <a:pt x="15236" y="266566"/>
                  </a:lnTo>
                  <a:lnTo>
                    <a:pt x="27616" y="280846"/>
                  </a:lnTo>
                  <a:lnTo>
                    <a:pt x="27616" y="287510"/>
                  </a:lnTo>
                  <a:lnTo>
                    <a:pt x="24758" y="294175"/>
                  </a:lnTo>
                  <a:lnTo>
                    <a:pt x="24758" y="304647"/>
                  </a:lnTo>
                  <a:lnTo>
                    <a:pt x="31424" y="311311"/>
                  </a:lnTo>
                  <a:lnTo>
                    <a:pt x="34281" y="311311"/>
                  </a:lnTo>
                  <a:lnTo>
                    <a:pt x="43803" y="321783"/>
                  </a:lnTo>
                  <a:lnTo>
                    <a:pt x="43803" y="328447"/>
                  </a:lnTo>
                  <a:lnTo>
                    <a:pt x="37138" y="335111"/>
                  </a:lnTo>
                  <a:lnTo>
                    <a:pt x="24758" y="338920"/>
                  </a:lnTo>
                  <a:lnTo>
                    <a:pt x="27616" y="342728"/>
                  </a:lnTo>
                  <a:lnTo>
                    <a:pt x="30472" y="349392"/>
                  </a:lnTo>
                  <a:lnTo>
                    <a:pt x="30472" y="353200"/>
                  </a:lnTo>
                  <a:lnTo>
                    <a:pt x="33329" y="357008"/>
                  </a:lnTo>
                  <a:lnTo>
                    <a:pt x="33329" y="360816"/>
                  </a:lnTo>
                  <a:lnTo>
                    <a:pt x="36185" y="367480"/>
                  </a:lnTo>
                  <a:lnTo>
                    <a:pt x="33329" y="367480"/>
                  </a:lnTo>
                  <a:lnTo>
                    <a:pt x="33329" y="381760"/>
                  </a:lnTo>
                  <a:lnTo>
                    <a:pt x="30472" y="385569"/>
                  </a:lnTo>
                  <a:lnTo>
                    <a:pt x="11427" y="385569"/>
                  </a:lnTo>
                  <a:lnTo>
                    <a:pt x="14284" y="392233"/>
                  </a:lnTo>
                  <a:lnTo>
                    <a:pt x="14284" y="396041"/>
                  </a:lnTo>
                  <a:lnTo>
                    <a:pt x="11427" y="396041"/>
                  </a:lnTo>
                  <a:lnTo>
                    <a:pt x="8570" y="399849"/>
                  </a:lnTo>
                  <a:lnTo>
                    <a:pt x="8570" y="403657"/>
                  </a:lnTo>
                  <a:lnTo>
                    <a:pt x="15236" y="410321"/>
                  </a:lnTo>
                  <a:lnTo>
                    <a:pt x="15236" y="420793"/>
                  </a:lnTo>
                  <a:lnTo>
                    <a:pt x="12379" y="424601"/>
                  </a:lnTo>
                  <a:lnTo>
                    <a:pt x="9523" y="431266"/>
                  </a:lnTo>
                  <a:lnTo>
                    <a:pt x="0" y="420793"/>
                  </a:lnTo>
                  <a:lnTo>
                    <a:pt x="0" y="456018"/>
                  </a:lnTo>
                  <a:lnTo>
                    <a:pt x="2857" y="452210"/>
                  </a:lnTo>
                  <a:lnTo>
                    <a:pt x="12379" y="452210"/>
                  </a:lnTo>
                  <a:lnTo>
                    <a:pt x="19045" y="458874"/>
                  </a:lnTo>
                  <a:lnTo>
                    <a:pt x="19045" y="462682"/>
                  </a:lnTo>
                  <a:lnTo>
                    <a:pt x="16188" y="462682"/>
                  </a:lnTo>
                  <a:lnTo>
                    <a:pt x="16188" y="458874"/>
                  </a:lnTo>
                  <a:lnTo>
                    <a:pt x="13332" y="458874"/>
                  </a:lnTo>
                  <a:lnTo>
                    <a:pt x="13332" y="494099"/>
                  </a:lnTo>
                  <a:lnTo>
                    <a:pt x="16188" y="497907"/>
                  </a:lnTo>
                  <a:lnTo>
                    <a:pt x="19045" y="497907"/>
                  </a:lnTo>
                  <a:lnTo>
                    <a:pt x="25711" y="501715"/>
                  </a:lnTo>
                  <a:lnTo>
                    <a:pt x="28568" y="508379"/>
                  </a:lnTo>
                  <a:lnTo>
                    <a:pt x="31424" y="512187"/>
                  </a:lnTo>
                  <a:lnTo>
                    <a:pt x="34281" y="518852"/>
                  </a:lnTo>
                  <a:lnTo>
                    <a:pt x="46661" y="533132"/>
                  </a:lnTo>
                  <a:lnTo>
                    <a:pt x="49517" y="533132"/>
                  </a:lnTo>
                  <a:lnTo>
                    <a:pt x="49517" y="540748"/>
                  </a:lnTo>
                  <a:lnTo>
                    <a:pt x="39995" y="540748"/>
                  </a:lnTo>
                  <a:lnTo>
                    <a:pt x="39995" y="557884"/>
                  </a:lnTo>
                  <a:lnTo>
                    <a:pt x="46661" y="564549"/>
                  </a:lnTo>
                  <a:lnTo>
                    <a:pt x="53326" y="568357"/>
                  </a:lnTo>
                  <a:lnTo>
                    <a:pt x="50469" y="572165"/>
                  </a:lnTo>
                  <a:lnTo>
                    <a:pt x="50469" y="582637"/>
                  </a:lnTo>
                  <a:lnTo>
                    <a:pt x="53326" y="582637"/>
                  </a:lnTo>
                  <a:lnTo>
                    <a:pt x="56183" y="586445"/>
                  </a:lnTo>
                  <a:lnTo>
                    <a:pt x="91416" y="586445"/>
                  </a:lnTo>
                  <a:lnTo>
                    <a:pt x="94273" y="582637"/>
                  </a:lnTo>
                  <a:lnTo>
                    <a:pt x="94273" y="561692"/>
                  </a:lnTo>
                  <a:lnTo>
                    <a:pt x="103796" y="557884"/>
                  </a:lnTo>
                  <a:lnTo>
                    <a:pt x="103796" y="547412"/>
                  </a:lnTo>
                  <a:lnTo>
                    <a:pt x="139028" y="551220"/>
                  </a:lnTo>
                  <a:lnTo>
                    <a:pt x="145694" y="555028"/>
                  </a:lnTo>
                  <a:lnTo>
                    <a:pt x="158073" y="519804"/>
                  </a:lnTo>
                  <a:lnTo>
                    <a:pt x="158073" y="508379"/>
                  </a:lnTo>
                  <a:lnTo>
                    <a:pt x="160931" y="501715"/>
                  </a:lnTo>
                  <a:lnTo>
                    <a:pt x="160931" y="480771"/>
                  </a:lnTo>
                  <a:lnTo>
                    <a:pt x="158073" y="476963"/>
                  </a:lnTo>
                  <a:lnTo>
                    <a:pt x="155217" y="470298"/>
                  </a:lnTo>
                  <a:lnTo>
                    <a:pt x="164739" y="470298"/>
                  </a:lnTo>
                  <a:lnTo>
                    <a:pt x="171405" y="463634"/>
                  </a:lnTo>
                  <a:lnTo>
                    <a:pt x="171405" y="459826"/>
                  </a:lnTo>
                  <a:lnTo>
                    <a:pt x="161883" y="449354"/>
                  </a:lnTo>
                  <a:lnTo>
                    <a:pt x="155217" y="449354"/>
                  </a:lnTo>
                  <a:lnTo>
                    <a:pt x="164739" y="445546"/>
                  </a:lnTo>
                  <a:lnTo>
                    <a:pt x="158073" y="441738"/>
                  </a:lnTo>
                  <a:lnTo>
                    <a:pt x="170453" y="441738"/>
                  </a:lnTo>
                  <a:lnTo>
                    <a:pt x="177118" y="437930"/>
                  </a:lnTo>
                  <a:lnTo>
                    <a:pt x="183784" y="437930"/>
                  </a:lnTo>
                  <a:lnTo>
                    <a:pt x="186641" y="434122"/>
                  </a:lnTo>
                  <a:lnTo>
                    <a:pt x="189498" y="427458"/>
                  </a:lnTo>
                  <a:lnTo>
                    <a:pt x="189498" y="420793"/>
                  </a:lnTo>
                  <a:lnTo>
                    <a:pt x="192355" y="416985"/>
                  </a:lnTo>
                  <a:lnTo>
                    <a:pt x="201877" y="427458"/>
                  </a:lnTo>
                  <a:lnTo>
                    <a:pt x="204734" y="427458"/>
                  </a:lnTo>
                  <a:lnTo>
                    <a:pt x="207591" y="423649"/>
                  </a:lnTo>
                  <a:lnTo>
                    <a:pt x="214256" y="409369"/>
                  </a:lnTo>
                  <a:lnTo>
                    <a:pt x="211400" y="405561"/>
                  </a:lnTo>
                  <a:lnTo>
                    <a:pt x="211400" y="401753"/>
                  </a:lnTo>
                  <a:lnTo>
                    <a:pt x="218066" y="401753"/>
                  </a:lnTo>
                  <a:lnTo>
                    <a:pt x="220922" y="397945"/>
                  </a:lnTo>
                  <a:lnTo>
                    <a:pt x="227588" y="394137"/>
                  </a:lnTo>
                  <a:lnTo>
                    <a:pt x="227588" y="387473"/>
                  </a:lnTo>
                  <a:lnTo>
                    <a:pt x="220922" y="374144"/>
                  </a:lnTo>
                  <a:lnTo>
                    <a:pt x="214256" y="370336"/>
                  </a:lnTo>
                  <a:lnTo>
                    <a:pt x="214256" y="363672"/>
                  </a:lnTo>
                  <a:lnTo>
                    <a:pt x="195211" y="353200"/>
                  </a:lnTo>
                  <a:lnTo>
                    <a:pt x="188546" y="357008"/>
                  </a:lnTo>
                  <a:lnTo>
                    <a:pt x="185689" y="357008"/>
                  </a:lnTo>
                  <a:lnTo>
                    <a:pt x="179023" y="353200"/>
                  </a:lnTo>
                  <a:lnTo>
                    <a:pt x="172357" y="338920"/>
                  </a:lnTo>
                  <a:lnTo>
                    <a:pt x="172357" y="328447"/>
                  </a:lnTo>
                  <a:lnTo>
                    <a:pt x="169501" y="321783"/>
                  </a:lnTo>
                  <a:lnTo>
                    <a:pt x="169501" y="311311"/>
                  </a:lnTo>
                  <a:lnTo>
                    <a:pt x="176166" y="304647"/>
                  </a:lnTo>
                  <a:lnTo>
                    <a:pt x="179023" y="297983"/>
                  </a:lnTo>
                  <a:lnTo>
                    <a:pt x="179023" y="287510"/>
                  </a:lnTo>
                  <a:lnTo>
                    <a:pt x="176166" y="280846"/>
                  </a:lnTo>
                  <a:lnTo>
                    <a:pt x="173310" y="277038"/>
                  </a:lnTo>
                  <a:lnTo>
                    <a:pt x="173310" y="273230"/>
                  </a:lnTo>
                  <a:lnTo>
                    <a:pt x="182832" y="273230"/>
                  </a:lnTo>
                  <a:lnTo>
                    <a:pt x="185689" y="269422"/>
                  </a:lnTo>
                  <a:lnTo>
                    <a:pt x="185689" y="258950"/>
                  </a:lnTo>
                  <a:lnTo>
                    <a:pt x="182832" y="252286"/>
                  </a:lnTo>
                  <a:lnTo>
                    <a:pt x="185689" y="256094"/>
                  </a:lnTo>
                  <a:lnTo>
                    <a:pt x="198068" y="256094"/>
                  </a:lnTo>
                  <a:lnTo>
                    <a:pt x="200925" y="252286"/>
                  </a:lnTo>
                  <a:lnTo>
                    <a:pt x="207591" y="248478"/>
                  </a:lnTo>
                  <a:lnTo>
                    <a:pt x="214256" y="241813"/>
                  </a:lnTo>
                  <a:lnTo>
                    <a:pt x="230445" y="245621"/>
                  </a:lnTo>
                  <a:lnTo>
                    <a:pt x="237111" y="231341"/>
                  </a:lnTo>
                  <a:lnTo>
                    <a:pt x="253299" y="231341"/>
                  </a:lnTo>
                  <a:lnTo>
                    <a:pt x="262821" y="227533"/>
                  </a:lnTo>
                  <a:lnTo>
                    <a:pt x="269487" y="223725"/>
                  </a:lnTo>
                  <a:lnTo>
                    <a:pt x="276153" y="209445"/>
                  </a:lnTo>
                  <a:lnTo>
                    <a:pt x="285675" y="198972"/>
                  </a:lnTo>
                  <a:lnTo>
                    <a:pt x="288532" y="192308"/>
                  </a:lnTo>
                  <a:lnTo>
                    <a:pt x="279009" y="178028"/>
                  </a:lnTo>
                  <a:lnTo>
                    <a:pt x="295198" y="157083"/>
                  </a:lnTo>
                  <a:lnTo>
                    <a:pt x="285675" y="146611"/>
                  </a:lnTo>
                  <a:lnTo>
                    <a:pt x="304720" y="139947"/>
                  </a:lnTo>
                  <a:lnTo>
                    <a:pt x="314243" y="129475"/>
                  </a:lnTo>
                  <a:lnTo>
                    <a:pt x="356142" y="133283"/>
                  </a:lnTo>
                  <a:lnTo>
                    <a:pt x="362807" y="143755"/>
                  </a:lnTo>
                  <a:lnTo>
                    <a:pt x="365665" y="143755"/>
                  </a:lnTo>
                  <a:lnTo>
                    <a:pt x="355190" y="121859"/>
                  </a:lnTo>
                  <a:close/>
                </a:path>
              </a:pathLst>
            </a:custGeom>
            <a:noFill/>
            <a:ln w="2379" cap="flat">
              <a:solidFill>
                <a:srgbClr val="FFFFFF"/>
              </a:solidFill>
              <a:prstDash val="solid"/>
              <a:round/>
            </a:ln>
          </p:spPr>
          <p:txBody>
            <a:bodyPr rtlCol="0" anchor="ctr"/>
            <a:lstStyle/>
            <a:p>
              <a:endParaRPr lang="en-US" noProof="0" dirty="0"/>
            </a:p>
          </p:txBody>
        </p:sp>
        <p:sp>
          <p:nvSpPr>
            <p:cNvPr id="6192" name="Serbest Form 6191">
              <a:extLst>
                <a:ext uri="{FF2B5EF4-FFF2-40B4-BE49-F238E27FC236}">
                  <a16:creationId xmlns:a16="http://schemas.microsoft.com/office/drawing/2014/main" id="{88305C9B-5FE2-9A4D-99F4-0AFD39565E46}"/>
                </a:ext>
              </a:extLst>
            </p:cNvPr>
            <p:cNvSpPr/>
            <p:nvPr/>
          </p:nvSpPr>
          <p:spPr>
            <a:xfrm>
              <a:off x="6792095" y="5184527"/>
              <a:ext cx="58087" cy="96153"/>
            </a:xfrm>
            <a:custGeom>
              <a:avLst/>
              <a:gdLst>
                <a:gd name="connsiteX0" fmla="*/ 47613 w 58087"/>
                <a:gd name="connsiteY0" fmla="*/ 39033 h 96153"/>
                <a:gd name="connsiteX1" fmla="*/ 47613 w 58087"/>
                <a:gd name="connsiteY1" fmla="*/ 21896 h 96153"/>
                <a:gd name="connsiteX2" fmla="*/ 51422 w 58087"/>
                <a:gd name="connsiteY2" fmla="*/ 13328 h 96153"/>
                <a:gd name="connsiteX3" fmla="*/ 38090 w 58087"/>
                <a:gd name="connsiteY3" fmla="*/ 13328 h 96153"/>
                <a:gd name="connsiteX4" fmla="*/ 30472 w 58087"/>
                <a:gd name="connsiteY4" fmla="*/ 3808 h 96153"/>
                <a:gd name="connsiteX5" fmla="*/ 23806 w 58087"/>
                <a:gd name="connsiteY5" fmla="*/ 0 h 96153"/>
                <a:gd name="connsiteX6" fmla="*/ 20950 w 58087"/>
                <a:gd name="connsiteY6" fmla="*/ 0 h 96153"/>
                <a:gd name="connsiteX7" fmla="*/ 14284 w 58087"/>
                <a:gd name="connsiteY7" fmla="*/ 8568 h 96153"/>
                <a:gd name="connsiteX8" fmla="*/ 10475 w 58087"/>
                <a:gd name="connsiteY8" fmla="*/ 17136 h 96153"/>
                <a:gd name="connsiteX9" fmla="*/ 10475 w 58087"/>
                <a:gd name="connsiteY9" fmla="*/ 25704 h 96153"/>
                <a:gd name="connsiteX10" fmla="*/ 3809 w 58087"/>
                <a:gd name="connsiteY10" fmla="*/ 35224 h 96153"/>
                <a:gd name="connsiteX11" fmla="*/ 0 w 58087"/>
                <a:gd name="connsiteY11" fmla="*/ 43793 h 96153"/>
                <a:gd name="connsiteX12" fmla="*/ 0 w 58087"/>
                <a:gd name="connsiteY12" fmla="*/ 60929 h 96153"/>
                <a:gd name="connsiteX13" fmla="*/ 6666 w 58087"/>
                <a:gd name="connsiteY13" fmla="*/ 79018 h 96153"/>
                <a:gd name="connsiteX14" fmla="*/ 14284 w 58087"/>
                <a:gd name="connsiteY14" fmla="*/ 82825 h 96153"/>
                <a:gd name="connsiteX15" fmla="*/ 20950 w 58087"/>
                <a:gd name="connsiteY15" fmla="*/ 92346 h 96153"/>
                <a:gd name="connsiteX16" fmla="*/ 30472 w 58087"/>
                <a:gd name="connsiteY16" fmla="*/ 92346 h 96153"/>
                <a:gd name="connsiteX17" fmla="*/ 38090 w 58087"/>
                <a:gd name="connsiteY17" fmla="*/ 96154 h 96153"/>
                <a:gd name="connsiteX18" fmla="*/ 44756 w 58087"/>
                <a:gd name="connsiteY18" fmla="*/ 96154 h 96153"/>
                <a:gd name="connsiteX19" fmla="*/ 51422 w 58087"/>
                <a:gd name="connsiteY19" fmla="*/ 65689 h 96153"/>
                <a:gd name="connsiteX20" fmla="*/ 55231 w 58087"/>
                <a:gd name="connsiteY20" fmla="*/ 65689 h 96153"/>
                <a:gd name="connsiteX21" fmla="*/ 58088 w 58087"/>
                <a:gd name="connsiteY21" fmla="*/ 60929 h 96153"/>
                <a:gd name="connsiteX22" fmla="*/ 55231 w 58087"/>
                <a:gd name="connsiteY22" fmla="*/ 43793 h 96153"/>
                <a:gd name="connsiteX23" fmla="*/ 51422 w 58087"/>
                <a:gd name="connsiteY23" fmla="*/ 43793 h 9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087" h="96153">
                  <a:moveTo>
                    <a:pt x="47613" y="39033"/>
                  </a:moveTo>
                  <a:lnTo>
                    <a:pt x="47613" y="21896"/>
                  </a:lnTo>
                  <a:lnTo>
                    <a:pt x="51422" y="13328"/>
                  </a:lnTo>
                  <a:lnTo>
                    <a:pt x="38090" y="13328"/>
                  </a:lnTo>
                  <a:lnTo>
                    <a:pt x="30472" y="3808"/>
                  </a:lnTo>
                  <a:lnTo>
                    <a:pt x="23806" y="0"/>
                  </a:lnTo>
                  <a:lnTo>
                    <a:pt x="20950" y="0"/>
                  </a:lnTo>
                  <a:lnTo>
                    <a:pt x="14284" y="8568"/>
                  </a:lnTo>
                  <a:lnTo>
                    <a:pt x="10475" y="17136"/>
                  </a:lnTo>
                  <a:lnTo>
                    <a:pt x="10475" y="25704"/>
                  </a:lnTo>
                  <a:lnTo>
                    <a:pt x="3809" y="35224"/>
                  </a:lnTo>
                  <a:lnTo>
                    <a:pt x="0" y="43793"/>
                  </a:lnTo>
                  <a:lnTo>
                    <a:pt x="0" y="60929"/>
                  </a:lnTo>
                  <a:lnTo>
                    <a:pt x="6666" y="79018"/>
                  </a:lnTo>
                  <a:lnTo>
                    <a:pt x="14284" y="82825"/>
                  </a:lnTo>
                  <a:lnTo>
                    <a:pt x="20950" y="92346"/>
                  </a:lnTo>
                  <a:lnTo>
                    <a:pt x="30472" y="92346"/>
                  </a:lnTo>
                  <a:lnTo>
                    <a:pt x="38090" y="96154"/>
                  </a:lnTo>
                  <a:lnTo>
                    <a:pt x="44756" y="96154"/>
                  </a:lnTo>
                  <a:lnTo>
                    <a:pt x="51422" y="65689"/>
                  </a:lnTo>
                  <a:lnTo>
                    <a:pt x="55231" y="65689"/>
                  </a:lnTo>
                  <a:lnTo>
                    <a:pt x="58088" y="60929"/>
                  </a:lnTo>
                  <a:lnTo>
                    <a:pt x="55231" y="43793"/>
                  </a:lnTo>
                  <a:lnTo>
                    <a:pt x="51422" y="43793"/>
                  </a:lnTo>
                  <a:close/>
                </a:path>
              </a:pathLst>
            </a:custGeom>
            <a:solidFill>
              <a:srgbClr val="AFABAB"/>
            </a:solidFill>
            <a:ln w="9518" cap="flat">
              <a:noFill/>
              <a:prstDash val="solid"/>
              <a:miter/>
            </a:ln>
          </p:spPr>
          <p:txBody>
            <a:bodyPr rtlCol="0" anchor="ctr"/>
            <a:lstStyle/>
            <a:p>
              <a:endParaRPr lang="en-US" noProof="0" dirty="0"/>
            </a:p>
          </p:txBody>
        </p:sp>
        <p:sp>
          <p:nvSpPr>
            <p:cNvPr id="6193" name="Serbest Form 6192">
              <a:extLst>
                <a:ext uri="{FF2B5EF4-FFF2-40B4-BE49-F238E27FC236}">
                  <a16:creationId xmlns:a16="http://schemas.microsoft.com/office/drawing/2014/main" id="{3CAD0E8F-F1C6-434F-9486-53942AE3288C}"/>
                </a:ext>
              </a:extLst>
            </p:cNvPr>
            <p:cNvSpPr/>
            <p:nvPr/>
          </p:nvSpPr>
          <p:spPr>
            <a:xfrm>
              <a:off x="6792095" y="5184527"/>
              <a:ext cx="58087" cy="96153"/>
            </a:xfrm>
            <a:custGeom>
              <a:avLst/>
              <a:gdLst>
                <a:gd name="connsiteX0" fmla="*/ 47613 w 58087"/>
                <a:gd name="connsiteY0" fmla="*/ 39033 h 96153"/>
                <a:gd name="connsiteX1" fmla="*/ 47613 w 58087"/>
                <a:gd name="connsiteY1" fmla="*/ 21896 h 96153"/>
                <a:gd name="connsiteX2" fmla="*/ 51422 w 58087"/>
                <a:gd name="connsiteY2" fmla="*/ 13328 h 96153"/>
                <a:gd name="connsiteX3" fmla="*/ 38090 w 58087"/>
                <a:gd name="connsiteY3" fmla="*/ 13328 h 96153"/>
                <a:gd name="connsiteX4" fmla="*/ 30472 w 58087"/>
                <a:gd name="connsiteY4" fmla="*/ 3808 h 96153"/>
                <a:gd name="connsiteX5" fmla="*/ 23806 w 58087"/>
                <a:gd name="connsiteY5" fmla="*/ 0 h 96153"/>
                <a:gd name="connsiteX6" fmla="*/ 20950 w 58087"/>
                <a:gd name="connsiteY6" fmla="*/ 0 h 96153"/>
                <a:gd name="connsiteX7" fmla="*/ 14284 w 58087"/>
                <a:gd name="connsiteY7" fmla="*/ 8568 h 96153"/>
                <a:gd name="connsiteX8" fmla="*/ 10475 w 58087"/>
                <a:gd name="connsiteY8" fmla="*/ 17136 h 96153"/>
                <a:gd name="connsiteX9" fmla="*/ 10475 w 58087"/>
                <a:gd name="connsiteY9" fmla="*/ 25704 h 96153"/>
                <a:gd name="connsiteX10" fmla="*/ 3809 w 58087"/>
                <a:gd name="connsiteY10" fmla="*/ 35224 h 96153"/>
                <a:gd name="connsiteX11" fmla="*/ 0 w 58087"/>
                <a:gd name="connsiteY11" fmla="*/ 43793 h 96153"/>
                <a:gd name="connsiteX12" fmla="*/ 0 w 58087"/>
                <a:gd name="connsiteY12" fmla="*/ 60929 h 96153"/>
                <a:gd name="connsiteX13" fmla="*/ 6666 w 58087"/>
                <a:gd name="connsiteY13" fmla="*/ 79018 h 96153"/>
                <a:gd name="connsiteX14" fmla="*/ 14284 w 58087"/>
                <a:gd name="connsiteY14" fmla="*/ 82825 h 96153"/>
                <a:gd name="connsiteX15" fmla="*/ 20950 w 58087"/>
                <a:gd name="connsiteY15" fmla="*/ 92346 h 96153"/>
                <a:gd name="connsiteX16" fmla="*/ 30472 w 58087"/>
                <a:gd name="connsiteY16" fmla="*/ 92346 h 96153"/>
                <a:gd name="connsiteX17" fmla="*/ 38090 w 58087"/>
                <a:gd name="connsiteY17" fmla="*/ 96154 h 96153"/>
                <a:gd name="connsiteX18" fmla="*/ 44756 w 58087"/>
                <a:gd name="connsiteY18" fmla="*/ 96154 h 96153"/>
                <a:gd name="connsiteX19" fmla="*/ 51422 w 58087"/>
                <a:gd name="connsiteY19" fmla="*/ 65689 h 96153"/>
                <a:gd name="connsiteX20" fmla="*/ 55231 w 58087"/>
                <a:gd name="connsiteY20" fmla="*/ 65689 h 96153"/>
                <a:gd name="connsiteX21" fmla="*/ 58088 w 58087"/>
                <a:gd name="connsiteY21" fmla="*/ 60929 h 96153"/>
                <a:gd name="connsiteX22" fmla="*/ 55231 w 58087"/>
                <a:gd name="connsiteY22" fmla="*/ 43793 h 96153"/>
                <a:gd name="connsiteX23" fmla="*/ 51422 w 58087"/>
                <a:gd name="connsiteY23" fmla="*/ 43793 h 9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087" h="96153">
                  <a:moveTo>
                    <a:pt x="47613" y="39033"/>
                  </a:moveTo>
                  <a:lnTo>
                    <a:pt x="47613" y="21896"/>
                  </a:lnTo>
                  <a:lnTo>
                    <a:pt x="51422" y="13328"/>
                  </a:lnTo>
                  <a:lnTo>
                    <a:pt x="38090" y="13328"/>
                  </a:lnTo>
                  <a:lnTo>
                    <a:pt x="30472" y="3808"/>
                  </a:lnTo>
                  <a:lnTo>
                    <a:pt x="23806" y="0"/>
                  </a:lnTo>
                  <a:lnTo>
                    <a:pt x="20950" y="0"/>
                  </a:lnTo>
                  <a:lnTo>
                    <a:pt x="14284" y="8568"/>
                  </a:lnTo>
                  <a:lnTo>
                    <a:pt x="10475" y="17136"/>
                  </a:lnTo>
                  <a:lnTo>
                    <a:pt x="10475" y="25704"/>
                  </a:lnTo>
                  <a:lnTo>
                    <a:pt x="3809" y="35224"/>
                  </a:lnTo>
                  <a:lnTo>
                    <a:pt x="0" y="43793"/>
                  </a:lnTo>
                  <a:lnTo>
                    <a:pt x="0" y="60929"/>
                  </a:lnTo>
                  <a:lnTo>
                    <a:pt x="6666" y="79018"/>
                  </a:lnTo>
                  <a:lnTo>
                    <a:pt x="14284" y="82825"/>
                  </a:lnTo>
                  <a:lnTo>
                    <a:pt x="20950" y="92346"/>
                  </a:lnTo>
                  <a:lnTo>
                    <a:pt x="30472" y="92346"/>
                  </a:lnTo>
                  <a:lnTo>
                    <a:pt x="38090" y="96154"/>
                  </a:lnTo>
                  <a:lnTo>
                    <a:pt x="44756" y="96154"/>
                  </a:lnTo>
                  <a:lnTo>
                    <a:pt x="51422" y="65689"/>
                  </a:lnTo>
                  <a:lnTo>
                    <a:pt x="55231" y="65689"/>
                  </a:lnTo>
                  <a:lnTo>
                    <a:pt x="58088" y="60929"/>
                  </a:lnTo>
                  <a:lnTo>
                    <a:pt x="55231" y="43793"/>
                  </a:lnTo>
                  <a:lnTo>
                    <a:pt x="51422" y="43793"/>
                  </a:lnTo>
                  <a:close/>
                </a:path>
              </a:pathLst>
            </a:custGeom>
            <a:noFill/>
            <a:ln w="2379" cap="flat">
              <a:solidFill>
                <a:srgbClr val="FFFFFF"/>
              </a:solidFill>
              <a:prstDash val="solid"/>
              <a:round/>
            </a:ln>
          </p:spPr>
          <p:txBody>
            <a:bodyPr rtlCol="0" anchor="ctr"/>
            <a:lstStyle/>
            <a:p>
              <a:endParaRPr lang="en-US" noProof="0" dirty="0"/>
            </a:p>
          </p:txBody>
        </p:sp>
        <p:sp>
          <p:nvSpPr>
            <p:cNvPr id="6194" name="Serbest Form 6193">
              <a:extLst>
                <a:ext uri="{FF2B5EF4-FFF2-40B4-BE49-F238E27FC236}">
                  <a16:creationId xmlns:a16="http://schemas.microsoft.com/office/drawing/2014/main" id="{29AEDECE-01A3-814A-853B-1AEE7DFC2A0A}"/>
                </a:ext>
              </a:extLst>
            </p:cNvPr>
            <p:cNvSpPr/>
            <p:nvPr/>
          </p:nvSpPr>
          <p:spPr>
            <a:xfrm>
              <a:off x="3368753" y="3695565"/>
              <a:ext cx="155216" cy="193260"/>
            </a:xfrm>
            <a:custGeom>
              <a:avLst/>
              <a:gdLst>
                <a:gd name="connsiteX0" fmla="*/ 32376 w 155216"/>
                <a:gd name="connsiteY0" fmla="*/ 44745 h 193260"/>
                <a:gd name="connsiteX1" fmla="*/ 16188 w 155216"/>
                <a:gd name="connsiteY1" fmla="*/ 44745 h 193260"/>
                <a:gd name="connsiteX2" fmla="*/ 9523 w 155216"/>
                <a:gd name="connsiteY2" fmla="*/ 48553 h 193260"/>
                <a:gd name="connsiteX3" fmla="*/ 6666 w 155216"/>
                <a:gd name="connsiteY3" fmla="*/ 51409 h 193260"/>
                <a:gd name="connsiteX4" fmla="*/ 6666 w 155216"/>
                <a:gd name="connsiteY4" fmla="*/ 76162 h 193260"/>
                <a:gd name="connsiteX5" fmla="*/ 3809 w 155216"/>
                <a:gd name="connsiteY5" fmla="*/ 79018 h 193260"/>
                <a:gd name="connsiteX6" fmla="*/ 0 w 155216"/>
                <a:gd name="connsiteY6" fmla="*/ 85682 h 193260"/>
                <a:gd name="connsiteX7" fmla="*/ 0 w 155216"/>
                <a:gd name="connsiteY7" fmla="*/ 93298 h 193260"/>
                <a:gd name="connsiteX8" fmla="*/ 3809 w 155216"/>
                <a:gd name="connsiteY8" fmla="*/ 96154 h 193260"/>
                <a:gd name="connsiteX9" fmla="*/ 3809 w 155216"/>
                <a:gd name="connsiteY9" fmla="*/ 99962 h 193260"/>
                <a:gd name="connsiteX10" fmla="*/ 6666 w 155216"/>
                <a:gd name="connsiteY10" fmla="*/ 99962 h 193260"/>
                <a:gd name="connsiteX11" fmla="*/ 6666 w 155216"/>
                <a:gd name="connsiteY11" fmla="*/ 106626 h 193260"/>
                <a:gd name="connsiteX12" fmla="*/ 9523 w 155216"/>
                <a:gd name="connsiteY12" fmla="*/ 114243 h 193260"/>
                <a:gd name="connsiteX13" fmla="*/ 13331 w 155216"/>
                <a:gd name="connsiteY13" fmla="*/ 117098 h 193260"/>
                <a:gd name="connsiteX14" fmla="*/ 16188 w 155216"/>
                <a:gd name="connsiteY14" fmla="*/ 123763 h 193260"/>
                <a:gd name="connsiteX15" fmla="*/ 22854 w 155216"/>
                <a:gd name="connsiteY15" fmla="*/ 123763 h 193260"/>
                <a:gd name="connsiteX16" fmla="*/ 22854 w 155216"/>
                <a:gd name="connsiteY16" fmla="*/ 120907 h 193260"/>
                <a:gd name="connsiteX17" fmla="*/ 28568 w 155216"/>
                <a:gd name="connsiteY17" fmla="*/ 114243 h 193260"/>
                <a:gd name="connsiteX18" fmla="*/ 28568 w 155216"/>
                <a:gd name="connsiteY18" fmla="*/ 123763 h 193260"/>
                <a:gd name="connsiteX19" fmla="*/ 25711 w 155216"/>
                <a:gd name="connsiteY19" fmla="*/ 127571 h 193260"/>
                <a:gd name="connsiteX20" fmla="*/ 25711 w 155216"/>
                <a:gd name="connsiteY20" fmla="*/ 141851 h 193260"/>
                <a:gd name="connsiteX21" fmla="*/ 28568 w 155216"/>
                <a:gd name="connsiteY21" fmla="*/ 148515 h 193260"/>
                <a:gd name="connsiteX22" fmla="*/ 38090 w 155216"/>
                <a:gd name="connsiteY22" fmla="*/ 158988 h 193260"/>
                <a:gd name="connsiteX23" fmla="*/ 41899 w 155216"/>
                <a:gd name="connsiteY23" fmla="*/ 169460 h 193260"/>
                <a:gd name="connsiteX24" fmla="*/ 44756 w 155216"/>
                <a:gd name="connsiteY24" fmla="*/ 176124 h 193260"/>
                <a:gd name="connsiteX25" fmla="*/ 47613 w 155216"/>
                <a:gd name="connsiteY25" fmla="*/ 179932 h 193260"/>
                <a:gd name="connsiteX26" fmla="*/ 47613 w 155216"/>
                <a:gd name="connsiteY26" fmla="*/ 182788 h 193260"/>
                <a:gd name="connsiteX27" fmla="*/ 54278 w 155216"/>
                <a:gd name="connsiteY27" fmla="*/ 186596 h 193260"/>
                <a:gd name="connsiteX28" fmla="*/ 57135 w 155216"/>
                <a:gd name="connsiteY28" fmla="*/ 186596 h 193260"/>
                <a:gd name="connsiteX29" fmla="*/ 69514 w 155216"/>
                <a:gd name="connsiteY29" fmla="*/ 193260 h 193260"/>
                <a:gd name="connsiteX30" fmla="*/ 79037 w 155216"/>
                <a:gd name="connsiteY30" fmla="*/ 193260 h 193260"/>
                <a:gd name="connsiteX31" fmla="*/ 82846 w 155216"/>
                <a:gd name="connsiteY31" fmla="*/ 189452 h 193260"/>
                <a:gd name="connsiteX32" fmla="*/ 79037 w 155216"/>
                <a:gd name="connsiteY32" fmla="*/ 186596 h 193260"/>
                <a:gd name="connsiteX33" fmla="*/ 79037 w 155216"/>
                <a:gd name="connsiteY33" fmla="*/ 182788 h 193260"/>
                <a:gd name="connsiteX34" fmla="*/ 73323 w 155216"/>
                <a:gd name="connsiteY34" fmla="*/ 176124 h 193260"/>
                <a:gd name="connsiteX35" fmla="*/ 73323 w 155216"/>
                <a:gd name="connsiteY35" fmla="*/ 161844 h 193260"/>
                <a:gd name="connsiteX36" fmla="*/ 79037 w 155216"/>
                <a:gd name="connsiteY36" fmla="*/ 158988 h 193260"/>
                <a:gd name="connsiteX37" fmla="*/ 82846 w 155216"/>
                <a:gd name="connsiteY37" fmla="*/ 158988 h 193260"/>
                <a:gd name="connsiteX38" fmla="*/ 82846 w 155216"/>
                <a:gd name="connsiteY38" fmla="*/ 165652 h 193260"/>
                <a:gd name="connsiteX39" fmla="*/ 95225 w 155216"/>
                <a:gd name="connsiteY39" fmla="*/ 165652 h 193260"/>
                <a:gd name="connsiteX40" fmla="*/ 101891 w 155216"/>
                <a:gd name="connsiteY40" fmla="*/ 161844 h 193260"/>
                <a:gd name="connsiteX41" fmla="*/ 104748 w 155216"/>
                <a:gd name="connsiteY41" fmla="*/ 158988 h 193260"/>
                <a:gd name="connsiteX42" fmla="*/ 110461 w 155216"/>
                <a:gd name="connsiteY42" fmla="*/ 155179 h 193260"/>
                <a:gd name="connsiteX43" fmla="*/ 114270 w 155216"/>
                <a:gd name="connsiteY43" fmla="*/ 155179 h 193260"/>
                <a:gd name="connsiteX44" fmla="*/ 117127 w 155216"/>
                <a:gd name="connsiteY44" fmla="*/ 161844 h 193260"/>
                <a:gd name="connsiteX45" fmla="*/ 119984 w 155216"/>
                <a:gd name="connsiteY45" fmla="*/ 165652 h 193260"/>
                <a:gd name="connsiteX46" fmla="*/ 129506 w 155216"/>
                <a:gd name="connsiteY46" fmla="*/ 169460 h 193260"/>
                <a:gd name="connsiteX47" fmla="*/ 133315 w 155216"/>
                <a:gd name="connsiteY47" fmla="*/ 161844 h 193260"/>
                <a:gd name="connsiteX48" fmla="*/ 136172 w 155216"/>
                <a:gd name="connsiteY48" fmla="*/ 158988 h 193260"/>
                <a:gd name="connsiteX49" fmla="*/ 136172 w 155216"/>
                <a:gd name="connsiteY49" fmla="*/ 151371 h 193260"/>
                <a:gd name="connsiteX50" fmla="*/ 139029 w 155216"/>
                <a:gd name="connsiteY50" fmla="*/ 151371 h 193260"/>
                <a:gd name="connsiteX51" fmla="*/ 145694 w 155216"/>
                <a:gd name="connsiteY51" fmla="*/ 148515 h 193260"/>
                <a:gd name="connsiteX52" fmla="*/ 142838 w 155216"/>
                <a:gd name="connsiteY52" fmla="*/ 127571 h 193260"/>
                <a:gd name="connsiteX53" fmla="*/ 151408 w 155216"/>
                <a:gd name="connsiteY53" fmla="*/ 117098 h 193260"/>
                <a:gd name="connsiteX54" fmla="*/ 151408 w 155216"/>
                <a:gd name="connsiteY54" fmla="*/ 114243 h 193260"/>
                <a:gd name="connsiteX55" fmla="*/ 148551 w 155216"/>
                <a:gd name="connsiteY55" fmla="*/ 106626 h 193260"/>
                <a:gd name="connsiteX56" fmla="*/ 139029 w 155216"/>
                <a:gd name="connsiteY56" fmla="*/ 96154 h 193260"/>
                <a:gd name="connsiteX57" fmla="*/ 136172 w 155216"/>
                <a:gd name="connsiteY57" fmla="*/ 89490 h 193260"/>
                <a:gd name="connsiteX58" fmla="*/ 136172 w 155216"/>
                <a:gd name="connsiteY58" fmla="*/ 82826 h 193260"/>
                <a:gd name="connsiteX59" fmla="*/ 133315 w 155216"/>
                <a:gd name="connsiteY59" fmla="*/ 72354 h 193260"/>
                <a:gd name="connsiteX60" fmla="*/ 133315 w 155216"/>
                <a:gd name="connsiteY60" fmla="*/ 55217 h 193260"/>
                <a:gd name="connsiteX61" fmla="*/ 136172 w 155216"/>
                <a:gd name="connsiteY61" fmla="*/ 44745 h 193260"/>
                <a:gd name="connsiteX62" fmla="*/ 139029 w 155216"/>
                <a:gd name="connsiteY62" fmla="*/ 38081 h 193260"/>
                <a:gd name="connsiteX63" fmla="*/ 145694 w 155216"/>
                <a:gd name="connsiteY63" fmla="*/ 34273 h 193260"/>
                <a:gd name="connsiteX64" fmla="*/ 148551 w 155216"/>
                <a:gd name="connsiteY64" fmla="*/ 31417 h 193260"/>
                <a:gd name="connsiteX65" fmla="*/ 151408 w 155216"/>
                <a:gd name="connsiteY65" fmla="*/ 31417 h 193260"/>
                <a:gd name="connsiteX66" fmla="*/ 151408 w 155216"/>
                <a:gd name="connsiteY66" fmla="*/ 17136 h 193260"/>
                <a:gd name="connsiteX67" fmla="*/ 155217 w 155216"/>
                <a:gd name="connsiteY67" fmla="*/ 6664 h 193260"/>
                <a:gd name="connsiteX68" fmla="*/ 151408 w 155216"/>
                <a:gd name="connsiteY68" fmla="*/ 6664 h 193260"/>
                <a:gd name="connsiteX69" fmla="*/ 148551 w 155216"/>
                <a:gd name="connsiteY69" fmla="*/ 3808 h 193260"/>
                <a:gd name="connsiteX70" fmla="*/ 142838 w 155216"/>
                <a:gd name="connsiteY70" fmla="*/ 3808 h 193260"/>
                <a:gd name="connsiteX71" fmla="*/ 133315 w 155216"/>
                <a:gd name="connsiteY71" fmla="*/ 0 h 193260"/>
                <a:gd name="connsiteX72" fmla="*/ 110461 w 155216"/>
                <a:gd name="connsiteY72" fmla="*/ 0 h 193260"/>
                <a:gd name="connsiteX73" fmla="*/ 107604 w 155216"/>
                <a:gd name="connsiteY73" fmla="*/ 6664 h 193260"/>
                <a:gd name="connsiteX74" fmla="*/ 82846 w 155216"/>
                <a:gd name="connsiteY74" fmla="*/ 3808 h 193260"/>
                <a:gd name="connsiteX75" fmla="*/ 82846 w 155216"/>
                <a:gd name="connsiteY75" fmla="*/ 10472 h 193260"/>
                <a:gd name="connsiteX76" fmla="*/ 50469 w 155216"/>
                <a:gd name="connsiteY76" fmla="*/ 0 h 193260"/>
                <a:gd name="connsiteX77" fmla="*/ 38090 w 155216"/>
                <a:gd name="connsiteY77" fmla="*/ 3808 h 193260"/>
                <a:gd name="connsiteX78" fmla="*/ 35233 w 155216"/>
                <a:gd name="connsiteY78" fmla="*/ 10472 h 193260"/>
                <a:gd name="connsiteX79" fmla="*/ 32376 w 155216"/>
                <a:gd name="connsiteY79" fmla="*/ 13328 h 193260"/>
                <a:gd name="connsiteX80" fmla="*/ 28568 w 155216"/>
                <a:gd name="connsiteY80" fmla="*/ 20945 h 193260"/>
                <a:gd name="connsiteX81" fmla="*/ 28568 w 155216"/>
                <a:gd name="connsiteY81" fmla="*/ 27609 h 193260"/>
                <a:gd name="connsiteX82" fmla="*/ 35233 w 155216"/>
                <a:gd name="connsiteY82" fmla="*/ 34273 h 193260"/>
                <a:gd name="connsiteX83" fmla="*/ 35233 w 155216"/>
                <a:gd name="connsiteY83" fmla="*/ 40937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55216" h="193260">
                  <a:moveTo>
                    <a:pt x="32376" y="44745"/>
                  </a:moveTo>
                  <a:lnTo>
                    <a:pt x="16188" y="44745"/>
                  </a:lnTo>
                  <a:lnTo>
                    <a:pt x="9523" y="48553"/>
                  </a:lnTo>
                  <a:lnTo>
                    <a:pt x="6666" y="51409"/>
                  </a:lnTo>
                  <a:lnTo>
                    <a:pt x="6666" y="76162"/>
                  </a:lnTo>
                  <a:lnTo>
                    <a:pt x="3809" y="79018"/>
                  </a:lnTo>
                  <a:lnTo>
                    <a:pt x="0" y="85682"/>
                  </a:lnTo>
                  <a:lnTo>
                    <a:pt x="0" y="93298"/>
                  </a:lnTo>
                  <a:lnTo>
                    <a:pt x="3809" y="96154"/>
                  </a:lnTo>
                  <a:lnTo>
                    <a:pt x="3809" y="99962"/>
                  </a:lnTo>
                  <a:lnTo>
                    <a:pt x="6666" y="99962"/>
                  </a:lnTo>
                  <a:lnTo>
                    <a:pt x="6666" y="106626"/>
                  </a:lnTo>
                  <a:lnTo>
                    <a:pt x="9523" y="114243"/>
                  </a:lnTo>
                  <a:lnTo>
                    <a:pt x="13331" y="117098"/>
                  </a:lnTo>
                  <a:lnTo>
                    <a:pt x="16188" y="123763"/>
                  </a:lnTo>
                  <a:lnTo>
                    <a:pt x="22854" y="123763"/>
                  </a:lnTo>
                  <a:lnTo>
                    <a:pt x="22854" y="120907"/>
                  </a:lnTo>
                  <a:lnTo>
                    <a:pt x="28568" y="114243"/>
                  </a:lnTo>
                  <a:lnTo>
                    <a:pt x="28568" y="123763"/>
                  </a:lnTo>
                  <a:lnTo>
                    <a:pt x="25711" y="127571"/>
                  </a:lnTo>
                  <a:lnTo>
                    <a:pt x="25711" y="141851"/>
                  </a:lnTo>
                  <a:lnTo>
                    <a:pt x="28568" y="148515"/>
                  </a:lnTo>
                  <a:lnTo>
                    <a:pt x="38090" y="158988"/>
                  </a:lnTo>
                  <a:lnTo>
                    <a:pt x="41899" y="169460"/>
                  </a:lnTo>
                  <a:lnTo>
                    <a:pt x="44756" y="176124"/>
                  </a:lnTo>
                  <a:lnTo>
                    <a:pt x="47613" y="179932"/>
                  </a:lnTo>
                  <a:lnTo>
                    <a:pt x="47613" y="182788"/>
                  </a:lnTo>
                  <a:lnTo>
                    <a:pt x="54278" y="186596"/>
                  </a:lnTo>
                  <a:lnTo>
                    <a:pt x="57135" y="186596"/>
                  </a:lnTo>
                  <a:lnTo>
                    <a:pt x="69514" y="193260"/>
                  </a:lnTo>
                  <a:lnTo>
                    <a:pt x="79037" y="193260"/>
                  </a:lnTo>
                  <a:lnTo>
                    <a:pt x="82846" y="189452"/>
                  </a:lnTo>
                  <a:lnTo>
                    <a:pt x="79037" y="186596"/>
                  </a:lnTo>
                  <a:lnTo>
                    <a:pt x="79037" y="182788"/>
                  </a:lnTo>
                  <a:lnTo>
                    <a:pt x="73323" y="176124"/>
                  </a:lnTo>
                  <a:lnTo>
                    <a:pt x="73323" y="161844"/>
                  </a:lnTo>
                  <a:lnTo>
                    <a:pt x="79037" y="158988"/>
                  </a:lnTo>
                  <a:lnTo>
                    <a:pt x="82846" y="158988"/>
                  </a:lnTo>
                  <a:lnTo>
                    <a:pt x="82846" y="165652"/>
                  </a:lnTo>
                  <a:lnTo>
                    <a:pt x="95225" y="165652"/>
                  </a:lnTo>
                  <a:lnTo>
                    <a:pt x="101891" y="161844"/>
                  </a:lnTo>
                  <a:lnTo>
                    <a:pt x="104748" y="158988"/>
                  </a:lnTo>
                  <a:lnTo>
                    <a:pt x="110461" y="155179"/>
                  </a:lnTo>
                  <a:lnTo>
                    <a:pt x="114270" y="155179"/>
                  </a:lnTo>
                  <a:lnTo>
                    <a:pt x="117127" y="161844"/>
                  </a:lnTo>
                  <a:lnTo>
                    <a:pt x="119984" y="165652"/>
                  </a:lnTo>
                  <a:lnTo>
                    <a:pt x="129506" y="169460"/>
                  </a:lnTo>
                  <a:lnTo>
                    <a:pt x="133315" y="161844"/>
                  </a:lnTo>
                  <a:lnTo>
                    <a:pt x="136172" y="158988"/>
                  </a:lnTo>
                  <a:lnTo>
                    <a:pt x="136172" y="151371"/>
                  </a:lnTo>
                  <a:lnTo>
                    <a:pt x="139029" y="151371"/>
                  </a:lnTo>
                  <a:lnTo>
                    <a:pt x="145694" y="148515"/>
                  </a:lnTo>
                  <a:lnTo>
                    <a:pt x="142838" y="127571"/>
                  </a:lnTo>
                  <a:lnTo>
                    <a:pt x="151408" y="117098"/>
                  </a:lnTo>
                  <a:lnTo>
                    <a:pt x="151408" y="114243"/>
                  </a:lnTo>
                  <a:lnTo>
                    <a:pt x="148551" y="106626"/>
                  </a:lnTo>
                  <a:lnTo>
                    <a:pt x="139029" y="96154"/>
                  </a:lnTo>
                  <a:lnTo>
                    <a:pt x="136172" y="89490"/>
                  </a:lnTo>
                  <a:lnTo>
                    <a:pt x="136172" y="82826"/>
                  </a:lnTo>
                  <a:lnTo>
                    <a:pt x="133315" y="72354"/>
                  </a:lnTo>
                  <a:lnTo>
                    <a:pt x="133315" y="55217"/>
                  </a:lnTo>
                  <a:lnTo>
                    <a:pt x="136172" y="44745"/>
                  </a:lnTo>
                  <a:lnTo>
                    <a:pt x="139029" y="38081"/>
                  </a:lnTo>
                  <a:lnTo>
                    <a:pt x="145694" y="34273"/>
                  </a:lnTo>
                  <a:lnTo>
                    <a:pt x="148551" y="31417"/>
                  </a:lnTo>
                  <a:lnTo>
                    <a:pt x="151408" y="31417"/>
                  </a:lnTo>
                  <a:lnTo>
                    <a:pt x="151408" y="17136"/>
                  </a:lnTo>
                  <a:lnTo>
                    <a:pt x="155217" y="6664"/>
                  </a:lnTo>
                  <a:lnTo>
                    <a:pt x="151408" y="6664"/>
                  </a:lnTo>
                  <a:lnTo>
                    <a:pt x="148551" y="3808"/>
                  </a:lnTo>
                  <a:lnTo>
                    <a:pt x="142838" y="3808"/>
                  </a:lnTo>
                  <a:lnTo>
                    <a:pt x="133315" y="0"/>
                  </a:lnTo>
                  <a:lnTo>
                    <a:pt x="110461" y="0"/>
                  </a:lnTo>
                  <a:lnTo>
                    <a:pt x="107604" y="6664"/>
                  </a:lnTo>
                  <a:lnTo>
                    <a:pt x="82846" y="3808"/>
                  </a:lnTo>
                  <a:lnTo>
                    <a:pt x="82846" y="10472"/>
                  </a:lnTo>
                  <a:lnTo>
                    <a:pt x="50469" y="0"/>
                  </a:lnTo>
                  <a:lnTo>
                    <a:pt x="38090" y="3808"/>
                  </a:lnTo>
                  <a:lnTo>
                    <a:pt x="35233" y="10472"/>
                  </a:lnTo>
                  <a:lnTo>
                    <a:pt x="32376" y="13328"/>
                  </a:lnTo>
                  <a:lnTo>
                    <a:pt x="28568" y="20945"/>
                  </a:lnTo>
                  <a:lnTo>
                    <a:pt x="28568" y="27609"/>
                  </a:lnTo>
                  <a:lnTo>
                    <a:pt x="35233" y="34273"/>
                  </a:lnTo>
                  <a:lnTo>
                    <a:pt x="35233" y="40937"/>
                  </a:lnTo>
                  <a:close/>
                </a:path>
              </a:pathLst>
            </a:custGeom>
            <a:solidFill>
              <a:srgbClr val="AFABAB"/>
            </a:solidFill>
            <a:ln w="9518" cap="flat">
              <a:noFill/>
              <a:prstDash val="solid"/>
              <a:miter/>
            </a:ln>
          </p:spPr>
          <p:txBody>
            <a:bodyPr rtlCol="0" anchor="ctr"/>
            <a:lstStyle/>
            <a:p>
              <a:endParaRPr lang="en-US" noProof="0" dirty="0"/>
            </a:p>
          </p:txBody>
        </p:sp>
        <p:sp>
          <p:nvSpPr>
            <p:cNvPr id="6195" name="Serbest Form 6194">
              <a:extLst>
                <a:ext uri="{FF2B5EF4-FFF2-40B4-BE49-F238E27FC236}">
                  <a16:creationId xmlns:a16="http://schemas.microsoft.com/office/drawing/2014/main" id="{69130542-077B-7844-813D-FDA7253CDF02}"/>
                </a:ext>
              </a:extLst>
            </p:cNvPr>
            <p:cNvSpPr/>
            <p:nvPr/>
          </p:nvSpPr>
          <p:spPr>
            <a:xfrm>
              <a:off x="3368753" y="3695565"/>
              <a:ext cx="155216" cy="193260"/>
            </a:xfrm>
            <a:custGeom>
              <a:avLst/>
              <a:gdLst>
                <a:gd name="connsiteX0" fmla="*/ 32376 w 155216"/>
                <a:gd name="connsiteY0" fmla="*/ 44745 h 193260"/>
                <a:gd name="connsiteX1" fmla="*/ 16188 w 155216"/>
                <a:gd name="connsiteY1" fmla="*/ 44745 h 193260"/>
                <a:gd name="connsiteX2" fmla="*/ 9523 w 155216"/>
                <a:gd name="connsiteY2" fmla="*/ 48553 h 193260"/>
                <a:gd name="connsiteX3" fmla="*/ 6666 w 155216"/>
                <a:gd name="connsiteY3" fmla="*/ 51409 h 193260"/>
                <a:gd name="connsiteX4" fmla="*/ 6666 w 155216"/>
                <a:gd name="connsiteY4" fmla="*/ 76162 h 193260"/>
                <a:gd name="connsiteX5" fmla="*/ 3809 w 155216"/>
                <a:gd name="connsiteY5" fmla="*/ 79018 h 193260"/>
                <a:gd name="connsiteX6" fmla="*/ 0 w 155216"/>
                <a:gd name="connsiteY6" fmla="*/ 85682 h 193260"/>
                <a:gd name="connsiteX7" fmla="*/ 0 w 155216"/>
                <a:gd name="connsiteY7" fmla="*/ 93298 h 193260"/>
                <a:gd name="connsiteX8" fmla="*/ 3809 w 155216"/>
                <a:gd name="connsiteY8" fmla="*/ 96154 h 193260"/>
                <a:gd name="connsiteX9" fmla="*/ 3809 w 155216"/>
                <a:gd name="connsiteY9" fmla="*/ 99962 h 193260"/>
                <a:gd name="connsiteX10" fmla="*/ 6666 w 155216"/>
                <a:gd name="connsiteY10" fmla="*/ 99962 h 193260"/>
                <a:gd name="connsiteX11" fmla="*/ 6666 w 155216"/>
                <a:gd name="connsiteY11" fmla="*/ 106626 h 193260"/>
                <a:gd name="connsiteX12" fmla="*/ 9523 w 155216"/>
                <a:gd name="connsiteY12" fmla="*/ 114243 h 193260"/>
                <a:gd name="connsiteX13" fmla="*/ 13331 w 155216"/>
                <a:gd name="connsiteY13" fmla="*/ 117098 h 193260"/>
                <a:gd name="connsiteX14" fmla="*/ 16188 w 155216"/>
                <a:gd name="connsiteY14" fmla="*/ 123763 h 193260"/>
                <a:gd name="connsiteX15" fmla="*/ 22854 w 155216"/>
                <a:gd name="connsiteY15" fmla="*/ 123763 h 193260"/>
                <a:gd name="connsiteX16" fmla="*/ 22854 w 155216"/>
                <a:gd name="connsiteY16" fmla="*/ 120907 h 193260"/>
                <a:gd name="connsiteX17" fmla="*/ 28568 w 155216"/>
                <a:gd name="connsiteY17" fmla="*/ 114243 h 193260"/>
                <a:gd name="connsiteX18" fmla="*/ 28568 w 155216"/>
                <a:gd name="connsiteY18" fmla="*/ 123763 h 193260"/>
                <a:gd name="connsiteX19" fmla="*/ 25711 w 155216"/>
                <a:gd name="connsiteY19" fmla="*/ 127571 h 193260"/>
                <a:gd name="connsiteX20" fmla="*/ 25711 w 155216"/>
                <a:gd name="connsiteY20" fmla="*/ 141851 h 193260"/>
                <a:gd name="connsiteX21" fmla="*/ 28568 w 155216"/>
                <a:gd name="connsiteY21" fmla="*/ 148515 h 193260"/>
                <a:gd name="connsiteX22" fmla="*/ 38090 w 155216"/>
                <a:gd name="connsiteY22" fmla="*/ 158988 h 193260"/>
                <a:gd name="connsiteX23" fmla="*/ 41899 w 155216"/>
                <a:gd name="connsiteY23" fmla="*/ 169460 h 193260"/>
                <a:gd name="connsiteX24" fmla="*/ 44756 w 155216"/>
                <a:gd name="connsiteY24" fmla="*/ 176124 h 193260"/>
                <a:gd name="connsiteX25" fmla="*/ 47613 w 155216"/>
                <a:gd name="connsiteY25" fmla="*/ 179932 h 193260"/>
                <a:gd name="connsiteX26" fmla="*/ 47613 w 155216"/>
                <a:gd name="connsiteY26" fmla="*/ 182788 h 193260"/>
                <a:gd name="connsiteX27" fmla="*/ 54278 w 155216"/>
                <a:gd name="connsiteY27" fmla="*/ 186596 h 193260"/>
                <a:gd name="connsiteX28" fmla="*/ 57135 w 155216"/>
                <a:gd name="connsiteY28" fmla="*/ 186596 h 193260"/>
                <a:gd name="connsiteX29" fmla="*/ 69514 w 155216"/>
                <a:gd name="connsiteY29" fmla="*/ 193260 h 193260"/>
                <a:gd name="connsiteX30" fmla="*/ 79037 w 155216"/>
                <a:gd name="connsiteY30" fmla="*/ 193260 h 193260"/>
                <a:gd name="connsiteX31" fmla="*/ 82846 w 155216"/>
                <a:gd name="connsiteY31" fmla="*/ 189452 h 193260"/>
                <a:gd name="connsiteX32" fmla="*/ 79037 w 155216"/>
                <a:gd name="connsiteY32" fmla="*/ 186596 h 193260"/>
                <a:gd name="connsiteX33" fmla="*/ 79037 w 155216"/>
                <a:gd name="connsiteY33" fmla="*/ 182788 h 193260"/>
                <a:gd name="connsiteX34" fmla="*/ 73323 w 155216"/>
                <a:gd name="connsiteY34" fmla="*/ 176124 h 193260"/>
                <a:gd name="connsiteX35" fmla="*/ 73323 w 155216"/>
                <a:gd name="connsiteY35" fmla="*/ 161844 h 193260"/>
                <a:gd name="connsiteX36" fmla="*/ 79037 w 155216"/>
                <a:gd name="connsiteY36" fmla="*/ 158988 h 193260"/>
                <a:gd name="connsiteX37" fmla="*/ 82846 w 155216"/>
                <a:gd name="connsiteY37" fmla="*/ 158988 h 193260"/>
                <a:gd name="connsiteX38" fmla="*/ 82846 w 155216"/>
                <a:gd name="connsiteY38" fmla="*/ 165652 h 193260"/>
                <a:gd name="connsiteX39" fmla="*/ 95225 w 155216"/>
                <a:gd name="connsiteY39" fmla="*/ 165652 h 193260"/>
                <a:gd name="connsiteX40" fmla="*/ 101891 w 155216"/>
                <a:gd name="connsiteY40" fmla="*/ 161844 h 193260"/>
                <a:gd name="connsiteX41" fmla="*/ 104748 w 155216"/>
                <a:gd name="connsiteY41" fmla="*/ 158988 h 193260"/>
                <a:gd name="connsiteX42" fmla="*/ 110461 w 155216"/>
                <a:gd name="connsiteY42" fmla="*/ 155179 h 193260"/>
                <a:gd name="connsiteX43" fmla="*/ 114270 w 155216"/>
                <a:gd name="connsiteY43" fmla="*/ 155179 h 193260"/>
                <a:gd name="connsiteX44" fmla="*/ 117127 w 155216"/>
                <a:gd name="connsiteY44" fmla="*/ 161844 h 193260"/>
                <a:gd name="connsiteX45" fmla="*/ 119984 w 155216"/>
                <a:gd name="connsiteY45" fmla="*/ 165652 h 193260"/>
                <a:gd name="connsiteX46" fmla="*/ 129506 w 155216"/>
                <a:gd name="connsiteY46" fmla="*/ 169460 h 193260"/>
                <a:gd name="connsiteX47" fmla="*/ 133315 w 155216"/>
                <a:gd name="connsiteY47" fmla="*/ 161844 h 193260"/>
                <a:gd name="connsiteX48" fmla="*/ 136172 w 155216"/>
                <a:gd name="connsiteY48" fmla="*/ 158988 h 193260"/>
                <a:gd name="connsiteX49" fmla="*/ 136172 w 155216"/>
                <a:gd name="connsiteY49" fmla="*/ 151371 h 193260"/>
                <a:gd name="connsiteX50" fmla="*/ 139029 w 155216"/>
                <a:gd name="connsiteY50" fmla="*/ 151371 h 193260"/>
                <a:gd name="connsiteX51" fmla="*/ 145694 w 155216"/>
                <a:gd name="connsiteY51" fmla="*/ 148515 h 193260"/>
                <a:gd name="connsiteX52" fmla="*/ 142838 w 155216"/>
                <a:gd name="connsiteY52" fmla="*/ 127571 h 193260"/>
                <a:gd name="connsiteX53" fmla="*/ 151408 w 155216"/>
                <a:gd name="connsiteY53" fmla="*/ 117098 h 193260"/>
                <a:gd name="connsiteX54" fmla="*/ 151408 w 155216"/>
                <a:gd name="connsiteY54" fmla="*/ 114243 h 193260"/>
                <a:gd name="connsiteX55" fmla="*/ 148551 w 155216"/>
                <a:gd name="connsiteY55" fmla="*/ 106626 h 193260"/>
                <a:gd name="connsiteX56" fmla="*/ 139029 w 155216"/>
                <a:gd name="connsiteY56" fmla="*/ 96154 h 193260"/>
                <a:gd name="connsiteX57" fmla="*/ 136172 w 155216"/>
                <a:gd name="connsiteY57" fmla="*/ 89490 h 193260"/>
                <a:gd name="connsiteX58" fmla="*/ 136172 w 155216"/>
                <a:gd name="connsiteY58" fmla="*/ 82826 h 193260"/>
                <a:gd name="connsiteX59" fmla="*/ 133315 w 155216"/>
                <a:gd name="connsiteY59" fmla="*/ 72354 h 193260"/>
                <a:gd name="connsiteX60" fmla="*/ 133315 w 155216"/>
                <a:gd name="connsiteY60" fmla="*/ 55217 h 193260"/>
                <a:gd name="connsiteX61" fmla="*/ 136172 w 155216"/>
                <a:gd name="connsiteY61" fmla="*/ 44745 h 193260"/>
                <a:gd name="connsiteX62" fmla="*/ 139029 w 155216"/>
                <a:gd name="connsiteY62" fmla="*/ 38081 h 193260"/>
                <a:gd name="connsiteX63" fmla="*/ 145694 w 155216"/>
                <a:gd name="connsiteY63" fmla="*/ 34273 h 193260"/>
                <a:gd name="connsiteX64" fmla="*/ 148551 w 155216"/>
                <a:gd name="connsiteY64" fmla="*/ 31417 h 193260"/>
                <a:gd name="connsiteX65" fmla="*/ 151408 w 155216"/>
                <a:gd name="connsiteY65" fmla="*/ 31417 h 193260"/>
                <a:gd name="connsiteX66" fmla="*/ 151408 w 155216"/>
                <a:gd name="connsiteY66" fmla="*/ 17136 h 193260"/>
                <a:gd name="connsiteX67" fmla="*/ 155217 w 155216"/>
                <a:gd name="connsiteY67" fmla="*/ 6664 h 193260"/>
                <a:gd name="connsiteX68" fmla="*/ 151408 w 155216"/>
                <a:gd name="connsiteY68" fmla="*/ 6664 h 193260"/>
                <a:gd name="connsiteX69" fmla="*/ 148551 w 155216"/>
                <a:gd name="connsiteY69" fmla="*/ 3808 h 193260"/>
                <a:gd name="connsiteX70" fmla="*/ 142838 w 155216"/>
                <a:gd name="connsiteY70" fmla="*/ 3808 h 193260"/>
                <a:gd name="connsiteX71" fmla="*/ 133315 w 155216"/>
                <a:gd name="connsiteY71" fmla="*/ 0 h 193260"/>
                <a:gd name="connsiteX72" fmla="*/ 110461 w 155216"/>
                <a:gd name="connsiteY72" fmla="*/ 0 h 193260"/>
                <a:gd name="connsiteX73" fmla="*/ 107604 w 155216"/>
                <a:gd name="connsiteY73" fmla="*/ 6664 h 193260"/>
                <a:gd name="connsiteX74" fmla="*/ 82846 w 155216"/>
                <a:gd name="connsiteY74" fmla="*/ 3808 h 193260"/>
                <a:gd name="connsiteX75" fmla="*/ 82846 w 155216"/>
                <a:gd name="connsiteY75" fmla="*/ 10472 h 193260"/>
                <a:gd name="connsiteX76" fmla="*/ 50469 w 155216"/>
                <a:gd name="connsiteY76" fmla="*/ 0 h 193260"/>
                <a:gd name="connsiteX77" fmla="*/ 38090 w 155216"/>
                <a:gd name="connsiteY77" fmla="*/ 3808 h 193260"/>
                <a:gd name="connsiteX78" fmla="*/ 35233 w 155216"/>
                <a:gd name="connsiteY78" fmla="*/ 10472 h 193260"/>
                <a:gd name="connsiteX79" fmla="*/ 32376 w 155216"/>
                <a:gd name="connsiteY79" fmla="*/ 13328 h 193260"/>
                <a:gd name="connsiteX80" fmla="*/ 28568 w 155216"/>
                <a:gd name="connsiteY80" fmla="*/ 20945 h 193260"/>
                <a:gd name="connsiteX81" fmla="*/ 28568 w 155216"/>
                <a:gd name="connsiteY81" fmla="*/ 27609 h 193260"/>
                <a:gd name="connsiteX82" fmla="*/ 35233 w 155216"/>
                <a:gd name="connsiteY82" fmla="*/ 34273 h 193260"/>
                <a:gd name="connsiteX83" fmla="*/ 35233 w 155216"/>
                <a:gd name="connsiteY83" fmla="*/ 40937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55216" h="193260">
                  <a:moveTo>
                    <a:pt x="32376" y="44745"/>
                  </a:moveTo>
                  <a:lnTo>
                    <a:pt x="16188" y="44745"/>
                  </a:lnTo>
                  <a:lnTo>
                    <a:pt x="9523" y="48553"/>
                  </a:lnTo>
                  <a:lnTo>
                    <a:pt x="6666" y="51409"/>
                  </a:lnTo>
                  <a:lnTo>
                    <a:pt x="6666" y="76162"/>
                  </a:lnTo>
                  <a:lnTo>
                    <a:pt x="3809" y="79018"/>
                  </a:lnTo>
                  <a:lnTo>
                    <a:pt x="0" y="85682"/>
                  </a:lnTo>
                  <a:lnTo>
                    <a:pt x="0" y="93298"/>
                  </a:lnTo>
                  <a:lnTo>
                    <a:pt x="3809" y="96154"/>
                  </a:lnTo>
                  <a:lnTo>
                    <a:pt x="3809" y="99962"/>
                  </a:lnTo>
                  <a:lnTo>
                    <a:pt x="6666" y="99962"/>
                  </a:lnTo>
                  <a:lnTo>
                    <a:pt x="6666" y="106626"/>
                  </a:lnTo>
                  <a:lnTo>
                    <a:pt x="9523" y="114243"/>
                  </a:lnTo>
                  <a:lnTo>
                    <a:pt x="13331" y="117098"/>
                  </a:lnTo>
                  <a:lnTo>
                    <a:pt x="16188" y="123763"/>
                  </a:lnTo>
                  <a:lnTo>
                    <a:pt x="22854" y="123763"/>
                  </a:lnTo>
                  <a:lnTo>
                    <a:pt x="22854" y="120907"/>
                  </a:lnTo>
                  <a:lnTo>
                    <a:pt x="28568" y="114243"/>
                  </a:lnTo>
                  <a:lnTo>
                    <a:pt x="28568" y="123763"/>
                  </a:lnTo>
                  <a:lnTo>
                    <a:pt x="25711" y="127571"/>
                  </a:lnTo>
                  <a:lnTo>
                    <a:pt x="25711" y="141851"/>
                  </a:lnTo>
                  <a:lnTo>
                    <a:pt x="28568" y="148515"/>
                  </a:lnTo>
                  <a:lnTo>
                    <a:pt x="38090" y="158988"/>
                  </a:lnTo>
                  <a:lnTo>
                    <a:pt x="41899" y="169460"/>
                  </a:lnTo>
                  <a:lnTo>
                    <a:pt x="44756" y="176124"/>
                  </a:lnTo>
                  <a:lnTo>
                    <a:pt x="47613" y="179932"/>
                  </a:lnTo>
                  <a:lnTo>
                    <a:pt x="47613" y="182788"/>
                  </a:lnTo>
                  <a:lnTo>
                    <a:pt x="54278" y="186596"/>
                  </a:lnTo>
                  <a:lnTo>
                    <a:pt x="57135" y="186596"/>
                  </a:lnTo>
                  <a:lnTo>
                    <a:pt x="69514" y="193260"/>
                  </a:lnTo>
                  <a:lnTo>
                    <a:pt x="79037" y="193260"/>
                  </a:lnTo>
                  <a:lnTo>
                    <a:pt x="82846" y="189452"/>
                  </a:lnTo>
                  <a:lnTo>
                    <a:pt x="79037" y="186596"/>
                  </a:lnTo>
                  <a:lnTo>
                    <a:pt x="79037" y="182788"/>
                  </a:lnTo>
                  <a:lnTo>
                    <a:pt x="73323" y="176124"/>
                  </a:lnTo>
                  <a:lnTo>
                    <a:pt x="73323" y="161844"/>
                  </a:lnTo>
                  <a:lnTo>
                    <a:pt x="79037" y="158988"/>
                  </a:lnTo>
                  <a:lnTo>
                    <a:pt x="82846" y="158988"/>
                  </a:lnTo>
                  <a:lnTo>
                    <a:pt x="82846" y="165652"/>
                  </a:lnTo>
                  <a:lnTo>
                    <a:pt x="95225" y="165652"/>
                  </a:lnTo>
                  <a:lnTo>
                    <a:pt x="101891" y="161844"/>
                  </a:lnTo>
                  <a:lnTo>
                    <a:pt x="104748" y="158988"/>
                  </a:lnTo>
                  <a:lnTo>
                    <a:pt x="110461" y="155179"/>
                  </a:lnTo>
                  <a:lnTo>
                    <a:pt x="114270" y="155179"/>
                  </a:lnTo>
                  <a:lnTo>
                    <a:pt x="117127" y="161844"/>
                  </a:lnTo>
                  <a:lnTo>
                    <a:pt x="119984" y="165652"/>
                  </a:lnTo>
                  <a:lnTo>
                    <a:pt x="129506" y="169460"/>
                  </a:lnTo>
                  <a:lnTo>
                    <a:pt x="133315" y="161844"/>
                  </a:lnTo>
                  <a:lnTo>
                    <a:pt x="136172" y="158988"/>
                  </a:lnTo>
                  <a:lnTo>
                    <a:pt x="136172" y="151371"/>
                  </a:lnTo>
                  <a:lnTo>
                    <a:pt x="139029" y="151371"/>
                  </a:lnTo>
                  <a:lnTo>
                    <a:pt x="145694" y="148515"/>
                  </a:lnTo>
                  <a:lnTo>
                    <a:pt x="142838" y="127571"/>
                  </a:lnTo>
                  <a:lnTo>
                    <a:pt x="151408" y="117098"/>
                  </a:lnTo>
                  <a:lnTo>
                    <a:pt x="151408" y="114243"/>
                  </a:lnTo>
                  <a:lnTo>
                    <a:pt x="148551" y="106626"/>
                  </a:lnTo>
                  <a:lnTo>
                    <a:pt x="139029" y="96154"/>
                  </a:lnTo>
                  <a:lnTo>
                    <a:pt x="136172" y="89490"/>
                  </a:lnTo>
                  <a:lnTo>
                    <a:pt x="136172" y="82826"/>
                  </a:lnTo>
                  <a:lnTo>
                    <a:pt x="133315" y="72354"/>
                  </a:lnTo>
                  <a:lnTo>
                    <a:pt x="133315" y="55217"/>
                  </a:lnTo>
                  <a:lnTo>
                    <a:pt x="136172" y="44745"/>
                  </a:lnTo>
                  <a:lnTo>
                    <a:pt x="139029" y="38081"/>
                  </a:lnTo>
                  <a:lnTo>
                    <a:pt x="145694" y="34273"/>
                  </a:lnTo>
                  <a:lnTo>
                    <a:pt x="148551" y="31417"/>
                  </a:lnTo>
                  <a:lnTo>
                    <a:pt x="151408" y="31417"/>
                  </a:lnTo>
                  <a:lnTo>
                    <a:pt x="151408" y="17136"/>
                  </a:lnTo>
                  <a:lnTo>
                    <a:pt x="155217" y="6664"/>
                  </a:lnTo>
                  <a:lnTo>
                    <a:pt x="151408" y="6664"/>
                  </a:lnTo>
                  <a:lnTo>
                    <a:pt x="148551" y="3808"/>
                  </a:lnTo>
                  <a:lnTo>
                    <a:pt x="142838" y="3808"/>
                  </a:lnTo>
                  <a:lnTo>
                    <a:pt x="133315" y="0"/>
                  </a:lnTo>
                  <a:lnTo>
                    <a:pt x="110461" y="0"/>
                  </a:lnTo>
                  <a:lnTo>
                    <a:pt x="107604" y="6664"/>
                  </a:lnTo>
                  <a:lnTo>
                    <a:pt x="82846" y="3808"/>
                  </a:lnTo>
                  <a:lnTo>
                    <a:pt x="82846" y="10472"/>
                  </a:lnTo>
                  <a:lnTo>
                    <a:pt x="50469" y="0"/>
                  </a:lnTo>
                  <a:lnTo>
                    <a:pt x="38090" y="3808"/>
                  </a:lnTo>
                  <a:lnTo>
                    <a:pt x="35233" y="10472"/>
                  </a:lnTo>
                  <a:lnTo>
                    <a:pt x="32376" y="13328"/>
                  </a:lnTo>
                  <a:lnTo>
                    <a:pt x="28568" y="20945"/>
                  </a:lnTo>
                  <a:lnTo>
                    <a:pt x="28568" y="27609"/>
                  </a:lnTo>
                  <a:lnTo>
                    <a:pt x="35233" y="34273"/>
                  </a:lnTo>
                  <a:lnTo>
                    <a:pt x="35233" y="40937"/>
                  </a:lnTo>
                  <a:close/>
                </a:path>
              </a:pathLst>
            </a:custGeom>
            <a:noFill/>
            <a:ln w="2379" cap="flat">
              <a:solidFill>
                <a:srgbClr val="FFFFFF"/>
              </a:solidFill>
              <a:prstDash val="solid"/>
              <a:round/>
            </a:ln>
          </p:spPr>
          <p:txBody>
            <a:bodyPr rtlCol="0" anchor="ctr"/>
            <a:lstStyle/>
            <a:p>
              <a:endParaRPr lang="en-US" noProof="0" dirty="0"/>
            </a:p>
          </p:txBody>
        </p:sp>
        <p:sp>
          <p:nvSpPr>
            <p:cNvPr id="6196" name="Serbest Form 6195">
              <a:extLst>
                <a:ext uri="{FF2B5EF4-FFF2-40B4-BE49-F238E27FC236}">
                  <a16:creationId xmlns:a16="http://schemas.microsoft.com/office/drawing/2014/main" id="{079C435A-F1CC-7C44-929B-69EF540D15A0}"/>
                </a:ext>
              </a:extLst>
            </p:cNvPr>
            <p:cNvSpPr/>
            <p:nvPr/>
          </p:nvSpPr>
          <p:spPr>
            <a:xfrm>
              <a:off x="6463568" y="2883492"/>
              <a:ext cx="638008" cy="928220"/>
            </a:xfrm>
            <a:custGeom>
              <a:avLst/>
              <a:gdLst>
                <a:gd name="connsiteX0" fmla="*/ 490409 w 638008"/>
                <a:gd name="connsiteY0" fmla="*/ 14280 h 928220"/>
                <a:gd name="connsiteX1" fmla="*/ 490409 w 638008"/>
                <a:gd name="connsiteY1" fmla="*/ 27609 h 928220"/>
                <a:gd name="connsiteX2" fmla="*/ 486601 w 638008"/>
                <a:gd name="connsiteY2" fmla="*/ 35225 h 928220"/>
                <a:gd name="connsiteX3" fmla="*/ 483744 w 638008"/>
                <a:gd name="connsiteY3" fmla="*/ 38081 h 928220"/>
                <a:gd name="connsiteX4" fmla="*/ 473269 w 638008"/>
                <a:gd name="connsiteY4" fmla="*/ 38081 h 928220"/>
                <a:gd name="connsiteX5" fmla="*/ 470412 w 638008"/>
                <a:gd name="connsiteY5" fmla="*/ 41889 h 928220"/>
                <a:gd name="connsiteX6" fmla="*/ 463746 w 638008"/>
                <a:gd name="connsiteY6" fmla="*/ 41889 h 928220"/>
                <a:gd name="connsiteX7" fmla="*/ 457080 w 638008"/>
                <a:gd name="connsiteY7" fmla="*/ 49505 h 928220"/>
                <a:gd name="connsiteX8" fmla="*/ 450415 w 638008"/>
                <a:gd name="connsiteY8" fmla="*/ 62833 h 928220"/>
                <a:gd name="connsiteX9" fmla="*/ 447558 w 638008"/>
                <a:gd name="connsiteY9" fmla="*/ 66641 h 928220"/>
                <a:gd name="connsiteX10" fmla="*/ 437083 w 638008"/>
                <a:gd name="connsiteY10" fmla="*/ 66641 h 928220"/>
                <a:gd name="connsiteX11" fmla="*/ 434227 w 638008"/>
                <a:gd name="connsiteY11" fmla="*/ 62833 h 928220"/>
                <a:gd name="connsiteX12" fmla="*/ 430418 w 638008"/>
                <a:gd name="connsiteY12" fmla="*/ 56169 h 928220"/>
                <a:gd name="connsiteX13" fmla="*/ 427561 w 638008"/>
                <a:gd name="connsiteY13" fmla="*/ 52361 h 928220"/>
                <a:gd name="connsiteX14" fmla="*/ 361855 w 638008"/>
                <a:gd name="connsiteY14" fmla="*/ 49505 h 928220"/>
                <a:gd name="connsiteX15" fmla="*/ 361855 w 638008"/>
                <a:gd name="connsiteY15" fmla="*/ 41889 h 928220"/>
                <a:gd name="connsiteX16" fmla="*/ 358999 w 638008"/>
                <a:gd name="connsiteY16" fmla="*/ 41889 h 928220"/>
                <a:gd name="connsiteX17" fmla="*/ 348524 w 638008"/>
                <a:gd name="connsiteY17" fmla="*/ 52361 h 928220"/>
                <a:gd name="connsiteX18" fmla="*/ 115223 w 638008"/>
                <a:gd name="connsiteY18" fmla="*/ 49505 h 928220"/>
                <a:gd name="connsiteX19" fmla="*/ 115223 w 638008"/>
                <a:gd name="connsiteY19" fmla="*/ 143755 h 928220"/>
                <a:gd name="connsiteX20" fmla="*/ 75228 w 638008"/>
                <a:gd name="connsiteY20" fmla="*/ 143755 h 928220"/>
                <a:gd name="connsiteX21" fmla="*/ 79037 w 638008"/>
                <a:gd name="connsiteY21" fmla="*/ 351296 h 928220"/>
                <a:gd name="connsiteX22" fmla="*/ 72371 w 638008"/>
                <a:gd name="connsiteY22" fmla="*/ 351296 h 928220"/>
                <a:gd name="connsiteX23" fmla="*/ 65706 w 638008"/>
                <a:gd name="connsiteY23" fmla="*/ 347488 h 928220"/>
                <a:gd name="connsiteX24" fmla="*/ 42851 w 638008"/>
                <a:gd name="connsiteY24" fmla="*/ 347488 h 928220"/>
                <a:gd name="connsiteX25" fmla="*/ 36186 w 638008"/>
                <a:gd name="connsiteY25" fmla="*/ 355104 h 928220"/>
                <a:gd name="connsiteX26" fmla="*/ 39043 w 638008"/>
                <a:gd name="connsiteY26" fmla="*/ 358912 h 928220"/>
                <a:gd name="connsiteX27" fmla="*/ 39043 w 638008"/>
                <a:gd name="connsiteY27" fmla="*/ 365576 h 928220"/>
                <a:gd name="connsiteX28" fmla="*/ 42851 w 638008"/>
                <a:gd name="connsiteY28" fmla="*/ 369384 h 928220"/>
                <a:gd name="connsiteX29" fmla="*/ 42851 w 638008"/>
                <a:gd name="connsiteY29" fmla="*/ 372240 h 928220"/>
                <a:gd name="connsiteX30" fmla="*/ 39043 w 638008"/>
                <a:gd name="connsiteY30" fmla="*/ 376048 h 928220"/>
                <a:gd name="connsiteX31" fmla="*/ 32377 w 638008"/>
                <a:gd name="connsiteY31" fmla="*/ 379856 h 928220"/>
                <a:gd name="connsiteX32" fmla="*/ 26663 w 638008"/>
                <a:gd name="connsiteY32" fmla="*/ 386520 h 928220"/>
                <a:gd name="connsiteX33" fmla="*/ 26663 w 638008"/>
                <a:gd name="connsiteY33" fmla="*/ 396993 h 928220"/>
                <a:gd name="connsiteX34" fmla="*/ 19998 w 638008"/>
                <a:gd name="connsiteY34" fmla="*/ 396993 h 928220"/>
                <a:gd name="connsiteX35" fmla="*/ 22854 w 638008"/>
                <a:gd name="connsiteY35" fmla="*/ 411273 h 928220"/>
                <a:gd name="connsiteX36" fmla="*/ 26663 w 638008"/>
                <a:gd name="connsiteY36" fmla="*/ 421745 h 928220"/>
                <a:gd name="connsiteX37" fmla="*/ 16188 w 638008"/>
                <a:gd name="connsiteY37" fmla="*/ 428410 h 928220"/>
                <a:gd name="connsiteX38" fmla="*/ 6666 w 638008"/>
                <a:gd name="connsiteY38" fmla="*/ 438882 h 928220"/>
                <a:gd name="connsiteX39" fmla="*/ 9523 w 638008"/>
                <a:gd name="connsiteY39" fmla="*/ 442690 h 928220"/>
                <a:gd name="connsiteX40" fmla="*/ 16188 w 638008"/>
                <a:gd name="connsiteY40" fmla="*/ 456970 h 928220"/>
                <a:gd name="connsiteX41" fmla="*/ 16188 w 638008"/>
                <a:gd name="connsiteY41" fmla="*/ 463634 h 928220"/>
                <a:gd name="connsiteX42" fmla="*/ 9523 w 638008"/>
                <a:gd name="connsiteY42" fmla="*/ 471250 h 928220"/>
                <a:gd name="connsiteX43" fmla="*/ 2857 w 638008"/>
                <a:gd name="connsiteY43" fmla="*/ 474106 h 928220"/>
                <a:gd name="connsiteX44" fmla="*/ 0 w 638008"/>
                <a:gd name="connsiteY44" fmla="*/ 481722 h 928220"/>
                <a:gd name="connsiteX45" fmla="*/ 0 w 638008"/>
                <a:gd name="connsiteY45" fmla="*/ 492195 h 928220"/>
                <a:gd name="connsiteX46" fmla="*/ 2857 w 638008"/>
                <a:gd name="connsiteY46" fmla="*/ 495051 h 928220"/>
                <a:gd name="connsiteX47" fmla="*/ 9523 w 638008"/>
                <a:gd name="connsiteY47" fmla="*/ 495051 h 928220"/>
                <a:gd name="connsiteX48" fmla="*/ 13332 w 638008"/>
                <a:gd name="connsiteY48" fmla="*/ 492195 h 928220"/>
                <a:gd name="connsiteX49" fmla="*/ 19998 w 638008"/>
                <a:gd name="connsiteY49" fmla="*/ 492195 h 928220"/>
                <a:gd name="connsiteX50" fmla="*/ 22854 w 638008"/>
                <a:gd name="connsiteY50" fmla="*/ 495051 h 928220"/>
                <a:gd name="connsiteX51" fmla="*/ 22854 w 638008"/>
                <a:gd name="connsiteY51" fmla="*/ 519803 h 928220"/>
                <a:gd name="connsiteX52" fmla="*/ 32377 w 638008"/>
                <a:gd name="connsiteY52" fmla="*/ 527420 h 928220"/>
                <a:gd name="connsiteX53" fmla="*/ 22854 w 638008"/>
                <a:gd name="connsiteY53" fmla="*/ 530276 h 928220"/>
                <a:gd name="connsiteX54" fmla="*/ 26663 w 638008"/>
                <a:gd name="connsiteY54" fmla="*/ 544556 h 928220"/>
                <a:gd name="connsiteX55" fmla="*/ 29520 w 638008"/>
                <a:gd name="connsiteY55" fmla="*/ 544556 h 928220"/>
                <a:gd name="connsiteX56" fmla="*/ 36186 w 638008"/>
                <a:gd name="connsiteY56" fmla="*/ 548364 h 928220"/>
                <a:gd name="connsiteX57" fmla="*/ 42851 w 638008"/>
                <a:gd name="connsiteY57" fmla="*/ 558836 h 928220"/>
                <a:gd name="connsiteX58" fmla="*/ 45709 w 638008"/>
                <a:gd name="connsiteY58" fmla="*/ 562644 h 928220"/>
                <a:gd name="connsiteX59" fmla="*/ 45709 w 638008"/>
                <a:gd name="connsiteY59" fmla="*/ 565501 h 928220"/>
                <a:gd name="connsiteX60" fmla="*/ 39043 w 638008"/>
                <a:gd name="connsiteY60" fmla="*/ 565501 h 928220"/>
                <a:gd name="connsiteX61" fmla="*/ 39043 w 638008"/>
                <a:gd name="connsiteY61" fmla="*/ 579781 h 928220"/>
                <a:gd name="connsiteX62" fmla="*/ 56183 w 638008"/>
                <a:gd name="connsiteY62" fmla="*/ 597869 h 928220"/>
                <a:gd name="connsiteX63" fmla="*/ 59040 w 638008"/>
                <a:gd name="connsiteY63" fmla="*/ 604533 h 928220"/>
                <a:gd name="connsiteX64" fmla="*/ 65706 w 638008"/>
                <a:gd name="connsiteY64" fmla="*/ 611197 h 928220"/>
                <a:gd name="connsiteX65" fmla="*/ 68562 w 638008"/>
                <a:gd name="connsiteY65" fmla="*/ 621670 h 928220"/>
                <a:gd name="connsiteX66" fmla="*/ 72371 w 638008"/>
                <a:gd name="connsiteY66" fmla="*/ 629286 h 928220"/>
                <a:gd name="connsiteX67" fmla="*/ 72371 w 638008"/>
                <a:gd name="connsiteY67" fmla="*/ 646422 h 928220"/>
                <a:gd name="connsiteX68" fmla="*/ 68562 w 638008"/>
                <a:gd name="connsiteY68" fmla="*/ 650230 h 928220"/>
                <a:gd name="connsiteX69" fmla="*/ 65706 w 638008"/>
                <a:gd name="connsiteY69" fmla="*/ 656895 h 928220"/>
                <a:gd name="connsiteX70" fmla="*/ 62849 w 638008"/>
                <a:gd name="connsiteY70" fmla="*/ 660703 h 928220"/>
                <a:gd name="connsiteX71" fmla="*/ 62849 w 638008"/>
                <a:gd name="connsiteY71" fmla="*/ 664511 h 928220"/>
                <a:gd name="connsiteX72" fmla="*/ 65706 w 638008"/>
                <a:gd name="connsiteY72" fmla="*/ 668319 h 928220"/>
                <a:gd name="connsiteX73" fmla="*/ 68562 w 638008"/>
                <a:gd name="connsiteY73" fmla="*/ 668319 h 928220"/>
                <a:gd name="connsiteX74" fmla="*/ 65706 w 638008"/>
                <a:gd name="connsiteY74" fmla="*/ 678791 h 928220"/>
                <a:gd name="connsiteX75" fmla="*/ 92368 w 638008"/>
                <a:gd name="connsiteY75" fmla="*/ 681647 h 928220"/>
                <a:gd name="connsiteX76" fmla="*/ 92368 w 638008"/>
                <a:gd name="connsiteY76" fmla="*/ 699736 h 928220"/>
                <a:gd name="connsiteX77" fmla="*/ 105700 w 638008"/>
                <a:gd name="connsiteY77" fmla="*/ 706400 h 928220"/>
                <a:gd name="connsiteX78" fmla="*/ 121889 w 638008"/>
                <a:gd name="connsiteY78" fmla="*/ 706400 h 928220"/>
                <a:gd name="connsiteX79" fmla="*/ 121889 w 638008"/>
                <a:gd name="connsiteY79" fmla="*/ 716872 h 928220"/>
                <a:gd name="connsiteX80" fmla="*/ 124745 w 638008"/>
                <a:gd name="connsiteY80" fmla="*/ 716872 h 928220"/>
                <a:gd name="connsiteX81" fmla="*/ 131411 w 638008"/>
                <a:gd name="connsiteY81" fmla="*/ 720680 h 928220"/>
                <a:gd name="connsiteX82" fmla="*/ 138076 w 638008"/>
                <a:gd name="connsiteY82" fmla="*/ 727344 h 928220"/>
                <a:gd name="connsiteX83" fmla="*/ 138076 w 638008"/>
                <a:gd name="connsiteY83" fmla="*/ 731152 h 928220"/>
                <a:gd name="connsiteX84" fmla="*/ 135220 w 638008"/>
                <a:gd name="connsiteY84" fmla="*/ 731152 h 928220"/>
                <a:gd name="connsiteX85" fmla="*/ 135220 w 638008"/>
                <a:gd name="connsiteY85" fmla="*/ 734960 h 928220"/>
                <a:gd name="connsiteX86" fmla="*/ 131411 w 638008"/>
                <a:gd name="connsiteY86" fmla="*/ 734960 h 928220"/>
                <a:gd name="connsiteX87" fmla="*/ 131411 w 638008"/>
                <a:gd name="connsiteY87" fmla="*/ 737816 h 928220"/>
                <a:gd name="connsiteX88" fmla="*/ 138076 w 638008"/>
                <a:gd name="connsiteY88" fmla="*/ 745432 h 928220"/>
                <a:gd name="connsiteX89" fmla="*/ 144742 w 638008"/>
                <a:gd name="connsiteY89" fmla="*/ 748288 h 928220"/>
                <a:gd name="connsiteX90" fmla="*/ 147599 w 638008"/>
                <a:gd name="connsiteY90" fmla="*/ 748288 h 928220"/>
                <a:gd name="connsiteX91" fmla="*/ 154265 w 638008"/>
                <a:gd name="connsiteY91" fmla="*/ 752097 h 928220"/>
                <a:gd name="connsiteX92" fmla="*/ 160931 w 638008"/>
                <a:gd name="connsiteY92" fmla="*/ 759713 h 928220"/>
                <a:gd name="connsiteX93" fmla="*/ 164740 w 638008"/>
                <a:gd name="connsiteY93" fmla="*/ 766377 h 928220"/>
                <a:gd name="connsiteX94" fmla="*/ 167597 w 638008"/>
                <a:gd name="connsiteY94" fmla="*/ 770185 h 928220"/>
                <a:gd name="connsiteX95" fmla="*/ 167597 w 638008"/>
                <a:gd name="connsiteY95" fmla="*/ 773041 h 928220"/>
                <a:gd name="connsiteX96" fmla="*/ 178071 w 638008"/>
                <a:gd name="connsiteY96" fmla="*/ 773041 h 928220"/>
                <a:gd name="connsiteX97" fmla="*/ 180928 w 638008"/>
                <a:gd name="connsiteY97" fmla="*/ 776849 h 928220"/>
                <a:gd name="connsiteX98" fmla="*/ 180928 w 638008"/>
                <a:gd name="connsiteY98" fmla="*/ 783513 h 928220"/>
                <a:gd name="connsiteX99" fmla="*/ 174262 w 638008"/>
                <a:gd name="connsiteY99" fmla="*/ 783513 h 928220"/>
                <a:gd name="connsiteX100" fmla="*/ 174262 w 638008"/>
                <a:gd name="connsiteY100" fmla="*/ 787321 h 928220"/>
                <a:gd name="connsiteX101" fmla="*/ 180928 w 638008"/>
                <a:gd name="connsiteY101" fmla="*/ 793986 h 928220"/>
                <a:gd name="connsiteX102" fmla="*/ 180928 w 638008"/>
                <a:gd name="connsiteY102" fmla="*/ 805410 h 928220"/>
                <a:gd name="connsiteX103" fmla="*/ 194259 w 638008"/>
                <a:gd name="connsiteY103" fmla="*/ 808266 h 928220"/>
                <a:gd name="connsiteX104" fmla="*/ 197116 w 638008"/>
                <a:gd name="connsiteY104" fmla="*/ 812074 h 928220"/>
                <a:gd name="connsiteX105" fmla="*/ 203782 w 638008"/>
                <a:gd name="connsiteY105" fmla="*/ 815882 h 928220"/>
                <a:gd name="connsiteX106" fmla="*/ 207591 w 638008"/>
                <a:gd name="connsiteY106" fmla="*/ 818738 h 928220"/>
                <a:gd name="connsiteX107" fmla="*/ 210448 w 638008"/>
                <a:gd name="connsiteY107" fmla="*/ 826354 h 928220"/>
                <a:gd name="connsiteX108" fmla="*/ 210448 w 638008"/>
                <a:gd name="connsiteY108" fmla="*/ 839682 h 928220"/>
                <a:gd name="connsiteX109" fmla="*/ 213304 w 638008"/>
                <a:gd name="connsiteY109" fmla="*/ 847299 h 928220"/>
                <a:gd name="connsiteX110" fmla="*/ 230445 w 638008"/>
                <a:gd name="connsiteY110" fmla="*/ 861579 h 928220"/>
                <a:gd name="connsiteX111" fmla="*/ 230445 w 638008"/>
                <a:gd name="connsiteY111" fmla="*/ 874907 h 928220"/>
                <a:gd name="connsiteX112" fmla="*/ 256156 w 638008"/>
                <a:gd name="connsiteY112" fmla="*/ 889188 h 928220"/>
                <a:gd name="connsiteX113" fmla="*/ 259965 w 638008"/>
                <a:gd name="connsiteY113" fmla="*/ 885380 h 928220"/>
                <a:gd name="connsiteX114" fmla="*/ 262822 w 638008"/>
                <a:gd name="connsiteY114" fmla="*/ 878715 h 928220"/>
                <a:gd name="connsiteX115" fmla="*/ 266630 w 638008"/>
                <a:gd name="connsiteY115" fmla="*/ 874907 h 928220"/>
                <a:gd name="connsiteX116" fmla="*/ 273296 w 638008"/>
                <a:gd name="connsiteY116" fmla="*/ 874907 h 928220"/>
                <a:gd name="connsiteX117" fmla="*/ 279962 w 638008"/>
                <a:gd name="connsiteY117" fmla="*/ 878715 h 928220"/>
                <a:gd name="connsiteX118" fmla="*/ 279962 w 638008"/>
                <a:gd name="connsiteY118" fmla="*/ 882523 h 928220"/>
                <a:gd name="connsiteX119" fmla="*/ 286628 w 638008"/>
                <a:gd name="connsiteY119" fmla="*/ 885380 h 928220"/>
                <a:gd name="connsiteX120" fmla="*/ 289485 w 638008"/>
                <a:gd name="connsiteY120" fmla="*/ 885380 h 928220"/>
                <a:gd name="connsiteX121" fmla="*/ 296150 w 638008"/>
                <a:gd name="connsiteY121" fmla="*/ 878715 h 928220"/>
                <a:gd name="connsiteX122" fmla="*/ 296150 w 638008"/>
                <a:gd name="connsiteY122" fmla="*/ 874907 h 928220"/>
                <a:gd name="connsiteX123" fmla="*/ 302816 w 638008"/>
                <a:gd name="connsiteY123" fmla="*/ 868243 h 928220"/>
                <a:gd name="connsiteX124" fmla="*/ 305673 w 638008"/>
                <a:gd name="connsiteY124" fmla="*/ 872051 h 928220"/>
                <a:gd name="connsiteX125" fmla="*/ 312339 w 638008"/>
                <a:gd name="connsiteY125" fmla="*/ 874907 h 928220"/>
                <a:gd name="connsiteX126" fmla="*/ 316147 w 638008"/>
                <a:gd name="connsiteY126" fmla="*/ 885380 h 928220"/>
                <a:gd name="connsiteX127" fmla="*/ 319004 w 638008"/>
                <a:gd name="connsiteY127" fmla="*/ 892996 h 928220"/>
                <a:gd name="connsiteX128" fmla="*/ 325670 w 638008"/>
                <a:gd name="connsiteY128" fmla="*/ 899660 h 928220"/>
                <a:gd name="connsiteX129" fmla="*/ 332336 w 638008"/>
                <a:gd name="connsiteY129" fmla="*/ 903468 h 928220"/>
                <a:gd name="connsiteX130" fmla="*/ 335192 w 638008"/>
                <a:gd name="connsiteY130" fmla="*/ 907276 h 928220"/>
                <a:gd name="connsiteX131" fmla="*/ 339002 w 638008"/>
                <a:gd name="connsiteY131" fmla="*/ 907276 h 928220"/>
                <a:gd name="connsiteX132" fmla="*/ 341858 w 638008"/>
                <a:gd name="connsiteY132" fmla="*/ 920604 h 928220"/>
                <a:gd name="connsiteX133" fmla="*/ 352333 w 638008"/>
                <a:gd name="connsiteY133" fmla="*/ 920604 h 928220"/>
                <a:gd name="connsiteX134" fmla="*/ 361855 w 638008"/>
                <a:gd name="connsiteY134" fmla="*/ 910132 h 928220"/>
                <a:gd name="connsiteX135" fmla="*/ 368521 w 638008"/>
                <a:gd name="connsiteY135" fmla="*/ 910132 h 928220"/>
                <a:gd name="connsiteX136" fmla="*/ 371378 w 638008"/>
                <a:gd name="connsiteY136" fmla="*/ 913940 h 928220"/>
                <a:gd name="connsiteX137" fmla="*/ 378044 w 638008"/>
                <a:gd name="connsiteY137" fmla="*/ 917748 h 928220"/>
                <a:gd name="connsiteX138" fmla="*/ 384710 w 638008"/>
                <a:gd name="connsiteY138" fmla="*/ 917748 h 928220"/>
                <a:gd name="connsiteX139" fmla="*/ 384710 w 638008"/>
                <a:gd name="connsiteY139" fmla="*/ 913940 h 928220"/>
                <a:gd name="connsiteX140" fmla="*/ 388519 w 638008"/>
                <a:gd name="connsiteY140" fmla="*/ 910132 h 928220"/>
                <a:gd name="connsiteX141" fmla="*/ 391376 w 638008"/>
                <a:gd name="connsiteY141" fmla="*/ 910132 h 928220"/>
                <a:gd name="connsiteX142" fmla="*/ 404707 w 638008"/>
                <a:gd name="connsiteY142" fmla="*/ 928221 h 928220"/>
                <a:gd name="connsiteX143" fmla="*/ 414229 w 638008"/>
                <a:gd name="connsiteY143" fmla="*/ 913940 h 928220"/>
                <a:gd name="connsiteX144" fmla="*/ 427561 w 638008"/>
                <a:gd name="connsiteY144" fmla="*/ 913940 h 928220"/>
                <a:gd name="connsiteX145" fmla="*/ 434227 w 638008"/>
                <a:gd name="connsiteY145" fmla="*/ 907276 h 928220"/>
                <a:gd name="connsiteX146" fmla="*/ 440893 w 638008"/>
                <a:gd name="connsiteY146" fmla="*/ 907276 h 928220"/>
                <a:gd name="connsiteX147" fmla="*/ 440893 w 638008"/>
                <a:gd name="connsiteY147" fmla="*/ 910132 h 928220"/>
                <a:gd name="connsiteX148" fmla="*/ 443749 w 638008"/>
                <a:gd name="connsiteY148" fmla="*/ 913940 h 928220"/>
                <a:gd name="connsiteX149" fmla="*/ 457080 w 638008"/>
                <a:gd name="connsiteY149" fmla="*/ 913940 h 928220"/>
                <a:gd name="connsiteX150" fmla="*/ 467556 w 638008"/>
                <a:gd name="connsiteY150" fmla="*/ 903468 h 928220"/>
                <a:gd name="connsiteX151" fmla="*/ 467556 w 638008"/>
                <a:gd name="connsiteY151" fmla="*/ 899660 h 928220"/>
                <a:gd name="connsiteX152" fmla="*/ 470412 w 638008"/>
                <a:gd name="connsiteY152" fmla="*/ 896804 h 928220"/>
                <a:gd name="connsiteX153" fmla="*/ 470412 w 638008"/>
                <a:gd name="connsiteY153" fmla="*/ 892996 h 928220"/>
                <a:gd name="connsiteX154" fmla="*/ 477078 w 638008"/>
                <a:gd name="connsiteY154" fmla="*/ 892996 h 928220"/>
                <a:gd name="connsiteX155" fmla="*/ 486601 w 638008"/>
                <a:gd name="connsiteY155" fmla="*/ 874907 h 928220"/>
                <a:gd name="connsiteX156" fmla="*/ 536118 w 638008"/>
                <a:gd name="connsiteY156" fmla="*/ 874907 h 928220"/>
                <a:gd name="connsiteX157" fmla="*/ 549449 w 638008"/>
                <a:gd name="connsiteY157" fmla="*/ 868243 h 928220"/>
                <a:gd name="connsiteX158" fmla="*/ 546592 w 638008"/>
                <a:gd name="connsiteY158" fmla="*/ 857771 h 928220"/>
                <a:gd name="connsiteX159" fmla="*/ 546592 w 638008"/>
                <a:gd name="connsiteY159" fmla="*/ 847299 h 928220"/>
                <a:gd name="connsiteX160" fmla="*/ 542783 w 638008"/>
                <a:gd name="connsiteY160" fmla="*/ 839682 h 928220"/>
                <a:gd name="connsiteX161" fmla="*/ 539926 w 638008"/>
                <a:gd name="connsiteY161" fmla="*/ 836827 h 928220"/>
                <a:gd name="connsiteX162" fmla="*/ 529452 w 638008"/>
                <a:gd name="connsiteY162" fmla="*/ 836827 h 928220"/>
                <a:gd name="connsiteX163" fmla="*/ 522786 w 638008"/>
                <a:gd name="connsiteY163" fmla="*/ 833019 h 928220"/>
                <a:gd name="connsiteX164" fmla="*/ 513264 w 638008"/>
                <a:gd name="connsiteY164" fmla="*/ 812074 h 928220"/>
                <a:gd name="connsiteX165" fmla="*/ 513264 w 638008"/>
                <a:gd name="connsiteY165" fmla="*/ 801602 h 928220"/>
                <a:gd name="connsiteX166" fmla="*/ 506598 w 638008"/>
                <a:gd name="connsiteY166" fmla="*/ 797794 h 928220"/>
                <a:gd name="connsiteX167" fmla="*/ 506598 w 638008"/>
                <a:gd name="connsiteY167" fmla="*/ 776849 h 928220"/>
                <a:gd name="connsiteX168" fmla="*/ 499932 w 638008"/>
                <a:gd name="connsiteY168" fmla="*/ 776849 h 928220"/>
                <a:gd name="connsiteX169" fmla="*/ 497075 w 638008"/>
                <a:gd name="connsiteY169" fmla="*/ 762569 h 928220"/>
                <a:gd name="connsiteX170" fmla="*/ 483744 w 638008"/>
                <a:gd name="connsiteY170" fmla="*/ 762569 h 928220"/>
                <a:gd name="connsiteX171" fmla="*/ 479935 w 638008"/>
                <a:gd name="connsiteY171" fmla="*/ 755905 h 928220"/>
                <a:gd name="connsiteX172" fmla="*/ 479935 w 638008"/>
                <a:gd name="connsiteY172" fmla="*/ 745432 h 928220"/>
                <a:gd name="connsiteX173" fmla="*/ 473269 w 638008"/>
                <a:gd name="connsiteY173" fmla="*/ 741624 h 928220"/>
                <a:gd name="connsiteX174" fmla="*/ 470412 w 638008"/>
                <a:gd name="connsiteY174" fmla="*/ 734960 h 928220"/>
                <a:gd name="connsiteX175" fmla="*/ 463746 w 638008"/>
                <a:gd name="connsiteY175" fmla="*/ 731152 h 928220"/>
                <a:gd name="connsiteX176" fmla="*/ 460890 w 638008"/>
                <a:gd name="connsiteY176" fmla="*/ 727344 h 928220"/>
                <a:gd name="connsiteX177" fmla="*/ 447558 w 638008"/>
                <a:gd name="connsiteY177" fmla="*/ 727344 h 928220"/>
                <a:gd name="connsiteX178" fmla="*/ 440893 w 638008"/>
                <a:gd name="connsiteY178" fmla="*/ 723536 h 928220"/>
                <a:gd name="connsiteX179" fmla="*/ 437083 w 638008"/>
                <a:gd name="connsiteY179" fmla="*/ 723536 h 928220"/>
                <a:gd name="connsiteX180" fmla="*/ 437083 w 638008"/>
                <a:gd name="connsiteY180" fmla="*/ 716872 h 928220"/>
                <a:gd name="connsiteX181" fmla="*/ 440893 w 638008"/>
                <a:gd name="connsiteY181" fmla="*/ 710208 h 928220"/>
                <a:gd name="connsiteX182" fmla="*/ 443749 w 638008"/>
                <a:gd name="connsiteY182" fmla="*/ 706400 h 928220"/>
                <a:gd name="connsiteX183" fmla="*/ 440893 w 638008"/>
                <a:gd name="connsiteY183" fmla="*/ 692119 h 928220"/>
                <a:gd name="connsiteX184" fmla="*/ 460890 w 638008"/>
                <a:gd name="connsiteY184" fmla="*/ 692119 h 928220"/>
                <a:gd name="connsiteX185" fmla="*/ 463746 w 638008"/>
                <a:gd name="connsiteY185" fmla="*/ 695927 h 928220"/>
                <a:gd name="connsiteX186" fmla="*/ 467556 w 638008"/>
                <a:gd name="connsiteY186" fmla="*/ 692119 h 928220"/>
                <a:gd name="connsiteX187" fmla="*/ 473269 w 638008"/>
                <a:gd name="connsiteY187" fmla="*/ 692119 h 928220"/>
                <a:gd name="connsiteX188" fmla="*/ 477078 w 638008"/>
                <a:gd name="connsiteY188" fmla="*/ 689263 h 928220"/>
                <a:gd name="connsiteX189" fmla="*/ 477078 w 638008"/>
                <a:gd name="connsiteY189" fmla="*/ 681647 h 928220"/>
                <a:gd name="connsiteX190" fmla="*/ 479935 w 638008"/>
                <a:gd name="connsiteY190" fmla="*/ 674983 h 928220"/>
                <a:gd name="connsiteX191" fmla="*/ 479935 w 638008"/>
                <a:gd name="connsiteY191" fmla="*/ 654038 h 928220"/>
                <a:gd name="connsiteX192" fmla="*/ 477078 w 638008"/>
                <a:gd name="connsiteY192" fmla="*/ 650230 h 928220"/>
                <a:gd name="connsiteX193" fmla="*/ 477078 w 638008"/>
                <a:gd name="connsiteY193" fmla="*/ 643566 h 928220"/>
                <a:gd name="connsiteX194" fmla="*/ 473269 w 638008"/>
                <a:gd name="connsiteY194" fmla="*/ 635950 h 928220"/>
                <a:gd name="connsiteX195" fmla="*/ 473269 w 638008"/>
                <a:gd name="connsiteY195" fmla="*/ 629286 h 928220"/>
                <a:gd name="connsiteX196" fmla="*/ 477078 w 638008"/>
                <a:gd name="connsiteY196" fmla="*/ 621670 h 928220"/>
                <a:gd name="connsiteX197" fmla="*/ 483744 w 638008"/>
                <a:gd name="connsiteY197" fmla="*/ 618814 h 928220"/>
                <a:gd name="connsiteX198" fmla="*/ 486601 w 638008"/>
                <a:gd name="connsiteY198" fmla="*/ 615005 h 928220"/>
                <a:gd name="connsiteX199" fmla="*/ 486601 w 638008"/>
                <a:gd name="connsiteY199" fmla="*/ 604533 h 928220"/>
                <a:gd name="connsiteX200" fmla="*/ 483744 w 638008"/>
                <a:gd name="connsiteY200" fmla="*/ 597869 h 928220"/>
                <a:gd name="connsiteX201" fmla="*/ 483744 w 638008"/>
                <a:gd name="connsiteY201" fmla="*/ 587397 h 928220"/>
                <a:gd name="connsiteX202" fmla="*/ 493266 w 638008"/>
                <a:gd name="connsiteY202" fmla="*/ 576925 h 928220"/>
                <a:gd name="connsiteX203" fmla="*/ 497075 w 638008"/>
                <a:gd name="connsiteY203" fmla="*/ 576925 h 928220"/>
                <a:gd name="connsiteX204" fmla="*/ 497075 w 638008"/>
                <a:gd name="connsiteY204" fmla="*/ 583589 h 928220"/>
                <a:gd name="connsiteX205" fmla="*/ 499932 w 638008"/>
                <a:gd name="connsiteY205" fmla="*/ 587397 h 928220"/>
                <a:gd name="connsiteX206" fmla="*/ 506598 w 638008"/>
                <a:gd name="connsiteY206" fmla="*/ 587397 h 928220"/>
                <a:gd name="connsiteX207" fmla="*/ 509454 w 638008"/>
                <a:gd name="connsiteY207" fmla="*/ 583589 h 928220"/>
                <a:gd name="connsiteX208" fmla="*/ 509454 w 638008"/>
                <a:gd name="connsiteY208" fmla="*/ 562644 h 928220"/>
                <a:gd name="connsiteX209" fmla="*/ 506598 w 638008"/>
                <a:gd name="connsiteY209" fmla="*/ 558836 h 928220"/>
                <a:gd name="connsiteX210" fmla="*/ 506598 w 638008"/>
                <a:gd name="connsiteY210" fmla="*/ 555028 h 928220"/>
                <a:gd name="connsiteX211" fmla="*/ 513264 w 638008"/>
                <a:gd name="connsiteY211" fmla="*/ 544556 h 928220"/>
                <a:gd name="connsiteX212" fmla="*/ 513264 w 638008"/>
                <a:gd name="connsiteY212" fmla="*/ 530276 h 928220"/>
                <a:gd name="connsiteX213" fmla="*/ 516120 w 638008"/>
                <a:gd name="connsiteY213" fmla="*/ 527420 h 928220"/>
                <a:gd name="connsiteX214" fmla="*/ 522786 w 638008"/>
                <a:gd name="connsiteY214" fmla="*/ 527420 h 928220"/>
                <a:gd name="connsiteX215" fmla="*/ 526595 w 638008"/>
                <a:gd name="connsiteY215" fmla="*/ 523612 h 928220"/>
                <a:gd name="connsiteX216" fmla="*/ 526595 w 638008"/>
                <a:gd name="connsiteY216" fmla="*/ 502667 h 928220"/>
                <a:gd name="connsiteX217" fmla="*/ 529452 w 638008"/>
                <a:gd name="connsiteY217" fmla="*/ 498859 h 928220"/>
                <a:gd name="connsiteX218" fmla="*/ 533261 w 638008"/>
                <a:gd name="connsiteY218" fmla="*/ 492195 h 928220"/>
                <a:gd name="connsiteX219" fmla="*/ 536118 w 638008"/>
                <a:gd name="connsiteY219" fmla="*/ 488387 h 928220"/>
                <a:gd name="connsiteX220" fmla="*/ 552306 w 638008"/>
                <a:gd name="connsiteY220" fmla="*/ 488387 h 928220"/>
                <a:gd name="connsiteX221" fmla="*/ 552306 w 638008"/>
                <a:gd name="connsiteY221" fmla="*/ 460778 h 928220"/>
                <a:gd name="connsiteX222" fmla="*/ 556115 w 638008"/>
                <a:gd name="connsiteY222" fmla="*/ 453162 h 928220"/>
                <a:gd name="connsiteX223" fmla="*/ 558971 w 638008"/>
                <a:gd name="connsiteY223" fmla="*/ 450306 h 928220"/>
                <a:gd name="connsiteX224" fmla="*/ 562781 w 638008"/>
                <a:gd name="connsiteY224" fmla="*/ 442690 h 928220"/>
                <a:gd name="connsiteX225" fmla="*/ 565637 w 638008"/>
                <a:gd name="connsiteY225" fmla="*/ 438882 h 928220"/>
                <a:gd name="connsiteX226" fmla="*/ 565637 w 638008"/>
                <a:gd name="connsiteY226" fmla="*/ 415081 h 928220"/>
                <a:gd name="connsiteX227" fmla="*/ 562781 w 638008"/>
                <a:gd name="connsiteY227" fmla="*/ 386520 h 928220"/>
                <a:gd name="connsiteX228" fmla="*/ 558971 w 638008"/>
                <a:gd name="connsiteY228" fmla="*/ 382712 h 928220"/>
                <a:gd name="connsiteX229" fmla="*/ 558971 w 638008"/>
                <a:gd name="connsiteY229" fmla="*/ 372240 h 928220"/>
                <a:gd name="connsiteX230" fmla="*/ 565637 w 638008"/>
                <a:gd name="connsiteY230" fmla="*/ 369384 h 928220"/>
                <a:gd name="connsiteX231" fmla="*/ 569447 w 638008"/>
                <a:gd name="connsiteY231" fmla="*/ 369384 h 928220"/>
                <a:gd name="connsiteX232" fmla="*/ 569447 w 638008"/>
                <a:gd name="connsiteY232" fmla="*/ 347488 h 928220"/>
                <a:gd name="connsiteX233" fmla="*/ 572303 w 638008"/>
                <a:gd name="connsiteY233" fmla="*/ 347488 h 928220"/>
                <a:gd name="connsiteX234" fmla="*/ 575160 w 638008"/>
                <a:gd name="connsiteY234" fmla="*/ 344631 h 928220"/>
                <a:gd name="connsiteX235" fmla="*/ 578969 w 638008"/>
                <a:gd name="connsiteY235" fmla="*/ 337015 h 928220"/>
                <a:gd name="connsiteX236" fmla="*/ 578969 w 638008"/>
                <a:gd name="connsiteY236" fmla="*/ 312263 h 928220"/>
                <a:gd name="connsiteX237" fmla="*/ 575160 w 638008"/>
                <a:gd name="connsiteY237" fmla="*/ 309407 h 928220"/>
                <a:gd name="connsiteX238" fmla="*/ 575160 w 638008"/>
                <a:gd name="connsiteY238" fmla="*/ 301791 h 928220"/>
                <a:gd name="connsiteX239" fmla="*/ 581826 w 638008"/>
                <a:gd name="connsiteY239" fmla="*/ 301791 h 928220"/>
                <a:gd name="connsiteX240" fmla="*/ 585634 w 638008"/>
                <a:gd name="connsiteY240" fmla="*/ 298935 h 928220"/>
                <a:gd name="connsiteX241" fmla="*/ 585634 w 638008"/>
                <a:gd name="connsiteY241" fmla="*/ 288462 h 928220"/>
                <a:gd name="connsiteX242" fmla="*/ 595157 w 638008"/>
                <a:gd name="connsiteY242" fmla="*/ 288462 h 928220"/>
                <a:gd name="connsiteX243" fmla="*/ 598966 w 638008"/>
                <a:gd name="connsiteY243" fmla="*/ 284654 h 928220"/>
                <a:gd name="connsiteX244" fmla="*/ 598966 w 638008"/>
                <a:gd name="connsiteY244" fmla="*/ 280846 h 928220"/>
                <a:gd name="connsiteX245" fmla="*/ 601823 w 638008"/>
                <a:gd name="connsiteY245" fmla="*/ 277990 h 928220"/>
                <a:gd name="connsiteX246" fmla="*/ 601823 w 638008"/>
                <a:gd name="connsiteY246" fmla="*/ 270374 h 928220"/>
                <a:gd name="connsiteX247" fmla="*/ 608489 w 638008"/>
                <a:gd name="connsiteY247" fmla="*/ 270374 h 928220"/>
                <a:gd name="connsiteX248" fmla="*/ 618011 w 638008"/>
                <a:gd name="connsiteY248" fmla="*/ 266566 h 928220"/>
                <a:gd name="connsiteX249" fmla="*/ 631343 w 638008"/>
                <a:gd name="connsiteY249" fmla="*/ 259902 h 928220"/>
                <a:gd name="connsiteX250" fmla="*/ 638008 w 638008"/>
                <a:gd name="connsiteY250" fmla="*/ 245621 h 928220"/>
                <a:gd name="connsiteX251" fmla="*/ 638008 w 638008"/>
                <a:gd name="connsiteY251" fmla="*/ 238957 h 928220"/>
                <a:gd name="connsiteX252" fmla="*/ 618011 w 638008"/>
                <a:gd name="connsiteY252" fmla="*/ 224677 h 928220"/>
                <a:gd name="connsiteX253" fmla="*/ 618011 w 638008"/>
                <a:gd name="connsiteY253" fmla="*/ 221821 h 928220"/>
                <a:gd name="connsiteX254" fmla="*/ 615155 w 638008"/>
                <a:gd name="connsiteY254" fmla="*/ 218013 h 928220"/>
                <a:gd name="connsiteX255" fmla="*/ 615155 w 638008"/>
                <a:gd name="connsiteY255" fmla="*/ 210396 h 928220"/>
                <a:gd name="connsiteX256" fmla="*/ 611345 w 638008"/>
                <a:gd name="connsiteY256" fmla="*/ 207540 h 928220"/>
                <a:gd name="connsiteX257" fmla="*/ 598966 w 638008"/>
                <a:gd name="connsiteY257" fmla="*/ 207540 h 928220"/>
                <a:gd name="connsiteX258" fmla="*/ 592300 w 638008"/>
                <a:gd name="connsiteY258" fmla="*/ 199924 h 928220"/>
                <a:gd name="connsiteX259" fmla="*/ 592300 w 638008"/>
                <a:gd name="connsiteY259" fmla="*/ 193260 h 928220"/>
                <a:gd name="connsiteX260" fmla="*/ 588492 w 638008"/>
                <a:gd name="connsiteY260" fmla="*/ 182788 h 928220"/>
                <a:gd name="connsiteX261" fmla="*/ 588492 w 638008"/>
                <a:gd name="connsiteY261" fmla="*/ 172316 h 928220"/>
                <a:gd name="connsiteX262" fmla="*/ 585634 w 638008"/>
                <a:gd name="connsiteY262" fmla="*/ 164700 h 928220"/>
                <a:gd name="connsiteX263" fmla="*/ 585634 w 638008"/>
                <a:gd name="connsiteY263" fmla="*/ 154227 h 928220"/>
                <a:gd name="connsiteX264" fmla="*/ 581826 w 638008"/>
                <a:gd name="connsiteY264" fmla="*/ 154227 h 928220"/>
                <a:gd name="connsiteX265" fmla="*/ 581826 w 638008"/>
                <a:gd name="connsiteY265" fmla="*/ 140899 h 928220"/>
                <a:gd name="connsiteX266" fmla="*/ 578969 w 638008"/>
                <a:gd name="connsiteY266" fmla="*/ 130427 h 928220"/>
                <a:gd name="connsiteX267" fmla="*/ 578969 w 638008"/>
                <a:gd name="connsiteY267" fmla="*/ 105674 h 928220"/>
                <a:gd name="connsiteX268" fmla="*/ 575160 w 638008"/>
                <a:gd name="connsiteY268" fmla="*/ 98058 h 928220"/>
                <a:gd name="connsiteX269" fmla="*/ 585634 w 638008"/>
                <a:gd name="connsiteY269" fmla="*/ 94250 h 928220"/>
                <a:gd name="connsiteX270" fmla="*/ 569447 w 638008"/>
                <a:gd name="connsiteY270" fmla="*/ 77113 h 928220"/>
                <a:gd name="connsiteX271" fmla="*/ 569447 w 638008"/>
                <a:gd name="connsiteY271" fmla="*/ 52361 h 928220"/>
                <a:gd name="connsiteX272" fmla="*/ 565637 w 638008"/>
                <a:gd name="connsiteY272" fmla="*/ 45697 h 928220"/>
                <a:gd name="connsiteX273" fmla="*/ 562781 w 638008"/>
                <a:gd name="connsiteY273" fmla="*/ 41889 h 928220"/>
                <a:gd name="connsiteX274" fmla="*/ 556115 w 638008"/>
                <a:gd name="connsiteY274" fmla="*/ 38081 h 928220"/>
                <a:gd name="connsiteX275" fmla="*/ 539926 w 638008"/>
                <a:gd name="connsiteY275" fmla="*/ 20944 h 928220"/>
                <a:gd name="connsiteX276" fmla="*/ 533261 w 638008"/>
                <a:gd name="connsiteY276" fmla="*/ 20944 h 928220"/>
                <a:gd name="connsiteX277" fmla="*/ 522786 w 638008"/>
                <a:gd name="connsiteY277" fmla="*/ 10472 h 928220"/>
                <a:gd name="connsiteX278" fmla="*/ 519929 w 638008"/>
                <a:gd name="connsiteY278" fmla="*/ 0 h 928220"/>
                <a:gd name="connsiteX279" fmla="*/ 506598 w 638008"/>
                <a:gd name="connsiteY279" fmla="*/ 14280 h 92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638008" h="928220">
                  <a:moveTo>
                    <a:pt x="490409" y="14280"/>
                  </a:moveTo>
                  <a:lnTo>
                    <a:pt x="490409" y="27609"/>
                  </a:lnTo>
                  <a:lnTo>
                    <a:pt x="486601" y="35225"/>
                  </a:lnTo>
                  <a:lnTo>
                    <a:pt x="483744" y="38081"/>
                  </a:lnTo>
                  <a:lnTo>
                    <a:pt x="473269" y="38081"/>
                  </a:lnTo>
                  <a:lnTo>
                    <a:pt x="470412" y="41889"/>
                  </a:lnTo>
                  <a:lnTo>
                    <a:pt x="463746" y="41889"/>
                  </a:lnTo>
                  <a:lnTo>
                    <a:pt x="457080" y="49505"/>
                  </a:lnTo>
                  <a:lnTo>
                    <a:pt x="450415" y="62833"/>
                  </a:lnTo>
                  <a:lnTo>
                    <a:pt x="447558" y="66641"/>
                  </a:lnTo>
                  <a:lnTo>
                    <a:pt x="437083" y="66641"/>
                  </a:lnTo>
                  <a:lnTo>
                    <a:pt x="434227" y="62833"/>
                  </a:lnTo>
                  <a:lnTo>
                    <a:pt x="430418" y="56169"/>
                  </a:lnTo>
                  <a:lnTo>
                    <a:pt x="427561" y="52361"/>
                  </a:lnTo>
                  <a:lnTo>
                    <a:pt x="361855" y="49505"/>
                  </a:lnTo>
                  <a:lnTo>
                    <a:pt x="361855" y="41889"/>
                  </a:lnTo>
                  <a:lnTo>
                    <a:pt x="358999" y="41889"/>
                  </a:lnTo>
                  <a:lnTo>
                    <a:pt x="348524" y="52361"/>
                  </a:lnTo>
                  <a:lnTo>
                    <a:pt x="115223" y="49505"/>
                  </a:lnTo>
                  <a:lnTo>
                    <a:pt x="115223" y="143755"/>
                  </a:lnTo>
                  <a:lnTo>
                    <a:pt x="75228" y="143755"/>
                  </a:lnTo>
                  <a:lnTo>
                    <a:pt x="79037" y="351296"/>
                  </a:lnTo>
                  <a:lnTo>
                    <a:pt x="72371" y="351296"/>
                  </a:lnTo>
                  <a:lnTo>
                    <a:pt x="65706" y="347488"/>
                  </a:lnTo>
                  <a:lnTo>
                    <a:pt x="42851" y="347488"/>
                  </a:lnTo>
                  <a:lnTo>
                    <a:pt x="36186" y="355104"/>
                  </a:lnTo>
                  <a:lnTo>
                    <a:pt x="39043" y="358912"/>
                  </a:lnTo>
                  <a:lnTo>
                    <a:pt x="39043" y="365576"/>
                  </a:lnTo>
                  <a:lnTo>
                    <a:pt x="42851" y="369384"/>
                  </a:lnTo>
                  <a:lnTo>
                    <a:pt x="42851" y="372240"/>
                  </a:lnTo>
                  <a:lnTo>
                    <a:pt x="39043" y="376048"/>
                  </a:lnTo>
                  <a:lnTo>
                    <a:pt x="32377" y="379856"/>
                  </a:lnTo>
                  <a:lnTo>
                    <a:pt x="26663" y="386520"/>
                  </a:lnTo>
                  <a:lnTo>
                    <a:pt x="26663" y="396993"/>
                  </a:lnTo>
                  <a:lnTo>
                    <a:pt x="19998" y="396993"/>
                  </a:lnTo>
                  <a:lnTo>
                    <a:pt x="22854" y="411273"/>
                  </a:lnTo>
                  <a:lnTo>
                    <a:pt x="26663" y="421745"/>
                  </a:lnTo>
                  <a:lnTo>
                    <a:pt x="16188" y="428410"/>
                  </a:lnTo>
                  <a:lnTo>
                    <a:pt x="6666" y="438882"/>
                  </a:lnTo>
                  <a:lnTo>
                    <a:pt x="9523" y="442690"/>
                  </a:lnTo>
                  <a:lnTo>
                    <a:pt x="16188" y="456970"/>
                  </a:lnTo>
                  <a:lnTo>
                    <a:pt x="16188" y="463634"/>
                  </a:lnTo>
                  <a:lnTo>
                    <a:pt x="9523" y="471250"/>
                  </a:lnTo>
                  <a:lnTo>
                    <a:pt x="2857" y="474106"/>
                  </a:lnTo>
                  <a:lnTo>
                    <a:pt x="0" y="481722"/>
                  </a:lnTo>
                  <a:lnTo>
                    <a:pt x="0" y="492195"/>
                  </a:lnTo>
                  <a:lnTo>
                    <a:pt x="2857" y="495051"/>
                  </a:lnTo>
                  <a:lnTo>
                    <a:pt x="9523" y="495051"/>
                  </a:lnTo>
                  <a:lnTo>
                    <a:pt x="13332" y="492195"/>
                  </a:lnTo>
                  <a:lnTo>
                    <a:pt x="19998" y="492195"/>
                  </a:lnTo>
                  <a:lnTo>
                    <a:pt x="22854" y="495051"/>
                  </a:lnTo>
                  <a:lnTo>
                    <a:pt x="22854" y="519803"/>
                  </a:lnTo>
                  <a:lnTo>
                    <a:pt x="32377" y="527420"/>
                  </a:lnTo>
                  <a:lnTo>
                    <a:pt x="22854" y="530276"/>
                  </a:lnTo>
                  <a:lnTo>
                    <a:pt x="26663" y="544556"/>
                  </a:lnTo>
                  <a:lnTo>
                    <a:pt x="29520" y="544556"/>
                  </a:lnTo>
                  <a:lnTo>
                    <a:pt x="36186" y="548364"/>
                  </a:lnTo>
                  <a:lnTo>
                    <a:pt x="42851" y="558836"/>
                  </a:lnTo>
                  <a:lnTo>
                    <a:pt x="45709" y="562644"/>
                  </a:lnTo>
                  <a:lnTo>
                    <a:pt x="45709" y="565501"/>
                  </a:lnTo>
                  <a:lnTo>
                    <a:pt x="39043" y="565501"/>
                  </a:lnTo>
                  <a:lnTo>
                    <a:pt x="39043" y="579781"/>
                  </a:lnTo>
                  <a:lnTo>
                    <a:pt x="56183" y="597869"/>
                  </a:lnTo>
                  <a:lnTo>
                    <a:pt x="59040" y="604533"/>
                  </a:lnTo>
                  <a:lnTo>
                    <a:pt x="65706" y="611197"/>
                  </a:lnTo>
                  <a:lnTo>
                    <a:pt x="68562" y="621670"/>
                  </a:lnTo>
                  <a:lnTo>
                    <a:pt x="72371" y="629286"/>
                  </a:lnTo>
                  <a:lnTo>
                    <a:pt x="72371" y="646422"/>
                  </a:lnTo>
                  <a:lnTo>
                    <a:pt x="68562" y="650230"/>
                  </a:lnTo>
                  <a:lnTo>
                    <a:pt x="65706" y="656895"/>
                  </a:lnTo>
                  <a:lnTo>
                    <a:pt x="62849" y="660703"/>
                  </a:lnTo>
                  <a:lnTo>
                    <a:pt x="62849" y="664511"/>
                  </a:lnTo>
                  <a:lnTo>
                    <a:pt x="65706" y="668319"/>
                  </a:lnTo>
                  <a:lnTo>
                    <a:pt x="68562" y="668319"/>
                  </a:lnTo>
                  <a:lnTo>
                    <a:pt x="65706" y="678791"/>
                  </a:lnTo>
                  <a:lnTo>
                    <a:pt x="92368" y="681647"/>
                  </a:lnTo>
                  <a:lnTo>
                    <a:pt x="92368" y="699736"/>
                  </a:lnTo>
                  <a:lnTo>
                    <a:pt x="105700" y="706400"/>
                  </a:lnTo>
                  <a:lnTo>
                    <a:pt x="121889" y="706400"/>
                  </a:lnTo>
                  <a:lnTo>
                    <a:pt x="121889" y="716872"/>
                  </a:lnTo>
                  <a:lnTo>
                    <a:pt x="124745" y="716872"/>
                  </a:lnTo>
                  <a:lnTo>
                    <a:pt x="131411" y="720680"/>
                  </a:lnTo>
                  <a:lnTo>
                    <a:pt x="138076" y="727344"/>
                  </a:lnTo>
                  <a:lnTo>
                    <a:pt x="138076" y="731152"/>
                  </a:lnTo>
                  <a:lnTo>
                    <a:pt x="135220" y="731152"/>
                  </a:lnTo>
                  <a:lnTo>
                    <a:pt x="135220" y="734960"/>
                  </a:lnTo>
                  <a:lnTo>
                    <a:pt x="131411" y="734960"/>
                  </a:lnTo>
                  <a:lnTo>
                    <a:pt x="131411" y="737816"/>
                  </a:lnTo>
                  <a:lnTo>
                    <a:pt x="138076" y="745432"/>
                  </a:lnTo>
                  <a:lnTo>
                    <a:pt x="144742" y="748288"/>
                  </a:lnTo>
                  <a:lnTo>
                    <a:pt x="147599" y="748288"/>
                  </a:lnTo>
                  <a:lnTo>
                    <a:pt x="154265" y="752097"/>
                  </a:lnTo>
                  <a:lnTo>
                    <a:pt x="160931" y="759713"/>
                  </a:lnTo>
                  <a:lnTo>
                    <a:pt x="164740" y="766377"/>
                  </a:lnTo>
                  <a:lnTo>
                    <a:pt x="167597" y="770185"/>
                  </a:lnTo>
                  <a:lnTo>
                    <a:pt x="167597" y="773041"/>
                  </a:lnTo>
                  <a:lnTo>
                    <a:pt x="178071" y="773041"/>
                  </a:lnTo>
                  <a:lnTo>
                    <a:pt x="180928" y="776849"/>
                  </a:lnTo>
                  <a:lnTo>
                    <a:pt x="180928" y="783513"/>
                  </a:lnTo>
                  <a:lnTo>
                    <a:pt x="174262" y="783513"/>
                  </a:lnTo>
                  <a:lnTo>
                    <a:pt x="174262" y="787321"/>
                  </a:lnTo>
                  <a:lnTo>
                    <a:pt x="180928" y="793986"/>
                  </a:lnTo>
                  <a:lnTo>
                    <a:pt x="180928" y="805410"/>
                  </a:lnTo>
                  <a:lnTo>
                    <a:pt x="194259" y="808266"/>
                  </a:lnTo>
                  <a:lnTo>
                    <a:pt x="197116" y="812074"/>
                  </a:lnTo>
                  <a:lnTo>
                    <a:pt x="203782" y="815882"/>
                  </a:lnTo>
                  <a:lnTo>
                    <a:pt x="207591" y="818738"/>
                  </a:lnTo>
                  <a:lnTo>
                    <a:pt x="210448" y="826354"/>
                  </a:lnTo>
                  <a:lnTo>
                    <a:pt x="210448" y="839682"/>
                  </a:lnTo>
                  <a:lnTo>
                    <a:pt x="213304" y="847299"/>
                  </a:lnTo>
                  <a:lnTo>
                    <a:pt x="230445" y="861579"/>
                  </a:lnTo>
                  <a:lnTo>
                    <a:pt x="230445" y="874907"/>
                  </a:lnTo>
                  <a:lnTo>
                    <a:pt x="256156" y="889188"/>
                  </a:lnTo>
                  <a:lnTo>
                    <a:pt x="259965" y="885380"/>
                  </a:lnTo>
                  <a:lnTo>
                    <a:pt x="262822" y="878715"/>
                  </a:lnTo>
                  <a:lnTo>
                    <a:pt x="266630" y="874907"/>
                  </a:lnTo>
                  <a:lnTo>
                    <a:pt x="273296" y="874907"/>
                  </a:lnTo>
                  <a:lnTo>
                    <a:pt x="279962" y="878715"/>
                  </a:lnTo>
                  <a:lnTo>
                    <a:pt x="279962" y="882523"/>
                  </a:lnTo>
                  <a:lnTo>
                    <a:pt x="286628" y="885380"/>
                  </a:lnTo>
                  <a:lnTo>
                    <a:pt x="289485" y="885380"/>
                  </a:lnTo>
                  <a:lnTo>
                    <a:pt x="296150" y="878715"/>
                  </a:lnTo>
                  <a:lnTo>
                    <a:pt x="296150" y="874907"/>
                  </a:lnTo>
                  <a:lnTo>
                    <a:pt x="302816" y="868243"/>
                  </a:lnTo>
                  <a:lnTo>
                    <a:pt x="305673" y="872051"/>
                  </a:lnTo>
                  <a:lnTo>
                    <a:pt x="312339" y="874907"/>
                  </a:lnTo>
                  <a:lnTo>
                    <a:pt x="316147" y="885380"/>
                  </a:lnTo>
                  <a:lnTo>
                    <a:pt x="319004" y="892996"/>
                  </a:lnTo>
                  <a:lnTo>
                    <a:pt x="325670" y="899660"/>
                  </a:lnTo>
                  <a:lnTo>
                    <a:pt x="332336" y="903468"/>
                  </a:lnTo>
                  <a:lnTo>
                    <a:pt x="335192" y="907276"/>
                  </a:lnTo>
                  <a:lnTo>
                    <a:pt x="339002" y="907276"/>
                  </a:lnTo>
                  <a:lnTo>
                    <a:pt x="341858" y="920604"/>
                  </a:lnTo>
                  <a:lnTo>
                    <a:pt x="352333" y="920604"/>
                  </a:lnTo>
                  <a:lnTo>
                    <a:pt x="361855" y="910132"/>
                  </a:lnTo>
                  <a:lnTo>
                    <a:pt x="368521" y="910132"/>
                  </a:lnTo>
                  <a:lnTo>
                    <a:pt x="371378" y="913940"/>
                  </a:lnTo>
                  <a:lnTo>
                    <a:pt x="378044" y="917748"/>
                  </a:lnTo>
                  <a:lnTo>
                    <a:pt x="384710" y="917748"/>
                  </a:lnTo>
                  <a:lnTo>
                    <a:pt x="384710" y="913940"/>
                  </a:lnTo>
                  <a:lnTo>
                    <a:pt x="388519" y="910132"/>
                  </a:lnTo>
                  <a:lnTo>
                    <a:pt x="391376" y="910132"/>
                  </a:lnTo>
                  <a:lnTo>
                    <a:pt x="404707" y="928221"/>
                  </a:lnTo>
                  <a:lnTo>
                    <a:pt x="414229" y="913940"/>
                  </a:lnTo>
                  <a:lnTo>
                    <a:pt x="427561" y="913940"/>
                  </a:lnTo>
                  <a:lnTo>
                    <a:pt x="434227" y="907276"/>
                  </a:lnTo>
                  <a:lnTo>
                    <a:pt x="440893" y="907276"/>
                  </a:lnTo>
                  <a:lnTo>
                    <a:pt x="440893" y="910132"/>
                  </a:lnTo>
                  <a:lnTo>
                    <a:pt x="443749" y="913940"/>
                  </a:lnTo>
                  <a:lnTo>
                    <a:pt x="457080" y="913940"/>
                  </a:lnTo>
                  <a:lnTo>
                    <a:pt x="467556" y="903468"/>
                  </a:lnTo>
                  <a:lnTo>
                    <a:pt x="467556" y="899660"/>
                  </a:lnTo>
                  <a:lnTo>
                    <a:pt x="470412" y="896804"/>
                  </a:lnTo>
                  <a:lnTo>
                    <a:pt x="470412" y="892996"/>
                  </a:lnTo>
                  <a:lnTo>
                    <a:pt x="477078" y="892996"/>
                  </a:lnTo>
                  <a:lnTo>
                    <a:pt x="486601" y="874907"/>
                  </a:lnTo>
                  <a:lnTo>
                    <a:pt x="536118" y="874907"/>
                  </a:lnTo>
                  <a:lnTo>
                    <a:pt x="549449" y="868243"/>
                  </a:lnTo>
                  <a:lnTo>
                    <a:pt x="546592" y="857771"/>
                  </a:lnTo>
                  <a:lnTo>
                    <a:pt x="546592" y="847299"/>
                  </a:lnTo>
                  <a:lnTo>
                    <a:pt x="542783" y="839682"/>
                  </a:lnTo>
                  <a:lnTo>
                    <a:pt x="539926" y="836827"/>
                  </a:lnTo>
                  <a:lnTo>
                    <a:pt x="529452" y="836827"/>
                  </a:lnTo>
                  <a:lnTo>
                    <a:pt x="522786" y="833019"/>
                  </a:lnTo>
                  <a:lnTo>
                    <a:pt x="513264" y="812074"/>
                  </a:lnTo>
                  <a:lnTo>
                    <a:pt x="513264" y="801602"/>
                  </a:lnTo>
                  <a:lnTo>
                    <a:pt x="506598" y="797794"/>
                  </a:lnTo>
                  <a:lnTo>
                    <a:pt x="506598" y="776849"/>
                  </a:lnTo>
                  <a:lnTo>
                    <a:pt x="499932" y="776849"/>
                  </a:lnTo>
                  <a:lnTo>
                    <a:pt x="497075" y="762569"/>
                  </a:lnTo>
                  <a:lnTo>
                    <a:pt x="483744" y="762569"/>
                  </a:lnTo>
                  <a:lnTo>
                    <a:pt x="479935" y="755905"/>
                  </a:lnTo>
                  <a:lnTo>
                    <a:pt x="479935" y="745432"/>
                  </a:lnTo>
                  <a:lnTo>
                    <a:pt x="473269" y="741624"/>
                  </a:lnTo>
                  <a:lnTo>
                    <a:pt x="470412" y="734960"/>
                  </a:lnTo>
                  <a:lnTo>
                    <a:pt x="463746" y="731152"/>
                  </a:lnTo>
                  <a:lnTo>
                    <a:pt x="460890" y="727344"/>
                  </a:lnTo>
                  <a:lnTo>
                    <a:pt x="447558" y="727344"/>
                  </a:lnTo>
                  <a:lnTo>
                    <a:pt x="440893" y="723536"/>
                  </a:lnTo>
                  <a:lnTo>
                    <a:pt x="437083" y="723536"/>
                  </a:lnTo>
                  <a:lnTo>
                    <a:pt x="437083" y="716872"/>
                  </a:lnTo>
                  <a:lnTo>
                    <a:pt x="440893" y="710208"/>
                  </a:lnTo>
                  <a:lnTo>
                    <a:pt x="443749" y="706400"/>
                  </a:lnTo>
                  <a:lnTo>
                    <a:pt x="440893" y="692119"/>
                  </a:lnTo>
                  <a:lnTo>
                    <a:pt x="460890" y="692119"/>
                  </a:lnTo>
                  <a:lnTo>
                    <a:pt x="463746" y="695927"/>
                  </a:lnTo>
                  <a:lnTo>
                    <a:pt x="467556" y="692119"/>
                  </a:lnTo>
                  <a:lnTo>
                    <a:pt x="473269" y="692119"/>
                  </a:lnTo>
                  <a:lnTo>
                    <a:pt x="477078" y="689263"/>
                  </a:lnTo>
                  <a:lnTo>
                    <a:pt x="477078" y="681647"/>
                  </a:lnTo>
                  <a:lnTo>
                    <a:pt x="479935" y="674983"/>
                  </a:lnTo>
                  <a:lnTo>
                    <a:pt x="479935" y="654038"/>
                  </a:lnTo>
                  <a:lnTo>
                    <a:pt x="477078" y="650230"/>
                  </a:lnTo>
                  <a:lnTo>
                    <a:pt x="477078" y="643566"/>
                  </a:lnTo>
                  <a:lnTo>
                    <a:pt x="473269" y="635950"/>
                  </a:lnTo>
                  <a:lnTo>
                    <a:pt x="473269" y="629286"/>
                  </a:lnTo>
                  <a:lnTo>
                    <a:pt x="477078" y="621670"/>
                  </a:lnTo>
                  <a:lnTo>
                    <a:pt x="483744" y="618814"/>
                  </a:lnTo>
                  <a:lnTo>
                    <a:pt x="486601" y="615005"/>
                  </a:lnTo>
                  <a:lnTo>
                    <a:pt x="486601" y="604533"/>
                  </a:lnTo>
                  <a:lnTo>
                    <a:pt x="483744" y="597869"/>
                  </a:lnTo>
                  <a:lnTo>
                    <a:pt x="483744" y="587397"/>
                  </a:lnTo>
                  <a:lnTo>
                    <a:pt x="493266" y="576925"/>
                  </a:lnTo>
                  <a:lnTo>
                    <a:pt x="497075" y="576925"/>
                  </a:lnTo>
                  <a:lnTo>
                    <a:pt x="497075" y="583589"/>
                  </a:lnTo>
                  <a:lnTo>
                    <a:pt x="499932" y="587397"/>
                  </a:lnTo>
                  <a:lnTo>
                    <a:pt x="506598" y="587397"/>
                  </a:lnTo>
                  <a:lnTo>
                    <a:pt x="509454" y="583589"/>
                  </a:lnTo>
                  <a:lnTo>
                    <a:pt x="509454" y="562644"/>
                  </a:lnTo>
                  <a:lnTo>
                    <a:pt x="506598" y="558836"/>
                  </a:lnTo>
                  <a:lnTo>
                    <a:pt x="506598" y="555028"/>
                  </a:lnTo>
                  <a:lnTo>
                    <a:pt x="513264" y="544556"/>
                  </a:lnTo>
                  <a:lnTo>
                    <a:pt x="513264" y="530276"/>
                  </a:lnTo>
                  <a:lnTo>
                    <a:pt x="516120" y="527420"/>
                  </a:lnTo>
                  <a:lnTo>
                    <a:pt x="522786" y="527420"/>
                  </a:lnTo>
                  <a:lnTo>
                    <a:pt x="526595" y="523612"/>
                  </a:lnTo>
                  <a:lnTo>
                    <a:pt x="526595" y="502667"/>
                  </a:lnTo>
                  <a:lnTo>
                    <a:pt x="529452" y="498859"/>
                  </a:lnTo>
                  <a:lnTo>
                    <a:pt x="533261" y="492195"/>
                  </a:lnTo>
                  <a:lnTo>
                    <a:pt x="536118" y="488387"/>
                  </a:lnTo>
                  <a:lnTo>
                    <a:pt x="552306" y="488387"/>
                  </a:lnTo>
                  <a:lnTo>
                    <a:pt x="552306" y="460778"/>
                  </a:lnTo>
                  <a:lnTo>
                    <a:pt x="556115" y="453162"/>
                  </a:lnTo>
                  <a:lnTo>
                    <a:pt x="558971" y="450306"/>
                  </a:lnTo>
                  <a:lnTo>
                    <a:pt x="562781" y="442690"/>
                  </a:lnTo>
                  <a:lnTo>
                    <a:pt x="565637" y="438882"/>
                  </a:lnTo>
                  <a:lnTo>
                    <a:pt x="565637" y="415081"/>
                  </a:lnTo>
                  <a:lnTo>
                    <a:pt x="562781" y="386520"/>
                  </a:lnTo>
                  <a:lnTo>
                    <a:pt x="558971" y="382712"/>
                  </a:lnTo>
                  <a:lnTo>
                    <a:pt x="558971" y="372240"/>
                  </a:lnTo>
                  <a:lnTo>
                    <a:pt x="565637" y="369384"/>
                  </a:lnTo>
                  <a:lnTo>
                    <a:pt x="569447" y="369384"/>
                  </a:lnTo>
                  <a:lnTo>
                    <a:pt x="569447" y="347488"/>
                  </a:lnTo>
                  <a:lnTo>
                    <a:pt x="572303" y="347488"/>
                  </a:lnTo>
                  <a:lnTo>
                    <a:pt x="575160" y="344631"/>
                  </a:lnTo>
                  <a:lnTo>
                    <a:pt x="578969" y="337015"/>
                  </a:lnTo>
                  <a:lnTo>
                    <a:pt x="578969" y="312263"/>
                  </a:lnTo>
                  <a:lnTo>
                    <a:pt x="575160" y="309407"/>
                  </a:lnTo>
                  <a:lnTo>
                    <a:pt x="575160" y="301791"/>
                  </a:lnTo>
                  <a:lnTo>
                    <a:pt x="581826" y="301791"/>
                  </a:lnTo>
                  <a:lnTo>
                    <a:pt x="585634" y="298935"/>
                  </a:lnTo>
                  <a:lnTo>
                    <a:pt x="585634" y="288462"/>
                  </a:lnTo>
                  <a:lnTo>
                    <a:pt x="595157" y="288462"/>
                  </a:lnTo>
                  <a:lnTo>
                    <a:pt x="598966" y="284654"/>
                  </a:lnTo>
                  <a:lnTo>
                    <a:pt x="598966" y="280846"/>
                  </a:lnTo>
                  <a:lnTo>
                    <a:pt x="601823" y="277990"/>
                  </a:lnTo>
                  <a:lnTo>
                    <a:pt x="601823" y="270374"/>
                  </a:lnTo>
                  <a:lnTo>
                    <a:pt x="608489" y="270374"/>
                  </a:lnTo>
                  <a:lnTo>
                    <a:pt x="618011" y="266566"/>
                  </a:lnTo>
                  <a:lnTo>
                    <a:pt x="631343" y="259902"/>
                  </a:lnTo>
                  <a:lnTo>
                    <a:pt x="638008" y="245621"/>
                  </a:lnTo>
                  <a:lnTo>
                    <a:pt x="638008" y="238957"/>
                  </a:lnTo>
                  <a:lnTo>
                    <a:pt x="618011" y="224677"/>
                  </a:lnTo>
                  <a:lnTo>
                    <a:pt x="618011" y="221821"/>
                  </a:lnTo>
                  <a:lnTo>
                    <a:pt x="615155" y="218013"/>
                  </a:lnTo>
                  <a:lnTo>
                    <a:pt x="615155" y="210396"/>
                  </a:lnTo>
                  <a:lnTo>
                    <a:pt x="611345" y="207540"/>
                  </a:lnTo>
                  <a:lnTo>
                    <a:pt x="598966" y="207540"/>
                  </a:lnTo>
                  <a:lnTo>
                    <a:pt x="592300" y="199924"/>
                  </a:lnTo>
                  <a:lnTo>
                    <a:pt x="592300" y="193260"/>
                  </a:lnTo>
                  <a:lnTo>
                    <a:pt x="588492" y="182788"/>
                  </a:lnTo>
                  <a:lnTo>
                    <a:pt x="588492" y="172316"/>
                  </a:lnTo>
                  <a:lnTo>
                    <a:pt x="585634" y="164700"/>
                  </a:lnTo>
                  <a:lnTo>
                    <a:pt x="585634" y="154227"/>
                  </a:lnTo>
                  <a:lnTo>
                    <a:pt x="581826" y="154227"/>
                  </a:lnTo>
                  <a:lnTo>
                    <a:pt x="581826" y="140899"/>
                  </a:lnTo>
                  <a:lnTo>
                    <a:pt x="578969" y="130427"/>
                  </a:lnTo>
                  <a:lnTo>
                    <a:pt x="578969" y="105674"/>
                  </a:lnTo>
                  <a:lnTo>
                    <a:pt x="575160" y="98058"/>
                  </a:lnTo>
                  <a:lnTo>
                    <a:pt x="585634" y="94250"/>
                  </a:lnTo>
                  <a:lnTo>
                    <a:pt x="569447" y="77113"/>
                  </a:lnTo>
                  <a:lnTo>
                    <a:pt x="569447" y="52361"/>
                  </a:lnTo>
                  <a:lnTo>
                    <a:pt x="565637" y="45697"/>
                  </a:lnTo>
                  <a:lnTo>
                    <a:pt x="562781" y="41889"/>
                  </a:lnTo>
                  <a:lnTo>
                    <a:pt x="556115" y="38081"/>
                  </a:lnTo>
                  <a:lnTo>
                    <a:pt x="539926" y="20944"/>
                  </a:lnTo>
                  <a:lnTo>
                    <a:pt x="533261" y="20944"/>
                  </a:lnTo>
                  <a:lnTo>
                    <a:pt x="522786" y="10472"/>
                  </a:lnTo>
                  <a:lnTo>
                    <a:pt x="519929" y="0"/>
                  </a:lnTo>
                  <a:lnTo>
                    <a:pt x="506598" y="14280"/>
                  </a:lnTo>
                  <a:close/>
                </a:path>
              </a:pathLst>
            </a:custGeom>
            <a:solidFill>
              <a:srgbClr val="AFABAB"/>
            </a:solidFill>
            <a:ln w="9518" cap="flat">
              <a:noFill/>
              <a:prstDash val="solid"/>
              <a:miter/>
            </a:ln>
          </p:spPr>
          <p:txBody>
            <a:bodyPr rtlCol="0" anchor="ctr"/>
            <a:lstStyle/>
            <a:p>
              <a:endParaRPr lang="en-US" noProof="0" dirty="0"/>
            </a:p>
          </p:txBody>
        </p:sp>
        <p:sp>
          <p:nvSpPr>
            <p:cNvPr id="6197" name="Serbest Form 6196">
              <a:extLst>
                <a:ext uri="{FF2B5EF4-FFF2-40B4-BE49-F238E27FC236}">
                  <a16:creationId xmlns:a16="http://schemas.microsoft.com/office/drawing/2014/main" id="{860D872F-1A1C-164C-83FD-D078F7601A43}"/>
                </a:ext>
              </a:extLst>
            </p:cNvPr>
            <p:cNvSpPr/>
            <p:nvPr/>
          </p:nvSpPr>
          <p:spPr>
            <a:xfrm>
              <a:off x="6463568" y="2883492"/>
              <a:ext cx="638008" cy="928220"/>
            </a:xfrm>
            <a:custGeom>
              <a:avLst/>
              <a:gdLst>
                <a:gd name="connsiteX0" fmla="*/ 490409 w 638008"/>
                <a:gd name="connsiteY0" fmla="*/ 14280 h 928220"/>
                <a:gd name="connsiteX1" fmla="*/ 490409 w 638008"/>
                <a:gd name="connsiteY1" fmla="*/ 27609 h 928220"/>
                <a:gd name="connsiteX2" fmla="*/ 486601 w 638008"/>
                <a:gd name="connsiteY2" fmla="*/ 35225 h 928220"/>
                <a:gd name="connsiteX3" fmla="*/ 483744 w 638008"/>
                <a:gd name="connsiteY3" fmla="*/ 38081 h 928220"/>
                <a:gd name="connsiteX4" fmla="*/ 473269 w 638008"/>
                <a:gd name="connsiteY4" fmla="*/ 38081 h 928220"/>
                <a:gd name="connsiteX5" fmla="*/ 470412 w 638008"/>
                <a:gd name="connsiteY5" fmla="*/ 41889 h 928220"/>
                <a:gd name="connsiteX6" fmla="*/ 463746 w 638008"/>
                <a:gd name="connsiteY6" fmla="*/ 41889 h 928220"/>
                <a:gd name="connsiteX7" fmla="*/ 457080 w 638008"/>
                <a:gd name="connsiteY7" fmla="*/ 49505 h 928220"/>
                <a:gd name="connsiteX8" fmla="*/ 450415 w 638008"/>
                <a:gd name="connsiteY8" fmla="*/ 62833 h 928220"/>
                <a:gd name="connsiteX9" fmla="*/ 447558 w 638008"/>
                <a:gd name="connsiteY9" fmla="*/ 66641 h 928220"/>
                <a:gd name="connsiteX10" fmla="*/ 437083 w 638008"/>
                <a:gd name="connsiteY10" fmla="*/ 66641 h 928220"/>
                <a:gd name="connsiteX11" fmla="*/ 434227 w 638008"/>
                <a:gd name="connsiteY11" fmla="*/ 62833 h 928220"/>
                <a:gd name="connsiteX12" fmla="*/ 430418 w 638008"/>
                <a:gd name="connsiteY12" fmla="*/ 56169 h 928220"/>
                <a:gd name="connsiteX13" fmla="*/ 427561 w 638008"/>
                <a:gd name="connsiteY13" fmla="*/ 52361 h 928220"/>
                <a:gd name="connsiteX14" fmla="*/ 361855 w 638008"/>
                <a:gd name="connsiteY14" fmla="*/ 49505 h 928220"/>
                <a:gd name="connsiteX15" fmla="*/ 361855 w 638008"/>
                <a:gd name="connsiteY15" fmla="*/ 41889 h 928220"/>
                <a:gd name="connsiteX16" fmla="*/ 358999 w 638008"/>
                <a:gd name="connsiteY16" fmla="*/ 41889 h 928220"/>
                <a:gd name="connsiteX17" fmla="*/ 348524 w 638008"/>
                <a:gd name="connsiteY17" fmla="*/ 52361 h 928220"/>
                <a:gd name="connsiteX18" fmla="*/ 115223 w 638008"/>
                <a:gd name="connsiteY18" fmla="*/ 49505 h 928220"/>
                <a:gd name="connsiteX19" fmla="*/ 115223 w 638008"/>
                <a:gd name="connsiteY19" fmla="*/ 143755 h 928220"/>
                <a:gd name="connsiteX20" fmla="*/ 75228 w 638008"/>
                <a:gd name="connsiteY20" fmla="*/ 143755 h 928220"/>
                <a:gd name="connsiteX21" fmla="*/ 79037 w 638008"/>
                <a:gd name="connsiteY21" fmla="*/ 351296 h 928220"/>
                <a:gd name="connsiteX22" fmla="*/ 72371 w 638008"/>
                <a:gd name="connsiteY22" fmla="*/ 351296 h 928220"/>
                <a:gd name="connsiteX23" fmla="*/ 65706 w 638008"/>
                <a:gd name="connsiteY23" fmla="*/ 347488 h 928220"/>
                <a:gd name="connsiteX24" fmla="*/ 42851 w 638008"/>
                <a:gd name="connsiteY24" fmla="*/ 347488 h 928220"/>
                <a:gd name="connsiteX25" fmla="*/ 36186 w 638008"/>
                <a:gd name="connsiteY25" fmla="*/ 355104 h 928220"/>
                <a:gd name="connsiteX26" fmla="*/ 39043 w 638008"/>
                <a:gd name="connsiteY26" fmla="*/ 358912 h 928220"/>
                <a:gd name="connsiteX27" fmla="*/ 39043 w 638008"/>
                <a:gd name="connsiteY27" fmla="*/ 365576 h 928220"/>
                <a:gd name="connsiteX28" fmla="*/ 42851 w 638008"/>
                <a:gd name="connsiteY28" fmla="*/ 369384 h 928220"/>
                <a:gd name="connsiteX29" fmla="*/ 42851 w 638008"/>
                <a:gd name="connsiteY29" fmla="*/ 372240 h 928220"/>
                <a:gd name="connsiteX30" fmla="*/ 39043 w 638008"/>
                <a:gd name="connsiteY30" fmla="*/ 376048 h 928220"/>
                <a:gd name="connsiteX31" fmla="*/ 32377 w 638008"/>
                <a:gd name="connsiteY31" fmla="*/ 379856 h 928220"/>
                <a:gd name="connsiteX32" fmla="*/ 26663 w 638008"/>
                <a:gd name="connsiteY32" fmla="*/ 386520 h 928220"/>
                <a:gd name="connsiteX33" fmla="*/ 26663 w 638008"/>
                <a:gd name="connsiteY33" fmla="*/ 396993 h 928220"/>
                <a:gd name="connsiteX34" fmla="*/ 19998 w 638008"/>
                <a:gd name="connsiteY34" fmla="*/ 396993 h 928220"/>
                <a:gd name="connsiteX35" fmla="*/ 22854 w 638008"/>
                <a:gd name="connsiteY35" fmla="*/ 411273 h 928220"/>
                <a:gd name="connsiteX36" fmla="*/ 26663 w 638008"/>
                <a:gd name="connsiteY36" fmla="*/ 421745 h 928220"/>
                <a:gd name="connsiteX37" fmla="*/ 16188 w 638008"/>
                <a:gd name="connsiteY37" fmla="*/ 428410 h 928220"/>
                <a:gd name="connsiteX38" fmla="*/ 6666 w 638008"/>
                <a:gd name="connsiteY38" fmla="*/ 438882 h 928220"/>
                <a:gd name="connsiteX39" fmla="*/ 9523 w 638008"/>
                <a:gd name="connsiteY39" fmla="*/ 442690 h 928220"/>
                <a:gd name="connsiteX40" fmla="*/ 16188 w 638008"/>
                <a:gd name="connsiteY40" fmla="*/ 456970 h 928220"/>
                <a:gd name="connsiteX41" fmla="*/ 16188 w 638008"/>
                <a:gd name="connsiteY41" fmla="*/ 463634 h 928220"/>
                <a:gd name="connsiteX42" fmla="*/ 9523 w 638008"/>
                <a:gd name="connsiteY42" fmla="*/ 471250 h 928220"/>
                <a:gd name="connsiteX43" fmla="*/ 2857 w 638008"/>
                <a:gd name="connsiteY43" fmla="*/ 474106 h 928220"/>
                <a:gd name="connsiteX44" fmla="*/ 0 w 638008"/>
                <a:gd name="connsiteY44" fmla="*/ 481722 h 928220"/>
                <a:gd name="connsiteX45" fmla="*/ 0 w 638008"/>
                <a:gd name="connsiteY45" fmla="*/ 492195 h 928220"/>
                <a:gd name="connsiteX46" fmla="*/ 2857 w 638008"/>
                <a:gd name="connsiteY46" fmla="*/ 495051 h 928220"/>
                <a:gd name="connsiteX47" fmla="*/ 9523 w 638008"/>
                <a:gd name="connsiteY47" fmla="*/ 495051 h 928220"/>
                <a:gd name="connsiteX48" fmla="*/ 13332 w 638008"/>
                <a:gd name="connsiteY48" fmla="*/ 492195 h 928220"/>
                <a:gd name="connsiteX49" fmla="*/ 19998 w 638008"/>
                <a:gd name="connsiteY49" fmla="*/ 492195 h 928220"/>
                <a:gd name="connsiteX50" fmla="*/ 22854 w 638008"/>
                <a:gd name="connsiteY50" fmla="*/ 495051 h 928220"/>
                <a:gd name="connsiteX51" fmla="*/ 22854 w 638008"/>
                <a:gd name="connsiteY51" fmla="*/ 519803 h 928220"/>
                <a:gd name="connsiteX52" fmla="*/ 32377 w 638008"/>
                <a:gd name="connsiteY52" fmla="*/ 527420 h 928220"/>
                <a:gd name="connsiteX53" fmla="*/ 22854 w 638008"/>
                <a:gd name="connsiteY53" fmla="*/ 530276 h 928220"/>
                <a:gd name="connsiteX54" fmla="*/ 26663 w 638008"/>
                <a:gd name="connsiteY54" fmla="*/ 544556 h 928220"/>
                <a:gd name="connsiteX55" fmla="*/ 29520 w 638008"/>
                <a:gd name="connsiteY55" fmla="*/ 544556 h 928220"/>
                <a:gd name="connsiteX56" fmla="*/ 36186 w 638008"/>
                <a:gd name="connsiteY56" fmla="*/ 548364 h 928220"/>
                <a:gd name="connsiteX57" fmla="*/ 42851 w 638008"/>
                <a:gd name="connsiteY57" fmla="*/ 558836 h 928220"/>
                <a:gd name="connsiteX58" fmla="*/ 45709 w 638008"/>
                <a:gd name="connsiteY58" fmla="*/ 562644 h 928220"/>
                <a:gd name="connsiteX59" fmla="*/ 45709 w 638008"/>
                <a:gd name="connsiteY59" fmla="*/ 565501 h 928220"/>
                <a:gd name="connsiteX60" fmla="*/ 39043 w 638008"/>
                <a:gd name="connsiteY60" fmla="*/ 565501 h 928220"/>
                <a:gd name="connsiteX61" fmla="*/ 39043 w 638008"/>
                <a:gd name="connsiteY61" fmla="*/ 579781 h 928220"/>
                <a:gd name="connsiteX62" fmla="*/ 56183 w 638008"/>
                <a:gd name="connsiteY62" fmla="*/ 597869 h 928220"/>
                <a:gd name="connsiteX63" fmla="*/ 59040 w 638008"/>
                <a:gd name="connsiteY63" fmla="*/ 604533 h 928220"/>
                <a:gd name="connsiteX64" fmla="*/ 65706 w 638008"/>
                <a:gd name="connsiteY64" fmla="*/ 611197 h 928220"/>
                <a:gd name="connsiteX65" fmla="*/ 68562 w 638008"/>
                <a:gd name="connsiteY65" fmla="*/ 621670 h 928220"/>
                <a:gd name="connsiteX66" fmla="*/ 72371 w 638008"/>
                <a:gd name="connsiteY66" fmla="*/ 629286 h 928220"/>
                <a:gd name="connsiteX67" fmla="*/ 72371 w 638008"/>
                <a:gd name="connsiteY67" fmla="*/ 646422 h 928220"/>
                <a:gd name="connsiteX68" fmla="*/ 68562 w 638008"/>
                <a:gd name="connsiteY68" fmla="*/ 650230 h 928220"/>
                <a:gd name="connsiteX69" fmla="*/ 65706 w 638008"/>
                <a:gd name="connsiteY69" fmla="*/ 656895 h 928220"/>
                <a:gd name="connsiteX70" fmla="*/ 62849 w 638008"/>
                <a:gd name="connsiteY70" fmla="*/ 660703 h 928220"/>
                <a:gd name="connsiteX71" fmla="*/ 62849 w 638008"/>
                <a:gd name="connsiteY71" fmla="*/ 664511 h 928220"/>
                <a:gd name="connsiteX72" fmla="*/ 65706 w 638008"/>
                <a:gd name="connsiteY72" fmla="*/ 668319 h 928220"/>
                <a:gd name="connsiteX73" fmla="*/ 68562 w 638008"/>
                <a:gd name="connsiteY73" fmla="*/ 668319 h 928220"/>
                <a:gd name="connsiteX74" fmla="*/ 65706 w 638008"/>
                <a:gd name="connsiteY74" fmla="*/ 678791 h 928220"/>
                <a:gd name="connsiteX75" fmla="*/ 92368 w 638008"/>
                <a:gd name="connsiteY75" fmla="*/ 681647 h 928220"/>
                <a:gd name="connsiteX76" fmla="*/ 92368 w 638008"/>
                <a:gd name="connsiteY76" fmla="*/ 699736 h 928220"/>
                <a:gd name="connsiteX77" fmla="*/ 105700 w 638008"/>
                <a:gd name="connsiteY77" fmla="*/ 706400 h 928220"/>
                <a:gd name="connsiteX78" fmla="*/ 121889 w 638008"/>
                <a:gd name="connsiteY78" fmla="*/ 706400 h 928220"/>
                <a:gd name="connsiteX79" fmla="*/ 121889 w 638008"/>
                <a:gd name="connsiteY79" fmla="*/ 716872 h 928220"/>
                <a:gd name="connsiteX80" fmla="*/ 124745 w 638008"/>
                <a:gd name="connsiteY80" fmla="*/ 716872 h 928220"/>
                <a:gd name="connsiteX81" fmla="*/ 131411 w 638008"/>
                <a:gd name="connsiteY81" fmla="*/ 720680 h 928220"/>
                <a:gd name="connsiteX82" fmla="*/ 138076 w 638008"/>
                <a:gd name="connsiteY82" fmla="*/ 727344 h 928220"/>
                <a:gd name="connsiteX83" fmla="*/ 138076 w 638008"/>
                <a:gd name="connsiteY83" fmla="*/ 731152 h 928220"/>
                <a:gd name="connsiteX84" fmla="*/ 135220 w 638008"/>
                <a:gd name="connsiteY84" fmla="*/ 731152 h 928220"/>
                <a:gd name="connsiteX85" fmla="*/ 135220 w 638008"/>
                <a:gd name="connsiteY85" fmla="*/ 734960 h 928220"/>
                <a:gd name="connsiteX86" fmla="*/ 131411 w 638008"/>
                <a:gd name="connsiteY86" fmla="*/ 734960 h 928220"/>
                <a:gd name="connsiteX87" fmla="*/ 131411 w 638008"/>
                <a:gd name="connsiteY87" fmla="*/ 737816 h 928220"/>
                <a:gd name="connsiteX88" fmla="*/ 138076 w 638008"/>
                <a:gd name="connsiteY88" fmla="*/ 745432 h 928220"/>
                <a:gd name="connsiteX89" fmla="*/ 144742 w 638008"/>
                <a:gd name="connsiteY89" fmla="*/ 748288 h 928220"/>
                <a:gd name="connsiteX90" fmla="*/ 147599 w 638008"/>
                <a:gd name="connsiteY90" fmla="*/ 748288 h 928220"/>
                <a:gd name="connsiteX91" fmla="*/ 154265 w 638008"/>
                <a:gd name="connsiteY91" fmla="*/ 752097 h 928220"/>
                <a:gd name="connsiteX92" fmla="*/ 160931 w 638008"/>
                <a:gd name="connsiteY92" fmla="*/ 759713 h 928220"/>
                <a:gd name="connsiteX93" fmla="*/ 164740 w 638008"/>
                <a:gd name="connsiteY93" fmla="*/ 766377 h 928220"/>
                <a:gd name="connsiteX94" fmla="*/ 167597 w 638008"/>
                <a:gd name="connsiteY94" fmla="*/ 770185 h 928220"/>
                <a:gd name="connsiteX95" fmla="*/ 167597 w 638008"/>
                <a:gd name="connsiteY95" fmla="*/ 773041 h 928220"/>
                <a:gd name="connsiteX96" fmla="*/ 178071 w 638008"/>
                <a:gd name="connsiteY96" fmla="*/ 773041 h 928220"/>
                <a:gd name="connsiteX97" fmla="*/ 180928 w 638008"/>
                <a:gd name="connsiteY97" fmla="*/ 776849 h 928220"/>
                <a:gd name="connsiteX98" fmla="*/ 180928 w 638008"/>
                <a:gd name="connsiteY98" fmla="*/ 783513 h 928220"/>
                <a:gd name="connsiteX99" fmla="*/ 174262 w 638008"/>
                <a:gd name="connsiteY99" fmla="*/ 783513 h 928220"/>
                <a:gd name="connsiteX100" fmla="*/ 174262 w 638008"/>
                <a:gd name="connsiteY100" fmla="*/ 787321 h 928220"/>
                <a:gd name="connsiteX101" fmla="*/ 180928 w 638008"/>
                <a:gd name="connsiteY101" fmla="*/ 793986 h 928220"/>
                <a:gd name="connsiteX102" fmla="*/ 180928 w 638008"/>
                <a:gd name="connsiteY102" fmla="*/ 805410 h 928220"/>
                <a:gd name="connsiteX103" fmla="*/ 194259 w 638008"/>
                <a:gd name="connsiteY103" fmla="*/ 808266 h 928220"/>
                <a:gd name="connsiteX104" fmla="*/ 197116 w 638008"/>
                <a:gd name="connsiteY104" fmla="*/ 812074 h 928220"/>
                <a:gd name="connsiteX105" fmla="*/ 203782 w 638008"/>
                <a:gd name="connsiteY105" fmla="*/ 815882 h 928220"/>
                <a:gd name="connsiteX106" fmla="*/ 207591 w 638008"/>
                <a:gd name="connsiteY106" fmla="*/ 818738 h 928220"/>
                <a:gd name="connsiteX107" fmla="*/ 210448 w 638008"/>
                <a:gd name="connsiteY107" fmla="*/ 826354 h 928220"/>
                <a:gd name="connsiteX108" fmla="*/ 210448 w 638008"/>
                <a:gd name="connsiteY108" fmla="*/ 839682 h 928220"/>
                <a:gd name="connsiteX109" fmla="*/ 213304 w 638008"/>
                <a:gd name="connsiteY109" fmla="*/ 847299 h 928220"/>
                <a:gd name="connsiteX110" fmla="*/ 230445 w 638008"/>
                <a:gd name="connsiteY110" fmla="*/ 861579 h 928220"/>
                <a:gd name="connsiteX111" fmla="*/ 230445 w 638008"/>
                <a:gd name="connsiteY111" fmla="*/ 874907 h 928220"/>
                <a:gd name="connsiteX112" fmla="*/ 256156 w 638008"/>
                <a:gd name="connsiteY112" fmla="*/ 889188 h 928220"/>
                <a:gd name="connsiteX113" fmla="*/ 259965 w 638008"/>
                <a:gd name="connsiteY113" fmla="*/ 885380 h 928220"/>
                <a:gd name="connsiteX114" fmla="*/ 262822 w 638008"/>
                <a:gd name="connsiteY114" fmla="*/ 878715 h 928220"/>
                <a:gd name="connsiteX115" fmla="*/ 266630 w 638008"/>
                <a:gd name="connsiteY115" fmla="*/ 874907 h 928220"/>
                <a:gd name="connsiteX116" fmla="*/ 273296 w 638008"/>
                <a:gd name="connsiteY116" fmla="*/ 874907 h 928220"/>
                <a:gd name="connsiteX117" fmla="*/ 279962 w 638008"/>
                <a:gd name="connsiteY117" fmla="*/ 878715 h 928220"/>
                <a:gd name="connsiteX118" fmla="*/ 279962 w 638008"/>
                <a:gd name="connsiteY118" fmla="*/ 882523 h 928220"/>
                <a:gd name="connsiteX119" fmla="*/ 286628 w 638008"/>
                <a:gd name="connsiteY119" fmla="*/ 885380 h 928220"/>
                <a:gd name="connsiteX120" fmla="*/ 289485 w 638008"/>
                <a:gd name="connsiteY120" fmla="*/ 885380 h 928220"/>
                <a:gd name="connsiteX121" fmla="*/ 296150 w 638008"/>
                <a:gd name="connsiteY121" fmla="*/ 878715 h 928220"/>
                <a:gd name="connsiteX122" fmla="*/ 296150 w 638008"/>
                <a:gd name="connsiteY122" fmla="*/ 874907 h 928220"/>
                <a:gd name="connsiteX123" fmla="*/ 302816 w 638008"/>
                <a:gd name="connsiteY123" fmla="*/ 868243 h 928220"/>
                <a:gd name="connsiteX124" fmla="*/ 305673 w 638008"/>
                <a:gd name="connsiteY124" fmla="*/ 872051 h 928220"/>
                <a:gd name="connsiteX125" fmla="*/ 312339 w 638008"/>
                <a:gd name="connsiteY125" fmla="*/ 874907 h 928220"/>
                <a:gd name="connsiteX126" fmla="*/ 316147 w 638008"/>
                <a:gd name="connsiteY126" fmla="*/ 885380 h 928220"/>
                <a:gd name="connsiteX127" fmla="*/ 319004 w 638008"/>
                <a:gd name="connsiteY127" fmla="*/ 892996 h 928220"/>
                <a:gd name="connsiteX128" fmla="*/ 325670 w 638008"/>
                <a:gd name="connsiteY128" fmla="*/ 899660 h 928220"/>
                <a:gd name="connsiteX129" fmla="*/ 332336 w 638008"/>
                <a:gd name="connsiteY129" fmla="*/ 903468 h 928220"/>
                <a:gd name="connsiteX130" fmla="*/ 335192 w 638008"/>
                <a:gd name="connsiteY130" fmla="*/ 907276 h 928220"/>
                <a:gd name="connsiteX131" fmla="*/ 339002 w 638008"/>
                <a:gd name="connsiteY131" fmla="*/ 907276 h 928220"/>
                <a:gd name="connsiteX132" fmla="*/ 341858 w 638008"/>
                <a:gd name="connsiteY132" fmla="*/ 920604 h 928220"/>
                <a:gd name="connsiteX133" fmla="*/ 352333 w 638008"/>
                <a:gd name="connsiteY133" fmla="*/ 920604 h 928220"/>
                <a:gd name="connsiteX134" fmla="*/ 361855 w 638008"/>
                <a:gd name="connsiteY134" fmla="*/ 910132 h 928220"/>
                <a:gd name="connsiteX135" fmla="*/ 368521 w 638008"/>
                <a:gd name="connsiteY135" fmla="*/ 910132 h 928220"/>
                <a:gd name="connsiteX136" fmla="*/ 371378 w 638008"/>
                <a:gd name="connsiteY136" fmla="*/ 913940 h 928220"/>
                <a:gd name="connsiteX137" fmla="*/ 378044 w 638008"/>
                <a:gd name="connsiteY137" fmla="*/ 917748 h 928220"/>
                <a:gd name="connsiteX138" fmla="*/ 384710 w 638008"/>
                <a:gd name="connsiteY138" fmla="*/ 917748 h 928220"/>
                <a:gd name="connsiteX139" fmla="*/ 384710 w 638008"/>
                <a:gd name="connsiteY139" fmla="*/ 913940 h 928220"/>
                <a:gd name="connsiteX140" fmla="*/ 388519 w 638008"/>
                <a:gd name="connsiteY140" fmla="*/ 910132 h 928220"/>
                <a:gd name="connsiteX141" fmla="*/ 391376 w 638008"/>
                <a:gd name="connsiteY141" fmla="*/ 910132 h 928220"/>
                <a:gd name="connsiteX142" fmla="*/ 404707 w 638008"/>
                <a:gd name="connsiteY142" fmla="*/ 928221 h 928220"/>
                <a:gd name="connsiteX143" fmla="*/ 414229 w 638008"/>
                <a:gd name="connsiteY143" fmla="*/ 913940 h 928220"/>
                <a:gd name="connsiteX144" fmla="*/ 427561 w 638008"/>
                <a:gd name="connsiteY144" fmla="*/ 913940 h 928220"/>
                <a:gd name="connsiteX145" fmla="*/ 434227 w 638008"/>
                <a:gd name="connsiteY145" fmla="*/ 907276 h 928220"/>
                <a:gd name="connsiteX146" fmla="*/ 440893 w 638008"/>
                <a:gd name="connsiteY146" fmla="*/ 907276 h 928220"/>
                <a:gd name="connsiteX147" fmla="*/ 440893 w 638008"/>
                <a:gd name="connsiteY147" fmla="*/ 910132 h 928220"/>
                <a:gd name="connsiteX148" fmla="*/ 443749 w 638008"/>
                <a:gd name="connsiteY148" fmla="*/ 913940 h 928220"/>
                <a:gd name="connsiteX149" fmla="*/ 457080 w 638008"/>
                <a:gd name="connsiteY149" fmla="*/ 913940 h 928220"/>
                <a:gd name="connsiteX150" fmla="*/ 467556 w 638008"/>
                <a:gd name="connsiteY150" fmla="*/ 903468 h 928220"/>
                <a:gd name="connsiteX151" fmla="*/ 467556 w 638008"/>
                <a:gd name="connsiteY151" fmla="*/ 899660 h 928220"/>
                <a:gd name="connsiteX152" fmla="*/ 470412 w 638008"/>
                <a:gd name="connsiteY152" fmla="*/ 896804 h 928220"/>
                <a:gd name="connsiteX153" fmla="*/ 470412 w 638008"/>
                <a:gd name="connsiteY153" fmla="*/ 892996 h 928220"/>
                <a:gd name="connsiteX154" fmla="*/ 477078 w 638008"/>
                <a:gd name="connsiteY154" fmla="*/ 892996 h 928220"/>
                <a:gd name="connsiteX155" fmla="*/ 486601 w 638008"/>
                <a:gd name="connsiteY155" fmla="*/ 874907 h 928220"/>
                <a:gd name="connsiteX156" fmla="*/ 536118 w 638008"/>
                <a:gd name="connsiteY156" fmla="*/ 874907 h 928220"/>
                <a:gd name="connsiteX157" fmla="*/ 549449 w 638008"/>
                <a:gd name="connsiteY157" fmla="*/ 868243 h 928220"/>
                <a:gd name="connsiteX158" fmla="*/ 546592 w 638008"/>
                <a:gd name="connsiteY158" fmla="*/ 857771 h 928220"/>
                <a:gd name="connsiteX159" fmla="*/ 546592 w 638008"/>
                <a:gd name="connsiteY159" fmla="*/ 847299 h 928220"/>
                <a:gd name="connsiteX160" fmla="*/ 542783 w 638008"/>
                <a:gd name="connsiteY160" fmla="*/ 839682 h 928220"/>
                <a:gd name="connsiteX161" fmla="*/ 539926 w 638008"/>
                <a:gd name="connsiteY161" fmla="*/ 836827 h 928220"/>
                <a:gd name="connsiteX162" fmla="*/ 529452 w 638008"/>
                <a:gd name="connsiteY162" fmla="*/ 836827 h 928220"/>
                <a:gd name="connsiteX163" fmla="*/ 522786 w 638008"/>
                <a:gd name="connsiteY163" fmla="*/ 833019 h 928220"/>
                <a:gd name="connsiteX164" fmla="*/ 513264 w 638008"/>
                <a:gd name="connsiteY164" fmla="*/ 812074 h 928220"/>
                <a:gd name="connsiteX165" fmla="*/ 513264 w 638008"/>
                <a:gd name="connsiteY165" fmla="*/ 801602 h 928220"/>
                <a:gd name="connsiteX166" fmla="*/ 506598 w 638008"/>
                <a:gd name="connsiteY166" fmla="*/ 797794 h 928220"/>
                <a:gd name="connsiteX167" fmla="*/ 506598 w 638008"/>
                <a:gd name="connsiteY167" fmla="*/ 776849 h 928220"/>
                <a:gd name="connsiteX168" fmla="*/ 499932 w 638008"/>
                <a:gd name="connsiteY168" fmla="*/ 776849 h 928220"/>
                <a:gd name="connsiteX169" fmla="*/ 497075 w 638008"/>
                <a:gd name="connsiteY169" fmla="*/ 762569 h 928220"/>
                <a:gd name="connsiteX170" fmla="*/ 483744 w 638008"/>
                <a:gd name="connsiteY170" fmla="*/ 762569 h 928220"/>
                <a:gd name="connsiteX171" fmla="*/ 479935 w 638008"/>
                <a:gd name="connsiteY171" fmla="*/ 755905 h 928220"/>
                <a:gd name="connsiteX172" fmla="*/ 479935 w 638008"/>
                <a:gd name="connsiteY172" fmla="*/ 745432 h 928220"/>
                <a:gd name="connsiteX173" fmla="*/ 473269 w 638008"/>
                <a:gd name="connsiteY173" fmla="*/ 741624 h 928220"/>
                <a:gd name="connsiteX174" fmla="*/ 470412 w 638008"/>
                <a:gd name="connsiteY174" fmla="*/ 734960 h 928220"/>
                <a:gd name="connsiteX175" fmla="*/ 463746 w 638008"/>
                <a:gd name="connsiteY175" fmla="*/ 731152 h 928220"/>
                <a:gd name="connsiteX176" fmla="*/ 460890 w 638008"/>
                <a:gd name="connsiteY176" fmla="*/ 727344 h 928220"/>
                <a:gd name="connsiteX177" fmla="*/ 447558 w 638008"/>
                <a:gd name="connsiteY177" fmla="*/ 727344 h 928220"/>
                <a:gd name="connsiteX178" fmla="*/ 440893 w 638008"/>
                <a:gd name="connsiteY178" fmla="*/ 723536 h 928220"/>
                <a:gd name="connsiteX179" fmla="*/ 437083 w 638008"/>
                <a:gd name="connsiteY179" fmla="*/ 723536 h 928220"/>
                <a:gd name="connsiteX180" fmla="*/ 437083 w 638008"/>
                <a:gd name="connsiteY180" fmla="*/ 716872 h 928220"/>
                <a:gd name="connsiteX181" fmla="*/ 440893 w 638008"/>
                <a:gd name="connsiteY181" fmla="*/ 710208 h 928220"/>
                <a:gd name="connsiteX182" fmla="*/ 443749 w 638008"/>
                <a:gd name="connsiteY182" fmla="*/ 706400 h 928220"/>
                <a:gd name="connsiteX183" fmla="*/ 440893 w 638008"/>
                <a:gd name="connsiteY183" fmla="*/ 692119 h 928220"/>
                <a:gd name="connsiteX184" fmla="*/ 460890 w 638008"/>
                <a:gd name="connsiteY184" fmla="*/ 692119 h 928220"/>
                <a:gd name="connsiteX185" fmla="*/ 463746 w 638008"/>
                <a:gd name="connsiteY185" fmla="*/ 695927 h 928220"/>
                <a:gd name="connsiteX186" fmla="*/ 467556 w 638008"/>
                <a:gd name="connsiteY186" fmla="*/ 692119 h 928220"/>
                <a:gd name="connsiteX187" fmla="*/ 473269 w 638008"/>
                <a:gd name="connsiteY187" fmla="*/ 692119 h 928220"/>
                <a:gd name="connsiteX188" fmla="*/ 477078 w 638008"/>
                <a:gd name="connsiteY188" fmla="*/ 689263 h 928220"/>
                <a:gd name="connsiteX189" fmla="*/ 477078 w 638008"/>
                <a:gd name="connsiteY189" fmla="*/ 681647 h 928220"/>
                <a:gd name="connsiteX190" fmla="*/ 479935 w 638008"/>
                <a:gd name="connsiteY190" fmla="*/ 674983 h 928220"/>
                <a:gd name="connsiteX191" fmla="*/ 479935 w 638008"/>
                <a:gd name="connsiteY191" fmla="*/ 654038 h 928220"/>
                <a:gd name="connsiteX192" fmla="*/ 477078 w 638008"/>
                <a:gd name="connsiteY192" fmla="*/ 650230 h 928220"/>
                <a:gd name="connsiteX193" fmla="*/ 477078 w 638008"/>
                <a:gd name="connsiteY193" fmla="*/ 643566 h 928220"/>
                <a:gd name="connsiteX194" fmla="*/ 473269 w 638008"/>
                <a:gd name="connsiteY194" fmla="*/ 635950 h 928220"/>
                <a:gd name="connsiteX195" fmla="*/ 473269 w 638008"/>
                <a:gd name="connsiteY195" fmla="*/ 629286 h 928220"/>
                <a:gd name="connsiteX196" fmla="*/ 477078 w 638008"/>
                <a:gd name="connsiteY196" fmla="*/ 621670 h 928220"/>
                <a:gd name="connsiteX197" fmla="*/ 483744 w 638008"/>
                <a:gd name="connsiteY197" fmla="*/ 618814 h 928220"/>
                <a:gd name="connsiteX198" fmla="*/ 486601 w 638008"/>
                <a:gd name="connsiteY198" fmla="*/ 615005 h 928220"/>
                <a:gd name="connsiteX199" fmla="*/ 486601 w 638008"/>
                <a:gd name="connsiteY199" fmla="*/ 604533 h 928220"/>
                <a:gd name="connsiteX200" fmla="*/ 483744 w 638008"/>
                <a:gd name="connsiteY200" fmla="*/ 597869 h 928220"/>
                <a:gd name="connsiteX201" fmla="*/ 483744 w 638008"/>
                <a:gd name="connsiteY201" fmla="*/ 587397 h 928220"/>
                <a:gd name="connsiteX202" fmla="*/ 493266 w 638008"/>
                <a:gd name="connsiteY202" fmla="*/ 576925 h 928220"/>
                <a:gd name="connsiteX203" fmla="*/ 497075 w 638008"/>
                <a:gd name="connsiteY203" fmla="*/ 576925 h 928220"/>
                <a:gd name="connsiteX204" fmla="*/ 497075 w 638008"/>
                <a:gd name="connsiteY204" fmla="*/ 583589 h 928220"/>
                <a:gd name="connsiteX205" fmla="*/ 499932 w 638008"/>
                <a:gd name="connsiteY205" fmla="*/ 587397 h 928220"/>
                <a:gd name="connsiteX206" fmla="*/ 506598 w 638008"/>
                <a:gd name="connsiteY206" fmla="*/ 587397 h 928220"/>
                <a:gd name="connsiteX207" fmla="*/ 509454 w 638008"/>
                <a:gd name="connsiteY207" fmla="*/ 583589 h 928220"/>
                <a:gd name="connsiteX208" fmla="*/ 509454 w 638008"/>
                <a:gd name="connsiteY208" fmla="*/ 562644 h 928220"/>
                <a:gd name="connsiteX209" fmla="*/ 506598 w 638008"/>
                <a:gd name="connsiteY209" fmla="*/ 558836 h 928220"/>
                <a:gd name="connsiteX210" fmla="*/ 506598 w 638008"/>
                <a:gd name="connsiteY210" fmla="*/ 555028 h 928220"/>
                <a:gd name="connsiteX211" fmla="*/ 513264 w 638008"/>
                <a:gd name="connsiteY211" fmla="*/ 544556 h 928220"/>
                <a:gd name="connsiteX212" fmla="*/ 513264 w 638008"/>
                <a:gd name="connsiteY212" fmla="*/ 530276 h 928220"/>
                <a:gd name="connsiteX213" fmla="*/ 516120 w 638008"/>
                <a:gd name="connsiteY213" fmla="*/ 527420 h 928220"/>
                <a:gd name="connsiteX214" fmla="*/ 522786 w 638008"/>
                <a:gd name="connsiteY214" fmla="*/ 527420 h 928220"/>
                <a:gd name="connsiteX215" fmla="*/ 526595 w 638008"/>
                <a:gd name="connsiteY215" fmla="*/ 523612 h 928220"/>
                <a:gd name="connsiteX216" fmla="*/ 526595 w 638008"/>
                <a:gd name="connsiteY216" fmla="*/ 502667 h 928220"/>
                <a:gd name="connsiteX217" fmla="*/ 529452 w 638008"/>
                <a:gd name="connsiteY217" fmla="*/ 498859 h 928220"/>
                <a:gd name="connsiteX218" fmla="*/ 533261 w 638008"/>
                <a:gd name="connsiteY218" fmla="*/ 492195 h 928220"/>
                <a:gd name="connsiteX219" fmla="*/ 536118 w 638008"/>
                <a:gd name="connsiteY219" fmla="*/ 488387 h 928220"/>
                <a:gd name="connsiteX220" fmla="*/ 552306 w 638008"/>
                <a:gd name="connsiteY220" fmla="*/ 488387 h 928220"/>
                <a:gd name="connsiteX221" fmla="*/ 552306 w 638008"/>
                <a:gd name="connsiteY221" fmla="*/ 460778 h 928220"/>
                <a:gd name="connsiteX222" fmla="*/ 556115 w 638008"/>
                <a:gd name="connsiteY222" fmla="*/ 453162 h 928220"/>
                <a:gd name="connsiteX223" fmla="*/ 558971 w 638008"/>
                <a:gd name="connsiteY223" fmla="*/ 450306 h 928220"/>
                <a:gd name="connsiteX224" fmla="*/ 562781 w 638008"/>
                <a:gd name="connsiteY224" fmla="*/ 442690 h 928220"/>
                <a:gd name="connsiteX225" fmla="*/ 565637 w 638008"/>
                <a:gd name="connsiteY225" fmla="*/ 438882 h 928220"/>
                <a:gd name="connsiteX226" fmla="*/ 565637 w 638008"/>
                <a:gd name="connsiteY226" fmla="*/ 415081 h 928220"/>
                <a:gd name="connsiteX227" fmla="*/ 562781 w 638008"/>
                <a:gd name="connsiteY227" fmla="*/ 386520 h 928220"/>
                <a:gd name="connsiteX228" fmla="*/ 558971 w 638008"/>
                <a:gd name="connsiteY228" fmla="*/ 382712 h 928220"/>
                <a:gd name="connsiteX229" fmla="*/ 558971 w 638008"/>
                <a:gd name="connsiteY229" fmla="*/ 372240 h 928220"/>
                <a:gd name="connsiteX230" fmla="*/ 565637 w 638008"/>
                <a:gd name="connsiteY230" fmla="*/ 369384 h 928220"/>
                <a:gd name="connsiteX231" fmla="*/ 569447 w 638008"/>
                <a:gd name="connsiteY231" fmla="*/ 369384 h 928220"/>
                <a:gd name="connsiteX232" fmla="*/ 569447 w 638008"/>
                <a:gd name="connsiteY232" fmla="*/ 347488 h 928220"/>
                <a:gd name="connsiteX233" fmla="*/ 572303 w 638008"/>
                <a:gd name="connsiteY233" fmla="*/ 347488 h 928220"/>
                <a:gd name="connsiteX234" fmla="*/ 575160 w 638008"/>
                <a:gd name="connsiteY234" fmla="*/ 344631 h 928220"/>
                <a:gd name="connsiteX235" fmla="*/ 578969 w 638008"/>
                <a:gd name="connsiteY235" fmla="*/ 337015 h 928220"/>
                <a:gd name="connsiteX236" fmla="*/ 578969 w 638008"/>
                <a:gd name="connsiteY236" fmla="*/ 312263 h 928220"/>
                <a:gd name="connsiteX237" fmla="*/ 575160 w 638008"/>
                <a:gd name="connsiteY237" fmla="*/ 309407 h 928220"/>
                <a:gd name="connsiteX238" fmla="*/ 575160 w 638008"/>
                <a:gd name="connsiteY238" fmla="*/ 301791 h 928220"/>
                <a:gd name="connsiteX239" fmla="*/ 581826 w 638008"/>
                <a:gd name="connsiteY239" fmla="*/ 301791 h 928220"/>
                <a:gd name="connsiteX240" fmla="*/ 585634 w 638008"/>
                <a:gd name="connsiteY240" fmla="*/ 298935 h 928220"/>
                <a:gd name="connsiteX241" fmla="*/ 585634 w 638008"/>
                <a:gd name="connsiteY241" fmla="*/ 288462 h 928220"/>
                <a:gd name="connsiteX242" fmla="*/ 595157 w 638008"/>
                <a:gd name="connsiteY242" fmla="*/ 288462 h 928220"/>
                <a:gd name="connsiteX243" fmla="*/ 598966 w 638008"/>
                <a:gd name="connsiteY243" fmla="*/ 284654 h 928220"/>
                <a:gd name="connsiteX244" fmla="*/ 598966 w 638008"/>
                <a:gd name="connsiteY244" fmla="*/ 280846 h 928220"/>
                <a:gd name="connsiteX245" fmla="*/ 601823 w 638008"/>
                <a:gd name="connsiteY245" fmla="*/ 277990 h 928220"/>
                <a:gd name="connsiteX246" fmla="*/ 601823 w 638008"/>
                <a:gd name="connsiteY246" fmla="*/ 270374 h 928220"/>
                <a:gd name="connsiteX247" fmla="*/ 608489 w 638008"/>
                <a:gd name="connsiteY247" fmla="*/ 270374 h 928220"/>
                <a:gd name="connsiteX248" fmla="*/ 618011 w 638008"/>
                <a:gd name="connsiteY248" fmla="*/ 266566 h 928220"/>
                <a:gd name="connsiteX249" fmla="*/ 631343 w 638008"/>
                <a:gd name="connsiteY249" fmla="*/ 259902 h 928220"/>
                <a:gd name="connsiteX250" fmla="*/ 638008 w 638008"/>
                <a:gd name="connsiteY250" fmla="*/ 245621 h 928220"/>
                <a:gd name="connsiteX251" fmla="*/ 638008 w 638008"/>
                <a:gd name="connsiteY251" fmla="*/ 238957 h 928220"/>
                <a:gd name="connsiteX252" fmla="*/ 618011 w 638008"/>
                <a:gd name="connsiteY252" fmla="*/ 224677 h 928220"/>
                <a:gd name="connsiteX253" fmla="*/ 618011 w 638008"/>
                <a:gd name="connsiteY253" fmla="*/ 221821 h 928220"/>
                <a:gd name="connsiteX254" fmla="*/ 615155 w 638008"/>
                <a:gd name="connsiteY254" fmla="*/ 218013 h 928220"/>
                <a:gd name="connsiteX255" fmla="*/ 615155 w 638008"/>
                <a:gd name="connsiteY255" fmla="*/ 210396 h 928220"/>
                <a:gd name="connsiteX256" fmla="*/ 611345 w 638008"/>
                <a:gd name="connsiteY256" fmla="*/ 207540 h 928220"/>
                <a:gd name="connsiteX257" fmla="*/ 598966 w 638008"/>
                <a:gd name="connsiteY257" fmla="*/ 207540 h 928220"/>
                <a:gd name="connsiteX258" fmla="*/ 592300 w 638008"/>
                <a:gd name="connsiteY258" fmla="*/ 199924 h 928220"/>
                <a:gd name="connsiteX259" fmla="*/ 592300 w 638008"/>
                <a:gd name="connsiteY259" fmla="*/ 193260 h 928220"/>
                <a:gd name="connsiteX260" fmla="*/ 588492 w 638008"/>
                <a:gd name="connsiteY260" fmla="*/ 182788 h 928220"/>
                <a:gd name="connsiteX261" fmla="*/ 588492 w 638008"/>
                <a:gd name="connsiteY261" fmla="*/ 172316 h 928220"/>
                <a:gd name="connsiteX262" fmla="*/ 585634 w 638008"/>
                <a:gd name="connsiteY262" fmla="*/ 164700 h 928220"/>
                <a:gd name="connsiteX263" fmla="*/ 585634 w 638008"/>
                <a:gd name="connsiteY263" fmla="*/ 154227 h 928220"/>
                <a:gd name="connsiteX264" fmla="*/ 581826 w 638008"/>
                <a:gd name="connsiteY264" fmla="*/ 154227 h 928220"/>
                <a:gd name="connsiteX265" fmla="*/ 581826 w 638008"/>
                <a:gd name="connsiteY265" fmla="*/ 140899 h 928220"/>
                <a:gd name="connsiteX266" fmla="*/ 578969 w 638008"/>
                <a:gd name="connsiteY266" fmla="*/ 130427 h 928220"/>
                <a:gd name="connsiteX267" fmla="*/ 578969 w 638008"/>
                <a:gd name="connsiteY267" fmla="*/ 105674 h 928220"/>
                <a:gd name="connsiteX268" fmla="*/ 575160 w 638008"/>
                <a:gd name="connsiteY268" fmla="*/ 98058 h 928220"/>
                <a:gd name="connsiteX269" fmla="*/ 585634 w 638008"/>
                <a:gd name="connsiteY269" fmla="*/ 94250 h 928220"/>
                <a:gd name="connsiteX270" fmla="*/ 569447 w 638008"/>
                <a:gd name="connsiteY270" fmla="*/ 77113 h 928220"/>
                <a:gd name="connsiteX271" fmla="*/ 569447 w 638008"/>
                <a:gd name="connsiteY271" fmla="*/ 52361 h 928220"/>
                <a:gd name="connsiteX272" fmla="*/ 565637 w 638008"/>
                <a:gd name="connsiteY272" fmla="*/ 45697 h 928220"/>
                <a:gd name="connsiteX273" fmla="*/ 562781 w 638008"/>
                <a:gd name="connsiteY273" fmla="*/ 41889 h 928220"/>
                <a:gd name="connsiteX274" fmla="*/ 556115 w 638008"/>
                <a:gd name="connsiteY274" fmla="*/ 38081 h 928220"/>
                <a:gd name="connsiteX275" fmla="*/ 539926 w 638008"/>
                <a:gd name="connsiteY275" fmla="*/ 20944 h 928220"/>
                <a:gd name="connsiteX276" fmla="*/ 533261 w 638008"/>
                <a:gd name="connsiteY276" fmla="*/ 20944 h 928220"/>
                <a:gd name="connsiteX277" fmla="*/ 522786 w 638008"/>
                <a:gd name="connsiteY277" fmla="*/ 10472 h 928220"/>
                <a:gd name="connsiteX278" fmla="*/ 519929 w 638008"/>
                <a:gd name="connsiteY278" fmla="*/ 0 h 928220"/>
                <a:gd name="connsiteX279" fmla="*/ 506598 w 638008"/>
                <a:gd name="connsiteY279" fmla="*/ 14280 h 92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638008" h="928220">
                  <a:moveTo>
                    <a:pt x="490409" y="14280"/>
                  </a:moveTo>
                  <a:lnTo>
                    <a:pt x="490409" y="27609"/>
                  </a:lnTo>
                  <a:lnTo>
                    <a:pt x="486601" y="35225"/>
                  </a:lnTo>
                  <a:lnTo>
                    <a:pt x="483744" y="38081"/>
                  </a:lnTo>
                  <a:lnTo>
                    <a:pt x="473269" y="38081"/>
                  </a:lnTo>
                  <a:lnTo>
                    <a:pt x="470412" y="41889"/>
                  </a:lnTo>
                  <a:lnTo>
                    <a:pt x="463746" y="41889"/>
                  </a:lnTo>
                  <a:lnTo>
                    <a:pt x="457080" y="49505"/>
                  </a:lnTo>
                  <a:lnTo>
                    <a:pt x="450415" y="62833"/>
                  </a:lnTo>
                  <a:lnTo>
                    <a:pt x="447558" y="66641"/>
                  </a:lnTo>
                  <a:lnTo>
                    <a:pt x="437083" y="66641"/>
                  </a:lnTo>
                  <a:lnTo>
                    <a:pt x="434227" y="62833"/>
                  </a:lnTo>
                  <a:lnTo>
                    <a:pt x="430418" y="56169"/>
                  </a:lnTo>
                  <a:lnTo>
                    <a:pt x="427561" y="52361"/>
                  </a:lnTo>
                  <a:lnTo>
                    <a:pt x="361855" y="49505"/>
                  </a:lnTo>
                  <a:lnTo>
                    <a:pt x="361855" y="41889"/>
                  </a:lnTo>
                  <a:lnTo>
                    <a:pt x="358999" y="41889"/>
                  </a:lnTo>
                  <a:lnTo>
                    <a:pt x="348524" y="52361"/>
                  </a:lnTo>
                  <a:lnTo>
                    <a:pt x="115223" y="49505"/>
                  </a:lnTo>
                  <a:lnTo>
                    <a:pt x="115223" y="143755"/>
                  </a:lnTo>
                  <a:lnTo>
                    <a:pt x="75228" y="143755"/>
                  </a:lnTo>
                  <a:lnTo>
                    <a:pt x="79037" y="351296"/>
                  </a:lnTo>
                  <a:lnTo>
                    <a:pt x="72371" y="351296"/>
                  </a:lnTo>
                  <a:lnTo>
                    <a:pt x="65706" y="347488"/>
                  </a:lnTo>
                  <a:lnTo>
                    <a:pt x="42851" y="347488"/>
                  </a:lnTo>
                  <a:lnTo>
                    <a:pt x="36186" y="355104"/>
                  </a:lnTo>
                  <a:lnTo>
                    <a:pt x="39043" y="358912"/>
                  </a:lnTo>
                  <a:lnTo>
                    <a:pt x="39043" y="365576"/>
                  </a:lnTo>
                  <a:lnTo>
                    <a:pt x="42851" y="369384"/>
                  </a:lnTo>
                  <a:lnTo>
                    <a:pt x="42851" y="372240"/>
                  </a:lnTo>
                  <a:lnTo>
                    <a:pt x="39043" y="376048"/>
                  </a:lnTo>
                  <a:lnTo>
                    <a:pt x="32377" y="379856"/>
                  </a:lnTo>
                  <a:lnTo>
                    <a:pt x="26663" y="386520"/>
                  </a:lnTo>
                  <a:lnTo>
                    <a:pt x="26663" y="396993"/>
                  </a:lnTo>
                  <a:lnTo>
                    <a:pt x="19998" y="396993"/>
                  </a:lnTo>
                  <a:lnTo>
                    <a:pt x="22854" y="411273"/>
                  </a:lnTo>
                  <a:lnTo>
                    <a:pt x="26663" y="421745"/>
                  </a:lnTo>
                  <a:lnTo>
                    <a:pt x="16188" y="428410"/>
                  </a:lnTo>
                  <a:lnTo>
                    <a:pt x="6666" y="438882"/>
                  </a:lnTo>
                  <a:lnTo>
                    <a:pt x="9523" y="442690"/>
                  </a:lnTo>
                  <a:lnTo>
                    <a:pt x="16188" y="456970"/>
                  </a:lnTo>
                  <a:lnTo>
                    <a:pt x="16188" y="463634"/>
                  </a:lnTo>
                  <a:lnTo>
                    <a:pt x="9523" y="471250"/>
                  </a:lnTo>
                  <a:lnTo>
                    <a:pt x="2857" y="474106"/>
                  </a:lnTo>
                  <a:lnTo>
                    <a:pt x="0" y="481722"/>
                  </a:lnTo>
                  <a:lnTo>
                    <a:pt x="0" y="492195"/>
                  </a:lnTo>
                  <a:lnTo>
                    <a:pt x="2857" y="495051"/>
                  </a:lnTo>
                  <a:lnTo>
                    <a:pt x="9523" y="495051"/>
                  </a:lnTo>
                  <a:lnTo>
                    <a:pt x="13332" y="492195"/>
                  </a:lnTo>
                  <a:lnTo>
                    <a:pt x="19998" y="492195"/>
                  </a:lnTo>
                  <a:lnTo>
                    <a:pt x="22854" y="495051"/>
                  </a:lnTo>
                  <a:lnTo>
                    <a:pt x="22854" y="519803"/>
                  </a:lnTo>
                  <a:lnTo>
                    <a:pt x="32377" y="527420"/>
                  </a:lnTo>
                  <a:lnTo>
                    <a:pt x="22854" y="530276"/>
                  </a:lnTo>
                  <a:lnTo>
                    <a:pt x="26663" y="544556"/>
                  </a:lnTo>
                  <a:lnTo>
                    <a:pt x="29520" y="544556"/>
                  </a:lnTo>
                  <a:lnTo>
                    <a:pt x="36186" y="548364"/>
                  </a:lnTo>
                  <a:lnTo>
                    <a:pt x="42851" y="558836"/>
                  </a:lnTo>
                  <a:lnTo>
                    <a:pt x="45709" y="562644"/>
                  </a:lnTo>
                  <a:lnTo>
                    <a:pt x="45709" y="565501"/>
                  </a:lnTo>
                  <a:lnTo>
                    <a:pt x="39043" y="565501"/>
                  </a:lnTo>
                  <a:lnTo>
                    <a:pt x="39043" y="579781"/>
                  </a:lnTo>
                  <a:lnTo>
                    <a:pt x="56183" y="597869"/>
                  </a:lnTo>
                  <a:lnTo>
                    <a:pt x="59040" y="604533"/>
                  </a:lnTo>
                  <a:lnTo>
                    <a:pt x="65706" y="611197"/>
                  </a:lnTo>
                  <a:lnTo>
                    <a:pt x="68562" y="621670"/>
                  </a:lnTo>
                  <a:lnTo>
                    <a:pt x="72371" y="629286"/>
                  </a:lnTo>
                  <a:lnTo>
                    <a:pt x="72371" y="646422"/>
                  </a:lnTo>
                  <a:lnTo>
                    <a:pt x="68562" y="650230"/>
                  </a:lnTo>
                  <a:lnTo>
                    <a:pt x="65706" y="656895"/>
                  </a:lnTo>
                  <a:lnTo>
                    <a:pt x="62849" y="660703"/>
                  </a:lnTo>
                  <a:lnTo>
                    <a:pt x="62849" y="664511"/>
                  </a:lnTo>
                  <a:lnTo>
                    <a:pt x="65706" y="668319"/>
                  </a:lnTo>
                  <a:lnTo>
                    <a:pt x="68562" y="668319"/>
                  </a:lnTo>
                  <a:lnTo>
                    <a:pt x="65706" y="678791"/>
                  </a:lnTo>
                  <a:lnTo>
                    <a:pt x="92368" y="681647"/>
                  </a:lnTo>
                  <a:lnTo>
                    <a:pt x="92368" y="699736"/>
                  </a:lnTo>
                  <a:lnTo>
                    <a:pt x="105700" y="706400"/>
                  </a:lnTo>
                  <a:lnTo>
                    <a:pt x="121889" y="706400"/>
                  </a:lnTo>
                  <a:lnTo>
                    <a:pt x="121889" y="716872"/>
                  </a:lnTo>
                  <a:lnTo>
                    <a:pt x="124745" y="716872"/>
                  </a:lnTo>
                  <a:lnTo>
                    <a:pt x="131411" y="720680"/>
                  </a:lnTo>
                  <a:lnTo>
                    <a:pt x="138076" y="727344"/>
                  </a:lnTo>
                  <a:lnTo>
                    <a:pt x="138076" y="731152"/>
                  </a:lnTo>
                  <a:lnTo>
                    <a:pt x="135220" y="731152"/>
                  </a:lnTo>
                  <a:lnTo>
                    <a:pt x="135220" y="734960"/>
                  </a:lnTo>
                  <a:lnTo>
                    <a:pt x="131411" y="734960"/>
                  </a:lnTo>
                  <a:lnTo>
                    <a:pt x="131411" y="737816"/>
                  </a:lnTo>
                  <a:lnTo>
                    <a:pt x="138076" y="745432"/>
                  </a:lnTo>
                  <a:lnTo>
                    <a:pt x="144742" y="748288"/>
                  </a:lnTo>
                  <a:lnTo>
                    <a:pt x="147599" y="748288"/>
                  </a:lnTo>
                  <a:lnTo>
                    <a:pt x="154265" y="752097"/>
                  </a:lnTo>
                  <a:lnTo>
                    <a:pt x="160931" y="759713"/>
                  </a:lnTo>
                  <a:lnTo>
                    <a:pt x="164740" y="766377"/>
                  </a:lnTo>
                  <a:lnTo>
                    <a:pt x="167597" y="770185"/>
                  </a:lnTo>
                  <a:lnTo>
                    <a:pt x="167597" y="773041"/>
                  </a:lnTo>
                  <a:lnTo>
                    <a:pt x="178071" y="773041"/>
                  </a:lnTo>
                  <a:lnTo>
                    <a:pt x="180928" y="776849"/>
                  </a:lnTo>
                  <a:lnTo>
                    <a:pt x="180928" y="783513"/>
                  </a:lnTo>
                  <a:lnTo>
                    <a:pt x="174262" y="783513"/>
                  </a:lnTo>
                  <a:lnTo>
                    <a:pt x="174262" y="787321"/>
                  </a:lnTo>
                  <a:lnTo>
                    <a:pt x="180928" y="793986"/>
                  </a:lnTo>
                  <a:lnTo>
                    <a:pt x="180928" y="805410"/>
                  </a:lnTo>
                  <a:lnTo>
                    <a:pt x="194259" y="808266"/>
                  </a:lnTo>
                  <a:lnTo>
                    <a:pt x="197116" y="812074"/>
                  </a:lnTo>
                  <a:lnTo>
                    <a:pt x="203782" y="815882"/>
                  </a:lnTo>
                  <a:lnTo>
                    <a:pt x="207591" y="818738"/>
                  </a:lnTo>
                  <a:lnTo>
                    <a:pt x="210448" y="826354"/>
                  </a:lnTo>
                  <a:lnTo>
                    <a:pt x="210448" y="839682"/>
                  </a:lnTo>
                  <a:lnTo>
                    <a:pt x="213304" y="847299"/>
                  </a:lnTo>
                  <a:lnTo>
                    <a:pt x="230445" y="861579"/>
                  </a:lnTo>
                  <a:lnTo>
                    <a:pt x="230445" y="874907"/>
                  </a:lnTo>
                  <a:lnTo>
                    <a:pt x="256156" y="889188"/>
                  </a:lnTo>
                  <a:lnTo>
                    <a:pt x="259965" y="885380"/>
                  </a:lnTo>
                  <a:lnTo>
                    <a:pt x="262822" y="878715"/>
                  </a:lnTo>
                  <a:lnTo>
                    <a:pt x="266630" y="874907"/>
                  </a:lnTo>
                  <a:lnTo>
                    <a:pt x="273296" y="874907"/>
                  </a:lnTo>
                  <a:lnTo>
                    <a:pt x="279962" y="878715"/>
                  </a:lnTo>
                  <a:lnTo>
                    <a:pt x="279962" y="882523"/>
                  </a:lnTo>
                  <a:lnTo>
                    <a:pt x="286628" y="885380"/>
                  </a:lnTo>
                  <a:lnTo>
                    <a:pt x="289485" y="885380"/>
                  </a:lnTo>
                  <a:lnTo>
                    <a:pt x="296150" y="878715"/>
                  </a:lnTo>
                  <a:lnTo>
                    <a:pt x="296150" y="874907"/>
                  </a:lnTo>
                  <a:lnTo>
                    <a:pt x="302816" y="868243"/>
                  </a:lnTo>
                  <a:lnTo>
                    <a:pt x="305673" y="872051"/>
                  </a:lnTo>
                  <a:lnTo>
                    <a:pt x="312339" y="874907"/>
                  </a:lnTo>
                  <a:lnTo>
                    <a:pt x="316147" y="885380"/>
                  </a:lnTo>
                  <a:lnTo>
                    <a:pt x="319004" y="892996"/>
                  </a:lnTo>
                  <a:lnTo>
                    <a:pt x="325670" y="899660"/>
                  </a:lnTo>
                  <a:lnTo>
                    <a:pt x="332336" y="903468"/>
                  </a:lnTo>
                  <a:lnTo>
                    <a:pt x="335192" y="907276"/>
                  </a:lnTo>
                  <a:lnTo>
                    <a:pt x="339002" y="907276"/>
                  </a:lnTo>
                  <a:lnTo>
                    <a:pt x="341858" y="920604"/>
                  </a:lnTo>
                  <a:lnTo>
                    <a:pt x="352333" y="920604"/>
                  </a:lnTo>
                  <a:lnTo>
                    <a:pt x="361855" y="910132"/>
                  </a:lnTo>
                  <a:lnTo>
                    <a:pt x="368521" y="910132"/>
                  </a:lnTo>
                  <a:lnTo>
                    <a:pt x="371378" y="913940"/>
                  </a:lnTo>
                  <a:lnTo>
                    <a:pt x="378044" y="917748"/>
                  </a:lnTo>
                  <a:lnTo>
                    <a:pt x="384710" y="917748"/>
                  </a:lnTo>
                  <a:lnTo>
                    <a:pt x="384710" y="913940"/>
                  </a:lnTo>
                  <a:lnTo>
                    <a:pt x="388519" y="910132"/>
                  </a:lnTo>
                  <a:lnTo>
                    <a:pt x="391376" y="910132"/>
                  </a:lnTo>
                  <a:lnTo>
                    <a:pt x="404707" y="928221"/>
                  </a:lnTo>
                  <a:lnTo>
                    <a:pt x="414229" y="913940"/>
                  </a:lnTo>
                  <a:lnTo>
                    <a:pt x="427561" y="913940"/>
                  </a:lnTo>
                  <a:lnTo>
                    <a:pt x="434227" y="907276"/>
                  </a:lnTo>
                  <a:lnTo>
                    <a:pt x="440893" y="907276"/>
                  </a:lnTo>
                  <a:lnTo>
                    <a:pt x="440893" y="910132"/>
                  </a:lnTo>
                  <a:lnTo>
                    <a:pt x="443749" y="913940"/>
                  </a:lnTo>
                  <a:lnTo>
                    <a:pt x="457080" y="913940"/>
                  </a:lnTo>
                  <a:lnTo>
                    <a:pt x="467556" y="903468"/>
                  </a:lnTo>
                  <a:lnTo>
                    <a:pt x="467556" y="899660"/>
                  </a:lnTo>
                  <a:lnTo>
                    <a:pt x="470412" y="896804"/>
                  </a:lnTo>
                  <a:lnTo>
                    <a:pt x="470412" y="892996"/>
                  </a:lnTo>
                  <a:lnTo>
                    <a:pt x="477078" y="892996"/>
                  </a:lnTo>
                  <a:lnTo>
                    <a:pt x="486601" y="874907"/>
                  </a:lnTo>
                  <a:lnTo>
                    <a:pt x="536118" y="874907"/>
                  </a:lnTo>
                  <a:lnTo>
                    <a:pt x="549449" y="868243"/>
                  </a:lnTo>
                  <a:lnTo>
                    <a:pt x="546592" y="857771"/>
                  </a:lnTo>
                  <a:lnTo>
                    <a:pt x="546592" y="847299"/>
                  </a:lnTo>
                  <a:lnTo>
                    <a:pt x="542783" y="839682"/>
                  </a:lnTo>
                  <a:lnTo>
                    <a:pt x="539926" y="836827"/>
                  </a:lnTo>
                  <a:lnTo>
                    <a:pt x="529452" y="836827"/>
                  </a:lnTo>
                  <a:lnTo>
                    <a:pt x="522786" y="833019"/>
                  </a:lnTo>
                  <a:lnTo>
                    <a:pt x="513264" y="812074"/>
                  </a:lnTo>
                  <a:lnTo>
                    <a:pt x="513264" y="801602"/>
                  </a:lnTo>
                  <a:lnTo>
                    <a:pt x="506598" y="797794"/>
                  </a:lnTo>
                  <a:lnTo>
                    <a:pt x="506598" y="776849"/>
                  </a:lnTo>
                  <a:lnTo>
                    <a:pt x="499932" y="776849"/>
                  </a:lnTo>
                  <a:lnTo>
                    <a:pt x="497075" y="762569"/>
                  </a:lnTo>
                  <a:lnTo>
                    <a:pt x="483744" y="762569"/>
                  </a:lnTo>
                  <a:lnTo>
                    <a:pt x="479935" y="755905"/>
                  </a:lnTo>
                  <a:lnTo>
                    <a:pt x="479935" y="745432"/>
                  </a:lnTo>
                  <a:lnTo>
                    <a:pt x="473269" y="741624"/>
                  </a:lnTo>
                  <a:lnTo>
                    <a:pt x="470412" y="734960"/>
                  </a:lnTo>
                  <a:lnTo>
                    <a:pt x="463746" y="731152"/>
                  </a:lnTo>
                  <a:lnTo>
                    <a:pt x="460890" y="727344"/>
                  </a:lnTo>
                  <a:lnTo>
                    <a:pt x="447558" y="727344"/>
                  </a:lnTo>
                  <a:lnTo>
                    <a:pt x="440893" y="723536"/>
                  </a:lnTo>
                  <a:lnTo>
                    <a:pt x="437083" y="723536"/>
                  </a:lnTo>
                  <a:lnTo>
                    <a:pt x="437083" y="716872"/>
                  </a:lnTo>
                  <a:lnTo>
                    <a:pt x="440893" y="710208"/>
                  </a:lnTo>
                  <a:lnTo>
                    <a:pt x="443749" y="706400"/>
                  </a:lnTo>
                  <a:lnTo>
                    <a:pt x="440893" y="692119"/>
                  </a:lnTo>
                  <a:lnTo>
                    <a:pt x="460890" y="692119"/>
                  </a:lnTo>
                  <a:lnTo>
                    <a:pt x="463746" y="695927"/>
                  </a:lnTo>
                  <a:lnTo>
                    <a:pt x="467556" y="692119"/>
                  </a:lnTo>
                  <a:lnTo>
                    <a:pt x="473269" y="692119"/>
                  </a:lnTo>
                  <a:lnTo>
                    <a:pt x="477078" y="689263"/>
                  </a:lnTo>
                  <a:lnTo>
                    <a:pt x="477078" y="681647"/>
                  </a:lnTo>
                  <a:lnTo>
                    <a:pt x="479935" y="674983"/>
                  </a:lnTo>
                  <a:lnTo>
                    <a:pt x="479935" y="654038"/>
                  </a:lnTo>
                  <a:lnTo>
                    <a:pt x="477078" y="650230"/>
                  </a:lnTo>
                  <a:lnTo>
                    <a:pt x="477078" y="643566"/>
                  </a:lnTo>
                  <a:lnTo>
                    <a:pt x="473269" y="635950"/>
                  </a:lnTo>
                  <a:lnTo>
                    <a:pt x="473269" y="629286"/>
                  </a:lnTo>
                  <a:lnTo>
                    <a:pt x="477078" y="621670"/>
                  </a:lnTo>
                  <a:lnTo>
                    <a:pt x="483744" y="618814"/>
                  </a:lnTo>
                  <a:lnTo>
                    <a:pt x="486601" y="615005"/>
                  </a:lnTo>
                  <a:lnTo>
                    <a:pt x="486601" y="604533"/>
                  </a:lnTo>
                  <a:lnTo>
                    <a:pt x="483744" y="597869"/>
                  </a:lnTo>
                  <a:lnTo>
                    <a:pt x="483744" y="587397"/>
                  </a:lnTo>
                  <a:lnTo>
                    <a:pt x="493266" y="576925"/>
                  </a:lnTo>
                  <a:lnTo>
                    <a:pt x="497075" y="576925"/>
                  </a:lnTo>
                  <a:lnTo>
                    <a:pt x="497075" y="583589"/>
                  </a:lnTo>
                  <a:lnTo>
                    <a:pt x="499932" y="587397"/>
                  </a:lnTo>
                  <a:lnTo>
                    <a:pt x="506598" y="587397"/>
                  </a:lnTo>
                  <a:lnTo>
                    <a:pt x="509454" y="583589"/>
                  </a:lnTo>
                  <a:lnTo>
                    <a:pt x="509454" y="562644"/>
                  </a:lnTo>
                  <a:lnTo>
                    <a:pt x="506598" y="558836"/>
                  </a:lnTo>
                  <a:lnTo>
                    <a:pt x="506598" y="555028"/>
                  </a:lnTo>
                  <a:lnTo>
                    <a:pt x="513264" y="544556"/>
                  </a:lnTo>
                  <a:lnTo>
                    <a:pt x="513264" y="530276"/>
                  </a:lnTo>
                  <a:lnTo>
                    <a:pt x="516120" y="527420"/>
                  </a:lnTo>
                  <a:lnTo>
                    <a:pt x="522786" y="527420"/>
                  </a:lnTo>
                  <a:lnTo>
                    <a:pt x="526595" y="523612"/>
                  </a:lnTo>
                  <a:lnTo>
                    <a:pt x="526595" y="502667"/>
                  </a:lnTo>
                  <a:lnTo>
                    <a:pt x="529452" y="498859"/>
                  </a:lnTo>
                  <a:lnTo>
                    <a:pt x="533261" y="492195"/>
                  </a:lnTo>
                  <a:lnTo>
                    <a:pt x="536118" y="488387"/>
                  </a:lnTo>
                  <a:lnTo>
                    <a:pt x="552306" y="488387"/>
                  </a:lnTo>
                  <a:lnTo>
                    <a:pt x="552306" y="460778"/>
                  </a:lnTo>
                  <a:lnTo>
                    <a:pt x="556115" y="453162"/>
                  </a:lnTo>
                  <a:lnTo>
                    <a:pt x="558971" y="450306"/>
                  </a:lnTo>
                  <a:lnTo>
                    <a:pt x="562781" y="442690"/>
                  </a:lnTo>
                  <a:lnTo>
                    <a:pt x="565637" y="438882"/>
                  </a:lnTo>
                  <a:lnTo>
                    <a:pt x="565637" y="415081"/>
                  </a:lnTo>
                  <a:lnTo>
                    <a:pt x="562781" y="386520"/>
                  </a:lnTo>
                  <a:lnTo>
                    <a:pt x="558971" y="382712"/>
                  </a:lnTo>
                  <a:lnTo>
                    <a:pt x="558971" y="372240"/>
                  </a:lnTo>
                  <a:lnTo>
                    <a:pt x="565637" y="369384"/>
                  </a:lnTo>
                  <a:lnTo>
                    <a:pt x="569447" y="369384"/>
                  </a:lnTo>
                  <a:lnTo>
                    <a:pt x="569447" y="347488"/>
                  </a:lnTo>
                  <a:lnTo>
                    <a:pt x="572303" y="347488"/>
                  </a:lnTo>
                  <a:lnTo>
                    <a:pt x="575160" y="344631"/>
                  </a:lnTo>
                  <a:lnTo>
                    <a:pt x="578969" y="337015"/>
                  </a:lnTo>
                  <a:lnTo>
                    <a:pt x="578969" y="312263"/>
                  </a:lnTo>
                  <a:lnTo>
                    <a:pt x="575160" y="309407"/>
                  </a:lnTo>
                  <a:lnTo>
                    <a:pt x="575160" y="301791"/>
                  </a:lnTo>
                  <a:lnTo>
                    <a:pt x="581826" y="301791"/>
                  </a:lnTo>
                  <a:lnTo>
                    <a:pt x="585634" y="298935"/>
                  </a:lnTo>
                  <a:lnTo>
                    <a:pt x="585634" y="288462"/>
                  </a:lnTo>
                  <a:lnTo>
                    <a:pt x="595157" y="288462"/>
                  </a:lnTo>
                  <a:lnTo>
                    <a:pt x="598966" y="284654"/>
                  </a:lnTo>
                  <a:lnTo>
                    <a:pt x="598966" y="280846"/>
                  </a:lnTo>
                  <a:lnTo>
                    <a:pt x="601823" y="277990"/>
                  </a:lnTo>
                  <a:lnTo>
                    <a:pt x="601823" y="270374"/>
                  </a:lnTo>
                  <a:lnTo>
                    <a:pt x="608489" y="270374"/>
                  </a:lnTo>
                  <a:lnTo>
                    <a:pt x="618011" y="266566"/>
                  </a:lnTo>
                  <a:lnTo>
                    <a:pt x="631343" y="259902"/>
                  </a:lnTo>
                  <a:lnTo>
                    <a:pt x="638008" y="245621"/>
                  </a:lnTo>
                  <a:lnTo>
                    <a:pt x="638008" y="238957"/>
                  </a:lnTo>
                  <a:lnTo>
                    <a:pt x="618011" y="224677"/>
                  </a:lnTo>
                  <a:lnTo>
                    <a:pt x="618011" y="221821"/>
                  </a:lnTo>
                  <a:lnTo>
                    <a:pt x="615155" y="218013"/>
                  </a:lnTo>
                  <a:lnTo>
                    <a:pt x="615155" y="210396"/>
                  </a:lnTo>
                  <a:lnTo>
                    <a:pt x="611345" y="207540"/>
                  </a:lnTo>
                  <a:lnTo>
                    <a:pt x="598966" y="207540"/>
                  </a:lnTo>
                  <a:lnTo>
                    <a:pt x="592300" y="199924"/>
                  </a:lnTo>
                  <a:lnTo>
                    <a:pt x="592300" y="193260"/>
                  </a:lnTo>
                  <a:lnTo>
                    <a:pt x="588492" y="182788"/>
                  </a:lnTo>
                  <a:lnTo>
                    <a:pt x="588492" y="172316"/>
                  </a:lnTo>
                  <a:lnTo>
                    <a:pt x="585634" y="164700"/>
                  </a:lnTo>
                  <a:lnTo>
                    <a:pt x="585634" y="154227"/>
                  </a:lnTo>
                  <a:lnTo>
                    <a:pt x="581826" y="154227"/>
                  </a:lnTo>
                  <a:lnTo>
                    <a:pt x="581826" y="140899"/>
                  </a:lnTo>
                  <a:lnTo>
                    <a:pt x="578969" y="130427"/>
                  </a:lnTo>
                  <a:lnTo>
                    <a:pt x="578969" y="105674"/>
                  </a:lnTo>
                  <a:lnTo>
                    <a:pt x="575160" y="98058"/>
                  </a:lnTo>
                  <a:lnTo>
                    <a:pt x="585634" y="94250"/>
                  </a:lnTo>
                  <a:lnTo>
                    <a:pt x="569447" y="77113"/>
                  </a:lnTo>
                  <a:lnTo>
                    <a:pt x="569447" y="52361"/>
                  </a:lnTo>
                  <a:lnTo>
                    <a:pt x="565637" y="45697"/>
                  </a:lnTo>
                  <a:lnTo>
                    <a:pt x="562781" y="41889"/>
                  </a:lnTo>
                  <a:lnTo>
                    <a:pt x="556115" y="38081"/>
                  </a:lnTo>
                  <a:lnTo>
                    <a:pt x="539926" y="20944"/>
                  </a:lnTo>
                  <a:lnTo>
                    <a:pt x="533261" y="20944"/>
                  </a:lnTo>
                  <a:lnTo>
                    <a:pt x="522786" y="10472"/>
                  </a:lnTo>
                  <a:lnTo>
                    <a:pt x="519929" y="0"/>
                  </a:lnTo>
                  <a:lnTo>
                    <a:pt x="506598" y="14280"/>
                  </a:lnTo>
                  <a:close/>
                </a:path>
              </a:pathLst>
            </a:custGeom>
            <a:noFill/>
            <a:ln w="2379" cap="flat">
              <a:solidFill>
                <a:srgbClr val="FFFFFF"/>
              </a:solidFill>
              <a:prstDash val="solid"/>
              <a:round/>
            </a:ln>
          </p:spPr>
          <p:txBody>
            <a:bodyPr rtlCol="0" anchor="ctr"/>
            <a:lstStyle/>
            <a:p>
              <a:endParaRPr lang="en-US" noProof="0" dirty="0"/>
            </a:p>
          </p:txBody>
        </p:sp>
        <p:sp>
          <p:nvSpPr>
            <p:cNvPr id="6198" name="Serbest Form 6197">
              <a:extLst>
                <a:ext uri="{FF2B5EF4-FFF2-40B4-BE49-F238E27FC236}">
                  <a16:creationId xmlns:a16="http://schemas.microsoft.com/office/drawing/2014/main" id="{BFBDCA31-8F4A-0840-BD14-A1FAF9F73D06}"/>
                </a:ext>
              </a:extLst>
            </p:cNvPr>
            <p:cNvSpPr/>
            <p:nvPr/>
          </p:nvSpPr>
          <p:spPr>
            <a:xfrm>
              <a:off x="8707072" y="3521346"/>
              <a:ext cx="96177" cy="174219"/>
            </a:xfrm>
            <a:custGeom>
              <a:avLst/>
              <a:gdLst>
                <a:gd name="connsiteX0" fmla="*/ 13331 w 96177"/>
                <a:gd name="connsiteY0" fmla="*/ 3808 h 174219"/>
                <a:gd name="connsiteX1" fmla="*/ 19997 w 96177"/>
                <a:gd name="connsiteY1" fmla="*/ 0 h 174219"/>
                <a:gd name="connsiteX2" fmla="*/ 26663 w 96177"/>
                <a:gd name="connsiteY2" fmla="*/ 0 h 174219"/>
                <a:gd name="connsiteX3" fmla="*/ 36185 w 96177"/>
                <a:gd name="connsiteY3" fmla="*/ 3808 h 174219"/>
                <a:gd name="connsiteX4" fmla="*/ 42851 w 96177"/>
                <a:gd name="connsiteY4" fmla="*/ 6664 h 174219"/>
                <a:gd name="connsiteX5" fmla="*/ 62848 w 96177"/>
                <a:gd name="connsiteY5" fmla="*/ 37129 h 174219"/>
                <a:gd name="connsiteX6" fmla="*/ 73323 w 96177"/>
                <a:gd name="connsiteY6" fmla="*/ 47601 h 174219"/>
                <a:gd name="connsiteX7" fmla="*/ 69514 w 96177"/>
                <a:gd name="connsiteY7" fmla="*/ 68545 h 174219"/>
                <a:gd name="connsiteX8" fmla="*/ 83798 w 96177"/>
                <a:gd name="connsiteY8" fmla="*/ 64737 h 174219"/>
                <a:gd name="connsiteX9" fmla="*/ 86655 w 96177"/>
                <a:gd name="connsiteY9" fmla="*/ 95202 h 174219"/>
                <a:gd name="connsiteX10" fmla="*/ 89511 w 96177"/>
                <a:gd name="connsiteY10" fmla="*/ 99010 h 174219"/>
                <a:gd name="connsiteX11" fmla="*/ 93320 w 96177"/>
                <a:gd name="connsiteY11" fmla="*/ 112338 h 174219"/>
                <a:gd name="connsiteX12" fmla="*/ 96177 w 96177"/>
                <a:gd name="connsiteY12" fmla="*/ 129475 h 174219"/>
                <a:gd name="connsiteX13" fmla="*/ 96177 w 96177"/>
                <a:gd name="connsiteY13" fmla="*/ 146611 h 174219"/>
                <a:gd name="connsiteX14" fmla="*/ 86655 w 96177"/>
                <a:gd name="connsiteY14" fmla="*/ 157083 h 174219"/>
                <a:gd name="connsiteX15" fmla="*/ 66658 w 96177"/>
                <a:gd name="connsiteY15" fmla="*/ 167555 h 174219"/>
                <a:gd name="connsiteX16" fmla="*/ 46660 w 96177"/>
                <a:gd name="connsiteY16" fmla="*/ 174220 h 174219"/>
                <a:gd name="connsiteX17" fmla="*/ 26663 w 96177"/>
                <a:gd name="connsiteY17" fmla="*/ 174220 h 174219"/>
                <a:gd name="connsiteX18" fmla="*/ 13331 w 96177"/>
                <a:gd name="connsiteY18" fmla="*/ 159939 h 174219"/>
                <a:gd name="connsiteX19" fmla="*/ 6666 w 96177"/>
                <a:gd name="connsiteY19" fmla="*/ 136139 h 174219"/>
                <a:gd name="connsiteX20" fmla="*/ 0 w 96177"/>
                <a:gd name="connsiteY20" fmla="*/ 109482 h 174219"/>
                <a:gd name="connsiteX21" fmla="*/ 0 w 96177"/>
                <a:gd name="connsiteY21" fmla="*/ 88538 h 174219"/>
                <a:gd name="connsiteX22" fmla="*/ 6666 w 96177"/>
                <a:gd name="connsiteY22" fmla="*/ 79018 h 174219"/>
                <a:gd name="connsiteX23" fmla="*/ 9523 w 96177"/>
                <a:gd name="connsiteY23" fmla="*/ 75210 h 174219"/>
                <a:gd name="connsiteX24" fmla="*/ 13331 w 96177"/>
                <a:gd name="connsiteY24" fmla="*/ 68545 h 174219"/>
                <a:gd name="connsiteX25" fmla="*/ 16188 w 96177"/>
                <a:gd name="connsiteY25" fmla="*/ 58073 h 174219"/>
                <a:gd name="connsiteX26" fmla="*/ 16188 w 96177"/>
                <a:gd name="connsiteY26" fmla="*/ 44745 h 174219"/>
                <a:gd name="connsiteX27" fmla="*/ 0 w 96177"/>
                <a:gd name="connsiteY27" fmla="*/ 20944 h 174219"/>
                <a:gd name="connsiteX28" fmla="*/ 13331 w 96177"/>
                <a:gd name="connsiteY28" fmla="*/ 20944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177" h="174219">
                  <a:moveTo>
                    <a:pt x="13331" y="3808"/>
                  </a:moveTo>
                  <a:lnTo>
                    <a:pt x="19997" y="0"/>
                  </a:lnTo>
                  <a:lnTo>
                    <a:pt x="26663" y="0"/>
                  </a:lnTo>
                  <a:lnTo>
                    <a:pt x="36185" y="3808"/>
                  </a:lnTo>
                  <a:lnTo>
                    <a:pt x="42851" y="6664"/>
                  </a:lnTo>
                  <a:lnTo>
                    <a:pt x="62848" y="37129"/>
                  </a:lnTo>
                  <a:lnTo>
                    <a:pt x="73323" y="47601"/>
                  </a:lnTo>
                  <a:lnTo>
                    <a:pt x="69514" y="68545"/>
                  </a:lnTo>
                  <a:lnTo>
                    <a:pt x="83798" y="64737"/>
                  </a:lnTo>
                  <a:lnTo>
                    <a:pt x="86655" y="95202"/>
                  </a:lnTo>
                  <a:lnTo>
                    <a:pt x="89511" y="99010"/>
                  </a:lnTo>
                  <a:lnTo>
                    <a:pt x="93320" y="112338"/>
                  </a:lnTo>
                  <a:lnTo>
                    <a:pt x="96177" y="129475"/>
                  </a:lnTo>
                  <a:lnTo>
                    <a:pt x="96177" y="146611"/>
                  </a:lnTo>
                  <a:lnTo>
                    <a:pt x="86655" y="157083"/>
                  </a:lnTo>
                  <a:lnTo>
                    <a:pt x="66658" y="167555"/>
                  </a:lnTo>
                  <a:lnTo>
                    <a:pt x="46660" y="174220"/>
                  </a:lnTo>
                  <a:lnTo>
                    <a:pt x="26663" y="174220"/>
                  </a:lnTo>
                  <a:lnTo>
                    <a:pt x="13331" y="159939"/>
                  </a:lnTo>
                  <a:lnTo>
                    <a:pt x="6666" y="136139"/>
                  </a:lnTo>
                  <a:lnTo>
                    <a:pt x="0" y="109482"/>
                  </a:lnTo>
                  <a:lnTo>
                    <a:pt x="0" y="88538"/>
                  </a:lnTo>
                  <a:lnTo>
                    <a:pt x="6666" y="79018"/>
                  </a:lnTo>
                  <a:lnTo>
                    <a:pt x="9523" y="75210"/>
                  </a:lnTo>
                  <a:lnTo>
                    <a:pt x="13331" y="68545"/>
                  </a:lnTo>
                  <a:lnTo>
                    <a:pt x="16188" y="58073"/>
                  </a:lnTo>
                  <a:lnTo>
                    <a:pt x="16188" y="44745"/>
                  </a:lnTo>
                  <a:lnTo>
                    <a:pt x="0" y="20944"/>
                  </a:lnTo>
                  <a:lnTo>
                    <a:pt x="13331" y="20944"/>
                  </a:lnTo>
                  <a:close/>
                </a:path>
              </a:pathLst>
            </a:custGeom>
            <a:solidFill>
              <a:srgbClr val="AFABAB"/>
            </a:solidFill>
            <a:ln w="9518" cap="flat">
              <a:noFill/>
              <a:prstDash val="solid"/>
              <a:miter/>
            </a:ln>
          </p:spPr>
          <p:txBody>
            <a:bodyPr rtlCol="0" anchor="ctr"/>
            <a:lstStyle/>
            <a:p>
              <a:endParaRPr lang="en-US" noProof="0" dirty="0"/>
            </a:p>
          </p:txBody>
        </p:sp>
        <p:sp>
          <p:nvSpPr>
            <p:cNvPr id="6199" name="Serbest Form 6198">
              <a:extLst>
                <a:ext uri="{FF2B5EF4-FFF2-40B4-BE49-F238E27FC236}">
                  <a16:creationId xmlns:a16="http://schemas.microsoft.com/office/drawing/2014/main" id="{7FE9C10C-0F0F-3348-A54F-6137208C10D7}"/>
                </a:ext>
              </a:extLst>
            </p:cNvPr>
            <p:cNvSpPr/>
            <p:nvPr/>
          </p:nvSpPr>
          <p:spPr>
            <a:xfrm>
              <a:off x="8707072" y="3521346"/>
              <a:ext cx="96177" cy="174219"/>
            </a:xfrm>
            <a:custGeom>
              <a:avLst/>
              <a:gdLst>
                <a:gd name="connsiteX0" fmla="*/ 13331 w 96177"/>
                <a:gd name="connsiteY0" fmla="*/ 3808 h 174219"/>
                <a:gd name="connsiteX1" fmla="*/ 19997 w 96177"/>
                <a:gd name="connsiteY1" fmla="*/ 0 h 174219"/>
                <a:gd name="connsiteX2" fmla="*/ 26663 w 96177"/>
                <a:gd name="connsiteY2" fmla="*/ 0 h 174219"/>
                <a:gd name="connsiteX3" fmla="*/ 36185 w 96177"/>
                <a:gd name="connsiteY3" fmla="*/ 3808 h 174219"/>
                <a:gd name="connsiteX4" fmla="*/ 42851 w 96177"/>
                <a:gd name="connsiteY4" fmla="*/ 6664 h 174219"/>
                <a:gd name="connsiteX5" fmla="*/ 62848 w 96177"/>
                <a:gd name="connsiteY5" fmla="*/ 37129 h 174219"/>
                <a:gd name="connsiteX6" fmla="*/ 73323 w 96177"/>
                <a:gd name="connsiteY6" fmla="*/ 47601 h 174219"/>
                <a:gd name="connsiteX7" fmla="*/ 69514 w 96177"/>
                <a:gd name="connsiteY7" fmla="*/ 68545 h 174219"/>
                <a:gd name="connsiteX8" fmla="*/ 83798 w 96177"/>
                <a:gd name="connsiteY8" fmla="*/ 64737 h 174219"/>
                <a:gd name="connsiteX9" fmla="*/ 86655 w 96177"/>
                <a:gd name="connsiteY9" fmla="*/ 95202 h 174219"/>
                <a:gd name="connsiteX10" fmla="*/ 89511 w 96177"/>
                <a:gd name="connsiteY10" fmla="*/ 99010 h 174219"/>
                <a:gd name="connsiteX11" fmla="*/ 93320 w 96177"/>
                <a:gd name="connsiteY11" fmla="*/ 112338 h 174219"/>
                <a:gd name="connsiteX12" fmla="*/ 96177 w 96177"/>
                <a:gd name="connsiteY12" fmla="*/ 129475 h 174219"/>
                <a:gd name="connsiteX13" fmla="*/ 96177 w 96177"/>
                <a:gd name="connsiteY13" fmla="*/ 146611 h 174219"/>
                <a:gd name="connsiteX14" fmla="*/ 86655 w 96177"/>
                <a:gd name="connsiteY14" fmla="*/ 157083 h 174219"/>
                <a:gd name="connsiteX15" fmla="*/ 66658 w 96177"/>
                <a:gd name="connsiteY15" fmla="*/ 167555 h 174219"/>
                <a:gd name="connsiteX16" fmla="*/ 46660 w 96177"/>
                <a:gd name="connsiteY16" fmla="*/ 174220 h 174219"/>
                <a:gd name="connsiteX17" fmla="*/ 26663 w 96177"/>
                <a:gd name="connsiteY17" fmla="*/ 174220 h 174219"/>
                <a:gd name="connsiteX18" fmla="*/ 13331 w 96177"/>
                <a:gd name="connsiteY18" fmla="*/ 159939 h 174219"/>
                <a:gd name="connsiteX19" fmla="*/ 6666 w 96177"/>
                <a:gd name="connsiteY19" fmla="*/ 136139 h 174219"/>
                <a:gd name="connsiteX20" fmla="*/ 0 w 96177"/>
                <a:gd name="connsiteY20" fmla="*/ 109482 h 174219"/>
                <a:gd name="connsiteX21" fmla="*/ 0 w 96177"/>
                <a:gd name="connsiteY21" fmla="*/ 88538 h 174219"/>
                <a:gd name="connsiteX22" fmla="*/ 6666 w 96177"/>
                <a:gd name="connsiteY22" fmla="*/ 79018 h 174219"/>
                <a:gd name="connsiteX23" fmla="*/ 9523 w 96177"/>
                <a:gd name="connsiteY23" fmla="*/ 75210 h 174219"/>
                <a:gd name="connsiteX24" fmla="*/ 13331 w 96177"/>
                <a:gd name="connsiteY24" fmla="*/ 68545 h 174219"/>
                <a:gd name="connsiteX25" fmla="*/ 16188 w 96177"/>
                <a:gd name="connsiteY25" fmla="*/ 58073 h 174219"/>
                <a:gd name="connsiteX26" fmla="*/ 16188 w 96177"/>
                <a:gd name="connsiteY26" fmla="*/ 44745 h 174219"/>
                <a:gd name="connsiteX27" fmla="*/ 0 w 96177"/>
                <a:gd name="connsiteY27" fmla="*/ 20944 h 174219"/>
                <a:gd name="connsiteX28" fmla="*/ 13331 w 96177"/>
                <a:gd name="connsiteY28" fmla="*/ 20944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177" h="174219">
                  <a:moveTo>
                    <a:pt x="13331" y="3808"/>
                  </a:moveTo>
                  <a:lnTo>
                    <a:pt x="19997" y="0"/>
                  </a:lnTo>
                  <a:lnTo>
                    <a:pt x="26663" y="0"/>
                  </a:lnTo>
                  <a:lnTo>
                    <a:pt x="36185" y="3808"/>
                  </a:lnTo>
                  <a:lnTo>
                    <a:pt x="42851" y="6664"/>
                  </a:lnTo>
                  <a:lnTo>
                    <a:pt x="62848" y="37129"/>
                  </a:lnTo>
                  <a:lnTo>
                    <a:pt x="73323" y="47601"/>
                  </a:lnTo>
                  <a:lnTo>
                    <a:pt x="69514" y="68545"/>
                  </a:lnTo>
                  <a:lnTo>
                    <a:pt x="83798" y="64737"/>
                  </a:lnTo>
                  <a:lnTo>
                    <a:pt x="86655" y="95202"/>
                  </a:lnTo>
                  <a:lnTo>
                    <a:pt x="89511" y="99010"/>
                  </a:lnTo>
                  <a:lnTo>
                    <a:pt x="93320" y="112338"/>
                  </a:lnTo>
                  <a:lnTo>
                    <a:pt x="96177" y="129475"/>
                  </a:lnTo>
                  <a:lnTo>
                    <a:pt x="96177" y="146611"/>
                  </a:lnTo>
                  <a:lnTo>
                    <a:pt x="86655" y="157083"/>
                  </a:lnTo>
                  <a:lnTo>
                    <a:pt x="66658" y="167555"/>
                  </a:lnTo>
                  <a:lnTo>
                    <a:pt x="46660" y="174220"/>
                  </a:lnTo>
                  <a:lnTo>
                    <a:pt x="26663" y="174220"/>
                  </a:lnTo>
                  <a:lnTo>
                    <a:pt x="13331" y="159939"/>
                  </a:lnTo>
                  <a:lnTo>
                    <a:pt x="6666" y="136139"/>
                  </a:lnTo>
                  <a:lnTo>
                    <a:pt x="0" y="109482"/>
                  </a:lnTo>
                  <a:lnTo>
                    <a:pt x="0" y="88538"/>
                  </a:lnTo>
                  <a:lnTo>
                    <a:pt x="6666" y="79018"/>
                  </a:lnTo>
                  <a:lnTo>
                    <a:pt x="9523" y="75210"/>
                  </a:lnTo>
                  <a:lnTo>
                    <a:pt x="13331" y="68545"/>
                  </a:lnTo>
                  <a:lnTo>
                    <a:pt x="16188" y="58073"/>
                  </a:lnTo>
                  <a:lnTo>
                    <a:pt x="16188" y="44745"/>
                  </a:lnTo>
                  <a:lnTo>
                    <a:pt x="0" y="20944"/>
                  </a:lnTo>
                  <a:lnTo>
                    <a:pt x="13331" y="20944"/>
                  </a:lnTo>
                  <a:close/>
                </a:path>
              </a:pathLst>
            </a:custGeom>
            <a:noFill/>
            <a:ln w="2379" cap="flat">
              <a:solidFill>
                <a:srgbClr val="FFFFFF"/>
              </a:solidFill>
              <a:prstDash val="solid"/>
              <a:round/>
            </a:ln>
          </p:spPr>
          <p:txBody>
            <a:bodyPr rtlCol="0" anchor="ctr"/>
            <a:lstStyle/>
            <a:p>
              <a:endParaRPr lang="en-US" noProof="0" dirty="0"/>
            </a:p>
          </p:txBody>
        </p:sp>
        <p:sp>
          <p:nvSpPr>
            <p:cNvPr id="6200" name="Serbest Form 6199">
              <a:extLst>
                <a:ext uri="{FF2B5EF4-FFF2-40B4-BE49-F238E27FC236}">
                  <a16:creationId xmlns:a16="http://schemas.microsoft.com/office/drawing/2014/main" id="{AA2E3E66-1948-B242-BB32-5BC5E3962485}"/>
                </a:ext>
              </a:extLst>
            </p:cNvPr>
            <p:cNvSpPr/>
            <p:nvPr/>
          </p:nvSpPr>
          <p:spPr>
            <a:xfrm>
              <a:off x="5328485" y="1896246"/>
              <a:ext cx="477077" cy="377000"/>
            </a:xfrm>
            <a:custGeom>
              <a:avLst/>
              <a:gdLst>
                <a:gd name="connsiteX0" fmla="*/ 438035 w 477077"/>
                <a:gd name="connsiteY0" fmla="*/ 90442 h 377000"/>
                <a:gd name="connsiteX1" fmla="*/ 435178 w 477077"/>
                <a:gd name="connsiteY1" fmla="*/ 82826 h 377000"/>
                <a:gd name="connsiteX2" fmla="*/ 435178 w 477077"/>
                <a:gd name="connsiteY2" fmla="*/ 79018 h 377000"/>
                <a:gd name="connsiteX3" fmla="*/ 441844 w 477077"/>
                <a:gd name="connsiteY3" fmla="*/ 71402 h 377000"/>
                <a:gd name="connsiteX4" fmla="*/ 435178 w 477077"/>
                <a:gd name="connsiteY4" fmla="*/ 67594 h 377000"/>
                <a:gd name="connsiteX5" fmla="*/ 432322 w 477077"/>
                <a:gd name="connsiteY5" fmla="*/ 63785 h 377000"/>
                <a:gd name="connsiteX6" fmla="*/ 432322 w 477077"/>
                <a:gd name="connsiteY6" fmla="*/ 61881 h 377000"/>
                <a:gd name="connsiteX7" fmla="*/ 425656 w 477077"/>
                <a:gd name="connsiteY7" fmla="*/ 61881 h 377000"/>
                <a:gd name="connsiteX8" fmla="*/ 425656 w 477077"/>
                <a:gd name="connsiteY8" fmla="*/ 65689 h 377000"/>
                <a:gd name="connsiteX9" fmla="*/ 422799 w 477077"/>
                <a:gd name="connsiteY9" fmla="*/ 69498 h 377000"/>
                <a:gd name="connsiteX10" fmla="*/ 413277 w 477077"/>
                <a:gd name="connsiteY10" fmla="*/ 69498 h 377000"/>
                <a:gd name="connsiteX11" fmla="*/ 410420 w 477077"/>
                <a:gd name="connsiteY11" fmla="*/ 65689 h 377000"/>
                <a:gd name="connsiteX12" fmla="*/ 397088 w 477077"/>
                <a:gd name="connsiteY12" fmla="*/ 65689 h 377000"/>
                <a:gd name="connsiteX13" fmla="*/ 397088 w 477077"/>
                <a:gd name="connsiteY13" fmla="*/ 61881 h 377000"/>
                <a:gd name="connsiteX14" fmla="*/ 386614 w 477077"/>
                <a:gd name="connsiteY14" fmla="*/ 61881 h 377000"/>
                <a:gd name="connsiteX15" fmla="*/ 379948 w 477077"/>
                <a:gd name="connsiteY15" fmla="*/ 65689 h 377000"/>
                <a:gd name="connsiteX16" fmla="*/ 377091 w 477077"/>
                <a:gd name="connsiteY16" fmla="*/ 51409 h 377000"/>
                <a:gd name="connsiteX17" fmla="*/ 367569 w 477077"/>
                <a:gd name="connsiteY17" fmla="*/ 51409 h 377000"/>
                <a:gd name="connsiteX18" fmla="*/ 367569 w 477077"/>
                <a:gd name="connsiteY18" fmla="*/ 47601 h 377000"/>
                <a:gd name="connsiteX19" fmla="*/ 364712 w 477077"/>
                <a:gd name="connsiteY19" fmla="*/ 43793 h 377000"/>
                <a:gd name="connsiteX20" fmla="*/ 355190 w 477077"/>
                <a:gd name="connsiteY20" fmla="*/ 43793 h 377000"/>
                <a:gd name="connsiteX21" fmla="*/ 352333 w 477077"/>
                <a:gd name="connsiteY21" fmla="*/ 47601 h 377000"/>
                <a:gd name="connsiteX22" fmla="*/ 352333 w 477077"/>
                <a:gd name="connsiteY22" fmla="*/ 55217 h 377000"/>
                <a:gd name="connsiteX23" fmla="*/ 342810 w 477077"/>
                <a:gd name="connsiteY23" fmla="*/ 59025 h 377000"/>
                <a:gd name="connsiteX24" fmla="*/ 342810 w 477077"/>
                <a:gd name="connsiteY24" fmla="*/ 51409 h 377000"/>
                <a:gd name="connsiteX25" fmla="*/ 324717 w 477077"/>
                <a:gd name="connsiteY25" fmla="*/ 51409 h 377000"/>
                <a:gd name="connsiteX26" fmla="*/ 318051 w 477077"/>
                <a:gd name="connsiteY26" fmla="*/ 43793 h 377000"/>
                <a:gd name="connsiteX27" fmla="*/ 311386 w 477077"/>
                <a:gd name="connsiteY27" fmla="*/ 43793 h 377000"/>
                <a:gd name="connsiteX28" fmla="*/ 308529 w 477077"/>
                <a:gd name="connsiteY28" fmla="*/ 47601 h 377000"/>
                <a:gd name="connsiteX29" fmla="*/ 299006 w 477077"/>
                <a:gd name="connsiteY29" fmla="*/ 37129 h 377000"/>
                <a:gd name="connsiteX30" fmla="*/ 279009 w 477077"/>
                <a:gd name="connsiteY30" fmla="*/ 37129 h 377000"/>
                <a:gd name="connsiteX31" fmla="*/ 281866 w 477077"/>
                <a:gd name="connsiteY31" fmla="*/ 33321 h 377000"/>
                <a:gd name="connsiteX32" fmla="*/ 281866 w 477077"/>
                <a:gd name="connsiteY32" fmla="*/ 29513 h 377000"/>
                <a:gd name="connsiteX33" fmla="*/ 275200 w 477077"/>
                <a:gd name="connsiteY33" fmla="*/ 21897 h 377000"/>
                <a:gd name="connsiteX34" fmla="*/ 272344 w 477077"/>
                <a:gd name="connsiteY34" fmla="*/ 21897 h 377000"/>
                <a:gd name="connsiteX35" fmla="*/ 269487 w 477077"/>
                <a:gd name="connsiteY35" fmla="*/ 25705 h 377000"/>
                <a:gd name="connsiteX36" fmla="*/ 266630 w 477077"/>
                <a:gd name="connsiteY36" fmla="*/ 21897 h 377000"/>
                <a:gd name="connsiteX37" fmla="*/ 246633 w 477077"/>
                <a:gd name="connsiteY37" fmla="*/ 21897 h 377000"/>
                <a:gd name="connsiteX38" fmla="*/ 213304 w 477077"/>
                <a:gd name="connsiteY38" fmla="*/ 14280 h 377000"/>
                <a:gd name="connsiteX39" fmla="*/ 206638 w 477077"/>
                <a:gd name="connsiteY39" fmla="*/ 14280 h 377000"/>
                <a:gd name="connsiteX40" fmla="*/ 190450 w 477077"/>
                <a:gd name="connsiteY40" fmla="*/ 21897 h 377000"/>
                <a:gd name="connsiteX41" fmla="*/ 160930 w 477077"/>
                <a:gd name="connsiteY41" fmla="*/ 18088 h 377000"/>
                <a:gd name="connsiteX42" fmla="*/ 140933 w 477077"/>
                <a:gd name="connsiteY42" fmla="*/ 7616 h 377000"/>
                <a:gd name="connsiteX43" fmla="*/ 127601 w 477077"/>
                <a:gd name="connsiteY43" fmla="*/ 7616 h 377000"/>
                <a:gd name="connsiteX44" fmla="*/ 118079 w 477077"/>
                <a:gd name="connsiteY44" fmla="*/ 11424 h 377000"/>
                <a:gd name="connsiteX45" fmla="*/ 88559 w 477077"/>
                <a:gd name="connsiteY45" fmla="*/ 11424 h 377000"/>
                <a:gd name="connsiteX46" fmla="*/ 81893 w 477077"/>
                <a:gd name="connsiteY46" fmla="*/ 7616 h 377000"/>
                <a:gd name="connsiteX47" fmla="*/ 75227 w 477077"/>
                <a:gd name="connsiteY47" fmla="*/ 7616 h 377000"/>
                <a:gd name="connsiteX48" fmla="*/ 68562 w 477077"/>
                <a:gd name="connsiteY48" fmla="*/ 3808 h 377000"/>
                <a:gd name="connsiteX49" fmla="*/ 65705 w 477077"/>
                <a:gd name="connsiteY49" fmla="*/ 0 h 377000"/>
                <a:gd name="connsiteX50" fmla="*/ 59039 w 477077"/>
                <a:gd name="connsiteY50" fmla="*/ 0 h 377000"/>
                <a:gd name="connsiteX51" fmla="*/ 52374 w 477077"/>
                <a:gd name="connsiteY51" fmla="*/ 3808 h 377000"/>
                <a:gd name="connsiteX52" fmla="*/ 39042 w 477077"/>
                <a:gd name="connsiteY52" fmla="*/ 18088 h 377000"/>
                <a:gd name="connsiteX53" fmla="*/ 32376 w 477077"/>
                <a:gd name="connsiteY53" fmla="*/ 18088 h 377000"/>
                <a:gd name="connsiteX54" fmla="*/ 25710 w 477077"/>
                <a:gd name="connsiteY54" fmla="*/ 21897 h 377000"/>
                <a:gd name="connsiteX55" fmla="*/ 16188 w 477077"/>
                <a:gd name="connsiteY55" fmla="*/ 21897 h 377000"/>
                <a:gd name="connsiteX56" fmla="*/ 2857 w 477077"/>
                <a:gd name="connsiteY56" fmla="*/ 29513 h 377000"/>
                <a:gd name="connsiteX57" fmla="*/ 0 w 477077"/>
                <a:gd name="connsiteY57" fmla="*/ 37129 h 377000"/>
                <a:gd name="connsiteX58" fmla="*/ 0 w 477077"/>
                <a:gd name="connsiteY58" fmla="*/ 44745 h 377000"/>
                <a:gd name="connsiteX59" fmla="*/ 2857 w 477077"/>
                <a:gd name="connsiteY59" fmla="*/ 48553 h 377000"/>
                <a:gd name="connsiteX60" fmla="*/ 5713 w 477077"/>
                <a:gd name="connsiteY60" fmla="*/ 56169 h 377000"/>
                <a:gd name="connsiteX61" fmla="*/ 12379 w 477077"/>
                <a:gd name="connsiteY61" fmla="*/ 59977 h 377000"/>
                <a:gd name="connsiteX62" fmla="*/ 15236 w 477077"/>
                <a:gd name="connsiteY62" fmla="*/ 63785 h 377000"/>
                <a:gd name="connsiteX63" fmla="*/ 8570 w 477077"/>
                <a:gd name="connsiteY63" fmla="*/ 84730 h 377000"/>
                <a:gd name="connsiteX64" fmla="*/ 11427 w 477077"/>
                <a:gd name="connsiteY64" fmla="*/ 88538 h 377000"/>
                <a:gd name="connsiteX65" fmla="*/ 11427 w 477077"/>
                <a:gd name="connsiteY65" fmla="*/ 92346 h 377000"/>
                <a:gd name="connsiteX66" fmla="*/ 14284 w 477077"/>
                <a:gd name="connsiteY66" fmla="*/ 88538 h 377000"/>
                <a:gd name="connsiteX67" fmla="*/ 27615 w 477077"/>
                <a:gd name="connsiteY67" fmla="*/ 80922 h 377000"/>
                <a:gd name="connsiteX68" fmla="*/ 40947 w 477077"/>
                <a:gd name="connsiteY68" fmla="*/ 80922 h 377000"/>
                <a:gd name="connsiteX69" fmla="*/ 40947 w 477077"/>
                <a:gd name="connsiteY69" fmla="*/ 84730 h 377000"/>
                <a:gd name="connsiteX70" fmla="*/ 34281 w 477077"/>
                <a:gd name="connsiteY70" fmla="*/ 92346 h 377000"/>
                <a:gd name="connsiteX71" fmla="*/ 31424 w 477077"/>
                <a:gd name="connsiteY71" fmla="*/ 92346 h 377000"/>
                <a:gd name="connsiteX72" fmla="*/ 31424 w 477077"/>
                <a:gd name="connsiteY72" fmla="*/ 96154 h 377000"/>
                <a:gd name="connsiteX73" fmla="*/ 38090 w 477077"/>
                <a:gd name="connsiteY73" fmla="*/ 96154 h 377000"/>
                <a:gd name="connsiteX74" fmla="*/ 40947 w 477077"/>
                <a:gd name="connsiteY74" fmla="*/ 92346 h 377000"/>
                <a:gd name="connsiteX75" fmla="*/ 50469 w 477077"/>
                <a:gd name="connsiteY75" fmla="*/ 92346 h 377000"/>
                <a:gd name="connsiteX76" fmla="*/ 53326 w 477077"/>
                <a:gd name="connsiteY76" fmla="*/ 96154 h 377000"/>
                <a:gd name="connsiteX77" fmla="*/ 59992 w 477077"/>
                <a:gd name="connsiteY77" fmla="*/ 96154 h 377000"/>
                <a:gd name="connsiteX78" fmla="*/ 62848 w 477077"/>
                <a:gd name="connsiteY78" fmla="*/ 92346 h 377000"/>
                <a:gd name="connsiteX79" fmla="*/ 62848 w 477077"/>
                <a:gd name="connsiteY79" fmla="*/ 88538 h 377000"/>
                <a:gd name="connsiteX80" fmla="*/ 92368 w 477077"/>
                <a:gd name="connsiteY80" fmla="*/ 88538 h 377000"/>
                <a:gd name="connsiteX81" fmla="*/ 92368 w 477077"/>
                <a:gd name="connsiteY81" fmla="*/ 99010 h 377000"/>
                <a:gd name="connsiteX82" fmla="*/ 95225 w 477077"/>
                <a:gd name="connsiteY82" fmla="*/ 99010 h 377000"/>
                <a:gd name="connsiteX83" fmla="*/ 101890 w 477077"/>
                <a:gd name="connsiteY83" fmla="*/ 102818 h 377000"/>
                <a:gd name="connsiteX84" fmla="*/ 101890 w 477077"/>
                <a:gd name="connsiteY84" fmla="*/ 106626 h 377000"/>
                <a:gd name="connsiteX85" fmla="*/ 86655 w 477077"/>
                <a:gd name="connsiteY85" fmla="*/ 119003 h 377000"/>
                <a:gd name="connsiteX86" fmla="*/ 73323 w 477077"/>
                <a:gd name="connsiteY86" fmla="*/ 126619 h 377000"/>
                <a:gd name="connsiteX87" fmla="*/ 70466 w 477077"/>
                <a:gd name="connsiteY87" fmla="*/ 130427 h 377000"/>
                <a:gd name="connsiteX88" fmla="*/ 70466 w 477077"/>
                <a:gd name="connsiteY88" fmla="*/ 134235 h 377000"/>
                <a:gd name="connsiteX89" fmla="*/ 73323 w 477077"/>
                <a:gd name="connsiteY89" fmla="*/ 134235 h 377000"/>
                <a:gd name="connsiteX90" fmla="*/ 76180 w 477077"/>
                <a:gd name="connsiteY90" fmla="*/ 138043 h 377000"/>
                <a:gd name="connsiteX91" fmla="*/ 76180 w 477077"/>
                <a:gd name="connsiteY91" fmla="*/ 145659 h 377000"/>
                <a:gd name="connsiteX92" fmla="*/ 73323 w 477077"/>
                <a:gd name="connsiteY92" fmla="*/ 156131 h 377000"/>
                <a:gd name="connsiteX93" fmla="*/ 73323 w 477077"/>
                <a:gd name="connsiteY93" fmla="*/ 166604 h 377000"/>
                <a:gd name="connsiteX94" fmla="*/ 70466 w 477077"/>
                <a:gd name="connsiteY94" fmla="*/ 166604 h 377000"/>
                <a:gd name="connsiteX95" fmla="*/ 67610 w 477077"/>
                <a:gd name="connsiteY95" fmla="*/ 170412 h 377000"/>
                <a:gd name="connsiteX96" fmla="*/ 67610 w 477077"/>
                <a:gd name="connsiteY96" fmla="*/ 178028 h 377000"/>
                <a:gd name="connsiteX97" fmla="*/ 70466 w 477077"/>
                <a:gd name="connsiteY97" fmla="*/ 181836 h 377000"/>
                <a:gd name="connsiteX98" fmla="*/ 70466 w 477077"/>
                <a:gd name="connsiteY98" fmla="*/ 189452 h 377000"/>
                <a:gd name="connsiteX99" fmla="*/ 63800 w 477077"/>
                <a:gd name="connsiteY99" fmla="*/ 196116 h 377000"/>
                <a:gd name="connsiteX100" fmla="*/ 43803 w 477077"/>
                <a:gd name="connsiteY100" fmla="*/ 196116 h 377000"/>
                <a:gd name="connsiteX101" fmla="*/ 57135 w 477077"/>
                <a:gd name="connsiteY101" fmla="*/ 210397 h 377000"/>
                <a:gd name="connsiteX102" fmla="*/ 57135 w 477077"/>
                <a:gd name="connsiteY102" fmla="*/ 218013 h 377000"/>
                <a:gd name="connsiteX103" fmla="*/ 59992 w 477077"/>
                <a:gd name="connsiteY103" fmla="*/ 221821 h 377000"/>
                <a:gd name="connsiteX104" fmla="*/ 66658 w 477077"/>
                <a:gd name="connsiteY104" fmla="*/ 225629 h 377000"/>
                <a:gd name="connsiteX105" fmla="*/ 66658 w 477077"/>
                <a:gd name="connsiteY105" fmla="*/ 229437 h 377000"/>
                <a:gd name="connsiteX106" fmla="*/ 59992 w 477077"/>
                <a:gd name="connsiteY106" fmla="*/ 237053 h 377000"/>
                <a:gd name="connsiteX107" fmla="*/ 53326 w 477077"/>
                <a:gd name="connsiteY107" fmla="*/ 240861 h 377000"/>
                <a:gd name="connsiteX108" fmla="*/ 46660 w 477077"/>
                <a:gd name="connsiteY108" fmla="*/ 248478 h 377000"/>
                <a:gd name="connsiteX109" fmla="*/ 46660 w 477077"/>
                <a:gd name="connsiteY109" fmla="*/ 252286 h 377000"/>
                <a:gd name="connsiteX110" fmla="*/ 49517 w 477077"/>
                <a:gd name="connsiteY110" fmla="*/ 256094 h 377000"/>
                <a:gd name="connsiteX111" fmla="*/ 49517 w 477077"/>
                <a:gd name="connsiteY111" fmla="*/ 259902 h 377000"/>
                <a:gd name="connsiteX112" fmla="*/ 52374 w 477077"/>
                <a:gd name="connsiteY112" fmla="*/ 267518 h 377000"/>
                <a:gd name="connsiteX113" fmla="*/ 55230 w 477077"/>
                <a:gd name="connsiteY113" fmla="*/ 271326 h 377000"/>
                <a:gd name="connsiteX114" fmla="*/ 61896 w 477077"/>
                <a:gd name="connsiteY114" fmla="*/ 271326 h 377000"/>
                <a:gd name="connsiteX115" fmla="*/ 61896 w 477077"/>
                <a:gd name="connsiteY115" fmla="*/ 275134 h 377000"/>
                <a:gd name="connsiteX116" fmla="*/ 55230 w 477077"/>
                <a:gd name="connsiteY116" fmla="*/ 282750 h 377000"/>
                <a:gd name="connsiteX117" fmla="*/ 48565 w 477077"/>
                <a:gd name="connsiteY117" fmla="*/ 282750 h 377000"/>
                <a:gd name="connsiteX118" fmla="*/ 45708 w 477077"/>
                <a:gd name="connsiteY118" fmla="*/ 290366 h 377000"/>
                <a:gd name="connsiteX119" fmla="*/ 42851 w 477077"/>
                <a:gd name="connsiteY119" fmla="*/ 294174 h 377000"/>
                <a:gd name="connsiteX120" fmla="*/ 42851 w 477077"/>
                <a:gd name="connsiteY120" fmla="*/ 322735 h 377000"/>
                <a:gd name="connsiteX121" fmla="*/ 59039 w 477077"/>
                <a:gd name="connsiteY121" fmla="*/ 322735 h 377000"/>
                <a:gd name="connsiteX122" fmla="*/ 72371 w 477077"/>
                <a:gd name="connsiteY122" fmla="*/ 333207 h 377000"/>
                <a:gd name="connsiteX123" fmla="*/ 81893 w 477077"/>
                <a:gd name="connsiteY123" fmla="*/ 333207 h 377000"/>
                <a:gd name="connsiteX124" fmla="*/ 79037 w 477077"/>
                <a:gd name="connsiteY124" fmla="*/ 351296 h 377000"/>
                <a:gd name="connsiteX125" fmla="*/ 81893 w 477077"/>
                <a:gd name="connsiteY125" fmla="*/ 351296 h 377000"/>
                <a:gd name="connsiteX126" fmla="*/ 81893 w 477077"/>
                <a:gd name="connsiteY126" fmla="*/ 361768 h 377000"/>
                <a:gd name="connsiteX127" fmla="*/ 84750 w 477077"/>
                <a:gd name="connsiteY127" fmla="*/ 369384 h 377000"/>
                <a:gd name="connsiteX128" fmla="*/ 87607 w 477077"/>
                <a:gd name="connsiteY128" fmla="*/ 373192 h 377000"/>
                <a:gd name="connsiteX129" fmla="*/ 97129 w 477077"/>
                <a:gd name="connsiteY129" fmla="*/ 373192 h 377000"/>
                <a:gd name="connsiteX130" fmla="*/ 99986 w 477077"/>
                <a:gd name="connsiteY130" fmla="*/ 377000 h 377000"/>
                <a:gd name="connsiteX131" fmla="*/ 102843 w 477077"/>
                <a:gd name="connsiteY131" fmla="*/ 377000 h 377000"/>
                <a:gd name="connsiteX132" fmla="*/ 105700 w 477077"/>
                <a:gd name="connsiteY132" fmla="*/ 373192 h 377000"/>
                <a:gd name="connsiteX133" fmla="*/ 112366 w 477077"/>
                <a:gd name="connsiteY133" fmla="*/ 369384 h 377000"/>
                <a:gd name="connsiteX134" fmla="*/ 121888 w 477077"/>
                <a:gd name="connsiteY134" fmla="*/ 358912 h 377000"/>
                <a:gd name="connsiteX135" fmla="*/ 128554 w 477077"/>
                <a:gd name="connsiteY135" fmla="*/ 355104 h 377000"/>
                <a:gd name="connsiteX136" fmla="*/ 135219 w 477077"/>
                <a:gd name="connsiteY136" fmla="*/ 355104 h 377000"/>
                <a:gd name="connsiteX137" fmla="*/ 151408 w 477077"/>
                <a:gd name="connsiteY137" fmla="*/ 344632 h 377000"/>
                <a:gd name="connsiteX138" fmla="*/ 187593 w 477077"/>
                <a:gd name="connsiteY138" fmla="*/ 344632 h 377000"/>
                <a:gd name="connsiteX139" fmla="*/ 190450 w 477077"/>
                <a:gd name="connsiteY139" fmla="*/ 340824 h 377000"/>
                <a:gd name="connsiteX140" fmla="*/ 197115 w 477077"/>
                <a:gd name="connsiteY140" fmla="*/ 340824 h 377000"/>
                <a:gd name="connsiteX141" fmla="*/ 203781 w 477077"/>
                <a:gd name="connsiteY141" fmla="*/ 348440 h 377000"/>
                <a:gd name="connsiteX142" fmla="*/ 206638 w 477077"/>
                <a:gd name="connsiteY142" fmla="*/ 348440 h 377000"/>
                <a:gd name="connsiteX143" fmla="*/ 213304 w 477077"/>
                <a:gd name="connsiteY143" fmla="*/ 344632 h 377000"/>
                <a:gd name="connsiteX144" fmla="*/ 219970 w 477077"/>
                <a:gd name="connsiteY144" fmla="*/ 344632 h 377000"/>
                <a:gd name="connsiteX145" fmla="*/ 222826 w 477077"/>
                <a:gd name="connsiteY145" fmla="*/ 340824 h 377000"/>
                <a:gd name="connsiteX146" fmla="*/ 225683 w 477077"/>
                <a:gd name="connsiteY146" fmla="*/ 340824 h 377000"/>
                <a:gd name="connsiteX147" fmla="*/ 225683 w 477077"/>
                <a:gd name="connsiteY147" fmla="*/ 348440 h 377000"/>
                <a:gd name="connsiteX148" fmla="*/ 228540 w 477077"/>
                <a:gd name="connsiteY148" fmla="*/ 348440 h 377000"/>
                <a:gd name="connsiteX149" fmla="*/ 235206 w 477077"/>
                <a:gd name="connsiteY149" fmla="*/ 340824 h 377000"/>
                <a:gd name="connsiteX150" fmla="*/ 241871 w 477077"/>
                <a:gd name="connsiteY150" fmla="*/ 326543 h 377000"/>
                <a:gd name="connsiteX151" fmla="*/ 241871 w 477077"/>
                <a:gd name="connsiteY151" fmla="*/ 318927 h 377000"/>
                <a:gd name="connsiteX152" fmla="*/ 261869 w 477077"/>
                <a:gd name="connsiteY152" fmla="*/ 300839 h 377000"/>
                <a:gd name="connsiteX153" fmla="*/ 278057 w 477077"/>
                <a:gd name="connsiteY153" fmla="*/ 300839 h 377000"/>
                <a:gd name="connsiteX154" fmla="*/ 280914 w 477077"/>
                <a:gd name="connsiteY154" fmla="*/ 290366 h 377000"/>
                <a:gd name="connsiteX155" fmla="*/ 280914 w 477077"/>
                <a:gd name="connsiteY155" fmla="*/ 286558 h 377000"/>
                <a:gd name="connsiteX156" fmla="*/ 283771 w 477077"/>
                <a:gd name="connsiteY156" fmla="*/ 282750 h 377000"/>
                <a:gd name="connsiteX157" fmla="*/ 283771 w 477077"/>
                <a:gd name="connsiteY157" fmla="*/ 275134 h 377000"/>
                <a:gd name="connsiteX158" fmla="*/ 286627 w 477077"/>
                <a:gd name="connsiteY158" fmla="*/ 271326 h 377000"/>
                <a:gd name="connsiteX159" fmla="*/ 289484 w 477077"/>
                <a:gd name="connsiteY159" fmla="*/ 263710 h 377000"/>
                <a:gd name="connsiteX160" fmla="*/ 289484 w 477077"/>
                <a:gd name="connsiteY160" fmla="*/ 259902 h 377000"/>
                <a:gd name="connsiteX161" fmla="*/ 299006 w 477077"/>
                <a:gd name="connsiteY161" fmla="*/ 259902 h 377000"/>
                <a:gd name="connsiteX162" fmla="*/ 312338 w 477077"/>
                <a:gd name="connsiteY162" fmla="*/ 252286 h 377000"/>
                <a:gd name="connsiteX163" fmla="*/ 315195 w 477077"/>
                <a:gd name="connsiteY163" fmla="*/ 248478 h 377000"/>
                <a:gd name="connsiteX164" fmla="*/ 312338 w 477077"/>
                <a:gd name="connsiteY164" fmla="*/ 240861 h 377000"/>
                <a:gd name="connsiteX165" fmla="*/ 309482 w 477077"/>
                <a:gd name="connsiteY165" fmla="*/ 237053 h 377000"/>
                <a:gd name="connsiteX166" fmla="*/ 306624 w 477077"/>
                <a:gd name="connsiteY166" fmla="*/ 229437 h 377000"/>
                <a:gd name="connsiteX167" fmla="*/ 303768 w 477077"/>
                <a:gd name="connsiteY167" fmla="*/ 225629 h 377000"/>
                <a:gd name="connsiteX168" fmla="*/ 300911 w 477077"/>
                <a:gd name="connsiteY168" fmla="*/ 225629 h 377000"/>
                <a:gd name="connsiteX169" fmla="*/ 300911 w 477077"/>
                <a:gd name="connsiteY169" fmla="*/ 204685 h 377000"/>
                <a:gd name="connsiteX170" fmla="*/ 307577 w 477077"/>
                <a:gd name="connsiteY170" fmla="*/ 190404 h 377000"/>
                <a:gd name="connsiteX171" fmla="*/ 314243 w 477077"/>
                <a:gd name="connsiteY171" fmla="*/ 186596 h 377000"/>
                <a:gd name="connsiteX172" fmla="*/ 319004 w 477077"/>
                <a:gd name="connsiteY172" fmla="*/ 178980 h 377000"/>
                <a:gd name="connsiteX173" fmla="*/ 325669 w 477077"/>
                <a:gd name="connsiteY173" fmla="*/ 171364 h 377000"/>
                <a:gd name="connsiteX174" fmla="*/ 328527 w 477077"/>
                <a:gd name="connsiteY174" fmla="*/ 163748 h 377000"/>
                <a:gd name="connsiteX175" fmla="*/ 335192 w 477077"/>
                <a:gd name="connsiteY175" fmla="*/ 156131 h 377000"/>
                <a:gd name="connsiteX176" fmla="*/ 341858 w 477077"/>
                <a:gd name="connsiteY176" fmla="*/ 156131 h 377000"/>
                <a:gd name="connsiteX177" fmla="*/ 348524 w 477077"/>
                <a:gd name="connsiteY177" fmla="*/ 148515 h 377000"/>
                <a:gd name="connsiteX178" fmla="*/ 348524 w 477077"/>
                <a:gd name="connsiteY178" fmla="*/ 144707 h 377000"/>
                <a:gd name="connsiteX179" fmla="*/ 345667 w 477077"/>
                <a:gd name="connsiteY179" fmla="*/ 144707 h 377000"/>
                <a:gd name="connsiteX180" fmla="*/ 345667 w 477077"/>
                <a:gd name="connsiteY180" fmla="*/ 137091 h 377000"/>
                <a:gd name="connsiteX181" fmla="*/ 348524 w 477077"/>
                <a:gd name="connsiteY181" fmla="*/ 133283 h 377000"/>
                <a:gd name="connsiteX182" fmla="*/ 388518 w 477077"/>
                <a:gd name="connsiteY182" fmla="*/ 119003 h 377000"/>
                <a:gd name="connsiteX183" fmla="*/ 401849 w 477077"/>
                <a:gd name="connsiteY183" fmla="*/ 111386 h 377000"/>
                <a:gd name="connsiteX184" fmla="*/ 404707 w 477077"/>
                <a:gd name="connsiteY184" fmla="*/ 103770 h 377000"/>
                <a:gd name="connsiteX185" fmla="*/ 411372 w 477077"/>
                <a:gd name="connsiteY185" fmla="*/ 99962 h 377000"/>
                <a:gd name="connsiteX186" fmla="*/ 414229 w 477077"/>
                <a:gd name="connsiteY186" fmla="*/ 99962 h 377000"/>
                <a:gd name="connsiteX187" fmla="*/ 420894 w 477077"/>
                <a:gd name="connsiteY187" fmla="*/ 92346 h 377000"/>
                <a:gd name="connsiteX188" fmla="*/ 427560 w 477077"/>
                <a:gd name="connsiteY188" fmla="*/ 92346 h 377000"/>
                <a:gd name="connsiteX189" fmla="*/ 438035 w 477077"/>
                <a:gd name="connsiteY189" fmla="*/ 90442 h 377000"/>
                <a:gd name="connsiteX190" fmla="*/ 458033 w 477077"/>
                <a:gd name="connsiteY190" fmla="*/ 179932 h 377000"/>
                <a:gd name="connsiteX191" fmla="*/ 458033 w 477077"/>
                <a:gd name="connsiteY191" fmla="*/ 183740 h 377000"/>
                <a:gd name="connsiteX192" fmla="*/ 464698 w 477077"/>
                <a:gd name="connsiteY192" fmla="*/ 191356 h 377000"/>
                <a:gd name="connsiteX193" fmla="*/ 474221 w 477077"/>
                <a:gd name="connsiteY193" fmla="*/ 191356 h 377000"/>
                <a:gd name="connsiteX194" fmla="*/ 477078 w 477077"/>
                <a:gd name="connsiteY194" fmla="*/ 187548 h 377000"/>
                <a:gd name="connsiteX195" fmla="*/ 470412 w 477077"/>
                <a:gd name="connsiteY195" fmla="*/ 179932 h 377000"/>
                <a:gd name="connsiteX196" fmla="*/ 463746 w 477077"/>
                <a:gd name="connsiteY196" fmla="*/ 179932 h 377000"/>
                <a:gd name="connsiteX197" fmla="*/ 460889 w 477077"/>
                <a:gd name="connsiteY197" fmla="*/ 176124 h 377000"/>
                <a:gd name="connsiteX198" fmla="*/ 458033 w 477077"/>
                <a:gd name="connsiteY198" fmla="*/ 179932 h 377000"/>
                <a:gd name="connsiteX199" fmla="*/ 364712 w 477077"/>
                <a:gd name="connsiteY199" fmla="*/ 233245 h 377000"/>
                <a:gd name="connsiteX200" fmla="*/ 367569 w 477077"/>
                <a:gd name="connsiteY200" fmla="*/ 237053 h 377000"/>
                <a:gd name="connsiteX201" fmla="*/ 370425 w 477077"/>
                <a:gd name="connsiteY201" fmla="*/ 237053 h 377000"/>
                <a:gd name="connsiteX202" fmla="*/ 373282 w 477077"/>
                <a:gd name="connsiteY202" fmla="*/ 233245 h 377000"/>
                <a:gd name="connsiteX203" fmla="*/ 373282 w 477077"/>
                <a:gd name="connsiteY203" fmla="*/ 222773 h 377000"/>
                <a:gd name="connsiteX204" fmla="*/ 370425 w 477077"/>
                <a:gd name="connsiteY204" fmla="*/ 222773 h 377000"/>
                <a:gd name="connsiteX205" fmla="*/ 363759 w 477077"/>
                <a:gd name="connsiteY205" fmla="*/ 230389 h 377000"/>
                <a:gd name="connsiteX206" fmla="*/ 363759 w 477077"/>
                <a:gd name="connsiteY206" fmla="*/ 233245 h 377000"/>
                <a:gd name="connsiteX207" fmla="*/ 438035 w 477077"/>
                <a:gd name="connsiteY207" fmla="*/ 190404 h 377000"/>
                <a:gd name="connsiteX208" fmla="*/ 435178 w 477077"/>
                <a:gd name="connsiteY208" fmla="*/ 186596 h 377000"/>
                <a:gd name="connsiteX209" fmla="*/ 435178 w 477077"/>
                <a:gd name="connsiteY209" fmla="*/ 182788 h 377000"/>
                <a:gd name="connsiteX210" fmla="*/ 428513 w 477077"/>
                <a:gd name="connsiteY210" fmla="*/ 182788 h 377000"/>
                <a:gd name="connsiteX211" fmla="*/ 415181 w 477077"/>
                <a:gd name="connsiteY211" fmla="*/ 190404 h 377000"/>
                <a:gd name="connsiteX212" fmla="*/ 408515 w 477077"/>
                <a:gd name="connsiteY212" fmla="*/ 198020 h 377000"/>
                <a:gd name="connsiteX213" fmla="*/ 408515 w 477077"/>
                <a:gd name="connsiteY213" fmla="*/ 201828 h 377000"/>
                <a:gd name="connsiteX214" fmla="*/ 411372 w 477077"/>
                <a:gd name="connsiteY214" fmla="*/ 205637 h 377000"/>
                <a:gd name="connsiteX215" fmla="*/ 418038 w 477077"/>
                <a:gd name="connsiteY215" fmla="*/ 205637 h 377000"/>
                <a:gd name="connsiteX216" fmla="*/ 420894 w 477077"/>
                <a:gd name="connsiteY216" fmla="*/ 209445 h 377000"/>
                <a:gd name="connsiteX217" fmla="*/ 420894 w 477077"/>
                <a:gd name="connsiteY217" fmla="*/ 213253 h 377000"/>
                <a:gd name="connsiteX218" fmla="*/ 437083 w 477077"/>
                <a:gd name="connsiteY218" fmla="*/ 213253 h 377000"/>
                <a:gd name="connsiteX219" fmla="*/ 443749 w 477077"/>
                <a:gd name="connsiteY219" fmla="*/ 205637 h 377000"/>
                <a:gd name="connsiteX220" fmla="*/ 443749 w 477077"/>
                <a:gd name="connsiteY220" fmla="*/ 195164 h 377000"/>
                <a:gd name="connsiteX221" fmla="*/ 440892 w 477077"/>
                <a:gd name="connsiteY221" fmla="*/ 191356 h 377000"/>
                <a:gd name="connsiteX222" fmla="*/ 438035 w 477077"/>
                <a:gd name="connsiteY222" fmla="*/ 191356 h 37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477077" h="377000">
                  <a:moveTo>
                    <a:pt x="438035" y="90442"/>
                  </a:moveTo>
                  <a:lnTo>
                    <a:pt x="435178" y="82826"/>
                  </a:lnTo>
                  <a:lnTo>
                    <a:pt x="435178" y="79018"/>
                  </a:lnTo>
                  <a:lnTo>
                    <a:pt x="441844" y="71402"/>
                  </a:lnTo>
                  <a:lnTo>
                    <a:pt x="435178" y="67594"/>
                  </a:lnTo>
                  <a:lnTo>
                    <a:pt x="432322" y="63785"/>
                  </a:lnTo>
                  <a:lnTo>
                    <a:pt x="432322" y="61881"/>
                  </a:lnTo>
                  <a:lnTo>
                    <a:pt x="425656" y="61881"/>
                  </a:lnTo>
                  <a:lnTo>
                    <a:pt x="425656" y="65689"/>
                  </a:lnTo>
                  <a:lnTo>
                    <a:pt x="422799" y="69498"/>
                  </a:lnTo>
                  <a:lnTo>
                    <a:pt x="413277" y="69498"/>
                  </a:lnTo>
                  <a:lnTo>
                    <a:pt x="410420" y="65689"/>
                  </a:lnTo>
                  <a:lnTo>
                    <a:pt x="397088" y="65689"/>
                  </a:lnTo>
                  <a:lnTo>
                    <a:pt x="397088" y="61881"/>
                  </a:lnTo>
                  <a:lnTo>
                    <a:pt x="386614" y="61881"/>
                  </a:lnTo>
                  <a:lnTo>
                    <a:pt x="379948" y="65689"/>
                  </a:lnTo>
                  <a:lnTo>
                    <a:pt x="377091" y="51409"/>
                  </a:lnTo>
                  <a:lnTo>
                    <a:pt x="367569" y="51409"/>
                  </a:lnTo>
                  <a:lnTo>
                    <a:pt x="367569" y="47601"/>
                  </a:lnTo>
                  <a:lnTo>
                    <a:pt x="364712" y="43793"/>
                  </a:lnTo>
                  <a:lnTo>
                    <a:pt x="355190" y="43793"/>
                  </a:lnTo>
                  <a:lnTo>
                    <a:pt x="352333" y="47601"/>
                  </a:lnTo>
                  <a:lnTo>
                    <a:pt x="352333" y="55217"/>
                  </a:lnTo>
                  <a:lnTo>
                    <a:pt x="342810" y="59025"/>
                  </a:lnTo>
                  <a:lnTo>
                    <a:pt x="342810" y="51409"/>
                  </a:lnTo>
                  <a:lnTo>
                    <a:pt x="324717" y="51409"/>
                  </a:lnTo>
                  <a:lnTo>
                    <a:pt x="318051" y="43793"/>
                  </a:lnTo>
                  <a:lnTo>
                    <a:pt x="311386" y="43793"/>
                  </a:lnTo>
                  <a:lnTo>
                    <a:pt x="308529" y="47601"/>
                  </a:lnTo>
                  <a:lnTo>
                    <a:pt x="299006" y="37129"/>
                  </a:lnTo>
                  <a:lnTo>
                    <a:pt x="279009" y="37129"/>
                  </a:lnTo>
                  <a:lnTo>
                    <a:pt x="281866" y="33321"/>
                  </a:lnTo>
                  <a:lnTo>
                    <a:pt x="281866" y="29513"/>
                  </a:lnTo>
                  <a:lnTo>
                    <a:pt x="275200" y="21897"/>
                  </a:lnTo>
                  <a:lnTo>
                    <a:pt x="272344" y="21897"/>
                  </a:lnTo>
                  <a:lnTo>
                    <a:pt x="269487" y="25705"/>
                  </a:lnTo>
                  <a:lnTo>
                    <a:pt x="266630" y="21897"/>
                  </a:lnTo>
                  <a:lnTo>
                    <a:pt x="246633" y="21897"/>
                  </a:lnTo>
                  <a:lnTo>
                    <a:pt x="213304" y="14280"/>
                  </a:lnTo>
                  <a:lnTo>
                    <a:pt x="206638" y="14280"/>
                  </a:lnTo>
                  <a:lnTo>
                    <a:pt x="190450" y="21897"/>
                  </a:lnTo>
                  <a:lnTo>
                    <a:pt x="160930" y="18088"/>
                  </a:lnTo>
                  <a:lnTo>
                    <a:pt x="140933" y="7616"/>
                  </a:lnTo>
                  <a:lnTo>
                    <a:pt x="127601" y="7616"/>
                  </a:lnTo>
                  <a:lnTo>
                    <a:pt x="118079" y="11424"/>
                  </a:lnTo>
                  <a:lnTo>
                    <a:pt x="88559" y="11424"/>
                  </a:lnTo>
                  <a:lnTo>
                    <a:pt x="81893" y="7616"/>
                  </a:lnTo>
                  <a:lnTo>
                    <a:pt x="75227" y="7616"/>
                  </a:lnTo>
                  <a:lnTo>
                    <a:pt x="68562" y="3808"/>
                  </a:lnTo>
                  <a:lnTo>
                    <a:pt x="65705" y="0"/>
                  </a:lnTo>
                  <a:lnTo>
                    <a:pt x="59039" y="0"/>
                  </a:lnTo>
                  <a:lnTo>
                    <a:pt x="52374" y="3808"/>
                  </a:lnTo>
                  <a:lnTo>
                    <a:pt x="39042" y="18088"/>
                  </a:lnTo>
                  <a:lnTo>
                    <a:pt x="32376" y="18088"/>
                  </a:lnTo>
                  <a:lnTo>
                    <a:pt x="25710" y="21897"/>
                  </a:lnTo>
                  <a:lnTo>
                    <a:pt x="16188" y="21897"/>
                  </a:lnTo>
                  <a:lnTo>
                    <a:pt x="2857" y="29513"/>
                  </a:lnTo>
                  <a:lnTo>
                    <a:pt x="0" y="37129"/>
                  </a:lnTo>
                  <a:lnTo>
                    <a:pt x="0" y="44745"/>
                  </a:lnTo>
                  <a:lnTo>
                    <a:pt x="2857" y="48553"/>
                  </a:lnTo>
                  <a:lnTo>
                    <a:pt x="5713" y="56169"/>
                  </a:lnTo>
                  <a:lnTo>
                    <a:pt x="12379" y="59977"/>
                  </a:lnTo>
                  <a:lnTo>
                    <a:pt x="15236" y="63785"/>
                  </a:lnTo>
                  <a:lnTo>
                    <a:pt x="8570" y="84730"/>
                  </a:lnTo>
                  <a:lnTo>
                    <a:pt x="11427" y="88538"/>
                  </a:lnTo>
                  <a:lnTo>
                    <a:pt x="11427" y="92346"/>
                  </a:lnTo>
                  <a:lnTo>
                    <a:pt x="14284" y="88538"/>
                  </a:lnTo>
                  <a:lnTo>
                    <a:pt x="27615" y="80922"/>
                  </a:lnTo>
                  <a:lnTo>
                    <a:pt x="40947" y="80922"/>
                  </a:lnTo>
                  <a:lnTo>
                    <a:pt x="40947" y="84730"/>
                  </a:lnTo>
                  <a:lnTo>
                    <a:pt x="34281" y="92346"/>
                  </a:lnTo>
                  <a:lnTo>
                    <a:pt x="31424" y="92346"/>
                  </a:lnTo>
                  <a:lnTo>
                    <a:pt x="31424" y="96154"/>
                  </a:lnTo>
                  <a:lnTo>
                    <a:pt x="38090" y="96154"/>
                  </a:lnTo>
                  <a:lnTo>
                    <a:pt x="40947" y="92346"/>
                  </a:lnTo>
                  <a:lnTo>
                    <a:pt x="50469" y="92346"/>
                  </a:lnTo>
                  <a:lnTo>
                    <a:pt x="53326" y="96154"/>
                  </a:lnTo>
                  <a:lnTo>
                    <a:pt x="59992" y="96154"/>
                  </a:lnTo>
                  <a:lnTo>
                    <a:pt x="62848" y="92346"/>
                  </a:lnTo>
                  <a:lnTo>
                    <a:pt x="62848" y="88538"/>
                  </a:lnTo>
                  <a:lnTo>
                    <a:pt x="92368" y="88538"/>
                  </a:lnTo>
                  <a:lnTo>
                    <a:pt x="92368" y="99010"/>
                  </a:lnTo>
                  <a:lnTo>
                    <a:pt x="95225" y="99010"/>
                  </a:lnTo>
                  <a:lnTo>
                    <a:pt x="101890" y="102818"/>
                  </a:lnTo>
                  <a:lnTo>
                    <a:pt x="101890" y="106626"/>
                  </a:lnTo>
                  <a:lnTo>
                    <a:pt x="86655" y="119003"/>
                  </a:lnTo>
                  <a:lnTo>
                    <a:pt x="73323" y="126619"/>
                  </a:lnTo>
                  <a:lnTo>
                    <a:pt x="70466" y="130427"/>
                  </a:lnTo>
                  <a:lnTo>
                    <a:pt x="70466" y="134235"/>
                  </a:lnTo>
                  <a:lnTo>
                    <a:pt x="73323" y="134235"/>
                  </a:lnTo>
                  <a:lnTo>
                    <a:pt x="76180" y="138043"/>
                  </a:lnTo>
                  <a:lnTo>
                    <a:pt x="76180" y="145659"/>
                  </a:lnTo>
                  <a:lnTo>
                    <a:pt x="73323" y="156131"/>
                  </a:lnTo>
                  <a:lnTo>
                    <a:pt x="73323" y="166604"/>
                  </a:lnTo>
                  <a:lnTo>
                    <a:pt x="70466" y="166604"/>
                  </a:lnTo>
                  <a:lnTo>
                    <a:pt x="67610" y="170412"/>
                  </a:lnTo>
                  <a:lnTo>
                    <a:pt x="67610" y="178028"/>
                  </a:lnTo>
                  <a:lnTo>
                    <a:pt x="70466" y="181836"/>
                  </a:lnTo>
                  <a:lnTo>
                    <a:pt x="70466" y="189452"/>
                  </a:lnTo>
                  <a:lnTo>
                    <a:pt x="63800" y="196116"/>
                  </a:lnTo>
                  <a:lnTo>
                    <a:pt x="43803" y="196116"/>
                  </a:lnTo>
                  <a:lnTo>
                    <a:pt x="57135" y="210397"/>
                  </a:lnTo>
                  <a:lnTo>
                    <a:pt x="57135" y="218013"/>
                  </a:lnTo>
                  <a:lnTo>
                    <a:pt x="59992" y="221821"/>
                  </a:lnTo>
                  <a:lnTo>
                    <a:pt x="66658" y="225629"/>
                  </a:lnTo>
                  <a:lnTo>
                    <a:pt x="66658" y="229437"/>
                  </a:lnTo>
                  <a:lnTo>
                    <a:pt x="59992" y="237053"/>
                  </a:lnTo>
                  <a:lnTo>
                    <a:pt x="53326" y="240861"/>
                  </a:lnTo>
                  <a:lnTo>
                    <a:pt x="46660" y="248478"/>
                  </a:lnTo>
                  <a:lnTo>
                    <a:pt x="46660" y="252286"/>
                  </a:lnTo>
                  <a:lnTo>
                    <a:pt x="49517" y="256094"/>
                  </a:lnTo>
                  <a:lnTo>
                    <a:pt x="49517" y="259902"/>
                  </a:lnTo>
                  <a:lnTo>
                    <a:pt x="52374" y="267518"/>
                  </a:lnTo>
                  <a:lnTo>
                    <a:pt x="55230" y="271326"/>
                  </a:lnTo>
                  <a:lnTo>
                    <a:pt x="61896" y="271326"/>
                  </a:lnTo>
                  <a:lnTo>
                    <a:pt x="61896" y="275134"/>
                  </a:lnTo>
                  <a:lnTo>
                    <a:pt x="55230" y="282750"/>
                  </a:lnTo>
                  <a:lnTo>
                    <a:pt x="48565" y="282750"/>
                  </a:lnTo>
                  <a:lnTo>
                    <a:pt x="45708" y="290366"/>
                  </a:lnTo>
                  <a:lnTo>
                    <a:pt x="42851" y="294174"/>
                  </a:lnTo>
                  <a:lnTo>
                    <a:pt x="42851" y="322735"/>
                  </a:lnTo>
                  <a:lnTo>
                    <a:pt x="59039" y="322735"/>
                  </a:lnTo>
                  <a:lnTo>
                    <a:pt x="72371" y="333207"/>
                  </a:lnTo>
                  <a:lnTo>
                    <a:pt x="81893" y="333207"/>
                  </a:lnTo>
                  <a:lnTo>
                    <a:pt x="79037" y="351296"/>
                  </a:lnTo>
                  <a:lnTo>
                    <a:pt x="81893" y="351296"/>
                  </a:lnTo>
                  <a:lnTo>
                    <a:pt x="81893" y="361768"/>
                  </a:lnTo>
                  <a:lnTo>
                    <a:pt x="84750" y="369384"/>
                  </a:lnTo>
                  <a:lnTo>
                    <a:pt x="87607" y="373192"/>
                  </a:lnTo>
                  <a:lnTo>
                    <a:pt x="97129" y="373192"/>
                  </a:lnTo>
                  <a:lnTo>
                    <a:pt x="99986" y="377000"/>
                  </a:lnTo>
                  <a:lnTo>
                    <a:pt x="102843" y="377000"/>
                  </a:lnTo>
                  <a:lnTo>
                    <a:pt x="105700" y="373192"/>
                  </a:lnTo>
                  <a:lnTo>
                    <a:pt x="112366" y="369384"/>
                  </a:lnTo>
                  <a:lnTo>
                    <a:pt x="121888" y="358912"/>
                  </a:lnTo>
                  <a:lnTo>
                    <a:pt x="128554" y="355104"/>
                  </a:lnTo>
                  <a:lnTo>
                    <a:pt x="135219" y="355104"/>
                  </a:lnTo>
                  <a:lnTo>
                    <a:pt x="151408" y="344632"/>
                  </a:lnTo>
                  <a:lnTo>
                    <a:pt x="187593" y="344632"/>
                  </a:lnTo>
                  <a:lnTo>
                    <a:pt x="190450" y="340824"/>
                  </a:lnTo>
                  <a:lnTo>
                    <a:pt x="197115" y="340824"/>
                  </a:lnTo>
                  <a:lnTo>
                    <a:pt x="203781" y="348440"/>
                  </a:lnTo>
                  <a:lnTo>
                    <a:pt x="206638" y="348440"/>
                  </a:lnTo>
                  <a:lnTo>
                    <a:pt x="213304" y="344632"/>
                  </a:lnTo>
                  <a:lnTo>
                    <a:pt x="219970" y="344632"/>
                  </a:lnTo>
                  <a:lnTo>
                    <a:pt x="222826" y="340824"/>
                  </a:lnTo>
                  <a:lnTo>
                    <a:pt x="225683" y="340824"/>
                  </a:lnTo>
                  <a:lnTo>
                    <a:pt x="225683" y="348440"/>
                  </a:lnTo>
                  <a:lnTo>
                    <a:pt x="228540" y="348440"/>
                  </a:lnTo>
                  <a:lnTo>
                    <a:pt x="235206" y="340824"/>
                  </a:lnTo>
                  <a:lnTo>
                    <a:pt x="241871" y="326543"/>
                  </a:lnTo>
                  <a:lnTo>
                    <a:pt x="241871" y="318927"/>
                  </a:lnTo>
                  <a:lnTo>
                    <a:pt x="261869" y="300839"/>
                  </a:lnTo>
                  <a:lnTo>
                    <a:pt x="278057" y="300839"/>
                  </a:lnTo>
                  <a:lnTo>
                    <a:pt x="280914" y="290366"/>
                  </a:lnTo>
                  <a:lnTo>
                    <a:pt x="280914" y="286558"/>
                  </a:lnTo>
                  <a:lnTo>
                    <a:pt x="283771" y="282750"/>
                  </a:lnTo>
                  <a:lnTo>
                    <a:pt x="283771" y="275134"/>
                  </a:lnTo>
                  <a:lnTo>
                    <a:pt x="286627" y="271326"/>
                  </a:lnTo>
                  <a:lnTo>
                    <a:pt x="289484" y="263710"/>
                  </a:lnTo>
                  <a:lnTo>
                    <a:pt x="289484" y="259902"/>
                  </a:lnTo>
                  <a:lnTo>
                    <a:pt x="299006" y="259902"/>
                  </a:lnTo>
                  <a:lnTo>
                    <a:pt x="312338" y="252286"/>
                  </a:lnTo>
                  <a:lnTo>
                    <a:pt x="315195" y="248478"/>
                  </a:lnTo>
                  <a:lnTo>
                    <a:pt x="312338" y="240861"/>
                  </a:lnTo>
                  <a:lnTo>
                    <a:pt x="309482" y="237053"/>
                  </a:lnTo>
                  <a:lnTo>
                    <a:pt x="306624" y="229437"/>
                  </a:lnTo>
                  <a:lnTo>
                    <a:pt x="303768" y="225629"/>
                  </a:lnTo>
                  <a:lnTo>
                    <a:pt x="300911" y="225629"/>
                  </a:lnTo>
                  <a:lnTo>
                    <a:pt x="300911" y="204685"/>
                  </a:lnTo>
                  <a:lnTo>
                    <a:pt x="307577" y="190404"/>
                  </a:lnTo>
                  <a:lnTo>
                    <a:pt x="314243" y="186596"/>
                  </a:lnTo>
                  <a:lnTo>
                    <a:pt x="319004" y="178980"/>
                  </a:lnTo>
                  <a:lnTo>
                    <a:pt x="325669" y="171364"/>
                  </a:lnTo>
                  <a:lnTo>
                    <a:pt x="328527" y="163748"/>
                  </a:lnTo>
                  <a:lnTo>
                    <a:pt x="335192" y="156131"/>
                  </a:lnTo>
                  <a:lnTo>
                    <a:pt x="341858" y="156131"/>
                  </a:lnTo>
                  <a:lnTo>
                    <a:pt x="348524" y="148515"/>
                  </a:lnTo>
                  <a:lnTo>
                    <a:pt x="348524" y="144707"/>
                  </a:lnTo>
                  <a:lnTo>
                    <a:pt x="345667" y="144707"/>
                  </a:lnTo>
                  <a:lnTo>
                    <a:pt x="345667" y="137091"/>
                  </a:lnTo>
                  <a:lnTo>
                    <a:pt x="348524" y="133283"/>
                  </a:lnTo>
                  <a:lnTo>
                    <a:pt x="388518" y="119003"/>
                  </a:lnTo>
                  <a:lnTo>
                    <a:pt x="401849" y="111386"/>
                  </a:lnTo>
                  <a:lnTo>
                    <a:pt x="404707" y="103770"/>
                  </a:lnTo>
                  <a:lnTo>
                    <a:pt x="411372" y="99962"/>
                  </a:lnTo>
                  <a:lnTo>
                    <a:pt x="414229" y="99962"/>
                  </a:lnTo>
                  <a:lnTo>
                    <a:pt x="420894" y="92346"/>
                  </a:lnTo>
                  <a:lnTo>
                    <a:pt x="427560" y="92346"/>
                  </a:lnTo>
                  <a:lnTo>
                    <a:pt x="438035" y="90442"/>
                  </a:lnTo>
                  <a:close/>
                  <a:moveTo>
                    <a:pt x="458033" y="179932"/>
                  </a:moveTo>
                  <a:lnTo>
                    <a:pt x="458033" y="183740"/>
                  </a:lnTo>
                  <a:lnTo>
                    <a:pt x="464698" y="191356"/>
                  </a:lnTo>
                  <a:lnTo>
                    <a:pt x="474221" y="191356"/>
                  </a:lnTo>
                  <a:lnTo>
                    <a:pt x="477078" y="187548"/>
                  </a:lnTo>
                  <a:lnTo>
                    <a:pt x="470412" y="179932"/>
                  </a:lnTo>
                  <a:lnTo>
                    <a:pt x="463746" y="179932"/>
                  </a:lnTo>
                  <a:lnTo>
                    <a:pt x="460889" y="176124"/>
                  </a:lnTo>
                  <a:lnTo>
                    <a:pt x="458033" y="179932"/>
                  </a:lnTo>
                  <a:close/>
                  <a:moveTo>
                    <a:pt x="364712" y="233245"/>
                  </a:moveTo>
                  <a:lnTo>
                    <a:pt x="367569" y="237053"/>
                  </a:lnTo>
                  <a:lnTo>
                    <a:pt x="370425" y="237053"/>
                  </a:lnTo>
                  <a:lnTo>
                    <a:pt x="373282" y="233245"/>
                  </a:lnTo>
                  <a:lnTo>
                    <a:pt x="373282" y="222773"/>
                  </a:lnTo>
                  <a:lnTo>
                    <a:pt x="370425" y="222773"/>
                  </a:lnTo>
                  <a:lnTo>
                    <a:pt x="363759" y="230389"/>
                  </a:lnTo>
                  <a:lnTo>
                    <a:pt x="363759" y="233245"/>
                  </a:lnTo>
                  <a:close/>
                  <a:moveTo>
                    <a:pt x="438035" y="190404"/>
                  </a:moveTo>
                  <a:lnTo>
                    <a:pt x="435178" y="186596"/>
                  </a:lnTo>
                  <a:lnTo>
                    <a:pt x="435178" y="182788"/>
                  </a:lnTo>
                  <a:lnTo>
                    <a:pt x="428513" y="182788"/>
                  </a:lnTo>
                  <a:lnTo>
                    <a:pt x="415181" y="190404"/>
                  </a:lnTo>
                  <a:lnTo>
                    <a:pt x="408515" y="198020"/>
                  </a:lnTo>
                  <a:lnTo>
                    <a:pt x="408515" y="201828"/>
                  </a:lnTo>
                  <a:lnTo>
                    <a:pt x="411372" y="205637"/>
                  </a:lnTo>
                  <a:lnTo>
                    <a:pt x="418038" y="205637"/>
                  </a:lnTo>
                  <a:lnTo>
                    <a:pt x="420894" y="209445"/>
                  </a:lnTo>
                  <a:lnTo>
                    <a:pt x="420894" y="213253"/>
                  </a:lnTo>
                  <a:lnTo>
                    <a:pt x="437083" y="213253"/>
                  </a:lnTo>
                  <a:lnTo>
                    <a:pt x="443749" y="205637"/>
                  </a:lnTo>
                  <a:lnTo>
                    <a:pt x="443749" y="195164"/>
                  </a:lnTo>
                  <a:lnTo>
                    <a:pt x="440892" y="191356"/>
                  </a:lnTo>
                  <a:lnTo>
                    <a:pt x="438035" y="191356"/>
                  </a:lnTo>
                  <a:close/>
                </a:path>
              </a:pathLst>
            </a:custGeom>
            <a:solidFill>
              <a:srgbClr val="AFABAB"/>
            </a:solidFill>
            <a:ln w="9518" cap="flat">
              <a:noFill/>
              <a:prstDash val="solid"/>
              <a:miter/>
            </a:ln>
          </p:spPr>
          <p:txBody>
            <a:bodyPr rtlCol="0" anchor="ctr"/>
            <a:lstStyle/>
            <a:p>
              <a:endParaRPr lang="en-US" noProof="0" dirty="0"/>
            </a:p>
          </p:txBody>
        </p:sp>
        <p:sp>
          <p:nvSpPr>
            <p:cNvPr id="6201" name="Serbest Form 6200">
              <a:extLst>
                <a:ext uri="{FF2B5EF4-FFF2-40B4-BE49-F238E27FC236}">
                  <a16:creationId xmlns:a16="http://schemas.microsoft.com/office/drawing/2014/main" id="{5FA6D330-C628-5448-B80F-0A11EE44E14B}"/>
                </a:ext>
              </a:extLst>
            </p:cNvPr>
            <p:cNvSpPr/>
            <p:nvPr/>
          </p:nvSpPr>
          <p:spPr>
            <a:xfrm>
              <a:off x="5328485" y="1896246"/>
              <a:ext cx="477077" cy="377000"/>
            </a:xfrm>
            <a:custGeom>
              <a:avLst/>
              <a:gdLst>
                <a:gd name="connsiteX0" fmla="*/ 438035 w 477077"/>
                <a:gd name="connsiteY0" fmla="*/ 90442 h 377000"/>
                <a:gd name="connsiteX1" fmla="*/ 435178 w 477077"/>
                <a:gd name="connsiteY1" fmla="*/ 82826 h 377000"/>
                <a:gd name="connsiteX2" fmla="*/ 435178 w 477077"/>
                <a:gd name="connsiteY2" fmla="*/ 79018 h 377000"/>
                <a:gd name="connsiteX3" fmla="*/ 441844 w 477077"/>
                <a:gd name="connsiteY3" fmla="*/ 71402 h 377000"/>
                <a:gd name="connsiteX4" fmla="*/ 435178 w 477077"/>
                <a:gd name="connsiteY4" fmla="*/ 67594 h 377000"/>
                <a:gd name="connsiteX5" fmla="*/ 432322 w 477077"/>
                <a:gd name="connsiteY5" fmla="*/ 63785 h 377000"/>
                <a:gd name="connsiteX6" fmla="*/ 432322 w 477077"/>
                <a:gd name="connsiteY6" fmla="*/ 61881 h 377000"/>
                <a:gd name="connsiteX7" fmla="*/ 425656 w 477077"/>
                <a:gd name="connsiteY7" fmla="*/ 61881 h 377000"/>
                <a:gd name="connsiteX8" fmla="*/ 425656 w 477077"/>
                <a:gd name="connsiteY8" fmla="*/ 65689 h 377000"/>
                <a:gd name="connsiteX9" fmla="*/ 422799 w 477077"/>
                <a:gd name="connsiteY9" fmla="*/ 69498 h 377000"/>
                <a:gd name="connsiteX10" fmla="*/ 413277 w 477077"/>
                <a:gd name="connsiteY10" fmla="*/ 69498 h 377000"/>
                <a:gd name="connsiteX11" fmla="*/ 410420 w 477077"/>
                <a:gd name="connsiteY11" fmla="*/ 65689 h 377000"/>
                <a:gd name="connsiteX12" fmla="*/ 397088 w 477077"/>
                <a:gd name="connsiteY12" fmla="*/ 65689 h 377000"/>
                <a:gd name="connsiteX13" fmla="*/ 397088 w 477077"/>
                <a:gd name="connsiteY13" fmla="*/ 61881 h 377000"/>
                <a:gd name="connsiteX14" fmla="*/ 386614 w 477077"/>
                <a:gd name="connsiteY14" fmla="*/ 61881 h 377000"/>
                <a:gd name="connsiteX15" fmla="*/ 379948 w 477077"/>
                <a:gd name="connsiteY15" fmla="*/ 65689 h 377000"/>
                <a:gd name="connsiteX16" fmla="*/ 377091 w 477077"/>
                <a:gd name="connsiteY16" fmla="*/ 51409 h 377000"/>
                <a:gd name="connsiteX17" fmla="*/ 367569 w 477077"/>
                <a:gd name="connsiteY17" fmla="*/ 51409 h 377000"/>
                <a:gd name="connsiteX18" fmla="*/ 367569 w 477077"/>
                <a:gd name="connsiteY18" fmla="*/ 47601 h 377000"/>
                <a:gd name="connsiteX19" fmla="*/ 364712 w 477077"/>
                <a:gd name="connsiteY19" fmla="*/ 43793 h 377000"/>
                <a:gd name="connsiteX20" fmla="*/ 355190 w 477077"/>
                <a:gd name="connsiteY20" fmla="*/ 43793 h 377000"/>
                <a:gd name="connsiteX21" fmla="*/ 352333 w 477077"/>
                <a:gd name="connsiteY21" fmla="*/ 47601 h 377000"/>
                <a:gd name="connsiteX22" fmla="*/ 352333 w 477077"/>
                <a:gd name="connsiteY22" fmla="*/ 55217 h 377000"/>
                <a:gd name="connsiteX23" fmla="*/ 342810 w 477077"/>
                <a:gd name="connsiteY23" fmla="*/ 59025 h 377000"/>
                <a:gd name="connsiteX24" fmla="*/ 342810 w 477077"/>
                <a:gd name="connsiteY24" fmla="*/ 51409 h 377000"/>
                <a:gd name="connsiteX25" fmla="*/ 324717 w 477077"/>
                <a:gd name="connsiteY25" fmla="*/ 51409 h 377000"/>
                <a:gd name="connsiteX26" fmla="*/ 318051 w 477077"/>
                <a:gd name="connsiteY26" fmla="*/ 43793 h 377000"/>
                <a:gd name="connsiteX27" fmla="*/ 311386 w 477077"/>
                <a:gd name="connsiteY27" fmla="*/ 43793 h 377000"/>
                <a:gd name="connsiteX28" fmla="*/ 308529 w 477077"/>
                <a:gd name="connsiteY28" fmla="*/ 47601 h 377000"/>
                <a:gd name="connsiteX29" fmla="*/ 299006 w 477077"/>
                <a:gd name="connsiteY29" fmla="*/ 37129 h 377000"/>
                <a:gd name="connsiteX30" fmla="*/ 279009 w 477077"/>
                <a:gd name="connsiteY30" fmla="*/ 37129 h 377000"/>
                <a:gd name="connsiteX31" fmla="*/ 281866 w 477077"/>
                <a:gd name="connsiteY31" fmla="*/ 33321 h 377000"/>
                <a:gd name="connsiteX32" fmla="*/ 281866 w 477077"/>
                <a:gd name="connsiteY32" fmla="*/ 29513 h 377000"/>
                <a:gd name="connsiteX33" fmla="*/ 275200 w 477077"/>
                <a:gd name="connsiteY33" fmla="*/ 21897 h 377000"/>
                <a:gd name="connsiteX34" fmla="*/ 272344 w 477077"/>
                <a:gd name="connsiteY34" fmla="*/ 21897 h 377000"/>
                <a:gd name="connsiteX35" fmla="*/ 269487 w 477077"/>
                <a:gd name="connsiteY35" fmla="*/ 25705 h 377000"/>
                <a:gd name="connsiteX36" fmla="*/ 266630 w 477077"/>
                <a:gd name="connsiteY36" fmla="*/ 21897 h 377000"/>
                <a:gd name="connsiteX37" fmla="*/ 246633 w 477077"/>
                <a:gd name="connsiteY37" fmla="*/ 21897 h 377000"/>
                <a:gd name="connsiteX38" fmla="*/ 213304 w 477077"/>
                <a:gd name="connsiteY38" fmla="*/ 14280 h 377000"/>
                <a:gd name="connsiteX39" fmla="*/ 206638 w 477077"/>
                <a:gd name="connsiteY39" fmla="*/ 14280 h 377000"/>
                <a:gd name="connsiteX40" fmla="*/ 190450 w 477077"/>
                <a:gd name="connsiteY40" fmla="*/ 21897 h 377000"/>
                <a:gd name="connsiteX41" fmla="*/ 160930 w 477077"/>
                <a:gd name="connsiteY41" fmla="*/ 18088 h 377000"/>
                <a:gd name="connsiteX42" fmla="*/ 140933 w 477077"/>
                <a:gd name="connsiteY42" fmla="*/ 7616 h 377000"/>
                <a:gd name="connsiteX43" fmla="*/ 127601 w 477077"/>
                <a:gd name="connsiteY43" fmla="*/ 7616 h 377000"/>
                <a:gd name="connsiteX44" fmla="*/ 118079 w 477077"/>
                <a:gd name="connsiteY44" fmla="*/ 11424 h 377000"/>
                <a:gd name="connsiteX45" fmla="*/ 88559 w 477077"/>
                <a:gd name="connsiteY45" fmla="*/ 11424 h 377000"/>
                <a:gd name="connsiteX46" fmla="*/ 81893 w 477077"/>
                <a:gd name="connsiteY46" fmla="*/ 7616 h 377000"/>
                <a:gd name="connsiteX47" fmla="*/ 75227 w 477077"/>
                <a:gd name="connsiteY47" fmla="*/ 7616 h 377000"/>
                <a:gd name="connsiteX48" fmla="*/ 68562 w 477077"/>
                <a:gd name="connsiteY48" fmla="*/ 3808 h 377000"/>
                <a:gd name="connsiteX49" fmla="*/ 65705 w 477077"/>
                <a:gd name="connsiteY49" fmla="*/ 0 h 377000"/>
                <a:gd name="connsiteX50" fmla="*/ 59039 w 477077"/>
                <a:gd name="connsiteY50" fmla="*/ 0 h 377000"/>
                <a:gd name="connsiteX51" fmla="*/ 52374 w 477077"/>
                <a:gd name="connsiteY51" fmla="*/ 3808 h 377000"/>
                <a:gd name="connsiteX52" fmla="*/ 39042 w 477077"/>
                <a:gd name="connsiteY52" fmla="*/ 18088 h 377000"/>
                <a:gd name="connsiteX53" fmla="*/ 32376 w 477077"/>
                <a:gd name="connsiteY53" fmla="*/ 18088 h 377000"/>
                <a:gd name="connsiteX54" fmla="*/ 25710 w 477077"/>
                <a:gd name="connsiteY54" fmla="*/ 21897 h 377000"/>
                <a:gd name="connsiteX55" fmla="*/ 16188 w 477077"/>
                <a:gd name="connsiteY55" fmla="*/ 21897 h 377000"/>
                <a:gd name="connsiteX56" fmla="*/ 2857 w 477077"/>
                <a:gd name="connsiteY56" fmla="*/ 29513 h 377000"/>
                <a:gd name="connsiteX57" fmla="*/ 0 w 477077"/>
                <a:gd name="connsiteY57" fmla="*/ 37129 h 377000"/>
                <a:gd name="connsiteX58" fmla="*/ 0 w 477077"/>
                <a:gd name="connsiteY58" fmla="*/ 44745 h 377000"/>
                <a:gd name="connsiteX59" fmla="*/ 2857 w 477077"/>
                <a:gd name="connsiteY59" fmla="*/ 48553 h 377000"/>
                <a:gd name="connsiteX60" fmla="*/ 5713 w 477077"/>
                <a:gd name="connsiteY60" fmla="*/ 56169 h 377000"/>
                <a:gd name="connsiteX61" fmla="*/ 12379 w 477077"/>
                <a:gd name="connsiteY61" fmla="*/ 59977 h 377000"/>
                <a:gd name="connsiteX62" fmla="*/ 15236 w 477077"/>
                <a:gd name="connsiteY62" fmla="*/ 63785 h 377000"/>
                <a:gd name="connsiteX63" fmla="*/ 8570 w 477077"/>
                <a:gd name="connsiteY63" fmla="*/ 84730 h 377000"/>
                <a:gd name="connsiteX64" fmla="*/ 11427 w 477077"/>
                <a:gd name="connsiteY64" fmla="*/ 88538 h 377000"/>
                <a:gd name="connsiteX65" fmla="*/ 11427 w 477077"/>
                <a:gd name="connsiteY65" fmla="*/ 92346 h 377000"/>
                <a:gd name="connsiteX66" fmla="*/ 14284 w 477077"/>
                <a:gd name="connsiteY66" fmla="*/ 88538 h 377000"/>
                <a:gd name="connsiteX67" fmla="*/ 27615 w 477077"/>
                <a:gd name="connsiteY67" fmla="*/ 80922 h 377000"/>
                <a:gd name="connsiteX68" fmla="*/ 40947 w 477077"/>
                <a:gd name="connsiteY68" fmla="*/ 80922 h 377000"/>
                <a:gd name="connsiteX69" fmla="*/ 40947 w 477077"/>
                <a:gd name="connsiteY69" fmla="*/ 84730 h 377000"/>
                <a:gd name="connsiteX70" fmla="*/ 34281 w 477077"/>
                <a:gd name="connsiteY70" fmla="*/ 92346 h 377000"/>
                <a:gd name="connsiteX71" fmla="*/ 31424 w 477077"/>
                <a:gd name="connsiteY71" fmla="*/ 92346 h 377000"/>
                <a:gd name="connsiteX72" fmla="*/ 31424 w 477077"/>
                <a:gd name="connsiteY72" fmla="*/ 96154 h 377000"/>
                <a:gd name="connsiteX73" fmla="*/ 38090 w 477077"/>
                <a:gd name="connsiteY73" fmla="*/ 96154 h 377000"/>
                <a:gd name="connsiteX74" fmla="*/ 40947 w 477077"/>
                <a:gd name="connsiteY74" fmla="*/ 92346 h 377000"/>
                <a:gd name="connsiteX75" fmla="*/ 50469 w 477077"/>
                <a:gd name="connsiteY75" fmla="*/ 92346 h 377000"/>
                <a:gd name="connsiteX76" fmla="*/ 53326 w 477077"/>
                <a:gd name="connsiteY76" fmla="*/ 96154 h 377000"/>
                <a:gd name="connsiteX77" fmla="*/ 59992 w 477077"/>
                <a:gd name="connsiteY77" fmla="*/ 96154 h 377000"/>
                <a:gd name="connsiteX78" fmla="*/ 62848 w 477077"/>
                <a:gd name="connsiteY78" fmla="*/ 92346 h 377000"/>
                <a:gd name="connsiteX79" fmla="*/ 62848 w 477077"/>
                <a:gd name="connsiteY79" fmla="*/ 88538 h 377000"/>
                <a:gd name="connsiteX80" fmla="*/ 92368 w 477077"/>
                <a:gd name="connsiteY80" fmla="*/ 88538 h 377000"/>
                <a:gd name="connsiteX81" fmla="*/ 92368 w 477077"/>
                <a:gd name="connsiteY81" fmla="*/ 99010 h 377000"/>
                <a:gd name="connsiteX82" fmla="*/ 95225 w 477077"/>
                <a:gd name="connsiteY82" fmla="*/ 99010 h 377000"/>
                <a:gd name="connsiteX83" fmla="*/ 101890 w 477077"/>
                <a:gd name="connsiteY83" fmla="*/ 102818 h 377000"/>
                <a:gd name="connsiteX84" fmla="*/ 101890 w 477077"/>
                <a:gd name="connsiteY84" fmla="*/ 106626 h 377000"/>
                <a:gd name="connsiteX85" fmla="*/ 86655 w 477077"/>
                <a:gd name="connsiteY85" fmla="*/ 119003 h 377000"/>
                <a:gd name="connsiteX86" fmla="*/ 73323 w 477077"/>
                <a:gd name="connsiteY86" fmla="*/ 126619 h 377000"/>
                <a:gd name="connsiteX87" fmla="*/ 70466 w 477077"/>
                <a:gd name="connsiteY87" fmla="*/ 130427 h 377000"/>
                <a:gd name="connsiteX88" fmla="*/ 70466 w 477077"/>
                <a:gd name="connsiteY88" fmla="*/ 134235 h 377000"/>
                <a:gd name="connsiteX89" fmla="*/ 73323 w 477077"/>
                <a:gd name="connsiteY89" fmla="*/ 134235 h 377000"/>
                <a:gd name="connsiteX90" fmla="*/ 76180 w 477077"/>
                <a:gd name="connsiteY90" fmla="*/ 138043 h 377000"/>
                <a:gd name="connsiteX91" fmla="*/ 76180 w 477077"/>
                <a:gd name="connsiteY91" fmla="*/ 145659 h 377000"/>
                <a:gd name="connsiteX92" fmla="*/ 73323 w 477077"/>
                <a:gd name="connsiteY92" fmla="*/ 156131 h 377000"/>
                <a:gd name="connsiteX93" fmla="*/ 73323 w 477077"/>
                <a:gd name="connsiteY93" fmla="*/ 166604 h 377000"/>
                <a:gd name="connsiteX94" fmla="*/ 70466 w 477077"/>
                <a:gd name="connsiteY94" fmla="*/ 166604 h 377000"/>
                <a:gd name="connsiteX95" fmla="*/ 67610 w 477077"/>
                <a:gd name="connsiteY95" fmla="*/ 170412 h 377000"/>
                <a:gd name="connsiteX96" fmla="*/ 67610 w 477077"/>
                <a:gd name="connsiteY96" fmla="*/ 178028 h 377000"/>
                <a:gd name="connsiteX97" fmla="*/ 70466 w 477077"/>
                <a:gd name="connsiteY97" fmla="*/ 181836 h 377000"/>
                <a:gd name="connsiteX98" fmla="*/ 70466 w 477077"/>
                <a:gd name="connsiteY98" fmla="*/ 189452 h 377000"/>
                <a:gd name="connsiteX99" fmla="*/ 63800 w 477077"/>
                <a:gd name="connsiteY99" fmla="*/ 196116 h 377000"/>
                <a:gd name="connsiteX100" fmla="*/ 43803 w 477077"/>
                <a:gd name="connsiteY100" fmla="*/ 196116 h 377000"/>
                <a:gd name="connsiteX101" fmla="*/ 57135 w 477077"/>
                <a:gd name="connsiteY101" fmla="*/ 210397 h 377000"/>
                <a:gd name="connsiteX102" fmla="*/ 57135 w 477077"/>
                <a:gd name="connsiteY102" fmla="*/ 218013 h 377000"/>
                <a:gd name="connsiteX103" fmla="*/ 59992 w 477077"/>
                <a:gd name="connsiteY103" fmla="*/ 221821 h 377000"/>
                <a:gd name="connsiteX104" fmla="*/ 66658 w 477077"/>
                <a:gd name="connsiteY104" fmla="*/ 225629 h 377000"/>
                <a:gd name="connsiteX105" fmla="*/ 66658 w 477077"/>
                <a:gd name="connsiteY105" fmla="*/ 229437 h 377000"/>
                <a:gd name="connsiteX106" fmla="*/ 59992 w 477077"/>
                <a:gd name="connsiteY106" fmla="*/ 237053 h 377000"/>
                <a:gd name="connsiteX107" fmla="*/ 53326 w 477077"/>
                <a:gd name="connsiteY107" fmla="*/ 240861 h 377000"/>
                <a:gd name="connsiteX108" fmla="*/ 46660 w 477077"/>
                <a:gd name="connsiteY108" fmla="*/ 248478 h 377000"/>
                <a:gd name="connsiteX109" fmla="*/ 46660 w 477077"/>
                <a:gd name="connsiteY109" fmla="*/ 252286 h 377000"/>
                <a:gd name="connsiteX110" fmla="*/ 49517 w 477077"/>
                <a:gd name="connsiteY110" fmla="*/ 256094 h 377000"/>
                <a:gd name="connsiteX111" fmla="*/ 49517 w 477077"/>
                <a:gd name="connsiteY111" fmla="*/ 259902 h 377000"/>
                <a:gd name="connsiteX112" fmla="*/ 52374 w 477077"/>
                <a:gd name="connsiteY112" fmla="*/ 267518 h 377000"/>
                <a:gd name="connsiteX113" fmla="*/ 55230 w 477077"/>
                <a:gd name="connsiteY113" fmla="*/ 271326 h 377000"/>
                <a:gd name="connsiteX114" fmla="*/ 61896 w 477077"/>
                <a:gd name="connsiteY114" fmla="*/ 271326 h 377000"/>
                <a:gd name="connsiteX115" fmla="*/ 61896 w 477077"/>
                <a:gd name="connsiteY115" fmla="*/ 275134 h 377000"/>
                <a:gd name="connsiteX116" fmla="*/ 55230 w 477077"/>
                <a:gd name="connsiteY116" fmla="*/ 282750 h 377000"/>
                <a:gd name="connsiteX117" fmla="*/ 48565 w 477077"/>
                <a:gd name="connsiteY117" fmla="*/ 282750 h 377000"/>
                <a:gd name="connsiteX118" fmla="*/ 45708 w 477077"/>
                <a:gd name="connsiteY118" fmla="*/ 290366 h 377000"/>
                <a:gd name="connsiteX119" fmla="*/ 42851 w 477077"/>
                <a:gd name="connsiteY119" fmla="*/ 294174 h 377000"/>
                <a:gd name="connsiteX120" fmla="*/ 42851 w 477077"/>
                <a:gd name="connsiteY120" fmla="*/ 322735 h 377000"/>
                <a:gd name="connsiteX121" fmla="*/ 59039 w 477077"/>
                <a:gd name="connsiteY121" fmla="*/ 322735 h 377000"/>
                <a:gd name="connsiteX122" fmla="*/ 72371 w 477077"/>
                <a:gd name="connsiteY122" fmla="*/ 333207 h 377000"/>
                <a:gd name="connsiteX123" fmla="*/ 81893 w 477077"/>
                <a:gd name="connsiteY123" fmla="*/ 333207 h 377000"/>
                <a:gd name="connsiteX124" fmla="*/ 79037 w 477077"/>
                <a:gd name="connsiteY124" fmla="*/ 351296 h 377000"/>
                <a:gd name="connsiteX125" fmla="*/ 81893 w 477077"/>
                <a:gd name="connsiteY125" fmla="*/ 351296 h 377000"/>
                <a:gd name="connsiteX126" fmla="*/ 81893 w 477077"/>
                <a:gd name="connsiteY126" fmla="*/ 361768 h 377000"/>
                <a:gd name="connsiteX127" fmla="*/ 84750 w 477077"/>
                <a:gd name="connsiteY127" fmla="*/ 369384 h 377000"/>
                <a:gd name="connsiteX128" fmla="*/ 87607 w 477077"/>
                <a:gd name="connsiteY128" fmla="*/ 373192 h 377000"/>
                <a:gd name="connsiteX129" fmla="*/ 97129 w 477077"/>
                <a:gd name="connsiteY129" fmla="*/ 373192 h 377000"/>
                <a:gd name="connsiteX130" fmla="*/ 99986 w 477077"/>
                <a:gd name="connsiteY130" fmla="*/ 377000 h 377000"/>
                <a:gd name="connsiteX131" fmla="*/ 102843 w 477077"/>
                <a:gd name="connsiteY131" fmla="*/ 377000 h 377000"/>
                <a:gd name="connsiteX132" fmla="*/ 105700 w 477077"/>
                <a:gd name="connsiteY132" fmla="*/ 373192 h 377000"/>
                <a:gd name="connsiteX133" fmla="*/ 112366 w 477077"/>
                <a:gd name="connsiteY133" fmla="*/ 369384 h 377000"/>
                <a:gd name="connsiteX134" fmla="*/ 121888 w 477077"/>
                <a:gd name="connsiteY134" fmla="*/ 358912 h 377000"/>
                <a:gd name="connsiteX135" fmla="*/ 128554 w 477077"/>
                <a:gd name="connsiteY135" fmla="*/ 355104 h 377000"/>
                <a:gd name="connsiteX136" fmla="*/ 135219 w 477077"/>
                <a:gd name="connsiteY136" fmla="*/ 355104 h 377000"/>
                <a:gd name="connsiteX137" fmla="*/ 151408 w 477077"/>
                <a:gd name="connsiteY137" fmla="*/ 344632 h 377000"/>
                <a:gd name="connsiteX138" fmla="*/ 187593 w 477077"/>
                <a:gd name="connsiteY138" fmla="*/ 344632 h 377000"/>
                <a:gd name="connsiteX139" fmla="*/ 190450 w 477077"/>
                <a:gd name="connsiteY139" fmla="*/ 340824 h 377000"/>
                <a:gd name="connsiteX140" fmla="*/ 197115 w 477077"/>
                <a:gd name="connsiteY140" fmla="*/ 340824 h 377000"/>
                <a:gd name="connsiteX141" fmla="*/ 203781 w 477077"/>
                <a:gd name="connsiteY141" fmla="*/ 348440 h 377000"/>
                <a:gd name="connsiteX142" fmla="*/ 206638 w 477077"/>
                <a:gd name="connsiteY142" fmla="*/ 348440 h 377000"/>
                <a:gd name="connsiteX143" fmla="*/ 213304 w 477077"/>
                <a:gd name="connsiteY143" fmla="*/ 344632 h 377000"/>
                <a:gd name="connsiteX144" fmla="*/ 219970 w 477077"/>
                <a:gd name="connsiteY144" fmla="*/ 344632 h 377000"/>
                <a:gd name="connsiteX145" fmla="*/ 222826 w 477077"/>
                <a:gd name="connsiteY145" fmla="*/ 340824 h 377000"/>
                <a:gd name="connsiteX146" fmla="*/ 225683 w 477077"/>
                <a:gd name="connsiteY146" fmla="*/ 340824 h 377000"/>
                <a:gd name="connsiteX147" fmla="*/ 225683 w 477077"/>
                <a:gd name="connsiteY147" fmla="*/ 348440 h 377000"/>
                <a:gd name="connsiteX148" fmla="*/ 228540 w 477077"/>
                <a:gd name="connsiteY148" fmla="*/ 348440 h 377000"/>
                <a:gd name="connsiteX149" fmla="*/ 235206 w 477077"/>
                <a:gd name="connsiteY149" fmla="*/ 340824 h 377000"/>
                <a:gd name="connsiteX150" fmla="*/ 241871 w 477077"/>
                <a:gd name="connsiteY150" fmla="*/ 326543 h 377000"/>
                <a:gd name="connsiteX151" fmla="*/ 241871 w 477077"/>
                <a:gd name="connsiteY151" fmla="*/ 318927 h 377000"/>
                <a:gd name="connsiteX152" fmla="*/ 261869 w 477077"/>
                <a:gd name="connsiteY152" fmla="*/ 300839 h 377000"/>
                <a:gd name="connsiteX153" fmla="*/ 278057 w 477077"/>
                <a:gd name="connsiteY153" fmla="*/ 300839 h 377000"/>
                <a:gd name="connsiteX154" fmla="*/ 280914 w 477077"/>
                <a:gd name="connsiteY154" fmla="*/ 290366 h 377000"/>
                <a:gd name="connsiteX155" fmla="*/ 280914 w 477077"/>
                <a:gd name="connsiteY155" fmla="*/ 286558 h 377000"/>
                <a:gd name="connsiteX156" fmla="*/ 283771 w 477077"/>
                <a:gd name="connsiteY156" fmla="*/ 282750 h 377000"/>
                <a:gd name="connsiteX157" fmla="*/ 283771 w 477077"/>
                <a:gd name="connsiteY157" fmla="*/ 275134 h 377000"/>
                <a:gd name="connsiteX158" fmla="*/ 286627 w 477077"/>
                <a:gd name="connsiteY158" fmla="*/ 271326 h 377000"/>
                <a:gd name="connsiteX159" fmla="*/ 289484 w 477077"/>
                <a:gd name="connsiteY159" fmla="*/ 263710 h 377000"/>
                <a:gd name="connsiteX160" fmla="*/ 289484 w 477077"/>
                <a:gd name="connsiteY160" fmla="*/ 259902 h 377000"/>
                <a:gd name="connsiteX161" fmla="*/ 299006 w 477077"/>
                <a:gd name="connsiteY161" fmla="*/ 259902 h 377000"/>
                <a:gd name="connsiteX162" fmla="*/ 312338 w 477077"/>
                <a:gd name="connsiteY162" fmla="*/ 252286 h 377000"/>
                <a:gd name="connsiteX163" fmla="*/ 315195 w 477077"/>
                <a:gd name="connsiteY163" fmla="*/ 248478 h 377000"/>
                <a:gd name="connsiteX164" fmla="*/ 312338 w 477077"/>
                <a:gd name="connsiteY164" fmla="*/ 240861 h 377000"/>
                <a:gd name="connsiteX165" fmla="*/ 309482 w 477077"/>
                <a:gd name="connsiteY165" fmla="*/ 237053 h 377000"/>
                <a:gd name="connsiteX166" fmla="*/ 306624 w 477077"/>
                <a:gd name="connsiteY166" fmla="*/ 229437 h 377000"/>
                <a:gd name="connsiteX167" fmla="*/ 303768 w 477077"/>
                <a:gd name="connsiteY167" fmla="*/ 225629 h 377000"/>
                <a:gd name="connsiteX168" fmla="*/ 300911 w 477077"/>
                <a:gd name="connsiteY168" fmla="*/ 225629 h 377000"/>
                <a:gd name="connsiteX169" fmla="*/ 300911 w 477077"/>
                <a:gd name="connsiteY169" fmla="*/ 204685 h 377000"/>
                <a:gd name="connsiteX170" fmla="*/ 307577 w 477077"/>
                <a:gd name="connsiteY170" fmla="*/ 190404 h 377000"/>
                <a:gd name="connsiteX171" fmla="*/ 314243 w 477077"/>
                <a:gd name="connsiteY171" fmla="*/ 186596 h 377000"/>
                <a:gd name="connsiteX172" fmla="*/ 319004 w 477077"/>
                <a:gd name="connsiteY172" fmla="*/ 178980 h 377000"/>
                <a:gd name="connsiteX173" fmla="*/ 325669 w 477077"/>
                <a:gd name="connsiteY173" fmla="*/ 171364 h 377000"/>
                <a:gd name="connsiteX174" fmla="*/ 328527 w 477077"/>
                <a:gd name="connsiteY174" fmla="*/ 163748 h 377000"/>
                <a:gd name="connsiteX175" fmla="*/ 335192 w 477077"/>
                <a:gd name="connsiteY175" fmla="*/ 156131 h 377000"/>
                <a:gd name="connsiteX176" fmla="*/ 341858 w 477077"/>
                <a:gd name="connsiteY176" fmla="*/ 156131 h 377000"/>
                <a:gd name="connsiteX177" fmla="*/ 348524 w 477077"/>
                <a:gd name="connsiteY177" fmla="*/ 148515 h 377000"/>
                <a:gd name="connsiteX178" fmla="*/ 348524 w 477077"/>
                <a:gd name="connsiteY178" fmla="*/ 144707 h 377000"/>
                <a:gd name="connsiteX179" fmla="*/ 345667 w 477077"/>
                <a:gd name="connsiteY179" fmla="*/ 144707 h 377000"/>
                <a:gd name="connsiteX180" fmla="*/ 345667 w 477077"/>
                <a:gd name="connsiteY180" fmla="*/ 137091 h 377000"/>
                <a:gd name="connsiteX181" fmla="*/ 348524 w 477077"/>
                <a:gd name="connsiteY181" fmla="*/ 133283 h 377000"/>
                <a:gd name="connsiteX182" fmla="*/ 388518 w 477077"/>
                <a:gd name="connsiteY182" fmla="*/ 119003 h 377000"/>
                <a:gd name="connsiteX183" fmla="*/ 401849 w 477077"/>
                <a:gd name="connsiteY183" fmla="*/ 111386 h 377000"/>
                <a:gd name="connsiteX184" fmla="*/ 404707 w 477077"/>
                <a:gd name="connsiteY184" fmla="*/ 103770 h 377000"/>
                <a:gd name="connsiteX185" fmla="*/ 411372 w 477077"/>
                <a:gd name="connsiteY185" fmla="*/ 99962 h 377000"/>
                <a:gd name="connsiteX186" fmla="*/ 414229 w 477077"/>
                <a:gd name="connsiteY186" fmla="*/ 99962 h 377000"/>
                <a:gd name="connsiteX187" fmla="*/ 420894 w 477077"/>
                <a:gd name="connsiteY187" fmla="*/ 92346 h 377000"/>
                <a:gd name="connsiteX188" fmla="*/ 427560 w 477077"/>
                <a:gd name="connsiteY188" fmla="*/ 92346 h 377000"/>
                <a:gd name="connsiteX189" fmla="*/ 438035 w 477077"/>
                <a:gd name="connsiteY189" fmla="*/ 90442 h 377000"/>
                <a:gd name="connsiteX190" fmla="*/ 458033 w 477077"/>
                <a:gd name="connsiteY190" fmla="*/ 179932 h 377000"/>
                <a:gd name="connsiteX191" fmla="*/ 458033 w 477077"/>
                <a:gd name="connsiteY191" fmla="*/ 183740 h 377000"/>
                <a:gd name="connsiteX192" fmla="*/ 464698 w 477077"/>
                <a:gd name="connsiteY192" fmla="*/ 191356 h 377000"/>
                <a:gd name="connsiteX193" fmla="*/ 474221 w 477077"/>
                <a:gd name="connsiteY193" fmla="*/ 191356 h 377000"/>
                <a:gd name="connsiteX194" fmla="*/ 477078 w 477077"/>
                <a:gd name="connsiteY194" fmla="*/ 187548 h 377000"/>
                <a:gd name="connsiteX195" fmla="*/ 470412 w 477077"/>
                <a:gd name="connsiteY195" fmla="*/ 179932 h 377000"/>
                <a:gd name="connsiteX196" fmla="*/ 463746 w 477077"/>
                <a:gd name="connsiteY196" fmla="*/ 179932 h 377000"/>
                <a:gd name="connsiteX197" fmla="*/ 460889 w 477077"/>
                <a:gd name="connsiteY197" fmla="*/ 176124 h 377000"/>
                <a:gd name="connsiteX198" fmla="*/ 458033 w 477077"/>
                <a:gd name="connsiteY198" fmla="*/ 179932 h 377000"/>
                <a:gd name="connsiteX199" fmla="*/ 364712 w 477077"/>
                <a:gd name="connsiteY199" fmla="*/ 233245 h 377000"/>
                <a:gd name="connsiteX200" fmla="*/ 367569 w 477077"/>
                <a:gd name="connsiteY200" fmla="*/ 237053 h 377000"/>
                <a:gd name="connsiteX201" fmla="*/ 370425 w 477077"/>
                <a:gd name="connsiteY201" fmla="*/ 237053 h 377000"/>
                <a:gd name="connsiteX202" fmla="*/ 373282 w 477077"/>
                <a:gd name="connsiteY202" fmla="*/ 233245 h 377000"/>
                <a:gd name="connsiteX203" fmla="*/ 373282 w 477077"/>
                <a:gd name="connsiteY203" fmla="*/ 222773 h 377000"/>
                <a:gd name="connsiteX204" fmla="*/ 370425 w 477077"/>
                <a:gd name="connsiteY204" fmla="*/ 222773 h 377000"/>
                <a:gd name="connsiteX205" fmla="*/ 363759 w 477077"/>
                <a:gd name="connsiteY205" fmla="*/ 230389 h 377000"/>
                <a:gd name="connsiteX206" fmla="*/ 363759 w 477077"/>
                <a:gd name="connsiteY206" fmla="*/ 233245 h 377000"/>
                <a:gd name="connsiteX207" fmla="*/ 438035 w 477077"/>
                <a:gd name="connsiteY207" fmla="*/ 190404 h 377000"/>
                <a:gd name="connsiteX208" fmla="*/ 435178 w 477077"/>
                <a:gd name="connsiteY208" fmla="*/ 186596 h 377000"/>
                <a:gd name="connsiteX209" fmla="*/ 435178 w 477077"/>
                <a:gd name="connsiteY209" fmla="*/ 182788 h 377000"/>
                <a:gd name="connsiteX210" fmla="*/ 428513 w 477077"/>
                <a:gd name="connsiteY210" fmla="*/ 182788 h 377000"/>
                <a:gd name="connsiteX211" fmla="*/ 415181 w 477077"/>
                <a:gd name="connsiteY211" fmla="*/ 190404 h 377000"/>
                <a:gd name="connsiteX212" fmla="*/ 408515 w 477077"/>
                <a:gd name="connsiteY212" fmla="*/ 198020 h 377000"/>
                <a:gd name="connsiteX213" fmla="*/ 408515 w 477077"/>
                <a:gd name="connsiteY213" fmla="*/ 201828 h 377000"/>
                <a:gd name="connsiteX214" fmla="*/ 411372 w 477077"/>
                <a:gd name="connsiteY214" fmla="*/ 205637 h 377000"/>
                <a:gd name="connsiteX215" fmla="*/ 418038 w 477077"/>
                <a:gd name="connsiteY215" fmla="*/ 205637 h 377000"/>
                <a:gd name="connsiteX216" fmla="*/ 420894 w 477077"/>
                <a:gd name="connsiteY216" fmla="*/ 209445 h 377000"/>
                <a:gd name="connsiteX217" fmla="*/ 420894 w 477077"/>
                <a:gd name="connsiteY217" fmla="*/ 213253 h 377000"/>
                <a:gd name="connsiteX218" fmla="*/ 437083 w 477077"/>
                <a:gd name="connsiteY218" fmla="*/ 213253 h 377000"/>
                <a:gd name="connsiteX219" fmla="*/ 443749 w 477077"/>
                <a:gd name="connsiteY219" fmla="*/ 205637 h 377000"/>
                <a:gd name="connsiteX220" fmla="*/ 443749 w 477077"/>
                <a:gd name="connsiteY220" fmla="*/ 195164 h 377000"/>
                <a:gd name="connsiteX221" fmla="*/ 440892 w 477077"/>
                <a:gd name="connsiteY221" fmla="*/ 191356 h 377000"/>
                <a:gd name="connsiteX222" fmla="*/ 438035 w 477077"/>
                <a:gd name="connsiteY222" fmla="*/ 191356 h 37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477077" h="377000">
                  <a:moveTo>
                    <a:pt x="438035" y="90442"/>
                  </a:moveTo>
                  <a:lnTo>
                    <a:pt x="435178" y="82826"/>
                  </a:lnTo>
                  <a:lnTo>
                    <a:pt x="435178" y="79018"/>
                  </a:lnTo>
                  <a:lnTo>
                    <a:pt x="441844" y="71402"/>
                  </a:lnTo>
                  <a:lnTo>
                    <a:pt x="435178" y="67594"/>
                  </a:lnTo>
                  <a:lnTo>
                    <a:pt x="432322" y="63785"/>
                  </a:lnTo>
                  <a:lnTo>
                    <a:pt x="432322" y="61881"/>
                  </a:lnTo>
                  <a:lnTo>
                    <a:pt x="425656" y="61881"/>
                  </a:lnTo>
                  <a:lnTo>
                    <a:pt x="425656" y="65689"/>
                  </a:lnTo>
                  <a:lnTo>
                    <a:pt x="422799" y="69498"/>
                  </a:lnTo>
                  <a:lnTo>
                    <a:pt x="413277" y="69498"/>
                  </a:lnTo>
                  <a:lnTo>
                    <a:pt x="410420" y="65689"/>
                  </a:lnTo>
                  <a:lnTo>
                    <a:pt x="397088" y="65689"/>
                  </a:lnTo>
                  <a:lnTo>
                    <a:pt x="397088" y="61881"/>
                  </a:lnTo>
                  <a:lnTo>
                    <a:pt x="386614" y="61881"/>
                  </a:lnTo>
                  <a:lnTo>
                    <a:pt x="379948" y="65689"/>
                  </a:lnTo>
                  <a:lnTo>
                    <a:pt x="377091" y="51409"/>
                  </a:lnTo>
                  <a:lnTo>
                    <a:pt x="367569" y="51409"/>
                  </a:lnTo>
                  <a:lnTo>
                    <a:pt x="367569" y="47601"/>
                  </a:lnTo>
                  <a:lnTo>
                    <a:pt x="364712" y="43793"/>
                  </a:lnTo>
                  <a:lnTo>
                    <a:pt x="355190" y="43793"/>
                  </a:lnTo>
                  <a:lnTo>
                    <a:pt x="352333" y="47601"/>
                  </a:lnTo>
                  <a:lnTo>
                    <a:pt x="352333" y="55217"/>
                  </a:lnTo>
                  <a:lnTo>
                    <a:pt x="342810" y="59025"/>
                  </a:lnTo>
                  <a:lnTo>
                    <a:pt x="342810" y="51409"/>
                  </a:lnTo>
                  <a:lnTo>
                    <a:pt x="324717" y="51409"/>
                  </a:lnTo>
                  <a:lnTo>
                    <a:pt x="318051" y="43793"/>
                  </a:lnTo>
                  <a:lnTo>
                    <a:pt x="311386" y="43793"/>
                  </a:lnTo>
                  <a:lnTo>
                    <a:pt x="308529" y="47601"/>
                  </a:lnTo>
                  <a:lnTo>
                    <a:pt x="299006" y="37129"/>
                  </a:lnTo>
                  <a:lnTo>
                    <a:pt x="279009" y="37129"/>
                  </a:lnTo>
                  <a:lnTo>
                    <a:pt x="281866" y="33321"/>
                  </a:lnTo>
                  <a:lnTo>
                    <a:pt x="281866" y="29513"/>
                  </a:lnTo>
                  <a:lnTo>
                    <a:pt x="275200" y="21897"/>
                  </a:lnTo>
                  <a:lnTo>
                    <a:pt x="272344" y="21897"/>
                  </a:lnTo>
                  <a:lnTo>
                    <a:pt x="269487" y="25705"/>
                  </a:lnTo>
                  <a:lnTo>
                    <a:pt x="266630" y="21897"/>
                  </a:lnTo>
                  <a:lnTo>
                    <a:pt x="246633" y="21897"/>
                  </a:lnTo>
                  <a:lnTo>
                    <a:pt x="213304" y="14280"/>
                  </a:lnTo>
                  <a:lnTo>
                    <a:pt x="206638" y="14280"/>
                  </a:lnTo>
                  <a:lnTo>
                    <a:pt x="190450" y="21897"/>
                  </a:lnTo>
                  <a:lnTo>
                    <a:pt x="160930" y="18088"/>
                  </a:lnTo>
                  <a:lnTo>
                    <a:pt x="140933" y="7616"/>
                  </a:lnTo>
                  <a:lnTo>
                    <a:pt x="127601" y="7616"/>
                  </a:lnTo>
                  <a:lnTo>
                    <a:pt x="118079" y="11424"/>
                  </a:lnTo>
                  <a:lnTo>
                    <a:pt x="88559" y="11424"/>
                  </a:lnTo>
                  <a:lnTo>
                    <a:pt x="81893" y="7616"/>
                  </a:lnTo>
                  <a:lnTo>
                    <a:pt x="75227" y="7616"/>
                  </a:lnTo>
                  <a:lnTo>
                    <a:pt x="68562" y="3808"/>
                  </a:lnTo>
                  <a:lnTo>
                    <a:pt x="65705" y="0"/>
                  </a:lnTo>
                  <a:lnTo>
                    <a:pt x="59039" y="0"/>
                  </a:lnTo>
                  <a:lnTo>
                    <a:pt x="52374" y="3808"/>
                  </a:lnTo>
                  <a:lnTo>
                    <a:pt x="39042" y="18088"/>
                  </a:lnTo>
                  <a:lnTo>
                    <a:pt x="32376" y="18088"/>
                  </a:lnTo>
                  <a:lnTo>
                    <a:pt x="25710" y="21897"/>
                  </a:lnTo>
                  <a:lnTo>
                    <a:pt x="16188" y="21897"/>
                  </a:lnTo>
                  <a:lnTo>
                    <a:pt x="2857" y="29513"/>
                  </a:lnTo>
                  <a:lnTo>
                    <a:pt x="0" y="37129"/>
                  </a:lnTo>
                  <a:lnTo>
                    <a:pt x="0" y="44745"/>
                  </a:lnTo>
                  <a:lnTo>
                    <a:pt x="2857" y="48553"/>
                  </a:lnTo>
                  <a:lnTo>
                    <a:pt x="5713" y="56169"/>
                  </a:lnTo>
                  <a:lnTo>
                    <a:pt x="12379" y="59977"/>
                  </a:lnTo>
                  <a:lnTo>
                    <a:pt x="15236" y="63785"/>
                  </a:lnTo>
                  <a:lnTo>
                    <a:pt x="8570" y="84730"/>
                  </a:lnTo>
                  <a:lnTo>
                    <a:pt x="11427" y="88538"/>
                  </a:lnTo>
                  <a:lnTo>
                    <a:pt x="11427" y="92346"/>
                  </a:lnTo>
                  <a:lnTo>
                    <a:pt x="14284" y="88538"/>
                  </a:lnTo>
                  <a:lnTo>
                    <a:pt x="27615" y="80922"/>
                  </a:lnTo>
                  <a:lnTo>
                    <a:pt x="40947" y="80922"/>
                  </a:lnTo>
                  <a:lnTo>
                    <a:pt x="40947" y="84730"/>
                  </a:lnTo>
                  <a:lnTo>
                    <a:pt x="34281" y="92346"/>
                  </a:lnTo>
                  <a:lnTo>
                    <a:pt x="31424" y="92346"/>
                  </a:lnTo>
                  <a:lnTo>
                    <a:pt x="31424" y="96154"/>
                  </a:lnTo>
                  <a:lnTo>
                    <a:pt x="38090" y="96154"/>
                  </a:lnTo>
                  <a:lnTo>
                    <a:pt x="40947" y="92346"/>
                  </a:lnTo>
                  <a:lnTo>
                    <a:pt x="50469" y="92346"/>
                  </a:lnTo>
                  <a:lnTo>
                    <a:pt x="53326" y="96154"/>
                  </a:lnTo>
                  <a:lnTo>
                    <a:pt x="59992" y="96154"/>
                  </a:lnTo>
                  <a:lnTo>
                    <a:pt x="62848" y="92346"/>
                  </a:lnTo>
                  <a:lnTo>
                    <a:pt x="62848" y="88538"/>
                  </a:lnTo>
                  <a:lnTo>
                    <a:pt x="92368" y="88538"/>
                  </a:lnTo>
                  <a:lnTo>
                    <a:pt x="92368" y="99010"/>
                  </a:lnTo>
                  <a:lnTo>
                    <a:pt x="95225" y="99010"/>
                  </a:lnTo>
                  <a:lnTo>
                    <a:pt x="101890" y="102818"/>
                  </a:lnTo>
                  <a:lnTo>
                    <a:pt x="101890" y="106626"/>
                  </a:lnTo>
                  <a:lnTo>
                    <a:pt x="86655" y="119003"/>
                  </a:lnTo>
                  <a:lnTo>
                    <a:pt x="73323" y="126619"/>
                  </a:lnTo>
                  <a:lnTo>
                    <a:pt x="70466" y="130427"/>
                  </a:lnTo>
                  <a:lnTo>
                    <a:pt x="70466" y="134235"/>
                  </a:lnTo>
                  <a:lnTo>
                    <a:pt x="73323" y="134235"/>
                  </a:lnTo>
                  <a:lnTo>
                    <a:pt x="76180" y="138043"/>
                  </a:lnTo>
                  <a:lnTo>
                    <a:pt x="76180" y="145659"/>
                  </a:lnTo>
                  <a:lnTo>
                    <a:pt x="73323" y="156131"/>
                  </a:lnTo>
                  <a:lnTo>
                    <a:pt x="73323" y="166604"/>
                  </a:lnTo>
                  <a:lnTo>
                    <a:pt x="70466" y="166604"/>
                  </a:lnTo>
                  <a:lnTo>
                    <a:pt x="67610" y="170412"/>
                  </a:lnTo>
                  <a:lnTo>
                    <a:pt x="67610" y="178028"/>
                  </a:lnTo>
                  <a:lnTo>
                    <a:pt x="70466" y="181836"/>
                  </a:lnTo>
                  <a:lnTo>
                    <a:pt x="70466" y="189452"/>
                  </a:lnTo>
                  <a:lnTo>
                    <a:pt x="63800" y="196116"/>
                  </a:lnTo>
                  <a:lnTo>
                    <a:pt x="43803" y="196116"/>
                  </a:lnTo>
                  <a:lnTo>
                    <a:pt x="57135" y="210397"/>
                  </a:lnTo>
                  <a:lnTo>
                    <a:pt x="57135" y="218013"/>
                  </a:lnTo>
                  <a:lnTo>
                    <a:pt x="59992" y="221821"/>
                  </a:lnTo>
                  <a:lnTo>
                    <a:pt x="66658" y="225629"/>
                  </a:lnTo>
                  <a:lnTo>
                    <a:pt x="66658" y="229437"/>
                  </a:lnTo>
                  <a:lnTo>
                    <a:pt x="59992" y="237053"/>
                  </a:lnTo>
                  <a:lnTo>
                    <a:pt x="53326" y="240861"/>
                  </a:lnTo>
                  <a:lnTo>
                    <a:pt x="46660" y="248478"/>
                  </a:lnTo>
                  <a:lnTo>
                    <a:pt x="46660" y="252286"/>
                  </a:lnTo>
                  <a:lnTo>
                    <a:pt x="49517" y="256094"/>
                  </a:lnTo>
                  <a:lnTo>
                    <a:pt x="49517" y="259902"/>
                  </a:lnTo>
                  <a:lnTo>
                    <a:pt x="52374" y="267518"/>
                  </a:lnTo>
                  <a:lnTo>
                    <a:pt x="55230" y="271326"/>
                  </a:lnTo>
                  <a:lnTo>
                    <a:pt x="61896" y="271326"/>
                  </a:lnTo>
                  <a:lnTo>
                    <a:pt x="61896" y="275134"/>
                  </a:lnTo>
                  <a:lnTo>
                    <a:pt x="55230" y="282750"/>
                  </a:lnTo>
                  <a:lnTo>
                    <a:pt x="48565" y="282750"/>
                  </a:lnTo>
                  <a:lnTo>
                    <a:pt x="45708" y="290366"/>
                  </a:lnTo>
                  <a:lnTo>
                    <a:pt x="42851" y="294174"/>
                  </a:lnTo>
                  <a:lnTo>
                    <a:pt x="42851" y="322735"/>
                  </a:lnTo>
                  <a:lnTo>
                    <a:pt x="59039" y="322735"/>
                  </a:lnTo>
                  <a:lnTo>
                    <a:pt x="72371" y="333207"/>
                  </a:lnTo>
                  <a:lnTo>
                    <a:pt x="81893" y="333207"/>
                  </a:lnTo>
                  <a:lnTo>
                    <a:pt x="79037" y="351296"/>
                  </a:lnTo>
                  <a:lnTo>
                    <a:pt x="81893" y="351296"/>
                  </a:lnTo>
                  <a:lnTo>
                    <a:pt x="81893" y="361768"/>
                  </a:lnTo>
                  <a:lnTo>
                    <a:pt x="84750" y="369384"/>
                  </a:lnTo>
                  <a:lnTo>
                    <a:pt x="87607" y="373192"/>
                  </a:lnTo>
                  <a:lnTo>
                    <a:pt x="97129" y="373192"/>
                  </a:lnTo>
                  <a:lnTo>
                    <a:pt x="99986" y="377000"/>
                  </a:lnTo>
                  <a:lnTo>
                    <a:pt x="102843" y="377000"/>
                  </a:lnTo>
                  <a:lnTo>
                    <a:pt x="105700" y="373192"/>
                  </a:lnTo>
                  <a:lnTo>
                    <a:pt x="112366" y="369384"/>
                  </a:lnTo>
                  <a:lnTo>
                    <a:pt x="121888" y="358912"/>
                  </a:lnTo>
                  <a:lnTo>
                    <a:pt x="128554" y="355104"/>
                  </a:lnTo>
                  <a:lnTo>
                    <a:pt x="135219" y="355104"/>
                  </a:lnTo>
                  <a:lnTo>
                    <a:pt x="151408" y="344632"/>
                  </a:lnTo>
                  <a:lnTo>
                    <a:pt x="187593" y="344632"/>
                  </a:lnTo>
                  <a:lnTo>
                    <a:pt x="190450" y="340824"/>
                  </a:lnTo>
                  <a:lnTo>
                    <a:pt x="197115" y="340824"/>
                  </a:lnTo>
                  <a:lnTo>
                    <a:pt x="203781" y="348440"/>
                  </a:lnTo>
                  <a:lnTo>
                    <a:pt x="206638" y="348440"/>
                  </a:lnTo>
                  <a:lnTo>
                    <a:pt x="213304" y="344632"/>
                  </a:lnTo>
                  <a:lnTo>
                    <a:pt x="219970" y="344632"/>
                  </a:lnTo>
                  <a:lnTo>
                    <a:pt x="222826" y="340824"/>
                  </a:lnTo>
                  <a:lnTo>
                    <a:pt x="225683" y="340824"/>
                  </a:lnTo>
                  <a:lnTo>
                    <a:pt x="225683" y="348440"/>
                  </a:lnTo>
                  <a:lnTo>
                    <a:pt x="228540" y="348440"/>
                  </a:lnTo>
                  <a:lnTo>
                    <a:pt x="235206" y="340824"/>
                  </a:lnTo>
                  <a:lnTo>
                    <a:pt x="241871" y="326543"/>
                  </a:lnTo>
                  <a:lnTo>
                    <a:pt x="241871" y="318927"/>
                  </a:lnTo>
                  <a:lnTo>
                    <a:pt x="261869" y="300839"/>
                  </a:lnTo>
                  <a:lnTo>
                    <a:pt x="278057" y="300839"/>
                  </a:lnTo>
                  <a:lnTo>
                    <a:pt x="280914" y="290366"/>
                  </a:lnTo>
                  <a:lnTo>
                    <a:pt x="280914" y="286558"/>
                  </a:lnTo>
                  <a:lnTo>
                    <a:pt x="283771" y="282750"/>
                  </a:lnTo>
                  <a:lnTo>
                    <a:pt x="283771" y="275134"/>
                  </a:lnTo>
                  <a:lnTo>
                    <a:pt x="286627" y="271326"/>
                  </a:lnTo>
                  <a:lnTo>
                    <a:pt x="289484" y="263710"/>
                  </a:lnTo>
                  <a:lnTo>
                    <a:pt x="289484" y="259902"/>
                  </a:lnTo>
                  <a:lnTo>
                    <a:pt x="299006" y="259902"/>
                  </a:lnTo>
                  <a:lnTo>
                    <a:pt x="312338" y="252286"/>
                  </a:lnTo>
                  <a:lnTo>
                    <a:pt x="315195" y="248478"/>
                  </a:lnTo>
                  <a:lnTo>
                    <a:pt x="312338" y="240861"/>
                  </a:lnTo>
                  <a:lnTo>
                    <a:pt x="309482" y="237053"/>
                  </a:lnTo>
                  <a:lnTo>
                    <a:pt x="306624" y="229437"/>
                  </a:lnTo>
                  <a:lnTo>
                    <a:pt x="303768" y="225629"/>
                  </a:lnTo>
                  <a:lnTo>
                    <a:pt x="300911" y="225629"/>
                  </a:lnTo>
                  <a:lnTo>
                    <a:pt x="300911" y="204685"/>
                  </a:lnTo>
                  <a:lnTo>
                    <a:pt x="307577" y="190404"/>
                  </a:lnTo>
                  <a:lnTo>
                    <a:pt x="314243" y="186596"/>
                  </a:lnTo>
                  <a:lnTo>
                    <a:pt x="319004" y="178980"/>
                  </a:lnTo>
                  <a:lnTo>
                    <a:pt x="325669" y="171364"/>
                  </a:lnTo>
                  <a:lnTo>
                    <a:pt x="328527" y="163748"/>
                  </a:lnTo>
                  <a:lnTo>
                    <a:pt x="335192" y="156131"/>
                  </a:lnTo>
                  <a:lnTo>
                    <a:pt x="341858" y="156131"/>
                  </a:lnTo>
                  <a:lnTo>
                    <a:pt x="348524" y="148515"/>
                  </a:lnTo>
                  <a:lnTo>
                    <a:pt x="348524" y="144707"/>
                  </a:lnTo>
                  <a:lnTo>
                    <a:pt x="345667" y="144707"/>
                  </a:lnTo>
                  <a:lnTo>
                    <a:pt x="345667" y="137091"/>
                  </a:lnTo>
                  <a:lnTo>
                    <a:pt x="348524" y="133283"/>
                  </a:lnTo>
                  <a:lnTo>
                    <a:pt x="388518" y="119003"/>
                  </a:lnTo>
                  <a:lnTo>
                    <a:pt x="401849" y="111386"/>
                  </a:lnTo>
                  <a:lnTo>
                    <a:pt x="404707" y="103770"/>
                  </a:lnTo>
                  <a:lnTo>
                    <a:pt x="411372" y="99962"/>
                  </a:lnTo>
                  <a:lnTo>
                    <a:pt x="414229" y="99962"/>
                  </a:lnTo>
                  <a:lnTo>
                    <a:pt x="420894" y="92346"/>
                  </a:lnTo>
                  <a:lnTo>
                    <a:pt x="427560" y="92346"/>
                  </a:lnTo>
                  <a:lnTo>
                    <a:pt x="438035" y="90442"/>
                  </a:lnTo>
                  <a:close/>
                  <a:moveTo>
                    <a:pt x="458033" y="179932"/>
                  </a:moveTo>
                  <a:lnTo>
                    <a:pt x="458033" y="183740"/>
                  </a:lnTo>
                  <a:lnTo>
                    <a:pt x="464698" y="191356"/>
                  </a:lnTo>
                  <a:lnTo>
                    <a:pt x="474221" y="191356"/>
                  </a:lnTo>
                  <a:lnTo>
                    <a:pt x="477078" y="187548"/>
                  </a:lnTo>
                  <a:lnTo>
                    <a:pt x="470412" y="179932"/>
                  </a:lnTo>
                  <a:lnTo>
                    <a:pt x="463746" y="179932"/>
                  </a:lnTo>
                  <a:lnTo>
                    <a:pt x="460889" y="176124"/>
                  </a:lnTo>
                  <a:lnTo>
                    <a:pt x="458033" y="179932"/>
                  </a:lnTo>
                  <a:close/>
                  <a:moveTo>
                    <a:pt x="364712" y="233245"/>
                  </a:moveTo>
                  <a:lnTo>
                    <a:pt x="367569" y="237053"/>
                  </a:lnTo>
                  <a:lnTo>
                    <a:pt x="370425" y="237053"/>
                  </a:lnTo>
                  <a:lnTo>
                    <a:pt x="373282" y="233245"/>
                  </a:lnTo>
                  <a:lnTo>
                    <a:pt x="373282" y="222773"/>
                  </a:lnTo>
                  <a:lnTo>
                    <a:pt x="370425" y="222773"/>
                  </a:lnTo>
                  <a:lnTo>
                    <a:pt x="363759" y="230389"/>
                  </a:lnTo>
                  <a:lnTo>
                    <a:pt x="363759" y="233245"/>
                  </a:lnTo>
                  <a:close/>
                  <a:moveTo>
                    <a:pt x="438035" y="190404"/>
                  </a:moveTo>
                  <a:lnTo>
                    <a:pt x="435178" y="186596"/>
                  </a:lnTo>
                  <a:lnTo>
                    <a:pt x="435178" y="182788"/>
                  </a:lnTo>
                  <a:lnTo>
                    <a:pt x="428513" y="182788"/>
                  </a:lnTo>
                  <a:lnTo>
                    <a:pt x="415181" y="190404"/>
                  </a:lnTo>
                  <a:lnTo>
                    <a:pt x="408515" y="198020"/>
                  </a:lnTo>
                  <a:lnTo>
                    <a:pt x="408515" y="201828"/>
                  </a:lnTo>
                  <a:lnTo>
                    <a:pt x="411372" y="205637"/>
                  </a:lnTo>
                  <a:lnTo>
                    <a:pt x="418038" y="205637"/>
                  </a:lnTo>
                  <a:lnTo>
                    <a:pt x="420894" y="209445"/>
                  </a:lnTo>
                  <a:lnTo>
                    <a:pt x="420894" y="213253"/>
                  </a:lnTo>
                  <a:lnTo>
                    <a:pt x="437083" y="213253"/>
                  </a:lnTo>
                  <a:lnTo>
                    <a:pt x="443749" y="205637"/>
                  </a:lnTo>
                  <a:lnTo>
                    <a:pt x="443749" y="195164"/>
                  </a:lnTo>
                  <a:lnTo>
                    <a:pt x="440892" y="191356"/>
                  </a:lnTo>
                  <a:lnTo>
                    <a:pt x="438035" y="191356"/>
                  </a:lnTo>
                  <a:close/>
                </a:path>
              </a:pathLst>
            </a:custGeom>
            <a:noFill/>
            <a:ln w="2379" cap="flat">
              <a:solidFill>
                <a:srgbClr val="FFFFFF"/>
              </a:solidFill>
              <a:prstDash val="solid"/>
              <a:round/>
            </a:ln>
          </p:spPr>
          <p:txBody>
            <a:bodyPr rtlCol="0" anchor="ctr"/>
            <a:lstStyle/>
            <a:p>
              <a:endParaRPr lang="en-US" noProof="0" dirty="0"/>
            </a:p>
          </p:txBody>
        </p:sp>
        <p:sp>
          <p:nvSpPr>
            <p:cNvPr id="6202" name="Serbest Form 6201">
              <a:extLst>
                <a:ext uri="{FF2B5EF4-FFF2-40B4-BE49-F238E27FC236}">
                  <a16:creationId xmlns:a16="http://schemas.microsoft.com/office/drawing/2014/main" id="{BA0A70F4-CCCF-1D4A-AEEC-E9B2F0C7ECD3}"/>
                </a:ext>
              </a:extLst>
            </p:cNvPr>
            <p:cNvSpPr/>
            <p:nvPr/>
          </p:nvSpPr>
          <p:spPr>
            <a:xfrm>
              <a:off x="7217751" y="3405199"/>
              <a:ext cx="386614" cy="657846"/>
            </a:xfrm>
            <a:custGeom>
              <a:avLst/>
              <a:gdLst>
                <a:gd name="connsiteX0" fmla="*/ 59040 w 386614"/>
                <a:gd name="connsiteY0" fmla="*/ 67594 h 657846"/>
                <a:gd name="connsiteX1" fmla="*/ 64753 w 386614"/>
                <a:gd name="connsiteY1" fmla="*/ 75210 h 657846"/>
                <a:gd name="connsiteX2" fmla="*/ 64753 w 386614"/>
                <a:gd name="connsiteY2" fmla="*/ 81874 h 657846"/>
                <a:gd name="connsiteX3" fmla="*/ 68562 w 386614"/>
                <a:gd name="connsiteY3" fmla="*/ 89490 h 657846"/>
                <a:gd name="connsiteX4" fmla="*/ 71419 w 386614"/>
                <a:gd name="connsiteY4" fmla="*/ 93298 h 657846"/>
                <a:gd name="connsiteX5" fmla="*/ 75228 w 386614"/>
                <a:gd name="connsiteY5" fmla="*/ 99962 h 657846"/>
                <a:gd name="connsiteX6" fmla="*/ 78085 w 386614"/>
                <a:gd name="connsiteY6" fmla="*/ 103770 h 657846"/>
                <a:gd name="connsiteX7" fmla="*/ 84751 w 386614"/>
                <a:gd name="connsiteY7" fmla="*/ 118051 h 657846"/>
                <a:gd name="connsiteX8" fmla="*/ 87607 w 386614"/>
                <a:gd name="connsiteY8" fmla="*/ 121859 h 657846"/>
                <a:gd name="connsiteX9" fmla="*/ 87607 w 386614"/>
                <a:gd name="connsiteY9" fmla="*/ 125667 h 657846"/>
                <a:gd name="connsiteX10" fmla="*/ 100939 w 386614"/>
                <a:gd name="connsiteY10" fmla="*/ 125667 h 657846"/>
                <a:gd name="connsiteX11" fmla="*/ 103796 w 386614"/>
                <a:gd name="connsiteY11" fmla="*/ 132331 h 657846"/>
                <a:gd name="connsiteX12" fmla="*/ 107604 w 386614"/>
                <a:gd name="connsiteY12" fmla="*/ 136139 h 657846"/>
                <a:gd name="connsiteX13" fmla="*/ 110461 w 386614"/>
                <a:gd name="connsiteY13" fmla="*/ 142803 h 657846"/>
                <a:gd name="connsiteX14" fmla="*/ 130459 w 386614"/>
                <a:gd name="connsiteY14" fmla="*/ 154228 h 657846"/>
                <a:gd name="connsiteX15" fmla="*/ 168549 w 386614"/>
                <a:gd name="connsiteY15" fmla="*/ 168508 h 657846"/>
                <a:gd name="connsiteX16" fmla="*/ 181880 w 386614"/>
                <a:gd name="connsiteY16" fmla="*/ 171364 h 657846"/>
                <a:gd name="connsiteX17" fmla="*/ 188546 w 386614"/>
                <a:gd name="connsiteY17" fmla="*/ 175172 h 657846"/>
                <a:gd name="connsiteX18" fmla="*/ 198068 w 386614"/>
                <a:gd name="connsiteY18" fmla="*/ 178980 h 657846"/>
                <a:gd name="connsiteX19" fmla="*/ 204734 w 386614"/>
                <a:gd name="connsiteY19" fmla="*/ 185644 h 657846"/>
                <a:gd name="connsiteX20" fmla="*/ 224732 w 386614"/>
                <a:gd name="connsiteY20" fmla="*/ 197068 h 657846"/>
                <a:gd name="connsiteX21" fmla="*/ 263774 w 386614"/>
                <a:gd name="connsiteY21" fmla="*/ 193260 h 657846"/>
                <a:gd name="connsiteX22" fmla="*/ 149504 w 386614"/>
                <a:gd name="connsiteY22" fmla="*/ 339872 h 657846"/>
                <a:gd name="connsiteX23" fmla="*/ 103796 w 386614"/>
                <a:gd name="connsiteY23" fmla="*/ 339872 h 657846"/>
                <a:gd name="connsiteX24" fmla="*/ 100939 w 386614"/>
                <a:gd name="connsiteY24" fmla="*/ 342728 h 657846"/>
                <a:gd name="connsiteX25" fmla="*/ 94273 w 386614"/>
                <a:gd name="connsiteY25" fmla="*/ 342728 h 657846"/>
                <a:gd name="connsiteX26" fmla="*/ 87607 w 386614"/>
                <a:gd name="connsiteY26" fmla="*/ 346536 h 657846"/>
                <a:gd name="connsiteX27" fmla="*/ 84751 w 386614"/>
                <a:gd name="connsiteY27" fmla="*/ 350344 h 657846"/>
                <a:gd name="connsiteX28" fmla="*/ 78085 w 386614"/>
                <a:gd name="connsiteY28" fmla="*/ 354152 h 657846"/>
                <a:gd name="connsiteX29" fmla="*/ 78085 w 386614"/>
                <a:gd name="connsiteY29" fmla="*/ 360816 h 657846"/>
                <a:gd name="connsiteX30" fmla="*/ 68562 w 386614"/>
                <a:gd name="connsiteY30" fmla="*/ 371288 h 657846"/>
                <a:gd name="connsiteX31" fmla="*/ 55230 w 386614"/>
                <a:gd name="connsiteY31" fmla="*/ 371288 h 657846"/>
                <a:gd name="connsiteX32" fmla="*/ 48565 w 386614"/>
                <a:gd name="connsiteY32" fmla="*/ 375096 h 657846"/>
                <a:gd name="connsiteX33" fmla="*/ 41899 w 386614"/>
                <a:gd name="connsiteY33" fmla="*/ 375096 h 657846"/>
                <a:gd name="connsiteX34" fmla="*/ 36185 w 386614"/>
                <a:gd name="connsiteY34" fmla="*/ 382713 h 657846"/>
                <a:gd name="connsiteX35" fmla="*/ 36185 w 386614"/>
                <a:gd name="connsiteY35" fmla="*/ 389377 h 657846"/>
                <a:gd name="connsiteX36" fmla="*/ 32377 w 386614"/>
                <a:gd name="connsiteY36" fmla="*/ 393185 h 657846"/>
                <a:gd name="connsiteX37" fmla="*/ 22854 w 386614"/>
                <a:gd name="connsiteY37" fmla="*/ 415081 h 657846"/>
                <a:gd name="connsiteX38" fmla="*/ 0 w 386614"/>
                <a:gd name="connsiteY38" fmla="*/ 439834 h 657846"/>
                <a:gd name="connsiteX39" fmla="*/ 0 w 386614"/>
                <a:gd name="connsiteY39" fmla="*/ 618814 h 657846"/>
                <a:gd name="connsiteX40" fmla="*/ 22854 w 386614"/>
                <a:gd name="connsiteY40" fmla="*/ 657847 h 657846"/>
                <a:gd name="connsiteX41" fmla="*/ 25711 w 386614"/>
                <a:gd name="connsiteY41" fmla="*/ 647374 h 657846"/>
                <a:gd name="connsiteX42" fmla="*/ 45708 w 386614"/>
                <a:gd name="connsiteY42" fmla="*/ 615006 h 657846"/>
                <a:gd name="connsiteX43" fmla="*/ 52374 w 386614"/>
                <a:gd name="connsiteY43" fmla="*/ 600725 h 657846"/>
                <a:gd name="connsiteX44" fmla="*/ 61896 w 386614"/>
                <a:gd name="connsiteY44" fmla="*/ 593109 h 657846"/>
                <a:gd name="connsiteX45" fmla="*/ 78085 w 386614"/>
                <a:gd name="connsiteY45" fmla="*/ 575021 h 657846"/>
                <a:gd name="connsiteX46" fmla="*/ 80941 w 386614"/>
                <a:gd name="connsiteY46" fmla="*/ 568357 h 657846"/>
                <a:gd name="connsiteX47" fmla="*/ 87607 w 386614"/>
                <a:gd name="connsiteY47" fmla="*/ 557884 h 657846"/>
                <a:gd name="connsiteX48" fmla="*/ 103796 w 386614"/>
                <a:gd name="connsiteY48" fmla="*/ 539796 h 657846"/>
                <a:gd name="connsiteX49" fmla="*/ 117127 w 386614"/>
                <a:gd name="connsiteY49" fmla="*/ 521707 h 657846"/>
                <a:gd name="connsiteX50" fmla="*/ 133315 w 386614"/>
                <a:gd name="connsiteY50" fmla="*/ 503619 h 657846"/>
                <a:gd name="connsiteX51" fmla="*/ 142838 w 386614"/>
                <a:gd name="connsiteY51" fmla="*/ 500763 h 657846"/>
                <a:gd name="connsiteX52" fmla="*/ 149504 w 386614"/>
                <a:gd name="connsiteY52" fmla="*/ 493147 h 657846"/>
                <a:gd name="connsiteX53" fmla="*/ 159026 w 386614"/>
                <a:gd name="connsiteY53" fmla="*/ 486483 h 657846"/>
                <a:gd name="connsiteX54" fmla="*/ 172358 w 386614"/>
                <a:gd name="connsiteY54" fmla="*/ 478867 h 657846"/>
                <a:gd name="connsiteX55" fmla="*/ 181880 w 386614"/>
                <a:gd name="connsiteY55" fmla="*/ 468395 h 657846"/>
                <a:gd name="connsiteX56" fmla="*/ 201877 w 386614"/>
                <a:gd name="connsiteY56" fmla="*/ 450306 h 657846"/>
                <a:gd name="connsiteX57" fmla="*/ 227588 w 386614"/>
                <a:gd name="connsiteY57" fmla="*/ 421745 h 657846"/>
                <a:gd name="connsiteX58" fmla="*/ 237111 w 386614"/>
                <a:gd name="connsiteY58" fmla="*/ 407465 h 657846"/>
                <a:gd name="connsiteX59" fmla="*/ 250442 w 386614"/>
                <a:gd name="connsiteY59" fmla="*/ 389377 h 657846"/>
                <a:gd name="connsiteX60" fmla="*/ 266630 w 386614"/>
                <a:gd name="connsiteY60" fmla="*/ 368432 h 657846"/>
                <a:gd name="connsiteX61" fmla="*/ 279962 w 386614"/>
                <a:gd name="connsiteY61" fmla="*/ 339872 h 657846"/>
                <a:gd name="connsiteX62" fmla="*/ 285675 w 386614"/>
                <a:gd name="connsiteY62" fmla="*/ 321783 h 657846"/>
                <a:gd name="connsiteX63" fmla="*/ 296150 w 386614"/>
                <a:gd name="connsiteY63" fmla="*/ 307503 h 657846"/>
                <a:gd name="connsiteX64" fmla="*/ 301864 w 386614"/>
                <a:gd name="connsiteY64" fmla="*/ 297031 h 657846"/>
                <a:gd name="connsiteX65" fmla="*/ 305673 w 386614"/>
                <a:gd name="connsiteY65" fmla="*/ 293222 h 657846"/>
                <a:gd name="connsiteX66" fmla="*/ 308530 w 386614"/>
                <a:gd name="connsiteY66" fmla="*/ 285606 h 657846"/>
                <a:gd name="connsiteX67" fmla="*/ 312338 w 386614"/>
                <a:gd name="connsiteY67" fmla="*/ 282750 h 657846"/>
                <a:gd name="connsiteX68" fmla="*/ 312338 w 386614"/>
                <a:gd name="connsiteY68" fmla="*/ 268470 h 657846"/>
                <a:gd name="connsiteX69" fmla="*/ 315195 w 386614"/>
                <a:gd name="connsiteY69" fmla="*/ 257046 h 657846"/>
                <a:gd name="connsiteX70" fmla="*/ 319004 w 386614"/>
                <a:gd name="connsiteY70" fmla="*/ 250381 h 657846"/>
                <a:gd name="connsiteX71" fmla="*/ 319004 w 386614"/>
                <a:gd name="connsiteY71" fmla="*/ 239909 h 657846"/>
                <a:gd name="connsiteX72" fmla="*/ 321861 w 386614"/>
                <a:gd name="connsiteY72" fmla="*/ 232293 h 657846"/>
                <a:gd name="connsiteX73" fmla="*/ 328527 w 386614"/>
                <a:gd name="connsiteY73" fmla="*/ 225629 h 657846"/>
                <a:gd name="connsiteX74" fmla="*/ 331383 w 386614"/>
                <a:gd name="connsiteY74" fmla="*/ 218013 h 657846"/>
                <a:gd name="connsiteX75" fmla="*/ 338049 w 386614"/>
                <a:gd name="connsiteY75" fmla="*/ 211349 h 657846"/>
                <a:gd name="connsiteX76" fmla="*/ 338049 w 386614"/>
                <a:gd name="connsiteY76" fmla="*/ 193260 h 657846"/>
                <a:gd name="connsiteX77" fmla="*/ 344715 w 386614"/>
                <a:gd name="connsiteY77" fmla="*/ 189452 h 657846"/>
                <a:gd name="connsiteX78" fmla="*/ 347572 w 386614"/>
                <a:gd name="connsiteY78" fmla="*/ 182788 h 657846"/>
                <a:gd name="connsiteX79" fmla="*/ 357094 w 386614"/>
                <a:gd name="connsiteY79" fmla="*/ 150419 h 657846"/>
                <a:gd name="connsiteX80" fmla="*/ 363760 w 386614"/>
                <a:gd name="connsiteY80" fmla="*/ 150419 h 657846"/>
                <a:gd name="connsiteX81" fmla="*/ 363760 w 386614"/>
                <a:gd name="connsiteY81" fmla="*/ 146611 h 657846"/>
                <a:gd name="connsiteX82" fmla="*/ 370426 w 386614"/>
                <a:gd name="connsiteY82" fmla="*/ 139947 h 657846"/>
                <a:gd name="connsiteX83" fmla="*/ 370426 w 386614"/>
                <a:gd name="connsiteY83" fmla="*/ 81874 h 657846"/>
                <a:gd name="connsiteX84" fmla="*/ 383757 w 386614"/>
                <a:gd name="connsiteY84" fmla="*/ 75210 h 657846"/>
                <a:gd name="connsiteX85" fmla="*/ 379948 w 386614"/>
                <a:gd name="connsiteY85" fmla="*/ 32369 h 657846"/>
                <a:gd name="connsiteX86" fmla="*/ 383757 w 386614"/>
                <a:gd name="connsiteY86" fmla="*/ 24753 h 657846"/>
                <a:gd name="connsiteX87" fmla="*/ 383757 w 386614"/>
                <a:gd name="connsiteY87" fmla="*/ 21896 h 657846"/>
                <a:gd name="connsiteX88" fmla="*/ 386614 w 386614"/>
                <a:gd name="connsiteY88" fmla="*/ 14280 h 657846"/>
                <a:gd name="connsiteX89" fmla="*/ 386614 w 386614"/>
                <a:gd name="connsiteY89" fmla="*/ 7616 h 657846"/>
                <a:gd name="connsiteX90" fmla="*/ 374235 w 386614"/>
                <a:gd name="connsiteY90" fmla="*/ 0 h 657846"/>
                <a:gd name="connsiteX91" fmla="*/ 363760 w 386614"/>
                <a:gd name="connsiteY91" fmla="*/ 0 h 657846"/>
                <a:gd name="connsiteX92" fmla="*/ 360903 w 386614"/>
                <a:gd name="connsiteY92" fmla="*/ 7616 h 657846"/>
                <a:gd name="connsiteX93" fmla="*/ 354237 w 386614"/>
                <a:gd name="connsiteY93" fmla="*/ 10472 h 657846"/>
                <a:gd name="connsiteX94" fmla="*/ 351381 w 386614"/>
                <a:gd name="connsiteY94" fmla="*/ 18088 h 657846"/>
                <a:gd name="connsiteX95" fmla="*/ 338049 w 386614"/>
                <a:gd name="connsiteY95" fmla="*/ 24753 h 657846"/>
                <a:gd name="connsiteX96" fmla="*/ 331383 w 386614"/>
                <a:gd name="connsiteY96" fmla="*/ 24753 h 657846"/>
                <a:gd name="connsiteX97" fmla="*/ 321861 w 386614"/>
                <a:gd name="connsiteY97" fmla="*/ 28561 h 657846"/>
                <a:gd name="connsiteX98" fmla="*/ 315195 w 386614"/>
                <a:gd name="connsiteY98" fmla="*/ 32369 h 657846"/>
                <a:gd name="connsiteX99" fmla="*/ 305673 w 386614"/>
                <a:gd name="connsiteY99" fmla="*/ 32369 h 657846"/>
                <a:gd name="connsiteX100" fmla="*/ 296150 w 386614"/>
                <a:gd name="connsiteY100" fmla="*/ 28561 h 657846"/>
                <a:gd name="connsiteX101" fmla="*/ 289485 w 386614"/>
                <a:gd name="connsiteY101" fmla="*/ 24753 h 657846"/>
                <a:gd name="connsiteX102" fmla="*/ 279962 w 386614"/>
                <a:gd name="connsiteY102" fmla="*/ 28561 h 657846"/>
                <a:gd name="connsiteX103" fmla="*/ 276153 w 386614"/>
                <a:gd name="connsiteY103" fmla="*/ 32369 h 657846"/>
                <a:gd name="connsiteX104" fmla="*/ 269487 w 386614"/>
                <a:gd name="connsiteY104" fmla="*/ 36177 h 657846"/>
                <a:gd name="connsiteX105" fmla="*/ 266630 w 386614"/>
                <a:gd name="connsiteY105" fmla="*/ 42841 h 657846"/>
                <a:gd name="connsiteX106" fmla="*/ 263774 w 386614"/>
                <a:gd name="connsiteY106" fmla="*/ 46649 h 657846"/>
                <a:gd name="connsiteX107" fmla="*/ 257108 w 386614"/>
                <a:gd name="connsiteY107" fmla="*/ 46649 h 657846"/>
                <a:gd name="connsiteX108" fmla="*/ 250442 w 386614"/>
                <a:gd name="connsiteY108" fmla="*/ 42841 h 657846"/>
                <a:gd name="connsiteX109" fmla="*/ 246633 w 386614"/>
                <a:gd name="connsiteY109" fmla="*/ 36177 h 657846"/>
                <a:gd name="connsiteX110" fmla="*/ 240919 w 386614"/>
                <a:gd name="connsiteY110" fmla="*/ 36177 h 657846"/>
                <a:gd name="connsiteX111" fmla="*/ 237111 w 386614"/>
                <a:gd name="connsiteY111" fmla="*/ 39033 h 657846"/>
                <a:gd name="connsiteX112" fmla="*/ 230445 w 386614"/>
                <a:gd name="connsiteY112" fmla="*/ 42841 h 657846"/>
                <a:gd name="connsiteX113" fmla="*/ 214256 w 386614"/>
                <a:gd name="connsiteY113" fmla="*/ 60929 h 657846"/>
                <a:gd name="connsiteX114" fmla="*/ 208543 w 386614"/>
                <a:gd name="connsiteY114" fmla="*/ 64737 h 657846"/>
                <a:gd name="connsiteX115" fmla="*/ 201877 w 386614"/>
                <a:gd name="connsiteY115" fmla="*/ 64737 h 657846"/>
                <a:gd name="connsiteX116" fmla="*/ 195211 w 386614"/>
                <a:gd name="connsiteY116" fmla="*/ 60929 h 657846"/>
                <a:gd name="connsiteX117" fmla="*/ 191403 w 386614"/>
                <a:gd name="connsiteY117" fmla="*/ 57121 h 657846"/>
                <a:gd name="connsiteX118" fmla="*/ 185689 w 386614"/>
                <a:gd name="connsiteY118" fmla="*/ 53313 h 657846"/>
                <a:gd name="connsiteX119" fmla="*/ 179023 w 386614"/>
                <a:gd name="connsiteY119" fmla="*/ 53313 h 657846"/>
                <a:gd name="connsiteX120" fmla="*/ 165692 w 386614"/>
                <a:gd name="connsiteY120" fmla="*/ 60929 h 657846"/>
                <a:gd name="connsiteX121" fmla="*/ 159026 w 386614"/>
                <a:gd name="connsiteY121" fmla="*/ 67594 h 657846"/>
                <a:gd name="connsiteX122" fmla="*/ 146647 w 386614"/>
                <a:gd name="connsiteY122" fmla="*/ 75210 h 657846"/>
                <a:gd name="connsiteX123" fmla="*/ 113318 w 386614"/>
                <a:gd name="connsiteY123" fmla="*/ 75210 h 657846"/>
                <a:gd name="connsiteX124" fmla="*/ 103796 w 386614"/>
                <a:gd name="connsiteY124" fmla="*/ 64737 h 657846"/>
                <a:gd name="connsiteX125" fmla="*/ 100939 w 386614"/>
                <a:gd name="connsiteY125" fmla="*/ 57121 h 657846"/>
                <a:gd name="connsiteX126" fmla="*/ 94273 w 386614"/>
                <a:gd name="connsiteY126" fmla="*/ 53313 h 657846"/>
                <a:gd name="connsiteX127" fmla="*/ 91416 w 386614"/>
                <a:gd name="connsiteY127" fmla="*/ 46649 h 657846"/>
                <a:gd name="connsiteX128" fmla="*/ 91416 w 386614"/>
                <a:gd name="connsiteY128" fmla="*/ 39033 h 657846"/>
                <a:gd name="connsiteX129" fmla="*/ 84751 w 386614"/>
                <a:gd name="connsiteY129" fmla="*/ 32369 h 657846"/>
                <a:gd name="connsiteX130" fmla="*/ 80941 w 386614"/>
                <a:gd name="connsiteY130" fmla="*/ 32369 h 657846"/>
                <a:gd name="connsiteX131" fmla="*/ 68562 w 386614"/>
                <a:gd name="connsiteY131" fmla="*/ 46649 h 65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86614" h="657846">
                  <a:moveTo>
                    <a:pt x="59040" y="67594"/>
                  </a:moveTo>
                  <a:lnTo>
                    <a:pt x="64753" y="75210"/>
                  </a:lnTo>
                  <a:lnTo>
                    <a:pt x="64753" y="81874"/>
                  </a:lnTo>
                  <a:lnTo>
                    <a:pt x="68562" y="89490"/>
                  </a:lnTo>
                  <a:lnTo>
                    <a:pt x="71419" y="93298"/>
                  </a:lnTo>
                  <a:lnTo>
                    <a:pt x="75228" y="99962"/>
                  </a:lnTo>
                  <a:lnTo>
                    <a:pt x="78085" y="103770"/>
                  </a:lnTo>
                  <a:lnTo>
                    <a:pt x="84751" y="118051"/>
                  </a:lnTo>
                  <a:lnTo>
                    <a:pt x="87607" y="121859"/>
                  </a:lnTo>
                  <a:lnTo>
                    <a:pt x="87607" y="125667"/>
                  </a:lnTo>
                  <a:lnTo>
                    <a:pt x="100939" y="125667"/>
                  </a:lnTo>
                  <a:lnTo>
                    <a:pt x="103796" y="132331"/>
                  </a:lnTo>
                  <a:lnTo>
                    <a:pt x="107604" y="136139"/>
                  </a:lnTo>
                  <a:lnTo>
                    <a:pt x="110461" y="142803"/>
                  </a:lnTo>
                  <a:lnTo>
                    <a:pt x="130459" y="154228"/>
                  </a:lnTo>
                  <a:lnTo>
                    <a:pt x="168549" y="168508"/>
                  </a:lnTo>
                  <a:lnTo>
                    <a:pt x="181880" y="171364"/>
                  </a:lnTo>
                  <a:lnTo>
                    <a:pt x="188546" y="175172"/>
                  </a:lnTo>
                  <a:lnTo>
                    <a:pt x="198068" y="178980"/>
                  </a:lnTo>
                  <a:lnTo>
                    <a:pt x="204734" y="185644"/>
                  </a:lnTo>
                  <a:lnTo>
                    <a:pt x="224732" y="197068"/>
                  </a:lnTo>
                  <a:lnTo>
                    <a:pt x="263774" y="193260"/>
                  </a:lnTo>
                  <a:lnTo>
                    <a:pt x="149504" y="339872"/>
                  </a:lnTo>
                  <a:lnTo>
                    <a:pt x="103796" y="339872"/>
                  </a:lnTo>
                  <a:lnTo>
                    <a:pt x="100939" y="342728"/>
                  </a:lnTo>
                  <a:lnTo>
                    <a:pt x="94273" y="342728"/>
                  </a:lnTo>
                  <a:lnTo>
                    <a:pt x="87607" y="346536"/>
                  </a:lnTo>
                  <a:lnTo>
                    <a:pt x="84751" y="350344"/>
                  </a:lnTo>
                  <a:lnTo>
                    <a:pt x="78085" y="354152"/>
                  </a:lnTo>
                  <a:lnTo>
                    <a:pt x="78085" y="360816"/>
                  </a:lnTo>
                  <a:lnTo>
                    <a:pt x="68562" y="371288"/>
                  </a:lnTo>
                  <a:lnTo>
                    <a:pt x="55230" y="371288"/>
                  </a:lnTo>
                  <a:lnTo>
                    <a:pt x="48565" y="375096"/>
                  </a:lnTo>
                  <a:lnTo>
                    <a:pt x="41899" y="375096"/>
                  </a:lnTo>
                  <a:lnTo>
                    <a:pt x="36185" y="382713"/>
                  </a:lnTo>
                  <a:lnTo>
                    <a:pt x="36185" y="389377"/>
                  </a:lnTo>
                  <a:lnTo>
                    <a:pt x="32377" y="393185"/>
                  </a:lnTo>
                  <a:lnTo>
                    <a:pt x="22854" y="415081"/>
                  </a:lnTo>
                  <a:lnTo>
                    <a:pt x="0" y="439834"/>
                  </a:lnTo>
                  <a:lnTo>
                    <a:pt x="0" y="618814"/>
                  </a:lnTo>
                  <a:lnTo>
                    <a:pt x="22854" y="657847"/>
                  </a:lnTo>
                  <a:lnTo>
                    <a:pt x="25711" y="647374"/>
                  </a:lnTo>
                  <a:lnTo>
                    <a:pt x="45708" y="615006"/>
                  </a:lnTo>
                  <a:lnTo>
                    <a:pt x="52374" y="600725"/>
                  </a:lnTo>
                  <a:lnTo>
                    <a:pt x="61896" y="593109"/>
                  </a:lnTo>
                  <a:lnTo>
                    <a:pt x="78085" y="575021"/>
                  </a:lnTo>
                  <a:lnTo>
                    <a:pt x="80941" y="568357"/>
                  </a:lnTo>
                  <a:lnTo>
                    <a:pt x="87607" y="557884"/>
                  </a:lnTo>
                  <a:lnTo>
                    <a:pt x="103796" y="539796"/>
                  </a:lnTo>
                  <a:lnTo>
                    <a:pt x="117127" y="521707"/>
                  </a:lnTo>
                  <a:lnTo>
                    <a:pt x="133315" y="503619"/>
                  </a:lnTo>
                  <a:lnTo>
                    <a:pt x="142838" y="500763"/>
                  </a:lnTo>
                  <a:lnTo>
                    <a:pt x="149504" y="493147"/>
                  </a:lnTo>
                  <a:lnTo>
                    <a:pt x="159026" y="486483"/>
                  </a:lnTo>
                  <a:lnTo>
                    <a:pt x="172358" y="478867"/>
                  </a:lnTo>
                  <a:lnTo>
                    <a:pt x="181880" y="468395"/>
                  </a:lnTo>
                  <a:lnTo>
                    <a:pt x="201877" y="450306"/>
                  </a:lnTo>
                  <a:lnTo>
                    <a:pt x="227588" y="421745"/>
                  </a:lnTo>
                  <a:lnTo>
                    <a:pt x="237111" y="407465"/>
                  </a:lnTo>
                  <a:lnTo>
                    <a:pt x="250442" y="389377"/>
                  </a:lnTo>
                  <a:lnTo>
                    <a:pt x="266630" y="368432"/>
                  </a:lnTo>
                  <a:lnTo>
                    <a:pt x="279962" y="339872"/>
                  </a:lnTo>
                  <a:lnTo>
                    <a:pt x="285675" y="321783"/>
                  </a:lnTo>
                  <a:lnTo>
                    <a:pt x="296150" y="307503"/>
                  </a:lnTo>
                  <a:lnTo>
                    <a:pt x="301864" y="297031"/>
                  </a:lnTo>
                  <a:lnTo>
                    <a:pt x="305673" y="293222"/>
                  </a:lnTo>
                  <a:lnTo>
                    <a:pt x="308530" y="285606"/>
                  </a:lnTo>
                  <a:lnTo>
                    <a:pt x="312338" y="282750"/>
                  </a:lnTo>
                  <a:lnTo>
                    <a:pt x="312338" y="268470"/>
                  </a:lnTo>
                  <a:lnTo>
                    <a:pt x="315195" y="257046"/>
                  </a:lnTo>
                  <a:lnTo>
                    <a:pt x="319004" y="250381"/>
                  </a:lnTo>
                  <a:lnTo>
                    <a:pt x="319004" y="239909"/>
                  </a:lnTo>
                  <a:lnTo>
                    <a:pt x="321861" y="232293"/>
                  </a:lnTo>
                  <a:lnTo>
                    <a:pt x="328527" y="225629"/>
                  </a:lnTo>
                  <a:lnTo>
                    <a:pt x="331383" y="218013"/>
                  </a:lnTo>
                  <a:lnTo>
                    <a:pt x="338049" y="211349"/>
                  </a:lnTo>
                  <a:lnTo>
                    <a:pt x="338049" y="193260"/>
                  </a:lnTo>
                  <a:lnTo>
                    <a:pt x="344715" y="189452"/>
                  </a:lnTo>
                  <a:lnTo>
                    <a:pt x="347572" y="182788"/>
                  </a:lnTo>
                  <a:lnTo>
                    <a:pt x="357094" y="150419"/>
                  </a:lnTo>
                  <a:lnTo>
                    <a:pt x="363760" y="150419"/>
                  </a:lnTo>
                  <a:lnTo>
                    <a:pt x="363760" y="146611"/>
                  </a:lnTo>
                  <a:lnTo>
                    <a:pt x="370426" y="139947"/>
                  </a:lnTo>
                  <a:lnTo>
                    <a:pt x="370426" y="81874"/>
                  </a:lnTo>
                  <a:lnTo>
                    <a:pt x="383757" y="75210"/>
                  </a:lnTo>
                  <a:lnTo>
                    <a:pt x="379948" y="32369"/>
                  </a:lnTo>
                  <a:lnTo>
                    <a:pt x="383757" y="24753"/>
                  </a:lnTo>
                  <a:lnTo>
                    <a:pt x="383757" y="21896"/>
                  </a:lnTo>
                  <a:lnTo>
                    <a:pt x="386614" y="14280"/>
                  </a:lnTo>
                  <a:lnTo>
                    <a:pt x="386614" y="7616"/>
                  </a:lnTo>
                  <a:lnTo>
                    <a:pt x="374235" y="0"/>
                  </a:lnTo>
                  <a:lnTo>
                    <a:pt x="363760" y="0"/>
                  </a:lnTo>
                  <a:lnTo>
                    <a:pt x="360903" y="7616"/>
                  </a:lnTo>
                  <a:lnTo>
                    <a:pt x="354237" y="10472"/>
                  </a:lnTo>
                  <a:lnTo>
                    <a:pt x="351381" y="18088"/>
                  </a:lnTo>
                  <a:lnTo>
                    <a:pt x="338049" y="24753"/>
                  </a:lnTo>
                  <a:lnTo>
                    <a:pt x="331383" y="24753"/>
                  </a:lnTo>
                  <a:lnTo>
                    <a:pt x="321861" y="28561"/>
                  </a:lnTo>
                  <a:lnTo>
                    <a:pt x="315195" y="32369"/>
                  </a:lnTo>
                  <a:lnTo>
                    <a:pt x="305673" y="32369"/>
                  </a:lnTo>
                  <a:lnTo>
                    <a:pt x="296150" y="28561"/>
                  </a:lnTo>
                  <a:lnTo>
                    <a:pt x="289485" y="24753"/>
                  </a:lnTo>
                  <a:lnTo>
                    <a:pt x="279962" y="28561"/>
                  </a:lnTo>
                  <a:lnTo>
                    <a:pt x="276153" y="32369"/>
                  </a:lnTo>
                  <a:lnTo>
                    <a:pt x="269487" y="36177"/>
                  </a:lnTo>
                  <a:lnTo>
                    <a:pt x="266630" y="42841"/>
                  </a:lnTo>
                  <a:lnTo>
                    <a:pt x="263774" y="46649"/>
                  </a:lnTo>
                  <a:lnTo>
                    <a:pt x="257108" y="46649"/>
                  </a:lnTo>
                  <a:lnTo>
                    <a:pt x="250442" y="42841"/>
                  </a:lnTo>
                  <a:lnTo>
                    <a:pt x="246633" y="36177"/>
                  </a:lnTo>
                  <a:lnTo>
                    <a:pt x="240919" y="36177"/>
                  </a:lnTo>
                  <a:lnTo>
                    <a:pt x="237111" y="39033"/>
                  </a:lnTo>
                  <a:lnTo>
                    <a:pt x="230445" y="42841"/>
                  </a:lnTo>
                  <a:lnTo>
                    <a:pt x="214256" y="60929"/>
                  </a:lnTo>
                  <a:lnTo>
                    <a:pt x="208543" y="64737"/>
                  </a:lnTo>
                  <a:lnTo>
                    <a:pt x="201877" y="64737"/>
                  </a:lnTo>
                  <a:lnTo>
                    <a:pt x="195211" y="60929"/>
                  </a:lnTo>
                  <a:lnTo>
                    <a:pt x="191403" y="57121"/>
                  </a:lnTo>
                  <a:lnTo>
                    <a:pt x="185689" y="53313"/>
                  </a:lnTo>
                  <a:lnTo>
                    <a:pt x="179023" y="53313"/>
                  </a:lnTo>
                  <a:lnTo>
                    <a:pt x="165692" y="60929"/>
                  </a:lnTo>
                  <a:lnTo>
                    <a:pt x="159026" y="67594"/>
                  </a:lnTo>
                  <a:lnTo>
                    <a:pt x="146647" y="75210"/>
                  </a:lnTo>
                  <a:lnTo>
                    <a:pt x="113318" y="75210"/>
                  </a:lnTo>
                  <a:lnTo>
                    <a:pt x="103796" y="64737"/>
                  </a:lnTo>
                  <a:lnTo>
                    <a:pt x="100939" y="57121"/>
                  </a:lnTo>
                  <a:lnTo>
                    <a:pt x="94273" y="53313"/>
                  </a:lnTo>
                  <a:lnTo>
                    <a:pt x="91416" y="46649"/>
                  </a:lnTo>
                  <a:lnTo>
                    <a:pt x="91416" y="39033"/>
                  </a:lnTo>
                  <a:lnTo>
                    <a:pt x="84751" y="32369"/>
                  </a:lnTo>
                  <a:lnTo>
                    <a:pt x="80941" y="32369"/>
                  </a:lnTo>
                  <a:lnTo>
                    <a:pt x="68562" y="46649"/>
                  </a:lnTo>
                  <a:close/>
                </a:path>
              </a:pathLst>
            </a:custGeom>
            <a:solidFill>
              <a:srgbClr val="AFABAB"/>
            </a:solidFill>
            <a:ln w="9518" cap="flat">
              <a:noFill/>
              <a:prstDash val="solid"/>
              <a:miter/>
            </a:ln>
          </p:spPr>
          <p:txBody>
            <a:bodyPr rtlCol="0" anchor="ctr"/>
            <a:lstStyle/>
            <a:p>
              <a:endParaRPr lang="en-US" noProof="0" dirty="0"/>
            </a:p>
          </p:txBody>
        </p:sp>
        <p:sp>
          <p:nvSpPr>
            <p:cNvPr id="6203" name="Serbest Form 6202">
              <a:extLst>
                <a:ext uri="{FF2B5EF4-FFF2-40B4-BE49-F238E27FC236}">
                  <a16:creationId xmlns:a16="http://schemas.microsoft.com/office/drawing/2014/main" id="{985DF091-3757-3542-8D1D-1611B69BC41E}"/>
                </a:ext>
              </a:extLst>
            </p:cNvPr>
            <p:cNvSpPr/>
            <p:nvPr/>
          </p:nvSpPr>
          <p:spPr>
            <a:xfrm>
              <a:off x="7217751" y="3405199"/>
              <a:ext cx="386614" cy="657846"/>
            </a:xfrm>
            <a:custGeom>
              <a:avLst/>
              <a:gdLst>
                <a:gd name="connsiteX0" fmla="*/ 59040 w 386614"/>
                <a:gd name="connsiteY0" fmla="*/ 67594 h 657846"/>
                <a:gd name="connsiteX1" fmla="*/ 64753 w 386614"/>
                <a:gd name="connsiteY1" fmla="*/ 75210 h 657846"/>
                <a:gd name="connsiteX2" fmla="*/ 64753 w 386614"/>
                <a:gd name="connsiteY2" fmla="*/ 81874 h 657846"/>
                <a:gd name="connsiteX3" fmla="*/ 68562 w 386614"/>
                <a:gd name="connsiteY3" fmla="*/ 89490 h 657846"/>
                <a:gd name="connsiteX4" fmla="*/ 71419 w 386614"/>
                <a:gd name="connsiteY4" fmla="*/ 93298 h 657846"/>
                <a:gd name="connsiteX5" fmla="*/ 75228 w 386614"/>
                <a:gd name="connsiteY5" fmla="*/ 99962 h 657846"/>
                <a:gd name="connsiteX6" fmla="*/ 78085 w 386614"/>
                <a:gd name="connsiteY6" fmla="*/ 103770 h 657846"/>
                <a:gd name="connsiteX7" fmla="*/ 84751 w 386614"/>
                <a:gd name="connsiteY7" fmla="*/ 118051 h 657846"/>
                <a:gd name="connsiteX8" fmla="*/ 87607 w 386614"/>
                <a:gd name="connsiteY8" fmla="*/ 121859 h 657846"/>
                <a:gd name="connsiteX9" fmla="*/ 87607 w 386614"/>
                <a:gd name="connsiteY9" fmla="*/ 125667 h 657846"/>
                <a:gd name="connsiteX10" fmla="*/ 100939 w 386614"/>
                <a:gd name="connsiteY10" fmla="*/ 125667 h 657846"/>
                <a:gd name="connsiteX11" fmla="*/ 103796 w 386614"/>
                <a:gd name="connsiteY11" fmla="*/ 132331 h 657846"/>
                <a:gd name="connsiteX12" fmla="*/ 107604 w 386614"/>
                <a:gd name="connsiteY12" fmla="*/ 136139 h 657846"/>
                <a:gd name="connsiteX13" fmla="*/ 110461 w 386614"/>
                <a:gd name="connsiteY13" fmla="*/ 142803 h 657846"/>
                <a:gd name="connsiteX14" fmla="*/ 130459 w 386614"/>
                <a:gd name="connsiteY14" fmla="*/ 154228 h 657846"/>
                <a:gd name="connsiteX15" fmla="*/ 168549 w 386614"/>
                <a:gd name="connsiteY15" fmla="*/ 168508 h 657846"/>
                <a:gd name="connsiteX16" fmla="*/ 181880 w 386614"/>
                <a:gd name="connsiteY16" fmla="*/ 171364 h 657846"/>
                <a:gd name="connsiteX17" fmla="*/ 188546 w 386614"/>
                <a:gd name="connsiteY17" fmla="*/ 175172 h 657846"/>
                <a:gd name="connsiteX18" fmla="*/ 198068 w 386614"/>
                <a:gd name="connsiteY18" fmla="*/ 178980 h 657846"/>
                <a:gd name="connsiteX19" fmla="*/ 204734 w 386614"/>
                <a:gd name="connsiteY19" fmla="*/ 185644 h 657846"/>
                <a:gd name="connsiteX20" fmla="*/ 224732 w 386614"/>
                <a:gd name="connsiteY20" fmla="*/ 197068 h 657846"/>
                <a:gd name="connsiteX21" fmla="*/ 263774 w 386614"/>
                <a:gd name="connsiteY21" fmla="*/ 193260 h 657846"/>
                <a:gd name="connsiteX22" fmla="*/ 149504 w 386614"/>
                <a:gd name="connsiteY22" fmla="*/ 339872 h 657846"/>
                <a:gd name="connsiteX23" fmla="*/ 103796 w 386614"/>
                <a:gd name="connsiteY23" fmla="*/ 339872 h 657846"/>
                <a:gd name="connsiteX24" fmla="*/ 100939 w 386614"/>
                <a:gd name="connsiteY24" fmla="*/ 342728 h 657846"/>
                <a:gd name="connsiteX25" fmla="*/ 94273 w 386614"/>
                <a:gd name="connsiteY25" fmla="*/ 342728 h 657846"/>
                <a:gd name="connsiteX26" fmla="*/ 87607 w 386614"/>
                <a:gd name="connsiteY26" fmla="*/ 346536 h 657846"/>
                <a:gd name="connsiteX27" fmla="*/ 84751 w 386614"/>
                <a:gd name="connsiteY27" fmla="*/ 350344 h 657846"/>
                <a:gd name="connsiteX28" fmla="*/ 78085 w 386614"/>
                <a:gd name="connsiteY28" fmla="*/ 354152 h 657846"/>
                <a:gd name="connsiteX29" fmla="*/ 78085 w 386614"/>
                <a:gd name="connsiteY29" fmla="*/ 360816 h 657846"/>
                <a:gd name="connsiteX30" fmla="*/ 68562 w 386614"/>
                <a:gd name="connsiteY30" fmla="*/ 371288 h 657846"/>
                <a:gd name="connsiteX31" fmla="*/ 55230 w 386614"/>
                <a:gd name="connsiteY31" fmla="*/ 371288 h 657846"/>
                <a:gd name="connsiteX32" fmla="*/ 48565 w 386614"/>
                <a:gd name="connsiteY32" fmla="*/ 375096 h 657846"/>
                <a:gd name="connsiteX33" fmla="*/ 41899 w 386614"/>
                <a:gd name="connsiteY33" fmla="*/ 375096 h 657846"/>
                <a:gd name="connsiteX34" fmla="*/ 36185 w 386614"/>
                <a:gd name="connsiteY34" fmla="*/ 382713 h 657846"/>
                <a:gd name="connsiteX35" fmla="*/ 36185 w 386614"/>
                <a:gd name="connsiteY35" fmla="*/ 389377 h 657846"/>
                <a:gd name="connsiteX36" fmla="*/ 32377 w 386614"/>
                <a:gd name="connsiteY36" fmla="*/ 393185 h 657846"/>
                <a:gd name="connsiteX37" fmla="*/ 22854 w 386614"/>
                <a:gd name="connsiteY37" fmla="*/ 415081 h 657846"/>
                <a:gd name="connsiteX38" fmla="*/ 0 w 386614"/>
                <a:gd name="connsiteY38" fmla="*/ 439834 h 657846"/>
                <a:gd name="connsiteX39" fmla="*/ 0 w 386614"/>
                <a:gd name="connsiteY39" fmla="*/ 618814 h 657846"/>
                <a:gd name="connsiteX40" fmla="*/ 22854 w 386614"/>
                <a:gd name="connsiteY40" fmla="*/ 657847 h 657846"/>
                <a:gd name="connsiteX41" fmla="*/ 25711 w 386614"/>
                <a:gd name="connsiteY41" fmla="*/ 647374 h 657846"/>
                <a:gd name="connsiteX42" fmla="*/ 45708 w 386614"/>
                <a:gd name="connsiteY42" fmla="*/ 615006 h 657846"/>
                <a:gd name="connsiteX43" fmla="*/ 52374 w 386614"/>
                <a:gd name="connsiteY43" fmla="*/ 600725 h 657846"/>
                <a:gd name="connsiteX44" fmla="*/ 61896 w 386614"/>
                <a:gd name="connsiteY44" fmla="*/ 593109 h 657846"/>
                <a:gd name="connsiteX45" fmla="*/ 78085 w 386614"/>
                <a:gd name="connsiteY45" fmla="*/ 575021 h 657846"/>
                <a:gd name="connsiteX46" fmla="*/ 80941 w 386614"/>
                <a:gd name="connsiteY46" fmla="*/ 568357 h 657846"/>
                <a:gd name="connsiteX47" fmla="*/ 87607 w 386614"/>
                <a:gd name="connsiteY47" fmla="*/ 557884 h 657846"/>
                <a:gd name="connsiteX48" fmla="*/ 103796 w 386614"/>
                <a:gd name="connsiteY48" fmla="*/ 539796 h 657846"/>
                <a:gd name="connsiteX49" fmla="*/ 117127 w 386614"/>
                <a:gd name="connsiteY49" fmla="*/ 521707 h 657846"/>
                <a:gd name="connsiteX50" fmla="*/ 133315 w 386614"/>
                <a:gd name="connsiteY50" fmla="*/ 503619 h 657846"/>
                <a:gd name="connsiteX51" fmla="*/ 142838 w 386614"/>
                <a:gd name="connsiteY51" fmla="*/ 500763 h 657846"/>
                <a:gd name="connsiteX52" fmla="*/ 149504 w 386614"/>
                <a:gd name="connsiteY52" fmla="*/ 493147 h 657846"/>
                <a:gd name="connsiteX53" fmla="*/ 159026 w 386614"/>
                <a:gd name="connsiteY53" fmla="*/ 486483 h 657846"/>
                <a:gd name="connsiteX54" fmla="*/ 172358 w 386614"/>
                <a:gd name="connsiteY54" fmla="*/ 478867 h 657846"/>
                <a:gd name="connsiteX55" fmla="*/ 181880 w 386614"/>
                <a:gd name="connsiteY55" fmla="*/ 468395 h 657846"/>
                <a:gd name="connsiteX56" fmla="*/ 201877 w 386614"/>
                <a:gd name="connsiteY56" fmla="*/ 450306 h 657846"/>
                <a:gd name="connsiteX57" fmla="*/ 227588 w 386614"/>
                <a:gd name="connsiteY57" fmla="*/ 421745 h 657846"/>
                <a:gd name="connsiteX58" fmla="*/ 237111 w 386614"/>
                <a:gd name="connsiteY58" fmla="*/ 407465 h 657846"/>
                <a:gd name="connsiteX59" fmla="*/ 250442 w 386614"/>
                <a:gd name="connsiteY59" fmla="*/ 389377 h 657846"/>
                <a:gd name="connsiteX60" fmla="*/ 266630 w 386614"/>
                <a:gd name="connsiteY60" fmla="*/ 368432 h 657846"/>
                <a:gd name="connsiteX61" fmla="*/ 279962 w 386614"/>
                <a:gd name="connsiteY61" fmla="*/ 339872 h 657846"/>
                <a:gd name="connsiteX62" fmla="*/ 285675 w 386614"/>
                <a:gd name="connsiteY62" fmla="*/ 321783 h 657846"/>
                <a:gd name="connsiteX63" fmla="*/ 296150 w 386614"/>
                <a:gd name="connsiteY63" fmla="*/ 307503 h 657846"/>
                <a:gd name="connsiteX64" fmla="*/ 301864 w 386614"/>
                <a:gd name="connsiteY64" fmla="*/ 297031 h 657846"/>
                <a:gd name="connsiteX65" fmla="*/ 305673 w 386614"/>
                <a:gd name="connsiteY65" fmla="*/ 293222 h 657846"/>
                <a:gd name="connsiteX66" fmla="*/ 308530 w 386614"/>
                <a:gd name="connsiteY66" fmla="*/ 285606 h 657846"/>
                <a:gd name="connsiteX67" fmla="*/ 312338 w 386614"/>
                <a:gd name="connsiteY67" fmla="*/ 282750 h 657846"/>
                <a:gd name="connsiteX68" fmla="*/ 312338 w 386614"/>
                <a:gd name="connsiteY68" fmla="*/ 268470 h 657846"/>
                <a:gd name="connsiteX69" fmla="*/ 315195 w 386614"/>
                <a:gd name="connsiteY69" fmla="*/ 257046 h 657846"/>
                <a:gd name="connsiteX70" fmla="*/ 319004 w 386614"/>
                <a:gd name="connsiteY70" fmla="*/ 250381 h 657846"/>
                <a:gd name="connsiteX71" fmla="*/ 319004 w 386614"/>
                <a:gd name="connsiteY71" fmla="*/ 239909 h 657846"/>
                <a:gd name="connsiteX72" fmla="*/ 321861 w 386614"/>
                <a:gd name="connsiteY72" fmla="*/ 232293 h 657846"/>
                <a:gd name="connsiteX73" fmla="*/ 328527 w 386614"/>
                <a:gd name="connsiteY73" fmla="*/ 225629 h 657846"/>
                <a:gd name="connsiteX74" fmla="*/ 331383 w 386614"/>
                <a:gd name="connsiteY74" fmla="*/ 218013 h 657846"/>
                <a:gd name="connsiteX75" fmla="*/ 338049 w 386614"/>
                <a:gd name="connsiteY75" fmla="*/ 211349 h 657846"/>
                <a:gd name="connsiteX76" fmla="*/ 338049 w 386614"/>
                <a:gd name="connsiteY76" fmla="*/ 193260 h 657846"/>
                <a:gd name="connsiteX77" fmla="*/ 344715 w 386614"/>
                <a:gd name="connsiteY77" fmla="*/ 189452 h 657846"/>
                <a:gd name="connsiteX78" fmla="*/ 347572 w 386614"/>
                <a:gd name="connsiteY78" fmla="*/ 182788 h 657846"/>
                <a:gd name="connsiteX79" fmla="*/ 357094 w 386614"/>
                <a:gd name="connsiteY79" fmla="*/ 150419 h 657846"/>
                <a:gd name="connsiteX80" fmla="*/ 363760 w 386614"/>
                <a:gd name="connsiteY80" fmla="*/ 150419 h 657846"/>
                <a:gd name="connsiteX81" fmla="*/ 363760 w 386614"/>
                <a:gd name="connsiteY81" fmla="*/ 146611 h 657846"/>
                <a:gd name="connsiteX82" fmla="*/ 370426 w 386614"/>
                <a:gd name="connsiteY82" fmla="*/ 139947 h 657846"/>
                <a:gd name="connsiteX83" fmla="*/ 370426 w 386614"/>
                <a:gd name="connsiteY83" fmla="*/ 81874 h 657846"/>
                <a:gd name="connsiteX84" fmla="*/ 383757 w 386614"/>
                <a:gd name="connsiteY84" fmla="*/ 75210 h 657846"/>
                <a:gd name="connsiteX85" fmla="*/ 379948 w 386614"/>
                <a:gd name="connsiteY85" fmla="*/ 32369 h 657846"/>
                <a:gd name="connsiteX86" fmla="*/ 383757 w 386614"/>
                <a:gd name="connsiteY86" fmla="*/ 24753 h 657846"/>
                <a:gd name="connsiteX87" fmla="*/ 383757 w 386614"/>
                <a:gd name="connsiteY87" fmla="*/ 21896 h 657846"/>
                <a:gd name="connsiteX88" fmla="*/ 386614 w 386614"/>
                <a:gd name="connsiteY88" fmla="*/ 14280 h 657846"/>
                <a:gd name="connsiteX89" fmla="*/ 386614 w 386614"/>
                <a:gd name="connsiteY89" fmla="*/ 7616 h 657846"/>
                <a:gd name="connsiteX90" fmla="*/ 374235 w 386614"/>
                <a:gd name="connsiteY90" fmla="*/ 0 h 657846"/>
                <a:gd name="connsiteX91" fmla="*/ 363760 w 386614"/>
                <a:gd name="connsiteY91" fmla="*/ 0 h 657846"/>
                <a:gd name="connsiteX92" fmla="*/ 360903 w 386614"/>
                <a:gd name="connsiteY92" fmla="*/ 7616 h 657846"/>
                <a:gd name="connsiteX93" fmla="*/ 354237 w 386614"/>
                <a:gd name="connsiteY93" fmla="*/ 10472 h 657846"/>
                <a:gd name="connsiteX94" fmla="*/ 351381 w 386614"/>
                <a:gd name="connsiteY94" fmla="*/ 18088 h 657846"/>
                <a:gd name="connsiteX95" fmla="*/ 338049 w 386614"/>
                <a:gd name="connsiteY95" fmla="*/ 24753 h 657846"/>
                <a:gd name="connsiteX96" fmla="*/ 331383 w 386614"/>
                <a:gd name="connsiteY96" fmla="*/ 24753 h 657846"/>
                <a:gd name="connsiteX97" fmla="*/ 321861 w 386614"/>
                <a:gd name="connsiteY97" fmla="*/ 28561 h 657846"/>
                <a:gd name="connsiteX98" fmla="*/ 315195 w 386614"/>
                <a:gd name="connsiteY98" fmla="*/ 32369 h 657846"/>
                <a:gd name="connsiteX99" fmla="*/ 305673 w 386614"/>
                <a:gd name="connsiteY99" fmla="*/ 32369 h 657846"/>
                <a:gd name="connsiteX100" fmla="*/ 296150 w 386614"/>
                <a:gd name="connsiteY100" fmla="*/ 28561 h 657846"/>
                <a:gd name="connsiteX101" fmla="*/ 289485 w 386614"/>
                <a:gd name="connsiteY101" fmla="*/ 24753 h 657846"/>
                <a:gd name="connsiteX102" fmla="*/ 279962 w 386614"/>
                <a:gd name="connsiteY102" fmla="*/ 28561 h 657846"/>
                <a:gd name="connsiteX103" fmla="*/ 276153 w 386614"/>
                <a:gd name="connsiteY103" fmla="*/ 32369 h 657846"/>
                <a:gd name="connsiteX104" fmla="*/ 269487 w 386614"/>
                <a:gd name="connsiteY104" fmla="*/ 36177 h 657846"/>
                <a:gd name="connsiteX105" fmla="*/ 266630 w 386614"/>
                <a:gd name="connsiteY105" fmla="*/ 42841 h 657846"/>
                <a:gd name="connsiteX106" fmla="*/ 263774 w 386614"/>
                <a:gd name="connsiteY106" fmla="*/ 46649 h 657846"/>
                <a:gd name="connsiteX107" fmla="*/ 257108 w 386614"/>
                <a:gd name="connsiteY107" fmla="*/ 46649 h 657846"/>
                <a:gd name="connsiteX108" fmla="*/ 250442 w 386614"/>
                <a:gd name="connsiteY108" fmla="*/ 42841 h 657846"/>
                <a:gd name="connsiteX109" fmla="*/ 246633 w 386614"/>
                <a:gd name="connsiteY109" fmla="*/ 36177 h 657846"/>
                <a:gd name="connsiteX110" fmla="*/ 240919 w 386614"/>
                <a:gd name="connsiteY110" fmla="*/ 36177 h 657846"/>
                <a:gd name="connsiteX111" fmla="*/ 237111 w 386614"/>
                <a:gd name="connsiteY111" fmla="*/ 39033 h 657846"/>
                <a:gd name="connsiteX112" fmla="*/ 230445 w 386614"/>
                <a:gd name="connsiteY112" fmla="*/ 42841 h 657846"/>
                <a:gd name="connsiteX113" fmla="*/ 214256 w 386614"/>
                <a:gd name="connsiteY113" fmla="*/ 60929 h 657846"/>
                <a:gd name="connsiteX114" fmla="*/ 208543 w 386614"/>
                <a:gd name="connsiteY114" fmla="*/ 64737 h 657846"/>
                <a:gd name="connsiteX115" fmla="*/ 201877 w 386614"/>
                <a:gd name="connsiteY115" fmla="*/ 64737 h 657846"/>
                <a:gd name="connsiteX116" fmla="*/ 195211 w 386614"/>
                <a:gd name="connsiteY116" fmla="*/ 60929 h 657846"/>
                <a:gd name="connsiteX117" fmla="*/ 191403 w 386614"/>
                <a:gd name="connsiteY117" fmla="*/ 57121 h 657846"/>
                <a:gd name="connsiteX118" fmla="*/ 185689 w 386614"/>
                <a:gd name="connsiteY118" fmla="*/ 53313 h 657846"/>
                <a:gd name="connsiteX119" fmla="*/ 179023 w 386614"/>
                <a:gd name="connsiteY119" fmla="*/ 53313 h 657846"/>
                <a:gd name="connsiteX120" fmla="*/ 165692 w 386614"/>
                <a:gd name="connsiteY120" fmla="*/ 60929 h 657846"/>
                <a:gd name="connsiteX121" fmla="*/ 159026 w 386614"/>
                <a:gd name="connsiteY121" fmla="*/ 67594 h 657846"/>
                <a:gd name="connsiteX122" fmla="*/ 146647 w 386614"/>
                <a:gd name="connsiteY122" fmla="*/ 75210 h 657846"/>
                <a:gd name="connsiteX123" fmla="*/ 113318 w 386614"/>
                <a:gd name="connsiteY123" fmla="*/ 75210 h 657846"/>
                <a:gd name="connsiteX124" fmla="*/ 103796 w 386614"/>
                <a:gd name="connsiteY124" fmla="*/ 64737 h 657846"/>
                <a:gd name="connsiteX125" fmla="*/ 100939 w 386614"/>
                <a:gd name="connsiteY125" fmla="*/ 57121 h 657846"/>
                <a:gd name="connsiteX126" fmla="*/ 94273 w 386614"/>
                <a:gd name="connsiteY126" fmla="*/ 53313 h 657846"/>
                <a:gd name="connsiteX127" fmla="*/ 91416 w 386614"/>
                <a:gd name="connsiteY127" fmla="*/ 46649 h 657846"/>
                <a:gd name="connsiteX128" fmla="*/ 91416 w 386614"/>
                <a:gd name="connsiteY128" fmla="*/ 39033 h 657846"/>
                <a:gd name="connsiteX129" fmla="*/ 84751 w 386614"/>
                <a:gd name="connsiteY129" fmla="*/ 32369 h 657846"/>
                <a:gd name="connsiteX130" fmla="*/ 80941 w 386614"/>
                <a:gd name="connsiteY130" fmla="*/ 32369 h 657846"/>
                <a:gd name="connsiteX131" fmla="*/ 68562 w 386614"/>
                <a:gd name="connsiteY131" fmla="*/ 46649 h 65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86614" h="657846">
                  <a:moveTo>
                    <a:pt x="59040" y="67594"/>
                  </a:moveTo>
                  <a:lnTo>
                    <a:pt x="64753" y="75210"/>
                  </a:lnTo>
                  <a:lnTo>
                    <a:pt x="64753" y="81874"/>
                  </a:lnTo>
                  <a:lnTo>
                    <a:pt x="68562" y="89490"/>
                  </a:lnTo>
                  <a:lnTo>
                    <a:pt x="71419" y="93298"/>
                  </a:lnTo>
                  <a:lnTo>
                    <a:pt x="75228" y="99962"/>
                  </a:lnTo>
                  <a:lnTo>
                    <a:pt x="78085" y="103770"/>
                  </a:lnTo>
                  <a:lnTo>
                    <a:pt x="84751" y="118051"/>
                  </a:lnTo>
                  <a:lnTo>
                    <a:pt x="87607" y="121859"/>
                  </a:lnTo>
                  <a:lnTo>
                    <a:pt x="87607" y="125667"/>
                  </a:lnTo>
                  <a:lnTo>
                    <a:pt x="100939" y="125667"/>
                  </a:lnTo>
                  <a:lnTo>
                    <a:pt x="103796" y="132331"/>
                  </a:lnTo>
                  <a:lnTo>
                    <a:pt x="107604" y="136139"/>
                  </a:lnTo>
                  <a:lnTo>
                    <a:pt x="110461" y="142803"/>
                  </a:lnTo>
                  <a:lnTo>
                    <a:pt x="130459" y="154228"/>
                  </a:lnTo>
                  <a:lnTo>
                    <a:pt x="168549" y="168508"/>
                  </a:lnTo>
                  <a:lnTo>
                    <a:pt x="181880" y="171364"/>
                  </a:lnTo>
                  <a:lnTo>
                    <a:pt x="188546" y="175172"/>
                  </a:lnTo>
                  <a:lnTo>
                    <a:pt x="198068" y="178980"/>
                  </a:lnTo>
                  <a:lnTo>
                    <a:pt x="204734" y="185644"/>
                  </a:lnTo>
                  <a:lnTo>
                    <a:pt x="224732" y="197068"/>
                  </a:lnTo>
                  <a:lnTo>
                    <a:pt x="263774" y="193260"/>
                  </a:lnTo>
                  <a:lnTo>
                    <a:pt x="149504" y="339872"/>
                  </a:lnTo>
                  <a:lnTo>
                    <a:pt x="103796" y="339872"/>
                  </a:lnTo>
                  <a:lnTo>
                    <a:pt x="100939" y="342728"/>
                  </a:lnTo>
                  <a:lnTo>
                    <a:pt x="94273" y="342728"/>
                  </a:lnTo>
                  <a:lnTo>
                    <a:pt x="87607" y="346536"/>
                  </a:lnTo>
                  <a:lnTo>
                    <a:pt x="84751" y="350344"/>
                  </a:lnTo>
                  <a:lnTo>
                    <a:pt x="78085" y="354152"/>
                  </a:lnTo>
                  <a:lnTo>
                    <a:pt x="78085" y="360816"/>
                  </a:lnTo>
                  <a:lnTo>
                    <a:pt x="68562" y="371288"/>
                  </a:lnTo>
                  <a:lnTo>
                    <a:pt x="55230" y="371288"/>
                  </a:lnTo>
                  <a:lnTo>
                    <a:pt x="48565" y="375096"/>
                  </a:lnTo>
                  <a:lnTo>
                    <a:pt x="41899" y="375096"/>
                  </a:lnTo>
                  <a:lnTo>
                    <a:pt x="36185" y="382713"/>
                  </a:lnTo>
                  <a:lnTo>
                    <a:pt x="36185" y="389377"/>
                  </a:lnTo>
                  <a:lnTo>
                    <a:pt x="32377" y="393185"/>
                  </a:lnTo>
                  <a:lnTo>
                    <a:pt x="22854" y="415081"/>
                  </a:lnTo>
                  <a:lnTo>
                    <a:pt x="0" y="439834"/>
                  </a:lnTo>
                  <a:lnTo>
                    <a:pt x="0" y="618814"/>
                  </a:lnTo>
                  <a:lnTo>
                    <a:pt x="22854" y="657847"/>
                  </a:lnTo>
                  <a:lnTo>
                    <a:pt x="25711" y="647374"/>
                  </a:lnTo>
                  <a:lnTo>
                    <a:pt x="45708" y="615006"/>
                  </a:lnTo>
                  <a:lnTo>
                    <a:pt x="52374" y="600725"/>
                  </a:lnTo>
                  <a:lnTo>
                    <a:pt x="61896" y="593109"/>
                  </a:lnTo>
                  <a:lnTo>
                    <a:pt x="78085" y="575021"/>
                  </a:lnTo>
                  <a:lnTo>
                    <a:pt x="80941" y="568357"/>
                  </a:lnTo>
                  <a:lnTo>
                    <a:pt x="87607" y="557884"/>
                  </a:lnTo>
                  <a:lnTo>
                    <a:pt x="103796" y="539796"/>
                  </a:lnTo>
                  <a:lnTo>
                    <a:pt x="117127" y="521707"/>
                  </a:lnTo>
                  <a:lnTo>
                    <a:pt x="133315" y="503619"/>
                  </a:lnTo>
                  <a:lnTo>
                    <a:pt x="142838" y="500763"/>
                  </a:lnTo>
                  <a:lnTo>
                    <a:pt x="149504" y="493147"/>
                  </a:lnTo>
                  <a:lnTo>
                    <a:pt x="159026" y="486483"/>
                  </a:lnTo>
                  <a:lnTo>
                    <a:pt x="172358" y="478867"/>
                  </a:lnTo>
                  <a:lnTo>
                    <a:pt x="181880" y="468395"/>
                  </a:lnTo>
                  <a:lnTo>
                    <a:pt x="201877" y="450306"/>
                  </a:lnTo>
                  <a:lnTo>
                    <a:pt x="227588" y="421745"/>
                  </a:lnTo>
                  <a:lnTo>
                    <a:pt x="237111" y="407465"/>
                  </a:lnTo>
                  <a:lnTo>
                    <a:pt x="250442" y="389377"/>
                  </a:lnTo>
                  <a:lnTo>
                    <a:pt x="266630" y="368432"/>
                  </a:lnTo>
                  <a:lnTo>
                    <a:pt x="279962" y="339872"/>
                  </a:lnTo>
                  <a:lnTo>
                    <a:pt x="285675" y="321783"/>
                  </a:lnTo>
                  <a:lnTo>
                    <a:pt x="296150" y="307503"/>
                  </a:lnTo>
                  <a:lnTo>
                    <a:pt x="301864" y="297031"/>
                  </a:lnTo>
                  <a:lnTo>
                    <a:pt x="305673" y="293222"/>
                  </a:lnTo>
                  <a:lnTo>
                    <a:pt x="308530" y="285606"/>
                  </a:lnTo>
                  <a:lnTo>
                    <a:pt x="312338" y="282750"/>
                  </a:lnTo>
                  <a:lnTo>
                    <a:pt x="312338" y="268470"/>
                  </a:lnTo>
                  <a:lnTo>
                    <a:pt x="315195" y="257046"/>
                  </a:lnTo>
                  <a:lnTo>
                    <a:pt x="319004" y="250381"/>
                  </a:lnTo>
                  <a:lnTo>
                    <a:pt x="319004" y="239909"/>
                  </a:lnTo>
                  <a:lnTo>
                    <a:pt x="321861" y="232293"/>
                  </a:lnTo>
                  <a:lnTo>
                    <a:pt x="328527" y="225629"/>
                  </a:lnTo>
                  <a:lnTo>
                    <a:pt x="331383" y="218013"/>
                  </a:lnTo>
                  <a:lnTo>
                    <a:pt x="338049" y="211349"/>
                  </a:lnTo>
                  <a:lnTo>
                    <a:pt x="338049" y="193260"/>
                  </a:lnTo>
                  <a:lnTo>
                    <a:pt x="344715" y="189452"/>
                  </a:lnTo>
                  <a:lnTo>
                    <a:pt x="347572" y="182788"/>
                  </a:lnTo>
                  <a:lnTo>
                    <a:pt x="357094" y="150419"/>
                  </a:lnTo>
                  <a:lnTo>
                    <a:pt x="363760" y="150419"/>
                  </a:lnTo>
                  <a:lnTo>
                    <a:pt x="363760" y="146611"/>
                  </a:lnTo>
                  <a:lnTo>
                    <a:pt x="370426" y="139947"/>
                  </a:lnTo>
                  <a:lnTo>
                    <a:pt x="370426" y="81874"/>
                  </a:lnTo>
                  <a:lnTo>
                    <a:pt x="383757" y="75210"/>
                  </a:lnTo>
                  <a:lnTo>
                    <a:pt x="379948" y="32369"/>
                  </a:lnTo>
                  <a:lnTo>
                    <a:pt x="383757" y="24753"/>
                  </a:lnTo>
                  <a:lnTo>
                    <a:pt x="383757" y="21896"/>
                  </a:lnTo>
                  <a:lnTo>
                    <a:pt x="386614" y="14280"/>
                  </a:lnTo>
                  <a:lnTo>
                    <a:pt x="386614" y="7616"/>
                  </a:lnTo>
                  <a:lnTo>
                    <a:pt x="374235" y="0"/>
                  </a:lnTo>
                  <a:lnTo>
                    <a:pt x="363760" y="0"/>
                  </a:lnTo>
                  <a:lnTo>
                    <a:pt x="360903" y="7616"/>
                  </a:lnTo>
                  <a:lnTo>
                    <a:pt x="354237" y="10472"/>
                  </a:lnTo>
                  <a:lnTo>
                    <a:pt x="351381" y="18088"/>
                  </a:lnTo>
                  <a:lnTo>
                    <a:pt x="338049" y="24753"/>
                  </a:lnTo>
                  <a:lnTo>
                    <a:pt x="331383" y="24753"/>
                  </a:lnTo>
                  <a:lnTo>
                    <a:pt x="321861" y="28561"/>
                  </a:lnTo>
                  <a:lnTo>
                    <a:pt x="315195" y="32369"/>
                  </a:lnTo>
                  <a:lnTo>
                    <a:pt x="305673" y="32369"/>
                  </a:lnTo>
                  <a:lnTo>
                    <a:pt x="296150" y="28561"/>
                  </a:lnTo>
                  <a:lnTo>
                    <a:pt x="289485" y="24753"/>
                  </a:lnTo>
                  <a:lnTo>
                    <a:pt x="279962" y="28561"/>
                  </a:lnTo>
                  <a:lnTo>
                    <a:pt x="276153" y="32369"/>
                  </a:lnTo>
                  <a:lnTo>
                    <a:pt x="269487" y="36177"/>
                  </a:lnTo>
                  <a:lnTo>
                    <a:pt x="266630" y="42841"/>
                  </a:lnTo>
                  <a:lnTo>
                    <a:pt x="263774" y="46649"/>
                  </a:lnTo>
                  <a:lnTo>
                    <a:pt x="257108" y="46649"/>
                  </a:lnTo>
                  <a:lnTo>
                    <a:pt x="250442" y="42841"/>
                  </a:lnTo>
                  <a:lnTo>
                    <a:pt x="246633" y="36177"/>
                  </a:lnTo>
                  <a:lnTo>
                    <a:pt x="240919" y="36177"/>
                  </a:lnTo>
                  <a:lnTo>
                    <a:pt x="237111" y="39033"/>
                  </a:lnTo>
                  <a:lnTo>
                    <a:pt x="230445" y="42841"/>
                  </a:lnTo>
                  <a:lnTo>
                    <a:pt x="214256" y="60929"/>
                  </a:lnTo>
                  <a:lnTo>
                    <a:pt x="208543" y="64737"/>
                  </a:lnTo>
                  <a:lnTo>
                    <a:pt x="201877" y="64737"/>
                  </a:lnTo>
                  <a:lnTo>
                    <a:pt x="195211" y="60929"/>
                  </a:lnTo>
                  <a:lnTo>
                    <a:pt x="191403" y="57121"/>
                  </a:lnTo>
                  <a:lnTo>
                    <a:pt x="185689" y="53313"/>
                  </a:lnTo>
                  <a:lnTo>
                    <a:pt x="179023" y="53313"/>
                  </a:lnTo>
                  <a:lnTo>
                    <a:pt x="165692" y="60929"/>
                  </a:lnTo>
                  <a:lnTo>
                    <a:pt x="159026" y="67594"/>
                  </a:lnTo>
                  <a:lnTo>
                    <a:pt x="146647" y="75210"/>
                  </a:lnTo>
                  <a:lnTo>
                    <a:pt x="113318" y="75210"/>
                  </a:lnTo>
                  <a:lnTo>
                    <a:pt x="103796" y="64737"/>
                  </a:lnTo>
                  <a:lnTo>
                    <a:pt x="100939" y="57121"/>
                  </a:lnTo>
                  <a:lnTo>
                    <a:pt x="94273" y="53313"/>
                  </a:lnTo>
                  <a:lnTo>
                    <a:pt x="91416" y="46649"/>
                  </a:lnTo>
                  <a:lnTo>
                    <a:pt x="91416" y="39033"/>
                  </a:lnTo>
                  <a:lnTo>
                    <a:pt x="84751" y="32369"/>
                  </a:lnTo>
                  <a:lnTo>
                    <a:pt x="80941" y="32369"/>
                  </a:lnTo>
                  <a:lnTo>
                    <a:pt x="68562" y="46649"/>
                  </a:lnTo>
                  <a:close/>
                </a:path>
              </a:pathLst>
            </a:custGeom>
            <a:noFill/>
            <a:ln w="2379" cap="flat">
              <a:solidFill>
                <a:srgbClr val="FFFFFF"/>
              </a:solidFill>
              <a:prstDash val="solid"/>
              <a:round/>
            </a:ln>
          </p:spPr>
          <p:txBody>
            <a:bodyPr rtlCol="0" anchor="ctr"/>
            <a:lstStyle/>
            <a:p>
              <a:endParaRPr lang="en-US" noProof="0" dirty="0"/>
            </a:p>
          </p:txBody>
        </p:sp>
        <p:sp>
          <p:nvSpPr>
            <p:cNvPr id="6204" name="Serbest Form 6203">
              <a:extLst>
                <a:ext uri="{FF2B5EF4-FFF2-40B4-BE49-F238E27FC236}">
                  <a16:creationId xmlns:a16="http://schemas.microsoft.com/office/drawing/2014/main" id="{E062EF27-711E-2148-BB7A-1CFE7B56670B}"/>
                </a:ext>
              </a:extLst>
            </p:cNvPr>
            <p:cNvSpPr/>
            <p:nvPr/>
          </p:nvSpPr>
          <p:spPr>
            <a:xfrm>
              <a:off x="11704758" y="4295339"/>
              <a:ext cx="193307" cy="212300"/>
            </a:xfrm>
            <a:custGeom>
              <a:avLst/>
              <a:gdLst>
                <a:gd name="connsiteX0" fmla="*/ 62848 w 193307"/>
                <a:gd name="connsiteY0" fmla="*/ 36177 h 212300"/>
                <a:gd name="connsiteX1" fmla="*/ 62848 w 193307"/>
                <a:gd name="connsiteY1" fmla="*/ 39985 h 212300"/>
                <a:gd name="connsiteX2" fmla="*/ 65706 w 193307"/>
                <a:gd name="connsiteY2" fmla="*/ 47601 h 212300"/>
                <a:gd name="connsiteX3" fmla="*/ 72371 w 193307"/>
                <a:gd name="connsiteY3" fmla="*/ 55217 h 212300"/>
                <a:gd name="connsiteX4" fmla="*/ 79037 w 193307"/>
                <a:gd name="connsiteY4" fmla="*/ 66641 h 212300"/>
                <a:gd name="connsiteX5" fmla="*/ 88560 w 193307"/>
                <a:gd name="connsiteY5" fmla="*/ 74258 h 212300"/>
                <a:gd name="connsiteX6" fmla="*/ 100938 w 193307"/>
                <a:gd name="connsiteY6" fmla="*/ 88538 h 212300"/>
                <a:gd name="connsiteX7" fmla="*/ 107605 w 193307"/>
                <a:gd name="connsiteY7" fmla="*/ 92346 h 212300"/>
                <a:gd name="connsiteX8" fmla="*/ 114270 w 193307"/>
                <a:gd name="connsiteY8" fmla="*/ 92346 h 212300"/>
                <a:gd name="connsiteX9" fmla="*/ 111413 w 193307"/>
                <a:gd name="connsiteY9" fmla="*/ 84730 h 212300"/>
                <a:gd name="connsiteX10" fmla="*/ 108557 w 193307"/>
                <a:gd name="connsiteY10" fmla="*/ 80922 h 212300"/>
                <a:gd name="connsiteX11" fmla="*/ 105700 w 193307"/>
                <a:gd name="connsiteY11" fmla="*/ 73306 h 212300"/>
                <a:gd name="connsiteX12" fmla="*/ 99034 w 193307"/>
                <a:gd name="connsiteY12" fmla="*/ 65689 h 212300"/>
                <a:gd name="connsiteX13" fmla="*/ 92368 w 193307"/>
                <a:gd name="connsiteY13" fmla="*/ 54265 h 212300"/>
                <a:gd name="connsiteX14" fmla="*/ 82845 w 193307"/>
                <a:gd name="connsiteY14" fmla="*/ 46649 h 212300"/>
                <a:gd name="connsiteX15" fmla="*/ 76180 w 193307"/>
                <a:gd name="connsiteY15" fmla="*/ 39033 h 212300"/>
                <a:gd name="connsiteX16" fmla="*/ 69515 w 193307"/>
                <a:gd name="connsiteY16" fmla="*/ 35225 h 212300"/>
                <a:gd name="connsiteX17" fmla="*/ 62848 w 193307"/>
                <a:gd name="connsiteY17" fmla="*/ 36177 h 212300"/>
                <a:gd name="connsiteX18" fmla="*/ 149503 w 193307"/>
                <a:gd name="connsiteY18" fmla="*/ 76162 h 212300"/>
                <a:gd name="connsiteX19" fmla="*/ 149503 w 193307"/>
                <a:gd name="connsiteY19" fmla="*/ 79970 h 212300"/>
                <a:gd name="connsiteX20" fmla="*/ 146647 w 193307"/>
                <a:gd name="connsiteY20" fmla="*/ 83778 h 212300"/>
                <a:gd name="connsiteX21" fmla="*/ 146647 w 193307"/>
                <a:gd name="connsiteY21" fmla="*/ 91394 h 212300"/>
                <a:gd name="connsiteX22" fmla="*/ 143790 w 193307"/>
                <a:gd name="connsiteY22" fmla="*/ 99010 h 212300"/>
                <a:gd name="connsiteX23" fmla="*/ 143790 w 193307"/>
                <a:gd name="connsiteY23" fmla="*/ 117098 h 212300"/>
                <a:gd name="connsiteX24" fmla="*/ 162835 w 193307"/>
                <a:gd name="connsiteY24" fmla="*/ 138995 h 212300"/>
                <a:gd name="connsiteX25" fmla="*/ 169501 w 193307"/>
                <a:gd name="connsiteY25" fmla="*/ 142803 h 212300"/>
                <a:gd name="connsiteX26" fmla="*/ 172357 w 193307"/>
                <a:gd name="connsiteY26" fmla="*/ 146611 h 212300"/>
                <a:gd name="connsiteX27" fmla="*/ 149503 w 193307"/>
                <a:gd name="connsiteY27" fmla="*/ 76162 h 212300"/>
                <a:gd name="connsiteX28" fmla="*/ 161883 w 193307"/>
                <a:gd name="connsiteY28" fmla="*/ 175172 h 212300"/>
                <a:gd name="connsiteX29" fmla="*/ 186641 w 193307"/>
                <a:gd name="connsiteY29" fmla="*/ 212301 h 212300"/>
                <a:gd name="connsiteX30" fmla="*/ 193307 w 193307"/>
                <a:gd name="connsiteY30" fmla="*/ 194212 h 212300"/>
                <a:gd name="connsiteX31" fmla="*/ 161883 w 193307"/>
                <a:gd name="connsiteY31" fmla="*/ 175172 h 212300"/>
                <a:gd name="connsiteX32" fmla="*/ 127602 w 193307"/>
                <a:gd name="connsiteY32" fmla="*/ 135187 h 212300"/>
                <a:gd name="connsiteX33" fmla="*/ 115222 w 193307"/>
                <a:gd name="connsiteY33" fmla="*/ 127571 h 212300"/>
                <a:gd name="connsiteX34" fmla="*/ 99986 w 193307"/>
                <a:gd name="connsiteY34" fmla="*/ 127571 h 212300"/>
                <a:gd name="connsiteX35" fmla="*/ 99986 w 193307"/>
                <a:gd name="connsiteY35" fmla="*/ 138043 h 212300"/>
                <a:gd name="connsiteX36" fmla="*/ 102844 w 193307"/>
                <a:gd name="connsiteY36" fmla="*/ 141851 h 212300"/>
                <a:gd name="connsiteX37" fmla="*/ 105700 w 193307"/>
                <a:gd name="connsiteY37" fmla="*/ 149467 h 212300"/>
                <a:gd name="connsiteX38" fmla="*/ 112366 w 193307"/>
                <a:gd name="connsiteY38" fmla="*/ 153275 h 212300"/>
                <a:gd name="connsiteX39" fmla="*/ 131411 w 193307"/>
                <a:gd name="connsiteY39" fmla="*/ 160892 h 212300"/>
                <a:gd name="connsiteX40" fmla="*/ 138076 w 193307"/>
                <a:gd name="connsiteY40" fmla="*/ 160892 h 212300"/>
                <a:gd name="connsiteX41" fmla="*/ 144742 w 193307"/>
                <a:gd name="connsiteY41" fmla="*/ 157083 h 212300"/>
                <a:gd name="connsiteX42" fmla="*/ 144742 w 193307"/>
                <a:gd name="connsiteY42" fmla="*/ 153275 h 212300"/>
                <a:gd name="connsiteX43" fmla="*/ 141886 w 193307"/>
                <a:gd name="connsiteY43" fmla="*/ 149467 h 212300"/>
                <a:gd name="connsiteX44" fmla="*/ 139028 w 193307"/>
                <a:gd name="connsiteY44" fmla="*/ 141851 h 212300"/>
                <a:gd name="connsiteX45" fmla="*/ 127602 w 193307"/>
                <a:gd name="connsiteY45" fmla="*/ 135187 h 212300"/>
                <a:gd name="connsiteX46" fmla="*/ 31425 w 193307"/>
                <a:gd name="connsiteY46" fmla="*/ 113290 h 212300"/>
                <a:gd name="connsiteX47" fmla="*/ 50470 w 193307"/>
                <a:gd name="connsiteY47" fmla="*/ 113290 h 212300"/>
                <a:gd name="connsiteX48" fmla="*/ 25710 w 193307"/>
                <a:gd name="connsiteY48" fmla="*/ 91394 h 212300"/>
                <a:gd name="connsiteX49" fmla="*/ 31425 w 193307"/>
                <a:gd name="connsiteY49" fmla="*/ 113290 h 212300"/>
                <a:gd name="connsiteX50" fmla="*/ 40947 w 193307"/>
                <a:gd name="connsiteY50" fmla="*/ 72354 h 212300"/>
                <a:gd name="connsiteX51" fmla="*/ 19045 w 193307"/>
                <a:gd name="connsiteY51" fmla="*/ 72354 h 212300"/>
                <a:gd name="connsiteX52" fmla="*/ 21902 w 193307"/>
                <a:gd name="connsiteY52" fmla="*/ 86634 h 212300"/>
                <a:gd name="connsiteX53" fmla="*/ 40947 w 193307"/>
                <a:gd name="connsiteY53" fmla="*/ 79018 h 212300"/>
                <a:gd name="connsiteX54" fmla="*/ 40947 w 193307"/>
                <a:gd name="connsiteY54" fmla="*/ 72354 h 212300"/>
                <a:gd name="connsiteX55" fmla="*/ 0 w 193307"/>
                <a:gd name="connsiteY55" fmla="*/ 76162 h 212300"/>
                <a:gd name="connsiteX56" fmla="*/ 9523 w 193307"/>
                <a:gd name="connsiteY56" fmla="*/ 79970 h 212300"/>
                <a:gd name="connsiteX57" fmla="*/ 19045 w 193307"/>
                <a:gd name="connsiteY57" fmla="*/ 61881 h 212300"/>
                <a:gd name="connsiteX58" fmla="*/ 0 w 193307"/>
                <a:gd name="connsiteY58" fmla="*/ 61881 h 212300"/>
                <a:gd name="connsiteX59" fmla="*/ 0 w 193307"/>
                <a:gd name="connsiteY59" fmla="*/ 76162 h 212300"/>
                <a:gd name="connsiteX60" fmla="*/ 16188 w 193307"/>
                <a:gd name="connsiteY60" fmla="*/ 10472 h 212300"/>
                <a:gd name="connsiteX61" fmla="*/ 6665 w 193307"/>
                <a:gd name="connsiteY61" fmla="*/ 0 h 212300"/>
                <a:gd name="connsiteX62" fmla="*/ 3809 w 193307"/>
                <a:gd name="connsiteY62" fmla="*/ 14280 h 212300"/>
                <a:gd name="connsiteX63" fmla="*/ 13332 w 193307"/>
                <a:gd name="connsiteY63" fmla="*/ 28561 h 212300"/>
                <a:gd name="connsiteX64" fmla="*/ 16188 w 193307"/>
                <a:gd name="connsiteY64" fmla="*/ 10472 h 21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3307" h="212300">
                  <a:moveTo>
                    <a:pt x="62848" y="36177"/>
                  </a:moveTo>
                  <a:lnTo>
                    <a:pt x="62848" y="39985"/>
                  </a:lnTo>
                  <a:lnTo>
                    <a:pt x="65706" y="47601"/>
                  </a:lnTo>
                  <a:lnTo>
                    <a:pt x="72371" y="55217"/>
                  </a:lnTo>
                  <a:lnTo>
                    <a:pt x="79037" y="66641"/>
                  </a:lnTo>
                  <a:lnTo>
                    <a:pt x="88560" y="74258"/>
                  </a:lnTo>
                  <a:lnTo>
                    <a:pt x="100938" y="88538"/>
                  </a:lnTo>
                  <a:lnTo>
                    <a:pt x="107605" y="92346"/>
                  </a:lnTo>
                  <a:lnTo>
                    <a:pt x="114270" y="92346"/>
                  </a:lnTo>
                  <a:lnTo>
                    <a:pt x="111413" y="84730"/>
                  </a:lnTo>
                  <a:lnTo>
                    <a:pt x="108557" y="80922"/>
                  </a:lnTo>
                  <a:lnTo>
                    <a:pt x="105700" y="73306"/>
                  </a:lnTo>
                  <a:lnTo>
                    <a:pt x="99034" y="65689"/>
                  </a:lnTo>
                  <a:lnTo>
                    <a:pt x="92368" y="54265"/>
                  </a:lnTo>
                  <a:lnTo>
                    <a:pt x="82845" y="46649"/>
                  </a:lnTo>
                  <a:lnTo>
                    <a:pt x="76180" y="39033"/>
                  </a:lnTo>
                  <a:lnTo>
                    <a:pt x="69515" y="35225"/>
                  </a:lnTo>
                  <a:lnTo>
                    <a:pt x="62848" y="36177"/>
                  </a:lnTo>
                  <a:close/>
                  <a:moveTo>
                    <a:pt x="149503" y="76162"/>
                  </a:moveTo>
                  <a:lnTo>
                    <a:pt x="149503" y="79970"/>
                  </a:lnTo>
                  <a:lnTo>
                    <a:pt x="146647" y="83778"/>
                  </a:lnTo>
                  <a:lnTo>
                    <a:pt x="146647" y="91394"/>
                  </a:lnTo>
                  <a:lnTo>
                    <a:pt x="143790" y="99010"/>
                  </a:lnTo>
                  <a:lnTo>
                    <a:pt x="143790" y="117098"/>
                  </a:lnTo>
                  <a:lnTo>
                    <a:pt x="162835" y="138995"/>
                  </a:lnTo>
                  <a:lnTo>
                    <a:pt x="169501" y="142803"/>
                  </a:lnTo>
                  <a:lnTo>
                    <a:pt x="172357" y="146611"/>
                  </a:lnTo>
                  <a:lnTo>
                    <a:pt x="149503" y="76162"/>
                  </a:lnTo>
                  <a:close/>
                  <a:moveTo>
                    <a:pt x="161883" y="175172"/>
                  </a:moveTo>
                  <a:lnTo>
                    <a:pt x="186641" y="212301"/>
                  </a:lnTo>
                  <a:lnTo>
                    <a:pt x="193307" y="194212"/>
                  </a:lnTo>
                  <a:lnTo>
                    <a:pt x="161883" y="175172"/>
                  </a:lnTo>
                  <a:close/>
                  <a:moveTo>
                    <a:pt x="127602" y="135187"/>
                  </a:moveTo>
                  <a:lnTo>
                    <a:pt x="115222" y="127571"/>
                  </a:lnTo>
                  <a:lnTo>
                    <a:pt x="99986" y="127571"/>
                  </a:lnTo>
                  <a:lnTo>
                    <a:pt x="99986" y="138043"/>
                  </a:lnTo>
                  <a:lnTo>
                    <a:pt x="102844" y="141851"/>
                  </a:lnTo>
                  <a:lnTo>
                    <a:pt x="105700" y="149467"/>
                  </a:lnTo>
                  <a:lnTo>
                    <a:pt x="112366" y="153275"/>
                  </a:lnTo>
                  <a:lnTo>
                    <a:pt x="131411" y="160892"/>
                  </a:lnTo>
                  <a:lnTo>
                    <a:pt x="138076" y="160892"/>
                  </a:lnTo>
                  <a:lnTo>
                    <a:pt x="144742" y="157083"/>
                  </a:lnTo>
                  <a:lnTo>
                    <a:pt x="144742" y="153275"/>
                  </a:lnTo>
                  <a:lnTo>
                    <a:pt x="141886" y="149467"/>
                  </a:lnTo>
                  <a:lnTo>
                    <a:pt x="139028" y="141851"/>
                  </a:lnTo>
                  <a:lnTo>
                    <a:pt x="127602" y="135187"/>
                  </a:lnTo>
                  <a:close/>
                  <a:moveTo>
                    <a:pt x="31425" y="113290"/>
                  </a:moveTo>
                  <a:lnTo>
                    <a:pt x="50470" y="113290"/>
                  </a:lnTo>
                  <a:lnTo>
                    <a:pt x="25710" y="91394"/>
                  </a:lnTo>
                  <a:lnTo>
                    <a:pt x="31425" y="113290"/>
                  </a:lnTo>
                  <a:close/>
                  <a:moveTo>
                    <a:pt x="40947" y="72354"/>
                  </a:moveTo>
                  <a:lnTo>
                    <a:pt x="19045" y="72354"/>
                  </a:lnTo>
                  <a:lnTo>
                    <a:pt x="21902" y="86634"/>
                  </a:lnTo>
                  <a:lnTo>
                    <a:pt x="40947" y="79018"/>
                  </a:lnTo>
                  <a:lnTo>
                    <a:pt x="40947" y="72354"/>
                  </a:lnTo>
                  <a:close/>
                  <a:moveTo>
                    <a:pt x="0" y="76162"/>
                  </a:moveTo>
                  <a:lnTo>
                    <a:pt x="9523" y="79970"/>
                  </a:lnTo>
                  <a:lnTo>
                    <a:pt x="19045" y="61881"/>
                  </a:lnTo>
                  <a:lnTo>
                    <a:pt x="0" y="61881"/>
                  </a:lnTo>
                  <a:lnTo>
                    <a:pt x="0" y="76162"/>
                  </a:lnTo>
                  <a:close/>
                  <a:moveTo>
                    <a:pt x="16188" y="10472"/>
                  </a:moveTo>
                  <a:lnTo>
                    <a:pt x="6665" y="0"/>
                  </a:lnTo>
                  <a:lnTo>
                    <a:pt x="3809" y="14280"/>
                  </a:lnTo>
                  <a:lnTo>
                    <a:pt x="13332" y="28561"/>
                  </a:lnTo>
                  <a:lnTo>
                    <a:pt x="16188" y="10472"/>
                  </a:lnTo>
                  <a:close/>
                </a:path>
              </a:pathLst>
            </a:custGeom>
            <a:solidFill>
              <a:srgbClr val="AFABAB"/>
            </a:solidFill>
            <a:ln w="9518" cap="flat">
              <a:noFill/>
              <a:prstDash val="solid"/>
              <a:miter/>
            </a:ln>
          </p:spPr>
          <p:txBody>
            <a:bodyPr rtlCol="0" anchor="ctr"/>
            <a:lstStyle/>
            <a:p>
              <a:endParaRPr lang="en-US" noProof="0" dirty="0"/>
            </a:p>
          </p:txBody>
        </p:sp>
        <p:sp>
          <p:nvSpPr>
            <p:cNvPr id="6205" name="Serbest Form 6204">
              <a:extLst>
                <a:ext uri="{FF2B5EF4-FFF2-40B4-BE49-F238E27FC236}">
                  <a16:creationId xmlns:a16="http://schemas.microsoft.com/office/drawing/2014/main" id="{F679B659-6F1D-2E40-AE5C-883F5C6030E9}"/>
                </a:ext>
              </a:extLst>
            </p:cNvPr>
            <p:cNvSpPr/>
            <p:nvPr/>
          </p:nvSpPr>
          <p:spPr>
            <a:xfrm>
              <a:off x="11704758" y="4295339"/>
              <a:ext cx="193307" cy="212300"/>
            </a:xfrm>
            <a:custGeom>
              <a:avLst/>
              <a:gdLst>
                <a:gd name="connsiteX0" fmla="*/ 62848 w 193307"/>
                <a:gd name="connsiteY0" fmla="*/ 36177 h 212300"/>
                <a:gd name="connsiteX1" fmla="*/ 62848 w 193307"/>
                <a:gd name="connsiteY1" fmla="*/ 39985 h 212300"/>
                <a:gd name="connsiteX2" fmla="*/ 65706 w 193307"/>
                <a:gd name="connsiteY2" fmla="*/ 47601 h 212300"/>
                <a:gd name="connsiteX3" fmla="*/ 72371 w 193307"/>
                <a:gd name="connsiteY3" fmla="*/ 55217 h 212300"/>
                <a:gd name="connsiteX4" fmla="*/ 79037 w 193307"/>
                <a:gd name="connsiteY4" fmla="*/ 66641 h 212300"/>
                <a:gd name="connsiteX5" fmla="*/ 88560 w 193307"/>
                <a:gd name="connsiteY5" fmla="*/ 74258 h 212300"/>
                <a:gd name="connsiteX6" fmla="*/ 100938 w 193307"/>
                <a:gd name="connsiteY6" fmla="*/ 88538 h 212300"/>
                <a:gd name="connsiteX7" fmla="*/ 107605 w 193307"/>
                <a:gd name="connsiteY7" fmla="*/ 92346 h 212300"/>
                <a:gd name="connsiteX8" fmla="*/ 114270 w 193307"/>
                <a:gd name="connsiteY8" fmla="*/ 92346 h 212300"/>
                <a:gd name="connsiteX9" fmla="*/ 111413 w 193307"/>
                <a:gd name="connsiteY9" fmla="*/ 84730 h 212300"/>
                <a:gd name="connsiteX10" fmla="*/ 108557 w 193307"/>
                <a:gd name="connsiteY10" fmla="*/ 80922 h 212300"/>
                <a:gd name="connsiteX11" fmla="*/ 105700 w 193307"/>
                <a:gd name="connsiteY11" fmla="*/ 73306 h 212300"/>
                <a:gd name="connsiteX12" fmla="*/ 99034 w 193307"/>
                <a:gd name="connsiteY12" fmla="*/ 65689 h 212300"/>
                <a:gd name="connsiteX13" fmla="*/ 92368 w 193307"/>
                <a:gd name="connsiteY13" fmla="*/ 54265 h 212300"/>
                <a:gd name="connsiteX14" fmla="*/ 82845 w 193307"/>
                <a:gd name="connsiteY14" fmla="*/ 46649 h 212300"/>
                <a:gd name="connsiteX15" fmla="*/ 76180 w 193307"/>
                <a:gd name="connsiteY15" fmla="*/ 39033 h 212300"/>
                <a:gd name="connsiteX16" fmla="*/ 69515 w 193307"/>
                <a:gd name="connsiteY16" fmla="*/ 35225 h 212300"/>
                <a:gd name="connsiteX17" fmla="*/ 62848 w 193307"/>
                <a:gd name="connsiteY17" fmla="*/ 36177 h 212300"/>
                <a:gd name="connsiteX18" fmla="*/ 149503 w 193307"/>
                <a:gd name="connsiteY18" fmla="*/ 76162 h 212300"/>
                <a:gd name="connsiteX19" fmla="*/ 149503 w 193307"/>
                <a:gd name="connsiteY19" fmla="*/ 79970 h 212300"/>
                <a:gd name="connsiteX20" fmla="*/ 146647 w 193307"/>
                <a:gd name="connsiteY20" fmla="*/ 83778 h 212300"/>
                <a:gd name="connsiteX21" fmla="*/ 146647 w 193307"/>
                <a:gd name="connsiteY21" fmla="*/ 91394 h 212300"/>
                <a:gd name="connsiteX22" fmla="*/ 143790 w 193307"/>
                <a:gd name="connsiteY22" fmla="*/ 99010 h 212300"/>
                <a:gd name="connsiteX23" fmla="*/ 143790 w 193307"/>
                <a:gd name="connsiteY23" fmla="*/ 117098 h 212300"/>
                <a:gd name="connsiteX24" fmla="*/ 162835 w 193307"/>
                <a:gd name="connsiteY24" fmla="*/ 138995 h 212300"/>
                <a:gd name="connsiteX25" fmla="*/ 169501 w 193307"/>
                <a:gd name="connsiteY25" fmla="*/ 142803 h 212300"/>
                <a:gd name="connsiteX26" fmla="*/ 172357 w 193307"/>
                <a:gd name="connsiteY26" fmla="*/ 146611 h 212300"/>
                <a:gd name="connsiteX27" fmla="*/ 149503 w 193307"/>
                <a:gd name="connsiteY27" fmla="*/ 76162 h 212300"/>
                <a:gd name="connsiteX28" fmla="*/ 161883 w 193307"/>
                <a:gd name="connsiteY28" fmla="*/ 175172 h 212300"/>
                <a:gd name="connsiteX29" fmla="*/ 186641 w 193307"/>
                <a:gd name="connsiteY29" fmla="*/ 212301 h 212300"/>
                <a:gd name="connsiteX30" fmla="*/ 193307 w 193307"/>
                <a:gd name="connsiteY30" fmla="*/ 194212 h 212300"/>
                <a:gd name="connsiteX31" fmla="*/ 161883 w 193307"/>
                <a:gd name="connsiteY31" fmla="*/ 175172 h 212300"/>
                <a:gd name="connsiteX32" fmla="*/ 127602 w 193307"/>
                <a:gd name="connsiteY32" fmla="*/ 135187 h 212300"/>
                <a:gd name="connsiteX33" fmla="*/ 115222 w 193307"/>
                <a:gd name="connsiteY33" fmla="*/ 127571 h 212300"/>
                <a:gd name="connsiteX34" fmla="*/ 99986 w 193307"/>
                <a:gd name="connsiteY34" fmla="*/ 127571 h 212300"/>
                <a:gd name="connsiteX35" fmla="*/ 99986 w 193307"/>
                <a:gd name="connsiteY35" fmla="*/ 138043 h 212300"/>
                <a:gd name="connsiteX36" fmla="*/ 102844 w 193307"/>
                <a:gd name="connsiteY36" fmla="*/ 141851 h 212300"/>
                <a:gd name="connsiteX37" fmla="*/ 105700 w 193307"/>
                <a:gd name="connsiteY37" fmla="*/ 149467 h 212300"/>
                <a:gd name="connsiteX38" fmla="*/ 112366 w 193307"/>
                <a:gd name="connsiteY38" fmla="*/ 153275 h 212300"/>
                <a:gd name="connsiteX39" fmla="*/ 131411 w 193307"/>
                <a:gd name="connsiteY39" fmla="*/ 160892 h 212300"/>
                <a:gd name="connsiteX40" fmla="*/ 138076 w 193307"/>
                <a:gd name="connsiteY40" fmla="*/ 160892 h 212300"/>
                <a:gd name="connsiteX41" fmla="*/ 144742 w 193307"/>
                <a:gd name="connsiteY41" fmla="*/ 157083 h 212300"/>
                <a:gd name="connsiteX42" fmla="*/ 144742 w 193307"/>
                <a:gd name="connsiteY42" fmla="*/ 153275 h 212300"/>
                <a:gd name="connsiteX43" fmla="*/ 141886 w 193307"/>
                <a:gd name="connsiteY43" fmla="*/ 149467 h 212300"/>
                <a:gd name="connsiteX44" fmla="*/ 139028 w 193307"/>
                <a:gd name="connsiteY44" fmla="*/ 141851 h 212300"/>
                <a:gd name="connsiteX45" fmla="*/ 127602 w 193307"/>
                <a:gd name="connsiteY45" fmla="*/ 135187 h 212300"/>
                <a:gd name="connsiteX46" fmla="*/ 31425 w 193307"/>
                <a:gd name="connsiteY46" fmla="*/ 113290 h 212300"/>
                <a:gd name="connsiteX47" fmla="*/ 50470 w 193307"/>
                <a:gd name="connsiteY47" fmla="*/ 113290 h 212300"/>
                <a:gd name="connsiteX48" fmla="*/ 25710 w 193307"/>
                <a:gd name="connsiteY48" fmla="*/ 91394 h 212300"/>
                <a:gd name="connsiteX49" fmla="*/ 31425 w 193307"/>
                <a:gd name="connsiteY49" fmla="*/ 113290 h 212300"/>
                <a:gd name="connsiteX50" fmla="*/ 40947 w 193307"/>
                <a:gd name="connsiteY50" fmla="*/ 72354 h 212300"/>
                <a:gd name="connsiteX51" fmla="*/ 19045 w 193307"/>
                <a:gd name="connsiteY51" fmla="*/ 72354 h 212300"/>
                <a:gd name="connsiteX52" fmla="*/ 21902 w 193307"/>
                <a:gd name="connsiteY52" fmla="*/ 86634 h 212300"/>
                <a:gd name="connsiteX53" fmla="*/ 40947 w 193307"/>
                <a:gd name="connsiteY53" fmla="*/ 79018 h 212300"/>
                <a:gd name="connsiteX54" fmla="*/ 40947 w 193307"/>
                <a:gd name="connsiteY54" fmla="*/ 72354 h 212300"/>
                <a:gd name="connsiteX55" fmla="*/ 0 w 193307"/>
                <a:gd name="connsiteY55" fmla="*/ 76162 h 212300"/>
                <a:gd name="connsiteX56" fmla="*/ 9523 w 193307"/>
                <a:gd name="connsiteY56" fmla="*/ 79970 h 212300"/>
                <a:gd name="connsiteX57" fmla="*/ 19045 w 193307"/>
                <a:gd name="connsiteY57" fmla="*/ 61881 h 212300"/>
                <a:gd name="connsiteX58" fmla="*/ 0 w 193307"/>
                <a:gd name="connsiteY58" fmla="*/ 61881 h 212300"/>
                <a:gd name="connsiteX59" fmla="*/ 0 w 193307"/>
                <a:gd name="connsiteY59" fmla="*/ 76162 h 212300"/>
                <a:gd name="connsiteX60" fmla="*/ 16188 w 193307"/>
                <a:gd name="connsiteY60" fmla="*/ 10472 h 212300"/>
                <a:gd name="connsiteX61" fmla="*/ 6665 w 193307"/>
                <a:gd name="connsiteY61" fmla="*/ 0 h 212300"/>
                <a:gd name="connsiteX62" fmla="*/ 3809 w 193307"/>
                <a:gd name="connsiteY62" fmla="*/ 14280 h 212300"/>
                <a:gd name="connsiteX63" fmla="*/ 13332 w 193307"/>
                <a:gd name="connsiteY63" fmla="*/ 28561 h 212300"/>
                <a:gd name="connsiteX64" fmla="*/ 16188 w 193307"/>
                <a:gd name="connsiteY64" fmla="*/ 10472 h 21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93307" h="212300">
                  <a:moveTo>
                    <a:pt x="62848" y="36177"/>
                  </a:moveTo>
                  <a:lnTo>
                    <a:pt x="62848" y="39985"/>
                  </a:lnTo>
                  <a:lnTo>
                    <a:pt x="65706" y="47601"/>
                  </a:lnTo>
                  <a:lnTo>
                    <a:pt x="72371" y="55217"/>
                  </a:lnTo>
                  <a:lnTo>
                    <a:pt x="79037" y="66641"/>
                  </a:lnTo>
                  <a:lnTo>
                    <a:pt x="88560" y="74258"/>
                  </a:lnTo>
                  <a:lnTo>
                    <a:pt x="100938" y="88538"/>
                  </a:lnTo>
                  <a:lnTo>
                    <a:pt x="107605" y="92346"/>
                  </a:lnTo>
                  <a:lnTo>
                    <a:pt x="114270" y="92346"/>
                  </a:lnTo>
                  <a:lnTo>
                    <a:pt x="111413" y="84730"/>
                  </a:lnTo>
                  <a:lnTo>
                    <a:pt x="108557" y="80922"/>
                  </a:lnTo>
                  <a:lnTo>
                    <a:pt x="105700" y="73306"/>
                  </a:lnTo>
                  <a:lnTo>
                    <a:pt x="99034" y="65689"/>
                  </a:lnTo>
                  <a:lnTo>
                    <a:pt x="92368" y="54265"/>
                  </a:lnTo>
                  <a:lnTo>
                    <a:pt x="82845" y="46649"/>
                  </a:lnTo>
                  <a:lnTo>
                    <a:pt x="76180" y="39033"/>
                  </a:lnTo>
                  <a:lnTo>
                    <a:pt x="69515" y="35225"/>
                  </a:lnTo>
                  <a:lnTo>
                    <a:pt x="62848" y="36177"/>
                  </a:lnTo>
                  <a:close/>
                  <a:moveTo>
                    <a:pt x="149503" y="76162"/>
                  </a:moveTo>
                  <a:lnTo>
                    <a:pt x="149503" y="79970"/>
                  </a:lnTo>
                  <a:lnTo>
                    <a:pt x="146647" y="83778"/>
                  </a:lnTo>
                  <a:lnTo>
                    <a:pt x="146647" y="91394"/>
                  </a:lnTo>
                  <a:lnTo>
                    <a:pt x="143790" y="99010"/>
                  </a:lnTo>
                  <a:lnTo>
                    <a:pt x="143790" y="117098"/>
                  </a:lnTo>
                  <a:lnTo>
                    <a:pt x="162835" y="138995"/>
                  </a:lnTo>
                  <a:lnTo>
                    <a:pt x="169501" y="142803"/>
                  </a:lnTo>
                  <a:lnTo>
                    <a:pt x="172357" y="146611"/>
                  </a:lnTo>
                  <a:lnTo>
                    <a:pt x="149503" y="76162"/>
                  </a:lnTo>
                  <a:close/>
                  <a:moveTo>
                    <a:pt x="161883" y="175172"/>
                  </a:moveTo>
                  <a:lnTo>
                    <a:pt x="186641" y="212301"/>
                  </a:lnTo>
                  <a:lnTo>
                    <a:pt x="193307" y="194212"/>
                  </a:lnTo>
                  <a:lnTo>
                    <a:pt x="161883" y="175172"/>
                  </a:lnTo>
                  <a:close/>
                  <a:moveTo>
                    <a:pt x="127602" y="135187"/>
                  </a:moveTo>
                  <a:lnTo>
                    <a:pt x="115222" y="127571"/>
                  </a:lnTo>
                  <a:lnTo>
                    <a:pt x="99986" y="127571"/>
                  </a:lnTo>
                  <a:lnTo>
                    <a:pt x="99986" y="138043"/>
                  </a:lnTo>
                  <a:lnTo>
                    <a:pt x="102844" y="141851"/>
                  </a:lnTo>
                  <a:lnTo>
                    <a:pt x="105700" y="149467"/>
                  </a:lnTo>
                  <a:lnTo>
                    <a:pt x="112366" y="153275"/>
                  </a:lnTo>
                  <a:lnTo>
                    <a:pt x="131411" y="160892"/>
                  </a:lnTo>
                  <a:lnTo>
                    <a:pt x="138076" y="160892"/>
                  </a:lnTo>
                  <a:lnTo>
                    <a:pt x="144742" y="157083"/>
                  </a:lnTo>
                  <a:lnTo>
                    <a:pt x="144742" y="153275"/>
                  </a:lnTo>
                  <a:lnTo>
                    <a:pt x="141886" y="149467"/>
                  </a:lnTo>
                  <a:lnTo>
                    <a:pt x="139028" y="141851"/>
                  </a:lnTo>
                  <a:lnTo>
                    <a:pt x="127602" y="135187"/>
                  </a:lnTo>
                  <a:close/>
                  <a:moveTo>
                    <a:pt x="31425" y="113290"/>
                  </a:moveTo>
                  <a:lnTo>
                    <a:pt x="50470" y="113290"/>
                  </a:lnTo>
                  <a:lnTo>
                    <a:pt x="25710" y="91394"/>
                  </a:lnTo>
                  <a:lnTo>
                    <a:pt x="31425" y="113290"/>
                  </a:lnTo>
                  <a:close/>
                  <a:moveTo>
                    <a:pt x="40947" y="72354"/>
                  </a:moveTo>
                  <a:lnTo>
                    <a:pt x="19045" y="72354"/>
                  </a:lnTo>
                  <a:lnTo>
                    <a:pt x="21902" y="86634"/>
                  </a:lnTo>
                  <a:lnTo>
                    <a:pt x="40947" y="79018"/>
                  </a:lnTo>
                  <a:lnTo>
                    <a:pt x="40947" y="72354"/>
                  </a:lnTo>
                  <a:close/>
                  <a:moveTo>
                    <a:pt x="0" y="76162"/>
                  </a:moveTo>
                  <a:lnTo>
                    <a:pt x="9523" y="79970"/>
                  </a:lnTo>
                  <a:lnTo>
                    <a:pt x="19045" y="61881"/>
                  </a:lnTo>
                  <a:lnTo>
                    <a:pt x="0" y="61881"/>
                  </a:lnTo>
                  <a:lnTo>
                    <a:pt x="0" y="76162"/>
                  </a:lnTo>
                  <a:close/>
                  <a:moveTo>
                    <a:pt x="16188" y="10472"/>
                  </a:moveTo>
                  <a:lnTo>
                    <a:pt x="6665" y="0"/>
                  </a:lnTo>
                  <a:lnTo>
                    <a:pt x="3809" y="14280"/>
                  </a:lnTo>
                  <a:lnTo>
                    <a:pt x="13332" y="28561"/>
                  </a:lnTo>
                  <a:lnTo>
                    <a:pt x="16188" y="10472"/>
                  </a:lnTo>
                  <a:close/>
                </a:path>
              </a:pathLst>
            </a:custGeom>
            <a:noFill/>
            <a:ln w="2379" cap="flat">
              <a:solidFill>
                <a:srgbClr val="FFFFFF"/>
              </a:solidFill>
              <a:prstDash val="solid"/>
              <a:round/>
            </a:ln>
          </p:spPr>
          <p:txBody>
            <a:bodyPr rtlCol="0" anchor="ctr"/>
            <a:lstStyle/>
            <a:p>
              <a:endParaRPr lang="en-US" noProof="0" dirty="0"/>
            </a:p>
          </p:txBody>
        </p:sp>
        <p:sp>
          <p:nvSpPr>
            <p:cNvPr id="6206" name="Serbest Form 6205">
              <a:extLst>
                <a:ext uri="{FF2B5EF4-FFF2-40B4-BE49-F238E27FC236}">
                  <a16:creationId xmlns:a16="http://schemas.microsoft.com/office/drawing/2014/main" id="{F2734240-F459-7B4A-991D-587F6528017D}"/>
                </a:ext>
              </a:extLst>
            </p:cNvPr>
            <p:cNvSpPr/>
            <p:nvPr/>
          </p:nvSpPr>
          <p:spPr>
            <a:xfrm>
              <a:off x="6115045" y="1762010"/>
              <a:ext cx="116174" cy="58073"/>
            </a:xfrm>
            <a:custGeom>
              <a:avLst/>
              <a:gdLst>
                <a:gd name="connsiteX0" fmla="*/ 13332 w 116174"/>
                <a:gd name="connsiteY0" fmla="*/ 58073 h 58073"/>
                <a:gd name="connsiteX1" fmla="*/ 23806 w 116174"/>
                <a:gd name="connsiteY1" fmla="*/ 58073 h 58073"/>
                <a:gd name="connsiteX2" fmla="*/ 23806 w 116174"/>
                <a:gd name="connsiteY2" fmla="*/ 52361 h 58073"/>
                <a:gd name="connsiteX3" fmla="*/ 30472 w 116174"/>
                <a:gd name="connsiteY3" fmla="*/ 55217 h 58073"/>
                <a:gd name="connsiteX4" fmla="*/ 39995 w 116174"/>
                <a:gd name="connsiteY4" fmla="*/ 55217 h 58073"/>
                <a:gd name="connsiteX5" fmla="*/ 43803 w 116174"/>
                <a:gd name="connsiteY5" fmla="*/ 49505 h 58073"/>
                <a:gd name="connsiteX6" fmla="*/ 43803 w 116174"/>
                <a:gd name="connsiteY6" fmla="*/ 52361 h 58073"/>
                <a:gd name="connsiteX7" fmla="*/ 46661 w 116174"/>
                <a:gd name="connsiteY7" fmla="*/ 55217 h 58073"/>
                <a:gd name="connsiteX8" fmla="*/ 69514 w 116174"/>
                <a:gd name="connsiteY8" fmla="*/ 55217 h 58073"/>
                <a:gd name="connsiteX9" fmla="*/ 69514 w 116174"/>
                <a:gd name="connsiteY9" fmla="*/ 46649 h 58073"/>
                <a:gd name="connsiteX10" fmla="*/ 76180 w 116174"/>
                <a:gd name="connsiteY10" fmla="*/ 43793 h 58073"/>
                <a:gd name="connsiteX11" fmla="*/ 82846 w 116174"/>
                <a:gd name="connsiteY11" fmla="*/ 38081 h 58073"/>
                <a:gd name="connsiteX12" fmla="*/ 82846 w 116174"/>
                <a:gd name="connsiteY12" fmla="*/ 34273 h 58073"/>
                <a:gd name="connsiteX13" fmla="*/ 79989 w 116174"/>
                <a:gd name="connsiteY13" fmla="*/ 31417 h 58073"/>
                <a:gd name="connsiteX14" fmla="*/ 79989 w 116174"/>
                <a:gd name="connsiteY14" fmla="*/ 25705 h 58073"/>
                <a:gd name="connsiteX15" fmla="*/ 96177 w 116174"/>
                <a:gd name="connsiteY15" fmla="*/ 25705 h 58073"/>
                <a:gd name="connsiteX16" fmla="*/ 102843 w 116174"/>
                <a:gd name="connsiteY16" fmla="*/ 22849 h 58073"/>
                <a:gd name="connsiteX17" fmla="*/ 102843 w 116174"/>
                <a:gd name="connsiteY17" fmla="*/ 17136 h 58073"/>
                <a:gd name="connsiteX18" fmla="*/ 116175 w 116174"/>
                <a:gd name="connsiteY18" fmla="*/ 17136 h 58073"/>
                <a:gd name="connsiteX19" fmla="*/ 106652 w 116174"/>
                <a:gd name="connsiteY19" fmla="*/ 11424 h 58073"/>
                <a:gd name="connsiteX20" fmla="*/ 102843 w 116174"/>
                <a:gd name="connsiteY20" fmla="*/ 2856 h 58073"/>
                <a:gd name="connsiteX21" fmla="*/ 99986 w 116174"/>
                <a:gd name="connsiteY21" fmla="*/ 0 h 58073"/>
                <a:gd name="connsiteX22" fmla="*/ 96177 w 116174"/>
                <a:gd name="connsiteY22" fmla="*/ 5712 h 58073"/>
                <a:gd name="connsiteX23" fmla="*/ 93320 w 116174"/>
                <a:gd name="connsiteY23" fmla="*/ 14280 h 58073"/>
                <a:gd name="connsiteX24" fmla="*/ 79989 w 116174"/>
                <a:gd name="connsiteY24" fmla="*/ 11424 h 58073"/>
                <a:gd name="connsiteX25" fmla="*/ 73323 w 116174"/>
                <a:gd name="connsiteY25" fmla="*/ 14280 h 58073"/>
                <a:gd name="connsiteX26" fmla="*/ 46661 w 116174"/>
                <a:gd name="connsiteY26" fmla="*/ 14280 h 58073"/>
                <a:gd name="connsiteX27" fmla="*/ 46661 w 116174"/>
                <a:gd name="connsiteY27" fmla="*/ 19993 h 58073"/>
                <a:gd name="connsiteX28" fmla="*/ 30472 w 116174"/>
                <a:gd name="connsiteY28" fmla="*/ 19993 h 58073"/>
                <a:gd name="connsiteX29" fmla="*/ 26663 w 116174"/>
                <a:gd name="connsiteY29" fmla="*/ 17136 h 58073"/>
                <a:gd name="connsiteX30" fmla="*/ 17140 w 116174"/>
                <a:gd name="connsiteY30" fmla="*/ 17136 h 58073"/>
                <a:gd name="connsiteX31" fmla="*/ 13332 w 116174"/>
                <a:gd name="connsiteY31" fmla="*/ 19993 h 58073"/>
                <a:gd name="connsiteX32" fmla="*/ 3809 w 116174"/>
                <a:gd name="connsiteY32" fmla="*/ 19993 h 58073"/>
                <a:gd name="connsiteX33" fmla="*/ 3809 w 116174"/>
                <a:gd name="connsiteY33" fmla="*/ 22849 h 58073"/>
                <a:gd name="connsiteX34" fmla="*/ 0 w 116174"/>
                <a:gd name="connsiteY34" fmla="*/ 25705 h 58073"/>
                <a:gd name="connsiteX35" fmla="*/ 6666 w 116174"/>
                <a:gd name="connsiteY35" fmla="*/ 28561 h 58073"/>
                <a:gd name="connsiteX36" fmla="*/ 3809 w 116174"/>
                <a:gd name="connsiteY36" fmla="*/ 46649 h 58073"/>
                <a:gd name="connsiteX37" fmla="*/ 10475 w 116174"/>
                <a:gd name="connsiteY37" fmla="*/ 46649 h 58073"/>
                <a:gd name="connsiteX38" fmla="*/ 17140 w 116174"/>
                <a:gd name="connsiteY38" fmla="*/ 49505 h 58073"/>
                <a:gd name="connsiteX39" fmla="*/ 19997 w 116174"/>
                <a:gd name="connsiteY39" fmla="*/ 49505 h 58073"/>
                <a:gd name="connsiteX40" fmla="*/ 19997 w 116174"/>
                <a:gd name="connsiteY40" fmla="*/ 52361 h 58073"/>
                <a:gd name="connsiteX41" fmla="*/ 17140 w 116174"/>
                <a:gd name="connsiteY41" fmla="*/ 52361 h 58073"/>
                <a:gd name="connsiteX42" fmla="*/ 17140 w 116174"/>
                <a:gd name="connsiteY42" fmla="*/ 55217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6174" h="58073">
                  <a:moveTo>
                    <a:pt x="13332" y="58073"/>
                  </a:moveTo>
                  <a:lnTo>
                    <a:pt x="23806" y="58073"/>
                  </a:lnTo>
                  <a:lnTo>
                    <a:pt x="23806" y="52361"/>
                  </a:lnTo>
                  <a:lnTo>
                    <a:pt x="30472" y="55217"/>
                  </a:lnTo>
                  <a:lnTo>
                    <a:pt x="39995" y="55217"/>
                  </a:lnTo>
                  <a:lnTo>
                    <a:pt x="43803" y="49505"/>
                  </a:lnTo>
                  <a:lnTo>
                    <a:pt x="43803" y="52361"/>
                  </a:lnTo>
                  <a:lnTo>
                    <a:pt x="46661" y="55217"/>
                  </a:lnTo>
                  <a:lnTo>
                    <a:pt x="69514" y="55217"/>
                  </a:lnTo>
                  <a:lnTo>
                    <a:pt x="69514" y="46649"/>
                  </a:lnTo>
                  <a:lnTo>
                    <a:pt x="76180" y="43793"/>
                  </a:lnTo>
                  <a:lnTo>
                    <a:pt x="82846" y="38081"/>
                  </a:lnTo>
                  <a:lnTo>
                    <a:pt x="82846" y="34273"/>
                  </a:lnTo>
                  <a:lnTo>
                    <a:pt x="79989" y="31417"/>
                  </a:lnTo>
                  <a:lnTo>
                    <a:pt x="79989" y="25705"/>
                  </a:lnTo>
                  <a:lnTo>
                    <a:pt x="96177" y="25705"/>
                  </a:lnTo>
                  <a:lnTo>
                    <a:pt x="102843" y="22849"/>
                  </a:lnTo>
                  <a:lnTo>
                    <a:pt x="102843" y="17136"/>
                  </a:lnTo>
                  <a:lnTo>
                    <a:pt x="116175" y="17136"/>
                  </a:lnTo>
                  <a:lnTo>
                    <a:pt x="106652" y="11424"/>
                  </a:lnTo>
                  <a:lnTo>
                    <a:pt x="102843" y="2856"/>
                  </a:lnTo>
                  <a:lnTo>
                    <a:pt x="99986" y="0"/>
                  </a:lnTo>
                  <a:lnTo>
                    <a:pt x="96177" y="5712"/>
                  </a:lnTo>
                  <a:lnTo>
                    <a:pt x="93320" y="14280"/>
                  </a:lnTo>
                  <a:lnTo>
                    <a:pt x="79989" y="11424"/>
                  </a:lnTo>
                  <a:lnTo>
                    <a:pt x="73323" y="14280"/>
                  </a:lnTo>
                  <a:lnTo>
                    <a:pt x="46661" y="14280"/>
                  </a:lnTo>
                  <a:lnTo>
                    <a:pt x="46661" y="19993"/>
                  </a:lnTo>
                  <a:lnTo>
                    <a:pt x="30472" y="19993"/>
                  </a:lnTo>
                  <a:lnTo>
                    <a:pt x="26663" y="17136"/>
                  </a:lnTo>
                  <a:lnTo>
                    <a:pt x="17140" y="17136"/>
                  </a:lnTo>
                  <a:lnTo>
                    <a:pt x="13332" y="19993"/>
                  </a:lnTo>
                  <a:lnTo>
                    <a:pt x="3809" y="19993"/>
                  </a:lnTo>
                  <a:lnTo>
                    <a:pt x="3809" y="22849"/>
                  </a:lnTo>
                  <a:lnTo>
                    <a:pt x="0" y="25705"/>
                  </a:lnTo>
                  <a:lnTo>
                    <a:pt x="6666" y="28561"/>
                  </a:lnTo>
                  <a:lnTo>
                    <a:pt x="3809" y="46649"/>
                  </a:lnTo>
                  <a:lnTo>
                    <a:pt x="10475" y="46649"/>
                  </a:lnTo>
                  <a:lnTo>
                    <a:pt x="17140" y="49505"/>
                  </a:lnTo>
                  <a:lnTo>
                    <a:pt x="19997" y="49505"/>
                  </a:lnTo>
                  <a:lnTo>
                    <a:pt x="19997" y="52361"/>
                  </a:lnTo>
                  <a:lnTo>
                    <a:pt x="17140" y="52361"/>
                  </a:lnTo>
                  <a:lnTo>
                    <a:pt x="17140" y="55217"/>
                  </a:lnTo>
                  <a:close/>
                </a:path>
              </a:pathLst>
            </a:custGeom>
            <a:solidFill>
              <a:srgbClr val="AFABAB"/>
            </a:solidFill>
            <a:ln w="9518" cap="flat">
              <a:noFill/>
              <a:prstDash val="solid"/>
              <a:miter/>
            </a:ln>
          </p:spPr>
          <p:txBody>
            <a:bodyPr rtlCol="0" anchor="ctr"/>
            <a:lstStyle/>
            <a:p>
              <a:endParaRPr lang="en-US" noProof="0" dirty="0"/>
            </a:p>
          </p:txBody>
        </p:sp>
        <p:sp>
          <p:nvSpPr>
            <p:cNvPr id="6207" name="Serbest Form 6206">
              <a:extLst>
                <a:ext uri="{FF2B5EF4-FFF2-40B4-BE49-F238E27FC236}">
                  <a16:creationId xmlns:a16="http://schemas.microsoft.com/office/drawing/2014/main" id="{36618D43-B799-EF49-82FF-790E60E985B6}"/>
                </a:ext>
              </a:extLst>
            </p:cNvPr>
            <p:cNvSpPr/>
            <p:nvPr/>
          </p:nvSpPr>
          <p:spPr>
            <a:xfrm>
              <a:off x="6115045" y="1762010"/>
              <a:ext cx="116174" cy="58073"/>
            </a:xfrm>
            <a:custGeom>
              <a:avLst/>
              <a:gdLst>
                <a:gd name="connsiteX0" fmla="*/ 13332 w 116174"/>
                <a:gd name="connsiteY0" fmla="*/ 58073 h 58073"/>
                <a:gd name="connsiteX1" fmla="*/ 23806 w 116174"/>
                <a:gd name="connsiteY1" fmla="*/ 58073 h 58073"/>
                <a:gd name="connsiteX2" fmla="*/ 23806 w 116174"/>
                <a:gd name="connsiteY2" fmla="*/ 52361 h 58073"/>
                <a:gd name="connsiteX3" fmla="*/ 30472 w 116174"/>
                <a:gd name="connsiteY3" fmla="*/ 55217 h 58073"/>
                <a:gd name="connsiteX4" fmla="*/ 39995 w 116174"/>
                <a:gd name="connsiteY4" fmla="*/ 55217 h 58073"/>
                <a:gd name="connsiteX5" fmla="*/ 43803 w 116174"/>
                <a:gd name="connsiteY5" fmla="*/ 49505 h 58073"/>
                <a:gd name="connsiteX6" fmla="*/ 43803 w 116174"/>
                <a:gd name="connsiteY6" fmla="*/ 52361 h 58073"/>
                <a:gd name="connsiteX7" fmla="*/ 46661 w 116174"/>
                <a:gd name="connsiteY7" fmla="*/ 55217 h 58073"/>
                <a:gd name="connsiteX8" fmla="*/ 69514 w 116174"/>
                <a:gd name="connsiteY8" fmla="*/ 55217 h 58073"/>
                <a:gd name="connsiteX9" fmla="*/ 69514 w 116174"/>
                <a:gd name="connsiteY9" fmla="*/ 46649 h 58073"/>
                <a:gd name="connsiteX10" fmla="*/ 76180 w 116174"/>
                <a:gd name="connsiteY10" fmla="*/ 43793 h 58073"/>
                <a:gd name="connsiteX11" fmla="*/ 82846 w 116174"/>
                <a:gd name="connsiteY11" fmla="*/ 38081 h 58073"/>
                <a:gd name="connsiteX12" fmla="*/ 82846 w 116174"/>
                <a:gd name="connsiteY12" fmla="*/ 34273 h 58073"/>
                <a:gd name="connsiteX13" fmla="*/ 79989 w 116174"/>
                <a:gd name="connsiteY13" fmla="*/ 31417 h 58073"/>
                <a:gd name="connsiteX14" fmla="*/ 79989 w 116174"/>
                <a:gd name="connsiteY14" fmla="*/ 25705 h 58073"/>
                <a:gd name="connsiteX15" fmla="*/ 96177 w 116174"/>
                <a:gd name="connsiteY15" fmla="*/ 25705 h 58073"/>
                <a:gd name="connsiteX16" fmla="*/ 102843 w 116174"/>
                <a:gd name="connsiteY16" fmla="*/ 22849 h 58073"/>
                <a:gd name="connsiteX17" fmla="*/ 102843 w 116174"/>
                <a:gd name="connsiteY17" fmla="*/ 17136 h 58073"/>
                <a:gd name="connsiteX18" fmla="*/ 116175 w 116174"/>
                <a:gd name="connsiteY18" fmla="*/ 17136 h 58073"/>
                <a:gd name="connsiteX19" fmla="*/ 106652 w 116174"/>
                <a:gd name="connsiteY19" fmla="*/ 11424 h 58073"/>
                <a:gd name="connsiteX20" fmla="*/ 102843 w 116174"/>
                <a:gd name="connsiteY20" fmla="*/ 2856 h 58073"/>
                <a:gd name="connsiteX21" fmla="*/ 99986 w 116174"/>
                <a:gd name="connsiteY21" fmla="*/ 0 h 58073"/>
                <a:gd name="connsiteX22" fmla="*/ 96177 w 116174"/>
                <a:gd name="connsiteY22" fmla="*/ 5712 h 58073"/>
                <a:gd name="connsiteX23" fmla="*/ 93320 w 116174"/>
                <a:gd name="connsiteY23" fmla="*/ 14280 h 58073"/>
                <a:gd name="connsiteX24" fmla="*/ 79989 w 116174"/>
                <a:gd name="connsiteY24" fmla="*/ 11424 h 58073"/>
                <a:gd name="connsiteX25" fmla="*/ 73323 w 116174"/>
                <a:gd name="connsiteY25" fmla="*/ 14280 h 58073"/>
                <a:gd name="connsiteX26" fmla="*/ 46661 w 116174"/>
                <a:gd name="connsiteY26" fmla="*/ 14280 h 58073"/>
                <a:gd name="connsiteX27" fmla="*/ 46661 w 116174"/>
                <a:gd name="connsiteY27" fmla="*/ 19993 h 58073"/>
                <a:gd name="connsiteX28" fmla="*/ 30472 w 116174"/>
                <a:gd name="connsiteY28" fmla="*/ 19993 h 58073"/>
                <a:gd name="connsiteX29" fmla="*/ 26663 w 116174"/>
                <a:gd name="connsiteY29" fmla="*/ 17136 h 58073"/>
                <a:gd name="connsiteX30" fmla="*/ 17140 w 116174"/>
                <a:gd name="connsiteY30" fmla="*/ 17136 h 58073"/>
                <a:gd name="connsiteX31" fmla="*/ 13332 w 116174"/>
                <a:gd name="connsiteY31" fmla="*/ 19993 h 58073"/>
                <a:gd name="connsiteX32" fmla="*/ 3809 w 116174"/>
                <a:gd name="connsiteY32" fmla="*/ 19993 h 58073"/>
                <a:gd name="connsiteX33" fmla="*/ 3809 w 116174"/>
                <a:gd name="connsiteY33" fmla="*/ 22849 h 58073"/>
                <a:gd name="connsiteX34" fmla="*/ 0 w 116174"/>
                <a:gd name="connsiteY34" fmla="*/ 25705 h 58073"/>
                <a:gd name="connsiteX35" fmla="*/ 6666 w 116174"/>
                <a:gd name="connsiteY35" fmla="*/ 28561 h 58073"/>
                <a:gd name="connsiteX36" fmla="*/ 3809 w 116174"/>
                <a:gd name="connsiteY36" fmla="*/ 46649 h 58073"/>
                <a:gd name="connsiteX37" fmla="*/ 10475 w 116174"/>
                <a:gd name="connsiteY37" fmla="*/ 46649 h 58073"/>
                <a:gd name="connsiteX38" fmla="*/ 17140 w 116174"/>
                <a:gd name="connsiteY38" fmla="*/ 49505 h 58073"/>
                <a:gd name="connsiteX39" fmla="*/ 19997 w 116174"/>
                <a:gd name="connsiteY39" fmla="*/ 49505 h 58073"/>
                <a:gd name="connsiteX40" fmla="*/ 19997 w 116174"/>
                <a:gd name="connsiteY40" fmla="*/ 52361 h 58073"/>
                <a:gd name="connsiteX41" fmla="*/ 17140 w 116174"/>
                <a:gd name="connsiteY41" fmla="*/ 52361 h 58073"/>
                <a:gd name="connsiteX42" fmla="*/ 17140 w 116174"/>
                <a:gd name="connsiteY42" fmla="*/ 55217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6174" h="58073">
                  <a:moveTo>
                    <a:pt x="13332" y="58073"/>
                  </a:moveTo>
                  <a:lnTo>
                    <a:pt x="23806" y="58073"/>
                  </a:lnTo>
                  <a:lnTo>
                    <a:pt x="23806" y="52361"/>
                  </a:lnTo>
                  <a:lnTo>
                    <a:pt x="30472" y="55217"/>
                  </a:lnTo>
                  <a:lnTo>
                    <a:pt x="39995" y="55217"/>
                  </a:lnTo>
                  <a:lnTo>
                    <a:pt x="43803" y="49505"/>
                  </a:lnTo>
                  <a:lnTo>
                    <a:pt x="43803" y="52361"/>
                  </a:lnTo>
                  <a:lnTo>
                    <a:pt x="46661" y="55217"/>
                  </a:lnTo>
                  <a:lnTo>
                    <a:pt x="69514" y="55217"/>
                  </a:lnTo>
                  <a:lnTo>
                    <a:pt x="69514" y="46649"/>
                  </a:lnTo>
                  <a:lnTo>
                    <a:pt x="76180" y="43793"/>
                  </a:lnTo>
                  <a:lnTo>
                    <a:pt x="82846" y="38081"/>
                  </a:lnTo>
                  <a:lnTo>
                    <a:pt x="82846" y="34273"/>
                  </a:lnTo>
                  <a:lnTo>
                    <a:pt x="79989" y="31417"/>
                  </a:lnTo>
                  <a:lnTo>
                    <a:pt x="79989" y="25705"/>
                  </a:lnTo>
                  <a:lnTo>
                    <a:pt x="96177" y="25705"/>
                  </a:lnTo>
                  <a:lnTo>
                    <a:pt x="102843" y="22849"/>
                  </a:lnTo>
                  <a:lnTo>
                    <a:pt x="102843" y="17136"/>
                  </a:lnTo>
                  <a:lnTo>
                    <a:pt x="116175" y="17136"/>
                  </a:lnTo>
                  <a:lnTo>
                    <a:pt x="106652" y="11424"/>
                  </a:lnTo>
                  <a:lnTo>
                    <a:pt x="102843" y="2856"/>
                  </a:lnTo>
                  <a:lnTo>
                    <a:pt x="99986" y="0"/>
                  </a:lnTo>
                  <a:lnTo>
                    <a:pt x="96177" y="5712"/>
                  </a:lnTo>
                  <a:lnTo>
                    <a:pt x="93320" y="14280"/>
                  </a:lnTo>
                  <a:lnTo>
                    <a:pt x="79989" y="11424"/>
                  </a:lnTo>
                  <a:lnTo>
                    <a:pt x="73323" y="14280"/>
                  </a:lnTo>
                  <a:lnTo>
                    <a:pt x="46661" y="14280"/>
                  </a:lnTo>
                  <a:lnTo>
                    <a:pt x="46661" y="19993"/>
                  </a:lnTo>
                  <a:lnTo>
                    <a:pt x="30472" y="19993"/>
                  </a:lnTo>
                  <a:lnTo>
                    <a:pt x="26663" y="17136"/>
                  </a:lnTo>
                  <a:lnTo>
                    <a:pt x="17140" y="17136"/>
                  </a:lnTo>
                  <a:lnTo>
                    <a:pt x="13332" y="19993"/>
                  </a:lnTo>
                  <a:lnTo>
                    <a:pt x="3809" y="19993"/>
                  </a:lnTo>
                  <a:lnTo>
                    <a:pt x="3809" y="22849"/>
                  </a:lnTo>
                  <a:lnTo>
                    <a:pt x="0" y="25705"/>
                  </a:lnTo>
                  <a:lnTo>
                    <a:pt x="6666" y="28561"/>
                  </a:lnTo>
                  <a:lnTo>
                    <a:pt x="3809" y="46649"/>
                  </a:lnTo>
                  <a:lnTo>
                    <a:pt x="10475" y="46649"/>
                  </a:lnTo>
                  <a:lnTo>
                    <a:pt x="17140" y="49505"/>
                  </a:lnTo>
                  <a:lnTo>
                    <a:pt x="19997" y="49505"/>
                  </a:lnTo>
                  <a:lnTo>
                    <a:pt x="19997" y="52361"/>
                  </a:lnTo>
                  <a:lnTo>
                    <a:pt x="17140" y="52361"/>
                  </a:lnTo>
                  <a:lnTo>
                    <a:pt x="17140" y="55217"/>
                  </a:lnTo>
                  <a:close/>
                </a:path>
              </a:pathLst>
            </a:custGeom>
            <a:noFill/>
            <a:ln w="2379" cap="flat">
              <a:solidFill>
                <a:srgbClr val="FFFFFF"/>
              </a:solidFill>
              <a:prstDash val="solid"/>
              <a:round/>
            </a:ln>
          </p:spPr>
          <p:txBody>
            <a:bodyPr rtlCol="0" anchor="ctr"/>
            <a:lstStyle/>
            <a:p>
              <a:endParaRPr lang="en-US" noProof="0" dirty="0"/>
            </a:p>
          </p:txBody>
        </p:sp>
        <p:sp>
          <p:nvSpPr>
            <p:cNvPr id="6208" name="Serbest Form 6207">
              <a:extLst>
                <a:ext uri="{FF2B5EF4-FFF2-40B4-BE49-F238E27FC236}">
                  <a16:creationId xmlns:a16="http://schemas.microsoft.com/office/drawing/2014/main" id="{FF54EE63-61F3-1C4F-AB4A-6655A473E65E}"/>
                </a:ext>
              </a:extLst>
            </p:cNvPr>
            <p:cNvSpPr/>
            <p:nvPr/>
          </p:nvSpPr>
          <p:spPr>
            <a:xfrm>
              <a:off x="6231219" y="1626823"/>
              <a:ext cx="193306" cy="96154"/>
            </a:xfrm>
            <a:custGeom>
              <a:avLst/>
              <a:gdLst>
                <a:gd name="connsiteX0" fmla="*/ 190450 w 193306"/>
                <a:gd name="connsiteY0" fmla="*/ 19993 h 96154"/>
                <a:gd name="connsiteX1" fmla="*/ 177118 w 193306"/>
                <a:gd name="connsiteY1" fmla="*/ 19993 h 96154"/>
                <a:gd name="connsiteX2" fmla="*/ 163787 w 193306"/>
                <a:gd name="connsiteY2" fmla="*/ 3808 h 96154"/>
                <a:gd name="connsiteX3" fmla="*/ 151408 w 193306"/>
                <a:gd name="connsiteY3" fmla="*/ 3808 h 96154"/>
                <a:gd name="connsiteX4" fmla="*/ 147599 w 193306"/>
                <a:gd name="connsiteY4" fmla="*/ 7616 h 96154"/>
                <a:gd name="connsiteX5" fmla="*/ 140933 w 193306"/>
                <a:gd name="connsiteY5" fmla="*/ 11424 h 96154"/>
                <a:gd name="connsiteX6" fmla="*/ 134267 w 193306"/>
                <a:gd name="connsiteY6" fmla="*/ 11424 h 96154"/>
                <a:gd name="connsiteX7" fmla="*/ 131411 w 193306"/>
                <a:gd name="connsiteY7" fmla="*/ 7616 h 96154"/>
                <a:gd name="connsiteX8" fmla="*/ 115222 w 193306"/>
                <a:gd name="connsiteY8" fmla="*/ 7616 h 96154"/>
                <a:gd name="connsiteX9" fmla="*/ 115222 w 193306"/>
                <a:gd name="connsiteY9" fmla="*/ 11424 h 96154"/>
                <a:gd name="connsiteX10" fmla="*/ 111413 w 193306"/>
                <a:gd name="connsiteY10" fmla="*/ 16184 h 96154"/>
                <a:gd name="connsiteX11" fmla="*/ 104748 w 193306"/>
                <a:gd name="connsiteY11" fmla="*/ 16184 h 96154"/>
                <a:gd name="connsiteX12" fmla="*/ 101891 w 193306"/>
                <a:gd name="connsiteY12" fmla="*/ 11424 h 96154"/>
                <a:gd name="connsiteX13" fmla="*/ 101891 w 193306"/>
                <a:gd name="connsiteY13" fmla="*/ 7616 h 96154"/>
                <a:gd name="connsiteX14" fmla="*/ 98082 w 193306"/>
                <a:gd name="connsiteY14" fmla="*/ 7616 h 96154"/>
                <a:gd name="connsiteX15" fmla="*/ 92368 w 193306"/>
                <a:gd name="connsiteY15" fmla="*/ 0 h 96154"/>
                <a:gd name="connsiteX16" fmla="*/ 85703 w 193306"/>
                <a:gd name="connsiteY16" fmla="*/ 0 h 96154"/>
                <a:gd name="connsiteX17" fmla="*/ 79037 w 193306"/>
                <a:gd name="connsiteY17" fmla="*/ 7616 h 96154"/>
                <a:gd name="connsiteX18" fmla="*/ 75227 w 193306"/>
                <a:gd name="connsiteY18" fmla="*/ 7616 h 96154"/>
                <a:gd name="connsiteX19" fmla="*/ 69514 w 193306"/>
                <a:gd name="connsiteY19" fmla="*/ 0 h 96154"/>
                <a:gd name="connsiteX20" fmla="*/ 59040 w 193306"/>
                <a:gd name="connsiteY20" fmla="*/ 7616 h 96154"/>
                <a:gd name="connsiteX21" fmla="*/ 45708 w 193306"/>
                <a:gd name="connsiteY21" fmla="*/ 11424 h 96154"/>
                <a:gd name="connsiteX22" fmla="*/ 45708 w 193306"/>
                <a:gd name="connsiteY22" fmla="*/ 27609 h 96154"/>
                <a:gd name="connsiteX23" fmla="*/ 39042 w 193306"/>
                <a:gd name="connsiteY23" fmla="*/ 32369 h 96154"/>
                <a:gd name="connsiteX24" fmla="*/ 36185 w 193306"/>
                <a:gd name="connsiteY24" fmla="*/ 36177 h 96154"/>
                <a:gd name="connsiteX25" fmla="*/ 29520 w 193306"/>
                <a:gd name="connsiteY25" fmla="*/ 39985 h 96154"/>
                <a:gd name="connsiteX26" fmla="*/ 19997 w 193306"/>
                <a:gd name="connsiteY26" fmla="*/ 39985 h 96154"/>
                <a:gd name="connsiteX27" fmla="*/ 19997 w 193306"/>
                <a:gd name="connsiteY27" fmla="*/ 36177 h 96154"/>
                <a:gd name="connsiteX28" fmla="*/ 17140 w 193306"/>
                <a:gd name="connsiteY28" fmla="*/ 39985 h 96154"/>
                <a:gd name="connsiteX29" fmla="*/ 6666 w 193306"/>
                <a:gd name="connsiteY29" fmla="*/ 39985 h 96154"/>
                <a:gd name="connsiteX30" fmla="*/ 3809 w 193306"/>
                <a:gd name="connsiteY30" fmla="*/ 43793 h 96154"/>
                <a:gd name="connsiteX31" fmla="*/ 0 w 193306"/>
                <a:gd name="connsiteY31" fmla="*/ 59977 h 96154"/>
                <a:gd name="connsiteX32" fmla="*/ 0 w 193306"/>
                <a:gd name="connsiteY32" fmla="*/ 68545 h 96154"/>
                <a:gd name="connsiteX33" fmla="*/ 3809 w 193306"/>
                <a:gd name="connsiteY33" fmla="*/ 68545 h 96154"/>
                <a:gd name="connsiteX34" fmla="*/ 3809 w 193306"/>
                <a:gd name="connsiteY34" fmla="*/ 76162 h 96154"/>
                <a:gd name="connsiteX35" fmla="*/ 6666 w 193306"/>
                <a:gd name="connsiteY35" fmla="*/ 76162 h 96154"/>
                <a:gd name="connsiteX36" fmla="*/ 6666 w 193306"/>
                <a:gd name="connsiteY36" fmla="*/ 84730 h 96154"/>
                <a:gd name="connsiteX37" fmla="*/ 3809 w 193306"/>
                <a:gd name="connsiteY37" fmla="*/ 88538 h 96154"/>
                <a:gd name="connsiteX38" fmla="*/ 10475 w 193306"/>
                <a:gd name="connsiteY38" fmla="*/ 92346 h 96154"/>
                <a:gd name="connsiteX39" fmla="*/ 17140 w 193306"/>
                <a:gd name="connsiteY39" fmla="*/ 79970 h 96154"/>
                <a:gd name="connsiteX40" fmla="*/ 19997 w 193306"/>
                <a:gd name="connsiteY40" fmla="*/ 84730 h 96154"/>
                <a:gd name="connsiteX41" fmla="*/ 22854 w 193306"/>
                <a:gd name="connsiteY41" fmla="*/ 92346 h 96154"/>
                <a:gd name="connsiteX42" fmla="*/ 26663 w 193306"/>
                <a:gd name="connsiteY42" fmla="*/ 96154 h 96154"/>
                <a:gd name="connsiteX43" fmla="*/ 49517 w 193306"/>
                <a:gd name="connsiteY43" fmla="*/ 96154 h 96154"/>
                <a:gd name="connsiteX44" fmla="*/ 59040 w 193306"/>
                <a:gd name="connsiteY44" fmla="*/ 92346 h 96154"/>
                <a:gd name="connsiteX45" fmla="*/ 65705 w 193306"/>
                <a:gd name="connsiteY45" fmla="*/ 92346 h 96154"/>
                <a:gd name="connsiteX46" fmla="*/ 72371 w 193306"/>
                <a:gd name="connsiteY46" fmla="*/ 76162 h 96154"/>
                <a:gd name="connsiteX47" fmla="*/ 92368 w 193306"/>
                <a:gd name="connsiteY47" fmla="*/ 79970 h 96154"/>
                <a:gd name="connsiteX48" fmla="*/ 95225 w 193306"/>
                <a:gd name="connsiteY48" fmla="*/ 72354 h 96154"/>
                <a:gd name="connsiteX49" fmla="*/ 108556 w 193306"/>
                <a:gd name="connsiteY49" fmla="*/ 72354 h 96154"/>
                <a:gd name="connsiteX50" fmla="*/ 115222 w 193306"/>
                <a:gd name="connsiteY50" fmla="*/ 68545 h 96154"/>
                <a:gd name="connsiteX51" fmla="*/ 118079 w 193306"/>
                <a:gd name="connsiteY51" fmla="*/ 68545 h 96154"/>
                <a:gd name="connsiteX52" fmla="*/ 124745 w 193306"/>
                <a:gd name="connsiteY52" fmla="*/ 59977 h 96154"/>
                <a:gd name="connsiteX53" fmla="*/ 128554 w 193306"/>
                <a:gd name="connsiteY53" fmla="*/ 52361 h 96154"/>
                <a:gd name="connsiteX54" fmla="*/ 140933 w 193306"/>
                <a:gd name="connsiteY54" fmla="*/ 52361 h 96154"/>
                <a:gd name="connsiteX55" fmla="*/ 140933 w 193306"/>
                <a:gd name="connsiteY55" fmla="*/ 59977 h 96154"/>
                <a:gd name="connsiteX56" fmla="*/ 151408 w 193306"/>
                <a:gd name="connsiteY56" fmla="*/ 63785 h 96154"/>
                <a:gd name="connsiteX57" fmla="*/ 151408 w 193306"/>
                <a:gd name="connsiteY57" fmla="*/ 52361 h 96154"/>
                <a:gd name="connsiteX58" fmla="*/ 157121 w 193306"/>
                <a:gd name="connsiteY58" fmla="*/ 52361 h 96154"/>
                <a:gd name="connsiteX59" fmla="*/ 157121 w 193306"/>
                <a:gd name="connsiteY59" fmla="*/ 59977 h 96154"/>
                <a:gd name="connsiteX60" fmla="*/ 163787 w 193306"/>
                <a:gd name="connsiteY60" fmla="*/ 59977 h 96154"/>
                <a:gd name="connsiteX61" fmla="*/ 170453 w 193306"/>
                <a:gd name="connsiteY61" fmla="*/ 56169 h 96154"/>
                <a:gd name="connsiteX62" fmla="*/ 183784 w 193306"/>
                <a:gd name="connsiteY62" fmla="*/ 56169 h 96154"/>
                <a:gd name="connsiteX63" fmla="*/ 183784 w 193306"/>
                <a:gd name="connsiteY63" fmla="*/ 59977 h 96154"/>
                <a:gd name="connsiteX64" fmla="*/ 183784 w 193306"/>
                <a:gd name="connsiteY64" fmla="*/ 47601 h 96154"/>
                <a:gd name="connsiteX65" fmla="*/ 186641 w 193306"/>
                <a:gd name="connsiteY65" fmla="*/ 47601 h 96154"/>
                <a:gd name="connsiteX66" fmla="*/ 190450 w 193306"/>
                <a:gd name="connsiteY66" fmla="*/ 43793 h 96154"/>
                <a:gd name="connsiteX67" fmla="*/ 190450 w 193306"/>
                <a:gd name="connsiteY67" fmla="*/ 39985 h 96154"/>
                <a:gd name="connsiteX68" fmla="*/ 193307 w 193306"/>
                <a:gd name="connsiteY68" fmla="*/ 36177 h 96154"/>
                <a:gd name="connsiteX69" fmla="*/ 193307 w 193306"/>
                <a:gd name="connsiteY69" fmla="*/ 19993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93306" h="96154">
                  <a:moveTo>
                    <a:pt x="190450" y="19993"/>
                  </a:moveTo>
                  <a:lnTo>
                    <a:pt x="177118" y="19993"/>
                  </a:lnTo>
                  <a:lnTo>
                    <a:pt x="163787" y="3808"/>
                  </a:lnTo>
                  <a:lnTo>
                    <a:pt x="151408" y="3808"/>
                  </a:lnTo>
                  <a:lnTo>
                    <a:pt x="147599" y="7616"/>
                  </a:lnTo>
                  <a:lnTo>
                    <a:pt x="140933" y="11424"/>
                  </a:lnTo>
                  <a:lnTo>
                    <a:pt x="134267" y="11424"/>
                  </a:lnTo>
                  <a:lnTo>
                    <a:pt x="131411" y="7616"/>
                  </a:lnTo>
                  <a:lnTo>
                    <a:pt x="115222" y="7616"/>
                  </a:lnTo>
                  <a:lnTo>
                    <a:pt x="115222" y="11424"/>
                  </a:lnTo>
                  <a:lnTo>
                    <a:pt x="111413" y="16184"/>
                  </a:lnTo>
                  <a:lnTo>
                    <a:pt x="104748" y="16184"/>
                  </a:lnTo>
                  <a:lnTo>
                    <a:pt x="101891" y="11424"/>
                  </a:lnTo>
                  <a:lnTo>
                    <a:pt x="101891" y="7616"/>
                  </a:lnTo>
                  <a:lnTo>
                    <a:pt x="98082" y="7616"/>
                  </a:lnTo>
                  <a:lnTo>
                    <a:pt x="92368" y="0"/>
                  </a:lnTo>
                  <a:lnTo>
                    <a:pt x="85703" y="0"/>
                  </a:lnTo>
                  <a:lnTo>
                    <a:pt x="79037" y="7616"/>
                  </a:lnTo>
                  <a:lnTo>
                    <a:pt x="75227" y="7616"/>
                  </a:lnTo>
                  <a:lnTo>
                    <a:pt x="69514" y="0"/>
                  </a:lnTo>
                  <a:lnTo>
                    <a:pt x="59040" y="7616"/>
                  </a:lnTo>
                  <a:lnTo>
                    <a:pt x="45708" y="11424"/>
                  </a:lnTo>
                  <a:lnTo>
                    <a:pt x="45708" y="27609"/>
                  </a:lnTo>
                  <a:lnTo>
                    <a:pt x="39042" y="32369"/>
                  </a:lnTo>
                  <a:lnTo>
                    <a:pt x="36185" y="36177"/>
                  </a:lnTo>
                  <a:lnTo>
                    <a:pt x="29520" y="39985"/>
                  </a:lnTo>
                  <a:lnTo>
                    <a:pt x="19997" y="39985"/>
                  </a:lnTo>
                  <a:lnTo>
                    <a:pt x="19997" y="36177"/>
                  </a:lnTo>
                  <a:lnTo>
                    <a:pt x="17140" y="39985"/>
                  </a:lnTo>
                  <a:lnTo>
                    <a:pt x="6666" y="39985"/>
                  </a:lnTo>
                  <a:lnTo>
                    <a:pt x="3809" y="43793"/>
                  </a:lnTo>
                  <a:lnTo>
                    <a:pt x="0" y="59977"/>
                  </a:lnTo>
                  <a:lnTo>
                    <a:pt x="0" y="68545"/>
                  </a:lnTo>
                  <a:lnTo>
                    <a:pt x="3809" y="68545"/>
                  </a:lnTo>
                  <a:lnTo>
                    <a:pt x="3809" y="76162"/>
                  </a:lnTo>
                  <a:lnTo>
                    <a:pt x="6666" y="76162"/>
                  </a:lnTo>
                  <a:lnTo>
                    <a:pt x="6666" y="84730"/>
                  </a:lnTo>
                  <a:lnTo>
                    <a:pt x="3809" y="88538"/>
                  </a:lnTo>
                  <a:lnTo>
                    <a:pt x="10475" y="92346"/>
                  </a:lnTo>
                  <a:lnTo>
                    <a:pt x="17140" y="79970"/>
                  </a:lnTo>
                  <a:lnTo>
                    <a:pt x="19997" y="84730"/>
                  </a:lnTo>
                  <a:lnTo>
                    <a:pt x="22854" y="92346"/>
                  </a:lnTo>
                  <a:lnTo>
                    <a:pt x="26663" y="96154"/>
                  </a:lnTo>
                  <a:lnTo>
                    <a:pt x="49517" y="96154"/>
                  </a:lnTo>
                  <a:lnTo>
                    <a:pt x="59040" y="92346"/>
                  </a:lnTo>
                  <a:lnTo>
                    <a:pt x="65705" y="92346"/>
                  </a:lnTo>
                  <a:lnTo>
                    <a:pt x="72371" y="76162"/>
                  </a:lnTo>
                  <a:lnTo>
                    <a:pt x="92368" y="79970"/>
                  </a:lnTo>
                  <a:lnTo>
                    <a:pt x="95225" y="72354"/>
                  </a:lnTo>
                  <a:lnTo>
                    <a:pt x="108556" y="72354"/>
                  </a:lnTo>
                  <a:lnTo>
                    <a:pt x="115222" y="68545"/>
                  </a:lnTo>
                  <a:lnTo>
                    <a:pt x="118079" y="68545"/>
                  </a:lnTo>
                  <a:lnTo>
                    <a:pt x="124745" y="59977"/>
                  </a:lnTo>
                  <a:lnTo>
                    <a:pt x="128554" y="52361"/>
                  </a:lnTo>
                  <a:lnTo>
                    <a:pt x="140933" y="52361"/>
                  </a:lnTo>
                  <a:lnTo>
                    <a:pt x="140933" y="59977"/>
                  </a:lnTo>
                  <a:lnTo>
                    <a:pt x="151408" y="63785"/>
                  </a:lnTo>
                  <a:lnTo>
                    <a:pt x="151408" y="52361"/>
                  </a:lnTo>
                  <a:lnTo>
                    <a:pt x="157121" y="52361"/>
                  </a:lnTo>
                  <a:lnTo>
                    <a:pt x="157121" y="59977"/>
                  </a:lnTo>
                  <a:lnTo>
                    <a:pt x="163787" y="59977"/>
                  </a:lnTo>
                  <a:lnTo>
                    <a:pt x="170453" y="56169"/>
                  </a:lnTo>
                  <a:lnTo>
                    <a:pt x="183784" y="56169"/>
                  </a:lnTo>
                  <a:lnTo>
                    <a:pt x="183784" y="59977"/>
                  </a:lnTo>
                  <a:lnTo>
                    <a:pt x="183784" y="47601"/>
                  </a:lnTo>
                  <a:lnTo>
                    <a:pt x="186641" y="47601"/>
                  </a:lnTo>
                  <a:lnTo>
                    <a:pt x="190450" y="43793"/>
                  </a:lnTo>
                  <a:lnTo>
                    <a:pt x="190450" y="39985"/>
                  </a:lnTo>
                  <a:lnTo>
                    <a:pt x="193307" y="36177"/>
                  </a:lnTo>
                  <a:lnTo>
                    <a:pt x="193307" y="19993"/>
                  </a:lnTo>
                  <a:close/>
                </a:path>
              </a:pathLst>
            </a:custGeom>
            <a:solidFill>
              <a:srgbClr val="AFABAB"/>
            </a:solidFill>
            <a:ln w="9518" cap="flat">
              <a:noFill/>
              <a:prstDash val="solid"/>
              <a:miter/>
            </a:ln>
          </p:spPr>
          <p:txBody>
            <a:bodyPr rtlCol="0" anchor="ctr"/>
            <a:lstStyle/>
            <a:p>
              <a:endParaRPr lang="en-US" noProof="0" dirty="0"/>
            </a:p>
          </p:txBody>
        </p:sp>
        <p:sp>
          <p:nvSpPr>
            <p:cNvPr id="6209" name="Serbest Form 6208">
              <a:extLst>
                <a:ext uri="{FF2B5EF4-FFF2-40B4-BE49-F238E27FC236}">
                  <a16:creationId xmlns:a16="http://schemas.microsoft.com/office/drawing/2014/main" id="{15A76282-D6F8-1F44-8E46-899DA9BA1A83}"/>
                </a:ext>
              </a:extLst>
            </p:cNvPr>
            <p:cNvSpPr/>
            <p:nvPr/>
          </p:nvSpPr>
          <p:spPr>
            <a:xfrm>
              <a:off x="6231219" y="1626823"/>
              <a:ext cx="193306" cy="96154"/>
            </a:xfrm>
            <a:custGeom>
              <a:avLst/>
              <a:gdLst>
                <a:gd name="connsiteX0" fmla="*/ 190450 w 193306"/>
                <a:gd name="connsiteY0" fmla="*/ 19993 h 96154"/>
                <a:gd name="connsiteX1" fmla="*/ 177118 w 193306"/>
                <a:gd name="connsiteY1" fmla="*/ 19993 h 96154"/>
                <a:gd name="connsiteX2" fmla="*/ 163787 w 193306"/>
                <a:gd name="connsiteY2" fmla="*/ 3808 h 96154"/>
                <a:gd name="connsiteX3" fmla="*/ 151408 w 193306"/>
                <a:gd name="connsiteY3" fmla="*/ 3808 h 96154"/>
                <a:gd name="connsiteX4" fmla="*/ 147599 w 193306"/>
                <a:gd name="connsiteY4" fmla="*/ 7616 h 96154"/>
                <a:gd name="connsiteX5" fmla="*/ 140933 w 193306"/>
                <a:gd name="connsiteY5" fmla="*/ 11424 h 96154"/>
                <a:gd name="connsiteX6" fmla="*/ 134267 w 193306"/>
                <a:gd name="connsiteY6" fmla="*/ 11424 h 96154"/>
                <a:gd name="connsiteX7" fmla="*/ 131411 w 193306"/>
                <a:gd name="connsiteY7" fmla="*/ 7616 h 96154"/>
                <a:gd name="connsiteX8" fmla="*/ 115222 w 193306"/>
                <a:gd name="connsiteY8" fmla="*/ 7616 h 96154"/>
                <a:gd name="connsiteX9" fmla="*/ 115222 w 193306"/>
                <a:gd name="connsiteY9" fmla="*/ 11424 h 96154"/>
                <a:gd name="connsiteX10" fmla="*/ 111413 w 193306"/>
                <a:gd name="connsiteY10" fmla="*/ 16184 h 96154"/>
                <a:gd name="connsiteX11" fmla="*/ 104748 w 193306"/>
                <a:gd name="connsiteY11" fmla="*/ 16184 h 96154"/>
                <a:gd name="connsiteX12" fmla="*/ 101891 w 193306"/>
                <a:gd name="connsiteY12" fmla="*/ 11424 h 96154"/>
                <a:gd name="connsiteX13" fmla="*/ 101891 w 193306"/>
                <a:gd name="connsiteY13" fmla="*/ 7616 h 96154"/>
                <a:gd name="connsiteX14" fmla="*/ 98082 w 193306"/>
                <a:gd name="connsiteY14" fmla="*/ 7616 h 96154"/>
                <a:gd name="connsiteX15" fmla="*/ 92368 w 193306"/>
                <a:gd name="connsiteY15" fmla="*/ 0 h 96154"/>
                <a:gd name="connsiteX16" fmla="*/ 85703 w 193306"/>
                <a:gd name="connsiteY16" fmla="*/ 0 h 96154"/>
                <a:gd name="connsiteX17" fmla="*/ 79037 w 193306"/>
                <a:gd name="connsiteY17" fmla="*/ 7616 h 96154"/>
                <a:gd name="connsiteX18" fmla="*/ 75227 w 193306"/>
                <a:gd name="connsiteY18" fmla="*/ 7616 h 96154"/>
                <a:gd name="connsiteX19" fmla="*/ 69514 w 193306"/>
                <a:gd name="connsiteY19" fmla="*/ 0 h 96154"/>
                <a:gd name="connsiteX20" fmla="*/ 59040 w 193306"/>
                <a:gd name="connsiteY20" fmla="*/ 7616 h 96154"/>
                <a:gd name="connsiteX21" fmla="*/ 45708 w 193306"/>
                <a:gd name="connsiteY21" fmla="*/ 11424 h 96154"/>
                <a:gd name="connsiteX22" fmla="*/ 45708 w 193306"/>
                <a:gd name="connsiteY22" fmla="*/ 27609 h 96154"/>
                <a:gd name="connsiteX23" fmla="*/ 39042 w 193306"/>
                <a:gd name="connsiteY23" fmla="*/ 32369 h 96154"/>
                <a:gd name="connsiteX24" fmla="*/ 36185 w 193306"/>
                <a:gd name="connsiteY24" fmla="*/ 36177 h 96154"/>
                <a:gd name="connsiteX25" fmla="*/ 29520 w 193306"/>
                <a:gd name="connsiteY25" fmla="*/ 39985 h 96154"/>
                <a:gd name="connsiteX26" fmla="*/ 19997 w 193306"/>
                <a:gd name="connsiteY26" fmla="*/ 39985 h 96154"/>
                <a:gd name="connsiteX27" fmla="*/ 19997 w 193306"/>
                <a:gd name="connsiteY27" fmla="*/ 36177 h 96154"/>
                <a:gd name="connsiteX28" fmla="*/ 17140 w 193306"/>
                <a:gd name="connsiteY28" fmla="*/ 39985 h 96154"/>
                <a:gd name="connsiteX29" fmla="*/ 6666 w 193306"/>
                <a:gd name="connsiteY29" fmla="*/ 39985 h 96154"/>
                <a:gd name="connsiteX30" fmla="*/ 3809 w 193306"/>
                <a:gd name="connsiteY30" fmla="*/ 43793 h 96154"/>
                <a:gd name="connsiteX31" fmla="*/ 0 w 193306"/>
                <a:gd name="connsiteY31" fmla="*/ 59977 h 96154"/>
                <a:gd name="connsiteX32" fmla="*/ 0 w 193306"/>
                <a:gd name="connsiteY32" fmla="*/ 68545 h 96154"/>
                <a:gd name="connsiteX33" fmla="*/ 3809 w 193306"/>
                <a:gd name="connsiteY33" fmla="*/ 68545 h 96154"/>
                <a:gd name="connsiteX34" fmla="*/ 3809 w 193306"/>
                <a:gd name="connsiteY34" fmla="*/ 76162 h 96154"/>
                <a:gd name="connsiteX35" fmla="*/ 6666 w 193306"/>
                <a:gd name="connsiteY35" fmla="*/ 76162 h 96154"/>
                <a:gd name="connsiteX36" fmla="*/ 6666 w 193306"/>
                <a:gd name="connsiteY36" fmla="*/ 84730 h 96154"/>
                <a:gd name="connsiteX37" fmla="*/ 3809 w 193306"/>
                <a:gd name="connsiteY37" fmla="*/ 88538 h 96154"/>
                <a:gd name="connsiteX38" fmla="*/ 10475 w 193306"/>
                <a:gd name="connsiteY38" fmla="*/ 92346 h 96154"/>
                <a:gd name="connsiteX39" fmla="*/ 17140 w 193306"/>
                <a:gd name="connsiteY39" fmla="*/ 79970 h 96154"/>
                <a:gd name="connsiteX40" fmla="*/ 19997 w 193306"/>
                <a:gd name="connsiteY40" fmla="*/ 84730 h 96154"/>
                <a:gd name="connsiteX41" fmla="*/ 22854 w 193306"/>
                <a:gd name="connsiteY41" fmla="*/ 92346 h 96154"/>
                <a:gd name="connsiteX42" fmla="*/ 26663 w 193306"/>
                <a:gd name="connsiteY42" fmla="*/ 96154 h 96154"/>
                <a:gd name="connsiteX43" fmla="*/ 49517 w 193306"/>
                <a:gd name="connsiteY43" fmla="*/ 96154 h 96154"/>
                <a:gd name="connsiteX44" fmla="*/ 59040 w 193306"/>
                <a:gd name="connsiteY44" fmla="*/ 92346 h 96154"/>
                <a:gd name="connsiteX45" fmla="*/ 65705 w 193306"/>
                <a:gd name="connsiteY45" fmla="*/ 92346 h 96154"/>
                <a:gd name="connsiteX46" fmla="*/ 72371 w 193306"/>
                <a:gd name="connsiteY46" fmla="*/ 76162 h 96154"/>
                <a:gd name="connsiteX47" fmla="*/ 92368 w 193306"/>
                <a:gd name="connsiteY47" fmla="*/ 79970 h 96154"/>
                <a:gd name="connsiteX48" fmla="*/ 95225 w 193306"/>
                <a:gd name="connsiteY48" fmla="*/ 72354 h 96154"/>
                <a:gd name="connsiteX49" fmla="*/ 108556 w 193306"/>
                <a:gd name="connsiteY49" fmla="*/ 72354 h 96154"/>
                <a:gd name="connsiteX50" fmla="*/ 115222 w 193306"/>
                <a:gd name="connsiteY50" fmla="*/ 68545 h 96154"/>
                <a:gd name="connsiteX51" fmla="*/ 118079 w 193306"/>
                <a:gd name="connsiteY51" fmla="*/ 68545 h 96154"/>
                <a:gd name="connsiteX52" fmla="*/ 124745 w 193306"/>
                <a:gd name="connsiteY52" fmla="*/ 59977 h 96154"/>
                <a:gd name="connsiteX53" fmla="*/ 128554 w 193306"/>
                <a:gd name="connsiteY53" fmla="*/ 52361 h 96154"/>
                <a:gd name="connsiteX54" fmla="*/ 140933 w 193306"/>
                <a:gd name="connsiteY54" fmla="*/ 52361 h 96154"/>
                <a:gd name="connsiteX55" fmla="*/ 140933 w 193306"/>
                <a:gd name="connsiteY55" fmla="*/ 59977 h 96154"/>
                <a:gd name="connsiteX56" fmla="*/ 151408 w 193306"/>
                <a:gd name="connsiteY56" fmla="*/ 63785 h 96154"/>
                <a:gd name="connsiteX57" fmla="*/ 151408 w 193306"/>
                <a:gd name="connsiteY57" fmla="*/ 52361 h 96154"/>
                <a:gd name="connsiteX58" fmla="*/ 157121 w 193306"/>
                <a:gd name="connsiteY58" fmla="*/ 52361 h 96154"/>
                <a:gd name="connsiteX59" fmla="*/ 157121 w 193306"/>
                <a:gd name="connsiteY59" fmla="*/ 59977 h 96154"/>
                <a:gd name="connsiteX60" fmla="*/ 163787 w 193306"/>
                <a:gd name="connsiteY60" fmla="*/ 59977 h 96154"/>
                <a:gd name="connsiteX61" fmla="*/ 170453 w 193306"/>
                <a:gd name="connsiteY61" fmla="*/ 56169 h 96154"/>
                <a:gd name="connsiteX62" fmla="*/ 183784 w 193306"/>
                <a:gd name="connsiteY62" fmla="*/ 56169 h 96154"/>
                <a:gd name="connsiteX63" fmla="*/ 183784 w 193306"/>
                <a:gd name="connsiteY63" fmla="*/ 59977 h 96154"/>
                <a:gd name="connsiteX64" fmla="*/ 183784 w 193306"/>
                <a:gd name="connsiteY64" fmla="*/ 47601 h 96154"/>
                <a:gd name="connsiteX65" fmla="*/ 186641 w 193306"/>
                <a:gd name="connsiteY65" fmla="*/ 47601 h 96154"/>
                <a:gd name="connsiteX66" fmla="*/ 190450 w 193306"/>
                <a:gd name="connsiteY66" fmla="*/ 43793 h 96154"/>
                <a:gd name="connsiteX67" fmla="*/ 190450 w 193306"/>
                <a:gd name="connsiteY67" fmla="*/ 39985 h 96154"/>
                <a:gd name="connsiteX68" fmla="*/ 193307 w 193306"/>
                <a:gd name="connsiteY68" fmla="*/ 36177 h 96154"/>
                <a:gd name="connsiteX69" fmla="*/ 193307 w 193306"/>
                <a:gd name="connsiteY69" fmla="*/ 19993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93306" h="96154">
                  <a:moveTo>
                    <a:pt x="190450" y="19993"/>
                  </a:moveTo>
                  <a:lnTo>
                    <a:pt x="177118" y="19993"/>
                  </a:lnTo>
                  <a:lnTo>
                    <a:pt x="163787" y="3808"/>
                  </a:lnTo>
                  <a:lnTo>
                    <a:pt x="151408" y="3808"/>
                  </a:lnTo>
                  <a:lnTo>
                    <a:pt x="147599" y="7616"/>
                  </a:lnTo>
                  <a:lnTo>
                    <a:pt x="140933" y="11424"/>
                  </a:lnTo>
                  <a:lnTo>
                    <a:pt x="134267" y="11424"/>
                  </a:lnTo>
                  <a:lnTo>
                    <a:pt x="131411" y="7616"/>
                  </a:lnTo>
                  <a:lnTo>
                    <a:pt x="115222" y="7616"/>
                  </a:lnTo>
                  <a:lnTo>
                    <a:pt x="115222" y="11424"/>
                  </a:lnTo>
                  <a:lnTo>
                    <a:pt x="111413" y="16184"/>
                  </a:lnTo>
                  <a:lnTo>
                    <a:pt x="104748" y="16184"/>
                  </a:lnTo>
                  <a:lnTo>
                    <a:pt x="101891" y="11424"/>
                  </a:lnTo>
                  <a:lnTo>
                    <a:pt x="101891" y="7616"/>
                  </a:lnTo>
                  <a:lnTo>
                    <a:pt x="98082" y="7616"/>
                  </a:lnTo>
                  <a:lnTo>
                    <a:pt x="92368" y="0"/>
                  </a:lnTo>
                  <a:lnTo>
                    <a:pt x="85703" y="0"/>
                  </a:lnTo>
                  <a:lnTo>
                    <a:pt x="79037" y="7616"/>
                  </a:lnTo>
                  <a:lnTo>
                    <a:pt x="75227" y="7616"/>
                  </a:lnTo>
                  <a:lnTo>
                    <a:pt x="69514" y="0"/>
                  </a:lnTo>
                  <a:lnTo>
                    <a:pt x="59040" y="7616"/>
                  </a:lnTo>
                  <a:lnTo>
                    <a:pt x="45708" y="11424"/>
                  </a:lnTo>
                  <a:lnTo>
                    <a:pt x="45708" y="27609"/>
                  </a:lnTo>
                  <a:lnTo>
                    <a:pt x="39042" y="32369"/>
                  </a:lnTo>
                  <a:lnTo>
                    <a:pt x="36185" y="36177"/>
                  </a:lnTo>
                  <a:lnTo>
                    <a:pt x="29520" y="39985"/>
                  </a:lnTo>
                  <a:lnTo>
                    <a:pt x="19997" y="39985"/>
                  </a:lnTo>
                  <a:lnTo>
                    <a:pt x="19997" y="36177"/>
                  </a:lnTo>
                  <a:lnTo>
                    <a:pt x="17140" y="39985"/>
                  </a:lnTo>
                  <a:lnTo>
                    <a:pt x="6666" y="39985"/>
                  </a:lnTo>
                  <a:lnTo>
                    <a:pt x="3809" y="43793"/>
                  </a:lnTo>
                  <a:lnTo>
                    <a:pt x="0" y="59977"/>
                  </a:lnTo>
                  <a:lnTo>
                    <a:pt x="0" y="68545"/>
                  </a:lnTo>
                  <a:lnTo>
                    <a:pt x="3809" y="68545"/>
                  </a:lnTo>
                  <a:lnTo>
                    <a:pt x="3809" y="76162"/>
                  </a:lnTo>
                  <a:lnTo>
                    <a:pt x="6666" y="76162"/>
                  </a:lnTo>
                  <a:lnTo>
                    <a:pt x="6666" y="84730"/>
                  </a:lnTo>
                  <a:lnTo>
                    <a:pt x="3809" y="88538"/>
                  </a:lnTo>
                  <a:lnTo>
                    <a:pt x="10475" y="92346"/>
                  </a:lnTo>
                  <a:lnTo>
                    <a:pt x="17140" y="79970"/>
                  </a:lnTo>
                  <a:lnTo>
                    <a:pt x="19997" y="84730"/>
                  </a:lnTo>
                  <a:lnTo>
                    <a:pt x="22854" y="92346"/>
                  </a:lnTo>
                  <a:lnTo>
                    <a:pt x="26663" y="96154"/>
                  </a:lnTo>
                  <a:lnTo>
                    <a:pt x="49517" y="96154"/>
                  </a:lnTo>
                  <a:lnTo>
                    <a:pt x="59040" y="92346"/>
                  </a:lnTo>
                  <a:lnTo>
                    <a:pt x="65705" y="92346"/>
                  </a:lnTo>
                  <a:lnTo>
                    <a:pt x="72371" y="76162"/>
                  </a:lnTo>
                  <a:lnTo>
                    <a:pt x="92368" y="79970"/>
                  </a:lnTo>
                  <a:lnTo>
                    <a:pt x="95225" y="72354"/>
                  </a:lnTo>
                  <a:lnTo>
                    <a:pt x="108556" y="72354"/>
                  </a:lnTo>
                  <a:lnTo>
                    <a:pt x="115222" y="68545"/>
                  </a:lnTo>
                  <a:lnTo>
                    <a:pt x="118079" y="68545"/>
                  </a:lnTo>
                  <a:lnTo>
                    <a:pt x="124745" y="59977"/>
                  </a:lnTo>
                  <a:lnTo>
                    <a:pt x="128554" y="52361"/>
                  </a:lnTo>
                  <a:lnTo>
                    <a:pt x="140933" y="52361"/>
                  </a:lnTo>
                  <a:lnTo>
                    <a:pt x="140933" y="59977"/>
                  </a:lnTo>
                  <a:lnTo>
                    <a:pt x="151408" y="63785"/>
                  </a:lnTo>
                  <a:lnTo>
                    <a:pt x="151408" y="52361"/>
                  </a:lnTo>
                  <a:lnTo>
                    <a:pt x="157121" y="52361"/>
                  </a:lnTo>
                  <a:lnTo>
                    <a:pt x="157121" y="59977"/>
                  </a:lnTo>
                  <a:lnTo>
                    <a:pt x="163787" y="59977"/>
                  </a:lnTo>
                  <a:lnTo>
                    <a:pt x="170453" y="56169"/>
                  </a:lnTo>
                  <a:lnTo>
                    <a:pt x="183784" y="56169"/>
                  </a:lnTo>
                  <a:lnTo>
                    <a:pt x="183784" y="59977"/>
                  </a:lnTo>
                  <a:lnTo>
                    <a:pt x="183784" y="47601"/>
                  </a:lnTo>
                  <a:lnTo>
                    <a:pt x="186641" y="47601"/>
                  </a:lnTo>
                  <a:lnTo>
                    <a:pt x="190450" y="43793"/>
                  </a:lnTo>
                  <a:lnTo>
                    <a:pt x="190450" y="39985"/>
                  </a:lnTo>
                  <a:lnTo>
                    <a:pt x="193307" y="36177"/>
                  </a:lnTo>
                  <a:lnTo>
                    <a:pt x="193307" y="19993"/>
                  </a:lnTo>
                  <a:close/>
                </a:path>
              </a:pathLst>
            </a:custGeom>
            <a:noFill/>
            <a:ln w="2379" cap="flat">
              <a:solidFill>
                <a:srgbClr val="FFFFFF"/>
              </a:solidFill>
              <a:prstDash val="solid"/>
              <a:round/>
            </a:ln>
          </p:spPr>
          <p:txBody>
            <a:bodyPr rtlCol="0" anchor="ctr"/>
            <a:lstStyle/>
            <a:p>
              <a:endParaRPr lang="en-US" noProof="0" dirty="0"/>
            </a:p>
          </p:txBody>
        </p:sp>
        <p:sp>
          <p:nvSpPr>
            <p:cNvPr id="6210" name="Serbest Form 6209">
              <a:extLst>
                <a:ext uri="{FF2B5EF4-FFF2-40B4-BE49-F238E27FC236}">
                  <a16:creationId xmlns:a16="http://schemas.microsoft.com/office/drawing/2014/main" id="{59DB0A9D-215E-AB48-9996-273846CB3093}"/>
                </a:ext>
              </a:extLst>
            </p:cNvPr>
            <p:cNvSpPr/>
            <p:nvPr/>
          </p:nvSpPr>
          <p:spPr>
            <a:xfrm>
              <a:off x="5109468" y="3502305"/>
              <a:ext cx="116174" cy="154227"/>
            </a:xfrm>
            <a:custGeom>
              <a:avLst/>
              <a:gdLst>
                <a:gd name="connsiteX0" fmla="*/ 102843 w 116174"/>
                <a:gd name="connsiteY0" fmla="*/ 102818 h 154227"/>
                <a:gd name="connsiteX1" fmla="*/ 102843 w 116174"/>
                <a:gd name="connsiteY1" fmla="*/ 92346 h 154227"/>
                <a:gd name="connsiteX2" fmla="*/ 116174 w 116174"/>
                <a:gd name="connsiteY2" fmla="*/ 89490 h 154227"/>
                <a:gd name="connsiteX3" fmla="*/ 113318 w 116174"/>
                <a:gd name="connsiteY3" fmla="*/ 75210 h 154227"/>
                <a:gd name="connsiteX4" fmla="*/ 96177 w 116174"/>
                <a:gd name="connsiteY4" fmla="*/ 81874 h 154227"/>
                <a:gd name="connsiteX5" fmla="*/ 99986 w 116174"/>
                <a:gd name="connsiteY5" fmla="*/ 72353 h 154227"/>
                <a:gd name="connsiteX6" fmla="*/ 102843 w 116174"/>
                <a:gd name="connsiteY6" fmla="*/ 68545 h 154227"/>
                <a:gd name="connsiteX7" fmla="*/ 106652 w 116174"/>
                <a:gd name="connsiteY7" fmla="*/ 61881 h 154227"/>
                <a:gd name="connsiteX8" fmla="*/ 106652 w 116174"/>
                <a:gd name="connsiteY8" fmla="*/ 51409 h 154227"/>
                <a:gd name="connsiteX9" fmla="*/ 99986 w 116174"/>
                <a:gd name="connsiteY9" fmla="*/ 44745 h 154227"/>
                <a:gd name="connsiteX10" fmla="*/ 99986 w 116174"/>
                <a:gd name="connsiteY10" fmla="*/ 34273 h 154227"/>
                <a:gd name="connsiteX11" fmla="*/ 76180 w 116174"/>
                <a:gd name="connsiteY11" fmla="*/ 0 h 154227"/>
                <a:gd name="connsiteX12" fmla="*/ 56182 w 116174"/>
                <a:gd name="connsiteY12" fmla="*/ 0 h 154227"/>
                <a:gd name="connsiteX13" fmla="*/ 53326 w 116174"/>
                <a:gd name="connsiteY13" fmla="*/ 10472 h 154227"/>
                <a:gd name="connsiteX14" fmla="*/ 33329 w 116174"/>
                <a:gd name="connsiteY14" fmla="*/ 10472 h 154227"/>
                <a:gd name="connsiteX15" fmla="*/ 33329 w 116174"/>
                <a:gd name="connsiteY15" fmla="*/ 13328 h 154227"/>
                <a:gd name="connsiteX16" fmla="*/ 30472 w 116174"/>
                <a:gd name="connsiteY16" fmla="*/ 17136 h 154227"/>
                <a:gd name="connsiteX17" fmla="*/ 26663 w 116174"/>
                <a:gd name="connsiteY17" fmla="*/ 23801 h 154227"/>
                <a:gd name="connsiteX18" fmla="*/ 19997 w 116174"/>
                <a:gd name="connsiteY18" fmla="*/ 30465 h 154227"/>
                <a:gd name="connsiteX19" fmla="*/ 17140 w 116174"/>
                <a:gd name="connsiteY19" fmla="*/ 37129 h 154227"/>
                <a:gd name="connsiteX20" fmla="*/ 10475 w 116174"/>
                <a:gd name="connsiteY20" fmla="*/ 40937 h 154227"/>
                <a:gd name="connsiteX21" fmla="*/ 6665 w 116174"/>
                <a:gd name="connsiteY21" fmla="*/ 44745 h 154227"/>
                <a:gd name="connsiteX22" fmla="*/ 0 w 116174"/>
                <a:gd name="connsiteY22" fmla="*/ 47601 h 154227"/>
                <a:gd name="connsiteX23" fmla="*/ 6665 w 116174"/>
                <a:gd name="connsiteY23" fmla="*/ 55217 h 154227"/>
                <a:gd name="connsiteX24" fmla="*/ 3809 w 116174"/>
                <a:gd name="connsiteY24" fmla="*/ 58073 h 154227"/>
                <a:gd name="connsiteX25" fmla="*/ 0 w 116174"/>
                <a:gd name="connsiteY25" fmla="*/ 64737 h 154227"/>
                <a:gd name="connsiteX26" fmla="*/ 0 w 116174"/>
                <a:gd name="connsiteY26" fmla="*/ 75210 h 154227"/>
                <a:gd name="connsiteX27" fmla="*/ 3809 w 116174"/>
                <a:gd name="connsiteY27" fmla="*/ 79018 h 154227"/>
                <a:gd name="connsiteX28" fmla="*/ 10475 w 116174"/>
                <a:gd name="connsiteY28" fmla="*/ 81874 h 154227"/>
                <a:gd name="connsiteX29" fmla="*/ 13331 w 116174"/>
                <a:gd name="connsiteY29" fmla="*/ 85682 h 154227"/>
                <a:gd name="connsiteX30" fmla="*/ 10475 w 116174"/>
                <a:gd name="connsiteY30" fmla="*/ 102818 h 154227"/>
                <a:gd name="connsiteX31" fmla="*/ 23806 w 116174"/>
                <a:gd name="connsiteY31" fmla="*/ 113290 h 154227"/>
                <a:gd name="connsiteX32" fmla="*/ 23806 w 116174"/>
                <a:gd name="connsiteY32" fmla="*/ 117098 h 154227"/>
                <a:gd name="connsiteX33" fmla="*/ 26663 w 116174"/>
                <a:gd name="connsiteY33" fmla="*/ 119954 h 154227"/>
                <a:gd name="connsiteX34" fmla="*/ 30472 w 116174"/>
                <a:gd name="connsiteY34" fmla="*/ 126619 h 154227"/>
                <a:gd name="connsiteX35" fmla="*/ 43803 w 116174"/>
                <a:gd name="connsiteY35" fmla="*/ 134235 h 154227"/>
                <a:gd name="connsiteX36" fmla="*/ 53326 w 116174"/>
                <a:gd name="connsiteY36" fmla="*/ 134235 h 154227"/>
                <a:gd name="connsiteX37" fmla="*/ 69514 w 116174"/>
                <a:gd name="connsiteY37" fmla="*/ 154227 h 154227"/>
                <a:gd name="connsiteX38" fmla="*/ 69514 w 116174"/>
                <a:gd name="connsiteY38" fmla="*/ 134235 h 154227"/>
                <a:gd name="connsiteX39" fmla="*/ 79989 w 116174"/>
                <a:gd name="connsiteY39" fmla="*/ 123763 h 154227"/>
                <a:gd name="connsiteX40" fmla="*/ 86655 w 116174"/>
                <a:gd name="connsiteY40" fmla="*/ 119954 h 154227"/>
                <a:gd name="connsiteX41" fmla="*/ 93320 w 116174"/>
                <a:gd name="connsiteY41" fmla="*/ 113290 h 154227"/>
                <a:gd name="connsiteX42" fmla="*/ 99986 w 116174"/>
                <a:gd name="connsiteY42" fmla="*/ 109482 h 15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6174" h="154227">
                  <a:moveTo>
                    <a:pt x="102843" y="102818"/>
                  </a:moveTo>
                  <a:lnTo>
                    <a:pt x="102843" y="92346"/>
                  </a:lnTo>
                  <a:lnTo>
                    <a:pt x="116174" y="89490"/>
                  </a:lnTo>
                  <a:lnTo>
                    <a:pt x="113318" y="75210"/>
                  </a:lnTo>
                  <a:lnTo>
                    <a:pt x="96177" y="81874"/>
                  </a:lnTo>
                  <a:lnTo>
                    <a:pt x="99986" y="72353"/>
                  </a:lnTo>
                  <a:lnTo>
                    <a:pt x="102843" y="68545"/>
                  </a:lnTo>
                  <a:lnTo>
                    <a:pt x="106652" y="61881"/>
                  </a:lnTo>
                  <a:lnTo>
                    <a:pt x="106652" y="51409"/>
                  </a:lnTo>
                  <a:lnTo>
                    <a:pt x="99986" y="44745"/>
                  </a:lnTo>
                  <a:lnTo>
                    <a:pt x="99986" y="34273"/>
                  </a:lnTo>
                  <a:lnTo>
                    <a:pt x="76180" y="0"/>
                  </a:lnTo>
                  <a:lnTo>
                    <a:pt x="56182" y="0"/>
                  </a:lnTo>
                  <a:lnTo>
                    <a:pt x="53326" y="10472"/>
                  </a:lnTo>
                  <a:lnTo>
                    <a:pt x="33329" y="10472"/>
                  </a:lnTo>
                  <a:lnTo>
                    <a:pt x="33329" y="13328"/>
                  </a:lnTo>
                  <a:lnTo>
                    <a:pt x="30472" y="17136"/>
                  </a:lnTo>
                  <a:lnTo>
                    <a:pt x="26663" y="23801"/>
                  </a:lnTo>
                  <a:lnTo>
                    <a:pt x="19997" y="30465"/>
                  </a:lnTo>
                  <a:lnTo>
                    <a:pt x="17140" y="37129"/>
                  </a:lnTo>
                  <a:lnTo>
                    <a:pt x="10475" y="40937"/>
                  </a:lnTo>
                  <a:lnTo>
                    <a:pt x="6665" y="44745"/>
                  </a:lnTo>
                  <a:lnTo>
                    <a:pt x="0" y="47601"/>
                  </a:lnTo>
                  <a:lnTo>
                    <a:pt x="6665" y="55217"/>
                  </a:lnTo>
                  <a:lnTo>
                    <a:pt x="3809" y="58073"/>
                  </a:lnTo>
                  <a:lnTo>
                    <a:pt x="0" y="64737"/>
                  </a:lnTo>
                  <a:lnTo>
                    <a:pt x="0" y="75210"/>
                  </a:lnTo>
                  <a:lnTo>
                    <a:pt x="3809" y="79018"/>
                  </a:lnTo>
                  <a:lnTo>
                    <a:pt x="10475" y="81874"/>
                  </a:lnTo>
                  <a:lnTo>
                    <a:pt x="13331" y="85682"/>
                  </a:lnTo>
                  <a:lnTo>
                    <a:pt x="10475" y="102818"/>
                  </a:lnTo>
                  <a:lnTo>
                    <a:pt x="23806" y="113290"/>
                  </a:lnTo>
                  <a:lnTo>
                    <a:pt x="23806" y="117098"/>
                  </a:lnTo>
                  <a:lnTo>
                    <a:pt x="26663" y="119954"/>
                  </a:lnTo>
                  <a:lnTo>
                    <a:pt x="30472" y="126619"/>
                  </a:lnTo>
                  <a:lnTo>
                    <a:pt x="43803" y="134235"/>
                  </a:lnTo>
                  <a:lnTo>
                    <a:pt x="53326" y="134235"/>
                  </a:lnTo>
                  <a:lnTo>
                    <a:pt x="69514" y="154227"/>
                  </a:lnTo>
                  <a:lnTo>
                    <a:pt x="69514" y="134235"/>
                  </a:lnTo>
                  <a:lnTo>
                    <a:pt x="79989" y="123763"/>
                  </a:lnTo>
                  <a:lnTo>
                    <a:pt x="86655" y="119954"/>
                  </a:lnTo>
                  <a:lnTo>
                    <a:pt x="93320" y="113290"/>
                  </a:lnTo>
                  <a:lnTo>
                    <a:pt x="99986" y="109482"/>
                  </a:lnTo>
                  <a:close/>
                </a:path>
              </a:pathLst>
            </a:custGeom>
            <a:solidFill>
              <a:srgbClr val="AFABAB"/>
            </a:solidFill>
            <a:ln w="9518" cap="flat">
              <a:noFill/>
              <a:prstDash val="solid"/>
              <a:miter/>
            </a:ln>
          </p:spPr>
          <p:txBody>
            <a:bodyPr rtlCol="0" anchor="ctr"/>
            <a:lstStyle/>
            <a:p>
              <a:endParaRPr lang="en-US" noProof="0" dirty="0"/>
            </a:p>
          </p:txBody>
        </p:sp>
        <p:sp>
          <p:nvSpPr>
            <p:cNvPr id="6211" name="Serbest Form 6210">
              <a:extLst>
                <a:ext uri="{FF2B5EF4-FFF2-40B4-BE49-F238E27FC236}">
                  <a16:creationId xmlns:a16="http://schemas.microsoft.com/office/drawing/2014/main" id="{1B1AD79D-80F6-674A-9E91-530926770B17}"/>
                </a:ext>
              </a:extLst>
            </p:cNvPr>
            <p:cNvSpPr/>
            <p:nvPr/>
          </p:nvSpPr>
          <p:spPr>
            <a:xfrm>
              <a:off x="5109468" y="3502305"/>
              <a:ext cx="116174" cy="154227"/>
            </a:xfrm>
            <a:custGeom>
              <a:avLst/>
              <a:gdLst>
                <a:gd name="connsiteX0" fmla="*/ 102843 w 116174"/>
                <a:gd name="connsiteY0" fmla="*/ 102818 h 154227"/>
                <a:gd name="connsiteX1" fmla="*/ 102843 w 116174"/>
                <a:gd name="connsiteY1" fmla="*/ 92346 h 154227"/>
                <a:gd name="connsiteX2" fmla="*/ 116174 w 116174"/>
                <a:gd name="connsiteY2" fmla="*/ 89490 h 154227"/>
                <a:gd name="connsiteX3" fmla="*/ 113318 w 116174"/>
                <a:gd name="connsiteY3" fmla="*/ 75210 h 154227"/>
                <a:gd name="connsiteX4" fmla="*/ 96177 w 116174"/>
                <a:gd name="connsiteY4" fmla="*/ 81874 h 154227"/>
                <a:gd name="connsiteX5" fmla="*/ 99986 w 116174"/>
                <a:gd name="connsiteY5" fmla="*/ 72353 h 154227"/>
                <a:gd name="connsiteX6" fmla="*/ 102843 w 116174"/>
                <a:gd name="connsiteY6" fmla="*/ 68545 h 154227"/>
                <a:gd name="connsiteX7" fmla="*/ 106652 w 116174"/>
                <a:gd name="connsiteY7" fmla="*/ 61881 h 154227"/>
                <a:gd name="connsiteX8" fmla="*/ 106652 w 116174"/>
                <a:gd name="connsiteY8" fmla="*/ 51409 h 154227"/>
                <a:gd name="connsiteX9" fmla="*/ 99986 w 116174"/>
                <a:gd name="connsiteY9" fmla="*/ 44745 h 154227"/>
                <a:gd name="connsiteX10" fmla="*/ 99986 w 116174"/>
                <a:gd name="connsiteY10" fmla="*/ 34273 h 154227"/>
                <a:gd name="connsiteX11" fmla="*/ 76180 w 116174"/>
                <a:gd name="connsiteY11" fmla="*/ 0 h 154227"/>
                <a:gd name="connsiteX12" fmla="*/ 56182 w 116174"/>
                <a:gd name="connsiteY12" fmla="*/ 0 h 154227"/>
                <a:gd name="connsiteX13" fmla="*/ 53326 w 116174"/>
                <a:gd name="connsiteY13" fmla="*/ 10472 h 154227"/>
                <a:gd name="connsiteX14" fmla="*/ 33329 w 116174"/>
                <a:gd name="connsiteY14" fmla="*/ 10472 h 154227"/>
                <a:gd name="connsiteX15" fmla="*/ 33329 w 116174"/>
                <a:gd name="connsiteY15" fmla="*/ 13328 h 154227"/>
                <a:gd name="connsiteX16" fmla="*/ 30472 w 116174"/>
                <a:gd name="connsiteY16" fmla="*/ 17136 h 154227"/>
                <a:gd name="connsiteX17" fmla="*/ 26663 w 116174"/>
                <a:gd name="connsiteY17" fmla="*/ 23801 h 154227"/>
                <a:gd name="connsiteX18" fmla="*/ 19997 w 116174"/>
                <a:gd name="connsiteY18" fmla="*/ 30465 h 154227"/>
                <a:gd name="connsiteX19" fmla="*/ 17140 w 116174"/>
                <a:gd name="connsiteY19" fmla="*/ 37129 h 154227"/>
                <a:gd name="connsiteX20" fmla="*/ 10475 w 116174"/>
                <a:gd name="connsiteY20" fmla="*/ 40937 h 154227"/>
                <a:gd name="connsiteX21" fmla="*/ 6665 w 116174"/>
                <a:gd name="connsiteY21" fmla="*/ 44745 h 154227"/>
                <a:gd name="connsiteX22" fmla="*/ 0 w 116174"/>
                <a:gd name="connsiteY22" fmla="*/ 47601 h 154227"/>
                <a:gd name="connsiteX23" fmla="*/ 6665 w 116174"/>
                <a:gd name="connsiteY23" fmla="*/ 55217 h 154227"/>
                <a:gd name="connsiteX24" fmla="*/ 3809 w 116174"/>
                <a:gd name="connsiteY24" fmla="*/ 58073 h 154227"/>
                <a:gd name="connsiteX25" fmla="*/ 0 w 116174"/>
                <a:gd name="connsiteY25" fmla="*/ 64737 h 154227"/>
                <a:gd name="connsiteX26" fmla="*/ 0 w 116174"/>
                <a:gd name="connsiteY26" fmla="*/ 75210 h 154227"/>
                <a:gd name="connsiteX27" fmla="*/ 3809 w 116174"/>
                <a:gd name="connsiteY27" fmla="*/ 79018 h 154227"/>
                <a:gd name="connsiteX28" fmla="*/ 10475 w 116174"/>
                <a:gd name="connsiteY28" fmla="*/ 81874 h 154227"/>
                <a:gd name="connsiteX29" fmla="*/ 13331 w 116174"/>
                <a:gd name="connsiteY29" fmla="*/ 85682 h 154227"/>
                <a:gd name="connsiteX30" fmla="*/ 10475 w 116174"/>
                <a:gd name="connsiteY30" fmla="*/ 102818 h 154227"/>
                <a:gd name="connsiteX31" fmla="*/ 23806 w 116174"/>
                <a:gd name="connsiteY31" fmla="*/ 113290 h 154227"/>
                <a:gd name="connsiteX32" fmla="*/ 23806 w 116174"/>
                <a:gd name="connsiteY32" fmla="*/ 117098 h 154227"/>
                <a:gd name="connsiteX33" fmla="*/ 26663 w 116174"/>
                <a:gd name="connsiteY33" fmla="*/ 119954 h 154227"/>
                <a:gd name="connsiteX34" fmla="*/ 30472 w 116174"/>
                <a:gd name="connsiteY34" fmla="*/ 126619 h 154227"/>
                <a:gd name="connsiteX35" fmla="*/ 43803 w 116174"/>
                <a:gd name="connsiteY35" fmla="*/ 134235 h 154227"/>
                <a:gd name="connsiteX36" fmla="*/ 53326 w 116174"/>
                <a:gd name="connsiteY36" fmla="*/ 134235 h 154227"/>
                <a:gd name="connsiteX37" fmla="*/ 69514 w 116174"/>
                <a:gd name="connsiteY37" fmla="*/ 154227 h 154227"/>
                <a:gd name="connsiteX38" fmla="*/ 69514 w 116174"/>
                <a:gd name="connsiteY38" fmla="*/ 134235 h 154227"/>
                <a:gd name="connsiteX39" fmla="*/ 79989 w 116174"/>
                <a:gd name="connsiteY39" fmla="*/ 123763 h 154227"/>
                <a:gd name="connsiteX40" fmla="*/ 86655 w 116174"/>
                <a:gd name="connsiteY40" fmla="*/ 119954 h 154227"/>
                <a:gd name="connsiteX41" fmla="*/ 93320 w 116174"/>
                <a:gd name="connsiteY41" fmla="*/ 113290 h 154227"/>
                <a:gd name="connsiteX42" fmla="*/ 99986 w 116174"/>
                <a:gd name="connsiteY42" fmla="*/ 109482 h 15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6174" h="154227">
                  <a:moveTo>
                    <a:pt x="102843" y="102818"/>
                  </a:moveTo>
                  <a:lnTo>
                    <a:pt x="102843" y="92346"/>
                  </a:lnTo>
                  <a:lnTo>
                    <a:pt x="116174" y="89490"/>
                  </a:lnTo>
                  <a:lnTo>
                    <a:pt x="113318" y="75210"/>
                  </a:lnTo>
                  <a:lnTo>
                    <a:pt x="96177" y="81874"/>
                  </a:lnTo>
                  <a:lnTo>
                    <a:pt x="99986" y="72353"/>
                  </a:lnTo>
                  <a:lnTo>
                    <a:pt x="102843" y="68545"/>
                  </a:lnTo>
                  <a:lnTo>
                    <a:pt x="106652" y="61881"/>
                  </a:lnTo>
                  <a:lnTo>
                    <a:pt x="106652" y="51409"/>
                  </a:lnTo>
                  <a:lnTo>
                    <a:pt x="99986" y="44745"/>
                  </a:lnTo>
                  <a:lnTo>
                    <a:pt x="99986" y="34273"/>
                  </a:lnTo>
                  <a:lnTo>
                    <a:pt x="76180" y="0"/>
                  </a:lnTo>
                  <a:lnTo>
                    <a:pt x="56182" y="0"/>
                  </a:lnTo>
                  <a:lnTo>
                    <a:pt x="53326" y="10472"/>
                  </a:lnTo>
                  <a:lnTo>
                    <a:pt x="33329" y="10472"/>
                  </a:lnTo>
                  <a:lnTo>
                    <a:pt x="33329" y="13328"/>
                  </a:lnTo>
                  <a:lnTo>
                    <a:pt x="30472" y="17136"/>
                  </a:lnTo>
                  <a:lnTo>
                    <a:pt x="26663" y="23801"/>
                  </a:lnTo>
                  <a:lnTo>
                    <a:pt x="19997" y="30465"/>
                  </a:lnTo>
                  <a:lnTo>
                    <a:pt x="17140" y="37129"/>
                  </a:lnTo>
                  <a:lnTo>
                    <a:pt x="10475" y="40937"/>
                  </a:lnTo>
                  <a:lnTo>
                    <a:pt x="6665" y="44745"/>
                  </a:lnTo>
                  <a:lnTo>
                    <a:pt x="0" y="47601"/>
                  </a:lnTo>
                  <a:lnTo>
                    <a:pt x="6665" y="55217"/>
                  </a:lnTo>
                  <a:lnTo>
                    <a:pt x="3809" y="58073"/>
                  </a:lnTo>
                  <a:lnTo>
                    <a:pt x="0" y="64737"/>
                  </a:lnTo>
                  <a:lnTo>
                    <a:pt x="0" y="75210"/>
                  </a:lnTo>
                  <a:lnTo>
                    <a:pt x="3809" y="79018"/>
                  </a:lnTo>
                  <a:lnTo>
                    <a:pt x="10475" y="81874"/>
                  </a:lnTo>
                  <a:lnTo>
                    <a:pt x="13331" y="85682"/>
                  </a:lnTo>
                  <a:lnTo>
                    <a:pt x="10475" y="102818"/>
                  </a:lnTo>
                  <a:lnTo>
                    <a:pt x="23806" y="113290"/>
                  </a:lnTo>
                  <a:lnTo>
                    <a:pt x="23806" y="117098"/>
                  </a:lnTo>
                  <a:lnTo>
                    <a:pt x="26663" y="119954"/>
                  </a:lnTo>
                  <a:lnTo>
                    <a:pt x="30472" y="126619"/>
                  </a:lnTo>
                  <a:lnTo>
                    <a:pt x="43803" y="134235"/>
                  </a:lnTo>
                  <a:lnTo>
                    <a:pt x="53326" y="134235"/>
                  </a:lnTo>
                  <a:lnTo>
                    <a:pt x="69514" y="154227"/>
                  </a:lnTo>
                  <a:lnTo>
                    <a:pt x="69514" y="134235"/>
                  </a:lnTo>
                  <a:lnTo>
                    <a:pt x="79989" y="123763"/>
                  </a:lnTo>
                  <a:lnTo>
                    <a:pt x="86655" y="119954"/>
                  </a:lnTo>
                  <a:lnTo>
                    <a:pt x="93320" y="113290"/>
                  </a:lnTo>
                  <a:lnTo>
                    <a:pt x="99986" y="109482"/>
                  </a:lnTo>
                  <a:close/>
                </a:path>
              </a:pathLst>
            </a:custGeom>
            <a:noFill/>
            <a:ln w="2379" cap="flat">
              <a:solidFill>
                <a:srgbClr val="FFFFFF"/>
              </a:solidFill>
              <a:prstDash val="solid"/>
              <a:round/>
            </a:ln>
          </p:spPr>
          <p:txBody>
            <a:bodyPr rtlCol="0" anchor="ctr"/>
            <a:lstStyle/>
            <a:p>
              <a:endParaRPr lang="en-US" noProof="0" dirty="0"/>
            </a:p>
          </p:txBody>
        </p:sp>
        <p:sp>
          <p:nvSpPr>
            <p:cNvPr id="6212" name="Serbest Form 6211">
              <a:extLst>
                <a:ext uri="{FF2B5EF4-FFF2-40B4-BE49-F238E27FC236}">
                  <a16:creationId xmlns:a16="http://schemas.microsoft.com/office/drawing/2014/main" id="{164FE52F-25EC-6744-94B6-06BC5162FD0C}"/>
                </a:ext>
              </a:extLst>
            </p:cNvPr>
            <p:cNvSpPr/>
            <p:nvPr/>
          </p:nvSpPr>
          <p:spPr>
            <a:xfrm>
              <a:off x="4993293" y="3172906"/>
              <a:ext cx="232348" cy="213252"/>
            </a:xfrm>
            <a:custGeom>
              <a:avLst/>
              <a:gdLst>
                <a:gd name="connsiteX0" fmla="*/ 225684 w 232348"/>
                <a:gd name="connsiteY0" fmla="*/ 157083 h 213252"/>
                <a:gd name="connsiteX1" fmla="*/ 221874 w 232348"/>
                <a:gd name="connsiteY1" fmla="*/ 157083 h 213252"/>
                <a:gd name="connsiteX2" fmla="*/ 221874 w 232348"/>
                <a:gd name="connsiteY2" fmla="*/ 160892 h 213252"/>
                <a:gd name="connsiteX3" fmla="*/ 215208 w 232348"/>
                <a:gd name="connsiteY3" fmla="*/ 160892 h 213252"/>
                <a:gd name="connsiteX4" fmla="*/ 212352 w 232348"/>
                <a:gd name="connsiteY4" fmla="*/ 157083 h 213252"/>
                <a:gd name="connsiteX5" fmla="*/ 212352 w 232348"/>
                <a:gd name="connsiteY5" fmla="*/ 143755 h 213252"/>
                <a:gd name="connsiteX6" fmla="*/ 215208 w 232348"/>
                <a:gd name="connsiteY6" fmla="*/ 139947 h 213252"/>
                <a:gd name="connsiteX7" fmla="*/ 215208 w 232348"/>
                <a:gd name="connsiteY7" fmla="*/ 129475 h 213252"/>
                <a:gd name="connsiteX8" fmla="*/ 208543 w 232348"/>
                <a:gd name="connsiteY8" fmla="*/ 122811 h 213252"/>
                <a:gd name="connsiteX9" fmla="*/ 208543 w 232348"/>
                <a:gd name="connsiteY9" fmla="*/ 119003 h 213252"/>
                <a:gd name="connsiteX10" fmla="*/ 201877 w 232348"/>
                <a:gd name="connsiteY10" fmla="*/ 108530 h 213252"/>
                <a:gd name="connsiteX11" fmla="*/ 201877 w 232348"/>
                <a:gd name="connsiteY11" fmla="*/ 94250 h 213252"/>
                <a:gd name="connsiteX12" fmla="*/ 195211 w 232348"/>
                <a:gd name="connsiteY12" fmla="*/ 80922 h 213252"/>
                <a:gd name="connsiteX13" fmla="*/ 179023 w 232348"/>
                <a:gd name="connsiteY13" fmla="*/ 77114 h 213252"/>
                <a:gd name="connsiteX14" fmla="*/ 179023 w 232348"/>
                <a:gd name="connsiteY14" fmla="*/ 62833 h 213252"/>
                <a:gd name="connsiteX15" fmla="*/ 175214 w 232348"/>
                <a:gd name="connsiteY15" fmla="*/ 59977 h 213252"/>
                <a:gd name="connsiteX16" fmla="*/ 164739 w 232348"/>
                <a:gd name="connsiteY16" fmla="*/ 59977 h 213252"/>
                <a:gd name="connsiteX17" fmla="*/ 164739 w 232348"/>
                <a:gd name="connsiteY17" fmla="*/ 41889 h 213252"/>
                <a:gd name="connsiteX18" fmla="*/ 161883 w 232348"/>
                <a:gd name="connsiteY18" fmla="*/ 35225 h 213252"/>
                <a:gd name="connsiteX19" fmla="*/ 161883 w 232348"/>
                <a:gd name="connsiteY19" fmla="*/ 31417 h 213252"/>
                <a:gd name="connsiteX20" fmla="*/ 158073 w 232348"/>
                <a:gd name="connsiteY20" fmla="*/ 28561 h 213252"/>
                <a:gd name="connsiteX21" fmla="*/ 148551 w 232348"/>
                <a:gd name="connsiteY21" fmla="*/ 28561 h 213252"/>
                <a:gd name="connsiteX22" fmla="*/ 141885 w 232348"/>
                <a:gd name="connsiteY22" fmla="*/ 31417 h 213252"/>
                <a:gd name="connsiteX23" fmla="*/ 138076 w 232348"/>
                <a:gd name="connsiteY23" fmla="*/ 24753 h 213252"/>
                <a:gd name="connsiteX24" fmla="*/ 131411 w 232348"/>
                <a:gd name="connsiteY24" fmla="*/ 18088 h 213252"/>
                <a:gd name="connsiteX25" fmla="*/ 128554 w 232348"/>
                <a:gd name="connsiteY25" fmla="*/ 11424 h 213252"/>
                <a:gd name="connsiteX26" fmla="*/ 124745 w 232348"/>
                <a:gd name="connsiteY26" fmla="*/ 11424 h 213252"/>
                <a:gd name="connsiteX27" fmla="*/ 118079 w 232348"/>
                <a:gd name="connsiteY27" fmla="*/ 7616 h 213252"/>
                <a:gd name="connsiteX28" fmla="*/ 104748 w 232348"/>
                <a:gd name="connsiteY28" fmla="*/ 7616 h 213252"/>
                <a:gd name="connsiteX29" fmla="*/ 91416 w 232348"/>
                <a:gd name="connsiteY29" fmla="*/ 0 h 213252"/>
                <a:gd name="connsiteX30" fmla="*/ 91416 w 232348"/>
                <a:gd name="connsiteY30" fmla="*/ 11424 h 213252"/>
                <a:gd name="connsiteX31" fmla="*/ 74275 w 232348"/>
                <a:gd name="connsiteY31" fmla="*/ 7616 h 213252"/>
                <a:gd name="connsiteX32" fmla="*/ 67610 w 232348"/>
                <a:gd name="connsiteY32" fmla="*/ 11424 h 213252"/>
                <a:gd name="connsiteX33" fmla="*/ 64753 w 232348"/>
                <a:gd name="connsiteY33" fmla="*/ 11424 h 213252"/>
                <a:gd name="connsiteX34" fmla="*/ 60944 w 232348"/>
                <a:gd name="connsiteY34" fmla="*/ 7616 h 213252"/>
                <a:gd name="connsiteX35" fmla="*/ 58087 w 232348"/>
                <a:gd name="connsiteY35" fmla="*/ 7616 h 213252"/>
                <a:gd name="connsiteX36" fmla="*/ 50469 w 232348"/>
                <a:gd name="connsiteY36" fmla="*/ 11424 h 213252"/>
                <a:gd name="connsiteX37" fmla="*/ 47613 w 232348"/>
                <a:gd name="connsiteY37" fmla="*/ 14280 h 213252"/>
                <a:gd name="connsiteX38" fmla="*/ 37137 w 232348"/>
                <a:gd name="connsiteY38" fmla="*/ 35225 h 213252"/>
                <a:gd name="connsiteX39" fmla="*/ 34281 w 232348"/>
                <a:gd name="connsiteY39" fmla="*/ 39033 h 213252"/>
                <a:gd name="connsiteX40" fmla="*/ 34281 w 232348"/>
                <a:gd name="connsiteY40" fmla="*/ 52361 h 213252"/>
                <a:gd name="connsiteX41" fmla="*/ 27615 w 232348"/>
                <a:gd name="connsiteY41" fmla="*/ 56169 h 213252"/>
                <a:gd name="connsiteX42" fmla="*/ 17140 w 232348"/>
                <a:gd name="connsiteY42" fmla="*/ 77114 h 213252"/>
                <a:gd name="connsiteX43" fmla="*/ 0 w 232348"/>
                <a:gd name="connsiteY43" fmla="*/ 94250 h 213252"/>
                <a:gd name="connsiteX44" fmla="*/ 3809 w 232348"/>
                <a:gd name="connsiteY44" fmla="*/ 98058 h 213252"/>
                <a:gd name="connsiteX45" fmla="*/ 7618 w 232348"/>
                <a:gd name="connsiteY45" fmla="*/ 98058 h 213252"/>
                <a:gd name="connsiteX46" fmla="*/ 10475 w 232348"/>
                <a:gd name="connsiteY46" fmla="*/ 101866 h 213252"/>
                <a:gd name="connsiteX47" fmla="*/ 14284 w 232348"/>
                <a:gd name="connsiteY47" fmla="*/ 108530 h 213252"/>
                <a:gd name="connsiteX48" fmla="*/ 14284 w 232348"/>
                <a:gd name="connsiteY48" fmla="*/ 119003 h 213252"/>
                <a:gd name="connsiteX49" fmla="*/ 23806 w 232348"/>
                <a:gd name="connsiteY49" fmla="*/ 129475 h 213252"/>
                <a:gd name="connsiteX50" fmla="*/ 23806 w 232348"/>
                <a:gd name="connsiteY50" fmla="*/ 143755 h 213252"/>
                <a:gd name="connsiteX51" fmla="*/ 27615 w 232348"/>
                <a:gd name="connsiteY51" fmla="*/ 146611 h 213252"/>
                <a:gd name="connsiteX52" fmla="*/ 71419 w 232348"/>
                <a:gd name="connsiteY52" fmla="*/ 146611 h 213252"/>
                <a:gd name="connsiteX53" fmla="*/ 71419 w 232348"/>
                <a:gd name="connsiteY53" fmla="*/ 139947 h 213252"/>
                <a:gd name="connsiteX54" fmla="*/ 100938 w 232348"/>
                <a:gd name="connsiteY54" fmla="*/ 139947 h 213252"/>
                <a:gd name="connsiteX55" fmla="*/ 100938 w 232348"/>
                <a:gd name="connsiteY55" fmla="*/ 146611 h 213252"/>
                <a:gd name="connsiteX56" fmla="*/ 107604 w 232348"/>
                <a:gd name="connsiteY56" fmla="*/ 143755 h 213252"/>
                <a:gd name="connsiteX57" fmla="*/ 111413 w 232348"/>
                <a:gd name="connsiteY57" fmla="*/ 146611 h 213252"/>
                <a:gd name="connsiteX58" fmla="*/ 115222 w 232348"/>
                <a:gd name="connsiteY58" fmla="*/ 154227 h 213252"/>
                <a:gd name="connsiteX59" fmla="*/ 121888 w 232348"/>
                <a:gd name="connsiteY59" fmla="*/ 154227 h 213252"/>
                <a:gd name="connsiteX60" fmla="*/ 124745 w 232348"/>
                <a:gd name="connsiteY60" fmla="*/ 150419 h 213252"/>
                <a:gd name="connsiteX61" fmla="*/ 138076 w 232348"/>
                <a:gd name="connsiteY61" fmla="*/ 150419 h 213252"/>
                <a:gd name="connsiteX62" fmla="*/ 141885 w 232348"/>
                <a:gd name="connsiteY62" fmla="*/ 154227 h 213252"/>
                <a:gd name="connsiteX63" fmla="*/ 141885 w 232348"/>
                <a:gd name="connsiteY63" fmla="*/ 157083 h 213252"/>
                <a:gd name="connsiteX64" fmla="*/ 138076 w 232348"/>
                <a:gd name="connsiteY64" fmla="*/ 160892 h 213252"/>
                <a:gd name="connsiteX65" fmla="*/ 131411 w 232348"/>
                <a:gd name="connsiteY65" fmla="*/ 164700 h 213252"/>
                <a:gd name="connsiteX66" fmla="*/ 128554 w 232348"/>
                <a:gd name="connsiteY66" fmla="*/ 167556 h 213252"/>
                <a:gd name="connsiteX67" fmla="*/ 115222 w 232348"/>
                <a:gd name="connsiteY67" fmla="*/ 167556 h 213252"/>
                <a:gd name="connsiteX68" fmla="*/ 104748 w 232348"/>
                <a:gd name="connsiteY68" fmla="*/ 164700 h 213252"/>
                <a:gd name="connsiteX69" fmla="*/ 100938 w 232348"/>
                <a:gd name="connsiteY69" fmla="*/ 157083 h 213252"/>
                <a:gd name="connsiteX70" fmla="*/ 94273 w 232348"/>
                <a:gd name="connsiteY70" fmla="*/ 154227 h 213252"/>
                <a:gd name="connsiteX71" fmla="*/ 91416 w 232348"/>
                <a:gd name="connsiteY71" fmla="*/ 150419 h 213252"/>
                <a:gd name="connsiteX72" fmla="*/ 87607 w 232348"/>
                <a:gd name="connsiteY72" fmla="*/ 154227 h 213252"/>
                <a:gd name="connsiteX73" fmla="*/ 84750 w 232348"/>
                <a:gd name="connsiteY73" fmla="*/ 160892 h 213252"/>
                <a:gd name="connsiteX74" fmla="*/ 71419 w 232348"/>
                <a:gd name="connsiteY74" fmla="*/ 160892 h 213252"/>
                <a:gd name="connsiteX75" fmla="*/ 67610 w 232348"/>
                <a:gd name="connsiteY75" fmla="*/ 164700 h 213252"/>
                <a:gd name="connsiteX76" fmla="*/ 60944 w 232348"/>
                <a:gd name="connsiteY76" fmla="*/ 164700 h 213252"/>
                <a:gd name="connsiteX77" fmla="*/ 60944 w 232348"/>
                <a:gd name="connsiteY77" fmla="*/ 171364 h 213252"/>
                <a:gd name="connsiteX78" fmla="*/ 20950 w 232348"/>
                <a:gd name="connsiteY78" fmla="*/ 171364 h 213252"/>
                <a:gd name="connsiteX79" fmla="*/ 20950 w 232348"/>
                <a:gd name="connsiteY79" fmla="*/ 185644 h 213252"/>
                <a:gd name="connsiteX80" fmla="*/ 17140 w 232348"/>
                <a:gd name="connsiteY80" fmla="*/ 188500 h 213252"/>
                <a:gd name="connsiteX81" fmla="*/ 17140 w 232348"/>
                <a:gd name="connsiteY81" fmla="*/ 196116 h 213252"/>
                <a:gd name="connsiteX82" fmla="*/ 20950 w 232348"/>
                <a:gd name="connsiteY82" fmla="*/ 198972 h 213252"/>
                <a:gd name="connsiteX83" fmla="*/ 23806 w 232348"/>
                <a:gd name="connsiteY83" fmla="*/ 206588 h 213252"/>
                <a:gd name="connsiteX84" fmla="*/ 27615 w 232348"/>
                <a:gd name="connsiteY84" fmla="*/ 209445 h 213252"/>
                <a:gd name="connsiteX85" fmla="*/ 34281 w 232348"/>
                <a:gd name="connsiteY85" fmla="*/ 213253 h 213252"/>
                <a:gd name="connsiteX86" fmla="*/ 37137 w 232348"/>
                <a:gd name="connsiteY86" fmla="*/ 213253 h 213252"/>
                <a:gd name="connsiteX87" fmla="*/ 40947 w 232348"/>
                <a:gd name="connsiteY87" fmla="*/ 209445 h 213252"/>
                <a:gd name="connsiteX88" fmla="*/ 43803 w 232348"/>
                <a:gd name="connsiteY88" fmla="*/ 209445 h 213252"/>
                <a:gd name="connsiteX89" fmla="*/ 50469 w 232348"/>
                <a:gd name="connsiteY89" fmla="*/ 202780 h 213252"/>
                <a:gd name="connsiteX90" fmla="*/ 71419 w 232348"/>
                <a:gd name="connsiteY90" fmla="*/ 202780 h 213252"/>
                <a:gd name="connsiteX91" fmla="*/ 87607 w 232348"/>
                <a:gd name="connsiteY91" fmla="*/ 188500 h 213252"/>
                <a:gd name="connsiteX92" fmla="*/ 164739 w 232348"/>
                <a:gd name="connsiteY92" fmla="*/ 192308 h 213252"/>
                <a:gd name="connsiteX93" fmla="*/ 164739 w 232348"/>
                <a:gd name="connsiteY93" fmla="*/ 196116 h 213252"/>
                <a:gd name="connsiteX94" fmla="*/ 168549 w 232348"/>
                <a:gd name="connsiteY94" fmla="*/ 202780 h 213252"/>
                <a:gd name="connsiteX95" fmla="*/ 179023 w 232348"/>
                <a:gd name="connsiteY95" fmla="*/ 202780 h 213252"/>
                <a:gd name="connsiteX96" fmla="*/ 181880 w 232348"/>
                <a:gd name="connsiteY96" fmla="*/ 198972 h 213252"/>
                <a:gd name="connsiteX97" fmla="*/ 185689 w 232348"/>
                <a:gd name="connsiteY97" fmla="*/ 202780 h 213252"/>
                <a:gd name="connsiteX98" fmla="*/ 188546 w 232348"/>
                <a:gd name="connsiteY98" fmla="*/ 209445 h 213252"/>
                <a:gd name="connsiteX99" fmla="*/ 192355 w 232348"/>
                <a:gd name="connsiteY99" fmla="*/ 213253 h 213252"/>
                <a:gd name="connsiteX100" fmla="*/ 199020 w 232348"/>
                <a:gd name="connsiteY100" fmla="*/ 213253 h 213252"/>
                <a:gd name="connsiteX101" fmla="*/ 205686 w 232348"/>
                <a:gd name="connsiteY101" fmla="*/ 209445 h 213252"/>
                <a:gd name="connsiteX102" fmla="*/ 208543 w 232348"/>
                <a:gd name="connsiteY102" fmla="*/ 206588 h 213252"/>
                <a:gd name="connsiteX103" fmla="*/ 232349 w 232348"/>
                <a:gd name="connsiteY103" fmla="*/ 206588 h 213252"/>
                <a:gd name="connsiteX104" fmla="*/ 232349 w 232348"/>
                <a:gd name="connsiteY104" fmla="*/ 167556 h 213252"/>
                <a:gd name="connsiteX105" fmla="*/ 229492 w 232348"/>
                <a:gd name="connsiteY105" fmla="*/ 160892 h 21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348" h="213252">
                  <a:moveTo>
                    <a:pt x="225684" y="157083"/>
                  </a:moveTo>
                  <a:lnTo>
                    <a:pt x="221874" y="157083"/>
                  </a:lnTo>
                  <a:lnTo>
                    <a:pt x="221874" y="160892"/>
                  </a:lnTo>
                  <a:lnTo>
                    <a:pt x="215208" y="160892"/>
                  </a:lnTo>
                  <a:lnTo>
                    <a:pt x="212352" y="157083"/>
                  </a:lnTo>
                  <a:lnTo>
                    <a:pt x="212352" y="143755"/>
                  </a:lnTo>
                  <a:lnTo>
                    <a:pt x="215208" y="139947"/>
                  </a:lnTo>
                  <a:lnTo>
                    <a:pt x="215208" y="129475"/>
                  </a:lnTo>
                  <a:lnTo>
                    <a:pt x="208543" y="122811"/>
                  </a:lnTo>
                  <a:lnTo>
                    <a:pt x="208543" y="119003"/>
                  </a:lnTo>
                  <a:lnTo>
                    <a:pt x="201877" y="108530"/>
                  </a:lnTo>
                  <a:lnTo>
                    <a:pt x="201877" y="94250"/>
                  </a:lnTo>
                  <a:lnTo>
                    <a:pt x="195211" y="80922"/>
                  </a:lnTo>
                  <a:lnTo>
                    <a:pt x="179023" y="77114"/>
                  </a:lnTo>
                  <a:lnTo>
                    <a:pt x="179023" y="62833"/>
                  </a:lnTo>
                  <a:lnTo>
                    <a:pt x="175214" y="59977"/>
                  </a:lnTo>
                  <a:lnTo>
                    <a:pt x="164739" y="59977"/>
                  </a:lnTo>
                  <a:lnTo>
                    <a:pt x="164739" y="41889"/>
                  </a:lnTo>
                  <a:lnTo>
                    <a:pt x="161883" y="35225"/>
                  </a:lnTo>
                  <a:lnTo>
                    <a:pt x="161883" y="31417"/>
                  </a:lnTo>
                  <a:lnTo>
                    <a:pt x="158073" y="28561"/>
                  </a:lnTo>
                  <a:lnTo>
                    <a:pt x="148551" y="28561"/>
                  </a:lnTo>
                  <a:lnTo>
                    <a:pt x="141885" y="31417"/>
                  </a:lnTo>
                  <a:lnTo>
                    <a:pt x="138076" y="24753"/>
                  </a:lnTo>
                  <a:lnTo>
                    <a:pt x="131411" y="18088"/>
                  </a:lnTo>
                  <a:lnTo>
                    <a:pt x="128554" y="11424"/>
                  </a:lnTo>
                  <a:lnTo>
                    <a:pt x="124745" y="11424"/>
                  </a:lnTo>
                  <a:lnTo>
                    <a:pt x="118079" y="7616"/>
                  </a:lnTo>
                  <a:lnTo>
                    <a:pt x="104748" y="7616"/>
                  </a:lnTo>
                  <a:lnTo>
                    <a:pt x="91416" y="0"/>
                  </a:lnTo>
                  <a:lnTo>
                    <a:pt x="91416" y="11424"/>
                  </a:lnTo>
                  <a:lnTo>
                    <a:pt x="74275" y="7616"/>
                  </a:lnTo>
                  <a:lnTo>
                    <a:pt x="67610" y="11424"/>
                  </a:lnTo>
                  <a:lnTo>
                    <a:pt x="64753" y="11424"/>
                  </a:lnTo>
                  <a:lnTo>
                    <a:pt x="60944" y="7616"/>
                  </a:lnTo>
                  <a:lnTo>
                    <a:pt x="58087" y="7616"/>
                  </a:lnTo>
                  <a:lnTo>
                    <a:pt x="50469" y="11424"/>
                  </a:lnTo>
                  <a:lnTo>
                    <a:pt x="47613" y="14280"/>
                  </a:lnTo>
                  <a:lnTo>
                    <a:pt x="37137" y="35225"/>
                  </a:lnTo>
                  <a:lnTo>
                    <a:pt x="34281" y="39033"/>
                  </a:lnTo>
                  <a:lnTo>
                    <a:pt x="34281" y="52361"/>
                  </a:lnTo>
                  <a:lnTo>
                    <a:pt x="27615" y="56169"/>
                  </a:lnTo>
                  <a:lnTo>
                    <a:pt x="17140" y="77114"/>
                  </a:lnTo>
                  <a:lnTo>
                    <a:pt x="0" y="94250"/>
                  </a:lnTo>
                  <a:lnTo>
                    <a:pt x="3809" y="98058"/>
                  </a:lnTo>
                  <a:lnTo>
                    <a:pt x="7618" y="98058"/>
                  </a:lnTo>
                  <a:lnTo>
                    <a:pt x="10475" y="101866"/>
                  </a:lnTo>
                  <a:lnTo>
                    <a:pt x="14284" y="108530"/>
                  </a:lnTo>
                  <a:lnTo>
                    <a:pt x="14284" y="119003"/>
                  </a:lnTo>
                  <a:lnTo>
                    <a:pt x="23806" y="129475"/>
                  </a:lnTo>
                  <a:lnTo>
                    <a:pt x="23806" y="143755"/>
                  </a:lnTo>
                  <a:lnTo>
                    <a:pt x="27615" y="146611"/>
                  </a:lnTo>
                  <a:lnTo>
                    <a:pt x="71419" y="146611"/>
                  </a:lnTo>
                  <a:lnTo>
                    <a:pt x="71419" y="139947"/>
                  </a:lnTo>
                  <a:lnTo>
                    <a:pt x="100938" y="139947"/>
                  </a:lnTo>
                  <a:lnTo>
                    <a:pt x="100938" y="146611"/>
                  </a:lnTo>
                  <a:lnTo>
                    <a:pt x="107604" y="143755"/>
                  </a:lnTo>
                  <a:lnTo>
                    <a:pt x="111413" y="146611"/>
                  </a:lnTo>
                  <a:lnTo>
                    <a:pt x="115222" y="154227"/>
                  </a:lnTo>
                  <a:lnTo>
                    <a:pt x="121888" y="154227"/>
                  </a:lnTo>
                  <a:lnTo>
                    <a:pt x="124745" y="150419"/>
                  </a:lnTo>
                  <a:lnTo>
                    <a:pt x="138076" y="150419"/>
                  </a:lnTo>
                  <a:lnTo>
                    <a:pt x="141885" y="154227"/>
                  </a:lnTo>
                  <a:lnTo>
                    <a:pt x="141885" y="157083"/>
                  </a:lnTo>
                  <a:lnTo>
                    <a:pt x="138076" y="160892"/>
                  </a:lnTo>
                  <a:lnTo>
                    <a:pt x="131411" y="164700"/>
                  </a:lnTo>
                  <a:lnTo>
                    <a:pt x="128554" y="167556"/>
                  </a:lnTo>
                  <a:lnTo>
                    <a:pt x="115222" y="167556"/>
                  </a:lnTo>
                  <a:lnTo>
                    <a:pt x="104748" y="164700"/>
                  </a:lnTo>
                  <a:lnTo>
                    <a:pt x="100938" y="157083"/>
                  </a:lnTo>
                  <a:lnTo>
                    <a:pt x="94273" y="154227"/>
                  </a:lnTo>
                  <a:lnTo>
                    <a:pt x="91416" y="150419"/>
                  </a:lnTo>
                  <a:lnTo>
                    <a:pt x="87607" y="154227"/>
                  </a:lnTo>
                  <a:lnTo>
                    <a:pt x="84750" y="160892"/>
                  </a:lnTo>
                  <a:lnTo>
                    <a:pt x="71419" y="160892"/>
                  </a:lnTo>
                  <a:lnTo>
                    <a:pt x="67610" y="164700"/>
                  </a:lnTo>
                  <a:lnTo>
                    <a:pt x="60944" y="164700"/>
                  </a:lnTo>
                  <a:lnTo>
                    <a:pt x="60944" y="171364"/>
                  </a:lnTo>
                  <a:lnTo>
                    <a:pt x="20950" y="171364"/>
                  </a:lnTo>
                  <a:lnTo>
                    <a:pt x="20950" y="185644"/>
                  </a:lnTo>
                  <a:lnTo>
                    <a:pt x="17140" y="188500"/>
                  </a:lnTo>
                  <a:lnTo>
                    <a:pt x="17140" y="196116"/>
                  </a:lnTo>
                  <a:lnTo>
                    <a:pt x="20950" y="198972"/>
                  </a:lnTo>
                  <a:lnTo>
                    <a:pt x="23806" y="206588"/>
                  </a:lnTo>
                  <a:lnTo>
                    <a:pt x="27615" y="209445"/>
                  </a:lnTo>
                  <a:lnTo>
                    <a:pt x="34281" y="213253"/>
                  </a:lnTo>
                  <a:lnTo>
                    <a:pt x="37137" y="213253"/>
                  </a:lnTo>
                  <a:lnTo>
                    <a:pt x="40947" y="209445"/>
                  </a:lnTo>
                  <a:lnTo>
                    <a:pt x="43803" y="209445"/>
                  </a:lnTo>
                  <a:lnTo>
                    <a:pt x="50469" y="202780"/>
                  </a:lnTo>
                  <a:lnTo>
                    <a:pt x="71419" y="202780"/>
                  </a:lnTo>
                  <a:lnTo>
                    <a:pt x="87607" y="188500"/>
                  </a:lnTo>
                  <a:lnTo>
                    <a:pt x="164739" y="192308"/>
                  </a:lnTo>
                  <a:lnTo>
                    <a:pt x="164739" y="196116"/>
                  </a:lnTo>
                  <a:lnTo>
                    <a:pt x="168549" y="202780"/>
                  </a:lnTo>
                  <a:lnTo>
                    <a:pt x="179023" y="202780"/>
                  </a:lnTo>
                  <a:lnTo>
                    <a:pt x="181880" y="198972"/>
                  </a:lnTo>
                  <a:lnTo>
                    <a:pt x="185689" y="202780"/>
                  </a:lnTo>
                  <a:lnTo>
                    <a:pt x="188546" y="209445"/>
                  </a:lnTo>
                  <a:lnTo>
                    <a:pt x="192355" y="213253"/>
                  </a:lnTo>
                  <a:lnTo>
                    <a:pt x="199020" y="213253"/>
                  </a:lnTo>
                  <a:lnTo>
                    <a:pt x="205686" y="209445"/>
                  </a:lnTo>
                  <a:lnTo>
                    <a:pt x="208543" y="206588"/>
                  </a:lnTo>
                  <a:lnTo>
                    <a:pt x="232349" y="206588"/>
                  </a:lnTo>
                  <a:lnTo>
                    <a:pt x="232349" y="167556"/>
                  </a:lnTo>
                  <a:lnTo>
                    <a:pt x="229492" y="160892"/>
                  </a:lnTo>
                  <a:close/>
                </a:path>
              </a:pathLst>
            </a:custGeom>
            <a:solidFill>
              <a:srgbClr val="AFABAB"/>
            </a:solidFill>
            <a:ln w="9518" cap="flat">
              <a:noFill/>
              <a:prstDash val="solid"/>
              <a:miter/>
            </a:ln>
          </p:spPr>
          <p:txBody>
            <a:bodyPr rtlCol="0" anchor="ctr"/>
            <a:lstStyle/>
            <a:p>
              <a:endParaRPr lang="en-US" noProof="0" dirty="0"/>
            </a:p>
          </p:txBody>
        </p:sp>
        <p:sp>
          <p:nvSpPr>
            <p:cNvPr id="6213" name="Serbest Form 6212">
              <a:extLst>
                <a:ext uri="{FF2B5EF4-FFF2-40B4-BE49-F238E27FC236}">
                  <a16:creationId xmlns:a16="http://schemas.microsoft.com/office/drawing/2014/main" id="{7B33F4AE-433D-6544-8536-5DF95E2B4163}"/>
                </a:ext>
              </a:extLst>
            </p:cNvPr>
            <p:cNvSpPr/>
            <p:nvPr/>
          </p:nvSpPr>
          <p:spPr>
            <a:xfrm>
              <a:off x="4993293" y="3172906"/>
              <a:ext cx="232348" cy="213252"/>
            </a:xfrm>
            <a:custGeom>
              <a:avLst/>
              <a:gdLst>
                <a:gd name="connsiteX0" fmla="*/ 225684 w 232348"/>
                <a:gd name="connsiteY0" fmla="*/ 157083 h 213252"/>
                <a:gd name="connsiteX1" fmla="*/ 221874 w 232348"/>
                <a:gd name="connsiteY1" fmla="*/ 157083 h 213252"/>
                <a:gd name="connsiteX2" fmla="*/ 221874 w 232348"/>
                <a:gd name="connsiteY2" fmla="*/ 160892 h 213252"/>
                <a:gd name="connsiteX3" fmla="*/ 215208 w 232348"/>
                <a:gd name="connsiteY3" fmla="*/ 160892 h 213252"/>
                <a:gd name="connsiteX4" fmla="*/ 212352 w 232348"/>
                <a:gd name="connsiteY4" fmla="*/ 157083 h 213252"/>
                <a:gd name="connsiteX5" fmla="*/ 212352 w 232348"/>
                <a:gd name="connsiteY5" fmla="*/ 143755 h 213252"/>
                <a:gd name="connsiteX6" fmla="*/ 215208 w 232348"/>
                <a:gd name="connsiteY6" fmla="*/ 139947 h 213252"/>
                <a:gd name="connsiteX7" fmla="*/ 215208 w 232348"/>
                <a:gd name="connsiteY7" fmla="*/ 129475 h 213252"/>
                <a:gd name="connsiteX8" fmla="*/ 208543 w 232348"/>
                <a:gd name="connsiteY8" fmla="*/ 122811 h 213252"/>
                <a:gd name="connsiteX9" fmla="*/ 208543 w 232348"/>
                <a:gd name="connsiteY9" fmla="*/ 119003 h 213252"/>
                <a:gd name="connsiteX10" fmla="*/ 201877 w 232348"/>
                <a:gd name="connsiteY10" fmla="*/ 108530 h 213252"/>
                <a:gd name="connsiteX11" fmla="*/ 201877 w 232348"/>
                <a:gd name="connsiteY11" fmla="*/ 94250 h 213252"/>
                <a:gd name="connsiteX12" fmla="*/ 195211 w 232348"/>
                <a:gd name="connsiteY12" fmla="*/ 80922 h 213252"/>
                <a:gd name="connsiteX13" fmla="*/ 179023 w 232348"/>
                <a:gd name="connsiteY13" fmla="*/ 77114 h 213252"/>
                <a:gd name="connsiteX14" fmla="*/ 179023 w 232348"/>
                <a:gd name="connsiteY14" fmla="*/ 62833 h 213252"/>
                <a:gd name="connsiteX15" fmla="*/ 175214 w 232348"/>
                <a:gd name="connsiteY15" fmla="*/ 59977 h 213252"/>
                <a:gd name="connsiteX16" fmla="*/ 164739 w 232348"/>
                <a:gd name="connsiteY16" fmla="*/ 59977 h 213252"/>
                <a:gd name="connsiteX17" fmla="*/ 164739 w 232348"/>
                <a:gd name="connsiteY17" fmla="*/ 41889 h 213252"/>
                <a:gd name="connsiteX18" fmla="*/ 161883 w 232348"/>
                <a:gd name="connsiteY18" fmla="*/ 35225 h 213252"/>
                <a:gd name="connsiteX19" fmla="*/ 161883 w 232348"/>
                <a:gd name="connsiteY19" fmla="*/ 31417 h 213252"/>
                <a:gd name="connsiteX20" fmla="*/ 158073 w 232348"/>
                <a:gd name="connsiteY20" fmla="*/ 28561 h 213252"/>
                <a:gd name="connsiteX21" fmla="*/ 148551 w 232348"/>
                <a:gd name="connsiteY21" fmla="*/ 28561 h 213252"/>
                <a:gd name="connsiteX22" fmla="*/ 141885 w 232348"/>
                <a:gd name="connsiteY22" fmla="*/ 31417 h 213252"/>
                <a:gd name="connsiteX23" fmla="*/ 138076 w 232348"/>
                <a:gd name="connsiteY23" fmla="*/ 24753 h 213252"/>
                <a:gd name="connsiteX24" fmla="*/ 131411 w 232348"/>
                <a:gd name="connsiteY24" fmla="*/ 18088 h 213252"/>
                <a:gd name="connsiteX25" fmla="*/ 128554 w 232348"/>
                <a:gd name="connsiteY25" fmla="*/ 11424 h 213252"/>
                <a:gd name="connsiteX26" fmla="*/ 124745 w 232348"/>
                <a:gd name="connsiteY26" fmla="*/ 11424 h 213252"/>
                <a:gd name="connsiteX27" fmla="*/ 118079 w 232348"/>
                <a:gd name="connsiteY27" fmla="*/ 7616 h 213252"/>
                <a:gd name="connsiteX28" fmla="*/ 104748 w 232348"/>
                <a:gd name="connsiteY28" fmla="*/ 7616 h 213252"/>
                <a:gd name="connsiteX29" fmla="*/ 91416 w 232348"/>
                <a:gd name="connsiteY29" fmla="*/ 0 h 213252"/>
                <a:gd name="connsiteX30" fmla="*/ 91416 w 232348"/>
                <a:gd name="connsiteY30" fmla="*/ 11424 h 213252"/>
                <a:gd name="connsiteX31" fmla="*/ 74275 w 232348"/>
                <a:gd name="connsiteY31" fmla="*/ 7616 h 213252"/>
                <a:gd name="connsiteX32" fmla="*/ 67610 w 232348"/>
                <a:gd name="connsiteY32" fmla="*/ 11424 h 213252"/>
                <a:gd name="connsiteX33" fmla="*/ 64753 w 232348"/>
                <a:gd name="connsiteY33" fmla="*/ 11424 h 213252"/>
                <a:gd name="connsiteX34" fmla="*/ 60944 w 232348"/>
                <a:gd name="connsiteY34" fmla="*/ 7616 h 213252"/>
                <a:gd name="connsiteX35" fmla="*/ 58087 w 232348"/>
                <a:gd name="connsiteY35" fmla="*/ 7616 h 213252"/>
                <a:gd name="connsiteX36" fmla="*/ 50469 w 232348"/>
                <a:gd name="connsiteY36" fmla="*/ 11424 h 213252"/>
                <a:gd name="connsiteX37" fmla="*/ 47613 w 232348"/>
                <a:gd name="connsiteY37" fmla="*/ 14280 h 213252"/>
                <a:gd name="connsiteX38" fmla="*/ 37137 w 232348"/>
                <a:gd name="connsiteY38" fmla="*/ 35225 h 213252"/>
                <a:gd name="connsiteX39" fmla="*/ 34281 w 232348"/>
                <a:gd name="connsiteY39" fmla="*/ 39033 h 213252"/>
                <a:gd name="connsiteX40" fmla="*/ 34281 w 232348"/>
                <a:gd name="connsiteY40" fmla="*/ 52361 h 213252"/>
                <a:gd name="connsiteX41" fmla="*/ 27615 w 232348"/>
                <a:gd name="connsiteY41" fmla="*/ 56169 h 213252"/>
                <a:gd name="connsiteX42" fmla="*/ 17140 w 232348"/>
                <a:gd name="connsiteY42" fmla="*/ 77114 h 213252"/>
                <a:gd name="connsiteX43" fmla="*/ 0 w 232348"/>
                <a:gd name="connsiteY43" fmla="*/ 94250 h 213252"/>
                <a:gd name="connsiteX44" fmla="*/ 3809 w 232348"/>
                <a:gd name="connsiteY44" fmla="*/ 98058 h 213252"/>
                <a:gd name="connsiteX45" fmla="*/ 7618 w 232348"/>
                <a:gd name="connsiteY45" fmla="*/ 98058 h 213252"/>
                <a:gd name="connsiteX46" fmla="*/ 10475 w 232348"/>
                <a:gd name="connsiteY46" fmla="*/ 101866 h 213252"/>
                <a:gd name="connsiteX47" fmla="*/ 14284 w 232348"/>
                <a:gd name="connsiteY47" fmla="*/ 108530 h 213252"/>
                <a:gd name="connsiteX48" fmla="*/ 14284 w 232348"/>
                <a:gd name="connsiteY48" fmla="*/ 119003 h 213252"/>
                <a:gd name="connsiteX49" fmla="*/ 23806 w 232348"/>
                <a:gd name="connsiteY49" fmla="*/ 129475 h 213252"/>
                <a:gd name="connsiteX50" fmla="*/ 23806 w 232348"/>
                <a:gd name="connsiteY50" fmla="*/ 143755 h 213252"/>
                <a:gd name="connsiteX51" fmla="*/ 27615 w 232348"/>
                <a:gd name="connsiteY51" fmla="*/ 146611 h 213252"/>
                <a:gd name="connsiteX52" fmla="*/ 71419 w 232348"/>
                <a:gd name="connsiteY52" fmla="*/ 146611 h 213252"/>
                <a:gd name="connsiteX53" fmla="*/ 71419 w 232348"/>
                <a:gd name="connsiteY53" fmla="*/ 139947 h 213252"/>
                <a:gd name="connsiteX54" fmla="*/ 100938 w 232348"/>
                <a:gd name="connsiteY54" fmla="*/ 139947 h 213252"/>
                <a:gd name="connsiteX55" fmla="*/ 100938 w 232348"/>
                <a:gd name="connsiteY55" fmla="*/ 146611 h 213252"/>
                <a:gd name="connsiteX56" fmla="*/ 107604 w 232348"/>
                <a:gd name="connsiteY56" fmla="*/ 143755 h 213252"/>
                <a:gd name="connsiteX57" fmla="*/ 111413 w 232348"/>
                <a:gd name="connsiteY57" fmla="*/ 146611 h 213252"/>
                <a:gd name="connsiteX58" fmla="*/ 115222 w 232348"/>
                <a:gd name="connsiteY58" fmla="*/ 154227 h 213252"/>
                <a:gd name="connsiteX59" fmla="*/ 121888 w 232348"/>
                <a:gd name="connsiteY59" fmla="*/ 154227 h 213252"/>
                <a:gd name="connsiteX60" fmla="*/ 124745 w 232348"/>
                <a:gd name="connsiteY60" fmla="*/ 150419 h 213252"/>
                <a:gd name="connsiteX61" fmla="*/ 138076 w 232348"/>
                <a:gd name="connsiteY61" fmla="*/ 150419 h 213252"/>
                <a:gd name="connsiteX62" fmla="*/ 141885 w 232348"/>
                <a:gd name="connsiteY62" fmla="*/ 154227 h 213252"/>
                <a:gd name="connsiteX63" fmla="*/ 141885 w 232348"/>
                <a:gd name="connsiteY63" fmla="*/ 157083 h 213252"/>
                <a:gd name="connsiteX64" fmla="*/ 138076 w 232348"/>
                <a:gd name="connsiteY64" fmla="*/ 160892 h 213252"/>
                <a:gd name="connsiteX65" fmla="*/ 131411 w 232348"/>
                <a:gd name="connsiteY65" fmla="*/ 164700 h 213252"/>
                <a:gd name="connsiteX66" fmla="*/ 128554 w 232348"/>
                <a:gd name="connsiteY66" fmla="*/ 167556 h 213252"/>
                <a:gd name="connsiteX67" fmla="*/ 115222 w 232348"/>
                <a:gd name="connsiteY67" fmla="*/ 167556 h 213252"/>
                <a:gd name="connsiteX68" fmla="*/ 104748 w 232348"/>
                <a:gd name="connsiteY68" fmla="*/ 164700 h 213252"/>
                <a:gd name="connsiteX69" fmla="*/ 100938 w 232348"/>
                <a:gd name="connsiteY69" fmla="*/ 157083 h 213252"/>
                <a:gd name="connsiteX70" fmla="*/ 94273 w 232348"/>
                <a:gd name="connsiteY70" fmla="*/ 154227 h 213252"/>
                <a:gd name="connsiteX71" fmla="*/ 91416 w 232348"/>
                <a:gd name="connsiteY71" fmla="*/ 150419 h 213252"/>
                <a:gd name="connsiteX72" fmla="*/ 87607 w 232348"/>
                <a:gd name="connsiteY72" fmla="*/ 154227 h 213252"/>
                <a:gd name="connsiteX73" fmla="*/ 84750 w 232348"/>
                <a:gd name="connsiteY73" fmla="*/ 160892 h 213252"/>
                <a:gd name="connsiteX74" fmla="*/ 71419 w 232348"/>
                <a:gd name="connsiteY74" fmla="*/ 160892 h 213252"/>
                <a:gd name="connsiteX75" fmla="*/ 67610 w 232348"/>
                <a:gd name="connsiteY75" fmla="*/ 164700 h 213252"/>
                <a:gd name="connsiteX76" fmla="*/ 60944 w 232348"/>
                <a:gd name="connsiteY76" fmla="*/ 164700 h 213252"/>
                <a:gd name="connsiteX77" fmla="*/ 60944 w 232348"/>
                <a:gd name="connsiteY77" fmla="*/ 171364 h 213252"/>
                <a:gd name="connsiteX78" fmla="*/ 20950 w 232348"/>
                <a:gd name="connsiteY78" fmla="*/ 171364 h 213252"/>
                <a:gd name="connsiteX79" fmla="*/ 20950 w 232348"/>
                <a:gd name="connsiteY79" fmla="*/ 185644 h 213252"/>
                <a:gd name="connsiteX80" fmla="*/ 17140 w 232348"/>
                <a:gd name="connsiteY80" fmla="*/ 188500 h 213252"/>
                <a:gd name="connsiteX81" fmla="*/ 17140 w 232348"/>
                <a:gd name="connsiteY81" fmla="*/ 196116 h 213252"/>
                <a:gd name="connsiteX82" fmla="*/ 20950 w 232348"/>
                <a:gd name="connsiteY82" fmla="*/ 198972 h 213252"/>
                <a:gd name="connsiteX83" fmla="*/ 23806 w 232348"/>
                <a:gd name="connsiteY83" fmla="*/ 206588 h 213252"/>
                <a:gd name="connsiteX84" fmla="*/ 27615 w 232348"/>
                <a:gd name="connsiteY84" fmla="*/ 209445 h 213252"/>
                <a:gd name="connsiteX85" fmla="*/ 34281 w 232348"/>
                <a:gd name="connsiteY85" fmla="*/ 213253 h 213252"/>
                <a:gd name="connsiteX86" fmla="*/ 37137 w 232348"/>
                <a:gd name="connsiteY86" fmla="*/ 213253 h 213252"/>
                <a:gd name="connsiteX87" fmla="*/ 40947 w 232348"/>
                <a:gd name="connsiteY87" fmla="*/ 209445 h 213252"/>
                <a:gd name="connsiteX88" fmla="*/ 43803 w 232348"/>
                <a:gd name="connsiteY88" fmla="*/ 209445 h 213252"/>
                <a:gd name="connsiteX89" fmla="*/ 50469 w 232348"/>
                <a:gd name="connsiteY89" fmla="*/ 202780 h 213252"/>
                <a:gd name="connsiteX90" fmla="*/ 71419 w 232348"/>
                <a:gd name="connsiteY90" fmla="*/ 202780 h 213252"/>
                <a:gd name="connsiteX91" fmla="*/ 87607 w 232348"/>
                <a:gd name="connsiteY91" fmla="*/ 188500 h 213252"/>
                <a:gd name="connsiteX92" fmla="*/ 164739 w 232348"/>
                <a:gd name="connsiteY92" fmla="*/ 192308 h 213252"/>
                <a:gd name="connsiteX93" fmla="*/ 164739 w 232348"/>
                <a:gd name="connsiteY93" fmla="*/ 196116 h 213252"/>
                <a:gd name="connsiteX94" fmla="*/ 168549 w 232348"/>
                <a:gd name="connsiteY94" fmla="*/ 202780 h 213252"/>
                <a:gd name="connsiteX95" fmla="*/ 179023 w 232348"/>
                <a:gd name="connsiteY95" fmla="*/ 202780 h 213252"/>
                <a:gd name="connsiteX96" fmla="*/ 181880 w 232348"/>
                <a:gd name="connsiteY96" fmla="*/ 198972 h 213252"/>
                <a:gd name="connsiteX97" fmla="*/ 185689 w 232348"/>
                <a:gd name="connsiteY97" fmla="*/ 202780 h 213252"/>
                <a:gd name="connsiteX98" fmla="*/ 188546 w 232348"/>
                <a:gd name="connsiteY98" fmla="*/ 209445 h 213252"/>
                <a:gd name="connsiteX99" fmla="*/ 192355 w 232348"/>
                <a:gd name="connsiteY99" fmla="*/ 213253 h 213252"/>
                <a:gd name="connsiteX100" fmla="*/ 199020 w 232348"/>
                <a:gd name="connsiteY100" fmla="*/ 213253 h 213252"/>
                <a:gd name="connsiteX101" fmla="*/ 205686 w 232348"/>
                <a:gd name="connsiteY101" fmla="*/ 209445 h 213252"/>
                <a:gd name="connsiteX102" fmla="*/ 208543 w 232348"/>
                <a:gd name="connsiteY102" fmla="*/ 206588 h 213252"/>
                <a:gd name="connsiteX103" fmla="*/ 232349 w 232348"/>
                <a:gd name="connsiteY103" fmla="*/ 206588 h 213252"/>
                <a:gd name="connsiteX104" fmla="*/ 232349 w 232348"/>
                <a:gd name="connsiteY104" fmla="*/ 167556 h 213252"/>
                <a:gd name="connsiteX105" fmla="*/ 229492 w 232348"/>
                <a:gd name="connsiteY105" fmla="*/ 160892 h 21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348" h="213252">
                  <a:moveTo>
                    <a:pt x="225684" y="157083"/>
                  </a:moveTo>
                  <a:lnTo>
                    <a:pt x="221874" y="157083"/>
                  </a:lnTo>
                  <a:lnTo>
                    <a:pt x="221874" y="160892"/>
                  </a:lnTo>
                  <a:lnTo>
                    <a:pt x="215208" y="160892"/>
                  </a:lnTo>
                  <a:lnTo>
                    <a:pt x="212352" y="157083"/>
                  </a:lnTo>
                  <a:lnTo>
                    <a:pt x="212352" y="143755"/>
                  </a:lnTo>
                  <a:lnTo>
                    <a:pt x="215208" y="139947"/>
                  </a:lnTo>
                  <a:lnTo>
                    <a:pt x="215208" y="129475"/>
                  </a:lnTo>
                  <a:lnTo>
                    <a:pt x="208543" y="122811"/>
                  </a:lnTo>
                  <a:lnTo>
                    <a:pt x="208543" y="119003"/>
                  </a:lnTo>
                  <a:lnTo>
                    <a:pt x="201877" y="108530"/>
                  </a:lnTo>
                  <a:lnTo>
                    <a:pt x="201877" y="94250"/>
                  </a:lnTo>
                  <a:lnTo>
                    <a:pt x="195211" y="80922"/>
                  </a:lnTo>
                  <a:lnTo>
                    <a:pt x="179023" y="77114"/>
                  </a:lnTo>
                  <a:lnTo>
                    <a:pt x="179023" y="62833"/>
                  </a:lnTo>
                  <a:lnTo>
                    <a:pt x="175214" y="59977"/>
                  </a:lnTo>
                  <a:lnTo>
                    <a:pt x="164739" y="59977"/>
                  </a:lnTo>
                  <a:lnTo>
                    <a:pt x="164739" y="41889"/>
                  </a:lnTo>
                  <a:lnTo>
                    <a:pt x="161883" y="35225"/>
                  </a:lnTo>
                  <a:lnTo>
                    <a:pt x="161883" y="31417"/>
                  </a:lnTo>
                  <a:lnTo>
                    <a:pt x="158073" y="28561"/>
                  </a:lnTo>
                  <a:lnTo>
                    <a:pt x="148551" y="28561"/>
                  </a:lnTo>
                  <a:lnTo>
                    <a:pt x="141885" y="31417"/>
                  </a:lnTo>
                  <a:lnTo>
                    <a:pt x="138076" y="24753"/>
                  </a:lnTo>
                  <a:lnTo>
                    <a:pt x="131411" y="18088"/>
                  </a:lnTo>
                  <a:lnTo>
                    <a:pt x="128554" y="11424"/>
                  </a:lnTo>
                  <a:lnTo>
                    <a:pt x="124745" y="11424"/>
                  </a:lnTo>
                  <a:lnTo>
                    <a:pt x="118079" y="7616"/>
                  </a:lnTo>
                  <a:lnTo>
                    <a:pt x="104748" y="7616"/>
                  </a:lnTo>
                  <a:lnTo>
                    <a:pt x="91416" y="0"/>
                  </a:lnTo>
                  <a:lnTo>
                    <a:pt x="91416" y="11424"/>
                  </a:lnTo>
                  <a:lnTo>
                    <a:pt x="74275" y="7616"/>
                  </a:lnTo>
                  <a:lnTo>
                    <a:pt x="67610" y="11424"/>
                  </a:lnTo>
                  <a:lnTo>
                    <a:pt x="64753" y="11424"/>
                  </a:lnTo>
                  <a:lnTo>
                    <a:pt x="60944" y="7616"/>
                  </a:lnTo>
                  <a:lnTo>
                    <a:pt x="58087" y="7616"/>
                  </a:lnTo>
                  <a:lnTo>
                    <a:pt x="50469" y="11424"/>
                  </a:lnTo>
                  <a:lnTo>
                    <a:pt x="47613" y="14280"/>
                  </a:lnTo>
                  <a:lnTo>
                    <a:pt x="37137" y="35225"/>
                  </a:lnTo>
                  <a:lnTo>
                    <a:pt x="34281" y="39033"/>
                  </a:lnTo>
                  <a:lnTo>
                    <a:pt x="34281" y="52361"/>
                  </a:lnTo>
                  <a:lnTo>
                    <a:pt x="27615" y="56169"/>
                  </a:lnTo>
                  <a:lnTo>
                    <a:pt x="17140" y="77114"/>
                  </a:lnTo>
                  <a:lnTo>
                    <a:pt x="0" y="94250"/>
                  </a:lnTo>
                  <a:lnTo>
                    <a:pt x="3809" y="98058"/>
                  </a:lnTo>
                  <a:lnTo>
                    <a:pt x="7618" y="98058"/>
                  </a:lnTo>
                  <a:lnTo>
                    <a:pt x="10475" y="101866"/>
                  </a:lnTo>
                  <a:lnTo>
                    <a:pt x="14284" y="108530"/>
                  </a:lnTo>
                  <a:lnTo>
                    <a:pt x="14284" y="119003"/>
                  </a:lnTo>
                  <a:lnTo>
                    <a:pt x="23806" y="129475"/>
                  </a:lnTo>
                  <a:lnTo>
                    <a:pt x="23806" y="143755"/>
                  </a:lnTo>
                  <a:lnTo>
                    <a:pt x="27615" y="146611"/>
                  </a:lnTo>
                  <a:lnTo>
                    <a:pt x="71419" y="146611"/>
                  </a:lnTo>
                  <a:lnTo>
                    <a:pt x="71419" y="139947"/>
                  </a:lnTo>
                  <a:lnTo>
                    <a:pt x="100938" y="139947"/>
                  </a:lnTo>
                  <a:lnTo>
                    <a:pt x="100938" y="146611"/>
                  </a:lnTo>
                  <a:lnTo>
                    <a:pt x="107604" y="143755"/>
                  </a:lnTo>
                  <a:lnTo>
                    <a:pt x="111413" y="146611"/>
                  </a:lnTo>
                  <a:lnTo>
                    <a:pt x="115222" y="154227"/>
                  </a:lnTo>
                  <a:lnTo>
                    <a:pt x="121888" y="154227"/>
                  </a:lnTo>
                  <a:lnTo>
                    <a:pt x="124745" y="150419"/>
                  </a:lnTo>
                  <a:lnTo>
                    <a:pt x="138076" y="150419"/>
                  </a:lnTo>
                  <a:lnTo>
                    <a:pt x="141885" y="154227"/>
                  </a:lnTo>
                  <a:lnTo>
                    <a:pt x="141885" y="157083"/>
                  </a:lnTo>
                  <a:lnTo>
                    <a:pt x="138076" y="160892"/>
                  </a:lnTo>
                  <a:lnTo>
                    <a:pt x="131411" y="164700"/>
                  </a:lnTo>
                  <a:lnTo>
                    <a:pt x="128554" y="167556"/>
                  </a:lnTo>
                  <a:lnTo>
                    <a:pt x="115222" y="167556"/>
                  </a:lnTo>
                  <a:lnTo>
                    <a:pt x="104748" y="164700"/>
                  </a:lnTo>
                  <a:lnTo>
                    <a:pt x="100938" y="157083"/>
                  </a:lnTo>
                  <a:lnTo>
                    <a:pt x="94273" y="154227"/>
                  </a:lnTo>
                  <a:lnTo>
                    <a:pt x="91416" y="150419"/>
                  </a:lnTo>
                  <a:lnTo>
                    <a:pt x="87607" y="154227"/>
                  </a:lnTo>
                  <a:lnTo>
                    <a:pt x="84750" y="160892"/>
                  </a:lnTo>
                  <a:lnTo>
                    <a:pt x="71419" y="160892"/>
                  </a:lnTo>
                  <a:lnTo>
                    <a:pt x="67610" y="164700"/>
                  </a:lnTo>
                  <a:lnTo>
                    <a:pt x="60944" y="164700"/>
                  </a:lnTo>
                  <a:lnTo>
                    <a:pt x="60944" y="171364"/>
                  </a:lnTo>
                  <a:lnTo>
                    <a:pt x="20950" y="171364"/>
                  </a:lnTo>
                  <a:lnTo>
                    <a:pt x="20950" y="185644"/>
                  </a:lnTo>
                  <a:lnTo>
                    <a:pt x="17140" y="188500"/>
                  </a:lnTo>
                  <a:lnTo>
                    <a:pt x="17140" y="196116"/>
                  </a:lnTo>
                  <a:lnTo>
                    <a:pt x="20950" y="198972"/>
                  </a:lnTo>
                  <a:lnTo>
                    <a:pt x="23806" y="206588"/>
                  </a:lnTo>
                  <a:lnTo>
                    <a:pt x="27615" y="209445"/>
                  </a:lnTo>
                  <a:lnTo>
                    <a:pt x="34281" y="213253"/>
                  </a:lnTo>
                  <a:lnTo>
                    <a:pt x="37137" y="213253"/>
                  </a:lnTo>
                  <a:lnTo>
                    <a:pt x="40947" y="209445"/>
                  </a:lnTo>
                  <a:lnTo>
                    <a:pt x="43803" y="209445"/>
                  </a:lnTo>
                  <a:lnTo>
                    <a:pt x="50469" y="202780"/>
                  </a:lnTo>
                  <a:lnTo>
                    <a:pt x="71419" y="202780"/>
                  </a:lnTo>
                  <a:lnTo>
                    <a:pt x="87607" y="188500"/>
                  </a:lnTo>
                  <a:lnTo>
                    <a:pt x="164739" y="192308"/>
                  </a:lnTo>
                  <a:lnTo>
                    <a:pt x="164739" y="196116"/>
                  </a:lnTo>
                  <a:lnTo>
                    <a:pt x="168549" y="202780"/>
                  </a:lnTo>
                  <a:lnTo>
                    <a:pt x="179023" y="202780"/>
                  </a:lnTo>
                  <a:lnTo>
                    <a:pt x="181880" y="198972"/>
                  </a:lnTo>
                  <a:lnTo>
                    <a:pt x="185689" y="202780"/>
                  </a:lnTo>
                  <a:lnTo>
                    <a:pt x="188546" y="209445"/>
                  </a:lnTo>
                  <a:lnTo>
                    <a:pt x="192355" y="213253"/>
                  </a:lnTo>
                  <a:lnTo>
                    <a:pt x="199020" y="213253"/>
                  </a:lnTo>
                  <a:lnTo>
                    <a:pt x="205686" y="209445"/>
                  </a:lnTo>
                  <a:lnTo>
                    <a:pt x="208543" y="206588"/>
                  </a:lnTo>
                  <a:lnTo>
                    <a:pt x="232349" y="206588"/>
                  </a:lnTo>
                  <a:lnTo>
                    <a:pt x="232349" y="167556"/>
                  </a:lnTo>
                  <a:lnTo>
                    <a:pt x="229492" y="160892"/>
                  </a:lnTo>
                  <a:close/>
                </a:path>
              </a:pathLst>
            </a:custGeom>
            <a:noFill/>
            <a:ln w="2379" cap="flat">
              <a:solidFill>
                <a:srgbClr val="FFFFFF"/>
              </a:solidFill>
              <a:prstDash val="solid"/>
              <a:round/>
            </a:ln>
          </p:spPr>
          <p:txBody>
            <a:bodyPr rtlCol="0" anchor="ctr"/>
            <a:lstStyle/>
            <a:p>
              <a:endParaRPr lang="en-US" noProof="0" dirty="0"/>
            </a:p>
          </p:txBody>
        </p:sp>
        <p:sp>
          <p:nvSpPr>
            <p:cNvPr id="6214" name="Serbest Form 6213">
              <a:extLst>
                <a:ext uri="{FF2B5EF4-FFF2-40B4-BE49-F238E27FC236}">
                  <a16:creationId xmlns:a16="http://schemas.microsoft.com/office/drawing/2014/main" id="{E5A2D4BE-F9F2-0E41-B315-57450CCF7397}"/>
                </a:ext>
              </a:extLst>
            </p:cNvPr>
            <p:cNvSpPr/>
            <p:nvPr/>
          </p:nvSpPr>
          <p:spPr>
            <a:xfrm>
              <a:off x="6927314" y="2457938"/>
              <a:ext cx="812269" cy="734960"/>
            </a:xfrm>
            <a:custGeom>
              <a:avLst/>
              <a:gdLst>
                <a:gd name="connsiteX0" fmla="*/ 799891 w 812269"/>
                <a:gd name="connsiteY0" fmla="*/ 455066 h 734960"/>
                <a:gd name="connsiteX1" fmla="*/ 799891 w 812269"/>
                <a:gd name="connsiteY1" fmla="*/ 448402 h 734960"/>
                <a:gd name="connsiteX2" fmla="*/ 796082 w 812269"/>
                <a:gd name="connsiteY2" fmla="*/ 444594 h 734960"/>
                <a:gd name="connsiteX3" fmla="*/ 773228 w 812269"/>
                <a:gd name="connsiteY3" fmla="*/ 441738 h 734960"/>
                <a:gd name="connsiteX4" fmla="*/ 720854 w 812269"/>
                <a:gd name="connsiteY4" fmla="*/ 435074 h 734960"/>
                <a:gd name="connsiteX5" fmla="*/ 701809 w 812269"/>
                <a:gd name="connsiteY5" fmla="*/ 431265 h 734960"/>
                <a:gd name="connsiteX6" fmla="*/ 691335 w 812269"/>
                <a:gd name="connsiteY6" fmla="*/ 431265 h 734960"/>
                <a:gd name="connsiteX7" fmla="*/ 688477 w 812269"/>
                <a:gd name="connsiteY7" fmla="*/ 424601 h 734960"/>
                <a:gd name="connsiteX8" fmla="*/ 681812 w 812269"/>
                <a:gd name="connsiteY8" fmla="*/ 420793 h 734960"/>
                <a:gd name="connsiteX9" fmla="*/ 678003 w 812269"/>
                <a:gd name="connsiteY9" fmla="*/ 414129 h 734960"/>
                <a:gd name="connsiteX10" fmla="*/ 665624 w 812269"/>
                <a:gd name="connsiteY10" fmla="*/ 399849 h 734960"/>
                <a:gd name="connsiteX11" fmla="*/ 658958 w 812269"/>
                <a:gd name="connsiteY11" fmla="*/ 386521 h 734960"/>
                <a:gd name="connsiteX12" fmla="*/ 648483 w 812269"/>
                <a:gd name="connsiteY12" fmla="*/ 376048 h 734960"/>
                <a:gd name="connsiteX13" fmla="*/ 648483 w 812269"/>
                <a:gd name="connsiteY13" fmla="*/ 369384 h 734960"/>
                <a:gd name="connsiteX14" fmla="*/ 645626 w 812269"/>
                <a:gd name="connsiteY14" fmla="*/ 365576 h 734960"/>
                <a:gd name="connsiteX15" fmla="*/ 645626 w 812269"/>
                <a:gd name="connsiteY15" fmla="*/ 355104 h 734960"/>
                <a:gd name="connsiteX16" fmla="*/ 641817 w 812269"/>
                <a:gd name="connsiteY16" fmla="*/ 358912 h 734960"/>
                <a:gd name="connsiteX17" fmla="*/ 636104 w 812269"/>
                <a:gd name="connsiteY17" fmla="*/ 352248 h 734960"/>
                <a:gd name="connsiteX18" fmla="*/ 625629 w 812269"/>
                <a:gd name="connsiteY18" fmla="*/ 352248 h 734960"/>
                <a:gd name="connsiteX19" fmla="*/ 622772 w 812269"/>
                <a:gd name="connsiteY19" fmla="*/ 344632 h 734960"/>
                <a:gd name="connsiteX20" fmla="*/ 618963 w 812269"/>
                <a:gd name="connsiteY20" fmla="*/ 341776 h 734960"/>
                <a:gd name="connsiteX21" fmla="*/ 616107 w 812269"/>
                <a:gd name="connsiteY21" fmla="*/ 334159 h 734960"/>
                <a:gd name="connsiteX22" fmla="*/ 613250 w 812269"/>
                <a:gd name="connsiteY22" fmla="*/ 324639 h 734960"/>
                <a:gd name="connsiteX23" fmla="*/ 609441 w 812269"/>
                <a:gd name="connsiteY23" fmla="*/ 317023 h 734960"/>
                <a:gd name="connsiteX24" fmla="*/ 609441 w 812269"/>
                <a:gd name="connsiteY24" fmla="*/ 310359 h 734960"/>
                <a:gd name="connsiteX25" fmla="*/ 606584 w 812269"/>
                <a:gd name="connsiteY25" fmla="*/ 307503 h 734960"/>
                <a:gd name="connsiteX26" fmla="*/ 599918 w 812269"/>
                <a:gd name="connsiteY26" fmla="*/ 303695 h 734960"/>
                <a:gd name="connsiteX27" fmla="*/ 593252 w 812269"/>
                <a:gd name="connsiteY27" fmla="*/ 297031 h 734960"/>
                <a:gd name="connsiteX28" fmla="*/ 586587 w 812269"/>
                <a:gd name="connsiteY28" fmla="*/ 293222 h 734960"/>
                <a:gd name="connsiteX29" fmla="*/ 583730 w 812269"/>
                <a:gd name="connsiteY29" fmla="*/ 286558 h 734960"/>
                <a:gd name="connsiteX30" fmla="*/ 583730 w 812269"/>
                <a:gd name="connsiteY30" fmla="*/ 265614 h 734960"/>
                <a:gd name="connsiteX31" fmla="*/ 579921 w 812269"/>
                <a:gd name="connsiteY31" fmla="*/ 258950 h 734960"/>
                <a:gd name="connsiteX32" fmla="*/ 579921 w 812269"/>
                <a:gd name="connsiteY32" fmla="*/ 251334 h 734960"/>
                <a:gd name="connsiteX33" fmla="*/ 573255 w 812269"/>
                <a:gd name="connsiteY33" fmla="*/ 244669 h 734960"/>
                <a:gd name="connsiteX34" fmla="*/ 547544 w 812269"/>
                <a:gd name="connsiteY34" fmla="*/ 231341 h 734960"/>
                <a:gd name="connsiteX35" fmla="*/ 543736 w 812269"/>
                <a:gd name="connsiteY35" fmla="*/ 227533 h 734960"/>
                <a:gd name="connsiteX36" fmla="*/ 540878 w 812269"/>
                <a:gd name="connsiteY36" fmla="*/ 220869 h 734960"/>
                <a:gd name="connsiteX37" fmla="*/ 540878 w 812269"/>
                <a:gd name="connsiteY37" fmla="*/ 206589 h 734960"/>
                <a:gd name="connsiteX38" fmla="*/ 531356 w 812269"/>
                <a:gd name="connsiteY38" fmla="*/ 197068 h 734960"/>
                <a:gd name="connsiteX39" fmla="*/ 527547 w 812269"/>
                <a:gd name="connsiteY39" fmla="*/ 189452 h 734960"/>
                <a:gd name="connsiteX40" fmla="*/ 524691 w 812269"/>
                <a:gd name="connsiteY40" fmla="*/ 186596 h 734960"/>
                <a:gd name="connsiteX41" fmla="*/ 524691 w 812269"/>
                <a:gd name="connsiteY41" fmla="*/ 172316 h 734960"/>
                <a:gd name="connsiteX42" fmla="*/ 520881 w 812269"/>
                <a:gd name="connsiteY42" fmla="*/ 172316 h 734960"/>
                <a:gd name="connsiteX43" fmla="*/ 518025 w 812269"/>
                <a:gd name="connsiteY43" fmla="*/ 169460 h 734960"/>
                <a:gd name="connsiteX44" fmla="*/ 481839 w 812269"/>
                <a:gd name="connsiteY44" fmla="*/ 169460 h 734960"/>
                <a:gd name="connsiteX45" fmla="*/ 478982 w 812269"/>
                <a:gd name="connsiteY45" fmla="*/ 165652 h 734960"/>
                <a:gd name="connsiteX46" fmla="*/ 478982 w 812269"/>
                <a:gd name="connsiteY46" fmla="*/ 144707 h 734960"/>
                <a:gd name="connsiteX47" fmla="*/ 465651 w 812269"/>
                <a:gd name="connsiteY47" fmla="*/ 141851 h 734960"/>
                <a:gd name="connsiteX48" fmla="*/ 438988 w 812269"/>
                <a:gd name="connsiteY48" fmla="*/ 141851 h 734960"/>
                <a:gd name="connsiteX49" fmla="*/ 409468 w 812269"/>
                <a:gd name="connsiteY49" fmla="*/ 138043 h 734960"/>
                <a:gd name="connsiteX50" fmla="*/ 373283 w 812269"/>
                <a:gd name="connsiteY50" fmla="*/ 138043 h 734960"/>
                <a:gd name="connsiteX51" fmla="*/ 268535 w 812269"/>
                <a:gd name="connsiteY51" fmla="*/ 55217 h 734960"/>
                <a:gd name="connsiteX52" fmla="*/ 262822 w 812269"/>
                <a:gd name="connsiteY52" fmla="*/ 51409 h 734960"/>
                <a:gd name="connsiteX53" fmla="*/ 259012 w 812269"/>
                <a:gd name="connsiteY53" fmla="*/ 48553 h 734960"/>
                <a:gd name="connsiteX54" fmla="*/ 233301 w 812269"/>
                <a:gd name="connsiteY54" fmla="*/ 34273 h 734960"/>
                <a:gd name="connsiteX55" fmla="*/ 226636 w 812269"/>
                <a:gd name="connsiteY55" fmla="*/ 27609 h 734960"/>
                <a:gd name="connsiteX56" fmla="*/ 219970 w 812269"/>
                <a:gd name="connsiteY56" fmla="*/ 23801 h 734960"/>
                <a:gd name="connsiteX57" fmla="*/ 203782 w 812269"/>
                <a:gd name="connsiteY57" fmla="*/ 6664 h 734960"/>
                <a:gd name="connsiteX58" fmla="*/ 167597 w 812269"/>
                <a:gd name="connsiteY58" fmla="*/ 6664 h 734960"/>
                <a:gd name="connsiteX59" fmla="*/ 160931 w 812269"/>
                <a:gd name="connsiteY59" fmla="*/ 0 h 734960"/>
                <a:gd name="connsiteX60" fmla="*/ 157121 w 812269"/>
                <a:gd name="connsiteY60" fmla="*/ 3808 h 734960"/>
                <a:gd name="connsiteX61" fmla="*/ 151408 w 812269"/>
                <a:gd name="connsiteY61" fmla="*/ 6664 h 734960"/>
                <a:gd name="connsiteX62" fmla="*/ 147599 w 812269"/>
                <a:gd name="connsiteY62" fmla="*/ 6664 h 734960"/>
                <a:gd name="connsiteX63" fmla="*/ 144742 w 812269"/>
                <a:gd name="connsiteY63" fmla="*/ 10472 h 734960"/>
                <a:gd name="connsiteX64" fmla="*/ 138076 w 812269"/>
                <a:gd name="connsiteY64" fmla="*/ 13328 h 734960"/>
                <a:gd name="connsiteX65" fmla="*/ 115223 w 812269"/>
                <a:gd name="connsiteY65" fmla="*/ 13328 h 734960"/>
                <a:gd name="connsiteX66" fmla="*/ 108557 w 812269"/>
                <a:gd name="connsiteY66" fmla="*/ 27609 h 734960"/>
                <a:gd name="connsiteX67" fmla="*/ 72371 w 812269"/>
                <a:gd name="connsiteY67" fmla="*/ 27609 h 734960"/>
                <a:gd name="connsiteX68" fmla="*/ 65706 w 812269"/>
                <a:gd name="connsiteY68" fmla="*/ 31417 h 734960"/>
                <a:gd name="connsiteX69" fmla="*/ 59040 w 812269"/>
                <a:gd name="connsiteY69" fmla="*/ 31417 h 734960"/>
                <a:gd name="connsiteX70" fmla="*/ 59040 w 812269"/>
                <a:gd name="connsiteY70" fmla="*/ 34273 h 734960"/>
                <a:gd name="connsiteX71" fmla="*/ 72371 w 812269"/>
                <a:gd name="connsiteY71" fmla="*/ 34273 h 734960"/>
                <a:gd name="connsiteX72" fmla="*/ 79037 w 812269"/>
                <a:gd name="connsiteY72" fmla="*/ 38081 h 734960"/>
                <a:gd name="connsiteX73" fmla="*/ 85703 w 812269"/>
                <a:gd name="connsiteY73" fmla="*/ 38081 h 734960"/>
                <a:gd name="connsiteX74" fmla="*/ 99034 w 812269"/>
                <a:gd name="connsiteY74" fmla="*/ 51409 h 734960"/>
                <a:gd name="connsiteX75" fmla="*/ 104748 w 812269"/>
                <a:gd name="connsiteY75" fmla="*/ 65689 h 734960"/>
                <a:gd name="connsiteX76" fmla="*/ 108557 w 812269"/>
                <a:gd name="connsiteY76" fmla="*/ 69498 h 734960"/>
                <a:gd name="connsiteX77" fmla="*/ 108557 w 812269"/>
                <a:gd name="connsiteY77" fmla="*/ 76162 h 734960"/>
                <a:gd name="connsiteX78" fmla="*/ 104748 w 812269"/>
                <a:gd name="connsiteY78" fmla="*/ 79018 h 734960"/>
                <a:gd name="connsiteX79" fmla="*/ 104748 w 812269"/>
                <a:gd name="connsiteY79" fmla="*/ 86634 h 734960"/>
                <a:gd name="connsiteX80" fmla="*/ 101891 w 812269"/>
                <a:gd name="connsiteY80" fmla="*/ 89490 h 734960"/>
                <a:gd name="connsiteX81" fmla="*/ 99034 w 812269"/>
                <a:gd name="connsiteY81" fmla="*/ 96154 h 734960"/>
                <a:gd name="connsiteX82" fmla="*/ 95225 w 812269"/>
                <a:gd name="connsiteY82" fmla="*/ 99962 h 734960"/>
                <a:gd name="connsiteX83" fmla="*/ 88559 w 812269"/>
                <a:gd name="connsiteY83" fmla="*/ 103770 h 734960"/>
                <a:gd name="connsiteX84" fmla="*/ 81894 w 812269"/>
                <a:gd name="connsiteY84" fmla="*/ 103770 h 734960"/>
                <a:gd name="connsiteX85" fmla="*/ 76180 w 812269"/>
                <a:gd name="connsiteY85" fmla="*/ 106626 h 734960"/>
                <a:gd name="connsiteX86" fmla="*/ 72371 w 812269"/>
                <a:gd name="connsiteY86" fmla="*/ 106626 h 734960"/>
                <a:gd name="connsiteX87" fmla="*/ 65706 w 812269"/>
                <a:gd name="connsiteY87" fmla="*/ 114243 h 734960"/>
                <a:gd name="connsiteX88" fmla="*/ 65706 w 812269"/>
                <a:gd name="connsiteY88" fmla="*/ 120907 h 734960"/>
                <a:gd name="connsiteX89" fmla="*/ 59040 w 812269"/>
                <a:gd name="connsiteY89" fmla="*/ 134235 h 734960"/>
                <a:gd name="connsiteX90" fmla="*/ 52374 w 812269"/>
                <a:gd name="connsiteY90" fmla="*/ 141851 h 734960"/>
                <a:gd name="connsiteX91" fmla="*/ 33329 w 812269"/>
                <a:gd name="connsiteY91" fmla="*/ 141851 h 734960"/>
                <a:gd name="connsiteX92" fmla="*/ 19998 w 812269"/>
                <a:gd name="connsiteY92" fmla="*/ 134235 h 734960"/>
                <a:gd name="connsiteX93" fmla="*/ 3809 w 812269"/>
                <a:gd name="connsiteY93" fmla="*/ 134235 h 734960"/>
                <a:gd name="connsiteX94" fmla="*/ 3809 w 812269"/>
                <a:gd name="connsiteY94" fmla="*/ 151371 h 734960"/>
                <a:gd name="connsiteX95" fmla="*/ 0 w 812269"/>
                <a:gd name="connsiteY95" fmla="*/ 176124 h 734960"/>
                <a:gd name="connsiteX96" fmla="*/ 0 w 812269"/>
                <a:gd name="connsiteY96" fmla="*/ 199924 h 734960"/>
                <a:gd name="connsiteX97" fmla="*/ 3809 w 812269"/>
                <a:gd name="connsiteY97" fmla="*/ 214205 h 734960"/>
                <a:gd name="connsiteX98" fmla="*/ 13332 w 812269"/>
                <a:gd name="connsiteY98" fmla="*/ 217061 h 734960"/>
                <a:gd name="connsiteX99" fmla="*/ 19998 w 812269"/>
                <a:gd name="connsiteY99" fmla="*/ 224677 h 734960"/>
                <a:gd name="connsiteX100" fmla="*/ 29520 w 812269"/>
                <a:gd name="connsiteY100" fmla="*/ 224677 h 734960"/>
                <a:gd name="connsiteX101" fmla="*/ 39995 w 812269"/>
                <a:gd name="connsiteY101" fmla="*/ 234197 h 734960"/>
                <a:gd name="connsiteX102" fmla="*/ 49517 w 812269"/>
                <a:gd name="connsiteY102" fmla="*/ 251334 h 734960"/>
                <a:gd name="connsiteX103" fmla="*/ 56183 w 812269"/>
                <a:gd name="connsiteY103" fmla="*/ 272278 h 734960"/>
                <a:gd name="connsiteX104" fmla="*/ 65706 w 812269"/>
                <a:gd name="connsiteY104" fmla="*/ 289414 h 734960"/>
                <a:gd name="connsiteX105" fmla="*/ 72371 w 812269"/>
                <a:gd name="connsiteY105" fmla="*/ 297031 h 734960"/>
                <a:gd name="connsiteX106" fmla="*/ 81894 w 812269"/>
                <a:gd name="connsiteY106" fmla="*/ 303695 h 734960"/>
                <a:gd name="connsiteX107" fmla="*/ 88559 w 812269"/>
                <a:gd name="connsiteY107" fmla="*/ 310359 h 734960"/>
                <a:gd name="connsiteX108" fmla="*/ 95225 w 812269"/>
                <a:gd name="connsiteY108" fmla="*/ 320831 h 734960"/>
                <a:gd name="connsiteX109" fmla="*/ 99034 w 812269"/>
                <a:gd name="connsiteY109" fmla="*/ 327495 h 734960"/>
                <a:gd name="connsiteX110" fmla="*/ 101891 w 812269"/>
                <a:gd name="connsiteY110" fmla="*/ 341776 h 734960"/>
                <a:gd name="connsiteX111" fmla="*/ 104748 w 812269"/>
                <a:gd name="connsiteY111" fmla="*/ 352248 h 734960"/>
                <a:gd name="connsiteX112" fmla="*/ 108557 w 812269"/>
                <a:gd name="connsiteY112" fmla="*/ 365576 h 734960"/>
                <a:gd name="connsiteX113" fmla="*/ 115223 w 812269"/>
                <a:gd name="connsiteY113" fmla="*/ 372240 h 734960"/>
                <a:gd name="connsiteX114" fmla="*/ 127602 w 812269"/>
                <a:gd name="connsiteY114" fmla="*/ 379856 h 734960"/>
                <a:gd name="connsiteX115" fmla="*/ 144742 w 812269"/>
                <a:gd name="connsiteY115" fmla="*/ 379856 h 734960"/>
                <a:gd name="connsiteX116" fmla="*/ 154265 w 812269"/>
                <a:gd name="connsiteY116" fmla="*/ 382713 h 734960"/>
                <a:gd name="connsiteX117" fmla="*/ 160931 w 812269"/>
                <a:gd name="connsiteY117" fmla="*/ 390329 h 734960"/>
                <a:gd name="connsiteX118" fmla="*/ 170453 w 812269"/>
                <a:gd name="connsiteY118" fmla="*/ 407465 h 734960"/>
                <a:gd name="connsiteX119" fmla="*/ 180928 w 812269"/>
                <a:gd name="connsiteY119" fmla="*/ 435074 h 734960"/>
                <a:gd name="connsiteX120" fmla="*/ 183784 w 812269"/>
                <a:gd name="connsiteY120" fmla="*/ 462682 h 734960"/>
                <a:gd name="connsiteX121" fmla="*/ 187594 w 812269"/>
                <a:gd name="connsiteY121" fmla="*/ 482675 h 734960"/>
                <a:gd name="connsiteX122" fmla="*/ 190450 w 812269"/>
                <a:gd name="connsiteY122" fmla="*/ 499811 h 734960"/>
                <a:gd name="connsiteX123" fmla="*/ 199973 w 812269"/>
                <a:gd name="connsiteY123" fmla="*/ 520756 h 734960"/>
                <a:gd name="connsiteX124" fmla="*/ 209495 w 812269"/>
                <a:gd name="connsiteY124" fmla="*/ 531228 h 734960"/>
                <a:gd name="connsiteX125" fmla="*/ 213304 w 812269"/>
                <a:gd name="connsiteY125" fmla="*/ 537892 h 734960"/>
                <a:gd name="connsiteX126" fmla="*/ 226636 w 812269"/>
                <a:gd name="connsiteY126" fmla="*/ 537892 h 734960"/>
                <a:gd name="connsiteX127" fmla="*/ 239967 w 812269"/>
                <a:gd name="connsiteY127" fmla="*/ 545508 h 734960"/>
                <a:gd name="connsiteX128" fmla="*/ 249490 w 812269"/>
                <a:gd name="connsiteY128" fmla="*/ 558837 h 734960"/>
                <a:gd name="connsiteX129" fmla="*/ 262822 w 812269"/>
                <a:gd name="connsiteY129" fmla="*/ 579781 h 734960"/>
                <a:gd name="connsiteX130" fmla="*/ 275201 w 812269"/>
                <a:gd name="connsiteY130" fmla="*/ 607389 h 734960"/>
                <a:gd name="connsiteX131" fmla="*/ 301864 w 812269"/>
                <a:gd name="connsiteY131" fmla="*/ 648326 h 734960"/>
                <a:gd name="connsiteX132" fmla="*/ 318052 w 812269"/>
                <a:gd name="connsiteY132" fmla="*/ 673079 h 734960"/>
                <a:gd name="connsiteX133" fmla="*/ 331383 w 812269"/>
                <a:gd name="connsiteY133" fmla="*/ 693071 h 734960"/>
                <a:gd name="connsiteX134" fmla="*/ 338049 w 812269"/>
                <a:gd name="connsiteY134" fmla="*/ 710208 h 734960"/>
                <a:gd name="connsiteX135" fmla="*/ 338049 w 812269"/>
                <a:gd name="connsiteY135" fmla="*/ 728296 h 734960"/>
                <a:gd name="connsiteX136" fmla="*/ 334240 w 812269"/>
                <a:gd name="connsiteY136" fmla="*/ 734960 h 734960"/>
                <a:gd name="connsiteX137" fmla="*/ 340906 w 812269"/>
                <a:gd name="connsiteY137" fmla="*/ 728296 h 734960"/>
                <a:gd name="connsiteX138" fmla="*/ 344715 w 812269"/>
                <a:gd name="connsiteY138" fmla="*/ 720680 h 734960"/>
                <a:gd name="connsiteX139" fmla="*/ 347572 w 812269"/>
                <a:gd name="connsiteY139" fmla="*/ 717824 h 734960"/>
                <a:gd name="connsiteX140" fmla="*/ 347572 w 812269"/>
                <a:gd name="connsiteY140" fmla="*/ 690215 h 734960"/>
                <a:gd name="connsiteX141" fmla="*/ 350428 w 812269"/>
                <a:gd name="connsiteY141" fmla="*/ 682599 h 734960"/>
                <a:gd name="connsiteX142" fmla="*/ 354237 w 812269"/>
                <a:gd name="connsiteY142" fmla="*/ 679743 h 734960"/>
                <a:gd name="connsiteX143" fmla="*/ 357094 w 812269"/>
                <a:gd name="connsiteY143" fmla="*/ 679743 h 734960"/>
                <a:gd name="connsiteX144" fmla="*/ 367569 w 812269"/>
                <a:gd name="connsiteY144" fmla="*/ 690215 h 734960"/>
                <a:gd name="connsiteX145" fmla="*/ 379948 w 812269"/>
                <a:gd name="connsiteY145" fmla="*/ 686407 h 734960"/>
                <a:gd name="connsiteX146" fmla="*/ 383757 w 812269"/>
                <a:gd name="connsiteY146" fmla="*/ 682599 h 734960"/>
                <a:gd name="connsiteX147" fmla="*/ 432322 w 812269"/>
                <a:gd name="connsiteY147" fmla="*/ 682599 h 734960"/>
                <a:gd name="connsiteX148" fmla="*/ 438988 w 812269"/>
                <a:gd name="connsiteY148" fmla="*/ 686407 h 734960"/>
                <a:gd name="connsiteX149" fmla="*/ 442797 w 812269"/>
                <a:gd name="connsiteY149" fmla="*/ 690215 h 734960"/>
                <a:gd name="connsiteX150" fmla="*/ 485648 w 812269"/>
                <a:gd name="connsiteY150" fmla="*/ 690215 h 734960"/>
                <a:gd name="connsiteX151" fmla="*/ 488505 w 812269"/>
                <a:gd name="connsiteY151" fmla="*/ 693071 h 734960"/>
                <a:gd name="connsiteX152" fmla="*/ 491362 w 812269"/>
                <a:gd name="connsiteY152" fmla="*/ 700688 h 734960"/>
                <a:gd name="connsiteX153" fmla="*/ 498027 w 812269"/>
                <a:gd name="connsiteY153" fmla="*/ 703544 h 734960"/>
                <a:gd name="connsiteX154" fmla="*/ 504693 w 812269"/>
                <a:gd name="connsiteY154" fmla="*/ 703544 h 734960"/>
                <a:gd name="connsiteX155" fmla="*/ 508502 w 812269"/>
                <a:gd name="connsiteY155" fmla="*/ 696880 h 734960"/>
                <a:gd name="connsiteX156" fmla="*/ 511359 w 812269"/>
                <a:gd name="connsiteY156" fmla="*/ 693071 h 734960"/>
                <a:gd name="connsiteX157" fmla="*/ 511359 w 812269"/>
                <a:gd name="connsiteY157" fmla="*/ 682599 h 734960"/>
                <a:gd name="connsiteX158" fmla="*/ 514216 w 812269"/>
                <a:gd name="connsiteY158" fmla="*/ 675935 h 734960"/>
                <a:gd name="connsiteX159" fmla="*/ 518025 w 812269"/>
                <a:gd name="connsiteY159" fmla="*/ 673079 h 734960"/>
                <a:gd name="connsiteX160" fmla="*/ 520881 w 812269"/>
                <a:gd name="connsiteY160" fmla="*/ 665463 h 734960"/>
                <a:gd name="connsiteX161" fmla="*/ 527547 w 812269"/>
                <a:gd name="connsiteY161" fmla="*/ 658799 h 734960"/>
                <a:gd name="connsiteX162" fmla="*/ 531356 w 812269"/>
                <a:gd name="connsiteY162" fmla="*/ 652134 h 734960"/>
                <a:gd name="connsiteX163" fmla="*/ 540878 w 812269"/>
                <a:gd name="connsiteY163" fmla="*/ 641662 h 734960"/>
                <a:gd name="connsiteX164" fmla="*/ 557067 w 812269"/>
                <a:gd name="connsiteY164" fmla="*/ 631190 h 734960"/>
                <a:gd name="connsiteX165" fmla="*/ 573255 w 812269"/>
                <a:gd name="connsiteY165" fmla="*/ 628334 h 734960"/>
                <a:gd name="connsiteX166" fmla="*/ 583730 w 812269"/>
                <a:gd name="connsiteY166" fmla="*/ 624526 h 734960"/>
                <a:gd name="connsiteX167" fmla="*/ 596109 w 812269"/>
                <a:gd name="connsiteY167" fmla="*/ 624526 h 734960"/>
                <a:gd name="connsiteX168" fmla="*/ 622772 w 812269"/>
                <a:gd name="connsiteY168" fmla="*/ 620718 h 734960"/>
                <a:gd name="connsiteX169" fmla="*/ 648483 w 812269"/>
                <a:gd name="connsiteY169" fmla="*/ 614054 h 734960"/>
                <a:gd name="connsiteX170" fmla="*/ 671337 w 812269"/>
                <a:gd name="connsiteY170" fmla="*/ 610246 h 734960"/>
                <a:gd name="connsiteX171" fmla="*/ 681812 w 812269"/>
                <a:gd name="connsiteY171" fmla="*/ 610246 h 734960"/>
                <a:gd name="connsiteX172" fmla="*/ 793225 w 812269"/>
                <a:gd name="connsiteY172" fmla="*/ 569309 h 734960"/>
                <a:gd name="connsiteX173" fmla="*/ 812270 w 812269"/>
                <a:gd name="connsiteY173" fmla="*/ 469346 h 734960"/>
                <a:gd name="connsiteX174" fmla="*/ 809413 w 812269"/>
                <a:gd name="connsiteY174" fmla="*/ 465538 h 734960"/>
                <a:gd name="connsiteX175" fmla="*/ 802747 w 812269"/>
                <a:gd name="connsiteY175" fmla="*/ 462682 h 734960"/>
                <a:gd name="connsiteX176" fmla="*/ 799891 w 812269"/>
                <a:gd name="connsiteY176" fmla="*/ 458874 h 73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812269" h="734960">
                  <a:moveTo>
                    <a:pt x="799891" y="455066"/>
                  </a:moveTo>
                  <a:lnTo>
                    <a:pt x="799891" y="448402"/>
                  </a:lnTo>
                  <a:lnTo>
                    <a:pt x="796082" y="444594"/>
                  </a:lnTo>
                  <a:lnTo>
                    <a:pt x="773228" y="441738"/>
                  </a:lnTo>
                  <a:lnTo>
                    <a:pt x="720854" y="435074"/>
                  </a:lnTo>
                  <a:lnTo>
                    <a:pt x="701809" y="431265"/>
                  </a:lnTo>
                  <a:lnTo>
                    <a:pt x="691335" y="431265"/>
                  </a:lnTo>
                  <a:lnTo>
                    <a:pt x="688477" y="424601"/>
                  </a:lnTo>
                  <a:lnTo>
                    <a:pt x="681812" y="420793"/>
                  </a:lnTo>
                  <a:lnTo>
                    <a:pt x="678003" y="414129"/>
                  </a:lnTo>
                  <a:lnTo>
                    <a:pt x="665624" y="399849"/>
                  </a:lnTo>
                  <a:lnTo>
                    <a:pt x="658958" y="386521"/>
                  </a:lnTo>
                  <a:lnTo>
                    <a:pt x="648483" y="376048"/>
                  </a:lnTo>
                  <a:lnTo>
                    <a:pt x="648483" y="369384"/>
                  </a:lnTo>
                  <a:lnTo>
                    <a:pt x="645626" y="365576"/>
                  </a:lnTo>
                  <a:lnTo>
                    <a:pt x="645626" y="355104"/>
                  </a:lnTo>
                  <a:lnTo>
                    <a:pt x="641817" y="358912"/>
                  </a:lnTo>
                  <a:lnTo>
                    <a:pt x="636104" y="352248"/>
                  </a:lnTo>
                  <a:lnTo>
                    <a:pt x="625629" y="352248"/>
                  </a:lnTo>
                  <a:lnTo>
                    <a:pt x="622772" y="344632"/>
                  </a:lnTo>
                  <a:lnTo>
                    <a:pt x="618963" y="341776"/>
                  </a:lnTo>
                  <a:lnTo>
                    <a:pt x="616107" y="334159"/>
                  </a:lnTo>
                  <a:lnTo>
                    <a:pt x="613250" y="324639"/>
                  </a:lnTo>
                  <a:lnTo>
                    <a:pt x="609441" y="317023"/>
                  </a:lnTo>
                  <a:lnTo>
                    <a:pt x="609441" y="310359"/>
                  </a:lnTo>
                  <a:lnTo>
                    <a:pt x="606584" y="307503"/>
                  </a:lnTo>
                  <a:lnTo>
                    <a:pt x="599918" y="303695"/>
                  </a:lnTo>
                  <a:lnTo>
                    <a:pt x="593252" y="297031"/>
                  </a:lnTo>
                  <a:lnTo>
                    <a:pt x="586587" y="293222"/>
                  </a:lnTo>
                  <a:lnTo>
                    <a:pt x="583730" y="286558"/>
                  </a:lnTo>
                  <a:lnTo>
                    <a:pt x="583730" y="265614"/>
                  </a:lnTo>
                  <a:lnTo>
                    <a:pt x="579921" y="258950"/>
                  </a:lnTo>
                  <a:lnTo>
                    <a:pt x="579921" y="251334"/>
                  </a:lnTo>
                  <a:lnTo>
                    <a:pt x="573255" y="244669"/>
                  </a:lnTo>
                  <a:lnTo>
                    <a:pt x="547544" y="231341"/>
                  </a:lnTo>
                  <a:lnTo>
                    <a:pt x="543736" y="227533"/>
                  </a:lnTo>
                  <a:lnTo>
                    <a:pt x="540878" y="220869"/>
                  </a:lnTo>
                  <a:lnTo>
                    <a:pt x="540878" y="206589"/>
                  </a:lnTo>
                  <a:lnTo>
                    <a:pt x="531356" y="197068"/>
                  </a:lnTo>
                  <a:lnTo>
                    <a:pt x="527547" y="189452"/>
                  </a:lnTo>
                  <a:lnTo>
                    <a:pt x="524691" y="186596"/>
                  </a:lnTo>
                  <a:lnTo>
                    <a:pt x="524691" y="172316"/>
                  </a:lnTo>
                  <a:lnTo>
                    <a:pt x="520881" y="172316"/>
                  </a:lnTo>
                  <a:lnTo>
                    <a:pt x="518025" y="169460"/>
                  </a:lnTo>
                  <a:lnTo>
                    <a:pt x="481839" y="169460"/>
                  </a:lnTo>
                  <a:lnTo>
                    <a:pt x="478982" y="165652"/>
                  </a:lnTo>
                  <a:lnTo>
                    <a:pt x="478982" y="144707"/>
                  </a:lnTo>
                  <a:lnTo>
                    <a:pt x="465651" y="141851"/>
                  </a:lnTo>
                  <a:lnTo>
                    <a:pt x="438988" y="141851"/>
                  </a:lnTo>
                  <a:lnTo>
                    <a:pt x="409468" y="138043"/>
                  </a:lnTo>
                  <a:lnTo>
                    <a:pt x="373283" y="138043"/>
                  </a:lnTo>
                  <a:lnTo>
                    <a:pt x="268535" y="55217"/>
                  </a:lnTo>
                  <a:lnTo>
                    <a:pt x="262822" y="51409"/>
                  </a:lnTo>
                  <a:lnTo>
                    <a:pt x="259012" y="48553"/>
                  </a:lnTo>
                  <a:lnTo>
                    <a:pt x="233301" y="34273"/>
                  </a:lnTo>
                  <a:lnTo>
                    <a:pt x="226636" y="27609"/>
                  </a:lnTo>
                  <a:lnTo>
                    <a:pt x="219970" y="23801"/>
                  </a:lnTo>
                  <a:lnTo>
                    <a:pt x="203782" y="6664"/>
                  </a:lnTo>
                  <a:lnTo>
                    <a:pt x="167597" y="6664"/>
                  </a:lnTo>
                  <a:lnTo>
                    <a:pt x="160931" y="0"/>
                  </a:lnTo>
                  <a:lnTo>
                    <a:pt x="157121" y="3808"/>
                  </a:lnTo>
                  <a:lnTo>
                    <a:pt x="151408" y="6664"/>
                  </a:lnTo>
                  <a:lnTo>
                    <a:pt x="147599" y="6664"/>
                  </a:lnTo>
                  <a:lnTo>
                    <a:pt x="144742" y="10472"/>
                  </a:lnTo>
                  <a:lnTo>
                    <a:pt x="138076" y="13328"/>
                  </a:lnTo>
                  <a:lnTo>
                    <a:pt x="115223" y="13328"/>
                  </a:lnTo>
                  <a:lnTo>
                    <a:pt x="108557" y="27609"/>
                  </a:lnTo>
                  <a:lnTo>
                    <a:pt x="72371" y="27609"/>
                  </a:lnTo>
                  <a:lnTo>
                    <a:pt x="65706" y="31417"/>
                  </a:lnTo>
                  <a:lnTo>
                    <a:pt x="59040" y="31417"/>
                  </a:lnTo>
                  <a:lnTo>
                    <a:pt x="59040" y="34273"/>
                  </a:lnTo>
                  <a:lnTo>
                    <a:pt x="72371" y="34273"/>
                  </a:lnTo>
                  <a:lnTo>
                    <a:pt x="79037" y="38081"/>
                  </a:lnTo>
                  <a:lnTo>
                    <a:pt x="85703" y="38081"/>
                  </a:lnTo>
                  <a:lnTo>
                    <a:pt x="99034" y="51409"/>
                  </a:lnTo>
                  <a:lnTo>
                    <a:pt x="104748" y="65689"/>
                  </a:lnTo>
                  <a:lnTo>
                    <a:pt x="108557" y="69498"/>
                  </a:lnTo>
                  <a:lnTo>
                    <a:pt x="108557" y="76162"/>
                  </a:lnTo>
                  <a:lnTo>
                    <a:pt x="104748" y="79018"/>
                  </a:lnTo>
                  <a:lnTo>
                    <a:pt x="104748" y="86634"/>
                  </a:lnTo>
                  <a:lnTo>
                    <a:pt x="101891" y="89490"/>
                  </a:lnTo>
                  <a:lnTo>
                    <a:pt x="99034" y="96154"/>
                  </a:lnTo>
                  <a:lnTo>
                    <a:pt x="95225" y="99962"/>
                  </a:lnTo>
                  <a:lnTo>
                    <a:pt x="88559" y="103770"/>
                  </a:lnTo>
                  <a:lnTo>
                    <a:pt x="81894" y="103770"/>
                  </a:lnTo>
                  <a:lnTo>
                    <a:pt x="76180" y="106626"/>
                  </a:lnTo>
                  <a:lnTo>
                    <a:pt x="72371" y="106626"/>
                  </a:lnTo>
                  <a:lnTo>
                    <a:pt x="65706" y="114243"/>
                  </a:lnTo>
                  <a:lnTo>
                    <a:pt x="65706" y="120907"/>
                  </a:lnTo>
                  <a:lnTo>
                    <a:pt x="59040" y="134235"/>
                  </a:lnTo>
                  <a:lnTo>
                    <a:pt x="52374" y="141851"/>
                  </a:lnTo>
                  <a:lnTo>
                    <a:pt x="33329" y="141851"/>
                  </a:lnTo>
                  <a:lnTo>
                    <a:pt x="19998" y="134235"/>
                  </a:lnTo>
                  <a:lnTo>
                    <a:pt x="3809" y="134235"/>
                  </a:lnTo>
                  <a:lnTo>
                    <a:pt x="3809" y="151371"/>
                  </a:lnTo>
                  <a:lnTo>
                    <a:pt x="0" y="176124"/>
                  </a:lnTo>
                  <a:lnTo>
                    <a:pt x="0" y="199924"/>
                  </a:lnTo>
                  <a:lnTo>
                    <a:pt x="3809" y="214205"/>
                  </a:lnTo>
                  <a:lnTo>
                    <a:pt x="13332" y="217061"/>
                  </a:lnTo>
                  <a:lnTo>
                    <a:pt x="19998" y="224677"/>
                  </a:lnTo>
                  <a:lnTo>
                    <a:pt x="29520" y="224677"/>
                  </a:lnTo>
                  <a:lnTo>
                    <a:pt x="39995" y="234197"/>
                  </a:lnTo>
                  <a:lnTo>
                    <a:pt x="49517" y="251334"/>
                  </a:lnTo>
                  <a:lnTo>
                    <a:pt x="56183" y="272278"/>
                  </a:lnTo>
                  <a:lnTo>
                    <a:pt x="65706" y="289414"/>
                  </a:lnTo>
                  <a:lnTo>
                    <a:pt x="72371" y="297031"/>
                  </a:lnTo>
                  <a:lnTo>
                    <a:pt x="81894" y="303695"/>
                  </a:lnTo>
                  <a:lnTo>
                    <a:pt x="88559" y="310359"/>
                  </a:lnTo>
                  <a:lnTo>
                    <a:pt x="95225" y="320831"/>
                  </a:lnTo>
                  <a:lnTo>
                    <a:pt x="99034" y="327495"/>
                  </a:lnTo>
                  <a:lnTo>
                    <a:pt x="101891" y="341776"/>
                  </a:lnTo>
                  <a:lnTo>
                    <a:pt x="104748" y="352248"/>
                  </a:lnTo>
                  <a:lnTo>
                    <a:pt x="108557" y="365576"/>
                  </a:lnTo>
                  <a:lnTo>
                    <a:pt x="115223" y="372240"/>
                  </a:lnTo>
                  <a:lnTo>
                    <a:pt x="127602" y="379856"/>
                  </a:lnTo>
                  <a:lnTo>
                    <a:pt x="144742" y="379856"/>
                  </a:lnTo>
                  <a:lnTo>
                    <a:pt x="154265" y="382713"/>
                  </a:lnTo>
                  <a:lnTo>
                    <a:pt x="160931" y="390329"/>
                  </a:lnTo>
                  <a:lnTo>
                    <a:pt x="170453" y="407465"/>
                  </a:lnTo>
                  <a:lnTo>
                    <a:pt x="180928" y="435074"/>
                  </a:lnTo>
                  <a:lnTo>
                    <a:pt x="183784" y="462682"/>
                  </a:lnTo>
                  <a:lnTo>
                    <a:pt x="187594" y="482675"/>
                  </a:lnTo>
                  <a:lnTo>
                    <a:pt x="190450" y="499811"/>
                  </a:lnTo>
                  <a:lnTo>
                    <a:pt x="199973" y="520756"/>
                  </a:lnTo>
                  <a:lnTo>
                    <a:pt x="209495" y="531228"/>
                  </a:lnTo>
                  <a:lnTo>
                    <a:pt x="213304" y="537892"/>
                  </a:lnTo>
                  <a:lnTo>
                    <a:pt x="226636" y="537892"/>
                  </a:lnTo>
                  <a:lnTo>
                    <a:pt x="239967" y="545508"/>
                  </a:lnTo>
                  <a:lnTo>
                    <a:pt x="249490" y="558837"/>
                  </a:lnTo>
                  <a:lnTo>
                    <a:pt x="262822" y="579781"/>
                  </a:lnTo>
                  <a:lnTo>
                    <a:pt x="275201" y="607389"/>
                  </a:lnTo>
                  <a:lnTo>
                    <a:pt x="301864" y="648326"/>
                  </a:lnTo>
                  <a:lnTo>
                    <a:pt x="318052" y="673079"/>
                  </a:lnTo>
                  <a:lnTo>
                    <a:pt x="331383" y="693071"/>
                  </a:lnTo>
                  <a:lnTo>
                    <a:pt x="338049" y="710208"/>
                  </a:lnTo>
                  <a:lnTo>
                    <a:pt x="338049" y="728296"/>
                  </a:lnTo>
                  <a:lnTo>
                    <a:pt x="334240" y="734960"/>
                  </a:lnTo>
                  <a:lnTo>
                    <a:pt x="340906" y="728296"/>
                  </a:lnTo>
                  <a:lnTo>
                    <a:pt x="344715" y="720680"/>
                  </a:lnTo>
                  <a:lnTo>
                    <a:pt x="347572" y="717824"/>
                  </a:lnTo>
                  <a:lnTo>
                    <a:pt x="347572" y="690215"/>
                  </a:lnTo>
                  <a:lnTo>
                    <a:pt x="350428" y="682599"/>
                  </a:lnTo>
                  <a:lnTo>
                    <a:pt x="354237" y="679743"/>
                  </a:lnTo>
                  <a:lnTo>
                    <a:pt x="357094" y="679743"/>
                  </a:lnTo>
                  <a:lnTo>
                    <a:pt x="367569" y="690215"/>
                  </a:lnTo>
                  <a:lnTo>
                    <a:pt x="379948" y="686407"/>
                  </a:lnTo>
                  <a:lnTo>
                    <a:pt x="383757" y="682599"/>
                  </a:lnTo>
                  <a:lnTo>
                    <a:pt x="432322" y="682599"/>
                  </a:lnTo>
                  <a:lnTo>
                    <a:pt x="438988" y="686407"/>
                  </a:lnTo>
                  <a:lnTo>
                    <a:pt x="442797" y="690215"/>
                  </a:lnTo>
                  <a:lnTo>
                    <a:pt x="485648" y="690215"/>
                  </a:lnTo>
                  <a:lnTo>
                    <a:pt x="488505" y="693071"/>
                  </a:lnTo>
                  <a:lnTo>
                    <a:pt x="491362" y="700688"/>
                  </a:lnTo>
                  <a:lnTo>
                    <a:pt x="498027" y="703544"/>
                  </a:lnTo>
                  <a:lnTo>
                    <a:pt x="504693" y="703544"/>
                  </a:lnTo>
                  <a:lnTo>
                    <a:pt x="508502" y="696880"/>
                  </a:lnTo>
                  <a:lnTo>
                    <a:pt x="511359" y="693071"/>
                  </a:lnTo>
                  <a:lnTo>
                    <a:pt x="511359" y="682599"/>
                  </a:lnTo>
                  <a:lnTo>
                    <a:pt x="514216" y="675935"/>
                  </a:lnTo>
                  <a:lnTo>
                    <a:pt x="518025" y="673079"/>
                  </a:lnTo>
                  <a:lnTo>
                    <a:pt x="520881" y="665463"/>
                  </a:lnTo>
                  <a:lnTo>
                    <a:pt x="527547" y="658799"/>
                  </a:lnTo>
                  <a:lnTo>
                    <a:pt x="531356" y="652134"/>
                  </a:lnTo>
                  <a:lnTo>
                    <a:pt x="540878" y="641662"/>
                  </a:lnTo>
                  <a:lnTo>
                    <a:pt x="557067" y="631190"/>
                  </a:lnTo>
                  <a:lnTo>
                    <a:pt x="573255" y="628334"/>
                  </a:lnTo>
                  <a:lnTo>
                    <a:pt x="583730" y="624526"/>
                  </a:lnTo>
                  <a:lnTo>
                    <a:pt x="596109" y="624526"/>
                  </a:lnTo>
                  <a:lnTo>
                    <a:pt x="622772" y="620718"/>
                  </a:lnTo>
                  <a:lnTo>
                    <a:pt x="648483" y="614054"/>
                  </a:lnTo>
                  <a:lnTo>
                    <a:pt x="671337" y="610246"/>
                  </a:lnTo>
                  <a:lnTo>
                    <a:pt x="681812" y="610246"/>
                  </a:lnTo>
                  <a:lnTo>
                    <a:pt x="793225" y="569309"/>
                  </a:lnTo>
                  <a:lnTo>
                    <a:pt x="812270" y="469346"/>
                  </a:lnTo>
                  <a:lnTo>
                    <a:pt x="809413" y="465538"/>
                  </a:lnTo>
                  <a:lnTo>
                    <a:pt x="802747" y="462682"/>
                  </a:lnTo>
                  <a:lnTo>
                    <a:pt x="799891" y="458874"/>
                  </a:lnTo>
                  <a:close/>
                </a:path>
              </a:pathLst>
            </a:custGeom>
            <a:solidFill>
              <a:srgbClr val="AFABAB"/>
            </a:solidFill>
            <a:ln w="9518" cap="flat">
              <a:noFill/>
              <a:prstDash val="solid"/>
              <a:miter/>
            </a:ln>
          </p:spPr>
          <p:txBody>
            <a:bodyPr rtlCol="0" anchor="ctr"/>
            <a:lstStyle/>
            <a:p>
              <a:endParaRPr lang="en-US" noProof="0" dirty="0"/>
            </a:p>
          </p:txBody>
        </p:sp>
        <p:sp>
          <p:nvSpPr>
            <p:cNvPr id="6215" name="Serbest Form 6214">
              <a:extLst>
                <a:ext uri="{FF2B5EF4-FFF2-40B4-BE49-F238E27FC236}">
                  <a16:creationId xmlns:a16="http://schemas.microsoft.com/office/drawing/2014/main" id="{07DE60AE-BF2B-654D-BB93-8EF2252D3D06}"/>
                </a:ext>
              </a:extLst>
            </p:cNvPr>
            <p:cNvSpPr/>
            <p:nvPr/>
          </p:nvSpPr>
          <p:spPr>
            <a:xfrm>
              <a:off x="6927314" y="2457938"/>
              <a:ext cx="812269" cy="734960"/>
            </a:xfrm>
            <a:custGeom>
              <a:avLst/>
              <a:gdLst>
                <a:gd name="connsiteX0" fmla="*/ 799891 w 812269"/>
                <a:gd name="connsiteY0" fmla="*/ 455066 h 734960"/>
                <a:gd name="connsiteX1" fmla="*/ 799891 w 812269"/>
                <a:gd name="connsiteY1" fmla="*/ 448402 h 734960"/>
                <a:gd name="connsiteX2" fmla="*/ 796082 w 812269"/>
                <a:gd name="connsiteY2" fmla="*/ 444594 h 734960"/>
                <a:gd name="connsiteX3" fmla="*/ 773228 w 812269"/>
                <a:gd name="connsiteY3" fmla="*/ 441738 h 734960"/>
                <a:gd name="connsiteX4" fmla="*/ 720854 w 812269"/>
                <a:gd name="connsiteY4" fmla="*/ 435074 h 734960"/>
                <a:gd name="connsiteX5" fmla="*/ 701809 w 812269"/>
                <a:gd name="connsiteY5" fmla="*/ 431265 h 734960"/>
                <a:gd name="connsiteX6" fmla="*/ 691335 w 812269"/>
                <a:gd name="connsiteY6" fmla="*/ 431265 h 734960"/>
                <a:gd name="connsiteX7" fmla="*/ 688477 w 812269"/>
                <a:gd name="connsiteY7" fmla="*/ 424601 h 734960"/>
                <a:gd name="connsiteX8" fmla="*/ 681812 w 812269"/>
                <a:gd name="connsiteY8" fmla="*/ 420793 h 734960"/>
                <a:gd name="connsiteX9" fmla="*/ 678003 w 812269"/>
                <a:gd name="connsiteY9" fmla="*/ 414129 h 734960"/>
                <a:gd name="connsiteX10" fmla="*/ 665624 w 812269"/>
                <a:gd name="connsiteY10" fmla="*/ 399849 h 734960"/>
                <a:gd name="connsiteX11" fmla="*/ 658958 w 812269"/>
                <a:gd name="connsiteY11" fmla="*/ 386521 h 734960"/>
                <a:gd name="connsiteX12" fmla="*/ 648483 w 812269"/>
                <a:gd name="connsiteY12" fmla="*/ 376048 h 734960"/>
                <a:gd name="connsiteX13" fmla="*/ 648483 w 812269"/>
                <a:gd name="connsiteY13" fmla="*/ 369384 h 734960"/>
                <a:gd name="connsiteX14" fmla="*/ 645626 w 812269"/>
                <a:gd name="connsiteY14" fmla="*/ 365576 h 734960"/>
                <a:gd name="connsiteX15" fmla="*/ 645626 w 812269"/>
                <a:gd name="connsiteY15" fmla="*/ 355104 h 734960"/>
                <a:gd name="connsiteX16" fmla="*/ 641817 w 812269"/>
                <a:gd name="connsiteY16" fmla="*/ 358912 h 734960"/>
                <a:gd name="connsiteX17" fmla="*/ 636104 w 812269"/>
                <a:gd name="connsiteY17" fmla="*/ 352248 h 734960"/>
                <a:gd name="connsiteX18" fmla="*/ 625629 w 812269"/>
                <a:gd name="connsiteY18" fmla="*/ 352248 h 734960"/>
                <a:gd name="connsiteX19" fmla="*/ 622772 w 812269"/>
                <a:gd name="connsiteY19" fmla="*/ 344632 h 734960"/>
                <a:gd name="connsiteX20" fmla="*/ 618963 w 812269"/>
                <a:gd name="connsiteY20" fmla="*/ 341776 h 734960"/>
                <a:gd name="connsiteX21" fmla="*/ 616107 w 812269"/>
                <a:gd name="connsiteY21" fmla="*/ 334159 h 734960"/>
                <a:gd name="connsiteX22" fmla="*/ 613250 w 812269"/>
                <a:gd name="connsiteY22" fmla="*/ 324639 h 734960"/>
                <a:gd name="connsiteX23" fmla="*/ 609441 w 812269"/>
                <a:gd name="connsiteY23" fmla="*/ 317023 h 734960"/>
                <a:gd name="connsiteX24" fmla="*/ 609441 w 812269"/>
                <a:gd name="connsiteY24" fmla="*/ 310359 h 734960"/>
                <a:gd name="connsiteX25" fmla="*/ 606584 w 812269"/>
                <a:gd name="connsiteY25" fmla="*/ 307503 h 734960"/>
                <a:gd name="connsiteX26" fmla="*/ 599918 w 812269"/>
                <a:gd name="connsiteY26" fmla="*/ 303695 h 734960"/>
                <a:gd name="connsiteX27" fmla="*/ 593252 w 812269"/>
                <a:gd name="connsiteY27" fmla="*/ 297031 h 734960"/>
                <a:gd name="connsiteX28" fmla="*/ 586587 w 812269"/>
                <a:gd name="connsiteY28" fmla="*/ 293222 h 734960"/>
                <a:gd name="connsiteX29" fmla="*/ 583730 w 812269"/>
                <a:gd name="connsiteY29" fmla="*/ 286558 h 734960"/>
                <a:gd name="connsiteX30" fmla="*/ 583730 w 812269"/>
                <a:gd name="connsiteY30" fmla="*/ 265614 h 734960"/>
                <a:gd name="connsiteX31" fmla="*/ 579921 w 812269"/>
                <a:gd name="connsiteY31" fmla="*/ 258950 h 734960"/>
                <a:gd name="connsiteX32" fmla="*/ 579921 w 812269"/>
                <a:gd name="connsiteY32" fmla="*/ 251334 h 734960"/>
                <a:gd name="connsiteX33" fmla="*/ 573255 w 812269"/>
                <a:gd name="connsiteY33" fmla="*/ 244669 h 734960"/>
                <a:gd name="connsiteX34" fmla="*/ 547544 w 812269"/>
                <a:gd name="connsiteY34" fmla="*/ 231341 h 734960"/>
                <a:gd name="connsiteX35" fmla="*/ 543736 w 812269"/>
                <a:gd name="connsiteY35" fmla="*/ 227533 h 734960"/>
                <a:gd name="connsiteX36" fmla="*/ 540878 w 812269"/>
                <a:gd name="connsiteY36" fmla="*/ 220869 h 734960"/>
                <a:gd name="connsiteX37" fmla="*/ 540878 w 812269"/>
                <a:gd name="connsiteY37" fmla="*/ 206589 h 734960"/>
                <a:gd name="connsiteX38" fmla="*/ 531356 w 812269"/>
                <a:gd name="connsiteY38" fmla="*/ 197068 h 734960"/>
                <a:gd name="connsiteX39" fmla="*/ 527547 w 812269"/>
                <a:gd name="connsiteY39" fmla="*/ 189452 h 734960"/>
                <a:gd name="connsiteX40" fmla="*/ 524691 w 812269"/>
                <a:gd name="connsiteY40" fmla="*/ 186596 h 734960"/>
                <a:gd name="connsiteX41" fmla="*/ 524691 w 812269"/>
                <a:gd name="connsiteY41" fmla="*/ 172316 h 734960"/>
                <a:gd name="connsiteX42" fmla="*/ 520881 w 812269"/>
                <a:gd name="connsiteY42" fmla="*/ 172316 h 734960"/>
                <a:gd name="connsiteX43" fmla="*/ 518025 w 812269"/>
                <a:gd name="connsiteY43" fmla="*/ 169460 h 734960"/>
                <a:gd name="connsiteX44" fmla="*/ 481839 w 812269"/>
                <a:gd name="connsiteY44" fmla="*/ 169460 h 734960"/>
                <a:gd name="connsiteX45" fmla="*/ 478982 w 812269"/>
                <a:gd name="connsiteY45" fmla="*/ 165652 h 734960"/>
                <a:gd name="connsiteX46" fmla="*/ 478982 w 812269"/>
                <a:gd name="connsiteY46" fmla="*/ 144707 h 734960"/>
                <a:gd name="connsiteX47" fmla="*/ 465651 w 812269"/>
                <a:gd name="connsiteY47" fmla="*/ 141851 h 734960"/>
                <a:gd name="connsiteX48" fmla="*/ 438988 w 812269"/>
                <a:gd name="connsiteY48" fmla="*/ 141851 h 734960"/>
                <a:gd name="connsiteX49" fmla="*/ 409468 w 812269"/>
                <a:gd name="connsiteY49" fmla="*/ 138043 h 734960"/>
                <a:gd name="connsiteX50" fmla="*/ 373283 w 812269"/>
                <a:gd name="connsiteY50" fmla="*/ 138043 h 734960"/>
                <a:gd name="connsiteX51" fmla="*/ 268535 w 812269"/>
                <a:gd name="connsiteY51" fmla="*/ 55217 h 734960"/>
                <a:gd name="connsiteX52" fmla="*/ 262822 w 812269"/>
                <a:gd name="connsiteY52" fmla="*/ 51409 h 734960"/>
                <a:gd name="connsiteX53" fmla="*/ 259012 w 812269"/>
                <a:gd name="connsiteY53" fmla="*/ 48553 h 734960"/>
                <a:gd name="connsiteX54" fmla="*/ 233301 w 812269"/>
                <a:gd name="connsiteY54" fmla="*/ 34273 h 734960"/>
                <a:gd name="connsiteX55" fmla="*/ 226636 w 812269"/>
                <a:gd name="connsiteY55" fmla="*/ 27609 h 734960"/>
                <a:gd name="connsiteX56" fmla="*/ 219970 w 812269"/>
                <a:gd name="connsiteY56" fmla="*/ 23801 h 734960"/>
                <a:gd name="connsiteX57" fmla="*/ 203782 w 812269"/>
                <a:gd name="connsiteY57" fmla="*/ 6664 h 734960"/>
                <a:gd name="connsiteX58" fmla="*/ 167597 w 812269"/>
                <a:gd name="connsiteY58" fmla="*/ 6664 h 734960"/>
                <a:gd name="connsiteX59" fmla="*/ 160931 w 812269"/>
                <a:gd name="connsiteY59" fmla="*/ 0 h 734960"/>
                <a:gd name="connsiteX60" fmla="*/ 157121 w 812269"/>
                <a:gd name="connsiteY60" fmla="*/ 3808 h 734960"/>
                <a:gd name="connsiteX61" fmla="*/ 151408 w 812269"/>
                <a:gd name="connsiteY61" fmla="*/ 6664 h 734960"/>
                <a:gd name="connsiteX62" fmla="*/ 147599 w 812269"/>
                <a:gd name="connsiteY62" fmla="*/ 6664 h 734960"/>
                <a:gd name="connsiteX63" fmla="*/ 144742 w 812269"/>
                <a:gd name="connsiteY63" fmla="*/ 10472 h 734960"/>
                <a:gd name="connsiteX64" fmla="*/ 138076 w 812269"/>
                <a:gd name="connsiteY64" fmla="*/ 13328 h 734960"/>
                <a:gd name="connsiteX65" fmla="*/ 115223 w 812269"/>
                <a:gd name="connsiteY65" fmla="*/ 13328 h 734960"/>
                <a:gd name="connsiteX66" fmla="*/ 108557 w 812269"/>
                <a:gd name="connsiteY66" fmla="*/ 27609 h 734960"/>
                <a:gd name="connsiteX67" fmla="*/ 72371 w 812269"/>
                <a:gd name="connsiteY67" fmla="*/ 27609 h 734960"/>
                <a:gd name="connsiteX68" fmla="*/ 65706 w 812269"/>
                <a:gd name="connsiteY68" fmla="*/ 31417 h 734960"/>
                <a:gd name="connsiteX69" fmla="*/ 59040 w 812269"/>
                <a:gd name="connsiteY69" fmla="*/ 31417 h 734960"/>
                <a:gd name="connsiteX70" fmla="*/ 59040 w 812269"/>
                <a:gd name="connsiteY70" fmla="*/ 34273 h 734960"/>
                <a:gd name="connsiteX71" fmla="*/ 72371 w 812269"/>
                <a:gd name="connsiteY71" fmla="*/ 34273 h 734960"/>
                <a:gd name="connsiteX72" fmla="*/ 79037 w 812269"/>
                <a:gd name="connsiteY72" fmla="*/ 38081 h 734960"/>
                <a:gd name="connsiteX73" fmla="*/ 85703 w 812269"/>
                <a:gd name="connsiteY73" fmla="*/ 38081 h 734960"/>
                <a:gd name="connsiteX74" fmla="*/ 99034 w 812269"/>
                <a:gd name="connsiteY74" fmla="*/ 51409 h 734960"/>
                <a:gd name="connsiteX75" fmla="*/ 104748 w 812269"/>
                <a:gd name="connsiteY75" fmla="*/ 65689 h 734960"/>
                <a:gd name="connsiteX76" fmla="*/ 108557 w 812269"/>
                <a:gd name="connsiteY76" fmla="*/ 69498 h 734960"/>
                <a:gd name="connsiteX77" fmla="*/ 108557 w 812269"/>
                <a:gd name="connsiteY77" fmla="*/ 76162 h 734960"/>
                <a:gd name="connsiteX78" fmla="*/ 104748 w 812269"/>
                <a:gd name="connsiteY78" fmla="*/ 79018 h 734960"/>
                <a:gd name="connsiteX79" fmla="*/ 104748 w 812269"/>
                <a:gd name="connsiteY79" fmla="*/ 86634 h 734960"/>
                <a:gd name="connsiteX80" fmla="*/ 101891 w 812269"/>
                <a:gd name="connsiteY80" fmla="*/ 89490 h 734960"/>
                <a:gd name="connsiteX81" fmla="*/ 99034 w 812269"/>
                <a:gd name="connsiteY81" fmla="*/ 96154 h 734960"/>
                <a:gd name="connsiteX82" fmla="*/ 95225 w 812269"/>
                <a:gd name="connsiteY82" fmla="*/ 99962 h 734960"/>
                <a:gd name="connsiteX83" fmla="*/ 88559 w 812269"/>
                <a:gd name="connsiteY83" fmla="*/ 103770 h 734960"/>
                <a:gd name="connsiteX84" fmla="*/ 81894 w 812269"/>
                <a:gd name="connsiteY84" fmla="*/ 103770 h 734960"/>
                <a:gd name="connsiteX85" fmla="*/ 76180 w 812269"/>
                <a:gd name="connsiteY85" fmla="*/ 106626 h 734960"/>
                <a:gd name="connsiteX86" fmla="*/ 72371 w 812269"/>
                <a:gd name="connsiteY86" fmla="*/ 106626 h 734960"/>
                <a:gd name="connsiteX87" fmla="*/ 65706 w 812269"/>
                <a:gd name="connsiteY87" fmla="*/ 114243 h 734960"/>
                <a:gd name="connsiteX88" fmla="*/ 65706 w 812269"/>
                <a:gd name="connsiteY88" fmla="*/ 120907 h 734960"/>
                <a:gd name="connsiteX89" fmla="*/ 59040 w 812269"/>
                <a:gd name="connsiteY89" fmla="*/ 134235 h 734960"/>
                <a:gd name="connsiteX90" fmla="*/ 52374 w 812269"/>
                <a:gd name="connsiteY90" fmla="*/ 141851 h 734960"/>
                <a:gd name="connsiteX91" fmla="*/ 33329 w 812269"/>
                <a:gd name="connsiteY91" fmla="*/ 141851 h 734960"/>
                <a:gd name="connsiteX92" fmla="*/ 19998 w 812269"/>
                <a:gd name="connsiteY92" fmla="*/ 134235 h 734960"/>
                <a:gd name="connsiteX93" fmla="*/ 3809 w 812269"/>
                <a:gd name="connsiteY93" fmla="*/ 134235 h 734960"/>
                <a:gd name="connsiteX94" fmla="*/ 3809 w 812269"/>
                <a:gd name="connsiteY94" fmla="*/ 151371 h 734960"/>
                <a:gd name="connsiteX95" fmla="*/ 0 w 812269"/>
                <a:gd name="connsiteY95" fmla="*/ 176124 h 734960"/>
                <a:gd name="connsiteX96" fmla="*/ 0 w 812269"/>
                <a:gd name="connsiteY96" fmla="*/ 199924 h 734960"/>
                <a:gd name="connsiteX97" fmla="*/ 3809 w 812269"/>
                <a:gd name="connsiteY97" fmla="*/ 214205 h 734960"/>
                <a:gd name="connsiteX98" fmla="*/ 13332 w 812269"/>
                <a:gd name="connsiteY98" fmla="*/ 217061 h 734960"/>
                <a:gd name="connsiteX99" fmla="*/ 19998 w 812269"/>
                <a:gd name="connsiteY99" fmla="*/ 224677 h 734960"/>
                <a:gd name="connsiteX100" fmla="*/ 29520 w 812269"/>
                <a:gd name="connsiteY100" fmla="*/ 224677 h 734960"/>
                <a:gd name="connsiteX101" fmla="*/ 39995 w 812269"/>
                <a:gd name="connsiteY101" fmla="*/ 234197 h 734960"/>
                <a:gd name="connsiteX102" fmla="*/ 49517 w 812269"/>
                <a:gd name="connsiteY102" fmla="*/ 251334 h 734960"/>
                <a:gd name="connsiteX103" fmla="*/ 56183 w 812269"/>
                <a:gd name="connsiteY103" fmla="*/ 272278 h 734960"/>
                <a:gd name="connsiteX104" fmla="*/ 65706 w 812269"/>
                <a:gd name="connsiteY104" fmla="*/ 289414 h 734960"/>
                <a:gd name="connsiteX105" fmla="*/ 72371 w 812269"/>
                <a:gd name="connsiteY105" fmla="*/ 297031 h 734960"/>
                <a:gd name="connsiteX106" fmla="*/ 81894 w 812269"/>
                <a:gd name="connsiteY106" fmla="*/ 303695 h 734960"/>
                <a:gd name="connsiteX107" fmla="*/ 88559 w 812269"/>
                <a:gd name="connsiteY107" fmla="*/ 310359 h 734960"/>
                <a:gd name="connsiteX108" fmla="*/ 95225 w 812269"/>
                <a:gd name="connsiteY108" fmla="*/ 320831 h 734960"/>
                <a:gd name="connsiteX109" fmla="*/ 99034 w 812269"/>
                <a:gd name="connsiteY109" fmla="*/ 327495 h 734960"/>
                <a:gd name="connsiteX110" fmla="*/ 101891 w 812269"/>
                <a:gd name="connsiteY110" fmla="*/ 341776 h 734960"/>
                <a:gd name="connsiteX111" fmla="*/ 104748 w 812269"/>
                <a:gd name="connsiteY111" fmla="*/ 352248 h 734960"/>
                <a:gd name="connsiteX112" fmla="*/ 108557 w 812269"/>
                <a:gd name="connsiteY112" fmla="*/ 365576 h 734960"/>
                <a:gd name="connsiteX113" fmla="*/ 115223 w 812269"/>
                <a:gd name="connsiteY113" fmla="*/ 372240 h 734960"/>
                <a:gd name="connsiteX114" fmla="*/ 127602 w 812269"/>
                <a:gd name="connsiteY114" fmla="*/ 379856 h 734960"/>
                <a:gd name="connsiteX115" fmla="*/ 144742 w 812269"/>
                <a:gd name="connsiteY115" fmla="*/ 379856 h 734960"/>
                <a:gd name="connsiteX116" fmla="*/ 154265 w 812269"/>
                <a:gd name="connsiteY116" fmla="*/ 382713 h 734960"/>
                <a:gd name="connsiteX117" fmla="*/ 160931 w 812269"/>
                <a:gd name="connsiteY117" fmla="*/ 390329 h 734960"/>
                <a:gd name="connsiteX118" fmla="*/ 170453 w 812269"/>
                <a:gd name="connsiteY118" fmla="*/ 407465 h 734960"/>
                <a:gd name="connsiteX119" fmla="*/ 180928 w 812269"/>
                <a:gd name="connsiteY119" fmla="*/ 435074 h 734960"/>
                <a:gd name="connsiteX120" fmla="*/ 183784 w 812269"/>
                <a:gd name="connsiteY120" fmla="*/ 462682 h 734960"/>
                <a:gd name="connsiteX121" fmla="*/ 187594 w 812269"/>
                <a:gd name="connsiteY121" fmla="*/ 482675 h 734960"/>
                <a:gd name="connsiteX122" fmla="*/ 190450 w 812269"/>
                <a:gd name="connsiteY122" fmla="*/ 499811 h 734960"/>
                <a:gd name="connsiteX123" fmla="*/ 199973 w 812269"/>
                <a:gd name="connsiteY123" fmla="*/ 520756 h 734960"/>
                <a:gd name="connsiteX124" fmla="*/ 209495 w 812269"/>
                <a:gd name="connsiteY124" fmla="*/ 531228 h 734960"/>
                <a:gd name="connsiteX125" fmla="*/ 213304 w 812269"/>
                <a:gd name="connsiteY125" fmla="*/ 537892 h 734960"/>
                <a:gd name="connsiteX126" fmla="*/ 226636 w 812269"/>
                <a:gd name="connsiteY126" fmla="*/ 537892 h 734960"/>
                <a:gd name="connsiteX127" fmla="*/ 239967 w 812269"/>
                <a:gd name="connsiteY127" fmla="*/ 545508 h 734960"/>
                <a:gd name="connsiteX128" fmla="*/ 249490 w 812269"/>
                <a:gd name="connsiteY128" fmla="*/ 558837 h 734960"/>
                <a:gd name="connsiteX129" fmla="*/ 262822 w 812269"/>
                <a:gd name="connsiteY129" fmla="*/ 579781 h 734960"/>
                <a:gd name="connsiteX130" fmla="*/ 275201 w 812269"/>
                <a:gd name="connsiteY130" fmla="*/ 607389 h 734960"/>
                <a:gd name="connsiteX131" fmla="*/ 301864 w 812269"/>
                <a:gd name="connsiteY131" fmla="*/ 648326 h 734960"/>
                <a:gd name="connsiteX132" fmla="*/ 318052 w 812269"/>
                <a:gd name="connsiteY132" fmla="*/ 673079 h 734960"/>
                <a:gd name="connsiteX133" fmla="*/ 331383 w 812269"/>
                <a:gd name="connsiteY133" fmla="*/ 693071 h 734960"/>
                <a:gd name="connsiteX134" fmla="*/ 338049 w 812269"/>
                <a:gd name="connsiteY134" fmla="*/ 710208 h 734960"/>
                <a:gd name="connsiteX135" fmla="*/ 338049 w 812269"/>
                <a:gd name="connsiteY135" fmla="*/ 728296 h 734960"/>
                <a:gd name="connsiteX136" fmla="*/ 334240 w 812269"/>
                <a:gd name="connsiteY136" fmla="*/ 734960 h 734960"/>
                <a:gd name="connsiteX137" fmla="*/ 340906 w 812269"/>
                <a:gd name="connsiteY137" fmla="*/ 728296 h 734960"/>
                <a:gd name="connsiteX138" fmla="*/ 344715 w 812269"/>
                <a:gd name="connsiteY138" fmla="*/ 720680 h 734960"/>
                <a:gd name="connsiteX139" fmla="*/ 347572 w 812269"/>
                <a:gd name="connsiteY139" fmla="*/ 717824 h 734960"/>
                <a:gd name="connsiteX140" fmla="*/ 347572 w 812269"/>
                <a:gd name="connsiteY140" fmla="*/ 690215 h 734960"/>
                <a:gd name="connsiteX141" fmla="*/ 350428 w 812269"/>
                <a:gd name="connsiteY141" fmla="*/ 682599 h 734960"/>
                <a:gd name="connsiteX142" fmla="*/ 354237 w 812269"/>
                <a:gd name="connsiteY142" fmla="*/ 679743 h 734960"/>
                <a:gd name="connsiteX143" fmla="*/ 357094 w 812269"/>
                <a:gd name="connsiteY143" fmla="*/ 679743 h 734960"/>
                <a:gd name="connsiteX144" fmla="*/ 367569 w 812269"/>
                <a:gd name="connsiteY144" fmla="*/ 690215 h 734960"/>
                <a:gd name="connsiteX145" fmla="*/ 379948 w 812269"/>
                <a:gd name="connsiteY145" fmla="*/ 686407 h 734960"/>
                <a:gd name="connsiteX146" fmla="*/ 383757 w 812269"/>
                <a:gd name="connsiteY146" fmla="*/ 682599 h 734960"/>
                <a:gd name="connsiteX147" fmla="*/ 432322 w 812269"/>
                <a:gd name="connsiteY147" fmla="*/ 682599 h 734960"/>
                <a:gd name="connsiteX148" fmla="*/ 438988 w 812269"/>
                <a:gd name="connsiteY148" fmla="*/ 686407 h 734960"/>
                <a:gd name="connsiteX149" fmla="*/ 442797 w 812269"/>
                <a:gd name="connsiteY149" fmla="*/ 690215 h 734960"/>
                <a:gd name="connsiteX150" fmla="*/ 485648 w 812269"/>
                <a:gd name="connsiteY150" fmla="*/ 690215 h 734960"/>
                <a:gd name="connsiteX151" fmla="*/ 488505 w 812269"/>
                <a:gd name="connsiteY151" fmla="*/ 693071 h 734960"/>
                <a:gd name="connsiteX152" fmla="*/ 491362 w 812269"/>
                <a:gd name="connsiteY152" fmla="*/ 700688 h 734960"/>
                <a:gd name="connsiteX153" fmla="*/ 498027 w 812269"/>
                <a:gd name="connsiteY153" fmla="*/ 703544 h 734960"/>
                <a:gd name="connsiteX154" fmla="*/ 504693 w 812269"/>
                <a:gd name="connsiteY154" fmla="*/ 703544 h 734960"/>
                <a:gd name="connsiteX155" fmla="*/ 508502 w 812269"/>
                <a:gd name="connsiteY155" fmla="*/ 696880 h 734960"/>
                <a:gd name="connsiteX156" fmla="*/ 511359 w 812269"/>
                <a:gd name="connsiteY156" fmla="*/ 693071 h 734960"/>
                <a:gd name="connsiteX157" fmla="*/ 511359 w 812269"/>
                <a:gd name="connsiteY157" fmla="*/ 682599 h 734960"/>
                <a:gd name="connsiteX158" fmla="*/ 514216 w 812269"/>
                <a:gd name="connsiteY158" fmla="*/ 675935 h 734960"/>
                <a:gd name="connsiteX159" fmla="*/ 518025 w 812269"/>
                <a:gd name="connsiteY159" fmla="*/ 673079 h 734960"/>
                <a:gd name="connsiteX160" fmla="*/ 520881 w 812269"/>
                <a:gd name="connsiteY160" fmla="*/ 665463 h 734960"/>
                <a:gd name="connsiteX161" fmla="*/ 527547 w 812269"/>
                <a:gd name="connsiteY161" fmla="*/ 658799 h 734960"/>
                <a:gd name="connsiteX162" fmla="*/ 531356 w 812269"/>
                <a:gd name="connsiteY162" fmla="*/ 652134 h 734960"/>
                <a:gd name="connsiteX163" fmla="*/ 540878 w 812269"/>
                <a:gd name="connsiteY163" fmla="*/ 641662 h 734960"/>
                <a:gd name="connsiteX164" fmla="*/ 557067 w 812269"/>
                <a:gd name="connsiteY164" fmla="*/ 631190 h 734960"/>
                <a:gd name="connsiteX165" fmla="*/ 573255 w 812269"/>
                <a:gd name="connsiteY165" fmla="*/ 628334 h 734960"/>
                <a:gd name="connsiteX166" fmla="*/ 583730 w 812269"/>
                <a:gd name="connsiteY166" fmla="*/ 624526 h 734960"/>
                <a:gd name="connsiteX167" fmla="*/ 596109 w 812269"/>
                <a:gd name="connsiteY167" fmla="*/ 624526 h 734960"/>
                <a:gd name="connsiteX168" fmla="*/ 622772 w 812269"/>
                <a:gd name="connsiteY168" fmla="*/ 620718 h 734960"/>
                <a:gd name="connsiteX169" fmla="*/ 648483 w 812269"/>
                <a:gd name="connsiteY169" fmla="*/ 614054 h 734960"/>
                <a:gd name="connsiteX170" fmla="*/ 671337 w 812269"/>
                <a:gd name="connsiteY170" fmla="*/ 610246 h 734960"/>
                <a:gd name="connsiteX171" fmla="*/ 681812 w 812269"/>
                <a:gd name="connsiteY171" fmla="*/ 610246 h 734960"/>
                <a:gd name="connsiteX172" fmla="*/ 793225 w 812269"/>
                <a:gd name="connsiteY172" fmla="*/ 569309 h 734960"/>
                <a:gd name="connsiteX173" fmla="*/ 812270 w 812269"/>
                <a:gd name="connsiteY173" fmla="*/ 469346 h 734960"/>
                <a:gd name="connsiteX174" fmla="*/ 809413 w 812269"/>
                <a:gd name="connsiteY174" fmla="*/ 465538 h 734960"/>
                <a:gd name="connsiteX175" fmla="*/ 802747 w 812269"/>
                <a:gd name="connsiteY175" fmla="*/ 462682 h 734960"/>
                <a:gd name="connsiteX176" fmla="*/ 799891 w 812269"/>
                <a:gd name="connsiteY176" fmla="*/ 458874 h 73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812269" h="734960">
                  <a:moveTo>
                    <a:pt x="799891" y="455066"/>
                  </a:moveTo>
                  <a:lnTo>
                    <a:pt x="799891" y="448402"/>
                  </a:lnTo>
                  <a:lnTo>
                    <a:pt x="796082" y="444594"/>
                  </a:lnTo>
                  <a:lnTo>
                    <a:pt x="773228" y="441738"/>
                  </a:lnTo>
                  <a:lnTo>
                    <a:pt x="720854" y="435074"/>
                  </a:lnTo>
                  <a:lnTo>
                    <a:pt x="701809" y="431265"/>
                  </a:lnTo>
                  <a:lnTo>
                    <a:pt x="691335" y="431265"/>
                  </a:lnTo>
                  <a:lnTo>
                    <a:pt x="688477" y="424601"/>
                  </a:lnTo>
                  <a:lnTo>
                    <a:pt x="681812" y="420793"/>
                  </a:lnTo>
                  <a:lnTo>
                    <a:pt x="678003" y="414129"/>
                  </a:lnTo>
                  <a:lnTo>
                    <a:pt x="665624" y="399849"/>
                  </a:lnTo>
                  <a:lnTo>
                    <a:pt x="658958" y="386521"/>
                  </a:lnTo>
                  <a:lnTo>
                    <a:pt x="648483" y="376048"/>
                  </a:lnTo>
                  <a:lnTo>
                    <a:pt x="648483" y="369384"/>
                  </a:lnTo>
                  <a:lnTo>
                    <a:pt x="645626" y="365576"/>
                  </a:lnTo>
                  <a:lnTo>
                    <a:pt x="645626" y="355104"/>
                  </a:lnTo>
                  <a:lnTo>
                    <a:pt x="641817" y="358912"/>
                  </a:lnTo>
                  <a:lnTo>
                    <a:pt x="636104" y="352248"/>
                  </a:lnTo>
                  <a:lnTo>
                    <a:pt x="625629" y="352248"/>
                  </a:lnTo>
                  <a:lnTo>
                    <a:pt x="622772" y="344632"/>
                  </a:lnTo>
                  <a:lnTo>
                    <a:pt x="618963" y="341776"/>
                  </a:lnTo>
                  <a:lnTo>
                    <a:pt x="616107" y="334159"/>
                  </a:lnTo>
                  <a:lnTo>
                    <a:pt x="613250" y="324639"/>
                  </a:lnTo>
                  <a:lnTo>
                    <a:pt x="609441" y="317023"/>
                  </a:lnTo>
                  <a:lnTo>
                    <a:pt x="609441" y="310359"/>
                  </a:lnTo>
                  <a:lnTo>
                    <a:pt x="606584" y="307503"/>
                  </a:lnTo>
                  <a:lnTo>
                    <a:pt x="599918" y="303695"/>
                  </a:lnTo>
                  <a:lnTo>
                    <a:pt x="593252" y="297031"/>
                  </a:lnTo>
                  <a:lnTo>
                    <a:pt x="586587" y="293222"/>
                  </a:lnTo>
                  <a:lnTo>
                    <a:pt x="583730" y="286558"/>
                  </a:lnTo>
                  <a:lnTo>
                    <a:pt x="583730" y="265614"/>
                  </a:lnTo>
                  <a:lnTo>
                    <a:pt x="579921" y="258950"/>
                  </a:lnTo>
                  <a:lnTo>
                    <a:pt x="579921" y="251334"/>
                  </a:lnTo>
                  <a:lnTo>
                    <a:pt x="573255" y="244669"/>
                  </a:lnTo>
                  <a:lnTo>
                    <a:pt x="547544" y="231341"/>
                  </a:lnTo>
                  <a:lnTo>
                    <a:pt x="543736" y="227533"/>
                  </a:lnTo>
                  <a:lnTo>
                    <a:pt x="540878" y="220869"/>
                  </a:lnTo>
                  <a:lnTo>
                    <a:pt x="540878" y="206589"/>
                  </a:lnTo>
                  <a:lnTo>
                    <a:pt x="531356" y="197068"/>
                  </a:lnTo>
                  <a:lnTo>
                    <a:pt x="527547" y="189452"/>
                  </a:lnTo>
                  <a:lnTo>
                    <a:pt x="524691" y="186596"/>
                  </a:lnTo>
                  <a:lnTo>
                    <a:pt x="524691" y="172316"/>
                  </a:lnTo>
                  <a:lnTo>
                    <a:pt x="520881" y="172316"/>
                  </a:lnTo>
                  <a:lnTo>
                    <a:pt x="518025" y="169460"/>
                  </a:lnTo>
                  <a:lnTo>
                    <a:pt x="481839" y="169460"/>
                  </a:lnTo>
                  <a:lnTo>
                    <a:pt x="478982" y="165652"/>
                  </a:lnTo>
                  <a:lnTo>
                    <a:pt x="478982" y="144707"/>
                  </a:lnTo>
                  <a:lnTo>
                    <a:pt x="465651" y="141851"/>
                  </a:lnTo>
                  <a:lnTo>
                    <a:pt x="438988" y="141851"/>
                  </a:lnTo>
                  <a:lnTo>
                    <a:pt x="409468" y="138043"/>
                  </a:lnTo>
                  <a:lnTo>
                    <a:pt x="373283" y="138043"/>
                  </a:lnTo>
                  <a:lnTo>
                    <a:pt x="268535" y="55217"/>
                  </a:lnTo>
                  <a:lnTo>
                    <a:pt x="262822" y="51409"/>
                  </a:lnTo>
                  <a:lnTo>
                    <a:pt x="259012" y="48553"/>
                  </a:lnTo>
                  <a:lnTo>
                    <a:pt x="233301" y="34273"/>
                  </a:lnTo>
                  <a:lnTo>
                    <a:pt x="226636" y="27609"/>
                  </a:lnTo>
                  <a:lnTo>
                    <a:pt x="219970" y="23801"/>
                  </a:lnTo>
                  <a:lnTo>
                    <a:pt x="203782" y="6664"/>
                  </a:lnTo>
                  <a:lnTo>
                    <a:pt x="167597" y="6664"/>
                  </a:lnTo>
                  <a:lnTo>
                    <a:pt x="160931" y="0"/>
                  </a:lnTo>
                  <a:lnTo>
                    <a:pt x="157121" y="3808"/>
                  </a:lnTo>
                  <a:lnTo>
                    <a:pt x="151408" y="6664"/>
                  </a:lnTo>
                  <a:lnTo>
                    <a:pt x="147599" y="6664"/>
                  </a:lnTo>
                  <a:lnTo>
                    <a:pt x="144742" y="10472"/>
                  </a:lnTo>
                  <a:lnTo>
                    <a:pt x="138076" y="13328"/>
                  </a:lnTo>
                  <a:lnTo>
                    <a:pt x="115223" y="13328"/>
                  </a:lnTo>
                  <a:lnTo>
                    <a:pt x="108557" y="27609"/>
                  </a:lnTo>
                  <a:lnTo>
                    <a:pt x="72371" y="27609"/>
                  </a:lnTo>
                  <a:lnTo>
                    <a:pt x="65706" y="31417"/>
                  </a:lnTo>
                  <a:lnTo>
                    <a:pt x="59040" y="31417"/>
                  </a:lnTo>
                  <a:lnTo>
                    <a:pt x="59040" y="34273"/>
                  </a:lnTo>
                  <a:lnTo>
                    <a:pt x="72371" y="34273"/>
                  </a:lnTo>
                  <a:lnTo>
                    <a:pt x="79037" y="38081"/>
                  </a:lnTo>
                  <a:lnTo>
                    <a:pt x="85703" y="38081"/>
                  </a:lnTo>
                  <a:lnTo>
                    <a:pt x="99034" y="51409"/>
                  </a:lnTo>
                  <a:lnTo>
                    <a:pt x="104748" y="65689"/>
                  </a:lnTo>
                  <a:lnTo>
                    <a:pt x="108557" y="69498"/>
                  </a:lnTo>
                  <a:lnTo>
                    <a:pt x="108557" y="76162"/>
                  </a:lnTo>
                  <a:lnTo>
                    <a:pt x="104748" y="79018"/>
                  </a:lnTo>
                  <a:lnTo>
                    <a:pt x="104748" y="86634"/>
                  </a:lnTo>
                  <a:lnTo>
                    <a:pt x="101891" y="89490"/>
                  </a:lnTo>
                  <a:lnTo>
                    <a:pt x="99034" y="96154"/>
                  </a:lnTo>
                  <a:lnTo>
                    <a:pt x="95225" y="99962"/>
                  </a:lnTo>
                  <a:lnTo>
                    <a:pt x="88559" y="103770"/>
                  </a:lnTo>
                  <a:lnTo>
                    <a:pt x="81894" y="103770"/>
                  </a:lnTo>
                  <a:lnTo>
                    <a:pt x="76180" y="106626"/>
                  </a:lnTo>
                  <a:lnTo>
                    <a:pt x="72371" y="106626"/>
                  </a:lnTo>
                  <a:lnTo>
                    <a:pt x="65706" y="114243"/>
                  </a:lnTo>
                  <a:lnTo>
                    <a:pt x="65706" y="120907"/>
                  </a:lnTo>
                  <a:lnTo>
                    <a:pt x="59040" y="134235"/>
                  </a:lnTo>
                  <a:lnTo>
                    <a:pt x="52374" y="141851"/>
                  </a:lnTo>
                  <a:lnTo>
                    <a:pt x="33329" y="141851"/>
                  </a:lnTo>
                  <a:lnTo>
                    <a:pt x="19998" y="134235"/>
                  </a:lnTo>
                  <a:lnTo>
                    <a:pt x="3809" y="134235"/>
                  </a:lnTo>
                  <a:lnTo>
                    <a:pt x="3809" y="151371"/>
                  </a:lnTo>
                  <a:lnTo>
                    <a:pt x="0" y="176124"/>
                  </a:lnTo>
                  <a:lnTo>
                    <a:pt x="0" y="199924"/>
                  </a:lnTo>
                  <a:lnTo>
                    <a:pt x="3809" y="214205"/>
                  </a:lnTo>
                  <a:lnTo>
                    <a:pt x="13332" y="217061"/>
                  </a:lnTo>
                  <a:lnTo>
                    <a:pt x="19998" y="224677"/>
                  </a:lnTo>
                  <a:lnTo>
                    <a:pt x="29520" y="224677"/>
                  </a:lnTo>
                  <a:lnTo>
                    <a:pt x="39995" y="234197"/>
                  </a:lnTo>
                  <a:lnTo>
                    <a:pt x="49517" y="251334"/>
                  </a:lnTo>
                  <a:lnTo>
                    <a:pt x="56183" y="272278"/>
                  </a:lnTo>
                  <a:lnTo>
                    <a:pt x="65706" y="289414"/>
                  </a:lnTo>
                  <a:lnTo>
                    <a:pt x="72371" y="297031"/>
                  </a:lnTo>
                  <a:lnTo>
                    <a:pt x="81894" y="303695"/>
                  </a:lnTo>
                  <a:lnTo>
                    <a:pt x="88559" y="310359"/>
                  </a:lnTo>
                  <a:lnTo>
                    <a:pt x="95225" y="320831"/>
                  </a:lnTo>
                  <a:lnTo>
                    <a:pt x="99034" y="327495"/>
                  </a:lnTo>
                  <a:lnTo>
                    <a:pt x="101891" y="341776"/>
                  </a:lnTo>
                  <a:lnTo>
                    <a:pt x="104748" y="352248"/>
                  </a:lnTo>
                  <a:lnTo>
                    <a:pt x="108557" y="365576"/>
                  </a:lnTo>
                  <a:lnTo>
                    <a:pt x="115223" y="372240"/>
                  </a:lnTo>
                  <a:lnTo>
                    <a:pt x="127602" y="379856"/>
                  </a:lnTo>
                  <a:lnTo>
                    <a:pt x="144742" y="379856"/>
                  </a:lnTo>
                  <a:lnTo>
                    <a:pt x="154265" y="382713"/>
                  </a:lnTo>
                  <a:lnTo>
                    <a:pt x="160931" y="390329"/>
                  </a:lnTo>
                  <a:lnTo>
                    <a:pt x="170453" y="407465"/>
                  </a:lnTo>
                  <a:lnTo>
                    <a:pt x="180928" y="435074"/>
                  </a:lnTo>
                  <a:lnTo>
                    <a:pt x="183784" y="462682"/>
                  </a:lnTo>
                  <a:lnTo>
                    <a:pt x="187594" y="482675"/>
                  </a:lnTo>
                  <a:lnTo>
                    <a:pt x="190450" y="499811"/>
                  </a:lnTo>
                  <a:lnTo>
                    <a:pt x="199973" y="520756"/>
                  </a:lnTo>
                  <a:lnTo>
                    <a:pt x="209495" y="531228"/>
                  </a:lnTo>
                  <a:lnTo>
                    <a:pt x="213304" y="537892"/>
                  </a:lnTo>
                  <a:lnTo>
                    <a:pt x="226636" y="537892"/>
                  </a:lnTo>
                  <a:lnTo>
                    <a:pt x="239967" y="545508"/>
                  </a:lnTo>
                  <a:lnTo>
                    <a:pt x="249490" y="558837"/>
                  </a:lnTo>
                  <a:lnTo>
                    <a:pt x="262822" y="579781"/>
                  </a:lnTo>
                  <a:lnTo>
                    <a:pt x="275201" y="607389"/>
                  </a:lnTo>
                  <a:lnTo>
                    <a:pt x="301864" y="648326"/>
                  </a:lnTo>
                  <a:lnTo>
                    <a:pt x="318052" y="673079"/>
                  </a:lnTo>
                  <a:lnTo>
                    <a:pt x="331383" y="693071"/>
                  </a:lnTo>
                  <a:lnTo>
                    <a:pt x="338049" y="710208"/>
                  </a:lnTo>
                  <a:lnTo>
                    <a:pt x="338049" y="728296"/>
                  </a:lnTo>
                  <a:lnTo>
                    <a:pt x="334240" y="734960"/>
                  </a:lnTo>
                  <a:lnTo>
                    <a:pt x="340906" y="728296"/>
                  </a:lnTo>
                  <a:lnTo>
                    <a:pt x="344715" y="720680"/>
                  </a:lnTo>
                  <a:lnTo>
                    <a:pt x="347572" y="717824"/>
                  </a:lnTo>
                  <a:lnTo>
                    <a:pt x="347572" y="690215"/>
                  </a:lnTo>
                  <a:lnTo>
                    <a:pt x="350428" y="682599"/>
                  </a:lnTo>
                  <a:lnTo>
                    <a:pt x="354237" y="679743"/>
                  </a:lnTo>
                  <a:lnTo>
                    <a:pt x="357094" y="679743"/>
                  </a:lnTo>
                  <a:lnTo>
                    <a:pt x="367569" y="690215"/>
                  </a:lnTo>
                  <a:lnTo>
                    <a:pt x="379948" y="686407"/>
                  </a:lnTo>
                  <a:lnTo>
                    <a:pt x="383757" y="682599"/>
                  </a:lnTo>
                  <a:lnTo>
                    <a:pt x="432322" y="682599"/>
                  </a:lnTo>
                  <a:lnTo>
                    <a:pt x="438988" y="686407"/>
                  </a:lnTo>
                  <a:lnTo>
                    <a:pt x="442797" y="690215"/>
                  </a:lnTo>
                  <a:lnTo>
                    <a:pt x="485648" y="690215"/>
                  </a:lnTo>
                  <a:lnTo>
                    <a:pt x="488505" y="693071"/>
                  </a:lnTo>
                  <a:lnTo>
                    <a:pt x="491362" y="700688"/>
                  </a:lnTo>
                  <a:lnTo>
                    <a:pt x="498027" y="703544"/>
                  </a:lnTo>
                  <a:lnTo>
                    <a:pt x="504693" y="703544"/>
                  </a:lnTo>
                  <a:lnTo>
                    <a:pt x="508502" y="696880"/>
                  </a:lnTo>
                  <a:lnTo>
                    <a:pt x="511359" y="693071"/>
                  </a:lnTo>
                  <a:lnTo>
                    <a:pt x="511359" y="682599"/>
                  </a:lnTo>
                  <a:lnTo>
                    <a:pt x="514216" y="675935"/>
                  </a:lnTo>
                  <a:lnTo>
                    <a:pt x="518025" y="673079"/>
                  </a:lnTo>
                  <a:lnTo>
                    <a:pt x="520881" y="665463"/>
                  </a:lnTo>
                  <a:lnTo>
                    <a:pt x="527547" y="658799"/>
                  </a:lnTo>
                  <a:lnTo>
                    <a:pt x="531356" y="652134"/>
                  </a:lnTo>
                  <a:lnTo>
                    <a:pt x="540878" y="641662"/>
                  </a:lnTo>
                  <a:lnTo>
                    <a:pt x="557067" y="631190"/>
                  </a:lnTo>
                  <a:lnTo>
                    <a:pt x="573255" y="628334"/>
                  </a:lnTo>
                  <a:lnTo>
                    <a:pt x="583730" y="624526"/>
                  </a:lnTo>
                  <a:lnTo>
                    <a:pt x="596109" y="624526"/>
                  </a:lnTo>
                  <a:lnTo>
                    <a:pt x="622772" y="620718"/>
                  </a:lnTo>
                  <a:lnTo>
                    <a:pt x="648483" y="614054"/>
                  </a:lnTo>
                  <a:lnTo>
                    <a:pt x="671337" y="610246"/>
                  </a:lnTo>
                  <a:lnTo>
                    <a:pt x="681812" y="610246"/>
                  </a:lnTo>
                  <a:lnTo>
                    <a:pt x="793225" y="569309"/>
                  </a:lnTo>
                  <a:lnTo>
                    <a:pt x="812270" y="469346"/>
                  </a:lnTo>
                  <a:lnTo>
                    <a:pt x="809413" y="465538"/>
                  </a:lnTo>
                  <a:lnTo>
                    <a:pt x="802747" y="462682"/>
                  </a:lnTo>
                  <a:lnTo>
                    <a:pt x="799891" y="458874"/>
                  </a:lnTo>
                  <a:close/>
                </a:path>
              </a:pathLst>
            </a:custGeom>
            <a:noFill/>
            <a:ln w="2379" cap="flat">
              <a:solidFill>
                <a:srgbClr val="FFFFFF"/>
              </a:solidFill>
              <a:prstDash val="solid"/>
              <a:round/>
            </a:ln>
          </p:spPr>
          <p:txBody>
            <a:bodyPr rtlCol="0" anchor="ctr"/>
            <a:lstStyle/>
            <a:p>
              <a:endParaRPr lang="en-US" noProof="0" dirty="0"/>
            </a:p>
          </p:txBody>
        </p:sp>
        <p:sp>
          <p:nvSpPr>
            <p:cNvPr id="6216" name="Serbest Form 6215">
              <a:extLst>
                <a:ext uri="{FF2B5EF4-FFF2-40B4-BE49-F238E27FC236}">
                  <a16:creationId xmlns:a16="http://schemas.microsoft.com/office/drawing/2014/main" id="{951BB792-723E-E04B-AB02-1C32FA03827C}"/>
                </a:ext>
              </a:extLst>
            </p:cNvPr>
            <p:cNvSpPr/>
            <p:nvPr/>
          </p:nvSpPr>
          <p:spPr>
            <a:xfrm>
              <a:off x="6734008" y="4024013"/>
              <a:ext cx="78084" cy="97106"/>
            </a:xfrm>
            <a:custGeom>
              <a:avLst/>
              <a:gdLst>
                <a:gd name="connsiteX0" fmla="*/ 24758 w 78084"/>
                <a:gd name="connsiteY0" fmla="*/ 97106 h 97106"/>
                <a:gd name="connsiteX1" fmla="*/ 28568 w 78084"/>
                <a:gd name="connsiteY1" fmla="*/ 97106 h 97106"/>
                <a:gd name="connsiteX2" fmla="*/ 31424 w 78084"/>
                <a:gd name="connsiteY2" fmla="*/ 93298 h 97106"/>
                <a:gd name="connsiteX3" fmla="*/ 37138 w 78084"/>
                <a:gd name="connsiteY3" fmla="*/ 89490 h 97106"/>
                <a:gd name="connsiteX4" fmla="*/ 40947 w 78084"/>
                <a:gd name="connsiteY4" fmla="*/ 73306 h 97106"/>
                <a:gd name="connsiteX5" fmla="*/ 71419 w 78084"/>
                <a:gd name="connsiteY5" fmla="*/ 73306 h 97106"/>
                <a:gd name="connsiteX6" fmla="*/ 78085 w 78084"/>
                <a:gd name="connsiteY6" fmla="*/ 65689 h 97106"/>
                <a:gd name="connsiteX7" fmla="*/ 78085 w 78084"/>
                <a:gd name="connsiteY7" fmla="*/ 46649 h 97106"/>
                <a:gd name="connsiteX8" fmla="*/ 74275 w 78084"/>
                <a:gd name="connsiteY8" fmla="*/ 42841 h 97106"/>
                <a:gd name="connsiteX9" fmla="*/ 74275 w 78084"/>
                <a:gd name="connsiteY9" fmla="*/ 31417 h 97106"/>
                <a:gd name="connsiteX10" fmla="*/ 71419 w 78084"/>
                <a:gd name="connsiteY10" fmla="*/ 27609 h 97106"/>
                <a:gd name="connsiteX11" fmla="*/ 68562 w 78084"/>
                <a:gd name="connsiteY11" fmla="*/ 19040 h 97106"/>
                <a:gd name="connsiteX12" fmla="*/ 64753 w 78084"/>
                <a:gd name="connsiteY12" fmla="*/ 15232 h 97106"/>
                <a:gd name="connsiteX13" fmla="*/ 68562 w 78084"/>
                <a:gd name="connsiteY13" fmla="*/ 0 h 97106"/>
                <a:gd name="connsiteX14" fmla="*/ 56183 w 78084"/>
                <a:gd name="connsiteY14" fmla="*/ 3808 h 97106"/>
                <a:gd name="connsiteX15" fmla="*/ 56183 w 78084"/>
                <a:gd name="connsiteY15" fmla="*/ 7616 h 97106"/>
                <a:gd name="connsiteX16" fmla="*/ 52374 w 78084"/>
                <a:gd name="connsiteY16" fmla="*/ 11424 h 97106"/>
                <a:gd name="connsiteX17" fmla="*/ 46661 w 78084"/>
                <a:gd name="connsiteY17" fmla="*/ 27609 h 97106"/>
                <a:gd name="connsiteX18" fmla="*/ 43803 w 78084"/>
                <a:gd name="connsiteY18" fmla="*/ 27609 h 97106"/>
                <a:gd name="connsiteX19" fmla="*/ 37138 w 78084"/>
                <a:gd name="connsiteY19" fmla="*/ 19040 h 97106"/>
                <a:gd name="connsiteX20" fmla="*/ 28568 w 78084"/>
                <a:gd name="connsiteY20" fmla="*/ 19040 h 97106"/>
                <a:gd name="connsiteX21" fmla="*/ 24758 w 78084"/>
                <a:gd name="connsiteY21" fmla="*/ 23801 h 97106"/>
                <a:gd name="connsiteX22" fmla="*/ 12379 w 78084"/>
                <a:gd name="connsiteY22" fmla="*/ 31417 h 97106"/>
                <a:gd name="connsiteX23" fmla="*/ 9523 w 78084"/>
                <a:gd name="connsiteY23" fmla="*/ 35225 h 97106"/>
                <a:gd name="connsiteX24" fmla="*/ 9523 w 78084"/>
                <a:gd name="connsiteY24" fmla="*/ 39033 h 97106"/>
                <a:gd name="connsiteX25" fmla="*/ 12379 w 78084"/>
                <a:gd name="connsiteY25" fmla="*/ 46649 h 97106"/>
                <a:gd name="connsiteX26" fmla="*/ 16188 w 78084"/>
                <a:gd name="connsiteY26" fmla="*/ 50457 h 97106"/>
                <a:gd name="connsiteX27" fmla="*/ 16188 w 78084"/>
                <a:gd name="connsiteY27" fmla="*/ 58073 h 97106"/>
                <a:gd name="connsiteX28" fmla="*/ 9523 w 78084"/>
                <a:gd name="connsiteY28" fmla="*/ 65689 h 97106"/>
                <a:gd name="connsiteX29" fmla="*/ 2857 w 78084"/>
                <a:gd name="connsiteY29" fmla="*/ 69497 h 97106"/>
                <a:gd name="connsiteX30" fmla="*/ 0 w 78084"/>
                <a:gd name="connsiteY30" fmla="*/ 77114 h 97106"/>
                <a:gd name="connsiteX31" fmla="*/ 0 w 78084"/>
                <a:gd name="connsiteY31" fmla="*/ 80922 h 97106"/>
                <a:gd name="connsiteX32" fmla="*/ 2857 w 78084"/>
                <a:gd name="connsiteY32" fmla="*/ 85682 h 97106"/>
                <a:gd name="connsiteX33" fmla="*/ 16188 w 78084"/>
                <a:gd name="connsiteY33" fmla="*/ 85682 h 97106"/>
                <a:gd name="connsiteX34" fmla="*/ 19045 w 78084"/>
                <a:gd name="connsiteY34" fmla="*/ 93298 h 97106"/>
                <a:gd name="connsiteX35" fmla="*/ 21902 w 78084"/>
                <a:gd name="connsiteY35" fmla="*/ 97106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084" h="97106">
                  <a:moveTo>
                    <a:pt x="24758" y="97106"/>
                  </a:moveTo>
                  <a:lnTo>
                    <a:pt x="28568" y="97106"/>
                  </a:lnTo>
                  <a:lnTo>
                    <a:pt x="31424" y="93298"/>
                  </a:lnTo>
                  <a:lnTo>
                    <a:pt x="37138" y="89490"/>
                  </a:lnTo>
                  <a:lnTo>
                    <a:pt x="40947" y="73306"/>
                  </a:lnTo>
                  <a:lnTo>
                    <a:pt x="71419" y="73306"/>
                  </a:lnTo>
                  <a:lnTo>
                    <a:pt x="78085" y="65689"/>
                  </a:lnTo>
                  <a:lnTo>
                    <a:pt x="78085" y="46649"/>
                  </a:lnTo>
                  <a:lnTo>
                    <a:pt x="74275" y="42841"/>
                  </a:lnTo>
                  <a:lnTo>
                    <a:pt x="74275" y="31417"/>
                  </a:lnTo>
                  <a:lnTo>
                    <a:pt x="71419" y="27609"/>
                  </a:lnTo>
                  <a:lnTo>
                    <a:pt x="68562" y="19040"/>
                  </a:lnTo>
                  <a:lnTo>
                    <a:pt x="64753" y="15232"/>
                  </a:lnTo>
                  <a:lnTo>
                    <a:pt x="68562" y="0"/>
                  </a:lnTo>
                  <a:lnTo>
                    <a:pt x="56183" y="3808"/>
                  </a:lnTo>
                  <a:lnTo>
                    <a:pt x="56183" y="7616"/>
                  </a:lnTo>
                  <a:lnTo>
                    <a:pt x="52374" y="11424"/>
                  </a:lnTo>
                  <a:lnTo>
                    <a:pt x="46661" y="27609"/>
                  </a:lnTo>
                  <a:lnTo>
                    <a:pt x="43803" y="27609"/>
                  </a:lnTo>
                  <a:lnTo>
                    <a:pt x="37138" y="19040"/>
                  </a:lnTo>
                  <a:lnTo>
                    <a:pt x="28568" y="19040"/>
                  </a:lnTo>
                  <a:lnTo>
                    <a:pt x="24758" y="23801"/>
                  </a:lnTo>
                  <a:lnTo>
                    <a:pt x="12379" y="31417"/>
                  </a:lnTo>
                  <a:lnTo>
                    <a:pt x="9523" y="35225"/>
                  </a:lnTo>
                  <a:lnTo>
                    <a:pt x="9523" y="39033"/>
                  </a:lnTo>
                  <a:lnTo>
                    <a:pt x="12379" y="46649"/>
                  </a:lnTo>
                  <a:lnTo>
                    <a:pt x="16188" y="50457"/>
                  </a:lnTo>
                  <a:lnTo>
                    <a:pt x="16188" y="58073"/>
                  </a:lnTo>
                  <a:lnTo>
                    <a:pt x="9523" y="65689"/>
                  </a:lnTo>
                  <a:lnTo>
                    <a:pt x="2857" y="69497"/>
                  </a:lnTo>
                  <a:lnTo>
                    <a:pt x="0" y="77114"/>
                  </a:lnTo>
                  <a:lnTo>
                    <a:pt x="0" y="80922"/>
                  </a:lnTo>
                  <a:lnTo>
                    <a:pt x="2857" y="85682"/>
                  </a:lnTo>
                  <a:lnTo>
                    <a:pt x="16188" y="85682"/>
                  </a:lnTo>
                  <a:lnTo>
                    <a:pt x="19045" y="93298"/>
                  </a:lnTo>
                  <a:lnTo>
                    <a:pt x="21902" y="97106"/>
                  </a:lnTo>
                  <a:close/>
                </a:path>
              </a:pathLst>
            </a:custGeom>
            <a:solidFill>
              <a:srgbClr val="AFABAB"/>
            </a:solidFill>
            <a:ln w="9518" cap="flat">
              <a:noFill/>
              <a:prstDash val="solid"/>
              <a:miter/>
            </a:ln>
          </p:spPr>
          <p:txBody>
            <a:bodyPr rtlCol="0" anchor="ctr"/>
            <a:lstStyle/>
            <a:p>
              <a:endParaRPr lang="en-US" noProof="0" dirty="0"/>
            </a:p>
          </p:txBody>
        </p:sp>
        <p:sp>
          <p:nvSpPr>
            <p:cNvPr id="6217" name="Serbest Form 6216">
              <a:extLst>
                <a:ext uri="{FF2B5EF4-FFF2-40B4-BE49-F238E27FC236}">
                  <a16:creationId xmlns:a16="http://schemas.microsoft.com/office/drawing/2014/main" id="{26808E08-0DC3-0448-BA75-EFAE7252F51A}"/>
                </a:ext>
              </a:extLst>
            </p:cNvPr>
            <p:cNvSpPr/>
            <p:nvPr/>
          </p:nvSpPr>
          <p:spPr>
            <a:xfrm>
              <a:off x="6734008" y="4024013"/>
              <a:ext cx="78084" cy="97106"/>
            </a:xfrm>
            <a:custGeom>
              <a:avLst/>
              <a:gdLst>
                <a:gd name="connsiteX0" fmla="*/ 24758 w 78084"/>
                <a:gd name="connsiteY0" fmla="*/ 97106 h 97106"/>
                <a:gd name="connsiteX1" fmla="*/ 28568 w 78084"/>
                <a:gd name="connsiteY1" fmla="*/ 97106 h 97106"/>
                <a:gd name="connsiteX2" fmla="*/ 31424 w 78084"/>
                <a:gd name="connsiteY2" fmla="*/ 93298 h 97106"/>
                <a:gd name="connsiteX3" fmla="*/ 37138 w 78084"/>
                <a:gd name="connsiteY3" fmla="*/ 89490 h 97106"/>
                <a:gd name="connsiteX4" fmla="*/ 40947 w 78084"/>
                <a:gd name="connsiteY4" fmla="*/ 73306 h 97106"/>
                <a:gd name="connsiteX5" fmla="*/ 71419 w 78084"/>
                <a:gd name="connsiteY5" fmla="*/ 73306 h 97106"/>
                <a:gd name="connsiteX6" fmla="*/ 78085 w 78084"/>
                <a:gd name="connsiteY6" fmla="*/ 65689 h 97106"/>
                <a:gd name="connsiteX7" fmla="*/ 78085 w 78084"/>
                <a:gd name="connsiteY7" fmla="*/ 46649 h 97106"/>
                <a:gd name="connsiteX8" fmla="*/ 74275 w 78084"/>
                <a:gd name="connsiteY8" fmla="*/ 42841 h 97106"/>
                <a:gd name="connsiteX9" fmla="*/ 74275 w 78084"/>
                <a:gd name="connsiteY9" fmla="*/ 31417 h 97106"/>
                <a:gd name="connsiteX10" fmla="*/ 71419 w 78084"/>
                <a:gd name="connsiteY10" fmla="*/ 27609 h 97106"/>
                <a:gd name="connsiteX11" fmla="*/ 68562 w 78084"/>
                <a:gd name="connsiteY11" fmla="*/ 19040 h 97106"/>
                <a:gd name="connsiteX12" fmla="*/ 64753 w 78084"/>
                <a:gd name="connsiteY12" fmla="*/ 15232 h 97106"/>
                <a:gd name="connsiteX13" fmla="*/ 68562 w 78084"/>
                <a:gd name="connsiteY13" fmla="*/ 0 h 97106"/>
                <a:gd name="connsiteX14" fmla="*/ 56183 w 78084"/>
                <a:gd name="connsiteY14" fmla="*/ 3808 h 97106"/>
                <a:gd name="connsiteX15" fmla="*/ 56183 w 78084"/>
                <a:gd name="connsiteY15" fmla="*/ 7616 h 97106"/>
                <a:gd name="connsiteX16" fmla="*/ 52374 w 78084"/>
                <a:gd name="connsiteY16" fmla="*/ 11424 h 97106"/>
                <a:gd name="connsiteX17" fmla="*/ 46661 w 78084"/>
                <a:gd name="connsiteY17" fmla="*/ 27609 h 97106"/>
                <a:gd name="connsiteX18" fmla="*/ 43803 w 78084"/>
                <a:gd name="connsiteY18" fmla="*/ 27609 h 97106"/>
                <a:gd name="connsiteX19" fmla="*/ 37138 w 78084"/>
                <a:gd name="connsiteY19" fmla="*/ 19040 h 97106"/>
                <a:gd name="connsiteX20" fmla="*/ 28568 w 78084"/>
                <a:gd name="connsiteY20" fmla="*/ 19040 h 97106"/>
                <a:gd name="connsiteX21" fmla="*/ 24758 w 78084"/>
                <a:gd name="connsiteY21" fmla="*/ 23801 h 97106"/>
                <a:gd name="connsiteX22" fmla="*/ 12379 w 78084"/>
                <a:gd name="connsiteY22" fmla="*/ 31417 h 97106"/>
                <a:gd name="connsiteX23" fmla="*/ 9523 w 78084"/>
                <a:gd name="connsiteY23" fmla="*/ 35225 h 97106"/>
                <a:gd name="connsiteX24" fmla="*/ 9523 w 78084"/>
                <a:gd name="connsiteY24" fmla="*/ 39033 h 97106"/>
                <a:gd name="connsiteX25" fmla="*/ 12379 w 78084"/>
                <a:gd name="connsiteY25" fmla="*/ 46649 h 97106"/>
                <a:gd name="connsiteX26" fmla="*/ 16188 w 78084"/>
                <a:gd name="connsiteY26" fmla="*/ 50457 h 97106"/>
                <a:gd name="connsiteX27" fmla="*/ 16188 w 78084"/>
                <a:gd name="connsiteY27" fmla="*/ 58073 h 97106"/>
                <a:gd name="connsiteX28" fmla="*/ 9523 w 78084"/>
                <a:gd name="connsiteY28" fmla="*/ 65689 h 97106"/>
                <a:gd name="connsiteX29" fmla="*/ 2857 w 78084"/>
                <a:gd name="connsiteY29" fmla="*/ 69497 h 97106"/>
                <a:gd name="connsiteX30" fmla="*/ 0 w 78084"/>
                <a:gd name="connsiteY30" fmla="*/ 77114 h 97106"/>
                <a:gd name="connsiteX31" fmla="*/ 0 w 78084"/>
                <a:gd name="connsiteY31" fmla="*/ 80922 h 97106"/>
                <a:gd name="connsiteX32" fmla="*/ 2857 w 78084"/>
                <a:gd name="connsiteY32" fmla="*/ 85682 h 97106"/>
                <a:gd name="connsiteX33" fmla="*/ 16188 w 78084"/>
                <a:gd name="connsiteY33" fmla="*/ 85682 h 97106"/>
                <a:gd name="connsiteX34" fmla="*/ 19045 w 78084"/>
                <a:gd name="connsiteY34" fmla="*/ 93298 h 97106"/>
                <a:gd name="connsiteX35" fmla="*/ 21902 w 78084"/>
                <a:gd name="connsiteY35" fmla="*/ 97106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084" h="97106">
                  <a:moveTo>
                    <a:pt x="24758" y="97106"/>
                  </a:moveTo>
                  <a:lnTo>
                    <a:pt x="28568" y="97106"/>
                  </a:lnTo>
                  <a:lnTo>
                    <a:pt x="31424" y="93298"/>
                  </a:lnTo>
                  <a:lnTo>
                    <a:pt x="37138" y="89490"/>
                  </a:lnTo>
                  <a:lnTo>
                    <a:pt x="40947" y="73306"/>
                  </a:lnTo>
                  <a:lnTo>
                    <a:pt x="71419" y="73306"/>
                  </a:lnTo>
                  <a:lnTo>
                    <a:pt x="78085" y="65689"/>
                  </a:lnTo>
                  <a:lnTo>
                    <a:pt x="78085" y="46649"/>
                  </a:lnTo>
                  <a:lnTo>
                    <a:pt x="74275" y="42841"/>
                  </a:lnTo>
                  <a:lnTo>
                    <a:pt x="74275" y="31417"/>
                  </a:lnTo>
                  <a:lnTo>
                    <a:pt x="71419" y="27609"/>
                  </a:lnTo>
                  <a:lnTo>
                    <a:pt x="68562" y="19040"/>
                  </a:lnTo>
                  <a:lnTo>
                    <a:pt x="64753" y="15232"/>
                  </a:lnTo>
                  <a:lnTo>
                    <a:pt x="68562" y="0"/>
                  </a:lnTo>
                  <a:lnTo>
                    <a:pt x="56183" y="3808"/>
                  </a:lnTo>
                  <a:lnTo>
                    <a:pt x="56183" y="7616"/>
                  </a:lnTo>
                  <a:lnTo>
                    <a:pt x="52374" y="11424"/>
                  </a:lnTo>
                  <a:lnTo>
                    <a:pt x="46661" y="27609"/>
                  </a:lnTo>
                  <a:lnTo>
                    <a:pt x="43803" y="27609"/>
                  </a:lnTo>
                  <a:lnTo>
                    <a:pt x="37138" y="19040"/>
                  </a:lnTo>
                  <a:lnTo>
                    <a:pt x="28568" y="19040"/>
                  </a:lnTo>
                  <a:lnTo>
                    <a:pt x="24758" y="23801"/>
                  </a:lnTo>
                  <a:lnTo>
                    <a:pt x="12379" y="31417"/>
                  </a:lnTo>
                  <a:lnTo>
                    <a:pt x="9523" y="35225"/>
                  </a:lnTo>
                  <a:lnTo>
                    <a:pt x="9523" y="39033"/>
                  </a:lnTo>
                  <a:lnTo>
                    <a:pt x="12379" y="46649"/>
                  </a:lnTo>
                  <a:lnTo>
                    <a:pt x="16188" y="50457"/>
                  </a:lnTo>
                  <a:lnTo>
                    <a:pt x="16188" y="58073"/>
                  </a:lnTo>
                  <a:lnTo>
                    <a:pt x="9523" y="65689"/>
                  </a:lnTo>
                  <a:lnTo>
                    <a:pt x="2857" y="69497"/>
                  </a:lnTo>
                  <a:lnTo>
                    <a:pt x="0" y="77114"/>
                  </a:lnTo>
                  <a:lnTo>
                    <a:pt x="0" y="80922"/>
                  </a:lnTo>
                  <a:lnTo>
                    <a:pt x="2857" y="85682"/>
                  </a:lnTo>
                  <a:lnTo>
                    <a:pt x="16188" y="85682"/>
                  </a:lnTo>
                  <a:lnTo>
                    <a:pt x="19045" y="93298"/>
                  </a:lnTo>
                  <a:lnTo>
                    <a:pt x="21902" y="97106"/>
                  </a:lnTo>
                  <a:close/>
                </a:path>
              </a:pathLst>
            </a:custGeom>
            <a:noFill/>
            <a:ln w="2379" cap="flat">
              <a:solidFill>
                <a:srgbClr val="FFFFFF"/>
              </a:solidFill>
              <a:prstDash val="solid"/>
              <a:round/>
            </a:ln>
          </p:spPr>
          <p:txBody>
            <a:bodyPr rtlCol="0" anchor="ctr"/>
            <a:lstStyle/>
            <a:p>
              <a:endParaRPr lang="en-US" noProof="0" dirty="0"/>
            </a:p>
          </p:txBody>
        </p:sp>
        <p:sp>
          <p:nvSpPr>
            <p:cNvPr id="6218" name="Serbest Form 6217">
              <a:extLst>
                <a:ext uri="{FF2B5EF4-FFF2-40B4-BE49-F238E27FC236}">
                  <a16:creationId xmlns:a16="http://schemas.microsoft.com/office/drawing/2014/main" id="{0B758974-E7B4-5F4B-B17A-D8B9D8C22E14}"/>
                </a:ext>
              </a:extLst>
            </p:cNvPr>
            <p:cNvSpPr/>
            <p:nvPr/>
          </p:nvSpPr>
          <p:spPr>
            <a:xfrm>
              <a:off x="10757268" y="1201270"/>
              <a:ext cx="174262" cy="695927"/>
            </a:xfrm>
            <a:custGeom>
              <a:avLst/>
              <a:gdLst>
                <a:gd name="connsiteX0" fmla="*/ 73323 w 174262"/>
                <a:gd name="connsiteY0" fmla="*/ 14280 h 695927"/>
                <a:gd name="connsiteX1" fmla="*/ 83799 w 174262"/>
                <a:gd name="connsiteY1" fmla="*/ 35225 h 695927"/>
                <a:gd name="connsiteX2" fmla="*/ 100938 w 174262"/>
                <a:gd name="connsiteY2" fmla="*/ 14280 h 695927"/>
                <a:gd name="connsiteX3" fmla="*/ 94273 w 174262"/>
                <a:gd name="connsiteY3" fmla="*/ 0 h 695927"/>
                <a:gd name="connsiteX4" fmla="*/ 73323 w 174262"/>
                <a:gd name="connsiteY4" fmla="*/ 14280 h 695927"/>
                <a:gd name="connsiteX5" fmla="*/ 145695 w 174262"/>
                <a:gd name="connsiteY5" fmla="*/ 500763 h 695927"/>
                <a:gd name="connsiteX6" fmla="*/ 156169 w 174262"/>
                <a:gd name="connsiteY6" fmla="*/ 500763 h 695927"/>
                <a:gd name="connsiteX7" fmla="*/ 145695 w 174262"/>
                <a:gd name="connsiteY7" fmla="*/ 490291 h 695927"/>
                <a:gd name="connsiteX8" fmla="*/ 145695 w 174262"/>
                <a:gd name="connsiteY8" fmla="*/ 500763 h 695927"/>
                <a:gd name="connsiteX9" fmla="*/ 149503 w 174262"/>
                <a:gd name="connsiteY9" fmla="*/ 556932 h 695927"/>
                <a:gd name="connsiteX10" fmla="*/ 149503 w 174262"/>
                <a:gd name="connsiteY10" fmla="*/ 539796 h 695927"/>
                <a:gd name="connsiteX11" fmla="*/ 139028 w 174262"/>
                <a:gd name="connsiteY11" fmla="*/ 554076 h 695927"/>
                <a:gd name="connsiteX12" fmla="*/ 149503 w 174262"/>
                <a:gd name="connsiteY12" fmla="*/ 556932 h 695927"/>
                <a:gd name="connsiteX13" fmla="*/ 159979 w 174262"/>
                <a:gd name="connsiteY13" fmla="*/ 448402 h 695927"/>
                <a:gd name="connsiteX14" fmla="*/ 170453 w 174262"/>
                <a:gd name="connsiteY14" fmla="*/ 437930 h 695927"/>
                <a:gd name="connsiteX15" fmla="*/ 156169 w 174262"/>
                <a:gd name="connsiteY15" fmla="*/ 427457 h 695927"/>
                <a:gd name="connsiteX16" fmla="*/ 159979 w 174262"/>
                <a:gd name="connsiteY16" fmla="*/ 448402 h 695927"/>
                <a:gd name="connsiteX17" fmla="*/ 163787 w 174262"/>
                <a:gd name="connsiteY17" fmla="*/ 371288 h 695927"/>
                <a:gd name="connsiteX18" fmla="*/ 153312 w 174262"/>
                <a:gd name="connsiteY18" fmla="*/ 381761 h 695927"/>
                <a:gd name="connsiteX19" fmla="*/ 159979 w 174262"/>
                <a:gd name="connsiteY19" fmla="*/ 396041 h 695927"/>
                <a:gd name="connsiteX20" fmla="*/ 149503 w 174262"/>
                <a:gd name="connsiteY20" fmla="*/ 396041 h 695927"/>
                <a:gd name="connsiteX21" fmla="*/ 149503 w 174262"/>
                <a:gd name="connsiteY21" fmla="*/ 410321 h 695927"/>
                <a:gd name="connsiteX22" fmla="*/ 163787 w 174262"/>
                <a:gd name="connsiteY22" fmla="*/ 410321 h 695927"/>
                <a:gd name="connsiteX23" fmla="*/ 170453 w 174262"/>
                <a:gd name="connsiteY23" fmla="*/ 399849 h 695927"/>
                <a:gd name="connsiteX24" fmla="*/ 163787 w 174262"/>
                <a:gd name="connsiteY24" fmla="*/ 382712 h 695927"/>
                <a:gd name="connsiteX25" fmla="*/ 174262 w 174262"/>
                <a:gd name="connsiteY25" fmla="*/ 382712 h 695927"/>
                <a:gd name="connsiteX26" fmla="*/ 163787 w 174262"/>
                <a:gd name="connsiteY26" fmla="*/ 371288 h 695927"/>
                <a:gd name="connsiteX27" fmla="*/ 111413 w 174262"/>
                <a:gd name="connsiteY27" fmla="*/ 588349 h 695927"/>
                <a:gd name="connsiteX28" fmla="*/ 107605 w 174262"/>
                <a:gd name="connsiteY28" fmla="*/ 588349 h 695927"/>
                <a:gd name="connsiteX29" fmla="*/ 103796 w 174262"/>
                <a:gd name="connsiteY29" fmla="*/ 595013 h 695927"/>
                <a:gd name="connsiteX30" fmla="*/ 99986 w 174262"/>
                <a:gd name="connsiteY30" fmla="*/ 598821 h 695927"/>
                <a:gd name="connsiteX31" fmla="*/ 96177 w 174262"/>
                <a:gd name="connsiteY31" fmla="*/ 605486 h 695927"/>
                <a:gd name="connsiteX32" fmla="*/ 96177 w 174262"/>
                <a:gd name="connsiteY32" fmla="*/ 609294 h 695927"/>
                <a:gd name="connsiteX33" fmla="*/ 99986 w 174262"/>
                <a:gd name="connsiteY33" fmla="*/ 613102 h 695927"/>
                <a:gd name="connsiteX34" fmla="*/ 103796 w 174262"/>
                <a:gd name="connsiteY34" fmla="*/ 613102 h 695927"/>
                <a:gd name="connsiteX35" fmla="*/ 114270 w 174262"/>
                <a:gd name="connsiteY35" fmla="*/ 602629 h 695927"/>
                <a:gd name="connsiteX36" fmla="*/ 114270 w 174262"/>
                <a:gd name="connsiteY36" fmla="*/ 592157 h 695927"/>
                <a:gd name="connsiteX37" fmla="*/ 111413 w 174262"/>
                <a:gd name="connsiteY37" fmla="*/ 588349 h 695927"/>
                <a:gd name="connsiteX38" fmla="*/ 65706 w 174262"/>
                <a:gd name="connsiteY38" fmla="*/ 622622 h 695927"/>
                <a:gd name="connsiteX39" fmla="*/ 40947 w 174262"/>
                <a:gd name="connsiteY39" fmla="*/ 618814 h 695927"/>
                <a:gd name="connsiteX40" fmla="*/ 30472 w 174262"/>
                <a:gd name="connsiteY40" fmla="*/ 660703 h 695927"/>
                <a:gd name="connsiteX41" fmla="*/ 37138 w 174262"/>
                <a:gd name="connsiteY41" fmla="*/ 660703 h 695927"/>
                <a:gd name="connsiteX42" fmla="*/ 47613 w 174262"/>
                <a:gd name="connsiteY42" fmla="*/ 643566 h 695927"/>
                <a:gd name="connsiteX43" fmla="*/ 75228 w 174262"/>
                <a:gd name="connsiteY43" fmla="*/ 626430 h 695927"/>
                <a:gd name="connsiteX44" fmla="*/ 68562 w 174262"/>
                <a:gd name="connsiteY44" fmla="*/ 612150 h 695927"/>
                <a:gd name="connsiteX45" fmla="*/ 65706 w 174262"/>
                <a:gd name="connsiteY45" fmla="*/ 622622 h 695927"/>
                <a:gd name="connsiteX46" fmla="*/ 0 w 174262"/>
                <a:gd name="connsiteY46" fmla="*/ 695928 h 695927"/>
                <a:gd name="connsiteX47" fmla="*/ 6665 w 174262"/>
                <a:gd name="connsiteY47" fmla="*/ 692119 h 695927"/>
                <a:gd name="connsiteX48" fmla="*/ 20949 w 174262"/>
                <a:gd name="connsiteY48" fmla="*/ 667367 h 695927"/>
                <a:gd name="connsiteX49" fmla="*/ 10475 w 174262"/>
                <a:gd name="connsiteY49" fmla="*/ 660703 h 695927"/>
                <a:gd name="connsiteX50" fmla="*/ 0 w 174262"/>
                <a:gd name="connsiteY50" fmla="*/ 695928 h 69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74262" h="695927">
                  <a:moveTo>
                    <a:pt x="73323" y="14280"/>
                  </a:moveTo>
                  <a:lnTo>
                    <a:pt x="83799" y="35225"/>
                  </a:lnTo>
                  <a:lnTo>
                    <a:pt x="100938" y="14280"/>
                  </a:lnTo>
                  <a:lnTo>
                    <a:pt x="94273" y="0"/>
                  </a:lnTo>
                  <a:lnTo>
                    <a:pt x="73323" y="14280"/>
                  </a:lnTo>
                  <a:close/>
                  <a:moveTo>
                    <a:pt x="145695" y="500763"/>
                  </a:moveTo>
                  <a:lnTo>
                    <a:pt x="156169" y="500763"/>
                  </a:lnTo>
                  <a:lnTo>
                    <a:pt x="145695" y="490291"/>
                  </a:lnTo>
                  <a:lnTo>
                    <a:pt x="145695" y="500763"/>
                  </a:lnTo>
                  <a:close/>
                  <a:moveTo>
                    <a:pt x="149503" y="556932"/>
                  </a:moveTo>
                  <a:lnTo>
                    <a:pt x="149503" y="539796"/>
                  </a:lnTo>
                  <a:lnTo>
                    <a:pt x="139028" y="554076"/>
                  </a:lnTo>
                  <a:lnTo>
                    <a:pt x="149503" y="556932"/>
                  </a:lnTo>
                  <a:close/>
                  <a:moveTo>
                    <a:pt x="159979" y="448402"/>
                  </a:moveTo>
                  <a:lnTo>
                    <a:pt x="170453" y="437930"/>
                  </a:lnTo>
                  <a:lnTo>
                    <a:pt x="156169" y="427457"/>
                  </a:lnTo>
                  <a:lnTo>
                    <a:pt x="159979" y="448402"/>
                  </a:lnTo>
                  <a:close/>
                  <a:moveTo>
                    <a:pt x="163787" y="371288"/>
                  </a:moveTo>
                  <a:lnTo>
                    <a:pt x="153312" y="381761"/>
                  </a:lnTo>
                  <a:lnTo>
                    <a:pt x="159979" y="396041"/>
                  </a:lnTo>
                  <a:lnTo>
                    <a:pt x="149503" y="396041"/>
                  </a:lnTo>
                  <a:lnTo>
                    <a:pt x="149503" y="410321"/>
                  </a:lnTo>
                  <a:lnTo>
                    <a:pt x="163787" y="410321"/>
                  </a:lnTo>
                  <a:lnTo>
                    <a:pt x="170453" y="399849"/>
                  </a:lnTo>
                  <a:lnTo>
                    <a:pt x="163787" y="382712"/>
                  </a:lnTo>
                  <a:lnTo>
                    <a:pt x="174262" y="382712"/>
                  </a:lnTo>
                  <a:lnTo>
                    <a:pt x="163787" y="371288"/>
                  </a:lnTo>
                  <a:close/>
                  <a:moveTo>
                    <a:pt x="111413" y="588349"/>
                  </a:moveTo>
                  <a:lnTo>
                    <a:pt x="107605" y="588349"/>
                  </a:lnTo>
                  <a:lnTo>
                    <a:pt x="103796" y="595013"/>
                  </a:lnTo>
                  <a:lnTo>
                    <a:pt x="99986" y="598821"/>
                  </a:lnTo>
                  <a:lnTo>
                    <a:pt x="96177" y="605486"/>
                  </a:lnTo>
                  <a:lnTo>
                    <a:pt x="96177" y="609294"/>
                  </a:lnTo>
                  <a:lnTo>
                    <a:pt x="99986" y="613102"/>
                  </a:lnTo>
                  <a:lnTo>
                    <a:pt x="103796" y="613102"/>
                  </a:lnTo>
                  <a:lnTo>
                    <a:pt x="114270" y="602629"/>
                  </a:lnTo>
                  <a:lnTo>
                    <a:pt x="114270" y="592157"/>
                  </a:lnTo>
                  <a:lnTo>
                    <a:pt x="111413" y="588349"/>
                  </a:lnTo>
                  <a:close/>
                  <a:moveTo>
                    <a:pt x="65706" y="622622"/>
                  </a:moveTo>
                  <a:lnTo>
                    <a:pt x="40947" y="618814"/>
                  </a:lnTo>
                  <a:lnTo>
                    <a:pt x="30472" y="660703"/>
                  </a:lnTo>
                  <a:lnTo>
                    <a:pt x="37138" y="660703"/>
                  </a:lnTo>
                  <a:lnTo>
                    <a:pt x="47613" y="643566"/>
                  </a:lnTo>
                  <a:lnTo>
                    <a:pt x="75228" y="626430"/>
                  </a:lnTo>
                  <a:lnTo>
                    <a:pt x="68562" y="612150"/>
                  </a:lnTo>
                  <a:lnTo>
                    <a:pt x="65706" y="622622"/>
                  </a:lnTo>
                  <a:close/>
                  <a:moveTo>
                    <a:pt x="0" y="695928"/>
                  </a:moveTo>
                  <a:lnTo>
                    <a:pt x="6665" y="692119"/>
                  </a:lnTo>
                  <a:lnTo>
                    <a:pt x="20949" y="667367"/>
                  </a:lnTo>
                  <a:lnTo>
                    <a:pt x="10475" y="660703"/>
                  </a:lnTo>
                  <a:lnTo>
                    <a:pt x="0" y="695928"/>
                  </a:lnTo>
                  <a:close/>
                </a:path>
              </a:pathLst>
            </a:custGeom>
            <a:solidFill>
              <a:srgbClr val="AFABAB"/>
            </a:solidFill>
            <a:ln w="9518" cap="flat">
              <a:noFill/>
              <a:prstDash val="solid"/>
              <a:miter/>
            </a:ln>
          </p:spPr>
          <p:txBody>
            <a:bodyPr rtlCol="0" anchor="ctr"/>
            <a:lstStyle/>
            <a:p>
              <a:endParaRPr lang="en-US" noProof="0" dirty="0"/>
            </a:p>
          </p:txBody>
        </p:sp>
        <p:sp>
          <p:nvSpPr>
            <p:cNvPr id="6219" name="Serbest Form 6218">
              <a:extLst>
                <a:ext uri="{FF2B5EF4-FFF2-40B4-BE49-F238E27FC236}">
                  <a16:creationId xmlns:a16="http://schemas.microsoft.com/office/drawing/2014/main" id="{6F5504BD-C776-B04C-A4B8-E62CC9ADE3F5}"/>
                </a:ext>
              </a:extLst>
            </p:cNvPr>
            <p:cNvSpPr/>
            <p:nvPr/>
          </p:nvSpPr>
          <p:spPr>
            <a:xfrm>
              <a:off x="10757268" y="1201270"/>
              <a:ext cx="174262" cy="695927"/>
            </a:xfrm>
            <a:custGeom>
              <a:avLst/>
              <a:gdLst>
                <a:gd name="connsiteX0" fmla="*/ 73323 w 174262"/>
                <a:gd name="connsiteY0" fmla="*/ 14280 h 695927"/>
                <a:gd name="connsiteX1" fmla="*/ 83799 w 174262"/>
                <a:gd name="connsiteY1" fmla="*/ 35225 h 695927"/>
                <a:gd name="connsiteX2" fmla="*/ 100938 w 174262"/>
                <a:gd name="connsiteY2" fmla="*/ 14280 h 695927"/>
                <a:gd name="connsiteX3" fmla="*/ 94273 w 174262"/>
                <a:gd name="connsiteY3" fmla="*/ 0 h 695927"/>
                <a:gd name="connsiteX4" fmla="*/ 73323 w 174262"/>
                <a:gd name="connsiteY4" fmla="*/ 14280 h 695927"/>
                <a:gd name="connsiteX5" fmla="*/ 145695 w 174262"/>
                <a:gd name="connsiteY5" fmla="*/ 500763 h 695927"/>
                <a:gd name="connsiteX6" fmla="*/ 156169 w 174262"/>
                <a:gd name="connsiteY6" fmla="*/ 500763 h 695927"/>
                <a:gd name="connsiteX7" fmla="*/ 145695 w 174262"/>
                <a:gd name="connsiteY7" fmla="*/ 490291 h 695927"/>
                <a:gd name="connsiteX8" fmla="*/ 145695 w 174262"/>
                <a:gd name="connsiteY8" fmla="*/ 500763 h 695927"/>
                <a:gd name="connsiteX9" fmla="*/ 149503 w 174262"/>
                <a:gd name="connsiteY9" fmla="*/ 556932 h 695927"/>
                <a:gd name="connsiteX10" fmla="*/ 149503 w 174262"/>
                <a:gd name="connsiteY10" fmla="*/ 539796 h 695927"/>
                <a:gd name="connsiteX11" fmla="*/ 139028 w 174262"/>
                <a:gd name="connsiteY11" fmla="*/ 554076 h 695927"/>
                <a:gd name="connsiteX12" fmla="*/ 149503 w 174262"/>
                <a:gd name="connsiteY12" fmla="*/ 556932 h 695927"/>
                <a:gd name="connsiteX13" fmla="*/ 159979 w 174262"/>
                <a:gd name="connsiteY13" fmla="*/ 448402 h 695927"/>
                <a:gd name="connsiteX14" fmla="*/ 170453 w 174262"/>
                <a:gd name="connsiteY14" fmla="*/ 437930 h 695927"/>
                <a:gd name="connsiteX15" fmla="*/ 156169 w 174262"/>
                <a:gd name="connsiteY15" fmla="*/ 427457 h 695927"/>
                <a:gd name="connsiteX16" fmla="*/ 159979 w 174262"/>
                <a:gd name="connsiteY16" fmla="*/ 448402 h 695927"/>
                <a:gd name="connsiteX17" fmla="*/ 163787 w 174262"/>
                <a:gd name="connsiteY17" fmla="*/ 371288 h 695927"/>
                <a:gd name="connsiteX18" fmla="*/ 153312 w 174262"/>
                <a:gd name="connsiteY18" fmla="*/ 381761 h 695927"/>
                <a:gd name="connsiteX19" fmla="*/ 159979 w 174262"/>
                <a:gd name="connsiteY19" fmla="*/ 396041 h 695927"/>
                <a:gd name="connsiteX20" fmla="*/ 149503 w 174262"/>
                <a:gd name="connsiteY20" fmla="*/ 396041 h 695927"/>
                <a:gd name="connsiteX21" fmla="*/ 149503 w 174262"/>
                <a:gd name="connsiteY21" fmla="*/ 410321 h 695927"/>
                <a:gd name="connsiteX22" fmla="*/ 163787 w 174262"/>
                <a:gd name="connsiteY22" fmla="*/ 410321 h 695927"/>
                <a:gd name="connsiteX23" fmla="*/ 170453 w 174262"/>
                <a:gd name="connsiteY23" fmla="*/ 399849 h 695927"/>
                <a:gd name="connsiteX24" fmla="*/ 163787 w 174262"/>
                <a:gd name="connsiteY24" fmla="*/ 382712 h 695927"/>
                <a:gd name="connsiteX25" fmla="*/ 174262 w 174262"/>
                <a:gd name="connsiteY25" fmla="*/ 382712 h 695927"/>
                <a:gd name="connsiteX26" fmla="*/ 163787 w 174262"/>
                <a:gd name="connsiteY26" fmla="*/ 371288 h 695927"/>
                <a:gd name="connsiteX27" fmla="*/ 111413 w 174262"/>
                <a:gd name="connsiteY27" fmla="*/ 588349 h 695927"/>
                <a:gd name="connsiteX28" fmla="*/ 107605 w 174262"/>
                <a:gd name="connsiteY28" fmla="*/ 588349 h 695927"/>
                <a:gd name="connsiteX29" fmla="*/ 103796 w 174262"/>
                <a:gd name="connsiteY29" fmla="*/ 595013 h 695927"/>
                <a:gd name="connsiteX30" fmla="*/ 99986 w 174262"/>
                <a:gd name="connsiteY30" fmla="*/ 598821 h 695927"/>
                <a:gd name="connsiteX31" fmla="*/ 96177 w 174262"/>
                <a:gd name="connsiteY31" fmla="*/ 605486 h 695927"/>
                <a:gd name="connsiteX32" fmla="*/ 96177 w 174262"/>
                <a:gd name="connsiteY32" fmla="*/ 609294 h 695927"/>
                <a:gd name="connsiteX33" fmla="*/ 99986 w 174262"/>
                <a:gd name="connsiteY33" fmla="*/ 613102 h 695927"/>
                <a:gd name="connsiteX34" fmla="*/ 103796 w 174262"/>
                <a:gd name="connsiteY34" fmla="*/ 613102 h 695927"/>
                <a:gd name="connsiteX35" fmla="*/ 114270 w 174262"/>
                <a:gd name="connsiteY35" fmla="*/ 602629 h 695927"/>
                <a:gd name="connsiteX36" fmla="*/ 114270 w 174262"/>
                <a:gd name="connsiteY36" fmla="*/ 592157 h 695927"/>
                <a:gd name="connsiteX37" fmla="*/ 111413 w 174262"/>
                <a:gd name="connsiteY37" fmla="*/ 588349 h 695927"/>
                <a:gd name="connsiteX38" fmla="*/ 65706 w 174262"/>
                <a:gd name="connsiteY38" fmla="*/ 622622 h 695927"/>
                <a:gd name="connsiteX39" fmla="*/ 40947 w 174262"/>
                <a:gd name="connsiteY39" fmla="*/ 618814 h 695927"/>
                <a:gd name="connsiteX40" fmla="*/ 30472 w 174262"/>
                <a:gd name="connsiteY40" fmla="*/ 660703 h 695927"/>
                <a:gd name="connsiteX41" fmla="*/ 37138 w 174262"/>
                <a:gd name="connsiteY41" fmla="*/ 660703 h 695927"/>
                <a:gd name="connsiteX42" fmla="*/ 47613 w 174262"/>
                <a:gd name="connsiteY42" fmla="*/ 643566 h 695927"/>
                <a:gd name="connsiteX43" fmla="*/ 75228 w 174262"/>
                <a:gd name="connsiteY43" fmla="*/ 626430 h 695927"/>
                <a:gd name="connsiteX44" fmla="*/ 68562 w 174262"/>
                <a:gd name="connsiteY44" fmla="*/ 612150 h 695927"/>
                <a:gd name="connsiteX45" fmla="*/ 65706 w 174262"/>
                <a:gd name="connsiteY45" fmla="*/ 622622 h 695927"/>
                <a:gd name="connsiteX46" fmla="*/ 0 w 174262"/>
                <a:gd name="connsiteY46" fmla="*/ 695928 h 695927"/>
                <a:gd name="connsiteX47" fmla="*/ 6665 w 174262"/>
                <a:gd name="connsiteY47" fmla="*/ 692119 h 695927"/>
                <a:gd name="connsiteX48" fmla="*/ 20949 w 174262"/>
                <a:gd name="connsiteY48" fmla="*/ 667367 h 695927"/>
                <a:gd name="connsiteX49" fmla="*/ 10475 w 174262"/>
                <a:gd name="connsiteY49" fmla="*/ 660703 h 695927"/>
                <a:gd name="connsiteX50" fmla="*/ 0 w 174262"/>
                <a:gd name="connsiteY50" fmla="*/ 695928 h 69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74262" h="695927">
                  <a:moveTo>
                    <a:pt x="73323" y="14280"/>
                  </a:moveTo>
                  <a:lnTo>
                    <a:pt x="83799" y="35225"/>
                  </a:lnTo>
                  <a:lnTo>
                    <a:pt x="100938" y="14280"/>
                  </a:lnTo>
                  <a:lnTo>
                    <a:pt x="94273" y="0"/>
                  </a:lnTo>
                  <a:lnTo>
                    <a:pt x="73323" y="14280"/>
                  </a:lnTo>
                  <a:close/>
                  <a:moveTo>
                    <a:pt x="145695" y="500763"/>
                  </a:moveTo>
                  <a:lnTo>
                    <a:pt x="156169" y="500763"/>
                  </a:lnTo>
                  <a:lnTo>
                    <a:pt x="145695" y="490291"/>
                  </a:lnTo>
                  <a:lnTo>
                    <a:pt x="145695" y="500763"/>
                  </a:lnTo>
                  <a:close/>
                  <a:moveTo>
                    <a:pt x="149503" y="556932"/>
                  </a:moveTo>
                  <a:lnTo>
                    <a:pt x="149503" y="539796"/>
                  </a:lnTo>
                  <a:lnTo>
                    <a:pt x="139028" y="554076"/>
                  </a:lnTo>
                  <a:lnTo>
                    <a:pt x="149503" y="556932"/>
                  </a:lnTo>
                  <a:close/>
                  <a:moveTo>
                    <a:pt x="159979" y="448402"/>
                  </a:moveTo>
                  <a:lnTo>
                    <a:pt x="170453" y="437930"/>
                  </a:lnTo>
                  <a:lnTo>
                    <a:pt x="156169" y="427457"/>
                  </a:lnTo>
                  <a:lnTo>
                    <a:pt x="159979" y="448402"/>
                  </a:lnTo>
                  <a:close/>
                  <a:moveTo>
                    <a:pt x="163787" y="371288"/>
                  </a:moveTo>
                  <a:lnTo>
                    <a:pt x="153312" y="381761"/>
                  </a:lnTo>
                  <a:lnTo>
                    <a:pt x="159979" y="396041"/>
                  </a:lnTo>
                  <a:lnTo>
                    <a:pt x="149503" y="396041"/>
                  </a:lnTo>
                  <a:lnTo>
                    <a:pt x="149503" y="410321"/>
                  </a:lnTo>
                  <a:lnTo>
                    <a:pt x="163787" y="410321"/>
                  </a:lnTo>
                  <a:lnTo>
                    <a:pt x="170453" y="399849"/>
                  </a:lnTo>
                  <a:lnTo>
                    <a:pt x="163787" y="382712"/>
                  </a:lnTo>
                  <a:lnTo>
                    <a:pt x="174262" y="382712"/>
                  </a:lnTo>
                  <a:lnTo>
                    <a:pt x="163787" y="371288"/>
                  </a:lnTo>
                  <a:close/>
                  <a:moveTo>
                    <a:pt x="111413" y="588349"/>
                  </a:moveTo>
                  <a:lnTo>
                    <a:pt x="107605" y="588349"/>
                  </a:lnTo>
                  <a:lnTo>
                    <a:pt x="103796" y="595013"/>
                  </a:lnTo>
                  <a:lnTo>
                    <a:pt x="99986" y="598821"/>
                  </a:lnTo>
                  <a:lnTo>
                    <a:pt x="96177" y="605486"/>
                  </a:lnTo>
                  <a:lnTo>
                    <a:pt x="96177" y="609294"/>
                  </a:lnTo>
                  <a:lnTo>
                    <a:pt x="99986" y="613102"/>
                  </a:lnTo>
                  <a:lnTo>
                    <a:pt x="103796" y="613102"/>
                  </a:lnTo>
                  <a:lnTo>
                    <a:pt x="114270" y="602629"/>
                  </a:lnTo>
                  <a:lnTo>
                    <a:pt x="114270" y="592157"/>
                  </a:lnTo>
                  <a:lnTo>
                    <a:pt x="111413" y="588349"/>
                  </a:lnTo>
                  <a:close/>
                  <a:moveTo>
                    <a:pt x="65706" y="622622"/>
                  </a:moveTo>
                  <a:lnTo>
                    <a:pt x="40947" y="618814"/>
                  </a:lnTo>
                  <a:lnTo>
                    <a:pt x="30472" y="660703"/>
                  </a:lnTo>
                  <a:lnTo>
                    <a:pt x="37138" y="660703"/>
                  </a:lnTo>
                  <a:lnTo>
                    <a:pt x="47613" y="643566"/>
                  </a:lnTo>
                  <a:lnTo>
                    <a:pt x="75228" y="626430"/>
                  </a:lnTo>
                  <a:lnTo>
                    <a:pt x="68562" y="612150"/>
                  </a:lnTo>
                  <a:lnTo>
                    <a:pt x="65706" y="622622"/>
                  </a:lnTo>
                  <a:close/>
                  <a:moveTo>
                    <a:pt x="0" y="695928"/>
                  </a:moveTo>
                  <a:lnTo>
                    <a:pt x="6665" y="692119"/>
                  </a:lnTo>
                  <a:lnTo>
                    <a:pt x="20949" y="667367"/>
                  </a:lnTo>
                  <a:lnTo>
                    <a:pt x="10475" y="660703"/>
                  </a:lnTo>
                  <a:lnTo>
                    <a:pt x="0" y="695928"/>
                  </a:lnTo>
                  <a:close/>
                </a:path>
              </a:pathLst>
            </a:custGeom>
            <a:noFill/>
            <a:ln w="2379" cap="flat">
              <a:solidFill>
                <a:srgbClr val="FFFFFF"/>
              </a:solidFill>
              <a:prstDash val="solid"/>
              <a:round/>
            </a:ln>
          </p:spPr>
          <p:txBody>
            <a:bodyPr rtlCol="0" anchor="ctr"/>
            <a:lstStyle/>
            <a:p>
              <a:endParaRPr lang="en-US" noProof="0" dirty="0"/>
            </a:p>
          </p:txBody>
        </p:sp>
        <p:sp>
          <p:nvSpPr>
            <p:cNvPr id="6220" name="Serbest Form 6219">
              <a:extLst>
                <a:ext uri="{FF2B5EF4-FFF2-40B4-BE49-F238E27FC236}">
                  <a16:creationId xmlns:a16="http://schemas.microsoft.com/office/drawing/2014/main" id="{6C50E5AC-A129-434A-BBC9-C0898A0853BC}"/>
                </a:ext>
              </a:extLst>
            </p:cNvPr>
            <p:cNvSpPr/>
            <p:nvPr/>
          </p:nvSpPr>
          <p:spPr>
            <a:xfrm>
              <a:off x="7224417" y="331123"/>
              <a:ext cx="32376" cy="10472"/>
            </a:xfrm>
            <a:custGeom>
              <a:avLst/>
              <a:gdLst>
                <a:gd name="connsiteX0" fmla="*/ 32377 w 32376"/>
                <a:gd name="connsiteY0" fmla="*/ 10472 h 10472"/>
                <a:gd name="connsiteX1" fmla="*/ 0 w 32376"/>
                <a:gd name="connsiteY1" fmla="*/ 0 h 10472"/>
                <a:gd name="connsiteX2" fmla="*/ 19045 w 32376"/>
                <a:gd name="connsiteY2" fmla="*/ 6664 h 10472"/>
              </a:gdLst>
              <a:ahLst/>
              <a:cxnLst>
                <a:cxn ang="0">
                  <a:pos x="connsiteX0" y="connsiteY0"/>
                </a:cxn>
                <a:cxn ang="0">
                  <a:pos x="connsiteX1" y="connsiteY1"/>
                </a:cxn>
                <a:cxn ang="0">
                  <a:pos x="connsiteX2" y="connsiteY2"/>
                </a:cxn>
              </a:cxnLst>
              <a:rect l="l" t="t" r="r" b="b"/>
              <a:pathLst>
                <a:path w="32376" h="10472">
                  <a:moveTo>
                    <a:pt x="32377" y="10472"/>
                  </a:moveTo>
                  <a:lnTo>
                    <a:pt x="0" y="0"/>
                  </a:lnTo>
                  <a:lnTo>
                    <a:pt x="19045" y="6664"/>
                  </a:lnTo>
                  <a:close/>
                </a:path>
              </a:pathLst>
            </a:custGeom>
            <a:solidFill>
              <a:srgbClr val="AFABAB"/>
            </a:solidFill>
            <a:ln w="9518" cap="flat">
              <a:noFill/>
              <a:prstDash val="solid"/>
              <a:miter/>
            </a:ln>
          </p:spPr>
          <p:txBody>
            <a:bodyPr rtlCol="0" anchor="ctr"/>
            <a:lstStyle/>
            <a:p>
              <a:endParaRPr lang="en-US" noProof="0" dirty="0"/>
            </a:p>
          </p:txBody>
        </p:sp>
        <p:sp>
          <p:nvSpPr>
            <p:cNvPr id="6221" name="Serbest Form 6220">
              <a:extLst>
                <a:ext uri="{FF2B5EF4-FFF2-40B4-BE49-F238E27FC236}">
                  <a16:creationId xmlns:a16="http://schemas.microsoft.com/office/drawing/2014/main" id="{20D57B2A-52AE-5746-A3D3-AEC544C96C79}"/>
                </a:ext>
              </a:extLst>
            </p:cNvPr>
            <p:cNvSpPr/>
            <p:nvPr/>
          </p:nvSpPr>
          <p:spPr>
            <a:xfrm>
              <a:off x="7260602" y="359683"/>
              <a:ext cx="39042" cy="6664"/>
            </a:xfrm>
            <a:custGeom>
              <a:avLst/>
              <a:gdLst>
                <a:gd name="connsiteX0" fmla="*/ 16188 w 39042"/>
                <a:gd name="connsiteY0" fmla="*/ 6664 h 6664"/>
                <a:gd name="connsiteX1" fmla="*/ 39043 w 39042"/>
                <a:gd name="connsiteY1" fmla="*/ 2856 h 6664"/>
                <a:gd name="connsiteX2" fmla="*/ 0 w 39042"/>
                <a:gd name="connsiteY2" fmla="*/ 0 h 6664"/>
              </a:gdLst>
              <a:ahLst/>
              <a:cxnLst>
                <a:cxn ang="0">
                  <a:pos x="connsiteX0" y="connsiteY0"/>
                </a:cxn>
                <a:cxn ang="0">
                  <a:pos x="connsiteX1" y="connsiteY1"/>
                </a:cxn>
                <a:cxn ang="0">
                  <a:pos x="connsiteX2" y="connsiteY2"/>
                </a:cxn>
              </a:cxnLst>
              <a:rect l="l" t="t" r="r" b="b"/>
              <a:pathLst>
                <a:path w="39042" h="6664">
                  <a:moveTo>
                    <a:pt x="16188" y="6664"/>
                  </a:moveTo>
                  <a:lnTo>
                    <a:pt x="39043" y="2856"/>
                  </a:ln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6222" name="Serbest Form 6221">
              <a:extLst>
                <a:ext uri="{FF2B5EF4-FFF2-40B4-BE49-F238E27FC236}">
                  <a16:creationId xmlns:a16="http://schemas.microsoft.com/office/drawing/2014/main" id="{2481D6C1-C5E5-294D-9719-6055E3A3CC07}"/>
                </a:ext>
              </a:extLst>
            </p:cNvPr>
            <p:cNvSpPr/>
            <p:nvPr/>
          </p:nvSpPr>
          <p:spPr>
            <a:xfrm>
              <a:off x="7172043" y="345403"/>
              <a:ext cx="22854" cy="3808"/>
            </a:xfrm>
            <a:custGeom>
              <a:avLst/>
              <a:gdLst>
                <a:gd name="connsiteX0" fmla="*/ 22854 w 22854"/>
                <a:gd name="connsiteY0" fmla="*/ 3808 h 3808"/>
                <a:gd name="connsiteX1" fmla="*/ 0 w 22854"/>
                <a:gd name="connsiteY1" fmla="*/ 0 h 3808"/>
                <a:gd name="connsiteX2" fmla="*/ 22854 w 22854"/>
                <a:gd name="connsiteY2" fmla="*/ 3808 h 3808"/>
              </a:gdLst>
              <a:ahLst/>
              <a:cxnLst>
                <a:cxn ang="0">
                  <a:pos x="connsiteX0" y="connsiteY0"/>
                </a:cxn>
                <a:cxn ang="0">
                  <a:pos x="connsiteX1" y="connsiteY1"/>
                </a:cxn>
                <a:cxn ang="0">
                  <a:pos x="connsiteX2" y="connsiteY2"/>
                </a:cxn>
              </a:cxnLst>
              <a:rect l="l" t="t" r="r" b="b"/>
              <a:pathLst>
                <a:path w="22854" h="3808">
                  <a:moveTo>
                    <a:pt x="22854" y="3808"/>
                  </a:moveTo>
                  <a:lnTo>
                    <a:pt x="0" y="0"/>
                  </a:lnTo>
                  <a:lnTo>
                    <a:pt x="22854" y="3808"/>
                  </a:lnTo>
                  <a:close/>
                </a:path>
              </a:pathLst>
            </a:custGeom>
            <a:solidFill>
              <a:srgbClr val="AFABAB"/>
            </a:solidFill>
            <a:ln w="9518" cap="flat">
              <a:noFill/>
              <a:prstDash val="solid"/>
              <a:miter/>
            </a:ln>
          </p:spPr>
          <p:txBody>
            <a:bodyPr rtlCol="0" anchor="ctr"/>
            <a:lstStyle/>
            <a:p>
              <a:endParaRPr lang="en-US" noProof="0" dirty="0"/>
            </a:p>
          </p:txBody>
        </p:sp>
        <p:sp>
          <p:nvSpPr>
            <p:cNvPr id="6223" name="Serbest Form 6222">
              <a:extLst>
                <a:ext uri="{FF2B5EF4-FFF2-40B4-BE49-F238E27FC236}">
                  <a16:creationId xmlns:a16="http://schemas.microsoft.com/office/drawing/2014/main" id="{85193C6A-DDE4-9A4C-8792-9E29A8827F25}"/>
                </a:ext>
              </a:extLst>
            </p:cNvPr>
            <p:cNvSpPr/>
            <p:nvPr/>
          </p:nvSpPr>
          <p:spPr>
            <a:xfrm>
              <a:off x="7979552" y="394908"/>
              <a:ext cx="42851" cy="10472"/>
            </a:xfrm>
            <a:custGeom>
              <a:avLst/>
              <a:gdLst>
                <a:gd name="connsiteX0" fmla="*/ 42851 w 42851"/>
                <a:gd name="connsiteY0" fmla="*/ 10472 h 10472"/>
                <a:gd name="connsiteX1" fmla="*/ 0 w 42851"/>
                <a:gd name="connsiteY1" fmla="*/ 0 h 10472"/>
                <a:gd name="connsiteX2" fmla="*/ 42851 w 42851"/>
                <a:gd name="connsiteY2" fmla="*/ 10472 h 10472"/>
              </a:gdLst>
              <a:ahLst/>
              <a:cxnLst>
                <a:cxn ang="0">
                  <a:pos x="connsiteX0" y="connsiteY0"/>
                </a:cxn>
                <a:cxn ang="0">
                  <a:pos x="connsiteX1" y="connsiteY1"/>
                </a:cxn>
                <a:cxn ang="0">
                  <a:pos x="connsiteX2" y="connsiteY2"/>
                </a:cxn>
              </a:cxnLst>
              <a:rect l="l" t="t" r="r" b="b"/>
              <a:pathLst>
                <a:path w="42851" h="10472">
                  <a:moveTo>
                    <a:pt x="42851" y="10472"/>
                  </a:moveTo>
                  <a:lnTo>
                    <a:pt x="0" y="0"/>
                  </a:lnTo>
                  <a:lnTo>
                    <a:pt x="42851" y="10472"/>
                  </a:lnTo>
                  <a:close/>
                </a:path>
              </a:pathLst>
            </a:custGeom>
            <a:solidFill>
              <a:srgbClr val="FF0000"/>
            </a:solidFill>
            <a:ln w="9518" cap="flat">
              <a:noFill/>
              <a:prstDash val="solid"/>
              <a:miter/>
            </a:ln>
          </p:spPr>
          <p:txBody>
            <a:bodyPr rtlCol="0" anchor="ctr"/>
            <a:lstStyle/>
            <a:p>
              <a:endParaRPr lang="en-US" noProof="0" dirty="0"/>
            </a:p>
          </p:txBody>
        </p:sp>
        <p:sp>
          <p:nvSpPr>
            <p:cNvPr id="6224" name="Serbest Form 6223">
              <a:extLst>
                <a:ext uri="{FF2B5EF4-FFF2-40B4-BE49-F238E27FC236}">
                  <a16:creationId xmlns:a16="http://schemas.microsoft.com/office/drawing/2014/main" id="{FDE4661F-F2C2-9344-90FB-0DC6DEC3A584}"/>
                </a:ext>
              </a:extLst>
            </p:cNvPr>
            <p:cNvSpPr/>
            <p:nvPr/>
          </p:nvSpPr>
          <p:spPr>
            <a:xfrm>
              <a:off x="7185375" y="359683"/>
              <a:ext cx="51421" cy="10472"/>
            </a:xfrm>
            <a:custGeom>
              <a:avLst/>
              <a:gdLst>
                <a:gd name="connsiteX0" fmla="*/ 0 w 51421"/>
                <a:gd name="connsiteY0" fmla="*/ 6664 h 10472"/>
                <a:gd name="connsiteX1" fmla="*/ 25710 w 51421"/>
                <a:gd name="connsiteY1" fmla="*/ 10472 h 10472"/>
                <a:gd name="connsiteX2" fmla="*/ 51421 w 51421"/>
                <a:gd name="connsiteY2" fmla="*/ 6664 h 10472"/>
                <a:gd name="connsiteX3" fmla="*/ 29520 w 51421"/>
                <a:gd name="connsiteY3" fmla="*/ 0 h 10472"/>
                <a:gd name="connsiteX4" fmla="*/ 5713 w 51421"/>
                <a:gd name="connsiteY4" fmla="*/ 0 h 10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21" h="10472">
                  <a:moveTo>
                    <a:pt x="0" y="6664"/>
                  </a:moveTo>
                  <a:lnTo>
                    <a:pt x="25710" y="10472"/>
                  </a:lnTo>
                  <a:lnTo>
                    <a:pt x="51421" y="6664"/>
                  </a:lnTo>
                  <a:lnTo>
                    <a:pt x="29520" y="0"/>
                  </a:lnTo>
                  <a:lnTo>
                    <a:pt x="5713" y="0"/>
                  </a:lnTo>
                  <a:close/>
                </a:path>
              </a:pathLst>
            </a:custGeom>
            <a:solidFill>
              <a:srgbClr val="AFABAB"/>
            </a:solidFill>
            <a:ln w="9518" cap="flat">
              <a:noFill/>
              <a:prstDash val="solid"/>
              <a:miter/>
            </a:ln>
          </p:spPr>
          <p:txBody>
            <a:bodyPr rtlCol="0" anchor="ctr"/>
            <a:lstStyle/>
            <a:p>
              <a:endParaRPr lang="en-US" noProof="0" dirty="0"/>
            </a:p>
          </p:txBody>
        </p:sp>
        <p:sp>
          <p:nvSpPr>
            <p:cNvPr id="6225" name="Serbest Form 6224">
              <a:extLst>
                <a:ext uri="{FF2B5EF4-FFF2-40B4-BE49-F238E27FC236}">
                  <a16:creationId xmlns:a16="http://schemas.microsoft.com/office/drawing/2014/main" id="{F14C2034-929E-A340-823A-8D64571C1F52}"/>
                </a:ext>
              </a:extLst>
            </p:cNvPr>
            <p:cNvSpPr/>
            <p:nvPr/>
          </p:nvSpPr>
          <p:spPr>
            <a:xfrm>
              <a:off x="7201563" y="352067"/>
              <a:ext cx="32376" cy="7616"/>
            </a:xfrm>
            <a:custGeom>
              <a:avLst/>
              <a:gdLst>
                <a:gd name="connsiteX0" fmla="*/ 32377 w 32376"/>
                <a:gd name="connsiteY0" fmla="*/ 0 h 7616"/>
                <a:gd name="connsiteX1" fmla="*/ 0 w 32376"/>
                <a:gd name="connsiteY1" fmla="*/ 0 h 7616"/>
                <a:gd name="connsiteX2" fmla="*/ 25711 w 32376"/>
                <a:gd name="connsiteY2" fmla="*/ 7616 h 7616"/>
              </a:gdLst>
              <a:ahLst/>
              <a:cxnLst>
                <a:cxn ang="0">
                  <a:pos x="connsiteX0" y="connsiteY0"/>
                </a:cxn>
                <a:cxn ang="0">
                  <a:pos x="connsiteX1" y="connsiteY1"/>
                </a:cxn>
                <a:cxn ang="0">
                  <a:pos x="connsiteX2" y="connsiteY2"/>
                </a:cxn>
              </a:cxnLst>
              <a:rect l="l" t="t" r="r" b="b"/>
              <a:pathLst>
                <a:path w="32376" h="7616">
                  <a:moveTo>
                    <a:pt x="32377" y="0"/>
                  </a:moveTo>
                  <a:lnTo>
                    <a:pt x="0" y="0"/>
                  </a:lnTo>
                  <a:lnTo>
                    <a:pt x="25711" y="7616"/>
                  </a:lnTo>
                  <a:close/>
                </a:path>
              </a:pathLst>
            </a:custGeom>
            <a:solidFill>
              <a:srgbClr val="AFABAB"/>
            </a:solidFill>
            <a:ln w="9518" cap="flat">
              <a:noFill/>
              <a:prstDash val="solid"/>
              <a:miter/>
            </a:ln>
          </p:spPr>
          <p:txBody>
            <a:bodyPr rtlCol="0" anchor="ctr"/>
            <a:lstStyle/>
            <a:p>
              <a:endParaRPr lang="en-US" noProof="0" dirty="0"/>
            </a:p>
          </p:txBody>
        </p:sp>
        <p:sp>
          <p:nvSpPr>
            <p:cNvPr id="6226" name="Serbest Form 6225">
              <a:extLst>
                <a:ext uri="{FF2B5EF4-FFF2-40B4-BE49-F238E27FC236}">
                  <a16:creationId xmlns:a16="http://schemas.microsoft.com/office/drawing/2014/main" id="{7DB36E81-96B3-9040-9794-2F3D4745072E}"/>
                </a:ext>
              </a:extLst>
            </p:cNvPr>
            <p:cNvSpPr/>
            <p:nvPr/>
          </p:nvSpPr>
          <p:spPr>
            <a:xfrm>
              <a:off x="7982408" y="337787"/>
              <a:ext cx="217113" cy="84729"/>
            </a:xfrm>
            <a:custGeom>
              <a:avLst/>
              <a:gdLst>
                <a:gd name="connsiteX0" fmla="*/ 69515 w 217113"/>
                <a:gd name="connsiteY0" fmla="*/ 63785 h 84729"/>
                <a:gd name="connsiteX1" fmla="*/ 99034 w 217113"/>
                <a:gd name="connsiteY1" fmla="*/ 74258 h 84729"/>
                <a:gd name="connsiteX2" fmla="*/ 125697 w 217113"/>
                <a:gd name="connsiteY2" fmla="*/ 78066 h 84729"/>
                <a:gd name="connsiteX3" fmla="*/ 152360 w 217113"/>
                <a:gd name="connsiteY3" fmla="*/ 74258 h 84729"/>
                <a:gd name="connsiteX4" fmla="*/ 184737 w 217113"/>
                <a:gd name="connsiteY4" fmla="*/ 84730 h 84729"/>
                <a:gd name="connsiteX5" fmla="*/ 217114 w 217113"/>
                <a:gd name="connsiteY5" fmla="*/ 84730 h 84729"/>
                <a:gd name="connsiteX6" fmla="*/ 200925 w 217113"/>
                <a:gd name="connsiteY6" fmla="*/ 53313 h 84729"/>
                <a:gd name="connsiteX7" fmla="*/ 174262 w 217113"/>
                <a:gd name="connsiteY7" fmla="*/ 49505 h 84729"/>
                <a:gd name="connsiteX8" fmla="*/ 154265 w 217113"/>
                <a:gd name="connsiteY8" fmla="*/ 59977 h 84729"/>
                <a:gd name="connsiteX9" fmla="*/ 134268 w 217113"/>
                <a:gd name="connsiteY9" fmla="*/ 45697 h 84729"/>
                <a:gd name="connsiteX10" fmla="*/ 95225 w 217113"/>
                <a:gd name="connsiteY10" fmla="*/ 52361 h 84729"/>
                <a:gd name="connsiteX11" fmla="*/ 75228 w 217113"/>
                <a:gd name="connsiteY11" fmla="*/ 59977 h 84729"/>
                <a:gd name="connsiteX12" fmla="*/ 69515 w 217113"/>
                <a:gd name="connsiteY12" fmla="*/ 63785 h 84729"/>
                <a:gd name="connsiteX13" fmla="*/ 19998 w 217113"/>
                <a:gd name="connsiteY13" fmla="*/ 50457 h 84729"/>
                <a:gd name="connsiteX14" fmla="*/ 85703 w 217113"/>
                <a:gd name="connsiteY14" fmla="*/ 50457 h 84729"/>
                <a:gd name="connsiteX15" fmla="*/ 105700 w 217113"/>
                <a:gd name="connsiteY15" fmla="*/ 46649 h 84729"/>
                <a:gd name="connsiteX16" fmla="*/ 85703 w 217113"/>
                <a:gd name="connsiteY16" fmla="*/ 18088 h 84729"/>
                <a:gd name="connsiteX17" fmla="*/ 65706 w 217113"/>
                <a:gd name="connsiteY17" fmla="*/ 11424 h 84729"/>
                <a:gd name="connsiteX18" fmla="*/ 45709 w 217113"/>
                <a:gd name="connsiteY18" fmla="*/ 4760 h 84729"/>
                <a:gd name="connsiteX19" fmla="*/ 13332 w 217113"/>
                <a:gd name="connsiteY19" fmla="*/ 0 h 84729"/>
                <a:gd name="connsiteX20" fmla="*/ 0 w 217113"/>
                <a:gd name="connsiteY20" fmla="*/ 24753 h 84729"/>
                <a:gd name="connsiteX21" fmla="*/ 19998 w 217113"/>
                <a:gd name="connsiteY21" fmla="*/ 50457 h 84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7113" h="84729">
                  <a:moveTo>
                    <a:pt x="69515" y="63785"/>
                  </a:moveTo>
                  <a:lnTo>
                    <a:pt x="99034" y="74258"/>
                  </a:lnTo>
                  <a:lnTo>
                    <a:pt x="125697" y="78066"/>
                  </a:lnTo>
                  <a:lnTo>
                    <a:pt x="152360" y="74258"/>
                  </a:lnTo>
                  <a:lnTo>
                    <a:pt x="184737" y="84730"/>
                  </a:lnTo>
                  <a:lnTo>
                    <a:pt x="217114" y="84730"/>
                  </a:lnTo>
                  <a:lnTo>
                    <a:pt x="200925" y="53313"/>
                  </a:lnTo>
                  <a:lnTo>
                    <a:pt x="174262" y="49505"/>
                  </a:lnTo>
                  <a:lnTo>
                    <a:pt x="154265" y="59977"/>
                  </a:lnTo>
                  <a:lnTo>
                    <a:pt x="134268" y="45697"/>
                  </a:lnTo>
                  <a:lnTo>
                    <a:pt x="95225" y="52361"/>
                  </a:lnTo>
                  <a:lnTo>
                    <a:pt x="75228" y="59977"/>
                  </a:lnTo>
                  <a:lnTo>
                    <a:pt x="69515" y="63785"/>
                  </a:lnTo>
                  <a:close/>
                  <a:moveTo>
                    <a:pt x="19998" y="50457"/>
                  </a:moveTo>
                  <a:lnTo>
                    <a:pt x="85703" y="50457"/>
                  </a:lnTo>
                  <a:lnTo>
                    <a:pt x="105700" y="46649"/>
                  </a:lnTo>
                  <a:lnTo>
                    <a:pt x="85703" y="18088"/>
                  </a:lnTo>
                  <a:lnTo>
                    <a:pt x="65706" y="11424"/>
                  </a:lnTo>
                  <a:lnTo>
                    <a:pt x="45709" y="4760"/>
                  </a:lnTo>
                  <a:lnTo>
                    <a:pt x="13332" y="0"/>
                  </a:lnTo>
                  <a:lnTo>
                    <a:pt x="0" y="24753"/>
                  </a:lnTo>
                  <a:lnTo>
                    <a:pt x="19998" y="50457"/>
                  </a:lnTo>
                  <a:close/>
                </a:path>
              </a:pathLst>
            </a:custGeom>
            <a:solidFill>
              <a:srgbClr val="AFABAB"/>
            </a:solidFill>
            <a:ln w="9518" cap="flat">
              <a:noFill/>
              <a:prstDash val="solid"/>
              <a:miter/>
            </a:ln>
          </p:spPr>
          <p:txBody>
            <a:bodyPr rtlCol="0" anchor="ctr"/>
            <a:lstStyle/>
            <a:p>
              <a:endParaRPr lang="en-US" noProof="0" dirty="0"/>
            </a:p>
          </p:txBody>
        </p:sp>
        <p:sp>
          <p:nvSpPr>
            <p:cNvPr id="6227" name="Serbest Form 6226">
              <a:extLst>
                <a:ext uri="{FF2B5EF4-FFF2-40B4-BE49-F238E27FC236}">
                  <a16:creationId xmlns:a16="http://schemas.microsoft.com/office/drawing/2014/main" id="{A5E268E9-0F35-DA4D-AD5F-10E8281DE268}"/>
                </a:ext>
              </a:extLst>
            </p:cNvPr>
            <p:cNvSpPr/>
            <p:nvPr/>
          </p:nvSpPr>
          <p:spPr>
            <a:xfrm>
              <a:off x="8231898" y="398716"/>
              <a:ext cx="137124" cy="59977"/>
            </a:xfrm>
            <a:custGeom>
              <a:avLst/>
              <a:gdLst>
                <a:gd name="connsiteX0" fmla="*/ 48565 w 137124"/>
                <a:gd name="connsiteY0" fmla="*/ 49505 h 59977"/>
                <a:gd name="connsiteX1" fmla="*/ 137124 w 137124"/>
                <a:gd name="connsiteY1" fmla="*/ 45697 h 59977"/>
                <a:gd name="connsiteX2" fmla="*/ 114270 w 137124"/>
                <a:gd name="connsiteY2" fmla="*/ 31417 h 59977"/>
                <a:gd name="connsiteX3" fmla="*/ 94273 w 137124"/>
                <a:gd name="connsiteY3" fmla="*/ 20944 h 59977"/>
                <a:gd name="connsiteX4" fmla="*/ 68562 w 137124"/>
                <a:gd name="connsiteY4" fmla="*/ 14280 h 59977"/>
                <a:gd name="connsiteX5" fmla="*/ 48565 w 137124"/>
                <a:gd name="connsiteY5" fmla="*/ 17136 h 59977"/>
                <a:gd name="connsiteX6" fmla="*/ 28568 w 137124"/>
                <a:gd name="connsiteY6" fmla="*/ 0 h 59977"/>
                <a:gd name="connsiteX7" fmla="*/ 6666 w 137124"/>
                <a:gd name="connsiteY7" fmla="*/ 27609 h 59977"/>
                <a:gd name="connsiteX8" fmla="*/ 0 w 137124"/>
                <a:gd name="connsiteY8" fmla="*/ 56169 h 59977"/>
                <a:gd name="connsiteX9" fmla="*/ 22854 w 137124"/>
                <a:gd name="connsiteY9" fmla="*/ 59977 h 59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124" h="59977">
                  <a:moveTo>
                    <a:pt x="48565" y="49505"/>
                  </a:moveTo>
                  <a:lnTo>
                    <a:pt x="137124" y="45697"/>
                  </a:lnTo>
                  <a:lnTo>
                    <a:pt x="114270" y="31417"/>
                  </a:lnTo>
                  <a:lnTo>
                    <a:pt x="94273" y="20944"/>
                  </a:lnTo>
                  <a:lnTo>
                    <a:pt x="68562" y="14280"/>
                  </a:lnTo>
                  <a:lnTo>
                    <a:pt x="48565" y="17136"/>
                  </a:lnTo>
                  <a:lnTo>
                    <a:pt x="28568" y="0"/>
                  </a:lnTo>
                  <a:lnTo>
                    <a:pt x="6666" y="27609"/>
                  </a:lnTo>
                  <a:lnTo>
                    <a:pt x="0" y="56169"/>
                  </a:lnTo>
                  <a:lnTo>
                    <a:pt x="22854" y="59977"/>
                  </a:lnTo>
                  <a:close/>
                </a:path>
              </a:pathLst>
            </a:custGeom>
            <a:solidFill>
              <a:srgbClr val="AFABAB"/>
            </a:solidFill>
            <a:ln w="9518" cap="flat">
              <a:noFill/>
              <a:prstDash val="solid"/>
              <a:miter/>
            </a:ln>
          </p:spPr>
          <p:txBody>
            <a:bodyPr rtlCol="0" anchor="ctr"/>
            <a:lstStyle/>
            <a:p>
              <a:endParaRPr lang="en-US" noProof="0" dirty="0"/>
            </a:p>
          </p:txBody>
        </p:sp>
        <p:sp>
          <p:nvSpPr>
            <p:cNvPr id="6228" name="Serbest Form 6227">
              <a:extLst>
                <a:ext uri="{FF2B5EF4-FFF2-40B4-BE49-F238E27FC236}">
                  <a16:creationId xmlns:a16="http://schemas.microsoft.com/office/drawing/2014/main" id="{43D71D9C-1059-E34B-8B0E-F58D963C59F3}"/>
                </a:ext>
              </a:extLst>
            </p:cNvPr>
            <p:cNvSpPr/>
            <p:nvPr/>
          </p:nvSpPr>
          <p:spPr>
            <a:xfrm>
              <a:off x="6331206" y="1387866"/>
              <a:ext cx="91415" cy="39032"/>
            </a:xfrm>
            <a:custGeom>
              <a:avLst/>
              <a:gdLst>
                <a:gd name="connsiteX0" fmla="*/ 85703 w 91415"/>
                <a:gd name="connsiteY0" fmla="*/ 0 h 39032"/>
                <a:gd name="connsiteX1" fmla="*/ 59040 w 91415"/>
                <a:gd name="connsiteY1" fmla="*/ 2856 h 39032"/>
                <a:gd name="connsiteX2" fmla="*/ 36185 w 91415"/>
                <a:gd name="connsiteY2" fmla="*/ 6664 h 39032"/>
                <a:gd name="connsiteX3" fmla="*/ 3809 w 91415"/>
                <a:gd name="connsiteY3" fmla="*/ 6664 h 39032"/>
                <a:gd name="connsiteX4" fmla="*/ 0 w 91415"/>
                <a:gd name="connsiteY4" fmla="*/ 31417 h 39032"/>
                <a:gd name="connsiteX5" fmla="*/ 22854 w 91415"/>
                <a:gd name="connsiteY5" fmla="*/ 31417 h 39032"/>
                <a:gd name="connsiteX6" fmla="*/ 85703 w 91415"/>
                <a:gd name="connsiteY6" fmla="*/ 39033 h 39032"/>
                <a:gd name="connsiteX7" fmla="*/ 91416 w 91415"/>
                <a:gd name="connsiteY7" fmla="*/ 17136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415" h="39032">
                  <a:moveTo>
                    <a:pt x="85703" y="0"/>
                  </a:moveTo>
                  <a:lnTo>
                    <a:pt x="59040" y="2856"/>
                  </a:lnTo>
                  <a:lnTo>
                    <a:pt x="36185" y="6664"/>
                  </a:lnTo>
                  <a:lnTo>
                    <a:pt x="3809" y="6664"/>
                  </a:lnTo>
                  <a:lnTo>
                    <a:pt x="0" y="31417"/>
                  </a:lnTo>
                  <a:lnTo>
                    <a:pt x="22854" y="31417"/>
                  </a:lnTo>
                  <a:lnTo>
                    <a:pt x="85703" y="39033"/>
                  </a:lnTo>
                  <a:lnTo>
                    <a:pt x="91416" y="17136"/>
                  </a:lnTo>
                  <a:close/>
                </a:path>
              </a:pathLst>
            </a:custGeom>
            <a:solidFill>
              <a:srgbClr val="AFABAB"/>
            </a:solidFill>
            <a:ln w="9518" cap="flat">
              <a:noFill/>
              <a:prstDash val="solid"/>
              <a:miter/>
            </a:ln>
          </p:spPr>
          <p:txBody>
            <a:bodyPr rtlCol="0" anchor="ctr"/>
            <a:lstStyle/>
            <a:p>
              <a:endParaRPr lang="en-US" noProof="0" dirty="0"/>
            </a:p>
          </p:txBody>
        </p:sp>
        <p:sp>
          <p:nvSpPr>
            <p:cNvPr id="6229" name="Serbest Form 6228">
              <a:extLst>
                <a:ext uri="{FF2B5EF4-FFF2-40B4-BE49-F238E27FC236}">
                  <a16:creationId xmlns:a16="http://schemas.microsoft.com/office/drawing/2014/main" id="{8CD63954-31CA-2F4D-A0A3-7F751308719C}"/>
                </a:ext>
              </a:extLst>
            </p:cNvPr>
            <p:cNvSpPr/>
            <p:nvPr/>
          </p:nvSpPr>
          <p:spPr>
            <a:xfrm>
              <a:off x="6844469" y="362539"/>
              <a:ext cx="68562" cy="11424"/>
            </a:xfrm>
            <a:custGeom>
              <a:avLst/>
              <a:gdLst>
                <a:gd name="connsiteX0" fmla="*/ 22854 w 68562"/>
                <a:gd name="connsiteY0" fmla="*/ 11424 h 11424"/>
                <a:gd name="connsiteX1" fmla="*/ 68562 w 68562"/>
                <a:gd name="connsiteY1" fmla="*/ 0 h 11424"/>
                <a:gd name="connsiteX2" fmla="*/ 26663 w 68562"/>
                <a:gd name="connsiteY2" fmla="*/ 0 h 11424"/>
                <a:gd name="connsiteX3" fmla="*/ 0 w 68562"/>
                <a:gd name="connsiteY3" fmla="*/ 0 h 11424"/>
              </a:gdLst>
              <a:ahLst/>
              <a:cxnLst>
                <a:cxn ang="0">
                  <a:pos x="connsiteX0" y="connsiteY0"/>
                </a:cxn>
                <a:cxn ang="0">
                  <a:pos x="connsiteX1" y="connsiteY1"/>
                </a:cxn>
                <a:cxn ang="0">
                  <a:pos x="connsiteX2" y="connsiteY2"/>
                </a:cxn>
                <a:cxn ang="0">
                  <a:pos x="connsiteX3" y="connsiteY3"/>
                </a:cxn>
              </a:cxnLst>
              <a:rect l="l" t="t" r="r" b="b"/>
              <a:pathLst>
                <a:path w="68562" h="11424">
                  <a:moveTo>
                    <a:pt x="22854" y="11424"/>
                  </a:moveTo>
                  <a:lnTo>
                    <a:pt x="68562" y="0"/>
                  </a:lnTo>
                  <a:lnTo>
                    <a:pt x="26663" y="0"/>
                  </a:ln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6230" name="Serbest Form 6229">
              <a:extLst>
                <a:ext uri="{FF2B5EF4-FFF2-40B4-BE49-F238E27FC236}">
                  <a16:creationId xmlns:a16="http://schemas.microsoft.com/office/drawing/2014/main" id="{E8F8E20B-6416-EB42-9DB0-B8363F12C7A5}"/>
                </a:ext>
              </a:extLst>
            </p:cNvPr>
            <p:cNvSpPr/>
            <p:nvPr/>
          </p:nvSpPr>
          <p:spPr>
            <a:xfrm>
              <a:off x="6929219" y="355875"/>
              <a:ext cx="79036" cy="35224"/>
            </a:xfrm>
            <a:custGeom>
              <a:avLst/>
              <a:gdLst>
                <a:gd name="connsiteX0" fmla="*/ 39995 w 79036"/>
                <a:gd name="connsiteY0" fmla="*/ 20944 h 35224"/>
                <a:gd name="connsiteX1" fmla="*/ 79037 w 79036"/>
                <a:gd name="connsiteY1" fmla="*/ 35225 h 35224"/>
                <a:gd name="connsiteX2" fmla="*/ 59040 w 79036"/>
                <a:gd name="connsiteY2" fmla="*/ 28561 h 35224"/>
                <a:gd name="connsiteX3" fmla="*/ 39995 w 79036"/>
                <a:gd name="connsiteY3" fmla="*/ 20944 h 35224"/>
                <a:gd name="connsiteX4" fmla="*/ 10475 w 79036"/>
                <a:gd name="connsiteY4" fmla="*/ 28561 h 35224"/>
                <a:gd name="connsiteX5" fmla="*/ 33329 w 79036"/>
                <a:gd name="connsiteY5" fmla="*/ 14280 h 35224"/>
                <a:gd name="connsiteX6" fmla="*/ 62848 w 79036"/>
                <a:gd name="connsiteY6" fmla="*/ 14280 h 35224"/>
                <a:gd name="connsiteX7" fmla="*/ 42851 w 79036"/>
                <a:gd name="connsiteY7" fmla="*/ 6664 h 35224"/>
                <a:gd name="connsiteX8" fmla="*/ 19997 w 79036"/>
                <a:gd name="connsiteY8" fmla="*/ 0 h 35224"/>
                <a:gd name="connsiteX9" fmla="*/ 0 w 79036"/>
                <a:gd name="connsiteY9" fmla="*/ 18088 h 35224"/>
                <a:gd name="connsiteX10" fmla="*/ 10475 w 79036"/>
                <a:gd name="connsiteY10" fmla="*/ 28561 h 35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036" h="35224">
                  <a:moveTo>
                    <a:pt x="39995" y="20944"/>
                  </a:moveTo>
                  <a:lnTo>
                    <a:pt x="79037" y="35225"/>
                  </a:lnTo>
                  <a:lnTo>
                    <a:pt x="59040" y="28561"/>
                  </a:lnTo>
                  <a:lnTo>
                    <a:pt x="39995" y="20944"/>
                  </a:lnTo>
                  <a:close/>
                  <a:moveTo>
                    <a:pt x="10475" y="28561"/>
                  </a:moveTo>
                  <a:lnTo>
                    <a:pt x="33329" y="14280"/>
                  </a:lnTo>
                  <a:lnTo>
                    <a:pt x="62848" y="14280"/>
                  </a:lnTo>
                  <a:lnTo>
                    <a:pt x="42851" y="6664"/>
                  </a:lnTo>
                  <a:lnTo>
                    <a:pt x="19997" y="0"/>
                  </a:lnTo>
                  <a:lnTo>
                    <a:pt x="0" y="18088"/>
                  </a:lnTo>
                  <a:lnTo>
                    <a:pt x="10475" y="28561"/>
                  </a:lnTo>
                  <a:close/>
                </a:path>
              </a:pathLst>
            </a:custGeom>
            <a:solidFill>
              <a:srgbClr val="AFABAB"/>
            </a:solidFill>
            <a:ln w="9518" cap="flat">
              <a:noFill/>
              <a:prstDash val="solid"/>
              <a:miter/>
            </a:ln>
          </p:spPr>
          <p:txBody>
            <a:bodyPr rtlCol="0" anchor="ctr"/>
            <a:lstStyle/>
            <a:p>
              <a:endParaRPr lang="en-US" noProof="0" dirty="0"/>
            </a:p>
          </p:txBody>
        </p:sp>
        <p:sp>
          <p:nvSpPr>
            <p:cNvPr id="6231" name="Serbest Form 6230">
              <a:extLst>
                <a:ext uri="{FF2B5EF4-FFF2-40B4-BE49-F238E27FC236}">
                  <a16:creationId xmlns:a16="http://schemas.microsoft.com/office/drawing/2014/main" id="{A1D03B28-2B63-3A41-AE57-3693DC514740}"/>
                </a:ext>
              </a:extLst>
            </p:cNvPr>
            <p:cNvSpPr/>
            <p:nvPr/>
          </p:nvSpPr>
          <p:spPr>
            <a:xfrm>
              <a:off x="7040633" y="370156"/>
              <a:ext cx="19997" cy="10472"/>
            </a:xfrm>
            <a:custGeom>
              <a:avLst/>
              <a:gdLst>
                <a:gd name="connsiteX0" fmla="*/ 19997 w 19997"/>
                <a:gd name="connsiteY0" fmla="*/ 10472 h 10472"/>
                <a:gd name="connsiteX1" fmla="*/ 0 w 19997"/>
                <a:gd name="connsiteY1" fmla="*/ 0 h 10472"/>
                <a:gd name="connsiteX2" fmla="*/ 19997 w 19997"/>
                <a:gd name="connsiteY2" fmla="*/ 10472 h 10472"/>
              </a:gdLst>
              <a:ahLst/>
              <a:cxnLst>
                <a:cxn ang="0">
                  <a:pos x="connsiteX0" y="connsiteY0"/>
                </a:cxn>
                <a:cxn ang="0">
                  <a:pos x="connsiteX1" y="connsiteY1"/>
                </a:cxn>
                <a:cxn ang="0">
                  <a:pos x="connsiteX2" y="connsiteY2"/>
                </a:cxn>
              </a:cxnLst>
              <a:rect l="l" t="t" r="r" b="b"/>
              <a:pathLst>
                <a:path w="19997" h="10472">
                  <a:moveTo>
                    <a:pt x="19997" y="10472"/>
                  </a:moveTo>
                  <a:lnTo>
                    <a:pt x="0" y="0"/>
                  </a:lnTo>
                  <a:lnTo>
                    <a:pt x="19997" y="10472"/>
                  </a:lnTo>
                  <a:close/>
                </a:path>
              </a:pathLst>
            </a:custGeom>
            <a:solidFill>
              <a:srgbClr val="AFABAB"/>
            </a:solidFill>
            <a:ln w="9518" cap="flat">
              <a:noFill/>
              <a:prstDash val="solid"/>
              <a:miter/>
            </a:ln>
          </p:spPr>
          <p:txBody>
            <a:bodyPr rtlCol="0" anchor="ctr"/>
            <a:lstStyle/>
            <a:p>
              <a:endParaRPr lang="en-US" noProof="0" dirty="0"/>
            </a:p>
          </p:txBody>
        </p:sp>
        <p:sp>
          <p:nvSpPr>
            <p:cNvPr id="6232" name="Serbest Form 6231">
              <a:extLst>
                <a:ext uri="{FF2B5EF4-FFF2-40B4-BE49-F238E27FC236}">
                  <a16:creationId xmlns:a16="http://schemas.microsoft.com/office/drawing/2014/main" id="{2EFC5BE3-F689-CF4B-B043-832B203A69A9}"/>
                </a:ext>
              </a:extLst>
            </p:cNvPr>
            <p:cNvSpPr/>
            <p:nvPr/>
          </p:nvSpPr>
          <p:spPr>
            <a:xfrm>
              <a:off x="6531178" y="462502"/>
              <a:ext cx="4749827" cy="1568930"/>
            </a:xfrm>
            <a:custGeom>
              <a:avLst/>
              <a:gdLst>
                <a:gd name="connsiteX0" fmla="*/ 4149910 w 4749827"/>
                <a:gd name="connsiteY0" fmla="*/ 261806 h 1568930"/>
                <a:gd name="connsiteX1" fmla="*/ 4176573 w 4749827"/>
                <a:gd name="connsiteY1" fmla="*/ 255142 h 1568930"/>
                <a:gd name="connsiteX2" fmla="*/ 4206093 w 4749827"/>
                <a:gd name="connsiteY2" fmla="*/ 255142 h 1568930"/>
                <a:gd name="connsiteX3" fmla="*/ 4186096 w 4749827"/>
                <a:gd name="connsiteY3" fmla="*/ 234197 h 1568930"/>
                <a:gd name="connsiteX4" fmla="*/ 4163242 w 4749827"/>
                <a:gd name="connsiteY4" fmla="*/ 227533 h 1568930"/>
                <a:gd name="connsiteX5" fmla="*/ 4140387 w 4749827"/>
                <a:gd name="connsiteY5" fmla="*/ 227533 h 1568930"/>
                <a:gd name="connsiteX6" fmla="*/ 4124199 w 4749827"/>
                <a:gd name="connsiteY6" fmla="*/ 256094 h 1568930"/>
                <a:gd name="connsiteX7" fmla="*/ 4147053 w 4749827"/>
                <a:gd name="connsiteY7" fmla="*/ 262758 h 1568930"/>
                <a:gd name="connsiteX8" fmla="*/ 4149910 w 4749827"/>
                <a:gd name="connsiteY8" fmla="*/ 261806 h 1568930"/>
                <a:gd name="connsiteX9" fmla="*/ 3940415 w 4749827"/>
                <a:gd name="connsiteY9" fmla="*/ 308455 h 1568930"/>
                <a:gd name="connsiteX10" fmla="*/ 3890898 w 4749827"/>
                <a:gd name="connsiteY10" fmla="*/ 290366 h 1568930"/>
                <a:gd name="connsiteX11" fmla="*/ 3910895 w 4749827"/>
                <a:gd name="connsiteY11" fmla="*/ 304647 h 1568930"/>
                <a:gd name="connsiteX12" fmla="*/ 3930892 w 4749827"/>
                <a:gd name="connsiteY12" fmla="*/ 308455 h 1568930"/>
                <a:gd name="connsiteX13" fmla="*/ 3940415 w 4749827"/>
                <a:gd name="connsiteY13" fmla="*/ 308455 h 1568930"/>
                <a:gd name="connsiteX14" fmla="*/ 4054685 w 4749827"/>
                <a:gd name="connsiteY14" fmla="*/ 1308077 h 1568930"/>
                <a:gd name="connsiteX15" fmla="*/ 4038497 w 4749827"/>
                <a:gd name="connsiteY15" fmla="*/ 1287133 h 1568930"/>
                <a:gd name="connsiteX16" fmla="*/ 4008976 w 4749827"/>
                <a:gd name="connsiteY16" fmla="*/ 1266188 h 1568930"/>
                <a:gd name="connsiteX17" fmla="*/ 3995646 w 4749827"/>
                <a:gd name="connsiteY17" fmla="*/ 1227155 h 1568930"/>
                <a:gd name="connsiteX18" fmla="*/ 3979457 w 4749827"/>
                <a:gd name="connsiteY18" fmla="*/ 1198595 h 1568930"/>
                <a:gd name="connsiteX19" fmla="*/ 4031830 w 4749827"/>
                <a:gd name="connsiteY19" fmla="*/ 1209067 h 1568930"/>
                <a:gd name="connsiteX20" fmla="*/ 4054685 w 4749827"/>
                <a:gd name="connsiteY20" fmla="*/ 1220491 h 1568930"/>
                <a:gd name="connsiteX21" fmla="*/ 4015643 w 4749827"/>
                <a:gd name="connsiteY21" fmla="*/ 1188122 h 1568930"/>
                <a:gd name="connsiteX22" fmla="*/ 3999454 w 4749827"/>
                <a:gd name="connsiteY22" fmla="*/ 1167178 h 1568930"/>
                <a:gd name="connsiteX23" fmla="*/ 3979457 w 4749827"/>
                <a:gd name="connsiteY23" fmla="*/ 1149090 h 1568930"/>
                <a:gd name="connsiteX24" fmla="*/ 3927083 w 4749827"/>
                <a:gd name="connsiteY24" fmla="*/ 1091968 h 1568930"/>
                <a:gd name="connsiteX25" fmla="*/ 3907086 w 4749827"/>
                <a:gd name="connsiteY25" fmla="*/ 1073880 h 1568930"/>
                <a:gd name="connsiteX26" fmla="*/ 3884232 w 4749827"/>
                <a:gd name="connsiteY26" fmla="*/ 1052935 h 1568930"/>
                <a:gd name="connsiteX27" fmla="*/ 3868044 w 4749827"/>
                <a:gd name="connsiteY27" fmla="*/ 1017711 h 1568930"/>
                <a:gd name="connsiteX28" fmla="*/ 3848047 w 4749827"/>
                <a:gd name="connsiteY28" fmla="*/ 1003430 h 1568930"/>
                <a:gd name="connsiteX29" fmla="*/ 3825192 w 4749827"/>
                <a:gd name="connsiteY29" fmla="*/ 985342 h 1568930"/>
                <a:gd name="connsiteX30" fmla="*/ 3809003 w 4749827"/>
                <a:gd name="connsiteY30" fmla="*/ 964397 h 1568930"/>
                <a:gd name="connsiteX31" fmla="*/ 3825192 w 4749827"/>
                <a:gd name="connsiteY31" fmla="*/ 995814 h 1568930"/>
                <a:gd name="connsiteX32" fmla="*/ 3815670 w 4749827"/>
                <a:gd name="connsiteY32" fmla="*/ 1020567 h 1568930"/>
                <a:gd name="connsiteX33" fmla="*/ 3831858 w 4749827"/>
                <a:gd name="connsiteY33" fmla="*/ 1045319 h 1568930"/>
                <a:gd name="connsiteX34" fmla="*/ 3851855 w 4749827"/>
                <a:gd name="connsiteY34" fmla="*/ 1070072 h 1568930"/>
                <a:gd name="connsiteX35" fmla="*/ 3884232 w 4749827"/>
                <a:gd name="connsiteY35" fmla="*/ 1094824 h 1568930"/>
                <a:gd name="connsiteX36" fmla="*/ 3897563 w 4749827"/>
                <a:gd name="connsiteY36" fmla="*/ 1115769 h 1568930"/>
                <a:gd name="connsiteX37" fmla="*/ 3910895 w 4749827"/>
                <a:gd name="connsiteY37" fmla="*/ 1140521 h 1568930"/>
                <a:gd name="connsiteX38" fmla="*/ 3933749 w 4749827"/>
                <a:gd name="connsiteY38" fmla="*/ 1172890 h 1568930"/>
                <a:gd name="connsiteX39" fmla="*/ 3949937 w 4749827"/>
                <a:gd name="connsiteY39" fmla="*/ 1205259 h 1568930"/>
                <a:gd name="connsiteX40" fmla="*/ 3963269 w 4749827"/>
                <a:gd name="connsiteY40" fmla="*/ 1230011 h 1568930"/>
                <a:gd name="connsiteX41" fmla="*/ 3986123 w 4749827"/>
                <a:gd name="connsiteY41" fmla="*/ 1248100 h 1568930"/>
                <a:gd name="connsiteX42" fmla="*/ 3992788 w 4749827"/>
                <a:gd name="connsiteY42" fmla="*/ 1272852 h 1568930"/>
                <a:gd name="connsiteX43" fmla="*/ 4015643 w 4749827"/>
                <a:gd name="connsiteY43" fmla="*/ 1293797 h 1568930"/>
                <a:gd name="connsiteX44" fmla="*/ 4022308 w 4749827"/>
                <a:gd name="connsiteY44" fmla="*/ 1326165 h 1568930"/>
                <a:gd name="connsiteX45" fmla="*/ 4045162 w 4749827"/>
                <a:gd name="connsiteY45" fmla="*/ 1350918 h 1568930"/>
                <a:gd name="connsiteX46" fmla="*/ 4038497 w 4749827"/>
                <a:gd name="connsiteY46" fmla="*/ 1329974 h 1568930"/>
                <a:gd name="connsiteX47" fmla="*/ 4064207 w 4749827"/>
                <a:gd name="connsiteY47" fmla="*/ 1319501 h 1568930"/>
                <a:gd name="connsiteX48" fmla="*/ 4084204 w 4749827"/>
                <a:gd name="connsiteY48" fmla="*/ 1344254 h 1568930"/>
                <a:gd name="connsiteX49" fmla="*/ 4068016 w 4749827"/>
                <a:gd name="connsiteY49" fmla="*/ 1305221 h 1568930"/>
                <a:gd name="connsiteX50" fmla="*/ 4054685 w 4749827"/>
                <a:gd name="connsiteY50" fmla="*/ 1308077 h 1568930"/>
                <a:gd name="connsiteX51" fmla="*/ 3142428 w 4749827"/>
                <a:gd name="connsiteY51" fmla="*/ 109482 h 1568930"/>
                <a:gd name="connsiteX52" fmla="*/ 3122431 w 4749827"/>
                <a:gd name="connsiteY52" fmla="*/ 99010 h 1568930"/>
                <a:gd name="connsiteX53" fmla="*/ 3086245 w 4749827"/>
                <a:gd name="connsiteY53" fmla="*/ 99010 h 1568930"/>
                <a:gd name="connsiteX54" fmla="*/ 3066248 w 4749827"/>
                <a:gd name="connsiteY54" fmla="*/ 80922 h 1568930"/>
                <a:gd name="connsiteX55" fmla="*/ 3043394 w 4749827"/>
                <a:gd name="connsiteY55" fmla="*/ 84730 h 1568930"/>
                <a:gd name="connsiteX56" fmla="*/ 3016731 w 4749827"/>
                <a:gd name="connsiteY56" fmla="*/ 84730 h 1568930"/>
                <a:gd name="connsiteX57" fmla="*/ 3036728 w 4749827"/>
                <a:gd name="connsiteY57" fmla="*/ 99010 h 1568930"/>
                <a:gd name="connsiteX58" fmla="*/ 3066248 w 4749827"/>
                <a:gd name="connsiteY58" fmla="*/ 105674 h 1568930"/>
                <a:gd name="connsiteX59" fmla="*/ 3095768 w 4749827"/>
                <a:gd name="connsiteY59" fmla="*/ 113291 h 1568930"/>
                <a:gd name="connsiteX60" fmla="*/ 3121479 w 4749827"/>
                <a:gd name="connsiteY60" fmla="*/ 113291 h 1568930"/>
                <a:gd name="connsiteX61" fmla="*/ 3142428 w 4749827"/>
                <a:gd name="connsiteY61" fmla="*/ 109482 h 1568930"/>
                <a:gd name="connsiteX62" fmla="*/ 2946264 w 4749827"/>
                <a:gd name="connsiteY62" fmla="*/ 162796 h 1568930"/>
                <a:gd name="connsiteX63" fmla="*/ 2985307 w 4749827"/>
                <a:gd name="connsiteY63" fmla="*/ 155179 h 1568930"/>
                <a:gd name="connsiteX64" fmla="*/ 3044347 w 4749827"/>
                <a:gd name="connsiteY64" fmla="*/ 165652 h 1568930"/>
                <a:gd name="connsiteX65" fmla="*/ 3014826 w 4749827"/>
                <a:gd name="connsiteY65" fmla="*/ 140899 h 1568930"/>
                <a:gd name="connsiteX66" fmla="*/ 2982450 w 4749827"/>
                <a:gd name="connsiteY66" fmla="*/ 140899 h 1568930"/>
                <a:gd name="connsiteX67" fmla="*/ 2962453 w 4749827"/>
                <a:gd name="connsiteY67" fmla="*/ 144707 h 1568930"/>
                <a:gd name="connsiteX68" fmla="*/ 2946264 w 4749827"/>
                <a:gd name="connsiteY68" fmla="*/ 162796 h 1568930"/>
                <a:gd name="connsiteX69" fmla="*/ 2950074 w 4749827"/>
                <a:gd name="connsiteY69" fmla="*/ 91394 h 1568930"/>
                <a:gd name="connsiteX70" fmla="*/ 2979593 w 4749827"/>
                <a:gd name="connsiteY70" fmla="*/ 95202 h 1568930"/>
                <a:gd name="connsiteX71" fmla="*/ 2960548 w 4749827"/>
                <a:gd name="connsiteY71" fmla="*/ 77114 h 1568930"/>
                <a:gd name="connsiteX72" fmla="*/ 2928172 w 4749827"/>
                <a:gd name="connsiteY72" fmla="*/ 70450 h 1568930"/>
                <a:gd name="connsiteX73" fmla="*/ 2948169 w 4749827"/>
                <a:gd name="connsiteY73" fmla="*/ 91394 h 1568930"/>
                <a:gd name="connsiteX74" fmla="*/ 2950074 w 4749827"/>
                <a:gd name="connsiteY74" fmla="*/ 91394 h 1568930"/>
                <a:gd name="connsiteX75" fmla="*/ 2916745 w 4749827"/>
                <a:gd name="connsiteY75" fmla="*/ 123763 h 1568930"/>
                <a:gd name="connsiteX76" fmla="*/ 2942456 w 4749827"/>
                <a:gd name="connsiteY76" fmla="*/ 141851 h 1568930"/>
                <a:gd name="connsiteX77" fmla="*/ 2926267 w 4749827"/>
                <a:gd name="connsiteY77" fmla="*/ 120907 h 1568930"/>
                <a:gd name="connsiteX78" fmla="*/ 2916745 w 4749827"/>
                <a:gd name="connsiteY78" fmla="*/ 123763 h 1568930"/>
                <a:gd name="connsiteX79" fmla="*/ 2861514 w 4749827"/>
                <a:gd name="connsiteY79" fmla="*/ 117099 h 1568930"/>
                <a:gd name="connsiteX80" fmla="*/ 2932933 w 4749827"/>
                <a:gd name="connsiteY80" fmla="*/ 99010 h 1568930"/>
                <a:gd name="connsiteX81" fmla="*/ 2896748 w 4749827"/>
                <a:gd name="connsiteY81" fmla="*/ 80922 h 1568930"/>
                <a:gd name="connsiteX82" fmla="*/ 2853896 w 4749827"/>
                <a:gd name="connsiteY82" fmla="*/ 56169 h 1568930"/>
                <a:gd name="connsiteX83" fmla="*/ 2824376 w 4749827"/>
                <a:gd name="connsiteY83" fmla="*/ 62833 h 1568930"/>
                <a:gd name="connsiteX84" fmla="*/ 2801523 w 4749827"/>
                <a:gd name="connsiteY84" fmla="*/ 56169 h 1568930"/>
                <a:gd name="connsiteX85" fmla="*/ 2769146 w 4749827"/>
                <a:gd name="connsiteY85" fmla="*/ 56169 h 1568930"/>
                <a:gd name="connsiteX86" fmla="*/ 2772002 w 4749827"/>
                <a:gd name="connsiteY86" fmla="*/ 77114 h 1568930"/>
                <a:gd name="connsiteX87" fmla="*/ 2792000 w 4749827"/>
                <a:gd name="connsiteY87" fmla="*/ 87586 h 1568930"/>
                <a:gd name="connsiteX88" fmla="*/ 2814854 w 4749827"/>
                <a:gd name="connsiteY88" fmla="*/ 98058 h 1568930"/>
                <a:gd name="connsiteX89" fmla="*/ 2834851 w 4749827"/>
                <a:gd name="connsiteY89" fmla="*/ 108530 h 1568930"/>
                <a:gd name="connsiteX90" fmla="*/ 2854848 w 4749827"/>
                <a:gd name="connsiteY90" fmla="*/ 112339 h 1568930"/>
                <a:gd name="connsiteX91" fmla="*/ 2861514 w 4749827"/>
                <a:gd name="connsiteY91" fmla="*/ 117099 h 1568930"/>
                <a:gd name="connsiteX92" fmla="*/ 2752957 w 4749827"/>
                <a:gd name="connsiteY92" fmla="*/ 78066 h 1568930"/>
                <a:gd name="connsiteX93" fmla="*/ 2723438 w 4749827"/>
                <a:gd name="connsiteY93" fmla="*/ 67594 h 1568930"/>
                <a:gd name="connsiteX94" fmla="*/ 2752957 w 4749827"/>
                <a:gd name="connsiteY94" fmla="*/ 78066 h 1568930"/>
                <a:gd name="connsiteX95" fmla="*/ 2151135 w 4749827"/>
                <a:gd name="connsiteY95" fmla="*/ 123763 h 1568930"/>
                <a:gd name="connsiteX96" fmla="*/ 2177798 w 4749827"/>
                <a:gd name="connsiteY96" fmla="*/ 131379 h 1568930"/>
                <a:gd name="connsiteX97" fmla="*/ 2197795 w 4749827"/>
                <a:gd name="connsiteY97" fmla="*/ 124715 h 1568930"/>
                <a:gd name="connsiteX98" fmla="*/ 2174941 w 4749827"/>
                <a:gd name="connsiteY98" fmla="*/ 114243 h 1568930"/>
                <a:gd name="connsiteX99" fmla="*/ 2151135 w 4749827"/>
                <a:gd name="connsiteY99" fmla="*/ 123763 h 1568930"/>
                <a:gd name="connsiteX100" fmla="*/ 1317915 w 4749827"/>
                <a:gd name="connsiteY100" fmla="*/ 191356 h 1568930"/>
                <a:gd name="connsiteX101" fmla="*/ 1288396 w 4749827"/>
                <a:gd name="connsiteY101" fmla="*/ 198020 h 1568930"/>
                <a:gd name="connsiteX102" fmla="*/ 1311250 w 4749827"/>
                <a:gd name="connsiteY102" fmla="*/ 205637 h 1568930"/>
                <a:gd name="connsiteX103" fmla="*/ 1317915 w 4749827"/>
                <a:gd name="connsiteY103" fmla="*/ 191356 h 1568930"/>
                <a:gd name="connsiteX104" fmla="*/ 1095089 w 4749827"/>
                <a:gd name="connsiteY104" fmla="*/ 170412 h 1568930"/>
                <a:gd name="connsiteX105" fmla="*/ 1075091 w 4749827"/>
                <a:gd name="connsiteY105" fmla="*/ 152323 h 1568930"/>
                <a:gd name="connsiteX106" fmla="*/ 1095089 w 4749827"/>
                <a:gd name="connsiteY106" fmla="*/ 170412 h 1568930"/>
                <a:gd name="connsiteX107" fmla="*/ 827506 w 4749827"/>
                <a:gd name="connsiteY107" fmla="*/ 279894 h 1568930"/>
                <a:gd name="connsiteX108" fmla="*/ 859883 w 4749827"/>
                <a:gd name="connsiteY108" fmla="*/ 304647 h 1568930"/>
                <a:gd name="connsiteX109" fmla="*/ 882737 w 4749827"/>
                <a:gd name="connsiteY109" fmla="*/ 304647 h 1568930"/>
                <a:gd name="connsiteX110" fmla="*/ 859883 w 4749827"/>
                <a:gd name="connsiteY110" fmla="*/ 283702 h 1568930"/>
                <a:gd name="connsiteX111" fmla="*/ 839886 w 4749827"/>
                <a:gd name="connsiteY111" fmla="*/ 279894 h 1568930"/>
                <a:gd name="connsiteX112" fmla="*/ 827506 w 4749827"/>
                <a:gd name="connsiteY112" fmla="*/ 279894 h 1568930"/>
                <a:gd name="connsiteX113" fmla="*/ 637056 w 4749827"/>
                <a:gd name="connsiteY113" fmla="*/ 177076 h 1568930"/>
                <a:gd name="connsiteX114" fmla="*/ 614202 w 4749827"/>
                <a:gd name="connsiteY114" fmla="*/ 180884 h 1568930"/>
                <a:gd name="connsiteX115" fmla="*/ 637056 w 4749827"/>
                <a:gd name="connsiteY115" fmla="*/ 184692 h 1568930"/>
                <a:gd name="connsiteX116" fmla="*/ 617059 w 4749827"/>
                <a:gd name="connsiteY116" fmla="*/ 202781 h 1568930"/>
                <a:gd name="connsiteX117" fmla="*/ 626581 w 4749827"/>
                <a:gd name="connsiteY117" fmla="*/ 227533 h 1568930"/>
                <a:gd name="connsiteX118" fmla="*/ 649435 w 4749827"/>
                <a:gd name="connsiteY118" fmla="*/ 227533 h 1568930"/>
                <a:gd name="connsiteX119" fmla="*/ 672289 w 4749827"/>
                <a:gd name="connsiteY119" fmla="*/ 234197 h 1568930"/>
                <a:gd name="connsiteX120" fmla="*/ 681812 w 4749827"/>
                <a:gd name="connsiteY120" fmla="*/ 255142 h 1568930"/>
                <a:gd name="connsiteX121" fmla="*/ 701809 w 4749827"/>
                <a:gd name="connsiteY121" fmla="*/ 261806 h 1568930"/>
                <a:gd name="connsiteX122" fmla="*/ 724663 w 4749827"/>
                <a:gd name="connsiteY122" fmla="*/ 265614 h 1568930"/>
                <a:gd name="connsiteX123" fmla="*/ 786559 w 4749827"/>
                <a:gd name="connsiteY123" fmla="*/ 261806 h 1568930"/>
                <a:gd name="connsiteX124" fmla="*/ 740851 w 4749827"/>
                <a:gd name="connsiteY124" fmla="*/ 247526 h 1568930"/>
                <a:gd name="connsiteX125" fmla="*/ 717997 w 4749827"/>
                <a:gd name="connsiteY125" fmla="*/ 222773 h 1568930"/>
                <a:gd name="connsiteX126" fmla="*/ 704666 w 4749827"/>
                <a:gd name="connsiteY126" fmla="*/ 201828 h 1568930"/>
                <a:gd name="connsiteX127" fmla="*/ 717997 w 4749827"/>
                <a:gd name="connsiteY127" fmla="*/ 173268 h 1568930"/>
                <a:gd name="connsiteX128" fmla="*/ 720854 w 4749827"/>
                <a:gd name="connsiteY128" fmla="*/ 152323 h 1568930"/>
                <a:gd name="connsiteX129" fmla="*/ 740851 w 4749827"/>
                <a:gd name="connsiteY129" fmla="*/ 152323 h 1568930"/>
                <a:gd name="connsiteX130" fmla="*/ 760848 w 4749827"/>
                <a:gd name="connsiteY130" fmla="*/ 131379 h 1568930"/>
                <a:gd name="connsiteX131" fmla="*/ 767514 w 4749827"/>
                <a:gd name="connsiteY131" fmla="*/ 106626 h 1568930"/>
                <a:gd name="connsiteX132" fmla="*/ 794177 w 4749827"/>
                <a:gd name="connsiteY132" fmla="*/ 110434 h 1568930"/>
                <a:gd name="connsiteX133" fmla="*/ 819888 w 4749827"/>
                <a:gd name="connsiteY133" fmla="*/ 89490 h 1568930"/>
                <a:gd name="connsiteX134" fmla="*/ 852265 w 4749827"/>
                <a:gd name="connsiteY134" fmla="*/ 85682 h 1568930"/>
                <a:gd name="connsiteX135" fmla="*/ 881784 w 4749827"/>
                <a:gd name="connsiteY135" fmla="*/ 78066 h 1568930"/>
                <a:gd name="connsiteX136" fmla="*/ 911304 w 4749827"/>
                <a:gd name="connsiteY136" fmla="*/ 74258 h 1568930"/>
                <a:gd name="connsiteX137" fmla="*/ 937967 w 4749827"/>
                <a:gd name="connsiteY137" fmla="*/ 66641 h 1568930"/>
                <a:gd name="connsiteX138" fmla="*/ 960821 w 4749827"/>
                <a:gd name="connsiteY138" fmla="*/ 59977 h 1568930"/>
                <a:gd name="connsiteX139" fmla="*/ 970343 w 4749827"/>
                <a:gd name="connsiteY139" fmla="*/ 35225 h 1568930"/>
                <a:gd name="connsiteX140" fmla="*/ 934158 w 4749827"/>
                <a:gd name="connsiteY140" fmla="*/ 28561 h 1568930"/>
                <a:gd name="connsiteX141" fmla="*/ 911304 w 4749827"/>
                <a:gd name="connsiteY141" fmla="*/ 32369 h 1568930"/>
                <a:gd name="connsiteX142" fmla="*/ 875118 w 4749827"/>
                <a:gd name="connsiteY142" fmla="*/ 46649 h 1568930"/>
                <a:gd name="connsiteX143" fmla="*/ 852265 w 4749827"/>
                <a:gd name="connsiteY143" fmla="*/ 57121 h 1568930"/>
                <a:gd name="connsiteX144" fmla="*/ 809413 w 4749827"/>
                <a:gd name="connsiteY144" fmla="*/ 57121 h 1568930"/>
                <a:gd name="connsiteX145" fmla="*/ 789416 w 4749827"/>
                <a:gd name="connsiteY145" fmla="*/ 53313 h 1568930"/>
                <a:gd name="connsiteX146" fmla="*/ 766562 w 4749827"/>
                <a:gd name="connsiteY146" fmla="*/ 57121 h 1568930"/>
                <a:gd name="connsiteX147" fmla="*/ 737042 w 4749827"/>
                <a:gd name="connsiteY147" fmla="*/ 71402 h 1568930"/>
                <a:gd name="connsiteX148" fmla="*/ 704666 w 4749827"/>
                <a:gd name="connsiteY148" fmla="*/ 85682 h 1568930"/>
                <a:gd name="connsiteX149" fmla="*/ 675146 w 4749827"/>
                <a:gd name="connsiteY149" fmla="*/ 92346 h 1568930"/>
                <a:gd name="connsiteX150" fmla="*/ 704666 w 4749827"/>
                <a:gd name="connsiteY150" fmla="*/ 102818 h 1568930"/>
                <a:gd name="connsiteX151" fmla="*/ 678955 w 4749827"/>
                <a:gd name="connsiteY151" fmla="*/ 109482 h 1568930"/>
                <a:gd name="connsiteX152" fmla="*/ 658958 w 4749827"/>
                <a:gd name="connsiteY152" fmla="*/ 130427 h 1568930"/>
                <a:gd name="connsiteX153" fmla="*/ 645626 w 4749827"/>
                <a:gd name="connsiteY153" fmla="*/ 155179 h 1568930"/>
                <a:gd name="connsiteX154" fmla="*/ 668480 w 4749827"/>
                <a:gd name="connsiteY154" fmla="*/ 144707 h 1568930"/>
                <a:gd name="connsiteX155" fmla="*/ 642769 w 4749827"/>
                <a:gd name="connsiteY155" fmla="*/ 162796 h 1568930"/>
                <a:gd name="connsiteX156" fmla="*/ 637056 w 4749827"/>
                <a:gd name="connsiteY156" fmla="*/ 177076 h 1568930"/>
                <a:gd name="connsiteX157" fmla="*/ 4728879 w 4749827"/>
                <a:gd name="connsiteY157" fmla="*/ 456970 h 1568930"/>
                <a:gd name="connsiteX158" fmla="*/ 4706025 w 4749827"/>
                <a:gd name="connsiteY158" fmla="*/ 442690 h 1568930"/>
                <a:gd name="connsiteX159" fmla="*/ 4669839 w 4749827"/>
                <a:gd name="connsiteY159" fmla="*/ 428410 h 1568930"/>
                <a:gd name="connsiteX160" fmla="*/ 4646984 w 4749827"/>
                <a:gd name="connsiteY160" fmla="*/ 428410 h 1568930"/>
                <a:gd name="connsiteX161" fmla="*/ 4581280 w 4749827"/>
                <a:gd name="connsiteY161" fmla="*/ 414129 h 1568930"/>
                <a:gd name="connsiteX162" fmla="*/ 4558426 w 4749827"/>
                <a:gd name="connsiteY162" fmla="*/ 403657 h 1568930"/>
                <a:gd name="connsiteX163" fmla="*/ 4538429 w 4749827"/>
                <a:gd name="connsiteY163" fmla="*/ 403657 h 1568930"/>
                <a:gd name="connsiteX164" fmla="*/ 4567948 w 4749827"/>
                <a:gd name="connsiteY164" fmla="*/ 424601 h 1568930"/>
                <a:gd name="connsiteX165" fmla="*/ 4597468 w 4749827"/>
                <a:gd name="connsiteY165" fmla="*/ 437930 h 1568930"/>
                <a:gd name="connsiteX166" fmla="*/ 4567948 w 4749827"/>
                <a:gd name="connsiteY166" fmla="*/ 441738 h 1568930"/>
                <a:gd name="connsiteX167" fmla="*/ 4525097 w 4749827"/>
                <a:gd name="connsiteY167" fmla="*/ 402705 h 1568930"/>
                <a:gd name="connsiteX168" fmla="*/ 4473675 w 4749827"/>
                <a:gd name="connsiteY168" fmla="*/ 381760 h 1568930"/>
                <a:gd name="connsiteX169" fmla="*/ 4427967 w 4749827"/>
                <a:gd name="connsiteY169" fmla="*/ 367480 h 1568930"/>
                <a:gd name="connsiteX170" fmla="*/ 4398447 w 4749827"/>
                <a:gd name="connsiteY170" fmla="*/ 360816 h 1568930"/>
                <a:gd name="connsiteX171" fmla="*/ 4359405 w 4749827"/>
                <a:gd name="connsiteY171" fmla="*/ 354152 h 1568930"/>
                <a:gd name="connsiteX172" fmla="*/ 4309889 w 4749827"/>
                <a:gd name="connsiteY172" fmla="*/ 343680 h 1568930"/>
                <a:gd name="connsiteX173" fmla="*/ 4260371 w 4749827"/>
                <a:gd name="connsiteY173" fmla="*/ 329399 h 1568930"/>
                <a:gd name="connsiteX174" fmla="*/ 4217519 w 4749827"/>
                <a:gd name="connsiteY174" fmla="*/ 318927 h 1568930"/>
                <a:gd name="connsiteX175" fmla="*/ 4185143 w 4749827"/>
                <a:gd name="connsiteY175" fmla="*/ 312263 h 1568930"/>
                <a:gd name="connsiteX176" fmla="*/ 4155623 w 4749827"/>
                <a:gd name="connsiteY176" fmla="*/ 304647 h 1568930"/>
                <a:gd name="connsiteX177" fmla="*/ 4132769 w 4749827"/>
                <a:gd name="connsiteY177" fmla="*/ 300839 h 1568930"/>
                <a:gd name="connsiteX178" fmla="*/ 4025165 w 4749827"/>
                <a:gd name="connsiteY178" fmla="*/ 300839 h 1568930"/>
                <a:gd name="connsiteX179" fmla="*/ 3992788 w 4749827"/>
                <a:gd name="connsiteY179" fmla="*/ 293223 h 1568930"/>
                <a:gd name="connsiteX180" fmla="*/ 3953746 w 4749827"/>
                <a:gd name="connsiteY180" fmla="*/ 286558 h 1568930"/>
                <a:gd name="connsiteX181" fmla="*/ 3963269 w 4749827"/>
                <a:gd name="connsiteY181" fmla="*/ 307503 h 1568930"/>
                <a:gd name="connsiteX182" fmla="*/ 3983266 w 4749827"/>
                <a:gd name="connsiteY182" fmla="*/ 315119 h 1568930"/>
                <a:gd name="connsiteX183" fmla="*/ 4003263 w 4749827"/>
                <a:gd name="connsiteY183" fmla="*/ 318927 h 1568930"/>
                <a:gd name="connsiteX184" fmla="*/ 4026117 w 4749827"/>
                <a:gd name="connsiteY184" fmla="*/ 333207 h 1568930"/>
                <a:gd name="connsiteX185" fmla="*/ 3993740 w 4749827"/>
                <a:gd name="connsiteY185" fmla="*/ 343680 h 1568930"/>
                <a:gd name="connsiteX186" fmla="*/ 3970886 w 4749827"/>
                <a:gd name="connsiteY186" fmla="*/ 325591 h 1568930"/>
                <a:gd name="connsiteX187" fmla="*/ 3931844 w 4749827"/>
                <a:gd name="connsiteY187" fmla="*/ 325591 h 1568930"/>
                <a:gd name="connsiteX188" fmla="*/ 3902325 w 4749827"/>
                <a:gd name="connsiteY188" fmla="*/ 304647 h 1568930"/>
                <a:gd name="connsiteX189" fmla="*/ 3856616 w 4749827"/>
                <a:gd name="connsiteY189" fmla="*/ 312263 h 1568930"/>
                <a:gd name="connsiteX190" fmla="*/ 3801386 w 4749827"/>
                <a:gd name="connsiteY190" fmla="*/ 308455 h 1568930"/>
                <a:gd name="connsiteX191" fmla="*/ 3729015 w 4749827"/>
                <a:gd name="connsiteY191" fmla="*/ 301791 h 1568930"/>
                <a:gd name="connsiteX192" fmla="*/ 3751868 w 4749827"/>
                <a:gd name="connsiteY192" fmla="*/ 337015 h 1568930"/>
                <a:gd name="connsiteX193" fmla="*/ 3731871 w 4749827"/>
                <a:gd name="connsiteY193" fmla="*/ 322735 h 1568930"/>
                <a:gd name="connsiteX194" fmla="*/ 3709017 w 4749827"/>
                <a:gd name="connsiteY194" fmla="*/ 308455 h 1568930"/>
                <a:gd name="connsiteX195" fmla="*/ 3669975 w 4749827"/>
                <a:gd name="connsiteY195" fmla="*/ 301791 h 1568930"/>
                <a:gd name="connsiteX196" fmla="*/ 3643313 w 4749827"/>
                <a:gd name="connsiteY196" fmla="*/ 280846 h 1568930"/>
                <a:gd name="connsiteX197" fmla="*/ 3608079 w 4749827"/>
                <a:gd name="connsiteY197" fmla="*/ 262758 h 1568930"/>
                <a:gd name="connsiteX198" fmla="*/ 3585224 w 4749827"/>
                <a:gd name="connsiteY198" fmla="*/ 258950 h 1568930"/>
                <a:gd name="connsiteX199" fmla="*/ 3565227 w 4749827"/>
                <a:gd name="connsiteY199" fmla="*/ 255142 h 1568930"/>
                <a:gd name="connsiteX200" fmla="*/ 3538565 w 4749827"/>
                <a:gd name="connsiteY200" fmla="*/ 251334 h 1568930"/>
                <a:gd name="connsiteX201" fmla="*/ 3495714 w 4749827"/>
                <a:gd name="connsiteY201" fmla="*/ 243717 h 1568930"/>
                <a:gd name="connsiteX202" fmla="*/ 3456671 w 4749827"/>
                <a:gd name="connsiteY202" fmla="*/ 247526 h 1568930"/>
                <a:gd name="connsiteX203" fmla="*/ 3420486 w 4749827"/>
                <a:gd name="connsiteY203" fmla="*/ 261806 h 1568930"/>
                <a:gd name="connsiteX204" fmla="*/ 3390966 w 4749827"/>
                <a:gd name="connsiteY204" fmla="*/ 257998 h 1568930"/>
                <a:gd name="connsiteX205" fmla="*/ 3368112 w 4749827"/>
                <a:gd name="connsiteY205" fmla="*/ 243717 h 1568930"/>
                <a:gd name="connsiteX206" fmla="*/ 3338592 w 4749827"/>
                <a:gd name="connsiteY206" fmla="*/ 237053 h 1568930"/>
                <a:gd name="connsiteX207" fmla="*/ 3306216 w 4749827"/>
                <a:gd name="connsiteY207" fmla="*/ 229437 h 1568930"/>
                <a:gd name="connsiteX208" fmla="*/ 3270030 w 4749827"/>
                <a:gd name="connsiteY208" fmla="*/ 225629 h 1568930"/>
                <a:gd name="connsiteX209" fmla="*/ 3290027 w 4749827"/>
                <a:gd name="connsiteY209" fmla="*/ 218965 h 1568930"/>
                <a:gd name="connsiteX210" fmla="*/ 3270030 w 4749827"/>
                <a:gd name="connsiteY210" fmla="*/ 204685 h 1568930"/>
                <a:gd name="connsiteX211" fmla="*/ 3243367 w 4749827"/>
                <a:gd name="connsiteY211" fmla="*/ 200876 h 1568930"/>
                <a:gd name="connsiteX212" fmla="*/ 3220513 w 4749827"/>
                <a:gd name="connsiteY212" fmla="*/ 197068 h 1568930"/>
                <a:gd name="connsiteX213" fmla="*/ 3200515 w 4749827"/>
                <a:gd name="connsiteY213" fmla="*/ 197068 h 1568930"/>
                <a:gd name="connsiteX214" fmla="*/ 3190993 w 4749827"/>
                <a:gd name="connsiteY214" fmla="*/ 218013 h 1568930"/>
                <a:gd name="connsiteX215" fmla="*/ 3170996 w 4749827"/>
                <a:gd name="connsiteY215" fmla="*/ 221821 h 1568930"/>
                <a:gd name="connsiteX216" fmla="*/ 3118622 w 4749827"/>
                <a:gd name="connsiteY216" fmla="*/ 203733 h 1568930"/>
                <a:gd name="connsiteX217" fmla="*/ 3150998 w 4749827"/>
                <a:gd name="connsiteY217" fmla="*/ 196116 h 1568930"/>
                <a:gd name="connsiteX218" fmla="*/ 3183375 w 4749827"/>
                <a:gd name="connsiteY218" fmla="*/ 214205 h 1568930"/>
                <a:gd name="connsiteX219" fmla="*/ 3153855 w 4749827"/>
                <a:gd name="connsiteY219" fmla="*/ 185644 h 1568930"/>
                <a:gd name="connsiteX220" fmla="*/ 3091959 w 4749827"/>
                <a:gd name="connsiteY220" fmla="*/ 189452 h 1568930"/>
                <a:gd name="connsiteX221" fmla="*/ 3026254 w 4749827"/>
                <a:gd name="connsiteY221" fmla="*/ 185644 h 1568930"/>
                <a:gd name="connsiteX222" fmla="*/ 3000543 w 4749827"/>
                <a:gd name="connsiteY222" fmla="*/ 175172 h 1568930"/>
                <a:gd name="connsiteX223" fmla="*/ 2976736 w 4749827"/>
                <a:gd name="connsiteY223" fmla="*/ 193260 h 1568930"/>
                <a:gd name="connsiteX224" fmla="*/ 3006257 w 4749827"/>
                <a:gd name="connsiteY224" fmla="*/ 207541 h 1568930"/>
                <a:gd name="connsiteX225" fmla="*/ 3038633 w 4749827"/>
                <a:gd name="connsiteY225" fmla="*/ 232293 h 1568930"/>
                <a:gd name="connsiteX226" fmla="*/ 3011970 w 4749827"/>
                <a:gd name="connsiteY226" fmla="*/ 232293 h 1568930"/>
                <a:gd name="connsiteX227" fmla="*/ 2989116 w 4749827"/>
                <a:gd name="connsiteY227" fmla="*/ 221821 h 1568930"/>
                <a:gd name="connsiteX228" fmla="*/ 2991973 w 4749827"/>
                <a:gd name="connsiteY228" fmla="*/ 242765 h 1568930"/>
                <a:gd name="connsiteX229" fmla="*/ 2962453 w 4749827"/>
                <a:gd name="connsiteY229" fmla="*/ 238957 h 1568930"/>
                <a:gd name="connsiteX230" fmla="*/ 2935790 w 4749827"/>
                <a:gd name="connsiteY230" fmla="*/ 231341 h 1568930"/>
                <a:gd name="connsiteX231" fmla="*/ 2912936 w 4749827"/>
                <a:gd name="connsiteY231" fmla="*/ 224677 h 1568930"/>
                <a:gd name="connsiteX232" fmla="*/ 2892938 w 4749827"/>
                <a:gd name="connsiteY232" fmla="*/ 231341 h 1568930"/>
                <a:gd name="connsiteX233" fmla="*/ 2854848 w 4749827"/>
                <a:gd name="connsiteY233" fmla="*/ 231341 h 1568930"/>
                <a:gd name="connsiteX234" fmla="*/ 2828186 w 4749827"/>
                <a:gd name="connsiteY234" fmla="*/ 218013 h 1568930"/>
                <a:gd name="connsiteX235" fmla="*/ 2825329 w 4749827"/>
                <a:gd name="connsiteY235" fmla="*/ 238957 h 1568930"/>
                <a:gd name="connsiteX236" fmla="*/ 2825329 w 4749827"/>
                <a:gd name="connsiteY236" fmla="*/ 259902 h 1568930"/>
                <a:gd name="connsiteX237" fmla="*/ 2753910 w 4749827"/>
                <a:gd name="connsiteY237" fmla="*/ 235149 h 1568930"/>
                <a:gd name="connsiteX238" fmla="*/ 2731056 w 4749827"/>
                <a:gd name="connsiteY238" fmla="*/ 217061 h 1568930"/>
                <a:gd name="connsiteX239" fmla="*/ 2698679 w 4749827"/>
                <a:gd name="connsiteY239" fmla="*/ 213253 h 1568930"/>
                <a:gd name="connsiteX240" fmla="*/ 2718677 w 4749827"/>
                <a:gd name="connsiteY240" fmla="*/ 206589 h 1568930"/>
                <a:gd name="connsiteX241" fmla="*/ 2682491 w 4749827"/>
                <a:gd name="connsiteY241" fmla="*/ 192308 h 1568930"/>
                <a:gd name="connsiteX242" fmla="*/ 2662494 w 4749827"/>
                <a:gd name="connsiteY242" fmla="*/ 178028 h 1568930"/>
                <a:gd name="connsiteX243" fmla="*/ 2642497 w 4749827"/>
                <a:gd name="connsiteY243" fmla="*/ 159940 h 1568930"/>
                <a:gd name="connsiteX244" fmla="*/ 2622499 w 4749827"/>
                <a:gd name="connsiteY244" fmla="*/ 152323 h 1568930"/>
                <a:gd name="connsiteX245" fmla="*/ 2599645 w 4749827"/>
                <a:gd name="connsiteY245" fmla="*/ 152323 h 1568930"/>
                <a:gd name="connsiteX246" fmla="*/ 2573934 w 4749827"/>
                <a:gd name="connsiteY246" fmla="*/ 156131 h 1568930"/>
                <a:gd name="connsiteX247" fmla="*/ 2544415 w 4749827"/>
                <a:gd name="connsiteY247" fmla="*/ 152323 h 1568930"/>
                <a:gd name="connsiteX248" fmla="*/ 2517751 w 4749827"/>
                <a:gd name="connsiteY248" fmla="*/ 141851 h 1568930"/>
                <a:gd name="connsiteX249" fmla="*/ 2497754 w 4749827"/>
                <a:gd name="connsiteY249" fmla="*/ 148515 h 1568930"/>
                <a:gd name="connsiteX250" fmla="*/ 2527274 w 4749827"/>
                <a:gd name="connsiteY250" fmla="*/ 177076 h 1568930"/>
                <a:gd name="connsiteX251" fmla="*/ 2500611 w 4749827"/>
                <a:gd name="connsiteY251" fmla="*/ 173268 h 1568930"/>
                <a:gd name="connsiteX252" fmla="*/ 2426336 w 4749827"/>
                <a:gd name="connsiteY252" fmla="*/ 173268 h 1568930"/>
                <a:gd name="connsiteX253" fmla="*/ 2393959 w 4749827"/>
                <a:gd name="connsiteY253" fmla="*/ 165652 h 1568930"/>
                <a:gd name="connsiteX254" fmla="*/ 2373962 w 4749827"/>
                <a:gd name="connsiteY254" fmla="*/ 161844 h 1568930"/>
                <a:gd name="connsiteX255" fmla="*/ 2314922 w 4749827"/>
                <a:gd name="connsiteY255" fmla="*/ 147563 h 1568930"/>
                <a:gd name="connsiteX256" fmla="*/ 2272071 w 4749827"/>
                <a:gd name="connsiteY256" fmla="*/ 143755 h 1568930"/>
                <a:gd name="connsiteX257" fmla="*/ 2242551 w 4749827"/>
                <a:gd name="connsiteY257" fmla="*/ 147563 h 1568930"/>
                <a:gd name="connsiteX258" fmla="*/ 2213031 w 4749827"/>
                <a:gd name="connsiteY258" fmla="*/ 133283 h 1568930"/>
                <a:gd name="connsiteX259" fmla="*/ 2180655 w 4749827"/>
                <a:gd name="connsiteY259" fmla="*/ 143755 h 1568930"/>
                <a:gd name="connsiteX260" fmla="*/ 2151135 w 4749827"/>
                <a:gd name="connsiteY260" fmla="*/ 133283 h 1568930"/>
                <a:gd name="connsiteX261" fmla="*/ 2121615 w 4749827"/>
                <a:gd name="connsiteY261" fmla="*/ 140899 h 1568930"/>
                <a:gd name="connsiteX262" fmla="*/ 2151135 w 4749827"/>
                <a:gd name="connsiteY262" fmla="*/ 144707 h 1568930"/>
                <a:gd name="connsiteX263" fmla="*/ 2125424 w 4749827"/>
                <a:gd name="connsiteY263" fmla="*/ 155179 h 1568930"/>
                <a:gd name="connsiteX264" fmla="*/ 2075907 w 4749827"/>
                <a:gd name="connsiteY264" fmla="*/ 161844 h 1568930"/>
                <a:gd name="connsiteX265" fmla="*/ 2055910 w 4749827"/>
                <a:gd name="connsiteY265" fmla="*/ 165652 h 1568930"/>
                <a:gd name="connsiteX266" fmla="*/ 2035913 w 4749827"/>
                <a:gd name="connsiteY266" fmla="*/ 176124 h 1568930"/>
                <a:gd name="connsiteX267" fmla="*/ 2049244 w 4749827"/>
                <a:gd name="connsiteY267" fmla="*/ 155179 h 1568930"/>
                <a:gd name="connsiteX268" fmla="*/ 2088286 w 4749827"/>
                <a:gd name="connsiteY268" fmla="*/ 144707 h 1568930"/>
                <a:gd name="connsiteX269" fmla="*/ 2111141 w 4749827"/>
                <a:gd name="connsiteY269" fmla="*/ 123763 h 1568930"/>
                <a:gd name="connsiteX270" fmla="*/ 2133994 w 4749827"/>
                <a:gd name="connsiteY270" fmla="*/ 105674 h 1568930"/>
                <a:gd name="connsiteX271" fmla="*/ 2156849 w 4749827"/>
                <a:gd name="connsiteY271" fmla="*/ 101866 h 1568930"/>
                <a:gd name="connsiteX272" fmla="*/ 2166371 w 4749827"/>
                <a:gd name="connsiteY272" fmla="*/ 80922 h 1568930"/>
                <a:gd name="connsiteX273" fmla="*/ 2133994 w 4749827"/>
                <a:gd name="connsiteY273" fmla="*/ 70450 h 1568930"/>
                <a:gd name="connsiteX274" fmla="*/ 2133994 w 4749827"/>
                <a:gd name="connsiteY274" fmla="*/ 49505 h 1568930"/>
                <a:gd name="connsiteX275" fmla="*/ 2113997 w 4749827"/>
                <a:gd name="connsiteY275" fmla="*/ 53313 h 1568930"/>
                <a:gd name="connsiteX276" fmla="*/ 2081620 w 4749827"/>
                <a:gd name="connsiteY276" fmla="*/ 39033 h 1568930"/>
                <a:gd name="connsiteX277" fmla="*/ 2045435 w 4749827"/>
                <a:gd name="connsiteY277" fmla="*/ 36177 h 1568930"/>
                <a:gd name="connsiteX278" fmla="*/ 1970207 w 4749827"/>
                <a:gd name="connsiteY278" fmla="*/ 32369 h 1568930"/>
                <a:gd name="connsiteX279" fmla="*/ 1934022 w 4749827"/>
                <a:gd name="connsiteY279" fmla="*/ 42841 h 1568930"/>
                <a:gd name="connsiteX280" fmla="*/ 1927356 w 4749827"/>
                <a:gd name="connsiteY280" fmla="*/ 21896 h 1568930"/>
                <a:gd name="connsiteX281" fmla="*/ 1894980 w 4749827"/>
                <a:gd name="connsiteY281" fmla="*/ 25705 h 1568930"/>
                <a:gd name="connsiteX282" fmla="*/ 1855937 w 4749827"/>
                <a:gd name="connsiteY282" fmla="*/ 21896 h 1568930"/>
                <a:gd name="connsiteX283" fmla="*/ 1878791 w 4749827"/>
                <a:gd name="connsiteY283" fmla="*/ 18088 h 1568930"/>
                <a:gd name="connsiteX284" fmla="*/ 1846414 w 4749827"/>
                <a:gd name="connsiteY284" fmla="*/ 3808 h 1568930"/>
                <a:gd name="connsiteX285" fmla="*/ 1823561 w 4749827"/>
                <a:gd name="connsiteY285" fmla="*/ 0 h 1568930"/>
                <a:gd name="connsiteX286" fmla="*/ 1803563 w 4749827"/>
                <a:gd name="connsiteY286" fmla="*/ 7616 h 1568930"/>
                <a:gd name="connsiteX287" fmla="*/ 1783566 w 4749827"/>
                <a:gd name="connsiteY287" fmla="*/ 14280 h 1568930"/>
                <a:gd name="connsiteX288" fmla="*/ 1810229 w 4749827"/>
                <a:gd name="connsiteY288" fmla="*/ 39033 h 1568930"/>
                <a:gd name="connsiteX289" fmla="*/ 1744524 w 4749827"/>
                <a:gd name="connsiteY289" fmla="*/ 39033 h 1568930"/>
                <a:gd name="connsiteX290" fmla="*/ 1774044 w 4749827"/>
                <a:gd name="connsiteY290" fmla="*/ 49505 h 1568930"/>
                <a:gd name="connsiteX291" fmla="*/ 1744524 w 4749827"/>
                <a:gd name="connsiteY291" fmla="*/ 56169 h 1568930"/>
                <a:gd name="connsiteX292" fmla="*/ 1721670 w 4749827"/>
                <a:gd name="connsiteY292" fmla="*/ 62833 h 1568930"/>
                <a:gd name="connsiteX293" fmla="*/ 1701673 w 4749827"/>
                <a:gd name="connsiteY293" fmla="*/ 66641 h 1568930"/>
                <a:gd name="connsiteX294" fmla="*/ 1658821 w 4749827"/>
                <a:gd name="connsiteY294" fmla="*/ 48553 h 1568930"/>
                <a:gd name="connsiteX295" fmla="*/ 1635967 w 4749827"/>
                <a:gd name="connsiteY295" fmla="*/ 55217 h 1568930"/>
                <a:gd name="connsiteX296" fmla="*/ 1603590 w 4749827"/>
                <a:gd name="connsiteY296" fmla="*/ 65689 h 1568930"/>
                <a:gd name="connsiteX297" fmla="*/ 1580737 w 4749827"/>
                <a:gd name="connsiteY297" fmla="*/ 65689 h 1568930"/>
                <a:gd name="connsiteX298" fmla="*/ 1557882 w 4749827"/>
                <a:gd name="connsiteY298" fmla="*/ 72354 h 1568930"/>
                <a:gd name="connsiteX299" fmla="*/ 1531220 w 4749827"/>
                <a:gd name="connsiteY299" fmla="*/ 76162 h 1568930"/>
                <a:gd name="connsiteX300" fmla="*/ 1501700 w 4749827"/>
                <a:gd name="connsiteY300" fmla="*/ 97106 h 1568930"/>
                <a:gd name="connsiteX301" fmla="*/ 1481702 w 4749827"/>
                <a:gd name="connsiteY301" fmla="*/ 103770 h 1568930"/>
                <a:gd name="connsiteX302" fmla="*/ 1501700 w 4749827"/>
                <a:gd name="connsiteY302" fmla="*/ 121859 h 1568930"/>
                <a:gd name="connsiteX303" fmla="*/ 1481702 w 4749827"/>
                <a:gd name="connsiteY303" fmla="*/ 142803 h 1568930"/>
                <a:gd name="connsiteX304" fmla="*/ 1426472 w 4749827"/>
                <a:gd name="connsiteY304" fmla="*/ 142803 h 1568930"/>
                <a:gd name="connsiteX305" fmla="*/ 1403618 w 4749827"/>
                <a:gd name="connsiteY305" fmla="*/ 138995 h 1568930"/>
                <a:gd name="connsiteX306" fmla="*/ 1364576 w 4749827"/>
                <a:gd name="connsiteY306" fmla="*/ 142803 h 1568930"/>
                <a:gd name="connsiteX307" fmla="*/ 1364576 w 4749827"/>
                <a:gd name="connsiteY307" fmla="*/ 163748 h 1568930"/>
                <a:gd name="connsiteX308" fmla="*/ 1384573 w 4749827"/>
                <a:gd name="connsiteY308" fmla="*/ 184692 h 1568930"/>
                <a:gd name="connsiteX309" fmla="*/ 1404570 w 4749827"/>
                <a:gd name="connsiteY309" fmla="*/ 191356 h 1568930"/>
                <a:gd name="connsiteX310" fmla="*/ 1427424 w 4749827"/>
                <a:gd name="connsiteY310" fmla="*/ 195164 h 1568930"/>
                <a:gd name="connsiteX311" fmla="*/ 1450278 w 4749827"/>
                <a:gd name="connsiteY311" fmla="*/ 202781 h 1568930"/>
                <a:gd name="connsiteX312" fmla="*/ 1430281 w 4749827"/>
                <a:gd name="connsiteY312" fmla="*/ 219917 h 1568930"/>
                <a:gd name="connsiteX313" fmla="*/ 1410284 w 4749827"/>
                <a:gd name="connsiteY313" fmla="*/ 209445 h 1568930"/>
                <a:gd name="connsiteX314" fmla="*/ 1390286 w 4749827"/>
                <a:gd name="connsiteY314" fmla="*/ 202781 h 1568930"/>
                <a:gd name="connsiteX315" fmla="*/ 1367432 w 4749827"/>
                <a:gd name="connsiteY315" fmla="*/ 195164 h 1568930"/>
                <a:gd name="connsiteX316" fmla="*/ 1344579 w 4749827"/>
                <a:gd name="connsiteY316" fmla="*/ 191356 h 1568930"/>
                <a:gd name="connsiteX317" fmla="*/ 1321724 w 4749827"/>
                <a:gd name="connsiteY317" fmla="*/ 191356 h 1568930"/>
                <a:gd name="connsiteX318" fmla="*/ 1331247 w 4749827"/>
                <a:gd name="connsiteY318" fmla="*/ 212301 h 1568930"/>
                <a:gd name="connsiteX319" fmla="*/ 1311250 w 4749827"/>
                <a:gd name="connsiteY319" fmla="*/ 212301 h 1568930"/>
                <a:gd name="connsiteX320" fmla="*/ 1291252 w 4749827"/>
                <a:gd name="connsiteY320" fmla="*/ 201828 h 1568930"/>
                <a:gd name="connsiteX321" fmla="*/ 1284586 w 4749827"/>
                <a:gd name="connsiteY321" fmla="*/ 222773 h 1568930"/>
                <a:gd name="connsiteX322" fmla="*/ 1320772 w 4749827"/>
                <a:gd name="connsiteY322" fmla="*/ 230389 h 1568930"/>
                <a:gd name="connsiteX323" fmla="*/ 1343626 w 4749827"/>
                <a:gd name="connsiteY323" fmla="*/ 234197 h 1568930"/>
                <a:gd name="connsiteX324" fmla="*/ 1304584 w 4749827"/>
                <a:gd name="connsiteY324" fmla="*/ 240861 h 1568930"/>
                <a:gd name="connsiteX325" fmla="*/ 1281730 w 4749827"/>
                <a:gd name="connsiteY325" fmla="*/ 237053 h 1568930"/>
                <a:gd name="connsiteX326" fmla="*/ 1261733 w 4749827"/>
                <a:gd name="connsiteY326" fmla="*/ 218965 h 1568930"/>
                <a:gd name="connsiteX327" fmla="*/ 1258876 w 4749827"/>
                <a:gd name="connsiteY327" fmla="*/ 194212 h 1568930"/>
                <a:gd name="connsiteX328" fmla="*/ 1236022 w 4749827"/>
                <a:gd name="connsiteY328" fmla="*/ 173268 h 1568930"/>
                <a:gd name="connsiteX329" fmla="*/ 1233165 w 4749827"/>
                <a:gd name="connsiteY329" fmla="*/ 198020 h 1568930"/>
                <a:gd name="connsiteX330" fmla="*/ 1213167 w 4749827"/>
                <a:gd name="connsiteY330" fmla="*/ 204685 h 1568930"/>
                <a:gd name="connsiteX331" fmla="*/ 1203645 w 4749827"/>
                <a:gd name="connsiteY331" fmla="*/ 229437 h 1568930"/>
                <a:gd name="connsiteX332" fmla="*/ 1245544 w 4749827"/>
                <a:gd name="connsiteY332" fmla="*/ 257998 h 1568930"/>
                <a:gd name="connsiteX333" fmla="*/ 1255067 w 4749827"/>
                <a:gd name="connsiteY333" fmla="*/ 278942 h 1568930"/>
                <a:gd name="connsiteX334" fmla="*/ 1255067 w 4749827"/>
                <a:gd name="connsiteY334" fmla="*/ 303695 h 1568930"/>
                <a:gd name="connsiteX335" fmla="*/ 1275064 w 4749827"/>
                <a:gd name="connsiteY335" fmla="*/ 307503 h 1568930"/>
                <a:gd name="connsiteX336" fmla="*/ 1307441 w 4749827"/>
                <a:gd name="connsiteY336" fmla="*/ 328447 h 1568930"/>
                <a:gd name="connsiteX337" fmla="*/ 1330295 w 4749827"/>
                <a:gd name="connsiteY337" fmla="*/ 320831 h 1568930"/>
                <a:gd name="connsiteX338" fmla="*/ 1350292 w 4749827"/>
                <a:gd name="connsiteY338" fmla="*/ 320831 h 1568930"/>
                <a:gd name="connsiteX339" fmla="*/ 1370289 w 4749827"/>
                <a:gd name="connsiteY339" fmla="*/ 331303 h 1568930"/>
                <a:gd name="connsiteX340" fmla="*/ 1406475 w 4749827"/>
                <a:gd name="connsiteY340" fmla="*/ 341776 h 1568930"/>
                <a:gd name="connsiteX341" fmla="*/ 1409332 w 4749827"/>
                <a:gd name="connsiteY341" fmla="*/ 362720 h 1568930"/>
                <a:gd name="connsiteX342" fmla="*/ 1418854 w 4749827"/>
                <a:gd name="connsiteY342" fmla="*/ 383665 h 1568930"/>
                <a:gd name="connsiteX343" fmla="*/ 1445517 w 4749827"/>
                <a:gd name="connsiteY343" fmla="*/ 383665 h 1568930"/>
                <a:gd name="connsiteX344" fmla="*/ 1415997 w 4749827"/>
                <a:gd name="connsiteY344" fmla="*/ 390329 h 1568930"/>
                <a:gd name="connsiteX345" fmla="*/ 1393143 w 4749827"/>
                <a:gd name="connsiteY345" fmla="*/ 358912 h 1568930"/>
                <a:gd name="connsiteX346" fmla="*/ 1373146 w 4749827"/>
                <a:gd name="connsiteY346" fmla="*/ 344632 h 1568930"/>
                <a:gd name="connsiteX347" fmla="*/ 1346483 w 4749827"/>
                <a:gd name="connsiteY347" fmla="*/ 326543 h 1568930"/>
                <a:gd name="connsiteX348" fmla="*/ 1323629 w 4749827"/>
                <a:gd name="connsiteY348" fmla="*/ 333207 h 1568930"/>
                <a:gd name="connsiteX349" fmla="*/ 1300775 w 4749827"/>
                <a:gd name="connsiteY349" fmla="*/ 343680 h 1568930"/>
                <a:gd name="connsiteX350" fmla="*/ 1323629 w 4749827"/>
                <a:gd name="connsiteY350" fmla="*/ 368432 h 1568930"/>
                <a:gd name="connsiteX351" fmla="*/ 1316963 w 4749827"/>
                <a:gd name="connsiteY351" fmla="*/ 389377 h 1568930"/>
                <a:gd name="connsiteX352" fmla="*/ 1310297 w 4749827"/>
                <a:gd name="connsiteY352" fmla="*/ 414129 h 1568930"/>
                <a:gd name="connsiteX353" fmla="*/ 1287444 w 4749827"/>
                <a:gd name="connsiteY353" fmla="*/ 424601 h 1568930"/>
                <a:gd name="connsiteX354" fmla="*/ 1264589 w 4749827"/>
                <a:gd name="connsiteY354" fmla="*/ 438882 h 1568930"/>
                <a:gd name="connsiteX355" fmla="*/ 1241735 w 4749827"/>
                <a:gd name="connsiteY355" fmla="*/ 435074 h 1568930"/>
                <a:gd name="connsiteX356" fmla="*/ 1209359 w 4749827"/>
                <a:gd name="connsiteY356" fmla="*/ 431266 h 1568930"/>
                <a:gd name="connsiteX357" fmla="*/ 1189361 w 4749827"/>
                <a:gd name="connsiteY357" fmla="*/ 423649 h 1568930"/>
                <a:gd name="connsiteX358" fmla="*/ 1212215 w 4749827"/>
                <a:gd name="connsiteY358" fmla="*/ 416985 h 1568930"/>
                <a:gd name="connsiteX359" fmla="*/ 1235070 w 4749827"/>
                <a:gd name="connsiteY359" fmla="*/ 409369 h 1568930"/>
                <a:gd name="connsiteX360" fmla="*/ 1257923 w 4749827"/>
                <a:gd name="connsiteY360" fmla="*/ 413177 h 1568930"/>
                <a:gd name="connsiteX361" fmla="*/ 1267446 w 4749827"/>
                <a:gd name="connsiteY361" fmla="*/ 392233 h 1568930"/>
                <a:gd name="connsiteX362" fmla="*/ 1280778 w 4749827"/>
                <a:gd name="connsiteY362" fmla="*/ 367480 h 1568930"/>
                <a:gd name="connsiteX363" fmla="*/ 1277921 w 4749827"/>
                <a:gd name="connsiteY363" fmla="*/ 346536 h 1568930"/>
                <a:gd name="connsiteX364" fmla="*/ 1257923 w 4749827"/>
                <a:gd name="connsiteY364" fmla="*/ 342728 h 1568930"/>
                <a:gd name="connsiteX365" fmla="*/ 1232212 w 4749827"/>
                <a:gd name="connsiteY365" fmla="*/ 328447 h 1568930"/>
                <a:gd name="connsiteX366" fmla="*/ 1232212 w 4749827"/>
                <a:gd name="connsiteY366" fmla="*/ 303695 h 1568930"/>
                <a:gd name="connsiteX367" fmla="*/ 1212215 w 4749827"/>
                <a:gd name="connsiteY367" fmla="*/ 278942 h 1568930"/>
                <a:gd name="connsiteX368" fmla="*/ 1205550 w 4749827"/>
                <a:gd name="connsiteY368" fmla="*/ 254190 h 1568930"/>
                <a:gd name="connsiteX369" fmla="*/ 1169364 w 4749827"/>
                <a:gd name="connsiteY369" fmla="*/ 233245 h 1568930"/>
                <a:gd name="connsiteX370" fmla="*/ 1182696 w 4749827"/>
                <a:gd name="connsiteY370" fmla="*/ 212301 h 1568930"/>
                <a:gd name="connsiteX371" fmla="*/ 1166508 w 4749827"/>
                <a:gd name="connsiteY371" fmla="*/ 183740 h 1568930"/>
                <a:gd name="connsiteX372" fmla="*/ 1143653 w 4749827"/>
                <a:gd name="connsiteY372" fmla="*/ 179932 h 1568930"/>
                <a:gd name="connsiteX373" fmla="*/ 1072234 w 4749827"/>
                <a:gd name="connsiteY373" fmla="*/ 173268 h 1568930"/>
                <a:gd name="connsiteX374" fmla="*/ 1075091 w 4749827"/>
                <a:gd name="connsiteY374" fmla="*/ 201828 h 1568930"/>
                <a:gd name="connsiteX375" fmla="*/ 1038906 w 4749827"/>
                <a:gd name="connsiteY375" fmla="*/ 233245 h 1568930"/>
                <a:gd name="connsiteX376" fmla="*/ 1052237 w 4749827"/>
                <a:gd name="connsiteY376" fmla="*/ 254190 h 1568930"/>
                <a:gd name="connsiteX377" fmla="*/ 1068426 w 4749827"/>
                <a:gd name="connsiteY377" fmla="*/ 282750 h 1568930"/>
                <a:gd name="connsiteX378" fmla="*/ 1077948 w 4749827"/>
                <a:gd name="connsiteY378" fmla="*/ 307503 h 1568930"/>
                <a:gd name="connsiteX379" fmla="*/ 1097945 w 4749827"/>
                <a:gd name="connsiteY379" fmla="*/ 303695 h 1568930"/>
                <a:gd name="connsiteX380" fmla="*/ 1121752 w 4749827"/>
                <a:gd name="connsiteY380" fmla="*/ 324639 h 1568930"/>
                <a:gd name="connsiteX381" fmla="*/ 1144606 w 4749827"/>
                <a:gd name="connsiteY381" fmla="*/ 324639 h 1568930"/>
                <a:gd name="connsiteX382" fmla="*/ 1140797 w 4749827"/>
                <a:gd name="connsiteY382" fmla="*/ 359864 h 1568930"/>
                <a:gd name="connsiteX383" fmla="*/ 1121752 w 4749827"/>
                <a:gd name="connsiteY383" fmla="*/ 353200 h 1568930"/>
                <a:gd name="connsiteX384" fmla="*/ 1098897 w 4749827"/>
                <a:gd name="connsiteY384" fmla="*/ 338920 h 1568930"/>
                <a:gd name="connsiteX385" fmla="*/ 1078900 w 4749827"/>
                <a:gd name="connsiteY385" fmla="*/ 331303 h 1568930"/>
                <a:gd name="connsiteX386" fmla="*/ 1033192 w 4749827"/>
                <a:gd name="connsiteY386" fmla="*/ 324639 h 1568930"/>
                <a:gd name="connsiteX387" fmla="*/ 1007481 w 4749827"/>
                <a:gd name="connsiteY387" fmla="*/ 315119 h 1568930"/>
                <a:gd name="connsiteX388" fmla="*/ 984627 w 4749827"/>
                <a:gd name="connsiteY388" fmla="*/ 307503 h 1568930"/>
                <a:gd name="connsiteX389" fmla="*/ 957964 w 4749827"/>
                <a:gd name="connsiteY389" fmla="*/ 300839 h 1568930"/>
                <a:gd name="connsiteX390" fmla="*/ 935111 w 4749827"/>
                <a:gd name="connsiteY390" fmla="*/ 304647 h 1568930"/>
                <a:gd name="connsiteX391" fmla="*/ 898925 w 4749827"/>
                <a:gd name="connsiteY391" fmla="*/ 300839 h 1568930"/>
                <a:gd name="connsiteX392" fmla="*/ 901782 w 4749827"/>
                <a:gd name="connsiteY392" fmla="*/ 321783 h 1568930"/>
                <a:gd name="connsiteX393" fmla="*/ 898925 w 4749827"/>
                <a:gd name="connsiteY393" fmla="*/ 346536 h 1568930"/>
                <a:gd name="connsiteX394" fmla="*/ 878928 w 4749827"/>
                <a:gd name="connsiteY394" fmla="*/ 353200 h 1568930"/>
                <a:gd name="connsiteX395" fmla="*/ 872262 w 4749827"/>
                <a:gd name="connsiteY395" fmla="*/ 332255 h 1568930"/>
                <a:gd name="connsiteX396" fmla="*/ 852265 w 4749827"/>
                <a:gd name="connsiteY396" fmla="*/ 332255 h 1568930"/>
                <a:gd name="connsiteX397" fmla="*/ 822745 w 4749827"/>
                <a:gd name="connsiteY397" fmla="*/ 350344 h 1568930"/>
                <a:gd name="connsiteX398" fmla="*/ 798938 w 4749827"/>
                <a:gd name="connsiteY398" fmla="*/ 343680 h 1568930"/>
                <a:gd name="connsiteX399" fmla="*/ 776085 w 4749827"/>
                <a:gd name="connsiteY399" fmla="*/ 347488 h 1568930"/>
                <a:gd name="connsiteX400" fmla="*/ 756087 w 4749827"/>
                <a:gd name="connsiteY400" fmla="*/ 357960 h 1568930"/>
                <a:gd name="connsiteX401" fmla="*/ 710379 w 4749827"/>
                <a:gd name="connsiteY401" fmla="*/ 364624 h 1568930"/>
                <a:gd name="connsiteX402" fmla="*/ 717045 w 4749827"/>
                <a:gd name="connsiteY402" fmla="*/ 329399 h 1568930"/>
                <a:gd name="connsiteX403" fmla="*/ 694191 w 4749827"/>
                <a:gd name="connsiteY403" fmla="*/ 336063 h 1568930"/>
                <a:gd name="connsiteX404" fmla="*/ 684668 w 4749827"/>
                <a:gd name="connsiteY404" fmla="*/ 357008 h 1568930"/>
                <a:gd name="connsiteX405" fmla="*/ 658958 w 4749827"/>
                <a:gd name="connsiteY405" fmla="*/ 349392 h 1568930"/>
                <a:gd name="connsiteX406" fmla="*/ 629438 w 4749827"/>
                <a:gd name="connsiteY406" fmla="*/ 353200 h 1568930"/>
                <a:gd name="connsiteX407" fmla="*/ 607536 w 4749827"/>
                <a:gd name="connsiteY407" fmla="*/ 372240 h 1568930"/>
                <a:gd name="connsiteX408" fmla="*/ 580873 w 4749827"/>
                <a:gd name="connsiteY408" fmla="*/ 376048 h 1568930"/>
                <a:gd name="connsiteX409" fmla="*/ 560876 w 4749827"/>
                <a:gd name="connsiteY409" fmla="*/ 390329 h 1568930"/>
                <a:gd name="connsiteX410" fmla="*/ 560876 w 4749827"/>
                <a:gd name="connsiteY410" fmla="*/ 415081 h 1568930"/>
                <a:gd name="connsiteX411" fmla="*/ 521833 w 4749827"/>
                <a:gd name="connsiteY411" fmla="*/ 418889 h 1568930"/>
                <a:gd name="connsiteX412" fmla="*/ 485648 w 4749827"/>
                <a:gd name="connsiteY412" fmla="*/ 408417 h 1568930"/>
                <a:gd name="connsiteX413" fmla="*/ 482791 w 4749827"/>
                <a:gd name="connsiteY413" fmla="*/ 386521 h 1568930"/>
                <a:gd name="connsiteX414" fmla="*/ 528499 w 4749827"/>
                <a:gd name="connsiteY414" fmla="*/ 378904 h 1568930"/>
                <a:gd name="connsiteX415" fmla="*/ 505645 w 4749827"/>
                <a:gd name="connsiteY415" fmla="*/ 357960 h 1568930"/>
                <a:gd name="connsiteX416" fmla="*/ 423752 w 4749827"/>
                <a:gd name="connsiteY416" fmla="*/ 347488 h 1568930"/>
                <a:gd name="connsiteX417" fmla="*/ 443749 w 4749827"/>
                <a:gd name="connsiteY417" fmla="*/ 354152 h 1568930"/>
                <a:gd name="connsiteX418" fmla="*/ 446605 w 4749827"/>
                <a:gd name="connsiteY418" fmla="*/ 378904 h 1568930"/>
                <a:gd name="connsiteX419" fmla="*/ 443749 w 4749827"/>
                <a:gd name="connsiteY419" fmla="*/ 410321 h 1568930"/>
                <a:gd name="connsiteX420" fmla="*/ 466603 w 4749827"/>
                <a:gd name="connsiteY420" fmla="*/ 414129 h 1568930"/>
                <a:gd name="connsiteX421" fmla="*/ 469460 w 4749827"/>
                <a:gd name="connsiteY421" fmla="*/ 438882 h 1568930"/>
                <a:gd name="connsiteX422" fmla="*/ 446605 w 4749827"/>
                <a:gd name="connsiteY422" fmla="*/ 456970 h 1568930"/>
                <a:gd name="connsiteX423" fmla="*/ 403754 w 4749827"/>
                <a:gd name="connsiteY423" fmla="*/ 428410 h 1568930"/>
                <a:gd name="connsiteX424" fmla="*/ 386614 w 4749827"/>
                <a:gd name="connsiteY424" fmla="*/ 450306 h 1568930"/>
                <a:gd name="connsiteX425" fmla="*/ 363760 w 4749827"/>
                <a:gd name="connsiteY425" fmla="*/ 460778 h 1568930"/>
                <a:gd name="connsiteX426" fmla="*/ 340906 w 4749827"/>
                <a:gd name="connsiteY426" fmla="*/ 471250 h 1568930"/>
                <a:gd name="connsiteX427" fmla="*/ 358046 w 4749827"/>
                <a:gd name="connsiteY427" fmla="*/ 492195 h 1568930"/>
                <a:gd name="connsiteX428" fmla="*/ 384709 w 4749827"/>
                <a:gd name="connsiteY428" fmla="*/ 520756 h 1568930"/>
                <a:gd name="connsiteX429" fmla="*/ 361855 w 4749827"/>
                <a:gd name="connsiteY429" fmla="*/ 513139 h 1568930"/>
                <a:gd name="connsiteX430" fmla="*/ 339001 w 4749827"/>
                <a:gd name="connsiteY430" fmla="*/ 513139 h 1568930"/>
                <a:gd name="connsiteX431" fmla="*/ 312338 w 4749827"/>
                <a:gd name="connsiteY431" fmla="*/ 506475 h 1568930"/>
                <a:gd name="connsiteX432" fmla="*/ 289484 w 4749827"/>
                <a:gd name="connsiteY432" fmla="*/ 488387 h 1568930"/>
                <a:gd name="connsiteX433" fmla="*/ 266630 w 4749827"/>
                <a:gd name="connsiteY433" fmla="*/ 496003 h 1568930"/>
                <a:gd name="connsiteX434" fmla="*/ 276153 w 4749827"/>
                <a:gd name="connsiteY434" fmla="*/ 520756 h 1568930"/>
                <a:gd name="connsiteX435" fmla="*/ 299006 w 4749827"/>
                <a:gd name="connsiteY435" fmla="*/ 524564 h 1568930"/>
                <a:gd name="connsiteX436" fmla="*/ 296150 w 4749827"/>
                <a:gd name="connsiteY436" fmla="*/ 545508 h 1568930"/>
                <a:gd name="connsiteX437" fmla="*/ 259964 w 4749827"/>
                <a:gd name="connsiteY437" fmla="*/ 535036 h 1568930"/>
                <a:gd name="connsiteX438" fmla="*/ 210447 w 4749827"/>
                <a:gd name="connsiteY438" fmla="*/ 524564 h 1568930"/>
                <a:gd name="connsiteX439" fmla="*/ 207591 w 4749827"/>
                <a:gd name="connsiteY439" fmla="*/ 493147 h 1568930"/>
                <a:gd name="connsiteX440" fmla="*/ 207591 w 4749827"/>
                <a:gd name="connsiteY440" fmla="*/ 471250 h 1568930"/>
                <a:gd name="connsiteX441" fmla="*/ 178071 w 4749827"/>
                <a:gd name="connsiteY441" fmla="*/ 446498 h 1568930"/>
                <a:gd name="connsiteX442" fmla="*/ 155217 w 4749827"/>
                <a:gd name="connsiteY442" fmla="*/ 438882 h 1568930"/>
                <a:gd name="connsiteX443" fmla="*/ 125697 w 4749827"/>
                <a:gd name="connsiteY443" fmla="*/ 417937 h 1568930"/>
                <a:gd name="connsiteX444" fmla="*/ 145694 w 4749827"/>
                <a:gd name="connsiteY444" fmla="*/ 414129 h 1568930"/>
                <a:gd name="connsiteX445" fmla="*/ 171405 w 4749827"/>
                <a:gd name="connsiteY445" fmla="*/ 421745 h 1568930"/>
                <a:gd name="connsiteX446" fmla="*/ 194259 w 4749827"/>
                <a:gd name="connsiteY446" fmla="*/ 425553 h 1568930"/>
                <a:gd name="connsiteX447" fmla="*/ 239967 w 4749827"/>
                <a:gd name="connsiteY447" fmla="*/ 438882 h 1568930"/>
                <a:gd name="connsiteX448" fmla="*/ 262821 w 4749827"/>
                <a:gd name="connsiteY448" fmla="*/ 442690 h 1568930"/>
                <a:gd name="connsiteX449" fmla="*/ 282819 w 4749827"/>
                <a:gd name="connsiteY449" fmla="*/ 450306 h 1568930"/>
                <a:gd name="connsiteX450" fmla="*/ 302816 w 4749827"/>
                <a:gd name="connsiteY450" fmla="*/ 454114 h 1568930"/>
                <a:gd name="connsiteX451" fmla="*/ 329479 w 4749827"/>
                <a:gd name="connsiteY451" fmla="*/ 450306 h 1568930"/>
                <a:gd name="connsiteX452" fmla="*/ 356142 w 4749827"/>
                <a:gd name="connsiteY452" fmla="*/ 442690 h 1568930"/>
                <a:gd name="connsiteX453" fmla="*/ 376139 w 4749827"/>
                <a:gd name="connsiteY453" fmla="*/ 432218 h 1568930"/>
                <a:gd name="connsiteX454" fmla="*/ 382805 w 4749827"/>
                <a:gd name="connsiteY454" fmla="*/ 407465 h 1568930"/>
                <a:gd name="connsiteX455" fmla="*/ 359951 w 4749827"/>
                <a:gd name="connsiteY455" fmla="*/ 382712 h 1568930"/>
                <a:gd name="connsiteX456" fmla="*/ 339954 w 4749827"/>
                <a:gd name="connsiteY456" fmla="*/ 372240 h 1568930"/>
                <a:gd name="connsiteX457" fmla="*/ 313290 w 4749827"/>
                <a:gd name="connsiteY457" fmla="*/ 364624 h 1568930"/>
                <a:gd name="connsiteX458" fmla="*/ 286627 w 4749827"/>
                <a:gd name="connsiteY458" fmla="*/ 354152 h 1568930"/>
                <a:gd name="connsiteX459" fmla="*/ 247585 w 4749827"/>
                <a:gd name="connsiteY459" fmla="*/ 339872 h 1568930"/>
                <a:gd name="connsiteX460" fmla="*/ 227588 w 4749827"/>
                <a:gd name="connsiteY460" fmla="*/ 329399 h 1568930"/>
                <a:gd name="connsiteX461" fmla="*/ 207591 w 4749827"/>
                <a:gd name="connsiteY461" fmla="*/ 325591 h 1568930"/>
                <a:gd name="connsiteX462" fmla="*/ 135220 w 4749827"/>
                <a:gd name="connsiteY462" fmla="*/ 325591 h 1568930"/>
                <a:gd name="connsiteX463" fmla="*/ 115222 w 4749827"/>
                <a:gd name="connsiteY463" fmla="*/ 317975 h 1568930"/>
                <a:gd name="connsiteX464" fmla="*/ 95225 w 4749827"/>
                <a:gd name="connsiteY464" fmla="*/ 307503 h 1568930"/>
                <a:gd name="connsiteX465" fmla="*/ 115222 w 4749827"/>
                <a:gd name="connsiteY465" fmla="*/ 303695 h 1568930"/>
                <a:gd name="connsiteX466" fmla="*/ 92368 w 4749827"/>
                <a:gd name="connsiteY466" fmla="*/ 289414 h 1568930"/>
                <a:gd name="connsiteX467" fmla="*/ 65705 w 4749827"/>
                <a:gd name="connsiteY467" fmla="*/ 299887 h 1568930"/>
                <a:gd name="connsiteX468" fmla="*/ 39995 w 4749827"/>
                <a:gd name="connsiteY468" fmla="*/ 306551 h 1568930"/>
                <a:gd name="connsiteX469" fmla="*/ 19997 w 4749827"/>
                <a:gd name="connsiteY469" fmla="*/ 327495 h 1568930"/>
                <a:gd name="connsiteX470" fmla="*/ 0 w 4749827"/>
                <a:gd name="connsiteY470" fmla="*/ 345584 h 1568930"/>
                <a:gd name="connsiteX471" fmla="*/ 6666 w 4749827"/>
                <a:gd name="connsiteY471" fmla="*/ 366528 h 1568930"/>
                <a:gd name="connsiteX472" fmla="*/ 49517 w 4749827"/>
                <a:gd name="connsiteY472" fmla="*/ 391281 h 1568930"/>
                <a:gd name="connsiteX473" fmla="*/ 26663 w 4749827"/>
                <a:gd name="connsiteY473" fmla="*/ 412225 h 1568930"/>
                <a:gd name="connsiteX474" fmla="*/ 45708 w 4749827"/>
                <a:gd name="connsiteY474" fmla="*/ 438882 h 1568930"/>
                <a:gd name="connsiteX475" fmla="*/ 64753 w 4749827"/>
                <a:gd name="connsiteY475" fmla="*/ 456970 h 1568930"/>
                <a:gd name="connsiteX476" fmla="*/ 51421 w 4749827"/>
                <a:gd name="connsiteY476" fmla="*/ 485531 h 1568930"/>
                <a:gd name="connsiteX477" fmla="*/ 71419 w 4749827"/>
                <a:gd name="connsiteY477" fmla="*/ 503619 h 1568930"/>
                <a:gd name="connsiteX478" fmla="*/ 80941 w 4749827"/>
                <a:gd name="connsiteY478" fmla="*/ 524564 h 1568930"/>
                <a:gd name="connsiteX479" fmla="*/ 78085 w 4749827"/>
                <a:gd name="connsiteY479" fmla="*/ 549316 h 1568930"/>
                <a:gd name="connsiteX480" fmla="*/ 114270 w 4749827"/>
                <a:gd name="connsiteY480" fmla="*/ 570261 h 1568930"/>
                <a:gd name="connsiteX481" fmla="*/ 123793 w 4749827"/>
                <a:gd name="connsiteY481" fmla="*/ 595013 h 1568930"/>
                <a:gd name="connsiteX482" fmla="*/ 97130 w 4749827"/>
                <a:gd name="connsiteY482" fmla="*/ 627382 h 1568930"/>
                <a:gd name="connsiteX483" fmla="*/ 61896 w 4749827"/>
                <a:gd name="connsiteY483" fmla="*/ 662607 h 1568930"/>
                <a:gd name="connsiteX484" fmla="*/ 29520 w 4749827"/>
                <a:gd name="connsiteY484" fmla="*/ 680695 h 1568930"/>
                <a:gd name="connsiteX485" fmla="*/ 49517 w 4749827"/>
                <a:gd name="connsiteY485" fmla="*/ 676887 h 1568930"/>
                <a:gd name="connsiteX486" fmla="*/ 65705 w 4749827"/>
                <a:gd name="connsiteY486" fmla="*/ 697831 h 1568930"/>
                <a:gd name="connsiteX487" fmla="*/ 95225 w 4749827"/>
                <a:gd name="connsiteY487" fmla="*/ 701640 h 1568930"/>
                <a:gd name="connsiteX488" fmla="*/ 72371 w 4749827"/>
                <a:gd name="connsiteY488" fmla="*/ 709256 h 1568930"/>
                <a:gd name="connsiteX489" fmla="*/ 46660 w 4749827"/>
                <a:gd name="connsiteY489" fmla="*/ 719728 h 1568930"/>
                <a:gd name="connsiteX490" fmla="*/ 33329 w 4749827"/>
                <a:gd name="connsiteY490" fmla="*/ 744481 h 1568930"/>
                <a:gd name="connsiteX491" fmla="*/ 23806 w 4749827"/>
                <a:gd name="connsiteY491" fmla="*/ 773041 h 1568930"/>
                <a:gd name="connsiteX492" fmla="*/ 33329 w 4749827"/>
                <a:gd name="connsiteY492" fmla="*/ 793986 h 1568930"/>
                <a:gd name="connsiteX493" fmla="*/ 30472 w 4749827"/>
                <a:gd name="connsiteY493" fmla="*/ 818738 h 1568930"/>
                <a:gd name="connsiteX494" fmla="*/ 50469 w 4749827"/>
                <a:gd name="connsiteY494" fmla="*/ 833019 h 1568930"/>
                <a:gd name="connsiteX495" fmla="*/ 53326 w 4749827"/>
                <a:gd name="connsiteY495" fmla="*/ 853963 h 1568930"/>
                <a:gd name="connsiteX496" fmla="*/ 62848 w 4749827"/>
                <a:gd name="connsiteY496" fmla="*/ 882524 h 1568930"/>
                <a:gd name="connsiteX497" fmla="*/ 85703 w 4749827"/>
                <a:gd name="connsiteY497" fmla="*/ 886332 h 1568930"/>
                <a:gd name="connsiteX498" fmla="*/ 105700 w 4749827"/>
                <a:gd name="connsiteY498" fmla="*/ 890140 h 1568930"/>
                <a:gd name="connsiteX499" fmla="*/ 125697 w 4749827"/>
                <a:gd name="connsiteY499" fmla="*/ 890140 h 1568930"/>
                <a:gd name="connsiteX500" fmla="*/ 152360 w 4749827"/>
                <a:gd name="connsiteY500" fmla="*/ 904420 h 1568930"/>
                <a:gd name="connsiteX501" fmla="*/ 159026 w 4749827"/>
                <a:gd name="connsiteY501" fmla="*/ 929173 h 1568930"/>
                <a:gd name="connsiteX502" fmla="*/ 175214 w 4749827"/>
                <a:gd name="connsiteY502" fmla="*/ 957733 h 1568930"/>
                <a:gd name="connsiteX503" fmla="*/ 191402 w 4749827"/>
                <a:gd name="connsiteY503" fmla="*/ 986294 h 1568930"/>
                <a:gd name="connsiteX504" fmla="*/ 211400 w 4749827"/>
                <a:gd name="connsiteY504" fmla="*/ 986294 h 1568930"/>
                <a:gd name="connsiteX505" fmla="*/ 220922 w 4749827"/>
                <a:gd name="connsiteY505" fmla="*/ 1007238 h 1568930"/>
                <a:gd name="connsiteX506" fmla="*/ 200925 w 4749827"/>
                <a:gd name="connsiteY506" fmla="*/ 1021519 h 1568930"/>
                <a:gd name="connsiteX507" fmla="*/ 180928 w 4749827"/>
                <a:gd name="connsiteY507" fmla="*/ 1013903 h 1568930"/>
                <a:gd name="connsiteX508" fmla="*/ 190450 w 4749827"/>
                <a:gd name="connsiteY508" fmla="*/ 1034847 h 1568930"/>
                <a:gd name="connsiteX509" fmla="*/ 197116 w 4749827"/>
                <a:gd name="connsiteY509" fmla="*/ 1055792 h 1568930"/>
                <a:gd name="connsiteX510" fmla="*/ 217113 w 4749827"/>
                <a:gd name="connsiteY510" fmla="*/ 1066264 h 1568930"/>
                <a:gd name="connsiteX511" fmla="*/ 237110 w 4749827"/>
                <a:gd name="connsiteY511" fmla="*/ 1055792 h 1568930"/>
                <a:gd name="connsiteX512" fmla="*/ 269487 w 4749827"/>
                <a:gd name="connsiteY512" fmla="*/ 1051983 h 1568930"/>
                <a:gd name="connsiteX513" fmla="*/ 289484 w 4749827"/>
                <a:gd name="connsiteY513" fmla="*/ 1070072 h 1568930"/>
                <a:gd name="connsiteX514" fmla="*/ 286627 w 4749827"/>
                <a:gd name="connsiteY514" fmla="*/ 1091016 h 1568930"/>
                <a:gd name="connsiteX515" fmla="*/ 306625 w 4749827"/>
                <a:gd name="connsiteY515" fmla="*/ 1101489 h 1568930"/>
                <a:gd name="connsiteX516" fmla="*/ 329479 w 4749827"/>
                <a:gd name="connsiteY516" fmla="*/ 1111961 h 1568930"/>
                <a:gd name="connsiteX517" fmla="*/ 336144 w 4749827"/>
                <a:gd name="connsiteY517" fmla="*/ 1140521 h 1568930"/>
                <a:gd name="connsiteX518" fmla="*/ 356142 w 4749827"/>
                <a:gd name="connsiteY518" fmla="*/ 1140521 h 1568930"/>
                <a:gd name="connsiteX519" fmla="*/ 392328 w 4749827"/>
                <a:gd name="connsiteY519" fmla="*/ 1144330 h 1568930"/>
                <a:gd name="connsiteX520" fmla="*/ 421847 w 4749827"/>
                <a:gd name="connsiteY520" fmla="*/ 1162418 h 1568930"/>
                <a:gd name="connsiteX521" fmla="*/ 441844 w 4749827"/>
                <a:gd name="connsiteY521" fmla="*/ 1162418 h 1568930"/>
                <a:gd name="connsiteX522" fmla="*/ 471364 w 4749827"/>
                <a:gd name="connsiteY522" fmla="*/ 1166226 h 1568930"/>
                <a:gd name="connsiteX523" fmla="*/ 498027 w 4749827"/>
                <a:gd name="connsiteY523" fmla="*/ 1180506 h 1568930"/>
                <a:gd name="connsiteX524" fmla="*/ 491361 w 4749827"/>
                <a:gd name="connsiteY524" fmla="*/ 1205259 h 1568930"/>
                <a:gd name="connsiteX525" fmla="*/ 494218 w 4749827"/>
                <a:gd name="connsiteY525" fmla="*/ 1226203 h 1568930"/>
                <a:gd name="connsiteX526" fmla="*/ 503740 w 4749827"/>
                <a:gd name="connsiteY526" fmla="*/ 1247148 h 1568930"/>
                <a:gd name="connsiteX527" fmla="*/ 483743 w 4749827"/>
                <a:gd name="connsiteY527" fmla="*/ 1257620 h 1568930"/>
                <a:gd name="connsiteX528" fmla="*/ 460889 w 4749827"/>
                <a:gd name="connsiteY528" fmla="*/ 1265236 h 1568930"/>
                <a:gd name="connsiteX529" fmla="*/ 447558 w 4749827"/>
                <a:gd name="connsiteY529" fmla="*/ 1293797 h 1568930"/>
                <a:gd name="connsiteX530" fmla="*/ 467555 w 4749827"/>
                <a:gd name="connsiteY530" fmla="*/ 1286181 h 1568930"/>
                <a:gd name="connsiteX531" fmla="*/ 470412 w 4749827"/>
                <a:gd name="connsiteY531" fmla="*/ 1307125 h 1568930"/>
                <a:gd name="connsiteX532" fmla="*/ 438035 w 4749827"/>
                <a:gd name="connsiteY532" fmla="*/ 1317597 h 1568930"/>
                <a:gd name="connsiteX533" fmla="*/ 464698 w 4749827"/>
                <a:gd name="connsiteY533" fmla="*/ 1338542 h 1568930"/>
                <a:gd name="connsiteX534" fmla="*/ 441844 w 4749827"/>
                <a:gd name="connsiteY534" fmla="*/ 1359486 h 1568930"/>
                <a:gd name="connsiteX535" fmla="*/ 421847 w 4749827"/>
                <a:gd name="connsiteY535" fmla="*/ 1373767 h 1568930"/>
                <a:gd name="connsiteX536" fmla="*/ 424704 w 4749827"/>
                <a:gd name="connsiteY536" fmla="*/ 1394711 h 1568930"/>
                <a:gd name="connsiteX537" fmla="*/ 451367 w 4749827"/>
                <a:gd name="connsiteY537" fmla="*/ 1405183 h 1568930"/>
                <a:gd name="connsiteX538" fmla="*/ 483743 w 4749827"/>
                <a:gd name="connsiteY538" fmla="*/ 1423272 h 1568930"/>
                <a:gd name="connsiteX539" fmla="*/ 503740 w 4749827"/>
                <a:gd name="connsiteY539" fmla="*/ 1444216 h 1568930"/>
                <a:gd name="connsiteX540" fmla="*/ 526595 w 4749827"/>
                <a:gd name="connsiteY540" fmla="*/ 1462305 h 1568930"/>
                <a:gd name="connsiteX541" fmla="*/ 546592 w 4749827"/>
                <a:gd name="connsiteY541" fmla="*/ 1455640 h 1568930"/>
                <a:gd name="connsiteX542" fmla="*/ 569446 w 4749827"/>
                <a:gd name="connsiteY542" fmla="*/ 1462305 h 1568930"/>
                <a:gd name="connsiteX543" fmla="*/ 612297 w 4749827"/>
                <a:gd name="connsiteY543" fmla="*/ 1472777 h 1568930"/>
                <a:gd name="connsiteX544" fmla="*/ 632294 w 4749827"/>
                <a:gd name="connsiteY544" fmla="*/ 1472777 h 1568930"/>
                <a:gd name="connsiteX545" fmla="*/ 664671 w 4749827"/>
                <a:gd name="connsiteY545" fmla="*/ 1493721 h 1568930"/>
                <a:gd name="connsiteX546" fmla="*/ 687525 w 4749827"/>
                <a:gd name="connsiteY546" fmla="*/ 1501337 h 1568930"/>
                <a:gd name="connsiteX547" fmla="*/ 714188 w 4749827"/>
                <a:gd name="connsiteY547" fmla="*/ 1493721 h 1568930"/>
                <a:gd name="connsiteX548" fmla="*/ 743708 w 4749827"/>
                <a:gd name="connsiteY548" fmla="*/ 1508002 h 1568930"/>
                <a:gd name="connsiteX549" fmla="*/ 757040 w 4749827"/>
                <a:gd name="connsiteY549" fmla="*/ 1528946 h 1568930"/>
                <a:gd name="connsiteX550" fmla="*/ 777037 w 4749827"/>
                <a:gd name="connsiteY550" fmla="*/ 1536562 h 1568930"/>
                <a:gd name="connsiteX551" fmla="*/ 803700 w 4749827"/>
                <a:gd name="connsiteY551" fmla="*/ 1554651 h 1568930"/>
                <a:gd name="connsiteX552" fmla="*/ 830363 w 4749827"/>
                <a:gd name="connsiteY552" fmla="*/ 1568931 h 1568930"/>
                <a:gd name="connsiteX553" fmla="*/ 846551 w 4749827"/>
                <a:gd name="connsiteY553" fmla="*/ 1536562 h 1568930"/>
                <a:gd name="connsiteX554" fmla="*/ 833220 w 4749827"/>
                <a:gd name="connsiteY554" fmla="*/ 1515618 h 1568930"/>
                <a:gd name="connsiteX555" fmla="*/ 814175 w 4749827"/>
                <a:gd name="connsiteY555" fmla="*/ 1503241 h 1568930"/>
                <a:gd name="connsiteX556" fmla="*/ 804652 w 4749827"/>
                <a:gd name="connsiteY556" fmla="*/ 1482297 h 1568930"/>
                <a:gd name="connsiteX557" fmla="*/ 801795 w 4749827"/>
                <a:gd name="connsiteY557" fmla="*/ 1457544 h 1568930"/>
                <a:gd name="connsiteX558" fmla="*/ 788464 w 4749827"/>
                <a:gd name="connsiteY558" fmla="*/ 1438504 h 1568930"/>
                <a:gd name="connsiteX559" fmla="*/ 765609 w 4749827"/>
                <a:gd name="connsiteY559" fmla="*/ 1420416 h 1568930"/>
                <a:gd name="connsiteX560" fmla="*/ 775132 w 4749827"/>
                <a:gd name="connsiteY560" fmla="*/ 1385191 h 1568930"/>
                <a:gd name="connsiteX561" fmla="*/ 777989 w 4749827"/>
                <a:gd name="connsiteY561" fmla="*/ 1364246 h 1568930"/>
                <a:gd name="connsiteX562" fmla="*/ 800843 w 4749827"/>
                <a:gd name="connsiteY562" fmla="*/ 1353774 h 1568930"/>
                <a:gd name="connsiteX563" fmla="*/ 820840 w 4749827"/>
                <a:gd name="connsiteY563" fmla="*/ 1349966 h 1568930"/>
                <a:gd name="connsiteX564" fmla="*/ 827506 w 4749827"/>
                <a:gd name="connsiteY564" fmla="*/ 1329022 h 1568930"/>
                <a:gd name="connsiteX565" fmla="*/ 807509 w 4749827"/>
                <a:gd name="connsiteY565" fmla="*/ 1322357 h 1568930"/>
                <a:gd name="connsiteX566" fmla="*/ 814175 w 4749827"/>
                <a:gd name="connsiteY566" fmla="*/ 1297605 h 1568930"/>
                <a:gd name="connsiteX567" fmla="*/ 784654 w 4749827"/>
                <a:gd name="connsiteY567" fmla="*/ 1262380 h 1568930"/>
                <a:gd name="connsiteX568" fmla="*/ 748469 w 4749827"/>
                <a:gd name="connsiteY568" fmla="*/ 1266188 h 1568930"/>
                <a:gd name="connsiteX569" fmla="*/ 745612 w 4749827"/>
                <a:gd name="connsiteY569" fmla="*/ 1245244 h 1568930"/>
                <a:gd name="connsiteX570" fmla="*/ 725615 w 4749827"/>
                <a:gd name="connsiteY570" fmla="*/ 1238580 h 1568930"/>
                <a:gd name="connsiteX571" fmla="*/ 728472 w 4749827"/>
                <a:gd name="connsiteY571" fmla="*/ 1206211 h 1568930"/>
                <a:gd name="connsiteX572" fmla="*/ 721806 w 4749827"/>
                <a:gd name="connsiteY572" fmla="*/ 1167178 h 1568930"/>
                <a:gd name="connsiteX573" fmla="*/ 731329 w 4749827"/>
                <a:gd name="connsiteY573" fmla="*/ 1142425 h 1568930"/>
                <a:gd name="connsiteX574" fmla="*/ 754183 w 4749827"/>
                <a:gd name="connsiteY574" fmla="*/ 1149090 h 1568930"/>
                <a:gd name="connsiteX575" fmla="*/ 777037 w 4749827"/>
                <a:gd name="connsiteY575" fmla="*/ 1163370 h 1568930"/>
                <a:gd name="connsiteX576" fmla="*/ 783702 w 4749827"/>
                <a:gd name="connsiteY576" fmla="*/ 1142425 h 1568930"/>
                <a:gd name="connsiteX577" fmla="*/ 793225 w 4749827"/>
                <a:gd name="connsiteY577" fmla="*/ 1113865 h 1568930"/>
                <a:gd name="connsiteX578" fmla="*/ 816079 w 4749827"/>
                <a:gd name="connsiteY578" fmla="*/ 1106249 h 1568930"/>
                <a:gd name="connsiteX579" fmla="*/ 818936 w 4749827"/>
                <a:gd name="connsiteY579" fmla="*/ 1085304 h 1568930"/>
                <a:gd name="connsiteX580" fmla="*/ 841790 w 4749827"/>
                <a:gd name="connsiteY580" fmla="*/ 1085304 h 1568930"/>
                <a:gd name="connsiteX581" fmla="*/ 864644 w 4749827"/>
                <a:gd name="connsiteY581" fmla="*/ 1091968 h 1568930"/>
                <a:gd name="connsiteX582" fmla="*/ 887498 w 4749827"/>
                <a:gd name="connsiteY582" fmla="*/ 1081496 h 1568930"/>
                <a:gd name="connsiteX583" fmla="*/ 926540 w 4749827"/>
                <a:gd name="connsiteY583" fmla="*/ 1091968 h 1568930"/>
                <a:gd name="connsiteX584" fmla="*/ 953203 w 4749827"/>
                <a:gd name="connsiteY584" fmla="*/ 1106249 h 1568930"/>
                <a:gd name="connsiteX585" fmla="*/ 959869 w 4749827"/>
                <a:gd name="connsiteY585" fmla="*/ 1127193 h 1568930"/>
                <a:gd name="connsiteX586" fmla="*/ 1012243 w 4749827"/>
                <a:gd name="connsiteY586" fmla="*/ 1133857 h 1568930"/>
                <a:gd name="connsiteX587" fmla="*/ 1032240 w 4749827"/>
                <a:gd name="connsiteY587" fmla="*/ 1112913 h 1568930"/>
                <a:gd name="connsiteX588" fmla="*/ 1061760 w 4749827"/>
                <a:gd name="connsiteY588" fmla="*/ 1119577 h 1568930"/>
                <a:gd name="connsiteX589" fmla="*/ 1084614 w 4749827"/>
                <a:gd name="connsiteY589" fmla="*/ 1112913 h 1568930"/>
                <a:gd name="connsiteX590" fmla="*/ 1104611 w 4749827"/>
                <a:gd name="connsiteY590" fmla="*/ 1116721 h 1568930"/>
                <a:gd name="connsiteX591" fmla="*/ 1134131 w 4749827"/>
                <a:gd name="connsiteY591" fmla="*/ 1131001 h 1568930"/>
                <a:gd name="connsiteX592" fmla="*/ 1154128 w 4749827"/>
                <a:gd name="connsiteY592" fmla="*/ 1120529 h 1568930"/>
                <a:gd name="connsiteX593" fmla="*/ 1174125 w 4749827"/>
                <a:gd name="connsiteY593" fmla="*/ 1131001 h 1568930"/>
                <a:gd name="connsiteX594" fmla="*/ 1194122 w 4749827"/>
                <a:gd name="connsiteY594" fmla="*/ 1131001 h 1568930"/>
                <a:gd name="connsiteX595" fmla="*/ 1196980 w 4749827"/>
                <a:gd name="connsiteY595" fmla="*/ 1102440 h 1568930"/>
                <a:gd name="connsiteX596" fmla="*/ 1176982 w 4749827"/>
                <a:gd name="connsiteY596" fmla="*/ 1084352 h 1568930"/>
                <a:gd name="connsiteX597" fmla="*/ 1154128 w 4749827"/>
                <a:gd name="connsiteY597" fmla="*/ 1080544 h 1568930"/>
                <a:gd name="connsiteX598" fmla="*/ 1151271 w 4749827"/>
                <a:gd name="connsiteY598" fmla="*/ 1059600 h 1568930"/>
                <a:gd name="connsiteX599" fmla="*/ 1157937 w 4749827"/>
                <a:gd name="connsiteY599" fmla="*/ 1034847 h 1568930"/>
                <a:gd name="connsiteX600" fmla="*/ 1190314 w 4749827"/>
                <a:gd name="connsiteY600" fmla="*/ 1024375 h 1568930"/>
                <a:gd name="connsiteX601" fmla="*/ 1164603 w 4749827"/>
                <a:gd name="connsiteY601" fmla="*/ 1011046 h 1568930"/>
                <a:gd name="connsiteX602" fmla="*/ 1148415 w 4749827"/>
                <a:gd name="connsiteY602" fmla="*/ 990102 h 1568930"/>
                <a:gd name="connsiteX603" fmla="*/ 1175077 w 4749827"/>
                <a:gd name="connsiteY603" fmla="*/ 975822 h 1568930"/>
                <a:gd name="connsiteX604" fmla="*/ 1207454 w 4749827"/>
                <a:gd name="connsiteY604" fmla="*/ 972014 h 1568930"/>
                <a:gd name="connsiteX605" fmla="*/ 1236974 w 4749827"/>
                <a:gd name="connsiteY605" fmla="*/ 972014 h 1568930"/>
                <a:gd name="connsiteX606" fmla="*/ 1276016 w 4749827"/>
                <a:gd name="connsiteY606" fmla="*/ 961541 h 1568930"/>
                <a:gd name="connsiteX607" fmla="*/ 1328390 w 4749827"/>
                <a:gd name="connsiteY607" fmla="*/ 947261 h 1568930"/>
                <a:gd name="connsiteX608" fmla="*/ 1357910 w 4749827"/>
                <a:gd name="connsiteY608" fmla="*/ 936789 h 1568930"/>
                <a:gd name="connsiteX609" fmla="*/ 1377907 w 4749827"/>
                <a:gd name="connsiteY609" fmla="*/ 918700 h 1568930"/>
                <a:gd name="connsiteX610" fmla="*/ 1400761 w 4749827"/>
                <a:gd name="connsiteY610" fmla="*/ 914892 h 1568930"/>
                <a:gd name="connsiteX611" fmla="*/ 1420759 w 4749827"/>
                <a:gd name="connsiteY611" fmla="*/ 918700 h 1568930"/>
                <a:gd name="connsiteX612" fmla="*/ 1440756 w 4749827"/>
                <a:gd name="connsiteY612" fmla="*/ 918700 h 1568930"/>
                <a:gd name="connsiteX613" fmla="*/ 1460753 w 4749827"/>
                <a:gd name="connsiteY613" fmla="*/ 939645 h 1568930"/>
                <a:gd name="connsiteX614" fmla="*/ 1470275 w 4749827"/>
                <a:gd name="connsiteY614" fmla="*/ 968205 h 1568930"/>
                <a:gd name="connsiteX615" fmla="*/ 1490273 w 4749827"/>
                <a:gd name="connsiteY615" fmla="*/ 968205 h 1568930"/>
                <a:gd name="connsiteX616" fmla="*/ 1519792 w 4749827"/>
                <a:gd name="connsiteY616" fmla="*/ 978678 h 1568930"/>
                <a:gd name="connsiteX617" fmla="*/ 1545503 w 4749827"/>
                <a:gd name="connsiteY617" fmla="*/ 978678 h 1568930"/>
                <a:gd name="connsiteX618" fmla="*/ 1555026 w 4749827"/>
                <a:gd name="connsiteY618" fmla="*/ 999622 h 1568930"/>
                <a:gd name="connsiteX619" fmla="*/ 1575023 w 4749827"/>
                <a:gd name="connsiteY619" fmla="*/ 995814 h 1568930"/>
                <a:gd name="connsiteX620" fmla="*/ 1597877 w 4749827"/>
                <a:gd name="connsiteY620" fmla="*/ 999622 h 1568930"/>
                <a:gd name="connsiteX621" fmla="*/ 1620731 w 4749827"/>
                <a:gd name="connsiteY621" fmla="*/ 971062 h 1568930"/>
                <a:gd name="connsiteX622" fmla="*/ 1640728 w 4749827"/>
                <a:gd name="connsiteY622" fmla="*/ 964397 h 1568930"/>
                <a:gd name="connsiteX623" fmla="*/ 1667391 w 4749827"/>
                <a:gd name="connsiteY623" fmla="*/ 985342 h 1568930"/>
                <a:gd name="connsiteX624" fmla="*/ 1699768 w 4749827"/>
                <a:gd name="connsiteY624" fmla="*/ 1003430 h 1568930"/>
                <a:gd name="connsiteX625" fmla="*/ 1732144 w 4749827"/>
                <a:gd name="connsiteY625" fmla="*/ 1031991 h 1568930"/>
                <a:gd name="connsiteX626" fmla="*/ 1772139 w 4749827"/>
                <a:gd name="connsiteY626" fmla="*/ 1067216 h 1568930"/>
                <a:gd name="connsiteX627" fmla="*/ 1801659 w 4749827"/>
                <a:gd name="connsiteY627" fmla="*/ 1102440 h 1568930"/>
                <a:gd name="connsiteX628" fmla="*/ 1821656 w 4749827"/>
                <a:gd name="connsiteY628" fmla="*/ 1123385 h 1568930"/>
                <a:gd name="connsiteX629" fmla="*/ 1841653 w 4749827"/>
                <a:gd name="connsiteY629" fmla="*/ 1112913 h 1568930"/>
                <a:gd name="connsiteX630" fmla="*/ 1874030 w 4749827"/>
                <a:gd name="connsiteY630" fmla="*/ 1116721 h 1568930"/>
                <a:gd name="connsiteX631" fmla="*/ 1903549 w 4749827"/>
                <a:gd name="connsiteY631" fmla="*/ 1131001 h 1568930"/>
                <a:gd name="connsiteX632" fmla="*/ 1923547 w 4749827"/>
                <a:gd name="connsiteY632" fmla="*/ 1116721 h 1568930"/>
                <a:gd name="connsiteX633" fmla="*/ 1953067 w 4749827"/>
                <a:gd name="connsiteY633" fmla="*/ 1120529 h 1568930"/>
                <a:gd name="connsiteX634" fmla="*/ 1973064 w 4749827"/>
                <a:gd name="connsiteY634" fmla="*/ 1138617 h 1568930"/>
                <a:gd name="connsiteX635" fmla="*/ 1995918 w 4749827"/>
                <a:gd name="connsiteY635" fmla="*/ 1149090 h 1568930"/>
                <a:gd name="connsiteX636" fmla="*/ 2015916 w 4749827"/>
                <a:gd name="connsiteY636" fmla="*/ 1173842 h 1568930"/>
                <a:gd name="connsiteX637" fmla="*/ 2058767 w 4749827"/>
                <a:gd name="connsiteY637" fmla="*/ 1184314 h 1568930"/>
                <a:gd name="connsiteX638" fmla="*/ 2065432 w 4749827"/>
                <a:gd name="connsiteY638" fmla="*/ 1163370 h 1568930"/>
                <a:gd name="connsiteX639" fmla="*/ 2097809 w 4749827"/>
                <a:gd name="connsiteY639" fmla="*/ 1202403 h 1568930"/>
                <a:gd name="connsiteX640" fmla="*/ 2120663 w 4749827"/>
                <a:gd name="connsiteY640" fmla="*/ 1202403 h 1568930"/>
                <a:gd name="connsiteX641" fmla="*/ 2159705 w 4749827"/>
                <a:gd name="connsiteY641" fmla="*/ 1184314 h 1568930"/>
                <a:gd name="connsiteX642" fmla="*/ 2185416 w 4749827"/>
                <a:gd name="connsiteY642" fmla="*/ 1149090 h 1568930"/>
                <a:gd name="connsiteX643" fmla="*/ 2214936 w 4749827"/>
                <a:gd name="connsiteY643" fmla="*/ 1138617 h 1568930"/>
                <a:gd name="connsiteX644" fmla="*/ 2234933 w 4749827"/>
                <a:gd name="connsiteY644" fmla="*/ 1128145 h 1568930"/>
                <a:gd name="connsiteX645" fmla="*/ 2264453 w 4749827"/>
                <a:gd name="connsiteY645" fmla="*/ 1128145 h 1568930"/>
                <a:gd name="connsiteX646" fmla="*/ 2290164 w 4749827"/>
                <a:gd name="connsiteY646" fmla="*/ 1134809 h 1568930"/>
                <a:gd name="connsiteX647" fmla="*/ 2313017 w 4749827"/>
                <a:gd name="connsiteY647" fmla="*/ 1134809 h 1568930"/>
                <a:gd name="connsiteX648" fmla="*/ 2329206 w 4749827"/>
                <a:gd name="connsiteY648" fmla="*/ 1155754 h 1568930"/>
                <a:gd name="connsiteX649" fmla="*/ 2349203 w 4749827"/>
                <a:gd name="connsiteY649" fmla="*/ 1162418 h 1568930"/>
                <a:gd name="connsiteX650" fmla="*/ 2369200 w 4749827"/>
                <a:gd name="connsiteY650" fmla="*/ 1158610 h 1568930"/>
                <a:gd name="connsiteX651" fmla="*/ 2392055 w 4749827"/>
                <a:gd name="connsiteY651" fmla="*/ 1158610 h 1568930"/>
                <a:gd name="connsiteX652" fmla="*/ 2418718 w 4749827"/>
                <a:gd name="connsiteY652" fmla="*/ 1162418 h 1568930"/>
                <a:gd name="connsiteX653" fmla="*/ 2438715 w 4749827"/>
                <a:gd name="connsiteY653" fmla="*/ 1162418 h 1568930"/>
                <a:gd name="connsiteX654" fmla="*/ 2445381 w 4749827"/>
                <a:gd name="connsiteY654" fmla="*/ 1137665 h 1568930"/>
                <a:gd name="connsiteX655" fmla="*/ 2425383 w 4749827"/>
                <a:gd name="connsiteY655" fmla="*/ 1112913 h 1568930"/>
                <a:gd name="connsiteX656" fmla="*/ 2415861 w 4749827"/>
                <a:gd name="connsiteY656" fmla="*/ 1088160 h 1568930"/>
                <a:gd name="connsiteX657" fmla="*/ 2435858 w 4749827"/>
                <a:gd name="connsiteY657" fmla="*/ 1070072 h 1568930"/>
                <a:gd name="connsiteX658" fmla="*/ 2468235 w 4749827"/>
                <a:gd name="connsiteY658" fmla="*/ 1076736 h 1568930"/>
                <a:gd name="connsiteX659" fmla="*/ 2488232 w 4749827"/>
                <a:gd name="connsiteY659" fmla="*/ 1080544 h 1568930"/>
                <a:gd name="connsiteX660" fmla="*/ 2508229 w 4749827"/>
                <a:gd name="connsiteY660" fmla="*/ 1080544 h 1568930"/>
                <a:gd name="connsiteX661" fmla="*/ 2531083 w 4749827"/>
                <a:gd name="connsiteY661" fmla="*/ 1094824 h 1568930"/>
                <a:gd name="connsiteX662" fmla="*/ 2551080 w 4749827"/>
                <a:gd name="connsiteY662" fmla="*/ 1091016 h 1568930"/>
                <a:gd name="connsiteX663" fmla="*/ 2571078 w 4749827"/>
                <a:gd name="connsiteY663" fmla="*/ 1111961 h 1568930"/>
                <a:gd name="connsiteX664" fmla="*/ 2580600 w 4749827"/>
                <a:gd name="connsiteY664" fmla="*/ 1132905 h 1568930"/>
                <a:gd name="connsiteX665" fmla="*/ 2603454 w 4749827"/>
                <a:gd name="connsiteY665" fmla="*/ 1143377 h 1568930"/>
                <a:gd name="connsiteX666" fmla="*/ 2623452 w 4749827"/>
                <a:gd name="connsiteY666" fmla="*/ 1147185 h 1568930"/>
                <a:gd name="connsiteX667" fmla="*/ 2643449 w 4749827"/>
                <a:gd name="connsiteY667" fmla="*/ 1150994 h 1568930"/>
                <a:gd name="connsiteX668" fmla="*/ 2679634 w 4749827"/>
                <a:gd name="connsiteY668" fmla="*/ 1136713 h 1568930"/>
                <a:gd name="connsiteX669" fmla="*/ 2706298 w 4749827"/>
                <a:gd name="connsiteY669" fmla="*/ 1136713 h 1568930"/>
                <a:gd name="connsiteX670" fmla="*/ 2738674 w 4749827"/>
                <a:gd name="connsiteY670" fmla="*/ 1144330 h 1568930"/>
                <a:gd name="connsiteX671" fmla="*/ 2784382 w 4749827"/>
                <a:gd name="connsiteY671" fmla="*/ 1158610 h 1568930"/>
                <a:gd name="connsiteX672" fmla="*/ 2804379 w 4749827"/>
                <a:gd name="connsiteY672" fmla="*/ 1176698 h 1568930"/>
                <a:gd name="connsiteX673" fmla="*/ 2850087 w 4749827"/>
                <a:gd name="connsiteY673" fmla="*/ 1190978 h 1568930"/>
                <a:gd name="connsiteX674" fmla="*/ 2876750 w 4749827"/>
                <a:gd name="connsiteY674" fmla="*/ 1197643 h 1568930"/>
                <a:gd name="connsiteX675" fmla="*/ 2896748 w 4749827"/>
                <a:gd name="connsiteY675" fmla="*/ 1197643 h 1568930"/>
                <a:gd name="connsiteX676" fmla="*/ 2935790 w 4749827"/>
                <a:gd name="connsiteY676" fmla="*/ 1187170 h 1568930"/>
                <a:gd name="connsiteX677" fmla="*/ 2962453 w 4749827"/>
                <a:gd name="connsiteY677" fmla="*/ 1179554 h 1568930"/>
                <a:gd name="connsiteX678" fmla="*/ 2985307 w 4749827"/>
                <a:gd name="connsiteY678" fmla="*/ 1147185 h 1568930"/>
                <a:gd name="connsiteX679" fmla="*/ 3021492 w 4749827"/>
                <a:gd name="connsiteY679" fmla="*/ 1150994 h 1568930"/>
                <a:gd name="connsiteX680" fmla="*/ 3051012 w 4749827"/>
                <a:gd name="connsiteY680" fmla="*/ 1165274 h 1568930"/>
                <a:gd name="connsiteX681" fmla="*/ 3073866 w 4749827"/>
                <a:gd name="connsiteY681" fmla="*/ 1161466 h 1568930"/>
                <a:gd name="connsiteX682" fmla="*/ 3103386 w 4749827"/>
                <a:gd name="connsiteY682" fmla="*/ 1175746 h 1568930"/>
                <a:gd name="connsiteX683" fmla="*/ 3123383 w 4749827"/>
                <a:gd name="connsiteY683" fmla="*/ 1175746 h 1568930"/>
                <a:gd name="connsiteX684" fmla="*/ 3143380 w 4749827"/>
                <a:gd name="connsiteY684" fmla="*/ 1168130 h 1568930"/>
                <a:gd name="connsiteX685" fmla="*/ 3163378 w 4749827"/>
                <a:gd name="connsiteY685" fmla="*/ 1157658 h 1568930"/>
                <a:gd name="connsiteX686" fmla="*/ 3153855 w 4749827"/>
                <a:gd name="connsiteY686" fmla="*/ 1118625 h 1568930"/>
                <a:gd name="connsiteX687" fmla="*/ 3153855 w 4749827"/>
                <a:gd name="connsiteY687" fmla="*/ 1075784 h 1568930"/>
                <a:gd name="connsiteX688" fmla="*/ 3160521 w 4749827"/>
                <a:gd name="connsiteY688" fmla="*/ 1054839 h 1568930"/>
                <a:gd name="connsiteX689" fmla="*/ 3140524 w 4749827"/>
                <a:gd name="connsiteY689" fmla="*/ 1044367 h 1568930"/>
                <a:gd name="connsiteX690" fmla="*/ 3120527 w 4749827"/>
                <a:gd name="connsiteY690" fmla="*/ 1037703 h 1568930"/>
                <a:gd name="connsiteX691" fmla="*/ 3143380 w 4749827"/>
                <a:gd name="connsiteY691" fmla="*/ 1006286 h 1568930"/>
                <a:gd name="connsiteX692" fmla="*/ 3163378 w 4749827"/>
                <a:gd name="connsiteY692" fmla="*/ 1002478 h 1568930"/>
                <a:gd name="connsiteX693" fmla="*/ 3189088 w 4749827"/>
                <a:gd name="connsiteY693" fmla="*/ 998670 h 1568930"/>
                <a:gd name="connsiteX694" fmla="*/ 3218608 w 4749827"/>
                <a:gd name="connsiteY694" fmla="*/ 992006 h 1568930"/>
                <a:gd name="connsiteX695" fmla="*/ 3238605 w 4749827"/>
                <a:gd name="connsiteY695" fmla="*/ 1002478 h 1568930"/>
                <a:gd name="connsiteX696" fmla="*/ 3258603 w 4749827"/>
                <a:gd name="connsiteY696" fmla="*/ 1016759 h 1568930"/>
                <a:gd name="connsiteX697" fmla="*/ 3297645 w 4749827"/>
                <a:gd name="connsiteY697" fmla="*/ 1016759 h 1568930"/>
                <a:gd name="connsiteX698" fmla="*/ 3317642 w 4749827"/>
                <a:gd name="connsiteY698" fmla="*/ 1031039 h 1568930"/>
                <a:gd name="connsiteX699" fmla="*/ 3340496 w 4749827"/>
                <a:gd name="connsiteY699" fmla="*/ 1055792 h 1568930"/>
                <a:gd name="connsiteX700" fmla="*/ 3356684 w 4749827"/>
                <a:gd name="connsiteY700" fmla="*/ 1076736 h 1568930"/>
                <a:gd name="connsiteX701" fmla="*/ 3383348 w 4749827"/>
                <a:gd name="connsiteY701" fmla="*/ 1091016 h 1568930"/>
                <a:gd name="connsiteX702" fmla="*/ 3422390 w 4749827"/>
                <a:gd name="connsiteY702" fmla="*/ 1123385 h 1568930"/>
                <a:gd name="connsiteX703" fmla="*/ 3438579 w 4749827"/>
                <a:gd name="connsiteY703" fmla="*/ 1148138 h 1568930"/>
                <a:gd name="connsiteX704" fmla="*/ 3468098 w 4749827"/>
                <a:gd name="connsiteY704" fmla="*/ 1172890 h 1568930"/>
                <a:gd name="connsiteX705" fmla="*/ 3504283 w 4749827"/>
                <a:gd name="connsiteY705" fmla="*/ 1179554 h 1568930"/>
                <a:gd name="connsiteX706" fmla="*/ 3527137 w 4749827"/>
                <a:gd name="connsiteY706" fmla="*/ 1183362 h 1568930"/>
                <a:gd name="connsiteX707" fmla="*/ 3549992 w 4749827"/>
                <a:gd name="connsiteY707" fmla="*/ 1197643 h 1568930"/>
                <a:gd name="connsiteX708" fmla="*/ 3582368 w 4749827"/>
                <a:gd name="connsiteY708" fmla="*/ 1208115 h 1568930"/>
                <a:gd name="connsiteX709" fmla="*/ 3602365 w 4749827"/>
                <a:gd name="connsiteY709" fmla="*/ 1226203 h 1568930"/>
                <a:gd name="connsiteX710" fmla="*/ 3609031 w 4749827"/>
                <a:gd name="connsiteY710" fmla="*/ 1247148 h 1568930"/>
                <a:gd name="connsiteX711" fmla="*/ 3631885 w 4749827"/>
                <a:gd name="connsiteY711" fmla="*/ 1265236 h 1568930"/>
                <a:gd name="connsiteX712" fmla="*/ 3651882 w 4749827"/>
                <a:gd name="connsiteY712" fmla="*/ 1269044 h 1568930"/>
                <a:gd name="connsiteX713" fmla="*/ 3677594 w 4749827"/>
                <a:gd name="connsiteY713" fmla="*/ 1265236 h 1568930"/>
                <a:gd name="connsiteX714" fmla="*/ 3707113 w 4749827"/>
                <a:gd name="connsiteY714" fmla="*/ 1247148 h 1568930"/>
                <a:gd name="connsiteX715" fmla="*/ 3732823 w 4749827"/>
                <a:gd name="connsiteY715" fmla="*/ 1232867 h 1568930"/>
                <a:gd name="connsiteX716" fmla="*/ 3742346 w 4749827"/>
                <a:gd name="connsiteY716" fmla="*/ 1253812 h 1568930"/>
                <a:gd name="connsiteX717" fmla="*/ 3755678 w 4749827"/>
                <a:gd name="connsiteY717" fmla="*/ 1278564 h 1568930"/>
                <a:gd name="connsiteX718" fmla="*/ 3752822 w 4749827"/>
                <a:gd name="connsiteY718" fmla="*/ 1303317 h 1568930"/>
                <a:gd name="connsiteX719" fmla="*/ 3759487 w 4749827"/>
                <a:gd name="connsiteY719" fmla="*/ 1324261 h 1568930"/>
                <a:gd name="connsiteX720" fmla="*/ 3766152 w 4749827"/>
                <a:gd name="connsiteY720" fmla="*/ 1345206 h 1568930"/>
                <a:gd name="connsiteX721" fmla="*/ 3763296 w 4749827"/>
                <a:gd name="connsiteY721" fmla="*/ 1373767 h 1568930"/>
                <a:gd name="connsiteX722" fmla="*/ 3737585 w 4749827"/>
                <a:gd name="connsiteY722" fmla="*/ 1384239 h 1568930"/>
                <a:gd name="connsiteX723" fmla="*/ 3717588 w 4749827"/>
                <a:gd name="connsiteY723" fmla="*/ 1380431 h 1568930"/>
                <a:gd name="connsiteX724" fmla="*/ 3704256 w 4749827"/>
                <a:gd name="connsiteY724" fmla="*/ 1401375 h 1568930"/>
                <a:gd name="connsiteX725" fmla="*/ 3724254 w 4749827"/>
                <a:gd name="connsiteY725" fmla="*/ 1419464 h 1568930"/>
                <a:gd name="connsiteX726" fmla="*/ 3740442 w 4749827"/>
                <a:gd name="connsiteY726" fmla="*/ 1448024 h 1568930"/>
                <a:gd name="connsiteX727" fmla="*/ 3749964 w 4749827"/>
                <a:gd name="connsiteY727" fmla="*/ 1468969 h 1568930"/>
                <a:gd name="connsiteX728" fmla="*/ 3752822 w 4749827"/>
                <a:gd name="connsiteY728" fmla="*/ 1489913 h 1568930"/>
                <a:gd name="connsiteX729" fmla="*/ 3732823 w 4749827"/>
                <a:gd name="connsiteY729" fmla="*/ 1500385 h 1568930"/>
                <a:gd name="connsiteX730" fmla="*/ 3765200 w 4749827"/>
                <a:gd name="connsiteY730" fmla="*/ 1507049 h 1568930"/>
                <a:gd name="connsiteX731" fmla="*/ 3765200 w 4749827"/>
                <a:gd name="connsiteY731" fmla="*/ 1471825 h 1568930"/>
                <a:gd name="connsiteX732" fmla="*/ 3788054 w 4749827"/>
                <a:gd name="connsiteY732" fmla="*/ 1468017 h 1568930"/>
                <a:gd name="connsiteX733" fmla="*/ 3804242 w 4749827"/>
                <a:gd name="connsiteY733" fmla="*/ 1492769 h 1568930"/>
                <a:gd name="connsiteX734" fmla="*/ 3824240 w 4749827"/>
                <a:gd name="connsiteY734" fmla="*/ 1488961 h 1568930"/>
                <a:gd name="connsiteX735" fmla="*/ 3844237 w 4749827"/>
                <a:gd name="connsiteY735" fmla="*/ 1488961 h 1568930"/>
                <a:gd name="connsiteX736" fmla="*/ 3864234 w 4749827"/>
                <a:gd name="connsiteY736" fmla="*/ 1478489 h 1568930"/>
                <a:gd name="connsiteX737" fmla="*/ 3877566 w 4749827"/>
                <a:gd name="connsiteY737" fmla="*/ 1449928 h 1568930"/>
                <a:gd name="connsiteX738" fmla="*/ 3880422 w 4749827"/>
                <a:gd name="connsiteY738" fmla="*/ 1417560 h 1568930"/>
                <a:gd name="connsiteX739" fmla="*/ 3893754 w 4749827"/>
                <a:gd name="connsiteY739" fmla="*/ 1378527 h 1568930"/>
                <a:gd name="connsiteX740" fmla="*/ 3907086 w 4749827"/>
                <a:gd name="connsiteY740" fmla="*/ 1353774 h 1568930"/>
                <a:gd name="connsiteX741" fmla="*/ 3909943 w 4749827"/>
                <a:gd name="connsiteY741" fmla="*/ 1325214 h 1568930"/>
                <a:gd name="connsiteX742" fmla="*/ 3907086 w 4749827"/>
                <a:gd name="connsiteY742" fmla="*/ 1296653 h 1568930"/>
                <a:gd name="connsiteX743" fmla="*/ 3909943 w 4749827"/>
                <a:gd name="connsiteY743" fmla="*/ 1271900 h 1568930"/>
                <a:gd name="connsiteX744" fmla="*/ 3907086 w 4749827"/>
                <a:gd name="connsiteY744" fmla="*/ 1250956 h 1568930"/>
                <a:gd name="connsiteX745" fmla="*/ 3916608 w 4749827"/>
                <a:gd name="connsiteY745" fmla="*/ 1222395 h 1568930"/>
                <a:gd name="connsiteX746" fmla="*/ 3907086 w 4749827"/>
                <a:gd name="connsiteY746" fmla="*/ 1197643 h 1568930"/>
                <a:gd name="connsiteX747" fmla="*/ 3900420 w 4749827"/>
                <a:gd name="connsiteY747" fmla="*/ 1176698 h 1568930"/>
                <a:gd name="connsiteX748" fmla="*/ 3884232 w 4749827"/>
                <a:gd name="connsiteY748" fmla="*/ 1155754 h 1568930"/>
                <a:gd name="connsiteX749" fmla="*/ 3864234 w 4749827"/>
                <a:gd name="connsiteY749" fmla="*/ 1131001 h 1568930"/>
                <a:gd name="connsiteX750" fmla="*/ 3857569 w 4749827"/>
                <a:gd name="connsiteY750" fmla="*/ 1110057 h 1568930"/>
                <a:gd name="connsiteX751" fmla="*/ 3854712 w 4749827"/>
                <a:gd name="connsiteY751" fmla="*/ 1089112 h 1568930"/>
                <a:gd name="connsiteX752" fmla="*/ 3848047 w 4749827"/>
                <a:gd name="connsiteY752" fmla="*/ 1064360 h 1568930"/>
                <a:gd name="connsiteX753" fmla="*/ 3828048 w 4749827"/>
                <a:gd name="connsiteY753" fmla="*/ 1043415 h 1568930"/>
                <a:gd name="connsiteX754" fmla="*/ 3805195 w 4749827"/>
                <a:gd name="connsiteY754" fmla="*/ 1022471 h 1568930"/>
                <a:gd name="connsiteX755" fmla="*/ 3755678 w 4749827"/>
                <a:gd name="connsiteY755" fmla="*/ 983438 h 1568930"/>
                <a:gd name="connsiteX756" fmla="*/ 3735681 w 4749827"/>
                <a:gd name="connsiteY756" fmla="*/ 969158 h 1568930"/>
                <a:gd name="connsiteX757" fmla="*/ 3715684 w 4749827"/>
                <a:gd name="connsiteY757" fmla="*/ 962493 h 1568930"/>
                <a:gd name="connsiteX758" fmla="*/ 3686164 w 4749827"/>
                <a:gd name="connsiteY758" fmla="*/ 962493 h 1568930"/>
                <a:gd name="connsiteX759" fmla="*/ 3706161 w 4749827"/>
                <a:gd name="connsiteY759" fmla="*/ 987246 h 1568930"/>
                <a:gd name="connsiteX760" fmla="*/ 3686164 w 4749827"/>
                <a:gd name="connsiteY760" fmla="*/ 976774 h 1568930"/>
                <a:gd name="connsiteX761" fmla="*/ 3660453 w 4749827"/>
                <a:gd name="connsiteY761" fmla="*/ 994862 h 1568930"/>
                <a:gd name="connsiteX762" fmla="*/ 3630933 w 4749827"/>
                <a:gd name="connsiteY762" fmla="*/ 984390 h 1568930"/>
                <a:gd name="connsiteX763" fmla="*/ 3624268 w 4749827"/>
                <a:gd name="connsiteY763" fmla="*/ 963445 h 1568930"/>
                <a:gd name="connsiteX764" fmla="*/ 3574750 w 4749827"/>
                <a:gd name="connsiteY764" fmla="*/ 952973 h 1568930"/>
                <a:gd name="connsiteX765" fmla="*/ 3551896 w 4749827"/>
                <a:gd name="connsiteY765" fmla="*/ 942501 h 1568930"/>
                <a:gd name="connsiteX766" fmla="*/ 3561418 w 4749827"/>
                <a:gd name="connsiteY766" fmla="*/ 917748 h 1568930"/>
                <a:gd name="connsiteX767" fmla="*/ 3584272 w 4749827"/>
                <a:gd name="connsiteY767" fmla="*/ 892996 h 1568930"/>
                <a:gd name="connsiteX768" fmla="*/ 3590939 w 4749827"/>
                <a:gd name="connsiteY768" fmla="*/ 872051 h 1568930"/>
                <a:gd name="connsiteX769" fmla="*/ 3590939 w 4749827"/>
                <a:gd name="connsiteY769" fmla="*/ 851107 h 1568930"/>
                <a:gd name="connsiteX770" fmla="*/ 3608079 w 4749827"/>
                <a:gd name="connsiteY770" fmla="*/ 829210 h 1568930"/>
                <a:gd name="connsiteX771" fmla="*/ 3614745 w 4749827"/>
                <a:gd name="connsiteY771" fmla="*/ 808266 h 1568930"/>
                <a:gd name="connsiteX772" fmla="*/ 3601413 w 4749827"/>
                <a:gd name="connsiteY772" fmla="*/ 787321 h 1568930"/>
                <a:gd name="connsiteX773" fmla="*/ 3617601 w 4749827"/>
                <a:gd name="connsiteY773" fmla="*/ 755905 h 1568930"/>
                <a:gd name="connsiteX774" fmla="*/ 3640456 w 4749827"/>
                <a:gd name="connsiteY774" fmla="*/ 734960 h 1568930"/>
                <a:gd name="connsiteX775" fmla="*/ 3660453 w 4749827"/>
                <a:gd name="connsiteY775" fmla="*/ 738768 h 1568930"/>
                <a:gd name="connsiteX776" fmla="*/ 3726158 w 4749827"/>
                <a:gd name="connsiteY776" fmla="*/ 738768 h 1568930"/>
                <a:gd name="connsiteX777" fmla="*/ 3746155 w 4749827"/>
                <a:gd name="connsiteY777" fmla="*/ 745433 h 1568930"/>
                <a:gd name="connsiteX778" fmla="*/ 3782341 w 4749827"/>
                <a:gd name="connsiteY778" fmla="*/ 745433 h 1568930"/>
                <a:gd name="connsiteX779" fmla="*/ 3814718 w 4749827"/>
                <a:gd name="connsiteY779" fmla="*/ 749241 h 1568930"/>
                <a:gd name="connsiteX780" fmla="*/ 3817574 w 4749827"/>
                <a:gd name="connsiteY780" fmla="*/ 728296 h 1568930"/>
                <a:gd name="connsiteX781" fmla="*/ 3860425 w 4749827"/>
                <a:gd name="connsiteY781" fmla="*/ 728296 h 1568930"/>
                <a:gd name="connsiteX782" fmla="*/ 3883280 w 4749827"/>
                <a:gd name="connsiteY782" fmla="*/ 735912 h 1568930"/>
                <a:gd name="connsiteX783" fmla="*/ 3906134 w 4749827"/>
                <a:gd name="connsiteY783" fmla="*/ 739720 h 1568930"/>
                <a:gd name="connsiteX784" fmla="*/ 3928988 w 4749827"/>
                <a:gd name="connsiteY784" fmla="*/ 743529 h 1568930"/>
                <a:gd name="connsiteX785" fmla="*/ 3899467 w 4749827"/>
                <a:gd name="connsiteY785" fmla="*/ 751145 h 1568930"/>
                <a:gd name="connsiteX786" fmla="*/ 3919466 w 4749827"/>
                <a:gd name="connsiteY786" fmla="*/ 765425 h 1568930"/>
                <a:gd name="connsiteX787" fmla="*/ 3939463 w 4749827"/>
                <a:gd name="connsiteY787" fmla="*/ 754953 h 1568930"/>
                <a:gd name="connsiteX788" fmla="*/ 3959460 w 4749827"/>
                <a:gd name="connsiteY788" fmla="*/ 761617 h 1568930"/>
                <a:gd name="connsiteX789" fmla="*/ 3979457 w 4749827"/>
                <a:gd name="connsiteY789" fmla="*/ 754953 h 1568930"/>
                <a:gd name="connsiteX790" fmla="*/ 3999454 w 4749827"/>
                <a:gd name="connsiteY790" fmla="*/ 754953 h 1568930"/>
                <a:gd name="connsiteX791" fmla="*/ 4022308 w 4749827"/>
                <a:gd name="connsiteY791" fmla="*/ 747337 h 1568930"/>
                <a:gd name="connsiteX792" fmla="*/ 3995646 w 4749827"/>
                <a:gd name="connsiteY792" fmla="*/ 729248 h 1568930"/>
                <a:gd name="connsiteX793" fmla="*/ 3975647 w 4749827"/>
                <a:gd name="connsiteY793" fmla="*/ 725440 h 1568930"/>
                <a:gd name="connsiteX794" fmla="*/ 3966125 w 4749827"/>
                <a:gd name="connsiteY794" fmla="*/ 696879 h 1568930"/>
                <a:gd name="connsiteX795" fmla="*/ 3975647 w 4749827"/>
                <a:gd name="connsiteY795" fmla="*/ 665463 h 1568930"/>
                <a:gd name="connsiteX796" fmla="*/ 3972791 w 4749827"/>
                <a:gd name="connsiteY796" fmla="*/ 640710 h 1568930"/>
                <a:gd name="connsiteX797" fmla="*/ 4005168 w 4749827"/>
                <a:gd name="connsiteY797" fmla="*/ 634046 h 1568930"/>
                <a:gd name="connsiteX798" fmla="*/ 4031830 w 4749827"/>
                <a:gd name="connsiteY798" fmla="*/ 626430 h 1568930"/>
                <a:gd name="connsiteX799" fmla="*/ 4051827 w 4749827"/>
                <a:gd name="connsiteY799" fmla="*/ 644518 h 1568930"/>
                <a:gd name="connsiteX800" fmla="*/ 4071826 w 4749827"/>
                <a:gd name="connsiteY800" fmla="*/ 644518 h 1568930"/>
                <a:gd name="connsiteX801" fmla="*/ 4081348 w 4749827"/>
                <a:gd name="connsiteY801" fmla="*/ 665463 h 1568930"/>
                <a:gd name="connsiteX802" fmla="*/ 4104201 w 4749827"/>
                <a:gd name="connsiteY802" fmla="*/ 665463 h 1568930"/>
                <a:gd name="connsiteX803" fmla="*/ 4110868 w 4749827"/>
                <a:gd name="connsiteY803" fmla="*/ 686407 h 1568930"/>
                <a:gd name="connsiteX804" fmla="*/ 4133722 w 4749827"/>
                <a:gd name="connsiteY804" fmla="*/ 654991 h 1568930"/>
                <a:gd name="connsiteX805" fmla="*/ 4166098 w 4749827"/>
                <a:gd name="connsiteY805" fmla="*/ 648326 h 1568930"/>
                <a:gd name="connsiteX806" fmla="*/ 4146101 w 4749827"/>
                <a:gd name="connsiteY806" fmla="*/ 627382 h 1568930"/>
                <a:gd name="connsiteX807" fmla="*/ 4123246 w 4749827"/>
                <a:gd name="connsiteY807" fmla="*/ 609294 h 1568930"/>
                <a:gd name="connsiteX808" fmla="*/ 4149910 w 4749827"/>
                <a:gd name="connsiteY808" fmla="*/ 598821 h 1568930"/>
                <a:gd name="connsiteX809" fmla="*/ 4199426 w 4749827"/>
                <a:gd name="connsiteY809" fmla="*/ 602629 h 1568930"/>
                <a:gd name="connsiteX810" fmla="*/ 4167051 w 4749827"/>
                <a:gd name="connsiteY810" fmla="*/ 609294 h 1568930"/>
                <a:gd name="connsiteX811" fmla="*/ 4180381 w 4749827"/>
                <a:gd name="connsiteY811" fmla="*/ 634046 h 1568930"/>
                <a:gd name="connsiteX812" fmla="*/ 4207045 w 4749827"/>
                <a:gd name="connsiteY812" fmla="*/ 654991 h 1568930"/>
                <a:gd name="connsiteX813" fmla="*/ 4213710 w 4749827"/>
                <a:gd name="connsiteY813" fmla="*/ 675935 h 1568930"/>
                <a:gd name="connsiteX814" fmla="*/ 4193713 w 4749827"/>
                <a:gd name="connsiteY814" fmla="*/ 686407 h 1568930"/>
                <a:gd name="connsiteX815" fmla="*/ 4190857 w 4749827"/>
                <a:gd name="connsiteY815" fmla="*/ 707352 h 1568930"/>
                <a:gd name="connsiteX816" fmla="*/ 4188000 w 4749827"/>
                <a:gd name="connsiteY816" fmla="*/ 728296 h 1568930"/>
                <a:gd name="connsiteX817" fmla="*/ 4174668 w 4749827"/>
                <a:gd name="connsiteY817" fmla="*/ 750193 h 1568930"/>
                <a:gd name="connsiteX818" fmla="*/ 4184191 w 4749827"/>
                <a:gd name="connsiteY818" fmla="*/ 771137 h 1568930"/>
                <a:gd name="connsiteX819" fmla="*/ 4164194 w 4749827"/>
                <a:gd name="connsiteY819" fmla="*/ 795890 h 1568930"/>
                <a:gd name="connsiteX820" fmla="*/ 4141339 w 4749827"/>
                <a:gd name="connsiteY820" fmla="*/ 813978 h 1568930"/>
                <a:gd name="connsiteX821" fmla="*/ 4161336 w 4749827"/>
                <a:gd name="connsiteY821" fmla="*/ 834923 h 1568930"/>
                <a:gd name="connsiteX822" fmla="*/ 4155623 w 4749827"/>
                <a:gd name="connsiteY822" fmla="*/ 859675 h 1568930"/>
                <a:gd name="connsiteX823" fmla="*/ 4168955 w 4749827"/>
                <a:gd name="connsiteY823" fmla="*/ 888236 h 1568930"/>
                <a:gd name="connsiteX824" fmla="*/ 4198474 w 4749827"/>
                <a:gd name="connsiteY824" fmla="*/ 919652 h 1568930"/>
                <a:gd name="connsiteX825" fmla="*/ 4218472 w 4749827"/>
                <a:gd name="connsiteY825" fmla="*/ 937741 h 1568930"/>
                <a:gd name="connsiteX826" fmla="*/ 4250848 w 4749827"/>
                <a:gd name="connsiteY826" fmla="*/ 976774 h 1568930"/>
                <a:gd name="connsiteX827" fmla="*/ 4303222 w 4749827"/>
                <a:gd name="connsiteY827" fmla="*/ 1030087 h 1568930"/>
                <a:gd name="connsiteX828" fmla="*/ 4329886 w 4749827"/>
                <a:gd name="connsiteY828" fmla="*/ 1040559 h 1568930"/>
                <a:gd name="connsiteX829" fmla="*/ 4346073 w 4749827"/>
                <a:gd name="connsiteY829" fmla="*/ 1061504 h 1568930"/>
                <a:gd name="connsiteX830" fmla="*/ 4385115 w 4749827"/>
                <a:gd name="connsiteY830" fmla="*/ 1104345 h 1568930"/>
                <a:gd name="connsiteX831" fmla="*/ 4407970 w 4749827"/>
                <a:gd name="connsiteY831" fmla="*/ 1111961 h 1568930"/>
                <a:gd name="connsiteX832" fmla="*/ 4407970 w 4749827"/>
                <a:gd name="connsiteY832" fmla="*/ 1091016 h 1568930"/>
                <a:gd name="connsiteX833" fmla="*/ 4417492 w 4749827"/>
                <a:gd name="connsiteY833" fmla="*/ 1066264 h 1568930"/>
                <a:gd name="connsiteX834" fmla="*/ 4394638 w 4749827"/>
                <a:gd name="connsiteY834" fmla="*/ 1037703 h 1568930"/>
                <a:gd name="connsiteX835" fmla="*/ 4407970 w 4749827"/>
                <a:gd name="connsiteY835" fmla="*/ 1012951 h 1568930"/>
                <a:gd name="connsiteX836" fmla="*/ 4427967 w 4749827"/>
                <a:gd name="connsiteY836" fmla="*/ 1019615 h 1568930"/>
                <a:gd name="connsiteX837" fmla="*/ 4414636 w 4749827"/>
                <a:gd name="connsiteY837" fmla="*/ 998670 h 1568930"/>
                <a:gd name="connsiteX838" fmla="*/ 4394638 w 4749827"/>
                <a:gd name="connsiteY838" fmla="*/ 984390 h 1568930"/>
                <a:gd name="connsiteX839" fmla="*/ 4394638 w 4749827"/>
                <a:gd name="connsiteY839" fmla="*/ 963445 h 1568930"/>
                <a:gd name="connsiteX840" fmla="*/ 4414636 w 4749827"/>
                <a:gd name="connsiteY840" fmla="*/ 955829 h 1568930"/>
                <a:gd name="connsiteX841" fmla="*/ 4421301 w 4749827"/>
                <a:gd name="connsiteY841" fmla="*/ 931077 h 1568930"/>
                <a:gd name="connsiteX842" fmla="*/ 4394638 w 4749827"/>
                <a:gd name="connsiteY842" fmla="*/ 916796 h 1568930"/>
                <a:gd name="connsiteX843" fmla="*/ 4378450 w 4749827"/>
                <a:gd name="connsiteY843" fmla="*/ 884428 h 1568930"/>
                <a:gd name="connsiteX844" fmla="*/ 4401304 w 4749827"/>
                <a:gd name="connsiteY844" fmla="*/ 884428 h 1568930"/>
                <a:gd name="connsiteX845" fmla="*/ 4394638 w 4749827"/>
                <a:gd name="connsiteY845" fmla="*/ 859675 h 1568930"/>
                <a:gd name="connsiteX846" fmla="*/ 4371785 w 4749827"/>
                <a:gd name="connsiteY846" fmla="*/ 855867 h 1568930"/>
                <a:gd name="connsiteX847" fmla="*/ 4345121 w 4749827"/>
                <a:gd name="connsiteY847" fmla="*/ 831114 h 1568930"/>
                <a:gd name="connsiteX848" fmla="*/ 4342264 w 4749827"/>
                <a:gd name="connsiteY848" fmla="*/ 810170 h 1568930"/>
                <a:gd name="connsiteX849" fmla="*/ 4319411 w 4749827"/>
                <a:gd name="connsiteY849" fmla="*/ 799698 h 1568930"/>
                <a:gd name="connsiteX850" fmla="*/ 4299413 w 4749827"/>
                <a:gd name="connsiteY850" fmla="*/ 806362 h 1568930"/>
                <a:gd name="connsiteX851" fmla="*/ 4280368 w 4749827"/>
                <a:gd name="connsiteY851" fmla="*/ 792082 h 1568930"/>
                <a:gd name="connsiteX852" fmla="*/ 4280368 w 4749827"/>
                <a:gd name="connsiteY852" fmla="*/ 771137 h 1568930"/>
                <a:gd name="connsiteX853" fmla="*/ 4273703 w 4749827"/>
                <a:gd name="connsiteY853" fmla="*/ 742577 h 1568930"/>
                <a:gd name="connsiteX854" fmla="*/ 4257515 w 4749827"/>
                <a:gd name="connsiteY854" fmla="*/ 717824 h 1568930"/>
                <a:gd name="connsiteX855" fmla="*/ 4280368 w 4749827"/>
                <a:gd name="connsiteY855" fmla="*/ 707352 h 1568930"/>
                <a:gd name="connsiteX856" fmla="*/ 4300366 w 4749827"/>
                <a:gd name="connsiteY856" fmla="*/ 725440 h 1568930"/>
                <a:gd name="connsiteX857" fmla="*/ 4300366 w 4749827"/>
                <a:gd name="connsiteY857" fmla="*/ 700688 h 1568930"/>
                <a:gd name="connsiteX858" fmla="*/ 4323219 w 4749827"/>
                <a:gd name="connsiteY858" fmla="*/ 700688 h 1568930"/>
                <a:gd name="connsiteX859" fmla="*/ 4343217 w 4749827"/>
                <a:gd name="connsiteY859" fmla="*/ 725440 h 1568930"/>
                <a:gd name="connsiteX860" fmla="*/ 4349883 w 4749827"/>
                <a:gd name="connsiteY860" fmla="*/ 696879 h 1568930"/>
                <a:gd name="connsiteX861" fmla="*/ 4372737 w 4749827"/>
                <a:gd name="connsiteY861" fmla="*/ 693071 h 1568930"/>
                <a:gd name="connsiteX862" fmla="*/ 4392734 w 4749827"/>
                <a:gd name="connsiteY862" fmla="*/ 689263 h 1568930"/>
                <a:gd name="connsiteX863" fmla="*/ 4435585 w 4749827"/>
                <a:gd name="connsiteY863" fmla="*/ 703544 h 1568930"/>
                <a:gd name="connsiteX864" fmla="*/ 4465105 w 4749827"/>
                <a:gd name="connsiteY864" fmla="*/ 717824 h 1568930"/>
                <a:gd name="connsiteX865" fmla="*/ 4448917 w 4749827"/>
                <a:gd name="connsiteY865" fmla="*/ 682599 h 1568930"/>
                <a:gd name="connsiteX866" fmla="*/ 4468914 w 4749827"/>
                <a:gd name="connsiteY866" fmla="*/ 678791 h 1568930"/>
                <a:gd name="connsiteX867" fmla="*/ 4475579 w 4749827"/>
                <a:gd name="connsiteY867" fmla="*/ 657847 h 1568930"/>
                <a:gd name="connsiteX868" fmla="*/ 4482246 w 4749827"/>
                <a:gd name="connsiteY868" fmla="*/ 633094 h 1568930"/>
                <a:gd name="connsiteX869" fmla="*/ 4511765 w 4749827"/>
                <a:gd name="connsiteY869" fmla="*/ 636902 h 1568930"/>
                <a:gd name="connsiteX870" fmla="*/ 4531762 w 4749827"/>
                <a:gd name="connsiteY870" fmla="*/ 615958 h 1568930"/>
                <a:gd name="connsiteX871" fmla="*/ 4531762 w 4749827"/>
                <a:gd name="connsiteY871" fmla="*/ 591205 h 1568930"/>
                <a:gd name="connsiteX872" fmla="*/ 4551759 w 4749827"/>
                <a:gd name="connsiteY872" fmla="*/ 601677 h 1568930"/>
                <a:gd name="connsiteX873" fmla="*/ 4584136 w 4749827"/>
                <a:gd name="connsiteY873" fmla="*/ 605485 h 1568930"/>
                <a:gd name="connsiteX874" fmla="*/ 4616513 w 4749827"/>
                <a:gd name="connsiteY874" fmla="*/ 609294 h 1568930"/>
                <a:gd name="connsiteX875" fmla="*/ 4593659 w 4749827"/>
                <a:gd name="connsiteY875" fmla="*/ 591205 h 1568930"/>
                <a:gd name="connsiteX876" fmla="*/ 4564139 w 4749827"/>
                <a:gd name="connsiteY876" fmla="*/ 566453 h 1568930"/>
                <a:gd name="connsiteX877" fmla="*/ 4534620 w 4749827"/>
                <a:gd name="connsiteY877" fmla="*/ 562645 h 1568930"/>
                <a:gd name="connsiteX878" fmla="*/ 4498434 w 4749827"/>
                <a:gd name="connsiteY878" fmla="*/ 523612 h 1568930"/>
                <a:gd name="connsiteX879" fmla="*/ 4475579 w 4749827"/>
                <a:gd name="connsiteY879" fmla="*/ 530276 h 1568930"/>
                <a:gd name="connsiteX880" fmla="*/ 4452726 w 4749827"/>
                <a:gd name="connsiteY880" fmla="*/ 515995 h 1568930"/>
                <a:gd name="connsiteX881" fmla="*/ 4429872 w 4749827"/>
                <a:gd name="connsiteY881" fmla="*/ 519804 h 1568930"/>
                <a:gd name="connsiteX882" fmla="*/ 4409875 w 4749827"/>
                <a:gd name="connsiteY882" fmla="*/ 513139 h 1568930"/>
                <a:gd name="connsiteX883" fmla="*/ 4436537 w 4749827"/>
                <a:gd name="connsiteY883" fmla="*/ 505523 h 1568930"/>
                <a:gd name="connsiteX884" fmla="*/ 4456534 w 4749827"/>
                <a:gd name="connsiteY884" fmla="*/ 509331 h 1568930"/>
                <a:gd name="connsiteX885" fmla="*/ 4476532 w 4749827"/>
                <a:gd name="connsiteY885" fmla="*/ 509331 h 1568930"/>
                <a:gd name="connsiteX886" fmla="*/ 4506052 w 4749827"/>
                <a:gd name="connsiteY886" fmla="*/ 498859 h 1568930"/>
                <a:gd name="connsiteX887" fmla="*/ 4496529 w 4749827"/>
                <a:gd name="connsiteY887" fmla="*/ 477915 h 1568930"/>
                <a:gd name="connsiteX888" fmla="*/ 4460343 w 4749827"/>
                <a:gd name="connsiteY888" fmla="*/ 456970 h 1568930"/>
                <a:gd name="connsiteX889" fmla="*/ 4480341 w 4749827"/>
                <a:gd name="connsiteY889" fmla="*/ 450306 h 1568930"/>
                <a:gd name="connsiteX890" fmla="*/ 4509861 w 4749827"/>
                <a:gd name="connsiteY890" fmla="*/ 468394 h 1568930"/>
                <a:gd name="connsiteX891" fmla="*/ 4532714 w 4749827"/>
                <a:gd name="connsiteY891" fmla="*/ 482675 h 1568930"/>
                <a:gd name="connsiteX892" fmla="*/ 4552713 w 4749827"/>
                <a:gd name="connsiteY892" fmla="*/ 475059 h 1568930"/>
                <a:gd name="connsiteX893" fmla="*/ 4575566 w 4749827"/>
                <a:gd name="connsiteY893" fmla="*/ 475059 h 1568930"/>
                <a:gd name="connsiteX894" fmla="*/ 4618417 w 4749827"/>
                <a:gd name="connsiteY894" fmla="*/ 489339 h 1568930"/>
                <a:gd name="connsiteX895" fmla="*/ 4641271 w 4749827"/>
                <a:gd name="connsiteY895" fmla="*/ 499811 h 1568930"/>
                <a:gd name="connsiteX896" fmla="*/ 4661268 w 4749827"/>
                <a:gd name="connsiteY896" fmla="*/ 506475 h 1568930"/>
                <a:gd name="connsiteX897" fmla="*/ 4687932 w 4749827"/>
                <a:gd name="connsiteY897" fmla="*/ 514091 h 1568930"/>
                <a:gd name="connsiteX898" fmla="*/ 4707929 w 4749827"/>
                <a:gd name="connsiteY898" fmla="*/ 520756 h 1568930"/>
                <a:gd name="connsiteX899" fmla="*/ 4733640 w 4749827"/>
                <a:gd name="connsiteY899" fmla="*/ 531228 h 1568930"/>
                <a:gd name="connsiteX900" fmla="*/ 4730783 w 4749827"/>
                <a:gd name="connsiteY900" fmla="*/ 506475 h 1568930"/>
                <a:gd name="connsiteX901" fmla="*/ 4710786 w 4749827"/>
                <a:gd name="connsiteY901" fmla="*/ 485531 h 1568930"/>
                <a:gd name="connsiteX902" fmla="*/ 4690789 w 4749827"/>
                <a:gd name="connsiteY902" fmla="*/ 467442 h 1568930"/>
                <a:gd name="connsiteX903" fmla="*/ 4720308 w 4749827"/>
                <a:gd name="connsiteY903" fmla="*/ 474107 h 1568930"/>
                <a:gd name="connsiteX904" fmla="*/ 4749828 w 4749827"/>
                <a:gd name="connsiteY904" fmla="*/ 463634 h 1568930"/>
                <a:gd name="connsiteX905" fmla="*/ 4728879 w 4749827"/>
                <a:gd name="connsiteY905" fmla="*/ 456970 h 1568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Lst>
              <a:rect l="l" t="t" r="r" b="b"/>
              <a:pathLst>
                <a:path w="4749827" h="1568930">
                  <a:moveTo>
                    <a:pt x="4149910" y="261806"/>
                  </a:moveTo>
                  <a:lnTo>
                    <a:pt x="4176573" y="255142"/>
                  </a:lnTo>
                  <a:lnTo>
                    <a:pt x="4206093" y="255142"/>
                  </a:lnTo>
                  <a:lnTo>
                    <a:pt x="4186096" y="234197"/>
                  </a:lnTo>
                  <a:lnTo>
                    <a:pt x="4163242" y="227533"/>
                  </a:lnTo>
                  <a:lnTo>
                    <a:pt x="4140387" y="227533"/>
                  </a:lnTo>
                  <a:lnTo>
                    <a:pt x="4124199" y="256094"/>
                  </a:lnTo>
                  <a:lnTo>
                    <a:pt x="4147053" y="262758"/>
                  </a:lnTo>
                  <a:lnTo>
                    <a:pt x="4149910" y="261806"/>
                  </a:lnTo>
                  <a:close/>
                  <a:moveTo>
                    <a:pt x="3940415" y="308455"/>
                  </a:moveTo>
                  <a:lnTo>
                    <a:pt x="3890898" y="290366"/>
                  </a:lnTo>
                  <a:lnTo>
                    <a:pt x="3910895" y="304647"/>
                  </a:lnTo>
                  <a:lnTo>
                    <a:pt x="3930892" y="308455"/>
                  </a:lnTo>
                  <a:lnTo>
                    <a:pt x="3940415" y="308455"/>
                  </a:lnTo>
                  <a:close/>
                  <a:moveTo>
                    <a:pt x="4054685" y="1308077"/>
                  </a:moveTo>
                  <a:lnTo>
                    <a:pt x="4038497" y="1287133"/>
                  </a:lnTo>
                  <a:lnTo>
                    <a:pt x="4008976" y="1266188"/>
                  </a:lnTo>
                  <a:lnTo>
                    <a:pt x="3995646" y="1227155"/>
                  </a:lnTo>
                  <a:lnTo>
                    <a:pt x="3979457" y="1198595"/>
                  </a:lnTo>
                  <a:lnTo>
                    <a:pt x="4031830" y="1209067"/>
                  </a:lnTo>
                  <a:lnTo>
                    <a:pt x="4054685" y="1220491"/>
                  </a:lnTo>
                  <a:lnTo>
                    <a:pt x="4015643" y="1188122"/>
                  </a:lnTo>
                  <a:lnTo>
                    <a:pt x="3999454" y="1167178"/>
                  </a:lnTo>
                  <a:lnTo>
                    <a:pt x="3979457" y="1149090"/>
                  </a:lnTo>
                  <a:lnTo>
                    <a:pt x="3927083" y="1091968"/>
                  </a:lnTo>
                  <a:lnTo>
                    <a:pt x="3907086" y="1073880"/>
                  </a:lnTo>
                  <a:lnTo>
                    <a:pt x="3884232" y="1052935"/>
                  </a:lnTo>
                  <a:lnTo>
                    <a:pt x="3868044" y="1017711"/>
                  </a:lnTo>
                  <a:lnTo>
                    <a:pt x="3848047" y="1003430"/>
                  </a:lnTo>
                  <a:lnTo>
                    <a:pt x="3825192" y="985342"/>
                  </a:lnTo>
                  <a:lnTo>
                    <a:pt x="3809003" y="964397"/>
                  </a:lnTo>
                  <a:lnTo>
                    <a:pt x="3825192" y="995814"/>
                  </a:lnTo>
                  <a:lnTo>
                    <a:pt x="3815670" y="1020567"/>
                  </a:lnTo>
                  <a:lnTo>
                    <a:pt x="3831858" y="1045319"/>
                  </a:lnTo>
                  <a:lnTo>
                    <a:pt x="3851855" y="1070072"/>
                  </a:lnTo>
                  <a:lnTo>
                    <a:pt x="3884232" y="1094824"/>
                  </a:lnTo>
                  <a:lnTo>
                    <a:pt x="3897563" y="1115769"/>
                  </a:lnTo>
                  <a:lnTo>
                    <a:pt x="3910895" y="1140521"/>
                  </a:lnTo>
                  <a:lnTo>
                    <a:pt x="3933749" y="1172890"/>
                  </a:lnTo>
                  <a:lnTo>
                    <a:pt x="3949937" y="1205259"/>
                  </a:lnTo>
                  <a:lnTo>
                    <a:pt x="3963269" y="1230011"/>
                  </a:lnTo>
                  <a:lnTo>
                    <a:pt x="3986123" y="1248100"/>
                  </a:lnTo>
                  <a:lnTo>
                    <a:pt x="3992788" y="1272852"/>
                  </a:lnTo>
                  <a:lnTo>
                    <a:pt x="4015643" y="1293797"/>
                  </a:lnTo>
                  <a:lnTo>
                    <a:pt x="4022308" y="1326165"/>
                  </a:lnTo>
                  <a:lnTo>
                    <a:pt x="4045162" y="1350918"/>
                  </a:lnTo>
                  <a:lnTo>
                    <a:pt x="4038497" y="1329974"/>
                  </a:lnTo>
                  <a:lnTo>
                    <a:pt x="4064207" y="1319501"/>
                  </a:lnTo>
                  <a:lnTo>
                    <a:pt x="4084204" y="1344254"/>
                  </a:lnTo>
                  <a:lnTo>
                    <a:pt x="4068016" y="1305221"/>
                  </a:lnTo>
                  <a:lnTo>
                    <a:pt x="4054685" y="1308077"/>
                  </a:lnTo>
                  <a:close/>
                  <a:moveTo>
                    <a:pt x="3142428" y="109482"/>
                  </a:moveTo>
                  <a:lnTo>
                    <a:pt x="3122431" y="99010"/>
                  </a:lnTo>
                  <a:lnTo>
                    <a:pt x="3086245" y="99010"/>
                  </a:lnTo>
                  <a:lnTo>
                    <a:pt x="3066248" y="80922"/>
                  </a:lnTo>
                  <a:lnTo>
                    <a:pt x="3043394" y="84730"/>
                  </a:lnTo>
                  <a:lnTo>
                    <a:pt x="3016731" y="84730"/>
                  </a:lnTo>
                  <a:lnTo>
                    <a:pt x="3036728" y="99010"/>
                  </a:lnTo>
                  <a:lnTo>
                    <a:pt x="3066248" y="105674"/>
                  </a:lnTo>
                  <a:lnTo>
                    <a:pt x="3095768" y="113291"/>
                  </a:lnTo>
                  <a:lnTo>
                    <a:pt x="3121479" y="113291"/>
                  </a:lnTo>
                  <a:lnTo>
                    <a:pt x="3142428" y="109482"/>
                  </a:lnTo>
                  <a:close/>
                  <a:moveTo>
                    <a:pt x="2946264" y="162796"/>
                  </a:moveTo>
                  <a:lnTo>
                    <a:pt x="2985307" y="155179"/>
                  </a:lnTo>
                  <a:lnTo>
                    <a:pt x="3044347" y="165652"/>
                  </a:lnTo>
                  <a:lnTo>
                    <a:pt x="3014826" y="140899"/>
                  </a:lnTo>
                  <a:lnTo>
                    <a:pt x="2982450" y="140899"/>
                  </a:lnTo>
                  <a:lnTo>
                    <a:pt x="2962453" y="144707"/>
                  </a:lnTo>
                  <a:lnTo>
                    <a:pt x="2946264" y="162796"/>
                  </a:lnTo>
                  <a:close/>
                  <a:moveTo>
                    <a:pt x="2950074" y="91394"/>
                  </a:moveTo>
                  <a:lnTo>
                    <a:pt x="2979593" y="95202"/>
                  </a:lnTo>
                  <a:lnTo>
                    <a:pt x="2960548" y="77114"/>
                  </a:lnTo>
                  <a:lnTo>
                    <a:pt x="2928172" y="70450"/>
                  </a:lnTo>
                  <a:lnTo>
                    <a:pt x="2948169" y="91394"/>
                  </a:lnTo>
                  <a:lnTo>
                    <a:pt x="2950074" y="91394"/>
                  </a:lnTo>
                  <a:close/>
                  <a:moveTo>
                    <a:pt x="2916745" y="123763"/>
                  </a:moveTo>
                  <a:lnTo>
                    <a:pt x="2942456" y="141851"/>
                  </a:lnTo>
                  <a:lnTo>
                    <a:pt x="2926267" y="120907"/>
                  </a:lnTo>
                  <a:lnTo>
                    <a:pt x="2916745" y="123763"/>
                  </a:lnTo>
                  <a:close/>
                  <a:moveTo>
                    <a:pt x="2861514" y="117099"/>
                  </a:moveTo>
                  <a:lnTo>
                    <a:pt x="2932933" y="99010"/>
                  </a:lnTo>
                  <a:lnTo>
                    <a:pt x="2896748" y="80922"/>
                  </a:lnTo>
                  <a:lnTo>
                    <a:pt x="2853896" y="56169"/>
                  </a:lnTo>
                  <a:lnTo>
                    <a:pt x="2824376" y="62833"/>
                  </a:lnTo>
                  <a:lnTo>
                    <a:pt x="2801523" y="56169"/>
                  </a:lnTo>
                  <a:lnTo>
                    <a:pt x="2769146" y="56169"/>
                  </a:lnTo>
                  <a:lnTo>
                    <a:pt x="2772002" y="77114"/>
                  </a:lnTo>
                  <a:lnTo>
                    <a:pt x="2792000" y="87586"/>
                  </a:lnTo>
                  <a:lnTo>
                    <a:pt x="2814854" y="98058"/>
                  </a:lnTo>
                  <a:lnTo>
                    <a:pt x="2834851" y="108530"/>
                  </a:lnTo>
                  <a:lnTo>
                    <a:pt x="2854848" y="112339"/>
                  </a:lnTo>
                  <a:lnTo>
                    <a:pt x="2861514" y="117099"/>
                  </a:lnTo>
                  <a:close/>
                  <a:moveTo>
                    <a:pt x="2752957" y="78066"/>
                  </a:moveTo>
                  <a:lnTo>
                    <a:pt x="2723438" y="67594"/>
                  </a:lnTo>
                  <a:lnTo>
                    <a:pt x="2752957" y="78066"/>
                  </a:lnTo>
                  <a:close/>
                  <a:moveTo>
                    <a:pt x="2151135" y="123763"/>
                  </a:moveTo>
                  <a:lnTo>
                    <a:pt x="2177798" y="131379"/>
                  </a:lnTo>
                  <a:lnTo>
                    <a:pt x="2197795" y="124715"/>
                  </a:lnTo>
                  <a:lnTo>
                    <a:pt x="2174941" y="114243"/>
                  </a:lnTo>
                  <a:lnTo>
                    <a:pt x="2151135" y="123763"/>
                  </a:lnTo>
                  <a:close/>
                  <a:moveTo>
                    <a:pt x="1317915" y="191356"/>
                  </a:moveTo>
                  <a:lnTo>
                    <a:pt x="1288396" y="198020"/>
                  </a:lnTo>
                  <a:lnTo>
                    <a:pt x="1311250" y="205637"/>
                  </a:lnTo>
                  <a:lnTo>
                    <a:pt x="1317915" y="191356"/>
                  </a:lnTo>
                  <a:close/>
                  <a:moveTo>
                    <a:pt x="1095089" y="170412"/>
                  </a:moveTo>
                  <a:lnTo>
                    <a:pt x="1075091" y="152323"/>
                  </a:lnTo>
                  <a:lnTo>
                    <a:pt x="1095089" y="170412"/>
                  </a:lnTo>
                  <a:close/>
                  <a:moveTo>
                    <a:pt x="827506" y="279894"/>
                  </a:moveTo>
                  <a:lnTo>
                    <a:pt x="859883" y="304647"/>
                  </a:lnTo>
                  <a:lnTo>
                    <a:pt x="882737" y="304647"/>
                  </a:lnTo>
                  <a:lnTo>
                    <a:pt x="859883" y="283702"/>
                  </a:lnTo>
                  <a:lnTo>
                    <a:pt x="839886" y="279894"/>
                  </a:lnTo>
                  <a:lnTo>
                    <a:pt x="827506" y="279894"/>
                  </a:lnTo>
                  <a:close/>
                  <a:moveTo>
                    <a:pt x="637056" y="177076"/>
                  </a:moveTo>
                  <a:lnTo>
                    <a:pt x="614202" y="180884"/>
                  </a:lnTo>
                  <a:lnTo>
                    <a:pt x="637056" y="184692"/>
                  </a:lnTo>
                  <a:lnTo>
                    <a:pt x="617059" y="202781"/>
                  </a:lnTo>
                  <a:lnTo>
                    <a:pt x="626581" y="227533"/>
                  </a:lnTo>
                  <a:lnTo>
                    <a:pt x="649435" y="227533"/>
                  </a:lnTo>
                  <a:lnTo>
                    <a:pt x="672289" y="234197"/>
                  </a:lnTo>
                  <a:lnTo>
                    <a:pt x="681812" y="255142"/>
                  </a:lnTo>
                  <a:lnTo>
                    <a:pt x="701809" y="261806"/>
                  </a:lnTo>
                  <a:lnTo>
                    <a:pt x="724663" y="265614"/>
                  </a:lnTo>
                  <a:lnTo>
                    <a:pt x="786559" y="261806"/>
                  </a:lnTo>
                  <a:lnTo>
                    <a:pt x="740851" y="247526"/>
                  </a:lnTo>
                  <a:lnTo>
                    <a:pt x="717997" y="222773"/>
                  </a:lnTo>
                  <a:lnTo>
                    <a:pt x="704666" y="201828"/>
                  </a:lnTo>
                  <a:lnTo>
                    <a:pt x="717997" y="173268"/>
                  </a:lnTo>
                  <a:lnTo>
                    <a:pt x="720854" y="152323"/>
                  </a:lnTo>
                  <a:lnTo>
                    <a:pt x="740851" y="152323"/>
                  </a:lnTo>
                  <a:lnTo>
                    <a:pt x="760848" y="131379"/>
                  </a:lnTo>
                  <a:lnTo>
                    <a:pt x="767514" y="106626"/>
                  </a:lnTo>
                  <a:lnTo>
                    <a:pt x="794177" y="110434"/>
                  </a:lnTo>
                  <a:lnTo>
                    <a:pt x="819888" y="89490"/>
                  </a:lnTo>
                  <a:lnTo>
                    <a:pt x="852265" y="85682"/>
                  </a:lnTo>
                  <a:lnTo>
                    <a:pt x="881784" y="78066"/>
                  </a:lnTo>
                  <a:lnTo>
                    <a:pt x="911304" y="74258"/>
                  </a:lnTo>
                  <a:lnTo>
                    <a:pt x="937967" y="66641"/>
                  </a:lnTo>
                  <a:lnTo>
                    <a:pt x="960821" y="59977"/>
                  </a:lnTo>
                  <a:lnTo>
                    <a:pt x="970343" y="35225"/>
                  </a:lnTo>
                  <a:lnTo>
                    <a:pt x="934158" y="28561"/>
                  </a:lnTo>
                  <a:lnTo>
                    <a:pt x="911304" y="32369"/>
                  </a:lnTo>
                  <a:lnTo>
                    <a:pt x="875118" y="46649"/>
                  </a:lnTo>
                  <a:lnTo>
                    <a:pt x="852265" y="57121"/>
                  </a:lnTo>
                  <a:lnTo>
                    <a:pt x="809413" y="57121"/>
                  </a:lnTo>
                  <a:lnTo>
                    <a:pt x="789416" y="53313"/>
                  </a:lnTo>
                  <a:lnTo>
                    <a:pt x="766562" y="57121"/>
                  </a:lnTo>
                  <a:lnTo>
                    <a:pt x="737042" y="71402"/>
                  </a:lnTo>
                  <a:lnTo>
                    <a:pt x="704666" y="85682"/>
                  </a:lnTo>
                  <a:lnTo>
                    <a:pt x="675146" y="92346"/>
                  </a:lnTo>
                  <a:lnTo>
                    <a:pt x="704666" y="102818"/>
                  </a:lnTo>
                  <a:lnTo>
                    <a:pt x="678955" y="109482"/>
                  </a:lnTo>
                  <a:lnTo>
                    <a:pt x="658958" y="130427"/>
                  </a:lnTo>
                  <a:lnTo>
                    <a:pt x="645626" y="155179"/>
                  </a:lnTo>
                  <a:lnTo>
                    <a:pt x="668480" y="144707"/>
                  </a:lnTo>
                  <a:lnTo>
                    <a:pt x="642769" y="162796"/>
                  </a:lnTo>
                  <a:lnTo>
                    <a:pt x="637056" y="177076"/>
                  </a:lnTo>
                  <a:close/>
                  <a:moveTo>
                    <a:pt x="4728879" y="456970"/>
                  </a:moveTo>
                  <a:lnTo>
                    <a:pt x="4706025" y="442690"/>
                  </a:lnTo>
                  <a:lnTo>
                    <a:pt x="4669839" y="428410"/>
                  </a:lnTo>
                  <a:lnTo>
                    <a:pt x="4646984" y="428410"/>
                  </a:lnTo>
                  <a:lnTo>
                    <a:pt x="4581280" y="414129"/>
                  </a:lnTo>
                  <a:lnTo>
                    <a:pt x="4558426" y="403657"/>
                  </a:lnTo>
                  <a:lnTo>
                    <a:pt x="4538429" y="403657"/>
                  </a:lnTo>
                  <a:lnTo>
                    <a:pt x="4567948" y="424601"/>
                  </a:lnTo>
                  <a:lnTo>
                    <a:pt x="4597468" y="437930"/>
                  </a:lnTo>
                  <a:lnTo>
                    <a:pt x="4567948" y="441738"/>
                  </a:lnTo>
                  <a:lnTo>
                    <a:pt x="4525097" y="402705"/>
                  </a:lnTo>
                  <a:lnTo>
                    <a:pt x="4473675" y="381760"/>
                  </a:lnTo>
                  <a:lnTo>
                    <a:pt x="4427967" y="367480"/>
                  </a:lnTo>
                  <a:lnTo>
                    <a:pt x="4398447" y="360816"/>
                  </a:lnTo>
                  <a:lnTo>
                    <a:pt x="4359405" y="354152"/>
                  </a:lnTo>
                  <a:lnTo>
                    <a:pt x="4309889" y="343680"/>
                  </a:lnTo>
                  <a:lnTo>
                    <a:pt x="4260371" y="329399"/>
                  </a:lnTo>
                  <a:lnTo>
                    <a:pt x="4217519" y="318927"/>
                  </a:lnTo>
                  <a:lnTo>
                    <a:pt x="4185143" y="312263"/>
                  </a:lnTo>
                  <a:lnTo>
                    <a:pt x="4155623" y="304647"/>
                  </a:lnTo>
                  <a:lnTo>
                    <a:pt x="4132769" y="300839"/>
                  </a:lnTo>
                  <a:lnTo>
                    <a:pt x="4025165" y="300839"/>
                  </a:lnTo>
                  <a:lnTo>
                    <a:pt x="3992788" y="293223"/>
                  </a:lnTo>
                  <a:lnTo>
                    <a:pt x="3953746" y="286558"/>
                  </a:lnTo>
                  <a:lnTo>
                    <a:pt x="3963269" y="307503"/>
                  </a:lnTo>
                  <a:lnTo>
                    <a:pt x="3983266" y="315119"/>
                  </a:lnTo>
                  <a:lnTo>
                    <a:pt x="4003263" y="318927"/>
                  </a:lnTo>
                  <a:lnTo>
                    <a:pt x="4026117" y="333207"/>
                  </a:lnTo>
                  <a:lnTo>
                    <a:pt x="3993740" y="343680"/>
                  </a:lnTo>
                  <a:lnTo>
                    <a:pt x="3970886" y="325591"/>
                  </a:lnTo>
                  <a:lnTo>
                    <a:pt x="3931844" y="325591"/>
                  </a:lnTo>
                  <a:lnTo>
                    <a:pt x="3902325" y="304647"/>
                  </a:lnTo>
                  <a:lnTo>
                    <a:pt x="3856616" y="312263"/>
                  </a:lnTo>
                  <a:lnTo>
                    <a:pt x="3801386" y="308455"/>
                  </a:lnTo>
                  <a:lnTo>
                    <a:pt x="3729015" y="301791"/>
                  </a:lnTo>
                  <a:lnTo>
                    <a:pt x="3751868" y="337015"/>
                  </a:lnTo>
                  <a:lnTo>
                    <a:pt x="3731871" y="322735"/>
                  </a:lnTo>
                  <a:lnTo>
                    <a:pt x="3709017" y="308455"/>
                  </a:lnTo>
                  <a:lnTo>
                    <a:pt x="3669975" y="301791"/>
                  </a:lnTo>
                  <a:lnTo>
                    <a:pt x="3643313" y="280846"/>
                  </a:lnTo>
                  <a:lnTo>
                    <a:pt x="3608079" y="262758"/>
                  </a:lnTo>
                  <a:lnTo>
                    <a:pt x="3585224" y="258950"/>
                  </a:lnTo>
                  <a:lnTo>
                    <a:pt x="3565227" y="255142"/>
                  </a:lnTo>
                  <a:lnTo>
                    <a:pt x="3538565" y="251334"/>
                  </a:lnTo>
                  <a:lnTo>
                    <a:pt x="3495714" y="243717"/>
                  </a:lnTo>
                  <a:lnTo>
                    <a:pt x="3456671" y="247526"/>
                  </a:lnTo>
                  <a:lnTo>
                    <a:pt x="3420486" y="261806"/>
                  </a:lnTo>
                  <a:lnTo>
                    <a:pt x="3390966" y="257998"/>
                  </a:lnTo>
                  <a:lnTo>
                    <a:pt x="3368112" y="243717"/>
                  </a:lnTo>
                  <a:lnTo>
                    <a:pt x="3338592" y="237053"/>
                  </a:lnTo>
                  <a:lnTo>
                    <a:pt x="3306216" y="229437"/>
                  </a:lnTo>
                  <a:lnTo>
                    <a:pt x="3270030" y="225629"/>
                  </a:lnTo>
                  <a:lnTo>
                    <a:pt x="3290027" y="218965"/>
                  </a:lnTo>
                  <a:lnTo>
                    <a:pt x="3270030" y="204685"/>
                  </a:lnTo>
                  <a:lnTo>
                    <a:pt x="3243367" y="200876"/>
                  </a:lnTo>
                  <a:lnTo>
                    <a:pt x="3220513" y="197068"/>
                  </a:lnTo>
                  <a:lnTo>
                    <a:pt x="3200515" y="197068"/>
                  </a:lnTo>
                  <a:lnTo>
                    <a:pt x="3190993" y="218013"/>
                  </a:lnTo>
                  <a:lnTo>
                    <a:pt x="3170996" y="221821"/>
                  </a:lnTo>
                  <a:lnTo>
                    <a:pt x="3118622" y="203733"/>
                  </a:lnTo>
                  <a:lnTo>
                    <a:pt x="3150998" y="196116"/>
                  </a:lnTo>
                  <a:lnTo>
                    <a:pt x="3183375" y="214205"/>
                  </a:lnTo>
                  <a:lnTo>
                    <a:pt x="3153855" y="185644"/>
                  </a:lnTo>
                  <a:lnTo>
                    <a:pt x="3091959" y="189452"/>
                  </a:lnTo>
                  <a:lnTo>
                    <a:pt x="3026254" y="185644"/>
                  </a:lnTo>
                  <a:lnTo>
                    <a:pt x="3000543" y="175172"/>
                  </a:lnTo>
                  <a:lnTo>
                    <a:pt x="2976736" y="193260"/>
                  </a:lnTo>
                  <a:lnTo>
                    <a:pt x="3006257" y="207541"/>
                  </a:lnTo>
                  <a:lnTo>
                    <a:pt x="3038633" y="232293"/>
                  </a:lnTo>
                  <a:lnTo>
                    <a:pt x="3011970" y="232293"/>
                  </a:lnTo>
                  <a:lnTo>
                    <a:pt x="2989116" y="221821"/>
                  </a:lnTo>
                  <a:lnTo>
                    <a:pt x="2991973" y="242765"/>
                  </a:lnTo>
                  <a:lnTo>
                    <a:pt x="2962453" y="238957"/>
                  </a:lnTo>
                  <a:lnTo>
                    <a:pt x="2935790" y="231341"/>
                  </a:lnTo>
                  <a:lnTo>
                    <a:pt x="2912936" y="224677"/>
                  </a:lnTo>
                  <a:lnTo>
                    <a:pt x="2892938" y="231341"/>
                  </a:lnTo>
                  <a:lnTo>
                    <a:pt x="2854848" y="231341"/>
                  </a:lnTo>
                  <a:lnTo>
                    <a:pt x="2828186" y="218013"/>
                  </a:lnTo>
                  <a:lnTo>
                    <a:pt x="2825329" y="238957"/>
                  </a:lnTo>
                  <a:lnTo>
                    <a:pt x="2825329" y="259902"/>
                  </a:lnTo>
                  <a:lnTo>
                    <a:pt x="2753910" y="235149"/>
                  </a:lnTo>
                  <a:lnTo>
                    <a:pt x="2731056" y="217061"/>
                  </a:lnTo>
                  <a:lnTo>
                    <a:pt x="2698679" y="213253"/>
                  </a:lnTo>
                  <a:lnTo>
                    <a:pt x="2718677" y="206589"/>
                  </a:lnTo>
                  <a:lnTo>
                    <a:pt x="2682491" y="192308"/>
                  </a:lnTo>
                  <a:lnTo>
                    <a:pt x="2662494" y="178028"/>
                  </a:lnTo>
                  <a:lnTo>
                    <a:pt x="2642497" y="159940"/>
                  </a:lnTo>
                  <a:lnTo>
                    <a:pt x="2622499" y="152323"/>
                  </a:lnTo>
                  <a:lnTo>
                    <a:pt x="2599645" y="152323"/>
                  </a:lnTo>
                  <a:lnTo>
                    <a:pt x="2573934" y="156131"/>
                  </a:lnTo>
                  <a:lnTo>
                    <a:pt x="2544415" y="152323"/>
                  </a:lnTo>
                  <a:lnTo>
                    <a:pt x="2517751" y="141851"/>
                  </a:lnTo>
                  <a:lnTo>
                    <a:pt x="2497754" y="148515"/>
                  </a:lnTo>
                  <a:lnTo>
                    <a:pt x="2527274" y="177076"/>
                  </a:lnTo>
                  <a:lnTo>
                    <a:pt x="2500611" y="173268"/>
                  </a:lnTo>
                  <a:lnTo>
                    <a:pt x="2426336" y="173268"/>
                  </a:lnTo>
                  <a:lnTo>
                    <a:pt x="2393959" y="165652"/>
                  </a:lnTo>
                  <a:lnTo>
                    <a:pt x="2373962" y="161844"/>
                  </a:lnTo>
                  <a:lnTo>
                    <a:pt x="2314922" y="147563"/>
                  </a:lnTo>
                  <a:lnTo>
                    <a:pt x="2272071" y="143755"/>
                  </a:lnTo>
                  <a:lnTo>
                    <a:pt x="2242551" y="147563"/>
                  </a:lnTo>
                  <a:lnTo>
                    <a:pt x="2213031" y="133283"/>
                  </a:lnTo>
                  <a:lnTo>
                    <a:pt x="2180655" y="143755"/>
                  </a:lnTo>
                  <a:lnTo>
                    <a:pt x="2151135" y="133283"/>
                  </a:lnTo>
                  <a:lnTo>
                    <a:pt x="2121615" y="140899"/>
                  </a:lnTo>
                  <a:lnTo>
                    <a:pt x="2151135" y="144707"/>
                  </a:lnTo>
                  <a:lnTo>
                    <a:pt x="2125424" y="155179"/>
                  </a:lnTo>
                  <a:lnTo>
                    <a:pt x="2075907" y="161844"/>
                  </a:lnTo>
                  <a:lnTo>
                    <a:pt x="2055910" y="165652"/>
                  </a:lnTo>
                  <a:lnTo>
                    <a:pt x="2035913" y="176124"/>
                  </a:lnTo>
                  <a:lnTo>
                    <a:pt x="2049244" y="155179"/>
                  </a:lnTo>
                  <a:lnTo>
                    <a:pt x="2088286" y="144707"/>
                  </a:lnTo>
                  <a:lnTo>
                    <a:pt x="2111141" y="123763"/>
                  </a:lnTo>
                  <a:lnTo>
                    <a:pt x="2133994" y="105674"/>
                  </a:lnTo>
                  <a:lnTo>
                    <a:pt x="2156849" y="101866"/>
                  </a:lnTo>
                  <a:lnTo>
                    <a:pt x="2166371" y="80922"/>
                  </a:lnTo>
                  <a:lnTo>
                    <a:pt x="2133994" y="70450"/>
                  </a:lnTo>
                  <a:lnTo>
                    <a:pt x="2133994" y="49505"/>
                  </a:lnTo>
                  <a:lnTo>
                    <a:pt x="2113997" y="53313"/>
                  </a:lnTo>
                  <a:lnTo>
                    <a:pt x="2081620" y="39033"/>
                  </a:lnTo>
                  <a:lnTo>
                    <a:pt x="2045435" y="36177"/>
                  </a:lnTo>
                  <a:lnTo>
                    <a:pt x="1970207" y="32369"/>
                  </a:lnTo>
                  <a:lnTo>
                    <a:pt x="1934022" y="42841"/>
                  </a:lnTo>
                  <a:lnTo>
                    <a:pt x="1927356" y="21896"/>
                  </a:lnTo>
                  <a:lnTo>
                    <a:pt x="1894980" y="25705"/>
                  </a:lnTo>
                  <a:lnTo>
                    <a:pt x="1855937" y="21896"/>
                  </a:lnTo>
                  <a:lnTo>
                    <a:pt x="1878791" y="18088"/>
                  </a:lnTo>
                  <a:lnTo>
                    <a:pt x="1846414" y="3808"/>
                  </a:lnTo>
                  <a:lnTo>
                    <a:pt x="1823561" y="0"/>
                  </a:lnTo>
                  <a:lnTo>
                    <a:pt x="1803563" y="7616"/>
                  </a:lnTo>
                  <a:lnTo>
                    <a:pt x="1783566" y="14280"/>
                  </a:lnTo>
                  <a:lnTo>
                    <a:pt x="1810229" y="39033"/>
                  </a:lnTo>
                  <a:lnTo>
                    <a:pt x="1744524" y="39033"/>
                  </a:lnTo>
                  <a:lnTo>
                    <a:pt x="1774044" y="49505"/>
                  </a:lnTo>
                  <a:lnTo>
                    <a:pt x="1744524" y="56169"/>
                  </a:lnTo>
                  <a:lnTo>
                    <a:pt x="1721670" y="62833"/>
                  </a:lnTo>
                  <a:lnTo>
                    <a:pt x="1701673" y="66641"/>
                  </a:lnTo>
                  <a:lnTo>
                    <a:pt x="1658821" y="48553"/>
                  </a:lnTo>
                  <a:lnTo>
                    <a:pt x="1635967" y="55217"/>
                  </a:lnTo>
                  <a:lnTo>
                    <a:pt x="1603590" y="65689"/>
                  </a:lnTo>
                  <a:lnTo>
                    <a:pt x="1580737" y="65689"/>
                  </a:lnTo>
                  <a:lnTo>
                    <a:pt x="1557882" y="72354"/>
                  </a:lnTo>
                  <a:lnTo>
                    <a:pt x="1531220" y="76162"/>
                  </a:lnTo>
                  <a:lnTo>
                    <a:pt x="1501700" y="97106"/>
                  </a:lnTo>
                  <a:lnTo>
                    <a:pt x="1481702" y="103770"/>
                  </a:lnTo>
                  <a:lnTo>
                    <a:pt x="1501700" y="121859"/>
                  </a:lnTo>
                  <a:lnTo>
                    <a:pt x="1481702" y="142803"/>
                  </a:lnTo>
                  <a:lnTo>
                    <a:pt x="1426472" y="142803"/>
                  </a:lnTo>
                  <a:lnTo>
                    <a:pt x="1403618" y="138995"/>
                  </a:lnTo>
                  <a:lnTo>
                    <a:pt x="1364576" y="142803"/>
                  </a:lnTo>
                  <a:lnTo>
                    <a:pt x="1364576" y="163748"/>
                  </a:lnTo>
                  <a:lnTo>
                    <a:pt x="1384573" y="184692"/>
                  </a:lnTo>
                  <a:lnTo>
                    <a:pt x="1404570" y="191356"/>
                  </a:lnTo>
                  <a:lnTo>
                    <a:pt x="1427424" y="195164"/>
                  </a:lnTo>
                  <a:lnTo>
                    <a:pt x="1450278" y="202781"/>
                  </a:lnTo>
                  <a:lnTo>
                    <a:pt x="1430281" y="219917"/>
                  </a:lnTo>
                  <a:lnTo>
                    <a:pt x="1410284" y="209445"/>
                  </a:lnTo>
                  <a:lnTo>
                    <a:pt x="1390286" y="202781"/>
                  </a:lnTo>
                  <a:lnTo>
                    <a:pt x="1367432" y="195164"/>
                  </a:lnTo>
                  <a:lnTo>
                    <a:pt x="1344579" y="191356"/>
                  </a:lnTo>
                  <a:lnTo>
                    <a:pt x="1321724" y="191356"/>
                  </a:lnTo>
                  <a:lnTo>
                    <a:pt x="1331247" y="212301"/>
                  </a:lnTo>
                  <a:lnTo>
                    <a:pt x="1311250" y="212301"/>
                  </a:lnTo>
                  <a:lnTo>
                    <a:pt x="1291252" y="201828"/>
                  </a:lnTo>
                  <a:lnTo>
                    <a:pt x="1284586" y="222773"/>
                  </a:lnTo>
                  <a:lnTo>
                    <a:pt x="1320772" y="230389"/>
                  </a:lnTo>
                  <a:lnTo>
                    <a:pt x="1343626" y="234197"/>
                  </a:lnTo>
                  <a:lnTo>
                    <a:pt x="1304584" y="240861"/>
                  </a:lnTo>
                  <a:lnTo>
                    <a:pt x="1281730" y="237053"/>
                  </a:lnTo>
                  <a:lnTo>
                    <a:pt x="1261733" y="218965"/>
                  </a:lnTo>
                  <a:lnTo>
                    <a:pt x="1258876" y="194212"/>
                  </a:lnTo>
                  <a:lnTo>
                    <a:pt x="1236022" y="173268"/>
                  </a:lnTo>
                  <a:lnTo>
                    <a:pt x="1233165" y="198020"/>
                  </a:lnTo>
                  <a:lnTo>
                    <a:pt x="1213167" y="204685"/>
                  </a:lnTo>
                  <a:lnTo>
                    <a:pt x="1203645" y="229437"/>
                  </a:lnTo>
                  <a:lnTo>
                    <a:pt x="1245544" y="257998"/>
                  </a:lnTo>
                  <a:lnTo>
                    <a:pt x="1255067" y="278942"/>
                  </a:lnTo>
                  <a:lnTo>
                    <a:pt x="1255067" y="303695"/>
                  </a:lnTo>
                  <a:lnTo>
                    <a:pt x="1275064" y="307503"/>
                  </a:lnTo>
                  <a:lnTo>
                    <a:pt x="1307441" y="328447"/>
                  </a:lnTo>
                  <a:lnTo>
                    <a:pt x="1330295" y="320831"/>
                  </a:lnTo>
                  <a:lnTo>
                    <a:pt x="1350292" y="320831"/>
                  </a:lnTo>
                  <a:lnTo>
                    <a:pt x="1370289" y="331303"/>
                  </a:lnTo>
                  <a:lnTo>
                    <a:pt x="1406475" y="341776"/>
                  </a:lnTo>
                  <a:lnTo>
                    <a:pt x="1409332" y="362720"/>
                  </a:lnTo>
                  <a:lnTo>
                    <a:pt x="1418854" y="383665"/>
                  </a:lnTo>
                  <a:lnTo>
                    <a:pt x="1445517" y="383665"/>
                  </a:lnTo>
                  <a:lnTo>
                    <a:pt x="1415997" y="390329"/>
                  </a:lnTo>
                  <a:lnTo>
                    <a:pt x="1393143" y="358912"/>
                  </a:lnTo>
                  <a:lnTo>
                    <a:pt x="1373146" y="344632"/>
                  </a:lnTo>
                  <a:lnTo>
                    <a:pt x="1346483" y="326543"/>
                  </a:lnTo>
                  <a:lnTo>
                    <a:pt x="1323629" y="333207"/>
                  </a:lnTo>
                  <a:lnTo>
                    <a:pt x="1300775" y="343680"/>
                  </a:lnTo>
                  <a:lnTo>
                    <a:pt x="1323629" y="368432"/>
                  </a:lnTo>
                  <a:lnTo>
                    <a:pt x="1316963" y="389377"/>
                  </a:lnTo>
                  <a:lnTo>
                    <a:pt x="1310297" y="414129"/>
                  </a:lnTo>
                  <a:lnTo>
                    <a:pt x="1287444" y="424601"/>
                  </a:lnTo>
                  <a:lnTo>
                    <a:pt x="1264589" y="438882"/>
                  </a:lnTo>
                  <a:lnTo>
                    <a:pt x="1241735" y="435074"/>
                  </a:lnTo>
                  <a:lnTo>
                    <a:pt x="1209359" y="431266"/>
                  </a:lnTo>
                  <a:lnTo>
                    <a:pt x="1189361" y="423649"/>
                  </a:lnTo>
                  <a:lnTo>
                    <a:pt x="1212215" y="416985"/>
                  </a:lnTo>
                  <a:lnTo>
                    <a:pt x="1235070" y="409369"/>
                  </a:lnTo>
                  <a:lnTo>
                    <a:pt x="1257923" y="413177"/>
                  </a:lnTo>
                  <a:lnTo>
                    <a:pt x="1267446" y="392233"/>
                  </a:lnTo>
                  <a:lnTo>
                    <a:pt x="1280778" y="367480"/>
                  </a:lnTo>
                  <a:lnTo>
                    <a:pt x="1277921" y="346536"/>
                  </a:lnTo>
                  <a:lnTo>
                    <a:pt x="1257923" y="342728"/>
                  </a:lnTo>
                  <a:lnTo>
                    <a:pt x="1232212" y="328447"/>
                  </a:lnTo>
                  <a:lnTo>
                    <a:pt x="1232212" y="303695"/>
                  </a:lnTo>
                  <a:lnTo>
                    <a:pt x="1212215" y="278942"/>
                  </a:lnTo>
                  <a:lnTo>
                    <a:pt x="1205550" y="254190"/>
                  </a:lnTo>
                  <a:lnTo>
                    <a:pt x="1169364" y="233245"/>
                  </a:lnTo>
                  <a:lnTo>
                    <a:pt x="1182696" y="212301"/>
                  </a:lnTo>
                  <a:lnTo>
                    <a:pt x="1166508" y="183740"/>
                  </a:lnTo>
                  <a:lnTo>
                    <a:pt x="1143653" y="179932"/>
                  </a:lnTo>
                  <a:lnTo>
                    <a:pt x="1072234" y="173268"/>
                  </a:lnTo>
                  <a:lnTo>
                    <a:pt x="1075091" y="201828"/>
                  </a:lnTo>
                  <a:lnTo>
                    <a:pt x="1038906" y="233245"/>
                  </a:lnTo>
                  <a:lnTo>
                    <a:pt x="1052237" y="254190"/>
                  </a:lnTo>
                  <a:lnTo>
                    <a:pt x="1068426" y="282750"/>
                  </a:lnTo>
                  <a:lnTo>
                    <a:pt x="1077948" y="307503"/>
                  </a:lnTo>
                  <a:lnTo>
                    <a:pt x="1097945" y="303695"/>
                  </a:lnTo>
                  <a:lnTo>
                    <a:pt x="1121752" y="324639"/>
                  </a:lnTo>
                  <a:lnTo>
                    <a:pt x="1144606" y="324639"/>
                  </a:lnTo>
                  <a:lnTo>
                    <a:pt x="1140797" y="359864"/>
                  </a:lnTo>
                  <a:lnTo>
                    <a:pt x="1121752" y="353200"/>
                  </a:lnTo>
                  <a:lnTo>
                    <a:pt x="1098897" y="338920"/>
                  </a:lnTo>
                  <a:lnTo>
                    <a:pt x="1078900" y="331303"/>
                  </a:lnTo>
                  <a:lnTo>
                    <a:pt x="1033192" y="324639"/>
                  </a:lnTo>
                  <a:lnTo>
                    <a:pt x="1007481" y="315119"/>
                  </a:lnTo>
                  <a:lnTo>
                    <a:pt x="984627" y="307503"/>
                  </a:lnTo>
                  <a:lnTo>
                    <a:pt x="957964" y="300839"/>
                  </a:lnTo>
                  <a:lnTo>
                    <a:pt x="935111" y="304647"/>
                  </a:lnTo>
                  <a:lnTo>
                    <a:pt x="898925" y="300839"/>
                  </a:lnTo>
                  <a:lnTo>
                    <a:pt x="901782" y="321783"/>
                  </a:lnTo>
                  <a:lnTo>
                    <a:pt x="898925" y="346536"/>
                  </a:lnTo>
                  <a:lnTo>
                    <a:pt x="878928" y="353200"/>
                  </a:lnTo>
                  <a:lnTo>
                    <a:pt x="872262" y="332255"/>
                  </a:lnTo>
                  <a:lnTo>
                    <a:pt x="852265" y="332255"/>
                  </a:lnTo>
                  <a:lnTo>
                    <a:pt x="822745" y="350344"/>
                  </a:lnTo>
                  <a:lnTo>
                    <a:pt x="798938" y="343680"/>
                  </a:lnTo>
                  <a:lnTo>
                    <a:pt x="776085" y="347488"/>
                  </a:lnTo>
                  <a:lnTo>
                    <a:pt x="756087" y="357960"/>
                  </a:lnTo>
                  <a:lnTo>
                    <a:pt x="710379" y="364624"/>
                  </a:lnTo>
                  <a:lnTo>
                    <a:pt x="717045" y="329399"/>
                  </a:lnTo>
                  <a:lnTo>
                    <a:pt x="694191" y="336063"/>
                  </a:lnTo>
                  <a:lnTo>
                    <a:pt x="684668" y="357008"/>
                  </a:lnTo>
                  <a:lnTo>
                    <a:pt x="658958" y="349392"/>
                  </a:lnTo>
                  <a:lnTo>
                    <a:pt x="629438" y="353200"/>
                  </a:lnTo>
                  <a:lnTo>
                    <a:pt x="607536" y="372240"/>
                  </a:lnTo>
                  <a:lnTo>
                    <a:pt x="580873" y="376048"/>
                  </a:lnTo>
                  <a:lnTo>
                    <a:pt x="560876" y="390329"/>
                  </a:lnTo>
                  <a:lnTo>
                    <a:pt x="560876" y="415081"/>
                  </a:lnTo>
                  <a:lnTo>
                    <a:pt x="521833" y="418889"/>
                  </a:lnTo>
                  <a:lnTo>
                    <a:pt x="485648" y="408417"/>
                  </a:lnTo>
                  <a:lnTo>
                    <a:pt x="482791" y="386521"/>
                  </a:lnTo>
                  <a:lnTo>
                    <a:pt x="528499" y="378904"/>
                  </a:lnTo>
                  <a:lnTo>
                    <a:pt x="505645" y="357960"/>
                  </a:lnTo>
                  <a:lnTo>
                    <a:pt x="423752" y="347488"/>
                  </a:lnTo>
                  <a:lnTo>
                    <a:pt x="443749" y="354152"/>
                  </a:lnTo>
                  <a:lnTo>
                    <a:pt x="446605" y="378904"/>
                  </a:lnTo>
                  <a:lnTo>
                    <a:pt x="443749" y="410321"/>
                  </a:lnTo>
                  <a:lnTo>
                    <a:pt x="466603" y="414129"/>
                  </a:lnTo>
                  <a:lnTo>
                    <a:pt x="469460" y="438882"/>
                  </a:lnTo>
                  <a:lnTo>
                    <a:pt x="446605" y="456970"/>
                  </a:lnTo>
                  <a:lnTo>
                    <a:pt x="403754" y="428410"/>
                  </a:lnTo>
                  <a:lnTo>
                    <a:pt x="386614" y="450306"/>
                  </a:lnTo>
                  <a:lnTo>
                    <a:pt x="363760" y="460778"/>
                  </a:lnTo>
                  <a:lnTo>
                    <a:pt x="340906" y="471250"/>
                  </a:lnTo>
                  <a:lnTo>
                    <a:pt x="358046" y="492195"/>
                  </a:lnTo>
                  <a:lnTo>
                    <a:pt x="384709" y="520756"/>
                  </a:lnTo>
                  <a:lnTo>
                    <a:pt x="361855" y="513139"/>
                  </a:lnTo>
                  <a:lnTo>
                    <a:pt x="339001" y="513139"/>
                  </a:lnTo>
                  <a:lnTo>
                    <a:pt x="312338" y="506475"/>
                  </a:lnTo>
                  <a:lnTo>
                    <a:pt x="289484" y="488387"/>
                  </a:lnTo>
                  <a:lnTo>
                    <a:pt x="266630" y="496003"/>
                  </a:lnTo>
                  <a:lnTo>
                    <a:pt x="276153" y="520756"/>
                  </a:lnTo>
                  <a:lnTo>
                    <a:pt x="299006" y="524564"/>
                  </a:lnTo>
                  <a:lnTo>
                    <a:pt x="296150" y="545508"/>
                  </a:lnTo>
                  <a:lnTo>
                    <a:pt x="259964" y="535036"/>
                  </a:lnTo>
                  <a:lnTo>
                    <a:pt x="210447" y="524564"/>
                  </a:lnTo>
                  <a:lnTo>
                    <a:pt x="207591" y="493147"/>
                  </a:lnTo>
                  <a:lnTo>
                    <a:pt x="207591" y="471250"/>
                  </a:lnTo>
                  <a:lnTo>
                    <a:pt x="178071" y="446498"/>
                  </a:lnTo>
                  <a:lnTo>
                    <a:pt x="155217" y="438882"/>
                  </a:lnTo>
                  <a:lnTo>
                    <a:pt x="125697" y="417937"/>
                  </a:lnTo>
                  <a:lnTo>
                    <a:pt x="145694" y="414129"/>
                  </a:lnTo>
                  <a:lnTo>
                    <a:pt x="171405" y="421745"/>
                  </a:lnTo>
                  <a:lnTo>
                    <a:pt x="194259" y="425553"/>
                  </a:lnTo>
                  <a:lnTo>
                    <a:pt x="239967" y="438882"/>
                  </a:lnTo>
                  <a:lnTo>
                    <a:pt x="262821" y="442690"/>
                  </a:lnTo>
                  <a:lnTo>
                    <a:pt x="282819" y="450306"/>
                  </a:lnTo>
                  <a:lnTo>
                    <a:pt x="302816" y="454114"/>
                  </a:lnTo>
                  <a:lnTo>
                    <a:pt x="329479" y="450306"/>
                  </a:lnTo>
                  <a:lnTo>
                    <a:pt x="356142" y="442690"/>
                  </a:lnTo>
                  <a:lnTo>
                    <a:pt x="376139" y="432218"/>
                  </a:lnTo>
                  <a:lnTo>
                    <a:pt x="382805" y="407465"/>
                  </a:lnTo>
                  <a:lnTo>
                    <a:pt x="359951" y="382712"/>
                  </a:lnTo>
                  <a:lnTo>
                    <a:pt x="339954" y="372240"/>
                  </a:lnTo>
                  <a:lnTo>
                    <a:pt x="313290" y="364624"/>
                  </a:lnTo>
                  <a:lnTo>
                    <a:pt x="286627" y="354152"/>
                  </a:lnTo>
                  <a:lnTo>
                    <a:pt x="247585" y="339872"/>
                  </a:lnTo>
                  <a:lnTo>
                    <a:pt x="227588" y="329399"/>
                  </a:lnTo>
                  <a:lnTo>
                    <a:pt x="207591" y="325591"/>
                  </a:lnTo>
                  <a:lnTo>
                    <a:pt x="135220" y="325591"/>
                  </a:lnTo>
                  <a:lnTo>
                    <a:pt x="115222" y="317975"/>
                  </a:lnTo>
                  <a:lnTo>
                    <a:pt x="95225" y="307503"/>
                  </a:lnTo>
                  <a:lnTo>
                    <a:pt x="115222" y="303695"/>
                  </a:lnTo>
                  <a:lnTo>
                    <a:pt x="92368" y="289414"/>
                  </a:lnTo>
                  <a:lnTo>
                    <a:pt x="65705" y="299887"/>
                  </a:lnTo>
                  <a:lnTo>
                    <a:pt x="39995" y="306551"/>
                  </a:lnTo>
                  <a:lnTo>
                    <a:pt x="19997" y="327495"/>
                  </a:lnTo>
                  <a:lnTo>
                    <a:pt x="0" y="345584"/>
                  </a:lnTo>
                  <a:lnTo>
                    <a:pt x="6666" y="366528"/>
                  </a:lnTo>
                  <a:lnTo>
                    <a:pt x="49517" y="391281"/>
                  </a:lnTo>
                  <a:lnTo>
                    <a:pt x="26663" y="412225"/>
                  </a:lnTo>
                  <a:lnTo>
                    <a:pt x="45708" y="438882"/>
                  </a:lnTo>
                  <a:lnTo>
                    <a:pt x="64753" y="456970"/>
                  </a:lnTo>
                  <a:lnTo>
                    <a:pt x="51421" y="485531"/>
                  </a:lnTo>
                  <a:lnTo>
                    <a:pt x="71419" y="503619"/>
                  </a:lnTo>
                  <a:lnTo>
                    <a:pt x="80941" y="524564"/>
                  </a:lnTo>
                  <a:lnTo>
                    <a:pt x="78085" y="549316"/>
                  </a:lnTo>
                  <a:lnTo>
                    <a:pt x="114270" y="570261"/>
                  </a:lnTo>
                  <a:lnTo>
                    <a:pt x="123793" y="595013"/>
                  </a:lnTo>
                  <a:lnTo>
                    <a:pt x="97130" y="627382"/>
                  </a:lnTo>
                  <a:lnTo>
                    <a:pt x="61896" y="662607"/>
                  </a:lnTo>
                  <a:lnTo>
                    <a:pt x="29520" y="680695"/>
                  </a:lnTo>
                  <a:lnTo>
                    <a:pt x="49517" y="676887"/>
                  </a:lnTo>
                  <a:lnTo>
                    <a:pt x="65705" y="697831"/>
                  </a:lnTo>
                  <a:lnTo>
                    <a:pt x="95225" y="701640"/>
                  </a:lnTo>
                  <a:lnTo>
                    <a:pt x="72371" y="709256"/>
                  </a:lnTo>
                  <a:lnTo>
                    <a:pt x="46660" y="719728"/>
                  </a:lnTo>
                  <a:lnTo>
                    <a:pt x="33329" y="744481"/>
                  </a:lnTo>
                  <a:lnTo>
                    <a:pt x="23806" y="773041"/>
                  </a:lnTo>
                  <a:lnTo>
                    <a:pt x="33329" y="793986"/>
                  </a:lnTo>
                  <a:lnTo>
                    <a:pt x="30472" y="818738"/>
                  </a:lnTo>
                  <a:lnTo>
                    <a:pt x="50469" y="833019"/>
                  </a:lnTo>
                  <a:lnTo>
                    <a:pt x="53326" y="853963"/>
                  </a:lnTo>
                  <a:lnTo>
                    <a:pt x="62848" y="882524"/>
                  </a:lnTo>
                  <a:lnTo>
                    <a:pt x="85703" y="886332"/>
                  </a:lnTo>
                  <a:lnTo>
                    <a:pt x="105700" y="890140"/>
                  </a:lnTo>
                  <a:lnTo>
                    <a:pt x="125697" y="890140"/>
                  </a:lnTo>
                  <a:lnTo>
                    <a:pt x="152360" y="904420"/>
                  </a:lnTo>
                  <a:lnTo>
                    <a:pt x="159026" y="929173"/>
                  </a:lnTo>
                  <a:lnTo>
                    <a:pt x="175214" y="957733"/>
                  </a:lnTo>
                  <a:lnTo>
                    <a:pt x="191402" y="986294"/>
                  </a:lnTo>
                  <a:lnTo>
                    <a:pt x="211400" y="986294"/>
                  </a:lnTo>
                  <a:lnTo>
                    <a:pt x="220922" y="1007238"/>
                  </a:lnTo>
                  <a:lnTo>
                    <a:pt x="200925" y="1021519"/>
                  </a:lnTo>
                  <a:lnTo>
                    <a:pt x="180928" y="1013903"/>
                  </a:lnTo>
                  <a:lnTo>
                    <a:pt x="190450" y="1034847"/>
                  </a:lnTo>
                  <a:lnTo>
                    <a:pt x="197116" y="1055792"/>
                  </a:lnTo>
                  <a:lnTo>
                    <a:pt x="217113" y="1066264"/>
                  </a:lnTo>
                  <a:lnTo>
                    <a:pt x="237110" y="1055792"/>
                  </a:lnTo>
                  <a:lnTo>
                    <a:pt x="269487" y="1051983"/>
                  </a:lnTo>
                  <a:lnTo>
                    <a:pt x="289484" y="1070072"/>
                  </a:lnTo>
                  <a:lnTo>
                    <a:pt x="286627" y="1091016"/>
                  </a:lnTo>
                  <a:lnTo>
                    <a:pt x="306625" y="1101489"/>
                  </a:lnTo>
                  <a:lnTo>
                    <a:pt x="329479" y="1111961"/>
                  </a:lnTo>
                  <a:lnTo>
                    <a:pt x="336144" y="1140521"/>
                  </a:lnTo>
                  <a:lnTo>
                    <a:pt x="356142" y="1140521"/>
                  </a:lnTo>
                  <a:lnTo>
                    <a:pt x="392328" y="1144330"/>
                  </a:lnTo>
                  <a:lnTo>
                    <a:pt x="421847" y="1162418"/>
                  </a:lnTo>
                  <a:lnTo>
                    <a:pt x="441844" y="1162418"/>
                  </a:lnTo>
                  <a:lnTo>
                    <a:pt x="471364" y="1166226"/>
                  </a:lnTo>
                  <a:lnTo>
                    <a:pt x="498027" y="1180506"/>
                  </a:lnTo>
                  <a:lnTo>
                    <a:pt x="491361" y="1205259"/>
                  </a:lnTo>
                  <a:lnTo>
                    <a:pt x="494218" y="1226203"/>
                  </a:lnTo>
                  <a:lnTo>
                    <a:pt x="503740" y="1247148"/>
                  </a:lnTo>
                  <a:lnTo>
                    <a:pt x="483743" y="1257620"/>
                  </a:lnTo>
                  <a:lnTo>
                    <a:pt x="460889" y="1265236"/>
                  </a:lnTo>
                  <a:lnTo>
                    <a:pt x="447558" y="1293797"/>
                  </a:lnTo>
                  <a:lnTo>
                    <a:pt x="467555" y="1286181"/>
                  </a:lnTo>
                  <a:lnTo>
                    <a:pt x="470412" y="1307125"/>
                  </a:lnTo>
                  <a:lnTo>
                    <a:pt x="438035" y="1317597"/>
                  </a:lnTo>
                  <a:lnTo>
                    <a:pt x="464698" y="1338542"/>
                  </a:lnTo>
                  <a:lnTo>
                    <a:pt x="441844" y="1359486"/>
                  </a:lnTo>
                  <a:lnTo>
                    <a:pt x="421847" y="1373767"/>
                  </a:lnTo>
                  <a:lnTo>
                    <a:pt x="424704" y="1394711"/>
                  </a:lnTo>
                  <a:lnTo>
                    <a:pt x="451367" y="1405183"/>
                  </a:lnTo>
                  <a:lnTo>
                    <a:pt x="483743" y="1423272"/>
                  </a:lnTo>
                  <a:lnTo>
                    <a:pt x="503740" y="1444216"/>
                  </a:lnTo>
                  <a:lnTo>
                    <a:pt x="526595" y="1462305"/>
                  </a:lnTo>
                  <a:lnTo>
                    <a:pt x="546592" y="1455640"/>
                  </a:lnTo>
                  <a:lnTo>
                    <a:pt x="569446" y="1462305"/>
                  </a:lnTo>
                  <a:lnTo>
                    <a:pt x="612297" y="1472777"/>
                  </a:lnTo>
                  <a:lnTo>
                    <a:pt x="632294" y="1472777"/>
                  </a:lnTo>
                  <a:lnTo>
                    <a:pt x="664671" y="1493721"/>
                  </a:lnTo>
                  <a:lnTo>
                    <a:pt x="687525" y="1501337"/>
                  </a:lnTo>
                  <a:lnTo>
                    <a:pt x="714188" y="1493721"/>
                  </a:lnTo>
                  <a:lnTo>
                    <a:pt x="743708" y="1508002"/>
                  </a:lnTo>
                  <a:lnTo>
                    <a:pt x="757040" y="1528946"/>
                  </a:lnTo>
                  <a:lnTo>
                    <a:pt x="777037" y="1536562"/>
                  </a:lnTo>
                  <a:lnTo>
                    <a:pt x="803700" y="1554651"/>
                  </a:lnTo>
                  <a:lnTo>
                    <a:pt x="830363" y="1568931"/>
                  </a:lnTo>
                  <a:lnTo>
                    <a:pt x="846551" y="1536562"/>
                  </a:lnTo>
                  <a:lnTo>
                    <a:pt x="833220" y="1515618"/>
                  </a:lnTo>
                  <a:lnTo>
                    <a:pt x="814175" y="1503241"/>
                  </a:lnTo>
                  <a:lnTo>
                    <a:pt x="804652" y="1482297"/>
                  </a:lnTo>
                  <a:lnTo>
                    <a:pt x="801795" y="1457544"/>
                  </a:lnTo>
                  <a:lnTo>
                    <a:pt x="788464" y="1438504"/>
                  </a:lnTo>
                  <a:lnTo>
                    <a:pt x="765609" y="1420416"/>
                  </a:lnTo>
                  <a:lnTo>
                    <a:pt x="775132" y="1385191"/>
                  </a:lnTo>
                  <a:lnTo>
                    <a:pt x="777989" y="1364246"/>
                  </a:lnTo>
                  <a:lnTo>
                    <a:pt x="800843" y="1353774"/>
                  </a:lnTo>
                  <a:lnTo>
                    <a:pt x="820840" y="1349966"/>
                  </a:lnTo>
                  <a:lnTo>
                    <a:pt x="827506" y="1329022"/>
                  </a:lnTo>
                  <a:lnTo>
                    <a:pt x="807509" y="1322357"/>
                  </a:lnTo>
                  <a:lnTo>
                    <a:pt x="814175" y="1297605"/>
                  </a:lnTo>
                  <a:lnTo>
                    <a:pt x="784654" y="1262380"/>
                  </a:lnTo>
                  <a:lnTo>
                    <a:pt x="748469" y="1266188"/>
                  </a:lnTo>
                  <a:lnTo>
                    <a:pt x="745612" y="1245244"/>
                  </a:lnTo>
                  <a:lnTo>
                    <a:pt x="725615" y="1238580"/>
                  </a:lnTo>
                  <a:lnTo>
                    <a:pt x="728472" y="1206211"/>
                  </a:lnTo>
                  <a:lnTo>
                    <a:pt x="721806" y="1167178"/>
                  </a:lnTo>
                  <a:lnTo>
                    <a:pt x="731329" y="1142425"/>
                  </a:lnTo>
                  <a:lnTo>
                    <a:pt x="754183" y="1149090"/>
                  </a:lnTo>
                  <a:lnTo>
                    <a:pt x="777037" y="1163370"/>
                  </a:lnTo>
                  <a:lnTo>
                    <a:pt x="783702" y="1142425"/>
                  </a:lnTo>
                  <a:lnTo>
                    <a:pt x="793225" y="1113865"/>
                  </a:lnTo>
                  <a:lnTo>
                    <a:pt x="816079" y="1106249"/>
                  </a:lnTo>
                  <a:lnTo>
                    <a:pt x="818936" y="1085304"/>
                  </a:lnTo>
                  <a:lnTo>
                    <a:pt x="841790" y="1085304"/>
                  </a:lnTo>
                  <a:lnTo>
                    <a:pt x="864644" y="1091968"/>
                  </a:lnTo>
                  <a:lnTo>
                    <a:pt x="887498" y="1081496"/>
                  </a:lnTo>
                  <a:lnTo>
                    <a:pt x="926540" y="1091968"/>
                  </a:lnTo>
                  <a:lnTo>
                    <a:pt x="953203" y="1106249"/>
                  </a:lnTo>
                  <a:lnTo>
                    <a:pt x="959869" y="1127193"/>
                  </a:lnTo>
                  <a:lnTo>
                    <a:pt x="1012243" y="1133857"/>
                  </a:lnTo>
                  <a:lnTo>
                    <a:pt x="1032240" y="1112913"/>
                  </a:lnTo>
                  <a:lnTo>
                    <a:pt x="1061760" y="1119577"/>
                  </a:lnTo>
                  <a:lnTo>
                    <a:pt x="1084614" y="1112913"/>
                  </a:lnTo>
                  <a:lnTo>
                    <a:pt x="1104611" y="1116721"/>
                  </a:lnTo>
                  <a:lnTo>
                    <a:pt x="1134131" y="1131001"/>
                  </a:lnTo>
                  <a:lnTo>
                    <a:pt x="1154128" y="1120529"/>
                  </a:lnTo>
                  <a:lnTo>
                    <a:pt x="1174125" y="1131001"/>
                  </a:lnTo>
                  <a:lnTo>
                    <a:pt x="1194122" y="1131001"/>
                  </a:lnTo>
                  <a:lnTo>
                    <a:pt x="1196980" y="1102440"/>
                  </a:lnTo>
                  <a:lnTo>
                    <a:pt x="1176982" y="1084352"/>
                  </a:lnTo>
                  <a:lnTo>
                    <a:pt x="1154128" y="1080544"/>
                  </a:lnTo>
                  <a:lnTo>
                    <a:pt x="1151271" y="1059600"/>
                  </a:lnTo>
                  <a:lnTo>
                    <a:pt x="1157937" y="1034847"/>
                  </a:lnTo>
                  <a:lnTo>
                    <a:pt x="1190314" y="1024375"/>
                  </a:lnTo>
                  <a:lnTo>
                    <a:pt x="1164603" y="1011046"/>
                  </a:lnTo>
                  <a:lnTo>
                    <a:pt x="1148415" y="990102"/>
                  </a:lnTo>
                  <a:lnTo>
                    <a:pt x="1175077" y="975822"/>
                  </a:lnTo>
                  <a:lnTo>
                    <a:pt x="1207454" y="972014"/>
                  </a:lnTo>
                  <a:lnTo>
                    <a:pt x="1236974" y="972014"/>
                  </a:lnTo>
                  <a:lnTo>
                    <a:pt x="1276016" y="961541"/>
                  </a:lnTo>
                  <a:lnTo>
                    <a:pt x="1328390" y="947261"/>
                  </a:lnTo>
                  <a:lnTo>
                    <a:pt x="1357910" y="936789"/>
                  </a:lnTo>
                  <a:lnTo>
                    <a:pt x="1377907" y="918700"/>
                  </a:lnTo>
                  <a:lnTo>
                    <a:pt x="1400761" y="914892"/>
                  </a:lnTo>
                  <a:lnTo>
                    <a:pt x="1420759" y="918700"/>
                  </a:lnTo>
                  <a:lnTo>
                    <a:pt x="1440756" y="918700"/>
                  </a:lnTo>
                  <a:lnTo>
                    <a:pt x="1460753" y="939645"/>
                  </a:lnTo>
                  <a:lnTo>
                    <a:pt x="1470275" y="968205"/>
                  </a:lnTo>
                  <a:lnTo>
                    <a:pt x="1490273" y="968205"/>
                  </a:lnTo>
                  <a:lnTo>
                    <a:pt x="1519792" y="978678"/>
                  </a:lnTo>
                  <a:lnTo>
                    <a:pt x="1545503" y="978678"/>
                  </a:lnTo>
                  <a:lnTo>
                    <a:pt x="1555026" y="999622"/>
                  </a:lnTo>
                  <a:lnTo>
                    <a:pt x="1575023" y="995814"/>
                  </a:lnTo>
                  <a:lnTo>
                    <a:pt x="1597877" y="999622"/>
                  </a:lnTo>
                  <a:lnTo>
                    <a:pt x="1620731" y="971062"/>
                  </a:lnTo>
                  <a:lnTo>
                    <a:pt x="1640728" y="964397"/>
                  </a:lnTo>
                  <a:lnTo>
                    <a:pt x="1667391" y="985342"/>
                  </a:lnTo>
                  <a:lnTo>
                    <a:pt x="1699768" y="1003430"/>
                  </a:lnTo>
                  <a:lnTo>
                    <a:pt x="1732144" y="1031991"/>
                  </a:lnTo>
                  <a:lnTo>
                    <a:pt x="1772139" y="1067216"/>
                  </a:lnTo>
                  <a:lnTo>
                    <a:pt x="1801659" y="1102440"/>
                  </a:lnTo>
                  <a:lnTo>
                    <a:pt x="1821656" y="1123385"/>
                  </a:lnTo>
                  <a:lnTo>
                    <a:pt x="1841653" y="1112913"/>
                  </a:lnTo>
                  <a:lnTo>
                    <a:pt x="1874030" y="1116721"/>
                  </a:lnTo>
                  <a:lnTo>
                    <a:pt x="1903549" y="1131001"/>
                  </a:lnTo>
                  <a:lnTo>
                    <a:pt x="1923547" y="1116721"/>
                  </a:lnTo>
                  <a:lnTo>
                    <a:pt x="1953067" y="1120529"/>
                  </a:lnTo>
                  <a:lnTo>
                    <a:pt x="1973064" y="1138617"/>
                  </a:lnTo>
                  <a:lnTo>
                    <a:pt x="1995918" y="1149090"/>
                  </a:lnTo>
                  <a:lnTo>
                    <a:pt x="2015916" y="1173842"/>
                  </a:lnTo>
                  <a:lnTo>
                    <a:pt x="2058767" y="1184314"/>
                  </a:lnTo>
                  <a:lnTo>
                    <a:pt x="2065432" y="1163370"/>
                  </a:lnTo>
                  <a:lnTo>
                    <a:pt x="2097809" y="1202403"/>
                  </a:lnTo>
                  <a:lnTo>
                    <a:pt x="2120663" y="1202403"/>
                  </a:lnTo>
                  <a:lnTo>
                    <a:pt x="2159705" y="1184314"/>
                  </a:lnTo>
                  <a:lnTo>
                    <a:pt x="2185416" y="1149090"/>
                  </a:lnTo>
                  <a:lnTo>
                    <a:pt x="2214936" y="1138617"/>
                  </a:lnTo>
                  <a:lnTo>
                    <a:pt x="2234933" y="1128145"/>
                  </a:lnTo>
                  <a:lnTo>
                    <a:pt x="2264453" y="1128145"/>
                  </a:lnTo>
                  <a:lnTo>
                    <a:pt x="2290164" y="1134809"/>
                  </a:lnTo>
                  <a:lnTo>
                    <a:pt x="2313017" y="1134809"/>
                  </a:lnTo>
                  <a:lnTo>
                    <a:pt x="2329206" y="1155754"/>
                  </a:lnTo>
                  <a:lnTo>
                    <a:pt x="2349203" y="1162418"/>
                  </a:lnTo>
                  <a:lnTo>
                    <a:pt x="2369200" y="1158610"/>
                  </a:lnTo>
                  <a:lnTo>
                    <a:pt x="2392055" y="1158610"/>
                  </a:lnTo>
                  <a:lnTo>
                    <a:pt x="2418718" y="1162418"/>
                  </a:lnTo>
                  <a:lnTo>
                    <a:pt x="2438715" y="1162418"/>
                  </a:lnTo>
                  <a:lnTo>
                    <a:pt x="2445381" y="1137665"/>
                  </a:lnTo>
                  <a:lnTo>
                    <a:pt x="2425383" y="1112913"/>
                  </a:lnTo>
                  <a:lnTo>
                    <a:pt x="2415861" y="1088160"/>
                  </a:lnTo>
                  <a:lnTo>
                    <a:pt x="2435858" y="1070072"/>
                  </a:lnTo>
                  <a:lnTo>
                    <a:pt x="2468235" y="1076736"/>
                  </a:lnTo>
                  <a:lnTo>
                    <a:pt x="2488232" y="1080544"/>
                  </a:lnTo>
                  <a:lnTo>
                    <a:pt x="2508229" y="1080544"/>
                  </a:lnTo>
                  <a:lnTo>
                    <a:pt x="2531083" y="1094824"/>
                  </a:lnTo>
                  <a:lnTo>
                    <a:pt x="2551080" y="1091016"/>
                  </a:lnTo>
                  <a:lnTo>
                    <a:pt x="2571078" y="1111961"/>
                  </a:lnTo>
                  <a:lnTo>
                    <a:pt x="2580600" y="1132905"/>
                  </a:lnTo>
                  <a:lnTo>
                    <a:pt x="2603454" y="1143377"/>
                  </a:lnTo>
                  <a:lnTo>
                    <a:pt x="2623452" y="1147185"/>
                  </a:lnTo>
                  <a:lnTo>
                    <a:pt x="2643449" y="1150994"/>
                  </a:lnTo>
                  <a:lnTo>
                    <a:pt x="2679634" y="1136713"/>
                  </a:lnTo>
                  <a:lnTo>
                    <a:pt x="2706298" y="1136713"/>
                  </a:lnTo>
                  <a:lnTo>
                    <a:pt x="2738674" y="1144330"/>
                  </a:lnTo>
                  <a:lnTo>
                    <a:pt x="2784382" y="1158610"/>
                  </a:lnTo>
                  <a:lnTo>
                    <a:pt x="2804379" y="1176698"/>
                  </a:lnTo>
                  <a:lnTo>
                    <a:pt x="2850087" y="1190978"/>
                  </a:lnTo>
                  <a:lnTo>
                    <a:pt x="2876750" y="1197643"/>
                  </a:lnTo>
                  <a:lnTo>
                    <a:pt x="2896748" y="1197643"/>
                  </a:lnTo>
                  <a:lnTo>
                    <a:pt x="2935790" y="1187170"/>
                  </a:lnTo>
                  <a:lnTo>
                    <a:pt x="2962453" y="1179554"/>
                  </a:lnTo>
                  <a:lnTo>
                    <a:pt x="2985307" y="1147185"/>
                  </a:lnTo>
                  <a:lnTo>
                    <a:pt x="3021492" y="1150994"/>
                  </a:lnTo>
                  <a:lnTo>
                    <a:pt x="3051012" y="1165274"/>
                  </a:lnTo>
                  <a:lnTo>
                    <a:pt x="3073866" y="1161466"/>
                  </a:lnTo>
                  <a:lnTo>
                    <a:pt x="3103386" y="1175746"/>
                  </a:lnTo>
                  <a:lnTo>
                    <a:pt x="3123383" y="1175746"/>
                  </a:lnTo>
                  <a:lnTo>
                    <a:pt x="3143380" y="1168130"/>
                  </a:lnTo>
                  <a:lnTo>
                    <a:pt x="3163378" y="1157658"/>
                  </a:lnTo>
                  <a:lnTo>
                    <a:pt x="3153855" y="1118625"/>
                  </a:lnTo>
                  <a:lnTo>
                    <a:pt x="3153855" y="1075784"/>
                  </a:lnTo>
                  <a:lnTo>
                    <a:pt x="3160521" y="1054839"/>
                  </a:lnTo>
                  <a:lnTo>
                    <a:pt x="3140524" y="1044367"/>
                  </a:lnTo>
                  <a:lnTo>
                    <a:pt x="3120527" y="1037703"/>
                  </a:lnTo>
                  <a:lnTo>
                    <a:pt x="3143380" y="1006286"/>
                  </a:lnTo>
                  <a:lnTo>
                    <a:pt x="3163378" y="1002478"/>
                  </a:lnTo>
                  <a:lnTo>
                    <a:pt x="3189088" y="998670"/>
                  </a:lnTo>
                  <a:lnTo>
                    <a:pt x="3218608" y="992006"/>
                  </a:lnTo>
                  <a:lnTo>
                    <a:pt x="3238605" y="1002478"/>
                  </a:lnTo>
                  <a:lnTo>
                    <a:pt x="3258603" y="1016759"/>
                  </a:lnTo>
                  <a:lnTo>
                    <a:pt x="3297645" y="1016759"/>
                  </a:lnTo>
                  <a:lnTo>
                    <a:pt x="3317642" y="1031039"/>
                  </a:lnTo>
                  <a:lnTo>
                    <a:pt x="3340496" y="1055792"/>
                  </a:lnTo>
                  <a:lnTo>
                    <a:pt x="3356684" y="1076736"/>
                  </a:lnTo>
                  <a:lnTo>
                    <a:pt x="3383348" y="1091016"/>
                  </a:lnTo>
                  <a:lnTo>
                    <a:pt x="3422390" y="1123385"/>
                  </a:lnTo>
                  <a:lnTo>
                    <a:pt x="3438579" y="1148138"/>
                  </a:lnTo>
                  <a:lnTo>
                    <a:pt x="3468098" y="1172890"/>
                  </a:lnTo>
                  <a:lnTo>
                    <a:pt x="3504283" y="1179554"/>
                  </a:lnTo>
                  <a:lnTo>
                    <a:pt x="3527137" y="1183362"/>
                  </a:lnTo>
                  <a:lnTo>
                    <a:pt x="3549992" y="1197643"/>
                  </a:lnTo>
                  <a:lnTo>
                    <a:pt x="3582368" y="1208115"/>
                  </a:lnTo>
                  <a:lnTo>
                    <a:pt x="3602365" y="1226203"/>
                  </a:lnTo>
                  <a:lnTo>
                    <a:pt x="3609031" y="1247148"/>
                  </a:lnTo>
                  <a:lnTo>
                    <a:pt x="3631885" y="1265236"/>
                  </a:lnTo>
                  <a:lnTo>
                    <a:pt x="3651882" y="1269044"/>
                  </a:lnTo>
                  <a:lnTo>
                    <a:pt x="3677594" y="1265236"/>
                  </a:lnTo>
                  <a:lnTo>
                    <a:pt x="3707113" y="1247148"/>
                  </a:lnTo>
                  <a:lnTo>
                    <a:pt x="3732823" y="1232867"/>
                  </a:lnTo>
                  <a:lnTo>
                    <a:pt x="3742346" y="1253812"/>
                  </a:lnTo>
                  <a:lnTo>
                    <a:pt x="3755678" y="1278564"/>
                  </a:lnTo>
                  <a:lnTo>
                    <a:pt x="3752822" y="1303317"/>
                  </a:lnTo>
                  <a:lnTo>
                    <a:pt x="3759487" y="1324261"/>
                  </a:lnTo>
                  <a:lnTo>
                    <a:pt x="3766152" y="1345206"/>
                  </a:lnTo>
                  <a:lnTo>
                    <a:pt x="3763296" y="1373767"/>
                  </a:lnTo>
                  <a:lnTo>
                    <a:pt x="3737585" y="1384239"/>
                  </a:lnTo>
                  <a:lnTo>
                    <a:pt x="3717588" y="1380431"/>
                  </a:lnTo>
                  <a:lnTo>
                    <a:pt x="3704256" y="1401375"/>
                  </a:lnTo>
                  <a:lnTo>
                    <a:pt x="3724254" y="1419464"/>
                  </a:lnTo>
                  <a:lnTo>
                    <a:pt x="3740442" y="1448024"/>
                  </a:lnTo>
                  <a:lnTo>
                    <a:pt x="3749964" y="1468969"/>
                  </a:lnTo>
                  <a:lnTo>
                    <a:pt x="3752822" y="1489913"/>
                  </a:lnTo>
                  <a:lnTo>
                    <a:pt x="3732823" y="1500385"/>
                  </a:lnTo>
                  <a:lnTo>
                    <a:pt x="3765200" y="1507049"/>
                  </a:lnTo>
                  <a:lnTo>
                    <a:pt x="3765200" y="1471825"/>
                  </a:lnTo>
                  <a:lnTo>
                    <a:pt x="3788054" y="1468017"/>
                  </a:lnTo>
                  <a:lnTo>
                    <a:pt x="3804242" y="1492769"/>
                  </a:lnTo>
                  <a:lnTo>
                    <a:pt x="3824240" y="1488961"/>
                  </a:lnTo>
                  <a:lnTo>
                    <a:pt x="3844237" y="1488961"/>
                  </a:lnTo>
                  <a:lnTo>
                    <a:pt x="3864234" y="1478489"/>
                  </a:lnTo>
                  <a:lnTo>
                    <a:pt x="3877566" y="1449928"/>
                  </a:lnTo>
                  <a:lnTo>
                    <a:pt x="3880422" y="1417560"/>
                  </a:lnTo>
                  <a:lnTo>
                    <a:pt x="3893754" y="1378527"/>
                  </a:lnTo>
                  <a:lnTo>
                    <a:pt x="3907086" y="1353774"/>
                  </a:lnTo>
                  <a:lnTo>
                    <a:pt x="3909943" y="1325214"/>
                  </a:lnTo>
                  <a:lnTo>
                    <a:pt x="3907086" y="1296653"/>
                  </a:lnTo>
                  <a:lnTo>
                    <a:pt x="3909943" y="1271900"/>
                  </a:lnTo>
                  <a:lnTo>
                    <a:pt x="3907086" y="1250956"/>
                  </a:lnTo>
                  <a:lnTo>
                    <a:pt x="3916608" y="1222395"/>
                  </a:lnTo>
                  <a:lnTo>
                    <a:pt x="3907086" y="1197643"/>
                  </a:lnTo>
                  <a:lnTo>
                    <a:pt x="3900420" y="1176698"/>
                  </a:lnTo>
                  <a:lnTo>
                    <a:pt x="3884232" y="1155754"/>
                  </a:lnTo>
                  <a:lnTo>
                    <a:pt x="3864234" y="1131001"/>
                  </a:lnTo>
                  <a:lnTo>
                    <a:pt x="3857569" y="1110057"/>
                  </a:lnTo>
                  <a:lnTo>
                    <a:pt x="3854712" y="1089112"/>
                  </a:lnTo>
                  <a:lnTo>
                    <a:pt x="3848047" y="1064360"/>
                  </a:lnTo>
                  <a:lnTo>
                    <a:pt x="3828048" y="1043415"/>
                  </a:lnTo>
                  <a:lnTo>
                    <a:pt x="3805195" y="1022471"/>
                  </a:lnTo>
                  <a:lnTo>
                    <a:pt x="3755678" y="983438"/>
                  </a:lnTo>
                  <a:lnTo>
                    <a:pt x="3735681" y="969158"/>
                  </a:lnTo>
                  <a:lnTo>
                    <a:pt x="3715684" y="962493"/>
                  </a:lnTo>
                  <a:lnTo>
                    <a:pt x="3686164" y="962493"/>
                  </a:lnTo>
                  <a:lnTo>
                    <a:pt x="3706161" y="987246"/>
                  </a:lnTo>
                  <a:lnTo>
                    <a:pt x="3686164" y="976774"/>
                  </a:lnTo>
                  <a:lnTo>
                    <a:pt x="3660453" y="994862"/>
                  </a:lnTo>
                  <a:lnTo>
                    <a:pt x="3630933" y="984390"/>
                  </a:lnTo>
                  <a:lnTo>
                    <a:pt x="3624268" y="963445"/>
                  </a:lnTo>
                  <a:lnTo>
                    <a:pt x="3574750" y="952973"/>
                  </a:lnTo>
                  <a:lnTo>
                    <a:pt x="3551896" y="942501"/>
                  </a:lnTo>
                  <a:lnTo>
                    <a:pt x="3561418" y="917748"/>
                  </a:lnTo>
                  <a:lnTo>
                    <a:pt x="3584272" y="892996"/>
                  </a:lnTo>
                  <a:lnTo>
                    <a:pt x="3590939" y="872051"/>
                  </a:lnTo>
                  <a:lnTo>
                    <a:pt x="3590939" y="851107"/>
                  </a:lnTo>
                  <a:lnTo>
                    <a:pt x="3608079" y="829210"/>
                  </a:lnTo>
                  <a:lnTo>
                    <a:pt x="3614745" y="808266"/>
                  </a:lnTo>
                  <a:lnTo>
                    <a:pt x="3601413" y="787321"/>
                  </a:lnTo>
                  <a:lnTo>
                    <a:pt x="3617601" y="755905"/>
                  </a:lnTo>
                  <a:lnTo>
                    <a:pt x="3640456" y="734960"/>
                  </a:lnTo>
                  <a:lnTo>
                    <a:pt x="3660453" y="738768"/>
                  </a:lnTo>
                  <a:lnTo>
                    <a:pt x="3726158" y="738768"/>
                  </a:lnTo>
                  <a:lnTo>
                    <a:pt x="3746155" y="745433"/>
                  </a:lnTo>
                  <a:lnTo>
                    <a:pt x="3782341" y="745433"/>
                  </a:lnTo>
                  <a:lnTo>
                    <a:pt x="3814718" y="749241"/>
                  </a:lnTo>
                  <a:lnTo>
                    <a:pt x="3817574" y="728296"/>
                  </a:lnTo>
                  <a:lnTo>
                    <a:pt x="3860425" y="728296"/>
                  </a:lnTo>
                  <a:lnTo>
                    <a:pt x="3883280" y="735912"/>
                  </a:lnTo>
                  <a:lnTo>
                    <a:pt x="3906134" y="739720"/>
                  </a:lnTo>
                  <a:lnTo>
                    <a:pt x="3928988" y="743529"/>
                  </a:lnTo>
                  <a:lnTo>
                    <a:pt x="3899467" y="751145"/>
                  </a:lnTo>
                  <a:lnTo>
                    <a:pt x="3919466" y="765425"/>
                  </a:lnTo>
                  <a:lnTo>
                    <a:pt x="3939463" y="754953"/>
                  </a:lnTo>
                  <a:lnTo>
                    <a:pt x="3959460" y="761617"/>
                  </a:lnTo>
                  <a:lnTo>
                    <a:pt x="3979457" y="754953"/>
                  </a:lnTo>
                  <a:lnTo>
                    <a:pt x="3999454" y="754953"/>
                  </a:lnTo>
                  <a:lnTo>
                    <a:pt x="4022308" y="747337"/>
                  </a:lnTo>
                  <a:lnTo>
                    <a:pt x="3995646" y="729248"/>
                  </a:lnTo>
                  <a:lnTo>
                    <a:pt x="3975647" y="725440"/>
                  </a:lnTo>
                  <a:lnTo>
                    <a:pt x="3966125" y="696879"/>
                  </a:lnTo>
                  <a:lnTo>
                    <a:pt x="3975647" y="665463"/>
                  </a:lnTo>
                  <a:lnTo>
                    <a:pt x="3972791" y="640710"/>
                  </a:lnTo>
                  <a:lnTo>
                    <a:pt x="4005168" y="634046"/>
                  </a:lnTo>
                  <a:lnTo>
                    <a:pt x="4031830" y="626430"/>
                  </a:lnTo>
                  <a:lnTo>
                    <a:pt x="4051827" y="644518"/>
                  </a:lnTo>
                  <a:lnTo>
                    <a:pt x="4071826" y="644518"/>
                  </a:lnTo>
                  <a:lnTo>
                    <a:pt x="4081348" y="665463"/>
                  </a:lnTo>
                  <a:lnTo>
                    <a:pt x="4104201" y="665463"/>
                  </a:lnTo>
                  <a:lnTo>
                    <a:pt x="4110868" y="686407"/>
                  </a:lnTo>
                  <a:lnTo>
                    <a:pt x="4133722" y="654991"/>
                  </a:lnTo>
                  <a:lnTo>
                    <a:pt x="4166098" y="648326"/>
                  </a:lnTo>
                  <a:lnTo>
                    <a:pt x="4146101" y="627382"/>
                  </a:lnTo>
                  <a:lnTo>
                    <a:pt x="4123246" y="609294"/>
                  </a:lnTo>
                  <a:lnTo>
                    <a:pt x="4149910" y="598821"/>
                  </a:lnTo>
                  <a:lnTo>
                    <a:pt x="4199426" y="602629"/>
                  </a:lnTo>
                  <a:lnTo>
                    <a:pt x="4167051" y="609294"/>
                  </a:lnTo>
                  <a:lnTo>
                    <a:pt x="4180381" y="634046"/>
                  </a:lnTo>
                  <a:lnTo>
                    <a:pt x="4207045" y="654991"/>
                  </a:lnTo>
                  <a:lnTo>
                    <a:pt x="4213710" y="675935"/>
                  </a:lnTo>
                  <a:lnTo>
                    <a:pt x="4193713" y="686407"/>
                  </a:lnTo>
                  <a:lnTo>
                    <a:pt x="4190857" y="707352"/>
                  </a:lnTo>
                  <a:lnTo>
                    <a:pt x="4188000" y="728296"/>
                  </a:lnTo>
                  <a:lnTo>
                    <a:pt x="4174668" y="750193"/>
                  </a:lnTo>
                  <a:lnTo>
                    <a:pt x="4184191" y="771137"/>
                  </a:lnTo>
                  <a:lnTo>
                    <a:pt x="4164194" y="795890"/>
                  </a:lnTo>
                  <a:lnTo>
                    <a:pt x="4141339" y="813978"/>
                  </a:lnTo>
                  <a:lnTo>
                    <a:pt x="4161336" y="834923"/>
                  </a:lnTo>
                  <a:lnTo>
                    <a:pt x="4155623" y="859675"/>
                  </a:lnTo>
                  <a:lnTo>
                    <a:pt x="4168955" y="888236"/>
                  </a:lnTo>
                  <a:lnTo>
                    <a:pt x="4198474" y="919652"/>
                  </a:lnTo>
                  <a:lnTo>
                    <a:pt x="4218472" y="937741"/>
                  </a:lnTo>
                  <a:lnTo>
                    <a:pt x="4250848" y="976774"/>
                  </a:lnTo>
                  <a:lnTo>
                    <a:pt x="4303222" y="1030087"/>
                  </a:lnTo>
                  <a:lnTo>
                    <a:pt x="4329886" y="1040559"/>
                  </a:lnTo>
                  <a:lnTo>
                    <a:pt x="4346073" y="1061504"/>
                  </a:lnTo>
                  <a:lnTo>
                    <a:pt x="4385115" y="1104345"/>
                  </a:lnTo>
                  <a:lnTo>
                    <a:pt x="4407970" y="1111961"/>
                  </a:lnTo>
                  <a:lnTo>
                    <a:pt x="4407970" y="1091016"/>
                  </a:lnTo>
                  <a:lnTo>
                    <a:pt x="4417492" y="1066264"/>
                  </a:lnTo>
                  <a:lnTo>
                    <a:pt x="4394638" y="1037703"/>
                  </a:lnTo>
                  <a:lnTo>
                    <a:pt x="4407970" y="1012951"/>
                  </a:lnTo>
                  <a:lnTo>
                    <a:pt x="4427967" y="1019615"/>
                  </a:lnTo>
                  <a:lnTo>
                    <a:pt x="4414636" y="998670"/>
                  </a:lnTo>
                  <a:lnTo>
                    <a:pt x="4394638" y="984390"/>
                  </a:lnTo>
                  <a:lnTo>
                    <a:pt x="4394638" y="963445"/>
                  </a:lnTo>
                  <a:lnTo>
                    <a:pt x="4414636" y="955829"/>
                  </a:lnTo>
                  <a:lnTo>
                    <a:pt x="4421301" y="931077"/>
                  </a:lnTo>
                  <a:lnTo>
                    <a:pt x="4394638" y="916796"/>
                  </a:lnTo>
                  <a:lnTo>
                    <a:pt x="4378450" y="884428"/>
                  </a:lnTo>
                  <a:lnTo>
                    <a:pt x="4401304" y="884428"/>
                  </a:lnTo>
                  <a:lnTo>
                    <a:pt x="4394638" y="859675"/>
                  </a:lnTo>
                  <a:lnTo>
                    <a:pt x="4371785" y="855867"/>
                  </a:lnTo>
                  <a:lnTo>
                    <a:pt x="4345121" y="831114"/>
                  </a:lnTo>
                  <a:lnTo>
                    <a:pt x="4342264" y="810170"/>
                  </a:lnTo>
                  <a:lnTo>
                    <a:pt x="4319411" y="799698"/>
                  </a:lnTo>
                  <a:lnTo>
                    <a:pt x="4299413" y="806362"/>
                  </a:lnTo>
                  <a:lnTo>
                    <a:pt x="4280368" y="792082"/>
                  </a:lnTo>
                  <a:lnTo>
                    <a:pt x="4280368" y="771137"/>
                  </a:lnTo>
                  <a:lnTo>
                    <a:pt x="4273703" y="742577"/>
                  </a:lnTo>
                  <a:lnTo>
                    <a:pt x="4257515" y="717824"/>
                  </a:lnTo>
                  <a:lnTo>
                    <a:pt x="4280368" y="707352"/>
                  </a:lnTo>
                  <a:lnTo>
                    <a:pt x="4300366" y="725440"/>
                  </a:lnTo>
                  <a:lnTo>
                    <a:pt x="4300366" y="700688"/>
                  </a:lnTo>
                  <a:lnTo>
                    <a:pt x="4323219" y="700688"/>
                  </a:lnTo>
                  <a:lnTo>
                    <a:pt x="4343217" y="725440"/>
                  </a:lnTo>
                  <a:lnTo>
                    <a:pt x="4349883" y="696879"/>
                  </a:lnTo>
                  <a:lnTo>
                    <a:pt x="4372737" y="693071"/>
                  </a:lnTo>
                  <a:lnTo>
                    <a:pt x="4392734" y="689263"/>
                  </a:lnTo>
                  <a:lnTo>
                    <a:pt x="4435585" y="703544"/>
                  </a:lnTo>
                  <a:lnTo>
                    <a:pt x="4465105" y="717824"/>
                  </a:lnTo>
                  <a:lnTo>
                    <a:pt x="4448917" y="682599"/>
                  </a:lnTo>
                  <a:lnTo>
                    <a:pt x="4468914" y="678791"/>
                  </a:lnTo>
                  <a:lnTo>
                    <a:pt x="4475579" y="657847"/>
                  </a:lnTo>
                  <a:lnTo>
                    <a:pt x="4482246" y="633094"/>
                  </a:lnTo>
                  <a:lnTo>
                    <a:pt x="4511765" y="636902"/>
                  </a:lnTo>
                  <a:lnTo>
                    <a:pt x="4531762" y="615958"/>
                  </a:lnTo>
                  <a:lnTo>
                    <a:pt x="4531762" y="591205"/>
                  </a:lnTo>
                  <a:lnTo>
                    <a:pt x="4551759" y="601677"/>
                  </a:lnTo>
                  <a:lnTo>
                    <a:pt x="4584136" y="605485"/>
                  </a:lnTo>
                  <a:lnTo>
                    <a:pt x="4616513" y="609294"/>
                  </a:lnTo>
                  <a:lnTo>
                    <a:pt x="4593659" y="591205"/>
                  </a:lnTo>
                  <a:lnTo>
                    <a:pt x="4564139" y="566453"/>
                  </a:lnTo>
                  <a:lnTo>
                    <a:pt x="4534620" y="562645"/>
                  </a:lnTo>
                  <a:lnTo>
                    <a:pt x="4498434" y="523612"/>
                  </a:lnTo>
                  <a:lnTo>
                    <a:pt x="4475579" y="530276"/>
                  </a:lnTo>
                  <a:lnTo>
                    <a:pt x="4452726" y="515995"/>
                  </a:lnTo>
                  <a:lnTo>
                    <a:pt x="4429872" y="519804"/>
                  </a:lnTo>
                  <a:lnTo>
                    <a:pt x="4409875" y="513139"/>
                  </a:lnTo>
                  <a:lnTo>
                    <a:pt x="4436537" y="505523"/>
                  </a:lnTo>
                  <a:lnTo>
                    <a:pt x="4456534" y="509331"/>
                  </a:lnTo>
                  <a:lnTo>
                    <a:pt x="4476532" y="509331"/>
                  </a:lnTo>
                  <a:lnTo>
                    <a:pt x="4506052" y="498859"/>
                  </a:lnTo>
                  <a:lnTo>
                    <a:pt x="4496529" y="477915"/>
                  </a:lnTo>
                  <a:lnTo>
                    <a:pt x="4460343" y="456970"/>
                  </a:lnTo>
                  <a:lnTo>
                    <a:pt x="4480341" y="450306"/>
                  </a:lnTo>
                  <a:lnTo>
                    <a:pt x="4509861" y="468394"/>
                  </a:lnTo>
                  <a:lnTo>
                    <a:pt x="4532714" y="482675"/>
                  </a:lnTo>
                  <a:lnTo>
                    <a:pt x="4552713" y="475059"/>
                  </a:lnTo>
                  <a:lnTo>
                    <a:pt x="4575566" y="475059"/>
                  </a:lnTo>
                  <a:lnTo>
                    <a:pt x="4618417" y="489339"/>
                  </a:lnTo>
                  <a:lnTo>
                    <a:pt x="4641271" y="499811"/>
                  </a:lnTo>
                  <a:lnTo>
                    <a:pt x="4661268" y="506475"/>
                  </a:lnTo>
                  <a:lnTo>
                    <a:pt x="4687932" y="514091"/>
                  </a:lnTo>
                  <a:lnTo>
                    <a:pt x="4707929" y="520756"/>
                  </a:lnTo>
                  <a:lnTo>
                    <a:pt x="4733640" y="531228"/>
                  </a:lnTo>
                  <a:lnTo>
                    <a:pt x="4730783" y="506475"/>
                  </a:lnTo>
                  <a:lnTo>
                    <a:pt x="4710786" y="485531"/>
                  </a:lnTo>
                  <a:lnTo>
                    <a:pt x="4690789" y="467442"/>
                  </a:lnTo>
                  <a:lnTo>
                    <a:pt x="4720308" y="474107"/>
                  </a:lnTo>
                  <a:lnTo>
                    <a:pt x="4749828" y="463634"/>
                  </a:lnTo>
                  <a:lnTo>
                    <a:pt x="4728879" y="456970"/>
                  </a:lnTo>
                  <a:close/>
                </a:path>
              </a:pathLst>
            </a:custGeom>
            <a:solidFill>
              <a:srgbClr val="AFABAB"/>
            </a:solidFill>
            <a:ln w="9518" cap="flat">
              <a:noFill/>
              <a:prstDash val="solid"/>
              <a:miter/>
            </a:ln>
          </p:spPr>
          <p:txBody>
            <a:bodyPr rtlCol="0" anchor="ctr"/>
            <a:lstStyle/>
            <a:p>
              <a:endParaRPr lang="en-US" noProof="0" dirty="0"/>
            </a:p>
          </p:txBody>
        </p:sp>
        <p:sp>
          <p:nvSpPr>
            <p:cNvPr id="6233" name="Serbest Form 6232">
              <a:extLst>
                <a:ext uri="{FF2B5EF4-FFF2-40B4-BE49-F238E27FC236}">
                  <a16:creationId xmlns:a16="http://schemas.microsoft.com/office/drawing/2014/main" id="{C2B00CBB-C0E5-5D4A-BDF1-5EA13977DC90}"/>
                </a:ext>
              </a:extLst>
            </p:cNvPr>
            <p:cNvSpPr/>
            <p:nvPr/>
          </p:nvSpPr>
          <p:spPr>
            <a:xfrm>
              <a:off x="7224417" y="328267"/>
              <a:ext cx="33328" cy="16184"/>
            </a:xfrm>
            <a:custGeom>
              <a:avLst/>
              <a:gdLst>
                <a:gd name="connsiteX0" fmla="*/ 31424 w 33328"/>
                <a:gd name="connsiteY0" fmla="*/ 15232 h 16184"/>
                <a:gd name="connsiteX1" fmla="*/ 0 w 33328"/>
                <a:gd name="connsiteY1" fmla="*/ 0 h 16184"/>
                <a:gd name="connsiteX2" fmla="*/ 31424 w 33328"/>
                <a:gd name="connsiteY2" fmla="*/ 15232 h 16184"/>
                <a:gd name="connsiteX3" fmla="*/ 33329 w 33328"/>
                <a:gd name="connsiteY3" fmla="*/ 11424 h 16184"/>
                <a:gd name="connsiteX4" fmla="*/ 952 w 33328"/>
                <a:gd name="connsiteY4" fmla="*/ 952 h 16184"/>
                <a:gd name="connsiteX5" fmla="*/ 32377 w 33328"/>
                <a:gd name="connsiteY5" fmla="*/ 16184 h 16184"/>
                <a:gd name="connsiteX6" fmla="*/ 33329 w 33328"/>
                <a:gd name="connsiteY6" fmla="*/ 11424 h 1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28" h="16184">
                  <a:moveTo>
                    <a:pt x="31424" y="15232"/>
                  </a:moveTo>
                  <a:lnTo>
                    <a:pt x="0" y="0"/>
                  </a:lnTo>
                  <a:lnTo>
                    <a:pt x="31424" y="15232"/>
                  </a:lnTo>
                  <a:close/>
                  <a:moveTo>
                    <a:pt x="33329" y="11424"/>
                  </a:moveTo>
                  <a:lnTo>
                    <a:pt x="952" y="952"/>
                  </a:lnTo>
                  <a:lnTo>
                    <a:pt x="32377" y="16184"/>
                  </a:lnTo>
                  <a:lnTo>
                    <a:pt x="33329" y="11424"/>
                  </a:lnTo>
                  <a:close/>
                </a:path>
              </a:pathLst>
            </a:custGeom>
            <a:solidFill>
              <a:srgbClr val="FFFFFF"/>
            </a:solidFill>
            <a:ln w="9518" cap="flat">
              <a:noFill/>
              <a:prstDash val="solid"/>
              <a:miter/>
            </a:ln>
          </p:spPr>
          <p:txBody>
            <a:bodyPr rtlCol="0" anchor="ctr"/>
            <a:lstStyle/>
            <a:p>
              <a:endParaRPr lang="en-US" noProof="0" dirty="0"/>
            </a:p>
          </p:txBody>
        </p:sp>
        <p:sp>
          <p:nvSpPr>
            <p:cNvPr id="6234" name="Serbest Form 6233">
              <a:extLst>
                <a:ext uri="{FF2B5EF4-FFF2-40B4-BE49-F238E27FC236}">
                  <a16:creationId xmlns:a16="http://schemas.microsoft.com/office/drawing/2014/main" id="{477C0339-7DBC-1847-A70F-5626799244B5}"/>
                </a:ext>
              </a:extLst>
            </p:cNvPr>
            <p:cNvSpPr/>
            <p:nvPr/>
          </p:nvSpPr>
          <p:spPr>
            <a:xfrm>
              <a:off x="7260602" y="356827"/>
              <a:ext cx="39042" cy="12376"/>
            </a:xfrm>
            <a:custGeom>
              <a:avLst/>
              <a:gdLst>
                <a:gd name="connsiteX0" fmla="*/ 17140 w 39042"/>
                <a:gd name="connsiteY0" fmla="*/ 7616 h 12376"/>
                <a:gd name="connsiteX1" fmla="*/ 39043 w 39042"/>
                <a:gd name="connsiteY1" fmla="*/ 8568 h 12376"/>
                <a:gd name="connsiteX2" fmla="*/ 16188 w 39042"/>
                <a:gd name="connsiteY2" fmla="*/ 7616 h 12376"/>
                <a:gd name="connsiteX3" fmla="*/ 17140 w 39042"/>
                <a:gd name="connsiteY3" fmla="*/ 7616 h 12376"/>
                <a:gd name="connsiteX4" fmla="*/ 16188 w 39042"/>
                <a:gd name="connsiteY4" fmla="*/ 12376 h 12376"/>
                <a:gd name="connsiteX5" fmla="*/ 39043 w 39042"/>
                <a:gd name="connsiteY5" fmla="*/ 8568 h 12376"/>
                <a:gd name="connsiteX6" fmla="*/ 0 w 39042"/>
                <a:gd name="connsiteY6" fmla="*/ 0 h 12376"/>
                <a:gd name="connsiteX7" fmla="*/ 16188 w 39042"/>
                <a:gd name="connsiteY7" fmla="*/ 12376 h 1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42" h="12376">
                  <a:moveTo>
                    <a:pt x="17140" y="7616"/>
                  </a:moveTo>
                  <a:lnTo>
                    <a:pt x="39043" y="8568"/>
                  </a:lnTo>
                  <a:lnTo>
                    <a:pt x="16188" y="7616"/>
                  </a:lnTo>
                  <a:lnTo>
                    <a:pt x="17140" y="7616"/>
                  </a:lnTo>
                  <a:close/>
                  <a:moveTo>
                    <a:pt x="16188" y="12376"/>
                  </a:moveTo>
                  <a:lnTo>
                    <a:pt x="39043" y="8568"/>
                  </a:lnTo>
                  <a:lnTo>
                    <a:pt x="0" y="0"/>
                  </a:lnTo>
                  <a:lnTo>
                    <a:pt x="16188" y="12376"/>
                  </a:lnTo>
                  <a:close/>
                </a:path>
              </a:pathLst>
            </a:custGeom>
            <a:solidFill>
              <a:srgbClr val="FFFFFF"/>
            </a:solidFill>
            <a:ln w="9518" cap="flat">
              <a:noFill/>
              <a:prstDash val="solid"/>
              <a:miter/>
            </a:ln>
          </p:spPr>
          <p:txBody>
            <a:bodyPr rtlCol="0" anchor="ctr"/>
            <a:lstStyle/>
            <a:p>
              <a:endParaRPr lang="en-US" noProof="0" dirty="0"/>
            </a:p>
          </p:txBody>
        </p:sp>
        <p:sp>
          <p:nvSpPr>
            <p:cNvPr id="6235" name="Serbest Form 6234">
              <a:extLst>
                <a:ext uri="{FF2B5EF4-FFF2-40B4-BE49-F238E27FC236}">
                  <a16:creationId xmlns:a16="http://schemas.microsoft.com/office/drawing/2014/main" id="{D2C46FCA-FC35-B042-BBA9-076F992E8DC5}"/>
                </a:ext>
              </a:extLst>
            </p:cNvPr>
            <p:cNvSpPr/>
            <p:nvPr/>
          </p:nvSpPr>
          <p:spPr>
            <a:xfrm>
              <a:off x="7172043" y="342547"/>
              <a:ext cx="22854" cy="8568"/>
            </a:xfrm>
            <a:custGeom>
              <a:avLst/>
              <a:gdLst>
                <a:gd name="connsiteX0" fmla="*/ 21902 w 22854"/>
                <a:gd name="connsiteY0" fmla="*/ 8568 h 8568"/>
                <a:gd name="connsiteX1" fmla="*/ 0 w 22854"/>
                <a:gd name="connsiteY1" fmla="*/ 0 h 8568"/>
                <a:gd name="connsiteX2" fmla="*/ 21902 w 22854"/>
                <a:gd name="connsiteY2" fmla="*/ 8568 h 8568"/>
                <a:gd name="connsiteX3" fmla="*/ 22854 w 22854"/>
                <a:gd name="connsiteY3" fmla="*/ 3808 h 8568"/>
                <a:gd name="connsiteX4" fmla="*/ 0 w 22854"/>
                <a:gd name="connsiteY4" fmla="*/ 0 h 8568"/>
                <a:gd name="connsiteX5" fmla="*/ 21902 w 22854"/>
                <a:gd name="connsiteY5" fmla="*/ 8568 h 8568"/>
                <a:gd name="connsiteX6" fmla="*/ 22854 w 22854"/>
                <a:gd name="connsiteY6" fmla="*/ 3808 h 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4" h="8568">
                  <a:moveTo>
                    <a:pt x="21902" y="8568"/>
                  </a:moveTo>
                  <a:lnTo>
                    <a:pt x="0" y="0"/>
                  </a:lnTo>
                  <a:lnTo>
                    <a:pt x="21902" y="8568"/>
                  </a:lnTo>
                  <a:close/>
                  <a:moveTo>
                    <a:pt x="22854" y="3808"/>
                  </a:moveTo>
                  <a:lnTo>
                    <a:pt x="0" y="0"/>
                  </a:lnTo>
                  <a:lnTo>
                    <a:pt x="21902" y="8568"/>
                  </a:lnTo>
                  <a:lnTo>
                    <a:pt x="22854" y="3808"/>
                  </a:lnTo>
                  <a:close/>
                </a:path>
              </a:pathLst>
            </a:custGeom>
            <a:solidFill>
              <a:srgbClr val="FFFFFF"/>
            </a:solidFill>
            <a:ln w="9518" cap="flat">
              <a:noFill/>
              <a:prstDash val="solid"/>
              <a:miter/>
            </a:ln>
          </p:spPr>
          <p:txBody>
            <a:bodyPr rtlCol="0" anchor="ctr"/>
            <a:lstStyle/>
            <a:p>
              <a:endParaRPr lang="en-US" noProof="0" dirty="0"/>
            </a:p>
          </p:txBody>
        </p:sp>
        <p:sp>
          <p:nvSpPr>
            <p:cNvPr id="6236" name="Serbest Form 6235">
              <a:extLst>
                <a:ext uri="{FF2B5EF4-FFF2-40B4-BE49-F238E27FC236}">
                  <a16:creationId xmlns:a16="http://schemas.microsoft.com/office/drawing/2014/main" id="{D00E076D-F1D9-3A48-88B2-5234BDAF1AD9}"/>
                </a:ext>
              </a:extLst>
            </p:cNvPr>
            <p:cNvSpPr/>
            <p:nvPr/>
          </p:nvSpPr>
          <p:spPr>
            <a:xfrm>
              <a:off x="7979552" y="393004"/>
              <a:ext cx="42851" cy="15232"/>
            </a:xfrm>
            <a:custGeom>
              <a:avLst/>
              <a:gdLst>
                <a:gd name="connsiteX0" fmla="*/ 41899 w 42851"/>
                <a:gd name="connsiteY0" fmla="*/ 15232 h 15232"/>
                <a:gd name="connsiteX1" fmla="*/ 953 w 42851"/>
                <a:gd name="connsiteY1" fmla="*/ 0 h 15232"/>
                <a:gd name="connsiteX2" fmla="*/ 41899 w 42851"/>
                <a:gd name="connsiteY2" fmla="*/ 15232 h 15232"/>
                <a:gd name="connsiteX3" fmla="*/ 42851 w 42851"/>
                <a:gd name="connsiteY3" fmla="*/ 10472 h 15232"/>
                <a:gd name="connsiteX4" fmla="*/ 0 w 42851"/>
                <a:gd name="connsiteY4" fmla="*/ 0 h 15232"/>
                <a:gd name="connsiteX5" fmla="*/ 40947 w 42851"/>
                <a:gd name="connsiteY5" fmla="*/ 15232 h 15232"/>
                <a:gd name="connsiteX6" fmla="*/ 42851 w 42851"/>
                <a:gd name="connsiteY6" fmla="*/ 10472 h 15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51" h="15232">
                  <a:moveTo>
                    <a:pt x="41899" y="15232"/>
                  </a:moveTo>
                  <a:lnTo>
                    <a:pt x="953" y="0"/>
                  </a:lnTo>
                  <a:lnTo>
                    <a:pt x="41899" y="15232"/>
                  </a:lnTo>
                  <a:close/>
                  <a:moveTo>
                    <a:pt x="42851" y="10472"/>
                  </a:moveTo>
                  <a:lnTo>
                    <a:pt x="0" y="0"/>
                  </a:lnTo>
                  <a:lnTo>
                    <a:pt x="40947" y="15232"/>
                  </a:lnTo>
                  <a:lnTo>
                    <a:pt x="42851" y="10472"/>
                  </a:lnTo>
                  <a:close/>
                </a:path>
              </a:pathLst>
            </a:custGeom>
            <a:solidFill>
              <a:srgbClr val="FFFFFF"/>
            </a:solidFill>
            <a:ln w="9518" cap="flat">
              <a:noFill/>
              <a:prstDash val="solid"/>
              <a:miter/>
            </a:ln>
          </p:spPr>
          <p:txBody>
            <a:bodyPr rtlCol="0" anchor="ctr"/>
            <a:lstStyle/>
            <a:p>
              <a:endParaRPr lang="en-US" noProof="0" dirty="0"/>
            </a:p>
          </p:txBody>
        </p:sp>
        <p:sp>
          <p:nvSpPr>
            <p:cNvPr id="6237" name="Serbest Form 6236">
              <a:extLst>
                <a:ext uri="{FF2B5EF4-FFF2-40B4-BE49-F238E27FC236}">
                  <a16:creationId xmlns:a16="http://schemas.microsoft.com/office/drawing/2014/main" id="{C0EFF97A-B63D-B84A-BC4C-1CB97251BEA4}"/>
                </a:ext>
              </a:extLst>
            </p:cNvPr>
            <p:cNvSpPr/>
            <p:nvPr/>
          </p:nvSpPr>
          <p:spPr>
            <a:xfrm>
              <a:off x="7178709" y="389196"/>
              <a:ext cx="39042" cy="4760"/>
            </a:xfrm>
            <a:custGeom>
              <a:avLst/>
              <a:gdLst>
                <a:gd name="connsiteX0" fmla="*/ 0 w 39042"/>
                <a:gd name="connsiteY0" fmla="*/ 0 h 4760"/>
                <a:gd name="connsiteX1" fmla="*/ 39042 w 39042"/>
                <a:gd name="connsiteY1" fmla="*/ 4760 h 4760"/>
                <a:gd name="connsiteX2" fmla="*/ 0 w 39042"/>
                <a:gd name="connsiteY2" fmla="*/ 0 h 4760"/>
                <a:gd name="connsiteX3" fmla="*/ 0 w 39042"/>
                <a:gd name="connsiteY3" fmla="*/ 4760 h 4760"/>
                <a:gd name="connsiteX4" fmla="*/ 39042 w 39042"/>
                <a:gd name="connsiteY4" fmla="*/ 4760 h 4760"/>
                <a:gd name="connsiteX5" fmla="*/ 0 w 39042"/>
                <a:gd name="connsiteY5" fmla="*/ 0 h 4760"/>
                <a:gd name="connsiteX6" fmla="*/ 0 w 39042"/>
                <a:gd name="connsiteY6" fmla="*/ 4760 h 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2" h="4760">
                  <a:moveTo>
                    <a:pt x="0" y="0"/>
                  </a:moveTo>
                  <a:lnTo>
                    <a:pt x="39042" y="4760"/>
                  </a:lnTo>
                  <a:lnTo>
                    <a:pt x="0" y="0"/>
                  </a:lnTo>
                  <a:close/>
                  <a:moveTo>
                    <a:pt x="0" y="4760"/>
                  </a:moveTo>
                  <a:lnTo>
                    <a:pt x="39042" y="4760"/>
                  </a:lnTo>
                  <a:lnTo>
                    <a:pt x="0" y="0"/>
                  </a:lnTo>
                  <a:lnTo>
                    <a:pt x="0" y="4760"/>
                  </a:lnTo>
                  <a:close/>
                </a:path>
              </a:pathLst>
            </a:custGeom>
            <a:solidFill>
              <a:srgbClr val="FFFFFF"/>
            </a:solidFill>
            <a:ln w="9518" cap="flat">
              <a:noFill/>
              <a:prstDash val="solid"/>
              <a:miter/>
            </a:ln>
          </p:spPr>
          <p:txBody>
            <a:bodyPr rtlCol="0" anchor="ctr"/>
            <a:lstStyle/>
            <a:p>
              <a:endParaRPr lang="en-US" noProof="0" dirty="0"/>
            </a:p>
          </p:txBody>
        </p:sp>
        <p:sp>
          <p:nvSpPr>
            <p:cNvPr id="6238" name="Serbest Form 6237">
              <a:extLst>
                <a:ext uri="{FF2B5EF4-FFF2-40B4-BE49-F238E27FC236}">
                  <a16:creationId xmlns:a16="http://schemas.microsoft.com/office/drawing/2014/main" id="{91A2392E-9288-AF42-B045-A795A786A82A}"/>
                </a:ext>
              </a:extLst>
            </p:cNvPr>
            <p:cNvSpPr/>
            <p:nvPr/>
          </p:nvSpPr>
          <p:spPr>
            <a:xfrm>
              <a:off x="7184422" y="350163"/>
              <a:ext cx="53326" cy="22848"/>
            </a:xfrm>
            <a:custGeom>
              <a:avLst/>
              <a:gdLst>
                <a:gd name="connsiteX0" fmla="*/ 49517 w 53326"/>
                <a:gd name="connsiteY0" fmla="*/ 4760 h 22848"/>
                <a:gd name="connsiteX1" fmla="*/ 17140 w 53326"/>
                <a:gd name="connsiteY1" fmla="*/ 0 h 22848"/>
                <a:gd name="connsiteX2" fmla="*/ 49517 w 53326"/>
                <a:gd name="connsiteY2" fmla="*/ 4760 h 22848"/>
                <a:gd name="connsiteX3" fmla="*/ 49517 w 53326"/>
                <a:gd name="connsiteY3" fmla="*/ 0 h 22848"/>
                <a:gd name="connsiteX4" fmla="*/ 17140 w 53326"/>
                <a:gd name="connsiteY4" fmla="*/ 0 h 22848"/>
                <a:gd name="connsiteX5" fmla="*/ 42851 w 53326"/>
                <a:gd name="connsiteY5" fmla="*/ 11424 h 22848"/>
                <a:gd name="connsiteX6" fmla="*/ 49517 w 53326"/>
                <a:gd name="connsiteY6" fmla="*/ 0 h 22848"/>
                <a:gd name="connsiteX7" fmla="*/ 953 w 53326"/>
                <a:gd name="connsiteY7" fmla="*/ 14280 h 22848"/>
                <a:gd name="connsiteX8" fmla="*/ 30472 w 53326"/>
                <a:gd name="connsiteY8" fmla="*/ 12376 h 22848"/>
                <a:gd name="connsiteX9" fmla="*/ 52374 w 53326"/>
                <a:gd name="connsiteY9" fmla="*/ 19040 h 22848"/>
                <a:gd name="connsiteX10" fmla="*/ 26663 w 53326"/>
                <a:gd name="connsiteY10" fmla="*/ 18088 h 22848"/>
                <a:gd name="connsiteX11" fmla="*/ 953 w 53326"/>
                <a:gd name="connsiteY11" fmla="*/ 14280 h 22848"/>
                <a:gd name="connsiteX12" fmla="*/ 0 w 53326"/>
                <a:gd name="connsiteY12" fmla="*/ 19040 h 22848"/>
                <a:gd name="connsiteX13" fmla="*/ 26663 w 53326"/>
                <a:gd name="connsiteY13" fmla="*/ 22849 h 22848"/>
                <a:gd name="connsiteX14" fmla="*/ 53326 w 53326"/>
                <a:gd name="connsiteY14" fmla="*/ 19040 h 22848"/>
                <a:gd name="connsiteX15" fmla="*/ 30472 w 53326"/>
                <a:gd name="connsiteY15" fmla="*/ 6664 h 22848"/>
                <a:gd name="connsiteX16" fmla="*/ 6666 w 53326"/>
                <a:gd name="connsiteY16" fmla="*/ 6664 h 22848"/>
                <a:gd name="connsiteX17" fmla="*/ 0 w 53326"/>
                <a:gd name="connsiteY17" fmla="*/ 19040 h 2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326" h="22848">
                  <a:moveTo>
                    <a:pt x="49517" y="4760"/>
                  </a:moveTo>
                  <a:lnTo>
                    <a:pt x="17140" y="0"/>
                  </a:lnTo>
                  <a:lnTo>
                    <a:pt x="49517" y="4760"/>
                  </a:lnTo>
                  <a:close/>
                  <a:moveTo>
                    <a:pt x="49517" y="0"/>
                  </a:moveTo>
                  <a:lnTo>
                    <a:pt x="17140" y="0"/>
                  </a:lnTo>
                  <a:lnTo>
                    <a:pt x="42851" y="11424"/>
                  </a:lnTo>
                  <a:lnTo>
                    <a:pt x="49517" y="0"/>
                  </a:lnTo>
                  <a:close/>
                  <a:moveTo>
                    <a:pt x="953" y="14280"/>
                  </a:moveTo>
                  <a:lnTo>
                    <a:pt x="30472" y="12376"/>
                  </a:lnTo>
                  <a:lnTo>
                    <a:pt x="52374" y="19040"/>
                  </a:lnTo>
                  <a:lnTo>
                    <a:pt x="26663" y="18088"/>
                  </a:lnTo>
                  <a:lnTo>
                    <a:pt x="953" y="14280"/>
                  </a:lnTo>
                  <a:close/>
                  <a:moveTo>
                    <a:pt x="0" y="19040"/>
                  </a:moveTo>
                  <a:lnTo>
                    <a:pt x="26663" y="22849"/>
                  </a:lnTo>
                  <a:lnTo>
                    <a:pt x="53326" y="19040"/>
                  </a:lnTo>
                  <a:lnTo>
                    <a:pt x="30472" y="6664"/>
                  </a:lnTo>
                  <a:lnTo>
                    <a:pt x="6666" y="6664"/>
                  </a:lnTo>
                  <a:lnTo>
                    <a:pt x="0" y="19040"/>
                  </a:lnTo>
                  <a:close/>
                </a:path>
              </a:pathLst>
            </a:custGeom>
            <a:solidFill>
              <a:srgbClr val="FFFFFF"/>
            </a:solidFill>
            <a:ln w="9518" cap="flat">
              <a:noFill/>
              <a:prstDash val="solid"/>
              <a:miter/>
            </a:ln>
          </p:spPr>
          <p:txBody>
            <a:bodyPr rtlCol="0" anchor="ctr"/>
            <a:lstStyle/>
            <a:p>
              <a:endParaRPr lang="en-US" noProof="0" dirty="0"/>
            </a:p>
          </p:txBody>
        </p:sp>
        <p:sp>
          <p:nvSpPr>
            <p:cNvPr id="6239" name="Serbest Form 6238">
              <a:extLst>
                <a:ext uri="{FF2B5EF4-FFF2-40B4-BE49-F238E27FC236}">
                  <a16:creationId xmlns:a16="http://schemas.microsoft.com/office/drawing/2014/main" id="{0313B7FB-09EB-D244-81A3-0D780E2FDDC9}"/>
                </a:ext>
              </a:extLst>
            </p:cNvPr>
            <p:cNvSpPr/>
            <p:nvPr/>
          </p:nvSpPr>
          <p:spPr>
            <a:xfrm>
              <a:off x="7980504" y="335883"/>
              <a:ext cx="218065" cy="89489"/>
            </a:xfrm>
            <a:custGeom>
              <a:avLst/>
              <a:gdLst>
                <a:gd name="connsiteX0" fmla="*/ 72371 w 218065"/>
                <a:gd name="connsiteY0" fmla="*/ 63785 h 89489"/>
                <a:gd name="connsiteX1" fmla="*/ 98082 w 218065"/>
                <a:gd name="connsiteY1" fmla="*/ 58073 h 89489"/>
                <a:gd name="connsiteX2" fmla="*/ 137124 w 218065"/>
                <a:gd name="connsiteY2" fmla="*/ 51409 h 89489"/>
                <a:gd name="connsiteX3" fmla="*/ 157121 w 218065"/>
                <a:gd name="connsiteY3" fmla="*/ 65689 h 89489"/>
                <a:gd name="connsiteX4" fmla="*/ 176166 w 218065"/>
                <a:gd name="connsiteY4" fmla="*/ 55217 h 89489"/>
                <a:gd name="connsiteX5" fmla="*/ 200925 w 218065"/>
                <a:gd name="connsiteY5" fmla="*/ 59025 h 89489"/>
                <a:gd name="connsiteX6" fmla="*/ 215208 w 218065"/>
                <a:gd name="connsiteY6" fmla="*/ 89490 h 89489"/>
                <a:gd name="connsiteX7" fmla="*/ 184736 w 218065"/>
                <a:gd name="connsiteY7" fmla="*/ 85682 h 89489"/>
                <a:gd name="connsiteX8" fmla="*/ 152360 w 218065"/>
                <a:gd name="connsiteY8" fmla="*/ 75210 h 89489"/>
                <a:gd name="connsiteX9" fmla="*/ 124745 w 218065"/>
                <a:gd name="connsiteY9" fmla="*/ 79018 h 89489"/>
                <a:gd name="connsiteX10" fmla="*/ 99034 w 218065"/>
                <a:gd name="connsiteY10" fmla="*/ 75210 h 89489"/>
                <a:gd name="connsiteX11" fmla="*/ 72371 w 218065"/>
                <a:gd name="connsiteY11" fmla="*/ 63785 h 89489"/>
                <a:gd name="connsiteX12" fmla="*/ 70466 w 218065"/>
                <a:gd name="connsiteY12" fmla="*/ 68546 h 89489"/>
                <a:gd name="connsiteX13" fmla="*/ 99986 w 218065"/>
                <a:gd name="connsiteY13" fmla="*/ 79018 h 89489"/>
                <a:gd name="connsiteX14" fmla="*/ 126649 w 218065"/>
                <a:gd name="connsiteY14" fmla="*/ 82826 h 89489"/>
                <a:gd name="connsiteX15" fmla="*/ 153312 w 218065"/>
                <a:gd name="connsiteY15" fmla="*/ 79018 h 89489"/>
                <a:gd name="connsiteX16" fmla="*/ 184736 w 218065"/>
                <a:gd name="connsiteY16" fmla="*/ 89490 h 89489"/>
                <a:gd name="connsiteX17" fmla="*/ 218065 w 218065"/>
                <a:gd name="connsiteY17" fmla="*/ 89490 h 89489"/>
                <a:gd name="connsiteX18" fmla="*/ 203781 w 218065"/>
                <a:gd name="connsiteY18" fmla="*/ 54265 h 89489"/>
                <a:gd name="connsiteX19" fmla="*/ 176166 w 218065"/>
                <a:gd name="connsiteY19" fmla="*/ 49505 h 89489"/>
                <a:gd name="connsiteX20" fmla="*/ 155217 w 218065"/>
                <a:gd name="connsiteY20" fmla="*/ 59977 h 89489"/>
                <a:gd name="connsiteX21" fmla="*/ 97129 w 218065"/>
                <a:gd name="connsiteY21" fmla="*/ 52361 h 89489"/>
                <a:gd name="connsiteX22" fmla="*/ 77132 w 218065"/>
                <a:gd name="connsiteY22" fmla="*/ 59977 h 89489"/>
                <a:gd name="connsiteX23" fmla="*/ 70466 w 218065"/>
                <a:gd name="connsiteY23" fmla="*/ 68546 h 89489"/>
                <a:gd name="connsiteX24" fmla="*/ 22854 w 218065"/>
                <a:gd name="connsiteY24" fmla="*/ 49505 h 89489"/>
                <a:gd name="connsiteX25" fmla="*/ 4761 w 218065"/>
                <a:gd name="connsiteY25" fmla="*/ 25705 h 89489"/>
                <a:gd name="connsiteX26" fmla="*/ 18092 w 218065"/>
                <a:gd name="connsiteY26" fmla="*/ 3808 h 89489"/>
                <a:gd name="connsiteX27" fmla="*/ 48565 w 218065"/>
                <a:gd name="connsiteY27" fmla="*/ 8568 h 89489"/>
                <a:gd name="connsiteX28" fmla="*/ 87607 w 218065"/>
                <a:gd name="connsiteY28" fmla="*/ 22849 h 89489"/>
                <a:gd name="connsiteX29" fmla="*/ 105700 w 218065"/>
                <a:gd name="connsiteY29" fmla="*/ 50457 h 89489"/>
                <a:gd name="connsiteX30" fmla="*/ 22854 w 218065"/>
                <a:gd name="connsiteY30" fmla="*/ 49505 h 89489"/>
                <a:gd name="connsiteX31" fmla="*/ 22854 w 218065"/>
                <a:gd name="connsiteY31" fmla="*/ 54265 h 89489"/>
                <a:gd name="connsiteX32" fmla="*/ 88559 w 218065"/>
                <a:gd name="connsiteY32" fmla="*/ 54265 h 89489"/>
                <a:gd name="connsiteX33" fmla="*/ 108556 w 218065"/>
                <a:gd name="connsiteY33" fmla="*/ 50457 h 89489"/>
                <a:gd name="connsiteX34" fmla="*/ 90464 w 218065"/>
                <a:gd name="connsiteY34" fmla="*/ 18088 h 89489"/>
                <a:gd name="connsiteX35" fmla="*/ 69514 w 218065"/>
                <a:gd name="connsiteY35" fmla="*/ 10472 h 89489"/>
                <a:gd name="connsiteX36" fmla="*/ 48565 w 218065"/>
                <a:gd name="connsiteY36" fmla="*/ 3808 h 89489"/>
                <a:gd name="connsiteX37" fmla="*/ 15236 w 218065"/>
                <a:gd name="connsiteY37" fmla="*/ 0 h 89489"/>
                <a:gd name="connsiteX38" fmla="*/ 0 w 218065"/>
                <a:gd name="connsiteY38" fmla="*/ 25705 h 89489"/>
                <a:gd name="connsiteX39" fmla="*/ 19997 w 218065"/>
                <a:gd name="connsiteY39" fmla="*/ 53313 h 89489"/>
                <a:gd name="connsiteX40" fmla="*/ 22854 w 218065"/>
                <a:gd name="connsiteY40" fmla="*/ 54265 h 89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8065" h="89489">
                  <a:moveTo>
                    <a:pt x="72371" y="63785"/>
                  </a:moveTo>
                  <a:lnTo>
                    <a:pt x="98082" y="58073"/>
                  </a:lnTo>
                  <a:lnTo>
                    <a:pt x="137124" y="51409"/>
                  </a:lnTo>
                  <a:lnTo>
                    <a:pt x="157121" y="65689"/>
                  </a:lnTo>
                  <a:lnTo>
                    <a:pt x="176166" y="55217"/>
                  </a:lnTo>
                  <a:lnTo>
                    <a:pt x="200925" y="59025"/>
                  </a:lnTo>
                  <a:lnTo>
                    <a:pt x="215208" y="89490"/>
                  </a:lnTo>
                  <a:lnTo>
                    <a:pt x="184736" y="85682"/>
                  </a:lnTo>
                  <a:lnTo>
                    <a:pt x="152360" y="75210"/>
                  </a:lnTo>
                  <a:lnTo>
                    <a:pt x="124745" y="79018"/>
                  </a:lnTo>
                  <a:lnTo>
                    <a:pt x="99034" y="75210"/>
                  </a:lnTo>
                  <a:lnTo>
                    <a:pt x="72371" y="63785"/>
                  </a:lnTo>
                  <a:close/>
                  <a:moveTo>
                    <a:pt x="70466" y="68546"/>
                  </a:moveTo>
                  <a:lnTo>
                    <a:pt x="99986" y="79018"/>
                  </a:lnTo>
                  <a:lnTo>
                    <a:pt x="126649" y="82826"/>
                  </a:lnTo>
                  <a:lnTo>
                    <a:pt x="153312" y="79018"/>
                  </a:lnTo>
                  <a:lnTo>
                    <a:pt x="184736" y="89490"/>
                  </a:lnTo>
                  <a:lnTo>
                    <a:pt x="218065" y="89490"/>
                  </a:lnTo>
                  <a:lnTo>
                    <a:pt x="203781" y="54265"/>
                  </a:lnTo>
                  <a:lnTo>
                    <a:pt x="176166" y="49505"/>
                  </a:lnTo>
                  <a:lnTo>
                    <a:pt x="155217" y="59977"/>
                  </a:lnTo>
                  <a:lnTo>
                    <a:pt x="97129" y="52361"/>
                  </a:lnTo>
                  <a:lnTo>
                    <a:pt x="77132" y="59977"/>
                  </a:lnTo>
                  <a:lnTo>
                    <a:pt x="70466" y="68546"/>
                  </a:lnTo>
                  <a:close/>
                  <a:moveTo>
                    <a:pt x="22854" y="49505"/>
                  </a:moveTo>
                  <a:lnTo>
                    <a:pt x="4761" y="25705"/>
                  </a:lnTo>
                  <a:lnTo>
                    <a:pt x="18092" y="3808"/>
                  </a:lnTo>
                  <a:lnTo>
                    <a:pt x="48565" y="8568"/>
                  </a:lnTo>
                  <a:lnTo>
                    <a:pt x="87607" y="22849"/>
                  </a:lnTo>
                  <a:lnTo>
                    <a:pt x="105700" y="50457"/>
                  </a:lnTo>
                  <a:lnTo>
                    <a:pt x="22854" y="49505"/>
                  </a:lnTo>
                  <a:close/>
                  <a:moveTo>
                    <a:pt x="22854" y="54265"/>
                  </a:moveTo>
                  <a:lnTo>
                    <a:pt x="88559" y="54265"/>
                  </a:lnTo>
                  <a:lnTo>
                    <a:pt x="108556" y="50457"/>
                  </a:lnTo>
                  <a:lnTo>
                    <a:pt x="90464" y="18088"/>
                  </a:lnTo>
                  <a:lnTo>
                    <a:pt x="69514" y="10472"/>
                  </a:lnTo>
                  <a:lnTo>
                    <a:pt x="48565" y="3808"/>
                  </a:lnTo>
                  <a:lnTo>
                    <a:pt x="15236" y="0"/>
                  </a:lnTo>
                  <a:lnTo>
                    <a:pt x="0" y="25705"/>
                  </a:lnTo>
                  <a:lnTo>
                    <a:pt x="19997" y="53313"/>
                  </a:lnTo>
                  <a:lnTo>
                    <a:pt x="22854" y="54265"/>
                  </a:lnTo>
                  <a:close/>
                </a:path>
              </a:pathLst>
            </a:custGeom>
            <a:solidFill>
              <a:srgbClr val="FFFFFF"/>
            </a:solidFill>
            <a:ln w="9518" cap="flat">
              <a:noFill/>
              <a:prstDash val="solid"/>
              <a:miter/>
            </a:ln>
          </p:spPr>
          <p:txBody>
            <a:bodyPr rtlCol="0" anchor="ctr"/>
            <a:lstStyle/>
            <a:p>
              <a:endParaRPr lang="en-US" noProof="0" dirty="0"/>
            </a:p>
          </p:txBody>
        </p:sp>
        <p:sp>
          <p:nvSpPr>
            <p:cNvPr id="6240" name="Serbest Form 6239">
              <a:extLst>
                <a:ext uri="{FF2B5EF4-FFF2-40B4-BE49-F238E27FC236}">
                  <a16:creationId xmlns:a16="http://schemas.microsoft.com/office/drawing/2014/main" id="{F311F9EB-7B43-F247-A021-716CA8DF41FF}"/>
                </a:ext>
              </a:extLst>
            </p:cNvPr>
            <p:cNvSpPr/>
            <p:nvPr/>
          </p:nvSpPr>
          <p:spPr>
            <a:xfrm>
              <a:off x="8229042" y="396812"/>
              <a:ext cx="139981" cy="64737"/>
            </a:xfrm>
            <a:custGeom>
              <a:avLst/>
              <a:gdLst>
                <a:gd name="connsiteX0" fmla="*/ 50469 w 139981"/>
                <a:gd name="connsiteY0" fmla="*/ 48553 h 64737"/>
                <a:gd name="connsiteX1" fmla="*/ 24758 w 139981"/>
                <a:gd name="connsiteY1" fmla="*/ 59025 h 64737"/>
                <a:gd name="connsiteX2" fmla="*/ 2857 w 139981"/>
                <a:gd name="connsiteY2" fmla="*/ 55217 h 64737"/>
                <a:gd name="connsiteX3" fmla="*/ 11427 w 139981"/>
                <a:gd name="connsiteY3" fmla="*/ 29513 h 64737"/>
                <a:gd name="connsiteX4" fmla="*/ 34281 w 139981"/>
                <a:gd name="connsiteY4" fmla="*/ 1904 h 64737"/>
                <a:gd name="connsiteX5" fmla="*/ 72371 w 139981"/>
                <a:gd name="connsiteY5" fmla="*/ 17136 h 64737"/>
                <a:gd name="connsiteX6" fmla="*/ 97130 w 139981"/>
                <a:gd name="connsiteY6" fmla="*/ 23801 h 64737"/>
                <a:gd name="connsiteX7" fmla="*/ 139028 w 139981"/>
                <a:gd name="connsiteY7" fmla="*/ 48553 h 64737"/>
                <a:gd name="connsiteX8" fmla="*/ 51422 w 139981"/>
                <a:gd name="connsiteY8" fmla="*/ 47601 h 64737"/>
                <a:gd name="connsiteX9" fmla="*/ 50469 w 139981"/>
                <a:gd name="connsiteY9" fmla="*/ 48553 h 64737"/>
                <a:gd name="connsiteX10" fmla="*/ 51422 w 139981"/>
                <a:gd name="connsiteY10" fmla="*/ 53313 h 64737"/>
                <a:gd name="connsiteX11" fmla="*/ 139981 w 139981"/>
                <a:gd name="connsiteY11" fmla="*/ 49505 h 64737"/>
                <a:gd name="connsiteX12" fmla="*/ 118079 w 139981"/>
                <a:gd name="connsiteY12" fmla="*/ 30465 h 64737"/>
                <a:gd name="connsiteX13" fmla="*/ 98082 w 139981"/>
                <a:gd name="connsiteY13" fmla="*/ 19992 h 64737"/>
                <a:gd name="connsiteX14" fmla="*/ 71419 w 139981"/>
                <a:gd name="connsiteY14" fmla="*/ 12376 h 64737"/>
                <a:gd name="connsiteX15" fmla="*/ 50469 w 139981"/>
                <a:gd name="connsiteY15" fmla="*/ 16184 h 64737"/>
                <a:gd name="connsiteX16" fmla="*/ 29520 w 139981"/>
                <a:gd name="connsiteY16" fmla="*/ 0 h 64737"/>
                <a:gd name="connsiteX17" fmla="*/ 6666 w 139981"/>
                <a:gd name="connsiteY17" fmla="*/ 28561 h 64737"/>
                <a:gd name="connsiteX18" fmla="*/ 0 w 139981"/>
                <a:gd name="connsiteY18" fmla="*/ 58073 h 64737"/>
                <a:gd name="connsiteX19" fmla="*/ 24758 w 139981"/>
                <a:gd name="connsiteY19" fmla="*/ 64737 h 64737"/>
                <a:gd name="connsiteX20" fmla="*/ 51422 w 139981"/>
                <a:gd name="connsiteY20" fmla="*/ 53313 h 64737"/>
                <a:gd name="connsiteX21" fmla="*/ 51422 w 139981"/>
                <a:gd name="connsiteY21" fmla="*/ 53313 h 6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9981" h="64737">
                  <a:moveTo>
                    <a:pt x="50469" y="48553"/>
                  </a:moveTo>
                  <a:lnTo>
                    <a:pt x="24758" y="59025"/>
                  </a:lnTo>
                  <a:lnTo>
                    <a:pt x="2857" y="55217"/>
                  </a:lnTo>
                  <a:lnTo>
                    <a:pt x="11427" y="29513"/>
                  </a:lnTo>
                  <a:lnTo>
                    <a:pt x="34281" y="1904"/>
                  </a:lnTo>
                  <a:lnTo>
                    <a:pt x="72371" y="17136"/>
                  </a:lnTo>
                  <a:lnTo>
                    <a:pt x="97130" y="23801"/>
                  </a:lnTo>
                  <a:lnTo>
                    <a:pt x="139028" y="48553"/>
                  </a:lnTo>
                  <a:lnTo>
                    <a:pt x="51422" y="47601"/>
                  </a:lnTo>
                  <a:lnTo>
                    <a:pt x="50469" y="48553"/>
                  </a:lnTo>
                  <a:close/>
                  <a:moveTo>
                    <a:pt x="51422" y="53313"/>
                  </a:moveTo>
                  <a:lnTo>
                    <a:pt x="139981" y="49505"/>
                  </a:lnTo>
                  <a:lnTo>
                    <a:pt x="118079" y="30465"/>
                  </a:lnTo>
                  <a:lnTo>
                    <a:pt x="98082" y="19992"/>
                  </a:lnTo>
                  <a:lnTo>
                    <a:pt x="71419" y="12376"/>
                  </a:lnTo>
                  <a:lnTo>
                    <a:pt x="50469" y="16184"/>
                  </a:lnTo>
                  <a:lnTo>
                    <a:pt x="29520" y="0"/>
                  </a:lnTo>
                  <a:lnTo>
                    <a:pt x="6666" y="28561"/>
                  </a:lnTo>
                  <a:lnTo>
                    <a:pt x="0" y="58073"/>
                  </a:lnTo>
                  <a:lnTo>
                    <a:pt x="24758" y="64737"/>
                  </a:lnTo>
                  <a:lnTo>
                    <a:pt x="51422" y="53313"/>
                  </a:lnTo>
                  <a:lnTo>
                    <a:pt x="51422" y="53313"/>
                  </a:lnTo>
                  <a:close/>
                </a:path>
              </a:pathLst>
            </a:custGeom>
            <a:solidFill>
              <a:srgbClr val="FFFFFF"/>
            </a:solidFill>
            <a:ln w="9518" cap="flat">
              <a:noFill/>
              <a:prstDash val="solid"/>
              <a:miter/>
            </a:ln>
          </p:spPr>
          <p:txBody>
            <a:bodyPr rtlCol="0" anchor="ctr"/>
            <a:lstStyle/>
            <a:p>
              <a:endParaRPr lang="en-US" noProof="0" dirty="0"/>
            </a:p>
          </p:txBody>
        </p:sp>
        <p:sp>
          <p:nvSpPr>
            <p:cNvPr id="6241" name="Serbest Form 6240">
              <a:extLst>
                <a:ext uri="{FF2B5EF4-FFF2-40B4-BE49-F238E27FC236}">
                  <a16:creationId xmlns:a16="http://schemas.microsoft.com/office/drawing/2014/main" id="{502D3CA6-1EB1-4B4A-9FF8-3D43239F9A84}"/>
                </a:ext>
              </a:extLst>
            </p:cNvPr>
            <p:cNvSpPr/>
            <p:nvPr/>
          </p:nvSpPr>
          <p:spPr>
            <a:xfrm>
              <a:off x="6328349" y="1385010"/>
              <a:ext cx="97129" cy="43792"/>
            </a:xfrm>
            <a:custGeom>
              <a:avLst/>
              <a:gdLst>
                <a:gd name="connsiteX0" fmla="*/ 88559 w 97129"/>
                <a:gd name="connsiteY0" fmla="*/ 4760 h 43792"/>
                <a:gd name="connsiteX1" fmla="*/ 85703 w 97129"/>
                <a:gd name="connsiteY1" fmla="*/ 40937 h 43792"/>
                <a:gd name="connsiteX2" fmla="*/ 25710 w 97129"/>
                <a:gd name="connsiteY2" fmla="*/ 32369 h 43792"/>
                <a:gd name="connsiteX3" fmla="*/ 2857 w 97129"/>
                <a:gd name="connsiteY3" fmla="*/ 32369 h 43792"/>
                <a:gd name="connsiteX4" fmla="*/ 8570 w 97129"/>
                <a:gd name="connsiteY4" fmla="*/ 10472 h 43792"/>
                <a:gd name="connsiteX5" fmla="*/ 39042 w 97129"/>
                <a:gd name="connsiteY5" fmla="*/ 12376 h 43792"/>
                <a:gd name="connsiteX6" fmla="*/ 61896 w 97129"/>
                <a:gd name="connsiteY6" fmla="*/ 8568 h 43792"/>
                <a:gd name="connsiteX7" fmla="*/ 88559 w 97129"/>
                <a:gd name="connsiteY7" fmla="*/ 4760 h 43792"/>
                <a:gd name="connsiteX8" fmla="*/ 87607 w 97129"/>
                <a:gd name="connsiteY8" fmla="*/ 0 h 43792"/>
                <a:gd name="connsiteX9" fmla="*/ 60944 w 97129"/>
                <a:gd name="connsiteY9" fmla="*/ 3808 h 43792"/>
                <a:gd name="connsiteX10" fmla="*/ 38090 w 97129"/>
                <a:gd name="connsiteY10" fmla="*/ 7616 h 43792"/>
                <a:gd name="connsiteX11" fmla="*/ 5713 w 97129"/>
                <a:gd name="connsiteY11" fmla="*/ 7616 h 43792"/>
                <a:gd name="connsiteX12" fmla="*/ 0 w 97129"/>
                <a:gd name="connsiteY12" fmla="*/ 34273 h 43792"/>
                <a:gd name="connsiteX13" fmla="*/ 25710 w 97129"/>
                <a:gd name="connsiteY13" fmla="*/ 37129 h 43792"/>
                <a:gd name="connsiteX14" fmla="*/ 87607 w 97129"/>
                <a:gd name="connsiteY14" fmla="*/ 43793 h 43792"/>
                <a:gd name="connsiteX15" fmla="*/ 97129 w 97129"/>
                <a:gd name="connsiteY15" fmla="*/ 20944 h 43792"/>
                <a:gd name="connsiteX16" fmla="*/ 87607 w 97129"/>
                <a:gd name="connsiteY16" fmla="*/ 0 h 4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29" h="43792">
                  <a:moveTo>
                    <a:pt x="88559" y="4760"/>
                  </a:moveTo>
                  <a:lnTo>
                    <a:pt x="85703" y="40937"/>
                  </a:lnTo>
                  <a:lnTo>
                    <a:pt x="25710" y="32369"/>
                  </a:lnTo>
                  <a:lnTo>
                    <a:pt x="2857" y="32369"/>
                  </a:lnTo>
                  <a:lnTo>
                    <a:pt x="8570" y="10472"/>
                  </a:lnTo>
                  <a:lnTo>
                    <a:pt x="39042" y="12376"/>
                  </a:lnTo>
                  <a:lnTo>
                    <a:pt x="61896" y="8568"/>
                  </a:lnTo>
                  <a:lnTo>
                    <a:pt x="88559" y="4760"/>
                  </a:lnTo>
                  <a:close/>
                  <a:moveTo>
                    <a:pt x="87607" y="0"/>
                  </a:moveTo>
                  <a:lnTo>
                    <a:pt x="60944" y="3808"/>
                  </a:lnTo>
                  <a:lnTo>
                    <a:pt x="38090" y="7616"/>
                  </a:lnTo>
                  <a:lnTo>
                    <a:pt x="5713" y="7616"/>
                  </a:lnTo>
                  <a:lnTo>
                    <a:pt x="0" y="34273"/>
                  </a:lnTo>
                  <a:lnTo>
                    <a:pt x="25710" y="37129"/>
                  </a:lnTo>
                  <a:lnTo>
                    <a:pt x="87607" y="43793"/>
                  </a:lnTo>
                  <a:lnTo>
                    <a:pt x="97129" y="20944"/>
                  </a:lnTo>
                  <a:lnTo>
                    <a:pt x="87607" y="0"/>
                  </a:lnTo>
                  <a:close/>
                </a:path>
              </a:pathLst>
            </a:custGeom>
            <a:solidFill>
              <a:srgbClr val="FFFFFF"/>
            </a:solidFill>
            <a:ln w="9518" cap="flat">
              <a:noFill/>
              <a:prstDash val="solid"/>
              <a:miter/>
            </a:ln>
          </p:spPr>
          <p:txBody>
            <a:bodyPr rtlCol="0" anchor="ctr"/>
            <a:lstStyle/>
            <a:p>
              <a:endParaRPr lang="en-US" noProof="0" dirty="0"/>
            </a:p>
          </p:txBody>
        </p:sp>
        <p:sp>
          <p:nvSpPr>
            <p:cNvPr id="6242" name="Serbest Form 6241">
              <a:extLst>
                <a:ext uri="{FF2B5EF4-FFF2-40B4-BE49-F238E27FC236}">
                  <a16:creationId xmlns:a16="http://schemas.microsoft.com/office/drawing/2014/main" id="{7A4711B0-96FF-934F-904F-99EC4409518F}"/>
                </a:ext>
              </a:extLst>
            </p:cNvPr>
            <p:cNvSpPr/>
            <p:nvPr/>
          </p:nvSpPr>
          <p:spPr>
            <a:xfrm>
              <a:off x="6845421" y="360635"/>
              <a:ext cx="69514" cy="15232"/>
            </a:xfrm>
            <a:custGeom>
              <a:avLst/>
              <a:gdLst>
                <a:gd name="connsiteX0" fmla="*/ 23806 w 69514"/>
                <a:gd name="connsiteY0" fmla="*/ 10472 h 15232"/>
                <a:gd name="connsiteX1" fmla="*/ 952 w 69514"/>
                <a:gd name="connsiteY1" fmla="*/ 0 h 15232"/>
                <a:gd name="connsiteX2" fmla="*/ 25711 w 69514"/>
                <a:gd name="connsiteY2" fmla="*/ 4760 h 15232"/>
                <a:gd name="connsiteX3" fmla="*/ 68562 w 69514"/>
                <a:gd name="connsiteY3" fmla="*/ 4760 h 15232"/>
                <a:gd name="connsiteX4" fmla="*/ 21902 w 69514"/>
                <a:gd name="connsiteY4" fmla="*/ 10472 h 15232"/>
                <a:gd name="connsiteX5" fmla="*/ 23806 w 69514"/>
                <a:gd name="connsiteY5" fmla="*/ 10472 h 15232"/>
                <a:gd name="connsiteX6" fmla="*/ 23806 w 69514"/>
                <a:gd name="connsiteY6" fmla="*/ 15232 h 15232"/>
                <a:gd name="connsiteX7" fmla="*/ 69514 w 69514"/>
                <a:gd name="connsiteY7" fmla="*/ 4760 h 15232"/>
                <a:gd name="connsiteX8" fmla="*/ 26663 w 69514"/>
                <a:gd name="connsiteY8" fmla="*/ 0 h 15232"/>
                <a:gd name="connsiteX9" fmla="*/ 0 w 69514"/>
                <a:gd name="connsiteY9" fmla="*/ 0 h 15232"/>
                <a:gd name="connsiteX10" fmla="*/ 21902 w 69514"/>
                <a:gd name="connsiteY10" fmla="*/ 15232 h 15232"/>
                <a:gd name="connsiteX11" fmla="*/ 23806 w 69514"/>
                <a:gd name="connsiteY11" fmla="*/ 15232 h 15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514" h="15232">
                  <a:moveTo>
                    <a:pt x="23806" y="10472"/>
                  </a:moveTo>
                  <a:lnTo>
                    <a:pt x="952" y="0"/>
                  </a:lnTo>
                  <a:lnTo>
                    <a:pt x="25711" y="4760"/>
                  </a:lnTo>
                  <a:lnTo>
                    <a:pt x="68562" y="4760"/>
                  </a:lnTo>
                  <a:lnTo>
                    <a:pt x="21902" y="10472"/>
                  </a:lnTo>
                  <a:lnTo>
                    <a:pt x="23806" y="10472"/>
                  </a:lnTo>
                  <a:close/>
                  <a:moveTo>
                    <a:pt x="23806" y="15232"/>
                  </a:moveTo>
                  <a:lnTo>
                    <a:pt x="69514" y="4760"/>
                  </a:lnTo>
                  <a:lnTo>
                    <a:pt x="26663" y="0"/>
                  </a:lnTo>
                  <a:lnTo>
                    <a:pt x="0" y="0"/>
                  </a:lnTo>
                  <a:lnTo>
                    <a:pt x="21902" y="15232"/>
                  </a:lnTo>
                  <a:lnTo>
                    <a:pt x="23806" y="15232"/>
                  </a:lnTo>
                  <a:close/>
                </a:path>
              </a:pathLst>
            </a:custGeom>
            <a:solidFill>
              <a:srgbClr val="FFFFFF"/>
            </a:solidFill>
            <a:ln w="9518" cap="flat">
              <a:noFill/>
              <a:prstDash val="solid"/>
              <a:miter/>
            </a:ln>
          </p:spPr>
          <p:txBody>
            <a:bodyPr rtlCol="0" anchor="ctr"/>
            <a:lstStyle/>
            <a:p>
              <a:endParaRPr lang="en-US" noProof="0" dirty="0"/>
            </a:p>
          </p:txBody>
        </p:sp>
        <p:sp>
          <p:nvSpPr>
            <p:cNvPr id="6243" name="Serbest Form 6242">
              <a:extLst>
                <a:ext uri="{FF2B5EF4-FFF2-40B4-BE49-F238E27FC236}">
                  <a16:creationId xmlns:a16="http://schemas.microsoft.com/office/drawing/2014/main" id="{E4169622-A0BD-0B4A-A038-B7D5355080C6}"/>
                </a:ext>
              </a:extLst>
            </p:cNvPr>
            <p:cNvSpPr/>
            <p:nvPr/>
          </p:nvSpPr>
          <p:spPr>
            <a:xfrm>
              <a:off x="6928267" y="353019"/>
              <a:ext cx="79988" cy="40936"/>
            </a:xfrm>
            <a:custGeom>
              <a:avLst/>
              <a:gdLst>
                <a:gd name="connsiteX0" fmla="*/ 41899 w 79988"/>
                <a:gd name="connsiteY0" fmla="*/ 21896 h 40936"/>
                <a:gd name="connsiteX1" fmla="*/ 79989 w 79988"/>
                <a:gd name="connsiteY1" fmla="*/ 40937 h 40936"/>
                <a:gd name="connsiteX2" fmla="*/ 41899 w 79988"/>
                <a:gd name="connsiteY2" fmla="*/ 21896 h 40936"/>
                <a:gd name="connsiteX3" fmla="*/ 39994 w 79988"/>
                <a:gd name="connsiteY3" fmla="*/ 26657 h 40936"/>
                <a:gd name="connsiteX4" fmla="*/ 79037 w 79988"/>
                <a:gd name="connsiteY4" fmla="*/ 40937 h 40936"/>
                <a:gd name="connsiteX5" fmla="*/ 40947 w 79988"/>
                <a:gd name="connsiteY5" fmla="*/ 21896 h 40936"/>
                <a:gd name="connsiteX6" fmla="*/ 39994 w 79988"/>
                <a:gd name="connsiteY6" fmla="*/ 26657 h 40936"/>
                <a:gd name="connsiteX7" fmla="*/ 10475 w 79988"/>
                <a:gd name="connsiteY7" fmla="*/ 29513 h 40936"/>
                <a:gd name="connsiteX8" fmla="*/ 22854 w 79988"/>
                <a:gd name="connsiteY8" fmla="*/ 4760 h 40936"/>
                <a:gd name="connsiteX9" fmla="*/ 43803 w 79988"/>
                <a:gd name="connsiteY9" fmla="*/ 12376 h 40936"/>
                <a:gd name="connsiteX10" fmla="*/ 62848 w 79988"/>
                <a:gd name="connsiteY10" fmla="*/ 19040 h 40936"/>
                <a:gd name="connsiteX11" fmla="*/ 34281 w 79988"/>
                <a:gd name="connsiteY11" fmla="*/ 14280 h 40936"/>
                <a:gd name="connsiteX12" fmla="*/ 10475 w 79988"/>
                <a:gd name="connsiteY12" fmla="*/ 29513 h 40936"/>
                <a:gd name="connsiteX13" fmla="*/ 12379 w 79988"/>
                <a:gd name="connsiteY13" fmla="*/ 33321 h 40936"/>
                <a:gd name="connsiteX14" fmla="*/ 35233 w 79988"/>
                <a:gd name="connsiteY14" fmla="*/ 19040 h 40936"/>
                <a:gd name="connsiteX15" fmla="*/ 63800 w 79988"/>
                <a:gd name="connsiteY15" fmla="*/ 19040 h 40936"/>
                <a:gd name="connsiteX16" fmla="*/ 21902 w 79988"/>
                <a:gd name="connsiteY16" fmla="*/ 0 h 40936"/>
                <a:gd name="connsiteX17" fmla="*/ 0 w 79988"/>
                <a:gd name="connsiteY17" fmla="*/ 18088 h 40936"/>
                <a:gd name="connsiteX18" fmla="*/ 12379 w 79988"/>
                <a:gd name="connsiteY18" fmla="*/ 33321 h 40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988" h="40936">
                  <a:moveTo>
                    <a:pt x="41899" y="21896"/>
                  </a:moveTo>
                  <a:lnTo>
                    <a:pt x="79989" y="40937"/>
                  </a:lnTo>
                  <a:lnTo>
                    <a:pt x="41899" y="21896"/>
                  </a:lnTo>
                  <a:close/>
                  <a:moveTo>
                    <a:pt x="39994" y="26657"/>
                  </a:moveTo>
                  <a:lnTo>
                    <a:pt x="79037" y="40937"/>
                  </a:lnTo>
                  <a:lnTo>
                    <a:pt x="40947" y="21896"/>
                  </a:lnTo>
                  <a:lnTo>
                    <a:pt x="39994" y="26657"/>
                  </a:lnTo>
                  <a:close/>
                  <a:moveTo>
                    <a:pt x="10475" y="29513"/>
                  </a:moveTo>
                  <a:lnTo>
                    <a:pt x="22854" y="4760"/>
                  </a:lnTo>
                  <a:lnTo>
                    <a:pt x="43803" y="12376"/>
                  </a:lnTo>
                  <a:lnTo>
                    <a:pt x="62848" y="19040"/>
                  </a:lnTo>
                  <a:lnTo>
                    <a:pt x="34281" y="14280"/>
                  </a:lnTo>
                  <a:lnTo>
                    <a:pt x="10475" y="29513"/>
                  </a:lnTo>
                  <a:close/>
                  <a:moveTo>
                    <a:pt x="12379" y="33321"/>
                  </a:moveTo>
                  <a:lnTo>
                    <a:pt x="35233" y="19040"/>
                  </a:lnTo>
                  <a:lnTo>
                    <a:pt x="63800" y="19040"/>
                  </a:lnTo>
                  <a:lnTo>
                    <a:pt x="21902" y="0"/>
                  </a:lnTo>
                  <a:lnTo>
                    <a:pt x="0" y="18088"/>
                  </a:lnTo>
                  <a:lnTo>
                    <a:pt x="12379" y="33321"/>
                  </a:lnTo>
                  <a:close/>
                </a:path>
              </a:pathLst>
            </a:custGeom>
            <a:solidFill>
              <a:srgbClr val="FFFFFF"/>
            </a:solidFill>
            <a:ln w="9518" cap="flat">
              <a:noFill/>
              <a:prstDash val="solid"/>
              <a:miter/>
            </a:ln>
          </p:spPr>
          <p:txBody>
            <a:bodyPr rtlCol="0" anchor="ctr"/>
            <a:lstStyle/>
            <a:p>
              <a:endParaRPr lang="en-US" noProof="0" dirty="0"/>
            </a:p>
          </p:txBody>
        </p:sp>
        <p:sp>
          <p:nvSpPr>
            <p:cNvPr id="6244" name="Serbest Form 6243">
              <a:extLst>
                <a:ext uri="{FF2B5EF4-FFF2-40B4-BE49-F238E27FC236}">
                  <a16:creationId xmlns:a16="http://schemas.microsoft.com/office/drawing/2014/main" id="{671F4CD5-48E1-F34A-B5EB-81549BF6659E}"/>
                </a:ext>
              </a:extLst>
            </p:cNvPr>
            <p:cNvSpPr/>
            <p:nvPr/>
          </p:nvSpPr>
          <p:spPr>
            <a:xfrm>
              <a:off x="7038742" y="368252"/>
              <a:ext cx="22840" cy="14280"/>
            </a:xfrm>
            <a:custGeom>
              <a:avLst/>
              <a:gdLst>
                <a:gd name="connsiteX0" fmla="*/ 22840 w 22840"/>
                <a:gd name="connsiteY0" fmla="*/ 10472 h 14280"/>
                <a:gd name="connsiteX1" fmla="*/ 2843 w 22840"/>
                <a:gd name="connsiteY1" fmla="*/ 0 h 14280"/>
                <a:gd name="connsiteX2" fmla="*/ 22840 w 22840"/>
                <a:gd name="connsiteY2" fmla="*/ 10472 h 14280"/>
                <a:gd name="connsiteX3" fmla="*/ 20936 w 22840"/>
                <a:gd name="connsiteY3" fmla="*/ 14280 h 14280"/>
                <a:gd name="connsiteX4" fmla="*/ 938 w 22840"/>
                <a:gd name="connsiteY4" fmla="*/ 3808 h 14280"/>
                <a:gd name="connsiteX5" fmla="*/ 20936 w 22840"/>
                <a:gd name="connsiteY5" fmla="*/ 14280 h 1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0" h="14280">
                  <a:moveTo>
                    <a:pt x="22840" y="10472"/>
                  </a:moveTo>
                  <a:lnTo>
                    <a:pt x="2843" y="0"/>
                  </a:lnTo>
                  <a:lnTo>
                    <a:pt x="22840" y="10472"/>
                  </a:lnTo>
                  <a:close/>
                  <a:moveTo>
                    <a:pt x="20936" y="14280"/>
                  </a:moveTo>
                  <a:cubicBezTo>
                    <a:pt x="938" y="-1904"/>
                    <a:pt x="-1918" y="1904"/>
                    <a:pt x="938" y="3808"/>
                  </a:cubicBezTo>
                  <a:lnTo>
                    <a:pt x="20936" y="14280"/>
                  </a:lnTo>
                  <a:close/>
                </a:path>
              </a:pathLst>
            </a:custGeom>
            <a:solidFill>
              <a:srgbClr val="FFFFFF"/>
            </a:solidFill>
            <a:ln w="9518" cap="flat">
              <a:noFill/>
              <a:prstDash val="solid"/>
              <a:miter/>
            </a:ln>
          </p:spPr>
          <p:txBody>
            <a:bodyPr rtlCol="0" anchor="ctr"/>
            <a:lstStyle/>
            <a:p>
              <a:endParaRPr lang="en-US" noProof="0" dirty="0"/>
            </a:p>
          </p:txBody>
        </p:sp>
        <p:sp>
          <p:nvSpPr>
            <p:cNvPr id="6245" name="Serbest Form 6244">
              <a:extLst>
                <a:ext uri="{FF2B5EF4-FFF2-40B4-BE49-F238E27FC236}">
                  <a16:creationId xmlns:a16="http://schemas.microsoft.com/office/drawing/2014/main" id="{4EEDDB7B-456F-2C4A-B668-73663AE6E0FE}"/>
                </a:ext>
              </a:extLst>
            </p:cNvPr>
            <p:cNvSpPr/>
            <p:nvPr/>
          </p:nvSpPr>
          <p:spPr>
            <a:xfrm>
              <a:off x="6531178" y="458694"/>
              <a:ext cx="4729830" cy="1576547"/>
            </a:xfrm>
            <a:custGeom>
              <a:avLst/>
              <a:gdLst>
                <a:gd name="connsiteX0" fmla="*/ 4149910 w 4729830"/>
                <a:gd name="connsiteY0" fmla="*/ 263710 h 1576547"/>
                <a:gd name="connsiteX1" fmla="*/ 4124199 w 4729830"/>
                <a:gd name="connsiteY1" fmla="*/ 257046 h 1576547"/>
                <a:gd name="connsiteX2" fmla="*/ 4142291 w 4729830"/>
                <a:gd name="connsiteY2" fmla="*/ 232293 h 1576547"/>
                <a:gd name="connsiteX3" fmla="*/ 4163242 w 4729830"/>
                <a:gd name="connsiteY3" fmla="*/ 233245 h 1576547"/>
                <a:gd name="connsiteX4" fmla="*/ 4185143 w 4729830"/>
                <a:gd name="connsiteY4" fmla="*/ 239909 h 1576547"/>
                <a:gd name="connsiteX5" fmla="*/ 4204188 w 4729830"/>
                <a:gd name="connsiteY5" fmla="*/ 260854 h 1576547"/>
                <a:gd name="connsiteX6" fmla="*/ 4176573 w 4729830"/>
                <a:gd name="connsiteY6" fmla="*/ 257046 h 1576547"/>
                <a:gd name="connsiteX7" fmla="*/ 4149910 w 4729830"/>
                <a:gd name="connsiteY7" fmla="*/ 263710 h 1576547"/>
                <a:gd name="connsiteX8" fmla="*/ 4149910 w 4729830"/>
                <a:gd name="connsiteY8" fmla="*/ 263710 h 1576547"/>
                <a:gd name="connsiteX9" fmla="*/ 4150862 w 4729830"/>
                <a:gd name="connsiteY9" fmla="*/ 268470 h 1576547"/>
                <a:gd name="connsiteX10" fmla="*/ 4177525 w 4729830"/>
                <a:gd name="connsiteY10" fmla="*/ 260854 h 1576547"/>
                <a:gd name="connsiteX11" fmla="*/ 4206093 w 4729830"/>
                <a:gd name="connsiteY11" fmla="*/ 260854 h 1576547"/>
                <a:gd name="connsiteX12" fmla="*/ 4188952 w 4729830"/>
                <a:gd name="connsiteY12" fmla="*/ 236101 h 1576547"/>
                <a:gd name="connsiteX13" fmla="*/ 4165146 w 4729830"/>
                <a:gd name="connsiteY13" fmla="*/ 228485 h 1576547"/>
                <a:gd name="connsiteX14" fmla="*/ 4141339 w 4729830"/>
                <a:gd name="connsiteY14" fmla="*/ 228485 h 1576547"/>
                <a:gd name="connsiteX15" fmla="*/ 4123246 w 4729830"/>
                <a:gd name="connsiteY15" fmla="*/ 257998 h 1576547"/>
                <a:gd name="connsiteX16" fmla="*/ 4147053 w 4729830"/>
                <a:gd name="connsiteY16" fmla="*/ 268470 h 1576547"/>
                <a:gd name="connsiteX17" fmla="*/ 4150862 w 4729830"/>
                <a:gd name="connsiteY17" fmla="*/ 268470 h 1576547"/>
                <a:gd name="connsiteX18" fmla="*/ 3941367 w 4729830"/>
                <a:gd name="connsiteY18" fmla="*/ 309407 h 1576547"/>
                <a:gd name="connsiteX19" fmla="*/ 3892802 w 4729830"/>
                <a:gd name="connsiteY19" fmla="*/ 291318 h 1576547"/>
                <a:gd name="connsiteX20" fmla="*/ 3930892 w 4729830"/>
                <a:gd name="connsiteY20" fmla="*/ 313215 h 1576547"/>
                <a:gd name="connsiteX21" fmla="*/ 3941367 w 4729830"/>
                <a:gd name="connsiteY21" fmla="*/ 309407 h 1576547"/>
                <a:gd name="connsiteX22" fmla="*/ 3939463 w 4729830"/>
                <a:gd name="connsiteY22" fmla="*/ 314167 h 1576547"/>
                <a:gd name="connsiteX23" fmla="*/ 3910895 w 4729830"/>
                <a:gd name="connsiteY23" fmla="*/ 305599 h 1576547"/>
                <a:gd name="connsiteX24" fmla="*/ 3889945 w 4729830"/>
                <a:gd name="connsiteY24" fmla="*/ 296079 h 1576547"/>
                <a:gd name="connsiteX25" fmla="*/ 3939463 w 4729830"/>
                <a:gd name="connsiteY25" fmla="*/ 314167 h 1576547"/>
                <a:gd name="connsiteX26" fmla="*/ 4052781 w 4729830"/>
                <a:gd name="connsiteY26" fmla="*/ 1312837 h 1576547"/>
                <a:gd name="connsiteX27" fmla="*/ 4082300 w 4729830"/>
                <a:gd name="connsiteY27" fmla="*/ 1348062 h 1576547"/>
                <a:gd name="connsiteX28" fmla="*/ 4067064 w 4729830"/>
                <a:gd name="connsiteY28" fmla="*/ 1320453 h 1576547"/>
                <a:gd name="connsiteX29" fmla="*/ 4038497 w 4729830"/>
                <a:gd name="connsiteY29" fmla="*/ 1329974 h 1576547"/>
                <a:gd name="connsiteX30" fmla="*/ 4043258 w 4729830"/>
                <a:gd name="connsiteY30" fmla="*/ 1353774 h 1576547"/>
                <a:gd name="connsiteX31" fmla="*/ 4024213 w 4729830"/>
                <a:gd name="connsiteY31" fmla="*/ 1326166 h 1576547"/>
                <a:gd name="connsiteX32" fmla="*/ 4018499 w 4729830"/>
                <a:gd name="connsiteY32" fmla="*/ 1295701 h 1576547"/>
                <a:gd name="connsiteX33" fmla="*/ 3994692 w 4729830"/>
                <a:gd name="connsiteY33" fmla="*/ 1272852 h 1576547"/>
                <a:gd name="connsiteX34" fmla="*/ 3988979 w 4729830"/>
                <a:gd name="connsiteY34" fmla="*/ 1249052 h 1576547"/>
                <a:gd name="connsiteX35" fmla="*/ 3965173 w 4729830"/>
                <a:gd name="connsiteY35" fmla="*/ 1230011 h 1576547"/>
                <a:gd name="connsiteX36" fmla="*/ 3952794 w 4729830"/>
                <a:gd name="connsiteY36" fmla="*/ 1206211 h 1576547"/>
                <a:gd name="connsiteX37" fmla="*/ 3936605 w 4729830"/>
                <a:gd name="connsiteY37" fmla="*/ 1173842 h 1576547"/>
                <a:gd name="connsiteX38" fmla="*/ 3913751 w 4729830"/>
                <a:gd name="connsiteY38" fmla="*/ 1141473 h 1576547"/>
                <a:gd name="connsiteX39" fmla="*/ 3900420 w 4729830"/>
                <a:gd name="connsiteY39" fmla="*/ 1116721 h 1576547"/>
                <a:gd name="connsiteX40" fmla="*/ 3887089 w 4729830"/>
                <a:gd name="connsiteY40" fmla="*/ 1095776 h 1576547"/>
                <a:gd name="connsiteX41" fmla="*/ 3853760 w 4729830"/>
                <a:gd name="connsiteY41" fmla="*/ 1070072 h 1576547"/>
                <a:gd name="connsiteX42" fmla="*/ 3834715 w 4729830"/>
                <a:gd name="connsiteY42" fmla="*/ 1045319 h 1576547"/>
                <a:gd name="connsiteX43" fmla="*/ 3818526 w 4729830"/>
                <a:gd name="connsiteY43" fmla="*/ 1020567 h 1576547"/>
                <a:gd name="connsiteX44" fmla="*/ 3829002 w 4729830"/>
                <a:gd name="connsiteY44" fmla="*/ 997718 h 1576547"/>
                <a:gd name="connsiteX45" fmla="*/ 3812813 w 4729830"/>
                <a:gd name="connsiteY45" fmla="*/ 964397 h 1576547"/>
                <a:gd name="connsiteX46" fmla="*/ 3825192 w 4729830"/>
                <a:gd name="connsiteY46" fmla="*/ 988198 h 1576547"/>
                <a:gd name="connsiteX47" fmla="*/ 3848047 w 4729830"/>
                <a:gd name="connsiteY47" fmla="*/ 1006286 h 1576547"/>
                <a:gd name="connsiteX48" fmla="*/ 3868044 w 4729830"/>
                <a:gd name="connsiteY48" fmla="*/ 1020567 h 1576547"/>
                <a:gd name="connsiteX49" fmla="*/ 3883280 w 4729830"/>
                <a:gd name="connsiteY49" fmla="*/ 1054839 h 1576547"/>
                <a:gd name="connsiteX50" fmla="*/ 3907086 w 4729830"/>
                <a:gd name="connsiteY50" fmla="*/ 1076736 h 1576547"/>
                <a:gd name="connsiteX51" fmla="*/ 3927083 w 4729830"/>
                <a:gd name="connsiteY51" fmla="*/ 1094824 h 1576547"/>
                <a:gd name="connsiteX52" fmla="*/ 3979457 w 4729830"/>
                <a:gd name="connsiteY52" fmla="*/ 1150994 h 1576547"/>
                <a:gd name="connsiteX53" fmla="*/ 3999454 w 4729830"/>
                <a:gd name="connsiteY53" fmla="*/ 1169082 h 1576547"/>
                <a:gd name="connsiteX54" fmla="*/ 4015643 w 4729830"/>
                <a:gd name="connsiteY54" fmla="*/ 1190026 h 1576547"/>
                <a:gd name="connsiteX55" fmla="*/ 4055637 w 4729830"/>
                <a:gd name="connsiteY55" fmla="*/ 1222395 h 1576547"/>
                <a:gd name="connsiteX56" fmla="*/ 4035640 w 4729830"/>
                <a:gd name="connsiteY56" fmla="*/ 1208115 h 1576547"/>
                <a:gd name="connsiteX57" fmla="*/ 3982314 w 4729830"/>
                <a:gd name="connsiteY57" fmla="*/ 1197643 h 1576547"/>
                <a:gd name="connsiteX58" fmla="*/ 3995646 w 4729830"/>
                <a:gd name="connsiteY58" fmla="*/ 1230011 h 1576547"/>
                <a:gd name="connsiteX59" fmla="*/ 4008024 w 4729830"/>
                <a:gd name="connsiteY59" fmla="*/ 1268092 h 1576547"/>
                <a:gd name="connsiteX60" fmla="*/ 4038497 w 4729830"/>
                <a:gd name="connsiteY60" fmla="*/ 1290941 h 1576547"/>
                <a:gd name="connsiteX61" fmla="*/ 4052781 w 4729830"/>
                <a:gd name="connsiteY61" fmla="*/ 1312837 h 1576547"/>
                <a:gd name="connsiteX62" fmla="*/ 4056589 w 4729830"/>
                <a:gd name="connsiteY62" fmla="*/ 1309981 h 1576547"/>
                <a:gd name="connsiteX63" fmla="*/ 4040401 w 4729830"/>
                <a:gd name="connsiteY63" fmla="*/ 1289037 h 1576547"/>
                <a:gd name="connsiteX64" fmla="*/ 4009929 w 4729830"/>
                <a:gd name="connsiteY64" fmla="*/ 1267140 h 1576547"/>
                <a:gd name="connsiteX65" fmla="*/ 3997550 w 4729830"/>
                <a:gd name="connsiteY65" fmla="*/ 1229059 h 1576547"/>
                <a:gd name="connsiteX66" fmla="*/ 3981362 w 4729830"/>
                <a:gd name="connsiteY66" fmla="*/ 1200499 h 1576547"/>
                <a:gd name="connsiteX67" fmla="*/ 4030878 w 4729830"/>
                <a:gd name="connsiteY67" fmla="*/ 1214779 h 1576547"/>
                <a:gd name="connsiteX68" fmla="*/ 4052781 w 4729830"/>
                <a:gd name="connsiteY68" fmla="*/ 1225251 h 1576547"/>
                <a:gd name="connsiteX69" fmla="*/ 4015643 w 4729830"/>
                <a:gd name="connsiteY69" fmla="*/ 1189074 h 1576547"/>
                <a:gd name="connsiteX70" fmla="*/ 3999454 w 4729830"/>
                <a:gd name="connsiteY70" fmla="*/ 1168130 h 1576547"/>
                <a:gd name="connsiteX71" fmla="*/ 3979457 w 4729830"/>
                <a:gd name="connsiteY71" fmla="*/ 1150042 h 1576547"/>
                <a:gd name="connsiteX72" fmla="*/ 3927083 w 4729830"/>
                <a:gd name="connsiteY72" fmla="*/ 1093872 h 1576547"/>
                <a:gd name="connsiteX73" fmla="*/ 3907086 w 4729830"/>
                <a:gd name="connsiteY73" fmla="*/ 1075784 h 1576547"/>
                <a:gd name="connsiteX74" fmla="*/ 3884232 w 4729830"/>
                <a:gd name="connsiteY74" fmla="*/ 1054839 h 1576547"/>
                <a:gd name="connsiteX75" fmla="*/ 3868044 w 4729830"/>
                <a:gd name="connsiteY75" fmla="*/ 1020567 h 1576547"/>
                <a:gd name="connsiteX76" fmla="*/ 3848047 w 4729830"/>
                <a:gd name="connsiteY76" fmla="*/ 1005334 h 1576547"/>
                <a:gd name="connsiteX77" fmla="*/ 3825192 w 4729830"/>
                <a:gd name="connsiteY77" fmla="*/ 987246 h 1576547"/>
                <a:gd name="connsiteX78" fmla="*/ 3809003 w 4729830"/>
                <a:gd name="connsiteY78" fmla="*/ 966301 h 1576547"/>
                <a:gd name="connsiteX79" fmla="*/ 3821383 w 4729830"/>
                <a:gd name="connsiteY79" fmla="*/ 1000574 h 1576547"/>
                <a:gd name="connsiteX80" fmla="*/ 3811861 w 4729830"/>
                <a:gd name="connsiteY80" fmla="*/ 1023423 h 1576547"/>
                <a:gd name="connsiteX81" fmla="*/ 3828048 w 4729830"/>
                <a:gd name="connsiteY81" fmla="*/ 1050079 h 1576547"/>
                <a:gd name="connsiteX82" fmla="*/ 3848047 w 4729830"/>
                <a:gd name="connsiteY82" fmla="*/ 1074832 h 1576547"/>
                <a:gd name="connsiteX83" fmla="*/ 3881375 w 4729830"/>
                <a:gd name="connsiteY83" fmla="*/ 1099584 h 1576547"/>
                <a:gd name="connsiteX84" fmla="*/ 3893754 w 4729830"/>
                <a:gd name="connsiteY84" fmla="*/ 1120529 h 1576547"/>
                <a:gd name="connsiteX85" fmla="*/ 3907086 w 4729830"/>
                <a:gd name="connsiteY85" fmla="*/ 1145281 h 1576547"/>
                <a:gd name="connsiteX86" fmla="*/ 3929940 w 4729830"/>
                <a:gd name="connsiteY86" fmla="*/ 1177650 h 1576547"/>
                <a:gd name="connsiteX87" fmla="*/ 3946128 w 4729830"/>
                <a:gd name="connsiteY87" fmla="*/ 1209067 h 1576547"/>
                <a:gd name="connsiteX88" fmla="*/ 3959460 w 4729830"/>
                <a:gd name="connsiteY88" fmla="*/ 1233819 h 1576547"/>
                <a:gd name="connsiteX89" fmla="*/ 3983266 w 4729830"/>
                <a:gd name="connsiteY89" fmla="*/ 1251908 h 1576547"/>
                <a:gd name="connsiteX90" fmla="*/ 3988979 w 4729830"/>
                <a:gd name="connsiteY90" fmla="*/ 1275708 h 1576547"/>
                <a:gd name="connsiteX91" fmla="*/ 4012785 w 4729830"/>
                <a:gd name="connsiteY91" fmla="*/ 1298557 h 1576547"/>
                <a:gd name="connsiteX92" fmla="*/ 4018499 w 4729830"/>
                <a:gd name="connsiteY92" fmla="*/ 1329022 h 1576547"/>
                <a:gd name="connsiteX93" fmla="*/ 4042305 w 4729830"/>
                <a:gd name="connsiteY93" fmla="*/ 1354726 h 1576547"/>
                <a:gd name="connsiteX94" fmla="*/ 4039449 w 4729830"/>
                <a:gd name="connsiteY94" fmla="*/ 1330926 h 1576547"/>
                <a:gd name="connsiteX95" fmla="*/ 4064207 w 4729830"/>
                <a:gd name="connsiteY95" fmla="*/ 1323309 h 1576547"/>
                <a:gd name="connsiteX96" fmla="*/ 4081348 w 4729830"/>
                <a:gd name="connsiteY96" fmla="*/ 1347110 h 1576547"/>
                <a:gd name="connsiteX97" fmla="*/ 4068968 w 4729830"/>
                <a:gd name="connsiteY97" fmla="*/ 1305221 h 1576547"/>
                <a:gd name="connsiteX98" fmla="*/ 4056589 w 4729830"/>
                <a:gd name="connsiteY98" fmla="*/ 1309981 h 1576547"/>
                <a:gd name="connsiteX99" fmla="*/ 3141476 w 4729830"/>
                <a:gd name="connsiteY99" fmla="*/ 115195 h 1576547"/>
                <a:gd name="connsiteX100" fmla="*/ 3096720 w 4729830"/>
                <a:gd name="connsiteY100" fmla="*/ 114243 h 1576547"/>
                <a:gd name="connsiteX101" fmla="*/ 3068153 w 4729830"/>
                <a:gd name="connsiteY101" fmla="*/ 107578 h 1576547"/>
                <a:gd name="connsiteX102" fmla="*/ 3038633 w 4729830"/>
                <a:gd name="connsiteY102" fmla="*/ 100914 h 1576547"/>
                <a:gd name="connsiteX103" fmla="*/ 3018636 w 4729830"/>
                <a:gd name="connsiteY103" fmla="*/ 91394 h 1576547"/>
                <a:gd name="connsiteX104" fmla="*/ 3045299 w 4729830"/>
                <a:gd name="connsiteY104" fmla="*/ 91394 h 1576547"/>
                <a:gd name="connsiteX105" fmla="*/ 3068153 w 4729830"/>
                <a:gd name="connsiteY105" fmla="*/ 87586 h 1576547"/>
                <a:gd name="connsiteX106" fmla="*/ 3123383 w 4729830"/>
                <a:gd name="connsiteY106" fmla="*/ 105674 h 1576547"/>
                <a:gd name="connsiteX107" fmla="*/ 3141476 w 4729830"/>
                <a:gd name="connsiteY107" fmla="*/ 115195 h 1576547"/>
                <a:gd name="connsiteX108" fmla="*/ 3143380 w 4729830"/>
                <a:gd name="connsiteY108" fmla="*/ 111386 h 1576547"/>
                <a:gd name="connsiteX109" fmla="*/ 3123383 w 4729830"/>
                <a:gd name="connsiteY109" fmla="*/ 100914 h 1576547"/>
                <a:gd name="connsiteX110" fmla="*/ 3086245 w 4729830"/>
                <a:gd name="connsiteY110" fmla="*/ 100914 h 1576547"/>
                <a:gd name="connsiteX111" fmla="*/ 3066248 w 4729830"/>
                <a:gd name="connsiteY111" fmla="*/ 82826 h 1576547"/>
                <a:gd name="connsiteX112" fmla="*/ 3043394 w 4729830"/>
                <a:gd name="connsiteY112" fmla="*/ 86634 h 1576547"/>
                <a:gd name="connsiteX113" fmla="*/ 3017683 w 4729830"/>
                <a:gd name="connsiteY113" fmla="*/ 86634 h 1576547"/>
                <a:gd name="connsiteX114" fmla="*/ 3066248 w 4729830"/>
                <a:gd name="connsiteY114" fmla="*/ 112338 h 1576547"/>
                <a:gd name="connsiteX115" fmla="*/ 3095768 w 4729830"/>
                <a:gd name="connsiteY115" fmla="*/ 119003 h 1576547"/>
                <a:gd name="connsiteX116" fmla="*/ 3122431 w 4729830"/>
                <a:gd name="connsiteY116" fmla="*/ 119003 h 1576547"/>
                <a:gd name="connsiteX117" fmla="*/ 3142428 w 4729830"/>
                <a:gd name="connsiteY117" fmla="*/ 115195 h 1576547"/>
                <a:gd name="connsiteX118" fmla="*/ 3143380 w 4729830"/>
                <a:gd name="connsiteY118" fmla="*/ 111386 h 1576547"/>
                <a:gd name="connsiteX119" fmla="*/ 2946264 w 4729830"/>
                <a:gd name="connsiteY119" fmla="*/ 164700 h 1576547"/>
                <a:gd name="connsiteX120" fmla="*/ 2983402 w 4729830"/>
                <a:gd name="connsiteY120" fmla="*/ 147563 h 1576547"/>
                <a:gd name="connsiteX121" fmla="*/ 3015779 w 4729830"/>
                <a:gd name="connsiteY121" fmla="*/ 147563 h 1576547"/>
                <a:gd name="connsiteX122" fmla="*/ 3043394 w 4729830"/>
                <a:gd name="connsiteY122" fmla="*/ 171364 h 1576547"/>
                <a:gd name="connsiteX123" fmla="*/ 2986259 w 4729830"/>
                <a:gd name="connsiteY123" fmla="*/ 156131 h 1576547"/>
                <a:gd name="connsiteX124" fmla="*/ 2946264 w 4729830"/>
                <a:gd name="connsiteY124" fmla="*/ 164700 h 1576547"/>
                <a:gd name="connsiteX125" fmla="*/ 2947217 w 4729830"/>
                <a:gd name="connsiteY125" fmla="*/ 168508 h 1576547"/>
                <a:gd name="connsiteX126" fmla="*/ 2986259 w 4729830"/>
                <a:gd name="connsiteY126" fmla="*/ 160892 h 1576547"/>
                <a:gd name="connsiteX127" fmla="*/ 3044347 w 4729830"/>
                <a:gd name="connsiteY127" fmla="*/ 171364 h 1576547"/>
                <a:gd name="connsiteX128" fmla="*/ 3016731 w 4729830"/>
                <a:gd name="connsiteY128" fmla="*/ 142803 h 1576547"/>
                <a:gd name="connsiteX129" fmla="*/ 2982450 w 4729830"/>
                <a:gd name="connsiteY129" fmla="*/ 141851 h 1576547"/>
                <a:gd name="connsiteX130" fmla="*/ 2962453 w 4729830"/>
                <a:gd name="connsiteY130" fmla="*/ 145659 h 1576547"/>
                <a:gd name="connsiteX131" fmla="*/ 2947217 w 4729830"/>
                <a:gd name="connsiteY131" fmla="*/ 168508 h 1576547"/>
                <a:gd name="connsiteX132" fmla="*/ 2950074 w 4729830"/>
                <a:gd name="connsiteY132" fmla="*/ 93298 h 1576547"/>
                <a:gd name="connsiteX133" fmla="*/ 2929124 w 4729830"/>
                <a:gd name="connsiteY133" fmla="*/ 72354 h 1576547"/>
                <a:gd name="connsiteX134" fmla="*/ 2959596 w 4729830"/>
                <a:gd name="connsiteY134" fmla="*/ 83778 h 1576547"/>
                <a:gd name="connsiteX135" fmla="*/ 2979593 w 4729830"/>
                <a:gd name="connsiteY135" fmla="*/ 97106 h 1576547"/>
                <a:gd name="connsiteX136" fmla="*/ 2950074 w 4729830"/>
                <a:gd name="connsiteY136" fmla="*/ 93298 h 1576547"/>
                <a:gd name="connsiteX137" fmla="*/ 2950074 w 4729830"/>
                <a:gd name="connsiteY137" fmla="*/ 93298 h 1576547"/>
                <a:gd name="connsiteX138" fmla="*/ 2950074 w 4729830"/>
                <a:gd name="connsiteY138" fmla="*/ 98058 h 1576547"/>
                <a:gd name="connsiteX139" fmla="*/ 2979593 w 4729830"/>
                <a:gd name="connsiteY139" fmla="*/ 101866 h 1576547"/>
                <a:gd name="connsiteX140" fmla="*/ 2961501 w 4729830"/>
                <a:gd name="connsiteY140" fmla="*/ 79970 h 1576547"/>
                <a:gd name="connsiteX141" fmla="*/ 2928172 w 4729830"/>
                <a:gd name="connsiteY141" fmla="*/ 72354 h 1576547"/>
                <a:gd name="connsiteX142" fmla="*/ 2945312 w 4729830"/>
                <a:gd name="connsiteY142" fmla="*/ 97106 h 1576547"/>
                <a:gd name="connsiteX143" fmla="*/ 2950074 w 4729830"/>
                <a:gd name="connsiteY143" fmla="*/ 98058 h 1576547"/>
                <a:gd name="connsiteX144" fmla="*/ 2918649 w 4729830"/>
                <a:gd name="connsiteY144" fmla="*/ 125667 h 1576547"/>
                <a:gd name="connsiteX145" fmla="*/ 2941503 w 4729830"/>
                <a:gd name="connsiteY145" fmla="*/ 146611 h 1576547"/>
                <a:gd name="connsiteX146" fmla="*/ 2918649 w 4729830"/>
                <a:gd name="connsiteY146" fmla="*/ 125667 h 1576547"/>
                <a:gd name="connsiteX147" fmla="*/ 2915793 w 4729830"/>
                <a:gd name="connsiteY147" fmla="*/ 129475 h 1576547"/>
                <a:gd name="connsiteX148" fmla="*/ 2941503 w 4729830"/>
                <a:gd name="connsiteY148" fmla="*/ 147563 h 1576547"/>
                <a:gd name="connsiteX149" fmla="*/ 2928172 w 4729830"/>
                <a:gd name="connsiteY149" fmla="*/ 122811 h 1576547"/>
                <a:gd name="connsiteX150" fmla="*/ 2915793 w 4729830"/>
                <a:gd name="connsiteY150" fmla="*/ 129475 h 1576547"/>
                <a:gd name="connsiteX151" fmla="*/ 2862466 w 4729830"/>
                <a:gd name="connsiteY151" fmla="*/ 118051 h 1576547"/>
                <a:gd name="connsiteX152" fmla="*/ 2835803 w 4729830"/>
                <a:gd name="connsiteY152" fmla="*/ 110434 h 1576547"/>
                <a:gd name="connsiteX153" fmla="*/ 2793904 w 4729830"/>
                <a:gd name="connsiteY153" fmla="*/ 89490 h 1576547"/>
                <a:gd name="connsiteX154" fmla="*/ 2774859 w 4729830"/>
                <a:gd name="connsiteY154" fmla="*/ 79018 h 1576547"/>
                <a:gd name="connsiteX155" fmla="*/ 2772955 w 4729830"/>
                <a:gd name="connsiteY155" fmla="*/ 59977 h 1576547"/>
                <a:gd name="connsiteX156" fmla="*/ 2803427 w 4729830"/>
                <a:gd name="connsiteY156" fmla="*/ 62833 h 1576547"/>
                <a:gd name="connsiteX157" fmla="*/ 2825329 w 4729830"/>
                <a:gd name="connsiteY157" fmla="*/ 69498 h 1576547"/>
                <a:gd name="connsiteX158" fmla="*/ 2855800 w 4729830"/>
                <a:gd name="connsiteY158" fmla="*/ 62833 h 1576547"/>
                <a:gd name="connsiteX159" fmla="*/ 2896748 w 4729830"/>
                <a:gd name="connsiteY159" fmla="*/ 87586 h 1576547"/>
                <a:gd name="connsiteX160" fmla="*/ 2932933 w 4729830"/>
                <a:gd name="connsiteY160" fmla="*/ 105674 h 1576547"/>
                <a:gd name="connsiteX161" fmla="*/ 2861514 w 4729830"/>
                <a:gd name="connsiteY161" fmla="*/ 119003 h 1576547"/>
                <a:gd name="connsiteX162" fmla="*/ 2862466 w 4729830"/>
                <a:gd name="connsiteY162" fmla="*/ 118051 h 1576547"/>
                <a:gd name="connsiteX163" fmla="*/ 2862466 w 4729830"/>
                <a:gd name="connsiteY163" fmla="*/ 122811 h 1576547"/>
                <a:gd name="connsiteX164" fmla="*/ 2934838 w 4729830"/>
                <a:gd name="connsiteY164" fmla="*/ 104722 h 1576547"/>
                <a:gd name="connsiteX165" fmla="*/ 2899604 w 4729830"/>
                <a:gd name="connsiteY165" fmla="*/ 82826 h 1576547"/>
                <a:gd name="connsiteX166" fmla="*/ 2856753 w 4729830"/>
                <a:gd name="connsiteY166" fmla="*/ 58073 h 1576547"/>
                <a:gd name="connsiteX167" fmla="*/ 2825329 w 4729830"/>
                <a:gd name="connsiteY167" fmla="*/ 64737 h 1576547"/>
                <a:gd name="connsiteX168" fmla="*/ 2803427 w 4729830"/>
                <a:gd name="connsiteY168" fmla="*/ 58073 h 1576547"/>
                <a:gd name="connsiteX169" fmla="*/ 2770098 w 4729830"/>
                <a:gd name="connsiteY169" fmla="*/ 58073 h 1576547"/>
                <a:gd name="connsiteX170" fmla="*/ 2771050 w 4729830"/>
                <a:gd name="connsiteY170" fmla="*/ 81874 h 1576547"/>
                <a:gd name="connsiteX171" fmla="*/ 2792000 w 4729830"/>
                <a:gd name="connsiteY171" fmla="*/ 94250 h 1576547"/>
                <a:gd name="connsiteX172" fmla="*/ 2814854 w 4729830"/>
                <a:gd name="connsiteY172" fmla="*/ 104722 h 1576547"/>
                <a:gd name="connsiteX173" fmla="*/ 2833899 w 4729830"/>
                <a:gd name="connsiteY173" fmla="*/ 115195 h 1576547"/>
                <a:gd name="connsiteX174" fmla="*/ 2854848 w 4729830"/>
                <a:gd name="connsiteY174" fmla="*/ 119003 h 1576547"/>
                <a:gd name="connsiteX175" fmla="*/ 2862466 w 4729830"/>
                <a:gd name="connsiteY175" fmla="*/ 122811 h 1576547"/>
                <a:gd name="connsiteX176" fmla="*/ 2752957 w 4729830"/>
                <a:gd name="connsiteY176" fmla="*/ 83778 h 1576547"/>
                <a:gd name="connsiteX177" fmla="*/ 2725343 w 4729830"/>
                <a:gd name="connsiteY177" fmla="*/ 68546 h 1576547"/>
                <a:gd name="connsiteX178" fmla="*/ 2752957 w 4729830"/>
                <a:gd name="connsiteY178" fmla="*/ 83778 h 1576547"/>
                <a:gd name="connsiteX179" fmla="*/ 2754862 w 4729830"/>
                <a:gd name="connsiteY179" fmla="*/ 79018 h 1576547"/>
                <a:gd name="connsiteX180" fmla="*/ 2725343 w 4729830"/>
                <a:gd name="connsiteY180" fmla="*/ 68546 h 1576547"/>
                <a:gd name="connsiteX181" fmla="*/ 2752957 w 4729830"/>
                <a:gd name="connsiteY181" fmla="*/ 83778 h 1576547"/>
                <a:gd name="connsiteX182" fmla="*/ 2754862 w 4729830"/>
                <a:gd name="connsiteY182" fmla="*/ 79018 h 1576547"/>
                <a:gd name="connsiteX183" fmla="*/ 2152087 w 4729830"/>
                <a:gd name="connsiteY183" fmla="*/ 125667 h 1576547"/>
                <a:gd name="connsiteX184" fmla="*/ 2174941 w 4729830"/>
                <a:gd name="connsiteY184" fmla="*/ 119955 h 1576547"/>
                <a:gd name="connsiteX185" fmla="*/ 2195891 w 4729830"/>
                <a:gd name="connsiteY185" fmla="*/ 130427 h 1576547"/>
                <a:gd name="connsiteX186" fmla="*/ 2176846 w 4729830"/>
                <a:gd name="connsiteY186" fmla="*/ 133283 h 1576547"/>
                <a:gd name="connsiteX187" fmla="*/ 2152087 w 4729830"/>
                <a:gd name="connsiteY187" fmla="*/ 125667 h 1576547"/>
                <a:gd name="connsiteX188" fmla="*/ 2151135 w 4729830"/>
                <a:gd name="connsiteY188" fmla="*/ 129475 h 1576547"/>
                <a:gd name="connsiteX189" fmla="*/ 2176846 w 4729830"/>
                <a:gd name="connsiteY189" fmla="*/ 136139 h 1576547"/>
                <a:gd name="connsiteX190" fmla="*/ 2197795 w 4729830"/>
                <a:gd name="connsiteY190" fmla="*/ 128523 h 1576547"/>
                <a:gd name="connsiteX191" fmla="*/ 2174941 w 4729830"/>
                <a:gd name="connsiteY191" fmla="*/ 113291 h 1576547"/>
                <a:gd name="connsiteX192" fmla="*/ 2150183 w 4729830"/>
                <a:gd name="connsiteY192" fmla="*/ 123763 h 1576547"/>
                <a:gd name="connsiteX193" fmla="*/ 2151135 w 4729830"/>
                <a:gd name="connsiteY193" fmla="*/ 129475 h 1576547"/>
                <a:gd name="connsiteX194" fmla="*/ 1318868 w 4729830"/>
                <a:gd name="connsiteY194" fmla="*/ 197068 h 1576547"/>
                <a:gd name="connsiteX195" fmla="*/ 1289348 w 4729830"/>
                <a:gd name="connsiteY195" fmla="*/ 199924 h 1576547"/>
                <a:gd name="connsiteX196" fmla="*/ 1318868 w 4729830"/>
                <a:gd name="connsiteY196" fmla="*/ 197068 h 1576547"/>
                <a:gd name="connsiteX197" fmla="*/ 1316963 w 4729830"/>
                <a:gd name="connsiteY197" fmla="*/ 192308 h 1576547"/>
                <a:gd name="connsiteX198" fmla="*/ 1287444 w 4729830"/>
                <a:gd name="connsiteY198" fmla="*/ 198972 h 1576547"/>
                <a:gd name="connsiteX199" fmla="*/ 1310297 w 4729830"/>
                <a:gd name="connsiteY199" fmla="*/ 210397 h 1576547"/>
                <a:gd name="connsiteX200" fmla="*/ 1316963 w 4729830"/>
                <a:gd name="connsiteY200" fmla="*/ 192308 h 1576547"/>
                <a:gd name="connsiteX201" fmla="*/ 1316963 w 4729830"/>
                <a:gd name="connsiteY201" fmla="*/ 192308 h 1576547"/>
                <a:gd name="connsiteX202" fmla="*/ 1094136 w 4729830"/>
                <a:gd name="connsiteY202" fmla="*/ 175172 h 1576547"/>
                <a:gd name="connsiteX203" fmla="*/ 1077948 w 4729830"/>
                <a:gd name="connsiteY203" fmla="*/ 154227 h 1576547"/>
                <a:gd name="connsiteX204" fmla="*/ 1094136 w 4729830"/>
                <a:gd name="connsiteY204" fmla="*/ 175172 h 1576547"/>
                <a:gd name="connsiteX205" fmla="*/ 1096993 w 4729830"/>
                <a:gd name="connsiteY205" fmla="*/ 171364 h 1576547"/>
                <a:gd name="connsiteX206" fmla="*/ 1076996 w 4729830"/>
                <a:gd name="connsiteY206" fmla="*/ 153275 h 1576547"/>
                <a:gd name="connsiteX207" fmla="*/ 1093184 w 4729830"/>
                <a:gd name="connsiteY207" fmla="*/ 174220 h 1576547"/>
                <a:gd name="connsiteX208" fmla="*/ 1096993 w 4729830"/>
                <a:gd name="connsiteY208" fmla="*/ 171364 h 1576547"/>
                <a:gd name="connsiteX209" fmla="*/ 828458 w 4729830"/>
                <a:gd name="connsiteY209" fmla="*/ 281798 h 1576547"/>
                <a:gd name="connsiteX210" fmla="*/ 858931 w 4729830"/>
                <a:gd name="connsiteY210" fmla="*/ 289414 h 1576547"/>
                <a:gd name="connsiteX211" fmla="*/ 880832 w 4729830"/>
                <a:gd name="connsiteY211" fmla="*/ 310359 h 1576547"/>
                <a:gd name="connsiteX212" fmla="*/ 859883 w 4729830"/>
                <a:gd name="connsiteY212" fmla="*/ 306551 h 1576547"/>
                <a:gd name="connsiteX213" fmla="*/ 828458 w 4729830"/>
                <a:gd name="connsiteY213" fmla="*/ 281798 h 1576547"/>
                <a:gd name="connsiteX214" fmla="*/ 825602 w 4729830"/>
                <a:gd name="connsiteY214" fmla="*/ 285606 h 1576547"/>
                <a:gd name="connsiteX215" fmla="*/ 857978 w 4729830"/>
                <a:gd name="connsiteY215" fmla="*/ 310359 h 1576547"/>
                <a:gd name="connsiteX216" fmla="*/ 882737 w 4729830"/>
                <a:gd name="connsiteY216" fmla="*/ 311311 h 1576547"/>
                <a:gd name="connsiteX217" fmla="*/ 861787 w 4729830"/>
                <a:gd name="connsiteY217" fmla="*/ 285606 h 1576547"/>
                <a:gd name="connsiteX218" fmla="*/ 840838 w 4729830"/>
                <a:gd name="connsiteY218" fmla="*/ 280846 h 1576547"/>
                <a:gd name="connsiteX219" fmla="*/ 825602 w 4729830"/>
                <a:gd name="connsiteY219" fmla="*/ 285606 h 1576547"/>
                <a:gd name="connsiteX220" fmla="*/ 638008 w 4729830"/>
                <a:gd name="connsiteY220" fmla="*/ 182788 h 1576547"/>
                <a:gd name="connsiteX221" fmla="*/ 671337 w 4729830"/>
                <a:gd name="connsiteY221" fmla="*/ 150419 h 1576547"/>
                <a:gd name="connsiteX222" fmla="*/ 645626 w 4729830"/>
                <a:gd name="connsiteY222" fmla="*/ 157083 h 1576547"/>
                <a:gd name="connsiteX223" fmla="*/ 661814 w 4729830"/>
                <a:gd name="connsiteY223" fmla="*/ 136139 h 1576547"/>
                <a:gd name="connsiteX224" fmla="*/ 680859 w 4729830"/>
                <a:gd name="connsiteY224" fmla="*/ 115195 h 1576547"/>
                <a:gd name="connsiteX225" fmla="*/ 705618 w 4729830"/>
                <a:gd name="connsiteY225" fmla="*/ 108530 h 1576547"/>
                <a:gd name="connsiteX226" fmla="*/ 676098 w 4729830"/>
                <a:gd name="connsiteY226" fmla="*/ 93298 h 1576547"/>
                <a:gd name="connsiteX227" fmla="*/ 705618 w 4729830"/>
                <a:gd name="connsiteY227" fmla="*/ 90442 h 1576547"/>
                <a:gd name="connsiteX228" fmla="*/ 738947 w 4729830"/>
                <a:gd name="connsiteY228" fmla="*/ 76162 h 1576547"/>
                <a:gd name="connsiteX229" fmla="*/ 768467 w 4729830"/>
                <a:gd name="connsiteY229" fmla="*/ 61881 h 1576547"/>
                <a:gd name="connsiteX230" fmla="*/ 790368 w 4729830"/>
                <a:gd name="connsiteY230" fmla="*/ 58073 h 1576547"/>
                <a:gd name="connsiteX231" fmla="*/ 852265 w 4729830"/>
                <a:gd name="connsiteY231" fmla="*/ 61881 h 1576547"/>
                <a:gd name="connsiteX232" fmla="*/ 876071 w 4729830"/>
                <a:gd name="connsiteY232" fmla="*/ 51409 h 1576547"/>
                <a:gd name="connsiteX233" fmla="*/ 912256 w 4729830"/>
                <a:gd name="connsiteY233" fmla="*/ 37129 h 1576547"/>
                <a:gd name="connsiteX234" fmla="*/ 934158 w 4729830"/>
                <a:gd name="connsiteY234" fmla="*/ 33321 h 1576547"/>
                <a:gd name="connsiteX235" fmla="*/ 969391 w 4729830"/>
                <a:gd name="connsiteY235" fmla="*/ 39985 h 1576547"/>
                <a:gd name="connsiteX236" fmla="*/ 957964 w 4729830"/>
                <a:gd name="connsiteY236" fmla="*/ 61881 h 1576547"/>
                <a:gd name="connsiteX237" fmla="*/ 937015 w 4729830"/>
                <a:gd name="connsiteY237" fmla="*/ 67594 h 1576547"/>
                <a:gd name="connsiteX238" fmla="*/ 911304 w 4729830"/>
                <a:gd name="connsiteY238" fmla="*/ 74258 h 1576547"/>
                <a:gd name="connsiteX239" fmla="*/ 882737 w 4729830"/>
                <a:gd name="connsiteY239" fmla="*/ 78066 h 1576547"/>
                <a:gd name="connsiteX240" fmla="*/ 853217 w 4729830"/>
                <a:gd name="connsiteY240" fmla="*/ 85682 h 1576547"/>
                <a:gd name="connsiteX241" fmla="*/ 820840 w 4729830"/>
                <a:gd name="connsiteY241" fmla="*/ 89490 h 1576547"/>
                <a:gd name="connsiteX242" fmla="*/ 793225 w 4729830"/>
                <a:gd name="connsiteY242" fmla="*/ 111386 h 1576547"/>
                <a:gd name="connsiteX243" fmla="*/ 768467 w 4729830"/>
                <a:gd name="connsiteY243" fmla="*/ 107578 h 1576547"/>
                <a:gd name="connsiteX244" fmla="*/ 758944 w 4729830"/>
                <a:gd name="connsiteY244" fmla="*/ 134235 h 1576547"/>
                <a:gd name="connsiteX245" fmla="*/ 739899 w 4729830"/>
                <a:gd name="connsiteY245" fmla="*/ 154227 h 1576547"/>
                <a:gd name="connsiteX246" fmla="*/ 719902 w 4729830"/>
                <a:gd name="connsiteY246" fmla="*/ 155179 h 1576547"/>
                <a:gd name="connsiteX247" fmla="*/ 717045 w 4729830"/>
                <a:gd name="connsiteY247" fmla="*/ 176124 h 1576547"/>
                <a:gd name="connsiteX248" fmla="*/ 704666 w 4729830"/>
                <a:gd name="connsiteY248" fmla="*/ 203733 h 1576547"/>
                <a:gd name="connsiteX249" fmla="*/ 717997 w 4729830"/>
                <a:gd name="connsiteY249" fmla="*/ 227533 h 1576547"/>
                <a:gd name="connsiteX250" fmla="*/ 741803 w 4729830"/>
                <a:gd name="connsiteY250" fmla="*/ 252286 h 1576547"/>
                <a:gd name="connsiteX251" fmla="*/ 788464 w 4729830"/>
                <a:gd name="connsiteY251" fmla="*/ 267518 h 1576547"/>
                <a:gd name="connsiteX252" fmla="*/ 726567 w 4729830"/>
                <a:gd name="connsiteY252" fmla="*/ 266566 h 1576547"/>
                <a:gd name="connsiteX253" fmla="*/ 704666 w 4729830"/>
                <a:gd name="connsiteY253" fmla="*/ 262758 h 1576547"/>
                <a:gd name="connsiteX254" fmla="*/ 677050 w 4729830"/>
                <a:gd name="connsiteY254" fmla="*/ 236101 h 1576547"/>
                <a:gd name="connsiteX255" fmla="*/ 652292 w 4729830"/>
                <a:gd name="connsiteY255" fmla="*/ 227533 h 1576547"/>
                <a:gd name="connsiteX256" fmla="*/ 628486 w 4729830"/>
                <a:gd name="connsiteY256" fmla="*/ 227533 h 1576547"/>
                <a:gd name="connsiteX257" fmla="*/ 620868 w 4729830"/>
                <a:gd name="connsiteY257" fmla="*/ 203733 h 1576547"/>
                <a:gd name="connsiteX258" fmla="*/ 638960 w 4729830"/>
                <a:gd name="connsiteY258" fmla="*/ 184692 h 1576547"/>
                <a:gd name="connsiteX259" fmla="*/ 616107 w 4729830"/>
                <a:gd name="connsiteY259" fmla="*/ 180884 h 1576547"/>
                <a:gd name="connsiteX260" fmla="*/ 638008 w 4729830"/>
                <a:gd name="connsiteY260" fmla="*/ 182788 h 1576547"/>
                <a:gd name="connsiteX261" fmla="*/ 637056 w 4729830"/>
                <a:gd name="connsiteY261" fmla="*/ 178028 h 1576547"/>
                <a:gd name="connsiteX262" fmla="*/ 614202 w 4729830"/>
                <a:gd name="connsiteY262" fmla="*/ 181836 h 1576547"/>
                <a:gd name="connsiteX263" fmla="*/ 637056 w 4729830"/>
                <a:gd name="connsiteY263" fmla="*/ 190404 h 1576547"/>
                <a:gd name="connsiteX264" fmla="*/ 616107 w 4729830"/>
                <a:gd name="connsiteY264" fmla="*/ 203733 h 1576547"/>
                <a:gd name="connsiteX265" fmla="*/ 625629 w 4729830"/>
                <a:gd name="connsiteY265" fmla="*/ 231341 h 1576547"/>
                <a:gd name="connsiteX266" fmla="*/ 650387 w 4729830"/>
                <a:gd name="connsiteY266" fmla="*/ 233245 h 1576547"/>
                <a:gd name="connsiteX267" fmla="*/ 672289 w 4729830"/>
                <a:gd name="connsiteY267" fmla="*/ 239909 h 1576547"/>
                <a:gd name="connsiteX268" fmla="*/ 680859 w 4729830"/>
                <a:gd name="connsiteY268" fmla="*/ 259902 h 1576547"/>
                <a:gd name="connsiteX269" fmla="*/ 701809 w 4729830"/>
                <a:gd name="connsiteY269" fmla="*/ 268470 h 1576547"/>
                <a:gd name="connsiteX270" fmla="*/ 725615 w 4729830"/>
                <a:gd name="connsiteY270" fmla="*/ 272278 h 1576547"/>
                <a:gd name="connsiteX271" fmla="*/ 788464 w 4729830"/>
                <a:gd name="connsiteY271" fmla="*/ 268470 h 1576547"/>
                <a:gd name="connsiteX272" fmla="*/ 743708 w 4729830"/>
                <a:gd name="connsiteY272" fmla="*/ 249430 h 1576547"/>
                <a:gd name="connsiteX273" fmla="*/ 721806 w 4729830"/>
                <a:gd name="connsiteY273" fmla="*/ 225629 h 1576547"/>
                <a:gd name="connsiteX274" fmla="*/ 708474 w 4729830"/>
                <a:gd name="connsiteY274" fmla="*/ 204685 h 1576547"/>
                <a:gd name="connsiteX275" fmla="*/ 721806 w 4729830"/>
                <a:gd name="connsiteY275" fmla="*/ 178028 h 1576547"/>
                <a:gd name="connsiteX276" fmla="*/ 725615 w 4729830"/>
                <a:gd name="connsiteY276" fmla="*/ 156131 h 1576547"/>
                <a:gd name="connsiteX277" fmla="*/ 764657 w 4729830"/>
                <a:gd name="connsiteY277" fmla="*/ 136139 h 1576547"/>
                <a:gd name="connsiteX278" fmla="*/ 771323 w 4729830"/>
                <a:gd name="connsiteY278" fmla="*/ 110434 h 1576547"/>
                <a:gd name="connsiteX279" fmla="*/ 795130 w 4729830"/>
                <a:gd name="connsiteY279" fmla="*/ 115195 h 1576547"/>
                <a:gd name="connsiteX280" fmla="*/ 822745 w 4729830"/>
                <a:gd name="connsiteY280" fmla="*/ 93298 h 1576547"/>
                <a:gd name="connsiteX281" fmla="*/ 854169 w 4729830"/>
                <a:gd name="connsiteY281" fmla="*/ 90442 h 1576547"/>
                <a:gd name="connsiteX282" fmla="*/ 883689 w 4729830"/>
                <a:gd name="connsiteY282" fmla="*/ 82826 h 1576547"/>
                <a:gd name="connsiteX283" fmla="*/ 913208 w 4729830"/>
                <a:gd name="connsiteY283" fmla="*/ 79018 h 1576547"/>
                <a:gd name="connsiteX284" fmla="*/ 939872 w 4729830"/>
                <a:gd name="connsiteY284" fmla="*/ 71402 h 1576547"/>
                <a:gd name="connsiteX285" fmla="*/ 962726 w 4729830"/>
                <a:gd name="connsiteY285" fmla="*/ 63785 h 1576547"/>
                <a:gd name="connsiteX286" fmla="*/ 974153 w 4729830"/>
                <a:gd name="connsiteY286" fmla="*/ 37129 h 1576547"/>
                <a:gd name="connsiteX287" fmla="*/ 936063 w 4729830"/>
                <a:gd name="connsiteY287" fmla="*/ 26657 h 1576547"/>
                <a:gd name="connsiteX288" fmla="*/ 912256 w 4729830"/>
                <a:gd name="connsiteY288" fmla="*/ 33321 h 1576547"/>
                <a:gd name="connsiteX289" fmla="*/ 876071 w 4729830"/>
                <a:gd name="connsiteY289" fmla="*/ 47601 h 1576547"/>
                <a:gd name="connsiteX290" fmla="*/ 852265 w 4729830"/>
                <a:gd name="connsiteY290" fmla="*/ 58073 h 1576547"/>
                <a:gd name="connsiteX291" fmla="*/ 810365 w 4729830"/>
                <a:gd name="connsiteY291" fmla="*/ 58073 h 1576547"/>
                <a:gd name="connsiteX292" fmla="*/ 767514 w 4729830"/>
                <a:gd name="connsiteY292" fmla="*/ 58073 h 1576547"/>
                <a:gd name="connsiteX293" fmla="*/ 737042 w 4729830"/>
                <a:gd name="connsiteY293" fmla="*/ 72354 h 1576547"/>
                <a:gd name="connsiteX294" fmla="*/ 704666 w 4729830"/>
                <a:gd name="connsiteY294" fmla="*/ 86634 h 1576547"/>
                <a:gd name="connsiteX295" fmla="*/ 676098 w 4729830"/>
                <a:gd name="connsiteY295" fmla="*/ 93298 h 1576547"/>
                <a:gd name="connsiteX296" fmla="*/ 705618 w 4729830"/>
                <a:gd name="connsiteY296" fmla="*/ 108530 h 1576547"/>
                <a:gd name="connsiteX297" fmla="*/ 679907 w 4729830"/>
                <a:gd name="connsiteY297" fmla="*/ 111386 h 1576547"/>
                <a:gd name="connsiteX298" fmla="*/ 658958 w 4729830"/>
                <a:gd name="connsiteY298" fmla="*/ 133283 h 1576547"/>
                <a:gd name="connsiteX299" fmla="*/ 645626 w 4729830"/>
                <a:gd name="connsiteY299" fmla="*/ 158035 h 1576547"/>
                <a:gd name="connsiteX300" fmla="*/ 671337 w 4729830"/>
                <a:gd name="connsiteY300" fmla="*/ 150419 h 1576547"/>
                <a:gd name="connsiteX301" fmla="*/ 642769 w 4729830"/>
                <a:gd name="connsiteY301" fmla="*/ 163748 h 1576547"/>
                <a:gd name="connsiteX302" fmla="*/ 637056 w 4729830"/>
                <a:gd name="connsiteY302" fmla="*/ 178028 h 1576547"/>
                <a:gd name="connsiteX303" fmla="*/ 4726974 w 4729830"/>
                <a:gd name="connsiteY303" fmla="*/ 462682 h 1576547"/>
                <a:gd name="connsiteX304" fmla="*/ 4697454 w 4729830"/>
                <a:gd name="connsiteY304" fmla="*/ 472202 h 1576547"/>
                <a:gd name="connsiteX305" fmla="*/ 4669839 w 4729830"/>
                <a:gd name="connsiteY305" fmla="*/ 464586 h 1576547"/>
                <a:gd name="connsiteX306" fmla="*/ 4686980 w 4729830"/>
                <a:gd name="connsiteY306" fmla="*/ 486483 h 1576547"/>
                <a:gd name="connsiteX307" fmla="*/ 4706025 w 4729830"/>
                <a:gd name="connsiteY307" fmla="*/ 507427 h 1576547"/>
                <a:gd name="connsiteX308" fmla="*/ 4708881 w 4729830"/>
                <a:gd name="connsiteY308" fmla="*/ 531228 h 1576547"/>
                <a:gd name="connsiteX309" fmla="*/ 4686028 w 4729830"/>
                <a:gd name="connsiteY309" fmla="*/ 517900 h 1576547"/>
                <a:gd name="connsiteX310" fmla="*/ 4666029 w 4729830"/>
                <a:gd name="connsiteY310" fmla="*/ 510283 h 1576547"/>
                <a:gd name="connsiteX311" fmla="*/ 4639367 w 4729830"/>
                <a:gd name="connsiteY311" fmla="*/ 502667 h 1576547"/>
                <a:gd name="connsiteX312" fmla="*/ 4620322 w 4729830"/>
                <a:gd name="connsiteY312" fmla="*/ 496003 h 1576547"/>
                <a:gd name="connsiteX313" fmla="*/ 4597468 w 4729830"/>
                <a:gd name="connsiteY313" fmla="*/ 485531 h 1576547"/>
                <a:gd name="connsiteX314" fmla="*/ 4554617 w 4729830"/>
                <a:gd name="connsiteY314" fmla="*/ 471250 h 1576547"/>
                <a:gd name="connsiteX315" fmla="*/ 4530810 w 4729830"/>
                <a:gd name="connsiteY315" fmla="*/ 471250 h 1576547"/>
                <a:gd name="connsiteX316" fmla="*/ 4509861 w 4729830"/>
                <a:gd name="connsiteY316" fmla="*/ 478867 h 1576547"/>
                <a:gd name="connsiteX317" fmla="*/ 4488911 w 4729830"/>
                <a:gd name="connsiteY317" fmla="*/ 464586 h 1576547"/>
                <a:gd name="connsiteX318" fmla="*/ 4459391 w 4729830"/>
                <a:gd name="connsiteY318" fmla="*/ 446498 h 1576547"/>
                <a:gd name="connsiteX319" fmla="*/ 4437489 w 4729830"/>
                <a:gd name="connsiteY319" fmla="*/ 453162 h 1576547"/>
                <a:gd name="connsiteX320" fmla="*/ 4472723 w 4729830"/>
                <a:gd name="connsiteY320" fmla="*/ 478867 h 1576547"/>
                <a:gd name="connsiteX321" fmla="*/ 4481294 w 4729830"/>
                <a:gd name="connsiteY321" fmla="*/ 498859 h 1576547"/>
                <a:gd name="connsiteX322" fmla="*/ 4452726 w 4729830"/>
                <a:gd name="connsiteY322" fmla="*/ 506475 h 1576547"/>
                <a:gd name="connsiteX323" fmla="*/ 4414636 w 4729830"/>
                <a:gd name="connsiteY323" fmla="*/ 502667 h 1576547"/>
                <a:gd name="connsiteX324" fmla="*/ 4387021 w 4729830"/>
                <a:gd name="connsiteY324" fmla="*/ 510283 h 1576547"/>
                <a:gd name="connsiteX325" fmla="*/ 4406066 w 4729830"/>
                <a:gd name="connsiteY325" fmla="*/ 521708 h 1576547"/>
                <a:gd name="connsiteX326" fmla="*/ 4429872 w 4729830"/>
                <a:gd name="connsiteY326" fmla="*/ 517900 h 1576547"/>
                <a:gd name="connsiteX327" fmla="*/ 4450821 w 4729830"/>
                <a:gd name="connsiteY327" fmla="*/ 532180 h 1576547"/>
                <a:gd name="connsiteX328" fmla="*/ 4475579 w 4729830"/>
                <a:gd name="connsiteY328" fmla="*/ 525516 h 1576547"/>
                <a:gd name="connsiteX329" fmla="*/ 4508908 w 4729830"/>
                <a:gd name="connsiteY329" fmla="*/ 563597 h 1576547"/>
                <a:gd name="connsiteX330" fmla="*/ 4539381 w 4729830"/>
                <a:gd name="connsiteY330" fmla="*/ 568357 h 1576547"/>
                <a:gd name="connsiteX331" fmla="*/ 4567948 w 4729830"/>
                <a:gd name="connsiteY331" fmla="*/ 592157 h 1576547"/>
                <a:gd name="connsiteX332" fmla="*/ 4590803 w 4729830"/>
                <a:gd name="connsiteY332" fmla="*/ 610246 h 1576547"/>
                <a:gd name="connsiteX333" fmla="*/ 4560330 w 4729830"/>
                <a:gd name="connsiteY333" fmla="*/ 602629 h 1576547"/>
                <a:gd name="connsiteX334" fmla="*/ 4527953 w 4729830"/>
                <a:gd name="connsiteY334" fmla="*/ 598821 h 1576547"/>
                <a:gd name="connsiteX335" fmla="*/ 4506052 w 4729830"/>
                <a:gd name="connsiteY335" fmla="*/ 590253 h 1576547"/>
                <a:gd name="connsiteX336" fmla="*/ 4506052 w 4729830"/>
                <a:gd name="connsiteY336" fmla="*/ 615006 h 1576547"/>
                <a:gd name="connsiteX337" fmla="*/ 4487007 w 4729830"/>
                <a:gd name="connsiteY337" fmla="*/ 634998 h 1576547"/>
                <a:gd name="connsiteX338" fmla="*/ 4460343 w 4729830"/>
                <a:gd name="connsiteY338" fmla="*/ 631190 h 1576547"/>
                <a:gd name="connsiteX339" fmla="*/ 4450821 w 4729830"/>
                <a:gd name="connsiteY339" fmla="*/ 657847 h 1576547"/>
                <a:gd name="connsiteX340" fmla="*/ 4444156 w 4729830"/>
                <a:gd name="connsiteY340" fmla="*/ 678791 h 1576547"/>
                <a:gd name="connsiteX341" fmla="*/ 4425111 w 4729830"/>
                <a:gd name="connsiteY341" fmla="*/ 684503 h 1576547"/>
                <a:gd name="connsiteX342" fmla="*/ 4441298 w 4729830"/>
                <a:gd name="connsiteY342" fmla="*/ 719728 h 1576547"/>
                <a:gd name="connsiteX343" fmla="*/ 4414636 w 4729830"/>
                <a:gd name="connsiteY343" fmla="*/ 702592 h 1576547"/>
                <a:gd name="connsiteX344" fmla="*/ 4371785 w 4729830"/>
                <a:gd name="connsiteY344" fmla="*/ 688311 h 1576547"/>
                <a:gd name="connsiteX345" fmla="*/ 4350835 w 4729830"/>
                <a:gd name="connsiteY345" fmla="*/ 692119 h 1576547"/>
                <a:gd name="connsiteX346" fmla="*/ 4327980 w 4729830"/>
                <a:gd name="connsiteY346" fmla="*/ 695927 h 1576547"/>
                <a:gd name="connsiteX347" fmla="*/ 4319411 w 4729830"/>
                <a:gd name="connsiteY347" fmla="*/ 726392 h 1576547"/>
                <a:gd name="connsiteX348" fmla="*/ 4304174 w 4729830"/>
                <a:gd name="connsiteY348" fmla="*/ 700688 h 1576547"/>
                <a:gd name="connsiteX349" fmla="*/ 4279416 w 4729830"/>
                <a:gd name="connsiteY349" fmla="*/ 699736 h 1576547"/>
                <a:gd name="connsiteX350" fmla="*/ 4277512 w 4729830"/>
                <a:gd name="connsiteY350" fmla="*/ 727344 h 1576547"/>
                <a:gd name="connsiteX351" fmla="*/ 4262276 w 4729830"/>
                <a:gd name="connsiteY351" fmla="*/ 708304 h 1576547"/>
                <a:gd name="connsiteX352" fmla="*/ 4236565 w 4729830"/>
                <a:gd name="connsiteY352" fmla="*/ 718776 h 1576547"/>
                <a:gd name="connsiteX353" fmla="*/ 4251800 w 4729830"/>
                <a:gd name="connsiteY353" fmla="*/ 747337 h 1576547"/>
                <a:gd name="connsiteX354" fmla="*/ 4258467 w 4729830"/>
                <a:gd name="connsiteY354" fmla="*/ 774945 h 1576547"/>
                <a:gd name="connsiteX355" fmla="*/ 4258467 w 4729830"/>
                <a:gd name="connsiteY355" fmla="*/ 795890 h 1576547"/>
                <a:gd name="connsiteX356" fmla="*/ 4279416 w 4729830"/>
                <a:gd name="connsiteY356" fmla="*/ 812074 h 1576547"/>
                <a:gd name="connsiteX357" fmla="*/ 4301318 w 4729830"/>
                <a:gd name="connsiteY357" fmla="*/ 805410 h 1576547"/>
                <a:gd name="connsiteX358" fmla="*/ 4322267 w 4729830"/>
                <a:gd name="connsiteY358" fmla="*/ 815882 h 1576547"/>
                <a:gd name="connsiteX359" fmla="*/ 4324172 w 4729830"/>
                <a:gd name="connsiteY359" fmla="*/ 834923 h 1576547"/>
                <a:gd name="connsiteX360" fmla="*/ 4350835 w 4729830"/>
                <a:gd name="connsiteY360" fmla="*/ 861579 h 1576547"/>
                <a:gd name="connsiteX361" fmla="*/ 4374641 w 4729830"/>
                <a:gd name="connsiteY361" fmla="*/ 865387 h 1576547"/>
                <a:gd name="connsiteX362" fmla="*/ 4379402 w 4729830"/>
                <a:gd name="connsiteY362" fmla="*/ 888236 h 1576547"/>
                <a:gd name="connsiteX363" fmla="*/ 4358453 w 4729830"/>
                <a:gd name="connsiteY363" fmla="*/ 885380 h 1576547"/>
                <a:gd name="connsiteX364" fmla="*/ 4372737 w 4729830"/>
                <a:gd name="connsiteY364" fmla="*/ 920604 h 1576547"/>
                <a:gd name="connsiteX365" fmla="*/ 4399399 w 4729830"/>
                <a:gd name="connsiteY365" fmla="*/ 935837 h 1576547"/>
                <a:gd name="connsiteX366" fmla="*/ 4391782 w 4729830"/>
                <a:gd name="connsiteY366" fmla="*/ 957733 h 1576547"/>
                <a:gd name="connsiteX367" fmla="*/ 4371785 w 4729830"/>
                <a:gd name="connsiteY367" fmla="*/ 965349 h 1576547"/>
                <a:gd name="connsiteX368" fmla="*/ 4371785 w 4729830"/>
                <a:gd name="connsiteY368" fmla="*/ 986294 h 1576547"/>
                <a:gd name="connsiteX369" fmla="*/ 4392734 w 4729830"/>
                <a:gd name="connsiteY369" fmla="*/ 1002478 h 1576547"/>
                <a:gd name="connsiteX370" fmla="*/ 4405114 w 4729830"/>
                <a:gd name="connsiteY370" fmla="*/ 1023423 h 1576547"/>
                <a:gd name="connsiteX371" fmla="*/ 4385115 w 4729830"/>
                <a:gd name="connsiteY371" fmla="*/ 1013903 h 1576547"/>
                <a:gd name="connsiteX372" fmla="*/ 4371785 w 4729830"/>
                <a:gd name="connsiteY372" fmla="*/ 1038655 h 1576547"/>
                <a:gd name="connsiteX373" fmla="*/ 4394638 w 4729830"/>
                <a:gd name="connsiteY373" fmla="*/ 1069120 h 1576547"/>
                <a:gd name="connsiteX374" fmla="*/ 4384163 w 4729830"/>
                <a:gd name="connsiteY374" fmla="*/ 1091968 h 1576547"/>
                <a:gd name="connsiteX375" fmla="*/ 4384163 w 4729830"/>
                <a:gd name="connsiteY375" fmla="*/ 1113865 h 1576547"/>
                <a:gd name="connsiteX376" fmla="*/ 4364166 w 4729830"/>
                <a:gd name="connsiteY376" fmla="*/ 1104345 h 1576547"/>
                <a:gd name="connsiteX377" fmla="*/ 4326076 w 4729830"/>
                <a:gd name="connsiteY377" fmla="*/ 1062456 h 1576547"/>
                <a:gd name="connsiteX378" fmla="*/ 4309889 w 4729830"/>
                <a:gd name="connsiteY378" fmla="*/ 1041511 h 1576547"/>
                <a:gd name="connsiteX379" fmla="*/ 4282273 w 4729830"/>
                <a:gd name="connsiteY379" fmla="*/ 1030087 h 1576547"/>
                <a:gd name="connsiteX380" fmla="*/ 4230851 w 4729830"/>
                <a:gd name="connsiteY380" fmla="*/ 977726 h 1576547"/>
                <a:gd name="connsiteX381" fmla="*/ 4198474 w 4729830"/>
                <a:gd name="connsiteY381" fmla="*/ 938693 h 1576547"/>
                <a:gd name="connsiteX382" fmla="*/ 4178477 w 4729830"/>
                <a:gd name="connsiteY382" fmla="*/ 920604 h 1576547"/>
                <a:gd name="connsiteX383" fmla="*/ 4148958 w 4729830"/>
                <a:gd name="connsiteY383" fmla="*/ 889188 h 1576547"/>
                <a:gd name="connsiteX384" fmla="*/ 4136578 w 4729830"/>
                <a:gd name="connsiteY384" fmla="*/ 861579 h 1576547"/>
                <a:gd name="connsiteX385" fmla="*/ 4143244 w 4729830"/>
                <a:gd name="connsiteY385" fmla="*/ 838731 h 1576547"/>
                <a:gd name="connsiteX386" fmla="*/ 4123246 w 4729830"/>
                <a:gd name="connsiteY386" fmla="*/ 814930 h 1576547"/>
                <a:gd name="connsiteX387" fmla="*/ 4146101 w 4729830"/>
                <a:gd name="connsiteY387" fmla="*/ 800650 h 1576547"/>
                <a:gd name="connsiteX388" fmla="*/ 4166098 w 4729830"/>
                <a:gd name="connsiteY388" fmla="*/ 774945 h 1576547"/>
                <a:gd name="connsiteX389" fmla="*/ 4156575 w 4729830"/>
                <a:gd name="connsiteY389" fmla="*/ 751145 h 1576547"/>
                <a:gd name="connsiteX390" fmla="*/ 4172764 w 4729830"/>
                <a:gd name="connsiteY390" fmla="*/ 710208 h 1576547"/>
                <a:gd name="connsiteX391" fmla="*/ 4175620 w 4729830"/>
                <a:gd name="connsiteY391" fmla="*/ 689263 h 1576547"/>
                <a:gd name="connsiteX392" fmla="*/ 4195618 w 4729830"/>
                <a:gd name="connsiteY392" fmla="*/ 677839 h 1576547"/>
                <a:gd name="connsiteX393" fmla="*/ 4188952 w 4729830"/>
                <a:gd name="connsiteY393" fmla="*/ 656895 h 1576547"/>
                <a:gd name="connsiteX394" fmla="*/ 4162290 w 4729830"/>
                <a:gd name="connsiteY394" fmla="*/ 634998 h 1576547"/>
                <a:gd name="connsiteX395" fmla="*/ 4149910 w 4729830"/>
                <a:gd name="connsiteY395" fmla="*/ 611198 h 1576547"/>
                <a:gd name="connsiteX396" fmla="*/ 4181335 w 4729830"/>
                <a:gd name="connsiteY396" fmla="*/ 607390 h 1576547"/>
                <a:gd name="connsiteX397" fmla="*/ 4131817 w 4729830"/>
                <a:gd name="connsiteY397" fmla="*/ 598821 h 1576547"/>
                <a:gd name="connsiteX398" fmla="*/ 4104201 w 4729830"/>
                <a:gd name="connsiteY398" fmla="*/ 609294 h 1576547"/>
                <a:gd name="connsiteX399" fmla="*/ 4126104 w 4729830"/>
                <a:gd name="connsiteY399" fmla="*/ 631190 h 1576547"/>
                <a:gd name="connsiteX400" fmla="*/ 4145149 w 4729830"/>
                <a:gd name="connsiteY400" fmla="*/ 652134 h 1576547"/>
                <a:gd name="connsiteX401" fmla="*/ 4113724 w 4729830"/>
                <a:gd name="connsiteY401" fmla="*/ 654991 h 1576547"/>
                <a:gd name="connsiteX402" fmla="*/ 4088965 w 4729830"/>
                <a:gd name="connsiteY402" fmla="*/ 688311 h 1576547"/>
                <a:gd name="connsiteX403" fmla="*/ 4087061 w 4729830"/>
                <a:gd name="connsiteY403" fmla="*/ 667367 h 1576547"/>
                <a:gd name="connsiteX404" fmla="*/ 4062303 w 4729830"/>
                <a:gd name="connsiteY404" fmla="*/ 665463 h 1576547"/>
                <a:gd name="connsiteX405" fmla="*/ 4054685 w 4729830"/>
                <a:gd name="connsiteY405" fmla="*/ 645470 h 1576547"/>
                <a:gd name="connsiteX406" fmla="*/ 4032782 w 4729830"/>
                <a:gd name="connsiteY406" fmla="*/ 643566 h 1576547"/>
                <a:gd name="connsiteX407" fmla="*/ 4012785 w 4729830"/>
                <a:gd name="connsiteY407" fmla="*/ 626430 h 1576547"/>
                <a:gd name="connsiteX408" fmla="*/ 3986123 w 4729830"/>
                <a:gd name="connsiteY408" fmla="*/ 633094 h 1576547"/>
                <a:gd name="connsiteX409" fmla="*/ 3953746 w 4729830"/>
                <a:gd name="connsiteY409" fmla="*/ 639758 h 1576547"/>
                <a:gd name="connsiteX410" fmla="*/ 3955650 w 4729830"/>
                <a:gd name="connsiteY410" fmla="*/ 667367 h 1576547"/>
                <a:gd name="connsiteX411" fmla="*/ 3946128 w 4729830"/>
                <a:gd name="connsiteY411" fmla="*/ 697832 h 1576547"/>
                <a:gd name="connsiteX412" fmla="*/ 3955650 w 4729830"/>
                <a:gd name="connsiteY412" fmla="*/ 727344 h 1576547"/>
                <a:gd name="connsiteX413" fmla="*/ 3976601 w 4729830"/>
                <a:gd name="connsiteY413" fmla="*/ 732104 h 1576547"/>
                <a:gd name="connsiteX414" fmla="*/ 4002311 w 4729830"/>
                <a:gd name="connsiteY414" fmla="*/ 749241 h 1576547"/>
                <a:gd name="connsiteX415" fmla="*/ 3980409 w 4729830"/>
                <a:gd name="connsiteY415" fmla="*/ 752097 h 1576547"/>
                <a:gd name="connsiteX416" fmla="*/ 3941367 w 4729830"/>
                <a:gd name="connsiteY416" fmla="*/ 758761 h 1576547"/>
                <a:gd name="connsiteX417" fmla="*/ 3921370 w 4729830"/>
                <a:gd name="connsiteY417" fmla="*/ 752097 h 1576547"/>
                <a:gd name="connsiteX418" fmla="*/ 3901373 w 4729830"/>
                <a:gd name="connsiteY418" fmla="*/ 762569 h 1576547"/>
                <a:gd name="connsiteX419" fmla="*/ 3912799 w 4729830"/>
                <a:gd name="connsiteY419" fmla="*/ 740672 h 1576547"/>
                <a:gd name="connsiteX420" fmla="*/ 3889945 w 4729830"/>
                <a:gd name="connsiteY420" fmla="*/ 736864 h 1576547"/>
                <a:gd name="connsiteX421" fmla="*/ 3867092 w 4729830"/>
                <a:gd name="connsiteY421" fmla="*/ 733056 h 1576547"/>
                <a:gd name="connsiteX422" fmla="*/ 3844237 w 4729830"/>
                <a:gd name="connsiteY422" fmla="*/ 726392 h 1576547"/>
                <a:gd name="connsiteX423" fmla="*/ 3801386 w 4729830"/>
                <a:gd name="connsiteY423" fmla="*/ 726392 h 1576547"/>
                <a:gd name="connsiteX424" fmla="*/ 3795673 w 4729830"/>
                <a:gd name="connsiteY424" fmla="*/ 749241 h 1576547"/>
                <a:gd name="connsiteX425" fmla="*/ 3765200 w 4729830"/>
                <a:gd name="connsiteY425" fmla="*/ 743529 h 1576547"/>
                <a:gd name="connsiteX426" fmla="*/ 3729015 w 4729830"/>
                <a:gd name="connsiteY426" fmla="*/ 743529 h 1576547"/>
                <a:gd name="connsiteX427" fmla="*/ 3644265 w 4729830"/>
                <a:gd name="connsiteY427" fmla="*/ 735912 h 1576547"/>
                <a:gd name="connsiteX428" fmla="*/ 3623315 w 4729830"/>
                <a:gd name="connsiteY428" fmla="*/ 733056 h 1576547"/>
                <a:gd name="connsiteX429" fmla="*/ 3600461 w 4729830"/>
                <a:gd name="connsiteY429" fmla="*/ 754001 h 1576547"/>
                <a:gd name="connsiteX430" fmla="*/ 3583320 w 4729830"/>
                <a:gd name="connsiteY430" fmla="*/ 786369 h 1576547"/>
                <a:gd name="connsiteX431" fmla="*/ 3596652 w 4729830"/>
                <a:gd name="connsiteY431" fmla="*/ 810170 h 1576547"/>
                <a:gd name="connsiteX432" fmla="*/ 3573798 w 4729830"/>
                <a:gd name="connsiteY432" fmla="*/ 850155 h 1576547"/>
                <a:gd name="connsiteX433" fmla="*/ 3573798 w 4729830"/>
                <a:gd name="connsiteY433" fmla="*/ 873003 h 1576547"/>
                <a:gd name="connsiteX434" fmla="*/ 3567133 w 4729830"/>
                <a:gd name="connsiteY434" fmla="*/ 893948 h 1576547"/>
                <a:gd name="connsiteX435" fmla="*/ 3545230 w 4729830"/>
                <a:gd name="connsiteY435" fmla="*/ 917748 h 1576547"/>
                <a:gd name="connsiteX436" fmla="*/ 3534756 w 4729830"/>
                <a:gd name="connsiteY436" fmla="*/ 943453 h 1576547"/>
                <a:gd name="connsiteX437" fmla="*/ 3558562 w 4729830"/>
                <a:gd name="connsiteY437" fmla="*/ 956781 h 1576547"/>
                <a:gd name="connsiteX438" fmla="*/ 3608079 w 4729830"/>
                <a:gd name="connsiteY438" fmla="*/ 967253 h 1576547"/>
                <a:gd name="connsiteX439" fmla="*/ 3612840 w 4729830"/>
                <a:gd name="connsiteY439" fmla="*/ 987246 h 1576547"/>
                <a:gd name="connsiteX440" fmla="*/ 3643313 w 4729830"/>
                <a:gd name="connsiteY440" fmla="*/ 999622 h 1576547"/>
                <a:gd name="connsiteX441" fmla="*/ 3671880 w 4729830"/>
                <a:gd name="connsiteY441" fmla="*/ 981534 h 1576547"/>
                <a:gd name="connsiteX442" fmla="*/ 3691877 w 4729830"/>
                <a:gd name="connsiteY442" fmla="*/ 989150 h 1576547"/>
                <a:gd name="connsiteX443" fmla="*/ 3671880 w 4729830"/>
                <a:gd name="connsiteY443" fmla="*/ 964397 h 1576547"/>
                <a:gd name="connsiteX444" fmla="*/ 3699495 w 4729830"/>
                <a:gd name="connsiteY444" fmla="*/ 968205 h 1576547"/>
                <a:gd name="connsiteX445" fmla="*/ 3737585 w 4729830"/>
                <a:gd name="connsiteY445" fmla="*/ 989150 h 1576547"/>
                <a:gd name="connsiteX446" fmla="*/ 3786150 w 4729830"/>
                <a:gd name="connsiteY446" fmla="*/ 1028183 h 1576547"/>
                <a:gd name="connsiteX447" fmla="*/ 3809003 w 4729830"/>
                <a:gd name="connsiteY447" fmla="*/ 1049127 h 1576547"/>
                <a:gd name="connsiteX448" fmla="*/ 3828048 w 4729830"/>
                <a:gd name="connsiteY448" fmla="*/ 1070072 h 1576547"/>
                <a:gd name="connsiteX449" fmla="*/ 3833763 w 4729830"/>
                <a:gd name="connsiteY449" fmla="*/ 1093872 h 1576547"/>
                <a:gd name="connsiteX450" fmla="*/ 3836619 w 4729830"/>
                <a:gd name="connsiteY450" fmla="*/ 1114817 h 1576547"/>
                <a:gd name="connsiteX451" fmla="*/ 3843285 w 4729830"/>
                <a:gd name="connsiteY451" fmla="*/ 1136713 h 1576547"/>
                <a:gd name="connsiteX452" fmla="*/ 3863282 w 4729830"/>
                <a:gd name="connsiteY452" fmla="*/ 1162418 h 1576547"/>
                <a:gd name="connsiteX453" fmla="*/ 3879470 w 4729830"/>
                <a:gd name="connsiteY453" fmla="*/ 1183362 h 1576547"/>
                <a:gd name="connsiteX454" fmla="*/ 3885184 w 4729830"/>
                <a:gd name="connsiteY454" fmla="*/ 1203355 h 1576547"/>
                <a:gd name="connsiteX455" fmla="*/ 3894706 w 4729830"/>
                <a:gd name="connsiteY455" fmla="*/ 1228107 h 1576547"/>
                <a:gd name="connsiteX456" fmla="*/ 3885184 w 4729830"/>
                <a:gd name="connsiteY456" fmla="*/ 1254764 h 1576547"/>
                <a:gd name="connsiteX457" fmla="*/ 3888041 w 4729830"/>
                <a:gd name="connsiteY457" fmla="*/ 1277612 h 1576547"/>
                <a:gd name="connsiteX458" fmla="*/ 3885184 w 4729830"/>
                <a:gd name="connsiteY458" fmla="*/ 1301413 h 1576547"/>
                <a:gd name="connsiteX459" fmla="*/ 3888041 w 4729830"/>
                <a:gd name="connsiteY459" fmla="*/ 1329974 h 1576547"/>
                <a:gd name="connsiteX460" fmla="*/ 3885184 w 4729830"/>
                <a:gd name="connsiteY460" fmla="*/ 1357582 h 1576547"/>
                <a:gd name="connsiteX461" fmla="*/ 3872805 w 4729830"/>
                <a:gd name="connsiteY461" fmla="*/ 1381383 h 1576547"/>
                <a:gd name="connsiteX462" fmla="*/ 3859473 w 4729830"/>
                <a:gd name="connsiteY462" fmla="*/ 1420416 h 1576547"/>
                <a:gd name="connsiteX463" fmla="*/ 3855664 w 4729830"/>
                <a:gd name="connsiteY463" fmla="*/ 1452784 h 1576547"/>
                <a:gd name="connsiteX464" fmla="*/ 3843285 w 4729830"/>
                <a:gd name="connsiteY464" fmla="*/ 1480393 h 1576547"/>
                <a:gd name="connsiteX465" fmla="*/ 3806147 w 4729830"/>
                <a:gd name="connsiteY465" fmla="*/ 1489913 h 1576547"/>
                <a:gd name="connsiteX466" fmla="*/ 3786150 w 4729830"/>
                <a:gd name="connsiteY466" fmla="*/ 1493721 h 1576547"/>
                <a:gd name="connsiteX467" fmla="*/ 3771867 w 4729830"/>
                <a:gd name="connsiteY467" fmla="*/ 1469921 h 1576547"/>
                <a:gd name="connsiteX468" fmla="*/ 3746155 w 4729830"/>
                <a:gd name="connsiteY468" fmla="*/ 1472777 h 1576547"/>
                <a:gd name="connsiteX469" fmla="*/ 3744251 w 4729830"/>
                <a:gd name="connsiteY469" fmla="*/ 1510858 h 1576547"/>
                <a:gd name="connsiteX470" fmla="*/ 3714732 w 4729830"/>
                <a:gd name="connsiteY470" fmla="*/ 1501337 h 1576547"/>
                <a:gd name="connsiteX471" fmla="*/ 3734729 w 4729830"/>
                <a:gd name="connsiteY471" fmla="*/ 1495625 h 1576547"/>
                <a:gd name="connsiteX472" fmla="*/ 3732823 w 4729830"/>
                <a:gd name="connsiteY472" fmla="*/ 1471825 h 1576547"/>
                <a:gd name="connsiteX473" fmla="*/ 3723301 w 4729830"/>
                <a:gd name="connsiteY473" fmla="*/ 1449928 h 1576547"/>
                <a:gd name="connsiteX474" fmla="*/ 3707113 w 4729830"/>
                <a:gd name="connsiteY474" fmla="*/ 1421368 h 1576547"/>
                <a:gd name="connsiteX475" fmla="*/ 3687116 w 4729830"/>
                <a:gd name="connsiteY475" fmla="*/ 1403279 h 1576547"/>
                <a:gd name="connsiteX476" fmla="*/ 3717588 w 4729830"/>
                <a:gd name="connsiteY476" fmla="*/ 1389951 h 1576547"/>
                <a:gd name="connsiteX477" fmla="*/ 3745203 w 4729830"/>
                <a:gd name="connsiteY477" fmla="*/ 1379479 h 1576547"/>
                <a:gd name="connsiteX478" fmla="*/ 3749964 w 4729830"/>
                <a:gd name="connsiteY478" fmla="*/ 1349014 h 1576547"/>
                <a:gd name="connsiteX479" fmla="*/ 3743299 w 4729830"/>
                <a:gd name="connsiteY479" fmla="*/ 1327117 h 1576547"/>
                <a:gd name="connsiteX480" fmla="*/ 3736633 w 4729830"/>
                <a:gd name="connsiteY480" fmla="*/ 1306173 h 1576547"/>
                <a:gd name="connsiteX481" fmla="*/ 3739490 w 4729830"/>
                <a:gd name="connsiteY481" fmla="*/ 1282372 h 1576547"/>
                <a:gd name="connsiteX482" fmla="*/ 3726158 w 4729830"/>
                <a:gd name="connsiteY482" fmla="*/ 1255716 h 1576547"/>
                <a:gd name="connsiteX483" fmla="*/ 3716636 w 4729830"/>
                <a:gd name="connsiteY483" fmla="*/ 1234771 h 1576547"/>
                <a:gd name="connsiteX484" fmla="*/ 3687116 w 4729830"/>
                <a:gd name="connsiteY484" fmla="*/ 1248100 h 1576547"/>
                <a:gd name="connsiteX485" fmla="*/ 3657596 w 4729830"/>
                <a:gd name="connsiteY485" fmla="*/ 1266188 h 1576547"/>
                <a:gd name="connsiteX486" fmla="*/ 3631885 w 4729830"/>
                <a:gd name="connsiteY486" fmla="*/ 1269044 h 1576547"/>
                <a:gd name="connsiteX487" fmla="*/ 3590939 w 4729830"/>
                <a:gd name="connsiteY487" fmla="*/ 1248100 h 1576547"/>
                <a:gd name="connsiteX488" fmla="*/ 3585224 w 4729830"/>
                <a:gd name="connsiteY488" fmla="*/ 1228107 h 1576547"/>
                <a:gd name="connsiteX489" fmla="*/ 3565227 w 4729830"/>
                <a:gd name="connsiteY489" fmla="*/ 1209067 h 1576547"/>
                <a:gd name="connsiteX490" fmla="*/ 3531899 w 4729830"/>
                <a:gd name="connsiteY490" fmla="*/ 1197643 h 1576547"/>
                <a:gd name="connsiteX491" fmla="*/ 3509044 w 4729830"/>
                <a:gd name="connsiteY491" fmla="*/ 1183362 h 1576547"/>
                <a:gd name="connsiteX492" fmla="*/ 3485238 w 4729830"/>
                <a:gd name="connsiteY492" fmla="*/ 1179554 h 1576547"/>
                <a:gd name="connsiteX493" fmla="*/ 3449053 w 4729830"/>
                <a:gd name="connsiteY493" fmla="*/ 1172890 h 1576547"/>
                <a:gd name="connsiteX494" fmla="*/ 3420486 w 4729830"/>
                <a:gd name="connsiteY494" fmla="*/ 1148138 h 1576547"/>
                <a:gd name="connsiteX495" fmla="*/ 3404297 w 4729830"/>
                <a:gd name="connsiteY495" fmla="*/ 1123385 h 1576547"/>
                <a:gd name="connsiteX496" fmla="*/ 3364303 w 4729830"/>
                <a:gd name="connsiteY496" fmla="*/ 1091016 h 1576547"/>
                <a:gd name="connsiteX497" fmla="*/ 3337639 w 4729830"/>
                <a:gd name="connsiteY497" fmla="*/ 1076736 h 1576547"/>
                <a:gd name="connsiteX498" fmla="*/ 3322403 w 4729830"/>
                <a:gd name="connsiteY498" fmla="*/ 1055791 h 1576547"/>
                <a:gd name="connsiteX499" fmla="*/ 3299549 w 4729830"/>
                <a:gd name="connsiteY499" fmla="*/ 1031039 h 1576547"/>
                <a:gd name="connsiteX500" fmla="*/ 3279552 w 4729830"/>
                <a:gd name="connsiteY500" fmla="*/ 1016759 h 1576547"/>
                <a:gd name="connsiteX501" fmla="*/ 3238605 w 4729830"/>
                <a:gd name="connsiteY501" fmla="*/ 1016759 h 1576547"/>
                <a:gd name="connsiteX502" fmla="*/ 3200515 w 4729830"/>
                <a:gd name="connsiteY502" fmla="*/ 992006 h 1576547"/>
                <a:gd name="connsiteX503" fmla="*/ 3169091 w 4729830"/>
                <a:gd name="connsiteY503" fmla="*/ 998670 h 1576547"/>
                <a:gd name="connsiteX504" fmla="*/ 3143380 w 4729830"/>
                <a:gd name="connsiteY504" fmla="*/ 1002478 h 1576547"/>
                <a:gd name="connsiteX505" fmla="*/ 3123383 w 4729830"/>
                <a:gd name="connsiteY505" fmla="*/ 1006286 h 1576547"/>
                <a:gd name="connsiteX506" fmla="*/ 3098624 w 4729830"/>
                <a:gd name="connsiteY506" fmla="*/ 1039607 h 1576547"/>
                <a:gd name="connsiteX507" fmla="*/ 3119574 w 4729830"/>
                <a:gd name="connsiteY507" fmla="*/ 1050079 h 1576547"/>
                <a:gd name="connsiteX508" fmla="*/ 3131001 w 4729830"/>
                <a:gd name="connsiteY508" fmla="*/ 1078640 h 1576547"/>
                <a:gd name="connsiteX509" fmla="*/ 3131001 w 4729830"/>
                <a:gd name="connsiteY509" fmla="*/ 1121481 h 1576547"/>
                <a:gd name="connsiteX510" fmla="*/ 3140524 w 4729830"/>
                <a:gd name="connsiteY510" fmla="*/ 1161466 h 1576547"/>
                <a:gd name="connsiteX511" fmla="*/ 3102434 w 4729830"/>
                <a:gd name="connsiteY511" fmla="*/ 1176698 h 1576547"/>
                <a:gd name="connsiteX512" fmla="*/ 3054821 w 4729830"/>
                <a:gd name="connsiteY512" fmla="*/ 1162418 h 1576547"/>
                <a:gd name="connsiteX513" fmla="*/ 3031015 w 4729830"/>
                <a:gd name="connsiteY513" fmla="*/ 1166226 h 1576547"/>
                <a:gd name="connsiteX514" fmla="*/ 3003399 w 4729830"/>
                <a:gd name="connsiteY514" fmla="*/ 1151946 h 1576547"/>
                <a:gd name="connsiteX515" fmla="*/ 2966262 w 4729830"/>
                <a:gd name="connsiteY515" fmla="*/ 1148138 h 1576547"/>
                <a:gd name="connsiteX516" fmla="*/ 2941503 w 4729830"/>
                <a:gd name="connsiteY516" fmla="*/ 1180506 h 1576547"/>
                <a:gd name="connsiteX517" fmla="*/ 2916745 w 4729830"/>
                <a:gd name="connsiteY517" fmla="*/ 1186218 h 1576547"/>
                <a:gd name="connsiteX518" fmla="*/ 2877703 w 4729830"/>
                <a:gd name="connsiteY518" fmla="*/ 1196691 h 1576547"/>
                <a:gd name="connsiteX519" fmla="*/ 2832947 w 4729830"/>
                <a:gd name="connsiteY519" fmla="*/ 1189074 h 1576547"/>
                <a:gd name="connsiteX520" fmla="*/ 2787239 w 4729830"/>
                <a:gd name="connsiteY520" fmla="*/ 1174794 h 1576547"/>
                <a:gd name="connsiteX521" fmla="*/ 2723438 w 4729830"/>
                <a:gd name="connsiteY521" fmla="*/ 1143377 h 1576547"/>
                <a:gd name="connsiteX522" fmla="*/ 2690109 w 4729830"/>
                <a:gd name="connsiteY522" fmla="*/ 1135761 h 1576547"/>
                <a:gd name="connsiteX523" fmla="*/ 2663446 w 4729830"/>
                <a:gd name="connsiteY523" fmla="*/ 1135761 h 1576547"/>
                <a:gd name="connsiteX524" fmla="*/ 2626308 w 4729830"/>
                <a:gd name="connsiteY524" fmla="*/ 1150042 h 1576547"/>
                <a:gd name="connsiteX525" fmla="*/ 2588218 w 4729830"/>
                <a:gd name="connsiteY525" fmla="*/ 1142425 h 1576547"/>
                <a:gd name="connsiteX526" fmla="*/ 2566317 w 4729830"/>
                <a:gd name="connsiteY526" fmla="*/ 1131953 h 1576547"/>
                <a:gd name="connsiteX527" fmla="*/ 2557746 w 4729830"/>
                <a:gd name="connsiteY527" fmla="*/ 1111961 h 1576547"/>
                <a:gd name="connsiteX528" fmla="*/ 2537749 w 4729830"/>
                <a:gd name="connsiteY528" fmla="*/ 1090064 h 1576547"/>
                <a:gd name="connsiteX529" fmla="*/ 2515847 w 4729830"/>
                <a:gd name="connsiteY529" fmla="*/ 1092920 h 1576547"/>
                <a:gd name="connsiteX530" fmla="*/ 2494898 w 4729830"/>
                <a:gd name="connsiteY530" fmla="*/ 1078640 h 1576547"/>
                <a:gd name="connsiteX531" fmla="*/ 2473948 w 4729830"/>
                <a:gd name="connsiteY531" fmla="*/ 1078640 h 1576547"/>
                <a:gd name="connsiteX532" fmla="*/ 2422526 w 4729830"/>
                <a:gd name="connsiteY532" fmla="*/ 1068168 h 1576547"/>
                <a:gd name="connsiteX533" fmla="*/ 2400625 w 4729830"/>
                <a:gd name="connsiteY533" fmla="*/ 1086256 h 1576547"/>
                <a:gd name="connsiteX534" fmla="*/ 2410147 w 4729830"/>
                <a:gd name="connsiteY534" fmla="*/ 1113865 h 1576547"/>
                <a:gd name="connsiteX535" fmla="*/ 2430145 w 4729830"/>
                <a:gd name="connsiteY535" fmla="*/ 1139569 h 1576547"/>
                <a:gd name="connsiteX536" fmla="*/ 2423479 w 4729830"/>
                <a:gd name="connsiteY536" fmla="*/ 1162418 h 1576547"/>
                <a:gd name="connsiteX537" fmla="*/ 2380628 w 4729830"/>
                <a:gd name="connsiteY537" fmla="*/ 1156706 h 1576547"/>
                <a:gd name="connsiteX538" fmla="*/ 2357773 w 4729830"/>
                <a:gd name="connsiteY538" fmla="*/ 1156706 h 1576547"/>
                <a:gd name="connsiteX539" fmla="*/ 2337776 w 4729830"/>
                <a:gd name="connsiteY539" fmla="*/ 1160514 h 1576547"/>
                <a:gd name="connsiteX540" fmla="*/ 2304447 w 4729830"/>
                <a:gd name="connsiteY540" fmla="*/ 1132905 h 1576547"/>
                <a:gd name="connsiteX541" fmla="*/ 2279689 w 4729830"/>
                <a:gd name="connsiteY541" fmla="*/ 1131953 h 1576547"/>
                <a:gd name="connsiteX542" fmla="*/ 2253978 w 4729830"/>
                <a:gd name="connsiteY542" fmla="*/ 1125289 h 1576547"/>
                <a:gd name="connsiteX543" fmla="*/ 2223506 w 4729830"/>
                <a:gd name="connsiteY543" fmla="*/ 1125289 h 1576547"/>
                <a:gd name="connsiteX544" fmla="*/ 2202557 w 4729830"/>
                <a:gd name="connsiteY544" fmla="*/ 1135761 h 1576547"/>
                <a:gd name="connsiteX545" fmla="*/ 2173989 w 4729830"/>
                <a:gd name="connsiteY545" fmla="*/ 1146233 h 1576547"/>
                <a:gd name="connsiteX546" fmla="*/ 2146373 w 4729830"/>
                <a:gd name="connsiteY546" fmla="*/ 1182410 h 1576547"/>
                <a:gd name="connsiteX547" fmla="*/ 2108283 w 4729830"/>
                <a:gd name="connsiteY547" fmla="*/ 1199547 h 1576547"/>
                <a:gd name="connsiteX548" fmla="*/ 2093048 w 4729830"/>
                <a:gd name="connsiteY548" fmla="*/ 1199547 h 1576547"/>
                <a:gd name="connsiteX549" fmla="*/ 2062575 w 4729830"/>
                <a:gd name="connsiteY549" fmla="*/ 1161466 h 1576547"/>
                <a:gd name="connsiteX550" fmla="*/ 2052101 w 4729830"/>
                <a:gd name="connsiteY550" fmla="*/ 1183362 h 1576547"/>
                <a:gd name="connsiteX551" fmla="*/ 2012106 w 4729830"/>
                <a:gd name="connsiteY551" fmla="*/ 1170986 h 1576547"/>
                <a:gd name="connsiteX552" fmla="*/ 1994013 w 4729830"/>
                <a:gd name="connsiteY552" fmla="*/ 1147186 h 1576547"/>
                <a:gd name="connsiteX553" fmla="*/ 1970207 w 4729830"/>
                <a:gd name="connsiteY553" fmla="*/ 1135761 h 1576547"/>
                <a:gd name="connsiteX554" fmla="*/ 1920690 w 4729830"/>
                <a:gd name="connsiteY554" fmla="*/ 1114817 h 1576547"/>
                <a:gd name="connsiteX555" fmla="*/ 1899741 w 4729830"/>
                <a:gd name="connsiteY555" fmla="*/ 1129097 h 1576547"/>
                <a:gd name="connsiteX556" fmla="*/ 1873078 w 4729830"/>
                <a:gd name="connsiteY556" fmla="*/ 1114817 h 1576547"/>
                <a:gd name="connsiteX557" fmla="*/ 1839749 w 4729830"/>
                <a:gd name="connsiteY557" fmla="*/ 1111009 h 1576547"/>
                <a:gd name="connsiteX558" fmla="*/ 1818799 w 4729830"/>
                <a:gd name="connsiteY558" fmla="*/ 1121481 h 1576547"/>
                <a:gd name="connsiteX559" fmla="*/ 1801659 w 4729830"/>
                <a:gd name="connsiteY559" fmla="*/ 1100537 h 1576547"/>
                <a:gd name="connsiteX560" fmla="*/ 1772139 w 4729830"/>
                <a:gd name="connsiteY560" fmla="*/ 1065312 h 1576547"/>
                <a:gd name="connsiteX561" fmla="*/ 1731192 w 4729830"/>
                <a:gd name="connsiteY561" fmla="*/ 1032943 h 1576547"/>
                <a:gd name="connsiteX562" fmla="*/ 1698815 w 4729830"/>
                <a:gd name="connsiteY562" fmla="*/ 1004382 h 1576547"/>
                <a:gd name="connsiteX563" fmla="*/ 1665487 w 4729830"/>
                <a:gd name="connsiteY563" fmla="*/ 986294 h 1576547"/>
                <a:gd name="connsiteX564" fmla="*/ 1639776 w 4729830"/>
                <a:gd name="connsiteY564" fmla="*/ 966301 h 1576547"/>
                <a:gd name="connsiteX565" fmla="*/ 1617874 w 4729830"/>
                <a:gd name="connsiteY565" fmla="*/ 972966 h 1576547"/>
                <a:gd name="connsiteX566" fmla="*/ 1594068 w 4729830"/>
                <a:gd name="connsiteY566" fmla="*/ 1002478 h 1576547"/>
                <a:gd name="connsiteX567" fmla="*/ 1573119 w 4729830"/>
                <a:gd name="connsiteY567" fmla="*/ 997718 h 1576547"/>
                <a:gd name="connsiteX568" fmla="*/ 1553121 w 4729830"/>
                <a:gd name="connsiteY568" fmla="*/ 1001526 h 1576547"/>
                <a:gd name="connsiteX569" fmla="*/ 1545503 w 4729830"/>
                <a:gd name="connsiteY569" fmla="*/ 981534 h 1576547"/>
                <a:gd name="connsiteX570" fmla="*/ 1516936 w 4729830"/>
                <a:gd name="connsiteY570" fmla="*/ 979630 h 1576547"/>
                <a:gd name="connsiteX571" fmla="*/ 1488368 w 4729830"/>
                <a:gd name="connsiteY571" fmla="*/ 969158 h 1576547"/>
                <a:gd name="connsiteX572" fmla="*/ 1467419 w 4729830"/>
                <a:gd name="connsiteY572" fmla="*/ 969158 h 1576547"/>
                <a:gd name="connsiteX573" fmla="*/ 1459801 w 4729830"/>
                <a:gd name="connsiteY573" fmla="*/ 942501 h 1576547"/>
                <a:gd name="connsiteX574" fmla="*/ 1439804 w 4729830"/>
                <a:gd name="connsiteY574" fmla="*/ 920604 h 1576547"/>
                <a:gd name="connsiteX575" fmla="*/ 1418854 w 4729830"/>
                <a:gd name="connsiteY575" fmla="*/ 919652 h 1576547"/>
                <a:gd name="connsiteX576" fmla="*/ 1376003 w 4729830"/>
                <a:gd name="connsiteY576" fmla="*/ 919652 h 1576547"/>
                <a:gd name="connsiteX577" fmla="*/ 1355053 w 4729830"/>
                <a:gd name="connsiteY577" fmla="*/ 937741 h 1576547"/>
                <a:gd name="connsiteX578" fmla="*/ 1326486 w 4729830"/>
                <a:gd name="connsiteY578" fmla="*/ 948213 h 1576547"/>
                <a:gd name="connsiteX579" fmla="*/ 1274112 w 4729830"/>
                <a:gd name="connsiteY579" fmla="*/ 962493 h 1576547"/>
                <a:gd name="connsiteX580" fmla="*/ 1235070 w 4729830"/>
                <a:gd name="connsiteY580" fmla="*/ 972966 h 1576547"/>
                <a:gd name="connsiteX581" fmla="*/ 1206502 w 4729830"/>
                <a:gd name="connsiteY581" fmla="*/ 972966 h 1576547"/>
                <a:gd name="connsiteX582" fmla="*/ 1173173 w 4729830"/>
                <a:gd name="connsiteY582" fmla="*/ 976774 h 1576547"/>
                <a:gd name="connsiteX583" fmla="*/ 1146510 w 4729830"/>
                <a:gd name="connsiteY583" fmla="*/ 991054 h 1576547"/>
                <a:gd name="connsiteX584" fmla="*/ 1161746 w 4729830"/>
                <a:gd name="connsiteY584" fmla="*/ 1015807 h 1576547"/>
                <a:gd name="connsiteX585" fmla="*/ 1188409 w 4729830"/>
                <a:gd name="connsiteY585" fmla="*/ 1031039 h 1576547"/>
                <a:gd name="connsiteX586" fmla="*/ 1156032 w 4729830"/>
                <a:gd name="connsiteY586" fmla="*/ 1037703 h 1576547"/>
                <a:gd name="connsiteX587" fmla="*/ 1148415 w 4729830"/>
                <a:gd name="connsiteY587" fmla="*/ 1064360 h 1576547"/>
                <a:gd name="connsiteX588" fmla="*/ 1151271 w 4729830"/>
                <a:gd name="connsiteY588" fmla="*/ 1086256 h 1576547"/>
                <a:gd name="connsiteX589" fmla="*/ 1176030 w 4729830"/>
                <a:gd name="connsiteY589" fmla="*/ 1091968 h 1576547"/>
                <a:gd name="connsiteX590" fmla="*/ 1190314 w 4729830"/>
                <a:gd name="connsiteY590" fmla="*/ 1135761 h 1576547"/>
                <a:gd name="connsiteX591" fmla="*/ 1155080 w 4729830"/>
                <a:gd name="connsiteY591" fmla="*/ 1123385 h 1576547"/>
                <a:gd name="connsiteX592" fmla="*/ 1133179 w 4729830"/>
                <a:gd name="connsiteY592" fmla="*/ 1133857 h 1576547"/>
                <a:gd name="connsiteX593" fmla="*/ 1105563 w 4729830"/>
                <a:gd name="connsiteY593" fmla="*/ 1119577 h 1576547"/>
                <a:gd name="connsiteX594" fmla="*/ 1085566 w 4729830"/>
                <a:gd name="connsiteY594" fmla="*/ 1115769 h 1576547"/>
                <a:gd name="connsiteX595" fmla="*/ 1061760 w 4729830"/>
                <a:gd name="connsiteY595" fmla="*/ 1123385 h 1576547"/>
                <a:gd name="connsiteX596" fmla="*/ 1033192 w 4729830"/>
                <a:gd name="connsiteY596" fmla="*/ 1115769 h 1576547"/>
                <a:gd name="connsiteX597" fmla="*/ 1011291 w 4729830"/>
                <a:gd name="connsiteY597" fmla="*/ 1137665 h 1576547"/>
                <a:gd name="connsiteX598" fmla="*/ 960821 w 4729830"/>
                <a:gd name="connsiteY598" fmla="*/ 1130049 h 1576547"/>
                <a:gd name="connsiteX599" fmla="*/ 956060 w 4729830"/>
                <a:gd name="connsiteY599" fmla="*/ 1110057 h 1576547"/>
                <a:gd name="connsiteX600" fmla="*/ 928445 w 4729830"/>
                <a:gd name="connsiteY600" fmla="*/ 1094824 h 1576547"/>
                <a:gd name="connsiteX601" fmla="*/ 888450 w 4729830"/>
                <a:gd name="connsiteY601" fmla="*/ 1084352 h 1576547"/>
                <a:gd name="connsiteX602" fmla="*/ 863692 w 4729830"/>
                <a:gd name="connsiteY602" fmla="*/ 1094824 h 1576547"/>
                <a:gd name="connsiteX603" fmla="*/ 842742 w 4729830"/>
                <a:gd name="connsiteY603" fmla="*/ 1087208 h 1576547"/>
                <a:gd name="connsiteX604" fmla="*/ 818936 w 4729830"/>
                <a:gd name="connsiteY604" fmla="*/ 1087208 h 1576547"/>
                <a:gd name="connsiteX605" fmla="*/ 813222 w 4729830"/>
                <a:gd name="connsiteY605" fmla="*/ 1110057 h 1576547"/>
                <a:gd name="connsiteX606" fmla="*/ 792273 w 4729830"/>
                <a:gd name="connsiteY606" fmla="*/ 1114817 h 1576547"/>
                <a:gd name="connsiteX607" fmla="*/ 780846 w 4729830"/>
                <a:gd name="connsiteY607" fmla="*/ 1144329 h 1576547"/>
                <a:gd name="connsiteX608" fmla="*/ 774180 w 4729830"/>
                <a:gd name="connsiteY608" fmla="*/ 1165274 h 1576547"/>
                <a:gd name="connsiteX609" fmla="*/ 731329 w 4729830"/>
                <a:gd name="connsiteY609" fmla="*/ 1142425 h 1576547"/>
                <a:gd name="connsiteX610" fmla="*/ 718950 w 4729830"/>
                <a:gd name="connsiteY610" fmla="*/ 1169082 h 1576547"/>
                <a:gd name="connsiteX611" fmla="*/ 725615 w 4729830"/>
                <a:gd name="connsiteY611" fmla="*/ 1209067 h 1576547"/>
                <a:gd name="connsiteX612" fmla="*/ 722758 w 4729830"/>
                <a:gd name="connsiteY612" fmla="*/ 1240484 h 1576547"/>
                <a:gd name="connsiteX613" fmla="*/ 743708 w 4729830"/>
                <a:gd name="connsiteY613" fmla="*/ 1250004 h 1576547"/>
                <a:gd name="connsiteX614" fmla="*/ 745612 w 4729830"/>
                <a:gd name="connsiteY614" fmla="*/ 1269044 h 1576547"/>
                <a:gd name="connsiteX615" fmla="*/ 783702 w 4729830"/>
                <a:gd name="connsiteY615" fmla="*/ 1267140 h 1576547"/>
                <a:gd name="connsiteX616" fmla="*/ 811318 w 4729830"/>
                <a:gd name="connsiteY616" fmla="*/ 1301413 h 1576547"/>
                <a:gd name="connsiteX617" fmla="*/ 804652 w 4729830"/>
                <a:gd name="connsiteY617" fmla="*/ 1324261 h 1576547"/>
                <a:gd name="connsiteX618" fmla="*/ 825602 w 4729830"/>
                <a:gd name="connsiteY618" fmla="*/ 1334734 h 1576547"/>
                <a:gd name="connsiteX619" fmla="*/ 799891 w 4729830"/>
                <a:gd name="connsiteY619" fmla="*/ 1354726 h 1576547"/>
                <a:gd name="connsiteX620" fmla="*/ 777037 w 4729830"/>
                <a:gd name="connsiteY620" fmla="*/ 1365198 h 1576547"/>
                <a:gd name="connsiteX621" fmla="*/ 772275 w 4729830"/>
                <a:gd name="connsiteY621" fmla="*/ 1388047 h 1576547"/>
                <a:gd name="connsiteX622" fmla="*/ 762753 w 4729830"/>
                <a:gd name="connsiteY622" fmla="*/ 1423272 h 1576547"/>
                <a:gd name="connsiteX623" fmla="*/ 786559 w 4729830"/>
                <a:gd name="connsiteY623" fmla="*/ 1443264 h 1576547"/>
                <a:gd name="connsiteX624" fmla="*/ 792273 w 4729830"/>
                <a:gd name="connsiteY624" fmla="*/ 1463256 h 1576547"/>
                <a:gd name="connsiteX625" fmla="*/ 795130 w 4729830"/>
                <a:gd name="connsiteY625" fmla="*/ 1488009 h 1576547"/>
                <a:gd name="connsiteX626" fmla="*/ 804652 w 4729830"/>
                <a:gd name="connsiteY626" fmla="*/ 1509906 h 1576547"/>
                <a:gd name="connsiteX627" fmla="*/ 825602 w 4729830"/>
                <a:gd name="connsiteY627" fmla="*/ 1521330 h 1576547"/>
                <a:gd name="connsiteX628" fmla="*/ 837981 w 4729830"/>
                <a:gd name="connsiteY628" fmla="*/ 1541322 h 1576547"/>
                <a:gd name="connsiteX629" fmla="*/ 821793 w 4729830"/>
                <a:gd name="connsiteY629" fmla="*/ 1570835 h 1576547"/>
                <a:gd name="connsiteX630" fmla="*/ 798938 w 4729830"/>
                <a:gd name="connsiteY630" fmla="*/ 1555603 h 1576547"/>
                <a:gd name="connsiteX631" fmla="*/ 773228 w 4729830"/>
                <a:gd name="connsiteY631" fmla="*/ 1537514 h 1576547"/>
                <a:gd name="connsiteX632" fmla="*/ 753230 w 4729830"/>
                <a:gd name="connsiteY632" fmla="*/ 1529898 h 1576547"/>
                <a:gd name="connsiteX633" fmla="*/ 741803 w 4729830"/>
                <a:gd name="connsiteY633" fmla="*/ 1509906 h 1576547"/>
                <a:gd name="connsiteX634" fmla="*/ 711332 w 4729830"/>
                <a:gd name="connsiteY634" fmla="*/ 1494673 h 1576547"/>
                <a:gd name="connsiteX635" fmla="*/ 683716 w 4729830"/>
                <a:gd name="connsiteY635" fmla="*/ 1501337 h 1576547"/>
                <a:gd name="connsiteX636" fmla="*/ 661814 w 4729830"/>
                <a:gd name="connsiteY636" fmla="*/ 1494673 h 1576547"/>
                <a:gd name="connsiteX637" fmla="*/ 629438 w 4729830"/>
                <a:gd name="connsiteY637" fmla="*/ 1473729 h 1576547"/>
                <a:gd name="connsiteX638" fmla="*/ 607536 w 4729830"/>
                <a:gd name="connsiteY638" fmla="*/ 1473729 h 1576547"/>
                <a:gd name="connsiteX639" fmla="*/ 565637 w 4729830"/>
                <a:gd name="connsiteY639" fmla="*/ 1463256 h 1576547"/>
                <a:gd name="connsiteX640" fmla="*/ 542783 w 4729830"/>
                <a:gd name="connsiteY640" fmla="*/ 1456592 h 1576547"/>
                <a:gd name="connsiteX641" fmla="*/ 521833 w 4729830"/>
                <a:gd name="connsiteY641" fmla="*/ 1464209 h 1576547"/>
                <a:gd name="connsiteX642" fmla="*/ 500884 w 4729830"/>
                <a:gd name="connsiteY642" fmla="*/ 1447072 h 1576547"/>
                <a:gd name="connsiteX643" fmla="*/ 481839 w 4729830"/>
                <a:gd name="connsiteY643" fmla="*/ 1426128 h 1576547"/>
                <a:gd name="connsiteX644" fmla="*/ 448510 w 4729830"/>
                <a:gd name="connsiteY644" fmla="*/ 1408039 h 1576547"/>
                <a:gd name="connsiteX645" fmla="*/ 421847 w 4729830"/>
                <a:gd name="connsiteY645" fmla="*/ 1397567 h 1576547"/>
                <a:gd name="connsiteX646" fmla="*/ 419942 w 4729830"/>
                <a:gd name="connsiteY646" fmla="*/ 1378527 h 1576547"/>
                <a:gd name="connsiteX647" fmla="*/ 461842 w 4729830"/>
                <a:gd name="connsiteY647" fmla="*/ 1345206 h 1576547"/>
                <a:gd name="connsiteX648" fmla="*/ 435179 w 4729830"/>
                <a:gd name="connsiteY648" fmla="*/ 1319501 h 1576547"/>
                <a:gd name="connsiteX649" fmla="*/ 466603 w 4729830"/>
                <a:gd name="connsiteY649" fmla="*/ 1312837 h 1576547"/>
                <a:gd name="connsiteX650" fmla="*/ 464698 w 4729830"/>
                <a:gd name="connsiteY650" fmla="*/ 1289037 h 1576547"/>
                <a:gd name="connsiteX651" fmla="*/ 441844 w 4729830"/>
                <a:gd name="connsiteY651" fmla="*/ 1294749 h 1576547"/>
                <a:gd name="connsiteX652" fmla="*/ 458033 w 4729830"/>
                <a:gd name="connsiteY652" fmla="*/ 1269996 h 1576547"/>
                <a:gd name="connsiteX653" fmla="*/ 478982 w 4729830"/>
                <a:gd name="connsiteY653" fmla="*/ 1264284 h 1576547"/>
                <a:gd name="connsiteX654" fmla="*/ 498979 w 4729830"/>
                <a:gd name="connsiteY654" fmla="*/ 1253812 h 1576547"/>
                <a:gd name="connsiteX655" fmla="*/ 490409 w 4729830"/>
                <a:gd name="connsiteY655" fmla="*/ 1229059 h 1576547"/>
                <a:gd name="connsiteX656" fmla="*/ 487553 w 4729830"/>
                <a:gd name="connsiteY656" fmla="*/ 1208115 h 1576547"/>
                <a:gd name="connsiteX657" fmla="*/ 494218 w 4729830"/>
                <a:gd name="connsiteY657" fmla="*/ 1184314 h 1576547"/>
                <a:gd name="connsiteX658" fmla="*/ 466603 w 4729830"/>
                <a:gd name="connsiteY658" fmla="*/ 1167178 h 1576547"/>
                <a:gd name="connsiteX659" fmla="*/ 436131 w 4729830"/>
                <a:gd name="connsiteY659" fmla="*/ 1163370 h 1576547"/>
                <a:gd name="connsiteX660" fmla="*/ 416134 w 4729830"/>
                <a:gd name="connsiteY660" fmla="*/ 1163370 h 1576547"/>
                <a:gd name="connsiteX661" fmla="*/ 387566 w 4729830"/>
                <a:gd name="connsiteY661" fmla="*/ 1146233 h 1576547"/>
                <a:gd name="connsiteX662" fmla="*/ 350428 w 4729830"/>
                <a:gd name="connsiteY662" fmla="*/ 1142425 h 1576547"/>
                <a:gd name="connsiteX663" fmla="*/ 331383 w 4729830"/>
                <a:gd name="connsiteY663" fmla="*/ 1142425 h 1576547"/>
                <a:gd name="connsiteX664" fmla="*/ 327574 w 4729830"/>
                <a:gd name="connsiteY664" fmla="*/ 1115769 h 1576547"/>
                <a:gd name="connsiteX665" fmla="*/ 303768 w 4729830"/>
                <a:gd name="connsiteY665" fmla="*/ 1103392 h 1576547"/>
                <a:gd name="connsiteX666" fmla="*/ 284723 w 4729830"/>
                <a:gd name="connsiteY666" fmla="*/ 1092920 h 1576547"/>
                <a:gd name="connsiteX667" fmla="*/ 288532 w 4729830"/>
                <a:gd name="connsiteY667" fmla="*/ 1071976 h 1576547"/>
                <a:gd name="connsiteX668" fmla="*/ 268535 w 4729830"/>
                <a:gd name="connsiteY668" fmla="*/ 1053887 h 1576547"/>
                <a:gd name="connsiteX669" fmla="*/ 234254 w 4729830"/>
                <a:gd name="connsiteY669" fmla="*/ 1056744 h 1576547"/>
                <a:gd name="connsiteX670" fmla="*/ 213304 w 4729830"/>
                <a:gd name="connsiteY670" fmla="*/ 1067216 h 1576547"/>
                <a:gd name="connsiteX671" fmla="*/ 190450 w 4729830"/>
                <a:gd name="connsiteY671" fmla="*/ 1036751 h 1576547"/>
                <a:gd name="connsiteX672" fmla="*/ 180928 w 4729830"/>
                <a:gd name="connsiteY672" fmla="*/ 1014855 h 1576547"/>
                <a:gd name="connsiteX673" fmla="*/ 219018 w 4729830"/>
                <a:gd name="connsiteY673" fmla="*/ 1011046 h 1576547"/>
                <a:gd name="connsiteX674" fmla="*/ 209495 w 4729830"/>
                <a:gd name="connsiteY674" fmla="*/ 987246 h 1576547"/>
                <a:gd name="connsiteX675" fmla="*/ 187594 w 4729830"/>
                <a:gd name="connsiteY675" fmla="*/ 985342 h 1576547"/>
                <a:gd name="connsiteX676" fmla="*/ 173310 w 4729830"/>
                <a:gd name="connsiteY676" fmla="*/ 958685 h 1576547"/>
                <a:gd name="connsiteX677" fmla="*/ 157121 w 4729830"/>
                <a:gd name="connsiteY677" fmla="*/ 930125 h 1576547"/>
                <a:gd name="connsiteX678" fmla="*/ 150456 w 4729830"/>
                <a:gd name="connsiteY678" fmla="*/ 905372 h 1576547"/>
                <a:gd name="connsiteX679" fmla="*/ 122840 w 4729830"/>
                <a:gd name="connsiteY679" fmla="*/ 890140 h 1576547"/>
                <a:gd name="connsiteX680" fmla="*/ 101891 w 4729830"/>
                <a:gd name="connsiteY680" fmla="*/ 890140 h 1576547"/>
                <a:gd name="connsiteX681" fmla="*/ 59992 w 4729830"/>
                <a:gd name="connsiteY681" fmla="*/ 882524 h 1576547"/>
                <a:gd name="connsiteX682" fmla="*/ 52374 w 4729830"/>
                <a:gd name="connsiteY682" fmla="*/ 855867 h 1576547"/>
                <a:gd name="connsiteX683" fmla="*/ 49517 w 4729830"/>
                <a:gd name="connsiteY683" fmla="*/ 834923 h 1576547"/>
                <a:gd name="connsiteX684" fmla="*/ 28568 w 4729830"/>
                <a:gd name="connsiteY684" fmla="*/ 818738 h 1576547"/>
                <a:gd name="connsiteX685" fmla="*/ 33329 w 4729830"/>
                <a:gd name="connsiteY685" fmla="*/ 795890 h 1576547"/>
                <a:gd name="connsiteX686" fmla="*/ 23806 w 4729830"/>
                <a:gd name="connsiteY686" fmla="*/ 773041 h 1576547"/>
                <a:gd name="connsiteX687" fmla="*/ 33329 w 4729830"/>
                <a:gd name="connsiteY687" fmla="*/ 746385 h 1576547"/>
                <a:gd name="connsiteX688" fmla="*/ 45708 w 4729830"/>
                <a:gd name="connsiteY688" fmla="*/ 721632 h 1576547"/>
                <a:gd name="connsiteX689" fmla="*/ 70466 w 4729830"/>
                <a:gd name="connsiteY689" fmla="*/ 712112 h 1576547"/>
                <a:gd name="connsiteX690" fmla="*/ 93320 w 4729830"/>
                <a:gd name="connsiteY690" fmla="*/ 705448 h 1576547"/>
                <a:gd name="connsiteX691" fmla="*/ 63801 w 4729830"/>
                <a:gd name="connsiteY691" fmla="*/ 696879 h 1576547"/>
                <a:gd name="connsiteX692" fmla="*/ 49517 w 4729830"/>
                <a:gd name="connsiteY692" fmla="*/ 676887 h 1576547"/>
                <a:gd name="connsiteX693" fmla="*/ 27615 w 4729830"/>
                <a:gd name="connsiteY693" fmla="*/ 679743 h 1576547"/>
                <a:gd name="connsiteX694" fmla="*/ 61896 w 4729830"/>
                <a:gd name="connsiteY694" fmla="*/ 666415 h 1576547"/>
                <a:gd name="connsiteX695" fmla="*/ 98082 w 4729830"/>
                <a:gd name="connsiteY695" fmla="*/ 630238 h 1576547"/>
                <a:gd name="connsiteX696" fmla="*/ 124745 w 4729830"/>
                <a:gd name="connsiteY696" fmla="*/ 597869 h 1576547"/>
                <a:gd name="connsiteX697" fmla="*/ 115222 w 4729830"/>
                <a:gd name="connsiteY697" fmla="*/ 570261 h 1576547"/>
                <a:gd name="connsiteX698" fmla="*/ 78085 w 4729830"/>
                <a:gd name="connsiteY698" fmla="*/ 548364 h 1576547"/>
                <a:gd name="connsiteX699" fmla="*/ 83798 w 4729830"/>
                <a:gd name="connsiteY699" fmla="*/ 528372 h 1576547"/>
                <a:gd name="connsiteX700" fmla="*/ 74275 w 4729830"/>
                <a:gd name="connsiteY700" fmla="*/ 505523 h 1576547"/>
                <a:gd name="connsiteX701" fmla="*/ 54278 w 4729830"/>
                <a:gd name="connsiteY701" fmla="*/ 486483 h 1576547"/>
                <a:gd name="connsiteX702" fmla="*/ 67610 w 4729830"/>
                <a:gd name="connsiteY702" fmla="*/ 461730 h 1576547"/>
                <a:gd name="connsiteX703" fmla="*/ 47613 w 4729830"/>
                <a:gd name="connsiteY703" fmla="*/ 440786 h 1576547"/>
                <a:gd name="connsiteX704" fmla="*/ 31424 w 4729830"/>
                <a:gd name="connsiteY704" fmla="*/ 416985 h 1576547"/>
                <a:gd name="connsiteX705" fmla="*/ 54278 w 4729830"/>
                <a:gd name="connsiteY705" fmla="*/ 398897 h 1576547"/>
                <a:gd name="connsiteX706" fmla="*/ 11427 w 4729830"/>
                <a:gd name="connsiteY706" fmla="*/ 370336 h 1576547"/>
                <a:gd name="connsiteX707" fmla="*/ 5713 w 4729830"/>
                <a:gd name="connsiteY707" fmla="*/ 350344 h 1576547"/>
                <a:gd name="connsiteX708" fmla="*/ 44756 w 4729830"/>
                <a:gd name="connsiteY708" fmla="*/ 314167 h 1576547"/>
                <a:gd name="connsiteX709" fmla="*/ 69514 w 4729830"/>
                <a:gd name="connsiteY709" fmla="*/ 307503 h 1576547"/>
                <a:gd name="connsiteX710" fmla="*/ 96177 w 4729830"/>
                <a:gd name="connsiteY710" fmla="*/ 297031 h 1576547"/>
                <a:gd name="connsiteX711" fmla="*/ 117127 w 4729830"/>
                <a:gd name="connsiteY711" fmla="*/ 311311 h 1576547"/>
                <a:gd name="connsiteX712" fmla="*/ 98082 w 4729830"/>
                <a:gd name="connsiteY712" fmla="*/ 315119 h 1576547"/>
                <a:gd name="connsiteX713" fmla="*/ 118079 w 4729830"/>
                <a:gd name="connsiteY713" fmla="*/ 325591 h 1576547"/>
                <a:gd name="connsiteX714" fmla="*/ 138076 w 4729830"/>
                <a:gd name="connsiteY714" fmla="*/ 333207 h 1576547"/>
                <a:gd name="connsiteX715" fmla="*/ 210447 w 4729830"/>
                <a:gd name="connsiteY715" fmla="*/ 333207 h 1576547"/>
                <a:gd name="connsiteX716" fmla="*/ 248537 w 4729830"/>
                <a:gd name="connsiteY716" fmla="*/ 347488 h 1576547"/>
                <a:gd name="connsiteX717" fmla="*/ 288532 w 4729830"/>
                <a:gd name="connsiteY717" fmla="*/ 361768 h 1576547"/>
                <a:gd name="connsiteX718" fmla="*/ 314243 w 4729830"/>
                <a:gd name="connsiteY718" fmla="*/ 372240 h 1576547"/>
                <a:gd name="connsiteX719" fmla="*/ 340906 w 4729830"/>
                <a:gd name="connsiteY719" fmla="*/ 379856 h 1576547"/>
                <a:gd name="connsiteX720" fmla="*/ 381852 w 4729830"/>
                <a:gd name="connsiteY720" fmla="*/ 415081 h 1576547"/>
                <a:gd name="connsiteX721" fmla="*/ 374235 w 4729830"/>
                <a:gd name="connsiteY721" fmla="*/ 437930 h 1576547"/>
                <a:gd name="connsiteX722" fmla="*/ 330431 w 4729830"/>
                <a:gd name="connsiteY722" fmla="*/ 454114 h 1576547"/>
                <a:gd name="connsiteX723" fmla="*/ 304720 w 4729830"/>
                <a:gd name="connsiteY723" fmla="*/ 457922 h 1576547"/>
                <a:gd name="connsiteX724" fmla="*/ 266630 w 4729830"/>
                <a:gd name="connsiteY724" fmla="*/ 447450 h 1576547"/>
                <a:gd name="connsiteX725" fmla="*/ 242824 w 4729830"/>
                <a:gd name="connsiteY725" fmla="*/ 443642 h 1576547"/>
                <a:gd name="connsiteX726" fmla="*/ 197116 w 4729830"/>
                <a:gd name="connsiteY726" fmla="*/ 429362 h 1576547"/>
                <a:gd name="connsiteX727" fmla="*/ 174262 w 4729830"/>
                <a:gd name="connsiteY727" fmla="*/ 425553 h 1576547"/>
                <a:gd name="connsiteX728" fmla="*/ 148551 w 4729830"/>
                <a:gd name="connsiteY728" fmla="*/ 418889 h 1576547"/>
                <a:gd name="connsiteX729" fmla="*/ 127601 w 4729830"/>
                <a:gd name="connsiteY729" fmla="*/ 422697 h 1576547"/>
                <a:gd name="connsiteX730" fmla="*/ 156169 w 4729830"/>
                <a:gd name="connsiteY730" fmla="*/ 448402 h 1576547"/>
                <a:gd name="connsiteX731" fmla="*/ 179023 w 4729830"/>
                <a:gd name="connsiteY731" fmla="*/ 452210 h 1576547"/>
                <a:gd name="connsiteX732" fmla="*/ 207591 w 4729830"/>
                <a:gd name="connsiteY732" fmla="*/ 476963 h 1576547"/>
                <a:gd name="connsiteX733" fmla="*/ 206639 w 4729830"/>
                <a:gd name="connsiteY733" fmla="*/ 496003 h 1576547"/>
                <a:gd name="connsiteX734" fmla="*/ 209495 w 4729830"/>
                <a:gd name="connsiteY734" fmla="*/ 528372 h 1576547"/>
                <a:gd name="connsiteX735" fmla="*/ 259964 w 4729830"/>
                <a:gd name="connsiteY735" fmla="*/ 540748 h 1576547"/>
                <a:gd name="connsiteX736" fmla="*/ 296150 w 4729830"/>
                <a:gd name="connsiteY736" fmla="*/ 551220 h 1576547"/>
                <a:gd name="connsiteX737" fmla="*/ 302816 w 4729830"/>
                <a:gd name="connsiteY737" fmla="*/ 528372 h 1576547"/>
                <a:gd name="connsiteX738" fmla="*/ 278057 w 4729830"/>
                <a:gd name="connsiteY738" fmla="*/ 521708 h 1576547"/>
                <a:gd name="connsiteX739" fmla="*/ 270439 w 4729830"/>
                <a:gd name="connsiteY739" fmla="*/ 498859 h 1576547"/>
                <a:gd name="connsiteX740" fmla="*/ 291389 w 4729830"/>
                <a:gd name="connsiteY740" fmla="*/ 495051 h 1576547"/>
                <a:gd name="connsiteX741" fmla="*/ 312338 w 4729830"/>
                <a:gd name="connsiteY741" fmla="*/ 512187 h 1576547"/>
                <a:gd name="connsiteX742" fmla="*/ 339001 w 4729830"/>
                <a:gd name="connsiteY742" fmla="*/ 519804 h 1576547"/>
                <a:gd name="connsiteX743" fmla="*/ 362807 w 4729830"/>
                <a:gd name="connsiteY743" fmla="*/ 519804 h 1576547"/>
                <a:gd name="connsiteX744" fmla="*/ 384709 w 4729830"/>
                <a:gd name="connsiteY744" fmla="*/ 526468 h 1576547"/>
                <a:gd name="connsiteX745" fmla="*/ 360903 w 4729830"/>
                <a:gd name="connsiteY745" fmla="*/ 494099 h 1576547"/>
                <a:gd name="connsiteX746" fmla="*/ 344715 w 4729830"/>
                <a:gd name="connsiteY746" fmla="*/ 473154 h 1576547"/>
                <a:gd name="connsiteX747" fmla="*/ 366617 w 4729830"/>
                <a:gd name="connsiteY747" fmla="*/ 466490 h 1576547"/>
                <a:gd name="connsiteX748" fmla="*/ 389470 w 4729830"/>
                <a:gd name="connsiteY748" fmla="*/ 456018 h 1576547"/>
                <a:gd name="connsiteX749" fmla="*/ 406611 w 4729830"/>
                <a:gd name="connsiteY749" fmla="*/ 434122 h 1576547"/>
                <a:gd name="connsiteX750" fmla="*/ 445653 w 4729830"/>
                <a:gd name="connsiteY750" fmla="*/ 462682 h 1576547"/>
                <a:gd name="connsiteX751" fmla="*/ 471364 w 4729830"/>
                <a:gd name="connsiteY751" fmla="*/ 444594 h 1576547"/>
                <a:gd name="connsiteX752" fmla="*/ 469460 w 4729830"/>
                <a:gd name="connsiteY752" fmla="*/ 417937 h 1576547"/>
                <a:gd name="connsiteX753" fmla="*/ 444701 w 4729830"/>
                <a:gd name="connsiteY753" fmla="*/ 412225 h 1576547"/>
                <a:gd name="connsiteX754" fmla="*/ 450415 w 4729830"/>
                <a:gd name="connsiteY754" fmla="*/ 382713 h 1576547"/>
                <a:gd name="connsiteX755" fmla="*/ 447558 w 4729830"/>
                <a:gd name="connsiteY755" fmla="*/ 357008 h 1576547"/>
                <a:gd name="connsiteX756" fmla="*/ 426608 w 4729830"/>
                <a:gd name="connsiteY756" fmla="*/ 347488 h 1576547"/>
                <a:gd name="connsiteX757" fmla="*/ 507550 w 4729830"/>
                <a:gd name="connsiteY757" fmla="*/ 362720 h 1576547"/>
                <a:gd name="connsiteX758" fmla="*/ 529451 w 4729830"/>
                <a:gd name="connsiteY758" fmla="*/ 383665 h 1576547"/>
                <a:gd name="connsiteX759" fmla="*/ 484695 w 4729830"/>
                <a:gd name="connsiteY759" fmla="*/ 386521 h 1576547"/>
                <a:gd name="connsiteX760" fmla="*/ 485648 w 4729830"/>
                <a:gd name="connsiteY760" fmla="*/ 410321 h 1576547"/>
                <a:gd name="connsiteX761" fmla="*/ 523738 w 4729830"/>
                <a:gd name="connsiteY761" fmla="*/ 422697 h 1576547"/>
                <a:gd name="connsiteX762" fmla="*/ 563733 w 4729830"/>
                <a:gd name="connsiteY762" fmla="*/ 418889 h 1576547"/>
                <a:gd name="connsiteX763" fmla="*/ 565637 w 4729830"/>
                <a:gd name="connsiteY763" fmla="*/ 391281 h 1576547"/>
                <a:gd name="connsiteX764" fmla="*/ 609441 w 4729830"/>
                <a:gd name="connsiteY764" fmla="*/ 376048 h 1576547"/>
                <a:gd name="connsiteX765" fmla="*/ 633247 w 4729830"/>
                <a:gd name="connsiteY765" fmla="*/ 357960 h 1576547"/>
                <a:gd name="connsiteX766" fmla="*/ 661814 w 4729830"/>
                <a:gd name="connsiteY766" fmla="*/ 355104 h 1576547"/>
                <a:gd name="connsiteX767" fmla="*/ 687525 w 4729830"/>
                <a:gd name="connsiteY767" fmla="*/ 361768 h 1576547"/>
                <a:gd name="connsiteX768" fmla="*/ 699905 w 4729830"/>
                <a:gd name="connsiteY768" fmla="*/ 338920 h 1576547"/>
                <a:gd name="connsiteX769" fmla="*/ 720854 w 4729830"/>
                <a:gd name="connsiteY769" fmla="*/ 333207 h 1576547"/>
                <a:gd name="connsiteX770" fmla="*/ 711332 w 4729830"/>
                <a:gd name="connsiteY770" fmla="*/ 365576 h 1576547"/>
                <a:gd name="connsiteX771" fmla="*/ 759896 w 4729830"/>
                <a:gd name="connsiteY771" fmla="*/ 360816 h 1576547"/>
                <a:gd name="connsiteX772" fmla="*/ 778941 w 4729830"/>
                <a:gd name="connsiteY772" fmla="*/ 350344 h 1576547"/>
                <a:gd name="connsiteX773" fmla="*/ 800843 w 4729830"/>
                <a:gd name="connsiteY773" fmla="*/ 347488 h 1576547"/>
                <a:gd name="connsiteX774" fmla="*/ 822745 w 4729830"/>
                <a:gd name="connsiteY774" fmla="*/ 354152 h 1576547"/>
                <a:gd name="connsiteX775" fmla="*/ 854169 w 4729830"/>
                <a:gd name="connsiteY775" fmla="*/ 336063 h 1576547"/>
                <a:gd name="connsiteX776" fmla="*/ 877023 w 4729830"/>
                <a:gd name="connsiteY776" fmla="*/ 356056 h 1576547"/>
                <a:gd name="connsiteX777" fmla="*/ 899877 w 4729830"/>
                <a:gd name="connsiteY777" fmla="*/ 350344 h 1576547"/>
                <a:gd name="connsiteX778" fmla="*/ 904638 w 4729830"/>
                <a:gd name="connsiteY778" fmla="*/ 323687 h 1576547"/>
                <a:gd name="connsiteX779" fmla="*/ 901782 w 4729830"/>
                <a:gd name="connsiteY779" fmla="*/ 301791 h 1576547"/>
                <a:gd name="connsiteX780" fmla="*/ 935111 w 4729830"/>
                <a:gd name="connsiteY780" fmla="*/ 308455 h 1576547"/>
                <a:gd name="connsiteX781" fmla="*/ 958917 w 4729830"/>
                <a:gd name="connsiteY781" fmla="*/ 304647 h 1576547"/>
                <a:gd name="connsiteX782" fmla="*/ 983675 w 4729830"/>
                <a:gd name="connsiteY782" fmla="*/ 311311 h 1576547"/>
                <a:gd name="connsiteX783" fmla="*/ 1006529 w 4729830"/>
                <a:gd name="connsiteY783" fmla="*/ 317975 h 1576547"/>
                <a:gd name="connsiteX784" fmla="*/ 1032240 w 4729830"/>
                <a:gd name="connsiteY784" fmla="*/ 332255 h 1576547"/>
                <a:gd name="connsiteX785" fmla="*/ 1078900 w 4729830"/>
                <a:gd name="connsiteY785" fmla="*/ 339872 h 1576547"/>
                <a:gd name="connsiteX786" fmla="*/ 1120800 w 4729830"/>
                <a:gd name="connsiteY786" fmla="*/ 360816 h 1576547"/>
                <a:gd name="connsiteX787" fmla="*/ 1140797 w 4729830"/>
                <a:gd name="connsiteY787" fmla="*/ 368432 h 1576547"/>
                <a:gd name="connsiteX788" fmla="*/ 1147462 w 4729830"/>
                <a:gd name="connsiteY788" fmla="*/ 331303 h 1576547"/>
                <a:gd name="connsiteX789" fmla="*/ 1122704 w 4729830"/>
                <a:gd name="connsiteY789" fmla="*/ 328447 h 1576547"/>
                <a:gd name="connsiteX790" fmla="*/ 1101755 w 4729830"/>
                <a:gd name="connsiteY790" fmla="*/ 307503 h 1576547"/>
                <a:gd name="connsiteX791" fmla="*/ 1079852 w 4729830"/>
                <a:gd name="connsiteY791" fmla="*/ 310359 h 1576547"/>
                <a:gd name="connsiteX792" fmla="*/ 1072234 w 4729830"/>
                <a:gd name="connsiteY792" fmla="*/ 286558 h 1576547"/>
                <a:gd name="connsiteX793" fmla="*/ 1056046 w 4729830"/>
                <a:gd name="connsiteY793" fmla="*/ 257998 h 1576547"/>
                <a:gd name="connsiteX794" fmla="*/ 1042715 w 4729830"/>
                <a:gd name="connsiteY794" fmla="*/ 237053 h 1576547"/>
                <a:gd name="connsiteX795" fmla="*/ 1077948 w 4729830"/>
                <a:gd name="connsiteY795" fmla="*/ 208493 h 1576547"/>
                <a:gd name="connsiteX796" fmla="*/ 1075091 w 4729830"/>
                <a:gd name="connsiteY796" fmla="*/ 178028 h 1576547"/>
                <a:gd name="connsiteX797" fmla="*/ 1144606 w 4729830"/>
                <a:gd name="connsiteY797" fmla="*/ 187548 h 1576547"/>
                <a:gd name="connsiteX798" fmla="*/ 1167460 w 4729830"/>
                <a:gd name="connsiteY798" fmla="*/ 191356 h 1576547"/>
                <a:gd name="connsiteX799" fmla="*/ 1181743 w 4729830"/>
                <a:gd name="connsiteY799" fmla="*/ 218013 h 1576547"/>
                <a:gd name="connsiteX800" fmla="*/ 1169364 w 4729830"/>
                <a:gd name="connsiteY800" fmla="*/ 242765 h 1576547"/>
                <a:gd name="connsiteX801" fmla="*/ 1205550 w 4729830"/>
                <a:gd name="connsiteY801" fmla="*/ 263710 h 1576547"/>
                <a:gd name="connsiteX802" fmla="*/ 1211263 w 4729830"/>
                <a:gd name="connsiteY802" fmla="*/ 287510 h 1576547"/>
                <a:gd name="connsiteX803" fmla="*/ 1231260 w 4729830"/>
                <a:gd name="connsiteY803" fmla="*/ 313215 h 1576547"/>
                <a:gd name="connsiteX804" fmla="*/ 1230308 w 4729830"/>
                <a:gd name="connsiteY804" fmla="*/ 337016 h 1576547"/>
                <a:gd name="connsiteX805" fmla="*/ 1257923 w 4729830"/>
                <a:gd name="connsiteY805" fmla="*/ 353200 h 1576547"/>
                <a:gd name="connsiteX806" fmla="*/ 1277921 w 4729830"/>
                <a:gd name="connsiteY806" fmla="*/ 357008 h 1576547"/>
                <a:gd name="connsiteX807" fmla="*/ 1266494 w 4729830"/>
                <a:gd name="connsiteY807" fmla="*/ 399849 h 1576547"/>
                <a:gd name="connsiteX808" fmla="*/ 1256971 w 4729830"/>
                <a:gd name="connsiteY808" fmla="*/ 420793 h 1576547"/>
                <a:gd name="connsiteX809" fmla="*/ 1236022 w 4729830"/>
                <a:gd name="connsiteY809" fmla="*/ 416033 h 1576547"/>
                <a:gd name="connsiteX810" fmla="*/ 1212215 w 4729830"/>
                <a:gd name="connsiteY810" fmla="*/ 423649 h 1576547"/>
                <a:gd name="connsiteX811" fmla="*/ 1189361 w 4729830"/>
                <a:gd name="connsiteY811" fmla="*/ 430314 h 1576547"/>
                <a:gd name="connsiteX812" fmla="*/ 1208406 w 4729830"/>
                <a:gd name="connsiteY812" fmla="*/ 441738 h 1576547"/>
                <a:gd name="connsiteX813" fmla="*/ 1241735 w 4729830"/>
                <a:gd name="connsiteY813" fmla="*/ 445546 h 1576547"/>
                <a:gd name="connsiteX814" fmla="*/ 1264589 w 4729830"/>
                <a:gd name="connsiteY814" fmla="*/ 449354 h 1576547"/>
                <a:gd name="connsiteX815" fmla="*/ 1289348 w 4729830"/>
                <a:gd name="connsiteY815" fmla="*/ 435074 h 1576547"/>
                <a:gd name="connsiteX816" fmla="*/ 1312202 w 4729830"/>
                <a:gd name="connsiteY816" fmla="*/ 423649 h 1576547"/>
                <a:gd name="connsiteX817" fmla="*/ 1319820 w 4729830"/>
                <a:gd name="connsiteY817" fmla="*/ 396993 h 1576547"/>
                <a:gd name="connsiteX818" fmla="*/ 1326486 w 4729830"/>
                <a:gd name="connsiteY818" fmla="*/ 376048 h 1576547"/>
                <a:gd name="connsiteX819" fmla="*/ 1302679 w 4729830"/>
                <a:gd name="connsiteY819" fmla="*/ 349392 h 1576547"/>
                <a:gd name="connsiteX820" fmla="*/ 1324581 w 4729830"/>
                <a:gd name="connsiteY820" fmla="*/ 342728 h 1576547"/>
                <a:gd name="connsiteX821" fmla="*/ 1347435 w 4729830"/>
                <a:gd name="connsiteY821" fmla="*/ 336063 h 1576547"/>
                <a:gd name="connsiteX822" fmla="*/ 1371241 w 4729830"/>
                <a:gd name="connsiteY822" fmla="*/ 353200 h 1576547"/>
                <a:gd name="connsiteX823" fmla="*/ 1391239 w 4729830"/>
                <a:gd name="connsiteY823" fmla="*/ 367480 h 1576547"/>
                <a:gd name="connsiteX824" fmla="*/ 1413140 w 4729830"/>
                <a:gd name="connsiteY824" fmla="*/ 398897 h 1576547"/>
                <a:gd name="connsiteX825" fmla="*/ 1444565 w 4729830"/>
                <a:gd name="connsiteY825" fmla="*/ 393185 h 1576547"/>
                <a:gd name="connsiteX826" fmla="*/ 1417901 w 4729830"/>
                <a:gd name="connsiteY826" fmla="*/ 388425 h 1576547"/>
                <a:gd name="connsiteX827" fmla="*/ 1410284 w 4729830"/>
                <a:gd name="connsiteY827" fmla="*/ 368432 h 1576547"/>
                <a:gd name="connsiteX828" fmla="*/ 1407427 w 4729830"/>
                <a:gd name="connsiteY828" fmla="*/ 348440 h 1576547"/>
                <a:gd name="connsiteX829" fmla="*/ 1369337 w 4729830"/>
                <a:gd name="connsiteY829" fmla="*/ 336063 h 1576547"/>
                <a:gd name="connsiteX830" fmla="*/ 1330295 w 4729830"/>
                <a:gd name="connsiteY830" fmla="*/ 324639 h 1576547"/>
                <a:gd name="connsiteX831" fmla="*/ 1306489 w 4729830"/>
                <a:gd name="connsiteY831" fmla="*/ 332255 h 1576547"/>
                <a:gd name="connsiteX832" fmla="*/ 1276016 w 4729830"/>
                <a:gd name="connsiteY832" fmla="*/ 311311 h 1576547"/>
                <a:gd name="connsiteX833" fmla="*/ 1255067 w 4729830"/>
                <a:gd name="connsiteY833" fmla="*/ 307503 h 1576547"/>
                <a:gd name="connsiteX834" fmla="*/ 1256971 w 4729830"/>
                <a:gd name="connsiteY834" fmla="*/ 285606 h 1576547"/>
                <a:gd name="connsiteX835" fmla="*/ 1246496 w 4729830"/>
                <a:gd name="connsiteY835" fmla="*/ 263710 h 1576547"/>
                <a:gd name="connsiteX836" fmla="*/ 1205550 w 4729830"/>
                <a:gd name="connsiteY836" fmla="*/ 240861 h 1576547"/>
                <a:gd name="connsiteX837" fmla="*/ 1216977 w 4729830"/>
                <a:gd name="connsiteY837" fmla="*/ 218965 h 1576547"/>
                <a:gd name="connsiteX838" fmla="*/ 1236974 w 4729830"/>
                <a:gd name="connsiteY838" fmla="*/ 211349 h 1576547"/>
                <a:gd name="connsiteX839" fmla="*/ 1239831 w 4729830"/>
                <a:gd name="connsiteY839" fmla="*/ 186596 h 1576547"/>
                <a:gd name="connsiteX840" fmla="*/ 1258876 w 4729830"/>
                <a:gd name="connsiteY840" fmla="*/ 209445 h 1576547"/>
                <a:gd name="connsiteX841" fmla="*/ 1261733 w 4729830"/>
                <a:gd name="connsiteY841" fmla="*/ 233245 h 1576547"/>
                <a:gd name="connsiteX842" fmla="*/ 1281730 w 4729830"/>
                <a:gd name="connsiteY842" fmla="*/ 252286 h 1576547"/>
                <a:gd name="connsiteX843" fmla="*/ 1305536 w 4729830"/>
                <a:gd name="connsiteY843" fmla="*/ 256094 h 1576547"/>
                <a:gd name="connsiteX844" fmla="*/ 1345531 w 4729830"/>
                <a:gd name="connsiteY844" fmla="*/ 248478 h 1576547"/>
                <a:gd name="connsiteX845" fmla="*/ 1322676 w 4729830"/>
                <a:gd name="connsiteY845" fmla="*/ 239909 h 1576547"/>
                <a:gd name="connsiteX846" fmla="*/ 1286491 w 4729830"/>
                <a:gd name="connsiteY846" fmla="*/ 232293 h 1576547"/>
                <a:gd name="connsiteX847" fmla="*/ 1311250 w 4729830"/>
                <a:gd name="connsiteY847" fmla="*/ 226581 h 1576547"/>
                <a:gd name="connsiteX848" fmla="*/ 1332199 w 4729830"/>
                <a:gd name="connsiteY848" fmla="*/ 226581 h 1576547"/>
                <a:gd name="connsiteX849" fmla="*/ 1324581 w 4729830"/>
                <a:gd name="connsiteY849" fmla="*/ 201828 h 1576547"/>
                <a:gd name="connsiteX850" fmla="*/ 1345531 w 4729830"/>
                <a:gd name="connsiteY850" fmla="*/ 205637 h 1576547"/>
                <a:gd name="connsiteX851" fmla="*/ 1368385 w 4729830"/>
                <a:gd name="connsiteY851" fmla="*/ 209445 h 1576547"/>
                <a:gd name="connsiteX852" fmla="*/ 1391239 w 4729830"/>
                <a:gd name="connsiteY852" fmla="*/ 216109 h 1576547"/>
                <a:gd name="connsiteX853" fmla="*/ 1410284 w 4729830"/>
                <a:gd name="connsiteY853" fmla="*/ 222773 h 1576547"/>
                <a:gd name="connsiteX854" fmla="*/ 1432185 w 4729830"/>
                <a:gd name="connsiteY854" fmla="*/ 233245 h 1576547"/>
                <a:gd name="connsiteX855" fmla="*/ 1452183 w 4729830"/>
                <a:gd name="connsiteY855" fmla="*/ 216109 h 1576547"/>
                <a:gd name="connsiteX856" fmla="*/ 1428377 w 4729830"/>
                <a:gd name="connsiteY856" fmla="*/ 204685 h 1576547"/>
                <a:gd name="connsiteX857" fmla="*/ 1405522 w 4729830"/>
                <a:gd name="connsiteY857" fmla="*/ 200876 h 1576547"/>
                <a:gd name="connsiteX858" fmla="*/ 1367432 w 4729830"/>
                <a:gd name="connsiteY858" fmla="*/ 173268 h 1576547"/>
                <a:gd name="connsiteX859" fmla="*/ 1368385 w 4729830"/>
                <a:gd name="connsiteY859" fmla="*/ 153275 h 1576547"/>
                <a:gd name="connsiteX860" fmla="*/ 1405522 w 4729830"/>
                <a:gd name="connsiteY860" fmla="*/ 152323 h 1576547"/>
                <a:gd name="connsiteX861" fmla="*/ 1427424 w 4729830"/>
                <a:gd name="connsiteY861" fmla="*/ 156131 h 1576547"/>
                <a:gd name="connsiteX862" fmla="*/ 1483607 w 4729830"/>
                <a:gd name="connsiteY862" fmla="*/ 156131 h 1576547"/>
                <a:gd name="connsiteX863" fmla="*/ 1504557 w 4729830"/>
                <a:gd name="connsiteY863" fmla="*/ 134235 h 1576547"/>
                <a:gd name="connsiteX864" fmla="*/ 1484559 w 4729830"/>
                <a:gd name="connsiteY864" fmla="*/ 113291 h 1576547"/>
                <a:gd name="connsiteX865" fmla="*/ 1533124 w 4729830"/>
                <a:gd name="connsiteY865" fmla="*/ 88538 h 1576547"/>
                <a:gd name="connsiteX866" fmla="*/ 1557882 w 4729830"/>
                <a:gd name="connsiteY866" fmla="*/ 85682 h 1576547"/>
                <a:gd name="connsiteX867" fmla="*/ 1580737 w 4729830"/>
                <a:gd name="connsiteY867" fmla="*/ 78066 h 1576547"/>
                <a:gd name="connsiteX868" fmla="*/ 1602638 w 4729830"/>
                <a:gd name="connsiteY868" fmla="*/ 78066 h 1576547"/>
                <a:gd name="connsiteX869" fmla="*/ 1635967 w 4729830"/>
                <a:gd name="connsiteY869" fmla="*/ 67594 h 1576547"/>
                <a:gd name="connsiteX870" fmla="*/ 1658821 w 4729830"/>
                <a:gd name="connsiteY870" fmla="*/ 60929 h 1576547"/>
                <a:gd name="connsiteX871" fmla="*/ 1699768 w 4729830"/>
                <a:gd name="connsiteY871" fmla="*/ 79018 h 1576547"/>
                <a:gd name="connsiteX872" fmla="*/ 1720718 w 4729830"/>
                <a:gd name="connsiteY872" fmla="*/ 75210 h 1576547"/>
                <a:gd name="connsiteX873" fmla="*/ 1743571 w 4729830"/>
                <a:gd name="connsiteY873" fmla="*/ 67594 h 1576547"/>
                <a:gd name="connsiteX874" fmla="*/ 1773092 w 4729830"/>
                <a:gd name="connsiteY874" fmla="*/ 60929 h 1576547"/>
                <a:gd name="connsiteX875" fmla="*/ 1743571 w 4729830"/>
                <a:gd name="connsiteY875" fmla="*/ 45697 h 1576547"/>
                <a:gd name="connsiteX876" fmla="*/ 1808324 w 4729830"/>
                <a:gd name="connsiteY876" fmla="*/ 50457 h 1576547"/>
                <a:gd name="connsiteX877" fmla="*/ 1783566 w 4729830"/>
                <a:gd name="connsiteY877" fmla="*/ 21896 h 1576547"/>
                <a:gd name="connsiteX878" fmla="*/ 1821656 w 4729830"/>
                <a:gd name="connsiteY878" fmla="*/ 11424 h 1576547"/>
                <a:gd name="connsiteX879" fmla="*/ 1843558 w 4729830"/>
                <a:gd name="connsiteY879" fmla="*/ 15232 h 1576547"/>
                <a:gd name="connsiteX880" fmla="*/ 1875934 w 4729830"/>
                <a:gd name="connsiteY880" fmla="*/ 29513 h 1576547"/>
                <a:gd name="connsiteX881" fmla="*/ 1854033 w 4729830"/>
                <a:gd name="connsiteY881" fmla="*/ 28561 h 1576547"/>
                <a:gd name="connsiteX882" fmla="*/ 1893075 w 4729830"/>
                <a:gd name="connsiteY882" fmla="*/ 37129 h 1576547"/>
                <a:gd name="connsiteX883" fmla="*/ 1926404 w 4729830"/>
                <a:gd name="connsiteY883" fmla="*/ 33321 h 1576547"/>
                <a:gd name="connsiteX884" fmla="*/ 1930213 w 4729830"/>
                <a:gd name="connsiteY884" fmla="*/ 53313 h 1576547"/>
                <a:gd name="connsiteX885" fmla="*/ 1969255 w 4729830"/>
                <a:gd name="connsiteY885" fmla="*/ 43793 h 1576547"/>
                <a:gd name="connsiteX886" fmla="*/ 2043530 w 4729830"/>
                <a:gd name="connsiteY886" fmla="*/ 47601 h 1576547"/>
                <a:gd name="connsiteX887" fmla="*/ 2079716 w 4729830"/>
                <a:gd name="connsiteY887" fmla="*/ 51409 h 1576547"/>
                <a:gd name="connsiteX888" fmla="*/ 2111141 w 4729830"/>
                <a:gd name="connsiteY888" fmla="*/ 65689 h 1576547"/>
                <a:gd name="connsiteX889" fmla="*/ 2132090 w 4729830"/>
                <a:gd name="connsiteY889" fmla="*/ 61881 h 1576547"/>
                <a:gd name="connsiteX890" fmla="*/ 2131138 w 4729830"/>
                <a:gd name="connsiteY890" fmla="*/ 82826 h 1576547"/>
                <a:gd name="connsiteX891" fmla="*/ 2163514 w 4729830"/>
                <a:gd name="connsiteY891" fmla="*/ 93298 h 1576547"/>
                <a:gd name="connsiteX892" fmla="*/ 2131138 w 4729830"/>
                <a:gd name="connsiteY892" fmla="*/ 113291 h 1576547"/>
                <a:gd name="connsiteX893" fmla="*/ 2107331 w 4729830"/>
                <a:gd name="connsiteY893" fmla="*/ 131379 h 1576547"/>
                <a:gd name="connsiteX894" fmla="*/ 2084477 w 4729830"/>
                <a:gd name="connsiteY894" fmla="*/ 152323 h 1576547"/>
                <a:gd name="connsiteX895" fmla="*/ 2046387 w 4729830"/>
                <a:gd name="connsiteY895" fmla="*/ 162796 h 1576547"/>
                <a:gd name="connsiteX896" fmla="*/ 2032103 w 4729830"/>
                <a:gd name="connsiteY896" fmla="*/ 184692 h 1576547"/>
                <a:gd name="connsiteX897" fmla="*/ 2054958 w 4729830"/>
                <a:gd name="connsiteY897" fmla="*/ 177076 h 1576547"/>
                <a:gd name="connsiteX898" fmla="*/ 2122567 w 4729830"/>
                <a:gd name="connsiteY898" fmla="*/ 166604 h 1576547"/>
                <a:gd name="connsiteX899" fmla="*/ 2149231 w 4729830"/>
                <a:gd name="connsiteY899" fmla="*/ 156131 h 1576547"/>
                <a:gd name="connsiteX900" fmla="*/ 2118759 w 4729830"/>
                <a:gd name="connsiteY900" fmla="*/ 147563 h 1576547"/>
                <a:gd name="connsiteX901" fmla="*/ 2148278 w 4729830"/>
                <a:gd name="connsiteY901" fmla="*/ 145659 h 1576547"/>
                <a:gd name="connsiteX902" fmla="*/ 2176846 w 4729830"/>
                <a:gd name="connsiteY902" fmla="*/ 156131 h 1576547"/>
                <a:gd name="connsiteX903" fmla="*/ 2211127 w 4729830"/>
                <a:gd name="connsiteY903" fmla="*/ 145659 h 1576547"/>
                <a:gd name="connsiteX904" fmla="*/ 2238742 w 4729830"/>
                <a:gd name="connsiteY904" fmla="*/ 159940 h 1576547"/>
                <a:gd name="connsiteX905" fmla="*/ 2269214 w 4729830"/>
                <a:gd name="connsiteY905" fmla="*/ 157083 h 1576547"/>
                <a:gd name="connsiteX906" fmla="*/ 2311113 w 4729830"/>
                <a:gd name="connsiteY906" fmla="*/ 160892 h 1576547"/>
                <a:gd name="connsiteX907" fmla="*/ 2370152 w 4729830"/>
                <a:gd name="connsiteY907" fmla="*/ 175172 h 1576547"/>
                <a:gd name="connsiteX908" fmla="*/ 2390150 w 4729830"/>
                <a:gd name="connsiteY908" fmla="*/ 178980 h 1576547"/>
                <a:gd name="connsiteX909" fmla="*/ 2422526 w 4729830"/>
                <a:gd name="connsiteY909" fmla="*/ 186596 h 1576547"/>
                <a:gd name="connsiteX910" fmla="*/ 2498706 w 4729830"/>
                <a:gd name="connsiteY910" fmla="*/ 186596 h 1576547"/>
                <a:gd name="connsiteX911" fmla="*/ 2524417 w 4729830"/>
                <a:gd name="connsiteY911" fmla="*/ 190404 h 1576547"/>
                <a:gd name="connsiteX912" fmla="*/ 2496802 w 4729830"/>
                <a:gd name="connsiteY912" fmla="*/ 158035 h 1576547"/>
                <a:gd name="connsiteX913" fmla="*/ 2539654 w 4729830"/>
                <a:gd name="connsiteY913" fmla="*/ 165652 h 1576547"/>
                <a:gd name="connsiteX914" fmla="*/ 2570125 w 4729830"/>
                <a:gd name="connsiteY914" fmla="*/ 169460 h 1576547"/>
                <a:gd name="connsiteX915" fmla="*/ 2596789 w 4729830"/>
                <a:gd name="connsiteY915" fmla="*/ 165652 h 1576547"/>
                <a:gd name="connsiteX916" fmla="*/ 2619642 w 4729830"/>
                <a:gd name="connsiteY916" fmla="*/ 165652 h 1576547"/>
                <a:gd name="connsiteX917" fmla="*/ 2657732 w 4729830"/>
                <a:gd name="connsiteY917" fmla="*/ 189452 h 1576547"/>
                <a:gd name="connsiteX918" fmla="*/ 2677730 w 4729830"/>
                <a:gd name="connsiteY918" fmla="*/ 203733 h 1576547"/>
                <a:gd name="connsiteX919" fmla="*/ 2713915 w 4729830"/>
                <a:gd name="connsiteY919" fmla="*/ 218013 h 1576547"/>
                <a:gd name="connsiteX920" fmla="*/ 2694870 w 4729830"/>
                <a:gd name="connsiteY920" fmla="*/ 220869 h 1576547"/>
                <a:gd name="connsiteX921" fmla="*/ 2728199 w 4729830"/>
                <a:gd name="connsiteY921" fmla="*/ 229437 h 1576547"/>
                <a:gd name="connsiteX922" fmla="*/ 2750101 w 4729830"/>
                <a:gd name="connsiteY922" fmla="*/ 246573 h 1576547"/>
                <a:gd name="connsiteX923" fmla="*/ 2822472 w 4729830"/>
                <a:gd name="connsiteY923" fmla="*/ 271326 h 1576547"/>
                <a:gd name="connsiteX924" fmla="*/ 2825329 w 4729830"/>
                <a:gd name="connsiteY924" fmla="*/ 247525 h 1576547"/>
                <a:gd name="connsiteX925" fmla="*/ 2828186 w 4729830"/>
                <a:gd name="connsiteY925" fmla="*/ 226581 h 1576547"/>
                <a:gd name="connsiteX926" fmla="*/ 2851039 w 4729830"/>
                <a:gd name="connsiteY926" fmla="*/ 242765 h 1576547"/>
                <a:gd name="connsiteX927" fmla="*/ 2894843 w 4729830"/>
                <a:gd name="connsiteY927" fmla="*/ 242765 h 1576547"/>
                <a:gd name="connsiteX928" fmla="*/ 2914840 w 4729830"/>
                <a:gd name="connsiteY928" fmla="*/ 235149 h 1576547"/>
                <a:gd name="connsiteX929" fmla="*/ 2935790 w 4729830"/>
                <a:gd name="connsiteY929" fmla="*/ 242765 h 1576547"/>
                <a:gd name="connsiteX930" fmla="*/ 2962453 w 4729830"/>
                <a:gd name="connsiteY930" fmla="*/ 249430 h 1576547"/>
                <a:gd name="connsiteX931" fmla="*/ 2991973 w 4729830"/>
                <a:gd name="connsiteY931" fmla="*/ 253238 h 1576547"/>
                <a:gd name="connsiteX932" fmla="*/ 2991020 w 4729830"/>
                <a:gd name="connsiteY932" fmla="*/ 229437 h 1576547"/>
                <a:gd name="connsiteX933" fmla="*/ 3010065 w 4729830"/>
                <a:gd name="connsiteY933" fmla="*/ 242765 h 1576547"/>
                <a:gd name="connsiteX934" fmla="*/ 3037681 w 4729830"/>
                <a:gd name="connsiteY934" fmla="*/ 242765 h 1576547"/>
                <a:gd name="connsiteX935" fmla="*/ 3006257 w 4729830"/>
                <a:gd name="connsiteY935" fmla="*/ 213253 h 1576547"/>
                <a:gd name="connsiteX936" fmla="*/ 2976736 w 4729830"/>
                <a:gd name="connsiteY936" fmla="*/ 198972 h 1576547"/>
                <a:gd name="connsiteX937" fmla="*/ 3000543 w 4729830"/>
                <a:gd name="connsiteY937" fmla="*/ 185644 h 1576547"/>
                <a:gd name="connsiteX938" fmla="*/ 3024349 w 4729830"/>
                <a:gd name="connsiteY938" fmla="*/ 197068 h 1576547"/>
                <a:gd name="connsiteX939" fmla="*/ 3091007 w 4729830"/>
                <a:gd name="connsiteY939" fmla="*/ 200876 h 1576547"/>
                <a:gd name="connsiteX940" fmla="*/ 3152903 w 4729830"/>
                <a:gd name="connsiteY940" fmla="*/ 197068 h 1576547"/>
                <a:gd name="connsiteX941" fmla="*/ 3180518 w 4729830"/>
                <a:gd name="connsiteY941" fmla="*/ 224677 h 1576547"/>
                <a:gd name="connsiteX942" fmla="*/ 3150998 w 4729830"/>
                <a:gd name="connsiteY942" fmla="*/ 202780 h 1576547"/>
                <a:gd name="connsiteX943" fmla="*/ 3116717 w 4729830"/>
                <a:gd name="connsiteY943" fmla="*/ 209445 h 1576547"/>
                <a:gd name="connsiteX944" fmla="*/ 3169091 w 4729830"/>
                <a:gd name="connsiteY944" fmla="*/ 231341 h 1576547"/>
                <a:gd name="connsiteX945" fmla="*/ 3190041 w 4729830"/>
                <a:gd name="connsiteY945" fmla="*/ 227533 h 1576547"/>
                <a:gd name="connsiteX946" fmla="*/ 3201468 w 4729830"/>
                <a:gd name="connsiteY946" fmla="*/ 204685 h 1576547"/>
                <a:gd name="connsiteX947" fmla="*/ 3241462 w 4729830"/>
                <a:gd name="connsiteY947" fmla="*/ 209445 h 1576547"/>
                <a:gd name="connsiteX948" fmla="*/ 3267174 w 4729830"/>
                <a:gd name="connsiteY948" fmla="*/ 213253 h 1576547"/>
                <a:gd name="connsiteX949" fmla="*/ 3267174 w 4729830"/>
                <a:gd name="connsiteY949" fmla="*/ 234197 h 1576547"/>
                <a:gd name="connsiteX950" fmla="*/ 3303358 w 4729830"/>
                <a:gd name="connsiteY950" fmla="*/ 238005 h 1576547"/>
                <a:gd name="connsiteX951" fmla="*/ 3335735 w 4729830"/>
                <a:gd name="connsiteY951" fmla="*/ 244669 h 1576547"/>
                <a:gd name="connsiteX952" fmla="*/ 3365255 w 4729830"/>
                <a:gd name="connsiteY952" fmla="*/ 251334 h 1576547"/>
                <a:gd name="connsiteX953" fmla="*/ 3387157 w 4729830"/>
                <a:gd name="connsiteY953" fmla="*/ 265614 h 1576547"/>
                <a:gd name="connsiteX954" fmla="*/ 3417629 w 4729830"/>
                <a:gd name="connsiteY954" fmla="*/ 269422 h 1576547"/>
                <a:gd name="connsiteX955" fmla="*/ 3454767 w 4729830"/>
                <a:gd name="connsiteY955" fmla="*/ 255142 h 1576547"/>
                <a:gd name="connsiteX956" fmla="*/ 3492857 w 4729830"/>
                <a:gd name="connsiteY956" fmla="*/ 251334 h 1576547"/>
                <a:gd name="connsiteX957" fmla="*/ 3534756 w 4729830"/>
                <a:gd name="connsiteY957" fmla="*/ 258950 h 1576547"/>
                <a:gd name="connsiteX958" fmla="*/ 3561418 w 4729830"/>
                <a:gd name="connsiteY958" fmla="*/ 262758 h 1576547"/>
                <a:gd name="connsiteX959" fmla="*/ 3580463 w 4729830"/>
                <a:gd name="connsiteY959" fmla="*/ 266566 h 1576547"/>
                <a:gd name="connsiteX960" fmla="*/ 3603317 w 4729830"/>
                <a:gd name="connsiteY960" fmla="*/ 270374 h 1576547"/>
                <a:gd name="connsiteX961" fmla="*/ 3638551 w 4729830"/>
                <a:gd name="connsiteY961" fmla="*/ 287510 h 1576547"/>
                <a:gd name="connsiteX962" fmla="*/ 3664262 w 4729830"/>
                <a:gd name="connsiteY962" fmla="*/ 308455 h 1576547"/>
                <a:gd name="connsiteX963" fmla="*/ 3704256 w 4729830"/>
                <a:gd name="connsiteY963" fmla="*/ 316071 h 1576547"/>
                <a:gd name="connsiteX964" fmla="*/ 3728062 w 4729830"/>
                <a:gd name="connsiteY964" fmla="*/ 331303 h 1576547"/>
                <a:gd name="connsiteX965" fmla="*/ 3747107 w 4729830"/>
                <a:gd name="connsiteY965" fmla="*/ 345584 h 1576547"/>
                <a:gd name="connsiteX966" fmla="*/ 3728062 w 4729830"/>
                <a:gd name="connsiteY966" fmla="*/ 306551 h 1576547"/>
                <a:gd name="connsiteX967" fmla="*/ 3797577 w 4729830"/>
                <a:gd name="connsiteY967" fmla="*/ 317023 h 1576547"/>
                <a:gd name="connsiteX968" fmla="*/ 3852808 w 4729830"/>
                <a:gd name="connsiteY968" fmla="*/ 320831 h 1576547"/>
                <a:gd name="connsiteX969" fmla="*/ 3899467 w 4729830"/>
                <a:gd name="connsiteY969" fmla="*/ 313215 h 1576547"/>
                <a:gd name="connsiteX970" fmla="*/ 3927083 w 4729830"/>
                <a:gd name="connsiteY970" fmla="*/ 334159 h 1576547"/>
                <a:gd name="connsiteX971" fmla="*/ 3968030 w 4729830"/>
                <a:gd name="connsiteY971" fmla="*/ 334159 h 1576547"/>
                <a:gd name="connsiteX972" fmla="*/ 3988979 w 4729830"/>
                <a:gd name="connsiteY972" fmla="*/ 351296 h 1576547"/>
                <a:gd name="connsiteX973" fmla="*/ 4024213 w 4729830"/>
                <a:gd name="connsiteY973" fmla="*/ 340824 h 1576547"/>
                <a:gd name="connsiteX974" fmla="*/ 4002311 w 4729830"/>
                <a:gd name="connsiteY974" fmla="*/ 322735 h 1576547"/>
                <a:gd name="connsiteX975" fmla="*/ 3981362 w 4729830"/>
                <a:gd name="connsiteY975" fmla="*/ 318927 h 1576547"/>
                <a:gd name="connsiteX976" fmla="*/ 3953746 w 4729830"/>
                <a:gd name="connsiteY976" fmla="*/ 292271 h 1576547"/>
                <a:gd name="connsiteX977" fmla="*/ 3989931 w 4729830"/>
                <a:gd name="connsiteY977" fmla="*/ 302743 h 1576547"/>
                <a:gd name="connsiteX978" fmla="*/ 4022308 w 4729830"/>
                <a:gd name="connsiteY978" fmla="*/ 310359 h 1576547"/>
                <a:gd name="connsiteX979" fmla="*/ 4130865 w 4729830"/>
                <a:gd name="connsiteY979" fmla="*/ 310359 h 1576547"/>
                <a:gd name="connsiteX980" fmla="*/ 4153719 w 4729830"/>
                <a:gd name="connsiteY980" fmla="*/ 314167 h 1576547"/>
                <a:gd name="connsiteX981" fmla="*/ 4183239 w 4729830"/>
                <a:gd name="connsiteY981" fmla="*/ 320831 h 1576547"/>
                <a:gd name="connsiteX982" fmla="*/ 4215615 w 4729830"/>
                <a:gd name="connsiteY982" fmla="*/ 328447 h 1576547"/>
                <a:gd name="connsiteX983" fmla="*/ 4258467 w 4729830"/>
                <a:gd name="connsiteY983" fmla="*/ 338920 h 1576547"/>
                <a:gd name="connsiteX984" fmla="*/ 4307031 w 4729830"/>
                <a:gd name="connsiteY984" fmla="*/ 353200 h 1576547"/>
                <a:gd name="connsiteX985" fmla="*/ 4356548 w 4729830"/>
                <a:gd name="connsiteY985" fmla="*/ 363672 h 1576547"/>
                <a:gd name="connsiteX986" fmla="*/ 4395591 w 4729830"/>
                <a:gd name="connsiteY986" fmla="*/ 371288 h 1576547"/>
                <a:gd name="connsiteX987" fmla="*/ 4425111 w 4729830"/>
                <a:gd name="connsiteY987" fmla="*/ 377952 h 1576547"/>
                <a:gd name="connsiteX988" fmla="*/ 4470818 w 4729830"/>
                <a:gd name="connsiteY988" fmla="*/ 392233 h 1576547"/>
                <a:gd name="connsiteX989" fmla="*/ 4523192 w 4729830"/>
                <a:gd name="connsiteY989" fmla="*/ 413177 h 1576547"/>
                <a:gd name="connsiteX990" fmla="*/ 4565091 w 4729830"/>
                <a:gd name="connsiteY990" fmla="*/ 451258 h 1576547"/>
                <a:gd name="connsiteX991" fmla="*/ 4596516 w 4729830"/>
                <a:gd name="connsiteY991" fmla="*/ 448402 h 1576547"/>
                <a:gd name="connsiteX992" fmla="*/ 4567948 w 4729830"/>
                <a:gd name="connsiteY992" fmla="*/ 429362 h 1576547"/>
                <a:gd name="connsiteX993" fmla="*/ 4539381 w 4729830"/>
                <a:gd name="connsiteY993" fmla="*/ 408417 h 1576547"/>
                <a:gd name="connsiteX994" fmla="*/ 4579375 w 4729830"/>
                <a:gd name="connsiteY994" fmla="*/ 422697 h 1576547"/>
                <a:gd name="connsiteX995" fmla="*/ 4645080 w 4729830"/>
                <a:gd name="connsiteY995" fmla="*/ 436978 h 1576547"/>
                <a:gd name="connsiteX996" fmla="*/ 4668887 w 4729830"/>
                <a:gd name="connsiteY996" fmla="*/ 436978 h 1576547"/>
                <a:gd name="connsiteX997" fmla="*/ 4704120 w 4729830"/>
                <a:gd name="connsiteY997" fmla="*/ 451258 h 1576547"/>
                <a:gd name="connsiteX998" fmla="*/ 4726974 w 4729830"/>
                <a:gd name="connsiteY998" fmla="*/ 462682 h 1576547"/>
                <a:gd name="connsiteX999" fmla="*/ 4729831 w 4729830"/>
                <a:gd name="connsiteY999" fmla="*/ 458874 h 1576547"/>
                <a:gd name="connsiteX1000" fmla="*/ 4706977 w 4729830"/>
                <a:gd name="connsiteY1000" fmla="*/ 444594 h 1576547"/>
                <a:gd name="connsiteX1001" fmla="*/ 4670791 w 4729830"/>
                <a:gd name="connsiteY1001" fmla="*/ 430314 h 1576547"/>
                <a:gd name="connsiteX1002" fmla="*/ 4646984 w 4729830"/>
                <a:gd name="connsiteY1002" fmla="*/ 430314 h 1576547"/>
                <a:gd name="connsiteX1003" fmla="*/ 4582232 w 4729830"/>
                <a:gd name="connsiteY1003" fmla="*/ 416033 h 1576547"/>
                <a:gd name="connsiteX1004" fmla="*/ 4560330 w 4729830"/>
                <a:gd name="connsiteY1004" fmla="*/ 405561 h 1576547"/>
                <a:gd name="connsiteX1005" fmla="*/ 4539381 w 4729830"/>
                <a:gd name="connsiteY1005" fmla="*/ 405561 h 1576547"/>
                <a:gd name="connsiteX1006" fmla="*/ 4566996 w 4729830"/>
                <a:gd name="connsiteY1006" fmla="*/ 431266 h 1576547"/>
                <a:gd name="connsiteX1007" fmla="*/ 4596516 w 4729830"/>
                <a:gd name="connsiteY1007" fmla="*/ 445546 h 1576547"/>
                <a:gd name="connsiteX1008" fmla="*/ 4567948 w 4729830"/>
                <a:gd name="connsiteY1008" fmla="*/ 444594 h 1576547"/>
                <a:gd name="connsiteX1009" fmla="*/ 4527001 w 4729830"/>
                <a:gd name="connsiteY1009" fmla="*/ 406513 h 1576547"/>
                <a:gd name="connsiteX1010" fmla="*/ 4473675 w 4729830"/>
                <a:gd name="connsiteY1010" fmla="*/ 384617 h 1576547"/>
                <a:gd name="connsiteX1011" fmla="*/ 4427967 w 4729830"/>
                <a:gd name="connsiteY1011" fmla="*/ 370336 h 1576547"/>
                <a:gd name="connsiteX1012" fmla="*/ 4398447 w 4729830"/>
                <a:gd name="connsiteY1012" fmla="*/ 362720 h 1576547"/>
                <a:gd name="connsiteX1013" fmla="*/ 4359405 w 4729830"/>
                <a:gd name="connsiteY1013" fmla="*/ 356056 h 1576547"/>
                <a:gd name="connsiteX1014" fmla="*/ 4310841 w 4729830"/>
                <a:gd name="connsiteY1014" fmla="*/ 345584 h 1576547"/>
                <a:gd name="connsiteX1015" fmla="*/ 4262276 w 4729830"/>
                <a:gd name="connsiteY1015" fmla="*/ 331303 h 1576547"/>
                <a:gd name="connsiteX1016" fmla="*/ 4219425 w 4729830"/>
                <a:gd name="connsiteY1016" fmla="*/ 320831 h 1576547"/>
                <a:gd name="connsiteX1017" fmla="*/ 4187048 w 4729830"/>
                <a:gd name="connsiteY1017" fmla="*/ 313215 h 1576547"/>
                <a:gd name="connsiteX1018" fmla="*/ 4157528 w 4729830"/>
                <a:gd name="connsiteY1018" fmla="*/ 306551 h 1576547"/>
                <a:gd name="connsiteX1019" fmla="*/ 4134674 w 4729830"/>
                <a:gd name="connsiteY1019" fmla="*/ 302743 h 1576547"/>
                <a:gd name="connsiteX1020" fmla="*/ 4026117 w 4729830"/>
                <a:gd name="connsiteY1020" fmla="*/ 302743 h 1576547"/>
                <a:gd name="connsiteX1021" fmla="*/ 3993740 w 4729830"/>
                <a:gd name="connsiteY1021" fmla="*/ 296079 h 1576547"/>
                <a:gd name="connsiteX1022" fmla="*/ 3954698 w 4729830"/>
                <a:gd name="connsiteY1022" fmla="*/ 288462 h 1576547"/>
                <a:gd name="connsiteX1023" fmla="*/ 3962317 w 4729830"/>
                <a:gd name="connsiteY1023" fmla="*/ 313215 h 1576547"/>
                <a:gd name="connsiteX1024" fmla="*/ 3983266 w 4729830"/>
                <a:gd name="connsiteY1024" fmla="*/ 321783 h 1576547"/>
                <a:gd name="connsiteX1025" fmla="*/ 4003263 w 4729830"/>
                <a:gd name="connsiteY1025" fmla="*/ 325591 h 1576547"/>
                <a:gd name="connsiteX1026" fmla="*/ 4025165 w 4729830"/>
                <a:gd name="connsiteY1026" fmla="*/ 339872 h 1576547"/>
                <a:gd name="connsiteX1027" fmla="*/ 3992788 w 4729830"/>
                <a:gd name="connsiteY1027" fmla="*/ 346536 h 1576547"/>
                <a:gd name="connsiteX1028" fmla="*/ 3971839 w 4729830"/>
                <a:gd name="connsiteY1028" fmla="*/ 329399 h 1576547"/>
                <a:gd name="connsiteX1029" fmla="*/ 3930892 w 4729830"/>
                <a:gd name="connsiteY1029" fmla="*/ 328447 h 1576547"/>
                <a:gd name="connsiteX1030" fmla="*/ 3902325 w 4729830"/>
                <a:gd name="connsiteY1030" fmla="*/ 306551 h 1576547"/>
                <a:gd name="connsiteX1031" fmla="*/ 3854712 w 4729830"/>
                <a:gd name="connsiteY1031" fmla="*/ 313215 h 1576547"/>
                <a:gd name="connsiteX1032" fmla="*/ 3799481 w 4729830"/>
                <a:gd name="connsiteY1032" fmla="*/ 309407 h 1576547"/>
                <a:gd name="connsiteX1033" fmla="*/ 3727110 w 4729830"/>
                <a:gd name="connsiteY1033" fmla="*/ 302743 h 1576547"/>
                <a:gd name="connsiteX1034" fmla="*/ 3748060 w 4729830"/>
                <a:gd name="connsiteY1034" fmla="*/ 341776 h 1576547"/>
                <a:gd name="connsiteX1035" fmla="*/ 3709017 w 4729830"/>
                <a:gd name="connsiteY1035" fmla="*/ 310359 h 1576547"/>
                <a:gd name="connsiteX1036" fmla="*/ 3669023 w 4729830"/>
                <a:gd name="connsiteY1036" fmla="*/ 302743 h 1576547"/>
                <a:gd name="connsiteX1037" fmla="*/ 3644265 w 4729830"/>
                <a:gd name="connsiteY1037" fmla="*/ 281798 h 1576547"/>
                <a:gd name="connsiteX1038" fmla="*/ 3608079 w 4729830"/>
                <a:gd name="connsiteY1038" fmla="*/ 263710 h 1576547"/>
                <a:gd name="connsiteX1039" fmla="*/ 3584272 w 4729830"/>
                <a:gd name="connsiteY1039" fmla="*/ 259902 h 1576547"/>
                <a:gd name="connsiteX1040" fmla="*/ 3564275 w 4729830"/>
                <a:gd name="connsiteY1040" fmla="*/ 256094 h 1576547"/>
                <a:gd name="connsiteX1041" fmla="*/ 3537612 w 4729830"/>
                <a:gd name="connsiteY1041" fmla="*/ 252286 h 1576547"/>
                <a:gd name="connsiteX1042" fmla="*/ 3495714 w 4729830"/>
                <a:gd name="connsiteY1042" fmla="*/ 245621 h 1576547"/>
                <a:gd name="connsiteX1043" fmla="*/ 3455719 w 4729830"/>
                <a:gd name="connsiteY1043" fmla="*/ 249430 h 1576547"/>
                <a:gd name="connsiteX1044" fmla="*/ 3419534 w 4729830"/>
                <a:gd name="connsiteY1044" fmla="*/ 263710 h 1576547"/>
                <a:gd name="connsiteX1045" fmla="*/ 3390966 w 4729830"/>
                <a:gd name="connsiteY1045" fmla="*/ 259902 h 1576547"/>
                <a:gd name="connsiteX1046" fmla="*/ 3369064 w 4729830"/>
                <a:gd name="connsiteY1046" fmla="*/ 245621 h 1576547"/>
                <a:gd name="connsiteX1047" fmla="*/ 3338592 w 4729830"/>
                <a:gd name="connsiteY1047" fmla="*/ 238005 h 1576547"/>
                <a:gd name="connsiteX1048" fmla="*/ 3306216 w 4729830"/>
                <a:gd name="connsiteY1048" fmla="*/ 230389 h 1576547"/>
                <a:gd name="connsiteX1049" fmla="*/ 3270030 w 4729830"/>
                <a:gd name="connsiteY1049" fmla="*/ 226581 h 1576547"/>
                <a:gd name="connsiteX1050" fmla="*/ 3290027 w 4729830"/>
                <a:gd name="connsiteY1050" fmla="*/ 223725 h 1576547"/>
                <a:gd name="connsiteX1051" fmla="*/ 3243367 w 4729830"/>
                <a:gd name="connsiteY1051" fmla="*/ 201828 h 1576547"/>
                <a:gd name="connsiteX1052" fmla="*/ 3220513 w 4729830"/>
                <a:gd name="connsiteY1052" fmla="*/ 198020 h 1576547"/>
                <a:gd name="connsiteX1053" fmla="*/ 3200515 w 4729830"/>
                <a:gd name="connsiteY1053" fmla="*/ 198020 h 1576547"/>
                <a:gd name="connsiteX1054" fmla="*/ 3188136 w 4729830"/>
                <a:gd name="connsiteY1054" fmla="*/ 220869 h 1576547"/>
                <a:gd name="connsiteX1055" fmla="*/ 3119574 w 4729830"/>
                <a:gd name="connsiteY1055" fmla="*/ 205637 h 1576547"/>
                <a:gd name="connsiteX1056" fmla="*/ 3151951 w 4729830"/>
                <a:gd name="connsiteY1056" fmla="*/ 202780 h 1576547"/>
                <a:gd name="connsiteX1057" fmla="*/ 3183375 w 4729830"/>
                <a:gd name="connsiteY1057" fmla="*/ 219917 h 1576547"/>
                <a:gd name="connsiteX1058" fmla="*/ 3156712 w 4729830"/>
                <a:gd name="connsiteY1058" fmla="*/ 187548 h 1576547"/>
                <a:gd name="connsiteX1059" fmla="*/ 3092911 w 4729830"/>
                <a:gd name="connsiteY1059" fmla="*/ 190404 h 1576547"/>
                <a:gd name="connsiteX1060" fmla="*/ 3028158 w 4729830"/>
                <a:gd name="connsiteY1060" fmla="*/ 186596 h 1576547"/>
                <a:gd name="connsiteX1061" fmla="*/ 3002447 w 4729830"/>
                <a:gd name="connsiteY1061" fmla="*/ 176124 h 1576547"/>
                <a:gd name="connsiteX1062" fmla="*/ 2976736 w 4729830"/>
                <a:gd name="connsiteY1062" fmla="*/ 194212 h 1576547"/>
                <a:gd name="connsiteX1063" fmla="*/ 3007209 w 4729830"/>
                <a:gd name="connsiteY1063" fmla="*/ 212301 h 1576547"/>
                <a:gd name="connsiteX1064" fmla="*/ 3039585 w 4729830"/>
                <a:gd name="connsiteY1064" fmla="*/ 237053 h 1576547"/>
                <a:gd name="connsiteX1065" fmla="*/ 3014826 w 4729830"/>
                <a:gd name="connsiteY1065" fmla="*/ 232293 h 1576547"/>
                <a:gd name="connsiteX1066" fmla="*/ 2992925 w 4729830"/>
                <a:gd name="connsiteY1066" fmla="*/ 221821 h 1576547"/>
                <a:gd name="connsiteX1067" fmla="*/ 2992925 w 4729830"/>
                <a:gd name="connsiteY1067" fmla="*/ 245621 h 1576547"/>
                <a:gd name="connsiteX1068" fmla="*/ 2966262 w 4729830"/>
                <a:gd name="connsiteY1068" fmla="*/ 238957 h 1576547"/>
                <a:gd name="connsiteX1069" fmla="*/ 2940551 w 4729830"/>
                <a:gd name="connsiteY1069" fmla="*/ 232293 h 1576547"/>
                <a:gd name="connsiteX1070" fmla="*/ 2917697 w 4729830"/>
                <a:gd name="connsiteY1070" fmla="*/ 225629 h 1576547"/>
                <a:gd name="connsiteX1071" fmla="*/ 2896748 w 4729830"/>
                <a:gd name="connsiteY1071" fmla="*/ 233245 h 1576547"/>
                <a:gd name="connsiteX1072" fmla="*/ 2854848 w 4729830"/>
                <a:gd name="connsiteY1072" fmla="*/ 233245 h 1576547"/>
                <a:gd name="connsiteX1073" fmla="*/ 2830090 w 4729830"/>
                <a:gd name="connsiteY1073" fmla="*/ 218965 h 1576547"/>
                <a:gd name="connsiteX1074" fmla="*/ 2823424 w 4729830"/>
                <a:gd name="connsiteY1074" fmla="*/ 241813 h 1576547"/>
                <a:gd name="connsiteX1075" fmla="*/ 2823424 w 4729830"/>
                <a:gd name="connsiteY1075" fmla="*/ 263710 h 1576547"/>
                <a:gd name="connsiteX1076" fmla="*/ 2754862 w 4729830"/>
                <a:gd name="connsiteY1076" fmla="*/ 237053 h 1576547"/>
                <a:gd name="connsiteX1077" fmla="*/ 2732960 w 4729830"/>
                <a:gd name="connsiteY1077" fmla="*/ 219917 h 1576547"/>
                <a:gd name="connsiteX1078" fmla="*/ 2698679 w 4729830"/>
                <a:gd name="connsiteY1078" fmla="*/ 216109 h 1576547"/>
                <a:gd name="connsiteX1079" fmla="*/ 2718677 w 4729830"/>
                <a:gd name="connsiteY1079" fmla="*/ 214205 h 1576547"/>
                <a:gd name="connsiteX1080" fmla="*/ 2682491 w 4729830"/>
                <a:gd name="connsiteY1080" fmla="*/ 195164 h 1576547"/>
                <a:gd name="connsiteX1081" fmla="*/ 2644401 w 4729830"/>
                <a:gd name="connsiteY1081" fmla="*/ 163748 h 1576547"/>
                <a:gd name="connsiteX1082" fmla="*/ 2623452 w 4729830"/>
                <a:gd name="connsiteY1082" fmla="*/ 156131 h 1576547"/>
                <a:gd name="connsiteX1083" fmla="*/ 2599645 w 4729830"/>
                <a:gd name="connsiteY1083" fmla="*/ 156131 h 1576547"/>
                <a:gd name="connsiteX1084" fmla="*/ 2572982 w 4729830"/>
                <a:gd name="connsiteY1084" fmla="*/ 159940 h 1576547"/>
                <a:gd name="connsiteX1085" fmla="*/ 2544415 w 4729830"/>
                <a:gd name="connsiteY1085" fmla="*/ 156131 h 1576547"/>
                <a:gd name="connsiteX1086" fmla="*/ 2518704 w 4729830"/>
                <a:gd name="connsiteY1086" fmla="*/ 145659 h 1576547"/>
                <a:gd name="connsiteX1087" fmla="*/ 2497754 w 4729830"/>
                <a:gd name="connsiteY1087" fmla="*/ 152323 h 1576547"/>
                <a:gd name="connsiteX1088" fmla="*/ 2526322 w 4729830"/>
                <a:gd name="connsiteY1088" fmla="*/ 184692 h 1576547"/>
                <a:gd name="connsiteX1089" fmla="*/ 2502516 w 4729830"/>
                <a:gd name="connsiteY1089" fmla="*/ 177076 h 1576547"/>
                <a:gd name="connsiteX1090" fmla="*/ 2426336 w 4729830"/>
                <a:gd name="connsiteY1090" fmla="*/ 177076 h 1576547"/>
                <a:gd name="connsiteX1091" fmla="*/ 2393959 w 4729830"/>
                <a:gd name="connsiteY1091" fmla="*/ 170412 h 1576547"/>
                <a:gd name="connsiteX1092" fmla="*/ 2373962 w 4729830"/>
                <a:gd name="connsiteY1092" fmla="*/ 166604 h 1576547"/>
                <a:gd name="connsiteX1093" fmla="*/ 2314922 w 4729830"/>
                <a:gd name="connsiteY1093" fmla="*/ 152323 h 1576547"/>
                <a:gd name="connsiteX1094" fmla="*/ 2272071 w 4729830"/>
                <a:gd name="connsiteY1094" fmla="*/ 148515 h 1576547"/>
                <a:gd name="connsiteX1095" fmla="*/ 2242551 w 4729830"/>
                <a:gd name="connsiteY1095" fmla="*/ 152323 h 1576547"/>
                <a:gd name="connsiteX1096" fmla="*/ 2213984 w 4729830"/>
                <a:gd name="connsiteY1096" fmla="*/ 138043 h 1576547"/>
                <a:gd name="connsiteX1097" fmla="*/ 2179702 w 4729830"/>
                <a:gd name="connsiteY1097" fmla="*/ 148515 h 1576547"/>
                <a:gd name="connsiteX1098" fmla="*/ 2152087 w 4729830"/>
                <a:gd name="connsiteY1098" fmla="*/ 138043 h 1576547"/>
                <a:gd name="connsiteX1099" fmla="*/ 2121615 w 4729830"/>
                <a:gd name="connsiteY1099" fmla="*/ 144707 h 1576547"/>
                <a:gd name="connsiteX1100" fmla="*/ 2151135 w 4729830"/>
                <a:gd name="connsiteY1100" fmla="*/ 153275 h 1576547"/>
                <a:gd name="connsiteX1101" fmla="*/ 2124472 w 4729830"/>
                <a:gd name="connsiteY1101" fmla="*/ 158988 h 1576547"/>
                <a:gd name="connsiteX1102" fmla="*/ 2075907 w 4729830"/>
                <a:gd name="connsiteY1102" fmla="*/ 165652 h 1576547"/>
                <a:gd name="connsiteX1103" fmla="*/ 2055910 w 4729830"/>
                <a:gd name="connsiteY1103" fmla="*/ 169460 h 1576547"/>
                <a:gd name="connsiteX1104" fmla="*/ 2035913 w 4729830"/>
                <a:gd name="connsiteY1104" fmla="*/ 179932 h 1576547"/>
                <a:gd name="connsiteX1105" fmla="*/ 2090191 w 4729830"/>
                <a:gd name="connsiteY1105" fmla="*/ 152323 h 1576547"/>
                <a:gd name="connsiteX1106" fmla="*/ 2113997 w 4729830"/>
                <a:gd name="connsiteY1106" fmla="*/ 130427 h 1576547"/>
                <a:gd name="connsiteX1107" fmla="*/ 2136851 w 4729830"/>
                <a:gd name="connsiteY1107" fmla="*/ 112338 h 1576547"/>
                <a:gd name="connsiteX1108" fmla="*/ 2158753 w 4729830"/>
                <a:gd name="connsiteY1108" fmla="*/ 109482 h 1576547"/>
                <a:gd name="connsiteX1109" fmla="*/ 2170180 w 4729830"/>
                <a:gd name="connsiteY1109" fmla="*/ 86634 h 1576547"/>
                <a:gd name="connsiteX1110" fmla="*/ 2135899 w 4729830"/>
                <a:gd name="connsiteY1110" fmla="*/ 72354 h 1576547"/>
                <a:gd name="connsiteX1111" fmla="*/ 2134947 w 4729830"/>
                <a:gd name="connsiteY1111" fmla="*/ 51409 h 1576547"/>
                <a:gd name="connsiteX1112" fmla="*/ 2114949 w 4729830"/>
                <a:gd name="connsiteY1112" fmla="*/ 55217 h 1576547"/>
                <a:gd name="connsiteX1113" fmla="*/ 2083525 w 4729830"/>
                <a:gd name="connsiteY1113" fmla="*/ 40937 h 1576547"/>
                <a:gd name="connsiteX1114" fmla="*/ 2047340 w 4729830"/>
                <a:gd name="connsiteY1114" fmla="*/ 37129 h 1576547"/>
                <a:gd name="connsiteX1115" fmla="*/ 1972112 w 4729830"/>
                <a:gd name="connsiteY1115" fmla="*/ 33321 h 1576547"/>
                <a:gd name="connsiteX1116" fmla="*/ 1934974 w 4729830"/>
                <a:gd name="connsiteY1116" fmla="*/ 43793 h 1576547"/>
                <a:gd name="connsiteX1117" fmla="*/ 1931165 w 4729830"/>
                <a:gd name="connsiteY1117" fmla="*/ 23801 h 1576547"/>
                <a:gd name="connsiteX1118" fmla="*/ 1895932 w 4729830"/>
                <a:gd name="connsiteY1118" fmla="*/ 25705 h 1576547"/>
                <a:gd name="connsiteX1119" fmla="*/ 1856889 w 4729830"/>
                <a:gd name="connsiteY1119" fmla="*/ 21896 h 1576547"/>
                <a:gd name="connsiteX1120" fmla="*/ 1879743 w 4729830"/>
                <a:gd name="connsiteY1120" fmla="*/ 22849 h 1576547"/>
                <a:gd name="connsiteX1121" fmla="*/ 1847367 w 4729830"/>
                <a:gd name="connsiteY1121" fmla="*/ 3808 h 1576547"/>
                <a:gd name="connsiteX1122" fmla="*/ 1824513 w 4729830"/>
                <a:gd name="connsiteY1122" fmla="*/ 0 h 1576547"/>
                <a:gd name="connsiteX1123" fmla="*/ 1803563 w 4729830"/>
                <a:gd name="connsiteY1123" fmla="*/ 7616 h 1576547"/>
                <a:gd name="connsiteX1124" fmla="*/ 1783566 w 4729830"/>
                <a:gd name="connsiteY1124" fmla="*/ 14280 h 1576547"/>
                <a:gd name="connsiteX1125" fmla="*/ 1809277 w 4729830"/>
                <a:gd name="connsiteY1125" fmla="*/ 42841 h 1576547"/>
                <a:gd name="connsiteX1126" fmla="*/ 1745476 w 4729830"/>
                <a:gd name="connsiteY1126" fmla="*/ 39033 h 1576547"/>
                <a:gd name="connsiteX1127" fmla="*/ 1774044 w 4729830"/>
                <a:gd name="connsiteY1127" fmla="*/ 54265 h 1576547"/>
                <a:gd name="connsiteX1128" fmla="*/ 1744524 w 4729830"/>
                <a:gd name="connsiteY1128" fmla="*/ 57121 h 1576547"/>
                <a:gd name="connsiteX1129" fmla="*/ 1721670 w 4729830"/>
                <a:gd name="connsiteY1129" fmla="*/ 64737 h 1576547"/>
                <a:gd name="connsiteX1130" fmla="*/ 1661678 w 4729830"/>
                <a:gd name="connsiteY1130" fmla="*/ 50457 h 1576547"/>
                <a:gd name="connsiteX1131" fmla="*/ 1636919 w 4729830"/>
                <a:gd name="connsiteY1131" fmla="*/ 57121 h 1576547"/>
                <a:gd name="connsiteX1132" fmla="*/ 1604543 w 4729830"/>
                <a:gd name="connsiteY1132" fmla="*/ 67594 h 1576547"/>
                <a:gd name="connsiteX1133" fmla="*/ 1582641 w 4729830"/>
                <a:gd name="connsiteY1133" fmla="*/ 67594 h 1576547"/>
                <a:gd name="connsiteX1134" fmla="*/ 1558835 w 4729830"/>
                <a:gd name="connsiteY1134" fmla="*/ 75210 h 1576547"/>
                <a:gd name="connsiteX1135" fmla="*/ 1533124 w 4729830"/>
                <a:gd name="connsiteY1135" fmla="*/ 79018 h 1576547"/>
                <a:gd name="connsiteX1136" fmla="*/ 1502652 w 4729830"/>
                <a:gd name="connsiteY1136" fmla="*/ 100914 h 1576547"/>
                <a:gd name="connsiteX1137" fmla="*/ 1482655 w 4729830"/>
                <a:gd name="connsiteY1137" fmla="*/ 111386 h 1576547"/>
                <a:gd name="connsiteX1138" fmla="*/ 1502652 w 4729830"/>
                <a:gd name="connsiteY1138" fmla="*/ 129475 h 1576547"/>
                <a:gd name="connsiteX1139" fmla="*/ 1482655 w 4729830"/>
                <a:gd name="connsiteY1139" fmla="*/ 147563 h 1576547"/>
                <a:gd name="connsiteX1140" fmla="*/ 1428377 w 4729830"/>
                <a:gd name="connsiteY1140" fmla="*/ 146611 h 1576547"/>
                <a:gd name="connsiteX1141" fmla="*/ 1405522 w 4729830"/>
                <a:gd name="connsiteY1141" fmla="*/ 142803 h 1576547"/>
                <a:gd name="connsiteX1142" fmla="*/ 1365528 w 4729830"/>
                <a:gd name="connsiteY1142" fmla="*/ 146611 h 1576547"/>
                <a:gd name="connsiteX1143" fmla="*/ 1363624 w 4729830"/>
                <a:gd name="connsiteY1143" fmla="*/ 170412 h 1576547"/>
                <a:gd name="connsiteX1144" fmla="*/ 1383621 w 4729830"/>
                <a:gd name="connsiteY1144" fmla="*/ 193260 h 1576547"/>
                <a:gd name="connsiteX1145" fmla="*/ 1404570 w 4729830"/>
                <a:gd name="connsiteY1145" fmla="*/ 200876 h 1576547"/>
                <a:gd name="connsiteX1146" fmla="*/ 1428377 w 4729830"/>
                <a:gd name="connsiteY1146" fmla="*/ 204685 h 1576547"/>
                <a:gd name="connsiteX1147" fmla="*/ 1451230 w 4729830"/>
                <a:gd name="connsiteY1147" fmla="*/ 211349 h 1576547"/>
                <a:gd name="connsiteX1148" fmla="*/ 1430281 w 4729830"/>
                <a:gd name="connsiteY1148" fmla="*/ 224677 h 1576547"/>
                <a:gd name="connsiteX1149" fmla="*/ 1393143 w 4729830"/>
                <a:gd name="connsiteY1149" fmla="*/ 206589 h 1576547"/>
                <a:gd name="connsiteX1150" fmla="*/ 1370289 w 4729830"/>
                <a:gd name="connsiteY1150" fmla="*/ 198972 h 1576547"/>
                <a:gd name="connsiteX1151" fmla="*/ 1347435 w 4729830"/>
                <a:gd name="connsiteY1151" fmla="*/ 195164 h 1576547"/>
                <a:gd name="connsiteX1152" fmla="*/ 1323629 w 4729830"/>
                <a:gd name="connsiteY1152" fmla="*/ 195164 h 1576547"/>
                <a:gd name="connsiteX1153" fmla="*/ 1331247 w 4729830"/>
                <a:gd name="connsiteY1153" fmla="*/ 219917 h 1576547"/>
                <a:gd name="connsiteX1154" fmla="*/ 1295061 w 4729830"/>
                <a:gd name="connsiteY1154" fmla="*/ 206589 h 1576547"/>
                <a:gd name="connsiteX1155" fmla="*/ 1285539 w 4729830"/>
                <a:gd name="connsiteY1155" fmla="*/ 229437 h 1576547"/>
                <a:gd name="connsiteX1156" fmla="*/ 1323629 w 4729830"/>
                <a:gd name="connsiteY1156" fmla="*/ 239909 h 1576547"/>
                <a:gd name="connsiteX1157" fmla="*/ 1346483 w 4729830"/>
                <a:gd name="connsiteY1157" fmla="*/ 243717 h 1576547"/>
                <a:gd name="connsiteX1158" fmla="*/ 1307441 w 4729830"/>
                <a:gd name="connsiteY1158" fmla="*/ 245621 h 1576547"/>
                <a:gd name="connsiteX1159" fmla="*/ 1285539 w 4729830"/>
                <a:gd name="connsiteY1159" fmla="*/ 241813 h 1576547"/>
                <a:gd name="connsiteX1160" fmla="*/ 1263637 w 4729830"/>
                <a:gd name="connsiteY1160" fmla="*/ 200876 h 1576547"/>
                <a:gd name="connsiteX1161" fmla="*/ 1239831 w 4729830"/>
                <a:gd name="connsiteY1161" fmla="*/ 178028 h 1576547"/>
                <a:gd name="connsiteX1162" fmla="*/ 1232212 w 4729830"/>
                <a:gd name="connsiteY1162" fmla="*/ 204685 h 1576547"/>
                <a:gd name="connsiteX1163" fmla="*/ 1213167 w 4729830"/>
                <a:gd name="connsiteY1163" fmla="*/ 211349 h 1576547"/>
                <a:gd name="connsiteX1164" fmla="*/ 1203645 w 4729830"/>
                <a:gd name="connsiteY1164" fmla="*/ 236101 h 1576547"/>
                <a:gd name="connsiteX1165" fmla="*/ 1243640 w 4729830"/>
                <a:gd name="connsiteY1165" fmla="*/ 259902 h 1576547"/>
                <a:gd name="connsiteX1166" fmla="*/ 1252210 w 4729830"/>
                <a:gd name="connsiteY1166" fmla="*/ 279894 h 1576547"/>
                <a:gd name="connsiteX1167" fmla="*/ 1252210 w 4729830"/>
                <a:gd name="connsiteY1167" fmla="*/ 303695 h 1576547"/>
                <a:gd name="connsiteX1168" fmla="*/ 1274112 w 4729830"/>
                <a:gd name="connsiteY1168" fmla="*/ 309407 h 1576547"/>
                <a:gd name="connsiteX1169" fmla="*/ 1305536 w 4729830"/>
                <a:gd name="connsiteY1169" fmla="*/ 330351 h 1576547"/>
                <a:gd name="connsiteX1170" fmla="*/ 1331247 w 4729830"/>
                <a:gd name="connsiteY1170" fmla="*/ 328447 h 1576547"/>
                <a:gd name="connsiteX1171" fmla="*/ 1369337 w 4729830"/>
                <a:gd name="connsiteY1171" fmla="*/ 338920 h 1576547"/>
                <a:gd name="connsiteX1172" fmla="*/ 1405522 w 4729830"/>
                <a:gd name="connsiteY1172" fmla="*/ 349392 h 1576547"/>
                <a:gd name="connsiteX1173" fmla="*/ 1416949 w 4729830"/>
                <a:gd name="connsiteY1173" fmla="*/ 390329 h 1576547"/>
                <a:gd name="connsiteX1174" fmla="*/ 1445517 w 4729830"/>
                <a:gd name="connsiteY1174" fmla="*/ 392233 h 1576547"/>
                <a:gd name="connsiteX1175" fmla="*/ 1415045 w 4729830"/>
                <a:gd name="connsiteY1175" fmla="*/ 394137 h 1576547"/>
                <a:gd name="connsiteX1176" fmla="*/ 1395048 w 4729830"/>
                <a:gd name="connsiteY1176" fmla="*/ 363672 h 1576547"/>
                <a:gd name="connsiteX1177" fmla="*/ 1375050 w 4729830"/>
                <a:gd name="connsiteY1177" fmla="*/ 349392 h 1576547"/>
                <a:gd name="connsiteX1178" fmla="*/ 1348387 w 4729830"/>
                <a:gd name="connsiteY1178" fmla="*/ 331303 h 1576547"/>
                <a:gd name="connsiteX1179" fmla="*/ 1323629 w 4729830"/>
                <a:gd name="connsiteY1179" fmla="*/ 337968 h 1576547"/>
                <a:gd name="connsiteX1180" fmla="*/ 1300775 w 4729830"/>
                <a:gd name="connsiteY1180" fmla="*/ 348440 h 1576547"/>
                <a:gd name="connsiteX1181" fmla="*/ 1322676 w 4729830"/>
                <a:gd name="connsiteY1181" fmla="*/ 377000 h 1576547"/>
                <a:gd name="connsiteX1182" fmla="*/ 1309345 w 4729830"/>
                <a:gd name="connsiteY1182" fmla="*/ 420793 h 1576547"/>
                <a:gd name="connsiteX1183" fmla="*/ 1287444 w 4729830"/>
                <a:gd name="connsiteY1183" fmla="*/ 429362 h 1576547"/>
                <a:gd name="connsiteX1184" fmla="*/ 1264589 w 4729830"/>
                <a:gd name="connsiteY1184" fmla="*/ 443642 h 1576547"/>
                <a:gd name="connsiteX1185" fmla="*/ 1243640 w 4729830"/>
                <a:gd name="connsiteY1185" fmla="*/ 439834 h 1576547"/>
                <a:gd name="connsiteX1186" fmla="*/ 1210311 w 4729830"/>
                <a:gd name="connsiteY1186" fmla="*/ 436026 h 1576547"/>
                <a:gd name="connsiteX1187" fmla="*/ 1236974 w 4729830"/>
                <a:gd name="connsiteY1187" fmla="*/ 419841 h 1576547"/>
                <a:gd name="connsiteX1188" fmla="*/ 1258876 w 4729830"/>
                <a:gd name="connsiteY1188" fmla="*/ 423649 h 1576547"/>
                <a:gd name="connsiteX1189" fmla="*/ 1271255 w 4729830"/>
                <a:gd name="connsiteY1189" fmla="*/ 400801 h 1576547"/>
                <a:gd name="connsiteX1190" fmla="*/ 1284586 w 4729830"/>
                <a:gd name="connsiteY1190" fmla="*/ 376048 h 1576547"/>
                <a:gd name="connsiteX1191" fmla="*/ 1281730 w 4729830"/>
                <a:gd name="connsiteY1191" fmla="*/ 353200 h 1576547"/>
                <a:gd name="connsiteX1192" fmla="*/ 1259828 w 4729830"/>
                <a:gd name="connsiteY1192" fmla="*/ 347488 h 1576547"/>
                <a:gd name="connsiteX1193" fmla="*/ 1234117 w 4729830"/>
                <a:gd name="connsiteY1193" fmla="*/ 333207 h 1576547"/>
                <a:gd name="connsiteX1194" fmla="*/ 1235070 w 4729830"/>
                <a:gd name="connsiteY1194" fmla="*/ 310359 h 1576547"/>
                <a:gd name="connsiteX1195" fmla="*/ 1215072 w 4729830"/>
                <a:gd name="connsiteY1195" fmla="*/ 283702 h 1576547"/>
                <a:gd name="connsiteX1196" fmla="*/ 1208406 w 4729830"/>
                <a:gd name="connsiteY1196" fmla="*/ 259902 h 1576547"/>
                <a:gd name="connsiteX1197" fmla="*/ 1171269 w 4729830"/>
                <a:gd name="connsiteY1197" fmla="*/ 237053 h 1576547"/>
                <a:gd name="connsiteX1198" fmla="*/ 1185553 w 4729830"/>
                <a:gd name="connsiteY1198" fmla="*/ 217061 h 1576547"/>
                <a:gd name="connsiteX1199" fmla="*/ 1169364 w 4729830"/>
                <a:gd name="connsiteY1199" fmla="*/ 188500 h 1576547"/>
                <a:gd name="connsiteX1200" fmla="*/ 1144606 w 4729830"/>
                <a:gd name="connsiteY1200" fmla="*/ 183740 h 1576547"/>
                <a:gd name="connsiteX1201" fmla="*/ 1072234 w 4729830"/>
                <a:gd name="connsiteY1201" fmla="*/ 176124 h 1576547"/>
                <a:gd name="connsiteX1202" fmla="*/ 1073187 w 4729830"/>
                <a:gd name="connsiteY1202" fmla="*/ 207541 h 1576547"/>
                <a:gd name="connsiteX1203" fmla="*/ 1037954 w 4729830"/>
                <a:gd name="connsiteY1203" fmla="*/ 237053 h 1576547"/>
                <a:gd name="connsiteX1204" fmla="*/ 1050333 w 4729830"/>
                <a:gd name="connsiteY1204" fmla="*/ 260854 h 1576547"/>
                <a:gd name="connsiteX1205" fmla="*/ 1066521 w 4729830"/>
                <a:gd name="connsiteY1205" fmla="*/ 289414 h 1576547"/>
                <a:gd name="connsiteX1206" fmla="*/ 1076044 w 4729830"/>
                <a:gd name="connsiteY1206" fmla="*/ 314167 h 1576547"/>
                <a:gd name="connsiteX1207" fmla="*/ 1097945 w 4729830"/>
                <a:gd name="connsiteY1207" fmla="*/ 312263 h 1576547"/>
                <a:gd name="connsiteX1208" fmla="*/ 1118895 w 4729830"/>
                <a:gd name="connsiteY1208" fmla="*/ 333207 h 1576547"/>
                <a:gd name="connsiteX1209" fmla="*/ 1143653 w 4729830"/>
                <a:gd name="connsiteY1209" fmla="*/ 334159 h 1576547"/>
                <a:gd name="connsiteX1210" fmla="*/ 1137940 w 4729830"/>
                <a:gd name="connsiteY1210" fmla="*/ 367480 h 1576547"/>
                <a:gd name="connsiteX1211" fmla="*/ 1098897 w 4729830"/>
                <a:gd name="connsiteY1211" fmla="*/ 344632 h 1576547"/>
                <a:gd name="connsiteX1212" fmla="*/ 1078900 w 4729830"/>
                <a:gd name="connsiteY1212" fmla="*/ 337016 h 1576547"/>
                <a:gd name="connsiteX1213" fmla="*/ 1033192 w 4729830"/>
                <a:gd name="connsiteY1213" fmla="*/ 329399 h 1576547"/>
                <a:gd name="connsiteX1214" fmla="*/ 1007481 w 4729830"/>
                <a:gd name="connsiteY1214" fmla="*/ 315119 h 1576547"/>
                <a:gd name="connsiteX1215" fmla="*/ 983675 w 4729830"/>
                <a:gd name="connsiteY1215" fmla="*/ 307503 h 1576547"/>
                <a:gd name="connsiteX1216" fmla="*/ 957012 w 4729830"/>
                <a:gd name="connsiteY1216" fmla="*/ 299887 h 1576547"/>
                <a:gd name="connsiteX1217" fmla="*/ 933206 w 4729830"/>
                <a:gd name="connsiteY1217" fmla="*/ 303695 h 1576547"/>
                <a:gd name="connsiteX1218" fmla="*/ 897973 w 4729830"/>
                <a:gd name="connsiteY1218" fmla="*/ 299887 h 1576547"/>
                <a:gd name="connsiteX1219" fmla="*/ 898925 w 4729830"/>
                <a:gd name="connsiteY1219" fmla="*/ 323687 h 1576547"/>
                <a:gd name="connsiteX1220" fmla="*/ 896068 w 4729830"/>
                <a:gd name="connsiteY1220" fmla="*/ 347488 h 1576547"/>
                <a:gd name="connsiteX1221" fmla="*/ 875118 w 4729830"/>
                <a:gd name="connsiteY1221" fmla="*/ 333207 h 1576547"/>
                <a:gd name="connsiteX1222" fmla="*/ 853217 w 4729830"/>
                <a:gd name="connsiteY1222" fmla="*/ 331303 h 1576547"/>
                <a:gd name="connsiteX1223" fmla="*/ 822745 w 4729830"/>
                <a:gd name="connsiteY1223" fmla="*/ 349392 h 1576547"/>
                <a:gd name="connsiteX1224" fmla="*/ 801795 w 4729830"/>
                <a:gd name="connsiteY1224" fmla="*/ 341776 h 1576547"/>
                <a:gd name="connsiteX1225" fmla="*/ 777989 w 4729830"/>
                <a:gd name="connsiteY1225" fmla="*/ 345584 h 1576547"/>
                <a:gd name="connsiteX1226" fmla="*/ 757992 w 4729830"/>
                <a:gd name="connsiteY1226" fmla="*/ 356056 h 1576547"/>
                <a:gd name="connsiteX1227" fmla="*/ 712284 w 4729830"/>
                <a:gd name="connsiteY1227" fmla="*/ 366528 h 1576547"/>
                <a:gd name="connsiteX1228" fmla="*/ 721806 w 4729830"/>
                <a:gd name="connsiteY1228" fmla="*/ 334159 h 1576547"/>
                <a:gd name="connsiteX1229" fmla="*/ 696095 w 4729830"/>
                <a:gd name="connsiteY1229" fmla="*/ 338920 h 1576547"/>
                <a:gd name="connsiteX1230" fmla="*/ 684668 w 4729830"/>
                <a:gd name="connsiteY1230" fmla="*/ 361768 h 1576547"/>
                <a:gd name="connsiteX1231" fmla="*/ 660862 w 4729830"/>
                <a:gd name="connsiteY1231" fmla="*/ 353200 h 1576547"/>
                <a:gd name="connsiteX1232" fmla="*/ 630390 w 4729830"/>
                <a:gd name="connsiteY1232" fmla="*/ 357008 h 1576547"/>
                <a:gd name="connsiteX1233" fmla="*/ 606584 w 4729830"/>
                <a:gd name="connsiteY1233" fmla="*/ 375096 h 1576547"/>
                <a:gd name="connsiteX1234" fmla="*/ 581825 w 4729830"/>
                <a:gd name="connsiteY1234" fmla="*/ 377952 h 1576547"/>
                <a:gd name="connsiteX1235" fmla="*/ 560876 w 4729830"/>
                <a:gd name="connsiteY1235" fmla="*/ 392233 h 1576547"/>
                <a:gd name="connsiteX1236" fmla="*/ 559923 w 4729830"/>
                <a:gd name="connsiteY1236" fmla="*/ 418889 h 1576547"/>
                <a:gd name="connsiteX1237" fmla="*/ 522785 w 4729830"/>
                <a:gd name="connsiteY1237" fmla="*/ 419841 h 1576547"/>
                <a:gd name="connsiteX1238" fmla="*/ 487553 w 4729830"/>
                <a:gd name="connsiteY1238" fmla="*/ 409369 h 1576547"/>
                <a:gd name="connsiteX1239" fmla="*/ 529451 w 4729830"/>
                <a:gd name="connsiteY1239" fmla="*/ 385569 h 1576547"/>
                <a:gd name="connsiteX1240" fmla="*/ 507550 w 4729830"/>
                <a:gd name="connsiteY1240" fmla="*/ 359864 h 1576547"/>
                <a:gd name="connsiteX1241" fmla="*/ 424704 w 4729830"/>
                <a:gd name="connsiteY1241" fmla="*/ 348440 h 1576547"/>
                <a:gd name="connsiteX1242" fmla="*/ 445653 w 4729830"/>
                <a:gd name="connsiteY1242" fmla="*/ 382713 h 1576547"/>
                <a:gd name="connsiteX1243" fmla="*/ 442797 w 4729830"/>
                <a:gd name="connsiteY1243" fmla="*/ 414129 h 1576547"/>
                <a:gd name="connsiteX1244" fmla="*/ 467555 w 4729830"/>
                <a:gd name="connsiteY1244" fmla="*/ 420793 h 1576547"/>
                <a:gd name="connsiteX1245" fmla="*/ 468508 w 4729830"/>
                <a:gd name="connsiteY1245" fmla="*/ 443642 h 1576547"/>
                <a:gd name="connsiteX1246" fmla="*/ 446605 w 4729830"/>
                <a:gd name="connsiteY1246" fmla="*/ 458874 h 1576547"/>
                <a:gd name="connsiteX1247" fmla="*/ 406611 w 4729830"/>
                <a:gd name="connsiteY1247" fmla="*/ 430314 h 1576547"/>
                <a:gd name="connsiteX1248" fmla="*/ 386614 w 4729830"/>
                <a:gd name="connsiteY1248" fmla="*/ 452210 h 1576547"/>
                <a:gd name="connsiteX1249" fmla="*/ 364712 w 4729830"/>
                <a:gd name="connsiteY1249" fmla="*/ 461730 h 1576547"/>
                <a:gd name="connsiteX1250" fmla="*/ 341858 w 4729830"/>
                <a:gd name="connsiteY1250" fmla="*/ 472202 h 1576547"/>
                <a:gd name="connsiteX1251" fmla="*/ 357094 w 4729830"/>
                <a:gd name="connsiteY1251" fmla="*/ 496955 h 1576547"/>
                <a:gd name="connsiteX1252" fmla="*/ 383757 w 4729830"/>
                <a:gd name="connsiteY1252" fmla="*/ 525516 h 1576547"/>
                <a:gd name="connsiteX1253" fmla="*/ 363760 w 4729830"/>
                <a:gd name="connsiteY1253" fmla="*/ 514091 h 1576547"/>
                <a:gd name="connsiteX1254" fmla="*/ 339954 w 4729830"/>
                <a:gd name="connsiteY1254" fmla="*/ 514091 h 1576547"/>
                <a:gd name="connsiteX1255" fmla="*/ 314243 w 4729830"/>
                <a:gd name="connsiteY1255" fmla="*/ 507427 h 1576547"/>
                <a:gd name="connsiteX1256" fmla="*/ 292341 w 4729830"/>
                <a:gd name="connsiteY1256" fmla="*/ 490291 h 1576547"/>
                <a:gd name="connsiteX1257" fmla="*/ 267582 w 4729830"/>
                <a:gd name="connsiteY1257" fmla="*/ 496955 h 1576547"/>
                <a:gd name="connsiteX1258" fmla="*/ 276153 w 4729830"/>
                <a:gd name="connsiteY1258" fmla="*/ 524564 h 1576547"/>
                <a:gd name="connsiteX1259" fmla="*/ 300911 w 4729830"/>
                <a:gd name="connsiteY1259" fmla="*/ 529324 h 1576547"/>
                <a:gd name="connsiteX1260" fmla="*/ 262821 w 4729830"/>
                <a:gd name="connsiteY1260" fmla="*/ 535036 h 1576547"/>
                <a:gd name="connsiteX1261" fmla="*/ 213304 w 4729830"/>
                <a:gd name="connsiteY1261" fmla="*/ 524564 h 1576547"/>
                <a:gd name="connsiteX1262" fmla="*/ 211400 w 4729830"/>
                <a:gd name="connsiteY1262" fmla="*/ 495051 h 1576547"/>
                <a:gd name="connsiteX1263" fmla="*/ 211400 w 4729830"/>
                <a:gd name="connsiteY1263" fmla="*/ 474107 h 1576547"/>
                <a:gd name="connsiteX1264" fmla="*/ 180928 w 4729830"/>
                <a:gd name="connsiteY1264" fmla="*/ 447450 h 1576547"/>
                <a:gd name="connsiteX1265" fmla="*/ 157121 w 4729830"/>
                <a:gd name="connsiteY1265" fmla="*/ 439834 h 1576547"/>
                <a:gd name="connsiteX1266" fmla="*/ 128554 w 4729830"/>
                <a:gd name="connsiteY1266" fmla="*/ 418889 h 1576547"/>
                <a:gd name="connsiteX1267" fmla="*/ 172357 w 4729830"/>
                <a:gd name="connsiteY1267" fmla="*/ 426506 h 1576547"/>
                <a:gd name="connsiteX1268" fmla="*/ 195211 w 4729830"/>
                <a:gd name="connsiteY1268" fmla="*/ 430314 h 1576547"/>
                <a:gd name="connsiteX1269" fmla="*/ 240919 w 4729830"/>
                <a:gd name="connsiteY1269" fmla="*/ 444594 h 1576547"/>
                <a:gd name="connsiteX1270" fmla="*/ 263774 w 4729830"/>
                <a:gd name="connsiteY1270" fmla="*/ 448402 h 1576547"/>
                <a:gd name="connsiteX1271" fmla="*/ 302816 w 4729830"/>
                <a:gd name="connsiteY1271" fmla="*/ 458874 h 1576547"/>
                <a:gd name="connsiteX1272" fmla="*/ 329479 w 4729830"/>
                <a:gd name="connsiteY1272" fmla="*/ 455066 h 1576547"/>
                <a:gd name="connsiteX1273" fmla="*/ 356142 w 4729830"/>
                <a:gd name="connsiteY1273" fmla="*/ 447450 h 1576547"/>
                <a:gd name="connsiteX1274" fmla="*/ 376139 w 4729830"/>
                <a:gd name="connsiteY1274" fmla="*/ 436978 h 1576547"/>
                <a:gd name="connsiteX1275" fmla="*/ 383757 w 4729830"/>
                <a:gd name="connsiteY1275" fmla="*/ 410321 h 1576547"/>
                <a:gd name="connsiteX1276" fmla="*/ 359951 w 4729830"/>
                <a:gd name="connsiteY1276" fmla="*/ 383665 h 1576547"/>
                <a:gd name="connsiteX1277" fmla="*/ 339001 w 4729830"/>
                <a:gd name="connsiteY1277" fmla="*/ 372240 h 1576547"/>
                <a:gd name="connsiteX1278" fmla="*/ 312338 w 4729830"/>
                <a:gd name="connsiteY1278" fmla="*/ 364624 h 1576547"/>
                <a:gd name="connsiteX1279" fmla="*/ 286627 w 4729830"/>
                <a:gd name="connsiteY1279" fmla="*/ 354152 h 1576547"/>
                <a:gd name="connsiteX1280" fmla="*/ 247585 w 4729830"/>
                <a:gd name="connsiteY1280" fmla="*/ 339872 h 1576547"/>
                <a:gd name="connsiteX1281" fmla="*/ 207591 w 4729830"/>
                <a:gd name="connsiteY1281" fmla="*/ 325591 h 1576547"/>
                <a:gd name="connsiteX1282" fmla="*/ 135220 w 4729830"/>
                <a:gd name="connsiteY1282" fmla="*/ 325591 h 1576547"/>
                <a:gd name="connsiteX1283" fmla="*/ 97130 w 4729830"/>
                <a:gd name="connsiteY1283" fmla="*/ 308455 h 1576547"/>
                <a:gd name="connsiteX1284" fmla="*/ 117127 w 4729830"/>
                <a:gd name="connsiteY1284" fmla="*/ 304647 h 1576547"/>
                <a:gd name="connsiteX1285" fmla="*/ 94273 w 4729830"/>
                <a:gd name="connsiteY1285" fmla="*/ 290366 h 1576547"/>
                <a:gd name="connsiteX1286" fmla="*/ 65705 w 4729830"/>
                <a:gd name="connsiteY1286" fmla="*/ 300839 h 1576547"/>
                <a:gd name="connsiteX1287" fmla="*/ 39995 w 4729830"/>
                <a:gd name="connsiteY1287" fmla="*/ 307503 h 1576547"/>
                <a:gd name="connsiteX1288" fmla="*/ 19045 w 4729830"/>
                <a:gd name="connsiteY1288" fmla="*/ 329399 h 1576547"/>
                <a:gd name="connsiteX1289" fmla="*/ 0 w 4729830"/>
                <a:gd name="connsiteY1289" fmla="*/ 346536 h 1576547"/>
                <a:gd name="connsiteX1290" fmla="*/ 5713 w 4729830"/>
                <a:gd name="connsiteY1290" fmla="*/ 370336 h 1576547"/>
                <a:gd name="connsiteX1291" fmla="*/ 49517 w 4729830"/>
                <a:gd name="connsiteY1291" fmla="*/ 396993 h 1576547"/>
                <a:gd name="connsiteX1292" fmla="*/ 25711 w 4729830"/>
                <a:gd name="connsiteY1292" fmla="*/ 414129 h 1576547"/>
                <a:gd name="connsiteX1293" fmla="*/ 41899 w 4729830"/>
                <a:gd name="connsiteY1293" fmla="*/ 441738 h 1576547"/>
                <a:gd name="connsiteX1294" fmla="*/ 61896 w 4729830"/>
                <a:gd name="connsiteY1294" fmla="*/ 459826 h 1576547"/>
                <a:gd name="connsiteX1295" fmla="*/ 48565 w 4729830"/>
                <a:gd name="connsiteY1295" fmla="*/ 485531 h 1576547"/>
                <a:gd name="connsiteX1296" fmla="*/ 68562 w 4729830"/>
                <a:gd name="connsiteY1296" fmla="*/ 506475 h 1576547"/>
                <a:gd name="connsiteX1297" fmla="*/ 78085 w 4729830"/>
                <a:gd name="connsiteY1297" fmla="*/ 527420 h 1576547"/>
                <a:gd name="connsiteX1298" fmla="*/ 74275 w 4729830"/>
                <a:gd name="connsiteY1298" fmla="*/ 551220 h 1576547"/>
                <a:gd name="connsiteX1299" fmla="*/ 111413 w 4729830"/>
                <a:gd name="connsiteY1299" fmla="*/ 575021 h 1576547"/>
                <a:gd name="connsiteX1300" fmla="*/ 119983 w 4729830"/>
                <a:gd name="connsiteY1300" fmla="*/ 598821 h 1576547"/>
                <a:gd name="connsiteX1301" fmla="*/ 94273 w 4729830"/>
                <a:gd name="connsiteY1301" fmla="*/ 628334 h 1576547"/>
                <a:gd name="connsiteX1302" fmla="*/ 58087 w 4729830"/>
                <a:gd name="connsiteY1302" fmla="*/ 663559 h 1576547"/>
                <a:gd name="connsiteX1303" fmla="*/ 25711 w 4729830"/>
                <a:gd name="connsiteY1303" fmla="*/ 680695 h 1576547"/>
                <a:gd name="connsiteX1304" fmla="*/ 46660 w 4729830"/>
                <a:gd name="connsiteY1304" fmla="*/ 681647 h 1576547"/>
                <a:gd name="connsiteX1305" fmla="*/ 60944 w 4729830"/>
                <a:gd name="connsiteY1305" fmla="*/ 701640 h 1576547"/>
                <a:gd name="connsiteX1306" fmla="*/ 92368 w 4729830"/>
                <a:gd name="connsiteY1306" fmla="*/ 706400 h 1576547"/>
                <a:gd name="connsiteX1307" fmla="*/ 68562 w 4729830"/>
                <a:gd name="connsiteY1307" fmla="*/ 708304 h 1576547"/>
                <a:gd name="connsiteX1308" fmla="*/ 41899 w 4729830"/>
                <a:gd name="connsiteY1308" fmla="*/ 718776 h 1576547"/>
                <a:gd name="connsiteX1309" fmla="*/ 27615 w 4729830"/>
                <a:gd name="connsiteY1309" fmla="*/ 744481 h 1576547"/>
                <a:gd name="connsiteX1310" fmla="*/ 18092 w 4729830"/>
                <a:gd name="connsiteY1310" fmla="*/ 773041 h 1576547"/>
                <a:gd name="connsiteX1311" fmla="*/ 27615 w 4729830"/>
                <a:gd name="connsiteY1311" fmla="*/ 795890 h 1576547"/>
                <a:gd name="connsiteX1312" fmla="*/ 23806 w 4729830"/>
                <a:gd name="connsiteY1312" fmla="*/ 819690 h 1576547"/>
                <a:gd name="connsiteX1313" fmla="*/ 44756 w 4729830"/>
                <a:gd name="connsiteY1313" fmla="*/ 835875 h 1576547"/>
                <a:gd name="connsiteX1314" fmla="*/ 46660 w 4729830"/>
                <a:gd name="connsiteY1314" fmla="*/ 855867 h 1576547"/>
                <a:gd name="connsiteX1315" fmla="*/ 56182 w 4729830"/>
                <a:gd name="connsiteY1315" fmla="*/ 884428 h 1576547"/>
                <a:gd name="connsiteX1316" fmla="*/ 80941 w 4729830"/>
                <a:gd name="connsiteY1316" fmla="*/ 889188 h 1576547"/>
                <a:gd name="connsiteX1317" fmla="*/ 100938 w 4729830"/>
                <a:gd name="connsiteY1317" fmla="*/ 892996 h 1576547"/>
                <a:gd name="connsiteX1318" fmla="*/ 120936 w 4729830"/>
                <a:gd name="connsiteY1318" fmla="*/ 892996 h 1576547"/>
                <a:gd name="connsiteX1319" fmla="*/ 145694 w 4729830"/>
                <a:gd name="connsiteY1319" fmla="*/ 907276 h 1576547"/>
                <a:gd name="connsiteX1320" fmla="*/ 151408 w 4729830"/>
                <a:gd name="connsiteY1320" fmla="*/ 930125 h 1576547"/>
                <a:gd name="connsiteX1321" fmla="*/ 167596 w 4729830"/>
                <a:gd name="connsiteY1321" fmla="*/ 958685 h 1576547"/>
                <a:gd name="connsiteX1322" fmla="*/ 183784 w 4729830"/>
                <a:gd name="connsiteY1322" fmla="*/ 987246 h 1576547"/>
                <a:gd name="connsiteX1323" fmla="*/ 205686 w 4729830"/>
                <a:gd name="connsiteY1323" fmla="*/ 988198 h 1576547"/>
                <a:gd name="connsiteX1324" fmla="*/ 213304 w 4729830"/>
                <a:gd name="connsiteY1324" fmla="*/ 1008190 h 1576547"/>
                <a:gd name="connsiteX1325" fmla="*/ 177118 w 4729830"/>
                <a:gd name="connsiteY1325" fmla="*/ 1011999 h 1576547"/>
                <a:gd name="connsiteX1326" fmla="*/ 183784 w 4729830"/>
                <a:gd name="connsiteY1326" fmla="*/ 1036751 h 1576547"/>
                <a:gd name="connsiteX1327" fmla="*/ 190450 w 4729830"/>
                <a:gd name="connsiteY1327" fmla="*/ 1057696 h 1576547"/>
                <a:gd name="connsiteX1328" fmla="*/ 211400 w 4729830"/>
                <a:gd name="connsiteY1328" fmla="*/ 1070072 h 1576547"/>
                <a:gd name="connsiteX1329" fmla="*/ 233301 w 4729830"/>
                <a:gd name="connsiteY1329" fmla="*/ 1059600 h 1576547"/>
                <a:gd name="connsiteX1330" fmla="*/ 264726 w 4729830"/>
                <a:gd name="connsiteY1330" fmla="*/ 1056744 h 1576547"/>
                <a:gd name="connsiteX1331" fmla="*/ 278057 w 4729830"/>
                <a:gd name="connsiteY1331" fmla="*/ 1092920 h 1576547"/>
                <a:gd name="connsiteX1332" fmla="*/ 299006 w 4729830"/>
                <a:gd name="connsiteY1332" fmla="*/ 1106249 h 1576547"/>
                <a:gd name="connsiteX1333" fmla="*/ 321861 w 4729830"/>
                <a:gd name="connsiteY1333" fmla="*/ 1116721 h 1576547"/>
                <a:gd name="connsiteX1334" fmla="*/ 326622 w 4729830"/>
                <a:gd name="connsiteY1334" fmla="*/ 1143377 h 1576547"/>
                <a:gd name="connsiteX1335" fmla="*/ 348524 w 4729830"/>
                <a:gd name="connsiteY1335" fmla="*/ 1145281 h 1576547"/>
                <a:gd name="connsiteX1336" fmla="*/ 384709 w 4729830"/>
                <a:gd name="connsiteY1336" fmla="*/ 1149090 h 1576547"/>
                <a:gd name="connsiteX1337" fmla="*/ 413277 w 4729830"/>
                <a:gd name="connsiteY1337" fmla="*/ 1166226 h 1576547"/>
                <a:gd name="connsiteX1338" fmla="*/ 434226 w 4729830"/>
                <a:gd name="connsiteY1338" fmla="*/ 1166226 h 1576547"/>
                <a:gd name="connsiteX1339" fmla="*/ 463746 w 4729830"/>
                <a:gd name="connsiteY1339" fmla="*/ 1170034 h 1576547"/>
                <a:gd name="connsiteX1340" fmla="*/ 489457 w 4729830"/>
                <a:gd name="connsiteY1340" fmla="*/ 1184314 h 1576547"/>
                <a:gd name="connsiteX1341" fmla="*/ 481839 w 4729830"/>
                <a:gd name="connsiteY1341" fmla="*/ 1206211 h 1576547"/>
                <a:gd name="connsiteX1342" fmla="*/ 484695 w 4729830"/>
                <a:gd name="connsiteY1342" fmla="*/ 1228107 h 1576547"/>
                <a:gd name="connsiteX1343" fmla="*/ 494218 w 4729830"/>
                <a:gd name="connsiteY1343" fmla="*/ 1250004 h 1576547"/>
                <a:gd name="connsiteX1344" fmla="*/ 453271 w 4729830"/>
                <a:gd name="connsiteY1344" fmla="*/ 1264284 h 1576547"/>
                <a:gd name="connsiteX1345" fmla="*/ 438987 w 4729830"/>
                <a:gd name="connsiteY1345" fmla="*/ 1293797 h 1576547"/>
                <a:gd name="connsiteX1346" fmla="*/ 461842 w 4729830"/>
                <a:gd name="connsiteY1346" fmla="*/ 1289989 h 1576547"/>
                <a:gd name="connsiteX1347" fmla="*/ 461842 w 4729830"/>
                <a:gd name="connsiteY1347" fmla="*/ 1309029 h 1576547"/>
                <a:gd name="connsiteX1348" fmla="*/ 430418 w 4729830"/>
                <a:gd name="connsiteY1348" fmla="*/ 1316645 h 1576547"/>
                <a:gd name="connsiteX1349" fmla="*/ 456128 w 4729830"/>
                <a:gd name="connsiteY1349" fmla="*/ 1342350 h 1576547"/>
                <a:gd name="connsiteX1350" fmla="*/ 433274 w 4729830"/>
                <a:gd name="connsiteY1350" fmla="*/ 1361390 h 1576547"/>
                <a:gd name="connsiteX1351" fmla="*/ 414229 w 4729830"/>
                <a:gd name="connsiteY1351" fmla="*/ 1375671 h 1576547"/>
                <a:gd name="connsiteX1352" fmla="*/ 416134 w 4729830"/>
                <a:gd name="connsiteY1352" fmla="*/ 1399471 h 1576547"/>
                <a:gd name="connsiteX1353" fmla="*/ 443749 w 4729830"/>
                <a:gd name="connsiteY1353" fmla="*/ 1411847 h 1576547"/>
                <a:gd name="connsiteX1354" fmla="*/ 476126 w 4729830"/>
                <a:gd name="connsiteY1354" fmla="*/ 1429936 h 1576547"/>
                <a:gd name="connsiteX1355" fmla="*/ 495171 w 4729830"/>
                <a:gd name="connsiteY1355" fmla="*/ 1450880 h 1576547"/>
                <a:gd name="connsiteX1356" fmla="*/ 518024 w 4729830"/>
                <a:gd name="connsiteY1356" fmla="*/ 1468969 h 1576547"/>
                <a:gd name="connsiteX1357" fmla="*/ 539926 w 4729830"/>
                <a:gd name="connsiteY1357" fmla="*/ 1462305 h 1576547"/>
                <a:gd name="connsiteX1358" fmla="*/ 560876 w 4729830"/>
                <a:gd name="connsiteY1358" fmla="*/ 1469921 h 1576547"/>
                <a:gd name="connsiteX1359" fmla="*/ 603727 w 4729830"/>
                <a:gd name="connsiteY1359" fmla="*/ 1480393 h 1576547"/>
                <a:gd name="connsiteX1360" fmla="*/ 623724 w 4729830"/>
                <a:gd name="connsiteY1360" fmla="*/ 1480393 h 1576547"/>
                <a:gd name="connsiteX1361" fmla="*/ 655149 w 4729830"/>
                <a:gd name="connsiteY1361" fmla="*/ 1501337 h 1576547"/>
                <a:gd name="connsiteX1362" fmla="*/ 678955 w 4729830"/>
                <a:gd name="connsiteY1362" fmla="*/ 1508954 h 1576547"/>
                <a:gd name="connsiteX1363" fmla="*/ 706570 w 4729830"/>
                <a:gd name="connsiteY1363" fmla="*/ 1502289 h 1576547"/>
                <a:gd name="connsiteX1364" fmla="*/ 734185 w 4729830"/>
                <a:gd name="connsiteY1364" fmla="*/ 1516570 h 1576547"/>
                <a:gd name="connsiteX1365" fmla="*/ 746564 w 4729830"/>
                <a:gd name="connsiteY1365" fmla="*/ 1536562 h 1576547"/>
                <a:gd name="connsiteX1366" fmla="*/ 767514 w 4729830"/>
                <a:gd name="connsiteY1366" fmla="*/ 1545130 h 1576547"/>
                <a:gd name="connsiteX1367" fmla="*/ 793225 w 4729830"/>
                <a:gd name="connsiteY1367" fmla="*/ 1562267 h 1576547"/>
                <a:gd name="connsiteX1368" fmla="*/ 819888 w 4729830"/>
                <a:gd name="connsiteY1368" fmla="*/ 1576547 h 1576547"/>
                <a:gd name="connsiteX1369" fmla="*/ 839886 w 4729830"/>
                <a:gd name="connsiteY1369" fmla="*/ 1543226 h 1576547"/>
                <a:gd name="connsiteX1370" fmla="*/ 826554 w 4729830"/>
                <a:gd name="connsiteY1370" fmla="*/ 1519426 h 1576547"/>
                <a:gd name="connsiteX1371" fmla="*/ 805604 w 4729830"/>
                <a:gd name="connsiteY1371" fmla="*/ 1508001 h 1576547"/>
                <a:gd name="connsiteX1372" fmla="*/ 797034 w 4729830"/>
                <a:gd name="connsiteY1372" fmla="*/ 1488009 h 1576547"/>
                <a:gd name="connsiteX1373" fmla="*/ 794177 w 4729830"/>
                <a:gd name="connsiteY1373" fmla="*/ 1464209 h 1576547"/>
                <a:gd name="connsiteX1374" fmla="*/ 787512 w 4729830"/>
                <a:gd name="connsiteY1374" fmla="*/ 1442312 h 1576547"/>
                <a:gd name="connsiteX1375" fmla="*/ 763705 w 4729830"/>
                <a:gd name="connsiteY1375" fmla="*/ 1423272 h 1576547"/>
                <a:gd name="connsiteX1376" fmla="*/ 774180 w 4729830"/>
                <a:gd name="connsiteY1376" fmla="*/ 1390903 h 1576547"/>
                <a:gd name="connsiteX1377" fmla="*/ 777037 w 4729830"/>
                <a:gd name="connsiteY1377" fmla="*/ 1369006 h 1576547"/>
                <a:gd name="connsiteX1378" fmla="*/ 798938 w 4729830"/>
                <a:gd name="connsiteY1378" fmla="*/ 1360438 h 1576547"/>
                <a:gd name="connsiteX1379" fmla="*/ 819888 w 4729830"/>
                <a:gd name="connsiteY1379" fmla="*/ 1355678 h 1576547"/>
                <a:gd name="connsiteX1380" fmla="*/ 826554 w 4729830"/>
                <a:gd name="connsiteY1380" fmla="*/ 1334734 h 1576547"/>
                <a:gd name="connsiteX1381" fmla="*/ 805604 w 4729830"/>
                <a:gd name="connsiteY1381" fmla="*/ 1324261 h 1576547"/>
                <a:gd name="connsiteX1382" fmla="*/ 813222 w 4729830"/>
                <a:gd name="connsiteY1382" fmla="*/ 1302365 h 1576547"/>
                <a:gd name="connsiteX1383" fmla="*/ 783702 w 4729830"/>
                <a:gd name="connsiteY1383" fmla="*/ 1264284 h 1576547"/>
                <a:gd name="connsiteX1384" fmla="*/ 745612 w 4729830"/>
                <a:gd name="connsiteY1384" fmla="*/ 1267140 h 1576547"/>
                <a:gd name="connsiteX1385" fmla="*/ 743708 w 4729830"/>
                <a:gd name="connsiteY1385" fmla="*/ 1246196 h 1576547"/>
                <a:gd name="connsiteX1386" fmla="*/ 723711 w 4729830"/>
                <a:gd name="connsiteY1386" fmla="*/ 1238580 h 1576547"/>
                <a:gd name="connsiteX1387" fmla="*/ 728472 w 4729830"/>
                <a:gd name="connsiteY1387" fmla="*/ 1209067 h 1576547"/>
                <a:gd name="connsiteX1388" fmla="*/ 721806 w 4729830"/>
                <a:gd name="connsiteY1388" fmla="*/ 1169082 h 1576547"/>
                <a:gd name="connsiteX1389" fmla="*/ 731329 w 4729830"/>
                <a:gd name="connsiteY1389" fmla="*/ 1145281 h 1576547"/>
                <a:gd name="connsiteX1390" fmla="*/ 751326 w 4729830"/>
                <a:gd name="connsiteY1390" fmla="*/ 1153850 h 1576547"/>
                <a:gd name="connsiteX1391" fmla="*/ 773228 w 4729830"/>
                <a:gd name="connsiteY1391" fmla="*/ 1168130 h 1576547"/>
                <a:gd name="connsiteX1392" fmla="*/ 783702 w 4729830"/>
                <a:gd name="connsiteY1392" fmla="*/ 1145281 h 1576547"/>
                <a:gd name="connsiteX1393" fmla="*/ 793225 w 4729830"/>
                <a:gd name="connsiteY1393" fmla="*/ 1116721 h 1576547"/>
                <a:gd name="connsiteX1394" fmla="*/ 814175 w 4729830"/>
                <a:gd name="connsiteY1394" fmla="*/ 1111009 h 1576547"/>
                <a:gd name="connsiteX1395" fmla="*/ 818936 w 4729830"/>
                <a:gd name="connsiteY1395" fmla="*/ 1088160 h 1576547"/>
                <a:gd name="connsiteX1396" fmla="*/ 839886 w 4729830"/>
                <a:gd name="connsiteY1396" fmla="*/ 1090064 h 1576547"/>
                <a:gd name="connsiteX1397" fmla="*/ 861787 w 4729830"/>
                <a:gd name="connsiteY1397" fmla="*/ 1096728 h 1576547"/>
                <a:gd name="connsiteX1398" fmla="*/ 886545 w 4729830"/>
                <a:gd name="connsiteY1398" fmla="*/ 1086256 h 1576547"/>
                <a:gd name="connsiteX1399" fmla="*/ 924636 w 4729830"/>
                <a:gd name="connsiteY1399" fmla="*/ 1096728 h 1576547"/>
                <a:gd name="connsiteX1400" fmla="*/ 950346 w 4729830"/>
                <a:gd name="connsiteY1400" fmla="*/ 1111009 h 1576547"/>
                <a:gd name="connsiteX1401" fmla="*/ 956060 w 4729830"/>
                <a:gd name="connsiteY1401" fmla="*/ 1131001 h 1576547"/>
                <a:gd name="connsiteX1402" fmla="*/ 1010338 w 4729830"/>
                <a:gd name="connsiteY1402" fmla="*/ 1139569 h 1576547"/>
                <a:gd name="connsiteX1403" fmla="*/ 1032240 w 4729830"/>
                <a:gd name="connsiteY1403" fmla="*/ 1117673 h 1576547"/>
                <a:gd name="connsiteX1404" fmla="*/ 1058903 w 4729830"/>
                <a:gd name="connsiteY1404" fmla="*/ 1125289 h 1576547"/>
                <a:gd name="connsiteX1405" fmla="*/ 1082710 w 4729830"/>
                <a:gd name="connsiteY1405" fmla="*/ 1117673 h 1576547"/>
                <a:gd name="connsiteX1406" fmla="*/ 1130322 w 4729830"/>
                <a:gd name="connsiteY1406" fmla="*/ 1135761 h 1576547"/>
                <a:gd name="connsiteX1407" fmla="*/ 1152224 w 4729830"/>
                <a:gd name="connsiteY1407" fmla="*/ 1125289 h 1576547"/>
                <a:gd name="connsiteX1408" fmla="*/ 1190314 w 4729830"/>
                <a:gd name="connsiteY1408" fmla="*/ 1135761 h 1576547"/>
                <a:gd name="connsiteX1409" fmla="*/ 1196027 w 4729830"/>
                <a:gd name="connsiteY1409" fmla="*/ 1105297 h 1576547"/>
                <a:gd name="connsiteX1410" fmla="*/ 1176030 w 4729830"/>
                <a:gd name="connsiteY1410" fmla="*/ 1086256 h 1576547"/>
                <a:gd name="connsiteX1411" fmla="*/ 1152224 w 4729830"/>
                <a:gd name="connsiteY1411" fmla="*/ 1082448 h 1576547"/>
                <a:gd name="connsiteX1412" fmla="*/ 1156985 w 4729830"/>
                <a:gd name="connsiteY1412" fmla="*/ 1039607 h 1576547"/>
                <a:gd name="connsiteX1413" fmla="*/ 1188409 w 4729830"/>
                <a:gd name="connsiteY1413" fmla="*/ 1031039 h 1576547"/>
                <a:gd name="connsiteX1414" fmla="*/ 1162698 w 4729830"/>
                <a:gd name="connsiteY1414" fmla="*/ 1011999 h 1576547"/>
                <a:gd name="connsiteX1415" fmla="*/ 1147462 w 4729830"/>
                <a:gd name="connsiteY1415" fmla="*/ 991054 h 1576547"/>
                <a:gd name="connsiteX1416" fmla="*/ 1173173 w 4729830"/>
                <a:gd name="connsiteY1416" fmla="*/ 980582 h 1576547"/>
                <a:gd name="connsiteX1417" fmla="*/ 1204598 w 4729830"/>
                <a:gd name="connsiteY1417" fmla="*/ 977726 h 1576547"/>
                <a:gd name="connsiteX1418" fmla="*/ 1233165 w 4729830"/>
                <a:gd name="connsiteY1418" fmla="*/ 977726 h 1576547"/>
                <a:gd name="connsiteX1419" fmla="*/ 1273160 w 4729830"/>
                <a:gd name="connsiteY1419" fmla="*/ 967253 h 1576547"/>
                <a:gd name="connsiteX1420" fmla="*/ 1325534 w 4729830"/>
                <a:gd name="connsiteY1420" fmla="*/ 952973 h 1576547"/>
                <a:gd name="connsiteX1421" fmla="*/ 1355053 w 4729830"/>
                <a:gd name="connsiteY1421" fmla="*/ 942501 h 1576547"/>
                <a:gd name="connsiteX1422" fmla="*/ 1376003 w 4729830"/>
                <a:gd name="connsiteY1422" fmla="*/ 924413 h 1576547"/>
                <a:gd name="connsiteX1423" fmla="*/ 1397904 w 4729830"/>
                <a:gd name="connsiteY1423" fmla="*/ 921557 h 1576547"/>
                <a:gd name="connsiteX1424" fmla="*/ 1436946 w 4729830"/>
                <a:gd name="connsiteY1424" fmla="*/ 925365 h 1576547"/>
                <a:gd name="connsiteX1425" fmla="*/ 1455039 w 4729830"/>
                <a:gd name="connsiteY1425" fmla="*/ 946309 h 1576547"/>
                <a:gd name="connsiteX1426" fmla="*/ 1464562 w 4729830"/>
                <a:gd name="connsiteY1426" fmla="*/ 973918 h 1576547"/>
                <a:gd name="connsiteX1427" fmla="*/ 1486464 w 4729830"/>
                <a:gd name="connsiteY1427" fmla="*/ 975822 h 1576547"/>
                <a:gd name="connsiteX1428" fmla="*/ 1515031 w 4729830"/>
                <a:gd name="connsiteY1428" fmla="*/ 986294 h 1576547"/>
                <a:gd name="connsiteX1429" fmla="*/ 1541694 w 4729830"/>
                <a:gd name="connsiteY1429" fmla="*/ 986294 h 1576547"/>
                <a:gd name="connsiteX1430" fmla="*/ 1549313 w 4729830"/>
                <a:gd name="connsiteY1430" fmla="*/ 1006286 h 1576547"/>
                <a:gd name="connsiteX1431" fmla="*/ 1571214 w 4729830"/>
                <a:gd name="connsiteY1431" fmla="*/ 1004382 h 1576547"/>
                <a:gd name="connsiteX1432" fmla="*/ 1593116 w 4729830"/>
                <a:gd name="connsiteY1432" fmla="*/ 1008190 h 1576547"/>
                <a:gd name="connsiteX1433" fmla="*/ 1617874 w 4729830"/>
                <a:gd name="connsiteY1433" fmla="*/ 978678 h 1576547"/>
                <a:gd name="connsiteX1434" fmla="*/ 1660725 w 4729830"/>
                <a:gd name="connsiteY1434" fmla="*/ 992958 h 1576547"/>
                <a:gd name="connsiteX1435" fmla="*/ 1694054 w 4729830"/>
                <a:gd name="connsiteY1435" fmla="*/ 1011046 h 1576547"/>
                <a:gd name="connsiteX1436" fmla="*/ 1726431 w 4729830"/>
                <a:gd name="connsiteY1436" fmla="*/ 1038655 h 1576547"/>
                <a:gd name="connsiteX1437" fmla="*/ 1765473 w 4729830"/>
                <a:gd name="connsiteY1437" fmla="*/ 1073880 h 1576547"/>
                <a:gd name="connsiteX1438" fmla="*/ 1794993 w 4729830"/>
                <a:gd name="connsiteY1438" fmla="*/ 1109105 h 1576547"/>
                <a:gd name="connsiteX1439" fmla="*/ 1814990 w 4729830"/>
                <a:gd name="connsiteY1439" fmla="*/ 1130049 h 1576547"/>
                <a:gd name="connsiteX1440" fmla="*/ 1836892 w 4729830"/>
                <a:gd name="connsiteY1440" fmla="*/ 1120529 h 1576547"/>
                <a:gd name="connsiteX1441" fmla="*/ 1868317 w 4729830"/>
                <a:gd name="connsiteY1441" fmla="*/ 1124337 h 1576547"/>
                <a:gd name="connsiteX1442" fmla="*/ 1896884 w 4729830"/>
                <a:gd name="connsiteY1442" fmla="*/ 1138617 h 1576547"/>
                <a:gd name="connsiteX1443" fmla="*/ 1918786 w 4729830"/>
                <a:gd name="connsiteY1443" fmla="*/ 1124337 h 1576547"/>
                <a:gd name="connsiteX1444" fmla="*/ 1946401 w 4729830"/>
                <a:gd name="connsiteY1444" fmla="*/ 1128145 h 1576547"/>
                <a:gd name="connsiteX1445" fmla="*/ 1988300 w 4729830"/>
                <a:gd name="connsiteY1445" fmla="*/ 1156706 h 1576547"/>
                <a:gd name="connsiteX1446" fmla="*/ 2007345 w 4729830"/>
                <a:gd name="connsiteY1446" fmla="*/ 1180506 h 1576547"/>
                <a:gd name="connsiteX1447" fmla="*/ 2051148 w 4729830"/>
                <a:gd name="connsiteY1447" fmla="*/ 1191930 h 1576547"/>
                <a:gd name="connsiteX1448" fmla="*/ 2060671 w 4729830"/>
                <a:gd name="connsiteY1448" fmla="*/ 1169082 h 1576547"/>
                <a:gd name="connsiteX1449" fmla="*/ 2089238 w 4729830"/>
                <a:gd name="connsiteY1449" fmla="*/ 1209067 h 1576547"/>
                <a:gd name="connsiteX1450" fmla="*/ 2113997 w 4729830"/>
                <a:gd name="connsiteY1450" fmla="*/ 1210019 h 1576547"/>
                <a:gd name="connsiteX1451" fmla="*/ 2153992 w 4729830"/>
                <a:gd name="connsiteY1451" fmla="*/ 1191930 h 1576547"/>
                <a:gd name="connsiteX1452" fmla="*/ 2180655 w 4729830"/>
                <a:gd name="connsiteY1452" fmla="*/ 1155754 h 1576547"/>
                <a:gd name="connsiteX1453" fmla="*/ 2209222 w 4729830"/>
                <a:gd name="connsiteY1453" fmla="*/ 1146233 h 1576547"/>
                <a:gd name="connsiteX1454" fmla="*/ 2229219 w 4729830"/>
                <a:gd name="connsiteY1454" fmla="*/ 1135761 h 1576547"/>
                <a:gd name="connsiteX1455" fmla="*/ 2257787 w 4729830"/>
                <a:gd name="connsiteY1455" fmla="*/ 1135761 h 1576547"/>
                <a:gd name="connsiteX1456" fmla="*/ 2283498 w 4729830"/>
                <a:gd name="connsiteY1456" fmla="*/ 1142425 h 1576547"/>
                <a:gd name="connsiteX1457" fmla="*/ 2307304 w 4729830"/>
                <a:gd name="connsiteY1457" fmla="*/ 1142425 h 1576547"/>
                <a:gd name="connsiteX1458" fmla="*/ 2321588 w 4729830"/>
                <a:gd name="connsiteY1458" fmla="*/ 1162418 h 1576547"/>
                <a:gd name="connsiteX1459" fmla="*/ 2342538 w 4729830"/>
                <a:gd name="connsiteY1459" fmla="*/ 1170034 h 1576547"/>
                <a:gd name="connsiteX1460" fmla="*/ 2363487 w 4729830"/>
                <a:gd name="connsiteY1460" fmla="*/ 1166226 h 1576547"/>
                <a:gd name="connsiteX1461" fmla="*/ 2386341 w 4729830"/>
                <a:gd name="connsiteY1461" fmla="*/ 1166226 h 1576547"/>
                <a:gd name="connsiteX1462" fmla="*/ 2412052 w 4729830"/>
                <a:gd name="connsiteY1462" fmla="*/ 1170034 h 1576547"/>
                <a:gd name="connsiteX1463" fmla="*/ 2432049 w 4729830"/>
                <a:gd name="connsiteY1463" fmla="*/ 1170034 h 1576547"/>
                <a:gd name="connsiteX1464" fmla="*/ 2440619 w 4729830"/>
                <a:gd name="connsiteY1464" fmla="*/ 1143377 h 1576547"/>
                <a:gd name="connsiteX1465" fmla="*/ 2420622 w 4729830"/>
                <a:gd name="connsiteY1465" fmla="*/ 1116721 h 1576547"/>
                <a:gd name="connsiteX1466" fmla="*/ 2411100 w 4729830"/>
                <a:gd name="connsiteY1466" fmla="*/ 1092920 h 1576547"/>
                <a:gd name="connsiteX1467" fmla="*/ 2460616 w 4729830"/>
                <a:gd name="connsiteY1467" fmla="*/ 1085304 h 1576547"/>
                <a:gd name="connsiteX1468" fmla="*/ 2480614 w 4729830"/>
                <a:gd name="connsiteY1468" fmla="*/ 1089112 h 1576547"/>
                <a:gd name="connsiteX1469" fmla="*/ 2500611 w 4729830"/>
                <a:gd name="connsiteY1469" fmla="*/ 1089112 h 1576547"/>
                <a:gd name="connsiteX1470" fmla="*/ 2522513 w 4729830"/>
                <a:gd name="connsiteY1470" fmla="*/ 1102441 h 1576547"/>
                <a:gd name="connsiteX1471" fmla="*/ 2543462 w 4729830"/>
                <a:gd name="connsiteY1471" fmla="*/ 1099584 h 1576547"/>
                <a:gd name="connsiteX1472" fmla="*/ 2560603 w 4729830"/>
                <a:gd name="connsiteY1472" fmla="*/ 1120529 h 1576547"/>
                <a:gd name="connsiteX1473" fmla="*/ 2570125 w 4729830"/>
                <a:gd name="connsiteY1473" fmla="*/ 1141473 h 1576547"/>
                <a:gd name="connsiteX1474" fmla="*/ 2593931 w 4729830"/>
                <a:gd name="connsiteY1474" fmla="*/ 1152898 h 1576547"/>
                <a:gd name="connsiteX1475" fmla="*/ 2613929 w 4729830"/>
                <a:gd name="connsiteY1475" fmla="*/ 1156706 h 1576547"/>
                <a:gd name="connsiteX1476" fmla="*/ 2633926 w 4729830"/>
                <a:gd name="connsiteY1476" fmla="*/ 1160514 h 1576547"/>
                <a:gd name="connsiteX1477" fmla="*/ 2671064 w 4729830"/>
                <a:gd name="connsiteY1477" fmla="*/ 1146233 h 1576547"/>
                <a:gd name="connsiteX1478" fmla="*/ 2696775 w 4729830"/>
                <a:gd name="connsiteY1478" fmla="*/ 1146233 h 1576547"/>
                <a:gd name="connsiteX1479" fmla="*/ 2729151 w 4729830"/>
                <a:gd name="connsiteY1479" fmla="*/ 1152898 h 1576547"/>
                <a:gd name="connsiteX1480" fmla="*/ 2774859 w 4729830"/>
                <a:gd name="connsiteY1480" fmla="*/ 1167178 h 1576547"/>
                <a:gd name="connsiteX1481" fmla="*/ 2840565 w 4729830"/>
                <a:gd name="connsiteY1481" fmla="*/ 1199547 h 1576547"/>
                <a:gd name="connsiteX1482" fmla="*/ 2867228 w 4729830"/>
                <a:gd name="connsiteY1482" fmla="*/ 1207163 h 1576547"/>
                <a:gd name="connsiteX1483" fmla="*/ 2887225 w 4729830"/>
                <a:gd name="connsiteY1483" fmla="*/ 1207163 h 1576547"/>
                <a:gd name="connsiteX1484" fmla="*/ 2927219 w 4729830"/>
                <a:gd name="connsiteY1484" fmla="*/ 1196691 h 1576547"/>
                <a:gd name="connsiteX1485" fmla="*/ 2953883 w 4729830"/>
                <a:gd name="connsiteY1485" fmla="*/ 1190026 h 1576547"/>
                <a:gd name="connsiteX1486" fmla="*/ 2977689 w 4729830"/>
                <a:gd name="connsiteY1486" fmla="*/ 1157658 h 1576547"/>
                <a:gd name="connsiteX1487" fmla="*/ 3011018 w 4729830"/>
                <a:gd name="connsiteY1487" fmla="*/ 1162418 h 1576547"/>
                <a:gd name="connsiteX1488" fmla="*/ 3039585 w 4729830"/>
                <a:gd name="connsiteY1488" fmla="*/ 1176698 h 1576547"/>
                <a:gd name="connsiteX1489" fmla="*/ 3063392 w 4729830"/>
                <a:gd name="connsiteY1489" fmla="*/ 1172890 h 1576547"/>
                <a:gd name="connsiteX1490" fmla="*/ 3091007 w 4729830"/>
                <a:gd name="connsiteY1490" fmla="*/ 1187170 h 1576547"/>
                <a:gd name="connsiteX1491" fmla="*/ 3111956 w 4729830"/>
                <a:gd name="connsiteY1491" fmla="*/ 1187170 h 1576547"/>
                <a:gd name="connsiteX1492" fmla="*/ 3132906 w 4729830"/>
                <a:gd name="connsiteY1492" fmla="*/ 1179554 h 1576547"/>
                <a:gd name="connsiteX1493" fmla="*/ 3152903 w 4729830"/>
                <a:gd name="connsiteY1493" fmla="*/ 1169082 h 1576547"/>
                <a:gd name="connsiteX1494" fmla="*/ 3144333 w 4729830"/>
                <a:gd name="connsiteY1494" fmla="*/ 1127193 h 1576547"/>
                <a:gd name="connsiteX1495" fmla="*/ 3144333 w 4729830"/>
                <a:gd name="connsiteY1495" fmla="*/ 1080544 h 1576547"/>
                <a:gd name="connsiteX1496" fmla="*/ 3150998 w 4729830"/>
                <a:gd name="connsiteY1496" fmla="*/ 1059600 h 1576547"/>
                <a:gd name="connsiteX1497" fmla="*/ 3130049 w 4729830"/>
                <a:gd name="connsiteY1497" fmla="*/ 1046271 h 1576547"/>
                <a:gd name="connsiteX1498" fmla="*/ 3110052 w 4729830"/>
                <a:gd name="connsiteY1498" fmla="*/ 1038655 h 1576547"/>
                <a:gd name="connsiteX1499" fmla="*/ 3133858 w 4729830"/>
                <a:gd name="connsiteY1499" fmla="*/ 1010094 h 1576547"/>
                <a:gd name="connsiteX1500" fmla="*/ 3177662 w 4729830"/>
                <a:gd name="connsiteY1500" fmla="*/ 1003430 h 1576547"/>
                <a:gd name="connsiteX1501" fmla="*/ 3207181 w 4729830"/>
                <a:gd name="connsiteY1501" fmla="*/ 995814 h 1576547"/>
                <a:gd name="connsiteX1502" fmla="*/ 3244319 w 4729830"/>
                <a:gd name="connsiteY1502" fmla="*/ 1020567 h 1576547"/>
                <a:gd name="connsiteX1503" fmla="*/ 3285265 w 4729830"/>
                <a:gd name="connsiteY1503" fmla="*/ 1020567 h 1576547"/>
                <a:gd name="connsiteX1504" fmla="*/ 3326213 w 4729830"/>
                <a:gd name="connsiteY1504" fmla="*/ 1058648 h 1576547"/>
                <a:gd name="connsiteX1505" fmla="*/ 3342400 w 4729830"/>
                <a:gd name="connsiteY1505" fmla="*/ 1079592 h 1576547"/>
                <a:gd name="connsiteX1506" fmla="*/ 3369064 w 4729830"/>
                <a:gd name="connsiteY1506" fmla="*/ 1094824 h 1576547"/>
                <a:gd name="connsiteX1507" fmla="*/ 3408106 w 4729830"/>
                <a:gd name="connsiteY1507" fmla="*/ 1126241 h 1576547"/>
                <a:gd name="connsiteX1508" fmla="*/ 3424295 w 4729830"/>
                <a:gd name="connsiteY1508" fmla="*/ 1150994 h 1576547"/>
                <a:gd name="connsiteX1509" fmla="*/ 3453815 w 4729830"/>
                <a:gd name="connsiteY1509" fmla="*/ 1176698 h 1576547"/>
                <a:gd name="connsiteX1510" fmla="*/ 3490953 w 4729830"/>
                <a:gd name="connsiteY1510" fmla="*/ 1184314 h 1576547"/>
                <a:gd name="connsiteX1511" fmla="*/ 3513806 w 4729830"/>
                <a:gd name="connsiteY1511" fmla="*/ 1188122 h 1576547"/>
                <a:gd name="connsiteX1512" fmla="*/ 3535708 w 4729830"/>
                <a:gd name="connsiteY1512" fmla="*/ 1201451 h 1576547"/>
                <a:gd name="connsiteX1513" fmla="*/ 3569037 w 4729830"/>
                <a:gd name="connsiteY1513" fmla="*/ 1211923 h 1576547"/>
                <a:gd name="connsiteX1514" fmla="*/ 3593795 w 4729830"/>
                <a:gd name="connsiteY1514" fmla="*/ 1249052 h 1576547"/>
                <a:gd name="connsiteX1515" fmla="*/ 3617601 w 4729830"/>
                <a:gd name="connsiteY1515" fmla="*/ 1268092 h 1576547"/>
                <a:gd name="connsiteX1516" fmla="*/ 3638551 w 4729830"/>
                <a:gd name="connsiteY1516" fmla="*/ 1271900 h 1576547"/>
                <a:gd name="connsiteX1517" fmla="*/ 3665214 w 4729830"/>
                <a:gd name="connsiteY1517" fmla="*/ 1268092 h 1576547"/>
                <a:gd name="connsiteX1518" fmla="*/ 3695687 w 4729830"/>
                <a:gd name="connsiteY1518" fmla="*/ 1250004 h 1576547"/>
                <a:gd name="connsiteX1519" fmla="*/ 3721397 w 4729830"/>
                <a:gd name="connsiteY1519" fmla="*/ 1235724 h 1576547"/>
                <a:gd name="connsiteX1520" fmla="*/ 3728062 w 4729830"/>
                <a:gd name="connsiteY1520" fmla="*/ 1255716 h 1576547"/>
                <a:gd name="connsiteX1521" fmla="*/ 3741394 w 4729830"/>
                <a:gd name="connsiteY1521" fmla="*/ 1280468 h 1576547"/>
                <a:gd name="connsiteX1522" fmla="*/ 3737585 w 4729830"/>
                <a:gd name="connsiteY1522" fmla="*/ 1303317 h 1576547"/>
                <a:gd name="connsiteX1523" fmla="*/ 3744251 w 4729830"/>
                <a:gd name="connsiteY1523" fmla="*/ 1325213 h 1576547"/>
                <a:gd name="connsiteX1524" fmla="*/ 3750916 w 4729830"/>
                <a:gd name="connsiteY1524" fmla="*/ 1346158 h 1576547"/>
                <a:gd name="connsiteX1525" fmla="*/ 3748060 w 4729830"/>
                <a:gd name="connsiteY1525" fmla="*/ 1373767 h 1576547"/>
                <a:gd name="connsiteX1526" fmla="*/ 3723301 w 4729830"/>
                <a:gd name="connsiteY1526" fmla="*/ 1382335 h 1576547"/>
                <a:gd name="connsiteX1527" fmla="*/ 3702352 w 4729830"/>
                <a:gd name="connsiteY1527" fmla="*/ 1379479 h 1576547"/>
                <a:gd name="connsiteX1528" fmla="*/ 3689020 w 4729830"/>
                <a:gd name="connsiteY1528" fmla="*/ 1400423 h 1576547"/>
                <a:gd name="connsiteX1529" fmla="*/ 3709017 w 4729830"/>
                <a:gd name="connsiteY1529" fmla="*/ 1421368 h 1576547"/>
                <a:gd name="connsiteX1530" fmla="*/ 3725206 w 4729830"/>
                <a:gd name="connsiteY1530" fmla="*/ 1448976 h 1576547"/>
                <a:gd name="connsiteX1531" fmla="*/ 3734729 w 4729830"/>
                <a:gd name="connsiteY1531" fmla="*/ 1469921 h 1576547"/>
                <a:gd name="connsiteX1532" fmla="*/ 3737585 w 4729830"/>
                <a:gd name="connsiteY1532" fmla="*/ 1490865 h 1576547"/>
                <a:gd name="connsiteX1533" fmla="*/ 3719493 w 4729830"/>
                <a:gd name="connsiteY1533" fmla="*/ 1503241 h 1576547"/>
                <a:gd name="connsiteX1534" fmla="*/ 3751868 w 4729830"/>
                <a:gd name="connsiteY1534" fmla="*/ 1510858 h 1576547"/>
                <a:gd name="connsiteX1535" fmla="*/ 3754726 w 4729830"/>
                <a:gd name="connsiteY1535" fmla="*/ 1472777 h 1576547"/>
                <a:gd name="connsiteX1536" fmla="*/ 3775675 w 4729830"/>
                <a:gd name="connsiteY1536" fmla="*/ 1471825 h 1576547"/>
                <a:gd name="connsiteX1537" fmla="*/ 3789958 w 4729830"/>
                <a:gd name="connsiteY1537" fmla="*/ 1495625 h 1576547"/>
                <a:gd name="connsiteX1538" fmla="*/ 3811861 w 4729830"/>
                <a:gd name="connsiteY1538" fmla="*/ 1492769 h 1576547"/>
                <a:gd name="connsiteX1539" fmla="*/ 3851855 w 4729830"/>
                <a:gd name="connsiteY1539" fmla="*/ 1482297 h 1576547"/>
                <a:gd name="connsiteX1540" fmla="*/ 3866139 w 4729830"/>
                <a:gd name="connsiteY1540" fmla="*/ 1452784 h 1576547"/>
                <a:gd name="connsiteX1541" fmla="*/ 3869948 w 4729830"/>
                <a:gd name="connsiteY1541" fmla="*/ 1420416 h 1576547"/>
                <a:gd name="connsiteX1542" fmla="*/ 3883280 w 4729830"/>
                <a:gd name="connsiteY1542" fmla="*/ 1382335 h 1576547"/>
                <a:gd name="connsiteX1543" fmla="*/ 3896611 w 4729830"/>
                <a:gd name="connsiteY1543" fmla="*/ 1357582 h 1576547"/>
                <a:gd name="connsiteX1544" fmla="*/ 3900420 w 4729830"/>
                <a:gd name="connsiteY1544" fmla="*/ 1328070 h 1576547"/>
                <a:gd name="connsiteX1545" fmla="*/ 3897563 w 4729830"/>
                <a:gd name="connsiteY1545" fmla="*/ 1299509 h 1576547"/>
                <a:gd name="connsiteX1546" fmla="*/ 3900420 w 4729830"/>
                <a:gd name="connsiteY1546" fmla="*/ 1275708 h 1576547"/>
                <a:gd name="connsiteX1547" fmla="*/ 3897563 w 4729830"/>
                <a:gd name="connsiteY1547" fmla="*/ 1253812 h 1576547"/>
                <a:gd name="connsiteX1548" fmla="*/ 3907086 w 4729830"/>
                <a:gd name="connsiteY1548" fmla="*/ 1226203 h 1576547"/>
                <a:gd name="connsiteX1549" fmla="*/ 3897563 w 4729830"/>
                <a:gd name="connsiteY1549" fmla="*/ 1199547 h 1576547"/>
                <a:gd name="connsiteX1550" fmla="*/ 3890898 w 4729830"/>
                <a:gd name="connsiteY1550" fmla="*/ 1178602 h 1576547"/>
                <a:gd name="connsiteX1551" fmla="*/ 3873757 w 4729830"/>
                <a:gd name="connsiteY1551" fmla="*/ 1156706 h 1576547"/>
                <a:gd name="connsiteX1552" fmla="*/ 3853760 w 4729830"/>
                <a:gd name="connsiteY1552" fmla="*/ 1131953 h 1576547"/>
                <a:gd name="connsiteX1553" fmla="*/ 3848047 w 4729830"/>
                <a:gd name="connsiteY1553" fmla="*/ 1111961 h 1576547"/>
                <a:gd name="connsiteX1554" fmla="*/ 3845189 w 4729830"/>
                <a:gd name="connsiteY1554" fmla="*/ 1091016 h 1576547"/>
                <a:gd name="connsiteX1555" fmla="*/ 3838524 w 4729830"/>
                <a:gd name="connsiteY1555" fmla="*/ 1066264 h 1576547"/>
                <a:gd name="connsiteX1556" fmla="*/ 3818526 w 4729830"/>
                <a:gd name="connsiteY1556" fmla="*/ 1044367 h 1576547"/>
                <a:gd name="connsiteX1557" fmla="*/ 3795673 w 4729830"/>
                <a:gd name="connsiteY1557" fmla="*/ 1023423 h 1576547"/>
                <a:gd name="connsiteX1558" fmla="*/ 3746155 w 4729830"/>
                <a:gd name="connsiteY1558" fmla="*/ 984390 h 1576547"/>
                <a:gd name="connsiteX1559" fmla="*/ 3726158 w 4729830"/>
                <a:gd name="connsiteY1559" fmla="*/ 970110 h 1576547"/>
                <a:gd name="connsiteX1560" fmla="*/ 3706161 w 4729830"/>
                <a:gd name="connsiteY1560" fmla="*/ 962493 h 1576547"/>
                <a:gd name="connsiteX1561" fmla="*/ 3675688 w 4729830"/>
                <a:gd name="connsiteY1561" fmla="*/ 962493 h 1576547"/>
                <a:gd name="connsiteX1562" fmla="*/ 3693781 w 4729830"/>
                <a:gd name="connsiteY1562" fmla="*/ 991054 h 1576547"/>
                <a:gd name="connsiteX1563" fmla="*/ 3648074 w 4729830"/>
                <a:gd name="connsiteY1563" fmla="*/ 994862 h 1576547"/>
                <a:gd name="connsiteX1564" fmla="*/ 3620458 w 4729830"/>
                <a:gd name="connsiteY1564" fmla="*/ 983438 h 1576547"/>
                <a:gd name="connsiteX1565" fmla="*/ 3615697 w 4729830"/>
                <a:gd name="connsiteY1565" fmla="*/ 963445 h 1576547"/>
                <a:gd name="connsiteX1566" fmla="*/ 3565227 w 4729830"/>
                <a:gd name="connsiteY1566" fmla="*/ 951069 h 1576547"/>
                <a:gd name="connsiteX1567" fmla="*/ 3543326 w 4729830"/>
                <a:gd name="connsiteY1567" fmla="*/ 940597 h 1576547"/>
                <a:gd name="connsiteX1568" fmla="*/ 3554753 w 4729830"/>
                <a:gd name="connsiteY1568" fmla="*/ 918700 h 1576547"/>
                <a:gd name="connsiteX1569" fmla="*/ 3576655 w 4729830"/>
                <a:gd name="connsiteY1569" fmla="*/ 894900 h 1576547"/>
                <a:gd name="connsiteX1570" fmla="*/ 3584272 w 4729830"/>
                <a:gd name="connsiteY1570" fmla="*/ 873003 h 1576547"/>
                <a:gd name="connsiteX1571" fmla="*/ 3584272 w 4729830"/>
                <a:gd name="connsiteY1571" fmla="*/ 851107 h 1576547"/>
                <a:gd name="connsiteX1572" fmla="*/ 3600461 w 4729830"/>
                <a:gd name="connsiteY1572" fmla="*/ 831114 h 1576547"/>
                <a:gd name="connsiteX1573" fmla="*/ 3607127 w 4729830"/>
                <a:gd name="connsiteY1573" fmla="*/ 809218 h 1576547"/>
                <a:gd name="connsiteX1574" fmla="*/ 3593795 w 4729830"/>
                <a:gd name="connsiteY1574" fmla="*/ 786369 h 1576547"/>
                <a:gd name="connsiteX1575" fmla="*/ 3609984 w 4729830"/>
                <a:gd name="connsiteY1575" fmla="*/ 756857 h 1576547"/>
                <a:gd name="connsiteX1576" fmla="*/ 3631885 w 4729830"/>
                <a:gd name="connsiteY1576" fmla="*/ 735912 h 1576547"/>
                <a:gd name="connsiteX1577" fmla="*/ 3715684 w 4729830"/>
                <a:gd name="connsiteY1577" fmla="*/ 739720 h 1576547"/>
                <a:gd name="connsiteX1578" fmla="*/ 3770913 w 4729830"/>
                <a:gd name="connsiteY1578" fmla="*/ 747337 h 1576547"/>
                <a:gd name="connsiteX1579" fmla="*/ 3803290 w 4729830"/>
                <a:gd name="connsiteY1579" fmla="*/ 751145 h 1576547"/>
                <a:gd name="connsiteX1580" fmla="*/ 3809003 w 4729830"/>
                <a:gd name="connsiteY1580" fmla="*/ 728296 h 1576547"/>
                <a:gd name="connsiteX1581" fmla="*/ 3848999 w 4729830"/>
                <a:gd name="connsiteY1581" fmla="*/ 730200 h 1576547"/>
                <a:gd name="connsiteX1582" fmla="*/ 3870900 w 4729830"/>
                <a:gd name="connsiteY1582" fmla="*/ 736864 h 1576547"/>
                <a:gd name="connsiteX1583" fmla="*/ 3893754 w 4729830"/>
                <a:gd name="connsiteY1583" fmla="*/ 740672 h 1576547"/>
                <a:gd name="connsiteX1584" fmla="*/ 3916608 w 4729830"/>
                <a:gd name="connsiteY1584" fmla="*/ 744481 h 1576547"/>
                <a:gd name="connsiteX1585" fmla="*/ 3887089 w 4729830"/>
                <a:gd name="connsiteY1585" fmla="*/ 746385 h 1576547"/>
                <a:gd name="connsiteX1586" fmla="*/ 3908038 w 4729830"/>
                <a:gd name="connsiteY1586" fmla="*/ 765425 h 1576547"/>
                <a:gd name="connsiteX1587" fmla="*/ 3928035 w 4729830"/>
                <a:gd name="connsiteY1587" fmla="*/ 754953 h 1576547"/>
                <a:gd name="connsiteX1588" fmla="*/ 3967078 w 4729830"/>
                <a:gd name="connsiteY1588" fmla="*/ 754953 h 1576547"/>
                <a:gd name="connsiteX1589" fmla="*/ 4008976 w 4729830"/>
                <a:gd name="connsiteY1589" fmla="*/ 748289 h 1576547"/>
                <a:gd name="connsiteX1590" fmla="*/ 3983266 w 4729830"/>
                <a:gd name="connsiteY1590" fmla="*/ 726392 h 1576547"/>
                <a:gd name="connsiteX1591" fmla="*/ 3962317 w 4729830"/>
                <a:gd name="connsiteY1591" fmla="*/ 722584 h 1576547"/>
                <a:gd name="connsiteX1592" fmla="*/ 3954698 w 4729830"/>
                <a:gd name="connsiteY1592" fmla="*/ 695927 h 1576547"/>
                <a:gd name="connsiteX1593" fmla="*/ 3964221 w 4729830"/>
                <a:gd name="connsiteY1593" fmla="*/ 665463 h 1576547"/>
                <a:gd name="connsiteX1594" fmla="*/ 3961364 w 4729830"/>
                <a:gd name="connsiteY1594" fmla="*/ 639758 h 1576547"/>
                <a:gd name="connsiteX1595" fmla="*/ 3991836 w 4729830"/>
                <a:gd name="connsiteY1595" fmla="*/ 634998 h 1576547"/>
                <a:gd name="connsiteX1596" fmla="*/ 4018499 w 4729830"/>
                <a:gd name="connsiteY1596" fmla="*/ 627382 h 1576547"/>
                <a:gd name="connsiteX1597" fmla="*/ 4057542 w 4729830"/>
                <a:gd name="connsiteY1597" fmla="*/ 645470 h 1576547"/>
                <a:gd name="connsiteX1598" fmla="*/ 4065159 w 4729830"/>
                <a:gd name="connsiteY1598" fmla="*/ 665463 h 1576547"/>
                <a:gd name="connsiteX1599" fmla="*/ 4089918 w 4729830"/>
                <a:gd name="connsiteY1599" fmla="*/ 666415 h 1576547"/>
                <a:gd name="connsiteX1600" fmla="*/ 4093727 w 4729830"/>
                <a:gd name="connsiteY1600" fmla="*/ 686407 h 1576547"/>
                <a:gd name="connsiteX1601" fmla="*/ 4120390 w 4729830"/>
                <a:gd name="connsiteY1601" fmla="*/ 654991 h 1576547"/>
                <a:gd name="connsiteX1602" fmla="*/ 4151814 w 4729830"/>
                <a:gd name="connsiteY1602" fmla="*/ 649278 h 1576547"/>
                <a:gd name="connsiteX1603" fmla="*/ 4133722 w 4729830"/>
                <a:gd name="connsiteY1603" fmla="*/ 623574 h 1576547"/>
                <a:gd name="connsiteX1604" fmla="*/ 4110868 w 4729830"/>
                <a:gd name="connsiteY1604" fmla="*/ 605485 h 1576547"/>
                <a:gd name="connsiteX1605" fmla="*/ 4136578 w 4729830"/>
                <a:gd name="connsiteY1605" fmla="*/ 598821 h 1576547"/>
                <a:gd name="connsiteX1606" fmla="*/ 4184191 w 4729830"/>
                <a:gd name="connsiteY1606" fmla="*/ 602629 h 1576547"/>
                <a:gd name="connsiteX1607" fmla="*/ 4150862 w 4729830"/>
                <a:gd name="connsiteY1607" fmla="*/ 604533 h 1576547"/>
                <a:gd name="connsiteX1608" fmla="*/ 4162290 w 4729830"/>
                <a:gd name="connsiteY1608" fmla="*/ 633094 h 1576547"/>
                <a:gd name="connsiteX1609" fmla="*/ 4188952 w 4729830"/>
                <a:gd name="connsiteY1609" fmla="*/ 654991 h 1576547"/>
                <a:gd name="connsiteX1610" fmla="*/ 4194665 w 4729830"/>
                <a:gd name="connsiteY1610" fmla="*/ 674983 h 1576547"/>
                <a:gd name="connsiteX1611" fmla="*/ 4174668 w 4729830"/>
                <a:gd name="connsiteY1611" fmla="*/ 684503 h 1576547"/>
                <a:gd name="connsiteX1612" fmla="*/ 4171812 w 4729830"/>
                <a:gd name="connsiteY1612" fmla="*/ 705448 h 1576547"/>
                <a:gd name="connsiteX1613" fmla="*/ 4168955 w 4729830"/>
                <a:gd name="connsiteY1613" fmla="*/ 726392 h 1576547"/>
                <a:gd name="connsiteX1614" fmla="*/ 4156575 w 4729830"/>
                <a:gd name="connsiteY1614" fmla="*/ 746385 h 1576547"/>
                <a:gd name="connsiteX1615" fmla="*/ 4166098 w 4729830"/>
                <a:gd name="connsiteY1615" fmla="*/ 770185 h 1576547"/>
                <a:gd name="connsiteX1616" fmla="*/ 4147053 w 4729830"/>
                <a:gd name="connsiteY1616" fmla="*/ 792082 h 1576547"/>
                <a:gd name="connsiteX1617" fmla="*/ 4124199 w 4729830"/>
                <a:gd name="connsiteY1617" fmla="*/ 809218 h 1576547"/>
                <a:gd name="connsiteX1618" fmla="*/ 4143244 w 4729830"/>
                <a:gd name="connsiteY1618" fmla="*/ 833971 h 1576547"/>
                <a:gd name="connsiteX1619" fmla="*/ 4136578 w 4729830"/>
                <a:gd name="connsiteY1619" fmla="*/ 856819 h 1576547"/>
                <a:gd name="connsiteX1620" fmla="*/ 4149910 w 4729830"/>
                <a:gd name="connsiteY1620" fmla="*/ 887284 h 1576547"/>
                <a:gd name="connsiteX1621" fmla="*/ 4179429 w 4729830"/>
                <a:gd name="connsiteY1621" fmla="*/ 919652 h 1576547"/>
                <a:gd name="connsiteX1622" fmla="*/ 4199426 w 4729830"/>
                <a:gd name="connsiteY1622" fmla="*/ 937741 h 1576547"/>
                <a:gd name="connsiteX1623" fmla="*/ 4231803 w 4729830"/>
                <a:gd name="connsiteY1623" fmla="*/ 976774 h 1576547"/>
                <a:gd name="connsiteX1624" fmla="*/ 4284177 w 4729830"/>
                <a:gd name="connsiteY1624" fmla="*/ 1030087 h 1576547"/>
                <a:gd name="connsiteX1625" fmla="*/ 4310841 w 4729830"/>
                <a:gd name="connsiteY1625" fmla="*/ 1041511 h 1576547"/>
                <a:gd name="connsiteX1626" fmla="*/ 4326076 w 4729830"/>
                <a:gd name="connsiteY1626" fmla="*/ 1062456 h 1576547"/>
                <a:gd name="connsiteX1627" fmla="*/ 4365118 w 4729830"/>
                <a:gd name="connsiteY1627" fmla="*/ 1105297 h 1576547"/>
                <a:gd name="connsiteX1628" fmla="*/ 4388925 w 4729830"/>
                <a:gd name="connsiteY1628" fmla="*/ 1112913 h 1576547"/>
                <a:gd name="connsiteX1629" fmla="*/ 4391782 w 4729830"/>
                <a:gd name="connsiteY1629" fmla="*/ 1089112 h 1576547"/>
                <a:gd name="connsiteX1630" fmla="*/ 4401304 w 4729830"/>
                <a:gd name="connsiteY1630" fmla="*/ 1065312 h 1576547"/>
                <a:gd name="connsiteX1631" fmla="*/ 4378450 w 4729830"/>
                <a:gd name="connsiteY1631" fmla="*/ 1034847 h 1576547"/>
                <a:gd name="connsiteX1632" fmla="*/ 4391782 w 4729830"/>
                <a:gd name="connsiteY1632" fmla="*/ 1012951 h 1576547"/>
                <a:gd name="connsiteX1633" fmla="*/ 4410827 w 4729830"/>
                <a:gd name="connsiteY1633" fmla="*/ 1017711 h 1576547"/>
                <a:gd name="connsiteX1634" fmla="*/ 4397495 w 4729830"/>
                <a:gd name="connsiteY1634" fmla="*/ 996766 h 1576547"/>
                <a:gd name="connsiteX1635" fmla="*/ 4377498 w 4729830"/>
                <a:gd name="connsiteY1635" fmla="*/ 981534 h 1576547"/>
                <a:gd name="connsiteX1636" fmla="*/ 4396543 w 4729830"/>
                <a:gd name="connsiteY1636" fmla="*/ 957733 h 1576547"/>
                <a:gd name="connsiteX1637" fmla="*/ 4404160 w 4729830"/>
                <a:gd name="connsiteY1637" fmla="*/ 931077 h 1576547"/>
                <a:gd name="connsiteX1638" fmla="*/ 4376546 w 4729830"/>
                <a:gd name="connsiteY1638" fmla="*/ 913940 h 1576547"/>
                <a:gd name="connsiteX1639" fmla="*/ 4361309 w 4729830"/>
                <a:gd name="connsiteY1639" fmla="*/ 883476 h 1576547"/>
                <a:gd name="connsiteX1640" fmla="*/ 4382259 w 4729830"/>
                <a:gd name="connsiteY1640" fmla="*/ 887284 h 1576547"/>
                <a:gd name="connsiteX1641" fmla="*/ 4378450 w 4729830"/>
                <a:gd name="connsiteY1641" fmla="*/ 859675 h 1576547"/>
                <a:gd name="connsiteX1642" fmla="*/ 4353692 w 4729830"/>
                <a:gd name="connsiteY1642" fmla="*/ 853963 h 1576547"/>
                <a:gd name="connsiteX1643" fmla="*/ 4328934 w 4729830"/>
                <a:gd name="connsiteY1643" fmla="*/ 830162 h 1576547"/>
                <a:gd name="connsiteX1644" fmla="*/ 4326076 w 4729830"/>
                <a:gd name="connsiteY1644" fmla="*/ 810170 h 1576547"/>
                <a:gd name="connsiteX1645" fmla="*/ 4301318 w 4729830"/>
                <a:gd name="connsiteY1645" fmla="*/ 797794 h 1576547"/>
                <a:gd name="connsiteX1646" fmla="*/ 4280368 w 4729830"/>
                <a:gd name="connsiteY1646" fmla="*/ 804458 h 1576547"/>
                <a:gd name="connsiteX1647" fmla="*/ 4264180 w 4729830"/>
                <a:gd name="connsiteY1647" fmla="*/ 771137 h 1576547"/>
                <a:gd name="connsiteX1648" fmla="*/ 4257515 w 4729830"/>
                <a:gd name="connsiteY1648" fmla="*/ 742577 h 1576547"/>
                <a:gd name="connsiteX1649" fmla="*/ 4240374 w 4729830"/>
                <a:gd name="connsiteY1649" fmla="*/ 716872 h 1576547"/>
                <a:gd name="connsiteX1650" fmla="*/ 4262276 w 4729830"/>
                <a:gd name="connsiteY1650" fmla="*/ 710208 h 1576547"/>
                <a:gd name="connsiteX1651" fmla="*/ 4283225 w 4729830"/>
                <a:gd name="connsiteY1651" fmla="*/ 725440 h 1576547"/>
                <a:gd name="connsiteX1652" fmla="*/ 4283225 w 4729830"/>
                <a:gd name="connsiteY1652" fmla="*/ 699736 h 1576547"/>
                <a:gd name="connsiteX1653" fmla="*/ 4304174 w 4729830"/>
                <a:gd name="connsiteY1653" fmla="*/ 702592 h 1576547"/>
                <a:gd name="connsiteX1654" fmla="*/ 4322267 w 4729830"/>
                <a:gd name="connsiteY1654" fmla="*/ 726392 h 1576547"/>
                <a:gd name="connsiteX1655" fmla="*/ 4332742 w 4729830"/>
                <a:gd name="connsiteY1655" fmla="*/ 696879 h 1576547"/>
                <a:gd name="connsiteX1656" fmla="*/ 4353692 w 4729830"/>
                <a:gd name="connsiteY1656" fmla="*/ 694975 h 1576547"/>
                <a:gd name="connsiteX1657" fmla="*/ 4373689 w 4729830"/>
                <a:gd name="connsiteY1657" fmla="*/ 691167 h 1576547"/>
                <a:gd name="connsiteX1658" fmla="*/ 4414636 w 4729830"/>
                <a:gd name="connsiteY1658" fmla="*/ 705448 h 1576547"/>
                <a:gd name="connsiteX1659" fmla="*/ 4444156 w 4729830"/>
                <a:gd name="connsiteY1659" fmla="*/ 719728 h 1576547"/>
                <a:gd name="connsiteX1660" fmla="*/ 4430824 w 4729830"/>
                <a:gd name="connsiteY1660" fmla="*/ 680695 h 1576547"/>
                <a:gd name="connsiteX1661" fmla="*/ 4450821 w 4729830"/>
                <a:gd name="connsiteY1661" fmla="*/ 678791 h 1576547"/>
                <a:gd name="connsiteX1662" fmla="*/ 4457487 w 4729830"/>
                <a:gd name="connsiteY1662" fmla="*/ 657847 h 1576547"/>
                <a:gd name="connsiteX1663" fmla="*/ 4464153 w 4729830"/>
                <a:gd name="connsiteY1663" fmla="*/ 633094 h 1576547"/>
                <a:gd name="connsiteX1664" fmla="*/ 4490816 w 4729830"/>
                <a:gd name="connsiteY1664" fmla="*/ 638806 h 1576547"/>
                <a:gd name="connsiteX1665" fmla="*/ 4512717 w 4729830"/>
                <a:gd name="connsiteY1665" fmla="*/ 616910 h 1576547"/>
                <a:gd name="connsiteX1666" fmla="*/ 4513669 w 4729830"/>
                <a:gd name="connsiteY1666" fmla="*/ 590253 h 1576547"/>
                <a:gd name="connsiteX1667" fmla="*/ 4563187 w 4729830"/>
                <a:gd name="connsiteY1667" fmla="*/ 606437 h 1576547"/>
                <a:gd name="connsiteX1668" fmla="*/ 4595564 w 4729830"/>
                <a:gd name="connsiteY1668" fmla="*/ 610246 h 1576547"/>
                <a:gd name="connsiteX1669" fmla="*/ 4574614 w 4729830"/>
                <a:gd name="connsiteY1669" fmla="*/ 588349 h 1576547"/>
                <a:gd name="connsiteX1670" fmla="*/ 4545094 w 4729830"/>
                <a:gd name="connsiteY1670" fmla="*/ 563597 h 1576547"/>
                <a:gd name="connsiteX1671" fmla="*/ 4514622 w 4729830"/>
                <a:gd name="connsiteY1671" fmla="*/ 559788 h 1576547"/>
                <a:gd name="connsiteX1672" fmla="*/ 4480341 w 4729830"/>
                <a:gd name="connsiteY1672" fmla="*/ 521708 h 1576547"/>
                <a:gd name="connsiteX1673" fmla="*/ 4454630 w 4729830"/>
                <a:gd name="connsiteY1673" fmla="*/ 528372 h 1576547"/>
                <a:gd name="connsiteX1674" fmla="*/ 4434633 w 4729830"/>
                <a:gd name="connsiteY1674" fmla="*/ 514091 h 1576547"/>
                <a:gd name="connsiteX1675" fmla="*/ 4409875 w 4729830"/>
                <a:gd name="connsiteY1675" fmla="*/ 516948 h 1576547"/>
                <a:gd name="connsiteX1676" fmla="*/ 4435585 w 4729830"/>
                <a:gd name="connsiteY1676" fmla="*/ 511235 h 1576547"/>
                <a:gd name="connsiteX1677" fmla="*/ 4455582 w 4729830"/>
                <a:gd name="connsiteY1677" fmla="*/ 511235 h 1576547"/>
                <a:gd name="connsiteX1678" fmla="*/ 4486055 w 4729830"/>
                <a:gd name="connsiteY1678" fmla="*/ 500763 h 1576547"/>
                <a:gd name="connsiteX1679" fmla="*/ 4477484 w 4729830"/>
                <a:gd name="connsiteY1679" fmla="*/ 476011 h 1576547"/>
                <a:gd name="connsiteX1680" fmla="*/ 4440346 w 4729830"/>
                <a:gd name="connsiteY1680" fmla="*/ 454114 h 1576547"/>
                <a:gd name="connsiteX1681" fmla="*/ 4487007 w 4729830"/>
                <a:gd name="connsiteY1681" fmla="*/ 469346 h 1576547"/>
                <a:gd name="connsiteX1682" fmla="*/ 4509861 w 4729830"/>
                <a:gd name="connsiteY1682" fmla="*/ 483627 h 1576547"/>
                <a:gd name="connsiteX1683" fmla="*/ 4531762 w 4729830"/>
                <a:gd name="connsiteY1683" fmla="*/ 476963 h 1576547"/>
                <a:gd name="connsiteX1684" fmla="*/ 4553665 w 4729830"/>
                <a:gd name="connsiteY1684" fmla="*/ 476963 h 1576547"/>
                <a:gd name="connsiteX1685" fmla="*/ 4595564 w 4729830"/>
                <a:gd name="connsiteY1685" fmla="*/ 491243 h 1576547"/>
                <a:gd name="connsiteX1686" fmla="*/ 4618417 w 4729830"/>
                <a:gd name="connsiteY1686" fmla="*/ 501715 h 1576547"/>
                <a:gd name="connsiteX1687" fmla="*/ 4638415 w 4729830"/>
                <a:gd name="connsiteY1687" fmla="*/ 509331 h 1576547"/>
                <a:gd name="connsiteX1688" fmla="*/ 4665077 w 4729830"/>
                <a:gd name="connsiteY1688" fmla="*/ 516948 h 1576547"/>
                <a:gd name="connsiteX1689" fmla="*/ 4684122 w 4729830"/>
                <a:gd name="connsiteY1689" fmla="*/ 523612 h 1576547"/>
                <a:gd name="connsiteX1690" fmla="*/ 4709834 w 4729830"/>
                <a:gd name="connsiteY1690" fmla="*/ 534084 h 1576547"/>
                <a:gd name="connsiteX1691" fmla="*/ 4709834 w 4729830"/>
                <a:gd name="connsiteY1691" fmla="*/ 506475 h 1576547"/>
                <a:gd name="connsiteX1692" fmla="*/ 4689836 w 4729830"/>
                <a:gd name="connsiteY1692" fmla="*/ 483627 h 1576547"/>
                <a:gd name="connsiteX1693" fmla="*/ 4669839 w 4729830"/>
                <a:gd name="connsiteY1693" fmla="*/ 465538 h 1576547"/>
                <a:gd name="connsiteX1694" fmla="*/ 4697454 w 4729830"/>
                <a:gd name="connsiteY1694" fmla="*/ 476963 h 1576547"/>
                <a:gd name="connsiteX1695" fmla="*/ 4727926 w 4729830"/>
                <a:gd name="connsiteY1695" fmla="*/ 466490 h 1576547"/>
                <a:gd name="connsiteX1696" fmla="*/ 4729831 w 4729830"/>
                <a:gd name="connsiteY1696" fmla="*/ 458874 h 1576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Lst>
              <a:rect l="l" t="t" r="r" b="b"/>
              <a:pathLst>
                <a:path w="4729830" h="1576547">
                  <a:moveTo>
                    <a:pt x="4149910" y="263710"/>
                  </a:moveTo>
                  <a:lnTo>
                    <a:pt x="4124199" y="257046"/>
                  </a:lnTo>
                  <a:lnTo>
                    <a:pt x="4142291" y="232293"/>
                  </a:lnTo>
                  <a:lnTo>
                    <a:pt x="4163242" y="233245"/>
                  </a:lnTo>
                  <a:lnTo>
                    <a:pt x="4185143" y="239909"/>
                  </a:lnTo>
                  <a:lnTo>
                    <a:pt x="4204188" y="260854"/>
                  </a:lnTo>
                  <a:lnTo>
                    <a:pt x="4176573" y="257046"/>
                  </a:lnTo>
                  <a:lnTo>
                    <a:pt x="4149910" y="263710"/>
                  </a:lnTo>
                  <a:lnTo>
                    <a:pt x="4149910" y="263710"/>
                  </a:lnTo>
                  <a:close/>
                  <a:moveTo>
                    <a:pt x="4150862" y="268470"/>
                  </a:moveTo>
                  <a:lnTo>
                    <a:pt x="4177525" y="260854"/>
                  </a:lnTo>
                  <a:lnTo>
                    <a:pt x="4206093" y="260854"/>
                  </a:lnTo>
                  <a:lnTo>
                    <a:pt x="4188952" y="236101"/>
                  </a:lnTo>
                  <a:lnTo>
                    <a:pt x="4165146" y="228485"/>
                  </a:lnTo>
                  <a:lnTo>
                    <a:pt x="4141339" y="228485"/>
                  </a:lnTo>
                  <a:lnTo>
                    <a:pt x="4123246" y="257998"/>
                  </a:lnTo>
                  <a:lnTo>
                    <a:pt x="4147053" y="268470"/>
                  </a:lnTo>
                  <a:lnTo>
                    <a:pt x="4150862" y="268470"/>
                  </a:lnTo>
                  <a:close/>
                  <a:moveTo>
                    <a:pt x="3941367" y="309407"/>
                  </a:moveTo>
                  <a:lnTo>
                    <a:pt x="3892802" y="291318"/>
                  </a:lnTo>
                  <a:lnTo>
                    <a:pt x="3930892" y="313215"/>
                  </a:lnTo>
                  <a:lnTo>
                    <a:pt x="3941367" y="309407"/>
                  </a:lnTo>
                  <a:close/>
                  <a:moveTo>
                    <a:pt x="3939463" y="314167"/>
                  </a:moveTo>
                  <a:lnTo>
                    <a:pt x="3910895" y="305599"/>
                  </a:lnTo>
                  <a:lnTo>
                    <a:pt x="3889945" y="296079"/>
                  </a:lnTo>
                  <a:lnTo>
                    <a:pt x="3939463" y="314167"/>
                  </a:lnTo>
                  <a:close/>
                  <a:moveTo>
                    <a:pt x="4052781" y="1312837"/>
                  </a:moveTo>
                  <a:lnTo>
                    <a:pt x="4082300" y="1348062"/>
                  </a:lnTo>
                  <a:lnTo>
                    <a:pt x="4067064" y="1320453"/>
                  </a:lnTo>
                  <a:lnTo>
                    <a:pt x="4038497" y="1329974"/>
                  </a:lnTo>
                  <a:lnTo>
                    <a:pt x="4043258" y="1353774"/>
                  </a:lnTo>
                  <a:lnTo>
                    <a:pt x="4024213" y="1326166"/>
                  </a:lnTo>
                  <a:lnTo>
                    <a:pt x="4018499" y="1295701"/>
                  </a:lnTo>
                  <a:lnTo>
                    <a:pt x="3994692" y="1272852"/>
                  </a:lnTo>
                  <a:lnTo>
                    <a:pt x="3988979" y="1249052"/>
                  </a:lnTo>
                  <a:lnTo>
                    <a:pt x="3965173" y="1230011"/>
                  </a:lnTo>
                  <a:lnTo>
                    <a:pt x="3952794" y="1206211"/>
                  </a:lnTo>
                  <a:lnTo>
                    <a:pt x="3936605" y="1173842"/>
                  </a:lnTo>
                  <a:lnTo>
                    <a:pt x="3913751" y="1141473"/>
                  </a:lnTo>
                  <a:lnTo>
                    <a:pt x="3900420" y="1116721"/>
                  </a:lnTo>
                  <a:lnTo>
                    <a:pt x="3887089" y="1095776"/>
                  </a:lnTo>
                  <a:lnTo>
                    <a:pt x="3853760" y="1070072"/>
                  </a:lnTo>
                  <a:lnTo>
                    <a:pt x="3834715" y="1045319"/>
                  </a:lnTo>
                  <a:lnTo>
                    <a:pt x="3818526" y="1020567"/>
                  </a:lnTo>
                  <a:lnTo>
                    <a:pt x="3829002" y="997718"/>
                  </a:lnTo>
                  <a:lnTo>
                    <a:pt x="3812813" y="964397"/>
                  </a:lnTo>
                  <a:lnTo>
                    <a:pt x="3825192" y="988198"/>
                  </a:lnTo>
                  <a:lnTo>
                    <a:pt x="3848047" y="1006286"/>
                  </a:lnTo>
                  <a:lnTo>
                    <a:pt x="3868044" y="1020567"/>
                  </a:lnTo>
                  <a:lnTo>
                    <a:pt x="3883280" y="1054839"/>
                  </a:lnTo>
                  <a:lnTo>
                    <a:pt x="3907086" y="1076736"/>
                  </a:lnTo>
                  <a:lnTo>
                    <a:pt x="3927083" y="1094824"/>
                  </a:lnTo>
                  <a:lnTo>
                    <a:pt x="3979457" y="1150994"/>
                  </a:lnTo>
                  <a:lnTo>
                    <a:pt x="3999454" y="1169082"/>
                  </a:lnTo>
                  <a:lnTo>
                    <a:pt x="4015643" y="1190026"/>
                  </a:lnTo>
                  <a:lnTo>
                    <a:pt x="4055637" y="1222395"/>
                  </a:lnTo>
                  <a:lnTo>
                    <a:pt x="4035640" y="1208115"/>
                  </a:lnTo>
                  <a:lnTo>
                    <a:pt x="3982314" y="1197643"/>
                  </a:lnTo>
                  <a:lnTo>
                    <a:pt x="3995646" y="1230011"/>
                  </a:lnTo>
                  <a:lnTo>
                    <a:pt x="4008024" y="1268092"/>
                  </a:lnTo>
                  <a:lnTo>
                    <a:pt x="4038497" y="1290941"/>
                  </a:lnTo>
                  <a:lnTo>
                    <a:pt x="4052781" y="1312837"/>
                  </a:lnTo>
                  <a:close/>
                  <a:moveTo>
                    <a:pt x="4056589" y="1309981"/>
                  </a:moveTo>
                  <a:lnTo>
                    <a:pt x="4040401" y="1289037"/>
                  </a:lnTo>
                  <a:lnTo>
                    <a:pt x="4009929" y="1267140"/>
                  </a:lnTo>
                  <a:lnTo>
                    <a:pt x="3997550" y="1229059"/>
                  </a:lnTo>
                  <a:lnTo>
                    <a:pt x="3981362" y="1200499"/>
                  </a:lnTo>
                  <a:lnTo>
                    <a:pt x="4030878" y="1214779"/>
                  </a:lnTo>
                  <a:lnTo>
                    <a:pt x="4052781" y="1225251"/>
                  </a:lnTo>
                  <a:lnTo>
                    <a:pt x="4015643" y="1189074"/>
                  </a:lnTo>
                  <a:lnTo>
                    <a:pt x="3999454" y="1168130"/>
                  </a:lnTo>
                  <a:lnTo>
                    <a:pt x="3979457" y="1150042"/>
                  </a:lnTo>
                  <a:lnTo>
                    <a:pt x="3927083" y="1093872"/>
                  </a:lnTo>
                  <a:lnTo>
                    <a:pt x="3907086" y="1075784"/>
                  </a:lnTo>
                  <a:lnTo>
                    <a:pt x="3884232" y="1054839"/>
                  </a:lnTo>
                  <a:lnTo>
                    <a:pt x="3868044" y="1020567"/>
                  </a:lnTo>
                  <a:lnTo>
                    <a:pt x="3848047" y="1005334"/>
                  </a:lnTo>
                  <a:lnTo>
                    <a:pt x="3825192" y="987246"/>
                  </a:lnTo>
                  <a:lnTo>
                    <a:pt x="3809003" y="966301"/>
                  </a:lnTo>
                  <a:lnTo>
                    <a:pt x="3821383" y="1000574"/>
                  </a:lnTo>
                  <a:lnTo>
                    <a:pt x="3811861" y="1023423"/>
                  </a:lnTo>
                  <a:lnTo>
                    <a:pt x="3828048" y="1050079"/>
                  </a:lnTo>
                  <a:lnTo>
                    <a:pt x="3848047" y="1074832"/>
                  </a:lnTo>
                  <a:lnTo>
                    <a:pt x="3881375" y="1099584"/>
                  </a:lnTo>
                  <a:lnTo>
                    <a:pt x="3893754" y="1120529"/>
                  </a:lnTo>
                  <a:lnTo>
                    <a:pt x="3907086" y="1145281"/>
                  </a:lnTo>
                  <a:lnTo>
                    <a:pt x="3929940" y="1177650"/>
                  </a:lnTo>
                  <a:lnTo>
                    <a:pt x="3946128" y="1209067"/>
                  </a:lnTo>
                  <a:lnTo>
                    <a:pt x="3959460" y="1233819"/>
                  </a:lnTo>
                  <a:lnTo>
                    <a:pt x="3983266" y="1251908"/>
                  </a:lnTo>
                  <a:lnTo>
                    <a:pt x="3988979" y="1275708"/>
                  </a:lnTo>
                  <a:lnTo>
                    <a:pt x="4012785" y="1298557"/>
                  </a:lnTo>
                  <a:lnTo>
                    <a:pt x="4018499" y="1329022"/>
                  </a:lnTo>
                  <a:lnTo>
                    <a:pt x="4042305" y="1354726"/>
                  </a:lnTo>
                  <a:lnTo>
                    <a:pt x="4039449" y="1330926"/>
                  </a:lnTo>
                  <a:lnTo>
                    <a:pt x="4064207" y="1323309"/>
                  </a:lnTo>
                  <a:lnTo>
                    <a:pt x="4081348" y="1347110"/>
                  </a:lnTo>
                  <a:lnTo>
                    <a:pt x="4068968" y="1305221"/>
                  </a:lnTo>
                  <a:lnTo>
                    <a:pt x="4056589" y="1309981"/>
                  </a:lnTo>
                  <a:close/>
                  <a:moveTo>
                    <a:pt x="3141476" y="115195"/>
                  </a:moveTo>
                  <a:lnTo>
                    <a:pt x="3096720" y="114243"/>
                  </a:lnTo>
                  <a:lnTo>
                    <a:pt x="3068153" y="107578"/>
                  </a:lnTo>
                  <a:lnTo>
                    <a:pt x="3038633" y="100914"/>
                  </a:lnTo>
                  <a:lnTo>
                    <a:pt x="3018636" y="91394"/>
                  </a:lnTo>
                  <a:lnTo>
                    <a:pt x="3045299" y="91394"/>
                  </a:lnTo>
                  <a:lnTo>
                    <a:pt x="3068153" y="87586"/>
                  </a:lnTo>
                  <a:lnTo>
                    <a:pt x="3123383" y="105674"/>
                  </a:lnTo>
                  <a:lnTo>
                    <a:pt x="3141476" y="115195"/>
                  </a:lnTo>
                  <a:close/>
                  <a:moveTo>
                    <a:pt x="3143380" y="111386"/>
                  </a:moveTo>
                  <a:lnTo>
                    <a:pt x="3123383" y="100914"/>
                  </a:lnTo>
                  <a:lnTo>
                    <a:pt x="3086245" y="100914"/>
                  </a:lnTo>
                  <a:lnTo>
                    <a:pt x="3066248" y="82826"/>
                  </a:lnTo>
                  <a:lnTo>
                    <a:pt x="3043394" y="86634"/>
                  </a:lnTo>
                  <a:lnTo>
                    <a:pt x="3017683" y="86634"/>
                  </a:lnTo>
                  <a:lnTo>
                    <a:pt x="3066248" y="112338"/>
                  </a:lnTo>
                  <a:lnTo>
                    <a:pt x="3095768" y="119003"/>
                  </a:lnTo>
                  <a:lnTo>
                    <a:pt x="3122431" y="119003"/>
                  </a:lnTo>
                  <a:lnTo>
                    <a:pt x="3142428" y="115195"/>
                  </a:lnTo>
                  <a:lnTo>
                    <a:pt x="3143380" y="111386"/>
                  </a:lnTo>
                  <a:close/>
                  <a:moveTo>
                    <a:pt x="2946264" y="164700"/>
                  </a:moveTo>
                  <a:lnTo>
                    <a:pt x="2983402" y="147563"/>
                  </a:lnTo>
                  <a:lnTo>
                    <a:pt x="3015779" y="147563"/>
                  </a:lnTo>
                  <a:lnTo>
                    <a:pt x="3043394" y="171364"/>
                  </a:lnTo>
                  <a:lnTo>
                    <a:pt x="2986259" y="156131"/>
                  </a:lnTo>
                  <a:lnTo>
                    <a:pt x="2946264" y="164700"/>
                  </a:lnTo>
                  <a:close/>
                  <a:moveTo>
                    <a:pt x="2947217" y="168508"/>
                  </a:moveTo>
                  <a:lnTo>
                    <a:pt x="2986259" y="160892"/>
                  </a:lnTo>
                  <a:lnTo>
                    <a:pt x="3044347" y="171364"/>
                  </a:lnTo>
                  <a:lnTo>
                    <a:pt x="3016731" y="142803"/>
                  </a:lnTo>
                  <a:lnTo>
                    <a:pt x="2982450" y="141851"/>
                  </a:lnTo>
                  <a:lnTo>
                    <a:pt x="2962453" y="145659"/>
                  </a:lnTo>
                  <a:cubicBezTo>
                    <a:pt x="2943408" y="166604"/>
                    <a:pt x="2944360" y="169460"/>
                    <a:pt x="2947217" y="168508"/>
                  </a:cubicBezTo>
                  <a:close/>
                  <a:moveTo>
                    <a:pt x="2950074" y="93298"/>
                  </a:moveTo>
                  <a:lnTo>
                    <a:pt x="2929124" y="72354"/>
                  </a:lnTo>
                  <a:lnTo>
                    <a:pt x="2959596" y="83778"/>
                  </a:lnTo>
                  <a:lnTo>
                    <a:pt x="2979593" y="97106"/>
                  </a:lnTo>
                  <a:lnTo>
                    <a:pt x="2950074" y="93298"/>
                  </a:lnTo>
                  <a:lnTo>
                    <a:pt x="2950074" y="93298"/>
                  </a:lnTo>
                  <a:close/>
                  <a:moveTo>
                    <a:pt x="2950074" y="98058"/>
                  </a:moveTo>
                  <a:lnTo>
                    <a:pt x="2979593" y="101866"/>
                  </a:lnTo>
                  <a:lnTo>
                    <a:pt x="2961501" y="79970"/>
                  </a:lnTo>
                  <a:lnTo>
                    <a:pt x="2928172" y="72354"/>
                  </a:lnTo>
                  <a:lnTo>
                    <a:pt x="2945312" y="97106"/>
                  </a:lnTo>
                  <a:lnTo>
                    <a:pt x="2950074" y="98058"/>
                  </a:lnTo>
                  <a:close/>
                  <a:moveTo>
                    <a:pt x="2918649" y="125667"/>
                  </a:moveTo>
                  <a:lnTo>
                    <a:pt x="2941503" y="146611"/>
                  </a:lnTo>
                  <a:lnTo>
                    <a:pt x="2918649" y="125667"/>
                  </a:lnTo>
                  <a:close/>
                  <a:moveTo>
                    <a:pt x="2915793" y="129475"/>
                  </a:moveTo>
                  <a:lnTo>
                    <a:pt x="2941503" y="147563"/>
                  </a:lnTo>
                  <a:lnTo>
                    <a:pt x="2928172" y="122811"/>
                  </a:lnTo>
                  <a:lnTo>
                    <a:pt x="2915793" y="129475"/>
                  </a:lnTo>
                  <a:close/>
                  <a:moveTo>
                    <a:pt x="2862466" y="118051"/>
                  </a:moveTo>
                  <a:lnTo>
                    <a:pt x="2835803" y="110434"/>
                  </a:lnTo>
                  <a:lnTo>
                    <a:pt x="2793904" y="89490"/>
                  </a:lnTo>
                  <a:lnTo>
                    <a:pt x="2774859" y="79018"/>
                  </a:lnTo>
                  <a:lnTo>
                    <a:pt x="2772955" y="59977"/>
                  </a:lnTo>
                  <a:lnTo>
                    <a:pt x="2803427" y="62833"/>
                  </a:lnTo>
                  <a:lnTo>
                    <a:pt x="2825329" y="69498"/>
                  </a:lnTo>
                  <a:lnTo>
                    <a:pt x="2855800" y="62833"/>
                  </a:lnTo>
                  <a:lnTo>
                    <a:pt x="2896748" y="87586"/>
                  </a:lnTo>
                  <a:lnTo>
                    <a:pt x="2932933" y="105674"/>
                  </a:lnTo>
                  <a:lnTo>
                    <a:pt x="2861514" y="119003"/>
                  </a:lnTo>
                  <a:lnTo>
                    <a:pt x="2862466" y="118051"/>
                  </a:lnTo>
                  <a:close/>
                  <a:moveTo>
                    <a:pt x="2862466" y="122811"/>
                  </a:moveTo>
                  <a:lnTo>
                    <a:pt x="2934838" y="104722"/>
                  </a:lnTo>
                  <a:lnTo>
                    <a:pt x="2899604" y="82826"/>
                  </a:lnTo>
                  <a:lnTo>
                    <a:pt x="2856753" y="58073"/>
                  </a:lnTo>
                  <a:lnTo>
                    <a:pt x="2825329" y="64737"/>
                  </a:lnTo>
                  <a:lnTo>
                    <a:pt x="2803427" y="58073"/>
                  </a:lnTo>
                  <a:lnTo>
                    <a:pt x="2770098" y="58073"/>
                  </a:lnTo>
                  <a:lnTo>
                    <a:pt x="2771050" y="81874"/>
                  </a:lnTo>
                  <a:lnTo>
                    <a:pt x="2792000" y="94250"/>
                  </a:lnTo>
                  <a:lnTo>
                    <a:pt x="2814854" y="104722"/>
                  </a:lnTo>
                  <a:lnTo>
                    <a:pt x="2833899" y="115195"/>
                  </a:lnTo>
                  <a:lnTo>
                    <a:pt x="2854848" y="119003"/>
                  </a:lnTo>
                  <a:lnTo>
                    <a:pt x="2862466" y="122811"/>
                  </a:lnTo>
                  <a:close/>
                  <a:moveTo>
                    <a:pt x="2752957" y="83778"/>
                  </a:moveTo>
                  <a:lnTo>
                    <a:pt x="2725343" y="68546"/>
                  </a:lnTo>
                  <a:lnTo>
                    <a:pt x="2752957" y="83778"/>
                  </a:lnTo>
                  <a:close/>
                  <a:moveTo>
                    <a:pt x="2754862" y="79018"/>
                  </a:moveTo>
                  <a:lnTo>
                    <a:pt x="2725343" y="68546"/>
                  </a:lnTo>
                  <a:lnTo>
                    <a:pt x="2752957" y="83778"/>
                  </a:lnTo>
                  <a:lnTo>
                    <a:pt x="2754862" y="79018"/>
                  </a:lnTo>
                  <a:close/>
                  <a:moveTo>
                    <a:pt x="2152087" y="125667"/>
                  </a:moveTo>
                  <a:lnTo>
                    <a:pt x="2174941" y="119955"/>
                  </a:lnTo>
                  <a:lnTo>
                    <a:pt x="2195891" y="130427"/>
                  </a:lnTo>
                  <a:lnTo>
                    <a:pt x="2176846" y="133283"/>
                  </a:lnTo>
                  <a:lnTo>
                    <a:pt x="2152087" y="125667"/>
                  </a:lnTo>
                  <a:close/>
                  <a:moveTo>
                    <a:pt x="2151135" y="129475"/>
                  </a:moveTo>
                  <a:lnTo>
                    <a:pt x="2176846" y="136139"/>
                  </a:lnTo>
                  <a:lnTo>
                    <a:pt x="2197795" y="128523"/>
                  </a:lnTo>
                  <a:lnTo>
                    <a:pt x="2174941" y="113291"/>
                  </a:lnTo>
                  <a:lnTo>
                    <a:pt x="2150183" y="123763"/>
                  </a:lnTo>
                  <a:lnTo>
                    <a:pt x="2151135" y="129475"/>
                  </a:lnTo>
                  <a:close/>
                  <a:moveTo>
                    <a:pt x="1318868" y="197068"/>
                  </a:moveTo>
                  <a:lnTo>
                    <a:pt x="1289348" y="199924"/>
                  </a:lnTo>
                  <a:lnTo>
                    <a:pt x="1318868" y="197068"/>
                  </a:lnTo>
                  <a:close/>
                  <a:moveTo>
                    <a:pt x="1316963" y="192308"/>
                  </a:moveTo>
                  <a:lnTo>
                    <a:pt x="1287444" y="198972"/>
                  </a:lnTo>
                  <a:lnTo>
                    <a:pt x="1310297" y="210397"/>
                  </a:lnTo>
                  <a:cubicBezTo>
                    <a:pt x="1320772" y="194212"/>
                    <a:pt x="1318868" y="192308"/>
                    <a:pt x="1316963" y="192308"/>
                  </a:cubicBezTo>
                  <a:lnTo>
                    <a:pt x="1316963" y="192308"/>
                  </a:lnTo>
                  <a:close/>
                  <a:moveTo>
                    <a:pt x="1094136" y="175172"/>
                  </a:moveTo>
                  <a:lnTo>
                    <a:pt x="1077948" y="154227"/>
                  </a:lnTo>
                  <a:lnTo>
                    <a:pt x="1094136" y="175172"/>
                  </a:lnTo>
                  <a:close/>
                  <a:moveTo>
                    <a:pt x="1096993" y="171364"/>
                  </a:moveTo>
                  <a:lnTo>
                    <a:pt x="1076996" y="153275"/>
                  </a:lnTo>
                  <a:lnTo>
                    <a:pt x="1093184" y="174220"/>
                  </a:lnTo>
                  <a:lnTo>
                    <a:pt x="1096993" y="171364"/>
                  </a:lnTo>
                  <a:close/>
                  <a:moveTo>
                    <a:pt x="828458" y="281798"/>
                  </a:moveTo>
                  <a:lnTo>
                    <a:pt x="858931" y="289414"/>
                  </a:lnTo>
                  <a:lnTo>
                    <a:pt x="880832" y="310359"/>
                  </a:lnTo>
                  <a:lnTo>
                    <a:pt x="859883" y="306551"/>
                  </a:lnTo>
                  <a:lnTo>
                    <a:pt x="828458" y="281798"/>
                  </a:lnTo>
                  <a:close/>
                  <a:moveTo>
                    <a:pt x="825602" y="285606"/>
                  </a:moveTo>
                  <a:lnTo>
                    <a:pt x="857978" y="310359"/>
                  </a:lnTo>
                  <a:lnTo>
                    <a:pt x="882737" y="311311"/>
                  </a:lnTo>
                  <a:lnTo>
                    <a:pt x="861787" y="285606"/>
                  </a:lnTo>
                  <a:lnTo>
                    <a:pt x="840838" y="280846"/>
                  </a:lnTo>
                  <a:lnTo>
                    <a:pt x="825602" y="285606"/>
                  </a:lnTo>
                  <a:close/>
                  <a:moveTo>
                    <a:pt x="638008" y="182788"/>
                  </a:moveTo>
                  <a:lnTo>
                    <a:pt x="671337" y="150419"/>
                  </a:lnTo>
                  <a:lnTo>
                    <a:pt x="645626" y="157083"/>
                  </a:lnTo>
                  <a:lnTo>
                    <a:pt x="661814" y="136139"/>
                  </a:lnTo>
                  <a:lnTo>
                    <a:pt x="680859" y="115195"/>
                  </a:lnTo>
                  <a:lnTo>
                    <a:pt x="705618" y="108530"/>
                  </a:lnTo>
                  <a:lnTo>
                    <a:pt x="676098" y="93298"/>
                  </a:lnTo>
                  <a:lnTo>
                    <a:pt x="705618" y="90442"/>
                  </a:lnTo>
                  <a:lnTo>
                    <a:pt x="738947" y="76162"/>
                  </a:lnTo>
                  <a:lnTo>
                    <a:pt x="768467" y="61881"/>
                  </a:lnTo>
                  <a:lnTo>
                    <a:pt x="790368" y="58073"/>
                  </a:lnTo>
                  <a:lnTo>
                    <a:pt x="852265" y="61881"/>
                  </a:lnTo>
                  <a:lnTo>
                    <a:pt x="876071" y="51409"/>
                  </a:lnTo>
                  <a:lnTo>
                    <a:pt x="912256" y="37129"/>
                  </a:lnTo>
                  <a:lnTo>
                    <a:pt x="934158" y="33321"/>
                  </a:lnTo>
                  <a:lnTo>
                    <a:pt x="969391" y="39985"/>
                  </a:lnTo>
                  <a:lnTo>
                    <a:pt x="957964" y="61881"/>
                  </a:lnTo>
                  <a:lnTo>
                    <a:pt x="937015" y="67594"/>
                  </a:lnTo>
                  <a:lnTo>
                    <a:pt x="911304" y="74258"/>
                  </a:lnTo>
                  <a:lnTo>
                    <a:pt x="882737" y="78066"/>
                  </a:lnTo>
                  <a:lnTo>
                    <a:pt x="853217" y="85682"/>
                  </a:lnTo>
                  <a:lnTo>
                    <a:pt x="820840" y="89490"/>
                  </a:lnTo>
                  <a:lnTo>
                    <a:pt x="793225" y="111386"/>
                  </a:lnTo>
                  <a:lnTo>
                    <a:pt x="768467" y="107578"/>
                  </a:lnTo>
                  <a:lnTo>
                    <a:pt x="758944" y="134235"/>
                  </a:lnTo>
                  <a:lnTo>
                    <a:pt x="739899" y="154227"/>
                  </a:lnTo>
                  <a:lnTo>
                    <a:pt x="719902" y="155179"/>
                  </a:lnTo>
                  <a:lnTo>
                    <a:pt x="717045" y="176124"/>
                  </a:lnTo>
                  <a:lnTo>
                    <a:pt x="704666" y="203733"/>
                  </a:lnTo>
                  <a:lnTo>
                    <a:pt x="717997" y="227533"/>
                  </a:lnTo>
                  <a:lnTo>
                    <a:pt x="741803" y="252286"/>
                  </a:lnTo>
                  <a:lnTo>
                    <a:pt x="788464" y="267518"/>
                  </a:lnTo>
                  <a:lnTo>
                    <a:pt x="726567" y="266566"/>
                  </a:lnTo>
                  <a:lnTo>
                    <a:pt x="704666" y="262758"/>
                  </a:lnTo>
                  <a:lnTo>
                    <a:pt x="677050" y="236101"/>
                  </a:lnTo>
                  <a:lnTo>
                    <a:pt x="652292" y="227533"/>
                  </a:lnTo>
                  <a:lnTo>
                    <a:pt x="628486" y="227533"/>
                  </a:lnTo>
                  <a:lnTo>
                    <a:pt x="620868" y="203733"/>
                  </a:lnTo>
                  <a:cubicBezTo>
                    <a:pt x="641817" y="187548"/>
                    <a:pt x="640865" y="184692"/>
                    <a:pt x="638960" y="184692"/>
                  </a:cubicBezTo>
                  <a:lnTo>
                    <a:pt x="616107" y="180884"/>
                  </a:lnTo>
                  <a:lnTo>
                    <a:pt x="638008" y="182788"/>
                  </a:lnTo>
                  <a:close/>
                  <a:moveTo>
                    <a:pt x="637056" y="178028"/>
                  </a:moveTo>
                  <a:lnTo>
                    <a:pt x="614202" y="181836"/>
                  </a:lnTo>
                  <a:lnTo>
                    <a:pt x="637056" y="190404"/>
                  </a:lnTo>
                  <a:lnTo>
                    <a:pt x="616107" y="203733"/>
                  </a:lnTo>
                  <a:lnTo>
                    <a:pt x="625629" y="231341"/>
                  </a:lnTo>
                  <a:lnTo>
                    <a:pt x="650387" y="233245"/>
                  </a:lnTo>
                  <a:lnTo>
                    <a:pt x="672289" y="239909"/>
                  </a:lnTo>
                  <a:lnTo>
                    <a:pt x="680859" y="259902"/>
                  </a:lnTo>
                  <a:lnTo>
                    <a:pt x="701809" y="268470"/>
                  </a:lnTo>
                  <a:lnTo>
                    <a:pt x="725615" y="272278"/>
                  </a:lnTo>
                  <a:lnTo>
                    <a:pt x="788464" y="268470"/>
                  </a:lnTo>
                  <a:lnTo>
                    <a:pt x="743708" y="249430"/>
                  </a:lnTo>
                  <a:lnTo>
                    <a:pt x="721806" y="225629"/>
                  </a:lnTo>
                  <a:lnTo>
                    <a:pt x="708474" y="204685"/>
                  </a:lnTo>
                  <a:lnTo>
                    <a:pt x="721806" y="178028"/>
                  </a:lnTo>
                  <a:lnTo>
                    <a:pt x="725615" y="156131"/>
                  </a:lnTo>
                  <a:lnTo>
                    <a:pt x="764657" y="136139"/>
                  </a:lnTo>
                  <a:lnTo>
                    <a:pt x="771323" y="110434"/>
                  </a:lnTo>
                  <a:lnTo>
                    <a:pt x="795130" y="115195"/>
                  </a:lnTo>
                  <a:lnTo>
                    <a:pt x="822745" y="93298"/>
                  </a:lnTo>
                  <a:lnTo>
                    <a:pt x="854169" y="90442"/>
                  </a:lnTo>
                  <a:lnTo>
                    <a:pt x="883689" y="82826"/>
                  </a:lnTo>
                  <a:lnTo>
                    <a:pt x="913208" y="79018"/>
                  </a:lnTo>
                  <a:lnTo>
                    <a:pt x="939872" y="71402"/>
                  </a:lnTo>
                  <a:lnTo>
                    <a:pt x="962726" y="63785"/>
                  </a:lnTo>
                  <a:lnTo>
                    <a:pt x="974153" y="37129"/>
                  </a:lnTo>
                  <a:lnTo>
                    <a:pt x="936063" y="26657"/>
                  </a:lnTo>
                  <a:lnTo>
                    <a:pt x="912256" y="33321"/>
                  </a:lnTo>
                  <a:lnTo>
                    <a:pt x="876071" y="47601"/>
                  </a:lnTo>
                  <a:lnTo>
                    <a:pt x="852265" y="58073"/>
                  </a:lnTo>
                  <a:lnTo>
                    <a:pt x="810365" y="58073"/>
                  </a:lnTo>
                  <a:lnTo>
                    <a:pt x="767514" y="58073"/>
                  </a:lnTo>
                  <a:lnTo>
                    <a:pt x="737042" y="72354"/>
                  </a:lnTo>
                  <a:lnTo>
                    <a:pt x="704666" y="86634"/>
                  </a:lnTo>
                  <a:lnTo>
                    <a:pt x="676098" y="93298"/>
                  </a:lnTo>
                  <a:lnTo>
                    <a:pt x="705618" y="108530"/>
                  </a:lnTo>
                  <a:lnTo>
                    <a:pt x="679907" y="111386"/>
                  </a:lnTo>
                  <a:lnTo>
                    <a:pt x="658958" y="133283"/>
                  </a:lnTo>
                  <a:lnTo>
                    <a:pt x="645626" y="158035"/>
                  </a:lnTo>
                  <a:lnTo>
                    <a:pt x="671337" y="150419"/>
                  </a:lnTo>
                  <a:lnTo>
                    <a:pt x="642769" y="163748"/>
                  </a:lnTo>
                  <a:lnTo>
                    <a:pt x="637056" y="178028"/>
                  </a:lnTo>
                  <a:close/>
                  <a:moveTo>
                    <a:pt x="4726974" y="462682"/>
                  </a:moveTo>
                  <a:lnTo>
                    <a:pt x="4697454" y="472202"/>
                  </a:lnTo>
                  <a:lnTo>
                    <a:pt x="4669839" y="464586"/>
                  </a:lnTo>
                  <a:lnTo>
                    <a:pt x="4686980" y="486483"/>
                  </a:lnTo>
                  <a:lnTo>
                    <a:pt x="4706025" y="507427"/>
                  </a:lnTo>
                  <a:lnTo>
                    <a:pt x="4708881" y="531228"/>
                  </a:lnTo>
                  <a:lnTo>
                    <a:pt x="4686028" y="517900"/>
                  </a:lnTo>
                  <a:lnTo>
                    <a:pt x="4666029" y="510283"/>
                  </a:lnTo>
                  <a:lnTo>
                    <a:pt x="4639367" y="502667"/>
                  </a:lnTo>
                  <a:lnTo>
                    <a:pt x="4620322" y="496003"/>
                  </a:lnTo>
                  <a:lnTo>
                    <a:pt x="4597468" y="485531"/>
                  </a:lnTo>
                  <a:lnTo>
                    <a:pt x="4554617" y="471250"/>
                  </a:lnTo>
                  <a:lnTo>
                    <a:pt x="4530810" y="471250"/>
                  </a:lnTo>
                  <a:lnTo>
                    <a:pt x="4509861" y="478867"/>
                  </a:lnTo>
                  <a:lnTo>
                    <a:pt x="4488911" y="464586"/>
                  </a:lnTo>
                  <a:lnTo>
                    <a:pt x="4459391" y="446498"/>
                  </a:lnTo>
                  <a:lnTo>
                    <a:pt x="4437489" y="453162"/>
                  </a:lnTo>
                  <a:lnTo>
                    <a:pt x="4472723" y="478867"/>
                  </a:lnTo>
                  <a:lnTo>
                    <a:pt x="4481294" y="498859"/>
                  </a:lnTo>
                  <a:lnTo>
                    <a:pt x="4452726" y="506475"/>
                  </a:lnTo>
                  <a:lnTo>
                    <a:pt x="4414636" y="502667"/>
                  </a:lnTo>
                  <a:lnTo>
                    <a:pt x="4387021" y="510283"/>
                  </a:lnTo>
                  <a:lnTo>
                    <a:pt x="4406066" y="521708"/>
                  </a:lnTo>
                  <a:lnTo>
                    <a:pt x="4429872" y="517900"/>
                  </a:lnTo>
                  <a:lnTo>
                    <a:pt x="4450821" y="532180"/>
                  </a:lnTo>
                  <a:lnTo>
                    <a:pt x="4475579" y="525516"/>
                  </a:lnTo>
                  <a:lnTo>
                    <a:pt x="4508908" y="563597"/>
                  </a:lnTo>
                  <a:lnTo>
                    <a:pt x="4539381" y="568357"/>
                  </a:lnTo>
                  <a:lnTo>
                    <a:pt x="4567948" y="592157"/>
                  </a:lnTo>
                  <a:lnTo>
                    <a:pt x="4590803" y="610246"/>
                  </a:lnTo>
                  <a:lnTo>
                    <a:pt x="4560330" y="602629"/>
                  </a:lnTo>
                  <a:lnTo>
                    <a:pt x="4527953" y="598821"/>
                  </a:lnTo>
                  <a:lnTo>
                    <a:pt x="4506052" y="590253"/>
                  </a:lnTo>
                  <a:lnTo>
                    <a:pt x="4506052" y="615006"/>
                  </a:lnTo>
                  <a:lnTo>
                    <a:pt x="4487007" y="634998"/>
                  </a:lnTo>
                  <a:lnTo>
                    <a:pt x="4460343" y="631190"/>
                  </a:lnTo>
                  <a:lnTo>
                    <a:pt x="4450821" y="657847"/>
                  </a:lnTo>
                  <a:lnTo>
                    <a:pt x="4444156" y="678791"/>
                  </a:lnTo>
                  <a:lnTo>
                    <a:pt x="4425111" y="684503"/>
                  </a:lnTo>
                  <a:lnTo>
                    <a:pt x="4441298" y="719728"/>
                  </a:lnTo>
                  <a:lnTo>
                    <a:pt x="4414636" y="702592"/>
                  </a:lnTo>
                  <a:lnTo>
                    <a:pt x="4371785" y="688311"/>
                  </a:lnTo>
                  <a:lnTo>
                    <a:pt x="4350835" y="692119"/>
                  </a:lnTo>
                  <a:lnTo>
                    <a:pt x="4327980" y="695927"/>
                  </a:lnTo>
                  <a:lnTo>
                    <a:pt x="4319411" y="726392"/>
                  </a:lnTo>
                  <a:lnTo>
                    <a:pt x="4304174" y="700688"/>
                  </a:lnTo>
                  <a:lnTo>
                    <a:pt x="4279416" y="699736"/>
                  </a:lnTo>
                  <a:lnTo>
                    <a:pt x="4277512" y="727344"/>
                  </a:lnTo>
                  <a:lnTo>
                    <a:pt x="4262276" y="708304"/>
                  </a:lnTo>
                  <a:lnTo>
                    <a:pt x="4236565" y="718776"/>
                  </a:lnTo>
                  <a:lnTo>
                    <a:pt x="4251800" y="747337"/>
                  </a:lnTo>
                  <a:lnTo>
                    <a:pt x="4258467" y="774945"/>
                  </a:lnTo>
                  <a:lnTo>
                    <a:pt x="4258467" y="795890"/>
                  </a:lnTo>
                  <a:lnTo>
                    <a:pt x="4279416" y="812074"/>
                  </a:lnTo>
                  <a:lnTo>
                    <a:pt x="4301318" y="805410"/>
                  </a:lnTo>
                  <a:lnTo>
                    <a:pt x="4322267" y="815882"/>
                  </a:lnTo>
                  <a:lnTo>
                    <a:pt x="4324172" y="834923"/>
                  </a:lnTo>
                  <a:lnTo>
                    <a:pt x="4350835" y="861579"/>
                  </a:lnTo>
                  <a:lnTo>
                    <a:pt x="4374641" y="865387"/>
                  </a:lnTo>
                  <a:lnTo>
                    <a:pt x="4379402" y="888236"/>
                  </a:lnTo>
                  <a:lnTo>
                    <a:pt x="4358453" y="885380"/>
                  </a:lnTo>
                  <a:lnTo>
                    <a:pt x="4372737" y="920604"/>
                  </a:lnTo>
                  <a:lnTo>
                    <a:pt x="4399399" y="935837"/>
                  </a:lnTo>
                  <a:lnTo>
                    <a:pt x="4391782" y="957733"/>
                  </a:lnTo>
                  <a:lnTo>
                    <a:pt x="4371785" y="965349"/>
                  </a:lnTo>
                  <a:lnTo>
                    <a:pt x="4371785" y="986294"/>
                  </a:lnTo>
                  <a:lnTo>
                    <a:pt x="4392734" y="1002478"/>
                  </a:lnTo>
                  <a:lnTo>
                    <a:pt x="4405114" y="1023423"/>
                  </a:lnTo>
                  <a:lnTo>
                    <a:pt x="4385115" y="1013903"/>
                  </a:lnTo>
                  <a:lnTo>
                    <a:pt x="4371785" y="1038655"/>
                  </a:lnTo>
                  <a:lnTo>
                    <a:pt x="4394638" y="1069120"/>
                  </a:lnTo>
                  <a:lnTo>
                    <a:pt x="4384163" y="1091968"/>
                  </a:lnTo>
                  <a:lnTo>
                    <a:pt x="4384163" y="1113865"/>
                  </a:lnTo>
                  <a:lnTo>
                    <a:pt x="4364166" y="1104345"/>
                  </a:lnTo>
                  <a:lnTo>
                    <a:pt x="4326076" y="1062456"/>
                  </a:lnTo>
                  <a:lnTo>
                    <a:pt x="4309889" y="1041511"/>
                  </a:lnTo>
                  <a:lnTo>
                    <a:pt x="4282273" y="1030087"/>
                  </a:lnTo>
                  <a:lnTo>
                    <a:pt x="4230851" y="977726"/>
                  </a:lnTo>
                  <a:lnTo>
                    <a:pt x="4198474" y="938693"/>
                  </a:lnTo>
                  <a:lnTo>
                    <a:pt x="4178477" y="920604"/>
                  </a:lnTo>
                  <a:lnTo>
                    <a:pt x="4148958" y="889188"/>
                  </a:lnTo>
                  <a:lnTo>
                    <a:pt x="4136578" y="861579"/>
                  </a:lnTo>
                  <a:lnTo>
                    <a:pt x="4143244" y="838731"/>
                  </a:lnTo>
                  <a:lnTo>
                    <a:pt x="4123246" y="814930"/>
                  </a:lnTo>
                  <a:lnTo>
                    <a:pt x="4146101" y="800650"/>
                  </a:lnTo>
                  <a:lnTo>
                    <a:pt x="4166098" y="774945"/>
                  </a:lnTo>
                  <a:lnTo>
                    <a:pt x="4156575" y="751145"/>
                  </a:lnTo>
                  <a:lnTo>
                    <a:pt x="4172764" y="710208"/>
                  </a:lnTo>
                  <a:lnTo>
                    <a:pt x="4175620" y="689263"/>
                  </a:lnTo>
                  <a:lnTo>
                    <a:pt x="4195618" y="677839"/>
                  </a:lnTo>
                  <a:lnTo>
                    <a:pt x="4188952" y="656895"/>
                  </a:lnTo>
                  <a:lnTo>
                    <a:pt x="4162290" y="634998"/>
                  </a:lnTo>
                  <a:lnTo>
                    <a:pt x="4149910" y="611198"/>
                  </a:lnTo>
                  <a:lnTo>
                    <a:pt x="4181335" y="607390"/>
                  </a:lnTo>
                  <a:lnTo>
                    <a:pt x="4131817" y="598821"/>
                  </a:lnTo>
                  <a:lnTo>
                    <a:pt x="4104201" y="609294"/>
                  </a:lnTo>
                  <a:lnTo>
                    <a:pt x="4126104" y="631190"/>
                  </a:lnTo>
                  <a:lnTo>
                    <a:pt x="4145149" y="652134"/>
                  </a:lnTo>
                  <a:lnTo>
                    <a:pt x="4113724" y="654991"/>
                  </a:lnTo>
                  <a:lnTo>
                    <a:pt x="4088965" y="688311"/>
                  </a:lnTo>
                  <a:lnTo>
                    <a:pt x="4087061" y="667367"/>
                  </a:lnTo>
                  <a:lnTo>
                    <a:pt x="4062303" y="665463"/>
                  </a:lnTo>
                  <a:lnTo>
                    <a:pt x="4054685" y="645470"/>
                  </a:lnTo>
                  <a:lnTo>
                    <a:pt x="4032782" y="643566"/>
                  </a:lnTo>
                  <a:lnTo>
                    <a:pt x="4012785" y="626430"/>
                  </a:lnTo>
                  <a:lnTo>
                    <a:pt x="3986123" y="633094"/>
                  </a:lnTo>
                  <a:lnTo>
                    <a:pt x="3953746" y="639758"/>
                  </a:lnTo>
                  <a:lnTo>
                    <a:pt x="3955650" y="667367"/>
                  </a:lnTo>
                  <a:lnTo>
                    <a:pt x="3946128" y="697832"/>
                  </a:lnTo>
                  <a:lnTo>
                    <a:pt x="3955650" y="727344"/>
                  </a:lnTo>
                  <a:lnTo>
                    <a:pt x="3976601" y="732104"/>
                  </a:lnTo>
                  <a:lnTo>
                    <a:pt x="4002311" y="749241"/>
                  </a:lnTo>
                  <a:lnTo>
                    <a:pt x="3980409" y="752097"/>
                  </a:lnTo>
                  <a:lnTo>
                    <a:pt x="3941367" y="758761"/>
                  </a:lnTo>
                  <a:lnTo>
                    <a:pt x="3921370" y="752097"/>
                  </a:lnTo>
                  <a:lnTo>
                    <a:pt x="3901373" y="762569"/>
                  </a:lnTo>
                  <a:cubicBezTo>
                    <a:pt x="3915656" y="745433"/>
                    <a:pt x="3915656" y="741624"/>
                    <a:pt x="3912799" y="740672"/>
                  </a:cubicBezTo>
                  <a:lnTo>
                    <a:pt x="3889945" y="736864"/>
                  </a:lnTo>
                  <a:lnTo>
                    <a:pt x="3867092" y="733056"/>
                  </a:lnTo>
                  <a:lnTo>
                    <a:pt x="3844237" y="726392"/>
                  </a:lnTo>
                  <a:lnTo>
                    <a:pt x="3801386" y="726392"/>
                  </a:lnTo>
                  <a:lnTo>
                    <a:pt x="3795673" y="749241"/>
                  </a:lnTo>
                  <a:lnTo>
                    <a:pt x="3765200" y="743529"/>
                  </a:lnTo>
                  <a:lnTo>
                    <a:pt x="3729015" y="743529"/>
                  </a:lnTo>
                  <a:lnTo>
                    <a:pt x="3644265" y="735912"/>
                  </a:lnTo>
                  <a:lnTo>
                    <a:pt x="3623315" y="733056"/>
                  </a:lnTo>
                  <a:lnTo>
                    <a:pt x="3600461" y="754001"/>
                  </a:lnTo>
                  <a:lnTo>
                    <a:pt x="3583320" y="786369"/>
                  </a:lnTo>
                  <a:lnTo>
                    <a:pt x="3596652" y="810170"/>
                  </a:lnTo>
                  <a:lnTo>
                    <a:pt x="3573798" y="850155"/>
                  </a:lnTo>
                  <a:lnTo>
                    <a:pt x="3573798" y="873003"/>
                  </a:lnTo>
                  <a:lnTo>
                    <a:pt x="3567133" y="893948"/>
                  </a:lnTo>
                  <a:lnTo>
                    <a:pt x="3545230" y="917748"/>
                  </a:lnTo>
                  <a:lnTo>
                    <a:pt x="3534756" y="943453"/>
                  </a:lnTo>
                  <a:lnTo>
                    <a:pt x="3558562" y="956781"/>
                  </a:lnTo>
                  <a:lnTo>
                    <a:pt x="3608079" y="967253"/>
                  </a:lnTo>
                  <a:lnTo>
                    <a:pt x="3612840" y="987246"/>
                  </a:lnTo>
                  <a:lnTo>
                    <a:pt x="3643313" y="999622"/>
                  </a:lnTo>
                  <a:lnTo>
                    <a:pt x="3671880" y="981534"/>
                  </a:lnTo>
                  <a:cubicBezTo>
                    <a:pt x="3690925" y="993910"/>
                    <a:pt x="3693781" y="991054"/>
                    <a:pt x="3691877" y="989150"/>
                  </a:cubicBezTo>
                  <a:lnTo>
                    <a:pt x="3671880" y="964397"/>
                  </a:lnTo>
                  <a:lnTo>
                    <a:pt x="3699495" y="968205"/>
                  </a:lnTo>
                  <a:lnTo>
                    <a:pt x="3737585" y="989150"/>
                  </a:lnTo>
                  <a:lnTo>
                    <a:pt x="3786150" y="1028183"/>
                  </a:lnTo>
                  <a:lnTo>
                    <a:pt x="3809003" y="1049127"/>
                  </a:lnTo>
                  <a:lnTo>
                    <a:pt x="3828048" y="1070072"/>
                  </a:lnTo>
                  <a:lnTo>
                    <a:pt x="3833763" y="1093872"/>
                  </a:lnTo>
                  <a:lnTo>
                    <a:pt x="3836619" y="1114817"/>
                  </a:lnTo>
                  <a:lnTo>
                    <a:pt x="3843285" y="1136713"/>
                  </a:lnTo>
                  <a:lnTo>
                    <a:pt x="3863282" y="1162418"/>
                  </a:lnTo>
                  <a:lnTo>
                    <a:pt x="3879470" y="1183362"/>
                  </a:lnTo>
                  <a:lnTo>
                    <a:pt x="3885184" y="1203355"/>
                  </a:lnTo>
                  <a:lnTo>
                    <a:pt x="3894706" y="1228107"/>
                  </a:lnTo>
                  <a:lnTo>
                    <a:pt x="3885184" y="1254764"/>
                  </a:lnTo>
                  <a:lnTo>
                    <a:pt x="3888041" y="1277612"/>
                  </a:lnTo>
                  <a:lnTo>
                    <a:pt x="3885184" y="1301413"/>
                  </a:lnTo>
                  <a:lnTo>
                    <a:pt x="3888041" y="1329974"/>
                  </a:lnTo>
                  <a:lnTo>
                    <a:pt x="3885184" y="1357582"/>
                  </a:lnTo>
                  <a:lnTo>
                    <a:pt x="3872805" y="1381383"/>
                  </a:lnTo>
                  <a:lnTo>
                    <a:pt x="3859473" y="1420416"/>
                  </a:lnTo>
                  <a:lnTo>
                    <a:pt x="3855664" y="1452784"/>
                  </a:lnTo>
                  <a:lnTo>
                    <a:pt x="3843285" y="1480393"/>
                  </a:lnTo>
                  <a:lnTo>
                    <a:pt x="3806147" y="1489913"/>
                  </a:lnTo>
                  <a:lnTo>
                    <a:pt x="3786150" y="1493721"/>
                  </a:lnTo>
                  <a:lnTo>
                    <a:pt x="3771867" y="1469921"/>
                  </a:lnTo>
                  <a:lnTo>
                    <a:pt x="3746155" y="1472777"/>
                  </a:lnTo>
                  <a:lnTo>
                    <a:pt x="3744251" y="1510858"/>
                  </a:lnTo>
                  <a:lnTo>
                    <a:pt x="3714732" y="1501337"/>
                  </a:lnTo>
                  <a:lnTo>
                    <a:pt x="3734729" y="1495625"/>
                  </a:lnTo>
                  <a:lnTo>
                    <a:pt x="3732823" y="1471825"/>
                  </a:lnTo>
                  <a:lnTo>
                    <a:pt x="3723301" y="1449928"/>
                  </a:lnTo>
                  <a:lnTo>
                    <a:pt x="3707113" y="1421368"/>
                  </a:lnTo>
                  <a:lnTo>
                    <a:pt x="3687116" y="1403279"/>
                  </a:lnTo>
                  <a:lnTo>
                    <a:pt x="3717588" y="1389951"/>
                  </a:lnTo>
                  <a:lnTo>
                    <a:pt x="3745203" y="1379479"/>
                  </a:lnTo>
                  <a:lnTo>
                    <a:pt x="3749964" y="1349014"/>
                  </a:lnTo>
                  <a:lnTo>
                    <a:pt x="3743299" y="1327117"/>
                  </a:lnTo>
                  <a:lnTo>
                    <a:pt x="3736633" y="1306173"/>
                  </a:lnTo>
                  <a:lnTo>
                    <a:pt x="3739490" y="1282372"/>
                  </a:lnTo>
                  <a:lnTo>
                    <a:pt x="3726158" y="1255716"/>
                  </a:lnTo>
                  <a:lnTo>
                    <a:pt x="3716636" y="1234771"/>
                  </a:lnTo>
                  <a:lnTo>
                    <a:pt x="3687116" y="1248100"/>
                  </a:lnTo>
                  <a:lnTo>
                    <a:pt x="3657596" y="1266188"/>
                  </a:lnTo>
                  <a:lnTo>
                    <a:pt x="3631885" y="1269044"/>
                  </a:lnTo>
                  <a:lnTo>
                    <a:pt x="3590939" y="1248100"/>
                  </a:lnTo>
                  <a:lnTo>
                    <a:pt x="3585224" y="1228107"/>
                  </a:lnTo>
                  <a:lnTo>
                    <a:pt x="3565227" y="1209067"/>
                  </a:lnTo>
                  <a:lnTo>
                    <a:pt x="3531899" y="1197643"/>
                  </a:lnTo>
                  <a:lnTo>
                    <a:pt x="3509044" y="1183362"/>
                  </a:lnTo>
                  <a:lnTo>
                    <a:pt x="3485238" y="1179554"/>
                  </a:lnTo>
                  <a:lnTo>
                    <a:pt x="3449053" y="1172890"/>
                  </a:lnTo>
                  <a:lnTo>
                    <a:pt x="3420486" y="1148138"/>
                  </a:lnTo>
                  <a:lnTo>
                    <a:pt x="3404297" y="1123385"/>
                  </a:lnTo>
                  <a:lnTo>
                    <a:pt x="3364303" y="1091016"/>
                  </a:lnTo>
                  <a:lnTo>
                    <a:pt x="3337639" y="1076736"/>
                  </a:lnTo>
                  <a:lnTo>
                    <a:pt x="3322403" y="1055791"/>
                  </a:lnTo>
                  <a:lnTo>
                    <a:pt x="3299549" y="1031039"/>
                  </a:lnTo>
                  <a:lnTo>
                    <a:pt x="3279552" y="1016759"/>
                  </a:lnTo>
                  <a:lnTo>
                    <a:pt x="3238605" y="1016759"/>
                  </a:lnTo>
                  <a:lnTo>
                    <a:pt x="3200515" y="992006"/>
                  </a:lnTo>
                  <a:lnTo>
                    <a:pt x="3169091" y="998670"/>
                  </a:lnTo>
                  <a:lnTo>
                    <a:pt x="3143380" y="1002478"/>
                  </a:lnTo>
                  <a:lnTo>
                    <a:pt x="3123383" y="1006286"/>
                  </a:lnTo>
                  <a:lnTo>
                    <a:pt x="3098624" y="1039607"/>
                  </a:lnTo>
                  <a:lnTo>
                    <a:pt x="3119574" y="1050079"/>
                  </a:lnTo>
                  <a:lnTo>
                    <a:pt x="3131001" y="1078640"/>
                  </a:lnTo>
                  <a:lnTo>
                    <a:pt x="3131001" y="1121481"/>
                  </a:lnTo>
                  <a:lnTo>
                    <a:pt x="3140524" y="1161466"/>
                  </a:lnTo>
                  <a:lnTo>
                    <a:pt x="3102434" y="1176698"/>
                  </a:lnTo>
                  <a:lnTo>
                    <a:pt x="3054821" y="1162418"/>
                  </a:lnTo>
                  <a:lnTo>
                    <a:pt x="3031015" y="1166226"/>
                  </a:lnTo>
                  <a:lnTo>
                    <a:pt x="3003399" y="1151946"/>
                  </a:lnTo>
                  <a:lnTo>
                    <a:pt x="2966262" y="1148138"/>
                  </a:lnTo>
                  <a:lnTo>
                    <a:pt x="2941503" y="1180506"/>
                  </a:lnTo>
                  <a:lnTo>
                    <a:pt x="2916745" y="1186218"/>
                  </a:lnTo>
                  <a:lnTo>
                    <a:pt x="2877703" y="1196691"/>
                  </a:lnTo>
                  <a:lnTo>
                    <a:pt x="2832947" y="1189074"/>
                  </a:lnTo>
                  <a:lnTo>
                    <a:pt x="2787239" y="1174794"/>
                  </a:lnTo>
                  <a:lnTo>
                    <a:pt x="2723438" y="1143377"/>
                  </a:lnTo>
                  <a:lnTo>
                    <a:pt x="2690109" y="1135761"/>
                  </a:lnTo>
                  <a:lnTo>
                    <a:pt x="2663446" y="1135761"/>
                  </a:lnTo>
                  <a:lnTo>
                    <a:pt x="2626308" y="1150042"/>
                  </a:lnTo>
                  <a:lnTo>
                    <a:pt x="2588218" y="1142425"/>
                  </a:lnTo>
                  <a:lnTo>
                    <a:pt x="2566317" y="1131953"/>
                  </a:lnTo>
                  <a:lnTo>
                    <a:pt x="2557746" y="1111961"/>
                  </a:lnTo>
                  <a:lnTo>
                    <a:pt x="2537749" y="1090064"/>
                  </a:lnTo>
                  <a:lnTo>
                    <a:pt x="2515847" y="1092920"/>
                  </a:lnTo>
                  <a:lnTo>
                    <a:pt x="2494898" y="1078640"/>
                  </a:lnTo>
                  <a:lnTo>
                    <a:pt x="2473948" y="1078640"/>
                  </a:lnTo>
                  <a:lnTo>
                    <a:pt x="2422526" y="1068168"/>
                  </a:lnTo>
                  <a:lnTo>
                    <a:pt x="2400625" y="1086256"/>
                  </a:lnTo>
                  <a:lnTo>
                    <a:pt x="2410147" y="1113865"/>
                  </a:lnTo>
                  <a:lnTo>
                    <a:pt x="2430145" y="1139569"/>
                  </a:lnTo>
                  <a:lnTo>
                    <a:pt x="2423479" y="1162418"/>
                  </a:lnTo>
                  <a:lnTo>
                    <a:pt x="2380628" y="1156706"/>
                  </a:lnTo>
                  <a:lnTo>
                    <a:pt x="2357773" y="1156706"/>
                  </a:lnTo>
                  <a:lnTo>
                    <a:pt x="2337776" y="1160514"/>
                  </a:lnTo>
                  <a:lnTo>
                    <a:pt x="2304447" y="1132905"/>
                  </a:lnTo>
                  <a:lnTo>
                    <a:pt x="2279689" y="1131953"/>
                  </a:lnTo>
                  <a:lnTo>
                    <a:pt x="2253978" y="1125289"/>
                  </a:lnTo>
                  <a:lnTo>
                    <a:pt x="2223506" y="1125289"/>
                  </a:lnTo>
                  <a:lnTo>
                    <a:pt x="2202557" y="1135761"/>
                  </a:lnTo>
                  <a:lnTo>
                    <a:pt x="2173989" y="1146233"/>
                  </a:lnTo>
                  <a:lnTo>
                    <a:pt x="2146373" y="1182410"/>
                  </a:lnTo>
                  <a:lnTo>
                    <a:pt x="2108283" y="1199547"/>
                  </a:lnTo>
                  <a:lnTo>
                    <a:pt x="2093048" y="1199547"/>
                  </a:lnTo>
                  <a:lnTo>
                    <a:pt x="2062575" y="1161466"/>
                  </a:lnTo>
                  <a:lnTo>
                    <a:pt x="2052101" y="1183362"/>
                  </a:lnTo>
                  <a:lnTo>
                    <a:pt x="2012106" y="1170986"/>
                  </a:lnTo>
                  <a:lnTo>
                    <a:pt x="1994013" y="1147186"/>
                  </a:lnTo>
                  <a:lnTo>
                    <a:pt x="1970207" y="1135761"/>
                  </a:lnTo>
                  <a:lnTo>
                    <a:pt x="1920690" y="1114817"/>
                  </a:lnTo>
                  <a:lnTo>
                    <a:pt x="1899741" y="1129097"/>
                  </a:lnTo>
                  <a:lnTo>
                    <a:pt x="1873078" y="1114817"/>
                  </a:lnTo>
                  <a:lnTo>
                    <a:pt x="1839749" y="1111009"/>
                  </a:lnTo>
                  <a:lnTo>
                    <a:pt x="1818799" y="1121481"/>
                  </a:lnTo>
                  <a:lnTo>
                    <a:pt x="1801659" y="1100537"/>
                  </a:lnTo>
                  <a:lnTo>
                    <a:pt x="1772139" y="1065312"/>
                  </a:lnTo>
                  <a:lnTo>
                    <a:pt x="1731192" y="1032943"/>
                  </a:lnTo>
                  <a:lnTo>
                    <a:pt x="1698815" y="1004382"/>
                  </a:lnTo>
                  <a:lnTo>
                    <a:pt x="1665487" y="986294"/>
                  </a:lnTo>
                  <a:lnTo>
                    <a:pt x="1639776" y="966301"/>
                  </a:lnTo>
                  <a:lnTo>
                    <a:pt x="1617874" y="972966"/>
                  </a:lnTo>
                  <a:lnTo>
                    <a:pt x="1594068" y="1002478"/>
                  </a:lnTo>
                  <a:lnTo>
                    <a:pt x="1573119" y="997718"/>
                  </a:lnTo>
                  <a:lnTo>
                    <a:pt x="1553121" y="1001526"/>
                  </a:lnTo>
                  <a:lnTo>
                    <a:pt x="1545503" y="981534"/>
                  </a:lnTo>
                  <a:lnTo>
                    <a:pt x="1516936" y="979630"/>
                  </a:lnTo>
                  <a:lnTo>
                    <a:pt x="1488368" y="969158"/>
                  </a:lnTo>
                  <a:lnTo>
                    <a:pt x="1467419" y="969158"/>
                  </a:lnTo>
                  <a:lnTo>
                    <a:pt x="1459801" y="942501"/>
                  </a:lnTo>
                  <a:lnTo>
                    <a:pt x="1439804" y="920604"/>
                  </a:lnTo>
                  <a:lnTo>
                    <a:pt x="1418854" y="919652"/>
                  </a:lnTo>
                  <a:lnTo>
                    <a:pt x="1376003" y="919652"/>
                  </a:lnTo>
                  <a:lnTo>
                    <a:pt x="1355053" y="937741"/>
                  </a:lnTo>
                  <a:lnTo>
                    <a:pt x="1326486" y="948213"/>
                  </a:lnTo>
                  <a:lnTo>
                    <a:pt x="1274112" y="962493"/>
                  </a:lnTo>
                  <a:lnTo>
                    <a:pt x="1235070" y="972966"/>
                  </a:lnTo>
                  <a:lnTo>
                    <a:pt x="1206502" y="972966"/>
                  </a:lnTo>
                  <a:lnTo>
                    <a:pt x="1173173" y="976774"/>
                  </a:lnTo>
                  <a:lnTo>
                    <a:pt x="1146510" y="991054"/>
                  </a:lnTo>
                  <a:lnTo>
                    <a:pt x="1161746" y="1015807"/>
                  </a:lnTo>
                  <a:lnTo>
                    <a:pt x="1188409" y="1031039"/>
                  </a:lnTo>
                  <a:lnTo>
                    <a:pt x="1156032" y="1037703"/>
                  </a:lnTo>
                  <a:lnTo>
                    <a:pt x="1148415" y="1064360"/>
                  </a:lnTo>
                  <a:lnTo>
                    <a:pt x="1151271" y="1086256"/>
                  </a:lnTo>
                  <a:lnTo>
                    <a:pt x="1176030" y="1091968"/>
                  </a:lnTo>
                  <a:lnTo>
                    <a:pt x="1190314" y="1135761"/>
                  </a:lnTo>
                  <a:lnTo>
                    <a:pt x="1155080" y="1123385"/>
                  </a:lnTo>
                  <a:lnTo>
                    <a:pt x="1133179" y="1133857"/>
                  </a:lnTo>
                  <a:lnTo>
                    <a:pt x="1105563" y="1119577"/>
                  </a:lnTo>
                  <a:lnTo>
                    <a:pt x="1085566" y="1115769"/>
                  </a:lnTo>
                  <a:lnTo>
                    <a:pt x="1061760" y="1123385"/>
                  </a:lnTo>
                  <a:lnTo>
                    <a:pt x="1033192" y="1115769"/>
                  </a:lnTo>
                  <a:lnTo>
                    <a:pt x="1011291" y="1137665"/>
                  </a:lnTo>
                  <a:lnTo>
                    <a:pt x="960821" y="1130049"/>
                  </a:lnTo>
                  <a:lnTo>
                    <a:pt x="956060" y="1110057"/>
                  </a:lnTo>
                  <a:lnTo>
                    <a:pt x="928445" y="1094824"/>
                  </a:lnTo>
                  <a:lnTo>
                    <a:pt x="888450" y="1084352"/>
                  </a:lnTo>
                  <a:lnTo>
                    <a:pt x="863692" y="1094824"/>
                  </a:lnTo>
                  <a:lnTo>
                    <a:pt x="842742" y="1087208"/>
                  </a:lnTo>
                  <a:lnTo>
                    <a:pt x="818936" y="1087208"/>
                  </a:lnTo>
                  <a:lnTo>
                    <a:pt x="813222" y="1110057"/>
                  </a:lnTo>
                  <a:lnTo>
                    <a:pt x="792273" y="1114817"/>
                  </a:lnTo>
                  <a:lnTo>
                    <a:pt x="780846" y="1144329"/>
                  </a:lnTo>
                  <a:lnTo>
                    <a:pt x="774180" y="1165274"/>
                  </a:lnTo>
                  <a:lnTo>
                    <a:pt x="731329" y="1142425"/>
                  </a:lnTo>
                  <a:lnTo>
                    <a:pt x="718950" y="1169082"/>
                  </a:lnTo>
                  <a:lnTo>
                    <a:pt x="725615" y="1209067"/>
                  </a:lnTo>
                  <a:lnTo>
                    <a:pt x="722758" y="1240484"/>
                  </a:lnTo>
                  <a:lnTo>
                    <a:pt x="743708" y="1250004"/>
                  </a:lnTo>
                  <a:lnTo>
                    <a:pt x="745612" y="1269044"/>
                  </a:lnTo>
                  <a:lnTo>
                    <a:pt x="783702" y="1267140"/>
                  </a:lnTo>
                  <a:lnTo>
                    <a:pt x="811318" y="1301413"/>
                  </a:lnTo>
                  <a:lnTo>
                    <a:pt x="804652" y="1324261"/>
                  </a:lnTo>
                  <a:lnTo>
                    <a:pt x="825602" y="1334734"/>
                  </a:lnTo>
                  <a:lnTo>
                    <a:pt x="799891" y="1354726"/>
                  </a:lnTo>
                  <a:lnTo>
                    <a:pt x="777037" y="1365198"/>
                  </a:lnTo>
                  <a:lnTo>
                    <a:pt x="772275" y="1388047"/>
                  </a:lnTo>
                  <a:lnTo>
                    <a:pt x="762753" y="1423272"/>
                  </a:lnTo>
                  <a:lnTo>
                    <a:pt x="786559" y="1443264"/>
                  </a:lnTo>
                  <a:lnTo>
                    <a:pt x="792273" y="1463256"/>
                  </a:lnTo>
                  <a:lnTo>
                    <a:pt x="795130" y="1488009"/>
                  </a:lnTo>
                  <a:lnTo>
                    <a:pt x="804652" y="1509906"/>
                  </a:lnTo>
                  <a:lnTo>
                    <a:pt x="825602" y="1521330"/>
                  </a:lnTo>
                  <a:lnTo>
                    <a:pt x="837981" y="1541322"/>
                  </a:lnTo>
                  <a:lnTo>
                    <a:pt x="821793" y="1570835"/>
                  </a:lnTo>
                  <a:lnTo>
                    <a:pt x="798938" y="1555603"/>
                  </a:lnTo>
                  <a:lnTo>
                    <a:pt x="773228" y="1537514"/>
                  </a:lnTo>
                  <a:lnTo>
                    <a:pt x="753230" y="1529898"/>
                  </a:lnTo>
                  <a:lnTo>
                    <a:pt x="741803" y="1509906"/>
                  </a:lnTo>
                  <a:lnTo>
                    <a:pt x="711332" y="1494673"/>
                  </a:lnTo>
                  <a:lnTo>
                    <a:pt x="683716" y="1501337"/>
                  </a:lnTo>
                  <a:lnTo>
                    <a:pt x="661814" y="1494673"/>
                  </a:lnTo>
                  <a:lnTo>
                    <a:pt x="629438" y="1473729"/>
                  </a:lnTo>
                  <a:lnTo>
                    <a:pt x="607536" y="1473729"/>
                  </a:lnTo>
                  <a:lnTo>
                    <a:pt x="565637" y="1463256"/>
                  </a:lnTo>
                  <a:lnTo>
                    <a:pt x="542783" y="1456592"/>
                  </a:lnTo>
                  <a:lnTo>
                    <a:pt x="521833" y="1464209"/>
                  </a:lnTo>
                  <a:lnTo>
                    <a:pt x="500884" y="1447072"/>
                  </a:lnTo>
                  <a:lnTo>
                    <a:pt x="481839" y="1426128"/>
                  </a:lnTo>
                  <a:lnTo>
                    <a:pt x="448510" y="1408039"/>
                  </a:lnTo>
                  <a:lnTo>
                    <a:pt x="421847" y="1397567"/>
                  </a:lnTo>
                  <a:lnTo>
                    <a:pt x="419942" y="1378527"/>
                  </a:lnTo>
                  <a:lnTo>
                    <a:pt x="461842" y="1345206"/>
                  </a:lnTo>
                  <a:lnTo>
                    <a:pt x="435179" y="1319501"/>
                  </a:lnTo>
                  <a:lnTo>
                    <a:pt x="466603" y="1312837"/>
                  </a:lnTo>
                  <a:lnTo>
                    <a:pt x="464698" y="1289037"/>
                  </a:lnTo>
                  <a:lnTo>
                    <a:pt x="441844" y="1294749"/>
                  </a:lnTo>
                  <a:lnTo>
                    <a:pt x="458033" y="1269996"/>
                  </a:lnTo>
                  <a:lnTo>
                    <a:pt x="478982" y="1264284"/>
                  </a:lnTo>
                  <a:lnTo>
                    <a:pt x="498979" y="1253812"/>
                  </a:lnTo>
                  <a:lnTo>
                    <a:pt x="490409" y="1229059"/>
                  </a:lnTo>
                  <a:lnTo>
                    <a:pt x="487553" y="1208115"/>
                  </a:lnTo>
                  <a:lnTo>
                    <a:pt x="494218" y="1184314"/>
                  </a:lnTo>
                  <a:lnTo>
                    <a:pt x="466603" y="1167178"/>
                  </a:lnTo>
                  <a:lnTo>
                    <a:pt x="436131" y="1163370"/>
                  </a:lnTo>
                  <a:lnTo>
                    <a:pt x="416134" y="1163370"/>
                  </a:lnTo>
                  <a:lnTo>
                    <a:pt x="387566" y="1146233"/>
                  </a:lnTo>
                  <a:lnTo>
                    <a:pt x="350428" y="1142425"/>
                  </a:lnTo>
                  <a:lnTo>
                    <a:pt x="331383" y="1142425"/>
                  </a:lnTo>
                  <a:lnTo>
                    <a:pt x="327574" y="1115769"/>
                  </a:lnTo>
                  <a:lnTo>
                    <a:pt x="303768" y="1103392"/>
                  </a:lnTo>
                  <a:lnTo>
                    <a:pt x="284723" y="1092920"/>
                  </a:lnTo>
                  <a:lnTo>
                    <a:pt x="288532" y="1071976"/>
                  </a:lnTo>
                  <a:lnTo>
                    <a:pt x="268535" y="1053887"/>
                  </a:lnTo>
                  <a:lnTo>
                    <a:pt x="234254" y="1056744"/>
                  </a:lnTo>
                  <a:lnTo>
                    <a:pt x="213304" y="1067216"/>
                  </a:lnTo>
                  <a:lnTo>
                    <a:pt x="190450" y="1036751"/>
                  </a:lnTo>
                  <a:lnTo>
                    <a:pt x="180928" y="1014855"/>
                  </a:lnTo>
                  <a:lnTo>
                    <a:pt x="219018" y="1011046"/>
                  </a:lnTo>
                  <a:lnTo>
                    <a:pt x="209495" y="987246"/>
                  </a:lnTo>
                  <a:lnTo>
                    <a:pt x="187594" y="985342"/>
                  </a:lnTo>
                  <a:lnTo>
                    <a:pt x="173310" y="958685"/>
                  </a:lnTo>
                  <a:lnTo>
                    <a:pt x="157121" y="930125"/>
                  </a:lnTo>
                  <a:lnTo>
                    <a:pt x="150456" y="905372"/>
                  </a:lnTo>
                  <a:lnTo>
                    <a:pt x="122840" y="890140"/>
                  </a:lnTo>
                  <a:lnTo>
                    <a:pt x="101891" y="890140"/>
                  </a:lnTo>
                  <a:lnTo>
                    <a:pt x="59992" y="882524"/>
                  </a:lnTo>
                  <a:lnTo>
                    <a:pt x="52374" y="855867"/>
                  </a:lnTo>
                  <a:lnTo>
                    <a:pt x="49517" y="834923"/>
                  </a:lnTo>
                  <a:lnTo>
                    <a:pt x="28568" y="818738"/>
                  </a:lnTo>
                  <a:lnTo>
                    <a:pt x="33329" y="795890"/>
                  </a:lnTo>
                  <a:lnTo>
                    <a:pt x="23806" y="773041"/>
                  </a:lnTo>
                  <a:lnTo>
                    <a:pt x="33329" y="746385"/>
                  </a:lnTo>
                  <a:lnTo>
                    <a:pt x="45708" y="721632"/>
                  </a:lnTo>
                  <a:lnTo>
                    <a:pt x="70466" y="712112"/>
                  </a:lnTo>
                  <a:lnTo>
                    <a:pt x="93320" y="705448"/>
                  </a:lnTo>
                  <a:lnTo>
                    <a:pt x="63801" y="696879"/>
                  </a:lnTo>
                  <a:lnTo>
                    <a:pt x="49517" y="676887"/>
                  </a:lnTo>
                  <a:lnTo>
                    <a:pt x="27615" y="679743"/>
                  </a:lnTo>
                  <a:lnTo>
                    <a:pt x="61896" y="666415"/>
                  </a:lnTo>
                  <a:lnTo>
                    <a:pt x="98082" y="630238"/>
                  </a:lnTo>
                  <a:lnTo>
                    <a:pt x="124745" y="597869"/>
                  </a:lnTo>
                  <a:lnTo>
                    <a:pt x="115222" y="570261"/>
                  </a:lnTo>
                  <a:lnTo>
                    <a:pt x="78085" y="548364"/>
                  </a:lnTo>
                  <a:lnTo>
                    <a:pt x="83798" y="528372"/>
                  </a:lnTo>
                  <a:lnTo>
                    <a:pt x="74275" y="505523"/>
                  </a:lnTo>
                  <a:lnTo>
                    <a:pt x="54278" y="486483"/>
                  </a:lnTo>
                  <a:lnTo>
                    <a:pt x="67610" y="461730"/>
                  </a:lnTo>
                  <a:lnTo>
                    <a:pt x="47613" y="440786"/>
                  </a:lnTo>
                  <a:lnTo>
                    <a:pt x="31424" y="416985"/>
                  </a:lnTo>
                  <a:lnTo>
                    <a:pt x="54278" y="398897"/>
                  </a:lnTo>
                  <a:lnTo>
                    <a:pt x="11427" y="370336"/>
                  </a:lnTo>
                  <a:lnTo>
                    <a:pt x="5713" y="350344"/>
                  </a:lnTo>
                  <a:lnTo>
                    <a:pt x="44756" y="314167"/>
                  </a:lnTo>
                  <a:lnTo>
                    <a:pt x="69514" y="307503"/>
                  </a:lnTo>
                  <a:lnTo>
                    <a:pt x="96177" y="297031"/>
                  </a:lnTo>
                  <a:lnTo>
                    <a:pt x="117127" y="311311"/>
                  </a:lnTo>
                  <a:cubicBezTo>
                    <a:pt x="96177" y="311311"/>
                    <a:pt x="95225" y="314167"/>
                    <a:pt x="98082" y="315119"/>
                  </a:cubicBezTo>
                  <a:lnTo>
                    <a:pt x="118079" y="325591"/>
                  </a:lnTo>
                  <a:lnTo>
                    <a:pt x="138076" y="333207"/>
                  </a:lnTo>
                  <a:lnTo>
                    <a:pt x="210447" y="333207"/>
                  </a:lnTo>
                  <a:lnTo>
                    <a:pt x="248537" y="347488"/>
                  </a:lnTo>
                  <a:lnTo>
                    <a:pt x="288532" y="361768"/>
                  </a:lnTo>
                  <a:lnTo>
                    <a:pt x="314243" y="372240"/>
                  </a:lnTo>
                  <a:lnTo>
                    <a:pt x="340906" y="379856"/>
                  </a:lnTo>
                  <a:lnTo>
                    <a:pt x="381852" y="415081"/>
                  </a:lnTo>
                  <a:lnTo>
                    <a:pt x="374235" y="437930"/>
                  </a:lnTo>
                  <a:lnTo>
                    <a:pt x="330431" y="454114"/>
                  </a:lnTo>
                  <a:lnTo>
                    <a:pt x="304720" y="457922"/>
                  </a:lnTo>
                  <a:lnTo>
                    <a:pt x="266630" y="447450"/>
                  </a:lnTo>
                  <a:lnTo>
                    <a:pt x="242824" y="443642"/>
                  </a:lnTo>
                  <a:lnTo>
                    <a:pt x="197116" y="429362"/>
                  </a:lnTo>
                  <a:lnTo>
                    <a:pt x="174262" y="425553"/>
                  </a:lnTo>
                  <a:lnTo>
                    <a:pt x="148551" y="418889"/>
                  </a:lnTo>
                  <a:lnTo>
                    <a:pt x="127601" y="422697"/>
                  </a:lnTo>
                  <a:lnTo>
                    <a:pt x="156169" y="448402"/>
                  </a:lnTo>
                  <a:lnTo>
                    <a:pt x="179023" y="452210"/>
                  </a:lnTo>
                  <a:lnTo>
                    <a:pt x="207591" y="476963"/>
                  </a:lnTo>
                  <a:lnTo>
                    <a:pt x="206639" y="496003"/>
                  </a:lnTo>
                  <a:lnTo>
                    <a:pt x="209495" y="528372"/>
                  </a:lnTo>
                  <a:lnTo>
                    <a:pt x="259964" y="540748"/>
                  </a:lnTo>
                  <a:lnTo>
                    <a:pt x="296150" y="551220"/>
                  </a:lnTo>
                  <a:lnTo>
                    <a:pt x="302816" y="528372"/>
                  </a:lnTo>
                  <a:lnTo>
                    <a:pt x="278057" y="521708"/>
                  </a:lnTo>
                  <a:lnTo>
                    <a:pt x="270439" y="498859"/>
                  </a:lnTo>
                  <a:lnTo>
                    <a:pt x="291389" y="495051"/>
                  </a:lnTo>
                  <a:lnTo>
                    <a:pt x="312338" y="512187"/>
                  </a:lnTo>
                  <a:lnTo>
                    <a:pt x="339001" y="519804"/>
                  </a:lnTo>
                  <a:lnTo>
                    <a:pt x="362807" y="519804"/>
                  </a:lnTo>
                  <a:lnTo>
                    <a:pt x="384709" y="526468"/>
                  </a:lnTo>
                  <a:lnTo>
                    <a:pt x="360903" y="494099"/>
                  </a:lnTo>
                  <a:lnTo>
                    <a:pt x="344715" y="473154"/>
                  </a:lnTo>
                  <a:lnTo>
                    <a:pt x="366617" y="466490"/>
                  </a:lnTo>
                  <a:lnTo>
                    <a:pt x="389470" y="456018"/>
                  </a:lnTo>
                  <a:lnTo>
                    <a:pt x="406611" y="434122"/>
                  </a:lnTo>
                  <a:lnTo>
                    <a:pt x="445653" y="462682"/>
                  </a:lnTo>
                  <a:lnTo>
                    <a:pt x="471364" y="444594"/>
                  </a:lnTo>
                  <a:lnTo>
                    <a:pt x="469460" y="417937"/>
                  </a:lnTo>
                  <a:lnTo>
                    <a:pt x="444701" y="412225"/>
                  </a:lnTo>
                  <a:lnTo>
                    <a:pt x="450415" y="382713"/>
                  </a:lnTo>
                  <a:lnTo>
                    <a:pt x="447558" y="357008"/>
                  </a:lnTo>
                  <a:lnTo>
                    <a:pt x="426608" y="347488"/>
                  </a:lnTo>
                  <a:lnTo>
                    <a:pt x="507550" y="362720"/>
                  </a:lnTo>
                  <a:lnTo>
                    <a:pt x="529451" y="383665"/>
                  </a:lnTo>
                  <a:lnTo>
                    <a:pt x="484695" y="386521"/>
                  </a:lnTo>
                  <a:lnTo>
                    <a:pt x="485648" y="410321"/>
                  </a:lnTo>
                  <a:lnTo>
                    <a:pt x="523738" y="422697"/>
                  </a:lnTo>
                  <a:lnTo>
                    <a:pt x="563733" y="418889"/>
                  </a:lnTo>
                  <a:lnTo>
                    <a:pt x="565637" y="391281"/>
                  </a:lnTo>
                  <a:lnTo>
                    <a:pt x="609441" y="376048"/>
                  </a:lnTo>
                  <a:lnTo>
                    <a:pt x="633247" y="357960"/>
                  </a:lnTo>
                  <a:lnTo>
                    <a:pt x="661814" y="355104"/>
                  </a:lnTo>
                  <a:lnTo>
                    <a:pt x="687525" y="361768"/>
                  </a:lnTo>
                  <a:lnTo>
                    <a:pt x="699905" y="338920"/>
                  </a:lnTo>
                  <a:lnTo>
                    <a:pt x="720854" y="333207"/>
                  </a:lnTo>
                  <a:lnTo>
                    <a:pt x="711332" y="365576"/>
                  </a:lnTo>
                  <a:lnTo>
                    <a:pt x="759896" y="360816"/>
                  </a:lnTo>
                  <a:lnTo>
                    <a:pt x="778941" y="350344"/>
                  </a:lnTo>
                  <a:lnTo>
                    <a:pt x="800843" y="347488"/>
                  </a:lnTo>
                  <a:lnTo>
                    <a:pt x="822745" y="354152"/>
                  </a:lnTo>
                  <a:lnTo>
                    <a:pt x="854169" y="336063"/>
                  </a:lnTo>
                  <a:lnTo>
                    <a:pt x="877023" y="356056"/>
                  </a:lnTo>
                  <a:lnTo>
                    <a:pt x="899877" y="350344"/>
                  </a:lnTo>
                  <a:lnTo>
                    <a:pt x="904638" y="323687"/>
                  </a:lnTo>
                  <a:lnTo>
                    <a:pt x="901782" y="301791"/>
                  </a:lnTo>
                  <a:lnTo>
                    <a:pt x="935111" y="308455"/>
                  </a:lnTo>
                  <a:lnTo>
                    <a:pt x="958917" y="304647"/>
                  </a:lnTo>
                  <a:lnTo>
                    <a:pt x="983675" y="311311"/>
                  </a:lnTo>
                  <a:lnTo>
                    <a:pt x="1006529" y="317975"/>
                  </a:lnTo>
                  <a:lnTo>
                    <a:pt x="1032240" y="332255"/>
                  </a:lnTo>
                  <a:lnTo>
                    <a:pt x="1078900" y="339872"/>
                  </a:lnTo>
                  <a:lnTo>
                    <a:pt x="1120800" y="360816"/>
                  </a:lnTo>
                  <a:lnTo>
                    <a:pt x="1140797" y="368432"/>
                  </a:lnTo>
                  <a:lnTo>
                    <a:pt x="1147462" y="331303"/>
                  </a:lnTo>
                  <a:lnTo>
                    <a:pt x="1122704" y="328447"/>
                  </a:lnTo>
                  <a:lnTo>
                    <a:pt x="1101755" y="307503"/>
                  </a:lnTo>
                  <a:lnTo>
                    <a:pt x="1079852" y="310359"/>
                  </a:lnTo>
                  <a:lnTo>
                    <a:pt x="1072234" y="286558"/>
                  </a:lnTo>
                  <a:lnTo>
                    <a:pt x="1056046" y="257998"/>
                  </a:lnTo>
                  <a:lnTo>
                    <a:pt x="1042715" y="237053"/>
                  </a:lnTo>
                  <a:lnTo>
                    <a:pt x="1077948" y="208493"/>
                  </a:lnTo>
                  <a:lnTo>
                    <a:pt x="1075091" y="178028"/>
                  </a:lnTo>
                  <a:lnTo>
                    <a:pt x="1144606" y="187548"/>
                  </a:lnTo>
                  <a:lnTo>
                    <a:pt x="1167460" y="191356"/>
                  </a:lnTo>
                  <a:lnTo>
                    <a:pt x="1181743" y="218013"/>
                  </a:lnTo>
                  <a:lnTo>
                    <a:pt x="1169364" y="242765"/>
                  </a:lnTo>
                  <a:lnTo>
                    <a:pt x="1205550" y="263710"/>
                  </a:lnTo>
                  <a:lnTo>
                    <a:pt x="1211263" y="287510"/>
                  </a:lnTo>
                  <a:lnTo>
                    <a:pt x="1231260" y="313215"/>
                  </a:lnTo>
                  <a:lnTo>
                    <a:pt x="1230308" y="337016"/>
                  </a:lnTo>
                  <a:lnTo>
                    <a:pt x="1257923" y="353200"/>
                  </a:lnTo>
                  <a:lnTo>
                    <a:pt x="1277921" y="357008"/>
                  </a:lnTo>
                  <a:lnTo>
                    <a:pt x="1266494" y="399849"/>
                  </a:lnTo>
                  <a:lnTo>
                    <a:pt x="1256971" y="420793"/>
                  </a:lnTo>
                  <a:lnTo>
                    <a:pt x="1236022" y="416033"/>
                  </a:lnTo>
                  <a:lnTo>
                    <a:pt x="1212215" y="423649"/>
                  </a:lnTo>
                  <a:lnTo>
                    <a:pt x="1189361" y="430314"/>
                  </a:lnTo>
                  <a:lnTo>
                    <a:pt x="1208406" y="441738"/>
                  </a:lnTo>
                  <a:lnTo>
                    <a:pt x="1241735" y="445546"/>
                  </a:lnTo>
                  <a:lnTo>
                    <a:pt x="1264589" y="449354"/>
                  </a:lnTo>
                  <a:lnTo>
                    <a:pt x="1289348" y="435074"/>
                  </a:lnTo>
                  <a:lnTo>
                    <a:pt x="1312202" y="423649"/>
                  </a:lnTo>
                  <a:lnTo>
                    <a:pt x="1319820" y="396993"/>
                  </a:lnTo>
                  <a:lnTo>
                    <a:pt x="1326486" y="376048"/>
                  </a:lnTo>
                  <a:lnTo>
                    <a:pt x="1302679" y="349392"/>
                  </a:lnTo>
                  <a:lnTo>
                    <a:pt x="1324581" y="342728"/>
                  </a:lnTo>
                  <a:lnTo>
                    <a:pt x="1347435" y="336063"/>
                  </a:lnTo>
                  <a:lnTo>
                    <a:pt x="1371241" y="353200"/>
                  </a:lnTo>
                  <a:lnTo>
                    <a:pt x="1391239" y="367480"/>
                  </a:lnTo>
                  <a:lnTo>
                    <a:pt x="1413140" y="398897"/>
                  </a:lnTo>
                  <a:lnTo>
                    <a:pt x="1444565" y="393185"/>
                  </a:lnTo>
                  <a:lnTo>
                    <a:pt x="1417901" y="388425"/>
                  </a:lnTo>
                  <a:lnTo>
                    <a:pt x="1410284" y="368432"/>
                  </a:lnTo>
                  <a:lnTo>
                    <a:pt x="1407427" y="348440"/>
                  </a:lnTo>
                  <a:lnTo>
                    <a:pt x="1369337" y="336063"/>
                  </a:lnTo>
                  <a:lnTo>
                    <a:pt x="1330295" y="324639"/>
                  </a:lnTo>
                  <a:lnTo>
                    <a:pt x="1306489" y="332255"/>
                  </a:lnTo>
                  <a:lnTo>
                    <a:pt x="1276016" y="311311"/>
                  </a:lnTo>
                  <a:lnTo>
                    <a:pt x="1255067" y="307503"/>
                  </a:lnTo>
                  <a:lnTo>
                    <a:pt x="1256971" y="285606"/>
                  </a:lnTo>
                  <a:lnTo>
                    <a:pt x="1246496" y="263710"/>
                  </a:lnTo>
                  <a:lnTo>
                    <a:pt x="1205550" y="240861"/>
                  </a:lnTo>
                  <a:lnTo>
                    <a:pt x="1216977" y="218965"/>
                  </a:lnTo>
                  <a:lnTo>
                    <a:pt x="1236974" y="211349"/>
                  </a:lnTo>
                  <a:lnTo>
                    <a:pt x="1239831" y="186596"/>
                  </a:lnTo>
                  <a:lnTo>
                    <a:pt x="1258876" y="209445"/>
                  </a:lnTo>
                  <a:lnTo>
                    <a:pt x="1261733" y="233245"/>
                  </a:lnTo>
                  <a:lnTo>
                    <a:pt x="1281730" y="252286"/>
                  </a:lnTo>
                  <a:lnTo>
                    <a:pt x="1305536" y="256094"/>
                  </a:lnTo>
                  <a:lnTo>
                    <a:pt x="1345531" y="248478"/>
                  </a:lnTo>
                  <a:lnTo>
                    <a:pt x="1322676" y="239909"/>
                  </a:lnTo>
                  <a:lnTo>
                    <a:pt x="1286491" y="232293"/>
                  </a:lnTo>
                  <a:lnTo>
                    <a:pt x="1311250" y="226581"/>
                  </a:lnTo>
                  <a:lnTo>
                    <a:pt x="1332199" y="226581"/>
                  </a:lnTo>
                  <a:lnTo>
                    <a:pt x="1324581" y="201828"/>
                  </a:lnTo>
                  <a:lnTo>
                    <a:pt x="1345531" y="205637"/>
                  </a:lnTo>
                  <a:lnTo>
                    <a:pt x="1368385" y="209445"/>
                  </a:lnTo>
                  <a:lnTo>
                    <a:pt x="1391239" y="216109"/>
                  </a:lnTo>
                  <a:lnTo>
                    <a:pt x="1410284" y="222773"/>
                  </a:lnTo>
                  <a:lnTo>
                    <a:pt x="1432185" y="233245"/>
                  </a:lnTo>
                  <a:lnTo>
                    <a:pt x="1452183" y="216109"/>
                  </a:lnTo>
                  <a:lnTo>
                    <a:pt x="1428377" y="204685"/>
                  </a:lnTo>
                  <a:lnTo>
                    <a:pt x="1405522" y="200876"/>
                  </a:lnTo>
                  <a:lnTo>
                    <a:pt x="1367432" y="173268"/>
                  </a:lnTo>
                  <a:lnTo>
                    <a:pt x="1368385" y="153275"/>
                  </a:lnTo>
                  <a:lnTo>
                    <a:pt x="1405522" y="152323"/>
                  </a:lnTo>
                  <a:lnTo>
                    <a:pt x="1427424" y="156131"/>
                  </a:lnTo>
                  <a:lnTo>
                    <a:pt x="1483607" y="156131"/>
                  </a:lnTo>
                  <a:lnTo>
                    <a:pt x="1504557" y="134235"/>
                  </a:lnTo>
                  <a:lnTo>
                    <a:pt x="1484559" y="113291"/>
                  </a:lnTo>
                  <a:lnTo>
                    <a:pt x="1533124" y="88538"/>
                  </a:lnTo>
                  <a:lnTo>
                    <a:pt x="1557882" y="85682"/>
                  </a:lnTo>
                  <a:lnTo>
                    <a:pt x="1580737" y="78066"/>
                  </a:lnTo>
                  <a:lnTo>
                    <a:pt x="1602638" y="78066"/>
                  </a:lnTo>
                  <a:lnTo>
                    <a:pt x="1635967" y="67594"/>
                  </a:lnTo>
                  <a:lnTo>
                    <a:pt x="1658821" y="60929"/>
                  </a:lnTo>
                  <a:lnTo>
                    <a:pt x="1699768" y="79018"/>
                  </a:lnTo>
                  <a:lnTo>
                    <a:pt x="1720718" y="75210"/>
                  </a:lnTo>
                  <a:lnTo>
                    <a:pt x="1743571" y="67594"/>
                  </a:lnTo>
                  <a:lnTo>
                    <a:pt x="1773092" y="60929"/>
                  </a:lnTo>
                  <a:lnTo>
                    <a:pt x="1743571" y="45697"/>
                  </a:lnTo>
                  <a:lnTo>
                    <a:pt x="1808324" y="50457"/>
                  </a:lnTo>
                  <a:lnTo>
                    <a:pt x="1783566" y="21896"/>
                  </a:lnTo>
                  <a:lnTo>
                    <a:pt x="1821656" y="11424"/>
                  </a:lnTo>
                  <a:lnTo>
                    <a:pt x="1843558" y="15232"/>
                  </a:lnTo>
                  <a:lnTo>
                    <a:pt x="1875934" y="29513"/>
                  </a:lnTo>
                  <a:lnTo>
                    <a:pt x="1854033" y="28561"/>
                  </a:lnTo>
                  <a:lnTo>
                    <a:pt x="1893075" y="37129"/>
                  </a:lnTo>
                  <a:lnTo>
                    <a:pt x="1926404" y="33321"/>
                  </a:lnTo>
                  <a:lnTo>
                    <a:pt x="1930213" y="53313"/>
                  </a:lnTo>
                  <a:lnTo>
                    <a:pt x="1969255" y="43793"/>
                  </a:lnTo>
                  <a:lnTo>
                    <a:pt x="2043530" y="47601"/>
                  </a:lnTo>
                  <a:lnTo>
                    <a:pt x="2079716" y="51409"/>
                  </a:lnTo>
                  <a:lnTo>
                    <a:pt x="2111141" y="65689"/>
                  </a:lnTo>
                  <a:lnTo>
                    <a:pt x="2132090" y="61881"/>
                  </a:lnTo>
                  <a:lnTo>
                    <a:pt x="2131138" y="82826"/>
                  </a:lnTo>
                  <a:lnTo>
                    <a:pt x="2163514" y="93298"/>
                  </a:lnTo>
                  <a:lnTo>
                    <a:pt x="2131138" y="113291"/>
                  </a:lnTo>
                  <a:lnTo>
                    <a:pt x="2107331" y="131379"/>
                  </a:lnTo>
                  <a:lnTo>
                    <a:pt x="2084477" y="152323"/>
                  </a:lnTo>
                  <a:lnTo>
                    <a:pt x="2046387" y="162796"/>
                  </a:lnTo>
                  <a:lnTo>
                    <a:pt x="2032103" y="184692"/>
                  </a:lnTo>
                  <a:lnTo>
                    <a:pt x="2054958" y="177076"/>
                  </a:lnTo>
                  <a:lnTo>
                    <a:pt x="2122567" y="166604"/>
                  </a:lnTo>
                  <a:lnTo>
                    <a:pt x="2149231" y="156131"/>
                  </a:lnTo>
                  <a:lnTo>
                    <a:pt x="2118759" y="147563"/>
                  </a:lnTo>
                  <a:lnTo>
                    <a:pt x="2148278" y="145659"/>
                  </a:lnTo>
                  <a:lnTo>
                    <a:pt x="2176846" y="156131"/>
                  </a:lnTo>
                  <a:lnTo>
                    <a:pt x="2211127" y="145659"/>
                  </a:lnTo>
                  <a:lnTo>
                    <a:pt x="2238742" y="159940"/>
                  </a:lnTo>
                  <a:lnTo>
                    <a:pt x="2269214" y="157083"/>
                  </a:lnTo>
                  <a:lnTo>
                    <a:pt x="2311113" y="160892"/>
                  </a:lnTo>
                  <a:lnTo>
                    <a:pt x="2370152" y="175172"/>
                  </a:lnTo>
                  <a:lnTo>
                    <a:pt x="2390150" y="178980"/>
                  </a:lnTo>
                  <a:lnTo>
                    <a:pt x="2422526" y="186596"/>
                  </a:lnTo>
                  <a:lnTo>
                    <a:pt x="2498706" y="186596"/>
                  </a:lnTo>
                  <a:lnTo>
                    <a:pt x="2524417" y="190404"/>
                  </a:lnTo>
                  <a:lnTo>
                    <a:pt x="2496802" y="158035"/>
                  </a:lnTo>
                  <a:lnTo>
                    <a:pt x="2539654" y="165652"/>
                  </a:lnTo>
                  <a:lnTo>
                    <a:pt x="2570125" y="169460"/>
                  </a:lnTo>
                  <a:lnTo>
                    <a:pt x="2596789" y="165652"/>
                  </a:lnTo>
                  <a:lnTo>
                    <a:pt x="2619642" y="165652"/>
                  </a:lnTo>
                  <a:lnTo>
                    <a:pt x="2657732" y="189452"/>
                  </a:lnTo>
                  <a:lnTo>
                    <a:pt x="2677730" y="203733"/>
                  </a:lnTo>
                  <a:lnTo>
                    <a:pt x="2713915" y="218013"/>
                  </a:lnTo>
                  <a:lnTo>
                    <a:pt x="2694870" y="220869"/>
                  </a:lnTo>
                  <a:lnTo>
                    <a:pt x="2728199" y="229437"/>
                  </a:lnTo>
                  <a:lnTo>
                    <a:pt x="2750101" y="246573"/>
                  </a:lnTo>
                  <a:lnTo>
                    <a:pt x="2822472" y="271326"/>
                  </a:lnTo>
                  <a:lnTo>
                    <a:pt x="2825329" y="247525"/>
                  </a:lnTo>
                  <a:lnTo>
                    <a:pt x="2828186" y="226581"/>
                  </a:lnTo>
                  <a:lnTo>
                    <a:pt x="2851039" y="242765"/>
                  </a:lnTo>
                  <a:lnTo>
                    <a:pt x="2894843" y="242765"/>
                  </a:lnTo>
                  <a:lnTo>
                    <a:pt x="2914840" y="235149"/>
                  </a:lnTo>
                  <a:lnTo>
                    <a:pt x="2935790" y="242765"/>
                  </a:lnTo>
                  <a:lnTo>
                    <a:pt x="2962453" y="249430"/>
                  </a:lnTo>
                  <a:lnTo>
                    <a:pt x="2991973" y="253238"/>
                  </a:lnTo>
                  <a:lnTo>
                    <a:pt x="2991020" y="229437"/>
                  </a:lnTo>
                  <a:lnTo>
                    <a:pt x="3010065" y="242765"/>
                  </a:lnTo>
                  <a:lnTo>
                    <a:pt x="3037681" y="242765"/>
                  </a:lnTo>
                  <a:lnTo>
                    <a:pt x="3006257" y="213253"/>
                  </a:lnTo>
                  <a:lnTo>
                    <a:pt x="2976736" y="198972"/>
                  </a:lnTo>
                  <a:lnTo>
                    <a:pt x="3000543" y="185644"/>
                  </a:lnTo>
                  <a:lnTo>
                    <a:pt x="3024349" y="197068"/>
                  </a:lnTo>
                  <a:lnTo>
                    <a:pt x="3091007" y="200876"/>
                  </a:lnTo>
                  <a:lnTo>
                    <a:pt x="3152903" y="197068"/>
                  </a:lnTo>
                  <a:lnTo>
                    <a:pt x="3180518" y="224677"/>
                  </a:lnTo>
                  <a:lnTo>
                    <a:pt x="3150998" y="202780"/>
                  </a:lnTo>
                  <a:lnTo>
                    <a:pt x="3116717" y="209445"/>
                  </a:lnTo>
                  <a:lnTo>
                    <a:pt x="3169091" y="231341"/>
                  </a:lnTo>
                  <a:lnTo>
                    <a:pt x="3190041" y="227533"/>
                  </a:lnTo>
                  <a:lnTo>
                    <a:pt x="3201468" y="204685"/>
                  </a:lnTo>
                  <a:lnTo>
                    <a:pt x="3241462" y="209445"/>
                  </a:lnTo>
                  <a:lnTo>
                    <a:pt x="3267174" y="213253"/>
                  </a:lnTo>
                  <a:cubicBezTo>
                    <a:pt x="3264316" y="230389"/>
                    <a:pt x="3264316" y="234197"/>
                    <a:pt x="3267174" y="234197"/>
                  </a:cubicBezTo>
                  <a:lnTo>
                    <a:pt x="3303358" y="238005"/>
                  </a:lnTo>
                  <a:lnTo>
                    <a:pt x="3335735" y="244669"/>
                  </a:lnTo>
                  <a:lnTo>
                    <a:pt x="3365255" y="251334"/>
                  </a:lnTo>
                  <a:lnTo>
                    <a:pt x="3387157" y="265614"/>
                  </a:lnTo>
                  <a:lnTo>
                    <a:pt x="3417629" y="269422"/>
                  </a:lnTo>
                  <a:lnTo>
                    <a:pt x="3454767" y="255142"/>
                  </a:lnTo>
                  <a:lnTo>
                    <a:pt x="3492857" y="251334"/>
                  </a:lnTo>
                  <a:lnTo>
                    <a:pt x="3534756" y="258950"/>
                  </a:lnTo>
                  <a:lnTo>
                    <a:pt x="3561418" y="262758"/>
                  </a:lnTo>
                  <a:lnTo>
                    <a:pt x="3580463" y="266566"/>
                  </a:lnTo>
                  <a:lnTo>
                    <a:pt x="3603317" y="270374"/>
                  </a:lnTo>
                  <a:lnTo>
                    <a:pt x="3638551" y="287510"/>
                  </a:lnTo>
                  <a:lnTo>
                    <a:pt x="3664262" y="308455"/>
                  </a:lnTo>
                  <a:lnTo>
                    <a:pt x="3704256" y="316071"/>
                  </a:lnTo>
                  <a:lnTo>
                    <a:pt x="3728062" y="331303"/>
                  </a:lnTo>
                  <a:lnTo>
                    <a:pt x="3747107" y="345584"/>
                  </a:lnTo>
                  <a:lnTo>
                    <a:pt x="3728062" y="306551"/>
                  </a:lnTo>
                  <a:lnTo>
                    <a:pt x="3797577" y="317023"/>
                  </a:lnTo>
                  <a:lnTo>
                    <a:pt x="3852808" y="320831"/>
                  </a:lnTo>
                  <a:lnTo>
                    <a:pt x="3899467" y="313215"/>
                  </a:lnTo>
                  <a:lnTo>
                    <a:pt x="3927083" y="334159"/>
                  </a:lnTo>
                  <a:lnTo>
                    <a:pt x="3968030" y="334159"/>
                  </a:lnTo>
                  <a:lnTo>
                    <a:pt x="3988979" y="351296"/>
                  </a:lnTo>
                  <a:lnTo>
                    <a:pt x="4024213" y="340824"/>
                  </a:lnTo>
                  <a:lnTo>
                    <a:pt x="4002311" y="322735"/>
                  </a:lnTo>
                  <a:lnTo>
                    <a:pt x="3981362" y="318927"/>
                  </a:lnTo>
                  <a:lnTo>
                    <a:pt x="3953746" y="292271"/>
                  </a:lnTo>
                  <a:lnTo>
                    <a:pt x="3989931" y="302743"/>
                  </a:lnTo>
                  <a:lnTo>
                    <a:pt x="4022308" y="310359"/>
                  </a:lnTo>
                  <a:lnTo>
                    <a:pt x="4130865" y="310359"/>
                  </a:lnTo>
                  <a:lnTo>
                    <a:pt x="4153719" y="314167"/>
                  </a:lnTo>
                  <a:lnTo>
                    <a:pt x="4183239" y="320831"/>
                  </a:lnTo>
                  <a:lnTo>
                    <a:pt x="4215615" y="328447"/>
                  </a:lnTo>
                  <a:lnTo>
                    <a:pt x="4258467" y="338920"/>
                  </a:lnTo>
                  <a:lnTo>
                    <a:pt x="4307031" y="353200"/>
                  </a:lnTo>
                  <a:lnTo>
                    <a:pt x="4356548" y="363672"/>
                  </a:lnTo>
                  <a:lnTo>
                    <a:pt x="4395591" y="371288"/>
                  </a:lnTo>
                  <a:lnTo>
                    <a:pt x="4425111" y="377952"/>
                  </a:lnTo>
                  <a:lnTo>
                    <a:pt x="4470818" y="392233"/>
                  </a:lnTo>
                  <a:lnTo>
                    <a:pt x="4523192" y="413177"/>
                  </a:lnTo>
                  <a:lnTo>
                    <a:pt x="4565091" y="451258"/>
                  </a:lnTo>
                  <a:lnTo>
                    <a:pt x="4596516" y="448402"/>
                  </a:lnTo>
                  <a:lnTo>
                    <a:pt x="4567948" y="429362"/>
                  </a:lnTo>
                  <a:lnTo>
                    <a:pt x="4539381" y="408417"/>
                  </a:lnTo>
                  <a:lnTo>
                    <a:pt x="4579375" y="422697"/>
                  </a:lnTo>
                  <a:lnTo>
                    <a:pt x="4645080" y="436978"/>
                  </a:lnTo>
                  <a:lnTo>
                    <a:pt x="4668887" y="436978"/>
                  </a:lnTo>
                  <a:lnTo>
                    <a:pt x="4704120" y="451258"/>
                  </a:lnTo>
                  <a:lnTo>
                    <a:pt x="4726974" y="462682"/>
                  </a:lnTo>
                  <a:close/>
                  <a:moveTo>
                    <a:pt x="4729831" y="458874"/>
                  </a:moveTo>
                  <a:lnTo>
                    <a:pt x="4706977" y="444594"/>
                  </a:lnTo>
                  <a:lnTo>
                    <a:pt x="4670791" y="430314"/>
                  </a:lnTo>
                  <a:lnTo>
                    <a:pt x="4646984" y="430314"/>
                  </a:lnTo>
                  <a:lnTo>
                    <a:pt x="4582232" y="416033"/>
                  </a:lnTo>
                  <a:lnTo>
                    <a:pt x="4560330" y="405561"/>
                  </a:lnTo>
                  <a:lnTo>
                    <a:pt x="4539381" y="405561"/>
                  </a:lnTo>
                  <a:lnTo>
                    <a:pt x="4566996" y="431266"/>
                  </a:lnTo>
                  <a:lnTo>
                    <a:pt x="4596516" y="445546"/>
                  </a:lnTo>
                  <a:lnTo>
                    <a:pt x="4567948" y="444594"/>
                  </a:lnTo>
                  <a:lnTo>
                    <a:pt x="4527001" y="406513"/>
                  </a:lnTo>
                  <a:lnTo>
                    <a:pt x="4473675" y="384617"/>
                  </a:lnTo>
                  <a:lnTo>
                    <a:pt x="4427967" y="370336"/>
                  </a:lnTo>
                  <a:lnTo>
                    <a:pt x="4398447" y="362720"/>
                  </a:lnTo>
                  <a:lnTo>
                    <a:pt x="4359405" y="356056"/>
                  </a:lnTo>
                  <a:lnTo>
                    <a:pt x="4310841" y="345584"/>
                  </a:lnTo>
                  <a:lnTo>
                    <a:pt x="4262276" y="331303"/>
                  </a:lnTo>
                  <a:lnTo>
                    <a:pt x="4219425" y="320831"/>
                  </a:lnTo>
                  <a:lnTo>
                    <a:pt x="4187048" y="313215"/>
                  </a:lnTo>
                  <a:lnTo>
                    <a:pt x="4157528" y="306551"/>
                  </a:lnTo>
                  <a:lnTo>
                    <a:pt x="4134674" y="302743"/>
                  </a:lnTo>
                  <a:lnTo>
                    <a:pt x="4026117" y="302743"/>
                  </a:lnTo>
                  <a:lnTo>
                    <a:pt x="3993740" y="296079"/>
                  </a:lnTo>
                  <a:lnTo>
                    <a:pt x="3954698" y="288462"/>
                  </a:lnTo>
                  <a:lnTo>
                    <a:pt x="3962317" y="313215"/>
                  </a:lnTo>
                  <a:lnTo>
                    <a:pt x="3983266" y="321783"/>
                  </a:lnTo>
                  <a:lnTo>
                    <a:pt x="4003263" y="325591"/>
                  </a:lnTo>
                  <a:lnTo>
                    <a:pt x="4025165" y="339872"/>
                  </a:lnTo>
                  <a:lnTo>
                    <a:pt x="3992788" y="346536"/>
                  </a:lnTo>
                  <a:lnTo>
                    <a:pt x="3971839" y="329399"/>
                  </a:lnTo>
                  <a:lnTo>
                    <a:pt x="3930892" y="328447"/>
                  </a:lnTo>
                  <a:lnTo>
                    <a:pt x="3902325" y="306551"/>
                  </a:lnTo>
                  <a:lnTo>
                    <a:pt x="3854712" y="313215"/>
                  </a:lnTo>
                  <a:lnTo>
                    <a:pt x="3799481" y="309407"/>
                  </a:lnTo>
                  <a:lnTo>
                    <a:pt x="3727110" y="302743"/>
                  </a:lnTo>
                  <a:lnTo>
                    <a:pt x="3748060" y="341776"/>
                  </a:lnTo>
                  <a:lnTo>
                    <a:pt x="3709017" y="310359"/>
                  </a:lnTo>
                  <a:lnTo>
                    <a:pt x="3669023" y="302743"/>
                  </a:lnTo>
                  <a:lnTo>
                    <a:pt x="3644265" y="281798"/>
                  </a:lnTo>
                  <a:lnTo>
                    <a:pt x="3608079" y="263710"/>
                  </a:lnTo>
                  <a:lnTo>
                    <a:pt x="3584272" y="259902"/>
                  </a:lnTo>
                  <a:lnTo>
                    <a:pt x="3564275" y="256094"/>
                  </a:lnTo>
                  <a:lnTo>
                    <a:pt x="3537612" y="252286"/>
                  </a:lnTo>
                  <a:lnTo>
                    <a:pt x="3495714" y="245621"/>
                  </a:lnTo>
                  <a:lnTo>
                    <a:pt x="3455719" y="249430"/>
                  </a:lnTo>
                  <a:lnTo>
                    <a:pt x="3419534" y="263710"/>
                  </a:lnTo>
                  <a:lnTo>
                    <a:pt x="3390966" y="259902"/>
                  </a:lnTo>
                  <a:lnTo>
                    <a:pt x="3369064" y="245621"/>
                  </a:lnTo>
                  <a:lnTo>
                    <a:pt x="3338592" y="238005"/>
                  </a:lnTo>
                  <a:lnTo>
                    <a:pt x="3306216" y="230389"/>
                  </a:lnTo>
                  <a:lnTo>
                    <a:pt x="3270030" y="226581"/>
                  </a:lnTo>
                  <a:lnTo>
                    <a:pt x="3290027" y="223725"/>
                  </a:lnTo>
                  <a:lnTo>
                    <a:pt x="3243367" y="201828"/>
                  </a:lnTo>
                  <a:lnTo>
                    <a:pt x="3220513" y="198020"/>
                  </a:lnTo>
                  <a:lnTo>
                    <a:pt x="3200515" y="198020"/>
                  </a:lnTo>
                  <a:lnTo>
                    <a:pt x="3188136" y="220869"/>
                  </a:lnTo>
                  <a:lnTo>
                    <a:pt x="3119574" y="205637"/>
                  </a:lnTo>
                  <a:lnTo>
                    <a:pt x="3151951" y="202780"/>
                  </a:lnTo>
                  <a:lnTo>
                    <a:pt x="3183375" y="219917"/>
                  </a:lnTo>
                  <a:lnTo>
                    <a:pt x="3156712" y="187548"/>
                  </a:lnTo>
                  <a:lnTo>
                    <a:pt x="3092911" y="190404"/>
                  </a:lnTo>
                  <a:lnTo>
                    <a:pt x="3028158" y="186596"/>
                  </a:lnTo>
                  <a:lnTo>
                    <a:pt x="3002447" y="176124"/>
                  </a:lnTo>
                  <a:lnTo>
                    <a:pt x="2976736" y="194212"/>
                  </a:lnTo>
                  <a:lnTo>
                    <a:pt x="3007209" y="212301"/>
                  </a:lnTo>
                  <a:lnTo>
                    <a:pt x="3039585" y="237053"/>
                  </a:lnTo>
                  <a:lnTo>
                    <a:pt x="3014826" y="232293"/>
                  </a:lnTo>
                  <a:lnTo>
                    <a:pt x="2992925" y="221821"/>
                  </a:lnTo>
                  <a:lnTo>
                    <a:pt x="2992925" y="245621"/>
                  </a:lnTo>
                  <a:lnTo>
                    <a:pt x="2966262" y="238957"/>
                  </a:lnTo>
                  <a:lnTo>
                    <a:pt x="2940551" y="232293"/>
                  </a:lnTo>
                  <a:lnTo>
                    <a:pt x="2917697" y="225629"/>
                  </a:lnTo>
                  <a:lnTo>
                    <a:pt x="2896748" y="233245"/>
                  </a:lnTo>
                  <a:lnTo>
                    <a:pt x="2854848" y="233245"/>
                  </a:lnTo>
                  <a:lnTo>
                    <a:pt x="2830090" y="218965"/>
                  </a:lnTo>
                  <a:lnTo>
                    <a:pt x="2823424" y="241813"/>
                  </a:lnTo>
                  <a:lnTo>
                    <a:pt x="2823424" y="263710"/>
                  </a:lnTo>
                  <a:lnTo>
                    <a:pt x="2754862" y="237053"/>
                  </a:lnTo>
                  <a:lnTo>
                    <a:pt x="2732960" y="219917"/>
                  </a:lnTo>
                  <a:lnTo>
                    <a:pt x="2698679" y="216109"/>
                  </a:lnTo>
                  <a:lnTo>
                    <a:pt x="2718677" y="214205"/>
                  </a:lnTo>
                  <a:lnTo>
                    <a:pt x="2682491" y="195164"/>
                  </a:lnTo>
                  <a:lnTo>
                    <a:pt x="2644401" y="163748"/>
                  </a:lnTo>
                  <a:lnTo>
                    <a:pt x="2623452" y="156131"/>
                  </a:lnTo>
                  <a:lnTo>
                    <a:pt x="2599645" y="156131"/>
                  </a:lnTo>
                  <a:lnTo>
                    <a:pt x="2572982" y="159940"/>
                  </a:lnTo>
                  <a:lnTo>
                    <a:pt x="2544415" y="156131"/>
                  </a:lnTo>
                  <a:lnTo>
                    <a:pt x="2518704" y="145659"/>
                  </a:lnTo>
                  <a:lnTo>
                    <a:pt x="2497754" y="152323"/>
                  </a:lnTo>
                  <a:lnTo>
                    <a:pt x="2526322" y="184692"/>
                  </a:lnTo>
                  <a:lnTo>
                    <a:pt x="2502516" y="177076"/>
                  </a:lnTo>
                  <a:lnTo>
                    <a:pt x="2426336" y="177076"/>
                  </a:lnTo>
                  <a:lnTo>
                    <a:pt x="2393959" y="170412"/>
                  </a:lnTo>
                  <a:lnTo>
                    <a:pt x="2373962" y="166604"/>
                  </a:lnTo>
                  <a:lnTo>
                    <a:pt x="2314922" y="152323"/>
                  </a:lnTo>
                  <a:lnTo>
                    <a:pt x="2272071" y="148515"/>
                  </a:lnTo>
                  <a:lnTo>
                    <a:pt x="2242551" y="152323"/>
                  </a:lnTo>
                  <a:lnTo>
                    <a:pt x="2213984" y="138043"/>
                  </a:lnTo>
                  <a:lnTo>
                    <a:pt x="2179702" y="148515"/>
                  </a:lnTo>
                  <a:lnTo>
                    <a:pt x="2152087" y="138043"/>
                  </a:lnTo>
                  <a:lnTo>
                    <a:pt x="2121615" y="144707"/>
                  </a:lnTo>
                  <a:lnTo>
                    <a:pt x="2151135" y="153275"/>
                  </a:lnTo>
                  <a:lnTo>
                    <a:pt x="2124472" y="158988"/>
                  </a:lnTo>
                  <a:lnTo>
                    <a:pt x="2075907" y="165652"/>
                  </a:lnTo>
                  <a:lnTo>
                    <a:pt x="2055910" y="169460"/>
                  </a:lnTo>
                  <a:lnTo>
                    <a:pt x="2035913" y="179932"/>
                  </a:lnTo>
                  <a:lnTo>
                    <a:pt x="2090191" y="152323"/>
                  </a:lnTo>
                  <a:lnTo>
                    <a:pt x="2113997" y="130427"/>
                  </a:lnTo>
                  <a:lnTo>
                    <a:pt x="2136851" y="112338"/>
                  </a:lnTo>
                  <a:lnTo>
                    <a:pt x="2158753" y="109482"/>
                  </a:lnTo>
                  <a:lnTo>
                    <a:pt x="2170180" y="86634"/>
                  </a:lnTo>
                  <a:lnTo>
                    <a:pt x="2135899" y="72354"/>
                  </a:lnTo>
                  <a:lnTo>
                    <a:pt x="2134947" y="51409"/>
                  </a:lnTo>
                  <a:lnTo>
                    <a:pt x="2114949" y="55217"/>
                  </a:lnTo>
                  <a:lnTo>
                    <a:pt x="2083525" y="40937"/>
                  </a:lnTo>
                  <a:lnTo>
                    <a:pt x="2047340" y="37129"/>
                  </a:lnTo>
                  <a:lnTo>
                    <a:pt x="1972112" y="33321"/>
                  </a:lnTo>
                  <a:lnTo>
                    <a:pt x="1934974" y="43793"/>
                  </a:lnTo>
                  <a:lnTo>
                    <a:pt x="1931165" y="23801"/>
                  </a:lnTo>
                  <a:lnTo>
                    <a:pt x="1895932" y="25705"/>
                  </a:lnTo>
                  <a:lnTo>
                    <a:pt x="1856889" y="21896"/>
                  </a:lnTo>
                  <a:lnTo>
                    <a:pt x="1879743" y="22849"/>
                  </a:lnTo>
                  <a:lnTo>
                    <a:pt x="1847367" y="3808"/>
                  </a:lnTo>
                  <a:lnTo>
                    <a:pt x="1824513" y="0"/>
                  </a:lnTo>
                  <a:lnTo>
                    <a:pt x="1803563" y="7616"/>
                  </a:lnTo>
                  <a:lnTo>
                    <a:pt x="1783566" y="14280"/>
                  </a:lnTo>
                  <a:lnTo>
                    <a:pt x="1809277" y="42841"/>
                  </a:lnTo>
                  <a:lnTo>
                    <a:pt x="1745476" y="39033"/>
                  </a:lnTo>
                  <a:lnTo>
                    <a:pt x="1774044" y="54265"/>
                  </a:lnTo>
                  <a:lnTo>
                    <a:pt x="1744524" y="57121"/>
                  </a:lnTo>
                  <a:lnTo>
                    <a:pt x="1721670" y="64737"/>
                  </a:lnTo>
                  <a:lnTo>
                    <a:pt x="1661678" y="50457"/>
                  </a:lnTo>
                  <a:lnTo>
                    <a:pt x="1636919" y="57121"/>
                  </a:lnTo>
                  <a:lnTo>
                    <a:pt x="1604543" y="67594"/>
                  </a:lnTo>
                  <a:lnTo>
                    <a:pt x="1582641" y="67594"/>
                  </a:lnTo>
                  <a:lnTo>
                    <a:pt x="1558835" y="75210"/>
                  </a:lnTo>
                  <a:lnTo>
                    <a:pt x="1533124" y="79018"/>
                  </a:lnTo>
                  <a:lnTo>
                    <a:pt x="1502652" y="100914"/>
                  </a:lnTo>
                  <a:lnTo>
                    <a:pt x="1482655" y="111386"/>
                  </a:lnTo>
                  <a:lnTo>
                    <a:pt x="1502652" y="129475"/>
                  </a:lnTo>
                  <a:lnTo>
                    <a:pt x="1482655" y="147563"/>
                  </a:lnTo>
                  <a:lnTo>
                    <a:pt x="1428377" y="146611"/>
                  </a:lnTo>
                  <a:lnTo>
                    <a:pt x="1405522" y="142803"/>
                  </a:lnTo>
                  <a:lnTo>
                    <a:pt x="1365528" y="146611"/>
                  </a:lnTo>
                  <a:lnTo>
                    <a:pt x="1363624" y="170412"/>
                  </a:lnTo>
                  <a:lnTo>
                    <a:pt x="1383621" y="193260"/>
                  </a:lnTo>
                  <a:lnTo>
                    <a:pt x="1404570" y="200876"/>
                  </a:lnTo>
                  <a:lnTo>
                    <a:pt x="1428377" y="204685"/>
                  </a:lnTo>
                  <a:lnTo>
                    <a:pt x="1451230" y="211349"/>
                  </a:lnTo>
                  <a:lnTo>
                    <a:pt x="1430281" y="224677"/>
                  </a:lnTo>
                  <a:lnTo>
                    <a:pt x="1393143" y="206589"/>
                  </a:lnTo>
                  <a:lnTo>
                    <a:pt x="1370289" y="198972"/>
                  </a:lnTo>
                  <a:lnTo>
                    <a:pt x="1347435" y="195164"/>
                  </a:lnTo>
                  <a:lnTo>
                    <a:pt x="1323629" y="195164"/>
                  </a:lnTo>
                  <a:lnTo>
                    <a:pt x="1331247" y="219917"/>
                  </a:lnTo>
                  <a:lnTo>
                    <a:pt x="1295061" y="206589"/>
                  </a:lnTo>
                  <a:lnTo>
                    <a:pt x="1285539" y="229437"/>
                  </a:lnTo>
                  <a:lnTo>
                    <a:pt x="1323629" y="239909"/>
                  </a:lnTo>
                  <a:lnTo>
                    <a:pt x="1346483" y="243717"/>
                  </a:lnTo>
                  <a:lnTo>
                    <a:pt x="1307441" y="245621"/>
                  </a:lnTo>
                  <a:lnTo>
                    <a:pt x="1285539" y="241813"/>
                  </a:lnTo>
                  <a:lnTo>
                    <a:pt x="1263637" y="200876"/>
                  </a:lnTo>
                  <a:lnTo>
                    <a:pt x="1239831" y="178028"/>
                  </a:lnTo>
                  <a:lnTo>
                    <a:pt x="1232212" y="204685"/>
                  </a:lnTo>
                  <a:lnTo>
                    <a:pt x="1213167" y="211349"/>
                  </a:lnTo>
                  <a:lnTo>
                    <a:pt x="1203645" y="236101"/>
                  </a:lnTo>
                  <a:lnTo>
                    <a:pt x="1243640" y="259902"/>
                  </a:lnTo>
                  <a:lnTo>
                    <a:pt x="1252210" y="279894"/>
                  </a:lnTo>
                  <a:lnTo>
                    <a:pt x="1252210" y="303695"/>
                  </a:lnTo>
                  <a:lnTo>
                    <a:pt x="1274112" y="309407"/>
                  </a:lnTo>
                  <a:lnTo>
                    <a:pt x="1305536" y="330351"/>
                  </a:lnTo>
                  <a:lnTo>
                    <a:pt x="1331247" y="328447"/>
                  </a:lnTo>
                  <a:lnTo>
                    <a:pt x="1369337" y="338920"/>
                  </a:lnTo>
                  <a:lnTo>
                    <a:pt x="1405522" y="349392"/>
                  </a:lnTo>
                  <a:lnTo>
                    <a:pt x="1416949" y="390329"/>
                  </a:lnTo>
                  <a:lnTo>
                    <a:pt x="1445517" y="392233"/>
                  </a:lnTo>
                  <a:lnTo>
                    <a:pt x="1415045" y="394137"/>
                  </a:lnTo>
                  <a:lnTo>
                    <a:pt x="1395048" y="363672"/>
                  </a:lnTo>
                  <a:lnTo>
                    <a:pt x="1375050" y="349392"/>
                  </a:lnTo>
                  <a:lnTo>
                    <a:pt x="1348387" y="331303"/>
                  </a:lnTo>
                  <a:lnTo>
                    <a:pt x="1323629" y="337968"/>
                  </a:lnTo>
                  <a:lnTo>
                    <a:pt x="1300775" y="348440"/>
                  </a:lnTo>
                  <a:lnTo>
                    <a:pt x="1322676" y="377000"/>
                  </a:lnTo>
                  <a:lnTo>
                    <a:pt x="1309345" y="420793"/>
                  </a:lnTo>
                  <a:lnTo>
                    <a:pt x="1287444" y="429362"/>
                  </a:lnTo>
                  <a:lnTo>
                    <a:pt x="1264589" y="443642"/>
                  </a:lnTo>
                  <a:lnTo>
                    <a:pt x="1243640" y="439834"/>
                  </a:lnTo>
                  <a:lnTo>
                    <a:pt x="1210311" y="436026"/>
                  </a:lnTo>
                  <a:lnTo>
                    <a:pt x="1236974" y="419841"/>
                  </a:lnTo>
                  <a:lnTo>
                    <a:pt x="1258876" y="423649"/>
                  </a:lnTo>
                  <a:lnTo>
                    <a:pt x="1271255" y="400801"/>
                  </a:lnTo>
                  <a:lnTo>
                    <a:pt x="1284586" y="376048"/>
                  </a:lnTo>
                  <a:lnTo>
                    <a:pt x="1281730" y="353200"/>
                  </a:lnTo>
                  <a:lnTo>
                    <a:pt x="1259828" y="347488"/>
                  </a:lnTo>
                  <a:lnTo>
                    <a:pt x="1234117" y="333207"/>
                  </a:lnTo>
                  <a:lnTo>
                    <a:pt x="1235070" y="310359"/>
                  </a:lnTo>
                  <a:lnTo>
                    <a:pt x="1215072" y="283702"/>
                  </a:lnTo>
                  <a:lnTo>
                    <a:pt x="1208406" y="259902"/>
                  </a:lnTo>
                  <a:lnTo>
                    <a:pt x="1171269" y="237053"/>
                  </a:lnTo>
                  <a:lnTo>
                    <a:pt x="1185553" y="217061"/>
                  </a:lnTo>
                  <a:lnTo>
                    <a:pt x="1169364" y="188500"/>
                  </a:lnTo>
                  <a:lnTo>
                    <a:pt x="1144606" y="183740"/>
                  </a:lnTo>
                  <a:lnTo>
                    <a:pt x="1072234" y="176124"/>
                  </a:lnTo>
                  <a:lnTo>
                    <a:pt x="1073187" y="207541"/>
                  </a:lnTo>
                  <a:lnTo>
                    <a:pt x="1037954" y="237053"/>
                  </a:lnTo>
                  <a:lnTo>
                    <a:pt x="1050333" y="260854"/>
                  </a:lnTo>
                  <a:lnTo>
                    <a:pt x="1066521" y="289414"/>
                  </a:lnTo>
                  <a:lnTo>
                    <a:pt x="1076044" y="314167"/>
                  </a:lnTo>
                  <a:lnTo>
                    <a:pt x="1097945" y="312263"/>
                  </a:lnTo>
                  <a:lnTo>
                    <a:pt x="1118895" y="333207"/>
                  </a:lnTo>
                  <a:lnTo>
                    <a:pt x="1143653" y="334159"/>
                  </a:lnTo>
                  <a:lnTo>
                    <a:pt x="1137940" y="367480"/>
                  </a:lnTo>
                  <a:lnTo>
                    <a:pt x="1098897" y="344632"/>
                  </a:lnTo>
                  <a:lnTo>
                    <a:pt x="1078900" y="337016"/>
                  </a:lnTo>
                  <a:lnTo>
                    <a:pt x="1033192" y="329399"/>
                  </a:lnTo>
                  <a:lnTo>
                    <a:pt x="1007481" y="315119"/>
                  </a:lnTo>
                  <a:lnTo>
                    <a:pt x="983675" y="307503"/>
                  </a:lnTo>
                  <a:lnTo>
                    <a:pt x="957012" y="299887"/>
                  </a:lnTo>
                  <a:lnTo>
                    <a:pt x="933206" y="303695"/>
                  </a:lnTo>
                  <a:lnTo>
                    <a:pt x="897973" y="299887"/>
                  </a:lnTo>
                  <a:lnTo>
                    <a:pt x="898925" y="323687"/>
                  </a:lnTo>
                  <a:lnTo>
                    <a:pt x="896068" y="347488"/>
                  </a:lnTo>
                  <a:lnTo>
                    <a:pt x="875118" y="333207"/>
                  </a:lnTo>
                  <a:lnTo>
                    <a:pt x="853217" y="331303"/>
                  </a:lnTo>
                  <a:lnTo>
                    <a:pt x="822745" y="349392"/>
                  </a:lnTo>
                  <a:lnTo>
                    <a:pt x="801795" y="341776"/>
                  </a:lnTo>
                  <a:lnTo>
                    <a:pt x="777989" y="345584"/>
                  </a:lnTo>
                  <a:lnTo>
                    <a:pt x="757992" y="356056"/>
                  </a:lnTo>
                  <a:lnTo>
                    <a:pt x="712284" y="366528"/>
                  </a:lnTo>
                  <a:lnTo>
                    <a:pt x="721806" y="334159"/>
                  </a:lnTo>
                  <a:lnTo>
                    <a:pt x="696095" y="338920"/>
                  </a:lnTo>
                  <a:lnTo>
                    <a:pt x="684668" y="361768"/>
                  </a:lnTo>
                  <a:lnTo>
                    <a:pt x="660862" y="353200"/>
                  </a:lnTo>
                  <a:lnTo>
                    <a:pt x="630390" y="357008"/>
                  </a:lnTo>
                  <a:lnTo>
                    <a:pt x="606584" y="375096"/>
                  </a:lnTo>
                  <a:lnTo>
                    <a:pt x="581825" y="377952"/>
                  </a:lnTo>
                  <a:lnTo>
                    <a:pt x="560876" y="392233"/>
                  </a:lnTo>
                  <a:lnTo>
                    <a:pt x="559923" y="418889"/>
                  </a:lnTo>
                  <a:lnTo>
                    <a:pt x="522785" y="419841"/>
                  </a:lnTo>
                  <a:lnTo>
                    <a:pt x="487553" y="409369"/>
                  </a:lnTo>
                  <a:lnTo>
                    <a:pt x="529451" y="385569"/>
                  </a:lnTo>
                  <a:lnTo>
                    <a:pt x="507550" y="359864"/>
                  </a:lnTo>
                  <a:lnTo>
                    <a:pt x="424704" y="348440"/>
                  </a:lnTo>
                  <a:lnTo>
                    <a:pt x="445653" y="382713"/>
                  </a:lnTo>
                  <a:lnTo>
                    <a:pt x="442797" y="414129"/>
                  </a:lnTo>
                  <a:lnTo>
                    <a:pt x="467555" y="420793"/>
                  </a:lnTo>
                  <a:lnTo>
                    <a:pt x="468508" y="443642"/>
                  </a:lnTo>
                  <a:lnTo>
                    <a:pt x="446605" y="458874"/>
                  </a:lnTo>
                  <a:lnTo>
                    <a:pt x="406611" y="430314"/>
                  </a:lnTo>
                  <a:lnTo>
                    <a:pt x="386614" y="452210"/>
                  </a:lnTo>
                  <a:lnTo>
                    <a:pt x="364712" y="461730"/>
                  </a:lnTo>
                  <a:lnTo>
                    <a:pt x="341858" y="472202"/>
                  </a:lnTo>
                  <a:lnTo>
                    <a:pt x="357094" y="496955"/>
                  </a:lnTo>
                  <a:lnTo>
                    <a:pt x="383757" y="525516"/>
                  </a:lnTo>
                  <a:lnTo>
                    <a:pt x="363760" y="514091"/>
                  </a:lnTo>
                  <a:lnTo>
                    <a:pt x="339954" y="514091"/>
                  </a:lnTo>
                  <a:lnTo>
                    <a:pt x="314243" y="507427"/>
                  </a:lnTo>
                  <a:lnTo>
                    <a:pt x="292341" y="490291"/>
                  </a:lnTo>
                  <a:lnTo>
                    <a:pt x="267582" y="496955"/>
                  </a:lnTo>
                  <a:lnTo>
                    <a:pt x="276153" y="524564"/>
                  </a:lnTo>
                  <a:lnTo>
                    <a:pt x="300911" y="529324"/>
                  </a:lnTo>
                  <a:lnTo>
                    <a:pt x="262821" y="535036"/>
                  </a:lnTo>
                  <a:lnTo>
                    <a:pt x="213304" y="524564"/>
                  </a:lnTo>
                  <a:lnTo>
                    <a:pt x="211400" y="495051"/>
                  </a:lnTo>
                  <a:lnTo>
                    <a:pt x="211400" y="474107"/>
                  </a:lnTo>
                  <a:lnTo>
                    <a:pt x="180928" y="447450"/>
                  </a:lnTo>
                  <a:lnTo>
                    <a:pt x="157121" y="439834"/>
                  </a:lnTo>
                  <a:lnTo>
                    <a:pt x="128554" y="418889"/>
                  </a:lnTo>
                  <a:lnTo>
                    <a:pt x="172357" y="426506"/>
                  </a:lnTo>
                  <a:lnTo>
                    <a:pt x="195211" y="430314"/>
                  </a:lnTo>
                  <a:lnTo>
                    <a:pt x="240919" y="444594"/>
                  </a:lnTo>
                  <a:lnTo>
                    <a:pt x="263774" y="448402"/>
                  </a:lnTo>
                  <a:lnTo>
                    <a:pt x="302816" y="458874"/>
                  </a:lnTo>
                  <a:lnTo>
                    <a:pt x="329479" y="455066"/>
                  </a:lnTo>
                  <a:lnTo>
                    <a:pt x="356142" y="447450"/>
                  </a:lnTo>
                  <a:lnTo>
                    <a:pt x="376139" y="436978"/>
                  </a:lnTo>
                  <a:lnTo>
                    <a:pt x="383757" y="410321"/>
                  </a:lnTo>
                  <a:lnTo>
                    <a:pt x="359951" y="383665"/>
                  </a:lnTo>
                  <a:lnTo>
                    <a:pt x="339001" y="372240"/>
                  </a:lnTo>
                  <a:lnTo>
                    <a:pt x="312338" y="364624"/>
                  </a:lnTo>
                  <a:lnTo>
                    <a:pt x="286627" y="354152"/>
                  </a:lnTo>
                  <a:lnTo>
                    <a:pt x="247585" y="339872"/>
                  </a:lnTo>
                  <a:lnTo>
                    <a:pt x="207591" y="325591"/>
                  </a:lnTo>
                  <a:lnTo>
                    <a:pt x="135220" y="325591"/>
                  </a:lnTo>
                  <a:lnTo>
                    <a:pt x="97130" y="308455"/>
                  </a:lnTo>
                  <a:cubicBezTo>
                    <a:pt x="118079" y="309407"/>
                    <a:pt x="119031" y="306551"/>
                    <a:pt x="117127" y="304647"/>
                  </a:cubicBezTo>
                  <a:lnTo>
                    <a:pt x="94273" y="290366"/>
                  </a:lnTo>
                  <a:lnTo>
                    <a:pt x="65705" y="300839"/>
                  </a:lnTo>
                  <a:lnTo>
                    <a:pt x="39995" y="307503"/>
                  </a:lnTo>
                  <a:lnTo>
                    <a:pt x="19045" y="329399"/>
                  </a:lnTo>
                  <a:lnTo>
                    <a:pt x="0" y="346536"/>
                  </a:lnTo>
                  <a:lnTo>
                    <a:pt x="5713" y="370336"/>
                  </a:lnTo>
                  <a:lnTo>
                    <a:pt x="49517" y="396993"/>
                  </a:lnTo>
                  <a:lnTo>
                    <a:pt x="25711" y="414129"/>
                  </a:lnTo>
                  <a:lnTo>
                    <a:pt x="41899" y="441738"/>
                  </a:lnTo>
                  <a:lnTo>
                    <a:pt x="61896" y="459826"/>
                  </a:lnTo>
                  <a:lnTo>
                    <a:pt x="48565" y="485531"/>
                  </a:lnTo>
                  <a:lnTo>
                    <a:pt x="68562" y="506475"/>
                  </a:lnTo>
                  <a:lnTo>
                    <a:pt x="78085" y="527420"/>
                  </a:lnTo>
                  <a:lnTo>
                    <a:pt x="74275" y="551220"/>
                  </a:lnTo>
                  <a:lnTo>
                    <a:pt x="111413" y="575021"/>
                  </a:lnTo>
                  <a:lnTo>
                    <a:pt x="119983" y="598821"/>
                  </a:lnTo>
                  <a:lnTo>
                    <a:pt x="94273" y="628334"/>
                  </a:lnTo>
                  <a:lnTo>
                    <a:pt x="58087" y="663559"/>
                  </a:lnTo>
                  <a:lnTo>
                    <a:pt x="25711" y="680695"/>
                  </a:lnTo>
                  <a:lnTo>
                    <a:pt x="46660" y="681647"/>
                  </a:lnTo>
                  <a:lnTo>
                    <a:pt x="60944" y="701640"/>
                  </a:lnTo>
                  <a:lnTo>
                    <a:pt x="92368" y="706400"/>
                  </a:lnTo>
                  <a:lnTo>
                    <a:pt x="68562" y="708304"/>
                  </a:lnTo>
                  <a:lnTo>
                    <a:pt x="41899" y="718776"/>
                  </a:lnTo>
                  <a:lnTo>
                    <a:pt x="27615" y="744481"/>
                  </a:lnTo>
                  <a:lnTo>
                    <a:pt x="18092" y="773041"/>
                  </a:lnTo>
                  <a:lnTo>
                    <a:pt x="27615" y="795890"/>
                  </a:lnTo>
                  <a:lnTo>
                    <a:pt x="23806" y="819690"/>
                  </a:lnTo>
                  <a:lnTo>
                    <a:pt x="44756" y="835875"/>
                  </a:lnTo>
                  <a:lnTo>
                    <a:pt x="46660" y="855867"/>
                  </a:lnTo>
                  <a:lnTo>
                    <a:pt x="56182" y="884428"/>
                  </a:lnTo>
                  <a:lnTo>
                    <a:pt x="80941" y="889188"/>
                  </a:lnTo>
                  <a:lnTo>
                    <a:pt x="100938" y="892996"/>
                  </a:lnTo>
                  <a:lnTo>
                    <a:pt x="120936" y="892996"/>
                  </a:lnTo>
                  <a:lnTo>
                    <a:pt x="145694" y="907276"/>
                  </a:lnTo>
                  <a:lnTo>
                    <a:pt x="151408" y="930125"/>
                  </a:lnTo>
                  <a:lnTo>
                    <a:pt x="167596" y="958685"/>
                  </a:lnTo>
                  <a:lnTo>
                    <a:pt x="183784" y="987246"/>
                  </a:lnTo>
                  <a:lnTo>
                    <a:pt x="205686" y="988198"/>
                  </a:lnTo>
                  <a:lnTo>
                    <a:pt x="213304" y="1008190"/>
                  </a:lnTo>
                  <a:lnTo>
                    <a:pt x="177118" y="1011999"/>
                  </a:lnTo>
                  <a:lnTo>
                    <a:pt x="183784" y="1036751"/>
                  </a:lnTo>
                  <a:lnTo>
                    <a:pt x="190450" y="1057696"/>
                  </a:lnTo>
                  <a:lnTo>
                    <a:pt x="211400" y="1070072"/>
                  </a:lnTo>
                  <a:lnTo>
                    <a:pt x="233301" y="1059600"/>
                  </a:lnTo>
                  <a:lnTo>
                    <a:pt x="264726" y="1056744"/>
                  </a:lnTo>
                  <a:lnTo>
                    <a:pt x="278057" y="1092920"/>
                  </a:lnTo>
                  <a:lnTo>
                    <a:pt x="299006" y="1106249"/>
                  </a:lnTo>
                  <a:lnTo>
                    <a:pt x="321861" y="1116721"/>
                  </a:lnTo>
                  <a:lnTo>
                    <a:pt x="326622" y="1143377"/>
                  </a:lnTo>
                  <a:lnTo>
                    <a:pt x="348524" y="1145281"/>
                  </a:lnTo>
                  <a:lnTo>
                    <a:pt x="384709" y="1149090"/>
                  </a:lnTo>
                  <a:lnTo>
                    <a:pt x="413277" y="1166226"/>
                  </a:lnTo>
                  <a:lnTo>
                    <a:pt x="434226" y="1166226"/>
                  </a:lnTo>
                  <a:lnTo>
                    <a:pt x="463746" y="1170034"/>
                  </a:lnTo>
                  <a:lnTo>
                    <a:pt x="489457" y="1184314"/>
                  </a:lnTo>
                  <a:lnTo>
                    <a:pt x="481839" y="1206211"/>
                  </a:lnTo>
                  <a:lnTo>
                    <a:pt x="484695" y="1228107"/>
                  </a:lnTo>
                  <a:lnTo>
                    <a:pt x="494218" y="1250004"/>
                  </a:lnTo>
                  <a:lnTo>
                    <a:pt x="453271" y="1264284"/>
                  </a:lnTo>
                  <a:lnTo>
                    <a:pt x="438987" y="1293797"/>
                  </a:lnTo>
                  <a:lnTo>
                    <a:pt x="461842" y="1289989"/>
                  </a:lnTo>
                  <a:lnTo>
                    <a:pt x="461842" y="1309029"/>
                  </a:lnTo>
                  <a:lnTo>
                    <a:pt x="430418" y="1316645"/>
                  </a:lnTo>
                  <a:lnTo>
                    <a:pt x="456128" y="1342350"/>
                  </a:lnTo>
                  <a:lnTo>
                    <a:pt x="433274" y="1361390"/>
                  </a:lnTo>
                  <a:lnTo>
                    <a:pt x="414229" y="1375671"/>
                  </a:lnTo>
                  <a:lnTo>
                    <a:pt x="416134" y="1399471"/>
                  </a:lnTo>
                  <a:lnTo>
                    <a:pt x="443749" y="1411847"/>
                  </a:lnTo>
                  <a:lnTo>
                    <a:pt x="476126" y="1429936"/>
                  </a:lnTo>
                  <a:lnTo>
                    <a:pt x="495171" y="1450880"/>
                  </a:lnTo>
                  <a:lnTo>
                    <a:pt x="518024" y="1468969"/>
                  </a:lnTo>
                  <a:lnTo>
                    <a:pt x="539926" y="1462305"/>
                  </a:lnTo>
                  <a:lnTo>
                    <a:pt x="560876" y="1469921"/>
                  </a:lnTo>
                  <a:lnTo>
                    <a:pt x="603727" y="1480393"/>
                  </a:lnTo>
                  <a:lnTo>
                    <a:pt x="623724" y="1480393"/>
                  </a:lnTo>
                  <a:lnTo>
                    <a:pt x="655149" y="1501337"/>
                  </a:lnTo>
                  <a:lnTo>
                    <a:pt x="678955" y="1508954"/>
                  </a:lnTo>
                  <a:lnTo>
                    <a:pt x="706570" y="1502289"/>
                  </a:lnTo>
                  <a:lnTo>
                    <a:pt x="734185" y="1516570"/>
                  </a:lnTo>
                  <a:lnTo>
                    <a:pt x="746564" y="1536562"/>
                  </a:lnTo>
                  <a:lnTo>
                    <a:pt x="767514" y="1545130"/>
                  </a:lnTo>
                  <a:lnTo>
                    <a:pt x="793225" y="1562267"/>
                  </a:lnTo>
                  <a:lnTo>
                    <a:pt x="819888" y="1576547"/>
                  </a:lnTo>
                  <a:lnTo>
                    <a:pt x="839886" y="1543226"/>
                  </a:lnTo>
                  <a:lnTo>
                    <a:pt x="826554" y="1519426"/>
                  </a:lnTo>
                  <a:lnTo>
                    <a:pt x="805604" y="1508001"/>
                  </a:lnTo>
                  <a:lnTo>
                    <a:pt x="797034" y="1488009"/>
                  </a:lnTo>
                  <a:lnTo>
                    <a:pt x="794177" y="1464209"/>
                  </a:lnTo>
                  <a:lnTo>
                    <a:pt x="787512" y="1442312"/>
                  </a:lnTo>
                  <a:lnTo>
                    <a:pt x="763705" y="1423272"/>
                  </a:lnTo>
                  <a:lnTo>
                    <a:pt x="774180" y="1390903"/>
                  </a:lnTo>
                  <a:lnTo>
                    <a:pt x="777037" y="1369006"/>
                  </a:lnTo>
                  <a:lnTo>
                    <a:pt x="798938" y="1360438"/>
                  </a:lnTo>
                  <a:lnTo>
                    <a:pt x="819888" y="1355678"/>
                  </a:lnTo>
                  <a:lnTo>
                    <a:pt x="826554" y="1334734"/>
                  </a:lnTo>
                  <a:lnTo>
                    <a:pt x="805604" y="1324261"/>
                  </a:lnTo>
                  <a:lnTo>
                    <a:pt x="813222" y="1302365"/>
                  </a:lnTo>
                  <a:lnTo>
                    <a:pt x="783702" y="1264284"/>
                  </a:lnTo>
                  <a:lnTo>
                    <a:pt x="745612" y="1267140"/>
                  </a:lnTo>
                  <a:lnTo>
                    <a:pt x="743708" y="1246196"/>
                  </a:lnTo>
                  <a:lnTo>
                    <a:pt x="723711" y="1238580"/>
                  </a:lnTo>
                  <a:lnTo>
                    <a:pt x="728472" y="1209067"/>
                  </a:lnTo>
                  <a:lnTo>
                    <a:pt x="721806" y="1169082"/>
                  </a:lnTo>
                  <a:lnTo>
                    <a:pt x="731329" y="1145281"/>
                  </a:lnTo>
                  <a:lnTo>
                    <a:pt x="751326" y="1153850"/>
                  </a:lnTo>
                  <a:lnTo>
                    <a:pt x="773228" y="1168130"/>
                  </a:lnTo>
                  <a:lnTo>
                    <a:pt x="783702" y="1145281"/>
                  </a:lnTo>
                  <a:lnTo>
                    <a:pt x="793225" y="1116721"/>
                  </a:lnTo>
                  <a:lnTo>
                    <a:pt x="814175" y="1111009"/>
                  </a:lnTo>
                  <a:lnTo>
                    <a:pt x="818936" y="1088160"/>
                  </a:lnTo>
                  <a:lnTo>
                    <a:pt x="839886" y="1090064"/>
                  </a:lnTo>
                  <a:lnTo>
                    <a:pt x="861787" y="1096728"/>
                  </a:lnTo>
                  <a:lnTo>
                    <a:pt x="886545" y="1086256"/>
                  </a:lnTo>
                  <a:lnTo>
                    <a:pt x="924636" y="1096728"/>
                  </a:lnTo>
                  <a:lnTo>
                    <a:pt x="950346" y="1111009"/>
                  </a:lnTo>
                  <a:lnTo>
                    <a:pt x="956060" y="1131001"/>
                  </a:lnTo>
                  <a:lnTo>
                    <a:pt x="1010338" y="1139569"/>
                  </a:lnTo>
                  <a:lnTo>
                    <a:pt x="1032240" y="1117673"/>
                  </a:lnTo>
                  <a:lnTo>
                    <a:pt x="1058903" y="1125289"/>
                  </a:lnTo>
                  <a:lnTo>
                    <a:pt x="1082710" y="1117673"/>
                  </a:lnTo>
                  <a:lnTo>
                    <a:pt x="1130322" y="1135761"/>
                  </a:lnTo>
                  <a:lnTo>
                    <a:pt x="1152224" y="1125289"/>
                  </a:lnTo>
                  <a:lnTo>
                    <a:pt x="1190314" y="1135761"/>
                  </a:lnTo>
                  <a:lnTo>
                    <a:pt x="1196027" y="1105297"/>
                  </a:lnTo>
                  <a:lnTo>
                    <a:pt x="1176030" y="1086256"/>
                  </a:lnTo>
                  <a:lnTo>
                    <a:pt x="1152224" y="1082448"/>
                  </a:lnTo>
                  <a:lnTo>
                    <a:pt x="1156985" y="1039607"/>
                  </a:lnTo>
                  <a:lnTo>
                    <a:pt x="1188409" y="1031039"/>
                  </a:lnTo>
                  <a:lnTo>
                    <a:pt x="1162698" y="1011999"/>
                  </a:lnTo>
                  <a:lnTo>
                    <a:pt x="1147462" y="991054"/>
                  </a:lnTo>
                  <a:lnTo>
                    <a:pt x="1173173" y="980582"/>
                  </a:lnTo>
                  <a:lnTo>
                    <a:pt x="1204598" y="977726"/>
                  </a:lnTo>
                  <a:lnTo>
                    <a:pt x="1233165" y="977726"/>
                  </a:lnTo>
                  <a:lnTo>
                    <a:pt x="1273160" y="967253"/>
                  </a:lnTo>
                  <a:lnTo>
                    <a:pt x="1325534" y="952973"/>
                  </a:lnTo>
                  <a:lnTo>
                    <a:pt x="1355053" y="942501"/>
                  </a:lnTo>
                  <a:lnTo>
                    <a:pt x="1376003" y="924413"/>
                  </a:lnTo>
                  <a:lnTo>
                    <a:pt x="1397904" y="921557"/>
                  </a:lnTo>
                  <a:lnTo>
                    <a:pt x="1436946" y="925365"/>
                  </a:lnTo>
                  <a:lnTo>
                    <a:pt x="1455039" y="946309"/>
                  </a:lnTo>
                  <a:lnTo>
                    <a:pt x="1464562" y="973918"/>
                  </a:lnTo>
                  <a:lnTo>
                    <a:pt x="1486464" y="975822"/>
                  </a:lnTo>
                  <a:lnTo>
                    <a:pt x="1515031" y="986294"/>
                  </a:lnTo>
                  <a:lnTo>
                    <a:pt x="1541694" y="986294"/>
                  </a:lnTo>
                  <a:lnTo>
                    <a:pt x="1549313" y="1006286"/>
                  </a:lnTo>
                  <a:lnTo>
                    <a:pt x="1571214" y="1004382"/>
                  </a:lnTo>
                  <a:lnTo>
                    <a:pt x="1593116" y="1008190"/>
                  </a:lnTo>
                  <a:lnTo>
                    <a:pt x="1617874" y="978678"/>
                  </a:lnTo>
                  <a:lnTo>
                    <a:pt x="1660725" y="992958"/>
                  </a:lnTo>
                  <a:lnTo>
                    <a:pt x="1694054" y="1011046"/>
                  </a:lnTo>
                  <a:lnTo>
                    <a:pt x="1726431" y="1038655"/>
                  </a:lnTo>
                  <a:lnTo>
                    <a:pt x="1765473" y="1073880"/>
                  </a:lnTo>
                  <a:lnTo>
                    <a:pt x="1794993" y="1109105"/>
                  </a:lnTo>
                  <a:lnTo>
                    <a:pt x="1814990" y="1130049"/>
                  </a:lnTo>
                  <a:lnTo>
                    <a:pt x="1836892" y="1120529"/>
                  </a:lnTo>
                  <a:lnTo>
                    <a:pt x="1868317" y="1124337"/>
                  </a:lnTo>
                  <a:lnTo>
                    <a:pt x="1896884" y="1138617"/>
                  </a:lnTo>
                  <a:lnTo>
                    <a:pt x="1918786" y="1124337"/>
                  </a:lnTo>
                  <a:lnTo>
                    <a:pt x="1946401" y="1128145"/>
                  </a:lnTo>
                  <a:lnTo>
                    <a:pt x="1988300" y="1156706"/>
                  </a:lnTo>
                  <a:lnTo>
                    <a:pt x="2007345" y="1180506"/>
                  </a:lnTo>
                  <a:lnTo>
                    <a:pt x="2051148" y="1191930"/>
                  </a:lnTo>
                  <a:lnTo>
                    <a:pt x="2060671" y="1169082"/>
                  </a:lnTo>
                  <a:lnTo>
                    <a:pt x="2089238" y="1209067"/>
                  </a:lnTo>
                  <a:lnTo>
                    <a:pt x="2113997" y="1210019"/>
                  </a:lnTo>
                  <a:lnTo>
                    <a:pt x="2153992" y="1191930"/>
                  </a:lnTo>
                  <a:lnTo>
                    <a:pt x="2180655" y="1155754"/>
                  </a:lnTo>
                  <a:lnTo>
                    <a:pt x="2209222" y="1146233"/>
                  </a:lnTo>
                  <a:lnTo>
                    <a:pt x="2229219" y="1135761"/>
                  </a:lnTo>
                  <a:lnTo>
                    <a:pt x="2257787" y="1135761"/>
                  </a:lnTo>
                  <a:lnTo>
                    <a:pt x="2283498" y="1142425"/>
                  </a:lnTo>
                  <a:lnTo>
                    <a:pt x="2307304" y="1142425"/>
                  </a:lnTo>
                  <a:lnTo>
                    <a:pt x="2321588" y="1162418"/>
                  </a:lnTo>
                  <a:lnTo>
                    <a:pt x="2342538" y="1170034"/>
                  </a:lnTo>
                  <a:lnTo>
                    <a:pt x="2363487" y="1166226"/>
                  </a:lnTo>
                  <a:lnTo>
                    <a:pt x="2386341" y="1166226"/>
                  </a:lnTo>
                  <a:lnTo>
                    <a:pt x="2412052" y="1170034"/>
                  </a:lnTo>
                  <a:lnTo>
                    <a:pt x="2432049" y="1170034"/>
                  </a:lnTo>
                  <a:lnTo>
                    <a:pt x="2440619" y="1143377"/>
                  </a:lnTo>
                  <a:lnTo>
                    <a:pt x="2420622" y="1116721"/>
                  </a:lnTo>
                  <a:lnTo>
                    <a:pt x="2411100" y="1092920"/>
                  </a:lnTo>
                  <a:lnTo>
                    <a:pt x="2460616" y="1085304"/>
                  </a:lnTo>
                  <a:lnTo>
                    <a:pt x="2480614" y="1089112"/>
                  </a:lnTo>
                  <a:lnTo>
                    <a:pt x="2500611" y="1089112"/>
                  </a:lnTo>
                  <a:lnTo>
                    <a:pt x="2522513" y="1102441"/>
                  </a:lnTo>
                  <a:lnTo>
                    <a:pt x="2543462" y="1099584"/>
                  </a:lnTo>
                  <a:lnTo>
                    <a:pt x="2560603" y="1120529"/>
                  </a:lnTo>
                  <a:lnTo>
                    <a:pt x="2570125" y="1141473"/>
                  </a:lnTo>
                  <a:lnTo>
                    <a:pt x="2593931" y="1152898"/>
                  </a:lnTo>
                  <a:lnTo>
                    <a:pt x="2613929" y="1156706"/>
                  </a:lnTo>
                  <a:lnTo>
                    <a:pt x="2633926" y="1160514"/>
                  </a:lnTo>
                  <a:lnTo>
                    <a:pt x="2671064" y="1146233"/>
                  </a:lnTo>
                  <a:lnTo>
                    <a:pt x="2696775" y="1146233"/>
                  </a:lnTo>
                  <a:lnTo>
                    <a:pt x="2729151" y="1152898"/>
                  </a:lnTo>
                  <a:lnTo>
                    <a:pt x="2774859" y="1167178"/>
                  </a:lnTo>
                  <a:lnTo>
                    <a:pt x="2840565" y="1199547"/>
                  </a:lnTo>
                  <a:lnTo>
                    <a:pt x="2867228" y="1207163"/>
                  </a:lnTo>
                  <a:lnTo>
                    <a:pt x="2887225" y="1207163"/>
                  </a:lnTo>
                  <a:lnTo>
                    <a:pt x="2927219" y="1196691"/>
                  </a:lnTo>
                  <a:lnTo>
                    <a:pt x="2953883" y="1190026"/>
                  </a:lnTo>
                  <a:lnTo>
                    <a:pt x="2977689" y="1157658"/>
                  </a:lnTo>
                  <a:lnTo>
                    <a:pt x="3011018" y="1162418"/>
                  </a:lnTo>
                  <a:lnTo>
                    <a:pt x="3039585" y="1176698"/>
                  </a:lnTo>
                  <a:lnTo>
                    <a:pt x="3063392" y="1172890"/>
                  </a:lnTo>
                  <a:lnTo>
                    <a:pt x="3091007" y="1187170"/>
                  </a:lnTo>
                  <a:lnTo>
                    <a:pt x="3111956" y="1187170"/>
                  </a:lnTo>
                  <a:lnTo>
                    <a:pt x="3132906" y="1179554"/>
                  </a:lnTo>
                  <a:lnTo>
                    <a:pt x="3152903" y="1169082"/>
                  </a:lnTo>
                  <a:lnTo>
                    <a:pt x="3144333" y="1127193"/>
                  </a:lnTo>
                  <a:lnTo>
                    <a:pt x="3144333" y="1080544"/>
                  </a:lnTo>
                  <a:lnTo>
                    <a:pt x="3150998" y="1059600"/>
                  </a:lnTo>
                  <a:lnTo>
                    <a:pt x="3130049" y="1046271"/>
                  </a:lnTo>
                  <a:lnTo>
                    <a:pt x="3110052" y="1038655"/>
                  </a:lnTo>
                  <a:lnTo>
                    <a:pt x="3133858" y="1010094"/>
                  </a:lnTo>
                  <a:lnTo>
                    <a:pt x="3177662" y="1003430"/>
                  </a:lnTo>
                  <a:lnTo>
                    <a:pt x="3207181" y="995814"/>
                  </a:lnTo>
                  <a:lnTo>
                    <a:pt x="3244319" y="1020567"/>
                  </a:lnTo>
                  <a:lnTo>
                    <a:pt x="3285265" y="1020567"/>
                  </a:lnTo>
                  <a:lnTo>
                    <a:pt x="3326213" y="1058648"/>
                  </a:lnTo>
                  <a:lnTo>
                    <a:pt x="3342400" y="1079592"/>
                  </a:lnTo>
                  <a:lnTo>
                    <a:pt x="3369064" y="1094824"/>
                  </a:lnTo>
                  <a:lnTo>
                    <a:pt x="3408106" y="1126241"/>
                  </a:lnTo>
                  <a:lnTo>
                    <a:pt x="3424295" y="1150994"/>
                  </a:lnTo>
                  <a:lnTo>
                    <a:pt x="3453815" y="1176698"/>
                  </a:lnTo>
                  <a:lnTo>
                    <a:pt x="3490953" y="1184314"/>
                  </a:lnTo>
                  <a:lnTo>
                    <a:pt x="3513806" y="1188122"/>
                  </a:lnTo>
                  <a:lnTo>
                    <a:pt x="3535708" y="1201451"/>
                  </a:lnTo>
                  <a:lnTo>
                    <a:pt x="3569037" y="1211923"/>
                  </a:lnTo>
                  <a:lnTo>
                    <a:pt x="3593795" y="1249052"/>
                  </a:lnTo>
                  <a:lnTo>
                    <a:pt x="3617601" y="1268092"/>
                  </a:lnTo>
                  <a:lnTo>
                    <a:pt x="3638551" y="1271900"/>
                  </a:lnTo>
                  <a:lnTo>
                    <a:pt x="3665214" y="1268092"/>
                  </a:lnTo>
                  <a:lnTo>
                    <a:pt x="3695687" y="1250004"/>
                  </a:lnTo>
                  <a:lnTo>
                    <a:pt x="3721397" y="1235724"/>
                  </a:lnTo>
                  <a:lnTo>
                    <a:pt x="3728062" y="1255716"/>
                  </a:lnTo>
                  <a:lnTo>
                    <a:pt x="3741394" y="1280468"/>
                  </a:lnTo>
                  <a:lnTo>
                    <a:pt x="3737585" y="1303317"/>
                  </a:lnTo>
                  <a:lnTo>
                    <a:pt x="3744251" y="1325213"/>
                  </a:lnTo>
                  <a:lnTo>
                    <a:pt x="3750916" y="1346158"/>
                  </a:lnTo>
                  <a:lnTo>
                    <a:pt x="3748060" y="1373767"/>
                  </a:lnTo>
                  <a:lnTo>
                    <a:pt x="3723301" y="1382335"/>
                  </a:lnTo>
                  <a:lnTo>
                    <a:pt x="3702352" y="1379479"/>
                  </a:lnTo>
                  <a:lnTo>
                    <a:pt x="3689020" y="1400423"/>
                  </a:lnTo>
                  <a:lnTo>
                    <a:pt x="3709017" y="1421368"/>
                  </a:lnTo>
                  <a:lnTo>
                    <a:pt x="3725206" y="1448976"/>
                  </a:lnTo>
                  <a:lnTo>
                    <a:pt x="3734729" y="1469921"/>
                  </a:lnTo>
                  <a:lnTo>
                    <a:pt x="3737585" y="1490865"/>
                  </a:lnTo>
                  <a:cubicBezTo>
                    <a:pt x="3717588" y="1500385"/>
                    <a:pt x="3717588" y="1503241"/>
                    <a:pt x="3719493" y="1503241"/>
                  </a:cubicBezTo>
                  <a:lnTo>
                    <a:pt x="3751868" y="1510858"/>
                  </a:lnTo>
                  <a:lnTo>
                    <a:pt x="3754726" y="1472777"/>
                  </a:lnTo>
                  <a:lnTo>
                    <a:pt x="3775675" y="1471825"/>
                  </a:lnTo>
                  <a:lnTo>
                    <a:pt x="3789958" y="1495625"/>
                  </a:lnTo>
                  <a:lnTo>
                    <a:pt x="3811861" y="1492769"/>
                  </a:lnTo>
                  <a:lnTo>
                    <a:pt x="3851855" y="1482297"/>
                  </a:lnTo>
                  <a:lnTo>
                    <a:pt x="3866139" y="1452784"/>
                  </a:lnTo>
                  <a:lnTo>
                    <a:pt x="3869948" y="1420416"/>
                  </a:lnTo>
                  <a:lnTo>
                    <a:pt x="3883280" y="1382335"/>
                  </a:lnTo>
                  <a:lnTo>
                    <a:pt x="3896611" y="1357582"/>
                  </a:lnTo>
                  <a:lnTo>
                    <a:pt x="3900420" y="1328070"/>
                  </a:lnTo>
                  <a:lnTo>
                    <a:pt x="3897563" y="1299509"/>
                  </a:lnTo>
                  <a:lnTo>
                    <a:pt x="3900420" y="1275708"/>
                  </a:lnTo>
                  <a:lnTo>
                    <a:pt x="3897563" y="1253812"/>
                  </a:lnTo>
                  <a:lnTo>
                    <a:pt x="3907086" y="1226203"/>
                  </a:lnTo>
                  <a:lnTo>
                    <a:pt x="3897563" y="1199547"/>
                  </a:lnTo>
                  <a:lnTo>
                    <a:pt x="3890898" y="1178602"/>
                  </a:lnTo>
                  <a:lnTo>
                    <a:pt x="3873757" y="1156706"/>
                  </a:lnTo>
                  <a:lnTo>
                    <a:pt x="3853760" y="1131953"/>
                  </a:lnTo>
                  <a:lnTo>
                    <a:pt x="3848047" y="1111961"/>
                  </a:lnTo>
                  <a:lnTo>
                    <a:pt x="3845189" y="1091016"/>
                  </a:lnTo>
                  <a:lnTo>
                    <a:pt x="3838524" y="1066264"/>
                  </a:lnTo>
                  <a:lnTo>
                    <a:pt x="3818526" y="1044367"/>
                  </a:lnTo>
                  <a:lnTo>
                    <a:pt x="3795673" y="1023423"/>
                  </a:lnTo>
                  <a:lnTo>
                    <a:pt x="3746155" y="984390"/>
                  </a:lnTo>
                  <a:lnTo>
                    <a:pt x="3726158" y="970110"/>
                  </a:lnTo>
                  <a:lnTo>
                    <a:pt x="3706161" y="962493"/>
                  </a:lnTo>
                  <a:lnTo>
                    <a:pt x="3675688" y="962493"/>
                  </a:lnTo>
                  <a:lnTo>
                    <a:pt x="3693781" y="991054"/>
                  </a:lnTo>
                  <a:lnTo>
                    <a:pt x="3648074" y="994862"/>
                  </a:lnTo>
                  <a:lnTo>
                    <a:pt x="3620458" y="983438"/>
                  </a:lnTo>
                  <a:lnTo>
                    <a:pt x="3615697" y="963445"/>
                  </a:lnTo>
                  <a:lnTo>
                    <a:pt x="3565227" y="951069"/>
                  </a:lnTo>
                  <a:lnTo>
                    <a:pt x="3543326" y="940597"/>
                  </a:lnTo>
                  <a:lnTo>
                    <a:pt x="3554753" y="918700"/>
                  </a:lnTo>
                  <a:lnTo>
                    <a:pt x="3576655" y="894900"/>
                  </a:lnTo>
                  <a:lnTo>
                    <a:pt x="3584272" y="873003"/>
                  </a:lnTo>
                  <a:lnTo>
                    <a:pt x="3584272" y="851107"/>
                  </a:lnTo>
                  <a:lnTo>
                    <a:pt x="3600461" y="831114"/>
                  </a:lnTo>
                  <a:lnTo>
                    <a:pt x="3607127" y="809218"/>
                  </a:lnTo>
                  <a:lnTo>
                    <a:pt x="3593795" y="786369"/>
                  </a:lnTo>
                  <a:lnTo>
                    <a:pt x="3609984" y="756857"/>
                  </a:lnTo>
                  <a:lnTo>
                    <a:pt x="3631885" y="735912"/>
                  </a:lnTo>
                  <a:lnTo>
                    <a:pt x="3715684" y="739720"/>
                  </a:lnTo>
                  <a:lnTo>
                    <a:pt x="3770913" y="747337"/>
                  </a:lnTo>
                  <a:lnTo>
                    <a:pt x="3803290" y="751145"/>
                  </a:lnTo>
                  <a:lnTo>
                    <a:pt x="3809003" y="728296"/>
                  </a:lnTo>
                  <a:lnTo>
                    <a:pt x="3848999" y="730200"/>
                  </a:lnTo>
                  <a:lnTo>
                    <a:pt x="3870900" y="736864"/>
                  </a:lnTo>
                  <a:lnTo>
                    <a:pt x="3893754" y="740672"/>
                  </a:lnTo>
                  <a:lnTo>
                    <a:pt x="3916608" y="744481"/>
                  </a:lnTo>
                  <a:lnTo>
                    <a:pt x="3887089" y="746385"/>
                  </a:lnTo>
                  <a:lnTo>
                    <a:pt x="3908038" y="765425"/>
                  </a:lnTo>
                  <a:lnTo>
                    <a:pt x="3928035" y="754953"/>
                  </a:lnTo>
                  <a:lnTo>
                    <a:pt x="3967078" y="754953"/>
                  </a:lnTo>
                  <a:lnTo>
                    <a:pt x="4008976" y="748289"/>
                  </a:lnTo>
                  <a:lnTo>
                    <a:pt x="3983266" y="726392"/>
                  </a:lnTo>
                  <a:lnTo>
                    <a:pt x="3962317" y="722584"/>
                  </a:lnTo>
                  <a:lnTo>
                    <a:pt x="3954698" y="695927"/>
                  </a:lnTo>
                  <a:lnTo>
                    <a:pt x="3964221" y="665463"/>
                  </a:lnTo>
                  <a:lnTo>
                    <a:pt x="3961364" y="639758"/>
                  </a:lnTo>
                  <a:lnTo>
                    <a:pt x="3991836" y="634998"/>
                  </a:lnTo>
                  <a:lnTo>
                    <a:pt x="4018499" y="627382"/>
                  </a:lnTo>
                  <a:lnTo>
                    <a:pt x="4057542" y="645470"/>
                  </a:lnTo>
                  <a:lnTo>
                    <a:pt x="4065159" y="665463"/>
                  </a:lnTo>
                  <a:lnTo>
                    <a:pt x="4089918" y="666415"/>
                  </a:lnTo>
                  <a:lnTo>
                    <a:pt x="4093727" y="686407"/>
                  </a:lnTo>
                  <a:lnTo>
                    <a:pt x="4120390" y="654991"/>
                  </a:lnTo>
                  <a:lnTo>
                    <a:pt x="4151814" y="649278"/>
                  </a:lnTo>
                  <a:lnTo>
                    <a:pt x="4133722" y="623574"/>
                  </a:lnTo>
                  <a:lnTo>
                    <a:pt x="4110868" y="605485"/>
                  </a:lnTo>
                  <a:lnTo>
                    <a:pt x="4136578" y="598821"/>
                  </a:lnTo>
                  <a:lnTo>
                    <a:pt x="4184191" y="602629"/>
                  </a:lnTo>
                  <a:lnTo>
                    <a:pt x="4150862" y="604533"/>
                  </a:lnTo>
                  <a:lnTo>
                    <a:pt x="4162290" y="633094"/>
                  </a:lnTo>
                  <a:lnTo>
                    <a:pt x="4188952" y="654991"/>
                  </a:lnTo>
                  <a:lnTo>
                    <a:pt x="4194665" y="674983"/>
                  </a:lnTo>
                  <a:lnTo>
                    <a:pt x="4174668" y="684503"/>
                  </a:lnTo>
                  <a:lnTo>
                    <a:pt x="4171812" y="705448"/>
                  </a:lnTo>
                  <a:lnTo>
                    <a:pt x="4168955" y="726392"/>
                  </a:lnTo>
                  <a:lnTo>
                    <a:pt x="4156575" y="746385"/>
                  </a:lnTo>
                  <a:lnTo>
                    <a:pt x="4166098" y="770185"/>
                  </a:lnTo>
                  <a:lnTo>
                    <a:pt x="4147053" y="792082"/>
                  </a:lnTo>
                  <a:lnTo>
                    <a:pt x="4124199" y="809218"/>
                  </a:lnTo>
                  <a:lnTo>
                    <a:pt x="4143244" y="833971"/>
                  </a:lnTo>
                  <a:lnTo>
                    <a:pt x="4136578" y="856819"/>
                  </a:lnTo>
                  <a:lnTo>
                    <a:pt x="4149910" y="887284"/>
                  </a:lnTo>
                  <a:lnTo>
                    <a:pt x="4179429" y="919652"/>
                  </a:lnTo>
                  <a:lnTo>
                    <a:pt x="4199426" y="937741"/>
                  </a:lnTo>
                  <a:lnTo>
                    <a:pt x="4231803" y="976774"/>
                  </a:lnTo>
                  <a:lnTo>
                    <a:pt x="4284177" y="1030087"/>
                  </a:lnTo>
                  <a:lnTo>
                    <a:pt x="4310841" y="1041511"/>
                  </a:lnTo>
                  <a:lnTo>
                    <a:pt x="4326076" y="1062456"/>
                  </a:lnTo>
                  <a:lnTo>
                    <a:pt x="4365118" y="1105297"/>
                  </a:lnTo>
                  <a:lnTo>
                    <a:pt x="4388925" y="1112913"/>
                  </a:lnTo>
                  <a:lnTo>
                    <a:pt x="4391782" y="1089112"/>
                  </a:lnTo>
                  <a:lnTo>
                    <a:pt x="4401304" y="1065312"/>
                  </a:lnTo>
                  <a:lnTo>
                    <a:pt x="4378450" y="1034847"/>
                  </a:lnTo>
                  <a:lnTo>
                    <a:pt x="4391782" y="1012951"/>
                  </a:lnTo>
                  <a:cubicBezTo>
                    <a:pt x="4410827" y="1021519"/>
                    <a:pt x="4412731" y="1019615"/>
                    <a:pt x="4410827" y="1017711"/>
                  </a:cubicBezTo>
                  <a:lnTo>
                    <a:pt x="4397495" y="996766"/>
                  </a:lnTo>
                  <a:lnTo>
                    <a:pt x="4377498" y="981534"/>
                  </a:lnTo>
                  <a:lnTo>
                    <a:pt x="4396543" y="957733"/>
                  </a:lnTo>
                  <a:lnTo>
                    <a:pt x="4404160" y="931077"/>
                  </a:lnTo>
                  <a:lnTo>
                    <a:pt x="4376546" y="913940"/>
                  </a:lnTo>
                  <a:lnTo>
                    <a:pt x="4361309" y="883476"/>
                  </a:lnTo>
                  <a:lnTo>
                    <a:pt x="4382259" y="887284"/>
                  </a:lnTo>
                  <a:lnTo>
                    <a:pt x="4378450" y="859675"/>
                  </a:lnTo>
                  <a:lnTo>
                    <a:pt x="4353692" y="853963"/>
                  </a:lnTo>
                  <a:lnTo>
                    <a:pt x="4328934" y="830162"/>
                  </a:lnTo>
                  <a:lnTo>
                    <a:pt x="4326076" y="810170"/>
                  </a:lnTo>
                  <a:lnTo>
                    <a:pt x="4301318" y="797794"/>
                  </a:lnTo>
                  <a:lnTo>
                    <a:pt x="4280368" y="804458"/>
                  </a:lnTo>
                  <a:lnTo>
                    <a:pt x="4264180" y="771137"/>
                  </a:lnTo>
                  <a:lnTo>
                    <a:pt x="4257515" y="742577"/>
                  </a:lnTo>
                  <a:lnTo>
                    <a:pt x="4240374" y="716872"/>
                  </a:lnTo>
                  <a:lnTo>
                    <a:pt x="4262276" y="710208"/>
                  </a:lnTo>
                  <a:cubicBezTo>
                    <a:pt x="4281321" y="729248"/>
                    <a:pt x="4283225" y="727344"/>
                    <a:pt x="4283225" y="725440"/>
                  </a:cubicBezTo>
                  <a:lnTo>
                    <a:pt x="4283225" y="699736"/>
                  </a:lnTo>
                  <a:lnTo>
                    <a:pt x="4304174" y="702592"/>
                  </a:lnTo>
                  <a:lnTo>
                    <a:pt x="4322267" y="726392"/>
                  </a:lnTo>
                  <a:lnTo>
                    <a:pt x="4332742" y="696879"/>
                  </a:lnTo>
                  <a:lnTo>
                    <a:pt x="4353692" y="694975"/>
                  </a:lnTo>
                  <a:lnTo>
                    <a:pt x="4373689" y="691167"/>
                  </a:lnTo>
                  <a:lnTo>
                    <a:pt x="4414636" y="705448"/>
                  </a:lnTo>
                  <a:lnTo>
                    <a:pt x="4444156" y="719728"/>
                  </a:lnTo>
                  <a:lnTo>
                    <a:pt x="4430824" y="680695"/>
                  </a:lnTo>
                  <a:lnTo>
                    <a:pt x="4450821" y="678791"/>
                  </a:lnTo>
                  <a:lnTo>
                    <a:pt x="4457487" y="657847"/>
                  </a:lnTo>
                  <a:lnTo>
                    <a:pt x="4464153" y="633094"/>
                  </a:lnTo>
                  <a:lnTo>
                    <a:pt x="4490816" y="638806"/>
                  </a:lnTo>
                  <a:lnTo>
                    <a:pt x="4512717" y="616910"/>
                  </a:lnTo>
                  <a:lnTo>
                    <a:pt x="4513669" y="590253"/>
                  </a:lnTo>
                  <a:lnTo>
                    <a:pt x="4563187" y="606437"/>
                  </a:lnTo>
                  <a:lnTo>
                    <a:pt x="4595564" y="610246"/>
                  </a:lnTo>
                  <a:lnTo>
                    <a:pt x="4574614" y="588349"/>
                  </a:lnTo>
                  <a:lnTo>
                    <a:pt x="4545094" y="563597"/>
                  </a:lnTo>
                  <a:lnTo>
                    <a:pt x="4514622" y="559788"/>
                  </a:lnTo>
                  <a:lnTo>
                    <a:pt x="4480341" y="521708"/>
                  </a:lnTo>
                  <a:lnTo>
                    <a:pt x="4454630" y="528372"/>
                  </a:lnTo>
                  <a:lnTo>
                    <a:pt x="4434633" y="514091"/>
                  </a:lnTo>
                  <a:lnTo>
                    <a:pt x="4409875" y="516948"/>
                  </a:lnTo>
                  <a:lnTo>
                    <a:pt x="4435585" y="511235"/>
                  </a:lnTo>
                  <a:lnTo>
                    <a:pt x="4455582" y="511235"/>
                  </a:lnTo>
                  <a:lnTo>
                    <a:pt x="4486055" y="500763"/>
                  </a:lnTo>
                  <a:lnTo>
                    <a:pt x="4477484" y="476011"/>
                  </a:lnTo>
                  <a:lnTo>
                    <a:pt x="4440346" y="454114"/>
                  </a:lnTo>
                  <a:lnTo>
                    <a:pt x="4487007" y="469346"/>
                  </a:lnTo>
                  <a:lnTo>
                    <a:pt x="4509861" y="483627"/>
                  </a:lnTo>
                  <a:lnTo>
                    <a:pt x="4531762" y="476963"/>
                  </a:lnTo>
                  <a:lnTo>
                    <a:pt x="4553665" y="476963"/>
                  </a:lnTo>
                  <a:lnTo>
                    <a:pt x="4595564" y="491243"/>
                  </a:lnTo>
                  <a:lnTo>
                    <a:pt x="4618417" y="501715"/>
                  </a:lnTo>
                  <a:lnTo>
                    <a:pt x="4638415" y="509331"/>
                  </a:lnTo>
                  <a:lnTo>
                    <a:pt x="4665077" y="516948"/>
                  </a:lnTo>
                  <a:lnTo>
                    <a:pt x="4684122" y="523612"/>
                  </a:lnTo>
                  <a:lnTo>
                    <a:pt x="4709834" y="534084"/>
                  </a:lnTo>
                  <a:lnTo>
                    <a:pt x="4709834" y="506475"/>
                  </a:lnTo>
                  <a:lnTo>
                    <a:pt x="4689836" y="483627"/>
                  </a:lnTo>
                  <a:lnTo>
                    <a:pt x="4669839" y="465538"/>
                  </a:lnTo>
                  <a:lnTo>
                    <a:pt x="4697454" y="476963"/>
                  </a:lnTo>
                  <a:lnTo>
                    <a:pt x="4727926" y="466490"/>
                  </a:lnTo>
                  <a:lnTo>
                    <a:pt x="4729831" y="458874"/>
                  </a:lnTo>
                  <a:close/>
                </a:path>
              </a:pathLst>
            </a:custGeom>
            <a:solidFill>
              <a:srgbClr val="FFFFFF"/>
            </a:solidFill>
            <a:ln w="9518" cap="flat">
              <a:noFill/>
              <a:prstDash val="solid"/>
              <a:miter/>
            </a:ln>
          </p:spPr>
          <p:txBody>
            <a:bodyPr rtlCol="0" anchor="ctr"/>
            <a:lstStyle/>
            <a:p>
              <a:endParaRPr lang="en-US" noProof="0" dirty="0"/>
            </a:p>
          </p:txBody>
        </p:sp>
        <p:sp>
          <p:nvSpPr>
            <p:cNvPr id="6246" name="Serbest Form 6245">
              <a:extLst>
                <a:ext uri="{FF2B5EF4-FFF2-40B4-BE49-F238E27FC236}">
                  <a16:creationId xmlns:a16="http://schemas.microsoft.com/office/drawing/2014/main" id="{5AAB4648-9092-9F40-88CE-474A5E93ECC0}"/>
                </a:ext>
              </a:extLst>
            </p:cNvPr>
            <p:cNvSpPr/>
            <p:nvPr/>
          </p:nvSpPr>
          <p:spPr>
            <a:xfrm>
              <a:off x="7546278" y="2728312"/>
              <a:ext cx="39042" cy="97106"/>
            </a:xfrm>
            <a:custGeom>
              <a:avLst/>
              <a:gdLst>
                <a:gd name="connsiteX0" fmla="*/ 14284 w 39042"/>
                <a:gd name="connsiteY0" fmla="*/ 88538 h 97106"/>
                <a:gd name="connsiteX1" fmla="*/ 20950 w 39042"/>
                <a:gd name="connsiteY1" fmla="*/ 97106 h 97106"/>
                <a:gd name="connsiteX2" fmla="*/ 28568 w 39042"/>
                <a:gd name="connsiteY2" fmla="*/ 88538 h 97106"/>
                <a:gd name="connsiteX3" fmla="*/ 32377 w 39042"/>
                <a:gd name="connsiteY3" fmla="*/ 77114 h 97106"/>
                <a:gd name="connsiteX4" fmla="*/ 35233 w 39042"/>
                <a:gd name="connsiteY4" fmla="*/ 68546 h 97106"/>
                <a:gd name="connsiteX5" fmla="*/ 39043 w 39042"/>
                <a:gd name="connsiteY5" fmla="*/ 57121 h 97106"/>
                <a:gd name="connsiteX6" fmla="*/ 39043 w 39042"/>
                <a:gd name="connsiteY6" fmla="*/ 19993 h 97106"/>
                <a:gd name="connsiteX7" fmla="*/ 32377 w 39042"/>
                <a:gd name="connsiteY7" fmla="*/ 12376 h 97106"/>
                <a:gd name="connsiteX8" fmla="*/ 28568 w 39042"/>
                <a:gd name="connsiteY8" fmla="*/ 4760 h 97106"/>
                <a:gd name="connsiteX9" fmla="*/ 20950 w 39042"/>
                <a:gd name="connsiteY9" fmla="*/ 0 h 97106"/>
                <a:gd name="connsiteX10" fmla="*/ 18093 w 39042"/>
                <a:gd name="connsiteY10" fmla="*/ 0 h 97106"/>
                <a:gd name="connsiteX11" fmla="*/ 14284 w 39042"/>
                <a:gd name="connsiteY11" fmla="*/ 4760 h 97106"/>
                <a:gd name="connsiteX12" fmla="*/ 10475 w 39042"/>
                <a:gd name="connsiteY12" fmla="*/ 12376 h 97106"/>
                <a:gd name="connsiteX13" fmla="*/ 7618 w 39042"/>
                <a:gd name="connsiteY13" fmla="*/ 24753 h 97106"/>
                <a:gd name="connsiteX14" fmla="*/ 7618 w 39042"/>
                <a:gd name="connsiteY14" fmla="*/ 72354 h 97106"/>
                <a:gd name="connsiteX15" fmla="*/ 0 w 39042"/>
                <a:gd name="connsiteY15" fmla="*/ 80922 h 97106"/>
                <a:gd name="connsiteX16" fmla="*/ 3809 w 39042"/>
                <a:gd name="connsiteY16" fmla="*/ 88538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42" h="97106">
                  <a:moveTo>
                    <a:pt x="14284" y="88538"/>
                  </a:moveTo>
                  <a:lnTo>
                    <a:pt x="20950" y="97106"/>
                  </a:lnTo>
                  <a:lnTo>
                    <a:pt x="28568" y="88538"/>
                  </a:lnTo>
                  <a:lnTo>
                    <a:pt x="32377" y="77114"/>
                  </a:lnTo>
                  <a:lnTo>
                    <a:pt x="35233" y="68546"/>
                  </a:lnTo>
                  <a:lnTo>
                    <a:pt x="39043" y="57121"/>
                  </a:lnTo>
                  <a:lnTo>
                    <a:pt x="39043" y="19993"/>
                  </a:lnTo>
                  <a:lnTo>
                    <a:pt x="32377" y="12376"/>
                  </a:lnTo>
                  <a:lnTo>
                    <a:pt x="28568" y="4760"/>
                  </a:lnTo>
                  <a:lnTo>
                    <a:pt x="20950" y="0"/>
                  </a:lnTo>
                  <a:lnTo>
                    <a:pt x="18093" y="0"/>
                  </a:lnTo>
                  <a:lnTo>
                    <a:pt x="14284" y="4760"/>
                  </a:lnTo>
                  <a:lnTo>
                    <a:pt x="10475" y="12376"/>
                  </a:lnTo>
                  <a:lnTo>
                    <a:pt x="7618" y="24753"/>
                  </a:lnTo>
                  <a:lnTo>
                    <a:pt x="7618" y="72354"/>
                  </a:lnTo>
                  <a:lnTo>
                    <a:pt x="0" y="80922"/>
                  </a:lnTo>
                  <a:lnTo>
                    <a:pt x="3809" y="88538"/>
                  </a:lnTo>
                  <a:close/>
                </a:path>
              </a:pathLst>
            </a:custGeom>
            <a:solidFill>
              <a:srgbClr val="AFABAB"/>
            </a:solidFill>
            <a:ln w="9518" cap="flat">
              <a:noFill/>
              <a:prstDash val="solid"/>
              <a:miter/>
            </a:ln>
          </p:spPr>
          <p:txBody>
            <a:bodyPr rtlCol="0" anchor="ctr"/>
            <a:lstStyle/>
            <a:p>
              <a:endParaRPr lang="en-US" noProof="0" dirty="0"/>
            </a:p>
          </p:txBody>
        </p:sp>
        <p:sp>
          <p:nvSpPr>
            <p:cNvPr id="6247" name="Serbest Form 6246">
              <a:extLst>
                <a:ext uri="{FF2B5EF4-FFF2-40B4-BE49-F238E27FC236}">
                  <a16:creationId xmlns:a16="http://schemas.microsoft.com/office/drawing/2014/main" id="{88A16498-F0BF-B549-AF5C-1DDFD95D4974}"/>
                </a:ext>
              </a:extLst>
            </p:cNvPr>
            <p:cNvSpPr/>
            <p:nvPr/>
          </p:nvSpPr>
          <p:spPr>
            <a:xfrm>
              <a:off x="7546278" y="2728312"/>
              <a:ext cx="39042" cy="97106"/>
            </a:xfrm>
            <a:custGeom>
              <a:avLst/>
              <a:gdLst>
                <a:gd name="connsiteX0" fmla="*/ 14284 w 39042"/>
                <a:gd name="connsiteY0" fmla="*/ 88538 h 97106"/>
                <a:gd name="connsiteX1" fmla="*/ 20950 w 39042"/>
                <a:gd name="connsiteY1" fmla="*/ 97106 h 97106"/>
                <a:gd name="connsiteX2" fmla="*/ 28568 w 39042"/>
                <a:gd name="connsiteY2" fmla="*/ 88538 h 97106"/>
                <a:gd name="connsiteX3" fmla="*/ 32377 w 39042"/>
                <a:gd name="connsiteY3" fmla="*/ 77114 h 97106"/>
                <a:gd name="connsiteX4" fmla="*/ 35233 w 39042"/>
                <a:gd name="connsiteY4" fmla="*/ 68546 h 97106"/>
                <a:gd name="connsiteX5" fmla="*/ 39043 w 39042"/>
                <a:gd name="connsiteY5" fmla="*/ 57121 h 97106"/>
                <a:gd name="connsiteX6" fmla="*/ 39043 w 39042"/>
                <a:gd name="connsiteY6" fmla="*/ 19993 h 97106"/>
                <a:gd name="connsiteX7" fmla="*/ 32377 w 39042"/>
                <a:gd name="connsiteY7" fmla="*/ 12376 h 97106"/>
                <a:gd name="connsiteX8" fmla="*/ 28568 w 39042"/>
                <a:gd name="connsiteY8" fmla="*/ 4760 h 97106"/>
                <a:gd name="connsiteX9" fmla="*/ 20950 w 39042"/>
                <a:gd name="connsiteY9" fmla="*/ 0 h 97106"/>
                <a:gd name="connsiteX10" fmla="*/ 18093 w 39042"/>
                <a:gd name="connsiteY10" fmla="*/ 0 h 97106"/>
                <a:gd name="connsiteX11" fmla="*/ 14284 w 39042"/>
                <a:gd name="connsiteY11" fmla="*/ 4760 h 97106"/>
                <a:gd name="connsiteX12" fmla="*/ 10475 w 39042"/>
                <a:gd name="connsiteY12" fmla="*/ 12376 h 97106"/>
                <a:gd name="connsiteX13" fmla="*/ 7618 w 39042"/>
                <a:gd name="connsiteY13" fmla="*/ 24753 h 97106"/>
                <a:gd name="connsiteX14" fmla="*/ 7618 w 39042"/>
                <a:gd name="connsiteY14" fmla="*/ 72354 h 97106"/>
                <a:gd name="connsiteX15" fmla="*/ 0 w 39042"/>
                <a:gd name="connsiteY15" fmla="*/ 80922 h 97106"/>
                <a:gd name="connsiteX16" fmla="*/ 3809 w 39042"/>
                <a:gd name="connsiteY16" fmla="*/ 88538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042" h="97106">
                  <a:moveTo>
                    <a:pt x="14284" y="88538"/>
                  </a:moveTo>
                  <a:lnTo>
                    <a:pt x="20950" y="97106"/>
                  </a:lnTo>
                  <a:lnTo>
                    <a:pt x="28568" y="88538"/>
                  </a:lnTo>
                  <a:lnTo>
                    <a:pt x="32377" y="77114"/>
                  </a:lnTo>
                  <a:lnTo>
                    <a:pt x="35233" y="68546"/>
                  </a:lnTo>
                  <a:lnTo>
                    <a:pt x="39043" y="57121"/>
                  </a:lnTo>
                  <a:lnTo>
                    <a:pt x="39043" y="19993"/>
                  </a:lnTo>
                  <a:lnTo>
                    <a:pt x="32377" y="12376"/>
                  </a:lnTo>
                  <a:lnTo>
                    <a:pt x="28568" y="4760"/>
                  </a:lnTo>
                  <a:lnTo>
                    <a:pt x="20950" y="0"/>
                  </a:lnTo>
                  <a:lnTo>
                    <a:pt x="18093" y="0"/>
                  </a:lnTo>
                  <a:lnTo>
                    <a:pt x="14284" y="4760"/>
                  </a:lnTo>
                  <a:lnTo>
                    <a:pt x="10475" y="12376"/>
                  </a:lnTo>
                  <a:lnTo>
                    <a:pt x="7618" y="24753"/>
                  </a:lnTo>
                  <a:lnTo>
                    <a:pt x="7618" y="72354"/>
                  </a:lnTo>
                  <a:lnTo>
                    <a:pt x="0" y="80922"/>
                  </a:lnTo>
                  <a:lnTo>
                    <a:pt x="3809" y="88538"/>
                  </a:lnTo>
                  <a:close/>
                </a:path>
              </a:pathLst>
            </a:custGeom>
            <a:noFill/>
            <a:ln w="2379" cap="flat">
              <a:solidFill>
                <a:srgbClr val="FFFFFF"/>
              </a:solidFill>
              <a:prstDash val="solid"/>
              <a:round/>
            </a:ln>
          </p:spPr>
          <p:txBody>
            <a:bodyPr rtlCol="0" anchor="ctr"/>
            <a:lstStyle/>
            <a:p>
              <a:endParaRPr lang="en-US" noProof="0" dirty="0"/>
            </a:p>
          </p:txBody>
        </p:sp>
        <p:sp>
          <p:nvSpPr>
            <p:cNvPr id="6248" name="Serbest Form 6247">
              <a:extLst>
                <a:ext uri="{FF2B5EF4-FFF2-40B4-BE49-F238E27FC236}">
                  <a16:creationId xmlns:a16="http://schemas.microsoft.com/office/drawing/2014/main" id="{449DA0CD-DFFB-5744-8080-B10FF9778FEB}"/>
                </a:ext>
              </a:extLst>
            </p:cNvPr>
            <p:cNvSpPr/>
            <p:nvPr/>
          </p:nvSpPr>
          <p:spPr>
            <a:xfrm>
              <a:off x="3059271" y="3095792"/>
              <a:ext cx="58087" cy="39032"/>
            </a:xfrm>
            <a:custGeom>
              <a:avLst/>
              <a:gdLst>
                <a:gd name="connsiteX0" fmla="*/ 36185 w 58087"/>
                <a:gd name="connsiteY0" fmla="*/ 7616 h 39032"/>
                <a:gd name="connsiteX1" fmla="*/ 30472 w 58087"/>
                <a:gd name="connsiteY1" fmla="*/ 7616 h 39032"/>
                <a:gd name="connsiteX2" fmla="*/ 15236 w 58087"/>
                <a:gd name="connsiteY2" fmla="*/ 0 h 39032"/>
                <a:gd name="connsiteX3" fmla="*/ 5714 w 58087"/>
                <a:gd name="connsiteY3" fmla="*/ 0 h 39032"/>
                <a:gd name="connsiteX4" fmla="*/ 2857 w 58087"/>
                <a:gd name="connsiteY4" fmla="*/ 7616 h 39032"/>
                <a:gd name="connsiteX5" fmla="*/ 0 w 58087"/>
                <a:gd name="connsiteY5" fmla="*/ 11424 h 39032"/>
                <a:gd name="connsiteX6" fmla="*/ 0 w 58087"/>
                <a:gd name="connsiteY6" fmla="*/ 31417 h 39032"/>
                <a:gd name="connsiteX7" fmla="*/ 15236 w 58087"/>
                <a:gd name="connsiteY7" fmla="*/ 39033 h 39032"/>
                <a:gd name="connsiteX8" fmla="*/ 20949 w 58087"/>
                <a:gd name="connsiteY8" fmla="*/ 31417 h 39032"/>
                <a:gd name="connsiteX9" fmla="*/ 42851 w 58087"/>
                <a:gd name="connsiteY9" fmla="*/ 31417 h 39032"/>
                <a:gd name="connsiteX10" fmla="*/ 50469 w 58087"/>
                <a:gd name="connsiteY10" fmla="*/ 23801 h 39032"/>
                <a:gd name="connsiteX11" fmla="*/ 56183 w 58087"/>
                <a:gd name="connsiteY11" fmla="*/ 19993 h 39032"/>
                <a:gd name="connsiteX12" fmla="*/ 58087 w 58087"/>
                <a:gd name="connsiteY12" fmla="*/ 11424 h 39032"/>
                <a:gd name="connsiteX13" fmla="*/ 58087 w 58087"/>
                <a:gd name="connsiteY13" fmla="*/ 7616 h 39032"/>
                <a:gd name="connsiteX14" fmla="*/ 56183 w 58087"/>
                <a:gd name="connsiteY14" fmla="*/ 3808 h 39032"/>
                <a:gd name="connsiteX15" fmla="*/ 48565 w 58087"/>
                <a:gd name="connsiteY15" fmla="*/ 3808 h 39032"/>
                <a:gd name="connsiteX16" fmla="*/ 42851 w 58087"/>
                <a:gd name="connsiteY16" fmla="*/ 7616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087" h="39032">
                  <a:moveTo>
                    <a:pt x="36185" y="7616"/>
                  </a:moveTo>
                  <a:lnTo>
                    <a:pt x="30472" y="7616"/>
                  </a:lnTo>
                  <a:lnTo>
                    <a:pt x="15236" y="0"/>
                  </a:lnTo>
                  <a:lnTo>
                    <a:pt x="5714" y="0"/>
                  </a:lnTo>
                  <a:lnTo>
                    <a:pt x="2857" y="7616"/>
                  </a:lnTo>
                  <a:lnTo>
                    <a:pt x="0" y="11424"/>
                  </a:lnTo>
                  <a:lnTo>
                    <a:pt x="0" y="31417"/>
                  </a:lnTo>
                  <a:lnTo>
                    <a:pt x="15236" y="39033"/>
                  </a:lnTo>
                  <a:lnTo>
                    <a:pt x="20949" y="31417"/>
                  </a:lnTo>
                  <a:lnTo>
                    <a:pt x="42851" y="31417"/>
                  </a:lnTo>
                  <a:lnTo>
                    <a:pt x="50469" y="23801"/>
                  </a:lnTo>
                  <a:lnTo>
                    <a:pt x="56183" y="19993"/>
                  </a:lnTo>
                  <a:lnTo>
                    <a:pt x="58087" y="11424"/>
                  </a:lnTo>
                  <a:lnTo>
                    <a:pt x="58087" y="7616"/>
                  </a:lnTo>
                  <a:lnTo>
                    <a:pt x="56183" y="3808"/>
                  </a:lnTo>
                  <a:lnTo>
                    <a:pt x="48565" y="3808"/>
                  </a:lnTo>
                  <a:lnTo>
                    <a:pt x="42851" y="7616"/>
                  </a:lnTo>
                  <a:close/>
                </a:path>
              </a:pathLst>
            </a:custGeom>
            <a:solidFill>
              <a:srgbClr val="AFABAB"/>
            </a:solidFill>
            <a:ln w="9518" cap="flat">
              <a:noFill/>
              <a:prstDash val="solid"/>
              <a:miter/>
            </a:ln>
          </p:spPr>
          <p:txBody>
            <a:bodyPr rtlCol="0" anchor="ctr"/>
            <a:lstStyle/>
            <a:p>
              <a:endParaRPr lang="en-US" noProof="0" dirty="0"/>
            </a:p>
          </p:txBody>
        </p:sp>
        <p:sp>
          <p:nvSpPr>
            <p:cNvPr id="6249" name="Serbest Form 6248">
              <a:extLst>
                <a:ext uri="{FF2B5EF4-FFF2-40B4-BE49-F238E27FC236}">
                  <a16:creationId xmlns:a16="http://schemas.microsoft.com/office/drawing/2014/main" id="{B5CB60B4-CA9F-5A47-877E-7D61A3C38300}"/>
                </a:ext>
              </a:extLst>
            </p:cNvPr>
            <p:cNvSpPr/>
            <p:nvPr/>
          </p:nvSpPr>
          <p:spPr>
            <a:xfrm>
              <a:off x="3059271" y="3095792"/>
              <a:ext cx="58087" cy="39032"/>
            </a:xfrm>
            <a:custGeom>
              <a:avLst/>
              <a:gdLst>
                <a:gd name="connsiteX0" fmla="*/ 36185 w 58087"/>
                <a:gd name="connsiteY0" fmla="*/ 7616 h 39032"/>
                <a:gd name="connsiteX1" fmla="*/ 30472 w 58087"/>
                <a:gd name="connsiteY1" fmla="*/ 7616 h 39032"/>
                <a:gd name="connsiteX2" fmla="*/ 15236 w 58087"/>
                <a:gd name="connsiteY2" fmla="*/ 0 h 39032"/>
                <a:gd name="connsiteX3" fmla="*/ 5714 w 58087"/>
                <a:gd name="connsiteY3" fmla="*/ 0 h 39032"/>
                <a:gd name="connsiteX4" fmla="*/ 2857 w 58087"/>
                <a:gd name="connsiteY4" fmla="*/ 7616 h 39032"/>
                <a:gd name="connsiteX5" fmla="*/ 0 w 58087"/>
                <a:gd name="connsiteY5" fmla="*/ 11424 h 39032"/>
                <a:gd name="connsiteX6" fmla="*/ 0 w 58087"/>
                <a:gd name="connsiteY6" fmla="*/ 31417 h 39032"/>
                <a:gd name="connsiteX7" fmla="*/ 15236 w 58087"/>
                <a:gd name="connsiteY7" fmla="*/ 39033 h 39032"/>
                <a:gd name="connsiteX8" fmla="*/ 20949 w 58087"/>
                <a:gd name="connsiteY8" fmla="*/ 31417 h 39032"/>
                <a:gd name="connsiteX9" fmla="*/ 42851 w 58087"/>
                <a:gd name="connsiteY9" fmla="*/ 31417 h 39032"/>
                <a:gd name="connsiteX10" fmla="*/ 50469 w 58087"/>
                <a:gd name="connsiteY10" fmla="*/ 23801 h 39032"/>
                <a:gd name="connsiteX11" fmla="*/ 56183 w 58087"/>
                <a:gd name="connsiteY11" fmla="*/ 19993 h 39032"/>
                <a:gd name="connsiteX12" fmla="*/ 58087 w 58087"/>
                <a:gd name="connsiteY12" fmla="*/ 11424 h 39032"/>
                <a:gd name="connsiteX13" fmla="*/ 58087 w 58087"/>
                <a:gd name="connsiteY13" fmla="*/ 7616 h 39032"/>
                <a:gd name="connsiteX14" fmla="*/ 56183 w 58087"/>
                <a:gd name="connsiteY14" fmla="*/ 3808 h 39032"/>
                <a:gd name="connsiteX15" fmla="*/ 48565 w 58087"/>
                <a:gd name="connsiteY15" fmla="*/ 3808 h 39032"/>
                <a:gd name="connsiteX16" fmla="*/ 42851 w 58087"/>
                <a:gd name="connsiteY16" fmla="*/ 7616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087" h="39032">
                  <a:moveTo>
                    <a:pt x="36185" y="7616"/>
                  </a:moveTo>
                  <a:lnTo>
                    <a:pt x="30472" y="7616"/>
                  </a:lnTo>
                  <a:lnTo>
                    <a:pt x="15236" y="0"/>
                  </a:lnTo>
                  <a:lnTo>
                    <a:pt x="5714" y="0"/>
                  </a:lnTo>
                  <a:lnTo>
                    <a:pt x="2857" y="7616"/>
                  </a:lnTo>
                  <a:lnTo>
                    <a:pt x="0" y="11424"/>
                  </a:lnTo>
                  <a:lnTo>
                    <a:pt x="0" y="31417"/>
                  </a:lnTo>
                  <a:lnTo>
                    <a:pt x="15236" y="39033"/>
                  </a:lnTo>
                  <a:lnTo>
                    <a:pt x="20949" y="31417"/>
                  </a:lnTo>
                  <a:lnTo>
                    <a:pt x="42851" y="31417"/>
                  </a:lnTo>
                  <a:lnTo>
                    <a:pt x="50469" y="23801"/>
                  </a:lnTo>
                  <a:lnTo>
                    <a:pt x="56183" y="19993"/>
                  </a:lnTo>
                  <a:lnTo>
                    <a:pt x="58087" y="11424"/>
                  </a:lnTo>
                  <a:lnTo>
                    <a:pt x="58087" y="7616"/>
                  </a:lnTo>
                  <a:lnTo>
                    <a:pt x="56183" y="3808"/>
                  </a:lnTo>
                  <a:lnTo>
                    <a:pt x="48565" y="3808"/>
                  </a:lnTo>
                  <a:lnTo>
                    <a:pt x="42851" y="7616"/>
                  </a:lnTo>
                  <a:close/>
                </a:path>
              </a:pathLst>
            </a:custGeom>
            <a:noFill/>
            <a:ln w="2379" cap="flat">
              <a:solidFill>
                <a:srgbClr val="FFFFFF"/>
              </a:solidFill>
              <a:prstDash val="solid"/>
              <a:round/>
            </a:ln>
          </p:spPr>
          <p:txBody>
            <a:bodyPr rtlCol="0" anchor="ctr"/>
            <a:lstStyle/>
            <a:p>
              <a:endParaRPr lang="en-US" noProof="0" dirty="0"/>
            </a:p>
          </p:txBody>
        </p:sp>
        <p:sp>
          <p:nvSpPr>
            <p:cNvPr id="6250" name="Serbest Form 6249">
              <a:extLst>
                <a:ext uri="{FF2B5EF4-FFF2-40B4-BE49-F238E27FC236}">
                  <a16:creationId xmlns:a16="http://schemas.microsoft.com/office/drawing/2014/main" id="{5229A131-4020-8548-96CA-2B5D5ECA6331}"/>
                </a:ext>
              </a:extLst>
            </p:cNvPr>
            <p:cNvSpPr/>
            <p:nvPr/>
          </p:nvSpPr>
          <p:spPr>
            <a:xfrm>
              <a:off x="5302775" y="1974311"/>
              <a:ext cx="116174" cy="251333"/>
            </a:xfrm>
            <a:custGeom>
              <a:avLst/>
              <a:gdLst>
                <a:gd name="connsiteX0" fmla="*/ 107604 w 116174"/>
                <a:gd name="connsiteY0" fmla="*/ 18088 h 251333"/>
                <a:gd name="connsiteX1" fmla="*/ 107604 w 116174"/>
                <a:gd name="connsiteY1" fmla="*/ 7616 h 251333"/>
                <a:gd name="connsiteX2" fmla="*/ 79989 w 116174"/>
                <a:gd name="connsiteY2" fmla="*/ 7616 h 251333"/>
                <a:gd name="connsiteX3" fmla="*/ 79989 w 116174"/>
                <a:gd name="connsiteY3" fmla="*/ 11424 h 251333"/>
                <a:gd name="connsiteX4" fmla="*/ 76180 w 116174"/>
                <a:gd name="connsiteY4" fmla="*/ 15232 h 251333"/>
                <a:gd name="connsiteX5" fmla="*/ 70466 w 116174"/>
                <a:gd name="connsiteY5" fmla="*/ 15232 h 251333"/>
                <a:gd name="connsiteX6" fmla="*/ 67610 w 116174"/>
                <a:gd name="connsiteY6" fmla="*/ 11424 h 251333"/>
                <a:gd name="connsiteX7" fmla="*/ 58087 w 116174"/>
                <a:gd name="connsiteY7" fmla="*/ 11424 h 251333"/>
                <a:gd name="connsiteX8" fmla="*/ 55230 w 116174"/>
                <a:gd name="connsiteY8" fmla="*/ 15232 h 251333"/>
                <a:gd name="connsiteX9" fmla="*/ 49517 w 116174"/>
                <a:gd name="connsiteY9" fmla="*/ 15232 h 251333"/>
                <a:gd name="connsiteX10" fmla="*/ 49517 w 116174"/>
                <a:gd name="connsiteY10" fmla="*/ 11424 h 251333"/>
                <a:gd name="connsiteX11" fmla="*/ 52374 w 116174"/>
                <a:gd name="connsiteY11" fmla="*/ 11424 h 251333"/>
                <a:gd name="connsiteX12" fmla="*/ 58087 w 116174"/>
                <a:gd name="connsiteY12" fmla="*/ 3808 h 251333"/>
                <a:gd name="connsiteX13" fmla="*/ 58087 w 116174"/>
                <a:gd name="connsiteY13" fmla="*/ 0 h 251333"/>
                <a:gd name="connsiteX14" fmla="*/ 45708 w 116174"/>
                <a:gd name="connsiteY14" fmla="*/ 0 h 251333"/>
                <a:gd name="connsiteX15" fmla="*/ 34281 w 116174"/>
                <a:gd name="connsiteY15" fmla="*/ 7616 h 251333"/>
                <a:gd name="connsiteX16" fmla="*/ 30472 w 116174"/>
                <a:gd name="connsiteY16" fmla="*/ 11424 h 251333"/>
                <a:gd name="connsiteX17" fmla="*/ 30472 w 116174"/>
                <a:gd name="connsiteY17" fmla="*/ 21897 h 251333"/>
                <a:gd name="connsiteX18" fmla="*/ 34281 w 116174"/>
                <a:gd name="connsiteY18" fmla="*/ 37129 h 251333"/>
                <a:gd name="connsiteX19" fmla="*/ 34281 w 116174"/>
                <a:gd name="connsiteY19" fmla="*/ 47601 h 251333"/>
                <a:gd name="connsiteX20" fmla="*/ 30472 w 116174"/>
                <a:gd name="connsiteY20" fmla="*/ 65690 h 251333"/>
                <a:gd name="connsiteX21" fmla="*/ 24758 w 116174"/>
                <a:gd name="connsiteY21" fmla="*/ 83778 h 251333"/>
                <a:gd name="connsiteX22" fmla="*/ 15236 w 116174"/>
                <a:gd name="connsiteY22" fmla="*/ 105674 h 251333"/>
                <a:gd name="connsiteX23" fmla="*/ 6666 w 116174"/>
                <a:gd name="connsiteY23" fmla="*/ 135187 h 251333"/>
                <a:gd name="connsiteX24" fmla="*/ 3809 w 116174"/>
                <a:gd name="connsiteY24" fmla="*/ 141851 h 251333"/>
                <a:gd name="connsiteX25" fmla="*/ 3809 w 116174"/>
                <a:gd name="connsiteY25" fmla="*/ 145659 h 251333"/>
                <a:gd name="connsiteX26" fmla="*/ 0 w 116174"/>
                <a:gd name="connsiteY26" fmla="*/ 153275 h 251333"/>
                <a:gd name="connsiteX27" fmla="*/ 0 w 116174"/>
                <a:gd name="connsiteY27" fmla="*/ 160892 h 251333"/>
                <a:gd name="connsiteX28" fmla="*/ 9523 w 116174"/>
                <a:gd name="connsiteY28" fmla="*/ 171364 h 251333"/>
                <a:gd name="connsiteX29" fmla="*/ 15236 w 116174"/>
                <a:gd name="connsiteY29" fmla="*/ 175172 h 251333"/>
                <a:gd name="connsiteX30" fmla="*/ 21902 w 116174"/>
                <a:gd name="connsiteY30" fmla="*/ 207541 h 251333"/>
                <a:gd name="connsiteX31" fmla="*/ 21902 w 116174"/>
                <a:gd name="connsiteY31" fmla="*/ 211349 h 251333"/>
                <a:gd name="connsiteX32" fmla="*/ 19045 w 116174"/>
                <a:gd name="connsiteY32" fmla="*/ 215157 h 251333"/>
                <a:gd name="connsiteX33" fmla="*/ 19045 w 116174"/>
                <a:gd name="connsiteY33" fmla="*/ 222773 h 251333"/>
                <a:gd name="connsiteX34" fmla="*/ 15236 w 116174"/>
                <a:gd name="connsiteY34" fmla="*/ 233245 h 251333"/>
                <a:gd name="connsiteX35" fmla="*/ 12379 w 116174"/>
                <a:gd name="connsiteY35" fmla="*/ 240861 h 251333"/>
                <a:gd name="connsiteX36" fmla="*/ 12379 w 116174"/>
                <a:gd name="connsiteY36" fmla="*/ 248478 h 251333"/>
                <a:gd name="connsiteX37" fmla="*/ 24758 w 116174"/>
                <a:gd name="connsiteY37" fmla="*/ 248478 h 251333"/>
                <a:gd name="connsiteX38" fmla="*/ 30472 w 116174"/>
                <a:gd name="connsiteY38" fmla="*/ 244669 h 251333"/>
                <a:gd name="connsiteX39" fmla="*/ 37137 w 116174"/>
                <a:gd name="connsiteY39" fmla="*/ 244669 h 251333"/>
                <a:gd name="connsiteX40" fmla="*/ 42851 w 116174"/>
                <a:gd name="connsiteY40" fmla="*/ 251334 h 251333"/>
                <a:gd name="connsiteX41" fmla="*/ 49517 w 116174"/>
                <a:gd name="connsiteY41" fmla="*/ 251334 h 251333"/>
                <a:gd name="connsiteX42" fmla="*/ 55230 w 116174"/>
                <a:gd name="connsiteY42" fmla="*/ 248478 h 251333"/>
                <a:gd name="connsiteX43" fmla="*/ 58087 w 116174"/>
                <a:gd name="connsiteY43" fmla="*/ 244669 h 251333"/>
                <a:gd name="connsiteX44" fmla="*/ 61896 w 116174"/>
                <a:gd name="connsiteY44" fmla="*/ 244669 h 251333"/>
                <a:gd name="connsiteX45" fmla="*/ 64753 w 116174"/>
                <a:gd name="connsiteY45" fmla="*/ 240861 h 251333"/>
                <a:gd name="connsiteX46" fmla="*/ 64753 w 116174"/>
                <a:gd name="connsiteY46" fmla="*/ 211349 h 251333"/>
                <a:gd name="connsiteX47" fmla="*/ 67610 w 116174"/>
                <a:gd name="connsiteY47" fmla="*/ 207541 h 251333"/>
                <a:gd name="connsiteX48" fmla="*/ 70466 w 116174"/>
                <a:gd name="connsiteY48" fmla="*/ 200877 h 251333"/>
                <a:gd name="connsiteX49" fmla="*/ 76180 w 116174"/>
                <a:gd name="connsiteY49" fmla="*/ 200877 h 251333"/>
                <a:gd name="connsiteX50" fmla="*/ 82846 w 116174"/>
                <a:gd name="connsiteY50" fmla="*/ 193260 h 251333"/>
                <a:gd name="connsiteX51" fmla="*/ 82846 w 116174"/>
                <a:gd name="connsiteY51" fmla="*/ 189452 h 251333"/>
                <a:gd name="connsiteX52" fmla="*/ 76180 w 116174"/>
                <a:gd name="connsiteY52" fmla="*/ 189452 h 251333"/>
                <a:gd name="connsiteX53" fmla="*/ 73323 w 116174"/>
                <a:gd name="connsiteY53" fmla="*/ 185644 h 251333"/>
                <a:gd name="connsiteX54" fmla="*/ 70466 w 116174"/>
                <a:gd name="connsiteY54" fmla="*/ 178980 h 251333"/>
                <a:gd name="connsiteX55" fmla="*/ 70466 w 116174"/>
                <a:gd name="connsiteY55" fmla="*/ 175172 h 251333"/>
                <a:gd name="connsiteX56" fmla="*/ 67610 w 116174"/>
                <a:gd name="connsiteY56" fmla="*/ 171364 h 251333"/>
                <a:gd name="connsiteX57" fmla="*/ 67610 w 116174"/>
                <a:gd name="connsiteY57" fmla="*/ 167556 h 251333"/>
                <a:gd name="connsiteX58" fmla="*/ 73323 w 116174"/>
                <a:gd name="connsiteY58" fmla="*/ 160892 h 251333"/>
                <a:gd name="connsiteX59" fmla="*/ 79989 w 116174"/>
                <a:gd name="connsiteY59" fmla="*/ 157083 h 251333"/>
                <a:gd name="connsiteX60" fmla="*/ 85703 w 116174"/>
                <a:gd name="connsiteY60" fmla="*/ 149467 h 251333"/>
                <a:gd name="connsiteX61" fmla="*/ 85703 w 116174"/>
                <a:gd name="connsiteY61" fmla="*/ 145659 h 251333"/>
                <a:gd name="connsiteX62" fmla="*/ 79989 w 116174"/>
                <a:gd name="connsiteY62" fmla="*/ 141851 h 251333"/>
                <a:gd name="connsiteX63" fmla="*/ 76180 w 116174"/>
                <a:gd name="connsiteY63" fmla="*/ 138995 h 251333"/>
                <a:gd name="connsiteX64" fmla="*/ 76180 w 116174"/>
                <a:gd name="connsiteY64" fmla="*/ 131379 h 251333"/>
                <a:gd name="connsiteX65" fmla="*/ 64753 w 116174"/>
                <a:gd name="connsiteY65" fmla="*/ 117099 h 251333"/>
                <a:gd name="connsiteX66" fmla="*/ 82846 w 116174"/>
                <a:gd name="connsiteY66" fmla="*/ 117099 h 251333"/>
                <a:gd name="connsiteX67" fmla="*/ 88559 w 116174"/>
                <a:gd name="connsiteY67" fmla="*/ 109482 h 251333"/>
                <a:gd name="connsiteX68" fmla="*/ 88559 w 116174"/>
                <a:gd name="connsiteY68" fmla="*/ 101866 h 251333"/>
                <a:gd name="connsiteX69" fmla="*/ 85703 w 116174"/>
                <a:gd name="connsiteY69" fmla="*/ 99010 h 251333"/>
                <a:gd name="connsiteX70" fmla="*/ 85703 w 116174"/>
                <a:gd name="connsiteY70" fmla="*/ 91394 h 251333"/>
                <a:gd name="connsiteX71" fmla="*/ 88559 w 116174"/>
                <a:gd name="connsiteY71" fmla="*/ 87586 h 251333"/>
                <a:gd name="connsiteX72" fmla="*/ 92368 w 116174"/>
                <a:gd name="connsiteY72" fmla="*/ 87586 h 251333"/>
                <a:gd name="connsiteX73" fmla="*/ 92368 w 116174"/>
                <a:gd name="connsiteY73" fmla="*/ 77114 h 251333"/>
                <a:gd name="connsiteX74" fmla="*/ 95225 w 116174"/>
                <a:gd name="connsiteY74" fmla="*/ 65690 h 251333"/>
                <a:gd name="connsiteX75" fmla="*/ 95225 w 116174"/>
                <a:gd name="connsiteY75" fmla="*/ 59025 h 251333"/>
                <a:gd name="connsiteX76" fmla="*/ 92368 w 116174"/>
                <a:gd name="connsiteY76" fmla="*/ 55217 h 251333"/>
                <a:gd name="connsiteX77" fmla="*/ 88559 w 116174"/>
                <a:gd name="connsiteY77" fmla="*/ 55217 h 251333"/>
                <a:gd name="connsiteX78" fmla="*/ 88559 w 116174"/>
                <a:gd name="connsiteY78" fmla="*/ 51409 h 251333"/>
                <a:gd name="connsiteX79" fmla="*/ 92368 w 116174"/>
                <a:gd name="connsiteY79" fmla="*/ 47601 h 251333"/>
                <a:gd name="connsiteX80" fmla="*/ 103795 w 116174"/>
                <a:gd name="connsiteY80" fmla="*/ 39985 h 251333"/>
                <a:gd name="connsiteX81" fmla="*/ 116175 w 116174"/>
                <a:gd name="connsiteY81" fmla="*/ 25705 h 251333"/>
                <a:gd name="connsiteX82" fmla="*/ 116175 w 116174"/>
                <a:gd name="connsiteY82" fmla="*/ 21897 h 251333"/>
                <a:gd name="connsiteX83" fmla="*/ 110461 w 116174"/>
                <a:gd name="connsiteY83" fmla="*/ 18088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16174" h="251333">
                  <a:moveTo>
                    <a:pt x="107604" y="18088"/>
                  </a:moveTo>
                  <a:lnTo>
                    <a:pt x="107604" y="7616"/>
                  </a:lnTo>
                  <a:lnTo>
                    <a:pt x="79989" y="7616"/>
                  </a:lnTo>
                  <a:lnTo>
                    <a:pt x="79989" y="11424"/>
                  </a:lnTo>
                  <a:lnTo>
                    <a:pt x="76180" y="15232"/>
                  </a:lnTo>
                  <a:lnTo>
                    <a:pt x="70466" y="15232"/>
                  </a:lnTo>
                  <a:lnTo>
                    <a:pt x="67610" y="11424"/>
                  </a:lnTo>
                  <a:lnTo>
                    <a:pt x="58087" y="11424"/>
                  </a:lnTo>
                  <a:lnTo>
                    <a:pt x="55230" y="15232"/>
                  </a:lnTo>
                  <a:lnTo>
                    <a:pt x="49517" y="15232"/>
                  </a:lnTo>
                  <a:lnTo>
                    <a:pt x="49517" y="11424"/>
                  </a:lnTo>
                  <a:lnTo>
                    <a:pt x="52374" y="11424"/>
                  </a:lnTo>
                  <a:lnTo>
                    <a:pt x="58087" y="3808"/>
                  </a:lnTo>
                  <a:lnTo>
                    <a:pt x="58087" y="0"/>
                  </a:lnTo>
                  <a:lnTo>
                    <a:pt x="45708" y="0"/>
                  </a:lnTo>
                  <a:lnTo>
                    <a:pt x="34281" y="7616"/>
                  </a:lnTo>
                  <a:lnTo>
                    <a:pt x="30472" y="11424"/>
                  </a:lnTo>
                  <a:lnTo>
                    <a:pt x="30472" y="21897"/>
                  </a:lnTo>
                  <a:lnTo>
                    <a:pt x="34281" y="37129"/>
                  </a:lnTo>
                  <a:lnTo>
                    <a:pt x="34281" y="47601"/>
                  </a:lnTo>
                  <a:lnTo>
                    <a:pt x="30472" y="65690"/>
                  </a:lnTo>
                  <a:lnTo>
                    <a:pt x="24758" y="83778"/>
                  </a:lnTo>
                  <a:lnTo>
                    <a:pt x="15236" y="105674"/>
                  </a:lnTo>
                  <a:lnTo>
                    <a:pt x="6666" y="135187"/>
                  </a:lnTo>
                  <a:lnTo>
                    <a:pt x="3809" y="141851"/>
                  </a:lnTo>
                  <a:lnTo>
                    <a:pt x="3809" y="145659"/>
                  </a:lnTo>
                  <a:lnTo>
                    <a:pt x="0" y="153275"/>
                  </a:lnTo>
                  <a:lnTo>
                    <a:pt x="0" y="160892"/>
                  </a:lnTo>
                  <a:lnTo>
                    <a:pt x="9523" y="171364"/>
                  </a:lnTo>
                  <a:lnTo>
                    <a:pt x="15236" y="175172"/>
                  </a:lnTo>
                  <a:lnTo>
                    <a:pt x="21902" y="207541"/>
                  </a:lnTo>
                  <a:lnTo>
                    <a:pt x="21902" y="211349"/>
                  </a:lnTo>
                  <a:lnTo>
                    <a:pt x="19045" y="215157"/>
                  </a:lnTo>
                  <a:lnTo>
                    <a:pt x="19045" y="222773"/>
                  </a:lnTo>
                  <a:lnTo>
                    <a:pt x="15236" y="233245"/>
                  </a:lnTo>
                  <a:lnTo>
                    <a:pt x="12379" y="240861"/>
                  </a:lnTo>
                  <a:lnTo>
                    <a:pt x="12379" y="248478"/>
                  </a:lnTo>
                  <a:lnTo>
                    <a:pt x="24758" y="248478"/>
                  </a:lnTo>
                  <a:lnTo>
                    <a:pt x="30472" y="244669"/>
                  </a:lnTo>
                  <a:lnTo>
                    <a:pt x="37137" y="244669"/>
                  </a:lnTo>
                  <a:lnTo>
                    <a:pt x="42851" y="251334"/>
                  </a:lnTo>
                  <a:lnTo>
                    <a:pt x="49517" y="251334"/>
                  </a:lnTo>
                  <a:lnTo>
                    <a:pt x="55230" y="248478"/>
                  </a:lnTo>
                  <a:lnTo>
                    <a:pt x="58087" y="244669"/>
                  </a:lnTo>
                  <a:lnTo>
                    <a:pt x="61896" y="244669"/>
                  </a:lnTo>
                  <a:lnTo>
                    <a:pt x="64753" y="240861"/>
                  </a:lnTo>
                  <a:lnTo>
                    <a:pt x="64753" y="211349"/>
                  </a:lnTo>
                  <a:lnTo>
                    <a:pt x="67610" y="207541"/>
                  </a:lnTo>
                  <a:lnTo>
                    <a:pt x="70466" y="200877"/>
                  </a:lnTo>
                  <a:lnTo>
                    <a:pt x="76180" y="200877"/>
                  </a:lnTo>
                  <a:lnTo>
                    <a:pt x="82846" y="193260"/>
                  </a:lnTo>
                  <a:lnTo>
                    <a:pt x="82846" y="189452"/>
                  </a:lnTo>
                  <a:lnTo>
                    <a:pt x="76180" y="189452"/>
                  </a:lnTo>
                  <a:lnTo>
                    <a:pt x="73323" y="185644"/>
                  </a:lnTo>
                  <a:lnTo>
                    <a:pt x="70466" y="178980"/>
                  </a:lnTo>
                  <a:lnTo>
                    <a:pt x="70466" y="175172"/>
                  </a:lnTo>
                  <a:lnTo>
                    <a:pt x="67610" y="171364"/>
                  </a:lnTo>
                  <a:lnTo>
                    <a:pt x="67610" y="167556"/>
                  </a:lnTo>
                  <a:lnTo>
                    <a:pt x="73323" y="160892"/>
                  </a:lnTo>
                  <a:lnTo>
                    <a:pt x="79989" y="157083"/>
                  </a:lnTo>
                  <a:lnTo>
                    <a:pt x="85703" y="149467"/>
                  </a:lnTo>
                  <a:lnTo>
                    <a:pt x="85703" y="145659"/>
                  </a:lnTo>
                  <a:lnTo>
                    <a:pt x="79989" y="141851"/>
                  </a:lnTo>
                  <a:lnTo>
                    <a:pt x="76180" y="138995"/>
                  </a:lnTo>
                  <a:lnTo>
                    <a:pt x="76180" y="131379"/>
                  </a:lnTo>
                  <a:lnTo>
                    <a:pt x="64753" y="117099"/>
                  </a:lnTo>
                  <a:lnTo>
                    <a:pt x="82846" y="117099"/>
                  </a:lnTo>
                  <a:lnTo>
                    <a:pt x="88559" y="109482"/>
                  </a:lnTo>
                  <a:lnTo>
                    <a:pt x="88559" y="101866"/>
                  </a:lnTo>
                  <a:lnTo>
                    <a:pt x="85703" y="99010"/>
                  </a:lnTo>
                  <a:lnTo>
                    <a:pt x="85703" y="91394"/>
                  </a:lnTo>
                  <a:lnTo>
                    <a:pt x="88559" y="87586"/>
                  </a:lnTo>
                  <a:lnTo>
                    <a:pt x="92368" y="87586"/>
                  </a:lnTo>
                  <a:lnTo>
                    <a:pt x="92368" y="77114"/>
                  </a:lnTo>
                  <a:lnTo>
                    <a:pt x="95225" y="65690"/>
                  </a:lnTo>
                  <a:lnTo>
                    <a:pt x="95225" y="59025"/>
                  </a:lnTo>
                  <a:lnTo>
                    <a:pt x="92368" y="55217"/>
                  </a:lnTo>
                  <a:lnTo>
                    <a:pt x="88559" y="55217"/>
                  </a:lnTo>
                  <a:lnTo>
                    <a:pt x="88559" y="51409"/>
                  </a:lnTo>
                  <a:lnTo>
                    <a:pt x="92368" y="47601"/>
                  </a:lnTo>
                  <a:lnTo>
                    <a:pt x="103795" y="39985"/>
                  </a:lnTo>
                  <a:lnTo>
                    <a:pt x="116175" y="25705"/>
                  </a:lnTo>
                  <a:lnTo>
                    <a:pt x="116175" y="21897"/>
                  </a:lnTo>
                  <a:lnTo>
                    <a:pt x="110461" y="18088"/>
                  </a:lnTo>
                  <a:close/>
                </a:path>
              </a:pathLst>
            </a:custGeom>
            <a:solidFill>
              <a:srgbClr val="AFABAB"/>
            </a:solidFill>
            <a:ln w="9518" cap="flat">
              <a:noFill/>
              <a:prstDash val="solid"/>
              <a:miter/>
            </a:ln>
          </p:spPr>
          <p:txBody>
            <a:bodyPr rtlCol="0" anchor="ctr"/>
            <a:lstStyle/>
            <a:p>
              <a:endParaRPr lang="en-US" noProof="0" dirty="0"/>
            </a:p>
          </p:txBody>
        </p:sp>
        <p:sp>
          <p:nvSpPr>
            <p:cNvPr id="6251" name="Serbest Form 6250">
              <a:extLst>
                <a:ext uri="{FF2B5EF4-FFF2-40B4-BE49-F238E27FC236}">
                  <a16:creationId xmlns:a16="http://schemas.microsoft.com/office/drawing/2014/main" id="{8D054CFE-A2B2-2046-A254-4407D21A780F}"/>
                </a:ext>
              </a:extLst>
            </p:cNvPr>
            <p:cNvSpPr/>
            <p:nvPr/>
          </p:nvSpPr>
          <p:spPr>
            <a:xfrm>
              <a:off x="5302775" y="1974311"/>
              <a:ext cx="116174" cy="251333"/>
            </a:xfrm>
            <a:custGeom>
              <a:avLst/>
              <a:gdLst>
                <a:gd name="connsiteX0" fmla="*/ 107604 w 116174"/>
                <a:gd name="connsiteY0" fmla="*/ 18088 h 251333"/>
                <a:gd name="connsiteX1" fmla="*/ 107604 w 116174"/>
                <a:gd name="connsiteY1" fmla="*/ 7616 h 251333"/>
                <a:gd name="connsiteX2" fmla="*/ 79989 w 116174"/>
                <a:gd name="connsiteY2" fmla="*/ 7616 h 251333"/>
                <a:gd name="connsiteX3" fmla="*/ 79989 w 116174"/>
                <a:gd name="connsiteY3" fmla="*/ 11424 h 251333"/>
                <a:gd name="connsiteX4" fmla="*/ 76180 w 116174"/>
                <a:gd name="connsiteY4" fmla="*/ 15232 h 251333"/>
                <a:gd name="connsiteX5" fmla="*/ 70466 w 116174"/>
                <a:gd name="connsiteY5" fmla="*/ 15232 h 251333"/>
                <a:gd name="connsiteX6" fmla="*/ 67610 w 116174"/>
                <a:gd name="connsiteY6" fmla="*/ 11424 h 251333"/>
                <a:gd name="connsiteX7" fmla="*/ 58087 w 116174"/>
                <a:gd name="connsiteY7" fmla="*/ 11424 h 251333"/>
                <a:gd name="connsiteX8" fmla="*/ 55230 w 116174"/>
                <a:gd name="connsiteY8" fmla="*/ 15232 h 251333"/>
                <a:gd name="connsiteX9" fmla="*/ 49517 w 116174"/>
                <a:gd name="connsiteY9" fmla="*/ 15232 h 251333"/>
                <a:gd name="connsiteX10" fmla="*/ 49517 w 116174"/>
                <a:gd name="connsiteY10" fmla="*/ 11424 h 251333"/>
                <a:gd name="connsiteX11" fmla="*/ 52374 w 116174"/>
                <a:gd name="connsiteY11" fmla="*/ 11424 h 251333"/>
                <a:gd name="connsiteX12" fmla="*/ 58087 w 116174"/>
                <a:gd name="connsiteY12" fmla="*/ 3808 h 251333"/>
                <a:gd name="connsiteX13" fmla="*/ 58087 w 116174"/>
                <a:gd name="connsiteY13" fmla="*/ 0 h 251333"/>
                <a:gd name="connsiteX14" fmla="*/ 45708 w 116174"/>
                <a:gd name="connsiteY14" fmla="*/ 0 h 251333"/>
                <a:gd name="connsiteX15" fmla="*/ 34281 w 116174"/>
                <a:gd name="connsiteY15" fmla="*/ 7616 h 251333"/>
                <a:gd name="connsiteX16" fmla="*/ 30472 w 116174"/>
                <a:gd name="connsiteY16" fmla="*/ 11424 h 251333"/>
                <a:gd name="connsiteX17" fmla="*/ 30472 w 116174"/>
                <a:gd name="connsiteY17" fmla="*/ 21897 h 251333"/>
                <a:gd name="connsiteX18" fmla="*/ 34281 w 116174"/>
                <a:gd name="connsiteY18" fmla="*/ 37129 h 251333"/>
                <a:gd name="connsiteX19" fmla="*/ 34281 w 116174"/>
                <a:gd name="connsiteY19" fmla="*/ 47601 h 251333"/>
                <a:gd name="connsiteX20" fmla="*/ 30472 w 116174"/>
                <a:gd name="connsiteY20" fmla="*/ 65690 h 251333"/>
                <a:gd name="connsiteX21" fmla="*/ 24758 w 116174"/>
                <a:gd name="connsiteY21" fmla="*/ 83778 h 251333"/>
                <a:gd name="connsiteX22" fmla="*/ 15236 w 116174"/>
                <a:gd name="connsiteY22" fmla="*/ 105674 h 251333"/>
                <a:gd name="connsiteX23" fmla="*/ 6666 w 116174"/>
                <a:gd name="connsiteY23" fmla="*/ 135187 h 251333"/>
                <a:gd name="connsiteX24" fmla="*/ 3809 w 116174"/>
                <a:gd name="connsiteY24" fmla="*/ 141851 h 251333"/>
                <a:gd name="connsiteX25" fmla="*/ 3809 w 116174"/>
                <a:gd name="connsiteY25" fmla="*/ 145659 h 251333"/>
                <a:gd name="connsiteX26" fmla="*/ 0 w 116174"/>
                <a:gd name="connsiteY26" fmla="*/ 153275 h 251333"/>
                <a:gd name="connsiteX27" fmla="*/ 0 w 116174"/>
                <a:gd name="connsiteY27" fmla="*/ 160892 h 251333"/>
                <a:gd name="connsiteX28" fmla="*/ 9523 w 116174"/>
                <a:gd name="connsiteY28" fmla="*/ 171364 h 251333"/>
                <a:gd name="connsiteX29" fmla="*/ 15236 w 116174"/>
                <a:gd name="connsiteY29" fmla="*/ 175172 h 251333"/>
                <a:gd name="connsiteX30" fmla="*/ 21902 w 116174"/>
                <a:gd name="connsiteY30" fmla="*/ 207541 h 251333"/>
                <a:gd name="connsiteX31" fmla="*/ 21902 w 116174"/>
                <a:gd name="connsiteY31" fmla="*/ 211349 h 251333"/>
                <a:gd name="connsiteX32" fmla="*/ 19045 w 116174"/>
                <a:gd name="connsiteY32" fmla="*/ 215157 h 251333"/>
                <a:gd name="connsiteX33" fmla="*/ 19045 w 116174"/>
                <a:gd name="connsiteY33" fmla="*/ 222773 h 251333"/>
                <a:gd name="connsiteX34" fmla="*/ 15236 w 116174"/>
                <a:gd name="connsiteY34" fmla="*/ 233245 h 251333"/>
                <a:gd name="connsiteX35" fmla="*/ 12379 w 116174"/>
                <a:gd name="connsiteY35" fmla="*/ 240861 h 251333"/>
                <a:gd name="connsiteX36" fmla="*/ 12379 w 116174"/>
                <a:gd name="connsiteY36" fmla="*/ 248478 h 251333"/>
                <a:gd name="connsiteX37" fmla="*/ 24758 w 116174"/>
                <a:gd name="connsiteY37" fmla="*/ 248478 h 251333"/>
                <a:gd name="connsiteX38" fmla="*/ 30472 w 116174"/>
                <a:gd name="connsiteY38" fmla="*/ 244669 h 251333"/>
                <a:gd name="connsiteX39" fmla="*/ 37137 w 116174"/>
                <a:gd name="connsiteY39" fmla="*/ 244669 h 251333"/>
                <a:gd name="connsiteX40" fmla="*/ 42851 w 116174"/>
                <a:gd name="connsiteY40" fmla="*/ 251334 h 251333"/>
                <a:gd name="connsiteX41" fmla="*/ 49517 w 116174"/>
                <a:gd name="connsiteY41" fmla="*/ 251334 h 251333"/>
                <a:gd name="connsiteX42" fmla="*/ 55230 w 116174"/>
                <a:gd name="connsiteY42" fmla="*/ 248478 h 251333"/>
                <a:gd name="connsiteX43" fmla="*/ 58087 w 116174"/>
                <a:gd name="connsiteY43" fmla="*/ 244669 h 251333"/>
                <a:gd name="connsiteX44" fmla="*/ 61896 w 116174"/>
                <a:gd name="connsiteY44" fmla="*/ 244669 h 251333"/>
                <a:gd name="connsiteX45" fmla="*/ 64753 w 116174"/>
                <a:gd name="connsiteY45" fmla="*/ 240861 h 251333"/>
                <a:gd name="connsiteX46" fmla="*/ 64753 w 116174"/>
                <a:gd name="connsiteY46" fmla="*/ 211349 h 251333"/>
                <a:gd name="connsiteX47" fmla="*/ 67610 w 116174"/>
                <a:gd name="connsiteY47" fmla="*/ 207541 h 251333"/>
                <a:gd name="connsiteX48" fmla="*/ 70466 w 116174"/>
                <a:gd name="connsiteY48" fmla="*/ 200877 h 251333"/>
                <a:gd name="connsiteX49" fmla="*/ 76180 w 116174"/>
                <a:gd name="connsiteY49" fmla="*/ 200877 h 251333"/>
                <a:gd name="connsiteX50" fmla="*/ 82846 w 116174"/>
                <a:gd name="connsiteY50" fmla="*/ 193260 h 251333"/>
                <a:gd name="connsiteX51" fmla="*/ 82846 w 116174"/>
                <a:gd name="connsiteY51" fmla="*/ 189452 h 251333"/>
                <a:gd name="connsiteX52" fmla="*/ 76180 w 116174"/>
                <a:gd name="connsiteY52" fmla="*/ 189452 h 251333"/>
                <a:gd name="connsiteX53" fmla="*/ 73323 w 116174"/>
                <a:gd name="connsiteY53" fmla="*/ 185644 h 251333"/>
                <a:gd name="connsiteX54" fmla="*/ 70466 w 116174"/>
                <a:gd name="connsiteY54" fmla="*/ 178980 h 251333"/>
                <a:gd name="connsiteX55" fmla="*/ 70466 w 116174"/>
                <a:gd name="connsiteY55" fmla="*/ 175172 h 251333"/>
                <a:gd name="connsiteX56" fmla="*/ 67610 w 116174"/>
                <a:gd name="connsiteY56" fmla="*/ 171364 h 251333"/>
                <a:gd name="connsiteX57" fmla="*/ 67610 w 116174"/>
                <a:gd name="connsiteY57" fmla="*/ 167556 h 251333"/>
                <a:gd name="connsiteX58" fmla="*/ 73323 w 116174"/>
                <a:gd name="connsiteY58" fmla="*/ 160892 h 251333"/>
                <a:gd name="connsiteX59" fmla="*/ 79989 w 116174"/>
                <a:gd name="connsiteY59" fmla="*/ 157083 h 251333"/>
                <a:gd name="connsiteX60" fmla="*/ 85703 w 116174"/>
                <a:gd name="connsiteY60" fmla="*/ 149467 h 251333"/>
                <a:gd name="connsiteX61" fmla="*/ 85703 w 116174"/>
                <a:gd name="connsiteY61" fmla="*/ 145659 h 251333"/>
                <a:gd name="connsiteX62" fmla="*/ 79989 w 116174"/>
                <a:gd name="connsiteY62" fmla="*/ 141851 h 251333"/>
                <a:gd name="connsiteX63" fmla="*/ 76180 w 116174"/>
                <a:gd name="connsiteY63" fmla="*/ 138995 h 251333"/>
                <a:gd name="connsiteX64" fmla="*/ 76180 w 116174"/>
                <a:gd name="connsiteY64" fmla="*/ 131379 h 251333"/>
                <a:gd name="connsiteX65" fmla="*/ 64753 w 116174"/>
                <a:gd name="connsiteY65" fmla="*/ 117099 h 251333"/>
                <a:gd name="connsiteX66" fmla="*/ 82846 w 116174"/>
                <a:gd name="connsiteY66" fmla="*/ 117099 h 251333"/>
                <a:gd name="connsiteX67" fmla="*/ 88559 w 116174"/>
                <a:gd name="connsiteY67" fmla="*/ 109482 h 251333"/>
                <a:gd name="connsiteX68" fmla="*/ 88559 w 116174"/>
                <a:gd name="connsiteY68" fmla="*/ 101866 h 251333"/>
                <a:gd name="connsiteX69" fmla="*/ 85703 w 116174"/>
                <a:gd name="connsiteY69" fmla="*/ 99010 h 251333"/>
                <a:gd name="connsiteX70" fmla="*/ 85703 w 116174"/>
                <a:gd name="connsiteY70" fmla="*/ 91394 h 251333"/>
                <a:gd name="connsiteX71" fmla="*/ 88559 w 116174"/>
                <a:gd name="connsiteY71" fmla="*/ 87586 h 251333"/>
                <a:gd name="connsiteX72" fmla="*/ 92368 w 116174"/>
                <a:gd name="connsiteY72" fmla="*/ 87586 h 251333"/>
                <a:gd name="connsiteX73" fmla="*/ 92368 w 116174"/>
                <a:gd name="connsiteY73" fmla="*/ 77114 h 251333"/>
                <a:gd name="connsiteX74" fmla="*/ 95225 w 116174"/>
                <a:gd name="connsiteY74" fmla="*/ 65690 h 251333"/>
                <a:gd name="connsiteX75" fmla="*/ 95225 w 116174"/>
                <a:gd name="connsiteY75" fmla="*/ 59025 h 251333"/>
                <a:gd name="connsiteX76" fmla="*/ 92368 w 116174"/>
                <a:gd name="connsiteY76" fmla="*/ 55217 h 251333"/>
                <a:gd name="connsiteX77" fmla="*/ 88559 w 116174"/>
                <a:gd name="connsiteY77" fmla="*/ 55217 h 251333"/>
                <a:gd name="connsiteX78" fmla="*/ 88559 w 116174"/>
                <a:gd name="connsiteY78" fmla="*/ 51409 h 251333"/>
                <a:gd name="connsiteX79" fmla="*/ 92368 w 116174"/>
                <a:gd name="connsiteY79" fmla="*/ 47601 h 251333"/>
                <a:gd name="connsiteX80" fmla="*/ 103795 w 116174"/>
                <a:gd name="connsiteY80" fmla="*/ 39985 h 251333"/>
                <a:gd name="connsiteX81" fmla="*/ 116175 w 116174"/>
                <a:gd name="connsiteY81" fmla="*/ 25705 h 251333"/>
                <a:gd name="connsiteX82" fmla="*/ 116175 w 116174"/>
                <a:gd name="connsiteY82" fmla="*/ 21897 h 251333"/>
                <a:gd name="connsiteX83" fmla="*/ 110461 w 116174"/>
                <a:gd name="connsiteY83" fmla="*/ 18088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16174" h="251333">
                  <a:moveTo>
                    <a:pt x="107604" y="18088"/>
                  </a:moveTo>
                  <a:lnTo>
                    <a:pt x="107604" y="7616"/>
                  </a:lnTo>
                  <a:lnTo>
                    <a:pt x="79989" y="7616"/>
                  </a:lnTo>
                  <a:lnTo>
                    <a:pt x="79989" y="11424"/>
                  </a:lnTo>
                  <a:lnTo>
                    <a:pt x="76180" y="15232"/>
                  </a:lnTo>
                  <a:lnTo>
                    <a:pt x="70466" y="15232"/>
                  </a:lnTo>
                  <a:lnTo>
                    <a:pt x="67610" y="11424"/>
                  </a:lnTo>
                  <a:lnTo>
                    <a:pt x="58087" y="11424"/>
                  </a:lnTo>
                  <a:lnTo>
                    <a:pt x="55230" y="15232"/>
                  </a:lnTo>
                  <a:lnTo>
                    <a:pt x="49517" y="15232"/>
                  </a:lnTo>
                  <a:lnTo>
                    <a:pt x="49517" y="11424"/>
                  </a:lnTo>
                  <a:lnTo>
                    <a:pt x="52374" y="11424"/>
                  </a:lnTo>
                  <a:lnTo>
                    <a:pt x="58087" y="3808"/>
                  </a:lnTo>
                  <a:lnTo>
                    <a:pt x="58087" y="0"/>
                  </a:lnTo>
                  <a:lnTo>
                    <a:pt x="45708" y="0"/>
                  </a:lnTo>
                  <a:lnTo>
                    <a:pt x="34281" y="7616"/>
                  </a:lnTo>
                  <a:lnTo>
                    <a:pt x="30472" y="11424"/>
                  </a:lnTo>
                  <a:lnTo>
                    <a:pt x="30472" y="21897"/>
                  </a:lnTo>
                  <a:lnTo>
                    <a:pt x="34281" y="37129"/>
                  </a:lnTo>
                  <a:lnTo>
                    <a:pt x="34281" y="47601"/>
                  </a:lnTo>
                  <a:lnTo>
                    <a:pt x="30472" y="65690"/>
                  </a:lnTo>
                  <a:lnTo>
                    <a:pt x="24758" y="83778"/>
                  </a:lnTo>
                  <a:lnTo>
                    <a:pt x="15236" y="105674"/>
                  </a:lnTo>
                  <a:lnTo>
                    <a:pt x="6666" y="135187"/>
                  </a:lnTo>
                  <a:lnTo>
                    <a:pt x="3809" y="141851"/>
                  </a:lnTo>
                  <a:lnTo>
                    <a:pt x="3809" y="145659"/>
                  </a:lnTo>
                  <a:lnTo>
                    <a:pt x="0" y="153275"/>
                  </a:lnTo>
                  <a:lnTo>
                    <a:pt x="0" y="160892"/>
                  </a:lnTo>
                  <a:lnTo>
                    <a:pt x="9523" y="171364"/>
                  </a:lnTo>
                  <a:lnTo>
                    <a:pt x="15236" y="175172"/>
                  </a:lnTo>
                  <a:lnTo>
                    <a:pt x="21902" y="207541"/>
                  </a:lnTo>
                  <a:lnTo>
                    <a:pt x="21902" y="211349"/>
                  </a:lnTo>
                  <a:lnTo>
                    <a:pt x="19045" y="215157"/>
                  </a:lnTo>
                  <a:lnTo>
                    <a:pt x="19045" y="222773"/>
                  </a:lnTo>
                  <a:lnTo>
                    <a:pt x="15236" y="233245"/>
                  </a:lnTo>
                  <a:lnTo>
                    <a:pt x="12379" y="240861"/>
                  </a:lnTo>
                  <a:lnTo>
                    <a:pt x="12379" y="248478"/>
                  </a:lnTo>
                  <a:lnTo>
                    <a:pt x="24758" y="248478"/>
                  </a:lnTo>
                  <a:lnTo>
                    <a:pt x="30472" y="244669"/>
                  </a:lnTo>
                  <a:lnTo>
                    <a:pt x="37137" y="244669"/>
                  </a:lnTo>
                  <a:lnTo>
                    <a:pt x="42851" y="251334"/>
                  </a:lnTo>
                  <a:lnTo>
                    <a:pt x="49517" y="251334"/>
                  </a:lnTo>
                  <a:lnTo>
                    <a:pt x="55230" y="248478"/>
                  </a:lnTo>
                  <a:lnTo>
                    <a:pt x="58087" y="244669"/>
                  </a:lnTo>
                  <a:lnTo>
                    <a:pt x="61896" y="244669"/>
                  </a:lnTo>
                  <a:lnTo>
                    <a:pt x="64753" y="240861"/>
                  </a:lnTo>
                  <a:lnTo>
                    <a:pt x="64753" y="211349"/>
                  </a:lnTo>
                  <a:lnTo>
                    <a:pt x="67610" y="207541"/>
                  </a:lnTo>
                  <a:lnTo>
                    <a:pt x="70466" y="200877"/>
                  </a:lnTo>
                  <a:lnTo>
                    <a:pt x="76180" y="200877"/>
                  </a:lnTo>
                  <a:lnTo>
                    <a:pt x="82846" y="193260"/>
                  </a:lnTo>
                  <a:lnTo>
                    <a:pt x="82846" y="189452"/>
                  </a:lnTo>
                  <a:lnTo>
                    <a:pt x="76180" y="189452"/>
                  </a:lnTo>
                  <a:lnTo>
                    <a:pt x="73323" y="185644"/>
                  </a:lnTo>
                  <a:lnTo>
                    <a:pt x="70466" y="178980"/>
                  </a:lnTo>
                  <a:lnTo>
                    <a:pt x="70466" y="175172"/>
                  </a:lnTo>
                  <a:lnTo>
                    <a:pt x="67610" y="171364"/>
                  </a:lnTo>
                  <a:lnTo>
                    <a:pt x="67610" y="167556"/>
                  </a:lnTo>
                  <a:lnTo>
                    <a:pt x="73323" y="160892"/>
                  </a:lnTo>
                  <a:lnTo>
                    <a:pt x="79989" y="157083"/>
                  </a:lnTo>
                  <a:lnTo>
                    <a:pt x="85703" y="149467"/>
                  </a:lnTo>
                  <a:lnTo>
                    <a:pt x="85703" y="145659"/>
                  </a:lnTo>
                  <a:lnTo>
                    <a:pt x="79989" y="141851"/>
                  </a:lnTo>
                  <a:lnTo>
                    <a:pt x="76180" y="138995"/>
                  </a:lnTo>
                  <a:lnTo>
                    <a:pt x="76180" y="131379"/>
                  </a:lnTo>
                  <a:lnTo>
                    <a:pt x="64753" y="117099"/>
                  </a:lnTo>
                  <a:lnTo>
                    <a:pt x="82846" y="117099"/>
                  </a:lnTo>
                  <a:lnTo>
                    <a:pt x="88559" y="109482"/>
                  </a:lnTo>
                  <a:lnTo>
                    <a:pt x="88559" y="101866"/>
                  </a:lnTo>
                  <a:lnTo>
                    <a:pt x="85703" y="99010"/>
                  </a:lnTo>
                  <a:lnTo>
                    <a:pt x="85703" y="91394"/>
                  </a:lnTo>
                  <a:lnTo>
                    <a:pt x="88559" y="87586"/>
                  </a:lnTo>
                  <a:lnTo>
                    <a:pt x="92368" y="87586"/>
                  </a:lnTo>
                  <a:lnTo>
                    <a:pt x="92368" y="77114"/>
                  </a:lnTo>
                  <a:lnTo>
                    <a:pt x="95225" y="65690"/>
                  </a:lnTo>
                  <a:lnTo>
                    <a:pt x="95225" y="59025"/>
                  </a:lnTo>
                  <a:lnTo>
                    <a:pt x="92368" y="55217"/>
                  </a:lnTo>
                  <a:lnTo>
                    <a:pt x="88559" y="55217"/>
                  </a:lnTo>
                  <a:lnTo>
                    <a:pt x="88559" y="51409"/>
                  </a:lnTo>
                  <a:lnTo>
                    <a:pt x="92368" y="47601"/>
                  </a:lnTo>
                  <a:lnTo>
                    <a:pt x="103795" y="39985"/>
                  </a:lnTo>
                  <a:lnTo>
                    <a:pt x="116175" y="25705"/>
                  </a:lnTo>
                  <a:lnTo>
                    <a:pt x="116175" y="21897"/>
                  </a:lnTo>
                  <a:lnTo>
                    <a:pt x="110461" y="18088"/>
                  </a:lnTo>
                  <a:close/>
                </a:path>
              </a:pathLst>
            </a:custGeom>
            <a:noFill/>
            <a:ln w="2379" cap="flat">
              <a:solidFill>
                <a:srgbClr val="FFFFFF"/>
              </a:solidFill>
              <a:prstDash val="solid"/>
              <a:round/>
            </a:ln>
          </p:spPr>
          <p:txBody>
            <a:bodyPr rtlCol="0" anchor="ctr"/>
            <a:lstStyle/>
            <a:p>
              <a:endParaRPr lang="en-US" noProof="0" dirty="0"/>
            </a:p>
          </p:txBody>
        </p:sp>
        <p:sp>
          <p:nvSpPr>
            <p:cNvPr id="6252" name="Serbest Form 6251">
              <a:extLst>
                <a:ext uri="{FF2B5EF4-FFF2-40B4-BE49-F238E27FC236}">
                  <a16:creationId xmlns:a16="http://schemas.microsoft.com/office/drawing/2014/main" id="{5D466E55-9A38-4244-8CE8-0131D714B850}"/>
                </a:ext>
              </a:extLst>
            </p:cNvPr>
            <p:cNvSpPr/>
            <p:nvPr/>
          </p:nvSpPr>
          <p:spPr>
            <a:xfrm>
              <a:off x="10159254" y="3094840"/>
              <a:ext cx="384709" cy="696879"/>
            </a:xfrm>
            <a:custGeom>
              <a:avLst/>
              <a:gdLst>
                <a:gd name="connsiteX0" fmla="*/ 177120 w 384709"/>
                <a:gd name="connsiteY0" fmla="*/ 377000 h 696879"/>
                <a:gd name="connsiteX1" fmla="*/ 179976 w 384709"/>
                <a:gd name="connsiteY1" fmla="*/ 383665 h 696879"/>
                <a:gd name="connsiteX2" fmla="*/ 189498 w 384709"/>
                <a:gd name="connsiteY2" fmla="*/ 394137 h 696879"/>
                <a:gd name="connsiteX3" fmla="*/ 192355 w 384709"/>
                <a:gd name="connsiteY3" fmla="*/ 390329 h 696879"/>
                <a:gd name="connsiteX4" fmla="*/ 199021 w 384709"/>
                <a:gd name="connsiteY4" fmla="*/ 386521 h 696879"/>
                <a:gd name="connsiteX5" fmla="*/ 201878 w 384709"/>
                <a:gd name="connsiteY5" fmla="*/ 382713 h 696879"/>
                <a:gd name="connsiteX6" fmla="*/ 204734 w 384709"/>
                <a:gd name="connsiteY6" fmla="*/ 382713 h 696879"/>
                <a:gd name="connsiteX7" fmla="*/ 207591 w 384709"/>
                <a:gd name="connsiteY7" fmla="*/ 386521 h 696879"/>
                <a:gd name="connsiteX8" fmla="*/ 207591 w 384709"/>
                <a:gd name="connsiteY8" fmla="*/ 403657 h 696879"/>
                <a:gd name="connsiteX9" fmla="*/ 214256 w 384709"/>
                <a:gd name="connsiteY9" fmla="*/ 410321 h 696879"/>
                <a:gd name="connsiteX10" fmla="*/ 211400 w 384709"/>
                <a:gd name="connsiteY10" fmla="*/ 416985 h 696879"/>
                <a:gd name="connsiteX11" fmla="*/ 208543 w 384709"/>
                <a:gd name="connsiteY11" fmla="*/ 420793 h 696879"/>
                <a:gd name="connsiteX12" fmla="*/ 199021 w 384709"/>
                <a:gd name="connsiteY12" fmla="*/ 441738 h 696879"/>
                <a:gd name="connsiteX13" fmla="*/ 199021 w 384709"/>
                <a:gd name="connsiteY13" fmla="*/ 456018 h 696879"/>
                <a:gd name="connsiteX14" fmla="*/ 201878 w 384709"/>
                <a:gd name="connsiteY14" fmla="*/ 459826 h 696879"/>
                <a:gd name="connsiteX15" fmla="*/ 204734 w 384709"/>
                <a:gd name="connsiteY15" fmla="*/ 466490 h 696879"/>
                <a:gd name="connsiteX16" fmla="*/ 211400 w 384709"/>
                <a:gd name="connsiteY16" fmla="*/ 466490 h 696879"/>
                <a:gd name="connsiteX17" fmla="*/ 218066 w 384709"/>
                <a:gd name="connsiteY17" fmla="*/ 462682 h 696879"/>
                <a:gd name="connsiteX18" fmla="*/ 224732 w 384709"/>
                <a:gd name="connsiteY18" fmla="*/ 462682 h 696879"/>
                <a:gd name="connsiteX19" fmla="*/ 231397 w 384709"/>
                <a:gd name="connsiteY19" fmla="*/ 458874 h 696879"/>
                <a:gd name="connsiteX20" fmla="*/ 234255 w 384709"/>
                <a:gd name="connsiteY20" fmla="*/ 455066 h 696879"/>
                <a:gd name="connsiteX21" fmla="*/ 234255 w 384709"/>
                <a:gd name="connsiteY21" fmla="*/ 444594 h 696879"/>
                <a:gd name="connsiteX22" fmla="*/ 231397 w 384709"/>
                <a:gd name="connsiteY22" fmla="*/ 437930 h 696879"/>
                <a:gd name="connsiteX23" fmla="*/ 228540 w 384709"/>
                <a:gd name="connsiteY23" fmla="*/ 427457 h 696879"/>
                <a:gd name="connsiteX24" fmla="*/ 228540 w 384709"/>
                <a:gd name="connsiteY24" fmla="*/ 420793 h 696879"/>
                <a:gd name="connsiteX25" fmla="*/ 231397 w 384709"/>
                <a:gd name="connsiteY25" fmla="*/ 414129 h 696879"/>
                <a:gd name="connsiteX26" fmla="*/ 238063 w 384709"/>
                <a:gd name="connsiteY26" fmla="*/ 393185 h 696879"/>
                <a:gd name="connsiteX27" fmla="*/ 238063 w 384709"/>
                <a:gd name="connsiteY27" fmla="*/ 382713 h 696879"/>
                <a:gd name="connsiteX28" fmla="*/ 235207 w 384709"/>
                <a:gd name="connsiteY28" fmla="*/ 376048 h 696879"/>
                <a:gd name="connsiteX29" fmla="*/ 232349 w 384709"/>
                <a:gd name="connsiteY29" fmla="*/ 372240 h 696879"/>
                <a:gd name="connsiteX30" fmla="*/ 229493 w 384709"/>
                <a:gd name="connsiteY30" fmla="*/ 372240 h 696879"/>
                <a:gd name="connsiteX31" fmla="*/ 222827 w 384709"/>
                <a:gd name="connsiteY31" fmla="*/ 378905 h 696879"/>
                <a:gd name="connsiteX32" fmla="*/ 216162 w 384709"/>
                <a:gd name="connsiteY32" fmla="*/ 382713 h 696879"/>
                <a:gd name="connsiteX33" fmla="*/ 213304 w 384709"/>
                <a:gd name="connsiteY33" fmla="*/ 382713 h 696879"/>
                <a:gd name="connsiteX34" fmla="*/ 213304 w 384709"/>
                <a:gd name="connsiteY34" fmla="*/ 377000 h 696879"/>
                <a:gd name="connsiteX35" fmla="*/ 219971 w 384709"/>
                <a:gd name="connsiteY35" fmla="*/ 362720 h 696879"/>
                <a:gd name="connsiteX36" fmla="*/ 219971 w 384709"/>
                <a:gd name="connsiteY36" fmla="*/ 356056 h 696879"/>
                <a:gd name="connsiteX37" fmla="*/ 222827 w 384709"/>
                <a:gd name="connsiteY37" fmla="*/ 349392 h 696879"/>
                <a:gd name="connsiteX38" fmla="*/ 222827 w 384709"/>
                <a:gd name="connsiteY38" fmla="*/ 345584 h 696879"/>
                <a:gd name="connsiteX39" fmla="*/ 219971 w 384709"/>
                <a:gd name="connsiteY39" fmla="*/ 341776 h 696879"/>
                <a:gd name="connsiteX40" fmla="*/ 200926 w 384709"/>
                <a:gd name="connsiteY40" fmla="*/ 331304 h 696879"/>
                <a:gd name="connsiteX41" fmla="*/ 198069 w 384709"/>
                <a:gd name="connsiteY41" fmla="*/ 327495 h 696879"/>
                <a:gd name="connsiteX42" fmla="*/ 179024 w 384709"/>
                <a:gd name="connsiteY42" fmla="*/ 327495 h 696879"/>
                <a:gd name="connsiteX43" fmla="*/ 176166 w 384709"/>
                <a:gd name="connsiteY43" fmla="*/ 331304 h 696879"/>
                <a:gd name="connsiteX44" fmla="*/ 176166 w 384709"/>
                <a:gd name="connsiteY44" fmla="*/ 335112 h 696879"/>
                <a:gd name="connsiteX45" fmla="*/ 179024 w 384709"/>
                <a:gd name="connsiteY45" fmla="*/ 338920 h 696879"/>
                <a:gd name="connsiteX46" fmla="*/ 181881 w 384709"/>
                <a:gd name="connsiteY46" fmla="*/ 338920 h 696879"/>
                <a:gd name="connsiteX47" fmla="*/ 184737 w 384709"/>
                <a:gd name="connsiteY47" fmla="*/ 345584 h 696879"/>
                <a:gd name="connsiteX48" fmla="*/ 184737 w 384709"/>
                <a:gd name="connsiteY48" fmla="*/ 349392 h 696879"/>
                <a:gd name="connsiteX49" fmla="*/ 181881 w 384709"/>
                <a:gd name="connsiteY49" fmla="*/ 353200 h 696879"/>
                <a:gd name="connsiteX50" fmla="*/ 181881 w 384709"/>
                <a:gd name="connsiteY50" fmla="*/ 359864 h 696879"/>
                <a:gd name="connsiteX51" fmla="*/ 179024 w 384709"/>
                <a:gd name="connsiteY51" fmla="*/ 366528 h 696879"/>
                <a:gd name="connsiteX52" fmla="*/ 177120 w 384709"/>
                <a:gd name="connsiteY52" fmla="*/ 377000 h 696879"/>
                <a:gd name="connsiteX53" fmla="*/ 138076 w 384709"/>
                <a:gd name="connsiteY53" fmla="*/ 251334 h 696879"/>
                <a:gd name="connsiteX54" fmla="*/ 131411 w 384709"/>
                <a:gd name="connsiteY54" fmla="*/ 247525 h 696879"/>
                <a:gd name="connsiteX55" fmla="*/ 108557 w 384709"/>
                <a:gd name="connsiteY55" fmla="*/ 247525 h 696879"/>
                <a:gd name="connsiteX56" fmla="*/ 124746 w 384709"/>
                <a:gd name="connsiteY56" fmla="*/ 272278 h 696879"/>
                <a:gd name="connsiteX57" fmla="*/ 138076 w 384709"/>
                <a:gd name="connsiteY57" fmla="*/ 310359 h 696879"/>
                <a:gd name="connsiteX58" fmla="*/ 144743 w 384709"/>
                <a:gd name="connsiteY58" fmla="*/ 306551 h 696879"/>
                <a:gd name="connsiteX59" fmla="*/ 147599 w 384709"/>
                <a:gd name="connsiteY59" fmla="*/ 299887 h 696879"/>
                <a:gd name="connsiteX60" fmla="*/ 150456 w 384709"/>
                <a:gd name="connsiteY60" fmla="*/ 296079 h 696879"/>
                <a:gd name="connsiteX61" fmla="*/ 150456 w 384709"/>
                <a:gd name="connsiteY61" fmla="*/ 281798 h 696879"/>
                <a:gd name="connsiteX62" fmla="*/ 147599 w 384709"/>
                <a:gd name="connsiteY62" fmla="*/ 277990 h 696879"/>
                <a:gd name="connsiteX63" fmla="*/ 144743 w 384709"/>
                <a:gd name="connsiteY63" fmla="*/ 271326 h 696879"/>
                <a:gd name="connsiteX64" fmla="*/ 144743 w 384709"/>
                <a:gd name="connsiteY64" fmla="*/ 260854 h 696879"/>
                <a:gd name="connsiteX65" fmla="*/ 141886 w 384709"/>
                <a:gd name="connsiteY65" fmla="*/ 254190 h 696879"/>
                <a:gd name="connsiteX66" fmla="*/ 138076 w 384709"/>
                <a:gd name="connsiteY66" fmla="*/ 251334 h 696879"/>
                <a:gd name="connsiteX67" fmla="*/ 177120 w 384709"/>
                <a:gd name="connsiteY67" fmla="*/ 223725 h 696879"/>
                <a:gd name="connsiteX68" fmla="*/ 186642 w 384709"/>
                <a:gd name="connsiteY68" fmla="*/ 223725 h 696879"/>
                <a:gd name="connsiteX69" fmla="*/ 189498 w 384709"/>
                <a:gd name="connsiteY69" fmla="*/ 227533 h 696879"/>
                <a:gd name="connsiteX70" fmla="*/ 196165 w 384709"/>
                <a:gd name="connsiteY70" fmla="*/ 231341 h 696879"/>
                <a:gd name="connsiteX71" fmla="*/ 196165 w 384709"/>
                <a:gd name="connsiteY71" fmla="*/ 238005 h 696879"/>
                <a:gd name="connsiteX72" fmla="*/ 199021 w 384709"/>
                <a:gd name="connsiteY72" fmla="*/ 244670 h 696879"/>
                <a:gd name="connsiteX73" fmla="*/ 205687 w 384709"/>
                <a:gd name="connsiteY73" fmla="*/ 255142 h 696879"/>
                <a:gd name="connsiteX74" fmla="*/ 212352 w 384709"/>
                <a:gd name="connsiteY74" fmla="*/ 261806 h 696879"/>
                <a:gd name="connsiteX75" fmla="*/ 221875 w 384709"/>
                <a:gd name="connsiteY75" fmla="*/ 268470 h 696879"/>
                <a:gd name="connsiteX76" fmla="*/ 231397 w 384709"/>
                <a:gd name="connsiteY76" fmla="*/ 268470 h 696879"/>
                <a:gd name="connsiteX77" fmla="*/ 238063 w 384709"/>
                <a:gd name="connsiteY77" fmla="*/ 254190 h 696879"/>
                <a:gd name="connsiteX78" fmla="*/ 238063 w 384709"/>
                <a:gd name="connsiteY78" fmla="*/ 247525 h 696879"/>
                <a:gd name="connsiteX79" fmla="*/ 231397 w 384709"/>
                <a:gd name="connsiteY79" fmla="*/ 233245 h 696879"/>
                <a:gd name="connsiteX80" fmla="*/ 224732 w 384709"/>
                <a:gd name="connsiteY80" fmla="*/ 229437 h 696879"/>
                <a:gd name="connsiteX81" fmla="*/ 218066 w 384709"/>
                <a:gd name="connsiteY81" fmla="*/ 229437 h 696879"/>
                <a:gd name="connsiteX82" fmla="*/ 218066 w 384709"/>
                <a:gd name="connsiteY82" fmla="*/ 225629 h 696879"/>
                <a:gd name="connsiteX83" fmla="*/ 220923 w 384709"/>
                <a:gd name="connsiteY83" fmla="*/ 221821 h 696879"/>
                <a:gd name="connsiteX84" fmla="*/ 220923 w 384709"/>
                <a:gd name="connsiteY84" fmla="*/ 218013 h 696879"/>
                <a:gd name="connsiteX85" fmla="*/ 223779 w 384709"/>
                <a:gd name="connsiteY85" fmla="*/ 214205 h 696879"/>
                <a:gd name="connsiteX86" fmla="*/ 217114 w 384709"/>
                <a:gd name="connsiteY86" fmla="*/ 214205 h 696879"/>
                <a:gd name="connsiteX87" fmla="*/ 210448 w 384709"/>
                <a:gd name="connsiteY87" fmla="*/ 210397 h 696879"/>
                <a:gd name="connsiteX88" fmla="*/ 207591 w 384709"/>
                <a:gd name="connsiteY88" fmla="*/ 206589 h 696879"/>
                <a:gd name="connsiteX89" fmla="*/ 198069 w 384709"/>
                <a:gd name="connsiteY89" fmla="*/ 206589 h 696879"/>
                <a:gd name="connsiteX90" fmla="*/ 195211 w 384709"/>
                <a:gd name="connsiteY90" fmla="*/ 210397 h 696879"/>
                <a:gd name="connsiteX91" fmla="*/ 188546 w 384709"/>
                <a:gd name="connsiteY91" fmla="*/ 214205 h 696879"/>
                <a:gd name="connsiteX92" fmla="*/ 181881 w 384709"/>
                <a:gd name="connsiteY92" fmla="*/ 207541 h 696879"/>
                <a:gd name="connsiteX93" fmla="*/ 175214 w 384709"/>
                <a:gd name="connsiteY93" fmla="*/ 203732 h 696879"/>
                <a:gd name="connsiteX94" fmla="*/ 165692 w 384709"/>
                <a:gd name="connsiteY94" fmla="*/ 203732 h 696879"/>
                <a:gd name="connsiteX95" fmla="*/ 159027 w 384709"/>
                <a:gd name="connsiteY95" fmla="*/ 210397 h 696879"/>
                <a:gd name="connsiteX96" fmla="*/ 152360 w 384709"/>
                <a:gd name="connsiteY96" fmla="*/ 214205 h 696879"/>
                <a:gd name="connsiteX97" fmla="*/ 149504 w 384709"/>
                <a:gd name="connsiteY97" fmla="*/ 214205 h 696879"/>
                <a:gd name="connsiteX98" fmla="*/ 139982 w 384709"/>
                <a:gd name="connsiteY98" fmla="*/ 203732 h 696879"/>
                <a:gd name="connsiteX99" fmla="*/ 137124 w 384709"/>
                <a:gd name="connsiteY99" fmla="*/ 197068 h 696879"/>
                <a:gd name="connsiteX100" fmla="*/ 137124 w 384709"/>
                <a:gd name="connsiteY100" fmla="*/ 144707 h 696879"/>
                <a:gd name="connsiteX101" fmla="*/ 143791 w 384709"/>
                <a:gd name="connsiteY101" fmla="*/ 130427 h 696879"/>
                <a:gd name="connsiteX102" fmla="*/ 143791 w 384709"/>
                <a:gd name="connsiteY102" fmla="*/ 129475 h 696879"/>
                <a:gd name="connsiteX103" fmla="*/ 153313 w 384709"/>
                <a:gd name="connsiteY103" fmla="*/ 119003 h 696879"/>
                <a:gd name="connsiteX104" fmla="*/ 153313 w 384709"/>
                <a:gd name="connsiteY104" fmla="*/ 101866 h 696879"/>
                <a:gd name="connsiteX105" fmla="*/ 146647 w 384709"/>
                <a:gd name="connsiteY105" fmla="*/ 87586 h 696879"/>
                <a:gd name="connsiteX106" fmla="*/ 146647 w 384709"/>
                <a:gd name="connsiteY106" fmla="*/ 74258 h 696879"/>
                <a:gd name="connsiteX107" fmla="*/ 149504 w 384709"/>
                <a:gd name="connsiteY107" fmla="*/ 63786 h 696879"/>
                <a:gd name="connsiteX108" fmla="*/ 149504 w 384709"/>
                <a:gd name="connsiteY108" fmla="*/ 42841 h 696879"/>
                <a:gd name="connsiteX109" fmla="*/ 139982 w 384709"/>
                <a:gd name="connsiteY109" fmla="*/ 32369 h 696879"/>
                <a:gd name="connsiteX110" fmla="*/ 139982 w 384709"/>
                <a:gd name="connsiteY110" fmla="*/ 21897 h 696879"/>
                <a:gd name="connsiteX111" fmla="*/ 137124 w 384709"/>
                <a:gd name="connsiteY111" fmla="*/ 18088 h 696879"/>
                <a:gd name="connsiteX112" fmla="*/ 137124 w 384709"/>
                <a:gd name="connsiteY112" fmla="*/ 3808 h 696879"/>
                <a:gd name="connsiteX113" fmla="*/ 134268 w 384709"/>
                <a:gd name="connsiteY113" fmla="*/ 0 h 696879"/>
                <a:gd name="connsiteX114" fmla="*/ 127602 w 384709"/>
                <a:gd name="connsiteY114" fmla="*/ 0 h 696879"/>
                <a:gd name="connsiteX115" fmla="*/ 124746 w 384709"/>
                <a:gd name="connsiteY115" fmla="*/ 3808 h 696879"/>
                <a:gd name="connsiteX116" fmla="*/ 124746 w 384709"/>
                <a:gd name="connsiteY116" fmla="*/ 7616 h 696879"/>
                <a:gd name="connsiteX117" fmla="*/ 121889 w 384709"/>
                <a:gd name="connsiteY117" fmla="*/ 11424 h 696879"/>
                <a:gd name="connsiteX118" fmla="*/ 115223 w 384709"/>
                <a:gd name="connsiteY118" fmla="*/ 15232 h 696879"/>
                <a:gd name="connsiteX119" fmla="*/ 108557 w 384709"/>
                <a:gd name="connsiteY119" fmla="*/ 15232 h 696879"/>
                <a:gd name="connsiteX120" fmla="*/ 101892 w 384709"/>
                <a:gd name="connsiteY120" fmla="*/ 11424 h 696879"/>
                <a:gd name="connsiteX121" fmla="*/ 99034 w 384709"/>
                <a:gd name="connsiteY121" fmla="*/ 7616 h 696879"/>
                <a:gd name="connsiteX122" fmla="*/ 92369 w 384709"/>
                <a:gd name="connsiteY122" fmla="*/ 7616 h 696879"/>
                <a:gd name="connsiteX123" fmla="*/ 85703 w 384709"/>
                <a:gd name="connsiteY123" fmla="*/ 11424 h 696879"/>
                <a:gd name="connsiteX124" fmla="*/ 85703 w 384709"/>
                <a:gd name="connsiteY124" fmla="*/ 21897 h 696879"/>
                <a:gd name="connsiteX125" fmla="*/ 82847 w 384709"/>
                <a:gd name="connsiteY125" fmla="*/ 25705 h 696879"/>
                <a:gd name="connsiteX126" fmla="*/ 82847 w 384709"/>
                <a:gd name="connsiteY126" fmla="*/ 29513 h 696879"/>
                <a:gd name="connsiteX127" fmla="*/ 76180 w 384709"/>
                <a:gd name="connsiteY127" fmla="*/ 43793 h 696879"/>
                <a:gd name="connsiteX128" fmla="*/ 69515 w 384709"/>
                <a:gd name="connsiteY128" fmla="*/ 50457 h 696879"/>
                <a:gd name="connsiteX129" fmla="*/ 69515 w 384709"/>
                <a:gd name="connsiteY129" fmla="*/ 57121 h 696879"/>
                <a:gd name="connsiteX130" fmla="*/ 72372 w 384709"/>
                <a:gd name="connsiteY130" fmla="*/ 60929 h 696879"/>
                <a:gd name="connsiteX131" fmla="*/ 75228 w 384709"/>
                <a:gd name="connsiteY131" fmla="*/ 67594 h 696879"/>
                <a:gd name="connsiteX132" fmla="*/ 78085 w 384709"/>
                <a:gd name="connsiteY132" fmla="*/ 78066 h 696879"/>
                <a:gd name="connsiteX133" fmla="*/ 80941 w 384709"/>
                <a:gd name="connsiteY133" fmla="*/ 81874 h 696879"/>
                <a:gd name="connsiteX134" fmla="*/ 80941 w 384709"/>
                <a:gd name="connsiteY134" fmla="*/ 88538 h 696879"/>
                <a:gd name="connsiteX135" fmla="*/ 78085 w 384709"/>
                <a:gd name="connsiteY135" fmla="*/ 95202 h 696879"/>
                <a:gd name="connsiteX136" fmla="*/ 78085 w 384709"/>
                <a:gd name="connsiteY136" fmla="*/ 99010 h 696879"/>
                <a:gd name="connsiteX137" fmla="*/ 75228 w 384709"/>
                <a:gd name="connsiteY137" fmla="*/ 102818 h 696879"/>
                <a:gd name="connsiteX138" fmla="*/ 72372 w 384709"/>
                <a:gd name="connsiteY138" fmla="*/ 109482 h 696879"/>
                <a:gd name="connsiteX139" fmla="*/ 72372 w 384709"/>
                <a:gd name="connsiteY139" fmla="*/ 116147 h 696879"/>
                <a:gd name="connsiteX140" fmla="*/ 79037 w 384709"/>
                <a:gd name="connsiteY140" fmla="*/ 122811 h 696879"/>
                <a:gd name="connsiteX141" fmla="*/ 79037 w 384709"/>
                <a:gd name="connsiteY141" fmla="*/ 126619 h 696879"/>
                <a:gd name="connsiteX142" fmla="*/ 76180 w 384709"/>
                <a:gd name="connsiteY142" fmla="*/ 130427 h 696879"/>
                <a:gd name="connsiteX143" fmla="*/ 73324 w 384709"/>
                <a:gd name="connsiteY143" fmla="*/ 130427 h 696879"/>
                <a:gd name="connsiteX144" fmla="*/ 66658 w 384709"/>
                <a:gd name="connsiteY144" fmla="*/ 134235 h 696879"/>
                <a:gd name="connsiteX145" fmla="*/ 63802 w 384709"/>
                <a:gd name="connsiteY145" fmla="*/ 134235 h 696879"/>
                <a:gd name="connsiteX146" fmla="*/ 63802 w 384709"/>
                <a:gd name="connsiteY146" fmla="*/ 123763 h 696879"/>
                <a:gd name="connsiteX147" fmla="*/ 60944 w 384709"/>
                <a:gd name="connsiteY147" fmla="*/ 119955 h 696879"/>
                <a:gd name="connsiteX148" fmla="*/ 60944 w 384709"/>
                <a:gd name="connsiteY148" fmla="*/ 147563 h 696879"/>
                <a:gd name="connsiteX149" fmla="*/ 79989 w 384709"/>
                <a:gd name="connsiteY149" fmla="*/ 178980 h 696879"/>
                <a:gd name="connsiteX150" fmla="*/ 93321 w 384709"/>
                <a:gd name="connsiteY150" fmla="*/ 193260 h 696879"/>
                <a:gd name="connsiteX151" fmla="*/ 99986 w 384709"/>
                <a:gd name="connsiteY151" fmla="*/ 203732 h 696879"/>
                <a:gd name="connsiteX152" fmla="*/ 109509 w 384709"/>
                <a:gd name="connsiteY152" fmla="*/ 224677 h 696879"/>
                <a:gd name="connsiteX153" fmla="*/ 116175 w 384709"/>
                <a:gd name="connsiteY153" fmla="*/ 235149 h 696879"/>
                <a:gd name="connsiteX154" fmla="*/ 122841 w 384709"/>
                <a:gd name="connsiteY154" fmla="*/ 238957 h 696879"/>
                <a:gd name="connsiteX155" fmla="*/ 136172 w 384709"/>
                <a:gd name="connsiteY155" fmla="*/ 238957 h 696879"/>
                <a:gd name="connsiteX156" fmla="*/ 139030 w 384709"/>
                <a:gd name="connsiteY156" fmla="*/ 232293 h 696879"/>
                <a:gd name="connsiteX157" fmla="*/ 145695 w 384709"/>
                <a:gd name="connsiteY157" fmla="*/ 228485 h 696879"/>
                <a:gd name="connsiteX158" fmla="*/ 148552 w 384709"/>
                <a:gd name="connsiteY158" fmla="*/ 224677 h 696879"/>
                <a:gd name="connsiteX159" fmla="*/ 155217 w 384709"/>
                <a:gd name="connsiteY159" fmla="*/ 224677 h 696879"/>
                <a:gd name="connsiteX160" fmla="*/ 158075 w 384709"/>
                <a:gd name="connsiteY160" fmla="*/ 231341 h 696879"/>
                <a:gd name="connsiteX161" fmla="*/ 164740 w 384709"/>
                <a:gd name="connsiteY161" fmla="*/ 235149 h 696879"/>
                <a:gd name="connsiteX162" fmla="*/ 174262 w 384709"/>
                <a:gd name="connsiteY162" fmla="*/ 245622 h 696879"/>
                <a:gd name="connsiteX163" fmla="*/ 183785 w 384709"/>
                <a:gd name="connsiteY163" fmla="*/ 245622 h 696879"/>
                <a:gd name="connsiteX164" fmla="*/ 183785 w 384709"/>
                <a:gd name="connsiteY164" fmla="*/ 234197 h 696879"/>
                <a:gd name="connsiteX165" fmla="*/ 180928 w 384709"/>
                <a:gd name="connsiteY165" fmla="*/ 230389 h 696879"/>
                <a:gd name="connsiteX166" fmla="*/ 177120 w 384709"/>
                <a:gd name="connsiteY166" fmla="*/ 223725 h 696879"/>
                <a:gd name="connsiteX167" fmla="*/ 356142 w 384709"/>
                <a:gd name="connsiteY167" fmla="*/ 488387 h 696879"/>
                <a:gd name="connsiteX168" fmla="*/ 356142 w 384709"/>
                <a:gd name="connsiteY168" fmla="*/ 474107 h 696879"/>
                <a:gd name="connsiteX169" fmla="*/ 353286 w 384709"/>
                <a:gd name="connsiteY169" fmla="*/ 467442 h 696879"/>
                <a:gd name="connsiteX170" fmla="*/ 353286 w 384709"/>
                <a:gd name="connsiteY170" fmla="*/ 460778 h 696879"/>
                <a:gd name="connsiteX171" fmla="*/ 346620 w 384709"/>
                <a:gd name="connsiteY171" fmla="*/ 454114 h 696879"/>
                <a:gd name="connsiteX172" fmla="*/ 339954 w 384709"/>
                <a:gd name="connsiteY172" fmla="*/ 450306 h 696879"/>
                <a:gd name="connsiteX173" fmla="*/ 323765 w 384709"/>
                <a:gd name="connsiteY173" fmla="*/ 433170 h 696879"/>
                <a:gd name="connsiteX174" fmla="*/ 317100 w 384709"/>
                <a:gd name="connsiteY174" fmla="*/ 429362 h 696879"/>
                <a:gd name="connsiteX175" fmla="*/ 314243 w 384709"/>
                <a:gd name="connsiteY175" fmla="*/ 429362 h 696879"/>
                <a:gd name="connsiteX176" fmla="*/ 311387 w 384709"/>
                <a:gd name="connsiteY176" fmla="*/ 433170 h 696879"/>
                <a:gd name="connsiteX177" fmla="*/ 314243 w 384709"/>
                <a:gd name="connsiteY177" fmla="*/ 436978 h 696879"/>
                <a:gd name="connsiteX178" fmla="*/ 317100 w 384709"/>
                <a:gd name="connsiteY178" fmla="*/ 443642 h 696879"/>
                <a:gd name="connsiteX179" fmla="*/ 319957 w 384709"/>
                <a:gd name="connsiteY179" fmla="*/ 447450 h 696879"/>
                <a:gd name="connsiteX180" fmla="*/ 326623 w 384709"/>
                <a:gd name="connsiteY180" fmla="*/ 451258 h 696879"/>
                <a:gd name="connsiteX181" fmla="*/ 326623 w 384709"/>
                <a:gd name="connsiteY181" fmla="*/ 457922 h 696879"/>
                <a:gd name="connsiteX182" fmla="*/ 323765 w 384709"/>
                <a:gd name="connsiteY182" fmla="*/ 457922 h 696879"/>
                <a:gd name="connsiteX183" fmla="*/ 317100 w 384709"/>
                <a:gd name="connsiteY183" fmla="*/ 461730 h 696879"/>
                <a:gd name="connsiteX184" fmla="*/ 307578 w 384709"/>
                <a:gd name="connsiteY184" fmla="*/ 461730 h 696879"/>
                <a:gd name="connsiteX185" fmla="*/ 300912 w 384709"/>
                <a:gd name="connsiteY185" fmla="*/ 465538 h 696879"/>
                <a:gd name="connsiteX186" fmla="*/ 294246 w 384709"/>
                <a:gd name="connsiteY186" fmla="*/ 465538 h 696879"/>
                <a:gd name="connsiteX187" fmla="*/ 294246 w 384709"/>
                <a:gd name="connsiteY187" fmla="*/ 483627 h 696879"/>
                <a:gd name="connsiteX188" fmla="*/ 284723 w 384709"/>
                <a:gd name="connsiteY188" fmla="*/ 483627 h 696879"/>
                <a:gd name="connsiteX189" fmla="*/ 281867 w 384709"/>
                <a:gd name="connsiteY189" fmla="*/ 494099 h 696879"/>
                <a:gd name="connsiteX190" fmla="*/ 268535 w 384709"/>
                <a:gd name="connsiteY190" fmla="*/ 504571 h 696879"/>
                <a:gd name="connsiteX191" fmla="*/ 264726 w 384709"/>
                <a:gd name="connsiteY191" fmla="*/ 504571 h 696879"/>
                <a:gd name="connsiteX192" fmla="*/ 261869 w 384709"/>
                <a:gd name="connsiteY192" fmla="*/ 500763 h 696879"/>
                <a:gd name="connsiteX193" fmla="*/ 255204 w 384709"/>
                <a:gd name="connsiteY193" fmla="*/ 496955 h 696879"/>
                <a:gd name="connsiteX194" fmla="*/ 248538 w 384709"/>
                <a:gd name="connsiteY194" fmla="*/ 496955 h 696879"/>
                <a:gd name="connsiteX195" fmla="*/ 241872 w 384709"/>
                <a:gd name="connsiteY195" fmla="*/ 493147 h 696879"/>
                <a:gd name="connsiteX196" fmla="*/ 235207 w 384709"/>
                <a:gd name="connsiteY196" fmla="*/ 499811 h 696879"/>
                <a:gd name="connsiteX197" fmla="*/ 232349 w 384709"/>
                <a:gd name="connsiteY197" fmla="*/ 506475 h 696879"/>
                <a:gd name="connsiteX198" fmla="*/ 225684 w 384709"/>
                <a:gd name="connsiteY198" fmla="*/ 513139 h 696879"/>
                <a:gd name="connsiteX199" fmla="*/ 222827 w 384709"/>
                <a:gd name="connsiteY199" fmla="*/ 519804 h 696879"/>
                <a:gd name="connsiteX200" fmla="*/ 219971 w 384709"/>
                <a:gd name="connsiteY200" fmla="*/ 523612 h 696879"/>
                <a:gd name="connsiteX201" fmla="*/ 219971 w 384709"/>
                <a:gd name="connsiteY201" fmla="*/ 523612 h 696879"/>
                <a:gd name="connsiteX202" fmla="*/ 213304 w 384709"/>
                <a:gd name="connsiteY202" fmla="*/ 516948 h 696879"/>
                <a:gd name="connsiteX203" fmla="*/ 206639 w 384709"/>
                <a:gd name="connsiteY203" fmla="*/ 516948 h 696879"/>
                <a:gd name="connsiteX204" fmla="*/ 203782 w 384709"/>
                <a:gd name="connsiteY204" fmla="*/ 523612 h 696879"/>
                <a:gd name="connsiteX205" fmla="*/ 203782 w 384709"/>
                <a:gd name="connsiteY205" fmla="*/ 530276 h 696879"/>
                <a:gd name="connsiteX206" fmla="*/ 200926 w 384709"/>
                <a:gd name="connsiteY206" fmla="*/ 536940 h 696879"/>
                <a:gd name="connsiteX207" fmla="*/ 198069 w 384709"/>
                <a:gd name="connsiteY207" fmla="*/ 540748 h 696879"/>
                <a:gd name="connsiteX208" fmla="*/ 195211 w 384709"/>
                <a:gd name="connsiteY208" fmla="*/ 547412 h 696879"/>
                <a:gd name="connsiteX209" fmla="*/ 208543 w 384709"/>
                <a:gd name="connsiteY209" fmla="*/ 557884 h 696879"/>
                <a:gd name="connsiteX210" fmla="*/ 218066 w 384709"/>
                <a:gd name="connsiteY210" fmla="*/ 547412 h 696879"/>
                <a:gd name="connsiteX211" fmla="*/ 224732 w 384709"/>
                <a:gd name="connsiteY211" fmla="*/ 561692 h 696879"/>
                <a:gd name="connsiteX212" fmla="*/ 227588 w 384709"/>
                <a:gd name="connsiteY212" fmla="*/ 557884 h 696879"/>
                <a:gd name="connsiteX213" fmla="*/ 234255 w 384709"/>
                <a:gd name="connsiteY213" fmla="*/ 554076 h 696879"/>
                <a:gd name="connsiteX214" fmla="*/ 243777 w 384709"/>
                <a:gd name="connsiteY214" fmla="*/ 543604 h 696879"/>
                <a:gd name="connsiteX215" fmla="*/ 250442 w 384709"/>
                <a:gd name="connsiteY215" fmla="*/ 539796 h 696879"/>
                <a:gd name="connsiteX216" fmla="*/ 257108 w 384709"/>
                <a:gd name="connsiteY216" fmla="*/ 539796 h 696879"/>
                <a:gd name="connsiteX217" fmla="*/ 270440 w 384709"/>
                <a:gd name="connsiteY217" fmla="*/ 554076 h 696879"/>
                <a:gd name="connsiteX218" fmla="*/ 277106 w 384709"/>
                <a:gd name="connsiteY218" fmla="*/ 557884 h 696879"/>
                <a:gd name="connsiteX219" fmla="*/ 267583 w 384709"/>
                <a:gd name="connsiteY219" fmla="*/ 568357 h 696879"/>
                <a:gd name="connsiteX220" fmla="*/ 267583 w 384709"/>
                <a:gd name="connsiteY220" fmla="*/ 575021 h 696879"/>
                <a:gd name="connsiteX221" fmla="*/ 277106 w 384709"/>
                <a:gd name="connsiteY221" fmla="*/ 595965 h 696879"/>
                <a:gd name="connsiteX222" fmla="*/ 283771 w 384709"/>
                <a:gd name="connsiteY222" fmla="*/ 606438 h 696879"/>
                <a:gd name="connsiteX223" fmla="*/ 290437 w 384709"/>
                <a:gd name="connsiteY223" fmla="*/ 613102 h 696879"/>
                <a:gd name="connsiteX224" fmla="*/ 297103 w 384709"/>
                <a:gd name="connsiteY224" fmla="*/ 616910 h 696879"/>
                <a:gd name="connsiteX225" fmla="*/ 303768 w 384709"/>
                <a:gd name="connsiteY225" fmla="*/ 616910 h 696879"/>
                <a:gd name="connsiteX226" fmla="*/ 310435 w 384709"/>
                <a:gd name="connsiteY226" fmla="*/ 620718 h 696879"/>
                <a:gd name="connsiteX227" fmla="*/ 317100 w 384709"/>
                <a:gd name="connsiteY227" fmla="*/ 620718 h 696879"/>
                <a:gd name="connsiteX228" fmla="*/ 330432 w 384709"/>
                <a:gd name="connsiteY228" fmla="*/ 610246 h 696879"/>
                <a:gd name="connsiteX229" fmla="*/ 330432 w 384709"/>
                <a:gd name="connsiteY229" fmla="*/ 624526 h 696879"/>
                <a:gd name="connsiteX230" fmla="*/ 343764 w 384709"/>
                <a:gd name="connsiteY230" fmla="*/ 624526 h 696879"/>
                <a:gd name="connsiteX231" fmla="*/ 343764 w 384709"/>
                <a:gd name="connsiteY231" fmla="*/ 603581 h 696879"/>
                <a:gd name="connsiteX232" fmla="*/ 340906 w 384709"/>
                <a:gd name="connsiteY232" fmla="*/ 599773 h 696879"/>
                <a:gd name="connsiteX233" fmla="*/ 331384 w 384709"/>
                <a:gd name="connsiteY233" fmla="*/ 578829 h 696879"/>
                <a:gd name="connsiteX234" fmla="*/ 331384 w 384709"/>
                <a:gd name="connsiteY234" fmla="*/ 572165 h 696879"/>
                <a:gd name="connsiteX235" fmla="*/ 334241 w 384709"/>
                <a:gd name="connsiteY235" fmla="*/ 565501 h 696879"/>
                <a:gd name="connsiteX236" fmla="*/ 340906 w 384709"/>
                <a:gd name="connsiteY236" fmla="*/ 558837 h 696879"/>
                <a:gd name="connsiteX237" fmla="*/ 357094 w 384709"/>
                <a:gd name="connsiteY237" fmla="*/ 590253 h 696879"/>
                <a:gd name="connsiteX238" fmla="*/ 357094 w 384709"/>
                <a:gd name="connsiteY238" fmla="*/ 586445 h 696879"/>
                <a:gd name="connsiteX239" fmla="*/ 359951 w 384709"/>
                <a:gd name="connsiteY239" fmla="*/ 582637 h 696879"/>
                <a:gd name="connsiteX240" fmla="*/ 366617 w 384709"/>
                <a:gd name="connsiteY240" fmla="*/ 568357 h 696879"/>
                <a:gd name="connsiteX241" fmla="*/ 369474 w 384709"/>
                <a:gd name="connsiteY241" fmla="*/ 557884 h 696879"/>
                <a:gd name="connsiteX242" fmla="*/ 369474 w 384709"/>
                <a:gd name="connsiteY242" fmla="*/ 543604 h 696879"/>
                <a:gd name="connsiteX243" fmla="*/ 366617 w 384709"/>
                <a:gd name="connsiteY243" fmla="*/ 533132 h 696879"/>
                <a:gd name="connsiteX244" fmla="*/ 363761 w 384709"/>
                <a:gd name="connsiteY244" fmla="*/ 529324 h 696879"/>
                <a:gd name="connsiteX245" fmla="*/ 360903 w 384709"/>
                <a:gd name="connsiteY245" fmla="*/ 522660 h 696879"/>
                <a:gd name="connsiteX246" fmla="*/ 356142 w 384709"/>
                <a:gd name="connsiteY246" fmla="*/ 488387 h 696879"/>
                <a:gd name="connsiteX247" fmla="*/ 177120 w 384709"/>
                <a:gd name="connsiteY247" fmla="*/ 595965 h 696879"/>
                <a:gd name="connsiteX248" fmla="*/ 199973 w 384709"/>
                <a:gd name="connsiteY248" fmla="*/ 613102 h 696879"/>
                <a:gd name="connsiteX249" fmla="*/ 199973 w 384709"/>
                <a:gd name="connsiteY249" fmla="*/ 592157 h 696879"/>
                <a:gd name="connsiteX250" fmla="*/ 186642 w 384709"/>
                <a:gd name="connsiteY250" fmla="*/ 581685 h 696879"/>
                <a:gd name="connsiteX251" fmla="*/ 177120 w 384709"/>
                <a:gd name="connsiteY251" fmla="*/ 595965 h 696879"/>
                <a:gd name="connsiteX252" fmla="*/ 85703 w 384709"/>
                <a:gd name="connsiteY252" fmla="*/ 348440 h 696879"/>
                <a:gd name="connsiteX253" fmla="*/ 76180 w 384709"/>
                <a:gd name="connsiteY253" fmla="*/ 337968 h 696879"/>
                <a:gd name="connsiteX254" fmla="*/ 73324 w 384709"/>
                <a:gd name="connsiteY254" fmla="*/ 352248 h 696879"/>
                <a:gd name="connsiteX255" fmla="*/ 70467 w 384709"/>
                <a:gd name="connsiteY255" fmla="*/ 358912 h 696879"/>
                <a:gd name="connsiteX256" fmla="*/ 67611 w 384709"/>
                <a:gd name="connsiteY256" fmla="*/ 362720 h 696879"/>
                <a:gd name="connsiteX257" fmla="*/ 64754 w 384709"/>
                <a:gd name="connsiteY257" fmla="*/ 373192 h 696879"/>
                <a:gd name="connsiteX258" fmla="*/ 64754 w 384709"/>
                <a:gd name="connsiteY258" fmla="*/ 379856 h 696879"/>
                <a:gd name="connsiteX259" fmla="*/ 67611 w 384709"/>
                <a:gd name="connsiteY259" fmla="*/ 383665 h 696879"/>
                <a:gd name="connsiteX260" fmla="*/ 74276 w 384709"/>
                <a:gd name="connsiteY260" fmla="*/ 387473 h 696879"/>
                <a:gd name="connsiteX261" fmla="*/ 80941 w 384709"/>
                <a:gd name="connsiteY261" fmla="*/ 394137 h 696879"/>
                <a:gd name="connsiteX262" fmla="*/ 78085 w 384709"/>
                <a:gd name="connsiteY262" fmla="*/ 397945 h 696879"/>
                <a:gd name="connsiteX263" fmla="*/ 64754 w 384709"/>
                <a:gd name="connsiteY263" fmla="*/ 404609 h 696879"/>
                <a:gd name="connsiteX264" fmla="*/ 61896 w 384709"/>
                <a:gd name="connsiteY264" fmla="*/ 408417 h 696879"/>
                <a:gd name="connsiteX265" fmla="*/ 55231 w 384709"/>
                <a:gd name="connsiteY265" fmla="*/ 412225 h 696879"/>
                <a:gd name="connsiteX266" fmla="*/ 52374 w 384709"/>
                <a:gd name="connsiteY266" fmla="*/ 426506 h 696879"/>
                <a:gd name="connsiteX267" fmla="*/ 39043 w 384709"/>
                <a:gd name="connsiteY267" fmla="*/ 436978 h 696879"/>
                <a:gd name="connsiteX268" fmla="*/ 39043 w 384709"/>
                <a:gd name="connsiteY268" fmla="*/ 445546 h 696879"/>
                <a:gd name="connsiteX269" fmla="*/ 32377 w 384709"/>
                <a:gd name="connsiteY269" fmla="*/ 452210 h 696879"/>
                <a:gd name="connsiteX270" fmla="*/ 25711 w 384709"/>
                <a:gd name="connsiteY270" fmla="*/ 456018 h 696879"/>
                <a:gd name="connsiteX271" fmla="*/ 22854 w 384709"/>
                <a:gd name="connsiteY271" fmla="*/ 459826 h 696879"/>
                <a:gd name="connsiteX272" fmla="*/ 16189 w 384709"/>
                <a:gd name="connsiteY272" fmla="*/ 463634 h 696879"/>
                <a:gd name="connsiteX273" fmla="*/ 13332 w 384709"/>
                <a:gd name="connsiteY273" fmla="*/ 467442 h 696879"/>
                <a:gd name="connsiteX274" fmla="*/ 9523 w 384709"/>
                <a:gd name="connsiteY274" fmla="*/ 467442 h 696879"/>
                <a:gd name="connsiteX275" fmla="*/ 9523 w 384709"/>
                <a:gd name="connsiteY275" fmla="*/ 471250 h 696879"/>
                <a:gd name="connsiteX276" fmla="*/ 6666 w 384709"/>
                <a:gd name="connsiteY276" fmla="*/ 475058 h 696879"/>
                <a:gd name="connsiteX277" fmla="*/ 0 w 384709"/>
                <a:gd name="connsiteY277" fmla="*/ 489339 h 696879"/>
                <a:gd name="connsiteX278" fmla="*/ 0 w 384709"/>
                <a:gd name="connsiteY278" fmla="*/ 506475 h 696879"/>
                <a:gd name="connsiteX279" fmla="*/ 16189 w 384709"/>
                <a:gd name="connsiteY279" fmla="*/ 489339 h 696879"/>
                <a:gd name="connsiteX280" fmla="*/ 16189 w 384709"/>
                <a:gd name="connsiteY280" fmla="*/ 478867 h 696879"/>
                <a:gd name="connsiteX281" fmla="*/ 19045 w 384709"/>
                <a:gd name="connsiteY281" fmla="*/ 475058 h 696879"/>
                <a:gd name="connsiteX282" fmla="*/ 21902 w 384709"/>
                <a:gd name="connsiteY282" fmla="*/ 475058 h 696879"/>
                <a:gd name="connsiteX283" fmla="*/ 40947 w 384709"/>
                <a:gd name="connsiteY283" fmla="*/ 468395 h 696879"/>
                <a:gd name="connsiteX284" fmla="*/ 43804 w 384709"/>
                <a:gd name="connsiteY284" fmla="*/ 464586 h 696879"/>
                <a:gd name="connsiteX285" fmla="*/ 43804 w 384709"/>
                <a:gd name="connsiteY285" fmla="*/ 443642 h 696879"/>
                <a:gd name="connsiteX286" fmla="*/ 46661 w 384709"/>
                <a:gd name="connsiteY286" fmla="*/ 436978 h 696879"/>
                <a:gd name="connsiteX287" fmla="*/ 49518 w 384709"/>
                <a:gd name="connsiteY287" fmla="*/ 433170 h 696879"/>
                <a:gd name="connsiteX288" fmla="*/ 59040 w 384709"/>
                <a:gd name="connsiteY288" fmla="*/ 429362 h 696879"/>
                <a:gd name="connsiteX289" fmla="*/ 65706 w 384709"/>
                <a:gd name="connsiteY289" fmla="*/ 425554 h 696879"/>
                <a:gd name="connsiteX290" fmla="*/ 75228 w 384709"/>
                <a:gd name="connsiteY290" fmla="*/ 418889 h 696879"/>
                <a:gd name="connsiteX291" fmla="*/ 84751 w 384709"/>
                <a:gd name="connsiteY291" fmla="*/ 415081 h 696879"/>
                <a:gd name="connsiteX292" fmla="*/ 87608 w 384709"/>
                <a:gd name="connsiteY292" fmla="*/ 408417 h 696879"/>
                <a:gd name="connsiteX293" fmla="*/ 90464 w 384709"/>
                <a:gd name="connsiteY293" fmla="*/ 404609 h 696879"/>
                <a:gd name="connsiteX294" fmla="*/ 90464 w 384709"/>
                <a:gd name="connsiteY294" fmla="*/ 397945 h 696879"/>
                <a:gd name="connsiteX295" fmla="*/ 80941 w 384709"/>
                <a:gd name="connsiteY295" fmla="*/ 377000 h 696879"/>
                <a:gd name="connsiteX296" fmla="*/ 80941 w 384709"/>
                <a:gd name="connsiteY296" fmla="*/ 362720 h 696879"/>
                <a:gd name="connsiteX297" fmla="*/ 83799 w 384709"/>
                <a:gd name="connsiteY297" fmla="*/ 356056 h 696879"/>
                <a:gd name="connsiteX298" fmla="*/ 85703 w 384709"/>
                <a:gd name="connsiteY298" fmla="*/ 348440 h 696879"/>
                <a:gd name="connsiteX299" fmla="*/ 306626 w 384709"/>
                <a:gd name="connsiteY299" fmla="*/ 383665 h 696879"/>
                <a:gd name="connsiteX300" fmla="*/ 293294 w 384709"/>
                <a:gd name="connsiteY300" fmla="*/ 377000 h 696879"/>
                <a:gd name="connsiteX301" fmla="*/ 283771 w 384709"/>
                <a:gd name="connsiteY301" fmla="*/ 366528 h 696879"/>
                <a:gd name="connsiteX302" fmla="*/ 283771 w 384709"/>
                <a:gd name="connsiteY302" fmla="*/ 362720 h 696879"/>
                <a:gd name="connsiteX303" fmla="*/ 280914 w 384709"/>
                <a:gd name="connsiteY303" fmla="*/ 358912 h 696879"/>
                <a:gd name="connsiteX304" fmla="*/ 261869 w 384709"/>
                <a:gd name="connsiteY304" fmla="*/ 358912 h 696879"/>
                <a:gd name="connsiteX305" fmla="*/ 264726 w 384709"/>
                <a:gd name="connsiteY305" fmla="*/ 383665 h 696879"/>
                <a:gd name="connsiteX306" fmla="*/ 274249 w 384709"/>
                <a:gd name="connsiteY306" fmla="*/ 379856 h 696879"/>
                <a:gd name="connsiteX307" fmla="*/ 280914 w 384709"/>
                <a:gd name="connsiteY307" fmla="*/ 394137 h 696879"/>
                <a:gd name="connsiteX308" fmla="*/ 306626 w 384709"/>
                <a:gd name="connsiteY308" fmla="*/ 415081 h 696879"/>
                <a:gd name="connsiteX309" fmla="*/ 306626 w 384709"/>
                <a:gd name="connsiteY309" fmla="*/ 383665 h 696879"/>
                <a:gd name="connsiteX310" fmla="*/ 264726 w 384709"/>
                <a:gd name="connsiteY310" fmla="*/ 428410 h 696879"/>
                <a:gd name="connsiteX311" fmla="*/ 280914 w 384709"/>
                <a:gd name="connsiteY311" fmla="*/ 428410 h 696879"/>
                <a:gd name="connsiteX312" fmla="*/ 283771 w 384709"/>
                <a:gd name="connsiteY312" fmla="*/ 411273 h 696879"/>
                <a:gd name="connsiteX313" fmla="*/ 267583 w 384709"/>
                <a:gd name="connsiteY313" fmla="*/ 407465 h 696879"/>
                <a:gd name="connsiteX314" fmla="*/ 264726 w 384709"/>
                <a:gd name="connsiteY314" fmla="*/ 428410 h 696879"/>
                <a:gd name="connsiteX315" fmla="*/ 248538 w 384709"/>
                <a:gd name="connsiteY315" fmla="*/ 386521 h 696879"/>
                <a:gd name="connsiteX316" fmla="*/ 255204 w 384709"/>
                <a:gd name="connsiteY316" fmla="*/ 435074 h 696879"/>
                <a:gd name="connsiteX317" fmla="*/ 261869 w 384709"/>
                <a:gd name="connsiteY317" fmla="*/ 389377 h 696879"/>
                <a:gd name="connsiteX318" fmla="*/ 248538 w 384709"/>
                <a:gd name="connsiteY318" fmla="*/ 357960 h 696879"/>
                <a:gd name="connsiteX319" fmla="*/ 235207 w 384709"/>
                <a:gd name="connsiteY319" fmla="*/ 357960 h 696879"/>
                <a:gd name="connsiteX320" fmla="*/ 248538 w 384709"/>
                <a:gd name="connsiteY320" fmla="*/ 386521 h 696879"/>
                <a:gd name="connsiteX321" fmla="*/ 271392 w 384709"/>
                <a:gd name="connsiteY321" fmla="*/ 323687 h 696879"/>
                <a:gd name="connsiteX322" fmla="*/ 290437 w 384709"/>
                <a:gd name="connsiteY322" fmla="*/ 334159 h 696879"/>
                <a:gd name="connsiteX323" fmla="*/ 290437 w 384709"/>
                <a:gd name="connsiteY323" fmla="*/ 338920 h 696879"/>
                <a:gd name="connsiteX324" fmla="*/ 287581 w 384709"/>
                <a:gd name="connsiteY324" fmla="*/ 342728 h 696879"/>
                <a:gd name="connsiteX325" fmla="*/ 271392 w 384709"/>
                <a:gd name="connsiteY325" fmla="*/ 342728 h 696879"/>
                <a:gd name="connsiteX326" fmla="*/ 307578 w 384709"/>
                <a:gd name="connsiteY326" fmla="*/ 374144 h 696879"/>
                <a:gd name="connsiteX327" fmla="*/ 307578 w 384709"/>
                <a:gd name="connsiteY327" fmla="*/ 359864 h 696879"/>
                <a:gd name="connsiteX328" fmla="*/ 323765 w 384709"/>
                <a:gd name="connsiteY328" fmla="*/ 363672 h 696879"/>
                <a:gd name="connsiteX329" fmla="*/ 310435 w 384709"/>
                <a:gd name="connsiteY329" fmla="*/ 342728 h 696879"/>
                <a:gd name="connsiteX330" fmla="*/ 310435 w 384709"/>
                <a:gd name="connsiteY330" fmla="*/ 338920 h 696879"/>
                <a:gd name="connsiteX331" fmla="*/ 307578 w 384709"/>
                <a:gd name="connsiteY331" fmla="*/ 335112 h 696879"/>
                <a:gd name="connsiteX332" fmla="*/ 307578 w 384709"/>
                <a:gd name="connsiteY332" fmla="*/ 324639 h 696879"/>
                <a:gd name="connsiteX333" fmla="*/ 304720 w 384709"/>
                <a:gd name="connsiteY333" fmla="*/ 317975 h 696879"/>
                <a:gd name="connsiteX334" fmla="*/ 288533 w 384709"/>
                <a:gd name="connsiteY334" fmla="*/ 300839 h 696879"/>
                <a:gd name="connsiteX335" fmla="*/ 281867 w 384709"/>
                <a:gd name="connsiteY335" fmla="*/ 297031 h 696879"/>
                <a:gd name="connsiteX336" fmla="*/ 272345 w 384709"/>
                <a:gd name="connsiteY336" fmla="*/ 293223 h 696879"/>
                <a:gd name="connsiteX337" fmla="*/ 265678 w 384709"/>
                <a:gd name="connsiteY337" fmla="*/ 289414 h 696879"/>
                <a:gd name="connsiteX338" fmla="*/ 256156 w 384709"/>
                <a:gd name="connsiteY338" fmla="*/ 289414 h 696879"/>
                <a:gd name="connsiteX339" fmla="*/ 253300 w 384709"/>
                <a:gd name="connsiteY339" fmla="*/ 293223 h 696879"/>
                <a:gd name="connsiteX340" fmla="*/ 253300 w 384709"/>
                <a:gd name="connsiteY340" fmla="*/ 307503 h 696879"/>
                <a:gd name="connsiteX341" fmla="*/ 266630 w 384709"/>
                <a:gd name="connsiteY341" fmla="*/ 321783 h 696879"/>
                <a:gd name="connsiteX342" fmla="*/ 271392 w 384709"/>
                <a:gd name="connsiteY342" fmla="*/ 323687 h 696879"/>
                <a:gd name="connsiteX343" fmla="*/ 131411 w 384709"/>
                <a:gd name="connsiteY343" fmla="*/ 603581 h 696879"/>
                <a:gd name="connsiteX344" fmla="*/ 140934 w 384709"/>
                <a:gd name="connsiteY344" fmla="*/ 610246 h 696879"/>
                <a:gd name="connsiteX345" fmla="*/ 150456 w 384709"/>
                <a:gd name="connsiteY345" fmla="*/ 593109 h 696879"/>
                <a:gd name="connsiteX346" fmla="*/ 137124 w 384709"/>
                <a:gd name="connsiteY346" fmla="*/ 586445 h 696879"/>
                <a:gd name="connsiteX347" fmla="*/ 131411 w 384709"/>
                <a:gd name="connsiteY347" fmla="*/ 603581 h 696879"/>
                <a:gd name="connsiteX348" fmla="*/ 313291 w 384709"/>
                <a:gd name="connsiteY348" fmla="*/ 683551 h 696879"/>
                <a:gd name="connsiteX349" fmla="*/ 322813 w 384709"/>
                <a:gd name="connsiteY349" fmla="*/ 662607 h 696879"/>
                <a:gd name="connsiteX350" fmla="*/ 309482 w 384709"/>
                <a:gd name="connsiteY350" fmla="*/ 658799 h 696879"/>
                <a:gd name="connsiteX351" fmla="*/ 313291 w 384709"/>
                <a:gd name="connsiteY351" fmla="*/ 683551 h 696879"/>
                <a:gd name="connsiteX352" fmla="*/ 378996 w 384709"/>
                <a:gd name="connsiteY352" fmla="*/ 662607 h 696879"/>
                <a:gd name="connsiteX353" fmla="*/ 372331 w 384709"/>
                <a:gd name="connsiteY353" fmla="*/ 679743 h 696879"/>
                <a:gd name="connsiteX354" fmla="*/ 375187 w 384709"/>
                <a:gd name="connsiteY354" fmla="*/ 696880 h 696879"/>
                <a:gd name="connsiteX355" fmla="*/ 384710 w 384709"/>
                <a:gd name="connsiteY355" fmla="*/ 686407 h 696879"/>
                <a:gd name="connsiteX356" fmla="*/ 384710 w 384709"/>
                <a:gd name="connsiteY356" fmla="*/ 662607 h 696879"/>
                <a:gd name="connsiteX357" fmla="*/ 378996 w 384709"/>
                <a:gd name="connsiteY357" fmla="*/ 662607 h 696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384709" h="696879">
                  <a:moveTo>
                    <a:pt x="177120" y="377000"/>
                  </a:moveTo>
                  <a:lnTo>
                    <a:pt x="179976" y="383665"/>
                  </a:lnTo>
                  <a:lnTo>
                    <a:pt x="189498" y="394137"/>
                  </a:lnTo>
                  <a:lnTo>
                    <a:pt x="192355" y="390329"/>
                  </a:lnTo>
                  <a:lnTo>
                    <a:pt x="199021" y="386521"/>
                  </a:lnTo>
                  <a:lnTo>
                    <a:pt x="201878" y="382713"/>
                  </a:lnTo>
                  <a:lnTo>
                    <a:pt x="204734" y="382713"/>
                  </a:lnTo>
                  <a:lnTo>
                    <a:pt x="207591" y="386521"/>
                  </a:lnTo>
                  <a:lnTo>
                    <a:pt x="207591" y="403657"/>
                  </a:lnTo>
                  <a:lnTo>
                    <a:pt x="214256" y="410321"/>
                  </a:lnTo>
                  <a:lnTo>
                    <a:pt x="211400" y="416985"/>
                  </a:lnTo>
                  <a:lnTo>
                    <a:pt x="208543" y="420793"/>
                  </a:lnTo>
                  <a:lnTo>
                    <a:pt x="199021" y="441738"/>
                  </a:lnTo>
                  <a:lnTo>
                    <a:pt x="199021" y="456018"/>
                  </a:lnTo>
                  <a:lnTo>
                    <a:pt x="201878" y="459826"/>
                  </a:lnTo>
                  <a:lnTo>
                    <a:pt x="204734" y="466490"/>
                  </a:lnTo>
                  <a:lnTo>
                    <a:pt x="211400" y="466490"/>
                  </a:lnTo>
                  <a:lnTo>
                    <a:pt x="218066" y="462682"/>
                  </a:lnTo>
                  <a:lnTo>
                    <a:pt x="224732" y="462682"/>
                  </a:lnTo>
                  <a:lnTo>
                    <a:pt x="231397" y="458874"/>
                  </a:lnTo>
                  <a:lnTo>
                    <a:pt x="234255" y="455066"/>
                  </a:lnTo>
                  <a:lnTo>
                    <a:pt x="234255" y="444594"/>
                  </a:lnTo>
                  <a:lnTo>
                    <a:pt x="231397" y="437930"/>
                  </a:lnTo>
                  <a:lnTo>
                    <a:pt x="228540" y="427457"/>
                  </a:lnTo>
                  <a:lnTo>
                    <a:pt x="228540" y="420793"/>
                  </a:lnTo>
                  <a:lnTo>
                    <a:pt x="231397" y="414129"/>
                  </a:lnTo>
                  <a:lnTo>
                    <a:pt x="238063" y="393185"/>
                  </a:lnTo>
                  <a:lnTo>
                    <a:pt x="238063" y="382713"/>
                  </a:lnTo>
                  <a:lnTo>
                    <a:pt x="235207" y="376048"/>
                  </a:lnTo>
                  <a:lnTo>
                    <a:pt x="232349" y="372240"/>
                  </a:lnTo>
                  <a:lnTo>
                    <a:pt x="229493" y="372240"/>
                  </a:lnTo>
                  <a:lnTo>
                    <a:pt x="222827" y="378905"/>
                  </a:lnTo>
                  <a:lnTo>
                    <a:pt x="216162" y="382713"/>
                  </a:lnTo>
                  <a:lnTo>
                    <a:pt x="213304" y="382713"/>
                  </a:lnTo>
                  <a:lnTo>
                    <a:pt x="213304" y="377000"/>
                  </a:lnTo>
                  <a:lnTo>
                    <a:pt x="219971" y="362720"/>
                  </a:lnTo>
                  <a:lnTo>
                    <a:pt x="219971" y="356056"/>
                  </a:lnTo>
                  <a:lnTo>
                    <a:pt x="222827" y="349392"/>
                  </a:lnTo>
                  <a:lnTo>
                    <a:pt x="222827" y="345584"/>
                  </a:lnTo>
                  <a:lnTo>
                    <a:pt x="219971" y="341776"/>
                  </a:lnTo>
                  <a:lnTo>
                    <a:pt x="200926" y="331304"/>
                  </a:lnTo>
                  <a:lnTo>
                    <a:pt x="198069" y="327495"/>
                  </a:lnTo>
                  <a:lnTo>
                    <a:pt x="179024" y="327495"/>
                  </a:lnTo>
                  <a:lnTo>
                    <a:pt x="176166" y="331304"/>
                  </a:lnTo>
                  <a:lnTo>
                    <a:pt x="176166" y="335112"/>
                  </a:lnTo>
                  <a:lnTo>
                    <a:pt x="179024" y="338920"/>
                  </a:lnTo>
                  <a:lnTo>
                    <a:pt x="181881" y="338920"/>
                  </a:lnTo>
                  <a:lnTo>
                    <a:pt x="184737" y="345584"/>
                  </a:lnTo>
                  <a:lnTo>
                    <a:pt x="184737" y="349392"/>
                  </a:lnTo>
                  <a:lnTo>
                    <a:pt x="181881" y="353200"/>
                  </a:lnTo>
                  <a:lnTo>
                    <a:pt x="181881" y="359864"/>
                  </a:lnTo>
                  <a:lnTo>
                    <a:pt x="179024" y="366528"/>
                  </a:lnTo>
                  <a:lnTo>
                    <a:pt x="177120" y="377000"/>
                  </a:lnTo>
                  <a:close/>
                  <a:moveTo>
                    <a:pt x="138076" y="251334"/>
                  </a:moveTo>
                  <a:lnTo>
                    <a:pt x="131411" y="247525"/>
                  </a:lnTo>
                  <a:lnTo>
                    <a:pt x="108557" y="247525"/>
                  </a:lnTo>
                  <a:lnTo>
                    <a:pt x="124746" y="272278"/>
                  </a:lnTo>
                  <a:lnTo>
                    <a:pt x="138076" y="310359"/>
                  </a:lnTo>
                  <a:lnTo>
                    <a:pt x="144743" y="306551"/>
                  </a:lnTo>
                  <a:lnTo>
                    <a:pt x="147599" y="299887"/>
                  </a:lnTo>
                  <a:lnTo>
                    <a:pt x="150456" y="296079"/>
                  </a:lnTo>
                  <a:lnTo>
                    <a:pt x="150456" y="281798"/>
                  </a:lnTo>
                  <a:lnTo>
                    <a:pt x="147599" y="277990"/>
                  </a:lnTo>
                  <a:lnTo>
                    <a:pt x="144743" y="271326"/>
                  </a:lnTo>
                  <a:lnTo>
                    <a:pt x="144743" y="260854"/>
                  </a:lnTo>
                  <a:lnTo>
                    <a:pt x="141886" y="254190"/>
                  </a:lnTo>
                  <a:lnTo>
                    <a:pt x="138076" y="251334"/>
                  </a:lnTo>
                  <a:close/>
                  <a:moveTo>
                    <a:pt x="177120" y="223725"/>
                  </a:moveTo>
                  <a:lnTo>
                    <a:pt x="186642" y="223725"/>
                  </a:lnTo>
                  <a:lnTo>
                    <a:pt x="189498" y="227533"/>
                  </a:lnTo>
                  <a:lnTo>
                    <a:pt x="196165" y="231341"/>
                  </a:lnTo>
                  <a:lnTo>
                    <a:pt x="196165" y="238005"/>
                  </a:lnTo>
                  <a:lnTo>
                    <a:pt x="199021" y="244670"/>
                  </a:lnTo>
                  <a:lnTo>
                    <a:pt x="205687" y="255142"/>
                  </a:lnTo>
                  <a:lnTo>
                    <a:pt x="212352" y="261806"/>
                  </a:lnTo>
                  <a:lnTo>
                    <a:pt x="221875" y="268470"/>
                  </a:lnTo>
                  <a:lnTo>
                    <a:pt x="231397" y="268470"/>
                  </a:lnTo>
                  <a:lnTo>
                    <a:pt x="238063" y="254190"/>
                  </a:lnTo>
                  <a:lnTo>
                    <a:pt x="238063" y="247525"/>
                  </a:lnTo>
                  <a:lnTo>
                    <a:pt x="231397" y="233245"/>
                  </a:lnTo>
                  <a:lnTo>
                    <a:pt x="224732" y="229437"/>
                  </a:lnTo>
                  <a:lnTo>
                    <a:pt x="218066" y="229437"/>
                  </a:lnTo>
                  <a:lnTo>
                    <a:pt x="218066" y="225629"/>
                  </a:lnTo>
                  <a:lnTo>
                    <a:pt x="220923" y="221821"/>
                  </a:lnTo>
                  <a:lnTo>
                    <a:pt x="220923" y="218013"/>
                  </a:lnTo>
                  <a:lnTo>
                    <a:pt x="223779" y="214205"/>
                  </a:lnTo>
                  <a:lnTo>
                    <a:pt x="217114" y="214205"/>
                  </a:lnTo>
                  <a:lnTo>
                    <a:pt x="210448" y="210397"/>
                  </a:lnTo>
                  <a:lnTo>
                    <a:pt x="207591" y="206589"/>
                  </a:lnTo>
                  <a:lnTo>
                    <a:pt x="198069" y="206589"/>
                  </a:lnTo>
                  <a:lnTo>
                    <a:pt x="195211" y="210397"/>
                  </a:lnTo>
                  <a:lnTo>
                    <a:pt x="188546" y="214205"/>
                  </a:lnTo>
                  <a:lnTo>
                    <a:pt x="181881" y="207541"/>
                  </a:lnTo>
                  <a:lnTo>
                    <a:pt x="175214" y="203732"/>
                  </a:lnTo>
                  <a:lnTo>
                    <a:pt x="165692" y="203732"/>
                  </a:lnTo>
                  <a:lnTo>
                    <a:pt x="159027" y="210397"/>
                  </a:lnTo>
                  <a:lnTo>
                    <a:pt x="152360" y="214205"/>
                  </a:lnTo>
                  <a:lnTo>
                    <a:pt x="149504" y="214205"/>
                  </a:lnTo>
                  <a:lnTo>
                    <a:pt x="139982" y="203732"/>
                  </a:lnTo>
                  <a:lnTo>
                    <a:pt x="137124" y="197068"/>
                  </a:lnTo>
                  <a:lnTo>
                    <a:pt x="137124" y="144707"/>
                  </a:lnTo>
                  <a:lnTo>
                    <a:pt x="143791" y="130427"/>
                  </a:lnTo>
                  <a:lnTo>
                    <a:pt x="143791" y="129475"/>
                  </a:lnTo>
                  <a:lnTo>
                    <a:pt x="153313" y="119003"/>
                  </a:lnTo>
                  <a:lnTo>
                    <a:pt x="153313" y="101866"/>
                  </a:lnTo>
                  <a:lnTo>
                    <a:pt x="146647" y="87586"/>
                  </a:lnTo>
                  <a:lnTo>
                    <a:pt x="146647" y="74258"/>
                  </a:lnTo>
                  <a:lnTo>
                    <a:pt x="149504" y="63786"/>
                  </a:lnTo>
                  <a:lnTo>
                    <a:pt x="149504" y="42841"/>
                  </a:lnTo>
                  <a:lnTo>
                    <a:pt x="139982" y="32369"/>
                  </a:lnTo>
                  <a:lnTo>
                    <a:pt x="139982" y="21897"/>
                  </a:lnTo>
                  <a:lnTo>
                    <a:pt x="137124" y="18088"/>
                  </a:lnTo>
                  <a:lnTo>
                    <a:pt x="137124" y="3808"/>
                  </a:lnTo>
                  <a:lnTo>
                    <a:pt x="134268" y="0"/>
                  </a:lnTo>
                  <a:lnTo>
                    <a:pt x="127602" y="0"/>
                  </a:lnTo>
                  <a:lnTo>
                    <a:pt x="124746" y="3808"/>
                  </a:lnTo>
                  <a:lnTo>
                    <a:pt x="124746" y="7616"/>
                  </a:lnTo>
                  <a:lnTo>
                    <a:pt x="121889" y="11424"/>
                  </a:lnTo>
                  <a:lnTo>
                    <a:pt x="115223" y="15232"/>
                  </a:lnTo>
                  <a:lnTo>
                    <a:pt x="108557" y="15232"/>
                  </a:lnTo>
                  <a:lnTo>
                    <a:pt x="101892" y="11424"/>
                  </a:lnTo>
                  <a:lnTo>
                    <a:pt x="99034" y="7616"/>
                  </a:lnTo>
                  <a:lnTo>
                    <a:pt x="92369" y="7616"/>
                  </a:lnTo>
                  <a:lnTo>
                    <a:pt x="85703" y="11424"/>
                  </a:lnTo>
                  <a:lnTo>
                    <a:pt x="85703" y="21897"/>
                  </a:lnTo>
                  <a:lnTo>
                    <a:pt x="82847" y="25705"/>
                  </a:lnTo>
                  <a:lnTo>
                    <a:pt x="82847" y="29513"/>
                  </a:lnTo>
                  <a:lnTo>
                    <a:pt x="76180" y="43793"/>
                  </a:lnTo>
                  <a:lnTo>
                    <a:pt x="69515" y="50457"/>
                  </a:lnTo>
                  <a:lnTo>
                    <a:pt x="69515" y="57121"/>
                  </a:lnTo>
                  <a:lnTo>
                    <a:pt x="72372" y="60929"/>
                  </a:lnTo>
                  <a:lnTo>
                    <a:pt x="75228" y="67594"/>
                  </a:lnTo>
                  <a:lnTo>
                    <a:pt x="78085" y="78066"/>
                  </a:lnTo>
                  <a:lnTo>
                    <a:pt x="80941" y="81874"/>
                  </a:lnTo>
                  <a:lnTo>
                    <a:pt x="80941" y="88538"/>
                  </a:lnTo>
                  <a:lnTo>
                    <a:pt x="78085" y="95202"/>
                  </a:lnTo>
                  <a:lnTo>
                    <a:pt x="78085" y="99010"/>
                  </a:lnTo>
                  <a:lnTo>
                    <a:pt x="75228" y="102818"/>
                  </a:lnTo>
                  <a:lnTo>
                    <a:pt x="72372" y="109482"/>
                  </a:lnTo>
                  <a:lnTo>
                    <a:pt x="72372" y="116147"/>
                  </a:lnTo>
                  <a:lnTo>
                    <a:pt x="79037" y="122811"/>
                  </a:lnTo>
                  <a:lnTo>
                    <a:pt x="79037" y="126619"/>
                  </a:lnTo>
                  <a:lnTo>
                    <a:pt x="76180" y="130427"/>
                  </a:lnTo>
                  <a:lnTo>
                    <a:pt x="73324" y="130427"/>
                  </a:lnTo>
                  <a:lnTo>
                    <a:pt x="66658" y="134235"/>
                  </a:lnTo>
                  <a:lnTo>
                    <a:pt x="63802" y="134235"/>
                  </a:lnTo>
                  <a:lnTo>
                    <a:pt x="63802" y="123763"/>
                  </a:lnTo>
                  <a:lnTo>
                    <a:pt x="60944" y="119955"/>
                  </a:lnTo>
                  <a:lnTo>
                    <a:pt x="60944" y="147563"/>
                  </a:lnTo>
                  <a:lnTo>
                    <a:pt x="79989" y="178980"/>
                  </a:lnTo>
                  <a:lnTo>
                    <a:pt x="93321" y="193260"/>
                  </a:lnTo>
                  <a:lnTo>
                    <a:pt x="99986" y="203732"/>
                  </a:lnTo>
                  <a:lnTo>
                    <a:pt x="109509" y="224677"/>
                  </a:lnTo>
                  <a:lnTo>
                    <a:pt x="116175" y="235149"/>
                  </a:lnTo>
                  <a:lnTo>
                    <a:pt x="122841" y="238957"/>
                  </a:lnTo>
                  <a:lnTo>
                    <a:pt x="136172" y="238957"/>
                  </a:lnTo>
                  <a:lnTo>
                    <a:pt x="139030" y="232293"/>
                  </a:lnTo>
                  <a:lnTo>
                    <a:pt x="145695" y="228485"/>
                  </a:lnTo>
                  <a:lnTo>
                    <a:pt x="148552" y="224677"/>
                  </a:lnTo>
                  <a:lnTo>
                    <a:pt x="155217" y="224677"/>
                  </a:lnTo>
                  <a:lnTo>
                    <a:pt x="158075" y="231341"/>
                  </a:lnTo>
                  <a:lnTo>
                    <a:pt x="164740" y="235149"/>
                  </a:lnTo>
                  <a:lnTo>
                    <a:pt x="174262" y="245622"/>
                  </a:lnTo>
                  <a:lnTo>
                    <a:pt x="183785" y="245622"/>
                  </a:lnTo>
                  <a:lnTo>
                    <a:pt x="183785" y="234197"/>
                  </a:lnTo>
                  <a:lnTo>
                    <a:pt x="180928" y="230389"/>
                  </a:lnTo>
                  <a:lnTo>
                    <a:pt x="177120" y="223725"/>
                  </a:lnTo>
                  <a:close/>
                  <a:moveTo>
                    <a:pt x="356142" y="488387"/>
                  </a:moveTo>
                  <a:lnTo>
                    <a:pt x="356142" y="474107"/>
                  </a:lnTo>
                  <a:lnTo>
                    <a:pt x="353286" y="467442"/>
                  </a:lnTo>
                  <a:lnTo>
                    <a:pt x="353286" y="460778"/>
                  </a:lnTo>
                  <a:lnTo>
                    <a:pt x="346620" y="454114"/>
                  </a:lnTo>
                  <a:lnTo>
                    <a:pt x="339954" y="450306"/>
                  </a:lnTo>
                  <a:lnTo>
                    <a:pt x="323765" y="433170"/>
                  </a:lnTo>
                  <a:lnTo>
                    <a:pt x="317100" y="429362"/>
                  </a:lnTo>
                  <a:lnTo>
                    <a:pt x="314243" y="429362"/>
                  </a:lnTo>
                  <a:lnTo>
                    <a:pt x="311387" y="433170"/>
                  </a:lnTo>
                  <a:lnTo>
                    <a:pt x="314243" y="436978"/>
                  </a:lnTo>
                  <a:lnTo>
                    <a:pt x="317100" y="443642"/>
                  </a:lnTo>
                  <a:lnTo>
                    <a:pt x="319957" y="447450"/>
                  </a:lnTo>
                  <a:lnTo>
                    <a:pt x="326623" y="451258"/>
                  </a:lnTo>
                  <a:lnTo>
                    <a:pt x="326623" y="457922"/>
                  </a:lnTo>
                  <a:lnTo>
                    <a:pt x="323765" y="457922"/>
                  </a:lnTo>
                  <a:lnTo>
                    <a:pt x="317100" y="461730"/>
                  </a:lnTo>
                  <a:lnTo>
                    <a:pt x="307578" y="461730"/>
                  </a:lnTo>
                  <a:lnTo>
                    <a:pt x="300912" y="465538"/>
                  </a:lnTo>
                  <a:lnTo>
                    <a:pt x="294246" y="465538"/>
                  </a:lnTo>
                  <a:lnTo>
                    <a:pt x="294246" y="483627"/>
                  </a:lnTo>
                  <a:lnTo>
                    <a:pt x="284723" y="483627"/>
                  </a:lnTo>
                  <a:lnTo>
                    <a:pt x="281867" y="494099"/>
                  </a:lnTo>
                  <a:lnTo>
                    <a:pt x="268535" y="504571"/>
                  </a:lnTo>
                  <a:lnTo>
                    <a:pt x="264726" y="504571"/>
                  </a:lnTo>
                  <a:lnTo>
                    <a:pt x="261869" y="500763"/>
                  </a:lnTo>
                  <a:lnTo>
                    <a:pt x="255204" y="496955"/>
                  </a:lnTo>
                  <a:lnTo>
                    <a:pt x="248538" y="496955"/>
                  </a:lnTo>
                  <a:lnTo>
                    <a:pt x="241872" y="493147"/>
                  </a:lnTo>
                  <a:lnTo>
                    <a:pt x="235207" y="499811"/>
                  </a:lnTo>
                  <a:lnTo>
                    <a:pt x="232349" y="506475"/>
                  </a:lnTo>
                  <a:lnTo>
                    <a:pt x="225684" y="513139"/>
                  </a:lnTo>
                  <a:lnTo>
                    <a:pt x="222827" y="519804"/>
                  </a:lnTo>
                  <a:lnTo>
                    <a:pt x="219971" y="523612"/>
                  </a:lnTo>
                  <a:lnTo>
                    <a:pt x="219971" y="523612"/>
                  </a:lnTo>
                  <a:lnTo>
                    <a:pt x="213304" y="516948"/>
                  </a:lnTo>
                  <a:lnTo>
                    <a:pt x="206639" y="516948"/>
                  </a:lnTo>
                  <a:lnTo>
                    <a:pt x="203782" y="523612"/>
                  </a:lnTo>
                  <a:lnTo>
                    <a:pt x="203782" y="530276"/>
                  </a:lnTo>
                  <a:lnTo>
                    <a:pt x="200926" y="536940"/>
                  </a:lnTo>
                  <a:lnTo>
                    <a:pt x="198069" y="540748"/>
                  </a:lnTo>
                  <a:lnTo>
                    <a:pt x="195211" y="547412"/>
                  </a:lnTo>
                  <a:lnTo>
                    <a:pt x="208543" y="557884"/>
                  </a:lnTo>
                  <a:lnTo>
                    <a:pt x="218066" y="547412"/>
                  </a:lnTo>
                  <a:lnTo>
                    <a:pt x="224732" y="561692"/>
                  </a:lnTo>
                  <a:lnTo>
                    <a:pt x="227588" y="557884"/>
                  </a:lnTo>
                  <a:lnTo>
                    <a:pt x="234255" y="554076"/>
                  </a:lnTo>
                  <a:lnTo>
                    <a:pt x="243777" y="543604"/>
                  </a:lnTo>
                  <a:lnTo>
                    <a:pt x="250442" y="539796"/>
                  </a:lnTo>
                  <a:lnTo>
                    <a:pt x="257108" y="539796"/>
                  </a:lnTo>
                  <a:lnTo>
                    <a:pt x="270440" y="554076"/>
                  </a:lnTo>
                  <a:lnTo>
                    <a:pt x="277106" y="557884"/>
                  </a:lnTo>
                  <a:lnTo>
                    <a:pt x="267583" y="568357"/>
                  </a:lnTo>
                  <a:lnTo>
                    <a:pt x="267583" y="575021"/>
                  </a:lnTo>
                  <a:lnTo>
                    <a:pt x="277106" y="595965"/>
                  </a:lnTo>
                  <a:lnTo>
                    <a:pt x="283771" y="606438"/>
                  </a:lnTo>
                  <a:lnTo>
                    <a:pt x="290437" y="613102"/>
                  </a:lnTo>
                  <a:lnTo>
                    <a:pt x="297103" y="616910"/>
                  </a:lnTo>
                  <a:lnTo>
                    <a:pt x="303768" y="616910"/>
                  </a:lnTo>
                  <a:lnTo>
                    <a:pt x="310435" y="620718"/>
                  </a:lnTo>
                  <a:lnTo>
                    <a:pt x="317100" y="620718"/>
                  </a:lnTo>
                  <a:lnTo>
                    <a:pt x="330432" y="610246"/>
                  </a:lnTo>
                  <a:lnTo>
                    <a:pt x="330432" y="624526"/>
                  </a:lnTo>
                  <a:lnTo>
                    <a:pt x="343764" y="624526"/>
                  </a:lnTo>
                  <a:lnTo>
                    <a:pt x="343764" y="603581"/>
                  </a:lnTo>
                  <a:lnTo>
                    <a:pt x="340906" y="599773"/>
                  </a:lnTo>
                  <a:lnTo>
                    <a:pt x="331384" y="578829"/>
                  </a:lnTo>
                  <a:lnTo>
                    <a:pt x="331384" y="572165"/>
                  </a:lnTo>
                  <a:lnTo>
                    <a:pt x="334241" y="565501"/>
                  </a:lnTo>
                  <a:lnTo>
                    <a:pt x="340906" y="558837"/>
                  </a:lnTo>
                  <a:lnTo>
                    <a:pt x="357094" y="590253"/>
                  </a:lnTo>
                  <a:lnTo>
                    <a:pt x="357094" y="586445"/>
                  </a:lnTo>
                  <a:lnTo>
                    <a:pt x="359951" y="582637"/>
                  </a:lnTo>
                  <a:lnTo>
                    <a:pt x="366617" y="568357"/>
                  </a:lnTo>
                  <a:lnTo>
                    <a:pt x="369474" y="557884"/>
                  </a:lnTo>
                  <a:lnTo>
                    <a:pt x="369474" y="543604"/>
                  </a:lnTo>
                  <a:lnTo>
                    <a:pt x="366617" y="533132"/>
                  </a:lnTo>
                  <a:lnTo>
                    <a:pt x="363761" y="529324"/>
                  </a:lnTo>
                  <a:lnTo>
                    <a:pt x="360903" y="522660"/>
                  </a:lnTo>
                  <a:lnTo>
                    <a:pt x="356142" y="488387"/>
                  </a:lnTo>
                  <a:close/>
                  <a:moveTo>
                    <a:pt x="177120" y="595965"/>
                  </a:moveTo>
                  <a:lnTo>
                    <a:pt x="199973" y="613102"/>
                  </a:lnTo>
                  <a:lnTo>
                    <a:pt x="199973" y="592157"/>
                  </a:lnTo>
                  <a:lnTo>
                    <a:pt x="186642" y="581685"/>
                  </a:lnTo>
                  <a:lnTo>
                    <a:pt x="177120" y="595965"/>
                  </a:lnTo>
                  <a:close/>
                  <a:moveTo>
                    <a:pt x="85703" y="348440"/>
                  </a:moveTo>
                  <a:lnTo>
                    <a:pt x="76180" y="337968"/>
                  </a:lnTo>
                  <a:lnTo>
                    <a:pt x="73324" y="352248"/>
                  </a:lnTo>
                  <a:lnTo>
                    <a:pt x="70467" y="358912"/>
                  </a:lnTo>
                  <a:lnTo>
                    <a:pt x="67611" y="362720"/>
                  </a:lnTo>
                  <a:lnTo>
                    <a:pt x="64754" y="373192"/>
                  </a:lnTo>
                  <a:lnTo>
                    <a:pt x="64754" y="379856"/>
                  </a:lnTo>
                  <a:lnTo>
                    <a:pt x="67611" y="383665"/>
                  </a:lnTo>
                  <a:lnTo>
                    <a:pt x="74276" y="387473"/>
                  </a:lnTo>
                  <a:lnTo>
                    <a:pt x="80941" y="394137"/>
                  </a:lnTo>
                  <a:lnTo>
                    <a:pt x="78085" y="397945"/>
                  </a:lnTo>
                  <a:lnTo>
                    <a:pt x="64754" y="404609"/>
                  </a:lnTo>
                  <a:lnTo>
                    <a:pt x="61896" y="408417"/>
                  </a:lnTo>
                  <a:lnTo>
                    <a:pt x="55231" y="412225"/>
                  </a:lnTo>
                  <a:lnTo>
                    <a:pt x="52374" y="426506"/>
                  </a:lnTo>
                  <a:lnTo>
                    <a:pt x="39043" y="436978"/>
                  </a:lnTo>
                  <a:lnTo>
                    <a:pt x="39043" y="445546"/>
                  </a:lnTo>
                  <a:lnTo>
                    <a:pt x="32377" y="452210"/>
                  </a:lnTo>
                  <a:lnTo>
                    <a:pt x="25711" y="456018"/>
                  </a:lnTo>
                  <a:lnTo>
                    <a:pt x="22854" y="459826"/>
                  </a:lnTo>
                  <a:lnTo>
                    <a:pt x="16189" y="463634"/>
                  </a:lnTo>
                  <a:lnTo>
                    <a:pt x="13332" y="467442"/>
                  </a:lnTo>
                  <a:lnTo>
                    <a:pt x="9523" y="467442"/>
                  </a:lnTo>
                  <a:lnTo>
                    <a:pt x="9523" y="471250"/>
                  </a:lnTo>
                  <a:lnTo>
                    <a:pt x="6666" y="475058"/>
                  </a:lnTo>
                  <a:lnTo>
                    <a:pt x="0" y="489339"/>
                  </a:lnTo>
                  <a:lnTo>
                    <a:pt x="0" y="506475"/>
                  </a:lnTo>
                  <a:lnTo>
                    <a:pt x="16189" y="489339"/>
                  </a:lnTo>
                  <a:lnTo>
                    <a:pt x="16189" y="478867"/>
                  </a:lnTo>
                  <a:lnTo>
                    <a:pt x="19045" y="475058"/>
                  </a:lnTo>
                  <a:lnTo>
                    <a:pt x="21902" y="475058"/>
                  </a:lnTo>
                  <a:lnTo>
                    <a:pt x="40947" y="468395"/>
                  </a:lnTo>
                  <a:lnTo>
                    <a:pt x="43804" y="464586"/>
                  </a:lnTo>
                  <a:lnTo>
                    <a:pt x="43804" y="443642"/>
                  </a:lnTo>
                  <a:lnTo>
                    <a:pt x="46661" y="436978"/>
                  </a:lnTo>
                  <a:lnTo>
                    <a:pt x="49518" y="433170"/>
                  </a:lnTo>
                  <a:lnTo>
                    <a:pt x="59040" y="429362"/>
                  </a:lnTo>
                  <a:lnTo>
                    <a:pt x="65706" y="425554"/>
                  </a:lnTo>
                  <a:lnTo>
                    <a:pt x="75228" y="418889"/>
                  </a:lnTo>
                  <a:lnTo>
                    <a:pt x="84751" y="415081"/>
                  </a:lnTo>
                  <a:lnTo>
                    <a:pt x="87608" y="408417"/>
                  </a:lnTo>
                  <a:lnTo>
                    <a:pt x="90464" y="404609"/>
                  </a:lnTo>
                  <a:lnTo>
                    <a:pt x="90464" y="397945"/>
                  </a:lnTo>
                  <a:lnTo>
                    <a:pt x="80941" y="377000"/>
                  </a:lnTo>
                  <a:lnTo>
                    <a:pt x="80941" y="362720"/>
                  </a:lnTo>
                  <a:lnTo>
                    <a:pt x="83799" y="356056"/>
                  </a:lnTo>
                  <a:lnTo>
                    <a:pt x="85703" y="348440"/>
                  </a:lnTo>
                  <a:close/>
                  <a:moveTo>
                    <a:pt x="306626" y="383665"/>
                  </a:moveTo>
                  <a:lnTo>
                    <a:pt x="293294" y="377000"/>
                  </a:lnTo>
                  <a:lnTo>
                    <a:pt x="283771" y="366528"/>
                  </a:lnTo>
                  <a:lnTo>
                    <a:pt x="283771" y="362720"/>
                  </a:lnTo>
                  <a:lnTo>
                    <a:pt x="280914" y="358912"/>
                  </a:lnTo>
                  <a:lnTo>
                    <a:pt x="261869" y="358912"/>
                  </a:lnTo>
                  <a:lnTo>
                    <a:pt x="264726" y="383665"/>
                  </a:lnTo>
                  <a:lnTo>
                    <a:pt x="274249" y="379856"/>
                  </a:lnTo>
                  <a:lnTo>
                    <a:pt x="280914" y="394137"/>
                  </a:lnTo>
                  <a:lnTo>
                    <a:pt x="306626" y="415081"/>
                  </a:lnTo>
                  <a:lnTo>
                    <a:pt x="306626" y="383665"/>
                  </a:lnTo>
                  <a:close/>
                  <a:moveTo>
                    <a:pt x="264726" y="428410"/>
                  </a:moveTo>
                  <a:lnTo>
                    <a:pt x="280914" y="428410"/>
                  </a:lnTo>
                  <a:lnTo>
                    <a:pt x="283771" y="411273"/>
                  </a:lnTo>
                  <a:lnTo>
                    <a:pt x="267583" y="407465"/>
                  </a:lnTo>
                  <a:lnTo>
                    <a:pt x="264726" y="428410"/>
                  </a:lnTo>
                  <a:close/>
                  <a:moveTo>
                    <a:pt x="248538" y="386521"/>
                  </a:moveTo>
                  <a:lnTo>
                    <a:pt x="255204" y="435074"/>
                  </a:lnTo>
                  <a:lnTo>
                    <a:pt x="261869" y="389377"/>
                  </a:lnTo>
                  <a:lnTo>
                    <a:pt x="248538" y="357960"/>
                  </a:lnTo>
                  <a:lnTo>
                    <a:pt x="235207" y="357960"/>
                  </a:lnTo>
                  <a:lnTo>
                    <a:pt x="248538" y="386521"/>
                  </a:lnTo>
                  <a:close/>
                  <a:moveTo>
                    <a:pt x="271392" y="323687"/>
                  </a:moveTo>
                  <a:lnTo>
                    <a:pt x="290437" y="334159"/>
                  </a:lnTo>
                  <a:lnTo>
                    <a:pt x="290437" y="338920"/>
                  </a:lnTo>
                  <a:lnTo>
                    <a:pt x="287581" y="342728"/>
                  </a:lnTo>
                  <a:lnTo>
                    <a:pt x="271392" y="342728"/>
                  </a:lnTo>
                  <a:lnTo>
                    <a:pt x="307578" y="374144"/>
                  </a:lnTo>
                  <a:lnTo>
                    <a:pt x="307578" y="359864"/>
                  </a:lnTo>
                  <a:lnTo>
                    <a:pt x="323765" y="363672"/>
                  </a:lnTo>
                  <a:lnTo>
                    <a:pt x="310435" y="342728"/>
                  </a:lnTo>
                  <a:lnTo>
                    <a:pt x="310435" y="338920"/>
                  </a:lnTo>
                  <a:lnTo>
                    <a:pt x="307578" y="335112"/>
                  </a:lnTo>
                  <a:lnTo>
                    <a:pt x="307578" y="324639"/>
                  </a:lnTo>
                  <a:lnTo>
                    <a:pt x="304720" y="317975"/>
                  </a:lnTo>
                  <a:lnTo>
                    <a:pt x="288533" y="300839"/>
                  </a:lnTo>
                  <a:lnTo>
                    <a:pt x="281867" y="297031"/>
                  </a:lnTo>
                  <a:lnTo>
                    <a:pt x="272345" y="293223"/>
                  </a:lnTo>
                  <a:lnTo>
                    <a:pt x="265678" y="289414"/>
                  </a:lnTo>
                  <a:lnTo>
                    <a:pt x="256156" y="289414"/>
                  </a:lnTo>
                  <a:lnTo>
                    <a:pt x="253300" y="293223"/>
                  </a:lnTo>
                  <a:lnTo>
                    <a:pt x="253300" y="307503"/>
                  </a:lnTo>
                  <a:lnTo>
                    <a:pt x="266630" y="321783"/>
                  </a:lnTo>
                  <a:lnTo>
                    <a:pt x="271392" y="323687"/>
                  </a:lnTo>
                  <a:close/>
                  <a:moveTo>
                    <a:pt x="131411" y="603581"/>
                  </a:moveTo>
                  <a:lnTo>
                    <a:pt x="140934" y="610246"/>
                  </a:lnTo>
                  <a:lnTo>
                    <a:pt x="150456" y="593109"/>
                  </a:lnTo>
                  <a:lnTo>
                    <a:pt x="137124" y="586445"/>
                  </a:lnTo>
                  <a:lnTo>
                    <a:pt x="131411" y="603581"/>
                  </a:lnTo>
                  <a:close/>
                  <a:moveTo>
                    <a:pt x="313291" y="683551"/>
                  </a:moveTo>
                  <a:lnTo>
                    <a:pt x="322813" y="662607"/>
                  </a:lnTo>
                  <a:lnTo>
                    <a:pt x="309482" y="658799"/>
                  </a:lnTo>
                  <a:lnTo>
                    <a:pt x="313291" y="683551"/>
                  </a:lnTo>
                  <a:close/>
                  <a:moveTo>
                    <a:pt x="378996" y="662607"/>
                  </a:moveTo>
                  <a:lnTo>
                    <a:pt x="372331" y="679743"/>
                  </a:lnTo>
                  <a:lnTo>
                    <a:pt x="375187" y="696880"/>
                  </a:lnTo>
                  <a:lnTo>
                    <a:pt x="384710" y="686407"/>
                  </a:lnTo>
                  <a:lnTo>
                    <a:pt x="384710" y="662607"/>
                  </a:lnTo>
                  <a:lnTo>
                    <a:pt x="378996" y="662607"/>
                  </a:lnTo>
                  <a:close/>
                </a:path>
              </a:pathLst>
            </a:custGeom>
            <a:solidFill>
              <a:srgbClr val="AFABAB"/>
            </a:solidFill>
            <a:ln w="9518" cap="flat">
              <a:noFill/>
              <a:prstDash val="solid"/>
              <a:miter/>
            </a:ln>
          </p:spPr>
          <p:txBody>
            <a:bodyPr rtlCol="0" anchor="ctr"/>
            <a:lstStyle/>
            <a:p>
              <a:endParaRPr lang="en-US" noProof="0" dirty="0"/>
            </a:p>
          </p:txBody>
        </p:sp>
        <p:sp>
          <p:nvSpPr>
            <p:cNvPr id="6253" name="Serbest Form 6252">
              <a:extLst>
                <a:ext uri="{FF2B5EF4-FFF2-40B4-BE49-F238E27FC236}">
                  <a16:creationId xmlns:a16="http://schemas.microsoft.com/office/drawing/2014/main" id="{D18ECB85-3F69-7143-BABF-005C81B443A9}"/>
                </a:ext>
              </a:extLst>
            </p:cNvPr>
            <p:cNvSpPr/>
            <p:nvPr/>
          </p:nvSpPr>
          <p:spPr>
            <a:xfrm>
              <a:off x="10159254" y="3094840"/>
              <a:ext cx="384709" cy="696879"/>
            </a:xfrm>
            <a:custGeom>
              <a:avLst/>
              <a:gdLst>
                <a:gd name="connsiteX0" fmla="*/ 177120 w 384709"/>
                <a:gd name="connsiteY0" fmla="*/ 377000 h 696879"/>
                <a:gd name="connsiteX1" fmla="*/ 179976 w 384709"/>
                <a:gd name="connsiteY1" fmla="*/ 383665 h 696879"/>
                <a:gd name="connsiteX2" fmla="*/ 189498 w 384709"/>
                <a:gd name="connsiteY2" fmla="*/ 394137 h 696879"/>
                <a:gd name="connsiteX3" fmla="*/ 192355 w 384709"/>
                <a:gd name="connsiteY3" fmla="*/ 390329 h 696879"/>
                <a:gd name="connsiteX4" fmla="*/ 199021 w 384709"/>
                <a:gd name="connsiteY4" fmla="*/ 386521 h 696879"/>
                <a:gd name="connsiteX5" fmla="*/ 201878 w 384709"/>
                <a:gd name="connsiteY5" fmla="*/ 382713 h 696879"/>
                <a:gd name="connsiteX6" fmla="*/ 204734 w 384709"/>
                <a:gd name="connsiteY6" fmla="*/ 382713 h 696879"/>
                <a:gd name="connsiteX7" fmla="*/ 207591 w 384709"/>
                <a:gd name="connsiteY7" fmla="*/ 386521 h 696879"/>
                <a:gd name="connsiteX8" fmla="*/ 207591 w 384709"/>
                <a:gd name="connsiteY8" fmla="*/ 403657 h 696879"/>
                <a:gd name="connsiteX9" fmla="*/ 214256 w 384709"/>
                <a:gd name="connsiteY9" fmla="*/ 410321 h 696879"/>
                <a:gd name="connsiteX10" fmla="*/ 211400 w 384709"/>
                <a:gd name="connsiteY10" fmla="*/ 416985 h 696879"/>
                <a:gd name="connsiteX11" fmla="*/ 208543 w 384709"/>
                <a:gd name="connsiteY11" fmla="*/ 420793 h 696879"/>
                <a:gd name="connsiteX12" fmla="*/ 199021 w 384709"/>
                <a:gd name="connsiteY12" fmla="*/ 441738 h 696879"/>
                <a:gd name="connsiteX13" fmla="*/ 199021 w 384709"/>
                <a:gd name="connsiteY13" fmla="*/ 456018 h 696879"/>
                <a:gd name="connsiteX14" fmla="*/ 201878 w 384709"/>
                <a:gd name="connsiteY14" fmla="*/ 459826 h 696879"/>
                <a:gd name="connsiteX15" fmla="*/ 204734 w 384709"/>
                <a:gd name="connsiteY15" fmla="*/ 466490 h 696879"/>
                <a:gd name="connsiteX16" fmla="*/ 211400 w 384709"/>
                <a:gd name="connsiteY16" fmla="*/ 466490 h 696879"/>
                <a:gd name="connsiteX17" fmla="*/ 218066 w 384709"/>
                <a:gd name="connsiteY17" fmla="*/ 462682 h 696879"/>
                <a:gd name="connsiteX18" fmla="*/ 224732 w 384709"/>
                <a:gd name="connsiteY18" fmla="*/ 462682 h 696879"/>
                <a:gd name="connsiteX19" fmla="*/ 231397 w 384709"/>
                <a:gd name="connsiteY19" fmla="*/ 458874 h 696879"/>
                <a:gd name="connsiteX20" fmla="*/ 234255 w 384709"/>
                <a:gd name="connsiteY20" fmla="*/ 455066 h 696879"/>
                <a:gd name="connsiteX21" fmla="*/ 234255 w 384709"/>
                <a:gd name="connsiteY21" fmla="*/ 444594 h 696879"/>
                <a:gd name="connsiteX22" fmla="*/ 231397 w 384709"/>
                <a:gd name="connsiteY22" fmla="*/ 437930 h 696879"/>
                <a:gd name="connsiteX23" fmla="*/ 228540 w 384709"/>
                <a:gd name="connsiteY23" fmla="*/ 427457 h 696879"/>
                <a:gd name="connsiteX24" fmla="*/ 228540 w 384709"/>
                <a:gd name="connsiteY24" fmla="*/ 420793 h 696879"/>
                <a:gd name="connsiteX25" fmla="*/ 231397 w 384709"/>
                <a:gd name="connsiteY25" fmla="*/ 414129 h 696879"/>
                <a:gd name="connsiteX26" fmla="*/ 238063 w 384709"/>
                <a:gd name="connsiteY26" fmla="*/ 393185 h 696879"/>
                <a:gd name="connsiteX27" fmla="*/ 238063 w 384709"/>
                <a:gd name="connsiteY27" fmla="*/ 382713 h 696879"/>
                <a:gd name="connsiteX28" fmla="*/ 235207 w 384709"/>
                <a:gd name="connsiteY28" fmla="*/ 376048 h 696879"/>
                <a:gd name="connsiteX29" fmla="*/ 232349 w 384709"/>
                <a:gd name="connsiteY29" fmla="*/ 372240 h 696879"/>
                <a:gd name="connsiteX30" fmla="*/ 229493 w 384709"/>
                <a:gd name="connsiteY30" fmla="*/ 372240 h 696879"/>
                <a:gd name="connsiteX31" fmla="*/ 222827 w 384709"/>
                <a:gd name="connsiteY31" fmla="*/ 378905 h 696879"/>
                <a:gd name="connsiteX32" fmla="*/ 216162 w 384709"/>
                <a:gd name="connsiteY32" fmla="*/ 382713 h 696879"/>
                <a:gd name="connsiteX33" fmla="*/ 213304 w 384709"/>
                <a:gd name="connsiteY33" fmla="*/ 382713 h 696879"/>
                <a:gd name="connsiteX34" fmla="*/ 213304 w 384709"/>
                <a:gd name="connsiteY34" fmla="*/ 377000 h 696879"/>
                <a:gd name="connsiteX35" fmla="*/ 219971 w 384709"/>
                <a:gd name="connsiteY35" fmla="*/ 362720 h 696879"/>
                <a:gd name="connsiteX36" fmla="*/ 219971 w 384709"/>
                <a:gd name="connsiteY36" fmla="*/ 356056 h 696879"/>
                <a:gd name="connsiteX37" fmla="*/ 222827 w 384709"/>
                <a:gd name="connsiteY37" fmla="*/ 349392 h 696879"/>
                <a:gd name="connsiteX38" fmla="*/ 222827 w 384709"/>
                <a:gd name="connsiteY38" fmla="*/ 345584 h 696879"/>
                <a:gd name="connsiteX39" fmla="*/ 219971 w 384709"/>
                <a:gd name="connsiteY39" fmla="*/ 341776 h 696879"/>
                <a:gd name="connsiteX40" fmla="*/ 200926 w 384709"/>
                <a:gd name="connsiteY40" fmla="*/ 331304 h 696879"/>
                <a:gd name="connsiteX41" fmla="*/ 198069 w 384709"/>
                <a:gd name="connsiteY41" fmla="*/ 327495 h 696879"/>
                <a:gd name="connsiteX42" fmla="*/ 179024 w 384709"/>
                <a:gd name="connsiteY42" fmla="*/ 327495 h 696879"/>
                <a:gd name="connsiteX43" fmla="*/ 176166 w 384709"/>
                <a:gd name="connsiteY43" fmla="*/ 331304 h 696879"/>
                <a:gd name="connsiteX44" fmla="*/ 176166 w 384709"/>
                <a:gd name="connsiteY44" fmla="*/ 335112 h 696879"/>
                <a:gd name="connsiteX45" fmla="*/ 179024 w 384709"/>
                <a:gd name="connsiteY45" fmla="*/ 338920 h 696879"/>
                <a:gd name="connsiteX46" fmla="*/ 181881 w 384709"/>
                <a:gd name="connsiteY46" fmla="*/ 338920 h 696879"/>
                <a:gd name="connsiteX47" fmla="*/ 184737 w 384709"/>
                <a:gd name="connsiteY47" fmla="*/ 345584 h 696879"/>
                <a:gd name="connsiteX48" fmla="*/ 184737 w 384709"/>
                <a:gd name="connsiteY48" fmla="*/ 349392 h 696879"/>
                <a:gd name="connsiteX49" fmla="*/ 181881 w 384709"/>
                <a:gd name="connsiteY49" fmla="*/ 353200 h 696879"/>
                <a:gd name="connsiteX50" fmla="*/ 181881 w 384709"/>
                <a:gd name="connsiteY50" fmla="*/ 359864 h 696879"/>
                <a:gd name="connsiteX51" fmla="*/ 179024 w 384709"/>
                <a:gd name="connsiteY51" fmla="*/ 366528 h 696879"/>
                <a:gd name="connsiteX52" fmla="*/ 177120 w 384709"/>
                <a:gd name="connsiteY52" fmla="*/ 377000 h 696879"/>
                <a:gd name="connsiteX53" fmla="*/ 138076 w 384709"/>
                <a:gd name="connsiteY53" fmla="*/ 251334 h 696879"/>
                <a:gd name="connsiteX54" fmla="*/ 131411 w 384709"/>
                <a:gd name="connsiteY54" fmla="*/ 247525 h 696879"/>
                <a:gd name="connsiteX55" fmla="*/ 108557 w 384709"/>
                <a:gd name="connsiteY55" fmla="*/ 247525 h 696879"/>
                <a:gd name="connsiteX56" fmla="*/ 124746 w 384709"/>
                <a:gd name="connsiteY56" fmla="*/ 272278 h 696879"/>
                <a:gd name="connsiteX57" fmla="*/ 138076 w 384709"/>
                <a:gd name="connsiteY57" fmla="*/ 310359 h 696879"/>
                <a:gd name="connsiteX58" fmla="*/ 144743 w 384709"/>
                <a:gd name="connsiteY58" fmla="*/ 306551 h 696879"/>
                <a:gd name="connsiteX59" fmla="*/ 147599 w 384709"/>
                <a:gd name="connsiteY59" fmla="*/ 299887 h 696879"/>
                <a:gd name="connsiteX60" fmla="*/ 150456 w 384709"/>
                <a:gd name="connsiteY60" fmla="*/ 296079 h 696879"/>
                <a:gd name="connsiteX61" fmla="*/ 150456 w 384709"/>
                <a:gd name="connsiteY61" fmla="*/ 281798 h 696879"/>
                <a:gd name="connsiteX62" fmla="*/ 147599 w 384709"/>
                <a:gd name="connsiteY62" fmla="*/ 277990 h 696879"/>
                <a:gd name="connsiteX63" fmla="*/ 144743 w 384709"/>
                <a:gd name="connsiteY63" fmla="*/ 271326 h 696879"/>
                <a:gd name="connsiteX64" fmla="*/ 144743 w 384709"/>
                <a:gd name="connsiteY64" fmla="*/ 260854 h 696879"/>
                <a:gd name="connsiteX65" fmla="*/ 141886 w 384709"/>
                <a:gd name="connsiteY65" fmla="*/ 254190 h 696879"/>
                <a:gd name="connsiteX66" fmla="*/ 138076 w 384709"/>
                <a:gd name="connsiteY66" fmla="*/ 251334 h 696879"/>
                <a:gd name="connsiteX67" fmla="*/ 177120 w 384709"/>
                <a:gd name="connsiteY67" fmla="*/ 223725 h 696879"/>
                <a:gd name="connsiteX68" fmla="*/ 186642 w 384709"/>
                <a:gd name="connsiteY68" fmla="*/ 223725 h 696879"/>
                <a:gd name="connsiteX69" fmla="*/ 189498 w 384709"/>
                <a:gd name="connsiteY69" fmla="*/ 227533 h 696879"/>
                <a:gd name="connsiteX70" fmla="*/ 196165 w 384709"/>
                <a:gd name="connsiteY70" fmla="*/ 231341 h 696879"/>
                <a:gd name="connsiteX71" fmla="*/ 196165 w 384709"/>
                <a:gd name="connsiteY71" fmla="*/ 238005 h 696879"/>
                <a:gd name="connsiteX72" fmla="*/ 199021 w 384709"/>
                <a:gd name="connsiteY72" fmla="*/ 244670 h 696879"/>
                <a:gd name="connsiteX73" fmla="*/ 205687 w 384709"/>
                <a:gd name="connsiteY73" fmla="*/ 255142 h 696879"/>
                <a:gd name="connsiteX74" fmla="*/ 212352 w 384709"/>
                <a:gd name="connsiteY74" fmla="*/ 261806 h 696879"/>
                <a:gd name="connsiteX75" fmla="*/ 221875 w 384709"/>
                <a:gd name="connsiteY75" fmla="*/ 268470 h 696879"/>
                <a:gd name="connsiteX76" fmla="*/ 231397 w 384709"/>
                <a:gd name="connsiteY76" fmla="*/ 268470 h 696879"/>
                <a:gd name="connsiteX77" fmla="*/ 238063 w 384709"/>
                <a:gd name="connsiteY77" fmla="*/ 254190 h 696879"/>
                <a:gd name="connsiteX78" fmla="*/ 238063 w 384709"/>
                <a:gd name="connsiteY78" fmla="*/ 247525 h 696879"/>
                <a:gd name="connsiteX79" fmla="*/ 231397 w 384709"/>
                <a:gd name="connsiteY79" fmla="*/ 233245 h 696879"/>
                <a:gd name="connsiteX80" fmla="*/ 224732 w 384709"/>
                <a:gd name="connsiteY80" fmla="*/ 229437 h 696879"/>
                <a:gd name="connsiteX81" fmla="*/ 218066 w 384709"/>
                <a:gd name="connsiteY81" fmla="*/ 229437 h 696879"/>
                <a:gd name="connsiteX82" fmla="*/ 218066 w 384709"/>
                <a:gd name="connsiteY82" fmla="*/ 225629 h 696879"/>
                <a:gd name="connsiteX83" fmla="*/ 220923 w 384709"/>
                <a:gd name="connsiteY83" fmla="*/ 221821 h 696879"/>
                <a:gd name="connsiteX84" fmla="*/ 220923 w 384709"/>
                <a:gd name="connsiteY84" fmla="*/ 218013 h 696879"/>
                <a:gd name="connsiteX85" fmla="*/ 223779 w 384709"/>
                <a:gd name="connsiteY85" fmla="*/ 214205 h 696879"/>
                <a:gd name="connsiteX86" fmla="*/ 217114 w 384709"/>
                <a:gd name="connsiteY86" fmla="*/ 214205 h 696879"/>
                <a:gd name="connsiteX87" fmla="*/ 210448 w 384709"/>
                <a:gd name="connsiteY87" fmla="*/ 210397 h 696879"/>
                <a:gd name="connsiteX88" fmla="*/ 207591 w 384709"/>
                <a:gd name="connsiteY88" fmla="*/ 206589 h 696879"/>
                <a:gd name="connsiteX89" fmla="*/ 198069 w 384709"/>
                <a:gd name="connsiteY89" fmla="*/ 206589 h 696879"/>
                <a:gd name="connsiteX90" fmla="*/ 195211 w 384709"/>
                <a:gd name="connsiteY90" fmla="*/ 210397 h 696879"/>
                <a:gd name="connsiteX91" fmla="*/ 188546 w 384709"/>
                <a:gd name="connsiteY91" fmla="*/ 214205 h 696879"/>
                <a:gd name="connsiteX92" fmla="*/ 181881 w 384709"/>
                <a:gd name="connsiteY92" fmla="*/ 207541 h 696879"/>
                <a:gd name="connsiteX93" fmla="*/ 175214 w 384709"/>
                <a:gd name="connsiteY93" fmla="*/ 203732 h 696879"/>
                <a:gd name="connsiteX94" fmla="*/ 165692 w 384709"/>
                <a:gd name="connsiteY94" fmla="*/ 203732 h 696879"/>
                <a:gd name="connsiteX95" fmla="*/ 159027 w 384709"/>
                <a:gd name="connsiteY95" fmla="*/ 210397 h 696879"/>
                <a:gd name="connsiteX96" fmla="*/ 152360 w 384709"/>
                <a:gd name="connsiteY96" fmla="*/ 214205 h 696879"/>
                <a:gd name="connsiteX97" fmla="*/ 149504 w 384709"/>
                <a:gd name="connsiteY97" fmla="*/ 214205 h 696879"/>
                <a:gd name="connsiteX98" fmla="*/ 139982 w 384709"/>
                <a:gd name="connsiteY98" fmla="*/ 203732 h 696879"/>
                <a:gd name="connsiteX99" fmla="*/ 137124 w 384709"/>
                <a:gd name="connsiteY99" fmla="*/ 197068 h 696879"/>
                <a:gd name="connsiteX100" fmla="*/ 137124 w 384709"/>
                <a:gd name="connsiteY100" fmla="*/ 144707 h 696879"/>
                <a:gd name="connsiteX101" fmla="*/ 143791 w 384709"/>
                <a:gd name="connsiteY101" fmla="*/ 130427 h 696879"/>
                <a:gd name="connsiteX102" fmla="*/ 143791 w 384709"/>
                <a:gd name="connsiteY102" fmla="*/ 129475 h 696879"/>
                <a:gd name="connsiteX103" fmla="*/ 153313 w 384709"/>
                <a:gd name="connsiteY103" fmla="*/ 119003 h 696879"/>
                <a:gd name="connsiteX104" fmla="*/ 153313 w 384709"/>
                <a:gd name="connsiteY104" fmla="*/ 101866 h 696879"/>
                <a:gd name="connsiteX105" fmla="*/ 146647 w 384709"/>
                <a:gd name="connsiteY105" fmla="*/ 87586 h 696879"/>
                <a:gd name="connsiteX106" fmla="*/ 146647 w 384709"/>
                <a:gd name="connsiteY106" fmla="*/ 74258 h 696879"/>
                <a:gd name="connsiteX107" fmla="*/ 149504 w 384709"/>
                <a:gd name="connsiteY107" fmla="*/ 63786 h 696879"/>
                <a:gd name="connsiteX108" fmla="*/ 149504 w 384709"/>
                <a:gd name="connsiteY108" fmla="*/ 42841 h 696879"/>
                <a:gd name="connsiteX109" fmla="*/ 139982 w 384709"/>
                <a:gd name="connsiteY109" fmla="*/ 32369 h 696879"/>
                <a:gd name="connsiteX110" fmla="*/ 139982 w 384709"/>
                <a:gd name="connsiteY110" fmla="*/ 21897 h 696879"/>
                <a:gd name="connsiteX111" fmla="*/ 137124 w 384709"/>
                <a:gd name="connsiteY111" fmla="*/ 18088 h 696879"/>
                <a:gd name="connsiteX112" fmla="*/ 137124 w 384709"/>
                <a:gd name="connsiteY112" fmla="*/ 3808 h 696879"/>
                <a:gd name="connsiteX113" fmla="*/ 134268 w 384709"/>
                <a:gd name="connsiteY113" fmla="*/ 0 h 696879"/>
                <a:gd name="connsiteX114" fmla="*/ 127602 w 384709"/>
                <a:gd name="connsiteY114" fmla="*/ 0 h 696879"/>
                <a:gd name="connsiteX115" fmla="*/ 124746 w 384709"/>
                <a:gd name="connsiteY115" fmla="*/ 3808 h 696879"/>
                <a:gd name="connsiteX116" fmla="*/ 124746 w 384709"/>
                <a:gd name="connsiteY116" fmla="*/ 7616 h 696879"/>
                <a:gd name="connsiteX117" fmla="*/ 121889 w 384709"/>
                <a:gd name="connsiteY117" fmla="*/ 11424 h 696879"/>
                <a:gd name="connsiteX118" fmla="*/ 115223 w 384709"/>
                <a:gd name="connsiteY118" fmla="*/ 15232 h 696879"/>
                <a:gd name="connsiteX119" fmla="*/ 108557 w 384709"/>
                <a:gd name="connsiteY119" fmla="*/ 15232 h 696879"/>
                <a:gd name="connsiteX120" fmla="*/ 101892 w 384709"/>
                <a:gd name="connsiteY120" fmla="*/ 11424 h 696879"/>
                <a:gd name="connsiteX121" fmla="*/ 99034 w 384709"/>
                <a:gd name="connsiteY121" fmla="*/ 7616 h 696879"/>
                <a:gd name="connsiteX122" fmla="*/ 92369 w 384709"/>
                <a:gd name="connsiteY122" fmla="*/ 7616 h 696879"/>
                <a:gd name="connsiteX123" fmla="*/ 85703 w 384709"/>
                <a:gd name="connsiteY123" fmla="*/ 11424 h 696879"/>
                <a:gd name="connsiteX124" fmla="*/ 85703 w 384709"/>
                <a:gd name="connsiteY124" fmla="*/ 21897 h 696879"/>
                <a:gd name="connsiteX125" fmla="*/ 82847 w 384709"/>
                <a:gd name="connsiteY125" fmla="*/ 25705 h 696879"/>
                <a:gd name="connsiteX126" fmla="*/ 82847 w 384709"/>
                <a:gd name="connsiteY126" fmla="*/ 29513 h 696879"/>
                <a:gd name="connsiteX127" fmla="*/ 76180 w 384709"/>
                <a:gd name="connsiteY127" fmla="*/ 43793 h 696879"/>
                <a:gd name="connsiteX128" fmla="*/ 69515 w 384709"/>
                <a:gd name="connsiteY128" fmla="*/ 50457 h 696879"/>
                <a:gd name="connsiteX129" fmla="*/ 69515 w 384709"/>
                <a:gd name="connsiteY129" fmla="*/ 57121 h 696879"/>
                <a:gd name="connsiteX130" fmla="*/ 72372 w 384709"/>
                <a:gd name="connsiteY130" fmla="*/ 60929 h 696879"/>
                <a:gd name="connsiteX131" fmla="*/ 75228 w 384709"/>
                <a:gd name="connsiteY131" fmla="*/ 67594 h 696879"/>
                <a:gd name="connsiteX132" fmla="*/ 78085 w 384709"/>
                <a:gd name="connsiteY132" fmla="*/ 78066 h 696879"/>
                <a:gd name="connsiteX133" fmla="*/ 80941 w 384709"/>
                <a:gd name="connsiteY133" fmla="*/ 81874 h 696879"/>
                <a:gd name="connsiteX134" fmla="*/ 80941 w 384709"/>
                <a:gd name="connsiteY134" fmla="*/ 88538 h 696879"/>
                <a:gd name="connsiteX135" fmla="*/ 78085 w 384709"/>
                <a:gd name="connsiteY135" fmla="*/ 95202 h 696879"/>
                <a:gd name="connsiteX136" fmla="*/ 78085 w 384709"/>
                <a:gd name="connsiteY136" fmla="*/ 99010 h 696879"/>
                <a:gd name="connsiteX137" fmla="*/ 75228 w 384709"/>
                <a:gd name="connsiteY137" fmla="*/ 102818 h 696879"/>
                <a:gd name="connsiteX138" fmla="*/ 72372 w 384709"/>
                <a:gd name="connsiteY138" fmla="*/ 109482 h 696879"/>
                <a:gd name="connsiteX139" fmla="*/ 72372 w 384709"/>
                <a:gd name="connsiteY139" fmla="*/ 116147 h 696879"/>
                <a:gd name="connsiteX140" fmla="*/ 79037 w 384709"/>
                <a:gd name="connsiteY140" fmla="*/ 122811 h 696879"/>
                <a:gd name="connsiteX141" fmla="*/ 79037 w 384709"/>
                <a:gd name="connsiteY141" fmla="*/ 126619 h 696879"/>
                <a:gd name="connsiteX142" fmla="*/ 76180 w 384709"/>
                <a:gd name="connsiteY142" fmla="*/ 130427 h 696879"/>
                <a:gd name="connsiteX143" fmla="*/ 73324 w 384709"/>
                <a:gd name="connsiteY143" fmla="*/ 130427 h 696879"/>
                <a:gd name="connsiteX144" fmla="*/ 66658 w 384709"/>
                <a:gd name="connsiteY144" fmla="*/ 134235 h 696879"/>
                <a:gd name="connsiteX145" fmla="*/ 63802 w 384709"/>
                <a:gd name="connsiteY145" fmla="*/ 134235 h 696879"/>
                <a:gd name="connsiteX146" fmla="*/ 63802 w 384709"/>
                <a:gd name="connsiteY146" fmla="*/ 123763 h 696879"/>
                <a:gd name="connsiteX147" fmla="*/ 60944 w 384709"/>
                <a:gd name="connsiteY147" fmla="*/ 119955 h 696879"/>
                <a:gd name="connsiteX148" fmla="*/ 60944 w 384709"/>
                <a:gd name="connsiteY148" fmla="*/ 147563 h 696879"/>
                <a:gd name="connsiteX149" fmla="*/ 79989 w 384709"/>
                <a:gd name="connsiteY149" fmla="*/ 178980 h 696879"/>
                <a:gd name="connsiteX150" fmla="*/ 93321 w 384709"/>
                <a:gd name="connsiteY150" fmla="*/ 193260 h 696879"/>
                <a:gd name="connsiteX151" fmla="*/ 99986 w 384709"/>
                <a:gd name="connsiteY151" fmla="*/ 203732 h 696879"/>
                <a:gd name="connsiteX152" fmla="*/ 109509 w 384709"/>
                <a:gd name="connsiteY152" fmla="*/ 224677 h 696879"/>
                <a:gd name="connsiteX153" fmla="*/ 116175 w 384709"/>
                <a:gd name="connsiteY153" fmla="*/ 235149 h 696879"/>
                <a:gd name="connsiteX154" fmla="*/ 122841 w 384709"/>
                <a:gd name="connsiteY154" fmla="*/ 238957 h 696879"/>
                <a:gd name="connsiteX155" fmla="*/ 136172 w 384709"/>
                <a:gd name="connsiteY155" fmla="*/ 238957 h 696879"/>
                <a:gd name="connsiteX156" fmla="*/ 139030 w 384709"/>
                <a:gd name="connsiteY156" fmla="*/ 232293 h 696879"/>
                <a:gd name="connsiteX157" fmla="*/ 145695 w 384709"/>
                <a:gd name="connsiteY157" fmla="*/ 228485 h 696879"/>
                <a:gd name="connsiteX158" fmla="*/ 148552 w 384709"/>
                <a:gd name="connsiteY158" fmla="*/ 224677 h 696879"/>
                <a:gd name="connsiteX159" fmla="*/ 155217 w 384709"/>
                <a:gd name="connsiteY159" fmla="*/ 224677 h 696879"/>
                <a:gd name="connsiteX160" fmla="*/ 158075 w 384709"/>
                <a:gd name="connsiteY160" fmla="*/ 231341 h 696879"/>
                <a:gd name="connsiteX161" fmla="*/ 164740 w 384709"/>
                <a:gd name="connsiteY161" fmla="*/ 235149 h 696879"/>
                <a:gd name="connsiteX162" fmla="*/ 174262 w 384709"/>
                <a:gd name="connsiteY162" fmla="*/ 245622 h 696879"/>
                <a:gd name="connsiteX163" fmla="*/ 183785 w 384709"/>
                <a:gd name="connsiteY163" fmla="*/ 245622 h 696879"/>
                <a:gd name="connsiteX164" fmla="*/ 183785 w 384709"/>
                <a:gd name="connsiteY164" fmla="*/ 234197 h 696879"/>
                <a:gd name="connsiteX165" fmla="*/ 180928 w 384709"/>
                <a:gd name="connsiteY165" fmla="*/ 230389 h 696879"/>
                <a:gd name="connsiteX166" fmla="*/ 177120 w 384709"/>
                <a:gd name="connsiteY166" fmla="*/ 223725 h 696879"/>
                <a:gd name="connsiteX167" fmla="*/ 356142 w 384709"/>
                <a:gd name="connsiteY167" fmla="*/ 488387 h 696879"/>
                <a:gd name="connsiteX168" fmla="*/ 356142 w 384709"/>
                <a:gd name="connsiteY168" fmla="*/ 474107 h 696879"/>
                <a:gd name="connsiteX169" fmla="*/ 353286 w 384709"/>
                <a:gd name="connsiteY169" fmla="*/ 467442 h 696879"/>
                <a:gd name="connsiteX170" fmla="*/ 353286 w 384709"/>
                <a:gd name="connsiteY170" fmla="*/ 460778 h 696879"/>
                <a:gd name="connsiteX171" fmla="*/ 346620 w 384709"/>
                <a:gd name="connsiteY171" fmla="*/ 454114 h 696879"/>
                <a:gd name="connsiteX172" fmla="*/ 339954 w 384709"/>
                <a:gd name="connsiteY172" fmla="*/ 450306 h 696879"/>
                <a:gd name="connsiteX173" fmla="*/ 323765 w 384709"/>
                <a:gd name="connsiteY173" fmla="*/ 433170 h 696879"/>
                <a:gd name="connsiteX174" fmla="*/ 317100 w 384709"/>
                <a:gd name="connsiteY174" fmla="*/ 429362 h 696879"/>
                <a:gd name="connsiteX175" fmla="*/ 314243 w 384709"/>
                <a:gd name="connsiteY175" fmla="*/ 429362 h 696879"/>
                <a:gd name="connsiteX176" fmla="*/ 311387 w 384709"/>
                <a:gd name="connsiteY176" fmla="*/ 433170 h 696879"/>
                <a:gd name="connsiteX177" fmla="*/ 314243 w 384709"/>
                <a:gd name="connsiteY177" fmla="*/ 436978 h 696879"/>
                <a:gd name="connsiteX178" fmla="*/ 317100 w 384709"/>
                <a:gd name="connsiteY178" fmla="*/ 443642 h 696879"/>
                <a:gd name="connsiteX179" fmla="*/ 319957 w 384709"/>
                <a:gd name="connsiteY179" fmla="*/ 447450 h 696879"/>
                <a:gd name="connsiteX180" fmla="*/ 326623 w 384709"/>
                <a:gd name="connsiteY180" fmla="*/ 451258 h 696879"/>
                <a:gd name="connsiteX181" fmla="*/ 326623 w 384709"/>
                <a:gd name="connsiteY181" fmla="*/ 457922 h 696879"/>
                <a:gd name="connsiteX182" fmla="*/ 323765 w 384709"/>
                <a:gd name="connsiteY182" fmla="*/ 457922 h 696879"/>
                <a:gd name="connsiteX183" fmla="*/ 317100 w 384709"/>
                <a:gd name="connsiteY183" fmla="*/ 461730 h 696879"/>
                <a:gd name="connsiteX184" fmla="*/ 307578 w 384709"/>
                <a:gd name="connsiteY184" fmla="*/ 461730 h 696879"/>
                <a:gd name="connsiteX185" fmla="*/ 300912 w 384709"/>
                <a:gd name="connsiteY185" fmla="*/ 465538 h 696879"/>
                <a:gd name="connsiteX186" fmla="*/ 294246 w 384709"/>
                <a:gd name="connsiteY186" fmla="*/ 465538 h 696879"/>
                <a:gd name="connsiteX187" fmla="*/ 294246 w 384709"/>
                <a:gd name="connsiteY187" fmla="*/ 483627 h 696879"/>
                <a:gd name="connsiteX188" fmla="*/ 284723 w 384709"/>
                <a:gd name="connsiteY188" fmla="*/ 483627 h 696879"/>
                <a:gd name="connsiteX189" fmla="*/ 281867 w 384709"/>
                <a:gd name="connsiteY189" fmla="*/ 494099 h 696879"/>
                <a:gd name="connsiteX190" fmla="*/ 268535 w 384709"/>
                <a:gd name="connsiteY190" fmla="*/ 504571 h 696879"/>
                <a:gd name="connsiteX191" fmla="*/ 264726 w 384709"/>
                <a:gd name="connsiteY191" fmla="*/ 504571 h 696879"/>
                <a:gd name="connsiteX192" fmla="*/ 261869 w 384709"/>
                <a:gd name="connsiteY192" fmla="*/ 500763 h 696879"/>
                <a:gd name="connsiteX193" fmla="*/ 255204 w 384709"/>
                <a:gd name="connsiteY193" fmla="*/ 496955 h 696879"/>
                <a:gd name="connsiteX194" fmla="*/ 248538 w 384709"/>
                <a:gd name="connsiteY194" fmla="*/ 496955 h 696879"/>
                <a:gd name="connsiteX195" fmla="*/ 241872 w 384709"/>
                <a:gd name="connsiteY195" fmla="*/ 493147 h 696879"/>
                <a:gd name="connsiteX196" fmla="*/ 235207 w 384709"/>
                <a:gd name="connsiteY196" fmla="*/ 499811 h 696879"/>
                <a:gd name="connsiteX197" fmla="*/ 232349 w 384709"/>
                <a:gd name="connsiteY197" fmla="*/ 506475 h 696879"/>
                <a:gd name="connsiteX198" fmla="*/ 225684 w 384709"/>
                <a:gd name="connsiteY198" fmla="*/ 513139 h 696879"/>
                <a:gd name="connsiteX199" fmla="*/ 222827 w 384709"/>
                <a:gd name="connsiteY199" fmla="*/ 519804 h 696879"/>
                <a:gd name="connsiteX200" fmla="*/ 219971 w 384709"/>
                <a:gd name="connsiteY200" fmla="*/ 523612 h 696879"/>
                <a:gd name="connsiteX201" fmla="*/ 219971 w 384709"/>
                <a:gd name="connsiteY201" fmla="*/ 523612 h 696879"/>
                <a:gd name="connsiteX202" fmla="*/ 213304 w 384709"/>
                <a:gd name="connsiteY202" fmla="*/ 516948 h 696879"/>
                <a:gd name="connsiteX203" fmla="*/ 206639 w 384709"/>
                <a:gd name="connsiteY203" fmla="*/ 516948 h 696879"/>
                <a:gd name="connsiteX204" fmla="*/ 203782 w 384709"/>
                <a:gd name="connsiteY204" fmla="*/ 523612 h 696879"/>
                <a:gd name="connsiteX205" fmla="*/ 203782 w 384709"/>
                <a:gd name="connsiteY205" fmla="*/ 530276 h 696879"/>
                <a:gd name="connsiteX206" fmla="*/ 200926 w 384709"/>
                <a:gd name="connsiteY206" fmla="*/ 536940 h 696879"/>
                <a:gd name="connsiteX207" fmla="*/ 198069 w 384709"/>
                <a:gd name="connsiteY207" fmla="*/ 540748 h 696879"/>
                <a:gd name="connsiteX208" fmla="*/ 195211 w 384709"/>
                <a:gd name="connsiteY208" fmla="*/ 547412 h 696879"/>
                <a:gd name="connsiteX209" fmla="*/ 208543 w 384709"/>
                <a:gd name="connsiteY209" fmla="*/ 557884 h 696879"/>
                <a:gd name="connsiteX210" fmla="*/ 218066 w 384709"/>
                <a:gd name="connsiteY210" fmla="*/ 547412 h 696879"/>
                <a:gd name="connsiteX211" fmla="*/ 224732 w 384709"/>
                <a:gd name="connsiteY211" fmla="*/ 561692 h 696879"/>
                <a:gd name="connsiteX212" fmla="*/ 227588 w 384709"/>
                <a:gd name="connsiteY212" fmla="*/ 557884 h 696879"/>
                <a:gd name="connsiteX213" fmla="*/ 234255 w 384709"/>
                <a:gd name="connsiteY213" fmla="*/ 554076 h 696879"/>
                <a:gd name="connsiteX214" fmla="*/ 243777 w 384709"/>
                <a:gd name="connsiteY214" fmla="*/ 543604 h 696879"/>
                <a:gd name="connsiteX215" fmla="*/ 250442 w 384709"/>
                <a:gd name="connsiteY215" fmla="*/ 539796 h 696879"/>
                <a:gd name="connsiteX216" fmla="*/ 257108 w 384709"/>
                <a:gd name="connsiteY216" fmla="*/ 539796 h 696879"/>
                <a:gd name="connsiteX217" fmla="*/ 270440 w 384709"/>
                <a:gd name="connsiteY217" fmla="*/ 554076 h 696879"/>
                <a:gd name="connsiteX218" fmla="*/ 277106 w 384709"/>
                <a:gd name="connsiteY218" fmla="*/ 557884 h 696879"/>
                <a:gd name="connsiteX219" fmla="*/ 267583 w 384709"/>
                <a:gd name="connsiteY219" fmla="*/ 568357 h 696879"/>
                <a:gd name="connsiteX220" fmla="*/ 267583 w 384709"/>
                <a:gd name="connsiteY220" fmla="*/ 575021 h 696879"/>
                <a:gd name="connsiteX221" fmla="*/ 277106 w 384709"/>
                <a:gd name="connsiteY221" fmla="*/ 595965 h 696879"/>
                <a:gd name="connsiteX222" fmla="*/ 283771 w 384709"/>
                <a:gd name="connsiteY222" fmla="*/ 606438 h 696879"/>
                <a:gd name="connsiteX223" fmla="*/ 290437 w 384709"/>
                <a:gd name="connsiteY223" fmla="*/ 613102 h 696879"/>
                <a:gd name="connsiteX224" fmla="*/ 297103 w 384709"/>
                <a:gd name="connsiteY224" fmla="*/ 616910 h 696879"/>
                <a:gd name="connsiteX225" fmla="*/ 303768 w 384709"/>
                <a:gd name="connsiteY225" fmla="*/ 616910 h 696879"/>
                <a:gd name="connsiteX226" fmla="*/ 310435 w 384709"/>
                <a:gd name="connsiteY226" fmla="*/ 620718 h 696879"/>
                <a:gd name="connsiteX227" fmla="*/ 317100 w 384709"/>
                <a:gd name="connsiteY227" fmla="*/ 620718 h 696879"/>
                <a:gd name="connsiteX228" fmla="*/ 330432 w 384709"/>
                <a:gd name="connsiteY228" fmla="*/ 610246 h 696879"/>
                <a:gd name="connsiteX229" fmla="*/ 330432 w 384709"/>
                <a:gd name="connsiteY229" fmla="*/ 624526 h 696879"/>
                <a:gd name="connsiteX230" fmla="*/ 343764 w 384709"/>
                <a:gd name="connsiteY230" fmla="*/ 624526 h 696879"/>
                <a:gd name="connsiteX231" fmla="*/ 343764 w 384709"/>
                <a:gd name="connsiteY231" fmla="*/ 603581 h 696879"/>
                <a:gd name="connsiteX232" fmla="*/ 340906 w 384709"/>
                <a:gd name="connsiteY232" fmla="*/ 599773 h 696879"/>
                <a:gd name="connsiteX233" fmla="*/ 331384 w 384709"/>
                <a:gd name="connsiteY233" fmla="*/ 578829 h 696879"/>
                <a:gd name="connsiteX234" fmla="*/ 331384 w 384709"/>
                <a:gd name="connsiteY234" fmla="*/ 572165 h 696879"/>
                <a:gd name="connsiteX235" fmla="*/ 334241 w 384709"/>
                <a:gd name="connsiteY235" fmla="*/ 565501 h 696879"/>
                <a:gd name="connsiteX236" fmla="*/ 340906 w 384709"/>
                <a:gd name="connsiteY236" fmla="*/ 558837 h 696879"/>
                <a:gd name="connsiteX237" fmla="*/ 357094 w 384709"/>
                <a:gd name="connsiteY237" fmla="*/ 590253 h 696879"/>
                <a:gd name="connsiteX238" fmla="*/ 357094 w 384709"/>
                <a:gd name="connsiteY238" fmla="*/ 586445 h 696879"/>
                <a:gd name="connsiteX239" fmla="*/ 359951 w 384709"/>
                <a:gd name="connsiteY239" fmla="*/ 582637 h 696879"/>
                <a:gd name="connsiteX240" fmla="*/ 366617 w 384709"/>
                <a:gd name="connsiteY240" fmla="*/ 568357 h 696879"/>
                <a:gd name="connsiteX241" fmla="*/ 369474 w 384709"/>
                <a:gd name="connsiteY241" fmla="*/ 557884 h 696879"/>
                <a:gd name="connsiteX242" fmla="*/ 369474 w 384709"/>
                <a:gd name="connsiteY242" fmla="*/ 543604 h 696879"/>
                <a:gd name="connsiteX243" fmla="*/ 366617 w 384709"/>
                <a:gd name="connsiteY243" fmla="*/ 533132 h 696879"/>
                <a:gd name="connsiteX244" fmla="*/ 363761 w 384709"/>
                <a:gd name="connsiteY244" fmla="*/ 529324 h 696879"/>
                <a:gd name="connsiteX245" fmla="*/ 360903 w 384709"/>
                <a:gd name="connsiteY245" fmla="*/ 522660 h 696879"/>
                <a:gd name="connsiteX246" fmla="*/ 356142 w 384709"/>
                <a:gd name="connsiteY246" fmla="*/ 488387 h 696879"/>
                <a:gd name="connsiteX247" fmla="*/ 177120 w 384709"/>
                <a:gd name="connsiteY247" fmla="*/ 595965 h 696879"/>
                <a:gd name="connsiteX248" fmla="*/ 199973 w 384709"/>
                <a:gd name="connsiteY248" fmla="*/ 613102 h 696879"/>
                <a:gd name="connsiteX249" fmla="*/ 199973 w 384709"/>
                <a:gd name="connsiteY249" fmla="*/ 592157 h 696879"/>
                <a:gd name="connsiteX250" fmla="*/ 186642 w 384709"/>
                <a:gd name="connsiteY250" fmla="*/ 581685 h 696879"/>
                <a:gd name="connsiteX251" fmla="*/ 177120 w 384709"/>
                <a:gd name="connsiteY251" fmla="*/ 595965 h 696879"/>
                <a:gd name="connsiteX252" fmla="*/ 85703 w 384709"/>
                <a:gd name="connsiteY252" fmla="*/ 348440 h 696879"/>
                <a:gd name="connsiteX253" fmla="*/ 76180 w 384709"/>
                <a:gd name="connsiteY253" fmla="*/ 337968 h 696879"/>
                <a:gd name="connsiteX254" fmla="*/ 73324 w 384709"/>
                <a:gd name="connsiteY254" fmla="*/ 352248 h 696879"/>
                <a:gd name="connsiteX255" fmla="*/ 70467 w 384709"/>
                <a:gd name="connsiteY255" fmla="*/ 358912 h 696879"/>
                <a:gd name="connsiteX256" fmla="*/ 67611 w 384709"/>
                <a:gd name="connsiteY256" fmla="*/ 362720 h 696879"/>
                <a:gd name="connsiteX257" fmla="*/ 64754 w 384709"/>
                <a:gd name="connsiteY257" fmla="*/ 373192 h 696879"/>
                <a:gd name="connsiteX258" fmla="*/ 64754 w 384709"/>
                <a:gd name="connsiteY258" fmla="*/ 379856 h 696879"/>
                <a:gd name="connsiteX259" fmla="*/ 67611 w 384709"/>
                <a:gd name="connsiteY259" fmla="*/ 383665 h 696879"/>
                <a:gd name="connsiteX260" fmla="*/ 74276 w 384709"/>
                <a:gd name="connsiteY260" fmla="*/ 387473 h 696879"/>
                <a:gd name="connsiteX261" fmla="*/ 80941 w 384709"/>
                <a:gd name="connsiteY261" fmla="*/ 394137 h 696879"/>
                <a:gd name="connsiteX262" fmla="*/ 78085 w 384709"/>
                <a:gd name="connsiteY262" fmla="*/ 397945 h 696879"/>
                <a:gd name="connsiteX263" fmla="*/ 64754 w 384709"/>
                <a:gd name="connsiteY263" fmla="*/ 404609 h 696879"/>
                <a:gd name="connsiteX264" fmla="*/ 61896 w 384709"/>
                <a:gd name="connsiteY264" fmla="*/ 408417 h 696879"/>
                <a:gd name="connsiteX265" fmla="*/ 55231 w 384709"/>
                <a:gd name="connsiteY265" fmla="*/ 412225 h 696879"/>
                <a:gd name="connsiteX266" fmla="*/ 52374 w 384709"/>
                <a:gd name="connsiteY266" fmla="*/ 426506 h 696879"/>
                <a:gd name="connsiteX267" fmla="*/ 39043 w 384709"/>
                <a:gd name="connsiteY267" fmla="*/ 436978 h 696879"/>
                <a:gd name="connsiteX268" fmla="*/ 39043 w 384709"/>
                <a:gd name="connsiteY268" fmla="*/ 445546 h 696879"/>
                <a:gd name="connsiteX269" fmla="*/ 32377 w 384709"/>
                <a:gd name="connsiteY269" fmla="*/ 452210 h 696879"/>
                <a:gd name="connsiteX270" fmla="*/ 25711 w 384709"/>
                <a:gd name="connsiteY270" fmla="*/ 456018 h 696879"/>
                <a:gd name="connsiteX271" fmla="*/ 22854 w 384709"/>
                <a:gd name="connsiteY271" fmla="*/ 459826 h 696879"/>
                <a:gd name="connsiteX272" fmla="*/ 16189 w 384709"/>
                <a:gd name="connsiteY272" fmla="*/ 463634 h 696879"/>
                <a:gd name="connsiteX273" fmla="*/ 13332 w 384709"/>
                <a:gd name="connsiteY273" fmla="*/ 467442 h 696879"/>
                <a:gd name="connsiteX274" fmla="*/ 9523 w 384709"/>
                <a:gd name="connsiteY274" fmla="*/ 467442 h 696879"/>
                <a:gd name="connsiteX275" fmla="*/ 9523 w 384709"/>
                <a:gd name="connsiteY275" fmla="*/ 471250 h 696879"/>
                <a:gd name="connsiteX276" fmla="*/ 6666 w 384709"/>
                <a:gd name="connsiteY276" fmla="*/ 475058 h 696879"/>
                <a:gd name="connsiteX277" fmla="*/ 0 w 384709"/>
                <a:gd name="connsiteY277" fmla="*/ 489339 h 696879"/>
                <a:gd name="connsiteX278" fmla="*/ 0 w 384709"/>
                <a:gd name="connsiteY278" fmla="*/ 506475 h 696879"/>
                <a:gd name="connsiteX279" fmla="*/ 16189 w 384709"/>
                <a:gd name="connsiteY279" fmla="*/ 489339 h 696879"/>
                <a:gd name="connsiteX280" fmla="*/ 16189 w 384709"/>
                <a:gd name="connsiteY280" fmla="*/ 478867 h 696879"/>
                <a:gd name="connsiteX281" fmla="*/ 19045 w 384709"/>
                <a:gd name="connsiteY281" fmla="*/ 475058 h 696879"/>
                <a:gd name="connsiteX282" fmla="*/ 21902 w 384709"/>
                <a:gd name="connsiteY282" fmla="*/ 475058 h 696879"/>
                <a:gd name="connsiteX283" fmla="*/ 40947 w 384709"/>
                <a:gd name="connsiteY283" fmla="*/ 468395 h 696879"/>
                <a:gd name="connsiteX284" fmla="*/ 43804 w 384709"/>
                <a:gd name="connsiteY284" fmla="*/ 464586 h 696879"/>
                <a:gd name="connsiteX285" fmla="*/ 43804 w 384709"/>
                <a:gd name="connsiteY285" fmla="*/ 443642 h 696879"/>
                <a:gd name="connsiteX286" fmla="*/ 46661 w 384709"/>
                <a:gd name="connsiteY286" fmla="*/ 436978 h 696879"/>
                <a:gd name="connsiteX287" fmla="*/ 49518 w 384709"/>
                <a:gd name="connsiteY287" fmla="*/ 433170 h 696879"/>
                <a:gd name="connsiteX288" fmla="*/ 59040 w 384709"/>
                <a:gd name="connsiteY288" fmla="*/ 429362 h 696879"/>
                <a:gd name="connsiteX289" fmla="*/ 65706 w 384709"/>
                <a:gd name="connsiteY289" fmla="*/ 425554 h 696879"/>
                <a:gd name="connsiteX290" fmla="*/ 75228 w 384709"/>
                <a:gd name="connsiteY290" fmla="*/ 418889 h 696879"/>
                <a:gd name="connsiteX291" fmla="*/ 84751 w 384709"/>
                <a:gd name="connsiteY291" fmla="*/ 415081 h 696879"/>
                <a:gd name="connsiteX292" fmla="*/ 87608 w 384709"/>
                <a:gd name="connsiteY292" fmla="*/ 408417 h 696879"/>
                <a:gd name="connsiteX293" fmla="*/ 90464 w 384709"/>
                <a:gd name="connsiteY293" fmla="*/ 404609 h 696879"/>
                <a:gd name="connsiteX294" fmla="*/ 90464 w 384709"/>
                <a:gd name="connsiteY294" fmla="*/ 397945 h 696879"/>
                <a:gd name="connsiteX295" fmla="*/ 80941 w 384709"/>
                <a:gd name="connsiteY295" fmla="*/ 377000 h 696879"/>
                <a:gd name="connsiteX296" fmla="*/ 80941 w 384709"/>
                <a:gd name="connsiteY296" fmla="*/ 362720 h 696879"/>
                <a:gd name="connsiteX297" fmla="*/ 83799 w 384709"/>
                <a:gd name="connsiteY297" fmla="*/ 356056 h 696879"/>
                <a:gd name="connsiteX298" fmla="*/ 85703 w 384709"/>
                <a:gd name="connsiteY298" fmla="*/ 348440 h 696879"/>
                <a:gd name="connsiteX299" fmla="*/ 306626 w 384709"/>
                <a:gd name="connsiteY299" fmla="*/ 383665 h 696879"/>
                <a:gd name="connsiteX300" fmla="*/ 293294 w 384709"/>
                <a:gd name="connsiteY300" fmla="*/ 377000 h 696879"/>
                <a:gd name="connsiteX301" fmla="*/ 283771 w 384709"/>
                <a:gd name="connsiteY301" fmla="*/ 366528 h 696879"/>
                <a:gd name="connsiteX302" fmla="*/ 283771 w 384709"/>
                <a:gd name="connsiteY302" fmla="*/ 362720 h 696879"/>
                <a:gd name="connsiteX303" fmla="*/ 280914 w 384709"/>
                <a:gd name="connsiteY303" fmla="*/ 358912 h 696879"/>
                <a:gd name="connsiteX304" fmla="*/ 261869 w 384709"/>
                <a:gd name="connsiteY304" fmla="*/ 358912 h 696879"/>
                <a:gd name="connsiteX305" fmla="*/ 264726 w 384709"/>
                <a:gd name="connsiteY305" fmla="*/ 383665 h 696879"/>
                <a:gd name="connsiteX306" fmla="*/ 274249 w 384709"/>
                <a:gd name="connsiteY306" fmla="*/ 379856 h 696879"/>
                <a:gd name="connsiteX307" fmla="*/ 280914 w 384709"/>
                <a:gd name="connsiteY307" fmla="*/ 394137 h 696879"/>
                <a:gd name="connsiteX308" fmla="*/ 306626 w 384709"/>
                <a:gd name="connsiteY308" fmla="*/ 415081 h 696879"/>
                <a:gd name="connsiteX309" fmla="*/ 306626 w 384709"/>
                <a:gd name="connsiteY309" fmla="*/ 383665 h 696879"/>
                <a:gd name="connsiteX310" fmla="*/ 264726 w 384709"/>
                <a:gd name="connsiteY310" fmla="*/ 428410 h 696879"/>
                <a:gd name="connsiteX311" fmla="*/ 280914 w 384709"/>
                <a:gd name="connsiteY311" fmla="*/ 428410 h 696879"/>
                <a:gd name="connsiteX312" fmla="*/ 283771 w 384709"/>
                <a:gd name="connsiteY312" fmla="*/ 411273 h 696879"/>
                <a:gd name="connsiteX313" fmla="*/ 267583 w 384709"/>
                <a:gd name="connsiteY313" fmla="*/ 407465 h 696879"/>
                <a:gd name="connsiteX314" fmla="*/ 264726 w 384709"/>
                <a:gd name="connsiteY314" fmla="*/ 428410 h 696879"/>
                <a:gd name="connsiteX315" fmla="*/ 248538 w 384709"/>
                <a:gd name="connsiteY315" fmla="*/ 386521 h 696879"/>
                <a:gd name="connsiteX316" fmla="*/ 255204 w 384709"/>
                <a:gd name="connsiteY316" fmla="*/ 435074 h 696879"/>
                <a:gd name="connsiteX317" fmla="*/ 261869 w 384709"/>
                <a:gd name="connsiteY317" fmla="*/ 389377 h 696879"/>
                <a:gd name="connsiteX318" fmla="*/ 248538 w 384709"/>
                <a:gd name="connsiteY318" fmla="*/ 357960 h 696879"/>
                <a:gd name="connsiteX319" fmla="*/ 235207 w 384709"/>
                <a:gd name="connsiteY319" fmla="*/ 357960 h 696879"/>
                <a:gd name="connsiteX320" fmla="*/ 248538 w 384709"/>
                <a:gd name="connsiteY320" fmla="*/ 386521 h 696879"/>
                <a:gd name="connsiteX321" fmla="*/ 271392 w 384709"/>
                <a:gd name="connsiteY321" fmla="*/ 323687 h 696879"/>
                <a:gd name="connsiteX322" fmla="*/ 290437 w 384709"/>
                <a:gd name="connsiteY322" fmla="*/ 334159 h 696879"/>
                <a:gd name="connsiteX323" fmla="*/ 290437 w 384709"/>
                <a:gd name="connsiteY323" fmla="*/ 338920 h 696879"/>
                <a:gd name="connsiteX324" fmla="*/ 287581 w 384709"/>
                <a:gd name="connsiteY324" fmla="*/ 342728 h 696879"/>
                <a:gd name="connsiteX325" fmla="*/ 271392 w 384709"/>
                <a:gd name="connsiteY325" fmla="*/ 342728 h 696879"/>
                <a:gd name="connsiteX326" fmla="*/ 307578 w 384709"/>
                <a:gd name="connsiteY326" fmla="*/ 374144 h 696879"/>
                <a:gd name="connsiteX327" fmla="*/ 307578 w 384709"/>
                <a:gd name="connsiteY327" fmla="*/ 359864 h 696879"/>
                <a:gd name="connsiteX328" fmla="*/ 323765 w 384709"/>
                <a:gd name="connsiteY328" fmla="*/ 363672 h 696879"/>
                <a:gd name="connsiteX329" fmla="*/ 310435 w 384709"/>
                <a:gd name="connsiteY329" fmla="*/ 342728 h 696879"/>
                <a:gd name="connsiteX330" fmla="*/ 310435 w 384709"/>
                <a:gd name="connsiteY330" fmla="*/ 338920 h 696879"/>
                <a:gd name="connsiteX331" fmla="*/ 307578 w 384709"/>
                <a:gd name="connsiteY331" fmla="*/ 335112 h 696879"/>
                <a:gd name="connsiteX332" fmla="*/ 307578 w 384709"/>
                <a:gd name="connsiteY332" fmla="*/ 324639 h 696879"/>
                <a:gd name="connsiteX333" fmla="*/ 304720 w 384709"/>
                <a:gd name="connsiteY333" fmla="*/ 317975 h 696879"/>
                <a:gd name="connsiteX334" fmla="*/ 288533 w 384709"/>
                <a:gd name="connsiteY334" fmla="*/ 300839 h 696879"/>
                <a:gd name="connsiteX335" fmla="*/ 281867 w 384709"/>
                <a:gd name="connsiteY335" fmla="*/ 297031 h 696879"/>
                <a:gd name="connsiteX336" fmla="*/ 272345 w 384709"/>
                <a:gd name="connsiteY336" fmla="*/ 293223 h 696879"/>
                <a:gd name="connsiteX337" fmla="*/ 265678 w 384709"/>
                <a:gd name="connsiteY337" fmla="*/ 289414 h 696879"/>
                <a:gd name="connsiteX338" fmla="*/ 256156 w 384709"/>
                <a:gd name="connsiteY338" fmla="*/ 289414 h 696879"/>
                <a:gd name="connsiteX339" fmla="*/ 253300 w 384709"/>
                <a:gd name="connsiteY339" fmla="*/ 293223 h 696879"/>
                <a:gd name="connsiteX340" fmla="*/ 253300 w 384709"/>
                <a:gd name="connsiteY340" fmla="*/ 307503 h 696879"/>
                <a:gd name="connsiteX341" fmla="*/ 266630 w 384709"/>
                <a:gd name="connsiteY341" fmla="*/ 321783 h 696879"/>
                <a:gd name="connsiteX342" fmla="*/ 271392 w 384709"/>
                <a:gd name="connsiteY342" fmla="*/ 323687 h 696879"/>
                <a:gd name="connsiteX343" fmla="*/ 131411 w 384709"/>
                <a:gd name="connsiteY343" fmla="*/ 603581 h 696879"/>
                <a:gd name="connsiteX344" fmla="*/ 140934 w 384709"/>
                <a:gd name="connsiteY344" fmla="*/ 610246 h 696879"/>
                <a:gd name="connsiteX345" fmla="*/ 150456 w 384709"/>
                <a:gd name="connsiteY345" fmla="*/ 593109 h 696879"/>
                <a:gd name="connsiteX346" fmla="*/ 137124 w 384709"/>
                <a:gd name="connsiteY346" fmla="*/ 586445 h 696879"/>
                <a:gd name="connsiteX347" fmla="*/ 131411 w 384709"/>
                <a:gd name="connsiteY347" fmla="*/ 603581 h 696879"/>
                <a:gd name="connsiteX348" fmla="*/ 313291 w 384709"/>
                <a:gd name="connsiteY348" fmla="*/ 683551 h 696879"/>
                <a:gd name="connsiteX349" fmla="*/ 322813 w 384709"/>
                <a:gd name="connsiteY349" fmla="*/ 662607 h 696879"/>
                <a:gd name="connsiteX350" fmla="*/ 309482 w 384709"/>
                <a:gd name="connsiteY350" fmla="*/ 658799 h 696879"/>
                <a:gd name="connsiteX351" fmla="*/ 313291 w 384709"/>
                <a:gd name="connsiteY351" fmla="*/ 683551 h 696879"/>
                <a:gd name="connsiteX352" fmla="*/ 378996 w 384709"/>
                <a:gd name="connsiteY352" fmla="*/ 662607 h 696879"/>
                <a:gd name="connsiteX353" fmla="*/ 372331 w 384709"/>
                <a:gd name="connsiteY353" fmla="*/ 679743 h 696879"/>
                <a:gd name="connsiteX354" fmla="*/ 375187 w 384709"/>
                <a:gd name="connsiteY354" fmla="*/ 696880 h 696879"/>
                <a:gd name="connsiteX355" fmla="*/ 384710 w 384709"/>
                <a:gd name="connsiteY355" fmla="*/ 686407 h 696879"/>
                <a:gd name="connsiteX356" fmla="*/ 384710 w 384709"/>
                <a:gd name="connsiteY356" fmla="*/ 662607 h 696879"/>
                <a:gd name="connsiteX357" fmla="*/ 378996 w 384709"/>
                <a:gd name="connsiteY357" fmla="*/ 662607 h 696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384709" h="696879">
                  <a:moveTo>
                    <a:pt x="177120" y="377000"/>
                  </a:moveTo>
                  <a:lnTo>
                    <a:pt x="179976" y="383665"/>
                  </a:lnTo>
                  <a:lnTo>
                    <a:pt x="189498" y="394137"/>
                  </a:lnTo>
                  <a:lnTo>
                    <a:pt x="192355" y="390329"/>
                  </a:lnTo>
                  <a:lnTo>
                    <a:pt x="199021" y="386521"/>
                  </a:lnTo>
                  <a:lnTo>
                    <a:pt x="201878" y="382713"/>
                  </a:lnTo>
                  <a:lnTo>
                    <a:pt x="204734" y="382713"/>
                  </a:lnTo>
                  <a:lnTo>
                    <a:pt x="207591" y="386521"/>
                  </a:lnTo>
                  <a:lnTo>
                    <a:pt x="207591" y="403657"/>
                  </a:lnTo>
                  <a:lnTo>
                    <a:pt x="214256" y="410321"/>
                  </a:lnTo>
                  <a:lnTo>
                    <a:pt x="211400" y="416985"/>
                  </a:lnTo>
                  <a:lnTo>
                    <a:pt x="208543" y="420793"/>
                  </a:lnTo>
                  <a:lnTo>
                    <a:pt x="199021" y="441738"/>
                  </a:lnTo>
                  <a:lnTo>
                    <a:pt x="199021" y="456018"/>
                  </a:lnTo>
                  <a:lnTo>
                    <a:pt x="201878" y="459826"/>
                  </a:lnTo>
                  <a:lnTo>
                    <a:pt x="204734" y="466490"/>
                  </a:lnTo>
                  <a:lnTo>
                    <a:pt x="211400" y="466490"/>
                  </a:lnTo>
                  <a:lnTo>
                    <a:pt x="218066" y="462682"/>
                  </a:lnTo>
                  <a:lnTo>
                    <a:pt x="224732" y="462682"/>
                  </a:lnTo>
                  <a:lnTo>
                    <a:pt x="231397" y="458874"/>
                  </a:lnTo>
                  <a:lnTo>
                    <a:pt x="234255" y="455066"/>
                  </a:lnTo>
                  <a:lnTo>
                    <a:pt x="234255" y="444594"/>
                  </a:lnTo>
                  <a:lnTo>
                    <a:pt x="231397" y="437930"/>
                  </a:lnTo>
                  <a:lnTo>
                    <a:pt x="228540" y="427457"/>
                  </a:lnTo>
                  <a:lnTo>
                    <a:pt x="228540" y="420793"/>
                  </a:lnTo>
                  <a:lnTo>
                    <a:pt x="231397" y="414129"/>
                  </a:lnTo>
                  <a:lnTo>
                    <a:pt x="238063" y="393185"/>
                  </a:lnTo>
                  <a:lnTo>
                    <a:pt x="238063" y="382713"/>
                  </a:lnTo>
                  <a:lnTo>
                    <a:pt x="235207" y="376048"/>
                  </a:lnTo>
                  <a:lnTo>
                    <a:pt x="232349" y="372240"/>
                  </a:lnTo>
                  <a:lnTo>
                    <a:pt x="229493" y="372240"/>
                  </a:lnTo>
                  <a:lnTo>
                    <a:pt x="222827" y="378905"/>
                  </a:lnTo>
                  <a:lnTo>
                    <a:pt x="216162" y="382713"/>
                  </a:lnTo>
                  <a:lnTo>
                    <a:pt x="213304" y="382713"/>
                  </a:lnTo>
                  <a:lnTo>
                    <a:pt x="213304" y="377000"/>
                  </a:lnTo>
                  <a:lnTo>
                    <a:pt x="219971" y="362720"/>
                  </a:lnTo>
                  <a:lnTo>
                    <a:pt x="219971" y="356056"/>
                  </a:lnTo>
                  <a:lnTo>
                    <a:pt x="222827" y="349392"/>
                  </a:lnTo>
                  <a:lnTo>
                    <a:pt x="222827" y="345584"/>
                  </a:lnTo>
                  <a:lnTo>
                    <a:pt x="219971" y="341776"/>
                  </a:lnTo>
                  <a:lnTo>
                    <a:pt x="200926" y="331304"/>
                  </a:lnTo>
                  <a:lnTo>
                    <a:pt x="198069" y="327495"/>
                  </a:lnTo>
                  <a:lnTo>
                    <a:pt x="179024" y="327495"/>
                  </a:lnTo>
                  <a:lnTo>
                    <a:pt x="176166" y="331304"/>
                  </a:lnTo>
                  <a:lnTo>
                    <a:pt x="176166" y="335112"/>
                  </a:lnTo>
                  <a:lnTo>
                    <a:pt x="179024" y="338920"/>
                  </a:lnTo>
                  <a:lnTo>
                    <a:pt x="181881" y="338920"/>
                  </a:lnTo>
                  <a:lnTo>
                    <a:pt x="184737" y="345584"/>
                  </a:lnTo>
                  <a:lnTo>
                    <a:pt x="184737" y="349392"/>
                  </a:lnTo>
                  <a:lnTo>
                    <a:pt x="181881" y="353200"/>
                  </a:lnTo>
                  <a:lnTo>
                    <a:pt x="181881" y="359864"/>
                  </a:lnTo>
                  <a:lnTo>
                    <a:pt x="179024" y="366528"/>
                  </a:lnTo>
                  <a:lnTo>
                    <a:pt x="177120" y="377000"/>
                  </a:lnTo>
                  <a:close/>
                  <a:moveTo>
                    <a:pt x="138076" y="251334"/>
                  </a:moveTo>
                  <a:lnTo>
                    <a:pt x="131411" y="247525"/>
                  </a:lnTo>
                  <a:lnTo>
                    <a:pt x="108557" y="247525"/>
                  </a:lnTo>
                  <a:lnTo>
                    <a:pt x="124746" y="272278"/>
                  </a:lnTo>
                  <a:lnTo>
                    <a:pt x="138076" y="310359"/>
                  </a:lnTo>
                  <a:lnTo>
                    <a:pt x="144743" y="306551"/>
                  </a:lnTo>
                  <a:lnTo>
                    <a:pt x="147599" y="299887"/>
                  </a:lnTo>
                  <a:lnTo>
                    <a:pt x="150456" y="296079"/>
                  </a:lnTo>
                  <a:lnTo>
                    <a:pt x="150456" y="281798"/>
                  </a:lnTo>
                  <a:lnTo>
                    <a:pt x="147599" y="277990"/>
                  </a:lnTo>
                  <a:lnTo>
                    <a:pt x="144743" y="271326"/>
                  </a:lnTo>
                  <a:lnTo>
                    <a:pt x="144743" y="260854"/>
                  </a:lnTo>
                  <a:lnTo>
                    <a:pt x="141886" y="254190"/>
                  </a:lnTo>
                  <a:lnTo>
                    <a:pt x="138076" y="251334"/>
                  </a:lnTo>
                  <a:close/>
                  <a:moveTo>
                    <a:pt x="177120" y="223725"/>
                  </a:moveTo>
                  <a:lnTo>
                    <a:pt x="186642" y="223725"/>
                  </a:lnTo>
                  <a:lnTo>
                    <a:pt x="189498" y="227533"/>
                  </a:lnTo>
                  <a:lnTo>
                    <a:pt x="196165" y="231341"/>
                  </a:lnTo>
                  <a:lnTo>
                    <a:pt x="196165" y="238005"/>
                  </a:lnTo>
                  <a:lnTo>
                    <a:pt x="199021" y="244670"/>
                  </a:lnTo>
                  <a:lnTo>
                    <a:pt x="205687" y="255142"/>
                  </a:lnTo>
                  <a:lnTo>
                    <a:pt x="212352" y="261806"/>
                  </a:lnTo>
                  <a:lnTo>
                    <a:pt x="221875" y="268470"/>
                  </a:lnTo>
                  <a:lnTo>
                    <a:pt x="231397" y="268470"/>
                  </a:lnTo>
                  <a:lnTo>
                    <a:pt x="238063" y="254190"/>
                  </a:lnTo>
                  <a:lnTo>
                    <a:pt x="238063" y="247525"/>
                  </a:lnTo>
                  <a:lnTo>
                    <a:pt x="231397" y="233245"/>
                  </a:lnTo>
                  <a:lnTo>
                    <a:pt x="224732" y="229437"/>
                  </a:lnTo>
                  <a:lnTo>
                    <a:pt x="218066" y="229437"/>
                  </a:lnTo>
                  <a:lnTo>
                    <a:pt x="218066" y="225629"/>
                  </a:lnTo>
                  <a:lnTo>
                    <a:pt x="220923" y="221821"/>
                  </a:lnTo>
                  <a:lnTo>
                    <a:pt x="220923" y="218013"/>
                  </a:lnTo>
                  <a:lnTo>
                    <a:pt x="223779" y="214205"/>
                  </a:lnTo>
                  <a:lnTo>
                    <a:pt x="217114" y="214205"/>
                  </a:lnTo>
                  <a:lnTo>
                    <a:pt x="210448" y="210397"/>
                  </a:lnTo>
                  <a:lnTo>
                    <a:pt x="207591" y="206589"/>
                  </a:lnTo>
                  <a:lnTo>
                    <a:pt x="198069" y="206589"/>
                  </a:lnTo>
                  <a:lnTo>
                    <a:pt x="195211" y="210397"/>
                  </a:lnTo>
                  <a:lnTo>
                    <a:pt x="188546" y="214205"/>
                  </a:lnTo>
                  <a:lnTo>
                    <a:pt x="181881" y="207541"/>
                  </a:lnTo>
                  <a:lnTo>
                    <a:pt x="175214" y="203732"/>
                  </a:lnTo>
                  <a:lnTo>
                    <a:pt x="165692" y="203732"/>
                  </a:lnTo>
                  <a:lnTo>
                    <a:pt x="159027" y="210397"/>
                  </a:lnTo>
                  <a:lnTo>
                    <a:pt x="152360" y="214205"/>
                  </a:lnTo>
                  <a:lnTo>
                    <a:pt x="149504" y="214205"/>
                  </a:lnTo>
                  <a:lnTo>
                    <a:pt x="139982" y="203732"/>
                  </a:lnTo>
                  <a:lnTo>
                    <a:pt x="137124" y="197068"/>
                  </a:lnTo>
                  <a:lnTo>
                    <a:pt x="137124" y="144707"/>
                  </a:lnTo>
                  <a:lnTo>
                    <a:pt x="143791" y="130427"/>
                  </a:lnTo>
                  <a:lnTo>
                    <a:pt x="143791" y="129475"/>
                  </a:lnTo>
                  <a:lnTo>
                    <a:pt x="153313" y="119003"/>
                  </a:lnTo>
                  <a:lnTo>
                    <a:pt x="153313" y="101866"/>
                  </a:lnTo>
                  <a:lnTo>
                    <a:pt x="146647" y="87586"/>
                  </a:lnTo>
                  <a:lnTo>
                    <a:pt x="146647" y="74258"/>
                  </a:lnTo>
                  <a:lnTo>
                    <a:pt x="149504" y="63786"/>
                  </a:lnTo>
                  <a:lnTo>
                    <a:pt x="149504" y="42841"/>
                  </a:lnTo>
                  <a:lnTo>
                    <a:pt x="139982" y="32369"/>
                  </a:lnTo>
                  <a:lnTo>
                    <a:pt x="139982" y="21897"/>
                  </a:lnTo>
                  <a:lnTo>
                    <a:pt x="137124" y="18088"/>
                  </a:lnTo>
                  <a:lnTo>
                    <a:pt x="137124" y="3808"/>
                  </a:lnTo>
                  <a:lnTo>
                    <a:pt x="134268" y="0"/>
                  </a:lnTo>
                  <a:lnTo>
                    <a:pt x="127602" y="0"/>
                  </a:lnTo>
                  <a:lnTo>
                    <a:pt x="124746" y="3808"/>
                  </a:lnTo>
                  <a:lnTo>
                    <a:pt x="124746" y="7616"/>
                  </a:lnTo>
                  <a:lnTo>
                    <a:pt x="121889" y="11424"/>
                  </a:lnTo>
                  <a:lnTo>
                    <a:pt x="115223" y="15232"/>
                  </a:lnTo>
                  <a:lnTo>
                    <a:pt x="108557" y="15232"/>
                  </a:lnTo>
                  <a:lnTo>
                    <a:pt x="101892" y="11424"/>
                  </a:lnTo>
                  <a:lnTo>
                    <a:pt x="99034" y="7616"/>
                  </a:lnTo>
                  <a:lnTo>
                    <a:pt x="92369" y="7616"/>
                  </a:lnTo>
                  <a:lnTo>
                    <a:pt x="85703" y="11424"/>
                  </a:lnTo>
                  <a:lnTo>
                    <a:pt x="85703" y="21897"/>
                  </a:lnTo>
                  <a:lnTo>
                    <a:pt x="82847" y="25705"/>
                  </a:lnTo>
                  <a:lnTo>
                    <a:pt x="82847" y="29513"/>
                  </a:lnTo>
                  <a:lnTo>
                    <a:pt x="76180" y="43793"/>
                  </a:lnTo>
                  <a:lnTo>
                    <a:pt x="69515" y="50457"/>
                  </a:lnTo>
                  <a:lnTo>
                    <a:pt x="69515" y="57121"/>
                  </a:lnTo>
                  <a:lnTo>
                    <a:pt x="72372" y="60929"/>
                  </a:lnTo>
                  <a:lnTo>
                    <a:pt x="75228" y="67594"/>
                  </a:lnTo>
                  <a:lnTo>
                    <a:pt x="78085" y="78066"/>
                  </a:lnTo>
                  <a:lnTo>
                    <a:pt x="80941" y="81874"/>
                  </a:lnTo>
                  <a:lnTo>
                    <a:pt x="80941" y="88538"/>
                  </a:lnTo>
                  <a:lnTo>
                    <a:pt x="78085" y="95202"/>
                  </a:lnTo>
                  <a:lnTo>
                    <a:pt x="78085" y="99010"/>
                  </a:lnTo>
                  <a:lnTo>
                    <a:pt x="75228" y="102818"/>
                  </a:lnTo>
                  <a:lnTo>
                    <a:pt x="72372" y="109482"/>
                  </a:lnTo>
                  <a:lnTo>
                    <a:pt x="72372" y="116147"/>
                  </a:lnTo>
                  <a:lnTo>
                    <a:pt x="79037" y="122811"/>
                  </a:lnTo>
                  <a:lnTo>
                    <a:pt x="79037" y="126619"/>
                  </a:lnTo>
                  <a:lnTo>
                    <a:pt x="76180" y="130427"/>
                  </a:lnTo>
                  <a:lnTo>
                    <a:pt x="73324" y="130427"/>
                  </a:lnTo>
                  <a:lnTo>
                    <a:pt x="66658" y="134235"/>
                  </a:lnTo>
                  <a:lnTo>
                    <a:pt x="63802" y="134235"/>
                  </a:lnTo>
                  <a:lnTo>
                    <a:pt x="63802" y="123763"/>
                  </a:lnTo>
                  <a:lnTo>
                    <a:pt x="60944" y="119955"/>
                  </a:lnTo>
                  <a:lnTo>
                    <a:pt x="60944" y="147563"/>
                  </a:lnTo>
                  <a:lnTo>
                    <a:pt x="79989" y="178980"/>
                  </a:lnTo>
                  <a:lnTo>
                    <a:pt x="93321" y="193260"/>
                  </a:lnTo>
                  <a:lnTo>
                    <a:pt x="99986" y="203732"/>
                  </a:lnTo>
                  <a:lnTo>
                    <a:pt x="109509" y="224677"/>
                  </a:lnTo>
                  <a:lnTo>
                    <a:pt x="116175" y="235149"/>
                  </a:lnTo>
                  <a:lnTo>
                    <a:pt x="122841" y="238957"/>
                  </a:lnTo>
                  <a:lnTo>
                    <a:pt x="136172" y="238957"/>
                  </a:lnTo>
                  <a:lnTo>
                    <a:pt x="139030" y="232293"/>
                  </a:lnTo>
                  <a:lnTo>
                    <a:pt x="145695" y="228485"/>
                  </a:lnTo>
                  <a:lnTo>
                    <a:pt x="148552" y="224677"/>
                  </a:lnTo>
                  <a:lnTo>
                    <a:pt x="155217" y="224677"/>
                  </a:lnTo>
                  <a:lnTo>
                    <a:pt x="158075" y="231341"/>
                  </a:lnTo>
                  <a:lnTo>
                    <a:pt x="164740" y="235149"/>
                  </a:lnTo>
                  <a:lnTo>
                    <a:pt x="174262" y="245622"/>
                  </a:lnTo>
                  <a:lnTo>
                    <a:pt x="183785" y="245622"/>
                  </a:lnTo>
                  <a:lnTo>
                    <a:pt x="183785" y="234197"/>
                  </a:lnTo>
                  <a:lnTo>
                    <a:pt x="180928" y="230389"/>
                  </a:lnTo>
                  <a:lnTo>
                    <a:pt x="177120" y="223725"/>
                  </a:lnTo>
                  <a:close/>
                  <a:moveTo>
                    <a:pt x="356142" y="488387"/>
                  </a:moveTo>
                  <a:lnTo>
                    <a:pt x="356142" y="474107"/>
                  </a:lnTo>
                  <a:lnTo>
                    <a:pt x="353286" y="467442"/>
                  </a:lnTo>
                  <a:lnTo>
                    <a:pt x="353286" y="460778"/>
                  </a:lnTo>
                  <a:lnTo>
                    <a:pt x="346620" y="454114"/>
                  </a:lnTo>
                  <a:lnTo>
                    <a:pt x="339954" y="450306"/>
                  </a:lnTo>
                  <a:lnTo>
                    <a:pt x="323765" y="433170"/>
                  </a:lnTo>
                  <a:lnTo>
                    <a:pt x="317100" y="429362"/>
                  </a:lnTo>
                  <a:lnTo>
                    <a:pt x="314243" y="429362"/>
                  </a:lnTo>
                  <a:lnTo>
                    <a:pt x="311387" y="433170"/>
                  </a:lnTo>
                  <a:lnTo>
                    <a:pt x="314243" y="436978"/>
                  </a:lnTo>
                  <a:lnTo>
                    <a:pt x="317100" y="443642"/>
                  </a:lnTo>
                  <a:lnTo>
                    <a:pt x="319957" y="447450"/>
                  </a:lnTo>
                  <a:lnTo>
                    <a:pt x="326623" y="451258"/>
                  </a:lnTo>
                  <a:lnTo>
                    <a:pt x="326623" y="457922"/>
                  </a:lnTo>
                  <a:lnTo>
                    <a:pt x="323765" y="457922"/>
                  </a:lnTo>
                  <a:lnTo>
                    <a:pt x="317100" y="461730"/>
                  </a:lnTo>
                  <a:lnTo>
                    <a:pt x="307578" y="461730"/>
                  </a:lnTo>
                  <a:lnTo>
                    <a:pt x="300912" y="465538"/>
                  </a:lnTo>
                  <a:lnTo>
                    <a:pt x="294246" y="465538"/>
                  </a:lnTo>
                  <a:lnTo>
                    <a:pt x="294246" y="483627"/>
                  </a:lnTo>
                  <a:lnTo>
                    <a:pt x="284723" y="483627"/>
                  </a:lnTo>
                  <a:lnTo>
                    <a:pt x="281867" y="494099"/>
                  </a:lnTo>
                  <a:lnTo>
                    <a:pt x="268535" y="504571"/>
                  </a:lnTo>
                  <a:lnTo>
                    <a:pt x="264726" y="504571"/>
                  </a:lnTo>
                  <a:lnTo>
                    <a:pt x="261869" y="500763"/>
                  </a:lnTo>
                  <a:lnTo>
                    <a:pt x="255204" y="496955"/>
                  </a:lnTo>
                  <a:lnTo>
                    <a:pt x="248538" y="496955"/>
                  </a:lnTo>
                  <a:lnTo>
                    <a:pt x="241872" y="493147"/>
                  </a:lnTo>
                  <a:lnTo>
                    <a:pt x="235207" y="499811"/>
                  </a:lnTo>
                  <a:lnTo>
                    <a:pt x="232349" y="506475"/>
                  </a:lnTo>
                  <a:lnTo>
                    <a:pt x="225684" y="513139"/>
                  </a:lnTo>
                  <a:lnTo>
                    <a:pt x="222827" y="519804"/>
                  </a:lnTo>
                  <a:lnTo>
                    <a:pt x="219971" y="523612"/>
                  </a:lnTo>
                  <a:lnTo>
                    <a:pt x="219971" y="523612"/>
                  </a:lnTo>
                  <a:lnTo>
                    <a:pt x="213304" y="516948"/>
                  </a:lnTo>
                  <a:lnTo>
                    <a:pt x="206639" y="516948"/>
                  </a:lnTo>
                  <a:lnTo>
                    <a:pt x="203782" y="523612"/>
                  </a:lnTo>
                  <a:lnTo>
                    <a:pt x="203782" y="530276"/>
                  </a:lnTo>
                  <a:lnTo>
                    <a:pt x="200926" y="536940"/>
                  </a:lnTo>
                  <a:lnTo>
                    <a:pt x="198069" y="540748"/>
                  </a:lnTo>
                  <a:lnTo>
                    <a:pt x="195211" y="547412"/>
                  </a:lnTo>
                  <a:lnTo>
                    <a:pt x="208543" y="557884"/>
                  </a:lnTo>
                  <a:lnTo>
                    <a:pt x="218066" y="547412"/>
                  </a:lnTo>
                  <a:lnTo>
                    <a:pt x="224732" y="561692"/>
                  </a:lnTo>
                  <a:lnTo>
                    <a:pt x="227588" y="557884"/>
                  </a:lnTo>
                  <a:lnTo>
                    <a:pt x="234255" y="554076"/>
                  </a:lnTo>
                  <a:lnTo>
                    <a:pt x="243777" y="543604"/>
                  </a:lnTo>
                  <a:lnTo>
                    <a:pt x="250442" y="539796"/>
                  </a:lnTo>
                  <a:lnTo>
                    <a:pt x="257108" y="539796"/>
                  </a:lnTo>
                  <a:lnTo>
                    <a:pt x="270440" y="554076"/>
                  </a:lnTo>
                  <a:lnTo>
                    <a:pt x="277106" y="557884"/>
                  </a:lnTo>
                  <a:lnTo>
                    <a:pt x="267583" y="568357"/>
                  </a:lnTo>
                  <a:lnTo>
                    <a:pt x="267583" y="575021"/>
                  </a:lnTo>
                  <a:lnTo>
                    <a:pt x="277106" y="595965"/>
                  </a:lnTo>
                  <a:lnTo>
                    <a:pt x="283771" y="606438"/>
                  </a:lnTo>
                  <a:lnTo>
                    <a:pt x="290437" y="613102"/>
                  </a:lnTo>
                  <a:lnTo>
                    <a:pt x="297103" y="616910"/>
                  </a:lnTo>
                  <a:lnTo>
                    <a:pt x="303768" y="616910"/>
                  </a:lnTo>
                  <a:lnTo>
                    <a:pt x="310435" y="620718"/>
                  </a:lnTo>
                  <a:lnTo>
                    <a:pt x="317100" y="620718"/>
                  </a:lnTo>
                  <a:lnTo>
                    <a:pt x="330432" y="610246"/>
                  </a:lnTo>
                  <a:lnTo>
                    <a:pt x="330432" y="624526"/>
                  </a:lnTo>
                  <a:lnTo>
                    <a:pt x="343764" y="624526"/>
                  </a:lnTo>
                  <a:lnTo>
                    <a:pt x="343764" y="603581"/>
                  </a:lnTo>
                  <a:lnTo>
                    <a:pt x="340906" y="599773"/>
                  </a:lnTo>
                  <a:lnTo>
                    <a:pt x="331384" y="578829"/>
                  </a:lnTo>
                  <a:lnTo>
                    <a:pt x="331384" y="572165"/>
                  </a:lnTo>
                  <a:lnTo>
                    <a:pt x="334241" y="565501"/>
                  </a:lnTo>
                  <a:lnTo>
                    <a:pt x="340906" y="558837"/>
                  </a:lnTo>
                  <a:lnTo>
                    <a:pt x="357094" y="590253"/>
                  </a:lnTo>
                  <a:lnTo>
                    <a:pt x="357094" y="586445"/>
                  </a:lnTo>
                  <a:lnTo>
                    <a:pt x="359951" y="582637"/>
                  </a:lnTo>
                  <a:lnTo>
                    <a:pt x="366617" y="568357"/>
                  </a:lnTo>
                  <a:lnTo>
                    <a:pt x="369474" y="557884"/>
                  </a:lnTo>
                  <a:lnTo>
                    <a:pt x="369474" y="543604"/>
                  </a:lnTo>
                  <a:lnTo>
                    <a:pt x="366617" y="533132"/>
                  </a:lnTo>
                  <a:lnTo>
                    <a:pt x="363761" y="529324"/>
                  </a:lnTo>
                  <a:lnTo>
                    <a:pt x="360903" y="522660"/>
                  </a:lnTo>
                  <a:lnTo>
                    <a:pt x="356142" y="488387"/>
                  </a:lnTo>
                  <a:close/>
                  <a:moveTo>
                    <a:pt x="177120" y="595965"/>
                  </a:moveTo>
                  <a:lnTo>
                    <a:pt x="199973" y="613102"/>
                  </a:lnTo>
                  <a:lnTo>
                    <a:pt x="199973" y="592157"/>
                  </a:lnTo>
                  <a:lnTo>
                    <a:pt x="186642" y="581685"/>
                  </a:lnTo>
                  <a:lnTo>
                    <a:pt x="177120" y="595965"/>
                  </a:lnTo>
                  <a:close/>
                  <a:moveTo>
                    <a:pt x="85703" y="348440"/>
                  </a:moveTo>
                  <a:lnTo>
                    <a:pt x="76180" y="337968"/>
                  </a:lnTo>
                  <a:lnTo>
                    <a:pt x="73324" y="352248"/>
                  </a:lnTo>
                  <a:lnTo>
                    <a:pt x="70467" y="358912"/>
                  </a:lnTo>
                  <a:lnTo>
                    <a:pt x="67611" y="362720"/>
                  </a:lnTo>
                  <a:lnTo>
                    <a:pt x="64754" y="373192"/>
                  </a:lnTo>
                  <a:lnTo>
                    <a:pt x="64754" y="379856"/>
                  </a:lnTo>
                  <a:lnTo>
                    <a:pt x="67611" y="383665"/>
                  </a:lnTo>
                  <a:lnTo>
                    <a:pt x="74276" y="387473"/>
                  </a:lnTo>
                  <a:lnTo>
                    <a:pt x="80941" y="394137"/>
                  </a:lnTo>
                  <a:lnTo>
                    <a:pt x="78085" y="397945"/>
                  </a:lnTo>
                  <a:lnTo>
                    <a:pt x="64754" y="404609"/>
                  </a:lnTo>
                  <a:lnTo>
                    <a:pt x="61896" y="408417"/>
                  </a:lnTo>
                  <a:lnTo>
                    <a:pt x="55231" y="412225"/>
                  </a:lnTo>
                  <a:lnTo>
                    <a:pt x="52374" y="426506"/>
                  </a:lnTo>
                  <a:lnTo>
                    <a:pt x="39043" y="436978"/>
                  </a:lnTo>
                  <a:lnTo>
                    <a:pt x="39043" y="445546"/>
                  </a:lnTo>
                  <a:lnTo>
                    <a:pt x="32377" y="452210"/>
                  </a:lnTo>
                  <a:lnTo>
                    <a:pt x="25711" y="456018"/>
                  </a:lnTo>
                  <a:lnTo>
                    <a:pt x="22854" y="459826"/>
                  </a:lnTo>
                  <a:lnTo>
                    <a:pt x="16189" y="463634"/>
                  </a:lnTo>
                  <a:lnTo>
                    <a:pt x="13332" y="467442"/>
                  </a:lnTo>
                  <a:lnTo>
                    <a:pt x="9523" y="467442"/>
                  </a:lnTo>
                  <a:lnTo>
                    <a:pt x="9523" y="471250"/>
                  </a:lnTo>
                  <a:lnTo>
                    <a:pt x="6666" y="475058"/>
                  </a:lnTo>
                  <a:lnTo>
                    <a:pt x="0" y="489339"/>
                  </a:lnTo>
                  <a:lnTo>
                    <a:pt x="0" y="506475"/>
                  </a:lnTo>
                  <a:lnTo>
                    <a:pt x="16189" y="489339"/>
                  </a:lnTo>
                  <a:lnTo>
                    <a:pt x="16189" y="478867"/>
                  </a:lnTo>
                  <a:lnTo>
                    <a:pt x="19045" y="475058"/>
                  </a:lnTo>
                  <a:lnTo>
                    <a:pt x="21902" y="475058"/>
                  </a:lnTo>
                  <a:lnTo>
                    <a:pt x="40947" y="468395"/>
                  </a:lnTo>
                  <a:lnTo>
                    <a:pt x="43804" y="464586"/>
                  </a:lnTo>
                  <a:lnTo>
                    <a:pt x="43804" y="443642"/>
                  </a:lnTo>
                  <a:lnTo>
                    <a:pt x="46661" y="436978"/>
                  </a:lnTo>
                  <a:lnTo>
                    <a:pt x="49518" y="433170"/>
                  </a:lnTo>
                  <a:lnTo>
                    <a:pt x="59040" y="429362"/>
                  </a:lnTo>
                  <a:lnTo>
                    <a:pt x="65706" y="425554"/>
                  </a:lnTo>
                  <a:lnTo>
                    <a:pt x="75228" y="418889"/>
                  </a:lnTo>
                  <a:lnTo>
                    <a:pt x="84751" y="415081"/>
                  </a:lnTo>
                  <a:lnTo>
                    <a:pt x="87608" y="408417"/>
                  </a:lnTo>
                  <a:lnTo>
                    <a:pt x="90464" y="404609"/>
                  </a:lnTo>
                  <a:lnTo>
                    <a:pt x="90464" y="397945"/>
                  </a:lnTo>
                  <a:lnTo>
                    <a:pt x="80941" y="377000"/>
                  </a:lnTo>
                  <a:lnTo>
                    <a:pt x="80941" y="362720"/>
                  </a:lnTo>
                  <a:lnTo>
                    <a:pt x="83799" y="356056"/>
                  </a:lnTo>
                  <a:lnTo>
                    <a:pt x="85703" y="348440"/>
                  </a:lnTo>
                  <a:close/>
                  <a:moveTo>
                    <a:pt x="306626" y="383665"/>
                  </a:moveTo>
                  <a:lnTo>
                    <a:pt x="293294" y="377000"/>
                  </a:lnTo>
                  <a:lnTo>
                    <a:pt x="283771" y="366528"/>
                  </a:lnTo>
                  <a:lnTo>
                    <a:pt x="283771" y="362720"/>
                  </a:lnTo>
                  <a:lnTo>
                    <a:pt x="280914" y="358912"/>
                  </a:lnTo>
                  <a:lnTo>
                    <a:pt x="261869" y="358912"/>
                  </a:lnTo>
                  <a:lnTo>
                    <a:pt x="264726" y="383665"/>
                  </a:lnTo>
                  <a:lnTo>
                    <a:pt x="274249" y="379856"/>
                  </a:lnTo>
                  <a:lnTo>
                    <a:pt x="280914" y="394137"/>
                  </a:lnTo>
                  <a:lnTo>
                    <a:pt x="306626" y="415081"/>
                  </a:lnTo>
                  <a:lnTo>
                    <a:pt x="306626" y="383665"/>
                  </a:lnTo>
                  <a:close/>
                  <a:moveTo>
                    <a:pt x="264726" y="428410"/>
                  </a:moveTo>
                  <a:lnTo>
                    <a:pt x="280914" y="428410"/>
                  </a:lnTo>
                  <a:lnTo>
                    <a:pt x="283771" y="411273"/>
                  </a:lnTo>
                  <a:lnTo>
                    <a:pt x="267583" y="407465"/>
                  </a:lnTo>
                  <a:lnTo>
                    <a:pt x="264726" y="428410"/>
                  </a:lnTo>
                  <a:close/>
                  <a:moveTo>
                    <a:pt x="248538" y="386521"/>
                  </a:moveTo>
                  <a:lnTo>
                    <a:pt x="255204" y="435074"/>
                  </a:lnTo>
                  <a:lnTo>
                    <a:pt x="261869" y="389377"/>
                  </a:lnTo>
                  <a:lnTo>
                    <a:pt x="248538" y="357960"/>
                  </a:lnTo>
                  <a:lnTo>
                    <a:pt x="235207" y="357960"/>
                  </a:lnTo>
                  <a:lnTo>
                    <a:pt x="248538" y="386521"/>
                  </a:lnTo>
                  <a:close/>
                  <a:moveTo>
                    <a:pt x="271392" y="323687"/>
                  </a:moveTo>
                  <a:lnTo>
                    <a:pt x="290437" y="334159"/>
                  </a:lnTo>
                  <a:lnTo>
                    <a:pt x="290437" y="338920"/>
                  </a:lnTo>
                  <a:lnTo>
                    <a:pt x="287581" y="342728"/>
                  </a:lnTo>
                  <a:lnTo>
                    <a:pt x="271392" y="342728"/>
                  </a:lnTo>
                  <a:lnTo>
                    <a:pt x="307578" y="374144"/>
                  </a:lnTo>
                  <a:lnTo>
                    <a:pt x="307578" y="359864"/>
                  </a:lnTo>
                  <a:lnTo>
                    <a:pt x="323765" y="363672"/>
                  </a:lnTo>
                  <a:lnTo>
                    <a:pt x="310435" y="342728"/>
                  </a:lnTo>
                  <a:lnTo>
                    <a:pt x="310435" y="338920"/>
                  </a:lnTo>
                  <a:lnTo>
                    <a:pt x="307578" y="335112"/>
                  </a:lnTo>
                  <a:lnTo>
                    <a:pt x="307578" y="324639"/>
                  </a:lnTo>
                  <a:lnTo>
                    <a:pt x="304720" y="317975"/>
                  </a:lnTo>
                  <a:lnTo>
                    <a:pt x="288533" y="300839"/>
                  </a:lnTo>
                  <a:lnTo>
                    <a:pt x="281867" y="297031"/>
                  </a:lnTo>
                  <a:lnTo>
                    <a:pt x="272345" y="293223"/>
                  </a:lnTo>
                  <a:lnTo>
                    <a:pt x="265678" y="289414"/>
                  </a:lnTo>
                  <a:lnTo>
                    <a:pt x="256156" y="289414"/>
                  </a:lnTo>
                  <a:lnTo>
                    <a:pt x="253300" y="293223"/>
                  </a:lnTo>
                  <a:lnTo>
                    <a:pt x="253300" y="307503"/>
                  </a:lnTo>
                  <a:lnTo>
                    <a:pt x="266630" y="321783"/>
                  </a:lnTo>
                  <a:lnTo>
                    <a:pt x="271392" y="323687"/>
                  </a:lnTo>
                  <a:close/>
                  <a:moveTo>
                    <a:pt x="131411" y="603581"/>
                  </a:moveTo>
                  <a:lnTo>
                    <a:pt x="140934" y="610246"/>
                  </a:lnTo>
                  <a:lnTo>
                    <a:pt x="150456" y="593109"/>
                  </a:lnTo>
                  <a:lnTo>
                    <a:pt x="137124" y="586445"/>
                  </a:lnTo>
                  <a:lnTo>
                    <a:pt x="131411" y="603581"/>
                  </a:lnTo>
                  <a:close/>
                  <a:moveTo>
                    <a:pt x="313291" y="683551"/>
                  </a:moveTo>
                  <a:lnTo>
                    <a:pt x="322813" y="662607"/>
                  </a:lnTo>
                  <a:lnTo>
                    <a:pt x="309482" y="658799"/>
                  </a:lnTo>
                  <a:lnTo>
                    <a:pt x="313291" y="683551"/>
                  </a:lnTo>
                  <a:close/>
                  <a:moveTo>
                    <a:pt x="378996" y="662607"/>
                  </a:moveTo>
                  <a:lnTo>
                    <a:pt x="372331" y="679743"/>
                  </a:lnTo>
                  <a:lnTo>
                    <a:pt x="375187" y="696880"/>
                  </a:lnTo>
                  <a:lnTo>
                    <a:pt x="384710" y="686407"/>
                  </a:lnTo>
                  <a:lnTo>
                    <a:pt x="384710" y="662607"/>
                  </a:lnTo>
                  <a:lnTo>
                    <a:pt x="378996" y="662607"/>
                  </a:lnTo>
                  <a:close/>
                </a:path>
              </a:pathLst>
            </a:custGeom>
            <a:noFill/>
            <a:ln w="2379" cap="flat">
              <a:solidFill>
                <a:srgbClr val="FFFFFF"/>
              </a:solidFill>
              <a:prstDash val="solid"/>
              <a:round/>
            </a:ln>
          </p:spPr>
          <p:txBody>
            <a:bodyPr rtlCol="0" anchor="ctr"/>
            <a:lstStyle/>
            <a:p>
              <a:endParaRPr lang="en-US" noProof="0" dirty="0"/>
            </a:p>
          </p:txBody>
        </p:sp>
        <p:sp>
          <p:nvSpPr>
            <p:cNvPr id="6254" name="Serbest Form 6253">
              <a:extLst>
                <a:ext uri="{FF2B5EF4-FFF2-40B4-BE49-F238E27FC236}">
                  <a16:creationId xmlns:a16="http://schemas.microsoft.com/office/drawing/2014/main" id="{BBB98222-F836-BA46-9AE4-FB7F49F79DCC}"/>
                </a:ext>
              </a:extLst>
            </p:cNvPr>
            <p:cNvSpPr/>
            <p:nvPr/>
          </p:nvSpPr>
          <p:spPr>
            <a:xfrm>
              <a:off x="2460305" y="3965939"/>
              <a:ext cx="502788" cy="890139"/>
            </a:xfrm>
            <a:custGeom>
              <a:avLst/>
              <a:gdLst>
                <a:gd name="connsiteX0" fmla="*/ 496123 w 502788"/>
                <a:gd name="connsiteY0" fmla="*/ 789225 h 890139"/>
                <a:gd name="connsiteX1" fmla="*/ 493266 w 502788"/>
                <a:gd name="connsiteY1" fmla="*/ 785417 h 890139"/>
                <a:gd name="connsiteX2" fmla="*/ 486600 w 502788"/>
                <a:gd name="connsiteY2" fmla="*/ 781609 h 890139"/>
                <a:gd name="connsiteX3" fmla="*/ 474221 w 502788"/>
                <a:gd name="connsiteY3" fmla="*/ 767329 h 890139"/>
                <a:gd name="connsiteX4" fmla="*/ 460890 w 502788"/>
                <a:gd name="connsiteY4" fmla="*/ 767329 h 890139"/>
                <a:gd name="connsiteX5" fmla="*/ 458033 w 502788"/>
                <a:gd name="connsiteY5" fmla="*/ 764473 h 890139"/>
                <a:gd name="connsiteX6" fmla="*/ 464699 w 502788"/>
                <a:gd name="connsiteY6" fmla="*/ 753049 h 890139"/>
                <a:gd name="connsiteX7" fmla="*/ 464699 w 502788"/>
                <a:gd name="connsiteY7" fmla="*/ 734960 h 890139"/>
                <a:gd name="connsiteX8" fmla="*/ 470412 w 502788"/>
                <a:gd name="connsiteY8" fmla="*/ 734960 h 890139"/>
                <a:gd name="connsiteX9" fmla="*/ 483744 w 502788"/>
                <a:gd name="connsiteY9" fmla="*/ 749241 h 890139"/>
                <a:gd name="connsiteX10" fmla="*/ 489457 w 502788"/>
                <a:gd name="connsiteY10" fmla="*/ 738768 h 890139"/>
                <a:gd name="connsiteX11" fmla="*/ 489457 w 502788"/>
                <a:gd name="connsiteY11" fmla="*/ 734960 h 890139"/>
                <a:gd name="connsiteX12" fmla="*/ 486600 w 502788"/>
                <a:gd name="connsiteY12" fmla="*/ 732104 h 890139"/>
                <a:gd name="connsiteX13" fmla="*/ 483744 w 502788"/>
                <a:gd name="connsiteY13" fmla="*/ 724488 h 890139"/>
                <a:gd name="connsiteX14" fmla="*/ 479935 w 502788"/>
                <a:gd name="connsiteY14" fmla="*/ 714016 h 890139"/>
                <a:gd name="connsiteX15" fmla="*/ 486600 w 502788"/>
                <a:gd name="connsiteY15" fmla="*/ 699736 h 890139"/>
                <a:gd name="connsiteX16" fmla="*/ 493266 w 502788"/>
                <a:gd name="connsiteY16" fmla="*/ 692119 h 890139"/>
                <a:gd name="connsiteX17" fmla="*/ 496123 w 502788"/>
                <a:gd name="connsiteY17" fmla="*/ 685455 h 890139"/>
                <a:gd name="connsiteX18" fmla="*/ 496123 w 502788"/>
                <a:gd name="connsiteY18" fmla="*/ 681647 h 890139"/>
                <a:gd name="connsiteX19" fmla="*/ 493266 w 502788"/>
                <a:gd name="connsiteY19" fmla="*/ 674031 h 890139"/>
                <a:gd name="connsiteX20" fmla="*/ 486600 w 502788"/>
                <a:gd name="connsiteY20" fmla="*/ 667367 h 890139"/>
                <a:gd name="connsiteX21" fmla="*/ 483744 w 502788"/>
                <a:gd name="connsiteY21" fmla="*/ 667367 h 890139"/>
                <a:gd name="connsiteX22" fmla="*/ 493266 w 502788"/>
                <a:gd name="connsiteY22" fmla="*/ 649279 h 890139"/>
                <a:gd name="connsiteX23" fmla="*/ 486600 w 502788"/>
                <a:gd name="connsiteY23" fmla="*/ 620718 h 890139"/>
                <a:gd name="connsiteX24" fmla="*/ 489457 w 502788"/>
                <a:gd name="connsiteY24" fmla="*/ 616910 h 890139"/>
                <a:gd name="connsiteX25" fmla="*/ 493266 w 502788"/>
                <a:gd name="connsiteY25" fmla="*/ 610246 h 890139"/>
                <a:gd name="connsiteX26" fmla="*/ 496123 w 502788"/>
                <a:gd name="connsiteY26" fmla="*/ 606438 h 890139"/>
                <a:gd name="connsiteX27" fmla="*/ 496123 w 502788"/>
                <a:gd name="connsiteY27" fmla="*/ 598821 h 890139"/>
                <a:gd name="connsiteX28" fmla="*/ 489457 w 502788"/>
                <a:gd name="connsiteY28" fmla="*/ 584541 h 890139"/>
                <a:gd name="connsiteX29" fmla="*/ 483744 w 502788"/>
                <a:gd name="connsiteY29" fmla="*/ 574069 h 890139"/>
                <a:gd name="connsiteX30" fmla="*/ 477078 w 502788"/>
                <a:gd name="connsiteY30" fmla="*/ 566453 h 890139"/>
                <a:gd name="connsiteX31" fmla="*/ 470412 w 502788"/>
                <a:gd name="connsiteY31" fmla="*/ 555980 h 890139"/>
                <a:gd name="connsiteX32" fmla="*/ 464699 w 502788"/>
                <a:gd name="connsiteY32" fmla="*/ 549316 h 890139"/>
                <a:gd name="connsiteX33" fmla="*/ 460890 w 502788"/>
                <a:gd name="connsiteY33" fmla="*/ 537892 h 890139"/>
                <a:gd name="connsiteX34" fmla="*/ 460890 w 502788"/>
                <a:gd name="connsiteY34" fmla="*/ 527420 h 890139"/>
                <a:gd name="connsiteX35" fmla="*/ 441845 w 502788"/>
                <a:gd name="connsiteY35" fmla="*/ 527420 h 890139"/>
                <a:gd name="connsiteX36" fmla="*/ 438988 w 502788"/>
                <a:gd name="connsiteY36" fmla="*/ 531228 h 890139"/>
                <a:gd name="connsiteX37" fmla="*/ 435179 w 502788"/>
                <a:gd name="connsiteY37" fmla="*/ 531228 h 890139"/>
                <a:gd name="connsiteX38" fmla="*/ 435179 w 502788"/>
                <a:gd name="connsiteY38" fmla="*/ 534084 h 890139"/>
                <a:gd name="connsiteX39" fmla="*/ 429465 w 502788"/>
                <a:gd name="connsiteY39" fmla="*/ 534084 h 890139"/>
                <a:gd name="connsiteX40" fmla="*/ 425656 w 502788"/>
                <a:gd name="connsiteY40" fmla="*/ 531228 h 890139"/>
                <a:gd name="connsiteX41" fmla="*/ 425656 w 502788"/>
                <a:gd name="connsiteY41" fmla="*/ 527420 h 890139"/>
                <a:gd name="connsiteX42" fmla="*/ 418991 w 502788"/>
                <a:gd name="connsiteY42" fmla="*/ 531228 h 890139"/>
                <a:gd name="connsiteX43" fmla="*/ 418991 w 502788"/>
                <a:gd name="connsiteY43" fmla="*/ 513139 h 890139"/>
                <a:gd name="connsiteX44" fmla="*/ 416134 w 502788"/>
                <a:gd name="connsiteY44" fmla="*/ 502667 h 890139"/>
                <a:gd name="connsiteX45" fmla="*/ 416134 w 502788"/>
                <a:gd name="connsiteY45" fmla="*/ 495051 h 890139"/>
                <a:gd name="connsiteX46" fmla="*/ 418991 w 502788"/>
                <a:gd name="connsiteY46" fmla="*/ 487435 h 890139"/>
                <a:gd name="connsiteX47" fmla="*/ 418991 w 502788"/>
                <a:gd name="connsiteY47" fmla="*/ 480771 h 890139"/>
                <a:gd name="connsiteX48" fmla="*/ 422800 w 502788"/>
                <a:gd name="connsiteY48" fmla="*/ 476963 h 890139"/>
                <a:gd name="connsiteX49" fmla="*/ 422800 w 502788"/>
                <a:gd name="connsiteY49" fmla="*/ 466490 h 890139"/>
                <a:gd name="connsiteX50" fmla="*/ 418991 w 502788"/>
                <a:gd name="connsiteY50" fmla="*/ 458874 h 890139"/>
                <a:gd name="connsiteX51" fmla="*/ 418991 w 502788"/>
                <a:gd name="connsiteY51" fmla="*/ 452210 h 890139"/>
                <a:gd name="connsiteX52" fmla="*/ 390423 w 502788"/>
                <a:gd name="connsiteY52" fmla="*/ 480771 h 890139"/>
                <a:gd name="connsiteX53" fmla="*/ 358999 w 502788"/>
                <a:gd name="connsiteY53" fmla="*/ 484579 h 890139"/>
                <a:gd name="connsiteX54" fmla="*/ 358999 w 502788"/>
                <a:gd name="connsiteY54" fmla="*/ 480771 h 890139"/>
                <a:gd name="connsiteX55" fmla="*/ 355190 w 502788"/>
                <a:gd name="connsiteY55" fmla="*/ 476963 h 890139"/>
                <a:gd name="connsiteX56" fmla="*/ 352333 w 502788"/>
                <a:gd name="connsiteY56" fmla="*/ 470298 h 890139"/>
                <a:gd name="connsiteX57" fmla="*/ 352333 w 502788"/>
                <a:gd name="connsiteY57" fmla="*/ 462682 h 890139"/>
                <a:gd name="connsiteX58" fmla="*/ 348524 w 502788"/>
                <a:gd name="connsiteY58" fmla="*/ 458874 h 890139"/>
                <a:gd name="connsiteX59" fmla="*/ 345667 w 502788"/>
                <a:gd name="connsiteY59" fmla="*/ 458874 h 890139"/>
                <a:gd name="connsiteX60" fmla="*/ 339001 w 502788"/>
                <a:gd name="connsiteY60" fmla="*/ 456018 h 890139"/>
                <a:gd name="connsiteX61" fmla="*/ 317100 w 502788"/>
                <a:gd name="connsiteY61" fmla="*/ 456018 h 890139"/>
                <a:gd name="connsiteX62" fmla="*/ 319956 w 502788"/>
                <a:gd name="connsiteY62" fmla="*/ 452210 h 890139"/>
                <a:gd name="connsiteX63" fmla="*/ 326622 w 502788"/>
                <a:gd name="connsiteY63" fmla="*/ 448402 h 890139"/>
                <a:gd name="connsiteX64" fmla="*/ 329479 w 502788"/>
                <a:gd name="connsiteY64" fmla="*/ 441738 h 890139"/>
                <a:gd name="connsiteX65" fmla="*/ 333288 w 502788"/>
                <a:gd name="connsiteY65" fmla="*/ 437930 h 890139"/>
                <a:gd name="connsiteX66" fmla="*/ 319956 w 502788"/>
                <a:gd name="connsiteY66" fmla="*/ 423649 h 890139"/>
                <a:gd name="connsiteX67" fmla="*/ 313291 w 502788"/>
                <a:gd name="connsiteY67" fmla="*/ 419841 h 890139"/>
                <a:gd name="connsiteX68" fmla="*/ 307577 w 502788"/>
                <a:gd name="connsiteY68" fmla="*/ 412225 h 890139"/>
                <a:gd name="connsiteX69" fmla="*/ 300911 w 502788"/>
                <a:gd name="connsiteY69" fmla="*/ 397945 h 890139"/>
                <a:gd name="connsiteX70" fmla="*/ 298055 w 502788"/>
                <a:gd name="connsiteY70" fmla="*/ 395089 h 890139"/>
                <a:gd name="connsiteX71" fmla="*/ 298055 w 502788"/>
                <a:gd name="connsiteY71" fmla="*/ 391281 h 890139"/>
                <a:gd name="connsiteX72" fmla="*/ 294246 w 502788"/>
                <a:gd name="connsiteY72" fmla="*/ 377000 h 890139"/>
                <a:gd name="connsiteX73" fmla="*/ 288532 w 502788"/>
                <a:gd name="connsiteY73" fmla="*/ 373192 h 890139"/>
                <a:gd name="connsiteX74" fmla="*/ 284723 w 502788"/>
                <a:gd name="connsiteY74" fmla="*/ 369384 h 890139"/>
                <a:gd name="connsiteX75" fmla="*/ 284723 w 502788"/>
                <a:gd name="connsiteY75" fmla="*/ 362720 h 890139"/>
                <a:gd name="connsiteX76" fmla="*/ 288532 w 502788"/>
                <a:gd name="connsiteY76" fmla="*/ 358912 h 890139"/>
                <a:gd name="connsiteX77" fmla="*/ 294246 w 502788"/>
                <a:gd name="connsiteY77" fmla="*/ 355104 h 890139"/>
                <a:gd name="connsiteX78" fmla="*/ 291389 w 502788"/>
                <a:gd name="connsiteY78" fmla="*/ 351296 h 890139"/>
                <a:gd name="connsiteX79" fmla="*/ 291389 w 502788"/>
                <a:gd name="connsiteY79" fmla="*/ 337015 h 890139"/>
                <a:gd name="connsiteX80" fmla="*/ 294246 w 502788"/>
                <a:gd name="connsiteY80" fmla="*/ 330351 h 890139"/>
                <a:gd name="connsiteX81" fmla="*/ 310434 w 502788"/>
                <a:gd name="connsiteY81" fmla="*/ 312263 h 890139"/>
                <a:gd name="connsiteX82" fmla="*/ 313291 w 502788"/>
                <a:gd name="connsiteY82" fmla="*/ 316071 h 890139"/>
                <a:gd name="connsiteX83" fmla="*/ 317100 w 502788"/>
                <a:gd name="connsiteY83" fmla="*/ 316071 h 890139"/>
                <a:gd name="connsiteX84" fmla="*/ 313291 w 502788"/>
                <a:gd name="connsiteY84" fmla="*/ 312263 h 890139"/>
                <a:gd name="connsiteX85" fmla="*/ 313291 w 502788"/>
                <a:gd name="connsiteY85" fmla="*/ 301791 h 890139"/>
                <a:gd name="connsiteX86" fmla="*/ 310434 w 502788"/>
                <a:gd name="connsiteY86" fmla="*/ 297983 h 890139"/>
                <a:gd name="connsiteX87" fmla="*/ 310434 w 502788"/>
                <a:gd name="connsiteY87" fmla="*/ 290366 h 890139"/>
                <a:gd name="connsiteX88" fmla="*/ 319956 w 502788"/>
                <a:gd name="connsiteY88" fmla="*/ 279894 h 890139"/>
                <a:gd name="connsiteX89" fmla="*/ 319956 w 502788"/>
                <a:gd name="connsiteY89" fmla="*/ 247525 h 890139"/>
                <a:gd name="connsiteX90" fmla="*/ 333288 w 502788"/>
                <a:gd name="connsiteY90" fmla="*/ 247525 h 890139"/>
                <a:gd name="connsiteX91" fmla="*/ 333288 w 502788"/>
                <a:gd name="connsiteY91" fmla="*/ 243717 h 890139"/>
                <a:gd name="connsiteX92" fmla="*/ 336145 w 502788"/>
                <a:gd name="connsiteY92" fmla="*/ 240862 h 890139"/>
                <a:gd name="connsiteX93" fmla="*/ 336145 w 502788"/>
                <a:gd name="connsiteY93" fmla="*/ 237053 h 890139"/>
                <a:gd name="connsiteX94" fmla="*/ 342811 w 502788"/>
                <a:gd name="connsiteY94" fmla="*/ 229437 h 890139"/>
                <a:gd name="connsiteX95" fmla="*/ 348524 w 502788"/>
                <a:gd name="connsiteY95" fmla="*/ 225629 h 890139"/>
                <a:gd name="connsiteX96" fmla="*/ 352333 w 502788"/>
                <a:gd name="connsiteY96" fmla="*/ 222773 h 890139"/>
                <a:gd name="connsiteX97" fmla="*/ 358999 w 502788"/>
                <a:gd name="connsiteY97" fmla="*/ 218965 h 890139"/>
                <a:gd name="connsiteX98" fmla="*/ 374235 w 502788"/>
                <a:gd name="connsiteY98" fmla="*/ 218965 h 890139"/>
                <a:gd name="connsiteX99" fmla="*/ 378044 w 502788"/>
                <a:gd name="connsiteY99" fmla="*/ 211349 h 890139"/>
                <a:gd name="connsiteX100" fmla="*/ 393280 w 502788"/>
                <a:gd name="connsiteY100" fmla="*/ 215157 h 890139"/>
                <a:gd name="connsiteX101" fmla="*/ 397089 w 502788"/>
                <a:gd name="connsiteY101" fmla="*/ 211349 h 890139"/>
                <a:gd name="connsiteX102" fmla="*/ 399946 w 502788"/>
                <a:gd name="connsiteY102" fmla="*/ 204685 h 890139"/>
                <a:gd name="connsiteX103" fmla="*/ 403755 w 502788"/>
                <a:gd name="connsiteY103" fmla="*/ 200877 h 890139"/>
                <a:gd name="connsiteX104" fmla="*/ 413277 w 502788"/>
                <a:gd name="connsiteY104" fmla="*/ 200877 h 890139"/>
                <a:gd name="connsiteX105" fmla="*/ 418991 w 502788"/>
                <a:gd name="connsiteY105" fmla="*/ 208493 h 890139"/>
                <a:gd name="connsiteX106" fmla="*/ 418991 w 502788"/>
                <a:gd name="connsiteY106" fmla="*/ 211349 h 890139"/>
                <a:gd name="connsiteX107" fmla="*/ 429465 w 502788"/>
                <a:gd name="connsiteY107" fmla="*/ 211349 h 890139"/>
                <a:gd name="connsiteX108" fmla="*/ 435179 w 502788"/>
                <a:gd name="connsiteY108" fmla="*/ 204685 h 890139"/>
                <a:gd name="connsiteX109" fmla="*/ 425656 w 502788"/>
                <a:gd name="connsiteY109" fmla="*/ 197068 h 890139"/>
                <a:gd name="connsiteX110" fmla="*/ 418991 w 502788"/>
                <a:gd name="connsiteY110" fmla="*/ 186596 h 890139"/>
                <a:gd name="connsiteX111" fmla="*/ 409468 w 502788"/>
                <a:gd name="connsiteY111" fmla="*/ 186596 h 890139"/>
                <a:gd name="connsiteX112" fmla="*/ 406611 w 502788"/>
                <a:gd name="connsiteY112" fmla="*/ 182788 h 890139"/>
                <a:gd name="connsiteX113" fmla="*/ 406611 w 502788"/>
                <a:gd name="connsiteY113" fmla="*/ 172316 h 890139"/>
                <a:gd name="connsiteX114" fmla="*/ 413277 w 502788"/>
                <a:gd name="connsiteY114" fmla="*/ 158036 h 890139"/>
                <a:gd name="connsiteX115" fmla="*/ 413277 w 502788"/>
                <a:gd name="connsiteY115" fmla="*/ 154228 h 890139"/>
                <a:gd name="connsiteX116" fmla="*/ 416134 w 502788"/>
                <a:gd name="connsiteY116" fmla="*/ 150420 h 890139"/>
                <a:gd name="connsiteX117" fmla="*/ 418991 w 502788"/>
                <a:gd name="connsiteY117" fmla="*/ 150420 h 890139"/>
                <a:gd name="connsiteX118" fmla="*/ 422800 w 502788"/>
                <a:gd name="connsiteY118" fmla="*/ 147563 h 890139"/>
                <a:gd name="connsiteX119" fmla="*/ 425656 w 502788"/>
                <a:gd name="connsiteY119" fmla="*/ 139947 h 890139"/>
                <a:gd name="connsiteX120" fmla="*/ 425656 w 502788"/>
                <a:gd name="connsiteY120" fmla="*/ 129475 h 890139"/>
                <a:gd name="connsiteX121" fmla="*/ 422800 w 502788"/>
                <a:gd name="connsiteY121" fmla="*/ 125667 h 890139"/>
                <a:gd name="connsiteX122" fmla="*/ 416134 w 502788"/>
                <a:gd name="connsiteY122" fmla="*/ 121859 h 890139"/>
                <a:gd name="connsiteX123" fmla="*/ 403755 w 502788"/>
                <a:gd name="connsiteY123" fmla="*/ 121859 h 890139"/>
                <a:gd name="connsiteX124" fmla="*/ 399946 w 502788"/>
                <a:gd name="connsiteY124" fmla="*/ 119003 h 890139"/>
                <a:gd name="connsiteX125" fmla="*/ 397089 w 502788"/>
                <a:gd name="connsiteY125" fmla="*/ 111387 h 890139"/>
                <a:gd name="connsiteX126" fmla="*/ 397089 w 502788"/>
                <a:gd name="connsiteY126" fmla="*/ 107579 h 890139"/>
                <a:gd name="connsiteX127" fmla="*/ 390423 w 502788"/>
                <a:gd name="connsiteY127" fmla="*/ 107579 h 890139"/>
                <a:gd name="connsiteX128" fmla="*/ 387566 w 502788"/>
                <a:gd name="connsiteY128" fmla="*/ 111387 h 890139"/>
                <a:gd name="connsiteX129" fmla="*/ 380901 w 502788"/>
                <a:gd name="connsiteY129" fmla="*/ 115195 h 890139"/>
                <a:gd name="connsiteX130" fmla="*/ 374235 w 502788"/>
                <a:gd name="connsiteY130" fmla="*/ 115195 h 890139"/>
                <a:gd name="connsiteX131" fmla="*/ 371378 w 502788"/>
                <a:gd name="connsiteY131" fmla="*/ 111387 h 890139"/>
                <a:gd name="connsiteX132" fmla="*/ 368521 w 502788"/>
                <a:gd name="connsiteY132" fmla="*/ 111387 h 890139"/>
                <a:gd name="connsiteX133" fmla="*/ 364712 w 502788"/>
                <a:gd name="connsiteY133" fmla="*/ 107579 h 890139"/>
                <a:gd name="connsiteX134" fmla="*/ 352333 w 502788"/>
                <a:gd name="connsiteY134" fmla="*/ 107579 h 890139"/>
                <a:gd name="connsiteX135" fmla="*/ 345667 w 502788"/>
                <a:gd name="connsiteY135" fmla="*/ 115195 h 890139"/>
                <a:gd name="connsiteX136" fmla="*/ 345667 w 502788"/>
                <a:gd name="connsiteY136" fmla="*/ 121859 h 890139"/>
                <a:gd name="connsiteX137" fmla="*/ 326622 w 502788"/>
                <a:gd name="connsiteY137" fmla="*/ 121859 h 890139"/>
                <a:gd name="connsiteX138" fmla="*/ 313291 w 502788"/>
                <a:gd name="connsiteY138" fmla="*/ 119003 h 890139"/>
                <a:gd name="connsiteX139" fmla="*/ 307577 w 502788"/>
                <a:gd name="connsiteY139" fmla="*/ 115195 h 890139"/>
                <a:gd name="connsiteX140" fmla="*/ 307577 w 502788"/>
                <a:gd name="connsiteY140" fmla="*/ 100914 h 890139"/>
                <a:gd name="connsiteX141" fmla="*/ 310434 w 502788"/>
                <a:gd name="connsiteY141" fmla="*/ 97106 h 890139"/>
                <a:gd name="connsiteX142" fmla="*/ 310434 w 502788"/>
                <a:gd name="connsiteY142" fmla="*/ 93298 h 890139"/>
                <a:gd name="connsiteX143" fmla="*/ 307577 w 502788"/>
                <a:gd name="connsiteY143" fmla="*/ 89490 h 890139"/>
                <a:gd name="connsiteX144" fmla="*/ 300911 w 502788"/>
                <a:gd name="connsiteY144" fmla="*/ 86634 h 890139"/>
                <a:gd name="connsiteX145" fmla="*/ 294246 w 502788"/>
                <a:gd name="connsiteY145" fmla="*/ 86634 h 890139"/>
                <a:gd name="connsiteX146" fmla="*/ 294246 w 502788"/>
                <a:gd name="connsiteY146" fmla="*/ 82826 h 890139"/>
                <a:gd name="connsiteX147" fmla="*/ 291389 w 502788"/>
                <a:gd name="connsiteY147" fmla="*/ 79018 h 890139"/>
                <a:gd name="connsiteX148" fmla="*/ 291389 w 502788"/>
                <a:gd name="connsiteY148" fmla="*/ 64738 h 890139"/>
                <a:gd name="connsiteX149" fmla="*/ 288532 w 502788"/>
                <a:gd name="connsiteY149" fmla="*/ 60929 h 890139"/>
                <a:gd name="connsiteX150" fmla="*/ 281866 w 502788"/>
                <a:gd name="connsiteY150" fmla="*/ 60929 h 890139"/>
                <a:gd name="connsiteX151" fmla="*/ 275201 w 502788"/>
                <a:gd name="connsiteY151" fmla="*/ 50457 h 890139"/>
                <a:gd name="connsiteX152" fmla="*/ 265678 w 502788"/>
                <a:gd name="connsiteY152" fmla="*/ 50457 h 890139"/>
                <a:gd name="connsiteX153" fmla="*/ 259012 w 502788"/>
                <a:gd name="connsiteY153" fmla="*/ 28561 h 890139"/>
                <a:gd name="connsiteX154" fmla="*/ 256156 w 502788"/>
                <a:gd name="connsiteY154" fmla="*/ 25705 h 890139"/>
                <a:gd name="connsiteX155" fmla="*/ 249490 w 502788"/>
                <a:gd name="connsiteY155" fmla="*/ 21897 h 890139"/>
                <a:gd name="connsiteX156" fmla="*/ 239967 w 502788"/>
                <a:gd name="connsiteY156" fmla="*/ 10472 h 890139"/>
                <a:gd name="connsiteX157" fmla="*/ 233302 w 502788"/>
                <a:gd name="connsiteY157" fmla="*/ 7616 h 890139"/>
                <a:gd name="connsiteX158" fmla="*/ 227588 w 502788"/>
                <a:gd name="connsiteY158" fmla="*/ 0 h 890139"/>
                <a:gd name="connsiteX159" fmla="*/ 211400 w 502788"/>
                <a:gd name="connsiteY159" fmla="*/ 0 h 890139"/>
                <a:gd name="connsiteX160" fmla="*/ 220922 w 502788"/>
                <a:gd name="connsiteY160" fmla="*/ 0 h 890139"/>
                <a:gd name="connsiteX161" fmla="*/ 220922 w 502788"/>
                <a:gd name="connsiteY161" fmla="*/ 14280 h 890139"/>
                <a:gd name="connsiteX162" fmla="*/ 217113 w 502788"/>
                <a:gd name="connsiteY162" fmla="*/ 14280 h 890139"/>
                <a:gd name="connsiteX163" fmla="*/ 217113 w 502788"/>
                <a:gd name="connsiteY163" fmla="*/ 18088 h 890139"/>
                <a:gd name="connsiteX164" fmla="*/ 214257 w 502788"/>
                <a:gd name="connsiteY164" fmla="*/ 18088 h 890139"/>
                <a:gd name="connsiteX165" fmla="*/ 227588 w 502788"/>
                <a:gd name="connsiteY165" fmla="*/ 28561 h 890139"/>
                <a:gd name="connsiteX166" fmla="*/ 227588 w 502788"/>
                <a:gd name="connsiteY166" fmla="*/ 46649 h 890139"/>
                <a:gd name="connsiteX167" fmla="*/ 220922 w 502788"/>
                <a:gd name="connsiteY167" fmla="*/ 50457 h 890139"/>
                <a:gd name="connsiteX168" fmla="*/ 214257 w 502788"/>
                <a:gd name="connsiteY168" fmla="*/ 75210 h 890139"/>
                <a:gd name="connsiteX169" fmla="*/ 211400 w 502788"/>
                <a:gd name="connsiteY169" fmla="*/ 82826 h 890139"/>
                <a:gd name="connsiteX170" fmla="*/ 204734 w 502788"/>
                <a:gd name="connsiteY170" fmla="*/ 89490 h 890139"/>
                <a:gd name="connsiteX171" fmla="*/ 201877 w 502788"/>
                <a:gd name="connsiteY171" fmla="*/ 97106 h 890139"/>
                <a:gd name="connsiteX172" fmla="*/ 195212 w 502788"/>
                <a:gd name="connsiteY172" fmla="*/ 103770 h 890139"/>
                <a:gd name="connsiteX173" fmla="*/ 188546 w 502788"/>
                <a:gd name="connsiteY173" fmla="*/ 115195 h 890139"/>
                <a:gd name="connsiteX174" fmla="*/ 179023 w 502788"/>
                <a:gd name="connsiteY174" fmla="*/ 121859 h 890139"/>
                <a:gd name="connsiteX175" fmla="*/ 146647 w 502788"/>
                <a:gd name="connsiteY175" fmla="*/ 139947 h 890139"/>
                <a:gd name="connsiteX176" fmla="*/ 137124 w 502788"/>
                <a:gd name="connsiteY176" fmla="*/ 143755 h 890139"/>
                <a:gd name="connsiteX177" fmla="*/ 127602 w 502788"/>
                <a:gd name="connsiteY177" fmla="*/ 150420 h 890139"/>
                <a:gd name="connsiteX178" fmla="*/ 118079 w 502788"/>
                <a:gd name="connsiteY178" fmla="*/ 161844 h 890139"/>
                <a:gd name="connsiteX179" fmla="*/ 118079 w 502788"/>
                <a:gd name="connsiteY179" fmla="*/ 164700 h 890139"/>
                <a:gd name="connsiteX180" fmla="*/ 112366 w 502788"/>
                <a:gd name="connsiteY180" fmla="*/ 168508 h 890139"/>
                <a:gd name="connsiteX181" fmla="*/ 112366 w 502788"/>
                <a:gd name="connsiteY181" fmla="*/ 179932 h 890139"/>
                <a:gd name="connsiteX182" fmla="*/ 105700 w 502788"/>
                <a:gd name="connsiteY182" fmla="*/ 186596 h 890139"/>
                <a:gd name="connsiteX183" fmla="*/ 105700 w 502788"/>
                <a:gd name="connsiteY183" fmla="*/ 200877 h 890139"/>
                <a:gd name="connsiteX184" fmla="*/ 101891 w 502788"/>
                <a:gd name="connsiteY184" fmla="*/ 208493 h 890139"/>
                <a:gd name="connsiteX185" fmla="*/ 101891 w 502788"/>
                <a:gd name="connsiteY185" fmla="*/ 225629 h 890139"/>
                <a:gd name="connsiteX186" fmla="*/ 92368 w 502788"/>
                <a:gd name="connsiteY186" fmla="*/ 225629 h 890139"/>
                <a:gd name="connsiteX187" fmla="*/ 89512 w 502788"/>
                <a:gd name="connsiteY187" fmla="*/ 229437 h 890139"/>
                <a:gd name="connsiteX188" fmla="*/ 89512 w 502788"/>
                <a:gd name="connsiteY188" fmla="*/ 233245 h 890139"/>
                <a:gd name="connsiteX189" fmla="*/ 86655 w 502788"/>
                <a:gd name="connsiteY189" fmla="*/ 237053 h 890139"/>
                <a:gd name="connsiteX190" fmla="*/ 86655 w 502788"/>
                <a:gd name="connsiteY190" fmla="*/ 240862 h 890139"/>
                <a:gd name="connsiteX191" fmla="*/ 77132 w 502788"/>
                <a:gd name="connsiteY191" fmla="*/ 240862 h 890139"/>
                <a:gd name="connsiteX192" fmla="*/ 73323 w 502788"/>
                <a:gd name="connsiteY192" fmla="*/ 233245 h 890139"/>
                <a:gd name="connsiteX193" fmla="*/ 73323 w 502788"/>
                <a:gd name="connsiteY193" fmla="*/ 222773 h 890139"/>
                <a:gd name="connsiteX194" fmla="*/ 70467 w 502788"/>
                <a:gd name="connsiteY194" fmla="*/ 218965 h 890139"/>
                <a:gd name="connsiteX195" fmla="*/ 70467 w 502788"/>
                <a:gd name="connsiteY195" fmla="*/ 215157 h 890139"/>
                <a:gd name="connsiteX196" fmla="*/ 54278 w 502788"/>
                <a:gd name="connsiteY196" fmla="*/ 215157 h 890139"/>
                <a:gd name="connsiteX197" fmla="*/ 47613 w 502788"/>
                <a:gd name="connsiteY197" fmla="*/ 208493 h 890139"/>
                <a:gd name="connsiteX198" fmla="*/ 40947 w 502788"/>
                <a:gd name="connsiteY198" fmla="*/ 215157 h 890139"/>
                <a:gd name="connsiteX199" fmla="*/ 35233 w 502788"/>
                <a:gd name="connsiteY199" fmla="*/ 218965 h 890139"/>
                <a:gd name="connsiteX200" fmla="*/ 31424 w 502788"/>
                <a:gd name="connsiteY200" fmla="*/ 218965 h 890139"/>
                <a:gd name="connsiteX201" fmla="*/ 28568 w 502788"/>
                <a:gd name="connsiteY201" fmla="*/ 215157 h 890139"/>
                <a:gd name="connsiteX202" fmla="*/ 35233 w 502788"/>
                <a:gd name="connsiteY202" fmla="*/ 208493 h 890139"/>
                <a:gd name="connsiteX203" fmla="*/ 28568 w 502788"/>
                <a:gd name="connsiteY203" fmla="*/ 200877 h 890139"/>
                <a:gd name="connsiteX204" fmla="*/ 31424 w 502788"/>
                <a:gd name="connsiteY204" fmla="*/ 197068 h 890139"/>
                <a:gd name="connsiteX205" fmla="*/ 35233 w 502788"/>
                <a:gd name="connsiteY205" fmla="*/ 190404 h 890139"/>
                <a:gd name="connsiteX206" fmla="*/ 40947 w 502788"/>
                <a:gd name="connsiteY206" fmla="*/ 186596 h 890139"/>
                <a:gd name="connsiteX207" fmla="*/ 44756 w 502788"/>
                <a:gd name="connsiteY207" fmla="*/ 179932 h 890139"/>
                <a:gd name="connsiteX208" fmla="*/ 47613 w 502788"/>
                <a:gd name="connsiteY208" fmla="*/ 176124 h 890139"/>
                <a:gd name="connsiteX209" fmla="*/ 47613 w 502788"/>
                <a:gd name="connsiteY209" fmla="*/ 172316 h 890139"/>
                <a:gd name="connsiteX210" fmla="*/ 44756 w 502788"/>
                <a:gd name="connsiteY210" fmla="*/ 172316 h 890139"/>
                <a:gd name="connsiteX211" fmla="*/ 38090 w 502788"/>
                <a:gd name="connsiteY211" fmla="*/ 168508 h 890139"/>
                <a:gd name="connsiteX212" fmla="*/ 35233 w 502788"/>
                <a:gd name="connsiteY212" fmla="*/ 168508 h 890139"/>
                <a:gd name="connsiteX213" fmla="*/ 2857 w 502788"/>
                <a:gd name="connsiteY213" fmla="*/ 204685 h 890139"/>
                <a:gd name="connsiteX214" fmla="*/ 0 w 502788"/>
                <a:gd name="connsiteY214" fmla="*/ 211349 h 890139"/>
                <a:gd name="connsiteX215" fmla="*/ 0 w 502788"/>
                <a:gd name="connsiteY215" fmla="*/ 233245 h 890139"/>
                <a:gd name="connsiteX216" fmla="*/ 2857 w 502788"/>
                <a:gd name="connsiteY216" fmla="*/ 237053 h 890139"/>
                <a:gd name="connsiteX217" fmla="*/ 9523 w 502788"/>
                <a:gd name="connsiteY217" fmla="*/ 237053 h 890139"/>
                <a:gd name="connsiteX218" fmla="*/ 6666 w 502788"/>
                <a:gd name="connsiteY218" fmla="*/ 251334 h 890139"/>
                <a:gd name="connsiteX219" fmla="*/ 19045 w 502788"/>
                <a:gd name="connsiteY219" fmla="*/ 265614 h 890139"/>
                <a:gd name="connsiteX220" fmla="*/ 19045 w 502788"/>
                <a:gd name="connsiteY220" fmla="*/ 276086 h 890139"/>
                <a:gd name="connsiteX221" fmla="*/ 6666 w 502788"/>
                <a:gd name="connsiteY221" fmla="*/ 290366 h 890139"/>
                <a:gd name="connsiteX222" fmla="*/ 6666 w 502788"/>
                <a:gd name="connsiteY222" fmla="*/ 294174 h 890139"/>
                <a:gd name="connsiteX223" fmla="*/ 9523 w 502788"/>
                <a:gd name="connsiteY223" fmla="*/ 301791 h 890139"/>
                <a:gd name="connsiteX224" fmla="*/ 12379 w 502788"/>
                <a:gd name="connsiteY224" fmla="*/ 304647 h 890139"/>
                <a:gd name="connsiteX225" fmla="*/ 19045 w 502788"/>
                <a:gd name="connsiteY225" fmla="*/ 308455 h 890139"/>
                <a:gd name="connsiteX226" fmla="*/ 28568 w 502788"/>
                <a:gd name="connsiteY226" fmla="*/ 312263 h 890139"/>
                <a:gd name="connsiteX227" fmla="*/ 35233 w 502788"/>
                <a:gd name="connsiteY227" fmla="*/ 312263 h 890139"/>
                <a:gd name="connsiteX228" fmla="*/ 57135 w 502788"/>
                <a:gd name="connsiteY228" fmla="*/ 337015 h 890139"/>
                <a:gd name="connsiteX229" fmla="*/ 60944 w 502788"/>
                <a:gd name="connsiteY229" fmla="*/ 344632 h 890139"/>
                <a:gd name="connsiteX230" fmla="*/ 70467 w 502788"/>
                <a:gd name="connsiteY230" fmla="*/ 355104 h 890139"/>
                <a:gd name="connsiteX231" fmla="*/ 73323 w 502788"/>
                <a:gd name="connsiteY231" fmla="*/ 366528 h 890139"/>
                <a:gd name="connsiteX232" fmla="*/ 77132 w 502788"/>
                <a:gd name="connsiteY232" fmla="*/ 373192 h 890139"/>
                <a:gd name="connsiteX233" fmla="*/ 77132 w 502788"/>
                <a:gd name="connsiteY233" fmla="*/ 383665 h 890139"/>
                <a:gd name="connsiteX234" fmla="*/ 79989 w 502788"/>
                <a:gd name="connsiteY234" fmla="*/ 387473 h 890139"/>
                <a:gd name="connsiteX235" fmla="*/ 82846 w 502788"/>
                <a:gd name="connsiteY235" fmla="*/ 395089 h 890139"/>
                <a:gd name="connsiteX236" fmla="*/ 89512 w 502788"/>
                <a:gd name="connsiteY236" fmla="*/ 397945 h 890139"/>
                <a:gd name="connsiteX237" fmla="*/ 92368 w 502788"/>
                <a:gd name="connsiteY237" fmla="*/ 405561 h 890139"/>
                <a:gd name="connsiteX238" fmla="*/ 101891 w 502788"/>
                <a:gd name="connsiteY238" fmla="*/ 416033 h 890139"/>
                <a:gd name="connsiteX239" fmla="*/ 108557 w 502788"/>
                <a:gd name="connsiteY239" fmla="*/ 430314 h 890139"/>
                <a:gd name="connsiteX240" fmla="*/ 115222 w 502788"/>
                <a:gd name="connsiteY240" fmla="*/ 437930 h 890139"/>
                <a:gd name="connsiteX241" fmla="*/ 118079 w 502788"/>
                <a:gd name="connsiteY241" fmla="*/ 444594 h 890139"/>
                <a:gd name="connsiteX242" fmla="*/ 124745 w 502788"/>
                <a:gd name="connsiteY242" fmla="*/ 456018 h 890139"/>
                <a:gd name="connsiteX243" fmla="*/ 127602 w 502788"/>
                <a:gd name="connsiteY243" fmla="*/ 458874 h 890139"/>
                <a:gd name="connsiteX244" fmla="*/ 131411 w 502788"/>
                <a:gd name="connsiteY244" fmla="*/ 466490 h 890139"/>
                <a:gd name="connsiteX245" fmla="*/ 134267 w 502788"/>
                <a:gd name="connsiteY245" fmla="*/ 491243 h 890139"/>
                <a:gd name="connsiteX246" fmla="*/ 134267 w 502788"/>
                <a:gd name="connsiteY246" fmla="*/ 495051 h 890139"/>
                <a:gd name="connsiteX247" fmla="*/ 137124 w 502788"/>
                <a:gd name="connsiteY247" fmla="*/ 498859 h 890139"/>
                <a:gd name="connsiteX248" fmla="*/ 140933 w 502788"/>
                <a:gd name="connsiteY248" fmla="*/ 505523 h 890139"/>
                <a:gd name="connsiteX249" fmla="*/ 143790 w 502788"/>
                <a:gd name="connsiteY249" fmla="*/ 516948 h 890139"/>
                <a:gd name="connsiteX250" fmla="*/ 150456 w 502788"/>
                <a:gd name="connsiteY250" fmla="*/ 523612 h 890139"/>
                <a:gd name="connsiteX251" fmla="*/ 153312 w 502788"/>
                <a:gd name="connsiteY251" fmla="*/ 534084 h 890139"/>
                <a:gd name="connsiteX252" fmla="*/ 157122 w 502788"/>
                <a:gd name="connsiteY252" fmla="*/ 541700 h 890139"/>
                <a:gd name="connsiteX253" fmla="*/ 157122 w 502788"/>
                <a:gd name="connsiteY253" fmla="*/ 549316 h 890139"/>
                <a:gd name="connsiteX254" fmla="*/ 159978 w 502788"/>
                <a:gd name="connsiteY254" fmla="*/ 552172 h 890139"/>
                <a:gd name="connsiteX255" fmla="*/ 166644 w 502788"/>
                <a:gd name="connsiteY255" fmla="*/ 552172 h 890139"/>
                <a:gd name="connsiteX256" fmla="*/ 172357 w 502788"/>
                <a:gd name="connsiteY256" fmla="*/ 559789 h 890139"/>
                <a:gd name="connsiteX257" fmla="*/ 172357 w 502788"/>
                <a:gd name="connsiteY257" fmla="*/ 566453 h 890139"/>
                <a:gd name="connsiteX258" fmla="*/ 176167 w 502788"/>
                <a:gd name="connsiteY258" fmla="*/ 570261 h 890139"/>
                <a:gd name="connsiteX259" fmla="*/ 176167 w 502788"/>
                <a:gd name="connsiteY259" fmla="*/ 577877 h 890139"/>
                <a:gd name="connsiteX260" fmla="*/ 179023 w 502788"/>
                <a:gd name="connsiteY260" fmla="*/ 588349 h 890139"/>
                <a:gd name="connsiteX261" fmla="*/ 192355 w 502788"/>
                <a:gd name="connsiteY261" fmla="*/ 606438 h 890139"/>
                <a:gd name="connsiteX262" fmla="*/ 201877 w 502788"/>
                <a:gd name="connsiteY262" fmla="*/ 628334 h 890139"/>
                <a:gd name="connsiteX263" fmla="*/ 211400 w 502788"/>
                <a:gd name="connsiteY263" fmla="*/ 642614 h 890139"/>
                <a:gd name="connsiteX264" fmla="*/ 214257 w 502788"/>
                <a:gd name="connsiteY264" fmla="*/ 649279 h 890139"/>
                <a:gd name="connsiteX265" fmla="*/ 217113 w 502788"/>
                <a:gd name="connsiteY265" fmla="*/ 659751 h 890139"/>
                <a:gd name="connsiteX266" fmla="*/ 217113 w 502788"/>
                <a:gd name="connsiteY266" fmla="*/ 667367 h 890139"/>
                <a:gd name="connsiteX267" fmla="*/ 214257 w 502788"/>
                <a:gd name="connsiteY267" fmla="*/ 674031 h 890139"/>
                <a:gd name="connsiteX268" fmla="*/ 214257 w 502788"/>
                <a:gd name="connsiteY268" fmla="*/ 685455 h 890139"/>
                <a:gd name="connsiteX269" fmla="*/ 220922 w 502788"/>
                <a:gd name="connsiteY269" fmla="*/ 692119 h 890139"/>
                <a:gd name="connsiteX270" fmla="*/ 223779 w 502788"/>
                <a:gd name="connsiteY270" fmla="*/ 699736 h 890139"/>
                <a:gd name="connsiteX271" fmla="*/ 237111 w 502788"/>
                <a:gd name="connsiteY271" fmla="*/ 714016 h 890139"/>
                <a:gd name="connsiteX272" fmla="*/ 242824 w 502788"/>
                <a:gd name="connsiteY272" fmla="*/ 717824 h 890139"/>
                <a:gd name="connsiteX273" fmla="*/ 249490 w 502788"/>
                <a:gd name="connsiteY273" fmla="*/ 724488 h 890139"/>
                <a:gd name="connsiteX274" fmla="*/ 252347 w 502788"/>
                <a:gd name="connsiteY274" fmla="*/ 732104 h 890139"/>
                <a:gd name="connsiteX275" fmla="*/ 265678 w 502788"/>
                <a:gd name="connsiteY275" fmla="*/ 746385 h 890139"/>
                <a:gd name="connsiteX276" fmla="*/ 275201 w 502788"/>
                <a:gd name="connsiteY276" fmla="*/ 753049 h 890139"/>
                <a:gd name="connsiteX277" fmla="*/ 291389 w 502788"/>
                <a:gd name="connsiteY277" fmla="*/ 764473 h 890139"/>
                <a:gd name="connsiteX278" fmla="*/ 307577 w 502788"/>
                <a:gd name="connsiteY278" fmla="*/ 771137 h 890139"/>
                <a:gd name="connsiteX279" fmla="*/ 319956 w 502788"/>
                <a:gd name="connsiteY279" fmla="*/ 778753 h 890139"/>
                <a:gd name="connsiteX280" fmla="*/ 342811 w 502788"/>
                <a:gd name="connsiteY280" fmla="*/ 789225 h 890139"/>
                <a:gd name="connsiteX281" fmla="*/ 371378 w 502788"/>
                <a:gd name="connsiteY281" fmla="*/ 807314 h 890139"/>
                <a:gd name="connsiteX282" fmla="*/ 378044 w 502788"/>
                <a:gd name="connsiteY282" fmla="*/ 813978 h 890139"/>
                <a:gd name="connsiteX283" fmla="*/ 387566 w 502788"/>
                <a:gd name="connsiteY283" fmla="*/ 821594 h 890139"/>
                <a:gd name="connsiteX284" fmla="*/ 393280 w 502788"/>
                <a:gd name="connsiteY284" fmla="*/ 825402 h 890139"/>
                <a:gd name="connsiteX285" fmla="*/ 399946 w 502788"/>
                <a:gd name="connsiteY285" fmla="*/ 832066 h 890139"/>
                <a:gd name="connsiteX286" fmla="*/ 413277 w 502788"/>
                <a:gd name="connsiteY286" fmla="*/ 839683 h 890139"/>
                <a:gd name="connsiteX287" fmla="*/ 416134 w 502788"/>
                <a:gd name="connsiteY287" fmla="*/ 853963 h 890139"/>
                <a:gd name="connsiteX288" fmla="*/ 422800 w 502788"/>
                <a:gd name="connsiteY288" fmla="*/ 857771 h 890139"/>
                <a:gd name="connsiteX289" fmla="*/ 425656 w 502788"/>
                <a:gd name="connsiteY289" fmla="*/ 864435 h 890139"/>
                <a:gd name="connsiteX290" fmla="*/ 432322 w 502788"/>
                <a:gd name="connsiteY290" fmla="*/ 868243 h 890139"/>
                <a:gd name="connsiteX291" fmla="*/ 435179 w 502788"/>
                <a:gd name="connsiteY291" fmla="*/ 872051 h 890139"/>
                <a:gd name="connsiteX292" fmla="*/ 448510 w 502788"/>
                <a:gd name="connsiteY292" fmla="*/ 878716 h 890139"/>
                <a:gd name="connsiteX293" fmla="*/ 451367 w 502788"/>
                <a:gd name="connsiteY293" fmla="*/ 886332 h 890139"/>
                <a:gd name="connsiteX294" fmla="*/ 458033 w 502788"/>
                <a:gd name="connsiteY294" fmla="*/ 890140 h 890139"/>
                <a:gd name="connsiteX295" fmla="*/ 477078 w 502788"/>
                <a:gd name="connsiteY295" fmla="*/ 874907 h 890139"/>
                <a:gd name="connsiteX296" fmla="*/ 479935 w 502788"/>
                <a:gd name="connsiteY296" fmla="*/ 872051 h 890139"/>
                <a:gd name="connsiteX297" fmla="*/ 479935 w 502788"/>
                <a:gd name="connsiteY297" fmla="*/ 860627 h 890139"/>
                <a:gd name="connsiteX298" fmla="*/ 477078 w 502788"/>
                <a:gd name="connsiteY298" fmla="*/ 853963 h 890139"/>
                <a:gd name="connsiteX299" fmla="*/ 486600 w 502788"/>
                <a:gd name="connsiteY299" fmla="*/ 846347 h 890139"/>
                <a:gd name="connsiteX300" fmla="*/ 479935 w 502788"/>
                <a:gd name="connsiteY300" fmla="*/ 832066 h 890139"/>
                <a:gd name="connsiteX301" fmla="*/ 489457 w 502788"/>
                <a:gd name="connsiteY301" fmla="*/ 821594 h 890139"/>
                <a:gd name="connsiteX302" fmla="*/ 496123 w 502788"/>
                <a:gd name="connsiteY302" fmla="*/ 817786 h 890139"/>
                <a:gd name="connsiteX303" fmla="*/ 502789 w 502788"/>
                <a:gd name="connsiteY303" fmla="*/ 803506 h 890139"/>
                <a:gd name="connsiteX304" fmla="*/ 502789 w 502788"/>
                <a:gd name="connsiteY304" fmla="*/ 795890 h 89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502788" h="890139">
                  <a:moveTo>
                    <a:pt x="496123" y="789225"/>
                  </a:moveTo>
                  <a:lnTo>
                    <a:pt x="493266" y="785417"/>
                  </a:lnTo>
                  <a:lnTo>
                    <a:pt x="486600" y="781609"/>
                  </a:lnTo>
                  <a:lnTo>
                    <a:pt x="474221" y="767329"/>
                  </a:lnTo>
                  <a:lnTo>
                    <a:pt x="460890" y="767329"/>
                  </a:lnTo>
                  <a:lnTo>
                    <a:pt x="458033" y="764473"/>
                  </a:lnTo>
                  <a:lnTo>
                    <a:pt x="464699" y="753049"/>
                  </a:lnTo>
                  <a:lnTo>
                    <a:pt x="464699" y="734960"/>
                  </a:lnTo>
                  <a:lnTo>
                    <a:pt x="470412" y="734960"/>
                  </a:lnTo>
                  <a:lnTo>
                    <a:pt x="483744" y="749241"/>
                  </a:lnTo>
                  <a:lnTo>
                    <a:pt x="489457" y="738768"/>
                  </a:lnTo>
                  <a:lnTo>
                    <a:pt x="489457" y="734960"/>
                  </a:lnTo>
                  <a:lnTo>
                    <a:pt x="486600" y="732104"/>
                  </a:lnTo>
                  <a:lnTo>
                    <a:pt x="483744" y="724488"/>
                  </a:lnTo>
                  <a:lnTo>
                    <a:pt x="479935" y="714016"/>
                  </a:lnTo>
                  <a:lnTo>
                    <a:pt x="486600" y="699736"/>
                  </a:lnTo>
                  <a:lnTo>
                    <a:pt x="493266" y="692119"/>
                  </a:lnTo>
                  <a:lnTo>
                    <a:pt x="496123" y="685455"/>
                  </a:lnTo>
                  <a:lnTo>
                    <a:pt x="496123" y="681647"/>
                  </a:lnTo>
                  <a:lnTo>
                    <a:pt x="493266" y="674031"/>
                  </a:lnTo>
                  <a:lnTo>
                    <a:pt x="486600" y="667367"/>
                  </a:lnTo>
                  <a:lnTo>
                    <a:pt x="483744" y="667367"/>
                  </a:lnTo>
                  <a:lnTo>
                    <a:pt x="493266" y="649279"/>
                  </a:lnTo>
                  <a:lnTo>
                    <a:pt x="486600" y="620718"/>
                  </a:lnTo>
                  <a:lnTo>
                    <a:pt x="489457" y="616910"/>
                  </a:lnTo>
                  <a:lnTo>
                    <a:pt x="493266" y="610246"/>
                  </a:lnTo>
                  <a:lnTo>
                    <a:pt x="496123" y="606438"/>
                  </a:lnTo>
                  <a:lnTo>
                    <a:pt x="496123" y="598821"/>
                  </a:lnTo>
                  <a:lnTo>
                    <a:pt x="489457" y="584541"/>
                  </a:lnTo>
                  <a:lnTo>
                    <a:pt x="483744" y="574069"/>
                  </a:lnTo>
                  <a:lnTo>
                    <a:pt x="477078" y="566453"/>
                  </a:lnTo>
                  <a:lnTo>
                    <a:pt x="470412" y="555980"/>
                  </a:lnTo>
                  <a:lnTo>
                    <a:pt x="464699" y="549316"/>
                  </a:lnTo>
                  <a:lnTo>
                    <a:pt x="460890" y="537892"/>
                  </a:lnTo>
                  <a:lnTo>
                    <a:pt x="460890" y="527420"/>
                  </a:lnTo>
                  <a:lnTo>
                    <a:pt x="441845" y="527420"/>
                  </a:lnTo>
                  <a:lnTo>
                    <a:pt x="438988" y="531228"/>
                  </a:lnTo>
                  <a:lnTo>
                    <a:pt x="435179" y="531228"/>
                  </a:lnTo>
                  <a:lnTo>
                    <a:pt x="435179" y="534084"/>
                  </a:lnTo>
                  <a:lnTo>
                    <a:pt x="429465" y="534084"/>
                  </a:lnTo>
                  <a:lnTo>
                    <a:pt x="425656" y="531228"/>
                  </a:lnTo>
                  <a:lnTo>
                    <a:pt x="425656" y="527420"/>
                  </a:lnTo>
                  <a:lnTo>
                    <a:pt x="418991" y="531228"/>
                  </a:lnTo>
                  <a:lnTo>
                    <a:pt x="418991" y="513139"/>
                  </a:lnTo>
                  <a:lnTo>
                    <a:pt x="416134" y="502667"/>
                  </a:lnTo>
                  <a:lnTo>
                    <a:pt x="416134" y="495051"/>
                  </a:lnTo>
                  <a:lnTo>
                    <a:pt x="418991" y="487435"/>
                  </a:lnTo>
                  <a:lnTo>
                    <a:pt x="418991" y="480771"/>
                  </a:lnTo>
                  <a:lnTo>
                    <a:pt x="422800" y="476963"/>
                  </a:lnTo>
                  <a:lnTo>
                    <a:pt x="422800" y="466490"/>
                  </a:lnTo>
                  <a:lnTo>
                    <a:pt x="418991" y="458874"/>
                  </a:lnTo>
                  <a:lnTo>
                    <a:pt x="418991" y="452210"/>
                  </a:lnTo>
                  <a:lnTo>
                    <a:pt x="390423" y="480771"/>
                  </a:lnTo>
                  <a:lnTo>
                    <a:pt x="358999" y="484579"/>
                  </a:lnTo>
                  <a:lnTo>
                    <a:pt x="358999" y="480771"/>
                  </a:lnTo>
                  <a:lnTo>
                    <a:pt x="355190" y="476963"/>
                  </a:lnTo>
                  <a:lnTo>
                    <a:pt x="352333" y="470298"/>
                  </a:lnTo>
                  <a:lnTo>
                    <a:pt x="352333" y="462682"/>
                  </a:lnTo>
                  <a:lnTo>
                    <a:pt x="348524" y="458874"/>
                  </a:lnTo>
                  <a:lnTo>
                    <a:pt x="345667" y="458874"/>
                  </a:lnTo>
                  <a:lnTo>
                    <a:pt x="339001" y="456018"/>
                  </a:lnTo>
                  <a:lnTo>
                    <a:pt x="317100" y="456018"/>
                  </a:lnTo>
                  <a:lnTo>
                    <a:pt x="319956" y="452210"/>
                  </a:lnTo>
                  <a:lnTo>
                    <a:pt x="326622" y="448402"/>
                  </a:lnTo>
                  <a:lnTo>
                    <a:pt x="329479" y="441738"/>
                  </a:lnTo>
                  <a:lnTo>
                    <a:pt x="333288" y="437930"/>
                  </a:lnTo>
                  <a:lnTo>
                    <a:pt x="319956" y="423649"/>
                  </a:lnTo>
                  <a:lnTo>
                    <a:pt x="313291" y="419841"/>
                  </a:lnTo>
                  <a:lnTo>
                    <a:pt x="307577" y="412225"/>
                  </a:lnTo>
                  <a:lnTo>
                    <a:pt x="300911" y="397945"/>
                  </a:lnTo>
                  <a:lnTo>
                    <a:pt x="298055" y="395089"/>
                  </a:lnTo>
                  <a:lnTo>
                    <a:pt x="298055" y="391281"/>
                  </a:lnTo>
                  <a:lnTo>
                    <a:pt x="294246" y="377000"/>
                  </a:lnTo>
                  <a:lnTo>
                    <a:pt x="288532" y="373192"/>
                  </a:lnTo>
                  <a:lnTo>
                    <a:pt x="284723" y="369384"/>
                  </a:lnTo>
                  <a:lnTo>
                    <a:pt x="284723" y="362720"/>
                  </a:lnTo>
                  <a:lnTo>
                    <a:pt x="288532" y="358912"/>
                  </a:lnTo>
                  <a:lnTo>
                    <a:pt x="294246" y="355104"/>
                  </a:lnTo>
                  <a:lnTo>
                    <a:pt x="291389" y="351296"/>
                  </a:lnTo>
                  <a:lnTo>
                    <a:pt x="291389" y="337015"/>
                  </a:lnTo>
                  <a:lnTo>
                    <a:pt x="294246" y="330351"/>
                  </a:lnTo>
                  <a:lnTo>
                    <a:pt x="310434" y="312263"/>
                  </a:lnTo>
                  <a:lnTo>
                    <a:pt x="313291" y="316071"/>
                  </a:lnTo>
                  <a:lnTo>
                    <a:pt x="317100" y="316071"/>
                  </a:lnTo>
                  <a:lnTo>
                    <a:pt x="313291" y="312263"/>
                  </a:lnTo>
                  <a:lnTo>
                    <a:pt x="313291" y="301791"/>
                  </a:lnTo>
                  <a:lnTo>
                    <a:pt x="310434" y="297983"/>
                  </a:lnTo>
                  <a:lnTo>
                    <a:pt x="310434" y="290366"/>
                  </a:lnTo>
                  <a:lnTo>
                    <a:pt x="319956" y="279894"/>
                  </a:lnTo>
                  <a:lnTo>
                    <a:pt x="319956" y="247525"/>
                  </a:lnTo>
                  <a:lnTo>
                    <a:pt x="333288" y="247525"/>
                  </a:lnTo>
                  <a:lnTo>
                    <a:pt x="333288" y="243717"/>
                  </a:lnTo>
                  <a:lnTo>
                    <a:pt x="336145" y="240862"/>
                  </a:lnTo>
                  <a:lnTo>
                    <a:pt x="336145" y="237053"/>
                  </a:lnTo>
                  <a:lnTo>
                    <a:pt x="342811" y="229437"/>
                  </a:lnTo>
                  <a:lnTo>
                    <a:pt x="348524" y="225629"/>
                  </a:lnTo>
                  <a:lnTo>
                    <a:pt x="352333" y="222773"/>
                  </a:lnTo>
                  <a:lnTo>
                    <a:pt x="358999" y="218965"/>
                  </a:lnTo>
                  <a:lnTo>
                    <a:pt x="374235" y="218965"/>
                  </a:lnTo>
                  <a:lnTo>
                    <a:pt x="378044" y="211349"/>
                  </a:lnTo>
                  <a:lnTo>
                    <a:pt x="393280" y="215157"/>
                  </a:lnTo>
                  <a:lnTo>
                    <a:pt x="397089" y="211349"/>
                  </a:lnTo>
                  <a:lnTo>
                    <a:pt x="399946" y="204685"/>
                  </a:lnTo>
                  <a:lnTo>
                    <a:pt x="403755" y="200877"/>
                  </a:lnTo>
                  <a:lnTo>
                    <a:pt x="413277" y="200877"/>
                  </a:lnTo>
                  <a:lnTo>
                    <a:pt x="418991" y="208493"/>
                  </a:lnTo>
                  <a:lnTo>
                    <a:pt x="418991" y="211349"/>
                  </a:lnTo>
                  <a:lnTo>
                    <a:pt x="429465" y="211349"/>
                  </a:lnTo>
                  <a:lnTo>
                    <a:pt x="435179" y="204685"/>
                  </a:lnTo>
                  <a:lnTo>
                    <a:pt x="425656" y="197068"/>
                  </a:lnTo>
                  <a:lnTo>
                    <a:pt x="418991" y="186596"/>
                  </a:lnTo>
                  <a:lnTo>
                    <a:pt x="409468" y="186596"/>
                  </a:lnTo>
                  <a:lnTo>
                    <a:pt x="406611" y="182788"/>
                  </a:lnTo>
                  <a:lnTo>
                    <a:pt x="406611" y="172316"/>
                  </a:lnTo>
                  <a:lnTo>
                    <a:pt x="413277" y="158036"/>
                  </a:lnTo>
                  <a:lnTo>
                    <a:pt x="413277" y="154228"/>
                  </a:lnTo>
                  <a:lnTo>
                    <a:pt x="416134" y="150420"/>
                  </a:lnTo>
                  <a:lnTo>
                    <a:pt x="418991" y="150420"/>
                  </a:lnTo>
                  <a:lnTo>
                    <a:pt x="422800" y="147563"/>
                  </a:lnTo>
                  <a:lnTo>
                    <a:pt x="425656" y="139947"/>
                  </a:lnTo>
                  <a:lnTo>
                    <a:pt x="425656" y="129475"/>
                  </a:lnTo>
                  <a:lnTo>
                    <a:pt x="422800" y="125667"/>
                  </a:lnTo>
                  <a:lnTo>
                    <a:pt x="416134" y="121859"/>
                  </a:lnTo>
                  <a:lnTo>
                    <a:pt x="403755" y="121859"/>
                  </a:lnTo>
                  <a:lnTo>
                    <a:pt x="399946" y="119003"/>
                  </a:lnTo>
                  <a:lnTo>
                    <a:pt x="397089" y="111387"/>
                  </a:lnTo>
                  <a:lnTo>
                    <a:pt x="397089" y="107579"/>
                  </a:lnTo>
                  <a:lnTo>
                    <a:pt x="390423" y="107579"/>
                  </a:lnTo>
                  <a:lnTo>
                    <a:pt x="387566" y="111387"/>
                  </a:lnTo>
                  <a:lnTo>
                    <a:pt x="380901" y="115195"/>
                  </a:lnTo>
                  <a:lnTo>
                    <a:pt x="374235" y="115195"/>
                  </a:lnTo>
                  <a:lnTo>
                    <a:pt x="371378" y="111387"/>
                  </a:lnTo>
                  <a:lnTo>
                    <a:pt x="368521" y="111387"/>
                  </a:lnTo>
                  <a:lnTo>
                    <a:pt x="364712" y="107579"/>
                  </a:lnTo>
                  <a:lnTo>
                    <a:pt x="352333" y="107579"/>
                  </a:lnTo>
                  <a:lnTo>
                    <a:pt x="345667" y="115195"/>
                  </a:lnTo>
                  <a:lnTo>
                    <a:pt x="345667" y="121859"/>
                  </a:lnTo>
                  <a:lnTo>
                    <a:pt x="326622" y="121859"/>
                  </a:lnTo>
                  <a:lnTo>
                    <a:pt x="313291" y="119003"/>
                  </a:lnTo>
                  <a:lnTo>
                    <a:pt x="307577" y="115195"/>
                  </a:lnTo>
                  <a:lnTo>
                    <a:pt x="307577" y="100914"/>
                  </a:lnTo>
                  <a:lnTo>
                    <a:pt x="310434" y="97106"/>
                  </a:lnTo>
                  <a:lnTo>
                    <a:pt x="310434" y="93298"/>
                  </a:lnTo>
                  <a:lnTo>
                    <a:pt x="307577" y="89490"/>
                  </a:lnTo>
                  <a:lnTo>
                    <a:pt x="300911" y="86634"/>
                  </a:lnTo>
                  <a:lnTo>
                    <a:pt x="294246" y="86634"/>
                  </a:lnTo>
                  <a:lnTo>
                    <a:pt x="294246" y="82826"/>
                  </a:lnTo>
                  <a:lnTo>
                    <a:pt x="291389" y="79018"/>
                  </a:lnTo>
                  <a:lnTo>
                    <a:pt x="291389" y="64738"/>
                  </a:lnTo>
                  <a:lnTo>
                    <a:pt x="288532" y="60929"/>
                  </a:lnTo>
                  <a:lnTo>
                    <a:pt x="281866" y="60929"/>
                  </a:lnTo>
                  <a:lnTo>
                    <a:pt x="275201" y="50457"/>
                  </a:lnTo>
                  <a:lnTo>
                    <a:pt x="265678" y="50457"/>
                  </a:lnTo>
                  <a:lnTo>
                    <a:pt x="259012" y="28561"/>
                  </a:lnTo>
                  <a:lnTo>
                    <a:pt x="256156" y="25705"/>
                  </a:lnTo>
                  <a:lnTo>
                    <a:pt x="249490" y="21897"/>
                  </a:lnTo>
                  <a:lnTo>
                    <a:pt x="239967" y="10472"/>
                  </a:lnTo>
                  <a:lnTo>
                    <a:pt x="233302" y="7616"/>
                  </a:lnTo>
                  <a:lnTo>
                    <a:pt x="227588" y="0"/>
                  </a:lnTo>
                  <a:lnTo>
                    <a:pt x="211400" y="0"/>
                  </a:lnTo>
                  <a:lnTo>
                    <a:pt x="220922" y="0"/>
                  </a:lnTo>
                  <a:lnTo>
                    <a:pt x="220922" y="14280"/>
                  </a:lnTo>
                  <a:lnTo>
                    <a:pt x="217113" y="14280"/>
                  </a:lnTo>
                  <a:lnTo>
                    <a:pt x="217113" y="18088"/>
                  </a:lnTo>
                  <a:lnTo>
                    <a:pt x="214257" y="18088"/>
                  </a:lnTo>
                  <a:lnTo>
                    <a:pt x="227588" y="28561"/>
                  </a:lnTo>
                  <a:lnTo>
                    <a:pt x="227588" y="46649"/>
                  </a:lnTo>
                  <a:lnTo>
                    <a:pt x="220922" y="50457"/>
                  </a:lnTo>
                  <a:lnTo>
                    <a:pt x="214257" y="75210"/>
                  </a:lnTo>
                  <a:lnTo>
                    <a:pt x="211400" y="82826"/>
                  </a:lnTo>
                  <a:lnTo>
                    <a:pt x="204734" y="89490"/>
                  </a:lnTo>
                  <a:lnTo>
                    <a:pt x="201877" y="97106"/>
                  </a:lnTo>
                  <a:lnTo>
                    <a:pt x="195212" y="103770"/>
                  </a:lnTo>
                  <a:lnTo>
                    <a:pt x="188546" y="115195"/>
                  </a:lnTo>
                  <a:lnTo>
                    <a:pt x="179023" y="121859"/>
                  </a:lnTo>
                  <a:lnTo>
                    <a:pt x="146647" y="139947"/>
                  </a:lnTo>
                  <a:lnTo>
                    <a:pt x="137124" y="143755"/>
                  </a:lnTo>
                  <a:lnTo>
                    <a:pt x="127602" y="150420"/>
                  </a:lnTo>
                  <a:lnTo>
                    <a:pt x="118079" y="161844"/>
                  </a:lnTo>
                  <a:lnTo>
                    <a:pt x="118079" y="164700"/>
                  </a:lnTo>
                  <a:lnTo>
                    <a:pt x="112366" y="168508"/>
                  </a:lnTo>
                  <a:lnTo>
                    <a:pt x="112366" y="179932"/>
                  </a:lnTo>
                  <a:lnTo>
                    <a:pt x="105700" y="186596"/>
                  </a:lnTo>
                  <a:lnTo>
                    <a:pt x="105700" y="200877"/>
                  </a:lnTo>
                  <a:lnTo>
                    <a:pt x="101891" y="208493"/>
                  </a:lnTo>
                  <a:lnTo>
                    <a:pt x="101891" y="225629"/>
                  </a:lnTo>
                  <a:lnTo>
                    <a:pt x="92368" y="225629"/>
                  </a:lnTo>
                  <a:lnTo>
                    <a:pt x="89512" y="229437"/>
                  </a:lnTo>
                  <a:lnTo>
                    <a:pt x="89512" y="233245"/>
                  </a:lnTo>
                  <a:lnTo>
                    <a:pt x="86655" y="237053"/>
                  </a:lnTo>
                  <a:lnTo>
                    <a:pt x="86655" y="240862"/>
                  </a:lnTo>
                  <a:lnTo>
                    <a:pt x="77132" y="240862"/>
                  </a:lnTo>
                  <a:lnTo>
                    <a:pt x="73323" y="233245"/>
                  </a:lnTo>
                  <a:lnTo>
                    <a:pt x="73323" y="222773"/>
                  </a:lnTo>
                  <a:lnTo>
                    <a:pt x="70467" y="218965"/>
                  </a:lnTo>
                  <a:lnTo>
                    <a:pt x="70467" y="215157"/>
                  </a:lnTo>
                  <a:lnTo>
                    <a:pt x="54278" y="215157"/>
                  </a:lnTo>
                  <a:lnTo>
                    <a:pt x="47613" y="208493"/>
                  </a:lnTo>
                  <a:lnTo>
                    <a:pt x="40947" y="215157"/>
                  </a:lnTo>
                  <a:lnTo>
                    <a:pt x="35233" y="218965"/>
                  </a:lnTo>
                  <a:lnTo>
                    <a:pt x="31424" y="218965"/>
                  </a:lnTo>
                  <a:lnTo>
                    <a:pt x="28568" y="215157"/>
                  </a:lnTo>
                  <a:lnTo>
                    <a:pt x="35233" y="208493"/>
                  </a:lnTo>
                  <a:lnTo>
                    <a:pt x="28568" y="200877"/>
                  </a:lnTo>
                  <a:lnTo>
                    <a:pt x="31424" y="197068"/>
                  </a:lnTo>
                  <a:lnTo>
                    <a:pt x="35233" y="190404"/>
                  </a:lnTo>
                  <a:lnTo>
                    <a:pt x="40947" y="186596"/>
                  </a:lnTo>
                  <a:lnTo>
                    <a:pt x="44756" y="179932"/>
                  </a:lnTo>
                  <a:lnTo>
                    <a:pt x="47613" y="176124"/>
                  </a:lnTo>
                  <a:lnTo>
                    <a:pt x="47613" y="172316"/>
                  </a:lnTo>
                  <a:lnTo>
                    <a:pt x="44756" y="172316"/>
                  </a:lnTo>
                  <a:lnTo>
                    <a:pt x="38090" y="168508"/>
                  </a:lnTo>
                  <a:lnTo>
                    <a:pt x="35233" y="168508"/>
                  </a:lnTo>
                  <a:lnTo>
                    <a:pt x="2857" y="204685"/>
                  </a:lnTo>
                  <a:lnTo>
                    <a:pt x="0" y="211349"/>
                  </a:lnTo>
                  <a:lnTo>
                    <a:pt x="0" y="233245"/>
                  </a:lnTo>
                  <a:lnTo>
                    <a:pt x="2857" y="237053"/>
                  </a:lnTo>
                  <a:lnTo>
                    <a:pt x="9523" y="237053"/>
                  </a:lnTo>
                  <a:lnTo>
                    <a:pt x="6666" y="251334"/>
                  </a:lnTo>
                  <a:lnTo>
                    <a:pt x="19045" y="265614"/>
                  </a:lnTo>
                  <a:lnTo>
                    <a:pt x="19045" y="276086"/>
                  </a:lnTo>
                  <a:lnTo>
                    <a:pt x="6666" y="290366"/>
                  </a:lnTo>
                  <a:lnTo>
                    <a:pt x="6666" y="294174"/>
                  </a:lnTo>
                  <a:lnTo>
                    <a:pt x="9523" y="301791"/>
                  </a:lnTo>
                  <a:lnTo>
                    <a:pt x="12379" y="304647"/>
                  </a:lnTo>
                  <a:lnTo>
                    <a:pt x="19045" y="308455"/>
                  </a:lnTo>
                  <a:lnTo>
                    <a:pt x="28568" y="312263"/>
                  </a:lnTo>
                  <a:lnTo>
                    <a:pt x="35233" y="312263"/>
                  </a:lnTo>
                  <a:lnTo>
                    <a:pt x="57135" y="337015"/>
                  </a:lnTo>
                  <a:lnTo>
                    <a:pt x="60944" y="344632"/>
                  </a:lnTo>
                  <a:lnTo>
                    <a:pt x="70467" y="355104"/>
                  </a:lnTo>
                  <a:lnTo>
                    <a:pt x="73323" y="366528"/>
                  </a:lnTo>
                  <a:lnTo>
                    <a:pt x="77132" y="373192"/>
                  </a:lnTo>
                  <a:lnTo>
                    <a:pt x="77132" y="383665"/>
                  </a:lnTo>
                  <a:lnTo>
                    <a:pt x="79989" y="387473"/>
                  </a:lnTo>
                  <a:lnTo>
                    <a:pt x="82846" y="395089"/>
                  </a:lnTo>
                  <a:lnTo>
                    <a:pt x="89512" y="397945"/>
                  </a:lnTo>
                  <a:lnTo>
                    <a:pt x="92368" y="405561"/>
                  </a:lnTo>
                  <a:lnTo>
                    <a:pt x="101891" y="416033"/>
                  </a:lnTo>
                  <a:lnTo>
                    <a:pt x="108557" y="430314"/>
                  </a:lnTo>
                  <a:lnTo>
                    <a:pt x="115222" y="437930"/>
                  </a:lnTo>
                  <a:lnTo>
                    <a:pt x="118079" y="444594"/>
                  </a:lnTo>
                  <a:lnTo>
                    <a:pt x="124745" y="456018"/>
                  </a:lnTo>
                  <a:lnTo>
                    <a:pt x="127602" y="458874"/>
                  </a:lnTo>
                  <a:lnTo>
                    <a:pt x="131411" y="466490"/>
                  </a:lnTo>
                  <a:lnTo>
                    <a:pt x="134267" y="491243"/>
                  </a:lnTo>
                  <a:lnTo>
                    <a:pt x="134267" y="495051"/>
                  </a:lnTo>
                  <a:lnTo>
                    <a:pt x="137124" y="498859"/>
                  </a:lnTo>
                  <a:lnTo>
                    <a:pt x="140933" y="505523"/>
                  </a:lnTo>
                  <a:lnTo>
                    <a:pt x="143790" y="516948"/>
                  </a:lnTo>
                  <a:lnTo>
                    <a:pt x="150456" y="523612"/>
                  </a:lnTo>
                  <a:lnTo>
                    <a:pt x="153312" y="534084"/>
                  </a:lnTo>
                  <a:lnTo>
                    <a:pt x="157122" y="541700"/>
                  </a:lnTo>
                  <a:lnTo>
                    <a:pt x="157122" y="549316"/>
                  </a:lnTo>
                  <a:lnTo>
                    <a:pt x="159978" y="552172"/>
                  </a:lnTo>
                  <a:lnTo>
                    <a:pt x="166644" y="552172"/>
                  </a:lnTo>
                  <a:lnTo>
                    <a:pt x="172357" y="559789"/>
                  </a:lnTo>
                  <a:lnTo>
                    <a:pt x="172357" y="566453"/>
                  </a:lnTo>
                  <a:lnTo>
                    <a:pt x="176167" y="570261"/>
                  </a:lnTo>
                  <a:lnTo>
                    <a:pt x="176167" y="577877"/>
                  </a:lnTo>
                  <a:lnTo>
                    <a:pt x="179023" y="588349"/>
                  </a:lnTo>
                  <a:lnTo>
                    <a:pt x="192355" y="606438"/>
                  </a:lnTo>
                  <a:lnTo>
                    <a:pt x="201877" y="628334"/>
                  </a:lnTo>
                  <a:lnTo>
                    <a:pt x="211400" y="642614"/>
                  </a:lnTo>
                  <a:lnTo>
                    <a:pt x="214257" y="649279"/>
                  </a:lnTo>
                  <a:lnTo>
                    <a:pt x="217113" y="659751"/>
                  </a:lnTo>
                  <a:lnTo>
                    <a:pt x="217113" y="667367"/>
                  </a:lnTo>
                  <a:lnTo>
                    <a:pt x="214257" y="674031"/>
                  </a:lnTo>
                  <a:lnTo>
                    <a:pt x="214257" y="685455"/>
                  </a:lnTo>
                  <a:lnTo>
                    <a:pt x="220922" y="692119"/>
                  </a:lnTo>
                  <a:lnTo>
                    <a:pt x="223779" y="699736"/>
                  </a:lnTo>
                  <a:lnTo>
                    <a:pt x="237111" y="714016"/>
                  </a:lnTo>
                  <a:lnTo>
                    <a:pt x="242824" y="717824"/>
                  </a:lnTo>
                  <a:lnTo>
                    <a:pt x="249490" y="724488"/>
                  </a:lnTo>
                  <a:lnTo>
                    <a:pt x="252347" y="732104"/>
                  </a:lnTo>
                  <a:lnTo>
                    <a:pt x="265678" y="746385"/>
                  </a:lnTo>
                  <a:lnTo>
                    <a:pt x="275201" y="753049"/>
                  </a:lnTo>
                  <a:lnTo>
                    <a:pt x="291389" y="764473"/>
                  </a:lnTo>
                  <a:lnTo>
                    <a:pt x="307577" y="771137"/>
                  </a:lnTo>
                  <a:lnTo>
                    <a:pt x="319956" y="778753"/>
                  </a:lnTo>
                  <a:lnTo>
                    <a:pt x="342811" y="789225"/>
                  </a:lnTo>
                  <a:lnTo>
                    <a:pt x="371378" y="807314"/>
                  </a:lnTo>
                  <a:lnTo>
                    <a:pt x="378044" y="813978"/>
                  </a:lnTo>
                  <a:lnTo>
                    <a:pt x="387566" y="821594"/>
                  </a:lnTo>
                  <a:lnTo>
                    <a:pt x="393280" y="825402"/>
                  </a:lnTo>
                  <a:lnTo>
                    <a:pt x="399946" y="832066"/>
                  </a:lnTo>
                  <a:lnTo>
                    <a:pt x="413277" y="839683"/>
                  </a:lnTo>
                  <a:lnTo>
                    <a:pt x="416134" y="853963"/>
                  </a:lnTo>
                  <a:lnTo>
                    <a:pt x="422800" y="857771"/>
                  </a:lnTo>
                  <a:lnTo>
                    <a:pt x="425656" y="864435"/>
                  </a:lnTo>
                  <a:lnTo>
                    <a:pt x="432322" y="868243"/>
                  </a:lnTo>
                  <a:lnTo>
                    <a:pt x="435179" y="872051"/>
                  </a:lnTo>
                  <a:lnTo>
                    <a:pt x="448510" y="878716"/>
                  </a:lnTo>
                  <a:lnTo>
                    <a:pt x="451367" y="886332"/>
                  </a:lnTo>
                  <a:lnTo>
                    <a:pt x="458033" y="890140"/>
                  </a:lnTo>
                  <a:lnTo>
                    <a:pt x="477078" y="874907"/>
                  </a:lnTo>
                  <a:lnTo>
                    <a:pt x="479935" y="872051"/>
                  </a:lnTo>
                  <a:lnTo>
                    <a:pt x="479935" y="860627"/>
                  </a:lnTo>
                  <a:lnTo>
                    <a:pt x="477078" y="853963"/>
                  </a:lnTo>
                  <a:lnTo>
                    <a:pt x="486600" y="846347"/>
                  </a:lnTo>
                  <a:lnTo>
                    <a:pt x="479935" y="832066"/>
                  </a:lnTo>
                  <a:lnTo>
                    <a:pt x="489457" y="821594"/>
                  </a:lnTo>
                  <a:lnTo>
                    <a:pt x="496123" y="817786"/>
                  </a:lnTo>
                  <a:lnTo>
                    <a:pt x="502789" y="803506"/>
                  </a:lnTo>
                  <a:lnTo>
                    <a:pt x="502789" y="795890"/>
                  </a:lnTo>
                  <a:close/>
                </a:path>
              </a:pathLst>
            </a:custGeom>
            <a:solidFill>
              <a:srgbClr val="AFABAB"/>
            </a:solidFill>
            <a:ln w="9518" cap="flat">
              <a:noFill/>
              <a:prstDash val="solid"/>
              <a:miter/>
            </a:ln>
          </p:spPr>
          <p:txBody>
            <a:bodyPr rtlCol="0" anchor="ctr"/>
            <a:lstStyle/>
            <a:p>
              <a:endParaRPr lang="en-US" noProof="0" dirty="0"/>
            </a:p>
          </p:txBody>
        </p:sp>
        <p:sp>
          <p:nvSpPr>
            <p:cNvPr id="6255" name="Serbest Form 6254">
              <a:extLst>
                <a:ext uri="{FF2B5EF4-FFF2-40B4-BE49-F238E27FC236}">
                  <a16:creationId xmlns:a16="http://schemas.microsoft.com/office/drawing/2014/main" id="{281EF3C2-86F5-344B-9BBD-F44FD19752DB}"/>
                </a:ext>
              </a:extLst>
            </p:cNvPr>
            <p:cNvSpPr/>
            <p:nvPr/>
          </p:nvSpPr>
          <p:spPr>
            <a:xfrm>
              <a:off x="2460305" y="3965939"/>
              <a:ext cx="502788" cy="890139"/>
            </a:xfrm>
            <a:custGeom>
              <a:avLst/>
              <a:gdLst>
                <a:gd name="connsiteX0" fmla="*/ 496123 w 502788"/>
                <a:gd name="connsiteY0" fmla="*/ 789225 h 890139"/>
                <a:gd name="connsiteX1" fmla="*/ 493266 w 502788"/>
                <a:gd name="connsiteY1" fmla="*/ 785417 h 890139"/>
                <a:gd name="connsiteX2" fmla="*/ 486600 w 502788"/>
                <a:gd name="connsiteY2" fmla="*/ 781609 h 890139"/>
                <a:gd name="connsiteX3" fmla="*/ 474221 w 502788"/>
                <a:gd name="connsiteY3" fmla="*/ 767329 h 890139"/>
                <a:gd name="connsiteX4" fmla="*/ 460890 w 502788"/>
                <a:gd name="connsiteY4" fmla="*/ 767329 h 890139"/>
                <a:gd name="connsiteX5" fmla="*/ 458033 w 502788"/>
                <a:gd name="connsiteY5" fmla="*/ 764473 h 890139"/>
                <a:gd name="connsiteX6" fmla="*/ 464699 w 502788"/>
                <a:gd name="connsiteY6" fmla="*/ 753049 h 890139"/>
                <a:gd name="connsiteX7" fmla="*/ 464699 w 502788"/>
                <a:gd name="connsiteY7" fmla="*/ 734960 h 890139"/>
                <a:gd name="connsiteX8" fmla="*/ 470412 w 502788"/>
                <a:gd name="connsiteY8" fmla="*/ 734960 h 890139"/>
                <a:gd name="connsiteX9" fmla="*/ 483744 w 502788"/>
                <a:gd name="connsiteY9" fmla="*/ 749241 h 890139"/>
                <a:gd name="connsiteX10" fmla="*/ 489457 w 502788"/>
                <a:gd name="connsiteY10" fmla="*/ 738768 h 890139"/>
                <a:gd name="connsiteX11" fmla="*/ 489457 w 502788"/>
                <a:gd name="connsiteY11" fmla="*/ 734960 h 890139"/>
                <a:gd name="connsiteX12" fmla="*/ 486600 w 502788"/>
                <a:gd name="connsiteY12" fmla="*/ 732104 h 890139"/>
                <a:gd name="connsiteX13" fmla="*/ 483744 w 502788"/>
                <a:gd name="connsiteY13" fmla="*/ 724488 h 890139"/>
                <a:gd name="connsiteX14" fmla="*/ 479935 w 502788"/>
                <a:gd name="connsiteY14" fmla="*/ 714016 h 890139"/>
                <a:gd name="connsiteX15" fmla="*/ 486600 w 502788"/>
                <a:gd name="connsiteY15" fmla="*/ 699736 h 890139"/>
                <a:gd name="connsiteX16" fmla="*/ 493266 w 502788"/>
                <a:gd name="connsiteY16" fmla="*/ 692119 h 890139"/>
                <a:gd name="connsiteX17" fmla="*/ 496123 w 502788"/>
                <a:gd name="connsiteY17" fmla="*/ 685455 h 890139"/>
                <a:gd name="connsiteX18" fmla="*/ 496123 w 502788"/>
                <a:gd name="connsiteY18" fmla="*/ 681647 h 890139"/>
                <a:gd name="connsiteX19" fmla="*/ 493266 w 502788"/>
                <a:gd name="connsiteY19" fmla="*/ 674031 h 890139"/>
                <a:gd name="connsiteX20" fmla="*/ 486600 w 502788"/>
                <a:gd name="connsiteY20" fmla="*/ 667367 h 890139"/>
                <a:gd name="connsiteX21" fmla="*/ 483744 w 502788"/>
                <a:gd name="connsiteY21" fmla="*/ 667367 h 890139"/>
                <a:gd name="connsiteX22" fmla="*/ 493266 w 502788"/>
                <a:gd name="connsiteY22" fmla="*/ 649279 h 890139"/>
                <a:gd name="connsiteX23" fmla="*/ 486600 w 502788"/>
                <a:gd name="connsiteY23" fmla="*/ 620718 h 890139"/>
                <a:gd name="connsiteX24" fmla="*/ 489457 w 502788"/>
                <a:gd name="connsiteY24" fmla="*/ 616910 h 890139"/>
                <a:gd name="connsiteX25" fmla="*/ 493266 w 502788"/>
                <a:gd name="connsiteY25" fmla="*/ 610246 h 890139"/>
                <a:gd name="connsiteX26" fmla="*/ 496123 w 502788"/>
                <a:gd name="connsiteY26" fmla="*/ 606438 h 890139"/>
                <a:gd name="connsiteX27" fmla="*/ 496123 w 502788"/>
                <a:gd name="connsiteY27" fmla="*/ 598821 h 890139"/>
                <a:gd name="connsiteX28" fmla="*/ 489457 w 502788"/>
                <a:gd name="connsiteY28" fmla="*/ 584541 h 890139"/>
                <a:gd name="connsiteX29" fmla="*/ 483744 w 502788"/>
                <a:gd name="connsiteY29" fmla="*/ 574069 h 890139"/>
                <a:gd name="connsiteX30" fmla="*/ 477078 w 502788"/>
                <a:gd name="connsiteY30" fmla="*/ 566453 h 890139"/>
                <a:gd name="connsiteX31" fmla="*/ 470412 w 502788"/>
                <a:gd name="connsiteY31" fmla="*/ 555980 h 890139"/>
                <a:gd name="connsiteX32" fmla="*/ 464699 w 502788"/>
                <a:gd name="connsiteY32" fmla="*/ 549316 h 890139"/>
                <a:gd name="connsiteX33" fmla="*/ 460890 w 502788"/>
                <a:gd name="connsiteY33" fmla="*/ 537892 h 890139"/>
                <a:gd name="connsiteX34" fmla="*/ 460890 w 502788"/>
                <a:gd name="connsiteY34" fmla="*/ 527420 h 890139"/>
                <a:gd name="connsiteX35" fmla="*/ 441845 w 502788"/>
                <a:gd name="connsiteY35" fmla="*/ 527420 h 890139"/>
                <a:gd name="connsiteX36" fmla="*/ 438988 w 502788"/>
                <a:gd name="connsiteY36" fmla="*/ 531228 h 890139"/>
                <a:gd name="connsiteX37" fmla="*/ 435179 w 502788"/>
                <a:gd name="connsiteY37" fmla="*/ 531228 h 890139"/>
                <a:gd name="connsiteX38" fmla="*/ 435179 w 502788"/>
                <a:gd name="connsiteY38" fmla="*/ 534084 h 890139"/>
                <a:gd name="connsiteX39" fmla="*/ 429465 w 502788"/>
                <a:gd name="connsiteY39" fmla="*/ 534084 h 890139"/>
                <a:gd name="connsiteX40" fmla="*/ 425656 w 502788"/>
                <a:gd name="connsiteY40" fmla="*/ 531228 h 890139"/>
                <a:gd name="connsiteX41" fmla="*/ 425656 w 502788"/>
                <a:gd name="connsiteY41" fmla="*/ 527420 h 890139"/>
                <a:gd name="connsiteX42" fmla="*/ 418991 w 502788"/>
                <a:gd name="connsiteY42" fmla="*/ 531228 h 890139"/>
                <a:gd name="connsiteX43" fmla="*/ 418991 w 502788"/>
                <a:gd name="connsiteY43" fmla="*/ 513139 h 890139"/>
                <a:gd name="connsiteX44" fmla="*/ 416134 w 502788"/>
                <a:gd name="connsiteY44" fmla="*/ 502667 h 890139"/>
                <a:gd name="connsiteX45" fmla="*/ 416134 w 502788"/>
                <a:gd name="connsiteY45" fmla="*/ 495051 h 890139"/>
                <a:gd name="connsiteX46" fmla="*/ 418991 w 502788"/>
                <a:gd name="connsiteY46" fmla="*/ 487435 h 890139"/>
                <a:gd name="connsiteX47" fmla="*/ 418991 w 502788"/>
                <a:gd name="connsiteY47" fmla="*/ 480771 h 890139"/>
                <a:gd name="connsiteX48" fmla="*/ 422800 w 502788"/>
                <a:gd name="connsiteY48" fmla="*/ 476963 h 890139"/>
                <a:gd name="connsiteX49" fmla="*/ 422800 w 502788"/>
                <a:gd name="connsiteY49" fmla="*/ 466490 h 890139"/>
                <a:gd name="connsiteX50" fmla="*/ 418991 w 502788"/>
                <a:gd name="connsiteY50" fmla="*/ 458874 h 890139"/>
                <a:gd name="connsiteX51" fmla="*/ 418991 w 502788"/>
                <a:gd name="connsiteY51" fmla="*/ 452210 h 890139"/>
                <a:gd name="connsiteX52" fmla="*/ 390423 w 502788"/>
                <a:gd name="connsiteY52" fmla="*/ 480771 h 890139"/>
                <a:gd name="connsiteX53" fmla="*/ 358999 w 502788"/>
                <a:gd name="connsiteY53" fmla="*/ 484579 h 890139"/>
                <a:gd name="connsiteX54" fmla="*/ 358999 w 502788"/>
                <a:gd name="connsiteY54" fmla="*/ 480771 h 890139"/>
                <a:gd name="connsiteX55" fmla="*/ 355190 w 502788"/>
                <a:gd name="connsiteY55" fmla="*/ 476963 h 890139"/>
                <a:gd name="connsiteX56" fmla="*/ 352333 w 502788"/>
                <a:gd name="connsiteY56" fmla="*/ 470298 h 890139"/>
                <a:gd name="connsiteX57" fmla="*/ 352333 w 502788"/>
                <a:gd name="connsiteY57" fmla="*/ 462682 h 890139"/>
                <a:gd name="connsiteX58" fmla="*/ 348524 w 502788"/>
                <a:gd name="connsiteY58" fmla="*/ 458874 h 890139"/>
                <a:gd name="connsiteX59" fmla="*/ 345667 w 502788"/>
                <a:gd name="connsiteY59" fmla="*/ 458874 h 890139"/>
                <a:gd name="connsiteX60" fmla="*/ 339001 w 502788"/>
                <a:gd name="connsiteY60" fmla="*/ 456018 h 890139"/>
                <a:gd name="connsiteX61" fmla="*/ 317100 w 502788"/>
                <a:gd name="connsiteY61" fmla="*/ 456018 h 890139"/>
                <a:gd name="connsiteX62" fmla="*/ 319956 w 502788"/>
                <a:gd name="connsiteY62" fmla="*/ 452210 h 890139"/>
                <a:gd name="connsiteX63" fmla="*/ 326622 w 502788"/>
                <a:gd name="connsiteY63" fmla="*/ 448402 h 890139"/>
                <a:gd name="connsiteX64" fmla="*/ 329479 w 502788"/>
                <a:gd name="connsiteY64" fmla="*/ 441738 h 890139"/>
                <a:gd name="connsiteX65" fmla="*/ 333288 w 502788"/>
                <a:gd name="connsiteY65" fmla="*/ 437930 h 890139"/>
                <a:gd name="connsiteX66" fmla="*/ 319956 w 502788"/>
                <a:gd name="connsiteY66" fmla="*/ 423649 h 890139"/>
                <a:gd name="connsiteX67" fmla="*/ 313291 w 502788"/>
                <a:gd name="connsiteY67" fmla="*/ 419841 h 890139"/>
                <a:gd name="connsiteX68" fmla="*/ 307577 w 502788"/>
                <a:gd name="connsiteY68" fmla="*/ 412225 h 890139"/>
                <a:gd name="connsiteX69" fmla="*/ 300911 w 502788"/>
                <a:gd name="connsiteY69" fmla="*/ 397945 h 890139"/>
                <a:gd name="connsiteX70" fmla="*/ 298055 w 502788"/>
                <a:gd name="connsiteY70" fmla="*/ 395089 h 890139"/>
                <a:gd name="connsiteX71" fmla="*/ 298055 w 502788"/>
                <a:gd name="connsiteY71" fmla="*/ 391281 h 890139"/>
                <a:gd name="connsiteX72" fmla="*/ 294246 w 502788"/>
                <a:gd name="connsiteY72" fmla="*/ 377000 h 890139"/>
                <a:gd name="connsiteX73" fmla="*/ 288532 w 502788"/>
                <a:gd name="connsiteY73" fmla="*/ 373192 h 890139"/>
                <a:gd name="connsiteX74" fmla="*/ 284723 w 502788"/>
                <a:gd name="connsiteY74" fmla="*/ 369384 h 890139"/>
                <a:gd name="connsiteX75" fmla="*/ 284723 w 502788"/>
                <a:gd name="connsiteY75" fmla="*/ 362720 h 890139"/>
                <a:gd name="connsiteX76" fmla="*/ 288532 w 502788"/>
                <a:gd name="connsiteY76" fmla="*/ 358912 h 890139"/>
                <a:gd name="connsiteX77" fmla="*/ 294246 w 502788"/>
                <a:gd name="connsiteY77" fmla="*/ 355104 h 890139"/>
                <a:gd name="connsiteX78" fmla="*/ 291389 w 502788"/>
                <a:gd name="connsiteY78" fmla="*/ 351296 h 890139"/>
                <a:gd name="connsiteX79" fmla="*/ 291389 w 502788"/>
                <a:gd name="connsiteY79" fmla="*/ 337015 h 890139"/>
                <a:gd name="connsiteX80" fmla="*/ 294246 w 502788"/>
                <a:gd name="connsiteY80" fmla="*/ 330351 h 890139"/>
                <a:gd name="connsiteX81" fmla="*/ 310434 w 502788"/>
                <a:gd name="connsiteY81" fmla="*/ 312263 h 890139"/>
                <a:gd name="connsiteX82" fmla="*/ 313291 w 502788"/>
                <a:gd name="connsiteY82" fmla="*/ 316071 h 890139"/>
                <a:gd name="connsiteX83" fmla="*/ 317100 w 502788"/>
                <a:gd name="connsiteY83" fmla="*/ 316071 h 890139"/>
                <a:gd name="connsiteX84" fmla="*/ 313291 w 502788"/>
                <a:gd name="connsiteY84" fmla="*/ 312263 h 890139"/>
                <a:gd name="connsiteX85" fmla="*/ 313291 w 502788"/>
                <a:gd name="connsiteY85" fmla="*/ 301791 h 890139"/>
                <a:gd name="connsiteX86" fmla="*/ 310434 w 502788"/>
                <a:gd name="connsiteY86" fmla="*/ 297983 h 890139"/>
                <a:gd name="connsiteX87" fmla="*/ 310434 w 502788"/>
                <a:gd name="connsiteY87" fmla="*/ 290366 h 890139"/>
                <a:gd name="connsiteX88" fmla="*/ 319956 w 502788"/>
                <a:gd name="connsiteY88" fmla="*/ 279894 h 890139"/>
                <a:gd name="connsiteX89" fmla="*/ 319956 w 502788"/>
                <a:gd name="connsiteY89" fmla="*/ 247525 h 890139"/>
                <a:gd name="connsiteX90" fmla="*/ 333288 w 502788"/>
                <a:gd name="connsiteY90" fmla="*/ 247525 h 890139"/>
                <a:gd name="connsiteX91" fmla="*/ 333288 w 502788"/>
                <a:gd name="connsiteY91" fmla="*/ 243717 h 890139"/>
                <a:gd name="connsiteX92" fmla="*/ 336145 w 502788"/>
                <a:gd name="connsiteY92" fmla="*/ 240862 h 890139"/>
                <a:gd name="connsiteX93" fmla="*/ 336145 w 502788"/>
                <a:gd name="connsiteY93" fmla="*/ 237053 h 890139"/>
                <a:gd name="connsiteX94" fmla="*/ 342811 w 502788"/>
                <a:gd name="connsiteY94" fmla="*/ 229437 h 890139"/>
                <a:gd name="connsiteX95" fmla="*/ 348524 w 502788"/>
                <a:gd name="connsiteY95" fmla="*/ 225629 h 890139"/>
                <a:gd name="connsiteX96" fmla="*/ 352333 w 502788"/>
                <a:gd name="connsiteY96" fmla="*/ 222773 h 890139"/>
                <a:gd name="connsiteX97" fmla="*/ 358999 w 502788"/>
                <a:gd name="connsiteY97" fmla="*/ 218965 h 890139"/>
                <a:gd name="connsiteX98" fmla="*/ 374235 w 502788"/>
                <a:gd name="connsiteY98" fmla="*/ 218965 h 890139"/>
                <a:gd name="connsiteX99" fmla="*/ 378044 w 502788"/>
                <a:gd name="connsiteY99" fmla="*/ 211349 h 890139"/>
                <a:gd name="connsiteX100" fmla="*/ 393280 w 502788"/>
                <a:gd name="connsiteY100" fmla="*/ 215157 h 890139"/>
                <a:gd name="connsiteX101" fmla="*/ 397089 w 502788"/>
                <a:gd name="connsiteY101" fmla="*/ 211349 h 890139"/>
                <a:gd name="connsiteX102" fmla="*/ 399946 w 502788"/>
                <a:gd name="connsiteY102" fmla="*/ 204685 h 890139"/>
                <a:gd name="connsiteX103" fmla="*/ 403755 w 502788"/>
                <a:gd name="connsiteY103" fmla="*/ 200877 h 890139"/>
                <a:gd name="connsiteX104" fmla="*/ 413277 w 502788"/>
                <a:gd name="connsiteY104" fmla="*/ 200877 h 890139"/>
                <a:gd name="connsiteX105" fmla="*/ 418991 w 502788"/>
                <a:gd name="connsiteY105" fmla="*/ 208493 h 890139"/>
                <a:gd name="connsiteX106" fmla="*/ 418991 w 502788"/>
                <a:gd name="connsiteY106" fmla="*/ 211349 h 890139"/>
                <a:gd name="connsiteX107" fmla="*/ 429465 w 502788"/>
                <a:gd name="connsiteY107" fmla="*/ 211349 h 890139"/>
                <a:gd name="connsiteX108" fmla="*/ 435179 w 502788"/>
                <a:gd name="connsiteY108" fmla="*/ 204685 h 890139"/>
                <a:gd name="connsiteX109" fmla="*/ 425656 w 502788"/>
                <a:gd name="connsiteY109" fmla="*/ 197068 h 890139"/>
                <a:gd name="connsiteX110" fmla="*/ 418991 w 502788"/>
                <a:gd name="connsiteY110" fmla="*/ 186596 h 890139"/>
                <a:gd name="connsiteX111" fmla="*/ 409468 w 502788"/>
                <a:gd name="connsiteY111" fmla="*/ 186596 h 890139"/>
                <a:gd name="connsiteX112" fmla="*/ 406611 w 502788"/>
                <a:gd name="connsiteY112" fmla="*/ 182788 h 890139"/>
                <a:gd name="connsiteX113" fmla="*/ 406611 w 502788"/>
                <a:gd name="connsiteY113" fmla="*/ 172316 h 890139"/>
                <a:gd name="connsiteX114" fmla="*/ 413277 w 502788"/>
                <a:gd name="connsiteY114" fmla="*/ 158036 h 890139"/>
                <a:gd name="connsiteX115" fmla="*/ 413277 w 502788"/>
                <a:gd name="connsiteY115" fmla="*/ 154228 h 890139"/>
                <a:gd name="connsiteX116" fmla="*/ 416134 w 502788"/>
                <a:gd name="connsiteY116" fmla="*/ 150420 h 890139"/>
                <a:gd name="connsiteX117" fmla="*/ 418991 w 502788"/>
                <a:gd name="connsiteY117" fmla="*/ 150420 h 890139"/>
                <a:gd name="connsiteX118" fmla="*/ 422800 w 502788"/>
                <a:gd name="connsiteY118" fmla="*/ 147563 h 890139"/>
                <a:gd name="connsiteX119" fmla="*/ 425656 w 502788"/>
                <a:gd name="connsiteY119" fmla="*/ 139947 h 890139"/>
                <a:gd name="connsiteX120" fmla="*/ 425656 w 502788"/>
                <a:gd name="connsiteY120" fmla="*/ 129475 h 890139"/>
                <a:gd name="connsiteX121" fmla="*/ 422800 w 502788"/>
                <a:gd name="connsiteY121" fmla="*/ 125667 h 890139"/>
                <a:gd name="connsiteX122" fmla="*/ 416134 w 502788"/>
                <a:gd name="connsiteY122" fmla="*/ 121859 h 890139"/>
                <a:gd name="connsiteX123" fmla="*/ 403755 w 502788"/>
                <a:gd name="connsiteY123" fmla="*/ 121859 h 890139"/>
                <a:gd name="connsiteX124" fmla="*/ 399946 w 502788"/>
                <a:gd name="connsiteY124" fmla="*/ 119003 h 890139"/>
                <a:gd name="connsiteX125" fmla="*/ 397089 w 502788"/>
                <a:gd name="connsiteY125" fmla="*/ 111387 h 890139"/>
                <a:gd name="connsiteX126" fmla="*/ 397089 w 502788"/>
                <a:gd name="connsiteY126" fmla="*/ 107579 h 890139"/>
                <a:gd name="connsiteX127" fmla="*/ 390423 w 502788"/>
                <a:gd name="connsiteY127" fmla="*/ 107579 h 890139"/>
                <a:gd name="connsiteX128" fmla="*/ 387566 w 502788"/>
                <a:gd name="connsiteY128" fmla="*/ 111387 h 890139"/>
                <a:gd name="connsiteX129" fmla="*/ 380901 w 502788"/>
                <a:gd name="connsiteY129" fmla="*/ 115195 h 890139"/>
                <a:gd name="connsiteX130" fmla="*/ 374235 w 502788"/>
                <a:gd name="connsiteY130" fmla="*/ 115195 h 890139"/>
                <a:gd name="connsiteX131" fmla="*/ 371378 w 502788"/>
                <a:gd name="connsiteY131" fmla="*/ 111387 h 890139"/>
                <a:gd name="connsiteX132" fmla="*/ 368521 w 502788"/>
                <a:gd name="connsiteY132" fmla="*/ 111387 h 890139"/>
                <a:gd name="connsiteX133" fmla="*/ 364712 w 502788"/>
                <a:gd name="connsiteY133" fmla="*/ 107579 h 890139"/>
                <a:gd name="connsiteX134" fmla="*/ 352333 w 502788"/>
                <a:gd name="connsiteY134" fmla="*/ 107579 h 890139"/>
                <a:gd name="connsiteX135" fmla="*/ 345667 w 502788"/>
                <a:gd name="connsiteY135" fmla="*/ 115195 h 890139"/>
                <a:gd name="connsiteX136" fmla="*/ 345667 w 502788"/>
                <a:gd name="connsiteY136" fmla="*/ 121859 h 890139"/>
                <a:gd name="connsiteX137" fmla="*/ 326622 w 502788"/>
                <a:gd name="connsiteY137" fmla="*/ 121859 h 890139"/>
                <a:gd name="connsiteX138" fmla="*/ 313291 w 502788"/>
                <a:gd name="connsiteY138" fmla="*/ 119003 h 890139"/>
                <a:gd name="connsiteX139" fmla="*/ 307577 w 502788"/>
                <a:gd name="connsiteY139" fmla="*/ 115195 h 890139"/>
                <a:gd name="connsiteX140" fmla="*/ 307577 w 502788"/>
                <a:gd name="connsiteY140" fmla="*/ 100914 h 890139"/>
                <a:gd name="connsiteX141" fmla="*/ 310434 w 502788"/>
                <a:gd name="connsiteY141" fmla="*/ 97106 h 890139"/>
                <a:gd name="connsiteX142" fmla="*/ 310434 w 502788"/>
                <a:gd name="connsiteY142" fmla="*/ 93298 h 890139"/>
                <a:gd name="connsiteX143" fmla="*/ 307577 w 502788"/>
                <a:gd name="connsiteY143" fmla="*/ 89490 h 890139"/>
                <a:gd name="connsiteX144" fmla="*/ 300911 w 502788"/>
                <a:gd name="connsiteY144" fmla="*/ 86634 h 890139"/>
                <a:gd name="connsiteX145" fmla="*/ 294246 w 502788"/>
                <a:gd name="connsiteY145" fmla="*/ 86634 h 890139"/>
                <a:gd name="connsiteX146" fmla="*/ 294246 w 502788"/>
                <a:gd name="connsiteY146" fmla="*/ 82826 h 890139"/>
                <a:gd name="connsiteX147" fmla="*/ 291389 w 502788"/>
                <a:gd name="connsiteY147" fmla="*/ 79018 h 890139"/>
                <a:gd name="connsiteX148" fmla="*/ 291389 w 502788"/>
                <a:gd name="connsiteY148" fmla="*/ 64738 h 890139"/>
                <a:gd name="connsiteX149" fmla="*/ 288532 w 502788"/>
                <a:gd name="connsiteY149" fmla="*/ 60929 h 890139"/>
                <a:gd name="connsiteX150" fmla="*/ 281866 w 502788"/>
                <a:gd name="connsiteY150" fmla="*/ 60929 h 890139"/>
                <a:gd name="connsiteX151" fmla="*/ 275201 w 502788"/>
                <a:gd name="connsiteY151" fmla="*/ 50457 h 890139"/>
                <a:gd name="connsiteX152" fmla="*/ 265678 w 502788"/>
                <a:gd name="connsiteY152" fmla="*/ 50457 h 890139"/>
                <a:gd name="connsiteX153" fmla="*/ 259012 w 502788"/>
                <a:gd name="connsiteY153" fmla="*/ 28561 h 890139"/>
                <a:gd name="connsiteX154" fmla="*/ 256156 w 502788"/>
                <a:gd name="connsiteY154" fmla="*/ 25705 h 890139"/>
                <a:gd name="connsiteX155" fmla="*/ 249490 w 502788"/>
                <a:gd name="connsiteY155" fmla="*/ 21897 h 890139"/>
                <a:gd name="connsiteX156" fmla="*/ 239967 w 502788"/>
                <a:gd name="connsiteY156" fmla="*/ 10472 h 890139"/>
                <a:gd name="connsiteX157" fmla="*/ 233302 w 502788"/>
                <a:gd name="connsiteY157" fmla="*/ 7616 h 890139"/>
                <a:gd name="connsiteX158" fmla="*/ 227588 w 502788"/>
                <a:gd name="connsiteY158" fmla="*/ 0 h 890139"/>
                <a:gd name="connsiteX159" fmla="*/ 211400 w 502788"/>
                <a:gd name="connsiteY159" fmla="*/ 0 h 890139"/>
                <a:gd name="connsiteX160" fmla="*/ 220922 w 502788"/>
                <a:gd name="connsiteY160" fmla="*/ 0 h 890139"/>
                <a:gd name="connsiteX161" fmla="*/ 220922 w 502788"/>
                <a:gd name="connsiteY161" fmla="*/ 14280 h 890139"/>
                <a:gd name="connsiteX162" fmla="*/ 217113 w 502788"/>
                <a:gd name="connsiteY162" fmla="*/ 14280 h 890139"/>
                <a:gd name="connsiteX163" fmla="*/ 217113 w 502788"/>
                <a:gd name="connsiteY163" fmla="*/ 18088 h 890139"/>
                <a:gd name="connsiteX164" fmla="*/ 214257 w 502788"/>
                <a:gd name="connsiteY164" fmla="*/ 18088 h 890139"/>
                <a:gd name="connsiteX165" fmla="*/ 227588 w 502788"/>
                <a:gd name="connsiteY165" fmla="*/ 28561 h 890139"/>
                <a:gd name="connsiteX166" fmla="*/ 227588 w 502788"/>
                <a:gd name="connsiteY166" fmla="*/ 46649 h 890139"/>
                <a:gd name="connsiteX167" fmla="*/ 220922 w 502788"/>
                <a:gd name="connsiteY167" fmla="*/ 50457 h 890139"/>
                <a:gd name="connsiteX168" fmla="*/ 214257 w 502788"/>
                <a:gd name="connsiteY168" fmla="*/ 75210 h 890139"/>
                <a:gd name="connsiteX169" fmla="*/ 211400 w 502788"/>
                <a:gd name="connsiteY169" fmla="*/ 82826 h 890139"/>
                <a:gd name="connsiteX170" fmla="*/ 204734 w 502788"/>
                <a:gd name="connsiteY170" fmla="*/ 89490 h 890139"/>
                <a:gd name="connsiteX171" fmla="*/ 201877 w 502788"/>
                <a:gd name="connsiteY171" fmla="*/ 97106 h 890139"/>
                <a:gd name="connsiteX172" fmla="*/ 195212 w 502788"/>
                <a:gd name="connsiteY172" fmla="*/ 103770 h 890139"/>
                <a:gd name="connsiteX173" fmla="*/ 188546 w 502788"/>
                <a:gd name="connsiteY173" fmla="*/ 115195 h 890139"/>
                <a:gd name="connsiteX174" fmla="*/ 179023 w 502788"/>
                <a:gd name="connsiteY174" fmla="*/ 121859 h 890139"/>
                <a:gd name="connsiteX175" fmla="*/ 146647 w 502788"/>
                <a:gd name="connsiteY175" fmla="*/ 139947 h 890139"/>
                <a:gd name="connsiteX176" fmla="*/ 137124 w 502788"/>
                <a:gd name="connsiteY176" fmla="*/ 143755 h 890139"/>
                <a:gd name="connsiteX177" fmla="*/ 127602 w 502788"/>
                <a:gd name="connsiteY177" fmla="*/ 150420 h 890139"/>
                <a:gd name="connsiteX178" fmla="*/ 118079 w 502788"/>
                <a:gd name="connsiteY178" fmla="*/ 161844 h 890139"/>
                <a:gd name="connsiteX179" fmla="*/ 118079 w 502788"/>
                <a:gd name="connsiteY179" fmla="*/ 164700 h 890139"/>
                <a:gd name="connsiteX180" fmla="*/ 112366 w 502788"/>
                <a:gd name="connsiteY180" fmla="*/ 168508 h 890139"/>
                <a:gd name="connsiteX181" fmla="*/ 112366 w 502788"/>
                <a:gd name="connsiteY181" fmla="*/ 179932 h 890139"/>
                <a:gd name="connsiteX182" fmla="*/ 105700 w 502788"/>
                <a:gd name="connsiteY182" fmla="*/ 186596 h 890139"/>
                <a:gd name="connsiteX183" fmla="*/ 105700 w 502788"/>
                <a:gd name="connsiteY183" fmla="*/ 200877 h 890139"/>
                <a:gd name="connsiteX184" fmla="*/ 101891 w 502788"/>
                <a:gd name="connsiteY184" fmla="*/ 208493 h 890139"/>
                <a:gd name="connsiteX185" fmla="*/ 101891 w 502788"/>
                <a:gd name="connsiteY185" fmla="*/ 225629 h 890139"/>
                <a:gd name="connsiteX186" fmla="*/ 92368 w 502788"/>
                <a:gd name="connsiteY186" fmla="*/ 225629 h 890139"/>
                <a:gd name="connsiteX187" fmla="*/ 89512 w 502788"/>
                <a:gd name="connsiteY187" fmla="*/ 229437 h 890139"/>
                <a:gd name="connsiteX188" fmla="*/ 89512 w 502788"/>
                <a:gd name="connsiteY188" fmla="*/ 233245 h 890139"/>
                <a:gd name="connsiteX189" fmla="*/ 86655 w 502788"/>
                <a:gd name="connsiteY189" fmla="*/ 237053 h 890139"/>
                <a:gd name="connsiteX190" fmla="*/ 86655 w 502788"/>
                <a:gd name="connsiteY190" fmla="*/ 240862 h 890139"/>
                <a:gd name="connsiteX191" fmla="*/ 77132 w 502788"/>
                <a:gd name="connsiteY191" fmla="*/ 240862 h 890139"/>
                <a:gd name="connsiteX192" fmla="*/ 73323 w 502788"/>
                <a:gd name="connsiteY192" fmla="*/ 233245 h 890139"/>
                <a:gd name="connsiteX193" fmla="*/ 73323 w 502788"/>
                <a:gd name="connsiteY193" fmla="*/ 222773 h 890139"/>
                <a:gd name="connsiteX194" fmla="*/ 70467 w 502788"/>
                <a:gd name="connsiteY194" fmla="*/ 218965 h 890139"/>
                <a:gd name="connsiteX195" fmla="*/ 70467 w 502788"/>
                <a:gd name="connsiteY195" fmla="*/ 215157 h 890139"/>
                <a:gd name="connsiteX196" fmla="*/ 54278 w 502788"/>
                <a:gd name="connsiteY196" fmla="*/ 215157 h 890139"/>
                <a:gd name="connsiteX197" fmla="*/ 47613 w 502788"/>
                <a:gd name="connsiteY197" fmla="*/ 208493 h 890139"/>
                <a:gd name="connsiteX198" fmla="*/ 40947 w 502788"/>
                <a:gd name="connsiteY198" fmla="*/ 215157 h 890139"/>
                <a:gd name="connsiteX199" fmla="*/ 35233 w 502788"/>
                <a:gd name="connsiteY199" fmla="*/ 218965 h 890139"/>
                <a:gd name="connsiteX200" fmla="*/ 31424 w 502788"/>
                <a:gd name="connsiteY200" fmla="*/ 218965 h 890139"/>
                <a:gd name="connsiteX201" fmla="*/ 28568 w 502788"/>
                <a:gd name="connsiteY201" fmla="*/ 215157 h 890139"/>
                <a:gd name="connsiteX202" fmla="*/ 35233 w 502788"/>
                <a:gd name="connsiteY202" fmla="*/ 208493 h 890139"/>
                <a:gd name="connsiteX203" fmla="*/ 28568 w 502788"/>
                <a:gd name="connsiteY203" fmla="*/ 200877 h 890139"/>
                <a:gd name="connsiteX204" fmla="*/ 31424 w 502788"/>
                <a:gd name="connsiteY204" fmla="*/ 197068 h 890139"/>
                <a:gd name="connsiteX205" fmla="*/ 35233 w 502788"/>
                <a:gd name="connsiteY205" fmla="*/ 190404 h 890139"/>
                <a:gd name="connsiteX206" fmla="*/ 40947 w 502788"/>
                <a:gd name="connsiteY206" fmla="*/ 186596 h 890139"/>
                <a:gd name="connsiteX207" fmla="*/ 44756 w 502788"/>
                <a:gd name="connsiteY207" fmla="*/ 179932 h 890139"/>
                <a:gd name="connsiteX208" fmla="*/ 47613 w 502788"/>
                <a:gd name="connsiteY208" fmla="*/ 176124 h 890139"/>
                <a:gd name="connsiteX209" fmla="*/ 47613 w 502788"/>
                <a:gd name="connsiteY209" fmla="*/ 172316 h 890139"/>
                <a:gd name="connsiteX210" fmla="*/ 44756 w 502788"/>
                <a:gd name="connsiteY210" fmla="*/ 172316 h 890139"/>
                <a:gd name="connsiteX211" fmla="*/ 38090 w 502788"/>
                <a:gd name="connsiteY211" fmla="*/ 168508 h 890139"/>
                <a:gd name="connsiteX212" fmla="*/ 35233 w 502788"/>
                <a:gd name="connsiteY212" fmla="*/ 168508 h 890139"/>
                <a:gd name="connsiteX213" fmla="*/ 2857 w 502788"/>
                <a:gd name="connsiteY213" fmla="*/ 204685 h 890139"/>
                <a:gd name="connsiteX214" fmla="*/ 0 w 502788"/>
                <a:gd name="connsiteY214" fmla="*/ 211349 h 890139"/>
                <a:gd name="connsiteX215" fmla="*/ 0 w 502788"/>
                <a:gd name="connsiteY215" fmla="*/ 233245 h 890139"/>
                <a:gd name="connsiteX216" fmla="*/ 2857 w 502788"/>
                <a:gd name="connsiteY216" fmla="*/ 237053 h 890139"/>
                <a:gd name="connsiteX217" fmla="*/ 9523 w 502788"/>
                <a:gd name="connsiteY217" fmla="*/ 237053 h 890139"/>
                <a:gd name="connsiteX218" fmla="*/ 6666 w 502788"/>
                <a:gd name="connsiteY218" fmla="*/ 251334 h 890139"/>
                <a:gd name="connsiteX219" fmla="*/ 19045 w 502788"/>
                <a:gd name="connsiteY219" fmla="*/ 265614 h 890139"/>
                <a:gd name="connsiteX220" fmla="*/ 19045 w 502788"/>
                <a:gd name="connsiteY220" fmla="*/ 276086 h 890139"/>
                <a:gd name="connsiteX221" fmla="*/ 6666 w 502788"/>
                <a:gd name="connsiteY221" fmla="*/ 290366 h 890139"/>
                <a:gd name="connsiteX222" fmla="*/ 6666 w 502788"/>
                <a:gd name="connsiteY222" fmla="*/ 294174 h 890139"/>
                <a:gd name="connsiteX223" fmla="*/ 9523 w 502788"/>
                <a:gd name="connsiteY223" fmla="*/ 301791 h 890139"/>
                <a:gd name="connsiteX224" fmla="*/ 12379 w 502788"/>
                <a:gd name="connsiteY224" fmla="*/ 304647 h 890139"/>
                <a:gd name="connsiteX225" fmla="*/ 19045 w 502788"/>
                <a:gd name="connsiteY225" fmla="*/ 308455 h 890139"/>
                <a:gd name="connsiteX226" fmla="*/ 28568 w 502788"/>
                <a:gd name="connsiteY226" fmla="*/ 312263 h 890139"/>
                <a:gd name="connsiteX227" fmla="*/ 35233 w 502788"/>
                <a:gd name="connsiteY227" fmla="*/ 312263 h 890139"/>
                <a:gd name="connsiteX228" fmla="*/ 57135 w 502788"/>
                <a:gd name="connsiteY228" fmla="*/ 337015 h 890139"/>
                <a:gd name="connsiteX229" fmla="*/ 60944 w 502788"/>
                <a:gd name="connsiteY229" fmla="*/ 344632 h 890139"/>
                <a:gd name="connsiteX230" fmla="*/ 70467 w 502788"/>
                <a:gd name="connsiteY230" fmla="*/ 355104 h 890139"/>
                <a:gd name="connsiteX231" fmla="*/ 73323 w 502788"/>
                <a:gd name="connsiteY231" fmla="*/ 366528 h 890139"/>
                <a:gd name="connsiteX232" fmla="*/ 77132 w 502788"/>
                <a:gd name="connsiteY232" fmla="*/ 373192 h 890139"/>
                <a:gd name="connsiteX233" fmla="*/ 77132 w 502788"/>
                <a:gd name="connsiteY233" fmla="*/ 383665 h 890139"/>
                <a:gd name="connsiteX234" fmla="*/ 79989 w 502788"/>
                <a:gd name="connsiteY234" fmla="*/ 387473 h 890139"/>
                <a:gd name="connsiteX235" fmla="*/ 82846 w 502788"/>
                <a:gd name="connsiteY235" fmla="*/ 395089 h 890139"/>
                <a:gd name="connsiteX236" fmla="*/ 89512 w 502788"/>
                <a:gd name="connsiteY236" fmla="*/ 397945 h 890139"/>
                <a:gd name="connsiteX237" fmla="*/ 92368 w 502788"/>
                <a:gd name="connsiteY237" fmla="*/ 405561 h 890139"/>
                <a:gd name="connsiteX238" fmla="*/ 101891 w 502788"/>
                <a:gd name="connsiteY238" fmla="*/ 416033 h 890139"/>
                <a:gd name="connsiteX239" fmla="*/ 108557 w 502788"/>
                <a:gd name="connsiteY239" fmla="*/ 430314 h 890139"/>
                <a:gd name="connsiteX240" fmla="*/ 115222 w 502788"/>
                <a:gd name="connsiteY240" fmla="*/ 437930 h 890139"/>
                <a:gd name="connsiteX241" fmla="*/ 118079 w 502788"/>
                <a:gd name="connsiteY241" fmla="*/ 444594 h 890139"/>
                <a:gd name="connsiteX242" fmla="*/ 124745 w 502788"/>
                <a:gd name="connsiteY242" fmla="*/ 456018 h 890139"/>
                <a:gd name="connsiteX243" fmla="*/ 127602 w 502788"/>
                <a:gd name="connsiteY243" fmla="*/ 458874 h 890139"/>
                <a:gd name="connsiteX244" fmla="*/ 131411 w 502788"/>
                <a:gd name="connsiteY244" fmla="*/ 466490 h 890139"/>
                <a:gd name="connsiteX245" fmla="*/ 134267 w 502788"/>
                <a:gd name="connsiteY245" fmla="*/ 491243 h 890139"/>
                <a:gd name="connsiteX246" fmla="*/ 134267 w 502788"/>
                <a:gd name="connsiteY246" fmla="*/ 495051 h 890139"/>
                <a:gd name="connsiteX247" fmla="*/ 137124 w 502788"/>
                <a:gd name="connsiteY247" fmla="*/ 498859 h 890139"/>
                <a:gd name="connsiteX248" fmla="*/ 140933 w 502788"/>
                <a:gd name="connsiteY248" fmla="*/ 505523 h 890139"/>
                <a:gd name="connsiteX249" fmla="*/ 143790 w 502788"/>
                <a:gd name="connsiteY249" fmla="*/ 516948 h 890139"/>
                <a:gd name="connsiteX250" fmla="*/ 150456 w 502788"/>
                <a:gd name="connsiteY250" fmla="*/ 523612 h 890139"/>
                <a:gd name="connsiteX251" fmla="*/ 153312 w 502788"/>
                <a:gd name="connsiteY251" fmla="*/ 534084 h 890139"/>
                <a:gd name="connsiteX252" fmla="*/ 157122 w 502788"/>
                <a:gd name="connsiteY252" fmla="*/ 541700 h 890139"/>
                <a:gd name="connsiteX253" fmla="*/ 157122 w 502788"/>
                <a:gd name="connsiteY253" fmla="*/ 549316 h 890139"/>
                <a:gd name="connsiteX254" fmla="*/ 159978 w 502788"/>
                <a:gd name="connsiteY254" fmla="*/ 552172 h 890139"/>
                <a:gd name="connsiteX255" fmla="*/ 166644 w 502788"/>
                <a:gd name="connsiteY255" fmla="*/ 552172 h 890139"/>
                <a:gd name="connsiteX256" fmla="*/ 172357 w 502788"/>
                <a:gd name="connsiteY256" fmla="*/ 559789 h 890139"/>
                <a:gd name="connsiteX257" fmla="*/ 172357 w 502788"/>
                <a:gd name="connsiteY257" fmla="*/ 566453 h 890139"/>
                <a:gd name="connsiteX258" fmla="*/ 176167 w 502788"/>
                <a:gd name="connsiteY258" fmla="*/ 570261 h 890139"/>
                <a:gd name="connsiteX259" fmla="*/ 176167 w 502788"/>
                <a:gd name="connsiteY259" fmla="*/ 577877 h 890139"/>
                <a:gd name="connsiteX260" fmla="*/ 179023 w 502788"/>
                <a:gd name="connsiteY260" fmla="*/ 588349 h 890139"/>
                <a:gd name="connsiteX261" fmla="*/ 192355 w 502788"/>
                <a:gd name="connsiteY261" fmla="*/ 606438 h 890139"/>
                <a:gd name="connsiteX262" fmla="*/ 201877 w 502788"/>
                <a:gd name="connsiteY262" fmla="*/ 628334 h 890139"/>
                <a:gd name="connsiteX263" fmla="*/ 211400 w 502788"/>
                <a:gd name="connsiteY263" fmla="*/ 642614 h 890139"/>
                <a:gd name="connsiteX264" fmla="*/ 214257 w 502788"/>
                <a:gd name="connsiteY264" fmla="*/ 649279 h 890139"/>
                <a:gd name="connsiteX265" fmla="*/ 217113 w 502788"/>
                <a:gd name="connsiteY265" fmla="*/ 659751 h 890139"/>
                <a:gd name="connsiteX266" fmla="*/ 217113 w 502788"/>
                <a:gd name="connsiteY266" fmla="*/ 667367 h 890139"/>
                <a:gd name="connsiteX267" fmla="*/ 214257 w 502788"/>
                <a:gd name="connsiteY267" fmla="*/ 674031 h 890139"/>
                <a:gd name="connsiteX268" fmla="*/ 214257 w 502788"/>
                <a:gd name="connsiteY268" fmla="*/ 685455 h 890139"/>
                <a:gd name="connsiteX269" fmla="*/ 220922 w 502788"/>
                <a:gd name="connsiteY269" fmla="*/ 692119 h 890139"/>
                <a:gd name="connsiteX270" fmla="*/ 223779 w 502788"/>
                <a:gd name="connsiteY270" fmla="*/ 699736 h 890139"/>
                <a:gd name="connsiteX271" fmla="*/ 237111 w 502788"/>
                <a:gd name="connsiteY271" fmla="*/ 714016 h 890139"/>
                <a:gd name="connsiteX272" fmla="*/ 242824 w 502788"/>
                <a:gd name="connsiteY272" fmla="*/ 717824 h 890139"/>
                <a:gd name="connsiteX273" fmla="*/ 249490 w 502788"/>
                <a:gd name="connsiteY273" fmla="*/ 724488 h 890139"/>
                <a:gd name="connsiteX274" fmla="*/ 252347 w 502788"/>
                <a:gd name="connsiteY274" fmla="*/ 732104 h 890139"/>
                <a:gd name="connsiteX275" fmla="*/ 265678 w 502788"/>
                <a:gd name="connsiteY275" fmla="*/ 746385 h 890139"/>
                <a:gd name="connsiteX276" fmla="*/ 275201 w 502788"/>
                <a:gd name="connsiteY276" fmla="*/ 753049 h 890139"/>
                <a:gd name="connsiteX277" fmla="*/ 291389 w 502788"/>
                <a:gd name="connsiteY277" fmla="*/ 764473 h 890139"/>
                <a:gd name="connsiteX278" fmla="*/ 307577 w 502788"/>
                <a:gd name="connsiteY278" fmla="*/ 771137 h 890139"/>
                <a:gd name="connsiteX279" fmla="*/ 319956 w 502788"/>
                <a:gd name="connsiteY279" fmla="*/ 778753 h 890139"/>
                <a:gd name="connsiteX280" fmla="*/ 342811 w 502788"/>
                <a:gd name="connsiteY280" fmla="*/ 789225 h 890139"/>
                <a:gd name="connsiteX281" fmla="*/ 371378 w 502788"/>
                <a:gd name="connsiteY281" fmla="*/ 807314 h 890139"/>
                <a:gd name="connsiteX282" fmla="*/ 378044 w 502788"/>
                <a:gd name="connsiteY282" fmla="*/ 813978 h 890139"/>
                <a:gd name="connsiteX283" fmla="*/ 387566 w 502788"/>
                <a:gd name="connsiteY283" fmla="*/ 821594 h 890139"/>
                <a:gd name="connsiteX284" fmla="*/ 393280 w 502788"/>
                <a:gd name="connsiteY284" fmla="*/ 825402 h 890139"/>
                <a:gd name="connsiteX285" fmla="*/ 399946 w 502788"/>
                <a:gd name="connsiteY285" fmla="*/ 832066 h 890139"/>
                <a:gd name="connsiteX286" fmla="*/ 413277 w 502788"/>
                <a:gd name="connsiteY286" fmla="*/ 839683 h 890139"/>
                <a:gd name="connsiteX287" fmla="*/ 416134 w 502788"/>
                <a:gd name="connsiteY287" fmla="*/ 853963 h 890139"/>
                <a:gd name="connsiteX288" fmla="*/ 422800 w 502788"/>
                <a:gd name="connsiteY288" fmla="*/ 857771 h 890139"/>
                <a:gd name="connsiteX289" fmla="*/ 425656 w 502788"/>
                <a:gd name="connsiteY289" fmla="*/ 864435 h 890139"/>
                <a:gd name="connsiteX290" fmla="*/ 432322 w 502788"/>
                <a:gd name="connsiteY290" fmla="*/ 868243 h 890139"/>
                <a:gd name="connsiteX291" fmla="*/ 435179 w 502788"/>
                <a:gd name="connsiteY291" fmla="*/ 872051 h 890139"/>
                <a:gd name="connsiteX292" fmla="*/ 448510 w 502788"/>
                <a:gd name="connsiteY292" fmla="*/ 878716 h 890139"/>
                <a:gd name="connsiteX293" fmla="*/ 451367 w 502788"/>
                <a:gd name="connsiteY293" fmla="*/ 886332 h 890139"/>
                <a:gd name="connsiteX294" fmla="*/ 458033 w 502788"/>
                <a:gd name="connsiteY294" fmla="*/ 890140 h 890139"/>
                <a:gd name="connsiteX295" fmla="*/ 477078 w 502788"/>
                <a:gd name="connsiteY295" fmla="*/ 874907 h 890139"/>
                <a:gd name="connsiteX296" fmla="*/ 479935 w 502788"/>
                <a:gd name="connsiteY296" fmla="*/ 872051 h 890139"/>
                <a:gd name="connsiteX297" fmla="*/ 479935 w 502788"/>
                <a:gd name="connsiteY297" fmla="*/ 860627 h 890139"/>
                <a:gd name="connsiteX298" fmla="*/ 477078 w 502788"/>
                <a:gd name="connsiteY298" fmla="*/ 853963 h 890139"/>
                <a:gd name="connsiteX299" fmla="*/ 486600 w 502788"/>
                <a:gd name="connsiteY299" fmla="*/ 846347 h 890139"/>
                <a:gd name="connsiteX300" fmla="*/ 479935 w 502788"/>
                <a:gd name="connsiteY300" fmla="*/ 832066 h 890139"/>
                <a:gd name="connsiteX301" fmla="*/ 489457 w 502788"/>
                <a:gd name="connsiteY301" fmla="*/ 821594 h 890139"/>
                <a:gd name="connsiteX302" fmla="*/ 496123 w 502788"/>
                <a:gd name="connsiteY302" fmla="*/ 817786 h 890139"/>
                <a:gd name="connsiteX303" fmla="*/ 502789 w 502788"/>
                <a:gd name="connsiteY303" fmla="*/ 803506 h 890139"/>
                <a:gd name="connsiteX304" fmla="*/ 502789 w 502788"/>
                <a:gd name="connsiteY304" fmla="*/ 795890 h 89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502788" h="890139">
                  <a:moveTo>
                    <a:pt x="496123" y="789225"/>
                  </a:moveTo>
                  <a:lnTo>
                    <a:pt x="493266" y="785417"/>
                  </a:lnTo>
                  <a:lnTo>
                    <a:pt x="486600" y="781609"/>
                  </a:lnTo>
                  <a:lnTo>
                    <a:pt x="474221" y="767329"/>
                  </a:lnTo>
                  <a:lnTo>
                    <a:pt x="460890" y="767329"/>
                  </a:lnTo>
                  <a:lnTo>
                    <a:pt x="458033" y="764473"/>
                  </a:lnTo>
                  <a:lnTo>
                    <a:pt x="464699" y="753049"/>
                  </a:lnTo>
                  <a:lnTo>
                    <a:pt x="464699" y="734960"/>
                  </a:lnTo>
                  <a:lnTo>
                    <a:pt x="470412" y="734960"/>
                  </a:lnTo>
                  <a:lnTo>
                    <a:pt x="483744" y="749241"/>
                  </a:lnTo>
                  <a:lnTo>
                    <a:pt x="489457" y="738768"/>
                  </a:lnTo>
                  <a:lnTo>
                    <a:pt x="489457" y="734960"/>
                  </a:lnTo>
                  <a:lnTo>
                    <a:pt x="486600" y="732104"/>
                  </a:lnTo>
                  <a:lnTo>
                    <a:pt x="483744" y="724488"/>
                  </a:lnTo>
                  <a:lnTo>
                    <a:pt x="479935" y="714016"/>
                  </a:lnTo>
                  <a:lnTo>
                    <a:pt x="486600" y="699736"/>
                  </a:lnTo>
                  <a:lnTo>
                    <a:pt x="493266" y="692119"/>
                  </a:lnTo>
                  <a:lnTo>
                    <a:pt x="496123" y="685455"/>
                  </a:lnTo>
                  <a:lnTo>
                    <a:pt x="496123" y="681647"/>
                  </a:lnTo>
                  <a:lnTo>
                    <a:pt x="493266" y="674031"/>
                  </a:lnTo>
                  <a:lnTo>
                    <a:pt x="486600" y="667367"/>
                  </a:lnTo>
                  <a:lnTo>
                    <a:pt x="483744" y="667367"/>
                  </a:lnTo>
                  <a:lnTo>
                    <a:pt x="493266" y="649279"/>
                  </a:lnTo>
                  <a:lnTo>
                    <a:pt x="486600" y="620718"/>
                  </a:lnTo>
                  <a:lnTo>
                    <a:pt x="489457" y="616910"/>
                  </a:lnTo>
                  <a:lnTo>
                    <a:pt x="493266" y="610246"/>
                  </a:lnTo>
                  <a:lnTo>
                    <a:pt x="496123" y="606438"/>
                  </a:lnTo>
                  <a:lnTo>
                    <a:pt x="496123" y="598821"/>
                  </a:lnTo>
                  <a:lnTo>
                    <a:pt x="489457" y="584541"/>
                  </a:lnTo>
                  <a:lnTo>
                    <a:pt x="483744" y="574069"/>
                  </a:lnTo>
                  <a:lnTo>
                    <a:pt x="477078" y="566453"/>
                  </a:lnTo>
                  <a:lnTo>
                    <a:pt x="470412" y="555980"/>
                  </a:lnTo>
                  <a:lnTo>
                    <a:pt x="464699" y="549316"/>
                  </a:lnTo>
                  <a:lnTo>
                    <a:pt x="460890" y="537892"/>
                  </a:lnTo>
                  <a:lnTo>
                    <a:pt x="460890" y="527420"/>
                  </a:lnTo>
                  <a:lnTo>
                    <a:pt x="441845" y="527420"/>
                  </a:lnTo>
                  <a:lnTo>
                    <a:pt x="438988" y="531228"/>
                  </a:lnTo>
                  <a:lnTo>
                    <a:pt x="435179" y="531228"/>
                  </a:lnTo>
                  <a:lnTo>
                    <a:pt x="435179" y="534084"/>
                  </a:lnTo>
                  <a:lnTo>
                    <a:pt x="429465" y="534084"/>
                  </a:lnTo>
                  <a:lnTo>
                    <a:pt x="425656" y="531228"/>
                  </a:lnTo>
                  <a:lnTo>
                    <a:pt x="425656" y="527420"/>
                  </a:lnTo>
                  <a:lnTo>
                    <a:pt x="418991" y="531228"/>
                  </a:lnTo>
                  <a:lnTo>
                    <a:pt x="418991" y="513139"/>
                  </a:lnTo>
                  <a:lnTo>
                    <a:pt x="416134" y="502667"/>
                  </a:lnTo>
                  <a:lnTo>
                    <a:pt x="416134" y="495051"/>
                  </a:lnTo>
                  <a:lnTo>
                    <a:pt x="418991" y="487435"/>
                  </a:lnTo>
                  <a:lnTo>
                    <a:pt x="418991" y="480771"/>
                  </a:lnTo>
                  <a:lnTo>
                    <a:pt x="422800" y="476963"/>
                  </a:lnTo>
                  <a:lnTo>
                    <a:pt x="422800" y="466490"/>
                  </a:lnTo>
                  <a:lnTo>
                    <a:pt x="418991" y="458874"/>
                  </a:lnTo>
                  <a:lnTo>
                    <a:pt x="418991" y="452210"/>
                  </a:lnTo>
                  <a:lnTo>
                    <a:pt x="390423" y="480771"/>
                  </a:lnTo>
                  <a:lnTo>
                    <a:pt x="358999" y="484579"/>
                  </a:lnTo>
                  <a:lnTo>
                    <a:pt x="358999" y="480771"/>
                  </a:lnTo>
                  <a:lnTo>
                    <a:pt x="355190" y="476963"/>
                  </a:lnTo>
                  <a:lnTo>
                    <a:pt x="352333" y="470298"/>
                  </a:lnTo>
                  <a:lnTo>
                    <a:pt x="352333" y="462682"/>
                  </a:lnTo>
                  <a:lnTo>
                    <a:pt x="348524" y="458874"/>
                  </a:lnTo>
                  <a:lnTo>
                    <a:pt x="345667" y="458874"/>
                  </a:lnTo>
                  <a:lnTo>
                    <a:pt x="339001" y="456018"/>
                  </a:lnTo>
                  <a:lnTo>
                    <a:pt x="317100" y="456018"/>
                  </a:lnTo>
                  <a:lnTo>
                    <a:pt x="319956" y="452210"/>
                  </a:lnTo>
                  <a:lnTo>
                    <a:pt x="326622" y="448402"/>
                  </a:lnTo>
                  <a:lnTo>
                    <a:pt x="329479" y="441738"/>
                  </a:lnTo>
                  <a:lnTo>
                    <a:pt x="333288" y="437930"/>
                  </a:lnTo>
                  <a:lnTo>
                    <a:pt x="319956" y="423649"/>
                  </a:lnTo>
                  <a:lnTo>
                    <a:pt x="313291" y="419841"/>
                  </a:lnTo>
                  <a:lnTo>
                    <a:pt x="307577" y="412225"/>
                  </a:lnTo>
                  <a:lnTo>
                    <a:pt x="300911" y="397945"/>
                  </a:lnTo>
                  <a:lnTo>
                    <a:pt x="298055" y="395089"/>
                  </a:lnTo>
                  <a:lnTo>
                    <a:pt x="298055" y="391281"/>
                  </a:lnTo>
                  <a:lnTo>
                    <a:pt x="294246" y="377000"/>
                  </a:lnTo>
                  <a:lnTo>
                    <a:pt x="288532" y="373192"/>
                  </a:lnTo>
                  <a:lnTo>
                    <a:pt x="284723" y="369384"/>
                  </a:lnTo>
                  <a:lnTo>
                    <a:pt x="284723" y="362720"/>
                  </a:lnTo>
                  <a:lnTo>
                    <a:pt x="288532" y="358912"/>
                  </a:lnTo>
                  <a:lnTo>
                    <a:pt x="294246" y="355104"/>
                  </a:lnTo>
                  <a:lnTo>
                    <a:pt x="291389" y="351296"/>
                  </a:lnTo>
                  <a:lnTo>
                    <a:pt x="291389" y="337015"/>
                  </a:lnTo>
                  <a:lnTo>
                    <a:pt x="294246" y="330351"/>
                  </a:lnTo>
                  <a:lnTo>
                    <a:pt x="310434" y="312263"/>
                  </a:lnTo>
                  <a:lnTo>
                    <a:pt x="313291" y="316071"/>
                  </a:lnTo>
                  <a:lnTo>
                    <a:pt x="317100" y="316071"/>
                  </a:lnTo>
                  <a:lnTo>
                    <a:pt x="313291" y="312263"/>
                  </a:lnTo>
                  <a:lnTo>
                    <a:pt x="313291" y="301791"/>
                  </a:lnTo>
                  <a:lnTo>
                    <a:pt x="310434" y="297983"/>
                  </a:lnTo>
                  <a:lnTo>
                    <a:pt x="310434" y="290366"/>
                  </a:lnTo>
                  <a:lnTo>
                    <a:pt x="319956" y="279894"/>
                  </a:lnTo>
                  <a:lnTo>
                    <a:pt x="319956" y="247525"/>
                  </a:lnTo>
                  <a:lnTo>
                    <a:pt x="333288" y="247525"/>
                  </a:lnTo>
                  <a:lnTo>
                    <a:pt x="333288" y="243717"/>
                  </a:lnTo>
                  <a:lnTo>
                    <a:pt x="336145" y="240862"/>
                  </a:lnTo>
                  <a:lnTo>
                    <a:pt x="336145" y="237053"/>
                  </a:lnTo>
                  <a:lnTo>
                    <a:pt x="342811" y="229437"/>
                  </a:lnTo>
                  <a:lnTo>
                    <a:pt x="348524" y="225629"/>
                  </a:lnTo>
                  <a:lnTo>
                    <a:pt x="352333" y="222773"/>
                  </a:lnTo>
                  <a:lnTo>
                    <a:pt x="358999" y="218965"/>
                  </a:lnTo>
                  <a:lnTo>
                    <a:pt x="374235" y="218965"/>
                  </a:lnTo>
                  <a:lnTo>
                    <a:pt x="378044" y="211349"/>
                  </a:lnTo>
                  <a:lnTo>
                    <a:pt x="393280" y="215157"/>
                  </a:lnTo>
                  <a:lnTo>
                    <a:pt x="397089" y="211349"/>
                  </a:lnTo>
                  <a:lnTo>
                    <a:pt x="399946" y="204685"/>
                  </a:lnTo>
                  <a:lnTo>
                    <a:pt x="403755" y="200877"/>
                  </a:lnTo>
                  <a:lnTo>
                    <a:pt x="413277" y="200877"/>
                  </a:lnTo>
                  <a:lnTo>
                    <a:pt x="418991" y="208493"/>
                  </a:lnTo>
                  <a:lnTo>
                    <a:pt x="418991" y="211349"/>
                  </a:lnTo>
                  <a:lnTo>
                    <a:pt x="429465" y="211349"/>
                  </a:lnTo>
                  <a:lnTo>
                    <a:pt x="435179" y="204685"/>
                  </a:lnTo>
                  <a:lnTo>
                    <a:pt x="425656" y="197068"/>
                  </a:lnTo>
                  <a:lnTo>
                    <a:pt x="418991" y="186596"/>
                  </a:lnTo>
                  <a:lnTo>
                    <a:pt x="409468" y="186596"/>
                  </a:lnTo>
                  <a:lnTo>
                    <a:pt x="406611" y="182788"/>
                  </a:lnTo>
                  <a:lnTo>
                    <a:pt x="406611" y="172316"/>
                  </a:lnTo>
                  <a:lnTo>
                    <a:pt x="413277" y="158036"/>
                  </a:lnTo>
                  <a:lnTo>
                    <a:pt x="413277" y="154228"/>
                  </a:lnTo>
                  <a:lnTo>
                    <a:pt x="416134" y="150420"/>
                  </a:lnTo>
                  <a:lnTo>
                    <a:pt x="418991" y="150420"/>
                  </a:lnTo>
                  <a:lnTo>
                    <a:pt x="422800" y="147563"/>
                  </a:lnTo>
                  <a:lnTo>
                    <a:pt x="425656" y="139947"/>
                  </a:lnTo>
                  <a:lnTo>
                    <a:pt x="425656" y="129475"/>
                  </a:lnTo>
                  <a:lnTo>
                    <a:pt x="422800" y="125667"/>
                  </a:lnTo>
                  <a:lnTo>
                    <a:pt x="416134" y="121859"/>
                  </a:lnTo>
                  <a:lnTo>
                    <a:pt x="403755" y="121859"/>
                  </a:lnTo>
                  <a:lnTo>
                    <a:pt x="399946" y="119003"/>
                  </a:lnTo>
                  <a:lnTo>
                    <a:pt x="397089" y="111387"/>
                  </a:lnTo>
                  <a:lnTo>
                    <a:pt x="397089" y="107579"/>
                  </a:lnTo>
                  <a:lnTo>
                    <a:pt x="390423" y="107579"/>
                  </a:lnTo>
                  <a:lnTo>
                    <a:pt x="387566" y="111387"/>
                  </a:lnTo>
                  <a:lnTo>
                    <a:pt x="380901" y="115195"/>
                  </a:lnTo>
                  <a:lnTo>
                    <a:pt x="374235" y="115195"/>
                  </a:lnTo>
                  <a:lnTo>
                    <a:pt x="371378" y="111387"/>
                  </a:lnTo>
                  <a:lnTo>
                    <a:pt x="368521" y="111387"/>
                  </a:lnTo>
                  <a:lnTo>
                    <a:pt x="364712" y="107579"/>
                  </a:lnTo>
                  <a:lnTo>
                    <a:pt x="352333" y="107579"/>
                  </a:lnTo>
                  <a:lnTo>
                    <a:pt x="345667" y="115195"/>
                  </a:lnTo>
                  <a:lnTo>
                    <a:pt x="345667" y="121859"/>
                  </a:lnTo>
                  <a:lnTo>
                    <a:pt x="326622" y="121859"/>
                  </a:lnTo>
                  <a:lnTo>
                    <a:pt x="313291" y="119003"/>
                  </a:lnTo>
                  <a:lnTo>
                    <a:pt x="307577" y="115195"/>
                  </a:lnTo>
                  <a:lnTo>
                    <a:pt x="307577" y="100914"/>
                  </a:lnTo>
                  <a:lnTo>
                    <a:pt x="310434" y="97106"/>
                  </a:lnTo>
                  <a:lnTo>
                    <a:pt x="310434" y="93298"/>
                  </a:lnTo>
                  <a:lnTo>
                    <a:pt x="307577" y="89490"/>
                  </a:lnTo>
                  <a:lnTo>
                    <a:pt x="300911" y="86634"/>
                  </a:lnTo>
                  <a:lnTo>
                    <a:pt x="294246" y="86634"/>
                  </a:lnTo>
                  <a:lnTo>
                    <a:pt x="294246" y="82826"/>
                  </a:lnTo>
                  <a:lnTo>
                    <a:pt x="291389" y="79018"/>
                  </a:lnTo>
                  <a:lnTo>
                    <a:pt x="291389" y="64738"/>
                  </a:lnTo>
                  <a:lnTo>
                    <a:pt x="288532" y="60929"/>
                  </a:lnTo>
                  <a:lnTo>
                    <a:pt x="281866" y="60929"/>
                  </a:lnTo>
                  <a:lnTo>
                    <a:pt x="275201" y="50457"/>
                  </a:lnTo>
                  <a:lnTo>
                    <a:pt x="265678" y="50457"/>
                  </a:lnTo>
                  <a:lnTo>
                    <a:pt x="259012" y="28561"/>
                  </a:lnTo>
                  <a:lnTo>
                    <a:pt x="256156" y="25705"/>
                  </a:lnTo>
                  <a:lnTo>
                    <a:pt x="249490" y="21897"/>
                  </a:lnTo>
                  <a:lnTo>
                    <a:pt x="239967" y="10472"/>
                  </a:lnTo>
                  <a:lnTo>
                    <a:pt x="233302" y="7616"/>
                  </a:lnTo>
                  <a:lnTo>
                    <a:pt x="227588" y="0"/>
                  </a:lnTo>
                  <a:lnTo>
                    <a:pt x="211400" y="0"/>
                  </a:lnTo>
                  <a:lnTo>
                    <a:pt x="220922" y="0"/>
                  </a:lnTo>
                  <a:lnTo>
                    <a:pt x="220922" y="14280"/>
                  </a:lnTo>
                  <a:lnTo>
                    <a:pt x="217113" y="14280"/>
                  </a:lnTo>
                  <a:lnTo>
                    <a:pt x="217113" y="18088"/>
                  </a:lnTo>
                  <a:lnTo>
                    <a:pt x="214257" y="18088"/>
                  </a:lnTo>
                  <a:lnTo>
                    <a:pt x="227588" y="28561"/>
                  </a:lnTo>
                  <a:lnTo>
                    <a:pt x="227588" y="46649"/>
                  </a:lnTo>
                  <a:lnTo>
                    <a:pt x="220922" y="50457"/>
                  </a:lnTo>
                  <a:lnTo>
                    <a:pt x="214257" y="75210"/>
                  </a:lnTo>
                  <a:lnTo>
                    <a:pt x="211400" y="82826"/>
                  </a:lnTo>
                  <a:lnTo>
                    <a:pt x="204734" y="89490"/>
                  </a:lnTo>
                  <a:lnTo>
                    <a:pt x="201877" y="97106"/>
                  </a:lnTo>
                  <a:lnTo>
                    <a:pt x="195212" y="103770"/>
                  </a:lnTo>
                  <a:lnTo>
                    <a:pt x="188546" y="115195"/>
                  </a:lnTo>
                  <a:lnTo>
                    <a:pt x="179023" y="121859"/>
                  </a:lnTo>
                  <a:lnTo>
                    <a:pt x="146647" y="139947"/>
                  </a:lnTo>
                  <a:lnTo>
                    <a:pt x="137124" y="143755"/>
                  </a:lnTo>
                  <a:lnTo>
                    <a:pt x="127602" y="150420"/>
                  </a:lnTo>
                  <a:lnTo>
                    <a:pt x="118079" y="161844"/>
                  </a:lnTo>
                  <a:lnTo>
                    <a:pt x="118079" y="164700"/>
                  </a:lnTo>
                  <a:lnTo>
                    <a:pt x="112366" y="168508"/>
                  </a:lnTo>
                  <a:lnTo>
                    <a:pt x="112366" y="179932"/>
                  </a:lnTo>
                  <a:lnTo>
                    <a:pt x="105700" y="186596"/>
                  </a:lnTo>
                  <a:lnTo>
                    <a:pt x="105700" y="200877"/>
                  </a:lnTo>
                  <a:lnTo>
                    <a:pt x="101891" y="208493"/>
                  </a:lnTo>
                  <a:lnTo>
                    <a:pt x="101891" y="225629"/>
                  </a:lnTo>
                  <a:lnTo>
                    <a:pt x="92368" y="225629"/>
                  </a:lnTo>
                  <a:lnTo>
                    <a:pt x="89512" y="229437"/>
                  </a:lnTo>
                  <a:lnTo>
                    <a:pt x="89512" y="233245"/>
                  </a:lnTo>
                  <a:lnTo>
                    <a:pt x="86655" y="237053"/>
                  </a:lnTo>
                  <a:lnTo>
                    <a:pt x="86655" y="240862"/>
                  </a:lnTo>
                  <a:lnTo>
                    <a:pt x="77132" y="240862"/>
                  </a:lnTo>
                  <a:lnTo>
                    <a:pt x="73323" y="233245"/>
                  </a:lnTo>
                  <a:lnTo>
                    <a:pt x="73323" y="222773"/>
                  </a:lnTo>
                  <a:lnTo>
                    <a:pt x="70467" y="218965"/>
                  </a:lnTo>
                  <a:lnTo>
                    <a:pt x="70467" y="215157"/>
                  </a:lnTo>
                  <a:lnTo>
                    <a:pt x="54278" y="215157"/>
                  </a:lnTo>
                  <a:lnTo>
                    <a:pt x="47613" y="208493"/>
                  </a:lnTo>
                  <a:lnTo>
                    <a:pt x="40947" y="215157"/>
                  </a:lnTo>
                  <a:lnTo>
                    <a:pt x="35233" y="218965"/>
                  </a:lnTo>
                  <a:lnTo>
                    <a:pt x="31424" y="218965"/>
                  </a:lnTo>
                  <a:lnTo>
                    <a:pt x="28568" y="215157"/>
                  </a:lnTo>
                  <a:lnTo>
                    <a:pt x="35233" y="208493"/>
                  </a:lnTo>
                  <a:lnTo>
                    <a:pt x="28568" y="200877"/>
                  </a:lnTo>
                  <a:lnTo>
                    <a:pt x="31424" y="197068"/>
                  </a:lnTo>
                  <a:lnTo>
                    <a:pt x="35233" y="190404"/>
                  </a:lnTo>
                  <a:lnTo>
                    <a:pt x="40947" y="186596"/>
                  </a:lnTo>
                  <a:lnTo>
                    <a:pt x="44756" y="179932"/>
                  </a:lnTo>
                  <a:lnTo>
                    <a:pt x="47613" y="176124"/>
                  </a:lnTo>
                  <a:lnTo>
                    <a:pt x="47613" y="172316"/>
                  </a:lnTo>
                  <a:lnTo>
                    <a:pt x="44756" y="172316"/>
                  </a:lnTo>
                  <a:lnTo>
                    <a:pt x="38090" y="168508"/>
                  </a:lnTo>
                  <a:lnTo>
                    <a:pt x="35233" y="168508"/>
                  </a:lnTo>
                  <a:lnTo>
                    <a:pt x="2857" y="204685"/>
                  </a:lnTo>
                  <a:lnTo>
                    <a:pt x="0" y="211349"/>
                  </a:lnTo>
                  <a:lnTo>
                    <a:pt x="0" y="233245"/>
                  </a:lnTo>
                  <a:lnTo>
                    <a:pt x="2857" y="237053"/>
                  </a:lnTo>
                  <a:lnTo>
                    <a:pt x="9523" y="237053"/>
                  </a:lnTo>
                  <a:lnTo>
                    <a:pt x="6666" y="251334"/>
                  </a:lnTo>
                  <a:lnTo>
                    <a:pt x="19045" y="265614"/>
                  </a:lnTo>
                  <a:lnTo>
                    <a:pt x="19045" y="276086"/>
                  </a:lnTo>
                  <a:lnTo>
                    <a:pt x="6666" y="290366"/>
                  </a:lnTo>
                  <a:lnTo>
                    <a:pt x="6666" y="294174"/>
                  </a:lnTo>
                  <a:lnTo>
                    <a:pt x="9523" y="301791"/>
                  </a:lnTo>
                  <a:lnTo>
                    <a:pt x="12379" y="304647"/>
                  </a:lnTo>
                  <a:lnTo>
                    <a:pt x="19045" y="308455"/>
                  </a:lnTo>
                  <a:lnTo>
                    <a:pt x="28568" y="312263"/>
                  </a:lnTo>
                  <a:lnTo>
                    <a:pt x="35233" y="312263"/>
                  </a:lnTo>
                  <a:lnTo>
                    <a:pt x="57135" y="337015"/>
                  </a:lnTo>
                  <a:lnTo>
                    <a:pt x="60944" y="344632"/>
                  </a:lnTo>
                  <a:lnTo>
                    <a:pt x="70467" y="355104"/>
                  </a:lnTo>
                  <a:lnTo>
                    <a:pt x="73323" y="366528"/>
                  </a:lnTo>
                  <a:lnTo>
                    <a:pt x="77132" y="373192"/>
                  </a:lnTo>
                  <a:lnTo>
                    <a:pt x="77132" y="383665"/>
                  </a:lnTo>
                  <a:lnTo>
                    <a:pt x="79989" y="387473"/>
                  </a:lnTo>
                  <a:lnTo>
                    <a:pt x="82846" y="395089"/>
                  </a:lnTo>
                  <a:lnTo>
                    <a:pt x="89512" y="397945"/>
                  </a:lnTo>
                  <a:lnTo>
                    <a:pt x="92368" y="405561"/>
                  </a:lnTo>
                  <a:lnTo>
                    <a:pt x="101891" y="416033"/>
                  </a:lnTo>
                  <a:lnTo>
                    <a:pt x="108557" y="430314"/>
                  </a:lnTo>
                  <a:lnTo>
                    <a:pt x="115222" y="437930"/>
                  </a:lnTo>
                  <a:lnTo>
                    <a:pt x="118079" y="444594"/>
                  </a:lnTo>
                  <a:lnTo>
                    <a:pt x="124745" y="456018"/>
                  </a:lnTo>
                  <a:lnTo>
                    <a:pt x="127602" y="458874"/>
                  </a:lnTo>
                  <a:lnTo>
                    <a:pt x="131411" y="466490"/>
                  </a:lnTo>
                  <a:lnTo>
                    <a:pt x="134267" y="491243"/>
                  </a:lnTo>
                  <a:lnTo>
                    <a:pt x="134267" y="495051"/>
                  </a:lnTo>
                  <a:lnTo>
                    <a:pt x="137124" y="498859"/>
                  </a:lnTo>
                  <a:lnTo>
                    <a:pt x="140933" y="505523"/>
                  </a:lnTo>
                  <a:lnTo>
                    <a:pt x="143790" y="516948"/>
                  </a:lnTo>
                  <a:lnTo>
                    <a:pt x="150456" y="523612"/>
                  </a:lnTo>
                  <a:lnTo>
                    <a:pt x="153312" y="534084"/>
                  </a:lnTo>
                  <a:lnTo>
                    <a:pt x="157122" y="541700"/>
                  </a:lnTo>
                  <a:lnTo>
                    <a:pt x="157122" y="549316"/>
                  </a:lnTo>
                  <a:lnTo>
                    <a:pt x="159978" y="552172"/>
                  </a:lnTo>
                  <a:lnTo>
                    <a:pt x="166644" y="552172"/>
                  </a:lnTo>
                  <a:lnTo>
                    <a:pt x="172357" y="559789"/>
                  </a:lnTo>
                  <a:lnTo>
                    <a:pt x="172357" y="566453"/>
                  </a:lnTo>
                  <a:lnTo>
                    <a:pt x="176167" y="570261"/>
                  </a:lnTo>
                  <a:lnTo>
                    <a:pt x="176167" y="577877"/>
                  </a:lnTo>
                  <a:lnTo>
                    <a:pt x="179023" y="588349"/>
                  </a:lnTo>
                  <a:lnTo>
                    <a:pt x="192355" y="606438"/>
                  </a:lnTo>
                  <a:lnTo>
                    <a:pt x="201877" y="628334"/>
                  </a:lnTo>
                  <a:lnTo>
                    <a:pt x="211400" y="642614"/>
                  </a:lnTo>
                  <a:lnTo>
                    <a:pt x="214257" y="649279"/>
                  </a:lnTo>
                  <a:lnTo>
                    <a:pt x="217113" y="659751"/>
                  </a:lnTo>
                  <a:lnTo>
                    <a:pt x="217113" y="667367"/>
                  </a:lnTo>
                  <a:lnTo>
                    <a:pt x="214257" y="674031"/>
                  </a:lnTo>
                  <a:lnTo>
                    <a:pt x="214257" y="685455"/>
                  </a:lnTo>
                  <a:lnTo>
                    <a:pt x="220922" y="692119"/>
                  </a:lnTo>
                  <a:lnTo>
                    <a:pt x="223779" y="699736"/>
                  </a:lnTo>
                  <a:lnTo>
                    <a:pt x="237111" y="714016"/>
                  </a:lnTo>
                  <a:lnTo>
                    <a:pt x="242824" y="717824"/>
                  </a:lnTo>
                  <a:lnTo>
                    <a:pt x="249490" y="724488"/>
                  </a:lnTo>
                  <a:lnTo>
                    <a:pt x="252347" y="732104"/>
                  </a:lnTo>
                  <a:lnTo>
                    <a:pt x="265678" y="746385"/>
                  </a:lnTo>
                  <a:lnTo>
                    <a:pt x="275201" y="753049"/>
                  </a:lnTo>
                  <a:lnTo>
                    <a:pt x="291389" y="764473"/>
                  </a:lnTo>
                  <a:lnTo>
                    <a:pt x="307577" y="771137"/>
                  </a:lnTo>
                  <a:lnTo>
                    <a:pt x="319956" y="778753"/>
                  </a:lnTo>
                  <a:lnTo>
                    <a:pt x="342811" y="789225"/>
                  </a:lnTo>
                  <a:lnTo>
                    <a:pt x="371378" y="807314"/>
                  </a:lnTo>
                  <a:lnTo>
                    <a:pt x="378044" y="813978"/>
                  </a:lnTo>
                  <a:lnTo>
                    <a:pt x="387566" y="821594"/>
                  </a:lnTo>
                  <a:lnTo>
                    <a:pt x="393280" y="825402"/>
                  </a:lnTo>
                  <a:lnTo>
                    <a:pt x="399946" y="832066"/>
                  </a:lnTo>
                  <a:lnTo>
                    <a:pt x="413277" y="839683"/>
                  </a:lnTo>
                  <a:lnTo>
                    <a:pt x="416134" y="853963"/>
                  </a:lnTo>
                  <a:lnTo>
                    <a:pt x="422800" y="857771"/>
                  </a:lnTo>
                  <a:lnTo>
                    <a:pt x="425656" y="864435"/>
                  </a:lnTo>
                  <a:lnTo>
                    <a:pt x="432322" y="868243"/>
                  </a:lnTo>
                  <a:lnTo>
                    <a:pt x="435179" y="872051"/>
                  </a:lnTo>
                  <a:lnTo>
                    <a:pt x="448510" y="878716"/>
                  </a:lnTo>
                  <a:lnTo>
                    <a:pt x="451367" y="886332"/>
                  </a:lnTo>
                  <a:lnTo>
                    <a:pt x="458033" y="890140"/>
                  </a:lnTo>
                  <a:lnTo>
                    <a:pt x="477078" y="874907"/>
                  </a:lnTo>
                  <a:lnTo>
                    <a:pt x="479935" y="872051"/>
                  </a:lnTo>
                  <a:lnTo>
                    <a:pt x="479935" y="860627"/>
                  </a:lnTo>
                  <a:lnTo>
                    <a:pt x="477078" y="853963"/>
                  </a:lnTo>
                  <a:lnTo>
                    <a:pt x="486600" y="846347"/>
                  </a:lnTo>
                  <a:lnTo>
                    <a:pt x="479935" y="832066"/>
                  </a:lnTo>
                  <a:lnTo>
                    <a:pt x="489457" y="821594"/>
                  </a:lnTo>
                  <a:lnTo>
                    <a:pt x="496123" y="817786"/>
                  </a:lnTo>
                  <a:lnTo>
                    <a:pt x="502789" y="803506"/>
                  </a:lnTo>
                  <a:lnTo>
                    <a:pt x="502789" y="795890"/>
                  </a:lnTo>
                  <a:close/>
                </a:path>
              </a:pathLst>
            </a:custGeom>
            <a:noFill/>
            <a:ln w="2379" cap="flat">
              <a:solidFill>
                <a:srgbClr val="FFFFFF"/>
              </a:solidFill>
              <a:prstDash val="solid"/>
              <a:round/>
            </a:ln>
          </p:spPr>
          <p:txBody>
            <a:bodyPr rtlCol="0" anchor="ctr"/>
            <a:lstStyle/>
            <a:p>
              <a:endParaRPr lang="en-US" noProof="0" dirty="0"/>
            </a:p>
          </p:txBody>
        </p:sp>
        <p:sp>
          <p:nvSpPr>
            <p:cNvPr id="6256" name="Serbest Form 6255">
              <a:extLst>
                <a:ext uri="{FF2B5EF4-FFF2-40B4-BE49-F238E27FC236}">
                  <a16:creationId xmlns:a16="http://schemas.microsoft.com/office/drawing/2014/main" id="{27361C8B-F818-4E40-A151-D560274D202A}"/>
                </a:ext>
              </a:extLst>
            </p:cNvPr>
            <p:cNvSpPr/>
            <p:nvPr/>
          </p:nvSpPr>
          <p:spPr>
            <a:xfrm>
              <a:off x="3233533" y="4894160"/>
              <a:ext cx="329478" cy="386520"/>
            </a:xfrm>
            <a:custGeom>
              <a:avLst/>
              <a:gdLst>
                <a:gd name="connsiteX0" fmla="*/ 262821 w 329478"/>
                <a:gd name="connsiteY0" fmla="*/ 377000 h 386520"/>
                <a:gd name="connsiteX1" fmla="*/ 269487 w 329478"/>
                <a:gd name="connsiteY1" fmla="*/ 386521 h 386520"/>
                <a:gd name="connsiteX2" fmla="*/ 269487 w 329478"/>
                <a:gd name="connsiteY2" fmla="*/ 377000 h 386520"/>
                <a:gd name="connsiteX3" fmla="*/ 273296 w 329478"/>
                <a:gd name="connsiteY3" fmla="*/ 373192 h 386520"/>
                <a:gd name="connsiteX4" fmla="*/ 279962 w 329478"/>
                <a:gd name="connsiteY4" fmla="*/ 373192 h 386520"/>
                <a:gd name="connsiteX5" fmla="*/ 282819 w 329478"/>
                <a:gd name="connsiteY5" fmla="*/ 377000 h 386520"/>
                <a:gd name="connsiteX6" fmla="*/ 282819 w 329478"/>
                <a:gd name="connsiteY6" fmla="*/ 379856 h 386520"/>
                <a:gd name="connsiteX7" fmla="*/ 286628 w 329478"/>
                <a:gd name="connsiteY7" fmla="*/ 377000 h 386520"/>
                <a:gd name="connsiteX8" fmla="*/ 292341 w 329478"/>
                <a:gd name="connsiteY8" fmla="*/ 362720 h 386520"/>
                <a:gd name="connsiteX9" fmla="*/ 299007 w 329478"/>
                <a:gd name="connsiteY9" fmla="*/ 356056 h 386520"/>
                <a:gd name="connsiteX10" fmla="*/ 302816 w 329478"/>
                <a:gd name="connsiteY10" fmla="*/ 356056 h 386520"/>
                <a:gd name="connsiteX11" fmla="*/ 305673 w 329478"/>
                <a:gd name="connsiteY11" fmla="*/ 352248 h 386520"/>
                <a:gd name="connsiteX12" fmla="*/ 312339 w 329478"/>
                <a:gd name="connsiteY12" fmla="*/ 349392 h 386520"/>
                <a:gd name="connsiteX13" fmla="*/ 316147 w 329478"/>
                <a:gd name="connsiteY13" fmla="*/ 341776 h 386520"/>
                <a:gd name="connsiteX14" fmla="*/ 322813 w 329478"/>
                <a:gd name="connsiteY14" fmla="*/ 338920 h 386520"/>
                <a:gd name="connsiteX15" fmla="*/ 322813 w 329478"/>
                <a:gd name="connsiteY15" fmla="*/ 294174 h 386520"/>
                <a:gd name="connsiteX16" fmla="*/ 319004 w 329478"/>
                <a:gd name="connsiteY16" fmla="*/ 283702 h 386520"/>
                <a:gd name="connsiteX17" fmla="*/ 319004 w 329478"/>
                <a:gd name="connsiteY17" fmla="*/ 277038 h 386520"/>
                <a:gd name="connsiteX18" fmla="*/ 322813 w 329478"/>
                <a:gd name="connsiteY18" fmla="*/ 270374 h 386520"/>
                <a:gd name="connsiteX19" fmla="*/ 322813 w 329478"/>
                <a:gd name="connsiteY19" fmla="*/ 267518 h 386520"/>
                <a:gd name="connsiteX20" fmla="*/ 325670 w 329478"/>
                <a:gd name="connsiteY20" fmla="*/ 263710 h 386520"/>
                <a:gd name="connsiteX21" fmla="*/ 325670 w 329478"/>
                <a:gd name="connsiteY21" fmla="*/ 246573 h 386520"/>
                <a:gd name="connsiteX22" fmla="*/ 329479 w 329478"/>
                <a:gd name="connsiteY22" fmla="*/ 236101 h 386520"/>
                <a:gd name="connsiteX23" fmla="*/ 329479 w 329478"/>
                <a:gd name="connsiteY23" fmla="*/ 225629 h 386520"/>
                <a:gd name="connsiteX24" fmla="*/ 325670 w 329478"/>
                <a:gd name="connsiteY24" fmla="*/ 218965 h 386520"/>
                <a:gd name="connsiteX25" fmla="*/ 319004 w 329478"/>
                <a:gd name="connsiteY25" fmla="*/ 212301 h 386520"/>
                <a:gd name="connsiteX26" fmla="*/ 312339 w 329478"/>
                <a:gd name="connsiteY26" fmla="*/ 208493 h 386520"/>
                <a:gd name="connsiteX27" fmla="*/ 305673 w 329478"/>
                <a:gd name="connsiteY27" fmla="*/ 208493 h 386520"/>
                <a:gd name="connsiteX28" fmla="*/ 296150 w 329478"/>
                <a:gd name="connsiteY28" fmla="*/ 218965 h 386520"/>
                <a:gd name="connsiteX29" fmla="*/ 289484 w 329478"/>
                <a:gd name="connsiteY29" fmla="*/ 218965 h 386520"/>
                <a:gd name="connsiteX30" fmla="*/ 282819 w 329478"/>
                <a:gd name="connsiteY30" fmla="*/ 215157 h 386520"/>
                <a:gd name="connsiteX31" fmla="*/ 276153 w 329478"/>
                <a:gd name="connsiteY31" fmla="*/ 201829 h 386520"/>
                <a:gd name="connsiteX32" fmla="*/ 276153 w 329478"/>
                <a:gd name="connsiteY32" fmla="*/ 191356 h 386520"/>
                <a:gd name="connsiteX33" fmla="*/ 273296 w 329478"/>
                <a:gd name="connsiteY33" fmla="*/ 181836 h 386520"/>
                <a:gd name="connsiteX34" fmla="*/ 273296 w 329478"/>
                <a:gd name="connsiteY34" fmla="*/ 167556 h 386520"/>
                <a:gd name="connsiteX35" fmla="*/ 269487 w 329478"/>
                <a:gd name="connsiteY35" fmla="*/ 157083 h 386520"/>
                <a:gd name="connsiteX36" fmla="*/ 269487 w 329478"/>
                <a:gd name="connsiteY36" fmla="*/ 143755 h 386520"/>
                <a:gd name="connsiteX37" fmla="*/ 266630 w 329478"/>
                <a:gd name="connsiteY37" fmla="*/ 139947 h 386520"/>
                <a:gd name="connsiteX38" fmla="*/ 259965 w 329478"/>
                <a:gd name="connsiteY38" fmla="*/ 137091 h 386520"/>
                <a:gd name="connsiteX39" fmla="*/ 219970 w 329478"/>
                <a:gd name="connsiteY39" fmla="*/ 137091 h 386520"/>
                <a:gd name="connsiteX40" fmla="*/ 197116 w 329478"/>
                <a:gd name="connsiteY40" fmla="*/ 133283 h 386520"/>
                <a:gd name="connsiteX41" fmla="*/ 178071 w 329478"/>
                <a:gd name="connsiteY41" fmla="*/ 126619 h 386520"/>
                <a:gd name="connsiteX42" fmla="*/ 174262 w 329478"/>
                <a:gd name="connsiteY42" fmla="*/ 123763 h 386520"/>
                <a:gd name="connsiteX43" fmla="*/ 171405 w 329478"/>
                <a:gd name="connsiteY43" fmla="*/ 116147 h 386520"/>
                <a:gd name="connsiteX44" fmla="*/ 171405 w 329478"/>
                <a:gd name="connsiteY44" fmla="*/ 92346 h 386520"/>
                <a:gd name="connsiteX45" fmla="*/ 174262 w 329478"/>
                <a:gd name="connsiteY45" fmla="*/ 85682 h 386520"/>
                <a:gd name="connsiteX46" fmla="*/ 174262 w 329478"/>
                <a:gd name="connsiteY46" fmla="*/ 75210 h 386520"/>
                <a:gd name="connsiteX47" fmla="*/ 167596 w 329478"/>
                <a:gd name="connsiteY47" fmla="*/ 75210 h 386520"/>
                <a:gd name="connsiteX48" fmla="*/ 167596 w 329478"/>
                <a:gd name="connsiteY48" fmla="*/ 55217 h 386520"/>
                <a:gd name="connsiteX49" fmla="*/ 160930 w 329478"/>
                <a:gd name="connsiteY49" fmla="*/ 51409 h 386520"/>
                <a:gd name="connsiteX50" fmla="*/ 158074 w 329478"/>
                <a:gd name="connsiteY50" fmla="*/ 47601 h 386520"/>
                <a:gd name="connsiteX51" fmla="*/ 158074 w 329478"/>
                <a:gd name="connsiteY51" fmla="*/ 44745 h 386520"/>
                <a:gd name="connsiteX52" fmla="*/ 148551 w 329478"/>
                <a:gd name="connsiteY52" fmla="*/ 23801 h 386520"/>
                <a:gd name="connsiteX53" fmla="*/ 119031 w 329478"/>
                <a:gd name="connsiteY53" fmla="*/ 0 h 386520"/>
                <a:gd name="connsiteX54" fmla="*/ 76180 w 329478"/>
                <a:gd name="connsiteY54" fmla="*/ 6664 h 386520"/>
                <a:gd name="connsiteX55" fmla="*/ 19997 w 329478"/>
                <a:gd name="connsiteY55" fmla="*/ 17137 h 386520"/>
                <a:gd name="connsiteX56" fmla="*/ 16188 w 329478"/>
                <a:gd name="connsiteY56" fmla="*/ 34273 h 386520"/>
                <a:gd name="connsiteX57" fmla="*/ 10475 w 329478"/>
                <a:gd name="connsiteY57" fmla="*/ 40937 h 386520"/>
                <a:gd name="connsiteX58" fmla="*/ 3809 w 329478"/>
                <a:gd name="connsiteY58" fmla="*/ 44745 h 386520"/>
                <a:gd name="connsiteX59" fmla="*/ 0 w 329478"/>
                <a:gd name="connsiteY59" fmla="*/ 47601 h 386520"/>
                <a:gd name="connsiteX60" fmla="*/ 0 w 329478"/>
                <a:gd name="connsiteY60" fmla="*/ 55217 h 386520"/>
                <a:gd name="connsiteX61" fmla="*/ 6666 w 329478"/>
                <a:gd name="connsiteY61" fmla="*/ 68546 h 386520"/>
                <a:gd name="connsiteX62" fmla="*/ 6666 w 329478"/>
                <a:gd name="connsiteY62" fmla="*/ 72354 h 386520"/>
                <a:gd name="connsiteX63" fmla="*/ 10475 w 329478"/>
                <a:gd name="connsiteY63" fmla="*/ 75210 h 386520"/>
                <a:gd name="connsiteX64" fmla="*/ 10475 w 329478"/>
                <a:gd name="connsiteY64" fmla="*/ 89490 h 386520"/>
                <a:gd name="connsiteX65" fmla="*/ 3809 w 329478"/>
                <a:gd name="connsiteY65" fmla="*/ 130427 h 386520"/>
                <a:gd name="connsiteX66" fmla="*/ 3809 w 329478"/>
                <a:gd name="connsiteY66" fmla="*/ 139947 h 386520"/>
                <a:gd name="connsiteX67" fmla="*/ 13331 w 329478"/>
                <a:gd name="connsiteY67" fmla="*/ 150420 h 386520"/>
                <a:gd name="connsiteX68" fmla="*/ 13331 w 329478"/>
                <a:gd name="connsiteY68" fmla="*/ 154228 h 386520"/>
                <a:gd name="connsiteX69" fmla="*/ 16188 w 329478"/>
                <a:gd name="connsiteY69" fmla="*/ 157083 h 386520"/>
                <a:gd name="connsiteX70" fmla="*/ 19997 w 329478"/>
                <a:gd name="connsiteY70" fmla="*/ 164700 h 386520"/>
                <a:gd name="connsiteX71" fmla="*/ 26663 w 329478"/>
                <a:gd name="connsiteY71" fmla="*/ 167556 h 386520"/>
                <a:gd name="connsiteX72" fmla="*/ 29520 w 329478"/>
                <a:gd name="connsiteY72" fmla="*/ 174220 h 386520"/>
                <a:gd name="connsiteX73" fmla="*/ 33329 w 329478"/>
                <a:gd name="connsiteY73" fmla="*/ 178028 h 386520"/>
                <a:gd name="connsiteX74" fmla="*/ 46660 w 329478"/>
                <a:gd name="connsiteY74" fmla="*/ 184692 h 386520"/>
                <a:gd name="connsiteX75" fmla="*/ 56183 w 329478"/>
                <a:gd name="connsiteY75" fmla="*/ 195164 h 386520"/>
                <a:gd name="connsiteX76" fmla="*/ 62849 w 329478"/>
                <a:gd name="connsiteY76" fmla="*/ 198972 h 386520"/>
                <a:gd name="connsiteX77" fmla="*/ 65705 w 329478"/>
                <a:gd name="connsiteY77" fmla="*/ 208493 h 386520"/>
                <a:gd name="connsiteX78" fmla="*/ 69514 w 329478"/>
                <a:gd name="connsiteY78" fmla="*/ 208493 h 386520"/>
                <a:gd name="connsiteX79" fmla="*/ 72371 w 329478"/>
                <a:gd name="connsiteY79" fmla="*/ 212301 h 386520"/>
                <a:gd name="connsiteX80" fmla="*/ 92368 w 329478"/>
                <a:gd name="connsiteY80" fmla="*/ 222773 h 386520"/>
                <a:gd name="connsiteX81" fmla="*/ 108557 w 329478"/>
                <a:gd name="connsiteY81" fmla="*/ 222773 h 386520"/>
                <a:gd name="connsiteX82" fmla="*/ 115222 w 329478"/>
                <a:gd name="connsiteY82" fmla="*/ 225629 h 386520"/>
                <a:gd name="connsiteX83" fmla="*/ 119031 w 329478"/>
                <a:gd name="connsiteY83" fmla="*/ 229437 h 386520"/>
                <a:gd name="connsiteX84" fmla="*/ 124745 w 329478"/>
                <a:gd name="connsiteY84" fmla="*/ 233245 h 386520"/>
                <a:gd name="connsiteX85" fmla="*/ 128554 w 329478"/>
                <a:gd name="connsiteY85" fmla="*/ 236101 h 386520"/>
                <a:gd name="connsiteX86" fmla="*/ 131411 w 329478"/>
                <a:gd name="connsiteY86" fmla="*/ 236101 h 386520"/>
                <a:gd name="connsiteX87" fmla="*/ 135220 w 329478"/>
                <a:gd name="connsiteY87" fmla="*/ 239909 h 386520"/>
                <a:gd name="connsiteX88" fmla="*/ 141885 w 329478"/>
                <a:gd name="connsiteY88" fmla="*/ 242765 h 386520"/>
                <a:gd name="connsiteX89" fmla="*/ 151408 w 329478"/>
                <a:gd name="connsiteY89" fmla="*/ 249430 h 386520"/>
                <a:gd name="connsiteX90" fmla="*/ 171405 w 329478"/>
                <a:gd name="connsiteY90" fmla="*/ 259902 h 386520"/>
                <a:gd name="connsiteX91" fmla="*/ 174262 w 329478"/>
                <a:gd name="connsiteY91" fmla="*/ 263710 h 386520"/>
                <a:gd name="connsiteX92" fmla="*/ 180928 w 329478"/>
                <a:gd name="connsiteY92" fmla="*/ 263710 h 386520"/>
                <a:gd name="connsiteX93" fmla="*/ 187594 w 329478"/>
                <a:gd name="connsiteY93" fmla="*/ 267518 h 386520"/>
                <a:gd name="connsiteX94" fmla="*/ 197116 w 329478"/>
                <a:gd name="connsiteY94" fmla="*/ 270374 h 386520"/>
                <a:gd name="connsiteX95" fmla="*/ 203782 w 329478"/>
                <a:gd name="connsiteY95" fmla="*/ 274182 h 386520"/>
                <a:gd name="connsiteX96" fmla="*/ 207591 w 329478"/>
                <a:gd name="connsiteY96" fmla="*/ 277038 h 386520"/>
                <a:gd name="connsiteX97" fmla="*/ 203782 w 329478"/>
                <a:gd name="connsiteY97" fmla="*/ 280847 h 386520"/>
                <a:gd name="connsiteX98" fmla="*/ 203782 w 329478"/>
                <a:gd name="connsiteY98" fmla="*/ 287510 h 386520"/>
                <a:gd name="connsiteX99" fmla="*/ 200925 w 329478"/>
                <a:gd name="connsiteY99" fmla="*/ 291319 h 386520"/>
                <a:gd name="connsiteX100" fmla="*/ 197116 w 329478"/>
                <a:gd name="connsiteY100" fmla="*/ 297983 h 386520"/>
                <a:gd name="connsiteX101" fmla="*/ 200925 w 329478"/>
                <a:gd name="connsiteY101" fmla="*/ 300839 h 386520"/>
                <a:gd name="connsiteX102" fmla="*/ 203782 w 329478"/>
                <a:gd name="connsiteY102" fmla="*/ 308455 h 386520"/>
                <a:gd name="connsiteX103" fmla="*/ 203782 w 329478"/>
                <a:gd name="connsiteY103" fmla="*/ 311311 h 386520"/>
                <a:gd name="connsiteX104" fmla="*/ 200925 w 329478"/>
                <a:gd name="connsiteY104" fmla="*/ 315119 h 386520"/>
                <a:gd name="connsiteX105" fmla="*/ 190450 w 329478"/>
                <a:gd name="connsiteY105" fmla="*/ 315119 h 386520"/>
                <a:gd name="connsiteX106" fmla="*/ 190450 w 329478"/>
                <a:gd name="connsiteY106" fmla="*/ 335111 h 386520"/>
                <a:gd name="connsiteX107" fmla="*/ 187594 w 329478"/>
                <a:gd name="connsiteY107" fmla="*/ 338920 h 386520"/>
                <a:gd name="connsiteX108" fmla="*/ 183785 w 329478"/>
                <a:gd name="connsiteY108" fmla="*/ 345584 h 386520"/>
                <a:gd name="connsiteX109" fmla="*/ 180928 w 329478"/>
                <a:gd name="connsiteY109" fmla="*/ 349392 h 386520"/>
                <a:gd name="connsiteX110" fmla="*/ 178071 w 329478"/>
                <a:gd name="connsiteY110" fmla="*/ 356056 h 386520"/>
                <a:gd name="connsiteX111" fmla="*/ 178071 w 329478"/>
                <a:gd name="connsiteY111" fmla="*/ 362720 h 386520"/>
                <a:gd name="connsiteX112" fmla="*/ 180928 w 329478"/>
                <a:gd name="connsiteY112" fmla="*/ 366528 h 386520"/>
                <a:gd name="connsiteX113" fmla="*/ 194259 w 329478"/>
                <a:gd name="connsiteY113" fmla="*/ 366528 h 386520"/>
                <a:gd name="connsiteX114" fmla="*/ 200925 w 329478"/>
                <a:gd name="connsiteY114" fmla="*/ 362720 h 386520"/>
                <a:gd name="connsiteX115" fmla="*/ 203782 w 329478"/>
                <a:gd name="connsiteY115" fmla="*/ 362720 h 386520"/>
                <a:gd name="connsiteX116" fmla="*/ 210448 w 329478"/>
                <a:gd name="connsiteY116" fmla="*/ 366528 h 386520"/>
                <a:gd name="connsiteX117" fmla="*/ 214256 w 329478"/>
                <a:gd name="connsiteY117" fmla="*/ 369384 h 386520"/>
                <a:gd name="connsiteX118" fmla="*/ 219970 w 329478"/>
                <a:gd name="connsiteY118" fmla="*/ 373192 h 386520"/>
                <a:gd name="connsiteX119" fmla="*/ 230445 w 329478"/>
                <a:gd name="connsiteY119" fmla="*/ 377000 h 38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29478" h="386520">
                  <a:moveTo>
                    <a:pt x="262821" y="377000"/>
                  </a:moveTo>
                  <a:lnTo>
                    <a:pt x="269487" y="386521"/>
                  </a:lnTo>
                  <a:lnTo>
                    <a:pt x="269487" y="377000"/>
                  </a:lnTo>
                  <a:lnTo>
                    <a:pt x="273296" y="373192"/>
                  </a:lnTo>
                  <a:lnTo>
                    <a:pt x="279962" y="373192"/>
                  </a:lnTo>
                  <a:lnTo>
                    <a:pt x="282819" y="377000"/>
                  </a:lnTo>
                  <a:lnTo>
                    <a:pt x="282819" y="379856"/>
                  </a:lnTo>
                  <a:lnTo>
                    <a:pt x="286628" y="377000"/>
                  </a:lnTo>
                  <a:lnTo>
                    <a:pt x="292341" y="362720"/>
                  </a:lnTo>
                  <a:lnTo>
                    <a:pt x="299007" y="356056"/>
                  </a:lnTo>
                  <a:lnTo>
                    <a:pt x="302816" y="356056"/>
                  </a:lnTo>
                  <a:lnTo>
                    <a:pt x="305673" y="352248"/>
                  </a:lnTo>
                  <a:lnTo>
                    <a:pt x="312339" y="349392"/>
                  </a:lnTo>
                  <a:lnTo>
                    <a:pt x="316147" y="341776"/>
                  </a:lnTo>
                  <a:lnTo>
                    <a:pt x="322813" y="338920"/>
                  </a:lnTo>
                  <a:lnTo>
                    <a:pt x="322813" y="294174"/>
                  </a:lnTo>
                  <a:lnTo>
                    <a:pt x="319004" y="283702"/>
                  </a:lnTo>
                  <a:lnTo>
                    <a:pt x="319004" y="277038"/>
                  </a:lnTo>
                  <a:lnTo>
                    <a:pt x="322813" y="270374"/>
                  </a:lnTo>
                  <a:lnTo>
                    <a:pt x="322813" y="267518"/>
                  </a:lnTo>
                  <a:lnTo>
                    <a:pt x="325670" y="263710"/>
                  </a:lnTo>
                  <a:lnTo>
                    <a:pt x="325670" y="246573"/>
                  </a:lnTo>
                  <a:lnTo>
                    <a:pt x="329479" y="236101"/>
                  </a:lnTo>
                  <a:lnTo>
                    <a:pt x="329479" y="225629"/>
                  </a:lnTo>
                  <a:lnTo>
                    <a:pt x="325670" y="218965"/>
                  </a:lnTo>
                  <a:lnTo>
                    <a:pt x="319004" y="212301"/>
                  </a:lnTo>
                  <a:lnTo>
                    <a:pt x="312339" y="208493"/>
                  </a:lnTo>
                  <a:lnTo>
                    <a:pt x="305673" y="208493"/>
                  </a:lnTo>
                  <a:lnTo>
                    <a:pt x="296150" y="218965"/>
                  </a:lnTo>
                  <a:lnTo>
                    <a:pt x="289484" y="218965"/>
                  </a:lnTo>
                  <a:lnTo>
                    <a:pt x="282819" y="215157"/>
                  </a:lnTo>
                  <a:lnTo>
                    <a:pt x="276153" y="201829"/>
                  </a:lnTo>
                  <a:lnTo>
                    <a:pt x="276153" y="191356"/>
                  </a:lnTo>
                  <a:lnTo>
                    <a:pt x="273296" y="181836"/>
                  </a:lnTo>
                  <a:lnTo>
                    <a:pt x="273296" y="167556"/>
                  </a:lnTo>
                  <a:lnTo>
                    <a:pt x="269487" y="157083"/>
                  </a:lnTo>
                  <a:lnTo>
                    <a:pt x="269487" y="143755"/>
                  </a:lnTo>
                  <a:lnTo>
                    <a:pt x="266630" y="139947"/>
                  </a:lnTo>
                  <a:lnTo>
                    <a:pt x="259965" y="137091"/>
                  </a:lnTo>
                  <a:lnTo>
                    <a:pt x="219970" y="137091"/>
                  </a:lnTo>
                  <a:lnTo>
                    <a:pt x="197116" y="133283"/>
                  </a:lnTo>
                  <a:lnTo>
                    <a:pt x="178071" y="126619"/>
                  </a:lnTo>
                  <a:lnTo>
                    <a:pt x="174262" y="123763"/>
                  </a:lnTo>
                  <a:lnTo>
                    <a:pt x="171405" y="116147"/>
                  </a:lnTo>
                  <a:lnTo>
                    <a:pt x="171405" y="92346"/>
                  </a:lnTo>
                  <a:lnTo>
                    <a:pt x="174262" y="85682"/>
                  </a:lnTo>
                  <a:lnTo>
                    <a:pt x="174262" y="75210"/>
                  </a:lnTo>
                  <a:lnTo>
                    <a:pt x="167596" y="75210"/>
                  </a:lnTo>
                  <a:lnTo>
                    <a:pt x="167596" y="55217"/>
                  </a:lnTo>
                  <a:lnTo>
                    <a:pt x="160930" y="51409"/>
                  </a:lnTo>
                  <a:lnTo>
                    <a:pt x="158074" y="47601"/>
                  </a:lnTo>
                  <a:lnTo>
                    <a:pt x="158074" y="44745"/>
                  </a:lnTo>
                  <a:lnTo>
                    <a:pt x="148551" y="23801"/>
                  </a:lnTo>
                  <a:lnTo>
                    <a:pt x="119031" y="0"/>
                  </a:lnTo>
                  <a:lnTo>
                    <a:pt x="76180" y="6664"/>
                  </a:lnTo>
                  <a:lnTo>
                    <a:pt x="19997" y="17137"/>
                  </a:lnTo>
                  <a:lnTo>
                    <a:pt x="16188" y="34273"/>
                  </a:lnTo>
                  <a:lnTo>
                    <a:pt x="10475" y="40937"/>
                  </a:lnTo>
                  <a:lnTo>
                    <a:pt x="3809" y="44745"/>
                  </a:lnTo>
                  <a:lnTo>
                    <a:pt x="0" y="47601"/>
                  </a:lnTo>
                  <a:lnTo>
                    <a:pt x="0" y="55217"/>
                  </a:lnTo>
                  <a:lnTo>
                    <a:pt x="6666" y="68546"/>
                  </a:lnTo>
                  <a:lnTo>
                    <a:pt x="6666" y="72354"/>
                  </a:lnTo>
                  <a:lnTo>
                    <a:pt x="10475" y="75210"/>
                  </a:lnTo>
                  <a:lnTo>
                    <a:pt x="10475" y="89490"/>
                  </a:lnTo>
                  <a:lnTo>
                    <a:pt x="3809" y="130427"/>
                  </a:lnTo>
                  <a:lnTo>
                    <a:pt x="3809" y="139947"/>
                  </a:lnTo>
                  <a:lnTo>
                    <a:pt x="13331" y="150420"/>
                  </a:lnTo>
                  <a:lnTo>
                    <a:pt x="13331" y="154228"/>
                  </a:lnTo>
                  <a:lnTo>
                    <a:pt x="16188" y="157083"/>
                  </a:lnTo>
                  <a:lnTo>
                    <a:pt x="19997" y="164700"/>
                  </a:lnTo>
                  <a:lnTo>
                    <a:pt x="26663" y="167556"/>
                  </a:lnTo>
                  <a:lnTo>
                    <a:pt x="29520" y="174220"/>
                  </a:lnTo>
                  <a:lnTo>
                    <a:pt x="33329" y="178028"/>
                  </a:lnTo>
                  <a:lnTo>
                    <a:pt x="46660" y="184692"/>
                  </a:lnTo>
                  <a:lnTo>
                    <a:pt x="56183" y="195164"/>
                  </a:lnTo>
                  <a:lnTo>
                    <a:pt x="62849" y="198972"/>
                  </a:lnTo>
                  <a:lnTo>
                    <a:pt x="65705" y="208493"/>
                  </a:lnTo>
                  <a:lnTo>
                    <a:pt x="69514" y="208493"/>
                  </a:lnTo>
                  <a:lnTo>
                    <a:pt x="72371" y="212301"/>
                  </a:lnTo>
                  <a:lnTo>
                    <a:pt x="92368" y="222773"/>
                  </a:lnTo>
                  <a:lnTo>
                    <a:pt x="108557" y="222773"/>
                  </a:lnTo>
                  <a:lnTo>
                    <a:pt x="115222" y="225629"/>
                  </a:lnTo>
                  <a:lnTo>
                    <a:pt x="119031" y="229437"/>
                  </a:lnTo>
                  <a:lnTo>
                    <a:pt x="124745" y="233245"/>
                  </a:lnTo>
                  <a:lnTo>
                    <a:pt x="128554" y="236101"/>
                  </a:lnTo>
                  <a:lnTo>
                    <a:pt x="131411" y="236101"/>
                  </a:lnTo>
                  <a:lnTo>
                    <a:pt x="135220" y="239909"/>
                  </a:lnTo>
                  <a:lnTo>
                    <a:pt x="141885" y="242765"/>
                  </a:lnTo>
                  <a:lnTo>
                    <a:pt x="151408" y="249430"/>
                  </a:lnTo>
                  <a:lnTo>
                    <a:pt x="171405" y="259902"/>
                  </a:lnTo>
                  <a:lnTo>
                    <a:pt x="174262" y="263710"/>
                  </a:lnTo>
                  <a:lnTo>
                    <a:pt x="180928" y="263710"/>
                  </a:lnTo>
                  <a:lnTo>
                    <a:pt x="187594" y="267518"/>
                  </a:lnTo>
                  <a:lnTo>
                    <a:pt x="197116" y="270374"/>
                  </a:lnTo>
                  <a:lnTo>
                    <a:pt x="203782" y="274182"/>
                  </a:lnTo>
                  <a:lnTo>
                    <a:pt x="207591" y="277038"/>
                  </a:lnTo>
                  <a:lnTo>
                    <a:pt x="203782" y="280847"/>
                  </a:lnTo>
                  <a:lnTo>
                    <a:pt x="203782" y="287510"/>
                  </a:lnTo>
                  <a:lnTo>
                    <a:pt x="200925" y="291319"/>
                  </a:lnTo>
                  <a:lnTo>
                    <a:pt x="197116" y="297983"/>
                  </a:lnTo>
                  <a:lnTo>
                    <a:pt x="200925" y="300839"/>
                  </a:lnTo>
                  <a:lnTo>
                    <a:pt x="203782" y="308455"/>
                  </a:lnTo>
                  <a:lnTo>
                    <a:pt x="203782" y="311311"/>
                  </a:lnTo>
                  <a:lnTo>
                    <a:pt x="200925" y="315119"/>
                  </a:lnTo>
                  <a:lnTo>
                    <a:pt x="190450" y="315119"/>
                  </a:lnTo>
                  <a:lnTo>
                    <a:pt x="190450" y="335111"/>
                  </a:lnTo>
                  <a:lnTo>
                    <a:pt x="187594" y="338920"/>
                  </a:lnTo>
                  <a:lnTo>
                    <a:pt x="183785" y="345584"/>
                  </a:lnTo>
                  <a:lnTo>
                    <a:pt x="180928" y="349392"/>
                  </a:lnTo>
                  <a:lnTo>
                    <a:pt x="178071" y="356056"/>
                  </a:lnTo>
                  <a:lnTo>
                    <a:pt x="178071" y="362720"/>
                  </a:lnTo>
                  <a:lnTo>
                    <a:pt x="180928" y="366528"/>
                  </a:lnTo>
                  <a:lnTo>
                    <a:pt x="194259" y="366528"/>
                  </a:lnTo>
                  <a:lnTo>
                    <a:pt x="200925" y="362720"/>
                  </a:lnTo>
                  <a:lnTo>
                    <a:pt x="203782" y="362720"/>
                  </a:lnTo>
                  <a:lnTo>
                    <a:pt x="210448" y="366528"/>
                  </a:lnTo>
                  <a:lnTo>
                    <a:pt x="214256" y="369384"/>
                  </a:lnTo>
                  <a:lnTo>
                    <a:pt x="219970" y="373192"/>
                  </a:lnTo>
                  <a:lnTo>
                    <a:pt x="230445" y="377000"/>
                  </a:lnTo>
                  <a:close/>
                </a:path>
              </a:pathLst>
            </a:custGeom>
            <a:solidFill>
              <a:srgbClr val="AFABAB"/>
            </a:solidFill>
            <a:ln w="9518" cap="flat">
              <a:noFill/>
              <a:prstDash val="solid"/>
              <a:miter/>
            </a:ln>
          </p:spPr>
          <p:txBody>
            <a:bodyPr rtlCol="0" anchor="ctr"/>
            <a:lstStyle/>
            <a:p>
              <a:endParaRPr lang="en-US" noProof="0" dirty="0"/>
            </a:p>
          </p:txBody>
        </p:sp>
        <p:sp>
          <p:nvSpPr>
            <p:cNvPr id="6257" name="Serbest Form 6256">
              <a:extLst>
                <a:ext uri="{FF2B5EF4-FFF2-40B4-BE49-F238E27FC236}">
                  <a16:creationId xmlns:a16="http://schemas.microsoft.com/office/drawing/2014/main" id="{EBE027F2-6958-8A47-8F54-2A1567802670}"/>
                </a:ext>
              </a:extLst>
            </p:cNvPr>
            <p:cNvSpPr/>
            <p:nvPr/>
          </p:nvSpPr>
          <p:spPr>
            <a:xfrm>
              <a:off x="3233533" y="4894160"/>
              <a:ext cx="329478" cy="386520"/>
            </a:xfrm>
            <a:custGeom>
              <a:avLst/>
              <a:gdLst>
                <a:gd name="connsiteX0" fmla="*/ 262821 w 329478"/>
                <a:gd name="connsiteY0" fmla="*/ 377000 h 386520"/>
                <a:gd name="connsiteX1" fmla="*/ 269487 w 329478"/>
                <a:gd name="connsiteY1" fmla="*/ 386521 h 386520"/>
                <a:gd name="connsiteX2" fmla="*/ 269487 w 329478"/>
                <a:gd name="connsiteY2" fmla="*/ 377000 h 386520"/>
                <a:gd name="connsiteX3" fmla="*/ 273296 w 329478"/>
                <a:gd name="connsiteY3" fmla="*/ 373192 h 386520"/>
                <a:gd name="connsiteX4" fmla="*/ 279962 w 329478"/>
                <a:gd name="connsiteY4" fmla="*/ 373192 h 386520"/>
                <a:gd name="connsiteX5" fmla="*/ 282819 w 329478"/>
                <a:gd name="connsiteY5" fmla="*/ 377000 h 386520"/>
                <a:gd name="connsiteX6" fmla="*/ 282819 w 329478"/>
                <a:gd name="connsiteY6" fmla="*/ 379856 h 386520"/>
                <a:gd name="connsiteX7" fmla="*/ 286628 w 329478"/>
                <a:gd name="connsiteY7" fmla="*/ 377000 h 386520"/>
                <a:gd name="connsiteX8" fmla="*/ 292341 w 329478"/>
                <a:gd name="connsiteY8" fmla="*/ 362720 h 386520"/>
                <a:gd name="connsiteX9" fmla="*/ 299007 w 329478"/>
                <a:gd name="connsiteY9" fmla="*/ 356056 h 386520"/>
                <a:gd name="connsiteX10" fmla="*/ 302816 w 329478"/>
                <a:gd name="connsiteY10" fmla="*/ 356056 h 386520"/>
                <a:gd name="connsiteX11" fmla="*/ 305673 w 329478"/>
                <a:gd name="connsiteY11" fmla="*/ 352248 h 386520"/>
                <a:gd name="connsiteX12" fmla="*/ 312339 w 329478"/>
                <a:gd name="connsiteY12" fmla="*/ 349392 h 386520"/>
                <a:gd name="connsiteX13" fmla="*/ 316147 w 329478"/>
                <a:gd name="connsiteY13" fmla="*/ 341776 h 386520"/>
                <a:gd name="connsiteX14" fmla="*/ 322813 w 329478"/>
                <a:gd name="connsiteY14" fmla="*/ 338920 h 386520"/>
                <a:gd name="connsiteX15" fmla="*/ 322813 w 329478"/>
                <a:gd name="connsiteY15" fmla="*/ 294174 h 386520"/>
                <a:gd name="connsiteX16" fmla="*/ 319004 w 329478"/>
                <a:gd name="connsiteY16" fmla="*/ 283702 h 386520"/>
                <a:gd name="connsiteX17" fmla="*/ 319004 w 329478"/>
                <a:gd name="connsiteY17" fmla="*/ 277038 h 386520"/>
                <a:gd name="connsiteX18" fmla="*/ 322813 w 329478"/>
                <a:gd name="connsiteY18" fmla="*/ 270374 h 386520"/>
                <a:gd name="connsiteX19" fmla="*/ 322813 w 329478"/>
                <a:gd name="connsiteY19" fmla="*/ 267518 h 386520"/>
                <a:gd name="connsiteX20" fmla="*/ 325670 w 329478"/>
                <a:gd name="connsiteY20" fmla="*/ 263710 h 386520"/>
                <a:gd name="connsiteX21" fmla="*/ 325670 w 329478"/>
                <a:gd name="connsiteY21" fmla="*/ 246573 h 386520"/>
                <a:gd name="connsiteX22" fmla="*/ 329479 w 329478"/>
                <a:gd name="connsiteY22" fmla="*/ 236101 h 386520"/>
                <a:gd name="connsiteX23" fmla="*/ 329479 w 329478"/>
                <a:gd name="connsiteY23" fmla="*/ 225629 h 386520"/>
                <a:gd name="connsiteX24" fmla="*/ 325670 w 329478"/>
                <a:gd name="connsiteY24" fmla="*/ 218965 h 386520"/>
                <a:gd name="connsiteX25" fmla="*/ 319004 w 329478"/>
                <a:gd name="connsiteY25" fmla="*/ 212301 h 386520"/>
                <a:gd name="connsiteX26" fmla="*/ 312339 w 329478"/>
                <a:gd name="connsiteY26" fmla="*/ 208493 h 386520"/>
                <a:gd name="connsiteX27" fmla="*/ 305673 w 329478"/>
                <a:gd name="connsiteY27" fmla="*/ 208493 h 386520"/>
                <a:gd name="connsiteX28" fmla="*/ 296150 w 329478"/>
                <a:gd name="connsiteY28" fmla="*/ 218965 h 386520"/>
                <a:gd name="connsiteX29" fmla="*/ 289484 w 329478"/>
                <a:gd name="connsiteY29" fmla="*/ 218965 h 386520"/>
                <a:gd name="connsiteX30" fmla="*/ 282819 w 329478"/>
                <a:gd name="connsiteY30" fmla="*/ 215157 h 386520"/>
                <a:gd name="connsiteX31" fmla="*/ 276153 w 329478"/>
                <a:gd name="connsiteY31" fmla="*/ 201829 h 386520"/>
                <a:gd name="connsiteX32" fmla="*/ 276153 w 329478"/>
                <a:gd name="connsiteY32" fmla="*/ 191356 h 386520"/>
                <a:gd name="connsiteX33" fmla="*/ 273296 w 329478"/>
                <a:gd name="connsiteY33" fmla="*/ 181836 h 386520"/>
                <a:gd name="connsiteX34" fmla="*/ 273296 w 329478"/>
                <a:gd name="connsiteY34" fmla="*/ 167556 h 386520"/>
                <a:gd name="connsiteX35" fmla="*/ 269487 w 329478"/>
                <a:gd name="connsiteY35" fmla="*/ 157083 h 386520"/>
                <a:gd name="connsiteX36" fmla="*/ 269487 w 329478"/>
                <a:gd name="connsiteY36" fmla="*/ 143755 h 386520"/>
                <a:gd name="connsiteX37" fmla="*/ 266630 w 329478"/>
                <a:gd name="connsiteY37" fmla="*/ 139947 h 386520"/>
                <a:gd name="connsiteX38" fmla="*/ 259965 w 329478"/>
                <a:gd name="connsiteY38" fmla="*/ 137091 h 386520"/>
                <a:gd name="connsiteX39" fmla="*/ 219970 w 329478"/>
                <a:gd name="connsiteY39" fmla="*/ 137091 h 386520"/>
                <a:gd name="connsiteX40" fmla="*/ 197116 w 329478"/>
                <a:gd name="connsiteY40" fmla="*/ 133283 h 386520"/>
                <a:gd name="connsiteX41" fmla="*/ 178071 w 329478"/>
                <a:gd name="connsiteY41" fmla="*/ 126619 h 386520"/>
                <a:gd name="connsiteX42" fmla="*/ 174262 w 329478"/>
                <a:gd name="connsiteY42" fmla="*/ 123763 h 386520"/>
                <a:gd name="connsiteX43" fmla="*/ 171405 w 329478"/>
                <a:gd name="connsiteY43" fmla="*/ 116147 h 386520"/>
                <a:gd name="connsiteX44" fmla="*/ 171405 w 329478"/>
                <a:gd name="connsiteY44" fmla="*/ 92346 h 386520"/>
                <a:gd name="connsiteX45" fmla="*/ 174262 w 329478"/>
                <a:gd name="connsiteY45" fmla="*/ 85682 h 386520"/>
                <a:gd name="connsiteX46" fmla="*/ 174262 w 329478"/>
                <a:gd name="connsiteY46" fmla="*/ 75210 h 386520"/>
                <a:gd name="connsiteX47" fmla="*/ 167596 w 329478"/>
                <a:gd name="connsiteY47" fmla="*/ 75210 h 386520"/>
                <a:gd name="connsiteX48" fmla="*/ 167596 w 329478"/>
                <a:gd name="connsiteY48" fmla="*/ 55217 h 386520"/>
                <a:gd name="connsiteX49" fmla="*/ 160930 w 329478"/>
                <a:gd name="connsiteY49" fmla="*/ 51409 h 386520"/>
                <a:gd name="connsiteX50" fmla="*/ 158074 w 329478"/>
                <a:gd name="connsiteY50" fmla="*/ 47601 h 386520"/>
                <a:gd name="connsiteX51" fmla="*/ 158074 w 329478"/>
                <a:gd name="connsiteY51" fmla="*/ 44745 h 386520"/>
                <a:gd name="connsiteX52" fmla="*/ 148551 w 329478"/>
                <a:gd name="connsiteY52" fmla="*/ 23801 h 386520"/>
                <a:gd name="connsiteX53" fmla="*/ 119031 w 329478"/>
                <a:gd name="connsiteY53" fmla="*/ 0 h 386520"/>
                <a:gd name="connsiteX54" fmla="*/ 76180 w 329478"/>
                <a:gd name="connsiteY54" fmla="*/ 6664 h 386520"/>
                <a:gd name="connsiteX55" fmla="*/ 19997 w 329478"/>
                <a:gd name="connsiteY55" fmla="*/ 17137 h 386520"/>
                <a:gd name="connsiteX56" fmla="*/ 16188 w 329478"/>
                <a:gd name="connsiteY56" fmla="*/ 34273 h 386520"/>
                <a:gd name="connsiteX57" fmla="*/ 10475 w 329478"/>
                <a:gd name="connsiteY57" fmla="*/ 40937 h 386520"/>
                <a:gd name="connsiteX58" fmla="*/ 3809 w 329478"/>
                <a:gd name="connsiteY58" fmla="*/ 44745 h 386520"/>
                <a:gd name="connsiteX59" fmla="*/ 0 w 329478"/>
                <a:gd name="connsiteY59" fmla="*/ 47601 h 386520"/>
                <a:gd name="connsiteX60" fmla="*/ 0 w 329478"/>
                <a:gd name="connsiteY60" fmla="*/ 55217 h 386520"/>
                <a:gd name="connsiteX61" fmla="*/ 6666 w 329478"/>
                <a:gd name="connsiteY61" fmla="*/ 68546 h 386520"/>
                <a:gd name="connsiteX62" fmla="*/ 6666 w 329478"/>
                <a:gd name="connsiteY62" fmla="*/ 72354 h 386520"/>
                <a:gd name="connsiteX63" fmla="*/ 10475 w 329478"/>
                <a:gd name="connsiteY63" fmla="*/ 75210 h 386520"/>
                <a:gd name="connsiteX64" fmla="*/ 10475 w 329478"/>
                <a:gd name="connsiteY64" fmla="*/ 89490 h 386520"/>
                <a:gd name="connsiteX65" fmla="*/ 3809 w 329478"/>
                <a:gd name="connsiteY65" fmla="*/ 130427 h 386520"/>
                <a:gd name="connsiteX66" fmla="*/ 3809 w 329478"/>
                <a:gd name="connsiteY66" fmla="*/ 139947 h 386520"/>
                <a:gd name="connsiteX67" fmla="*/ 13331 w 329478"/>
                <a:gd name="connsiteY67" fmla="*/ 150420 h 386520"/>
                <a:gd name="connsiteX68" fmla="*/ 13331 w 329478"/>
                <a:gd name="connsiteY68" fmla="*/ 154228 h 386520"/>
                <a:gd name="connsiteX69" fmla="*/ 16188 w 329478"/>
                <a:gd name="connsiteY69" fmla="*/ 157083 h 386520"/>
                <a:gd name="connsiteX70" fmla="*/ 19997 w 329478"/>
                <a:gd name="connsiteY70" fmla="*/ 164700 h 386520"/>
                <a:gd name="connsiteX71" fmla="*/ 26663 w 329478"/>
                <a:gd name="connsiteY71" fmla="*/ 167556 h 386520"/>
                <a:gd name="connsiteX72" fmla="*/ 29520 w 329478"/>
                <a:gd name="connsiteY72" fmla="*/ 174220 h 386520"/>
                <a:gd name="connsiteX73" fmla="*/ 33329 w 329478"/>
                <a:gd name="connsiteY73" fmla="*/ 178028 h 386520"/>
                <a:gd name="connsiteX74" fmla="*/ 46660 w 329478"/>
                <a:gd name="connsiteY74" fmla="*/ 184692 h 386520"/>
                <a:gd name="connsiteX75" fmla="*/ 56183 w 329478"/>
                <a:gd name="connsiteY75" fmla="*/ 195164 h 386520"/>
                <a:gd name="connsiteX76" fmla="*/ 62849 w 329478"/>
                <a:gd name="connsiteY76" fmla="*/ 198972 h 386520"/>
                <a:gd name="connsiteX77" fmla="*/ 65705 w 329478"/>
                <a:gd name="connsiteY77" fmla="*/ 208493 h 386520"/>
                <a:gd name="connsiteX78" fmla="*/ 69514 w 329478"/>
                <a:gd name="connsiteY78" fmla="*/ 208493 h 386520"/>
                <a:gd name="connsiteX79" fmla="*/ 72371 w 329478"/>
                <a:gd name="connsiteY79" fmla="*/ 212301 h 386520"/>
                <a:gd name="connsiteX80" fmla="*/ 92368 w 329478"/>
                <a:gd name="connsiteY80" fmla="*/ 222773 h 386520"/>
                <a:gd name="connsiteX81" fmla="*/ 108557 w 329478"/>
                <a:gd name="connsiteY81" fmla="*/ 222773 h 386520"/>
                <a:gd name="connsiteX82" fmla="*/ 115222 w 329478"/>
                <a:gd name="connsiteY82" fmla="*/ 225629 h 386520"/>
                <a:gd name="connsiteX83" fmla="*/ 119031 w 329478"/>
                <a:gd name="connsiteY83" fmla="*/ 229437 h 386520"/>
                <a:gd name="connsiteX84" fmla="*/ 124745 w 329478"/>
                <a:gd name="connsiteY84" fmla="*/ 233245 h 386520"/>
                <a:gd name="connsiteX85" fmla="*/ 128554 w 329478"/>
                <a:gd name="connsiteY85" fmla="*/ 236101 h 386520"/>
                <a:gd name="connsiteX86" fmla="*/ 131411 w 329478"/>
                <a:gd name="connsiteY86" fmla="*/ 236101 h 386520"/>
                <a:gd name="connsiteX87" fmla="*/ 135220 w 329478"/>
                <a:gd name="connsiteY87" fmla="*/ 239909 h 386520"/>
                <a:gd name="connsiteX88" fmla="*/ 141885 w 329478"/>
                <a:gd name="connsiteY88" fmla="*/ 242765 h 386520"/>
                <a:gd name="connsiteX89" fmla="*/ 151408 w 329478"/>
                <a:gd name="connsiteY89" fmla="*/ 249430 h 386520"/>
                <a:gd name="connsiteX90" fmla="*/ 171405 w 329478"/>
                <a:gd name="connsiteY90" fmla="*/ 259902 h 386520"/>
                <a:gd name="connsiteX91" fmla="*/ 174262 w 329478"/>
                <a:gd name="connsiteY91" fmla="*/ 263710 h 386520"/>
                <a:gd name="connsiteX92" fmla="*/ 180928 w 329478"/>
                <a:gd name="connsiteY92" fmla="*/ 263710 h 386520"/>
                <a:gd name="connsiteX93" fmla="*/ 187594 w 329478"/>
                <a:gd name="connsiteY93" fmla="*/ 267518 h 386520"/>
                <a:gd name="connsiteX94" fmla="*/ 197116 w 329478"/>
                <a:gd name="connsiteY94" fmla="*/ 270374 h 386520"/>
                <a:gd name="connsiteX95" fmla="*/ 203782 w 329478"/>
                <a:gd name="connsiteY95" fmla="*/ 274182 h 386520"/>
                <a:gd name="connsiteX96" fmla="*/ 207591 w 329478"/>
                <a:gd name="connsiteY96" fmla="*/ 277038 h 386520"/>
                <a:gd name="connsiteX97" fmla="*/ 203782 w 329478"/>
                <a:gd name="connsiteY97" fmla="*/ 280847 h 386520"/>
                <a:gd name="connsiteX98" fmla="*/ 203782 w 329478"/>
                <a:gd name="connsiteY98" fmla="*/ 287510 h 386520"/>
                <a:gd name="connsiteX99" fmla="*/ 200925 w 329478"/>
                <a:gd name="connsiteY99" fmla="*/ 291319 h 386520"/>
                <a:gd name="connsiteX100" fmla="*/ 197116 w 329478"/>
                <a:gd name="connsiteY100" fmla="*/ 297983 h 386520"/>
                <a:gd name="connsiteX101" fmla="*/ 200925 w 329478"/>
                <a:gd name="connsiteY101" fmla="*/ 300839 h 386520"/>
                <a:gd name="connsiteX102" fmla="*/ 203782 w 329478"/>
                <a:gd name="connsiteY102" fmla="*/ 308455 h 386520"/>
                <a:gd name="connsiteX103" fmla="*/ 203782 w 329478"/>
                <a:gd name="connsiteY103" fmla="*/ 311311 h 386520"/>
                <a:gd name="connsiteX104" fmla="*/ 200925 w 329478"/>
                <a:gd name="connsiteY104" fmla="*/ 315119 h 386520"/>
                <a:gd name="connsiteX105" fmla="*/ 190450 w 329478"/>
                <a:gd name="connsiteY105" fmla="*/ 315119 h 386520"/>
                <a:gd name="connsiteX106" fmla="*/ 190450 w 329478"/>
                <a:gd name="connsiteY106" fmla="*/ 335111 h 386520"/>
                <a:gd name="connsiteX107" fmla="*/ 187594 w 329478"/>
                <a:gd name="connsiteY107" fmla="*/ 338920 h 386520"/>
                <a:gd name="connsiteX108" fmla="*/ 183785 w 329478"/>
                <a:gd name="connsiteY108" fmla="*/ 345584 h 386520"/>
                <a:gd name="connsiteX109" fmla="*/ 180928 w 329478"/>
                <a:gd name="connsiteY109" fmla="*/ 349392 h 386520"/>
                <a:gd name="connsiteX110" fmla="*/ 178071 w 329478"/>
                <a:gd name="connsiteY110" fmla="*/ 356056 h 386520"/>
                <a:gd name="connsiteX111" fmla="*/ 178071 w 329478"/>
                <a:gd name="connsiteY111" fmla="*/ 362720 h 386520"/>
                <a:gd name="connsiteX112" fmla="*/ 180928 w 329478"/>
                <a:gd name="connsiteY112" fmla="*/ 366528 h 386520"/>
                <a:gd name="connsiteX113" fmla="*/ 194259 w 329478"/>
                <a:gd name="connsiteY113" fmla="*/ 366528 h 386520"/>
                <a:gd name="connsiteX114" fmla="*/ 200925 w 329478"/>
                <a:gd name="connsiteY114" fmla="*/ 362720 h 386520"/>
                <a:gd name="connsiteX115" fmla="*/ 203782 w 329478"/>
                <a:gd name="connsiteY115" fmla="*/ 362720 h 386520"/>
                <a:gd name="connsiteX116" fmla="*/ 210448 w 329478"/>
                <a:gd name="connsiteY116" fmla="*/ 366528 h 386520"/>
                <a:gd name="connsiteX117" fmla="*/ 214256 w 329478"/>
                <a:gd name="connsiteY117" fmla="*/ 369384 h 386520"/>
                <a:gd name="connsiteX118" fmla="*/ 219970 w 329478"/>
                <a:gd name="connsiteY118" fmla="*/ 373192 h 386520"/>
                <a:gd name="connsiteX119" fmla="*/ 230445 w 329478"/>
                <a:gd name="connsiteY119" fmla="*/ 377000 h 38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29478" h="386520">
                  <a:moveTo>
                    <a:pt x="262821" y="377000"/>
                  </a:moveTo>
                  <a:lnTo>
                    <a:pt x="269487" y="386521"/>
                  </a:lnTo>
                  <a:lnTo>
                    <a:pt x="269487" y="377000"/>
                  </a:lnTo>
                  <a:lnTo>
                    <a:pt x="273296" y="373192"/>
                  </a:lnTo>
                  <a:lnTo>
                    <a:pt x="279962" y="373192"/>
                  </a:lnTo>
                  <a:lnTo>
                    <a:pt x="282819" y="377000"/>
                  </a:lnTo>
                  <a:lnTo>
                    <a:pt x="282819" y="379856"/>
                  </a:lnTo>
                  <a:lnTo>
                    <a:pt x="286628" y="377000"/>
                  </a:lnTo>
                  <a:lnTo>
                    <a:pt x="292341" y="362720"/>
                  </a:lnTo>
                  <a:lnTo>
                    <a:pt x="299007" y="356056"/>
                  </a:lnTo>
                  <a:lnTo>
                    <a:pt x="302816" y="356056"/>
                  </a:lnTo>
                  <a:lnTo>
                    <a:pt x="305673" y="352248"/>
                  </a:lnTo>
                  <a:lnTo>
                    <a:pt x="312339" y="349392"/>
                  </a:lnTo>
                  <a:lnTo>
                    <a:pt x="316147" y="341776"/>
                  </a:lnTo>
                  <a:lnTo>
                    <a:pt x="322813" y="338920"/>
                  </a:lnTo>
                  <a:lnTo>
                    <a:pt x="322813" y="294174"/>
                  </a:lnTo>
                  <a:lnTo>
                    <a:pt x="319004" y="283702"/>
                  </a:lnTo>
                  <a:lnTo>
                    <a:pt x="319004" y="277038"/>
                  </a:lnTo>
                  <a:lnTo>
                    <a:pt x="322813" y="270374"/>
                  </a:lnTo>
                  <a:lnTo>
                    <a:pt x="322813" y="267518"/>
                  </a:lnTo>
                  <a:lnTo>
                    <a:pt x="325670" y="263710"/>
                  </a:lnTo>
                  <a:lnTo>
                    <a:pt x="325670" y="246573"/>
                  </a:lnTo>
                  <a:lnTo>
                    <a:pt x="329479" y="236101"/>
                  </a:lnTo>
                  <a:lnTo>
                    <a:pt x="329479" y="225629"/>
                  </a:lnTo>
                  <a:lnTo>
                    <a:pt x="325670" y="218965"/>
                  </a:lnTo>
                  <a:lnTo>
                    <a:pt x="319004" y="212301"/>
                  </a:lnTo>
                  <a:lnTo>
                    <a:pt x="312339" y="208493"/>
                  </a:lnTo>
                  <a:lnTo>
                    <a:pt x="305673" y="208493"/>
                  </a:lnTo>
                  <a:lnTo>
                    <a:pt x="296150" y="218965"/>
                  </a:lnTo>
                  <a:lnTo>
                    <a:pt x="289484" y="218965"/>
                  </a:lnTo>
                  <a:lnTo>
                    <a:pt x="282819" y="215157"/>
                  </a:lnTo>
                  <a:lnTo>
                    <a:pt x="276153" y="201829"/>
                  </a:lnTo>
                  <a:lnTo>
                    <a:pt x="276153" y="191356"/>
                  </a:lnTo>
                  <a:lnTo>
                    <a:pt x="273296" y="181836"/>
                  </a:lnTo>
                  <a:lnTo>
                    <a:pt x="273296" y="167556"/>
                  </a:lnTo>
                  <a:lnTo>
                    <a:pt x="269487" y="157083"/>
                  </a:lnTo>
                  <a:lnTo>
                    <a:pt x="269487" y="143755"/>
                  </a:lnTo>
                  <a:lnTo>
                    <a:pt x="266630" y="139947"/>
                  </a:lnTo>
                  <a:lnTo>
                    <a:pt x="259965" y="137091"/>
                  </a:lnTo>
                  <a:lnTo>
                    <a:pt x="219970" y="137091"/>
                  </a:lnTo>
                  <a:lnTo>
                    <a:pt x="197116" y="133283"/>
                  </a:lnTo>
                  <a:lnTo>
                    <a:pt x="178071" y="126619"/>
                  </a:lnTo>
                  <a:lnTo>
                    <a:pt x="174262" y="123763"/>
                  </a:lnTo>
                  <a:lnTo>
                    <a:pt x="171405" y="116147"/>
                  </a:lnTo>
                  <a:lnTo>
                    <a:pt x="171405" y="92346"/>
                  </a:lnTo>
                  <a:lnTo>
                    <a:pt x="174262" y="85682"/>
                  </a:lnTo>
                  <a:lnTo>
                    <a:pt x="174262" y="75210"/>
                  </a:lnTo>
                  <a:lnTo>
                    <a:pt x="167596" y="75210"/>
                  </a:lnTo>
                  <a:lnTo>
                    <a:pt x="167596" y="55217"/>
                  </a:lnTo>
                  <a:lnTo>
                    <a:pt x="160930" y="51409"/>
                  </a:lnTo>
                  <a:lnTo>
                    <a:pt x="158074" y="47601"/>
                  </a:lnTo>
                  <a:lnTo>
                    <a:pt x="158074" y="44745"/>
                  </a:lnTo>
                  <a:lnTo>
                    <a:pt x="148551" y="23801"/>
                  </a:lnTo>
                  <a:lnTo>
                    <a:pt x="119031" y="0"/>
                  </a:lnTo>
                  <a:lnTo>
                    <a:pt x="76180" y="6664"/>
                  </a:lnTo>
                  <a:lnTo>
                    <a:pt x="19997" y="17137"/>
                  </a:lnTo>
                  <a:lnTo>
                    <a:pt x="16188" y="34273"/>
                  </a:lnTo>
                  <a:lnTo>
                    <a:pt x="10475" y="40937"/>
                  </a:lnTo>
                  <a:lnTo>
                    <a:pt x="3809" y="44745"/>
                  </a:lnTo>
                  <a:lnTo>
                    <a:pt x="0" y="47601"/>
                  </a:lnTo>
                  <a:lnTo>
                    <a:pt x="0" y="55217"/>
                  </a:lnTo>
                  <a:lnTo>
                    <a:pt x="6666" y="68546"/>
                  </a:lnTo>
                  <a:lnTo>
                    <a:pt x="6666" y="72354"/>
                  </a:lnTo>
                  <a:lnTo>
                    <a:pt x="10475" y="75210"/>
                  </a:lnTo>
                  <a:lnTo>
                    <a:pt x="10475" y="89490"/>
                  </a:lnTo>
                  <a:lnTo>
                    <a:pt x="3809" y="130427"/>
                  </a:lnTo>
                  <a:lnTo>
                    <a:pt x="3809" y="139947"/>
                  </a:lnTo>
                  <a:lnTo>
                    <a:pt x="13331" y="150420"/>
                  </a:lnTo>
                  <a:lnTo>
                    <a:pt x="13331" y="154228"/>
                  </a:lnTo>
                  <a:lnTo>
                    <a:pt x="16188" y="157083"/>
                  </a:lnTo>
                  <a:lnTo>
                    <a:pt x="19997" y="164700"/>
                  </a:lnTo>
                  <a:lnTo>
                    <a:pt x="26663" y="167556"/>
                  </a:lnTo>
                  <a:lnTo>
                    <a:pt x="29520" y="174220"/>
                  </a:lnTo>
                  <a:lnTo>
                    <a:pt x="33329" y="178028"/>
                  </a:lnTo>
                  <a:lnTo>
                    <a:pt x="46660" y="184692"/>
                  </a:lnTo>
                  <a:lnTo>
                    <a:pt x="56183" y="195164"/>
                  </a:lnTo>
                  <a:lnTo>
                    <a:pt x="62849" y="198972"/>
                  </a:lnTo>
                  <a:lnTo>
                    <a:pt x="65705" y="208493"/>
                  </a:lnTo>
                  <a:lnTo>
                    <a:pt x="69514" y="208493"/>
                  </a:lnTo>
                  <a:lnTo>
                    <a:pt x="72371" y="212301"/>
                  </a:lnTo>
                  <a:lnTo>
                    <a:pt x="92368" y="222773"/>
                  </a:lnTo>
                  <a:lnTo>
                    <a:pt x="108557" y="222773"/>
                  </a:lnTo>
                  <a:lnTo>
                    <a:pt x="115222" y="225629"/>
                  </a:lnTo>
                  <a:lnTo>
                    <a:pt x="119031" y="229437"/>
                  </a:lnTo>
                  <a:lnTo>
                    <a:pt x="124745" y="233245"/>
                  </a:lnTo>
                  <a:lnTo>
                    <a:pt x="128554" y="236101"/>
                  </a:lnTo>
                  <a:lnTo>
                    <a:pt x="131411" y="236101"/>
                  </a:lnTo>
                  <a:lnTo>
                    <a:pt x="135220" y="239909"/>
                  </a:lnTo>
                  <a:lnTo>
                    <a:pt x="141885" y="242765"/>
                  </a:lnTo>
                  <a:lnTo>
                    <a:pt x="151408" y="249430"/>
                  </a:lnTo>
                  <a:lnTo>
                    <a:pt x="171405" y="259902"/>
                  </a:lnTo>
                  <a:lnTo>
                    <a:pt x="174262" y="263710"/>
                  </a:lnTo>
                  <a:lnTo>
                    <a:pt x="180928" y="263710"/>
                  </a:lnTo>
                  <a:lnTo>
                    <a:pt x="187594" y="267518"/>
                  </a:lnTo>
                  <a:lnTo>
                    <a:pt x="197116" y="270374"/>
                  </a:lnTo>
                  <a:lnTo>
                    <a:pt x="203782" y="274182"/>
                  </a:lnTo>
                  <a:lnTo>
                    <a:pt x="207591" y="277038"/>
                  </a:lnTo>
                  <a:lnTo>
                    <a:pt x="203782" y="280847"/>
                  </a:lnTo>
                  <a:lnTo>
                    <a:pt x="203782" y="287510"/>
                  </a:lnTo>
                  <a:lnTo>
                    <a:pt x="200925" y="291319"/>
                  </a:lnTo>
                  <a:lnTo>
                    <a:pt x="197116" y="297983"/>
                  </a:lnTo>
                  <a:lnTo>
                    <a:pt x="200925" y="300839"/>
                  </a:lnTo>
                  <a:lnTo>
                    <a:pt x="203782" y="308455"/>
                  </a:lnTo>
                  <a:lnTo>
                    <a:pt x="203782" y="311311"/>
                  </a:lnTo>
                  <a:lnTo>
                    <a:pt x="200925" y="315119"/>
                  </a:lnTo>
                  <a:lnTo>
                    <a:pt x="190450" y="315119"/>
                  </a:lnTo>
                  <a:lnTo>
                    <a:pt x="190450" y="335111"/>
                  </a:lnTo>
                  <a:lnTo>
                    <a:pt x="187594" y="338920"/>
                  </a:lnTo>
                  <a:lnTo>
                    <a:pt x="183785" y="345584"/>
                  </a:lnTo>
                  <a:lnTo>
                    <a:pt x="180928" y="349392"/>
                  </a:lnTo>
                  <a:lnTo>
                    <a:pt x="178071" y="356056"/>
                  </a:lnTo>
                  <a:lnTo>
                    <a:pt x="178071" y="362720"/>
                  </a:lnTo>
                  <a:lnTo>
                    <a:pt x="180928" y="366528"/>
                  </a:lnTo>
                  <a:lnTo>
                    <a:pt x="194259" y="366528"/>
                  </a:lnTo>
                  <a:lnTo>
                    <a:pt x="200925" y="362720"/>
                  </a:lnTo>
                  <a:lnTo>
                    <a:pt x="203782" y="362720"/>
                  </a:lnTo>
                  <a:lnTo>
                    <a:pt x="210448" y="366528"/>
                  </a:lnTo>
                  <a:lnTo>
                    <a:pt x="214256" y="369384"/>
                  </a:lnTo>
                  <a:lnTo>
                    <a:pt x="219970" y="373192"/>
                  </a:lnTo>
                  <a:lnTo>
                    <a:pt x="230445" y="377000"/>
                  </a:lnTo>
                  <a:close/>
                </a:path>
              </a:pathLst>
            </a:custGeom>
            <a:noFill/>
            <a:ln w="2379" cap="flat">
              <a:solidFill>
                <a:srgbClr val="FFFFFF"/>
              </a:solidFill>
              <a:prstDash val="solid"/>
              <a:round/>
            </a:ln>
          </p:spPr>
          <p:txBody>
            <a:bodyPr rtlCol="0" anchor="ctr"/>
            <a:lstStyle/>
            <a:p>
              <a:endParaRPr lang="en-US" noProof="0" dirty="0"/>
            </a:p>
          </p:txBody>
        </p:sp>
        <p:sp>
          <p:nvSpPr>
            <p:cNvPr id="6258" name="Serbest Form 6257">
              <a:extLst>
                <a:ext uri="{FF2B5EF4-FFF2-40B4-BE49-F238E27FC236}">
                  <a16:creationId xmlns:a16="http://schemas.microsoft.com/office/drawing/2014/main" id="{89D4DA41-4507-1347-B1AF-E46B3DBAC3EE}"/>
                </a:ext>
              </a:extLst>
            </p:cNvPr>
            <p:cNvSpPr/>
            <p:nvPr/>
          </p:nvSpPr>
          <p:spPr>
            <a:xfrm>
              <a:off x="11067702" y="4063046"/>
              <a:ext cx="598966" cy="424601"/>
            </a:xfrm>
            <a:custGeom>
              <a:avLst/>
              <a:gdLst>
                <a:gd name="connsiteX0" fmla="*/ 369474 w 598966"/>
                <a:gd name="connsiteY0" fmla="*/ 393185 h 424601"/>
                <a:gd name="connsiteX1" fmla="*/ 346620 w 598966"/>
                <a:gd name="connsiteY1" fmla="*/ 376048 h 424601"/>
                <a:gd name="connsiteX2" fmla="*/ 356142 w 598966"/>
                <a:gd name="connsiteY2" fmla="*/ 369384 h 424601"/>
                <a:gd name="connsiteX3" fmla="*/ 349477 w 598966"/>
                <a:gd name="connsiteY3" fmla="*/ 369384 h 424601"/>
                <a:gd name="connsiteX4" fmla="*/ 342810 w 598966"/>
                <a:gd name="connsiteY4" fmla="*/ 365576 h 424601"/>
                <a:gd name="connsiteX5" fmla="*/ 336145 w 598966"/>
                <a:gd name="connsiteY5" fmla="*/ 365576 h 424601"/>
                <a:gd name="connsiteX6" fmla="*/ 329479 w 598966"/>
                <a:gd name="connsiteY6" fmla="*/ 361768 h 424601"/>
                <a:gd name="connsiteX7" fmla="*/ 326623 w 598966"/>
                <a:gd name="connsiteY7" fmla="*/ 355104 h 424601"/>
                <a:gd name="connsiteX8" fmla="*/ 326623 w 598966"/>
                <a:gd name="connsiteY8" fmla="*/ 348440 h 424601"/>
                <a:gd name="connsiteX9" fmla="*/ 329479 w 598966"/>
                <a:gd name="connsiteY9" fmla="*/ 341776 h 424601"/>
                <a:gd name="connsiteX10" fmla="*/ 329479 w 598966"/>
                <a:gd name="connsiteY10" fmla="*/ 331303 h 424601"/>
                <a:gd name="connsiteX11" fmla="*/ 322813 w 598966"/>
                <a:gd name="connsiteY11" fmla="*/ 335111 h 424601"/>
                <a:gd name="connsiteX12" fmla="*/ 319956 w 598966"/>
                <a:gd name="connsiteY12" fmla="*/ 335111 h 424601"/>
                <a:gd name="connsiteX13" fmla="*/ 313291 w 598966"/>
                <a:gd name="connsiteY13" fmla="*/ 338920 h 424601"/>
                <a:gd name="connsiteX14" fmla="*/ 310434 w 598966"/>
                <a:gd name="connsiteY14" fmla="*/ 338920 h 424601"/>
                <a:gd name="connsiteX15" fmla="*/ 303768 w 598966"/>
                <a:gd name="connsiteY15" fmla="*/ 342728 h 424601"/>
                <a:gd name="connsiteX16" fmla="*/ 303768 w 598966"/>
                <a:gd name="connsiteY16" fmla="*/ 325591 h 424601"/>
                <a:gd name="connsiteX17" fmla="*/ 290437 w 598966"/>
                <a:gd name="connsiteY17" fmla="*/ 318927 h 424601"/>
                <a:gd name="connsiteX18" fmla="*/ 290437 w 598966"/>
                <a:gd name="connsiteY18" fmla="*/ 290366 h 424601"/>
                <a:gd name="connsiteX19" fmla="*/ 260917 w 598966"/>
                <a:gd name="connsiteY19" fmla="*/ 269422 h 424601"/>
                <a:gd name="connsiteX20" fmla="*/ 247585 w 598966"/>
                <a:gd name="connsiteY20" fmla="*/ 238005 h 424601"/>
                <a:gd name="connsiteX21" fmla="*/ 260917 w 598966"/>
                <a:gd name="connsiteY21" fmla="*/ 231341 h 424601"/>
                <a:gd name="connsiteX22" fmla="*/ 263774 w 598966"/>
                <a:gd name="connsiteY22" fmla="*/ 227533 h 424601"/>
                <a:gd name="connsiteX23" fmla="*/ 270440 w 598966"/>
                <a:gd name="connsiteY23" fmla="*/ 223725 h 424601"/>
                <a:gd name="connsiteX24" fmla="*/ 277105 w 598966"/>
                <a:gd name="connsiteY24" fmla="*/ 217061 h 424601"/>
                <a:gd name="connsiteX25" fmla="*/ 277105 w 598966"/>
                <a:gd name="connsiteY25" fmla="*/ 213253 h 424601"/>
                <a:gd name="connsiteX26" fmla="*/ 270440 w 598966"/>
                <a:gd name="connsiteY26" fmla="*/ 198972 h 424601"/>
                <a:gd name="connsiteX27" fmla="*/ 257108 w 598966"/>
                <a:gd name="connsiteY27" fmla="*/ 192308 h 424601"/>
                <a:gd name="connsiteX28" fmla="*/ 254252 w 598966"/>
                <a:gd name="connsiteY28" fmla="*/ 188500 h 424601"/>
                <a:gd name="connsiteX29" fmla="*/ 251394 w 598966"/>
                <a:gd name="connsiteY29" fmla="*/ 188500 h 424601"/>
                <a:gd name="connsiteX30" fmla="*/ 248537 w 598966"/>
                <a:gd name="connsiteY30" fmla="*/ 184692 h 424601"/>
                <a:gd name="connsiteX31" fmla="*/ 241872 w 598966"/>
                <a:gd name="connsiteY31" fmla="*/ 184692 h 424601"/>
                <a:gd name="connsiteX32" fmla="*/ 221875 w 598966"/>
                <a:gd name="connsiteY32" fmla="*/ 178028 h 424601"/>
                <a:gd name="connsiteX33" fmla="*/ 215208 w 598966"/>
                <a:gd name="connsiteY33" fmla="*/ 178028 h 424601"/>
                <a:gd name="connsiteX34" fmla="*/ 208543 w 598966"/>
                <a:gd name="connsiteY34" fmla="*/ 174220 h 424601"/>
                <a:gd name="connsiteX35" fmla="*/ 204734 w 598966"/>
                <a:gd name="connsiteY35" fmla="*/ 174220 h 424601"/>
                <a:gd name="connsiteX36" fmla="*/ 204734 w 598966"/>
                <a:gd name="connsiteY36" fmla="*/ 138995 h 424601"/>
                <a:gd name="connsiteX37" fmla="*/ 201878 w 598966"/>
                <a:gd name="connsiteY37" fmla="*/ 132331 h 424601"/>
                <a:gd name="connsiteX38" fmla="*/ 195211 w 598966"/>
                <a:gd name="connsiteY38" fmla="*/ 125667 h 424601"/>
                <a:gd name="connsiteX39" fmla="*/ 188546 w 598966"/>
                <a:gd name="connsiteY39" fmla="*/ 125667 h 424601"/>
                <a:gd name="connsiteX40" fmla="*/ 159027 w 598966"/>
                <a:gd name="connsiteY40" fmla="*/ 94250 h 424601"/>
                <a:gd name="connsiteX41" fmla="*/ 139028 w 598966"/>
                <a:gd name="connsiteY41" fmla="*/ 98058 h 424601"/>
                <a:gd name="connsiteX42" fmla="*/ 119031 w 598966"/>
                <a:gd name="connsiteY42" fmla="*/ 77114 h 424601"/>
                <a:gd name="connsiteX43" fmla="*/ 102844 w 598966"/>
                <a:gd name="connsiteY43" fmla="*/ 73305 h 424601"/>
                <a:gd name="connsiteX44" fmla="*/ 36186 w 598966"/>
                <a:gd name="connsiteY44" fmla="*/ 38081 h 424601"/>
                <a:gd name="connsiteX45" fmla="*/ 22854 w 598966"/>
                <a:gd name="connsiteY45" fmla="*/ 44745 h 424601"/>
                <a:gd name="connsiteX46" fmla="*/ 0 w 598966"/>
                <a:gd name="connsiteY46" fmla="*/ 26656 h 424601"/>
                <a:gd name="connsiteX47" fmla="*/ 22854 w 598966"/>
                <a:gd name="connsiteY47" fmla="*/ 44745 h 424601"/>
                <a:gd name="connsiteX48" fmla="*/ 19997 w 598966"/>
                <a:gd name="connsiteY48" fmla="*/ 61881 h 424601"/>
                <a:gd name="connsiteX49" fmla="*/ 19997 w 598966"/>
                <a:gd name="connsiteY49" fmla="*/ 142803 h 424601"/>
                <a:gd name="connsiteX50" fmla="*/ 17141 w 598966"/>
                <a:gd name="connsiteY50" fmla="*/ 153275 h 424601"/>
                <a:gd name="connsiteX51" fmla="*/ 17141 w 598966"/>
                <a:gd name="connsiteY51" fmla="*/ 219917 h 424601"/>
                <a:gd name="connsiteX52" fmla="*/ 14284 w 598966"/>
                <a:gd name="connsiteY52" fmla="*/ 223725 h 424601"/>
                <a:gd name="connsiteX53" fmla="*/ 7618 w 598966"/>
                <a:gd name="connsiteY53" fmla="*/ 227533 h 424601"/>
                <a:gd name="connsiteX54" fmla="*/ 952 w 598966"/>
                <a:gd name="connsiteY54" fmla="*/ 234197 h 424601"/>
                <a:gd name="connsiteX55" fmla="*/ 952 w 598966"/>
                <a:gd name="connsiteY55" fmla="*/ 238005 h 424601"/>
                <a:gd name="connsiteX56" fmla="*/ 3809 w 598966"/>
                <a:gd name="connsiteY56" fmla="*/ 241813 h 424601"/>
                <a:gd name="connsiteX57" fmla="*/ 10475 w 598966"/>
                <a:gd name="connsiteY57" fmla="*/ 245621 h 424601"/>
                <a:gd name="connsiteX58" fmla="*/ 17141 w 598966"/>
                <a:gd name="connsiteY58" fmla="*/ 245621 h 424601"/>
                <a:gd name="connsiteX59" fmla="*/ 17141 w 598966"/>
                <a:gd name="connsiteY59" fmla="*/ 263710 h 424601"/>
                <a:gd name="connsiteX60" fmla="*/ 14284 w 598966"/>
                <a:gd name="connsiteY60" fmla="*/ 270374 h 424601"/>
                <a:gd name="connsiteX61" fmla="*/ 14284 w 598966"/>
                <a:gd name="connsiteY61" fmla="*/ 284654 h 424601"/>
                <a:gd name="connsiteX62" fmla="*/ 11428 w 598966"/>
                <a:gd name="connsiteY62" fmla="*/ 291319 h 424601"/>
                <a:gd name="connsiteX63" fmla="*/ 11428 w 598966"/>
                <a:gd name="connsiteY63" fmla="*/ 297983 h 424601"/>
                <a:gd name="connsiteX64" fmla="*/ 8570 w 598966"/>
                <a:gd name="connsiteY64" fmla="*/ 301791 h 424601"/>
                <a:gd name="connsiteX65" fmla="*/ 8570 w 598966"/>
                <a:gd name="connsiteY65" fmla="*/ 305599 h 424601"/>
                <a:gd name="connsiteX66" fmla="*/ 11428 w 598966"/>
                <a:gd name="connsiteY66" fmla="*/ 319879 h 424601"/>
                <a:gd name="connsiteX67" fmla="*/ 11428 w 598966"/>
                <a:gd name="connsiteY67" fmla="*/ 348440 h 424601"/>
                <a:gd name="connsiteX68" fmla="*/ 18093 w 598966"/>
                <a:gd name="connsiteY68" fmla="*/ 352248 h 424601"/>
                <a:gd name="connsiteX69" fmla="*/ 27616 w 598966"/>
                <a:gd name="connsiteY69" fmla="*/ 352248 h 424601"/>
                <a:gd name="connsiteX70" fmla="*/ 34281 w 598966"/>
                <a:gd name="connsiteY70" fmla="*/ 348440 h 424601"/>
                <a:gd name="connsiteX71" fmla="*/ 50470 w 598966"/>
                <a:gd name="connsiteY71" fmla="*/ 348440 h 424601"/>
                <a:gd name="connsiteX72" fmla="*/ 53326 w 598966"/>
                <a:gd name="connsiteY72" fmla="*/ 344631 h 424601"/>
                <a:gd name="connsiteX73" fmla="*/ 56183 w 598966"/>
                <a:gd name="connsiteY73" fmla="*/ 344631 h 424601"/>
                <a:gd name="connsiteX74" fmla="*/ 69515 w 598966"/>
                <a:gd name="connsiteY74" fmla="*/ 355104 h 424601"/>
                <a:gd name="connsiteX75" fmla="*/ 72371 w 598966"/>
                <a:gd name="connsiteY75" fmla="*/ 355104 h 424601"/>
                <a:gd name="connsiteX76" fmla="*/ 75228 w 598966"/>
                <a:gd name="connsiteY76" fmla="*/ 351296 h 424601"/>
                <a:gd name="connsiteX77" fmla="*/ 84751 w 598966"/>
                <a:gd name="connsiteY77" fmla="*/ 347488 h 424601"/>
                <a:gd name="connsiteX78" fmla="*/ 91416 w 598966"/>
                <a:gd name="connsiteY78" fmla="*/ 343680 h 424601"/>
                <a:gd name="connsiteX79" fmla="*/ 98082 w 598966"/>
                <a:gd name="connsiteY79" fmla="*/ 337015 h 424601"/>
                <a:gd name="connsiteX80" fmla="*/ 98082 w 598966"/>
                <a:gd name="connsiteY80" fmla="*/ 333207 h 424601"/>
                <a:gd name="connsiteX81" fmla="*/ 91416 w 598966"/>
                <a:gd name="connsiteY81" fmla="*/ 326543 h 424601"/>
                <a:gd name="connsiteX82" fmla="*/ 81893 w 598966"/>
                <a:gd name="connsiteY82" fmla="*/ 319879 h 424601"/>
                <a:gd name="connsiteX83" fmla="*/ 75228 w 598966"/>
                <a:gd name="connsiteY83" fmla="*/ 316071 h 424601"/>
                <a:gd name="connsiteX84" fmla="*/ 65706 w 598966"/>
                <a:gd name="connsiteY84" fmla="*/ 309407 h 424601"/>
                <a:gd name="connsiteX85" fmla="*/ 59040 w 598966"/>
                <a:gd name="connsiteY85" fmla="*/ 305599 h 424601"/>
                <a:gd name="connsiteX86" fmla="*/ 56183 w 598966"/>
                <a:gd name="connsiteY86" fmla="*/ 301791 h 424601"/>
                <a:gd name="connsiteX87" fmla="*/ 59040 w 598966"/>
                <a:gd name="connsiteY87" fmla="*/ 301791 h 424601"/>
                <a:gd name="connsiteX88" fmla="*/ 75228 w 598966"/>
                <a:gd name="connsiteY88" fmla="*/ 305599 h 424601"/>
                <a:gd name="connsiteX89" fmla="*/ 111414 w 598966"/>
                <a:gd name="connsiteY89" fmla="*/ 305599 h 424601"/>
                <a:gd name="connsiteX90" fmla="*/ 111414 w 598966"/>
                <a:gd name="connsiteY90" fmla="*/ 301791 h 424601"/>
                <a:gd name="connsiteX91" fmla="*/ 108557 w 598966"/>
                <a:gd name="connsiteY91" fmla="*/ 297983 h 424601"/>
                <a:gd name="connsiteX92" fmla="*/ 108557 w 598966"/>
                <a:gd name="connsiteY92" fmla="*/ 294174 h 424601"/>
                <a:gd name="connsiteX93" fmla="*/ 101892 w 598966"/>
                <a:gd name="connsiteY93" fmla="*/ 287510 h 424601"/>
                <a:gd name="connsiteX94" fmla="*/ 104748 w 598966"/>
                <a:gd name="connsiteY94" fmla="*/ 291319 h 424601"/>
                <a:gd name="connsiteX95" fmla="*/ 111414 w 598966"/>
                <a:gd name="connsiteY95" fmla="*/ 291319 h 424601"/>
                <a:gd name="connsiteX96" fmla="*/ 114270 w 598966"/>
                <a:gd name="connsiteY96" fmla="*/ 295127 h 424601"/>
                <a:gd name="connsiteX97" fmla="*/ 117127 w 598966"/>
                <a:gd name="connsiteY97" fmla="*/ 295127 h 424601"/>
                <a:gd name="connsiteX98" fmla="*/ 119983 w 598966"/>
                <a:gd name="connsiteY98" fmla="*/ 291319 h 424601"/>
                <a:gd name="connsiteX99" fmla="*/ 119983 w 598966"/>
                <a:gd name="connsiteY99" fmla="*/ 284654 h 424601"/>
                <a:gd name="connsiteX100" fmla="*/ 117127 w 598966"/>
                <a:gd name="connsiteY100" fmla="*/ 280846 h 424601"/>
                <a:gd name="connsiteX101" fmla="*/ 117127 w 598966"/>
                <a:gd name="connsiteY101" fmla="*/ 274182 h 424601"/>
                <a:gd name="connsiteX102" fmla="*/ 114270 w 598966"/>
                <a:gd name="connsiteY102" fmla="*/ 270374 h 424601"/>
                <a:gd name="connsiteX103" fmla="*/ 120937 w 598966"/>
                <a:gd name="connsiteY103" fmla="*/ 274182 h 424601"/>
                <a:gd name="connsiteX104" fmla="*/ 123793 w 598966"/>
                <a:gd name="connsiteY104" fmla="*/ 277990 h 424601"/>
                <a:gd name="connsiteX105" fmla="*/ 133315 w 598966"/>
                <a:gd name="connsiteY105" fmla="*/ 277990 h 424601"/>
                <a:gd name="connsiteX106" fmla="*/ 136172 w 598966"/>
                <a:gd name="connsiteY106" fmla="*/ 274182 h 424601"/>
                <a:gd name="connsiteX107" fmla="*/ 142838 w 598966"/>
                <a:gd name="connsiteY107" fmla="*/ 270374 h 424601"/>
                <a:gd name="connsiteX108" fmla="*/ 145695 w 598966"/>
                <a:gd name="connsiteY108" fmla="*/ 266566 h 424601"/>
                <a:gd name="connsiteX109" fmla="*/ 155217 w 598966"/>
                <a:gd name="connsiteY109" fmla="*/ 277038 h 424601"/>
                <a:gd name="connsiteX110" fmla="*/ 161883 w 598966"/>
                <a:gd name="connsiteY110" fmla="*/ 280846 h 424601"/>
                <a:gd name="connsiteX111" fmla="*/ 164740 w 598966"/>
                <a:gd name="connsiteY111" fmla="*/ 284654 h 424601"/>
                <a:gd name="connsiteX112" fmla="*/ 167596 w 598966"/>
                <a:gd name="connsiteY112" fmla="*/ 284654 h 424601"/>
                <a:gd name="connsiteX113" fmla="*/ 177118 w 598966"/>
                <a:gd name="connsiteY113" fmla="*/ 288462 h 424601"/>
                <a:gd name="connsiteX114" fmla="*/ 183785 w 598966"/>
                <a:gd name="connsiteY114" fmla="*/ 288462 h 424601"/>
                <a:gd name="connsiteX115" fmla="*/ 203782 w 598966"/>
                <a:gd name="connsiteY115" fmla="*/ 295127 h 424601"/>
                <a:gd name="connsiteX116" fmla="*/ 210447 w 598966"/>
                <a:gd name="connsiteY116" fmla="*/ 298935 h 424601"/>
                <a:gd name="connsiteX117" fmla="*/ 217114 w 598966"/>
                <a:gd name="connsiteY117" fmla="*/ 313215 h 424601"/>
                <a:gd name="connsiteX118" fmla="*/ 217114 w 598966"/>
                <a:gd name="connsiteY118" fmla="*/ 327495 h 424601"/>
                <a:gd name="connsiteX119" fmla="*/ 219970 w 598966"/>
                <a:gd name="connsiteY119" fmla="*/ 334159 h 424601"/>
                <a:gd name="connsiteX120" fmla="*/ 226636 w 598966"/>
                <a:gd name="connsiteY120" fmla="*/ 340823 h 424601"/>
                <a:gd name="connsiteX121" fmla="*/ 236159 w 598966"/>
                <a:gd name="connsiteY121" fmla="*/ 340823 h 424601"/>
                <a:gd name="connsiteX122" fmla="*/ 242824 w 598966"/>
                <a:gd name="connsiteY122" fmla="*/ 347488 h 424601"/>
                <a:gd name="connsiteX123" fmla="*/ 242824 w 598966"/>
                <a:gd name="connsiteY123" fmla="*/ 354152 h 424601"/>
                <a:gd name="connsiteX124" fmla="*/ 245681 w 598966"/>
                <a:gd name="connsiteY124" fmla="*/ 360816 h 424601"/>
                <a:gd name="connsiteX125" fmla="*/ 252347 w 598966"/>
                <a:gd name="connsiteY125" fmla="*/ 381761 h 424601"/>
                <a:gd name="connsiteX126" fmla="*/ 262821 w 598966"/>
                <a:gd name="connsiteY126" fmla="*/ 392233 h 424601"/>
                <a:gd name="connsiteX127" fmla="*/ 279010 w 598966"/>
                <a:gd name="connsiteY127" fmla="*/ 396041 h 424601"/>
                <a:gd name="connsiteX128" fmla="*/ 301864 w 598966"/>
                <a:gd name="connsiteY128" fmla="*/ 399849 h 424601"/>
                <a:gd name="connsiteX129" fmla="*/ 335193 w 598966"/>
                <a:gd name="connsiteY129" fmla="*/ 399849 h 424601"/>
                <a:gd name="connsiteX130" fmla="*/ 341858 w 598966"/>
                <a:gd name="connsiteY130" fmla="*/ 403657 h 424601"/>
                <a:gd name="connsiteX131" fmla="*/ 355190 w 598966"/>
                <a:gd name="connsiteY131" fmla="*/ 417937 h 424601"/>
                <a:gd name="connsiteX132" fmla="*/ 368522 w 598966"/>
                <a:gd name="connsiteY132" fmla="*/ 424601 h 424601"/>
                <a:gd name="connsiteX133" fmla="*/ 371378 w 598966"/>
                <a:gd name="connsiteY133" fmla="*/ 424601 h 424601"/>
                <a:gd name="connsiteX134" fmla="*/ 371378 w 598966"/>
                <a:gd name="connsiteY134" fmla="*/ 420793 h 424601"/>
                <a:gd name="connsiteX135" fmla="*/ 368522 w 598966"/>
                <a:gd name="connsiteY135" fmla="*/ 414129 h 424601"/>
                <a:gd name="connsiteX136" fmla="*/ 368522 w 598966"/>
                <a:gd name="connsiteY136" fmla="*/ 410321 h 424601"/>
                <a:gd name="connsiteX137" fmla="*/ 365665 w 598966"/>
                <a:gd name="connsiteY137" fmla="*/ 403657 h 424601"/>
                <a:gd name="connsiteX138" fmla="*/ 362807 w 598966"/>
                <a:gd name="connsiteY138" fmla="*/ 399849 h 424601"/>
                <a:gd name="connsiteX139" fmla="*/ 369474 w 598966"/>
                <a:gd name="connsiteY139" fmla="*/ 393185 h 424601"/>
                <a:gd name="connsiteX140" fmla="*/ 598014 w 598966"/>
                <a:gd name="connsiteY140" fmla="*/ 210397 h 424601"/>
                <a:gd name="connsiteX141" fmla="*/ 561828 w 598966"/>
                <a:gd name="connsiteY141" fmla="*/ 171364 h 424601"/>
                <a:gd name="connsiteX142" fmla="*/ 561828 w 598966"/>
                <a:gd name="connsiteY142" fmla="*/ 167556 h 424601"/>
                <a:gd name="connsiteX143" fmla="*/ 552306 w 598966"/>
                <a:gd name="connsiteY143" fmla="*/ 157083 h 424601"/>
                <a:gd name="connsiteX144" fmla="*/ 542783 w 598966"/>
                <a:gd name="connsiteY144" fmla="*/ 157083 h 424601"/>
                <a:gd name="connsiteX145" fmla="*/ 539927 w 598966"/>
                <a:gd name="connsiteY145" fmla="*/ 160892 h 424601"/>
                <a:gd name="connsiteX146" fmla="*/ 539927 w 598966"/>
                <a:gd name="connsiteY146" fmla="*/ 175172 h 424601"/>
                <a:gd name="connsiteX147" fmla="*/ 549450 w 598966"/>
                <a:gd name="connsiteY147" fmla="*/ 192308 h 424601"/>
                <a:gd name="connsiteX148" fmla="*/ 562780 w 598966"/>
                <a:gd name="connsiteY148" fmla="*/ 220869 h 424601"/>
                <a:gd name="connsiteX149" fmla="*/ 598966 w 598966"/>
                <a:gd name="connsiteY149" fmla="*/ 256094 h 424601"/>
                <a:gd name="connsiteX150" fmla="*/ 598014 w 598966"/>
                <a:gd name="connsiteY150" fmla="*/ 210397 h 424601"/>
                <a:gd name="connsiteX151" fmla="*/ 458986 w 598966"/>
                <a:gd name="connsiteY151" fmla="*/ 77114 h 424601"/>
                <a:gd name="connsiteX152" fmla="*/ 452319 w 598966"/>
                <a:gd name="connsiteY152" fmla="*/ 77114 h 424601"/>
                <a:gd name="connsiteX153" fmla="*/ 449463 w 598966"/>
                <a:gd name="connsiteY153" fmla="*/ 70450 h 424601"/>
                <a:gd name="connsiteX154" fmla="*/ 442797 w 598966"/>
                <a:gd name="connsiteY154" fmla="*/ 63785 h 424601"/>
                <a:gd name="connsiteX155" fmla="*/ 436131 w 598966"/>
                <a:gd name="connsiteY155" fmla="*/ 59977 h 424601"/>
                <a:gd name="connsiteX156" fmla="*/ 433274 w 598966"/>
                <a:gd name="connsiteY156" fmla="*/ 53313 h 424601"/>
                <a:gd name="connsiteX157" fmla="*/ 426609 w 598966"/>
                <a:gd name="connsiteY157" fmla="*/ 46649 h 424601"/>
                <a:gd name="connsiteX158" fmla="*/ 423752 w 598966"/>
                <a:gd name="connsiteY158" fmla="*/ 46649 h 424601"/>
                <a:gd name="connsiteX159" fmla="*/ 420896 w 598966"/>
                <a:gd name="connsiteY159" fmla="*/ 42841 h 424601"/>
                <a:gd name="connsiteX160" fmla="*/ 418038 w 598966"/>
                <a:gd name="connsiteY160" fmla="*/ 42841 h 424601"/>
                <a:gd name="connsiteX161" fmla="*/ 404707 w 598966"/>
                <a:gd name="connsiteY161" fmla="*/ 21896 h 424601"/>
                <a:gd name="connsiteX162" fmla="*/ 398041 w 598966"/>
                <a:gd name="connsiteY162" fmla="*/ 50457 h 424601"/>
                <a:gd name="connsiteX163" fmla="*/ 420896 w 598966"/>
                <a:gd name="connsiteY163" fmla="*/ 57121 h 424601"/>
                <a:gd name="connsiteX164" fmla="*/ 450415 w 598966"/>
                <a:gd name="connsiteY164" fmla="*/ 88538 h 424601"/>
                <a:gd name="connsiteX165" fmla="*/ 457080 w 598966"/>
                <a:gd name="connsiteY165" fmla="*/ 88538 h 424601"/>
                <a:gd name="connsiteX166" fmla="*/ 459938 w 598966"/>
                <a:gd name="connsiteY166" fmla="*/ 92346 h 424601"/>
                <a:gd name="connsiteX167" fmla="*/ 466603 w 598966"/>
                <a:gd name="connsiteY167" fmla="*/ 96154 h 424601"/>
                <a:gd name="connsiteX168" fmla="*/ 469460 w 598966"/>
                <a:gd name="connsiteY168" fmla="*/ 102818 h 424601"/>
                <a:gd name="connsiteX169" fmla="*/ 469460 w 598966"/>
                <a:gd name="connsiteY169" fmla="*/ 106626 h 424601"/>
                <a:gd name="connsiteX170" fmla="*/ 472316 w 598966"/>
                <a:gd name="connsiteY170" fmla="*/ 113290 h 424601"/>
                <a:gd name="connsiteX171" fmla="*/ 469460 w 598966"/>
                <a:gd name="connsiteY171" fmla="*/ 119955 h 424601"/>
                <a:gd name="connsiteX172" fmla="*/ 469460 w 598966"/>
                <a:gd name="connsiteY172" fmla="*/ 140899 h 424601"/>
                <a:gd name="connsiteX173" fmla="*/ 472316 w 598966"/>
                <a:gd name="connsiteY173" fmla="*/ 147563 h 424601"/>
                <a:gd name="connsiteX174" fmla="*/ 475173 w 598966"/>
                <a:gd name="connsiteY174" fmla="*/ 151371 h 424601"/>
                <a:gd name="connsiteX175" fmla="*/ 484696 w 598966"/>
                <a:gd name="connsiteY175" fmla="*/ 151371 h 424601"/>
                <a:gd name="connsiteX176" fmla="*/ 491361 w 598966"/>
                <a:gd name="connsiteY176" fmla="*/ 144707 h 424601"/>
                <a:gd name="connsiteX177" fmla="*/ 494219 w 598966"/>
                <a:gd name="connsiteY177" fmla="*/ 138043 h 424601"/>
                <a:gd name="connsiteX178" fmla="*/ 494219 w 598966"/>
                <a:gd name="connsiteY178" fmla="*/ 131379 h 424601"/>
                <a:gd name="connsiteX179" fmla="*/ 487553 w 598966"/>
                <a:gd name="connsiteY179" fmla="*/ 110435 h 424601"/>
                <a:gd name="connsiteX180" fmla="*/ 480887 w 598966"/>
                <a:gd name="connsiteY180" fmla="*/ 103770 h 424601"/>
                <a:gd name="connsiteX181" fmla="*/ 474221 w 598966"/>
                <a:gd name="connsiteY181" fmla="*/ 93298 h 424601"/>
                <a:gd name="connsiteX182" fmla="*/ 467555 w 598966"/>
                <a:gd name="connsiteY182" fmla="*/ 89490 h 424601"/>
                <a:gd name="connsiteX183" fmla="*/ 464699 w 598966"/>
                <a:gd name="connsiteY183" fmla="*/ 82826 h 424601"/>
                <a:gd name="connsiteX184" fmla="*/ 458986 w 598966"/>
                <a:gd name="connsiteY184" fmla="*/ 77114 h 424601"/>
                <a:gd name="connsiteX185" fmla="*/ 416134 w 598966"/>
                <a:gd name="connsiteY185" fmla="*/ 126619 h 424601"/>
                <a:gd name="connsiteX186" fmla="*/ 413277 w 598966"/>
                <a:gd name="connsiteY186" fmla="*/ 130427 h 424601"/>
                <a:gd name="connsiteX187" fmla="*/ 413277 w 598966"/>
                <a:gd name="connsiteY187" fmla="*/ 134235 h 424601"/>
                <a:gd name="connsiteX188" fmla="*/ 416134 w 598966"/>
                <a:gd name="connsiteY188" fmla="*/ 138043 h 424601"/>
                <a:gd name="connsiteX189" fmla="*/ 422800 w 598966"/>
                <a:gd name="connsiteY189" fmla="*/ 141851 h 424601"/>
                <a:gd name="connsiteX190" fmla="*/ 425657 w 598966"/>
                <a:gd name="connsiteY190" fmla="*/ 145659 h 424601"/>
                <a:gd name="connsiteX191" fmla="*/ 425657 w 598966"/>
                <a:gd name="connsiteY191" fmla="*/ 156131 h 424601"/>
                <a:gd name="connsiteX192" fmla="*/ 385662 w 598966"/>
                <a:gd name="connsiteY192" fmla="*/ 177076 h 424601"/>
                <a:gd name="connsiteX193" fmla="*/ 365665 w 598966"/>
                <a:gd name="connsiteY193" fmla="*/ 177076 h 424601"/>
                <a:gd name="connsiteX194" fmla="*/ 345668 w 598966"/>
                <a:gd name="connsiteY194" fmla="*/ 183740 h 424601"/>
                <a:gd name="connsiteX195" fmla="*/ 325671 w 598966"/>
                <a:gd name="connsiteY195" fmla="*/ 194212 h 424601"/>
                <a:gd name="connsiteX196" fmla="*/ 322813 w 598966"/>
                <a:gd name="connsiteY196" fmla="*/ 198020 h 424601"/>
                <a:gd name="connsiteX197" fmla="*/ 313291 w 598966"/>
                <a:gd name="connsiteY197" fmla="*/ 198020 h 424601"/>
                <a:gd name="connsiteX198" fmla="*/ 310434 w 598966"/>
                <a:gd name="connsiteY198" fmla="*/ 201828 h 424601"/>
                <a:gd name="connsiteX199" fmla="*/ 323765 w 598966"/>
                <a:gd name="connsiteY199" fmla="*/ 222773 h 424601"/>
                <a:gd name="connsiteX200" fmla="*/ 377091 w 598966"/>
                <a:gd name="connsiteY200" fmla="*/ 222773 h 424601"/>
                <a:gd name="connsiteX201" fmla="*/ 386614 w 598966"/>
                <a:gd name="connsiteY201" fmla="*/ 216109 h 424601"/>
                <a:gd name="connsiteX202" fmla="*/ 406612 w 598966"/>
                <a:gd name="connsiteY202" fmla="*/ 216109 h 424601"/>
                <a:gd name="connsiteX203" fmla="*/ 413277 w 598966"/>
                <a:gd name="connsiteY203" fmla="*/ 212301 h 424601"/>
                <a:gd name="connsiteX204" fmla="*/ 426609 w 598966"/>
                <a:gd name="connsiteY204" fmla="*/ 198020 h 424601"/>
                <a:gd name="connsiteX205" fmla="*/ 426609 w 598966"/>
                <a:gd name="connsiteY205" fmla="*/ 194212 h 424601"/>
                <a:gd name="connsiteX206" fmla="*/ 442797 w 598966"/>
                <a:gd name="connsiteY206" fmla="*/ 190404 h 424601"/>
                <a:gd name="connsiteX207" fmla="*/ 439941 w 598966"/>
                <a:gd name="connsiteY207" fmla="*/ 176124 h 424601"/>
                <a:gd name="connsiteX208" fmla="*/ 453271 w 598966"/>
                <a:gd name="connsiteY208" fmla="*/ 176124 h 424601"/>
                <a:gd name="connsiteX209" fmla="*/ 453271 w 598966"/>
                <a:gd name="connsiteY209" fmla="*/ 169460 h 424601"/>
                <a:gd name="connsiteX210" fmla="*/ 456128 w 598966"/>
                <a:gd name="connsiteY210" fmla="*/ 151371 h 424601"/>
                <a:gd name="connsiteX211" fmla="*/ 456128 w 598966"/>
                <a:gd name="connsiteY211" fmla="*/ 134235 h 424601"/>
                <a:gd name="connsiteX212" fmla="*/ 453271 w 598966"/>
                <a:gd name="connsiteY212" fmla="*/ 116146 h 424601"/>
                <a:gd name="connsiteX213" fmla="*/ 450415 w 598966"/>
                <a:gd name="connsiteY213" fmla="*/ 112338 h 424601"/>
                <a:gd name="connsiteX214" fmla="*/ 443749 w 598966"/>
                <a:gd name="connsiteY214" fmla="*/ 108530 h 424601"/>
                <a:gd name="connsiteX215" fmla="*/ 437083 w 598966"/>
                <a:gd name="connsiteY215" fmla="*/ 112338 h 424601"/>
                <a:gd name="connsiteX216" fmla="*/ 434226 w 598966"/>
                <a:gd name="connsiteY216" fmla="*/ 116146 h 424601"/>
                <a:gd name="connsiteX217" fmla="*/ 420896 w 598966"/>
                <a:gd name="connsiteY217" fmla="*/ 122811 h 424601"/>
                <a:gd name="connsiteX218" fmla="*/ 416134 w 598966"/>
                <a:gd name="connsiteY218" fmla="*/ 126619 h 424601"/>
                <a:gd name="connsiteX219" fmla="*/ 267582 w 598966"/>
                <a:gd name="connsiteY219" fmla="*/ 0 h 424601"/>
                <a:gd name="connsiteX220" fmla="*/ 254252 w 598966"/>
                <a:gd name="connsiteY220" fmla="*/ 0 h 424601"/>
                <a:gd name="connsiteX221" fmla="*/ 247585 w 598966"/>
                <a:gd name="connsiteY221" fmla="*/ 3808 h 424601"/>
                <a:gd name="connsiteX222" fmla="*/ 244729 w 598966"/>
                <a:gd name="connsiteY222" fmla="*/ 7616 h 424601"/>
                <a:gd name="connsiteX223" fmla="*/ 238063 w 598966"/>
                <a:gd name="connsiteY223" fmla="*/ 11424 h 424601"/>
                <a:gd name="connsiteX224" fmla="*/ 254252 w 598966"/>
                <a:gd name="connsiteY224" fmla="*/ 21896 h 424601"/>
                <a:gd name="connsiteX225" fmla="*/ 260917 w 598966"/>
                <a:gd name="connsiteY225" fmla="*/ 21896 h 424601"/>
                <a:gd name="connsiteX226" fmla="*/ 267582 w 598966"/>
                <a:gd name="connsiteY226" fmla="*/ 18088 h 424601"/>
                <a:gd name="connsiteX227" fmla="*/ 274249 w 598966"/>
                <a:gd name="connsiteY227" fmla="*/ 11424 h 424601"/>
                <a:gd name="connsiteX228" fmla="*/ 271392 w 598966"/>
                <a:gd name="connsiteY228" fmla="*/ 4760 h 424601"/>
                <a:gd name="connsiteX229" fmla="*/ 267582 w 598966"/>
                <a:gd name="connsiteY229" fmla="*/ 0 h 42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598966" h="424601">
                  <a:moveTo>
                    <a:pt x="369474" y="393185"/>
                  </a:moveTo>
                  <a:lnTo>
                    <a:pt x="346620" y="376048"/>
                  </a:lnTo>
                  <a:lnTo>
                    <a:pt x="356142" y="369384"/>
                  </a:lnTo>
                  <a:lnTo>
                    <a:pt x="349477" y="369384"/>
                  </a:lnTo>
                  <a:lnTo>
                    <a:pt x="342810" y="365576"/>
                  </a:lnTo>
                  <a:lnTo>
                    <a:pt x="336145" y="365576"/>
                  </a:lnTo>
                  <a:lnTo>
                    <a:pt x="329479" y="361768"/>
                  </a:lnTo>
                  <a:lnTo>
                    <a:pt x="326623" y="355104"/>
                  </a:lnTo>
                  <a:lnTo>
                    <a:pt x="326623" y="348440"/>
                  </a:lnTo>
                  <a:lnTo>
                    <a:pt x="329479" y="341776"/>
                  </a:lnTo>
                  <a:lnTo>
                    <a:pt x="329479" y="331303"/>
                  </a:lnTo>
                  <a:lnTo>
                    <a:pt x="322813" y="335111"/>
                  </a:lnTo>
                  <a:lnTo>
                    <a:pt x="319956" y="335111"/>
                  </a:lnTo>
                  <a:lnTo>
                    <a:pt x="313291" y="338920"/>
                  </a:lnTo>
                  <a:lnTo>
                    <a:pt x="310434" y="338920"/>
                  </a:lnTo>
                  <a:lnTo>
                    <a:pt x="303768" y="342728"/>
                  </a:lnTo>
                  <a:lnTo>
                    <a:pt x="303768" y="325591"/>
                  </a:lnTo>
                  <a:lnTo>
                    <a:pt x="290437" y="318927"/>
                  </a:lnTo>
                  <a:lnTo>
                    <a:pt x="290437" y="290366"/>
                  </a:lnTo>
                  <a:lnTo>
                    <a:pt x="260917" y="269422"/>
                  </a:lnTo>
                  <a:lnTo>
                    <a:pt x="247585" y="238005"/>
                  </a:lnTo>
                  <a:lnTo>
                    <a:pt x="260917" y="231341"/>
                  </a:lnTo>
                  <a:lnTo>
                    <a:pt x="263774" y="227533"/>
                  </a:lnTo>
                  <a:lnTo>
                    <a:pt x="270440" y="223725"/>
                  </a:lnTo>
                  <a:lnTo>
                    <a:pt x="277105" y="217061"/>
                  </a:lnTo>
                  <a:lnTo>
                    <a:pt x="277105" y="213253"/>
                  </a:lnTo>
                  <a:lnTo>
                    <a:pt x="270440" y="198972"/>
                  </a:lnTo>
                  <a:lnTo>
                    <a:pt x="257108" y="192308"/>
                  </a:lnTo>
                  <a:lnTo>
                    <a:pt x="254252" y="188500"/>
                  </a:lnTo>
                  <a:lnTo>
                    <a:pt x="251394" y="188500"/>
                  </a:lnTo>
                  <a:lnTo>
                    <a:pt x="248537" y="184692"/>
                  </a:lnTo>
                  <a:lnTo>
                    <a:pt x="241872" y="184692"/>
                  </a:lnTo>
                  <a:lnTo>
                    <a:pt x="221875" y="178028"/>
                  </a:lnTo>
                  <a:lnTo>
                    <a:pt x="215208" y="178028"/>
                  </a:lnTo>
                  <a:lnTo>
                    <a:pt x="208543" y="174220"/>
                  </a:lnTo>
                  <a:lnTo>
                    <a:pt x="204734" y="174220"/>
                  </a:lnTo>
                  <a:lnTo>
                    <a:pt x="204734" y="138995"/>
                  </a:lnTo>
                  <a:lnTo>
                    <a:pt x="201878" y="132331"/>
                  </a:lnTo>
                  <a:lnTo>
                    <a:pt x="195211" y="125667"/>
                  </a:lnTo>
                  <a:lnTo>
                    <a:pt x="188546" y="125667"/>
                  </a:lnTo>
                  <a:lnTo>
                    <a:pt x="159027" y="94250"/>
                  </a:lnTo>
                  <a:lnTo>
                    <a:pt x="139028" y="98058"/>
                  </a:lnTo>
                  <a:lnTo>
                    <a:pt x="119031" y="77114"/>
                  </a:lnTo>
                  <a:lnTo>
                    <a:pt x="102844" y="73305"/>
                  </a:lnTo>
                  <a:lnTo>
                    <a:pt x="36186" y="38081"/>
                  </a:lnTo>
                  <a:lnTo>
                    <a:pt x="22854" y="44745"/>
                  </a:lnTo>
                  <a:lnTo>
                    <a:pt x="0" y="26656"/>
                  </a:lnTo>
                  <a:lnTo>
                    <a:pt x="22854" y="44745"/>
                  </a:lnTo>
                  <a:lnTo>
                    <a:pt x="19997" y="61881"/>
                  </a:lnTo>
                  <a:lnTo>
                    <a:pt x="19997" y="142803"/>
                  </a:lnTo>
                  <a:lnTo>
                    <a:pt x="17141" y="153275"/>
                  </a:lnTo>
                  <a:lnTo>
                    <a:pt x="17141" y="219917"/>
                  </a:lnTo>
                  <a:lnTo>
                    <a:pt x="14284" y="223725"/>
                  </a:lnTo>
                  <a:lnTo>
                    <a:pt x="7618" y="227533"/>
                  </a:lnTo>
                  <a:lnTo>
                    <a:pt x="952" y="234197"/>
                  </a:lnTo>
                  <a:lnTo>
                    <a:pt x="952" y="238005"/>
                  </a:lnTo>
                  <a:lnTo>
                    <a:pt x="3809" y="241813"/>
                  </a:lnTo>
                  <a:lnTo>
                    <a:pt x="10475" y="245621"/>
                  </a:lnTo>
                  <a:lnTo>
                    <a:pt x="17141" y="245621"/>
                  </a:lnTo>
                  <a:lnTo>
                    <a:pt x="17141" y="263710"/>
                  </a:lnTo>
                  <a:lnTo>
                    <a:pt x="14284" y="270374"/>
                  </a:lnTo>
                  <a:lnTo>
                    <a:pt x="14284" y="284654"/>
                  </a:lnTo>
                  <a:lnTo>
                    <a:pt x="11428" y="291319"/>
                  </a:lnTo>
                  <a:lnTo>
                    <a:pt x="11428" y="297983"/>
                  </a:lnTo>
                  <a:lnTo>
                    <a:pt x="8570" y="301791"/>
                  </a:lnTo>
                  <a:lnTo>
                    <a:pt x="8570" y="305599"/>
                  </a:lnTo>
                  <a:lnTo>
                    <a:pt x="11428" y="319879"/>
                  </a:lnTo>
                  <a:lnTo>
                    <a:pt x="11428" y="348440"/>
                  </a:lnTo>
                  <a:lnTo>
                    <a:pt x="18093" y="352248"/>
                  </a:lnTo>
                  <a:lnTo>
                    <a:pt x="27616" y="352248"/>
                  </a:lnTo>
                  <a:lnTo>
                    <a:pt x="34281" y="348440"/>
                  </a:lnTo>
                  <a:lnTo>
                    <a:pt x="50470" y="348440"/>
                  </a:lnTo>
                  <a:lnTo>
                    <a:pt x="53326" y="344631"/>
                  </a:lnTo>
                  <a:lnTo>
                    <a:pt x="56183" y="344631"/>
                  </a:lnTo>
                  <a:lnTo>
                    <a:pt x="69515" y="355104"/>
                  </a:lnTo>
                  <a:lnTo>
                    <a:pt x="72371" y="355104"/>
                  </a:lnTo>
                  <a:lnTo>
                    <a:pt x="75228" y="351296"/>
                  </a:lnTo>
                  <a:lnTo>
                    <a:pt x="84751" y="347488"/>
                  </a:lnTo>
                  <a:lnTo>
                    <a:pt x="91416" y="343680"/>
                  </a:lnTo>
                  <a:lnTo>
                    <a:pt x="98082" y="337015"/>
                  </a:lnTo>
                  <a:lnTo>
                    <a:pt x="98082" y="333207"/>
                  </a:lnTo>
                  <a:lnTo>
                    <a:pt x="91416" y="326543"/>
                  </a:lnTo>
                  <a:lnTo>
                    <a:pt x="81893" y="319879"/>
                  </a:lnTo>
                  <a:lnTo>
                    <a:pt x="75228" y="316071"/>
                  </a:lnTo>
                  <a:lnTo>
                    <a:pt x="65706" y="309407"/>
                  </a:lnTo>
                  <a:lnTo>
                    <a:pt x="59040" y="305599"/>
                  </a:lnTo>
                  <a:lnTo>
                    <a:pt x="56183" y="301791"/>
                  </a:lnTo>
                  <a:lnTo>
                    <a:pt x="59040" y="301791"/>
                  </a:lnTo>
                  <a:lnTo>
                    <a:pt x="75228" y="305599"/>
                  </a:lnTo>
                  <a:lnTo>
                    <a:pt x="111414" y="305599"/>
                  </a:lnTo>
                  <a:lnTo>
                    <a:pt x="111414" y="301791"/>
                  </a:lnTo>
                  <a:lnTo>
                    <a:pt x="108557" y="297983"/>
                  </a:lnTo>
                  <a:lnTo>
                    <a:pt x="108557" y="294174"/>
                  </a:lnTo>
                  <a:lnTo>
                    <a:pt x="101892" y="287510"/>
                  </a:lnTo>
                  <a:lnTo>
                    <a:pt x="104748" y="291319"/>
                  </a:lnTo>
                  <a:lnTo>
                    <a:pt x="111414" y="291319"/>
                  </a:lnTo>
                  <a:lnTo>
                    <a:pt x="114270" y="295127"/>
                  </a:lnTo>
                  <a:lnTo>
                    <a:pt x="117127" y="295127"/>
                  </a:lnTo>
                  <a:lnTo>
                    <a:pt x="119983" y="291319"/>
                  </a:lnTo>
                  <a:lnTo>
                    <a:pt x="119983" y="284654"/>
                  </a:lnTo>
                  <a:lnTo>
                    <a:pt x="117127" y="280846"/>
                  </a:lnTo>
                  <a:lnTo>
                    <a:pt x="117127" y="274182"/>
                  </a:lnTo>
                  <a:lnTo>
                    <a:pt x="114270" y="270374"/>
                  </a:lnTo>
                  <a:lnTo>
                    <a:pt x="120937" y="274182"/>
                  </a:lnTo>
                  <a:lnTo>
                    <a:pt x="123793" y="277990"/>
                  </a:lnTo>
                  <a:lnTo>
                    <a:pt x="133315" y="277990"/>
                  </a:lnTo>
                  <a:lnTo>
                    <a:pt x="136172" y="274182"/>
                  </a:lnTo>
                  <a:lnTo>
                    <a:pt x="142838" y="270374"/>
                  </a:lnTo>
                  <a:lnTo>
                    <a:pt x="145695" y="266566"/>
                  </a:lnTo>
                  <a:lnTo>
                    <a:pt x="155217" y="277038"/>
                  </a:lnTo>
                  <a:lnTo>
                    <a:pt x="161883" y="280846"/>
                  </a:lnTo>
                  <a:lnTo>
                    <a:pt x="164740" y="284654"/>
                  </a:lnTo>
                  <a:lnTo>
                    <a:pt x="167596" y="284654"/>
                  </a:lnTo>
                  <a:lnTo>
                    <a:pt x="177118" y="288462"/>
                  </a:lnTo>
                  <a:lnTo>
                    <a:pt x="183785" y="288462"/>
                  </a:lnTo>
                  <a:lnTo>
                    <a:pt x="203782" y="295127"/>
                  </a:lnTo>
                  <a:lnTo>
                    <a:pt x="210447" y="298935"/>
                  </a:lnTo>
                  <a:lnTo>
                    <a:pt x="217114" y="313215"/>
                  </a:lnTo>
                  <a:lnTo>
                    <a:pt x="217114" y="327495"/>
                  </a:lnTo>
                  <a:lnTo>
                    <a:pt x="219970" y="334159"/>
                  </a:lnTo>
                  <a:lnTo>
                    <a:pt x="226636" y="340823"/>
                  </a:lnTo>
                  <a:lnTo>
                    <a:pt x="236159" y="340823"/>
                  </a:lnTo>
                  <a:lnTo>
                    <a:pt x="242824" y="347488"/>
                  </a:lnTo>
                  <a:lnTo>
                    <a:pt x="242824" y="354152"/>
                  </a:lnTo>
                  <a:lnTo>
                    <a:pt x="245681" y="360816"/>
                  </a:lnTo>
                  <a:lnTo>
                    <a:pt x="252347" y="381761"/>
                  </a:lnTo>
                  <a:lnTo>
                    <a:pt x="262821" y="392233"/>
                  </a:lnTo>
                  <a:lnTo>
                    <a:pt x="279010" y="396041"/>
                  </a:lnTo>
                  <a:lnTo>
                    <a:pt x="301864" y="399849"/>
                  </a:lnTo>
                  <a:lnTo>
                    <a:pt x="335193" y="399849"/>
                  </a:lnTo>
                  <a:lnTo>
                    <a:pt x="341858" y="403657"/>
                  </a:lnTo>
                  <a:lnTo>
                    <a:pt x="355190" y="417937"/>
                  </a:lnTo>
                  <a:lnTo>
                    <a:pt x="368522" y="424601"/>
                  </a:lnTo>
                  <a:lnTo>
                    <a:pt x="371378" y="424601"/>
                  </a:lnTo>
                  <a:lnTo>
                    <a:pt x="371378" y="420793"/>
                  </a:lnTo>
                  <a:lnTo>
                    <a:pt x="368522" y="414129"/>
                  </a:lnTo>
                  <a:lnTo>
                    <a:pt x="368522" y="410321"/>
                  </a:lnTo>
                  <a:lnTo>
                    <a:pt x="365665" y="403657"/>
                  </a:lnTo>
                  <a:lnTo>
                    <a:pt x="362807" y="399849"/>
                  </a:lnTo>
                  <a:lnTo>
                    <a:pt x="369474" y="393185"/>
                  </a:lnTo>
                  <a:close/>
                  <a:moveTo>
                    <a:pt x="598014" y="210397"/>
                  </a:moveTo>
                  <a:lnTo>
                    <a:pt x="561828" y="171364"/>
                  </a:lnTo>
                  <a:lnTo>
                    <a:pt x="561828" y="167556"/>
                  </a:lnTo>
                  <a:lnTo>
                    <a:pt x="552306" y="157083"/>
                  </a:lnTo>
                  <a:lnTo>
                    <a:pt x="542783" y="157083"/>
                  </a:lnTo>
                  <a:lnTo>
                    <a:pt x="539927" y="160892"/>
                  </a:lnTo>
                  <a:lnTo>
                    <a:pt x="539927" y="175172"/>
                  </a:lnTo>
                  <a:lnTo>
                    <a:pt x="549450" y="192308"/>
                  </a:lnTo>
                  <a:lnTo>
                    <a:pt x="562780" y="220869"/>
                  </a:lnTo>
                  <a:lnTo>
                    <a:pt x="598966" y="256094"/>
                  </a:lnTo>
                  <a:lnTo>
                    <a:pt x="598014" y="210397"/>
                  </a:lnTo>
                  <a:close/>
                  <a:moveTo>
                    <a:pt x="458986" y="77114"/>
                  </a:moveTo>
                  <a:lnTo>
                    <a:pt x="452319" y="77114"/>
                  </a:lnTo>
                  <a:lnTo>
                    <a:pt x="449463" y="70450"/>
                  </a:lnTo>
                  <a:lnTo>
                    <a:pt x="442797" y="63785"/>
                  </a:lnTo>
                  <a:lnTo>
                    <a:pt x="436131" y="59977"/>
                  </a:lnTo>
                  <a:lnTo>
                    <a:pt x="433274" y="53313"/>
                  </a:lnTo>
                  <a:lnTo>
                    <a:pt x="426609" y="46649"/>
                  </a:lnTo>
                  <a:lnTo>
                    <a:pt x="423752" y="46649"/>
                  </a:lnTo>
                  <a:lnTo>
                    <a:pt x="420896" y="42841"/>
                  </a:lnTo>
                  <a:lnTo>
                    <a:pt x="418038" y="42841"/>
                  </a:lnTo>
                  <a:lnTo>
                    <a:pt x="404707" y="21896"/>
                  </a:lnTo>
                  <a:lnTo>
                    <a:pt x="398041" y="50457"/>
                  </a:lnTo>
                  <a:lnTo>
                    <a:pt x="420896" y="57121"/>
                  </a:lnTo>
                  <a:lnTo>
                    <a:pt x="450415" y="88538"/>
                  </a:lnTo>
                  <a:lnTo>
                    <a:pt x="457080" y="88538"/>
                  </a:lnTo>
                  <a:lnTo>
                    <a:pt x="459938" y="92346"/>
                  </a:lnTo>
                  <a:lnTo>
                    <a:pt x="466603" y="96154"/>
                  </a:lnTo>
                  <a:lnTo>
                    <a:pt x="469460" y="102818"/>
                  </a:lnTo>
                  <a:lnTo>
                    <a:pt x="469460" y="106626"/>
                  </a:lnTo>
                  <a:lnTo>
                    <a:pt x="472316" y="113290"/>
                  </a:lnTo>
                  <a:lnTo>
                    <a:pt x="469460" y="119955"/>
                  </a:lnTo>
                  <a:lnTo>
                    <a:pt x="469460" y="140899"/>
                  </a:lnTo>
                  <a:lnTo>
                    <a:pt x="472316" y="147563"/>
                  </a:lnTo>
                  <a:lnTo>
                    <a:pt x="475173" y="151371"/>
                  </a:lnTo>
                  <a:lnTo>
                    <a:pt x="484696" y="151371"/>
                  </a:lnTo>
                  <a:lnTo>
                    <a:pt x="491361" y="144707"/>
                  </a:lnTo>
                  <a:lnTo>
                    <a:pt x="494219" y="138043"/>
                  </a:lnTo>
                  <a:lnTo>
                    <a:pt x="494219" y="131379"/>
                  </a:lnTo>
                  <a:lnTo>
                    <a:pt x="487553" y="110435"/>
                  </a:lnTo>
                  <a:lnTo>
                    <a:pt x="480887" y="103770"/>
                  </a:lnTo>
                  <a:lnTo>
                    <a:pt x="474221" y="93298"/>
                  </a:lnTo>
                  <a:lnTo>
                    <a:pt x="467555" y="89490"/>
                  </a:lnTo>
                  <a:lnTo>
                    <a:pt x="464699" y="82826"/>
                  </a:lnTo>
                  <a:lnTo>
                    <a:pt x="458986" y="77114"/>
                  </a:lnTo>
                  <a:close/>
                  <a:moveTo>
                    <a:pt x="416134" y="126619"/>
                  </a:moveTo>
                  <a:lnTo>
                    <a:pt x="413277" y="130427"/>
                  </a:lnTo>
                  <a:lnTo>
                    <a:pt x="413277" y="134235"/>
                  </a:lnTo>
                  <a:lnTo>
                    <a:pt x="416134" y="138043"/>
                  </a:lnTo>
                  <a:lnTo>
                    <a:pt x="422800" y="141851"/>
                  </a:lnTo>
                  <a:lnTo>
                    <a:pt x="425657" y="145659"/>
                  </a:lnTo>
                  <a:lnTo>
                    <a:pt x="425657" y="156131"/>
                  </a:lnTo>
                  <a:lnTo>
                    <a:pt x="385662" y="177076"/>
                  </a:lnTo>
                  <a:lnTo>
                    <a:pt x="365665" y="177076"/>
                  </a:lnTo>
                  <a:lnTo>
                    <a:pt x="345668" y="183740"/>
                  </a:lnTo>
                  <a:lnTo>
                    <a:pt x="325671" y="194212"/>
                  </a:lnTo>
                  <a:lnTo>
                    <a:pt x="322813" y="198020"/>
                  </a:lnTo>
                  <a:lnTo>
                    <a:pt x="313291" y="198020"/>
                  </a:lnTo>
                  <a:lnTo>
                    <a:pt x="310434" y="201828"/>
                  </a:lnTo>
                  <a:lnTo>
                    <a:pt x="323765" y="222773"/>
                  </a:lnTo>
                  <a:lnTo>
                    <a:pt x="377091" y="222773"/>
                  </a:lnTo>
                  <a:lnTo>
                    <a:pt x="386614" y="216109"/>
                  </a:lnTo>
                  <a:lnTo>
                    <a:pt x="406612" y="216109"/>
                  </a:lnTo>
                  <a:lnTo>
                    <a:pt x="413277" y="212301"/>
                  </a:lnTo>
                  <a:lnTo>
                    <a:pt x="426609" y="198020"/>
                  </a:lnTo>
                  <a:lnTo>
                    <a:pt x="426609" y="194212"/>
                  </a:lnTo>
                  <a:lnTo>
                    <a:pt x="442797" y="190404"/>
                  </a:lnTo>
                  <a:lnTo>
                    <a:pt x="439941" y="176124"/>
                  </a:lnTo>
                  <a:lnTo>
                    <a:pt x="453271" y="176124"/>
                  </a:lnTo>
                  <a:lnTo>
                    <a:pt x="453271" y="169460"/>
                  </a:lnTo>
                  <a:lnTo>
                    <a:pt x="456128" y="151371"/>
                  </a:lnTo>
                  <a:lnTo>
                    <a:pt x="456128" y="134235"/>
                  </a:lnTo>
                  <a:lnTo>
                    <a:pt x="453271" y="116146"/>
                  </a:lnTo>
                  <a:lnTo>
                    <a:pt x="450415" y="112338"/>
                  </a:lnTo>
                  <a:lnTo>
                    <a:pt x="443749" y="108530"/>
                  </a:lnTo>
                  <a:lnTo>
                    <a:pt x="437083" y="112338"/>
                  </a:lnTo>
                  <a:lnTo>
                    <a:pt x="434226" y="116146"/>
                  </a:lnTo>
                  <a:lnTo>
                    <a:pt x="420896" y="122811"/>
                  </a:lnTo>
                  <a:lnTo>
                    <a:pt x="416134" y="126619"/>
                  </a:lnTo>
                  <a:close/>
                  <a:moveTo>
                    <a:pt x="267582" y="0"/>
                  </a:moveTo>
                  <a:lnTo>
                    <a:pt x="254252" y="0"/>
                  </a:lnTo>
                  <a:lnTo>
                    <a:pt x="247585" y="3808"/>
                  </a:lnTo>
                  <a:lnTo>
                    <a:pt x="244729" y="7616"/>
                  </a:lnTo>
                  <a:lnTo>
                    <a:pt x="238063" y="11424"/>
                  </a:lnTo>
                  <a:lnTo>
                    <a:pt x="254252" y="21896"/>
                  </a:lnTo>
                  <a:lnTo>
                    <a:pt x="260917" y="21896"/>
                  </a:lnTo>
                  <a:lnTo>
                    <a:pt x="267582" y="18088"/>
                  </a:lnTo>
                  <a:lnTo>
                    <a:pt x="274249" y="11424"/>
                  </a:lnTo>
                  <a:lnTo>
                    <a:pt x="271392" y="4760"/>
                  </a:lnTo>
                  <a:lnTo>
                    <a:pt x="267582" y="0"/>
                  </a:lnTo>
                  <a:close/>
                </a:path>
              </a:pathLst>
            </a:custGeom>
            <a:solidFill>
              <a:srgbClr val="AFABAB"/>
            </a:solidFill>
            <a:ln w="9518" cap="flat">
              <a:noFill/>
              <a:prstDash val="solid"/>
              <a:miter/>
            </a:ln>
          </p:spPr>
          <p:txBody>
            <a:bodyPr rtlCol="0" anchor="ctr"/>
            <a:lstStyle/>
            <a:p>
              <a:endParaRPr lang="en-US" noProof="0" dirty="0"/>
            </a:p>
          </p:txBody>
        </p:sp>
        <p:sp>
          <p:nvSpPr>
            <p:cNvPr id="6259" name="Serbest Form 6258">
              <a:extLst>
                <a:ext uri="{FF2B5EF4-FFF2-40B4-BE49-F238E27FC236}">
                  <a16:creationId xmlns:a16="http://schemas.microsoft.com/office/drawing/2014/main" id="{01FCFEDD-C4A9-074A-9E40-FE2C4C392022}"/>
                </a:ext>
              </a:extLst>
            </p:cNvPr>
            <p:cNvSpPr/>
            <p:nvPr/>
          </p:nvSpPr>
          <p:spPr>
            <a:xfrm>
              <a:off x="11067702" y="4063046"/>
              <a:ext cx="598966" cy="424601"/>
            </a:xfrm>
            <a:custGeom>
              <a:avLst/>
              <a:gdLst>
                <a:gd name="connsiteX0" fmla="*/ 369474 w 598966"/>
                <a:gd name="connsiteY0" fmla="*/ 393185 h 424601"/>
                <a:gd name="connsiteX1" fmla="*/ 346620 w 598966"/>
                <a:gd name="connsiteY1" fmla="*/ 376048 h 424601"/>
                <a:gd name="connsiteX2" fmla="*/ 356142 w 598966"/>
                <a:gd name="connsiteY2" fmla="*/ 369384 h 424601"/>
                <a:gd name="connsiteX3" fmla="*/ 349477 w 598966"/>
                <a:gd name="connsiteY3" fmla="*/ 369384 h 424601"/>
                <a:gd name="connsiteX4" fmla="*/ 342810 w 598966"/>
                <a:gd name="connsiteY4" fmla="*/ 365576 h 424601"/>
                <a:gd name="connsiteX5" fmla="*/ 336145 w 598966"/>
                <a:gd name="connsiteY5" fmla="*/ 365576 h 424601"/>
                <a:gd name="connsiteX6" fmla="*/ 329479 w 598966"/>
                <a:gd name="connsiteY6" fmla="*/ 361768 h 424601"/>
                <a:gd name="connsiteX7" fmla="*/ 326623 w 598966"/>
                <a:gd name="connsiteY7" fmla="*/ 355104 h 424601"/>
                <a:gd name="connsiteX8" fmla="*/ 326623 w 598966"/>
                <a:gd name="connsiteY8" fmla="*/ 348440 h 424601"/>
                <a:gd name="connsiteX9" fmla="*/ 329479 w 598966"/>
                <a:gd name="connsiteY9" fmla="*/ 341776 h 424601"/>
                <a:gd name="connsiteX10" fmla="*/ 329479 w 598966"/>
                <a:gd name="connsiteY10" fmla="*/ 331303 h 424601"/>
                <a:gd name="connsiteX11" fmla="*/ 322813 w 598966"/>
                <a:gd name="connsiteY11" fmla="*/ 335111 h 424601"/>
                <a:gd name="connsiteX12" fmla="*/ 319956 w 598966"/>
                <a:gd name="connsiteY12" fmla="*/ 335111 h 424601"/>
                <a:gd name="connsiteX13" fmla="*/ 313291 w 598966"/>
                <a:gd name="connsiteY13" fmla="*/ 338920 h 424601"/>
                <a:gd name="connsiteX14" fmla="*/ 310434 w 598966"/>
                <a:gd name="connsiteY14" fmla="*/ 338920 h 424601"/>
                <a:gd name="connsiteX15" fmla="*/ 303768 w 598966"/>
                <a:gd name="connsiteY15" fmla="*/ 342728 h 424601"/>
                <a:gd name="connsiteX16" fmla="*/ 303768 w 598966"/>
                <a:gd name="connsiteY16" fmla="*/ 325591 h 424601"/>
                <a:gd name="connsiteX17" fmla="*/ 290437 w 598966"/>
                <a:gd name="connsiteY17" fmla="*/ 318927 h 424601"/>
                <a:gd name="connsiteX18" fmla="*/ 290437 w 598966"/>
                <a:gd name="connsiteY18" fmla="*/ 290366 h 424601"/>
                <a:gd name="connsiteX19" fmla="*/ 260917 w 598966"/>
                <a:gd name="connsiteY19" fmla="*/ 269422 h 424601"/>
                <a:gd name="connsiteX20" fmla="*/ 247585 w 598966"/>
                <a:gd name="connsiteY20" fmla="*/ 238005 h 424601"/>
                <a:gd name="connsiteX21" fmla="*/ 260917 w 598966"/>
                <a:gd name="connsiteY21" fmla="*/ 231341 h 424601"/>
                <a:gd name="connsiteX22" fmla="*/ 263774 w 598966"/>
                <a:gd name="connsiteY22" fmla="*/ 227533 h 424601"/>
                <a:gd name="connsiteX23" fmla="*/ 270440 w 598966"/>
                <a:gd name="connsiteY23" fmla="*/ 223725 h 424601"/>
                <a:gd name="connsiteX24" fmla="*/ 277105 w 598966"/>
                <a:gd name="connsiteY24" fmla="*/ 217061 h 424601"/>
                <a:gd name="connsiteX25" fmla="*/ 277105 w 598966"/>
                <a:gd name="connsiteY25" fmla="*/ 213253 h 424601"/>
                <a:gd name="connsiteX26" fmla="*/ 270440 w 598966"/>
                <a:gd name="connsiteY26" fmla="*/ 198972 h 424601"/>
                <a:gd name="connsiteX27" fmla="*/ 257108 w 598966"/>
                <a:gd name="connsiteY27" fmla="*/ 192308 h 424601"/>
                <a:gd name="connsiteX28" fmla="*/ 254252 w 598966"/>
                <a:gd name="connsiteY28" fmla="*/ 188500 h 424601"/>
                <a:gd name="connsiteX29" fmla="*/ 251394 w 598966"/>
                <a:gd name="connsiteY29" fmla="*/ 188500 h 424601"/>
                <a:gd name="connsiteX30" fmla="*/ 248537 w 598966"/>
                <a:gd name="connsiteY30" fmla="*/ 184692 h 424601"/>
                <a:gd name="connsiteX31" fmla="*/ 241872 w 598966"/>
                <a:gd name="connsiteY31" fmla="*/ 184692 h 424601"/>
                <a:gd name="connsiteX32" fmla="*/ 221875 w 598966"/>
                <a:gd name="connsiteY32" fmla="*/ 178028 h 424601"/>
                <a:gd name="connsiteX33" fmla="*/ 215208 w 598966"/>
                <a:gd name="connsiteY33" fmla="*/ 178028 h 424601"/>
                <a:gd name="connsiteX34" fmla="*/ 208543 w 598966"/>
                <a:gd name="connsiteY34" fmla="*/ 174220 h 424601"/>
                <a:gd name="connsiteX35" fmla="*/ 204734 w 598966"/>
                <a:gd name="connsiteY35" fmla="*/ 174220 h 424601"/>
                <a:gd name="connsiteX36" fmla="*/ 204734 w 598966"/>
                <a:gd name="connsiteY36" fmla="*/ 138995 h 424601"/>
                <a:gd name="connsiteX37" fmla="*/ 201878 w 598966"/>
                <a:gd name="connsiteY37" fmla="*/ 132331 h 424601"/>
                <a:gd name="connsiteX38" fmla="*/ 195211 w 598966"/>
                <a:gd name="connsiteY38" fmla="*/ 125667 h 424601"/>
                <a:gd name="connsiteX39" fmla="*/ 188546 w 598966"/>
                <a:gd name="connsiteY39" fmla="*/ 125667 h 424601"/>
                <a:gd name="connsiteX40" fmla="*/ 159027 w 598966"/>
                <a:gd name="connsiteY40" fmla="*/ 94250 h 424601"/>
                <a:gd name="connsiteX41" fmla="*/ 139028 w 598966"/>
                <a:gd name="connsiteY41" fmla="*/ 98058 h 424601"/>
                <a:gd name="connsiteX42" fmla="*/ 119031 w 598966"/>
                <a:gd name="connsiteY42" fmla="*/ 77114 h 424601"/>
                <a:gd name="connsiteX43" fmla="*/ 102844 w 598966"/>
                <a:gd name="connsiteY43" fmla="*/ 73305 h 424601"/>
                <a:gd name="connsiteX44" fmla="*/ 36186 w 598966"/>
                <a:gd name="connsiteY44" fmla="*/ 38081 h 424601"/>
                <a:gd name="connsiteX45" fmla="*/ 22854 w 598966"/>
                <a:gd name="connsiteY45" fmla="*/ 44745 h 424601"/>
                <a:gd name="connsiteX46" fmla="*/ 0 w 598966"/>
                <a:gd name="connsiteY46" fmla="*/ 26656 h 424601"/>
                <a:gd name="connsiteX47" fmla="*/ 22854 w 598966"/>
                <a:gd name="connsiteY47" fmla="*/ 44745 h 424601"/>
                <a:gd name="connsiteX48" fmla="*/ 19997 w 598966"/>
                <a:gd name="connsiteY48" fmla="*/ 61881 h 424601"/>
                <a:gd name="connsiteX49" fmla="*/ 19997 w 598966"/>
                <a:gd name="connsiteY49" fmla="*/ 142803 h 424601"/>
                <a:gd name="connsiteX50" fmla="*/ 17141 w 598966"/>
                <a:gd name="connsiteY50" fmla="*/ 153275 h 424601"/>
                <a:gd name="connsiteX51" fmla="*/ 17141 w 598966"/>
                <a:gd name="connsiteY51" fmla="*/ 219917 h 424601"/>
                <a:gd name="connsiteX52" fmla="*/ 14284 w 598966"/>
                <a:gd name="connsiteY52" fmla="*/ 223725 h 424601"/>
                <a:gd name="connsiteX53" fmla="*/ 7618 w 598966"/>
                <a:gd name="connsiteY53" fmla="*/ 227533 h 424601"/>
                <a:gd name="connsiteX54" fmla="*/ 952 w 598966"/>
                <a:gd name="connsiteY54" fmla="*/ 234197 h 424601"/>
                <a:gd name="connsiteX55" fmla="*/ 952 w 598966"/>
                <a:gd name="connsiteY55" fmla="*/ 238005 h 424601"/>
                <a:gd name="connsiteX56" fmla="*/ 3809 w 598966"/>
                <a:gd name="connsiteY56" fmla="*/ 241813 h 424601"/>
                <a:gd name="connsiteX57" fmla="*/ 10475 w 598966"/>
                <a:gd name="connsiteY57" fmla="*/ 245621 h 424601"/>
                <a:gd name="connsiteX58" fmla="*/ 17141 w 598966"/>
                <a:gd name="connsiteY58" fmla="*/ 245621 h 424601"/>
                <a:gd name="connsiteX59" fmla="*/ 17141 w 598966"/>
                <a:gd name="connsiteY59" fmla="*/ 263710 h 424601"/>
                <a:gd name="connsiteX60" fmla="*/ 14284 w 598966"/>
                <a:gd name="connsiteY60" fmla="*/ 270374 h 424601"/>
                <a:gd name="connsiteX61" fmla="*/ 14284 w 598966"/>
                <a:gd name="connsiteY61" fmla="*/ 284654 h 424601"/>
                <a:gd name="connsiteX62" fmla="*/ 11428 w 598966"/>
                <a:gd name="connsiteY62" fmla="*/ 291319 h 424601"/>
                <a:gd name="connsiteX63" fmla="*/ 11428 w 598966"/>
                <a:gd name="connsiteY63" fmla="*/ 297983 h 424601"/>
                <a:gd name="connsiteX64" fmla="*/ 8570 w 598966"/>
                <a:gd name="connsiteY64" fmla="*/ 301791 h 424601"/>
                <a:gd name="connsiteX65" fmla="*/ 8570 w 598966"/>
                <a:gd name="connsiteY65" fmla="*/ 305599 h 424601"/>
                <a:gd name="connsiteX66" fmla="*/ 11428 w 598966"/>
                <a:gd name="connsiteY66" fmla="*/ 319879 h 424601"/>
                <a:gd name="connsiteX67" fmla="*/ 11428 w 598966"/>
                <a:gd name="connsiteY67" fmla="*/ 348440 h 424601"/>
                <a:gd name="connsiteX68" fmla="*/ 18093 w 598966"/>
                <a:gd name="connsiteY68" fmla="*/ 352248 h 424601"/>
                <a:gd name="connsiteX69" fmla="*/ 27616 w 598966"/>
                <a:gd name="connsiteY69" fmla="*/ 352248 h 424601"/>
                <a:gd name="connsiteX70" fmla="*/ 34281 w 598966"/>
                <a:gd name="connsiteY70" fmla="*/ 348440 h 424601"/>
                <a:gd name="connsiteX71" fmla="*/ 50470 w 598966"/>
                <a:gd name="connsiteY71" fmla="*/ 348440 h 424601"/>
                <a:gd name="connsiteX72" fmla="*/ 53326 w 598966"/>
                <a:gd name="connsiteY72" fmla="*/ 344631 h 424601"/>
                <a:gd name="connsiteX73" fmla="*/ 56183 w 598966"/>
                <a:gd name="connsiteY73" fmla="*/ 344631 h 424601"/>
                <a:gd name="connsiteX74" fmla="*/ 69515 w 598966"/>
                <a:gd name="connsiteY74" fmla="*/ 355104 h 424601"/>
                <a:gd name="connsiteX75" fmla="*/ 72371 w 598966"/>
                <a:gd name="connsiteY75" fmla="*/ 355104 h 424601"/>
                <a:gd name="connsiteX76" fmla="*/ 75228 w 598966"/>
                <a:gd name="connsiteY76" fmla="*/ 351296 h 424601"/>
                <a:gd name="connsiteX77" fmla="*/ 84751 w 598966"/>
                <a:gd name="connsiteY77" fmla="*/ 347488 h 424601"/>
                <a:gd name="connsiteX78" fmla="*/ 91416 w 598966"/>
                <a:gd name="connsiteY78" fmla="*/ 343680 h 424601"/>
                <a:gd name="connsiteX79" fmla="*/ 98082 w 598966"/>
                <a:gd name="connsiteY79" fmla="*/ 337015 h 424601"/>
                <a:gd name="connsiteX80" fmla="*/ 98082 w 598966"/>
                <a:gd name="connsiteY80" fmla="*/ 333207 h 424601"/>
                <a:gd name="connsiteX81" fmla="*/ 91416 w 598966"/>
                <a:gd name="connsiteY81" fmla="*/ 326543 h 424601"/>
                <a:gd name="connsiteX82" fmla="*/ 81893 w 598966"/>
                <a:gd name="connsiteY82" fmla="*/ 319879 h 424601"/>
                <a:gd name="connsiteX83" fmla="*/ 75228 w 598966"/>
                <a:gd name="connsiteY83" fmla="*/ 316071 h 424601"/>
                <a:gd name="connsiteX84" fmla="*/ 65706 w 598966"/>
                <a:gd name="connsiteY84" fmla="*/ 309407 h 424601"/>
                <a:gd name="connsiteX85" fmla="*/ 59040 w 598966"/>
                <a:gd name="connsiteY85" fmla="*/ 305599 h 424601"/>
                <a:gd name="connsiteX86" fmla="*/ 56183 w 598966"/>
                <a:gd name="connsiteY86" fmla="*/ 301791 h 424601"/>
                <a:gd name="connsiteX87" fmla="*/ 59040 w 598966"/>
                <a:gd name="connsiteY87" fmla="*/ 301791 h 424601"/>
                <a:gd name="connsiteX88" fmla="*/ 75228 w 598966"/>
                <a:gd name="connsiteY88" fmla="*/ 305599 h 424601"/>
                <a:gd name="connsiteX89" fmla="*/ 111414 w 598966"/>
                <a:gd name="connsiteY89" fmla="*/ 305599 h 424601"/>
                <a:gd name="connsiteX90" fmla="*/ 111414 w 598966"/>
                <a:gd name="connsiteY90" fmla="*/ 301791 h 424601"/>
                <a:gd name="connsiteX91" fmla="*/ 108557 w 598966"/>
                <a:gd name="connsiteY91" fmla="*/ 297983 h 424601"/>
                <a:gd name="connsiteX92" fmla="*/ 108557 w 598966"/>
                <a:gd name="connsiteY92" fmla="*/ 294174 h 424601"/>
                <a:gd name="connsiteX93" fmla="*/ 101892 w 598966"/>
                <a:gd name="connsiteY93" fmla="*/ 287510 h 424601"/>
                <a:gd name="connsiteX94" fmla="*/ 104748 w 598966"/>
                <a:gd name="connsiteY94" fmla="*/ 291319 h 424601"/>
                <a:gd name="connsiteX95" fmla="*/ 111414 w 598966"/>
                <a:gd name="connsiteY95" fmla="*/ 291319 h 424601"/>
                <a:gd name="connsiteX96" fmla="*/ 114270 w 598966"/>
                <a:gd name="connsiteY96" fmla="*/ 295127 h 424601"/>
                <a:gd name="connsiteX97" fmla="*/ 117127 w 598966"/>
                <a:gd name="connsiteY97" fmla="*/ 295127 h 424601"/>
                <a:gd name="connsiteX98" fmla="*/ 119983 w 598966"/>
                <a:gd name="connsiteY98" fmla="*/ 291319 h 424601"/>
                <a:gd name="connsiteX99" fmla="*/ 119983 w 598966"/>
                <a:gd name="connsiteY99" fmla="*/ 284654 h 424601"/>
                <a:gd name="connsiteX100" fmla="*/ 117127 w 598966"/>
                <a:gd name="connsiteY100" fmla="*/ 280846 h 424601"/>
                <a:gd name="connsiteX101" fmla="*/ 117127 w 598966"/>
                <a:gd name="connsiteY101" fmla="*/ 274182 h 424601"/>
                <a:gd name="connsiteX102" fmla="*/ 114270 w 598966"/>
                <a:gd name="connsiteY102" fmla="*/ 270374 h 424601"/>
                <a:gd name="connsiteX103" fmla="*/ 120937 w 598966"/>
                <a:gd name="connsiteY103" fmla="*/ 274182 h 424601"/>
                <a:gd name="connsiteX104" fmla="*/ 123793 w 598966"/>
                <a:gd name="connsiteY104" fmla="*/ 277990 h 424601"/>
                <a:gd name="connsiteX105" fmla="*/ 133315 w 598966"/>
                <a:gd name="connsiteY105" fmla="*/ 277990 h 424601"/>
                <a:gd name="connsiteX106" fmla="*/ 136172 w 598966"/>
                <a:gd name="connsiteY106" fmla="*/ 274182 h 424601"/>
                <a:gd name="connsiteX107" fmla="*/ 142838 w 598966"/>
                <a:gd name="connsiteY107" fmla="*/ 270374 h 424601"/>
                <a:gd name="connsiteX108" fmla="*/ 145695 w 598966"/>
                <a:gd name="connsiteY108" fmla="*/ 266566 h 424601"/>
                <a:gd name="connsiteX109" fmla="*/ 156169 w 598966"/>
                <a:gd name="connsiteY109" fmla="*/ 277038 h 424601"/>
                <a:gd name="connsiteX110" fmla="*/ 162835 w 598966"/>
                <a:gd name="connsiteY110" fmla="*/ 280846 h 424601"/>
                <a:gd name="connsiteX111" fmla="*/ 165692 w 598966"/>
                <a:gd name="connsiteY111" fmla="*/ 284654 h 424601"/>
                <a:gd name="connsiteX112" fmla="*/ 168549 w 598966"/>
                <a:gd name="connsiteY112" fmla="*/ 284654 h 424601"/>
                <a:gd name="connsiteX113" fmla="*/ 178072 w 598966"/>
                <a:gd name="connsiteY113" fmla="*/ 288462 h 424601"/>
                <a:gd name="connsiteX114" fmla="*/ 184737 w 598966"/>
                <a:gd name="connsiteY114" fmla="*/ 288462 h 424601"/>
                <a:gd name="connsiteX115" fmla="*/ 204734 w 598966"/>
                <a:gd name="connsiteY115" fmla="*/ 295127 h 424601"/>
                <a:gd name="connsiteX116" fmla="*/ 211400 w 598966"/>
                <a:gd name="connsiteY116" fmla="*/ 298935 h 424601"/>
                <a:gd name="connsiteX117" fmla="*/ 218066 w 598966"/>
                <a:gd name="connsiteY117" fmla="*/ 313215 h 424601"/>
                <a:gd name="connsiteX118" fmla="*/ 218066 w 598966"/>
                <a:gd name="connsiteY118" fmla="*/ 327495 h 424601"/>
                <a:gd name="connsiteX119" fmla="*/ 220923 w 598966"/>
                <a:gd name="connsiteY119" fmla="*/ 334159 h 424601"/>
                <a:gd name="connsiteX120" fmla="*/ 227588 w 598966"/>
                <a:gd name="connsiteY120" fmla="*/ 340823 h 424601"/>
                <a:gd name="connsiteX121" fmla="*/ 237111 w 598966"/>
                <a:gd name="connsiteY121" fmla="*/ 340823 h 424601"/>
                <a:gd name="connsiteX122" fmla="*/ 243776 w 598966"/>
                <a:gd name="connsiteY122" fmla="*/ 347488 h 424601"/>
                <a:gd name="connsiteX123" fmla="*/ 243776 w 598966"/>
                <a:gd name="connsiteY123" fmla="*/ 354152 h 424601"/>
                <a:gd name="connsiteX124" fmla="*/ 246633 w 598966"/>
                <a:gd name="connsiteY124" fmla="*/ 360816 h 424601"/>
                <a:gd name="connsiteX125" fmla="*/ 253299 w 598966"/>
                <a:gd name="connsiteY125" fmla="*/ 381761 h 424601"/>
                <a:gd name="connsiteX126" fmla="*/ 263774 w 598966"/>
                <a:gd name="connsiteY126" fmla="*/ 392233 h 424601"/>
                <a:gd name="connsiteX127" fmla="*/ 279962 w 598966"/>
                <a:gd name="connsiteY127" fmla="*/ 396041 h 424601"/>
                <a:gd name="connsiteX128" fmla="*/ 302816 w 598966"/>
                <a:gd name="connsiteY128" fmla="*/ 399849 h 424601"/>
                <a:gd name="connsiteX129" fmla="*/ 336145 w 598966"/>
                <a:gd name="connsiteY129" fmla="*/ 399849 h 424601"/>
                <a:gd name="connsiteX130" fmla="*/ 342810 w 598966"/>
                <a:gd name="connsiteY130" fmla="*/ 403657 h 424601"/>
                <a:gd name="connsiteX131" fmla="*/ 356142 w 598966"/>
                <a:gd name="connsiteY131" fmla="*/ 417937 h 424601"/>
                <a:gd name="connsiteX132" fmla="*/ 369474 w 598966"/>
                <a:gd name="connsiteY132" fmla="*/ 424601 h 424601"/>
                <a:gd name="connsiteX133" fmla="*/ 372330 w 598966"/>
                <a:gd name="connsiteY133" fmla="*/ 424601 h 424601"/>
                <a:gd name="connsiteX134" fmla="*/ 372330 w 598966"/>
                <a:gd name="connsiteY134" fmla="*/ 420793 h 424601"/>
                <a:gd name="connsiteX135" fmla="*/ 369474 w 598966"/>
                <a:gd name="connsiteY135" fmla="*/ 414129 h 424601"/>
                <a:gd name="connsiteX136" fmla="*/ 369474 w 598966"/>
                <a:gd name="connsiteY136" fmla="*/ 410321 h 424601"/>
                <a:gd name="connsiteX137" fmla="*/ 366617 w 598966"/>
                <a:gd name="connsiteY137" fmla="*/ 403657 h 424601"/>
                <a:gd name="connsiteX138" fmla="*/ 363761 w 598966"/>
                <a:gd name="connsiteY138" fmla="*/ 399849 h 424601"/>
                <a:gd name="connsiteX139" fmla="*/ 369474 w 598966"/>
                <a:gd name="connsiteY139" fmla="*/ 393185 h 424601"/>
                <a:gd name="connsiteX140" fmla="*/ 598014 w 598966"/>
                <a:gd name="connsiteY140" fmla="*/ 210397 h 424601"/>
                <a:gd name="connsiteX141" fmla="*/ 561828 w 598966"/>
                <a:gd name="connsiteY141" fmla="*/ 171364 h 424601"/>
                <a:gd name="connsiteX142" fmla="*/ 561828 w 598966"/>
                <a:gd name="connsiteY142" fmla="*/ 167556 h 424601"/>
                <a:gd name="connsiteX143" fmla="*/ 552306 w 598966"/>
                <a:gd name="connsiteY143" fmla="*/ 157083 h 424601"/>
                <a:gd name="connsiteX144" fmla="*/ 542783 w 598966"/>
                <a:gd name="connsiteY144" fmla="*/ 157083 h 424601"/>
                <a:gd name="connsiteX145" fmla="*/ 539927 w 598966"/>
                <a:gd name="connsiteY145" fmla="*/ 160892 h 424601"/>
                <a:gd name="connsiteX146" fmla="*/ 539927 w 598966"/>
                <a:gd name="connsiteY146" fmla="*/ 175172 h 424601"/>
                <a:gd name="connsiteX147" fmla="*/ 549450 w 598966"/>
                <a:gd name="connsiteY147" fmla="*/ 192308 h 424601"/>
                <a:gd name="connsiteX148" fmla="*/ 562780 w 598966"/>
                <a:gd name="connsiteY148" fmla="*/ 220869 h 424601"/>
                <a:gd name="connsiteX149" fmla="*/ 598966 w 598966"/>
                <a:gd name="connsiteY149" fmla="*/ 256094 h 424601"/>
                <a:gd name="connsiteX150" fmla="*/ 598014 w 598966"/>
                <a:gd name="connsiteY150" fmla="*/ 210397 h 424601"/>
                <a:gd name="connsiteX151" fmla="*/ 458986 w 598966"/>
                <a:gd name="connsiteY151" fmla="*/ 77114 h 424601"/>
                <a:gd name="connsiteX152" fmla="*/ 452319 w 598966"/>
                <a:gd name="connsiteY152" fmla="*/ 77114 h 424601"/>
                <a:gd name="connsiteX153" fmla="*/ 449463 w 598966"/>
                <a:gd name="connsiteY153" fmla="*/ 70450 h 424601"/>
                <a:gd name="connsiteX154" fmla="*/ 442797 w 598966"/>
                <a:gd name="connsiteY154" fmla="*/ 63785 h 424601"/>
                <a:gd name="connsiteX155" fmla="*/ 436131 w 598966"/>
                <a:gd name="connsiteY155" fmla="*/ 59977 h 424601"/>
                <a:gd name="connsiteX156" fmla="*/ 433274 w 598966"/>
                <a:gd name="connsiteY156" fmla="*/ 53313 h 424601"/>
                <a:gd name="connsiteX157" fmla="*/ 426609 w 598966"/>
                <a:gd name="connsiteY157" fmla="*/ 46649 h 424601"/>
                <a:gd name="connsiteX158" fmla="*/ 423752 w 598966"/>
                <a:gd name="connsiteY158" fmla="*/ 46649 h 424601"/>
                <a:gd name="connsiteX159" fmla="*/ 420896 w 598966"/>
                <a:gd name="connsiteY159" fmla="*/ 42841 h 424601"/>
                <a:gd name="connsiteX160" fmla="*/ 418038 w 598966"/>
                <a:gd name="connsiteY160" fmla="*/ 42841 h 424601"/>
                <a:gd name="connsiteX161" fmla="*/ 404707 w 598966"/>
                <a:gd name="connsiteY161" fmla="*/ 21896 h 424601"/>
                <a:gd name="connsiteX162" fmla="*/ 398041 w 598966"/>
                <a:gd name="connsiteY162" fmla="*/ 50457 h 424601"/>
                <a:gd name="connsiteX163" fmla="*/ 420896 w 598966"/>
                <a:gd name="connsiteY163" fmla="*/ 57121 h 424601"/>
                <a:gd name="connsiteX164" fmla="*/ 450415 w 598966"/>
                <a:gd name="connsiteY164" fmla="*/ 88538 h 424601"/>
                <a:gd name="connsiteX165" fmla="*/ 457080 w 598966"/>
                <a:gd name="connsiteY165" fmla="*/ 88538 h 424601"/>
                <a:gd name="connsiteX166" fmla="*/ 459938 w 598966"/>
                <a:gd name="connsiteY166" fmla="*/ 92346 h 424601"/>
                <a:gd name="connsiteX167" fmla="*/ 466603 w 598966"/>
                <a:gd name="connsiteY167" fmla="*/ 96154 h 424601"/>
                <a:gd name="connsiteX168" fmla="*/ 469460 w 598966"/>
                <a:gd name="connsiteY168" fmla="*/ 102818 h 424601"/>
                <a:gd name="connsiteX169" fmla="*/ 469460 w 598966"/>
                <a:gd name="connsiteY169" fmla="*/ 106626 h 424601"/>
                <a:gd name="connsiteX170" fmla="*/ 472316 w 598966"/>
                <a:gd name="connsiteY170" fmla="*/ 113290 h 424601"/>
                <a:gd name="connsiteX171" fmla="*/ 469460 w 598966"/>
                <a:gd name="connsiteY171" fmla="*/ 119955 h 424601"/>
                <a:gd name="connsiteX172" fmla="*/ 469460 w 598966"/>
                <a:gd name="connsiteY172" fmla="*/ 140899 h 424601"/>
                <a:gd name="connsiteX173" fmla="*/ 472316 w 598966"/>
                <a:gd name="connsiteY173" fmla="*/ 147563 h 424601"/>
                <a:gd name="connsiteX174" fmla="*/ 475173 w 598966"/>
                <a:gd name="connsiteY174" fmla="*/ 151371 h 424601"/>
                <a:gd name="connsiteX175" fmla="*/ 484696 w 598966"/>
                <a:gd name="connsiteY175" fmla="*/ 151371 h 424601"/>
                <a:gd name="connsiteX176" fmla="*/ 491361 w 598966"/>
                <a:gd name="connsiteY176" fmla="*/ 144707 h 424601"/>
                <a:gd name="connsiteX177" fmla="*/ 494219 w 598966"/>
                <a:gd name="connsiteY177" fmla="*/ 138043 h 424601"/>
                <a:gd name="connsiteX178" fmla="*/ 494219 w 598966"/>
                <a:gd name="connsiteY178" fmla="*/ 131379 h 424601"/>
                <a:gd name="connsiteX179" fmla="*/ 487553 w 598966"/>
                <a:gd name="connsiteY179" fmla="*/ 110435 h 424601"/>
                <a:gd name="connsiteX180" fmla="*/ 480887 w 598966"/>
                <a:gd name="connsiteY180" fmla="*/ 103770 h 424601"/>
                <a:gd name="connsiteX181" fmla="*/ 474221 w 598966"/>
                <a:gd name="connsiteY181" fmla="*/ 93298 h 424601"/>
                <a:gd name="connsiteX182" fmla="*/ 467555 w 598966"/>
                <a:gd name="connsiteY182" fmla="*/ 89490 h 424601"/>
                <a:gd name="connsiteX183" fmla="*/ 464699 w 598966"/>
                <a:gd name="connsiteY183" fmla="*/ 82826 h 424601"/>
                <a:gd name="connsiteX184" fmla="*/ 458986 w 598966"/>
                <a:gd name="connsiteY184" fmla="*/ 77114 h 424601"/>
                <a:gd name="connsiteX185" fmla="*/ 416134 w 598966"/>
                <a:gd name="connsiteY185" fmla="*/ 126619 h 424601"/>
                <a:gd name="connsiteX186" fmla="*/ 413277 w 598966"/>
                <a:gd name="connsiteY186" fmla="*/ 130427 h 424601"/>
                <a:gd name="connsiteX187" fmla="*/ 413277 w 598966"/>
                <a:gd name="connsiteY187" fmla="*/ 134235 h 424601"/>
                <a:gd name="connsiteX188" fmla="*/ 416134 w 598966"/>
                <a:gd name="connsiteY188" fmla="*/ 138043 h 424601"/>
                <a:gd name="connsiteX189" fmla="*/ 422800 w 598966"/>
                <a:gd name="connsiteY189" fmla="*/ 141851 h 424601"/>
                <a:gd name="connsiteX190" fmla="*/ 425657 w 598966"/>
                <a:gd name="connsiteY190" fmla="*/ 145659 h 424601"/>
                <a:gd name="connsiteX191" fmla="*/ 425657 w 598966"/>
                <a:gd name="connsiteY191" fmla="*/ 156131 h 424601"/>
                <a:gd name="connsiteX192" fmla="*/ 385662 w 598966"/>
                <a:gd name="connsiteY192" fmla="*/ 177076 h 424601"/>
                <a:gd name="connsiteX193" fmla="*/ 365665 w 598966"/>
                <a:gd name="connsiteY193" fmla="*/ 177076 h 424601"/>
                <a:gd name="connsiteX194" fmla="*/ 345668 w 598966"/>
                <a:gd name="connsiteY194" fmla="*/ 183740 h 424601"/>
                <a:gd name="connsiteX195" fmla="*/ 325671 w 598966"/>
                <a:gd name="connsiteY195" fmla="*/ 194212 h 424601"/>
                <a:gd name="connsiteX196" fmla="*/ 322813 w 598966"/>
                <a:gd name="connsiteY196" fmla="*/ 198020 h 424601"/>
                <a:gd name="connsiteX197" fmla="*/ 313291 w 598966"/>
                <a:gd name="connsiteY197" fmla="*/ 198020 h 424601"/>
                <a:gd name="connsiteX198" fmla="*/ 310434 w 598966"/>
                <a:gd name="connsiteY198" fmla="*/ 201828 h 424601"/>
                <a:gd name="connsiteX199" fmla="*/ 323765 w 598966"/>
                <a:gd name="connsiteY199" fmla="*/ 222773 h 424601"/>
                <a:gd name="connsiteX200" fmla="*/ 377091 w 598966"/>
                <a:gd name="connsiteY200" fmla="*/ 222773 h 424601"/>
                <a:gd name="connsiteX201" fmla="*/ 386614 w 598966"/>
                <a:gd name="connsiteY201" fmla="*/ 216109 h 424601"/>
                <a:gd name="connsiteX202" fmla="*/ 406612 w 598966"/>
                <a:gd name="connsiteY202" fmla="*/ 216109 h 424601"/>
                <a:gd name="connsiteX203" fmla="*/ 413277 w 598966"/>
                <a:gd name="connsiteY203" fmla="*/ 212301 h 424601"/>
                <a:gd name="connsiteX204" fmla="*/ 426609 w 598966"/>
                <a:gd name="connsiteY204" fmla="*/ 198020 h 424601"/>
                <a:gd name="connsiteX205" fmla="*/ 426609 w 598966"/>
                <a:gd name="connsiteY205" fmla="*/ 194212 h 424601"/>
                <a:gd name="connsiteX206" fmla="*/ 442797 w 598966"/>
                <a:gd name="connsiteY206" fmla="*/ 190404 h 424601"/>
                <a:gd name="connsiteX207" fmla="*/ 439941 w 598966"/>
                <a:gd name="connsiteY207" fmla="*/ 176124 h 424601"/>
                <a:gd name="connsiteX208" fmla="*/ 453271 w 598966"/>
                <a:gd name="connsiteY208" fmla="*/ 176124 h 424601"/>
                <a:gd name="connsiteX209" fmla="*/ 453271 w 598966"/>
                <a:gd name="connsiteY209" fmla="*/ 169460 h 424601"/>
                <a:gd name="connsiteX210" fmla="*/ 456128 w 598966"/>
                <a:gd name="connsiteY210" fmla="*/ 151371 h 424601"/>
                <a:gd name="connsiteX211" fmla="*/ 456128 w 598966"/>
                <a:gd name="connsiteY211" fmla="*/ 134235 h 424601"/>
                <a:gd name="connsiteX212" fmla="*/ 453271 w 598966"/>
                <a:gd name="connsiteY212" fmla="*/ 116146 h 424601"/>
                <a:gd name="connsiteX213" fmla="*/ 450415 w 598966"/>
                <a:gd name="connsiteY213" fmla="*/ 112338 h 424601"/>
                <a:gd name="connsiteX214" fmla="*/ 443749 w 598966"/>
                <a:gd name="connsiteY214" fmla="*/ 108530 h 424601"/>
                <a:gd name="connsiteX215" fmla="*/ 437083 w 598966"/>
                <a:gd name="connsiteY215" fmla="*/ 112338 h 424601"/>
                <a:gd name="connsiteX216" fmla="*/ 434226 w 598966"/>
                <a:gd name="connsiteY216" fmla="*/ 116146 h 424601"/>
                <a:gd name="connsiteX217" fmla="*/ 420896 w 598966"/>
                <a:gd name="connsiteY217" fmla="*/ 122811 h 424601"/>
                <a:gd name="connsiteX218" fmla="*/ 416134 w 598966"/>
                <a:gd name="connsiteY218" fmla="*/ 126619 h 424601"/>
                <a:gd name="connsiteX219" fmla="*/ 267582 w 598966"/>
                <a:gd name="connsiteY219" fmla="*/ 0 h 424601"/>
                <a:gd name="connsiteX220" fmla="*/ 254252 w 598966"/>
                <a:gd name="connsiteY220" fmla="*/ 0 h 424601"/>
                <a:gd name="connsiteX221" fmla="*/ 247585 w 598966"/>
                <a:gd name="connsiteY221" fmla="*/ 3808 h 424601"/>
                <a:gd name="connsiteX222" fmla="*/ 244729 w 598966"/>
                <a:gd name="connsiteY222" fmla="*/ 7616 h 424601"/>
                <a:gd name="connsiteX223" fmla="*/ 238063 w 598966"/>
                <a:gd name="connsiteY223" fmla="*/ 11424 h 424601"/>
                <a:gd name="connsiteX224" fmla="*/ 254252 w 598966"/>
                <a:gd name="connsiteY224" fmla="*/ 21896 h 424601"/>
                <a:gd name="connsiteX225" fmla="*/ 260917 w 598966"/>
                <a:gd name="connsiteY225" fmla="*/ 21896 h 424601"/>
                <a:gd name="connsiteX226" fmla="*/ 267582 w 598966"/>
                <a:gd name="connsiteY226" fmla="*/ 18088 h 424601"/>
                <a:gd name="connsiteX227" fmla="*/ 274249 w 598966"/>
                <a:gd name="connsiteY227" fmla="*/ 11424 h 424601"/>
                <a:gd name="connsiteX228" fmla="*/ 271392 w 598966"/>
                <a:gd name="connsiteY228" fmla="*/ 4760 h 424601"/>
                <a:gd name="connsiteX229" fmla="*/ 267582 w 598966"/>
                <a:gd name="connsiteY229" fmla="*/ 0 h 42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598966" h="424601">
                  <a:moveTo>
                    <a:pt x="369474" y="393185"/>
                  </a:moveTo>
                  <a:lnTo>
                    <a:pt x="346620" y="376048"/>
                  </a:lnTo>
                  <a:lnTo>
                    <a:pt x="356142" y="369384"/>
                  </a:lnTo>
                  <a:lnTo>
                    <a:pt x="349477" y="369384"/>
                  </a:lnTo>
                  <a:lnTo>
                    <a:pt x="342810" y="365576"/>
                  </a:lnTo>
                  <a:lnTo>
                    <a:pt x="336145" y="365576"/>
                  </a:lnTo>
                  <a:lnTo>
                    <a:pt x="329479" y="361768"/>
                  </a:lnTo>
                  <a:lnTo>
                    <a:pt x="326623" y="355104"/>
                  </a:lnTo>
                  <a:lnTo>
                    <a:pt x="326623" y="348440"/>
                  </a:lnTo>
                  <a:lnTo>
                    <a:pt x="329479" y="341776"/>
                  </a:lnTo>
                  <a:lnTo>
                    <a:pt x="329479" y="331303"/>
                  </a:lnTo>
                  <a:lnTo>
                    <a:pt x="322813" y="335111"/>
                  </a:lnTo>
                  <a:lnTo>
                    <a:pt x="319956" y="335111"/>
                  </a:lnTo>
                  <a:lnTo>
                    <a:pt x="313291" y="338920"/>
                  </a:lnTo>
                  <a:lnTo>
                    <a:pt x="310434" y="338920"/>
                  </a:lnTo>
                  <a:lnTo>
                    <a:pt x="303768" y="342728"/>
                  </a:lnTo>
                  <a:lnTo>
                    <a:pt x="303768" y="325591"/>
                  </a:lnTo>
                  <a:lnTo>
                    <a:pt x="290437" y="318927"/>
                  </a:lnTo>
                  <a:lnTo>
                    <a:pt x="290437" y="290366"/>
                  </a:lnTo>
                  <a:lnTo>
                    <a:pt x="260917" y="269422"/>
                  </a:lnTo>
                  <a:lnTo>
                    <a:pt x="247585" y="238005"/>
                  </a:lnTo>
                  <a:lnTo>
                    <a:pt x="260917" y="231341"/>
                  </a:lnTo>
                  <a:lnTo>
                    <a:pt x="263774" y="227533"/>
                  </a:lnTo>
                  <a:lnTo>
                    <a:pt x="270440" y="223725"/>
                  </a:lnTo>
                  <a:lnTo>
                    <a:pt x="277105" y="217061"/>
                  </a:lnTo>
                  <a:lnTo>
                    <a:pt x="277105" y="213253"/>
                  </a:lnTo>
                  <a:lnTo>
                    <a:pt x="270440" y="198972"/>
                  </a:lnTo>
                  <a:lnTo>
                    <a:pt x="257108" y="192308"/>
                  </a:lnTo>
                  <a:lnTo>
                    <a:pt x="254252" y="188500"/>
                  </a:lnTo>
                  <a:lnTo>
                    <a:pt x="251394" y="188500"/>
                  </a:lnTo>
                  <a:lnTo>
                    <a:pt x="248537" y="184692"/>
                  </a:lnTo>
                  <a:lnTo>
                    <a:pt x="241872" y="184692"/>
                  </a:lnTo>
                  <a:lnTo>
                    <a:pt x="221875" y="178028"/>
                  </a:lnTo>
                  <a:lnTo>
                    <a:pt x="215208" y="178028"/>
                  </a:lnTo>
                  <a:lnTo>
                    <a:pt x="208543" y="174220"/>
                  </a:lnTo>
                  <a:lnTo>
                    <a:pt x="204734" y="174220"/>
                  </a:lnTo>
                  <a:lnTo>
                    <a:pt x="204734" y="138995"/>
                  </a:lnTo>
                  <a:lnTo>
                    <a:pt x="201878" y="132331"/>
                  </a:lnTo>
                  <a:lnTo>
                    <a:pt x="195211" y="125667"/>
                  </a:lnTo>
                  <a:lnTo>
                    <a:pt x="188546" y="125667"/>
                  </a:lnTo>
                  <a:lnTo>
                    <a:pt x="159027" y="94250"/>
                  </a:lnTo>
                  <a:lnTo>
                    <a:pt x="139028" y="98058"/>
                  </a:lnTo>
                  <a:lnTo>
                    <a:pt x="119031" y="77114"/>
                  </a:lnTo>
                  <a:lnTo>
                    <a:pt x="102844" y="73305"/>
                  </a:lnTo>
                  <a:lnTo>
                    <a:pt x="36186" y="38081"/>
                  </a:lnTo>
                  <a:lnTo>
                    <a:pt x="22854" y="44745"/>
                  </a:lnTo>
                  <a:lnTo>
                    <a:pt x="0" y="26656"/>
                  </a:lnTo>
                  <a:lnTo>
                    <a:pt x="22854" y="44745"/>
                  </a:lnTo>
                  <a:lnTo>
                    <a:pt x="19997" y="61881"/>
                  </a:lnTo>
                  <a:lnTo>
                    <a:pt x="19997" y="142803"/>
                  </a:lnTo>
                  <a:lnTo>
                    <a:pt x="17141" y="153275"/>
                  </a:lnTo>
                  <a:lnTo>
                    <a:pt x="17141" y="219917"/>
                  </a:lnTo>
                  <a:lnTo>
                    <a:pt x="14284" y="223725"/>
                  </a:lnTo>
                  <a:lnTo>
                    <a:pt x="7618" y="227533"/>
                  </a:lnTo>
                  <a:lnTo>
                    <a:pt x="952" y="234197"/>
                  </a:lnTo>
                  <a:lnTo>
                    <a:pt x="952" y="238005"/>
                  </a:lnTo>
                  <a:lnTo>
                    <a:pt x="3809" y="241813"/>
                  </a:lnTo>
                  <a:lnTo>
                    <a:pt x="10475" y="245621"/>
                  </a:lnTo>
                  <a:lnTo>
                    <a:pt x="17141" y="245621"/>
                  </a:lnTo>
                  <a:lnTo>
                    <a:pt x="17141" y="263710"/>
                  </a:lnTo>
                  <a:lnTo>
                    <a:pt x="14284" y="270374"/>
                  </a:lnTo>
                  <a:lnTo>
                    <a:pt x="14284" y="284654"/>
                  </a:lnTo>
                  <a:lnTo>
                    <a:pt x="11428" y="291319"/>
                  </a:lnTo>
                  <a:lnTo>
                    <a:pt x="11428" y="297983"/>
                  </a:lnTo>
                  <a:lnTo>
                    <a:pt x="8570" y="301791"/>
                  </a:lnTo>
                  <a:lnTo>
                    <a:pt x="8570" y="305599"/>
                  </a:lnTo>
                  <a:lnTo>
                    <a:pt x="11428" y="319879"/>
                  </a:lnTo>
                  <a:lnTo>
                    <a:pt x="11428" y="348440"/>
                  </a:lnTo>
                  <a:lnTo>
                    <a:pt x="18093" y="352248"/>
                  </a:lnTo>
                  <a:lnTo>
                    <a:pt x="27616" y="352248"/>
                  </a:lnTo>
                  <a:lnTo>
                    <a:pt x="34281" y="348440"/>
                  </a:lnTo>
                  <a:lnTo>
                    <a:pt x="50470" y="348440"/>
                  </a:lnTo>
                  <a:lnTo>
                    <a:pt x="53326" y="344631"/>
                  </a:lnTo>
                  <a:lnTo>
                    <a:pt x="56183" y="344631"/>
                  </a:lnTo>
                  <a:lnTo>
                    <a:pt x="69515" y="355104"/>
                  </a:lnTo>
                  <a:lnTo>
                    <a:pt x="72371" y="355104"/>
                  </a:lnTo>
                  <a:lnTo>
                    <a:pt x="75228" y="351296"/>
                  </a:lnTo>
                  <a:lnTo>
                    <a:pt x="84751" y="347488"/>
                  </a:lnTo>
                  <a:lnTo>
                    <a:pt x="91416" y="343680"/>
                  </a:lnTo>
                  <a:lnTo>
                    <a:pt x="98082" y="337015"/>
                  </a:lnTo>
                  <a:lnTo>
                    <a:pt x="98082" y="333207"/>
                  </a:lnTo>
                  <a:lnTo>
                    <a:pt x="91416" y="326543"/>
                  </a:lnTo>
                  <a:lnTo>
                    <a:pt x="81893" y="319879"/>
                  </a:lnTo>
                  <a:lnTo>
                    <a:pt x="75228" y="316071"/>
                  </a:lnTo>
                  <a:lnTo>
                    <a:pt x="65706" y="309407"/>
                  </a:lnTo>
                  <a:lnTo>
                    <a:pt x="59040" y="305599"/>
                  </a:lnTo>
                  <a:lnTo>
                    <a:pt x="56183" y="301791"/>
                  </a:lnTo>
                  <a:lnTo>
                    <a:pt x="59040" y="301791"/>
                  </a:lnTo>
                  <a:lnTo>
                    <a:pt x="75228" y="305599"/>
                  </a:lnTo>
                  <a:lnTo>
                    <a:pt x="111414" y="305599"/>
                  </a:lnTo>
                  <a:lnTo>
                    <a:pt x="111414" y="301791"/>
                  </a:lnTo>
                  <a:lnTo>
                    <a:pt x="108557" y="297983"/>
                  </a:lnTo>
                  <a:lnTo>
                    <a:pt x="108557" y="294174"/>
                  </a:lnTo>
                  <a:lnTo>
                    <a:pt x="101892" y="287510"/>
                  </a:lnTo>
                  <a:lnTo>
                    <a:pt x="104748" y="291319"/>
                  </a:lnTo>
                  <a:lnTo>
                    <a:pt x="111414" y="291319"/>
                  </a:lnTo>
                  <a:lnTo>
                    <a:pt x="114270" y="295127"/>
                  </a:lnTo>
                  <a:lnTo>
                    <a:pt x="117127" y="295127"/>
                  </a:lnTo>
                  <a:lnTo>
                    <a:pt x="119983" y="291319"/>
                  </a:lnTo>
                  <a:lnTo>
                    <a:pt x="119983" y="284654"/>
                  </a:lnTo>
                  <a:lnTo>
                    <a:pt x="117127" y="280846"/>
                  </a:lnTo>
                  <a:lnTo>
                    <a:pt x="117127" y="274182"/>
                  </a:lnTo>
                  <a:lnTo>
                    <a:pt x="114270" y="270374"/>
                  </a:lnTo>
                  <a:lnTo>
                    <a:pt x="120937" y="274182"/>
                  </a:lnTo>
                  <a:lnTo>
                    <a:pt x="123793" y="277990"/>
                  </a:lnTo>
                  <a:lnTo>
                    <a:pt x="133315" y="277990"/>
                  </a:lnTo>
                  <a:lnTo>
                    <a:pt x="136172" y="274182"/>
                  </a:lnTo>
                  <a:lnTo>
                    <a:pt x="142838" y="270374"/>
                  </a:lnTo>
                  <a:lnTo>
                    <a:pt x="145695" y="266566"/>
                  </a:lnTo>
                  <a:lnTo>
                    <a:pt x="156169" y="277038"/>
                  </a:lnTo>
                  <a:lnTo>
                    <a:pt x="162835" y="280846"/>
                  </a:lnTo>
                  <a:lnTo>
                    <a:pt x="165692" y="284654"/>
                  </a:lnTo>
                  <a:lnTo>
                    <a:pt x="168549" y="284654"/>
                  </a:lnTo>
                  <a:lnTo>
                    <a:pt x="178072" y="288462"/>
                  </a:lnTo>
                  <a:lnTo>
                    <a:pt x="184737" y="288462"/>
                  </a:lnTo>
                  <a:lnTo>
                    <a:pt x="204734" y="295127"/>
                  </a:lnTo>
                  <a:lnTo>
                    <a:pt x="211400" y="298935"/>
                  </a:lnTo>
                  <a:lnTo>
                    <a:pt x="218066" y="313215"/>
                  </a:lnTo>
                  <a:lnTo>
                    <a:pt x="218066" y="327495"/>
                  </a:lnTo>
                  <a:lnTo>
                    <a:pt x="220923" y="334159"/>
                  </a:lnTo>
                  <a:lnTo>
                    <a:pt x="227588" y="340823"/>
                  </a:lnTo>
                  <a:lnTo>
                    <a:pt x="237111" y="340823"/>
                  </a:lnTo>
                  <a:lnTo>
                    <a:pt x="243776" y="347488"/>
                  </a:lnTo>
                  <a:lnTo>
                    <a:pt x="243776" y="354152"/>
                  </a:lnTo>
                  <a:lnTo>
                    <a:pt x="246633" y="360816"/>
                  </a:lnTo>
                  <a:lnTo>
                    <a:pt x="253299" y="381761"/>
                  </a:lnTo>
                  <a:lnTo>
                    <a:pt x="263774" y="392233"/>
                  </a:lnTo>
                  <a:lnTo>
                    <a:pt x="279962" y="396041"/>
                  </a:lnTo>
                  <a:lnTo>
                    <a:pt x="302816" y="399849"/>
                  </a:lnTo>
                  <a:lnTo>
                    <a:pt x="336145" y="399849"/>
                  </a:lnTo>
                  <a:lnTo>
                    <a:pt x="342810" y="403657"/>
                  </a:lnTo>
                  <a:lnTo>
                    <a:pt x="356142" y="417937"/>
                  </a:lnTo>
                  <a:lnTo>
                    <a:pt x="369474" y="424601"/>
                  </a:lnTo>
                  <a:lnTo>
                    <a:pt x="372330" y="424601"/>
                  </a:lnTo>
                  <a:lnTo>
                    <a:pt x="372330" y="420793"/>
                  </a:lnTo>
                  <a:lnTo>
                    <a:pt x="369474" y="414129"/>
                  </a:lnTo>
                  <a:lnTo>
                    <a:pt x="369474" y="410321"/>
                  </a:lnTo>
                  <a:lnTo>
                    <a:pt x="366617" y="403657"/>
                  </a:lnTo>
                  <a:lnTo>
                    <a:pt x="363761" y="399849"/>
                  </a:lnTo>
                  <a:lnTo>
                    <a:pt x="369474" y="393185"/>
                  </a:lnTo>
                  <a:close/>
                  <a:moveTo>
                    <a:pt x="598014" y="210397"/>
                  </a:moveTo>
                  <a:lnTo>
                    <a:pt x="561828" y="171364"/>
                  </a:lnTo>
                  <a:lnTo>
                    <a:pt x="561828" y="167556"/>
                  </a:lnTo>
                  <a:lnTo>
                    <a:pt x="552306" y="157083"/>
                  </a:lnTo>
                  <a:lnTo>
                    <a:pt x="542783" y="157083"/>
                  </a:lnTo>
                  <a:lnTo>
                    <a:pt x="539927" y="160892"/>
                  </a:lnTo>
                  <a:lnTo>
                    <a:pt x="539927" y="175172"/>
                  </a:lnTo>
                  <a:lnTo>
                    <a:pt x="549450" y="192308"/>
                  </a:lnTo>
                  <a:lnTo>
                    <a:pt x="562780" y="220869"/>
                  </a:lnTo>
                  <a:lnTo>
                    <a:pt x="598966" y="256094"/>
                  </a:lnTo>
                  <a:lnTo>
                    <a:pt x="598014" y="210397"/>
                  </a:lnTo>
                  <a:close/>
                  <a:moveTo>
                    <a:pt x="458986" y="77114"/>
                  </a:moveTo>
                  <a:lnTo>
                    <a:pt x="452319" y="77114"/>
                  </a:lnTo>
                  <a:lnTo>
                    <a:pt x="449463" y="70450"/>
                  </a:lnTo>
                  <a:lnTo>
                    <a:pt x="442797" y="63785"/>
                  </a:lnTo>
                  <a:lnTo>
                    <a:pt x="436131" y="59977"/>
                  </a:lnTo>
                  <a:lnTo>
                    <a:pt x="433274" y="53313"/>
                  </a:lnTo>
                  <a:lnTo>
                    <a:pt x="426609" y="46649"/>
                  </a:lnTo>
                  <a:lnTo>
                    <a:pt x="423752" y="46649"/>
                  </a:lnTo>
                  <a:lnTo>
                    <a:pt x="420896" y="42841"/>
                  </a:lnTo>
                  <a:lnTo>
                    <a:pt x="418038" y="42841"/>
                  </a:lnTo>
                  <a:lnTo>
                    <a:pt x="404707" y="21896"/>
                  </a:lnTo>
                  <a:lnTo>
                    <a:pt x="398041" y="50457"/>
                  </a:lnTo>
                  <a:lnTo>
                    <a:pt x="420896" y="57121"/>
                  </a:lnTo>
                  <a:lnTo>
                    <a:pt x="450415" y="88538"/>
                  </a:lnTo>
                  <a:lnTo>
                    <a:pt x="457080" y="88538"/>
                  </a:lnTo>
                  <a:lnTo>
                    <a:pt x="459938" y="92346"/>
                  </a:lnTo>
                  <a:lnTo>
                    <a:pt x="466603" y="96154"/>
                  </a:lnTo>
                  <a:lnTo>
                    <a:pt x="469460" y="102818"/>
                  </a:lnTo>
                  <a:lnTo>
                    <a:pt x="469460" y="106626"/>
                  </a:lnTo>
                  <a:lnTo>
                    <a:pt x="472316" y="113290"/>
                  </a:lnTo>
                  <a:lnTo>
                    <a:pt x="469460" y="119955"/>
                  </a:lnTo>
                  <a:lnTo>
                    <a:pt x="469460" y="140899"/>
                  </a:lnTo>
                  <a:lnTo>
                    <a:pt x="472316" y="147563"/>
                  </a:lnTo>
                  <a:lnTo>
                    <a:pt x="475173" y="151371"/>
                  </a:lnTo>
                  <a:lnTo>
                    <a:pt x="484696" y="151371"/>
                  </a:lnTo>
                  <a:lnTo>
                    <a:pt x="491361" y="144707"/>
                  </a:lnTo>
                  <a:lnTo>
                    <a:pt x="494219" y="138043"/>
                  </a:lnTo>
                  <a:lnTo>
                    <a:pt x="494219" y="131379"/>
                  </a:lnTo>
                  <a:lnTo>
                    <a:pt x="487553" y="110435"/>
                  </a:lnTo>
                  <a:lnTo>
                    <a:pt x="480887" y="103770"/>
                  </a:lnTo>
                  <a:lnTo>
                    <a:pt x="474221" y="93298"/>
                  </a:lnTo>
                  <a:lnTo>
                    <a:pt x="467555" y="89490"/>
                  </a:lnTo>
                  <a:lnTo>
                    <a:pt x="464699" y="82826"/>
                  </a:lnTo>
                  <a:lnTo>
                    <a:pt x="458986" y="77114"/>
                  </a:lnTo>
                  <a:close/>
                  <a:moveTo>
                    <a:pt x="416134" y="126619"/>
                  </a:moveTo>
                  <a:lnTo>
                    <a:pt x="413277" y="130427"/>
                  </a:lnTo>
                  <a:lnTo>
                    <a:pt x="413277" y="134235"/>
                  </a:lnTo>
                  <a:lnTo>
                    <a:pt x="416134" y="138043"/>
                  </a:lnTo>
                  <a:lnTo>
                    <a:pt x="422800" y="141851"/>
                  </a:lnTo>
                  <a:lnTo>
                    <a:pt x="425657" y="145659"/>
                  </a:lnTo>
                  <a:lnTo>
                    <a:pt x="425657" y="156131"/>
                  </a:lnTo>
                  <a:lnTo>
                    <a:pt x="385662" y="177076"/>
                  </a:lnTo>
                  <a:lnTo>
                    <a:pt x="365665" y="177076"/>
                  </a:lnTo>
                  <a:lnTo>
                    <a:pt x="345668" y="183740"/>
                  </a:lnTo>
                  <a:lnTo>
                    <a:pt x="325671" y="194212"/>
                  </a:lnTo>
                  <a:lnTo>
                    <a:pt x="322813" y="198020"/>
                  </a:lnTo>
                  <a:lnTo>
                    <a:pt x="313291" y="198020"/>
                  </a:lnTo>
                  <a:lnTo>
                    <a:pt x="310434" y="201828"/>
                  </a:lnTo>
                  <a:lnTo>
                    <a:pt x="323765" y="222773"/>
                  </a:lnTo>
                  <a:lnTo>
                    <a:pt x="377091" y="222773"/>
                  </a:lnTo>
                  <a:lnTo>
                    <a:pt x="386614" y="216109"/>
                  </a:lnTo>
                  <a:lnTo>
                    <a:pt x="406612" y="216109"/>
                  </a:lnTo>
                  <a:lnTo>
                    <a:pt x="413277" y="212301"/>
                  </a:lnTo>
                  <a:lnTo>
                    <a:pt x="426609" y="198020"/>
                  </a:lnTo>
                  <a:lnTo>
                    <a:pt x="426609" y="194212"/>
                  </a:lnTo>
                  <a:lnTo>
                    <a:pt x="442797" y="190404"/>
                  </a:lnTo>
                  <a:lnTo>
                    <a:pt x="439941" y="176124"/>
                  </a:lnTo>
                  <a:lnTo>
                    <a:pt x="453271" y="176124"/>
                  </a:lnTo>
                  <a:lnTo>
                    <a:pt x="453271" y="169460"/>
                  </a:lnTo>
                  <a:lnTo>
                    <a:pt x="456128" y="151371"/>
                  </a:lnTo>
                  <a:lnTo>
                    <a:pt x="456128" y="134235"/>
                  </a:lnTo>
                  <a:lnTo>
                    <a:pt x="453271" y="116146"/>
                  </a:lnTo>
                  <a:lnTo>
                    <a:pt x="450415" y="112338"/>
                  </a:lnTo>
                  <a:lnTo>
                    <a:pt x="443749" y="108530"/>
                  </a:lnTo>
                  <a:lnTo>
                    <a:pt x="437083" y="112338"/>
                  </a:lnTo>
                  <a:lnTo>
                    <a:pt x="434226" y="116146"/>
                  </a:lnTo>
                  <a:lnTo>
                    <a:pt x="420896" y="122811"/>
                  </a:lnTo>
                  <a:lnTo>
                    <a:pt x="416134" y="126619"/>
                  </a:lnTo>
                  <a:close/>
                  <a:moveTo>
                    <a:pt x="267582" y="0"/>
                  </a:moveTo>
                  <a:lnTo>
                    <a:pt x="254252" y="0"/>
                  </a:lnTo>
                  <a:lnTo>
                    <a:pt x="247585" y="3808"/>
                  </a:lnTo>
                  <a:lnTo>
                    <a:pt x="244729" y="7616"/>
                  </a:lnTo>
                  <a:lnTo>
                    <a:pt x="238063" y="11424"/>
                  </a:lnTo>
                  <a:lnTo>
                    <a:pt x="254252" y="21896"/>
                  </a:lnTo>
                  <a:lnTo>
                    <a:pt x="260917" y="21896"/>
                  </a:lnTo>
                  <a:lnTo>
                    <a:pt x="267582" y="18088"/>
                  </a:lnTo>
                  <a:lnTo>
                    <a:pt x="274249" y="11424"/>
                  </a:lnTo>
                  <a:lnTo>
                    <a:pt x="271392" y="4760"/>
                  </a:lnTo>
                  <a:lnTo>
                    <a:pt x="267582" y="0"/>
                  </a:lnTo>
                  <a:close/>
                </a:path>
              </a:pathLst>
            </a:custGeom>
            <a:noFill/>
            <a:ln w="2379" cap="flat">
              <a:solidFill>
                <a:srgbClr val="FFFFFF"/>
              </a:solidFill>
              <a:prstDash val="solid"/>
              <a:round/>
            </a:ln>
          </p:spPr>
          <p:txBody>
            <a:bodyPr rtlCol="0" anchor="ctr"/>
            <a:lstStyle/>
            <a:p>
              <a:endParaRPr lang="en-US" noProof="0" dirty="0"/>
            </a:p>
          </p:txBody>
        </p:sp>
        <p:sp>
          <p:nvSpPr>
            <p:cNvPr id="6260" name="Serbest Form 6259">
              <a:extLst>
                <a:ext uri="{FF2B5EF4-FFF2-40B4-BE49-F238E27FC236}">
                  <a16:creationId xmlns:a16="http://schemas.microsoft.com/office/drawing/2014/main" id="{E68DB79A-87ED-2D43-952A-69216848AF79}"/>
                </a:ext>
              </a:extLst>
            </p:cNvPr>
            <p:cNvSpPr/>
            <p:nvPr/>
          </p:nvSpPr>
          <p:spPr>
            <a:xfrm>
              <a:off x="2402218" y="3521346"/>
              <a:ext cx="212351" cy="116146"/>
            </a:xfrm>
            <a:custGeom>
              <a:avLst/>
              <a:gdLst>
                <a:gd name="connsiteX0" fmla="*/ 159026 w 212351"/>
                <a:gd name="connsiteY0" fmla="*/ 39033 h 116146"/>
                <a:gd name="connsiteX1" fmla="*/ 165692 w 212351"/>
                <a:gd name="connsiteY1" fmla="*/ 45697 h 116146"/>
                <a:gd name="connsiteX2" fmla="*/ 168548 w 212351"/>
                <a:gd name="connsiteY2" fmla="*/ 53313 h 116146"/>
                <a:gd name="connsiteX3" fmla="*/ 172357 w 212351"/>
                <a:gd name="connsiteY3" fmla="*/ 56169 h 116146"/>
                <a:gd name="connsiteX4" fmla="*/ 178071 w 212351"/>
                <a:gd name="connsiteY4" fmla="*/ 53313 h 116146"/>
                <a:gd name="connsiteX5" fmla="*/ 194259 w 212351"/>
                <a:gd name="connsiteY5" fmla="*/ 70450 h 116146"/>
                <a:gd name="connsiteX6" fmla="*/ 178071 w 212351"/>
                <a:gd name="connsiteY6" fmla="*/ 59977 h 116146"/>
                <a:gd name="connsiteX7" fmla="*/ 178071 w 212351"/>
                <a:gd name="connsiteY7" fmla="*/ 70450 h 116146"/>
                <a:gd name="connsiteX8" fmla="*/ 175214 w 212351"/>
                <a:gd name="connsiteY8" fmla="*/ 77113 h 116146"/>
                <a:gd name="connsiteX9" fmla="*/ 175214 w 212351"/>
                <a:gd name="connsiteY9" fmla="*/ 95202 h 116146"/>
                <a:gd name="connsiteX10" fmla="*/ 178071 w 212351"/>
                <a:gd name="connsiteY10" fmla="*/ 98058 h 116146"/>
                <a:gd name="connsiteX11" fmla="*/ 180928 w 212351"/>
                <a:gd name="connsiteY11" fmla="*/ 105674 h 116146"/>
                <a:gd name="connsiteX12" fmla="*/ 184737 w 212351"/>
                <a:gd name="connsiteY12" fmla="*/ 108530 h 116146"/>
                <a:gd name="connsiteX13" fmla="*/ 187593 w 212351"/>
                <a:gd name="connsiteY13" fmla="*/ 108530 h 116146"/>
                <a:gd name="connsiteX14" fmla="*/ 194259 w 212351"/>
                <a:gd name="connsiteY14" fmla="*/ 91394 h 116146"/>
                <a:gd name="connsiteX15" fmla="*/ 197116 w 212351"/>
                <a:gd name="connsiteY15" fmla="*/ 95202 h 116146"/>
                <a:gd name="connsiteX16" fmla="*/ 202829 w 212351"/>
                <a:gd name="connsiteY16" fmla="*/ 98058 h 116146"/>
                <a:gd name="connsiteX17" fmla="*/ 206638 w 212351"/>
                <a:gd name="connsiteY17" fmla="*/ 95202 h 116146"/>
                <a:gd name="connsiteX18" fmla="*/ 212352 w 212351"/>
                <a:gd name="connsiteY18" fmla="*/ 80922 h 116146"/>
                <a:gd name="connsiteX19" fmla="*/ 212352 w 212351"/>
                <a:gd name="connsiteY19" fmla="*/ 74258 h 116146"/>
                <a:gd name="connsiteX20" fmla="*/ 206638 w 212351"/>
                <a:gd name="connsiteY20" fmla="*/ 70450 h 116146"/>
                <a:gd name="connsiteX21" fmla="*/ 202829 w 212351"/>
                <a:gd name="connsiteY21" fmla="*/ 63785 h 116146"/>
                <a:gd name="connsiteX22" fmla="*/ 202829 w 212351"/>
                <a:gd name="connsiteY22" fmla="*/ 53313 h 116146"/>
                <a:gd name="connsiteX23" fmla="*/ 206638 w 212351"/>
                <a:gd name="connsiteY23" fmla="*/ 49505 h 116146"/>
                <a:gd name="connsiteX24" fmla="*/ 194259 w 212351"/>
                <a:gd name="connsiteY24" fmla="*/ 39033 h 116146"/>
                <a:gd name="connsiteX25" fmla="*/ 194259 w 212351"/>
                <a:gd name="connsiteY25" fmla="*/ 35225 h 116146"/>
                <a:gd name="connsiteX26" fmla="*/ 190450 w 212351"/>
                <a:gd name="connsiteY26" fmla="*/ 31417 h 116146"/>
                <a:gd name="connsiteX27" fmla="*/ 190450 w 212351"/>
                <a:gd name="connsiteY27" fmla="*/ 24752 h 116146"/>
                <a:gd name="connsiteX28" fmla="*/ 187593 w 212351"/>
                <a:gd name="connsiteY28" fmla="*/ 17136 h 116146"/>
                <a:gd name="connsiteX29" fmla="*/ 180928 w 212351"/>
                <a:gd name="connsiteY29" fmla="*/ 14280 h 116146"/>
                <a:gd name="connsiteX30" fmla="*/ 172357 w 212351"/>
                <a:gd name="connsiteY30" fmla="*/ 10472 h 116146"/>
                <a:gd name="connsiteX31" fmla="*/ 150456 w 212351"/>
                <a:gd name="connsiteY31" fmla="*/ 10472 h 116146"/>
                <a:gd name="connsiteX32" fmla="*/ 146647 w 212351"/>
                <a:gd name="connsiteY32" fmla="*/ 0 h 116146"/>
                <a:gd name="connsiteX33" fmla="*/ 128554 w 212351"/>
                <a:gd name="connsiteY33" fmla="*/ 0 h 116146"/>
                <a:gd name="connsiteX34" fmla="*/ 121888 w 212351"/>
                <a:gd name="connsiteY34" fmla="*/ 3808 h 116146"/>
                <a:gd name="connsiteX35" fmla="*/ 119031 w 212351"/>
                <a:gd name="connsiteY35" fmla="*/ 6664 h 116146"/>
                <a:gd name="connsiteX36" fmla="*/ 115222 w 212351"/>
                <a:gd name="connsiteY36" fmla="*/ 14280 h 116146"/>
                <a:gd name="connsiteX37" fmla="*/ 109509 w 212351"/>
                <a:gd name="connsiteY37" fmla="*/ 20944 h 116146"/>
                <a:gd name="connsiteX38" fmla="*/ 106652 w 212351"/>
                <a:gd name="connsiteY38" fmla="*/ 20944 h 116146"/>
                <a:gd name="connsiteX39" fmla="*/ 102843 w 212351"/>
                <a:gd name="connsiteY39" fmla="*/ 17136 h 116146"/>
                <a:gd name="connsiteX40" fmla="*/ 99986 w 212351"/>
                <a:gd name="connsiteY40" fmla="*/ 17136 h 116146"/>
                <a:gd name="connsiteX41" fmla="*/ 87607 w 212351"/>
                <a:gd name="connsiteY41" fmla="*/ 24752 h 116146"/>
                <a:gd name="connsiteX42" fmla="*/ 75228 w 212351"/>
                <a:gd name="connsiteY42" fmla="*/ 39033 h 116146"/>
                <a:gd name="connsiteX43" fmla="*/ 68562 w 212351"/>
                <a:gd name="connsiteY43" fmla="*/ 41889 h 116146"/>
                <a:gd name="connsiteX44" fmla="*/ 62849 w 212351"/>
                <a:gd name="connsiteY44" fmla="*/ 41889 h 116146"/>
                <a:gd name="connsiteX45" fmla="*/ 59040 w 212351"/>
                <a:gd name="connsiteY45" fmla="*/ 39033 h 116146"/>
                <a:gd name="connsiteX46" fmla="*/ 53326 w 212351"/>
                <a:gd name="connsiteY46" fmla="*/ 35225 h 116146"/>
                <a:gd name="connsiteX47" fmla="*/ 46660 w 212351"/>
                <a:gd name="connsiteY47" fmla="*/ 24752 h 116146"/>
                <a:gd name="connsiteX48" fmla="*/ 40947 w 212351"/>
                <a:gd name="connsiteY48" fmla="*/ 31417 h 116146"/>
                <a:gd name="connsiteX49" fmla="*/ 31424 w 212351"/>
                <a:gd name="connsiteY49" fmla="*/ 31417 h 116146"/>
                <a:gd name="connsiteX50" fmla="*/ 24758 w 212351"/>
                <a:gd name="connsiteY50" fmla="*/ 24752 h 116146"/>
                <a:gd name="connsiteX51" fmla="*/ 24758 w 212351"/>
                <a:gd name="connsiteY51" fmla="*/ 10472 h 116146"/>
                <a:gd name="connsiteX52" fmla="*/ 19045 w 212351"/>
                <a:gd name="connsiteY52" fmla="*/ 3808 h 116146"/>
                <a:gd name="connsiteX53" fmla="*/ 12379 w 212351"/>
                <a:gd name="connsiteY53" fmla="*/ 3808 h 116146"/>
                <a:gd name="connsiteX54" fmla="*/ 9523 w 212351"/>
                <a:gd name="connsiteY54" fmla="*/ 6664 h 116146"/>
                <a:gd name="connsiteX55" fmla="*/ 2857 w 212351"/>
                <a:gd name="connsiteY55" fmla="*/ 6664 h 116146"/>
                <a:gd name="connsiteX56" fmla="*/ 0 w 212351"/>
                <a:gd name="connsiteY56" fmla="*/ 10472 h 116146"/>
                <a:gd name="connsiteX57" fmla="*/ 0 w 212351"/>
                <a:gd name="connsiteY57" fmla="*/ 20944 h 116146"/>
                <a:gd name="connsiteX58" fmla="*/ 2857 w 212351"/>
                <a:gd name="connsiteY58" fmla="*/ 24752 h 116146"/>
                <a:gd name="connsiteX59" fmla="*/ 2857 w 212351"/>
                <a:gd name="connsiteY59" fmla="*/ 28561 h 116146"/>
                <a:gd name="connsiteX60" fmla="*/ 12379 w 212351"/>
                <a:gd name="connsiteY60" fmla="*/ 28561 h 116146"/>
                <a:gd name="connsiteX61" fmla="*/ 15236 w 212351"/>
                <a:gd name="connsiteY61" fmla="*/ 31417 h 116146"/>
                <a:gd name="connsiteX62" fmla="*/ 5713 w 212351"/>
                <a:gd name="connsiteY62" fmla="*/ 41889 h 116146"/>
                <a:gd name="connsiteX63" fmla="*/ 2857 w 212351"/>
                <a:gd name="connsiteY63" fmla="*/ 41889 h 116146"/>
                <a:gd name="connsiteX64" fmla="*/ 2857 w 212351"/>
                <a:gd name="connsiteY64" fmla="*/ 56169 h 116146"/>
                <a:gd name="connsiteX65" fmla="*/ 0 w 212351"/>
                <a:gd name="connsiteY65" fmla="*/ 59977 h 116146"/>
                <a:gd name="connsiteX66" fmla="*/ 2857 w 212351"/>
                <a:gd name="connsiteY66" fmla="*/ 63785 h 116146"/>
                <a:gd name="connsiteX67" fmla="*/ 24758 w 212351"/>
                <a:gd name="connsiteY67" fmla="*/ 59977 h 116146"/>
                <a:gd name="connsiteX68" fmla="*/ 31424 w 212351"/>
                <a:gd name="connsiteY68" fmla="*/ 70450 h 116146"/>
                <a:gd name="connsiteX69" fmla="*/ 46660 w 212351"/>
                <a:gd name="connsiteY69" fmla="*/ 66641 h 116146"/>
                <a:gd name="connsiteX70" fmla="*/ 46660 w 212351"/>
                <a:gd name="connsiteY70" fmla="*/ 74258 h 116146"/>
                <a:gd name="connsiteX71" fmla="*/ 43803 w 212351"/>
                <a:gd name="connsiteY71" fmla="*/ 77113 h 116146"/>
                <a:gd name="connsiteX72" fmla="*/ 43803 w 212351"/>
                <a:gd name="connsiteY72" fmla="*/ 87586 h 116146"/>
                <a:gd name="connsiteX73" fmla="*/ 46660 w 212351"/>
                <a:gd name="connsiteY73" fmla="*/ 91394 h 116146"/>
                <a:gd name="connsiteX74" fmla="*/ 56183 w 212351"/>
                <a:gd name="connsiteY74" fmla="*/ 91394 h 116146"/>
                <a:gd name="connsiteX75" fmla="*/ 59040 w 212351"/>
                <a:gd name="connsiteY75" fmla="*/ 87586 h 116146"/>
                <a:gd name="connsiteX76" fmla="*/ 62849 w 212351"/>
                <a:gd name="connsiteY76" fmla="*/ 87586 h 116146"/>
                <a:gd name="connsiteX77" fmla="*/ 62849 w 212351"/>
                <a:gd name="connsiteY77" fmla="*/ 77113 h 116146"/>
                <a:gd name="connsiteX78" fmla="*/ 71419 w 212351"/>
                <a:gd name="connsiteY78" fmla="*/ 74258 h 116146"/>
                <a:gd name="connsiteX79" fmla="*/ 71419 w 212351"/>
                <a:gd name="connsiteY79" fmla="*/ 87586 h 116146"/>
                <a:gd name="connsiteX80" fmla="*/ 75228 w 212351"/>
                <a:gd name="connsiteY80" fmla="*/ 98058 h 116146"/>
                <a:gd name="connsiteX81" fmla="*/ 75228 w 212351"/>
                <a:gd name="connsiteY81" fmla="*/ 105674 h 116146"/>
                <a:gd name="connsiteX82" fmla="*/ 78084 w 212351"/>
                <a:gd name="connsiteY82" fmla="*/ 112338 h 116146"/>
                <a:gd name="connsiteX83" fmla="*/ 80941 w 212351"/>
                <a:gd name="connsiteY83" fmla="*/ 116146 h 116146"/>
                <a:gd name="connsiteX84" fmla="*/ 84750 w 212351"/>
                <a:gd name="connsiteY84" fmla="*/ 116146 h 116146"/>
                <a:gd name="connsiteX85" fmla="*/ 93320 w 212351"/>
                <a:gd name="connsiteY85" fmla="*/ 112338 h 116146"/>
                <a:gd name="connsiteX86" fmla="*/ 102843 w 212351"/>
                <a:gd name="connsiteY86" fmla="*/ 101866 h 116146"/>
                <a:gd name="connsiteX87" fmla="*/ 106652 w 212351"/>
                <a:gd name="connsiteY87" fmla="*/ 101866 h 116146"/>
                <a:gd name="connsiteX88" fmla="*/ 102843 w 212351"/>
                <a:gd name="connsiteY88" fmla="*/ 98058 h 116146"/>
                <a:gd name="connsiteX89" fmla="*/ 97129 w 212351"/>
                <a:gd name="connsiteY89" fmla="*/ 95202 h 116146"/>
                <a:gd name="connsiteX90" fmla="*/ 93320 w 212351"/>
                <a:gd name="connsiteY90" fmla="*/ 87586 h 116146"/>
                <a:gd name="connsiteX91" fmla="*/ 90464 w 212351"/>
                <a:gd name="connsiteY91" fmla="*/ 84730 h 116146"/>
                <a:gd name="connsiteX92" fmla="*/ 87607 w 212351"/>
                <a:gd name="connsiteY92" fmla="*/ 77113 h 116146"/>
                <a:gd name="connsiteX93" fmla="*/ 84750 w 212351"/>
                <a:gd name="connsiteY93" fmla="*/ 74258 h 116146"/>
                <a:gd name="connsiteX94" fmla="*/ 97129 w 212351"/>
                <a:gd name="connsiteY94" fmla="*/ 59977 h 116146"/>
                <a:gd name="connsiteX95" fmla="*/ 115222 w 212351"/>
                <a:gd name="connsiteY95" fmla="*/ 49505 h 116146"/>
                <a:gd name="connsiteX96" fmla="*/ 119031 w 212351"/>
                <a:gd name="connsiteY96" fmla="*/ 41889 h 116146"/>
                <a:gd name="connsiteX97" fmla="*/ 128554 w 212351"/>
                <a:gd name="connsiteY97" fmla="*/ 31417 h 116146"/>
                <a:gd name="connsiteX98" fmla="*/ 134267 w 212351"/>
                <a:gd name="connsiteY98" fmla="*/ 28561 h 116146"/>
                <a:gd name="connsiteX99" fmla="*/ 143790 w 212351"/>
                <a:gd name="connsiteY99" fmla="*/ 31417 h 116146"/>
                <a:gd name="connsiteX100" fmla="*/ 150456 w 212351"/>
                <a:gd name="connsiteY100" fmla="*/ 35225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12351" h="116146">
                  <a:moveTo>
                    <a:pt x="159026" y="39033"/>
                  </a:moveTo>
                  <a:lnTo>
                    <a:pt x="165692" y="45697"/>
                  </a:lnTo>
                  <a:lnTo>
                    <a:pt x="168548" y="53313"/>
                  </a:lnTo>
                  <a:lnTo>
                    <a:pt x="172357" y="56169"/>
                  </a:lnTo>
                  <a:lnTo>
                    <a:pt x="178071" y="53313"/>
                  </a:lnTo>
                  <a:lnTo>
                    <a:pt x="194259" y="70450"/>
                  </a:lnTo>
                  <a:lnTo>
                    <a:pt x="178071" y="59977"/>
                  </a:lnTo>
                  <a:lnTo>
                    <a:pt x="178071" y="70450"/>
                  </a:lnTo>
                  <a:lnTo>
                    <a:pt x="175214" y="77113"/>
                  </a:lnTo>
                  <a:lnTo>
                    <a:pt x="175214" y="95202"/>
                  </a:lnTo>
                  <a:lnTo>
                    <a:pt x="178071" y="98058"/>
                  </a:lnTo>
                  <a:lnTo>
                    <a:pt x="180928" y="105674"/>
                  </a:lnTo>
                  <a:lnTo>
                    <a:pt x="184737" y="108530"/>
                  </a:lnTo>
                  <a:lnTo>
                    <a:pt x="187593" y="108530"/>
                  </a:lnTo>
                  <a:lnTo>
                    <a:pt x="194259" y="91394"/>
                  </a:lnTo>
                  <a:lnTo>
                    <a:pt x="197116" y="95202"/>
                  </a:lnTo>
                  <a:lnTo>
                    <a:pt x="202829" y="98058"/>
                  </a:lnTo>
                  <a:lnTo>
                    <a:pt x="206638" y="95202"/>
                  </a:lnTo>
                  <a:lnTo>
                    <a:pt x="212352" y="80922"/>
                  </a:lnTo>
                  <a:lnTo>
                    <a:pt x="212352" y="74258"/>
                  </a:lnTo>
                  <a:lnTo>
                    <a:pt x="206638" y="70450"/>
                  </a:lnTo>
                  <a:lnTo>
                    <a:pt x="202829" y="63785"/>
                  </a:lnTo>
                  <a:lnTo>
                    <a:pt x="202829" y="53313"/>
                  </a:lnTo>
                  <a:lnTo>
                    <a:pt x="206638" y="49505"/>
                  </a:lnTo>
                  <a:lnTo>
                    <a:pt x="194259" y="39033"/>
                  </a:lnTo>
                  <a:lnTo>
                    <a:pt x="194259" y="35225"/>
                  </a:lnTo>
                  <a:lnTo>
                    <a:pt x="190450" y="31417"/>
                  </a:lnTo>
                  <a:lnTo>
                    <a:pt x="190450" y="24752"/>
                  </a:lnTo>
                  <a:lnTo>
                    <a:pt x="187593" y="17136"/>
                  </a:lnTo>
                  <a:lnTo>
                    <a:pt x="180928" y="14280"/>
                  </a:lnTo>
                  <a:lnTo>
                    <a:pt x="172357" y="10472"/>
                  </a:lnTo>
                  <a:lnTo>
                    <a:pt x="150456" y="10472"/>
                  </a:lnTo>
                  <a:lnTo>
                    <a:pt x="146647" y="0"/>
                  </a:lnTo>
                  <a:lnTo>
                    <a:pt x="128554" y="0"/>
                  </a:lnTo>
                  <a:lnTo>
                    <a:pt x="121888" y="3808"/>
                  </a:lnTo>
                  <a:lnTo>
                    <a:pt x="119031" y="6664"/>
                  </a:lnTo>
                  <a:lnTo>
                    <a:pt x="115222" y="14280"/>
                  </a:lnTo>
                  <a:lnTo>
                    <a:pt x="109509" y="20944"/>
                  </a:lnTo>
                  <a:lnTo>
                    <a:pt x="106652" y="20944"/>
                  </a:lnTo>
                  <a:lnTo>
                    <a:pt x="102843" y="17136"/>
                  </a:lnTo>
                  <a:lnTo>
                    <a:pt x="99986" y="17136"/>
                  </a:lnTo>
                  <a:lnTo>
                    <a:pt x="87607" y="24752"/>
                  </a:lnTo>
                  <a:lnTo>
                    <a:pt x="75228" y="39033"/>
                  </a:lnTo>
                  <a:lnTo>
                    <a:pt x="68562" y="41889"/>
                  </a:lnTo>
                  <a:lnTo>
                    <a:pt x="62849" y="41889"/>
                  </a:lnTo>
                  <a:lnTo>
                    <a:pt x="59040" y="39033"/>
                  </a:lnTo>
                  <a:lnTo>
                    <a:pt x="53326" y="35225"/>
                  </a:lnTo>
                  <a:lnTo>
                    <a:pt x="46660" y="24752"/>
                  </a:lnTo>
                  <a:lnTo>
                    <a:pt x="40947" y="31417"/>
                  </a:lnTo>
                  <a:lnTo>
                    <a:pt x="31424" y="31417"/>
                  </a:lnTo>
                  <a:lnTo>
                    <a:pt x="24758" y="24752"/>
                  </a:lnTo>
                  <a:lnTo>
                    <a:pt x="24758" y="10472"/>
                  </a:lnTo>
                  <a:lnTo>
                    <a:pt x="19045" y="3808"/>
                  </a:lnTo>
                  <a:lnTo>
                    <a:pt x="12379" y="3808"/>
                  </a:lnTo>
                  <a:lnTo>
                    <a:pt x="9523" y="6664"/>
                  </a:lnTo>
                  <a:lnTo>
                    <a:pt x="2857" y="6664"/>
                  </a:lnTo>
                  <a:lnTo>
                    <a:pt x="0" y="10472"/>
                  </a:lnTo>
                  <a:lnTo>
                    <a:pt x="0" y="20944"/>
                  </a:lnTo>
                  <a:lnTo>
                    <a:pt x="2857" y="24752"/>
                  </a:lnTo>
                  <a:lnTo>
                    <a:pt x="2857" y="28561"/>
                  </a:lnTo>
                  <a:lnTo>
                    <a:pt x="12379" y="28561"/>
                  </a:lnTo>
                  <a:lnTo>
                    <a:pt x="15236" y="31417"/>
                  </a:lnTo>
                  <a:lnTo>
                    <a:pt x="5713" y="41889"/>
                  </a:lnTo>
                  <a:lnTo>
                    <a:pt x="2857" y="41889"/>
                  </a:lnTo>
                  <a:lnTo>
                    <a:pt x="2857" y="56169"/>
                  </a:lnTo>
                  <a:lnTo>
                    <a:pt x="0" y="59977"/>
                  </a:lnTo>
                  <a:lnTo>
                    <a:pt x="2857" y="63785"/>
                  </a:lnTo>
                  <a:lnTo>
                    <a:pt x="24758" y="59977"/>
                  </a:lnTo>
                  <a:lnTo>
                    <a:pt x="31424" y="70450"/>
                  </a:lnTo>
                  <a:lnTo>
                    <a:pt x="46660" y="66641"/>
                  </a:lnTo>
                  <a:lnTo>
                    <a:pt x="46660" y="74258"/>
                  </a:lnTo>
                  <a:lnTo>
                    <a:pt x="43803" y="77113"/>
                  </a:lnTo>
                  <a:lnTo>
                    <a:pt x="43803" y="87586"/>
                  </a:lnTo>
                  <a:lnTo>
                    <a:pt x="46660" y="91394"/>
                  </a:lnTo>
                  <a:lnTo>
                    <a:pt x="56183" y="91394"/>
                  </a:lnTo>
                  <a:lnTo>
                    <a:pt x="59040" y="87586"/>
                  </a:lnTo>
                  <a:lnTo>
                    <a:pt x="62849" y="87586"/>
                  </a:lnTo>
                  <a:lnTo>
                    <a:pt x="62849" y="77113"/>
                  </a:lnTo>
                  <a:lnTo>
                    <a:pt x="71419" y="74258"/>
                  </a:lnTo>
                  <a:lnTo>
                    <a:pt x="71419" y="87586"/>
                  </a:lnTo>
                  <a:lnTo>
                    <a:pt x="75228" y="98058"/>
                  </a:lnTo>
                  <a:lnTo>
                    <a:pt x="75228" y="105674"/>
                  </a:lnTo>
                  <a:lnTo>
                    <a:pt x="78084" y="112338"/>
                  </a:lnTo>
                  <a:lnTo>
                    <a:pt x="80941" y="116146"/>
                  </a:lnTo>
                  <a:lnTo>
                    <a:pt x="84750" y="116146"/>
                  </a:lnTo>
                  <a:lnTo>
                    <a:pt x="93320" y="112338"/>
                  </a:lnTo>
                  <a:lnTo>
                    <a:pt x="102843" y="101866"/>
                  </a:lnTo>
                  <a:lnTo>
                    <a:pt x="106652" y="101866"/>
                  </a:lnTo>
                  <a:lnTo>
                    <a:pt x="102843" y="98058"/>
                  </a:lnTo>
                  <a:lnTo>
                    <a:pt x="97129" y="95202"/>
                  </a:lnTo>
                  <a:lnTo>
                    <a:pt x="93320" y="87586"/>
                  </a:lnTo>
                  <a:lnTo>
                    <a:pt x="90464" y="84730"/>
                  </a:lnTo>
                  <a:lnTo>
                    <a:pt x="87607" y="77113"/>
                  </a:lnTo>
                  <a:lnTo>
                    <a:pt x="84750" y="74258"/>
                  </a:lnTo>
                  <a:lnTo>
                    <a:pt x="97129" y="59977"/>
                  </a:lnTo>
                  <a:lnTo>
                    <a:pt x="115222" y="49505"/>
                  </a:lnTo>
                  <a:lnTo>
                    <a:pt x="119031" y="41889"/>
                  </a:lnTo>
                  <a:lnTo>
                    <a:pt x="128554" y="31417"/>
                  </a:lnTo>
                  <a:lnTo>
                    <a:pt x="134267" y="28561"/>
                  </a:lnTo>
                  <a:lnTo>
                    <a:pt x="143790" y="31417"/>
                  </a:lnTo>
                  <a:lnTo>
                    <a:pt x="150456" y="35225"/>
                  </a:lnTo>
                  <a:close/>
                </a:path>
              </a:pathLst>
            </a:custGeom>
            <a:solidFill>
              <a:srgbClr val="AFABAB"/>
            </a:solidFill>
            <a:ln w="9518" cap="flat">
              <a:noFill/>
              <a:prstDash val="solid"/>
              <a:miter/>
            </a:ln>
          </p:spPr>
          <p:txBody>
            <a:bodyPr rtlCol="0" anchor="ctr"/>
            <a:lstStyle/>
            <a:p>
              <a:endParaRPr lang="en-US" noProof="0" dirty="0"/>
            </a:p>
          </p:txBody>
        </p:sp>
        <p:sp>
          <p:nvSpPr>
            <p:cNvPr id="6261" name="Serbest Form 6260">
              <a:extLst>
                <a:ext uri="{FF2B5EF4-FFF2-40B4-BE49-F238E27FC236}">
                  <a16:creationId xmlns:a16="http://schemas.microsoft.com/office/drawing/2014/main" id="{D586BADD-B734-2B4C-A26F-DCF87F0BC772}"/>
                </a:ext>
              </a:extLst>
            </p:cNvPr>
            <p:cNvSpPr/>
            <p:nvPr/>
          </p:nvSpPr>
          <p:spPr>
            <a:xfrm>
              <a:off x="2402218" y="3521346"/>
              <a:ext cx="212351" cy="116146"/>
            </a:xfrm>
            <a:custGeom>
              <a:avLst/>
              <a:gdLst>
                <a:gd name="connsiteX0" fmla="*/ 159026 w 212351"/>
                <a:gd name="connsiteY0" fmla="*/ 39033 h 116146"/>
                <a:gd name="connsiteX1" fmla="*/ 165692 w 212351"/>
                <a:gd name="connsiteY1" fmla="*/ 45697 h 116146"/>
                <a:gd name="connsiteX2" fmla="*/ 168548 w 212351"/>
                <a:gd name="connsiteY2" fmla="*/ 53313 h 116146"/>
                <a:gd name="connsiteX3" fmla="*/ 172357 w 212351"/>
                <a:gd name="connsiteY3" fmla="*/ 56169 h 116146"/>
                <a:gd name="connsiteX4" fmla="*/ 178071 w 212351"/>
                <a:gd name="connsiteY4" fmla="*/ 53313 h 116146"/>
                <a:gd name="connsiteX5" fmla="*/ 194259 w 212351"/>
                <a:gd name="connsiteY5" fmla="*/ 70450 h 116146"/>
                <a:gd name="connsiteX6" fmla="*/ 178071 w 212351"/>
                <a:gd name="connsiteY6" fmla="*/ 59977 h 116146"/>
                <a:gd name="connsiteX7" fmla="*/ 178071 w 212351"/>
                <a:gd name="connsiteY7" fmla="*/ 70450 h 116146"/>
                <a:gd name="connsiteX8" fmla="*/ 175214 w 212351"/>
                <a:gd name="connsiteY8" fmla="*/ 77113 h 116146"/>
                <a:gd name="connsiteX9" fmla="*/ 175214 w 212351"/>
                <a:gd name="connsiteY9" fmla="*/ 95202 h 116146"/>
                <a:gd name="connsiteX10" fmla="*/ 178071 w 212351"/>
                <a:gd name="connsiteY10" fmla="*/ 98058 h 116146"/>
                <a:gd name="connsiteX11" fmla="*/ 180928 w 212351"/>
                <a:gd name="connsiteY11" fmla="*/ 105674 h 116146"/>
                <a:gd name="connsiteX12" fmla="*/ 184737 w 212351"/>
                <a:gd name="connsiteY12" fmla="*/ 108530 h 116146"/>
                <a:gd name="connsiteX13" fmla="*/ 187593 w 212351"/>
                <a:gd name="connsiteY13" fmla="*/ 108530 h 116146"/>
                <a:gd name="connsiteX14" fmla="*/ 194259 w 212351"/>
                <a:gd name="connsiteY14" fmla="*/ 91394 h 116146"/>
                <a:gd name="connsiteX15" fmla="*/ 197116 w 212351"/>
                <a:gd name="connsiteY15" fmla="*/ 95202 h 116146"/>
                <a:gd name="connsiteX16" fmla="*/ 202829 w 212351"/>
                <a:gd name="connsiteY16" fmla="*/ 98058 h 116146"/>
                <a:gd name="connsiteX17" fmla="*/ 206638 w 212351"/>
                <a:gd name="connsiteY17" fmla="*/ 95202 h 116146"/>
                <a:gd name="connsiteX18" fmla="*/ 212352 w 212351"/>
                <a:gd name="connsiteY18" fmla="*/ 80922 h 116146"/>
                <a:gd name="connsiteX19" fmla="*/ 212352 w 212351"/>
                <a:gd name="connsiteY19" fmla="*/ 74258 h 116146"/>
                <a:gd name="connsiteX20" fmla="*/ 206638 w 212351"/>
                <a:gd name="connsiteY20" fmla="*/ 70450 h 116146"/>
                <a:gd name="connsiteX21" fmla="*/ 202829 w 212351"/>
                <a:gd name="connsiteY21" fmla="*/ 63785 h 116146"/>
                <a:gd name="connsiteX22" fmla="*/ 202829 w 212351"/>
                <a:gd name="connsiteY22" fmla="*/ 53313 h 116146"/>
                <a:gd name="connsiteX23" fmla="*/ 206638 w 212351"/>
                <a:gd name="connsiteY23" fmla="*/ 49505 h 116146"/>
                <a:gd name="connsiteX24" fmla="*/ 194259 w 212351"/>
                <a:gd name="connsiteY24" fmla="*/ 39033 h 116146"/>
                <a:gd name="connsiteX25" fmla="*/ 194259 w 212351"/>
                <a:gd name="connsiteY25" fmla="*/ 35225 h 116146"/>
                <a:gd name="connsiteX26" fmla="*/ 190450 w 212351"/>
                <a:gd name="connsiteY26" fmla="*/ 31417 h 116146"/>
                <a:gd name="connsiteX27" fmla="*/ 190450 w 212351"/>
                <a:gd name="connsiteY27" fmla="*/ 24752 h 116146"/>
                <a:gd name="connsiteX28" fmla="*/ 187593 w 212351"/>
                <a:gd name="connsiteY28" fmla="*/ 17136 h 116146"/>
                <a:gd name="connsiteX29" fmla="*/ 180928 w 212351"/>
                <a:gd name="connsiteY29" fmla="*/ 14280 h 116146"/>
                <a:gd name="connsiteX30" fmla="*/ 172357 w 212351"/>
                <a:gd name="connsiteY30" fmla="*/ 10472 h 116146"/>
                <a:gd name="connsiteX31" fmla="*/ 150456 w 212351"/>
                <a:gd name="connsiteY31" fmla="*/ 10472 h 116146"/>
                <a:gd name="connsiteX32" fmla="*/ 146647 w 212351"/>
                <a:gd name="connsiteY32" fmla="*/ 0 h 116146"/>
                <a:gd name="connsiteX33" fmla="*/ 128554 w 212351"/>
                <a:gd name="connsiteY33" fmla="*/ 0 h 116146"/>
                <a:gd name="connsiteX34" fmla="*/ 121888 w 212351"/>
                <a:gd name="connsiteY34" fmla="*/ 3808 h 116146"/>
                <a:gd name="connsiteX35" fmla="*/ 119031 w 212351"/>
                <a:gd name="connsiteY35" fmla="*/ 6664 h 116146"/>
                <a:gd name="connsiteX36" fmla="*/ 115222 w 212351"/>
                <a:gd name="connsiteY36" fmla="*/ 14280 h 116146"/>
                <a:gd name="connsiteX37" fmla="*/ 109509 w 212351"/>
                <a:gd name="connsiteY37" fmla="*/ 20944 h 116146"/>
                <a:gd name="connsiteX38" fmla="*/ 106652 w 212351"/>
                <a:gd name="connsiteY38" fmla="*/ 20944 h 116146"/>
                <a:gd name="connsiteX39" fmla="*/ 102843 w 212351"/>
                <a:gd name="connsiteY39" fmla="*/ 17136 h 116146"/>
                <a:gd name="connsiteX40" fmla="*/ 99986 w 212351"/>
                <a:gd name="connsiteY40" fmla="*/ 17136 h 116146"/>
                <a:gd name="connsiteX41" fmla="*/ 87607 w 212351"/>
                <a:gd name="connsiteY41" fmla="*/ 24752 h 116146"/>
                <a:gd name="connsiteX42" fmla="*/ 75228 w 212351"/>
                <a:gd name="connsiteY42" fmla="*/ 39033 h 116146"/>
                <a:gd name="connsiteX43" fmla="*/ 68562 w 212351"/>
                <a:gd name="connsiteY43" fmla="*/ 41889 h 116146"/>
                <a:gd name="connsiteX44" fmla="*/ 62849 w 212351"/>
                <a:gd name="connsiteY44" fmla="*/ 41889 h 116146"/>
                <a:gd name="connsiteX45" fmla="*/ 59040 w 212351"/>
                <a:gd name="connsiteY45" fmla="*/ 39033 h 116146"/>
                <a:gd name="connsiteX46" fmla="*/ 53326 w 212351"/>
                <a:gd name="connsiteY46" fmla="*/ 35225 h 116146"/>
                <a:gd name="connsiteX47" fmla="*/ 46660 w 212351"/>
                <a:gd name="connsiteY47" fmla="*/ 24752 h 116146"/>
                <a:gd name="connsiteX48" fmla="*/ 40947 w 212351"/>
                <a:gd name="connsiteY48" fmla="*/ 31417 h 116146"/>
                <a:gd name="connsiteX49" fmla="*/ 31424 w 212351"/>
                <a:gd name="connsiteY49" fmla="*/ 31417 h 116146"/>
                <a:gd name="connsiteX50" fmla="*/ 24758 w 212351"/>
                <a:gd name="connsiteY50" fmla="*/ 24752 h 116146"/>
                <a:gd name="connsiteX51" fmla="*/ 24758 w 212351"/>
                <a:gd name="connsiteY51" fmla="*/ 10472 h 116146"/>
                <a:gd name="connsiteX52" fmla="*/ 19045 w 212351"/>
                <a:gd name="connsiteY52" fmla="*/ 3808 h 116146"/>
                <a:gd name="connsiteX53" fmla="*/ 12379 w 212351"/>
                <a:gd name="connsiteY53" fmla="*/ 3808 h 116146"/>
                <a:gd name="connsiteX54" fmla="*/ 9523 w 212351"/>
                <a:gd name="connsiteY54" fmla="*/ 6664 h 116146"/>
                <a:gd name="connsiteX55" fmla="*/ 2857 w 212351"/>
                <a:gd name="connsiteY55" fmla="*/ 6664 h 116146"/>
                <a:gd name="connsiteX56" fmla="*/ 0 w 212351"/>
                <a:gd name="connsiteY56" fmla="*/ 10472 h 116146"/>
                <a:gd name="connsiteX57" fmla="*/ 0 w 212351"/>
                <a:gd name="connsiteY57" fmla="*/ 20944 h 116146"/>
                <a:gd name="connsiteX58" fmla="*/ 2857 w 212351"/>
                <a:gd name="connsiteY58" fmla="*/ 24752 h 116146"/>
                <a:gd name="connsiteX59" fmla="*/ 2857 w 212351"/>
                <a:gd name="connsiteY59" fmla="*/ 28561 h 116146"/>
                <a:gd name="connsiteX60" fmla="*/ 12379 w 212351"/>
                <a:gd name="connsiteY60" fmla="*/ 28561 h 116146"/>
                <a:gd name="connsiteX61" fmla="*/ 15236 w 212351"/>
                <a:gd name="connsiteY61" fmla="*/ 31417 h 116146"/>
                <a:gd name="connsiteX62" fmla="*/ 5713 w 212351"/>
                <a:gd name="connsiteY62" fmla="*/ 41889 h 116146"/>
                <a:gd name="connsiteX63" fmla="*/ 2857 w 212351"/>
                <a:gd name="connsiteY63" fmla="*/ 41889 h 116146"/>
                <a:gd name="connsiteX64" fmla="*/ 2857 w 212351"/>
                <a:gd name="connsiteY64" fmla="*/ 56169 h 116146"/>
                <a:gd name="connsiteX65" fmla="*/ 0 w 212351"/>
                <a:gd name="connsiteY65" fmla="*/ 59977 h 116146"/>
                <a:gd name="connsiteX66" fmla="*/ 2857 w 212351"/>
                <a:gd name="connsiteY66" fmla="*/ 63785 h 116146"/>
                <a:gd name="connsiteX67" fmla="*/ 24758 w 212351"/>
                <a:gd name="connsiteY67" fmla="*/ 59977 h 116146"/>
                <a:gd name="connsiteX68" fmla="*/ 31424 w 212351"/>
                <a:gd name="connsiteY68" fmla="*/ 70450 h 116146"/>
                <a:gd name="connsiteX69" fmla="*/ 46660 w 212351"/>
                <a:gd name="connsiteY69" fmla="*/ 66641 h 116146"/>
                <a:gd name="connsiteX70" fmla="*/ 46660 w 212351"/>
                <a:gd name="connsiteY70" fmla="*/ 74258 h 116146"/>
                <a:gd name="connsiteX71" fmla="*/ 43803 w 212351"/>
                <a:gd name="connsiteY71" fmla="*/ 77113 h 116146"/>
                <a:gd name="connsiteX72" fmla="*/ 43803 w 212351"/>
                <a:gd name="connsiteY72" fmla="*/ 87586 h 116146"/>
                <a:gd name="connsiteX73" fmla="*/ 46660 w 212351"/>
                <a:gd name="connsiteY73" fmla="*/ 91394 h 116146"/>
                <a:gd name="connsiteX74" fmla="*/ 56183 w 212351"/>
                <a:gd name="connsiteY74" fmla="*/ 91394 h 116146"/>
                <a:gd name="connsiteX75" fmla="*/ 59040 w 212351"/>
                <a:gd name="connsiteY75" fmla="*/ 87586 h 116146"/>
                <a:gd name="connsiteX76" fmla="*/ 62849 w 212351"/>
                <a:gd name="connsiteY76" fmla="*/ 87586 h 116146"/>
                <a:gd name="connsiteX77" fmla="*/ 62849 w 212351"/>
                <a:gd name="connsiteY77" fmla="*/ 77113 h 116146"/>
                <a:gd name="connsiteX78" fmla="*/ 71419 w 212351"/>
                <a:gd name="connsiteY78" fmla="*/ 74258 h 116146"/>
                <a:gd name="connsiteX79" fmla="*/ 71419 w 212351"/>
                <a:gd name="connsiteY79" fmla="*/ 87586 h 116146"/>
                <a:gd name="connsiteX80" fmla="*/ 75228 w 212351"/>
                <a:gd name="connsiteY80" fmla="*/ 98058 h 116146"/>
                <a:gd name="connsiteX81" fmla="*/ 75228 w 212351"/>
                <a:gd name="connsiteY81" fmla="*/ 105674 h 116146"/>
                <a:gd name="connsiteX82" fmla="*/ 78084 w 212351"/>
                <a:gd name="connsiteY82" fmla="*/ 112338 h 116146"/>
                <a:gd name="connsiteX83" fmla="*/ 80941 w 212351"/>
                <a:gd name="connsiteY83" fmla="*/ 116146 h 116146"/>
                <a:gd name="connsiteX84" fmla="*/ 84750 w 212351"/>
                <a:gd name="connsiteY84" fmla="*/ 116146 h 116146"/>
                <a:gd name="connsiteX85" fmla="*/ 93320 w 212351"/>
                <a:gd name="connsiteY85" fmla="*/ 112338 h 116146"/>
                <a:gd name="connsiteX86" fmla="*/ 102843 w 212351"/>
                <a:gd name="connsiteY86" fmla="*/ 101866 h 116146"/>
                <a:gd name="connsiteX87" fmla="*/ 106652 w 212351"/>
                <a:gd name="connsiteY87" fmla="*/ 101866 h 116146"/>
                <a:gd name="connsiteX88" fmla="*/ 102843 w 212351"/>
                <a:gd name="connsiteY88" fmla="*/ 98058 h 116146"/>
                <a:gd name="connsiteX89" fmla="*/ 97129 w 212351"/>
                <a:gd name="connsiteY89" fmla="*/ 95202 h 116146"/>
                <a:gd name="connsiteX90" fmla="*/ 93320 w 212351"/>
                <a:gd name="connsiteY90" fmla="*/ 87586 h 116146"/>
                <a:gd name="connsiteX91" fmla="*/ 90464 w 212351"/>
                <a:gd name="connsiteY91" fmla="*/ 84730 h 116146"/>
                <a:gd name="connsiteX92" fmla="*/ 87607 w 212351"/>
                <a:gd name="connsiteY92" fmla="*/ 77113 h 116146"/>
                <a:gd name="connsiteX93" fmla="*/ 84750 w 212351"/>
                <a:gd name="connsiteY93" fmla="*/ 74258 h 116146"/>
                <a:gd name="connsiteX94" fmla="*/ 97129 w 212351"/>
                <a:gd name="connsiteY94" fmla="*/ 59977 h 116146"/>
                <a:gd name="connsiteX95" fmla="*/ 115222 w 212351"/>
                <a:gd name="connsiteY95" fmla="*/ 49505 h 116146"/>
                <a:gd name="connsiteX96" fmla="*/ 119031 w 212351"/>
                <a:gd name="connsiteY96" fmla="*/ 41889 h 116146"/>
                <a:gd name="connsiteX97" fmla="*/ 128554 w 212351"/>
                <a:gd name="connsiteY97" fmla="*/ 31417 h 116146"/>
                <a:gd name="connsiteX98" fmla="*/ 134267 w 212351"/>
                <a:gd name="connsiteY98" fmla="*/ 28561 h 116146"/>
                <a:gd name="connsiteX99" fmla="*/ 143790 w 212351"/>
                <a:gd name="connsiteY99" fmla="*/ 31417 h 116146"/>
                <a:gd name="connsiteX100" fmla="*/ 150456 w 212351"/>
                <a:gd name="connsiteY100" fmla="*/ 35225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12351" h="116146">
                  <a:moveTo>
                    <a:pt x="159026" y="39033"/>
                  </a:moveTo>
                  <a:lnTo>
                    <a:pt x="165692" y="45697"/>
                  </a:lnTo>
                  <a:lnTo>
                    <a:pt x="168548" y="53313"/>
                  </a:lnTo>
                  <a:lnTo>
                    <a:pt x="172357" y="56169"/>
                  </a:lnTo>
                  <a:lnTo>
                    <a:pt x="178071" y="53313"/>
                  </a:lnTo>
                  <a:lnTo>
                    <a:pt x="194259" y="70450"/>
                  </a:lnTo>
                  <a:lnTo>
                    <a:pt x="178071" y="59977"/>
                  </a:lnTo>
                  <a:lnTo>
                    <a:pt x="178071" y="70450"/>
                  </a:lnTo>
                  <a:lnTo>
                    <a:pt x="175214" y="77113"/>
                  </a:lnTo>
                  <a:lnTo>
                    <a:pt x="175214" y="95202"/>
                  </a:lnTo>
                  <a:lnTo>
                    <a:pt x="178071" y="98058"/>
                  </a:lnTo>
                  <a:lnTo>
                    <a:pt x="180928" y="105674"/>
                  </a:lnTo>
                  <a:lnTo>
                    <a:pt x="184737" y="108530"/>
                  </a:lnTo>
                  <a:lnTo>
                    <a:pt x="187593" y="108530"/>
                  </a:lnTo>
                  <a:lnTo>
                    <a:pt x="194259" y="91394"/>
                  </a:lnTo>
                  <a:lnTo>
                    <a:pt x="197116" y="95202"/>
                  </a:lnTo>
                  <a:lnTo>
                    <a:pt x="202829" y="98058"/>
                  </a:lnTo>
                  <a:lnTo>
                    <a:pt x="206638" y="95202"/>
                  </a:lnTo>
                  <a:lnTo>
                    <a:pt x="212352" y="80922"/>
                  </a:lnTo>
                  <a:lnTo>
                    <a:pt x="212352" y="74258"/>
                  </a:lnTo>
                  <a:lnTo>
                    <a:pt x="206638" y="70450"/>
                  </a:lnTo>
                  <a:lnTo>
                    <a:pt x="202829" y="63785"/>
                  </a:lnTo>
                  <a:lnTo>
                    <a:pt x="202829" y="53313"/>
                  </a:lnTo>
                  <a:lnTo>
                    <a:pt x="206638" y="49505"/>
                  </a:lnTo>
                  <a:lnTo>
                    <a:pt x="194259" y="39033"/>
                  </a:lnTo>
                  <a:lnTo>
                    <a:pt x="194259" y="35225"/>
                  </a:lnTo>
                  <a:lnTo>
                    <a:pt x="190450" y="31417"/>
                  </a:lnTo>
                  <a:lnTo>
                    <a:pt x="190450" y="24752"/>
                  </a:lnTo>
                  <a:lnTo>
                    <a:pt x="187593" y="17136"/>
                  </a:lnTo>
                  <a:lnTo>
                    <a:pt x="180928" y="14280"/>
                  </a:lnTo>
                  <a:lnTo>
                    <a:pt x="172357" y="10472"/>
                  </a:lnTo>
                  <a:lnTo>
                    <a:pt x="150456" y="10472"/>
                  </a:lnTo>
                  <a:lnTo>
                    <a:pt x="146647" y="0"/>
                  </a:lnTo>
                  <a:lnTo>
                    <a:pt x="128554" y="0"/>
                  </a:lnTo>
                  <a:lnTo>
                    <a:pt x="121888" y="3808"/>
                  </a:lnTo>
                  <a:lnTo>
                    <a:pt x="119031" y="6664"/>
                  </a:lnTo>
                  <a:lnTo>
                    <a:pt x="115222" y="14280"/>
                  </a:lnTo>
                  <a:lnTo>
                    <a:pt x="109509" y="20944"/>
                  </a:lnTo>
                  <a:lnTo>
                    <a:pt x="106652" y="20944"/>
                  </a:lnTo>
                  <a:lnTo>
                    <a:pt x="102843" y="17136"/>
                  </a:lnTo>
                  <a:lnTo>
                    <a:pt x="99986" y="17136"/>
                  </a:lnTo>
                  <a:lnTo>
                    <a:pt x="87607" y="24752"/>
                  </a:lnTo>
                  <a:lnTo>
                    <a:pt x="75228" y="39033"/>
                  </a:lnTo>
                  <a:lnTo>
                    <a:pt x="68562" y="41889"/>
                  </a:lnTo>
                  <a:lnTo>
                    <a:pt x="62849" y="41889"/>
                  </a:lnTo>
                  <a:lnTo>
                    <a:pt x="59040" y="39033"/>
                  </a:lnTo>
                  <a:lnTo>
                    <a:pt x="53326" y="35225"/>
                  </a:lnTo>
                  <a:lnTo>
                    <a:pt x="46660" y="24752"/>
                  </a:lnTo>
                  <a:lnTo>
                    <a:pt x="40947" y="31417"/>
                  </a:lnTo>
                  <a:lnTo>
                    <a:pt x="31424" y="31417"/>
                  </a:lnTo>
                  <a:lnTo>
                    <a:pt x="24758" y="24752"/>
                  </a:lnTo>
                  <a:lnTo>
                    <a:pt x="24758" y="10472"/>
                  </a:lnTo>
                  <a:lnTo>
                    <a:pt x="19045" y="3808"/>
                  </a:lnTo>
                  <a:lnTo>
                    <a:pt x="12379" y="3808"/>
                  </a:lnTo>
                  <a:lnTo>
                    <a:pt x="9523" y="6664"/>
                  </a:lnTo>
                  <a:lnTo>
                    <a:pt x="2857" y="6664"/>
                  </a:lnTo>
                  <a:lnTo>
                    <a:pt x="0" y="10472"/>
                  </a:lnTo>
                  <a:lnTo>
                    <a:pt x="0" y="20944"/>
                  </a:lnTo>
                  <a:lnTo>
                    <a:pt x="2857" y="24752"/>
                  </a:lnTo>
                  <a:lnTo>
                    <a:pt x="2857" y="28561"/>
                  </a:lnTo>
                  <a:lnTo>
                    <a:pt x="12379" y="28561"/>
                  </a:lnTo>
                  <a:lnTo>
                    <a:pt x="15236" y="31417"/>
                  </a:lnTo>
                  <a:lnTo>
                    <a:pt x="5713" y="41889"/>
                  </a:lnTo>
                  <a:lnTo>
                    <a:pt x="2857" y="41889"/>
                  </a:lnTo>
                  <a:lnTo>
                    <a:pt x="2857" y="56169"/>
                  </a:lnTo>
                  <a:lnTo>
                    <a:pt x="0" y="59977"/>
                  </a:lnTo>
                  <a:lnTo>
                    <a:pt x="2857" y="63785"/>
                  </a:lnTo>
                  <a:lnTo>
                    <a:pt x="24758" y="59977"/>
                  </a:lnTo>
                  <a:lnTo>
                    <a:pt x="31424" y="70450"/>
                  </a:lnTo>
                  <a:lnTo>
                    <a:pt x="46660" y="66641"/>
                  </a:lnTo>
                  <a:lnTo>
                    <a:pt x="46660" y="74258"/>
                  </a:lnTo>
                  <a:lnTo>
                    <a:pt x="43803" y="77113"/>
                  </a:lnTo>
                  <a:lnTo>
                    <a:pt x="43803" y="87586"/>
                  </a:lnTo>
                  <a:lnTo>
                    <a:pt x="46660" y="91394"/>
                  </a:lnTo>
                  <a:lnTo>
                    <a:pt x="56183" y="91394"/>
                  </a:lnTo>
                  <a:lnTo>
                    <a:pt x="59040" y="87586"/>
                  </a:lnTo>
                  <a:lnTo>
                    <a:pt x="62849" y="87586"/>
                  </a:lnTo>
                  <a:lnTo>
                    <a:pt x="62849" y="77113"/>
                  </a:lnTo>
                  <a:lnTo>
                    <a:pt x="71419" y="74258"/>
                  </a:lnTo>
                  <a:lnTo>
                    <a:pt x="71419" y="87586"/>
                  </a:lnTo>
                  <a:lnTo>
                    <a:pt x="75228" y="98058"/>
                  </a:lnTo>
                  <a:lnTo>
                    <a:pt x="75228" y="105674"/>
                  </a:lnTo>
                  <a:lnTo>
                    <a:pt x="78084" y="112338"/>
                  </a:lnTo>
                  <a:lnTo>
                    <a:pt x="80941" y="116146"/>
                  </a:lnTo>
                  <a:lnTo>
                    <a:pt x="84750" y="116146"/>
                  </a:lnTo>
                  <a:lnTo>
                    <a:pt x="93320" y="112338"/>
                  </a:lnTo>
                  <a:lnTo>
                    <a:pt x="102843" y="101866"/>
                  </a:lnTo>
                  <a:lnTo>
                    <a:pt x="106652" y="101866"/>
                  </a:lnTo>
                  <a:lnTo>
                    <a:pt x="102843" y="98058"/>
                  </a:lnTo>
                  <a:lnTo>
                    <a:pt x="97129" y="95202"/>
                  </a:lnTo>
                  <a:lnTo>
                    <a:pt x="93320" y="87586"/>
                  </a:lnTo>
                  <a:lnTo>
                    <a:pt x="90464" y="84730"/>
                  </a:lnTo>
                  <a:lnTo>
                    <a:pt x="87607" y="77113"/>
                  </a:lnTo>
                  <a:lnTo>
                    <a:pt x="84750" y="74258"/>
                  </a:lnTo>
                  <a:lnTo>
                    <a:pt x="97129" y="59977"/>
                  </a:lnTo>
                  <a:lnTo>
                    <a:pt x="115222" y="49505"/>
                  </a:lnTo>
                  <a:lnTo>
                    <a:pt x="119031" y="41889"/>
                  </a:lnTo>
                  <a:lnTo>
                    <a:pt x="128554" y="31417"/>
                  </a:lnTo>
                  <a:lnTo>
                    <a:pt x="134267" y="28561"/>
                  </a:lnTo>
                  <a:lnTo>
                    <a:pt x="143790" y="31417"/>
                  </a:lnTo>
                  <a:lnTo>
                    <a:pt x="150456" y="35225"/>
                  </a:lnTo>
                  <a:close/>
                </a:path>
              </a:pathLst>
            </a:custGeom>
            <a:noFill/>
            <a:ln w="2379" cap="flat">
              <a:solidFill>
                <a:srgbClr val="FFFFFF"/>
              </a:solidFill>
              <a:prstDash val="solid"/>
              <a:round/>
            </a:ln>
          </p:spPr>
          <p:txBody>
            <a:bodyPr rtlCol="0" anchor="ctr"/>
            <a:lstStyle/>
            <a:p>
              <a:endParaRPr lang="en-US" noProof="0" dirty="0"/>
            </a:p>
          </p:txBody>
        </p:sp>
        <p:sp>
          <p:nvSpPr>
            <p:cNvPr id="6262" name="Serbest Form 6261">
              <a:extLst>
                <a:ext uri="{FF2B5EF4-FFF2-40B4-BE49-F238E27FC236}">
                  <a16:creationId xmlns:a16="http://schemas.microsoft.com/office/drawing/2014/main" id="{F16855D7-EE43-C842-81AA-05E1B28E7BC2}"/>
                </a:ext>
              </a:extLst>
            </p:cNvPr>
            <p:cNvSpPr/>
            <p:nvPr/>
          </p:nvSpPr>
          <p:spPr>
            <a:xfrm>
              <a:off x="7913847" y="2225645"/>
              <a:ext cx="579920" cy="618813"/>
            </a:xfrm>
            <a:custGeom>
              <a:avLst/>
              <a:gdLst>
                <a:gd name="connsiteX0" fmla="*/ 557067 w 579920"/>
                <a:gd name="connsiteY0" fmla="*/ 70450 h 618813"/>
                <a:gd name="connsiteX1" fmla="*/ 550401 w 579920"/>
                <a:gd name="connsiteY1" fmla="*/ 70450 h 618813"/>
                <a:gd name="connsiteX2" fmla="*/ 543735 w 579920"/>
                <a:gd name="connsiteY2" fmla="*/ 66641 h 618813"/>
                <a:gd name="connsiteX3" fmla="*/ 540878 w 579920"/>
                <a:gd name="connsiteY3" fmla="*/ 59977 h 618813"/>
                <a:gd name="connsiteX4" fmla="*/ 537069 w 579920"/>
                <a:gd name="connsiteY4" fmla="*/ 56169 h 618813"/>
                <a:gd name="connsiteX5" fmla="*/ 537069 w 579920"/>
                <a:gd name="connsiteY5" fmla="*/ 53313 h 618813"/>
                <a:gd name="connsiteX6" fmla="*/ 530403 w 579920"/>
                <a:gd name="connsiteY6" fmla="*/ 56169 h 618813"/>
                <a:gd name="connsiteX7" fmla="*/ 510406 w 579920"/>
                <a:gd name="connsiteY7" fmla="*/ 49505 h 618813"/>
                <a:gd name="connsiteX8" fmla="*/ 510406 w 579920"/>
                <a:gd name="connsiteY8" fmla="*/ 35225 h 618813"/>
                <a:gd name="connsiteX9" fmla="*/ 503740 w 579920"/>
                <a:gd name="connsiteY9" fmla="*/ 21896 h 618813"/>
                <a:gd name="connsiteX10" fmla="*/ 497075 w 579920"/>
                <a:gd name="connsiteY10" fmla="*/ 14280 h 618813"/>
                <a:gd name="connsiteX11" fmla="*/ 491361 w 579920"/>
                <a:gd name="connsiteY11" fmla="*/ 10472 h 618813"/>
                <a:gd name="connsiteX12" fmla="*/ 483743 w 579920"/>
                <a:gd name="connsiteY12" fmla="*/ 10472 h 618813"/>
                <a:gd name="connsiteX13" fmla="*/ 480887 w 579920"/>
                <a:gd name="connsiteY13" fmla="*/ 3808 h 618813"/>
                <a:gd name="connsiteX14" fmla="*/ 454223 w 579920"/>
                <a:gd name="connsiteY14" fmla="*/ 3808 h 618813"/>
                <a:gd name="connsiteX15" fmla="*/ 447558 w 579920"/>
                <a:gd name="connsiteY15" fmla="*/ 0 h 618813"/>
                <a:gd name="connsiteX16" fmla="*/ 444701 w 579920"/>
                <a:gd name="connsiteY16" fmla="*/ 3808 h 618813"/>
                <a:gd name="connsiteX17" fmla="*/ 438035 w 579920"/>
                <a:gd name="connsiteY17" fmla="*/ 3808 h 618813"/>
                <a:gd name="connsiteX18" fmla="*/ 434226 w 579920"/>
                <a:gd name="connsiteY18" fmla="*/ 7616 h 618813"/>
                <a:gd name="connsiteX19" fmla="*/ 427560 w 579920"/>
                <a:gd name="connsiteY19" fmla="*/ 7616 h 618813"/>
                <a:gd name="connsiteX20" fmla="*/ 420894 w 579920"/>
                <a:gd name="connsiteY20" fmla="*/ 3808 h 618813"/>
                <a:gd name="connsiteX21" fmla="*/ 407563 w 579920"/>
                <a:gd name="connsiteY21" fmla="*/ 3808 h 618813"/>
                <a:gd name="connsiteX22" fmla="*/ 404707 w 579920"/>
                <a:gd name="connsiteY22" fmla="*/ 7616 h 618813"/>
                <a:gd name="connsiteX23" fmla="*/ 381852 w 579920"/>
                <a:gd name="connsiteY23" fmla="*/ 7616 h 618813"/>
                <a:gd name="connsiteX24" fmla="*/ 378043 w 579920"/>
                <a:gd name="connsiteY24" fmla="*/ 10472 h 618813"/>
                <a:gd name="connsiteX25" fmla="*/ 375187 w 579920"/>
                <a:gd name="connsiteY25" fmla="*/ 10472 h 618813"/>
                <a:gd name="connsiteX26" fmla="*/ 361855 w 579920"/>
                <a:gd name="connsiteY26" fmla="*/ 18088 h 618813"/>
                <a:gd name="connsiteX27" fmla="*/ 358046 w 579920"/>
                <a:gd name="connsiteY27" fmla="*/ 21896 h 618813"/>
                <a:gd name="connsiteX28" fmla="*/ 344714 w 579920"/>
                <a:gd name="connsiteY28" fmla="*/ 28561 h 618813"/>
                <a:gd name="connsiteX29" fmla="*/ 341858 w 579920"/>
                <a:gd name="connsiteY29" fmla="*/ 31417 h 618813"/>
                <a:gd name="connsiteX30" fmla="*/ 338049 w 579920"/>
                <a:gd name="connsiteY30" fmla="*/ 39033 h 618813"/>
                <a:gd name="connsiteX31" fmla="*/ 335192 w 579920"/>
                <a:gd name="connsiteY31" fmla="*/ 42841 h 618813"/>
                <a:gd name="connsiteX32" fmla="*/ 335192 w 579920"/>
                <a:gd name="connsiteY32" fmla="*/ 45697 h 618813"/>
                <a:gd name="connsiteX33" fmla="*/ 351380 w 579920"/>
                <a:gd name="connsiteY33" fmla="*/ 63785 h 618813"/>
                <a:gd name="connsiteX34" fmla="*/ 351380 w 579920"/>
                <a:gd name="connsiteY34" fmla="*/ 80922 h 618813"/>
                <a:gd name="connsiteX35" fmla="*/ 355190 w 579920"/>
                <a:gd name="connsiteY35" fmla="*/ 84730 h 618813"/>
                <a:gd name="connsiteX36" fmla="*/ 358046 w 579920"/>
                <a:gd name="connsiteY36" fmla="*/ 91394 h 618813"/>
                <a:gd name="connsiteX37" fmla="*/ 358046 w 579920"/>
                <a:gd name="connsiteY37" fmla="*/ 95202 h 618813"/>
                <a:gd name="connsiteX38" fmla="*/ 344714 w 579920"/>
                <a:gd name="connsiteY38" fmla="*/ 109482 h 618813"/>
                <a:gd name="connsiteX39" fmla="*/ 341858 w 579920"/>
                <a:gd name="connsiteY39" fmla="*/ 116147 h 618813"/>
                <a:gd name="connsiteX40" fmla="*/ 341858 w 579920"/>
                <a:gd name="connsiteY40" fmla="*/ 123763 h 618813"/>
                <a:gd name="connsiteX41" fmla="*/ 344714 w 579920"/>
                <a:gd name="connsiteY41" fmla="*/ 126619 h 618813"/>
                <a:gd name="connsiteX42" fmla="*/ 344714 w 579920"/>
                <a:gd name="connsiteY42" fmla="*/ 144707 h 618813"/>
                <a:gd name="connsiteX43" fmla="*/ 335192 w 579920"/>
                <a:gd name="connsiteY43" fmla="*/ 144707 h 618813"/>
                <a:gd name="connsiteX44" fmla="*/ 331383 w 579920"/>
                <a:gd name="connsiteY44" fmla="*/ 147563 h 618813"/>
                <a:gd name="connsiteX45" fmla="*/ 328527 w 579920"/>
                <a:gd name="connsiteY45" fmla="*/ 147563 h 618813"/>
                <a:gd name="connsiteX46" fmla="*/ 318051 w 579920"/>
                <a:gd name="connsiteY46" fmla="*/ 144707 h 618813"/>
                <a:gd name="connsiteX47" fmla="*/ 315195 w 579920"/>
                <a:gd name="connsiteY47" fmla="*/ 140899 h 618813"/>
                <a:gd name="connsiteX48" fmla="*/ 305672 w 579920"/>
                <a:gd name="connsiteY48" fmla="*/ 140899 h 618813"/>
                <a:gd name="connsiteX49" fmla="*/ 305672 w 579920"/>
                <a:gd name="connsiteY49" fmla="*/ 147563 h 618813"/>
                <a:gd name="connsiteX50" fmla="*/ 312338 w 579920"/>
                <a:gd name="connsiteY50" fmla="*/ 155179 h 618813"/>
                <a:gd name="connsiteX51" fmla="*/ 318051 w 579920"/>
                <a:gd name="connsiteY51" fmla="*/ 158988 h 618813"/>
                <a:gd name="connsiteX52" fmla="*/ 318051 w 579920"/>
                <a:gd name="connsiteY52" fmla="*/ 161844 h 618813"/>
                <a:gd name="connsiteX53" fmla="*/ 321861 w 579920"/>
                <a:gd name="connsiteY53" fmla="*/ 165652 h 618813"/>
                <a:gd name="connsiteX54" fmla="*/ 321861 w 579920"/>
                <a:gd name="connsiteY54" fmla="*/ 169460 h 618813"/>
                <a:gd name="connsiteX55" fmla="*/ 328527 w 579920"/>
                <a:gd name="connsiteY55" fmla="*/ 172316 h 618813"/>
                <a:gd name="connsiteX56" fmla="*/ 331383 w 579920"/>
                <a:gd name="connsiteY56" fmla="*/ 172316 h 618813"/>
                <a:gd name="connsiteX57" fmla="*/ 315195 w 579920"/>
                <a:gd name="connsiteY57" fmla="*/ 182788 h 618813"/>
                <a:gd name="connsiteX58" fmla="*/ 305672 w 579920"/>
                <a:gd name="connsiteY58" fmla="*/ 182788 h 618813"/>
                <a:gd name="connsiteX59" fmla="*/ 301863 w 579920"/>
                <a:gd name="connsiteY59" fmla="*/ 186596 h 618813"/>
                <a:gd name="connsiteX60" fmla="*/ 301863 w 579920"/>
                <a:gd name="connsiteY60" fmla="*/ 207540 h 618813"/>
                <a:gd name="connsiteX61" fmla="*/ 299006 w 579920"/>
                <a:gd name="connsiteY61" fmla="*/ 207540 h 618813"/>
                <a:gd name="connsiteX62" fmla="*/ 295198 w 579920"/>
                <a:gd name="connsiteY62" fmla="*/ 211349 h 618813"/>
                <a:gd name="connsiteX63" fmla="*/ 295198 w 579920"/>
                <a:gd name="connsiteY63" fmla="*/ 221821 h 618813"/>
                <a:gd name="connsiteX64" fmla="*/ 299006 w 579920"/>
                <a:gd name="connsiteY64" fmla="*/ 228485 h 618813"/>
                <a:gd name="connsiteX65" fmla="*/ 299006 w 579920"/>
                <a:gd name="connsiteY65" fmla="*/ 236101 h 618813"/>
                <a:gd name="connsiteX66" fmla="*/ 301863 w 579920"/>
                <a:gd name="connsiteY66" fmla="*/ 238957 h 618813"/>
                <a:gd name="connsiteX67" fmla="*/ 301863 w 579920"/>
                <a:gd name="connsiteY67" fmla="*/ 242765 h 618813"/>
                <a:gd name="connsiteX68" fmla="*/ 299006 w 579920"/>
                <a:gd name="connsiteY68" fmla="*/ 246573 h 618813"/>
                <a:gd name="connsiteX69" fmla="*/ 295198 w 579920"/>
                <a:gd name="connsiteY69" fmla="*/ 253238 h 618813"/>
                <a:gd name="connsiteX70" fmla="*/ 288532 w 579920"/>
                <a:gd name="connsiteY70" fmla="*/ 257046 h 618813"/>
                <a:gd name="connsiteX71" fmla="*/ 281866 w 579920"/>
                <a:gd name="connsiteY71" fmla="*/ 257046 h 618813"/>
                <a:gd name="connsiteX72" fmla="*/ 279009 w 579920"/>
                <a:gd name="connsiteY72" fmla="*/ 253238 h 618813"/>
                <a:gd name="connsiteX73" fmla="*/ 279009 w 579920"/>
                <a:gd name="connsiteY73" fmla="*/ 246573 h 618813"/>
                <a:gd name="connsiteX74" fmla="*/ 261869 w 579920"/>
                <a:gd name="connsiteY74" fmla="*/ 246573 h 618813"/>
                <a:gd name="connsiteX75" fmla="*/ 255203 w 579920"/>
                <a:gd name="connsiteY75" fmla="*/ 250381 h 618813"/>
                <a:gd name="connsiteX76" fmla="*/ 252347 w 579920"/>
                <a:gd name="connsiteY76" fmla="*/ 253238 h 618813"/>
                <a:gd name="connsiteX77" fmla="*/ 245681 w 579920"/>
                <a:gd name="connsiteY77" fmla="*/ 257046 h 618813"/>
                <a:gd name="connsiteX78" fmla="*/ 241871 w 579920"/>
                <a:gd name="connsiteY78" fmla="*/ 257046 h 618813"/>
                <a:gd name="connsiteX79" fmla="*/ 239015 w 579920"/>
                <a:gd name="connsiteY79" fmla="*/ 260854 h 618813"/>
                <a:gd name="connsiteX80" fmla="*/ 239015 w 579920"/>
                <a:gd name="connsiteY80" fmla="*/ 263710 h 618813"/>
                <a:gd name="connsiteX81" fmla="*/ 241871 w 579920"/>
                <a:gd name="connsiteY81" fmla="*/ 263710 h 618813"/>
                <a:gd name="connsiteX82" fmla="*/ 245681 w 579920"/>
                <a:gd name="connsiteY82" fmla="*/ 267518 h 618813"/>
                <a:gd name="connsiteX83" fmla="*/ 245681 w 579920"/>
                <a:gd name="connsiteY83" fmla="*/ 271326 h 618813"/>
                <a:gd name="connsiteX84" fmla="*/ 241871 w 579920"/>
                <a:gd name="connsiteY84" fmla="*/ 274182 h 618813"/>
                <a:gd name="connsiteX85" fmla="*/ 219018 w 579920"/>
                <a:gd name="connsiteY85" fmla="*/ 274182 h 618813"/>
                <a:gd name="connsiteX86" fmla="*/ 219018 w 579920"/>
                <a:gd name="connsiteY86" fmla="*/ 267518 h 618813"/>
                <a:gd name="connsiteX87" fmla="*/ 209495 w 579920"/>
                <a:gd name="connsiteY87" fmla="*/ 267518 h 618813"/>
                <a:gd name="connsiteX88" fmla="*/ 205686 w 579920"/>
                <a:gd name="connsiteY88" fmla="*/ 274182 h 618813"/>
                <a:gd name="connsiteX89" fmla="*/ 199020 w 579920"/>
                <a:gd name="connsiteY89" fmla="*/ 277990 h 618813"/>
                <a:gd name="connsiteX90" fmla="*/ 196163 w 579920"/>
                <a:gd name="connsiteY90" fmla="*/ 284654 h 618813"/>
                <a:gd name="connsiteX91" fmla="*/ 196163 w 579920"/>
                <a:gd name="connsiteY91" fmla="*/ 295127 h 618813"/>
                <a:gd name="connsiteX92" fmla="*/ 199020 w 579920"/>
                <a:gd name="connsiteY92" fmla="*/ 302743 h 618813"/>
                <a:gd name="connsiteX93" fmla="*/ 199020 w 579920"/>
                <a:gd name="connsiteY93" fmla="*/ 313215 h 618813"/>
                <a:gd name="connsiteX94" fmla="*/ 202829 w 579920"/>
                <a:gd name="connsiteY94" fmla="*/ 317023 h 618813"/>
                <a:gd name="connsiteX95" fmla="*/ 202829 w 579920"/>
                <a:gd name="connsiteY95" fmla="*/ 334159 h 618813"/>
                <a:gd name="connsiteX96" fmla="*/ 199020 w 579920"/>
                <a:gd name="connsiteY96" fmla="*/ 337968 h 618813"/>
                <a:gd name="connsiteX97" fmla="*/ 196163 w 579920"/>
                <a:gd name="connsiteY97" fmla="*/ 337968 h 618813"/>
                <a:gd name="connsiteX98" fmla="*/ 169501 w 579920"/>
                <a:gd name="connsiteY98" fmla="*/ 352248 h 618813"/>
                <a:gd name="connsiteX99" fmla="*/ 152360 w 579920"/>
                <a:gd name="connsiteY99" fmla="*/ 352248 h 618813"/>
                <a:gd name="connsiteX100" fmla="*/ 142838 w 579920"/>
                <a:gd name="connsiteY100" fmla="*/ 355104 h 618813"/>
                <a:gd name="connsiteX101" fmla="*/ 129506 w 579920"/>
                <a:gd name="connsiteY101" fmla="*/ 355104 h 618813"/>
                <a:gd name="connsiteX102" fmla="*/ 126649 w 579920"/>
                <a:gd name="connsiteY102" fmla="*/ 358912 h 618813"/>
                <a:gd name="connsiteX103" fmla="*/ 113318 w 579920"/>
                <a:gd name="connsiteY103" fmla="*/ 358912 h 618813"/>
                <a:gd name="connsiteX104" fmla="*/ 113318 w 579920"/>
                <a:gd name="connsiteY104" fmla="*/ 355104 h 618813"/>
                <a:gd name="connsiteX105" fmla="*/ 82845 w 579920"/>
                <a:gd name="connsiteY105" fmla="*/ 355104 h 618813"/>
                <a:gd name="connsiteX106" fmla="*/ 79989 w 579920"/>
                <a:gd name="connsiteY106" fmla="*/ 358912 h 618813"/>
                <a:gd name="connsiteX107" fmla="*/ 76180 w 579920"/>
                <a:gd name="connsiteY107" fmla="*/ 358912 h 618813"/>
                <a:gd name="connsiteX108" fmla="*/ 66658 w 579920"/>
                <a:gd name="connsiteY108" fmla="*/ 362720 h 618813"/>
                <a:gd name="connsiteX109" fmla="*/ 56182 w 579920"/>
                <a:gd name="connsiteY109" fmla="*/ 362720 h 618813"/>
                <a:gd name="connsiteX110" fmla="*/ 43803 w 579920"/>
                <a:gd name="connsiteY110" fmla="*/ 355104 h 618813"/>
                <a:gd name="connsiteX111" fmla="*/ 33329 w 579920"/>
                <a:gd name="connsiteY111" fmla="*/ 352248 h 618813"/>
                <a:gd name="connsiteX112" fmla="*/ 23806 w 579920"/>
                <a:gd name="connsiteY112" fmla="*/ 344632 h 618813"/>
                <a:gd name="connsiteX113" fmla="*/ 17140 w 579920"/>
                <a:gd name="connsiteY113" fmla="*/ 340823 h 618813"/>
                <a:gd name="connsiteX114" fmla="*/ 0 w 579920"/>
                <a:gd name="connsiteY114" fmla="*/ 340823 h 618813"/>
                <a:gd name="connsiteX115" fmla="*/ 13331 w 579920"/>
                <a:gd name="connsiteY115" fmla="*/ 355104 h 618813"/>
                <a:gd name="connsiteX116" fmla="*/ 17140 w 579920"/>
                <a:gd name="connsiteY116" fmla="*/ 362720 h 618813"/>
                <a:gd name="connsiteX117" fmla="*/ 19997 w 579920"/>
                <a:gd name="connsiteY117" fmla="*/ 365576 h 618813"/>
                <a:gd name="connsiteX118" fmla="*/ 26663 w 579920"/>
                <a:gd name="connsiteY118" fmla="*/ 376048 h 618813"/>
                <a:gd name="connsiteX119" fmla="*/ 33329 w 579920"/>
                <a:gd name="connsiteY119" fmla="*/ 383664 h 618813"/>
                <a:gd name="connsiteX120" fmla="*/ 36185 w 579920"/>
                <a:gd name="connsiteY120" fmla="*/ 394137 h 618813"/>
                <a:gd name="connsiteX121" fmla="*/ 43803 w 579920"/>
                <a:gd name="connsiteY121" fmla="*/ 404609 h 618813"/>
                <a:gd name="connsiteX122" fmla="*/ 46660 w 579920"/>
                <a:gd name="connsiteY122" fmla="*/ 408417 h 618813"/>
                <a:gd name="connsiteX123" fmla="*/ 56182 w 579920"/>
                <a:gd name="connsiteY123" fmla="*/ 408417 h 618813"/>
                <a:gd name="connsiteX124" fmla="*/ 62848 w 579920"/>
                <a:gd name="connsiteY124" fmla="*/ 404609 h 618813"/>
                <a:gd name="connsiteX125" fmla="*/ 69514 w 579920"/>
                <a:gd name="connsiteY125" fmla="*/ 415081 h 618813"/>
                <a:gd name="connsiteX126" fmla="*/ 82845 w 579920"/>
                <a:gd name="connsiteY126" fmla="*/ 415081 h 618813"/>
                <a:gd name="connsiteX127" fmla="*/ 79989 w 579920"/>
                <a:gd name="connsiteY127" fmla="*/ 433170 h 618813"/>
                <a:gd name="connsiteX128" fmla="*/ 82845 w 579920"/>
                <a:gd name="connsiteY128" fmla="*/ 433170 h 618813"/>
                <a:gd name="connsiteX129" fmla="*/ 82845 w 579920"/>
                <a:gd name="connsiteY129" fmla="*/ 446498 h 618813"/>
                <a:gd name="connsiteX130" fmla="*/ 86655 w 579920"/>
                <a:gd name="connsiteY130" fmla="*/ 454114 h 618813"/>
                <a:gd name="connsiteX131" fmla="*/ 86655 w 579920"/>
                <a:gd name="connsiteY131" fmla="*/ 460778 h 618813"/>
                <a:gd name="connsiteX132" fmla="*/ 96177 w 579920"/>
                <a:gd name="connsiteY132" fmla="*/ 460778 h 618813"/>
                <a:gd name="connsiteX133" fmla="*/ 99986 w 579920"/>
                <a:gd name="connsiteY133" fmla="*/ 464586 h 618813"/>
                <a:gd name="connsiteX134" fmla="*/ 102843 w 579920"/>
                <a:gd name="connsiteY134" fmla="*/ 471250 h 618813"/>
                <a:gd name="connsiteX135" fmla="*/ 106652 w 579920"/>
                <a:gd name="connsiteY135" fmla="*/ 481723 h 618813"/>
                <a:gd name="connsiteX136" fmla="*/ 106652 w 579920"/>
                <a:gd name="connsiteY136" fmla="*/ 489339 h 618813"/>
                <a:gd name="connsiteX137" fmla="*/ 102843 w 579920"/>
                <a:gd name="connsiteY137" fmla="*/ 492195 h 618813"/>
                <a:gd name="connsiteX138" fmla="*/ 99986 w 579920"/>
                <a:gd name="connsiteY138" fmla="*/ 492195 h 618813"/>
                <a:gd name="connsiteX139" fmla="*/ 99986 w 579920"/>
                <a:gd name="connsiteY139" fmla="*/ 489339 h 618813"/>
                <a:gd name="connsiteX140" fmla="*/ 82845 w 579920"/>
                <a:gd name="connsiteY140" fmla="*/ 489339 h 618813"/>
                <a:gd name="connsiteX141" fmla="*/ 76180 w 579920"/>
                <a:gd name="connsiteY141" fmla="*/ 492195 h 618813"/>
                <a:gd name="connsiteX142" fmla="*/ 73323 w 579920"/>
                <a:gd name="connsiteY142" fmla="*/ 496003 h 618813"/>
                <a:gd name="connsiteX143" fmla="*/ 73323 w 579920"/>
                <a:gd name="connsiteY143" fmla="*/ 499811 h 618813"/>
                <a:gd name="connsiteX144" fmla="*/ 69514 w 579920"/>
                <a:gd name="connsiteY144" fmla="*/ 499811 h 618813"/>
                <a:gd name="connsiteX145" fmla="*/ 69514 w 579920"/>
                <a:gd name="connsiteY145" fmla="*/ 502667 h 618813"/>
                <a:gd name="connsiteX146" fmla="*/ 66658 w 579920"/>
                <a:gd name="connsiteY146" fmla="*/ 506475 h 618813"/>
                <a:gd name="connsiteX147" fmla="*/ 59992 w 579920"/>
                <a:gd name="connsiteY147" fmla="*/ 506475 h 618813"/>
                <a:gd name="connsiteX148" fmla="*/ 56182 w 579920"/>
                <a:gd name="connsiteY148" fmla="*/ 516947 h 618813"/>
                <a:gd name="connsiteX149" fmla="*/ 53326 w 579920"/>
                <a:gd name="connsiteY149" fmla="*/ 520755 h 618813"/>
                <a:gd name="connsiteX150" fmla="*/ 53326 w 579920"/>
                <a:gd name="connsiteY150" fmla="*/ 523612 h 618813"/>
                <a:gd name="connsiteX151" fmla="*/ 46660 w 579920"/>
                <a:gd name="connsiteY151" fmla="*/ 531228 h 618813"/>
                <a:gd name="connsiteX152" fmla="*/ 46660 w 579920"/>
                <a:gd name="connsiteY152" fmla="*/ 548364 h 618813"/>
                <a:gd name="connsiteX153" fmla="*/ 49517 w 579920"/>
                <a:gd name="connsiteY153" fmla="*/ 555980 h 618813"/>
                <a:gd name="connsiteX154" fmla="*/ 49517 w 579920"/>
                <a:gd name="connsiteY154" fmla="*/ 558836 h 618813"/>
                <a:gd name="connsiteX155" fmla="*/ 53326 w 579920"/>
                <a:gd name="connsiteY155" fmla="*/ 555980 h 618813"/>
                <a:gd name="connsiteX156" fmla="*/ 59992 w 579920"/>
                <a:gd name="connsiteY156" fmla="*/ 555980 h 618813"/>
                <a:gd name="connsiteX157" fmla="*/ 62848 w 579920"/>
                <a:gd name="connsiteY157" fmla="*/ 552172 h 618813"/>
                <a:gd name="connsiteX158" fmla="*/ 66658 w 579920"/>
                <a:gd name="connsiteY158" fmla="*/ 552172 h 618813"/>
                <a:gd name="connsiteX159" fmla="*/ 69514 w 579920"/>
                <a:gd name="connsiteY159" fmla="*/ 555980 h 618813"/>
                <a:gd name="connsiteX160" fmla="*/ 76180 w 579920"/>
                <a:gd name="connsiteY160" fmla="*/ 555980 h 618813"/>
                <a:gd name="connsiteX161" fmla="*/ 82845 w 579920"/>
                <a:gd name="connsiteY161" fmla="*/ 558836 h 618813"/>
                <a:gd name="connsiteX162" fmla="*/ 96177 w 579920"/>
                <a:gd name="connsiteY162" fmla="*/ 558836 h 618813"/>
                <a:gd name="connsiteX163" fmla="*/ 116174 w 579920"/>
                <a:gd name="connsiteY163" fmla="*/ 548364 h 618813"/>
                <a:gd name="connsiteX164" fmla="*/ 119983 w 579920"/>
                <a:gd name="connsiteY164" fmla="*/ 545508 h 618813"/>
                <a:gd name="connsiteX165" fmla="*/ 122840 w 579920"/>
                <a:gd name="connsiteY165" fmla="*/ 545508 h 618813"/>
                <a:gd name="connsiteX166" fmla="*/ 129506 w 579920"/>
                <a:gd name="connsiteY166" fmla="*/ 548364 h 618813"/>
                <a:gd name="connsiteX167" fmla="*/ 152360 w 579920"/>
                <a:gd name="connsiteY167" fmla="*/ 548364 h 618813"/>
                <a:gd name="connsiteX168" fmla="*/ 159025 w 579920"/>
                <a:gd name="connsiteY168" fmla="*/ 545508 h 618813"/>
                <a:gd name="connsiteX169" fmla="*/ 165691 w 579920"/>
                <a:gd name="connsiteY169" fmla="*/ 545508 h 618813"/>
                <a:gd name="connsiteX170" fmla="*/ 169501 w 579920"/>
                <a:gd name="connsiteY170" fmla="*/ 541700 h 618813"/>
                <a:gd name="connsiteX171" fmla="*/ 172357 w 579920"/>
                <a:gd name="connsiteY171" fmla="*/ 541700 h 618813"/>
                <a:gd name="connsiteX172" fmla="*/ 192354 w 579920"/>
                <a:gd name="connsiteY172" fmla="*/ 545508 h 618813"/>
                <a:gd name="connsiteX173" fmla="*/ 196163 w 579920"/>
                <a:gd name="connsiteY173" fmla="*/ 541700 h 618813"/>
                <a:gd name="connsiteX174" fmla="*/ 202829 w 579920"/>
                <a:gd name="connsiteY174" fmla="*/ 537892 h 618813"/>
                <a:gd name="connsiteX175" fmla="*/ 205686 w 579920"/>
                <a:gd name="connsiteY175" fmla="*/ 535036 h 618813"/>
                <a:gd name="connsiteX176" fmla="*/ 212352 w 579920"/>
                <a:gd name="connsiteY176" fmla="*/ 535036 h 618813"/>
                <a:gd name="connsiteX177" fmla="*/ 219018 w 579920"/>
                <a:gd name="connsiteY177" fmla="*/ 537892 h 618813"/>
                <a:gd name="connsiteX178" fmla="*/ 225683 w 579920"/>
                <a:gd name="connsiteY178" fmla="*/ 545508 h 618813"/>
                <a:gd name="connsiteX179" fmla="*/ 239015 w 579920"/>
                <a:gd name="connsiteY179" fmla="*/ 573117 h 618813"/>
                <a:gd name="connsiteX180" fmla="*/ 245681 w 579920"/>
                <a:gd name="connsiteY180" fmla="*/ 576925 h 618813"/>
                <a:gd name="connsiteX181" fmla="*/ 248537 w 579920"/>
                <a:gd name="connsiteY181" fmla="*/ 580733 h 618813"/>
                <a:gd name="connsiteX182" fmla="*/ 259012 w 579920"/>
                <a:gd name="connsiteY182" fmla="*/ 583589 h 618813"/>
                <a:gd name="connsiteX183" fmla="*/ 268534 w 579920"/>
                <a:gd name="connsiteY183" fmla="*/ 583589 h 618813"/>
                <a:gd name="connsiteX184" fmla="*/ 288532 w 579920"/>
                <a:gd name="connsiteY184" fmla="*/ 591205 h 618813"/>
                <a:gd name="connsiteX185" fmla="*/ 299006 w 579920"/>
                <a:gd name="connsiteY185" fmla="*/ 612149 h 618813"/>
                <a:gd name="connsiteX186" fmla="*/ 305672 w 579920"/>
                <a:gd name="connsiteY186" fmla="*/ 618814 h 618813"/>
                <a:gd name="connsiteX187" fmla="*/ 315195 w 579920"/>
                <a:gd name="connsiteY187" fmla="*/ 618814 h 618813"/>
                <a:gd name="connsiteX188" fmla="*/ 324717 w 579920"/>
                <a:gd name="connsiteY188" fmla="*/ 615958 h 618813"/>
                <a:gd name="connsiteX189" fmla="*/ 321861 w 579920"/>
                <a:gd name="connsiteY189" fmla="*/ 612149 h 618813"/>
                <a:gd name="connsiteX190" fmla="*/ 321861 w 579920"/>
                <a:gd name="connsiteY190" fmla="*/ 604533 h 618813"/>
                <a:gd name="connsiteX191" fmla="*/ 328527 w 579920"/>
                <a:gd name="connsiteY191" fmla="*/ 597869 h 618813"/>
                <a:gd name="connsiteX192" fmla="*/ 335192 w 579920"/>
                <a:gd name="connsiteY192" fmla="*/ 597869 h 618813"/>
                <a:gd name="connsiteX193" fmla="*/ 341858 w 579920"/>
                <a:gd name="connsiteY193" fmla="*/ 601677 h 618813"/>
                <a:gd name="connsiteX194" fmla="*/ 344714 w 579920"/>
                <a:gd name="connsiteY194" fmla="*/ 604533 h 618813"/>
                <a:gd name="connsiteX195" fmla="*/ 358046 w 579920"/>
                <a:gd name="connsiteY195" fmla="*/ 597869 h 618813"/>
                <a:gd name="connsiteX196" fmla="*/ 358046 w 579920"/>
                <a:gd name="connsiteY196" fmla="*/ 601677 h 618813"/>
                <a:gd name="connsiteX197" fmla="*/ 361855 w 579920"/>
                <a:gd name="connsiteY197" fmla="*/ 604533 h 618813"/>
                <a:gd name="connsiteX198" fmla="*/ 375187 w 579920"/>
                <a:gd name="connsiteY198" fmla="*/ 604533 h 618813"/>
                <a:gd name="connsiteX199" fmla="*/ 381852 w 579920"/>
                <a:gd name="connsiteY199" fmla="*/ 597869 h 618813"/>
                <a:gd name="connsiteX200" fmla="*/ 388518 w 579920"/>
                <a:gd name="connsiteY200" fmla="*/ 594061 h 618813"/>
                <a:gd name="connsiteX201" fmla="*/ 391375 w 579920"/>
                <a:gd name="connsiteY201" fmla="*/ 594061 h 618813"/>
                <a:gd name="connsiteX202" fmla="*/ 391375 w 579920"/>
                <a:gd name="connsiteY202" fmla="*/ 601677 h 618813"/>
                <a:gd name="connsiteX203" fmla="*/ 394232 w 579920"/>
                <a:gd name="connsiteY203" fmla="*/ 604533 h 618813"/>
                <a:gd name="connsiteX204" fmla="*/ 404707 w 579920"/>
                <a:gd name="connsiteY204" fmla="*/ 604533 h 618813"/>
                <a:gd name="connsiteX205" fmla="*/ 407563 w 579920"/>
                <a:gd name="connsiteY205" fmla="*/ 601677 h 618813"/>
                <a:gd name="connsiteX206" fmla="*/ 414229 w 579920"/>
                <a:gd name="connsiteY206" fmla="*/ 597869 h 618813"/>
                <a:gd name="connsiteX207" fmla="*/ 414229 w 579920"/>
                <a:gd name="connsiteY207" fmla="*/ 583589 h 618813"/>
                <a:gd name="connsiteX208" fmla="*/ 411372 w 579920"/>
                <a:gd name="connsiteY208" fmla="*/ 580733 h 618813"/>
                <a:gd name="connsiteX209" fmla="*/ 407563 w 579920"/>
                <a:gd name="connsiteY209" fmla="*/ 573117 h 618813"/>
                <a:gd name="connsiteX210" fmla="*/ 394232 w 579920"/>
                <a:gd name="connsiteY210" fmla="*/ 548364 h 618813"/>
                <a:gd name="connsiteX211" fmla="*/ 394232 w 579920"/>
                <a:gd name="connsiteY211" fmla="*/ 535036 h 618813"/>
                <a:gd name="connsiteX212" fmla="*/ 381852 w 579920"/>
                <a:gd name="connsiteY212" fmla="*/ 535036 h 618813"/>
                <a:gd name="connsiteX213" fmla="*/ 375187 w 579920"/>
                <a:gd name="connsiteY213" fmla="*/ 527420 h 618813"/>
                <a:gd name="connsiteX214" fmla="*/ 371378 w 579920"/>
                <a:gd name="connsiteY214" fmla="*/ 520755 h 618813"/>
                <a:gd name="connsiteX215" fmla="*/ 368521 w 579920"/>
                <a:gd name="connsiteY215" fmla="*/ 516947 h 618813"/>
                <a:gd name="connsiteX216" fmla="*/ 371378 w 579920"/>
                <a:gd name="connsiteY216" fmla="*/ 499811 h 618813"/>
                <a:gd name="connsiteX217" fmla="*/ 371378 w 579920"/>
                <a:gd name="connsiteY217" fmla="*/ 489339 h 618813"/>
                <a:gd name="connsiteX218" fmla="*/ 355190 w 579920"/>
                <a:gd name="connsiteY218" fmla="*/ 492195 h 618813"/>
                <a:gd name="connsiteX219" fmla="*/ 351380 w 579920"/>
                <a:gd name="connsiteY219" fmla="*/ 492195 h 618813"/>
                <a:gd name="connsiteX220" fmla="*/ 344714 w 579920"/>
                <a:gd name="connsiteY220" fmla="*/ 489339 h 618813"/>
                <a:gd name="connsiteX221" fmla="*/ 341858 w 579920"/>
                <a:gd name="connsiteY221" fmla="*/ 485531 h 618813"/>
                <a:gd name="connsiteX222" fmla="*/ 341858 w 579920"/>
                <a:gd name="connsiteY222" fmla="*/ 471250 h 618813"/>
                <a:gd name="connsiteX223" fmla="*/ 344714 w 579920"/>
                <a:gd name="connsiteY223" fmla="*/ 464586 h 618813"/>
                <a:gd name="connsiteX224" fmla="*/ 351380 w 579920"/>
                <a:gd name="connsiteY224" fmla="*/ 456970 h 618813"/>
                <a:gd name="connsiteX225" fmla="*/ 355190 w 579920"/>
                <a:gd name="connsiteY225" fmla="*/ 450306 h 618813"/>
                <a:gd name="connsiteX226" fmla="*/ 358046 w 579920"/>
                <a:gd name="connsiteY226" fmla="*/ 446498 h 618813"/>
                <a:gd name="connsiteX227" fmla="*/ 361855 w 579920"/>
                <a:gd name="connsiteY227" fmla="*/ 439834 h 618813"/>
                <a:gd name="connsiteX228" fmla="*/ 361855 w 579920"/>
                <a:gd name="connsiteY228" fmla="*/ 436026 h 618813"/>
                <a:gd name="connsiteX229" fmla="*/ 368521 w 579920"/>
                <a:gd name="connsiteY229" fmla="*/ 429361 h 618813"/>
                <a:gd name="connsiteX230" fmla="*/ 375187 w 579920"/>
                <a:gd name="connsiteY230" fmla="*/ 425553 h 618813"/>
                <a:gd name="connsiteX231" fmla="*/ 378043 w 579920"/>
                <a:gd name="connsiteY231" fmla="*/ 425553 h 618813"/>
                <a:gd name="connsiteX232" fmla="*/ 381852 w 579920"/>
                <a:gd name="connsiteY232" fmla="*/ 429361 h 618813"/>
                <a:gd name="connsiteX233" fmla="*/ 381852 w 579920"/>
                <a:gd name="connsiteY233" fmla="*/ 436026 h 618813"/>
                <a:gd name="connsiteX234" fmla="*/ 384709 w 579920"/>
                <a:gd name="connsiteY234" fmla="*/ 439834 h 618813"/>
                <a:gd name="connsiteX235" fmla="*/ 388518 w 579920"/>
                <a:gd name="connsiteY235" fmla="*/ 439834 h 618813"/>
                <a:gd name="connsiteX236" fmla="*/ 400897 w 579920"/>
                <a:gd name="connsiteY236" fmla="*/ 433170 h 618813"/>
                <a:gd name="connsiteX237" fmla="*/ 404707 w 579920"/>
                <a:gd name="connsiteY237" fmla="*/ 429361 h 618813"/>
                <a:gd name="connsiteX238" fmla="*/ 407563 w 579920"/>
                <a:gd name="connsiteY238" fmla="*/ 433170 h 618813"/>
                <a:gd name="connsiteX239" fmla="*/ 418038 w 579920"/>
                <a:gd name="connsiteY239" fmla="*/ 433170 h 618813"/>
                <a:gd name="connsiteX240" fmla="*/ 420894 w 579920"/>
                <a:gd name="connsiteY240" fmla="*/ 429361 h 618813"/>
                <a:gd name="connsiteX241" fmla="*/ 424704 w 579920"/>
                <a:gd name="connsiteY241" fmla="*/ 421745 h 618813"/>
                <a:gd name="connsiteX242" fmla="*/ 427560 w 579920"/>
                <a:gd name="connsiteY242" fmla="*/ 418889 h 618813"/>
                <a:gd name="connsiteX243" fmla="*/ 427560 w 579920"/>
                <a:gd name="connsiteY243" fmla="*/ 415081 h 618813"/>
                <a:gd name="connsiteX244" fmla="*/ 438035 w 579920"/>
                <a:gd name="connsiteY244" fmla="*/ 408417 h 618813"/>
                <a:gd name="connsiteX245" fmla="*/ 438035 w 579920"/>
                <a:gd name="connsiteY245" fmla="*/ 397945 h 618813"/>
                <a:gd name="connsiteX246" fmla="*/ 440892 w 579920"/>
                <a:gd name="connsiteY246" fmla="*/ 394137 h 618813"/>
                <a:gd name="connsiteX247" fmla="*/ 440892 w 579920"/>
                <a:gd name="connsiteY247" fmla="*/ 390329 h 618813"/>
                <a:gd name="connsiteX248" fmla="*/ 444701 w 579920"/>
                <a:gd name="connsiteY248" fmla="*/ 387473 h 618813"/>
                <a:gd name="connsiteX249" fmla="*/ 458033 w 579920"/>
                <a:gd name="connsiteY249" fmla="*/ 379856 h 618813"/>
                <a:gd name="connsiteX250" fmla="*/ 464698 w 579920"/>
                <a:gd name="connsiteY250" fmla="*/ 373192 h 618813"/>
                <a:gd name="connsiteX251" fmla="*/ 467555 w 579920"/>
                <a:gd name="connsiteY251" fmla="*/ 362720 h 618813"/>
                <a:gd name="connsiteX252" fmla="*/ 467555 w 579920"/>
                <a:gd name="connsiteY252" fmla="*/ 355104 h 618813"/>
                <a:gd name="connsiteX253" fmla="*/ 471364 w 579920"/>
                <a:gd name="connsiteY253" fmla="*/ 344632 h 618813"/>
                <a:gd name="connsiteX254" fmla="*/ 471364 w 579920"/>
                <a:gd name="connsiteY254" fmla="*/ 337968 h 618813"/>
                <a:gd name="connsiteX255" fmla="*/ 474221 w 579920"/>
                <a:gd name="connsiteY255" fmla="*/ 334159 h 618813"/>
                <a:gd name="connsiteX256" fmla="*/ 480887 w 579920"/>
                <a:gd name="connsiteY256" fmla="*/ 330351 h 618813"/>
                <a:gd name="connsiteX257" fmla="*/ 483743 w 579920"/>
                <a:gd name="connsiteY257" fmla="*/ 327495 h 618813"/>
                <a:gd name="connsiteX258" fmla="*/ 491361 w 579920"/>
                <a:gd name="connsiteY258" fmla="*/ 327495 h 618813"/>
                <a:gd name="connsiteX259" fmla="*/ 480887 w 579920"/>
                <a:gd name="connsiteY259" fmla="*/ 313215 h 618813"/>
                <a:gd name="connsiteX260" fmla="*/ 494218 w 579920"/>
                <a:gd name="connsiteY260" fmla="*/ 292270 h 618813"/>
                <a:gd name="connsiteX261" fmla="*/ 510406 w 579920"/>
                <a:gd name="connsiteY261" fmla="*/ 281798 h 618813"/>
                <a:gd name="connsiteX262" fmla="*/ 510406 w 579920"/>
                <a:gd name="connsiteY262" fmla="*/ 277990 h 618813"/>
                <a:gd name="connsiteX263" fmla="*/ 503740 w 579920"/>
                <a:gd name="connsiteY263" fmla="*/ 271326 h 618813"/>
                <a:gd name="connsiteX264" fmla="*/ 500884 w 579920"/>
                <a:gd name="connsiteY264" fmla="*/ 263710 h 618813"/>
                <a:gd name="connsiteX265" fmla="*/ 500884 w 579920"/>
                <a:gd name="connsiteY265" fmla="*/ 242765 h 618813"/>
                <a:gd name="connsiteX266" fmla="*/ 503740 w 579920"/>
                <a:gd name="connsiteY266" fmla="*/ 238957 h 618813"/>
                <a:gd name="connsiteX267" fmla="*/ 510406 w 579920"/>
                <a:gd name="connsiteY267" fmla="*/ 238957 h 618813"/>
                <a:gd name="connsiteX268" fmla="*/ 523738 w 579920"/>
                <a:gd name="connsiteY268" fmla="*/ 232293 h 618813"/>
                <a:gd name="connsiteX269" fmla="*/ 527547 w 579920"/>
                <a:gd name="connsiteY269" fmla="*/ 228485 h 618813"/>
                <a:gd name="connsiteX270" fmla="*/ 527547 w 579920"/>
                <a:gd name="connsiteY270" fmla="*/ 225629 h 618813"/>
                <a:gd name="connsiteX271" fmla="*/ 523738 w 579920"/>
                <a:gd name="connsiteY271" fmla="*/ 221821 h 618813"/>
                <a:gd name="connsiteX272" fmla="*/ 517072 w 579920"/>
                <a:gd name="connsiteY272" fmla="*/ 218013 h 618813"/>
                <a:gd name="connsiteX273" fmla="*/ 497075 w 579920"/>
                <a:gd name="connsiteY273" fmla="*/ 218013 h 618813"/>
                <a:gd name="connsiteX274" fmla="*/ 494218 w 579920"/>
                <a:gd name="connsiteY274" fmla="*/ 197068 h 618813"/>
                <a:gd name="connsiteX275" fmla="*/ 483743 w 579920"/>
                <a:gd name="connsiteY275" fmla="*/ 197068 h 618813"/>
                <a:gd name="connsiteX276" fmla="*/ 478030 w 579920"/>
                <a:gd name="connsiteY276" fmla="*/ 186596 h 618813"/>
                <a:gd name="connsiteX277" fmla="*/ 467555 w 579920"/>
                <a:gd name="connsiteY277" fmla="*/ 186596 h 618813"/>
                <a:gd name="connsiteX278" fmla="*/ 467555 w 579920"/>
                <a:gd name="connsiteY278" fmla="*/ 179932 h 618813"/>
                <a:gd name="connsiteX279" fmla="*/ 471364 w 579920"/>
                <a:gd name="connsiteY279" fmla="*/ 172316 h 618813"/>
                <a:gd name="connsiteX280" fmla="*/ 471364 w 579920"/>
                <a:gd name="connsiteY280" fmla="*/ 169460 h 618813"/>
                <a:gd name="connsiteX281" fmla="*/ 467555 w 579920"/>
                <a:gd name="connsiteY281" fmla="*/ 169460 h 618813"/>
                <a:gd name="connsiteX282" fmla="*/ 460889 w 579920"/>
                <a:gd name="connsiteY282" fmla="*/ 161844 h 618813"/>
                <a:gd name="connsiteX283" fmla="*/ 460889 w 579920"/>
                <a:gd name="connsiteY283" fmla="*/ 158988 h 618813"/>
                <a:gd name="connsiteX284" fmla="*/ 464698 w 579920"/>
                <a:gd name="connsiteY284" fmla="*/ 155179 h 618813"/>
                <a:gd name="connsiteX285" fmla="*/ 467555 w 579920"/>
                <a:gd name="connsiteY285" fmla="*/ 147563 h 618813"/>
                <a:gd name="connsiteX286" fmla="*/ 471364 w 579920"/>
                <a:gd name="connsiteY286" fmla="*/ 144707 h 618813"/>
                <a:gd name="connsiteX287" fmla="*/ 454223 w 579920"/>
                <a:gd name="connsiteY287" fmla="*/ 140899 h 618813"/>
                <a:gd name="connsiteX288" fmla="*/ 458033 w 579920"/>
                <a:gd name="connsiteY288" fmla="*/ 134235 h 618813"/>
                <a:gd name="connsiteX289" fmla="*/ 444701 w 579920"/>
                <a:gd name="connsiteY289" fmla="*/ 123763 h 618813"/>
                <a:gd name="connsiteX290" fmla="*/ 444701 w 579920"/>
                <a:gd name="connsiteY290" fmla="*/ 119955 h 618813"/>
                <a:gd name="connsiteX291" fmla="*/ 447558 w 579920"/>
                <a:gd name="connsiteY291" fmla="*/ 112338 h 618813"/>
                <a:gd name="connsiteX292" fmla="*/ 460889 w 579920"/>
                <a:gd name="connsiteY292" fmla="*/ 105674 h 618813"/>
                <a:gd name="connsiteX293" fmla="*/ 483743 w 579920"/>
                <a:gd name="connsiteY293" fmla="*/ 105674 h 618813"/>
                <a:gd name="connsiteX294" fmla="*/ 494218 w 579920"/>
                <a:gd name="connsiteY294" fmla="*/ 109482 h 618813"/>
                <a:gd name="connsiteX295" fmla="*/ 503740 w 579920"/>
                <a:gd name="connsiteY295" fmla="*/ 109482 h 618813"/>
                <a:gd name="connsiteX296" fmla="*/ 507550 w 579920"/>
                <a:gd name="connsiteY296" fmla="*/ 112338 h 618813"/>
                <a:gd name="connsiteX297" fmla="*/ 507550 w 579920"/>
                <a:gd name="connsiteY297" fmla="*/ 119955 h 618813"/>
                <a:gd name="connsiteX298" fmla="*/ 514216 w 579920"/>
                <a:gd name="connsiteY298" fmla="*/ 119955 h 618813"/>
                <a:gd name="connsiteX299" fmla="*/ 520881 w 579920"/>
                <a:gd name="connsiteY299" fmla="*/ 116147 h 618813"/>
                <a:gd name="connsiteX300" fmla="*/ 523738 w 579920"/>
                <a:gd name="connsiteY300" fmla="*/ 112338 h 618813"/>
                <a:gd name="connsiteX301" fmla="*/ 530403 w 579920"/>
                <a:gd name="connsiteY301" fmla="*/ 109482 h 618813"/>
                <a:gd name="connsiteX302" fmla="*/ 534213 w 579920"/>
                <a:gd name="connsiteY302" fmla="*/ 105674 h 618813"/>
                <a:gd name="connsiteX303" fmla="*/ 537069 w 579920"/>
                <a:gd name="connsiteY303" fmla="*/ 109482 h 618813"/>
                <a:gd name="connsiteX304" fmla="*/ 540878 w 579920"/>
                <a:gd name="connsiteY304" fmla="*/ 105674 h 618813"/>
                <a:gd name="connsiteX305" fmla="*/ 554210 w 579920"/>
                <a:gd name="connsiteY305" fmla="*/ 105674 h 618813"/>
                <a:gd name="connsiteX306" fmla="*/ 554210 w 579920"/>
                <a:gd name="connsiteY306" fmla="*/ 95202 h 618813"/>
                <a:gd name="connsiteX307" fmla="*/ 567541 w 579920"/>
                <a:gd name="connsiteY307" fmla="*/ 91394 h 618813"/>
                <a:gd name="connsiteX308" fmla="*/ 579921 w 579920"/>
                <a:gd name="connsiteY308" fmla="*/ 70450 h 61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579920" h="618813">
                  <a:moveTo>
                    <a:pt x="557067" y="70450"/>
                  </a:moveTo>
                  <a:lnTo>
                    <a:pt x="550401" y="70450"/>
                  </a:lnTo>
                  <a:lnTo>
                    <a:pt x="543735" y="66641"/>
                  </a:lnTo>
                  <a:lnTo>
                    <a:pt x="540878" y="59977"/>
                  </a:lnTo>
                  <a:lnTo>
                    <a:pt x="537069" y="56169"/>
                  </a:lnTo>
                  <a:lnTo>
                    <a:pt x="537069" y="53313"/>
                  </a:lnTo>
                  <a:lnTo>
                    <a:pt x="530403" y="56169"/>
                  </a:lnTo>
                  <a:lnTo>
                    <a:pt x="510406" y="49505"/>
                  </a:lnTo>
                  <a:lnTo>
                    <a:pt x="510406" y="35225"/>
                  </a:lnTo>
                  <a:lnTo>
                    <a:pt x="503740" y="21896"/>
                  </a:lnTo>
                  <a:lnTo>
                    <a:pt x="497075" y="14280"/>
                  </a:lnTo>
                  <a:lnTo>
                    <a:pt x="491361" y="10472"/>
                  </a:lnTo>
                  <a:lnTo>
                    <a:pt x="483743" y="10472"/>
                  </a:lnTo>
                  <a:lnTo>
                    <a:pt x="480887" y="3808"/>
                  </a:lnTo>
                  <a:lnTo>
                    <a:pt x="454223" y="3808"/>
                  </a:lnTo>
                  <a:lnTo>
                    <a:pt x="447558" y="0"/>
                  </a:lnTo>
                  <a:lnTo>
                    <a:pt x="444701" y="3808"/>
                  </a:lnTo>
                  <a:lnTo>
                    <a:pt x="438035" y="3808"/>
                  </a:lnTo>
                  <a:lnTo>
                    <a:pt x="434226" y="7616"/>
                  </a:lnTo>
                  <a:lnTo>
                    <a:pt x="427560" y="7616"/>
                  </a:lnTo>
                  <a:lnTo>
                    <a:pt x="420894" y="3808"/>
                  </a:lnTo>
                  <a:lnTo>
                    <a:pt x="407563" y="3808"/>
                  </a:lnTo>
                  <a:lnTo>
                    <a:pt x="404707" y="7616"/>
                  </a:lnTo>
                  <a:lnTo>
                    <a:pt x="381852" y="7616"/>
                  </a:lnTo>
                  <a:lnTo>
                    <a:pt x="378043" y="10472"/>
                  </a:lnTo>
                  <a:lnTo>
                    <a:pt x="375187" y="10472"/>
                  </a:lnTo>
                  <a:lnTo>
                    <a:pt x="361855" y="18088"/>
                  </a:lnTo>
                  <a:lnTo>
                    <a:pt x="358046" y="21896"/>
                  </a:lnTo>
                  <a:lnTo>
                    <a:pt x="344714" y="28561"/>
                  </a:lnTo>
                  <a:lnTo>
                    <a:pt x="341858" y="31417"/>
                  </a:lnTo>
                  <a:lnTo>
                    <a:pt x="338049" y="39033"/>
                  </a:lnTo>
                  <a:lnTo>
                    <a:pt x="335192" y="42841"/>
                  </a:lnTo>
                  <a:lnTo>
                    <a:pt x="335192" y="45697"/>
                  </a:lnTo>
                  <a:lnTo>
                    <a:pt x="351380" y="63785"/>
                  </a:lnTo>
                  <a:lnTo>
                    <a:pt x="351380" y="80922"/>
                  </a:lnTo>
                  <a:lnTo>
                    <a:pt x="355190" y="84730"/>
                  </a:lnTo>
                  <a:lnTo>
                    <a:pt x="358046" y="91394"/>
                  </a:lnTo>
                  <a:lnTo>
                    <a:pt x="358046" y="95202"/>
                  </a:lnTo>
                  <a:lnTo>
                    <a:pt x="344714" y="109482"/>
                  </a:lnTo>
                  <a:lnTo>
                    <a:pt x="341858" y="116147"/>
                  </a:lnTo>
                  <a:lnTo>
                    <a:pt x="341858" y="123763"/>
                  </a:lnTo>
                  <a:lnTo>
                    <a:pt x="344714" y="126619"/>
                  </a:lnTo>
                  <a:lnTo>
                    <a:pt x="344714" y="144707"/>
                  </a:lnTo>
                  <a:lnTo>
                    <a:pt x="335192" y="144707"/>
                  </a:lnTo>
                  <a:lnTo>
                    <a:pt x="331383" y="147563"/>
                  </a:lnTo>
                  <a:lnTo>
                    <a:pt x="328527" y="147563"/>
                  </a:lnTo>
                  <a:lnTo>
                    <a:pt x="318051" y="144707"/>
                  </a:lnTo>
                  <a:lnTo>
                    <a:pt x="315195" y="140899"/>
                  </a:lnTo>
                  <a:lnTo>
                    <a:pt x="305672" y="140899"/>
                  </a:lnTo>
                  <a:lnTo>
                    <a:pt x="305672" y="147563"/>
                  </a:lnTo>
                  <a:lnTo>
                    <a:pt x="312338" y="155179"/>
                  </a:lnTo>
                  <a:lnTo>
                    <a:pt x="318051" y="158988"/>
                  </a:lnTo>
                  <a:lnTo>
                    <a:pt x="318051" y="161844"/>
                  </a:lnTo>
                  <a:lnTo>
                    <a:pt x="321861" y="165652"/>
                  </a:lnTo>
                  <a:lnTo>
                    <a:pt x="321861" y="169460"/>
                  </a:lnTo>
                  <a:lnTo>
                    <a:pt x="328527" y="172316"/>
                  </a:lnTo>
                  <a:lnTo>
                    <a:pt x="331383" y="172316"/>
                  </a:lnTo>
                  <a:lnTo>
                    <a:pt x="315195" y="182788"/>
                  </a:lnTo>
                  <a:lnTo>
                    <a:pt x="305672" y="182788"/>
                  </a:lnTo>
                  <a:lnTo>
                    <a:pt x="301863" y="186596"/>
                  </a:lnTo>
                  <a:lnTo>
                    <a:pt x="301863" y="207540"/>
                  </a:lnTo>
                  <a:lnTo>
                    <a:pt x="299006" y="207540"/>
                  </a:lnTo>
                  <a:lnTo>
                    <a:pt x="295198" y="211349"/>
                  </a:lnTo>
                  <a:lnTo>
                    <a:pt x="295198" y="221821"/>
                  </a:lnTo>
                  <a:lnTo>
                    <a:pt x="299006" y="228485"/>
                  </a:lnTo>
                  <a:lnTo>
                    <a:pt x="299006" y="236101"/>
                  </a:lnTo>
                  <a:lnTo>
                    <a:pt x="301863" y="238957"/>
                  </a:lnTo>
                  <a:lnTo>
                    <a:pt x="301863" y="242765"/>
                  </a:lnTo>
                  <a:lnTo>
                    <a:pt x="299006" y="246573"/>
                  </a:lnTo>
                  <a:lnTo>
                    <a:pt x="295198" y="253238"/>
                  </a:lnTo>
                  <a:lnTo>
                    <a:pt x="288532" y="257046"/>
                  </a:lnTo>
                  <a:lnTo>
                    <a:pt x="281866" y="257046"/>
                  </a:lnTo>
                  <a:lnTo>
                    <a:pt x="279009" y="253238"/>
                  </a:lnTo>
                  <a:lnTo>
                    <a:pt x="279009" y="246573"/>
                  </a:lnTo>
                  <a:lnTo>
                    <a:pt x="261869" y="246573"/>
                  </a:lnTo>
                  <a:lnTo>
                    <a:pt x="255203" y="250381"/>
                  </a:lnTo>
                  <a:lnTo>
                    <a:pt x="252347" y="253238"/>
                  </a:lnTo>
                  <a:lnTo>
                    <a:pt x="245681" y="257046"/>
                  </a:lnTo>
                  <a:lnTo>
                    <a:pt x="241871" y="257046"/>
                  </a:lnTo>
                  <a:lnTo>
                    <a:pt x="239015" y="260854"/>
                  </a:lnTo>
                  <a:lnTo>
                    <a:pt x="239015" y="263710"/>
                  </a:lnTo>
                  <a:lnTo>
                    <a:pt x="241871" y="263710"/>
                  </a:lnTo>
                  <a:lnTo>
                    <a:pt x="245681" y="267518"/>
                  </a:lnTo>
                  <a:lnTo>
                    <a:pt x="245681" y="271326"/>
                  </a:lnTo>
                  <a:lnTo>
                    <a:pt x="241871" y="274182"/>
                  </a:lnTo>
                  <a:lnTo>
                    <a:pt x="219018" y="274182"/>
                  </a:lnTo>
                  <a:lnTo>
                    <a:pt x="219018" y="267518"/>
                  </a:lnTo>
                  <a:lnTo>
                    <a:pt x="209495" y="267518"/>
                  </a:lnTo>
                  <a:lnTo>
                    <a:pt x="205686" y="274182"/>
                  </a:lnTo>
                  <a:lnTo>
                    <a:pt x="199020" y="277990"/>
                  </a:lnTo>
                  <a:lnTo>
                    <a:pt x="196163" y="284654"/>
                  </a:lnTo>
                  <a:lnTo>
                    <a:pt x="196163" y="295127"/>
                  </a:lnTo>
                  <a:lnTo>
                    <a:pt x="199020" y="302743"/>
                  </a:lnTo>
                  <a:lnTo>
                    <a:pt x="199020" y="313215"/>
                  </a:lnTo>
                  <a:lnTo>
                    <a:pt x="202829" y="317023"/>
                  </a:lnTo>
                  <a:lnTo>
                    <a:pt x="202829" y="334159"/>
                  </a:lnTo>
                  <a:lnTo>
                    <a:pt x="199020" y="337968"/>
                  </a:lnTo>
                  <a:lnTo>
                    <a:pt x="196163" y="337968"/>
                  </a:lnTo>
                  <a:lnTo>
                    <a:pt x="169501" y="352248"/>
                  </a:lnTo>
                  <a:lnTo>
                    <a:pt x="152360" y="352248"/>
                  </a:lnTo>
                  <a:lnTo>
                    <a:pt x="142838" y="355104"/>
                  </a:lnTo>
                  <a:lnTo>
                    <a:pt x="129506" y="355104"/>
                  </a:lnTo>
                  <a:lnTo>
                    <a:pt x="126649" y="358912"/>
                  </a:lnTo>
                  <a:lnTo>
                    <a:pt x="113318" y="358912"/>
                  </a:lnTo>
                  <a:lnTo>
                    <a:pt x="113318" y="355104"/>
                  </a:lnTo>
                  <a:lnTo>
                    <a:pt x="82845" y="355104"/>
                  </a:lnTo>
                  <a:lnTo>
                    <a:pt x="79989" y="358912"/>
                  </a:lnTo>
                  <a:lnTo>
                    <a:pt x="76180" y="358912"/>
                  </a:lnTo>
                  <a:lnTo>
                    <a:pt x="66658" y="362720"/>
                  </a:lnTo>
                  <a:lnTo>
                    <a:pt x="56182" y="362720"/>
                  </a:lnTo>
                  <a:lnTo>
                    <a:pt x="43803" y="355104"/>
                  </a:lnTo>
                  <a:lnTo>
                    <a:pt x="33329" y="352248"/>
                  </a:lnTo>
                  <a:lnTo>
                    <a:pt x="23806" y="344632"/>
                  </a:lnTo>
                  <a:lnTo>
                    <a:pt x="17140" y="340823"/>
                  </a:lnTo>
                  <a:lnTo>
                    <a:pt x="0" y="340823"/>
                  </a:lnTo>
                  <a:lnTo>
                    <a:pt x="13331" y="355104"/>
                  </a:lnTo>
                  <a:lnTo>
                    <a:pt x="17140" y="362720"/>
                  </a:lnTo>
                  <a:lnTo>
                    <a:pt x="19997" y="365576"/>
                  </a:lnTo>
                  <a:lnTo>
                    <a:pt x="26663" y="376048"/>
                  </a:lnTo>
                  <a:lnTo>
                    <a:pt x="33329" y="383664"/>
                  </a:lnTo>
                  <a:lnTo>
                    <a:pt x="36185" y="394137"/>
                  </a:lnTo>
                  <a:lnTo>
                    <a:pt x="43803" y="404609"/>
                  </a:lnTo>
                  <a:lnTo>
                    <a:pt x="46660" y="408417"/>
                  </a:lnTo>
                  <a:lnTo>
                    <a:pt x="56182" y="408417"/>
                  </a:lnTo>
                  <a:lnTo>
                    <a:pt x="62848" y="404609"/>
                  </a:lnTo>
                  <a:lnTo>
                    <a:pt x="69514" y="415081"/>
                  </a:lnTo>
                  <a:lnTo>
                    <a:pt x="82845" y="415081"/>
                  </a:lnTo>
                  <a:lnTo>
                    <a:pt x="79989" y="433170"/>
                  </a:lnTo>
                  <a:lnTo>
                    <a:pt x="82845" y="433170"/>
                  </a:lnTo>
                  <a:lnTo>
                    <a:pt x="82845" y="446498"/>
                  </a:lnTo>
                  <a:lnTo>
                    <a:pt x="86655" y="454114"/>
                  </a:lnTo>
                  <a:lnTo>
                    <a:pt x="86655" y="460778"/>
                  </a:lnTo>
                  <a:lnTo>
                    <a:pt x="96177" y="460778"/>
                  </a:lnTo>
                  <a:lnTo>
                    <a:pt x="99986" y="464586"/>
                  </a:lnTo>
                  <a:lnTo>
                    <a:pt x="102843" y="471250"/>
                  </a:lnTo>
                  <a:lnTo>
                    <a:pt x="106652" y="481723"/>
                  </a:lnTo>
                  <a:lnTo>
                    <a:pt x="106652" y="489339"/>
                  </a:lnTo>
                  <a:lnTo>
                    <a:pt x="102843" y="492195"/>
                  </a:lnTo>
                  <a:lnTo>
                    <a:pt x="99986" y="492195"/>
                  </a:lnTo>
                  <a:lnTo>
                    <a:pt x="99986" y="489339"/>
                  </a:lnTo>
                  <a:lnTo>
                    <a:pt x="82845" y="489339"/>
                  </a:lnTo>
                  <a:lnTo>
                    <a:pt x="76180" y="492195"/>
                  </a:lnTo>
                  <a:lnTo>
                    <a:pt x="73323" y="496003"/>
                  </a:lnTo>
                  <a:lnTo>
                    <a:pt x="73323" y="499811"/>
                  </a:lnTo>
                  <a:lnTo>
                    <a:pt x="69514" y="499811"/>
                  </a:lnTo>
                  <a:lnTo>
                    <a:pt x="69514" y="502667"/>
                  </a:lnTo>
                  <a:lnTo>
                    <a:pt x="66658" y="506475"/>
                  </a:lnTo>
                  <a:lnTo>
                    <a:pt x="59992" y="506475"/>
                  </a:lnTo>
                  <a:lnTo>
                    <a:pt x="56182" y="516947"/>
                  </a:lnTo>
                  <a:lnTo>
                    <a:pt x="53326" y="520755"/>
                  </a:lnTo>
                  <a:lnTo>
                    <a:pt x="53326" y="523612"/>
                  </a:lnTo>
                  <a:lnTo>
                    <a:pt x="46660" y="531228"/>
                  </a:lnTo>
                  <a:lnTo>
                    <a:pt x="46660" y="548364"/>
                  </a:lnTo>
                  <a:lnTo>
                    <a:pt x="49517" y="555980"/>
                  </a:lnTo>
                  <a:lnTo>
                    <a:pt x="49517" y="558836"/>
                  </a:lnTo>
                  <a:lnTo>
                    <a:pt x="53326" y="555980"/>
                  </a:lnTo>
                  <a:lnTo>
                    <a:pt x="59992" y="555980"/>
                  </a:lnTo>
                  <a:lnTo>
                    <a:pt x="62848" y="552172"/>
                  </a:lnTo>
                  <a:lnTo>
                    <a:pt x="66658" y="552172"/>
                  </a:lnTo>
                  <a:lnTo>
                    <a:pt x="69514" y="555980"/>
                  </a:lnTo>
                  <a:lnTo>
                    <a:pt x="76180" y="555980"/>
                  </a:lnTo>
                  <a:lnTo>
                    <a:pt x="82845" y="558836"/>
                  </a:lnTo>
                  <a:lnTo>
                    <a:pt x="96177" y="558836"/>
                  </a:lnTo>
                  <a:lnTo>
                    <a:pt x="116174" y="548364"/>
                  </a:lnTo>
                  <a:lnTo>
                    <a:pt x="119983" y="545508"/>
                  </a:lnTo>
                  <a:lnTo>
                    <a:pt x="122840" y="545508"/>
                  </a:lnTo>
                  <a:lnTo>
                    <a:pt x="129506" y="548364"/>
                  </a:lnTo>
                  <a:lnTo>
                    <a:pt x="152360" y="548364"/>
                  </a:lnTo>
                  <a:lnTo>
                    <a:pt x="159025" y="545508"/>
                  </a:lnTo>
                  <a:lnTo>
                    <a:pt x="165691" y="545508"/>
                  </a:lnTo>
                  <a:lnTo>
                    <a:pt x="169501" y="541700"/>
                  </a:lnTo>
                  <a:lnTo>
                    <a:pt x="172357" y="541700"/>
                  </a:lnTo>
                  <a:lnTo>
                    <a:pt x="192354" y="545508"/>
                  </a:lnTo>
                  <a:lnTo>
                    <a:pt x="196163" y="541700"/>
                  </a:lnTo>
                  <a:lnTo>
                    <a:pt x="202829" y="537892"/>
                  </a:lnTo>
                  <a:lnTo>
                    <a:pt x="205686" y="535036"/>
                  </a:lnTo>
                  <a:lnTo>
                    <a:pt x="212352" y="535036"/>
                  </a:lnTo>
                  <a:lnTo>
                    <a:pt x="219018" y="537892"/>
                  </a:lnTo>
                  <a:lnTo>
                    <a:pt x="225683" y="545508"/>
                  </a:lnTo>
                  <a:lnTo>
                    <a:pt x="239015" y="573117"/>
                  </a:lnTo>
                  <a:lnTo>
                    <a:pt x="245681" y="576925"/>
                  </a:lnTo>
                  <a:lnTo>
                    <a:pt x="248537" y="580733"/>
                  </a:lnTo>
                  <a:lnTo>
                    <a:pt x="259012" y="583589"/>
                  </a:lnTo>
                  <a:lnTo>
                    <a:pt x="268534" y="583589"/>
                  </a:lnTo>
                  <a:lnTo>
                    <a:pt x="288532" y="591205"/>
                  </a:lnTo>
                  <a:lnTo>
                    <a:pt x="299006" y="612149"/>
                  </a:lnTo>
                  <a:lnTo>
                    <a:pt x="305672" y="618814"/>
                  </a:lnTo>
                  <a:lnTo>
                    <a:pt x="315195" y="618814"/>
                  </a:lnTo>
                  <a:lnTo>
                    <a:pt x="324717" y="615958"/>
                  </a:lnTo>
                  <a:lnTo>
                    <a:pt x="321861" y="612149"/>
                  </a:lnTo>
                  <a:lnTo>
                    <a:pt x="321861" y="604533"/>
                  </a:lnTo>
                  <a:lnTo>
                    <a:pt x="328527" y="597869"/>
                  </a:lnTo>
                  <a:lnTo>
                    <a:pt x="335192" y="597869"/>
                  </a:lnTo>
                  <a:lnTo>
                    <a:pt x="341858" y="601677"/>
                  </a:lnTo>
                  <a:lnTo>
                    <a:pt x="344714" y="604533"/>
                  </a:lnTo>
                  <a:lnTo>
                    <a:pt x="358046" y="597869"/>
                  </a:lnTo>
                  <a:lnTo>
                    <a:pt x="358046" y="601677"/>
                  </a:lnTo>
                  <a:lnTo>
                    <a:pt x="361855" y="604533"/>
                  </a:lnTo>
                  <a:lnTo>
                    <a:pt x="375187" y="604533"/>
                  </a:lnTo>
                  <a:lnTo>
                    <a:pt x="381852" y="597869"/>
                  </a:lnTo>
                  <a:lnTo>
                    <a:pt x="388518" y="594061"/>
                  </a:lnTo>
                  <a:lnTo>
                    <a:pt x="391375" y="594061"/>
                  </a:lnTo>
                  <a:lnTo>
                    <a:pt x="391375" y="601677"/>
                  </a:lnTo>
                  <a:lnTo>
                    <a:pt x="394232" y="604533"/>
                  </a:lnTo>
                  <a:lnTo>
                    <a:pt x="404707" y="604533"/>
                  </a:lnTo>
                  <a:lnTo>
                    <a:pt x="407563" y="601677"/>
                  </a:lnTo>
                  <a:lnTo>
                    <a:pt x="414229" y="597869"/>
                  </a:lnTo>
                  <a:lnTo>
                    <a:pt x="414229" y="583589"/>
                  </a:lnTo>
                  <a:lnTo>
                    <a:pt x="411372" y="580733"/>
                  </a:lnTo>
                  <a:lnTo>
                    <a:pt x="407563" y="573117"/>
                  </a:lnTo>
                  <a:lnTo>
                    <a:pt x="394232" y="548364"/>
                  </a:lnTo>
                  <a:lnTo>
                    <a:pt x="394232" y="535036"/>
                  </a:lnTo>
                  <a:lnTo>
                    <a:pt x="381852" y="535036"/>
                  </a:lnTo>
                  <a:lnTo>
                    <a:pt x="375187" y="527420"/>
                  </a:lnTo>
                  <a:lnTo>
                    <a:pt x="371378" y="520755"/>
                  </a:lnTo>
                  <a:lnTo>
                    <a:pt x="368521" y="516947"/>
                  </a:lnTo>
                  <a:lnTo>
                    <a:pt x="371378" y="499811"/>
                  </a:lnTo>
                  <a:lnTo>
                    <a:pt x="371378" y="489339"/>
                  </a:lnTo>
                  <a:lnTo>
                    <a:pt x="355190" y="492195"/>
                  </a:lnTo>
                  <a:lnTo>
                    <a:pt x="351380" y="492195"/>
                  </a:lnTo>
                  <a:lnTo>
                    <a:pt x="344714" y="489339"/>
                  </a:lnTo>
                  <a:lnTo>
                    <a:pt x="341858" y="485531"/>
                  </a:lnTo>
                  <a:lnTo>
                    <a:pt x="341858" y="471250"/>
                  </a:lnTo>
                  <a:lnTo>
                    <a:pt x="344714" y="464586"/>
                  </a:lnTo>
                  <a:lnTo>
                    <a:pt x="351380" y="456970"/>
                  </a:lnTo>
                  <a:lnTo>
                    <a:pt x="355190" y="450306"/>
                  </a:lnTo>
                  <a:lnTo>
                    <a:pt x="358046" y="446498"/>
                  </a:lnTo>
                  <a:lnTo>
                    <a:pt x="361855" y="439834"/>
                  </a:lnTo>
                  <a:lnTo>
                    <a:pt x="361855" y="436026"/>
                  </a:lnTo>
                  <a:lnTo>
                    <a:pt x="368521" y="429361"/>
                  </a:lnTo>
                  <a:lnTo>
                    <a:pt x="375187" y="425553"/>
                  </a:lnTo>
                  <a:lnTo>
                    <a:pt x="378043" y="425553"/>
                  </a:lnTo>
                  <a:lnTo>
                    <a:pt x="381852" y="429361"/>
                  </a:lnTo>
                  <a:lnTo>
                    <a:pt x="381852" y="436026"/>
                  </a:lnTo>
                  <a:lnTo>
                    <a:pt x="384709" y="439834"/>
                  </a:lnTo>
                  <a:lnTo>
                    <a:pt x="388518" y="439834"/>
                  </a:lnTo>
                  <a:lnTo>
                    <a:pt x="400897" y="433170"/>
                  </a:lnTo>
                  <a:lnTo>
                    <a:pt x="404707" y="429361"/>
                  </a:lnTo>
                  <a:lnTo>
                    <a:pt x="407563" y="433170"/>
                  </a:lnTo>
                  <a:lnTo>
                    <a:pt x="418038" y="433170"/>
                  </a:lnTo>
                  <a:lnTo>
                    <a:pt x="420894" y="429361"/>
                  </a:lnTo>
                  <a:lnTo>
                    <a:pt x="424704" y="421745"/>
                  </a:lnTo>
                  <a:lnTo>
                    <a:pt x="427560" y="418889"/>
                  </a:lnTo>
                  <a:lnTo>
                    <a:pt x="427560" y="415081"/>
                  </a:lnTo>
                  <a:lnTo>
                    <a:pt x="438035" y="408417"/>
                  </a:lnTo>
                  <a:lnTo>
                    <a:pt x="438035" y="397945"/>
                  </a:lnTo>
                  <a:lnTo>
                    <a:pt x="440892" y="394137"/>
                  </a:lnTo>
                  <a:lnTo>
                    <a:pt x="440892" y="390329"/>
                  </a:lnTo>
                  <a:lnTo>
                    <a:pt x="444701" y="387473"/>
                  </a:lnTo>
                  <a:lnTo>
                    <a:pt x="458033" y="379856"/>
                  </a:lnTo>
                  <a:lnTo>
                    <a:pt x="464698" y="373192"/>
                  </a:lnTo>
                  <a:lnTo>
                    <a:pt x="467555" y="362720"/>
                  </a:lnTo>
                  <a:lnTo>
                    <a:pt x="467555" y="355104"/>
                  </a:lnTo>
                  <a:lnTo>
                    <a:pt x="471364" y="344632"/>
                  </a:lnTo>
                  <a:lnTo>
                    <a:pt x="471364" y="337968"/>
                  </a:lnTo>
                  <a:lnTo>
                    <a:pt x="474221" y="334159"/>
                  </a:lnTo>
                  <a:lnTo>
                    <a:pt x="480887" y="330351"/>
                  </a:lnTo>
                  <a:lnTo>
                    <a:pt x="483743" y="327495"/>
                  </a:lnTo>
                  <a:lnTo>
                    <a:pt x="491361" y="327495"/>
                  </a:lnTo>
                  <a:lnTo>
                    <a:pt x="480887" y="313215"/>
                  </a:lnTo>
                  <a:lnTo>
                    <a:pt x="494218" y="292270"/>
                  </a:lnTo>
                  <a:lnTo>
                    <a:pt x="510406" y="281798"/>
                  </a:lnTo>
                  <a:lnTo>
                    <a:pt x="510406" y="277990"/>
                  </a:lnTo>
                  <a:lnTo>
                    <a:pt x="503740" y="271326"/>
                  </a:lnTo>
                  <a:lnTo>
                    <a:pt x="500884" y="263710"/>
                  </a:lnTo>
                  <a:lnTo>
                    <a:pt x="500884" y="242765"/>
                  </a:lnTo>
                  <a:lnTo>
                    <a:pt x="503740" y="238957"/>
                  </a:lnTo>
                  <a:lnTo>
                    <a:pt x="510406" y="238957"/>
                  </a:lnTo>
                  <a:lnTo>
                    <a:pt x="523738" y="232293"/>
                  </a:lnTo>
                  <a:lnTo>
                    <a:pt x="527547" y="228485"/>
                  </a:lnTo>
                  <a:lnTo>
                    <a:pt x="527547" y="225629"/>
                  </a:lnTo>
                  <a:lnTo>
                    <a:pt x="523738" y="221821"/>
                  </a:lnTo>
                  <a:lnTo>
                    <a:pt x="517072" y="218013"/>
                  </a:lnTo>
                  <a:lnTo>
                    <a:pt x="497075" y="218013"/>
                  </a:lnTo>
                  <a:lnTo>
                    <a:pt x="494218" y="197068"/>
                  </a:lnTo>
                  <a:lnTo>
                    <a:pt x="483743" y="197068"/>
                  </a:lnTo>
                  <a:lnTo>
                    <a:pt x="478030" y="186596"/>
                  </a:lnTo>
                  <a:lnTo>
                    <a:pt x="467555" y="186596"/>
                  </a:lnTo>
                  <a:lnTo>
                    <a:pt x="467555" y="179932"/>
                  </a:lnTo>
                  <a:lnTo>
                    <a:pt x="471364" y="172316"/>
                  </a:lnTo>
                  <a:lnTo>
                    <a:pt x="471364" y="169460"/>
                  </a:lnTo>
                  <a:lnTo>
                    <a:pt x="467555" y="169460"/>
                  </a:lnTo>
                  <a:lnTo>
                    <a:pt x="460889" y="161844"/>
                  </a:lnTo>
                  <a:lnTo>
                    <a:pt x="460889" y="158988"/>
                  </a:lnTo>
                  <a:lnTo>
                    <a:pt x="464698" y="155179"/>
                  </a:lnTo>
                  <a:lnTo>
                    <a:pt x="467555" y="147563"/>
                  </a:lnTo>
                  <a:lnTo>
                    <a:pt x="471364" y="144707"/>
                  </a:lnTo>
                  <a:lnTo>
                    <a:pt x="454223" y="140899"/>
                  </a:lnTo>
                  <a:lnTo>
                    <a:pt x="458033" y="134235"/>
                  </a:lnTo>
                  <a:lnTo>
                    <a:pt x="444701" y="123763"/>
                  </a:lnTo>
                  <a:lnTo>
                    <a:pt x="444701" y="119955"/>
                  </a:lnTo>
                  <a:lnTo>
                    <a:pt x="447558" y="112338"/>
                  </a:lnTo>
                  <a:lnTo>
                    <a:pt x="460889" y="105674"/>
                  </a:lnTo>
                  <a:lnTo>
                    <a:pt x="483743" y="105674"/>
                  </a:lnTo>
                  <a:lnTo>
                    <a:pt x="494218" y="109482"/>
                  </a:lnTo>
                  <a:lnTo>
                    <a:pt x="503740" y="109482"/>
                  </a:lnTo>
                  <a:lnTo>
                    <a:pt x="507550" y="112338"/>
                  </a:lnTo>
                  <a:lnTo>
                    <a:pt x="507550" y="119955"/>
                  </a:lnTo>
                  <a:lnTo>
                    <a:pt x="514216" y="119955"/>
                  </a:lnTo>
                  <a:lnTo>
                    <a:pt x="520881" y="116147"/>
                  </a:lnTo>
                  <a:lnTo>
                    <a:pt x="523738" y="112338"/>
                  </a:lnTo>
                  <a:lnTo>
                    <a:pt x="530403" y="109482"/>
                  </a:lnTo>
                  <a:lnTo>
                    <a:pt x="534213" y="105674"/>
                  </a:lnTo>
                  <a:lnTo>
                    <a:pt x="537069" y="109482"/>
                  </a:lnTo>
                  <a:lnTo>
                    <a:pt x="540878" y="105674"/>
                  </a:lnTo>
                  <a:lnTo>
                    <a:pt x="554210" y="105674"/>
                  </a:lnTo>
                  <a:lnTo>
                    <a:pt x="554210" y="95202"/>
                  </a:lnTo>
                  <a:lnTo>
                    <a:pt x="567541" y="91394"/>
                  </a:lnTo>
                  <a:lnTo>
                    <a:pt x="579921" y="70450"/>
                  </a:lnTo>
                  <a:close/>
                </a:path>
              </a:pathLst>
            </a:custGeom>
            <a:solidFill>
              <a:srgbClr val="AFABAB"/>
            </a:solidFill>
            <a:ln w="9518" cap="flat">
              <a:noFill/>
              <a:prstDash val="solid"/>
              <a:miter/>
            </a:ln>
          </p:spPr>
          <p:txBody>
            <a:bodyPr rtlCol="0" anchor="ctr"/>
            <a:lstStyle/>
            <a:p>
              <a:endParaRPr lang="en-US" noProof="0" dirty="0"/>
            </a:p>
          </p:txBody>
        </p:sp>
        <p:sp>
          <p:nvSpPr>
            <p:cNvPr id="6263" name="Serbest Form 6262">
              <a:extLst>
                <a:ext uri="{FF2B5EF4-FFF2-40B4-BE49-F238E27FC236}">
                  <a16:creationId xmlns:a16="http://schemas.microsoft.com/office/drawing/2014/main" id="{1424BBAC-1D7D-F04F-9CCC-D478D918A3C3}"/>
                </a:ext>
              </a:extLst>
            </p:cNvPr>
            <p:cNvSpPr/>
            <p:nvPr/>
          </p:nvSpPr>
          <p:spPr>
            <a:xfrm>
              <a:off x="7913847" y="2225645"/>
              <a:ext cx="579920" cy="618813"/>
            </a:xfrm>
            <a:custGeom>
              <a:avLst/>
              <a:gdLst>
                <a:gd name="connsiteX0" fmla="*/ 557067 w 579920"/>
                <a:gd name="connsiteY0" fmla="*/ 70450 h 618813"/>
                <a:gd name="connsiteX1" fmla="*/ 550401 w 579920"/>
                <a:gd name="connsiteY1" fmla="*/ 70450 h 618813"/>
                <a:gd name="connsiteX2" fmla="*/ 543735 w 579920"/>
                <a:gd name="connsiteY2" fmla="*/ 66641 h 618813"/>
                <a:gd name="connsiteX3" fmla="*/ 540878 w 579920"/>
                <a:gd name="connsiteY3" fmla="*/ 59977 h 618813"/>
                <a:gd name="connsiteX4" fmla="*/ 537069 w 579920"/>
                <a:gd name="connsiteY4" fmla="*/ 56169 h 618813"/>
                <a:gd name="connsiteX5" fmla="*/ 537069 w 579920"/>
                <a:gd name="connsiteY5" fmla="*/ 53313 h 618813"/>
                <a:gd name="connsiteX6" fmla="*/ 530403 w 579920"/>
                <a:gd name="connsiteY6" fmla="*/ 56169 h 618813"/>
                <a:gd name="connsiteX7" fmla="*/ 510406 w 579920"/>
                <a:gd name="connsiteY7" fmla="*/ 49505 h 618813"/>
                <a:gd name="connsiteX8" fmla="*/ 510406 w 579920"/>
                <a:gd name="connsiteY8" fmla="*/ 35225 h 618813"/>
                <a:gd name="connsiteX9" fmla="*/ 503740 w 579920"/>
                <a:gd name="connsiteY9" fmla="*/ 21896 h 618813"/>
                <a:gd name="connsiteX10" fmla="*/ 497075 w 579920"/>
                <a:gd name="connsiteY10" fmla="*/ 14280 h 618813"/>
                <a:gd name="connsiteX11" fmla="*/ 491361 w 579920"/>
                <a:gd name="connsiteY11" fmla="*/ 10472 h 618813"/>
                <a:gd name="connsiteX12" fmla="*/ 483743 w 579920"/>
                <a:gd name="connsiteY12" fmla="*/ 10472 h 618813"/>
                <a:gd name="connsiteX13" fmla="*/ 480887 w 579920"/>
                <a:gd name="connsiteY13" fmla="*/ 3808 h 618813"/>
                <a:gd name="connsiteX14" fmla="*/ 454223 w 579920"/>
                <a:gd name="connsiteY14" fmla="*/ 3808 h 618813"/>
                <a:gd name="connsiteX15" fmla="*/ 447558 w 579920"/>
                <a:gd name="connsiteY15" fmla="*/ 0 h 618813"/>
                <a:gd name="connsiteX16" fmla="*/ 444701 w 579920"/>
                <a:gd name="connsiteY16" fmla="*/ 3808 h 618813"/>
                <a:gd name="connsiteX17" fmla="*/ 438035 w 579920"/>
                <a:gd name="connsiteY17" fmla="*/ 3808 h 618813"/>
                <a:gd name="connsiteX18" fmla="*/ 434226 w 579920"/>
                <a:gd name="connsiteY18" fmla="*/ 7616 h 618813"/>
                <a:gd name="connsiteX19" fmla="*/ 427560 w 579920"/>
                <a:gd name="connsiteY19" fmla="*/ 7616 h 618813"/>
                <a:gd name="connsiteX20" fmla="*/ 420894 w 579920"/>
                <a:gd name="connsiteY20" fmla="*/ 3808 h 618813"/>
                <a:gd name="connsiteX21" fmla="*/ 407563 w 579920"/>
                <a:gd name="connsiteY21" fmla="*/ 3808 h 618813"/>
                <a:gd name="connsiteX22" fmla="*/ 404707 w 579920"/>
                <a:gd name="connsiteY22" fmla="*/ 7616 h 618813"/>
                <a:gd name="connsiteX23" fmla="*/ 381852 w 579920"/>
                <a:gd name="connsiteY23" fmla="*/ 7616 h 618813"/>
                <a:gd name="connsiteX24" fmla="*/ 378043 w 579920"/>
                <a:gd name="connsiteY24" fmla="*/ 10472 h 618813"/>
                <a:gd name="connsiteX25" fmla="*/ 375187 w 579920"/>
                <a:gd name="connsiteY25" fmla="*/ 10472 h 618813"/>
                <a:gd name="connsiteX26" fmla="*/ 361855 w 579920"/>
                <a:gd name="connsiteY26" fmla="*/ 18088 h 618813"/>
                <a:gd name="connsiteX27" fmla="*/ 358046 w 579920"/>
                <a:gd name="connsiteY27" fmla="*/ 21896 h 618813"/>
                <a:gd name="connsiteX28" fmla="*/ 344714 w 579920"/>
                <a:gd name="connsiteY28" fmla="*/ 28561 h 618813"/>
                <a:gd name="connsiteX29" fmla="*/ 341858 w 579920"/>
                <a:gd name="connsiteY29" fmla="*/ 31417 h 618813"/>
                <a:gd name="connsiteX30" fmla="*/ 338049 w 579920"/>
                <a:gd name="connsiteY30" fmla="*/ 39033 h 618813"/>
                <a:gd name="connsiteX31" fmla="*/ 335192 w 579920"/>
                <a:gd name="connsiteY31" fmla="*/ 42841 h 618813"/>
                <a:gd name="connsiteX32" fmla="*/ 335192 w 579920"/>
                <a:gd name="connsiteY32" fmla="*/ 45697 h 618813"/>
                <a:gd name="connsiteX33" fmla="*/ 351380 w 579920"/>
                <a:gd name="connsiteY33" fmla="*/ 63785 h 618813"/>
                <a:gd name="connsiteX34" fmla="*/ 351380 w 579920"/>
                <a:gd name="connsiteY34" fmla="*/ 80922 h 618813"/>
                <a:gd name="connsiteX35" fmla="*/ 355190 w 579920"/>
                <a:gd name="connsiteY35" fmla="*/ 84730 h 618813"/>
                <a:gd name="connsiteX36" fmla="*/ 358046 w 579920"/>
                <a:gd name="connsiteY36" fmla="*/ 91394 h 618813"/>
                <a:gd name="connsiteX37" fmla="*/ 358046 w 579920"/>
                <a:gd name="connsiteY37" fmla="*/ 95202 h 618813"/>
                <a:gd name="connsiteX38" fmla="*/ 344714 w 579920"/>
                <a:gd name="connsiteY38" fmla="*/ 109482 h 618813"/>
                <a:gd name="connsiteX39" fmla="*/ 341858 w 579920"/>
                <a:gd name="connsiteY39" fmla="*/ 116147 h 618813"/>
                <a:gd name="connsiteX40" fmla="*/ 341858 w 579920"/>
                <a:gd name="connsiteY40" fmla="*/ 123763 h 618813"/>
                <a:gd name="connsiteX41" fmla="*/ 344714 w 579920"/>
                <a:gd name="connsiteY41" fmla="*/ 126619 h 618813"/>
                <a:gd name="connsiteX42" fmla="*/ 344714 w 579920"/>
                <a:gd name="connsiteY42" fmla="*/ 144707 h 618813"/>
                <a:gd name="connsiteX43" fmla="*/ 335192 w 579920"/>
                <a:gd name="connsiteY43" fmla="*/ 144707 h 618813"/>
                <a:gd name="connsiteX44" fmla="*/ 331383 w 579920"/>
                <a:gd name="connsiteY44" fmla="*/ 147563 h 618813"/>
                <a:gd name="connsiteX45" fmla="*/ 328527 w 579920"/>
                <a:gd name="connsiteY45" fmla="*/ 147563 h 618813"/>
                <a:gd name="connsiteX46" fmla="*/ 318051 w 579920"/>
                <a:gd name="connsiteY46" fmla="*/ 144707 h 618813"/>
                <a:gd name="connsiteX47" fmla="*/ 315195 w 579920"/>
                <a:gd name="connsiteY47" fmla="*/ 140899 h 618813"/>
                <a:gd name="connsiteX48" fmla="*/ 305672 w 579920"/>
                <a:gd name="connsiteY48" fmla="*/ 140899 h 618813"/>
                <a:gd name="connsiteX49" fmla="*/ 305672 w 579920"/>
                <a:gd name="connsiteY49" fmla="*/ 147563 h 618813"/>
                <a:gd name="connsiteX50" fmla="*/ 312338 w 579920"/>
                <a:gd name="connsiteY50" fmla="*/ 155179 h 618813"/>
                <a:gd name="connsiteX51" fmla="*/ 318051 w 579920"/>
                <a:gd name="connsiteY51" fmla="*/ 158988 h 618813"/>
                <a:gd name="connsiteX52" fmla="*/ 318051 w 579920"/>
                <a:gd name="connsiteY52" fmla="*/ 161844 h 618813"/>
                <a:gd name="connsiteX53" fmla="*/ 321861 w 579920"/>
                <a:gd name="connsiteY53" fmla="*/ 165652 h 618813"/>
                <a:gd name="connsiteX54" fmla="*/ 321861 w 579920"/>
                <a:gd name="connsiteY54" fmla="*/ 169460 h 618813"/>
                <a:gd name="connsiteX55" fmla="*/ 328527 w 579920"/>
                <a:gd name="connsiteY55" fmla="*/ 172316 h 618813"/>
                <a:gd name="connsiteX56" fmla="*/ 331383 w 579920"/>
                <a:gd name="connsiteY56" fmla="*/ 172316 h 618813"/>
                <a:gd name="connsiteX57" fmla="*/ 315195 w 579920"/>
                <a:gd name="connsiteY57" fmla="*/ 182788 h 618813"/>
                <a:gd name="connsiteX58" fmla="*/ 305672 w 579920"/>
                <a:gd name="connsiteY58" fmla="*/ 182788 h 618813"/>
                <a:gd name="connsiteX59" fmla="*/ 301863 w 579920"/>
                <a:gd name="connsiteY59" fmla="*/ 186596 h 618813"/>
                <a:gd name="connsiteX60" fmla="*/ 301863 w 579920"/>
                <a:gd name="connsiteY60" fmla="*/ 207540 h 618813"/>
                <a:gd name="connsiteX61" fmla="*/ 299006 w 579920"/>
                <a:gd name="connsiteY61" fmla="*/ 207540 h 618813"/>
                <a:gd name="connsiteX62" fmla="*/ 295198 w 579920"/>
                <a:gd name="connsiteY62" fmla="*/ 211349 h 618813"/>
                <a:gd name="connsiteX63" fmla="*/ 295198 w 579920"/>
                <a:gd name="connsiteY63" fmla="*/ 221821 h 618813"/>
                <a:gd name="connsiteX64" fmla="*/ 299006 w 579920"/>
                <a:gd name="connsiteY64" fmla="*/ 228485 h 618813"/>
                <a:gd name="connsiteX65" fmla="*/ 299006 w 579920"/>
                <a:gd name="connsiteY65" fmla="*/ 236101 h 618813"/>
                <a:gd name="connsiteX66" fmla="*/ 301863 w 579920"/>
                <a:gd name="connsiteY66" fmla="*/ 238957 h 618813"/>
                <a:gd name="connsiteX67" fmla="*/ 301863 w 579920"/>
                <a:gd name="connsiteY67" fmla="*/ 242765 h 618813"/>
                <a:gd name="connsiteX68" fmla="*/ 299006 w 579920"/>
                <a:gd name="connsiteY68" fmla="*/ 246573 h 618813"/>
                <a:gd name="connsiteX69" fmla="*/ 295198 w 579920"/>
                <a:gd name="connsiteY69" fmla="*/ 253238 h 618813"/>
                <a:gd name="connsiteX70" fmla="*/ 288532 w 579920"/>
                <a:gd name="connsiteY70" fmla="*/ 257046 h 618813"/>
                <a:gd name="connsiteX71" fmla="*/ 281866 w 579920"/>
                <a:gd name="connsiteY71" fmla="*/ 257046 h 618813"/>
                <a:gd name="connsiteX72" fmla="*/ 279009 w 579920"/>
                <a:gd name="connsiteY72" fmla="*/ 253238 h 618813"/>
                <a:gd name="connsiteX73" fmla="*/ 279009 w 579920"/>
                <a:gd name="connsiteY73" fmla="*/ 246573 h 618813"/>
                <a:gd name="connsiteX74" fmla="*/ 261869 w 579920"/>
                <a:gd name="connsiteY74" fmla="*/ 246573 h 618813"/>
                <a:gd name="connsiteX75" fmla="*/ 255203 w 579920"/>
                <a:gd name="connsiteY75" fmla="*/ 250381 h 618813"/>
                <a:gd name="connsiteX76" fmla="*/ 252347 w 579920"/>
                <a:gd name="connsiteY76" fmla="*/ 253238 h 618813"/>
                <a:gd name="connsiteX77" fmla="*/ 245681 w 579920"/>
                <a:gd name="connsiteY77" fmla="*/ 257046 h 618813"/>
                <a:gd name="connsiteX78" fmla="*/ 241871 w 579920"/>
                <a:gd name="connsiteY78" fmla="*/ 257046 h 618813"/>
                <a:gd name="connsiteX79" fmla="*/ 239015 w 579920"/>
                <a:gd name="connsiteY79" fmla="*/ 260854 h 618813"/>
                <a:gd name="connsiteX80" fmla="*/ 239015 w 579920"/>
                <a:gd name="connsiteY80" fmla="*/ 263710 h 618813"/>
                <a:gd name="connsiteX81" fmla="*/ 241871 w 579920"/>
                <a:gd name="connsiteY81" fmla="*/ 263710 h 618813"/>
                <a:gd name="connsiteX82" fmla="*/ 245681 w 579920"/>
                <a:gd name="connsiteY82" fmla="*/ 267518 h 618813"/>
                <a:gd name="connsiteX83" fmla="*/ 245681 w 579920"/>
                <a:gd name="connsiteY83" fmla="*/ 271326 h 618813"/>
                <a:gd name="connsiteX84" fmla="*/ 241871 w 579920"/>
                <a:gd name="connsiteY84" fmla="*/ 274182 h 618813"/>
                <a:gd name="connsiteX85" fmla="*/ 219018 w 579920"/>
                <a:gd name="connsiteY85" fmla="*/ 274182 h 618813"/>
                <a:gd name="connsiteX86" fmla="*/ 219018 w 579920"/>
                <a:gd name="connsiteY86" fmla="*/ 267518 h 618813"/>
                <a:gd name="connsiteX87" fmla="*/ 209495 w 579920"/>
                <a:gd name="connsiteY87" fmla="*/ 267518 h 618813"/>
                <a:gd name="connsiteX88" fmla="*/ 205686 w 579920"/>
                <a:gd name="connsiteY88" fmla="*/ 274182 h 618813"/>
                <a:gd name="connsiteX89" fmla="*/ 199020 w 579920"/>
                <a:gd name="connsiteY89" fmla="*/ 277990 h 618813"/>
                <a:gd name="connsiteX90" fmla="*/ 196163 w 579920"/>
                <a:gd name="connsiteY90" fmla="*/ 284654 h 618813"/>
                <a:gd name="connsiteX91" fmla="*/ 196163 w 579920"/>
                <a:gd name="connsiteY91" fmla="*/ 295127 h 618813"/>
                <a:gd name="connsiteX92" fmla="*/ 199020 w 579920"/>
                <a:gd name="connsiteY92" fmla="*/ 302743 h 618813"/>
                <a:gd name="connsiteX93" fmla="*/ 199020 w 579920"/>
                <a:gd name="connsiteY93" fmla="*/ 313215 h 618813"/>
                <a:gd name="connsiteX94" fmla="*/ 202829 w 579920"/>
                <a:gd name="connsiteY94" fmla="*/ 317023 h 618813"/>
                <a:gd name="connsiteX95" fmla="*/ 202829 w 579920"/>
                <a:gd name="connsiteY95" fmla="*/ 334159 h 618813"/>
                <a:gd name="connsiteX96" fmla="*/ 199020 w 579920"/>
                <a:gd name="connsiteY96" fmla="*/ 337968 h 618813"/>
                <a:gd name="connsiteX97" fmla="*/ 196163 w 579920"/>
                <a:gd name="connsiteY97" fmla="*/ 337968 h 618813"/>
                <a:gd name="connsiteX98" fmla="*/ 169501 w 579920"/>
                <a:gd name="connsiteY98" fmla="*/ 352248 h 618813"/>
                <a:gd name="connsiteX99" fmla="*/ 152360 w 579920"/>
                <a:gd name="connsiteY99" fmla="*/ 352248 h 618813"/>
                <a:gd name="connsiteX100" fmla="*/ 142838 w 579920"/>
                <a:gd name="connsiteY100" fmla="*/ 355104 h 618813"/>
                <a:gd name="connsiteX101" fmla="*/ 129506 w 579920"/>
                <a:gd name="connsiteY101" fmla="*/ 355104 h 618813"/>
                <a:gd name="connsiteX102" fmla="*/ 126649 w 579920"/>
                <a:gd name="connsiteY102" fmla="*/ 358912 h 618813"/>
                <a:gd name="connsiteX103" fmla="*/ 113318 w 579920"/>
                <a:gd name="connsiteY103" fmla="*/ 358912 h 618813"/>
                <a:gd name="connsiteX104" fmla="*/ 113318 w 579920"/>
                <a:gd name="connsiteY104" fmla="*/ 355104 h 618813"/>
                <a:gd name="connsiteX105" fmla="*/ 82845 w 579920"/>
                <a:gd name="connsiteY105" fmla="*/ 355104 h 618813"/>
                <a:gd name="connsiteX106" fmla="*/ 79989 w 579920"/>
                <a:gd name="connsiteY106" fmla="*/ 358912 h 618813"/>
                <a:gd name="connsiteX107" fmla="*/ 76180 w 579920"/>
                <a:gd name="connsiteY107" fmla="*/ 358912 h 618813"/>
                <a:gd name="connsiteX108" fmla="*/ 66658 w 579920"/>
                <a:gd name="connsiteY108" fmla="*/ 362720 h 618813"/>
                <a:gd name="connsiteX109" fmla="*/ 56182 w 579920"/>
                <a:gd name="connsiteY109" fmla="*/ 362720 h 618813"/>
                <a:gd name="connsiteX110" fmla="*/ 43803 w 579920"/>
                <a:gd name="connsiteY110" fmla="*/ 355104 h 618813"/>
                <a:gd name="connsiteX111" fmla="*/ 33329 w 579920"/>
                <a:gd name="connsiteY111" fmla="*/ 352248 h 618813"/>
                <a:gd name="connsiteX112" fmla="*/ 23806 w 579920"/>
                <a:gd name="connsiteY112" fmla="*/ 344632 h 618813"/>
                <a:gd name="connsiteX113" fmla="*/ 17140 w 579920"/>
                <a:gd name="connsiteY113" fmla="*/ 340823 h 618813"/>
                <a:gd name="connsiteX114" fmla="*/ 0 w 579920"/>
                <a:gd name="connsiteY114" fmla="*/ 340823 h 618813"/>
                <a:gd name="connsiteX115" fmla="*/ 13331 w 579920"/>
                <a:gd name="connsiteY115" fmla="*/ 355104 h 618813"/>
                <a:gd name="connsiteX116" fmla="*/ 17140 w 579920"/>
                <a:gd name="connsiteY116" fmla="*/ 362720 h 618813"/>
                <a:gd name="connsiteX117" fmla="*/ 19997 w 579920"/>
                <a:gd name="connsiteY117" fmla="*/ 365576 h 618813"/>
                <a:gd name="connsiteX118" fmla="*/ 26663 w 579920"/>
                <a:gd name="connsiteY118" fmla="*/ 376048 h 618813"/>
                <a:gd name="connsiteX119" fmla="*/ 33329 w 579920"/>
                <a:gd name="connsiteY119" fmla="*/ 383664 h 618813"/>
                <a:gd name="connsiteX120" fmla="*/ 36185 w 579920"/>
                <a:gd name="connsiteY120" fmla="*/ 394137 h 618813"/>
                <a:gd name="connsiteX121" fmla="*/ 43803 w 579920"/>
                <a:gd name="connsiteY121" fmla="*/ 404609 h 618813"/>
                <a:gd name="connsiteX122" fmla="*/ 46660 w 579920"/>
                <a:gd name="connsiteY122" fmla="*/ 408417 h 618813"/>
                <a:gd name="connsiteX123" fmla="*/ 56182 w 579920"/>
                <a:gd name="connsiteY123" fmla="*/ 408417 h 618813"/>
                <a:gd name="connsiteX124" fmla="*/ 62848 w 579920"/>
                <a:gd name="connsiteY124" fmla="*/ 404609 h 618813"/>
                <a:gd name="connsiteX125" fmla="*/ 69514 w 579920"/>
                <a:gd name="connsiteY125" fmla="*/ 415081 h 618813"/>
                <a:gd name="connsiteX126" fmla="*/ 82845 w 579920"/>
                <a:gd name="connsiteY126" fmla="*/ 415081 h 618813"/>
                <a:gd name="connsiteX127" fmla="*/ 79989 w 579920"/>
                <a:gd name="connsiteY127" fmla="*/ 433170 h 618813"/>
                <a:gd name="connsiteX128" fmla="*/ 82845 w 579920"/>
                <a:gd name="connsiteY128" fmla="*/ 433170 h 618813"/>
                <a:gd name="connsiteX129" fmla="*/ 82845 w 579920"/>
                <a:gd name="connsiteY129" fmla="*/ 446498 h 618813"/>
                <a:gd name="connsiteX130" fmla="*/ 86655 w 579920"/>
                <a:gd name="connsiteY130" fmla="*/ 454114 h 618813"/>
                <a:gd name="connsiteX131" fmla="*/ 86655 w 579920"/>
                <a:gd name="connsiteY131" fmla="*/ 460778 h 618813"/>
                <a:gd name="connsiteX132" fmla="*/ 96177 w 579920"/>
                <a:gd name="connsiteY132" fmla="*/ 460778 h 618813"/>
                <a:gd name="connsiteX133" fmla="*/ 99986 w 579920"/>
                <a:gd name="connsiteY133" fmla="*/ 464586 h 618813"/>
                <a:gd name="connsiteX134" fmla="*/ 102843 w 579920"/>
                <a:gd name="connsiteY134" fmla="*/ 471250 h 618813"/>
                <a:gd name="connsiteX135" fmla="*/ 106652 w 579920"/>
                <a:gd name="connsiteY135" fmla="*/ 481723 h 618813"/>
                <a:gd name="connsiteX136" fmla="*/ 106652 w 579920"/>
                <a:gd name="connsiteY136" fmla="*/ 489339 h 618813"/>
                <a:gd name="connsiteX137" fmla="*/ 102843 w 579920"/>
                <a:gd name="connsiteY137" fmla="*/ 492195 h 618813"/>
                <a:gd name="connsiteX138" fmla="*/ 99986 w 579920"/>
                <a:gd name="connsiteY138" fmla="*/ 492195 h 618813"/>
                <a:gd name="connsiteX139" fmla="*/ 99986 w 579920"/>
                <a:gd name="connsiteY139" fmla="*/ 489339 h 618813"/>
                <a:gd name="connsiteX140" fmla="*/ 82845 w 579920"/>
                <a:gd name="connsiteY140" fmla="*/ 489339 h 618813"/>
                <a:gd name="connsiteX141" fmla="*/ 76180 w 579920"/>
                <a:gd name="connsiteY141" fmla="*/ 492195 h 618813"/>
                <a:gd name="connsiteX142" fmla="*/ 73323 w 579920"/>
                <a:gd name="connsiteY142" fmla="*/ 496003 h 618813"/>
                <a:gd name="connsiteX143" fmla="*/ 73323 w 579920"/>
                <a:gd name="connsiteY143" fmla="*/ 499811 h 618813"/>
                <a:gd name="connsiteX144" fmla="*/ 69514 w 579920"/>
                <a:gd name="connsiteY144" fmla="*/ 499811 h 618813"/>
                <a:gd name="connsiteX145" fmla="*/ 69514 w 579920"/>
                <a:gd name="connsiteY145" fmla="*/ 502667 h 618813"/>
                <a:gd name="connsiteX146" fmla="*/ 66658 w 579920"/>
                <a:gd name="connsiteY146" fmla="*/ 506475 h 618813"/>
                <a:gd name="connsiteX147" fmla="*/ 59992 w 579920"/>
                <a:gd name="connsiteY147" fmla="*/ 506475 h 618813"/>
                <a:gd name="connsiteX148" fmla="*/ 56182 w 579920"/>
                <a:gd name="connsiteY148" fmla="*/ 516947 h 618813"/>
                <a:gd name="connsiteX149" fmla="*/ 53326 w 579920"/>
                <a:gd name="connsiteY149" fmla="*/ 520755 h 618813"/>
                <a:gd name="connsiteX150" fmla="*/ 53326 w 579920"/>
                <a:gd name="connsiteY150" fmla="*/ 523612 h 618813"/>
                <a:gd name="connsiteX151" fmla="*/ 46660 w 579920"/>
                <a:gd name="connsiteY151" fmla="*/ 531228 h 618813"/>
                <a:gd name="connsiteX152" fmla="*/ 46660 w 579920"/>
                <a:gd name="connsiteY152" fmla="*/ 548364 h 618813"/>
                <a:gd name="connsiteX153" fmla="*/ 49517 w 579920"/>
                <a:gd name="connsiteY153" fmla="*/ 555980 h 618813"/>
                <a:gd name="connsiteX154" fmla="*/ 49517 w 579920"/>
                <a:gd name="connsiteY154" fmla="*/ 558836 h 618813"/>
                <a:gd name="connsiteX155" fmla="*/ 53326 w 579920"/>
                <a:gd name="connsiteY155" fmla="*/ 555980 h 618813"/>
                <a:gd name="connsiteX156" fmla="*/ 59992 w 579920"/>
                <a:gd name="connsiteY156" fmla="*/ 555980 h 618813"/>
                <a:gd name="connsiteX157" fmla="*/ 62848 w 579920"/>
                <a:gd name="connsiteY157" fmla="*/ 552172 h 618813"/>
                <a:gd name="connsiteX158" fmla="*/ 66658 w 579920"/>
                <a:gd name="connsiteY158" fmla="*/ 552172 h 618813"/>
                <a:gd name="connsiteX159" fmla="*/ 69514 w 579920"/>
                <a:gd name="connsiteY159" fmla="*/ 555980 h 618813"/>
                <a:gd name="connsiteX160" fmla="*/ 76180 w 579920"/>
                <a:gd name="connsiteY160" fmla="*/ 555980 h 618813"/>
                <a:gd name="connsiteX161" fmla="*/ 82845 w 579920"/>
                <a:gd name="connsiteY161" fmla="*/ 558836 h 618813"/>
                <a:gd name="connsiteX162" fmla="*/ 96177 w 579920"/>
                <a:gd name="connsiteY162" fmla="*/ 558836 h 618813"/>
                <a:gd name="connsiteX163" fmla="*/ 116174 w 579920"/>
                <a:gd name="connsiteY163" fmla="*/ 548364 h 618813"/>
                <a:gd name="connsiteX164" fmla="*/ 119983 w 579920"/>
                <a:gd name="connsiteY164" fmla="*/ 545508 h 618813"/>
                <a:gd name="connsiteX165" fmla="*/ 122840 w 579920"/>
                <a:gd name="connsiteY165" fmla="*/ 545508 h 618813"/>
                <a:gd name="connsiteX166" fmla="*/ 129506 w 579920"/>
                <a:gd name="connsiteY166" fmla="*/ 548364 h 618813"/>
                <a:gd name="connsiteX167" fmla="*/ 152360 w 579920"/>
                <a:gd name="connsiteY167" fmla="*/ 548364 h 618813"/>
                <a:gd name="connsiteX168" fmla="*/ 159025 w 579920"/>
                <a:gd name="connsiteY168" fmla="*/ 545508 h 618813"/>
                <a:gd name="connsiteX169" fmla="*/ 165691 w 579920"/>
                <a:gd name="connsiteY169" fmla="*/ 545508 h 618813"/>
                <a:gd name="connsiteX170" fmla="*/ 169501 w 579920"/>
                <a:gd name="connsiteY170" fmla="*/ 541700 h 618813"/>
                <a:gd name="connsiteX171" fmla="*/ 172357 w 579920"/>
                <a:gd name="connsiteY171" fmla="*/ 541700 h 618813"/>
                <a:gd name="connsiteX172" fmla="*/ 192354 w 579920"/>
                <a:gd name="connsiteY172" fmla="*/ 545508 h 618813"/>
                <a:gd name="connsiteX173" fmla="*/ 196163 w 579920"/>
                <a:gd name="connsiteY173" fmla="*/ 541700 h 618813"/>
                <a:gd name="connsiteX174" fmla="*/ 202829 w 579920"/>
                <a:gd name="connsiteY174" fmla="*/ 537892 h 618813"/>
                <a:gd name="connsiteX175" fmla="*/ 205686 w 579920"/>
                <a:gd name="connsiteY175" fmla="*/ 535036 h 618813"/>
                <a:gd name="connsiteX176" fmla="*/ 212352 w 579920"/>
                <a:gd name="connsiteY176" fmla="*/ 535036 h 618813"/>
                <a:gd name="connsiteX177" fmla="*/ 219018 w 579920"/>
                <a:gd name="connsiteY177" fmla="*/ 537892 h 618813"/>
                <a:gd name="connsiteX178" fmla="*/ 225683 w 579920"/>
                <a:gd name="connsiteY178" fmla="*/ 545508 h 618813"/>
                <a:gd name="connsiteX179" fmla="*/ 239015 w 579920"/>
                <a:gd name="connsiteY179" fmla="*/ 573117 h 618813"/>
                <a:gd name="connsiteX180" fmla="*/ 245681 w 579920"/>
                <a:gd name="connsiteY180" fmla="*/ 576925 h 618813"/>
                <a:gd name="connsiteX181" fmla="*/ 248537 w 579920"/>
                <a:gd name="connsiteY181" fmla="*/ 580733 h 618813"/>
                <a:gd name="connsiteX182" fmla="*/ 259012 w 579920"/>
                <a:gd name="connsiteY182" fmla="*/ 583589 h 618813"/>
                <a:gd name="connsiteX183" fmla="*/ 268534 w 579920"/>
                <a:gd name="connsiteY183" fmla="*/ 583589 h 618813"/>
                <a:gd name="connsiteX184" fmla="*/ 288532 w 579920"/>
                <a:gd name="connsiteY184" fmla="*/ 591205 h 618813"/>
                <a:gd name="connsiteX185" fmla="*/ 299006 w 579920"/>
                <a:gd name="connsiteY185" fmla="*/ 612149 h 618813"/>
                <a:gd name="connsiteX186" fmla="*/ 305672 w 579920"/>
                <a:gd name="connsiteY186" fmla="*/ 618814 h 618813"/>
                <a:gd name="connsiteX187" fmla="*/ 315195 w 579920"/>
                <a:gd name="connsiteY187" fmla="*/ 618814 h 618813"/>
                <a:gd name="connsiteX188" fmla="*/ 324717 w 579920"/>
                <a:gd name="connsiteY188" fmla="*/ 615958 h 618813"/>
                <a:gd name="connsiteX189" fmla="*/ 321861 w 579920"/>
                <a:gd name="connsiteY189" fmla="*/ 612149 h 618813"/>
                <a:gd name="connsiteX190" fmla="*/ 321861 w 579920"/>
                <a:gd name="connsiteY190" fmla="*/ 604533 h 618813"/>
                <a:gd name="connsiteX191" fmla="*/ 328527 w 579920"/>
                <a:gd name="connsiteY191" fmla="*/ 597869 h 618813"/>
                <a:gd name="connsiteX192" fmla="*/ 335192 w 579920"/>
                <a:gd name="connsiteY192" fmla="*/ 597869 h 618813"/>
                <a:gd name="connsiteX193" fmla="*/ 341858 w 579920"/>
                <a:gd name="connsiteY193" fmla="*/ 601677 h 618813"/>
                <a:gd name="connsiteX194" fmla="*/ 344714 w 579920"/>
                <a:gd name="connsiteY194" fmla="*/ 604533 h 618813"/>
                <a:gd name="connsiteX195" fmla="*/ 358046 w 579920"/>
                <a:gd name="connsiteY195" fmla="*/ 597869 h 618813"/>
                <a:gd name="connsiteX196" fmla="*/ 358046 w 579920"/>
                <a:gd name="connsiteY196" fmla="*/ 601677 h 618813"/>
                <a:gd name="connsiteX197" fmla="*/ 361855 w 579920"/>
                <a:gd name="connsiteY197" fmla="*/ 604533 h 618813"/>
                <a:gd name="connsiteX198" fmla="*/ 375187 w 579920"/>
                <a:gd name="connsiteY198" fmla="*/ 604533 h 618813"/>
                <a:gd name="connsiteX199" fmla="*/ 381852 w 579920"/>
                <a:gd name="connsiteY199" fmla="*/ 597869 h 618813"/>
                <a:gd name="connsiteX200" fmla="*/ 388518 w 579920"/>
                <a:gd name="connsiteY200" fmla="*/ 594061 h 618813"/>
                <a:gd name="connsiteX201" fmla="*/ 391375 w 579920"/>
                <a:gd name="connsiteY201" fmla="*/ 594061 h 618813"/>
                <a:gd name="connsiteX202" fmla="*/ 391375 w 579920"/>
                <a:gd name="connsiteY202" fmla="*/ 601677 h 618813"/>
                <a:gd name="connsiteX203" fmla="*/ 394232 w 579920"/>
                <a:gd name="connsiteY203" fmla="*/ 604533 h 618813"/>
                <a:gd name="connsiteX204" fmla="*/ 404707 w 579920"/>
                <a:gd name="connsiteY204" fmla="*/ 604533 h 618813"/>
                <a:gd name="connsiteX205" fmla="*/ 407563 w 579920"/>
                <a:gd name="connsiteY205" fmla="*/ 601677 h 618813"/>
                <a:gd name="connsiteX206" fmla="*/ 414229 w 579920"/>
                <a:gd name="connsiteY206" fmla="*/ 597869 h 618813"/>
                <a:gd name="connsiteX207" fmla="*/ 414229 w 579920"/>
                <a:gd name="connsiteY207" fmla="*/ 583589 h 618813"/>
                <a:gd name="connsiteX208" fmla="*/ 411372 w 579920"/>
                <a:gd name="connsiteY208" fmla="*/ 580733 h 618813"/>
                <a:gd name="connsiteX209" fmla="*/ 407563 w 579920"/>
                <a:gd name="connsiteY209" fmla="*/ 573117 h 618813"/>
                <a:gd name="connsiteX210" fmla="*/ 394232 w 579920"/>
                <a:gd name="connsiteY210" fmla="*/ 548364 h 618813"/>
                <a:gd name="connsiteX211" fmla="*/ 394232 w 579920"/>
                <a:gd name="connsiteY211" fmla="*/ 535036 h 618813"/>
                <a:gd name="connsiteX212" fmla="*/ 381852 w 579920"/>
                <a:gd name="connsiteY212" fmla="*/ 535036 h 618813"/>
                <a:gd name="connsiteX213" fmla="*/ 375187 w 579920"/>
                <a:gd name="connsiteY213" fmla="*/ 527420 h 618813"/>
                <a:gd name="connsiteX214" fmla="*/ 371378 w 579920"/>
                <a:gd name="connsiteY214" fmla="*/ 520755 h 618813"/>
                <a:gd name="connsiteX215" fmla="*/ 368521 w 579920"/>
                <a:gd name="connsiteY215" fmla="*/ 516947 h 618813"/>
                <a:gd name="connsiteX216" fmla="*/ 371378 w 579920"/>
                <a:gd name="connsiteY216" fmla="*/ 499811 h 618813"/>
                <a:gd name="connsiteX217" fmla="*/ 371378 w 579920"/>
                <a:gd name="connsiteY217" fmla="*/ 489339 h 618813"/>
                <a:gd name="connsiteX218" fmla="*/ 355190 w 579920"/>
                <a:gd name="connsiteY218" fmla="*/ 492195 h 618813"/>
                <a:gd name="connsiteX219" fmla="*/ 351380 w 579920"/>
                <a:gd name="connsiteY219" fmla="*/ 492195 h 618813"/>
                <a:gd name="connsiteX220" fmla="*/ 344714 w 579920"/>
                <a:gd name="connsiteY220" fmla="*/ 489339 h 618813"/>
                <a:gd name="connsiteX221" fmla="*/ 341858 w 579920"/>
                <a:gd name="connsiteY221" fmla="*/ 485531 h 618813"/>
                <a:gd name="connsiteX222" fmla="*/ 341858 w 579920"/>
                <a:gd name="connsiteY222" fmla="*/ 471250 h 618813"/>
                <a:gd name="connsiteX223" fmla="*/ 344714 w 579920"/>
                <a:gd name="connsiteY223" fmla="*/ 464586 h 618813"/>
                <a:gd name="connsiteX224" fmla="*/ 351380 w 579920"/>
                <a:gd name="connsiteY224" fmla="*/ 456970 h 618813"/>
                <a:gd name="connsiteX225" fmla="*/ 355190 w 579920"/>
                <a:gd name="connsiteY225" fmla="*/ 450306 h 618813"/>
                <a:gd name="connsiteX226" fmla="*/ 358046 w 579920"/>
                <a:gd name="connsiteY226" fmla="*/ 446498 h 618813"/>
                <a:gd name="connsiteX227" fmla="*/ 361855 w 579920"/>
                <a:gd name="connsiteY227" fmla="*/ 439834 h 618813"/>
                <a:gd name="connsiteX228" fmla="*/ 361855 w 579920"/>
                <a:gd name="connsiteY228" fmla="*/ 436026 h 618813"/>
                <a:gd name="connsiteX229" fmla="*/ 368521 w 579920"/>
                <a:gd name="connsiteY229" fmla="*/ 429361 h 618813"/>
                <a:gd name="connsiteX230" fmla="*/ 375187 w 579920"/>
                <a:gd name="connsiteY230" fmla="*/ 425553 h 618813"/>
                <a:gd name="connsiteX231" fmla="*/ 378043 w 579920"/>
                <a:gd name="connsiteY231" fmla="*/ 425553 h 618813"/>
                <a:gd name="connsiteX232" fmla="*/ 381852 w 579920"/>
                <a:gd name="connsiteY232" fmla="*/ 429361 h 618813"/>
                <a:gd name="connsiteX233" fmla="*/ 381852 w 579920"/>
                <a:gd name="connsiteY233" fmla="*/ 436026 h 618813"/>
                <a:gd name="connsiteX234" fmla="*/ 384709 w 579920"/>
                <a:gd name="connsiteY234" fmla="*/ 439834 h 618813"/>
                <a:gd name="connsiteX235" fmla="*/ 388518 w 579920"/>
                <a:gd name="connsiteY235" fmla="*/ 439834 h 618813"/>
                <a:gd name="connsiteX236" fmla="*/ 400897 w 579920"/>
                <a:gd name="connsiteY236" fmla="*/ 433170 h 618813"/>
                <a:gd name="connsiteX237" fmla="*/ 404707 w 579920"/>
                <a:gd name="connsiteY237" fmla="*/ 429361 h 618813"/>
                <a:gd name="connsiteX238" fmla="*/ 407563 w 579920"/>
                <a:gd name="connsiteY238" fmla="*/ 433170 h 618813"/>
                <a:gd name="connsiteX239" fmla="*/ 418038 w 579920"/>
                <a:gd name="connsiteY239" fmla="*/ 433170 h 618813"/>
                <a:gd name="connsiteX240" fmla="*/ 420894 w 579920"/>
                <a:gd name="connsiteY240" fmla="*/ 429361 h 618813"/>
                <a:gd name="connsiteX241" fmla="*/ 424704 w 579920"/>
                <a:gd name="connsiteY241" fmla="*/ 421745 h 618813"/>
                <a:gd name="connsiteX242" fmla="*/ 427560 w 579920"/>
                <a:gd name="connsiteY242" fmla="*/ 418889 h 618813"/>
                <a:gd name="connsiteX243" fmla="*/ 427560 w 579920"/>
                <a:gd name="connsiteY243" fmla="*/ 415081 h 618813"/>
                <a:gd name="connsiteX244" fmla="*/ 438035 w 579920"/>
                <a:gd name="connsiteY244" fmla="*/ 408417 h 618813"/>
                <a:gd name="connsiteX245" fmla="*/ 438035 w 579920"/>
                <a:gd name="connsiteY245" fmla="*/ 397945 h 618813"/>
                <a:gd name="connsiteX246" fmla="*/ 440892 w 579920"/>
                <a:gd name="connsiteY246" fmla="*/ 394137 h 618813"/>
                <a:gd name="connsiteX247" fmla="*/ 440892 w 579920"/>
                <a:gd name="connsiteY247" fmla="*/ 390329 h 618813"/>
                <a:gd name="connsiteX248" fmla="*/ 444701 w 579920"/>
                <a:gd name="connsiteY248" fmla="*/ 387473 h 618813"/>
                <a:gd name="connsiteX249" fmla="*/ 458033 w 579920"/>
                <a:gd name="connsiteY249" fmla="*/ 379856 h 618813"/>
                <a:gd name="connsiteX250" fmla="*/ 464698 w 579920"/>
                <a:gd name="connsiteY250" fmla="*/ 373192 h 618813"/>
                <a:gd name="connsiteX251" fmla="*/ 467555 w 579920"/>
                <a:gd name="connsiteY251" fmla="*/ 362720 h 618813"/>
                <a:gd name="connsiteX252" fmla="*/ 467555 w 579920"/>
                <a:gd name="connsiteY252" fmla="*/ 355104 h 618813"/>
                <a:gd name="connsiteX253" fmla="*/ 471364 w 579920"/>
                <a:gd name="connsiteY253" fmla="*/ 344632 h 618813"/>
                <a:gd name="connsiteX254" fmla="*/ 471364 w 579920"/>
                <a:gd name="connsiteY254" fmla="*/ 337968 h 618813"/>
                <a:gd name="connsiteX255" fmla="*/ 474221 w 579920"/>
                <a:gd name="connsiteY255" fmla="*/ 334159 h 618813"/>
                <a:gd name="connsiteX256" fmla="*/ 480887 w 579920"/>
                <a:gd name="connsiteY256" fmla="*/ 330351 h 618813"/>
                <a:gd name="connsiteX257" fmla="*/ 483743 w 579920"/>
                <a:gd name="connsiteY257" fmla="*/ 327495 h 618813"/>
                <a:gd name="connsiteX258" fmla="*/ 491361 w 579920"/>
                <a:gd name="connsiteY258" fmla="*/ 327495 h 618813"/>
                <a:gd name="connsiteX259" fmla="*/ 480887 w 579920"/>
                <a:gd name="connsiteY259" fmla="*/ 313215 h 618813"/>
                <a:gd name="connsiteX260" fmla="*/ 494218 w 579920"/>
                <a:gd name="connsiteY260" fmla="*/ 292270 h 618813"/>
                <a:gd name="connsiteX261" fmla="*/ 510406 w 579920"/>
                <a:gd name="connsiteY261" fmla="*/ 281798 h 618813"/>
                <a:gd name="connsiteX262" fmla="*/ 510406 w 579920"/>
                <a:gd name="connsiteY262" fmla="*/ 277990 h 618813"/>
                <a:gd name="connsiteX263" fmla="*/ 503740 w 579920"/>
                <a:gd name="connsiteY263" fmla="*/ 271326 h 618813"/>
                <a:gd name="connsiteX264" fmla="*/ 500884 w 579920"/>
                <a:gd name="connsiteY264" fmla="*/ 263710 h 618813"/>
                <a:gd name="connsiteX265" fmla="*/ 500884 w 579920"/>
                <a:gd name="connsiteY265" fmla="*/ 242765 h 618813"/>
                <a:gd name="connsiteX266" fmla="*/ 503740 w 579920"/>
                <a:gd name="connsiteY266" fmla="*/ 238957 h 618813"/>
                <a:gd name="connsiteX267" fmla="*/ 510406 w 579920"/>
                <a:gd name="connsiteY267" fmla="*/ 238957 h 618813"/>
                <a:gd name="connsiteX268" fmla="*/ 523738 w 579920"/>
                <a:gd name="connsiteY268" fmla="*/ 232293 h 618813"/>
                <a:gd name="connsiteX269" fmla="*/ 527547 w 579920"/>
                <a:gd name="connsiteY269" fmla="*/ 228485 h 618813"/>
                <a:gd name="connsiteX270" fmla="*/ 527547 w 579920"/>
                <a:gd name="connsiteY270" fmla="*/ 225629 h 618813"/>
                <a:gd name="connsiteX271" fmla="*/ 523738 w 579920"/>
                <a:gd name="connsiteY271" fmla="*/ 221821 h 618813"/>
                <a:gd name="connsiteX272" fmla="*/ 517072 w 579920"/>
                <a:gd name="connsiteY272" fmla="*/ 218013 h 618813"/>
                <a:gd name="connsiteX273" fmla="*/ 497075 w 579920"/>
                <a:gd name="connsiteY273" fmla="*/ 218013 h 618813"/>
                <a:gd name="connsiteX274" fmla="*/ 494218 w 579920"/>
                <a:gd name="connsiteY274" fmla="*/ 197068 h 618813"/>
                <a:gd name="connsiteX275" fmla="*/ 483743 w 579920"/>
                <a:gd name="connsiteY275" fmla="*/ 197068 h 618813"/>
                <a:gd name="connsiteX276" fmla="*/ 478030 w 579920"/>
                <a:gd name="connsiteY276" fmla="*/ 186596 h 618813"/>
                <a:gd name="connsiteX277" fmla="*/ 467555 w 579920"/>
                <a:gd name="connsiteY277" fmla="*/ 186596 h 618813"/>
                <a:gd name="connsiteX278" fmla="*/ 467555 w 579920"/>
                <a:gd name="connsiteY278" fmla="*/ 179932 h 618813"/>
                <a:gd name="connsiteX279" fmla="*/ 471364 w 579920"/>
                <a:gd name="connsiteY279" fmla="*/ 172316 h 618813"/>
                <a:gd name="connsiteX280" fmla="*/ 471364 w 579920"/>
                <a:gd name="connsiteY280" fmla="*/ 169460 h 618813"/>
                <a:gd name="connsiteX281" fmla="*/ 467555 w 579920"/>
                <a:gd name="connsiteY281" fmla="*/ 169460 h 618813"/>
                <a:gd name="connsiteX282" fmla="*/ 460889 w 579920"/>
                <a:gd name="connsiteY282" fmla="*/ 161844 h 618813"/>
                <a:gd name="connsiteX283" fmla="*/ 460889 w 579920"/>
                <a:gd name="connsiteY283" fmla="*/ 158988 h 618813"/>
                <a:gd name="connsiteX284" fmla="*/ 464698 w 579920"/>
                <a:gd name="connsiteY284" fmla="*/ 155179 h 618813"/>
                <a:gd name="connsiteX285" fmla="*/ 467555 w 579920"/>
                <a:gd name="connsiteY285" fmla="*/ 147563 h 618813"/>
                <a:gd name="connsiteX286" fmla="*/ 471364 w 579920"/>
                <a:gd name="connsiteY286" fmla="*/ 144707 h 618813"/>
                <a:gd name="connsiteX287" fmla="*/ 454223 w 579920"/>
                <a:gd name="connsiteY287" fmla="*/ 140899 h 618813"/>
                <a:gd name="connsiteX288" fmla="*/ 458033 w 579920"/>
                <a:gd name="connsiteY288" fmla="*/ 134235 h 618813"/>
                <a:gd name="connsiteX289" fmla="*/ 444701 w 579920"/>
                <a:gd name="connsiteY289" fmla="*/ 123763 h 618813"/>
                <a:gd name="connsiteX290" fmla="*/ 444701 w 579920"/>
                <a:gd name="connsiteY290" fmla="*/ 119955 h 618813"/>
                <a:gd name="connsiteX291" fmla="*/ 447558 w 579920"/>
                <a:gd name="connsiteY291" fmla="*/ 112338 h 618813"/>
                <a:gd name="connsiteX292" fmla="*/ 460889 w 579920"/>
                <a:gd name="connsiteY292" fmla="*/ 105674 h 618813"/>
                <a:gd name="connsiteX293" fmla="*/ 483743 w 579920"/>
                <a:gd name="connsiteY293" fmla="*/ 105674 h 618813"/>
                <a:gd name="connsiteX294" fmla="*/ 494218 w 579920"/>
                <a:gd name="connsiteY294" fmla="*/ 109482 h 618813"/>
                <a:gd name="connsiteX295" fmla="*/ 503740 w 579920"/>
                <a:gd name="connsiteY295" fmla="*/ 109482 h 618813"/>
                <a:gd name="connsiteX296" fmla="*/ 507550 w 579920"/>
                <a:gd name="connsiteY296" fmla="*/ 112338 h 618813"/>
                <a:gd name="connsiteX297" fmla="*/ 507550 w 579920"/>
                <a:gd name="connsiteY297" fmla="*/ 119955 h 618813"/>
                <a:gd name="connsiteX298" fmla="*/ 514216 w 579920"/>
                <a:gd name="connsiteY298" fmla="*/ 119955 h 618813"/>
                <a:gd name="connsiteX299" fmla="*/ 520881 w 579920"/>
                <a:gd name="connsiteY299" fmla="*/ 116147 h 618813"/>
                <a:gd name="connsiteX300" fmla="*/ 523738 w 579920"/>
                <a:gd name="connsiteY300" fmla="*/ 112338 h 618813"/>
                <a:gd name="connsiteX301" fmla="*/ 530403 w 579920"/>
                <a:gd name="connsiteY301" fmla="*/ 109482 h 618813"/>
                <a:gd name="connsiteX302" fmla="*/ 534213 w 579920"/>
                <a:gd name="connsiteY302" fmla="*/ 105674 h 618813"/>
                <a:gd name="connsiteX303" fmla="*/ 537069 w 579920"/>
                <a:gd name="connsiteY303" fmla="*/ 109482 h 618813"/>
                <a:gd name="connsiteX304" fmla="*/ 540878 w 579920"/>
                <a:gd name="connsiteY304" fmla="*/ 105674 h 618813"/>
                <a:gd name="connsiteX305" fmla="*/ 554210 w 579920"/>
                <a:gd name="connsiteY305" fmla="*/ 105674 h 618813"/>
                <a:gd name="connsiteX306" fmla="*/ 554210 w 579920"/>
                <a:gd name="connsiteY306" fmla="*/ 95202 h 618813"/>
                <a:gd name="connsiteX307" fmla="*/ 567541 w 579920"/>
                <a:gd name="connsiteY307" fmla="*/ 91394 h 618813"/>
                <a:gd name="connsiteX308" fmla="*/ 579921 w 579920"/>
                <a:gd name="connsiteY308" fmla="*/ 70450 h 618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579920" h="618813">
                  <a:moveTo>
                    <a:pt x="557067" y="70450"/>
                  </a:moveTo>
                  <a:lnTo>
                    <a:pt x="550401" y="70450"/>
                  </a:lnTo>
                  <a:lnTo>
                    <a:pt x="543735" y="66641"/>
                  </a:lnTo>
                  <a:lnTo>
                    <a:pt x="540878" y="59977"/>
                  </a:lnTo>
                  <a:lnTo>
                    <a:pt x="537069" y="56169"/>
                  </a:lnTo>
                  <a:lnTo>
                    <a:pt x="537069" y="53313"/>
                  </a:lnTo>
                  <a:lnTo>
                    <a:pt x="530403" y="56169"/>
                  </a:lnTo>
                  <a:lnTo>
                    <a:pt x="510406" y="49505"/>
                  </a:lnTo>
                  <a:lnTo>
                    <a:pt x="510406" y="35225"/>
                  </a:lnTo>
                  <a:lnTo>
                    <a:pt x="503740" y="21896"/>
                  </a:lnTo>
                  <a:lnTo>
                    <a:pt x="497075" y="14280"/>
                  </a:lnTo>
                  <a:lnTo>
                    <a:pt x="491361" y="10472"/>
                  </a:lnTo>
                  <a:lnTo>
                    <a:pt x="483743" y="10472"/>
                  </a:lnTo>
                  <a:lnTo>
                    <a:pt x="480887" y="3808"/>
                  </a:lnTo>
                  <a:lnTo>
                    <a:pt x="454223" y="3808"/>
                  </a:lnTo>
                  <a:lnTo>
                    <a:pt x="447558" y="0"/>
                  </a:lnTo>
                  <a:lnTo>
                    <a:pt x="444701" y="3808"/>
                  </a:lnTo>
                  <a:lnTo>
                    <a:pt x="438035" y="3808"/>
                  </a:lnTo>
                  <a:lnTo>
                    <a:pt x="434226" y="7616"/>
                  </a:lnTo>
                  <a:lnTo>
                    <a:pt x="427560" y="7616"/>
                  </a:lnTo>
                  <a:lnTo>
                    <a:pt x="420894" y="3808"/>
                  </a:lnTo>
                  <a:lnTo>
                    <a:pt x="407563" y="3808"/>
                  </a:lnTo>
                  <a:lnTo>
                    <a:pt x="404707" y="7616"/>
                  </a:lnTo>
                  <a:lnTo>
                    <a:pt x="381852" y="7616"/>
                  </a:lnTo>
                  <a:lnTo>
                    <a:pt x="378043" y="10472"/>
                  </a:lnTo>
                  <a:lnTo>
                    <a:pt x="375187" y="10472"/>
                  </a:lnTo>
                  <a:lnTo>
                    <a:pt x="361855" y="18088"/>
                  </a:lnTo>
                  <a:lnTo>
                    <a:pt x="358046" y="21896"/>
                  </a:lnTo>
                  <a:lnTo>
                    <a:pt x="344714" y="28561"/>
                  </a:lnTo>
                  <a:lnTo>
                    <a:pt x="341858" y="31417"/>
                  </a:lnTo>
                  <a:lnTo>
                    <a:pt x="338049" y="39033"/>
                  </a:lnTo>
                  <a:lnTo>
                    <a:pt x="335192" y="42841"/>
                  </a:lnTo>
                  <a:lnTo>
                    <a:pt x="335192" y="45697"/>
                  </a:lnTo>
                  <a:lnTo>
                    <a:pt x="351380" y="63785"/>
                  </a:lnTo>
                  <a:lnTo>
                    <a:pt x="351380" y="80922"/>
                  </a:lnTo>
                  <a:lnTo>
                    <a:pt x="355190" y="84730"/>
                  </a:lnTo>
                  <a:lnTo>
                    <a:pt x="358046" y="91394"/>
                  </a:lnTo>
                  <a:lnTo>
                    <a:pt x="358046" y="95202"/>
                  </a:lnTo>
                  <a:lnTo>
                    <a:pt x="344714" y="109482"/>
                  </a:lnTo>
                  <a:lnTo>
                    <a:pt x="341858" y="116147"/>
                  </a:lnTo>
                  <a:lnTo>
                    <a:pt x="341858" y="123763"/>
                  </a:lnTo>
                  <a:lnTo>
                    <a:pt x="344714" y="126619"/>
                  </a:lnTo>
                  <a:lnTo>
                    <a:pt x="344714" y="144707"/>
                  </a:lnTo>
                  <a:lnTo>
                    <a:pt x="335192" y="144707"/>
                  </a:lnTo>
                  <a:lnTo>
                    <a:pt x="331383" y="147563"/>
                  </a:lnTo>
                  <a:lnTo>
                    <a:pt x="328527" y="147563"/>
                  </a:lnTo>
                  <a:lnTo>
                    <a:pt x="318051" y="144707"/>
                  </a:lnTo>
                  <a:lnTo>
                    <a:pt x="315195" y="140899"/>
                  </a:lnTo>
                  <a:lnTo>
                    <a:pt x="305672" y="140899"/>
                  </a:lnTo>
                  <a:lnTo>
                    <a:pt x="305672" y="147563"/>
                  </a:lnTo>
                  <a:lnTo>
                    <a:pt x="312338" y="155179"/>
                  </a:lnTo>
                  <a:lnTo>
                    <a:pt x="318051" y="158988"/>
                  </a:lnTo>
                  <a:lnTo>
                    <a:pt x="318051" y="161844"/>
                  </a:lnTo>
                  <a:lnTo>
                    <a:pt x="321861" y="165652"/>
                  </a:lnTo>
                  <a:lnTo>
                    <a:pt x="321861" y="169460"/>
                  </a:lnTo>
                  <a:lnTo>
                    <a:pt x="328527" y="172316"/>
                  </a:lnTo>
                  <a:lnTo>
                    <a:pt x="331383" y="172316"/>
                  </a:lnTo>
                  <a:lnTo>
                    <a:pt x="315195" y="182788"/>
                  </a:lnTo>
                  <a:lnTo>
                    <a:pt x="305672" y="182788"/>
                  </a:lnTo>
                  <a:lnTo>
                    <a:pt x="301863" y="186596"/>
                  </a:lnTo>
                  <a:lnTo>
                    <a:pt x="301863" y="207540"/>
                  </a:lnTo>
                  <a:lnTo>
                    <a:pt x="299006" y="207540"/>
                  </a:lnTo>
                  <a:lnTo>
                    <a:pt x="295198" y="211349"/>
                  </a:lnTo>
                  <a:lnTo>
                    <a:pt x="295198" y="221821"/>
                  </a:lnTo>
                  <a:lnTo>
                    <a:pt x="299006" y="228485"/>
                  </a:lnTo>
                  <a:lnTo>
                    <a:pt x="299006" y="236101"/>
                  </a:lnTo>
                  <a:lnTo>
                    <a:pt x="301863" y="238957"/>
                  </a:lnTo>
                  <a:lnTo>
                    <a:pt x="301863" y="242765"/>
                  </a:lnTo>
                  <a:lnTo>
                    <a:pt x="299006" y="246573"/>
                  </a:lnTo>
                  <a:lnTo>
                    <a:pt x="295198" y="253238"/>
                  </a:lnTo>
                  <a:lnTo>
                    <a:pt x="288532" y="257046"/>
                  </a:lnTo>
                  <a:lnTo>
                    <a:pt x="281866" y="257046"/>
                  </a:lnTo>
                  <a:lnTo>
                    <a:pt x="279009" y="253238"/>
                  </a:lnTo>
                  <a:lnTo>
                    <a:pt x="279009" y="246573"/>
                  </a:lnTo>
                  <a:lnTo>
                    <a:pt x="261869" y="246573"/>
                  </a:lnTo>
                  <a:lnTo>
                    <a:pt x="255203" y="250381"/>
                  </a:lnTo>
                  <a:lnTo>
                    <a:pt x="252347" y="253238"/>
                  </a:lnTo>
                  <a:lnTo>
                    <a:pt x="245681" y="257046"/>
                  </a:lnTo>
                  <a:lnTo>
                    <a:pt x="241871" y="257046"/>
                  </a:lnTo>
                  <a:lnTo>
                    <a:pt x="239015" y="260854"/>
                  </a:lnTo>
                  <a:lnTo>
                    <a:pt x="239015" y="263710"/>
                  </a:lnTo>
                  <a:lnTo>
                    <a:pt x="241871" y="263710"/>
                  </a:lnTo>
                  <a:lnTo>
                    <a:pt x="245681" y="267518"/>
                  </a:lnTo>
                  <a:lnTo>
                    <a:pt x="245681" y="271326"/>
                  </a:lnTo>
                  <a:lnTo>
                    <a:pt x="241871" y="274182"/>
                  </a:lnTo>
                  <a:lnTo>
                    <a:pt x="219018" y="274182"/>
                  </a:lnTo>
                  <a:lnTo>
                    <a:pt x="219018" y="267518"/>
                  </a:lnTo>
                  <a:lnTo>
                    <a:pt x="209495" y="267518"/>
                  </a:lnTo>
                  <a:lnTo>
                    <a:pt x="205686" y="274182"/>
                  </a:lnTo>
                  <a:lnTo>
                    <a:pt x="199020" y="277990"/>
                  </a:lnTo>
                  <a:lnTo>
                    <a:pt x="196163" y="284654"/>
                  </a:lnTo>
                  <a:lnTo>
                    <a:pt x="196163" y="295127"/>
                  </a:lnTo>
                  <a:lnTo>
                    <a:pt x="199020" y="302743"/>
                  </a:lnTo>
                  <a:lnTo>
                    <a:pt x="199020" y="313215"/>
                  </a:lnTo>
                  <a:lnTo>
                    <a:pt x="202829" y="317023"/>
                  </a:lnTo>
                  <a:lnTo>
                    <a:pt x="202829" y="334159"/>
                  </a:lnTo>
                  <a:lnTo>
                    <a:pt x="199020" y="337968"/>
                  </a:lnTo>
                  <a:lnTo>
                    <a:pt x="196163" y="337968"/>
                  </a:lnTo>
                  <a:lnTo>
                    <a:pt x="169501" y="352248"/>
                  </a:lnTo>
                  <a:lnTo>
                    <a:pt x="152360" y="352248"/>
                  </a:lnTo>
                  <a:lnTo>
                    <a:pt x="142838" y="355104"/>
                  </a:lnTo>
                  <a:lnTo>
                    <a:pt x="129506" y="355104"/>
                  </a:lnTo>
                  <a:lnTo>
                    <a:pt x="126649" y="358912"/>
                  </a:lnTo>
                  <a:lnTo>
                    <a:pt x="113318" y="358912"/>
                  </a:lnTo>
                  <a:lnTo>
                    <a:pt x="113318" y="355104"/>
                  </a:lnTo>
                  <a:lnTo>
                    <a:pt x="82845" y="355104"/>
                  </a:lnTo>
                  <a:lnTo>
                    <a:pt x="79989" y="358912"/>
                  </a:lnTo>
                  <a:lnTo>
                    <a:pt x="76180" y="358912"/>
                  </a:lnTo>
                  <a:lnTo>
                    <a:pt x="66658" y="362720"/>
                  </a:lnTo>
                  <a:lnTo>
                    <a:pt x="56182" y="362720"/>
                  </a:lnTo>
                  <a:lnTo>
                    <a:pt x="43803" y="355104"/>
                  </a:lnTo>
                  <a:lnTo>
                    <a:pt x="33329" y="352248"/>
                  </a:lnTo>
                  <a:lnTo>
                    <a:pt x="23806" y="344632"/>
                  </a:lnTo>
                  <a:lnTo>
                    <a:pt x="17140" y="340823"/>
                  </a:lnTo>
                  <a:lnTo>
                    <a:pt x="0" y="340823"/>
                  </a:lnTo>
                  <a:lnTo>
                    <a:pt x="13331" y="355104"/>
                  </a:lnTo>
                  <a:lnTo>
                    <a:pt x="17140" y="362720"/>
                  </a:lnTo>
                  <a:lnTo>
                    <a:pt x="19997" y="365576"/>
                  </a:lnTo>
                  <a:lnTo>
                    <a:pt x="26663" y="376048"/>
                  </a:lnTo>
                  <a:lnTo>
                    <a:pt x="33329" y="383664"/>
                  </a:lnTo>
                  <a:lnTo>
                    <a:pt x="36185" y="394137"/>
                  </a:lnTo>
                  <a:lnTo>
                    <a:pt x="43803" y="404609"/>
                  </a:lnTo>
                  <a:lnTo>
                    <a:pt x="46660" y="408417"/>
                  </a:lnTo>
                  <a:lnTo>
                    <a:pt x="56182" y="408417"/>
                  </a:lnTo>
                  <a:lnTo>
                    <a:pt x="62848" y="404609"/>
                  </a:lnTo>
                  <a:lnTo>
                    <a:pt x="69514" y="415081"/>
                  </a:lnTo>
                  <a:lnTo>
                    <a:pt x="82845" y="415081"/>
                  </a:lnTo>
                  <a:lnTo>
                    <a:pt x="79989" y="433170"/>
                  </a:lnTo>
                  <a:lnTo>
                    <a:pt x="82845" y="433170"/>
                  </a:lnTo>
                  <a:lnTo>
                    <a:pt x="82845" y="446498"/>
                  </a:lnTo>
                  <a:lnTo>
                    <a:pt x="86655" y="454114"/>
                  </a:lnTo>
                  <a:lnTo>
                    <a:pt x="86655" y="460778"/>
                  </a:lnTo>
                  <a:lnTo>
                    <a:pt x="96177" y="460778"/>
                  </a:lnTo>
                  <a:lnTo>
                    <a:pt x="99986" y="464586"/>
                  </a:lnTo>
                  <a:lnTo>
                    <a:pt x="102843" y="471250"/>
                  </a:lnTo>
                  <a:lnTo>
                    <a:pt x="106652" y="481723"/>
                  </a:lnTo>
                  <a:lnTo>
                    <a:pt x="106652" y="489339"/>
                  </a:lnTo>
                  <a:lnTo>
                    <a:pt x="102843" y="492195"/>
                  </a:lnTo>
                  <a:lnTo>
                    <a:pt x="99986" y="492195"/>
                  </a:lnTo>
                  <a:lnTo>
                    <a:pt x="99986" y="489339"/>
                  </a:lnTo>
                  <a:lnTo>
                    <a:pt x="82845" y="489339"/>
                  </a:lnTo>
                  <a:lnTo>
                    <a:pt x="76180" y="492195"/>
                  </a:lnTo>
                  <a:lnTo>
                    <a:pt x="73323" y="496003"/>
                  </a:lnTo>
                  <a:lnTo>
                    <a:pt x="73323" y="499811"/>
                  </a:lnTo>
                  <a:lnTo>
                    <a:pt x="69514" y="499811"/>
                  </a:lnTo>
                  <a:lnTo>
                    <a:pt x="69514" y="502667"/>
                  </a:lnTo>
                  <a:lnTo>
                    <a:pt x="66658" y="506475"/>
                  </a:lnTo>
                  <a:lnTo>
                    <a:pt x="59992" y="506475"/>
                  </a:lnTo>
                  <a:lnTo>
                    <a:pt x="56182" y="516947"/>
                  </a:lnTo>
                  <a:lnTo>
                    <a:pt x="53326" y="520755"/>
                  </a:lnTo>
                  <a:lnTo>
                    <a:pt x="53326" y="523612"/>
                  </a:lnTo>
                  <a:lnTo>
                    <a:pt x="46660" y="531228"/>
                  </a:lnTo>
                  <a:lnTo>
                    <a:pt x="46660" y="548364"/>
                  </a:lnTo>
                  <a:lnTo>
                    <a:pt x="49517" y="555980"/>
                  </a:lnTo>
                  <a:lnTo>
                    <a:pt x="49517" y="558836"/>
                  </a:lnTo>
                  <a:lnTo>
                    <a:pt x="53326" y="555980"/>
                  </a:lnTo>
                  <a:lnTo>
                    <a:pt x="59992" y="555980"/>
                  </a:lnTo>
                  <a:lnTo>
                    <a:pt x="62848" y="552172"/>
                  </a:lnTo>
                  <a:lnTo>
                    <a:pt x="66658" y="552172"/>
                  </a:lnTo>
                  <a:lnTo>
                    <a:pt x="69514" y="555980"/>
                  </a:lnTo>
                  <a:lnTo>
                    <a:pt x="76180" y="555980"/>
                  </a:lnTo>
                  <a:lnTo>
                    <a:pt x="82845" y="558836"/>
                  </a:lnTo>
                  <a:lnTo>
                    <a:pt x="96177" y="558836"/>
                  </a:lnTo>
                  <a:lnTo>
                    <a:pt x="116174" y="548364"/>
                  </a:lnTo>
                  <a:lnTo>
                    <a:pt x="119983" y="545508"/>
                  </a:lnTo>
                  <a:lnTo>
                    <a:pt x="122840" y="545508"/>
                  </a:lnTo>
                  <a:lnTo>
                    <a:pt x="129506" y="548364"/>
                  </a:lnTo>
                  <a:lnTo>
                    <a:pt x="152360" y="548364"/>
                  </a:lnTo>
                  <a:lnTo>
                    <a:pt x="159025" y="545508"/>
                  </a:lnTo>
                  <a:lnTo>
                    <a:pt x="165691" y="545508"/>
                  </a:lnTo>
                  <a:lnTo>
                    <a:pt x="169501" y="541700"/>
                  </a:lnTo>
                  <a:lnTo>
                    <a:pt x="172357" y="541700"/>
                  </a:lnTo>
                  <a:lnTo>
                    <a:pt x="192354" y="545508"/>
                  </a:lnTo>
                  <a:lnTo>
                    <a:pt x="196163" y="541700"/>
                  </a:lnTo>
                  <a:lnTo>
                    <a:pt x="202829" y="537892"/>
                  </a:lnTo>
                  <a:lnTo>
                    <a:pt x="205686" y="535036"/>
                  </a:lnTo>
                  <a:lnTo>
                    <a:pt x="212352" y="535036"/>
                  </a:lnTo>
                  <a:lnTo>
                    <a:pt x="219018" y="537892"/>
                  </a:lnTo>
                  <a:lnTo>
                    <a:pt x="225683" y="545508"/>
                  </a:lnTo>
                  <a:lnTo>
                    <a:pt x="239015" y="573117"/>
                  </a:lnTo>
                  <a:lnTo>
                    <a:pt x="245681" y="576925"/>
                  </a:lnTo>
                  <a:lnTo>
                    <a:pt x="248537" y="580733"/>
                  </a:lnTo>
                  <a:lnTo>
                    <a:pt x="259012" y="583589"/>
                  </a:lnTo>
                  <a:lnTo>
                    <a:pt x="268534" y="583589"/>
                  </a:lnTo>
                  <a:lnTo>
                    <a:pt x="288532" y="591205"/>
                  </a:lnTo>
                  <a:lnTo>
                    <a:pt x="299006" y="612149"/>
                  </a:lnTo>
                  <a:lnTo>
                    <a:pt x="305672" y="618814"/>
                  </a:lnTo>
                  <a:lnTo>
                    <a:pt x="315195" y="618814"/>
                  </a:lnTo>
                  <a:lnTo>
                    <a:pt x="324717" y="615958"/>
                  </a:lnTo>
                  <a:lnTo>
                    <a:pt x="321861" y="612149"/>
                  </a:lnTo>
                  <a:lnTo>
                    <a:pt x="321861" y="604533"/>
                  </a:lnTo>
                  <a:lnTo>
                    <a:pt x="328527" y="597869"/>
                  </a:lnTo>
                  <a:lnTo>
                    <a:pt x="335192" y="597869"/>
                  </a:lnTo>
                  <a:lnTo>
                    <a:pt x="341858" y="601677"/>
                  </a:lnTo>
                  <a:lnTo>
                    <a:pt x="344714" y="604533"/>
                  </a:lnTo>
                  <a:lnTo>
                    <a:pt x="358046" y="597869"/>
                  </a:lnTo>
                  <a:lnTo>
                    <a:pt x="358046" y="601677"/>
                  </a:lnTo>
                  <a:lnTo>
                    <a:pt x="361855" y="604533"/>
                  </a:lnTo>
                  <a:lnTo>
                    <a:pt x="375187" y="604533"/>
                  </a:lnTo>
                  <a:lnTo>
                    <a:pt x="381852" y="597869"/>
                  </a:lnTo>
                  <a:lnTo>
                    <a:pt x="388518" y="594061"/>
                  </a:lnTo>
                  <a:lnTo>
                    <a:pt x="391375" y="594061"/>
                  </a:lnTo>
                  <a:lnTo>
                    <a:pt x="391375" y="601677"/>
                  </a:lnTo>
                  <a:lnTo>
                    <a:pt x="394232" y="604533"/>
                  </a:lnTo>
                  <a:lnTo>
                    <a:pt x="404707" y="604533"/>
                  </a:lnTo>
                  <a:lnTo>
                    <a:pt x="407563" y="601677"/>
                  </a:lnTo>
                  <a:lnTo>
                    <a:pt x="414229" y="597869"/>
                  </a:lnTo>
                  <a:lnTo>
                    <a:pt x="414229" y="583589"/>
                  </a:lnTo>
                  <a:lnTo>
                    <a:pt x="411372" y="580733"/>
                  </a:lnTo>
                  <a:lnTo>
                    <a:pt x="407563" y="573117"/>
                  </a:lnTo>
                  <a:lnTo>
                    <a:pt x="394232" y="548364"/>
                  </a:lnTo>
                  <a:lnTo>
                    <a:pt x="394232" y="535036"/>
                  </a:lnTo>
                  <a:lnTo>
                    <a:pt x="381852" y="535036"/>
                  </a:lnTo>
                  <a:lnTo>
                    <a:pt x="375187" y="527420"/>
                  </a:lnTo>
                  <a:lnTo>
                    <a:pt x="371378" y="520755"/>
                  </a:lnTo>
                  <a:lnTo>
                    <a:pt x="368521" y="516947"/>
                  </a:lnTo>
                  <a:lnTo>
                    <a:pt x="371378" y="499811"/>
                  </a:lnTo>
                  <a:lnTo>
                    <a:pt x="371378" y="489339"/>
                  </a:lnTo>
                  <a:lnTo>
                    <a:pt x="355190" y="492195"/>
                  </a:lnTo>
                  <a:lnTo>
                    <a:pt x="351380" y="492195"/>
                  </a:lnTo>
                  <a:lnTo>
                    <a:pt x="344714" y="489339"/>
                  </a:lnTo>
                  <a:lnTo>
                    <a:pt x="341858" y="485531"/>
                  </a:lnTo>
                  <a:lnTo>
                    <a:pt x="341858" y="471250"/>
                  </a:lnTo>
                  <a:lnTo>
                    <a:pt x="344714" y="464586"/>
                  </a:lnTo>
                  <a:lnTo>
                    <a:pt x="351380" y="456970"/>
                  </a:lnTo>
                  <a:lnTo>
                    <a:pt x="355190" y="450306"/>
                  </a:lnTo>
                  <a:lnTo>
                    <a:pt x="358046" y="446498"/>
                  </a:lnTo>
                  <a:lnTo>
                    <a:pt x="361855" y="439834"/>
                  </a:lnTo>
                  <a:lnTo>
                    <a:pt x="361855" y="436026"/>
                  </a:lnTo>
                  <a:lnTo>
                    <a:pt x="368521" y="429361"/>
                  </a:lnTo>
                  <a:lnTo>
                    <a:pt x="375187" y="425553"/>
                  </a:lnTo>
                  <a:lnTo>
                    <a:pt x="378043" y="425553"/>
                  </a:lnTo>
                  <a:lnTo>
                    <a:pt x="381852" y="429361"/>
                  </a:lnTo>
                  <a:lnTo>
                    <a:pt x="381852" y="436026"/>
                  </a:lnTo>
                  <a:lnTo>
                    <a:pt x="384709" y="439834"/>
                  </a:lnTo>
                  <a:lnTo>
                    <a:pt x="388518" y="439834"/>
                  </a:lnTo>
                  <a:lnTo>
                    <a:pt x="400897" y="433170"/>
                  </a:lnTo>
                  <a:lnTo>
                    <a:pt x="404707" y="429361"/>
                  </a:lnTo>
                  <a:lnTo>
                    <a:pt x="407563" y="433170"/>
                  </a:lnTo>
                  <a:lnTo>
                    <a:pt x="418038" y="433170"/>
                  </a:lnTo>
                  <a:lnTo>
                    <a:pt x="420894" y="429361"/>
                  </a:lnTo>
                  <a:lnTo>
                    <a:pt x="424704" y="421745"/>
                  </a:lnTo>
                  <a:lnTo>
                    <a:pt x="427560" y="418889"/>
                  </a:lnTo>
                  <a:lnTo>
                    <a:pt x="427560" y="415081"/>
                  </a:lnTo>
                  <a:lnTo>
                    <a:pt x="438035" y="408417"/>
                  </a:lnTo>
                  <a:lnTo>
                    <a:pt x="438035" y="397945"/>
                  </a:lnTo>
                  <a:lnTo>
                    <a:pt x="440892" y="394137"/>
                  </a:lnTo>
                  <a:lnTo>
                    <a:pt x="440892" y="390329"/>
                  </a:lnTo>
                  <a:lnTo>
                    <a:pt x="444701" y="387473"/>
                  </a:lnTo>
                  <a:lnTo>
                    <a:pt x="458033" y="379856"/>
                  </a:lnTo>
                  <a:lnTo>
                    <a:pt x="464698" y="373192"/>
                  </a:lnTo>
                  <a:lnTo>
                    <a:pt x="467555" y="362720"/>
                  </a:lnTo>
                  <a:lnTo>
                    <a:pt x="467555" y="355104"/>
                  </a:lnTo>
                  <a:lnTo>
                    <a:pt x="471364" y="344632"/>
                  </a:lnTo>
                  <a:lnTo>
                    <a:pt x="471364" y="337968"/>
                  </a:lnTo>
                  <a:lnTo>
                    <a:pt x="474221" y="334159"/>
                  </a:lnTo>
                  <a:lnTo>
                    <a:pt x="480887" y="330351"/>
                  </a:lnTo>
                  <a:lnTo>
                    <a:pt x="483743" y="327495"/>
                  </a:lnTo>
                  <a:lnTo>
                    <a:pt x="491361" y="327495"/>
                  </a:lnTo>
                  <a:lnTo>
                    <a:pt x="480887" y="313215"/>
                  </a:lnTo>
                  <a:lnTo>
                    <a:pt x="494218" y="292270"/>
                  </a:lnTo>
                  <a:lnTo>
                    <a:pt x="510406" y="281798"/>
                  </a:lnTo>
                  <a:lnTo>
                    <a:pt x="510406" y="277990"/>
                  </a:lnTo>
                  <a:lnTo>
                    <a:pt x="503740" y="271326"/>
                  </a:lnTo>
                  <a:lnTo>
                    <a:pt x="500884" y="263710"/>
                  </a:lnTo>
                  <a:lnTo>
                    <a:pt x="500884" y="242765"/>
                  </a:lnTo>
                  <a:lnTo>
                    <a:pt x="503740" y="238957"/>
                  </a:lnTo>
                  <a:lnTo>
                    <a:pt x="510406" y="238957"/>
                  </a:lnTo>
                  <a:lnTo>
                    <a:pt x="523738" y="232293"/>
                  </a:lnTo>
                  <a:lnTo>
                    <a:pt x="527547" y="228485"/>
                  </a:lnTo>
                  <a:lnTo>
                    <a:pt x="527547" y="225629"/>
                  </a:lnTo>
                  <a:lnTo>
                    <a:pt x="523738" y="221821"/>
                  </a:lnTo>
                  <a:lnTo>
                    <a:pt x="517072" y="218013"/>
                  </a:lnTo>
                  <a:lnTo>
                    <a:pt x="497075" y="218013"/>
                  </a:lnTo>
                  <a:lnTo>
                    <a:pt x="494218" y="197068"/>
                  </a:lnTo>
                  <a:lnTo>
                    <a:pt x="483743" y="197068"/>
                  </a:lnTo>
                  <a:lnTo>
                    <a:pt x="478030" y="186596"/>
                  </a:lnTo>
                  <a:lnTo>
                    <a:pt x="467555" y="186596"/>
                  </a:lnTo>
                  <a:lnTo>
                    <a:pt x="467555" y="179932"/>
                  </a:lnTo>
                  <a:lnTo>
                    <a:pt x="471364" y="172316"/>
                  </a:lnTo>
                  <a:lnTo>
                    <a:pt x="471364" y="169460"/>
                  </a:lnTo>
                  <a:lnTo>
                    <a:pt x="467555" y="169460"/>
                  </a:lnTo>
                  <a:lnTo>
                    <a:pt x="460889" y="161844"/>
                  </a:lnTo>
                  <a:lnTo>
                    <a:pt x="460889" y="158988"/>
                  </a:lnTo>
                  <a:lnTo>
                    <a:pt x="464698" y="155179"/>
                  </a:lnTo>
                  <a:lnTo>
                    <a:pt x="467555" y="147563"/>
                  </a:lnTo>
                  <a:lnTo>
                    <a:pt x="471364" y="144707"/>
                  </a:lnTo>
                  <a:lnTo>
                    <a:pt x="454223" y="140899"/>
                  </a:lnTo>
                  <a:lnTo>
                    <a:pt x="458033" y="134235"/>
                  </a:lnTo>
                  <a:lnTo>
                    <a:pt x="444701" y="123763"/>
                  </a:lnTo>
                  <a:lnTo>
                    <a:pt x="444701" y="119955"/>
                  </a:lnTo>
                  <a:lnTo>
                    <a:pt x="447558" y="112338"/>
                  </a:lnTo>
                  <a:lnTo>
                    <a:pt x="460889" y="105674"/>
                  </a:lnTo>
                  <a:lnTo>
                    <a:pt x="483743" y="105674"/>
                  </a:lnTo>
                  <a:lnTo>
                    <a:pt x="494218" y="109482"/>
                  </a:lnTo>
                  <a:lnTo>
                    <a:pt x="503740" y="109482"/>
                  </a:lnTo>
                  <a:lnTo>
                    <a:pt x="507550" y="112338"/>
                  </a:lnTo>
                  <a:lnTo>
                    <a:pt x="507550" y="119955"/>
                  </a:lnTo>
                  <a:lnTo>
                    <a:pt x="514216" y="119955"/>
                  </a:lnTo>
                  <a:lnTo>
                    <a:pt x="520881" y="116147"/>
                  </a:lnTo>
                  <a:lnTo>
                    <a:pt x="523738" y="112338"/>
                  </a:lnTo>
                  <a:lnTo>
                    <a:pt x="530403" y="109482"/>
                  </a:lnTo>
                  <a:lnTo>
                    <a:pt x="534213" y="105674"/>
                  </a:lnTo>
                  <a:lnTo>
                    <a:pt x="537069" y="109482"/>
                  </a:lnTo>
                  <a:lnTo>
                    <a:pt x="540878" y="105674"/>
                  </a:lnTo>
                  <a:lnTo>
                    <a:pt x="554210" y="105674"/>
                  </a:lnTo>
                  <a:lnTo>
                    <a:pt x="554210" y="95202"/>
                  </a:lnTo>
                  <a:lnTo>
                    <a:pt x="567541" y="91394"/>
                  </a:lnTo>
                  <a:lnTo>
                    <a:pt x="579921" y="70450"/>
                  </a:lnTo>
                  <a:close/>
                </a:path>
              </a:pathLst>
            </a:custGeom>
            <a:noFill/>
            <a:ln w="2379" cap="flat">
              <a:solidFill>
                <a:srgbClr val="FFFFFF"/>
              </a:solidFill>
              <a:prstDash val="solid"/>
              <a:round/>
            </a:ln>
          </p:spPr>
          <p:txBody>
            <a:bodyPr rtlCol="0" anchor="ctr"/>
            <a:lstStyle/>
            <a:p>
              <a:endParaRPr lang="en-US" noProof="0" dirty="0"/>
            </a:p>
          </p:txBody>
        </p:sp>
        <p:sp>
          <p:nvSpPr>
            <p:cNvPr id="6264" name="Serbest Form 6263">
              <a:extLst>
                <a:ext uri="{FF2B5EF4-FFF2-40B4-BE49-F238E27FC236}">
                  <a16:creationId xmlns:a16="http://schemas.microsoft.com/office/drawing/2014/main" id="{208B12A6-1EB3-A349-8421-FC9087514634}"/>
                </a:ext>
              </a:extLst>
            </p:cNvPr>
            <p:cNvSpPr/>
            <p:nvPr/>
          </p:nvSpPr>
          <p:spPr>
            <a:xfrm>
              <a:off x="9886910" y="3152913"/>
              <a:ext cx="59040" cy="39985"/>
            </a:xfrm>
            <a:custGeom>
              <a:avLst/>
              <a:gdLst>
                <a:gd name="connsiteX0" fmla="*/ 58087 w 59040"/>
                <a:gd name="connsiteY0" fmla="*/ 21896 h 39985"/>
                <a:gd name="connsiteX1" fmla="*/ 47613 w 59040"/>
                <a:gd name="connsiteY1" fmla="*/ 21896 h 39985"/>
                <a:gd name="connsiteX2" fmla="*/ 43803 w 59040"/>
                <a:gd name="connsiteY2" fmla="*/ 25705 h 39985"/>
                <a:gd name="connsiteX3" fmla="*/ 43803 w 59040"/>
                <a:gd name="connsiteY3" fmla="*/ 32369 h 39985"/>
                <a:gd name="connsiteX4" fmla="*/ 51422 w 59040"/>
                <a:gd name="connsiteY4" fmla="*/ 36177 h 39985"/>
                <a:gd name="connsiteX5" fmla="*/ 59040 w 59040"/>
                <a:gd name="connsiteY5" fmla="*/ 29513 h 39985"/>
                <a:gd name="connsiteX6" fmla="*/ 59040 w 59040"/>
                <a:gd name="connsiteY6" fmla="*/ 21896 h 39985"/>
                <a:gd name="connsiteX7" fmla="*/ 24758 w 59040"/>
                <a:gd name="connsiteY7" fmla="*/ 952 h 39985"/>
                <a:gd name="connsiteX8" fmla="*/ 24758 w 59040"/>
                <a:gd name="connsiteY8" fmla="*/ 11424 h 39985"/>
                <a:gd name="connsiteX9" fmla="*/ 32377 w 59040"/>
                <a:gd name="connsiteY9" fmla="*/ 18088 h 39985"/>
                <a:gd name="connsiteX10" fmla="*/ 36186 w 59040"/>
                <a:gd name="connsiteY10" fmla="*/ 18088 h 39985"/>
                <a:gd name="connsiteX11" fmla="*/ 43803 w 59040"/>
                <a:gd name="connsiteY11" fmla="*/ 14280 h 39985"/>
                <a:gd name="connsiteX12" fmla="*/ 29520 w 59040"/>
                <a:gd name="connsiteY12" fmla="*/ 0 h 39985"/>
                <a:gd name="connsiteX13" fmla="*/ 24758 w 59040"/>
                <a:gd name="connsiteY13" fmla="*/ 0 h 39985"/>
                <a:gd name="connsiteX14" fmla="*/ 6666 w 59040"/>
                <a:gd name="connsiteY14" fmla="*/ 25705 h 39985"/>
                <a:gd name="connsiteX15" fmla="*/ 3809 w 59040"/>
                <a:gd name="connsiteY15" fmla="*/ 25705 h 39985"/>
                <a:gd name="connsiteX16" fmla="*/ 0 w 59040"/>
                <a:gd name="connsiteY16" fmla="*/ 29513 h 39985"/>
                <a:gd name="connsiteX17" fmla="*/ 0 w 59040"/>
                <a:gd name="connsiteY17" fmla="*/ 36177 h 39985"/>
                <a:gd name="connsiteX18" fmla="*/ 3809 w 59040"/>
                <a:gd name="connsiteY18" fmla="*/ 39985 h 39985"/>
                <a:gd name="connsiteX19" fmla="*/ 7618 w 59040"/>
                <a:gd name="connsiteY19" fmla="*/ 39985 h 39985"/>
                <a:gd name="connsiteX20" fmla="*/ 15236 w 59040"/>
                <a:gd name="connsiteY20" fmla="*/ 33321 h 39985"/>
                <a:gd name="connsiteX21" fmla="*/ 15236 w 59040"/>
                <a:gd name="connsiteY21" fmla="*/ 26656 h 39985"/>
                <a:gd name="connsiteX22" fmla="*/ 6666 w 59040"/>
                <a:gd name="connsiteY22" fmla="*/ 26656 h 3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040" h="39985">
                  <a:moveTo>
                    <a:pt x="58087" y="21896"/>
                  </a:moveTo>
                  <a:lnTo>
                    <a:pt x="47613" y="21896"/>
                  </a:lnTo>
                  <a:lnTo>
                    <a:pt x="43803" y="25705"/>
                  </a:lnTo>
                  <a:lnTo>
                    <a:pt x="43803" y="32369"/>
                  </a:lnTo>
                  <a:lnTo>
                    <a:pt x="51422" y="36177"/>
                  </a:lnTo>
                  <a:lnTo>
                    <a:pt x="59040" y="29513"/>
                  </a:lnTo>
                  <a:lnTo>
                    <a:pt x="59040" y="21896"/>
                  </a:lnTo>
                  <a:close/>
                  <a:moveTo>
                    <a:pt x="24758" y="952"/>
                  </a:moveTo>
                  <a:lnTo>
                    <a:pt x="24758" y="11424"/>
                  </a:lnTo>
                  <a:lnTo>
                    <a:pt x="32377" y="18088"/>
                  </a:lnTo>
                  <a:lnTo>
                    <a:pt x="36186" y="18088"/>
                  </a:lnTo>
                  <a:lnTo>
                    <a:pt x="43803" y="14280"/>
                  </a:lnTo>
                  <a:lnTo>
                    <a:pt x="29520" y="0"/>
                  </a:lnTo>
                  <a:lnTo>
                    <a:pt x="24758" y="0"/>
                  </a:lnTo>
                  <a:close/>
                  <a:moveTo>
                    <a:pt x="6666" y="25705"/>
                  </a:moveTo>
                  <a:lnTo>
                    <a:pt x="3809" y="25705"/>
                  </a:lnTo>
                  <a:lnTo>
                    <a:pt x="0" y="29513"/>
                  </a:lnTo>
                  <a:lnTo>
                    <a:pt x="0" y="36177"/>
                  </a:lnTo>
                  <a:lnTo>
                    <a:pt x="3809" y="39985"/>
                  </a:lnTo>
                  <a:lnTo>
                    <a:pt x="7618" y="39985"/>
                  </a:lnTo>
                  <a:lnTo>
                    <a:pt x="15236" y="33321"/>
                  </a:lnTo>
                  <a:lnTo>
                    <a:pt x="15236" y="26656"/>
                  </a:lnTo>
                  <a:lnTo>
                    <a:pt x="6666" y="26656"/>
                  </a:lnTo>
                  <a:close/>
                </a:path>
              </a:pathLst>
            </a:custGeom>
            <a:solidFill>
              <a:srgbClr val="AFABAB"/>
            </a:solidFill>
            <a:ln w="9518" cap="flat">
              <a:noFill/>
              <a:prstDash val="solid"/>
              <a:miter/>
            </a:ln>
          </p:spPr>
          <p:txBody>
            <a:bodyPr rtlCol="0" anchor="ctr"/>
            <a:lstStyle/>
            <a:p>
              <a:endParaRPr lang="en-US" noProof="0" dirty="0"/>
            </a:p>
          </p:txBody>
        </p:sp>
        <p:sp>
          <p:nvSpPr>
            <p:cNvPr id="6265" name="Serbest Form 6264">
              <a:extLst>
                <a:ext uri="{FF2B5EF4-FFF2-40B4-BE49-F238E27FC236}">
                  <a16:creationId xmlns:a16="http://schemas.microsoft.com/office/drawing/2014/main" id="{0A08ADFE-13B0-D94D-B371-9697E977A79C}"/>
                </a:ext>
              </a:extLst>
            </p:cNvPr>
            <p:cNvSpPr/>
            <p:nvPr/>
          </p:nvSpPr>
          <p:spPr>
            <a:xfrm>
              <a:off x="9886910" y="3152913"/>
              <a:ext cx="59040" cy="39985"/>
            </a:xfrm>
            <a:custGeom>
              <a:avLst/>
              <a:gdLst>
                <a:gd name="connsiteX0" fmla="*/ 58087 w 59040"/>
                <a:gd name="connsiteY0" fmla="*/ 21896 h 39985"/>
                <a:gd name="connsiteX1" fmla="*/ 47613 w 59040"/>
                <a:gd name="connsiteY1" fmla="*/ 21896 h 39985"/>
                <a:gd name="connsiteX2" fmla="*/ 43803 w 59040"/>
                <a:gd name="connsiteY2" fmla="*/ 25705 h 39985"/>
                <a:gd name="connsiteX3" fmla="*/ 43803 w 59040"/>
                <a:gd name="connsiteY3" fmla="*/ 32369 h 39985"/>
                <a:gd name="connsiteX4" fmla="*/ 51422 w 59040"/>
                <a:gd name="connsiteY4" fmla="*/ 36177 h 39985"/>
                <a:gd name="connsiteX5" fmla="*/ 59040 w 59040"/>
                <a:gd name="connsiteY5" fmla="*/ 29513 h 39985"/>
                <a:gd name="connsiteX6" fmla="*/ 59040 w 59040"/>
                <a:gd name="connsiteY6" fmla="*/ 21896 h 39985"/>
                <a:gd name="connsiteX7" fmla="*/ 24758 w 59040"/>
                <a:gd name="connsiteY7" fmla="*/ 952 h 39985"/>
                <a:gd name="connsiteX8" fmla="*/ 24758 w 59040"/>
                <a:gd name="connsiteY8" fmla="*/ 11424 h 39985"/>
                <a:gd name="connsiteX9" fmla="*/ 32377 w 59040"/>
                <a:gd name="connsiteY9" fmla="*/ 18088 h 39985"/>
                <a:gd name="connsiteX10" fmla="*/ 36186 w 59040"/>
                <a:gd name="connsiteY10" fmla="*/ 18088 h 39985"/>
                <a:gd name="connsiteX11" fmla="*/ 43803 w 59040"/>
                <a:gd name="connsiteY11" fmla="*/ 14280 h 39985"/>
                <a:gd name="connsiteX12" fmla="*/ 29520 w 59040"/>
                <a:gd name="connsiteY12" fmla="*/ 0 h 39985"/>
                <a:gd name="connsiteX13" fmla="*/ 24758 w 59040"/>
                <a:gd name="connsiteY13" fmla="*/ 0 h 39985"/>
                <a:gd name="connsiteX14" fmla="*/ 6666 w 59040"/>
                <a:gd name="connsiteY14" fmla="*/ 25705 h 39985"/>
                <a:gd name="connsiteX15" fmla="*/ 3809 w 59040"/>
                <a:gd name="connsiteY15" fmla="*/ 25705 h 39985"/>
                <a:gd name="connsiteX16" fmla="*/ 0 w 59040"/>
                <a:gd name="connsiteY16" fmla="*/ 29513 h 39985"/>
                <a:gd name="connsiteX17" fmla="*/ 0 w 59040"/>
                <a:gd name="connsiteY17" fmla="*/ 36177 h 39985"/>
                <a:gd name="connsiteX18" fmla="*/ 3809 w 59040"/>
                <a:gd name="connsiteY18" fmla="*/ 39985 h 39985"/>
                <a:gd name="connsiteX19" fmla="*/ 7618 w 59040"/>
                <a:gd name="connsiteY19" fmla="*/ 39985 h 39985"/>
                <a:gd name="connsiteX20" fmla="*/ 15236 w 59040"/>
                <a:gd name="connsiteY20" fmla="*/ 33321 h 39985"/>
                <a:gd name="connsiteX21" fmla="*/ 15236 w 59040"/>
                <a:gd name="connsiteY21" fmla="*/ 26656 h 39985"/>
                <a:gd name="connsiteX22" fmla="*/ 6666 w 59040"/>
                <a:gd name="connsiteY22" fmla="*/ 26656 h 3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040" h="39985">
                  <a:moveTo>
                    <a:pt x="58087" y="21896"/>
                  </a:moveTo>
                  <a:lnTo>
                    <a:pt x="47613" y="21896"/>
                  </a:lnTo>
                  <a:lnTo>
                    <a:pt x="43803" y="25705"/>
                  </a:lnTo>
                  <a:lnTo>
                    <a:pt x="43803" y="32369"/>
                  </a:lnTo>
                  <a:lnTo>
                    <a:pt x="51422" y="36177"/>
                  </a:lnTo>
                  <a:lnTo>
                    <a:pt x="59040" y="29513"/>
                  </a:lnTo>
                  <a:lnTo>
                    <a:pt x="59040" y="21896"/>
                  </a:lnTo>
                  <a:close/>
                  <a:moveTo>
                    <a:pt x="24758" y="952"/>
                  </a:moveTo>
                  <a:lnTo>
                    <a:pt x="24758" y="11424"/>
                  </a:lnTo>
                  <a:lnTo>
                    <a:pt x="32377" y="18088"/>
                  </a:lnTo>
                  <a:lnTo>
                    <a:pt x="36186" y="18088"/>
                  </a:lnTo>
                  <a:lnTo>
                    <a:pt x="43803" y="14280"/>
                  </a:lnTo>
                  <a:lnTo>
                    <a:pt x="29520" y="0"/>
                  </a:lnTo>
                  <a:lnTo>
                    <a:pt x="24758" y="0"/>
                  </a:lnTo>
                  <a:close/>
                  <a:moveTo>
                    <a:pt x="6666" y="25705"/>
                  </a:moveTo>
                  <a:lnTo>
                    <a:pt x="3809" y="25705"/>
                  </a:lnTo>
                  <a:lnTo>
                    <a:pt x="0" y="29513"/>
                  </a:lnTo>
                  <a:lnTo>
                    <a:pt x="0" y="36177"/>
                  </a:lnTo>
                  <a:lnTo>
                    <a:pt x="3809" y="39985"/>
                  </a:lnTo>
                  <a:lnTo>
                    <a:pt x="7618" y="39985"/>
                  </a:lnTo>
                  <a:lnTo>
                    <a:pt x="15236" y="33321"/>
                  </a:lnTo>
                  <a:lnTo>
                    <a:pt x="15236" y="26656"/>
                  </a:lnTo>
                  <a:lnTo>
                    <a:pt x="6666" y="26656"/>
                  </a:lnTo>
                  <a:close/>
                </a:path>
              </a:pathLst>
            </a:custGeom>
            <a:noFill/>
            <a:ln w="2379" cap="flat">
              <a:solidFill>
                <a:srgbClr val="FFFFFF"/>
              </a:solidFill>
              <a:prstDash val="solid"/>
              <a:round/>
            </a:ln>
          </p:spPr>
          <p:txBody>
            <a:bodyPr rtlCol="0" anchor="ctr"/>
            <a:lstStyle/>
            <a:p>
              <a:endParaRPr lang="en-US" noProof="0" dirty="0"/>
            </a:p>
          </p:txBody>
        </p:sp>
        <p:sp>
          <p:nvSpPr>
            <p:cNvPr id="6266" name="Serbest Form 6265">
              <a:extLst>
                <a:ext uri="{FF2B5EF4-FFF2-40B4-BE49-F238E27FC236}">
                  <a16:creationId xmlns:a16="http://schemas.microsoft.com/office/drawing/2014/main" id="{4976B840-F552-034E-AD3B-8321D8EF93DC}"/>
                </a:ext>
              </a:extLst>
            </p:cNvPr>
            <p:cNvSpPr/>
            <p:nvPr/>
          </p:nvSpPr>
          <p:spPr>
            <a:xfrm>
              <a:off x="7604365" y="2786385"/>
              <a:ext cx="309481" cy="406513"/>
            </a:xfrm>
            <a:custGeom>
              <a:avLst/>
              <a:gdLst>
                <a:gd name="connsiteX0" fmla="*/ 148551 w 309481"/>
                <a:gd name="connsiteY0" fmla="*/ 340823 h 406513"/>
                <a:gd name="connsiteX1" fmla="*/ 158073 w 309481"/>
                <a:gd name="connsiteY1" fmla="*/ 340823 h 406513"/>
                <a:gd name="connsiteX2" fmla="*/ 164739 w 309481"/>
                <a:gd name="connsiteY2" fmla="*/ 337015 h 406513"/>
                <a:gd name="connsiteX3" fmla="*/ 175214 w 309481"/>
                <a:gd name="connsiteY3" fmla="*/ 334159 h 406513"/>
                <a:gd name="connsiteX4" fmla="*/ 189498 w 309481"/>
                <a:gd name="connsiteY4" fmla="*/ 326543 h 406513"/>
                <a:gd name="connsiteX5" fmla="*/ 192354 w 309481"/>
                <a:gd name="connsiteY5" fmla="*/ 318927 h 406513"/>
                <a:gd name="connsiteX6" fmla="*/ 196163 w 309481"/>
                <a:gd name="connsiteY6" fmla="*/ 308455 h 406513"/>
                <a:gd name="connsiteX7" fmla="*/ 196163 w 309481"/>
                <a:gd name="connsiteY7" fmla="*/ 300839 h 406513"/>
                <a:gd name="connsiteX8" fmla="*/ 199973 w 309481"/>
                <a:gd name="connsiteY8" fmla="*/ 300839 h 406513"/>
                <a:gd name="connsiteX9" fmla="*/ 202829 w 309481"/>
                <a:gd name="connsiteY9" fmla="*/ 297983 h 406513"/>
                <a:gd name="connsiteX10" fmla="*/ 210447 w 309481"/>
                <a:gd name="connsiteY10" fmla="*/ 294174 h 406513"/>
                <a:gd name="connsiteX11" fmla="*/ 219970 w 309481"/>
                <a:gd name="connsiteY11" fmla="*/ 290366 h 406513"/>
                <a:gd name="connsiteX12" fmla="*/ 234254 w 309481"/>
                <a:gd name="connsiteY12" fmla="*/ 276086 h 406513"/>
                <a:gd name="connsiteX13" fmla="*/ 237110 w 309481"/>
                <a:gd name="connsiteY13" fmla="*/ 268470 h 406513"/>
                <a:gd name="connsiteX14" fmla="*/ 237110 w 309481"/>
                <a:gd name="connsiteY14" fmla="*/ 257998 h 406513"/>
                <a:gd name="connsiteX15" fmla="*/ 240919 w 309481"/>
                <a:gd name="connsiteY15" fmla="*/ 246573 h 406513"/>
                <a:gd name="connsiteX16" fmla="*/ 240919 w 309481"/>
                <a:gd name="connsiteY16" fmla="*/ 228485 h 406513"/>
                <a:gd name="connsiteX17" fmla="*/ 244728 w 309481"/>
                <a:gd name="connsiteY17" fmla="*/ 224677 h 406513"/>
                <a:gd name="connsiteX18" fmla="*/ 247585 w 309481"/>
                <a:gd name="connsiteY18" fmla="*/ 224677 h 406513"/>
                <a:gd name="connsiteX19" fmla="*/ 254251 w 309481"/>
                <a:gd name="connsiteY19" fmla="*/ 228485 h 406513"/>
                <a:gd name="connsiteX20" fmla="*/ 258060 w 309481"/>
                <a:gd name="connsiteY20" fmla="*/ 232293 h 406513"/>
                <a:gd name="connsiteX21" fmla="*/ 264726 w 309481"/>
                <a:gd name="connsiteY21" fmla="*/ 232293 h 406513"/>
                <a:gd name="connsiteX22" fmla="*/ 268534 w 309481"/>
                <a:gd name="connsiteY22" fmla="*/ 228485 h 406513"/>
                <a:gd name="connsiteX23" fmla="*/ 275200 w 309481"/>
                <a:gd name="connsiteY23" fmla="*/ 214205 h 406513"/>
                <a:gd name="connsiteX24" fmla="*/ 275200 w 309481"/>
                <a:gd name="connsiteY24" fmla="*/ 199924 h 406513"/>
                <a:gd name="connsiteX25" fmla="*/ 306624 w 309481"/>
                <a:gd name="connsiteY25" fmla="*/ 166604 h 406513"/>
                <a:gd name="connsiteX26" fmla="*/ 306624 w 309481"/>
                <a:gd name="connsiteY26" fmla="*/ 159939 h 406513"/>
                <a:gd name="connsiteX27" fmla="*/ 309482 w 309481"/>
                <a:gd name="connsiteY27" fmla="*/ 152323 h 406513"/>
                <a:gd name="connsiteX28" fmla="*/ 309482 w 309481"/>
                <a:gd name="connsiteY28" fmla="*/ 123763 h 406513"/>
                <a:gd name="connsiteX29" fmla="*/ 302816 w 309481"/>
                <a:gd name="connsiteY29" fmla="*/ 116147 h 406513"/>
                <a:gd name="connsiteX30" fmla="*/ 292341 w 309481"/>
                <a:gd name="connsiteY30" fmla="*/ 116147 h 406513"/>
                <a:gd name="connsiteX31" fmla="*/ 292341 w 309481"/>
                <a:gd name="connsiteY31" fmla="*/ 112338 h 406513"/>
                <a:gd name="connsiteX32" fmla="*/ 281866 w 309481"/>
                <a:gd name="connsiteY32" fmla="*/ 101866 h 406513"/>
                <a:gd name="connsiteX33" fmla="*/ 279009 w 309481"/>
                <a:gd name="connsiteY33" fmla="*/ 90442 h 406513"/>
                <a:gd name="connsiteX34" fmla="*/ 264726 w 309481"/>
                <a:gd name="connsiteY34" fmla="*/ 76162 h 406513"/>
                <a:gd name="connsiteX35" fmla="*/ 261869 w 309481"/>
                <a:gd name="connsiteY35" fmla="*/ 69497 h 406513"/>
                <a:gd name="connsiteX36" fmla="*/ 247585 w 309481"/>
                <a:gd name="connsiteY36" fmla="*/ 58073 h 406513"/>
                <a:gd name="connsiteX37" fmla="*/ 227588 w 309481"/>
                <a:gd name="connsiteY37" fmla="*/ 51409 h 406513"/>
                <a:gd name="connsiteX38" fmla="*/ 210447 w 309481"/>
                <a:gd name="connsiteY38" fmla="*/ 47601 h 406513"/>
                <a:gd name="connsiteX39" fmla="*/ 199973 w 309481"/>
                <a:gd name="connsiteY39" fmla="*/ 47601 h 406513"/>
                <a:gd name="connsiteX40" fmla="*/ 196163 w 309481"/>
                <a:gd name="connsiteY40" fmla="*/ 43793 h 406513"/>
                <a:gd name="connsiteX41" fmla="*/ 189498 w 309481"/>
                <a:gd name="connsiteY41" fmla="*/ 43793 h 406513"/>
                <a:gd name="connsiteX42" fmla="*/ 182832 w 309481"/>
                <a:gd name="connsiteY42" fmla="*/ 36177 h 406513"/>
                <a:gd name="connsiteX43" fmla="*/ 168548 w 309481"/>
                <a:gd name="connsiteY43" fmla="*/ 29513 h 406513"/>
                <a:gd name="connsiteX44" fmla="*/ 164739 w 309481"/>
                <a:gd name="connsiteY44" fmla="*/ 21896 h 406513"/>
                <a:gd name="connsiteX45" fmla="*/ 164739 w 309481"/>
                <a:gd name="connsiteY45" fmla="*/ 18088 h 406513"/>
                <a:gd name="connsiteX46" fmla="*/ 161883 w 309481"/>
                <a:gd name="connsiteY46" fmla="*/ 11424 h 406513"/>
                <a:gd name="connsiteX47" fmla="*/ 158073 w 309481"/>
                <a:gd name="connsiteY47" fmla="*/ 7616 h 406513"/>
                <a:gd name="connsiteX48" fmla="*/ 144742 w 309481"/>
                <a:gd name="connsiteY48" fmla="*/ 11424 h 406513"/>
                <a:gd name="connsiteX49" fmla="*/ 140933 w 309481"/>
                <a:gd name="connsiteY49" fmla="*/ 3808 h 406513"/>
                <a:gd name="connsiteX50" fmla="*/ 140933 w 309481"/>
                <a:gd name="connsiteY50" fmla="*/ 0 h 406513"/>
                <a:gd name="connsiteX51" fmla="*/ 138076 w 309481"/>
                <a:gd name="connsiteY51" fmla="*/ 0 h 406513"/>
                <a:gd name="connsiteX52" fmla="*/ 134267 w 309481"/>
                <a:gd name="connsiteY52" fmla="*/ 3808 h 406513"/>
                <a:gd name="connsiteX53" fmla="*/ 134267 w 309481"/>
                <a:gd name="connsiteY53" fmla="*/ 7616 h 406513"/>
                <a:gd name="connsiteX54" fmla="*/ 130458 w 309481"/>
                <a:gd name="connsiteY54" fmla="*/ 14280 h 406513"/>
                <a:gd name="connsiteX55" fmla="*/ 130458 w 309481"/>
                <a:gd name="connsiteY55" fmla="*/ 33321 h 406513"/>
                <a:gd name="connsiteX56" fmla="*/ 140933 w 309481"/>
                <a:gd name="connsiteY56" fmla="*/ 43793 h 406513"/>
                <a:gd name="connsiteX57" fmla="*/ 140933 w 309481"/>
                <a:gd name="connsiteY57" fmla="*/ 47601 h 406513"/>
                <a:gd name="connsiteX58" fmla="*/ 138076 w 309481"/>
                <a:gd name="connsiteY58" fmla="*/ 47601 h 406513"/>
                <a:gd name="connsiteX59" fmla="*/ 138076 w 309481"/>
                <a:gd name="connsiteY59" fmla="*/ 43793 h 406513"/>
                <a:gd name="connsiteX60" fmla="*/ 130458 w 309481"/>
                <a:gd name="connsiteY60" fmla="*/ 43793 h 406513"/>
                <a:gd name="connsiteX61" fmla="*/ 130458 w 309481"/>
                <a:gd name="connsiteY61" fmla="*/ 47601 h 406513"/>
                <a:gd name="connsiteX62" fmla="*/ 127601 w 309481"/>
                <a:gd name="connsiteY62" fmla="*/ 51409 h 406513"/>
                <a:gd name="connsiteX63" fmla="*/ 127601 w 309481"/>
                <a:gd name="connsiteY63" fmla="*/ 58073 h 406513"/>
                <a:gd name="connsiteX64" fmla="*/ 123793 w 309481"/>
                <a:gd name="connsiteY64" fmla="*/ 65689 h 406513"/>
                <a:gd name="connsiteX65" fmla="*/ 123793 w 309481"/>
                <a:gd name="connsiteY65" fmla="*/ 72354 h 406513"/>
                <a:gd name="connsiteX66" fmla="*/ 120935 w 309481"/>
                <a:gd name="connsiteY66" fmla="*/ 79970 h 406513"/>
                <a:gd name="connsiteX67" fmla="*/ 117127 w 309481"/>
                <a:gd name="connsiteY67" fmla="*/ 83778 h 406513"/>
                <a:gd name="connsiteX68" fmla="*/ 113318 w 309481"/>
                <a:gd name="connsiteY68" fmla="*/ 90442 h 406513"/>
                <a:gd name="connsiteX69" fmla="*/ 110461 w 309481"/>
                <a:gd name="connsiteY69" fmla="*/ 94250 h 406513"/>
                <a:gd name="connsiteX70" fmla="*/ 110461 w 309481"/>
                <a:gd name="connsiteY70" fmla="*/ 101866 h 406513"/>
                <a:gd name="connsiteX71" fmla="*/ 120935 w 309481"/>
                <a:gd name="connsiteY71" fmla="*/ 123763 h 406513"/>
                <a:gd name="connsiteX72" fmla="*/ 123793 w 309481"/>
                <a:gd name="connsiteY72" fmla="*/ 127571 h 406513"/>
                <a:gd name="connsiteX73" fmla="*/ 123793 w 309481"/>
                <a:gd name="connsiteY73" fmla="*/ 134235 h 406513"/>
                <a:gd name="connsiteX74" fmla="*/ 127601 w 309481"/>
                <a:gd name="connsiteY74" fmla="*/ 138043 h 406513"/>
                <a:gd name="connsiteX75" fmla="*/ 134267 w 309481"/>
                <a:gd name="connsiteY75" fmla="*/ 141851 h 406513"/>
                <a:gd name="connsiteX76" fmla="*/ 138076 w 309481"/>
                <a:gd name="connsiteY76" fmla="*/ 145659 h 406513"/>
                <a:gd name="connsiteX77" fmla="*/ 117127 w 309481"/>
                <a:gd name="connsiteY77" fmla="*/ 250381 h 406513"/>
                <a:gd name="connsiteX78" fmla="*/ 0 w 309481"/>
                <a:gd name="connsiteY78" fmla="*/ 294174 h 406513"/>
                <a:gd name="connsiteX79" fmla="*/ 48565 w 309481"/>
                <a:gd name="connsiteY79" fmla="*/ 406513 h 406513"/>
                <a:gd name="connsiteX80" fmla="*/ 65705 w 309481"/>
                <a:gd name="connsiteY80" fmla="*/ 398897 h 406513"/>
                <a:gd name="connsiteX81" fmla="*/ 113318 w 309481"/>
                <a:gd name="connsiteY81" fmla="*/ 384616 h 406513"/>
                <a:gd name="connsiteX82" fmla="*/ 130458 w 309481"/>
                <a:gd name="connsiteY82" fmla="*/ 377000 h 406513"/>
                <a:gd name="connsiteX83" fmla="*/ 140933 w 309481"/>
                <a:gd name="connsiteY83" fmla="*/ 373192 h 406513"/>
                <a:gd name="connsiteX84" fmla="*/ 144742 w 309481"/>
                <a:gd name="connsiteY84" fmla="*/ 366528 h 406513"/>
                <a:gd name="connsiteX85" fmla="*/ 144742 w 309481"/>
                <a:gd name="connsiteY85" fmla="*/ 358912 h 406513"/>
                <a:gd name="connsiteX86" fmla="*/ 148551 w 309481"/>
                <a:gd name="connsiteY86" fmla="*/ 352248 h 406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9481" h="406513">
                  <a:moveTo>
                    <a:pt x="148551" y="340823"/>
                  </a:moveTo>
                  <a:lnTo>
                    <a:pt x="158073" y="340823"/>
                  </a:lnTo>
                  <a:lnTo>
                    <a:pt x="164739" y="337015"/>
                  </a:lnTo>
                  <a:lnTo>
                    <a:pt x="175214" y="334159"/>
                  </a:lnTo>
                  <a:lnTo>
                    <a:pt x="189498" y="326543"/>
                  </a:lnTo>
                  <a:lnTo>
                    <a:pt x="192354" y="318927"/>
                  </a:lnTo>
                  <a:lnTo>
                    <a:pt x="196163" y="308455"/>
                  </a:lnTo>
                  <a:lnTo>
                    <a:pt x="196163" y="300839"/>
                  </a:lnTo>
                  <a:lnTo>
                    <a:pt x="199973" y="300839"/>
                  </a:lnTo>
                  <a:lnTo>
                    <a:pt x="202829" y="297983"/>
                  </a:lnTo>
                  <a:lnTo>
                    <a:pt x="210447" y="294174"/>
                  </a:lnTo>
                  <a:lnTo>
                    <a:pt x="219970" y="290366"/>
                  </a:lnTo>
                  <a:lnTo>
                    <a:pt x="234254" y="276086"/>
                  </a:lnTo>
                  <a:lnTo>
                    <a:pt x="237110" y="268470"/>
                  </a:lnTo>
                  <a:lnTo>
                    <a:pt x="237110" y="257998"/>
                  </a:lnTo>
                  <a:lnTo>
                    <a:pt x="240919" y="246573"/>
                  </a:lnTo>
                  <a:lnTo>
                    <a:pt x="240919" y="228485"/>
                  </a:lnTo>
                  <a:lnTo>
                    <a:pt x="244728" y="224677"/>
                  </a:lnTo>
                  <a:lnTo>
                    <a:pt x="247585" y="224677"/>
                  </a:lnTo>
                  <a:lnTo>
                    <a:pt x="254251" y="228485"/>
                  </a:lnTo>
                  <a:lnTo>
                    <a:pt x="258060" y="232293"/>
                  </a:lnTo>
                  <a:lnTo>
                    <a:pt x="264726" y="232293"/>
                  </a:lnTo>
                  <a:lnTo>
                    <a:pt x="268534" y="228485"/>
                  </a:lnTo>
                  <a:lnTo>
                    <a:pt x="275200" y="214205"/>
                  </a:lnTo>
                  <a:lnTo>
                    <a:pt x="275200" y="199924"/>
                  </a:lnTo>
                  <a:lnTo>
                    <a:pt x="306624" y="166604"/>
                  </a:lnTo>
                  <a:lnTo>
                    <a:pt x="306624" y="159939"/>
                  </a:lnTo>
                  <a:lnTo>
                    <a:pt x="309482" y="152323"/>
                  </a:lnTo>
                  <a:lnTo>
                    <a:pt x="309482" y="123763"/>
                  </a:lnTo>
                  <a:lnTo>
                    <a:pt x="302816" y="116147"/>
                  </a:lnTo>
                  <a:lnTo>
                    <a:pt x="292341" y="116147"/>
                  </a:lnTo>
                  <a:lnTo>
                    <a:pt x="292341" y="112338"/>
                  </a:lnTo>
                  <a:lnTo>
                    <a:pt x="281866" y="101866"/>
                  </a:lnTo>
                  <a:lnTo>
                    <a:pt x="279009" y="90442"/>
                  </a:lnTo>
                  <a:lnTo>
                    <a:pt x="264726" y="76162"/>
                  </a:lnTo>
                  <a:lnTo>
                    <a:pt x="261869" y="69497"/>
                  </a:lnTo>
                  <a:lnTo>
                    <a:pt x="247585" y="58073"/>
                  </a:lnTo>
                  <a:lnTo>
                    <a:pt x="227588" y="51409"/>
                  </a:lnTo>
                  <a:lnTo>
                    <a:pt x="210447" y="47601"/>
                  </a:lnTo>
                  <a:lnTo>
                    <a:pt x="199973" y="47601"/>
                  </a:lnTo>
                  <a:lnTo>
                    <a:pt x="196163" y="43793"/>
                  </a:lnTo>
                  <a:lnTo>
                    <a:pt x="189498" y="43793"/>
                  </a:lnTo>
                  <a:lnTo>
                    <a:pt x="182832" y="36177"/>
                  </a:lnTo>
                  <a:lnTo>
                    <a:pt x="168548" y="29513"/>
                  </a:lnTo>
                  <a:lnTo>
                    <a:pt x="164739" y="21896"/>
                  </a:lnTo>
                  <a:lnTo>
                    <a:pt x="164739" y="18088"/>
                  </a:lnTo>
                  <a:lnTo>
                    <a:pt x="161883" y="11424"/>
                  </a:lnTo>
                  <a:lnTo>
                    <a:pt x="158073" y="7616"/>
                  </a:lnTo>
                  <a:lnTo>
                    <a:pt x="144742" y="11424"/>
                  </a:lnTo>
                  <a:lnTo>
                    <a:pt x="140933" y="3808"/>
                  </a:lnTo>
                  <a:lnTo>
                    <a:pt x="140933" y="0"/>
                  </a:lnTo>
                  <a:lnTo>
                    <a:pt x="138076" y="0"/>
                  </a:lnTo>
                  <a:lnTo>
                    <a:pt x="134267" y="3808"/>
                  </a:lnTo>
                  <a:lnTo>
                    <a:pt x="134267" y="7616"/>
                  </a:lnTo>
                  <a:lnTo>
                    <a:pt x="130458" y="14280"/>
                  </a:lnTo>
                  <a:lnTo>
                    <a:pt x="130458" y="33321"/>
                  </a:lnTo>
                  <a:lnTo>
                    <a:pt x="140933" y="43793"/>
                  </a:lnTo>
                  <a:lnTo>
                    <a:pt x="140933" y="47601"/>
                  </a:lnTo>
                  <a:lnTo>
                    <a:pt x="138076" y="47601"/>
                  </a:lnTo>
                  <a:lnTo>
                    <a:pt x="138076" y="43793"/>
                  </a:lnTo>
                  <a:lnTo>
                    <a:pt x="130458" y="43793"/>
                  </a:lnTo>
                  <a:lnTo>
                    <a:pt x="130458" y="47601"/>
                  </a:lnTo>
                  <a:lnTo>
                    <a:pt x="127601" y="51409"/>
                  </a:lnTo>
                  <a:lnTo>
                    <a:pt x="127601" y="58073"/>
                  </a:lnTo>
                  <a:lnTo>
                    <a:pt x="123793" y="65689"/>
                  </a:lnTo>
                  <a:lnTo>
                    <a:pt x="123793" y="72354"/>
                  </a:lnTo>
                  <a:lnTo>
                    <a:pt x="120935" y="79970"/>
                  </a:lnTo>
                  <a:lnTo>
                    <a:pt x="117127" y="83778"/>
                  </a:lnTo>
                  <a:lnTo>
                    <a:pt x="113318" y="90442"/>
                  </a:lnTo>
                  <a:lnTo>
                    <a:pt x="110461" y="94250"/>
                  </a:lnTo>
                  <a:lnTo>
                    <a:pt x="110461" y="101866"/>
                  </a:lnTo>
                  <a:lnTo>
                    <a:pt x="120935" y="123763"/>
                  </a:lnTo>
                  <a:lnTo>
                    <a:pt x="123793" y="127571"/>
                  </a:lnTo>
                  <a:lnTo>
                    <a:pt x="123793" y="134235"/>
                  </a:lnTo>
                  <a:lnTo>
                    <a:pt x="127601" y="138043"/>
                  </a:lnTo>
                  <a:lnTo>
                    <a:pt x="134267" y="141851"/>
                  </a:lnTo>
                  <a:lnTo>
                    <a:pt x="138076" y="145659"/>
                  </a:lnTo>
                  <a:lnTo>
                    <a:pt x="117127" y="250381"/>
                  </a:lnTo>
                  <a:lnTo>
                    <a:pt x="0" y="294174"/>
                  </a:lnTo>
                  <a:lnTo>
                    <a:pt x="48565" y="406513"/>
                  </a:lnTo>
                  <a:lnTo>
                    <a:pt x="65705" y="398897"/>
                  </a:lnTo>
                  <a:lnTo>
                    <a:pt x="113318" y="384616"/>
                  </a:lnTo>
                  <a:lnTo>
                    <a:pt x="130458" y="377000"/>
                  </a:lnTo>
                  <a:lnTo>
                    <a:pt x="140933" y="373192"/>
                  </a:lnTo>
                  <a:lnTo>
                    <a:pt x="144742" y="366528"/>
                  </a:lnTo>
                  <a:lnTo>
                    <a:pt x="144742" y="358912"/>
                  </a:lnTo>
                  <a:lnTo>
                    <a:pt x="148551" y="352248"/>
                  </a:lnTo>
                  <a:close/>
                </a:path>
              </a:pathLst>
            </a:custGeom>
            <a:solidFill>
              <a:srgbClr val="AFABAB"/>
            </a:solidFill>
            <a:ln w="9518" cap="flat">
              <a:noFill/>
              <a:prstDash val="solid"/>
              <a:miter/>
            </a:ln>
          </p:spPr>
          <p:txBody>
            <a:bodyPr rtlCol="0" anchor="ctr"/>
            <a:lstStyle/>
            <a:p>
              <a:endParaRPr lang="en-US" noProof="0" dirty="0"/>
            </a:p>
          </p:txBody>
        </p:sp>
        <p:sp>
          <p:nvSpPr>
            <p:cNvPr id="6267" name="Serbest Form 6266">
              <a:extLst>
                <a:ext uri="{FF2B5EF4-FFF2-40B4-BE49-F238E27FC236}">
                  <a16:creationId xmlns:a16="http://schemas.microsoft.com/office/drawing/2014/main" id="{6727A201-CC5A-274E-B8E8-995A9194B53C}"/>
                </a:ext>
              </a:extLst>
            </p:cNvPr>
            <p:cNvSpPr/>
            <p:nvPr/>
          </p:nvSpPr>
          <p:spPr>
            <a:xfrm>
              <a:off x="7604365" y="2786385"/>
              <a:ext cx="309481" cy="406513"/>
            </a:xfrm>
            <a:custGeom>
              <a:avLst/>
              <a:gdLst>
                <a:gd name="connsiteX0" fmla="*/ 148551 w 309481"/>
                <a:gd name="connsiteY0" fmla="*/ 340823 h 406513"/>
                <a:gd name="connsiteX1" fmla="*/ 158073 w 309481"/>
                <a:gd name="connsiteY1" fmla="*/ 340823 h 406513"/>
                <a:gd name="connsiteX2" fmla="*/ 164739 w 309481"/>
                <a:gd name="connsiteY2" fmla="*/ 337015 h 406513"/>
                <a:gd name="connsiteX3" fmla="*/ 175214 w 309481"/>
                <a:gd name="connsiteY3" fmla="*/ 334159 h 406513"/>
                <a:gd name="connsiteX4" fmla="*/ 189498 w 309481"/>
                <a:gd name="connsiteY4" fmla="*/ 326543 h 406513"/>
                <a:gd name="connsiteX5" fmla="*/ 192354 w 309481"/>
                <a:gd name="connsiteY5" fmla="*/ 318927 h 406513"/>
                <a:gd name="connsiteX6" fmla="*/ 196163 w 309481"/>
                <a:gd name="connsiteY6" fmla="*/ 308455 h 406513"/>
                <a:gd name="connsiteX7" fmla="*/ 196163 w 309481"/>
                <a:gd name="connsiteY7" fmla="*/ 300839 h 406513"/>
                <a:gd name="connsiteX8" fmla="*/ 199973 w 309481"/>
                <a:gd name="connsiteY8" fmla="*/ 300839 h 406513"/>
                <a:gd name="connsiteX9" fmla="*/ 202829 w 309481"/>
                <a:gd name="connsiteY9" fmla="*/ 297983 h 406513"/>
                <a:gd name="connsiteX10" fmla="*/ 210447 w 309481"/>
                <a:gd name="connsiteY10" fmla="*/ 294174 h 406513"/>
                <a:gd name="connsiteX11" fmla="*/ 219970 w 309481"/>
                <a:gd name="connsiteY11" fmla="*/ 290366 h 406513"/>
                <a:gd name="connsiteX12" fmla="*/ 234254 w 309481"/>
                <a:gd name="connsiteY12" fmla="*/ 276086 h 406513"/>
                <a:gd name="connsiteX13" fmla="*/ 237110 w 309481"/>
                <a:gd name="connsiteY13" fmla="*/ 268470 h 406513"/>
                <a:gd name="connsiteX14" fmla="*/ 237110 w 309481"/>
                <a:gd name="connsiteY14" fmla="*/ 257998 h 406513"/>
                <a:gd name="connsiteX15" fmla="*/ 240919 w 309481"/>
                <a:gd name="connsiteY15" fmla="*/ 246573 h 406513"/>
                <a:gd name="connsiteX16" fmla="*/ 240919 w 309481"/>
                <a:gd name="connsiteY16" fmla="*/ 228485 h 406513"/>
                <a:gd name="connsiteX17" fmla="*/ 244728 w 309481"/>
                <a:gd name="connsiteY17" fmla="*/ 224677 h 406513"/>
                <a:gd name="connsiteX18" fmla="*/ 247585 w 309481"/>
                <a:gd name="connsiteY18" fmla="*/ 224677 h 406513"/>
                <a:gd name="connsiteX19" fmla="*/ 254251 w 309481"/>
                <a:gd name="connsiteY19" fmla="*/ 228485 h 406513"/>
                <a:gd name="connsiteX20" fmla="*/ 258060 w 309481"/>
                <a:gd name="connsiteY20" fmla="*/ 232293 h 406513"/>
                <a:gd name="connsiteX21" fmla="*/ 264726 w 309481"/>
                <a:gd name="connsiteY21" fmla="*/ 232293 h 406513"/>
                <a:gd name="connsiteX22" fmla="*/ 268534 w 309481"/>
                <a:gd name="connsiteY22" fmla="*/ 228485 h 406513"/>
                <a:gd name="connsiteX23" fmla="*/ 275200 w 309481"/>
                <a:gd name="connsiteY23" fmla="*/ 214205 h 406513"/>
                <a:gd name="connsiteX24" fmla="*/ 275200 w 309481"/>
                <a:gd name="connsiteY24" fmla="*/ 199924 h 406513"/>
                <a:gd name="connsiteX25" fmla="*/ 306624 w 309481"/>
                <a:gd name="connsiteY25" fmla="*/ 166604 h 406513"/>
                <a:gd name="connsiteX26" fmla="*/ 306624 w 309481"/>
                <a:gd name="connsiteY26" fmla="*/ 159939 h 406513"/>
                <a:gd name="connsiteX27" fmla="*/ 309482 w 309481"/>
                <a:gd name="connsiteY27" fmla="*/ 152323 h 406513"/>
                <a:gd name="connsiteX28" fmla="*/ 309482 w 309481"/>
                <a:gd name="connsiteY28" fmla="*/ 123763 h 406513"/>
                <a:gd name="connsiteX29" fmla="*/ 302816 w 309481"/>
                <a:gd name="connsiteY29" fmla="*/ 116147 h 406513"/>
                <a:gd name="connsiteX30" fmla="*/ 292341 w 309481"/>
                <a:gd name="connsiteY30" fmla="*/ 116147 h 406513"/>
                <a:gd name="connsiteX31" fmla="*/ 292341 w 309481"/>
                <a:gd name="connsiteY31" fmla="*/ 112338 h 406513"/>
                <a:gd name="connsiteX32" fmla="*/ 281866 w 309481"/>
                <a:gd name="connsiteY32" fmla="*/ 101866 h 406513"/>
                <a:gd name="connsiteX33" fmla="*/ 279009 w 309481"/>
                <a:gd name="connsiteY33" fmla="*/ 90442 h 406513"/>
                <a:gd name="connsiteX34" fmla="*/ 264726 w 309481"/>
                <a:gd name="connsiteY34" fmla="*/ 76162 h 406513"/>
                <a:gd name="connsiteX35" fmla="*/ 261869 w 309481"/>
                <a:gd name="connsiteY35" fmla="*/ 69497 h 406513"/>
                <a:gd name="connsiteX36" fmla="*/ 247585 w 309481"/>
                <a:gd name="connsiteY36" fmla="*/ 58073 h 406513"/>
                <a:gd name="connsiteX37" fmla="*/ 227588 w 309481"/>
                <a:gd name="connsiteY37" fmla="*/ 51409 h 406513"/>
                <a:gd name="connsiteX38" fmla="*/ 210447 w 309481"/>
                <a:gd name="connsiteY38" fmla="*/ 47601 h 406513"/>
                <a:gd name="connsiteX39" fmla="*/ 199973 w 309481"/>
                <a:gd name="connsiteY39" fmla="*/ 47601 h 406513"/>
                <a:gd name="connsiteX40" fmla="*/ 196163 w 309481"/>
                <a:gd name="connsiteY40" fmla="*/ 43793 h 406513"/>
                <a:gd name="connsiteX41" fmla="*/ 189498 w 309481"/>
                <a:gd name="connsiteY41" fmla="*/ 43793 h 406513"/>
                <a:gd name="connsiteX42" fmla="*/ 182832 w 309481"/>
                <a:gd name="connsiteY42" fmla="*/ 36177 h 406513"/>
                <a:gd name="connsiteX43" fmla="*/ 168548 w 309481"/>
                <a:gd name="connsiteY43" fmla="*/ 29513 h 406513"/>
                <a:gd name="connsiteX44" fmla="*/ 164739 w 309481"/>
                <a:gd name="connsiteY44" fmla="*/ 21896 h 406513"/>
                <a:gd name="connsiteX45" fmla="*/ 164739 w 309481"/>
                <a:gd name="connsiteY45" fmla="*/ 18088 h 406513"/>
                <a:gd name="connsiteX46" fmla="*/ 161883 w 309481"/>
                <a:gd name="connsiteY46" fmla="*/ 11424 h 406513"/>
                <a:gd name="connsiteX47" fmla="*/ 158073 w 309481"/>
                <a:gd name="connsiteY47" fmla="*/ 7616 h 406513"/>
                <a:gd name="connsiteX48" fmla="*/ 144742 w 309481"/>
                <a:gd name="connsiteY48" fmla="*/ 11424 h 406513"/>
                <a:gd name="connsiteX49" fmla="*/ 140933 w 309481"/>
                <a:gd name="connsiteY49" fmla="*/ 3808 h 406513"/>
                <a:gd name="connsiteX50" fmla="*/ 140933 w 309481"/>
                <a:gd name="connsiteY50" fmla="*/ 0 h 406513"/>
                <a:gd name="connsiteX51" fmla="*/ 138076 w 309481"/>
                <a:gd name="connsiteY51" fmla="*/ 0 h 406513"/>
                <a:gd name="connsiteX52" fmla="*/ 134267 w 309481"/>
                <a:gd name="connsiteY52" fmla="*/ 3808 h 406513"/>
                <a:gd name="connsiteX53" fmla="*/ 134267 w 309481"/>
                <a:gd name="connsiteY53" fmla="*/ 7616 h 406513"/>
                <a:gd name="connsiteX54" fmla="*/ 130458 w 309481"/>
                <a:gd name="connsiteY54" fmla="*/ 14280 h 406513"/>
                <a:gd name="connsiteX55" fmla="*/ 130458 w 309481"/>
                <a:gd name="connsiteY55" fmla="*/ 33321 h 406513"/>
                <a:gd name="connsiteX56" fmla="*/ 140933 w 309481"/>
                <a:gd name="connsiteY56" fmla="*/ 43793 h 406513"/>
                <a:gd name="connsiteX57" fmla="*/ 140933 w 309481"/>
                <a:gd name="connsiteY57" fmla="*/ 47601 h 406513"/>
                <a:gd name="connsiteX58" fmla="*/ 138076 w 309481"/>
                <a:gd name="connsiteY58" fmla="*/ 47601 h 406513"/>
                <a:gd name="connsiteX59" fmla="*/ 138076 w 309481"/>
                <a:gd name="connsiteY59" fmla="*/ 43793 h 406513"/>
                <a:gd name="connsiteX60" fmla="*/ 130458 w 309481"/>
                <a:gd name="connsiteY60" fmla="*/ 43793 h 406513"/>
                <a:gd name="connsiteX61" fmla="*/ 130458 w 309481"/>
                <a:gd name="connsiteY61" fmla="*/ 47601 h 406513"/>
                <a:gd name="connsiteX62" fmla="*/ 127601 w 309481"/>
                <a:gd name="connsiteY62" fmla="*/ 51409 h 406513"/>
                <a:gd name="connsiteX63" fmla="*/ 127601 w 309481"/>
                <a:gd name="connsiteY63" fmla="*/ 58073 h 406513"/>
                <a:gd name="connsiteX64" fmla="*/ 123793 w 309481"/>
                <a:gd name="connsiteY64" fmla="*/ 65689 h 406513"/>
                <a:gd name="connsiteX65" fmla="*/ 123793 w 309481"/>
                <a:gd name="connsiteY65" fmla="*/ 72354 h 406513"/>
                <a:gd name="connsiteX66" fmla="*/ 120935 w 309481"/>
                <a:gd name="connsiteY66" fmla="*/ 79970 h 406513"/>
                <a:gd name="connsiteX67" fmla="*/ 117127 w 309481"/>
                <a:gd name="connsiteY67" fmla="*/ 83778 h 406513"/>
                <a:gd name="connsiteX68" fmla="*/ 113318 w 309481"/>
                <a:gd name="connsiteY68" fmla="*/ 90442 h 406513"/>
                <a:gd name="connsiteX69" fmla="*/ 110461 w 309481"/>
                <a:gd name="connsiteY69" fmla="*/ 94250 h 406513"/>
                <a:gd name="connsiteX70" fmla="*/ 110461 w 309481"/>
                <a:gd name="connsiteY70" fmla="*/ 101866 h 406513"/>
                <a:gd name="connsiteX71" fmla="*/ 120935 w 309481"/>
                <a:gd name="connsiteY71" fmla="*/ 123763 h 406513"/>
                <a:gd name="connsiteX72" fmla="*/ 123793 w 309481"/>
                <a:gd name="connsiteY72" fmla="*/ 127571 h 406513"/>
                <a:gd name="connsiteX73" fmla="*/ 123793 w 309481"/>
                <a:gd name="connsiteY73" fmla="*/ 134235 h 406513"/>
                <a:gd name="connsiteX74" fmla="*/ 127601 w 309481"/>
                <a:gd name="connsiteY74" fmla="*/ 138043 h 406513"/>
                <a:gd name="connsiteX75" fmla="*/ 134267 w 309481"/>
                <a:gd name="connsiteY75" fmla="*/ 141851 h 406513"/>
                <a:gd name="connsiteX76" fmla="*/ 138076 w 309481"/>
                <a:gd name="connsiteY76" fmla="*/ 145659 h 406513"/>
                <a:gd name="connsiteX77" fmla="*/ 117127 w 309481"/>
                <a:gd name="connsiteY77" fmla="*/ 250381 h 406513"/>
                <a:gd name="connsiteX78" fmla="*/ 0 w 309481"/>
                <a:gd name="connsiteY78" fmla="*/ 294174 h 406513"/>
                <a:gd name="connsiteX79" fmla="*/ 48565 w 309481"/>
                <a:gd name="connsiteY79" fmla="*/ 406513 h 406513"/>
                <a:gd name="connsiteX80" fmla="*/ 65705 w 309481"/>
                <a:gd name="connsiteY80" fmla="*/ 398897 h 406513"/>
                <a:gd name="connsiteX81" fmla="*/ 113318 w 309481"/>
                <a:gd name="connsiteY81" fmla="*/ 384616 h 406513"/>
                <a:gd name="connsiteX82" fmla="*/ 130458 w 309481"/>
                <a:gd name="connsiteY82" fmla="*/ 377000 h 406513"/>
                <a:gd name="connsiteX83" fmla="*/ 140933 w 309481"/>
                <a:gd name="connsiteY83" fmla="*/ 373192 h 406513"/>
                <a:gd name="connsiteX84" fmla="*/ 144742 w 309481"/>
                <a:gd name="connsiteY84" fmla="*/ 366528 h 406513"/>
                <a:gd name="connsiteX85" fmla="*/ 144742 w 309481"/>
                <a:gd name="connsiteY85" fmla="*/ 358912 h 406513"/>
                <a:gd name="connsiteX86" fmla="*/ 148551 w 309481"/>
                <a:gd name="connsiteY86" fmla="*/ 352248 h 406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9481" h="406513">
                  <a:moveTo>
                    <a:pt x="148551" y="340823"/>
                  </a:moveTo>
                  <a:lnTo>
                    <a:pt x="158073" y="340823"/>
                  </a:lnTo>
                  <a:lnTo>
                    <a:pt x="164739" y="337015"/>
                  </a:lnTo>
                  <a:lnTo>
                    <a:pt x="175214" y="334159"/>
                  </a:lnTo>
                  <a:lnTo>
                    <a:pt x="189498" y="326543"/>
                  </a:lnTo>
                  <a:lnTo>
                    <a:pt x="192354" y="318927"/>
                  </a:lnTo>
                  <a:lnTo>
                    <a:pt x="196163" y="308455"/>
                  </a:lnTo>
                  <a:lnTo>
                    <a:pt x="196163" y="300839"/>
                  </a:lnTo>
                  <a:lnTo>
                    <a:pt x="199973" y="300839"/>
                  </a:lnTo>
                  <a:lnTo>
                    <a:pt x="202829" y="297983"/>
                  </a:lnTo>
                  <a:lnTo>
                    <a:pt x="210447" y="294174"/>
                  </a:lnTo>
                  <a:lnTo>
                    <a:pt x="219970" y="290366"/>
                  </a:lnTo>
                  <a:lnTo>
                    <a:pt x="234254" y="276086"/>
                  </a:lnTo>
                  <a:lnTo>
                    <a:pt x="237110" y="268470"/>
                  </a:lnTo>
                  <a:lnTo>
                    <a:pt x="237110" y="257998"/>
                  </a:lnTo>
                  <a:lnTo>
                    <a:pt x="240919" y="246573"/>
                  </a:lnTo>
                  <a:lnTo>
                    <a:pt x="240919" y="228485"/>
                  </a:lnTo>
                  <a:lnTo>
                    <a:pt x="244728" y="224677"/>
                  </a:lnTo>
                  <a:lnTo>
                    <a:pt x="247585" y="224677"/>
                  </a:lnTo>
                  <a:lnTo>
                    <a:pt x="254251" y="228485"/>
                  </a:lnTo>
                  <a:lnTo>
                    <a:pt x="258060" y="232293"/>
                  </a:lnTo>
                  <a:lnTo>
                    <a:pt x="264726" y="232293"/>
                  </a:lnTo>
                  <a:lnTo>
                    <a:pt x="268534" y="228485"/>
                  </a:lnTo>
                  <a:lnTo>
                    <a:pt x="275200" y="214205"/>
                  </a:lnTo>
                  <a:lnTo>
                    <a:pt x="275200" y="199924"/>
                  </a:lnTo>
                  <a:lnTo>
                    <a:pt x="306624" y="166604"/>
                  </a:lnTo>
                  <a:lnTo>
                    <a:pt x="306624" y="159939"/>
                  </a:lnTo>
                  <a:lnTo>
                    <a:pt x="309482" y="152323"/>
                  </a:lnTo>
                  <a:lnTo>
                    <a:pt x="309482" y="123763"/>
                  </a:lnTo>
                  <a:lnTo>
                    <a:pt x="302816" y="116147"/>
                  </a:lnTo>
                  <a:lnTo>
                    <a:pt x="292341" y="116147"/>
                  </a:lnTo>
                  <a:lnTo>
                    <a:pt x="292341" y="112338"/>
                  </a:lnTo>
                  <a:lnTo>
                    <a:pt x="281866" y="101866"/>
                  </a:lnTo>
                  <a:lnTo>
                    <a:pt x="279009" y="90442"/>
                  </a:lnTo>
                  <a:lnTo>
                    <a:pt x="264726" y="76162"/>
                  </a:lnTo>
                  <a:lnTo>
                    <a:pt x="261869" y="69497"/>
                  </a:lnTo>
                  <a:lnTo>
                    <a:pt x="247585" y="58073"/>
                  </a:lnTo>
                  <a:lnTo>
                    <a:pt x="227588" y="51409"/>
                  </a:lnTo>
                  <a:lnTo>
                    <a:pt x="210447" y="47601"/>
                  </a:lnTo>
                  <a:lnTo>
                    <a:pt x="199973" y="47601"/>
                  </a:lnTo>
                  <a:lnTo>
                    <a:pt x="196163" y="43793"/>
                  </a:lnTo>
                  <a:lnTo>
                    <a:pt x="189498" y="43793"/>
                  </a:lnTo>
                  <a:lnTo>
                    <a:pt x="182832" y="36177"/>
                  </a:lnTo>
                  <a:lnTo>
                    <a:pt x="168548" y="29513"/>
                  </a:lnTo>
                  <a:lnTo>
                    <a:pt x="164739" y="21896"/>
                  </a:lnTo>
                  <a:lnTo>
                    <a:pt x="164739" y="18088"/>
                  </a:lnTo>
                  <a:lnTo>
                    <a:pt x="161883" y="11424"/>
                  </a:lnTo>
                  <a:lnTo>
                    <a:pt x="158073" y="7616"/>
                  </a:lnTo>
                  <a:lnTo>
                    <a:pt x="144742" y="11424"/>
                  </a:lnTo>
                  <a:lnTo>
                    <a:pt x="140933" y="3808"/>
                  </a:lnTo>
                  <a:lnTo>
                    <a:pt x="140933" y="0"/>
                  </a:lnTo>
                  <a:lnTo>
                    <a:pt x="138076" y="0"/>
                  </a:lnTo>
                  <a:lnTo>
                    <a:pt x="134267" y="3808"/>
                  </a:lnTo>
                  <a:lnTo>
                    <a:pt x="134267" y="7616"/>
                  </a:lnTo>
                  <a:lnTo>
                    <a:pt x="130458" y="14280"/>
                  </a:lnTo>
                  <a:lnTo>
                    <a:pt x="130458" y="33321"/>
                  </a:lnTo>
                  <a:lnTo>
                    <a:pt x="140933" y="43793"/>
                  </a:lnTo>
                  <a:lnTo>
                    <a:pt x="140933" y="47601"/>
                  </a:lnTo>
                  <a:lnTo>
                    <a:pt x="138076" y="47601"/>
                  </a:lnTo>
                  <a:lnTo>
                    <a:pt x="138076" y="43793"/>
                  </a:lnTo>
                  <a:lnTo>
                    <a:pt x="130458" y="43793"/>
                  </a:lnTo>
                  <a:lnTo>
                    <a:pt x="130458" y="47601"/>
                  </a:lnTo>
                  <a:lnTo>
                    <a:pt x="127601" y="51409"/>
                  </a:lnTo>
                  <a:lnTo>
                    <a:pt x="127601" y="58073"/>
                  </a:lnTo>
                  <a:lnTo>
                    <a:pt x="123793" y="65689"/>
                  </a:lnTo>
                  <a:lnTo>
                    <a:pt x="123793" y="72354"/>
                  </a:lnTo>
                  <a:lnTo>
                    <a:pt x="120935" y="79970"/>
                  </a:lnTo>
                  <a:lnTo>
                    <a:pt x="117127" y="83778"/>
                  </a:lnTo>
                  <a:lnTo>
                    <a:pt x="113318" y="90442"/>
                  </a:lnTo>
                  <a:lnTo>
                    <a:pt x="110461" y="94250"/>
                  </a:lnTo>
                  <a:lnTo>
                    <a:pt x="110461" y="101866"/>
                  </a:lnTo>
                  <a:lnTo>
                    <a:pt x="120935" y="123763"/>
                  </a:lnTo>
                  <a:lnTo>
                    <a:pt x="123793" y="127571"/>
                  </a:lnTo>
                  <a:lnTo>
                    <a:pt x="123793" y="134235"/>
                  </a:lnTo>
                  <a:lnTo>
                    <a:pt x="127601" y="138043"/>
                  </a:lnTo>
                  <a:lnTo>
                    <a:pt x="134267" y="141851"/>
                  </a:lnTo>
                  <a:lnTo>
                    <a:pt x="138076" y="145659"/>
                  </a:lnTo>
                  <a:lnTo>
                    <a:pt x="117127" y="250381"/>
                  </a:lnTo>
                  <a:lnTo>
                    <a:pt x="0" y="294174"/>
                  </a:lnTo>
                  <a:lnTo>
                    <a:pt x="48565" y="406513"/>
                  </a:lnTo>
                  <a:lnTo>
                    <a:pt x="65705" y="398897"/>
                  </a:lnTo>
                  <a:lnTo>
                    <a:pt x="113318" y="384616"/>
                  </a:lnTo>
                  <a:lnTo>
                    <a:pt x="130458" y="377000"/>
                  </a:lnTo>
                  <a:lnTo>
                    <a:pt x="140933" y="373192"/>
                  </a:lnTo>
                  <a:lnTo>
                    <a:pt x="144742" y="366528"/>
                  </a:lnTo>
                  <a:lnTo>
                    <a:pt x="144742" y="358912"/>
                  </a:lnTo>
                  <a:lnTo>
                    <a:pt x="148551" y="352248"/>
                  </a:lnTo>
                  <a:close/>
                </a:path>
              </a:pathLst>
            </a:custGeom>
            <a:noFill/>
            <a:ln w="2379" cap="flat">
              <a:solidFill>
                <a:srgbClr val="FFFFFF"/>
              </a:solidFill>
              <a:prstDash val="solid"/>
              <a:round/>
            </a:ln>
          </p:spPr>
          <p:txBody>
            <a:bodyPr rtlCol="0" anchor="ctr"/>
            <a:lstStyle/>
            <a:p>
              <a:endParaRPr lang="en-US" noProof="0" dirty="0"/>
            </a:p>
          </p:txBody>
        </p:sp>
        <p:sp>
          <p:nvSpPr>
            <p:cNvPr id="6268" name="Serbest Form 6267">
              <a:extLst>
                <a:ext uri="{FF2B5EF4-FFF2-40B4-BE49-F238E27FC236}">
                  <a16:creationId xmlns:a16="http://schemas.microsoft.com/office/drawing/2014/main" id="{D01FB9ED-4A58-2E43-B7FD-B485418AEAE9}"/>
                </a:ext>
              </a:extLst>
            </p:cNvPr>
            <p:cNvSpPr/>
            <p:nvPr/>
          </p:nvSpPr>
          <p:spPr>
            <a:xfrm>
              <a:off x="5867459" y="369204"/>
              <a:ext cx="729424" cy="890139"/>
            </a:xfrm>
            <a:custGeom>
              <a:avLst/>
              <a:gdLst>
                <a:gd name="connsiteX0" fmla="*/ 323765 w 729424"/>
                <a:gd name="connsiteY0" fmla="*/ 437930 h 890139"/>
                <a:gd name="connsiteX1" fmla="*/ 330431 w 729424"/>
                <a:gd name="connsiteY1" fmla="*/ 434122 h 890139"/>
                <a:gd name="connsiteX2" fmla="*/ 333288 w 729424"/>
                <a:gd name="connsiteY2" fmla="*/ 434122 h 890139"/>
                <a:gd name="connsiteX3" fmla="*/ 336144 w 729424"/>
                <a:gd name="connsiteY3" fmla="*/ 430314 h 890139"/>
                <a:gd name="connsiteX4" fmla="*/ 329479 w 729424"/>
                <a:gd name="connsiteY4" fmla="*/ 426505 h 890139"/>
                <a:gd name="connsiteX5" fmla="*/ 313291 w 729424"/>
                <a:gd name="connsiteY5" fmla="*/ 426505 h 890139"/>
                <a:gd name="connsiteX6" fmla="*/ 306625 w 729424"/>
                <a:gd name="connsiteY6" fmla="*/ 434122 h 890139"/>
                <a:gd name="connsiteX7" fmla="*/ 309482 w 729424"/>
                <a:gd name="connsiteY7" fmla="*/ 440786 h 890139"/>
                <a:gd name="connsiteX8" fmla="*/ 323765 w 729424"/>
                <a:gd name="connsiteY8" fmla="*/ 437930 h 890139"/>
                <a:gd name="connsiteX9" fmla="*/ 278057 w 729424"/>
                <a:gd name="connsiteY9" fmla="*/ 423649 h 890139"/>
                <a:gd name="connsiteX10" fmla="*/ 275201 w 729424"/>
                <a:gd name="connsiteY10" fmla="*/ 427457 h 890139"/>
                <a:gd name="connsiteX11" fmla="*/ 272344 w 729424"/>
                <a:gd name="connsiteY11" fmla="*/ 435074 h 890139"/>
                <a:gd name="connsiteX12" fmla="*/ 272344 w 729424"/>
                <a:gd name="connsiteY12" fmla="*/ 445546 h 890139"/>
                <a:gd name="connsiteX13" fmla="*/ 281866 w 729424"/>
                <a:gd name="connsiteY13" fmla="*/ 456018 h 890139"/>
                <a:gd name="connsiteX14" fmla="*/ 281866 w 729424"/>
                <a:gd name="connsiteY14" fmla="*/ 448402 h 890139"/>
                <a:gd name="connsiteX15" fmla="*/ 284723 w 729424"/>
                <a:gd name="connsiteY15" fmla="*/ 440786 h 890139"/>
                <a:gd name="connsiteX16" fmla="*/ 284723 w 729424"/>
                <a:gd name="connsiteY16" fmla="*/ 427457 h 890139"/>
                <a:gd name="connsiteX17" fmla="*/ 281866 w 729424"/>
                <a:gd name="connsiteY17" fmla="*/ 423649 h 890139"/>
                <a:gd name="connsiteX18" fmla="*/ 278057 w 729424"/>
                <a:gd name="connsiteY18" fmla="*/ 423649 h 890139"/>
                <a:gd name="connsiteX19" fmla="*/ 300911 w 729424"/>
                <a:gd name="connsiteY19" fmla="*/ 431266 h 890139"/>
                <a:gd name="connsiteX20" fmla="*/ 287580 w 729424"/>
                <a:gd name="connsiteY20" fmla="*/ 438882 h 890139"/>
                <a:gd name="connsiteX21" fmla="*/ 290437 w 729424"/>
                <a:gd name="connsiteY21" fmla="*/ 449354 h 890139"/>
                <a:gd name="connsiteX22" fmla="*/ 306625 w 729424"/>
                <a:gd name="connsiteY22" fmla="*/ 449354 h 890139"/>
                <a:gd name="connsiteX23" fmla="*/ 303768 w 729424"/>
                <a:gd name="connsiteY23" fmla="*/ 438882 h 890139"/>
                <a:gd name="connsiteX24" fmla="*/ 300911 w 729424"/>
                <a:gd name="connsiteY24" fmla="*/ 431266 h 890139"/>
                <a:gd name="connsiteX25" fmla="*/ 728472 w 729424"/>
                <a:gd name="connsiteY25" fmla="*/ 392233 h 890139"/>
                <a:gd name="connsiteX26" fmla="*/ 712284 w 729424"/>
                <a:gd name="connsiteY26" fmla="*/ 396041 h 890139"/>
                <a:gd name="connsiteX27" fmla="*/ 693239 w 729424"/>
                <a:gd name="connsiteY27" fmla="*/ 388425 h 890139"/>
                <a:gd name="connsiteX28" fmla="*/ 677050 w 729424"/>
                <a:gd name="connsiteY28" fmla="*/ 380808 h 890139"/>
                <a:gd name="connsiteX29" fmla="*/ 699905 w 729424"/>
                <a:gd name="connsiteY29" fmla="*/ 380808 h 890139"/>
                <a:gd name="connsiteX30" fmla="*/ 713236 w 729424"/>
                <a:gd name="connsiteY30" fmla="*/ 373192 h 890139"/>
                <a:gd name="connsiteX31" fmla="*/ 722759 w 729424"/>
                <a:gd name="connsiteY31" fmla="*/ 373192 h 890139"/>
                <a:gd name="connsiteX32" fmla="*/ 725615 w 729424"/>
                <a:gd name="connsiteY32" fmla="*/ 369384 h 890139"/>
                <a:gd name="connsiteX33" fmla="*/ 728472 w 729424"/>
                <a:gd name="connsiteY33" fmla="*/ 369384 h 890139"/>
                <a:gd name="connsiteX34" fmla="*/ 721806 w 729424"/>
                <a:gd name="connsiteY34" fmla="*/ 365576 h 890139"/>
                <a:gd name="connsiteX35" fmla="*/ 718950 w 729424"/>
                <a:gd name="connsiteY35" fmla="*/ 361768 h 890139"/>
                <a:gd name="connsiteX36" fmla="*/ 709427 w 729424"/>
                <a:gd name="connsiteY36" fmla="*/ 357960 h 890139"/>
                <a:gd name="connsiteX37" fmla="*/ 702761 w 729424"/>
                <a:gd name="connsiteY37" fmla="*/ 354152 h 890139"/>
                <a:gd name="connsiteX38" fmla="*/ 689430 w 729424"/>
                <a:gd name="connsiteY38" fmla="*/ 354152 h 890139"/>
                <a:gd name="connsiteX39" fmla="*/ 676098 w 729424"/>
                <a:gd name="connsiteY39" fmla="*/ 346536 h 890139"/>
                <a:gd name="connsiteX40" fmla="*/ 673242 w 729424"/>
                <a:gd name="connsiteY40" fmla="*/ 346536 h 890139"/>
                <a:gd name="connsiteX41" fmla="*/ 666576 w 729424"/>
                <a:gd name="connsiteY41" fmla="*/ 342728 h 890139"/>
                <a:gd name="connsiteX42" fmla="*/ 666576 w 729424"/>
                <a:gd name="connsiteY42" fmla="*/ 346536 h 890139"/>
                <a:gd name="connsiteX43" fmla="*/ 663719 w 729424"/>
                <a:gd name="connsiteY43" fmla="*/ 350344 h 890139"/>
                <a:gd name="connsiteX44" fmla="*/ 663719 w 729424"/>
                <a:gd name="connsiteY44" fmla="*/ 354152 h 890139"/>
                <a:gd name="connsiteX45" fmla="*/ 654197 w 729424"/>
                <a:gd name="connsiteY45" fmla="*/ 364624 h 890139"/>
                <a:gd name="connsiteX46" fmla="*/ 647531 w 729424"/>
                <a:gd name="connsiteY46" fmla="*/ 364624 h 890139"/>
                <a:gd name="connsiteX47" fmla="*/ 644674 w 729424"/>
                <a:gd name="connsiteY47" fmla="*/ 360816 h 890139"/>
                <a:gd name="connsiteX48" fmla="*/ 658005 w 729424"/>
                <a:gd name="connsiteY48" fmla="*/ 346536 h 890139"/>
                <a:gd name="connsiteX49" fmla="*/ 622772 w 729424"/>
                <a:gd name="connsiteY49" fmla="*/ 332255 h 890139"/>
                <a:gd name="connsiteX50" fmla="*/ 622772 w 729424"/>
                <a:gd name="connsiteY50" fmla="*/ 341776 h 890139"/>
                <a:gd name="connsiteX51" fmla="*/ 619915 w 729424"/>
                <a:gd name="connsiteY51" fmla="*/ 352248 h 890139"/>
                <a:gd name="connsiteX52" fmla="*/ 610393 w 729424"/>
                <a:gd name="connsiteY52" fmla="*/ 373192 h 890139"/>
                <a:gd name="connsiteX53" fmla="*/ 607536 w 729424"/>
                <a:gd name="connsiteY53" fmla="*/ 373192 h 890139"/>
                <a:gd name="connsiteX54" fmla="*/ 604679 w 729424"/>
                <a:gd name="connsiteY54" fmla="*/ 369384 h 890139"/>
                <a:gd name="connsiteX55" fmla="*/ 601823 w 729424"/>
                <a:gd name="connsiteY55" fmla="*/ 361768 h 890139"/>
                <a:gd name="connsiteX56" fmla="*/ 601823 w 729424"/>
                <a:gd name="connsiteY56" fmla="*/ 351296 h 890139"/>
                <a:gd name="connsiteX57" fmla="*/ 604679 w 729424"/>
                <a:gd name="connsiteY57" fmla="*/ 343680 h 890139"/>
                <a:gd name="connsiteX58" fmla="*/ 601823 w 729424"/>
                <a:gd name="connsiteY58" fmla="*/ 351296 h 890139"/>
                <a:gd name="connsiteX59" fmla="*/ 595157 w 729424"/>
                <a:gd name="connsiteY59" fmla="*/ 355104 h 890139"/>
                <a:gd name="connsiteX60" fmla="*/ 581825 w 729424"/>
                <a:gd name="connsiteY60" fmla="*/ 369384 h 890139"/>
                <a:gd name="connsiteX61" fmla="*/ 568494 w 729424"/>
                <a:gd name="connsiteY61" fmla="*/ 377000 h 890139"/>
                <a:gd name="connsiteX62" fmla="*/ 565637 w 729424"/>
                <a:gd name="connsiteY62" fmla="*/ 377000 h 890139"/>
                <a:gd name="connsiteX63" fmla="*/ 565637 w 729424"/>
                <a:gd name="connsiteY63" fmla="*/ 373192 h 890139"/>
                <a:gd name="connsiteX64" fmla="*/ 568494 w 729424"/>
                <a:gd name="connsiteY64" fmla="*/ 366528 h 890139"/>
                <a:gd name="connsiteX65" fmla="*/ 584682 w 729424"/>
                <a:gd name="connsiteY65" fmla="*/ 348440 h 890139"/>
                <a:gd name="connsiteX66" fmla="*/ 585634 w 729424"/>
                <a:gd name="connsiteY66" fmla="*/ 341776 h 890139"/>
                <a:gd name="connsiteX67" fmla="*/ 592300 w 729424"/>
                <a:gd name="connsiteY67" fmla="*/ 337967 h 890139"/>
                <a:gd name="connsiteX68" fmla="*/ 573255 w 729424"/>
                <a:gd name="connsiteY68" fmla="*/ 337967 h 890139"/>
                <a:gd name="connsiteX69" fmla="*/ 563733 w 729424"/>
                <a:gd name="connsiteY69" fmla="*/ 344632 h 890139"/>
                <a:gd name="connsiteX70" fmla="*/ 550401 w 729424"/>
                <a:gd name="connsiteY70" fmla="*/ 344632 h 890139"/>
                <a:gd name="connsiteX71" fmla="*/ 527547 w 729424"/>
                <a:gd name="connsiteY71" fmla="*/ 358912 h 890139"/>
                <a:gd name="connsiteX72" fmla="*/ 514216 w 729424"/>
                <a:gd name="connsiteY72" fmla="*/ 358912 h 890139"/>
                <a:gd name="connsiteX73" fmla="*/ 511359 w 729424"/>
                <a:gd name="connsiteY73" fmla="*/ 377000 h 890139"/>
                <a:gd name="connsiteX74" fmla="*/ 492314 w 729424"/>
                <a:gd name="connsiteY74" fmla="*/ 369384 h 890139"/>
                <a:gd name="connsiteX75" fmla="*/ 473269 w 729424"/>
                <a:gd name="connsiteY75" fmla="*/ 373192 h 890139"/>
                <a:gd name="connsiteX76" fmla="*/ 479935 w 729424"/>
                <a:gd name="connsiteY76" fmla="*/ 391281 h 890139"/>
                <a:gd name="connsiteX77" fmla="*/ 454224 w 729424"/>
                <a:gd name="connsiteY77" fmla="*/ 383665 h 890139"/>
                <a:gd name="connsiteX78" fmla="*/ 444701 w 729424"/>
                <a:gd name="connsiteY78" fmla="*/ 387473 h 890139"/>
                <a:gd name="connsiteX79" fmla="*/ 447558 w 729424"/>
                <a:gd name="connsiteY79" fmla="*/ 401753 h 890139"/>
                <a:gd name="connsiteX80" fmla="*/ 424704 w 729424"/>
                <a:gd name="connsiteY80" fmla="*/ 409369 h 890139"/>
                <a:gd name="connsiteX81" fmla="*/ 424704 w 729424"/>
                <a:gd name="connsiteY81" fmla="*/ 388425 h 890139"/>
                <a:gd name="connsiteX82" fmla="*/ 408516 w 729424"/>
                <a:gd name="connsiteY82" fmla="*/ 388425 h 890139"/>
                <a:gd name="connsiteX83" fmla="*/ 415181 w 729424"/>
                <a:gd name="connsiteY83" fmla="*/ 402705 h 890139"/>
                <a:gd name="connsiteX84" fmla="*/ 401850 w 729424"/>
                <a:gd name="connsiteY84" fmla="*/ 392233 h 890139"/>
                <a:gd name="connsiteX85" fmla="*/ 401850 w 729424"/>
                <a:gd name="connsiteY85" fmla="*/ 410321 h 890139"/>
                <a:gd name="connsiteX86" fmla="*/ 388518 w 729424"/>
                <a:gd name="connsiteY86" fmla="*/ 410321 h 890139"/>
                <a:gd name="connsiteX87" fmla="*/ 388518 w 729424"/>
                <a:gd name="connsiteY87" fmla="*/ 392233 h 890139"/>
                <a:gd name="connsiteX88" fmla="*/ 395184 w 729424"/>
                <a:gd name="connsiteY88" fmla="*/ 388425 h 890139"/>
                <a:gd name="connsiteX89" fmla="*/ 398041 w 729424"/>
                <a:gd name="connsiteY89" fmla="*/ 384617 h 890139"/>
                <a:gd name="connsiteX90" fmla="*/ 378996 w 729424"/>
                <a:gd name="connsiteY90" fmla="*/ 380808 h 890139"/>
                <a:gd name="connsiteX91" fmla="*/ 378996 w 729424"/>
                <a:gd name="connsiteY91" fmla="*/ 405561 h 890139"/>
                <a:gd name="connsiteX92" fmla="*/ 362807 w 729424"/>
                <a:gd name="connsiteY92" fmla="*/ 412225 h 890139"/>
                <a:gd name="connsiteX93" fmla="*/ 372330 w 729424"/>
                <a:gd name="connsiteY93" fmla="*/ 419841 h 890139"/>
                <a:gd name="connsiteX94" fmla="*/ 353285 w 729424"/>
                <a:gd name="connsiteY94" fmla="*/ 423649 h 890139"/>
                <a:gd name="connsiteX95" fmla="*/ 359951 w 729424"/>
                <a:gd name="connsiteY95" fmla="*/ 430314 h 890139"/>
                <a:gd name="connsiteX96" fmla="*/ 338049 w 729424"/>
                <a:gd name="connsiteY96" fmla="*/ 430314 h 890139"/>
                <a:gd name="connsiteX97" fmla="*/ 338049 w 729424"/>
                <a:gd name="connsiteY97" fmla="*/ 437930 h 890139"/>
                <a:gd name="connsiteX98" fmla="*/ 354237 w 729424"/>
                <a:gd name="connsiteY98" fmla="*/ 445546 h 890139"/>
                <a:gd name="connsiteX99" fmla="*/ 351381 w 729424"/>
                <a:gd name="connsiteY99" fmla="*/ 453162 h 890139"/>
                <a:gd name="connsiteX100" fmla="*/ 332336 w 729424"/>
                <a:gd name="connsiteY100" fmla="*/ 442690 h 890139"/>
                <a:gd name="connsiteX101" fmla="*/ 322813 w 729424"/>
                <a:gd name="connsiteY101" fmla="*/ 446498 h 890139"/>
                <a:gd name="connsiteX102" fmla="*/ 336144 w 729424"/>
                <a:gd name="connsiteY102" fmla="*/ 454114 h 890139"/>
                <a:gd name="connsiteX103" fmla="*/ 326622 w 729424"/>
                <a:gd name="connsiteY103" fmla="*/ 464586 h 890139"/>
                <a:gd name="connsiteX104" fmla="*/ 319956 w 729424"/>
                <a:gd name="connsiteY104" fmla="*/ 454114 h 890139"/>
                <a:gd name="connsiteX105" fmla="*/ 310434 w 729424"/>
                <a:gd name="connsiteY105" fmla="*/ 457922 h 890139"/>
                <a:gd name="connsiteX106" fmla="*/ 310434 w 729424"/>
                <a:gd name="connsiteY106" fmla="*/ 465538 h 890139"/>
                <a:gd name="connsiteX107" fmla="*/ 294246 w 729424"/>
                <a:gd name="connsiteY107" fmla="*/ 465538 h 890139"/>
                <a:gd name="connsiteX108" fmla="*/ 291389 w 729424"/>
                <a:gd name="connsiteY108" fmla="*/ 472202 h 890139"/>
                <a:gd name="connsiteX109" fmla="*/ 304720 w 729424"/>
                <a:gd name="connsiteY109" fmla="*/ 479819 h 890139"/>
                <a:gd name="connsiteX110" fmla="*/ 304720 w 729424"/>
                <a:gd name="connsiteY110" fmla="*/ 490291 h 890139"/>
                <a:gd name="connsiteX111" fmla="*/ 285675 w 729424"/>
                <a:gd name="connsiteY111" fmla="*/ 482675 h 890139"/>
                <a:gd name="connsiteX112" fmla="*/ 282819 w 729424"/>
                <a:gd name="connsiteY112" fmla="*/ 490291 h 890139"/>
                <a:gd name="connsiteX113" fmla="*/ 299007 w 729424"/>
                <a:gd name="connsiteY113" fmla="*/ 497907 h 890139"/>
                <a:gd name="connsiteX114" fmla="*/ 271392 w 729424"/>
                <a:gd name="connsiteY114" fmla="*/ 497907 h 890139"/>
                <a:gd name="connsiteX115" fmla="*/ 271392 w 729424"/>
                <a:gd name="connsiteY115" fmla="*/ 508379 h 890139"/>
                <a:gd name="connsiteX116" fmla="*/ 264726 w 729424"/>
                <a:gd name="connsiteY116" fmla="*/ 504571 h 890139"/>
                <a:gd name="connsiteX117" fmla="*/ 261869 w 729424"/>
                <a:gd name="connsiteY117" fmla="*/ 504571 h 890139"/>
                <a:gd name="connsiteX118" fmla="*/ 255203 w 729424"/>
                <a:gd name="connsiteY118" fmla="*/ 508379 h 890139"/>
                <a:gd name="connsiteX119" fmla="*/ 252347 w 729424"/>
                <a:gd name="connsiteY119" fmla="*/ 512187 h 890139"/>
                <a:gd name="connsiteX120" fmla="*/ 242824 w 729424"/>
                <a:gd name="connsiteY120" fmla="*/ 512187 h 890139"/>
                <a:gd name="connsiteX121" fmla="*/ 242824 w 729424"/>
                <a:gd name="connsiteY121" fmla="*/ 518852 h 890139"/>
                <a:gd name="connsiteX122" fmla="*/ 245681 w 729424"/>
                <a:gd name="connsiteY122" fmla="*/ 522660 h 890139"/>
                <a:gd name="connsiteX123" fmla="*/ 242824 w 729424"/>
                <a:gd name="connsiteY123" fmla="*/ 522660 h 890139"/>
                <a:gd name="connsiteX124" fmla="*/ 239967 w 729424"/>
                <a:gd name="connsiteY124" fmla="*/ 526468 h 890139"/>
                <a:gd name="connsiteX125" fmla="*/ 237111 w 729424"/>
                <a:gd name="connsiteY125" fmla="*/ 526468 h 890139"/>
                <a:gd name="connsiteX126" fmla="*/ 237111 w 729424"/>
                <a:gd name="connsiteY126" fmla="*/ 536940 h 890139"/>
                <a:gd name="connsiteX127" fmla="*/ 256156 w 729424"/>
                <a:gd name="connsiteY127" fmla="*/ 536940 h 890139"/>
                <a:gd name="connsiteX128" fmla="*/ 249490 w 729424"/>
                <a:gd name="connsiteY128" fmla="*/ 544556 h 890139"/>
                <a:gd name="connsiteX129" fmla="*/ 230445 w 729424"/>
                <a:gd name="connsiteY129" fmla="*/ 540748 h 890139"/>
                <a:gd name="connsiteX130" fmla="*/ 223779 w 729424"/>
                <a:gd name="connsiteY130" fmla="*/ 541700 h 890139"/>
                <a:gd name="connsiteX131" fmla="*/ 220922 w 729424"/>
                <a:gd name="connsiteY131" fmla="*/ 545508 h 890139"/>
                <a:gd name="connsiteX132" fmla="*/ 220922 w 729424"/>
                <a:gd name="connsiteY132" fmla="*/ 553124 h 890139"/>
                <a:gd name="connsiteX133" fmla="*/ 223779 w 729424"/>
                <a:gd name="connsiteY133" fmla="*/ 556932 h 890139"/>
                <a:gd name="connsiteX134" fmla="*/ 223779 w 729424"/>
                <a:gd name="connsiteY134" fmla="*/ 564549 h 890139"/>
                <a:gd name="connsiteX135" fmla="*/ 217113 w 729424"/>
                <a:gd name="connsiteY135" fmla="*/ 568357 h 890139"/>
                <a:gd name="connsiteX136" fmla="*/ 207591 w 729424"/>
                <a:gd name="connsiteY136" fmla="*/ 568357 h 890139"/>
                <a:gd name="connsiteX137" fmla="*/ 207591 w 729424"/>
                <a:gd name="connsiteY137" fmla="*/ 578829 h 890139"/>
                <a:gd name="connsiteX138" fmla="*/ 217113 w 729424"/>
                <a:gd name="connsiteY138" fmla="*/ 589301 h 890139"/>
                <a:gd name="connsiteX139" fmla="*/ 217113 w 729424"/>
                <a:gd name="connsiteY139" fmla="*/ 593109 h 890139"/>
                <a:gd name="connsiteX140" fmla="*/ 214256 w 729424"/>
                <a:gd name="connsiteY140" fmla="*/ 596917 h 890139"/>
                <a:gd name="connsiteX141" fmla="*/ 195211 w 729424"/>
                <a:gd name="connsiteY141" fmla="*/ 596917 h 890139"/>
                <a:gd name="connsiteX142" fmla="*/ 192355 w 729424"/>
                <a:gd name="connsiteY142" fmla="*/ 600725 h 890139"/>
                <a:gd name="connsiteX143" fmla="*/ 192355 w 729424"/>
                <a:gd name="connsiteY143" fmla="*/ 611198 h 890139"/>
                <a:gd name="connsiteX144" fmla="*/ 189498 w 729424"/>
                <a:gd name="connsiteY144" fmla="*/ 615006 h 890139"/>
                <a:gd name="connsiteX145" fmla="*/ 182832 w 729424"/>
                <a:gd name="connsiteY145" fmla="*/ 615006 h 890139"/>
                <a:gd name="connsiteX146" fmla="*/ 179976 w 729424"/>
                <a:gd name="connsiteY146" fmla="*/ 611198 h 890139"/>
                <a:gd name="connsiteX147" fmla="*/ 170453 w 729424"/>
                <a:gd name="connsiteY147" fmla="*/ 611198 h 890139"/>
                <a:gd name="connsiteX148" fmla="*/ 157121 w 729424"/>
                <a:gd name="connsiteY148" fmla="*/ 625478 h 890139"/>
                <a:gd name="connsiteX149" fmla="*/ 150456 w 729424"/>
                <a:gd name="connsiteY149" fmla="*/ 625478 h 890139"/>
                <a:gd name="connsiteX150" fmla="*/ 143790 w 729424"/>
                <a:gd name="connsiteY150" fmla="*/ 633094 h 890139"/>
                <a:gd name="connsiteX151" fmla="*/ 143790 w 729424"/>
                <a:gd name="connsiteY151" fmla="*/ 636902 h 890139"/>
                <a:gd name="connsiteX152" fmla="*/ 146647 w 729424"/>
                <a:gd name="connsiteY152" fmla="*/ 640710 h 890139"/>
                <a:gd name="connsiteX153" fmla="*/ 146647 w 729424"/>
                <a:gd name="connsiteY153" fmla="*/ 644518 h 890139"/>
                <a:gd name="connsiteX154" fmla="*/ 139981 w 729424"/>
                <a:gd name="connsiteY154" fmla="*/ 652134 h 890139"/>
                <a:gd name="connsiteX155" fmla="*/ 133315 w 729424"/>
                <a:gd name="connsiteY155" fmla="*/ 652134 h 890139"/>
                <a:gd name="connsiteX156" fmla="*/ 130459 w 729424"/>
                <a:gd name="connsiteY156" fmla="*/ 648326 h 890139"/>
                <a:gd name="connsiteX157" fmla="*/ 123793 w 729424"/>
                <a:gd name="connsiteY157" fmla="*/ 644518 h 890139"/>
                <a:gd name="connsiteX158" fmla="*/ 123793 w 729424"/>
                <a:gd name="connsiteY158" fmla="*/ 640710 h 890139"/>
                <a:gd name="connsiteX159" fmla="*/ 120936 w 729424"/>
                <a:gd name="connsiteY159" fmla="*/ 640710 h 890139"/>
                <a:gd name="connsiteX160" fmla="*/ 107604 w 729424"/>
                <a:gd name="connsiteY160" fmla="*/ 648326 h 890139"/>
                <a:gd name="connsiteX161" fmla="*/ 104748 w 729424"/>
                <a:gd name="connsiteY161" fmla="*/ 652134 h 890139"/>
                <a:gd name="connsiteX162" fmla="*/ 95225 w 729424"/>
                <a:gd name="connsiteY162" fmla="*/ 652134 h 890139"/>
                <a:gd name="connsiteX163" fmla="*/ 95225 w 729424"/>
                <a:gd name="connsiteY163" fmla="*/ 662607 h 890139"/>
                <a:gd name="connsiteX164" fmla="*/ 98082 w 729424"/>
                <a:gd name="connsiteY164" fmla="*/ 666415 h 890139"/>
                <a:gd name="connsiteX165" fmla="*/ 99986 w 729424"/>
                <a:gd name="connsiteY165" fmla="*/ 666415 h 890139"/>
                <a:gd name="connsiteX166" fmla="*/ 99986 w 729424"/>
                <a:gd name="connsiteY166" fmla="*/ 674031 h 890139"/>
                <a:gd name="connsiteX167" fmla="*/ 97130 w 729424"/>
                <a:gd name="connsiteY167" fmla="*/ 674031 h 890139"/>
                <a:gd name="connsiteX168" fmla="*/ 90464 w 729424"/>
                <a:gd name="connsiteY168" fmla="*/ 666415 h 890139"/>
                <a:gd name="connsiteX169" fmla="*/ 83798 w 729424"/>
                <a:gd name="connsiteY169" fmla="*/ 666415 h 890139"/>
                <a:gd name="connsiteX170" fmla="*/ 80941 w 729424"/>
                <a:gd name="connsiteY170" fmla="*/ 665463 h 890139"/>
                <a:gd name="connsiteX171" fmla="*/ 80941 w 729424"/>
                <a:gd name="connsiteY171" fmla="*/ 672127 h 890139"/>
                <a:gd name="connsiteX172" fmla="*/ 87607 w 729424"/>
                <a:gd name="connsiteY172" fmla="*/ 672127 h 890139"/>
                <a:gd name="connsiteX173" fmla="*/ 90464 w 729424"/>
                <a:gd name="connsiteY173" fmla="*/ 675935 h 890139"/>
                <a:gd name="connsiteX174" fmla="*/ 93320 w 729424"/>
                <a:gd name="connsiteY174" fmla="*/ 675935 h 890139"/>
                <a:gd name="connsiteX175" fmla="*/ 93320 w 729424"/>
                <a:gd name="connsiteY175" fmla="*/ 683551 h 890139"/>
                <a:gd name="connsiteX176" fmla="*/ 71419 w 729424"/>
                <a:gd name="connsiteY176" fmla="*/ 683551 h 890139"/>
                <a:gd name="connsiteX177" fmla="*/ 71419 w 729424"/>
                <a:gd name="connsiteY177" fmla="*/ 679743 h 890139"/>
                <a:gd name="connsiteX178" fmla="*/ 68562 w 729424"/>
                <a:gd name="connsiteY178" fmla="*/ 679743 h 890139"/>
                <a:gd name="connsiteX179" fmla="*/ 65706 w 729424"/>
                <a:gd name="connsiteY179" fmla="*/ 687359 h 890139"/>
                <a:gd name="connsiteX180" fmla="*/ 65706 w 729424"/>
                <a:gd name="connsiteY180" fmla="*/ 694023 h 890139"/>
                <a:gd name="connsiteX181" fmla="*/ 62848 w 729424"/>
                <a:gd name="connsiteY181" fmla="*/ 690215 h 890139"/>
                <a:gd name="connsiteX182" fmla="*/ 53326 w 729424"/>
                <a:gd name="connsiteY182" fmla="*/ 690215 h 890139"/>
                <a:gd name="connsiteX183" fmla="*/ 50469 w 729424"/>
                <a:gd name="connsiteY183" fmla="*/ 686407 h 890139"/>
                <a:gd name="connsiteX184" fmla="*/ 47613 w 729424"/>
                <a:gd name="connsiteY184" fmla="*/ 686407 h 890139"/>
                <a:gd name="connsiteX185" fmla="*/ 47613 w 729424"/>
                <a:gd name="connsiteY185" fmla="*/ 690215 h 890139"/>
                <a:gd name="connsiteX186" fmla="*/ 50469 w 729424"/>
                <a:gd name="connsiteY186" fmla="*/ 694023 h 890139"/>
                <a:gd name="connsiteX187" fmla="*/ 63801 w 729424"/>
                <a:gd name="connsiteY187" fmla="*/ 700688 h 890139"/>
                <a:gd name="connsiteX188" fmla="*/ 70467 w 729424"/>
                <a:gd name="connsiteY188" fmla="*/ 700688 h 890139"/>
                <a:gd name="connsiteX189" fmla="*/ 57135 w 729424"/>
                <a:gd name="connsiteY189" fmla="*/ 711160 h 890139"/>
                <a:gd name="connsiteX190" fmla="*/ 57135 w 729424"/>
                <a:gd name="connsiteY190" fmla="*/ 703544 h 890139"/>
                <a:gd name="connsiteX191" fmla="*/ 47613 w 729424"/>
                <a:gd name="connsiteY191" fmla="*/ 703544 h 890139"/>
                <a:gd name="connsiteX192" fmla="*/ 44756 w 729424"/>
                <a:gd name="connsiteY192" fmla="*/ 707352 h 890139"/>
                <a:gd name="connsiteX193" fmla="*/ 31424 w 729424"/>
                <a:gd name="connsiteY193" fmla="*/ 699736 h 890139"/>
                <a:gd name="connsiteX194" fmla="*/ 28568 w 729424"/>
                <a:gd name="connsiteY194" fmla="*/ 707352 h 890139"/>
                <a:gd name="connsiteX195" fmla="*/ 35233 w 729424"/>
                <a:gd name="connsiteY195" fmla="*/ 711160 h 890139"/>
                <a:gd name="connsiteX196" fmla="*/ 16188 w 729424"/>
                <a:gd name="connsiteY196" fmla="*/ 707352 h 890139"/>
                <a:gd name="connsiteX197" fmla="*/ 16188 w 729424"/>
                <a:gd name="connsiteY197" fmla="*/ 717824 h 890139"/>
                <a:gd name="connsiteX198" fmla="*/ 41899 w 729424"/>
                <a:gd name="connsiteY198" fmla="*/ 717824 h 890139"/>
                <a:gd name="connsiteX199" fmla="*/ 28568 w 729424"/>
                <a:gd name="connsiteY199" fmla="*/ 721632 h 890139"/>
                <a:gd name="connsiteX200" fmla="*/ 9523 w 729424"/>
                <a:gd name="connsiteY200" fmla="*/ 717824 h 890139"/>
                <a:gd name="connsiteX201" fmla="*/ 2857 w 729424"/>
                <a:gd name="connsiteY201" fmla="*/ 725440 h 890139"/>
                <a:gd name="connsiteX202" fmla="*/ 2857 w 729424"/>
                <a:gd name="connsiteY202" fmla="*/ 729248 h 890139"/>
                <a:gd name="connsiteX203" fmla="*/ 9523 w 729424"/>
                <a:gd name="connsiteY203" fmla="*/ 736864 h 890139"/>
                <a:gd name="connsiteX204" fmla="*/ 19045 w 729424"/>
                <a:gd name="connsiteY204" fmla="*/ 736864 h 890139"/>
                <a:gd name="connsiteX205" fmla="*/ 9523 w 729424"/>
                <a:gd name="connsiteY205" fmla="*/ 740672 h 890139"/>
                <a:gd name="connsiteX206" fmla="*/ 6666 w 729424"/>
                <a:gd name="connsiteY206" fmla="*/ 744481 h 890139"/>
                <a:gd name="connsiteX207" fmla="*/ 6666 w 729424"/>
                <a:gd name="connsiteY207" fmla="*/ 748289 h 890139"/>
                <a:gd name="connsiteX208" fmla="*/ 36185 w 729424"/>
                <a:gd name="connsiteY208" fmla="*/ 748289 h 890139"/>
                <a:gd name="connsiteX209" fmla="*/ 42851 w 729424"/>
                <a:gd name="connsiteY209" fmla="*/ 755905 h 890139"/>
                <a:gd name="connsiteX210" fmla="*/ 52374 w 729424"/>
                <a:gd name="connsiteY210" fmla="*/ 748289 h 890139"/>
                <a:gd name="connsiteX211" fmla="*/ 59040 w 729424"/>
                <a:gd name="connsiteY211" fmla="*/ 755905 h 890139"/>
                <a:gd name="connsiteX212" fmla="*/ 75228 w 729424"/>
                <a:gd name="connsiteY212" fmla="*/ 748289 h 890139"/>
                <a:gd name="connsiteX213" fmla="*/ 72371 w 729424"/>
                <a:gd name="connsiteY213" fmla="*/ 752097 h 890139"/>
                <a:gd name="connsiteX214" fmla="*/ 69514 w 729424"/>
                <a:gd name="connsiteY214" fmla="*/ 758761 h 890139"/>
                <a:gd name="connsiteX215" fmla="*/ 34281 w 729424"/>
                <a:gd name="connsiteY215" fmla="*/ 758761 h 890139"/>
                <a:gd name="connsiteX216" fmla="*/ 31424 w 729424"/>
                <a:gd name="connsiteY216" fmla="*/ 754953 h 890139"/>
                <a:gd name="connsiteX217" fmla="*/ 15236 w 729424"/>
                <a:gd name="connsiteY217" fmla="*/ 754953 h 890139"/>
                <a:gd name="connsiteX218" fmla="*/ 8570 w 729424"/>
                <a:gd name="connsiteY218" fmla="*/ 758761 h 890139"/>
                <a:gd name="connsiteX219" fmla="*/ 1905 w 729424"/>
                <a:gd name="connsiteY219" fmla="*/ 758761 h 890139"/>
                <a:gd name="connsiteX220" fmla="*/ 4761 w 729424"/>
                <a:gd name="connsiteY220" fmla="*/ 762569 h 890139"/>
                <a:gd name="connsiteX221" fmla="*/ 4761 w 729424"/>
                <a:gd name="connsiteY221" fmla="*/ 769233 h 890139"/>
                <a:gd name="connsiteX222" fmla="*/ 7618 w 729424"/>
                <a:gd name="connsiteY222" fmla="*/ 769233 h 890139"/>
                <a:gd name="connsiteX223" fmla="*/ 10475 w 729424"/>
                <a:gd name="connsiteY223" fmla="*/ 773041 h 890139"/>
                <a:gd name="connsiteX224" fmla="*/ 17140 w 729424"/>
                <a:gd name="connsiteY224" fmla="*/ 773041 h 890139"/>
                <a:gd name="connsiteX225" fmla="*/ 14284 w 729424"/>
                <a:gd name="connsiteY225" fmla="*/ 776849 h 890139"/>
                <a:gd name="connsiteX226" fmla="*/ 11427 w 729424"/>
                <a:gd name="connsiteY226" fmla="*/ 784465 h 890139"/>
                <a:gd name="connsiteX227" fmla="*/ 20950 w 729424"/>
                <a:gd name="connsiteY227" fmla="*/ 794938 h 890139"/>
                <a:gd name="connsiteX228" fmla="*/ 27616 w 729424"/>
                <a:gd name="connsiteY228" fmla="*/ 794938 h 890139"/>
                <a:gd name="connsiteX229" fmla="*/ 40947 w 729424"/>
                <a:gd name="connsiteY229" fmla="*/ 784465 h 890139"/>
                <a:gd name="connsiteX230" fmla="*/ 52374 w 729424"/>
                <a:gd name="connsiteY230" fmla="*/ 779705 h 890139"/>
                <a:gd name="connsiteX231" fmla="*/ 45708 w 729424"/>
                <a:gd name="connsiteY231" fmla="*/ 793986 h 890139"/>
                <a:gd name="connsiteX232" fmla="*/ 39042 w 729424"/>
                <a:gd name="connsiteY232" fmla="*/ 790178 h 890139"/>
                <a:gd name="connsiteX233" fmla="*/ 32377 w 729424"/>
                <a:gd name="connsiteY233" fmla="*/ 800650 h 890139"/>
                <a:gd name="connsiteX234" fmla="*/ 13332 w 729424"/>
                <a:gd name="connsiteY234" fmla="*/ 800650 h 890139"/>
                <a:gd name="connsiteX235" fmla="*/ 22854 w 729424"/>
                <a:gd name="connsiteY235" fmla="*/ 811122 h 890139"/>
                <a:gd name="connsiteX236" fmla="*/ 9523 w 729424"/>
                <a:gd name="connsiteY236" fmla="*/ 818738 h 890139"/>
                <a:gd name="connsiteX237" fmla="*/ 0 w 729424"/>
                <a:gd name="connsiteY237" fmla="*/ 818738 h 890139"/>
                <a:gd name="connsiteX238" fmla="*/ 0 w 729424"/>
                <a:gd name="connsiteY238" fmla="*/ 829210 h 890139"/>
                <a:gd name="connsiteX239" fmla="*/ 32377 w 729424"/>
                <a:gd name="connsiteY239" fmla="*/ 829210 h 890139"/>
                <a:gd name="connsiteX240" fmla="*/ 25711 w 729424"/>
                <a:gd name="connsiteY240" fmla="*/ 843491 h 890139"/>
                <a:gd name="connsiteX241" fmla="*/ 32377 w 729424"/>
                <a:gd name="connsiteY241" fmla="*/ 843491 h 890139"/>
                <a:gd name="connsiteX242" fmla="*/ 25711 w 729424"/>
                <a:gd name="connsiteY242" fmla="*/ 853963 h 890139"/>
                <a:gd name="connsiteX243" fmla="*/ 19045 w 729424"/>
                <a:gd name="connsiteY243" fmla="*/ 850155 h 890139"/>
                <a:gd name="connsiteX244" fmla="*/ 16188 w 729424"/>
                <a:gd name="connsiteY244" fmla="*/ 850155 h 890139"/>
                <a:gd name="connsiteX245" fmla="*/ 13332 w 729424"/>
                <a:gd name="connsiteY245" fmla="*/ 846347 h 890139"/>
                <a:gd name="connsiteX246" fmla="*/ 6666 w 729424"/>
                <a:gd name="connsiteY246" fmla="*/ 846347 h 890139"/>
                <a:gd name="connsiteX247" fmla="*/ 6666 w 729424"/>
                <a:gd name="connsiteY247" fmla="*/ 853011 h 890139"/>
                <a:gd name="connsiteX248" fmla="*/ 9523 w 729424"/>
                <a:gd name="connsiteY248" fmla="*/ 860627 h 890139"/>
                <a:gd name="connsiteX249" fmla="*/ 16188 w 729424"/>
                <a:gd name="connsiteY249" fmla="*/ 868243 h 890139"/>
                <a:gd name="connsiteX250" fmla="*/ 41899 w 729424"/>
                <a:gd name="connsiteY250" fmla="*/ 878716 h 890139"/>
                <a:gd name="connsiteX251" fmla="*/ 39042 w 729424"/>
                <a:gd name="connsiteY251" fmla="*/ 882524 h 890139"/>
                <a:gd name="connsiteX252" fmla="*/ 41899 w 729424"/>
                <a:gd name="connsiteY252" fmla="*/ 886332 h 890139"/>
                <a:gd name="connsiteX253" fmla="*/ 64753 w 729424"/>
                <a:gd name="connsiteY253" fmla="*/ 886332 h 890139"/>
                <a:gd name="connsiteX254" fmla="*/ 67610 w 729424"/>
                <a:gd name="connsiteY254" fmla="*/ 890140 h 890139"/>
                <a:gd name="connsiteX255" fmla="*/ 74275 w 729424"/>
                <a:gd name="connsiteY255" fmla="*/ 890140 h 890139"/>
                <a:gd name="connsiteX256" fmla="*/ 99986 w 729424"/>
                <a:gd name="connsiteY256" fmla="*/ 875859 h 890139"/>
                <a:gd name="connsiteX257" fmla="*/ 106652 w 729424"/>
                <a:gd name="connsiteY257" fmla="*/ 868243 h 890139"/>
                <a:gd name="connsiteX258" fmla="*/ 113318 w 729424"/>
                <a:gd name="connsiteY258" fmla="*/ 864435 h 890139"/>
                <a:gd name="connsiteX259" fmla="*/ 116175 w 729424"/>
                <a:gd name="connsiteY259" fmla="*/ 860627 h 890139"/>
                <a:gd name="connsiteX260" fmla="*/ 135220 w 729424"/>
                <a:gd name="connsiteY260" fmla="*/ 842539 h 890139"/>
                <a:gd name="connsiteX261" fmla="*/ 148551 w 729424"/>
                <a:gd name="connsiteY261" fmla="*/ 842539 h 890139"/>
                <a:gd name="connsiteX262" fmla="*/ 155217 w 729424"/>
                <a:gd name="connsiteY262" fmla="*/ 838731 h 890139"/>
                <a:gd name="connsiteX263" fmla="*/ 158073 w 729424"/>
                <a:gd name="connsiteY263" fmla="*/ 834923 h 890139"/>
                <a:gd name="connsiteX264" fmla="*/ 158073 w 729424"/>
                <a:gd name="connsiteY264" fmla="*/ 820642 h 890139"/>
                <a:gd name="connsiteX265" fmla="*/ 155217 w 729424"/>
                <a:gd name="connsiteY265" fmla="*/ 816834 h 890139"/>
                <a:gd name="connsiteX266" fmla="*/ 155217 w 729424"/>
                <a:gd name="connsiteY266" fmla="*/ 813026 h 890139"/>
                <a:gd name="connsiteX267" fmla="*/ 164739 w 729424"/>
                <a:gd name="connsiteY267" fmla="*/ 809218 h 890139"/>
                <a:gd name="connsiteX268" fmla="*/ 161883 w 729424"/>
                <a:gd name="connsiteY268" fmla="*/ 813026 h 890139"/>
                <a:gd name="connsiteX269" fmla="*/ 161883 w 729424"/>
                <a:gd name="connsiteY269" fmla="*/ 816834 h 890139"/>
                <a:gd name="connsiteX270" fmla="*/ 159026 w 729424"/>
                <a:gd name="connsiteY270" fmla="*/ 820642 h 890139"/>
                <a:gd name="connsiteX271" fmla="*/ 159026 w 729424"/>
                <a:gd name="connsiteY271" fmla="*/ 824450 h 890139"/>
                <a:gd name="connsiteX272" fmla="*/ 165692 w 729424"/>
                <a:gd name="connsiteY272" fmla="*/ 832066 h 890139"/>
                <a:gd name="connsiteX273" fmla="*/ 175214 w 729424"/>
                <a:gd name="connsiteY273" fmla="*/ 835875 h 890139"/>
                <a:gd name="connsiteX274" fmla="*/ 181880 w 729424"/>
                <a:gd name="connsiteY274" fmla="*/ 835875 h 890139"/>
                <a:gd name="connsiteX275" fmla="*/ 184737 w 729424"/>
                <a:gd name="connsiteY275" fmla="*/ 839683 h 890139"/>
                <a:gd name="connsiteX276" fmla="*/ 187594 w 729424"/>
                <a:gd name="connsiteY276" fmla="*/ 839683 h 890139"/>
                <a:gd name="connsiteX277" fmla="*/ 197116 w 729424"/>
                <a:gd name="connsiteY277" fmla="*/ 850155 h 890139"/>
                <a:gd name="connsiteX278" fmla="*/ 199973 w 729424"/>
                <a:gd name="connsiteY278" fmla="*/ 842539 h 890139"/>
                <a:gd name="connsiteX279" fmla="*/ 202829 w 729424"/>
                <a:gd name="connsiteY279" fmla="*/ 838731 h 890139"/>
                <a:gd name="connsiteX280" fmla="*/ 202829 w 729424"/>
                <a:gd name="connsiteY280" fmla="*/ 828258 h 890139"/>
                <a:gd name="connsiteX281" fmla="*/ 196163 w 729424"/>
                <a:gd name="connsiteY281" fmla="*/ 820642 h 890139"/>
                <a:gd name="connsiteX282" fmla="*/ 196163 w 729424"/>
                <a:gd name="connsiteY282" fmla="*/ 816834 h 890139"/>
                <a:gd name="connsiteX283" fmla="*/ 199021 w 729424"/>
                <a:gd name="connsiteY283" fmla="*/ 813026 h 890139"/>
                <a:gd name="connsiteX284" fmla="*/ 201877 w 729424"/>
                <a:gd name="connsiteY284" fmla="*/ 813026 h 890139"/>
                <a:gd name="connsiteX285" fmla="*/ 201877 w 729424"/>
                <a:gd name="connsiteY285" fmla="*/ 809218 h 890139"/>
                <a:gd name="connsiteX286" fmla="*/ 199021 w 729424"/>
                <a:gd name="connsiteY286" fmla="*/ 801602 h 890139"/>
                <a:gd name="connsiteX287" fmla="*/ 218066 w 729424"/>
                <a:gd name="connsiteY287" fmla="*/ 801602 h 890139"/>
                <a:gd name="connsiteX288" fmla="*/ 220922 w 729424"/>
                <a:gd name="connsiteY288" fmla="*/ 797794 h 890139"/>
                <a:gd name="connsiteX289" fmla="*/ 220922 w 729424"/>
                <a:gd name="connsiteY289" fmla="*/ 783513 h 890139"/>
                <a:gd name="connsiteX290" fmla="*/ 223779 w 729424"/>
                <a:gd name="connsiteY290" fmla="*/ 783513 h 890139"/>
                <a:gd name="connsiteX291" fmla="*/ 223779 w 729424"/>
                <a:gd name="connsiteY291" fmla="*/ 779705 h 890139"/>
                <a:gd name="connsiteX292" fmla="*/ 223779 w 729424"/>
                <a:gd name="connsiteY292" fmla="*/ 775897 h 890139"/>
                <a:gd name="connsiteX293" fmla="*/ 220922 w 729424"/>
                <a:gd name="connsiteY293" fmla="*/ 772089 h 890139"/>
                <a:gd name="connsiteX294" fmla="*/ 220922 w 729424"/>
                <a:gd name="connsiteY294" fmla="*/ 768281 h 890139"/>
                <a:gd name="connsiteX295" fmla="*/ 218066 w 729424"/>
                <a:gd name="connsiteY295" fmla="*/ 761617 h 890139"/>
                <a:gd name="connsiteX296" fmla="*/ 215208 w 729424"/>
                <a:gd name="connsiteY296" fmla="*/ 757809 h 890139"/>
                <a:gd name="connsiteX297" fmla="*/ 228540 w 729424"/>
                <a:gd name="connsiteY297" fmla="*/ 754001 h 890139"/>
                <a:gd name="connsiteX298" fmla="*/ 235206 w 729424"/>
                <a:gd name="connsiteY298" fmla="*/ 746385 h 890139"/>
                <a:gd name="connsiteX299" fmla="*/ 235206 w 729424"/>
                <a:gd name="connsiteY299" fmla="*/ 739720 h 890139"/>
                <a:gd name="connsiteX300" fmla="*/ 225684 w 729424"/>
                <a:gd name="connsiteY300" fmla="*/ 729248 h 890139"/>
                <a:gd name="connsiteX301" fmla="*/ 222827 w 729424"/>
                <a:gd name="connsiteY301" fmla="*/ 729248 h 890139"/>
                <a:gd name="connsiteX302" fmla="*/ 214256 w 729424"/>
                <a:gd name="connsiteY302" fmla="*/ 722584 h 890139"/>
                <a:gd name="connsiteX303" fmla="*/ 214256 w 729424"/>
                <a:gd name="connsiteY303" fmla="*/ 712112 h 890139"/>
                <a:gd name="connsiteX304" fmla="*/ 217113 w 729424"/>
                <a:gd name="connsiteY304" fmla="*/ 704496 h 890139"/>
                <a:gd name="connsiteX305" fmla="*/ 217113 w 729424"/>
                <a:gd name="connsiteY305" fmla="*/ 696880 h 890139"/>
                <a:gd name="connsiteX306" fmla="*/ 203782 w 729424"/>
                <a:gd name="connsiteY306" fmla="*/ 682599 h 890139"/>
                <a:gd name="connsiteX307" fmla="*/ 203782 w 729424"/>
                <a:gd name="connsiteY307" fmla="*/ 674983 h 890139"/>
                <a:gd name="connsiteX308" fmla="*/ 206639 w 729424"/>
                <a:gd name="connsiteY308" fmla="*/ 671175 h 890139"/>
                <a:gd name="connsiteX309" fmla="*/ 209495 w 729424"/>
                <a:gd name="connsiteY309" fmla="*/ 671175 h 890139"/>
                <a:gd name="connsiteX310" fmla="*/ 212352 w 729424"/>
                <a:gd name="connsiteY310" fmla="*/ 667367 h 890139"/>
                <a:gd name="connsiteX311" fmla="*/ 212352 w 729424"/>
                <a:gd name="connsiteY311" fmla="*/ 665463 h 890139"/>
                <a:gd name="connsiteX312" fmla="*/ 209495 w 729424"/>
                <a:gd name="connsiteY312" fmla="*/ 661655 h 890139"/>
                <a:gd name="connsiteX313" fmla="*/ 206639 w 729424"/>
                <a:gd name="connsiteY313" fmla="*/ 661655 h 890139"/>
                <a:gd name="connsiteX314" fmla="*/ 203782 w 729424"/>
                <a:gd name="connsiteY314" fmla="*/ 657847 h 890139"/>
                <a:gd name="connsiteX315" fmla="*/ 226636 w 729424"/>
                <a:gd name="connsiteY315" fmla="*/ 633094 h 890139"/>
                <a:gd name="connsiteX316" fmla="*/ 233301 w 729424"/>
                <a:gd name="connsiteY316" fmla="*/ 629286 h 890139"/>
                <a:gd name="connsiteX317" fmla="*/ 236158 w 729424"/>
                <a:gd name="connsiteY317" fmla="*/ 625478 h 890139"/>
                <a:gd name="connsiteX318" fmla="*/ 242824 w 729424"/>
                <a:gd name="connsiteY318" fmla="*/ 621670 h 890139"/>
                <a:gd name="connsiteX319" fmla="*/ 265678 w 729424"/>
                <a:gd name="connsiteY319" fmla="*/ 621670 h 890139"/>
                <a:gd name="connsiteX320" fmla="*/ 268535 w 729424"/>
                <a:gd name="connsiteY320" fmla="*/ 617862 h 890139"/>
                <a:gd name="connsiteX321" fmla="*/ 268535 w 729424"/>
                <a:gd name="connsiteY321" fmla="*/ 614054 h 890139"/>
                <a:gd name="connsiteX322" fmla="*/ 259012 w 729424"/>
                <a:gd name="connsiteY322" fmla="*/ 603581 h 890139"/>
                <a:gd name="connsiteX323" fmla="*/ 252347 w 729424"/>
                <a:gd name="connsiteY323" fmla="*/ 599773 h 890139"/>
                <a:gd name="connsiteX324" fmla="*/ 259012 w 729424"/>
                <a:gd name="connsiteY324" fmla="*/ 595965 h 890139"/>
                <a:gd name="connsiteX325" fmla="*/ 261869 w 729424"/>
                <a:gd name="connsiteY325" fmla="*/ 595965 h 890139"/>
                <a:gd name="connsiteX326" fmla="*/ 278057 w 729424"/>
                <a:gd name="connsiteY326" fmla="*/ 577877 h 890139"/>
                <a:gd name="connsiteX327" fmla="*/ 280914 w 729424"/>
                <a:gd name="connsiteY327" fmla="*/ 553124 h 890139"/>
                <a:gd name="connsiteX328" fmla="*/ 280914 w 729424"/>
                <a:gd name="connsiteY328" fmla="*/ 532180 h 890139"/>
                <a:gd name="connsiteX329" fmla="*/ 290437 w 729424"/>
                <a:gd name="connsiteY329" fmla="*/ 539796 h 890139"/>
                <a:gd name="connsiteX330" fmla="*/ 297102 w 729424"/>
                <a:gd name="connsiteY330" fmla="*/ 535988 h 890139"/>
                <a:gd name="connsiteX331" fmla="*/ 299959 w 729424"/>
                <a:gd name="connsiteY331" fmla="*/ 535988 h 890139"/>
                <a:gd name="connsiteX332" fmla="*/ 302816 w 729424"/>
                <a:gd name="connsiteY332" fmla="*/ 532180 h 890139"/>
                <a:gd name="connsiteX333" fmla="*/ 305672 w 729424"/>
                <a:gd name="connsiteY333" fmla="*/ 532180 h 890139"/>
                <a:gd name="connsiteX334" fmla="*/ 305672 w 729424"/>
                <a:gd name="connsiteY334" fmla="*/ 528372 h 890139"/>
                <a:gd name="connsiteX335" fmla="*/ 302816 w 729424"/>
                <a:gd name="connsiteY335" fmla="*/ 524564 h 890139"/>
                <a:gd name="connsiteX336" fmla="*/ 302816 w 729424"/>
                <a:gd name="connsiteY336" fmla="*/ 520756 h 890139"/>
                <a:gd name="connsiteX337" fmla="*/ 299959 w 729424"/>
                <a:gd name="connsiteY337" fmla="*/ 516947 h 890139"/>
                <a:gd name="connsiteX338" fmla="*/ 309482 w 729424"/>
                <a:gd name="connsiteY338" fmla="*/ 516947 h 890139"/>
                <a:gd name="connsiteX339" fmla="*/ 312338 w 729424"/>
                <a:gd name="connsiteY339" fmla="*/ 513139 h 890139"/>
                <a:gd name="connsiteX340" fmla="*/ 312338 w 729424"/>
                <a:gd name="connsiteY340" fmla="*/ 513139 h 890139"/>
                <a:gd name="connsiteX341" fmla="*/ 315195 w 729424"/>
                <a:gd name="connsiteY341" fmla="*/ 509331 h 890139"/>
                <a:gd name="connsiteX342" fmla="*/ 321861 w 729424"/>
                <a:gd name="connsiteY342" fmla="*/ 505523 h 890139"/>
                <a:gd name="connsiteX343" fmla="*/ 324717 w 729424"/>
                <a:gd name="connsiteY343" fmla="*/ 505523 h 890139"/>
                <a:gd name="connsiteX344" fmla="*/ 327575 w 729424"/>
                <a:gd name="connsiteY344" fmla="*/ 495051 h 890139"/>
                <a:gd name="connsiteX345" fmla="*/ 324717 w 729424"/>
                <a:gd name="connsiteY345" fmla="*/ 491243 h 890139"/>
                <a:gd name="connsiteX346" fmla="*/ 318052 w 729424"/>
                <a:gd name="connsiteY346" fmla="*/ 487435 h 890139"/>
                <a:gd name="connsiteX347" fmla="*/ 318052 w 729424"/>
                <a:gd name="connsiteY347" fmla="*/ 479819 h 890139"/>
                <a:gd name="connsiteX348" fmla="*/ 320909 w 729424"/>
                <a:gd name="connsiteY348" fmla="*/ 479819 h 890139"/>
                <a:gd name="connsiteX349" fmla="*/ 327575 w 729424"/>
                <a:gd name="connsiteY349" fmla="*/ 476011 h 890139"/>
                <a:gd name="connsiteX350" fmla="*/ 337097 w 729424"/>
                <a:gd name="connsiteY350" fmla="*/ 465538 h 890139"/>
                <a:gd name="connsiteX351" fmla="*/ 359951 w 729424"/>
                <a:gd name="connsiteY351" fmla="*/ 461730 h 890139"/>
                <a:gd name="connsiteX352" fmla="*/ 369473 w 729424"/>
                <a:gd name="connsiteY352" fmla="*/ 461730 h 890139"/>
                <a:gd name="connsiteX353" fmla="*/ 372330 w 729424"/>
                <a:gd name="connsiteY353" fmla="*/ 457922 h 890139"/>
                <a:gd name="connsiteX354" fmla="*/ 372330 w 729424"/>
                <a:gd name="connsiteY354" fmla="*/ 439834 h 890139"/>
                <a:gd name="connsiteX355" fmla="*/ 378996 w 729424"/>
                <a:gd name="connsiteY355" fmla="*/ 433170 h 890139"/>
                <a:gd name="connsiteX356" fmla="*/ 381852 w 729424"/>
                <a:gd name="connsiteY356" fmla="*/ 436978 h 890139"/>
                <a:gd name="connsiteX357" fmla="*/ 381852 w 729424"/>
                <a:gd name="connsiteY357" fmla="*/ 444594 h 890139"/>
                <a:gd name="connsiteX358" fmla="*/ 395184 w 729424"/>
                <a:gd name="connsiteY358" fmla="*/ 440786 h 890139"/>
                <a:gd name="connsiteX359" fmla="*/ 408516 w 729424"/>
                <a:gd name="connsiteY359" fmla="*/ 444594 h 890139"/>
                <a:gd name="connsiteX360" fmla="*/ 421847 w 729424"/>
                <a:gd name="connsiteY360" fmla="*/ 444594 h 890139"/>
                <a:gd name="connsiteX361" fmla="*/ 424704 w 729424"/>
                <a:gd name="connsiteY361" fmla="*/ 448402 h 890139"/>
                <a:gd name="connsiteX362" fmla="*/ 431370 w 729424"/>
                <a:gd name="connsiteY362" fmla="*/ 448402 h 890139"/>
                <a:gd name="connsiteX363" fmla="*/ 434226 w 729424"/>
                <a:gd name="connsiteY363" fmla="*/ 444594 h 890139"/>
                <a:gd name="connsiteX364" fmla="*/ 433274 w 729424"/>
                <a:gd name="connsiteY364" fmla="*/ 444594 h 890139"/>
                <a:gd name="connsiteX365" fmla="*/ 426608 w 729424"/>
                <a:gd name="connsiteY365" fmla="*/ 436978 h 890139"/>
                <a:gd name="connsiteX366" fmla="*/ 426608 w 729424"/>
                <a:gd name="connsiteY366" fmla="*/ 433170 h 890139"/>
                <a:gd name="connsiteX367" fmla="*/ 433274 w 729424"/>
                <a:gd name="connsiteY367" fmla="*/ 433170 h 890139"/>
                <a:gd name="connsiteX368" fmla="*/ 433274 w 729424"/>
                <a:gd name="connsiteY368" fmla="*/ 418889 h 890139"/>
                <a:gd name="connsiteX369" fmla="*/ 449463 w 729424"/>
                <a:gd name="connsiteY369" fmla="*/ 422697 h 890139"/>
                <a:gd name="connsiteX370" fmla="*/ 446606 w 729424"/>
                <a:gd name="connsiteY370" fmla="*/ 418889 h 890139"/>
                <a:gd name="connsiteX371" fmla="*/ 449463 w 729424"/>
                <a:gd name="connsiteY371" fmla="*/ 415081 h 890139"/>
                <a:gd name="connsiteX372" fmla="*/ 458985 w 729424"/>
                <a:gd name="connsiteY372" fmla="*/ 418889 h 890139"/>
                <a:gd name="connsiteX373" fmla="*/ 458985 w 729424"/>
                <a:gd name="connsiteY373" fmla="*/ 411273 h 890139"/>
                <a:gd name="connsiteX374" fmla="*/ 461842 w 729424"/>
                <a:gd name="connsiteY374" fmla="*/ 407465 h 890139"/>
                <a:gd name="connsiteX375" fmla="*/ 471364 w 729424"/>
                <a:gd name="connsiteY375" fmla="*/ 407465 h 890139"/>
                <a:gd name="connsiteX376" fmla="*/ 474221 w 729424"/>
                <a:gd name="connsiteY376" fmla="*/ 411273 h 890139"/>
                <a:gd name="connsiteX377" fmla="*/ 477078 w 729424"/>
                <a:gd name="connsiteY377" fmla="*/ 418889 h 890139"/>
                <a:gd name="connsiteX378" fmla="*/ 483743 w 729424"/>
                <a:gd name="connsiteY378" fmla="*/ 422697 h 890139"/>
                <a:gd name="connsiteX379" fmla="*/ 490409 w 729424"/>
                <a:gd name="connsiteY379" fmla="*/ 429362 h 890139"/>
                <a:gd name="connsiteX380" fmla="*/ 497075 w 729424"/>
                <a:gd name="connsiteY380" fmla="*/ 429362 h 890139"/>
                <a:gd name="connsiteX381" fmla="*/ 503741 w 729424"/>
                <a:gd name="connsiteY381" fmla="*/ 433170 h 890139"/>
                <a:gd name="connsiteX382" fmla="*/ 513264 w 729424"/>
                <a:gd name="connsiteY382" fmla="*/ 433170 h 890139"/>
                <a:gd name="connsiteX383" fmla="*/ 516120 w 729424"/>
                <a:gd name="connsiteY383" fmla="*/ 436978 h 890139"/>
                <a:gd name="connsiteX384" fmla="*/ 522786 w 729424"/>
                <a:gd name="connsiteY384" fmla="*/ 436978 h 890139"/>
                <a:gd name="connsiteX385" fmla="*/ 529451 w 729424"/>
                <a:gd name="connsiteY385" fmla="*/ 433170 h 890139"/>
                <a:gd name="connsiteX386" fmla="*/ 532309 w 729424"/>
                <a:gd name="connsiteY386" fmla="*/ 429362 h 890139"/>
                <a:gd name="connsiteX387" fmla="*/ 548496 w 729424"/>
                <a:gd name="connsiteY387" fmla="*/ 429362 h 890139"/>
                <a:gd name="connsiteX388" fmla="*/ 555162 w 729424"/>
                <a:gd name="connsiteY388" fmla="*/ 433170 h 890139"/>
                <a:gd name="connsiteX389" fmla="*/ 558019 w 729424"/>
                <a:gd name="connsiteY389" fmla="*/ 436978 h 890139"/>
                <a:gd name="connsiteX390" fmla="*/ 567541 w 729424"/>
                <a:gd name="connsiteY390" fmla="*/ 436978 h 890139"/>
                <a:gd name="connsiteX391" fmla="*/ 567541 w 729424"/>
                <a:gd name="connsiteY391" fmla="*/ 429362 h 890139"/>
                <a:gd name="connsiteX392" fmla="*/ 570399 w 729424"/>
                <a:gd name="connsiteY392" fmla="*/ 425553 h 890139"/>
                <a:gd name="connsiteX393" fmla="*/ 570399 w 729424"/>
                <a:gd name="connsiteY393" fmla="*/ 421745 h 890139"/>
                <a:gd name="connsiteX394" fmla="*/ 584682 w 729424"/>
                <a:gd name="connsiteY394" fmla="*/ 421745 h 890139"/>
                <a:gd name="connsiteX395" fmla="*/ 584682 w 729424"/>
                <a:gd name="connsiteY395" fmla="*/ 399849 h 890139"/>
                <a:gd name="connsiteX396" fmla="*/ 587539 w 729424"/>
                <a:gd name="connsiteY396" fmla="*/ 396041 h 890139"/>
                <a:gd name="connsiteX397" fmla="*/ 587539 w 729424"/>
                <a:gd name="connsiteY397" fmla="*/ 388425 h 890139"/>
                <a:gd name="connsiteX398" fmla="*/ 594205 w 729424"/>
                <a:gd name="connsiteY398" fmla="*/ 384617 h 890139"/>
                <a:gd name="connsiteX399" fmla="*/ 597062 w 729424"/>
                <a:gd name="connsiteY399" fmla="*/ 384617 h 890139"/>
                <a:gd name="connsiteX400" fmla="*/ 603727 w 729424"/>
                <a:gd name="connsiteY400" fmla="*/ 380808 h 890139"/>
                <a:gd name="connsiteX401" fmla="*/ 619915 w 729424"/>
                <a:gd name="connsiteY401" fmla="*/ 380808 h 890139"/>
                <a:gd name="connsiteX402" fmla="*/ 626581 w 729424"/>
                <a:gd name="connsiteY402" fmla="*/ 377000 h 890139"/>
                <a:gd name="connsiteX403" fmla="*/ 645626 w 729424"/>
                <a:gd name="connsiteY403" fmla="*/ 377000 h 890139"/>
                <a:gd name="connsiteX404" fmla="*/ 645626 w 729424"/>
                <a:gd name="connsiteY404" fmla="*/ 384617 h 890139"/>
                <a:gd name="connsiteX405" fmla="*/ 664671 w 729424"/>
                <a:gd name="connsiteY405" fmla="*/ 388425 h 890139"/>
                <a:gd name="connsiteX406" fmla="*/ 667528 w 729424"/>
                <a:gd name="connsiteY406" fmla="*/ 388425 h 890139"/>
                <a:gd name="connsiteX407" fmla="*/ 674194 w 729424"/>
                <a:gd name="connsiteY407" fmla="*/ 396041 h 890139"/>
                <a:gd name="connsiteX408" fmla="*/ 677050 w 729424"/>
                <a:gd name="connsiteY408" fmla="*/ 403657 h 890139"/>
                <a:gd name="connsiteX409" fmla="*/ 677050 w 729424"/>
                <a:gd name="connsiteY409" fmla="*/ 414129 h 890139"/>
                <a:gd name="connsiteX410" fmla="*/ 674194 w 729424"/>
                <a:gd name="connsiteY410" fmla="*/ 414129 h 890139"/>
                <a:gd name="connsiteX411" fmla="*/ 674194 w 729424"/>
                <a:gd name="connsiteY411" fmla="*/ 410321 h 890139"/>
                <a:gd name="connsiteX412" fmla="*/ 671337 w 729424"/>
                <a:gd name="connsiteY412" fmla="*/ 410321 h 890139"/>
                <a:gd name="connsiteX413" fmla="*/ 671337 w 729424"/>
                <a:gd name="connsiteY413" fmla="*/ 417937 h 890139"/>
                <a:gd name="connsiteX414" fmla="*/ 684669 w 729424"/>
                <a:gd name="connsiteY414" fmla="*/ 417937 h 890139"/>
                <a:gd name="connsiteX415" fmla="*/ 687525 w 729424"/>
                <a:gd name="connsiteY415" fmla="*/ 410321 h 890139"/>
                <a:gd name="connsiteX416" fmla="*/ 687525 w 729424"/>
                <a:gd name="connsiteY416" fmla="*/ 406513 h 890139"/>
                <a:gd name="connsiteX417" fmla="*/ 700857 w 729424"/>
                <a:gd name="connsiteY417" fmla="*/ 402705 h 890139"/>
                <a:gd name="connsiteX418" fmla="*/ 703714 w 729424"/>
                <a:gd name="connsiteY418" fmla="*/ 395089 h 890139"/>
                <a:gd name="connsiteX419" fmla="*/ 722759 w 729424"/>
                <a:gd name="connsiteY419" fmla="*/ 395089 h 890139"/>
                <a:gd name="connsiteX420" fmla="*/ 729424 w 729424"/>
                <a:gd name="connsiteY420" fmla="*/ 387473 h 890139"/>
                <a:gd name="connsiteX421" fmla="*/ 728472 w 729424"/>
                <a:gd name="connsiteY421" fmla="*/ 392233 h 890139"/>
                <a:gd name="connsiteX422" fmla="*/ 259012 w 729424"/>
                <a:gd name="connsiteY422" fmla="*/ 449354 h 890139"/>
                <a:gd name="connsiteX423" fmla="*/ 252347 w 729424"/>
                <a:gd name="connsiteY423" fmla="*/ 449354 h 890139"/>
                <a:gd name="connsiteX424" fmla="*/ 233301 w 729424"/>
                <a:gd name="connsiteY424" fmla="*/ 459826 h 890139"/>
                <a:gd name="connsiteX425" fmla="*/ 230445 w 729424"/>
                <a:gd name="connsiteY425" fmla="*/ 463634 h 890139"/>
                <a:gd name="connsiteX426" fmla="*/ 230445 w 729424"/>
                <a:gd name="connsiteY426" fmla="*/ 467442 h 890139"/>
                <a:gd name="connsiteX427" fmla="*/ 237111 w 729424"/>
                <a:gd name="connsiteY427" fmla="*/ 467442 h 890139"/>
                <a:gd name="connsiteX428" fmla="*/ 243776 w 729424"/>
                <a:gd name="connsiteY428" fmla="*/ 463634 h 890139"/>
                <a:gd name="connsiteX429" fmla="*/ 246633 w 729424"/>
                <a:gd name="connsiteY429" fmla="*/ 459826 h 890139"/>
                <a:gd name="connsiteX430" fmla="*/ 252347 w 729424"/>
                <a:gd name="connsiteY430" fmla="*/ 456018 h 890139"/>
                <a:gd name="connsiteX431" fmla="*/ 271392 w 729424"/>
                <a:gd name="connsiteY431" fmla="*/ 456018 h 890139"/>
                <a:gd name="connsiteX432" fmla="*/ 271392 w 729424"/>
                <a:gd name="connsiteY432" fmla="*/ 452210 h 890139"/>
                <a:gd name="connsiteX433" fmla="*/ 268535 w 729424"/>
                <a:gd name="connsiteY433" fmla="*/ 452210 h 890139"/>
                <a:gd name="connsiteX434" fmla="*/ 268535 w 729424"/>
                <a:gd name="connsiteY434" fmla="*/ 448402 h 890139"/>
                <a:gd name="connsiteX435" fmla="*/ 259012 w 729424"/>
                <a:gd name="connsiteY435" fmla="*/ 449354 h 890139"/>
                <a:gd name="connsiteX436" fmla="*/ 492314 w 729424"/>
                <a:gd name="connsiteY436" fmla="*/ 363672 h 890139"/>
                <a:gd name="connsiteX437" fmla="*/ 501836 w 729424"/>
                <a:gd name="connsiteY437" fmla="*/ 367480 h 890139"/>
                <a:gd name="connsiteX438" fmla="*/ 504693 w 729424"/>
                <a:gd name="connsiteY438" fmla="*/ 359864 h 890139"/>
                <a:gd name="connsiteX439" fmla="*/ 507550 w 729424"/>
                <a:gd name="connsiteY439" fmla="*/ 356056 h 890139"/>
                <a:gd name="connsiteX440" fmla="*/ 507550 w 729424"/>
                <a:gd name="connsiteY440" fmla="*/ 352248 h 890139"/>
                <a:gd name="connsiteX441" fmla="*/ 491361 w 729424"/>
                <a:gd name="connsiteY441" fmla="*/ 352248 h 890139"/>
                <a:gd name="connsiteX442" fmla="*/ 492314 w 729424"/>
                <a:gd name="connsiteY442" fmla="*/ 363672 h 890139"/>
                <a:gd name="connsiteX443" fmla="*/ 317099 w 729424"/>
                <a:gd name="connsiteY443" fmla="*/ 413177 h 890139"/>
                <a:gd name="connsiteX444" fmla="*/ 307577 w 729424"/>
                <a:gd name="connsiteY444" fmla="*/ 413177 h 890139"/>
                <a:gd name="connsiteX445" fmla="*/ 294246 w 729424"/>
                <a:gd name="connsiteY445" fmla="*/ 420793 h 890139"/>
                <a:gd name="connsiteX446" fmla="*/ 291389 w 729424"/>
                <a:gd name="connsiteY446" fmla="*/ 424601 h 890139"/>
                <a:gd name="connsiteX447" fmla="*/ 304720 w 729424"/>
                <a:gd name="connsiteY447" fmla="*/ 428409 h 890139"/>
                <a:gd name="connsiteX448" fmla="*/ 307577 w 729424"/>
                <a:gd name="connsiteY448" fmla="*/ 424601 h 890139"/>
                <a:gd name="connsiteX449" fmla="*/ 314243 w 729424"/>
                <a:gd name="connsiteY449" fmla="*/ 424601 h 890139"/>
                <a:gd name="connsiteX450" fmla="*/ 320909 w 729424"/>
                <a:gd name="connsiteY450" fmla="*/ 416985 h 890139"/>
                <a:gd name="connsiteX451" fmla="*/ 317099 w 729424"/>
                <a:gd name="connsiteY451" fmla="*/ 413177 h 890139"/>
                <a:gd name="connsiteX452" fmla="*/ 414229 w 729424"/>
                <a:gd name="connsiteY452" fmla="*/ 384617 h 890139"/>
                <a:gd name="connsiteX453" fmla="*/ 417086 w 729424"/>
                <a:gd name="connsiteY453" fmla="*/ 380808 h 890139"/>
                <a:gd name="connsiteX454" fmla="*/ 419942 w 729424"/>
                <a:gd name="connsiteY454" fmla="*/ 380808 h 890139"/>
                <a:gd name="connsiteX455" fmla="*/ 422800 w 729424"/>
                <a:gd name="connsiteY455" fmla="*/ 377000 h 890139"/>
                <a:gd name="connsiteX456" fmla="*/ 422800 w 729424"/>
                <a:gd name="connsiteY456" fmla="*/ 373192 h 890139"/>
                <a:gd name="connsiteX457" fmla="*/ 419942 w 729424"/>
                <a:gd name="connsiteY457" fmla="*/ 369384 h 890139"/>
                <a:gd name="connsiteX458" fmla="*/ 414229 w 729424"/>
                <a:gd name="connsiteY458" fmla="*/ 369384 h 890139"/>
                <a:gd name="connsiteX459" fmla="*/ 411373 w 729424"/>
                <a:gd name="connsiteY459" fmla="*/ 373192 h 890139"/>
                <a:gd name="connsiteX460" fmla="*/ 411373 w 729424"/>
                <a:gd name="connsiteY460" fmla="*/ 380808 h 890139"/>
                <a:gd name="connsiteX461" fmla="*/ 414229 w 729424"/>
                <a:gd name="connsiteY461" fmla="*/ 384617 h 890139"/>
                <a:gd name="connsiteX462" fmla="*/ 342810 w 729424"/>
                <a:gd name="connsiteY462" fmla="*/ 419841 h 890139"/>
                <a:gd name="connsiteX463" fmla="*/ 356142 w 729424"/>
                <a:gd name="connsiteY463" fmla="*/ 412225 h 890139"/>
                <a:gd name="connsiteX464" fmla="*/ 356142 w 729424"/>
                <a:gd name="connsiteY464" fmla="*/ 408417 h 890139"/>
                <a:gd name="connsiteX465" fmla="*/ 362807 w 729424"/>
                <a:gd name="connsiteY465" fmla="*/ 408417 h 890139"/>
                <a:gd name="connsiteX466" fmla="*/ 362807 w 729424"/>
                <a:gd name="connsiteY466" fmla="*/ 400801 h 890139"/>
                <a:gd name="connsiteX467" fmla="*/ 359951 w 729424"/>
                <a:gd name="connsiteY467" fmla="*/ 396993 h 890139"/>
                <a:gd name="connsiteX468" fmla="*/ 337097 w 729424"/>
                <a:gd name="connsiteY468" fmla="*/ 407465 h 890139"/>
                <a:gd name="connsiteX469" fmla="*/ 342810 w 729424"/>
                <a:gd name="connsiteY469" fmla="*/ 419841 h 890139"/>
                <a:gd name="connsiteX470" fmla="*/ 171405 w 729424"/>
                <a:gd name="connsiteY470" fmla="*/ 39033 h 890139"/>
                <a:gd name="connsiteX471" fmla="*/ 180928 w 729424"/>
                <a:gd name="connsiteY471" fmla="*/ 39033 h 890139"/>
                <a:gd name="connsiteX472" fmla="*/ 183784 w 729424"/>
                <a:gd name="connsiteY472" fmla="*/ 42841 h 890139"/>
                <a:gd name="connsiteX473" fmla="*/ 190450 w 729424"/>
                <a:gd name="connsiteY473" fmla="*/ 42841 h 890139"/>
                <a:gd name="connsiteX474" fmla="*/ 190450 w 729424"/>
                <a:gd name="connsiteY474" fmla="*/ 46649 h 890139"/>
                <a:gd name="connsiteX475" fmla="*/ 180928 w 729424"/>
                <a:gd name="connsiteY475" fmla="*/ 57121 h 890139"/>
                <a:gd name="connsiteX476" fmla="*/ 178071 w 729424"/>
                <a:gd name="connsiteY476" fmla="*/ 57121 h 890139"/>
                <a:gd name="connsiteX477" fmla="*/ 200925 w 729424"/>
                <a:gd name="connsiteY477" fmla="*/ 67594 h 890139"/>
                <a:gd name="connsiteX478" fmla="*/ 207591 w 729424"/>
                <a:gd name="connsiteY478" fmla="*/ 71402 h 890139"/>
                <a:gd name="connsiteX479" fmla="*/ 210447 w 729424"/>
                <a:gd name="connsiteY479" fmla="*/ 75210 h 890139"/>
                <a:gd name="connsiteX480" fmla="*/ 219970 w 729424"/>
                <a:gd name="connsiteY480" fmla="*/ 75210 h 890139"/>
                <a:gd name="connsiteX481" fmla="*/ 226636 w 729424"/>
                <a:gd name="connsiteY481" fmla="*/ 79018 h 890139"/>
                <a:gd name="connsiteX482" fmla="*/ 233301 w 729424"/>
                <a:gd name="connsiteY482" fmla="*/ 79018 h 890139"/>
                <a:gd name="connsiteX483" fmla="*/ 246633 w 729424"/>
                <a:gd name="connsiteY483" fmla="*/ 64737 h 890139"/>
                <a:gd name="connsiteX484" fmla="*/ 269487 w 729424"/>
                <a:gd name="connsiteY484" fmla="*/ 57121 h 890139"/>
                <a:gd name="connsiteX485" fmla="*/ 285675 w 729424"/>
                <a:gd name="connsiteY485" fmla="*/ 71402 h 890139"/>
                <a:gd name="connsiteX486" fmla="*/ 282819 w 729424"/>
                <a:gd name="connsiteY486" fmla="*/ 71402 h 890139"/>
                <a:gd name="connsiteX487" fmla="*/ 276153 w 729424"/>
                <a:gd name="connsiteY487" fmla="*/ 75210 h 890139"/>
                <a:gd name="connsiteX488" fmla="*/ 269487 w 729424"/>
                <a:gd name="connsiteY488" fmla="*/ 75210 h 890139"/>
                <a:gd name="connsiteX489" fmla="*/ 256156 w 729424"/>
                <a:gd name="connsiteY489" fmla="*/ 79018 h 890139"/>
                <a:gd name="connsiteX490" fmla="*/ 249490 w 729424"/>
                <a:gd name="connsiteY490" fmla="*/ 82826 h 890139"/>
                <a:gd name="connsiteX491" fmla="*/ 242824 w 729424"/>
                <a:gd name="connsiteY491" fmla="*/ 90442 h 890139"/>
                <a:gd name="connsiteX492" fmla="*/ 259012 w 729424"/>
                <a:gd name="connsiteY492" fmla="*/ 90442 h 890139"/>
                <a:gd name="connsiteX493" fmla="*/ 265678 w 729424"/>
                <a:gd name="connsiteY493" fmla="*/ 94250 h 890139"/>
                <a:gd name="connsiteX494" fmla="*/ 279009 w 729424"/>
                <a:gd name="connsiteY494" fmla="*/ 94250 h 890139"/>
                <a:gd name="connsiteX495" fmla="*/ 276153 w 729424"/>
                <a:gd name="connsiteY495" fmla="*/ 98058 h 890139"/>
                <a:gd name="connsiteX496" fmla="*/ 269487 w 729424"/>
                <a:gd name="connsiteY496" fmla="*/ 98058 h 890139"/>
                <a:gd name="connsiteX497" fmla="*/ 259964 w 729424"/>
                <a:gd name="connsiteY497" fmla="*/ 101866 h 890139"/>
                <a:gd name="connsiteX498" fmla="*/ 252347 w 729424"/>
                <a:gd name="connsiteY498" fmla="*/ 103770 h 890139"/>
                <a:gd name="connsiteX499" fmla="*/ 249490 w 729424"/>
                <a:gd name="connsiteY499" fmla="*/ 107578 h 890139"/>
                <a:gd name="connsiteX500" fmla="*/ 246633 w 729424"/>
                <a:gd name="connsiteY500" fmla="*/ 107578 h 890139"/>
                <a:gd name="connsiteX501" fmla="*/ 276153 w 729424"/>
                <a:gd name="connsiteY501" fmla="*/ 118051 h 890139"/>
                <a:gd name="connsiteX502" fmla="*/ 279009 w 729424"/>
                <a:gd name="connsiteY502" fmla="*/ 118051 h 890139"/>
                <a:gd name="connsiteX503" fmla="*/ 281866 w 729424"/>
                <a:gd name="connsiteY503" fmla="*/ 121859 h 890139"/>
                <a:gd name="connsiteX504" fmla="*/ 288532 w 729424"/>
                <a:gd name="connsiteY504" fmla="*/ 125667 h 890139"/>
                <a:gd name="connsiteX505" fmla="*/ 298054 w 729424"/>
                <a:gd name="connsiteY505" fmla="*/ 125667 h 890139"/>
                <a:gd name="connsiteX506" fmla="*/ 307577 w 729424"/>
                <a:gd name="connsiteY506" fmla="*/ 129475 h 890139"/>
                <a:gd name="connsiteX507" fmla="*/ 317099 w 729424"/>
                <a:gd name="connsiteY507" fmla="*/ 125667 h 890139"/>
                <a:gd name="connsiteX508" fmla="*/ 323765 w 729424"/>
                <a:gd name="connsiteY508" fmla="*/ 121859 h 890139"/>
                <a:gd name="connsiteX509" fmla="*/ 326622 w 729424"/>
                <a:gd name="connsiteY509" fmla="*/ 121859 h 890139"/>
                <a:gd name="connsiteX510" fmla="*/ 329479 w 729424"/>
                <a:gd name="connsiteY510" fmla="*/ 118051 h 890139"/>
                <a:gd name="connsiteX511" fmla="*/ 326622 w 729424"/>
                <a:gd name="connsiteY511" fmla="*/ 114243 h 890139"/>
                <a:gd name="connsiteX512" fmla="*/ 326622 w 729424"/>
                <a:gd name="connsiteY512" fmla="*/ 110434 h 890139"/>
                <a:gd name="connsiteX513" fmla="*/ 323765 w 729424"/>
                <a:gd name="connsiteY513" fmla="*/ 106626 h 890139"/>
                <a:gd name="connsiteX514" fmla="*/ 323765 w 729424"/>
                <a:gd name="connsiteY514" fmla="*/ 103770 h 890139"/>
                <a:gd name="connsiteX515" fmla="*/ 326622 w 729424"/>
                <a:gd name="connsiteY515" fmla="*/ 99962 h 890139"/>
                <a:gd name="connsiteX516" fmla="*/ 329479 w 729424"/>
                <a:gd name="connsiteY516" fmla="*/ 99962 h 890139"/>
                <a:gd name="connsiteX517" fmla="*/ 336144 w 729424"/>
                <a:gd name="connsiteY517" fmla="*/ 96154 h 890139"/>
                <a:gd name="connsiteX518" fmla="*/ 345667 w 729424"/>
                <a:gd name="connsiteY518" fmla="*/ 96154 h 890139"/>
                <a:gd name="connsiteX519" fmla="*/ 345667 w 729424"/>
                <a:gd name="connsiteY519" fmla="*/ 85682 h 890139"/>
                <a:gd name="connsiteX520" fmla="*/ 361855 w 729424"/>
                <a:gd name="connsiteY520" fmla="*/ 79018 h 890139"/>
                <a:gd name="connsiteX521" fmla="*/ 368521 w 729424"/>
                <a:gd name="connsiteY521" fmla="*/ 60929 h 890139"/>
                <a:gd name="connsiteX522" fmla="*/ 381852 w 729424"/>
                <a:gd name="connsiteY522" fmla="*/ 68546 h 890139"/>
                <a:gd name="connsiteX523" fmla="*/ 395184 w 729424"/>
                <a:gd name="connsiteY523" fmla="*/ 60929 h 890139"/>
                <a:gd name="connsiteX524" fmla="*/ 401850 w 729424"/>
                <a:gd name="connsiteY524" fmla="*/ 68546 h 890139"/>
                <a:gd name="connsiteX525" fmla="*/ 408516 w 729424"/>
                <a:gd name="connsiteY525" fmla="*/ 72354 h 890139"/>
                <a:gd name="connsiteX526" fmla="*/ 418038 w 729424"/>
                <a:gd name="connsiteY526" fmla="*/ 76162 h 890139"/>
                <a:gd name="connsiteX527" fmla="*/ 424704 w 729424"/>
                <a:gd name="connsiteY527" fmla="*/ 83778 h 890139"/>
                <a:gd name="connsiteX528" fmla="*/ 424704 w 729424"/>
                <a:gd name="connsiteY528" fmla="*/ 87586 h 890139"/>
                <a:gd name="connsiteX529" fmla="*/ 421847 w 729424"/>
                <a:gd name="connsiteY529" fmla="*/ 91394 h 890139"/>
                <a:gd name="connsiteX530" fmla="*/ 421847 w 729424"/>
                <a:gd name="connsiteY530" fmla="*/ 98058 h 890139"/>
                <a:gd name="connsiteX531" fmla="*/ 414229 w 729424"/>
                <a:gd name="connsiteY531" fmla="*/ 103770 h 890139"/>
                <a:gd name="connsiteX532" fmla="*/ 443749 w 729424"/>
                <a:gd name="connsiteY532" fmla="*/ 103770 h 890139"/>
                <a:gd name="connsiteX533" fmla="*/ 446606 w 729424"/>
                <a:gd name="connsiteY533" fmla="*/ 107578 h 890139"/>
                <a:gd name="connsiteX534" fmla="*/ 453271 w 729424"/>
                <a:gd name="connsiteY534" fmla="*/ 111386 h 890139"/>
                <a:gd name="connsiteX535" fmla="*/ 456128 w 729424"/>
                <a:gd name="connsiteY535" fmla="*/ 115195 h 890139"/>
                <a:gd name="connsiteX536" fmla="*/ 458985 w 729424"/>
                <a:gd name="connsiteY536" fmla="*/ 115195 h 890139"/>
                <a:gd name="connsiteX537" fmla="*/ 461842 w 729424"/>
                <a:gd name="connsiteY537" fmla="*/ 111386 h 890139"/>
                <a:gd name="connsiteX538" fmla="*/ 468508 w 729424"/>
                <a:gd name="connsiteY538" fmla="*/ 111386 h 890139"/>
                <a:gd name="connsiteX539" fmla="*/ 478030 w 729424"/>
                <a:gd name="connsiteY539" fmla="*/ 103770 h 890139"/>
                <a:gd name="connsiteX540" fmla="*/ 484696 w 729424"/>
                <a:gd name="connsiteY540" fmla="*/ 99962 h 890139"/>
                <a:gd name="connsiteX541" fmla="*/ 494219 w 729424"/>
                <a:gd name="connsiteY541" fmla="*/ 96154 h 890139"/>
                <a:gd name="connsiteX542" fmla="*/ 500884 w 729424"/>
                <a:gd name="connsiteY542" fmla="*/ 92346 h 890139"/>
                <a:gd name="connsiteX543" fmla="*/ 503741 w 729424"/>
                <a:gd name="connsiteY543" fmla="*/ 88538 h 890139"/>
                <a:gd name="connsiteX544" fmla="*/ 503741 w 729424"/>
                <a:gd name="connsiteY544" fmla="*/ 84730 h 890139"/>
                <a:gd name="connsiteX545" fmla="*/ 500884 w 729424"/>
                <a:gd name="connsiteY545" fmla="*/ 84730 h 890139"/>
                <a:gd name="connsiteX546" fmla="*/ 494219 w 729424"/>
                <a:gd name="connsiteY546" fmla="*/ 80922 h 890139"/>
                <a:gd name="connsiteX547" fmla="*/ 475173 w 729424"/>
                <a:gd name="connsiteY547" fmla="*/ 80922 h 890139"/>
                <a:gd name="connsiteX548" fmla="*/ 472316 w 729424"/>
                <a:gd name="connsiteY548" fmla="*/ 70450 h 890139"/>
                <a:gd name="connsiteX549" fmla="*/ 442797 w 729424"/>
                <a:gd name="connsiteY549" fmla="*/ 66641 h 890139"/>
                <a:gd name="connsiteX550" fmla="*/ 442797 w 729424"/>
                <a:gd name="connsiteY550" fmla="*/ 56169 h 890139"/>
                <a:gd name="connsiteX551" fmla="*/ 426608 w 729424"/>
                <a:gd name="connsiteY551" fmla="*/ 59977 h 890139"/>
                <a:gd name="connsiteX552" fmla="*/ 426608 w 729424"/>
                <a:gd name="connsiteY552" fmla="*/ 49505 h 890139"/>
                <a:gd name="connsiteX553" fmla="*/ 387566 w 729424"/>
                <a:gd name="connsiteY553" fmla="*/ 49505 h 890139"/>
                <a:gd name="connsiteX554" fmla="*/ 384710 w 729424"/>
                <a:gd name="connsiteY554" fmla="*/ 41889 h 890139"/>
                <a:gd name="connsiteX555" fmla="*/ 365665 w 729424"/>
                <a:gd name="connsiteY555" fmla="*/ 41889 h 890139"/>
                <a:gd name="connsiteX556" fmla="*/ 362807 w 729424"/>
                <a:gd name="connsiteY556" fmla="*/ 34273 h 890139"/>
                <a:gd name="connsiteX557" fmla="*/ 349476 w 729424"/>
                <a:gd name="connsiteY557" fmla="*/ 26657 h 890139"/>
                <a:gd name="connsiteX558" fmla="*/ 333288 w 729424"/>
                <a:gd name="connsiteY558" fmla="*/ 26657 h 890139"/>
                <a:gd name="connsiteX559" fmla="*/ 333288 w 729424"/>
                <a:gd name="connsiteY559" fmla="*/ 18088 h 890139"/>
                <a:gd name="connsiteX560" fmla="*/ 330431 w 729424"/>
                <a:gd name="connsiteY560" fmla="*/ 18088 h 890139"/>
                <a:gd name="connsiteX561" fmla="*/ 327575 w 729424"/>
                <a:gd name="connsiteY561" fmla="*/ 14280 h 890139"/>
                <a:gd name="connsiteX562" fmla="*/ 288532 w 729424"/>
                <a:gd name="connsiteY562" fmla="*/ 14280 h 890139"/>
                <a:gd name="connsiteX563" fmla="*/ 285675 w 729424"/>
                <a:gd name="connsiteY563" fmla="*/ 18088 h 890139"/>
                <a:gd name="connsiteX564" fmla="*/ 285675 w 729424"/>
                <a:gd name="connsiteY564" fmla="*/ 21896 h 890139"/>
                <a:gd name="connsiteX565" fmla="*/ 288532 w 729424"/>
                <a:gd name="connsiteY565" fmla="*/ 25705 h 890139"/>
                <a:gd name="connsiteX566" fmla="*/ 291389 w 729424"/>
                <a:gd name="connsiteY566" fmla="*/ 33321 h 890139"/>
                <a:gd name="connsiteX567" fmla="*/ 300911 w 729424"/>
                <a:gd name="connsiteY567" fmla="*/ 43793 h 890139"/>
                <a:gd name="connsiteX568" fmla="*/ 294246 w 729424"/>
                <a:gd name="connsiteY568" fmla="*/ 39985 h 890139"/>
                <a:gd name="connsiteX569" fmla="*/ 291389 w 729424"/>
                <a:gd name="connsiteY569" fmla="*/ 36177 h 890139"/>
                <a:gd name="connsiteX570" fmla="*/ 281866 w 729424"/>
                <a:gd name="connsiteY570" fmla="*/ 28561 h 890139"/>
                <a:gd name="connsiteX571" fmla="*/ 261869 w 729424"/>
                <a:gd name="connsiteY571" fmla="*/ 18088 h 890139"/>
                <a:gd name="connsiteX572" fmla="*/ 255203 w 729424"/>
                <a:gd name="connsiteY572" fmla="*/ 18088 h 890139"/>
                <a:gd name="connsiteX573" fmla="*/ 252347 w 729424"/>
                <a:gd name="connsiteY573" fmla="*/ 21896 h 890139"/>
                <a:gd name="connsiteX574" fmla="*/ 249490 w 729424"/>
                <a:gd name="connsiteY574" fmla="*/ 28561 h 890139"/>
                <a:gd name="connsiteX575" fmla="*/ 246633 w 729424"/>
                <a:gd name="connsiteY575" fmla="*/ 32369 h 890139"/>
                <a:gd name="connsiteX576" fmla="*/ 239967 w 729424"/>
                <a:gd name="connsiteY576" fmla="*/ 32369 h 890139"/>
                <a:gd name="connsiteX577" fmla="*/ 233301 w 729424"/>
                <a:gd name="connsiteY577" fmla="*/ 28561 h 890139"/>
                <a:gd name="connsiteX578" fmla="*/ 223779 w 729424"/>
                <a:gd name="connsiteY578" fmla="*/ 28561 h 890139"/>
                <a:gd name="connsiteX579" fmla="*/ 223779 w 729424"/>
                <a:gd name="connsiteY579" fmla="*/ 24753 h 890139"/>
                <a:gd name="connsiteX580" fmla="*/ 226636 w 729424"/>
                <a:gd name="connsiteY580" fmla="*/ 24753 h 890139"/>
                <a:gd name="connsiteX581" fmla="*/ 233301 w 729424"/>
                <a:gd name="connsiteY581" fmla="*/ 18088 h 890139"/>
                <a:gd name="connsiteX582" fmla="*/ 203782 w 729424"/>
                <a:gd name="connsiteY582" fmla="*/ 18088 h 890139"/>
                <a:gd name="connsiteX583" fmla="*/ 197116 w 729424"/>
                <a:gd name="connsiteY583" fmla="*/ 25705 h 890139"/>
                <a:gd name="connsiteX584" fmla="*/ 194259 w 729424"/>
                <a:gd name="connsiteY584" fmla="*/ 18088 h 890139"/>
                <a:gd name="connsiteX585" fmla="*/ 187594 w 729424"/>
                <a:gd name="connsiteY585" fmla="*/ 18088 h 890139"/>
                <a:gd name="connsiteX586" fmla="*/ 168549 w 729424"/>
                <a:gd name="connsiteY586" fmla="*/ 28561 h 890139"/>
                <a:gd name="connsiteX587" fmla="*/ 168549 w 729424"/>
                <a:gd name="connsiteY587" fmla="*/ 36177 h 890139"/>
                <a:gd name="connsiteX588" fmla="*/ 171405 w 729424"/>
                <a:gd name="connsiteY588" fmla="*/ 39033 h 890139"/>
                <a:gd name="connsiteX589" fmla="*/ 365665 w 729424"/>
                <a:gd name="connsiteY589" fmla="*/ 28561 h 890139"/>
                <a:gd name="connsiteX590" fmla="*/ 391375 w 729424"/>
                <a:gd name="connsiteY590" fmla="*/ 28561 h 890139"/>
                <a:gd name="connsiteX591" fmla="*/ 394232 w 729424"/>
                <a:gd name="connsiteY591" fmla="*/ 32369 h 890139"/>
                <a:gd name="connsiteX592" fmla="*/ 400897 w 729424"/>
                <a:gd name="connsiteY592" fmla="*/ 32369 h 890139"/>
                <a:gd name="connsiteX593" fmla="*/ 414229 w 729424"/>
                <a:gd name="connsiteY593" fmla="*/ 39985 h 890139"/>
                <a:gd name="connsiteX594" fmla="*/ 420895 w 729424"/>
                <a:gd name="connsiteY594" fmla="*/ 39985 h 890139"/>
                <a:gd name="connsiteX595" fmla="*/ 427561 w 729424"/>
                <a:gd name="connsiteY595" fmla="*/ 36177 h 890139"/>
                <a:gd name="connsiteX596" fmla="*/ 430418 w 729424"/>
                <a:gd name="connsiteY596" fmla="*/ 36177 h 890139"/>
                <a:gd name="connsiteX597" fmla="*/ 437083 w 729424"/>
                <a:gd name="connsiteY597" fmla="*/ 32369 h 890139"/>
                <a:gd name="connsiteX598" fmla="*/ 443749 w 729424"/>
                <a:gd name="connsiteY598" fmla="*/ 32369 h 890139"/>
                <a:gd name="connsiteX599" fmla="*/ 450415 w 729424"/>
                <a:gd name="connsiteY599" fmla="*/ 36177 h 890139"/>
                <a:gd name="connsiteX600" fmla="*/ 469460 w 729424"/>
                <a:gd name="connsiteY600" fmla="*/ 43793 h 890139"/>
                <a:gd name="connsiteX601" fmla="*/ 476126 w 729424"/>
                <a:gd name="connsiteY601" fmla="*/ 47601 h 890139"/>
                <a:gd name="connsiteX602" fmla="*/ 478982 w 729424"/>
                <a:gd name="connsiteY602" fmla="*/ 51409 h 890139"/>
                <a:gd name="connsiteX603" fmla="*/ 481839 w 729424"/>
                <a:gd name="connsiteY603" fmla="*/ 51409 h 890139"/>
                <a:gd name="connsiteX604" fmla="*/ 495171 w 729424"/>
                <a:gd name="connsiteY604" fmla="*/ 37129 h 890139"/>
                <a:gd name="connsiteX605" fmla="*/ 527547 w 729424"/>
                <a:gd name="connsiteY605" fmla="*/ 40937 h 890139"/>
                <a:gd name="connsiteX606" fmla="*/ 527547 w 729424"/>
                <a:gd name="connsiteY606" fmla="*/ 26657 h 890139"/>
                <a:gd name="connsiteX607" fmla="*/ 543735 w 729424"/>
                <a:gd name="connsiteY607" fmla="*/ 26657 h 890139"/>
                <a:gd name="connsiteX608" fmla="*/ 550401 w 729424"/>
                <a:gd name="connsiteY608" fmla="*/ 22849 h 890139"/>
                <a:gd name="connsiteX609" fmla="*/ 553258 w 729424"/>
                <a:gd name="connsiteY609" fmla="*/ 15232 h 890139"/>
                <a:gd name="connsiteX610" fmla="*/ 556115 w 729424"/>
                <a:gd name="connsiteY610" fmla="*/ 11424 h 890139"/>
                <a:gd name="connsiteX611" fmla="*/ 553258 w 729424"/>
                <a:gd name="connsiteY611" fmla="*/ 7616 h 890139"/>
                <a:gd name="connsiteX612" fmla="*/ 537070 w 729424"/>
                <a:gd name="connsiteY612" fmla="*/ 7616 h 890139"/>
                <a:gd name="connsiteX613" fmla="*/ 530404 w 729424"/>
                <a:gd name="connsiteY613" fmla="*/ 11424 h 890139"/>
                <a:gd name="connsiteX614" fmla="*/ 527547 w 729424"/>
                <a:gd name="connsiteY614" fmla="*/ 11424 h 890139"/>
                <a:gd name="connsiteX615" fmla="*/ 520881 w 729424"/>
                <a:gd name="connsiteY615" fmla="*/ 3808 h 890139"/>
                <a:gd name="connsiteX616" fmla="*/ 514216 w 729424"/>
                <a:gd name="connsiteY616" fmla="*/ 0 h 890139"/>
                <a:gd name="connsiteX617" fmla="*/ 491361 w 729424"/>
                <a:gd name="connsiteY617" fmla="*/ 0 h 890139"/>
                <a:gd name="connsiteX618" fmla="*/ 481839 w 729424"/>
                <a:gd name="connsiteY618" fmla="*/ 3808 h 890139"/>
                <a:gd name="connsiteX619" fmla="*/ 472316 w 729424"/>
                <a:gd name="connsiteY619" fmla="*/ 11424 h 890139"/>
                <a:gd name="connsiteX620" fmla="*/ 465651 w 729424"/>
                <a:gd name="connsiteY620" fmla="*/ 11424 h 890139"/>
                <a:gd name="connsiteX621" fmla="*/ 462794 w 729424"/>
                <a:gd name="connsiteY621" fmla="*/ 7616 h 890139"/>
                <a:gd name="connsiteX622" fmla="*/ 462794 w 729424"/>
                <a:gd name="connsiteY622" fmla="*/ 3808 h 890139"/>
                <a:gd name="connsiteX623" fmla="*/ 459937 w 729424"/>
                <a:gd name="connsiteY623" fmla="*/ 3808 h 890139"/>
                <a:gd name="connsiteX624" fmla="*/ 457080 w 729424"/>
                <a:gd name="connsiteY624" fmla="*/ 0 h 890139"/>
                <a:gd name="connsiteX625" fmla="*/ 440892 w 729424"/>
                <a:gd name="connsiteY625" fmla="*/ 0 h 890139"/>
                <a:gd name="connsiteX626" fmla="*/ 431370 w 729424"/>
                <a:gd name="connsiteY626" fmla="*/ 10472 h 890139"/>
                <a:gd name="connsiteX627" fmla="*/ 396136 w 729424"/>
                <a:gd name="connsiteY627" fmla="*/ 0 h 890139"/>
                <a:gd name="connsiteX628" fmla="*/ 389471 w 729424"/>
                <a:gd name="connsiteY628" fmla="*/ 0 h 890139"/>
                <a:gd name="connsiteX629" fmla="*/ 379948 w 729424"/>
                <a:gd name="connsiteY629" fmla="*/ 3808 h 890139"/>
                <a:gd name="connsiteX630" fmla="*/ 370426 w 729424"/>
                <a:gd name="connsiteY630" fmla="*/ 3808 h 890139"/>
                <a:gd name="connsiteX631" fmla="*/ 360903 w 729424"/>
                <a:gd name="connsiteY631" fmla="*/ 7616 h 890139"/>
                <a:gd name="connsiteX632" fmla="*/ 354237 w 729424"/>
                <a:gd name="connsiteY632" fmla="*/ 7616 h 890139"/>
                <a:gd name="connsiteX633" fmla="*/ 354237 w 729424"/>
                <a:gd name="connsiteY633" fmla="*/ 3808 h 890139"/>
                <a:gd name="connsiteX634" fmla="*/ 357094 w 729424"/>
                <a:gd name="connsiteY634" fmla="*/ 0 h 890139"/>
                <a:gd name="connsiteX635" fmla="*/ 338049 w 729424"/>
                <a:gd name="connsiteY635" fmla="*/ 7616 h 890139"/>
                <a:gd name="connsiteX636" fmla="*/ 347572 w 729424"/>
                <a:gd name="connsiteY636" fmla="*/ 21896 h 890139"/>
                <a:gd name="connsiteX637" fmla="*/ 365665 w 729424"/>
                <a:gd name="connsiteY637" fmla="*/ 28561 h 890139"/>
                <a:gd name="connsiteX638" fmla="*/ 171405 w 729424"/>
                <a:gd name="connsiteY638" fmla="*/ 71402 h 890139"/>
                <a:gd name="connsiteX639" fmla="*/ 178071 w 729424"/>
                <a:gd name="connsiteY639" fmla="*/ 75210 h 890139"/>
                <a:gd name="connsiteX640" fmla="*/ 187594 w 729424"/>
                <a:gd name="connsiteY640" fmla="*/ 79018 h 890139"/>
                <a:gd name="connsiteX641" fmla="*/ 200925 w 729424"/>
                <a:gd name="connsiteY641" fmla="*/ 79018 h 890139"/>
                <a:gd name="connsiteX642" fmla="*/ 155217 w 729424"/>
                <a:gd name="connsiteY642" fmla="*/ 54265 h 890139"/>
                <a:gd name="connsiteX643" fmla="*/ 155217 w 729424"/>
                <a:gd name="connsiteY643" fmla="*/ 61881 h 890139"/>
                <a:gd name="connsiteX644" fmla="*/ 161883 w 729424"/>
                <a:gd name="connsiteY644" fmla="*/ 65689 h 890139"/>
                <a:gd name="connsiteX645" fmla="*/ 164739 w 729424"/>
                <a:gd name="connsiteY645" fmla="*/ 69498 h 890139"/>
                <a:gd name="connsiteX646" fmla="*/ 171405 w 729424"/>
                <a:gd name="connsiteY646" fmla="*/ 71402 h 89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Lst>
              <a:rect l="l" t="t" r="r" b="b"/>
              <a:pathLst>
                <a:path w="729424" h="890139">
                  <a:moveTo>
                    <a:pt x="323765" y="437930"/>
                  </a:moveTo>
                  <a:lnTo>
                    <a:pt x="330431" y="434122"/>
                  </a:lnTo>
                  <a:lnTo>
                    <a:pt x="333288" y="434122"/>
                  </a:lnTo>
                  <a:lnTo>
                    <a:pt x="336144" y="430314"/>
                  </a:lnTo>
                  <a:lnTo>
                    <a:pt x="329479" y="426505"/>
                  </a:lnTo>
                  <a:lnTo>
                    <a:pt x="313291" y="426505"/>
                  </a:lnTo>
                  <a:lnTo>
                    <a:pt x="306625" y="434122"/>
                  </a:lnTo>
                  <a:lnTo>
                    <a:pt x="309482" y="440786"/>
                  </a:lnTo>
                  <a:lnTo>
                    <a:pt x="323765" y="437930"/>
                  </a:lnTo>
                  <a:close/>
                  <a:moveTo>
                    <a:pt x="278057" y="423649"/>
                  </a:moveTo>
                  <a:lnTo>
                    <a:pt x="275201" y="427457"/>
                  </a:lnTo>
                  <a:lnTo>
                    <a:pt x="272344" y="435074"/>
                  </a:lnTo>
                  <a:lnTo>
                    <a:pt x="272344" y="445546"/>
                  </a:lnTo>
                  <a:lnTo>
                    <a:pt x="281866" y="456018"/>
                  </a:lnTo>
                  <a:lnTo>
                    <a:pt x="281866" y="448402"/>
                  </a:lnTo>
                  <a:lnTo>
                    <a:pt x="284723" y="440786"/>
                  </a:lnTo>
                  <a:lnTo>
                    <a:pt x="284723" y="427457"/>
                  </a:lnTo>
                  <a:lnTo>
                    <a:pt x="281866" y="423649"/>
                  </a:lnTo>
                  <a:lnTo>
                    <a:pt x="278057" y="423649"/>
                  </a:lnTo>
                  <a:close/>
                  <a:moveTo>
                    <a:pt x="300911" y="431266"/>
                  </a:moveTo>
                  <a:lnTo>
                    <a:pt x="287580" y="438882"/>
                  </a:lnTo>
                  <a:lnTo>
                    <a:pt x="290437" y="449354"/>
                  </a:lnTo>
                  <a:lnTo>
                    <a:pt x="306625" y="449354"/>
                  </a:lnTo>
                  <a:lnTo>
                    <a:pt x="303768" y="438882"/>
                  </a:lnTo>
                  <a:lnTo>
                    <a:pt x="300911" y="431266"/>
                  </a:lnTo>
                  <a:close/>
                  <a:moveTo>
                    <a:pt x="728472" y="392233"/>
                  </a:moveTo>
                  <a:lnTo>
                    <a:pt x="712284" y="396041"/>
                  </a:lnTo>
                  <a:lnTo>
                    <a:pt x="693239" y="388425"/>
                  </a:lnTo>
                  <a:lnTo>
                    <a:pt x="677050" y="380808"/>
                  </a:lnTo>
                  <a:lnTo>
                    <a:pt x="699905" y="380808"/>
                  </a:lnTo>
                  <a:lnTo>
                    <a:pt x="713236" y="373192"/>
                  </a:lnTo>
                  <a:lnTo>
                    <a:pt x="722759" y="373192"/>
                  </a:lnTo>
                  <a:lnTo>
                    <a:pt x="725615" y="369384"/>
                  </a:lnTo>
                  <a:lnTo>
                    <a:pt x="728472" y="369384"/>
                  </a:lnTo>
                  <a:lnTo>
                    <a:pt x="721806" y="365576"/>
                  </a:lnTo>
                  <a:lnTo>
                    <a:pt x="718950" y="361768"/>
                  </a:lnTo>
                  <a:lnTo>
                    <a:pt x="709427" y="357960"/>
                  </a:lnTo>
                  <a:lnTo>
                    <a:pt x="702761" y="354152"/>
                  </a:lnTo>
                  <a:lnTo>
                    <a:pt x="689430" y="354152"/>
                  </a:lnTo>
                  <a:lnTo>
                    <a:pt x="676098" y="346536"/>
                  </a:lnTo>
                  <a:lnTo>
                    <a:pt x="673242" y="346536"/>
                  </a:lnTo>
                  <a:lnTo>
                    <a:pt x="666576" y="342728"/>
                  </a:lnTo>
                  <a:lnTo>
                    <a:pt x="666576" y="346536"/>
                  </a:lnTo>
                  <a:lnTo>
                    <a:pt x="663719" y="350344"/>
                  </a:lnTo>
                  <a:lnTo>
                    <a:pt x="663719" y="354152"/>
                  </a:lnTo>
                  <a:lnTo>
                    <a:pt x="654197" y="364624"/>
                  </a:lnTo>
                  <a:lnTo>
                    <a:pt x="647531" y="364624"/>
                  </a:lnTo>
                  <a:lnTo>
                    <a:pt x="644674" y="360816"/>
                  </a:lnTo>
                  <a:lnTo>
                    <a:pt x="658005" y="346536"/>
                  </a:lnTo>
                  <a:lnTo>
                    <a:pt x="622772" y="332255"/>
                  </a:lnTo>
                  <a:lnTo>
                    <a:pt x="622772" y="341776"/>
                  </a:lnTo>
                  <a:lnTo>
                    <a:pt x="619915" y="352248"/>
                  </a:lnTo>
                  <a:lnTo>
                    <a:pt x="610393" y="373192"/>
                  </a:lnTo>
                  <a:lnTo>
                    <a:pt x="607536" y="373192"/>
                  </a:lnTo>
                  <a:lnTo>
                    <a:pt x="604679" y="369384"/>
                  </a:lnTo>
                  <a:lnTo>
                    <a:pt x="601823" y="361768"/>
                  </a:lnTo>
                  <a:lnTo>
                    <a:pt x="601823" y="351296"/>
                  </a:lnTo>
                  <a:lnTo>
                    <a:pt x="604679" y="343680"/>
                  </a:lnTo>
                  <a:lnTo>
                    <a:pt x="601823" y="351296"/>
                  </a:lnTo>
                  <a:lnTo>
                    <a:pt x="595157" y="355104"/>
                  </a:lnTo>
                  <a:lnTo>
                    <a:pt x="581825" y="369384"/>
                  </a:lnTo>
                  <a:lnTo>
                    <a:pt x="568494" y="377000"/>
                  </a:lnTo>
                  <a:lnTo>
                    <a:pt x="565637" y="377000"/>
                  </a:lnTo>
                  <a:lnTo>
                    <a:pt x="565637" y="373192"/>
                  </a:lnTo>
                  <a:lnTo>
                    <a:pt x="568494" y="366528"/>
                  </a:lnTo>
                  <a:lnTo>
                    <a:pt x="584682" y="348440"/>
                  </a:lnTo>
                  <a:lnTo>
                    <a:pt x="585634" y="341776"/>
                  </a:lnTo>
                  <a:lnTo>
                    <a:pt x="592300" y="337967"/>
                  </a:lnTo>
                  <a:lnTo>
                    <a:pt x="573255" y="337967"/>
                  </a:lnTo>
                  <a:lnTo>
                    <a:pt x="563733" y="344632"/>
                  </a:lnTo>
                  <a:lnTo>
                    <a:pt x="550401" y="344632"/>
                  </a:lnTo>
                  <a:lnTo>
                    <a:pt x="527547" y="358912"/>
                  </a:lnTo>
                  <a:lnTo>
                    <a:pt x="514216" y="358912"/>
                  </a:lnTo>
                  <a:lnTo>
                    <a:pt x="511359" y="377000"/>
                  </a:lnTo>
                  <a:lnTo>
                    <a:pt x="492314" y="369384"/>
                  </a:lnTo>
                  <a:lnTo>
                    <a:pt x="473269" y="373192"/>
                  </a:lnTo>
                  <a:lnTo>
                    <a:pt x="479935" y="391281"/>
                  </a:lnTo>
                  <a:lnTo>
                    <a:pt x="454224" y="383665"/>
                  </a:lnTo>
                  <a:lnTo>
                    <a:pt x="444701" y="387473"/>
                  </a:lnTo>
                  <a:lnTo>
                    <a:pt x="447558" y="401753"/>
                  </a:lnTo>
                  <a:lnTo>
                    <a:pt x="424704" y="409369"/>
                  </a:lnTo>
                  <a:lnTo>
                    <a:pt x="424704" y="388425"/>
                  </a:lnTo>
                  <a:lnTo>
                    <a:pt x="408516" y="388425"/>
                  </a:lnTo>
                  <a:lnTo>
                    <a:pt x="415181" y="402705"/>
                  </a:lnTo>
                  <a:lnTo>
                    <a:pt x="401850" y="392233"/>
                  </a:lnTo>
                  <a:lnTo>
                    <a:pt x="401850" y="410321"/>
                  </a:lnTo>
                  <a:lnTo>
                    <a:pt x="388518" y="410321"/>
                  </a:lnTo>
                  <a:lnTo>
                    <a:pt x="388518" y="392233"/>
                  </a:lnTo>
                  <a:lnTo>
                    <a:pt x="395184" y="388425"/>
                  </a:lnTo>
                  <a:lnTo>
                    <a:pt x="398041" y="384617"/>
                  </a:lnTo>
                  <a:lnTo>
                    <a:pt x="378996" y="380808"/>
                  </a:lnTo>
                  <a:lnTo>
                    <a:pt x="378996" y="405561"/>
                  </a:lnTo>
                  <a:lnTo>
                    <a:pt x="362807" y="412225"/>
                  </a:lnTo>
                  <a:lnTo>
                    <a:pt x="372330" y="419841"/>
                  </a:lnTo>
                  <a:lnTo>
                    <a:pt x="353285" y="423649"/>
                  </a:lnTo>
                  <a:lnTo>
                    <a:pt x="359951" y="430314"/>
                  </a:lnTo>
                  <a:lnTo>
                    <a:pt x="338049" y="430314"/>
                  </a:lnTo>
                  <a:lnTo>
                    <a:pt x="338049" y="437930"/>
                  </a:lnTo>
                  <a:lnTo>
                    <a:pt x="354237" y="445546"/>
                  </a:lnTo>
                  <a:lnTo>
                    <a:pt x="351381" y="453162"/>
                  </a:lnTo>
                  <a:lnTo>
                    <a:pt x="332336" y="442690"/>
                  </a:lnTo>
                  <a:lnTo>
                    <a:pt x="322813" y="446498"/>
                  </a:lnTo>
                  <a:lnTo>
                    <a:pt x="336144" y="454114"/>
                  </a:lnTo>
                  <a:lnTo>
                    <a:pt x="326622" y="464586"/>
                  </a:lnTo>
                  <a:lnTo>
                    <a:pt x="319956" y="454114"/>
                  </a:lnTo>
                  <a:lnTo>
                    <a:pt x="310434" y="457922"/>
                  </a:lnTo>
                  <a:lnTo>
                    <a:pt x="310434" y="465538"/>
                  </a:lnTo>
                  <a:lnTo>
                    <a:pt x="294246" y="465538"/>
                  </a:lnTo>
                  <a:lnTo>
                    <a:pt x="291389" y="472202"/>
                  </a:lnTo>
                  <a:lnTo>
                    <a:pt x="304720" y="479819"/>
                  </a:lnTo>
                  <a:lnTo>
                    <a:pt x="304720" y="490291"/>
                  </a:lnTo>
                  <a:lnTo>
                    <a:pt x="285675" y="482675"/>
                  </a:lnTo>
                  <a:lnTo>
                    <a:pt x="282819" y="490291"/>
                  </a:lnTo>
                  <a:lnTo>
                    <a:pt x="299007" y="497907"/>
                  </a:lnTo>
                  <a:lnTo>
                    <a:pt x="271392" y="497907"/>
                  </a:lnTo>
                  <a:lnTo>
                    <a:pt x="271392" y="508379"/>
                  </a:lnTo>
                  <a:lnTo>
                    <a:pt x="264726" y="504571"/>
                  </a:lnTo>
                  <a:lnTo>
                    <a:pt x="261869" y="504571"/>
                  </a:lnTo>
                  <a:lnTo>
                    <a:pt x="255203" y="508379"/>
                  </a:lnTo>
                  <a:lnTo>
                    <a:pt x="252347" y="512187"/>
                  </a:lnTo>
                  <a:lnTo>
                    <a:pt x="242824" y="512187"/>
                  </a:lnTo>
                  <a:lnTo>
                    <a:pt x="242824" y="518852"/>
                  </a:lnTo>
                  <a:lnTo>
                    <a:pt x="245681" y="522660"/>
                  </a:lnTo>
                  <a:lnTo>
                    <a:pt x="242824" y="522660"/>
                  </a:lnTo>
                  <a:lnTo>
                    <a:pt x="239967" y="526468"/>
                  </a:lnTo>
                  <a:lnTo>
                    <a:pt x="237111" y="526468"/>
                  </a:lnTo>
                  <a:lnTo>
                    <a:pt x="237111" y="536940"/>
                  </a:lnTo>
                  <a:lnTo>
                    <a:pt x="256156" y="536940"/>
                  </a:lnTo>
                  <a:lnTo>
                    <a:pt x="249490" y="544556"/>
                  </a:lnTo>
                  <a:lnTo>
                    <a:pt x="230445" y="540748"/>
                  </a:lnTo>
                  <a:lnTo>
                    <a:pt x="223779" y="541700"/>
                  </a:lnTo>
                  <a:lnTo>
                    <a:pt x="220922" y="545508"/>
                  </a:lnTo>
                  <a:lnTo>
                    <a:pt x="220922" y="553124"/>
                  </a:lnTo>
                  <a:lnTo>
                    <a:pt x="223779" y="556932"/>
                  </a:lnTo>
                  <a:lnTo>
                    <a:pt x="223779" y="564549"/>
                  </a:lnTo>
                  <a:lnTo>
                    <a:pt x="217113" y="568357"/>
                  </a:lnTo>
                  <a:lnTo>
                    <a:pt x="207591" y="568357"/>
                  </a:lnTo>
                  <a:lnTo>
                    <a:pt x="207591" y="578829"/>
                  </a:lnTo>
                  <a:lnTo>
                    <a:pt x="217113" y="589301"/>
                  </a:lnTo>
                  <a:lnTo>
                    <a:pt x="217113" y="593109"/>
                  </a:lnTo>
                  <a:lnTo>
                    <a:pt x="214256" y="596917"/>
                  </a:lnTo>
                  <a:lnTo>
                    <a:pt x="195211" y="596917"/>
                  </a:lnTo>
                  <a:lnTo>
                    <a:pt x="192355" y="600725"/>
                  </a:lnTo>
                  <a:lnTo>
                    <a:pt x="192355" y="611198"/>
                  </a:lnTo>
                  <a:lnTo>
                    <a:pt x="189498" y="615006"/>
                  </a:lnTo>
                  <a:lnTo>
                    <a:pt x="182832" y="615006"/>
                  </a:lnTo>
                  <a:lnTo>
                    <a:pt x="179976" y="611198"/>
                  </a:lnTo>
                  <a:lnTo>
                    <a:pt x="170453" y="611198"/>
                  </a:lnTo>
                  <a:lnTo>
                    <a:pt x="157121" y="625478"/>
                  </a:lnTo>
                  <a:lnTo>
                    <a:pt x="150456" y="625478"/>
                  </a:lnTo>
                  <a:lnTo>
                    <a:pt x="143790" y="633094"/>
                  </a:lnTo>
                  <a:lnTo>
                    <a:pt x="143790" y="636902"/>
                  </a:lnTo>
                  <a:lnTo>
                    <a:pt x="146647" y="640710"/>
                  </a:lnTo>
                  <a:lnTo>
                    <a:pt x="146647" y="644518"/>
                  </a:lnTo>
                  <a:lnTo>
                    <a:pt x="139981" y="652134"/>
                  </a:lnTo>
                  <a:lnTo>
                    <a:pt x="133315" y="652134"/>
                  </a:lnTo>
                  <a:lnTo>
                    <a:pt x="130459" y="648326"/>
                  </a:lnTo>
                  <a:lnTo>
                    <a:pt x="123793" y="644518"/>
                  </a:lnTo>
                  <a:lnTo>
                    <a:pt x="123793" y="640710"/>
                  </a:lnTo>
                  <a:lnTo>
                    <a:pt x="120936" y="640710"/>
                  </a:lnTo>
                  <a:lnTo>
                    <a:pt x="107604" y="648326"/>
                  </a:lnTo>
                  <a:lnTo>
                    <a:pt x="104748" y="652134"/>
                  </a:lnTo>
                  <a:lnTo>
                    <a:pt x="95225" y="652134"/>
                  </a:lnTo>
                  <a:lnTo>
                    <a:pt x="95225" y="662607"/>
                  </a:lnTo>
                  <a:lnTo>
                    <a:pt x="98082" y="666415"/>
                  </a:lnTo>
                  <a:lnTo>
                    <a:pt x="99986" y="666415"/>
                  </a:lnTo>
                  <a:lnTo>
                    <a:pt x="99986" y="674031"/>
                  </a:lnTo>
                  <a:lnTo>
                    <a:pt x="97130" y="674031"/>
                  </a:lnTo>
                  <a:lnTo>
                    <a:pt x="90464" y="666415"/>
                  </a:lnTo>
                  <a:lnTo>
                    <a:pt x="83798" y="666415"/>
                  </a:lnTo>
                  <a:lnTo>
                    <a:pt x="80941" y="665463"/>
                  </a:lnTo>
                  <a:lnTo>
                    <a:pt x="80941" y="672127"/>
                  </a:lnTo>
                  <a:lnTo>
                    <a:pt x="87607" y="672127"/>
                  </a:lnTo>
                  <a:lnTo>
                    <a:pt x="90464" y="675935"/>
                  </a:lnTo>
                  <a:lnTo>
                    <a:pt x="93320" y="675935"/>
                  </a:lnTo>
                  <a:lnTo>
                    <a:pt x="93320" y="683551"/>
                  </a:lnTo>
                  <a:lnTo>
                    <a:pt x="71419" y="683551"/>
                  </a:lnTo>
                  <a:lnTo>
                    <a:pt x="71419" y="679743"/>
                  </a:lnTo>
                  <a:lnTo>
                    <a:pt x="68562" y="679743"/>
                  </a:lnTo>
                  <a:lnTo>
                    <a:pt x="65706" y="687359"/>
                  </a:lnTo>
                  <a:lnTo>
                    <a:pt x="65706" y="694023"/>
                  </a:lnTo>
                  <a:lnTo>
                    <a:pt x="62848" y="690215"/>
                  </a:lnTo>
                  <a:lnTo>
                    <a:pt x="53326" y="690215"/>
                  </a:lnTo>
                  <a:lnTo>
                    <a:pt x="50469" y="686407"/>
                  </a:lnTo>
                  <a:lnTo>
                    <a:pt x="47613" y="686407"/>
                  </a:lnTo>
                  <a:lnTo>
                    <a:pt x="47613" y="690215"/>
                  </a:lnTo>
                  <a:lnTo>
                    <a:pt x="50469" y="694023"/>
                  </a:lnTo>
                  <a:lnTo>
                    <a:pt x="63801" y="700688"/>
                  </a:lnTo>
                  <a:lnTo>
                    <a:pt x="70467" y="700688"/>
                  </a:lnTo>
                  <a:lnTo>
                    <a:pt x="57135" y="711160"/>
                  </a:lnTo>
                  <a:lnTo>
                    <a:pt x="57135" y="703544"/>
                  </a:lnTo>
                  <a:lnTo>
                    <a:pt x="47613" y="703544"/>
                  </a:lnTo>
                  <a:lnTo>
                    <a:pt x="44756" y="707352"/>
                  </a:lnTo>
                  <a:lnTo>
                    <a:pt x="31424" y="699736"/>
                  </a:lnTo>
                  <a:lnTo>
                    <a:pt x="28568" y="707352"/>
                  </a:lnTo>
                  <a:lnTo>
                    <a:pt x="35233" y="711160"/>
                  </a:lnTo>
                  <a:lnTo>
                    <a:pt x="16188" y="707352"/>
                  </a:lnTo>
                  <a:lnTo>
                    <a:pt x="16188" y="717824"/>
                  </a:lnTo>
                  <a:lnTo>
                    <a:pt x="41899" y="717824"/>
                  </a:lnTo>
                  <a:lnTo>
                    <a:pt x="28568" y="721632"/>
                  </a:lnTo>
                  <a:lnTo>
                    <a:pt x="9523" y="717824"/>
                  </a:lnTo>
                  <a:lnTo>
                    <a:pt x="2857" y="725440"/>
                  </a:lnTo>
                  <a:lnTo>
                    <a:pt x="2857" y="729248"/>
                  </a:lnTo>
                  <a:lnTo>
                    <a:pt x="9523" y="736864"/>
                  </a:lnTo>
                  <a:lnTo>
                    <a:pt x="19045" y="736864"/>
                  </a:lnTo>
                  <a:lnTo>
                    <a:pt x="9523" y="740672"/>
                  </a:lnTo>
                  <a:lnTo>
                    <a:pt x="6666" y="744481"/>
                  </a:lnTo>
                  <a:lnTo>
                    <a:pt x="6666" y="748289"/>
                  </a:lnTo>
                  <a:lnTo>
                    <a:pt x="36185" y="748289"/>
                  </a:lnTo>
                  <a:lnTo>
                    <a:pt x="42851" y="755905"/>
                  </a:lnTo>
                  <a:lnTo>
                    <a:pt x="52374" y="748289"/>
                  </a:lnTo>
                  <a:lnTo>
                    <a:pt x="59040" y="755905"/>
                  </a:lnTo>
                  <a:lnTo>
                    <a:pt x="75228" y="748289"/>
                  </a:lnTo>
                  <a:lnTo>
                    <a:pt x="72371" y="752097"/>
                  </a:lnTo>
                  <a:lnTo>
                    <a:pt x="69514" y="758761"/>
                  </a:lnTo>
                  <a:lnTo>
                    <a:pt x="34281" y="758761"/>
                  </a:lnTo>
                  <a:lnTo>
                    <a:pt x="31424" y="754953"/>
                  </a:lnTo>
                  <a:lnTo>
                    <a:pt x="15236" y="754953"/>
                  </a:lnTo>
                  <a:lnTo>
                    <a:pt x="8570" y="758761"/>
                  </a:lnTo>
                  <a:lnTo>
                    <a:pt x="1905" y="758761"/>
                  </a:lnTo>
                  <a:lnTo>
                    <a:pt x="4761" y="762569"/>
                  </a:lnTo>
                  <a:lnTo>
                    <a:pt x="4761" y="769233"/>
                  </a:lnTo>
                  <a:lnTo>
                    <a:pt x="7618" y="769233"/>
                  </a:lnTo>
                  <a:lnTo>
                    <a:pt x="10475" y="773041"/>
                  </a:lnTo>
                  <a:lnTo>
                    <a:pt x="17140" y="773041"/>
                  </a:lnTo>
                  <a:lnTo>
                    <a:pt x="14284" y="776849"/>
                  </a:lnTo>
                  <a:lnTo>
                    <a:pt x="11427" y="784465"/>
                  </a:lnTo>
                  <a:lnTo>
                    <a:pt x="20950" y="794938"/>
                  </a:lnTo>
                  <a:lnTo>
                    <a:pt x="27616" y="794938"/>
                  </a:lnTo>
                  <a:lnTo>
                    <a:pt x="40947" y="784465"/>
                  </a:lnTo>
                  <a:lnTo>
                    <a:pt x="52374" y="779705"/>
                  </a:lnTo>
                  <a:lnTo>
                    <a:pt x="45708" y="793986"/>
                  </a:lnTo>
                  <a:lnTo>
                    <a:pt x="39042" y="790178"/>
                  </a:lnTo>
                  <a:lnTo>
                    <a:pt x="32377" y="800650"/>
                  </a:lnTo>
                  <a:lnTo>
                    <a:pt x="13332" y="800650"/>
                  </a:lnTo>
                  <a:lnTo>
                    <a:pt x="22854" y="811122"/>
                  </a:lnTo>
                  <a:lnTo>
                    <a:pt x="9523" y="818738"/>
                  </a:lnTo>
                  <a:lnTo>
                    <a:pt x="0" y="818738"/>
                  </a:lnTo>
                  <a:lnTo>
                    <a:pt x="0" y="829210"/>
                  </a:lnTo>
                  <a:lnTo>
                    <a:pt x="32377" y="829210"/>
                  </a:lnTo>
                  <a:lnTo>
                    <a:pt x="25711" y="843491"/>
                  </a:lnTo>
                  <a:lnTo>
                    <a:pt x="32377" y="843491"/>
                  </a:lnTo>
                  <a:lnTo>
                    <a:pt x="25711" y="853963"/>
                  </a:lnTo>
                  <a:lnTo>
                    <a:pt x="19045" y="850155"/>
                  </a:lnTo>
                  <a:lnTo>
                    <a:pt x="16188" y="850155"/>
                  </a:lnTo>
                  <a:lnTo>
                    <a:pt x="13332" y="846347"/>
                  </a:lnTo>
                  <a:lnTo>
                    <a:pt x="6666" y="846347"/>
                  </a:lnTo>
                  <a:lnTo>
                    <a:pt x="6666" y="853011"/>
                  </a:lnTo>
                  <a:lnTo>
                    <a:pt x="9523" y="860627"/>
                  </a:lnTo>
                  <a:lnTo>
                    <a:pt x="16188" y="868243"/>
                  </a:lnTo>
                  <a:lnTo>
                    <a:pt x="41899" y="878716"/>
                  </a:lnTo>
                  <a:lnTo>
                    <a:pt x="39042" y="882524"/>
                  </a:lnTo>
                  <a:lnTo>
                    <a:pt x="41899" y="886332"/>
                  </a:lnTo>
                  <a:lnTo>
                    <a:pt x="64753" y="886332"/>
                  </a:lnTo>
                  <a:lnTo>
                    <a:pt x="67610" y="890140"/>
                  </a:lnTo>
                  <a:lnTo>
                    <a:pt x="74275" y="890140"/>
                  </a:lnTo>
                  <a:lnTo>
                    <a:pt x="99986" y="875859"/>
                  </a:lnTo>
                  <a:lnTo>
                    <a:pt x="106652" y="868243"/>
                  </a:lnTo>
                  <a:lnTo>
                    <a:pt x="113318" y="864435"/>
                  </a:lnTo>
                  <a:lnTo>
                    <a:pt x="116175" y="860627"/>
                  </a:lnTo>
                  <a:lnTo>
                    <a:pt x="135220" y="842539"/>
                  </a:lnTo>
                  <a:lnTo>
                    <a:pt x="148551" y="842539"/>
                  </a:lnTo>
                  <a:lnTo>
                    <a:pt x="155217" y="838731"/>
                  </a:lnTo>
                  <a:lnTo>
                    <a:pt x="158073" y="834923"/>
                  </a:lnTo>
                  <a:lnTo>
                    <a:pt x="158073" y="820642"/>
                  </a:lnTo>
                  <a:lnTo>
                    <a:pt x="155217" y="816834"/>
                  </a:lnTo>
                  <a:lnTo>
                    <a:pt x="155217" y="813026"/>
                  </a:lnTo>
                  <a:lnTo>
                    <a:pt x="164739" y="809218"/>
                  </a:lnTo>
                  <a:lnTo>
                    <a:pt x="161883" y="813026"/>
                  </a:lnTo>
                  <a:lnTo>
                    <a:pt x="161883" y="816834"/>
                  </a:lnTo>
                  <a:lnTo>
                    <a:pt x="159026" y="820642"/>
                  </a:lnTo>
                  <a:lnTo>
                    <a:pt x="159026" y="824450"/>
                  </a:lnTo>
                  <a:lnTo>
                    <a:pt x="165692" y="832066"/>
                  </a:lnTo>
                  <a:lnTo>
                    <a:pt x="175214" y="835875"/>
                  </a:lnTo>
                  <a:lnTo>
                    <a:pt x="181880" y="835875"/>
                  </a:lnTo>
                  <a:lnTo>
                    <a:pt x="184737" y="839683"/>
                  </a:lnTo>
                  <a:lnTo>
                    <a:pt x="187594" y="839683"/>
                  </a:lnTo>
                  <a:lnTo>
                    <a:pt x="197116" y="850155"/>
                  </a:lnTo>
                  <a:lnTo>
                    <a:pt x="199973" y="842539"/>
                  </a:lnTo>
                  <a:lnTo>
                    <a:pt x="202829" y="838731"/>
                  </a:lnTo>
                  <a:lnTo>
                    <a:pt x="202829" y="828258"/>
                  </a:lnTo>
                  <a:lnTo>
                    <a:pt x="196163" y="820642"/>
                  </a:lnTo>
                  <a:lnTo>
                    <a:pt x="196163" y="816834"/>
                  </a:lnTo>
                  <a:lnTo>
                    <a:pt x="199021" y="813026"/>
                  </a:lnTo>
                  <a:lnTo>
                    <a:pt x="201877" y="813026"/>
                  </a:lnTo>
                  <a:lnTo>
                    <a:pt x="201877" y="809218"/>
                  </a:lnTo>
                  <a:lnTo>
                    <a:pt x="199021" y="801602"/>
                  </a:lnTo>
                  <a:lnTo>
                    <a:pt x="218066" y="801602"/>
                  </a:lnTo>
                  <a:lnTo>
                    <a:pt x="220922" y="797794"/>
                  </a:lnTo>
                  <a:lnTo>
                    <a:pt x="220922" y="783513"/>
                  </a:lnTo>
                  <a:lnTo>
                    <a:pt x="223779" y="783513"/>
                  </a:lnTo>
                  <a:lnTo>
                    <a:pt x="223779" y="779705"/>
                  </a:lnTo>
                  <a:lnTo>
                    <a:pt x="223779" y="775897"/>
                  </a:lnTo>
                  <a:lnTo>
                    <a:pt x="220922" y="772089"/>
                  </a:lnTo>
                  <a:lnTo>
                    <a:pt x="220922" y="768281"/>
                  </a:lnTo>
                  <a:lnTo>
                    <a:pt x="218066" y="761617"/>
                  </a:lnTo>
                  <a:lnTo>
                    <a:pt x="215208" y="757809"/>
                  </a:lnTo>
                  <a:lnTo>
                    <a:pt x="228540" y="754001"/>
                  </a:lnTo>
                  <a:lnTo>
                    <a:pt x="235206" y="746385"/>
                  </a:lnTo>
                  <a:lnTo>
                    <a:pt x="235206" y="739720"/>
                  </a:lnTo>
                  <a:lnTo>
                    <a:pt x="225684" y="729248"/>
                  </a:lnTo>
                  <a:lnTo>
                    <a:pt x="222827" y="729248"/>
                  </a:lnTo>
                  <a:lnTo>
                    <a:pt x="214256" y="722584"/>
                  </a:lnTo>
                  <a:lnTo>
                    <a:pt x="214256" y="712112"/>
                  </a:lnTo>
                  <a:lnTo>
                    <a:pt x="217113" y="704496"/>
                  </a:lnTo>
                  <a:lnTo>
                    <a:pt x="217113" y="696880"/>
                  </a:lnTo>
                  <a:lnTo>
                    <a:pt x="203782" y="682599"/>
                  </a:lnTo>
                  <a:lnTo>
                    <a:pt x="203782" y="674983"/>
                  </a:lnTo>
                  <a:lnTo>
                    <a:pt x="206639" y="671175"/>
                  </a:lnTo>
                  <a:lnTo>
                    <a:pt x="209495" y="671175"/>
                  </a:lnTo>
                  <a:lnTo>
                    <a:pt x="212352" y="667367"/>
                  </a:lnTo>
                  <a:lnTo>
                    <a:pt x="212352" y="665463"/>
                  </a:lnTo>
                  <a:lnTo>
                    <a:pt x="209495" y="661655"/>
                  </a:lnTo>
                  <a:lnTo>
                    <a:pt x="206639" y="661655"/>
                  </a:lnTo>
                  <a:lnTo>
                    <a:pt x="203782" y="657847"/>
                  </a:lnTo>
                  <a:lnTo>
                    <a:pt x="226636" y="633094"/>
                  </a:lnTo>
                  <a:lnTo>
                    <a:pt x="233301" y="629286"/>
                  </a:lnTo>
                  <a:lnTo>
                    <a:pt x="236158" y="625478"/>
                  </a:lnTo>
                  <a:lnTo>
                    <a:pt x="242824" y="621670"/>
                  </a:lnTo>
                  <a:lnTo>
                    <a:pt x="265678" y="621670"/>
                  </a:lnTo>
                  <a:lnTo>
                    <a:pt x="268535" y="617862"/>
                  </a:lnTo>
                  <a:lnTo>
                    <a:pt x="268535" y="614054"/>
                  </a:lnTo>
                  <a:lnTo>
                    <a:pt x="259012" y="603581"/>
                  </a:lnTo>
                  <a:lnTo>
                    <a:pt x="252347" y="599773"/>
                  </a:lnTo>
                  <a:lnTo>
                    <a:pt x="259012" y="595965"/>
                  </a:lnTo>
                  <a:lnTo>
                    <a:pt x="261869" y="595965"/>
                  </a:lnTo>
                  <a:lnTo>
                    <a:pt x="278057" y="577877"/>
                  </a:lnTo>
                  <a:lnTo>
                    <a:pt x="280914" y="553124"/>
                  </a:lnTo>
                  <a:lnTo>
                    <a:pt x="280914" y="532180"/>
                  </a:lnTo>
                  <a:lnTo>
                    <a:pt x="290437" y="539796"/>
                  </a:lnTo>
                  <a:lnTo>
                    <a:pt x="297102" y="535988"/>
                  </a:lnTo>
                  <a:lnTo>
                    <a:pt x="299959" y="535988"/>
                  </a:lnTo>
                  <a:lnTo>
                    <a:pt x="302816" y="532180"/>
                  </a:lnTo>
                  <a:lnTo>
                    <a:pt x="305672" y="532180"/>
                  </a:lnTo>
                  <a:lnTo>
                    <a:pt x="305672" y="528372"/>
                  </a:lnTo>
                  <a:lnTo>
                    <a:pt x="302816" y="524564"/>
                  </a:lnTo>
                  <a:lnTo>
                    <a:pt x="302816" y="520756"/>
                  </a:lnTo>
                  <a:lnTo>
                    <a:pt x="299959" y="516947"/>
                  </a:lnTo>
                  <a:lnTo>
                    <a:pt x="309482" y="516947"/>
                  </a:lnTo>
                  <a:lnTo>
                    <a:pt x="312338" y="513139"/>
                  </a:lnTo>
                  <a:lnTo>
                    <a:pt x="312338" y="513139"/>
                  </a:lnTo>
                  <a:lnTo>
                    <a:pt x="315195" y="509331"/>
                  </a:lnTo>
                  <a:lnTo>
                    <a:pt x="321861" y="505523"/>
                  </a:lnTo>
                  <a:lnTo>
                    <a:pt x="324717" y="505523"/>
                  </a:lnTo>
                  <a:lnTo>
                    <a:pt x="327575" y="495051"/>
                  </a:lnTo>
                  <a:lnTo>
                    <a:pt x="324717" y="491243"/>
                  </a:lnTo>
                  <a:lnTo>
                    <a:pt x="318052" y="487435"/>
                  </a:lnTo>
                  <a:lnTo>
                    <a:pt x="318052" y="479819"/>
                  </a:lnTo>
                  <a:lnTo>
                    <a:pt x="320909" y="479819"/>
                  </a:lnTo>
                  <a:lnTo>
                    <a:pt x="327575" y="476011"/>
                  </a:lnTo>
                  <a:lnTo>
                    <a:pt x="337097" y="465538"/>
                  </a:lnTo>
                  <a:lnTo>
                    <a:pt x="359951" y="461730"/>
                  </a:lnTo>
                  <a:lnTo>
                    <a:pt x="369473" y="461730"/>
                  </a:lnTo>
                  <a:lnTo>
                    <a:pt x="372330" y="457922"/>
                  </a:lnTo>
                  <a:lnTo>
                    <a:pt x="372330" y="439834"/>
                  </a:lnTo>
                  <a:lnTo>
                    <a:pt x="378996" y="433170"/>
                  </a:lnTo>
                  <a:lnTo>
                    <a:pt x="381852" y="436978"/>
                  </a:lnTo>
                  <a:lnTo>
                    <a:pt x="381852" y="444594"/>
                  </a:lnTo>
                  <a:lnTo>
                    <a:pt x="395184" y="440786"/>
                  </a:lnTo>
                  <a:lnTo>
                    <a:pt x="408516" y="444594"/>
                  </a:lnTo>
                  <a:lnTo>
                    <a:pt x="421847" y="444594"/>
                  </a:lnTo>
                  <a:lnTo>
                    <a:pt x="424704" y="448402"/>
                  </a:lnTo>
                  <a:lnTo>
                    <a:pt x="431370" y="448402"/>
                  </a:lnTo>
                  <a:lnTo>
                    <a:pt x="434226" y="444594"/>
                  </a:lnTo>
                  <a:lnTo>
                    <a:pt x="433274" y="444594"/>
                  </a:lnTo>
                  <a:lnTo>
                    <a:pt x="426608" y="436978"/>
                  </a:lnTo>
                  <a:lnTo>
                    <a:pt x="426608" y="433170"/>
                  </a:lnTo>
                  <a:lnTo>
                    <a:pt x="433274" y="433170"/>
                  </a:lnTo>
                  <a:lnTo>
                    <a:pt x="433274" y="418889"/>
                  </a:lnTo>
                  <a:lnTo>
                    <a:pt x="449463" y="422697"/>
                  </a:lnTo>
                  <a:lnTo>
                    <a:pt x="446606" y="418889"/>
                  </a:lnTo>
                  <a:lnTo>
                    <a:pt x="449463" y="415081"/>
                  </a:lnTo>
                  <a:lnTo>
                    <a:pt x="458985" y="418889"/>
                  </a:lnTo>
                  <a:lnTo>
                    <a:pt x="458985" y="411273"/>
                  </a:lnTo>
                  <a:lnTo>
                    <a:pt x="461842" y="407465"/>
                  </a:lnTo>
                  <a:lnTo>
                    <a:pt x="471364" y="407465"/>
                  </a:lnTo>
                  <a:lnTo>
                    <a:pt x="474221" y="411273"/>
                  </a:lnTo>
                  <a:lnTo>
                    <a:pt x="477078" y="418889"/>
                  </a:lnTo>
                  <a:lnTo>
                    <a:pt x="483743" y="422697"/>
                  </a:lnTo>
                  <a:lnTo>
                    <a:pt x="490409" y="429362"/>
                  </a:lnTo>
                  <a:lnTo>
                    <a:pt x="497075" y="429362"/>
                  </a:lnTo>
                  <a:lnTo>
                    <a:pt x="503741" y="433170"/>
                  </a:lnTo>
                  <a:lnTo>
                    <a:pt x="513264" y="433170"/>
                  </a:lnTo>
                  <a:lnTo>
                    <a:pt x="516120" y="436978"/>
                  </a:lnTo>
                  <a:lnTo>
                    <a:pt x="522786" y="436978"/>
                  </a:lnTo>
                  <a:lnTo>
                    <a:pt x="529451" y="433170"/>
                  </a:lnTo>
                  <a:lnTo>
                    <a:pt x="532309" y="429362"/>
                  </a:lnTo>
                  <a:lnTo>
                    <a:pt x="548496" y="429362"/>
                  </a:lnTo>
                  <a:lnTo>
                    <a:pt x="555162" y="433170"/>
                  </a:lnTo>
                  <a:lnTo>
                    <a:pt x="558019" y="436978"/>
                  </a:lnTo>
                  <a:lnTo>
                    <a:pt x="567541" y="436978"/>
                  </a:lnTo>
                  <a:lnTo>
                    <a:pt x="567541" y="429362"/>
                  </a:lnTo>
                  <a:lnTo>
                    <a:pt x="570399" y="425553"/>
                  </a:lnTo>
                  <a:lnTo>
                    <a:pt x="570399" y="421745"/>
                  </a:lnTo>
                  <a:lnTo>
                    <a:pt x="584682" y="421745"/>
                  </a:lnTo>
                  <a:lnTo>
                    <a:pt x="584682" y="399849"/>
                  </a:lnTo>
                  <a:lnTo>
                    <a:pt x="587539" y="396041"/>
                  </a:lnTo>
                  <a:lnTo>
                    <a:pt x="587539" y="388425"/>
                  </a:lnTo>
                  <a:lnTo>
                    <a:pt x="594205" y="384617"/>
                  </a:lnTo>
                  <a:lnTo>
                    <a:pt x="597062" y="384617"/>
                  </a:lnTo>
                  <a:lnTo>
                    <a:pt x="603727" y="380808"/>
                  </a:lnTo>
                  <a:lnTo>
                    <a:pt x="619915" y="380808"/>
                  </a:lnTo>
                  <a:lnTo>
                    <a:pt x="626581" y="377000"/>
                  </a:lnTo>
                  <a:lnTo>
                    <a:pt x="645626" y="377000"/>
                  </a:lnTo>
                  <a:lnTo>
                    <a:pt x="645626" y="384617"/>
                  </a:lnTo>
                  <a:lnTo>
                    <a:pt x="664671" y="388425"/>
                  </a:lnTo>
                  <a:lnTo>
                    <a:pt x="667528" y="388425"/>
                  </a:lnTo>
                  <a:lnTo>
                    <a:pt x="674194" y="396041"/>
                  </a:lnTo>
                  <a:lnTo>
                    <a:pt x="677050" y="403657"/>
                  </a:lnTo>
                  <a:lnTo>
                    <a:pt x="677050" y="414129"/>
                  </a:lnTo>
                  <a:lnTo>
                    <a:pt x="674194" y="414129"/>
                  </a:lnTo>
                  <a:lnTo>
                    <a:pt x="674194" y="410321"/>
                  </a:lnTo>
                  <a:lnTo>
                    <a:pt x="671337" y="410321"/>
                  </a:lnTo>
                  <a:lnTo>
                    <a:pt x="671337" y="417937"/>
                  </a:lnTo>
                  <a:lnTo>
                    <a:pt x="684669" y="417937"/>
                  </a:lnTo>
                  <a:lnTo>
                    <a:pt x="687525" y="410321"/>
                  </a:lnTo>
                  <a:lnTo>
                    <a:pt x="687525" y="406513"/>
                  </a:lnTo>
                  <a:lnTo>
                    <a:pt x="700857" y="402705"/>
                  </a:lnTo>
                  <a:lnTo>
                    <a:pt x="703714" y="395089"/>
                  </a:lnTo>
                  <a:lnTo>
                    <a:pt x="722759" y="395089"/>
                  </a:lnTo>
                  <a:lnTo>
                    <a:pt x="729424" y="387473"/>
                  </a:lnTo>
                  <a:lnTo>
                    <a:pt x="728472" y="392233"/>
                  </a:lnTo>
                  <a:close/>
                  <a:moveTo>
                    <a:pt x="259012" y="449354"/>
                  </a:moveTo>
                  <a:lnTo>
                    <a:pt x="252347" y="449354"/>
                  </a:lnTo>
                  <a:lnTo>
                    <a:pt x="233301" y="459826"/>
                  </a:lnTo>
                  <a:lnTo>
                    <a:pt x="230445" y="463634"/>
                  </a:lnTo>
                  <a:lnTo>
                    <a:pt x="230445" y="467442"/>
                  </a:lnTo>
                  <a:lnTo>
                    <a:pt x="237111" y="467442"/>
                  </a:lnTo>
                  <a:lnTo>
                    <a:pt x="243776" y="463634"/>
                  </a:lnTo>
                  <a:lnTo>
                    <a:pt x="246633" y="459826"/>
                  </a:lnTo>
                  <a:lnTo>
                    <a:pt x="252347" y="456018"/>
                  </a:lnTo>
                  <a:lnTo>
                    <a:pt x="271392" y="456018"/>
                  </a:lnTo>
                  <a:lnTo>
                    <a:pt x="271392" y="452210"/>
                  </a:lnTo>
                  <a:lnTo>
                    <a:pt x="268535" y="452210"/>
                  </a:lnTo>
                  <a:lnTo>
                    <a:pt x="268535" y="448402"/>
                  </a:lnTo>
                  <a:lnTo>
                    <a:pt x="259012" y="449354"/>
                  </a:lnTo>
                  <a:close/>
                  <a:moveTo>
                    <a:pt x="492314" y="363672"/>
                  </a:moveTo>
                  <a:lnTo>
                    <a:pt x="501836" y="367480"/>
                  </a:lnTo>
                  <a:lnTo>
                    <a:pt x="504693" y="359864"/>
                  </a:lnTo>
                  <a:lnTo>
                    <a:pt x="507550" y="356056"/>
                  </a:lnTo>
                  <a:lnTo>
                    <a:pt x="507550" y="352248"/>
                  </a:lnTo>
                  <a:lnTo>
                    <a:pt x="491361" y="352248"/>
                  </a:lnTo>
                  <a:lnTo>
                    <a:pt x="492314" y="363672"/>
                  </a:lnTo>
                  <a:close/>
                  <a:moveTo>
                    <a:pt x="317099" y="413177"/>
                  </a:moveTo>
                  <a:lnTo>
                    <a:pt x="307577" y="413177"/>
                  </a:lnTo>
                  <a:lnTo>
                    <a:pt x="294246" y="420793"/>
                  </a:lnTo>
                  <a:lnTo>
                    <a:pt x="291389" y="424601"/>
                  </a:lnTo>
                  <a:lnTo>
                    <a:pt x="304720" y="428409"/>
                  </a:lnTo>
                  <a:lnTo>
                    <a:pt x="307577" y="424601"/>
                  </a:lnTo>
                  <a:lnTo>
                    <a:pt x="314243" y="424601"/>
                  </a:lnTo>
                  <a:lnTo>
                    <a:pt x="320909" y="416985"/>
                  </a:lnTo>
                  <a:lnTo>
                    <a:pt x="317099" y="413177"/>
                  </a:lnTo>
                  <a:close/>
                  <a:moveTo>
                    <a:pt x="414229" y="384617"/>
                  </a:moveTo>
                  <a:lnTo>
                    <a:pt x="417086" y="380808"/>
                  </a:lnTo>
                  <a:lnTo>
                    <a:pt x="419942" y="380808"/>
                  </a:lnTo>
                  <a:lnTo>
                    <a:pt x="422800" y="377000"/>
                  </a:lnTo>
                  <a:lnTo>
                    <a:pt x="422800" y="373192"/>
                  </a:lnTo>
                  <a:lnTo>
                    <a:pt x="419942" y="369384"/>
                  </a:lnTo>
                  <a:lnTo>
                    <a:pt x="414229" y="369384"/>
                  </a:lnTo>
                  <a:lnTo>
                    <a:pt x="411373" y="373192"/>
                  </a:lnTo>
                  <a:lnTo>
                    <a:pt x="411373" y="380808"/>
                  </a:lnTo>
                  <a:lnTo>
                    <a:pt x="414229" y="384617"/>
                  </a:lnTo>
                  <a:close/>
                  <a:moveTo>
                    <a:pt x="342810" y="419841"/>
                  </a:moveTo>
                  <a:lnTo>
                    <a:pt x="356142" y="412225"/>
                  </a:lnTo>
                  <a:lnTo>
                    <a:pt x="356142" y="408417"/>
                  </a:lnTo>
                  <a:lnTo>
                    <a:pt x="362807" y="408417"/>
                  </a:lnTo>
                  <a:lnTo>
                    <a:pt x="362807" y="400801"/>
                  </a:lnTo>
                  <a:lnTo>
                    <a:pt x="359951" y="396993"/>
                  </a:lnTo>
                  <a:lnTo>
                    <a:pt x="337097" y="407465"/>
                  </a:lnTo>
                  <a:lnTo>
                    <a:pt x="342810" y="419841"/>
                  </a:lnTo>
                  <a:close/>
                  <a:moveTo>
                    <a:pt x="171405" y="39033"/>
                  </a:moveTo>
                  <a:lnTo>
                    <a:pt x="180928" y="39033"/>
                  </a:lnTo>
                  <a:lnTo>
                    <a:pt x="183784" y="42841"/>
                  </a:lnTo>
                  <a:lnTo>
                    <a:pt x="190450" y="42841"/>
                  </a:lnTo>
                  <a:lnTo>
                    <a:pt x="190450" y="46649"/>
                  </a:lnTo>
                  <a:lnTo>
                    <a:pt x="180928" y="57121"/>
                  </a:lnTo>
                  <a:lnTo>
                    <a:pt x="178071" y="57121"/>
                  </a:lnTo>
                  <a:lnTo>
                    <a:pt x="200925" y="67594"/>
                  </a:lnTo>
                  <a:lnTo>
                    <a:pt x="207591" y="71402"/>
                  </a:lnTo>
                  <a:lnTo>
                    <a:pt x="210447" y="75210"/>
                  </a:lnTo>
                  <a:lnTo>
                    <a:pt x="219970" y="75210"/>
                  </a:lnTo>
                  <a:lnTo>
                    <a:pt x="226636" y="79018"/>
                  </a:lnTo>
                  <a:lnTo>
                    <a:pt x="233301" y="79018"/>
                  </a:lnTo>
                  <a:lnTo>
                    <a:pt x="246633" y="64737"/>
                  </a:lnTo>
                  <a:lnTo>
                    <a:pt x="269487" y="57121"/>
                  </a:lnTo>
                  <a:lnTo>
                    <a:pt x="285675" y="71402"/>
                  </a:lnTo>
                  <a:lnTo>
                    <a:pt x="282819" y="71402"/>
                  </a:lnTo>
                  <a:lnTo>
                    <a:pt x="276153" y="75210"/>
                  </a:lnTo>
                  <a:lnTo>
                    <a:pt x="269487" y="75210"/>
                  </a:lnTo>
                  <a:lnTo>
                    <a:pt x="256156" y="79018"/>
                  </a:lnTo>
                  <a:lnTo>
                    <a:pt x="249490" y="82826"/>
                  </a:lnTo>
                  <a:lnTo>
                    <a:pt x="242824" y="90442"/>
                  </a:lnTo>
                  <a:lnTo>
                    <a:pt x="259012" y="90442"/>
                  </a:lnTo>
                  <a:lnTo>
                    <a:pt x="265678" y="94250"/>
                  </a:lnTo>
                  <a:lnTo>
                    <a:pt x="279009" y="94250"/>
                  </a:lnTo>
                  <a:lnTo>
                    <a:pt x="276153" y="98058"/>
                  </a:lnTo>
                  <a:lnTo>
                    <a:pt x="269487" y="98058"/>
                  </a:lnTo>
                  <a:lnTo>
                    <a:pt x="259964" y="101866"/>
                  </a:lnTo>
                  <a:lnTo>
                    <a:pt x="252347" y="103770"/>
                  </a:lnTo>
                  <a:lnTo>
                    <a:pt x="249490" y="107578"/>
                  </a:lnTo>
                  <a:lnTo>
                    <a:pt x="246633" y="107578"/>
                  </a:lnTo>
                  <a:lnTo>
                    <a:pt x="276153" y="118051"/>
                  </a:lnTo>
                  <a:lnTo>
                    <a:pt x="279009" y="118051"/>
                  </a:lnTo>
                  <a:lnTo>
                    <a:pt x="281866" y="121859"/>
                  </a:lnTo>
                  <a:lnTo>
                    <a:pt x="288532" y="125667"/>
                  </a:lnTo>
                  <a:lnTo>
                    <a:pt x="298054" y="125667"/>
                  </a:lnTo>
                  <a:lnTo>
                    <a:pt x="307577" y="129475"/>
                  </a:lnTo>
                  <a:lnTo>
                    <a:pt x="317099" y="125667"/>
                  </a:lnTo>
                  <a:lnTo>
                    <a:pt x="323765" y="121859"/>
                  </a:lnTo>
                  <a:lnTo>
                    <a:pt x="326622" y="121859"/>
                  </a:lnTo>
                  <a:lnTo>
                    <a:pt x="329479" y="118051"/>
                  </a:lnTo>
                  <a:lnTo>
                    <a:pt x="326622" y="114243"/>
                  </a:lnTo>
                  <a:lnTo>
                    <a:pt x="326622" y="110434"/>
                  </a:lnTo>
                  <a:lnTo>
                    <a:pt x="323765" y="106626"/>
                  </a:lnTo>
                  <a:lnTo>
                    <a:pt x="323765" y="103770"/>
                  </a:lnTo>
                  <a:lnTo>
                    <a:pt x="326622" y="99962"/>
                  </a:lnTo>
                  <a:lnTo>
                    <a:pt x="329479" y="99962"/>
                  </a:lnTo>
                  <a:lnTo>
                    <a:pt x="336144" y="96154"/>
                  </a:lnTo>
                  <a:lnTo>
                    <a:pt x="345667" y="96154"/>
                  </a:lnTo>
                  <a:lnTo>
                    <a:pt x="345667" y="85682"/>
                  </a:lnTo>
                  <a:lnTo>
                    <a:pt x="361855" y="79018"/>
                  </a:lnTo>
                  <a:lnTo>
                    <a:pt x="368521" y="60929"/>
                  </a:lnTo>
                  <a:lnTo>
                    <a:pt x="381852" y="68546"/>
                  </a:lnTo>
                  <a:lnTo>
                    <a:pt x="395184" y="60929"/>
                  </a:lnTo>
                  <a:lnTo>
                    <a:pt x="401850" y="68546"/>
                  </a:lnTo>
                  <a:lnTo>
                    <a:pt x="408516" y="72354"/>
                  </a:lnTo>
                  <a:lnTo>
                    <a:pt x="418038" y="76162"/>
                  </a:lnTo>
                  <a:lnTo>
                    <a:pt x="424704" y="83778"/>
                  </a:lnTo>
                  <a:lnTo>
                    <a:pt x="424704" y="87586"/>
                  </a:lnTo>
                  <a:lnTo>
                    <a:pt x="421847" y="91394"/>
                  </a:lnTo>
                  <a:lnTo>
                    <a:pt x="421847" y="98058"/>
                  </a:lnTo>
                  <a:lnTo>
                    <a:pt x="414229" y="103770"/>
                  </a:lnTo>
                  <a:lnTo>
                    <a:pt x="443749" y="103770"/>
                  </a:lnTo>
                  <a:lnTo>
                    <a:pt x="446606" y="107578"/>
                  </a:lnTo>
                  <a:lnTo>
                    <a:pt x="453271" y="111386"/>
                  </a:lnTo>
                  <a:lnTo>
                    <a:pt x="456128" y="115195"/>
                  </a:lnTo>
                  <a:lnTo>
                    <a:pt x="458985" y="115195"/>
                  </a:lnTo>
                  <a:lnTo>
                    <a:pt x="461842" y="111386"/>
                  </a:lnTo>
                  <a:lnTo>
                    <a:pt x="468508" y="111386"/>
                  </a:lnTo>
                  <a:lnTo>
                    <a:pt x="478030" y="103770"/>
                  </a:lnTo>
                  <a:lnTo>
                    <a:pt x="484696" y="99962"/>
                  </a:lnTo>
                  <a:lnTo>
                    <a:pt x="494219" y="96154"/>
                  </a:lnTo>
                  <a:lnTo>
                    <a:pt x="500884" y="92346"/>
                  </a:lnTo>
                  <a:lnTo>
                    <a:pt x="503741" y="88538"/>
                  </a:lnTo>
                  <a:lnTo>
                    <a:pt x="503741" y="84730"/>
                  </a:lnTo>
                  <a:lnTo>
                    <a:pt x="500884" y="84730"/>
                  </a:lnTo>
                  <a:lnTo>
                    <a:pt x="494219" y="80922"/>
                  </a:lnTo>
                  <a:lnTo>
                    <a:pt x="475173" y="80922"/>
                  </a:lnTo>
                  <a:lnTo>
                    <a:pt x="472316" y="70450"/>
                  </a:lnTo>
                  <a:lnTo>
                    <a:pt x="442797" y="66641"/>
                  </a:lnTo>
                  <a:lnTo>
                    <a:pt x="442797" y="56169"/>
                  </a:lnTo>
                  <a:lnTo>
                    <a:pt x="426608" y="59977"/>
                  </a:lnTo>
                  <a:lnTo>
                    <a:pt x="426608" y="49505"/>
                  </a:lnTo>
                  <a:lnTo>
                    <a:pt x="387566" y="49505"/>
                  </a:lnTo>
                  <a:lnTo>
                    <a:pt x="384710" y="41889"/>
                  </a:lnTo>
                  <a:lnTo>
                    <a:pt x="365665" y="41889"/>
                  </a:lnTo>
                  <a:lnTo>
                    <a:pt x="362807" y="34273"/>
                  </a:lnTo>
                  <a:lnTo>
                    <a:pt x="349476" y="26657"/>
                  </a:lnTo>
                  <a:lnTo>
                    <a:pt x="333288" y="26657"/>
                  </a:lnTo>
                  <a:lnTo>
                    <a:pt x="333288" y="18088"/>
                  </a:lnTo>
                  <a:lnTo>
                    <a:pt x="330431" y="18088"/>
                  </a:lnTo>
                  <a:lnTo>
                    <a:pt x="327575" y="14280"/>
                  </a:lnTo>
                  <a:lnTo>
                    <a:pt x="288532" y="14280"/>
                  </a:lnTo>
                  <a:lnTo>
                    <a:pt x="285675" y="18088"/>
                  </a:lnTo>
                  <a:lnTo>
                    <a:pt x="285675" y="21896"/>
                  </a:lnTo>
                  <a:lnTo>
                    <a:pt x="288532" y="25705"/>
                  </a:lnTo>
                  <a:lnTo>
                    <a:pt x="291389" y="33321"/>
                  </a:lnTo>
                  <a:lnTo>
                    <a:pt x="300911" y="43793"/>
                  </a:lnTo>
                  <a:lnTo>
                    <a:pt x="294246" y="39985"/>
                  </a:lnTo>
                  <a:lnTo>
                    <a:pt x="291389" y="36177"/>
                  </a:lnTo>
                  <a:lnTo>
                    <a:pt x="281866" y="28561"/>
                  </a:lnTo>
                  <a:lnTo>
                    <a:pt x="261869" y="18088"/>
                  </a:lnTo>
                  <a:lnTo>
                    <a:pt x="255203" y="18088"/>
                  </a:lnTo>
                  <a:lnTo>
                    <a:pt x="252347" y="21896"/>
                  </a:lnTo>
                  <a:lnTo>
                    <a:pt x="249490" y="28561"/>
                  </a:lnTo>
                  <a:lnTo>
                    <a:pt x="246633" y="32369"/>
                  </a:lnTo>
                  <a:lnTo>
                    <a:pt x="239967" y="32369"/>
                  </a:lnTo>
                  <a:lnTo>
                    <a:pt x="233301" y="28561"/>
                  </a:lnTo>
                  <a:lnTo>
                    <a:pt x="223779" y="28561"/>
                  </a:lnTo>
                  <a:lnTo>
                    <a:pt x="223779" y="24753"/>
                  </a:lnTo>
                  <a:lnTo>
                    <a:pt x="226636" y="24753"/>
                  </a:lnTo>
                  <a:lnTo>
                    <a:pt x="233301" y="18088"/>
                  </a:lnTo>
                  <a:lnTo>
                    <a:pt x="203782" y="18088"/>
                  </a:lnTo>
                  <a:lnTo>
                    <a:pt x="197116" y="25705"/>
                  </a:lnTo>
                  <a:lnTo>
                    <a:pt x="194259" y="18088"/>
                  </a:lnTo>
                  <a:lnTo>
                    <a:pt x="187594" y="18088"/>
                  </a:lnTo>
                  <a:lnTo>
                    <a:pt x="168549" y="28561"/>
                  </a:lnTo>
                  <a:lnTo>
                    <a:pt x="168549" y="36177"/>
                  </a:lnTo>
                  <a:lnTo>
                    <a:pt x="171405" y="39033"/>
                  </a:lnTo>
                  <a:close/>
                  <a:moveTo>
                    <a:pt x="365665" y="28561"/>
                  </a:moveTo>
                  <a:lnTo>
                    <a:pt x="391375" y="28561"/>
                  </a:lnTo>
                  <a:lnTo>
                    <a:pt x="394232" y="32369"/>
                  </a:lnTo>
                  <a:lnTo>
                    <a:pt x="400897" y="32369"/>
                  </a:lnTo>
                  <a:lnTo>
                    <a:pt x="414229" y="39985"/>
                  </a:lnTo>
                  <a:lnTo>
                    <a:pt x="420895" y="39985"/>
                  </a:lnTo>
                  <a:lnTo>
                    <a:pt x="427561" y="36177"/>
                  </a:lnTo>
                  <a:lnTo>
                    <a:pt x="430418" y="36177"/>
                  </a:lnTo>
                  <a:lnTo>
                    <a:pt x="437083" y="32369"/>
                  </a:lnTo>
                  <a:lnTo>
                    <a:pt x="443749" y="32369"/>
                  </a:lnTo>
                  <a:lnTo>
                    <a:pt x="450415" y="36177"/>
                  </a:lnTo>
                  <a:lnTo>
                    <a:pt x="469460" y="43793"/>
                  </a:lnTo>
                  <a:lnTo>
                    <a:pt x="476126" y="47601"/>
                  </a:lnTo>
                  <a:lnTo>
                    <a:pt x="478982" y="51409"/>
                  </a:lnTo>
                  <a:lnTo>
                    <a:pt x="481839" y="51409"/>
                  </a:lnTo>
                  <a:lnTo>
                    <a:pt x="495171" y="37129"/>
                  </a:lnTo>
                  <a:lnTo>
                    <a:pt x="527547" y="40937"/>
                  </a:lnTo>
                  <a:lnTo>
                    <a:pt x="527547" y="26657"/>
                  </a:lnTo>
                  <a:lnTo>
                    <a:pt x="543735" y="26657"/>
                  </a:lnTo>
                  <a:lnTo>
                    <a:pt x="550401" y="22849"/>
                  </a:lnTo>
                  <a:lnTo>
                    <a:pt x="553258" y="15232"/>
                  </a:lnTo>
                  <a:lnTo>
                    <a:pt x="556115" y="11424"/>
                  </a:lnTo>
                  <a:lnTo>
                    <a:pt x="553258" y="7616"/>
                  </a:lnTo>
                  <a:lnTo>
                    <a:pt x="537070" y="7616"/>
                  </a:lnTo>
                  <a:lnTo>
                    <a:pt x="530404" y="11424"/>
                  </a:lnTo>
                  <a:lnTo>
                    <a:pt x="527547" y="11424"/>
                  </a:lnTo>
                  <a:lnTo>
                    <a:pt x="520881" y="3808"/>
                  </a:lnTo>
                  <a:lnTo>
                    <a:pt x="514216" y="0"/>
                  </a:lnTo>
                  <a:lnTo>
                    <a:pt x="491361" y="0"/>
                  </a:lnTo>
                  <a:lnTo>
                    <a:pt x="481839" y="3808"/>
                  </a:lnTo>
                  <a:lnTo>
                    <a:pt x="472316" y="11424"/>
                  </a:lnTo>
                  <a:lnTo>
                    <a:pt x="465651" y="11424"/>
                  </a:lnTo>
                  <a:lnTo>
                    <a:pt x="462794" y="7616"/>
                  </a:lnTo>
                  <a:lnTo>
                    <a:pt x="462794" y="3808"/>
                  </a:lnTo>
                  <a:lnTo>
                    <a:pt x="459937" y="3808"/>
                  </a:lnTo>
                  <a:lnTo>
                    <a:pt x="457080" y="0"/>
                  </a:lnTo>
                  <a:lnTo>
                    <a:pt x="440892" y="0"/>
                  </a:lnTo>
                  <a:lnTo>
                    <a:pt x="431370" y="10472"/>
                  </a:lnTo>
                  <a:lnTo>
                    <a:pt x="396136" y="0"/>
                  </a:lnTo>
                  <a:lnTo>
                    <a:pt x="389471" y="0"/>
                  </a:lnTo>
                  <a:lnTo>
                    <a:pt x="379948" y="3808"/>
                  </a:lnTo>
                  <a:lnTo>
                    <a:pt x="370426" y="3808"/>
                  </a:lnTo>
                  <a:lnTo>
                    <a:pt x="360903" y="7616"/>
                  </a:lnTo>
                  <a:lnTo>
                    <a:pt x="354237" y="7616"/>
                  </a:lnTo>
                  <a:lnTo>
                    <a:pt x="354237" y="3808"/>
                  </a:lnTo>
                  <a:lnTo>
                    <a:pt x="357094" y="0"/>
                  </a:lnTo>
                  <a:lnTo>
                    <a:pt x="338049" y="7616"/>
                  </a:lnTo>
                  <a:lnTo>
                    <a:pt x="347572" y="21896"/>
                  </a:lnTo>
                  <a:lnTo>
                    <a:pt x="365665" y="28561"/>
                  </a:lnTo>
                  <a:close/>
                  <a:moveTo>
                    <a:pt x="171405" y="71402"/>
                  </a:moveTo>
                  <a:lnTo>
                    <a:pt x="178071" y="75210"/>
                  </a:lnTo>
                  <a:lnTo>
                    <a:pt x="187594" y="79018"/>
                  </a:lnTo>
                  <a:lnTo>
                    <a:pt x="200925" y="79018"/>
                  </a:lnTo>
                  <a:lnTo>
                    <a:pt x="155217" y="54265"/>
                  </a:lnTo>
                  <a:lnTo>
                    <a:pt x="155217" y="61881"/>
                  </a:lnTo>
                  <a:lnTo>
                    <a:pt x="161883" y="65689"/>
                  </a:lnTo>
                  <a:lnTo>
                    <a:pt x="164739" y="69498"/>
                  </a:lnTo>
                  <a:lnTo>
                    <a:pt x="171405" y="71402"/>
                  </a:lnTo>
                  <a:close/>
                </a:path>
              </a:pathLst>
            </a:custGeom>
            <a:solidFill>
              <a:srgbClr val="AFABAB"/>
            </a:solidFill>
            <a:ln w="9518" cap="flat">
              <a:noFill/>
              <a:prstDash val="solid"/>
              <a:miter/>
            </a:ln>
          </p:spPr>
          <p:txBody>
            <a:bodyPr rtlCol="0" anchor="ctr"/>
            <a:lstStyle/>
            <a:p>
              <a:endParaRPr lang="en-US" noProof="0" dirty="0"/>
            </a:p>
          </p:txBody>
        </p:sp>
        <p:sp>
          <p:nvSpPr>
            <p:cNvPr id="6269" name="Serbest Form 6268">
              <a:extLst>
                <a:ext uri="{FF2B5EF4-FFF2-40B4-BE49-F238E27FC236}">
                  <a16:creationId xmlns:a16="http://schemas.microsoft.com/office/drawing/2014/main" id="{385B987B-03FD-8444-A22F-4A73295547B9}"/>
                </a:ext>
              </a:extLst>
            </p:cNvPr>
            <p:cNvSpPr/>
            <p:nvPr/>
          </p:nvSpPr>
          <p:spPr>
            <a:xfrm>
              <a:off x="5867459" y="369204"/>
              <a:ext cx="729424" cy="890139"/>
            </a:xfrm>
            <a:custGeom>
              <a:avLst/>
              <a:gdLst>
                <a:gd name="connsiteX0" fmla="*/ 323765 w 729424"/>
                <a:gd name="connsiteY0" fmla="*/ 437930 h 890139"/>
                <a:gd name="connsiteX1" fmla="*/ 330431 w 729424"/>
                <a:gd name="connsiteY1" fmla="*/ 434122 h 890139"/>
                <a:gd name="connsiteX2" fmla="*/ 333288 w 729424"/>
                <a:gd name="connsiteY2" fmla="*/ 434122 h 890139"/>
                <a:gd name="connsiteX3" fmla="*/ 336144 w 729424"/>
                <a:gd name="connsiteY3" fmla="*/ 430314 h 890139"/>
                <a:gd name="connsiteX4" fmla="*/ 329479 w 729424"/>
                <a:gd name="connsiteY4" fmla="*/ 426505 h 890139"/>
                <a:gd name="connsiteX5" fmla="*/ 313291 w 729424"/>
                <a:gd name="connsiteY5" fmla="*/ 426505 h 890139"/>
                <a:gd name="connsiteX6" fmla="*/ 306625 w 729424"/>
                <a:gd name="connsiteY6" fmla="*/ 434122 h 890139"/>
                <a:gd name="connsiteX7" fmla="*/ 309482 w 729424"/>
                <a:gd name="connsiteY7" fmla="*/ 440786 h 890139"/>
                <a:gd name="connsiteX8" fmla="*/ 323765 w 729424"/>
                <a:gd name="connsiteY8" fmla="*/ 437930 h 890139"/>
                <a:gd name="connsiteX9" fmla="*/ 278057 w 729424"/>
                <a:gd name="connsiteY9" fmla="*/ 423649 h 890139"/>
                <a:gd name="connsiteX10" fmla="*/ 275201 w 729424"/>
                <a:gd name="connsiteY10" fmla="*/ 427457 h 890139"/>
                <a:gd name="connsiteX11" fmla="*/ 272344 w 729424"/>
                <a:gd name="connsiteY11" fmla="*/ 435074 h 890139"/>
                <a:gd name="connsiteX12" fmla="*/ 272344 w 729424"/>
                <a:gd name="connsiteY12" fmla="*/ 445546 h 890139"/>
                <a:gd name="connsiteX13" fmla="*/ 281866 w 729424"/>
                <a:gd name="connsiteY13" fmla="*/ 456018 h 890139"/>
                <a:gd name="connsiteX14" fmla="*/ 281866 w 729424"/>
                <a:gd name="connsiteY14" fmla="*/ 448402 h 890139"/>
                <a:gd name="connsiteX15" fmla="*/ 284723 w 729424"/>
                <a:gd name="connsiteY15" fmla="*/ 440786 h 890139"/>
                <a:gd name="connsiteX16" fmla="*/ 284723 w 729424"/>
                <a:gd name="connsiteY16" fmla="*/ 427457 h 890139"/>
                <a:gd name="connsiteX17" fmla="*/ 281866 w 729424"/>
                <a:gd name="connsiteY17" fmla="*/ 423649 h 890139"/>
                <a:gd name="connsiteX18" fmla="*/ 278057 w 729424"/>
                <a:gd name="connsiteY18" fmla="*/ 423649 h 890139"/>
                <a:gd name="connsiteX19" fmla="*/ 300911 w 729424"/>
                <a:gd name="connsiteY19" fmla="*/ 431266 h 890139"/>
                <a:gd name="connsiteX20" fmla="*/ 287580 w 729424"/>
                <a:gd name="connsiteY20" fmla="*/ 438882 h 890139"/>
                <a:gd name="connsiteX21" fmla="*/ 290437 w 729424"/>
                <a:gd name="connsiteY21" fmla="*/ 449354 h 890139"/>
                <a:gd name="connsiteX22" fmla="*/ 306625 w 729424"/>
                <a:gd name="connsiteY22" fmla="*/ 449354 h 890139"/>
                <a:gd name="connsiteX23" fmla="*/ 303768 w 729424"/>
                <a:gd name="connsiteY23" fmla="*/ 438882 h 890139"/>
                <a:gd name="connsiteX24" fmla="*/ 300911 w 729424"/>
                <a:gd name="connsiteY24" fmla="*/ 431266 h 890139"/>
                <a:gd name="connsiteX25" fmla="*/ 728472 w 729424"/>
                <a:gd name="connsiteY25" fmla="*/ 392233 h 890139"/>
                <a:gd name="connsiteX26" fmla="*/ 712284 w 729424"/>
                <a:gd name="connsiteY26" fmla="*/ 396041 h 890139"/>
                <a:gd name="connsiteX27" fmla="*/ 693239 w 729424"/>
                <a:gd name="connsiteY27" fmla="*/ 388425 h 890139"/>
                <a:gd name="connsiteX28" fmla="*/ 677050 w 729424"/>
                <a:gd name="connsiteY28" fmla="*/ 380808 h 890139"/>
                <a:gd name="connsiteX29" fmla="*/ 699905 w 729424"/>
                <a:gd name="connsiteY29" fmla="*/ 380808 h 890139"/>
                <a:gd name="connsiteX30" fmla="*/ 713236 w 729424"/>
                <a:gd name="connsiteY30" fmla="*/ 373192 h 890139"/>
                <a:gd name="connsiteX31" fmla="*/ 722759 w 729424"/>
                <a:gd name="connsiteY31" fmla="*/ 373192 h 890139"/>
                <a:gd name="connsiteX32" fmla="*/ 725615 w 729424"/>
                <a:gd name="connsiteY32" fmla="*/ 369384 h 890139"/>
                <a:gd name="connsiteX33" fmla="*/ 728472 w 729424"/>
                <a:gd name="connsiteY33" fmla="*/ 369384 h 890139"/>
                <a:gd name="connsiteX34" fmla="*/ 721806 w 729424"/>
                <a:gd name="connsiteY34" fmla="*/ 365576 h 890139"/>
                <a:gd name="connsiteX35" fmla="*/ 718950 w 729424"/>
                <a:gd name="connsiteY35" fmla="*/ 361768 h 890139"/>
                <a:gd name="connsiteX36" fmla="*/ 709427 w 729424"/>
                <a:gd name="connsiteY36" fmla="*/ 357960 h 890139"/>
                <a:gd name="connsiteX37" fmla="*/ 702761 w 729424"/>
                <a:gd name="connsiteY37" fmla="*/ 354152 h 890139"/>
                <a:gd name="connsiteX38" fmla="*/ 689430 w 729424"/>
                <a:gd name="connsiteY38" fmla="*/ 354152 h 890139"/>
                <a:gd name="connsiteX39" fmla="*/ 676098 w 729424"/>
                <a:gd name="connsiteY39" fmla="*/ 346536 h 890139"/>
                <a:gd name="connsiteX40" fmla="*/ 673242 w 729424"/>
                <a:gd name="connsiteY40" fmla="*/ 346536 h 890139"/>
                <a:gd name="connsiteX41" fmla="*/ 666576 w 729424"/>
                <a:gd name="connsiteY41" fmla="*/ 342728 h 890139"/>
                <a:gd name="connsiteX42" fmla="*/ 666576 w 729424"/>
                <a:gd name="connsiteY42" fmla="*/ 346536 h 890139"/>
                <a:gd name="connsiteX43" fmla="*/ 663719 w 729424"/>
                <a:gd name="connsiteY43" fmla="*/ 350344 h 890139"/>
                <a:gd name="connsiteX44" fmla="*/ 663719 w 729424"/>
                <a:gd name="connsiteY44" fmla="*/ 354152 h 890139"/>
                <a:gd name="connsiteX45" fmla="*/ 654197 w 729424"/>
                <a:gd name="connsiteY45" fmla="*/ 364624 h 890139"/>
                <a:gd name="connsiteX46" fmla="*/ 647531 w 729424"/>
                <a:gd name="connsiteY46" fmla="*/ 364624 h 890139"/>
                <a:gd name="connsiteX47" fmla="*/ 644674 w 729424"/>
                <a:gd name="connsiteY47" fmla="*/ 360816 h 890139"/>
                <a:gd name="connsiteX48" fmla="*/ 658005 w 729424"/>
                <a:gd name="connsiteY48" fmla="*/ 346536 h 890139"/>
                <a:gd name="connsiteX49" fmla="*/ 622772 w 729424"/>
                <a:gd name="connsiteY49" fmla="*/ 332255 h 890139"/>
                <a:gd name="connsiteX50" fmla="*/ 622772 w 729424"/>
                <a:gd name="connsiteY50" fmla="*/ 341776 h 890139"/>
                <a:gd name="connsiteX51" fmla="*/ 619915 w 729424"/>
                <a:gd name="connsiteY51" fmla="*/ 352248 h 890139"/>
                <a:gd name="connsiteX52" fmla="*/ 610393 w 729424"/>
                <a:gd name="connsiteY52" fmla="*/ 373192 h 890139"/>
                <a:gd name="connsiteX53" fmla="*/ 607536 w 729424"/>
                <a:gd name="connsiteY53" fmla="*/ 373192 h 890139"/>
                <a:gd name="connsiteX54" fmla="*/ 604679 w 729424"/>
                <a:gd name="connsiteY54" fmla="*/ 369384 h 890139"/>
                <a:gd name="connsiteX55" fmla="*/ 601823 w 729424"/>
                <a:gd name="connsiteY55" fmla="*/ 361768 h 890139"/>
                <a:gd name="connsiteX56" fmla="*/ 601823 w 729424"/>
                <a:gd name="connsiteY56" fmla="*/ 351296 h 890139"/>
                <a:gd name="connsiteX57" fmla="*/ 604679 w 729424"/>
                <a:gd name="connsiteY57" fmla="*/ 343680 h 890139"/>
                <a:gd name="connsiteX58" fmla="*/ 601823 w 729424"/>
                <a:gd name="connsiteY58" fmla="*/ 351296 h 890139"/>
                <a:gd name="connsiteX59" fmla="*/ 595157 w 729424"/>
                <a:gd name="connsiteY59" fmla="*/ 355104 h 890139"/>
                <a:gd name="connsiteX60" fmla="*/ 581825 w 729424"/>
                <a:gd name="connsiteY60" fmla="*/ 369384 h 890139"/>
                <a:gd name="connsiteX61" fmla="*/ 568494 w 729424"/>
                <a:gd name="connsiteY61" fmla="*/ 377000 h 890139"/>
                <a:gd name="connsiteX62" fmla="*/ 565637 w 729424"/>
                <a:gd name="connsiteY62" fmla="*/ 377000 h 890139"/>
                <a:gd name="connsiteX63" fmla="*/ 565637 w 729424"/>
                <a:gd name="connsiteY63" fmla="*/ 373192 h 890139"/>
                <a:gd name="connsiteX64" fmla="*/ 568494 w 729424"/>
                <a:gd name="connsiteY64" fmla="*/ 366528 h 890139"/>
                <a:gd name="connsiteX65" fmla="*/ 584682 w 729424"/>
                <a:gd name="connsiteY65" fmla="*/ 348440 h 890139"/>
                <a:gd name="connsiteX66" fmla="*/ 585634 w 729424"/>
                <a:gd name="connsiteY66" fmla="*/ 341776 h 890139"/>
                <a:gd name="connsiteX67" fmla="*/ 592300 w 729424"/>
                <a:gd name="connsiteY67" fmla="*/ 337967 h 890139"/>
                <a:gd name="connsiteX68" fmla="*/ 573255 w 729424"/>
                <a:gd name="connsiteY68" fmla="*/ 337967 h 890139"/>
                <a:gd name="connsiteX69" fmla="*/ 563733 w 729424"/>
                <a:gd name="connsiteY69" fmla="*/ 344632 h 890139"/>
                <a:gd name="connsiteX70" fmla="*/ 550401 w 729424"/>
                <a:gd name="connsiteY70" fmla="*/ 344632 h 890139"/>
                <a:gd name="connsiteX71" fmla="*/ 527547 w 729424"/>
                <a:gd name="connsiteY71" fmla="*/ 358912 h 890139"/>
                <a:gd name="connsiteX72" fmla="*/ 514216 w 729424"/>
                <a:gd name="connsiteY72" fmla="*/ 358912 h 890139"/>
                <a:gd name="connsiteX73" fmla="*/ 511359 w 729424"/>
                <a:gd name="connsiteY73" fmla="*/ 377000 h 890139"/>
                <a:gd name="connsiteX74" fmla="*/ 492314 w 729424"/>
                <a:gd name="connsiteY74" fmla="*/ 369384 h 890139"/>
                <a:gd name="connsiteX75" fmla="*/ 473269 w 729424"/>
                <a:gd name="connsiteY75" fmla="*/ 373192 h 890139"/>
                <a:gd name="connsiteX76" fmla="*/ 479935 w 729424"/>
                <a:gd name="connsiteY76" fmla="*/ 391281 h 890139"/>
                <a:gd name="connsiteX77" fmla="*/ 454224 w 729424"/>
                <a:gd name="connsiteY77" fmla="*/ 383665 h 890139"/>
                <a:gd name="connsiteX78" fmla="*/ 444701 w 729424"/>
                <a:gd name="connsiteY78" fmla="*/ 387473 h 890139"/>
                <a:gd name="connsiteX79" fmla="*/ 447558 w 729424"/>
                <a:gd name="connsiteY79" fmla="*/ 401753 h 890139"/>
                <a:gd name="connsiteX80" fmla="*/ 424704 w 729424"/>
                <a:gd name="connsiteY80" fmla="*/ 409369 h 890139"/>
                <a:gd name="connsiteX81" fmla="*/ 424704 w 729424"/>
                <a:gd name="connsiteY81" fmla="*/ 388425 h 890139"/>
                <a:gd name="connsiteX82" fmla="*/ 408516 w 729424"/>
                <a:gd name="connsiteY82" fmla="*/ 388425 h 890139"/>
                <a:gd name="connsiteX83" fmla="*/ 415181 w 729424"/>
                <a:gd name="connsiteY83" fmla="*/ 402705 h 890139"/>
                <a:gd name="connsiteX84" fmla="*/ 401850 w 729424"/>
                <a:gd name="connsiteY84" fmla="*/ 392233 h 890139"/>
                <a:gd name="connsiteX85" fmla="*/ 401850 w 729424"/>
                <a:gd name="connsiteY85" fmla="*/ 410321 h 890139"/>
                <a:gd name="connsiteX86" fmla="*/ 388518 w 729424"/>
                <a:gd name="connsiteY86" fmla="*/ 410321 h 890139"/>
                <a:gd name="connsiteX87" fmla="*/ 388518 w 729424"/>
                <a:gd name="connsiteY87" fmla="*/ 392233 h 890139"/>
                <a:gd name="connsiteX88" fmla="*/ 395184 w 729424"/>
                <a:gd name="connsiteY88" fmla="*/ 388425 h 890139"/>
                <a:gd name="connsiteX89" fmla="*/ 398041 w 729424"/>
                <a:gd name="connsiteY89" fmla="*/ 384617 h 890139"/>
                <a:gd name="connsiteX90" fmla="*/ 378996 w 729424"/>
                <a:gd name="connsiteY90" fmla="*/ 380808 h 890139"/>
                <a:gd name="connsiteX91" fmla="*/ 378996 w 729424"/>
                <a:gd name="connsiteY91" fmla="*/ 405561 h 890139"/>
                <a:gd name="connsiteX92" fmla="*/ 362807 w 729424"/>
                <a:gd name="connsiteY92" fmla="*/ 412225 h 890139"/>
                <a:gd name="connsiteX93" fmla="*/ 372330 w 729424"/>
                <a:gd name="connsiteY93" fmla="*/ 419841 h 890139"/>
                <a:gd name="connsiteX94" fmla="*/ 353285 w 729424"/>
                <a:gd name="connsiteY94" fmla="*/ 423649 h 890139"/>
                <a:gd name="connsiteX95" fmla="*/ 359951 w 729424"/>
                <a:gd name="connsiteY95" fmla="*/ 430314 h 890139"/>
                <a:gd name="connsiteX96" fmla="*/ 338049 w 729424"/>
                <a:gd name="connsiteY96" fmla="*/ 430314 h 890139"/>
                <a:gd name="connsiteX97" fmla="*/ 338049 w 729424"/>
                <a:gd name="connsiteY97" fmla="*/ 437930 h 890139"/>
                <a:gd name="connsiteX98" fmla="*/ 354237 w 729424"/>
                <a:gd name="connsiteY98" fmla="*/ 445546 h 890139"/>
                <a:gd name="connsiteX99" fmla="*/ 351381 w 729424"/>
                <a:gd name="connsiteY99" fmla="*/ 453162 h 890139"/>
                <a:gd name="connsiteX100" fmla="*/ 332336 w 729424"/>
                <a:gd name="connsiteY100" fmla="*/ 442690 h 890139"/>
                <a:gd name="connsiteX101" fmla="*/ 322813 w 729424"/>
                <a:gd name="connsiteY101" fmla="*/ 446498 h 890139"/>
                <a:gd name="connsiteX102" fmla="*/ 336144 w 729424"/>
                <a:gd name="connsiteY102" fmla="*/ 454114 h 890139"/>
                <a:gd name="connsiteX103" fmla="*/ 326622 w 729424"/>
                <a:gd name="connsiteY103" fmla="*/ 464586 h 890139"/>
                <a:gd name="connsiteX104" fmla="*/ 319956 w 729424"/>
                <a:gd name="connsiteY104" fmla="*/ 454114 h 890139"/>
                <a:gd name="connsiteX105" fmla="*/ 310434 w 729424"/>
                <a:gd name="connsiteY105" fmla="*/ 457922 h 890139"/>
                <a:gd name="connsiteX106" fmla="*/ 310434 w 729424"/>
                <a:gd name="connsiteY106" fmla="*/ 465538 h 890139"/>
                <a:gd name="connsiteX107" fmla="*/ 294246 w 729424"/>
                <a:gd name="connsiteY107" fmla="*/ 465538 h 890139"/>
                <a:gd name="connsiteX108" fmla="*/ 291389 w 729424"/>
                <a:gd name="connsiteY108" fmla="*/ 472202 h 890139"/>
                <a:gd name="connsiteX109" fmla="*/ 304720 w 729424"/>
                <a:gd name="connsiteY109" fmla="*/ 479819 h 890139"/>
                <a:gd name="connsiteX110" fmla="*/ 304720 w 729424"/>
                <a:gd name="connsiteY110" fmla="*/ 490291 h 890139"/>
                <a:gd name="connsiteX111" fmla="*/ 285675 w 729424"/>
                <a:gd name="connsiteY111" fmla="*/ 482675 h 890139"/>
                <a:gd name="connsiteX112" fmla="*/ 282819 w 729424"/>
                <a:gd name="connsiteY112" fmla="*/ 490291 h 890139"/>
                <a:gd name="connsiteX113" fmla="*/ 299007 w 729424"/>
                <a:gd name="connsiteY113" fmla="*/ 497907 h 890139"/>
                <a:gd name="connsiteX114" fmla="*/ 271392 w 729424"/>
                <a:gd name="connsiteY114" fmla="*/ 497907 h 890139"/>
                <a:gd name="connsiteX115" fmla="*/ 271392 w 729424"/>
                <a:gd name="connsiteY115" fmla="*/ 508379 h 890139"/>
                <a:gd name="connsiteX116" fmla="*/ 264726 w 729424"/>
                <a:gd name="connsiteY116" fmla="*/ 504571 h 890139"/>
                <a:gd name="connsiteX117" fmla="*/ 261869 w 729424"/>
                <a:gd name="connsiteY117" fmla="*/ 504571 h 890139"/>
                <a:gd name="connsiteX118" fmla="*/ 255203 w 729424"/>
                <a:gd name="connsiteY118" fmla="*/ 508379 h 890139"/>
                <a:gd name="connsiteX119" fmla="*/ 252347 w 729424"/>
                <a:gd name="connsiteY119" fmla="*/ 512187 h 890139"/>
                <a:gd name="connsiteX120" fmla="*/ 242824 w 729424"/>
                <a:gd name="connsiteY120" fmla="*/ 512187 h 890139"/>
                <a:gd name="connsiteX121" fmla="*/ 242824 w 729424"/>
                <a:gd name="connsiteY121" fmla="*/ 518852 h 890139"/>
                <a:gd name="connsiteX122" fmla="*/ 245681 w 729424"/>
                <a:gd name="connsiteY122" fmla="*/ 522660 h 890139"/>
                <a:gd name="connsiteX123" fmla="*/ 242824 w 729424"/>
                <a:gd name="connsiteY123" fmla="*/ 522660 h 890139"/>
                <a:gd name="connsiteX124" fmla="*/ 239967 w 729424"/>
                <a:gd name="connsiteY124" fmla="*/ 526468 h 890139"/>
                <a:gd name="connsiteX125" fmla="*/ 237111 w 729424"/>
                <a:gd name="connsiteY125" fmla="*/ 526468 h 890139"/>
                <a:gd name="connsiteX126" fmla="*/ 237111 w 729424"/>
                <a:gd name="connsiteY126" fmla="*/ 536940 h 890139"/>
                <a:gd name="connsiteX127" fmla="*/ 256156 w 729424"/>
                <a:gd name="connsiteY127" fmla="*/ 536940 h 890139"/>
                <a:gd name="connsiteX128" fmla="*/ 249490 w 729424"/>
                <a:gd name="connsiteY128" fmla="*/ 544556 h 890139"/>
                <a:gd name="connsiteX129" fmla="*/ 230445 w 729424"/>
                <a:gd name="connsiteY129" fmla="*/ 540748 h 890139"/>
                <a:gd name="connsiteX130" fmla="*/ 223779 w 729424"/>
                <a:gd name="connsiteY130" fmla="*/ 541700 h 890139"/>
                <a:gd name="connsiteX131" fmla="*/ 220922 w 729424"/>
                <a:gd name="connsiteY131" fmla="*/ 545508 h 890139"/>
                <a:gd name="connsiteX132" fmla="*/ 220922 w 729424"/>
                <a:gd name="connsiteY132" fmla="*/ 553124 h 890139"/>
                <a:gd name="connsiteX133" fmla="*/ 223779 w 729424"/>
                <a:gd name="connsiteY133" fmla="*/ 556932 h 890139"/>
                <a:gd name="connsiteX134" fmla="*/ 223779 w 729424"/>
                <a:gd name="connsiteY134" fmla="*/ 564549 h 890139"/>
                <a:gd name="connsiteX135" fmla="*/ 217113 w 729424"/>
                <a:gd name="connsiteY135" fmla="*/ 568357 h 890139"/>
                <a:gd name="connsiteX136" fmla="*/ 207591 w 729424"/>
                <a:gd name="connsiteY136" fmla="*/ 568357 h 890139"/>
                <a:gd name="connsiteX137" fmla="*/ 207591 w 729424"/>
                <a:gd name="connsiteY137" fmla="*/ 578829 h 890139"/>
                <a:gd name="connsiteX138" fmla="*/ 217113 w 729424"/>
                <a:gd name="connsiteY138" fmla="*/ 589301 h 890139"/>
                <a:gd name="connsiteX139" fmla="*/ 217113 w 729424"/>
                <a:gd name="connsiteY139" fmla="*/ 593109 h 890139"/>
                <a:gd name="connsiteX140" fmla="*/ 214256 w 729424"/>
                <a:gd name="connsiteY140" fmla="*/ 596917 h 890139"/>
                <a:gd name="connsiteX141" fmla="*/ 195211 w 729424"/>
                <a:gd name="connsiteY141" fmla="*/ 596917 h 890139"/>
                <a:gd name="connsiteX142" fmla="*/ 192355 w 729424"/>
                <a:gd name="connsiteY142" fmla="*/ 600725 h 890139"/>
                <a:gd name="connsiteX143" fmla="*/ 192355 w 729424"/>
                <a:gd name="connsiteY143" fmla="*/ 611198 h 890139"/>
                <a:gd name="connsiteX144" fmla="*/ 189498 w 729424"/>
                <a:gd name="connsiteY144" fmla="*/ 615006 h 890139"/>
                <a:gd name="connsiteX145" fmla="*/ 182832 w 729424"/>
                <a:gd name="connsiteY145" fmla="*/ 615006 h 890139"/>
                <a:gd name="connsiteX146" fmla="*/ 179976 w 729424"/>
                <a:gd name="connsiteY146" fmla="*/ 611198 h 890139"/>
                <a:gd name="connsiteX147" fmla="*/ 170453 w 729424"/>
                <a:gd name="connsiteY147" fmla="*/ 611198 h 890139"/>
                <a:gd name="connsiteX148" fmla="*/ 157121 w 729424"/>
                <a:gd name="connsiteY148" fmla="*/ 625478 h 890139"/>
                <a:gd name="connsiteX149" fmla="*/ 150456 w 729424"/>
                <a:gd name="connsiteY149" fmla="*/ 625478 h 890139"/>
                <a:gd name="connsiteX150" fmla="*/ 143790 w 729424"/>
                <a:gd name="connsiteY150" fmla="*/ 633094 h 890139"/>
                <a:gd name="connsiteX151" fmla="*/ 143790 w 729424"/>
                <a:gd name="connsiteY151" fmla="*/ 636902 h 890139"/>
                <a:gd name="connsiteX152" fmla="*/ 146647 w 729424"/>
                <a:gd name="connsiteY152" fmla="*/ 640710 h 890139"/>
                <a:gd name="connsiteX153" fmla="*/ 146647 w 729424"/>
                <a:gd name="connsiteY153" fmla="*/ 644518 h 890139"/>
                <a:gd name="connsiteX154" fmla="*/ 139981 w 729424"/>
                <a:gd name="connsiteY154" fmla="*/ 652134 h 890139"/>
                <a:gd name="connsiteX155" fmla="*/ 133315 w 729424"/>
                <a:gd name="connsiteY155" fmla="*/ 652134 h 890139"/>
                <a:gd name="connsiteX156" fmla="*/ 130459 w 729424"/>
                <a:gd name="connsiteY156" fmla="*/ 648326 h 890139"/>
                <a:gd name="connsiteX157" fmla="*/ 123793 w 729424"/>
                <a:gd name="connsiteY157" fmla="*/ 644518 h 890139"/>
                <a:gd name="connsiteX158" fmla="*/ 123793 w 729424"/>
                <a:gd name="connsiteY158" fmla="*/ 640710 h 890139"/>
                <a:gd name="connsiteX159" fmla="*/ 120936 w 729424"/>
                <a:gd name="connsiteY159" fmla="*/ 640710 h 890139"/>
                <a:gd name="connsiteX160" fmla="*/ 107604 w 729424"/>
                <a:gd name="connsiteY160" fmla="*/ 648326 h 890139"/>
                <a:gd name="connsiteX161" fmla="*/ 104748 w 729424"/>
                <a:gd name="connsiteY161" fmla="*/ 652134 h 890139"/>
                <a:gd name="connsiteX162" fmla="*/ 95225 w 729424"/>
                <a:gd name="connsiteY162" fmla="*/ 652134 h 890139"/>
                <a:gd name="connsiteX163" fmla="*/ 95225 w 729424"/>
                <a:gd name="connsiteY163" fmla="*/ 662607 h 890139"/>
                <a:gd name="connsiteX164" fmla="*/ 98082 w 729424"/>
                <a:gd name="connsiteY164" fmla="*/ 666415 h 890139"/>
                <a:gd name="connsiteX165" fmla="*/ 99986 w 729424"/>
                <a:gd name="connsiteY165" fmla="*/ 666415 h 890139"/>
                <a:gd name="connsiteX166" fmla="*/ 99986 w 729424"/>
                <a:gd name="connsiteY166" fmla="*/ 674031 h 890139"/>
                <a:gd name="connsiteX167" fmla="*/ 97130 w 729424"/>
                <a:gd name="connsiteY167" fmla="*/ 674031 h 890139"/>
                <a:gd name="connsiteX168" fmla="*/ 90464 w 729424"/>
                <a:gd name="connsiteY168" fmla="*/ 666415 h 890139"/>
                <a:gd name="connsiteX169" fmla="*/ 83798 w 729424"/>
                <a:gd name="connsiteY169" fmla="*/ 666415 h 890139"/>
                <a:gd name="connsiteX170" fmla="*/ 80941 w 729424"/>
                <a:gd name="connsiteY170" fmla="*/ 665463 h 890139"/>
                <a:gd name="connsiteX171" fmla="*/ 80941 w 729424"/>
                <a:gd name="connsiteY171" fmla="*/ 672127 h 890139"/>
                <a:gd name="connsiteX172" fmla="*/ 87607 w 729424"/>
                <a:gd name="connsiteY172" fmla="*/ 672127 h 890139"/>
                <a:gd name="connsiteX173" fmla="*/ 90464 w 729424"/>
                <a:gd name="connsiteY173" fmla="*/ 675935 h 890139"/>
                <a:gd name="connsiteX174" fmla="*/ 93320 w 729424"/>
                <a:gd name="connsiteY174" fmla="*/ 675935 h 890139"/>
                <a:gd name="connsiteX175" fmla="*/ 93320 w 729424"/>
                <a:gd name="connsiteY175" fmla="*/ 683551 h 890139"/>
                <a:gd name="connsiteX176" fmla="*/ 71419 w 729424"/>
                <a:gd name="connsiteY176" fmla="*/ 683551 h 890139"/>
                <a:gd name="connsiteX177" fmla="*/ 71419 w 729424"/>
                <a:gd name="connsiteY177" fmla="*/ 679743 h 890139"/>
                <a:gd name="connsiteX178" fmla="*/ 68562 w 729424"/>
                <a:gd name="connsiteY178" fmla="*/ 679743 h 890139"/>
                <a:gd name="connsiteX179" fmla="*/ 65706 w 729424"/>
                <a:gd name="connsiteY179" fmla="*/ 687359 h 890139"/>
                <a:gd name="connsiteX180" fmla="*/ 65706 w 729424"/>
                <a:gd name="connsiteY180" fmla="*/ 694023 h 890139"/>
                <a:gd name="connsiteX181" fmla="*/ 62848 w 729424"/>
                <a:gd name="connsiteY181" fmla="*/ 690215 h 890139"/>
                <a:gd name="connsiteX182" fmla="*/ 53326 w 729424"/>
                <a:gd name="connsiteY182" fmla="*/ 690215 h 890139"/>
                <a:gd name="connsiteX183" fmla="*/ 50469 w 729424"/>
                <a:gd name="connsiteY183" fmla="*/ 686407 h 890139"/>
                <a:gd name="connsiteX184" fmla="*/ 47613 w 729424"/>
                <a:gd name="connsiteY184" fmla="*/ 686407 h 890139"/>
                <a:gd name="connsiteX185" fmla="*/ 47613 w 729424"/>
                <a:gd name="connsiteY185" fmla="*/ 690215 h 890139"/>
                <a:gd name="connsiteX186" fmla="*/ 50469 w 729424"/>
                <a:gd name="connsiteY186" fmla="*/ 694023 h 890139"/>
                <a:gd name="connsiteX187" fmla="*/ 63801 w 729424"/>
                <a:gd name="connsiteY187" fmla="*/ 700688 h 890139"/>
                <a:gd name="connsiteX188" fmla="*/ 70467 w 729424"/>
                <a:gd name="connsiteY188" fmla="*/ 700688 h 890139"/>
                <a:gd name="connsiteX189" fmla="*/ 57135 w 729424"/>
                <a:gd name="connsiteY189" fmla="*/ 711160 h 890139"/>
                <a:gd name="connsiteX190" fmla="*/ 57135 w 729424"/>
                <a:gd name="connsiteY190" fmla="*/ 703544 h 890139"/>
                <a:gd name="connsiteX191" fmla="*/ 47613 w 729424"/>
                <a:gd name="connsiteY191" fmla="*/ 703544 h 890139"/>
                <a:gd name="connsiteX192" fmla="*/ 44756 w 729424"/>
                <a:gd name="connsiteY192" fmla="*/ 707352 h 890139"/>
                <a:gd name="connsiteX193" fmla="*/ 31424 w 729424"/>
                <a:gd name="connsiteY193" fmla="*/ 699736 h 890139"/>
                <a:gd name="connsiteX194" fmla="*/ 28568 w 729424"/>
                <a:gd name="connsiteY194" fmla="*/ 707352 h 890139"/>
                <a:gd name="connsiteX195" fmla="*/ 35233 w 729424"/>
                <a:gd name="connsiteY195" fmla="*/ 711160 h 890139"/>
                <a:gd name="connsiteX196" fmla="*/ 16188 w 729424"/>
                <a:gd name="connsiteY196" fmla="*/ 707352 h 890139"/>
                <a:gd name="connsiteX197" fmla="*/ 16188 w 729424"/>
                <a:gd name="connsiteY197" fmla="*/ 717824 h 890139"/>
                <a:gd name="connsiteX198" fmla="*/ 41899 w 729424"/>
                <a:gd name="connsiteY198" fmla="*/ 717824 h 890139"/>
                <a:gd name="connsiteX199" fmla="*/ 28568 w 729424"/>
                <a:gd name="connsiteY199" fmla="*/ 721632 h 890139"/>
                <a:gd name="connsiteX200" fmla="*/ 9523 w 729424"/>
                <a:gd name="connsiteY200" fmla="*/ 717824 h 890139"/>
                <a:gd name="connsiteX201" fmla="*/ 2857 w 729424"/>
                <a:gd name="connsiteY201" fmla="*/ 725440 h 890139"/>
                <a:gd name="connsiteX202" fmla="*/ 2857 w 729424"/>
                <a:gd name="connsiteY202" fmla="*/ 729248 h 890139"/>
                <a:gd name="connsiteX203" fmla="*/ 9523 w 729424"/>
                <a:gd name="connsiteY203" fmla="*/ 736864 h 890139"/>
                <a:gd name="connsiteX204" fmla="*/ 19045 w 729424"/>
                <a:gd name="connsiteY204" fmla="*/ 736864 h 890139"/>
                <a:gd name="connsiteX205" fmla="*/ 9523 w 729424"/>
                <a:gd name="connsiteY205" fmla="*/ 740672 h 890139"/>
                <a:gd name="connsiteX206" fmla="*/ 6666 w 729424"/>
                <a:gd name="connsiteY206" fmla="*/ 744481 h 890139"/>
                <a:gd name="connsiteX207" fmla="*/ 6666 w 729424"/>
                <a:gd name="connsiteY207" fmla="*/ 748289 h 890139"/>
                <a:gd name="connsiteX208" fmla="*/ 36185 w 729424"/>
                <a:gd name="connsiteY208" fmla="*/ 748289 h 890139"/>
                <a:gd name="connsiteX209" fmla="*/ 42851 w 729424"/>
                <a:gd name="connsiteY209" fmla="*/ 755905 h 890139"/>
                <a:gd name="connsiteX210" fmla="*/ 52374 w 729424"/>
                <a:gd name="connsiteY210" fmla="*/ 748289 h 890139"/>
                <a:gd name="connsiteX211" fmla="*/ 59040 w 729424"/>
                <a:gd name="connsiteY211" fmla="*/ 755905 h 890139"/>
                <a:gd name="connsiteX212" fmla="*/ 75228 w 729424"/>
                <a:gd name="connsiteY212" fmla="*/ 748289 h 890139"/>
                <a:gd name="connsiteX213" fmla="*/ 72371 w 729424"/>
                <a:gd name="connsiteY213" fmla="*/ 752097 h 890139"/>
                <a:gd name="connsiteX214" fmla="*/ 69514 w 729424"/>
                <a:gd name="connsiteY214" fmla="*/ 758761 h 890139"/>
                <a:gd name="connsiteX215" fmla="*/ 34281 w 729424"/>
                <a:gd name="connsiteY215" fmla="*/ 758761 h 890139"/>
                <a:gd name="connsiteX216" fmla="*/ 31424 w 729424"/>
                <a:gd name="connsiteY216" fmla="*/ 754953 h 890139"/>
                <a:gd name="connsiteX217" fmla="*/ 15236 w 729424"/>
                <a:gd name="connsiteY217" fmla="*/ 754953 h 890139"/>
                <a:gd name="connsiteX218" fmla="*/ 8570 w 729424"/>
                <a:gd name="connsiteY218" fmla="*/ 758761 h 890139"/>
                <a:gd name="connsiteX219" fmla="*/ 1905 w 729424"/>
                <a:gd name="connsiteY219" fmla="*/ 758761 h 890139"/>
                <a:gd name="connsiteX220" fmla="*/ 4761 w 729424"/>
                <a:gd name="connsiteY220" fmla="*/ 762569 h 890139"/>
                <a:gd name="connsiteX221" fmla="*/ 4761 w 729424"/>
                <a:gd name="connsiteY221" fmla="*/ 769233 h 890139"/>
                <a:gd name="connsiteX222" fmla="*/ 7618 w 729424"/>
                <a:gd name="connsiteY222" fmla="*/ 769233 h 890139"/>
                <a:gd name="connsiteX223" fmla="*/ 10475 w 729424"/>
                <a:gd name="connsiteY223" fmla="*/ 773041 h 890139"/>
                <a:gd name="connsiteX224" fmla="*/ 17140 w 729424"/>
                <a:gd name="connsiteY224" fmla="*/ 773041 h 890139"/>
                <a:gd name="connsiteX225" fmla="*/ 14284 w 729424"/>
                <a:gd name="connsiteY225" fmla="*/ 776849 h 890139"/>
                <a:gd name="connsiteX226" fmla="*/ 11427 w 729424"/>
                <a:gd name="connsiteY226" fmla="*/ 784465 h 890139"/>
                <a:gd name="connsiteX227" fmla="*/ 20950 w 729424"/>
                <a:gd name="connsiteY227" fmla="*/ 794938 h 890139"/>
                <a:gd name="connsiteX228" fmla="*/ 27616 w 729424"/>
                <a:gd name="connsiteY228" fmla="*/ 794938 h 890139"/>
                <a:gd name="connsiteX229" fmla="*/ 40947 w 729424"/>
                <a:gd name="connsiteY229" fmla="*/ 784465 h 890139"/>
                <a:gd name="connsiteX230" fmla="*/ 52374 w 729424"/>
                <a:gd name="connsiteY230" fmla="*/ 779705 h 890139"/>
                <a:gd name="connsiteX231" fmla="*/ 45708 w 729424"/>
                <a:gd name="connsiteY231" fmla="*/ 793986 h 890139"/>
                <a:gd name="connsiteX232" fmla="*/ 39042 w 729424"/>
                <a:gd name="connsiteY232" fmla="*/ 790178 h 890139"/>
                <a:gd name="connsiteX233" fmla="*/ 32377 w 729424"/>
                <a:gd name="connsiteY233" fmla="*/ 800650 h 890139"/>
                <a:gd name="connsiteX234" fmla="*/ 13332 w 729424"/>
                <a:gd name="connsiteY234" fmla="*/ 800650 h 890139"/>
                <a:gd name="connsiteX235" fmla="*/ 22854 w 729424"/>
                <a:gd name="connsiteY235" fmla="*/ 811122 h 890139"/>
                <a:gd name="connsiteX236" fmla="*/ 9523 w 729424"/>
                <a:gd name="connsiteY236" fmla="*/ 818738 h 890139"/>
                <a:gd name="connsiteX237" fmla="*/ 0 w 729424"/>
                <a:gd name="connsiteY237" fmla="*/ 818738 h 890139"/>
                <a:gd name="connsiteX238" fmla="*/ 0 w 729424"/>
                <a:gd name="connsiteY238" fmla="*/ 829210 h 890139"/>
                <a:gd name="connsiteX239" fmla="*/ 32377 w 729424"/>
                <a:gd name="connsiteY239" fmla="*/ 829210 h 890139"/>
                <a:gd name="connsiteX240" fmla="*/ 25711 w 729424"/>
                <a:gd name="connsiteY240" fmla="*/ 843491 h 890139"/>
                <a:gd name="connsiteX241" fmla="*/ 32377 w 729424"/>
                <a:gd name="connsiteY241" fmla="*/ 843491 h 890139"/>
                <a:gd name="connsiteX242" fmla="*/ 25711 w 729424"/>
                <a:gd name="connsiteY242" fmla="*/ 853963 h 890139"/>
                <a:gd name="connsiteX243" fmla="*/ 19045 w 729424"/>
                <a:gd name="connsiteY243" fmla="*/ 850155 h 890139"/>
                <a:gd name="connsiteX244" fmla="*/ 16188 w 729424"/>
                <a:gd name="connsiteY244" fmla="*/ 850155 h 890139"/>
                <a:gd name="connsiteX245" fmla="*/ 13332 w 729424"/>
                <a:gd name="connsiteY245" fmla="*/ 846347 h 890139"/>
                <a:gd name="connsiteX246" fmla="*/ 6666 w 729424"/>
                <a:gd name="connsiteY246" fmla="*/ 846347 h 890139"/>
                <a:gd name="connsiteX247" fmla="*/ 6666 w 729424"/>
                <a:gd name="connsiteY247" fmla="*/ 853011 h 890139"/>
                <a:gd name="connsiteX248" fmla="*/ 9523 w 729424"/>
                <a:gd name="connsiteY248" fmla="*/ 860627 h 890139"/>
                <a:gd name="connsiteX249" fmla="*/ 16188 w 729424"/>
                <a:gd name="connsiteY249" fmla="*/ 868243 h 890139"/>
                <a:gd name="connsiteX250" fmla="*/ 41899 w 729424"/>
                <a:gd name="connsiteY250" fmla="*/ 878716 h 890139"/>
                <a:gd name="connsiteX251" fmla="*/ 39042 w 729424"/>
                <a:gd name="connsiteY251" fmla="*/ 882524 h 890139"/>
                <a:gd name="connsiteX252" fmla="*/ 41899 w 729424"/>
                <a:gd name="connsiteY252" fmla="*/ 886332 h 890139"/>
                <a:gd name="connsiteX253" fmla="*/ 64753 w 729424"/>
                <a:gd name="connsiteY253" fmla="*/ 886332 h 890139"/>
                <a:gd name="connsiteX254" fmla="*/ 67610 w 729424"/>
                <a:gd name="connsiteY254" fmla="*/ 890140 h 890139"/>
                <a:gd name="connsiteX255" fmla="*/ 74275 w 729424"/>
                <a:gd name="connsiteY255" fmla="*/ 890140 h 890139"/>
                <a:gd name="connsiteX256" fmla="*/ 99986 w 729424"/>
                <a:gd name="connsiteY256" fmla="*/ 875859 h 890139"/>
                <a:gd name="connsiteX257" fmla="*/ 106652 w 729424"/>
                <a:gd name="connsiteY257" fmla="*/ 868243 h 890139"/>
                <a:gd name="connsiteX258" fmla="*/ 113318 w 729424"/>
                <a:gd name="connsiteY258" fmla="*/ 864435 h 890139"/>
                <a:gd name="connsiteX259" fmla="*/ 116175 w 729424"/>
                <a:gd name="connsiteY259" fmla="*/ 860627 h 890139"/>
                <a:gd name="connsiteX260" fmla="*/ 135220 w 729424"/>
                <a:gd name="connsiteY260" fmla="*/ 842539 h 890139"/>
                <a:gd name="connsiteX261" fmla="*/ 148551 w 729424"/>
                <a:gd name="connsiteY261" fmla="*/ 842539 h 890139"/>
                <a:gd name="connsiteX262" fmla="*/ 155217 w 729424"/>
                <a:gd name="connsiteY262" fmla="*/ 838731 h 890139"/>
                <a:gd name="connsiteX263" fmla="*/ 158073 w 729424"/>
                <a:gd name="connsiteY263" fmla="*/ 834923 h 890139"/>
                <a:gd name="connsiteX264" fmla="*/ 158073 w 729424"/>
                <a:gd name="connsiteY264" fmla="*/ 820642 h 890139"/>
                <a:gd name="connsiteX265" fmla="*/ 155217 w 729424"/>
                <a:gd name="connsiteY265" fmla="*/ 816834 h 890139"/>
                <a:gd name="connsiteX266" fmla="*/ 155217 w 729424"/>
                <a:gd name="connsiteY266" fmla="*/ 813026 h 890139"/>
                <a:gd name="connsiteX267" fmla="*/ 164739 w 729424"/>
                <a:gd name="connsiteY267" fmla="*/ 809218 h 890139"/>
                <a:gd name="connsiteX268" fmla="*/ 161883 w 729424"/>
                <a:gd name="connsiteY268" fmla="*/ 813026 h 890139"/>
                <a:gd name="connsiteX269" fmla="*/ 161883 w 729424"/>
                <a:gd name="connsiteY269" fmla="*/ 816834 h 890139"/>
                <a:gd name="connsiteX270" fmla="*/ 159026 w 729424"/>
                <a:gd name="connsiteY270" fmla="*/ 820642 h 890139"/>
                <a:gd name="connsiteX271" fmla="*/ 159026 w 729424"/>
                <a:gd name="connsiteY271" fmla="*/ 824450 h 890139"/>
                <a:gd name="connsiteX272" fmla="*/ 165692 w 729424"/>
                <a:gd name="connsiteY272" fmla="*/ 832066 h 890139"/>
                <a:gd name="connsiteX273" fmla="*/ 175214 w 729424"/>
                <a:gd name="connsiteY273" fmla="*/ 835875 h 890139"/>
                <a:gd name="connsiteX274" fmla="*/ 181880 w 729424"/>
                <a:gd name="connsiteY274" fmla="*/ 835875 h 890139"/>
                <a:gd name="connsiteX275" fmla="*/ 184737 w 729424"/>
                <a:gd name="connsiteY275" fmla="*/ 839683 h 890139"/>
                <a:gd name="connsiteX276" fmla="*/ 187594 w 729424"/>
                <a:gd name="connsiteY276" fmla="*/ 839683 h 890139"/>
                <a:gd name="connsiteX277" fmla="*/ 197116 w 729424"/>
                <a:gd name="connsiteY277" fmla="*/ 850155 h 890139"/>
                <a:gd name="connsiteX278" fmla="*/ 199973 w 729424"/>
                <a:gd name="connsiteY278" fmla="*/ 842539 h 890139"/>
                <a:gd name="connsiteX279" fmla="*/ 202829 w 729424"/>
                <a:gd name="connsiteY279" fmla="*/ 838731 h 890139"/>
                <a:gd name="connsiteX280" fmla="*/ 202829 w 729424"/>
                <a:gd name="connsiteY280" fmla="*/ 828258 h 890139"/>
                <a:gd name="connsiteX281" fmla="*/ 196163 w 729424"/>
                <a:gd name="connsiteY281" fmla="*/ 820642 h 890139"/>
                <a:gd name="connsiteX282" fmla="*/ 196163 w 729424"/>
                <a:gd name="connsiteY282" fmla="*/ 816834 h 890139"/>
                <a:gd name="connsiteX283" fmla="*/ 199021 w 729424"/>
                <a:gd name="connsiteY283" fmla="*/ 813026 h 890139"/>
                <a:gd name="connsiteX284" fmla="*/ 201877 w 729424"/>
                <a:gd name="connsiteY284" fmla="*/ 813026 h 890139"/>
                <a:gd name="connsiteX285" fmla="*/ 201877 w 729424"/>
                <a:gd name="connsiteY285" fmla="*/ 809218 h 890139"/>
                <a:gd name="connsiteX286" fmla="*/ 199021 w 729424"/>
                <a:gd name="connsiteY286" fmla="*/ 801602 h 890139"/>
                <a:gd name="connsiteX287" fmla="*/ 218066 w 729424"/>
                <a:gd name="connsiteY287" fmla="*/ 801602 h 890139"/>
                <a:gd name="connsiteX288" fmla="*/ 220922 w 729424"/>
                <a:gd name="connsiteY288" fmla="*/ 797794 h 890139"/>
                <a:gd name="connsiteX289" fmla="*/ 220922 w 729424"/>
                <a:gd name="connsiteY289" fmla="*/ 783513 h 890139"/>
                <a:gd name="connsiteX290" fmla="*/ 223779 w 729424"/>
                <a:gd name="connsiteY290" fmla="*/ 783513 h 890139"/>
                <a:gd name="connsiteX291" fmla="*/ 223779 w 729424"/>
                <a:gd name="connsiteY291" fmla="*/ 779705 h 890139"/>
                <a:gd name="connsiteX292" fmla="*/ 223779 w 729424"/>
                <a:gd name="connsiteY292" fmla="*/ 775897 h 890139"/>
                <a:gd name="connsiteX293" fmla="*/ 220922 w 729424"/>
                <a:gd name="connsiteY293" fmla="*/ 772089 h 890139"/>
                <a:gd name="connsiteX294" fmla="*/ 220922 w 729424"/>
                <a:gd name="connsiteY294" fmla="*/ 768281 h 890139"/>
                <a:gd name="connsiteX295" fmla="*/ 218066 w 729424"/>
                <a:gd name="connsiteY295" fmla="*/ 761617 h 890139"/>
                <a:gd name="connsiteX296" fmla="*/ 215208 w 729424"/>
                <a:gd name="connsiteY296" fmla="*/ 757809 h 890139"/>
                <a:gd name="connsiteX297" fmla="*/ 228540 w 729424"/>
                <a:gd name="connsiteY297" fmla="*/ 754001 h 890139"/>
                <a:gd name="connsiteX298" fmla="*/ 235206 w 729424"/>
                <a:gd name="connsiteY298" fmla="*/ 746385 h 890139"/>
                <a:gd name="connsiteX299" fmla="*/ 235206 w 729424"/>
                <a:gd name="connsiteY299" fmla="*/ 739720 h 890139"/>
                <a:gd name="connsiteX300" fmla="*/ 225684 w 729424"/>
                <a:gd name="connsiteY300" fmla="*/ 729248 h 890139"/>
                <a:gd name="connsiteX301" fmla="*/ 222827 w 729424"/>
                <a:gd name="connsiteY301" fmla="*/ 729248 h 890139"/>
                <a:gd name="connsiteX302" fmla="*/ 214256 w 729424"/>
                <a:gd name="connsiteY302" fmla="*/ 722584 h 890139"/>
                <a:gd name="connsiteX303" fmla="*/ 214256 w 729424"/>
                <a:gd name="connsiteY303" fmla="*/ 712112 h 890139"/>
                <a:gd name="connsiteX304" fmla="*/ 217113 w 729424"/>
                <a:gd name="connsiteY304" fmla="*/ 704496 h 890139"/>
                <a:gd name="connsiteX305" fmla="*/ 217113 w 729424"/>
                <a:gd name="connsiteY305" fmla="*/ 696880 h 890139"/>
                <a:gd name="connsiteX306" fmla="*/ 203782 w 729424"/>
                <a:gd name="connsiteY306" fmla="*/ 682599 h 890139"/>
                <a:gd name="connsiteX307" fmla="*/ 203782 w 729424"/>
                <a:gd name="connsiteY307" fmla="*/ 674983 h 890139"/>
                <a:gd name="connsiteX308" fmla="*/ 206639 w 729424"/>
                <a:gd name="connsiteY308" fmla="*/ 671175 h 890139"/>
                <a:gd name="connsiteX309" fmla="*/ 209495 w 729424"/>
                <a:gd name="connsiteY309" fmla="*/ 671175 h 890139"/>
                <a:gd name="connsiteX310" fmla="*/ 212352 w 729424"/>
                <a:gd name="connsiteY310" fmla="*/ 667367 h 890139"/>
                <a:gd name="connsiteX311" fmla="*/ 212352 w 729424"/>
                <a:gd name="connsiteY311" fmla="*/ 665463 h 890139"/>
                <a:gd name="connsiteX312" fmla="*/ 209495 w 729424"/>
                <a:gd name="connsiteY312" fmla="*/ 661655 h 890139"/>
                <a:gd name="connsiteX313" fmla="*/ 206639 w 729424"/>
                <a:gd name="connsiteY313" fmla="*/ 661655 h 890139"/>
                <a:gd name="connsiteX314" fmla="*/ 203782 w 729424"/>
                <a:gd name="connsiteY314" fmla="*/ 657847 h 890139"/>
                <a:gd name="connsiteX315" fmla="*/ 226636 w 729424"/>
                <a:gd name="connsiteY315" fmla="*/ 633094 h 890139"/>
                <a:gd name="connsiteX316" fmla="*/ 233301 w 729424"/>
                <a:gd name="connsiteY316" fmla="*/ 629286 h 890139"/>
                <a:gd name="connsiteX317" fmla="*/ 236158 w 729424"/>
                <a:gd name="connsiteY317" fmla="*/ 625478 h 890139"/>
                <a:gd name="connsiteX318" fmla="*/ 242824 w 729424"/>
                <a:gd name="connsiteY318" fmla="*/ 621670 h 890139"/>
                <a:gd name="connsiteX319" fmla="*/ 265678 w 729424"/>
                <a:gd name="connsiteY319" fmla="*/ 621670 h 890139"/>
                <a:gd name="connsiteX320" fmla="*/ 268535 w 729424"/>
                <a:gd name="connsiteY320" fmla="*/ 617862 h 890139"/>
                <a:gd name="connsiteX321" fmla="*/ 268535 w 729424"/>
                <a:gd name="connsiteY321" fmla="*/ 614054 h 890139"/>
                <a:gd name="connsiteX322" fmla="*/ 259012 w 729424"/>
                <a:gd name="connsiteY322" fmla="*/ 603581 h 890139"/>
                <a:gd name="connsiteX323" fmla="*/ 252347 w 729424"/>
                <a:gd name="connsiteY323" fmla="*/ 599773 h 890139"/>
                <a:gd name="connsiteX324" fmla="*/ 259012 w 729424"/>
                <a:gd name="connsiteY324" fmla="*/ 595965 h 890139"/>
                <a:gd name="connsiteX325" fmla="*/ 261869 w 729424"/>
                <a:gd name="connsiteY325" fmla="*/ 595965 h 890139"/>
                <a:gd name="connsiteX326" fmla="*/ 278057 w 729424"/>
                <a:gd name="connsiteY326" fmla="*/ 577877 h 890139"/>
                <a:gd name="connsiteX327" fmla="*/ 280914 w 729424"/>
                <a:gd name="connsiteY327" fmla="*/ 553124 h 890139"/>
                <a:gd name="connsiteX328" fmla="*/ 280914 w 729424"/>
                <a:gd name="connsiteY328" fmla="*/ 532180 h 890139"/>
                <a:gd name="connsiteX329" fmla="*/ 290437 w 729424"/>
                <a:gd name="connsiteY329" fmla="*/ 539796 h 890139"/>
                <a:gd name="connsiteX330" fmla="*/ 297102 w 729424"/>
                <a:gd name="connsiteY330" fmla="*/ 535988 h 890139"/>
                <a:gd name="connsiteX331" fmla="*/ 299959 w 729424"/>
                <a:gd name="connsiteY331" fmla="*/ 535988 h 890139"/>
                <a:gd name="connsiteX332" fmla="*/ 302816 w 729424"/>
                <a:gd name="connsiteY332" fmla="*/ 532180 h 890139"/>
                <a:gd name="connsiteX333" fmla="*/ 305672 w 729424"/>
                <a:gd name="connsiteY333" fmla="*/ 532180 h 890139"/>
                <a:gd name="connsiteX334" fmla="*/ 305672 w 729424"/>
                <a:gd name="connsiteY334" fmla="*/ 528372 h 890139"/>
                <a:gd name="connsiteX335" fmla="*/ 302816 w 729424"/>
                <a:gd name="connsiteY335" fmla="*/ 524564 h 890139"/>
                <a:gd name="connsiteX336" fmla="*/ 302816 w 729424"/>
                <a:gd name="connsiteY336" fmla="*/ 520756 h 890139"/>
                <a:gd name="connsiteX337" fmla="*/ 299959 w 729424"/>
                <a:gd name="connsiteY337" fmla="*/ 516947 h 890139"/>
                <a:gd name="connsiteX338" fmla="*/ 309482 w 729424"/>
                <a:gd name="connsiteY338" fmla="*/ 516947 h 890139"/>
                <a:gd name="connsiteX339" fmla="*/ 312338 w 729424"/>
                <a:gd name="connsiteY339" fmla="*/ 513139 h 890139"/>
                <a:gd name="connsiteX340" fmla="*/ 312338 w 729424"/>
                <a:gd name="connsiteY340" fmla="*/ 513139 h 890139"/>
                <a:gd name="connsiteX341" fmla="*/ 315195 w 729424"/>
                <a:gd name="connsiteY341" fmla="*/ 509331 h 890139"/>
                <a:gd name="connsiteX342" fmla="*/ 321861 w 729424"/>
                <a:gd name="connsiteY342" fmla="*/ 505523 h 890139"/>
                <a:gd name="connsiteX343" fmla="*/ 324717 w 729424"/>
                <a:gd name="connsiteY343" fmla="*/ 505523 h 890139"/>
                <a:gd name="connsiteX344" fmla="*/ 327575 w 729424"/>
                <a:gd name="connsiteY344" fmla="*/ 495051 h 890139"/>
                <a:gd name="connsiteX345" fmla="*/ 324717 w 729424"/>
                <a:gd name="connsiteY345" fmla="*/ 491243 h 890139"/>
                <a:gd name="connsiteX346" fmla="*/ 318052 w 729424"/>
                <a:gd name="connsiteY346" fmla="*/ 487435 h 890139"/>
                <a:gd name="connsiteX347" fmla="*/ 318052 w 729424"/>
                <a:gd name="connsiteY347" fmla="*/ 479819 h 890139"/>
                <a:gd name="connsiteX348" fmla="*/ 320909 w 729424"/>
                <a:gd name="connsiteY348" fmla="*/ 479819 h 890139"/>
                <a:gd name="connsiteX349" fmla="*/ 327575 w 729424"/>
                <a:gd name="connsiteY349" fmla="*/ 476011 h 890139"/>
                <a:gd name="connsiteX350" fmla="*/ 337097 w 729424"/>
                <a:gd name="connsiteY350" fmla="*/ 465538 h 890139"/>
                <a:gd name="connsiteX351" fmla="*/ 359951 w 729424"/>
                <a:gd name="connsiteY351" fmla="*/ 461730 h 890139"/>
                <a:gd name="connsiteX352" fmla="*/ 369473 w 729424"/>
                <a:gd name="connsiteY352" fmla="*/ 461730 h 890139"/>
                <a:gd name="connsiteX353" fmla="*/ 372330 w 729424"/>
                <a:gd name="connsiteY353" fmla="*/ 457922 h 890139"/>
                <a:gd name="connsiteX354" fmla="*/ 372330 w 729424"/>
                <a:gd name="connsiteY354" fmla="*/ 439834 h 890139"/>
                <a:gd name="connsiteX355" fmla="*/ 378996 w 729424"/>
                <a:gd name="connsiteY355" fmla="*/ 433170 h 890139"/>
                <a:gd name="connsiteX356" fmla="*/ 381852 w 729424"/>
                <a:gd name="connsiteY356" fmla="*/ 436978 h 890139"/>
                <a:gd name="connsiteX357" fmla="*/ 381852 w 729424"/>
                <a:gd name="connsiteY357" fmla="*/ 444594 h 890139"/>
                <a:gd name="connsiteX358" fmla="*/ 395184 w 729424"/>
                <a:gd name="connsiteY358" fmla="*/ 440786 h 890139"/>
                <a:gd name="connsiteX359" fmla="*/ 408516 w 729424"/>
                <a:gd name="connsiteY359" fmla="*/ 444594 h 890139"/>
                <a:gd name="connsiteX360" fmla="*/ 421847 w 729424"/>
                <a:gd name="connsiteY360" fmla="*/ 444594 h 890139"/>
                <a:gd name="connsiteX361" fmla="*/ 424704 w 729424"/>
                <a:gd name="connsiteY361" fmla="*/ 448402 h 890139"/>
                <a:gd name="connsiteX362" fmla="*/ 431370 w 729424"/>
                <a:gd name="connsiteY362" fmla="*/ 448402 h 890139"/>
                <a:gd name="connsiteX363" fmla="*/ 434226 w 729424"/>
                <a:gd name="connsiteY363" fmla="*/ 444594 h 890139"/>
                <a:gd name="connsiteX364" fmla="*/ 433274 w 729424"/>
                <a:gd name="connsiteY364" fmla="*/ 444594 h 890139"/>
                <a:gd name="connsiteX365" fmla="*/ 426608 w 729424"/>
                <a:gd name="connsiteY365" fmla="*/ 436978 h 890139"/>
                <a:gd name="connsiteX366" fmla="*/ 426608 w 729424"/>
                <a:gd name="connsiteY366" fmla="*/ 433170 h 890139"/>
                <a:gd name="connsiteX367" fmla="*/ 433274 w 729424"/>
                <a:gd name="connsiteY367" fmla="*/ 433170 h 890139"/>
                <a:gd name="connsiteX368" fmla="*/ 433274 w 729424"/>
                <a:gd name="connsiteY368" fmla="*/ 418889 h 890139"/>
                <a:gd name="connsiteX369" fmla="*/ 449463 w 729424"/>
                <a:gd name="connsiteY369" fmla="*/ 422697 h 890139"/>
                <a:gd name="connsiteX370" fmla="*/ 446606 w 729424"/>
                <a:gd name="connsiteY370" fmla="*/ 418889 h 890139"/>
                <a:gd name="connsiteX371" fmla="*/ 449463 w 729424"/>
                <a:gd name="connsiteY371" fmla="*/ 415081 h 890139"/>
                <a:gd name="connsiteX372" fmla="*/ 458985 w 729424"/>
                <a:gd name="connsiteY372" fmla="*/ 418889 h 890139"/>
                <a:gd name="connsiteX373" fmla="*/ 458985 w 729424"/>
                <a:gd name="connsiteY373" fmla="*/ 411273 h 890139"/>
                <a:gd name="connsiteX374" fmla="*/ 461842 w 729424"/>
                <a:gd name="connsiteY374" fmla="*/ 407465 h 890139"/>
                <a:gd name="connsiteX375" fmla="*/ 471364 w 729424"/>
                <a:gd name="connsiteY375" fmla="*/ 407465 h 890139"/>
                <a:gd name="connsiteX376" fmla="*/ 474221 w 729424"/>
                <a:gd name="connsiteY376" fmla="*/ 411273 h 890139"/>
                <a:gd name="connsiteX377" fmla="*/ 477078 w 729424"/>
                <a:gd name="connsiteY377" fmla="*/ 418889 h 890139"/>
                <a:gd name="connsiteX378" fmla="*/ 483743 w 729424"/>
                <a:gd name="connsiteY378" fmla="*/ 422697 h 890139"/>
                <a:gd name="connsiteX379" fmla="*/ 490409 w 729424"/>
                <a:gd name="connsiteY379" fmla="*/ 429362 h 890139"/>
                <a:gd name="connsiteX380" fmla="*/ 497075 w 729424"/>
                <a:gd name="connsiteY380" fmla="*/ 429362 h 890139"/>
                <a:gd name="connsiteX381" fmla="*/ 503741 w 729424"/>
                <a:gd name="connsiteY381" fmla="*/ 433170 h 890139"/>
                <a:gd name="connsiteX382" fmla="*/ 513264 w 729424"/>
                <a:gd name="connsiteY382" fmla="*/ 433170 h 890139"/>
                <a:gd name="connsiteX383" fmla="*/ 516120 w 729424"/>
                <a:gd name="connsiteY383" fmla="*/ 436978 h 890139"/>
                <a:gd name="connsiteX384" fmla="*/ 522786 w 729424"/>
                <a:gd name="connsiteY384" fmla="*/ 436978 h 890139"/>
                <a:gd name="connsiteX385" fmla="*/ 529451 w 729424"/>
                <a:gd name="connsiteY385" fmla="*/ 433170 h 890139"/>
                <a:gd name="connsiteX386" fmla="*/ 532309 w 729424"/>
                <a:gd name="connsiteY386" fmla="*/ 429362 h 890139"/>
                <a:gd name="connsiteX387" fmla="*/ 548496 w 729424"/>
                <a:gd name="connsiteY387" fmla="*/ 429362 h 890139"/>
                <a:gd name="connsiteX388" fmla="*/ 555162 w 729424"/>
                <a:gd name="connsiteY388" fmla="*/ 433170 h 890139"/>
                <a:gd name="connsiteX389" fmla="*/ 558019 w 729424"/>
                <a:gd name="connsiteY389" fmla="*/ 436978 h 890139"/>
                <a:gd name="connsiteX390" fmla="*/ 567541 w 729424"/>
                <a:gd name="connsiteY390" fmla="*/ 436978 h 890139"/>
                <a:gd name="connsiteX391" fmla="*/ 567541 w 729424"/>
                <a:gd name="connsiteY391" fmla="*/ 429362 h 890139"/>
                <a:gd name="connsiteX392" fmla="*/ 570399 w 729424"/>
                <a:gd name="connsiteY392" fmla="*/ 425553 h 890139"/>
                <a:gd name="connsiteX393" fmla="*/ 570399 w 729424"/>
                <a:gd name="connsiteY393" fmla="*/ 421745 h 890139"/>
                <a:gd name="connsiteX394" fmla="*/ 584682 w 729424"/>
                <a:gd name="connsiteY394" fmla="*/ 421745 h 890139"/>
                <a:gd name="connsiteX395" fmla="*/ 584682 w 729424"/>
                <a:gd name="connsiteY395" fmla="*/ 399849 h 890139"/>
                <a:gd name="connsiteX396" fmla="*/ 587539 w 729424"/>
                <a:gd name="connsiteY396" fmla="*/ 396041 h 890139"/>
                <a:gd name="connsiteX397" fmla="*/ 587539 w 729424"/>
                <a:gd name="connsiteY397" fmla="*/ 388425 h 890139"/>
                <a:gd name="connsiteX398" fmla="*/ 594205 w 729424"/>
                <a:gd name="connsiteY398" fmla="*/ 384617 h 890139"/>
                <a:gd name="connsiteX399" fmla="*/ 597062 w 729424"/>
                <a:gd name="connsiteY399" fmla="*/ 384617 h 890139"/>
                <a:gd name="connsiteX400" fmla="*/ 603727 w 729424"/>
                <a:gd name="connsiteY400" fmla="*/ 380808 h 890139"/>
                <a:gd name="connsiteX401" fmla="*/ 619915 w 729424"/>
                <a:gd name="connsiteY401" fmla="*/ 380808 h 890139"/>
                <a:gd name="connsiteX402" fmla="*/ 626581 w 729424"/>
                <a:gd name="connsiteY402" fmla="*/ 377000 h 890139"/>
                <a:gd name="connsiteX403" fmla="*/ 645626 w 729424"/>
                <a:gd name="connsiteY403" fmla="*/ 377000 h 890139"/>
                <a:gd name="connsiteX404" fmla="*/ 645626 w 729424"/>
                <a:gd name="connsiteY404" fmla="*/ 384617 h 890139"/>
                <a:gd name="connsiteX405" fmla="*/ 664671 w 729424"/>
                <a:gd name="connsiteY405" fmla="*/ 388425 h 890139"/>
                <a:gd name="connsiteX406" fmla="*/ 667528 w 729424"/>
                <a:gd name="connsiteY406" fmla="*/ 388425 h 890139"/>
                <a:gd name="connsiteX407" fmla="*/ 674194 w 729424"/>
                <a:gd name="connsiteY407" fmla="*/ 396041 h 890139"/>
                <a:gd name="connsiteX408" fmla="*/ 677050 w 729424"/>
                <a:gd name="connsiteY408" fmla="*/ 403657 h 890139"/>
                <a:gd name="connsiteX409" fmla="*/ 677050 w 729424"/>
                <a:gd name="connsiteY409" fmla="*/ 414129 h 890139"/>
                <a:gd name="connsiteX410" fmla="*/ 674194 w 729424"/>
                <a:gd name="connsiteY410" fmla="*/ 414129 h 890139"/>
                <a:gd name="connsiteX411" fmla="*/ 674194 w 729424"/>
                <a:gd name="connsiteY411" fmla="*/ 410321 h 890139"/>
                <a:gd name="connsiteX412" fmla="*/ 671337 w 729424"/>
                <a:gd name="connsiteY412" fmla="*/ 410321 h 890139"/>
                <a:gd name="connsiteX413" fmla="*/ 671337 w 729424"/>
                <a:gd name="connsiteY413" fmla="*/ 417937 h 890139"/>
                <a:gd name="connsiteX414" fmla="*/ 684669 w 729424"/>
                <a:gd name="connsiteY414" fmla="*/ 417937 h 890139"/>
                <a:gd name="connsiteX415" fmla="*/ 687525 w 729424"/>
                <a:gd name="connsiteY415" fmla="*/ 410321 h 890139"/>
                <a:gd name="connsiteX416" fmla="*/ 687525 w 729424"/>
                <a:gd name="connsiteY416" fmla="*/ 406513 h 890139"/>
                <a:gd name="connsiteX417" fmla="*/ 700857 w 729424"/>
                <a:gd name="connsiteY417" fmla="*/ 402705 h 890139"/>
                <a:gd name="connsiteX418" fmla="*/ 703714 w 729424"/>
                <a:gd name="connsiteY418" fmla="*/ 395089 h 890139"/>
                <a:gd name="connsiteX419" fmla="*/ 722759 w 729424"/>
                <a:gd name="connsiteY419" fmla="*/ 395089 h 890139"/>
                <a:gd name="connsiteX420" fmla="*/ 729424 w 729424"/>
                <a:gd name="connsiteY420" fmla="*/ 387473 h 890139"/>
                <a:gd name="connsiteX421" fmla="*/ 728472 w 729424"/>
                <a:gd name="connsiteY421" fmla="*/ 392233 h 890139"/>
                <a:gd name="connsiteX422" fmla="*/ 259012 w 729424"/>
                <a:gd name="connsiteY422" fmla="*/ 449354 h 890139"/>
                <a:gd name="connsiteX423" fmla="*/ 252347 w 729424"/>
                <a:gd name="connsiteY423" fmla="*/ 449354 h 890139"/>
                <a:gd name="connsiteX424" fmla="*/ 233301 w 729424"/>
                <a:gd name="connsiteY424" fmla="*/ 459826 h 890139"/>
                <a:gd name="connsiteX425" fmla="*/ 230445 w 729424"/>
                <a:gd name="connsiteY425" fmla="*/ 463634 h 890139"/>
                <a:gd name="connsiteX426" fmla="*/ 230445 w 729424"/>
                <a:gd name="connsiteY426" fmla="*/ 467442 h 890139"/>
                <a:gd name="connsiteX427" fmla="*/ 237111 w 729424"/>
                <a:gd name="connsiteY427" fmla="*/ 467442 h 890139"/>
                <a:gd name="connsiteX428" fmla="*/ 243776 w 729424"/>
                <a:gd name="connsiteY428" fmla="*/ 463634 h 890139"/>
                <a:gd name="connsiteX429" fmla="*/ 246633 w 729424"/>
                <a:gd name="connsiteY429" fmla="*/ 459826 h 890139"/>
                <a:gd name="connsiteX430" fmla="*/ 252347 w 729424"/>
                <a:gd name="connsiteY430" fmla="*/ 456018 h 890139"/>
                <a:gd name="connsiteX431" fmla="*/ 271392 w 729424"/>
                <a:gd name="connsiteY431" fmla="*/ 456018 h 890139"/>
                <a:gd name="connsiteX432" fmla="*/ 271392 w 729424"/>
                <a:gd name="connsiteY432" fmla="*/ 452210 h 890139"/>
                <a:gd name="connsiteX433" fmla="*/ 268535 w 729424"/>
                <a:gd name="connsiteY433" fmla="*/ 452210 h 890139"/>
                <a:gd name="connsiteX434" fmla="*/ 268535 w 729424"/>
                <a:gd name="connsiteY434" fmla="*/ 448402 h 890139"/>
                <a:gd name="connsiteX435" fmla="*/ 259012 w 729424"/>
                <a:gd name="connsiteY435" fmla="*/ 449354 h 890139"/>
                <a:gd name="connsiteX436" fmla="*/ 492314 w 729424"/>
                <a:gd name="connsiteY436" fmla="*/ 363672 h 890139"/>
                <a:gd name="connsiteX437" fmla="*/ 501836 w 729424"/>
                <a:gd name="connsiteY437" fmla="*/ 367480 h 890139"/>
                <a:gd name="connsiteX438" fmla="*/ 504693 w 729424"/>
                <a:gd name="connsiteY438" fmla="*/ 359864 h 890139"/>
                <a:gd name="connsiteX439" fmla="*/ 507550 w 729424"/>
                <a:gd name="connsiteY439" fmla="*/ 356056 h 890139"/>
                <a:gd name="connsiteX440" fmla="*/ 507550 w 729424"/>
                <a:gd name="connsiteY440" fmla="*/ 352248 h 890139"/>
                <a:gd name="connsiteX441" fmla="*/ 491361 w 729424"/>
                <a:gd name="connsiteY441" fmla="*/ 352248 h 890139"/>
                <a:gd name="connsiteX442" fmla="*/ 492314 w 729424"/>
                <a:gd name="connsiteY442" fmla="*/ 363672 h 890139"/>
                <a:gd name="connsiteX443" fmla="*/ 317099 w 729424"/>
                <a:gd name="connsiteY443" fmla="*/ 413177 h 890139"/>
                <a:gd name="connsiteX444" fmla="*/ 307577 w 729424"/>
                <a:gd name="connsiteY444" fmla="*/ 413177 h 890139"/>
                <a:gd name="connsiteX445" fmla="*/ 294246 w 729424"/>
                <a:gd name="connsiteY445" fmla="*/ 420793 h 890139"/>
                <a:gd name="connsiteX446" fmla="*/ 291389 w 729424"/>
                <a:gd name="connsiteY446" fmla="*/ 424601 h 890139"/>
                <a:gd name="connsiteX447" fmla="*/ 304720 w 729424"/>
                <a:gd name="connsiteY447" fmla="*/ 428409 h 890139"/>
                <a:gd name="connsiteX448" fmla="*/ 307577 w 729424"/>
                <a:gd name="connsiteY448" fmla="*/ 424601 h 890139"/>
                <a:gd name="connsiteX449" fmla="*/ 314243 w 729424"/>
                <a:gd name="connsiteY449" fmla="*/ 424601 h 890139"/>
                <a:gd name="connsiteX450" fmla="*/ 320909 w 729424"/>
                <a:gd name="connsiteY450" fmla="*/ 416985 h 890139"/>
                <a:gd name="connsiteX451" fmla="*/ 317099 w 729424"/>
                <a:gd name="connsiteY451" fmla="*/ 413177 h 890139"/>
                <a:gd name="connsiteX452" fmla="*/ 414229 w 729424"/>
                <a:gd name="connsiteY452" fmla="*/ 384617 h 890139"/>
                <a:gd name="connsiteX453" fmla="*/ 417086 w 729424"/>
                <a:gd name="connsiteY453" fmla="*/ 380808 h 890139"/>
                <a:gd name="connsiteX454" fmla="*/ 419942 w 729424"/>
                <a:gd name="connsiteY454" fmla="*/ 380808 h 890139"/>
                <a:gd name="connsiteX455" fmla="*/ 422800 w 729424"/>
                <a:gd name="connsiteY455" fmla="*/ 377000 h 890139"/>
                <a:gd name="connsiteX456" fmla="*/ 422800 w 729424"/>
                <a:gd name="connsiteY456" fmla="*/ 373192 h 890139"/>
                <a:gd name="connsiteX457" fmla="*/ 419942 w 729424"/>
                <a:gd name="connsiteY457" fmla="*/ 369384 h 890139"/>
                <a:gd name="connsiteX458" fmla="*/ 414229 w 729424"/>
                <a:gd name="connsiteY458" fmla="*/ 369384 h 890139"/>
                <a:gd name="connsiteX459" fmla="*/ 411373 w 729424"/>
                <a:gd name="connsiteY459" fmla="*/ 373192 h 890139"/>
                <a:gd name="connsiteX460" fmla="*/ 411373 w 729424"/>
                <a:gd name="connsiteY460" fmla="*/ 380808 h 890139"/>
                <a:gd name="connsiteX461" fmla="*/ 414229 w 729424"/>
                <a:gd name="connsiteY461" fmla="*/ 384617 h 890139"/>
                <a:gd name="connsiteX462" fmla="*/ 342810 w 729424"/>
                <a:gd name="connsiteY462" fmla="*/ 419841 h 890139"/>
                <a:gd name="connsiteX463" fmla="*/ 356142 w 729424"/>
                <a:gd name="connsiteY463" fmla="*/ 412225 h 890139"/>
                <a:gd name="connsiteX464" fmla="*/ 356142 w 729424"/>
                <a:gd name="connsiteY464" fmla="*/ 408417 h 890139"/>
                <a:gd name="connsiteX465" fmla="*/ 362807 w 729424"/>
                <a:gd name="connsiteY465" fmla="*/ 408417 h 890139"/>
                <a:gd name="connsiteX466" fmla="*/ 362807 w 729424"/>
                <a:gd name="connsiteY466" fmla="*/ 400801 h 890139"/>
                <a:gd name="connsiteX467" fmla="*/ 359951 w 729424"/>
                <a:gd name="connsiteY467" fmla="*/ 396993 h 890139"/>
                <a:gd name="connsiteX468" fmla="*/ 337097 w 729424"/>
                <a:gd name="connsiteY468" fmla="*/ 407465 h 890139"/>
                <a:gd name="connsiteX469" fmla="*/ 342810 w 729424"/>
                <a:gd name="connsiteY469" fmla="*/ 419841 h 890139"/>
                <a:gd name="connsiteX470" fmla="*/ 171405 w 729424"/>
                <a:gd name="connsiteY470" fmla="*/ 39033 h 890139"/>
                <a:gd name="connsiteX471" fmla="*/ 180928 w 729424"/>
                <a:gd name="connsiteY471" fmla="*/ 39033 h 890139"/>
                <a:gd name="connsiteX472" fmla="*/ 183784 w 729424"/>
                <a:gd name="connsiteY472" fmla="*/ 42841 h 890139"/>
                <a:gd name="connsiteX473" fmla="*/ 190450 w 729424"/>
                <a:gd name="connsiteY473" fmla="*/ 42841 h 890139"/>
                <a:gd name="connsiteX474" fmla="*/ 190450 w 729424"/>
                <a:gd name="connsiteY474" fmla="*/ 46649 h 890139"/>
                <a:gd name="connsiteX475" fmla="*/ 180928 w 729424"/>
                <a:gd name="connsiteY475" fmla="*/ 57121 h 890139"/>
                <a:gd name="connsiteX476" fmla="*/ 178071 w 729424"/>
                <a:gd name="connsiteY476" fmla="*/ 57121 h 890139"/>
                <a:gd name="connsiteX477" fmla="*/ 200925 w 729424"/>
                <a:gd name="connsiteY477" fmla="*/ 67594 h 890139"/>
                <a:gd name="connsiteX478" fmla="*/ 207591 w 729424"/>
                <a:gd name="connsiteY478" fmla="*/ 71402 h 890139"/>
                <a:gd name="connsiteX479" fmla="*/ 210447 w 729424"/>
                <a:gd name="connsiteY479" fmla="*/ 75210 h 890139"/>
                <a:gd name="connsiteX480" fmla="*/ 219970 w 729424"/>
                <a:gd name="connsiteY480" fmla="*/ 75210 h 890139"/>
                <a:gd name="connsiteX481" fmla="*/ 226636 w 729424"/>
                <a:gd name="connsiteY481" fmla="*/ 79018 h 890139"/>
                <a:gd name="connsiteX482" fmla="*/ 233301 w 729424"/>
                <a:gd name="connsiteY482" fmla="*/ 79018 h 890139"/>
                <a:gd name="connsiteX483" fmla="*/ 246633 w 729424"/>
                <a:gd name="connsiteY483" fmla="*/ 64737 h 890139"/>
                <a:gd name="connsiteX484" fmla="*/ 269487 w 729424"/>
                <a:gd name="connsiteY484" fmla="*/ 57121 h 890139"/>
                <a:gd name="connsiteX485" fmla="*/ 285675 w 729424"/>
                <a:gd name="connsiteY485" fmla="*/ 71402 h 890139"/>
                <a:gd name="connsiteX486" fmla="*/ 282819 w 729424"/>
                <a:gd name="connsiteY486" fmla="*/ 71402 h 890139"/>
                <a:gd name="connsiteX487" fmla="*/ 276153 w 729424"/>
                <a:gd name="connsiteY487" fmla="*/ 75210 h 890139"/>
                <a:gd name="connsiteX488" fmla="*/ 269487 w 729424"/>
                <a:gd name="connsiteY488" fmla="*/ 75210 h 890139"/>
                <a:gd name="connsiteX489" fmla="*/ 256156 w 729424"/>
                <a:gd name="connsiteY489" fmla="*/ 79018 h 890139"/>
                <a:gd name="connsiteX490" fmla="*/ 249490 w 729424"/>
                <a:gd name="connsiteY490" fmla="*/ 82826 h 890139"/>
                <a:gd name="connsiteX491" fmla="*/ 242824 w 729424"/>
                <a:gd name="connsiteY491" fmla="*/ 90442 h 890139"/>
                <a:gd name="connsiteX492" fmla="*/ 259012 w 729424"/>
                <a:gd name="connsiteY492" fmla="*/ 90442 h 890139"/>
                <a:gd name="connsiteX493" fmla="*/ 265678 w 729424"/>
                <a:gd name="connsiteY493" fmla="*/ 94250 h 890139"/>
                <a:gd name="connsiteX494" fmla="*/ 279009 w 729424"/>
                <a:gd name="connsiteY494" fmla="*/ 94250 h 890139"/>
                <a:gd name="connsiteX495" fmla="*/ 276153 w 729424"/>
                <a:gd name="connsiteY495" fmla="*/ 98058 h 890139"/>
                <a:gd name="connsiteX496" fmla="*/ 269487 w 729424"/>
                <a:gd name="connsiteY496" fmla="*/ 98058 h 890139"/>
                <a:gd name="connsiteX497" fmla="*/ 259964 w 729424"/>
                <a:gd name="connsiteY497" fmla="*/ 101866 h 890139"/>
                <a:gd name="connsiteX498" fmla="*/ 252347 w 729424"/>
                <a:gd name="connsiteY498" fmla="*/ 103770 h 890139"/>
                <a:gd name="connsiteX499" fmla="*/ 249490 w 729424"/>
                <a:gd name="connsiteY499" fmla="*/ 107578 h 890139"/>
                <a:gd name="connsiteX500" fmla="*/ 246633 w 729424"/>
                <a:gd name="connsiteY500" fmla="*/ 107578 h 890139"/>
                <a:gd name="connsiteX501" fmla="*/ 276153 w 729424"/>
                <a:gd name="connsiteY501" fmla="*/ 118051 h 890139"/>
                <a:gd name="connsiteX502" fmla="*/ 279009 w 729424"/>
                <a:gd name="connsiteY502" fmla="*/ 118051 h 890139"/>
                <a:gd name="connsiteX503" fmla="*/ 281866 w 729424"/>
                <a:gd name="connsiteY503" fmla="*/ 121859 h 890139"/>
                <a:gd name="connsiteX504" fmla="*/ 288532 w 729424"/>
                <a:gd name="connsiteY504" fmla="*/ 125667 h 890139"/>
                <a:gd name="connsiteX505" fmla="*/ 298054 w 729424"/>
                <a:gd name="connsiteY505" fmla="*/ 125667 h 890139"/>
                <a:gd name="connsiteX506" fmla="*/ 307577 w 729424"/>
                <a:gd name="connsiteY506" fmla="*/ 129475 h 890139"/>
                <a:gd name="connsiteX507" fmla="*/ 317099 w 729424"/>
                <a:gd name="connsiteY507" fmla="*/ 125667 h 890139"/>
                <a:gd name="connsiteX508" fmla="*/ 323765 w 729424"/>
                <a:gd name="connsiteY508" fmla="*/ 121859 h 890139"/>
                <a:gd name="connsiteX509" fmla="*/ 326622 w 729424"/>
                <a:gd name="connsiteY509" fmla="*/ 121859 h 890139"/>
                <a:gd name="connsiteX510" fmla="*/ 329479 w 729424"/>
                <a:gd name="connsiteY510" fmla="*/ 118051 h 890139"/>
                <a:gd name="connsiteX511" fmla="*/ 326622 w 729424"/>
                <a:gd name="connsiteY511" fmla="*/ 114243 h 890139"/>
                <a:gd name="connsiteX512" fmla="*/ 326622 w 729424"/>
                <a:gd name="connsiteY512" fmla="*/ 110434 h 890139"/>
                <a:gd name="connsiteX513" fmla="*/ 323765 w 729424"/>
                <a:gd name="connsiteY513" fmla="*/ 106626 h 890139"/>
                <a:gd name="connsiteX514" fmla="*/ 323765 w 729424"/>
                <a:gd name="connsiteY514" fmla="*/ 103770 h 890139"/>
                <a:gd name="connsiteX515" fmla="*/ 326622 w 729424"/>
                <a:gd name="connsiteY515" fmla="*/ 99962 h 890139"/>
                <a:gd name="connsiteX516" fmla="*/ 329479 w 729424"/>
                <a:gd name="connsiteY516" fmla="*/ 99962 h 890139"/>
                <a:gd name="connsiteX517" fmla="*/ 336144 w 729424"/>
                <a:gd name="connsiteY517" fmla="*/ 96154 h 890139"/>
                <a:gd name="connsiteX518" fmla="*/ 345667 w 729424"/>
                <a:gd name="connsiteY518" fmla="*/ 96154 h 890139"/>
                <a:gd name="connsiteX519" fmla="*/ 345667 w 729424"/>
                <a:gd name="connsiteY519" fmla="*/ 85682 h 890139"/>
                <a:gd name="connsiteX520" fmla="*/ 361855 w 729424"/>
                <a:gd name="connsiteY520" fmla="*/ 79018 h 890139"/>
                <a:gd name="connsiteX521" fmla="*/ 368521 w 729424"/>
                <a:gd name="connsiteY521" fmla="*/ 60929 h 890139"/>
                <a:gd name="connsiteX522" fmla="*/ 381852 w 729424"/>
                <a:gd name="connsiteY522" fmla="*/ 68546 h 890139"/>
                <a:gd name="connsiteX523" fmla="*/ 395184 w 729424"/>
                <a:gd name="connsiteY523" fmla="*/ 60929 h 890139"/>
                <a:gd name="connsiteX524" fmla="*/ 401850 w 729424"/>
                <a:gd name="connsiteY524" fmla="*/ 68546 h 890139"/>
                <a:gd name="connsiteX525" fmla="*/ 408516 w 729424"/>
                <a:gd name="connsiteY525" fmla="*/ 72354 h 890139"/>
                <a:gd name="connsiteX526" fmla="*/ 418038 w 729424"/>
                <a:gd name="connsiteY526" fmla="*/ 76162 h 890139"/>
                <a:gd name="connsiteX527" fmla="*/ 424704 w 729424"/>
                <a:gd name="connsiteY527" fmla="*/ 83778 h 890139"/>
                <a:gd name="connsiteX528" fmla="*/ 424704 w 729424"/>
                <a:gd name="connsiteY528" fmla="*/ 87586 h 890139"/>
                <a:gd name="connsiteX529" fmla="*/ 421847 w 729424"/>
                <a:gd name="connsiteY529" fmla="*/ 91394 h 890139"/>
                <a:gd name="connsiteX530" fmla="*/ 421847 w 729424"/>
                <a:gd name="connsiteY530" fmla="*/ 98058 h 890139"/>
                <a:gd name="connsiteX531" fmla="*/ 414229 w 729424"/>
                <a:gd name="connsiteY531" fmla="*/ 103770 h 890139"/>
                <a:gd name="connsiteX532" fmla="*/ 443749 w 729424"/>
                <a:gd name="connsiteY532" fmla="*/ 103770 h 890139"/>
                <a:gd name="connsiteX533" fmla="*/ 446606 w 729424"/>
                <a:gd name="connsiteY533" fmla="*/ 107578 h 890139"/>
                <a:gd name="connsiteX534" fmla="*/ 453271 w 729424"/>
                <a:gd name="connsiteY534" fmla="*/ 111386 h 890139"/>
                <a:gd name="connsiteX535" fmla="*/ 456128 w 729424"/>
                <a:gd name="connsiteY535" fmla="*/ 115195 h 890139"/>
                <a:gd name="connsiteX536" fmla="*/ 458985 w 729424"/>
                <a:gd name="connsiteY536" fmla="*/ 115195 h 890139"/>
                <a:gd name="connsiteX537" fmla="*/ 461842 w 729424"/>
                <a:gd name="connsiteY537" fmla="*/ 111386 h 890139"/>
                <a:gd name="connsiteX538" fmla="*/ 468508 w 729424"/>
                <a:gd name="connsiteY538" fmla="*/ 111386 h 890139"/>
                <a:gd name="connsiteX539" fmla="*/ 478030 w 729424"/>
                <a:gd name="connsiteY539" fmla="*/ 103770 h 890139"/>
                <a:gd name="connsiteX540" fmla="*/ 484696 w 729424"/>
                <a:gd name="connsiteY540" fmla="*/ 99962 h 890139"/>
                <a:gd name="connsiteX541" fmla="*/ 494219 w 729424"/>
                <a:gd name="connsiteY541" fmla="*/ 96154 h 890139"/>
                <a:gd name="connsiteX542" fmla="*/ 500884 w 729424"/>
                <a:gd name="connsiteY542" fmla="*/ 92346 h 890139"/>
                <a:gd name="connsiteX543" fmla="*/ 503741 w 729424"/>
                <a:gd name="connsiteY543" fmla="*/ 88538 h 890139"/>
                <a:gd name="connsiteX544" fmla="*/ 503741 w 729424"/>
                <a:gd name="connsiteY544" fmla="*/ 84730 h 890139"/>
                <a:gd name="connsiteX545" fmla="*/ 500884 w 729424"/>
                <a:gd name="connsiteY545" fmla="*/ 84730 h 890139"/>
                <a:gd name="connsiteX546" fmla="*/ 494219 w 729424"/>
                <a:gd name="connsiteY546" fmla="*/ 80922 h 890139"/>
                <a:gd name="connsiteX547" fmla="*/ 475173 w 729424"/>
                <a:gd name="connsiteY547" fmla="*/ 80922 h 890139"/>
                <a:gd name="connsiteX548" fmla="*/ 472316 w 729424"/>
                <a:gd name="connsiteY548" fmla="*/ 70450 h 890139"/>
                <a:gd name="connsiteX549" fmla="*/ 442797 w 729424"/>
                <a:gd name="connsiteY549" fmla="*/ 66641 h 890139"/>
                <a:gd name="connsiteX550" fmla="*/ 442797 w 729424"/>
                <a:gd name="connsiteY550" fmla="*/ 56169 h 890139"/>
                <a:gd name="connsiteX551" fmla="*/ 426608 w 729424"/>
                <a:gd name="connsiteY551" fmla="*/ 59977 h 890139"/>
                <a:gd name="connsiteX552" fmla="*/ 426608 w 729424"/>
                <a:gd name="connsiteY552" fmla="*/ 49505 h 890139"/>
                <a:gd name="connsiteX553" fmla="*/ 387566 w 729424"/>
                <a:gd name="connsiteY553" fmla="*/ 49505 h 890139"/>
                <a:gd name="connsiteX554" fmla="*/ 384710 w 729424"/>
                <a:gd name="connsiteY554" fmla="*/ 41889 h 890139"/>
                <a:gd name="connsiteX555" fmla="*/ 365665 w 729424"/>
                <a:gd name="connsiteY555" fmla="*/ 41889 h 890139"/>
                <a:gd name="connsiteX556" fmla="*/ 362807 w 729424"/>
                <a:gd name="connsiteY556" fmla="*/ 34273 h 890139"/>
                <a:gd name="connsiteX557" fmla="*/ 349476 w 729424"/>
                <a:gd name="connsiteY557" fmla="*/ 26657 h 890139"/>
                <a:gd name="connsiteX558" fmla="*/ 333288 w 729424"/>
                <a:gd name="connsiteY558" fmla="*/ 26657 h 890139"/>
                <a:gd name="connsiteX559" fmla="*/ 333288 w 729424"/>
                <a:gd name="connsiteY559" fmla="*/ 18088 h 890139"/>
                <a:gd name="connsiteX560" fmla="*/ 330431 w 729424"/>
                <a:gd name="connsiteY560" fmla="*/ 18088 h 890139"/>
                <a:gd name="connsiteX561" fmla="*/ 327575 w 729424"/>
                <a:gd name="connsiteY561" fmla="*/ 14280 h 890139"/>
                <a:gd name="connsiteX562" fmla="*/ 288532 w 729424"/>
                <a:gd name="connsiteY562" fmla="*/ 14280 h 890139"/>
                <a:gd name="connsiteX563" fmla="*/ 285675 w 729424"/>
                <a:gd name="connsiteY563" fmla="*/ 18088 h 890139"/>
                <a:gd name="connsiteX564" fmla="*/ 285675 w 729424"/>
                <a:gd name="connsiteY564" fmla="*/ 21896 h 890139"/>
                <a:gd name="connsiteX565" fmla="*/ 288532 w 729424"/>
                <a:gd name="connsiteY565" fmla="*/ 25705 h 890139"/>
                <a:gd name="connsiteX566" fmla="*/ 291389 w 729424"/>
                <a:gd name="connsiteY566" fmla="*/ 33321 h 890139"/>
                <a:gd name="connsiteX567" fmla="*/ 300911 w 729424"/>
                <a:gd name="connsiteY567" fmla="*/ 43793 h 890139"/>
                <a:gd name="connsiteX568" fmla="*/ 294246 w 729424"/>
                <a:gd name="connsiteY568" fmla="*/ 39985 h 890139"/>
                <a:gd name="connsiteX569" fmla="*/ 291389 w 729424"/>
                <a:gd name="connsiteY569" fmla="*/ 36177 h 890139"/>
                <a:gd name="connsiteX570" fmla="*/ 281866 w 729424"/>
                <a:gd name="connsiteY570" fmla="*/ 28561 h 890139"/>
                <a:gd name="connsiteX571" fmla="*/ 261869 w 729424"/>
                <a:gd name="connsiteY571" fmla="*/ 18088 h 890139"/>
                <a:gd name="connsiteX572" fmla="*/ 255203 w 729424"/>
                <a:gd name="connsiteY572" fmla="*/ 18088 h 890139"/>
                <a:gd name="connsiteX573" fmla="*/ 252347 w 729424"/>
                <a:gd name="connsiteY573" fmla="*/ 21896 h 890139"/>
                <a:gd name="connsiteX574" fmla="*/ 249490 w 729424"/>
                <a:gd name="connsiteY574" fmla="*/ 28561 h 890139"/>
                <a:gd name="connsiteX575" fmla="*/ 246633 w 729424"/>
                <a:gd name="connsiteY575" fmla="*/ 32369 h 890139"/>
                <a:gd name="connsiteX576" fmla="*/ 239967 w 729424"/>
                <a:gd name="connsiteY576" fmla="*/ 32369 h 890139"/>
                <a:gd name="connsiteX577" fmla="*/ 233301 w 729424"/>
                <a:gd name="connsiteY577" fmla="*/ 28561 h 890139"/>
                <a:gd name="connsiteX578" fmla="*/ 223779 w 729424"/>
                <a:gd name="connsiteY578" fmla="*/ 28561 h 890139"/>
                <a:gd name="connsiteX579" fmla="*/ 223779 w 729424"/>
                <a:gd name="connsiteY579" fmla="*/ 24753 h 890139"/>
                <a:gd name="connsiteX580" fmla="*/ 226636 w 729424"/>
                <a:gd name="connsiteY580" fmla="*/ 24753 h 890139"/>
                <a:gd name="connsiteX581" fmla="*/ 233301 w 729424"/>
                <a:gd name="connsiteY581" fmla="*/ 18088 h 890139"/>
                <a:gd name="connsiteX582" fmla="*/ 203782 w 729424"/>
                <a:gd name="connsiteY582" fmla="*/ 18088 h 890139"/>
                <a:gd name="connsiteX583" fmla="*/ 197116 w 729424"/>
                <a:gd name="connsiteY583" fmla="*/ 25705 h 890139"/>
                <a:gd name="connsiteX584" fmla="*/ 194259 w 729424"/>
                <a:gd name="connsiteY584" fmla="*/ 18088 h 890139"/>
                <a:gd name="connsiteX585" fmla="*/ 187594 w 729424"/>
                <a:gd name="connsiteY585" fmla="*/ 18088 h 890139"/>
                <a:gd name="connsiteX586" fmla="*/ 168549 w 729424"/>
                <a:gd name="connsiteY586" fmla="*/ 28561 h 890139"/>
                <a:gd name="connsiteX587" fmla="*/ 168549 w 729424"/>
                <a:gd name="connsiteY587" fmla="*/ 36177 h 890139"/>
                <a:gd name="connsiteX588" fmla="*/ 171405 w 729424"/>
                <a:gd name="connsiteY588" fmla="*/ 39033 h 890139"/>
                <a:gd name="connsiteX589" fmla="*/ 365665 w 729424"/>
                <a:gd name="connsiteY589" fmla="*/ 28561 h 890139"/>
                <a:gd name="connsiteX590" fmla="*/ 391375 w 729424"/>
                <a:gd name="connsiteY590" fmla="*/ 28561 h 890139"/>
                <a:gd name="connsiteX591" fmla="*/ 394232 w 729424"/>
                <a:gd name="connsiteY591" fmla="*/ 32369 h 890139"/>
                <a:gd name="connsiteX592" fmla="*/ 400897 w 729424"/>
                <a:gd name="connsiteY592" fmla="*/ 32369 h 890139"/>
                <a:gd name="connsiteX593" fmla="*/ 414229 w 729424"/>
                <a:gd name="connsiteY593" fmla="*/ 39985 h 890139"/>
                <a:gd name="connsiteX594" fmla="*/ 420895 w 729424"/>
                <a:gd name="connsiteY594" fmla="*/ 39985 h 890139"/>
                <a:gd name="connsiteX595" fmla="*/ 427561 w 729424"/>
                <a:gd name="connsiteY595" fmla="*/ 36177 h 890139"/>
                <a:gd name="connsiteX596" fmla="*/ 430418 w 729424"/>
                <a:gd name="connsiteY596" fmla="*/ 36177 h 890139"/>
                <a:gd name="connsiteX597" fmla="*/ 437083 w 729424"/>
                <a:gd name="connsiteY597" fmla="*/ 32369 h 890139"/>
                <a:gd name="connsiteX598" fmla="*/ 443749 w 729424"/>
                <a:gd name="connsiteY598" fmla="*/ 32369 h 890139"/>
                <a:gd name="connsiteX599" fmla="*/ 450415 w 729424"/>
                <a:gd name="connsiteY599" fmla="*/ 36177 h 890139"/>
                <a:gd name="connsiteX600" fmla="*/ 469460 w 729424"/>
                <a:gd name="connsiteY600" fmla="*/ 43793 h 890139"/>
                <a:gd name="connsiteX601" fmla="*/ 476126 w 729424"/>
                <a:gd name="connsiteY601" fmla="*/ 47601 h 890139"/>
                <a:gd name="connsiteX602" fmla="*/ 478982 w 729424"/>
                <a:gd name="connsiteY602" fmla="*/ 51409 h 890139"/>
                <a:gd name="connsiteX603" fmla="*/ 481839 w 729424"/>
                <a:gd name="connsiteY603" fmla="*/ 51409 h 890139"/>
                <a:gd name="connsiteX604" fmla="*/ 495171 w 729424"/>
                <a:gd name="connsiteY604" fmla="*/ 37129 h 890139"/>
                <a:gd name="connsiteX605" fmla="*/ 527547 w 729424"/>
                <a:gd name="connsiteY605" fmla="*/ 40937 h 890139"/>
                <a:gd name="connsiteX606" fmla="*/ 527547 w 729424"/>
                <a:gd name="connsiteY606" fmla="*/ 26657 h 890139"/>
                <a:gd name="connsiteX607" fmla="*/ 543735 w 729424"/>
                <a:gd name="connsiteY607" fmla="*/ 26657 h 890139"/>
                <a:gd name="connsiteX608" fmla="*/ 550401 w 729424"/>
                <a:gd name="connsiteY608" fmla="*/ 22849 h 890139"/>
                <a:gd name="connsiteX609" fmla="*/ 553258 w 729424"/>
                <a:gd name="connsiteY609" fmla="*/ 15232 h 890139"/>
                <a:gd name="connsiteX610" fmla="*/ 556115 w 729424"/>
                <a:gd name="connsiteY610" fmla="*/ 11424 h 890139"/>
                <a:gd name="connsiteX611" fmla="*/ 553258 w 729424"/>
                <a:gd name="connsiteY611" fmla="*/ 7616 h 890139"/>
                <a:gd name="connsiteX612" fmla="*/ 537070 w 729424"/>
                <a:gd name="connsiteY612" fmla="*/ 7616 h 890139"/>
                <a:gd name="connsiteX613" fmla="*/ 530404 w 729424"/>
                <a:gd name="connsiteY613" fmla="*/ 11424 h 890139"/>
                <a:gd name="connsiteX614" fmla="*/ 527547 w 729424"/>
                <a:gd name="connsiteY614" fmla="*/ 11424 h 890139"/>
                <a:gd name="connsiteX615" fmla="*/ 520881 w 729424"/>
                <a:gd name="connsiteY615" fmla="*/ 3808 h 890139"/>
                <a:gd name="connsiteX616" fmla="*/ 514216 w 729424"/>
                <a:gd name="connsiteY616" fmla="*/ 0 h 890139"/>
                <a:gd name="connsiteX617" fmla="*/ 491361 w 729424"/>
                <a:gd name="connsiteY617" fmla="*/ 0 h 890139"/>
                <a:gd name="connsiteX618" fmla="*/ 481839 w 729424"/>
                <a:gd name="connsiteY618" fmla="*/ 3808 h 890139"/>
                <a:gd name="connsiteX619" fmla="*/ 472316 w 729424"/>
                <a:gd name="connsiteY619" fmla="*/ 11424 h 890139"/>
                <a:gd name="connsiteX620" fmla="*/ 465651 w 729424"/>
                <a:gd name="connsiteY620" fmla="*/ 11424 h 890139"/>
                <a:gd name="connsiteX621" fmla="*/ 462794 w 729424"/>
                <a:gd name="connsiteY621" fmla="*/ 7616 h 890139"/>
                <a:gd name="connsiteX622" fmla="*/ 462794 w 729424"/>
                <a:gd name="connsiteY622" fmla="*/ 3808 h 890139"/>
                <a:gd name="connsiteX623" fmla="*/ 459937 w 729424"/>
                <a:gd name="connsiteY623" fmla="*/ 3808 h 890139"/>
                <a:gd name="connsiteX624" fmla="*/ 457080 w 729424"/>
                <a:gd name="connsiteY624" fmla="*/ 0 h 890139"/>
                <a:gd name="connsiteX625" fmla="*/ 440892 w 729424"/>
                <a:gd name="connsiteY625" fmla="*/ 0 h 890139"/>
                <a:gd name="connsiteX626" fmla="*/ 431370 w 729424"/>
                <a:gd name="connsiteY626" fmla="*/ 10472 h 890139"/>
                <a:gd name="connsiteX627" fmla="*/ 396136 w 729424"/>
                <a:gd name="connsiteY627" fmla="*/ 0 h 890139"/>
                <a:gd name="connsiteX628" fmla="*/ 389471 w 729424"/>
                <a:gd name="connsiteY628" fmla="*/ 0 h 890139"/>
                <a:gd name="connsiteX629" fmla="*/ 379948 w 729424"/>
                <a:gd name="connsiteY629" fmla="*/ 3808 h 890139"/>
                <a:gd name="connsiteX630" fmla="*/ 370426 w 729424"/>
                <a:gd name="connsiteY630" fmla="*/ 3808 h 890139"/>
                <a:gd name="connsiteX631" fmla="*/ 360903 w 729424"/>
                <a:gd name="connsiteY631" fmla="*/ 7616 h 890139"/>
                <a:gd name="connsiteX632" fmla="*/ 354237 w 729424"/>
                <a:gd name="connsiteY632" fmla="*/ 7616 h 890139"/>
                <a:gd name="connsiteX633" fmla="*/ 354237 w 729424"/>
                <a:gd name="connsiteY633" fmla="*/ 3808 h 890139"/>
                <a:gd name="connsiteX634" fmla="*/ 357094 w 729424"/>
                <a:gd name="connsiteY634" fmla="*/ 0 h 890139"/>
                <a:gd name="connsiteX635" fmla="*/ 338049 w 729424"/>
                <a:gd name="connsiteY635" fmla="*/ 7616 h 890139"/>
                <a:gd name="connsiteX636" fmla="*/ 347572 w 729424"/>
                <a:gd name="connsiteY636" fmla="*/ 21896 h 890139"/>
                <a:gd name="connsiteX637" fmla="*/ 365665 w 729424"/>
                <a:gd name="connsiteY637" fmla="*/ 28561 h 890139"/>
                <a:gd name="connsiteX638" fmla="*/ 171405 w 729424"/>
                <a:gd name="connsiteY638" fmla="*/ 71402 h 890139"/>
                <a:gd name="connsiteX639" fmla="*/ 178071 w 729424"/>
                <a:gd name="connsiteY639" fmla="*/ 75210 h 890139"/>
                <a:gd name="connsiteX640" fmla="*/ 187594 w 729424"/>
                <a:gd name="connsiteY640" fmla="*/ 79018 h 890139"/>
                <a:gd name="connsiteX641" fmla="*/ 200925 w 729424"/>
                <a:gd name="connsiteY641" fmla="*/ 79018 h 890139"/>
                <a:gd name="connsiteX642" fmla="*/ 155217 w 729424"/>
                <a:gd name="connsiteY642" fmla="*/ 54265 h 890139"/>
                <a:gd name="connsiteX643" fmla="*/ 155217 w 729424"/>
                <a:gd name="connsiteY643" fmla="*/ 61881 h 890139"/>
                <a:gd name="connsiteX644" fmla="*/ 161883 w 729424"/>
                <a:gd name="connsiteY644" fmla="*/ 65689 h 890139"/>
                <a:gd name="connsiteX645" fmla="*/ 164739 w 729424"/>
                <a:gd name="connsiteY645" fmla="*/ 69498 h 890139"/>
                <a:gd name="connsiteX646" fmla="*/ 171405 w 729424"/>
                <a:gd name="connsiteY646" fmla="*/ 71402 h 89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Lst>
              <a:rect l="l" t="t" r="r" b="b"/>
              <a:pathLst>
                <a:path w="729424" h="890139">
                  <a:moveTo>
                    <a:pt x="323765" y="437930"/>
                  </a:moveTo>
                  <a:lnTo>
                    <a:pt x="330431" y="434122"/>
                  </a:lnTo>
                  <a:lnTo>
                    <a:pt x="333288" y="434122"/>
                  </a:lnTo>
                  <a:lnTo>
                    <a:pt x="336144" y="430314"/>
                  </a:lnTo>
                  <a:lnTo>
                    <a:pt x="329479" y="426505"/>
                  </a:lnTo>
                  <a:lnTo>
                    <a:pt x="313291" y="426505"/>
                  </a:lnTo>
                  <a:lnTo>
                    <a:pt x="306625" y="434122"/>
                  </a:lnTo>
                  <a:lnTo>
                    <a:pt x="309482" y="440786"/>
                  </a:lnTo>
                  <a:lnTo>
                    <a:pt x="323765" y="437930"/>
                  </a:lnTo>
                  <a:close/>
                  <a:moveTo>
                    <a:pt x="278057" y="423649"/>
                  </a:moveTo>
                  <a:lnTo>
                    <a:pt x="275201" y="427457"/>
                  </a:lnTo>
                  <a:lnTo>
                    <a:pt x="272344" y="435074"/>
                  </a:lnTo>
                  <a:lnTo>
                    <a:pt x="272344" y="445546"/>
                  </a:lnTo>
                  <a:lnTo>
                    <a:pt x="281866" y="456018"/>
                  </a:lnTo>
                  <a:lnTo>
                    <a:pt x="281866" y="448402"/>
                  </a:lnTo>
                  <a:lnTo>
                    <a:pt x="284723" y="440786"/>
                  </a:lnTo>
                  <a:lnTo>
                    <a:pt x="284723" y="427457"/>
                  </a:lnTo>
                  <a:lnTo>
                    <a:pt x="281866" y="423649"/>
                  </a:lnTo>
                  <a:lnTo>
                    <a:pt x="278057" y="423649"/>
                  </a:lnTo>
                  <a:close/>
                  <a:moveTo>
                    <a:pt x="300911" y="431266"/>
                  </a:moveTo>
                  <a:lnTo>
                    <a:pt x="287580" y="438882"/>
                  </a:lnTo>
                  <a:lnTo>
                    <a:pt x="290437" y="449354"/>
                  </a:lnTo>
                  <a:lnTo>
                    <a:pt x="306625" y="449354"/>
                  </a:lnTo>
                  <a:lnTo>
                    <a:pt x="303768" y="438882"/>
                  </a:lnTo>
                  <a:lnTo>
                    <a:pt x="300911" y="431266"/>
                  </a:lnTo>
                  <a:close/>
                  <a:moveTo>
                    <a:pt x="728472" y="392233"/>
                  </a:moveTo>
                  <a:lnTo>
                    <a:pt x="712284" y="396041"/>
                  </a:lnTo>
                  <a:lnTo>
                    <a:pt x="693239" y="388425"/>
                  </a:lnTo>
                  <a:lnTo>
                    <a:pt x="677050" y="380808"/>
                  </a:lnTo>
                  <a:lnTo>
                    <a:pt x="699905" y="380808"/>
                  </a:lnTo>
                  <a:lnTo>
                    <a:pt x="713236" y="373192"/>
                  </a:lnTo>
                  <a:lnTo>
                    <a:pt x="722759" y="373192"/>
                  </a:lnTo>
                  <a:lnTo>
                    <a:pt x="725615" y="369384"/>
                  </a:lnTo>
                  <a:lnTo>
                    <a:pt x="728472" y="369384"/>
                  </a:lnTo>
                  <a:lnTo>
                    <a:pt x="721806" y="365576"/>
                  </a:lnTo>
                  <a:lnTo>
                    <a:pt x="718950" y="361768"/>
                  </a:lnTo>
                  <a:lnTo>
                    <a:pt x="709427" y="357960"/>
                  </a:lnTo>
                  <a:lnTo>
                    <a:pt x="702761" y="354152"/>
                  </a:lnTo>
                  <a:lnTo>
                    <a:pt x="689430" y="354152"/>
                  </a:lnTo>
                  <a:lnTo>
                    <a:pt x="676098" y="346536"/>
                  </a:lnTo>
                  <a:lnTo>
                    <a:pt x="673242" y="346536"/>
                  </a:lnTo>
                  <a:lnTo>
                    <a:pt x="666576" y="342728"/>
                  </a:lnTo>
                  <a:lnTo>
                    <a:pt x="666576" y="346536"/>
                  </a:lnTo>
                  <a:lnTo>
                    <a:pt x="663719" y="350344"/>
                  </a:lnTo>
                  <a:lnTo>
                    <a:pt x="663719" y="354152"/>
                  </a:lnTo>
                  <a:lnTo>
                    <a:pt x="654197" y="364624"/>
                  </a:lnTo>
                  <a:lnTo>
                    <a:pt x="647531" y="364624"/>
                  </a:lnTo>
                  <a:lnTo>
                    <a:pt x="644674" y="360816"/>
                  </a:lnTo>
                  <a:lnTo>
                    <a:pt x="658005" y="346536"/>
                  </a:lnTo>
                  <a:lnTo>
                    <a:pt x="622772" y="332255"/>
                  </a:lnTo>
                  <a:lnTo>
                    <a:pt x="622772" y="341776"/>
                  </a:lnTo>
                  <a:lnTo>
                    <a:pt x="619915" y="352248"/>
                  </a:lnTo>
                  <a:lnTo>
                    <a:pt x="610393" y="373192"/>
                  </a:lnTo>
                  <a:lnTo>
                    <a:pt x="607536" y="373192"/>
                  </a:lnTo>
                  <a:lnTo>
                    <a:pt x="604679" y="369384"/>
                  </a:lnTo>
                  <a:lnTo>
                    <a:pt x="601823" y="361768"/>
                  </a:lnTo>
                  <a:lnTo>
                    <a:pt x="601823" y="351296"/>
                  </a:lnTo>
                  <a:lnTo>
                    <a:pt x="604679" y="343680"/>
                  </a:lnTo>
                  <a:lnTo>
                    <a:pt x="601823" y="351296"/>
                  </a:lnTo>
                  <a:lnTo>
                    <a:pt x="595157" y="355104"/>
                  </a:lnTo>
                  <a:lnTo>
                    <a:pt x="581825" y="369384"/>
                  </a:lnTo>
                  <a:lnTo>
                    <a:pt x="568494" y="377000"/>
                  </a:lnTo>
                  <a:lnTo>
                    <a:pt x="565637" y="377000"/>
                  </a:lnTo>
                  <a:lnTo>
                    <a:pt x="565637" y="373192"/>
                  </a:lnTo>
                  <a:lnTo>
                    <a:pt x="568494" y="366528"/>
                  </a:lnTo>
                  <a:lnTo>
                    <a:pt x="584682" y="348440"/>
                  </a:lnTo>
                  <a:lnTo>
                    <a:pt x="585634" y="341776"/>
                  </a:lnTo>
                  <a:lnTo>
                    <a:pt x="592300" y="337967"/>
                  </a:lnTo>
                  <a:lnTo>
                    <a:pt x="573255" y="337967"/>
                  </a:lnTo>
                  <a:lnTo>
                    <a:pt x="563733" y="344632"/>
                  </a:lnTo>
                  <a:lnTo>
                    <a:pt x="550401" y="344632"/>
                  </a:lnTo>
                  <a:lnTo>
                    <a:pt x="527547" y="358912"/>
                  </a:lnTo>
                  <a:lnTo>
                    <a:pt x="514216" y="358912"/>
                  </a:lnTo>
                  <a:lnTo>
                    <a:pt x="511359" y="377000"/>
                  </a:lnTo>
                  <a:lnTo>
                    <a:pt x="492314" y="369384"/>
                  </a:lnTo>
                  <a:lnTo>
                    <a:pt x="473269" y="373192"/>
                  </a:lnTo>
                  <a:lnTo>
                    <a:pt x="479935" y="391281"/>
                  </a:lnTo>
                  <a:lnTo>
                    <a:pt x="454224" y="383665"/>
                  </a:lnTo>
                  <a:lnTo>
                    <a:pt x="444701" y="387473"/>
                  </a:lnTo>
                  <a:lnTo>
                    <a:pt x="447558" y="401753"/>
                  </a:lnTo>
                  <a:lnTo>
                    <a:pt x="424704" y="409369"/>
                  </a:lnTo>
                  <a:lnTo>
                    <a:pt x="424704" y="388425"/>
                  </a:lnTo>
                  <a:lnTo>
                    <a:pt x="408516" y="388425"/>
                  </a:lnTo>
                  <a:lnTo>
                    <a:pt x="415181" y="402705"/>
                  </a:lnTo>
                  <a:lnTo>
                    <a:pt x="401850" y="392233"/>
                  </a:lnTo>
                  <a:lnTo>
                    <a:pt x="401850" y="410321"/>
                  </a:lnTo>
                  <a:lnTo>
                    <a:pt x="388518" y="410321"/>
                  </a:lnTo>
                  <a:lnTo>
                    <a:pt x="388518" y="392233"/>
                  </a:lnTo>
                  <a:lnTo>
                    <a:pt x="395184" y="388425"/>
                  </a:lnTo>
                  <a:lnTo>
                    <a:pt x="398041" y="384617"/>
                  </a:lnTo>
                  <a:lnTo>
                    <a:pt x="378996" y="380808"/>
                  </a:lnTo>
                  <a:lnTo>
                    <a:pt x="378996" y="405561"/>
                  </a:lnTo>
                  <a:lnTo>
                    <a:pt x="362807" y="412225"/>
                  </a:lnTo>
                  <a:lnTo>
                    <a:pt x="372330" y="419841"/>
                  </a:lnTo>
                  <a:lnTo>
                    <a:pt x="353285" y="423649"/>
                  </a:lnTo>
                  <a:lnTo>
                    <a:pt x="359951" y="430314"/>
                  </a:lnTo>
                  <a:lnTo>
                    <a:pt x="338049" y="430314"/>
                  </a:lnTo>
                  <a:lnTo>
                    <a:pt x="338049" y="437930"/>
                  </a:lnTo>
                  <a:lnTo>
                    <a:pt x="354237" y="445546"/>
                  </a:lnTo>
                  <a:lnTo>
                    <a:pt x="351381" y="453162"/>
                  </a:lnTo>
                  <a:lnTo>
                    <a:pt x="332336" y="442690"/>
                  </a:lnTo>
                  <a:lnTo>
                    <a:pt x="322813" y="446498"/>
                  </a:lnTo>
                  <a:lnTo>
                    <a:pt x="336144" y="454114"/>
                  </a:lnTo>
                  <a:lnTo>
                    <a:pt x="326622" y="464586"/>
                  </a:lnTo>
                  <a:lnTo>
                    <a:pt x="319956" y="454114"/>
                  </a:lnTo>
                  <a:lnTo>
                    <a:pt x="310434" y="457922"/>
                  </a:lnTo>
                  <a:lnTo>
                    <a:pt x="310434" y="465538"/>
                  </a:lnTo>
                  <a:lnTo>
                    <a:pt x="294246" y="465538"/>
                  </a:lnTo>
                  <a:lnTo>
                    <a:pt x="291389" y="472202"/>
                  </a:lnTo>
                  <a:lnTo>
                    <a:pt x="304720" y="479819"/>
                  </a:lnTo>
                  <a:lnTo>
                    <a:pt x="304720" y="490291"/>
                  </a:lnTo>
                  <a:lnTo>
                    <a:pt x="285675" y="482675"/>
                  </a:lnTo>
                  <a:lnTo>
                    <a:pt x="282819" y="490291"/>
                  </a:lnTo>
                  <a:lnTo>
                    <a:pt x="299007" y="497907"/>
                  </a:lnTo>
                  <a:lnTo>
                    <a:pt x="271392" y="497907"/>
                  </a:lnTo>
                  <a:lnTo>
                    <a:pt x="271392" y="508379"/>
                  </a:lnTo>
                  <a:lnTo>
                    <a:pt x="264726" y="504571"/>
                  </a:lnTo>
                  <a:lnTo>
                    <a:pt x="261869" y="504571"/>
                  </a:lnTo>
                  <a:lnTo>
                    <a:pt x="255203" y="508379"/>
                  </a:lnTo>
                  <a:lnTo>
                    <a:pt x="252347" y="512187"/>
                  </a:lnTo>
                  <a:lnTo>
                    <a:pt x="242824" y="512187"/>
                  </a:lnTo>
                  <a:lnTo>
                    <a:pt x="242824" y="518852"/>
                  </a:lnTo>
                  <a:lnTo>
                    <a:pt x="245681" y="522660"/>
                  </a:lnTo>
                  <a:lnTo>
                    <a:pt x="242824" y="522660"/>
                  </a:lnTo>
                  <a:lnTo>
                    <a:pt x="239967" y="526468"/>
                  </a:lnTo>
                  <a:lnTo>
                    <a:pt x="237111" y="526468"/>
                  </a:lnTo>
                  <a:lnTo>
                    <a:pt x="237111" y="536940"/>
                  </a:lnTo>
                  <a:lnTo>
                    <a:pt x="256156" y="536940"/>
                  </a:lnTo>
                  <a:lnTo>
                    <a:pt x="249490" y="544556"/>
                  </a:lnTo>
                  <a:lnTo>
                    <a:pt x="230445" y="540748"/>
                  </a:lnTo>
                  <a:lnTo>
                    <a:pt x="223779" y="541700"/>
                  </a:lnTo>
                  <a:lnTo>
                    <a:pt x="220922" y="545508"/>
                  </a:lnTo>
                  <a:lnTo>
                    <a:pt x="220922" y="553124"/>
                  </a:lnTo>
                  <a:lnTo>
                    <a:pt x="223779" y="556932"/>
                  </a:lnTo>
                  <a:lnTo>
                    <a:pt x="223779" y="564549"/>
                  </a:lnTo>
                  <a:lnTo>
                    <a:pt x="217113" y="568357"/>
                  </a:lnTo>
                  <a:lnTo>
                    <a:pt x="207591" y="568357"/>
                  </a:lnTo>
                  <a:lnTo>
                    <a:pt x="207591" y="578829"/>
                  </a:lnTo>
                  <a:lnTo>
                    <a:pt x="217113" y="589301"/>
                  </a:lnTo>
                  <a:lnTo>
                    <a:pt x="217113" y="593109"/>
                  </a:lnTo>
                  <a:lnTo>
                    <a:pt x="214256" y="596917"/>
                  </a:lnTo>
                  <a:lnTo>
                    <a:pt x="195211" y="596917"/>
                  </a:lnTo>
                  <a:lnTo>
                    <a:pt x="192355" y="600725"/>
                  </a:lnTo>
                  <a:lnTo>
                    <a:pt x="192355" y="611198"/>
                  </a:lnTo>
                  <a:lnTo>
                    <a:pt x="189498" y="615006"/>
                  </a:lnTo>
                  <a:lnTo>
                    <a:pt x="182832" y="615006"/>
                  </a:lnTo>
                  <a:lnTo>
                    <a:pt x="179976" y="611198"/>
                  </a:lnTo>
                  <a:lnTo>
                    <a:pt x="170453" y="611198"/>
                  </a:lnTo>
                  <a:lnTo>
                    <a:pt x="157121" y="625478"/>
                  </a:lnTo>
                  <a:lnTo>
                    <a:pt x="150456" y="625478"/>
                  </a:lnTo>
                  <a:lnTo>
                    <a:pt x="143790" y="633094"/>
                  </a:lnTo>
                  <a:lnTo>
                    <a:pt x="143790" y="636902"/>
                  </a:lnTo>
                  <a:lnTo>
                    <a:pt x="146647" y="640710"/>
                  </a:lnTo>
                  <a:lnTo>
                    <a:pt x="146647" y="644518"/>
                  </a:lnTo>
                  <a:lnTo>
                    <a:pt x="139981" y="652134"/>
                  </a:lnTo>
                  <a:lnTo>
                    <a:pt x="133315" y="652134"/>
                  </a:lnTo>
                  <a:lnTo>
                    <a:pt x="130459" y="648326"/>
                  </a:lnTo>
                  <a:lnTo>
                    <a:pt x="123793" y="644518"/>
                  </a:lnTo>
                  <a:lnTo>
                    <a:pt x="123793" y="640710"/>
                  </a:lnTo>
                  <a:lnTo>
                    <a:pt x="120936" y="640710"/>
                  </a:lnTo>
                  <a:lnTo>
                    <a:pt x="107604" y="648326"/>
                  </a:lnTo>
                  <a:lnTo>
                    <a:pt x="104748" y="652134"/>
                  </a:lnTo>
                  <a:lnTo>
                    <a:pt x="95225" y="652134"/>
                  </a:lnTo>
                  <a:lnTo>
                    <a:pt x="95225" y="662607"/>
                  </a:lnTo>
                  <a:lnTo>
                    <a:pt x="98082" y="666415"/>
                  </a:lnTo>
                  <a:lnTo>
                    <a:pt x="99986" y="666415"/>
                  </a:lnTo>
                  <a:lnTo>
                    <a:pt x="99986" y="674031"/>
                  </a:lnTo>
                  <a:lnTo>
                    <a:pt x="97130" y="674031"/>
                  </a:lnTo>
                  <a:lnTo>
                    <a:pt x="90464" y="666415"/>
                  </a:lnTo>
                  <a:lnTo>
                    <a:pt x="83798" y="666415"/>
                  </a:lnTo>
                  <a:lnTo>
                    <a:pt x="80941" y="665463"/>
                  </a:lnTo>
                  <a:lnTo>
                    <a:pt x="80941" y="672127"/>
                  </a:lnTo>
                  <a:lnTo>
                    <a:pt x="87607" y="672127"/>
                  </a:lnTo>
                  <a:lnTo>
                    <a:pt x="90464" y="675935"/>
                  </a:lnTo>
                  <a:lnTo>
                    <a:pt x="93320" y="675935"/>
                  </a:lnTo>
                  <a:lnTo>
                    <a:pt x="93320" y="683551"/>
                  </a:lnTo>
                  <a:lnTo>
                    <a:pt x="71419" y="683551"/>
                  </a:lnTo>
                  <a:lnTo>
                    <a:pt x="71419" y="679743"/>
                  </a:lnTo>
                  <a:lnTo>
                    <a:pt x="68562" y="679743"/>
                  </a:lnTo>
                  <a:lnTo>
                    <a:pt x="65706" y="687359"/>
                  </a:lnTo>
                  <a:lnTo>
                    <a:pt x="65706" y="694023"/>
                  </a:lnTo>
                  <a:lnTo>
                    <a:pt x="62848" y="690215"/>
                  </a:lnTo>
                  <a:lnTo>
                    <a:pt x="53326" y="690215"/>
                  </a:lnTo>
                  <a:lnTo>
                    <a:pt x="50469" y="686407"/>
                  </a:lnTo>
                  <a:lnTo>
                    <a:pt x="47613" y="686407"/>
                  </a:lnTo>
                  <a:lnTo>
                    <a:pt x="47613" y="690215"/>
                  </a:lnTo>
                  <a:lnTo>
                    <a:pt x="50469" y="694023"/>
                  </a:lnTo>
                  <a:lnTo>
                    <a:pt x="63801" y="700688"/>
                  </a:lnTo>
                  <a:lnTo>
                    <a:pt x="70467" y="700688"/>
                  </a:lnTo>
                  <a:lnTo>
                    <a:pt x="57135" y="711160"/>
                  </a:lnTo>
                  <a:lnTo>
                    <a:pt x="57135" y="703544"/>
                  </a:lnTo>
                  <a:lnTo>
                    <a:pt x="47613" y="703544"/>
                  </a:lnTo>
                  <a:lnTo>
                    <a:pt x="44756" y="707352"/>
                  </a:lnTo>
                  <a:lnTo>
                    <a:pt x="31424" y="699736"/>
                  </a:lnTo>
                  <a:lnTo>
                    <a:pt x="28568" y="707352"/>
                  </a:lnTo>
                  <a:lnTo>
                    <a:pt x="35233" y="711160"/>
                  </a:lnTo>
                  <a:lnTo>
                    <a:pt x="16188" y="707352"/>
                  </a:lnTo>
                  <a:lnTo>
                    <a:pt x="16188" y="717824"/>
                  </a:lnTo>
                  <a:lnTo>
                    <a:pt x="41899" y="717824"/>
                  </a:lnTo>
                  <a:lnTo>
                    <a:pt x="28568" y="721632"/>
                  </a:lnTo>
                  <a:lnTo>
                    <a:pt x="9523" y="717824"/>
                  </a:lnTo>
                  <a:lnTo>
                    <a:pt x="2857" y="725440"/>
                  </a:lnTo>
                  <a:lnTo>
                    <a:pt x="2857" y="729248"/>
                  </a:lnTo>
                  <a:lnTo>
                    <a:pt x="9523" y="736864"/>
                  </a:lnTo>
                  <a:lnTo>
                    <a:pt x="19045" y="736864"/>
                  </a:lnTo>
                  <a:lnTo>
                    <a:pt x="9523" y="740672"/>
                  </a:lnTo>
                  <a:lnTo>
                    <a:pt x="6666" y="744481"/>
                  </a:lnTo>
                  <a:lnTo>
                    <a:pt x="6666" y="748289"/>
                  </a:lnTo>
                  <a:lnTo>
                    <a:pt x="36185" y="748289"/>
                  </a:lnTo>
                  <a:lnTo>
                    <a:pt x="42851" y="755905"/>
                  </a:lnTo>
                  <a:lnTo>
                    <a:pt x="52374" y="748289"/>
                  </a:lnTo>
                  <a:lnTo>
                    <a:pt x="59040" y="755905"/>
                  </a:lnTo>
                  <a:lnTo>
                    <a:pt x="75228" y="748289"/>
                  </a:lnTo>
                  <a:lnTo>
                    <a:pt x="72371" y="752097"/>
                  </a:lnTo>
                  <a:lnTo>
                    <a:pt x="69514" y="758761"/>
                  </a:lnTo>
                  <a:lnTo>
                    <a:pt x="34281" y="758761"/>
                  </a:lnTo>
                  <a:lnTo>
                    <a:pt x="31424" y="754953"/>
                  </a:lnTo>
                  <a:lnTo>
                    <a:pt x="15236" y="754953"/>
                  </a:lnTo>
                  <a:lnTo>
                    <a:pt x="8570" y="758761"/>
                  </a:lnTo>
                  <a:lnTo>
                    <a:pt x="1905" y="758761"/>
                  </a:lnTo>
                  <a:lnTo>
                    <a:pt x="4761" y="762569"/>
                  </a:lnTo>
                  <a:lnTo>
                    <a:pt x="4761" y="769233"/>
                  </a:lnTo>
                  <a:lnTo>
                    <a:pt x="7618" y="769233"/>
                  </a:lnTo>
                  <a:lnTo>
                    <a:pt x="10475" y="773041"/>
                  </a:lnTo>
                  <a:lnTo>
                    <a:pt x="17140" y="773041"/>
                  </a:lnTo>
                  <a:lnTo>
                    <a:pt x="14284" y="776849"/>
                  </a:lnTo>
                  <a:lnTo>
                    <a:pt x="11427" y="784465"/>
                  </a:lnTo>
                  <a:lnTo>
                    <a:pt x="20950" y="794938"/>
                  </a:lnTo>
                  <a:lnTo>
                    <a:pt x="27616" y="794938"/>
                  </a:lnTo>
                  <a:lnTo>
                    <a:pt x="40947" y="784465"/>
                  </a:lnTo>
                  <a:lnTo>
                    <a:pt x="52374" y="779705"/>
                  </a:lnTo>
                  <a:lnTo>
                    <a:pt x="45708" y="793986"/>
                  </a:lnTo>
                  <a:lnTo>
                    <a:pt x="39042" y="790178"/>
                  </a:lnTo>
                  <a:lnTo>
                    <a:pt x="32377" y="800650"/>
                  </a:lnTo>
                  <a:lnTo>
                    <a:pt x="13332" y="800650"/>
                  </a:lnTo>
                  <a:lnTo>
                    <a:pt x="22854" y="811122"/>
                  </a:lnTo>
                  <a:lnTo>
                    <a:pt x="9523" y="818738"/>
                  </a:lnTo>
                  <a:lnTo>
                    <a:pt x="0" y="818738"/>
                  </a:lnTo>
                  <a:lnTo>
                    <a:pt x="0" y="829210"/>
                  </a:lnTo>
                  <a:lnTo>
                    <a:pt x="32377" y="829210"/>
                  </a:lnTo>
                  <a:lnTo>
                    <a:pt x="25711" y="843491"/>
                  </a:lnTo>
                  <a:lnTo>
                    <a:pt x="32377" y="843491"/>
                  </a:lnTo>
                  <a:lnTo>
                    <a:pt x="25711" y="853963"/>
                  </a:lnTo>
                  <a:lnTo>
                    <a:pt x="19045" y="850155"/>
                  </a:lnTo>
                  <a:lnTo>
                    <a:pt x="16188" y="850155"/>
                  </a:lnTo>
                  <a:lnTo>
                    <a:pt x="13332" y="846347"/>
                  </a:lnTo>
                  <a:lnTo>
                    <a:pt x="6666" y="846347"/>
                  </a:lnTo>
                  <a:lnTo>
                    <a:pt x="6666" y="853011"/>
                  </a:lnTo>
                  <a:lnTo>
                    <a:pt x="9523" y="860627"/>
                  </a:lnTo>
                  <a:lnTo>
                    <a:pt x="16188" y="868243"/>
                  </a:lnTo>
                  <a:lnTo>
                    <a:pt x="41899" y="878716"/>
                  </a:lnTo>
                  <a:lnTo>
                    <a:pt x="39042" y="882524"/>
                  </a:lnTo>
                  <a:lnTo>
                    <a:pt x="41899" y="886332"/>
                  </a:lnTo>
                  <a:lnTo>
                    <a:pt x="64753" y="886332"/>
                  </a:lnTo>
                  <a:lnTo>
                    <a:pt x="67610" y="890140"/>
                  </a:lnTo>
                  <a:lnTo>
                    <a:pt x="74275" y="890140"/>
                  </a:lnTo>
                  <a:lnTo>
                    <a:pt x="99986" y="875859"/>
                  </a:lnTo>
                  <a:lnTo>
                    <a:pt x="106652" y="868243"/>
                  </a:lnTo>
                  <a:lnTo>
                    <a:pt x="113318" y="864435"/>
                  </a:lnTo>
                  <a:lnTo>
                    <a:pt x="116175" y="860627"/>
                  </a:lnTo>
                  <a:lnTo>
                    <a:pt x="135220" y="842539"/>
                  </a:lnTo>
                  <a:lnTo>
                    <a:pt x="148551" y="842539"/>
                  </a:lnTo>
                  <a:lnTo>
                    <a:pt x="155217" y="838731"/>
                  </a:lnTo>
                  <a:lnTo>
                    <a:pt x="158073" y="834923"/>
                  </a:lnTo>
                  <a:lnTo>
                    <a:pt x="158073" y="820642"/>
                  </a:lnTo>
                  <a:lnTo>
                    <a:pt x="155217" y="816834"/>
                  </a:lnTo>
                  <a:lnTo>
                    <a:pt x="155217" y="813026"/>
                  </a:lnTo>
                  <a:lnTo>
                    <a:pt x="164739" y="809218"/>
                  </a:lnTo>
                  <a:lnTo>
                    <a:pt x="161883" y="813026"/>
                  </a:lnTo>
                  <a:lnTo>
                    <a:pt x="161883" y="816834"/>
                  </a:lnTo>
                  <a:lnTo>
                    <a:pt x="159026" y="820642"/>
                  </a:lnTo>
                  <a:lnTo>
                    <a:pt x="159026" y="824450"/>
                  </a:lnTo>
                  <a:lnTo>
                    <a:pt x="165692" y="832066"/>
                  </a:lnTo>
                  <a:lnTo>
                    <a:pt x="175214" y="835875"/>
                  </a:lnTo>
                  <a:lnTo>
                    <a:pt x="181880" y="835875"/>
                  </a:lnTo>
                  <a:lnTo>
                    <a:pt x="184737" y="839683"/>
                  </a:lnTo>
                  <a:lnTo>
                    <a:pt x="187594" y="839683"/>
                  </a:lnTo>
                  <a:lnTo>
                    <a:pt x="197116" y="850155"/>
                  </a:lnTo>
                  <a:lnTo>
                    <a:pt x="199973" y="842539"/>
                  </a:lnTo>
                  <a:lnTo>
                    <a:pt x="202829" y="838731"/>
                  </a:lnTo>
                  <a:lnTo>
                    <a:pt x="202829" y="828258"/>
                  </a:lnTo>
                  <a:lnTo>
                    <a:pt x="196163" y="820642"/>
                  </a:lnTo>
                  <a:lnTo>
                    <a:pt x="196163" y="816834"/>
                  </a:lnTo>
                  <a:lnTo>
                    <a:pt x="199021" y="813026"/>
                  </a:lnTo>
                  <a:lnTo>
                    <a:pt x="201877" y="813026"/>
                  </a:lnTo>
                  <a:lnTo>
                    <a:pt x="201877" y="809218"/>
                  </a:lnTo>
                  <a:lnTo>
                    <a:pt x="199021" y="801602"/>
                  </a:lnTo>
                  <a:lnTo>
                    <a:pt x="218066" y="801602"/>
                  </a:lnTo>
                  <a:lnTo>
                    <a:pt x="220922" y="797794"/>
                  </a:lnTo>
                  <a:lnTo>
                    <a:pt x="220922" y="783513"/>
                  </a:lnTo>
                  <a:lnTo>
                    <a:pt x="223779" y="783513"/>
                  </a:lnTo>
                  <a:lnTo>
                    <a:pt x="223779" y="779705"/>
                  </a:lnTo>
                  <a:lnTo>
                    <a:pt x="223779" y="775897"/>
                  </a:lnTo>
                  <a:lnTo>
                    <a:pt x="220922" y="772089"/>
                  </a:lnTo>
                  <a:lnTo>
                    <a:pt x="220922" y="768281"/>
                  </a:lnTo>
                  <a:lnTo>
                    <a:pt x="218066" y="761617"/>
                  </a:lnTo>
                  <a:lnTo>
                    <a:pt x="215208" y="757809"/>
                  </a:lnTo>
                  <a:lnTo>
                    <a:pt x="228540" y="754001"/>
                  </a:lnTo>
                  <a:lnTo>
                    <a:pt x="235206" y="746385"/>
                  </a:lnTo>
                  <a:lnTo>
                    <a:pt x="235206" y="739720"/>
                  </a:lnTo>
                  <a:lnTo>
                    <a:pt x="225684" y="729248"/>
                  </a:lnTo>
                  <a:lnTo>
                    <a:pt x="222827" y="729248"/>
                  </a:lnTo>
                  <a:lnTo>
                    <a:pt x="214256" y="722584"/>
                  </a:lnTo>
                  <a:lnTo>
                    <a:pt x="214256" y="712112"/>
                  </a:lnTo>
                  <a:lnTo>
                    <a:pt x="217113" y="704496"/>
                  </a:lnTo>
                  <a:lnTo>
                    <a:pt x="217113" y="696880"/>
                  </a:lnTo>
                  <a:lnTo>
                    <a:pt x="203782" y="682599"/>
                  </a:lnTo>
                  <a:lnTo>
                    <a:pt x="203782" y="674983"/>
                  </a:lnTo>
                  <a:lnTo>
                    <a:pt x="206639" y="671175"/>
                  </a:lnTo>
                  <a:lnTo>
                    <a:pt x="209495" y="671175"/>
                  </a:lnTo>
                  <a:lnTo>
                    <a:pt x="212352" y="667367"/>
                  </a:lnTo>
                  <a:lnTo>
                    <a:pt x="212352" y="665463"/>
                  </a:lnTo>
                  <a:lnTo>
                    <a:pt x="209495" y="661655"/>
                  </a:lnTo>
                  <a:lnTo>
                    <a:pt x="206639" y="661655"/>
                  </a:lnTo>
                  <a:lnTo>
                    <a:pt x="203782" y="657847"/>
                  </a:lnTo>
                  <a:lnTo>
                    <a:pt x="226636" y="633094"/>
                  </a:lnTo>
                  <a:lnTo>
                    <a:pt x="233301" y="629286"/>
                  </a:lnTo>
                  <a:lnTo>
                    <a:pt x="236158" y="625478"/>
                  </a:lnTo>
                  <a:lnTo>
                    <a:pt x="242824" y="621670"/>
                  </a:lnTo>
                  <a:lnTo>
                    <a:pt x="265678" y="621670"/>
                  </a:lnTo>
                  <a:lnTo>
                    <a:pt x="268535" y="617862"/>
                  </a:lnTo>
                  <a:lnTo>
                    <a:pt x="268535" y="614054"/>
                  </a:lnTo>
                  <a:lnTo>
                    <a:pt x="259012" y="603581"/>
                  </a:lnTo>
                  <a:lnTo>
                    <a:pt x="252347" y="599773"/>
                  </a:lnTo>
                  <a:lnTo>
                    <a:pt x="259012" y="595965"/>
                  </a:lnTo>
                  <a:lnTo>
                    <a:pt x="261869" y="595965"/>
                  </a:lnTo>
                  <a:lnTo>
                    <a:pt x="278057" y="577877"/>
                  </a:lnTo>
                  <a:lnTo>
                    <a:pt x="280914" y="553124"/>
                  </a:lnTo>
                  <a:lnTo>
                    <a:pt x="280914" y="532180"/>
                  </a:lnTo>
                  <a:lnTo>
                    <a:pt x="290437" y="539796"/>
                  </a:lnTo>
                  <a:lnTo>
                    <a:pt x="297102" y="535988"/>
                  </a:lnTo>
                  <a:lnTo>
                    <a:pt x="299959" y="535988"/>
                  </a:lnTo>
                  <a:lnTo>
                    <a:pt x="302816" y="532180"/>
                  </a:lnTo>
                  <a:lnTo>
                    <a:pt x="305672" y="532180"/>
                  </a:lnTo>
                  <a:lnTo>
                    <a:pt x="305672" y="528372"/>
                  </a:lnTo>
                  <a:lnTo>
                    <a:pt x="302816" y="524564"/>
                  </a:lnTo>
                  <a:lnTo>
                    <a:pt x="302816" y="520756"/>
                  </a:lnTo>
                  <a:lnTo>
                    <a:pt x="299959" y="516947"/>
                  </a:lnTo>
                  <a:lnTo>
                    <a:pt x="309482" y="516947"/>
                  </a:lnTo>
                  <a:lnTo>
                    <a:pt x="312338" y="513139"/>
                  </a:lnTo>
                  <a:lnTo>
                    <a:pt x="312338" y="513139"/>
                  </a:lnTo>
                  <a:lnTo>
                    <a:pt x="315195" y="509331"/>
                  </a:lnTo>
                  <a:lnTo>
                    <a:pt x="321861" y="505523"/>
                  </a:lnTo>
                  <a:lnTo>
                    <a:pt x="324717" y="505523"/>
                  </a:lnTo>
                  <a:lnTo>
                    <a:pt x="327575" y="495051"/>
                  </a:lnTo>
                  <a:lnTo>
                    <a:pt x="324717" y="491243"/>
                  </a:lnTo>
                  <a:lnTo>
                    <a:pt x="318052" y="487435"/>
                  </a:lnTo>
                  <a:lnTo>
                    <a:pt x="318052" y="479819"/>
                  </a:lnTo>
                  <a:lnTo>
                    <a:pt x="320909" y="479819"/>
                  </a:lnTo>
                  <a:lnTo>
                    <a:pt x="327575" y="476011"/>
                  </a:lnTo>
                  <a:lnTo>
                    <a:pt x="337097" y="465538"/>
                  </a:lnTo>
                  <a:lnTo>
                    <a:pt x="359951" y="461730"/>
                  </a:lnTo>
                  <a:lnTo>
                    <a:pt x="369473" y="461730"/>
                  </a:lnTo>
                  <a:lnTo>
                    <a:pt x="372330" y="457922"/>
                  </a:lnTo>
                  <a:lnTo>
                    <a:pt x="372330" y="439834"/>
                  </a:lnTo>
                  <a:lnTo>
                    <a:pt x="378996" y="433170"/>
                  </a:lnTo>
                  <a:lnTo>
                    <a:pt x="381852" y="436978"/>
                  </a:lnTo>
                  <a:lnTo>
                    <a:pt x="381852" y="444594"/>
                  </a:lnTo>
                  <a:lnTo>
                    <a:pt x="395184" y="440786"/>
                  </a:lnTo>
                  <a:lnTo>
                    <a:pt x="408516" y="444594"/>
                  </a:lnTo>
                  <a:lnTo>
                    <a:pt x="421847" y="444594"/>
                  </a:lnTo>
                  <a:lnTo>
                    <a:pt x="424704" y="448402"/>
                  </a:lnTo>
                  <a:lnTo>
                    <a:pt x="431370" y="448402"/>
                  </a:lnTo>
                  <a:lnTo>
                    <a:pt x="434226" y="444594"/>
                  </a:lnTo>
                  <a:lnTo>
                    <a:pt x="433274" y="444594"/>
                  </a:lnTo>
                  <a:lnTo>
                    <a:pt x="426608" y="436978"/>
                  </a:lnTo>
                  <a:lnTo>
                    <a:pt x="426608" y="433170"/>
                  </a:lnTo>
                  <a:lnTo>
                    <a:pt x="433274" y="433170"/>
                  </a:lnTo>
                  <a:lnTo>
                    <a:pt x="433274" y="418889"/>
                  </a:lnTo>
                  <a:lnTo>
                    <a:pt x="449463" y="422697"/>
                  </a:lnTo>
                  <a:lnTo>
                    <a:pt x="446606" y="418889"/>
                  </a:lnTo>
                  <a:lnTo>
                    <a:pt x="449463" y="415081"/>
                  </a:lnTo>
                  <a:lnTo>
                    <a:pt x="458985" y="418889"/>
                  </a:lnTo>
                  <a:lnTo>
                    <a:pt x="458985" y="411273"/>
                  </a:lnTo>
                  <a:lnTo>
                    <a:pt x="461842" y="407465"/>
                  </a:lnTo>
                  <a:lnTo>
                    <a:pt x="471364" y="407465"/>
                  </a:lnTo>
                  <a:lnTo>
                    <a:pt x="474221" y="411273"/>
                  </a:lnTo>
                  <a:lnTo>
                    <a:pt x="477078" y="418889"/>
                  </a:lnTo>
                  <a:lnTo>
                    <a:pt x="483743" y="422697"/>
                  </a:lnTo>
                  <a:lnTo>
                    <a:pt x="490409" y="429362"/>
                  </a:lnTo>
                  <a:lnTo>
                    <a:pt x="497075" y="429362"/>
                  </a:lnTo>
                  <a:lnTo>
                    <a:pt x="503741" y="433170"/>
                  </a:lnTo>
                  <a:lnTo>
                    <a:pt x="513264" y="433170"/>
                  </a:lnTo>
                  <a:lnTo>
                    <a:pt x="516120" y="436978"/>
                  </a:lnTo>
                  <a:lnTo>
                    <a:pt x="522786" y="436978"/>
                  </a:lnTo>
                  <a:lnTo>
                    <a:pt x="529451" y="433170"/>
                  </a:lnTo>
                  <a:lnTo>
                    <a:pt x="532309" y="429362"/>
                  </a:lnTo>
                  <a:lnTo>
                    <a:pt x="548496" y="429362"/>
                  </a:lnTo>
                  <a:lnTo>
                    <a:pt x="555162" y="433170"/>
                  </a:lnTo>
                  <a:lnTo>
                    <a:pt x="558019" y="436978"/>
                  </a:lnTo>
                  <a:lnTo>
                    <a:pt x="567541" y="436978"/>
                  </a:lnTo>
                  <a:lnTo>
                    <a:pt x="567541" y="429362"/>
                  </a:lnTo>
                  <a:lnTo>
                    <a:pt x="570399" y="425553"/>
                  </a:lnTo>
                  <a:lnTo>
                    <a:pt x="570399" y="421745"/>
                  </a:lnTo>
                  <a:lnTo>
                    <a:pt x="584682" y="421745"/>
                  </a:lnTo>
                  <a:lnTo>
                    <a:pt x="584682" y="399849"/>
                  </a:lnTo>
                  <a:lnTo>
                    <a:pt x="587539" y="396041"/>
                  </a:lnTo>
                  <a:lnTo>
                    <a:pt x="587539" y="388425"/>
                  </a:lnTo>
                  <a:lnTo>
                    <a:pt x="594205" y="384617"/>
                  </a:lnTo>
                  <a:lnTo>
                    <a:pt x="597062" y="384617"/>
                  </a:lnTo>
                  <a:lnTo>
                    <a:pt x="603727" y="380808"/>
                  </a:lnTo>
                  <a:lnTo>
                    <a:pt x="619915" y="380808"/>
                  </a:lnTo>
                  <a:lnTo>
                    <a:pt x="626581" y="377000"/>
                  </a:lnTo>
                  <a:lnTo>
                    <a:pt x="645626" y="377000"/>
                  </a:lnTo>
                  <a:lnTo>
                    <a:pt x="645626" y="384617"/>
                  </a:lnTo>
                  <a:lnTo>
                    <a:pt x="664671" y="388425"/>
                  </a:lnTo>
                  <a:lnTo>
                    <a:pt x="667528" y="388425"/>
                  </a:lnTo>
                  <a:lnTo>
                    <a:pt x="674194" y="396041"/>
                  </a:lnTo>
                  <a:lnTo>
                    <a:pt x="677050" y="403657"/>
                  </a:lnTo>
                  <a:lnTo>
                    <a:pt x="677050" y="414129"/>
                  </a:lnTo>
                  <a:lnTo>
                    <a:pt x="674194" y="414129"/>
                  </a:lnTo>
                  <a:lnTo>
                    <a:pt x="674194" y="410321"/>
                  </a:lnTo>
                  <a:lnTo>
                    <a:pt x="671337" y="410321"/>
                  </a:lnTo>
                  <a:lnTo>
                    <a:pt x="671337" y="417937"/>
                  </a:lnTo>
                  <a:lnTo>
                    <a:pt x="684669" y="417937"/>
                  </a:lnTo>
                  <a:lnTo>
                    <a:pt x="687525" y="410321"/>
                  </a:lnTo>
                  <a:lnTo>
                    <a:pt x="687525" y="406513"/>
                  </a:lnTo>
                  <a:lnTo>
                    <a:pt x="700857" y="402705"/>
                  </a:lnTo>
                  <a:lnTo>
                    <a:pt x="703714" y="395089"/>
                  </a:lnTo>
                  <a:lnTo>
                    <a:pt x="722759" y="395089"/>
                  </a:lnTo>
                  <a:lnTo>
                    <a:pt x="729424" y="387473"/>
                  </a:lnTo>
                  <a:lnTo>
                    <a:pt x="728472" y="392233"/>
                  </a:lnTo>
                  <a:close/>
                  <a:moveTo>
                    <a:pt x="259012" y="449354"/>
                  </a:moveTo>
                  <a:lnTo>
                    <a:pt x="252347" y="449354"/>
                  </a:lnTo>
                  <a:lnTo>
                    <a:pt x="233301" y="459826"/>
                  </a:lnTo>
                  <a:lnTo>
                    <a:pt x="230445" y="463634"/>
                  </a:lnTo>
                  <a:lnTo>
                    <a:pt x="230445" y="467442"/>
                  </a:lnTo>
                  <a:lnTo>
                    <a:pt x="237111" y="467442"/>
                  </a:lnTo>
                  <a:lnTo>
                    <a:pt x="243776" y="463634"/>
                  </a:lnTo>
                  <a:lnTo>
                    <a:pt x="246633" y="459826"/>
                  </a:lnTo>
                  <a:lnTo>
                    <a:pt x="252347" y="456018"/>
                  </a:lnTo>
                  <a:lnTo>
                    <a:pt x="271392" y="456018"/>
                  </a:lnTo>
                  <a:lnTo>
                    <a:pt x="271392" y="452210"/>
                  </a:lnTo>
                  <a:lnTo>
                    <a:pt x="268535" y="452210"/>
                  </a:lnTo>
                  <a:lnTo>
                    <a:pt x="268535" y="448402"/>
                  </a:lnTo>
                  <a:lnTo>
                    <a:pt x="259012" y="449354"/>
                  </a:lnTo>
                  <a:close/>
                  <a:moveTo>
                    <a:pt x="492314" y="363672"/>
                  </a:moveTo>
                  <a:lnTo>
                    <a:pt x="501836" y="367480"/>
                  </a:lnTo>
                  <a:lnTo>
                    <a:pt x="504693" y="359864"/>
                  </a:lnTo>
                  <a:lnTo>
                    <a:pt x="507550" y="356056"/>
                  </a:lnTo>
                  <a:lnTo>
                    <a:pt x="507550" y="352248"/>
                  </a:lnTo>
                  <a:lnTo>
                    <a:pt x="491361" y="352248"/>
                  </a:lnTo>
                  <a:lnTo>
                    <a:pt x="492314" y="363672"/>
                  </a:lnTo>
                  <a:close/>
                  <a:moveTo>
                    <a:pt x="317099" y="413177"/>
                  </a:moveTo>
                  <a:lnTo>
                    <a:pt x="307577" y="413177"/>
                  </a:lnTo>
                  <a:lnTo>
                    <a:pt x="294246" y="420793"/>
                  </a:lnTo>
                  <a:lnTo>
                    <a:pt x="291389" y="424601"/>
                  </a:lnTo>
                  <a:lnTo>
                    <a:pt x="304720" y="428409"/>
                  </a:lnTo>
                  <a:lnTo>
                    <a:pt x="307577" y="424601"/>
                  </a:lnTo>
                  <a:lnTo>
                    <a:pt x="314243" y="424601"/>
                  </a:lnTo>
                  <a:lnTo>
                    <a:pt x="320909" y="416985"/>
                  </a:lnTo>
                  <a:lnTo>
                    <a:pt x="317099" y="413177"/>
                  </a:lnTo>
                  <a:close/>
                  <a:moveTo>
                    <a:pt x="414229" y="384617"/>
                  </a:moveTo>
                  <a:lnTo>
                    <a:pt x="417086" y="380808"/>
                  </a:lnTo>
                  <a:lnTo>
                    <a:pt x="419942" y="380808"/>
                  </a:lnTo>
                  <a:lnTo>
                    <a:pt x="422800" y="377000"/>
                  </a:lnTo>
                  <a:lnTo>
                    <a:pt x="422800" y="373192"/>
                  </a:lnTo>
                  <a:lnTo>
                    <a:pt x="419942" y="369384"/>
                  </a:lnTo>
                  <a:lnTo>
                    <a:pt x="414229" y="369384"/>
                  </a:lnTo>
                  <a:lnTo>
                    <a:pt x="411373" y="373192"/>
                  </a:lnTo>
                  <a:lnTo>
                    <a:pt x="411373" y="380808"/>
                  </a:lnTo>
                  <a:lnTo>
                    <a:pt x="414229" y="384617"/>
                  </a:lnTo>
                  <a:close/>
                  <a:moveTo>
                    <a:pt x="342810" y="419841"/>
                  </a:moveTo>
                  <a:lnTo>
                    <a:pt x="356142" y="412225"/>
                  </a:lnTo>
                  <a:lnTo>
                    <a:pt x="356142" y="408417"/>
                  </a:lnTo>
                  <a:lnTo>
                    <a:pt x="362807" y="408417"/>
                  </a:lnTo>
                  <a:lnTo>
                    <a:pt x="362807" y="400801"/>
                  </a:lnTo>
                  <a:lnTo>
                    <a:pt x="359951" y="396993"/>
                  </a:lnTo>
                  <a:lnTo>
                    <a:pt x="337097" y="407465"/>
                  </a:lnTo>
                  <a:lnTo>
                    <a:pt x="342810" y="419841"/>
                  </a:lnTo>
                  <a:close/>
                  <a:moveTo>
                    <a:pt x="171405" y="39033"/>
                  </a:moveTo>
                  <a:lnTo>
                    <a:pt x="180928" y="39033"/>
                  </a:lnTo>
                  <a:lnTo>
                    <a:pt x="183784" y="42841"/>
                  </a:lnTo>
                  <a:lnTo>
                    <a:pt x="190450" y="42841"/>
                  </a:lnTo>
                  <a:lnTo>
                    <a:pt x="190450" y="46649"/>
                  </a:lnTo>
                  <a:lnTo>
                    <a:pt x="180928" y="57121"/>
                  </a:lnTo>
                  <a:lnTo>
                    <a:pt x="178071" y="57121"/>
                  </a:lnTo>
                  <a:lnTo>
                    <a:pt x="200925" y="67594"/>
                  </a:lnTo>
                  <a:lnTo>
                    <a:pt x="207591" y="71402"/>
                  </a:lnTo>
                  <a:lnTo>
                    <a:pt x="210447" y="75210"/>
                  </a:lnTo>
                  <a:lnTo>
                    <a:pt x="219970" y="75210"/>
                  </a:lnTo>
                  <a:lnTo>
                    <a:pt x="226636" y="79018"/>
                  </a:lnTo>
                  <a:lnTo>
                    <a:pt x="233301" y="79018"/>
                  </a:lnTo>
                  <a:lnTo>
                    <a:pt x="246633" y="64737"/>
                  </a:lnTo>
                  <a:lnTo>
                    <a:pt x="269487" y="57121"/>
                  </a:lnTo>
                  <a:lnTo>
                    <a:pt x="285675" y="71402"/>
                  </a:lnTo>
                  <a:lnTo>
                    <a:pt x="282819" y="71402"/>
                  </a:lnTo>
                  <a:lnTo>
                    <a:pt x="276153" y="75210"/>
                  </a:lnTo>
                  <a:lnTo>
                    <a:pt x="269487" y="75210"/>
                  </a:lnTo>
                  <a:lnTo>
                    <a:pt x="256156" y="79018"/>
                  </a:lnTo>
                  <a:lnTo>
                    <a:pt x="249490" y="82826"/>
                  </a:lnTo>
                  <a:lnTo>
                    <a:pt x="242824" y="90442"/>
                  </a:lnTo>
                  <a:lnTo>
                    <a:pt x="259012" y="90442"/>
                  </a:lnTo>
                  <a:lnTo>
                    <a:pt x="265678" y="94250"/>
                  </a:lnTo>
                  <a:lnTo>
                    <a:pt x="279009" y="94250"/>
                  </a:lnTo>
                  <a:lnTo>
                    <a:pt x="276153" y="98058"/>
                  </a:lnTo>
                  <a:lnTo>
                    <a:pt x="269487" y="98058"/>
                  </a:lnTo>
                  <a:lnTo>
                    <a:pt x="259964" y="101866"/>
                  </a:lnTo>
                  <a:lnTo>
                    <a:pt x="252347" y="103770"/>
                  </a:lnTo>
                  <a:lnTo>
                    <a:pt x="249490" y="107578"/>
                  </a:lnTo>
                  <a:lnTo>
                    <a:pt x="246633" y="107578"/>
                  </a:lnTo>
                  <a:lnTo>
                    <a:pt x="276153" y="118051"/>
                  </a:lnTo>
                  <a:lnTo>
                    <a:pt x="279009" y="118051"/>
                  </a:lnTo>
                  <a:lnTo>
                    <a:pt x="281866" y="121859"/>
                  </a:lnTo>
                  <a:lnTo>
                    <a:pt x="288532" y="125667"/>
                  </a:lnTo>
                  <a:lnTo>
                    <a:pt x="298054" y="125667"/>
                  </a:lnTo>
                  <a:lnTo>
                    <a:pt x="307577" y="129475"/>
                  </a:lnTo>
                  <a:lnTo>
                    <a:pt x="317099" y="125667"/>
                  </a:lnTo>
                  <a:lnTo>
                    <a:pt x="323765" y="121859"/>
                  </a:lnTo>
                  <a:lnTo>
                    <a:pt x="326622" y="121859"/>
                  </a:lnTo>
                  <a:lnTo>
                    <a:pt x="329479" y="118051"/>
                  </a:lnTo>
                  <a:lnTo>
                    <a:pt x="326622" y="114243"/>
                  </a:lnTo>
                  <a:lnTo>
                    <a:pt x="326622" y="110434"/>
                  </a:lnTo>
                  <a:lnTo>
                    <a:pt x="323765" y="106626"/>
                  </a:lnTo>
                  <a:lnTo>
                    <a:pt x="323765" y="103770"/>
                  </a:lnTo>
                  <a:lnTo>
                    <a:pt x="326622" y="99962"/>
                  </a:lnTo>
                  <a:lnTo>
                    <a:pt x="329479" y="99962"/>
                  </a:lnTo>
                  <a:lnTo>
                    <a:pt x="336144" y="96154"/>
                  </a:lnTo>
                  <a:lnTo>
                    <a:pt x="345667" y="96154"/>
                  </a:lnTo>
                  <a:lnTo>
                    <a:pt x="345667" y="85682"/>
                  </a:lnTo>
                  <a:lnTo>
                    <a:pt x="361855" y="79018"/>
                  </a:lnTo>
                  <a:lnTo>
                    <a:pt x="368521" y="60929"/>
                  </a:lnTo>
                  <a:lnTo>
                    <a:pt x="381852" y="68546"/>
                  </a:lnTo>
                  <a:lnTo>
                    <a:pt x="395184" y="60929"/>
                  </a:lnTo>
                  <a:lnTo>
                    <a:pt x="401850" y="68546"/>
                  </a:lnTo>
                  <a:lnTo>
                    <a:pt x="408516" y="72354"/>
                  </a:lnTo>
                  <a:lnTo>
                    <a:pt x="418038" y="76162"/>
                  </a:lnTo>
                  <a:lnTo>
                    <a:pt x="424704" y="83778"/>
                  </a:lnTo>
                  <a:lnTo>
                    <a:pt x="424704" y="87586"/>
                  </a:lnTo>
                  <a:lnTo>
                    <a:pt x="421847" y="91394"/>
                  </a:lnTo>
                  <a:lnTo>
                    <a:pt x="421847" y="98058"/>
                  </a:lnTo>
                  <a:lnTo>
                    <a:pt x="414229" y="103770"/>
                  </a:lnTo>
                  <a:lnTo>
                    <a:pt x="443749" y="103770"/>
                  </a:lnTo>
                  <a:lnTo>
                    <a:pt x="446606" y="107578"/>
                  </a:lnTo>
                  <a:lnTo>
                    <a:pt x="453271" y="111386"/>
                  </a:lnTo>
                  <a:lnTo>
                    <a:pt x="456128" y="115195"/>
                  </a:lnTo>
                  <a:lnTo>
                    <a:pt x="458985" y="115195"/>
                  </a:lnTo>
                  <a:lnTo>
                    <a:pt x="461842" y="111386"/>
                  </a:lnTo>
                  <a:lnTo>
                    <a:pt x="468508" y="111386"/>
                  </a:lnTo>
                  <a:lnTo>
                    <a:pt x="478030" y="103770"/>
                  </a:lnTo>
                  <a:lnTo>
                    <a:pt x="484696" y="99962"/>
                  </a:lnTo>
                  <a:lnTo>
                    <a:pt x="494219" y="96154"/>
                  </a:lnTo>
                  <a:lnTo>
                    <a:pt x="500884" y="92346"/>
                  </a:lnTo>
                  <a:lnTo>
                    <a:pt x="503741" y="88538"/>
                  </a:lnTo>
                  <a:lnTo>
                    <a:pt x="503741" y="84730"/>
                  </a:lnTo>
                  <a:lnTo>
                    <a:pt x="500884" y="84730"/>
                  </a:lnTo>
                  <a:lnTo>
                    <a:pt x="494219" y="80922"/>
                  </a:lnTo>
                  <a:lnTo>
                    <a:pt x="475173" y="80922"/>
                  </a:lnTo>
                  <a:lnTo>
                    <a:pt x="472316" y="70450"/>
                  </a:lnTo>
                  <a:lnTo>
                    <a:pt x="442797" y="66641"/>
                  </a:lnTo>
                  <a:lnTo>
                    <a:pt x="442797" y="56169"/>
                  </a:lnTo>
                  <a:lnTo>
                    <a:pt x="426608" y="59977"/>
                  </a:lnTo>
                  <a:lnTo>
                    <a:pt x="426608" y="49505"/>
                  </a:lnTo>
                  <a:lnTo>
                    <a:pt x="387566" y="49505"/>
                  </a:lnTo>
                  <a:lnTo>
                    <a:pt x="384710" y="41889"/>
                  </a:lnTo>
                  <a:lnTo>
                    <a:pt x="365665" y="41889"/>
                  </a:lnTo>
                  <a:lnTo>
                    <a:pt x="362807" y="34273"/>
                  </a:lnTo>
                  <a:lnTo>
                    <a:pt x="349476" y="26657"/>
                  </a:lnTo>
                  <a:lnTo>
                    <a:pt x="333288" y="26657"/>
                  </a:lnTo>
                  <a:lnTo>
                    <a:pt x="333288" y="18088"/>
                  </a:lnTo>
                  <a:lnTo>
                    <a:pt x="330431" y="18088"/>
                  </a:lnTo>
                  <a:lnTo>
                    <a:pt x="327575" y="14280"/>
                  </a:lnTo>
                  <a:lnTo>
                    <a:pt x="288532" y="14280"/>
                  </a:lnTo>
                  <a:lnTo>
                    <a:pt x="285675" y="18088"/>
                  </a:lnTo>
                  <a:lnTo>
                    <a:pt x="285675" y="21896"/>
                  </a:lnTo>
                  <a:lnTo>
                    <a:pt x="288532" y="25705"/>
                  </a:lnTo>
                  <a:lnTo>
                    <a:pt x="291389" y="33321"/>
                  </a:lnTo>
                  <a:lnTo>
                    <a:pt x="300911" y="43793"/>
                  </a:lnTo>
                  <a:lnTo>
                    <a:pt x="294246" y="39985"/>
                  </a:lnTo>
                  <a:lnTo>
                    <a:pt x="291389" y="36177"/>
                  </a:lnTo>
                  <a:lnTo>
                    <a:pt x="281866" y="28561"/>
                  </a:lnTo>
                  <a:lnTo>
                    <a:pt x="261869" y="18088"/>
                  </a:lnTo>
                  <a:lnTo>
                    <a:pt x="255203" y="18088"/>
                  </a:lnTo>
                  <a:lnTo>
                    <a:pt x="252347" y="21896"/>
                  </a:lnTo>
                  <a:lnTo>
                    <a:pt x="249490" y="28561"/>
                  </a:lnTo>
                  <a:lnTo>
                    <a:pt x="246633" y="32369"/>
                  </a:lnTo>
                  <a:lnTo>
                    <a:pt x="239967" y="32369"/>
                  </a:lnTo>
                  <a:lnTo>
                    <a:pt x="233301" y="28561"/>
                  </a:lnTo>
                  <a:lnTo>
                    <a:pt x="223779" y="28561"/>
                  </a:lnTo>
                  <a:lnTo>
                    <a:pt x="223779" y="24753"/>
                  </a:lnTo>
                  <a:lnTo>
                    <a:pt x="226636" y="24753"/>
                  </a:lnTo>
                  <a:lnTo>
                    <a:pt x="233301" y="18088"/>
                  </a:lnTo>
                  <a:lnTo>
                    <a:pt x="203782" y="18088"/>
                  </a:lnTo>
                  <a:lnTo>
                    <a:pt x="197116" y="25705"/>
                  </a:lnTo>
                  <a:lnTo>
                    <a:pt x="194259" y="18088"/>
                  </a:lnTo>
                  <a:lnTo>
                    <a:pt x="187594" y="18088"/>
                  </a:lnTo>
                  <a:lnTo>
                    <a:pt x="168549" y="28561"/>
                  </a:lnTo>
                  <a:lnTo>
                    <a:pt x="168549" y="36177"/>
                  </a:lnTo>
                  <a:lnTo>
                    <a:pt x="171405" y="39033"/>
                  </a:lnTo>
                  <a:close/>
                  <a:moveTo>
                    <a:pt x="365665" y="28561"/>
                  </a:moveTo>
                  <a:lnTo>
                    <a:pt x="391375" y="28561"/>
                  </a:lnTo>
                  <a:lnTo>
                    <a:pt x="394232" y="32369"/>
                  </a:lnTo>
                  <a:lnTo>
                    <a:pt x="400897" y="32369"/>
                  </a:lnTo>
                  <a:lnTo>
                    <a:pt x="414229" y="39985"/>
                  </a:lnTo>
                  <a:lnTo>
                    <a:pt x="420895" y="39985"/>
                  </a:lnTo>
                  <a:lnTo>
                    <a:pt x="427561" y="36177"/>
                  </a:lnTo>
                  <a:lnTo>
                    <a:pt x="430418" y="36177"/>
                  </a:lnTo>
                  <a:lnTo>
                    <a:pt x="437083" y="32369"/>
                  </a:lnTo>
                  <a:lnTo>
                    <a:pt x="443749" y="32369"/>
                  </a:lnTo>
                  <a:lnTo>
                    <a:pt x="450415" y="36177"/>
                  </a:lnTo>
                  <a:lnTo>
                    <a:pt x="469460" y="43793"/>
                  </a:lnTo>
                  <a:lnTo>
                    <a:pt x="476126" y="47601"/>
                  </a:lnTo>
                  <a:lnTo>
                    <a:pt x="478982" y="51409"/>
                  </a:lnTo>
                  <a:lnTo>
                    <a:pt x="481839" y="51409"/>
                  </a:lnTo>
                  <a:lnTo>
                    <a:pt x="495171" y="37129"/>
                  </a:lnTo>
                  <a:lnTo>
                    <a:pt x="527547" y="40937"/>
                  </a:lnTo>
                  <a:lnTo>
                    <a:pt x="527547" y="26657"/>
                  </a:lnTo>
                  <a:lnTo>
                    <a:pt x="543735" y="26657"/>
                  </a:lnTo>
                  <a:lnTo>
                    <a:pt x="550401" y="22849"/>
                  </a:lnTo>
                  <a:lnTo>
                    <a:pt x="553258" y="15232"/>
                  </a:lnTo>
                  <a:lnTo>
                    <a:pt x="556115" y="11424"/>
                  </a:lnTo>
                  <a:lnTo>
                    <a:pt x="553258" y="7616"/>
                  </a:lnTo>
                  <a:lnTo>
                    <a:pt x="537070" y="7616"/>
                  </a:lnTo>
                  <a:lnTo>
                    <a:pt x="530404" y="11424"/>
                  </a:lnTo>
                  <a:lnTo>
                    <a:pt x="527547" y="11424"/>
                  </a:lnTo>
                  <a:lnTo>
                    <a:pt x="520881" y="3808"/>
                  </a:lnTo>
                  <a:lnTo>
                    <a:pt x="514216" y="0"/>
                  </a:lnTo>
                  <a:lnTo>
                    <a:pt x="491361" y="0"/>
                  </a:lnTo>
                  <a:lnTo>
                    <a:pt x="481839" y="3808"/>
                  </a:lnTo>
                  <a:lnTo>
                    <a:pt x="472316" y="11424"/>
                  </a:lnTo>
                  <a:lnTo>
                    <a:pt x="465651" y="11424"/>
                  </a:lnTo>
                  <a:lnTo>
                    <a:pt x="462794" y="7616"/>
                  </a:lnTo>
                  <a:lnTo>
                    <a:pt x="462794" y="3808"/>
                  </a:lnTo>
                  <a:lnTo>
                    <a:pt x="459937" y="3808"/>
                  </a:lnTo>
                  <a:lnTo>
                    <a:pt x="457080" y="0"/>
                  </a:lnTo>
                  <a:lnTo>
                    <a:pt x="440892" y="0"/>
                  </a:lnTo>
                  <a:lnTo>
                    <a:pt x="431370" y="10472"/>
                  </a:lnTo>
                  <a:lnTo>
                    <a:pt x="396136" y="0"/>
                  </a:lnTo>
                  <a:lnTo>
                    <a:pt x="389471" y="0"/>
                  </a:lnTo>
                  <a:lnTo>
                    <a:pt x="379948" y="3808"/>
                  </a:lnTo>
                  <a:lnTo>
                    <a:pt x="370426" y="3808"/>
                  </a:lnTo>
                  <a:lnTo>
                    <a:pt x="360903" y="7616"/>
                  </a:lnTo>
                  <a:lnTo>
                    <a:pt x="354237" y="7616"/>
                  </a:lnTo>
                  <a:lnTo>
                    <a:pt x="354237" y="3808"/>
                  </a:lnTo>
                  <a:lnTo>
                    <a:pt x="357094" y="0"/>
                  </a:lnTo>
                  <a:lnTo>
                    <a:pt x="338049" y="7616"/>
                  </a:lnTo>
                  <a:lnTo>
                    <a:pt x="347572" y="21896"/>
                  </a:lnTo>
                  <a:lnTo>
                    <a:pt x="365665" y="28561"/>
                  </a:lnTo>
                  <a:close/>
                  <a:moveTo>
                    <a:pt x="171405" y="71402"/>
                  </a:moveTo>
                  <a:lnTo>
                    <a:pt x="178071" y="75210"/>
                  </a:lnTo>
                  <a:lnTo>
                    <a:pt x="187594" y="79018"/>
                  </a:lnTo>
                  <a:lnTo>
                    <a:pt x="200925" y="79018"/>
                  </a:lnTo>
                  <a:lnTo>
                    <a:pt x="155217" y="54265"/>
                  </a:lnTo>
                  <a:lnTo>
                    <a:pt x="155217" y="61881"/>
                  </a:lnTo>
                  <a:lnTo>
                    <a:pt x="161883" y="65689"/>
                  </a:lnTo>
                  <a:lnTo>
                    <a:pt x="164739" y="69498"/>
                  </a:lnTo>
                  <a:lnTo>
                    <a:pt x="171405" y="71402"/>
                  </a:lnTo>
                  <a:close/>
                </a:path>
              </a:pathLst>
            </a:custGeom>
            <a:noFill/>
            <a:ln w="2379" cap="flat">
              <a:solidFill>
                <a:srgbClr val="FFFFFF"/>
              </a:solidFill>
              <a:prstDash val="solid"/>
              <a:round/>
            </a:ln>
          </p:spPr>
          <p:txBody>
            <a:bodyPr rtlCol="0" anchor="ctr"/>
            <a:lstStyle/>
            <a:p>
              <a:endParaRPr lang="en-US" noProof="0" dirty="0"/>
            </a:p>
          </p:txBody>
        </p:sp>
        <p:sp>
          <p:nvSpPr>
            <p:cNvPr id="6270" name="Serbest Form 6269">
              <a:extLst>
                <a:ext uri="{FF2B5EF4-FFF2-40B4-BE49-F238E27FC236}">
                  <a16:creationId xmlns:a16="http://schemas.microsoft.com/office/drawing/2014/main" id="{2DE53434-4CCB-524B-B977-40A73E536E18}"/>
                </a:ext>
              </a:extLst>
            </p:cNvPr>
            <p:cNvSpPr/>
            <p:nvPr/>
          </p:nvSpPr>
          <p:spPr>
            <a:xfrm>
              <a:off x="5728431" y="3328085"/>
              <a:ext cx="444700" cy="444593"/>
            </a:xfrm>
            <a:custGeom>
              <a:avLst/>
              <a:gdLst>
                <a:gd name="connsiteX0" fmla="*/ 222826 w 444700"/>
                <a:gd name="connsiteY0" fmla="*/ 427457 h 444593"/>
                <a:gd name="connsiteX1" fmla="*/ 222826 w 444700"/>
                <a:gd name="connsiteY1" fmla="*/ 423649 h 444593"/>
                <a:gd name="connsiteX2" fmla="*/ 225683 w 444700"/>
                <a:gd name="connsiteY2" fmla="*/ 420793 h 444593"/>
                <a:gd name="connsiteX3" fmla="*/ 225683 w 444700"/>
                <a:gd name="connsiteY3" fmla="*/ 413177 h 444593"/>
                <a:gd name="connsiteX4" fmla="*/ 228540 w 444700"/>
                <a:gd name="connsiteY4" fmla="*/ 406513 h 444593"/>
                <a:gd name="connsiteX5" fmla="*/ 228540 w 444700"/>
                <a:gd name="connsiteY5" fmla="*/ 375096 h 444593"/>
                <a:gd name="connsiteX6" fmla="*/ 263773 w 444700"/>
                <a:gd name="connsiteY6" fmla="*/ 343680 h 444593"/>
                <a:gd name="connsiteX7" fmla="*/ 263773 w 444700"/>
                <a:gd name="connsiteY7" fmla="*/ 340824 h 444593"/>
                <a:gd name="connsiteX8" fmla="*/ 267582 w 444700"/>
                <a:gd name="connsiteY8" fmla="*/ 337015 h 444593"/>
                <a:gd name="connsiteX9" fmla="*/ 273296 w 444700"/>
                <a:gd name="connsiteY9" fmla="*/ 322735 h 444593"/>
                <a:gd name="connsiteX10" fmla="*/ 277105 w 444700"/>
                <a:gd name="connsiteY10" fmla="*/ 319879 h 444593"/>
                <a:gd name="connsiteX11" fmla="*/ 279961 w 444700"/>
                <a:gd name="connsiteY11" fmla="*/ 319879 h 444593"/>
                <a:gd name="connsiteX12" fmla="*/ 282818 w 444700"/>
                <a:gd name="connsiteY12" fmla="*/ 322735 h 444593"/>
                <a:gd name="connsiteX13" fmla="*/ 289484 w 444700"/>
                <a:gd name="connsiteY13" fmla="*/ 326543 h 444593"/>
                <a:gd name="connsiteX14" fmla="*/ 292341 w 444700"/>
                <a:gd name="connsiteY14" fmla="*/ 326543 h 444593"/>
                <a:gd name="connsiteX15" fmla="*/ 296150 w 444700"/>
                <a:gd name="connsiteY15" fmla="*/ 322735 h 444593"/>
                <a:gd name="connsiteX16" fmla="*/ 296150 w 444700"/>
                <a:gd name="connsiteY16" fmla="*/ 316071 h 444593"/>
                <a:gd name="connsiteX17" fmla="*/ 292341 w 444700"/>
                <a:gd name="connsiteY17" fmla="*/ 312263 h 444593"/>
                <a:gd name="connsiteX18" fmla="*/ 299006 w 444700"/>
                <a:gd name="connsiteY18" fmla="*/ 312263 h 444593"/>
                <a:gd name="connsiteX19" fmla="*/ 301863 w 444700"/>
                <a:gd name="connsiteY19" fmla="*/ 319879 h 444593"/>
                <a:gd name="connsiteX20" fmla="*/ 308529 w 444700"/>
                <a:gd name="connsiteY20" fmla="*/ 326543 h 444593"/>
                <a:gd name="connsiteX21" fmla="*/ 311386 w 444700"/>
                <a:gd name="connsiteY21" fmla="*/ 333207 h 444593"/>
                <a:gd name="connsiteX22" fmla="*/ 311386 w 444700"/>
                <a:gd name="connsiteY22" fmla="*/ 337015 h 444593"/>
                <a:gd name="connsiteX23" fmla="*/ 315195 w 444700"/>
                <a:gd name="connsiteY23" fmla="*/ 343680 h 444593"/>
                <a:gd name="connsiteX24" fmla="*/ 318051 w 444700"/>
                <a:gd name="connsiteY24" fmla="*/ 347488 h 444593"/>
                <a:gd name="connsiteX25" fmla="*/ 320908 w 444700"/>
                <a:gd name="connsiteY25" fmla="*/ 347488 h 444593"/>
                <a:gd name="connsiteX26" fmla="*/ 330431 w 444700"/>
                <a:gd name="connsiteY26" fmla="*/ 337015 h 444593"/>
                <a:gd name="connsiteX27" fmla="*/ 330431 w 444700"/>
                <a:gd name="connsiteY27" fmla="*/ 330351 h 444593"/>
                <a:gd name="connsiteX28" fmla="*/ 334240 w 444700"/>
                <a:gd name="connsiteY28" fmla="*/ 322735 h 444593"/>
                <a:gd name="connsiteX29" fmla="*/ 339953 w 444700"/>
                <a:gd name="connsiteY29" fmla="*/ 319879 h 444593"/>
                <a:gd name="connsiteX30" fmla="*/ 343762 w 444700"/>
                <a:gd name="connsiteY30" fmla="*/ 316071 h 444593"/>
                <a:gd name="connsiteX31" fmla="*/ 343762 w 444700"/>
                <a:gd name="connsiteY31" fmla="*/ 298935 h 444593"/>
                <a:gd name="connsiteX32" fmla="*/ 356142 w 444700"/>
                <a:gd name="connsiteY32" fmla="*/ 281798 h 444593"/>
                <a:gd name="connsiteX33" fmla="*/ 362807 w 444700"/>
                <a:gd name="connsiteY33" fmla="*/ 253238 h 444593"/>
                <a:gd name="connsiteX34" fmla="*/ 368521 w 444700"/>
                <a:gd name="connsiteY34" fmla="*/ 250382 h 444593"/>
                <a:gd name="connsiteX35" fmla="*/ 372330 w 444700"/>
                <a:gd name="connsiteY35" fmla="*/ 246573 h 444593"/>
                <a:gd name="connsiteX36" fmla="*/ 378043 w 444700"/>
                <a:gd name="connsiteY36" fmla="*/ 242765 h 444593"/>
                <a:gd name="connsiteX37" fmla="*/ 381852 w 444700"/>
                <a:gd name="connsiteY37" fmla="*/ 239909 h 444593"/>
                <a:gd name="connsiteX38" fmla="*/ 381852 w 444700"/>
                <a:gd name="connsiteY38" fmla="*/ 233245 h 444593"/>
                <a:gd name="connsiteX39" fmla="*/ 384709 w 444700"/>
                <a:gd name="connsiteY39" fmla="*/ 221821 h 444593"/>
                <a:gd name="connsiteX40" fmla="*/ 384709 w 444700"/>
                <a:gd name="connsiteY40" fmla="*/ 204685 h 444593"/>
                <a:gd name="connsiteX41" fmla="*/ 394232 w 444700"/>
                <a:gd name="connsiteY41" fmla="*/ 204685 h 444593"/>
                <a:gd name="connsiteX42" fmla="*/ 397088 w 444700"/>
                <a:gd name="connsiteY42" fmla="*/ 201829 h 444593"/>
                <a:gd name="connsiteX43" fmla="*/ 400897 w 444700"/>
                <a:gd name="connsiteY43" fmla="*/ 191356 h 444593"/>
                <a:gd name="connsiteX44" fmla="*/ 400897 w 444700"/>
                <a:gd name="connsiteY44" fmla="*/ 173268 h 444593"/>
                <a:gd name="connsiteX45" fmla="*/ 403754 w 444700"/>
                <a:gd name="connsiteY45" fmla="*/ 170412 h 444593"/>
                <a:gd name="connsiteX46" fmla="*/ 406611 w 444700"/>
                <a:gd name="connsiteY46" fmla="*/ 153275 h 444593"/>
                <a:gd name="connsiteX47" fmla="*/ 410420 w 444700"/>
                <a:gd name="connsiteY47" fmla="*/ 145659 h 444593"/>
                <a:gd name="connsiteX48" fmla="*/ 416133 w 444700"/>
                <a:gd name="connsiteY48" fmla="*/ 138995 h 444593"/>
                <a:gd name="connsiteX49" fmla="*/ 416133 w 444700"/>
                <a:gd name="connsiteY49" fmla="*/ 135187 h 444593"/>
                <a:gd name="connsiteX50" fmla="*/ 419942 w 444700"/>
                <a:gd name="connsiteY50" fmla="*/ 132331 h 444593"/>
                <a:gd name="connsiteX51" fmla="*/ 419942 w 444700"/>
                <a:gd name="connsiteY51" fmla="*/ 128523 h 444593"/>
                <a:gd name="connsiteX52" fmla="*/ 422799 w 444700"/>
                <a:gd name="connsiteY52" fmla="*/ 124715 h 444593"/>
                <a:gd name="connsiteX53" fmla="*/ 422799 w 444700"/>
                <a:gd name="connsiteY53" fmla="*/ 121859 h 444593"/>
                <a:gd name="connsiteX54" fmla="*/ 429465 w 444700"/>
                <a:gd name="connsiteY54" fmla="*/ 121859 h 444593"/>
                <a:gd name="connsiteX55" fmla="*/ 435178 w 444700"/>
                <a:gd name="connsiteY55" fmla="*/ 118051 h 444593"/>
                <a:gd name="connsiteX56" fmla="*/ 444701 w 444700"/>
                <a:gd name="connsiteY56" fmla="*/ 107579 h 444593"/>
                <a:gd name="connsiteX57" fmla="*/ 444701 w 444700"/>
                <a:gd name="connsiteY57" fmla="*/ 100914 h 444593"/>
                <a:gd name="connsiteX58" fmla="*/ 441844 w 444700"/>
                <a:gd name="connsiteY58" fmla="*/ 97106 h 444593"/>
                <a:gd name="connsiteX59" fmla="*/ 441844 w 444700"/>
                <a:gd name="connsiteY59" fmla="*/ 94250 h 444593"/>
                <a:gd name="connsiteX60" fmla="*/ 444701 w 444700"/>
                <a:gd name="connsiteY60" fmla="*/ 90442 h 444593"/>
                <a:gd name="connsiteX61" fmla="*/ 444701 w 444700"/>
                <a:gd name="connsiteY61" fmla="*/ 73306 h 444593"/>
                <a:gd name="connsiteX62" fmla="*/ 429465 w 444700"/>
                <a:gd name="connsiteY62" fmla="*/ 73306 h 444593"/>
                <a:gd name="connsiteX63" fmla="*/ 429465 w 444700"/>
                <a:gd name="connsiteY63" fmla="*/ 69498 h 444593"/>
                <a:gd name="connsiteX64" fmla="*/ 425656 w 444700"/>
                <a:gd name="connsiteY64" fmla="*/ 62833 h 444593"/>
                <a:gd name="connsiteX65" fmla="*/ 425656 w 444700"/>
                <a:gd name="connsiteY65" fmla="*/ 34273 h 444593"/>
                <a:gd name="connsiteX66" fmla="*/ 410420 w 444700"/>
                <a:gd name="connsiteY66" fmla="*/ 6664 h 444593"/>
                <a:gd name="connsiteX67" fmla="*/ 400897 w 444700"/>
                <a:gd name="connsiteY67" fmla="*/ 6664 h 444593"/>
                <a:gd name="connsiteX68" fmla="*/ 397088 w 444700"/>
                <a:gd name="connsiteY68" fmla="*/ 10472 h 444593"/>
                <a:gd name="connsiteX69" fmla="*/ 397088 w 444700"/>
                <a:gd name="connsiteY69" fmla="*/ 14280 h 444593"/>
                <a:gd name="connsiteX70" fmla="*/ 394232 w 444700"/>
                <a:gd name="connsiteY70" fmla="*/ 17137 h 444593"/>
                <a:gd name="connsiteX71" fmla="*/ 394232 w 444700"/>
                <a:gd name="connsiteY71" fmla="*/ 20945 h 444593"/>
                <a:gd name="connsiteX72" fmla="*/ 381852 w 444700"/>
                <a:gd name="connsiteY72" fmla="*/ 20945 h 444593"/>
                <a:gd name="connsiteX73" fmla="*/ 378043 w 444700"/>
                <a:gd name="connsiteY73" fmla="*/ 24753 h 444593"/>
                <a:gd name="connsiteX74" fmla="*/ 372330 w 444700"/>
                <a:gd name="connsiteY74" fmla="*/ 27609 h 444593"/>
                <a:gd name="connsiteX75" fmla="*/ 368521 w 444700"/>
                <a:gd name="connsiteY75" fmla="*/ 31417 h 444593"/>
                <a:gd name="connsiteX76" fmla="*/ 362807 w 444700"/>
                <a:gd name="connsiteY76" fmla="*/ 34273 h 444593"/>
                <a:gd name="connsiteX77" fmla="*/ 346619 w 444700"/>
                <a:gd name="connsiteY77" fmla="*/ 34273 h 444593"/>
                <a:gd name="connsiteX78" fmla="*/ 343762 w 444700"/>
                <a:gd name="connsiteY78" fmla="*/ 31417 h 444593"/>
                <a:gd name="connsiteX79" fmla="*/ 337097 w 444700"/>
                <a:gd name="connsiteY79" fmla="*/ 27609 h 444593"/>
                <a:gd name="connsiteX80" fmla="*/ 318051 w 444700"/>
                <a:gd name="connsiteY80" fmla="*/ 20945 h 444593"/>
                <a:gd name="connsiteX81" fmla="*/ 289484 w 444700"/>
                <a:gd name="connsiteY81" fmla="*/ 20945 h 444593"/>
                <a:gd name="connsiteX82" fmla="*/ 279961 w 444700"/>
                <a:gd name="connsiteY82" fmla="*/ 24753 h 444593"/>
                <a:gd name="connsiteX83" fmla="*/ 273296 w 444700"/>
                <a:gd name="connsiteY83" fmla="*/ 31417 h 444593"/>
                <a:gd name="connsiteX84" fmla="*/ 267582 w 444700"/>
                <a:gd name="connsiteY84" fmla="*/ 34273 h 444593"/>
                <a:gd name="connsiteX85" fmla="*/ 260916 w 444700"/>
                <a:gd name="connsiteY85" fmla="*/ 48553 h 444593"/>
                <a:gd name="connsiteX86" fmla="*/ 257108 w 444700"/>
                <a:gd name="connsiteY86" fmla="*/ 52361 h 444593"/>
                <a:gd name="connsiteX87" fmla="*/ 254251 w 444700"/>
                <a:gd name="connsiteY87" fmla="*/ 52361 h 444593"/>
                <a:gd name="connsiteX88" fmla="*/ 247585 w 444700"/>
                <a:gd name="connsiteY88" fmla="*/ 48553 h 444593"/>
                <a:gd name="connsiteX89" fmla="*/ 232349 w 444700"/>
                <a:gd name="connsiteY89" fmla="*/ 48553 h 444593"/>
                <a:gd name="connsiteX90" fmla="*/ 219018 w 444700"/>
                <a:gd name="connsiteY90" fmla="*/ 41889 h 444593"/>
                <a:gd name="connsiteX91" fmla="*/ 213304 w 444700"/>
                <a:gd name="connsiteY91" fmla="*/ 34273 h 444593"/>
                <a:gd name="connsiteX92" fmla="*/ 206638 w 444700"/>
                <a:gd name="connsiteY92" fmla="*/ 31417 h 444593"/>
                <a:gd name="connsiteX93" fmla="*/ 203781 w 444700"/>
                <a:gd name="connsiteY93" fmla="*/ 27609 h 444593"/>
                <a:gd name="connsiteX94" fmla="*/ 197115 w 444700"/>
                <a:gd name="connsiteY94" fmla="*/ 24753 h 444593"/>
                <a:gd name="connsiteX95" fmla="*/ 190450 w 444700"/>
                <a:gd name="connsiteY95" fmla="*/ 24753 h 444593"/>
                <a:gd name="connsiteX96" fmla="*/ 178070 w 444700"/>
                <a:gd name="connsiteY96" fmla="*/ 31417 h 444593"/>
                <a:gd name="connsiteX97" fmla="*/ 171405 w 444700"/>
                <a:gd name="connsiteY97" fmla="*/ 38081 h 444593"/>
                <a:gd name="connsiteX98" fmla="*/ 165691 w 444700"/>
                <a:gd name="connsiteY98" fmla="*/ 41889 h 444593"/>
                <a:gd name="connsiteX99" fmla="*/ 161883 w 444700"/>
                <a:gd name="connsiteY99" fmla="*/ 41889 h 444593"/>
                <a:gd name="connsiteX100" fmla="*/ 156169 w 444700"/>
                <a:gd name="connsiteY100" fmla="*/ 38081 h 444593"/>
                <a:gd name="connsiteX101" fmla="*/ 152360 w 444700"/>
                <a:gd name="connsiteY101" fmla="*/ 34273 h 444593"/>
                <a:gd name="connsiteX102" fmla="*/ 152360 w 444700"/>
                <a:gd name="connsiteY102" fmla="*/ 31417 h 444593"/>
                <a:gd name="connsiteX103" fmla="*/ 149503 w 444700"/>
                <a:gd name="connsiteY103" fmla="*/ 27609 h 444593"/>
                <a:gd name="connsiteX104" fmla="*/ 149503 w 444700"/>
                <a:gd name="connsiteY104" fmla="*/ 24753 h 444593"/>
                <a:gd name="connsiteX105" fmla="*/ 137124 w 444700"/>
                <a:gd name="connsiteY105" fmla="*/ 10472 h 444593"/>
                <a:gd name="connsiteX106" fmla="*/ 118079 w 444700"/>
                <a:gd name="connsiteY106" fmla="*/ 10472 h 444593"/>
                <a:gd name="connsiteX107" fmla="*/ 118079 w 444700"/>
                <a:gd name="connsiteY107" fmla="*/ 6664 h 444593"/>
                <a:gd name="connsiteX108" fmla="*/ 111413 w 444700"/>
                <a:gd name="connsiteY108" fmla="*/ 0 h 444593"/>
                <a:gd name="connsiteX109" fmla="*/ 104748 w 444700"/>
                <a:gd name="connsiteY109" fmla="*/ 0 h 444593"/>
                <a:gd name="connsiteX110" fmla="*/ 99034 w 444700"/>
                <a:gd name="connsiteY110" fmla="*/ 3808 h 444593"/>
                <a:gd name="connsiteX111" fmla="*/ 95225 w 444700"/>
                <a:gd name="connsiteY111" fmla="*/ 3808 h 444593"/>
                <a:gd name="connsiteX112" fmla="*/ 95225 w 444700"/>
                <a:gd name="connsiteY112" fmla="*/ 6664 h 444593"/>
                <a:gd name="connsiteX113" fmla="*/ 66658 w 444700"/>
                <a:gd name="connsiteY113" fmla="*/ 6664 h 444593"/>
                <a:gd name="connsiteX114" fmla="*/ 54278 w 444700"/>
                <a:gd name="connsiteY114" fmla="*/ 20945 h 444593"/>
                <a:gd name="connsiteX115" fmla="*/ 54278 w 444700"/>
                <a:gd name="connsiteY115" fmla="*/ 34273 h 444593"/>
                <a:gd name="connsiteX116" fmla="*/ 51421 w 444700"/>
                <a:gd name="connsiteY116" fmla="*/ 44745 h 444593"/>
                <a:gd name="connsiteX117" fmla="*/ 47613 w 444700"/>
                <a:gd name="connsiteY117" fmla="*/ 52361 h 444593"/>
                <a:gd name="connsiteX118" fmla="*/ 44755 w 444700"/>
                <a:gd name="connsiteY118" fmla="*/ 55217 h 444593"/>
                <a:gd name="connsiteX119" fmla="*/ 40947 w 444700"/>
                <a:gd name="connsiteY119" fmla="*/ 62833 h 444593"/>
                <a:gd name="connsiteX120" fmla="*/ 38090 w 444700"/>
                <a:gd name="connsiteY120" fmla="*/ 65689 h 444593"/>
                <a:gd name="connsiteX121" fmla="*/ 35233 w 444700"/>
                <a:gd name="connsiteY121" fmla="*/ 65689 h 444593"/>
                <a:gd name="connsiteX122" fmla="*/ 35233 w 444700"/>
                <a:gd name="connsiteY122" fmla="*/ 97106 h 444593"/>
                <a:gd name="connsiteX123" fmla="*/ 31424 w 444700"/>
                <a:gd name="connsiteY123" fmla="*/ 104722 h 444593"/>
                <a:gd name="connsiteX124" fmla="*/ 31424 w 444700"/>
                <a:gd name="connsiteY124" fmla="*/ 107579 h 444593"/>
                <a:gd name="connsiteX125" fmla="*/ 28568 w 444700"/>
                <a:gd name="connsiteY125" fmla="*/ 111387 h 444593"/>
                <a:gd name="connsiteX126" fmla="*/ 35233 w 444700"/>
                <a:gd name="connsiteY126" fmla="*/ 124715 h 444593"/>
                <a:gd name="connsiteX127" fmla="*/ 38090 w 444700"/>
                <a:gd name="connsiteY127" fmla="*/ 128523 h 444593"/>
                <a:gd name="connsiteX128" fmla="*/ 40947 w 444700"/>
                <a:gd name="connsiteY128" fmla="*/ 135187 h 444593"/>
                <a:gd name="connsiteX129" fmla="*/ 40947 w 444700"/>
                <a:gd name="connsiteY129" fmla="*/ 142803 h 444593"/>
                <a:gd name="connsiteX130" fmla="*/ 44755 w 444700"/>
                <a:gd name="connsiteY130" fmla="*/ 145659 h 444593"/>
                <a:gd name="connsiteX131" fmla="*/ 44755 w 444700"/>
                <a:gd name="connsiteY131" fmla="*/ 153275 h 444593"/>
                <a:gd name="connsiteX132" fmla="*/ 40947 w 444700"/>
                <a:gd name="connsiteY132" fmla="*/ 156131 h 444593"/>
                <a:gd name="connsiteX133" fmla="*/ 38090 w 444700"/>
                <a:gd name="connsiteY133" fmla="*/ 156131 h 444593"/>
                <a:gd name="connsiteX134" fmla="*/ 31424 w 444700"/>
                <a:gd name="connsiteY134" fmla="*/ 159940 h 444593"/>
                <a:gd name="connsiteX135" fmla="*/ 31424 w 444700"/>
                <a:gd name="connsiteY135" fmla="*/ 183740 h 444593"/>
                <a:gd name="connsiteX136" fmla="*/ 25710 w 444700"/>
                <a:gd name="connsiteY136" fmla="*/ 187548 h 444593"/>
                <a:gd name="connsiteX137" fmla="*/ 21902 w 444700"/>
                <a:gd name="connsiteY137" fmla="*/ 194212 h 444593"/>
                <a:gd name="connsiteX138" fmla="*/ 19045 w 444700"/>
                <a:gd name="connsiteY138" fmla="*/ 198021 h 444593"/>
                <a:gd name="connsiteX139" fmla="*/ 19045 w 444700"/>
                <a:gd name="connsiteY139" fmla="*/ 215157 h 444593"/>
                <a:gd name="connsiteX140" fmla="*/ 12379 w 444700"/>
                <a:gd name="connsiteY140" fmla="*/ 229437 h 444593"/>
                <a:gd name="connsiteX141" fmla="*/ 2857 w 444700"/>
                <a:gd name="connsiteY141" fmla="*/ 229437 h 444593"/>
                <a:gd name="connsiteX142" fmla="*/ 0 w 444700"/>
                <a:gd name="connsiteY142" fmla="*/ 246573 h 444593"/>
                <a:gd name="connsiteX143" fmla="*/ 2857 w 444700"/>
                <a:gd name="connsiteY143" fmla="*/ 267518 h 444593"/>
                <a:gd name="connsiteX144" fmla="*/ 0 w 444700"/>
                <a:gd name="connsiteY144" fmla="*/ 284654 h 444593"/>
                <a:gd name="connsiteX145" fmla="*/ 0 w 444700"/>
                <a:gd name="connsiteY145" fmla="*/ 351296 h 444593"/>
                <a:gd name="connsiteX146" fmla="*/ 2857 w 444700"/>
                <a:gd name="connsiteY146" fmla="*/ 354152 h 444593"/>
                <a:gd name="connsiteX147" fmla="*/ 16188 w 444700"/>
                <a:gd name="connsiteY147" fmla="*/ 354152 h 444593"/>
                <a:gd name="connsiteX148" fmla="*/ 28568 w 444700"/>
                <a:gd name="connsiteY148" fmla="*/ 347488 h 444593"/>
                <a:gd name="connsiteX149" fmla="*/ 31424 w 444700"/>
                <a:gd name="connsiteY149" fmla="*/ 343680 h 444593"/>
                <a:gd name="connsiteX150" fmla="*/ 35233 w 444700"/>
                <a:gd name="connsiteY150" fmla="*/ 347488 h 444593"/>
                <a:gd name="connsiteX151" fmla="*/ 57135 w 444700"/>
                <a:gd name="connsiteY151" fmla="*/ 347488 h 444593"/>
                <a:gd name="connsiteX152" fmla="*/ 66658 w 444700"/>
                <a:gd name="connsiteY152" fmla="*/ 351296 h 444593"/>
                <a:gd name="connsiteX153" fmla="*/ 73323 w 444700"/>
                <a:gd name="connsiteY153" fmla="*/ 357960 h 444593"/>
                <a:gd name="connsiteX154" fmla="*/ 79989 w 444700"/>
                <a:gd name="connsiteY154" fmla="*/ 368432 h 444593"/>
                <a:gd name="connsiteX155" fmla="*/ 82845 w 444700"/>
                <a:gd name="connsiteY155" fmla="*/ 375096 h 444593"/>
                <a:gd name="connsiteX156" fmla="*/ 89511 w 444700"/>
                <a:gd name="connsiteY156" fmla="*/ 381761 h 444593"/>
                <a:gd name="connsiteX157" fmla="*/ 99034 w 444700"/>
                <a:gd name="connsiteY157" fmla="*/ 381761 h 444593"/>
                <a:gd name="connsiteX158" fmla="*/ 95225 w 444700"/>
                <a:gd name="connsiteY158" fmla="*/ 385569 h 444593"/>
                <a:gd name="connsiteX159" fmla="*/ 95225 w 444700"/>
                <a:gd name="connsiteY159" fmla="*/ 392233 h 444593"/>
                <a:gd name="connsiteX160" fmla="*/ 92368 w 444700"/>
                <a:gd name="connsiteY160" fmla="*/ 396041 h 444593"/>
                <a:gd name="connsiteX161" fmla="*/ 99034 w 444700"/>
                <a:gd name="connsiteY161" fmla="*/ 396041 h 444593"/>
                <a:gd name="connsiteX162" fmla="*/ 104748 w 444700"/>
                <a:gd name="connsiteY162" fmla="*/ 392233 h 444593"/>
                <a:gd name="connsiteX163" fmla="*/ 104748 w 444700"/>
                <a:gd name="connsiteY163" fmla="*/ 396041 h 444593"/>
                <a:gd name="connsiteX164" fmla="*/ 101890 w 444700"/>
                <a:gd name="connsiteY164" fmla="*/ 399849 h 444593"/>
                <a:gd name="connsiteX165" fmla="*/ 99034 w 444700"/>
                <a:gd name="connsiteY165" fmla="*/ 406513 h 444593"/>
                <a:gd name="connsiteX166" fmla="*/ 99034 w 444700"/>
                <a:gd name="connsiteY166" fmla="*/ 413177 h 444593"/>
                <a:gd name="connsiteX167" fmla="*/ 108556 w 444700"/>
                <a:gd name="connsiteY167" fmla="*/ 434122 h 444593"/>
                <a:gd name="connsiteX168" fmla="*/ 114270 w 444700"/>
                <a:gd name="connsiteY168" fmla="*/ 440786 h 444593"/>
                <a:gd name="connsiteX169" fmla="*/ 123793 w 444700"/>
                <a:gd name="connsiteY169" fmla="*/ 444594 h 444593"/>
                <a:gd name="connsiteX170" fmla="*/ 142838 w 444700"/>
                <a:gd name="connsiteY170" fmla="*/ 444594 h 444593"/>
                <a:gd name="connsiteX171" fmla="*/ 146646 w 444700"/>
                <a:gd name="connsiteY171" fmla="*/ 440786 h 444593"/>
                <a:gd name="connsiteX172" fmla="*/ 149503 w 444700"/>
                <a:gd name="connsiteY172" fmla="*/ 440786 h 444593"/>
                <a:gd name="connsiteX173" fmla="*/ 152360 w 444700"/>
                <a:gd name="connsiteY173" fmla="*/ 427457 h 444593"/>
                <a:gd name="connsiteX174" fmla="*/ 165691 w 444700"/>
                <a:gd name="connsiteY174" fmla="*/ 434122 h 444593"/>
                <a:gd name="connsiteX175" fmla="*/ 178070 w 444700"/>
                <a:gd name="connsiteY175" fmla="*/ 430314 h 444593"/>
                <a:gd name="connsiteX176" fmla="*/ 187593 w 444700"/>
                <a:gd name="connsiteY176" fmla="*/ 437930 h 444593"/>
                <a:gd name="connsiteX177" fmla="*/ 209495 w 444700"/>
                <a:gd name="connsiteY177" fmla="*/ 437930 h 444593"/>
                <a:gd name="connsiteX178" fmla="*/ 209495 w 444700"/>
                <a:gd name="connsiteY178" fmla="*/ 423649 h 444593"/>
                <a:gd name="connsiteX179" fmla="*/ 222826 w 444700"/>
                <a:gd name="connsiteY179" fmla="*/ 423649 h 44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444700" h="444593">
                  <a:moveTo>
                    <a:pt x="222826" y="427457"/>
                  </a:moveTo>
                  <a:lnTo>
                    <a:pt x="222826" y="423649"/>
                  </a:lnTo>
                  <a:lnTo>
                    <a:pt x="225683" y="420793"/>
                  </a:lnTo>
                  <a:lnTo>
                    <a:pt x="225683" y="413177"/>
                  </a:lnTo>
                  <a:lnTo>
                    <a:pt x="228540" y="406513"/>
                  </a:lnTo>
                  <a:lnTo>
                    <a:pt x="228540" y="375096"/>
                  </a:lnTo>
                  <a:lnTo>
                    <a:pt x="263773" y="343680"/>
                  </a:lnTo>
                  <a:lnTo>
                    <a:pt x="263773" y="340824"/>
                  </a:lnTo>
                  <a:lnTo>
                    <a:pt x="267582" y="337015"/>
                  </a:lnTo>
                  <a:lnTo>
                    <a:pt x="273296" y="322735"/>
                  </a:lnTo>
                  <a:lnTo>
                    <a:pt x="277105" y="319879"/>
                  </a:lnTo>
                  <a:lnTo>
                    <a:pt x="279961" y="319879"/>
                  </a:lnTo>
                  <a:lnTo>
                    <a:pt x="282818" y="322735"/>
                  </a:lnTo>
                  <a:lnTo>
                    <a:pt x="289484" y="326543"/>
                  </a:lnTo>
                  <a:lnTo>
                    <a:pt x="292341" y="326543"/>
                  </a:lnTo>
                  <a:lnTo>
                    <a:pt x="296150" y="322735"/>
                  </a:lnTo>
                  <a:lnTo>
                    <a:pt x="296150" y="316071"/>
                  </a:lnTo>
                  <a:lnTo>
                    <a:pt x="292341" y="312263"/>
                  </a:lnTo>
                  <a:lnTo>
                    <a:pt x="299006" y="312263"/>
                  </a:lnTo>
                  <a:lnTo>
                    <a:pt x="301863" y="319879"/>
                  </a:lnTo>
                  <a:lnTo>
                    <a:pt x="308529" y="326543"/>
                  </a:lnTo>
                  <a:lnTo>
                    <a:pt x="311386" y="333207"/>
                  </a:lnTo>
                  <a:lnTo>
                    <a:pt x="311386" y="337015"/>
                  </a:lnTo>
                  <a:lnTo>
                    <a:pt x="315195" y="343680"/>
                  </a:lnTo>
                  <a:lnTo>
                    <a:pt x="318051" y="347488"/>
                  </a:lnTo>
                  <a:lnTo>
                    <a:pt x="320908" y="347488"/>
                  </a:lnTo>
                  <a:lnTo>
                    <a:pt x="330431" y="337015"/>
                  </a:lnTo>
                  <a:lnTo>
                    <a:pt x="330431" y="330351"/>
                  </a:lnTo>
                  <a:lnTo>
                    <a:pt x="334240" y="322735"/>
                  </a:lnTo>
                  <a:lnTo>
                    <a:pt x="339953" y="319879"/>
                  </a:lnTo>
                  <a:lnTo>
                    <a:pt x="343762" y="316071"/>
                  </a:lnTo>
                  <a:lnTo>
                    <a:pt x="343762" y="298935"/>
                  </a:lnTo>
                  <a:lnTo>
                    <a:pt x="356142" y="281798"/>
                  </a:lnTo>
                  <a:lnTo>
                    <a:pt x="362807" y="253238"/>
                  </a:lnTo>
                  <a:lnTo>
                    <a:pt x="368521" y="250382"/>
                  </a:lnTo>
                  <a:lnTo>
                    <a:pt x="372330" y="246573"/>
                  </a:lnTo>
                  <a:lnTo>
                    <a:pt x="378043" y="242765"/>
                  </a:lnTo>
                  <a:lnTo>
                    <a:pt x="381852" y="239909"/>
                  </a:lnTo>
                  <a:lnTo>
                    <a:pt x="381852" y="233245"/>
                  </a:lnTo>
                  <a:lnTo>
                    <a:pt x="384709" y="221821"/>
                  </a:lnTo>
                  <a:lnTo>
                    <a:pt x="384709" y="204685"/>
                  </a:lnTo>
                  <a:lnTo>
                    <a:pt x="394232" y="204685"/>
                  </a:lnTo>
                  <a:lnTo>
                    <a:pt x="397088" y="201829"/>
                  </a:lnTo>
                  <a:lnTo>
                    <a:pt x="400897" y="191356"/>
                  </a:lnTo>
                  <a:lnTo>
                    <a:pt x="400897" y="173268"/>
                  </a:lnTo>
                  <a:lnTo>
                    <a:pt x="403754" y="170412"/>
                  </a:lnTo>
                  <a:lnTo>
                    <a:pt x="406611" y="153275"/>
                  </a:lnTo>
                  <a:lnTo>
                    <a:pt x="410420" y="145659"/>
                  </a:lnTo>
                  <a:lnTo>
                    <a:pt x="416133" y="138995"/>
                  </a:lnTo>
                  <a:lnTo>
                    <a:pt x="416133" y="135187"/>
                  </a:lnTo>
                  <a:lnTo>
                    <a:pt x="419942" y="132331"/>
                  </a:lnTo>
                  <a:lnTo>
                    <a:pt x="419942" y="128523"/>
                  </a:lnTo>
                  <a:lnTo>
                    <a:pt x="422799" y="124715"/>
                  </a:lnTo>
                  <a:lnTo>
                    <a:pt x="422799" y="121859"/>
                  </a:lnTo>
                  <a:lnTo>
                    <a:pt x="429465" y="121859"/>
                  </a:lnTo>
                  <a:lnTo>
                    <a:pt x="435178" y="118051"/>
                  </a:lnTo>
                  <a:lnTo>
                    <a:pt x="444701" y="107579"/>
                  </a:lnTo>
                  <a:lnTo>
                    <a:pt x="444701" y="100914"/>
                  </a:lnTo>
                  <a:lnTo>
                    <a:pt x="441844" y="97106"/>
                  </a:lnTo>
                  <a:lnTo>
                    <a:pt x="441844" y="94250"/>
                  </a:lnTo>
                  <a:lnTo>
                    <a:pt x="444701" y="90442"/>
                  </a:lnTo>
                  <a:lnTo>
                    <a:pt x="444701" y="73306"/>
                  </a:lnTo>
                  <a:lnTo>
                    <a:pt x="429465" y="73306"/>
                  </a:lnTo>
                  <a:lnTo>
                    <a:pt x="429465" y="69498"/>
                  </a:lnTo>
                  <a:lnTo>
                    <a:pt x="425656" y="62833"/>
                  </a:lnTo>
                  <a:lnTo>
                    <a:pt x="425656" y="34273"/>
                  </a:lnTo>
                  <a:lnTo>
                    <a:pt x="410420" y="6664"/>
                  </a:lnTo>
                  <a:lnTo>
                    <a:pt x="400897" y="6664"/>
                  </a:lnTo>
                  <a:lnTo>
                    <a:pt x="397088" y="10472"/>
                  </a:lnTo>
                  <a:lnTo>
                    <a:pt x="397088" y="14280"/>
                  </a:lnTo>
                  <a:lnTo>
                    <a:pt x="394232" y="17137"/>
                  </a:lnTo>
                  <a:lnTo>
                    <a:pt x="394232" y="20945"/>
                  </a:lnTo>
                  <a:lnTo>
                    <a:pt x="381852" y="20945"/>
                  </a:lnTo>
                  <a:lnTo>
                    <a:pt x="378043" y="24753"/>
                  </a:lnTo>
                  <a:lnTo>
                    <a:pt x="372330" y="27609"/>
                  </a:lnTo>
                  <a:lnTo>
                    <a:pt x="368521" y="31417"/>
                  </a:lnTo>
                  <a:lnTo>
                    <a:pt x="362807" y="34273"/>
                  </a:lnTo>
                  <a:lnTo>
                    <a:pt x="346619" y="34273"/>
                  </a:lnTo>
                  <a:lnTo>
                    <a:pt x="343762" y="31417"/>
                  </a:lnTo>
                  <a:lnTo>
                    <a:pt x="337097" y="27609"/>
                  </a:lnTo>
                  <a:lnTo>
                    <a:pt x="318051" y="20945"/>
                  </a:lnTo>
                  <a:lnTo>
                    <a:pt x="289484" y="20945"/>
                  </a:lnTo>
                  <a:lnTo>
                    <a:pt x="279961" y="24753"/>
                  </a:lnTo>
                  <a:lnTo>
                    <a:pt x="273296" y="31417"/>
                  </a:lnTo>
                  <a:lnTo>
                    <a:pt x="267582" y="34273"/>
                  </a:lnTo>
                  <a:lnTo>
                    <a:pt x="260916" y="48553"/>
                  </a:lnTo>
                  <a:lnTo>
                    <a:pt x="257108" y="52361"/>
                  </a:lnTo>
                  <a:lnTo>
                    <a:pt x="254251" y="52361"/>
                  </a:lnTo>
                  <a:lnTo>
                    <a:pt x="247585" y="48553"/>
                  </a:lnTo>
                  <a:lnTo>
                    <a:pt x="232349" y="48553"/>
                  </a:lnTo>
                  <a:lnTo>
                    <a:pt x="219018" y="41889"/>
                  </a:lnTo>
                  <a:lnTo>
                    <a:pt x="213304" y="34273"/>
                  </a:lnTo>
                  <a:lnTo>
                    <a:pt x="206638" y="31417"/>
                  </a:lnTo>
                  <a:lnTo>
                    <a:pt x="203781" y="27609"/>
                  </a:lnTo>
                  <a:lnTo>
                    <a:pt x="197115" y="24753"/>
                  </a:lnTo>
                  <a:lnTo>
                    <a:pt x="190450" y="24753"/>
                  </a:lnTo>
                  <a:lnTo>
                    <a:pt x="178070" y="31417"/>
                  </a:lnTo>
                  <a:lnTo>
                    <a:pt x="171405" y="38081"/>
                  </a:lnTo>
                  <a:lnTo>
                    <a:pt x="165691" y="41889"/>
                  </a:lnTo>
                  <a:lnTo>
                    <a:pt x="161883" y="41889"/>
                  </a:lnTo>
                  <a:lnTo>
                    <a:pt x="156169" y="38081"/>
                  </a:lnTo>
                  <a:lnTo>
                    <a:pt x="152360" y="34273"/>
                  </a:lnTo>
                  <a:lnTo>
                    <a:pt x="152360" y="31417"/>
                  </a:lnTo>
                  <a:lnTo>
                    <a:pt x="149503" y="27609"/>
                  </a:lnTo>
                  <a:lnTo>
                    <a:pt x="149503" y="24753"/>
                  </a:lnTo>
                  <a:lnTo>
                    <a:pt x="137124" y="10472"/>
                  </a:lnTo>
                  <a:lnTo>
                    <a:pt x="118079" y="10472"/>
                  </a:lnTo>
                  <a:lnTo>
                    <a:pt x="118079" y="6664"/>
                  </a:lnTo>
                  <a:lnTo>
                    <a:pt x="111413" y="0"/>
                  </a:lnTo>
                  <a:lnTo>
                    <a:pt x="104748" y="0"/>
                  </a:lnTo>
                  <a:lnTo>
                    <a:pt x="99034" y="3808"/>
                  </a:lnTo>
                  <a:lnTo>
                    <a:pt x="95225" y="3808"/>
                  </a:lnTo>
                  <a:lnTo>
                    <a:pt x="95225" y="6664"/>
                  </a:lnTo>
                  <a:lnTo>
                    <a:pt x="66658" y="6664"/>
                  </a:lnTo>
                  <a:lnTo>
                    <a:pt x="54278" y="20945"/>
                  </a:lnTo>
                  <a:lnTo>
                    <a:pt x="54278" y="34273"/>
                  </a:lnTo>
                  <a:lnTo>
                    <a:pt x="51421" y="44745"/>
                  </a:lnTo>
                  <a:lnTo>
                    <a:pt x="47613" y="52361"/>
                  </a:lnTo>
                  <a:lnTo>
                    <a:pt x="44755" y="55217"/>
                  </a:lnTo>
                  <a:lnTo>
                    <a:pt x="40947" y="62833"/>
                  </a:lnTo>
                  <a:lnTo>
                    <a:pt x="38090" y="65689"/>
                  </a:lnTo>
                  <a:lnTo>
                    <a:pt x="35233" y="65689"/>
                  </a:lnTo>
                  <a:lnTo>
                    <a:pt x="35233" y="97106"/>
                  </a:lnTo>
                  <a:lnTo>
                    <a:pt x="31424" y="104722"/>
                  </a:lnTo>
                  <a:lnTo>
                    <a:pt x="31424" y="107579"/>
                  </a:lnTo>
                  <a:lnTo>
                    <a:pt x="28568" y="111387"/>
                  </a:lnTo>
                  <a:lnTo>
                    <a:pt x="35233" y="124715"/>
                  </a:lnTo>
                  <a:lnTo>
                    <a:pt x="38090" y="128523"/>
                  </a:lnTo>
                  <a:lnTo>
                    <a:pt x="40947" y="135187"/>
                  </a:lnTo>
                  <a:lnTo>
                    <a:pt x="40947" y="142803"/>
                  </a:lnTo>
                  <a:lnTo>
                    <a:pt x="44755" y="145659"/>
                  </a:lnTo>
                  <a:lnTo>
                    <a:pt x="44755" y="153275"/>
                  </a:lnTo>
                  <a:lnTo>
                    <a:pt x="40947" y="156131"/>
                  </a:lnTo>
                  <a:lnTo>
                    <a:pt x="38090" y="156131"/>
                  </a:lnTo>
                  <a:lnTo>
                    <a:pt x="31424" y="159940"/>
                  </a:lnTo>
                  <a:lnTo>
                    <a:pt x="31424" y="183740"/>
                  </a:lnTo>
                  <a:lnTo>
                    <a:pt x="25710" y="187548"/>
                  </a:lnTo>
                  <a:lnTo>
                    <a:pt x="21902" y="194212"/>
                  </a:lnTo>
                  <a:lnTo>
                    <a:pt x="19045" y="198021"/>
                  </a:lnTo>
                  <a:lnTo>
                    <a:pt x="19045" y="215157"/>
                  </a:lnTo>
                  <a:lnTo>
                    <a:pt x="12379" y="229437"/>
                  </a:lnTo>
                  <a:lnTo>
                    <a:pt x="2857" y="229437"/>
                  </a:lnTo>
                  <a:lnTo>
                    <a:pt x="0" y="246573"/>
                  </a:lnTo>
                  <a:lnTo>
                    <a:pt x="2857" y="267518"/>
                  </a:lnTo>
                  <a:lnTo>
                    <a:pt x="0" y="284654"/>
                  </a:lnTo>
                  <a:lnTo>
                    <a:pt x="0" y="351296"/>
                  </a:lnTo>
                  <a:lnTo>
                    <a:pt x="2857" y="354152"/>
                  </a:lnTo>
                  <a:lnTo>
                    <a:pt x="16188" y="354152"/>
                  </a:lnTo>
                  <a:lnTo>
                    <a:pt x="28568" y="347488"/>
                  </a:lnTo>
                  <a:lnTo>
                    <a:pt x="31424" y="343680"/>
                  </a:lnTo>
                  <a:lnTo>
                    <a:pt x="35233" y="347488"/>
                  </a:lnTo>
                  <a:lnTo>
                    <a:pt x="57135" y="347488"/>
                  </a:lnTo>
                  <a:lnTo>
                    <a:pt x="66658" y="351296"/>
                  </a:lnTo>
                  <a:lnTo>
                    <a:pt x="73323" y="357960"/>
                  </a:lnTo>
                  <a:lnTo>
                    <a:pt x="79989" y="368432"/>
                  </a:lnTo>
                  <a:lnTo>
                    <a:pt x="82845" y="375096"/>
                  </a:lnTo>
                  <a:lnTo>
                    <a:pt x="89511" y="381761"/>
                  </a:lnTo>
                  <a:lnTo>
                    <a:pt x="99034" y="381761"/>
                  </a:lnTo>
                  <a:lnTo>
                    <a:pt x="95225" y="385569"/>
                  </a:lnTo>
                  <a:lnTo>
                    <a:pt x="95225" y="392233"/>
                  </a:lnTo>
                  <a:lnTo>
                    <a:pt x="92368" y="396041"/>
                  </a:lnTo>
                  <a:lnTo>
                    <a:pt x="99034" y="396041"/>
                  </a:lnTo>
                  <a:lnTo>
                    <a:pt x="104748" y="392233"/>
                  </a:lnTo>
                  <a:lnTo>
                    <a:pt x="104748" y="396041"/>
                  </a:lnTo>
                  <a:lnTo>
                    <a:pt x="101890" y="399849"/>
                  </a:lnTo>
                  <a:lnTo>
                    <a:pt x="99034" y="406513"/>
                  </a:lnTo>
                  <a:lnTo>
                    <a:pt x="99034" y="413177"/>
                  </a:lnTo>
                  <a:lnTo>
                    <a:pt x="108556" y="434122"/>
                  </a:lnTo>
                  <a:lnTo>
                    <a:pt x="114270" y="440786"/>
                  </a:lnTo>
                  <a:lnTo>
                    <a:pt x="123793" y="444594"/>
                  </a:lnTo>
                  <a:lnTo>
                    <a:pt x="142838" y="444594"/>
                  </a:lnTo>
                  <a:lnTo>
                    <a:pt x="146646" y="440786"/>
                  </a:lnTo>
                  <a:lnTo>
                    <a:pt x="149503" y="440786"/>
                  </a:lnTo>
                  <a:lnTo>
                    <a:pt x="152360" y="427457"/>
                  </a:lnTo>
                  <a:lnTo>
                    <a:pt x="165691" y="434122"/>
                  </a:lnTo>
                  <a:lnTo>
                    <a:pt x="178070" y="430314"/>
                  </a:lnTo>
                  <a:lnTo>
                    <a:pt x="187593" y="437930"/>
                  </a:lnTo>
                  <a:lnTo>
                    <a:pt x="209495" y="437930"/>
                  </a:lnTo>
                  <a:lnTo>
                    <a:pt x="209495" y="423649"/>
                  </a:lnTo>
                  <a:lnTo>
                    <a:pt x="222826" y="423649"/>
                  </a:lnTo>
                  <a:close/>
                </a:path>
              </a:pathLst>
            </a:custGeom>
            <a:solidFill>
              <a:srgbClr val="AFABAB"/>
            </a:solidFill>
            <a:ln w="9518" cap="flat">
              <a:noFill/>
              <a:prstDash val="solid"/>
              <a:miter/>
            </a:ln>
          </p:spPr>
          <p:txBody>
            <a:bodyPr rtlCol="0" anchor="ctr"/>
            <a:lstStyle/>
            <a:p>
              <a:endParaRPr lang="en-US" noProof="0" dirty="0"/>
            </a:p>
          </p:txBody>
        </p:sp>
        <p:sp>
          <p:nvSpPr>
            <p:cNvPr id="6271" name="Serbest Form 6270">
              <a:extLst>
                <a:ext uri="{FF2B5EF4-FFF2-40B4-BE49-F238E27FC236}">
                  <a16:creationId xmlns:a16="http://schemas.microsoft.com/office/drawing/2014/main" id="{728A1DFD-1471-A842-B4B9-433D0626E507}"/>
                </a:ext>
              </a:extLst>
            </p:cNvPr>
            <p:cNvSpPr/>
            <p:nvPr/>
          </p:nvSpPr>
          <p:spPr>
            <a:xfrm>
              <a:off x="5728431" y="3328085"/>
              <a:ext cx="444700" cy="444593"/>
            </a:xfrm>
            <a:custGeom>
              <a:avLst/>
              <a:gdLst>
                <a:gd name="connsiteX0" fmla="*/ 222826 w 444700"/>
                <a:gd name="connsiteY0" fmla="*/ 427457 h 444593"/>
                <a:gd name="connsiteX1" fmla="*/ 222826 w 444700"/>
                <a:gd name="connsiteY1" fmla="*/ 423649 h 444593"/>
                <a:gd name="connsiteX2" fmla="*/ 225683 w 444700"/>
                <a:gd name="connsiteY2" fmla="*/ 420793 h 444593"/>
                <a:gd name="connsiteX3" fmla="*/ 225683 w 444700"/>
                <a:gd name="connsiteY3" fmla="*/ 413177 h 444593"/>
                <a:gd name="connsiteX4" fmla="*/ 228540 w 444700"/>
                <a:gd name="connsiteY4" fmla="*/ 406513 h 444593"/>
                <a:gd name="connsiteX5" fmla="*/ 228540 w 444700"/>
                <a:gd name="connsiteY5" fmla="*/ 375096 h 444593"/>
                <a:gd name="connsiteX6" fmla="*/ 263773 w 444700"/>
                <a:gd name="connsiteY6" fmla="*/ 343680 h 444593"/>
                <a:gd name="connsiteX7" fmla="*/ 263773 w 444700"/>
                <a:gd name="connsiteY7" fmla="*/ 340824 h 444593"/>
                <a:gd name="connsiteX8" fmla="*/ 267582 w 444700"/>
                <a:gd name="connsiteY8" fmla="*/ 337015 h 444593"/>
                <a:gd name="connsiteX9" fmla="*/ 273296 w 444700"/>
                <a:gd name="connsiteY9" fmla="*/ 322735 h 444593"/>
                <a:gd name="connsiteX10" fmla="*/ 277105 w 444700"/>
                <a:gd name="connsiteY10" fmla="*/ 319879 h 444593"/>
                <a:gd name="connsiteX11" fmla="*/ 279961 w 444700"/>
                <a:gd name="connsiteY11" fmla="*/ 319879 h 444593"/>
                <a:gd name="connsiteX12" fmla="*/ 282818 w 444700"/>
                <a:gd name="connsiteY12" fmla="*/ 322735 h 444593"/>
                <a:gd name="connsiteX13" fmla="*/ 289484 w 444700"/>
                <a:gd name="connsiteY13" fmla="*/ 326543 h 444593"/>
                <a:gd name="connsiteX14" fmla="*/ 292341 w 444700"/>
                <a:gd name="connsiteY14" fmla="*/ 326543 h 444593"/>
                <a:gd name="connsiteX15" fmla="*/ 296150 w 444700"/>
                <a:gd name="connsiteY15" fmla="*/ 322735 h 444593"/>
                <a:gd name="connsiteX16" fmla="*/ 296150 w 444700"/>
                <a:gd name="connsiteY16" fmla="*/ 316071 h 444593"/>
                <a:gd name="connsiteX17" fmla="*/ 292341 w 444700"/>
                <a:gd name="connsiteY17" fmla="*/ 312263 h 444593"/>
                <a:gd name="connsiteX18" fmla="*/ 299006 w 444700"/>
                <a:gd name="connsiteY18" fmla="*/ 312263 h 444593"/>
                <a:gd name="connsiteX19" fmla="*/ 301863 w 444700"/>
                <a:gd name="connsiteY19" fmla="*/ 319879 h 444593"/>
                <a:gd name="connsiteX20" fmla="*/ 308529 w 444700"/>
                <a:gd name="connsiteY20" fmla="*/ 326543 h 444593"/>
                <a:gd name="connsiteX21" fmla="*/ 311386 w 444700"/>
                <a:gd name="connsiteY21" fmla="*/ 333207 h 444593"/>
                <a:gd name="connsiteX22" fmla="*/ 311386 w 444700"/>
                <a:gd name="connsiteY22" fmla="*/ 337015 h 444593"/>
                <a:gd name="connsiteX23" fmla="*/ 315195 w 444700"/>
                <a:gd name="connsiteY23" fmla="*/ 343680 h 444593"/>
                <a:gd name="connsiteX24" fmla="*/ 318051 w 444700"/>
                <a:gd name="connsiteY24" fmla="*/ 347488 h 444593"/>
                <a:gd name="connsiteX25" fmla="*/ 320908 w 444700"/>
                <a:gd name="connsiteY25" fmla="*/ 347488 h 444593"/>
                <a:gd name="connsiteX26" fmla="*/ 330431 w 444700"/>
                <a:gd name="connsiteY26" fmla="*/ 337015 h 444593"/>
                <a:gd name="connsiteX27" fmla="*/ 330431 w 444700"/>
                <a:gd name="connsiteY27" fmla="*/ 330351 h 444593"/>
                <a:gd name="connsiteX28" fmla="*/ 334240 w 444700"/>
                <a:gd name="connsiteY28" fmla="*/ 322735 h 444593"/>
                <a:gd name="connsiteX29" fmla="*/ 339953 w 444700"/>
                <a:gd name="connsiteY29" fmla="*/ 319879 h 444593"/>
                <a:gd name="connsiteX30" fmla="*/ 343762 w 444700"/>
                <a:gd name="connsiteY30" fmla="*/ 316071 h 444593"/>
                <a:gd name="connsiteX31" fmla="*/ 343762 w 444700"/>
                <a:gd name="connsiteY31" fmla="*/ 298935 h 444593"/>
                <a:gd name="connsiteX32" fmla="*/ 356142 w 444700"/>
                <a:gd name="connsiteY32" fmla="*/ 281798 h 444593"/>
                <a:gd name="connsiteX33" fmla="*/ 362807 w 444700"/>
                <a:gd name="connsiteY33" fmla="*/ 253238 h 444593"/>
                <a:gd name="connsiteX34" fmla="*/ 368521 w 444700"/>
                <a:gd name="connsiteY34" fmla="*/ 250382 h 444593"/>
                <a:gd name="connsiteX35" fmla="*/ 372330 w 444700"/>
                <a:gd name="connsiteY35" fmla="*/ 246573 h 444593"/>
                <a:gd name="connsiteX36" fmla="*/ 378043 w 444700"/>
                <a:gd name="connsiteY36" fmla="*/ 242765 h 444593"/>
                <a:gd name="connsiteX37" fmla="*/ 381852 w 444700"/>
                <a:gd name="connsiteY37" fmla="*/ 239909 h 444593"/>
                <a:gd name="connsiteX38" fmla="*/ 381852 w 444700"/>
                <a:gd name="connsiteY38" fmla="*/ 233245 h 444593"/>
                <a:gd name="connsiteX39" fmla="*/ 384709 w 444700"/>
                <a:gd name="connsiteY39" fmla="*/ 221821 h 444593"/>
                <a:gd name="connsiteX40" fmla="*/ 384709 w 444700"/>
                <a:gd name="connsiteY40" fmla="*/ 204685 h 444593"/>
                <a:gd name="connsiteX41" fmla="*/ 394232 w 444700"/>
                <a:gd name="connsiteY41" fmla="*/ 204685 h 444593"/>
                <a:gd name="connsiteX42" fmla="*/ 397088 w 444700"/>
                <a:gd name="connsiteY42" fmla="*/ 201829 h 444593"/>
                <a:gd name="connsiteX43" fmla="*/ 400897 w 444700"/>
                <a:gd name="connsiteY43" fmla="*/ 191356 h 444593"/>
                <a:gd name="connsiteX44" fmla="*/ 400897 w 444700"/>
                <a:gd name="connsiteY44" fmla="*/ 173268 h 444593"/>
                <a:gd name="connsiteX45" fmla="*/ 403754 w 444700"/>
                <a:gd name="connsiteY45" fmla="*/ 170412 h 444593"/>
                <a:gd name="connsiteX46" fmla="*/ 406611 w 444700"/>
                <a:gd name="connsiteY46" fmla="*/ 153275 h 444593"/>
                <a:gd name="connsiteX47" fmla="*/ 410420 w 444700"/>
                <a:gd name="connsiteY47" fmla="*/ 145659 h 444593"/>
                <a:gd name="connsiteX48" fmla="*/ 416133 w 444700"/>
                <a:gd name="connsiteY48" fmla="*/ 138995 h 444593"/>
                <a:gd name="connsiteX49" fmla="*/ 416133 w 444700"/>
                <a:gd name="connsiteY49" fmla="*/ 135187 h 444593"/>
                <a:gd name="connsiteX50" fmla="*/ 419942 w 444700"/>
                <a:gd name="connsiteY50" fmla="*/ 132331 h 444593"/>
                <a:gd name="connsiteX51" fmla="*/ 419942 w 444700"/>
                <a:gd name="connsiteY51" fmla="*/ 128523 h 444593"/>
                <a:gd name="connsiteX52" fmla="*/ 422799 w 444700"/>
                <a:gd name="connsiteY52" fmla="*/ 124715 h 444593"/>
                <a:gd name="connsiteX53" fmla="*/ 422799 w 444700"/>
                <a:gd name="connsiteY53" fmla="*/ 121859 h 444593"/>
                <a:gd name="connsiteX54" fmla="*/ 429465 w 444700"/>
                <a:gd name="connsiteY54" fmla="*/ 121859 h 444593"/>
                <a:gd name="connsiteX55" fmla="*/ 435178 w 444700"/>
                <a:gd name="connsiteY55" fmla="*/ 118051 h 444593"/>
                <a:gd name="connsiteX56" fmla="*/ 444701 w 444700"/>
                <a:gd name="connsiteY56" fmla="*/ 107579 h 444593"/>
                <a:gd name="connsiteX57" fmla="*/ 444701 w 444700"/>
                <a:gd name="connsiteY57" fmla="*/ 100914 h 444593"/>
                <a:gd name="connsiteX58" fmla="*/ 441844 w 444700"/>
                <a:gd name="connsiteY58" fmla="*/ 97106 h 444593"/>
                <a:gd name="connsiteX59" fmla="*/ 441844 w 444700"/>
                <a:gd name="connsiteY59" fmla="*/ 94250 h 444593"/>
                <a:gd name="connsiteX60" fmla="*/ 444701 w 444700"/>
                <a:gd name="connsiteY60" fmla="*/ 90442 h 444593"/>
                <a:gd name="connsiteX61" fmla="*/ 444701 w 444700"/>
                <a:gd name="connsiteY61" fmla="*/ 73306 h 444593"/>
                <a:gd name="connsiteX62" fmla="*/ 429465 w 444700"/>
                <a:gd name="connsiteY62" fmla="*/ 73306 h 444593"/>
                <a:gd name="connsiteX63" fmla="*/ 429465 w 444700"/>
                <a:gd name="connsiteY63" fmla="*/ 69498 h 444593"/>
                <a:gd name="connsiteX64" fmla="*/ 425656 w 444700"/>
                <a:gd name="connsiteY64" fmla="*/ 62833 h 444593"/>
                <a:gd name="connsiteX65" fmla="*/ 425656 w 444700"/>
                <a:gd name="connsiteY65" fmla="*/ 34273 h 444593"/>
                <a:gd name="connsiteX66" fmla="*/ 410420 w 444700"/>
                <a:gd name="connsiteY66" fmla="*/ 6664 h 444593"/>
                <a:gd name="connsiteX67" fmla="*/ 400897 w 444700"/>
                <a:gd name="connsiteY67" fmla="*/ 6664 h 444593"/>
                <a:gd name="connsiteX68" fmla="*/ 397088 w 444700"/>
                <a:gd name="connsiteY68" fmla="*/ 10472 h 444593"/>
                <a:gd name="connsiteX69" fmla="*/ 397088 w 444700"/>
                <a:gd name="connsiteY69" fmla="*/ 14280 h 444593"/>
                <a:gd name="connsiteX70" fmla="*/ 394232 w 444700"/>
                <a:gd name="connsiteY70" fmla="*/ 17137 h 444593"/>
                <a:gd name="connsiteX71" fmla="*/ 394232 w 444700"/>
                <a:gd name="connsiteY71" fmla="*/ 20945 h 444593"/>
                <a:gd name="connsiteX72" fmla="*/ 381852 w 444700"/>
                <a:gd name="connsiteY72" fmla="*/ 20945 h 444593"/>
                <a:gd name="connsiteX73" fmla="*/ 378043 w 444700"/>
                <a:gd name="connsiteY73" fmla="*/ 24753 h 444593"/>
                <a:gd name="connsiteX74" fmla="*/ 372330 w 444700"/>
                <a:gd name="connsiteY74" fmla="*/ 27609 h 444593"/>
                <a:gd name="connsiteX75" fmla="*/ 368521 w 444700"/>
                <a:gd name="connsiteY75" fmla="*/ 31417 h 444593"/>
                <a:gd name="connsiteX76" fmla="*/ 362807 w 444700"/>
                <a:gd name="connsiteY76" fmla="*/ 34273 h 444593"/>
                <a:gd name="connsiteX77" fmla="*/ 346619 w 444700"/>
                <a:gd name="connsiteY77" fmla="*/ 34273 h 444593"/>
                <a:gd name="connsiteX78" fmla="*/ 343762 w 444700"/>
                <a:gd name="connsiteY78" fmla="*/ 31417 h 444593"/>
                <a:gd name="connsiteX79" fmla="*/ 337097 w 444700"/>
                <a:gd name="connsiteY79" fmla="*/ 27609 h 444593"/>
                <a:gd name="connsiteX80" fmla="*/ 318051 w 444700"/>
                <a:gd name="connsiteY80" fmla="*/ 20945 h 444593"/>
                <a:gd name="connsiteX81" fmla="*/ 289484 w 444700"/>
                <a:gd name="connsiteY81" fmla="*/ 20945 h 444593"/>
                <a:gd name="connsiteX82" fmla="*/ 279961 w 444700"/>
                <a:gd name="connsiteY82" fmla="*/ 24753 h 444593"/>
                <a:gd name="connsiteX83" fmla="*/ 273296 w 444700"/>
                <a:gd name="connsiteY83" fmla="*/ 31417 h 444593"/>
                <a:gd name="connsiteX84" fmla="*/ 267582 w 444700"/>
                <a:gd name="connsiteY84" fmla="*/ 34273 h 444593"/>
                <a:gd name="connsiteX85" fmla="*/ 260916 w 444700"/>
                <a:gd name="connsiteY85" fmla="*/ 48553 h 444593"/>
                <a:gd name="connsiteX86" fmla="*/ 257108 w 444700"/>
                <a:gd name="connsiteY86" fmla="*/ 52361 h 444593"/>
                <a:gd name="connsiteX87" fmla="*/ 254251 w 444700"/>
                <a:gd name="connsiteY87" fmla="*/ 52361 h 444593"/>
                <a:gd name="connsiteX88" fmla="*/ 247585 w 444700"/>
                <a:gd name="connsiteY88" fmla="*/ 48553 h 444593"/>
                <a:gd name="connsiteX89" fmla="*/ 232349 w 444700"/>
                <a:gd name="connsiteY89" fmla="*/ 48553 h 444593"/>
                <a:gd name="connsiteX90" fmla="*/ 219018 w 444700"/>
                <a:gd name="connsiteY90" fmla="*/ 41889 h 444593"/>
                <a:gd name="connsiteX91" fmla="*/ 213304 w 444700"/>
                <a:gd name="connsiteY91" fmla="*/ 34273 h 444593"/>
                <a:gd name="connsiteX92" fmla="*/ 206638 w 444700"/>
                <a:gd name="connsiteY92" fmla="*/ 31417 h 444593"/>
                <a:gd name="connsiteX93" fmla="*/ 203781 w 444700"/>
                <a:gd name="connsiteY93" fmla="*/ 27609 h 444593"/>
                <a:gd name="connsiteX94" fmla="*/ 197115 w 444700"/>
                <a:gd name="connsiteY94" fmla="*/ 24753 h 444593"/>
                <a:gd name="connsiteX95" fmla="*/ 190450 w 444700"/>
                <a:gd name="connsiteY95" fmla="*/ 24753 h 444593"/>
                <a:gd name="connsiteX96" fmla="*/ 178070 w 444700"/>
                <a:gd name="connsiteY96" fmla="*/ 31417 h 444593"/>
                <a:gd name="connsiteX97" fmla="*/ 171405 w 444700"/>
                <a:gd name="connsiteY97" fmla="*/ 38081 h 444593"/>
                <a:gd name="connsiteX98" fmla="*/ 165691 w 444700"/>
                <a:gd name="connsiteY98" fmla="*/ 41889 h 444593"/>
                <a:gd name="connsiteX99" fmla="*/ 161883 w 444700"/>
                <a:gd name="connsiteY99" fmla="*/ 41889 h 444593"/>
                <a:gd name="connsiteX100" fmla="*/ 156169 w 444700"/>
                <a:gd name="connsiteY100" fmla="*/ 38081 h 444593"/>
                <a:gd name="connsiteX101" fmla="*/ 152360 w 444700"/>
                <a:gd name="connsiteY101" fmla="*/ 34273 h 444593"/>
                <a:gd name="connsiteX102" fmla="*/ 152360 w 444700"/>
                <a:gd name="connsiteY102" fmla="*/ 31417 h 444593"/>
                <a:gd name="connsiteX103" fmla="*/ 149503 w 444700"/>
                <a:gd name="connsiteY103" fmla="*/ 27609 h 444593"/>
                <a:gd name="connsiteX104" fmla="*/ 149503 w 444700"/>
                <a:gd name="connsiteY104" fmla="*/ 24753 h 444593"/>
                <a:gd name="connsiteX105" fmla="*/ 137124 w 444700"/>
                <a:gd name="connsiteY105" fmla="*/ 10472 h 444593"/>
                <a:gd name="connsiteX106" fmla="*/ 118079 w 444700"/>
                <a:gd name="connsiteY106" fmla="*/ 10472 h 444593"/>
                <a:gd name="connsiteX107" fmla="*/ 118079 w 444700"/>
                <a:gd name="connsiteY107" fmla="*/ 6664 h 444593"/>
                <a:gd name="connsiteX108" fmla="*/ 111413 w 444700"/>
                <a:gd name="connsiteY108" fmla="*/ 0 h 444593"/>
                <a:gd name="connsiteX109" fmla="*/ 104748 w 444700"/>
                <a:gd name="connsiteY109" fmla="*/ 0 h 444593"/>
                <a:gd name="connsiteX110" fmla="*/ 99034 w 444700"/>
                <a:gd name="connsiteY110" fmla="*/ 3808 h 444593"/>
                <a:gd name="connsiteX111" fmla="*/ 95225 w 444700"/>
                <a:gd name="connsiteY111" fmla="*/ 3808 h 444593"/>
                <a:gd name="connsiteX112" fmla="*/ 95225 w 444700"/>
                <a:gd name="connsiteY112" fmla="*/ 6664 h 444593"/>
                <a:gd name="connsiteX113" fmla="*/ 66658 w 444700"/>
                <a:gd name="connsiteY113" fmla="*/ 6664 h 444593"/>
                <a:gd name="connsiteX114" fmla="*/ 54278 w 444700"/>
                <a:gd name="connsiteY114" fmla="*/ 20945 h 444593"/>
                <a:gd name="connsiteX115" fmla="*/ 54278 w 444700"/>
                <a:gd name="connsiteY115" fmla="*/ 34273 h 444593"/>
                <a:gd name="connsiteX116" fmla="*/ 51421 w 444700"/>
                <a:gd name="connsiteY116" fmla="*/ 44745 h 444593"/>
                <a:gd name="connsiteX117" fmla="*/ 47613 w 444700"/>
                <a:gd name="connsiteY117" fmla="*/ 52361 h 444593"/>
                <a:gd name="connsiteX118" fmla="*/ 44755 w 444700"/>
                <a:gd name="connsiteY118" fmla="*/ 55217 h 444593"/>
                <a:gd name="connsiteX119" fmla="*/ 40947 w 444700"/>
                <a:gd name="connsiteY119" fmla="*/ 62833 h 444593"/>
                <a:gd name="connsiteX120" fmla="*/ 38090 w 444700"/>
                <a:gd name="connsiteY120" fmla="*/ 65689 h 444593"/>
                <a:gd name="connsiteX121" fmla="*/ 35233 w 444700"/>
                <a:gd name="connsiteY121" fmla="*/ 65689 h 444593"/>
                <a:gd name="connsiteX122" fmla="*/ 35233 w 444700"/>
                <a:gd name="connsiteY122" fmla="*/ 97106 h 444593"/>
                <a:gd name="connsiteX123" fmla="*/ 31424 w 444700"/>
                <a:gd name="connsiteY123" fmla="*/ 104722 h 444593"/>
                <a:gd name="connsiteX124" fmla="*/ 31424 w 444700"/>
                <a:gd name="connsiteY124" fmla="*/ 107579 h 444593"/>
                <a:gd name="connsiteX125" fmla="*/ 28568 w 444700"/>
                <a:gd name="connsiteY125" fmla="*/ 111387 h 444593"/>
                <a:gd name="connsiteX126" fmla="*/ 35233 w 444700"/>
                <a:gd name="connsiteY126" fmla="*/ 124715 h 444593"/>
                <a:gd name="connsiteX127" fmla="*/ 38090 w 444700"/>
                <a:gd name="connsiteY127" fmla="*/ 128523 h 444593"/>
                <a:gd name="connsiteX128" fmla="*/ 40947 w 444700"/>
                <a:gd name="connsiteY128" fmla="*/ 135187 h 444593"/>
                <a:gd name="connsiteX129" fmla="*/ 40947 w 444700"/>
                <a:gd name="connsiteY129" fmla="*/ 142803 h 444593"/>
                <a:gd name="connsiteX130" fmla="*/ 44755 w 444700"/>
                <a:gd name="connsiteY130" fmla="*/ 145659 h 444593"/>
                <a:gd name="connsiteX131" fmla="*/ 44755 w 444700"/>
                <a:gd name="connsiteY131" fmla="*/ 153275 h 444593"/>
                <a:gd name="connsiteX132" fmla="*/ 40947 w 444700"/>
                <a:gd name="connsiteY132" fmla="*/ 156131 h 444593"/>
                <a:gd name="connsiteX133" fmla="*/ 38090 w 444700"/>
                <a:gd name="connsiteY133" fmla="*/ 156131 h 444593"/>
                <a:gd name="connsiteX134" fmla="*/ 31424 w 444700"/>
                <a:gd name="connsiteY134" fmla="*/ 159940 h 444593"/>
                <a:gd name="connsiteX135" fmla="*/ 31424 w 444700"/>
                <a:gd name="connsiteY135" fmla="*/ 183740 h 444593"/>
                <a:gd name="connsiteX136" fmla="*/ 25710 w 444700"/>
                <a:gd name="connsiteY136" fmla="*/ 187548 h 444593"/>
                <a:gd name="connsiteX137" fmla="*/ 21902 w 444700"/>
                <a:gd name="connsiteY137" fmla="*/ 194212 h 444593"/>
                <a:gd name="connsiteX138" fmla="*/ 19045 w 444700"/>
                <a:gd name="connsiteY138" fmla="*/ 198021 h 444593"/>
                <a:gd name="connsiteX139" fmla="*/ 19045 w 444700"/>
                <a:gd name="connsiteY139" fmla="*/ 215157 h 444593"/>
                <a:gd name="connsiteX140" fmla="*/ 12379 w 444700"/>
                <a:gd name="connsiteY140" fmla="*/ 229437 h 444593"/>
                <a:gd name="connsiteX141" fmla="*/ 2857 w 444700"/>
                <a:gd name="connsiteY141" fmla="*/ 229437 h 444593"/>
                <a:gd name="connsiteX142" fmla="*/ 0 w 444700"/>
                <a:gd name="connsiteY142" fmla="*/ 246573 h 444593"/>
                <a:gd name="connsiteX143" fmla="*/ 2857 w 444700"/>
                <a:gd name="connsiteY143" fmla="*/ 267518 h 444593"/>
                <a:gd name="connsiteX144" fmla="*/ 0 w 444700"/>
                <a:gd name="connsiteY144" fmla="*/ 284654 h 444593"/>
                <a:gd name="connsiteX145" fmla="*/ 0 w 444700"/>
                <a:gd name="connsiteY145" fmla="*/ 351296 h 444593"/>
                <a:gd name="connsiteX146" fmla="*/ 2857 w 444700"/>
                <a:gd name="connsiteY146" fmla="*/ 354152 h 444593"/>
                <a:gd name="connsiteX147" fmla="*/ 16188 w 444700"/>
                <a:gd name="connsiteY147" fmla="*/ 354152 h 444593"/>
                <a:gd name="connsiteX148" fmla="*/ 28568 w 444700"/>
                <a:gd name="connsiteY148" fmla="*/ 347488 h 444593"/>
                <a:gd name="connsiteX149" fmla="*/ 31424 w 444700"/>
                <a:gd name="connsiteY149" fmla="*/ 343680 h 444593"/>
                <a:gd name="connsiteX150" fmla="*/ 35233 w 444700"/>
                <a:gd name="connsiteY150" fmla="*/ 347488 h 444593"/>
                <a:gd name="connsiteX151" fmla="*/ 57135 w 444700"/>
                <a:gd name="connsiteY151" fmla="*/ 347488 h 444593"/>
                <a:gd name="connsiteX152" fmla="*/ 66658 w 444700"/>
                <a:gd name="connsiteY152" fmla="*/ 351296 h 444593"/>
                <a:gd name="connsiteX153" fmla="*/ 73323 w 444700"/>
                <a:gd name="connsiteY153" fmla="*/ 357960 h 444593"/>
                <a:gd name="connsiteX154" fmla="*/ 79989 w 444700"/>
                <a:gd name="connsiteY154" fmla="*/ 368432 h 444593"/>
                <a:gd name="connsiteX155" fmla="*/ 82845 w 444700"/>
                <a:gd name="connsiteY155" fmla="*/ 375096 h 444593"/>
                <a:gd name="connsiteX156" fmla="*/ 89511 w 444700"/>
                <a:gd name="connsiteY156" fmla="*/ 381761 h 444593"/>
                <a:gd name="connsiteX157" fmla="*/ 99034 w 444700"/>
                <a:gd name="connsiteY157" fmla="*/ 381761 h 444593"/>
                <a:gd name="connsiteX158" fmla="*/ 95225 w 444700"/>
                <a:gd name="connsiteY158" fmla="*/ 385569 h 444593"/>
                <a:gd name="connsiteX159" fmla="*/ 95225 w 444700"/>
                <a:gd name="connsiteY159" fmla="*/ 392233 h 444593"/>
                <a:gd name="connsiteX160" fmla="*/ 92368 w 444700"/>
                <a:gd name="connsiteY160" fmla="*/ 396041 h 444593"/>
                <a:gd name="connsiteX161" fmla="*/ 99034 w 444700"/>
                <a:gd name="connsiteY161" fmla="*/ 396041 h 444593"/>
                <a:gd name="connsiteX162" fmla="*/ 104748 w 444700"/>
                <a:gd name="connsiteY162" fmla="*/ 392233 h 444593"/>
                <a:gd name="connsiteX163" fmla="*/ 104748 w 444700"/>
                <a:gd name="connsiteY163" fmla="*/ 396041 h 444593"/>
                <a:gd name="connsiteX164" fmla="*/ 101890 w 444700"/>
                <a:gd name="connsiteY164" fmla="*/ 399849 h 444593"/>
                <a:gd name="connsiteX165" fmla="*/ 99034 w 444700"/>
                <a:gd name="connsiteY165" fmla="*/ 406513 h 444593"/>
                <a:gd name="connsiteX166" fmla="*/ 99034 w 444700"/>
                <a:gd name="connsiteY166" fmla="*/ 413177 h 444593"/>
                <a:gd name="connsiteX167" fmla="*/ 108556 w 444700"/>
                <a:gd name="connsiteY167" fmla="*/ 434122 h 444593"/>
                <a:gd name="connsiteX168" fmla="*/ 114270 w 444700"/>
                <a:gd name="connsiteY168" fmla="*/ 440786 h 444593"/>
                <a:gd name="connsiteX169" fmla="*/ 123793 w 444700"/>
                <a:gd name="connsiteY169" fmla="*/ 444594 h 444593"/>
                <a:gd name="connsiteX170" fmla="*/ 142838 w 444700"/>
                <a:gd name="connsiteY170" fmla="*/ 444594 h 444593"/>
                <a:gd name="connsiteX171" fmla="*/ 146646 w 444700"/>
                <a:gd name="connsiteY171" fmla="*/ 440786 h 444593"/>
                <a:gd name="connsiteX172" fmla="*/ 149503 w 444700"/>
                <a:gd name="connsiteY172" fmla="*/ 440786 h 444593"/>
                <a:gd name="connsiteX173" fmla="*/ 152360 w 444700"/>
                <a:gd name="connsiteY173" fmla="*/ 427457 h 444593"/>
                <a:gd name="connsiteX174" fmla="*/ 165691 w 444700"/>
                <a:gd name="connsiteY174" fmla="*/ 434122 h 444593"/>
                <a:gd name="connsiteX175" fmla="*/ 178070 w 444700"/>
                <a:gd name="connsiteY175" fmla="*/ 430314 h 444593"/>
                <a:gd name="connsiteX176" fmla="*/ 187593 w 444700"/>
                <a:gd name="connsiteY176" fmla="*/ 437930 h 444593"/>
                <a:gd name="connsiteX177" fmla="*/ 209495 w 444700"/>
                <a:gd name="connsiteY177" fmla="*/ 437930 h 444593"/>
                <a:gd name="connsiteX178" fmla="*/ 209495 w 444700"/>
                <a:gd name="connsiteY178" fmla="*/ 423649 h 444593"/>
                <a:gd name="connsiteX179" fmla="*/ 222826 w 444700"/>
                <a:gd name="connsiteY179" fmla="*/ 423649 h 44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444700" h="444593">
                  <a:moveTo>
                    <a:pt x="222826" y="427457"/>
                  </a:moveTo>
                  <a:lnTo>
                    <a:pt x="222826" y="423649"/>
                  </a:lnTo>
                  <a:lnTo>
                    <a:pt x="225683" y="420793"/>
                  </a:lnTo>
                  <a:lnTo>
                    <a:pt x="225683" y="413177"/>
                  </a:lnTo>
                  <a:lnTo>
                    <a:pt x="228540" y="406513"/>
                  </a:lnTo>
                  <a:lnTo>
                    <a:pt x="228540" y="375096"/>
                  </a:lnTo>
                  <a:lnTo>
                    <a:pt x="263773" y="343680"/>
                  </a:lnTo>
                  <a:lnTo>
                    <a:pt x="263773" y="340824"/>
                  </a:lnTo>
                  <a:lnTo>
                    <a:pt x="267582" y="337015"/>
                  </a:lnTo>
                  <a:lnTo>
                    <a:pt x="273296" y="322735"/>
                  </a:lnTo>
                  <a:lnTo>
                    <a:pt x="277105" y="319879"/>
                  </a:lnTo>
                  <a:lnTo>
                    <a:pt x="279961" y="319879"/>
                  </a:lnTo>
                  <a:lnTo>
                    <a:pt x="282818" y="322735"/>
                  </a:lnTo>
                  <a:lnTo>
                    <a:pt x="289484" y="326543"/>
                  </a:lnTo>
                  <a:lnTo>
                    <a:pt x="292341" y="326543"/>
                  </a:lnTo>
                  <a:lnTo>
                    <a:pt x="296150" y="322735"/>
                  </a:lnTo>
                  <a:lnTo>
                    <a:pt x="296150" y="316071"/>
                  </a:lnTo>
                  <a:lnTo>
                    <a:pt x="292341" y="312263"/>
                  </a:lnTo>
                  <a:lnTo>
                    <a:pt x="299006" y="312263"/>
                  </a:lnTo>
                  <a:lnTo>
                    <a:pt x="301863" y="319879"/>
                  </a:lnTo>
                  <a:lnTo>
                    <a:pt x="308529" y="326543"/>
                  </a:lnTo>
                  <a:lnTo>
                    <a:pt x="311386" y="333207"/>
                  </a:lnTo>
                  <a:lnTo>
                    <a:pt x="311386" y="337015"/>
                  </a:lnTo>
                  <a:lnTo>
                    <a:pt x="315195" y="343680"/>
                  </a:lnTo>
                  <a:lnTo>
                    <a:pt x="318051" y="347488"/>
                  </a:lnTo>
                  <a:lnTo>
                    <a:pt x="320908" y="347488"/>
                  </a:lnTo>
                  <a:lnTo>
                    <a:pt x="330431" y="337015"/>
                  </a:lnTo>
                  <a:lnTo>
                    <a:pt x="330431" y="330351"/>
                  </a:lnTo>
                  <a:lnTo>
                    <a:pt x="334240" y="322735"/>
                  </a:lnTo>
                  <a:lnTo>
                    <a:pt x="339953" y="319879"/>
                  </a:lnTo>
                  <a:lnTo>
                    <a:pt x="343762" y="316071"/>
                  </a:lnTo>
                  <a:lnTo>
                    <a:pt x="343762" y="298935"/>
                  </a:lnTo>
                  <a:lnTo>
                    <a:pt x="356142" y="281798"/>
                  </a:lnTo>
                  <a:lnTo>
                    <a:pt x="362807" y="253238"/>
                  </a:lnTo>
                  <a:lnTo>
                    <a:pt x="368521" y="250382"/>
                  </a:lnTo>
                  <a:lnTo>
                    <a:pt x="372330" y="246573"/>
                  </a:lnTo>
                  <a:lnTo>
                    <a:pt x="378043" y="242765"/>
                  </a:lnTo>
                  <a:lnTo>
                    <a:pt x="381852" y="239909"/>
                  </a:lnTo>
                  <a:lnTo>
                    <a:pt x="381852" y="233245"/>
                  </a:lnTo>
                  <a:lnTo>
                    <a:pt x="384709" y="221821"/>
                  </a:lnTo>
                  <a:lnTo>
                    <a:pt x="384709" y="204685"/>
                  </a:lnTo>
                  <a:lnTo>
                    <a:pt x="394232" y="204685"/>
                  </a:lnTo>
                  <a:lnTo>
                    <a:pt x="397088" y="201829"/>
                  </a:lnTo>
                  <a:lnTo>
                    <a:pt x="400897" y="191356"/>
                  </a:lnTo>
                  <a:lnTo>
                    <a:pt x="400897" y="173268"/>
                  </a:lnTo>
                  <a:lnTo>
                    <a:pt x="403754" y="170412"/>
                  </a:lnTo>
                  <a:lnTo>
                    <a:pt x="406611" y="153275"/>
                  </a:lnTo>
                  <a:lnTo>
                    <a:pt x="410420" y="145659"/>
                  </a:lnTo>
                  <a:lnTo>
                    <a:pt x="416133" y="138995"/>
                  </a:lnTo>
                  <a:lnTo>
                    <a:pt x="416133" y="135187"/>
                  </a:lnTo>
                  <a:lnTo>
                    <a:pt x="419942" y="132331"/>
                  </a:lnTo>
                  <a:lnTo>
                    <a:pt x="419942" y="128523"/>
                  </a:lnTo>
                  <a:lnTo>
                    <a:pt x="422799" y="124715"/>
                  </a:lnTo>
                  <a:lnTo>
                    <a:pt x="422799" y="121859"/>
                  </a:lnTo>
                  <a:lnTo>
                    <a:pt x="429465" y="121859"/>
                  </a:lnTo>
                  <a:lnTo>
                    <a:pt x="435178" y="118051"/>
                  </a:lnTo>
                  <a:lnTo>
                    <a:pt x="444701" y="107579"/>
                  </a:lnTo>
                  <a:lnTo>
                    <a:pt x="444701" y="100914"/>
                  </a:lnTo>
                  <a:lnTo>
                    <a:pt x="441844" y="97106"/>
                  </a:lnTo>
                  <a:lnTo>
                    <a:pt x="441844" y="94250"/>
                  </a:lnTo>
                  <a:lnTo>
                    <a:pt x="444701" y="90442"/>
                  </a:lnTo>
                  <a:lnTo>
                    <a:pt x="444701" y="73306"/>
                  </a:lnTo>
                  <a:lnTo>
                    <a:pt x="429465" y="73306"/>
                  </a:lnTo>
                  <a:lnTo>
                    <a:pt x="429465" y="69498"/>
                  </a:lnTo>
                  <a:lnTo>
                    <a:pt x="425656" y="62833"/>
                  </a:lnTo>
                  <a:lnTo>
                    <a:pt x="425656" y="34273"/>
                  </a:lnTo>
                  <a:lnTo>
                    <a:pt x="410420" y="6664"/>
                  </a:lnTo>
                  <a:lnTo>
                    <a:pt x="400897" y="6664"/>
                  </a:lnTo>
                  <a:lnTo>
                    <a:pt x="397088" y="10472"/>
                  </a:lnTo>
                  <a:lnTo>
                    <a:pt x="397088" y="14280"/>
                  </a:lnTo>
                  <a:lnTo>
                    <a:pt x="394232" y="17137"/>
                  </a:lnTo>
                  <a:lnTo>
                    <a:pt x="394232" y="20945"/>
                  </a:lnTo>
                  <a:lnTo>
                    <a:pt x="381852" y="20945"/>
                  </a:lnTo>
                  <a:lnTo>
                    <a:pt x="378043" y="24753"/>
                  </a:lnTo>
                  <a:lnTo>
                    <a:pt x="372330" y="27609"/>
                  </a:lnTo>
                  <a:lnTo>
                    <a:pt x="368521" y="31417"/>
                  </a:lnTo>
                  <a:lnTo>
                    <a:pt x="362807" y="34273"/>
                  </a:lnTo>
                  <a:lnTo>
                    <a:pt x="346619" y="34273"/>
                  </a:lnTo>
                  <a:lnTo>
                    <a:pt x="343762" y="31417"/>
                  </a:lnTo>
                  <a:lnTo>
                    <a:pt x="337097" y="27609"/>
                  </a:lnTo>
                  <a:lnTo>
                    <a:pt x="318051" y="20945"/>
                  </a:lnTo>
                  <a:lnTo>
                    <a:pt x="289484" y="20945"/>
                  </a:lnTo>
                  <a:lnTo>
                    <a:pt x="279961" y="24753"/>
                  </a:lnTo>
                  <a:lnTo>
                    <a:pt x="273296" y="31417"/>
                  </a:lnTo>
                  <a:lnTo>
                    <a:pt x="267582" y="34273"/>
                  </a:lnTo>
                  <a:lnTo>
                    <a:pt x="260916" y="48553"/>
                  </a:lnTo>
                  <a:lnTo>
                    <a:pt x="257108" y="52361"/>
                  </a:lnTo>
                  <a:lnTo>
                    <a:pt x="254251" y="52361"/>
                  </a:lnTo>
                  <a:lnTo>
                    <a:pt x="247585" y="48553"/>
                  </a:lnTo>
                  <a:lnTo>
                    <a:pt x="232349" y="48553"/>
                  </a:lnTo>
                  <a:lnTo>
                    <a:pt x="219018" y="41889"/>
                  </a:lnTo>
                  <a:lnTo>
                    <a:pt x="213304" y="34273"/>
                  </a:lnTo>
                  <a:lnTo>
                    <a:pt x="206638" y="31417"/>
                  </a:lnTo>
                  <a:lnTo>
                    <a:pt x="203781" y="27609"/>
                  </a:lnTo>
                  <a:lnTo>
                    <a:pt x="197115" y="24753"/>
                  </a:lnTo>
                  <a:lnTo>
                    <a:pt x="190450" y="24753"/>
                  </a:lnTo>
                  <a:lnTo>
                    <a:pt x="178070" y="31417"/>
                  </a:lnTo>
                  <a:lnTo>
                    <a:pt x="171405" y="38081"/>
                  </a:lnTo>
                  <a:lnTo>
                    <a:pt x="165691" y="41889"/>
                  </a:lnTo>
                  <a:lnTo>
                    <a:pt x="161883" y="41889"/>
                  </a:lnTo>
                  <a:lnTo>
                    <a:pt x="156169" y="38081"/>
                  </a:lnTo>
                  <a:lnTo>
                    <a:pt x="152360" y="34273"/>
                  </a:lnTo>
                  <a:lnTo>
                    <a:pt x="152360" y="31417"/>
                  </a:lnTo>
                  <a:lnTo>
                    <a:pt x="149503" y="27609"/>
                  </a:lnTo>
                  <a:lnTo>
                    <a:pt x="149503" y="24753"/>
                  </a:lnTo>
                  <a:lnTo>
                    <a:pt x="137124" y="10472"/>
                  </a:lnTo>
                  <a:lnTo>
                    <a:pt x="118079" y="10472"/>
                  </a:lnTo>
                  <a:lnTo>
                    <a:pt x="118079" y="6664"/>
                  </a:lnTo>
                  <a:lnTo>
                    <a:pt x="111413" y="0"/>
                  </a:lnTo>
                  <a:lnTo>
                    <a:pt x="104748" y="0"/>
                  </a:lnTo>
                  <a:lnTo>
                    <a:pt x="99034" y="3808"/>
                  </a:lnTo>
                  <a:lnTo>
                    <a:pt x="95225" y="3808"/>
                  </a:lnTo>
                  <a:lnTo>
                    <a:pt x="95225" y="6664"/>
                  </a:lnTo>
                  <a:lnTo>
                    <a:pt x="66658" y="6664"/>
                  </a:lnTo>
                  <a:lnTo>
                    <a:pt x="54278" y="20945"/>
                  </a:lnTo>
                  <a:lnTo>
                    <a:pt x="54278" y="34273"/>
                  </a:lnTo>
                  <a:lnTo>
                    <a:pt x="51421" y="44745"/>
                  </a:lnTo>
                  <a:lnTo>
                    <a:pt x="47613" y="52361"/>
                  </a:lnTo>
                  <a:lnTo>
                    <a:pt x="44755" y="55217"/>
                  </a:lnTo>
                  <a:lnTo>
                    <a:pt x="40947" y="62833"/>
                  </a:lnTo>
                  <a:lnTo>
                    <a:pt x="38090" y="65689"/>
                  </a:lnTo>
                  <a:lnTo>
                    <a:pt x="35233" y="65689"/>
                  </a:lnTo>
                  <a:lnTo>
                    <a:pt x="35233" y="97106"/>
                  </a:lnTo>
                  <a:lnTo>
                    <a:pt x="31424" y="104722"/>
                  </a:lnTo>
                  <a:lnTo>
                    <a:pt x="31424" y="107579"/>
                  </a:lnTo>
                  <a:lnTo>
                    <a:pt x="28568" y="111387"/>
                  </a:lnTo>
                  <a:lnTo>
                    <a:pt x="35233" y="124715"/>
                  </a:lnTo>
                  <a:lnTo>
                    <a:pt x="38090" y="128523"/>
                  </a:lnTo>
                  <a:lnTo>
                    <a:pt x="40947" y="135187"/>
                  </a:lnTo>
                  <a:lnTo>
                    <a:pt x="40947" y="142803"/>
                  </a:lnTo>
                  <a:lnTo>
                    <a:pt x="44755" y="145659"/>
                  </a:lnTo>
                  <a:lnTo>
                    <a:pt x="44755" y="153275"/>
                  </a:lnTo>
                  <a:lnTo>
                    <a:pt x="40947" y="156131"/>
                  </a:lnTo>
                  <a:lnTo>
                    <a:pt x="38090" y="156131"/>
                  </a:lnTo>
                  <a:lnTo>
                    <a:pt x="31424" y="159940"/>
                  </a:lnTo>
                  <a:lnTo>
                    <a:pt x="31424" y="183740"/>
                  </a:lnTo>
                  <a:lnTo>
                    <a:pt x="25710" y="187548"/>
                  </a:lnTo>
                  <a:lnTo>
                    <a:pt x="21902" y="194212"/>
                  </a:lnTo>
                  <a:lnTo>
                    <a:pt x="19045" y="198021"/>
                  </a:lnTo>
                  <a:lnTo>
                    <a:pt x="19045" y="215157"/>
                  </a:lnTo>
                  <a:lnTo>
                    <a:pt x="12379" y="229437"/>
                  </a:lnTo>
                  <a:lnTo>
                    <a:pt x="2857" y="229437"/>
                  </a:lnTo>
                  <a:lnTo>
                    <a:pt x="0" y="246573"/>
                  </a:lnTo>
                  <a:lnTo>
                    <a:pt x="2857" y="267518"/>
                  </a:lnTo>
                  <a:lnTo>
                    <a:pt x="0" y="284654"/>
                  </a:lnTo>
                  <a:lnTo>
                    <a:pt x="0" y="351296"/>
                  </a:lnTo>
                  <a:lnTo>
                    <a:pt x="2857" y="354152"/>
                  </a:lnTo>
                  <a:lnTo>
                    <a:pt x="16188" y="354152"/>
                  </a:lnTo>
                  <a:lnTo>
                    <a:pt x="28568" y="347488"/>
                  </a:lnTo>
                  <a:lnTo>
                    <a:pt x="31424" y="343680"/>
                  </a:lnTo>
                  <a:lnTo>
                    <a:pt x="35233" y="347488"/>
                  </a:lnTo>
                  <a:lnTo>
                    <a:pt x="57135" y="347488"/>
                  </a:lnTo>
                  <a:lnTo>
                    <a:pt x="66658" y="351296"/>
                  </a:lnTo>
                  <a:lnTo>
                    <a:pt x="73323" y="357960"/>
                  </a:lnTo>
                  <a:lnTo>
                    <a:pt x="79989" y="368432"/>
                  </a:lnTo>
                  <a:lnTo>
                    <a:pt x="82845" y="375096"/>
                  </a:lnTo>
                  <a:lnTo>
                    <a:pt x="89511" y="381761"/>
                  </a:lnTo>
                  <a:lnTo>
                    <a:pt x="99034" y="381761"/>
                  </a:lnTo>
                  <a:lnTo>
                    <a:pt x="95225" y="385569"/>
                  </a:lnTo>
                  <a:lnTo>
                    <a:pt x="95225" y="392233"/>
                  </a:lnTo>
                  <a:lnTo>
                    <a:pt x="92368" y="396041"/>
                  </a:lnTo>
                  <a:lnTo>
                    <a:pt x="99034" y="396041"/>
                  </a:lnTo>
                  <a:lnTo>
                    <a:pt x="104748" y="392233"/>
                  </a:lnTo>
                  <a:lnTo>
                    <a:pt x="104748" y="396041"/>
                  </a:lnTo>
                  <a:lnTo>
                    <a:pt x="101890" y="399849"/>
                  </a:lnTo>
                  <a:lnTo>
                    <a:pt x="99034" y="406513"/>
                  </a:lnTo>
                  <a:lnTo>
                    <a:pt x="99034" y="413177"/>
                  </a:lnTo>
                  <a:lnTo>
                    <a:pt x="108556" y="434122"/>
                  </a:lnTo>
                  <a:lnTo>
                    <a:pt x="114270" y="440786"/>
                  </a:lnTo>
                  <a:lnTo>
                    <a:pt x="123793" y="444594"/>
                  </a:lnTo>
                  <a:lnTo>
                    <a:pt x="142838" y="444594"/>
                  </a:lnTo>
                  <a:lnTo>
                    <a:pt x="146646" y="440786"/>
                  </a:lnTo>
                  <a:lnTo>
                    <a:pt x="149503" y="440786"/>
                  </a:lnTo>
                  <a:lnTo>
                    <a:pt x="152360" y="427457"/>
                  </a:lnTo>
                  <a:lnTo>
                    <a:pt x="165691" y="434122"/>
                  </a:lnTo>
                  <a:lnTo>
                    <a:pt x="178070" y="430314"/>
                  </a:lnTo>
                  <a:lnTo>
                    <a:pt x="187593" y="437930"/>
                  </a:lnTo>
                  <a:lnTo>
                    <a:pt x="209495" y="437930"/>
                  </a:lnTo>
                  <a:lnTo>
                    <a:pt x="209495" y="423649"/>
                  </a:lnTo>
                  <a:lnTo>
                    <a:pt x="222826" y="423649"/>
                  </a:lnTo>
                  <a:close/>
                </a:path>
              </a:pathLst>
            </a:custGeom>
            <a:noFill/>
            <a:ln w="2379" cap="flat">
              <a:solidFill>
                <a:srgbClr val="FFFFFF"/>
              </a:solidFill>
              <a:prstDash val="solid"/>
              <a:round/>
            </a:ln>
          </p:spPr>
          <p:txBody>
            <a:bodyPr rtlCol="0" anchor="ctr"/>
            <a:lstStyle/>
            <a:p>
              <a:endParaRPr lang="en-US" noProof="0" dirty="0"/>
            </a:p>
          </p:txBody>
        </p:sp>
        <p:sp>
          <p:nvSpPr>
            <p:cNvPr id="6272" name="Serbest Form 6271">
              <a:extLst>
                <a:ext uri="{FF2B5EF4-FFF2-40B4-BE49-F238E27FC236}">
                  <a16:creationId xmlns:a16="http://schemas.microsoft.com/office/drawing/2014/main" id="{10E568A4-78B1-C643-ADAD-B5484132ECC6}"/>
                </a:ext>
              </a:extLst>
            </p:cNvPr>
            <p:cNvSpPr/>
            <p:nvPr/>
          </p:nvSpPr>
          <p:spPr>
            <a:xfrm>
              <a:off x="5632253" y="2863499"/>
              <a:ext cx="598966" cy="560740"/>
            </a:xfrm>
            <a:custGeom>
              <a:avLst/>
              <a:gdLst>
                <a:gd name="connsiteX0" fmla="*/ 28568 w 598966"/>
                <a:gd name="connsiteY0" fmla="*/ 472203 h 560740"/>
                <a:gd name="connsiteX1" fmla="*/ 28568 w 598966"/>
                <a:gd name="connsiteY1" fmla="*/ 482675 h 560740"/>
                <a:gd name="connsiteX2" fmla="*/ 35233 w 598966"/>
                <a:gd name="connsiteY2" fmla="*/ 482675 h 560740"/>
                <a:gd name="connsiteX3" fmla="*/ 25711 w 598966"/>
                <a:gd name="connsiteY3" fmla="*/ 493147 h 560740"/>
                <a:gd name="connsiteX4" fmla="*/ 25711 w 598966"/>
                <a:gd name="connsiteY4" fmla="*/ 496955 h 560740"/>
                <a:gd name="connsiteX5" fmla="*/ 38090 w 598966"/>
                <a:gd name="connsiteY5" fmla="*/ 511235 h 560740"/>
                <a:gd name="connsiteX6" fmla="*/ 44756 w 598966"/>
                <a:gd name="connsiteY6" fmla="*/ 515043 h 560740"/>
                <a:gd name="connsiteX7" fmla="*/ 48565 w 598966"/>
                <a:gd name="connsiteY7" fmla="*/ 521707 h 560740"/>
                <a:gd name="connsiteX8" fmla="*/ 58088 w 598966"/>
                <a:gd name="connsiteY8" fmla="*/ 521707 h 560740"/>
                <a:gd name="connsiteX9" fmla="*/ 64753 w 598966"/>
                <a:gd name="connsiteY9" fmla="*/ 515043 h 560740"/>
                <a:gd name="connsiteX10" fmla="*/ 70467 w 598966"/>
                <a:gd name="connsiteY10" fmla="*/ 515043 h 560740"/>
                <a:gd name="connsiteX11" fmla="*/ 77133 w 598966"/>
                <a:gd name="connsiteY11" fmla="*/ 521707 h 560740"/>
                <a:gd name="connsiteX12" fmla="*/ 80941 w 598966"/>
                <a:gd name="connsiteY12" fmla="*/ 529324 h 560740"/>
                <a:gd name="connsiteX13" fmla="*/ 67610 w 598966"/>
                <a:gd name="connsiteY13" fmla="*/ 532180 h 560740"/>
                <a:gd name="connsiteX14" fmla="*/ 80941 w 598966"/>
                <a:gd name="connsiteY14" fmla="*/ 554076 h 560740"/>
                <a:gd name="connsiteX15" fmla="*/ 80941 w 598966"/>
                <a:gd name="connsiteY15" fmla="*/ 539796 h 560740"/>
                <a:gd name="connsiteX16" fmla="*/ 97130 w 598966"/>
                <a:gd name="connsiteY16" fmla="*/ 532180 h 560740"/>
                <a:gd name="connsiteX17" fmla="*/ 103796 w 598966"/>
                <a:gd name="connsiteY17" fmla="*/ 539796 h 560740"/>
                <a:gd name="connsiteX18" fmla="*/ 106652 w 598966"/>
                <a:gd name="connsiteY18" fmla="*/ 546460 h 560740"/>
                <a:gd name="connsiteX19" fmla="*/ 109509 w 598966"/>
                <a:gd name="connsiteY19" fmla="*/ 550268 h 560740"/>
                <a:gd name="connsiteX20" fmla="*/ 113318 w 598966"/>
                <a:gd name="connsiteY20" fmla="*/ 550268 h 560740"/>
                <a:gd name="connsiteX21" fmla="*/ 116175 w 598966"/>
                <a:gd name="connsiteY21" fmla="*/ 554076 h 560740"/>
                <a:gd name="connsiteX22" fmla="*/ 119984 w 598966"/>
                <a:gd name="connsiteY22" fmla="*/ 554076 h 560740"/>
                <a:gd name="connsiteX23" fmla="*/ 125697 w 598966"/>
                <a:gd name="connsiteY23" fmla="*/ 557884 h 560740"/>
                <a:gd name="connsiteX24" fmla="*/ 129506 w 598966"/>
                <a:gd name="connsiteY24" fmla="*/ 560740 h 560740"/>
                <a:gd name="connsiteX25" fmla="*/ 129506 w 598966"/>
                <a:gd name="connsiteY25" fmla="*/ 529324 h 560740"/>
                <a:gd name="connsiteX26" fmla="*/ 132363 w 598966"/>
                <a:gd name="connsiteY26" fmla="*/ 529324 h 560740"/>
                <a:gd name="connsiteX27" fmla="*/ 136172 w 598966"/>
                <a:gd name="connsiteY27" fmla="*/ 525516 h 560740"/>
                <a:gd name="connsiteX28" fmla="*/ 139029 w 598966"/>
                <a:gd name="connsiteY28" fmla="*/ 517899 h 560740"/>
                <a:gd name="connsiteX29" fmla="*/ 141886 w 598966"/>
                <a:gd name="connsiteY29" fmla="*/ 515043 h 560740"/>
                <a:gd name="connsiteX30" fmla="*/ 145694 w 598966"/>
                <a:gd name="connsiteY30" fmla="*/ 507427 h 560740"/>
                <a:gd name="connsiteX31" fmla="*/ 148552 w 598966"/>
                <a:gd name="connsiteY31" fmla="*/ 496955 h 560740"/>
                <a:gd name="connsiteX32" fmla="*/ 148552 w 598966"/>
                <a:gd name="connsiteY32" fmla="*/ 482675 h 560740"/>
                <a:gd name="connsiteX33" fmla="*/ 161883 w 598966"/>
                <a:gd name="connsiteY33" fmla="*/ 468394 h 560740"/>
                <a:gd name="connsiteX34" fmla="*/ 190450 w 598966"/>
                <a:gd name="connsiteY34" fmla="*/ 468394 h 560740"/>
                <a:gd name="connsiteX35" fmla="*/ 190450 w 598966"/>
                <a:gd name="connsiteY35" fmla="*/ 464586 h 560740"/>
                <a:gd name="connsiteX36" fmla="*/ 194259 w 598966"/>
                <a:gd name="connsiteY36" fmla="*/ 464586 h 560740"/>
                <a:gd name="connsiteX37" fmla="*/ 200925 w 598966"/>
                <a:gd name="connsiteY37" fmla="*/ 460778 h 560740"/>
                <a:gd name="connsiteX38" fmla="*/ 206639 w 598966"/>
                <a:gd name="connsiteY38" fmla="*/ 460778 h 560740"/>
                <a:gd name="connsiteX39" fmla="*/ 213304 w 598966"/>
                <a:gd name="connsiteY39" fmla="*/ 468394 h 560740"/>
                <a:gd name="connsiteX40" fmla="*/ 213304 w 598966"/>
                <a:gd name="connsiteY40" fmla="*/ 472203 h 560740"/>
                <a:gd name="connsiteX41" fmla="*/ 233301 w 598966"/>
                <a:gd name="connsiteY41" fmla="*/ 472203 h 560740"/>
                <a:gd name="connsiteX42" fmla="*/ 245681 w 598966"/>
                <a:gd name="connsiteY42" fmla="*/ 486483 h 560740"/>
                <a:gd name="connsiteX43" fmla="*/ 245681 w 598966"/>
                <a:gd name="connsiteY43" fmla="*/ 489339 h 560740"/>
                <a:gd name="connsiteX44" fmla="*/ 249490 w 598966"/>
                <a:gd name="connsiteY44" fmla="*/ 493147 h 560740"/>
                <a:gd name="connsiteX45" fmla="*/ 249490 w 598966"/>
                <a:gd name="connsiteY45" fmla="*/ 496955 h 560740"/>
                <a:gd name="connsiteX46" fmla="*/ 252347 w 598966"/>
                <a:gd name="connsiteY46" fmla="*/ 500763 h 560740"/>
                <a:gd name="connsiteX47" fmla="*/ 259012 w 598966"/>
                <a:gd name="connsiteY47" fmla="*/ 503619 h 560740"/>
                <a:gd name="connsiteX48" fmla="*/ 261869 w 598966"/>
                <a:gd name="connsiteY48" fmla="*/ 503619 h 560740"/>
                <a:gd name="connsiteX49" fmla="*/ 268535 w 598966"/>
                <a:gd name="connsiteY49" fmla="*/ 500763 h 560740"/>
                <a:gd name="connsiteX50" fmla="*/ 275201 w 598966"/>
                <a:gd name="connsiteY50" fmla="*/ 493147 h 560740"/>
                <a:gd name="connsiteX51" fmla="*/ 287580 w 598966"/>
                <a:gd name="connsiteY51" fmla="*/ 486483 h 560740"/>
                <a:gd name="connsiteX52" fmla="*/ 294246 w 598966"/>
                <a:gd name="connsiteY52" fmla="*/ 486483 h 560740"/>
                <a:gd name="connsiteX53" fmla="*/ 300912 w 598966"/>
                <a:gd name="connsiteY53" fmla="*/ 489339 h 560740"/>
                <a:gd name="connsiteX54" fmla="*/ 304720 w 598966"/>
                <a:gd name="connsiteY54" fmla="*/ 493147 h 560740"/>
                <a:gd name="connsiteX55" fmla="*/ 310434 w 598966"/>
                <a:gd name="connsiteY55" fmla="*/ 496955 h 560740"/>
                <a:gd name="connsiteX56" fmla="*/ 317099 w 598966"/>
                <a:gd name="connsiteY56" fmla="*/ 503619 h 560740"/>
                <a:gd name="connsiteX57" fmla="*/ 330431 w 598966"/>
                <a:gd name="connsiteY57" fmla="*/ 511235 h 560740"/>
                <a:gd name="connsiteX58" fmla="*/ 346620 w 598966"/>
                <a:gd name="connsiteY58" fmla="*/ 511235 h 560740"/>
                <a:gd name="connsiteX59" fmla="*/ 353285 w 598966"/>
                <a:gd name="connsiteY59" fmla="*/ 515043 h 560740"/>
                <a:gd name="connsiteX60" fmla="*/ 356142 w 598966"/>
                <a:gd name="connsiteY60" fmla="*/ 515043 h 560740"/>
                <a:gd name="connsiteX61" fmla="*/ 358999 w 598966"/>
                <a:gd name="connsiteY61" fmla="*/ 511235 h 560740"/>
                <a:gd name="connsiteX62" fmla="*/ 365665 w 598966"/>
                <a:gd name="connsiteY62" fmla="*/ 496955 h 560740"/>
                <a:gd name="connsiteX63" fmla="*/ 372330 w 598966"/>
                <a:gd name="connsiteY63" fmla="*/ 493147 h 560740"/>
                <a:gd name="connsiteX64" fmla="*/ 378996 w 598966"/>
                <a:gd name="connsiteY64" fmla="*/ 486483 h 560740"/>
                <a:gd name="connsiteX65" fmla="*/ 388518 w 598966"/>
                <a:gd name="connsiteY65" fmla="*/ 482675 h 560740"/>
                <a:gd name="connsiteX66" fmla="*/ 418038 w 598966"/>
                <a:gd name="connsiteY66" fmla="*/ 482675 h 560740"/>
                <a:gd name="connsiteX67" fmla="*/ 437083 w 598966"/>
                <a:gd name="connsiteY67" fmla="*/ 489339 h 560740"/>
                <a:gd name="connsiteX68" fmla="*/ 443749 w 598966"/>
                <a:gd name="connsiteY68" fmla="*/ 493147 h 560740"/>
                <a:gd name="connsiteX69" fmla="*/ 446606 w 598966"/>
                <a:gd name="connsiteY69" fmla="*/ 496955 h 560740"/>
                <a:gd name="connsiteX70" fmla="*/ 462794 w 598966"/>
                <a:gd name="connsiteY70" fmla="*/ 496955 h 560740"/>
                <a:gd name="connsiteX71" fmla="*/ 469460 w 598966"/>
                <a:gd name="connsiteY71" fmla="*/ 493147 h 560740"/>
                <a:gd name="connsiteX72" fmla="*/ 473269 w 598966"/>
                <a:gd name="connsiteY72" fmla="*/ 489339 h 560740"/>
                <a:gd name="connsiteX73" fmla="*/ 478982 w 598966"/>
                <a:gd name="connsiteY73" fmla="*/ 486483 h 560740"/>
                <a:gd name="connsiteX74" fmla="*/ 482791 w 598966"/>
                <a:gd name="connsiteY74" fmla="*/ 482675 h 560740"/>
                <a:gd name="connsiteX75" fmla="*/ 495171 w 598966"/>
                <a:gd name="connsiteY75" fmla="*/ 482675 h 560740"/>
                <a:gd name="connsiteX76" fmla="*/ 495171 w 598966"/>
                <a:gd name="connsiteY76" fmla="*/ 478867 h 560740"/>
                <a:gd name="connsiteX77" fmla="*/ 498980 w 598966"/>
                <a:gd name="connsiteY77" fmla="*/ 475058 h 560740"/>
                <a:gd name="connsiteX78" fmla="*/ 498980 w 598966"/>
                <a:gd name="connsiteY78" fmla="*/ 472203 h 560740"/>
                <a:gd name="connsiteX79" fmla="*/ 501836 w 598966"/>
                <a:gd name="connsiteY79" fmla="*/ 468394 h 560740"/>
                <a:gd name="connsiteX80" fmla="*/ 504693 w 598966"/>
                <a:gd name="connsiteY80" fmla="*/ 468394 h 560740"/>
                <a:gd name="connsiteX81" fmla="*/ 501836 w 598966"/>
                <a:gd name="connsiteY81" fmla="*/ 432218 h 560740"/>
                <a:gd name="connsiteX82" fmla="*/ 511359 w 598966"/>
                <a:gd name="connsiteY82" fmla="*/ 429362 h 560740"/>
                <a:gd name="connsiteX83" fmla="*/ 511359 w 598966"/>
                <a:gd name="connsiteY83" fmla="*/ 425553 h 560740"/>
                <a:gd name="connsiteX84" fmla="*/ 515168 w 598966"/>
                <a:gd name="connsiteY84" fmla="*/ 421745 h 560740"/>
                <a:gd name="connsiteX85" fmla="*/ 515168 w 598966"/>
                <a:gd name="connsiteY85" fmla="*/ 415081 h 560740"/>
                <a:gd name="connsiteX86" fmla="*/ 518025 w 598966"/>
                <a:gd name="connsiteY86" fmla="*/ 403657 h 560740"/>
                <a:gd name="connsiteX87" fmla="*/ 521833 w 598966"/>
                <a:gd name="connsiteY87" fmla="*/ 396993 h 560740"/>
                <a:gd name="connsiteX88" fmla="*/ 527547 w 598966"/>
                <a:gd name="connsiteY88" fmla="*/ 386521 h 560740"/>
                <a:gd name="connsiteX89" fmla="*/ 531356 w 598966"/>
                <a:gd name="connsiteY89" fmla="*/ 378904 h 560740"/>
                <a:gd name="connsiteX90" fmla="*/ 540878 w 598966"/>
                <a:gd name="connsiteY90" fmla="*/ 368432 h 560740"/>
                <a:gd name="connsiteX91" fmla="*/ 554210 w 598966"/>
                <a:gd name="connsiteY91" fmla="*/ 350344 h 560740"/>
                <a:gd name="connsiteX92" fmla="*/ 566589 w 598966"/>
                <a:gd name="connsiteY92" fmla="*/ 336063 h 560740"/>
                <a:gd name="connsiteX93" fmla="*/ 576112 w 598966"/>
                <a:gd name="connsiteY93" fmla="*/ 321783 h 560740"/>
                <a:gd name="connsiteX94" fmla="*/ 579921 w 598966"/>
                <a:gd name="connsiteY94" fmla="*/ 317975 h 560740"/>
                <a:gd name="connsiteX95" fmla="*/ 589444 w 598966"/>
                <a:gd name="connsiteY95" fmla="*/ 172316 h 560740"/>
                <a:gd name="connsiteX96" fmla="*/ 598966 w 598966"/>
                <a:gd name="connsiteY96" fmla="*/ 150419 h 560740"/>
                <a:gd name="connsiteX97" fmla="*/ 582778 w 598966"/>
                <a:gd name="connsiteY97" fmla="*/ 129475 h 560740"/>
                <a:gd name="connsiteX98" fmla="*/ 579921 w 598966"/>
                <a:gd name="connsiteY98" fmla="*/ 115195 h 560740"/>
                <a:gd name="connsiteX99" fmla="*/ 563733 w 598966"/>
                <a:gd name="connsiteY99" fmla="*/ 93298 h 560740"/>
                <a:gd name="connsiteX100" fmla="*/ 570399 w 598966"/>
                <a:gd name="connsiteY100" fmla="*/ 64737 h 560740"/>
                <a:gd name="connsiteX101" fmla="*/ 559923 w 598966"/>
                <a:gd name="connsiteY101" fmla="*/ 25704 h 560740"/>
                <a:gd name="connsiteX102" fmla="*/ 550401 w 598966"/>
                <a:gd name="connsiteY102" fmla="*/ 28561 h 560740"/>
                <a:gd name="connsiteX103" fmla="*/ 540878 w 598966"/>
                <a:gd name="connsiteY103" fmla="*/ 36177 h 560740"/>
                <a:gd name="connsiteX104" fmla="*/ 534213 w 598966"/>
                <a:gd name="connsiteY104" fmla="*/ 39985 h 560740"/>
                <a:gd name="connsiteX105" fmla="*/ 531356 w 598966"/>
                <a:gd name="connsiteY105" fmla="*/ 39985 h 560740"/>
                <a:gd name="connsiteX106" fmla="*/ 527547 w 598966"/>
                <a:gd name="connsiteY106" fmla="*/ 36177 h 560740"/>
                <a:gd name="connsiteX107" fmla="*/ 521833 w 598966"/>
                <a:gd name="connsiteY107" fmla="*/ 32369 h 560740"/>
                <a:gd name="connsiteX108" fmla="*/ 518025 w 598966"/>
                <a:gd name="connsiteY108" fmla="*/ 25704 h 560740"/>
                <a:gd name="connsiteX109" fmla="*/ 515168 w 598966"/>
                <a:gd name="connsiteY109" fmla="*/ 21896 h 560740"/>
                <a:gd name="connsiteX110" fmla="*/ 508502 w 598966"/>
                <a:gd name="connsiteY110" fmla="*/ 18088 h 560740"/>
                <a:gd name="connsiteX111" fmla="*/ 504693 w 598966"/>
                <a:gd name="connsiteY111" fmla="*/ 14280 h 560740"/>
                <a:gd name="connsiteX112" fmla="*/ 501836 w 598966"/>
                <a:gd name="connsiteY112" fmla="*/ 14280 h 560740"/>
                <a:gd name="connsiteX113" fmla="*/ 495171 w 598966"/>
                <a:gd name="connsiteY113" fmla="*/ 11424 h 560740"/>
                <a:gd name="connsiteX114" fmla="*/ 485648 w 598966"/>
                <a:gd name="connsiteY114" fmla="*/ 7616 h 560740"/>
                <a:gd name="connsiteX115" fmla="*/ 478982 w 598966"/>
                <a:gd name="connsiteY115" fmla="*/ 7616 h 560740"/>
                <a:gd name="connsiteX116" fmla="*/ 473269 w 598966"/>
                <a:gd name="connsiteY116" fmla="*/ 3808 h 560740"/>
                <a:gd name="connsiteX117" fmla="*/ 466603 w 598966"/>
                <a:gd name="connsiteY117" fmla="*/ 3808 h 560740"/>
                <a:gd name="connsiteX118" fmla="*/ 446606 w 598966"/>
                <a:gd name="connsiteY118" fmla="*/ 0 h 560740"/>
                <a:gd name="connsiteX119" fmla="*/ 439940 w 598966"/>
                <a:gd name="connsiteY119" fmla="*/ 3808 h 560740"/>
                <a:gd name="connsiteX120" fmla="*/ 423752 w 598966"/>
                <a:gd name="connsiteY120" fmla="*/ 18088 h 560740"/>
                <a:gd name="connsiteX121" fmla="*/ 398041 w 598966"/>
                <a:gd name="connsiteY121" fmla="*/ 39985 h 560740"/>
                <a:gd name="connsiteX122" fmla="*/ 369473 w 598966"/>
                <a:gd name="connsiteY122" fmla="*/ 60929 h 560740"/>
                <a:gd name="connsiteX123" fmla="*/ 337097 w 598966"/>
                <a:gd name="connsiteY123" fmla="*/ 86634 h 560740"/>
                <a:gd name="connsiteX124" fmla="*/ 310434 w 598966"/>
                <a:gd name="connsiteY124" fmla="*/ 107578 h 560740"/>
                <a:gd name="connsiteX125" fmla="*/ 287580 w 598966"/>
                <a:gd name="connsiteY125" fmla="*/ 125667 h 560740"/>
                <a:gd name="connsiteX126" fmla="*/ 275201 w 598966"/>
                <a:gd name="connsiteY126" fmla="*/ 132331 h 560740"/>
                <a:gd name="connsiteX127" fmla="*/ 259012 w 598966"/>
                <a:gd name="connsiteY127" fmla="*/ 146611 h 560740"/>
                <a:gd name="connsiteX128" fmla="*/ 242824 w 598966"/>
                <a:gd name="connsiteY128" fmla="*/ 168508 h 560740"/>
                <a:gd name="connsiteX129" fmla="*/ 222827 w 598966"/>
                <a:gd name="connsiteY129" fmla="*/ 186596 h 560740"/>
                <a:gd name="connsiteX130" fmla="*/ 210448 w 598966"/>
                <a:gd name="connsiteY130" fmla="*/ 197068 h 560740"/>
                <a:gd name="connsiteX131" fmla="*/ 197116 w 598966"/>
                <a:gd name="connsiteY131" fmla="*/ 200877 h 560740"/>
                <a:gd name="connsiteX132" fmla="*/ 174262 w 598966"/>
                <a:gd name="connsiteY132" fmla="*/ 203732 h 560740"/>
                <a:gd name="connsiteX133" fmla="*/ 152360 w 598966"/>
                <a:gd name="connsiteY133" fmla="*/ 211349 h 560740"/>
                <a:gd name="connsiteX134" fmla="*/ 152360 w 598966"/>
                <a:gd name="connsiteY134" fmla="*/ 332255 h 560740"/>
                <a:gd name="connsiteX135" fmla="*/ 141886 w 598966"/>
                <a:gd name="connsiteY135" fmla="*/ 346536 h 560740"/>
                <a:gd name="connsiteX136" fmla="*/ 141886 w 598966"/>
                <a:gd name="connsiteY136" fmla="*/ 354152 h 560740"/>
                <a:gd name="connsiteX137" fmla="*/ 139029 w 598966"/>
                <a:gd name="connsiteY137" fmla="*/ 360816 h 560740"/>
                <a:gd name="connsiteX138" fmla="*/ 139029 w 598966"/>
                <a:gd name="connsiteY138" fmla="*/ 372240 h 560740"/>
                <a:gd name="connsiteX139" fmla="*/ 136172 w 598966"/>
                <a:gd name="connsiteY139" fmla="*/ 378904 h 560740"/>
                <a:gd name="connsiteX140" fmla="*/ 129506 w 598966"/>
                <a:gd name="connsiteY140" fmla="*/ 382712 h 560740"/>
                <a:gd name="connsiteX141" fmla="*/ 119984 w 598966"/>
                <a:gd name="connsiteY141" fmla="*/ 386521 h 560740"/>
                <a:gd name="connsiteX142" fmla="*/ 106652 w 598966"/>
                <a:gd name="connsiteY142" fmla="*/ 386521 h 560740"/>
                <a:gd name="connsiteX143" fmla="*/ 99986 w 598966"/>
                <a:gd name="connsiteY143" fmla="*/ 389377 h 560740"/>
                <a:gd name="connsiteX144" fmla="*/ 74275 w 598966"/>
                <a:gd name="connsiteY144" fmla="*/ 386521 h 560740"/>
                <a:gd name="connsiteX145" fmla="*/ 74275 w 598966"/>
                <a:gd name="connsiteY145" fmla="*/ 396993 h 560740"/>
                <a:gd name="connsiteX146" fmla="*/ 38090 w 598966"/>
                <a:gd name="connsiteY146" fmla="*/ 393185 h 560740"/>
                <a:gd name="connsiteX147" fmla="*/ 25711 w 598966"/>
                <a:gd name="connsiteY147" fmla="*/ 403657 h 560740"/>
                <a:gd name="connsiteX148" fmla="*/ 0 w 598966"/>
                <a:gd name="connsiteY148" fmla="*/ 411273 h 560740"/>
                <a:gd name="connsiteX149" fmla="*/ 0 w 598966"/>
                <a:gd name="connsiteY149" fmla="*/ 432218 h 560740"/>
                <a:gd name="connsiteX150" fmla="*/ 2857 w 598966"/>
                <a:gd name="connsiteY150" fmla="*/ 439834 h 560740"/>
                <a:gd name="connsiteX151" fmla="*/ 2857 w 598966"/>
                <a:gd name="connsiteY151" fmla="*/ 454114 h 560740"/>
                <a:gd name="connsiteX152" fmla="*/ 9523 w 598966"/>
                <a:gd name="connsiteY152" fmla="*/ 468394 h 560740"/>
                <a:gd name="connsiteX153" fmla="*/ 16188 w 598966"/>
                <a:gd name="connsiteY153" fmla="*/ 472203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98966" h="560740">
                  <a:moveTo>
                    <a:pt x="28568" y="472203"/>
                  </a:moveTo>
                  <a:lnTo>
                    <a:pt x="28568" y="482675"/>
                  </a:lnTo>
                  <a:lnTo>
                    <a:pt x="35233" y="482675"/>
                  </a:lnTo>
                  <a:lnTo>
                    <a:pt x="25711" y="493147"/>
                  </a:lnTo>
                  <a:lnTo>
                    <a:pt x="25711" y="496955"/>
                  </a:lnTo>
                  <a:lnTo>
                    <a:pt x="38090" y="511235"/>
                  </a:lnTo>
                  <a:lnTo>
                    <a:pt x="44756" y="515043"/>
                  </a:lnTo>
                  <a:lnTo>
                    <a:pt x="48565" y="521707"/>
                  </a:lnTo>
                  <a:lnTo>
                    <a:pt x="58088" y="521707"/>
                  </a:lnTo>
                  <a:lnTo>
                    <a:pt x="64753" y="515043"/>
                  </a:lnTo>
                  <a:lnTo>
                    <a:pt x="70467" y="515043"/>
                  </a:lnTo>
                  <a:lnTo>
                    <a:pt x="77133" y="521707"/>
                  </a:lnTo>
                  <a:lnTo>
                    <a:pt x="80941" y="529324"/>
                  </a:lnTo>
                  <a:lnTo>
                    <a:pt x="67610" y="532180"/>
                  </a:lnTo>
                  <a:lnTo>
                    <a:pt x="80941" y="554076"/>
                  </a:lnTo>
                  <a:lnTo>
                    <a:pt x="80941" y="539796"/>
                  </a:lnTo>
                  <a:lnTo>
                    <a:pt x="97130" y="532180"/>
                  </a:lnTo>
                  <a:lnTo>
                    <a:pt x="103796" y="539796"/>
                  </a:lnTo>
                  <a:lnTo>
                    <a:pt x="106652" y="546460"/>
                  </a:lnTo>
                  <a:lnTo>
                    <a:pt x="109509" y="550268"/>
                  </a:lnTo>
                  <a:lnTo>
                    <a:pt x="113318" y="550268"/>
                  </a:lnTo>
                  <a:lnTo>
                    <a:pt x="116175" y="554076"/>
                  </a:lnTo>
                  <a:lnTo>
                    <a:pt x="119984" y="554076"/>
                  </a:lnTo>
                  <a:lnTo>
                    <a:pt x="125697" y="557884"/>
                  </a:lnTo>
                  <a:lnTo>
                    <a:pt x="129506" y="560740"/>
                  </a:lnTo>
                  <a:lnTo>
                    <a:pt x="129506" y="529324"/>
                  </a:lnTo>
                  <a:lnTo>
                    <a:pt x="132363" y="529324"/>
                  </a:lnTo>
                  <a:lnTo>
                    <a:pt x="136172" y="525516"/>
                  </a:lnTo>
                  <a:lnTo>
                    <a:pt x="139029" y="517899"/>
                  </a:lnTo>
                  <a:lnTo>
                    <a:pt x="141886" y="515043"/>
                  </a:lnTo>
                  <a:lnTo>
                    <a:pt x="145694" y="507427"/>
                  </a:lnTo>
                  <a:lnTo>
                    <a:pt x="148552" y="496955"/>
                  </a:lnTo>
                  <a:lnTo>
                    <a:pt x="148552" y="482675"/>
                  </a:lnTo>
                  <a:lnTo>
                    <a:pt x="161883" y="468394"/>
                  </a:lnTo>
                  <a:lnTo>
                    <a:pt x="190450" y="468394"/>
                  </a:lnTo>
                  <a:lnTo>
                    <a:pt x="190450" y="464586"/>
                  </a:lnTo>
                  <a:lnTo>
                    <a:pt x="194259" y="464586"/>
                  </a:lnTo>
                  <a:lnTo>
                    <a:pt x="200925" y="460778"/>
                  </a:lnTo>
                  <a:lnTo>
                    <a:pt x="206639" y="460778"/>
                  </a:lnTo>
                  <a:lnTo>
                    <a:pt x="213304" y="468394"/>
                  </a:lnTo>
                  <a:lnTo>
                    <a:pt x="213304" y="472203"/>
                  </a:lnTo>
                  <a:lnTo>
                    <a:pt x="233301" y="472203"/>
                  </a:lnTo>
                  <a:lnTo>
                    <a:pt x="245681" y="486483"/>
                  </a:lnTo>
                  <a:lnTo>
                    <a:pt x="245681" y="489339"/>
                  </a:lnTo>
                  <a:lnTo>
                    <a:pt x="249490" y="493147"/>
                  </a:lnTo>
                  <a:lnTo>
                    <a:pt x="249490" y="496955"/>
                  </a:lnTo>
                  <a:lnTo>
                    <a:pt x="252347" y="500763"/>
                  </a:lnTo>
                  <a:lnTo>
                    <a:pt x="259012" y="503619"/>
                  </a:lnTo>
                  <a:lnTo>
                    <a:pt x="261869" y="503619"/>
                  </a:lnTo>
                  <a:lnTo>
                    <a:pt x="268535" y="500763"/>
                  </a:lnTo>
                  <a:lnTo>
                    <a:pt x="275201" y="493147"/>
                  </a:lnTo>
                  <a:lnTo>
                    <a:pt x="287580" y="486483"/>
                  </a:lnTo>
                  <a:lnTo>
                    <a:pt x="294246" y="486483"/>
                  </a:lnTo>
                  <a:lnTo>
                    <a:pt x="300912" y="489339"/>
                  </a:lnTo>
                  <a:lnTo>
                    <a:pt x="304720" y="493147"/>
                  </a:lnTo>
                  <a:lnTo>
                    <a:pt x="310434" y="496955"/>
                  </a:lnTo>
                  <a:lnTo>
                    <a:pt x="317099" y="503619"/>
                  </a:lnTo>
                  <a:lnTo>
                    <a:pt x="330431" y="511235"/>
                  </a:lnTo>
                  <a:lnTo>
                    <a:pt x="346620" y="511235"/>
                  </a:lnTo>
                  <a:lnTo>
                    <a:pt x="353285" y="515043"/>
                  </a:lnTo>
                  <a:lnTo>
                    <a:pt x="356142" y="515043"/>
                  </a:lnTo>
                  <a:lnTo>
                    <a:pt x="358999" y="511235"/>
                  </a:lnTo>
                  <a:lnTo>
                    <a:pt x="365665" y="496955"/>
                  </a:lnTo>
                  <a:lnTo>
                    <a:pt x="372330" y="493147"/>
                  </a:lnTo>
                  <a:lnTo>
                    <a:pt x="378996" y="486483"/>
                  </a:lnTo>
                  <a:lnTo>
                    <a:pt x="388518" y="482675"/>
                  </a:lnTo>
                  <a:lnTo>
                    <a:pt x="418038" y="482675"/>
                  </a:lnTo>
                  <a:lnTo>
                    <a:pt x="437083" y="489339"/>
                  </a:lnTo>
                  <a:lnTo>
                    <a:pt x="443749" y="493147"/>
                  </a:lnTo>
                  <a:lnTo>
                    <a:pt x="446606" y="496955"/>
                  </a:lnTo>
                  <a:lnTo>
                    <a:pt x="462794" y="496955"/>
                  </a:lnTo>
                  <a:lnTo>
                    <a:pt x="469460" y="493147"/>
                  </a:lnTo>
                  <a:lnTo>
                    <a:pt x="473269" y="489339"/>
                  </a:lnTo>
                  <a:lnTo>
                    <a:pt x="478982" y="486483"/>
                  </a:lnTo>
                  <a:lnTo>
                    <a:pt x="482791" y="482675"/>
                  </a:lnTo>
                  <a:lnTo>
                    <a:pt x="495171" y="482675"/>
                  </a:lnTo>
                  <a:lnTo>
                    <a:pt x="495171" y="478867"/>
                  </a:lnTo>
                  <a:lnTo>
                    <a:pt x="498980" y="475058"/>
                  </a:lnTo>
                  <a:lnTo>
                    <a:pt x="498980" y="472203"/>
                  </a:lnTo>
                  <a:lnTo>
                    <a:pt x="501836" y="468394"/>
                  </a:lnTo>
                  <a:lnTo>
                    <a:pt x="504693" y="468394"/>
                  </a:lnTo>
                  <a:lnTo>
                    <a:pt x="501836" y="432218"/>
                  </a:lnTo>
                  <a:lnTo>
                    <a:pt x="511359" y="429362"/>
                  </a:lnTo>
                  <a:lnTo>
                    <a:pt x="511359" y="425553"/>
                  </a:lnTo>
                  <a:lnTo>
                    <a:pt x="515168" y="421745"/>
                  </a:lnTo>
                  <a:lnTo>
                    <a:pt x="515168" y="415081"/>
                  </a:lnTo>
                  <a:lnTo>
                    <a:pt x="518025" y="403657"/>
                  </a:lnTo>
                  <a:lnTo>
                    <a:pt x="521833" y="396993"/>
                  </a:lnTo>
                  <a:lnTo>
                    <a:pt x="527547" y="386521"/>
                  </a:lnTo>
                  <a:lnTo>
                    <a:pt x="531356" y="378904"/>
                  </a:lnTo>
                  <a:lnTo>
                    <a:pt x="540878" y="368432"/>
                  </a:lnTo>
                  <a:lnTo>
                    <a:pt x="554210" y="350344"/>
                  </a:lnTo>
                  <a:lnTo>
                    <a:pt x="566589" y="336063"/>
                  </a:lnTo>
                  <a:lnTo>
                    <a:pt x="576112" y="321783"/>
                  </a:lnTo>
                  <a:lnTo>
                    <a:pt x="579921" y="317975"/>
                  </a:lnTo>
                  <a:lnTo>
                    <a:pt x="589444" y="172316"/>
                  </a:lnTo>
                  <a:lnTo>
                    <a:pt x="598966" y="150419"/>
                  </a:lnTo>
                  <a:lnTo>
                    <a:pt x="582778" y="129475"/>
                  </a:lnTo>
                  <a:lnTo>
                    <a:pt x="579921" y="115195"/>
                  </a:lnTo>
                  <a:lnTo>
                    <a:pt x="563733" y="93298"/>
                  </a:lnTo>
                  <a:lnTo>
                    <a:pt x="570399" y="64737"/>
                  </a:lnTo>
                  <a:lnTo>
                    <a:pt x="559923" y="25704"/>
                  </a:lnTo>
                  <a:lnTo>
                    <a:pt x="550401" y="28561"/>
                  </a:lnTo>
                  <a:lnTo>
                    <a:pt x="540878" y="36177"/>
                  </a:lnTo>
                  <a:lnTo>
                    <a:pt x="534213" y="39985"/>
                  </a:lnTo>
                  <a:lnTo>
                    <a:pt x="531356" y="39985"/>
                  </a:lnTo>
                  <a:lnTo>
                    <a:pt x="527547" y="36177"/>
                  </a:lnTo>
                  <a:lnTo>
                    <a:pt x="521833" y="32369"/>
                  </a:lnTo>
                  <a:lnTo>
                    <a:pt x="518025" y="25704"/>
                  </a:lnTo>
                  <a:lnTo>
                    <a:pt x="515168" y="21896"/>
                  </a:lnTo>
                  <a:lnTo>
                    <a:pt x="508502" y="18088"/>
                  </a:lnTo>
                  <a:lnTo>
                    <a:pt x="504693" y="14280"/>
                  </a:lnTo>
                  <a:lnTo>
                    <a:pt x="501836" y="14280"/>
                  </a:lnTo>
                  <a:lnTo>
                    <a:pt x="495171" y="11424"/>
                  </a:lnTo>
                  <a:lnTo>
                    <a:pt x="485648" y="7616"/>
                  </a:lnTo>
                  <a:lnTo>
                    <a:pt x="478982" y="7616"/>
                  </a:lnTo>
                  <a:lnTo>
                    <a:pt x="473269" y="3808"/>
                  </a:lnTo>
                  <a:lnTo>
                    <a:pt x="466603" y="3808"/>
                  </a:lnTo>
                  <a:lnTo>
                    <a:pt x="446606" y="0"/>
                  </a:lnTo>
                  <a:lnTo>
                    <a:pt x="439940" y="3808"/>
                  </a:lnTo>
                  <a:lnTo>
                    <a:pt x="423752" y="18088"/>
                  </a:lnTo>
                  <a:lnTo>
                    <a:pt x="398041" y="39985"/>
                  </a:lnTo>
                  <a:lnTo>
                    <a:pt x="369473" y="60929"/>
                  </a:lnTo>
                  <a:lnTo>
                    <a:pt x="337097" y="86634"/>
                  </a:lnTo>
                  <a:lnTo>
                    <a:pt x="310434" y="107578"/>
                  </a:lnTo>
                  <a:lnTo>
                    <a:pt x="287580" y="125667"/>
                  </a:lnTo>
                  <a:lnTo>
                    <a:pt x="275201" y="132331"/>
                  </a:lnTo>
                  <a:lnTo>
                    <a:pt x="259012" y="146611"/>
                  </a:lnTo>
                  <a:lnTo>
                    <a:pt x="242824" y="168508"/>
                  </a:lnTo>
                  <a:lnTo>
                    <a:pt x="222827" y="186596"/>
                  </a:lnTo>
                  <a:lnTo>
                    <a:pt x="210448" y="197068"/>
                  </a:lnTo>
                  <a:lnTo>
                    <a:pt x="197116" y="200877"/>
                  </a:lnTo>
                  <a:lnTo>
                    <a:pt x="174262" y="203732"/>
                  </a:lnTo>
                  <a:lnTo>
                    <a:pt x="152360" y="211349"/>
                  </a:lnTo>
                  <a:lnTo>
                    <a:pt x="152360" y="332255"/>
                  </a:lnTo>
                  <a:lnTo>
                    <a:pt x="141886" y="346536"/>
                  </a:lnTo>
                  <a:lnTo>
                    <a:pt x="141886" y="354152"/>
                  </a:lnTo>
                  <a:lnTo>
                    <a:pt x="139029" y="360816"/>
                  </a:lnTo>
                  <a:lnTo>
                    <a:pt x="139029" y="372240"/>
                  </a:lnTo>
                  <a:lnTo>
                    <a:pt x="136172" y="378904"/>
                  </a:lnTo>
                  <a:lnTo>
                    <a:pt x="129506" y="382712"/>
                  </a:lnTo>
                  <a:lnTo>
                    <a:pt x="119984" y="386521"/>
                  </a:lnTo>
                  <a:lnTo>
                    <a:pt x="106652" y="386521"/>
                  </a:lnTo>
                  <a:lnTo>
                    <a:pt x="99986" y="389377"/>
                  </a:lnTo>
                  <a:lnTo>
                    <a:pt x="74275" y="386521"/>
                  </a:lnTo>
                  <a:lnTo>
                    <a:pt x="74275" y="396993"/>
                  </a:lnTo>
                  <a:lnTo>
                    <a:pt x="38090" y="393185"/>
                  </a:lnTo>
                  <a:lnTo>
                    <a:pt x="25711" y="403657"/>
                  </a:lnTo>
                  <a:lnTo>
                    <a:pt x="0" y="411273"/>
                  </a:lnTo>
                  <a:lnTo>
                    <a:pt x="0" y="432218"/>
                  </a:lnTo>
                  <a:lnTo>
                    <a:pt x="2857" y="439834"/>
                  </a:lnTo>
                  <a:lnTo>
                    <a:pt x="2857" y="454114"/>
                  </a:lnTo>
                  <a:lnTo>
                    <a:pt x="9523" y="468394"/>
                  </a:lnTo>
                  <a:lnTo>
                    <a:pt x="16188" y="472203"/>
                  </a:lnTo>
                  <a:close/>
                </a:path>
              </a:pathLst>
            </a:custGeom>
            <a:solidFill>
              <a:srgbClr val="AFABAB"/>
            </a:solidFill>
            <a:ln w="9518" cap="flat">
              <a:noFill/>
              <a:prstDash val="solid"/>
              <a:miter/>
            </a:ln>
          </p:spPr>
          <p:txBody>
            <a:bodyPr rtlCol="0" anchor="ctr"/>
            <a:lstStyle/>
            <a:p>
              <a:endParaRPr lang="en-US" noProof="0" dirty="0"/>
            </a:p>
          </p:txBody>
        </p:sp>
        <p:sp>
          <p:nvSpPr>
            <p:cNvPr id="6273" name="Serbest Form 6272">
              <a:extLst>
                <a:ext uri="{FF2B5EF4-FFF2-40B4-BE49-F238E27FC236}">
                  <a16:creationId xmlns:a16="http://schemas.microsoft.com/office/drawing/2014/main" id="{EA1CBAF0-0EC9-0B4B-8D70-F0AB21D72A7A}"/>
                </a:ext>
              </a:extLst>
            </p:cNvPr>
            <p:cNvSpPr/>
            <p:nvPr/>
          </p:nvSpPr>
          <p:spPr>
            <a:xfrm>
              <a:off x="5632253" y="2863499"/>
              <a:ext cx="598966" cy="560740"/>
            </a:xfrm>
            <a:custGeom>
              <a:avLst/>
              <a:gdLst>
                <a:gd name="connsiteX0" fmla="*/ 28568 w 598966"/>
                <a:gd name="connsiteY0" fmla="*/ 472203 h 560740"/>
                <a:gd name="connsiteX1" fmla="*/ 28568 w 598966"/>
                <a:gd name="connsiteY1" fmla="*/ 482675 h 560740"/>
                <a:gd name="connsiteX2" fmla="*/ 35233 w 598966"/>
                <a:gd name="connsiteY2" fmla="*/ 482675 h 560740"/>
                <a:gd name="connsiteX3" fmla="*/ 25711 w 598966"/>
                <a:gd name="connsiteY3" fmla="*/ 493147 h 560740"/>
                <a:gd name="connsiteX4" fmla="*/ 25711 w 598966"/>
                <a:gd name="connsiteY4" fmla="*/ 496955 h 560740"/>
                <a:gd name="connsiteX5" fmla="*/ 38090 w 598966"/>
                <a:gd name="connsiteY5" fmla="*/ 511235 h 560740"/>
                <a:gd name="connsiteX6" fmla="*/ 44756 w 598966"/>
                <a:gd name="connsiteY6" fmla="*/ 515043 h 560740"/>
                <a:gd name="connsiteX7" fmla="*/ 48565 w 598966"/>
                <a:gd name="connsiteY7" fmla="*/ 521707 h 560740"/>
                <a:gd name="connsiteX8" fmla="*/ 58088 w 598966"/>
                <a:gd name="connsiteY8" fmla="*/ 521707 h 560740"/>
                <a:gd name="connsiteX9" fmla="*/ 64753 w 598966"/>
                <a:gd name="connsiteY9" fmla="*/ 515043 h 560740"/>
                <a:gd name="connsiteX10" fmla="*/ 70467 w 598966"/>
                <a:gd name="connsiteY10" fmla="*/ 515043 h 560740"/>
                <a:gd name="connsiteX11" fmla="*/ 77133 w 598966"/>
                <a:gd name="connsiteY11" fmla="*/ 521707 h 560740"/>
                <a:gd name="connsiteX12" fmla="*/ 80941 w 598966"/>
                <a:gd name="connsiteY12" fmla="*/ 529324 h 560740"/>
                <a:gd name="connsiteX13" fmla="*/ 67610 w 598966"/>
                <a:gd name="connsiteY13" fmla="*/ 532180 h 560740"/>
                <a:gd name="connsiteX14" fmla="*/ 80941 w 598966"/>
                <a:gd name="connsiteY14" fmla="*/ 554076 h 560740"/>
                <a:gd name="connsiteX15" fmla="*/ 80941 w 598966"/>
                <a:gd name="connsiteY15" fmla="*/ 539796 h 560740"/>
                <a:gd name="connsiteX16" fmla="*/ 97130 w 598966"/>
                <a:gd name="connsiteY16" fmla="*/ 532180 h 560740"/>
                <a:gd name="connsiteX17" fmla="*/ 103796 w 598966"/>
                <a:gd name="connsiteY17" fmla="*/ 539796 h 560740"/>
                <a:gd name="connsiteX18" fmla="*/ 106652 w 598966"/>
                <a:gd name="connsiteY18" fmla="*/ 546460 h 560740"/>
                <a:gd name="connsiteX19" fmla="*/ 109509 w 598966"/>
                <a:gd name="connsiteY19" fmla="*/ 550268 h 560740"/>
                <a:gd name="connsiteX20" fmla="*/ 113318 w 598966"/>
                <a:gd name="connsiteY20" fmla="*/ 550268 h 560740"/>
                <a:gd name="connsiteX21" fmla="*/ 116175 w 598966"/>
                <a:gd name="connsiteY21" fmla="*/ 554076 h 560740"/>
                <a:gd name="connsiteX22" fmla="*/ 119984 w 598966"/>
                <a:gd name="connsiteY22" fmla="*/ 554076 h 560740"/>
                <a:gd name="connsiteX23" fmla="*/ 125697 w 598966"/>
                <a:gd name="connsiteY23" fmla="*/ 557884 h 560740"/>
                <a:gd name="connsiteX24" fmla="*/ 129506 w 598966"/>
                <a:gd name="connsiteY24" fmla="*/ 560740 h 560740"/>
                <a:gd name="connsiteX25" fmla="*/ 129506 w 598966"/>
                <a:gd name="connsiteY25" fmla="*/ 529324 h 560740"/>
                <a:gd name="connsiteX26" fmla="*/ 132363 w 598966"/>
                <a:gd name="connsiteY26" fmla="*/ 529324 h 560740"/>
                <a:gd name="connsiteX27" fmla="*/ 136172 w 598966"/>
                <a:gd name="connsiteY27" fmla="*/ 525516 h 560740"/>
                <a:gd name="connsiteX28" fmla="*/ 139029 w 598966"/>
                <a:gd name="connsiteY28" fmla="*/ 517899 h 560740"/>
                <a:gd name="connsiteX29" fmla="*/ 141886 w 598966"/>
                <a:gd name="connsiteY29" fmla="*/ 515043 h 560740"/>
                <a:gd name="connsiteX30" fmla="*/ 145694 w 598966"/>
                <a:gd name="connsiteY30" fmla="*/ 507427 h 560740"/>
                <a:gd name="connsiteX31" fmla="*/ 148552 w 598966"/>
                <a:gd name="connsiteY31" fmla="*/ 496955 h 560740"/>
                <a:gd name="connsiteX32" fmla="*/ 148552 w 598966"/>
                <a:gd name="connsiteY32" fmla="*/ 482675 h 560740"/>
                <a:gd name="connsiteX33" fmla="*/ 161883 w 598966"/>
                <a:gd name="connsiteY33" fmla="*/ 468394 h 560740"/>
                <a:gd name="connsiteX34" fmla="*/ 190450 w 598966"/>
                <a:gd name="connsiteY34" fmla="*/ 468394 h 560740"/>
                <a:gd name="connsiteX35" fmla="*/ 190450 w 598966"/>
                <a:gd name="connsiteY35" fmla="*/ 464586 h 560740"/>
                <a:gd name="connsiteX36" fmla="*/ 194259 w 598966"/>
                <a:gd name="connsiteY36" fmla="*/ 464586 h 560740"/>
                <a:gd name="connsiteX37" fmla="*/ 200925 w 598966"/>
                <a:gd name="connsiteY37" fmla="*/ 460778 h 560740"/>
                <a:gd name="connsiteX38" fmla="*/ 206639 w 598966"/>
                <a:gd name="connsiteY38" fmla="*/ 460778 h 560740"/>
                <a:gd name="connsiteX39" fmla="*/ 213304 w 598966"/>
                <a:gd name="connsiteY39" fmla="*/ 468394 h 560740"/>
                <a:gd name="connsiteX40" fmla="*/ 213304 w 598966"/>
                <a:gd name="connsiteY40" fmla="*/ 472203 h 560740"/>
                <a:gd name="connsiteX41" fmla="*/ 233301 w 598966"/>
                <a:gd name="connsiteY41" fmla="*/ 472203 h 560740"/>
                <a:gd name="connsiteX42" fmla="*/ 245681 w 598966"/>
                <a:gd name="connsiteY42" fmla="*/ 486483 h 560740"/>
                <a:gd name="connsiteX43" fmla="*/ 245681 w 598966"/>
                <a:gd name="connsiteY43" fmla="*/ 489339 h 560740"/>
                <a:gd name="connsiteX44" fmla="*/ 249490 w 598966"/>
                <a:gd name="connsiteY44" fmla="*/ 493147 h 560740"/>
                <a:gd name="connsiteX45" fmla="*/ 249490 w 598966"/>
                <a:gd name="connsiteY45" fmla="*/ 496955 h 560740"/>
                <a:gd name="connsiteX46" fmla="*/ 252347 w 598966"/>
                <a:gd name="connsiteY46" fmla="*/ 500763 h 560740"/>
                <a:gd name="connsiteX47" fmla="*/ 259012 w 598966"/>
                <a:gd name="connsiteY47" fmla="*/ 503619 h 560740"/>
                <a:gd name="connsiteX48" fmla="*/ 261869 w 598966"/>
                <a:gd name="connsiteY48" fmla="*/ 503619 h 560740"/>
                <a:gd name="connsiteX49" fmla="*/ 268535 w 598966"/>
                <a:gd name="connsiteY49" fmla="*/ 500763 h 560740"/>
                <a:gd name="connsiteX50" fmla="*/ 275201 w 598966"/>
                <a:gd name="connsiteY50" fmla="*/ 493147 h 560740"/>
                <a:gd name="connsiteX51" fmla="*/ 287580 w 598966"/>
                <a:gd name="connsiteY51" fmla="*/ 486483 h 560740"/>
                <a:gd name="connsiteX52" fmla="*/ 294246 w 598966"/>
                <a:gd name="connsiteY52" fmla="*/ 486483 h 560740"/>
                <a:gd name="connsiteX53" fmla="*/ 300912 w 598966"/>
                <a:gd name="connsiteY53" fmla="*/ 489339 h 560740"/>
                <a:gd name="connsiteX54" fmla="*/ 304720 w 598966"/>
                <a:gd name="connsiteY54" fmla="*/ 493147 h 560740"/>
                <a:gd name="connsiteX55" fmla="*/ 310434 w 598966"/>
                <a:gd name="connsiteY55" fmla="*/ 496955 h 560740"/>
                <a:gd name="connsiteX56" fmla="*/ 317099 w 598966"/>
                <a:gd name="connsiteY56" fmla="*/ 503619 h 560740"/>
                <a:gd name="connsiteX57" fmla="*/ 330431 w 598966"/>
                <a:gd name="connsiteY57" fmla="*/ 511235 h 560740"/>
                <a:gd name="connsiteX58" fmla="*/ 346620 w 598966"/>
                <a:gd name="connsiteY58" fmla="*/ 511235 h 560740"/>
                <a:gd name="connsiteX59" fmla="*/ 353285 w 598966"/>
                <a:gd name="connsiteY59" fmla="*/ 515043 h 560740"/>
                <a:gd name="connsiteX60" fmla="*/ 356142 w 598966"/>
                <a:gd name="connsiteY60" fmla="*/ 515043 h 560740"/>
                <a:gd name="connsiteX61" fmla="*/ 358999 w 598966"/>
                <a:gd name="connsiteY61" fmla="*/ 511235 h 560740"/>
                <a:gd name="connsiteX62" fmla="*/ 365665 w 598966"/>
                <a:gd name="connsiteY62" fmla="*/ 496955 h 560740"/>
                <a:gd name="connsiteX63" fmla="*/ 372330 w 598966"/>
                <a:gd name="connsiteY63" fmla="*/ 493147 h 560740"/>
                <a:gd name="connsiteX64" fmla="*/ 378996 w 598966"/>
                <a:gd name="connsiteY64" fmla="*/ 486483 h 560740"/>
                <a:gd name="connsiteX65" fmla="*/ 388518 w 598966"/>
                <a:gd name="connsiteY65" fmla="*/ 482675 h 560740"/>
                <a:gd name="connsiteX66" fmla="*/ 418038 w 598966"/>
                <a:gd name="connsiteY66" fmla="*/ 482675 h 560740"/>
                <a:gd name="connsiteX67" fmla="*/ 437083 w 598966"/>
                <a:gd name="connsiteY67" fmla="*/ 489339 h 560740"/>
                <a:gd name="connsiteX68" fmla="*/ 443749 w 598966"/>
                <a:gd name="connsiteY68" fmla="*/ 493147 h 560740"/>
                <a:gd name="connsiteX69" fmla="*/ 446606 w 598966"/>
                <a:gd name="connsiteY69" fmla="*/ 496955 h 560740"/>
                <a:gd name="connsiteX70" fmla="*/ 462794 w 598966"/>
                <a:gd name="connsiteY70" fmla="*/ 496955 h 560740"/>
                <a:gd name="connsiteX71" fmla="*/ 469460 w 598966"/>
                <a:gd name="connsiteY71" fmla="*/ 493147 h 560740"/>
                <a:gd name="connsiteX72" fmla="*/ 473269 w 598966"/>
                <a:gd name="connsiteY72" fmla="*/ 489339 h 560740"/>
                <a:gd name="connsiteX73" fmla="*/ 478982 w 598966"/>
                <a:gd name="connsiteY73" fmla="*/ 486483 h 560740"/>
                <a:gd name="connsiteX74" fmla="*/ 482791 w 598966"/>
                <a:gd name="connsiteY74" fmla="*/ 482675 h 560740"/>
                <a:gd name="connsiteX75" fmla="*/ 495171 w 598966"/>
                <a:gd name="connsiteY75" fmla="*/ 482675 h 560740"/>
                <a:gd name="connsiteX76" fmla="*/ 495171 w 598966"/>
                <a:gd name="connsiteY76" fmla="*/ 478867 h 560740"/>
                <a:gd name="connsiteX77" fmla="*/ 498980 w 598966"/>
                <a:gd name="connsiteY77" fmla="*/ 475058 h 560740"/>
                <a:gd name="connsiteX78" fmla="*/ 498980 w 598966"/>
                <a:gd name="connsiteY78" fmla="*/ 472203 h 560740"/>
                <a:gd name="connsiteX79" fmla="*/ 501836 w 598966"/>
                <a:gd name="connsiteY79" fmla="*/ 468394 h 560740"/>
                <a:gd name="connsiteX80" fmla="*/ 504693 w 598966"/>
                <a:gd name="connsiteY80" fmla="*/ 468394 h 560740"/>
                <a:gd name="connsiteX81" fmla="*/ 501836 w 598966"/>
                <a:gd name="connsiteY81" fmla="*/ 432218 h 560740"/>
                <a:gd name="connsiteX82" fmla="*/ 511359 w 598966"/>
                <a:gd name="connsiteY82" fmla="*/ 429362 h 560740"/>
                <a:gd name="connsiteX83" fmla="*/ 511359 w 598966"/>
                <a:gd name="connsiteY83" fmla="*/ 425553 h 560740"/>
                <a:gd name="connsiteX84" fmla="*/ 515168 w 598966"/>
                <a:gd name="connsiteY84" fmla="*/ 421745 h 560740"/>
                <a:gd name="connsiteX85" fmla="*/ 515168 w 598966"/>
                <a:gd name="connsiteY85" fmla="*/ 415081 h 560740"/>
                <a:gd name="connsiteX86" fmla="*/ 518025 w 598966"/>
                <a:gd name="connsiteY86" fmla="*/ 403657 h 560740"/>
                <a:gd name="connsiteX87" fmla="*/ 521833 w 598966"/>
                <a:gd name="connsiteY87" fmla="*/ 396993 h 560740"/>
                <a:gd name="connsiteX88" fmla="*/ 527547 w 598966"/>
                <a:gd name="connsiteY88" fmla="*/ 386521 h 560740"/>
                <a:gd name="connsiteX89" fmla="*/ 531356 w 598966"/>
                <a:gd name="connsiteY89" fmla="*/ 378904 h 560740"/>
                <a:gd name="connsiteX90" fmla="*/ 540878 w 598966"/>
                <a:gd name="connsiteY90" fmla="*/ 368432 h 560740"/>
                <a:gd name="connsiteX91" fmla="*/ 554210 w 598966"/>
                <a:gd name="connsiteY91" fmla="*/ 350344 h 560740"/>
                <a:gd name="connsiteX92" fmla="*/ 566589 w 598966"/>
                <a:gd name="connsiteY92" fmla="*/ 336063 h 560740"/>
                <a:gd name="connsiteX93" fmla="*/ 576112 w 598966"/>
                <a:gd name="connsiteY93" fmla="*/ 321783 h 560740"/>
                <a:gd name="connsiteX94" fmla="*/ 579921 w 598966"/>
                <a:gd name="connsiteY94" fmla="*/ 317975 h 560740"/>
                <a:gd name="connsiteX95" fmla="*/ 589444 w 598966"/>
                <a:gd name="connsiteY95" fmla="*/ 172316 h 560740"/>
                <a:gd name="connsiteX96" fmla="*/ 598966 w 598966"/>
                <a:gd name="connsiteY96" fmla="*/ 150419 h 560740"/>
                <a:gd name="connsiteX97" fmla="*/ 582778 w 598966"/>
                <a:gd name="connsiteY97" fmla="*/ 129475 h 560740"/>
                <a:gd name="connsiteX98" fmla="*/ 579921 w 598966"/>
                <a:gd name="connsiteY98" fmla="*/ 115195 h 560740"/>
                <a:gd name="connsiteX99" fmla="*/ 563733 w 598966"/>
                <a:gd name="connsiteY99" fmla="*/ 93298 h 560740"/>
                <a:gd name="connsiteX100" fmla="*/ 570399 w 598966"/>
                <a:gd name="connsiteY100" fmla="*/ 64737 h 560740"/>
                <a:gd name="connsiteX101" fmla="*/ 559923 w 598966"/>
                <a:gd name="connsiteY101" fmla="*/ 25704 h 560740"/>
                <a:gd name="connsiteX102" fmla="*/ 550401 w 598966"/>
                <a:gd name="connsiteY102" fmla="*/ 28561 h 560740"/>
                <a:gd name="connsiteX103" fmla="*/ 540878 w 598966"/>
                <a:gd name="connsiteY103" fmla="*/ 36177 h 560740"/>
                <a:gd name="connsiteX104" fmla="*/ 534213 w 598966"/>
                <a:gd name="connsiteY104" fmla="*/ 39985 h 560740"/>
                <a:gd name="connsiteX105" fmla="*/ 531356 w 598966"/>
                <a:gd name="connsiteY105" fmla="*/ 39985 h 560740"/>
                <a:gd name="connsiteX106" fmla="*/ 527547 w 598966"/>
                <a:gd name="connsiteY106" fmla="*/ 36177 h 560740"/>
                <a:gd name="connsiteX107" fmla="*/ 521833 w 598966"/>
                <a:gd name="connsiteY107" fmla="*/ 32369 h 560740"/>
                <a:gd name="connsiteX108" fmla="*/ 518025 w 598966"/>
                <a:gd name="connsiteY108" fmla="*/ 25704 h 560740"/>
                <a:gd name="connsiteX109" fmla="*/ 515168 w 598966"/>
                <a:gd name="connsiteY109" fmla="*/ 21896 h 560740"/>
                <a:gd name="connsiteX110" fmla="*/ 508502 w 598966"/>
                <a:gd name="connsiteY110" fmla="*/ 18088 h 560740"/>
                <a:gd name="connsiteX111" fmla="*/ 504693 w 598966"/>
                <a:gd name="connsiteY111" fmla="*/ 14280 h 560740"/>
                <a:gd name="connsiteX112" fmla="*/ 501836 w 598966"/>
                <a:gd name="connsiteY112" fmla="*/ 14280 h 560740"/>
                <a:gd name="connsiteX113" fmla="*/ 495171 w 598966"/>
                <a:gd name="connsiteY113" fmla="*/ 11424 h 560740"/>
                <a:gd name="connsiteX114" fmla="*/ 485648 w 598966"/>
                <a:gd name="connsiteY114" fmla="*/ 7616 h 560740"/>
                <a:gd name="connsiteX115" fmla="*/ 478982 w 598966"/>
                <a:gd name="connsiteY115" fmla="*/ 7616 h 560740"/>
                <a:gd name="connsiteX116" fmla="*/ 473269 w 598966"/>
                <a:gd name="connsiteY116" fmla="*/ 3808 h 560740"/>
                <a:gd name="connsiteX117" fmla="*/ 466603 w 598966"/>
                <a:gd name="connsiteY117" fmla="*/ 3808 h 560740"/>
                <a:gd name="connsiteX118" fmla="*/ 446606 w 598966"/>
                <a:gd name="connsiteY118" fmla="*/ 0 h 560740"/>
                <a:gd name="connsiteX119" fmla="*/ 439940 w 598966"/>
                <a:gd name="connsiteY119" fmla="*/ 3808 h 560740"/>
                <a:gd name="connsiteX120" fmla="*/ 423752 w 598966"/>
                <a:gd name="connsiteY120" fmla="*/ 18088 h 560740"/>
                <a:gd name="connsiteX121" fmla="*/ 398041 w 598966"/>
                <a:gd name="connsiteY121" fmla="*/ 39985 h 560740"/>
                <a:gd name="connsiteX122" fmla="*/ 369473 w 598966"/>
                <a:gd name="connsiteY122" fmla="*/ 60929 h 560740"/>
                <a:gd name="connsiteX123" fmla="*/ 337097 w 598966"/>
                <a:gd name="connsiteY123" fmla="*/ 86634 h 560740"/>
                <a:gd name="connsiteX124" fmla="*/ 310434 w 598966"/>
                <a:gd name="connsiteY124" fmla="*/ 107578 h 560740"/>
                <a:gd name="connsiteX125" fmla="*/ 287580 w 598966"/>
                <a:gd name="connsiteY125" fmla="*/ 125667 h 560740"/>
                <a:gd name="connsiteX126" fmla="*/ 275201 w 598966"/>
                <a:gd name="connsiteY126" fmla="*/ 132331 h 560740"/>
                <a:gd name="connsiteX127" fmla="*/ 259012 w 598966"/>
                <a:gd name="connsiteY127" fmla="*/ 146611 h 560740"/>
                <a:gd name="connsiteX128" fmla="*/ 242824 w 598966"/>
                <a:gd name="connsiteY128" fmla="*/ 168508 h 560740"/>
                <a:gd name="connsiteX129" fmla="*/ 222827 w 598966"/>
                <a:gd name="connsiteY129" fmla="*/ 186596 h 560740"/>
                <a:gd name="connsiteX130" fmla="*/ 210448 w 598966"/>
                <a:gd name="connsiteY130" fmla="*/ 197068 h 560740"/>
                <a:gd name="connsiteX131" fmla="*/ 197116 w 598966"/>
                <a:gd name="connsiteY131" fmla="*/ 200877 h 560740"/>
                <a:gd name="connsiteX132" fmla="*/ 174262 w 598966"/>
                <a:gd name="connsiteY132" fmla="*/ 203732 h 560740"/>
                <a:gd name="connsiteX133" fmla="*/ 152360 w 598966"/>
                <a:gd name="connsiteY133" fmla="*/ 211349 h 560740"/>
                <a:gd name="connsiteX134" fmla="*/ 152360 w 598966"/>
                <a:gd name="connsiteY134" fmla="*/ 332255 h 560740"/>
                <a:gd name="connsiteX135" fmla="*/ 141886 w 598966"/>
                <a:gd name="connsiteY135" fmla="*/ 346536 h 560740"/>
                <a:gd name="connsiteX136" fmla="*/ 141886 w 598966"/>
                <a:gd name="connsiteY136" fmla="*/ 354152 h 560740"/>
                <a:gd name="connsiteX137" fmla="*/ 139029 w 598966"/>
                <a:gd name="connsiteY137" fmla="*/ 360816 h 560740"/>
                <a:gd name="connsiteX138" fmla="*/ 139029 w 598966"/>
                <a:gd name="connsiteY138" fmla="*/ 372240 h 560740"/>
                <a:gd name="connsiteX139" fmla="*/ 136172 w 598966"/>
                <a:gd name="connsiteY139" fmla="*/ 378904 h 560740"/>
                <a:gd name="connsiteX140" fmla="*/ 129506 w 598966"/>
                <a:gd name="connsiteY140" fmla="*/ 382712 h 560740"/>
                <a:gd name="connsiteX141" fmla="*/ 119984 w 598966"/>
                <a:gd name="connsiteY141" fmla="*/ 386521 h 560740"/>
                <a:gd name="connsiteX142" fmla="*/ 106652 w 598966"/>
                <a:gd name="connsiteY142" fmla="*/ 386521 h 560740"/>
                <a:gd name="connsiteX143" fmla="*/ 99986 w 598966"/>
                <a:gd name="connsiteY143" fmla="*/ 389377 h 560740"/>
                <a:gd name="connsiteX144" fmla="*/ 74275 w 598966"/>
                <a:gd name="connsiteY144" fmla="*/ 386521 h 560740"/>
                <a:gd name="connsiteX145" fmla="*/ 74275 w 598966"/>
                <a:gd name="connsiteY145" fmla="*/ 396993 h 560740"/>
                <a:gd name="connsiteX146" fmla="*/ 38090 w 598966"/>
                <a:gd name="connsiteY146" fmla="*/ 393185 h 560740"/>
                <a:gd name="connsiteX147" fmla="*/ 25711 w 598966"/>
                <a:gd name="connsiteY147" fmla="*/ 403657 h 560740"/>
                <a:gd name="connsiteX148" fmla="*/ 0 w 598966"/>
                <a:gd name="connsiteY148" fmla="*/ 411273 h 560740"/>
                <a:gd name="connsiteX149" fmla="*/ 0 w 598966"/>
                <a:gd name="connsiteY149" fmla="*/ 432218 h 560740"/>
                <a:gd name="connsiteX150" fmla="*/ 2857 w 598966"/>
                <a:gd name="connsiteY150" fmla="*/ 439834 h 560740"/>
                <a:gd name="connsiteX151" fmla="*/ 2857 w 598966"/>
                <a:gd name="connsiteY151" fmla="*/ 454114 h 560740"/>
                <a:gd name="connsiteX152" fmla="*/ 9523 w 598966"/>
                <a:gd name="connsiteY152" fmla="*/ 468394 h 560740"/>
                <a:gd name="connsiteX153" fmla="*/ 16188 w 598966"/>
                <a:gd name="connsiteY153" fmla="*/ 472203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98966" h="560740">
                  <a:moveTo>
                    <a:pt x="28568" y="472203"/>
                  </a:moveTo>
                  <a:lnTo>
                    <a:pt x="28568" y="482675"/>
                  </a:lnTo>
                  <a:lnTo>
                    <a:pt x="35233" y="482675"/>
                  </a:lnTo>
                  <a:lnTo>
                    <a:pt x="25711" y="493147"/>
                  </a:lnTo>
                  <a:lnTo>
                    <a:pt x="25711" y="496955"/>
                  </a:lnTo>
                  <a:lnTo>
                    <a:pt x="38090" y="511235"/>
                  </a:lnTo>
                  <a:lnTo>
                    <a:pt x="44756" y="515043"/>
                  </a:lnTo>
                  <a:lnTo>
                    <a:pt x="48565" y="521707"/>
                  </a:lnTo>
                  <a:lnTo>
                    <a:pt x="58088" y="521707"/>
                  </a:lnTo>
                  <a:lnTo>
                    <a:pt x="64753" y="515043"/>
                  </a:lnTo>
                  <a:lnTo>
                    <a:pt x="70467" y="515043"/>
                  </a:lnTo>
                  <a:lnTo>
                    <a:pt x="77133" y="521707"/>
                  </a:lnTo>
                  <a:lnTo>
                    <a:pt x="80941" y="529324"/>
                  </a:lnTo>
                  <a:lnTo>
                    <a:pt x="67610" y="532180"/>
                  </a:lnTo>
                  <a:lnTo>
                    <a:pt x="80941" y="554076"/>
                  </a:lnTo>
                  <a:lnTo>
                    <a:pt x="80941" y="539796"/>
                  </a:lnTo>
                  <a:lnTo>
                    <a:pt x="97130" y="532180"/>
                  </a:lnTo>
                  <a:lnTo>
                    <a:pt x="103796" y="539796"/>
                  </a:lnTo>
                  <a:lnTo>
                    <a:pt x="106652" y="546460"/>
                  </a:lnTo>
                  <a:lnTo>
                    <a:pt x="109509" y="550268"/>
                  </a:lnTo>
                  <a:lnTo>
                    <a:pt x="113318" y="550268"/>
                  </a:lnTo>
                  <a:lnTo>
                    <a:pt x="116175" y="554076"/>
                  </a:lnTo>
                  <a:lnTo>
                    <a:pt x="119984" y="554076"/>
                  </a:lnTo>
                  <a:lnTo>
                    <a:pt x="125697" y="557884"/>
                  </a:lnTo>
                  <a:lnTo>
                    <a:pt x="129506" y="560740"/>
                  </a:lnTo>
                  <a:lnTo>
                    <a:pt x="129506" y="529324"/>
                  </a:lnTo>
                  <a:lnTo>
                    <a:pt x="132363" y="529324"/>
                  </a:lnTo>
                  <a:lnTo>
                    <a:pt x="136172" y="525516"/>
                  </a:lnTo>
                  <a:lnTo>
                    <a:pt x="139029" y="517899"/>
                  </a:lnTo>
                  <a:lnTo>
                    <a:pt x="141886" y="515043"/>
                  </a:lnTo>
                  <a:lnTo>
                    <a:pt x="145694" y="507427"/>
                  </a:lnTo>
                  <a:lnTo>
                    <a:pt x="148552" y="496955"/>
                  </a:lnTo>
                  <a:lnTo>
                    <a:pt x="148552" y="482675"/>
                  </a:lnTo>
                  <a:lnTo>
                    <a:pt x="161883" y="468394"/>
                  </a:lnTo>
                  <a:lnTo>
                    <a:pt x="190450" y="468394"/>
                  </a:lnTo>
                  <a:lnTo>
                    <a:pt x="190450" y="464586"/>
                  </a:lnTo>
                  <a:lnTo>
                    <a:pt x="194259" y="464586"/>
                  </a:lnTo>
                  <a:lnTo>
                    <a:pt x="200925" y="460778"/>
                  </a:lnTo>
                  <a:lnTo>
                    <a:pt x="206639" y="460778"/>
                  </a:lnTo>
                  <a:lnTo>
                    <a:pt x="213304" y="468394"/>
                  </a:lnTo>
                  <a:lnTo>
                    <a:pt x="213304" y="472203"/>
                  </a:lnTo>
                  <a:lnTo>
                    <a:pt x="233301" y="472203"/>
                  </a:lnTo>
                  <a:lnTo>
                    <a:pt x="245681" y="486483"/>
                  </a:lnTo>
                  <a:lnTo>
                    <a:pt x="245681" y="489339"/>
                  </a:lnTo>
                  <a:lnTo>
                    <a:pt x="249490" y="493147"/>
                  </a:lnTo>
                  <a:lnTo>
                    <a:pt x="249490" y="496955"/>
                  </a:lnTo>
                  <a:lnTo>
                    <a:pt x="252347" y="500763"/>
                  </a:lnTo>
                  <a:lnTo>
                    <a:pt x="259012" y="503619"/>
                  </a:lnTo>
                  <a:lnTo>
                    <a:pt x="261869" y="503619"/>
                  </a:lnTo>
                  <a:lnTo>
                    <a:pt x="268535" y="500763"/>
                  </a:lnTo>
                  <a:lnTo>
                    <a:pt x="275201" y="493147"/>
                  </a:lnTo>
                  <a:lnTo>
                    <a:pt x="287580" y="486483"/>
                  </a:lnTo>
                  <a:lnTo>
                    <a:pt x="294246" y="486483"/>
                  </a:lnTo>
                  <a:lnTo>
                    <a:pt x="300912" y="489339"/>
                  </a:lnTo>
                  <a:lnTo>
                    <a:pt x="304720" y="493147"/>
                  </a:lnTo>
                  <a:lnTo>
                    <a:pt x="310434" y="496955"/>
                  </a:lnTo>
                  <a:lnTo>
                    <a:pt x="317099" y="503619"/>
                  </a:lnTo>
                  <a:lnTo>
                    <a:pt x="330431" y="511235"/>
                  </a:lnTo>
                  <a:lnTo>
                    <a:pt x="346620" y="511235"/>
                  </a:lnTo>
                  <a:lnTo>
                    <a:pt x="353285" y="515043"/>
                  </a:lnTo>
                  <a:lnTo>
                    <a:pt x="356142" y="515043"/>
                  </a:lnTo>
                  <a:lnTo>
                    <a:pt x="358999" y="511235"/>
                  </a:lnTo>
                  <a:lnTo>
                    <a:pt x="365665" y="496955"/>
                  </a:lnTo>
                  <a:lnTo>
                    <a:pt x="372330" y="493147"/>
                  </a:lnTo>
                  <a:lnTo>
                    <a:pt x="378996" y="486483"/>
                  </a:lnTo>
                  <a:lnTo>
                    <a:pt x="388518" y="482675"/>
                  </a:lnTo>
                  <a:lnTo>
                    <a:pt x="418038" y="482675"/>
                  </a:lnTo>
                  <a:lnTo>
                    <a:pt x="437083" y="489339"/>
                  </a:lnTo>
                  <a:lnTo>
                    <a:pt x="443749" y="493147"/>
                  </a:lnTo>
                  <a:lnTo>
                    <a:pt x="446606" y="496955"/>
                  </a:lnTo>
                  <a:lnTo>
                    <a:pt x="462794" y="496955"/>
                  </a:lnTo>
                  <a:lnTo>
                    <a:pt x="469460" y="493147"/>
                  </a:lnTo>
                  <a:lnTo>
                    <a:pt x="473269" y="489339"/>
                  </a:lnTo>
                  <a:lnTo>
                    <a:pt x="478982" y="486483"/>
                  </a:lnTo>
                  <a:lnTo>
                    <a:pt x="482791" y="482675"/>
                  </a:lnTo>
                  <a:lnTo>
                    <a:pt x="495171" y="482675"/>
                  </a:lnTo>
                  <a:lnTo>
                    <a:pt x="495171" y="478867"/>
                  </a:lnTo>
                  <a:lnTo>
                    <a:pt x="498980" y="475058"/>
                  </a:lnTo>
                  <a:lnTo>
                    <a:pt x="498980" y="472203"/>
                  </a:lnTo>
                  <a:lnTo>
                    <a:pt x="501836" y="468394"/>
                  </a:lnTo>
                  <a:lnTo>
                    <a:pt x="504693" y="468394"/>
                  </a:lnTo>
                  <a:lnTo>
                    <a:pt x="501836" y="432218"/>
                  </a:lnTo>
                  <a:lnTo>
                    <a:pt x="511359" y="429362"/>
                  </a:lnTo>
                  <a:lnTo>
                    <a:pt x="511359" y="425553"/>
                  </a:lnTo>
                  <a:lnTo>
                    <a:pt x="515168" y="421745"/>
                  </a:lnTo>
                  <a:lnTo>
                    <a:pt x="515168" y="415081"/>
                  </a:lnTo>
                  <a:lnTo>
                    <a:pt x="518025" y="403657"/>
                  </a:lnTo>
                  <a:lnTo>
                    <a:pt x="521833" y="396993"/>
                  </a:lnTo>
                  <a:lnTo>
                    <a:pt x="527547" y="386521"/>
                  </a:lnTo>
                  <a:lnTo>
                    <a:pt x="531356" y="378904"/>
                  </a:lnTo>
                  <a:lnTo>
                    <a:pt x="540878" y="368432"/>
                  </a:lnTo>
                  <a:lnTo>
                    <a:pt x="554210" y="350344"/>
                  </a:lnTo>
                  <a:lnTo>
                    <a:pt x="566589" y="336063"/>
                  </a:lnTo>
                  <a:lnTo>
                    <a:pt x="576112" y="321783"/>
                  </a:lnTo>
                  <a:lnTo>
                    <a:pt x="579921" y="317975"/>
                  </a:lnTo>
                  <a:lnTo>
                    <a:pt x="589444" y="172316"/>
                  </a:lnTo>
                  <a:lnTo>
                    <a:pt x="598966" y="150419"/>
                  </a:lnTo>
                  <a:lnTo>
                    <a:pt x="582778" y="129475"/>
                  </a:lnTo>
                  <a:lnTo>
                    <a:pt x="579921" y="115195"/>
                  </a:lnTo>
                  <a:lnTo>
                    <a:pt x="563733" y="93298"/>
                  </a:lnTo>
                  <a:lnTo>
                    <a:pt x="570399" y="64737"/>
                  </a:lnTo>
                  <a:lnTo>
                    <a:pt x="559923" y="25704"/>
                  </a:lnTo>
                  <a:lnTo>
                    <a:pt x="550401" y="28561"/>
                  </a:lnTo>
                  <a:lnTo>
                    <a:pt x="540878" y="36177"/>
                  </a:lnTo>
                  <a:lnTo>
                    <a:pt x="534213" y="39985"/>
                  </a:lnTo>
                  <a:lnTo>
                    <a:pt x="531356" y="39985"/>
                  </a:lnTo>
                  <a:lnTo>
                    <a:pt x="527547" y="36177"/>
                  </a:lnTo>
                  <a:lnTo>
                    <a:pt x="521833" y="32369"/>
                  </a:lnTo>
                  <a:lnTo>
                    <a:pt x="518025" y="25704"/>
                  </a:lnTo>
                  <a:lnTo>
                    <a:pt x="515168" y="21896"/>
                  </a:lnTo>
                  <a:lnTo>
                    <a:pt x="508502" y="18088"/>
                  </a:lnTo>
                  <a:lnTo>
                    <a:pt x="504693" y="14280"/>
                  </a:lnTo>
                  <a:lnTo>
                    <a:pt x="501836" y="14280"/>
                  </a:lnTo>
                  <a:lnTo>
                    <a:pt x="495171" y="11424"/>
                  </a:lnTo>
                  <a:lnTo>
                    <a:pt x="485648" y="7616"/>
                  </a:lnTo>
                  <a:lnTo>
                    <a:pt x="478982" y="7616"/>
                  </a:lnTo>
                  <a:lnTo>
                    <a:pt x="473269" y="3808"/>
                  </a:lnTo>
                  <a:lnTo>
                    <a:pt x="466603" y="3808"/>
                  </a:lnTo>
                  <a:lnTo>
                    <a:pt x="446606" y="0"/>
                  </a:lnTo>
                  <a:lnTo>
                    <a:pt x="439940" y="3808"/>
                  </a:lnTo>
                  <a:lnTo>
                    <a:pt x="423752" y="18088"/>
                  </a:lnTo>
                  <a:lnTo>
                    <a:pt x="398041" y="39985"/>
                  </a:lnTo>
                  <a:lnTo>
                    <a:pt x="369473" y="60929"/>
                  </a:lnTo>
                  <a:lnTo>
                    <a:pt x="337097" y="86634"/>
                  </a:lnTo>
                  <a:lnTo>
                    <a:pt x="310434" y="107578"/>
                  </a:lnTo>
                  <a:lnTo>
                    <a:pt x="287580" y="125667"/>
                  </a:lnTo>
                  <a:lnTo>
                    <a:pt x="275201" y="132331"/>
                  </a:lnTo>
                  <a:lnTo>
                    <a:pt x="259012" y="146611"/>
                  </a:lnTo>
                  <a:lnTo>
                    <a:pt x="242824" y="168508"/>
                  </a:lnTo>
                  <a:lnTo>
                    <a:pt x="222827" y="186596"/>
                  </a:lnTo>
                  <a:lnTo>
                    <a:pt x="210448" y="197068"/>
                  </a:lnTo>
                  <a:lnTo>
                    <a:pt x="197116" y="200877"/>
                  </a:lnTo>
                  <a:lnTo>
                    <a:pt x="174262" y="203732"/>
                  </a:lnTo>
                  <a:lnTo>
                    <a:pt x="152360" y="211349"/>
                  </a:lnTo>
                  <a:lnTo>
                    <a:pt x="152360" y="332255"/>
                  </a:lnTo>
                  <a:lnTo>
                    <a:pt x="141886" y="346536"/>
                  </a:lnTo>
                  <a:lnTo>
                    <a:pt x="141886" y="354152"/>
                  </a:lnTo>
                  <a:lnTo>
                    <a:pt x="139029" y="360816"/>
                  </a:lnTo>
                  <a:lnTo>
                    <a:pt x="139029" y="372240"/>
                  </a:lnTo>
                  <a:lnTo>
                    <a:pt x="136172" y="378904"/>
                  </a:lnTo>
                  <a:lnTo>
                    <a:pt x="129506" y="382712"/>
                  </a:lnTo>
                  <a:lnTo>
                    <a:pt x="119984" y="386521"/>
                  </a:lnTo>
                  <a:lnTo>
                    <a:pt x="106652" y="386521"/>
                  </a:lnTo>
                  <a:lnTo>
                    <a:pt x="99986" y="389377"/>
                  </a:lnTo>
                  <a:lnTo>
                    <a:pt x="74275" y="386521"/>
                  </a:lnTo>
                  <a:lnTo>
                    <a:pt x="74275" y="396993"/>
                  </a:lnTo>
                  <a:lnTo>
                    <a:pt x="38090" y="393185"/>
                  </a:lnTo>
                  <a:lnTo>
                    <a:pt x="25711" y="403657"/>
                  </a:lnTo>
                  <a:lnTo>
                    <a:pt x="0" y="411273"/>
                  </a:lnTo>
                  <a:lnTo>
                    <a:pt x="0" y="432218"/>
                  </a:lnTo>
                  <a:lnTo>
                    <a:pt x="2857" y="439834"/>
                  </a:lnTo>
                  <a:lnTo>
                    <a:pt x="2857" y="454114"/>
                  </a:lnTo>
                  <a:lnTo>
                    <a:pt x="9523" y="468394"/>
                  </a:lnTo>
                  <a:lnTo>
                    <a:pt x="16188" y="472203"/>
                  </a:lnTo>
                  <a:close/>
                </a:path>
              </a:pathLst>
            </a:custGeom>
            <a:noFill/>
            <a:ln w="2379" cap="flat">
              <a:solidFill>
                <a:srgbClr val="FFFFFF"/>
              </a:solidFill>
              <a:prstDash val="solid"/>
              <a:round/>
            </a:ln>
          </p:spPr>
          <p:txBody>
            <a:bodyPr rtlCol="0" anchor="ctr"/>
            <a:lstStyle/>
            <a:p>
              <a:endParaRPr lang="en-US" noProof="0" dirty="0"/>
            </a:p>
          </p:txBody>
        </p:sp>
        <p:sp>
          <p:nvSpPr>
            <p:cNvPr id="6274" name="Serbest Form 6273">
              <a:extLst>
                <a:ext uri="{FF2B5EF4-FFF2-40B4-BE49-F238E27FC236}">
                  <a16:creationId xmlns:a16="http://schemas.microsoft.com/office/drawing/2014/main" id="{1E350FDB-0E63-144F-A59B-5A87CDF1FD96}"/>
                </a:ext>
              </a:extLst>
            </p:cNvPr>
            <p:cNvSpPr/>
            <p:nvPr/>
          </p:nvSpPr>
          <p:spPr>
            <a:xfrm>
              <a:off x="2227956" y="3270012"/>
              <a:ext cx="193306" cy="193260"/>
            </a:xfrm>
            <a:custGeom>
              <a:avLst/>
              <a:gdLst>
                <a:gd name="connsiteX0" fmla="*/ 193307 w 193306"/>
                <a:gd name="connsiteY0" fmla="*/ 10472 h 193260"/>
                <a:gd name="connsiteX1" fmla="*/ 189498 w 193306"/>
                <a:gd name="connsiteY1" fmla="*/ 6664 h 193260"/>
                <a:gd name="connsiteX2" fmla="*/ 189498 w 193306"/>
                <a:gd name="connsiteY2" fmla="*/ 3808 h 193260"/>
                <a:gd name="connsiteX3" fmla="*/ 186641 w 193306"/>
                <a:gd name="connsiteY3" fmla="*/ 0 h 193260"/>
                <a:gd name="connsiteX4" fmla="*/ 158074 w 193306"/>
                <a:gd name="connsiteY4" fmla="*/ 0 h 193260"/>
                <a:gd name="connsiteX5" fmla="*/ 158074 w 193306"/>
                <a:gd name="connsiteY5" fmla="*/ 3808 h 193260"/>
                <a:gd name="connsiteX6" fmla="*/ 150456 w 193306"/>
                <a:gd name="connsiteY6" fmla="*/ 10472 h 193260"/>
                <a:gd name="connsiteX7" fmla="*/ 143790 w 193306"/>
                <a:gd name="connsiteY7" fmla="*/ 10472 h 193260"/>
                <a:gd name="connsiteX8" fmla="*/ 132363 w 193306"/>
                <a:gd name="connsiteY8" fmla="*/ 0 h 193260"/>
                <a:gd name="connsiteX9" fmla="*/ 125697 w 193306"/>
                <a:gd name="connsiteY9" fmla="*/ 0 h 193260"/>
                <a:gd name="connsiteX10" fmla="*/ 118079 w 193306"/>
                <a:gd name="connsiteY10" fmla="*/ 6664 h 193260"/>
                <a:gd name="connsiteX11" fmla="*/ 118079 w 193306"/>
                <a:gd name="connsiteY11" fmla="*/ 17137 h 193260"/>
                <a:gd name="connsiteX12" fmla="*/ 107604 w 193306"/>
                <a:gd name="connsiteY12" fmla="*/ 17137 h 193260"/>
                <a:gd name="connsiteX13" fmla="*/ 99986 w 193306"/>
                <a:gd name="connsiteY13" fmla="*/ 31417 h 193260"/>
                <a:gd name="connsiteX14" fmla="*/ 85703 w 193306"/>
                <a:gd name="connsiteY14" fmla="*/ 45697 h 193260"/>
                <a:gd name="connsiteX15" fmla="*/ 75228 w 193306"/>
                <a:gd name="connsiteY15" fmla="*/ 45697 h 193260"/>
                <a:gd name="connsiteX16" fmla="*/ 71419 w 193306"/>
                <a:gd name="connsiteY16" fmla="*/ 41889 h 193260"/>
                <a:gd name="connsiteX17" fmla="*/ 71419 w 193306"/>
                <a:gd name="connsiteY17" fmla="*/ 39033 h 193260"/>
                <a:gd name="connsiteX18" fmla="*/ 64753 w 193306"/>
                <a:gd name="connsiteY18" fmla="*/ 39033 h 193260"/>
                <a:gd name="connsiteX19" fmla="*/ 60944 w 193306"/>
                <a:gd name="connsiteY19" fmla="*/ 41889 h 193260"/>
                <a:gd name="connsiteX20" fmla="*/ 57135 w 193306"/>
                <a:gd name="connsiteY20" fmla="*/ 49505 h 193260"/>
                <a:gd name="connsiteX21" fmla="*/ 36186 w 193306"/>
                <a:gd name="connsiteY21" fmla="*/ 49505 h 193260"/>
                <a:gd name="connsiteX22" fmla="*/ 32376 w 193306"/>
                <a:gd name="connsiteY22" fmla="*/ 52361 h 193260"/>
                <a:gd name="connsiteX23" fmla="*/ 32376 w 193306"/>
                <a:gd name="connsiteY23" fmla="*/ 59978 h 193260"/>
                <a:gd name="connsiteX24" fmla="*/ 36186 w 193306"/>
                <a:gd name="connsiteY24" fmla="*/ 63786 h 193260"/>
                <a:gd name="connsiteX25" fmla="*/ 36186 w 193306"/>
                <a:gd name="connsiteY25" fmla="*/ 70450 h 193260"/>
                <a:gd name="connsiteX26" fmla="*/ 39042 w 193306"/>
                <a:gd name="connsiteY26" fmla="*/ 74258 h 193260"/>
                <a:gd name="connsiteX27" fmla="*/ 28568 w 193306"/>
                <a:gd name="connsiteY27" fmla="*/ 74258 h 193260"/>
                <a:gd name="connsiteX28" fmla="*/ 28568 w 193306"/>
                <a:gd name="connsiteY28" fmla="*/ 84730 h 193260"/>
                <a:gd name="connsiteX29" fmla="*/ 21902 w 193306"/>
                <a:gd name="connsiteY29" fmla="*/ 87586 h 193260"/>
                <a:gd name="connsiteX30" fmla="*/ 0 w 193306"/>
                <a:gd name="connsiteY30" fmla="*/ 87586 h 193260"/>
                <a:gd name="connsiteX31" fmla="*/ 28568 w 193306"/>
                <a:gd name="connsiteY31" fmla="*/ 119955 h 193260"/>
                <a:gd name="connsiteX32" fmla="*/ 28568 w 193306"/>
                <a:gd name="connsiteY32" fmla="*/ 122811 h 193260"/>
                <a:gd name="connsiteX33" fmla="*/ 32376 w 193306"/>
                <a:gd name="connsiteY33" fmla="*/ 126619 h 193260"/>
                <a:gd name="connsiteX34" fmla="*/ 32376 w 193306"/>
                <a:gd name="connsiteY34" fmla="*/ 133283 h 193260"/>
                <a:gd name="connsiteX35" fmla="*/ 39042 w 193306"/>
                <a:gd name="connsiteY35" fmla="*/ 147563 h 193260"/>
                <a:gd name="connsiteX36" fmla="*/ 42851 w 193306"/>
                <a:gd name="connsiteY36" fmla="*/ 151372 h 193260"/>
                <a:gd name="connsiteX37" fmla="*/ 57135 w 193306"/>
                <a:gd name="connsiteY37" fmla="*/ 158036 h 193260"/>
                <a:gd name="connsiteX38" fmla="*/ 64753 w 193306"/>
                <a:gd name="connsiteY38" fmla="*/ 165652 h 193260"/>
                <a:gd name="connsiteX39" fmla="*/ 67610 w 193306"/>
                <a:gd name="connsiteY39" fmla="*/ 172316 h 193260"/>
                <a:gd name="connsiteX40" fmla="*/ 82846 w 193306"/>
                <a:gd name="connsiteY40" fmla="*/ 172316 h 193260"/>
                <a:gd name="connsiteX41" fmla="*/ 79037 w 193306"/>
                <a:gd name="connsiteY41" fmla="*/ 172316 h 193260"/>
                <a:gd name="connsiteX42" fmla="*/ 71419 w 193306"/>
                <a:gd name="connsiteY42" fmla="*/ 165652 h 193260"/>
                <a:gd name="connsiteX43" fmla="*/ 71419 w 193306"/>
                <a:gd name="connsiteY43" fmla="*/ 161844 h 193260"/>
                <a:gd name="connsiteX44" fmla="*/ 75228 w 193306"/>
                <a:gd name="connsiteY44" fmla="*/ 158036 h 193260"/>
                <a:gd name="connsiteX45" fmla="*/ 82846 w 193306"/>
                <a:gd name="connsiteY45" fmla="*/ 158036 h 193260"/>
                <a:gd name="connsiteX46" fmla="*/ 82846 w 193306"/>
                <a:gd name="connsiteY46" fmla="*/ 154228 h 193260"/>
                <a:gd name="connsiteX47" fmla="*/ 79037 w 193306"/>
                <a:gd name="connsiteY47" fmla="*/ 151372 h 193260"/>
                <a:gd name="connsiteX48" fmla="*/ 75228 w 193306"/>
                <a:gd name="connsiteY48" fmla="*/ 151372 h 193260"/>
                <a:gd name="connsiteX49" fmla="*/ 71419 w 193306"/>
                <a:gd name="connsiteY49" fmla="*/ 154228 h 193260"/>
                <a:gd name="connsiteX50" fmla="*/ 67610 w 193306"/>
                <a:gd name="connsiteY50" fmla="*/ 154228 h 193260"/>
                <a:gd name="connsiteX51" fmla="*/ 67610 w 193306"/>
                <a:gd name="connsiteY51" fmla="*/ 130427 h 193260"/>
                <a:gd name="connsiteX52" fmla="*/ 71419 w 193306"/>
                <a:gd name="connsiteY52" fmla="*/ 130427 h 193260"/>
                <a:gd name="connsiteX53" fmla="*/ 79037 w 193306"/>
                <a:gd name="connsiteY53" fmla="*/ 133283 h 193260"/>
                <a:gd name="connsiteX54" fmla="*/ 85703 w 193306"/>
                <a:gd name="connsiteY54" fmla="*/ 140899 h 193260"/>
                <a:gd name="connsiteX55" fmla="*/ 93321 w 193306"/>
                <a:gd name="connsiteY55" fmla="*/ 143755 h 193260"/>
                <a:gd name="connsiteX56" fmla="*/ 107604 w 193306"/>
                <a:gd name="connsiteY56" fmla="*/ 158036 h 193260"/>
                <a:gd name="connsiteX57" fmla="*/ 114270 w 193306"/>
                <a:gd name="connsiteY57" fmla="*/ 178980 h 193260"/>
                <a:gd name="connsiteX58" fmla="*/ 125697 w 193306"/>
                <a:gd name="connsiteY58" fmla="*/ 178980 h 193260"/>
                <a:gd name="connsiteX59" fmla="*/ 129506 w 193306"/>
                <a:gd name="connsiteY59" fmla="*/ 182788 h 193260"/>
                <a:gd name="connsiteX60" fmla="*/ 132363 w 193306"/>
                <a:gd name="connsiteY60" fmla="*/ 182788 h 193260"/>
                <a:gd name="connsiteX61" fmla="*/ 132363 w 193306"/>
                <a:gd name="connsiteY61" fmla="*/ 186596 h 193260"/>
                <a:gd name="connsiteX62" fmla="*/ 139981 w 193306"/>
                <a:gd name="connsiteY62" fmla="*/ 193260 h 193260"/>
                <a:gd name="connsiteX63" fmla="*/ 160930 w 193306"/>
                <a:gd name="connsiteY63" fmla="*/ 193260 h 193260"/>
                <a:gd name="connsiteX64" fmla="*/ 160930 w 193306"/>
                <a:gd name="connsiteY64" fmla="*/ 190404 h 193260"/>
                <a:gd name="connsiteX65" fmla="*/ 154265 w 193306"/>
                <a:gd name="connsiteY65" fmla="*/ 182788 h 193260"/>
                <a:gd name="connsiteX66" fmla="*/ 150456 w 193306"/>
                <a:gd name="connsiteY66" fmla="*/ 176124 h 193260"/>
                <a:gd name="connsiteX67" fmla="*/ 150456 w 193306"/>
                <a:gd name="connsiteY67" fmla="*/ 161844 h 193260"/>
                <a:gd name="connsiteX68" fmla="*/ 158074 w 193306"/>
                <a:gd name="connsiteY68" fmla="*/ 154228 h 193260"/>
                <a:gd name="connsiteX69" fmla="*/ 160930 w 193306"/>
                <a:gd name="connsiteY69" fmla="*/ 154228 h 193260"/>
                <a:gd name="connsiteX70" fmla="*/ 160930 w 193306"/>
                <a:gd name="connsiteY70" fmla="*/ 143755 h 193260"/>
                <a:gd name="connsiteX71" fmla="*/ 158074 w 193306"/>
                <a:gd name="connsiteY71" fmla="*/ 137091 h 193260"/>
                <a:gd name="connsiteX72" fmla="*/ 158074 w 193306"/>
                <a:gd name="connsiteY72" fmla="*/ 130427 h 193260"/>
                <a:gd name="connsiteX73" fmla="*/ 160930 w 193306"/>
                <a:gd name="connsiteY73" fmla="*/ 101866 h 193260"/>
                <a:gd name="connsiteX74" fmla="*/ 168548 w 193306"/>
                <a:gd name="connsiteY74" fmla="*/ 112339 h 193260"/>
                <a:gd name="connsiteX75" fmla="*/ 172357 w 193306"/>
                <a:gd name="connsiteY75" fmla="*/ 63786 h 193260"/>
                <a:gd name="connsiteX76" fmla="*/ 172357 w 193306"/>
                <a:gd name="connsiteY76" fmla="*/ 59978 h 193260"/>
                <a:gd name="connsiteX77" fmla="*/ 175214 w 193306"/>
                <a:gd name="connsiteY77" fmla="*/ 56169 h 193260"/>
                <a:gd name="connsiteX78" fmla="*/ 182832 w 193306"/>
                <a:gd name="connsiteY78" fmla="*/ 41889 h 193260"/>
                <a:gd name="connsiteX79" fmla="*/ 186641 w 193306"/>
                <a:gd name="connsiteY79" fmla="*/ 39033 h 193260"/>
                <a:gd name="connsiteX80" fmla="*/ 193307 w 193306"/>
                <a:gd name="connsiteY80" fmla="*/ 24753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93306" h="193260">
                  <a:moveTo>
                    <a:pt x="193307" y="10472"/>
                  </a:moveTo>
                  <a:lnTo>
                    <a:pt x="189498" y="6664"/>
                  </a:lnTo>
                  <a:lnTo>
                    <a:pt x="189498" y="3808"/>
                  </a:lnTo>
                  <a:lnTo>
                    <a:pt x="186641" y="0"/>
                  </a:lnTo>
                  <a:lnTo>
                    <a:pt x="158074" y="0"/>
                  </a:lnTo>
                  <a:lnTo>
                    <a:pt x="158074" y="3808"/>
                  </a:lnTo>
                  <a:lnTo>
                    <a:pt x="150456" y="10472"/>
                  </a:lnTo>
                  <a:lnTo>
                    <a:pt x="143790" y="10472"/>
                  </a:lnTo>
                  <a:lnTo>
                    <a:pt x="132363" y="0"/>
                  </a:lnTo>
                  <a:lnTo>
                    <a:pt x="125697" y="0"/>
                  </a:lnTo>
                  <a:lnTo>
                    <a:pt x="118079" y="6664"/>
                  </a:lnTo>
                  <a:lnTo>
                    <a:pt x="118079" y="17137"/>
                  </a:lnTo>
                  <a:lnTo>
                    <a:pt x="107604" y="17137"/>
                  </a:lnTo>
                  <a:lnTo>
                    <a:pt x="99986" y="31417"/>
                  </a:lnTo>
                  <a:lnTo>
                    <a:pt x="85703" y="45697"/>
                  </a:lnTo>
                  <a:lnTo>
                    <a:pt x="75228" y="45697"/>
                  </a:lnTo>
                  <a:lnTo>
                    <a:pt x="71419" y="41889"/>
                  </a:lnTo>
                  <a:lnTo>
                    <a:pt x="71419" y="39033"/>
                  </a:lnTo>
                  <a:lnTo>
                    <a:pt x="64753" y="39033"/>
                  </a:lnTo>
                  <a:lnTo>
                    <a:pt x="60944" y="41889"/>
                  </a:lnTo>
                  <a:lnTo>
                    <a:pt x="57135" y="49505"/>
                  </a:lnTo>
                  <a:lnTo>
                    <a:pt x="36186" y="49505"/>
                  </a:lnTo>
                  <a:lnTo>
                    <a:pt x="32376" y="52361"/>
                  </a:lnTo>
                  <a:lnTo>
                    <a:pt x="32376" y="59978"/>
                  </a:lnTo>
                  <a:lnTo>
                    <a:pt x="36186" y="63786"/>
                  </a:lnTo>
                  <a:lnTo>
                    <a:pt x="36186" y="70450"/>
                  </a:lnTo>
                  <a:lnTo>
                    <a:pt x="39042" y="74258"/>
                  </a:lnTo>
                  <a:lnTo>
                    <a:pt x="28568" y="74258"/>
                  </a:lnTo>
                  <a:lnTo>
                    <a:pt x="28568" y="84730"/>
                  </a:lnTo>
                  <a:lnTo>
                    <a:pt x="21902" y="87586"/>
                  </a:lnTo>
                  <a:lnTo>
                    <a:pt x="0" y="87586"/>
                  </a:lnTo>
                  <a:lnTo>
                    <a:pt x="28568" y="119955"/>
                  </a:lnTo>
                  <a:lnTo>
                    <a:pt x="28568" y="122811"/>
                  </a:lnTo>
                  <a:lnTo>
                    <a:pt x="32376" y="126619"/>
                  </a:lnTo>
                  <a:lnTo>
                    <a:pt x="32376" y="133283"/>
                  </a:lnTo>
                  <a:lnTo>
                    <a:pt x="39042" y="147563"/>
                  </a:lnTo>
                  <a:lnTo>
                    <a:pt x="42851" y="151372"/>
                  </a:lnTo>
                  <a:lnTo>
                    <a:pt x="57135" y="158036"/>
                  </a:lnTo>
                  <a:lnTo>
                    <a:pt x="64753" y="165652"/>
                  </a:lnTo>
                  <a:lnTo>
                    <a:pt x="67610" y="172316"/>
                  </a:lnTo>
                  <a:lnTo>
                    <a:pt x="82846" y="172316"/>
                  </a:lnTo>
                  <a:lnTo>
                    <a:pt x="79037" y="172316"/>
                  </a:lnTo>
                  <a:lnTo>
                    <a:pt x="71419" y="165652"/>
                  </a:lnTo>
                  <a:lnTo>
                    <a:pt x="71419" y="161844"/>
                  </a:lnTo>
                  <a:lnTo>
                    <a:pt x="75228" y="158036"/>
                  </a:lnTo>
                  <a:lnTo>
                    <a:pt x="82846" y="158036"/>
                  </a:lnTo>
                  <a:lnTo>
                    <a:pt x="82846" y="154228"/>
                  </a:lnTo>
                  <a:lnTo>
                    <a:pt x="79037" y="151372"/>
                  </a:lnTo>
                  <a:lnTo>
                    <a:pt x="75228" y="151372"/>
                  </a:lnTo>
                  <a:lnTo>
                    <a:pt x="71419" y="154228"/>
                  </a:lnTo>
                  <a:lnTo>
                    <a:pt x="67610" y="154228"/>
                  </a:lnTo>
                  <a:lnTo>
                    <a:pt x="67610" y="130427"/>
                  </a:lnTo>
                  <a:lnTo>
                    <a:pt x="71419" y="130427"/>
                  </a:lnTo>
                  <a:lnTo>
                    <a:pt x="79037" y="133283"/>
                  </a:lnTo>
                  <a:lnTo>
                    <a:pt x="85703" y="140899"/>
                  </a:lnTo>
                  <a:lnTo>
                    <a:pt x="93321" y="143755"/>
                  </a:lnTo>
                  <a:lnTo>
                    <a:pt x="107604" y="158036"/>
                  </a:lnTo>
                  <a:lnTo>
                    <a:pt x="114270" y="178980"/>
                  </a:lnTo>
                  <a:lnTo>
                    <a:pt x="125697" y="178980"/>
                  </a:lnTo>
                  <a:lnTo>
                    <a:pt x="129506" y="182788"/>
                  </a:lnTo>
                  <a:lnTo>
                    <a:pt x="132363" y="182788"/>
                  </a:lnTo>
                  <a:lnTo>
                    <a:pt x="132363" y="186596"/>
                  </a:lnTo>
                  <a:lnTo>
                    <a:pt x="139981" y="193260"/>
                  </a:lnTo>
                  <a:lnTo>
                    <a:pt x="160930" y="193260"/>
                  </a:lnTo>
                  <a:lnTo>
                    <a:pt x="160930" y="190404"/>
                  </a:lnTo>
                  <a:lnTo>
                    <a:pt x="154265" y="182788"/>
                  </a:lnTo>
                  <a:lnTo>
                    <a:pt x="150456" y="176124"/>
                  </a:lnTo>
                  <a:lnTo>
                    <a:pt x="150456" y="161844"/>
                  </a:lnTo>
                  <a:lnTo>
                    <a:pt x="158074" y="154228"/>
                  </a:lnTo>
                  <a:lnTo>
                    <a:pt x="160930" y="154228"/>
                  </a:lnTo>
                  <a:lnTo>
                    <a:pt x="160930" y="143755"/>
                  </a:lnTo>
                  <a:lnTo>
                    <a:pt x="158074" y="137091"/>
                  </a:lnTo>
                  <a:lnTo>
                    <a:pt x="158074" y="130427"/>
                  </a:lnTo>
                  <a:lnTo>
                    <a:pt x="160930" y="101866"/>
                  </a:lnTo>
                  <a:lnTo>
                    <a:pt x="168548" y="112339"/>
                  </a:lnTo>
                  <a:lnTo>
                    <a:pt x="172357" y="63786"/>
                  </a:lnTo>
                  <a:lnTo>
                    <a:pt x="172357" y="59978"/>
                  </a:lnTo>
                  <a:lnTo>
                    <a:pt x="175214" y="56169"/>
                  </a:lnTo>
                  <a:lnTo>
                    <a:pt x="182832" y="41889"/>
                  </a:lnTo>
                  <a:lnTo>
                    <a:pt x="186641" y="39033"/>
                  </a:lnTo>
                  <a:lnTo>
                    <a:pt x="193307" y="24753"/>
                  </a:lnTo>
                  <a:close/>
                </a:path>
              </a:pathLst>
            </a:custGeom>
            <a:solidFill>
              <a:srgbClr val="AFABAB"/>
            </a:solidFill>
            <a:ln w="9518" cap="flat">
              <a:noFill/>
              <a:prstDash val="solid"/>
              <a:miter/>
            </a:ln>
          </p:spPr>
          <p:txBody>
            <a:bodyPr rtlCol="0" anchor="ctr"/>
            <a:lstStyle/>
            <a:p>
              <a:endParaRPr lang="en-US" noProof="0" dirty="0"/>
            </a:p>
          </p:txBody>
        </p:sp>
        <p:sp>
          <p:nvSpPr>
            <p:cNvPr id="6275" name="Serbest Form 6274">
              <a:extLst>
                <a:ext uri="{FF2B5EF4-FFF2-40B4-BE49-F238E27FC236}">
                  <a16:creationId xmlns:a16="http://schemas.microsoft.com/office/drawing/2014/main" id="{22829391-CD99-1A45-BD49-36F89FF87C94}"/>
                </a:ext>
              </a:extLst>
            </p:cNvPr>
            <p:cNvSpPr/>
            <p:nvPr/>
          </p:nvSpPr>
          <p:spPr>
            <a:xfrm>
              <a:off x="2227956" y="3270012"/>
              <a:ext cx="193306" cy="193260"/>
            </a:xfrm>
            <a:custGeom>
              <a:avLst/>
              <a:gdLst>
                <a:gd name="connsiteX0" fmla="*/ 193307 w 193306"/>
                <a:gd name="connsiteY0" fmla="*/ 10472 h 193260"/>
                <a:gd name="connsiteX1" fmla="*/ 189498 w 193306"/>
                <a:gd name="connsiteY1" fmla="*/ 6664 h 193260"/>
                <a:gd name="connsiteX2" fmla="*/ 189498 w 193306"/>
                <a:gd name="connsiteY2" fmla="*/ 3808 h 193260"/>
                <a:gd name="connsiteX3" fmla="*/ 186641 w 193306"/>
                <a:gd name="connsiteY3" fmla="*/ 0 h 193260"/>
                <a:gd name="connsiteX4" fmla="*/ 158074 w 193306"/>
                <a:gd name="connsiteY4" fmla="*/ 0 h 193260"/>
                <a:gd name="connsiteX5" fmla="*/ 158074 w 193306"/>
                <a:gd name="connsiteY5" fmla="*/ 3808 h 193260"/>
                <a:gd name="connsiteX6" fmla="*/ 150456 w 193306"/>
                <a:gd name="connsiteY6" fmla="*/ 10472 h 193260"/>
                <a:gd name="connsiteX7" fmla="*/ 143790 w 193306"/>
                <a:gd name="connsiteY7" fmla="*/ 10472 h 193260"/>
                <a:gd name="connsiteX8" fmla="*/ 132363 w 193306"/>
                <a:gd name="connsiteY8" fmla="*/ 0 h 193260"/>
                <a:gd name="connsiteX9" fmla="*/ 125697 w 193306"/>
                <a:gd name="connsiteY9" fmla="*/ 0 h 193260"/>
                <a:gd name="connsiteX10" fmla="*/ 118079 w 193306"/>
                <a:gd name="connsiteY10" fmla="*/ 6664 h 193260"/>
                <a:gd name="connsiteX11" fmla="*/ 118079 w 193306"/>
                <a:gd name="connsiteY11" fmla="*/ 17137 h 193260"/>
                <a:gd name="connsiteX12" fmla="*/ 107604 w 193306"/>
                <a:gd name="connsiteY12" fmla="*/ 17137 h 193260"/>
                <a:gd name="connsiteX13" fmla="*/ 99986 w 193306"/>
                <a:gd name="connsiteY13" fmla="*/ 31417 h 193260"/>
                <a:gd name="connsiteX14" fmla="*/ 85703 w 193306"/>
                <a:gd name="connsiteY14" fmla="*/ 45697 h 193260"/>
                <a:gd name="connsiteX15" fmla="*/ 75228 w 193306"/>
                <a:gd name="connsiteY15" fmla="*/ 45697 h 193260"/>
                <a:gd name="connsiteX16" fmla="*/ 71419 w 193306"/>
                <a:gd name="connsiteY16" fmla="*/ 41889 h 193260"/>
                <a:gd name="connsiteX17" fmla="*/ 71419 w 193306"/>
                <a:gd name="connsiteY17" fmla="*/ 39033 h 193260"/>
                <a:gd name="connsiteX18" fmla="*/ 64753 w 193306"/>
                <a:gd name="connsiteY18" fmla="*/ 39033 h 193260"/>
                <a:gd name="connsiteX19" fmla="*/ 60944 w 193306"/>
                <a:gd name="connsiteY19" fmla="*/ 41889 h 193260"/>
                <a:gd name="connsiteX20" fmla="*/ 57135 w 193306"/>
                <a:gd name="connsiteY20" fmla="*/ 49505 h 193260"/>
                <a:gd name="connsiteX21" fmla="*/ 36186 w 193306"/>
                <a:gd name="connsiteY21" fmla="*/ 49505 h 193260"/>
                <a:gd name="connsiteX22" fmla="*/ 32376 w 193306"/>
                <a:gd name="connsiteY22" fmla="*/ 52361 h 193260"/>
                <a:gd name="connsiteX23" fmla="*/ 32376 w 193306"/>
                <a:gd name="connsiteY23" fmla="*/ 59978 h 193260"/>
                <a:gd name="connsiteX24" fmla="*/ 36186 w 193306"/>
                <a:gd name="connsiteY24" fmla="*/ 63786 h 193260"/>
                <a:gd name="connsiteX25" fmla="*/ 36186 w 193306"/>
                <a:gd name="connsiteY25" fmla="*/ 70450 h 193260"/>
                <a:gd name="connsiteX26" fmla="*/ 39042 w 193306"/>
                <a:gd name="connsiteY26" fmla="*/ 74258 h 193260"/>
                <a:gd name="connsiteX27" fmla="*/ 28568 w 193306"/>
                <a:gd name="connsiteY27" fmla="*/ 74258 h 193260"/>
                <a:gd name="connsiteX28" fmla="*/ 28568 w 193306"/>
                <a:gd name="connsiteY28" fmla="*/ 84730 h 193260"/>
                <a:gd name="connsiteX29" fmla="*/ 21902 w 193306"/>
                <a:gd name="connsiteY29" fmla="*/ 87586 h 193260"/>
                <a:gd name="connsiteX30" fmla="*/ 0 w 193306"/>
                <a:gd name="connsiteY30" fmla="*/ 87586 h 193260"/>
                <a:gd name="connsiteX31" fmla="*/ 28568 w 193306"/>
                <a:gd name="connsiteY31" fmla="*/ 119955 h 193260"/>
                <a:gd name="connsiteX32" fmla="*/ 28568 w 193306"/>
                <a:gd name="connsiteY32" fmla="*/ 122811 h 193260"/>
                <a:gd name="connsiteX33" fmla="*/ 32376 w 193306"/>
                <a:gd name="connsiteY33" fmla="*/ 126619 h 193260"/>
                <a:gd name="connsiteX34" fmla="*/ 32376 w 193306"/>
                <a:gd name="connsiteY34" fmla="*/ 133283 h 193260"/>
                <a:gd name="connsiteX35" fmla="*/ 39042 w 193306"/>
                <a:gd name="connsiteY35" fmla="*/ 147563 h 193260"/>
                <a:gd name="connsiteX36" fmla="*/ 42851 w 193306"/>
                <a:gd name="connsiteY36" fmla="*/ 151372 h 193260"/>
                <a:gd name="connsiteX37" fmla="*/ 57135 w 193306"/>
                <a:gd name="connsiteY37" fmla="*/ 158036 h 193260"/>
                <a:gd name="connsiteX38" fmla="*/ 64753 w 193306"/>
                <a:gd name="connsiteY38" fmla="*/ 165652 h 193260"/>
                <a:gd name="connsiteX39" fmla="*/ 67610 w 193306"/>
                <a:gd name="connsiteY39" fmla="*/ 172316 h 193260"/>
                <a:gd name="connsiteX40" fmla="*/ 82846 w 193306"/>
                <a:gd name="connsiteY40" fmla="*/ 172316 h 193260"/>
                <a:gd name="connsiteX41" fmla="*/ 79037 w 193306"/>
                <a:gd name="connsiteY41" fmla="*/ 172316 h 193260"/>
                <a:gd name="connsiteX42" fmla="*/ 71419 w 193306"/>
                <a:gd name="connsiteY42" fmla="*/ 165652 h 193260"/>
                <a:gd name="connsiteX43" fmla="*/ 71419 w 193306"/>
                <a:gd name="connsiteY43" fmla="*/ 161844 h 193260"/>
                <a:gd name="connsiteX44" fmla="*/ 75228 w 193306"/>
                <a:gd name="connsiteY44" fmla="*/ 158036 h 193260"/>
                <a:gd name="connsiteX45" fmla="*/ 82846 w 193306"/>
                <a:gd name="connsiteY45" fmla="*/ 158036 h 193260"/>
                <a:gd name="connsiteX46" fmla="*/ 82846 w 193306"/>
                <a:gd name="connsiteY46" fmla="*/ 154228 h 193260"/>
                <a:gd name="connsiteX47" fmla="*/ 79037 w 193306"/>
                <a:gd name="connsiteY47" fmla="*/ 151372 h 193260"/>
                <a:gd name="connsiteX48" fmla="*/ 75228 w 193306"/>
                <a:gd name="connsiteY48" fmla="*/ 151372 h 193260"/>
                <a:gd name="connsiteX49" fmla="*/ 71419 w 193306"/>
                <a:gd name="connsiteY49" fmla="*/ 154228 h 193260"/>
                <a:gd name="connsiteX50" fmla="*/ 67610 w 193306"/>
                <a:gd name="connsiteY50" fmla="*/ 154228 h 193260"/>
                <a:gd name="connsiteX51" fmla="*/ 67610 w 193306"/>
                <a:gd name="connsiteY51" fmla="*/ 130427 h 193260"/>
                <a:gd name="connsiteX52" fmla="*/ 71419 w 193306"/>
                <a:gd name="connsiteY52" fmla="*/ 130427 h 193260"/>
                <a:gd name="connsiteX53" fmla="*/ 79037 w 193306"/>
                <a:gd name="connsiteY53" fmla="*/ 133283 h 193260"/>
                <a:gd name="connsiteX54" fmla="*/ 85703 w 193306"/>
                <a:gd name="connsiteY54" fmla="*/ 140899 h 193260"/>
                <a:gd name="connsiteX55" fmla="*/ 93321 w 193306"/>
                <a:gd name="connsiteY55" fmla="*/ 143755 h 193260"/>
                <a:gd name="connsiteX56" fmla="*/ 107604 w 193306"/>
                <a:gd name="connsiteY56" fmla="*/ 158036 h 193260"/>
                <a:gd name="connsiteX57" fmla="*/ 114270 w 193306"/>
                <a:gd name="connsiteY57" fmla="*/ 178980 h 193260"/>
                <a:gd name="connsiteX58" fmla="*/ 125697 w 193306"/>
                <a:gd name="connsiteY58" fmla="*/ 178980 h 193260"/>
                <a:gd name="connsiteX59" fmla="*/ 129506 w 193306"/>
                <a:gd name="connsiteY59" fmla="*/ 182788 h 193260"/>
                <a:gd name="connsiteX60" fmla="*/ 132363 w 193306"/>
                <a:gd name="connsiteY60" fmla="*/ 182788 h 193260"/>
                <a:gd name="connsiteX61" fmla="*/ 132363 w 193306"/>
                <a:gd name="connsiteY61" fmla="*/ 186596 h 193260"/>
                <a:gd name="connsiteX62" fmla="*/ 139981 w 193306"/>
                <a:gd name="connsiteY62" fmla="*/ 193260 h 193260"/>
                <a:gd name="connsiteX63" fmla="*/ 160930 w 193306"/>
                <a:gd name="connsiteY63" fmla="*/ 193260 h 193260"/>
                <a:gd name="connsiteX64" fmla="*/ 160930 w 193306"/>
                <a:gd name="connsiteY64" fmla="*/ 190404 h 193260"/>
                <a:gd name="connsiteX65" fmla="*/ 154265 w 193306"/>
                <a:gd name="connsiteY65" fmla="*/ 182788 h 193260"/>
                <a:gd name="connsiteX66" fmla="*/ 150456 w 193306"/>
                <a:gd name="connsiteY66" fmla="*/ 176124 h 193260"/>
                <a:gd name="connsiteX67" fmla="*/ 150456 w 193306"/>
                <a:gd name="connsiteY67" fmla="*/ 161844 h 193260"/>
                <a:gd name="connsiteX68" fmla="*/ 158074 w 193306"/>
                <a:gd name="connsiteY68" fmla="*/ 154228 h 193260"/>
                <a:gd name="connsiteX69" fmla="*/ 160930 w 193306"/>
                <a:gd name="connsiteY69" fmla="*/ 154228 h 193260"/>
                <a:gd name="connsiteX70" fmla="*/ 160930 w 193306"/>
                <a:gd name="connsiteY70" fmla="*/ 143755 h 193260"/>
                <a:gd name="connsiteX71" fmla="*/ 158074 w 193306"/>
                <a:gd name="connsiteY71" fmla="*/ 137091 h 193260"/>
                <a:gd name="connsiteX72" fmla="*/ 158074 w 193306"/>
                <a:gd name="connsiteY72" fmla="*/ 130427 h 193260"/>
                <a:gd name="connsiteX73" fmla="*/ 160930 w 193306"/>
                <a:gd name="connsiteY73" fmla="*/ 101866 h 193260"/>
                <a:gd name="connsiteX74" fmla="*/ 168548 w 193306"/>
                <a:gd name="connsiteY74" fmla="*/ 112339 h 193260"/>
                <a:gd name="connsiteX75" fmla="*/ 172357 w 193306"/>
                <a:gd name="connsiteY75" fmla="*/ 63786 h 193260"/>
                <a:gd name="connsiteX76" fmla="*/ 172357 w 193306"/>
                <a:gd name="connsiteY76" fmla="*/ 59978 h 193260"/>
                <a:gd name="connsiteX77" fmla="*/ 175214 w 193306"/>
                <a:gd name="connsiteY77" fmla="*/ 56169 h 193260"/>
                <a:gd name="connsiteX78" fmla="*/ 182832 w 193306"/>
                <a:gd name="connsiteY78" fmla="*/ 41889 h 193260"/>
                <a:gd name="connsiteX79" fmla="*/ 186641 w 193306"/>
                <a:gd name="connsiteY79" fmla="*/ 39033 h 193260"/>
                <a:gd name="connsiteX80" fmla="*/ 193307 w 193306"/>
                <a:gd name="connsiteY80" fmla="*/ 24753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93306" h="193260">
                  <a:moveTo>
                    <a:pt x="193307" y="10472"/>
                  </a:moveTo>
                  <a:lnTo>
                    <a:pt x="189498" y="6664"/>
                  </a:lnTo>
                  <a:lnTo>
                    <a:pt x="189498" y="3808"/>
                  </a:lnTo>
                  <a:lnTo>
                    <a:pt x="186641" y="0"/>
                  </a:lnTo>
                  <a:lnTo>
                    <a:pt x="158074" y="0"/>
                  </a:lnTo>
                  <a:lnTo>
                    <a:pt x="158074" y="3808"/>
                  </a:lnTo>
                  <a:lnTo>
                    <a:pt x="150456" y="10472"/>
                  </a:lnTo>
                  <a:lnTo>
                    <a:pt x="143790" y="10472"/>
                  </a:lnTo>
                  <a:lnTo>
                    <a:pt x="132363" y="0"/>
                  </a:lnTo>
                  <a:lnTo>
                    <a:pt x="125697" y="0"/>
                  </a:lnTo>
                  <a:lnTo>
                    <a:pt x="118079" y="6664"/>
                  </a:lnTo>
                  <a:lnTo>
                    <a:pt x="118079" y="17137"/>
                  </a:lnTo>
                  <a:lnTo>
                    <a:pt x="107604" y="17137"/>
                  </a:lnTo>
                  <a:lnTo>
                    <a:pt x="99986" y="31417"/>
                  </a:lnTo>
                  <a:lnTo>
                    <a:pt x="85703" y="45697"/>
                  </a:lnTo>
                  <a:lnTo>
                    <a:pt x="75228" y="45697"/>
                  </a:lnTo>
                  <a:lnTo>
                    <a:pt x="71419" y="41889"/>
                  </a:lnTo>
                  <a:lnTo>
                    <a:pt x="71419" y="39033"/>
                  </a:lnTo>
                  <a:lnTo>
                    <a:pt x="64753" y="39033"/>
                  </a:lnTo>
                  <a:lnTo>
                    <a:pt x="60944" y="41889"/>
                  </a:lnTo>
                  <a:lnTo>
                    <a:pt x="57135" y="49505"/>
                  </a:lnTo>
                  <a:lnTo>
                    <a:pt x="36186" y="49505"/>
                  </a:lnTo>
                  <a:lnTo>
                    <a:pt x="32376" y="52361"/>
                  </a:lnTo>
                  <a:lnTo>
                    <a:pt x="32376" y="59978"/>
                  </a:lnTo>
                  <a:lnTo>
                    <a:pt x="36186" y="63786"/>
                  </a:lnTo>
                  <a:lnTo>
                    <a:pt x="36186" y="70450"/>
                  </a:lnTo>
                  <a:lnTo>
                    <a:pt x="39042" y="74258"/>
                  </a:lnTo>
                  <a:lnTo>
                    <a:pt x="28568" y="74258"/>
                  </a:lnTo>
                  <a:lnTo>
                    <a:pt x="28568" y="84730"/>
                  </a:lnTo>
                  <a:lnTo>
                    <a:pt x="21902" y="87586"/>
                  </a:lnTo>
                  <a:lnTo>
                    <a:pt x="0" y="87586"/>
                  </a:lnTo>
                  <a:lnTo>
                    <a:pt x="28568" y="119955"/>
                  </a:lnTo>
                  <a:lnTo>
                    <a:pt x="28568" y="122811"/>
                  </a:lnTo>
                  <a:lnTo>
                    <a:pt x="32376" y="126619"/>
                  </a:lnTo>
                  <a:lnTo>
                    <a:pt x="32376" y="133283"/>
                  </a:lnTo>
                  <a:lnTo>
                    <a:pt x="39042" y="147563"/>
                  </a:lnTo>
                  <a:lnTo>
                    <a:pt x="42851" y="151372"/>
                  </a:lnTo>
                  <a:lnTo>
                    <a:pt x="57135" y="158036"/>
                  </a:lnTo>
                  <a:lnTo>
                    <a:pt x="64753" y="165652"/>
                  </a:lnTo>
                  <a:lnTo>
                    <a:pt x="67610" y="172316"/>
                  </a:lnTo>
                  <a:lnTo>
                    <a:pt x="82846" y="172316"/>
                  </a:lnTo>
                  <a:lnTo>
                    <a:pt x="79037" y="172316"/>
                  </a:lnTo>
                  <a:lnTo>
                    <a:pt x="71419" y="165652"/>
                  </a:lnTo>
                  <a:lnTo>
                    <a:pt x="71419" y="161844"/>
                  </a:lnTo>
                  <a:lnTo>
                    <a:pt x="75228" y="158036"/>
                  </a:lnTo>
                  <a:lnTo>
                    <a:pt x="82846" y="158036"/>
                  </a:lnTo>
                  <a:lnTo>
                    <a:pt x="82846" y="154228"/>
                  </a:lnTo>
                  <a:lnTo>
                    <a:pt x="79037" y="151372"/>
                  </a:lnTo>
                  <a:lnTo>
                    <a:pt x="75228" y="151372"/>
                  </a:lnTo>
                  <a:lnTo>
                    <a:pt x="71419" y="154228"/>
                  </a:lnTo>
                  <a:lnTo>
                    <a:pt x="67610" y="154228"/>
                  </a:lnTo>
                  <a:lnTo>
                    <a:pt x="67610" y="130427"/>
                  </a:lnTo>
                  <a:lnTo>
                    <a:pt x="71419" y="130427"/>
                  </a:lnTo>
                  <a:lnTo>
                    <a:pt x="79037" y="133283"/>
                  </a:lnTo>
                  <a:lnTo>
                    <a:pt x="85703" y="140899"/>
                  </a:lnTo>
                  <a:lnTo>
                    <a:pt x="93321" y="143755"/>
                  </a:lnTo>
                  <a:lnTo>
                    <a:pt x="107604" y="158036"/>
                  </a:lnTo>
                  <a:lnTo>
                    <a:pt x="114270" y="178980"/>
                  </a:lnTo>
                  <a:lnTo>
                    <a:pt x="125697" y="178980"/>
                  </a:lnTo>
                  <a:lnTo>
                    <a:pt x="129506" y="182788"/>
                  </a:lnTo>
                  <a:lnTo>
                    <a:pt x="132363" y="182788"/>
                  </a:lnTo>
                  <a:lnTo>
                    <a:pt x="132363" y="186596"/>
                  </a:lnTo>
                  <a:lnTo>
                    <a:pt x="139981" y="193260"/>
                  </a:lnTo>
                  <a:lnTo>
                    <a:pt x="160930" y="193260"/>
                  </a:lnTo>
                  <a:lnTo>
                    <a:pt x="160930" y="190404"/>
                  </a:lnTo>
                  <a:lnTo>
                    <a:pt x="154265" y="182788"/>
                  </a:lnTo>
                  <a:lnTo>
                    <a:pt x="150456" y="176124"/>
                  </a:lnTo>
                  <a:lnTo>
                    <a:pt x="150456" y="161844"/>
                  </a:lnTo>
                  <a:lnTo>
                    <a:pt x="158074" y="154228"/>
                  </a:lnTo>
                  <a:lnTo>
                    <a:pt x="160930" y="154228"/>
                  </a:lnTo>
                  <a:lnTo>
                    <a:pt x="160930" y="143755"/>
                  </a:lnTo>
                  <a:lnTo>
                    <a:pt x="158074" y="137091"/>
                  </a:lnTo>
                  <a:lnTo>
                    <a:pt x="158074" y="130427"/>
                  </a:lnTo>
                  <a:lnTo>
                    <a:pt x="160930" y="101866"/>
                  </a:lnTo>
                  <a:lnTo>
                    <a:pt x="168548" y="112339"/>
                  </a:lnTo>
                  <a:lnTo>
                    <a:pt x="172357" y="63786"/>
                  </a:lnTo>
                  <a:lnTo>
                    <a:pt x="172357" y="59978"/>
                  </a:lnTo>
                  <a:lnTo>
                    <a:pt x="175214" y="56169"/>
                  </a:lnTo>
                  <a:lnTo>
                    <a:pt x="182832" y="41889"/>
                  </a:lnTo>
                  <a:lnTo>
                    <a:pt x="186641" y="39033"/>
                  </a:lnTo>
                  <a:lnTo>
                    <a:pt x="193307" y="24753"/>
                  </a:lnTo>
                  <a:close/>
                </a:path>
              </a:pathLst>
            </a:custGeom>
            <a:noFill/>
            <a:ln w="2379" cap="flat">
              <a:solidFill>
                <a:srgbClr val="FFFFFF"/>
              </a:solidFill>
              <a:prstDash val="solid"/>
              <a:round/>
            </a:ln>
          </p:spPr>
          <p:txBody>
            <a:bodyPr rtlCol="0" anchor="ctr"/>
            <a:lstStyle/>
            <a:p>
              <a:endParaRPr lang="en-US" noProof="0" dirty="0"/>
            </a:p>
          </p:txBody>
        </p:sp>
        <p:sp>
          <p:nvSpPr>
            <p:cNvPr id="6276" name="Serbest Form 6275">
              <a:extLst>
                <a:ext uri="{FF2B5EF4-FFF2-40B4-BE49-F238E27FC236}">
                  <a16:creationId xmlns:a16="http://schemas.microsoft.com/office/drawing/2014/main" id="{1E18AF1F-BD35-5B4F-9896-FAB9BB34A752}"/>
                </a:ext>
              </a:extLst>
            </p:cNvPr>
            <p:cNvSpPr/>
            <p:nvPr/>
          </p:nvSpPr>
          <p:spPr>
            <a:xfrm>
              <a:off x="11419082" y="5610080"/>
              <a:ext cx="691333" cy="566452"/>
            </a:xfrm>
            <a:custGeom>
              <a:avLst/>
              <a:gdLst>
                <a:gd name="connsiteX0" fmla="*/ 665624 w 691333"/>
                <a:gd name="connsiteY0" fmla="*/ 184692 h 566452"/>
                <a:gd name="connsiteX1" fmla="*/ 672289 w 691333"/>
                <a:gd name="connsiteY1" fmla="*/ 180884 h 566452"/>
                <a:gd name="connsiteX2" fmla="*/ 675146 w 691333"/>
                <a:gd name="connsiteY2" fmla="*/ 180884 h 566452"/>
                <a:gd name="connsiteX3" fmla="*/ 688478 w 691333"/>
                <a:gd name="connsiteY3" fmla="*/ 174220 h 566452"/>
                <a:gd name="connsiteX4" fmla="*/ 691334 w 691333"/>
                <a:gd name="connsiteY4" fmla="*/ 170412 h 566452"/>
                <a:gd name="connsiteX5" fmla="*/ 691334 w 691333"/>
                <a:gd name="connsiteY5" fmla="*/ 159940 h 566452"/>
                <a:gd name="connsiteX6" fmla="*/ 688478 w 691333"/>
                <a:gd name="connsiteY6" fmla="*/ 153276 h 566452"/>
                <a:gd name="connsiteX7" fmla="*/ 685621 w 691333"/>
                <a:gd name="connsiteY7" fmla="*/ 149467 h 566452"/>
                <a:gd name="connsiteX8" fmla="*/ 678955 w 691333"/>
                <a:gd name="connsiteY8" fmla="*/ 149467 h 566452"/>
                <a:gd name="connsiteX9" fmla="*/ 672289 w 691333"/>
                <a:gd name="connsiteY9" fmla="*/ 156132 h 566452"/>
                <a:gd name="connsiteX10" fmla="*/ 672289 w 691333"/>
                <a:gd name="connsiteY10" fmla="*/ 159940 h 566452"/>
                <a:gd name="connsiteX11" fmla="*/ 665624 w 691333"/>
                <a:gd name="connsiteY11" fmla="*/ 159940 h 566452"/>
                <a:gd name="connsiteX12" fmla="*/ 658957 w 691333"/>
                <a:gd name="connsiteY12" fmla="*/ 156132 h 566452"/>
                <a:gd name="connsiteX13" fmla="*/ 652292 w 691333"/>
                <a:gd name="connsiteY13" fmla="*/ 156132 h 566452"/>
                <a:gd name="connsiteX14" fmla="*/ 649435 w 691333"/>
                <a:gd name="connsiteY14" fmla="*/ 159940 h 566452"/>
                <a:gd name="connsiteX15" fmla="*/ 639912 w 691333"/>
                <a:gd name="connsiteY15" fmla="*/ 163748 h 566452"/>
                <a:gd name="connsiteX16" fmla="*/ 630390 w 691333"/>
                <a:gd name="connsiteY16" fmla="*/ 163748 h 566452"/>
                <a:gd name="connsiteX17" fmla="*/ 623724 w 691333"/>
                <a:gd name="connsiteY17" fmla="*/ 157083 h 566452"/>
                <a:gd name="connsiteX18" fmla="*/ 623724 w 691333"/>
                <a:gd name="connsiteY18" fmla="*/ 126619 h 566452"/>
                <a:gd name="connsiteX19" fmla="*/ 637056 w 691333"/>
                <a:gd name="connsiteY19" fmla="*/ 102819 h 566452"/>
                <a:gd name="connsiteX20" fmla="*/ 637056 w 691333"/>
                <a:gd name="connsiteY20" fmla="*/ 99010 h 566452"/>
                <a:gd name="connsiteX21" fmla="*/ 634199 w 691333"/>
                <a:gd name="connsiteY21" fmla="*/ 92346 h 566452"/>
                <a:gd name="connsiteX22" fmla="*/ 631343 w 691333"/>
                <a:gd name="connsiteY22" fmla="*/ 88538 h 566452"/>
                <a:gd name="connsiteX23" fmla="*/ 624676 w 691333"/>
                <a:gd name="connsiteY23" fmla="*/ 88538 h 566452"/>
                <a:gd name="connsiteX24" fmla="*/ 621820 w 691333"/>
                <a:gd name="connsiteY24" fmla="*/ 95202 h 566452"/>
                <a:gd name="connsiteX25" fmla="*/ 618963 w 691333"/>
                <a:gd name="connsiteY25" fmla="*/ 99010 h 566452"/>
                <a:gd name="connsiteX26" fmla="*/ 618963 w 691333"/>
                <a:gd name="connsiteY26" fmla="*/ 116147 h 566452"/>
                <a:gd name="connsiteX27" fmla="*/ 616106 w 691333"/>
                <a:gd name="connsiteY27" fmla="*/ 122811 h 566452"/>
                <a:gd name="connsiteX28" fmla="*/ 609441 w 691333"/>
                <a:gd name="connsiteY28" fmla="*/ 126619 h 566452"/>
                <a:gd name="connsiteX29" fmla="*/ 609441 w 691333"/>
                <a:gd name="connsiteY29" fmla="*/ 109482 h 566452"/>
                <a:gd name="connsiteX30" fmla="*/ 596109 w 691333"/>
                <a:gd name="connsiteY30" fmla="*/ 99010 h 566452"/>
                <a:gd name="connsiteX31" fmla="*/ 602775 w 691333"/>
                <a:gd name="connsiteY31" fmla="*/ 85682 h 566452"/>
                <a:gd name="connsiteX32" fmla="*/ 609441 w 691333"/>
                <a:gd name="connsiteY32" fmla="*/ 79018 h 566452"/>
                <a:gd name="connsiteX33" fmla="*/ 612298 w 691333"/>
                <a:gd name="connsiteY33" fmla="*/ 72354 h 566452"/>
                <a:gd name="connsiteX34" fmla="*/ 615154 w 691333"/>
                <a:gd name="connsiteY34" fmla="*/ 61881 h 566452"/>
                <a:gd name="connsiteX35" fmla="*/ 615154 w 691333"/>
                <a:gd name="connsiteY35" fmla="*/ 48553 h 566452"/>
                <a:gd name="connsiteX36" fmla="*/ 608489 w 691333"/>
                <a:gd name="connsiteY36" fmla="*/ 44745 h 566452"/>
                <a:gd name="connsiteX37" fmla="*/ 605631 w 691333"/>
                <a:gd name="connsiteY37" fmla="*/ 40937 h 566452"/>
                <a:gd name="connsiteX38" fmla="*/ 598966 w 691333"/>
                <a:gd name="connsiteY38" fmla="*/ 37129 h 566452"/>
                <a:gd name="connsiteX39" fmla="*/ 596109 w 691333"/>
                <a:gd name="connsiteY39" fmla="*/ 34273 h 566452"/>
                <a:gd name="connsiteX40" fmla="*/ 589444 w 691333"/>
                <a:gd name="connsiteY40" fmla="*/ 34273 h 566452"/>
                <a:gd name="connsiteX41" fmla="*/ 592300 w 691333"/>
                <a:gd name="connsiteY41" fmla="*/ 23801 h 566452"/>
                <a:gd name="connsiteX42" fmla="*/ 578969 w 691333"/>
                <a:gd name="connsiteY42" fmla="*/ 23801 h 566452"/>
                <a:gd name="connsiteX43" fmla="*/ 569447 w 691333"/>
                <a:gd name="connsiteY43" fmla="*/ 10473 h 566452"/>
                <a:gd name="connsiteX44" fmla="*/ 572303 w 691333"/>
                <a:gd name="connsiteY44" fmla="*/ 0 h 566452"/>
                <a:gd name="connsiteX45" fmla="*/ 556115 w 691333"/>
                <a:gd name="connsiteY45" fmla="*/ 10473 h 566452"/>
                <a:gd name="connsiteX46" fmla="*/ 569447 w 691333"/>
                <a:gd name="connsiteY46" fmla="*/ 31417 h 566452"/>
                <a:gd name="connsiteX47" fmla="*/ 562780 w 691333"/>
                <a:gd name="connsiteY47" fmla="*/ 52361 h 566452"/>
                <a:gd name="connsiteX48" fmla="*/ 576112 w 691333"/>
                <a:gd name="connsiteY48" fmla="*/ 59025 h 566452"/>
                <a:gd name="connsiteX49" fmla="*/ 569447 w 691333"/>
                <a:gd name="connsiteY49" fmla="*/ 62834 h 566452"/>
                <a:gd name="connsiteX50" fmla="*/ 569447 w 691333"/>
                <a:gd name="connsiteY50" fmla="*/ 73306 h 566452"/>
                <a:gd name="connsiteX51" fmla="*/ 582777 w 691333"/>
                <a:gd name="connsiteY51" fmla="*/ 77114 h 566452"/>
                <a:gd name="connsiteX52" fmla="*/ 569447 w 691333"/>
                <a:gd name="connsiteY52" fmla="*/ 87586 h 566452"/>
                <a:gd name="connsiteX53" fmla="*/ 578969 w 691333"/>
                <a:gd name="connsiteY53" fmla="*/ 91394 h 566452"/>
                <a:gd name="connsiteX54" fmla="*/ 578969 w 691333"/>
                <a:gd name="connsiteY54" fmla="*/ 98059 h 566452"/>
                <a:gd name="connsiteX55" fmla="*/ 576112 w 691333"/>
                <a:gd name="connsiteY55" fmla="*/ 101866 h 566452"/>
                <a:gd name="connsiteX56" fmla="*/ 576112 w 691333"/>
                <a:gd name="connsiteY56" fmla="*/ 112339 h 566452"/>
                <a:gd name="connsiteX57" fmla="*/ 582777 w 691333"/>
                <a:gd name="connsiteY57" fmla="*/ 116147 h 566452"/>
                <a:gd name="connsiteX58" fmla="*/ 585634 w 691333"/>
                <a:gd name="connsiteY58" fmla="*/ 119003 h 566452"/>
                <a:gd name="connsiteX59" fmla="*/ 576112 w 691333"/>
                <a:gd name="connsiteY59" fmla="*/ 122811 h 566452"/>
                <a:gd name="connsiteX60" fmla="*/ 569447 w 691333"/>
                <a:gd name="connsiteY60" fmla="*/ 129475 h 566452"/>
                <a:gd name="connsiteX61" fmla="*/ 578969 w 691333"/>
                <a:gd name="connsiteY61" fmla="*/ 136139 h 566452"/>
                <a:gd name="connsiteX62" fmla="*/ 565637 w 691333"/>
                <a:gd name="connsiteY62" fmla="*/ 149467 h 566452"/>
                <a:gd name="connsiteX63" fmla="*/ 562780 w 691333"/>
                <a:gd name="connsiteY63" fmla="*/ 156132 h 566452"/>
                <a:gd name="connsiteX64" fmla="*/ 559924 w 691333"/>
                <a:gd name="connsiteY64" fmla="*/ 158988 h 566452"/>
                <a:gd name="connsiteX65" fmla="*/ 559924 w 691333"/>
                <a:gd name="connsiteY65" fmla="*/ 165652 h 566452"/>
                <a:gd name="connsiteX66" fmla="*/ 566589 w 691333"/>
                <a:gd name="connsiteY66" fmla="*/ 172316 h 566452"/>
                <a:gd name="connsiteX67" fmla="*/ 559924 w 691333"/>
                <a:gd name="connsiteY67" fmla="*/ 172316 h 566452"/>
                <a:gd name="connsiteX68" fmla="*/ 553258 w 691333"/>
                <a:gd name="connsiteY68" fmla="*/ 176124 h 566452"/>
                <a:gd name="connsiteX69" fmla="*/ 546592 w 691333"/>
                <a:gd name="connsiteY69" fmla="*/ 176124 h 566452"/>
                <a:gd name="connsiteX70" fmla="*/ 533261 w 691333"/>
                <a:gd name="connsiteY70" fmla="*/ 182788 h 566452"/>
                <a:gd name="connsiteX71" fmla="*/ 517073 w 691333"/>
                <a:gd name="connsiteY71" fmla="*/ 199924 h 566452"/>
                <a:gd name="connsiteX72" fmla="*/ 507550 w 691333"/>
                <a:gd name="connsiteY72" fmla="*/ 206589 h 566452"/>
                <a:gd name="connsiteX73" fmla="*/ 487552 w 691333"/>
                <a:gd name="connsiteY73" fmla="*/ 213253 h 566452"/>
                <a:gd name="connsiteX74" fmla="*/ 474221 w 691333"/>
                <a:gd name="connsiteY74" fmla="*/ 219917 h 566452"/>
                <a:gd name="connsiteX75" fmla="*/ 467555 w 691333"/>
                <a:gd name="connsiteY75" fmla="*/ 226581 h 566452"/>
                <a:gd name="connsiteX76" fmla="*/ 467555 w 691333"/>
                <a:gd name="connsiteY76" fmla="*/ 247525 h 566452"/>
                <a:gd name="connsiteX77" fmla="*/ 470412 w 691333"/>
                <a:gd name="connsiteY77" fmla="*/ 254190 h 566452"/>
                <a:gd name="connsiteX78" fmla="*/ 473268 w 691333"/>
                <a:gd name="connsiteY78" fmla="*/ 257998 h 566452"/>
                <a:gd name="connsiteX79" fmla="*/ 473268 w 691333"/>
                <a:gd name="connsiteY79" fmla="*/ 261806 h 566452"/>
                <a:gd name="connsiteX80" fmla="*/ 502789 w 691333"/>
                <a:gd name="connsiteY80" fmla="*/ 261806 h 566452"/>
                <a:gd name="connsiteX81" fmla="*/ 502789 w 691333"/>
                <a:gd name="connsiteY81" fmla="*/ 272278 h 566452"/>
                <a:gd name="connsiteX82" fmla="*/ 499932 w 691333"/>
                <a:gd name="connsiteY82" fmla="*/ 278943 h 566452"/>
                <a:gd name="connsiteX83" fmla="*/ 499932 w 691333"/>
                <a:gd name="connsiteY83" fmla="*/ 299887 h 566452"/>
                <a:gd name="connsiteX84" fmla="*/ 486600 w 691333"/>
                <a:gd name="connsiteY84" fmla="*/ 306551 h 566452"/>
                <a:gd name="connsiteX85" fmla="*/ 479935 w 691333"/>
                <a:gd name="connsiteY85" fmla="*/ 306551 h 566452"/>
                <a:gd name="connsiteX86" fmla="*/ 470412 w 691333"/>
                <a:gd name="connsiteY86" fmla="*/ 310359 h 566452"/>
                <a:gd name="connsiteX87" fmla="*/ 463746 w 691333"/>
                <a:gd name="connsiteY87" fmla="*/ 314167 h 566452"/>
                <a:gd name="connsiteX88" fmla="*/ 463746 w 691333"/>
                <a:gd name="connsiteY88" fmla="*/ 320831 h 566452"/>
                <a:gd name="connsiteX89" fmla="*/ 457080 w 691333"/>
                <a:gd name="connsiteY89" fmla="*/ 327496 h 566452"/>
                <a:gd name="connsiteX90" fmla="*/ 463746 w 691333"/>
                <a:gd name="connsiteY90" fmla="*/ 331304 h 566452"/>
                <a:gd name="connsiteX91" fmla="*/ 466603 w 691333"/>
                <a:gd name="connsiteY91" fmla="*/ 335112 h 566452"/>
                <a:gd name="connsiteX92" fmla="*/ 476126 w 691333"/>
                <a:gd name="connsiteY92" fmla="*/ 338920 h 566452"/>
                <a:gd name="connsiteX93" fmla="*/ 482791 w 691333"/>
                <a:gd name="connsiteY93" fmla="*/ 338920 h 566452"/>
                <a:gd name="connsiteX94" fmla="*/ 496123 w 691333"/>
                <a:gd name="connsiteY94" fmla="*/ 332256 h 566452"/>
                <a:gd name="connsiteX95" fmla="*/ 502789 w 691333"/>
                <a:gd name="connsiteY95" fmla="*/ 321784 h 566452"/>
                <a:gd name="connsiteX96" fmla="*/ 529451 w 691333"/>
                <a:gd name="connsiteY96" fmla="*/ 294175 h 566452"/>
                <a:gd name="connsiteX97" fmla="*/ 542783 w 691333"/>
                <a:gd name="connsiteY97" fmla="*/ 287511 h 566452"/>
                <a:gd name="connsiteX98" fmla="*/ 552306 w 691333"/>
                <a:gd name="connsiteY98" fmla="*/ 283703 h 566452"/>
                <a:gd name="connsiteX99" fmla="*/ 558971 w 691333"/>
                <a:gd name="connsiteY99" fmla="*/ 279894 h 566452"/>
                <a:gd name="connsiteX100" fmla="*/ 561828 w 691333"/>
                <a:gd name="connsiteY100" fmla="*/ 277039 h 566452"/>
                <a:gd name="connsiteX101" fmla="*/ 564685 w 691333"/>
                <a:gd name="connsiteY101" fmla="*/ 277039 h 566452"/>
                <a:gd name="connsiteX102" fmla="*/ 567541 w 691333"/>
                <a:gd name="connsiteY102" fmla="*/ 273230 h 566452"/>
                <a:gd name="connsiteX103" fmla="*/ 570399 w 691333"/>
                <a:gd name="connsiteY103" fmla="*/ 266566 h 566452"/>
                <a:gd name="connsiteX104" fmla="*/ 573255 w 691333"/>
                <a:gd name="connsiteY104" fmla="*/ 266566 h 566452"/>
                <a:gd name="connsiteX105" fmla="*/ 576112 w 691333"/>
                <a:gd name="connsiteY105" fmla="*/ 262758 h 566452"/>
                <a:gd name="connsiteX106" fmla="*/ 582777 w 691333"/>
                <a:gd name="connsiteY106" fmla="*/ 258950 h 566452"/>
                <a:gd name="connsiteX107" fmla="*/ 585634 w 691333"/>
                <a:gd name="connsiteY107" fmla="*/ 255142 h 566452"/>
                <a:gd name="connsiteX108" fmla="*/ 585634 w 691333"/>
                <a:gd name="connsiteY108" fmla="*/ 241814 h 566452"/>
                <a:gd name="connsiteX109" fmla="*/ 582777 w 691333"/>
                <a:gd name="connsiteY109" fmla="*/ 238005 h 566452"/>
                <a:gd name="connsiteX110" fmla="*/ 585634 w 691333"/>
                <a:gd name="connsiteY110" fmla="*/ 238005 h 566452"/>
                <a:gd name="connsiteX111" fmla="*/ 588492 w 691333"/>
                <a:gd name="connsiteY111" fmla="*/ 235149 h 566452"/>
                <a:gd name="connsiteX112" fmla="*/ 601822 w 691333"/>
                <a:gd name="connsiteY112" fmla="*/ 228485 h 566452"/>
                <a:gd name="connsiteX113" fmla="*/ 618011 w 691333"/>
                <a:gd name="connsiteY113" fmla="*/ 228485 h 566452"/>
                <a:gd name="connsiteX114" fmla="*/ 624676 w 691333"/>
                <a:gd name="connsiteY114" fmla="*/ 232293 h 566452"/>
                <a:gd name="connsiteX115" fmla="*/ 631343 w 691333"/>
                <a:gd name="connsiteY115" fmla="*/ 232293 h 566452"/>
                <a:gd name="connsiteX116" fmla="*/ 638008 w 691333"/>
                <a:gd name="connsiteY116" fmla="*/ 225629 h 566452"/>
                <a:gd name="connsiteX117" fmla="*/ 638008 w 691333"/>
                <a:gd name="connsiteY117" fmla="*/ 208493 h 566452"/>
                <a:gd name="connsiteX118" fmla="*/ 651340 w 691333"/>
                <a:gd name="connsiteY118" fmla="*/ 208493 h 566452"/>
                <a:gd name="connsiteX119" fmla="*/ 658005 w 691333"/>
                <a:gd name="connsiteY119" fmla="*/ 204685 h 566452"/>
                <a:gd name="connsiteX120" fmla="*/ 660862 w 691333"/>
                <a:gd name="connsiteY120" fmla="*/ 204685 h 566452"/>
                <a:gd name="connsiteX121" fmla="*/ 663718 w 691333"/>
                <a:gd name="connsiteY121" fmla="*/ 200877 h 566452"/>
                <a:gd name="connsiteX122" fmla="*/ 665624 w 691333"/>
                <a:gd name="connsiteY122" fmla="*/ 184692 h 566452"/>
                <a:gd name="connsiteX123" fmla="*/ 405659 w 691333"/>
                <a:gd name="connsiteY123" fmla="*/ 321784 h 566452"/>
                <a:gd name="connsiteX124" fmla="*/ 398993 w 691333"/>
                <a:gd name="connsiteY124" fmla="*/ 321784 h 566452"/>
                <a:gd name="connsiteX125" fmla="*/ 401849 w 691333"/>
                <a:gd name="connsiteY125" fmla="*/ 300839 h 566452"/>
                <a:gd name="connsiteX126" fmla="*/ 388519 w 691333"/>
                <a:gd name="connsiteY126" fmla="*/ 311311 h 566452"/>
                <a:gd name="connsiteX127" fmla="*/ 391375 w 691333"/>
                <a:gd name="connsiteY127" fmla="*/ 307503 h 566452"/>
                <a:gd name="connsiteX128" fmla="*/ 391375 w 691333"/>
                <a:gd name="connsiteY128" fmla="*/ 286559 h 566452"/>
                <a:gd name="connsiteX129" fmla="*/ 381852 w 691333"/>
                <a:gd name="connsiteY129" fmla="*/ 286559 h 566452"/>
                <a:gd name="connsiteX130" fmla="*/ 378996 w 691333"/>
                <a:gd name="connsiteY130" fmla="*/ 290366 h 566452"/>
                <a:gd name="connsiteX131" fmla="*/ 376139 w 691333"/>
                <a:gd name="connsiteY131" fmla="*/ 297031 h 566452"/>
                <a:gd name="connsiteX132" fmla="*/ 373282 w 691333"/>
                <a:gd name="connsiteY132" fmla="*/ 300839 h 566452"/>
                <a:gd name="connsiteX133" fmla="*/ 363759 w 691333"/>
                <a:gd name="connsiteY133" fmla="*/ 307503 h 566452"/>
                <a:gd name="connsiteX134" fmla="*/ 357094 w 691333"/>
                <a:gd name="connsiteY134" fmla="*/ 311311 h 566452"/>
                <a:gd name="connsiteX135" fmla="*/ 354237 w 691333"/>
                <a:gd name="connsiteY135" fmla="*/ 317975 h 566452"/>
                <a:gd name="connsiteX136" fmla="*/ 347572 w 691333"/>
                <a:gd name="connsiteY136" fmla="*/ 324640 h 566452"/>
                <a:gd name="connsiteX137" fmla="*/ 340906 w 691333"/>
                <a:gd name="connsiteY137" fmla="*/ 328447 h 566452"/>
                <a:gd name="connsiteX138" fmla="*/ 334240 w 691333"/>
                <a:gd name="connsiteY138" fmla="*/ 335112 h 566452"/>
                <a:gd name="connsiteX139" fmla="*/ 327575 w 691333"/>
                <a:gd name="connsiteY139" fmla="*/ 335112 h 566452"/>
                <a:gd name="connsiteX140" fmla="*/ 318052 w 691333"/>
                <a:gd name="connsiteY140" fmla="*/ 341776 h 566452"/>
                <a:gd name="connsiteX141" fmla="*/ 311386 w 691333"/>
                <a:gd name="connsiteY141" fmla="*/ 345584 h 566452"/>
                <a:gd name="connsiteX142" fmla="*/ 295198 w 691333"/>
                <a:gd name="connsiteY142" fmla="*/ 362720 h 566452"/>
                <a:gd name="connsiteX143" fmla="*/ 292341 w 691333"/>
                <a:gd name="connsiteY143" fmla="*/ 369385 h 566452"/>
                <a:gd name="connsiteX144" fmla="*/ 289485 w 691333"/>
                <a:gd name="connsiteY144" fmla="*/ 369385 h 566452"/>
                <a:gd name="connsiteX145" fmla="*/ 286627 w 691333"/>
                <a:gd name="connsiteY145" fmla="*/ 373192 h 566452"/>
                <a:gd name="connsiteX146" fmla="*/ 277105 w 691333"/>
                <a:gd name="connsiteY146" fmla="*/ 377001 h 566452"/>
                <a:gd name="connsiteX147" fmla="*/ 270440 w 691333"/>
                <a:gd name="connsiteY147" fmla="*/ 380808 h 566452"/>
                <a:gd name="connsiteX148" fmla="*/ 250442 w 691333"/>
                <a:gd name="connsiteY148" fmla="*/ 387473 h 566452"/>
                <a:gd name="connsiteX149" fmla="*/ 237111 w 691333"/>
                <a:gd name="connsiteY149" fmla="*/ 394137 h 566452"/>
                <a:gd name="connsiteX150" fmla="*/ 230444 w 691333"/>
                <a:gd name="connsiteY150" fmla="*/ 400801 h 566452"/>
                <a:gd name="connsiteX151" fmla="*/ 223779 w 691333"/>
                <a:gd name="connsiteY151" fmla="*/ 404609 h 566452"/>
                <a:gd name="connsiteX152" fmla="*/ 220922 w 691333"/>
                <a:gd name="connsiteY152" fmla="*/ 411273 h 566452"/>
                <a:gd name="connsiteX153" fmla="*/ 214256 w 691333"/>
                <a:gd name="connsiteY153" fmla="*/ 415082 h 566452"/>
                <a:gd name="connsiteX154" fmla="*/ 204734 w 691333"/>
                <a:gd name="connsiteY154" fmla="*/ 415082 h 566452"/>
                <a:gd name="connsiteX155" fmla="*/ 198069 w 691333"/>
                <a:gd name="connsiteY155" fmla="*/ 418889 h 566452"/>
                <a:gd name="connsiteX156" fmla="*/ 168548 w 691333"/>
                <a:gd name="connsiteY156" fmla="*/ 429362 h 566452"/>
                <a:gd name="connsiteX157" fmla="*/ 155217 w 691333"/>
                <a:gd name="connsiteY157" fmla="*/ 436026 h 566452"/>
                <a:gd name="connsiteX158" fmla="*/ 145695 w 691333"/>
                <a:gd name="connsiteY158" fmla="*/ 442690 h 566452"/>
                <a:gd name="connsiteX159" fmla="*/ 132363 w 691333"/>
                <a:gd name="connsiteY159" fmla="*/ 449354 h 566452"/>
                <a:gd name="connsiteX160" fmla="*/ 119031 w 691333"/>
                <a:gd name="connsiteY160" fmla="*/ 453162 h 566452"/>
                <a:gd name="connsiteX161" fmla="*/ 105700 w 691333"/>
                <a:gd name="connsiteY161" fmla="*/ 459827 h 566452"/>
                <a:gd name="connsiteX162" fmla="*/ 96177 w 691333"/>
                <a:gd name="connsiteY162" fmla="*/ 463634 h 566452"/>
                <a:gd name="connsiteX163" fmla="*/ 93321 w 691333"/>
                <a:gd name="connsiteY163" fmla="*/ 467443 h 566452"/>
                <a:gd name="connsiteX164" fmla="*/ 90464 w 691333"/>
                <a:gd name="connsiteY164" fmla="*/ 474107 h 566452"/>
                <a:gd name="connsiteX165" fmla="*/ 90464 w 691333"/>
                <a:gd name="connsiteY165" fmla="*/ 484579 h 566452"/>
                <a:gd name="connsiteX166" fmla="*/ 83799 w 691333"/>
                <a:gd name="connsiteY166" fmla="*/ 477915 h 566452"/>
                <a:gd name="connsiteX167" fmla="*/ 80941 w 691333"/>
                <a:gd name="connsiteY167" fmla="*/ 477915 h 566452"/>
                <a:gd name="connsiteX168" fmla="*/ 78084 w 691333"/>
                <a:gd name="connsiteY168" fmla="*/ 481723 h 566452"/>
                <a:gd name="connsiteX169" fmla="*/ 64754 w 691333"/>
                <a:gd name="connsiteY169" fmla="*/ 488387 h 566452"/>
                <a:gd name="connsiteX170" fmla="*/ 58087 w 691333"/>
                <a:gd name="connsiteY170" fmla="*/ 495051 h 566452"/>
                <a:gd name="connsiteX171" fmla="*/ 38090 w 691333"/>
                <a:gd name="connsiteY171" fmla="*/ 505524 h 566452"/>
                <a:gd name="connsiteX172" fmla="*/ 35233 w 691333"/>
                <a:gd name="connsiteY172" fmla="*/ 505524 h 566452"/>
                <a:gd name="connsiteX173" fmla="*/ 28568 w 691333"/>
                <a:gd name="connsiteY173" fmla="*/ 509331 h 566452"/>
                <a:gd name="connsiteX174" fmla="*/ 19045 w 691333"/>
                <a:gd name="connsiteY174" fmla="*/ 509331 h 566452"/>
                <a:gd name="connsiteX175" fmla="*/ 9523 w 691333"/>
                <a:gd name="connsiteY175" fmla="*/ 513140 h 566452"/>
                <a:gd name="connsiteX176" fmla="*/ 6665 w 691333"/>
                <a:gd name="connsiteY176" fmla="*/ 519804 h 566452"/>
                <a:gd name="connsiteX177" fmla="*/ 0 w 691333"/>
                <a:gd name="connsiteY177" fmla="*/ 523612 h 566452"/>
                <a:gd name="connsiteX178" fmla="*/ 9523 w 691333"/>
                <a:gd name="connsiteY178" fmla="*/ 523612 h 566452"/>
                <a:gd name="connsiteX179" fmla="*/ 12380 w 691333"/>
                <a:gd name="connsiteY179" fmla="*/ 527420 h 566452"/>
                <a:gd name="connsiteX180" fmla="*/ 15236 w 691333"/>
                <a:gd name="connsiteY180" fmla="*/ 527420 h 566452"/>
                <a:gd name="connsiteX181" fmla="*/ 12380 w 691333"/>
                <a:gd name="connsiteY181" fmla="*/ 531228 h 566452"/>
                <a:gd name="connsiteX182" fmla="*/ 12380 w 691333"/>
                <a:gd name="connsiteY182" fmla="*/ 541700 h 566452"/>
                <a:gd name="connsiteX183" fmla="*/ 15236 w 691333"/>
                <a:gd name="connsiteY183" fmla="*/ 545509 h 566452"/>
                <a:gd name="connsiteX184" fmla="*/ 21902 w 691333"/>
                <a:gd name="connsiteY184" fmla="*/ 545509 h 566452"/>
                <a:gd name="connsiteX185" fmla="*/ 28568 w 691333"/>
                <a:gd name="connsiteY185" fmla="*/ 541700 h 566452"/>
                <a:gd name="connsiteX186" fmla="*/ 31425 w 691333"/>
                <a:gd name="connsiteY186" fmla="*/ 537892 h 566452"/>
                <a:gd name="connsiteX187" fmla="*/ 38090 w 691333"/>
                <a:gd name="connsiteY187" fmla="*/ 544556 h 566452"/>
                <a:gd name="connsiteX188" fmla="*/ 51422 w 691333"/>
                <a:gd name="connsiteY188" fmla="*/ 544556 h 566452"/>
                <a:gd name="connsiteX189" fmla="*/ 54278 w 691333"/>
                <a:gd name="connsiteY189" fmla="*/ 548365 h 566452"/>
                <a:gd name="connsiteX190" fmla="*/ 70467 w 691333"/>
                <a:gd name="connsiteY190" fmla="*/ 548365 h 566452"/>
                <a:gd name="connsiteX191" fmla="*/ 79989 w 691333"/>
                <a:gd name="connsiteY191" fmla="*/ 558837 h 566452"/>
                <a:gd name="connsiteX192" fmla="*/ 96177 w 691333"/>
                <a:gd name="connsiteY192" fmla="*/ 555981 h 566452"/>
                <a:gd name="connsiteX193" fmla="*/ 102844 w 691333"/>
                <a:gd name="connsiteY193" fmla="*/ 558837 h 566452"/>
                <a:gd name="connsiteX194" fmla="*/ 105700 w 691333"/>
                <a:gd name="connsiteY194" fmla="*/ 562645 h 566452"/>
                <a:gd name="connsiteX195" fmla="*/ 115222 w 691333"/>
                <a:gd name="connsiteY195" fmla="*/ 566453 h 566452"/>
                <a:gd name="connsiteX196" fmla="*/ 121889 w 691333"/>
                <a:gd name="connsiteY196" fmla="*/ 566453 h 566452"/>
                <a:gd name="connsiteX197" fmla="*/ 135219 w 691333"/>
                <a:gd name="connsiteY197" fmla="*/ 559789 h 566452"/>
                <a:gd name="connsiteX198" fmla="*/ 141886 w 691333"/>
                <a:gd name="connsiteY198" fmla="*/ 546460 h 566452"/>
                <a:gd name="connsiteX199" fmla="*/ 155217 w 691333"/>
                <a:gd name="connsiteY199" fmla="*/ 539796 h 566452"/>
                <a:gd name="connsiteX200" fmla="*/ 166644 w 691333"/>
                <a:gd name="connsiteY200" fmla="*/ 539796 h 566452"/>
                <a:gd name="connsiteX201" fmla="*/ 179976 w 691333"/>
                <a:gd name="connsiteY201" fmla="*/ 533132 h 566452"/>
                <a:gd name="connsiteX202" fmla="*/ 182832 w 691333"/>
                <a:gd name="connsiteY202" fmla="*/ 526468 h 566452"/>
                <a:gd name="connsiteX203" fmla="*/ 182832 w 691333"/>
                <a:gd name="connsiteY203" fmla="*/ 515996 h 566452"/>
                <a:gd name="connsiteX204" fmla="*/ 185689 w 691333"/>
                <a:gd name="connsiteY204" fmla="*/ 509331 h 566452"/>
                <a:gd name="connsiteX205" fmla="*/ 199021 w 691333"/>
                <a:gd name="connsiteY205" fmla="*/ 502668 h 566452"/>
                <a:gd name="connsiteX206" fmla="*/ 212352 w 691333"/>
                <a:gd name="connsiteY206" fmla="*/ 502668 h 566452"/>
                <a:gd name="connsiteX207" fmla="*/ 219018 w 691333"/>
                <a:gd name="connsiteY207" fmla="*/ 496003 h 566452"/>
                <a:gd name="connsiteX208" fmla="*/ 219018 w 691333"/>
                <a:gd name="connsiteY208" fmla="*/ 489339 h 566452"/>
                <a:gd name="connsiteX209" fmla="*/ 216161 w 691333"/>
                <a:gd name="connsiteY209" fmla="*/ 485531 h 566452"/>
                <a:gd name="connsiteX210" fmla="*/ 225683 w 691333"/>
                <a:gd name="connsiteY210" fmla="*/ 485531 h 566452"/>
                <a:gd name="connsiteX211" fmla="*/ 258060 w 691333"/>
                <a:gd name="connsiteY211" fmla="*/ 457923 h 566452"/>
                <a:gd name="connsiteX212" fmla="*/ 248537 w 691333"/>
                <a:gd name="connsiteY212" fmla="*/ 447450 h 566452"/>
                <a:gd name="connsiteX213" fmla="*/ 271392 w 691333"/>
                <a:gd name="connsiteY213" fmla="*/ 457923 h 566452"/>
                <a:gd name="connsiteX214" fmla="*/ 271392 w 691333"/>
                <a:gd name="connsiteY214" fmla="*/ 447450 h 566452"/>
                <a:gd name="connsiteX215" fmla="*/ 274249 w 691333"/>
                <a:gd name="connsiteY215" fmla="*/ 443642 h 566452"/>
                <a:gd name="connsiteX216" fmla="*/ 290437 w 691333"/>
                <a:gd name="connsiteY216" fmla="*/ 443642 h 566452"/>
                <a:gd name="connsiteX217" fmla="*/ 293294 w 691333"/>
                <a:gd name="connsiteY217" fmla="*/ 447450 h 566452"/>
                <a:gd name="connsiteX218" fmla="*/ 299959 w 691333"/>
                <a:gd name="connsiteY218" fmla="*/ 451258 h 566452"/>
                <a:gd name="connsiteX219" fmla="*/ 306624 w 691333"/>
                <a:gd name="connsiteY219" fmla="*/ 451258 h 566452"/>
                <a:gd name="connsiteX220" fmla="*/ 309482 w 691333"/>
                <a:gd name="connsiteY220" fmla="*/ 447450 h 566452"/>
                <a:gd name="connsiteX221" fmla="*/ 309482 w 691333"/>
                <a:gd name="connsiteY221" fmla="*/ 443642 h 566452"/>
                <a:gd name="connsiteX222" fmla="*/ 312339 w 691333"/>
                <a:gd name="connsiteY222" fmla="*/ 439834 h 566452"/>
                <a:gd name="connsiteX223" fmla="*/ 312339 w 691333"/>
                <a:gd name="connsiteY223" fmla="*/ 436978 h 566452"/>
                <a:gd name="connsiteX224" fmla="*/ 305672 w 691333"/>
                <a:gd name="connsiteY224" fmla="*/ 430314 h 566452"/>
                <a:gd name="connsiteX225" fmla="*/ 328527 w 691333"/>
                <a:gd name="connsiteY225" fmla="*/ 406513 h 566452"/>
                <a:gd name="connsiteX226" fmla="*/ 331384 w 691333"/>
                <a:gd name="connsiteY226" fmla="*/ 406513 h 566452"/>
                <a:gd name="connsiteX227" fmla="*/ 334240 w 691333"/>
                <a:gd name="connsiteY227" fmla="*/ 402705 h 566452"/>
                <a:gd name="connsiteX228" fmla="*/ 354237 w 691333"/>
                <a:gd name="connsiteY228" fmla="*/ 392233 h 566452"/>
                <a:gd name="connsiteX229" fmla="*/ 357094 w 691333"/>
                <a:gd name="connsiteY229" fmla="*/ 385569 h 566452"/>
                <a:gd name="connsiteX230" fmla="*/ 359951 w 691333"/>
                <a:gd name="connsiteY230" fmla="*/ 381761 h 566452"/>
                <a:gd name="connsiteX231" fmla="*/ 359951 w 691333"/>
                <a:gd name="connsiteY231" fmla="*/ 377953 h 566452"/>
                <a:gd name="connsiteX232" fmla="*/ 372330 w 691333"/>
                <a:gd name="connsiteY232" fmla="*/ 377953 h 566452"/>
                <a:gd name="connsiteX233" fmla="*/ 378996 w 691333"/>
                <a:gd name="connsiteY233" fmla="*/ 374145 h 566452"/>
                <a:gd name="connsiteX234" fmla="*/ 395184 w 691333"/>
                <a:gd name="connsiteY234" fmla="*/ 357008 h 566452"/>
                <a:gd name="connsiteX235" fmla="*/ 395184 w 691333"/>
                <a:gd name="connsiteY235" fmla="*/ 353200 h 566452"/>
                <a:gd name="connsiteX236" fmla="*/ 398041 w 691333"/>
                <a:gd name="connsiteY236" fmla="*/ 353200 h 566452"/>
                <a:gd name="connsiteX237" fmla="*/ 400897 w 691333"/>
                <a:gd name="connsiteY237" fmla="*/ 349392 h 566452"/>
                <a:gd name="connsiteX238" fmla="*/ 410420 w 691333"/>
                <a:gd name="connsiteY238" fmla="*/ 342728 h 566452"/>
                <a:gd name="connsiteX239" fmla="*/ 417086 w 691333"/>
                <a:gd name="connsiteY239" fmla="*/ 336064 h 566452"/>
                <a:gd name="connsiteX240" fmla="*/ 419942 w 691333"/>
                <a:gd name="connsiteY240" fmla="*/ 329400 h 566452"/>
                <a:gd name="connsiteX241" fmla="*/ 419942 w 691333"/>
                <a:gd name="connsiteY241" fmla="*/ 316071 h 566452"/>
                <a:gd name="connsiteX242" fmla="*/ 417086 w 691333"/>
                <a:gd name="connsiteY242" fmla="*/ 312263 h 566452"/>
                <a:gd name="connsiteX243" fmla="*/ 417086 w 691333"/>
                <a:gd name="connsiteY243" fmla="*/ 308455 h 566452"/>
                <a:gd name="connsiteX244" fmla="*/ 405659 w 691333"/>
                <a:gd name="connsiteY244" fmla="*/ 321784 h 56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691333" h="566452">
                  <a:moveTo>
                    <a:pt x="665624" y="184692"/>
                  </a:moveTo>
                  <a:lnTo>
                    <a:pt x="672289" y="180884"/>
                  </a:lnTo>
                  <a:lnTo>
                    <a:pt x="675146" y="180884"/>
                  </a:lnTo>
                  <a:lnTo>
                    <a:pt x="688478" y="174220"/>
                  </a:lnTo>
                  <a:lnTo>
                    <a:pt x="691334" y="170412"/>
                  </a:lnTo>
                  <a:lnTo>
                    <a:pt x="691334" y="159940"/>
                  </a:lnTo>
                  <a:lnTo>
                    <a:pt x="688478" y="153276"/>
                  </a:lnTo>
                  <a:lnTo>
                    <a:pt x="685621" y="149467"/>
                  </a:lnTo>
                  <a:lnTo>
                    <a:pt x="678955" y="149467"/>
                  </a:lnTo>
                  <a:lnTo>
                    <a:pt x="672289" y="156132"/>
                  </a:lnTo>
                  <a:lnTo>
                    <a:pt x="672289" y="159940"/>
                  </a:lnTo>
                  <a:lnTo>
                    <a:pt x="665624" y="159940"/>
                  </a:lnTo>
                  <a:lnTo>
                    <a:pt x="658957" y="156132"/>
                  </a:lnTo>
                  <a:lnTo>
                    <a:pt x="652292" y="156132"/>
                  </a:lnTo>
                  <a:lnTo>
                    <a:pt x="649435" y="159940"/>
                  </a:lnTo>
                  <a:lnTo>
                    <a:pt x="639912" y="163748"/>
                  </a:lnTo>
                  <a:lnTo>
                    <a:pt x="630390" y="163748"/>
                  </a:lnTo>
                  <a:lnTo>
                    <a:pt x="623724" y="157083"/>
                  </a:lnTo>
                  <a:lnTo>
                    <a:pt x="623724" y="126619"/>
                  </a:lnTo>
                  <a:lnTo>
                    <a:pt x="637056" y="102819"/>
                  </a:lnTo>
                  <a:lnTo>
                    <a:pt x="637056" y="99010"/>
                  </a:lnTo>
                  <a:lnTo>
                    <a:pt x="634199" y="92346"/>
                  </a:lnTo>
                  <a:lnTo>
                    <a:pt x="631343" y="88538"/>
                  </a:lnTo>
                  <a:lnTo>
                    <a:pt x="624676" y="88538"/>
                  </a:lnTo>
                  <a:lnTo>
                    <a:pt x="621820" y="95202"/>
                  </a:lnTo>
                  <a:lnTo>
                    <a:pt x="618963" y="99010"/>
                  </a:lnTo>
                  <a:lnTo>
                    <a:pt x="618963" y="116147"/>
                  </a:lnTo>
                  <a:lnTo>
                    <a:pt x="616106" y="122811"/>
                  </a:lnTo>
                  <a:lnTo>
                    <a:pt x="609441" y="126619"/>
                  </a:lnTo>
                  <a:lnTo>
                    <a:pt x="609441" y="109482"/>
                  </a:lnTo>
                  <a:lnTo>
                    <a:pt x="596109" y="99010"/>
                  </a:lnTo>
                  <a:lnTo>
                    <a:pt x="602775" y="85682"/>
                  </a:lnTo>
                  <a:lnTo>
                    <a:pt x="609441" y="79018"/>
                  </a:lnTo>
                  <a:lnTo>
                    <a:pt x="612298" y="72354"/>
                  </a:lnTo>
                  <a:lnTo>
                    <a:pt x="615154" y="61881"/>
                  </a:lnTo>
                  <a:lnTo>
                    <a:pt x="615154" y="48553"/>
                  </a:lnTo>
                  <a:lnTo>
                    <a:pt x="608489" y="44745"/>
                  </a:lnTo>
                  <a:lnTo>
                    <a:pt x="605631" y="40937"/>
                  </a:lnTo>
                  <a:lnTo>
                    <a:pt x="598966" y="37129"/>
                  </a:lnTo>
                  <a:lnTo>
                    <a:pt x="596109" y="34273"/>
                  </a:lnTo>
                  <a:lnTo>
                    <a:pt x="589444" y="34273"/>
                  </a:lnTo>
                  <a:lnTo>
                    <a:pt x="592300" y="23801"/>
                  </a:lnTo>
                  <a:lnTo>
                    <a:pt x="578969" y="23801"/>
                  </a:lnTo>
                  <a:lnTo>
                    <a:pt x="569447" y="10473"/>
                  </a:lnTo>
                  <a:lnTo>
                    <a:pt x="572303" y="0"/>
                  </a:lnTo>
                  <a:lnTo>
                    <a:pt x="556115" y="10473"/>
                  </a:lnTo>
                  <a:lnTo>
                    <a:pt x="569447" y="31417"/>
                  </a:lnTo>
                  <a:lnTo>
                    <a:pt x="562780" y="52361"/>
                  </a:lnTo>
                  <a:lnTo>
                    <a:pt x="576112" y="59025"/>
                  </a:lnTo>
                  <a:lnTo>
                    <a:pt x="569447" y="62834"/>
                  </a:lnTo>
                  <a:lnTo>
                    <a:pt x="569447" y="73306"/>
                  </a:lnTo>
                  <a:lnTo>
                    <a:pt x="582777" y="77114"/>
                  </a:lnTo>
                  <a:lnTo>
                    <a:pt x="569447" y="87586"/>
                  </a:lnTo>
                  <a:lnTo>
                    <a:pt x="578969" y="91394"/>
                  </a:lnTo>
                  <a:lnTo>
                    <a:pt x="578969" y="98059"/>
                  </a:lnTo>
                  <a:lnTo>
                    <a:pt x="576112" y="101866"/>
                  </a:lnTo>
                  <a:lnTo>
                    <a:pt x="576112" y="112339"/>
                  </a:lnTo>
                  <a:lnTo>
                    <a:pt x="582777" y="116147"/>
                  </a:lnTo>
                  <a:lnTo>
                    <a:pt x="585634" y="119003"/>
                  </a:lnTo>
                  <a:lnTo>
                    <a:pt x="576112" y="122811"/>
                  </a:lnTo>
                  <a:lnTo>
                    <a:pt x="569447" y="129475"/>
                  </a:lnTo>
                  <a:lnTo>
                    <a:pt x="578969" y="136139"/>
                  </a:lnTo>
                  <a:lnTo>
                    <a:pt x="565637" y="149467"/>
                  </a:lnTo>
                  <a:lnTo>
                    <a:pt x="562780" y="156132"/>
                  </a:lnTo>
                  <a:lnTo>
                    <a:pt x="559924" y="158988"/>
                  </a:lnTo>
                  <a:lnTo>
                    <a:pt x="559924" y="165652"/>
                  </a:lnTo>
                  <a:lnTo>
                    <a:pt x="566589" y="172316"/>
                  </a:lnTo>
                  <a:lnTo>
                    <a:pt x="559924" y="172316"/>
                  </a:lnTo>
                  <a:lnTo>
                    <a:pt x="553258" y="176124"/>
                  </a:lnTo>
                  <a:lnTo>
                    <a:pt x="546592" y="176124"/>
                  </a:lnTo>
                  <a:lnTo>
                    <a:pt x="533261" y="182788"/>
                  </a:lnTo>
                  <a:lnTo>
                    <a:pt x="517073" y="199924"/>
                  </a:lnTo>
                  <a:lnTo>
                    <a:pt x="507550" y="206589"/>
                  </a:lnTo>
                  <a:lnTo>
                    <a:pt x="487552" y="213253"/>
                  </a:lnTo>
                  <a:lnTo>
                    <a:pt x="474221" y="219917"/>
                  </a:lnTo>
                  <a:lnTo>
                    <a:pt x="467555" y="226581"/>
                  </a:lnTo>
                  <a:lnTo>
                    <a:pt x="467555" y="247525"/>
                  </a:lnTo>
                  <a:lnTo>
                    <a:pt x="470412" y="254190"/>
                  </a:lnTo>
                  <a:lnTo>
                    <a:pt x="473268" y="257998"/>
                  </a:lnTo>
                  <a:lnTo>
                    <a:pt x="473268" y="261806"/>
                  </a:lnTo>
                  <a:lnTo>
                    <a:pt x="502789" y="261806"/>
                  </a:lnTo>
                  <a:lnTo>
                    <a:pt x="502789" y="272278"/>
                  </a:lnTo>
                  <a:lnTo>
                    <a:pt x="499932" y="278943"/>
                  </a:lnTo>
                  <a:lnTo>
                    <a:pt x="499932" y="299887"/>
                  </a:lnTo>
                  <a:lnTo>
                    <a:pt x="486600" y="306551"/>
                  </a:lnTo>
                  <a:lnTo>
                    <a:pt x="479935" y="306551"/>
                  </a:lnTo>
                  <a:lnTo>
                    <a:pt x="470412" y="310359"/>
                  </a:lnTo>
                  <a:lnTo>
                    <a:pt x="463746" y="314167"/>
                  </a:lnTo>
                  <a:lnTo>
                    <a:pt x="463746" y="320831"/>
                  </a:lnTo>
                  <a:lnTo>
                    <a:pt x="457080" y="327496"/>
                  </a:lnTo>
                  <a:lnTo>
                    <a:pt x="463746" y="331304"/>
                  </a:lnTo>
                  <a:lnTo>
                    <a:pt x="466603" y="335112"/>
                  </a:lnTo>
                  <a:lnTo>
                    <a:pt x="476126" y="338920"/>
                  </a:lnTo>
                  <a:lnTo>
                    <a:pt x="482791" y="338920"/>
                  </a:lnTo>
                  <a:lnTo>
                    <a:pt x="496123" y="332256"/>
                  </a:lnTo>
                  <a:lnTo>
                    <a:pt x="502789" y="321784"/>
                  </a:lnTo>
                  <a:lnTo>
                    <a:pt x="529451" y="294175"/>
                  </a:lnTo>
                  <a:lnTo>
                    <a:pt x="542783" y="287511"/>
                  </a:lnTo>
                  <a:lnTo>
                    <a:pt x="552306" y="283703"/>
                  </a:lnTo>
                  <a:lnTo>
                    <a:pt x="558971" y="279894"/>
                  </a:lnTo>
                  <a:lnTo>
                    <a:pt x="561828" y="277039"/>
                  </a:lnTo>
                  <a:lnTo>
                    <a:pt x="564685" y="277039"/>
                  </a:lnTo>
                  <a:lnTo>
                    <a:pt x="567541" y="273230"/>
                  </a:lnTo>
                  <a:lnTo>
                    <a:pt x="570399" y="266566"/>
                  </a:lnTo>
                  <a:lnTo>
                    <a:pt x="573255" y="266566"/>
                  </a:lnTo>
                  <a:lnTo>
                    <a:pt x="576112" y="262758"/>
                  </a:lnTo>
                  <a:lnTo>
                    <a:pt x="582777" y="258950"/>
                  </a:lnTo>
                  <a:lnTo>
                    <a:pt x="585634" y="255142"/>
                  </a:lnTo>
                  <a:lnTo>
                    <a:pt x="585634" y="241814"/>
                  </a:lnTo>
                  <a:lnTo>
                    <a:pt x="582777" y="238005"/>
                  </a:lnTo>
                  <a:lnTo>
                    <a:pt x="585634" y="238005"/>
                  </a:lnTo>
                  <a:lnTo>
                    <a:pt x="588492" y="235149"/>
                  </a:lnTo>
                  <a:lnTo>
                    <a:pt x="601822" y="228485"/>
                  </a:lnTo>
                  <a:lnTo>
                    <a:pt x="618011" y="228485"/>
                  </a:lnTo>
                  <a:lnTo>
                    <a:pt x="624676" y="232293"/>
                  </a:lnTo>
                  <a:lnTo>
                    <a:pt x="631343" y="232293"/>
                  </a:lnTo>
                  <a:lnTo>
                    <a:pt x="638008" y="225629"/>
                  </a:lnTo>
                  <a:lnTo>
                    <a:pt x="638008" y="208493"/>
                  </a:lnTo>
                  <a:lnTo>
                    <a:pt x="651340" y="208493"/>
                  </a:lnTo>
                  <a:lnTo>
                    <a:pt x="658005" y="204685"/>
                  </a:lnTo>
                  <a:lnTo>
                    <a:pt x="660862" y="204685"/>
                  </a:lnTo>
                  <a:lnTo>
                    <a:pt x="663718" y="200877"/>
                  </a:lnTo>
                  <a:lnTo>
                    <a:pt x="665624" y="184692"/>
                  </a:lnTo>
                  <a:close/>
                  <a:moveTo>
                    <a:pt x="405659" y="321784"/>
                  </a:moveTo>
                  <a:lnTo>
                    <a:pt x="398993" y="321784"/>
                  </a:lnTo>
                  <a:lnTo>
                    <a:pt x="401849" y="300839"/>
                  </a:lnTo>
                  <a:lnTo>
                    <a:pt x="388519" y="311311"/>
                  </a:lnTo>
                  <a:lnTo>
                    <a:pt x="391375" y="307503"/>
                  </a:lnTo>
                  <a:lnTo>
                    <a:pt x="391375" y="286559"/>
                  </a:lnTo>
                  <a:lnTo>
                    <a:pt x="381852" y="286559"/>
                  </a:lnTo>
                  <a:lnTo>
                    <a:pt x="378996" y="290366"/>
                  </a:lnTo>
                  <a:lnTo>
                    <a:pt x="376139" y="297031"/>
                  </a:lnTo>
                  <a:lnTo>
                    <a:pt x="373282" y="300839"/>
                  </a:lnTo>
                  <a:lnTo>
                    <a:pt x="363759" y="307503"/>
                  </a:lnTo>
                  <a:lnTo>
                    <a:pt x="357094" y="311311"/>
                  </a:lnTo>
                  <a:lnTo>
                    <a:pt x="354237" y="317975"/>
                  </a:lnTo>
                  <a:lnTo>
                    <a:pt x="347572" y="324640"/>
                  </a:lnTo>
                  <a:lnTo>
                    <a:pt x="340906" y="328447"/>
                  </a:lnTo>
                  <a:lnTo>
                    <a:pt x="334240" y="335112"/>
                  </a:lnTo>
                  <a:lnTo>
                    <a:pt x="327575" y="335112"/>
                  </a:lnTo>
                  <a:lnTo>
                    <a:pt x="318052" y="341776"/>
                  </a:lnTo>
                  <a:lnTo>
                    <a:pt x="311386" y="345584"/>
                  </a:lnTo>
                  <a:lnTo>
                    <a:pt x="295198" y="362720"/>
                  </a:lnTo>
                  <a:lnTo>
                    <a:pt x="292341" y="369385"/>
                  </a:lnTo>
                  <a:lnTo>
                    <a:pt x="289485" y="369385"/>
                  </a:lnTo>
                  <a:lnTo>
                    <a:pt x="286627" y="373192"/>
                  </a:lnTo>
                  <a:lnTo>
                    <a:pt x="277105" y="377001"/>
                  </a:lnTo>
                  <a:lnTo>
                    <a:pt x="270440" y="380808"/>
                  </a:lnTo>
                  <a:lnTo>
                    <a:pt x="250442" y="387473"/>
                  </a:lnTo>
                  <a:lnTo>
                    <a:pt x="237111" y="394137"/>
                  </a:lnTo>
                  <a:lnTo>
                    <a:pt x="230444" y="400801"/>
                  </a:lnTo>
                  <a:lnTo>
                    <a:pt x="223779" y="404609"/>
                  </a:lnTo>
                  <a:lnTo>
                    <a:pt x="220922" y="411273"/>
                  </a:lnTo>
                  <a:lnTo>
                    <a:pt x="214256" y="415082"/>
                  </a:lnTo>
                  <a:lnTo>
                    <a:pt x="204734" y="415082"/>
                  </a:lnTo>
                  <a:lnTo>
                    <a:pt x="198069" y="418889"/>
                  </a:lnTo>
                  <a:lnTo>
                    <a:pt x="168548" y="429362"/>
                  </a:lnTo>
                  <a:lnTo>
                    <a:pt x="155217" y="436026"/>
                  </a:lnTo>
                  <a:lnTo>
                    <a:pt x="145695" y="442690"/>
                  </a:lnTo>
                  <a:lnTo>
                    <a:pt x="132363" y="449354"/>
                  </a:lnTo>
                  <a:lnTo>
                    <a:pt x="119031" y="453162"/>
                  </a:lnTo>
                  <a:lnTo>
                    <a:pt x="105700" y="459827"/>
                  </a:lnTo>
                  <a:lnTo>
                    <a:pt x="96177" y="463634"/>
                  </a:lnTo>
                  <a:lnTo>
                    <a:pt x="93321" y="467443"/>
                  </a:lnTo>
                  <a:lnTo>
                    <a:pt x="90464" y="474107"/>
                  </a:lnTo>
                  <a:lnTo>
                    <a:pt x="90464" y="484579"/>
                  </a:lnTo>
                  <a:lnTo>
                    <a:pt x="83799" y="477915"/>
                  </a:lnTo>
                  <a:lnTo>
                    <a:pt x="80941" y="477915"/>
                  </a:lnTo>
                  <a:lnTo>
                    <a:pt x="78084" y="481723"/>
                  </a:lnTo>
                  <a:lnTo>
                    <a:pt x="64754" y="488387"/>
                  </a:lnTo>
                  <a:lnTo>
                    <a:pt x="58087" y="495051"/>
                  </a:lnTo>
                  <a:lnTo>
                    <a:pt x="38090" y="505524"/>
                  </a:lnTo>
                  <a:lnTo>
                    <a:pt x="35233" y="505524"/>
                  </a:lnTo>
                  <a:lnTo>
                    <a:pt x="28568" y="509331"/>
                  </a:lnTo>
                  <a:lnTo>
                    <a:pt x="19045" y="509331"/>
                  </a:lnTo>
                  <a:lnTo>
                    <a:pt x="9523" y="513140"/>
                  </a:lnTo>
                  <a:lnTo>
                    <a:pt x="6665" y="519804"/>
                  </a:lnTo>
                  <a:lnTo>
                    <a:pt x="0" y="523612"/>
                  </a:lnTo>
                  <a:lnTo>
                    <a:pt x="9523" y="523612"/>
                  </a:lnTo>
                  <a:lnTo>
                    <a:pt x="12380" y="527420"/>
                  </a:lnTo>
                  <a:lnTo>
                    <a:pt x="15236" y="527420"/>
                  </a:lnTo>
                  <a:lnTo>
                    <a:pt x="12380" y="531228"/>
                  </a:lnTo>
                  <a:lnTo>
                    <a:pt x="12380" y="541700"/>
                  </a:lnTo>
                  <a:lnTo>
                    <a:pt x="15236" y="545509"/>
                  </a:lnTo>
                  <a:lnTo>
                    <a:pt x="21902" y="545509"/>
                  </a:lnTo>
                  <a:lnTo>
                    <a:pt x="28568" y="541700"/>
                  </a:lnTo>
                  <a:lnTo>
                    <a:pt x="31425" y="537892"/>
                  </a:lnTo>
                  <a:lnTo>
                    <a:pt x="38090" y="544556"/>
                  </a:lnTo>
                  <a:lnTo>
                    <a:pt x="51422" y="544556"/>
                  </a:lnTo>
                  <a:lnTo>
                    <a:pt x="54278" y="548365"/>
                  </a:lnTo>
                  <a:lnTo>
                    <a:pt x="70467" y="548365"/>
                  </a:lnTo>
                  <a:lnTo>
                    <a:pt x="79989" y="558837"/>
                  </a:lnTo>
                  <a:lnTo>
                    <a:pt x="96177" y="555981"/>
                  </a:lnTo>
                  <a:lnTo>
                    <a:pt x="102844" y="558837"/>
                  </a:lnTo>
                  <a:lnTo>
                    <a:pt x="105700" y="562645"/>
                  </a:lnTo>
                  <a:lnTo>
                    <a:pt x="115222" y="566453"/>
                  </a:lnTo>
                  <a:lnTo>
                    <a:pt x="121889" y="566453"/>
                  </a:lnTo>
                  <a:lnTo>
                    <a:pt x="135219" y="559789"/>
                  </a:lnTo>
                  <a:lnTo>
                    <a:pt x="141886" y="546460"/>
                  </a:lnTo>
                  <a:lnTo>
                    <a:pt x="155217" y="539796"/>
                  </a:lnTo>
                  <a:lnTo>
                    <a:pt x="166644" y="539796"/>
                  </a:lnTo>
                  <a:lnTo>
                    <a:pt x="179976" y="533132"/>
                  </a:lnTo>
                  <a:lnTo>
                    <a:pt x="182832" y="526468"/>
                  </a:lnTo>
                  <a:lnTo>
                    <a:pt x="182832" y="515996"/>
                  </a:lnTo>
                  <a:lnTo>
                    <a:pt x="185689" y="509331"/>
                  </a:lnTo>
                  <a:lnTo>
                    <a:pt x="199021" y="502668"/>
                  </a:lnTo>
                  <a:lnTo>
                    <a:pt x="212352" y="502668"/>
                  </a:lnTo>
                  <a:lnTo>
                    <a:pt x="219018" y="496003"/>
                  </a:lnTo>
                  <a:lnTo>
                    <a:pt x="219018" y="489339"/>
                  </a:lnTo>
                  <a:lnTo>
                    <a:pt x="216161" y="485531"/>
                  </a:lnTo>
                  <a:lnTo>
                    <a:pt x="225683" y="485531"/>
                  </a:lnTo>
                  <a:lnTo>
                    <a:pt x="258060" y="457923"/>
                  </a:lnTo>
                  <a:lnTo>
                    <a:pt x="248537" y="447450"/>
                  </a:lnTo>
                  <a:lnTo>
                    <a:pt x="271392" y="457923"/>
                  </a:lnTo>
                  <a:lnTo>
                    <a:pt x="271392" y="447450"/>
                  </a:lnTo>
                  <a:lnTo>
                    <a:pt x="274249" y="443642"/>
                  </a:lnTo>
                  <a:lnTo>
                    <a:pt x="290437" y="443642"/>
                  </a:lnTo>
                  <a:lnTo>
                    <a:pt x="293294" y="447450"/>
                  </a:lnTo>
                  <a:lnTo>
                    <a:pt x="299959" y="451258"/>
                  </a:lnTo>
                  <a:lnTo>
                    <a:pt x="306624" y="451258"/>
                  </a:lnTo>
                  <a:lnTo>
                    <a:pt x="309482" y="447450"/>
                  </a:lnTo>
                  <a:lnTo>
                    <a:pt x="309482" y="443642"/>
                  </a:lnTo>
                  <a:lnTo>
                    <a:pt x="312339" y="439834"/>
                  </a:lnTo>
                  <a:lnTo>
                    <a:pt x="312339" y="436978"/>
                  </a:lnTo>
                  <a:lnTo>
                    <a:pt x="305672" y="430314"/>
                  </a:lnTo>
                  <a:lnTo>
                    <a:pt x="328527" y="406513"/>
                  </a:lnTo>
                  <a:lnTo>
                    <a:pt x="331384" y="406513"/>
                  </a:lnTo>
                  <a:lnTo>
                    <a:pt x="334240" y="402705"/>
                  </a:lnTo>
                  <a:lnTo>
                    <a:pt x="354237" y="392233"/>
                  </a:lnTo>
                  <a:lnTo>
                    <a:pt x="357094" y="385569"/>
                  </a:lnTo>
                  <a:lnTo>
                    <a:pt x="359951" y="381761"/>
                  </a:lnTo>
                  <a:lnTo>
                    <a:pt x="359951" y="377953"/>
                  </a:lnTo>
                  <a:lnTo>
                    <a:pt x="372330" y="377953"/>
                  </a:lnTo>
                  <a:lnTo>
                    <a:pt x="378996" y="374145"/>
                  </a:lnTo>
                  <a:lnTo>
                    <a:pt x="395184" y="357008"/>
                  </a:lnTo>
                  <a:lnTo>
                    <a:pt x="395184" y="353200"/>
                  </a:lnTo>
                  <a:lnTo>
                    <a:pt x="398041" y="353200"/>
                  </a:lnTo>
                  <a:lnTo>
                    <a:pt x="400897" y="349392"/>
                  </a:lnTo>
                  <a:lnTo>
                    <a:pt x="410420" y="342728"/>
                  </a:lnTo>
                  <a:lnTo>
                    <a:pt x="417086" y="336064"/>
                  </a:lnTo>
                  <a:lnTo>
                    <a:pt x="419942" y="329400"/>
                  </a:lnTo>
                  <a:lnTo>
                    <a:pt x="419942" y="316071"/>
                  </a:lnTo>
                  <a:lnTo>
                    <a:pt x="417086" y="312263"/>
                  </a:lnTo>
                  <a:lnTo>
                    <a:pt x="417086" y="308455"/>
                  </a:lnTo>
                  <a:lnTo>
                    <a:pt x="405659" y="321784"/>
                  </a:lnTo>
                  <a:close/>
                </a:path>
              </a:pathLst>
            </a:custGeom>
            <a:solidFill>
              <a:srgbClr val="AFABAB"/>
            </a:solidFill>
            <a:ln w="9518" cap="flat">
              <a:noFill/>
              <a:prstDash val="solid"/>
              <a:miter/>
            </a:ln>
          </p:spPr>
          <p:txBody>
            <a:bodyPr rtlCol="0" anchor="ctr"/>
            <a:lstStyle/>
            <a:p>
              <a:endParaRPr lang="en-US" noProof="0" dirty="0"/>
            </a:p>
          </p:txBody>
        </p:sp>
        <p:sp>
          <p:nvSpPr>
            <p:cNvPr id="6277" name="Serbest Form 6276">
              <a:extLst>
                <a:ext uri="{FF2B5EF4-FFF2-40B4-BE49-F238E27FC236}">
                  <a16:creationId xmlns:a16="http://schemas.microsoft.com/office/drawing/2014/main" id="{5C4AB8B1-91F7-C14E-BA92-07C1D3B0E748}"/>
                </a:ext>
              </a:extLst>
            </p:cNvPr>
            <p:cNvSpPr/>
            <p:nvPr/>
          </p:nvSpPr>
          <p:spPr>
            <a:xfrm>
              <a:off x="3640144" y="1549710"/>
              <a:ext cx="231396" cy="231341"/>
            </a:xfrm>
            <a:custGeom>
              <a:avLst/>
              <a:gdLst>
                <a:gd name="connsiteX0" fmla="*/ 139981 w 231396"/>
                <a:gd name="connsiteY0" fmla="*/ 10472 h 231341"/>
                <a:gd name="connsiteX1" fmla="*/ 146647 w 231396"/>
                <a:gd name="connsiteY1" fmla="*/ 6664 h 231341"/>
                <a:gd name="connsiteX2" fmla="*/ 150456 w 231396"/>
                <a:gd name="connsiteY2" fmla="*/ 6664 h 231341"/>
                <a:gd name="connsiteX3" fmla="*/ 159978 w 231396"/>
                <a:gd name="connsiteY3" fmla="*/ 2856 h 231341"/>
                <a:gd name="connsiteX4" fmla="*/ 166644 w 231396"/>
                <a:gd name="connsiteY4" fmla="*/ 0 h 231341"/>
                <a:gd name="connsiteX5" fmla="*/ 179975 w 231396"/>
                <a:gd name="connsiteY5" fmla="*/ 0 h 231341"/>
                <a:gd name="connsiteX6" fmla="*/ 185689 w 231396"/>
                <a:gd name="connsiteY6" fmla="*/ 2856 h 231341"/>
                <a:gd name="connsiteX7" fmla="*/ 185689 w 231396"/>
                <a:gd name="connsiteY7" fmla="*/ 10472 h 231341"/>
                <a:gd name="connsiteX8" fmla="*/ 182832 w 231396"/>
                <a:gd name="connsiteY8" fmla="*/ 14280 h 231341"/>
                <a:gd name="connsiteX9" fmla="*/ 169501 w 231396"/>
                <a:gd name="connsiteY9" fmla="*/ 24752 h 231341"/>
                <a:gd name="connsiteX10" fmla="*/ 169501 w 231396"/>
                <a:gd name="connsiteY10" fmla="*/ 28561 h 231341"/>
                <a:gd name="connsiteX11" fmla="*/ 166644 w 231396"/>
                <a:gd name="connsiteY11" fmla="*/ 32369 h 231341"/>
                <a:gd name="connsiteX12" fmla="*/ 162835 w 231396"/>
                <a:gd name="connsiteY12" fmla="*/ 42841 h 231341"/>
                <a:gd name="connsiteX13" fmla="*/ 150456 w 231396"/>
                <a:gd name="connsiteY13" fmla="*/ 57121 h 231341"/>
                <a:gd name="connsiteX14" fmla="*/ 139981 w 231396"/>
                <a:gd name="connsiteY14" fmla="*/ 60929 h 231341"/>
                <a:gd name="connsiteX15" fmla="*/ 133315 w 231396"/>
                <a:gd name="connsiteY15" fmla="*/ 60929 h 231341"/>
                <a:gd name="connsiteX16" fmla="*/ 114270 w 231396"/>
                <a:gd name="connsiteY16" fmla="*/ 90442 h 231341"/>
                <a:gd name="connsiteX17" fmla="*/ 114270 w 231396"/>
                <a:gd name="connsiteY17" fmla="*/ 104722 h 231341"/>
                <a:gd name="connsiteX18" fmla="*/ 127602 w 231396"/>
                <a:gd name="connsiteY18" fmla="*/ 93298 h 231341"/>
                <a:gd name="connsiteX19" fmla="*/ 143790 w 231396"/>
                <a:gd name="connsiteY19" fmla="*/ 64737 h 231341"/>
                <a:gd name="connsiteX20" fmla="*/ 153312 w 231396"/>
                <a:gd name="connsiteY20" fmla="*/ 75210 h 231341"/>
                <a:gd name="connsiteX21" fmla="*/ 166644 w 231396"/>
                <a:gd name="connsiteY21" fmla="*/ 82826 h 231341"/>
                <a:gd name="connsiteX22" fmla="*/ 159978 w 231396"/>
                <a:gd name="connsiteY22" fmla="*/ 100914 h 231341"/>
                <a:gd name="connsiteX23" fmla="*/ 176166 w 231396"/>
                <a:gd name="connsiteY23" fmla="*/ 100914 h 231341"/>
                <a:gd name="connsiteX24" fmla="*/ 179975 w 231396"/>
                <a:gd name="connsiteY24" fmla="*/ 115194 h 231341"/>
                <a:gd name="connsiteX25" fmla="*/ 208543 w 231396"/>
                <a:gd name="connsiteY25" fmla="*/ 97106 h 231341"/>
                <a:gd name="connsiteX26" fmla="*/ 219018 w 231396"/>
                <a:gd name="connsiteY26" fmla="*/ 104722 h 231341"/>
                <a:gd name="connsiteX27" fmla="*/ 215209 w 231396"/>
                <a:gd name="connsiteY27" fmla="*/ 108530 h 231341"/>
                <a:gd name="connsiteX28" fmla="*/ 212352 w 231396"/>
                <a:gd name="connsiteY28" fmla="*/ 115194 h 231341"/>
                <a:gd name="connsiteX29" fmla="*/ 205686 w 231396"/>
                <a:gd name="connsiteY29" fmla="*/ 122811 h 231341"/>
                <a:gd name="connsiteX30" fmla="*/ 202829 w 231396"/>
                <a:gd name="connsiteY30" fmla="*/ 122811 h 231341"/>
                <a:gd name="connsiteX31" fmla="*/ 208543 w 231396"/>
                <a:gd name="connsiteY31" fmla="*/ 122811 h 231341"/>
                <a:gd name="connsiteX32" fmla="*/ 215209 w 231396"/>
                <a:gd name="connsiteY32" fmla="*/ 126619 h 231341"/>
                <a:gd name="connsiteX33" fmla="*/ 221874 w 231396"/>
                <a:gd name="connsiteY33" fmla="*/ 126619 h 231341"/>
                <a:gd name="connsiteX34" fmla="*/ 221874 w 231396"/>
                <a:gd name="connsiteY34" fmla="*/ 130427 h 231341"/>
                <a:gd name="connsiteX35" fmla="*/ 215209 w 231396"/>
                <a:gd name="connsiteY35" fmla="*/ 144707 h 231341"/>
                <a:gd name="connsiteX36" fmla="*/ 208543 w 231396"/>
                <a:gd name="connsiteY36" fmla="*/ 151371 h 231341"/>
                <a:gd name="connsiteX37" fmla="*/ 205686 w 231396"/>
                <a:gd name="connsiteY37" fmla="*/ 158988 h 231341"/>
                <a:gd name="connsiteX38" fmla="*/ 199020 w 231396"/>
                <a:gd name="connsiteY38" fmla="*/ 166604 h 231341"/>
                <a:gd name="connsiteX39" fmla="*/ 196164 w 231396"/>
                <a:gd name="connsiteY39" fmla="*/ 173268 h 231341"/>
                <a:gd name="connsiteX40" fmla="*/ 192355 w 231396"/>
                <a:gd name="connsiteY40" fmla="*/ 177076 h 231341"/>
                <a:gd name="connsiteX41" fmla="*/ 212352 w 231396"/>
                <a:gd name="connsiteY41" fmla="*/ 177076 h 231341"/>
                <a:gd name="connsiteX42" fmla="*/ 192355 w 231396"/>
                <a:gd name="connsiteY42" fmla="*/ 188500 h 231341"/>
                <a:gd name="connsiteX43" fmla="*/ 208543 w 231396"/>
                <a:gd name="connsiteY43" fmla="*/ 188500 h 231341"/>
                <a:gd name="connsiteX44" fmla="*/ 228540 w 231396"/>
                <a:gd name="connsiteY44" fmla="*/ 180884 h 231341"/>
                <a:gd name="connsiteX45" fmla="*/ 231397 w 231396"/>
                <a:gd name="connsiteY45" fmla="*/ 195164 h 231341"/>
                <a:gd name="connsiteX46" fmla="*/ 196164 w 231396"/>
                <a:gd name="connsiteY46" fmla="*/ 231341 h 231341"/>
                <a:gd name="connsiteX47" fmla="*/ 173310 w 231396"/>
                <a:gd name="connsiteY47" fmla="*/ 227533 h 231341"/>
                <a:gd name="connsiteX48" fmla="*/ 182832 w 231396"/>
                <a:gd name="connsiteY48" fmla="*/ 213253 h 231341"/>
                <a:gd name="connsiteX49" fmla="*/ 166644 w 231396"/>
                <a:gd name="connsiteY49" fmla="*/ 217061 h 231341"/>
                <a:gd name="connsiteX50" fmla="*/ 162835 w 231396"/>
                <a:gd name="connsiteY50" fmla="*/ 209445 h 231341"/>
                <a:gd name="connsiteX51" fmla="*/ 123793 w 231396"/>
                <a:gd name="connsiteY51" fmla="*/ 217061 h 231341"/>
                <a:gd name="connsiteX52" fmla="*/ 104748 w 231396"/>
                <a:gd name="connsiteY52" fmla="*/ 213253 h 231341"/>
                <a:gd name="connsiteX53" fmla="*/ 100939 w 231396"/>
                <a:gd name="connsiteY53" fmla="*/ 209445 h 231341"/>
                <a:gd name="connsiteX54" fmla="*/ 123793 w 231396"/>
                <a:gd name="connsiteY54" fmla="*/ 202780 h 231341"/>
                <a:gd name="connsiteX55" fmla="*/ 127602 w 231396"/>
                <a:gd name="connsiteY55" fmla="*/ 198972 h 231341"/>
                <a:gd name="connsiteX56" fmla="*/ 127602 w 231396"/>
                <a:gd name="connsiteY56" fmla="*/ 195164 h 231341"/>
                <a:gd name="connsiteX57" fmla="*/ 123793 w 231396"/>
                <a:gd name="connsiteY57" fmla="*/ 195164 h 231341"/>
                <a:gd name="connsiteX58" fmla="*/ 120936 w 231396"/>
                <a:gd name="connsiteY58" fmla="*/ 191356 h 231341"/>
                <a:gd name="connsiteX59" fmla="*/ 107604 w 231396"/>
                <a:gd name="connsiteY59" fmla="*/ 191356 h 231341"/>
                <a:gd name="connsiteX60" fmla="*/ 87607 w 231396"/>
                <a:gd name="connsiteY60" fmla="*/ 188500 h 231341"/>
                <a:gd name="connsiteX61" fmla="*/ 68562 w 231396"/>
                <a:gd name="connsiteY61" fmla="*/ 180884 h 231341"/>
                <a:gd name="connsiteX62" fmla="*/ 52374 w 231396"/>
                <a:gd name="connsiteY62" fmla="*/ 177076 h 231341"/>
                <a:gd name="connsiteX63" fmla="*/ 41899 w 231396"/>
                <a:gd name="connsiteY63" fmla="*/ 177076 h 231341"/>
                <a:gd name="connsiteX64" fmla="*/ 39042 w 231396"/>
                <a:gd name="connsiteY64" fmla="*/ 180884 h 231341"/>
                <a:gd name="connsiteX65" fmla="*/ 25711 w 231396"/>
                <a:gd name="connsiteY65" fmla="*/ 180884 h 231341"/>
                <a:gd name="connsiteX66" fmla="*/ 19045 w 231396"/>
                <a:gd name="connsiteY66" fmla="*/ 184692 h 231341"/>
                <a:gd name="connsiteX67" fmla="*/ 12379 w 231396"/>
                <a:gd name="connsiteY67" fmla="*/ 184692 h 231341"/>
                <a:gd name="connsiteX68" fmla="*/ 6666 w 231396"/>
                <a:gd name="connsiteY68" fmla="*/ 180884 h 231341"/>
                <a:gd name="connsiteX69" fmla="*/ 2857 w 231396"/>
                <a:gd name="connsiteY69" fmla="*/ 177076 h 231341"/>
                <a:gd name="connsiteX70" fmla="*/ 9523 w 231396"/>
                <a:gd name="connsiteY70" fmla="*/ 169460 h 231341"/>
                <a:gd name="connsiteX71" fmla="*/ 12379 w 231396"/>
                <a:gd name="connsiteY71" fmla="*/ 169460 h 231341"/>
                <a:gd name="connsiteX72" fmla="*/ 16188 w 231396"/>
                <a:gd name="connsiteY72" fmla="*/ 166604 h 231341"/>
                <a:gd name="connsiteX73" fmla="*/ 22854 w 231396"/>
                <a:gd name="connsiteY73" fmla="*/ 166604 h 231341"/>
                <a:gd name="connsiteX74" fmla="*/ 16188 w 231396"/>
                <a:gd name="connsiteY74" fmla="*/ 166604 h 231341"/>
                <a:gd name="connsiteX75" fmla="*/ 6666 w 231396"/>
                <a:gd name="connsiteY75" fmla="*/ 162796 h 231341"/>
                <a:gd name="connsiteX76" fmla="*/ 0 w 231396"/>
                <a:gd name="connsiteY76" fmla="*/ 155179 h 231341"/>
                <a:gd name="connsiteX77" fmla="*/ 2857 w 231396"/>
                <a:gd name="connsiteY77" fmla="*/ 151371 h 231341"/>
                <a:gd name="connsiteX78" fmla="*/ 9523 w 231396"/>
                <a:gd name="connsiteY78" fmla="*/ 151371 h 231341"/>
                <a:gd name="connsiteX79" fmla="*/ 29520 w 231396"/>
                <a:gd name="connsiteY79" fmla="*/ 140899 h 231341"/>
                <a:gd name="connsiteX80" fmla="*/ 32376 w 231396"/>
                <a:gd name="connsiteY80" fmla="*/ 137091 h 231341"/>
                <a:gd name="connsiteX81" fmla="*/ 36185 w 231396"/>
                <a:gd name="connsiteY81" fmla="*/ 137091 h 231341"/>
                <a:gd name="connsiteX82" fmla="*/ 110461 w 231396"/>
                <a:gd name="connsiteY82" fmla="*/ 54265 h 23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31396" h="231341">
                  <a:moveTo>
                    <a:pt x="139981" y="10472"/>
                  </a:moveTo>
                  <a:lnTo>
                    <a:pt x="146647" y="6664"/>
                  </a:lnTo>
                  <a:lnTo>
                    <a:pt x="150456" y="6664"/>
                  </a:lnTo>
                  <a:lnTo>
                    <a:pt x="159978" y="2856"/>
                  </a:lnTo>
                  <a:lnTo>
                    <a:pt x="166644" y="0"/>
                  </a:lnTo>
                  <a:lnTo>
                    <a:pt x="179975" y="0"/>
                  </a:lnTo>
                  <a:lnTo>
                    <a:pt x="185689" y="2856"/>
                  </a:lnTo>
                  <a:lnTo>
                    <a:pt x="185689" y="10472"/>
                  </a:lnTo>
                  <a:lnTo>
                    <a:pt x="182832" y="14280"/>
                  </a:lnTo>
                  <a:lnTo>
                    <a:pt x="169501" y="24752"/>
                  </a:lnTo>
                  <a:lnTo>
                    <a:pt x="169501" y="28561"/>
                  </a:lnTo>
                  <a:lnTo>
                    <a:pt x="166644" y="32369"/>
                  </a:lnTo>
                  <a:lnTo>
                    <a:pt x="162835" y="42841"/>
                  </a:lnTo>
                  <a:lnTo>
                    <a:pt x="150456" y="57121"/>
                  </a:lnTo>
                  <a:lnTo>
                    <a:pt x="139981" y="60929"/>
                  </a:lnTo>
                  <a:lnTo>
                    <a:pt x="133315" y="60929"/>
                  </a:lnTo>
                  <a:lnTo>
                    <a:pt x="114270" y="90442"/>
                  </a:lnTo>
                  <a:lnTo>
                    <a:pt x="114270" y="104722"/>
                  </a:lnTo>
                  <a:lnTo>
                    <a:pt x="127602" y="93298"/>
                  </a:lnTo>
                  <a:lnTo>
                    <a:pt x="143790" y="64737"/>
                  </a:lnTo>
                  <a:lnTo>
                    <a:pt x="153312" y="75210"/>
                  </a:lnTo>
                  <a:lnTo>
                    <a:pt x="166644" y="82826"/>
                  </a:lnTo>
                  <a:lnTo>
                    <a:pt x="159978" y="100914"/>
                  </a:lnTo>
                  <a:lnTo>
                    <a:pt x="176166" y="100914"/>
                  </a:lnTo>
                  <a:lnTo>
                    <a:pt x="179975" y="115194"/>
                  </a:lnTo>
                  <a:lnTo>
                    <a:pt x="208543" y="97106"/>
                  </a:lnTo>
                  <a:lnTo>
                    <a:pt x="219018" y="104722"/>
                  </a:lnTo>
                  <a:lnTo>
                    <a:pt x="215209" y="108530"/>
                  </a:lnTo>
                  <a:lnTo>
                    <a:pt x="212352" y="115194"/>
                  </a:lnTo>
                  <a:lnTo>
                    <a:pt x="205686" y="122811"/>
                  </a:lnTo>
                  <a:lnTo>
                    <a:pt x="202829" y="122811"/>
                  </a:lnTo>
                  <a:lnTo>
                    <a:pt x="208543" y="122811"/>
                  </a:lnTo>
                  <a:lnTo>
                    <a:pt x="215209" y="126619"/>
                  </a:lnTo>
                  <a:lnTo>
                    <a:pt x="221874" y="126619"/>
                  </a:lnTo>
                  <a:lnTo>
                    <a:pt x="221874" y="130427"/>
                  </a:lnTo>
                  <a:lnTo>
                    <a:pt x="215209" y="144707"/>
                  </a:lnTo>
                  <a:lnTo>
                    <a:pt x="208543" y="151371"/>
                  </a:lnTo>
                  <a:lnTo>
                    <a:pt x="205686" y="158988"/>
                  </a:lnTo>
                  <a:lnTo>
                    <a:pt x="199020" y="166604"/>
                  </a:lnTo>
                  <a:lnTo>
                    <a:pt x="196164" y="173268"/>
                  </a:lnTo>
                  <a:lnTo>
                    <a:pt x="192355" y="177076"/>
                  </a:lnTo>
                  <a:lnTo>
                    <a:pt x="212352" y="177076"/>
                  </a:lnTo>
                  <a:lnTo>
                    <a:pt x="192355" y="188500"/>
                  </a:lnTo>
                  <a:lnTo>
                    <a:pt x="208543" y="188500"/>
                  </a:lnTo>
                  <a:lnTo>
                    <a:pt x="228540" y="180884"/>
                  </a:lnTo>
                  <a:lnTo>
                    <a:pt x="231397" y="195164"/>
                  </a:lnTo>
                  <a:lnTo>
                    <a:pt x="196164" y="231341"/>
                  </a:lnTo>
                  <a:lnTo>
                    <a:pt x="173310" y="227533"/>
                  </a:lnTo>
                  <a:lnTo>
                    <a:pt x="182832" y="213253"/>
                  </a:lnTo>
                  <a:lnTo>
                    <a:pt x="166644" y="217061"/>
                  </a:lnTo>
                  <a:lnTo>
                    <a:pt x="162835" y="209445"/>
                  </a:lnTo>
                  <a:lnTo>
                    <a:pt x="123793" y="217061"/>
                  </a:lnTo>
                  <a:lnTo>
                    <a:pt x="104748" y="213253"/>
                  </a:lnTo>
                  <a:lnTo>
                    <a:pt x="100939" y="209445"/>
                  </a:lnTo>
                  <a:lnTo>
                    <a:pt x="123793" y="202780"/>
                  </a:lnTo>
                  <a:lnTo>
                    <a:pt x="127602" y="198972"/>
                  </a:lnTo>
                  <a:lnTo>
                    <a:pt x="127602" y="195164"/>
                  </a:lnTo>
                  <a:lnTo>
                    <a:pt x="123793" y="195164"/>
                  </a:lnTo>
                  <a:lnTo>
                    <a:pt x="120936" y="191356"/>
                  </a:lnTo>
                  <a:lnTo>
                    <a:pt x="107604" y="191356"/>
                  </a:lnTo>
                  <a:lnTo>
                    <a:pt x="87607" y="188500"/>
                  </a:lnTo>
                  <a:lnTo>
                    <a:pt x="68562" y="180884"/>
                  </a:lnTo>
                  <a:lnTo>
                    <a:pt x="52374" y="177076"/>
                  </a:lnTo>
                  <a:lnTo>
                    <a:pt x="41899" y="177076"/>
                  </a:lnTo>
                  <a:lnTo>
                    <a:pt x="39042" y="180884"/>
                  </a:lnTo>
                  <a:lnTo>
                    <a:pt x="25711" y="180884"/>
                  </a:lnTo>
                  <a:lnTo>
                    <a:pt x="19045" y="184692"/>
                  </a:lnTo>
                  <a:lnTo>
                    <a:pt x="12379" y="184692"/>
                  </a:lnTo>
                  <a:lnTo>
                    <a:pt x="6666" y="180884"/>
                  </a:lnTo>
                  <a:lnTo>
                    <a:pt x="2857" y="177076"/>
                  </a:lnTo>
                  <a:lnTo>
                    <a:pt x="9523" y="169460"/>
                  </a:lnTo>
                  <a:lnTo>
                    <a:pt x="12379" y="169460"/>
                  </a:lnTo>
                  <a:lnTo>
                    <a:pt x="16188" y="166604"/>
                  </a:lnTo>
                  <a:lnTo>
                    <a:pt x="22854" y="166604"/>
                  </a:lnTo>
                  <a:lnTo>
                    <a:pt x="16188" y="166604"/>
                  </a:lnTo>
                  <a:lnTo>
                    <a:pt x="6666" y="162796"/>
                  </a:lnTo>
                  <a:lnTo>
                    <a:pt x="0" y="155179"/>
                  </a:lnTo>
                  <a:lnTo>
                    <a:pt x="2857" y="151371"/>
                  </a:lnTo>
                  <a:lnTo>
                    <a:pt x="9523" y="151371"/>
                  </a:lnTo>
                  <a:lnTo>
                    <a:pt x="29520" y="140899"/>
                  </a:lnTo>
                  <a:lnTo>
                    <a:pt x="32376" y="137091"/>
                  </a:lnTo>
                  <a:lnTo>
                    <a:pt x="36185" y="137091"/>
                  </a:lnTo>
                  <a:lnTo>
                    <a:pt x="110461" y="54265"/>
                  </a:lnTo>
                  <a:close/>
                </a:path>
              </a:pathLst>
            </a:custGeom>
            <a:solidFill>
              <a:srgbClr val="AFABAB"/>
            </a:solidFill>
            <a:ln w="9518" cap="flat">
              <a:noFill/>
              <a:prstDash val="solid"/>
              <a:miter/>
            </a:ln>
          </p:spPr>
          <p:txBody>
            <a:bodyPr rtlCol="0" anchor="ctr"/>
            <a:lstStyle/>
            <a:p>
              <a:endParaRPr lang="en-US" noProof="0" dirty="0"/>
            </a:p>
          </p:txBody>
        </p:sp>
        <p:sp>
          <p:nvSpPr>
            <p:cNvPr id="6278" name="Serbest Form 6277">
              <a:extLst>
                <a:ext uri="{FF2B5EF4-FFF2-40B4-BE49-F238E27FC236}">
                  <a16:creationId xmlns:a16="http://schemas.microsoft.com/office/drawing/2014/main" id="{9AE6DCEC-8EC4-B946-B34B-C1222E2F6A0B}"/>
                </a:ext>
              </a:extLst>
            </p:cNvPr>
            <p:cNvSpPr/>
            <p:nvPr/>
          </p:nvSpPr>
          <p:spPr>
            <a:xfrm>
              <a:off x="3640144" y="1549710"/>
              <a:ext cx="231396" cy="231341"/>
            </a:xfrm>
            <a:custGeom>
              <a:avLst/>
              <a:gdLst>
                <a:gd name="connsiteX0" fmla="*/ 139981 w 231396"/>
                <a:gd name="connsiteY0" fmla="*/ 10472 h 231341"/>
                <a:gd name="connsiteX1" fmla="*/ 146647 w 231396"/>
                <a:gd name="connsiteY1" fmla="*/ 6664 h 231341"/>
                <a:gd name="connsiteX2" fmla="*/ 150456 w 231396"/>
                <a:gd name="connsiteY2" fmla="*/ 6664 h 231341"/>
                <a:gd name="connsiteX3" fmla="*/ 159978 w 231396"/>
                <a:gd name="connsiteY3" fmla="*/ 2856 h 231341"/>
                <a:gd name="connsiteX4" fmla="*/ 166644 w 231396"/>
                <a:gd name="connsiteY4" fmla="*/ 0 h 231341"/>
                <a:gd name="connsiteX5" fmla="*/ 179975 w 231396"/>
                <a:gd name="connsiteY5" fmla="*/ 0 h 231341"/>
                <a:gd name="connsiteX6" fmla="*/ 185689 w 231396"/>
                <a:gd name="connsiteY6" fmla="*/ 2856 h 231341"/>
                <a:gd name="connsiteX7" fmla="*/ 185689 w 231396"/>
                <a:gd name="connsiteY7" fmla="*/ 10472 h 231341"/>
                <a:gd name="connsiteX8" fmla="*/ 182832 w 231396"/>
                <a:gd name="connsiteY8" fmla="*/ 14280 h 231341"/>
                <a:gd name="connsiteX9" fmla="*/ 169501 w 231396"/>
                <a:gd name="connsiteY9" fmla="*/ 24752 h 231341"/>
                <a:gd name="connsiteX10" fmla="*/ 169501 w 231396"/>
                <a:gd name="connsiteY10" fmla="*/ 28561 h 231341"/>
                <a:gd name="connsiteX11" fmla="*/ 166644 w 231396"/>
                <a:gd name="connsiteY11" fmla="*/ 32369 h 231341"/>
                <a:gd name="connsiteX12" fmla="*/ 162835 w 231396"/>
                <a:gd name="connsiteY12" fmla="*/ 42841 h 231341"/>
                <a:gd name="connsiteX13" fmla="*/ 150456 w 231396"/>
                <a:gd name="connsiteY13" fmla="*/ 57121 h 231341"/>
                <a:gd name="connsiteX14" fmla="*/ 139981 w 231396"/>
                <a:gd name="connsiteY14" fmla="*/ 60929 h 231341"/>
                <a:gd name="connsiteX15" fmla="*/ 133315 w 231396"/>
                <a:gd name="connsiteY15" fmla="*/ 60929 h 231341"/>
                <a:gd name="connsiteX16" fmla="*/ 114270 w 231396"/>
                <a:gd name="connsiteY16" fmla="*/ 90442 h 231341"/>
                <a:gd name="connsiteX17" fmla="*/ 114270 w 231396"/>
                <a:gd name="connsiteY17" fmla="*/ 104722 h 231341"/>
                <a:gd name="connsiteX18" fmla="*/ 127602 w 231396"/>
                <a:gd name="connsiteY18" fmla="*/ 93298 h 231341"/>
                <a:gd name="connsiteX19" fmla="*/ 143790 w 231396"/>
                <a:gd name="connsiteY19" fmla="*/ 64737 h 231341"/>
                <a:gd name="connsiteX20" fmla="*/ 153312 w 231396"/>
                <a:gd name="connsiteY20" fmla="*/ 75210 h 231341"/>
                <a:gd name="connsiteX21" fmla="*/ 166644 w 231396"/>
                <a:gd name="connsiteY21" fmla="*/ 82826 h 231341"/>
                <a:gd name="connsiteX22" fmla="*/ 159978 w 231396"/>
                <a:gd name="connsiteY22" fmla="*/ 100914 h 231341"/>
                <a:gd name="connsiteX23" fmla="*/ 176166 w 231396"/>
                <a:gd name="connsiteY23" fmla="*/ 100914 h 231341"/>
                <a:gd name="connsiteX24" fmla="*/ 179975 w 231396"/>
                <a:gd name="connsiteY24" fmla="*/ 115194 h 231341"/>
                <a:gd name="connsiteX25" fmla="*/ 208543 w 231396"/>
                <a:gd name="connsiteY25" fmla="*/ 97106 h 231341"/>
                <a:gd name="connsiteX26" fmla="*/ 219018 w 231396"/>
                <a:gd name="connsiteY26" fmla="*/ 104722 h 231341"/>
                <a:gd name="connsiteX27" fmla="*/ 215209 w 231396"/>
                <a:gd name="connsiteY27" fmla="*/ 108530 h 231341"/>
                <a:gd name="connsiteX28" fmla="*/ 212352 w 231396"/>
                <a:gd name="connsiteY28" fmla="*/ 115194 h 231341"/>
                <a:gd name="connsiteX29" fmla="*/ 205686 w 231396"/>
                <a:gd name="connsiteY29" fmla="*/ 122811 h 231341"/>
                <a:gd name="connsiteX30" fmla="*/ 202829 w 231396"/>
                <a:gd name="connsiteY30" fmla="*/ 122811 h 231341"/>
                <a:gd name="connsiteX31" fmla="*/ 208543 w 231396"/>
                <a:gd name="connsiteY31" fmla="*/ 122811 h 231341"/>
                <a:gd name="connsiteX32" fmla="*/ 215209 w 231396"/>
                <a:gd name="connsiteY32" fmla="*/ 126619 h 231341"/>
                <a:gd name="connsiteX33" fmla="*/ 221874 w 231396"/>
                <a:gd name="connsiteY33" fmla="*/ 126619 h 231341"/>
                <a:gd name="connsiteX34" fmla="*/ 221874 w 231396"/>
                <a:gd name="connsiteY34" fmla="*/ 130427 h 231341"/>
                <a:gd name="connsiteX35" fmla="*/ 215209 w 231396"/>
                <a:gd name="connsiteY35" fmla="*/ 144707 h 231341"/>
                <a:gd name="connsiteX36" fmla="*/ 208543 w 231396"/>
                <a:gd name="connsiteY36" fmla="*/ 151371 h 231341"/>
                <a:gd name="connsiteX37" fmla="*/ 205686 w 231396"/>
                <a:gd name="connsiteY37" fmla="*/ 158988 h 231341"/>
                <a:gd name="connsiteX38" fmla="*/ 199020 w 231396"/>
                <a:gd name="connsiteY38" fmla="*/ 166604 h 231341"/>
                <a:gd name="connsiteX39" fmla="*/ 196164 w 231396"/>
                <a:gd name="connsiteY39" fmla="*/ 173268 h 231341"/>
                <a:gd name="connsiteX40" fmla="*/ 192355 w 231396"/>
                <a:gd name="connsiteY40" fmla="*/ 177076 h 231341"/>
                <a:gd name="connsiteX41" fmla="*/ 212352 w 231396"/>
                <a:gd name="connsiteY41" fmla="*/ 177076 h 231341"/>
                <a:gd name="connsiteX42" fmla="*/ 192355 w 231396"/>
                <a:gd name="connsiteY42" fmla="*/ 188500 h 231341"/>
                <a:gd name="connsiteX43" fmla="*/ 208543 w 231396"/>
                <a:gd name="connsiteY43" fmla="*/ 188500 h 231341"/>
                <a:gd name="connsiteX44" fmla="*/ 228540 w 231396"/>
                <a:gd name="connsiteY44" fmla="*/ 180884 h 231341"/>
                <a:gd name="connsiteX45" fmla="*/ 231397 w 231396"/>
                <a:gd name="connsiteY45" fmla="*/ 195164 h 231341"/>
                <a:gd name="connsiteX46" fmla="*/ 196164 w 231396"/>
                <a:gd name="connsiteY46" fmla="*/ 231341 h 231341"/>
                <a:gd name="connsiteX47" fmla="*/ 173310 w 231396"/>
                <a:gd name="connsiteY47" fmla="*/ 227533 h 231341"/>
                <a:gd name="connsiteX48" fmla="*/ 182832 w 231396"/>
                <a:gd name="connsiteY48" fmla="*/ 213253 h 231341"/>
                <a:gd name="connsiteX49" fmla="*/ 166644 w 231396"/>
                <a:gd name="connsiteY49" fmla="*/ 217061 h 231341"/>
                <a:gd name="connsiteX50" fmla="*/ 162835 w 231396"/>
                <a:gd name="connsiteY50" fmla="*/ 209445 h 231341"/>
                <a:gd name="connsiteX51" fmla="*/ 123793 w 231396"/>
                <a:gd name="connsiteY51" fmla="*/ 217061 h 231341"/>
                <a:gd name="connsiteX52" fmla="*/ 104748 w 231396"/>
                <a:gd name="connsiteY52" fmla="*/ 213253 h 231341"/>
                <a:gd name="connsiteX53" fmla="*/ 100939 w 231396"/>
                <a:gd name="connsiteY53" fmla="*/ 209445 h 231341"/>
                <a:gd name="connsiteX54" fmla="*/ 123793 w 231396"/>
                <a:gd name="connsiteY54" fmla="*/ 202780 h 231341"/>
                <a:gd name="connsiteX55" fmla="*/ 127602 w 231396"/>
                <a:gd name="connsiteY55" fmla="*/ 198972 h 231341"/>
                <a:gd name="connsiteX56" fmla="*/ 127602 w 231396"/>
                <a:gd name="connsiteY56" fmla="*/ 195164 h 231341"/>
                <a:gd name="connsiteX57" fmla="*/ 123793 w 231396"/>
                <a:gd name="connsiteY57" fmla="*/ 195164 h 231341"/>
                <a:gd name="connsiteX58" fmla="*/ 120936 w 231396"/>
                <a:gd name="connsiteY58" fmla="*/ 191356 h 231341"/>
                <a:gd name="connsiteX59" fmla="*/ 107604 w 231396"/>
                <a:gd name="connsiteY59" fmla="*/ 191356 h 231341"/>
                <a:gd name="connsiteX60" fmla="*/ 87607 w 231396"/>
                <a:gd name="connsiteY60" fmla="*/ 188500 h 231341"/>
                <a:gd name="connsiteX61" fmla="*/ 68562 w 231396"/>
                <a:gd name="connsiteY61" fmla="*/ 180884 h 231341"/>
                <a:gd name="connsiteX62" fmla="*/ 52374 w 231396"/>
                <a:gd name="connsiteY62" fmla="*/ 177076 h 231341"/>
                <a:gd name="connsiteX63" fmla="*/ 41899 w 231396"/>
                <a:gd name="connsiteY63" fmla="*/ 177076 h 231341"/>
                <a:gd name="connsiteX64" fmla="*/ 39042 w 231396"/>
                <a:gd name="connsiteY64" fmla="*/ 180884 h 231341"/>
                <a:gd name="connsiteX65" fmla="*/ 25711 w 231396"/>
                <a:gd name="connsiteY65" fmla="*/ 180884 h 231341"/>
                <a:gd name="connsiteX66" fmla="*/ 19045 w 231396"/>
                <a:gd name="connsiteY66" fmla="*/ 184692 h 231341"/>
                <a:gd name="connsiteX67" fmla="*/ 12379 w 231396"/>
                <a:gd name="connsiteY67" fmla="*/ 184692 h 231341"/>
                <a:gd name="connsiteX68" fmla="*/ 6666 w 231396"/>
                <a:gd name="connsiteY68" fmla="*/ 180884 h 231341"/>
                <a:gd name="connsiteX69" fmla="*/ 2857 w 231396"/>
                <a:gd name="connsiteY69" fmla="*/ 177076 h 231341"/>
                <a:gd name="connsiteX70" fmla="*/ 9523 w 231396"/>
                <a:gd name="connsiteY70" fmla="*/ 169460 h 231341"/>
                <a:gd name="connsiteX71" fmla="*/ 12379 w 231396"/>
                <a:gd name="connsiteY71" fmla="*/ 169460 h 231341"/>
                <a:gd name="connsiteX72" fmla="*/ 16188 w 231396"/>
                <a:gd name="connsiteY72" fmla="*/ 166604 h 231341"/>
                <a:gd name="connsiteX73" fmla="*/ 22854 w 231396"/>
                <a:gd name="connsiteY73" fmla="*/ 166604 h 231341"/>
                <a:gd name="connsiteX74" fmla="*/ 16188 w 231396"/>
                <a:gd name="connsiteY74" fmla="*/ 166604 h 231341"/>
                <a:gd name="connsiteX75" fmla="*/ 6666 w 231396"/>
                <a:gd name="connsiteY75" fmla="*/ 162796 h 231341"/>
                <a:gd name="connsiteX76" fmla="*/ 0 w 231396"/>
                <a:gd name="connsiteY76" fmla="*/ 155179 h 231341"/>
                <a:gd name="connsiteX77" fmla="*/ 2857 w 231396"/>
                <a:gd name="connsiteY77" fmla="*/ 151371 h 231341"/>
                <a:gd name="connsiteX78" fmla="*/ 9523 w 231396"/>
                <a:gd name="connsiteY78" fmla="*/ 151371 h 231341"/>
                <a:gd name="connsiteX79" fmla="*/ 29520 w 231396"/>
                <a:gd name="connsiteY79" fmla="*/ 140899 h 231341"/>
                <a:gd name="connsiteX80" fmla="*/ 32376 w 231396"/>
                <a:gd name="connsiteY80" fmla="*/ 137091 h 231341"/>
                <a:gd name="connsiteX81" fmla="*/ 36185 w 231396"/>
                <a:gd name="connsiteY81" fmla="*/ 137091 h 231341"/>
                <a:gd name="connsiteX82" fmla="*/ 110461 w 231396"/>
                <a:gd name="connsiteY82" fmla="*/ 54265 h 23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31396" h="231341">
                  <a:moveTo>
                    <a:pt x="139981" y="10472"/>
                  </a:moveTo>
                  <a:lnTo>
                    <a:pt x="146647" y="6664"/>
                  </a:lnTo>
                  <a:lnTo>
                    <a:pt x="150456" y="6664"/>
                  </a:lnTo>
                  <a:lnTo>
                    <a:pt x="159978" y="2856"/>
                  </a:lnTo>
                  <a:lnTo>
                    <a:pt x="166644" y="0"/>
                  </a:lnTo>
                  <a:lnTo>
                    <a:pt x="179975" y="0"/>
                  </a:lnTo>
                  <a:lnTo>
                    <a:pt x="185689" y="2856"/>
                  </a:lnTo>
                  <a:lnTo>
                    <a:pt x="185689" y="10472"/>
                  </a:lnTo>
                  <a:lnTo>
                    <a:pt x="182832" y="14280"/>
                  </a:lnTo>
                  <a:lnTo>
                    <a:pt x="169501" y="24752"/>
                  </a:lnTo>
                  <a:lnTo>
                    <a:pt x="169501" y="28561"/>
                  </a:lnTo>
                  <a:lnTo>
                    <a:pt x="166644" y="32369"/>
                  </a:lnTo>
                  <a:lnTo>
                    <a:pt x="162835" y="42841"/>
                  </a:lnTo>
                  <a:lnTo>
                    <a:pt x="150456" y="57121"/>
                  </a:lnTo>
                  <a:lnTo>
                    <a:pt x="139981" y="60929"/>
                  </a:lnTo>
                  <a:lnTo>
                    <a:pt x="133315" y="60929"/>
                  </a:lnTo>
                  <a:lnTo>
                    <a:pt x="114270" y="90442"/>
                  </a:lnTo>
                  <a:lnTo>
                    <a:pt x="114270" y="104722"/>
                  </a:lnTo>
                  <a:lnTo>
                    <a:pt x="127602" y="93298"/>
                  </a:lnTo>
                  <a:lnTo>
                    <a:pt x="143790" y="64737"/>
                  </a:lnTo>
                  <a:lnTo>
                    <a:pt x="153312" y="75210"/>
                  </a:lnTo>
                  <a:lnTo>
                    <a:pt x="166644" y="82826"/>
                  </a:lnTo>
                  <a:lnTo>
                    <a:pt x="159978" y="100914"/>
                  </a:lnTo>
                  <a:lnTo>
                    <a:pt x="176166" y="100914"/>
                  </a:lnTo>
                  <a:lnTo>
                    <a:pt x="179975" y="115194"/>
                  </a:lnTo>
                  <a:lnTo>
                    <a:pt x="208543" y="97106"/>
                  </a:lnTo>
                  <a:lnTo>
                    <a:pt x="219018" y="104722"/>
                  </a:lnTo>
                  <a:lnTo>
                    <a:pt x="215209" y="108530"/>
                  </a:lnTo>
                  <a:lnTo>
                    <a:pt x="212352" y="115194"/>
                  </a:lnTo>
                  <a:lnTo>
                    <a:pt x="205686" y="122811"/>
                  </a:lnTo>
                  <a:lnTo>
                    <a:pt x="202829" y="122811"/>
                  </a:lnTo>
                  <a:lnTo>
                    <a:pt x="208543" y="122811"/>
                  </a:lnTo>
                  <a:lnTo>
                    <a:pt x="215209" y="126619"/>
                  </a:lnTo>
                  <a:lnTo>
                    <a:pt x="221874" y="126619"/>
                  </a:lnTo>
                  <a:lnTo>
                    <a:pt x="221874" y="130427"/>
                  </a:lnTo>
                  <a:lnTo>
                    <a:pt x="215209" y="144707"/>
                  </a:lnTo>
                  <a:lnTo>
                    <a:pt x="208543" y="151371"/>
                  </a:lnTo>
                  <a:lnTo>
                    <a:pt x="205686" y="158988"/>
                  </a:lnTo>
                  <a:lnTo>
                    <a:pt x="199020" y="166604"/>
                  </a:lnTo>
                  <a:lnTo>
                    <a:pt x="196164" y="173268"/>
                  </a:lnTo>
                  <a:lnTo>
                    <a:pt x="192355" y="177076"/>
                  </a:lnTo>
                  <a:lnTo>
                    <a:pt x="212352" y="177076"/>
                  </a:lnTo>
                  <a:lnTo>
                    <a:pt x="192355" y="188500"/>
                  </a:lnTo>
                  <a:lnTo>
                    <a:pt x="208543" y="188500"/>
                  </a:lnTo>
                  <a:lnTo>
                    <a:pt x="228540" y="180884"/>
                  </a:lnTo>
                  <a:lnTo>
                    <a:pt x="231397" y="195164"/>
                  </a:lnTo>
                  <a:lnTo>
                    <a:pt x="196164" y="231341"/>
                  </a:lnTo>
                  <a:lnTo>
                    <a:pt x="173310" y="227533"/>
                  </a:lnTo>
                  <a:lnTo>
                    <a:pt x="182832" y="213253"/>
                  </a:lnTo>
                  <a:lnTo>
                    <a:pt x="166644" y="217061"/>
                  </a:lnTo>
                  <a:lnTo>
                    <a:pt x="162835" y="209445"/>
                  </a:lnTo>
                  <a:lnTo>
                    <a:pt x="123793" y="217061"/>
                  </a:lnTo>
                  <a:lnTo>
                    <a:pt x="104748" y="213253"/>
                  </a:lnTo>
                  <a:lnTo>
                    <a:pt x="100939" y="209445"/>
                  </a:lnTo>
                  <a:lnTo>
                    <a:pt x="123793" y="202780"/>
                  </a:lnTo>
                  <a:lnTo>
                    <a:pt x="127602" y="198972"/>
                  </a:lnTo>
                  <a:lnTo>
                    <a:pt x="127602" y="195164"/>
                  </a:lnTo>
                  <a:lnTo>
                    <a:pt x="123793" y="195164"/>
                  </a:lnTo>
                  <a:lnTo>
                    <a:pt x="120936" y="191356"/>
                  </a:lnTo>
                  <a:lnTo>
                    <a:pt x="107604" y="191356"/>
                  </a:lnTo>
                  <a:lnTo>
                    <a:pt x="87607" y="188500"/>
                  </a:lnTo>
                  <a:lnTo>
                    <a:pt x="68562" y="180884"/>
                  </a:lnTo>
                  <a:lnTo>
                    <a:pt x="52374" y="177076"/>
                  </a:lnTo>
                  <a:lnTo>
                    <a:pt x="41899" y="177076"/>
                  </a:lnTo>
                  <a:lnTo>
                    <a:pt x="39042" y="180884"/>
                  </a:lnTo>
                  <a:lnTo>
                    <a:pt x="25711" y="180884"/>
                  </a:lnTo>
                  <a:lnTo>
                    <a:pt x="19045" y="184692"/>
                  </a:lnTo>
                  <a:lnTo>
                    <a:pt x="12379" y="184692"/>
                  </a:lnTo>
                  <a:lnTo>
                    <a:pt x="6666" y="180884"/>
                  </a:lnTo>
                  <a:lnTo>
                    <a:pt x="2857" y="177076"/>
                  </a:lnTo>
                  <a:lnTo>
                    <a:pt x="9523" y="169460"/>
                  </a:lnTo>
                  <a:lnTo>
                    <a:pt x="12379" y="169460"/>
                  </a:lnTo>
                  <a:lnTo>
                    <a:pt x="16188" y="166604"/>
                  </a:lnTo>
                  <a:lnTo>
                    <a:pt x="22854" y="166604"/>
                  </a:lnTo>
                  <a:lnTo>
                    <a:pt x="16188" y="166604"/>
                  </a:lnTo>
                  <a:lnTo>
                    <a:pt x="6666" y="162796"/>
                  </a:lnTo>
                  <a:lnTo>
                    <a:pt x="0" y="155179"/>
                  </a:lnTo>
                  <a:lnTo>
                    <a:pt x="2857" y="151371"/>
                  </a:lnTo>
                  <a:lnTo>
                    <a:pt x="9523" y="151371"/>
                  </a:lnTo>
                  <a:lnTo>
                    <a:pt x="29520" y="140899"/>
                  </a:lnTo>
                  <a:lnTo>
                    <a:pt x="32376" y="137091"/>
                  </a:lnTo>
                  <a:lnTo>
                    <a:pt x="36185" y="137091"/>
                  </a:lnTo>
                  <a:lnTo>
                    <a:pt x="110461" y="54265"/>
                  </a:lnTo>
                  <a:close/>
                </a:path>
              </a:pathLst>
            </a:custGeom>
            <a:noFill/>
            <a:ln w="2379" cap="flat">
              <a:solidFill>
                <a:srgbClr val="FFFFFF"/>
              </a:solidFill>
              <a:prstDash val="solid"/>
              <a:round/>
            </a:ln>
          </p:spPr>
          <p:txBody>
            <a:bodyPr rtlCol="0" anchor="ctr"/>
            <a:lstStyle/>
            <a:p>
              <a:endParaRPr lang="en-US" noProof="0" dirty="0"/>
            </a:p>
          </p:txBody>
        </p:sp>
        <p:sp>
          <p:nvSpPr>
            <p:cNvPr id="6279" name="Serbest Form 6278">
              <a:extLst>
                <a:ext uri="{FF2B5EF4-FFF2-40B4-BE49-F238E27FC236}">
                  <a16:creationId xmlns:a16="http://schemas.microsoft.com/office/drawing/2014/main" id="{ED4358A5-CDD6-8A42-8E1A-8B0BD28CB5F7}"/>
                </a:ext>
              </a:extLst>
            </p:cNvPr>
            <p:cNvSpPr/>
            <p:nvPr/>
          </p:nvSpPr>
          <p:spPr>
            <a:xfrm>
              <a:off x="5767473" y="1452604"/>
              <a:ext cx="154264" cy="135187"/>
            </a:xfrm>
            <a:custGeom>
              <a:avLst/>
              <a:gdLst>
                <a:gd name="connsiteX0" fmla="*/ 10475 w 154264"/>
                <a:gd name="connsiteY0" fmla="*/ 99962 h 135187"/>
                <a:gd name="connsiteX1" fmla="*/ 0 w 154264"/>
                <a:gd name="connsiteY1" fmla="*/ 112338 h 135187"/>
                <a:gd name="connsiteX2" fmla="*/ 6666 w 154264"/>
                <a:gd name="connsiteY2" fmla="*/ 104722 h 135187"/>
                <a:gd name="connsiteX3" fmla="*/ 13332 w 154264"/>
                <a:gd name="connsiteY3" fmla="*/ 104722 h 135187"/>
                <a:gd name="connsiteX4" fmla="*/ 17140 w 154264"/>
                <a:gd name="connsiteY4" fmla="*/ 108530 h 135187"/>
                <a:gd name="connsiteX5" fmla="*/ 30472 w 154264"/>
                <a:gd name="connsiteY5" fmla="*/ 108530 h 135187"/>
                <a:gd name="connsiteX6" fmla="*/ 34281 w 154264"/>
                <a:gd name="connsiteY6" fmla="*/ 112338 h 135187"/>
                <a:gd name="connsiteX7" fmla="*/ 38090 w 154264"/>
                <a:gd name="connsiteY7" fmla="*/ 104722 h 135187"/>
                <a:gd name="connsiteX8" fmla="*/ 47613 w 154264"/>
                <a:gd name="connsiteY8" fmla="*/ 108530 h 135187"/>
                <a:gd name="connsiteX9" fmla="*/ 47613 w 154264"/>
                <a:gd name="connsiteY9" fmla="*/ 99962 h 135187"/>
                <a:gd name="connsiteX10" fmla="*/ 55230 w 154264"/>
                <a:gd name="connsiteY10" fmla="*/ 104722 h 135187"/>
                <a:gd name="connsiteX11" fmla="*/ 55230 w 154264"/>
                <a:gd name="connsiteY11" fmla="*/ 99962 h 135187"/>
                <a:gd name="connsiteX12" fmla="*/ 75228 w 154264"/>
                <a:gd name="connsiteY12" fmla="*/ 99962 h 135187"/>
                <a:gd name="connsiteX13" fmla="*/ 75228 w 154264"/>
                <a:gd name="connsiteY13" fmla="*/ 108530 h 135187"/>
                <a:gd name="connsiteX14" fmla="*/ 79037 w 154264"/>
                <a:gd name="connsiteY14" fmla="*/ 112338 h 135187"/>
                <a:gd name="connsiteX15" fmla="*/ 85703 w 154264"/>
                <a:gd name="connsiteY15" fmla="*/ 112338 h 135187"/>
                <a:gd name="connsiteX16" fmla="*/ 92368 w 154264"/>
                <a:gd name="connsiteY16" fmla="*/ 108530 h 135187"/>
                <a:gd name="connsiteX17" fmla="*/ 96177 w 154264"/>
                <a:gd name="connsiteY17" fmla="*/ 108530 h 135187"/>
                <a:gd name="connsiteX18" fmla="*/ 99986 w 154264"/>
                <a:gd name="connsiteY18" fmla="*/ 112338 h 135187"/>
                <a:gd name="connsiteX19" fmla="*/ 99986 w 154264"/>
                <a:gd name="connsiteY19" fmla="*/ 123763 h 135187"/>
                <a:gd name="connsiteX20" fmla="*/ 96177 w 154264"/>
                <a:gd name="connsiteY20" fmla="*/ 127571 h 135187"/>
                <a:gd name="connsiteX21" fmla="*/ 96177 w 154264"/>
                <a:gd name="connsiteY21" fmla="*/ 135187 h 135187"/>
                <a:gd name="connsiteX22" fmla="*/ 102843 w 154264"/>
                <a:gd name="connsiteY22" fmla="*/ 135187 h 135187"/>
                <a:gd name="connsiteX23" fmla="*/ 102843 w 154264"/>
                <a:gd name="connsiteY23" fmla="*/ 127571 h 135187"/>
                <a:gd name="connsiteX24" fmla="*/ 106652 w 154264"/>
                <a:gd name="connsiteY24" fmla="*/ 123763 h 135187"/>
                <a:gd name="connsiteX25" fmla="*/ 106652 w 154264"/>
                <a:gd name="connsiteY25" fmla="*/ 116147 h 135187"/>
                <a:gd name="connsiteX26" fmla="*/ 102843 w 154264"/>
                <a:gd name="connsiteY26" fmla="*/ 112338 h 135187"/>
                <a:gd name="connsiteX27" fmla="*/ 106652 w 154264"/>
                <a:gd name="connsiteY27" fmla="*/ 108530 h 135187"/>
                <a:gd name="connsiteX28" fmla="*/ 113318 w 154264"/>
                <a:gd name="connsiteY28" fmla="*/ 104722 h 135187"/>
                <a:gd name="connsiteX29" fmla="*/ 113318 w 154264"/>
                <a:gd name="connsiteY29" fmla="*/ 99962 h 135187"/>
                <a:gd name="connsiteX30" fmla="*/ 109509 w 154264"/>
                <a:gd name="connsiteY30" fmla="*/ 97106 h 135187"/>
                <a:gd name="connsiteX31" fmla="*/ 109509 w 154264"/>
                <a:gd name="connsiteY31" fmla="*/ 92346 h 135187"/>
                <a:gd name="connsiteX32" fmla="*/ 106652 w 154264"/>
                <a:gd name="connsiteY32" fmla="*/ 77114 h 135187"/>
                <a:gd name="connsiteX33" fmla="*/ 109509 w 154264"/>
                <a:gd name="connsiteY33" fmla="*/ 77114 h 135187"/>
                <a:gd name="connsiteX34" fmla="*/ 113318 w 154264"/>
                <a:gd name="connsiteY34" fmla="*/ 80922 h 135187"/>
                <a:gd name="connsiteX35" fmla="*/ 126649 w 154264"/>
                <a:gd name="connsiteY35" fmla="*/ 80922 h 135187"/>
                <a:gd name="connsiteX36" fmla="*/ 126649 w 154264"/>
                <a:gd name="connsiteY36" fmla="*/ 77114 h 135187"/>
                <a:gd name="connsiteX37" fmla="*/ 130459 w 154264"/>
                <a:gd name="connsiteY37" fmla="*/ 73306 h 135187"/>
                <a:gd name="connsiteX38" fmla="*/ 134267 w 154264"/>
                <a:gd name="connsiteY38" fmla="*/ 73306 h 135187"/>
                <a:gd name="connsiteX39" fmla="*/ 137124 w 154264"/>
                <a:gd name="connsiteY39" fmla="*/ 65689 h 135187"/>
                <a:gd name="connsiteX40" fmla="*/ 140933 w 154264"/>
                <a:gd name="connsiteY40" fmla="*/ 61881 h 135187"/>
                <a:gd name="connsiteX41" fmla="*/ 143790 w 154264"/>
                <a:gd name="connsiteY41" fmla="*/ 61881 h 135187"/>
                <a:gd name="connsiteX42" fmla="*/ 143790 w 154264"/>
                <a:gd name="connsiteY42" fmla="*/ 58073 h 135187"/>
                <a:gd name="connsiteX43" fmla="*/ 137124 w 154264"/>
                <a:gd name="connsiteY43" fmla="*/ 50457 h 135187"/>
                <a:gd name="connsiteX44" fmla="*/ 134267 w 154264"/>
                <a:gd name="connsiteY44" fmla="*/ 50457 h 135187"/>
                <a:gd name="connsiteX45" fmla="*/ 130459 w 154264"/>
                <a:gd name="connsiteY45" fmla="*/ 46649 h 135187"/>
                <a:gd name="connsiteX46" fmla="*/ 130459 w 154264"/>
                <a:gd name="connsiteY46" fmla="*/ 42841 h 135187"/>
                <a:gd name="connsiteX47" fmla="*/ 134267 w 154264"/>
                <a:gd name="connsiteY47" fmla="*/ 42841 h 135187"/>
                <a:gd name="connsiteX48" fmla="*/ 140933 w 154264"/>
                <a:gd name="connsiteY48" fmla="*/ 38081 h 135187"/>
                <a:gd name="connsiteX49" fmla="*/ 147599 w 154264"/>
                <a:gd name="connsiteY49" fmla="*/ 38081 h 135187"/>
                <a:gd name="connsiteX50" fmla="*/ 143790 w 154264"/>
                <a:gd name="connsiteY50" fmla="*/ 35225 h 135187"/>
                <a:gd name="connsiteX51" fmla="*/ 143790 w 154264"/>
                <a:gd name="connsiteY51" fmla="*/ 22849 h 135187"/>
                <a:gd name="connsiteX52" fmla="*/ 147599 w 154264"/>
                <a:gd name="connsiteY52" fmla="*/ 22849 h 135187"/>
                <a:gd name="connsiteX53" fmla="*/ 154265 w 154264"/>
                <a:gd name="connsiteY53" fmla="*/ 19040 h 135187"/>
                <a:gd name="connsiteX54" fmla="*/ 151408 w 154264"/>
                <a:gd name="connsiteY54" fmla="*/ 11424 h 135187"/>
                <a:gd name="connsiteX55" fmla="*/ 154265 w 154264"/>
                <a:gd name="connsiteY55" fmla="*/ 7616 h 135187"/>
                <a:gd name="connsiteX56" fmla="*/ 151408 w 154264"/>
                <a:gd name="connsiteY56" fmla="*/ 7616 h 135187"/>
                <a:gd name="connsiteX57" fmla="*/ 143790 w 154264"/>
                <a:gd name="connsiteY57" fmla="*/ 3808 h 135187"/>
                <a:gd name="connsiteX58" fmla="*/ 140933 w 154264"/>
                <a:gd name="connsiteY58" fmla="*/ 3808 h 135187"/>
                <a:gd name="connsiteX59" fmla="*/ 134267 w 154264"/>
                <a:gd name="connsiteY59" fmla="*/ 0 h 135187"/>
                <a:gd name="connsiteX60" fmla="*/ 102843 w 154264"/>
                <a:gd name="connsiteY60" fmla="*/ 0 h 135187"/>
                <a:gd name="connsiteX61" fmla="*/ 96177 w 154264"/>
                <a:gd name="connsiteY61" fmla="*/ 7616 h 135187"/>
                <a:gd name="connsiteX62" fmla="*/ 89512 w 154264"/>
                <a:gd name="connsiteY62" fmla="*/ 11424 h 135187"/>
                <a:gd name="connsiteX63" fmla="*/ 89512 w 154264"/>
                <a:gd name="connsiteY63" fmla="*/ 19040 h 135187"/>
                <a:gd name="connsiteX64" fmla="*/ 92368 w 154264"/>
                <a:gd name="connsiteY64" fmla="*/ 22849 h 135187"/>
                <a:gd name="connsiteX65" fmla="*/ 92368 w 154264"/>
                <a:gd name="connsiteY65" fmla="*/ 35225 h 135187"/>
                <a:gd name="connsiteX66" fmla="*/ 96177 w 154264"/>
                <a:gd name="connsiteY66" fmla="*/ 38081 h 135187"/>
                <a:gd name="connsiteX67" fmla="*/ 99986 w 154264"/>
                <a:gd name="connsiteY67" fmla="*/ 38081 h 135187"/>
                <a:gd name="connsiteX68" fmla="*/ 102843 w 154264"/>
                <a:gd name="connsiteY68" fmla="*/ 42841 h 135187"/>
                <a:gd name="connsiteX69" fmla="*/ 102843 w 154264"/>
                <a:gd name="connsiteY69" fmla="*/ 50457 h 135187"/>
                <a:gd name="connsiteX70" fmla="*/ 96177 w 154264"/>
                <a:gd name="connsiteY70" fmla="*/ 54265 h 135187"/>
                <a:gd name="connsiteX71" fmla="*/ 92368 w 154264"/>
                <a:gd name="connsiteY71" fmla="*/ 58073 h 135187"/>
                <a:gd name="connsiteX72" fmla="*/ 81893 w 154264"/>
                <a:gd name="connsiteY72" fmla="*/ 58073 h 135187"/>
                <a:gd name="connsiteX73" fmla="*/ 79037 w 154264"/>
                <a:gd name="connsiteY73" fmla="*/ 54265 h 135187"/>
                <a:gd name="connsiteX74" fmla="*/ 79037 w 154264"/>
                <a:gd name="connsiteY74" fmla="*/ 42841 h 135187"/>
                <a:gd name="connsiteX75" fmla="*/ 85703 w 154264"/>
                <a:gd name="connsiteY75" fmla="*/ 35225 h 135187"/>
                <a:gd name="connsiteX76" fmla="*/ 85703 w 154264"/>
                <a:gd name="connsiteY76" fmla="*/ 22849 h 135187"/>
                <a:gd name="connsiteX77" fmla="*/ 81893 w 154264"/>
                <a:gd name="connsiteY77" fmla="*/ 19040 h 135187"/>
                <a:gd name="connsiteX78" fmla="*/ 81893 w 154264"/>
                <a:gd name="connsiteY78" fmla="*/ 15232 h 135187"/>
                <a:gd name="connsiteX79" fmla="*/ 75228 w 154264"/>
                <a:gd name="connsiteY79" fmla="*/ 22849 h 135187"/>
                <a:gd name="connsiteX80" fmla="*/ 68562 w 154264"/>
                <a:gd name="connsiteY80" fmla="*/ 26657 h 135187"/>
                <a:gd name="connsiteX81" fmla="*/ 64753 w 154264"/>
                <a:gd name="connsiteY81" fmla="*/ 30465 h 135187"/>
                <a:gd name="connsiteX82" fmla="*/ 58087 w 154264"/>
                <a:gd name="connsiteY82" fmla="*/ 35225 h 135187"/>
                <a:gd name="connsiteX83" fmla="*/ 55230 w 154264"/>
                <a:gd name="connsiteY83" fmla="*/ 42841 h 135187"/>
                <a:gd name="connsiteX84" fmla="*/ 55230 w 154264"/>
                <a:gd name="connsiteY84" fmla="*/ 54265 h 135187"/>
                <a:gd name="connsiteX85" fmla="*/ 51422 w 154264"/>
                <a:gd name="connsiteY85" fmla="*/ 58073 h 135187"/>
                <a:gd name="connsiteX86" fmla="*/ 51422 w 154264"/>
                <a:gd name="connsiteY86" fmla="*/ 65689 h 135187"/>
                <a:gd name="connsiteX87" fmla="*/ 34281 w 154264"/>
                <a:gd name="connsiteY87" fmla="*/ 84730 h 135187"/>
                <a:gd name="connsiteX88" fmla="*/ 40947 w 154264"/>
                <a:gd name="connsiteY88" fmla="*/ 92346 h 135187"/>
                <a:gd name="connsiteX89" fmla="*/ 23806 w 154264"/>
                <a:gd name="connsiteY89" fmla="*/ 92346 h 135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54264" h="135187">
                  <a:moveTo>
                    <a:pt x="10475" y="99962"/>
                  </a:moveTo>
                  <a:lnTo>
                    <a:pt x="0" y="112338"/>
                  </a:lnTo>
                  <a:lnTo>
                    <a:pt x="6666" y="104722"/>
                  </a:lnTo>
                  <a:lnTo>
                    <a:pt x="13332" y="104722"/>
                  </a:lnTo>
                  <a:lnTo>
                    <a:pt x="17140" y="108530"/>
                  </a:lnTo>
                  <a:lnTo>
                    <a:pt x="30472" y="108530"/>
                  </a:lnTo>
                  <a:lnTo>
                    <a:pt x="34281" y="112338"/>
                  </a:lnTo>
                  <a:lnTo>
                    <a:pt x="38090" y="104722"/>
                  </a:lnTo>
                  <a:lnTo>
                    <a:pt x="47613" y="108530"/>
                  </a:lnTo>
                  <a:lnTo>
                    <a:pt x="47613" y="99962"/>
                  </a:lnTo>
                  <a:lnTo>
                    <a:pt x="55230" y="104722"/>
                  </a:lnTo>
                  <a:lnTo>
                    <a:pt x="55230" y="99962"/>
                  </a:lnTo>
                  <a:lnTo>
                    <a:pt x="75228" y="99962"/>
                  </a:lnTo>
                  <a:lnTo>
                    <a:pt x="75228" y="108530"/>
                  </a:lnTo>
                  <a:lnTo>
                    <a:pt x="79037" y="112338"/>
                  </a:lnTo>
                  <a:lnTo>
                    <a:pt x="85703" y="112338"/>
                  </a:lnTo>
                  <a:lnTo>
                    <a:pt x="92368" y="108530"/>
                  </a:lnTo>
                  <a:lnTo>
                    <a:pt x="96177" y="108530"/>
                  </a:lnTo>
                  <a:lnTo>
                    <a:pt x="99986" y="112338"/>
                  </a:lnTo>
                  <a:lnTo>
                    <a:pt x="99986" y="123763"/>
                  </a:lnTo>
                  <a:lnTo>
                    <a:pt x="96177" y="127571"/>
                  </a:lnTo>
                  <a:lnTo>
                    <a:pt x="96177" y="135187"/>
                  </a:lnTo>
                  <a:lnTo>
                    <a:pt x="102843" y="135187"/>
                  </a:lnTo>
                  <a:lnTo>
                    <a:pt x="102843" y="127571"/>
                  </a:lnTo>
                  <a:lnTo>
                    <a:pt x="106652" y="123763"/>
                  </a:lnTo>
                  <a:lnTo>
                    <a:pt x="106652" y="116147"/>
                  </a:lnTo>
                  <a:lnTo>
                    <a:pt x="102843" y="112338"/>
                  </a:lnTo>
                  <a:lnTo>
                    <a:pt x="106652" y="108530"/>
                  </a:lnTo>
                  <a:lnTo>
                    <a:pt x="113318" y="104722"/>
                  </a:lnTo>
                  <a:lnTo>
                    <a:pt x="113318" y="99962"/>
                  </a:lnTo>
                  <a:lnTo>
                    <a:pt x="109509" y="97106"/>
                  </a:lnTo>
                  <a:lnTo>
                    <a:pt x="109509" y="92346"/>
                  </a:lnTo>
                  <a:lnTo>
                    <a:pt x="106652" y="77114"/>
                  </a:lnTo>
                  <a:lnTo>
                    <a:pt x="109509" y="77114"/>
                  </a:lnTo>
                  <a:lnTo>
                    <a:pt x="113318" y="80922"/>
                  </a:lnTo>
                  <a:lnTo>
                    <a:pt x="126649" y="80922"/>
                  </a:lnTo>
                  <a:lnTo>
                    <a:pt x="126649" y="77114"/>
                  </a:lnTo>
                  <a:lnTo>
                    <a:pt x="130459" y="73306"/>
                  </a:lnTo>
                  <a:lnTo>
                    <a:pt x="134267" y="73306"/>
                  </a:lnTo>
                  <a:lnTo>
                    <a:pt x="137124" y="65689"/>
                  </a:lnTo>
                  <a:lnTo>
                    <a:pt x="140933" y="61881"/>
                  </a:lnTo>
                  <a:lnTo>
                    <a:pt x="143790" y="61881"/>
                  </a:lnTo>
                  <a:lnTo>
                    <a:pt x="143790" y="58073"/>
                  </a:lnTo>
                  <a:lnTo>
                    <a:pt x="137124" y="50457"/>
                  </a:lnTo>
                  <a:lnTo>
                    <a:pt x="134267" y="50457"/>
                  </a:lnTo>
                  <a:lnTo>
                    <a:pt x="130459" y="46649"/>
                  </a:lnTo>
                  <a:lnTo>
                    <a:pt x="130459" y="42841"/>
                  </a:lnTo>
                  <a:lnTo>
                    <a:pt x="134267" y="42841"/>
                  </a:lnTo>
                  <a:lnTo>
                    <a:pt x="140933" y="38081"/>
                  </a:lnTo>
                  <a:lnTo>
                    <a:pt x="147599" y="38081"/>
                  </a:lnTo>
                  <a:lnTo>
                    <a:pt x="143790" y="35225"/>
                  </a:lnTo>
                  <a:lnTo>
                    <a:pt x="143790" y="22849"/>
                  </a:lnTo>
                  <a:lnTo>
                    <a:pt x="147599" y="22849"/>
                  </a:lnTo>
                  <a:lnTo>
                    <a:pt x="154265" y="19040"/>
                  </a:lnTo>
                  <a:lnTo>
                    <a:pt x="151408" y="11424"/>
                  </a:lnTo>
                  <a:lnTo>
                    <a:pt x="154265" y="7616"/>
                  </a:lnTo>
                  <a:lnTo>
                    <a:pt x="151408" y="7616"/>
                  </a:lnTo>
                  <a:lnTo>
                    <a:pt x="143790" y="3808"/>
                  </a:lnTo>
                  <a:lnTo>
                    <a:pt x="140933" y="3808"/>
                  </a:lnTo>
                  <a:lnTo>
                    <a:pt x="134267" y="0"/>
                  </a:lnTo>
                  <a:lnTo>
                    <a:pt x="102843" y="0"/>
                  </a:lnTo>
                  <a:lnTo>
                    <a:pt x="96177" y="7616"/>
                  </a:lnTo>
                  <a:lnTo>
                    <a:pt x="89512" y="11424"/>
                  </a:lnTo>
                  <a:lnTo>
                    <a:pt x="89512" y="19040"/>
                  </a:lnTo>
                  <a:lnTo>
                    <a:pt x="92368" y="22849"/>
                  </a:lnTo>
                  <a:lnTo>
                    <a:pt x="92368" y="35225"/>
                  </a:lnTo>
                  <a:lnTo>
                    <a:pt x="96177" y="38081"/>
                  </a:lnTo>
                  <a:lnTo>
                    <a:pt x="99986" y="38081"/>
                  </a:lnTo>
                  <a:lnTo>
                    <a:pt x="102843" y="42841"/>
                  </a:lnTo>
                  <a:lnTo>
                    <a:pt x="102843" y="50457"/>
                  </a:lnTo>
                  <a:lnTo>
                    <a:pt x="96177" y="54265"/>
                  </a:lnTo>
                  <a:lnTo>
                    <a:pt x="92368" y="58073"/>
                  </a:lnTo>
                  <a:lnTo>
                    <a:pt x="81893" y="58073"/>
                  </a:lnTo>
                  <a:lnTo>
                    <a:pt x="79037" y="54265"/>
                  </a:lnTo>
                  <a:lnTo>
                    <a:pt x="79037" y="42841"/>
                  </a:lnTo>
                  <a:lnTo>
                    <a:pt x="85703" y="35225"/>
                  </a:lnTo>
                  <a:lnTo>
                    <a:pt x="85703" y="22849"/>
                  </a:lnTo>
                  <a:lnTo>
                    <a:pt x="81893" y="19040"/>
                  </a:lnTo>
                  <a:lnTo>
                    <a:pt x="81893" y="15232"/>
                  </a:lnTo>
                  <a:lnTo>
                    <a:pt x="75228" y="22849"/>
                  </a:lnTo>
                  <a:lnTo>
                    <a:pt x="68562" y="26657"/>
                  </a:lnTo>
                  <a:lnTo>
                    <a:pt x="64753" y="30465"/>
                  </a:lnTo>
                  <a:lnTo>
                    <a:pt x="58087" y="35225"/>
                  </a:lnTo>
                  <a:lnTo>
                    <a:pt x="55230" y="42841"/>
                  </a:lnTo>
                  <a:lnTo>
                    <a:pt x="55230" y="54265"/>
                  </a:lnTo>
                  <a:lnTo>
                    <a:pt x="51422" y="58073"/>
                  </a:lnTo>
                  <a:lnTo>
                    <a:pt x="51422" y="65689"/>
                  </a:lnTo>
                  <a:lnTo>
                    <a:pt x="34281" y="84730"/>
                  </a:lnTo>
                  <a:lnTo>
                    <a:pt x="40947" y="92346"/>
                  </a:lnTo>
                  <a:lnTo>
                    <a:pt x="23806" y="92346"/>
                  </a:lnTo>
                  <a:close/>
                </a:path>
              </a:pathLst>
            </a:custGeom>
            <a:solidFill>
              <a:srgbClr val="AFABAB"/>
            </a:solidFill>
            <a:ln w="9518" cap="flat">
              <a:noFill/>
              <a:prstDash val="solid"/>
              <a:miter/>
            </a:ln>
          </p:spPr>
          <p:txBody>
            <a:bodyPr rtlCol="0" anchor="ctr"/>
            <a:lstStyle/>
            <a:p>
              <a:endParaRPr lang="en-US" noProof="0" dirty="0"/>
            </a:p>
          </p:txBody>
        </p:sp>
        <p:sp>
          <p:nvSpPr>
            <p:cNvPr id="6280" name="Serbest Form 6279">
              <a:extLst>
                <a:ext uri="{FF2B5EF4-FFF2-40B4-BE49-F238E27FC236}">
                  <a16:creationId xmlns:a16="http://schemas.microsoft.com/office/drawing/2014/main" id="{817CC45B-F512-3147-9F2E-8EC30FC3CF6B}"/>
                </a:ext>
              </a:extLst>
            </p:cNvPr>
            <p:cNvSpPr/>
            <p:nvPr/>
          </p:nvSpPr>
          <p:spPr>
            <a:xfrm>
              <a:off x="5767473" y="1452604"/>
              <a:ext cx="154264" cy="135187"/>
            </a:xfrm>
            <a:custGeom>
              <a:avLst/>
              <a:gdLst>
                <a:gd name="connsiteX0" fmla="*/ 10475 w 154264"/>
                <a:gd name="connsiteY0" fmla="*/ 99962 h 135187"/>
                <a:gd name="connsiteX1" fmla="*/ 0 w 154264"/>
                <a:gd name="connsiteY1" fmla="*/ 112338 h 135187"/>
                <a:gd name="connsiteX2" fmla="*/ 6666 w 154264"/>
                <a:gd name="connsiteY2" fmla="*/ 104722 h 135187"/>
                <a:gd name="connsiteX3" fmla="*/ 13332 w 154264"/>
                <a:gd name="connsiteY3" fmla="*/ 104722 h 135187"/>
                <a:gd name="connsiteX4" fmla="*/ 17140 w 154264"/>
                <a:gd name="connsiteY4" fmla="*/ 108530 h 135187"/>
                <a:gd name="connsiteX5" fmla="*/ 30472 w 154264"/>
                <a:gd name="connsiteY5" fmla="*/ 108530 h 135187"/>
                <a:gd name="connsiteX6" fmla="*/ 34281 w 154264"/>
                <a:gd name="connsiteY6" fmla="*/ 112338 h 135187"/>
                <a:gd name="connsiteX7" fmla="*/ 38090 w 154264"/>
                <a:gd name="connsiteY7" fmla="*/ 104722 h 135187"/>
                <a:gd name="connsiteX8" fmla="*/ 47613 w 154264"/>
                <a:gd name="connsiteY8" fmla="*/ 108530 h 135187"/>
                <a:gd name="connsiteX9" fmla="*/ 47613 w 154264"/>
                <a:gd name="connsiteY9" fmla="*/ 99962 h 135187"/>
                <a:gd name="connsiteX10" fmla="*/ 55230 w 154264"/>
                <a:gd name="connsiteY10" fmla="*/ 104722 h 135187"/>
                <a:gd name="connsiteX11" fmla="*/ 55230 w 154264"/>
                <a:gd name="connsiteY11" fmla="*/ 99962 h 135187"/>
                <a:gd name="connsiteX12" fmla="*/ 75228 w 154264"/>
                <a:gd name="connsiteY12" fmla="*/ 99962 h 135187"/>
                <a:gd name="connsiteX13" fmla="*/ 75228 w 154264"/>
                <a:gd name="connsiteY13" fmla="*/ 108530 h 135187"/>
                <a:gd name="connsiteX14" fmla="*/ 79037 w 154264"/>
                <a:gd name="connsiteY14" fmla="*/ 112338 h 135187"/>
                <a:gd name="connsiteX15" fmla="*/ 85703 w 154264"/>
                <a:gd name="connsiteY15" fmla="*/ 112338 h 135187"/>
                <a:gd name="connsiteX16" fmla="*/ 92368 w 154264"/>
                <a:gd name="connsiteY16" fmla="*/ 108530 h 135187"/>
                <a:gd name="connsiteX17" fmla="*/ 96177 w 154264"/>
                <a:gd name="connsiteY17" fmla="*/ 108530 h 135187"/>
                <a:gd name="connsiteX18" fmla="*/ 99986 w 154264"/>
                <a:gd name="connsiteY18" fmla="*/ 112338 h 135187"/>
                <a:gd name="connsiteX19" fmla="*/ 99986 w 154264"/>
                <a:gd name="connsiteY19" fmla="*/ 123763 h 135187"/>
                <a:gd name="connsiteX20" fmla="*/ 96177 w 154264"/>
                <a:gd name="connsiteY20" fmla="*/ 127571 h 135187"/>
                <a:gd name="connsiteX21" fmla="*/ 96177 w 154264"/>
                <a:gd name="connsiteY21" fmla="*/ 135187 h 135187"/>
                <a:gd name="connsiteX22" fmla="*/ 102843 w 154264"/>
                <a:gd name="connsiteY22" fmla="*/ 135187 h 135187"/>
                <a:gd name="connsiteX23" fmla="*/ 102843 w 154264"/>
                <a:gd name="connsiteY23" fmla="*/ 127571 h 135187"/>
                <a:gd name="connsiteX24" fmla="*/ 106652 w 154264"/>
                <a:gd name="connsiteY24" fmla="*/ 123763 h 135187"/>
                <a:gd name="connsiteX25" fmla="*/ 106652 w 154264"/>
                <a:gd name="connsiteY25" fmla="*/ 116147 h 135187"/>
                <a:gd name="connsiteX26" fmla="*/ 102843 w 154264"/>
                <a:gd name="connsiteY26" fmla="*/ 112338 h 135187"/>
                <a:gd name="connsiteX27" fmla="*/ 106652 w 154264"/>
                <a:gd name="connsiteY27" fmla="*/ 108530 h 135187"/>
                <a:gd name="connsiteX28" fmla="*/ 113318 w 154264"/>
                <a:gd name="connsiteY28" fmla="*/ 104722 h 135187"/>
                <a:gd name="connsiteX29" fmla="*/ 113318 w 154264"/>
                <a:gd name="connsiteY29" fmla="*/ 99962 h 135187"/>
                <a:gd name="connsiteX30" fmla="*/ 109509 w 154264"/>
                <a:gd name="connsiteY30" fmla="*/ 97106 h 135187"/>
                <a:gd name="connsiteX31" fmla="*/ 109509 w 154264"/>
                <a:gd name="connsiteY31" fmla="*/ 92346 h 135187"/>
                <a:gd name="connsiteX32" fmla="*/ 106652 w 154264"/>
                <a:gd name="connsiteY32" fmla="*/ 77114 h 135187"/>
                <a:gd name="connsiteX33" fmla="*/ 109509 w 154264"/>
                <a:gd name="connsiteY33" fmla="*/ 77114 h 135187"/>
                <a:gd name="connsiteX34" fmla="*/ 113318 w 154264"/>
                <a:gd name="connsiteY34" fmla="*/ 80922 h 135187"/>
                <a:gd name="connsiteX35" fmla="*/ 126649 w 154264"/>
                <a:gd name="connsiteY35" fmla="*/ 80922 h 135187"/>
                <a:gd name="connsiteX36" fmla="*/ 126649 w 154264"/>
                <a:gd name="connsiteY36" fmla="*/ 77114 h 135187"/>
                <a:gd name="connsiteX37" fmla="*/ 130459 w 154264"/>
                <a:gd name="connsiteY37" fmla="*/ 73306 h 135187"/>
                <a:gd name="connsiteX38" fmla="*/ 134267 w 154264"/>
                <a:gd name="connsiteY38" fmla="*/ 73306 h 135187"/>
                <a:gd name="connsiteX39" fmla="*/ 137124 w 154264"/>
                <a:gd name="connsiteY39" fmla="*/ 65689 h 135187"/>
                <a:gd name="connsiteX40" fmla="*/ 140933 w 154264"/>
                <a:gd name="connsiteY40" fmla="*/ 61881 h 135187"/>
                <a:gd name="connsiteX41" fmla="*/ 143790 w 154264"/>
                <a:gd name="connsiteY41" fmla="*/ 61881 h 135187"/>
                <a:gd name="connsiteX42" fmla="*/ 143790 w 154264"/>
                <a:gd name="connsiteY42" fmla="*/ 58073 h 135187"/>
                <a:gd name="connsiteX43" fmla="*/ 137124 w 154264"/>
                <a:gd name="connsiteY43" fmla="*/ 50457 h 135187"/>
                <a:gd name="connsiteX44" fmla="*/ 134267 w 154264"/>
                <a:gd name="connsiteY44" fmla="*/ 50457 h 135187"/>
                <a:gd name="connsiteX45" fmla="*/ 130459 w 154264"/>
                <a:gd name="connsiteY45" fmla="*/ 46649 h 135187"/>
                <a:gd name="connsiteX46" fmla="*/ 130459 w 154264"/>
                <a:gd name="connsiteY46" fmla="*/ 42841 h 135187"/>
                <a:gd name="connsiteX47" fmla="*/ 134267 w 154264"/>
                <a:gd name="connsiteY47" fmla="*/ 42841 h 135187"/>
                <a:gd name="connsiteX48" fmla="*/ 140933 w 154264"/>
                <a:gd name="connsiteY48" fmla="*/ 38081 h 135187"/>
                <a:gd name="connsiteX49" fmla="*/ 147599 w 154264"/>
                <a:gd name="connsiteY49" fmla="*/ 38081 h 135187"/>
                <a:gd name="connsiteX50" fmla="*/ 143790 w 154264"/>
                <a:gd name="connsiteY50" fmla="*/ 35225 h 135187"/>
                <a:gd name="connsiteX51" fmla="*/ 143790 w 154264"/>
                <a:gd name="connsiteY51" fmla="*/ 22849 h 135187"/>
                <a:gd name="connsiteX52" fmla="*/ 147599 w 154264"/>
                <a:gd name="connsiteY52" fmla="*/ 22849 h 135187"/>
                <a:gd name="connsiteX53" fmla="*/ 154265 w 154264"/>
                <a:gd name="connsiteY53" fmla="*/ 19040 h 135187"/>
                <a:gd name="connsiteX54" fmla="*/ 151408 w 154264"/>
                <a:gd name="connsiteY54" fmla="*/ 11424 h 135187"/>
                <a:gd name="connsiteX55" fmla="*/ 154265 w 154264"/>
                <a:gd name="connsiteY55" fmla="*/ 7616 h 135187"/>
                <a:gd name="connsiteX56" fmla="*/ 151408 w 154264"/>
                <a:gd name="connsiteY56" fmla="*/ 7616 h 135187"/>
                <a:gd name="connsiteX57" fmla="*/ 143790 w 154264"/>
                <a:gd name="connsiteY57" fmla="*/ 3808 h 135187"/>
                <a:gd name="connsiteX58" fmla="*/ 140933 w 154264"/>
                <a:gd name="connsiteY58" fmla="*/ 3808 h 135187"/>
                <a:gd name="connsiteX59" fmla="*/ 134267 w 154264"/>
                <a:gd name="connsiteY59" fmla="*/ 0 h 135187"/>
                <a:gd name="connsiteX60" fmla="*/ 102843 w 154264"/>
                <a:gd name="connsiteY60" fmla="*/ 0 h 135187"/>
                <a:gd name="connsiteX61" fmla="*/ 96177 w 154264"/>
                <a:gd name="connsiteY61" fmla="*/ 7616 h 135187"/>
                <a:gd name="connsiteX62" fmla="*/ 89512 w 154264"/>
                <a:gd name="connsiteY62" fmla="*/ 11424 h 135187"/>
                <a:gd name="connsiteX63" fmla="*/ 89512 w 154264"/>
                <a:gd name="connsiteY63" fmla="*/ 19040 h 135187"/>
                <a:gd name="connsiteX64" fmla="*/ 92368 w 154264"/>
                <a:gd name="connsiteY64" fmla="*/ 22849 h 135187"/>
                <a:gd name="connsiteX65" fmla="*/ 92368 w 154264"/>
                <a:gd name="connsiteY65" fmla="*/ 35225 h 135187"/>
                <a:gd name="connsiteX66" fmla="*/ 96177 w 154264"/>
                <a:gd name="connsiteY66" fmla="*/ 38081 h 135187"/>
                <a:gd name="connsiteX67" fmla="*/ 99986 w 154264"/>
                <a:gd name="connsiteY67" fmla="*/ 38081 h 135187"/>
                <a:gd name="connsiteX68" fmla="*/ 102843 w 154264"/>
                <a:gd name="connsiteY68" fmla="*/ 42841 h 135187"/>
                <a:gd name="connsiteX69" fmla="*/ 102843 w 154264"/>
                <a:gd name="connsiteY69" fmla="*/ 50457 h 135187"/>
                <a:gd name="connsiteX70" fmla="*/ 96177 w 154264"/>
                <a:gd name="connsiteY70" fmla="*/ 54265 h 135187"/>
                <a:gd name="connsiteX71" fmla="*/ 92368 w 154264"/>
                <a:gd name="connsiteY71" fmla="*/ 58073 h 135187"/>
                <a:gd name="connsiteX72" fmla="*/ 81893 w 154264"/>
                <a:gd name="connsiteY72" fmla="*/ 58073 h 135187"/>
                <a:gd name="connsiteX73" fmla="*/ 79037 w 154264"/>
                <a:gd name="connsiteY73" fmla="*/ 54265 h 135187"/>
                <a:gd name="connsiteX74" fmla="*/ 79037 w 154264"/>
                <a:gd name="connsiteY74" fmla="*/ 42841 h 135187"/>
                <a:gd name="connsiteX75" fmla="*/ 85703 w 154264"/>
                <a:gd name="connsiteY75" fmla="*/ 35225 h 135187"/>
                <a:gd name="connsiteX76" fmla="*/ 85703 w 154264"/>
                <a:gd name="connsiteY76" fmla="*/ 22849 h 135187"/>
                <a:gd name="connsiteX77" fmla="*/ 81893 w 154264"/>
                <a:gd name="connsiteY77" fmla="*/ 19040 h 135187"/>
                <a:gd name="connsiteX78" fmla="*/ 81893 w 154264"/>
                <a:gd name="connsiteY78" fmla="*/ 15232 h 135187"/>
                <a:gd name="connsiteX79" fmla="*/ 75228 w 154264"/>
                <a:gd name="connsiteY79" fmla="*/ 22849 h 135187"/>
                <a:gd name="connsiteX80" fmla="*/ 68562 w 154264"/>
                <a:gd name="connsiteY80" fmla="*/ 26657 h 135187"/>
                <a:gd name="connsiteX81" fmla="*/ 64753 w 154264"/>
                <a:gd name="connsiteY81" fmla="*/ 30465 h 135187"/>
                <a:gd name="connsiteX82" fmla="*/ 58087 w 154264"/>
                <a:gd name="connsiteY82" fmla="*/ 35225 h 135187"/>
                <a:gd name="connsiteX83" fmla="*/ 55230 w 154264"/>
                <a:gd name="connsiteY83" fmla="*/ 42841 h 135187"/>
                <a:gd name="connsiteX84" fmla="*/ 55230 w 154264"/>
                <a:gd name="connsiteY84" fmla="*/ 54265 h 135187"/>
                <a:gd name="connsiteX85" fmla="*/ 51422 w 154264"/>
                <a:gd name="connsiteY85" fmla="*/ 58073 h 135187"/>
                <a:gd name="connsiteX86" fmla="*/ 51422 w 154264"/>
                <a:gd name="connsiteY86" fmla="*/ 65689 h 135187"/>
                <a:gd name="connsiteX87" fmla="*/ 34281 w 154264"/>
                <a:gd name="connsiteY87" fmla="*/ 84730 h 135187"/>
                <a:gd name="connsiteX88" fmla="*/ 40947 w 154264"/>
                <a:gd name="connsiteY88" fmla="*/ 92346 h 135187"/>
                <a:gd name="connsiteX89" fmla="*/ 23806 w 154264"/>
                <a:gd name="connsiteY89" fmla="*/ 92346 h 135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54264" h="135187">
                  <a:moveTo>
                    <a:pt x="10475" y="99962"/>
                  </a:moveTo>
                  <a:lnTo>
                    <a:pt x="0" y="112338"/>
                  </a:lnTo>
                  <a:lnTo>
                    <a:pt x="6666" y="104722"/>
                  </a:lnTo>
                  <a:lnTo>
                    <a:pt x="13332" y="104722"/>
                  </a:lnTo>
                  <a:lnTo>
                    <a:pt x="17140" y="108530"/>
                  </a:lnTo>
                  <a:lnTo>
                    <a:pt x="30472" y="108530"/>
                  </a:lnTo>
                  <a:lnTo>
                    <a:pt x="34281" y="112338"/>
                  </a:lnTo>
                  <a:lnTo>
                    <a:pt x="38090" y="104722"/>
                  </a:lnTo>
                  <a:lnTo>
                    <a:pt x="47613" y="108530"/>
                  </a:lnTo>
                  <a:lnTo>
                    <a:pt x="47613" y="99962"/>
                  </a:lnTo>
                  <a:lnTo>
                    <a:pt x="55230" y="104722"/>
                  </a:lnTo>
                  <a:lnTo>
                    <a:pt x="55230" y="99962"/>
                  </a:lnTo>
                  <a:lnTo>
                    <a:pt x="75228" y="99962"/>
                  </a:lnTo>
                  <a:lnTo>
                    <a:pt x="75228" y="108530"/>
                  </a:lnTo>
                  <a:lnTo>
                    <a:pt x="79037" y="112338"/>
                  </a:lnTo>
                  <a:lnTo>
                    <a:pt x="85703" y="112338"/>
                  </a:lnTo>
                  <a:lnTo>
                    <a:pt x="92368" y="108530"/>
                  </a:lnTo>
                  <a:lnTo>
                    <a:pt x="96177" y="108530"/>
                  </a:lnTo>
                  <a:lnTo>
                    <a:pt x="99986" y="112338"/>
                  </a:lnTo>
                  <a:lnTo>
                    <a:pt x="99986" y="123763"/>
                  </a:lnTo>
                  <a:lnTo>
                    <a:pt x="96177" y="127571"/>
                  </a:lnTo>
                  <a:lnTo>
                    <a:pt x="96177" y="135187"/>
                  </a:lnTo>
                  <a:lnTo>
                    <a:pt x="102843" y="135187"/>
                  </a:lnTo>
                  <a:lnTo>
                    <a:pt x="102843" y="127571"/>
                  </a:lnTo>
                  <a:lnTo>
                    <a:pt x="106652" y="123763"/>
                  </a:lnTo>
                  <a:lnTo>
                    <a:pt x="106652" y="116147"/>
                  </a:lnTo>
                  <a:lnTo>
                    <a:pt x="102843" y="112338"/>
                  </a:lnTo>
                  <a:lnTo>
                    <a:pt x="106652" y="108530"/>
                  </a:lnTo>
                  <a:lnTo>
                    <a:pt x="113318" y="104722"/>
                  </a:lnTo>
                  <a:lnTo>
                    <a:pt x="113318" y="99962"/>
                  </a:lnTo>
                  <a:lnTo>
                    <a:pt x="109509" y="97106"/>
                  </a:lnTo>
                  <a:lnTo>
                    <a:pt x="109509" y="92346"/>
                  </a:lnTo>
                  <a:lnTo>
                    <a:pt x="106652" y="77114"/>
                  </a:lnTo>
                  <a:lnTo>
                    <a:pt x="109509" y="77114"/>
                  </a:lnTo>
                  <a:lnTo>
                    <a:pt x="113318" y="80922"/>
                  </a:lnTo>
                  <a:lnTo>
                    <a:pt x="126649" y="80922"/>
                  </a:lnTo>
                  <a:lnTo>
                    <a:pt x="126649" y="77114"/>
                  </a:lnTo>
                  <a:lnTo>
                    <a:pt x="130459" y="73306"/>
                  </a:lnTo>
                  <a:lnTo>
                    <a:pt x="134267" y="73306"/>
                  </a:lnTo>
                  <a:lnTo>
                    <a:pt x="137124" y="65689"/>
                  </a:lnTo>
                  <a:lnTo>
                    <a:pt x="140933" y="61881"/>
                  </a:lnTo>
                  <a:lnTo>
                    <a:pt x="143790" y="61881"/>
                  </a:lnTo>
                  <a:lnTo>
                    <a:pt x="143790" y="58073"/>
                  </a:lnTo>
                  <a:lnTo>
                    <a:pt x="137124" y="50457"/>
                  </a:lnTo>
                  <a:lnTo>
                    <a:pt x="134267" y="50457"/>
                  </a:lnTo>
                  <a:lnTo>
                    <a:pt x="130459" y="46649"/>
                  </a:lnTo>
                  <a:lnTo>
                    <a:pt x="130459" y="42841"/>
                  </a:lnTo>
                  <a:lnTo>
                    <a:pt x="134267" y="42841"/>
                  </a:lnTo>
                  <a:lnTo>
                    <a:pt x="140933" y="38081"/>
                  </a:lnTo>
                  <a:lnTo>
                    <a:pt x="147599" y="38081"/>
                  </a:lnTo>
                  <a:lnTo>
                    <a:pt x="143790" y="35225"/>
                  </a:lnTo>
                  <a:lnTo>
                    <a:pt x="143790" y="22849"/>
                  </a:lnTo>
                  <a:lnTo>
                    <a:pt x="147599" y="22849"/>
                  </a:lnTo>
                  <a:lnTo>
                    <a:pt x="154265" y="19040"/>
                  </a:lnTo>
                  <a:lnTo>
                    <a:pt x="151408" y="11424"/>
                  </a:lnTo>
                  <a:lnTo>
                    <a:pt x="154265" y="7616"/>
                  </a:lnTo>
                  <a:lnTo>
                    <a:pt x="151408" y="7616"/>
                  </a:lnTo>
                  <a:lnTo>
                    <a:pt x="143790" y="3808"/>
                  </a:lnTo>
                  <a:lnTo>
                    <a:pt x="140933" y="3808"/>
                  </a:lnTo>
                  <a:lnTo>
                    <a:pt x="134267" y="0"/>
                  </a:lnTo>
                  <a:lnTo>
                    <a:pt x="102843" y="0"/>
                  </a:lnTo>
                  <a:lnTo>
                    <a:pt x="96177" y="7616"/>
                  </a:lnTo>
                  <a:lnTo>
                    <a:pt x="89512" y="11424"/>
                  </a:lnTo>
                  <a:lnTo>
                    <a:pt x="89512" y="19040"/>
                  </a:lnTo>
                  <a:lnTo>
                    <a:pt x="92368" y="22849"/>
                  </a:lnTo>
                  <a:lnTo>
                    <a:pt x="92368" y="35225"/>
                  </a:lnTo>
                  <a:lnTo>
                    <a:pt x="96177" y="38081"/>
                  </a:lnTo>
                  <a:lnTo>
                    <a:pt x="99986" y="38081"/>
                  </a:lnTo>
                  <a:lnTo>
                    <a:pt x="102843" y="42841"/>
                  </a:lnTo>
                  <a:lnTo>
                    <a:pt x="102843" y="50457"/>
                  </a:lnTo>
                  <a:lnTo>
                    <a:pt x="96177" y="54265"/>
                  </a:lnTo>
                  <a:lnTo>
                    <a:pt x="92368" y="58073"/>
                  </a:lnTo>
                  <a:lnTo>
                    <a:pt x="81893" y="58073"/>
                  </a:lnTo>
                  <a:lnTo>
                    <a:pt x="79037" y="54265"/>
                  </a:lnTo>
                  <a:lnTo>
                    <a:pt x="79037" y="42841"/>
                  </a:lnTo>
                  <a:lnTo>
                    <a:pt x="85703" y="35225"/>
                  </a:lnTo>
                  <a:lnTo>
                    <a:pt x="85703" y="22849"/>
                  </a:lnTo>
                  <a:lnTo>
                    <a:pt x="81893" y="19040"/>
                  </a:lnTo>
                  <a:lnTo>
                    <a:pt x="81893" y="15232"/>
                  </a:lnTo>
                  <a:lnTo>
                    <a:pt x="75228" y="22849"/>
                  </a:lnTo>
                  <a:lnTo>
                    <a:pt x="68562" y="26657"/>
                  </a:lnTo>
                  <a:lnTo>
                    <a:pt x="64753" y="30465"/>
                  </a:lnTo>
                  <a:lnTo>
                    <a:pt x="58087" y="35225"/>
                  </a:lnTo>
                  <a:lnTo>
                    <a:pt x="55230" y="42841"/>
                  </a:lnTo>
                  <a:lnTo>
                    <a:pt x="55230" y="54265"/>
                  </a:lnTo>
                  <a:lnTo>
                    <a:pt x="51422" y="58073"/>
                  </a:lnTo>
                  <a:lnTo>
                    <a:pt x="51422" y="65689"/>
                  </a:lnTo>
                  <a:lnTo>
                    <a:pt x="34281" y="84730"/>
                  </a:lnTo>
                  <a:lnTo>
                    <a:pt x="40947" y="92346"/>
                  </a:lnTo>
                  <a:lnTo>
                    <a:pt x="23806" y="92346"/>
                  </a:lnTo>
                  <a:close/>
                </a:path>
              </a:pathLst>
            </a:custGeom>
            <a:noFill/>
            <a:ln w="2379" cap="flat">
              <a:solidFill>
                <a:srgbClr val="FFFFFF"/>
              </a:solidFill>
              <a:prstDash val="solid"/>
              <a:round/>
            </a:ln>
          </p:spPr>
          <p:txBody>
            <a:bodyPr rtlCol="0" anchor="ctr"/>
            <a:lstStyle/>
            <a:p>
              <a:endParaRPr lang="en-US" noProof="0" dirty="0"/>
            </a:p>
          </p:txBody>
        </p:sp>
        <p:sp>
          <p:nvSpPr>
            <p:cNvPr id="6281" name="Serbest Form 6280">
              <a:extLst>
                <a:ext uri="{FF2B5EF4-FFF2-40B4-BE49-F238E27FC236}">
                  <a16:creationId xmlns:a16="http://schemas.microsoft.com/office/drawing/2014/main" id="{F71B4E8F-1293-0249-BC17-5C5ABEA2072F}"/>
                </a:ext>
              </a:extLst>
            </p:cNvPr>
            <p:cNvSpPr/>
            <p:nvPr/>
          </p:nvSpPr>
          <p:spPr>
            <a:xfrm>
              <a:off x="8629939" y="2535052"/>
              <a:ext cx="328526" cy="193260"/>
            </a:xfrm>
            <a:custGeom>
              <a:avLst/>
              <a:gdLst>
                <a:gd name="connsiteX0" fmla="*/ 163787 w 328526"/>
                <a:gd name="connsiteY0" fmla="*/ 137091 h 193260"/>
                <a:gd name="connsiteX1" fmla="*/ 170453 w 328526"/>
                <a:gd name="connsiteY1" fmla="*/ 144707 h 193260"/>
                <a:gd name="connsiteX2" fmla="*/ 170453 w 328526"/>
                <a:gd name="connsiteY2" fmla="*/ 147563 h 193260"/>
                <a:gd name="connsiteX3" fmla="*/ 183785 w 328526"/>
                <a:gd name="connsiteY3" fmla="*/ 147563 h 193260"/>
                <a:gd name="connsiteX4" fmla="*/ 214256 w 328526"/>
                <a:gd name="connsiteY4" fmla="*/ 179932 h 193260"/>
                <a:gd name="connsiteX5" fmla="*/ 224732 w 328526"/>
                <a:gd name="connsiteY5" fmla="*/ 172316 h 193260"/>
                <a:gd name="connsiteX6" fmla="*/ 240920 w 328526"/>
                <a:gd name="connsiteY6" fmla="*/ 182788 h 193260"/>
                <a:gd name="connsiteX7" fmla="*/ 244729 w 328526"/>
                <a:gd name="connsiteY7" fmla="*/ 179932 h 193260"/>
                <a:gd name="connsiteX8" fmla="*/ 254251 w 328526"/>
                <a:gd name="connsiteY8" fmla="*/ 179932 h 193260"/>
                <a:gd name="connsiteX9" fmla="*/ 264726 w 328526"/>
                <a:gd name="connsiteY9" fmla="*/ 182788 h 193260"/>
                <a:gd name="connsiteX10" fmla="*/ 271392 w 328526"/>
                <a:gd name="connsiteY10" fmla="*/ 186596 h 193260"/>
                <a:gd name="connsiteX11" fmla="*/ 275201 w 328526"/>
                <a:gd name="connsiteY11" fmla="*/ 193260 h 193260"/>
                <a:gd name="connsiteX12" fmla="*/ 278057 w 328526"/>
                <a:gd name="connsiteY12" fmla="*/ 186596 h 193260"/>
                <a:gd name="connsiteX13" fmla="*/ 284723 w 328526"/>
                <a:gd name="connsiteY13" fmla="*/ 182788 h 193260"/>
                <a:gd name="connsiteX14" fmla="*/ 288533 w 328526"/>
                <a:gd name="connsiteY14" fmla="*/ 182788 h 193260"/>
                <a:gd name="connsiteX15" fmla="*/ 291389 w 328526"/>
                <a:gd name="connsiteY15" fmla="*/ 186596 h 193260"/>
                <a:gd name="connsiteX16" fmla="*/ 291389 w 328526"/>
                <a:gd name="connsiteY16" fmla="*/ 193260 h 193260"/>
                <a:gd name="connsiteX17" fmla="*/ 328527 w 328526"/>
                <a:gd name="connsiteY17" fmla="*/ 193260 h 193260"/>
                <a:gd name="connsiteX18" fmla="*/ 328527 w 328526"/>
                <a:gd name="connsiteY18" fmla="*/ 172316 h 193260"/>
                <a:gd name="connsiteX19" fmla="*/ 321861 w 328526"/>
                <a:gd name="connsiteY19" fmla="*/ 158035 h 193260"/>
                <a:gd name="connsiteX20" fmla="*/ 321861 w 328526"/>
                <a:gd name="connsiteY20" fmla="*/ 130427 h 193260"/>
                <a:gd name="connsiteX21" fmla="*/ 315195 w 328526"/>
                <a:gd name="connsiteY21" fmla="*/ 119955 h 193260"/>
                <a:gd name="connsiteX22" fmla="*/ 301864 w 328526"/>
                <a:gd name="connsiteY22" fmla="*/ 126619 h 193260"/>
                <a:gd name="connsiteX23" fmla="*/ 291389 w 328526"/>
                <a:gd name="connsiteY23" fmla="*/ 126619 h 193260"/>
                <a:gd name="connsiteX24" fmla="*/ 278057 w 328526"/>
                <a:gd name="connsiteY24" fmla="*/ 119955 h 193260"/>
                <a:gd name="connsiteX25" fmla="*/ 268535 w 328526"/>
                <a:gd name="connsiteY25" fmla="*/ 116147 h 193260"/>
                <a:gd name="connsiteX26" fmla="*/ 264726 w 328526"/>
                <a:gd name="connsiteY26" fmla="*/ 112338 h 193260"/>
                <a:gd name="connsiteX27" fmla="*/ 258060 w 328526"/>
                <a:gd name="connsiteY27" fmla="*/ 109482 h 193260"/>
                <a:gd name="connsiteX28" fmla="*/ 258060 w 328526"/>
                <a:gd name="connsiteY28" fmla="*/ 112338 h 193260"/>
                <a:gd name="connsiteX29" fmla="*/ 254251 w 328526"/>
                <a:gd name="connsiteY29" fmla="*/ 116147 h 193260"/>
                <a:gd name="connsiteX30" fmla="*/ 244729 w 328526"/>
                <a:gd name="connsiteY30" fmla="*/ 116147 h 193260"/>
                <a:gd name="connsiteX31" fmla="*/ 240920 w 328526"/>
                <a:gd name="connsiteY31" fmla="*/ 112338 h 193260"/>
                <a:gd name="connsiteX32" fmla="*/ 240920 w 328526"/>
                <a:gd name="connsiteY32" fmla="*/ 105674 h 193260"/>
                <a:gd name="connsiteX33" fmla="*/ 240920 w 328526"/>
                <a:gd name="connsiteY33" fmla="*/ 109482 h 193260"/>
                <a:gd name="connsiteX34" fmla="*/ 234254 w 328526"/>
                <a:gd name="connsiteY34" fmla="*/ 116147 h 193260"/>
                <a:gd name="connsiteX35" fmla="*/ 227588 w 328526"/>
                <a:gd name="connsiteY35" fmla="*/ 116147 h 193260"/>
                <a:gd name="connsiteX36" fmla="*/ 224732 w 328526"/>
                <a:gd name="connsiteY36" fmla="*/ 112338 h 193260"/>
                <a:gd name="connsiteX37" fmla="*/ 224732 w 328526"/>
                <a:gd name="connsiteY37" fmla="*/ 101866 h 193260"/>
                <a:gd name="connsiteX38" fmla="*/ 220922 w 328526"/>
                <a:gd name="connsiteY38" fmla="*/ 101866 h 193260"/>
                <a:gd name="connsiteX39" fmla="*/ 218066 w 328526"/>
                <a:gd name="connsiteY39" fmla="*/ 105674 h 193260"/>
                <a:gd name="connsiteX40" fmla="*/ 211400 w 328526"/>
                <a:gd name="connsiteY40" fmla="*/ 105674 h 193260"/>
                <a:gd name="connsiteX41" fmla="*/ 200925 w 328526"/>
                <a:gd name="connsiteY41" fmla="*/ 101866 h 193260"/>
                <a:gd name="connsiteX42" fmla="*/ 197116 w 328526"/>
                <a:gd name="connsiteY42" fmla="*/ 99010 h 193260"/>
                <a:gd name="connsiteX43" fmla="*/ 194259 w 328526"/>
                <a:gd name="connsiteY43" fmla="*/ 99010 h 193260"/>
                <a:gd name="connsiteX44" fmla="*/ 194259 w 328526"/>
                <a:gd name="connsiteY44" fmla="*/ 95202 h 193260"/>
                <a:gd name="connsiteX45" fmla="*/ 197116 w 328526"/>
                <a:gd name="connsiteY45" fmla="*/ 91394 h 193260"/>
                <a:gd name="connsiteX46" fmla="*/ 197116 w 328526"/>
                <a:gd name="connsiteY46" fmla="*/ 88538 h 193260"/>
                <a:gd name="connsiteX47" fmla="*/ 194259 w 328526"/>
                <a:gd name="connsiteY47" fmla="*/ 84730 h 193260"/>
                <a:gd name="connsiteX48" fmla="*/ 191403 w 328526"/>
                <a:gd name="connsiteY48" fmla="*/ 84730 h 193260"/>
                <a:gd name="connsiteX49" fmla="*/ 183785 w 328526"/>
                <a:gd name="connsiteY49" fmla="*/ 88538 h 193260"/>
                <a:gd name="connsiteX50" fmla="*/ 180928 w 328526"/>
                <a:gd name="connsiteY50" fmla="*/ 91394 h 193260"/>
                <a:gd name="connsiteX51" fmla="*/ 174262 w 328526"/>
                <a:gd name="connsiteY51" fmla="*/ 88538 h 193260"/>
                <a:gd name="connsiteX52" fmla="*/ 157121 w 328526"/>
                <a:gd name="connsiteY52" fmla="*/ 70450 h 193260"/>
                <a:gd name="connsiteX53" fmla="*/ 157121 w 328526"/>
                <a:gd name="connsiteY53" fmla="*/ 59977 h 193260"/>
                <a:gd name="connsiteX54" fmla="*/ 154265 w 328526"/>
                <a:gd name="connsiteY54" fmla="*/ 53313 h 193260"/>
                <a:gd name="connsiteX55" fmla="*/ 150456 w 328526"/>
                <a:gd name="connsiteY55" fmla="*/ 49505 h 193260"/>
                <a:gd name="connsiteX56" fmla="*/ 143790 w 328526"/>
                <a:gd name="connsiteY56" fmla="*/ 49505 h 193260"/>
                <a:gd name="connsiteX57" fmla="*/ 140934 w 328526"/>
                <a:gd name="connsiteY57" fmla="*/ 56169 h 193260"/>
                <a:gd name="connsiteX58" fmla="*/ 137124 w 328526"/>
                <a:gd name="connsiteY58" fmla="*/ 59977 h 193260"/>
                <a:gd name="connsiteX59" fmla="*/ 137124 w 328526"/>
                <a:gd name="connsiteY59" fmla="*/ 63785 h 193260"/>
                <a:gd name="connsiteX60" fmla="*/ 130459 w 328526"/>
                <a:gd name="connsiteY60" fmla="*/ 63785 h 193260"/>
                <a:gd name="connsiteX61" fmla="*/ 130459 w 328526"/>
                <a:gd name="connsiteY61" fmla="*/ 56169 h 193260"/>
                <a:gd name="connsiteX62" fmla="*/ 127602 w 328526"/>
                <a:gd name="connsiteY62" fmla="*/ 53313 h 193260"/>
                <a:gd name="connsiteX63" fmla="*/ 123793 w 328526"/>
                <a:gd name="connsiteY63" fmla="*/ 45697 h 193260"/>
                <a:gd name="connsiteX64" fmla="*/ 119984 w 328526"/>
                <a:gd name="connsiteY64" fmla="*/ 42841 h 193260"/>
                <a:gd name="connsiteX65" fmla="*/ 117127 w 328526"/>
                <a:gd name="connsiteY65" fmla="*/ 35225 h 193260"/>
                <a:gd name="connsiteX66" fmla="*/ 93321 w 328526"/>
                <a:gd name="connsiteY66" fmla="*/ 31417 h 193260"/>
                <a:gd name="connsiteX67" fmla="*/ 83799 w 328526"/>
                <a:gd name="connsiteY67" fmla="*/ 20944 h 193260"/>
                <a:gd name="connsiteX68" fmla="*/ 77133 w 328526"/>
                <a:gd name="connsiteY68" fmla="*/ 18088 h 193260"/>
                <a:gd name="connsiteX69" fmla="*/ 73323 w 328526"/>
                <a:gd name="connsiteY69" fmla="*/ 10472 h 193260"/>
                <a:gd name="connsiteX70" fmla="*/ 66658 w 328526"/>
                <a:gd name="connsiteY70" fmla="*/ 3808 h 193260"/>
                <a:gd name="connsiteX71" fmla="*/ 59992 w 328526"/>
                <a:gd name="connsiteY71" fmla="*/ 0 h 193260"/>
                <a:gd name="connsiteX72" fmla="*/ 53326 w 328526"/>
                <a:gd name="connsiteY72" fmla="*/ 0 h 193260"/>
                <a:gd name="connsiteX73" fmla="*/ 46661 w 328526"/>
                <a:gd name="connsiteY73" fmla="*/ 3808 h 193260"/>
                <a:gd name="connsiteX74" fmla="*/ 43804 w 328526"/>
                <a:gd name="connsiteY74" fmla="*/ 7616 h 193260"/>
                <a:gd name="connsiteX75" fmla="*/ 29520 w 328526"/>
                <a:gd name="connsiteY75" fmla="*/ 18088 h 193260"/>
                <a:gd name="connsiteX76" fmla="*/ 19998 w 328526"/>
                <a:gd name="connsiteY76" fmla="*/ 7616 h 193260"/>
                <a:gd name="connsiteX77" fmla="*/ 16188 w 328526"/>
                <a:gd name="connsiteY77" fmla="*/ 20944 h 193260"/>
                <a:gd name="connsiteX78" fmla="*/ 2857 w 328526"/>
                <a:gd name="connsiteY78" fmla="*/ 35225 h 193260"/>
                <a:gd name="connsiteX79" fmla="*/ 6666 w 328526"/>
                <a:gd name="connsiteY79" fmla="*/ 42841 h 193260"/>
                <a:gd name="connsiteX80" fmla="*/ 2857 w 328526"/>
                <a:gd name="connsiteY80" fmla="*/ 45697 h 193260"/>
                <a:gd name="connsiteX81" fmla="*/ 2857 w 328526"/>
                <a:gd name="connsiteY81" fmla="*/ 49505 h 193260"/>
                <a:gd name="connsiteX82" fmla="*/ 9523 w 328526"/>
                <a:gd name="connsiteY82" fmla="*/ 56169 h 193260"/>
                <a:gd name="connsiteX83" fmla="*/ 6666 w 328526"/>
                <a:gd name="connsiteY83" fmla="*/ 56169 h 193260"/>
                <a:gd name="connsiteX84" fmla="*/ 0 w 328526"/>
                <a:gd name="connsiteY84" fmla="*/ 63785 h 193260"/>
                <a:gd name="connsiteX85" fmla="*/ 0 w 328526"/>
                <a:gd name="connsiteY85" fmla="*/ 70450 h 193260"/>
                <a:gd name="connsiteX86" fmla="*/ 16188 w 328526"/>
                <a:gd name="connsiteY86" fmla="*/ 88538 h 193260"/>
                <a:gd name="connsiteX87" fmla="*/ 22854 w 328526"/>
                <a:gd name="connsiteY87" fmla="*/ 84730 h 193260"/>
                <a:gd name="connsiteX88" fmla="*/ 33329 w 328526"/>
                <a:gd name="connsiteY88" fmla="*/ 99010 h 193260"/>
                <a:gd name="connsiteX89" fmla="*/ 46661 w 328526"/>
                <a:gd name="connsiteY89" fmla="*/ 99010 h 193260"/>
                <a:gd name="connsiteX90" fmla="*/ 53326 w 328526"/>
                <a:gd name="connsiteY90" fmla="*/ 109482 h 193260"/>
                <a:gd name="connsiteX91" fmla="*/ 77133 w 328526"/>
                <a:gd name="connsiteY91" fmla="*/ 119955 h 193260"/>
                <a:gd name="connsiteX92" fmla="*/ 83799 w 328526"/>
                <a:gd name="connsiteY92" fmla="*/ 119955 h 193260"/>
                <a:gd name="connsiteX93" fmla="*/ 86655 w 328526"/>
                <a:gd name="connsiteY93" fmla="*/ 123763 h 193260"/>
                <a:gd name="connsiteX94" fmla="*/ 90464 w 328526"/>
                <a:gd name="connsiteY94" fmla="*/ 130427 h 193260"/>
                <a:gd name="connsiteX95" fmla="*/ 93321 w 328526"/>
                <a:gd name="connsiteY95" fmla="*/ 134235 h 193260"/>
                <a:gd name="connsiteX96" fmla="*/ 103796 w 328526"/>
                <a:gd name="connsiteY96" fmla="*/ 134235 h 193260"/>
                <a:gd name="connsiteX97" fmla="*/ 106652 w 328526"/>
                <a:gd name="connsiteY97" fmla="*/ 130427 h 193260"/>
                <a:gd name="connsiteX98" fmla="*/ 113318 w 328526"/>
                <a:gd name="connsiteY98" fmla="*/ 130427 h 193260"/>
                <a:gd name="connsiteX99" fmla="*/ 113318 w 328526"/>
                <a:gd name="connsiteY99" fmla="*/ 137091 h 193260"/>
                <a:gd name="connsiteX100" fmla="*/ 117127 w 328526"/>
                <a:gd name="connsiteY100" fmla="*/ 140899 h 193260"/>
                <a:gd name="connsiteX101" fmla="*/ 130459 w 328526"/>
                <a:gd name="connsiteY101" fmla="*/ 140899 h 193260"/>
                <a:gd name="connsiteX102" fmla="*/ 134268 w 328526"/>
                <a:gd name="connsiteY102" fmla="*/ 144707 h 193260"/>
                <a:gd name="connsiteX103" fmla="*/ 137124 w 328526"/>
                <a:gd name="connsiteY103" fmla="*/ 151371 h 193260"/>
                <a:gd name="connsiteX104" fmla="*/ 143790 w 328526"/>
                <a:gd name="connsiteY104" fmla="*/ 144707 h 193260"/>
                <a:gd name="connsiteX105" fmla="*/ 154265 w 328526"/>
                <a:gd name="connsiteY105" fmla="*/ 144707 h 193260"/>
                <a:gd name="connsiteX106" fmla="*/ 157121 w 328526"/>
                <a:gd name="connsiteY106" fmla="*/ 147563 h 193260"/>
                <a:gd name="connsiteX107" fmla="*/ 157121 w 328526"/>
                <a:gd name="connsiteY107" fmla="*/ 151371 h 193260"/>
                <a:gd name="connsiteX108" fmla="*/ 157121 w 328526"/>
                <a:gd name="connsiteY108" fmla="*/ 140899 h 193260"/>
                <a:gd name="connsiteX109" fmla="*/ 160931 w 328526"/>
                <a:gd name="connsiteY109" fmla="*/ 137091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28526" h="193260">
                  <a:moveTo>
                    <a:pt x="163787" y="137091"/>
                  </a:moveTo>
                  <a:lnTo>
                    <a:pt x="170453" y="144707"/>
                  </a:lnTo>
                  <a:lnTo>
                    <a:pt x="170453" y="147563"/>
                  </a:lnTo>
                  <a:lnTo>
                    <a:pt x="183785" y="147563"/>
                  </a:lnTo>
                  <a:lnTo>
                    <a:pt x="214256" y="179932"/>
                  </a:lnTo>
                  <a:lnTo>
                    <a:pt x="224732" y="172316"/>
                  </a:lnTo>
                  <a:lnTo>
                    <a:pt x="240920" y="182788"/>
                  </a:lnTo>
                  <a:lnTo>
                    <a:pt x="244729" y="179932"/>
                  </a:lnTo>
                  <a:lnTo>
                    <a:pt x="254251" y="179932"/>
                  </a:lnTo>
                  <a:lnTo>
                    <a:pt x="264726" y="182788"/>
                  </a:lnTo>
                  <a:lnTo>
                    <a:pt x="271392" y="186596"/>
                  </a:lnTo>
                  <a:lnTo>
                    <a:pt x="275201" y="193260"/>
                  </a:lnTo>
                  <a:lnTo>
                    <a:pt x="278057" y="186596"/>
                  </a:lnTo>
                  <a:lnTo>
                    <a:pt x="284723" y="182788"/>
                  </a:lnTo>
                  <a:lnTo>
                    <a:pt x="288533" y="182788"/>
                  </a:lnTo>
                  <a:lnTo>
                    <a:pt x="291389" y="186596"/>
                  </a:lnTo>
                  <a:lnTo>
                    <a:pt x="291389" y="193260"/>
                  </a:lnTo>
                  <a:lnTo>
                    <a:pt x="328527" y="193260"/>
                  </a:lnTo>
                  <a:lnTo>
                    <a:pt x="328527" y="172316"/>
                  </a:lnTo>
                  <a:lnTo>
                    <a:pt x="321861" y="158035"/>
                  </a:lnTo>
                  <a:lnTo>
                    <a:pt x="321861" y="130427"/>
                  </a:lnTo>
                  <a:lnTo>
                    <a:pt x="315195" y="119955"/>
                  </a:lnTo>
                  <a:lnTo>
                    <a:pt x="301864" y="126619"/>
                  </a:lnTo>
                  <a:lnTo>
                    <a:pt x="291389" y="126619"/>
                  </a:lnTo>
                  <a:lnTo>
                    <a:pt x="278057" y="119955"/>
                  </a:lnTo>
                  <a:lnTo>
                    <a:pt x="268535" y="116147"/>
                  </a:lnTo>
                  <a:lnTo>
                    <a:pt x="264726" y="112338"/>
                  </a:lnTo>
                  <a:lnTo>
                    <a:pt x="258060" y="109482"/>
                  </a:lnTo>
                  <a:lnTo>
                    <a:pt x="258060" y="112338"/>
                  </a:lnTo>
                  <a:lnTo>
                    <a:pt x="254251" y="116147"/>
                  </a:lnTo>
                  <a:lnTo>
                    <a:pt x="244729" y="116147"/>
                  </a:lnTo>
                  <a:lnTo>
                    <a:pt x="240920" y="112338"/>
                  </a:lnTo>
                  <a:lnTo>
                    <a:pt x="240920" y="105674"/>
                  </a:lnTo>
                  <a:lnTo>
                    <a:pt x="240920" y="109482"/>
                  </a:lnTo>
                  <a:lnTo>
                    <a:pt x="234254" y="116147"/>
                  </a:lnTo>
                  <a:lnTo>
                    <a:pt x="227588" y="116147"/>
                  </a:lnTo>
                  <a:lnTo>
                    <a:pt x="224732" y="112338"/>
                  </a:lnTo>
                  <a:lnTo>
                    <a:pt x="224732" y="101866"/>
                  </a:lnTo>
                  <a:lnTo>
                    <a:pt x="220922" y="101866"/>
                  </a:lnTo>
                  <a:lnTo>
                    <a:pt x="218066" y="105674"/>
                  </a:lnTo>
                  <a:lnTo>
                    <a:pt x="211400" y="105674"/>
                  </a:lnTo>
                  <a:lnTo>
                    <a:pt x="200925" y="101866"/>
                  </a:lnTo>
                  <a:lnTo>
                    <a:pt x="197116" y="99010"/>
                  </a:lnTo>
                  <a:lnTo>
                    <a:pt x="194259" y="99010"/>
                  </a:lnTo>
                  <a:lnTo>
                    <a:pt x="194259" y="95202"/>
                  </a:lnTo>
                  <a:lnTo>
                    <a:pt x="197116" y="91394"/>
                  </a:lnTo>
                  <a:lnTo>
                    <a:pt x="197116" y="88538"/>
                  </a:lnTo>
                  <a:lnTo>
                    <a:pt x="194259" y="84730"/>
                  </a:lnTo>
                  <a:lnTo>
                    <a:pt x="191403" y="84730"/>
                  </a:lnTo>
                  <a:lnTo>
                    <a:pt x="183785" y="88538"/>
                  </a:lnTo>
                  <a:lnTo>
                    <a:pt x="180928" y="91394"/>
                  </a:lnTo>
                  <a:lnTo>
                    <a:pt x="174262" y="88538"/>
                  </a:lnTo>
                  <a:lnTo>
                    <a:pt x="157121" y="70450"/>
                  </a:lnTo>
                  <a:lnTo>
                    <a:pt x="157121" y="59977"/>
                  </a:lnTo>
                  <a:lnTo>
                    <a:pt x="154265" y="53313"/>
                  </a:lnTo>
                  <a:lnTo>
                    <a:pt x="150456" y="49505"/>
                  </a:lnTo>
                  <a:lnTo>
                    <a:pt x="143790" y="49505"/>
                  </a:lnTo>
                  <a:lnTo>
                    <a:pt x="140934" y="56169"/>
                  </a:lnTo>
                  <a:lnTo>
                    <a:pt x="137124" y="59977"/>
                  </a:lnTo>
                  <a:lnTo>
                    <a:pt x="137124" y="63785"/>
                  </a:lnTo>
                  <a:lnTo>
                    <a:pt x="130459" y="63785"/>
                  </a:lnTo>
                  <a:lnTo>
                    <a:pt x="130459" y="56169"/>
                  </a:lnTo>
                  <a:lnTo>
                    <a:pt x="127602" y="53313"/>
                  </a:lnTo>
                  <a:lnTo>
                    <a:pt x="123793" y="45697"/>
                  </a:lnTo>
                  <a:lnTo>
                    <a:pt x="119984" y="42841"/>
                  </a:lnTo>
                  <a:lnTo>
                    <a:pt x="117127" y="35225"/>
                  </a:lnTo>
                  <a:lnTo>
                    <a:pt x="93321" y="31417"/>
                  </a:lnTo>
                  <a:lnTo>
                    <a:pt x="83799" y="20944"/>
                  </a:lnTo>
                  <a:lnTo>
                    <a:pt x="77133" y="18088"/>
                  </a:lnTo>
                  <a:lnTo>
                    <a:pt x="73323" y="10472"/>
                  </a:lnTo>
                  <a:lnTo>
                    <a:pt x="66658" y="3808"/>
                  </a:lnTo>
                  <a:lnTo>
                    <a:pt x="59992" y="0"/>
                  </a:lnTo>
                  <a:lnTo>
                    <a:pt x="53326" y="0"/>
                  </a:lnTo>
                  <a:lnTo>
                    <a:pt x="46661" y="3808"/>
                  </a:lnTo>
                  <a:lnTo>
                    <a:pt x="43804" y="7616"/>
                  </a:lnTo>
                  <a:lnTo>
                    <a:pt x="29520" y="18088"/>
                  </a:lnTo>
                  <a:lnTo>
                    <a:pt x="19998" y="7616"/>
                  </a:lnTo>
                  <a:lnTo>
                    <a:pt x="16188" y="20944"/>
                  </a:lnTo>
                  <a:lnTo>
                    <a:pt x="2857" y="35225"/>
                  </a:lnTo>
                  <a:lnTo>
                    <a:pt x="6666" y="42841"/>
                  </a:lnTo>
                  <a:lnTo>
                    <a:pt x="2857" y="45697"/>
                  </a:lnTo>
                  <a:lnTo>
                    <a:pt x="2857" y="49505"/>
                  </a:lnTo>
                  <a:lnTo>
                    <a:pt x="9523" y="56169"/>
                  </a:lnTo>
                  <a:lnTo>
                    <a:pt x="6666" y="56169"/>
                  </a:lnTo>
                  <a:lnTo>
                    <a:pt x="0" y="63785"/>
                  </a:lnTo>
                  <a:lnTo>
                    <a:pt x="0" y="70450"/>
                  </a:lnTo>
                  <a:lnTo>
                    <a:pt x="16188" y="88538"/>
                  </a:lnTo>
                  <a:lnTo>
                    <a:pt x="22854" y="84730"/>
                  </a:lnTo>
                  <a:lnTo>
                    <a:pt x="33329" y="99010"/>
                  </a:lnTo>
                  <a:lnTo>
                    <a:pt x="46661" y="99010"/>
                  </a:lnTo>
                  <a:lnTo>
                    <a:pt x="53326" y="109482"/>
                  </a:lnTo>
                  <a:lnTo>
                    <a:pt x="77133" y="119955"/>
                  </a:lnTo>
                  <a:lnTo>
                    <a:pt x="83799" y="119955"/>
                  </a:lnTo>
                  <a:lnTo>
                    <a:pt x="86655" y="123763"/>
                  </a:lnTo>
                  <a:lnTo>
                    <a:pt x="90464" y="130427"/>
                  </a:lnTo>
                  <a:lnTo>
                    <a:pt x="93321" y="134235"/>
                  </a:lnTo>
                  <a:lnTo>
                    <a:pt x="103796" y="134235"/>
                  </a:lnTo>
                  <a:lnTo>
                    <a:pt x="106652" y="130427"/>
                  </a:lnTo>
                  <a:lnTo>
                    <a:pt x="113318" y="130427"/>
                  </a:lnTo>
                  <a:lnTo>
                    <a:pt x="113318" y="137091"/>
                  </a:lnTo>
                  <a:lnTo>
                    <a:pt x="117127" y="140899"/>
                  </a:lnTo>
                  <a:lnTo>
                    <a:pt x="130459" y="140899"/>
                  </a:lnTo>
                  <a:lnTo>
                    <a:pt x="134268" y="144707"/>
                  </a:lnTo>
                  <a:lnTo>
                    <a:pt x="137124" y="151371"/>
                  </a:lnTo>
                  <a:lnTo>
                    <a:pt x="143790" y="144707"/>
                  </a:lnTo>
                  <a:lnTo>
                    <a:pt x="154265" y="144707"/>
                  </a:lnTo>
                  <a:lnTo>
                    <a:pt x="157121" y="147563"/>
                  </a:lnTo>
                  <a:lnTo>
                    <a:pt x="157121" y="151371"/>
                  </a:lnTo>
                  <a:lnTo>
                    <a:pt x="157121" y="140899"/>
                  </a:lnTo>
                  <a:lnTo>
                    <a:pt x="160931" y="137091"/>
                  </a:lnTo>
                  <a:close/>
                </a:path>
              </a:pathLst>
            </a:custGeom>
            <a:solidFill>
              <a:srgbClr val="AFABAB"/>
            </a:solidFill>
            <a:ln w="9518" cap="flat">
              <a:noFill/>
              <a:prstDash val="solid"/>
              <a:miter/>
            </a:ln>
          </p:spPr>
          <p:txBody>
            <a:bodyPr rtlCol="0" anchor="ctr"/>
            <a:lstStyle/>
            <a:p>
              <a:endParaRPr lang="en-US" noProof="0" dirty="0"/>
            </a:p>
          </p:txBody>
        </p:sp>
        <p:sp>
          <p:nvSpPr>
            <p:cNvPr id="6282" name="Serbest Form 6281">
              <a:extLst>
                <a:ext uri="{FF2B5EF4-FFF2-40B4-BE49-F238E27FC236}">
                  <a16:creationId xmlns:a16="http://schemas.microsoft.com/office/drawing/2014/main" id="{15B83EB7-109F-114E-8A49-A31BF2DBEC27}"/>
                </a:ext>
              </a:extLst>
            </p:cNvPr>
            <p:cNvSpPr/>
            <p:nvPr/>
          </p:nvSpPr>
          <p:spPr>
            <a:xfrm>
              <a:off x="8629939" y="2535052"/>
              <a:ext cx="328526" cy="193260"/>
            </a:xfrm>
            <a:custGeom>
              <a:avLst/>
              <a:gdLst>
                <a:gd name="connsiteX0" fmla="*/ 163787 w 328526"/>
                <a:gd name="connsiteY0" fmla="*/ 137091 h 193260"/>
                <a:gd name="connsiteX1" fmla="*/ 170453 w 328526"/>
                <a:gd name="connsiteY1" fmla="*/ 144707 h 193260"/>
                <a:gd name="connsiteX2" fmla="*/ 170453 w 328526"/>
                <a:gd name="connsiteY2" fmla="*/ 147563 h 193260"/>
                <a:gd name="connsiteX3" fmla="*/ 183785 w 328526"/>
                <a:gd name="connsiteY3" fmla="*/ 147563 h 193260"/>
                <a:gd name="connsiteX4" fmla="*/ 214256 w 328526"/>
                <a:gd name="connsiteY4" fmla="*/ 179932 h 193260"/>
                <a:gd name="connsiteX5" fmla="*/ 224732 w 328526"/>
                <a:gd name="connsiteY5" fmla="*/ 172316 h 193260"/>
                <a:gd name="connsiteX6" fmla="*/ 240920 w 328526"/>
                <a:gd name="connsiteY6" fmla="*/ 182788 h 193260"/>
                <a:gd name="connsiteX7" fmla="*/ 244729 w 328526"/>
                <a:gd name="connsiteY7" fmla="*/ 179932 h 193260"/>
                <a:gd name="connsiteX8" fmla="*/ 254251 w 328526"/>
                <a:gd name="connsiteY8" fmla="*/ 179932 h 193260"/>
                <a:gd name="connsiteX9" fmla="*/ 264726 w 328526"/>
                <a:gd name="connsiteY9" fmla="*/ 182788 h 193260"/>
                <a:gd name="connsiteX10" fmla="*/ 271392 w 328526"/>
                <a:gd name="connsiteY10" fmla="*/ 186596 h 193260"/>
                <a:gd name="connsiteX11" fmla="*/ 275201 w 328526"/>
                <a:gd name="connsiteY11" fmla="*/ 193260 h 193260"/>
                <a:gd name="connsiteX12" fmla="*/ 278057 w 328526"/>
                <a:gd name="connsiteY12" fmla="*/ 186596 h 193260"/>
                <a:gd name="connsiteX13" fmla="*/ 284723 w 328526"/>
                <a:gd name="connsiteY13" fmla="*/ 182788 h 193260"/>
                <a:gd name="connsiteX14" fmla="*/ 288533 w 328526"/>
                <a:gd name="connsiteY14" fmla="*/ 182788 h 193260"/>
                <a:gd name="connsiteX15" fmla="*/ 291389 w 328526"/>
                <a:gd name="connsiteY15" fmla="*/ 186596 h 193260"/>
                <a:gd name="connsiteX16" fmla="*/ 291389 w 328526"/>
                <a:gd name="connsiteY16" fmla="*/ 193260 h 193260"/>
                <a:gd name="connsiteX17" fmla="*/ 328527 w 328526"/>
                <a:gd name="connsiteY17" fmla="*/ 193260 h 193260"/>
                <a:gd name="connsiteX18" fmla="*/ 328527 w 328526"/>
                <a:gd name="connsiteY18" fmla="*/ 172316 h 193260"/>
                <a:gd name="connsiteX19" fmla="*/ 321861 w 328526"/>
                <a:gd name="connsiteY19" fmla="*/ 158035 h 193260"/>
                <a:gd name="connsiteX20" fmla="*/ 321861 w 328526"/>
                <a:gd name="connsiteY20" fmla="*/ 130427 h 193260"/>
                <a:gd name="connsiteX21" fmla="*/ 315195 w 328526"/>
                <a:gd name="connsiteY21" fmla="*/ 119955 h 193260"/>
                <a:gd name="connsiteX22" fmla="*/ 301864 w 328526"/>
                <a:gd name="connsiteY22" fmla="*/ 126619 h 193260"/>
                <a:gd name="connsiteX23" fmla="*/ 291389 w 328526"/>
                <a:gd name="connsiteY23" fmla="*/ 126619 h 193260"/>
                <a:gd name="connsiteX24" fmla="*/ 278057 w 328526"/>
                <a:gd name="connsiteY24" fmla="*/ 119955 h 193260"/>
                <a:gd name="connsiteX25" fmla="*/ 268535 w 328526"/>
                <a:gd name="connsiteY25" fmla="*/ 116147 h 193260"/>
                <a:gd name="connsiteX26" fmla="*/ 264726 w 328526"/>
                <a:gd name="connsiteY26" fmla="*/ 112338 h 193260"/>
                <a:gd name="connsiteX27" fmla="*/ 258060 w 328526"/>
                <a:gd name="connsiteY27" fmla="*/ 109482 h 193260"/>
                <a:gd name="connsiteX28" fmla="*/ 258060 w 328526"/>
                <a:gd name="connsiteY28" fmla="*/ 112338 h 193260"/>
                <a:gd name="connsiteX29" fmla="*/ 254251 w 328526"/>
                <a:gd name="connsiteY29" fmla="*/ 116147 h 193260"/>
                <a:gd name="connsiteX30" fmla="*/ 244729 w 328526"/>
                <a:gd name="connsiteY30" fmla="*/ 116147 h 193260"/>
                <a:gd name="connsiteX31" fmla="*/ 240920 w 328526"/>
                <a:gd name="connsiteY31" fmla="*/ 112338 h 193260"/>
                <a:gd name="connsiteX32" fmla="*/ 240920 w 328526"/>
                <a:gd name="connsiteY32" fmla="*/ 105674 h 193260"/>
                <a:gd name="connsiteX33" fmla="*/ 240920 w 328526"/>
                <a:gd name="connsiteY33" fmla="*/ 109482 h 193260"/>
                <a:gd name="connsiteX34" fmla="*/ 234254 w 328526"/>
                <a:gd name="connsiteY34" fmla="*/ 116147 h 193260"/>
                <a:gd name="connsiteX35" fmla="*/ 227588 w 328526"/>
                <a:gd name="connsiteY35" fmla="*/ 116147 h 193260"/>
                <a:gd name="connsiteX36" fmla="*/ 224732 w 328526"/>
                <a:gd name="connsiteY36" fmla="*/ 112338 h 193260"/>
                <a:gd name="connsiteX37" fmla="*/ 224732 w 328526"/>
                <a:gd name="connsiteY37" fmla="*/ 101866 h 193260"/>
                <a:gd name="connsiteX38" fmla="*/ 220922 w 328526"/>
                <a:gd name="connsiteY38" fmla="*/ 101866 h 193260"/>
                <a:gd name="connsiteX39" fmla="*/ 218066 w 328526"/>
                <a:gd name="connsiteY39" fmla="*/ 105674 h 193260"/>
                <a:gd name="connsiteX40" fmla="*/ 211400 w 328526"/>
                <a:gd name="connsiteY40" fmla="*/ 105674 h 193260"/>
                <a:gd name="connsiteX41" fmla="*/ 200925 w 328526"/>
                <a:gd name="connsiteY41" fmla="*/ 101866 h 193260"/>
                <a:gd name="connsiteX42" fmla="*/ 197116 w 328526"/>
                <a:gd name="connsiteY42" fmla="*/ 99010 h 193260"/>
                <a:gd name="connsiteX43" fmla="*/ 194259 w 328526"/>
                <a:gd name="connsiteY43" fmla="*/ 99010 h 193260"/>
                <a:gd name="connsiteX44" fmla="*/ 194259 w 328526"/>
                <a:gd name="connsiteY44" fmla="*/ 95202 h 193260"/>
                <a:gd name="connsiteX45" fmla="*/ 197116 w 328526"/>
                <a:gd name="connsiteY45" fmla="*/ 91394 h 193260"/>
                <a:gd name="connsiteX46" fmla="*/ 197116 w 328526"/>
                <a:gd name="connsiteY46" fmla="*/ 88538 h 193260"/>
                <a:gd name="connsiteX47" fmla="*/ 194259 w 328526"/>
                <a:gd name="connsiteY47" fmla="*/ 84730 h 193260"/>
                <a:gd name="connsiteX48" fmla="*/ 191403 w 328526"/>
                <a:gd name="connsiteY48" fmla="*/ 84730 h 193260"/>
                <a:gd name="connsiteX49" fmla="*/ 183785 w 328526"/>
                <a:gd name="connsiteY49" fmla="*/ 88538 h 193260"/>
                <a:gd name="connsiteX50" fmla="*/ 180928 w 328526"/>
                <a:gd name="connsiteY50" fmla="*/ 91394 h 193260"/>
                <a:gd name="connsiteX51" fmla="*/ 174262 w 328526"/>
                <a:gd name="connsiteY51" fmla="*/ 88538 h 193260"/>
                <a:gd name="connsiteX52" fmla="*/ 157121 w 328526"/>
                <a:gd name="connsiteY52" fmla="*/ 70450 h 193260"/>
                <a:gd name="connsiteX53" fmla="*/ 157121 w 328526"/>
                <a:gd name="connsiteY53" fmla="*/ 59977 h 193260"/>
                <a:gd name="connsiteX54" fmla="*/ 154265 w 328526"/>
                <a:gd name="connsiteY54" fmla="*/ 53313 h 193260"/>
                <a:gd name="connsiteX55" fmla="*/ 150456 w 328526"/>
                <a:gd name="connsiteY55" fmla="*/ 49505 h 193260"/>
                <a:gd name="connsiteX56" fmla="*/ 143790 w 328526"/>
                <a:gd name="connsiteY56" fmla="*/ 49505 h 193260"/>
                <a:gd name="connsiteX57" fmla="*/ 140934 w 328526"/>
                <a:gd name="connsiteY57" fmla="*/ 56169 h 193260"/>
                <a:gd name="connsiteX58" fmla="*/ 137124 w 328526"/>
                <a:gd name="connsiteY58" fmla="*/ 59977 h 193260"/>
                <a:gd name="connsiteX59" fmla="*/ 137124 w 328526"/>
                <a:gd name="connsiteY59" fmla="*/ 63785 h 193260"/>
                <a:gd name="connsiteX60" fmla="*/ 130459 w 328526"/>
                <a:gd name="connsiteY60" fmla="*/ 63785 h 193260"/>
                <a:gd name="connsiteX61" fmla="*/ 130459 w 328526"/>
                <a:gd name="connsiteY61" fmla="*/ 56169 h 193260"/>
                <a:gd name="connsiteX62" fmla="*/ 127602 w 328526"/>
                <a:gd name="connsiteY62" fmla="*/ 53313 h 193260"/>
                <a:gd name="connsiteX63" fmla="*/ 123793 w 328526"/>
                <a:gd name="connsiteY63" fmla="*/ 45697 h 193260"/>
                <a:gd name="connsiteX64" fmla="*/ 119984 w 328526"/>
                <a:gd name="connsiteY64" fmla="*/ 42841 h 193260"/>
                <a:gd name="connsiteX65" fmla="*/ 117127 w 328526"/>
                <a:gd name="connsiteY65" fmla="*/ 35225 h 193260"/>
                <a:gd name="connsiteX66" fmla="*/ 93321 w 328526"/>
                <a:gd name="connsiteY66" fmla="*/ 31417 h 193260"/>
                <a:gd name="connsiteX67" fmla="*/ 83799 w 328526"/>
                <a:gd name="connsiteY67" fmla="*/ 20944 h 193260"/>
                <a:gd name="connsiteX68" fmla="*/ 77133 w 328526"/>
                <a:gd name="connsiteY68" fmla="*/ 18088 h 193260"/>
                <a:gd name="connsiteX69" fmla="*/ 73323 w 328526"/>
                <a:gd name="connsiteY69" fmla="*/ 10472 h 193260"/>
                <a:gd name="connsiteX70" fmla="*/ 66658 w 328526"/>
                <a:gd name="connsiteY70" fmla="*/ 3808 h 193260"/>
                <a:gd name="connsiteX71" fmla="*/ 59992 w 328526"/>
                <a:gd name="connsiteY71" fmla="*/ 0 h 193260"/>
                <a:gd name="connsiteX72" fmla="*/ 53326 w 328526"/>
                <a:gd name="connsiteY72" fmla="*/ 0 h 193260"/>
                <a:gd name="connsiteX73" fmla="*/ 46661 w 328526"/>
                <a:gd name="connsiteY73" fmla="*/ 3808 h 193260"/>
                <a:gd name="connsiteX74" fmla="*/ 43804 w 328526"/>
                <a:gd name="connsiteY74" fmla="*/ 7616 h 193260"/>
                <a:gd name="connsiteX75" fmla="*/ 29520 w 328526"/>
                <a:gd name="connsiteY75" fmla="*/ 18088 h 193260"/>
                <a:gd name="connsiteX76" fmla="*/ 19998 w 328526"/>
                <a:gd name="connsiteY76" fmla="*/ 7616 h 193260"/>
                <a:gd name="connsiteX77" fmla="*/ 16188 w 328526"/>
                <a:gd name="connsiteY77" fmla="*/ 20944 h 193260"/>
                <a:gd name="connsiteX78" fmla="*/ 2857 w 328526"/>
                <a:gd name="connsiteY78" fmla="*/ 35225 h 193260"/>
                <a:gd name="connsiteX79" fmla="*/ 6666 w 328526"/>
                <a:gd name="connsiteY79" fmla="*/ 42841 h 193260"/>
                <a:gd name="connsiteX80" fmla="*/ 2857 w 328526"/>
                <a:gd name="connsiteY80" fmla="*/ 45697 h 193260"/>
                <a:gd name="connsiteX81" fmla="*/ 2857 w 328526"/>
                <a:gd name="connsiteY81" fmla="*/ 49505 h 193260"/>
                <a:gd name="connsiteX82" fmla="*/ 9523 w 328526"/>
                <a:gd name="connsiteY82" fmla="*/ 56169 h 193260"/>
                <a:gd name="connsiteX83" fmla="*/ 6666 w 328526"/>
                <a:gd name="connsiteY83" fmla="*/ 56169 h 193260"/>
                <a:gd name="connsiteX84" fmla="*/ 0 w 328526"/>
                <a:gd name="connsiteY84" fmla="*/ 63785 h 193260"/>
                <a:gd name="connsiteX85" fmla="*/ 0 w 328526"/>
                <a:gd name="connsiteY85" fmla="*/ 70450 h 193260"/>
                <a:gd name="connsiteX86" fmla="*/ 16188 w 328526"/>
                <a:gd name="connsiteY86" fmla="*/ 88538 h 193260"/>
                <a:gd name="connsiteX87" fmla="*/ 22854 w 328526"/>
                <a:gd name="connsiteY87" fmla="*/ 84730 h 193260"/>
                <a:gd name="connsiteX88" fmla="*/ 33329 w 328526"/>
                <a:gd name="connsiteY88" fmla="*/ 99010 h 193260"/>
                <a:gd name="connsiteX89" fmla="*/ 46661 w 328526"/>
                <a:gd name="connsiteY89" fmla="*/ 99010 h 193260"/>
                <a:gd name="connsiteX90" fmla="*/ 53326 w 328526"/>
                <a:gd name="connsiteY90" fmla="*/ 109482 h 193260"/>
                <a:gd name="connsiteX91" fmla="*/ 77133 w 328526"/>
                <a:gd name="connsiteY91" fmla="*/ 119955 h 193260"/>
                <a:gd name="connsiteX92" fmla="*/ 83799 w 328526"/>
                <a:gd name="connsiteY92" fmla="*/ 119955 h 193260"/>
                <a:gd name="connsiteX93" fmla="*/ 86655 w 328526"/>
                <a:gd name="connsiteY93" fmla="*/ 123763 h 193260"/>
                <a:gd name="connsiteX94" fmla="*/ 90464 w 328526"/>
                <a:gd name="connsiteY94" fmla="*/ 130427 h 193260"/>
                <a:gd name="connsiteX95" fmla="*/ 93321 w 328526"/>
                <a:gd name="connsiteY95" fmla="*/ 134235 h 193260"/>
                <a:gd name="connsiteX96" fmla="*/ 103796 w 328526"/>
                <a:gd name="connsiteY96" fmla="*/ 134235 h 193260"/>
                <a:gd name="connsiteX97" fmla="*/ 106652 w 328526"/>
                <a:gd name="connsiteY97" fmla="*/ 130427 h 193260"/>
                <a:gd name="connsiteX98" fmla="*/ 113318 w 328526"/>
                <a:gd name="connsiteY98" fmla="*/ 130427 h 193260"/>
                <a:gd name="connsiteX99" fmla="*/ 113318 w 328526"/>
                <a:gd name="connsiteY99" fmla="*/ 137091 h 193260"/>
                <a:gd name="connsiteX100" fmla="*/ 117127 w 328526"/>
                <a:gd name="connsiteY100" fmla="*/ 140899 h 193260"/>
                <a:gd name="connsiteX101" fmla="*/ 130459 w 328526"/>
                <a:gd name="connsiteY101" fmla="*/ 140899 h 193260"/>
                <a:gd name="connsiteX102" fmla="*/ 134268 w 328526"/>
                <a:gd name="connsiteY102" fmla="*/ 144707 h 193260"/>
                <a:gd name="connsiteX103" fmla="*/ 137124 w 328526"/>
                <a:gd name="connsiteY103" fmla="*/ 151371 h 193260"/>
                <a:gd name="connsiteX104" fmla="*/ 143790 w 328526"/>
                <a:gd name="connsiteY104" fmla="*/ 144707 h 193260"/>
                <a:gd name="connsiteX105" fmla="*/ 154265 w 328526"/>
                <a:gd name="connsiteY105" fmla="*/ 144707 h 193260"/>
                <a:gd name="connsiteX106" fmla="*/ 157121 w 328526"/>
                <a:gd name="connsiteY106" fmla="*/ 147563 h 193260"/>
                <a:gd name="connsiteX107" fmla="*/ 157121 w 328526"/>
                <a:gd name="connsiteY107" fmla="*/ 151371 h 193260"/>
                <a:gd name="connsiteX108" fmla="*/ 157121 w 328526"/>
                <a:gd name="connsiteY108" fmla="*/ 140899 h 193260"/>
                <a:gd name="connsiteX109" fmla="*/ 160931 w 328526"/>
                <a:gd name="connsiteY109" fmla="*/ 137091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28526" h="193260">
                  <a:moveTo>
                    <a:pt x="163787" y="137091"/>
                  </a:moveTo>
                  <a:lnTo>
                    <a:pt x="170453" y="144707"/>
                  </a:lnTo>
                  <a:lnTo>
                    <a:pt x="170453" y="147563"/>
                  </a:lnTo>
                  <a:lnTo>
                    <a:pt x="183785" y="147563"/>
                  </a:lnTo>
                  <a:lnTo>
                    <a:pt x="214256" y="179932"/>
                  </a:lnTo>
                  <a:lnTo>
                    <a:pt x="224732" y="172316"/>
                  </a:lnTo>
                  <a:lnTo>
                    <a:pt x="240920" y="182788"/>
                  </a:lnTo>
                  <a:lnTo>
                    <a:pt x="244729" y="179932"/>
                  </a:lnTo>
                  <a:lnTo>
                    <a:pt x="254251" y="179932"/>
                  </a:lnTo>
                  <a:lnTo>
                    <a:pt x="264726" y="182788"/>
                  </a:lnTo>
                  <a:lnTo>
                    <a:pt x="271392" y="186596"/>
                  </a:lnTo>
                  <a:lnTo>
                    <a:pt x="275201" y="193260"/>
                  </a:lnTo>
                  <a:lnTo>
                    <a:pt x="278057" y="186596"/>
                  </a:lnTo>
                  <a:lnTo>
                    <a:pt x="284723" y="182788"/>
                  </a:lnTo>
                  <a:lnTo>
                    <a:pt x="288533" y="182788"/>
                  </a:lnTo>
                  <a:lnTo>
                    <a:pt x="291389" y="186596"/>
                  </a:lnTo>
                  <a:lnTo>
                    <a:pt x="291389" y="193260"/>
                  </a:lnTo>
                  <a:lnTo>
                    <a:pt x="328527" y="193260"/>
                  </a:lnTo>
                  <a:lnTo>
                    <a:pt x="328527" y="172316"/>
                  </a:lnTo>
                  <a:lnTo>
                    <a:pt x="321861" y="158035"/>
                  </a:lnTo>
                  <a:lnTo>
                    <a:pt x="321861" y="130427"/>
                  </a:lnTo>
                  <a:lnTo>
                    <a:pt x="315195" y="119955"/>
                  </a:lnTo>
                  <a:lnTo>
                    <a:pt x="301864" y="126619"/>
                  </a:lnTo>
                  <a:lnTo>
                    <a:pt x="291389" y="126619"/>
                  </a:lnTo>
                  <a:lnTo>
                    <a:pt x="278057" y="119955"/>
                  </a:lnTo>
                  <a:lnTo>
                    <a:pt x="268535" y="116147"/>
                  </a:lnTo>
                  <a:lnTo>
                    <a:pt x="264726" y="112338"/>
                  </a:lnTo>
                  <a:lnTo>
                    <a:pt x="258060" y="109482"/>
                  </a:lnTo>
                  <a:lnTo>
                    <a:pt x="258060" y="112338"/>
                  </a:lnTo>
                  <a:lnTo>
                    <a:pt x="254251" y="116147"/>
                  </a:lnTo>
                  <a:lnTo>
                    <a:pt x="244729" y="116147"/>
                  </a:lnTo>
                  <a:lnTo>
                    <a:pt x="240920" y="112338"/>
                  </a:lnTo>
                  <a:lnTo>
                    <a:pt x="240920" y="105674"/>
                  </a:lnTo>
                  <a:lnTo>
                    <a:pt x="240920" y="109482"/>
                  </a:lnTo>
                  <a:lnTo>
                    <a:pt x="234254" y="116147"/>
                  </a:lnTo>
                  <a:lnTo>
                    <a:pt x="227588" y="116147"/>
                  </a:lnTo>
                  <a:lnTo>
                    <a:pt x="224732" y="112338"/>
                  </a:lnTo>
                  <a:lnTo>
                    <a:pt x="224732" y="101866"/>
                  </a:lnTo>
                  <a:lnTo>
                    <a:pt x="220922" y="101866"/>
                  </a:lnTo>
                  <a:lnTo>
                    <a:pt x="218066" y="105674"/>
                  </a:lnTo>
                  <a:lnTo>
                    <a:pt x="211400" y="105674"/>
                  </a:lnTo>
                  <a:lnTo>
                    <a:pt x="200925" y="101866"/>
                  </a:lnTo>
                  <a:lnTo>
                    <a:pt x="197116" y="99010"/>
                  </a:lnTo>
                  <a:lnTo>
                    <a:pt x="194259" y="99010"/>
                  </a:lnTo>
                  <a:lnTo>
                    <a:pt x="194259" y="95202"/>
                  </a:lnTo>
                  <a:lnTo>
                    <a:pt x="197116" y="91394"/>
                  </a:lnTo>
                  <a:lnTo>
                    <a:pt x="197116" y="88538"/>
                  </a:lnTo>
                  <a:lnTo>
                    <a:pt x="194259" y="84730"/>
                  </a:lnTo>
                  <a:lnTo>
                    <a:pt x="191403" y="84730"/>
                  </a:lnTo>
                  <a:lnTo>
                    <a:pt x="183785" y="88538"/>
                  </a:lnTo>
                  <a:lnTo>
                    <a:pt x="180928" y="91394"/>
                  </a:lnTo>
                  <a:lnTo>
                    <a:pt x="174262" y="88538"/>
                  </a:lnTo>
                  <a:lnTo>
                    <a:pt x="157121" y="70450"/>
                  </a:lnTo>
                  <a:lnTo>
                    <a:pt x="157121" y="59977"/>
                  </a:lnTo>
                  <a:lnTo>
                    <a:pt x="154265" y="53313"/>
                  </a:lnTo>
                  <a:lnTo>
                    <a:pt x="150456" y="49505"/>
                  </a:lnTo>
                  <a:lnTo>
                    <a:pt x="143790" y="49505"/>
                  </a:lnTo>
                  <a:lnTo>
                    <a:pt x="140934" y="56169"/>
                  </a:lnTo>
                  <a:lnTo>
                    <a:pt x="137124" y="59977"/>
                  </a:lnTo>
                  <a:lnTo>
                    <a:pt x="137124" y="63785"/>
                  </a:lnTo>
                  <a:lnTo>
                    <a:pt x="130459" y="63785"/>
                  </a:lnTo>
                  <a:lnTo>
                    <a:pt x="130459" y="56169"/>
                  </a:lnTo>
                  <a:lnTo>
                    <a:pt x="127602" y="53313"/>
                  </a:lnTo>
                  <a:lnTo>
                    <a:pt x="123793" y="45697"/>
                  </a:lnTo>
                  <a:lnTo>
                    <a:pt x="119984" y="42841"/>
                  </a:lnTo>
                  <a:lnTo>
                    <a:pt x="117127" y="35225"/>
                  </a:lnTo>
                  <a:lnTo>
                    <a:pt x="93321" y="31417"/>
                  </a:lnTo>
                  <a:lnTo>
                    <a:pt x="83799" y="20944"/>
                  </a:lnTo>
                  <a:lnTo>
                    <a:pt x="77133" y="18088"/>
                  </a:lnTo>
                  <a:lnTo>
                    <a:pt x="73323" y="10472"/>
                  </a:lnTo>
                  <a:lnTo>
                    <a:pt x="66658" y="3808"/>
                  </a:lnTo>
                  <a:lnTo>
                    <a:pt x="59992" y="0"/>
                  </a:lnTo>
                  <a:lnTo>
                    <a:pt x="53326" y="0"/>
                  </a:lnTo>
                  <a:lnTo>
                    <a:pt x="46661" y="3808"/>
                  </a:lnTo>
                  <a:lnTo>
                    <a:pt x="43804" y="7616"/>
                  </a:lnTo>
                  <a:lnTo>
                    <a:pt x="29520" y="18088"/>
                  </a:lnTo>
                  <a:lnTo>
                    <a:pt x="19998" y="7616"/>
                  </a:lnTo>
                  <a:lnTo>
                    <a:pt x="16188" y="20944"/>
                  </a:lnTo>
                  <a:lnTo>
                    <a:pt x="2857" y="35225"/>
                  </a:lnTo>
                  <a:lnTo>
                    <a:pt x="6666" y="42841"/>
                  </a:lnTo>
                  <a:lnTo>
                    <a:pt x="2857" y="45697"/>
                  </a:lnTo>
                  <a:lnTo>
                    <a:pt x="2857" y="49505"/>
                  </a:lnTo>
                  <a:lnTo>
                    <a:pt x="9523" y="56169"/>
                  </a:lnTo>
                  <a:lnTo>
                    <a:pt x="6666" y="56169"/>
                  </a:lnTo>
                  <a:lnTo>
                    <a:pt x="0" y="63785"/>
                  </a:lnTo>
                  <a:lnTo>
                    <a:pt x="0" y="70450"/>
                  </a:lnTo>
                  <a:lnTo>
                    <a:pt x="16188" y="88538"/>
                  </a:lnTo>
                  <a:lnTo>
                    <a:pt x="22854" y="84730"/>
                  </a:lnTo>
                  <a:lnTo>
                    <a:pt x="33329" y="99010"/>
                  </a:lnTo>
                  <a:lnTo>
                    <a:pt x="46661" y="99010"/>
                  </a:lnTo>
                  <a:lnTo>
                    <a:pt x="53326" y="109482"/>
                  </a:lnTo>
                  <a:lnTo>
                    <a:pt x="77133" y="119955"/>
                  </a:lnTo>
                  <a:lnTo>
                    <a:pt x="83799" y="119955"/>
                  </a:lnTo>
                  <a:lnTo>
                    <a:pt x="86655" y="123763"/>
                  </a:lnTo>
                  <a:lnTo>
                    <a:pt x="90464" y="130427"/>
                  </a:lnTo>
                  <a:lnTo>
                    <a:pt x="93321" y="134235"/>
                  </a:lnTo>
                  <a:lnTo>
                    <a:pt x="103796" y="134235"/>
                  </a:lnTo>
                  <a:lnTo>
                    <a:pt x="106652" y="130427"/>
                  </a:lnTo>
                  <a:lnTo>
                    <a:pt x="113318" y="130427"/>
                  </a:lnTo>
                  <a:lnTo>
                    <a:pt x="113318" y="137091"/>
                  </a:lnTo>
                  <a:lnTo>
                    <a:pt x="117127" y="140899"/>
                  </a:lnTo>
                  <a:lnTo>
                    <a:pt x="130459" y="140899"/>
                  </a:lnTo>
                  <a:lnTo>
                    <a:pt x="134268" y="144707"/>
                  </a:lnTo>
                  <a:lnTo>
                    <a:pt x="137124" y="151371"/>
                  </a:lnTo>
                  <a:lnTo>
                    <a:pt x="143790" y="144707"/>
                  </a:lnTo>
                  <a:lnTo>
                    <a:pt x="154265" y="144707"/>
                  </a:lnTo>
                  <a:lnTo>
                    <a:pt x="157121" y="147563"/>
                  </a:lnTo>
                  <a:lnTo>
                    <a:pt x="157121" y="151371"/>
                  </a:lnTo>
                  <a:lnTo>
                    <a:pt x="157121" y="140899"/>
                  </a:lnTo>
                  <a:lnTo>
                    <a:pt x="160931" y="137091"/>
                  </a:lnTo>
                  <a:close/>
                </a:path>
              </a:pathLst>
            </a:custGeom>
            <a:noFill/>
            <a:ln w="2379" cap="flat">
              <a:solidFill>
                <a:srgbClr val="FFFFFF"/>
              </a:solidFill>
              <a:prstDash val="solid"/>
              <a:round/>
            </a:ln>
          </p:spPr>
          <p:txBody>
            <a:bodyPr rtlCol="0" anchor="ctr"/>
            <a:lstStyle/>
            <a:p>
              <a:endParaRPr lang="en-US" noProof="0" dirty="0"/>
            </a:p>
          </p:txBody>
        </p:sp>
        <p:sp>
          <p:nvSpPr>
            <p:cNvPr id="6283" name="Serbest Form 6282">
              <a:extLst>
                <a:ext uri="{FF2B5EF4-FFF2-40B4-BE49-F238E27FC236}">
                  <a16:creationId xmlns:a16="http://schemas.microsoft.com/office/drawing/2014/main" id="{8F2A45E9-34F7-864C-AC00-0F20DD86BECB}"/>
                </a:ext>
              </a:extLst>
            </p:cNvPr>
            <p:cNvSpPr/>
            <p:nvPr/>
          </p:nvSpPr>
          <p:spPr>
            <a:xfrm>
              <a:off x="6076954" y="4778014"/>
              <a:ext cx="521833" cy="580732"/>
            </a:xfrm>
            <a:custGeom>
              <a:avLst/>
              <a:gdLst>
                <a:gd name="connsiteX0" fmla="*/ 199973 w 521833"/>
                <a:gd name="connsiteY0" fmla="*/ 534084 h 580732"/>
                <a:gd name="connsiteX1" fmla="*/ 203782 w 521833"/>
                <a:gd name="connsiteY1" fmla="*/ 534084 h 580732"/>
                <a:gd name="connsiteX2" fmla="*/ 213304 w 521833"/>
                <a:gd name="connsiteY2" fmla="*/ 544556 h 580732"/>
                <a:gd name="connsiteX3" fmla="*/ 213304 w 521833"/>
                <a:gd name="connsiteY3" fmla="*/ 558837 h 580732"/>
                <a:gd name="connsiteX4" fmla="*/ 216161 w 521833"/>
                <a:gd name="connsiteY4" fmla="*/ 566453 h 580732"/>
                <a:gd name="connsiteX5" fmla="*/ 219970 w 521833"/>
                <a:gd name="connsiteY5" fmla="*/ 569309 h 580732"/>
                <a:gd name="connsiteX6" fmla="*/ 233301 w 521833"/>
                <a:gd name="connsiteY6" fmla="*/ 569309 h 580732"/>
                <a:gd name="connsiteX7" fmla="*/ 236158 w 521833"/>
                <a:gd name="connsiteY7" fmla="*/ 573117 h 580732"/>
                <a:gd name="connsiteX8" fmla="*/ 236158 w 521833"/>
                <a:gd name="connsiteY8" fmla="*/ 576925 h 580732"/>
                <a:gd name="connsiteX9" fmla="*/ 239967 w 521833"/>
                <a:gd name="connsiteY9" fmla="*/ 580733 h 580732"/>
                <a:gd name="connsiteX10" fmla="*/ 252347 w 521833"/>
                <a:gd name="connsiteY10" fmla="*/ 580733 h 580732"/>
                <a:gd name="connsiteX11" fmla="*/ 259012 w 521833"/>
                <a:gd name="connsiteY11" fmla="*/ 573117 h 580732"/>
                <a:gd name="connsiteX12" fmla="*/ 265678 w 521833"/>
                <a:gd name="connsiteY12" fmla="*/ 573117 h 580732"/>
                <a:gd name="connsiteX13" fmla="*/ 272344 w 521833"/>
                <a:gd name="connsiteY13" fmla="*/ 580733 h 580732"/>
                <a:gd name="connsiteX14" fmla="*/ 285675 w 521833"/>
                <a:gd name="connsiteY14" fmla="*/ 580733 h 580732"/>
                <a:gd name="connsiteX15" fmla="*/ 285675 w 521833"/>
                <a:gd name="connsiteY15" fmla="*/ 566453 h 580732"/>
                <a:gd name="connsiteX16" fmla="*/ 292341 w 521833"/>
                <a:gd name="connsiteY16" fmla="*/ 566453 h 580732"/>
                <a:gd name="connsiteX17" fmla="*/ 292341 w 521833"/>
                <a:gd name="connsiteY17" fmla="*/ 562644 h 580732"/>
                <a:gd name="connsiteX18" fmla="*/ 295198 w 521833"/>
                <a:gd name="connsiteY18" fmla="*/ 558837 h 580732"/>
                <a:gd name="connsiteX19" fmla="*/ 301864 w 521833"/>
                <a:gd name="connsiteY19" fmla="*/ 555028 h 580732"/>
                <a:gd name="connsiteX20" fmla="*/ 311386 w 521833"/>
                <a:gd name="connsiteY20" fmla="*/ 555028 h 580732"/>
                <a:gd name="connsiteX21" fmla="*/ 318052 w 521833"/>
                <a:gd name="connsiteY21" fmla="*/ 247525 h 580732"/>
                <a:gd name="connsiteX22" fmla="*/ 358046 w 521833"/>
                <a:gd name="connsiteY22" fmla="*/ 247525 h 580732"/>
                <a:gd name="connsiteX23" fmla="*/ 354237 w 521833"/>
                <a:gd name="connsiteY23" fmla="*/ 172316 h 580732"/>
                <a:gd name="connsiteX24" fmla="*/ 358046 w 521833"/>
                <a:gd name="connsiteY24" fmla="*/ 168508 h 580732"/>
                <a:gd name="connsiteX25" fmla="*/ 358046 w 521833"/>
                <a:gd name="connsiteY25" fmla="*/ 64737 h 580732"/>
                <a:gd name="connsiteX26" fmla="*/ 377091 w 521833"/>
                <a:gd name="connsiteY26" fmla="*/ 64737 h 580732"/>
                <a:gd name="connsiteX27" fmla="*/ 387566 w 521833"/>
                <a:gd name="connsiteY27" fmla="*/ 60929 h 580732"/>
                <a:gd name="connsiteX28" fmla="*/ 406611 w 521833"/>
                <a:gd name="connsiteY28" fmla="*/ 60929 h 580732"/>
                <a:gd name="connsiteX29" fmla="*/ 433274 w 521833"/>
                <a:gd name="connsiteY29" fmla="*/ 54265 h 580732"/>
                <a:gd name="connsiteX30" fmla="*/ 439940 w 521833"/>
                <a:gd name="connsiteY30" fmla="*/ 50457 h 580732"/>
                <a:gd name="connsiteX31" fmla="*/ 449463 w 521833"/>
                <a:gd name="connsiteY31" fmla="*/ 50457 h 580732"/>
                <a:gd name="connsiteX32" fmla="*/ 453271 w 521833"/>
                <a:gd name="connsiteY32" fmla="*/ 54265 h 580732"/>
                <a:gd name="connsiteX33" fmla="*/ 453271 w 521833"/>
                <a:gd name="connsiteY33" fmla="*/ 64737 h 580732"/>
                <a:gd name="connsiteX34" fmla="*/ 456128 w 521833"/>
                <a:gd name="connsiteY34" fmla="*/ 64737 h 580732"/>
                <a:gd name="connsiteX35" fmla="*/ 456128 w 521833"/>
                <a:gd name="connsiteY35" fmla="*/ 75210 h 580732"/>
                <a:gd name="connsiteX36" fmla="*/ 459937 w 521833"/>
                <a:gd name="connsiteY36" fmla="*/ 75210 h 580732"/>
                <a:gd name="connsiteX37" fmla="*/ 482791 w 521833"/>
                <a:gd name="connsiteY37" fmla="*/ 50457 h 580732"/>
                <a:gd name="connsiteX38" fmla="*/ 495171 w 521833"/>
                <a:gd name="connsiteY38" fmla="*/ 50457 h 580732"/>
                <a:gd name="connsiteX39" fmla="*/ 501836 w 521833"/>
                <a:gd name="connsiteY39" fmla="*/ 42841 h 580732"/>
                <a:gd name="connsiteX40" fmla="*/ 521833 w 521833"/>
                <a:gd name="connsiteY40" fmla="*/ 39985 h 580732"/>
                <a:gd name="connsiteX41" fmla="*/ 512311 w 521833"/>
                <a:gd name="connsiteY41" fmla="*/ 28561 h 580732"/>
                <a:gd name="connsiteX42" fmla="*/ 495171 w 521833"/>
                <a:gd name="connsiteY42" fmla="*/ 32369 h 580732"/>
                <a:gd name="connsiteX43" fmla="*/ 495171 w 521833"/>
                <a:gd name="connsiteY43" fmla="*/ 28561 h 580732"/>
                <a:gd name="connsiteX44" fmla="*/ 492314 w 521833"/>
                <a:gd name="connsiteY44" fmla="*/ 25704 h 580732"/>
                <a:gd name="connsiteX45" fmla="*/ 482791 w 521833"/>
                <a:gd name="connsiteY45" fmla="*/ 25704 h 580732"/>
                <a:gd name="connsiteX46" fmla="*/ 478982 w 521833"/>
                <a:gd name="connsiteY46" fmla="*/ 28561 h 580732"/>
                <a:gd name="connsiteX47" fmla="*/ 476126 w 521833"/>
                <a:gd name="connsiteY47" fmla="*/ 28561 h 580732"/>
                <a:gd name="connsiteX48" fmla="*/ 462794 w 521833"/>
                <a:gd name="connsiteY48" fmla="*/ 36177 h 580732"/>
                <a:gd name="connsiteX49" fmla="*/ 453271 w 521833"/>
                <a:gd name="connsiteY49" fmla="*/ 32369 h 580732"/>
                <a:gd name="connsiteX50" fmla="*/ 446606 w 521833"/>
                <a:gd name="connsiteY50" fmla="*/ 36177 h 580732"/>
                <a:gd name="connsiteX51" fmla="*/ 426608 w 521833"/>
                <a:gd name="connsiteY51" fmla="*/ 42841 h 580732"/>
                <a:gd name="connsiteX52" fmla="*/ 399945 w 521833"/>
                <a:gd name="connsiteY52" fmla="*/ 46649 h 580732"/>
                <a:gd name="connsiteX53" fmla="*/ 380900 w 521833"/>
                <a:gd name="connsiteY53" fmla="*/ 50457 h 580732"/>
                <a:gd name="connsiteX54" fmla="*/ 340906 w 521833"/>
                <a:gd name="connsiteY54" fmla="*/ 50457 h 580732"/>
                <a:gd name="connsiteX55" fmla="*/ 338049 w 521833"/>
                <a:gd name="connsiteY55" fmla="*/ 42841 h 580732"/>
                <a:gd name="connsiteX56" fmla="*/ 299007 w 521833"/>
                <a:gd name="connsiteY56" fmla="*/ 46649 h 580732"/>
                <a:gd name="connsiteX57" fmla="*/ 295198 w 521833"/>
                <a:gd name="connsiteY57" fmla="*/ 39985 h 580732"/>
                <a:gd name="connsiteX58" fmla="*/ 276153 w 521833"/>
                <a:gd name="connsiteY58" fmla="*/ 39985 h 580732"/>
                <a:gd name="connsiteX59" fmla="*/ 262821 w 521833"/>
                <a:gd name="connsiteY59" fmla="*/ 25704 h 580732"/>
                <a:gd name="connsiteX60" fmla="*/ 262821 w 521833"/>
                <a:gd name="connsiteY60" fmla="*/ 21896 h 580732"/>
                <a:gd name="connsiteX61" fmla="*/ 95225 w 521833"/>
                <a:gd name="connsiteY61" fmla="*/ 21896 h 580732"/>
                <a:gd name="connsiteX62" fmla="*/ 91416 w 521833"/>
                <a:gd name="connsiteY62" fmla="*/ 18088 h 580732"/>
                <a:gd name="connsiteX63" fmla="*/ 84751 w 521833"/>
                <a:gd name="connsiteY63" fmla="*/ 18088 h 580732"/>
                <a:gd name="connsiteX64" fmla="*/ 72371 w 521833"/>
                <a:gd name="connsiteY64" fmla="*/ 11424 h 580732"/>
                <a:gd name="connsiteX65" fmla="*/ 68562 w 521833"/>
                <a:gd name="connsiteY65" fmla="*/ 3808 h 580732"/>
                <a:gd name="connsiteX66" fmla="*/ 65706 w 521833"/>
                <a:gd name="connsiteY66" fmla="*/ 0 h 580732"/>
                <a:gd name="connsiteX67" fmla="*/ 49517 w 521833"/>
                <a:gd name="connsiteY67" fmla="*/ 0 h 580732"/>
                <a:gd name="connsiteX68" fmla="*/ 49517 w 521833"/>
                <a:gd name="connsiteY68" fmla="*/ 3808 h 580732"/>
                <a:gd name="connsiteX69" fmla="*/ 39042 w 521833"/>
                <a:gd name="connsiteY69" fmla="*/ 14280 h 580732"/>
                <a:gd name="connsiteX70" fmla="*/ 22854 w 521833"/>
                <a:gd name="connsiteY70" fmla="*/ 14280 h 580732"/>
                <a:gd name="connsiteX71" fmla="*/ 19045 w 521833"/>
                <a:gd name="connsiteY71" fmla="*/ 11424 h 580732"/>
                <a:gd name="connsiteX72" fmla="*/ 9523 w 521833"/>
                <a:gd name="connsiteY72" fmla="*/ 14280 h 580732"/>
                <a:gd name="connsiteX73" fmla="*/ 0 w 521833"/>
                <a:gd name="connsiteY73" fmla="*/ 14280 h 580732"/>
                <a:gd name="connsiteX74" fmla="*/ 2857 w 521833"/>
                <a:gd name="connsiteY74" fmla="*/ 57121 h 580732"/>
                <a:gd name="connsiteX75" fmla="*/ 6666 w 521833"/>
                <a:gd name="connsiteY75" fmla="*/ 64737 h 580732"/>
                <a:gd name="connsiteX76" fmla="*/ 16188 w 521833"/>
                <a:gd name="connsiteY76" fmla="*/ 75210 h 580732"/>
                <a:gd name="connsiteX77" fmla="*/ 19045 w 521833"/>
                <a:gd name="connsiteY77" fmla="*/ 82826 h 580732"/>
                <a:gd name="connsiteX78" fmla="*/ 29520 w 521833"/>
                <a:gd name="connsiteY78" fmla="*/ 97106 h 580732"/>
                <a:gd name="connsiteX79" fmla="*/ 39042 w 521833"/>
                <a:gd name="connsiteY79" fmla="*/ 115194 h 580732"/>
                <a:gd name="connsiteX80" fmla="*/ 52374 w 521833"/>
                <a:gd name="connsiteY80" fmla="*/ 136139 h 580732"/>
                <a:gd name="connsiteX81" fmla="*/ 55230 w 521833"/>
                <a:gd name="connsiteY81" fmla="*/ 154227 h 580732"/>
                <a:gd name="connsiteX82" fmla="*/ 55230 w 521833"/>
                <a:gd name="connsiteY82" fmla="*/ 164700 h 580732"/>
                <a:gd name="connsiteX83" fmla="*/ 61896 w 521833"/>
                <a:gd name="connsiteY83" fmla="*/ 175172 h 580732"/>
                <a:gd name="connsiteX84" fmla="*/ 65706 w 521833"/>
                <a:gd name="connsiteY84" fmla="*/ 186596 h 580732"/>
                <a:gd name="connsiteX85" fmla="*/ 75228 w 521833"/>
                <a:gd name="connsiteY85" fmla="*/ 207540 h 580732"/>
                <a:gd name="connsiteX86" fmla="*/ 84751 w 521833"/>
                <a:gd name="connsiteY86" fmla="*/ 218965 h 580732"/>
                <a:gd name="connsiteX87" fmla="*/ 84751 w 521833"/>
                <a:gd name="connsiteY87" fmla="*/ 233245 h 580732"/>
                <a:gd name="connsiteX88" fmla="*/ 88559 w 521833"/>
                <a:gd name="connsiteY88" fmla="*/ 236101 h 580732"/>
                <a:gd name="connsiteX89" fmla="*/ 95225 w 521833"/>
                <a:gd name="connsiteY89" fmla="*/ 239909 h 580732"/>
                <a:gd name="connsiteX90" fmla="*/ 98082 w 521833"/>
                <a:gd name="connsiteY90" fmla="*/ 247525 h 580732"/>
                <a:gd name="connsiteX91" fmla="*/ 104748 w 521833"/>
                <a:gd name="connsiteY91" fmla="*/ 250381 h 580732"/>
                <a:gd name="connsiteX92" fmla="*/ 108557 w 521833"/>
                <a:gd name="connsiteY92" fmla="*/ 257997 h 580732"/>
                <a:gd name="connsiteX93" fmla="*/ 108557 w 521833"/>
                <a:gd name="connsiteY93" fmla="*/ 347488 h 580732"/>
                <a:gd name="connsiteX94" fmla="*/ 120936 w 521833"/>
                <a:gd name="connsiteY94" fmla="*/ 376048 h 580732"/>
                <a:gd name="connsiteX95" fmla="*/ 120936 w 521833"/>
                <a:gd name="connsiteY95" fmla="*/ 404609 h 580732"/>
                <a:gd name="connsiteX96" fmla="*/ 118079 w 521833"/>
                <a:gd name="connsiteY96" fmla="*/ 404609 h 580732"/>
                <a:gd name="connsiteX97" fmla="*/ 124745 w 521833"/>
                <a:gd name="connsiteY97" fmla="*/ 433170 h 580732"/>
                <a:gd name="connsiteX98" fmla="*/ 124745 w 521833"/>
                <a:gd name="connsiteY98" fmla="*/ 455066 h 580732"/>
                <a:gd name="connsiteX99" fmla="*/ 131411 w 521833"/>
                <a:gd name="connsiteY99" fmla="*/ 455066 h 580732"/>
                <a:gd name="connsiteX100" fmla="*/ 131411 w 521833"/>
                <a:gd name="connsiteY100" fmla="*/ 479818 h 580732"/>
                <a:gd name="connsiteX101" fmla="*/ 138076 w 521833"/>
                <a:gd name="connsiteY101" fmla="*/ 483627 h 580732"/>
                <a:gd name="connsiteX102" fmla="*/ 140933 w 521833"/>
                <a:gd name="connsiteY102" fmla="*/ 487435 h 580732"/>
                <a:gd name="connsiteX103" fmla="*/ 140933 w 521833"/>
                <a:gd name="connsiteY103" fmla="*/ 504571 h 580732"/>
                <a:gd name="connsiteX104" fmla="*/ 144742 w 521833"/>
                <a:gd name="connsiteY104" fmla="*/ 512187 h 580732"/>
                <a:gd name="connsiteX105" fmla="*/ 147599 w 521833"/>
                <a:gd name="connsiteY105" fmla="*/ 515996 h 580732"/>
                <a:gd name="connsiteX106" fmla="*/ 150456 w 521833"/>
                <a:gd name="connsiteY106" fmla="*/ 522659 h 580732"/>
                <a:gd name="connsiteX107" fmla="*/ 154265 w 521833"/>
                <a:gd name="connsiteY107" fmla="*/ 534084 h 580732"/>
                <a:gd name="connsiteX108" fmla="*/ 154265 w 521833"/>
                <a:gd name="connsiteY108" fmla="*/ 536940 h 580732"/>
                <a:gd name="connsiteX109" fmla="*/ 157121 w 521833"/>
                <a:gd name="connsiteY109" fmla="*/ 544556 h 580732"/>
                <a:gd name="connsiteX110" fmla="*/ 160931 w 521833"/>
                <a:gd name="connsiteY110" fmla="*/ 548364 h 580732"/>
                <a:gd name="connsiteX111" fmla="*/ 174262 w 521833"/>
                <a:gd name="connsiteY111" fmla="*/ 555028 h 580732"/>
                <a:gd name="connsiteX112" fmla="*/ 177118 w 521833"/>
                <a:gd name="connsiteY112" fmla="*/ 558837 h 580732"/>
                <a:gd name="connsiteX113" fmla="*/ 179976 w 521833"/>
                <a:gd name="connsiteY113" fmla="*/ 558837 h 580732"/>
                <a:gd name="connsiteX114" fmla="*/ 179976 w 521833"/>
                <a:gd name="connsiteY114" fmla="*/ 562644 h 580732"/>
                <a:gd name="connsiteX115" fmla="*/ 190450 w 521833"/>
                <a:gd name="connsiteY115" fmla="*/ 555028 h 580732"/>
                <a:gd name="connsiteX116" fmla="*/ 190450 w 521833"/>
                <a:gd name="connsiteY116" fmla="*/ 551220 h 580732"/>
                <a:gd name="connsiteX117" fmla="*/ 193307 w 521833"/>
                <a:gd name="connsiteY117" fmla="*/ 548364 h 580732"/>
                <a:gd name="connsiteX118" fmla="*/ 197116 w 521833"/>
                <a:gd name="connsiteY118" fmla="*/ 540748 h 580732"/>
                <a:gd name="connsiteX119" fmla="*/ 197116 w 521833"/>
                <a:gd name="connsiteY119" fmla="*/ 536940 h 58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521833" h="580732">
                  <a:moveTo>
                    <a:pt x="199973" y="534084"/>
                  </a:moveTo>
                  <a:lnTo>
                    <a:pt x="203782" y="534084"/>
                  </a:lnTo>
                  <a:lnTo>
                    <a:pt x="213304" y="544556"/>
                  </a:lnTo>
                  <a:lnTo>
                    <a:pt x="213304" y="558837"/>
                  </a:lnTo>
                  <a:lnTo>
                    <a:pt x="216161" y="566453"/>
                  </a:lnTo>
                  <a:lnTo>
                    <a:pt x="219970" y="569309"/>
                  </a:lnTo>
                  <a:lnTo>
                    <a:pt x="233301" y="569309"/>
                  </a:lnTo>
                  <a:lnTo>
                    <a:pt x="236158" y="573117"/>
                  </a:lnTo>
                  <a:lnTo>
                    <a:pt x="236158" y="576925"/>
                  </a:lnTo>
                  <a:lnTo>
                    <a:pt x="239967" y="580733"/>
                  </a:lnTo>
                  <a:lnTo>
                    <a:pt x="252347" y="580733"/>
                  </a:lnTo>
                  <a:lnTo>
                    <a:pt x="259012" y="573117"/>
                  </a:lnTo>
                  <a:lnTo>
                    <a:pt x="265678" y="573117"/>
                  </a:lnTo>
                  <a:lnTo>
                    <a:pt x="272344" y="580733"/>
                  </a:lnTo>
                  <a:lnTo>
                    <a:pt x="285675" y="580733"/>
                  </a:lnTo>
                  <a:lnTo>
                    <a:pt x="285675" y="566453"/>
                  </a:lnTo>
                  <a:lnTo>
                    <a:pt x="292341" y="566453"/>
                  </a:lnTo>
                  <a:lnTo>
                    <a:pt x="292341" y="562644"/>
                  </a:lnTo>
                  <a:lnTo>
                    <a:pt x="295198" y="558837"/>
                  </a:lnTo>
                  <a:lnTo>
                    <a:pt x="301864" y="555028"/>
                  </a:lnTo>
                  <a:lnTo>
                    <a:pt x="311386" y="555028"/>
                  </a:lnTo>
                  <a:lnTo>
                    <a:pt x="318052" y="247525"/>
                  </a:lnTo>
                  <a:lnTo>
                    <a:pt x="358046" y="247525"/>
                  </a:lnTo>
                  <a:lnTo>
                    <a:pt x="354237" y="172316"/>
                  </a:lnTo>
                  <a:lnTo>
                    <a:pt x="358046" y="168508"/>
                  </a:lnTo>
                  <a:lnTo>
                    <a:pt x="358046" y="64737"/>
                  </a:lnTo>
                  <a:lnTo>
                    <a:pt x="377091" y="64737"/>
                  </a:lnTo>
                  <a:lnTo>
                    <a:pt x="387566" y="60929"/>
                  </a:lnTo>
                  <a:lnTo>
                    <a:pt x="406611" y="60929"/>
                  </a:lnTo>
                  <a:lnTo>
                    <a:pt x="433274" y="54265"/>
                  </a:lnTo>
                  <a:lnTo>
                    <a:pt x="439940" y="50457"/>
                  </a:lnTo>
                  <a:lnTo>
                    <a:pt x="449463" y="50457"/>
                  </a:lnTo>
                  <a:lnTo>
                    <a:pt x="453271" y="54265"/>
                  </a:lnTo>
                  <a:lnTo>
                    <a:pt x="453271" y="64737"/>
                  </a:lnTo>
                  <a:lnTo>
                    <a:pt x="456128" y="64737"/>
                  </a:lnTo>
                  <a:lnTo>
                    <a:pt x="456128" y="75210"/>
                  </a:lnTo>
                  <a:lnTo>
                    <a:pt x="459937" y="75210"/>
                  </a:lnTo>
                  <a:lnTo>
                    <a:pt x="482791" y="50457"/>
                  </a:lnTo>
                  <a:lnTo>
                    <a:pt x="495171" y="50457"/>
                  </a:lnTo>
                  <a:lnTo>
                    <a:pt x="501836" y="42841"/>
                  </a:lnTo>
                  <a:lnTo>
                    <a:pt x="521833" y="39985"/>
                  </a:lnTo>
                  <a:lnTo>
                    <a:pt x="512311" y="28561"/>
                  </a:lnTo>
                  <a:lnTo>
                    <a:pt x="495171" y="32369"/>
                  </a:lnTo>
                  <a:lnTo>
                    <a:pt x="495171" y="28561"/>
                  </a:lnTo>
                  <a:lnTo>
                    <a:pt x="492314" y="25704"/>
                  </a:lnTo>
                  <a:lnTo>
                    <a:pt x="482791" y="25704"/>
                  </a:lnTo>
                  <a:lnTo>
                    <a:pt x="478982" y="28561"/>
                  </a:lnTo>
                  <a:lnTo>
                    <a:pt x="476126" y="28561"/>
                  </a:lnTo>
                  <a:lnTo>
                    <a:pt x="462794" y="36177"/>
                  </a:lnTo>
                  <a:lnTo>
                    <a:pt x="453271" y="32369"/>
                  </a:lnTo>
                  <a:lnTo>
                    <a:pt x="446606" y="36177"/>
                  </a:lnTo>
                  <a:lnTo>
                    <a:pt x="426608" y="42841"/>
                  </a:lnTo>
                  <a:lnTo>
                    <a:pt x="399945" y="46649"/>
                  </a:lnTo>
                  <a:lnTo>
                    <a:pt x="380900" y="50457"/>
                  </a:lnTo>
                  <a:lnTo>
                    <a:pt x="340906" y="50457"/>
                  </a:lnTo>
                  <a:lnTo>
                    <a:pt x="338049" y="42841"/>
                  </a:lnTo>
                  <a:lnTo>
                    <a:pt x="299007" y="46649"/>
                  </a:lnTo>
                  <a:lnTo>
                    <a:pt x="295198" y="39985"/>
                  </a:lnTo>
                  <a:lnTo>
                    <a:pt x="276153" y="39985"/>
                  </a:lnTo>
                  <a:lnTo>
                    <a:pt x="262821" y="25704"/>
                  </a:lnTo>
                  <a:lnTo>
                    <a:pt x="262821" y="21896"/>
                  </a:lnTo>
                  <a:lnTo>
                    <a:pt x="95225" y="21896"/>
                  </a:lnTo>
                  <a:lnTo>
                    <a:pt x="91416" y="18088"/>
                  </a:lnTo>
                  <a:lnTo>
                    <a:pt x="84751" y="18088"/>
                  </a:lnTo>
                  <a:lnTo>
                    <a:pt x="72371" y="11424"/>
                  </a:lnTo>
                  <a:lnTo>
                    <a:pt x="68562" y="3808"/>
                  </a:lnTo>
                  <a:lnTo>
                    <a:pt x="65706" y="0"/>
                  </a:lnTo>
                  <a:lnTo>
                    <a:pt x="49517" y="0"/>
                  </a:lnTo>
                  <a:lnTo>
                    <a:pt x="49517" y="3808"/>
                  </a:lnTo>
                  <a:lnTo>
                    <a:pt x="39042" y="14280"/>
                  </a:lnTo>
                  <a:lnTo>
                    <a:pt x="22854" y="14280"/>
                  </a:lnTo>
                  <a:lnTo>
                    <a:pt x="19045" y="11424"/>
                  </a:lnTo>
                  <a:lnTo>
                    <a:pt x="9523" y="14280"/>
                  </a:lnTo>
                  <a:lnTo>
                    <a:pt x="0" y="14280"/>
                  </a:lnTo>
                  <a:lnTo>
                    <a:pt x="2857" y="57121"/>
                  </a:lnTo>
                  <a:lnTo>
                    <a:pt x="6666" y="64737"/>
                  </a:lnTo>
                  <a:lnTo>
                    <a:pt x="16188" y="75210"/>
                  </a:lnTo>
                  <a:lnTo>
                    <a:pt x="19045" y="82826"/>
                  </a:lnTo>
                  <a:lnTo>
                    <a:pt x="29520" y="97106"/>
                  </a:lnTo>
                  <a:lnTo>
                    <a:pt x="39042" y="115194"/>
                  </a:lnTo>
                  <a:lnTo>
                    <a:pt x="52374" y="136139"/>
                  </a:lnTo>
                  <a:lnTo>
                    <a:pt x="55230" y="154227"/>
                  </a:lnTo>
                  <a:lnTo>
                    <a:pt x="55230" y="164700"/>
                  </a:lnTo>
                  <a:lnTo>
                    <a:pt x="61896" y="175172"/>
                  </a:lnTo>
                  <a:lnTo>
                    <a:pt x="65706" y="186596"/>
                  </a:lnTo>
                  <a:lnTo>
                    <a:pt x="75228" y="207540"/>
                  </a:lnTo>
                  <a:lnTo>
                    <a:pt x="84751" y="218965"/>
                  </a:lnTo>
                  <a:lnTo>
                    <a:pt x="84751" y="233245"/>
                  </a:lnTo>
                  <a:lnTo>
                    <a:pt x="88559" y="236101"/>
                  </a:lnTo>
                  <a:lnTo>
                    <a:pt x="95225" y="239909"/>
                  </a:lnTo>
                  <a:lnTo>
                    <a:pt x="98082" y="247525"/>
                  </a:lnTo>
                  <a:lnTo>
                    <a:pt x="104748" y="250381"/>
                  </a:lnTo>
                  <a:lnTo>
                    <a:pt x="108557" y="257997"/>
                  </a:lnTo>
                  <a:lnTo>
                    <a:pt x="108557" y="347488"/>
                  </a:lnTo>
                  <a:lnTo>
                    <a:pt x="120936" y="376048"/>
                  </a:lnTo>
                  <a:lnTo>
                    <a:pt x="120936" y="404609"/>
                  </a:lnTo>
                  <a:lnTo>
                    <a:pt x="118079" y="404609"/>
                  </a:lnTo>
                  <a:lnTo>
                    <a:pt x="124745" y="433170"/>
                  </a:lnTo>
                  <a:lnTo>
                    <a:pt x="124745" y="455066"/>
                  </a:lnTo>
                  <a:lnTo>
                    <a:pt x="131411" y="455066"/>
                  </a:lnTo>
                  <a:lnTo>
                    <a:pt x="131411" y="479818"/>
                  </a:lnTo>
                  <a:lnTo>
                    <a:pt x="138076" y="483627"/>
                  </a:lnTo>
                  <a:lnTo>
                    <a:pt x="140933" y="487435"/>
                  </a:lnTo>
                  <a:lnTo>
                    <a:pt x="140933" y="504571"/>
                  </a:lnTo>
                  <a:lnTo>
                    <a:pt x="144742" y="512187"/>
                  </a:lnTo>
                  <a:lnTo>
                    <a:pt x="147599" y="515996"/>
                  </a:lnTo>
                  <a:lnTo>
                    <a:pt x="150456" y="522659"/>
                  </a:lnTo>
                  <a:lnTo>
                    <a:pt x="154265" y="534084"/>
                  </a:lnTo>
                  <a:lnTo>
                    <a:pt x="154265" y="536940"/>
                  </a:lnTo>
                  <a:lnTo>
                    <a:pt x="157121" y="544556"/>
                  </a:lnTo>
                  <a:lnTo>
                    <a:pt x="160931" y="548364"/>
                  </a:lnTo>
                  <a:lnTo>
                    <a:pt x="174262" y="555028"/>
                  </a:lnTo>
                  <a:lnTo>
                    <a:pt x="177118" y="558837"/>
                  </a:lnTo>
                  <a:lnTo>
                    <a:pt x="179976" y="558837"/>
                  </a:lnTo>
                  <a:lnTo>
                    <a:pt x="179976" y="562644"/>
                  </a:lnTo>
                  <a:lnTo>
                    <a:pt x="190450" y="555028"/>
                  </a:lnTo>
                  <a:lnTo>
                    <a:pt x="190450" y="551220"/>
                  </a:lnTo>
                  <a:lnTo>
                    <a:pt x="193307" y="548364"/>
                  </a:lnTo>
                  <a:lnTo>
                    <a:pt x="197116" y="540748"/>
                  </a:lnTo>
                  <a:lnTo>
                    <a:pt x="197116" y="536940"/>
                  </a:lnTo>
                  <a:close/>
                </a:path>
              </a:pathLst>
            </a:custGeom>
            <a:solidFill>
              <a:srgbClr val="AFABAB"/>
            </a:solidFill>
            <a:ln w="9518" cap="flat">
              <a:noFill/>
              <a:prstDash val="solid"/>
              <a:miter/>
            </a:ln>
          </p:spPr>
          <p:txBody>
            <a:bodyPr rtlCol="0" anchor="ctr"/>
            <a:lstStyle/>
            <a:p>
              <a:endParaRPr lang="en-US" noProof="0" dirty="0"/>
            </a:p>
          </p:txBody>
        </p:sp>
        <p:sp>
          <p:nvSpPr>
            <p:cNvPr id="6284" name="Serbest Form 6283">
              <a:extLst>
                <a:ext uri="{FF2B5EF4-FFF2-40B4-BE49-F238E27FC236}">
                  <a16:creationId xmlns:a16="http://schemas.microsoft.com/office/drawing/2014/main" id="{9F0FA5F8-BE1E-844B-939F-92DC23EF4FF7}"/>
                </a:ext>
              </a:extLst>
            </p:cNvPr>
            <p:cNvSpPr/>
            <p:nvPr/>
          </p:nvSpPr>
          <p:spPr>
            <a:xfrm>
              <a:off x="6076954" y="4778014"/>
              <a:ext cx="521833" cy="580732"/>
            </a:xfrm>
            <a:custGeom>
              <a:avLst/>
              <a:gdLst>
                <a:gd name="connsiteX0" fmla="*/ 199973 w 521833"/>
                <a:gd name="connsiteY0" fmla="*/ 534084 h 580732"/>
                <a:gd name="connsiteX1" fmla="*/ 203782 w 521833"/>
                <a:gd name="connsiteY1" fmla="*/ 534084 h 580732"/>
                <a:gd name="connsiteX2" fmla="*/ 213304 w 521833"/>
                <a:gd name="connsiteY2" fmla="*/ 544556 h 580732"/>
                <a:gd name="connsiteX3" fmla="*/ 213304 w 521833"/>
                <a:gd name="connsiteY3" fmla="*/ 558837 h 580732"/>
                <a:gd name="connsiteX4" fmla="*/ 216161 w 521833"/>
                <a:gd name="connsiteY4" fmla="*/ 566453 h 580732"/>
                <a:gd name="connsiteX5" fmla="*/ 219970 w 521833"/>
                <a:gd name="connsiteY5" fmla="*/ 569309 h 580732"/>
                <a:gd name="connsiteX6" fmla="*/ 233301 w 521833"/>
                <a:gd name="connsiteY6" fmla="*/ 569309 h 580732"/>
                <a:gd name="connsiteX7" fmla="*/ 236158 w 521833"/>
                <a:gd name="connsiteY7" fmla="*/ 573117 h 580732"/>
                <a:gd name="connsiteX8" fmla="*/ 236158 w 521833"/>
                <a:gd name="connsiteY8" fmla="*/ 576925 h 580732"/>
                <a:gd name="connsiteX9" fmla="*/ 239967 w 521833"/>
                <a:gd name="connsiteY9" fmla="*/ 580733 h 580732"/>
                <a:gd name="connsiteX10" fmla="*/ 252347 w 521833"/>
                <a:gd name="connsiteY10" fmla="*/ 580733 h 580732"/>
                <a:gd name="connsiteX11" fmla="*/ 259012 w 521833"/>
                <a:gd name="connsiteY11" fmla="*/ 573117 h 580732"/>
                <a:gd name="connsiteX12" fmla="*/ 265678 w 521833"/>
                <a:gd name="connsiteY12" fmla="*/ 573117 h 580732"/>
                <a:gd name="connsiteX13" fmla="*/ 272344 w 521833"/>
                <a:gd name="connsiteY13" fmla="*/ 580733 h 580732"/>
                <a:gd name="connsiteX14" fmla="*/ 285675 w 521833"/>
                <a:gd name="connsiteY14" fmla="*/ 580733 h 580732"/>
                <a:gd name="connsiteX15" fmla="*/ 285675 w 521833"/>
                <a:gd name="connsiteY15" fmla="*/ 566453 h 580732"/>
                <a:gd name="connsiteX16" fmla="*/ 292341 w 521833"/>
                <a:gd name="connsiteY16" fmla="*/ 566453 h 580732"/>
                <a:gd name="connsiteX17" fmla="*/ 292341 w 521833"/>
                <a:gd name="connsiteY17" fmla="*/ 562644 h 580732"/>
                <a:gd name="connsiteX18" fmla="*/ 295198 w 521833"/>
                <a:gd name="connsiteY18" fmla="*/ 558837 h 580732"/>
                <a:gd name="connsiteX19" fmla="*/ 301864 w 521833"/>
                <a:gd name="connsiteY19" fmla="*/ 555028 h 580732"/>
                <a:gd name="connsiteX20" fmla="*/ 311386 w 521833"/>
                <a:gd name="connsiteY20" fmla="*/ 555028 h 580732"/>
                <a:gd name="connsiteX21" fmla="*/ 318052 w 521833"/>
                <a:gd name="connsiteY21" fmla="*/ 247525 h 580732"/>
                <a:gd name="connsiteX22" fmla="*/ 358046 w 521833"/>
                <a:gd name="connsiteY22" fmla="*/ 247525 h 580732"/>
                <a:gd name="connsiteX23" fmla="*/ 354237 w 521833"/>
                <a:gd name="connsiteY23" fmla="*/ 172316 h 580732"/>
                <a:gd name="connsiteX24" fmla="*/ 358046 w 521833"/>
                <a:gd name="connsiteY24" fmla="*/ 168508 h 580732"/>
                <a:gd name="connsiteX25" fmla="*/ 358046 w 521833"/>
                <a:gd name="connsiteY25" fmla="*/ 64737 h 580732"/>
                <a:gd name="connsiteX26" fmla="*/ 377091 w 521833"/>
                <a:gd name="connsiteY26" fmla="*/ 64737 h 580732"/>
                <a:gd name="connsiteX27" fmla="*/ 387566 w 521833"/>
                <a:gd name="connsiteY27" fmla="*/ 60929 h 580732"/>
                <a:gd name="connsiteX28" fmla="*/ 406611 w 521833"/>
                <a:gd name="connsiteY28" fmla="*/ 60929 h 580732"/>
                <a:gd name="connsiteX29" fmla="*/ 433274 w 521833"/>
                <a:gd name="connsiteY29" fmla="*/ 54265 h 580732"/>
                <a:gd name="connsiteX30" fmla="*/ 439940 w 521833"/>
                <a:gd name="connsiteY30" fmla="*/ 50457 h 580732"/>
                <a:gd name="connsiteX31" fmla="*/ 449463 w 521833"/>
                <a:gd name="connsiteY31" fmla="*/ 50457 h 580732"/>
                <a:gd name="connsiteX32" fmla="*/ 453271 w 521833"/>
                <a:gd name="connsiteY32" fmla="*/ 54265 h 580732"/>
                <a:gd name="connsiteX33" fmla="*/ 453271 w 521833"/>
                <a:gd name="connsiteY33" fmla="*/ 64737 h 580732"/>
                <a:gd name="connsiteX34" fmla="*/ 456128 w 521833"/>
                <a:gd name="connsiteY34" fmla="*/ 64737 h 580732"/>
                <a:gd name="connsiteX35" fmla="*/ 456128 w 521833"/>
                <a:gd name="connsiteY35" fmla="*/ 75210 h 580732"/>
                <a:gd name="connsiteX36" fmla="*/ 459937 w 521833"/>
                <a:gd name="connsiteY36" fmla="*/ 75210 h 580732"/>
                <a:gd name="connsiteX37" fmla="*/ 482791 w 521833"/>
                <a:gd name="connsiteY37" fmla="*/ 50457 h 580732"/>
                <a:gd name="connsiteX38" fmla="*/ 495171 w 521833"/>
                <a:gd name="connsiteY38" fmla="*/ 50457 h 580732"/>
                <a:gd name="connsiteX39" fmla="*/ 501836 w 521833"/>
                <a:gd name="connsiteY39" fmla="*/ 42841 h 580732"/>
                <a:gd name="connsiteX40" fmla="*/ 521833 w 521833"/>
                <a:gd name="connsiteY40" fmla="*/ 39985 h 580732"/>
                <a:gd name="connsiteX41" fmla="*/ 512311 w 521833"/>
                <a:gd name="connsiteY41" fmla="*/ 28561 h 580732"/>
                <a:gd name="connsiteX42" fmla="*/ 495171 w 521833"/>
                <a:gd name="connsiteY42" fmla="*/ 32369 h 580732"/>
                <a:gd name="connsiteX43" fmla="*/ 495171 w 521833"/>
                <a:gd name="connsiteY43" fmla="*/ 28561 h 580732"/>
                <a:gd name="connsiteX44" fmla="*/ 492314 w 521833"/>
                <a:gd name="connsiteY44" fmla="*/ 25704 h 580732"/>
                <a:gd name="connsiteX45" fmla="*/ 482791 w 521833"/>
                <a:gd name="connsiteY45" fmla="*/ 25704 h 580732"/>
                <a:gd name="connsiteX46" fmla="*/ 478982 w 521833"/>
                <a:gd name="connsiteY46" fmla="*/ 28561 h 580732"/>
                <a:gd name="connsiteX47" fmla="*/ 476126 w 521833"/>
                <a:gd name="connsiteY47" fmla="*/ 28561 h 580732"/>
                <a:gd name="connsiteX48" fmla="*/ 462794 w 521833"/>
                <a:gd name="connsiteY48" fmla="*/ 36177 h 580732"/>
                <a:gd name="connsiteX49" fmla="*/ 453271 w 521833"/>
                <a:gd name="connsiteY49" fmla="*/ 32369 h 580732"/>
                <a:gd name="connsiteX50" fmla="*/ 446606 w 521833"/>
                <a:gd name="connsiteY50" fmla="*/ 36177 h 580732"/>
                <a:gd name="connsiteX51" fmla="*/ 426608 w 521833"/>
                <a:gd name="connsiteY51" fmla="*/ 42841 h 580732"/>
                <a:gd name="connsiteX52" fmla="*/ 399945 w 521833"/>
                <a:gd name="connsiteY52" fmla="*/ 46649 h 580732"/>
                <a:gd name="connsiteX53" fmla="*/ 380900 w 521833"/>
                <a:gd name="connsiteY53" fmla="*/ 50457 h 580732"/>
                <a:gd name="connsiteX54" fmla="*/ 340906 w 521833"/>
                <a:gd name="connsiteY54" fmla="*/ 50457 h 580732"/>
                <a:gd name="connsiteX55" fmla="*/ 338049 w 521833"/>
                <a:gd name="connsiteY55" fmla="*/ 42841 h 580732"/>
                <a:gd name="connsiteX56" fmla="*/ 299007 w 521833"/>
                <a:gd name="connsiteY56" fmla="*/ 46649 h 580732"/>
                <a:gd name="connsiteX57" fmla="*/ 295198 w 521833"/>
                <a:gd name="connsiteY57" fmla="*/ 39985 h 580732"/>
                <a:gd name="connsiteX58" fmla="*/ 276153 w 521833"/>
                <a:gd name="connsiteY58" fmla="*/ 39985 h 580732"/>
                <a:gd name="connsiteX59" fmla="*/ 262821 w 521833"/>
                <a:gd name="connsiteY59" fmla="*/ 25704 h 580732"/>
                <a:gd name="connsiteX60" fmla="*/ 262821 w 521833"/>
                <a:gd name="connsiteY60" fmla="*/ 21896 h 580732"/>
                <a:gd name="connsiteX61" fmla="*/ 95225 w 521833"/>
                <a:gd name="connsiteY61" fmla="*/ 21896 h 580732"/>
                <a:gd name="connsiteX62" fmla="*/ 91416 w 521833"/>
                <a:gd name="connsiteY62" fmla="*/ 18088 h 580732"/>
                <a:gd name="connsiteX63" fmla="*/ 84751 w 521833"/>
                <a:gd name="connsiteY63" fmla="*/ 18088 h 580732"/>
                <a:gd name="connsiteX64" fmla="*/ 72371 w 521833"/>
                <a:gd name="connsiteY64" fmla="*/ 11424 h 580732"/>
                <a:gd name="connsiteX65" fmla="*/ 68562 w 521833"/>
                <a:gd name="connsiteY65" fmla="*/ 3808 h 580732"/>
                <a:gd name="connsiteX66" fmla="*/ 65706 w 521833"/>
                <a:gd name="connsiteY66" fmla="*/ 0 h 580732"/>
                <a:gd name="connsiteX67" fmla="*/ 49517 w 521833"/>
                <a:gd name="connsiteY67" fmla="*/ 0 h 580732"/>
                <a:gd name="connsiteX68" fmla="*/ 49517 w 521833"/>
                <a:gd name="connsiteY68" fmla="*/ 3808 h 580732"/>
                <a:gd name="connsiteX69" fmla="*/ 39042 w 521833"/>
                <a:gd name="connsiteY69" fmla="*/ 14280 h 580732"/>
                <a:gd name="connsiteX70" fmla="*/ 22854 w 521833"/>
                <a:gd name="connsiteY70" fmla="*/ 14280 h 580732"/>
                <a:gd name="connsiteX71" fmla="*/ 19045 w 521833"/>
                <a:gd name="connsiteY71" fmla="*/ 11424 h 580732"/>
                <a:gd name="connsiteX72" fmla="*/ 9523 w 521833"/>
                <a:gd name="connsiteY72" fmla="*/ 14280 h 580732"/>
                <a:gd name="connsiteX73" fmla="*/ 0 w 521833"/>
                <a:gd name="connsiteY73" fmla="*/ 14280 h 580732"/>
                <a:gd name="connsiteX74" fmla="*/ 2857 w 521833"/>
                <a:gd name="connsiteY74" fmla="*/ 57121 h 580732"/>
                <a:gd name="connsiteX75" fmla="*/ 6666 w 521833"/>
                <a:gd name="connsiteY75" fmla="*/ 64737 h 580732"/>
                <a:gd name="connsiteX76" fmla="*/ 16188 w 521833"/>
                <a:gd name="connsiteY76" fmla="*/ 75210 h 580732"/>
                <a:gd name="connsiteX77" fmla="*/ 19045 w 521833"/>
                <a:gd name="connsiteY77" fmla="*/ 82826 h 580732"/>
                <a:gd name="connsiteX78" fmla="*/ 29520 w 521833"/>
                <a:gd name="connsiteY78" fmla="*/ 97106 h 580732"/>
                <a:gd name="connsiteX79" fmla="*/ 39042 w 521833"/>
                <a:gd name="connsiteY79" fmla="*/ 115194 h 580732"/>
                <a:gd name="connsiteX80" fmla="*/ 52374 w 521833"/>
                <a:gd name="connsiteY80" fmla="*/ 136139 h 580732"/>
                <a:gd name="connsiteX81" fmla="*/ 55230 w 521833"/>
                <a:gd name="connsiteY81" fmla="*/ 154227 h 580732"/>
                <a:gd name="connsiteX82" fmla="*/ 55230 w 521833"/>
                <a:gd name="connsiteY82" fmla="*/ 164700 h 580732"/>
                <a:gd name="connsiteX83" fmla="*/ 61896 w 521833"/>
                <a:gd name="connsiteY83" fmla="*/ 175172 h 580732"/>
                <a:gd name="connsiteX84" fmla="*/ 65706 w 521833"/>
                <a:gd name="connsiteY84" fmla="*/ 186596 h 580732"/>
                <a:gd name="connsiteX85" fmla="*/ 75228 w 521833"/>
                <a:gd name="connsiteY85" fmla="*/ 207540 h 580732"/>
                <a:gd name="connsiteX86" fmla="*/ 84751 w 521833"/>
                <a:gd name="connsiteY86" fmla="*/ 218965 h 580732"/>
                <a:gd name="connsiteX87" fmla="*/ 84751 w 521833"/>
                <a:gd name="connsiteY87" fmla="*/ 233245 h 580732"/>
                <a:gd name="connsiteX88" fmla="*/ 88559 w 521833"/>
                <a:gd name="connsiteY88" fmla="*/ 236101 h 580732"/>
                <a:gd name="connsiteX89" fmla="*/ 95225 w 521833"/>
                <a:gd name="connsiteY89" fmla="*/ 239909 h 580732"/>
                <a:gd name="connsiteX90" fmla="*/ 98082 w 521833"/>
                <a:gd name="connsiteY90" fmla="*/ 247525 h 580732"/>
                <a:gd name="connsiteX91" fmla="*/ 104748 w 521833"/>
                <a:gd name="connsiteY91" fmla="*/ 250381 h 580732"/>
                <a:gd name="connsiteX92" fmla="*/ 108557 w 521833"/>
                <a:gd name="connsiteY92" fmla="*/ 257997 h 580732"/>
                <a:gd name="connsiteX93" fmla="*/ 108557 w 521833"/>
                <a:gd name="connsiteY93" fmla="*/ 347488 h 580732"/>
                <a:gd name="connsiteX94" fmla="*/ 120936 w 521833"/>
                <a:gd name="connsiteY94" fmla="*/ 376048 h 580732"/>
                <a:gd name="connsiteX95" fmla="*/ 120936 w 521833"/>
                <a:gd name="connsiteY95" fmla="*/ 404609 h 580732"/>
                <a:gd name="connsiteX96" fmla="*/ 118079 w 521833"/>
                <a:gd name="connsiteY96" fmla="*/ 404609 h 580732"/>
                <a:gd name="connsiteX97" fmla="*/ 124745 w 521833"/>
                <a:gd name="connsiteY97" fmla="*/ 433170 h 580732"/>
                <a:gd name="connsiteX98" fmla="*/ 124745 w 521833"/>
                <a:gd name="connsiteY98" fmla="*/ 455066 h 580732"/>
                <a:gd name="connsiteX99" fmla="*/ 131411 w 521833"/>
                <a:gd name="connsiteY99" fmla="*/ 455066 h 580732"/>
                <a:gd name="connsiteX100" fmla="*/ 131411 w 521833"/>
                <a:gd name="connsiteY100" fmla="*/ 479818 h 580732"/>
                <a:gd name="connsiteX101" fmla="*/ 138076 w 521833"/>
                <a:gd name="connsiteY101" fmla="*/ 483627 h 580732"/>
                <a:gd name="connsiteX102" fmla="*/ 140933 w 521833"/>
                <a:gd name="connsiteY102" fmla="*/ 487435 h 580732"/>
                <a:gd name="connsiteX103" fmla="*/ 140933 w 521833"/>
                <a:gd name="connsiteY103" fmla="*/ 504571 h 580732"/>
                <a:gd name="connsiteX104" fmla="*/ 144742 w 521833"/>
                <a:gd name="connsiteY104" fmla="*/ 512187 h 580732"/>
                <a:gd name="connsiteX105" fmla="*/ 147599 w 521833"/>
                <a:gd name="connsiteY105" fmla="*/ 515996 h 580732"/>
                <a:gd name="connsiteX106" fmla="*/ 150456 w 521833"/>
                <a:gd name="connsiteY106" fmla="*/ 522659 h 580732"/>
                <a:gd name="connsiteX107" fmla="*/ 154265 w 521833"/>
                <a:gd name="connsiteY107" fmla="*/ 534084 h 580732"/>
                <a:gd name="connsiteX108" fmla="*/ 154265 w 521833"/>
                <a:gd name="connsiteY108" fmla="*/ 536940 h 580732"/>
                <a:gd name="connsiteX109" fmla="*/ 157121 w 521833"/>
                <a:gd name="connsiteY109" fmla="*/ 544556 h 580732"/>
                <a:gd name="connsiteX110" fmla="*/ 160931 w 521833"/>
                <a:gd name="connsiteY110" fmla="*/ 548364 h 580732"/>
                <a:gd name="connsiteX111" fmla="*/ 174262 w 521833"/>
                <a:gd name="connsiteY111" fmla="*/ 555028 h 580732"/>
                <a:gd name="connsiteX112" fmla="*/ 177118 w 521833"/>
                <a:gd name="connsiteY112" fmla="*/ 558837 h 580732"/>
                <a:gd name="connsiteX113" fmla="*/ 179976 w 521833"/>
                <a:gd name="connsiteY113" fmla="*/ 558837 h 580732"/>
                <a:gd name="connsiteX114" fmla="*/ 179976 w 521833"/>
                <a:gd name="connsiteY114" fmla="*/ 562644 h 580732"/>
                <a:gd name="connsiteX115" fmla="*/ 190450 w 521833"/>
                <a:gd name="connsiteY115" fmla="*/ 555028 h 580732"/>
                <a:gd name="connsiteX116" fmla="*/ 190450 w 521833"/>
                <a:gd name="connsiteY116" fmla="*/ 551220 h 580732"/>
                <a:gd name="connsiteX117" fmla="*/ 193307 w 521833"/>
                <a:gd name="connsiteY117" fmla="*/ 548364 h 580732"/>
                <a:gd name="connsiteX118" fmla="*/ 197116 w 521833"/>
                <a:gd name="connsiteY118" fmla="*/ 540748 h 580732"/>
                <a:gd name="connsiteX119" fmla="*/ 197116 w 521833"/>
                <a:gd name="connsiteY119" fmla="*/ 536940 h 58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521833" h="580732">
                  <a:moveTo>
                    <a:pt x="199973" y="534084"/>
                  </a:moveTo>
                  <a:lnTo>
                    <a:pt x="203782" y="534084"/>
                  </a:lnTo>
                  <a:lnTo>
                    <a:pt x="213304" y="544556"/>
                  </a:lnTo>
                  <a:lnTo>
                    <a:pt x="213304" y="558837"/>
                  </a:lnTo>
                  <a:lnTo>
                    <a:pt x="216161" y="566453"/>
                  </a:lnTo>
                  <a:lnTo>
                    <a:pt x="219970" y="569309"/>
                  </a:lnTo>
                  <a:lnTo>
                    <a:pt x="233301" y="569309"/>
                  </a:lnTo>
                  <a:lnTo>
                    <a:pt x="236158" y="573117"/>
                  </a:lnTo>
                  <a:lnTo>
                    <a:pt x="236158" y="576925"/>
                  </a:lnTo>
                  <a:lnTo>
                    <a:pt x="239967" y="580733"/>
                  </a:lnTo>
                  <a:lnTo>
                    <a:pt x="252347" y="580733"/>
                  </a:lnTo>
                  <a:lnTo>
                    <a:pt x="259012" y="573117"/>
                  </a:lnTo>
                  <a:lnTo>
                    <a:pt x="265678" y="573117"/>
                  </a:lnTo>
                  <a:lnTo>
                    <a:pt x="272344" y="580733"/>
                  </a:lnTo>
                  <a:lnTo>
                    <a:pt x="285675" y="580733"/>
                  </a:lnTo>
                  <a:lnTo>
                    <a:pt x="285675" y="566453"/>
                  </a:lnTo>
                  <a:lnTo>
                    <a:pt x="292341" y="566453"/>
                  </a:lnTo>
                  <a:lnTo>
                    <a:pt x="292341" y="562644"/>
                  </a:lnTo>
                  <a:lnTo>
                    <a:pt x="295198" y="558837"/>
                  </a:lnTo>
                  <a:lnTo>
                    <a:pt x="301864" y="555028"/>
                  </a:lnTo>
                  <a:lnTo>
                    <a:pt x="311386" y="555028"/>
                  </a:lnTo>
                  <a:lnTo>
                    <a:pt x="318052" y="247525"/>
                  </a:lnTo>
                  <a:lnTo>
                    <a:pt x="358046" y="247525"/>
                  </a:lnTo>
                  <a:lnTo>
                    <a:pt x="354237" y="172316"/>
                  </a:lnTo>
                  <a:lnTo>
                    <a:pt x="358046" y="168508"/>
                  </a:lnTo>
                  <a:lnTo>
                    <a:pt x="358046" y="64737"/>
                  </a:lnTo>
                  <a:lnTo>
                    <a:pt x="377091" y="64737"/>
                  </a:lnTo>
                  <a:lnTo>
                    <a:pt x="387566" y="60929"/>
                  </a:lnTo>
                  <a:lnTo>
                    <a:pt x="406611" y="60929"/>
                  </a:lnTo>
                  <a:lnTo>
                    <a:pt x="433274" y="54265"/>
                  </a:lnTo>
                  <a:lnTo>
                    <a:pt x="439940" y="50457"/>
                  </a:lnTo>
                  <a:lnTo>
                    <a:pt x="449463" y="50457"/>
                  </a:lnTo>
                  <a:lnTo>
                    <a:pt x="453271" y="54265"/>
                  </a:lnTo>
                  <a:lnTo>
                    <a:pt x="453271" y="64737"/>
                  </a:lnTo>
                  <a:lnTo>
                    <a:pt x="456128" y="64737"/>
                  </a:lnTo>
                  <a:lnTo>
                    <a:pt x="456128" y="75210"/>
                  </a:lnTo>
                  <a:lnTo>
                    <a:pt x="459937" y="75210"/>
                  </a:lnTo>
                  <a:lnTo>
                    <a:pt x="482791" y="50457"/>
                  </a:lnTo>
                  <a:lnTo>
                    <a:pt x="495171" y="50457"/>
                  </a:lnTo>
                  <a:lnTo>
                    <a:pt x="501836" y="42841"/>
                  </a:lnTo>
                  <a:lnTo>
                    <a:pt x="521833" y="39985"/>
                  </a:lnTo>
                  <a:lnTo>
                    <a:pt x="512311" y="28561"/>
                  </a:lnTo>
                  <a:lnTo>
                    <a:pt x="495171" y="32369"/>
                  </a:lnTo>
                  <a:lnTo>
                    <a:pt x="495171" y="28561"/>
                  </a:lnTo>
                  <a:lnTo>
                    <a:pt x="492314" y="25704"/>
                  </a:lnTo>
                  <a:lnTo>
                    <a:pt x="482791" y="25704"/>
                  </a:lnTo>
                  <a:lnTo>
                    <a:pt x="478982" y="28561"/>
                  </a:lnTo>
                  <a:lnTo>
                    <a:pt x="476126" y="28561"/>
                  </a:lnTo>
                  <a:lnTo>
                    <a:pt x="462794" y="36177"/>
                  </a:lnTo>
                  <a:lnTo>
                    <a:pt x="453271" y="32369"/>
                  </a:lnTo>
                  <a:lnTo>
                    <a:pt x="446606" y="36177"/>
                  </a:lnTo>
                  <a:lnTo>
                    <a:pt x="426608" y="42841"/>
                  </a:lnTo>
                  <a:lnTo>
                    <a:pt x="399945" y="46649"/>
                  </a:lnTo>
                  <a:lnTo>
                    <a:pt x="380900" y="50457"/>
                  </a:lnTo>
                  <a:lnTo>
                    <a:pt x="340906" y="50457"/>
                  </a:lnTo>
                  <a:lnTo>
                    <a:pt x="338049" y="42841"/>
                  </a:lnTo>
                  <a:lnTo>
                    <a:pt x="299007" y="46649"/>
                  </a:lnTo>
                  <a:lnTo>
                    <a:pt x="295198" y="39985"/>
                  </a:lnTo>
                  <a:lnTo>
                    <a:pt x="276153" y="39985"/>
                  </a:lnTo>
                  <a:lnTo>
                    <a:pt x="262821" y="25704"/>
                  </a:lnTo>
                  <a:lnTo>
                    <a:pt x="262821" y="21896"/>
                  </a:lnTo>
                  <a:lnTo>
                    <a:pt x="95225" y="21896"/>
                  </a:lnTo>
                  <a:lnTo>
                    <a:pt x="91416" y="18088"/>
                  </a:lnTo>
                  <a:lnTo>
                    <a:pt x="84751" y="18088"/>
                  </a:lnTo>
                  <a:lnTo>
                    <a:pt x="72371" y="11424"/>
                  </a:lnTo>
                  <a:lnTo>
                    <a:pt x="68562" y="3808"/>
                  </a:lnTo>
                  <a:lnTo>
                    <a:pt x="65706" y="0"/>
                  </a:lnTo>
                  <a:lnTo>
                    <a:pt x="49517" y="0"/>
                  </a:lnTo>
                  <a:lnTo>
                    <a:pt x="49517" y="3808"/>
                  </a:lnTo>
                  <a:lnTo>
                    <a:pt x="39042" y="14280"/>
                  </a:lnTo>
                  <a:lnTo>
                    <a:pt x="22854" y="14280"/>
                  </a:lnTo>
                  <a:lnTo>
                    <a:pt x="19045" y="11424"/>
                  </a:lnTo>
                  <a:lnTo>
                    <a:pt x="9523" y="14280"/>
                  </a:lnTo>
                  <a:lnTo>
                    <a:pt x="0" y="14280"/>
                  </a:lnTo>
                  <a:lnTo>
                    <a:pt x="2857" y="57121"/>
                  </a:lnTo>
                  <a:lnTo>
                    <a:pt x="6666" y="64737"/>
                  </a:lnTo>
                  <a:lnTo>
                    <a:pt x="16188" y="75210"/>
                  </a:lnTo>
                  <a:lnTo>
                    <a:pt x="19045" y="82826"/>
                  </a:lnTo>
                  <a:lnTo>
                    <a:pt x="29520" y="97106"/>
                  </a:lnTo>
                  <a:lnTo>
                    <a:pt x="39042" y="115194"/>
                  </a:lnTo>
                  <a:lnTo>
                    <a:pt x="52374" y="136139"/>
                  </a:lnTo>
                  <a:lnTo>
                    <a:pt x="55230" y="154227"/>
                  </a:lnTo>
                  <a:lnTo>
                    <a:pt x="55230" y="164700"/>
                  </a:lnTo>
                  <a:lnTo>
                    <a:pt x="61896" y="175172"/>
                  </a:lnTo>
                  <a:lnTo>
                    <a:pt x="65706" y="186596"/>
                  </a:lnTo>
                  <a:lnTo>
                    <a:pt x="75228" y="207540"/>
                  </a:lnTo>
                  <a:lnTo>
                    <a:pt x="84751" y="218965"/>
                  </a:lnTo>
                  <a:lnTo>
                    <a:pt x="84751" y="233245"/>
                  </a:lnTo>
                  <a:lnTo>
                    <a:pt x="88559" y="236101"/>
                  </a:lnTo>
                  <a:lnTo>
                    <a:pt x="95225" y="239909"/>
                  </a:lnTo>
                  <a:lnTo>
                    <a:pt x="98082" y="247525"/>
                  </a:lnTo>
                  <a:lnTo>
                    <a:pt x="104748" y="250381"/>
                  </a:lnTo>
                  <a:lnTo>
                    <a:pt x="108557" y="257997"/>
                  </a:lnTo>
                  <a:lnTo>
                    <a:pt x="108557" y="347488"/>
                  </a:lnTo>
                  <a:lnTo>
                    <a:pt x="120936" y="376048"/>
                  </a:lnTo>
                  <a:lnTo>
                    <a:pt x="120936" y="404609"/>
                  </a:lnTo>
                  <a:lnTo>
                    <a:pt x="118079" y="404609"/>
                  </a:lnTo>
                  <a:lnTo>
                    <a:pt x="124745" y="433170"/>
                  </a:lnTo>
                  <a:lnTo>
                    <a:pt x="124745" y="455066"/>
                  </a:lnTo>
                  <a:lnTo>
                    <a:pt x="131411" y="455066"/>
                  </a:lnTo>
                  <a:lnTo>
                    <a:pt x="131411" y="479818"/>
                  </a:lnTo>
                  <a:lnTo>
                    <a:pt x="138076" y="483627"/>
                  </a:lnTo>
                  <a:lnTo>
                    <a:pt x="140933" y="487435"/>
                  </a:lnTo>
                  <a:lnTo>
                    <a:pt x="140933" y="504571"/>
                  </a:lnTo>
                  <a:lnTo>
                    <a:pt x="144742" y="512187"/>
                  </a:lnTo>
                  <a:lnTo>
                    <a:pt x="147599" y="515996"/>
                  </a:lnTo>
                  <a:lnTo>
                    <a:pt x="150456" y="522659"/>
                  </a:lnTo>
                  <a:lnTo>
                    <a:pt x="154265" y="534084"/>
                  </a:lnTo>
                  <a:lnTo>
                    <a:pt x="154265" y="536940"/>
                  </a:lnTo>
                  <a:lnTo>
                    <a:pt x="157121" y="544556"/>
                  </a:lnTo>
                  <a:lnTo>
                    <a:pt x="160931" y="548364"/>
                  </a:lnTo>
                  <a:lnTo>
                    <a:pt x="174262" y="555028"/>
                  </a:lnTo>
                  <a:lnTo>
                    <a:pt x="177118" y="558837"/>
                  </a:lnTo>
                  <a:lnTo>
                    <a:pt x="179976" y="558837"/>
                  </a:lnTo>
                  <a:lnTo>
                    <a:pt x="179976" y="562644"/>
                  </a:lnTo>
                  <a:lnTo>
                    <a:pt x="190450" y="555028"/>
                  </a:lnTo>
                  <a:lnTo>
                    <a:pt x="190450" y="551220"/>
                  </a:lnTo>
                  <a:lnTo>
                    <a:pt x="193307" y="548364"/>
                  </a:lnTo>
                  <a:lnTo>
                    <a:pt x="197116" y="540748"/>
                  </a:lnTo>
                  <a:lnTo>
                    <a:pt x="197116" y="536940"/>
                  </a:lnTo>
                  <a:close/>
                </a:path>
              </a:pathLst>
            </a:custGeom>
            <a:noFill/>
            <a:ln w="2379" cap="flat">
              <a:solidFill>
                <a:srgbClr val="FFFFFF"/>
              </a:solidFill>
              <a:prstDash val="solid"/>
              <a:round/>
            </a:ln>
          </p:spPr>
          <p:txBody>
            <a:bodyPr rtlCol="0" anchor="ctr"/>
            <a:lstStyle/>
            <a:p>
              <a:endParaRPr lang="en-US" noProof="0" dirty="0"/>
            </a:p>
          </p:txBody>
        </p:sp>
        <p:sp>
          <p:nvSpPr>
            <p:cNvPr id="6285" name="Serbest Form 6284">
              <a:extLst>
                <a:ext uri="{FF2B5EF4-FFF2-40B4-BE49-F238E27FC236}">
                  <a16:creationId xmlns:a16="http://schemas.microsoft.com/office/drawing/2014/main" id="{BB2107D0-689E-9046-9CD2-14414420BD43}"/>
                </a:ext>
              </a:extLst>
            </p:cNvPr>
            <p:cNvSpPr/>
            <p:nvPr/>
          </p:nvSpPr>
          <p:spPr>
            <a:xfrm>
              <a:off x="9132728" y="2632158"/>
              <a:ext cx="347571" cy="870147"/>
            </a:xfrm>
            <a:custGeom>
              <a:avLst/>
              <a:gdLst>
                <a:gd name="connsiteX0" fmla="*/ 0 w 347571"/>
                <a:gd name="connsiteY0" fmla="*/ 340824 h 870147"/>
                <a:gd name="connsiteX1" fmla="*/ 9523 w 347571"/>
                <a:gd name="connsiteY1" fmla="*/ 340824 h 870147"/>
                <a:gd name="connsiteX2" fmla="*/ 6665 w 347571"/>
                <a:gd name="connsiteY2" fmla="*/ 365576 h 870147"/>
                <a:gd name="connsiteX3" fmla="*/ 9523 w 347571"/>
                <a:gd name="connsiteY3" fmla="*/ 365576 h 870147"/>
                <a:gd name="connsiteX4" fmla="*/ 13331 w 347571"/>
                <a:gd name="connsiteY4" fmla="*/ 368432 h 870147"/>
                <a:gd name="connsiteX5" fmla="*/ 22854 w 347571"/>
                <a:gd name="connsiteY5" fmla="*/ 372240 h 870147"/>
                <a:gd name="connsiteX6" fmla="*/ 29520 w 347571"/>
                <a:gd name="connsiteY6" fmla="*/ 376048 h 870147"/>
                <a:gd name="connsiteX7" fmla="*/ 39042 w 347571"/>
                <a:gd name="connsiteY7" fmla="*/ 386521 h 870147"/>
                <a:gd name="connsiteX8" fmla="*/ 45708 w 347571"/>
                <a:gd name="connsiteY8" fmla="*/ 399849 h 870147"/>
                <a:gd name="connsiteX9" fmla="*/ 48565 w 347571"/>
                <a:gd name="connsiteY9" fmla="*/ 403657 h 870147"/>
                <a:gd name="connsiteX10" fmla="*/ 48565 w 347571"/>
                <a:gd name="connsiteY10" fmla="*/ 406513 h 870147"/>
                <a:gd name="connsiteX11" fmla="*/ 68562 w 347571"/>
                <a:gd name="connsiteY11" fmla="*/ 403657 h 870147"/>
                <a:gd name="connsiteX12" fmla="*/ 55230 w 347571"/>
                <a:gd name="connsiteY12" fmla="*/ 428409 h 870147"/>
                <a:gd name="connsiteX13" fmla="*/ 59039 w 347571"/>
                <a:gd name="connsiteY13" fmla="*/ 428409 h 870147"/>
                <a:gd name="connsiteX14" fmla="*/ 61896 w 347571"/>
                <a:gd name="connsiteY14" fmla="*/ 431266 h 870147"/>
                <a:gd name="connsiteX15" fmla="*/ 68562 w 347571"/>
                <a:gd name="connsiteY15" fmla="*/ 431266 h 870147"/>
                <a:gd name="connsiteX16" fmla="*/ 79037 w 347571"/>
                <a:gd name="connsiteY16" fmla="*/ 435074 h 870147"/>
                <a:gd name="connsiteX17" fmla="*/ 84750 w 347571"/>
                <a:gd name="connsiteY17" fmla="*/ 441738 h 870147"/>
                <a:gd name="connsiteX18" fmla="*/ 91416 w 347571"/>
                <a:gd name="connsiteY18" fmla="*/ 445546 h 870147"/>
                <a:gd name="connsiteX19" fmla="*/ 95225 w 347571"/>
                <a:gd name="connsiteY19" fmla="*/ 452210 h 870147"/>
                <a:gd name="connsiteX20" fmla="*/ 101890 w 347571"/>
                <a:gd name="connsiteY20" fmla="*/ 458874 h 870147"/>
                <a:gd name="connsiteX21" fmla="*/ 104748 w 347571"/>
                <a:gd name="connsiteY21" fmla="*/ 466490 h 870147"/>
                <a:gd name="connsiteX22" fmla="*/ 104748 w 347571"/>
                <a:gd name="connsiteY22" fmla="*/ 476963 h 870147"/>
                <a:gd name="connsiteX23" fmla="*/ 108556 w 347571"/>
                <a:gd name="connsiteY23" fmla="*/ 483627 h 870147"/>
                <a:gd name="connsiteX24" fmla="*/ 108556 w 347571"/>
                <a:gd name="connsiteY24" fmla="*/ 487435 h 870147"/>
                <a:gd name="connsiteX25" fmla="*/ 111413 w 347571"/>
                <a:gd name="connsiteY25" fmla="*/ 490291 h 870147"/>
                <a:gd name="connsiteX26" fmla="*/ 114270 w 347571"/>
                <a:gd name="connsiteY26" fmla="*/ 497907 h 870147"/>
                <a:gd name="connsiteX27" fmla="*/ 120935 w 347571"/>
                <a:gd name="connsiteY27" fmla="*/ 504571 h 870147"/>
                <a:gd name="connsiteX28" fmla="*/ 114270 w 347571"/>
                <a:gd name="connsiteY28" fmla="*/ 515043 h 870147"/>
                <a:gd name="connsiteX29" fmla="*/ 118079 w 347571"/>
                <a:gd name="connsiteY29" fmla="*/ 567405 h 870147"/>
                <a:gd name="connsiteX30" fmla="*/ 111413 w 347571"/>
                <a:gd name="connsiteY30" fmla="*/ 574069 h 870147"/>
                <a:gd name="connsiteX31" fmla="*/ 111413 w 347571"/>
                <a:gd name="connsiteY31" fmla="*/ 580733 h 870147"/>
                <a:gd name="connsiteX32" fmla="*/ 120935 w 347571"/>
                <a:gd name="connsiteY32" fmla="*/ 591205 h 870147"/>
                <a:gd name="connsiteX33" fmla="*/ 127601 w 347571"/>
                <a:gd name="connsiteY33" fmla="*/ 591205 h 870147"/>
                <a:gd name="connsiteX34" fmla="*/ 134267 w 347571"/>
                <a:gd name="connsiteY34" fmla="*/ 588349 h 870147"/>
                <a:gd name="connsiteX35" fmla="*/ 138076 w 347571"/>
                <a:gd name="connsiteY35" fmla="*/ 584541 h 870147"/>
                <a:gd name="connsiteX36" fmla="*/ 140933 w 347571"/>
                <a:gd name="connsiteY36" fmla="*/ 588349 h 870147"/>
                <a:gd name="connsiteX37" fmla="*/ 140933 w 347571"/>
                <a:gd name="connsiteY37" fmla="*/ 591205 h 870147"/>
                <a:gd name="connsiteX38" fmla="*/ 150456 w 347571"/>
                <a:gd name="connsiteY38" fmla="*/ 591205 h 870147"/>
                <a:gd name="connsiteX39" fmla="*/ 154264 w 347571"/>
                <a:gd name="connsiteY39" fmla="*/ 588349 h 870147"/>
                <a:gd name="connsiteX40" fmla="*/ 160930 w 347571"/>
                <a:gd name="connsiteY40" fmla="*/ 584541 h 870147"/>
                <a:gd name="connsiteX41" fmla="*/ 163787 w 347571"/>
                <a:gd name="connsiteY41" fmla="*/ 577877 h 870147"/>
                <a:gd name="connsiteX42" fmla="*/ 167596 w 347571"/>
                <a:gd name="connsiteY42" fmla="*/ 574069 h 870147"/>
                <a:gd name="connsiteX43" fmla="*/ 170453 w 347571"/>
                <a:gd name="connsiteY43" fmla="*/ 567405 h 870147"/>
                <a:gd name="connsiteX44" fmla="*/ 177118 w 347571"/>
                <a:gd name="connsiteY44" fmla="*/ 567405 h 870147"/>
                <a:gd name="connsiteX45" fmla="*/ 197115 w 347571"/>
                <a:gd name="connsiteY45" fmla="*/ 556932 h 870147"/>
                <a:gd name="connsiteX46" fmla="*/ 199973 w 347571"/>
                <a:gd name="connsiteY46" fmla="*/ 553124 h 870147"/>
                <a:gd name="connsiteX47" fmla="*/ 199973 w 347571"/>
                <a:gd name="connsiteY47" fmla="*/ 521708 h 870147"/>
                <a:gd name="connsiteX48" fmla="*/ 203781 w 347571"/>
                <a:gd name="connsiteY48" fmla="*/ 517900 h 870147"/>
                <a:gd name="connsiteX49" fmla="*/ 206638 w 347571"/>
                <a:gd name="connsiteY49" fmla="*/ 517900 h 870147"/>
                <a:gd name="connsiteX50" fmla="*/ 216161 w 347571"/>
                <a:gd name="connsiteY50" fmla="*/ 529324 h 870147"/>
                <a:gd name="connsiteX51" fmla="*/ 219970 w 347571"/>
                <a:gd name="connsiteY51" fmla="*/ 535988 h 870147"/>
                <a:gd name="connsiteX52" fmla="*/ 219970 w 347571"/>
                <a:gd name="connsiteY52" fmla="*/ 553124 h 870147"/>
                <a:gd name="connsiteX53" fmla="*/ 222826 w 347571"/>
                <a:gd name="connsiteY53" fmla="*/ 553124 h 870147"/>
                <a:gd name="connsiteX54" fmla="*/ 233301 w 347571"/>
                <a:gd name="connsiteY54" fmla="*/ 563597 h 870147"/>
                <a:gd name="connsiteX55" fmla="*/ 236158 w 347571"/>
                <a:gd name="connsiteY55" fmla="*/ 570261 h 870147"/>
                <a:gd name="connsiteX56" fmla="*/ 242824 w 347571"/>
                <a:gd name="connsiteY56" fmla="*/ 588349 h 870147"/>
                <a:gd name="connsiteX57" fmla="*/ 245681 w 347571"/>
                <a:gd name="connsiteY57" fmla="*/ 609293 h 870147"/>
                <a:gd name="connsiteX58" fmla="*/ 245681 w 347571"/>
                <a:gd name="connsiteY58" fmla="*/ 622622 h 870147"/>
                <a:gd name="connsiteX59" fmla="*/ 249489 w 347571"/>
                <a:gd name="connsiteY59" fmla="*/ 633094 h 870147"/>
                <a:gd name="connsiteX60" fmla="*/ 249489 w 347571"/>
                <a:gd name="connsiteY60" fmla="*/ 654039 h 870147"/>
                <a:gd name="connsiteX61" fmla="*/ 252347 w 347571"/>
                <a:gd name="connsiteY61" fmla="*/ 657847 h 870147"/>
                <a:gd name="connsiteX62" fmla="*/ 262821 w 347571"/>
                <a:gd name="connsiteY62" fmla="*/ 678791 h 870147"/>
                <a:gd name="connsiteX63" fmla="*/ 265678 w 347571"/>
                <a:gd name="connsiteY63" fmla="*/ 681647 h 870147"/>
                <a:gd name="connsiteX64" fmla="*/ 265678 w 347571"/>
                <a:gd name="connsiteY64" fmla="*/ 685455 h 870147"/>
                <a:gd name="connsiteX65" fmla="*/ 288532 w 347571"/>
                <a:gd name="connsiteY65" fmla="*/ 737816 h 870147"/>
                <a:gd name="connsiteX66" fmla="*/ 295198 w 347571"/>
                <a:gd name="connsiteY66" fmla="*/ 765425 h 870147"/>
                <a:gd name="connsiteX67" fmla="*/ 285675 w 347571"/>
                <a:gd name="connsiteY67" fmla="*/ 765425 h 870147"/>
                <a:gd name="connsiteX68" fmla="*/ 281866 w 347571"/>
                <a:gd name="connsiteY68" fmla="*/ 769233 h 870147"/>
                <a:gd name="connsiteX69" fmla="*/ 281866 w 347571"/>
                <a:gd name="connsiteY69" fmla="*/ 782561 h 870147"/>
                <a:gd name="connsiteX70" fmla="*/ 279009 w 347571"/>
                <a:gd name="connsiteY70" fmla="*/ 790177 h 870147"/>
                <a:gd name="connsiteX71" fmla="*/ 279009 w 347571"/>
                <a:gd name="connsiteY71" fmla="*/ 796842 h 870147"/>
                <a:gd name="connsiteX72" fmla="*/ 301863 w 347571"/>
                <a:gd name="connsiteY72" fmla="*/ 790177 h 870147"/>
                <a:gd name="connsiteX73" fmla="*/ 295198 w 347571"/>
                <a:gd name="connsiteY73" fmla="*/ 821594 h 870147"/>
                <a:gd name="connsiteX74" fmla="*/ 295198 w 347571"/>
                <a:gd name="connsiteY74" fmla="*/ 828258 h 870147"/>
                <a:gd name="connsiteX75" fmla="*/ 292341 w 347571"/>
                <a:gd name="connsiteY75" fmla="*/ 834923 h 870147"/>
                <a:gd name="connsiteX76" fmla="*/ 292341 w 347571"/>
                <a:gd name="connsiteY76" fmla="*/ 849203 h 870147"/>
                <a:gd name="connsiteX77" fmla="*/ 295198 w 347571"/>
                <a:gd name="connsiteY77" fmla="*/ 859675 h 870147"/>
                <a:gd name="connsiteX78" fmla="*/ 295198 w 347571"/>
                <a:gd name="connsiteY78" fmla="*/ 862531 h 870147"/>
                <a:gd name="connsiteX79" fmla="*/ 299006 w 347571"/>
                <a:gd name="connsiteY79" fmla="*/ 870147 h 870147"/>
                <a:gd name="connsiteX80" fmla="*/ 301863 w 347571"/>
                <a:gd name="connsiteY80" fmla="*/ 862531 h 870147"/>
                <a:gd name="connsiteX81" fmla="*/ 305672 w 347571"/>
                <a:gd name="connsiteY81" fmla="*/ 859675 h 870147"/>
                <a:gd name="connsiteX82" fmla="*/ 308529 w 347571"/>
                <a:gd name="connsiteY82" fmla="*/ 853011 h 870147"/>
                <a:gd name="connsiteX83" fmla="*/ 308529 w 347571"/>
                <a:gd name="connsiteY83" fmla="*/ 845395 h 870147"/>
                <a:gd name="connsiteX84" fmla="*/ 305672 w 347571"/>
                <a:gd name="connsiteY84" fmla="*/ 841587 h 870147"/>
                <a:gd name="connsiteX85" fmla="*/ 305672 w 347571"/>
                <a:gd name="connsiteY85" fmla="*/ 834923 h 870147"/>
                <a:gd name="connsiteX86" fmla="*/ 315195 w 347571"/>
                <a:gd name="connsiteY86" fmla="*/ 824450 h 870147"/>
                <a:gd name="connsiteX87" fmla="*/ 324717 w 347571"/>
                <a:gd name="connsiteY87" fmla="*/ 803506 h 870147"/>
                <a:gd name="connsiteX88" fmla="*/ 324717 w 347571"/>
                <a:gd name="connsiteY88" fmla="*/ 793034 h 870147"/>
                <a:gd name="connsiteX89" fmla="*/ 328527 w 347571"/>
                <a:gd name="connsiteY89" fmla="*/ 786369 h 870147"/>
                <a:gd name="connsiteX90" fmla="*/ 328527 w 347571"/>
                <a:gd name="connsiteY90" fmla="*/ 769233 h 870147"/>
                <a:gd name="connsiteX91" fmla="*/ 324717 w 347571"/>
                <a:gd name="connsiteY91" fmla="*/ 761617 h 870147"/>
                <a:gd name="connsiteX92" fmla="*/ 324717 w 347571"/>
                <a:gd name="connsiteY92" fmla="*/ 748289 h 870147"/>
                <a:gd name="connsiteX93" fmla="*/ 311386 w 347571"/>
                <a:gd name="connsiteY93" fmla="*/ 734008 h 870147"/>
                <a:gd name="connsiteX94" fmla="*/ 311386 w 347571"/>
                <a:gd name="connsiteY94" fmla="*/ 720680 h 870147"/>
                <a:gd name="connsiteX95" fmla="*/ 308529 w 347571"/>
                <a:gd name="connsiteY95" fmla="*/ 710208 h 870147"/>
                <a:gd name="connsiteX96" fmla="*/ 308529 w 347571"/>
                <a:gd name="connsiteY96" fmla="*/ 692119 h 870147"/>
                <a:gd name="connsiteX97" fmla="*/ 305672 w 347571"/>
                <a:gd name="connsiteY97" fmla="*/ 685455 h 870147"/>
                <a:gd name="connsiteX98" fmla="*/ 281866 w 347571"/>
                <a:gd name="connsiteY98" fmla="*/ 660703 h 870147"/>
                <a:gd name="connsiteX99" fmla="*/ 279009 w 347571"/>
                <a:gd name="connsiteY99" fmla="*/ 654039 h 870147"/>
                <a:gd name="connsiteX100" fmla="*/ 275200 w 347571"/>
                <a:gd name="connsiteY100" fmla="*/ 650230 h 870147"/>
                <a:gd name="connsiteX101" fmla="*/ 272344 w 347571"/>
                <a:gd name="connsiteY101" fmla="*/ 643566 h 870147"/>
                <a:gd name="connsiteX102" fmla="*/ 269487 w 347571"/>
                <a:gd name="connsiteY102" fmla="*/ 639758 h 870147"/>
                <a:gd name="connsiteX103" fmla="*/ 269487 w 347571"/>
                <a:gd name="connsiteY103" fmla="*/ 636902 h 870147"/>
                <a:gd name="connsiteX104" fmla="*/ 265678 w 347571"/>
                <a:gd name="connsiteY104" fmla="*/ 633094 h 870147"/>
                <a:gd name="connsiteX105" fmla="*/ 275200 w 347571"/>
                <a:gd name="connsiteY105" fmla="*/ 612150 h 870147"/>
                <a:gd name="connsiteX106" fmla="*/ 279009 w 347571"/>
                <a:gd name="connsiteY106" fmla="*/ 609293 h 870147"/>
                <a:gd name="connsiteX107" fmla="*/ 281866 w 347571"/>
                <a:gd name="connsiteY107" fmla="*/ 601677 h 870147"/>
                <a:gd name="connsiteX108" fmla="*/ 281866 w 347571"/>
                <a:gd name="connsiteY108" fmla="*/ 588349 h 870147"/>
                <a:gd name="connsiteX109" fmla="*/ 279009 w 347571"/>
                <a:gd name="connsiteY109" fmla="*/ 580733 h 870147"/>
                <a:gd name="connsiteX110" fmla="*/ 285675 w 347571"/>
                <a:gd name="connsiteY110" fmla="*/ 580733 h 870147"/>
                <a:gd name="connsiteX111" fmla="*/ 288532 w 347571"/>
                <a:gd name="connsiteY111" fmla="*/ 577877 h 870147"/>
                <a:gd name="connsiteX112" fmla="*/ 288532 w 347571"/>
                <a:gd name="connsiteY112" fmla="*/ 567405 h 870147"/>
                <a:gd name="connsiteX113" fmla="*/ 285675 w 347571"/>
                <a:gd name="connsiteY113" fmla="*/ 563597 h 870147"/>
                <a:gd name="connsiteX114" fmla="*/ 281866 w 347571"/>
                <a:gd name="connsiteY114" fmla="*/ 567405 h 870147"/>
                <a:gd name="connsiteX115" fmla="*/ 279009 w 347571"/>
                <a:gd name="connsiteY115" fmla="*/ 567405 h 870147"/>
                <a:gd name="connsiteX116" fmla="*/ 275200 w 347571"/>
                <a:gd name="connsiteY116" fmla="*/ 563597 h 870147"/>
                <a:gd name="connsiteX117" fmla="*/ 272344 w 347571"/>
                <a:gd name="connsiteY117" fmla="*/ 556932 h 870147"/>
                <a:gd name="connsiteX118" fmla="*/ 272344 w 347571"/>
                <a:gd name="connsiteY118" fmla="*/ 546460 h 870147"/>
                <a:gd name="connsiteX119" fmla="*/ 275200 w 347571"/>
                <a:gd name="connsiteY119" fmla="*/ 546460 h 870147"/>
                <a:gd name="connsiteX120" fmla="*/ 275200 w 347571"/>
                <a:gd name="connsiteY120" fmla="*/ 542652 h 870147"/>
                <a:gd name="connsiteX121" fmla="*/ 272344 w 347571"/>
                <a:gd name="connsiteY121" fmla="*/ 539796 h 870147"/>
                <a:gd name="connsiteX122" fmla="*/ 265678 w 347571"/>
                <a:gd name="connsiteY122" fmla="*/ 535988 h 870147"/>
                <a:gd name="connsiteX123" fmla="*/ 259012 w 347571"/>
                <a:gd name="connsiteY123" fmla="*/ 529324 h 870147"/>
                <a:gd name="connsiteX124" fmla="*/ 252347 w 347571"/>
                <a:gd name="connsiteY124" fmla="*/ 525516 h 870147"/>
                <a:gd name="connsiteX125" fmla="*/ 242824 w 347571"/>
                <a:gd name="connsiteY125" fmla="*/ 515043 h 870147"/>
                <a:gd name="connsiteX126" fmla="*/ 239015 w 347571"/>
                <a:gd name="connsiteY126" fmla="*/ 508379 h 870147"/>
                <a:gd name="connsiteX127" fmla="*/ 239015 w 347571"/>
                <a:gd name="connsiteY127" fmla="*/ 504571 h 870147"/>
                <a:gd name="connsiteX128" fmla="*/ 236158 w 347571"/>
                <a:gd name="connsiteY128" fmla="*/ 504571 h 870147"/>
                <a:gd name="connsiteX129" fmla="*/ 239015 w 347571"/>
                <a:gd name="connsiteY129" fmla="*/ 490291 h 870147"/>
                <a:gd name="connsiteX130" fmla="*/ 233301 w 347571"/>
                <a:gd name="connsiteY130" fmla="*/ 487435 h 870147"/>
                <a:gd name="connsiteX131" fmla="*/ 219970 w 347571"/>
                <a:gd name="connsiteY131" fmla="*/ 473154 h 870147"/>
                <a:gd name="connsiteX132" fmla="*/ 219970 w 347571"/>
                <a:gd name="connsiteY132" fmla="*/ 469346 h 870147"/>
                <a:gd name="connsiteX133" fmla="*/ 233301 w 347571"/>
                <a:gd name="connsiteY133" fmla="*/ 469346 h 870147"/>
                <a:gd name="connsiteX134" fmla="*/ 233301 w 347571"/>
                <a:gd name="connsiteY134" fmla="*/ 458874 h 870147"/>
                <a:gd name="connsiteX135" fmla="*/ 222826 w 347571"/>
                <a:gd name="connsiteY135" fmla="*/ 448402 h 870147"/>
                <a:gd name="connsiteX136" fmla="*/ 222826 w 347571"/>
                <a:gd name="connsiteY136" fmla="*/ 445546 h 870147"/>
                <a:gd name="connsiteX137" fmla="*/ 226636 w 347571"/>
                <a:gd name="connsiteY137" fmla="*/ 441738 h 870147"/>
                <a:gd name="connsiteX138" fmla="*/ 229492 w 347571"/>
                <a:gd name="connsiteY138" fmla="*/ 441738 h 870147"/>
                <a:gd name="connsiteX139" fmla="*/ 233301 w 347571"/>
                <a:gd name="connsiteY139" fmla="*/ 437930 h 870147"/>
                <a:gd name="connsiteX140" fmla="*/ 233301 w 347571"/>
                <a:gd name="connsiteY140" fmla="*/ 410321 h 870147"/>
                <a:gd name="connsiteX141" fmla="*/ 249489 w 347571"/>
                <a:gd name="connsiteY141" fmla="*/ 410321 h 870147"/>
                <a:gd name="connsiteX142" fmla="*/ 256155 w 347571"/>
                <a:gd name="connsiteY142" fmla="*/ 414129 h 870147"/>
                <a:gd name="connsiteX143" fmla="*/ 262821 w 347571"/>
                <a:gd name="connsiteY143" fmla="*/ 414129 h 870147"/>
                <a:gd name="connsiteX144" fmla="*/ 265678 w 347571"/>
                <a:gd name="connsiteY144" fmla="*/ 410321 h 870147"/>
                <a:gd name="connsiteX145" fmla="*/ 269487 w 347571"/>
                <a:gd name="connsiteY145" fmla="*/ 403657 h 870147"/>
                <a:gd name="connsiteX146" fmla="*/ 272344 w 347571"/>
                <a:gd name="connsiteY146" fmla="*/ 399849 h 870147"/>
                <a:gd name="connsiteX147" fmla="*/ 272344 w 347571"/>
                <a:gd name="connsiteY147" fmla="*/ 396993 h 870147"/>
                <a:gd name="connsiteX148" fmla="*/ 285675 w 347571"/>
                <a:gd name="connsiteY148" fmla="*/ 396993 h 870147"/>
                <a:gd name="connsiteX149" fmla="*/ 288532 w 347571"/>
                <a:gd name="connsiteY149" fmla="*/ 382712 h 870147"/>
                <a:gd name="connsiteX150" fmla="*/ 292341 w 347571"/>
                <a:gd name="connsiteY150" fmla="*/ 382712 h 870147"/>
                <a:gd name="connsiteX151" fmla="*/ 295198 w 347571"/>
                <a:gd name="connsiteY151" fmla="*/ 378904 h 870147"/>
                <a:gd name="connsiteX152" fmla="*/ 308529 w 347571"/>
                <a:gd name="connsiteY152" fmla="*/ 378904 h 870147"/>
                <a:gd name="connsiteX153" fmla="*/ 308529 w 347571"/>
                <a:gd name="connsiteY153" fmla="*/ 372240 h 870147"/>
                <a:gd name="connsiteX154" fmla="*/ 318051 w 347571"/>
                <a:gd name="connsiteY154" fmla="*/ 361768 h 870147"/>
                <a:gd name="connsiteX155" fmla="*/ 324717 w 347571"/>
                <a:gd name="connsiteY155" fmla="*/ 361768 h 870147"/>
                <a:gd name="connsiteX156" fmla="*/ 328527 w 347571"/>
                <a:gd name="connsiteY156" fmla="*/ 357960 h 870147"/>
                <a:gd name="connsiteX157" fmla="*/ 324717 w 347571"/>
                <a:gd name="connsiteY157" fmla="*/ 355104 h 870147"/>
                <a:gd name="connsiteX158" fmla="*/ 328527 w 347571"/>
                <a:gd name="connsiteY158" fmla="*/ 347488 h 870147"/>
                <a:gd name="connsiteX159" fmla="*/ 328527 w 347571"/>
                <a:gd name="connsiteY159" fmla="*/ 340824 h 870147"/>
                <a:gd name="connsiteX160" fmla="*/ 347572 w 347571"/>
                <a:gd name="connsiteY160" fmla="*/ 330351 h 870147"/>
                <a:gd name="connsiteX161" fmla="*/ 347572 w 347571"/>
                <a:gd name="connsiteY161" fmla="*/ 319879 h 870147"/>
                <a:gd name="connsiteX162" fmla="*/ 344714 w 347571"/>
                <a:gd name="connsiteY162" fmla="*/ 316071 h 870147"/>
                <a:gd name="connsiteX163" fmla="*/ 338049 w 347571"/>
                <a:gd name="connsiteY163" fmla="*/ 316071 h 870147"/>
                <a:gd name="connsiteX164" fmla="*/ 328527 w 347571"/>
                <a:gd name="connsiteY164" fmla="*/ 326543 h 870147"/>
                <a:gd name="connsiteX165" fmla="*/ 328527 w 347571"/>
                <a:gd name="connsiteY165" fmla="*/ 330351 h 870147"/>
                <a:gd name="connsiteX166" fmla="*/ 305672 w 347571"/>
                <a:gd name="connsiteY166" fmla="*/ 330351 h 870147"/>
                <a:gd name="connsiteX167" fmla="*/ 305672 w 347571"/>
                <a:gd name="connsiteY167" fmla="*/ 319879 h 870147"/>
                <a:gd name="connsiteX168" fmla="*/ 299006 w 347571"/>
                <a:gd name="connsiteY168" fmla="*/ 319879 h 870147"/>
                <a:gd name="connsiteX169" fmla="*/ 292341 w 347571"/>
                <a:gd name="connsiteY169" fmla="*/ 302743 h 870147"/>
                <a:gd name="connsiteX170" fmla="*/ 262821 w 347571"/>
                <a:gd name="connsiteY170" fmla="*/ 298935 h 870147"/>
                <a:gd name="connsiteX171" fmla="*/ 265678 w 347571"/>
                <a:gd name="connsiteY171" fmla="*/ 292270 h 870147"/>
                <a:gd name="connsiteX172" fmla="*/ 265678 w 347571"/>
                <a:gd name="connsiteY172" fmla="*/ 288462 h 870147"/>
                <a:gd name="connsiteX173" fmla="*/ 269487 w 347571"/>
                <a:gd name="connsiteY173" fmla="*/ 285606 h 870147"/>
                <a:gd name="connsiteX174" fmla="*/ 269487 w 347571"/>
                <a:gd name="connsiteY174" fmla="*/ 277990 h 870147"/>
                <a:gd name="connsiteX175" fmla="*/ 262821 w 347571"/>
                <a:gd name="connsiteY175" fmla="*/ 271326 h 870147"/>
                <a:gd name="connsiteX176" fmla="*/ 265678 w 347571"/>
                <a:gd name="connsiteY176" fmla="*/ 267518 h 870147"/>
                <a:gd name="connsiteX177" fmla="*/ 272344 w 347571"/>
                <a:gd name="connsiteY177" fmla="*/ 267518 h 870147"/>
                <a:gd name="connsiteX178" fmla="*/ 275200 w 347571"/>
                <a:gd name="connsiteY178" fmla="*/ 264662 h 870147"/>
                <a:gd name="connsiteX179" fmla="*/ 275200 w 347571"/>
                <a:gd name="connsiteY179" fmla="*/ 260854 h 870147"/>
                <a:gd name="connsiteX180" fmla="*/ 272344 w 347571"/>
                <a:gd name="connsiteY180" fmla="*/ 257046 h 870147"/>
                <a:gd name="connsiteX181" fmla="*/ 265678 w 347571"/>
                <a:gd name="connsiteY181" fmla="*/ 254190 h 870147"/>
                <a:gd name="connsiteX182" fmla="*/ 249489 w 347571"/>
                <a:gd name="connsiteY182" fmla="*/ 254190 h 870147"/>
                <a:gd name="connsiteX183" fmla="*/ 242824 w 347571"/>
                <a:gd name="connsiteY183" fmla="*/ 229437 h 870147"/>
                <a:gd name="connsiteX184" fmla="*/ 229492 w 347571"/>
                <a:gd name="connsiteY184" fmla="*/ 218965 h 870147"/>
                <a:gd name="connsiteX185" fmla="*/ 245681 w 347571"/>
                <a:gd name="connsiteY185" fmla="*/ 205636 h 870147"/>
                <a:gd name="connsiteX186" fmla="*/ 213304 w 347571"/>
                <a:gd name="connsiteY186" fmla="*/ 205636 h 870147"/>
                <a:gd name="connsiteX187" fmla="*/ 210447 w 347571"/>
                <a:gd name="connsiteY187" fmla="*/ 208493 h 870147"/>
                <a:gd name="connsiteX188" fmla="*/ 203781 w 347571"/>
                <a:gd name="connsiteY188" fmla="*/ 208493 h 870147"/>
                <a:gd name="connsiteX189" fmla="*/ 199973 w 347571"/>
                <a:gd name="connsiteY189" fmla="*/ 212301 h 870147"/>
                <a:gd name="connsiteX190" fmla="*/ 193307 w 347571"/>
                <a:gd name="connsiteY190" fmla="*/ 216109 h 870147"/>
                <a:gd name="connsiteX191" fmla="*/ 199973 w 347571"/>
                <a:gd name="connsiteY191" fmla="*/ 205636 h 870147"/>
                <a:gd name="connsiteX192" fmla="*/ 197115 w 347571"/>
                <a:gd name="connsiteY192" fmla="*/ 198020 h 870147"/>
                <a:gd name="connsiteX193" fmla="*/ 186641 w 347571"/>
                <a:gd name="connsiteY193" fmla="*/ 187548 h 870147"/>
                <a:gd name="connsiteX194" fmla="*/ 186641 w 347571"/>
                <a:gd name="connsiteY194" fmla="*/ 177076 h 870147"/>
                <a:gd name="connsiteX195" fmla="*/ 193307 w 347571"/>
                <a:gd name="connsiteY195" fmla="*/ 177076 h 870147"/>
                <a:gd name="connsiteX196" fmla="*/ 190450 w 347571"/>
                <a:gd name="connsiteY196" fmla="*/ 159940 h 870147"/>
                <a:gd name="connsiteX197" fmla="*/ 197115 w 347571"/>
                <a:gd name="connsiteY197" fmla="*/ 159940 h 870147"/>
                <a:gd name="connsiteX198" fmla="*/ 199973 w 347571"/>
                <a:gd name="connsiteY198" fmla="*/ 156132 h 870147"/>
                <a:gd name="connsiteX199" fmla="*/ 199973 w 347571"/>
                <a:gd name="connsiteY199" fmla="*/ 135187 h 870147"/>
                <a:gd name="connsiteX200" fmla="*/ 203781 w 347571"/>
                <a:gd name="connsiteY200" fmla="*/ 138995 h 870147"/>
                <a:gd name="connsiteX201" fmla="*/ 210447 w 347571"/>
                <a:gd name="connsiteY201" fmla="*/ 138995 h 870147"/>
                <a:gd name="connsiteX202" fmla="*/ 213304 w 347571"/>
                <a:gd name="connsiteY202" fmla="*/ 135187 h 870147"/>
                <a:gd name="connsiteX203" fmla="*/ 216161 w 347571"/>
                <a:gd name="connsiteY203" fmla="*/ 128523 h 870147"/>
                <a:gd name="connsiteX204" fmla="*/ 216161 w 347571"/>
                <a:gd name="connsiteY204" fmla="*/ 124715 h 870147"/>
                <a:gd name="connsiteX205" fmla="*/ 206638 w 347571"/>
                <a:gd name="connsiteY205" fmla="*/ 115194 h 870147"/>
                <a:gd name="connsiteX206" fmla="*/ 213304 w 347571"/>
                <a:gd name="connsiteY206" fmla="*/ 115194 h 870147"/>
                <a:gd name="connsiteX207" fmla="*/ 216161 w 347571"/>
                <a:gd name="connsiteY207" fmla="*/ 111386 h 870147"/>
                <a:gd name="connsiteX208" fmla="*/ 222826 w 347571"/>
                <a:gd name="connsiteY208" fmla="*/ 111386 h 870147"/>
                <a:gd name="connsiteX209" fmla="*/ 216161 w 347571"/>
                <a:gd name="connsiteY209" fmla="*/ 76162 h 870147"/>
                <a:gd name="connsiteX210" fmla="*/ 210447 w 347571"/>
                <a:gd name="connsiteY210" fmla="*/ 62833 h 870147"/>
                <a:gd name="connsiteX211" fmla="*/ 210447 w 347571"/>
                <a:gd name="connsiteY211" fmla="*/ 44745 h 870147"/>
                <a:gd name="connsiteX212" fmla="*/ 206638 w 347571"/>
                <a:gd name="connsiteY212" fmla="*/ 41889 h 870147"/>
                <a:gd name="connsiteX213" fmla="*/ 186641 w 347571"/>
                <a:gd name="connsiteY213" fmla="*/ 41889 h 870147"/>
                <a:gd name="connsiteX214" fmla="*/ 186641 w 347571"/>
                <a:gd name="connsiteY214" fmla="*/ 38081 h 870147"/>
                <a:gd name="connsiteX215" fmla="*/ 183784 w 347571"/>
                <a:gd name="connsiteY215" fmla="*/ 34273 h 870147"/>
                <a:gd name="connsiteX216" fmla="*/ 174262 w 347571"/>
                <a:gd name="connsiteY216" fmla="*/ 13328 h 870147"/>
                <a:gd name="connsiteX217" fmla="*/ 167596 w 347571"/>
                <a:gd name="connsiteY217" fmla="*/ 10472 h 870147"/>
                <a:gd name="connsiteX218" fmla="*/ 163787 w 347571"/>
                <a:gd name="connsiteY218" fmla="*/ 2856 h 870147"/>
                <a:gd name="connsiteX219" fmla="*/ 160930 w 347571"/>
                <a:gd name="connsiteY219" fmla="*/ 0 h 870147"/>
                <a:gd name="connsiteX220" fmla="*/ 157121 w 347571"/>
                <a:gd name="connsiteY220" fmla="*/ 0 h 870147"/>
                <a:gd name="connsiteX221" fmla="*/ 154264 w 347571"/>
                <a:gd name="connsiteY221" fmla="*/ 10472 h 870147"/>
                <a:gd name="connsiteX222" fmla="*/ 154264 w 347571"/>
                <a:gd name="connsiteY222" fmla="*/ 27609 h 870147"/>
                <a:gd name="connsiteX223" fmla="*/ 150456 w 347571"/>
                <a:gd name="connsiteY223" fmla="*/ 27609 h 870147"/>
                <a:gd name="connsiteX224" fmla="*/ 147599 w 347571"/>
                <a:gd name="connsiteY224" fmla="*/ 31417 h 870147"/>
                <a:gd name="connsiteX225" fmla="*/ 140933 w 347571"/>
                <a:gd name="connsiteY225" fmla="*/ 34273 h 870147"/>
                <a:gd name="connsiteX226" fmla="*/ 134267 w 347571"/>
                <a:gd name="connsiteY226" fmla="*/ 41889 h 870147"/>
                <a:gd name="connsiteX227" fmla="*/ 138076 w 347571"/>
                <a:gd name="connsiteY227" fmla="*/ 48553 h 870147"/>
                <a:gd name="connsiteX228" fmla="*/ 140933 w 347571"/>
                <a:gd name="connsiteY228" fmla="*/ 52361 h 870147"/>
                <a:gd name="connsiteX229" fmla="*/ 147599 w 347571"/>
                <a:gd name="connsiteY229" fmla="*/ 55217 h 870147"/>
                <a:gd name="connsiteX230" fmla="*/ 150456 w 347571"/>
                <a:gd name="connsiteY230" fmla="*/ 59025 h 870147"/>
                <a:gd name="connsiteX231" fmla="*/ 150456 w 347571"/>
                <a:gd name="connsiteY231" fmla="*/ 62833 h 870147"/>
                <a:gd name="connsiteX232" fmla="*/ 140933 w 347571"/>
                <a:gd name="connsiteY232" fmla="*/ 62833 h 870147"/>
                <a:gd name="connsiteX233" fmla="*/ 138076 w 347571"/>
                <a:gd name="connsiteY233" fmla="*/ 59025 h 870147"/>
                <a:gd name="connsiteX234" fmla="*/ 118079 w 347571"/>
                <a:gd name="connsiteY234" fmla="*/ 59025 h 870147"/>
                <a:gd name="connsiteX235" fmla="*/ 111413 w 347571"/>
                <a:gd name="connsiteY235" fmla="*/ 62833 h 870147"/>
                <a:gd name="connsiteX236" fmla="*/ 108556 w 347571"/>
                <a:gd name="connsiteY236" fmla="*/ 62833 h 870147"/>
                <a:gd name="connsiteX237" fmla="*/ 108556 w 347571"/>
                <a:gd name="connsiteY237" fmla="*/ 73306 h 870147"/>
                <a:gd name="connsiteX238" fmla="*/ 101890 w 347571"/>
                <a:gd name="connsiteY238" fmla="*/ 79970 h 870147"/>
                <a:gd name="connsiteX239" fmla="*/ 95225 w 347571"/>
                <a:gd name="connsiteY239" fmla="*/ 83778 h 870147"/>
                <a:gd name="connsiteX240" fmla="*/ 88559 w 347571"/>
                <a:gd name="connsiteY240" fmla="*/ 83778 h 870147"/>
                <a:gd name="connsiteX241" fmla="*/ 84750 w 347571"/>
                <a:gd name="connsiteY241" fmla="*/ 86634 h 870147"/>
                <a:gd name="connsiteX242" fmla="*/ 81893 w 347571"/>
                <a:gd name="connsiteY242" fmla="*/ 86634 h 870147"/>
                <a:gd name="connsiteX243" fmla="*/ 81893 w 347571"/>
                <a:gd name="connsiteY243" fmla="*/ 100914 h 870147"/>
                <a:gd name="connsiteX244" fmla="*/ 84750 w 347571"/>
                <a:gd name="connsiteY244" fmla="*/ 104722 h 870147"/>
                <a:gd name="connsiteX245" fmla="*/ 84750 w 347571"/>
                <a:gd name="connsiteY245" fmla="*/ 107578 h 870147"/>
                <a:gd name="connsiteX246" fmla="*/ 88559 w 347571"/>
                <a:gd name="connsiteY246" fmla="*/ 111386 h 870147"/>
                <a:gd name="connsiteX247" fmla="*/ 88559 w 347571"/>
                <a:gd name="connsiteY247" fmla="*/ 118051 h 870147"/>
                <a:gd name="connsiteX248" fmla="*/ 79037 w 347571"/>
                <a:gd name="connsiteY248" fmla="*/ 135187 h 870147"/>
                <a:gd name="connsiteX249" fmla="*/ 75227 w 347571"/>
                <a:gd name="connsiteY249" fmla="*/ 138995 h 870147"/>
                <a:gd name="connsiteX250" fmla="*/ 68562 w 347571"/>
                <a:gd name="connsiteY250" fmla="*/ 142803 h 870147"/>
                <a:gd name="connsiteX251" fmla="*/ 68562 w 347571"/>
                <a:gd name="connsiteY251" fmla="*/ 153275 h 870147"/>
                <a:gd name="connsiteX252" fmla="*/ 72371 w 347571"/>
                <a:gd name="connsiteY252" fmla="*/ 159940 h 870147"/>
                <a:gd name="connsiteX253" fmla="*/ 75227 w 347571"/>
                <a:gd name="connsiteY253" fmla="*/ 163748 h 870147"/>
                <a:gd name="connsiteX254" fmla="*/ 65705 w 347571"/>
                <a:gd name="connsiteY254" fmla="*/ 194212 h 870147"/>
                <a:gd name="connsiteX255" fmla="*/ 65705 w 347571"/>
                <a:gd name="connsiteY255" fmla="*/ 216109 h 870147"/>
                <a:gd name="connsiteX256" fmla="*/ 59039 w 347571"/>
                <a:gd name="connsiteY256" fmla="*/ 216109 h 870147"/>
                <a:gd name="connsiteX257" fmla="*/ 52374 w 347571"/>
                <a:gd name="connsiteY257" fmla="*/ 212301 h 870147"/>
                <a:gd name="connsiteX258" fmla="*/ 22854 w 347571"/>
                <a:gd name="connsiteY258" fmla="*/ 212301 h 870147"/>
                <a:gd name="connsiteX259" fmla="*/ 25710 w 347571"/>
                <a:gd name="connsiteY259" fmla="*/ 212301 h 870147"/>
                <a:gd name="connsiteX260" fmla="*/ 36185 w 347571"/>
                <a:gd name="connsiteY260" fmla="*/ 222773 h 870147"/>
                <a:gd name="connsiteX261" fmla="*/ 39042 w 347571"/>
                <a:gd name="connsiteY261" fmla="*/ 250382 h 870147"/>
                <a:gd name="connsiteX262" fmla="*/ 36185 w 347571"/>
                <a:gd name="connsiteY262" fmla="*/ 250382 h 870147"/>
                <a:gd name="connsiteX263" fmla="*/ 25710 w 347571"/>
                <a:gd name="connsiteY263" fmla="*/ 260854 h 870147"/>
                <a:gd name="connsiteX264" fmla="*/ 29520 w 347571"/>
                <a:gd name="connsiteY264" fmla="*/ 267518 h 870147"/>
                <a:gd name="connsiteX265" fmla="*/ 29520 w 347571"/>
                <a:gd name="connsiteY265" fmla="*/ 281798 h 870147"/>
                <a:gd name="connsiteX266" fmla="*/ 39042 w 347571"/>
                <a:gd name="connsiteY266" fmla="*/ 292270 h 870147"/>
                <a:gd name="connsiteX267" fmla="*/ 39042 w 347571"/>
                <a:gd name="connsiteY267" fmla="*/ 298935 h 870147"/>
                <a:gd name="connsiteX268" fmla="*/ 32376 w 347571"/>
                <a:gd name="connsiteY268" fmla="*/ 298935 h 870147"/>
                <a:gd name="connsiteX269" fmla="*/ 29520 w 347571"/>
                <a:gd name="connsiteY269" fmla="*/ 296078 h 870147"/>
                <a:gd name="connsiteX270" fmla="*/ 25710 w 347571"/>
                <a:gd name="connsiteY270" fmla="*/ 296078 h 870147"/>
                <a:gd name="connsiteX271" fmla="*/ 25710 w 347571"/>
                <a:gd name="connsiteY271" fmla="*/ 309407 h 870147"/>
                <a:gd name="connsiteX272" fmla="*/ 16188 w 347571"/>
                <a:gd name="connsiteY272" fmla="*/ 298935 h 870147"/>
                <a:gd name="connsiteX273" fmla="*/ 22854 w 347571"/>
                <a:gd name="connsiteY273" fmla="*/ 334159 h 870147"/>
                <a:gd name="connsiteX274" fmla="*/ 2857 w 347571"/>
                <a:gd name="connsiteY274" fmla="*/ 330351 h 870147"/>
                <a:gd name="connsiteX275" fmla="*/ 2857 w 347571"/>
                <a:gd name="connsiteY275" fmla="*/ 33415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47571" h="870147">
                  <a:moveTo>
                    <a:pt x="0" y="340824"/>
                  </a:moveTo>
                  <a:lnTo>
                    <a:pt x="9523" y="340824"/>
                  </a:lnTo>
                  <a:lnTo>
                    <a:pt x="6665" y="365576"/>
                  </a:lnTo>
                  <a:lnTo>
                    <a:pt x="9523" y="365576"/>
                  </a:lnTo>
                  <a:lnTo>
                    <a:pt x="13331" y="368432"/>
                  </a:lnTo>
                  <a:lnTo>
                    <a:pt x="22854" y="372240"/>
                  </a:lnTo>
                  <a:lnTo>
                    <a:pt x="29520" y="376048"/>
                  </a:lnTo>
                  <a:lnTo>
                    <a:pt x="39042" y="386521"/>
                  </a:lnTo>
                  <a:lnTo>
                    <a:pt x="45708" y="399849"/>
                  </a:lnTo>
                  <a:lnTo>
                    <a:pt x="48565" y="403657"/>
                  </a:lnTo>
                  <a:lnTo>
                    <a:pt x="48565" y="406513"/>
                  </a:lnTo>
                  <a:lnTo>
                    <a:pt x="68562" y="403657"/>
                  </a:lnTo>
                  <a:lnTo>
                    <a:pt x="55230" y="428409"/>
                  </a:lnTo>
                  <a:lnTo>
                    <a:pt x="59039" y="428409"/>
                  </a:lnTo>
                  <a:lnTo>
                    <a:pt x="61896" y="431266"/>
                  </a:lnTo>
                  <a:lnTo>
                    <a:pt x="68562" y="431266"/>
                  </a:lnTo>
                  <a:lnTo>
                    <a:pt x="79037" y="435074"/>
                  </a:lnTo>
                  <a:lnTo>
                    <a:pt x="84750" y="441738"/>
                  </a:lnTo>
                  <a:lnTo>
                    <a:pt x="91416" y="445546"/>
                  </a:lnTo>
                  <a:lnTo>
                    <a:pt x="95225" y="452210"/>
                  </a:lnTo>
                  <a:lnTo>
                    <a:pt x="101890" y="458874"/>
                  </a:lnTo>
                  <a:lnTo>
                    <a:pt x="104748" y="466490"/>
                  </a:lnTo>
                  <a:lnTo>
                    <a:pt x="104748" y="476963"/>
                  </a:lnTo>
                  <a:lnTo>
                    <a:pt x="108556" y="483627"/>
                  </a:lnTo>
                  <a:lnTo>
                    <a:pt x="108556" y="487435"/>
                  </a:lnTo>
                  <a:lnTo>
                    <a:pt x="111413" y="490291"/>
                  </a:lnTo>
                  <a:lnTo>
                    <a:pt x="114270" y="497907"/>
                  </a:lnTo>
                  <a:lnTo>
                    <a:pt x="120935" y="504571"/>
                  </a:lnTo>
                  <a:lnTo>
                    <a:pt x="114270" y="515043"/>
                  </a:lnTo>
                  <a:lnTo>
                    <a:pt x="118079" y="567405"/>
                  </a:lnTo>
                  <a:lnTo>
                    <a:pt x="111413" y="574069"/>
                  </a:lnTo>
                  <a:lnTo>
                    <a:pt x="111413" y="580733"/>
                  </a:lnTo>
                  <a:lnTo>
                    <a:pt x="120935" y="591205"/>
                  </a:lnTo>
                  <a:lnTo>
                    <a:pt x="127601" y="591205"/>
                  </a:lnTo>
                  <a:lnTo>
                    <a:pt x="134267" y="588349"/>
                  </a:lnTo>
                  <a:lnTo>
                    <a:pt x="138076" y="584541"/>
                  </a:lnTo>
                  <a:lnTo>
                    <a:pt x="140933" y="588349"/>
                  </a:lnTo>
                  <a:lnTo>
                    <a:pt x="140933" y="591205"/>
                  </a:lnTo>
                  <a:lnTo>
                    <a:pt x="150456" y="591205"/>
                  </a:lnTo>
                  <a:lnTo>
                    <a:pt x="154264" y="588349"/>
                  </a:lnTo>
                  <a:lnTo>
                    <a:pt x="160930" y="584541"/>
                  </a:lnTo>
                  <a:lnTo>
                    <a:pt x="163787" y="577877"/>
                  </a:lnTo>
                  <a:lnTo>
                    <a:pt x="167596" y="574069"/>
                  </a:lnTo>
                  <a:lnTo>
                    <a:pt x="170453" y="567405"/>
                  </a:lnTo>
                  <a:lnTo>
                    <a:pt x="177118" y="567405"/>
                  </a:lnTo>
                  <a:lnTo>
                    <a:pt x="197115" y="556932"/>
                  </a:lnTo>
                  <a:lnTo>
                    <a:pt x="199973" y="553124"/>
                  </a:lnTo>
                  <a:lnTo>
                    <a:pt x="199973" y="521708"/>
                  </a:lnTo>
                  <a:lnTo>
                    <a:pt x="203781" y="517900"/>
                  </a:lnTo>
                  <a:lnTo>
                    <a:pt x="206638" y="517900"/>
                  </a:lnTo>
                  <a:lnTo>
                    <a:pt x="216161" y="529324"/>
                  </a:lnTo>
                  <a:lnTo>
                    <a:pt x="219970" y="535988"/>
                  </a:lnTo>
                  <a:lnTo>
                    <a:pt x="219970" y="553124"/>
                  </a:lnTo>
                  <a:lnTo>
                    <a:pt x="222826" y="553124"/>
                  </a:lnTo>
                  <a:lnTo>
                    <a:pt x="233301" y="563597"/>
                  </a:lnTo>
                  <a:lnTo>
                    <a:pt x="236158" y="570261"/>
                  </a:lnTo>
                  <a:lnTo>
                    <a:pt x="242824" y="588349"/>
                  </a:lnTo>
                  <a:lnTo>
                    <a:pt x="245681" y="609293"/>
                  </a:lnTo>
                  <a:lnTo>
                    <a:pt x="245681" y="622622"/>
                  </a:lnTo>
                  <a:lnTo>
                    <a:pt x="249489" y="633094"/>
                  </a:lnTo>
                  <a:lnTo>
                    <a:pt x="249489" y="654039"/>
                  </a:lnTo>
                  <a:lnTo>
                    <a:pt x="252347" y="657847"/>
                  </a:lnTo>
                  <a:lnTo>
                    <a:pt x="262821" y="678791"/>
                  </a:lnTo>
                  <a:lnTo>
                    <a:pt x="265678" y="681647"/>
                  </a:lnTo>
                  <a:lnTo>
                    <a:pt x="265678" y="685455"/>
                  </a:lnTo>
                  <a:lnTo>
                    <a:pt x="288532" y="737816"/>
                  </a:lnTo>
                  <a:lnTo>
                    <a:pt x="295198" y="765425"/>
                  </a:lnTo>
                  <a:lnTo>
                    <a:pt x="285675" y="765425"/>
                  </a:lnTo>
                  <a:lnTo>
                    <a:pt x="281866" y="769233"/>
                  </a:lnTo>
                  <a:lnTo>
                    <a:pt x="281866" y="782561"/>
                  </a:lnTo>
                  <a:lnTo>
                    <a:pt x="279009" y="790177"/>
                  </a:lnTo>
                  <a:lnTo>
                    <a:pt x="279009" y="796842"/>
                  </a:lnTo>
                  <a:lnTo>
                    <a:pt x="301863" y="790177"/>
                  </a:lnTo>
                  <a:lnTo>
                    <a:pt x="295198" y="821594"/>
                  </a:lnTo>
                  <a:lnTo>
                    <a:pt x="295198" y="828258"/>
                  </a:lnTo>
                  <a:lnTo>
                    <a:pt x="292341" y="834923"/>
                  </a:lnTo>
                  <a:lnTo>
                    <a:pt x="292341" y="849203"/>
                  </a:lnTo>
                  <a:lnTo>
                    <a:pt x="295198" y="859675"/>
                  </a:lnTo>
                  <a:lnTo>
                    <a:pt x="295198" y="862531"/>
                  </a:lnTo>
                  <a:lnTo>
                    <a:pt x="299006" y="870147"/>
                  </a:lnTo>
                  <a:lnTo>
                    <a:pt x="301863" y="862531"/>
                  </a:lnTo>
                  <a:lnTo>
                    <a:pt x="305672" y="859675"/>
                  </a:lnTo>
                  <a:lnTo>
                    <a:pt x="308529" y="853011"/>
                  </a:lnTo>
                  <a:lnTo>
                    <a:pt x="308529" y="845395"/>
                  </a:lnTo>
                  <a:lnTo>
                    <a:pt x="305672" y="841587"/>
                  </a:lnTo>
                  <a:lnTo>
                    <a:pt x="305672" y="834923"/>
                  </a:lnTo>
                  <a:lnTo>
                    <a:pt x="315195" y="824450"/>
                  </a:lnTo>
                  <a:lnTo>
                    <a:pt x="324717" y="803506"/>
                  </a:lnTo>
                  <a:lnTo>
                    <a:pt x="324717" y="793034"/>
                  </a:lnTo>
                  <a:lnTo>
                    <a:pt x="328527" y="786369"/>
                  </a:lnTo>
                  <a:lnTo>
                    <a:pt x="328527" y="769233"/>
                  </a:lnTo>
                  <a:lnTo>
                    <a:pt x="324717" y="761617"/>
                  </a:lnTo>
                  <a:lnTo>
                    <a:pt x="324717" y="748289"/>
                  </a:lnTo>
                  <a:lnTo>
                    <a:pt x="311386" y="734008"/>
                  </a:lnTo>
                  <a:lnTo>
                    <a:pt x="311386" y="720680"/>
                  </a:lnTo>
                  <a:lnTo>
                    <a:pt x="308529" y="710208"/>
                  </a:lnTo>
                  <a:lnTo>
                    <a:pt x="308529" y="692119"/>
                  </a:lnTo>
                  <a:lnTo>
                    <a:pt x="305672" y="685455"/>
                  </a:lnTo>
                  <a:lnTo>
                    <a:pt x="281866" y="660703"/>
                  </a:lnTo>
                  <a:lnTo>
                    <a:pt x="279009" y="654039"/>
                  </a:lnTo>
                  <a:lnTo>
                    <a:pt x="275200" y="650230"/>
                  </a:lnTo>
                  <a:lnTo>
                    <a:pt x="272344" y="643566"/>
                  </a:lnTo>
                  <a:lnTo>
                    <a:pt x="269487" y="639758"/>
                  </a:lnTo>
                  <a:lnTo>
                    <a:pt x="269487" y="636902"/>
                  </a:lnTo>
                  <a:lnTo>
                    <a:pt x="265678" y="633094"/>
                  </a:lnTo>
                  <a:lnTo>
                    <a:pt x="275200" y="612150"/>
                  </a:lnTo>
                  <a:lnTo>
                    <a:pt x="279009" y="609293"/>
                  </a:lnTo>
                  <a:lnTo>
                    <a:pt x="281866" y="601677"/>
                  </a:lnTo>
                  <a:lnTo>
                    <a:pt x="281866" y="588349"/>
                  </a:lnTo>
                  <a:lnTo>
                    <a:pt x="279009" y="580733"/>
                  </a:lnTo>
                  <a:lnTo>
                    <a:pt x="285675" y="580733"/>
                  </a:lnTo>
                  <a:lnTo>
                    <a:pt x="288532" y="577877"/>
                  </a:lnTo>
                  <a:lnTo>
                    <a:pt x="288532" y="567405"/>
                  </a:lnTo>
                  <a:lnTo>
                    <a:pt x="285675" y="563597"/>
                  </a:lnTo>
                  <a:lnTo>
                    <a:pt x="281866" y="567405"/>
                  </a:lnTo>
                  <a:lnTo>
                    <a:pt x="279009" y="567405"/>
                  </a:lnTo>
                  <a:lnTo>
                    <a:pt x="275200" y="563597"/>
                  </a:lnTo>
                  <a:lnTo>
                    <a:pt x="272344" y="556932"/>
                  </a:lnTo>
                  <a:lnTo>
                    <a:pt x="272344" y="546460"/>
                  </a:lnTo>
                  <a:lnTo>
                    <a:pt x="275200" y="546460"/>
                  </a:lnTo>
                  <a:lnTo>
                    <a:pt x="275200" y="542652"/>
                  </a:lnTo>
                  <a:lnTo>
                    <a:pt x="272344" y="539796"/>
                  </a:lnTo>
                  <a:lnTo>
                    <a:pt x="265678" y="535988"/>
                  </a:lnTo>
                  <a:lnTo>
                    <a:pt x="259012" y="529324"/>
                  </a:lnTo>
                  <a:lnTo>
                    <a:pt x="252347" y="525516"/>
                  </a:lnTo>
                  <a:lnTo>
                    <a:pt x="242824" y="515043"/>
                  </a:lnTo>
                  <a:lnTo>
                    <a:pt x="239015" y="508379"/>
                  </a:lnTo>
                  <a:lnTo>
                    <a:pt x="239015" y="504571"/>
                  </a:lnTo>
                  <a:lnTo>
                    <a:pt x="236158" y="504571"/>
                  </a:lnTo>
                  <a:lnTo>
                    <a:pt x="239015" y="490291"/>
                  </a:lnTo>
                  <a:lnTo>
                    <a:pt x="233301" y="487435"/>
                  </a:lnTo>
                  <a:lnTo>
                    <a:pt x="219970" y="473154"/>
                  </a:lnTo>
                  <a:lnTo>
                    <a:pt x="219970" y="469346"/>
                  </a:lnTo>
                  <a:lnTo>
                    <a:pt x="233301" y="469346"/>
                  </a:lnTo>
                  <a:lnTo>
                    <a:pt x="233301" y="458874"/>
                  </a:lnTo>
                  <a:lnTo>
                    <a:pt x="222826" y="448402"/>
                  </a:lnTo>
                  <a:lnTo>
                    <a:pt x="222826" y="445546"/>
                  </a:lnTo>
                  <a:lnTo>
                    <a:pt x="226636" y="441738"/>
                  </a:lnTo>
                  <a:lnTo>
                    <a:pt x="229492" y="441738"/>
                  </a:lnTo>
                  <a:lnTo>
                    <a:pt x="233301" y="437930"/>
                  </a:lnTo>
                  <a:lnTo>
                    <a:pt x="233301" y="410321"/>
                  </a:lnTo>
                  <a:lnTo>
                    <a:pt x="249489" y="410321"/>
                  </a:lnTo>
                  <a:lnTo>
                    <a:pt x="256155" y="414129"/>
                  </a:lnTo>
                  <a:lnTo>
                    <a:pt x="262821" y="414129"/>
                  </a:lnTo>
                  <a:lnTo>
                    <a:pt x="265678" y="410321"/>
                  </a:lnTo>
                  <a:lnTo>
                    <a:pt x="269487" y="403657"/>
                  </a:lnTo>
                  <a:lnTo>
                    <a:pt x="272344" y="399849"/>
                  </a:lnTo>
                  <a:lnTo>
                    <a:pt x="272344" y="396993"/>
                  </a:lnTo>
                  <a:lnTo>
                    <a:pt x="285675" y="396993"/>
                  </a:lnTo>
                  <a:lnTo>
                    <a:pt x="288532" y="382712"/>
                  </a:lnTo>
                  <a:lnTo>
                    <a:pt x="292341" y="382712"/>
                  </a:lnTo>
                  <a:lnTo>
                    <a:pt x="295198" y="378904"/>
                  </a:lnTo>
                  <a:lnTo>
                    <a:pt x="308529" y="378904"/>
                  </a:lnTo>
                  <a:lnTo>
                    <a:pt x="308529" y="372240"/>
                  </a:lnTo>
                  <a:lnTo>
                    <a:pt x="318051" y="361768"/>
                  </a:lnTo>
                  <a:lnTo>
                    <a:pt x="324717" y="361768"/>
                  </a:lnTo>
                  <a:lnTo>
                    <a:pt x="328527" y="357960"/>
                  </a:lnTo>
                  <a:lnTo>
                    <a:pt x="324717" y="355104"/>
                  </a:lnTo>
                  <a:lnTo>
                    <a:pt x="328527" y="347488"/>
                  </a:lnTo>
                  <a:lnTo>
                    <a:pt x="328527" y="340824"/>
                  </a:lnTo>
                  <a:lnTo>
                    <a:pt x="347572" y="330351"/>
                  </a:lnTo>
                  <a:lnTo>
                    <a:pt x="347572" y="319879"/>
                  </a:lnTo>
                  <a:lnTo>
                    <a:pt x="344714" y="316071"/>
                  </a:lnTo>
                  <a:lnTo>
                    <a:pt x="338049" y="316071"/>
                  </a:lnTo>
                  <a:lnTo>
                    <a:pt x="328527" y="326543"/>
                  </a:lnTo>
                  <a:lnTo>
                    <a:pt x="328527" y="330351"/>
                  </a:lnTo>
                  <a:lnTo>
                    <a:pt x="305672" y="330351"/>
                  </a:lnTo>
                  <a:lnTo>
                    <a:pt x="305672" y="319879"/>
                  </a:lnTo>
                  <a:lnTo>
                    <a:pt x="299006" y="319879"/>
                  </a:lnTo>
                  <a:lnTo>
                    <a:pt x="292341" y="302743"/>
                  </a:lnTo>
                  <a:lnTo>
                    <a:pt x="262821" y="298935"/>
                  </a:lnTo>
                  <a:lnTo>
                    <a:pt x="265678" y="292270"/>
                  </a:lnTo>
                  <a:lnTo>
                    <a:pt x="265678" y="288462"/>
                  </a:lnTo>
                  <a:lnTo>
                    <a:pt x="269487" y="285606"/>
                  </a:lnTo>
                  <a:lnTo>
                    <a:pt x="269487" y="277990"/>
                  </a:lnTo>
                  <a:lnTo>
                    <a:pt x="262821" y="271326"/>
                  </a:lnTo>
                  <a:lnTo>
                    <a:pt x="265678" y="267518"/>
                  </a:lnTo>
                  <a:lnTo>
                    <a:pt x="272344" y="267518"/>
                  </a:lnTo>
                  <a:lnTo>
                    <a:pt x="275200" y="264662"/>
                  </a:lnTo>
                  <a:lnTo>
                    <a:pt x="275200" y="260854"/>
                  </a:lnTo>
                  <a:lnTo>
                    <a:pt x="272344" y="257046"/>
                  </a:lnTo>
                  <a:lnTo>
                    <a:pt x="265678" y="254190"/>
                  </a:lnTo>
                  <a:lnTo>
                    <a:pt x="249489" y="254190"/>
                  </a:lnTo>
                  <a:lnTo>
                    <a:pt x="242824" y="229437"/>
                  </a:lnTo>
                  <a:lnTo>
                    <a:pt x="229492" y="218965"/>
                  </a:lnTo>
                  <a:lnTo>
                    <a:pt x="245681" y="205636"/>
                  </a:lnTo>
                  <a:lnTo>
                    <a:pt x="213304" y="205636"/>
                  </a:lnTo>
                  <a:lnTo>
                    <a:pt x="210447" y="208493"/>
                  </a:lnTo>
                  <a:lnTo>
                    <a:pt x="203781" y="208493"/>
                  </a:lnTo>
                  <a:lnTo>
                    <a:pt x="199973" y="212301"/>
                  </a:lnTo>
                  <a:lnTo>
                    <a:pt x="193307" y="216109"/>
                  </a:lnTo>
                  <a:lnTo>
                    <a:pt x="199973" y="205636"/>
                  </a:lnTo>
                  <a:lnTo>
                    <a:pt x="197115" y="198020"/>
                  </a:lnTo>
                  <a:lnTo>
                    <a:pt x="186641" y="187548"/>
                  </a:lnTo>
                  <a:lnTo>
                    <a:pt x="186641" y="177076"/>
                  </a:lnTo>
                  <a:lnTo>
                    <a:pt x="193307" y="177076"/>
                  </a:lnTo>
                  <a:lnTo>
                    <a:pt x="190450" y="159940"/>
                  </a:lnTo>
                  <a:lnTo>
                    <a:pt x="197115" y="159940"/>
                  </a:lnTo>
                  <a:lnTo>
                    <a:pt x="199973" y="156132"/>
                  </a:lnTo>
                  <a:lnTo>
                    <a:pt x="199973" y="135187"/>
                  </a:lnTo>
                  <a:lnTo>
                    <a:pt x="203781" y="138995"/>
                  </a:lnTo>
                  <a:lnTo>
                    <a:pt x="210447" y="138995"/>
                  </a:lnTo>
                  <a:lnTo>
                    <a:pt x="213304" y="135187"/>
                  </a:lnTo>
                  <a:lnTo>
                    <a:pt x="216161" y="128523"/>
                  </a:lnTo>
                  <a:lnTo>
                    <a:pt x="216161" y="124715"/>
                  </a:lnTo>
                  <a:lnTo>
                    <a:pt x="206638" y="115194"/>
                  </a:lnTo>
                  <a:lnTo>
                    <a:pt x="213304" y="115194"/>
                  </a:lnTo>
                  <a:lnTo>
                    <a:pt x="216161" y="111386"/>
                  </a:lnTo>
                  <a:lnTo>
                    <a:pt x="222826" y="111386"/>
                  </a:lnTo>
                  <a:lnTo>
                    <a:pt x="216161" y="76162"/>
                  </a:lnTo>
                  <a:lnTo>
                    <a:pt x="210447" y="62833"/>
                  </a:lnTo>
                  <a:lnTo>
                    <a:pt x="210447" y="44745"/>
                  </a:lnTo>
                  <a:lnTo>
                    <a:pt x="206638" y="41889"/>
                  </a:lnTo>
                  <a:lnTo>
                    <a:pt x="186641" y="41889"/>
                  </a:lnTo>
                  <a:lnTo>
                    <a:pt x="186641" y="38081"/>
                  </a:lnTo>
                  <a:lnTo>
                    <a:pt x="183784" y="34273"/>
                  </a:lnTo>
                  <a:lnTo>
                    <a:pt x="174262" y="13328"/>
                  </a:lnTo>
                  <a:lnTo>
                    <a:pt x="167596" y="10472"/>
                  </a:lnTo>
                  <a:lnTo>
                    <a:pt x="163787" y="2856"/>
                  </a:lnTo>
                  <a:lnTo>
                    <a:pt x="160930" y="0"/>
                  </a:lnTo>
                  <a:lnTo>
                    <a:pt x="157121" y="0"/>
                  </a:lnTo>
                  <a:lnTo>
                    <a:pt x="154264" y="10472"/>
                  </a:lnTo>
                  <a:lnTo>
                    <a:pt x="154264" y="27609"/>
                  </a:lnTo>
                  <a:lnTo>
                    <a:pt x="150456" y="27609"/>
                  </a:lnTo>
                  <a:lnTo>
                    <a:pt x="147599" y="31417"/>
                  </a:lnTo>
                  <a:lnTo>
                    <a:pt x="140933" y="34273"/>
                  </a:lnTo>
                  <a:lnTo>
                    <a:pt x="134267" y="41889"/>
                  </a:lnTo>
                  <a:lnTo>
                    <a:pt x="138076" y="48553"/>
                  </a:lnTo>
                  <a:lnTo>
                    <a:pt x="140933" y="52361"/>
                  </a:lnTo>
                  <a:lnTo>
                    <a:pt x="147599" y="55217"/>
                  </a:lnTo>
                  <a:lnTo>
                    <a:pt x="150456" y="59025"/>
                  </a:lnTo>
                  <a:lnTo>
                    <a:pt x="150456" y="62833"/>
                  </a:lnTo>
                  <a:lnTo>
                    <a:pt x="140933" y="62833"/>
                  </a:lnTo>
                  <a:lnTo>
                    <a:pt x="138076" y="59025"/>
                  </a:lnTo>
                  <a:lnTo>
                    <a:pt x="118079" y="59025"/>
                  </a:lnTo>
                  <a:lnTo>
                    <a:pt x="111413" y="62833"/>
                  </a:lnTo>
                  <a:lnTo>
                    <a:pt x="108556" y="62833"/>
                  </a:lnTo>
                  <a:lnTo>
                    <a:pt x="108556" y="73306"/>
                  </a:lnTo>
                  <a:lnTo>
                    <a:pt x="101890" y="79970"/>
                  </a:lnTo>
                  <a:lnTo>
                    <a:pt x="95225" y="83778"/>
                  </a:lnTo>
                  <a:lnTo>
                    <a:pt x="88559" y="83778"/>
                  </a:lnTo>
                  <a:lnTo>
                    <a:pt x="84750" y="86634"/>
                  </a:lnTo>
                  <a:lnTo>
                    <a:pt x="81893" y="86634"/>
                  </a:lnTo>
                  <a:lnTo>
                    <a:pt x="81893" y="100914"/>
                  </a:lnTo>
                  <a:lnTo>
                    <a:pt x="84750" y="104722"/>
                  </a:lnTo>
                  <a:lnTo>
                    <a:pt x="84750" y="107578"/>
                  </a:lnTo>
                  <a:lnTo>
                    <a:pt x="88559" y="111386"/>
                  </a:lnTo>
                  <a:lnTo>
                    <a:pt x="88559" y="118051"/>
                  </a:lnTo>
                  <a:lnTo>
                    <a:pt x="79037" y="135187"/>
                  </a:lnTo>
                  <a:lnTo>
                    <a:pt x="75227" y="138995"/>
                  </a:lnTo>
                  <a:lnTo>
                    <a:pt x="68562" y="142803"/>
                  </a:lnTo>
                  <a:lnTo>
                    <a:pt x="68562" y="153275"/>
                  </a:lnTo>
                  <a:lnTo>
                    <a:pt x="72371" y="159940"/>
                  </a:lnTo>
                  <a:lnTo>
                    <a:pt x="75227" y="163748"/>
                  </a:lnTo>
                  <a:lnTo>
                    <a:pt x="65705" y="194212"/>
                  </a:lnTo>
                  <a:lnTo>
                    <a:pt x="65705" y="216109"/>
                  </a:lnTo>
                  <a:lnTo>
                    <a:pt x="59039" y="216109"/>
                  </a:lnTo>
                  <a:lnTo>
                    <a:pt x="52374" y="212301"/>
                  </a:lnTo>
                  <a:lnTo>
                    <a:pt x="22854" y="212301"/>
                  </a:lnTo>
                  <a:lnTo>
                    <a:pt x="25710" y="212301"/>
                  </a:lnTo>
                  <a:lnTo>
                    <a:pt x="36185" y="222773"/>
                  </a:lnTo>
                  <a:lnTo>
                    <a:pt x="39042" y="250382"/>
                  </a:lnTo>
                  <a:lnTo>
                    <a:pt x="36185" y="250382"/>
                  </a:lnTo>
                  <a:lnTo>
                    <a:pt x="25710" y="260854"/>
                  </a:lnTo>
                  <a:lnTo>
                    <a:pt x="29520" y="267518"/>
                  </a:lnTo>
                  <a:lnTo>
                    <a:pt x="29520" y="281798"/>
                  </a:lnTo>
                  <a:lnTo>
                    <a:pt x="39042" y="292270"/>
                  </a:lnTo>
                  <a:lnTo>
                    <a:pt x="39042" y="298935"/>
                  </a:lnTo>
                  <a:lnTo>
                    <a:pt x="32376" y="298935"/>
                  </a:lnTo>
                  <a:lnTo>
                    <a:pt x="29520" y="296078"/>
                  </a:lnTo>
                  <a:lnTo>
                    <a:pt x="25710" y="296078"/>
                  </a:lnTo>
                  <a:lnTo>
                    <a:pt x="25710" y="309407"/>
                  </a:lnTo>
                  <a:lnTo>
                    <a:pt x="16188" y="298935"/>
                  </a:lnTo>
                  <a:lnTo>
                    <a:pt x="22854" y="334159"/>
                  </a:lnTo>
                  <a:lnTo>
                    <a:pt x="2857" y="330351"/>
                  </a:lnTo>
                  <a:lnTo>
                    <a:pt x="2857" y="334159"/>
                  </a:lnTo>
                  <a:close/>
                </a:path>
              </a:pathLst>
            </a:custGeom>
            <a:solidFill>
              <a:srgbClr val="AFABAB"/>
            </a:solidFill>
            <a:ln w="9518" cap="flat">
              <a:noFill/>
              <a:prstDash val="solid"/>
              <a:miter/>
            </a:ln>
          </p:spPr>
          <p:txBody>
            <a:bodyPr rtlCol="0" anchor="ctr"/>
            <a:lstStyle/>
            <a:p>
              <a:endParaRPr lang="en-US" noProof="0" dirty="0"/>
            </a:p>
          </p:txBody>
        </p:sp>
        <p:sp>
          <p:nvSpPr>
            <p:cNvPr id="6286" name="Serbest Form 6285">
              <a:extLst>
                <a:ext uri="{FF2B5EF4-FFF2-40B4-BE49-F238E27FC236}">
                  <a16:creationId xmlns:a16="http://schemas.microsoft.com/office/drawing/2014/main" id="{70304628-0DA4-9B4F-9DA2-E34E5EF7B255}"/>
                </a:ext>
              </a:extLst>
            </p:cNvPr>
            <p:cNvSpPr/>
            <p:nvPr/>
          </p:nvSpPr>
          <p:spPr>
            <a:xfrm>
              <a:off x="9132728" y="2632158"/>
              <a:ext cx="347571" cy="870147"/>
            </a:xfrm>
            <a:custGeom>
              <a:avLst/>
              <a:gdLst>
                <a:gd name="connsiteX0" fmla="*/ 0 w 347571"/>
                <a:gd name="connsiteY0" fmla="*/ 340824 h 870147"/>
                <a:gd name="connsiteX1" fmla="*/ 9523 w 347571"/>
                <a:gd name="connsiteY1" fmla="*/ 340824 h 870147"/>
                <a:gd name="connsiteX2" fmla="*/ 6665 w 347571"/>
                <a:gd name="connsiteY2" fmla="*/ 365576 h 870147"/>
                <a:gd name="connsiteX3" fmla="*/ 9523 w 347571"/>
                <a:gd name="connsiteY3" fmla="*/ 365576 h 870147"/>
                <a:gd name="connsiteX4" fmla="*/ 13331 w 347571"/>
                <a:gd name="connsiteY4" fmla="*/ 368432 h 870147"/>
                <a:gd name="connsiteX5" fmla="*/ 22854 w 347571"/>
                <a:gd name="connsiteY5" fmla="*/ 372240 h 870147"/>
                <a:gd name="connsiteX6" fmla="*/ 29520 w 347571"/>
                <a:gd name="connsiteY6" fmla="*/ 376048 h 870147"/>
                <a:gd name="connsiteX7" fmla="*/ 39042 w 347571"/>
                <a:gd name="connsiteY7" fmla="*/ 386521 h 870147"/>
                <a:gd name="connsiteX8" fmla="*/ 45708 w 347571"/>
                <a:gd name="connsiteY8" fmla="*/ 399849 h 870147"/>
                <a:gd name="connsiteX9" fmla="*/ 48565 w 347571"/>
                <a:gd name="connsiteY9" fmla="*/ 403657 h 870147"/>
                <a:gd name="connsiteX10" fmla="*/ 48565 w 347571"/>
                <a:gd name="connsiteY10" fmla="*/ 406513 h 870147"/>
                <a:gd name="connsiteX11" fmla="*/ 68562 w 347571"/>
                <a:gd name="connsiteY11" fmla="*/ 403657 h 870147"/>
                <a:gd name="connsiteX12" fmla="*/ 55230 w 347571"/>
                <a:gd name="connsiteY12" fmla="*/ 428409 h 870147"/>
                <a:gd name="connsiteX13" fmla="*/ 59039 w 347571"/>
                <a:gd name="connsiteY13" fmla="*/ 428409 h 870147"/>
                <a:gd name="connsiteX14" fmla="*/ 61896 w 347571"/>
                <a:gd name="connsiteY14" fmla="*/ 431266 h 870147"/>
                <a:gd name="connsiteX15" fmla="*/ 68562 w 347571"/>
                <a:gd name="connsiteY15" fmla="*/ 431266 h 870147"/>
                <a:gd name="connsiteX16" fmla="*/ 79037 w 347571"/>
                <a:gd name="connsiteY16" fmla="*/ 435074 h 870147"/>
                <a:gd name="connsiteX17" fmla="*/ 84750 w 347571"/>
                <a:gd name="connsiteY17" fmla="*/ 441738 h 870147"/>
                <a:gd name="connsiteX18" fmla="*/ 91416 w 347571"/>
                <a:gd name="connsiteY18" fmla="*/ 445546 h 870147"/>
                <a:gd name="connsiteX19" fmla="*/ 95225 w 347571"/>
                <a:gd name="connsiteY19" fmla="*/ 452210 h 870147"/>
                <a:gd name="connsiteX20" fmla="*/ 101890 w 347571"/>
                <a:gd name="connsiteY20" fmla="*/ 458874 h 870147"/>
                <a:gd name="connsiteX21" fmla="*/ 104748 w 347571"/>
                <a:gd name="connsiteY21" fmla="*/ 466490 h 870147"/>
                <a:gd name="connsiteX22" fmla="*/ 104748 w 347571"/>
                <a:gd name="connsiteY22" fmla="*/ 476963 h 870147"/>
                <a:gd name="connsiteX23" fmla="*/ 108556 w 347571"/>
                <a:gd name="connsiteY23" fmla="*/ 483627 h 870147"/>
                <a:gd name="connsiteX24" fmla="*/ 108556 w 347571"/>
                <a:gd name="connsiteY24" fmla="*/ 487435 h 870147"/>
                <a:gd name="connsiteX25" fmla="*/ 111413 w 347571"/>
                <a:gd name="connsiteY25" fmla="*/ 490291 h 870147"/>
                <a:gd name="connsiteX26" fmla="*/ 114270 w 347571"/>
                <a:gd name="connsiteY26" fmla="*/ 497907 h 870147"/>
                <a:gd name="connsiteX27" fmla="*/ 120935 w 347571"/>
                <a:gd name="connsiteY27" fmla="*/ 504571 h 870147"/>
                <a:gd name="connsiteX28" fmla="*/ 114270 w 347571"/>
                <a:gd name="connsiteY28" fmla="*/ 515043 h 870147"/>
                <a:gd name="connsiteX29" fmla="*/ 118079 w 347571"/>
                <a:gd name="connsiteY29" fmla="*/ 567405 h 870147"/>
                <a:gd name="connsiteX30" fmla="*/ 111413 w 347571"/>
                <a:gd name="connsiteY30" fmla="*/ 574069 h 870147"/>
                <a:gd name="connsiteX31" fmla="*/ 111413 w 347571"/>
                <a:gd name="connsiteY31" fmla="*/ 580733 h 870147"/>
                <a:gd name="connsiteX32" fmla="*/ 120935 w 347571"/>
                <a:gd name="connsiteY32" fmla="*/ 591205 h 870147"/>
                <a:gd name="connsiteX33" fmla="*/ 127601 w 347571"/>
                <a:gd name="connsiteY33" fmla="*/ 591205 h 870147"/>
                <a:gd name="connsiteX34" fmla="*/ 134267 w 347571"/>
                <a:gd name="connsiteY34" fmla="*/ 588349 h 870147"/>
                <a:gd name="connsiteX35" fmla="*/ 138076 w 347571"/>
                <a:gd name="connsiteY35" fmla="*/ 584541 h 870147"/>
                <a:gd name="connsiteX36" fmla="*/ 140933 w 347571"/>
                <a:gd name="connsiteY36" fmla="*/ 588349 h 870147"/>
                <a:gd name="connsiteX37" fmla="*/ 140933 w 347571"/>
                <a:gd name="connsiteY37" fmla="*/ 591205 h 870147"/>
                <a:gd name="connsiteX38" fmla="*/ 150456 w 347571"/>
                <a:gd name="connsiteY38" fmla="*/ 591205 h 870147"/>
                <a:gd name="connsiteX39" fmla="*/ 154264 w 347571"/>
                <a:gd name="connsiteY39" fmla="*/ 588349 h 870147"/>
                <a:gd name="connsiteX40" fmla="*/ 160930 w 347571"/>
                <a:gd name="connsiteY40" fmla="*/ 584541 h 870147"/>
                <a:gd name="connsiteX41" fmla="*/ 163787 w 347571"/>
                <a:gd name="connsiteY41" fmla="*/ 577877 h 870147"/>
                <a:gd name="connsiteX42" fmla="*/ 167596 w 347571"/>
                <a:gd name="connsiteY42" fmla="*/ 574069 h 870147"/>
                <a:gd name="connsiteX43" fmla="*/ 170453 w 347571"/>
                <a:gd name="connsiteY43" fmla="*/ 567405 h 870147"/>
                <a:gd name="connsiteX44" fmla="*/ 177118 w 347571"/>
                <a:gd name="connsiteY44" fmla="*/ 567405 h 870147"/>
                <a:gd name="connsiteX45" fmla="*/ 197115 w 347571"/>
                <a:gd name="connsiteY45" fmla="*/ 556932 h 870147"/>
                <a:gd name="connsiteX46" fmla="*/ 199973 w 347571"/>
                <a:gd name="connsiteY46" fmla="*/ 553124 h 870147"/>
                <a:gd name="connsiteX47" fmla="*/ 199973 w 347571"/>
                <a:gd name="connsiteY47" fmla="*/ 521708 h 870147"/>
                <a:gd name="connsiteX48" fmla="*/ 203781 w 347571"/>
                <a:gd name="connsiteY48" fmla="*/ 517900 h 870147"/>
                <a:gd name="connsiteX49" fmla="*/ 206638 w 347571"/>
                <a:gd name="connsiteY49" fmla="*/ 517900 h 870147"/>
                <a:gd name="connsiteX50" fmla="*/ 216161 w 347571"/>
                <a:gd name="connsiteY50" fmla="*/ 529324 h 870147"/>
                <a:gd name="connsiteX51" fmla="*/ 219970 w 347571"/>
                <a:gd name="connsiteY51" fmla="*/ 535988 h 870147"/>
                <a:gd name="connsiteX52" fmla="*/ 219970 w 347571"/>
                <a:gd name="connsiteY52" fmla="*/ 553124 h 870147"/>
                <a:gd name="connsiteX53" fmla="*/ 222826 w 347571"/>
                <a:gd name="connsiteY53" fmla="*/ 553124 h 870147"/>
                <a:gd name="connsiteX54" fmla="*/ 233301 w 347571"/>
                <a:gd name="connsiteY54" fmla="*/ 563597 h 870147"/>
                <a:gd name="connsiteX55" fmla="*/ 236158 w 347571"/>
                <a:gd name="connsiteY55" fmla="*/ 570261 h 870147"/>
                <a:gd name="connsiteX56" fmla="*/ 242824 w 347571"/>
                <a:gd name="connsiteY56" fmla="*/ 588349 h 870147"/>
                <a:gd name="connsiteX57" fmla="*/ 245681 w 347571"/>
                <a:gd name="connsiteY57" fmla="*/ 609293 h 870147"/>
                <a:gd name="connsiteX58" fmla="*/ 245681 w 347571"/>
                <a:gd name="connsiteY58" fmla="*/ 622622 h 870147"/>
                <a:gd name="connsiteX59" fmla="*/ 249489 w 347571"/>
                <a:gd name="connsiteY59" fmla="*/ 633094 h 870147"/>
                <a:gd name="connsiteX60" fmla="*/ 249489 w 347571"/>
                <a:gd name="connsiteY60" fmla="*/ 654039 h 870147"/>
                <a:gd name="connsiteX61" fmla="*/ 252347 w 347571"/>
                <a:gd name="connsiteY61" fmla="*/ 657847 h 870147"/>
                <a:gd name="connsiteX62" fmla="*/ 262821 w 347571"/>
                <a:gd name="connsiteY62" fmla="*/ 678791 h 870147"/>
                <a:gd name="connsiteX63" fmla="*/ 265678 w 347571"/>
                <a:gd name="connsiteY63" fmla="*/ 681647 h 870147"/>
                <a:gd name="connsiteX64" fmla="*/ 265678 w 347571"/>
                <a:gd name="connsiteY64" fmla="*/ 685455 h 870147"/>
                <a:gd name="connsiteX65" fmla="*/ 288532 w 347571"/>
                <a:gd name="connsiteY65" fmla="*/ 737816 h 870147"/>
                <a:gd name="connsiteX66" fmla="*/ 295198 w 347571"/>
                <a:gd name="connsiteY66" fmla="*/ 765425 h 870147"/>
                <a:gd name="connsiteX67" fmla="*/ 285675 w 347571"/>
                <a:gd name="connsiteY67" fmla="*/ 765425 h 870147"/>
                <a:gd name="connsiteX68" fmla="*/ 281866 w 347571"/>
                <a:gd name="connsiteY68" fmla="*/ 769233 h 870147"/>
                <a:gd name="connsiteX69" fmla="*/ 281866 w 347571"/>
                <a:gd name="connsiteY69" fmla="*/ 782561 h 870147"/>
                <a:gd name="connsiteX70" fmla="*/ 279009 w 347571"/>
                <a:gd name="connsiteY70" fmla="*/ 790177 h 870147"/>
                <a:gd name="connsiteX71" fmla="*/ 279009 w 347571"/>
                <a:gd name="connsiteY71" fmla="*/ 796842 h 870147"/>
                <a:gd name="connsiteX72" fmla="*/ 301863 w 347571"/>
                <a:gd name="connsiteY72" fmla="*/ 790177 h 870147"/>
                <a:gd name="connsiteX73" fmla="*/ 295198 w 347571"/>
                <a:gd name="connsiteY73" fmla="*/ 821594 h 870147"/>
                <a:gd name="connsiteX74" fmla="*/ 295198 w 347571"/>
                <a:gd name="connsiteY74" fmla="*/ 828258 h 870147"/>
                <a:gd name="connsiteX75" fmla="*/ 292341 w 347571"/>
                <a:gd name="connsiteY75" fmla="*/ 834923 h 870147"/>
                <a:gd name="connsiteX76" fmla="*/ 292341 w 347571"/>
                <a:gd name="connsiteY76" fmla="*/ 849203 h 870147"/>
                <a:gd name="connsiteX77" fmla="*/ 295198 w 347571"/>
                <a:gd name="connsiteY77" fmla="*/ 859675 h 870147"/>
                <a:gd name="connsiteX78" fmla="*/ 295198 w 347571"/>
                <a:gd name="connsiteY78" fmla="*/ 862531 h 870147"/>
                <a:gd name="connsiteX79" fmla="*/ 299006 w 347571"/>
                <a:gd name="connsiteY79" fmla="*/ 870147 h 870147"/>
                <a:gd name="connsiteX80" fmla="*/ 301863 w 347571"/>
                <a:gd name="connsiteY80" fmla="*/ 862531 h 870147"/>
                <a:gd name="connsiteX81" fmla="*/ 305672 w 347571"/>
                <a:gd name="connsiteY81" fmla="*/ 859675 h 870147"/>
                <a:gd name="connsiteX82" fmla="*/ 308529 w 347571"/>
                <a:gd name="connsiteY82" fmla="*/ 853011 h 870147"/>
                <a:gd name="connsiteX83" fmla="*/ 308529 w 347571"/>
                <a:gd name="connsiteY83" fmla="*/ 845395 h 870147"/>
                <a:gd name="connsiteX84" fmla="*/ 305672 w 347571"/>
                <a:gd name="connsiteY84" fmla="*/ 841587 h 870147"/>
                <a:gd name="connsiteX85" fmla="*/ 305672 w 347571"/>
                <a:gd name="connsiteY85" fmla="*/ 834923 h 870147"/>
                <a:gd name="connsiteX86" fmla="*/ 315195 w 347571"/>
                <a:gd name="connsiteY86" fmla="*/ 824450 h 870147"/>
                <a:gd name="connsiteX87" fmla="*/ 324717 w 347571"/>
                <a:gd name="connsiteY87" fmla="*/ 803506 h 870147"/>
                <a:gd name="connsiteX88" fmla="*/ 324717 w 347571"/>
                <a:gd name="connsiteY88" fmla="*/ 793034 h 870147"/>
                <a:gd name="connsiteX89" fmla="*/ 328527 w 347571"/>
                <a:gd name="connsiteY89" fmla="*/ 786369 h 870147"/>
                <a:gd name="connsiteX90" fmla="*/ 328527 w 347571"/>
                <a:gd name="connsiteY90" fmla="*/ 769233 h 870147"/>
                <a:gd name="connsiteX91" fmla="*/ 324717 w 347571"/>
                <a:gd name="connsiteY91" fmla="*/ 761617 h 870147"/>
                <a:gd name="connsiteX92" fmla="*/ 324717 w 347571"/>
                <a:gd name="connsiteY92" fmla="*/ 748289 h 870147"/>
                <a:gd name="connsiteX93" fmla="*/ 311386 w 347571"/>
                <a:gd name="connsiteY93" fmla="*/ 734008 h 870147"/>
                <a:gd name="connsiteX94" fmla="*/ 311386 w 347571"/>
                <a:gd name="connsiteY94" fmla="*/ 720680 h 870147"/>
                <a:gd name="connsiteX95" fmla="*/ 308529 w 347571"/>
                <a:gd name="connsiteY95" fmla="*/ 710208 h 870147"/>
                <a:gd name="connsiteX96" fmla="*/ 308529 w 347571"/>
                <a:gd name="connsiteY96" fmla="*/ 692119 h 870147"/>
                <a:gd name="connsiteX97" fmla="*/ 305672 w 347571"/>
                <a:gd name="connsiteY97" fmla="*/ 685455 h 870147"/>
                <a:gd name="connsiteX98" fmla="*/ 281866 w 347571"/>
                <a:gd name="connsiteY98" fmla="*/ 660703 h 870147"/>
                <a:gd name="connsiteX99" fmla="*/ 279009 w 347571"/>
                <a:gd name="connsiteY99" fmla="*/ 654039 h 870147"/>
                <a:gd name="connsiteX100" fmla="*/ 275200 w 347571"/>
                <a:gd name="connsiteY100" fmla="*/ 650230 h 870147"/>
                <a:gd name="connsiteX101" fmla="*/ 272344 w 347571"/>
                <a:gd name="connsiteY101" fmla="*/ 643566 h 870147"/>
                <a:gd name="connsiteX102" fmla="*/ 269487 w 347571"/>
                <a:gd name="connsiteY102" fmla="*/ 639758 h 870147"/>
                <a:gd name="connsiteX103" fmla="*/ 269487 w 347571"/>
                <a:gd name="connsiteY103" fmla="*/ 636902 h 870147"/>
                <a:gd name="connsiteX104" fmla="*/ 265678 w 347571"/>
                <a:gd name="connsiteY104" fmla="*/ 633094 h 870147"/>
                <a:gd name="connsiteX105" fmla="*/ 275200 w 347571"/>
                <a:gd name="connsiteY105" fmla="*/ 612150 h 870147"/>
                <a:gd name="connsiteX106" fmla="*/ 279009 w 347571"/>
                <a:gd name="connsiteY106" fmla="*/ 609293 h 870147"/>
                <a:gd name="connsiteX107" fmla="*/ 281866 w 347571"/>
                <a:gd name="connsiteY107" fmla="*/ 601677 h 870147"/>
                <a:gd name="connsiteX108" fmla="*/ 281866 w 347571"/>
                <a:gd name="connsiteY108" fmla="*/ 588349 h 870147"/>
                <a:gd name="connsiteX109" fmla="*/ 279009 w 347571"/>
                <a:gd name="connsiteY109" fmla="*/ 580733 h 870147"/>
                <a:gd name="connsiteX110" fmla="*/ 285675 w 347571"/>
                <a:gd name="connsiteY110" fmla="*/ 580733 h 870147"/>
                <a:gd name="connsiteX111" fmla="*/ 288532 w 347571"/>
                <a:gd name="connsiteY111" fmla="*/ 577877 h 870147"/>
                <a:gd name="connsiteX112" fmla="*/ 288532 w 347571"/>
                <a:gd name="connsiteY112" fmla="*/ 567405 h 870147"/>
                <a:gd name="connsiteX113" fmla="*/ 285675 w 347571"/>
                <a:gd name="connsiteY113" fmla="*/ 563597 h 870147"/>
                <a:gd name="connsiteX114" fmla="*/ 281866 w 347571"/>
                <a:gd name="connsiteY114" fmla="*/ 567405 h 870147"/>
                <a:gd name="connsiteX115" fmla="*/ 279009 w 347571"/>
                <a:gd name="connsiteY115" fmla="*/ 567405 h 870147"/>
                <a:gd name="connsiteX116" fmla="*/ 275200 w 347571"/>
                <a:gd name="connsiteY116" fmla="*/ 563597 h 870147"/>
                <a:gd name="connsiteX117" fmla="*/ 272344 w 347571"/>
                <a:gd name="connsiteY117" fmla="*/ 556932 h 870147"/>
                <a:gd name="connsiteX118" fmla="*/ 272344 w 347571"/>
                <a:gd name="connsiteY118" fmla="*/ 546460 h 870147"/>
                <a:gd name="connsiteX119" fmla="*/ 275200 w 347571"/>
                <a:gd name="connsiteY119" fmla="*/ 546460 h 870147"/>
                <a:gd name="connsiteX120" fmla="*/ 275200 w 347571"/>
                <a:gd name="connsiteY120" fmla="*/ 542652 h 870147"/>
                <a:gd name="connsiteX121" fmla="*/ 272344 w 347571"/>
                <a:gd name="connsiteY121" fmla="*/ 539796 h 870147"/>
                <a:gd name="connsiteX122" fmla="*/ 265678 w 347571"/>
                <a:gd name="connsiteY122" fmla="*/ 535988 h 870147"/>
                <a:gd name="connsiteX123" fmla="*/ 259012 w 347571"/>
                <a:gd name="connsiteY123" fmla="*/ 529324 h 870147"/>
                <a:gd name="connsiteX124" fmla="*/ 252347 w 347571"/>
                <a:gd name="connsiteY124" fmla="*/ 525516 h 870147"/>
                <a:gd name="connsiteX125" fmla="*/ 242824 w 347571"/>
                <a:gd name="connsiteY125" fmla="*/ 515043 h 870147"/>
                <a:gd name="connsiteX126" fmla="*/ 239015 w 347571"/>
                <a:gd name="connsiteY126" fmla="*/ 508379 h 870147"/>
                <a:gd name="connsiteX127" fmla="*/ 239015 w 347571"/>
                <a:gd name="connsiteY127" fmla="*/ 504571 h 870147"/>
                <a:gd name="connsiteX128" fmla="*/ 236158 w 347571"/>
                <a:gd name="connsiteY128" fmla="*/ 504571 h 870147"/>
                <a:gd name="connsiteX129" fmla="*/ 239015 w 347571"/>
                <a:gd name="connsiteY129" fmla="*/ 490291 h 870147"/>
                <a:gd name="connsiteX130" fmla="*/ 233301 w 347571"/>
                <a:gd name="connsiteY130" fmla="*/ 487435 h 870147"/>
                <a:gd name="connsiteX131" fmla="*/ 219970 w 347571"/>
                <a:gd name="connsiteY131" fmla="*/ 473154 h 870147"/>
                <a:gd name="connsiteX132" fmla="*/ 219970 w 347571"/>
                <a:gd name="connsiteY132" fmla="*/ 469346 h 870147"/>
                <a:gd name="connsiteX133" fmla="*/ 233301 w 347571"/>
                <a:gd name="connsiteY133" fmla="*/ 469346 h 870147"/>
                <a:gd name="connsiteX134" fmla="*/ 233301 w 347571"/>
                <a:gd name="connsiteY134" fmla="*/ 458874 h 870147"/>
                <a:gd name="connsiteX135" fmla="*/ 222826 w 347571"/>
                <a:gd name="connsiteY135" fmla="*/ 448402 h 870147"/>
                <a:gd name="connsiteX136" fmla="*/ 222826 w 347571"/>
                <a:gd name="connsiteY136" fmla="*/ 445546 h 870147"/>
                <a:gd name="connsiteX137" fmla="*/ 226636 w 347571"/>
                <a:gd name="connsiteY137" fmla="*/ 441738 h 870147"/>
                <a:gd name="connsiteX138" fmla="*/ 229492 w 347571"/>
                <a:gd name="connsiteY138" fmla="*/ 441738 h 870147"/>
                <a:gd name="connsiteX139" fmla="*/ 233301 w 347571"/>
                <a:gd name="connsiteY139" fmla="*/ 437930 h 870147"/>
                <a:gd name="connsiteX140" fmla="*/ 233301 w 347571"/>
                <a:gd name="connsiteY140" fmla="*/ 410321 h 870147"/>
                <a:gd name="connsiteX141" fmla="*/ 249489 w 347571"/>
                <a:gd name="connsiteY141" fmla="*/ 410321 h 870147"/>
                <a:gd name="connsiteX142" fmla="*/ 256155 w 347571"/>
                <a:gd name="connsiteY142" fmla="*/ 414129 h 870147"/>
                <a:gd name="connsiteX143" fmla="*/ 262821 w 347571"/>
                <a:gd name="connsiteY143" fmla="*/ 414129 h 870147"/>
                <a:gd name="connsiteX144" fmla="*/ 265678 w 347571"/>
                <a:gd name="connsiteY144" fmla="*/ 410321 h 870147"/>
                <a:gd name="connsiteX145" fmla="*/ 269487 w 347571"/>
                <a:gd name="connsiteY145" fmla="*/ 403657 h 870147"/>
                <a:gd name="connsiteX146" fmla="*/ 272344 w 347571"/>
                <a:gd name="connsiteY146" fmla="*/ 399849 h 870147"/>
                <a:gd name="connsiteX147" fmla="*/ 272344 w 347571"/>
                <a:gd name="connsiteY147" fmla="*/ 396993 h 870147"/>
                <a:gd name="connsiteX148" fmla="*/ 285675 w 347571"/>
                <a:gd name="connsiteY148" fmla="*/ 396993 h 870147"/>
                <a:gd name="connsiteX149" fmla="*/ 288532 w 347571"/>
                <a:gd name="connsiteY149" fmla="*/ 382712 h 870147"/>
                <a:gd name="connsiteX150" fmla="*/ 292341 w 347571"/>
                <a:gd name="connsiteY150" fmla="*/ 382712 h 870147"/>
                <a:gd name="connsiteX151" fmla="*/ 295198 w 347571"/>
                <a:gd name="connsiteY151" fmla="*/ 378904 h 870147"/>
                <a:gd name="connsiteX152" fmla="*/ 308529 w 347571"/>
                <a:gd name="connsiteY152" fmla="*/ 378904 h 870147"/>
                <a:gd name="connsiteX153" fmla="*/ 308529 w 347571"/>
                <a:gd name="connsiteY153" fmla="*/ 372240 h 870147"/>
                <a:gd name="connsiteX154" fmla="*/ 318051 w 347571"/>
                <a:gd name="connsiteY154" fmla="*/ 361768 h 870147"/>
                <a:gd name="connsiteX155" fmla="*/ 324717 w 347571"/>
                <a:gd name="connsiteY155" fmla="*/ 361768 h 870147"/>
                <a:gd name="connsiteX156" fmla="*/ 328527 w 347571"/>
                <a:gd name="connsiteY156" fmla="*/ 357960 h 870147"/>
                <a:gd name="connsiteX157" fmla="*/ 324717 w 347571"/>
                <a:gd name="connsiteY157" fmla="*/ 355104 h 870147"/>
                <a:gd name="connsiteX158" fmla="*/ 328527 w 347571"/>
                <a:gd name="connsiteY158" fmla="*/ 347488 h 870147"/>
                <a:gd name="connsiteX159" fmla="*/ 328527 w 347571"/>
                <a:gd name="connsiteY159" fmla="*/ 340824 h 870147"/>
                <a:gd name="connsiteX160" fmla="*/ 347572 w 347571"/>
                <a:gd name="connsiteY160" fmla="*/ 330351 h 870147"/>
                <a:gd name="connsiteX161" fmla="*/ 347572 w 347571"/>
                <a:gd name="connsiteY161" fmla="*/ 319879 h 870147"/>
                <a:gd name="connsiteX162" fmla="*/ 344714 w 347571"/>
                <a:gd name="connsiteY162" fmla="*/ 316071 h 870147"/>
                <a:gd name="connsiteX163" fmla="*/ 338049 w 347571"/>
                <a:gd name="connsiteY163" fmla="*/ 316071 h 870147"/>
                <a:gd name="connsiteX164" fmla="*/ 328527 w 347571"/>
                <a:gd name="connsiteY164" fmla="*/ 326543 h 870147"/>
                <a:gd name="connsiteX165" fmla="*/ 328527 w 347571"/>
                <a:gd name="connsiteY165" fmla="*/ 330351 h 870147"/>
                <a:gd name="connsiteX166" fmla="*/ 305672 w 347571"/>
                <a:gd name="connsiteY166" fmla="*/ 330351 h 870147"/>
                <a:gd name="connsiteX167" fmla="*/ 305672 w 347571"/>
                <a:gd name="connsiteY167" fmla="*/ 319879 h 870147"/>
                <a:gd name="connsiteX168" fmla="*/ 299006 w 347571"/>
                <a:gd name="connsiteY168" fmla="*/ 319879 h 870147"/>
                <a:gd name="connsiteX169" fmla="*/ 292341 w 347571"/>
                <a:gd name="connsiteY169" fmla="*/ 302743 h 870147"/>
                <a:gd name="connsiteX170" fmla="*/ 262821 w 347571"/>
                <a:gd name="connsiteY170" fmla="*/ 298935 h 870147"/>
                <a:gd name="connsiteX171" fmla="*/ 265678 w 347571"/>
                <a:gd name="connsiteY171" fmla="*/ 292270 h 870147"/>
                <a:gd name="connsiteX172" fmla="*/ 265678 w 347571"/>
                <a:gd name="connsiteY172" fmla="*/ 288462 h 870147"/>
                <a:gd name="connsiteX173" fmla="*/ 269487 w 347571"/>
                <a:gd name="connsiteY173" fmla="*/ 285606 h 870147"/>
                <a:gd name="connsiteX174" fmla="*/ 269487 w 347571"/>
                <a:gd name="connsiteY174" fmla="*/ 277990 h 870147"/>
                <a:gd name="connsiteX175" fmla="*/ 262821 w 347571"/>
                <a:gd name="connsiteY175" fmla="*/ 271326 h 870147"/>
                <a:gd name="connsiteX176" fmla="*/ 265678 w 347571"/>
                <a:gd name="connsiteY176" fmla="*/ 267518 h 870147"/>
                <a:gd name="connsiteX177" fmla="*/ 272344 w 347571"/>
                <a:gd name="connsiteY177" fmla="*/ 267518 h 870147"/>
                <a:gd name="connsiteX178" fmla="*/ 275200 w 347571"/>
                <a:gd name="connsiteY178" fmla="*/ 264662 h 870147"/>
                <a:gd name="connsiteX179" fmla="*/ 275200 w 347571"/>
                <a:gd name="connsiteY179" fmla="*/ 260854 h 870147"/>
                <a:gd name="connsiteX180" fmla="*/ 272344 w 347571"/>
                <a:gd name="connsiteY180" fmla="*/ 257046 h 870147"/>
                <a:gd name="connsiteX181" fmla="*/ 265678 w 347571"/>
                <a:gd name="connsiteY181" fmla="*/ 254190 h 870147"/>
                <a:gd name="connsiteX182" fmla="*/ 249489 w 347571"/>
                <a:gd name="connsiteY182" fmla="*/ 254190 h 870147"/>
                <a:gd name="connsiteX183" fmla="*/ 242824 w 347571"/>
                <a:gd name="connsiteY183" fmla="*/ 229437 h 870147"/>
                <a:gd name="connsiteX184" fmla="*/ 229492 w 347571"/>
                <a:gd name="connsiteY184" fmla="*/ 218965 h 870147"/>
                <a:gd name="connsiteX185" fmla="*/ 245681 w 347571"/>
                <a:gd name="connsiteY185" fmla="*/ 205636 h 870147"/>
                <a:gd name="connsiteX186" fmla="*/ 213304 w 347571"/>
                <a:gd name="connsiteY186" fmla="*/ 205636 h 870147"/>
                <a:gd name="connsiteX187" fmla="*/ 210447 w 347571"/>
                <a:gd name="connsiteY187" fmla="*/ 208493 h 870147"/>
                <a:gd name="connsiteX188" fmla="*/ 203781 w 347571"/>
                <a:gd name="connsiteY188" fmla="*/ 208493 h 870147"/>
                <a:gd name="connsiteX189" fmla="*/ 199973 w 347571"/>
                <a:gd name="connsiteY189" fmla="*/ 212301 h 870147"/>
                <a:gd name="connsiteX190" fmla="*/ 193307 w 347571"/>
                <a:gd name="connsiteY190" fmla="*/ 216109 h 870147"/>
                <a:gd name="connsiteX191" fmla="*/ 199973 w 347571"/>
                <a:gd name="connsiteY191" fmla="*/ 205636 h 870147"/>
                <a:gd name="connsiteX192" fmla="*/ 197115 w 347571"/>
                <a:gd name="connsiteY192" fmla="*/ 198020 h 870147"/>
                <a:gd name="connsiteX193" fmla="*/ 186641 w 347571"/>
                <a:gd name="connsiteY193" fmla="*/ 187548 h 870147"/>
                <a:gd name="connsiteX194" fmla="*/ 186641 w 347571"/>
                <a:gd name="connsiteY194" fmla="*/ 177076 h 870147"/>
                <a:gd name="connsiteX195" fmla="*/ 193307 w 347571"/>
                <a:gd name="connsiteY195" fmla="*/ 177076 h 870147"/>
                <a:gd name="connsiteX196" fmla="*/ 190450 w 347571"/>
                <a:gd name="connsiteY196" fmla="*/ 159940 h 870147"/>
                <a:gd name="connsiteX197" fmla="*/ 197115 w 347571"/>
                <a:gd name="connsiteY197" fmla="*/ 159940 h 870147"/>
                <a:gd name="connsiteX198" fmla="*/ 199973 w 347571"/>
                <a:gd name="connsiteY198" fmla="*/ 156132 h 870147"/>
                <a:gd name="connsiteX199" fmla="*/ 199973 w 347571"/>
                <a:gd name="connsiteY199" fmla="*/ 135187 h 870147"/>
                <a:gd name="connsiteX200" fmla="*/ 203781 w 347571"/>
                <a:gd name="connsiteY200" fmla="*/ 138995 h 870147"/>
                <a:gd name="connsiteX201" fmla="*/ 210447 w 347571"/>
                <a:gd name="connsiteY201" fmla="*/ 138995 h 870147"/>
                <a:gd name="connsiteX202" fmla="*/ 213304 w 347571"/>
                <a:gd name="connsiteY202" fmla="*/ 135187 h 870147"/>
                <a:gd name="connsiteX203" fmla="*/ 216161 w 347571"/>
                <a:gd name="connsiteY203" fmla="*/ 128523 h 870147"/>
                <a:gd name="connsiteX204" fmla="*/ 216161 w 347571"/>
                <a:gd name="connsiteY204" fmla="*/ 124715 h 870147"/>
                <a:gd name="connsiteX205" fmla="*/ 206638 w 347571"/>
                <a:gd name="connsiteY205" fmla="*/ 115194 h 870147"/>
                <a:gd name="connsiteX206" fmla="*/ 213304 w 347571"/>
                <a:gd name="connsiteY206" fmla="*/ 115194 h 870147"/>
                <a:gd name="connsiteX207" fmla="*/ 216161 w 347571"/>
                <a:gd name="connsiteY207" fmla="*/ 111386 h 870147"/>
                <a:gd name="connsiteX208" fmla="*/ 222826 w 347571"/>
                <a:gd name="connsiteY208" fmla="*/ 111386 h 870147"/>
                <a:gd name="connsiteX209" fmla="*/ 216161 w 347571"/>
                <a:gd name="connsiteY209" fmla="*/ 76162 h 870147"/>
                <a:gd name="connsiteX210" fmla="*/ 210447 w 347571"/>
                <a:gd name="connsiteY210" fmla="*/ 62833 h 870147"/>
                <a:gd name="connsiteX211" fmla="*/ 210447 w 347571"/>
                <a:gd name="connsiteY211" fmla="*/ 44745 h 870147"/>
                <a:gd name="connsiteX212" fmla="*/ 206638 w 347571"/>
                <a:gd name="connsiteY212" fmla="*/ 41889 h 870147"/>
                <a:gd name="connsiteX213" fmla="*/ 186641 w 347571"/>
                <a:gd name="connsiteY213" fmla="*/ 41889 h 870147"/>
                <a:gd name="connsiteX214" fmla="*/ 186641 w 347571"/>
                <a:gd name="connsiteY214" fmla="*/ 38081 h 870147"/>
                <a:gd name="connsiteX215" fmla="*/ 183784 w 347571"/>
                <a:gd name="connsiteY215" fmla="*/ 34273 h 870147"/>
                <a:gd name="connsiteX216" fmla="*/ 174262 w 347571"/>
                <a:gd name="connsiteY216" fmla="*/ 13328 h 870147"/>
                <a:gd name="connsiteX217" fmla="*/ 167596 w 347571"/>
                <a:gd name="connsiteY217" fmla="*/ 10472 h 870147"/>
                <a:gd name="connsiteX218" fmla="*/ 163787 w 347571"/>
                <a:gd name="connsiteY218" fmla="*/ 2856 h 870147"/>
                <a:gd name="connsiteX219" fmla="*/ 160930 w 347571"/>
                <a:gd name="connsiteY219" fmla="*/ 0 h 870147"/>
                <a:gd name="connsiteX220" fmla="*/ 157121 w 347571"/>
                <a:gd name="connsiteY220" fmla="*/ 0 h 870147"/>
                <a:gd name="connsiteX221" fmla="*/ 154264 w 347571"/>
                <a:gd name="connsiteY221" fmla="*/ 10472 h 870147"/>
                <a:gd name="connsiteX222" fmla="*/ 154264 w 347571"/>
                <a:gd name="connsiteY222" fmla="*/ 27609 h 870147"/>
                <a:gd name="connsiteX223" fmla="*/ 150456 w 347571"/>
                <a:gd name="connsiteY223" fmla="*/ 27609 h 870147"/>
                <a:gd name="connsiteX224" fmla="*/ 147599 w 347571"/>
                <a:gd name="connsiteY224" fmla="*/ 31417 h 870147"/>
                <a:gd name="connsiteX225" fmla="*/ 140933 w 347571"/>
                <a:gd name="connsiteY225" fmla="*/ 34273 h 870147"/>
                <a:gd name="connsiteX226" fmla="*/ 134267 w 347571"/>
                <a:gd name="connsiteY226" fmla="*/ 41889 h 870147"/>
                <a:gd name="connsiteX227" fmla="*/ 138076 w 347571"/>
                <a:gd name="connsiteY227" fmla="*/ 48553 h 870147"/>
                <a:gd name="connsiteX228" fmla="*/ 140933 w 347571"/>
                <a:gd name="connsiteY228" fmla="*/ 52361 h 870147"/>
                <a:gd name="connsiteX229" fmla="*/ 147599 w 347571"/>
                <a:gd name="connsiteY229" fmla="*/ 55217 h 870147"/>
                <a:gd name="connsiteX230" fmla="*/ 150456 w 347571"/>
                <a:gd name="connsiteY230" fmla="*/ 59025 h 870147"/>
                <a:gd name="connsiteX231" fmla="*/ 150456 w 347571"/>
                <a:gd name="connsiteY231" fmla="*/ 62833 h 870147"/>
                <a:gd name="connsiteX232" fmla="*/ 140933 w 347571"/>
                <a:gd name="connsiteY232" fmla="*/ 62833 h 870147"/>
                <a:gd name="connsiteX233" fmla="*/ 138076 w 347571"/>
                <a:gd name="connsiteY233" fmla="*/ 59025 h 870147"/>
                <a:gd name="connsiteX234" fmla="*/ 118079 w 347571"/>
                <a:gd name="connsiteY234" fmla="*/ 59025 h 870147"/>
                <a:gd name="connsiteX235" fmla="*/ 111413 w 347571"/>
                <a:gd name="connsiteY235" fmla="*/ 62833 h 870147"/>
                <a:gd name="connsiteX236" fmla="*/ 108556 w 347571"/>
                <a:gd name="connsiteY236" fmla="*/ 62833 h 870147"/>
                <a:gd name="connsiteX237" fmla="*/ 108556 w 347571"/>
                <a:gd name="connsiteY237" fmla="*/ 73306 h 870147"/>
                <a:gd name="connsiteX238" fmla="*/ 101890 w 347571"/>
                <a:gd name="connsiteY238" fmla="*/ 79970 h 870147"/>
                <a:gd name="connsiteX239" fmla="*/ 95225 w 347571"/>
                <a:gd name="connsiteY239" fmla="*/ 83778 h 870147"/>
                <a:gd name="connsiteX240" fmla="*/ 88559 w 347571"/>
                <a:gd name="connsiteY240" fmla="*/ 83778 h 870147"/>
                <a:gd name="connsiteX241" fmla="*/ 84750 w 347571"/>
                <a:gd name="connsiteY241" fmla="*/ 86634 h 870147"/>
                <a:gd name="connsiteX242" fmla="*/ 81893 w 347571"/>
                <a:gd name="connsiteY242" fmla="*/ 86634 h 870147"/>
                <a:gd name="connsiteX243" fmla="*/ 81893 w 347571"/>
                <a:gd name="connsiteY243" fmla="*/ 100914 h 870147"/>
                <a:gd name="connsiteX244" fmla="*/ 84750 w 347571"/>
                <a:gd name="connsiteY244" fmla="*/ 104722 h 870147"/>
                <a:gd name="connsiteX245" fmla="*/ 84750 w 347571"/>
                <a:gd name="connsiteY245" fmla="*/ 107578 h 870147"/>
                <a:gd name="connsiteX246" fmla="*/ 88559 w 347571"/>
                <a:gd name="connsiteY246" fmla="*/ 111386 h 870147"/>
                <a:gd name="connsiteX247" fmla="*/ 88559 w 347571"/>
                <a:gd name="connsiteY247" fmla="*/ 118051 h 870147"/>
                <a:gd name="connsiteX248" fmla="*/ 79037 w 347571"/>
                <a:gd name="connsiteY248" fmla="*/ 135187 h 870147"/>
                <a:gd name="connsiteX249" fmla="*/ 75227 w 347571"/>
                <a:gd name="connsiteY249" fmla="*/ 138995 h 870147"/>
                <a:gd name="connsiteX250" fmla="*/ 68562 w 347571"/>
                <a:gd name="connsiteY250" fmla="*/ 142803 h 870147"/>
                <a:gd name="connsiteX251" fmla="*/ 68562 w 347571"/>
                <a:gd name="connsiteY251" fmla="*/ 153275 h 870147"/>
                <a:gd name="connsiteX252" fmla="*/ 72371 w 347571"/>
                <a:gd name="connsiteY252" fmla="*/ 159940 h 870147"/>
                <a:gd name="connsiteX253" fmla="*/ 75227 w 347571"/>
                <a:gd name="connsiteY253" fmla="*/ 163748 h 870147"/>
                <a:gd name="connsiteX254" fmla="*/ 65705 w 347571"/>
                <a:gd name="connsiteY254" fmla="*/ 194212 h 870147"/>
                <a:gd name="connsiteX255" fmla="*/ 65705 w 347571"/>
                <a:gd name="connsiteY255" fmla="*/ 216109 h 870147"/>
                <a:gd name="connsiteX256" fmla="*/ 59039 w 347571"/>
                <a:gd name="connsiteY256" fmla="*/ 216109 h 870147"/>
                <a:gd name="connsiteX257" fmla="*/ 52374 w 347571"/>
                <a:gd name="connsiteY257" fmla="*/ 212301 h 870147"/>
                <a:gd name="connsiteX258" fmla="*/ 22854 w 347571"/>
                <a:gd name="connsiteY258" fmla="*/ 212301 h 870147"/>
                <a:gd name="connsiteX259" fmla="*/ 25710 w 347571"/>
                <a:gd name="connsiteY259" fmla="*/ 212301 h 870147"/>
                <a:gd name="connsiteX260" fmla="*/ 36185 w 347571"/>
                <a:gd name="connsiteY260" fmla="*/ 222773 h 870147"/>
                <a:gd name="connsiteX261" fmla="*/ 39042 w 347571"/>
                <a:gd name="connsiteY261" fmla="*/ 250382 h 870147"/>
                <a:gd name="connsiteX262" fmla="*/ 36185 w 347571"/>
                <a:gd name="connsiteY262" fmla="*/ 250382 h 870147"/>
                <a:gd name="connsiteX263" fmla="*/ 25710 w 347571"/>
                <a:gd name="connsiteY263" fmla="*/ 260854 h 870147"/>
                <a:gd name="connsiteX264" fmla="*/ 29520 w 347571"/>
                <a:gd name="connsiteY264" fmla="*/ 267518 h 870147"/>
                <a:gd name="connsiteX265" fmla="*/ 29520 w 347571"/>
                <a:gd name="connsiteY265" fmla="*/ 281798 h 870147"/>
                <a:gd name="connsiteX266" fmla="*/ 39042 w 347571"/>
                <a:gd name="connsiteY266" fmla="*/ 292270 h 870147"/>
                <a:gd name="connsiteX267" fmla="*/ 39042 w 347571"/>
                <a:gd name="connsiteY267" fmla="*/ 298935 h 870147"/>
                <a:gd name="connsiteX268" fmla="*/ 32376 w 347571"/>
                <a:gd name="connsiteY268" fmla="*/ 298935 h 870147"/>
                <a:gd name="connsiteX269" fmla="*/ 29520 w 347571"/>
                <a:gd name="connsiteY269" fmla="*/ 296078 h 870147"/>
                <a:gd name="connsiteX270" fmla="*/ 25710 w 347571"/>
                <a:gd name="connsiteY270" fmla="*/ 296078 h 870147"/>
                <a:gd name="connsiteX271" fmla="*/ 25710 w 347571"/>
                <a:gd name="connsiteY271" fmla="*/ 309407 h 870147"/>
                <a:gd name="connsiteX272" fmla="*/ 16188 w 347571"/>
                <a:gd name="connsiteY272" fmla="*/ 298935 h 870147"/>
                <a:gd name="connsiteX273" fmla="*/ 22854 w 347571"/>
                <a:gd name="connsiteY273" fmla="*/ 334159 h 870147"/>
                <a:gd name="connsiteX274" fmla="*/ 2857 w 347571"/>
                <a:gd name="connsiteY274" fmla="*/ 330351 h 870147"/>
                <a:gd name="connsiteX275" fmla="*/ 2857 w 347571"/>
                <a:gd name="connsiteY275" fmla="*/ 33415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Lst>
              <a:rect l="l" t="t" r="r" b="b"/>
              <a:pathLst>
                <a:path w="347571" h="870147">
                  <a:moveTo>
                    <a:pt x="0" y="340824"/>
                  </a:moveTo>
                  <a:lnTo>
                    <a:pt x="9523" y="340824"/>
                  </a:lnTo>
                  <a:lnTo>
                    <a:pt x="6665" y="365576"/>
                  </a:lnTo>
                  <a:lnTo>
                    <a:pt x="9523" y="365576"/>
                  </a:lnTo>
                  <a:lnTo>
                    <a:pt x="13331" y="368432"/>
                  </a:lnTo>
                  <a:lnTo>
                    <a:pt x="22854" y="372240"/>
                  </a:lnTo>
                  <a:lnTo>
                    <a:pt x="29520" y="376048"/>
                  </a:lnTo>
                  <a:lnTo>
                    <a:pt x="39042" y="386521"/>
                  </a:lnTo>
                  <a:lnTo>
                    <a:pt x="45708" y="399849"/>
                  </a:lnTo>
                  <a:lnTo>
                    <a:pt x="48565" y="403657"/>
                  </a:lnTo>
                  <a:lnTo>
                    <a:pt x="48565" y="406513"/>
                  </a:lnTo>
                  <a:lnTo>
                    <a:pt x="68562" y="403657"/>
                  </a:lnTo>
                  <a:lnTo>
                    <a:pt x="55230" y="428409"/>
                  </a:lnTo>
                  <a:lnTo>
                    <a:pt x="59039" y="428409"/>
                  </a:lnTo>
                  <a:lnTo>
                    <a:pt x="61896" y="431266"/>
                  </a:lnTo>
                  <a:lnTo>
                    <a:pt x="68562" y="431266"/>
                  </a:lnTo>
                  <a:lnTo>
                    <a:pt x="79037" y="435074"/>
                  </a:lnTo>
                  <a:lnTo>
                    <a:pt x="84750" y="441738"/>
                  </a:lnTo>
                  <a:lnTo>
                    <a:pt x="91416" y="445546"/>
                  </a:lnTo>
                  <a:lnTo>
                    <a:pt x="95225" y="452210"/>
                  </a:lnTo>
                  <a:lnTo>
                    <a:pt x="101890" y="458874"/>
                  </a:lnTo>
                  <a:lnTo>
                    <a:pt x="104748" y="466490"/>
                  </a:lnTo>
                  <a:lnTo>
                    <a:pt x="104748" y="476963"/>
                  </a:lnTo>
                  <a:lnTo>
                    <a:pt x="108556" y="483627"/>
                  </a:lnTo>
                  <a:lnTo>
                    <a:pt x="108556" y="487435"/>
                  </a:lnTo>
                  <a:lnTo>
                    <a:pt x="111413" y="490291"/>
                  </a:lnTo>
                  <a:lnTo>
                    <a:pt x="114270" y="497907"/>
                  </a:lnTo>
                  <a:lnTo>
                    <a:pt x="120935" y="504571"/>
                  </a:lnTo>
                  <a:lnTo>
                    <a:pt x="114270" y="515043"/>
                  </a:lnTo>
                  <a:lnTo>
                    <a:pt x="118079" y="567405"/>
                  </a:lnTo>
                  <a:lnTo>
                    <a:pt x="111413" y="574069"/>
                  </a:lnTo>
                  <a:lnTo>
                    <a:pt x="111413" y="580733"/>
                  </a:lnTo>
                  <a:lnTo>
                    <a:pt x="120935" y="591205"/>
                  </a:lnTo>
                  <a:lnTo>
                    <a:pt x="127601" y="591205"/>
                  </a:lnTo>
                  <a:lnTo>
                    <a:pt x="134267" y="588349"/>
                  </a:lnTo>
                  <a:lnTo>
                    <a:pt x="138076" y="584541"/>
                  </a:lnTo>
                  <a:lnTo>
                    <a:pt x="140933" y="588349"/>
                  </a:lnTo>
                  <a:lnTo>
                    <a:pt x="140933" y="591205"/>
                  </a:lnTo>
                  <a:lnTo>
                    <a:pt x="150456" y="591205"/>
                  </a:lnTo>
                  <a:lnTo>
                    <a:pt x="154264" y="588349"/>
                  </a:lnTo>
                  <a:lnTo>
                    <a:pt x="160930" y="584541"/>
                  </a:lnTo>
                  <a:lnTo>
                    <a:pt x="163787" y="577877"/>
                  </a:lnTo>
                  <a:lnTo>
                    <a:pt x="167596" y="574069"/>
                  </a:lnTo>
                  <a:lnTo>
                    <a:pt x="170453" y="567405"/>
                  </a:lnTo>
                  <a:lnTo>
                    <a:pt x="177118" y="567405"/>
                  </a:lnTo>
                  <a:lnTo>
                    <a:pt x="197115" y="556932"/>
                  </a:lnTo>
                  <a:lnTo>
                    <a:pt x="199973" y="553124"/>
                  </a:lnTo>
                  <a:lnTo>
                    <a:pt x="199973" y="521708"/>
                  </a:lnTo>
                  <a:lnTo>
                    <a:pt x="203781" y="517900"/>
                  </a:lnTo>
                  <a:lnTo>
                    <a:pt x="206638" y="517900"/>
                  </a:lnTo>
                  <a:lnTo>
                    <a:pt x="216161" y="529324"/>
                  </a:lnTo>
                  <a:lnTo>
                    <a:pt x="219970" y="535988"/>
                  </a:lnTo>
                  <a:lnTo>
                    <a:pt x="219970" y="553124"/>
                  </a:lnTo>
                  <a:lnTo>
                    <a:pt x="222826" y="553124"/>
                  </a:lnTo>
                  <a:lnTo>
                    <a:pt x="233301" y="563597"/>
                  </a:lnTo>
                  <a:lnTo>
                    <a:pt x="236158" y="570261"/>
                  </a:lnTo>
                  <a:lnTo>
                    <a:pt x="242824" y="588349"/>
                  </a:lnTo>
                  <a:lnTo>
                    <a:pt x="245681" y="609293"/>
                  </a:lnTo>
                  <a:lnTo>
                    <a:pt x="245681" y="622622"/>
                  </a:lnTo>
                  <a:lnTo>
                    <a:pt x="249489" y="633094"/>
                  </a:lnTo>
                  <a:lnTo>
                    <a:pt x="249489" y="654039"/>
                  </a:lnTo>
                  <a:lnTo>
                    <a:pt x="252347" y="657847"/>
                  </a:lnTo>
                  <a:lnTo>
                    <a:pt x="262821" y="678791"/>
                  </a:lnTo>
                  <a:lnTo>
                    <a:pt x="265678" y="681647"/>
                  </a:lnTo>
                  <a:lnTo>
                    <a:pt x="265678" y="685455"/>
                  </a:lnTo>
                  <a:lnTo>
                    <a:pt x="288532" y="737816"/>
                  </a:lnTo>
                  <a:lnTo>
                    <a:pt x="295198" y="765425"/>
                  </a:lnTo>
                  <a:lnTo>
                    <a:pt x="285675" y="765425"/>
                  </a:lnTo>
                  <a:lnTo>
                    <a:pt x="281866" y="769233"/>
                  </a:lnTo>
                  <a:lnTo>
                    <a:pt x="281866" y="782561"/>
                  </a:lnTo>
                  <a:lnTo>
                    <a:pt x="279009" y="790177"/>
                  </a:lnTo>
                  <a:lnTo>
                    <a:pt x="279009" y="796842"/>
                  </a:lnTo>
                  <a:lnTo>
                    <a:pt x="301863" y="790177"/>
                  </a:lnTo>
                  <a:lnTo>
                    <a:pt x="295198" y="821594"/>
                  </a:lnTo>
                  <a:lnTo>
                    <a:pt x="295198" y="828258"/>
                  </a:lnTo>
                  <a:lnTo>
                    <a:pt x="292341" y="834923"/>
                  </a:lnTo>
                  <a:lnTo>
                    <a:pt x="292341" y="849203"/>
                  </a:lnTo>
                  <a:lnTo>
                    <a:pt x="295198" y="859675"/>
                  </a:lnTo>
                  <a:lnTo>
                    <a:pt x="295198" y="862531"/>
                  </a:lnTo>
                  <a:lnTo>
                    <a:pt x="299006" y="870147"/>
                  </a:lnTo>
                  <a:lnTo>
                    <a:pt x="301863" y="862531"/>
                  </a:lnTo>
                  <a:lnTo>
                    <a:pt x="305672" y="859675"/>
                  </a:lnTo>
                  <a:lnTo>
                    <a:pt x="308529" y="853011"/>
                  </a:lnTo>
                  <a:lnTo>
                    <a:pt x="308529" y="845395"/>
                  </a:lnTo>
                  <a:lnTo>
                    <a:pt x="305672" y="841587"/>
                  </a:lnTo>
                  <a:lnTo>
                    <a:pt x="305672" y="834923"/>
                  </a:lnTo>
                  <a:lnTo>
                    <a:pt x="315195" y="824450"/>
                  </a:lnTo>
                  <a:lnTo>
                    <a:pt x="324717" y="803506"/>
                  </a:lnTo>
                  <a:lnTo>
                    <a:pt x="324717" y="793034"/>
                  </a:lnTo>
                  <a:lnTo>
                    <a:pt x="328527" y="786369"/>
                  </a:lnTo>
                  <a:lnTo>
                    <a:pt x="328527" y="769233"/>
                  </a:lnTo>
                  <a:lnTo>
                    <a:pt x="324717" y="761617"/>
                  </a:lnTo>
                  <a:lnTo>
                    <a:pt x="324717" y="748289"/>
                  </a:lnTo>
                  <a:lnTo>
                    <a:pt x="311386" y="734008"/>
                  </a:lnTo>
                  <a:lnTo>
                    <a:pt x="311386" y="720680"/>
                  </a:lnTo>
                  <a:lnTo>
                    <a:pt x="308529" y="710208"/>
                  </a:lnTo>
                  <a:lnTo>
                    <a:pt x="308529" y="692119"/>
                  </a:lnTo>
                  <a:lnTo>
                    <a:pt x="305672" y="685455"/>
                  </a:lnTo>
                  <a:lnTo>
                    <a:pt x="281866" y="660703"/>
                  </a:lnTo>
                  <a:lnTo>
                    <a:pt x="279009" y="654039"/>
                  </a:lnTo>
                  <a:lnTo>
                    <a:pt x="275200" y="650230"/>
                  </a:lnTo>
                  <a:lnTo>
                    <a:pt x="272344" y="643566"/>
                  </a:lnTo>
                  <a:lnTo>
                    <a:pt x="269487" y="639758"/>
                  </a:lnTo>
                  <a:lnTo>
                    <a:pt x="269487" y="636902"/>
                  </a:lnTo>
                  <a:lnTo>
                    <a:pt x="265678" y="633094"/>
                  </a:lnTo>
                  <a:lnTo>
                    <a:pt x="275200" y="612150"/>
                  </a:lnTo>
                  <a:lnTo>
                    <a:pt x="279009" y="609293"/>
                  </a:lnTo>
                  <a:lnTo>
                    <a:pt x="281866" y="601677"/>
                  </a:lnTo>
                  <a:lnTo>
                    <a:pt x="281866" y="588349"/>
                  </a:lnTo>
                  <a:lnTo>
                    <a:pt x="279009" y="580733"/>
                  </a:lnTo>
                  <a:lnTo>
                    <a:pt x="285675" y="580733"/>
                  </a:lnTo>
                  <a:lnTo>
                    <a:pt x="288532" y="577877"/>
                  </a:lnTo>
                  <a:lnTo>
                    <a:pt x="288532" y="567405"/>
                  </a:lnTo>
                  <a:lnTo>
                    <a:pt x="285675" y="563597"/>
                  </a:lnTo>
                  <a:lnTo>
                    <a:pt x="281866" y="567405"/>
                  </a:lnTo>
                  <a:lnTo>
                    <a:pt x="279009" y="567405"/>
                  </a:lnTo>
                  <a:lnTo>
                    <a:pt x="275200" y="563597"/>
                  </a:lnTo>
                  <a:lnTo>
                    <a:pt x="272344" y="556932"/>
                  </a:lnTo>
                  <a:lnTo>
                    <a:pt x="272344" y="546460"/>
                  </a:lnTo>
                  <a:lnTo>
                    <a:pt x="275200" y="546460"/>
                  </a:lnTo>
                  <a:lnTo>
                    <a:pt x="275200" y="542652"/>
                  </a:lnTo>
                  <a:lnTo>
                    <a:pt x="272344" y="539796"/>
                  </a:lnTo>
                  <a:lnTo>
                    <a:pt x="265678" y="535988"/>
                  </a:lnTo>
                  <a:lnTo>
                    <a:pt x="259012" y="529324"/>
                  </a:lnTo>
                  <a:lnTo>
                    <a:pt x="252347" y="525516"/>
                  </a:lnTo>
                  <a:lnTo>
                    <a:pt x="242824" y="515043"/>
                  </a:lnTo>
                  <a:lnTo>
                    <a:pt x="239015" y="508379"/>
                  </a:lnTo>
                  <a:lnTo>
                    <a:pt x="239015" y="504571"/>
                  </a:lnTo>
                  <a:lnTo>
                    <a:pt x="236158" y="504571"/>
                  </a:lnTo>
                  <a:lnTo>
                    <a:pt x="239015" y="490291"/>
                  </a:lnTo>
                  <a:lnTo>
                    <a:pt x="233301" y="487435"/>
                  </a:lnTo>
                  <a:lnTo>
                    <a:pt x="219970" y="473154"/>
                  </a:lnTo>
                  <a:lnTo>
                    <a:pt x="219970" y="469346"/>
                  </a:lnTo>
                  <a:lnTo>
                    <a:pt x="233301" y="469346"/>
                  </a:lnTo>
                  <a:lnTo>
                    <a:pt x="233301" y="458874"/>
                  </a:lnTo>
                  <a:lnTo>
                    <a:pt x="222826" y="448402"/>
                  </a:lnTo>
                  <a:lnTo>
                    <a:pt x="222826" y="445546"/>
                  </a:lnTo>
                  <a:lnTo>
                    <a:pt x="226636" y="441738"/>
                  </a:lnTo>
                  <a:lnTo>
                    <a:pt x="229492" y="441738"/>
                  </a:lnTo>
                  <a:lnTo>
                    <a:pt x="233301" y="437930"/>
                  </a:lnTo>
                  <a:lnTo>
                    <a:pt x="233301" y="410321"/>
                  </a:lnTo>
                  <a:lnTo>
                    <a:pt x="249489" y="410321"/>
                  </a:lnTo>
                  <a:lnTo>
                    <a:pt x="256155" y="414129"/>
                  </a:lnTo>
                  <a:lnTo>
                    <a:pt x="262821" y="414129"/>
                  </a:lnTo>
                  <a:lnTo>
                    <a:pt x="265678" y="410321"/>
                  </a:lnTo>
                  <a:lnTo>
                    <a:pt x="269487" y="403657"/>
                  </a:lnTo>
                  <a:lnTo>
                    <a:pt x="272344" y="399849"/>
                  </a:lnTo>
                  <a:lnTo>
                    <a:pt x="272344" y="396993"/>
                  </a:lnTo>
                  <a:lnTo>
                    <a:pt x="285675" y="396993"/>
                  </a:lnTo>
                  <a:lnTo>
                    <a:pt x="288532" y="382712"/>
                  </a:lnTo>
                  <a:lnTo>
                    <a:pt x="292341" y="382712"/>
                  </a:lnTo>
                  <a:lnTo>
                    <a:pt x="295198" y="378904"/>
                  </a:lnTo>
                  <a:lnTo>
                    <a:pt x="308529" y="378904"/>
                  </a:lnTo>
                  <a:lnTo>
                    <a:pt x="308529" y="372240"/>
                  </a:lnTo>
                  <a:lnTo>
                    <a:pt x="318051" y="361768"/>
                  </a:lnTo>
                  <a:lnTo>
                    <a:pt x="324717" y="361768"/>
                  </a:lnTo>
                  <a:lnTo>
                    <a:pt x="328527" y="357960"/>
                  </a:lnTo>
                  <a:lnTo>
                    <a:pt x="324717" y="355104"/>
                  </a:lnTo>
                  <a:lnTo>
                    <a:pt x="328527" y="347488"/>
                  </a:lnTo>
                  <a:lnTo>
                    <a:pt x="328527" y="340824"/>
                  </a:lnTo>
                  <a:lnTo>
                    <a:pt x="347572" y="330351"/>
                  </a:lnTo>
                  <a:lnTo>
                    <a:pt x="347572" y="319879"/>
                  </a:lnTo>
                  <a:lnTo>
                    <a:pt x="344714" y="316071"/>
                  </a:lnTo>
                  <a:lnTo>
                    <a:pt x="338049" y="316071"/>
                  </a:lnTo>
                  <a:lnTo>
                    <a:pt x="328527" y="326543"/>
                  </a:lnTo>
                  <a:lnTo>
                    <a:pt x="328527" y="330351"/>
                  </a:lnTo>
                  <a:lnTo>
                    <a:pt x="305672" y="330351"/>
                  </a:lnTo>
                  <a:lnTo>
                    <a:pt x="305672" y="319879"/>
                  </a:lnTo>
                  <a:lnTo>
                    <a:pt x="299006" y="319879"/>
                  </a:lnTo>
                  <a:lnTo>
                    <a:pt x="292341" y="302743"/>
                  </a:lnTo>
                  <a:lnTo>
                    <a:pt x="262821" y="298935"/>
                  </a:lnTo>
                  <a:lnTo>
                    <a:pt x="265678" y="292270"/>
                  </a:lnTo>
                  <a:lnTo>
                    <a:pt x="265678" y="288462"/>
                  </a:lnTo>
                  <a:lnTo>
                    <a:pt x="269487" y="285606"/>
                  </a:lnTo>
                  <a:lnTo>
                    <a:pt x="269487" y="277990"/>
                  </a:lnTo>
                  <a:lnTo>
                    <a:pt x="262821" y="271326"/>
                  </a:lnTo>
                  <a:lnTo>
                    <a:pt x="265678" y="267518"/>
                  </a:lnTo>
                  <a:lnTo>
                    <a:pt x="272344" y="267518"/>
                  </a:lnTo>
                  <a:lnTo>
                    <a:pt x="275200" y="264662"/>
                  </a:lnTo>
                  <a:lnTo>
                    <a:pt x="275200" y="260854"/>
                  </a:lnTo>
                  <a:lnTo>
                    <a:pt x="272344" y="257046"/>
                  </a:lnTo>
                  <a:lnTo>
                    <a:pt x="265678" y="254190"/>
                  </a:lnTo>
                  <a:lnTo>
                    <a:pt x="249489" y="254190"/>
                  </a:lnTo>
                  <a:lnTo>
                    <a:pt x="242824" y="229437"/>
                  </a:lnTo>
                  <a:lnTo>
                    <a:pt x="229492" y="218965"/>
                  </a:lnTo>
                  <a:lnTo>
                    <a:pt x="245681" y="205636"/>
                  </a:lnTo>
                  <a:lnTo>
                    <a:pt x="213304" y="205636"/>
                  </a:lnTo>
                  <a:lnTo>
                    <a:pt x="210447" y="208493"/>
                  </a:lnTo>
                  <a:lnTo>
                    <a:pt x="203781" y="208493"/>
                  </a:lnTo>
                  <a:lnTo>
                    <a:pt x="199973" y="212301"/>
                  </a:lnTo>
                  <a:lnTo>
                    <a:pt x="193307" y="216109"/>
                  </a:lnTo>
                  <a:lnTo>
                    <a:pt x="199973" y="205636"/>
                  </a:lnTo>
                  <a:lnTo>
                    <a:pt x="197115" y="198020"/>
                  </a:lnTo>
                  <a:lnTo>
                    <a:pt x="186641" y="187548"/>
                  </a:lnTo>
                  <a:lnTo>
                    <a:pt x="186641" y="177076"/>
                  </a:lnTo>
                  <a:lnTo>
                    <a:pt x="193307" y="177076"/>
                  </a:lnTo>
                  <a:lnTo>
                    <a:pt x="190450" y="159940"/>
                  </a:lnTo>
                  <a:lnTo>
                    <a:pt x="197115" y="159940"/>
                  </a:lnTo>
                  <a:lnTo>
                    <a:pt x="199973" y="156132"/>
                  </a:lnTo>
                  <a:lnTo>
                    <a:pt x="199973" y="135187"/>
                  </a:lnTo>
                  <a:lnTo>
                    <a:pt x="203781" y="138995"/>
                  </a:lnTo>
                  <a:lnTo>
                    <a:pt x="210447" y="138995"/>
                  </a:lnTo>
                  <a:lnTo>
                    <a:pt x="213304" y="135187"/>
                  </a:lnTo>
                  <a:lnTo>
                    <a:pt x="216161" y="128523"/>
                  </a:lnTo>
                  <a:lnTo>
                    <a:pt x="216161" y="124715"/>
                  </a:lnTo>
                  <a:lnTo>
                    <a:pt x="206638" y="115194"/>
                  </a:lnTo>
                  <a:lnTo>
                    <a:pt x="213304" y="115194"/>
                  </a:lnTo>
                  <a:lnTo>
                    <a:pt x="216161" y="111386"/>
                  </a:lnTo>
                  <a:lnTo>
                    <a:pt x="222826" y="111386"/>
                  </a:lnTo>
                  <a:lnTo>
                    <a:pt x="216161" y="76162"/>
                  </a:lnTo>
                  <a:lnTo>
                    <a:pt x="210447" y="62833"/>
                  </a:lnTo>
                  <a:lnTo>
                    <a:pt x="210447" y="44745"/>
                  </a:lnTo>
                  <a:lnTo>
                    <a:pt x="206638" y="41889"/>
                  </a:lnTo>
                  <a:lnTo>
                    <a:pt x="186641" y="41889"/>
                  </a:lnTo>
                  <a:lnTo>
                    <a:pt x="186641" y="38081"/>
                  </a:lnTo>
                  <a:lnTo>
                    <a:pt x="183784" y="34273"/>
                  </a:lnTo>
                  <a:lnTo>
                    <a:pt x="174262" y="13328"/>
                  </a:lnTo>
                  <a:lnTo>
                    <a:pt x="167596" y="10472"/>
                  </a:lnTo>
                  <a:lnTo>
                    <a:pt x="163787" y="2856"/>
                  </a:lnTo>
                  <a:lnTo>
                    <a:pt x="160930" y="0"/>
                  </a:lnTo>
                  <a:lnTo>
                    <a:pt x="157121" y="0"/>
                  </a:lnTo>
                  <a:lnTo>
                    <a:pt x="154264" y="10472"/>
                  </a:lnTo>
                  <a:lnTo>
                    <a:pt x="154264" y="27609"/>
                  </a:lnTo>
                  <a:lnTo>
                    <a:pt x="150456" y="27609"/>
                  </a:lnTo>
                  <a:lnTo>
                    <a:pt x="147599" y="31417"/>
                  </a:lnTo>
                  <a:lnTo>
                    <a:pt x="140933" y="34273"/>
                  </a:lnTo>
                  <a:lnTo>
                    <a:pt x="134267" y="41889"/>
                  </a:lnTo>
                  <a:lnTo>
                    <a:pt x="138076" y="48553"/>
                  </a:lnTo>
                  <a:lnTo>
                    <a:pt x="140933" y="52361"/>
                  </a:lnTo>
                  <a:lnTo>
                    <a:pt x="147599" y="55217"/>
                  </a:lnTo>
                  <a:lnTo>
                    <a:pt x="150456" y="59025"/>
                  </a:lnTo>
                  <a:lnTo>
                    <a:pt x="150456" y="62833"/>
                  </a:lnTo>
                  <a:lnTo>
                    <a:pt x="140933" y="62833"/>
                  </a:lnTo>
                  <a:lnTo>
                    <a:pt x="138076" y="59025"/>
                  </a:lnTo>
                  <a:lnTo>
                    <a:pt x="118079" y="59025"/>
                  </a:lnTo>
                  <a:lnTo>
                    <a:pt x="111413" y="62833"/>
                  </a:lnTo>
                  <a:lnTo>
                    <a:pt x="108556" y="62833"/>
                  </a:lnTo>
                  <a:lnTo>
                    <a:pt x="108556" y="73306"/>
                  </a:lnTo>
                  <a:lnTo>
                    <a:pt x="101890" y="79970"/>
                  </a:lnTo>
                  <a:lnTo>
                    <a:pt x="95225" y="83778"/>
                  </a:lnTo>
                  <a:lnTo>
                    <a:pt x="88559" y="83778"/>
                  </a:lnTo>
                  <a:lnTo>
                    <a:pt x="84750" y="86634"/>
                  </a:lnTo>
                  <a:lnTo>
                    <a:pt x="81893" y="86634"/>
                  </a:lnTo>
                  <a:lnTo>
                    <a:pt x="81893" y="100914"/>
                  </a:lnTo>
                  <a:lnTo>
                    <a:pt x="84750" y="104722"/>
                  </a:lnTo>
                  <a:lnTo>
                    <a:pt x="84750" y="107578"/>
                  </a:lnTo>
                  <a:lnTo>
                    <a:pt x="88559" y="111386"/>
                  </a:lnTo>
                  <a:lnTo>
                    <a:pt x="88559" y="118051"/>
                  </a:lnTo>
                  <a:lnTo>
                    <a:pt x="79037" y="135187"/>
                  </a:lnTo>
                  <a:lnTo>
                    <a:pt x="75227" y="138995"/>
                  </a:lnTo>
                  <a:lnTo>
                    <a:pt x="68562" y="142803"/>
                  </a:lnTo>
                  <a:lnTo>
                    <a:pt x="68562" y="153275"/>
                  </a:lnTo>
                  <a:lnTo>
                    <a:pt x="72371" y="159940"/>
                  </a:lnTo>
                  <a:lnTo>
                    <a:pt x="75227" y="163748"/>
                  </a:lnTo>
                  <a:lnTo>
                    <a:pt x="65705" y="194212"/>
                  </a:lnTo>
                  <a:lnTo>
                    <a:pt x="65705" y="216109"/>
                  </a:lnTo>
                  <a:lnTo>
                    <a:pt x="59039" y="216109"/>
                  </a:lnTo>
                  <a:lnTo>
                    <a:pt x="52374" y="212301"/>
                  </a:lnTo>
                  <a:lnTo>
                    <a:pt x="22854" y="212301"/>
                  </a:lnTo>
                  <a:lnTo>
                    <a:pt x="25710" y="212301"/>
                  </a:lnTo>
                  <a:lnTo>
                    <a:pt x="36185" y="222773"/>
                  </a:lnTo>
                  <a:lnTo>
                    <a:pt x="39042" y="250382"/>
                  </a:lnTo>
                  <a:lnTo>
                    <a:pt x="36185" y="250382"/>
                  </a:lnTo>
                  <a:lnTo>
                    <a:pt x="25710" y="260854"/>
                  </a:lnTo>
                  <a:lnTo>
                    <a:pt x="29520" y="267518"/>
                  </a:lnTo>
                  <a:lnTo>
                    <a:pt x="29520" y="281798"/>
                  </a:lnTo>
                  <a:lnTo>
                    <a:pt x="39042" y="292270"/>
                  </a:lnTo>
                  <a:lnTo>
                    <a:pt x="39042" y="298935"/>
                  </a:lnTo>
                  <a:lnTo>
                    <a:pt x="32376" y="298935"/>
                  </a:lnTo>
                  <a:lnTo>
                    <a:pt x="29520" y="296078"/>
                  </a:lnTo>
                  <a:lnTo>
                    <a:pt x="25710" y="296078"/>
                  </a:lnTo>
                  <a:lnTo>
                    <a:pt x="25710" y="309407"/>
                  </a:lnTo>
                  <a:lnTo>
                    <a:pt x="16188" y="298935"/>
                  </a:lnTo>
                  <a:lnTo>
                    <a:pt x="22854" y="334159"/>
                  </a:lnTo>
                  <a:lnTo>
                    <a:pt x="2857" y="330351"/>
                  </a:lnTo>
                  <a:lnTo>
                    <a:pt x="2857" y="334159"/>
                  </a:lnTo>
                  <a:close/>
                </a:path>
              </a:pathLst>
            </a:custGeom>
            <a:noFill/>
            <a:ln w="2379" cap="flat">
              <a:solidFill>
                <a:srgbClr val="FFFFFF"/>
              </a:solidFill>
              <a:prstDash val="solid"/>
              <a:round/>
            </a:ln>
          </p:spPr>
          <p:txBody>
            <a:bodyPr rtlCol="0" anchor="ctr"/>
            <a:lstStyle/>
            <a:p>
              <a:endParaRPr lang="en-US" noProof="0" dirty="0"/>
            </a:p>
          </p:txBody>
        </p:sp>
        <p:sp>
          <p:nvSpPr>
            <p:cNvPr id="6287" name="Serbest Form 6286">
              <a:extLst>
                <a:ext uri="{FF2B5EF4-FFF2-40B4-BE49-F238E27FC236}">
                  <a16:creationId xmlns:a16="http://schemas.microsoft.com/office/drawing/2014/main" id="{647AC046-BA89-0449-8D79-3AC3571C3956}"/>
                </a:ext>
              </a:extLst>
            </p:cNvPr>
            <p:cNvSpPr/>
            <p:nvPr/>
          </p:nvSpPr>
          <p:spPr>
            <a:xfrm>
              <a:off x="6773050" y="4468607"/>
              <a:ext cx="425656" cy="793033"/>
            </a:xfrm>
            <a:custGeom>
              <a:avLst/>
              <a:gdLst>
                <a:gd name="connsiteX0" fmla="*/ 425656 w 425656"/>
                <a:gd name="connsiteY0" fmla="*/ 202780 h 793033"/>
                <a:gd name="connsiteX1" fmla="*/ 425656 w 425656"/>
                <a:gd name="connsiteY1" fmla="*/ 192308 h 793033"/>
                <a:gd name="connsiteX2" fmla="*/ 421848 w 425656"/>
                <a:gd name="connsiteY2" fmla="*/ 188500 h 793033"/>
                <a:gd name="connsiteX3" fmla="*/ 415182 w 425656"/>
                <a:gd name="connsiteY3" fmla="*/ 188500 h 793033"/>
                <a:gd name="connsiteX4" fmla="*/ 415182 w 425656"/>
                <a:gd name="connsiteY4" fmla="*/ 153275 h 793033"/>
                <a:gd name="connsiteX5" fmla="*/ 408516 w 425656"/>
                <a:gd name="connsiteY5" fmla="*/ 145659 h 793033"/>
                <a:gd name="connsiteX6" fmla="*/ 418990 w 425656"/>
                <a:gd name="connsiteY6" fmla="*/ 138995 h 793033"/>
                <a:gd name="connsiteX7" fmla="*/ 412325 w 425656"/>
                <a:gd name="connsiteY7" fmla="*/ 110434 h 793033"/>
                <a:gd name="connsiteX8" fmla="*/ 418990 w 425656"/>
                <a:gd name="connsiteY8" fmla="*/ 92346 h 793033"/>
                <a:gd name="connsiteX9" fmla="*/ 412325 w 425656"/>
                <a:gd name="connsiteY9" fmla="*/ 71402 h 793033"/>
                <a:gd name="connsiteX10" fmla="*/ 412325 w 425656"/>
                <a:gd name="connsiteY10" fmla="*/ 64737 h 793033"/>
                <a:gd name="connsiteX11" fmla="*/ 418990 w 425656"/>
                <a:gd name="connsiteY11" fmla="*/ 42841 h 793033"/>
                <a:gd name="connsiteX12" fmla="*/ 421848 w 425656"/>
                <a:gd name="connsiteY12" fmla="*/ 24752 h 793033"/>
                <a:gd name="connsiteX13" fmla="*/ 421848 w 425656"/>
                <a:gd name="connsiteY13" fmla="*/ 7616 h 793033"/>
                <a:gd name="connsiteX14" fmla="*/ 415182 w 425656"/>
                <a:gd name="connsiteY14" fmla="*/ 0 h 793033"/>
                <a:gd name="connsiteX15" fmla="*/ 371378 w 425656"/>
                <a:gd name="connsiteY15" fmla="*/ 32369 h 793033"/>
                <a:gd name="connsiteX16" fmla="*/ 355190 w 425656"/>
                <a:gd name="connsiteY16" fmla="*/ 36177 h 793033"/>
                <a:gd name="connsiteX17" fmla="*/ 351381 w 425656"/>
                <a:gd name="connsiteY17" fmla="*/ 36177 h 793033"/>
                <a:gd name="connsiteX18" fmla="*/ 344715 w 425656"/>
                <a:gd name="connsiteY18" fmla="*/ 42841 h 793033"/>
                <a:gd name="connsiteX19" fmla="*/ 338049 w 425656"/>
                <a:gd name="connsiteY19" fmla="*/ 46649 h 793033"/>
                <a:gd name="connsiteX20" fmla="*/ 331384 w 425656"/>
                <a:gd name="connsiteY20" fmla="*/ 46649 h 793033"/>
                <a:gd name="connsiteX21" fmla="*/ 331384 w 425656"/>
                <a:gd name="connsiteY21" fmla="*/ 42841 h 793033"/>
                <a:gd name="connsiteX22" fmla="*/ 328527 w 425656"/>
                <a:gd name="connsiteY22" fmla="*/ 39033 h 793033"/>
                <a:gd name="connsiteX23" fmla="*/ 315195 w 425656"/>
                <a:gd name="connsiteY23" fmla="*/ 39033 h 793033"/>
                <a:gd name="connsiteX24" fmla="*/ 311386 w 425656"/>
                <a:gd name="connsiteY24" fmla="*/ 42841 h 793033"/>
                <a:gd name="connsiteX25" fmla="*/ 308530 w 425656"/>
                <a:gd name="connsiteY25" fmla="*/ 50457 h 793033"/>
                <a:gd name="connsiteX26" fmla="*/ 301864 w 425656"/>
                <a:gd name="connsiteY26" fmla="*/ 53313 h 793033"/>
                <a:gd name="connsiteX27" fmla="*/ 294246 w 425656"/>
                <a:gd name="connsiteY27" fmla="*/ 60929 h 793033"/>
                <a:gd name="connsiteX28" fmla="*/ 284723 w 425656"/>
                <a:gd name="connsiteY28" fmla="*/ 60929 h 793033"/>
                <a:gd name="connsiteX29" fmla="*/ 278057 w 425656"/>
                <a:gd name="connsiteY29" fmla="*/ 57121 h 793033"/>
                <a:gd name="connsiteX30" fmla="*/ 274249 w 425656"/>
                <a:gd name="connsiteY30" fmla="*/ 53313 h 793033"/>
                <a:gd name="connsiteX31" fmla="*/ 271392 w 425656"/>
                <a:gd name="connsiteY31" fmla="*/ 53313 h 793033"/>
                <a:gd name="connsiteX32" fmla="*/ 260917 w 425656"/>
                <a:gd name="connsiteY32" fmla="*/ 64737 h 793033"/>
                <a:gd name="connsiteX33" fmla="*/ 254251 w 425656"/>
                <a:gd name="connsiteY33" fmla="*/ 64737 h 793033"/>
                <a:gd name="connsiteX34" fmla="*/ 251394 w 425656"/>
                <a:gd name="connsiteY34" fmla="*/ 60929 h 793033"/>
                <a:gd name="connsiteX35" fmla="*/ 244729 w 425656"/>
                <a:gd name="connsiteY35" fmla="*/ 57121 h 793033"/>
                <a:gd name="connsiteX36" fmla="*/ 240920 w 425656"/>
                <a:gd name="connsiteY36" fmla="*/ 50457 h 793033"/>
                <a:gd name="connsiteX37" fmla="*/ 234254 w 425656"/>
                <a:gd name="connsiteY37" fmla="*/ 46649 h 793033"/>
                <a:gd name="connsiteX38" fmla="*/ 227588 w 425656"/>
                <a:gd name="connsiteY38" fmla="*/ 46649 h 793033"/>
                <a:gd name="connsiteX39" fmla="*/ 220922 w 425656"/>
                <a:gd name="connsiteY39" fmla="*/ 53313 h 793033"/>
                <a:gd name="connsiteX40" fmla="*/ 218066 w 425656"/>
                <a:gd name="connsiteY40" fmla="*/ 53313 h 793033"/>
                <a:gd name="connsiteX41" fmla="*/ 214256 w 425656"/>
                <a:gd name="connsiteY41" fmla="*/ 57121 h 793033"/>
                <a:gd name="connsiteX42" fmla="*/ 197116 w 425656"/>
                <a:gd name="connsiteY42" fmla="*/ 57121 h 793033"/>
                <a:gd name="connsiteX43" fmla="*/ 197116 w 425656"/>
                <a:gd name="connsiteY43" fmla="*/ 67593 h 793033"/>
                <a:gd name="connsiteX44" fmla="*/ 183785 w 425656"/>
                <a:gd name="connsiteY44" fmla="*/ 81874 h 793033"/>
                <a:gd name="connsiteX45" fmla="*/ 183785 w 425656"/>
                <a:gd name="connsiteY45" fmla="*/ 89490 h 793033"/>
                <a:gd name="connsiteX46" fmla="*/ 190450 w 425656"/>
                <a:gd name="connsiteY46" fmla="*/ 96154 h 793033"/>
                <a:gd name="connsiteX47" fmla="*/ 194259 w 425656"/>
                <a:gd name="connsiteY47" fmla="*/ 102818 h 793033"/>
                <a:gd name="connsiteX48" fmla="*/ 194259 w 425656"/>
                <a:gd name="connsiteY48" fmla="*/ 120907 h 793033"/>
                <a:gd name="connsiteX49" fmla="*/ 190450 w 425656"/>
                <a:gd name="connsiteY49" fmla="*/ 128523 h 793033"/>
                <a:gd name="connsiteX50" fmla="*/ 187594 w 425656"/>
                <a:gd name="connsiteY50" fmla="*/ 138995 h 793033"/>
                <a:gd name="connsiteX51" fmla="*/ 187594 w 425656"/>
                <a:gd name="connsiteY51" fmla="*/ 145659 h 793033"/>
                <a:gd name="connsiteX52" fmla="*/ 190450 w 425656"/>
                <a:gd name="connsiteY52" fmla="*/ 145659 h 793033"/>
                <a:gd name="connsiteX53" fmla="*/ 190450 w 425656"/>
                <a:gd name="connsiteY53" fmla="*/ 149467 h 793033"/>
                <a:gd name="connsiteX54" fmla="*/ 194259 w 425656"/>
                <a:gd name="connsiteY54" fmla="*/ 149467 h 793033"/>
                <a:gd name="connsiteX55" fmla="*/ 207591 w 425656"/>
                <a:gd name="connsiteY55" fmla="*/ 163747 h 793033"/>
                <a:gd name="connsiteX56" fmla="*/ 214256 w 425656"/>
                <a:gd name="connsiteY56" fmla="*/ 178028 h 793033"/>
                <a:gd name="connsiteX57" fmla="*/ 218066 w 425656"/>
                <a:gd name="connsiteY57" fmla="*/ 181836 h 793033"/>
                <a:gd name="connsiteX58" fmla="*/ 220922 w 425656"/>
                <a:gd name="connsiteY58" fmla="*/ 188500 h 793033"/>
                <a:gd name="connsiteX59" fmla="*/ 227588 w 425656"/>
                <a:gd name="connsiteY59" fmla="*/ 198972 h 793033"/>
                <a:gd name="connsiteX60" fmla="*/ 234254 w 425656"/>
                <a:gd name="connsiteY60" fmla="*/ 206588 h 793033"/>
                <a:gd name="connsiteX61" fmla="*/ 234254 w 425656"/>
                <a:gd name="connsiteY61" fmla="*/ 217061 h 793033"/>
                <a:gd name="connsiteX62" fmla="*/ 231397 w 425656"/>
                <a:gd name="connsiteY62" fmla="*/ 220869 h 793033"/>
                <a:gd name="connsiteX63" fmla="*/ 227588 w 425656"/>
                <a:gd name="connsiteY63" fmla="*/ 227533 h 793033"/>
                <a:gd name="connsiteX64" fmla="*/ 224732 w 425656"/>
                <a:gd name="connsiteY64" fmla="*/ 231341 h 793033"/>
                <a:gd name="connsiteX65" fmla="*/ 224732 w 425656"/>
                <a:gd name="connsiteY65" fmla="*/ 266566 h 793033"/>
                <a:gd name="connsiteX66" fmla="*/ 220922 w 425656"/>
                <a:gd name="connsiteY66" fmla="*/ 270374 h 793033"/>
                <a:gd name="connsiteX67" fmla="*/ 207591 w 425656"/>
                <a:gd name="connsiteY67" fmla="*/ 270374 h 793033"/>
                <a:gd name="connsiteX68" fmla="*/ 200925 w 425656"/>
                <a:gd name="connsiteY68" fmla="*/ 274182 h 793033"/>
                <a:gd name="connsiteX69" fmla="*/ 197116 w 425656"/>
                <a:gd name="connsiteY69" fmla="*/ 280846 h 793033"/>
                <a:gd name="connsiteX70" fmla="*/ 197116 w 425656"/>
                <a:gd name="connsiteY70" fmla="*/ 292270 h 793033"/>
                <a:gd name="connsiteX71" fmla="*/ 200925 w 425656"/>
                <a:gd name="connsiteY71" fmla="*/ 292270 h 793033"/>
                <a:gd name="connsiteX72" fmla="*/ 203782 w 425656"/>
                <a:gd name="connsiteY72" fmla="*/ 295127 h 793033"/>
                <a:gd name="connsiteX73" fmla="*/ 203782 w 425656"/>
                <a:gd name="connsiteY73" fmla="*/ 313215 h 793033"/>
                <a:gd name="connsiteX74" fmla="*/ 197116 w 425656"/>
                <a:gd name="connsiteY74" fmla="*/ 317023 h 793033"/>
                <a:gd name="connsiteX75" fmla="*/ 194259 w 425656"/>
                <a:gd name="connsiteY75" fmla="*/ 319879 h 793033"/>
                <a:gd name="connsiteX76" fmla="*/ 190450 w 425656"/>
                <a:gd name="connsiteY76" fmla="*/ 317023 h 793033"/>
                <a:gd name="connsiteX77" fmla="*/ 190450 w 425656"/>
                <a:gd name="connsiteY77" fmla="*/ 309407 h 793033"/>
                <a:gd name="connsiteX78" fmla="*/ 194259 w 425656"/>
                <a:gd name="connsiteY78" fmla="*/ 305599 h 793033"/>
                <a:gd name="connsiteX79" fmla="*/ 194259 w 425656"/>
                <a:gd name="connsiteY79" fmla="*/ 298935 h 793033"/>
                <a:gd name="connsiteX80" fmla="*/ 187594 w 425656"/>
                <a:gd name="connsiteY80" fmla="*/ 295127 h 793033"/>
                <a:gd name="connsiteX81" fmla="*/ 183785 w 425656"/>
                <a:gd name="connsiteY81" fmla="*/ 292270 h 793033"/>
                <a:gd name="connsiteX82" fmla="*/ 177119 w 425656"/>
                <a:gd name="connsiteY82" fmla="*/ 288462 h 793033"/>
                <a:gd name="connsiteX83" fmla="*/ 174262 w 425656"/>
                <a:gd name="connsiteY83" fmla="*/ 284654 h 793033"/>
                <a:gd name="connsiteX84" fmla="*/ 167597 w 425656"/>
                <a:gd name="connsiteY84" fmla="*/ 280846 h 793033"/>
                <a:gd name="connsiteX85" fmla="*/ 167597 w 425656"/>
                <a:gd name="connsiteY85" fmla="*/ 263710 h 793033"/>
                <a:gd name="connsiteX86" fmla="*/ 160931 w 425656"/>
                <a:gd name="connsiteY86" fmla="*/ 263710 h 793033"/>
                <a:gd name="connsiteX87" fmla="*/ 160931 w 425656"/>
                <a:gd name="connsiteY87" fmla="*/ 259902 h 793033"/>
                <a:gd name="connsiteX88" fmla="*/ 163787 w 425656"/>
                <a:gd name="connsiteY88" fmla="*/ 256094 h 793033"/>
                <a:gd name="connsiteX89" fmla="*/ 170453 w 425656"/>
                <a:gd name="connsiteY89" fmla="*/ 252286 h 793033"/>
                <a:gd name="connsiteX90" fmla="*/ 174262 w 425656"/>
                <a:gd name="connsiteY90" fmla="*/ 249429 h 793033"/>
                <a:gd name="connsiteX91" fmla="*/ 167597 w 425656"/>
                <a:gd name="connsiteY91" fmla="*/ 238005 h 793033"/>
                <a:gd name="connsiteX92" fmla="*/ 174262 w 425656"/>
                <a:gd name="connsiteY92" fmla="*/ 235149 h 793033"/>
                <a:gd name="connsiteX93" fmla="*/ 177119 w 425656"/>
                <a:gd name="connsiteY93" fmla="*/ 217061 h 793033"/>
                <a:gd name="connsiteX94" fmla="*/ 174262 w 425656"/>
                <a:gd name="connsiteY94" fmla="*/ 217061 h 793033"/>
                <a:gd name="connsiteX95" fmla="*/ 174262 w 425656"/>
                <a:gd name="connsiteY95" fmla="*/ 196116 h 793033"/>
                <a:gd name="connsiteX96" fmla="*/ 170453 w 425656"/>
                <a:gd name="connsiteY96" fmla="*/ 192308 h 793033"/>
                <a:gd name="connsiteX97" fmla="*/ 160931 w 425656"/>
                <a:gd name="connsiteY97" fmla="*/ 192308 h 793033"/>
                <a:gd name="connsiteX98" fmla="*/ 157121 w 425656"/>
                <a:gd name="connsiteY98" fmla="*/ 196116 h 793033"/>
                <a:gd name="connsiteX99" fmla="*/ 140934 w 425656"/>
                <a:gd name="connsiteY99" fmla="*/ 196116 h 793033"/>
                <a:gd name="connsiteX100" fmla="*/ 123793 w 425656"/>
                <a:gd name="connsiteY100" fmla="*/ 167555 h 793033"/>
                <a:gd name="connsiteX101" fmla="*/ 120936 w 425656"/>
                <a:gd name="connsiteY101" fmla="*/ 167555 h 793033"/>
                <a:gd name="connsiteX102" fmla="*/ 117127 w 425656"/>
                <a:gd name="connsiteY102" fmla="*/ 170412 h 793033"/>
                <a:gd name="connsiteX103" fmla="*/ 106652 w 425656"/>
                <a:gd name="connsiteY103" fmla="*/ 174220 h 793033"/>
                <a:gd name="connsiteX104" fmla="*/ 100939 w 425656"/>
                <a:gd name="connsiteY104" fmla="*/ 178028 h 793033"/>
                <a:gd name="connsiteX105" fmla="*/ 90464 w 425656"/>
                <a:gd name="connsiteY105" fmla="*/ 184692 h 793033"/>
                <a:gd name="connsiteX106" fmla="*/ 77133 w 425656"/>
                <a:gd name="connsiteY106" fmla="*/ 192308 h 793033"/>
                <a:gd name="connsiteX107" fmla="*/ 73323 w 425656"/>
                <a:gd name="connsiteY107" fmla="*/ 192308 h 793033"/>
                <a:gd name="connsiteX108" fmla="*/ 66658 w 425656"/>
                <a:gd name="connsiteY108" fmla="*/ 196116 h 793033"/>
                <a:gd name="connsiteX109" fmla="*/ 57135 w 425656"/>
                <a:gd name="connsiteY109" fmla="*/ 198972 h 793033"/>
                <a:gd name="connsiteX110" fmla="*/ 46661 w 425656"/>
                <a:gd name="connsiteY110" fmla="*/ 198972 h 793033"/>
                <a:gd name="connsiteX111" fmla="*/ 39995 w 425656"/>
                <a:gd name="connsiteY111" fmla="*/ 202780 h 793033"/>
                <a:gd name="connsiteX112" fmla="*/ 33329 w 425656"/>
                <a:gd name="connsiteY112" fmla="*/ 202780 h 793033"/>
                <a:gd name="connsiteX113" fmla="*/ 22854 w 425656"/>
                <a:gd name="connsiteY113" fmla="*/ 213253 h 793033"/>
                <a:gd name="connsiteX114" fmla="*/ 6666 w 425656"/>
                <a:gd name="connsiteY114" fmla="*/ 213253 h 793033"/>
                <a:gd name="connsiteX115" fmla="*/ 0 w 425656"/>
                <a:gd name="connsiteY115" fmla="*/ 220869 h 793033"/>
                <a:gd name="connsiteX116" fmla="*/ 10475 w 425656"/>
                <a:gd name="connsiteY116" fmla="*/ 231341 h 793033"/>
                <a:gd name="connsiteX117" fmla="*/ 13332 w 425656"/>
                <a:gd name="connsiteY117" fmla="*/ 263710 h 793033"/>
                <a:gd name="connsiteX118" fmla="*/ 46661 w 425656"/>
                <a:gd name="connsiteY118" fmla="*/ 263710 h 793033"/>
                <a:gd name="connsiteX119" fmla="*/ 53326 w 425656"/>
                <a:gd name="connsiteY119" fmla="*/ 274182 h 793033"/>
                <a:gd name="connsiteX120" fmla="*/ 63801 w 425656"/>
                <a:gd name="connsiteY120" fmla="*/ 274182 h 793033"/>
                <a:gd name="connsiteX121" fmla="*/ 73323 w 425656"/>
                <a:gd name="connsiteY121" fmla="*/ 288462 h 793033"/>
                <a:gd name="connsiteX122" fmla="*/ 77133 w 425656"/>
                <a:gd name="connsiteY122" fmla="*/ 288462 h 793033"/>
                <a:gd name="connsiteX123" fmla="*/ 83799 w 425656"/>
                <a:gd name="connsiteY123" fmla="*/ 284654 h 793033"/>
                <a:gd name="connsiteX124" fmla="*/ 90464 w 425656"/>
                <a:gd name="connsiteY124" fmla="*/ 284654 h 793033"/>
                <a:gd name="connsiteX125" fmla="*/ 100939 w 425656"/>
                <a:gd name="connsiteY125" fmla="*/ 295127 h 793033"/>
                <a:gd name="connsiteX126" fmla="*/ 106652 w 425656"/>
                <a:gd name="connsiteY126" fmla="*/ 295127 h 793033"/>
                <a:gd name="connsiteX127" fmla="*/ 113318 w 425656"/>
                <a:gd name="connsiteY127" fmla="*/ 302743 h 793033"/>
                <a:gd name="connsiteX128" fmla="*/ 113318 w 425656"/>
                <a:gd name="connsiteY128" fmla="*/ 305599 h 793033"/>
                <a:gd name="connsiteX129" fmla="*/ 110461 w 425656"/>
                <a:gd name="connsiteY129" fmla="*/ 313215 h 793033"/>
                <a:gd name="connsiteX130" fmla="*/ 106652 w 425656"/>
                <a:gd name="connsiteY130" fmla="*/ 317023 h 793033"/>
                <a:gd name="connsiteX131" fmla="*/ 113318 w 425656"/>
                <a:gd name="connsiteY131" fmla="*/ 327495 h 793033"/>
                <a:gd name="connsiteX132" fmla="*/ 106652 w 425656"/>
                <a:gd name="connsiteY132" fmla="*/ 334159 h 793033"/>
                <a:gd name="connsiteX133" fmla="*/ 113318 w 425656"/>
                <a:gd name="connsiteY133" fmla="*/ 341776 h 793033"/>
                <a:gd name="connsiteX134" fmla="*/ 110461 w 425656"/>
                <a:gd name="connsiteY134" fmla="*/ 345584 h 793033"/>
                <a:gd name="connsiteX135" fmla="*/ 110461 w 425656"/>
                <a:gd name="connsiteY135" fmla="*/ 348440 h 793033"/>
                <a:gd name="connsiteX136" fmla="*/ 106652 w 425656"/>
                <a:gd name="connsiteY136" fmla="*/ 352248 h 793033"/>
                <a:gd name="connsiteX137" fmla="*/ 106652 w 425656"/>
                <a:gd name="connsiteY137" fmla="*/ 358912 h 793033"/>
                <a:gd name="connsiteX138" fmla="*/ 113318 w 425656"/>
                <a:gd name="connsiteY138" fmla="*/ 373192 h 793033"/>
                <a:gd name="connsiteX139" fmla="*/ 113318 w 425656"/>
                <a:gd name="connsiteY139" fmla="*/ 380808 h 793033"/>
                <a:gd name="connsiteX140" fmla="*/ 110461 w 425656"/>
                <a:gd name="connsiteY140" fmla="*/ 383664 h 793033"/>
                <a:gd name="connsiteX141" fmla="*/ 110461 w 425656"/>
                <a:gd name="connsiteY141" fmla="*/ 387472 h 793033"/>
                <a:gd name="connsiteX142" fmla="*/ 106652 w 425656"/>
                <a:gd name="connsiteY142" fmla="*/ 387472 h 793033"/>
                <a:gd name="connsiteX143" fmla="*/ 106652 w 425656"/>
                <a:gd name="connsiteY143" fmla="*/ 395089 h 793033"/>
                <a:gd name="connsiteX144" fmla="*/ 97130 w 425656"/>
                <a:gd name="connsiteY144" fmla="*/ 401753 h 793033"/>
                <a:gd name="connsiteX145" fmla="*/ 106652 w 425656"/>
                <a:gd name="connsiteY145" fmla="*/ 416033 h 793033"/>
                <a:gd name="connsiteX146" fmla="*/ 97130 w 425656"/>
                <a:gd name="connsiteY146" fmla="*/ 426505 h 793033"/>
                <a:gd name="connsiteX147" fmla="*/ 97130 w 425656"/>
                <a:gd name="connsiteY147" fmla="*/ 434121 h 793033"/>
                <a:gd name="connsiteX148" fmla="*/ 110461 w 425656"/>
                <a:gd name="connsiteY148" fmla="*/ 448402 h 793033"/>
                <a:gd name="connsiteX149" fmla="*/ 110461 w 425656"/>
                <a:gd name="connsiteY149" fmla="*/ 451258 h 793033"/>
                <a:gd name="connsiteX150" fmla="*/ 106652 w 425656"/>
                <a:gd name="connsiteY150" fmla="*/ 458874 h 793033"/>
                <a:gd name="connsiteX151" fmla="*/ 100939 w 425656"/>
                <a:gd name="connsiteY151" fmla="*/ 465538 h 793033"/>
                <a:gd name="connsiteX152" fmla="*/ 100939 w 425656"/>
                <a:gd name="connsiteY152" fmla="*/ 473154 h 793033"/>
                <a:gd name="connsiteX153" fmla="*/ 93321 w 425656"/>
                <a:gd name="connsiteY153" fmla="*/ 479819 h 793033"/>
                <a:gd name="connsiteX154" fmla="*/ 86655 w 425656"/>
                <a:gd name="connsiteY154" fmla="*/ 483627 h 793033"/>
                <a:gd name="connsiteX155" fmla="*/ 86655 w 425656"/>
                <a:gd name="connsiteY155" fmla="*/ 501715 h 793033"/>
                <a:gd name="connsiteX156" fmla="*/ 79989 w 425656"/>
                <a:gd name="connsiteY156" fmla="*/ 508379 h 793033"/>
                <a:gd name="connsiteX157" fmla="*/ 86655 w 425656"/>
                <a:gd name="connsiteY157" fmla="*/ 518852 h 793033"/>
                <a:gd name="connsiteX158" fmla="*/ 77133 w 425656"/>
                <a:gd name="connsiteY158" fmla="*/ 522660 h 793033"/>
                <a:gd name="connsiteX159" fmla="*/ 39995 w 425656"/>
                <a:gd name="connsiteY159" fmla="*/ 573117 h 793033"/>
                <a:gd name="connsiteX160" fmla="*/ 39995 w 425656"/>
                <a:gd name="connsiteY160" fmla="*/ 590253 h 793033"/>
                <a:gd name="connsiteX161" fmla="*/ 43804 w 425656"/>
                <a:gd name="connsiteY161" fmla="*/ 600725 h 793033"/>
                <a:gd name="connsiteX162" fmla="*/ 43804 w 425656"/>
                <a:gd name="connsiteY162" fmla="*/ 612149 h 793033"/>
                <a:gd name="connsiteX163" fmla="*/ 46661 w 425656"/>
                <a:gd name="connsiteY163" fmla="*/ 618814 h 793033"/>
                <a:gd name="connsiteX164" fmla="*/ 46661 w 425656"/>
                <a:gd name="connsiteY164" fmla="*/ 629286 h 793033"/>
                <a:gd name="connsiteX165" fmla="*/ 63801 w 425656"/>
                <a:gd name="connsiteY165" fmla="*/ 664511 h 793033"/>
                <a:gd name="connsiteX166" fmla="*/ 63801 w 425656"/>
                <a:gd name="connsiteY166" fmla="*/ 718776 h 793033"/>
                <a:gd name="connsiteX167" fmla="*/ 50470 w 425656"/>
                <a:gd name="connsiteY167" fmla="*/ 739721 h 793033"/>
                <a:gd name="connsiteX168" fmla="*/ 63801 w 425656"/>
                <a:gd name="connsiteY168" fmla="*/ 739721 h 793033"/>
                <a:gd name="connsiteX169" fmla="*/ 59992 w 425656"/>
                <a:gd name="connsiteY169" fmla="*/ 746384 h 793033"/>
                <a:gd name="connsiteX170" fmla="*/ 59992 w 425656"/>
                <a:gd name="connsiteY170" fmla="*/ 760665 h 793033"/>
                <a:gd name="connsiteX171" fmla="*/ 63801 w 425656"/>
                <a:gd name="connsiteY171" fmla="*/ 764473 h 793033"/>
                <a:gd name="connsiteX172" fmla="*/ 66658 w 425656"/>
                <a:gd name="connsiteY172" fmla="*/ 764473 h 793033"/>
                <a:gd name="connsiteX173" fmla="*/ 70467 w 425656"/>
                <a:gd name="connsiteY173" fmla="*/ 778753 h 793033"/>
                <a:gd name="connsiteX174" fmla="*/ 79989 w 425656"/>
                <a:gd name="connsiteY174" fmla="*/ 778753 h 793033"/>
                <a:gd name="connsiteX175" fmla="*/ 86655 w 425656"/>
                <a:gd name="connsiteY175" fmla="*/ 785417 h 793033"/>
                <a:gd name="connsiteX176" fmla="*/ 90464 w 425656"/>
                <a:gd name="connsiteY176" fmla="*/ 793034 h 793033"/>
                <a:gd name="connsiteX177" fmla="*/ 93321 w 425656"/>
                <a:gd name="connsiteY177" fmla="*/ 782562 h 793033"/>
                <a:gd name="connsiteX178" fmla="*/ 93321 w 425656"/>
                <a:gd name="connsiteY178" fmla="*/ 760665 h 793033"/>
                <a:gd name="connsiteX179" fmla="*/ 90464 w 425656"/>
                <a:gd name="connsiteY179" fmla="*/ 754001 h 793033"/>
                <a:gd name="connsiteX180" fmla="*/ 86655 w 425656"/>
                <a:gd name="connsiteY180" fmla="*/ 750193 h 793033"/>
                <a:gd name="connsiteX181" fmla="*/ 83799 w 425656"/>
                <a:gd name="connsiteY181" fmla="*/ 750193 h 793033"/>
                <a:gd name="connsiteX182" fmla="*/ 83799 w 425656"/>
                <a:gd name="connsiteY182" fmla="*/ 735912 h 793033"/>
                <a:gd name="connsiteX183" fmla="*/ 90464 w 425656"/>
                <a:gd name="connsiteY183" fmla="*/ 729248 h 793033"/>
                <a:gd name="connsiteX184" fmla="*/ 123793 w 425656"/>
                <a:gd name="connsiteY184" fmla="*/ 704496 h 793033"/>
                <a:gd name="connsiteX185" fmla="*/ 154265 w 425656"/>
                <a:gd name="connsiteY185" fmla="*/ 686407 h 793033"/>
                <a:gd name="connsiteX186" fmla="*/ 163787 w 425656"/>
                <a:gd name="connsiteY186" fmla="*/ 678791 h 793033"/>
                <a:gd name="connsiteX187" fmla="*/ 174262 w 425656"/>
                <a:gd name="connsiteY187" fmla="*/ 675935 h 793033"/>
                <a:gd name="connsiteX188" fmla="*/ 183785 w 425656"/>
                <a:gd name="connsiteY188" fmla="*/ 668319 h 793033"/>
                <a:gd name="connsiteX189" fmla="*/ 190450 w 425656"/>
                <a:gd name="connsiteY189" fmla="*/ 664511 h 793033"/>
                <a:gd name="connsiteX190" fmla="*/ 200925 w 425656"/>
                <a:gd name="connsiteY190" fmla="*/ 654038 h 793033"/>
                <a:gd name="connsiteX191" fmla="*/ 200925 w 425656"/>
                <a:gd name="connsiteY191" fmla="*/ 639758 h 793033"/>
                <a:gd name="connsiteX192" fmla="*/ 197116 w 425656"/>
                <a:gd name="connsiteY192" fmla="*/ 639758 h 793033"/>
                <a:gd name="connsiteX193" fmla="*/ 197116 w 425656"/>
                <a:gd name="connsiteY193" fmla="*/ 643566 h 793033"/>
                <a:gd name="connsiteX194" fmla="*/ 194259 w 425656"/>
                <a:gd name="connsiteY194" fmla="*/ 639758 h 793033"/>
                <a:gd name="connsiteX195" fmla="*/ 190450 w 425656"/>
                <a:gd name="connsiteY195" fmla="*/ 639758 h 793033"/>
                <a:gd name="connsiteX196" fmla="*/ 190450 w 425656"/>
                <a:gd name="connsiteY196" fmla="*/ 633094 h 793033"/>
                <a:gd name="connsiteX197" fmla="*/ 203782 w 425656"/>
                <a:gd name="connsiteY197" fmla="*/ 604533 h 793033"/>
                <a:gd name="connsiteX198" fmla="*/ 203782 w 425656"/>
                <a:gd name="connsiteY198" fmla="*/ 586445 h 793033"/>
                <a:gd name="connsiteX199" fmla="*/ 200925 w 425656"/>
                <a:gd name="connsiteY199" fmla="*/ 583589 h 793033"/>
                <a:gd name="connsiteX200" fmla="*/ 200925 w 425656"/>
                <a:gd name="connsiteY200" fmla="*/ 579781 h 793033"/>
                <a:gd name="connsiteX201" fmla="*/ 207591 w 425656"/>
                <a:gd name="connsiteY201" fmla="*/ 561692 h 793033"/>
                <a:gd name="connsiteX202" fmla="*/ 203782 w 425656"/>
                <a:gd name="connsiteY202" fmla="*/ 558836 h 793033"/>
                <a:gd name="connsiteX203" fmla="*/ 194259 w 425656"/>
                <a:gd name="connsiteY203" fmla="*/ 569309 h 793033"/>
                <a:gd name="connsiteX204" fmla="*/ 197116 w 425656"/>
                <a:gd name="connsiteY204" fmla="*/ 544556 h 793033"/>
                <a:gd name="connsiteX205" fmla="*/ 194259 w 425656"/>
                <a:gd name="connsiteY205" fmla="*/ 536940 h 793033"/>
                <a:gd name="connsiteX206" fmla="*/ 187594 w 425656"/>
                <a:gd name="connsiteY206" fmla="*/ 533132 h 793033"/>
                <a:gd name="connsiteX207" fmla="*/ 183785 w 425656"/>
                <a:gd name="connsiteY207" fmla="*/ 526468 h 793033"/>
                <a:gd name="connsiteX208" fmla="*/ 183785 w 425656"/>
                <a:gd name="connsiteY208" fmla="*/ 515995 h 793033"/>
                <a:gd name="connsiteX209" fmla="*/ 187594 w 425656"/>
                <a:gd name="connsiteY209" fmla="*/ 508379 h 793033"/>
                <a:gd name="connsiteX210" fmla="*/ 187594 w 425656"/>
                <a:gd name="connsiteY210" fmla="*/ 494099 h 793033"/>
                <a:gd name="connsiteX211" fmla="*/ 180928 w 425656"/>
                <a:gd name="connsiteY211" fmla="*/ 487435 h 793033"/>
                <a:gd name="connsiteX212" fmla="*/ 177119 w 425656"/>
                <a:gd name="connsiteY212" fmla="*/ 487435 h 793033"/>
                <a:gd name="connsiteX213" fmla="*/ 174262 w 425656"/>
                <a:gd name="connsiteY213" fmla="*/ 483627 h 793033"/>
                <a:gd name="connsiteX214" fmla="*/ 174262 w 425656"/>
                <a:gd name="connsiteY214" fmla="*/ 469346 h 793033"/>
                <a:gd name="connsiteX215" fmla="*/ 177119 w 425656"/>
                <a:gd name="connsiteY215" fmla="*/ 462682 h 793033"/>
                <a:gd name="connsiteX216" fmla="*/ 180928 w 425656"/>
                <a:gd name="connsiteY216" fmla="*/ 451258 h 793033"/>
                <a:gd name="connsiteX217" fmla="*/ 187594 w 425656"/>
                <a:gd name="connsiteY217" fmla="*/ 444594 h 793033"/>
                <a:gd name="connsiteX218" fmla="*/ 207591 w 425656"/>
                <a:gd name="connsiteY218" fmla="*/ 434121 h 793033"/>
                <a:gd name="connsiteX219" fmla="*/ 211400 w 425656"/>
                <a:gd name="connsiteY219" fmla="*/ 430313 h 793033"/>
                <a:gd name="connsiteX220" fmla="*/ 211400 w 425656"/>
                <a:gd name="connsiteY220" fmla="*/ 423649 h 793033"/>
                <a:gd name="connsiteX221" fmla="*/ 218066 w 425656"/>
                <a:gd name="connsiteY221" fmla="*/ 409369 h 793033"/>
                <a:gd name="connsiteX222" fmla="*/ 220922 w 425656"/>
                <a:gd name="connsiteY222" fmla="*/ 405561 h 793033"/>
                <a:gd name="connsiteX223" fmla="*/ 224732 w 425656"/>
                <a:gd name="connsiteY223" fmla="*/ 405561 h 793033"/>
                <a:gd name="connsiteX224" fmla="*/ 231397 w 425656"/>
                <a:gd name="connsiteY224" fmla="*/ 401753 h 793033"/>
                <a:gd name="connsiteX225" fmla="*/ 234254 w 425656"/>
                <a:gd name="connsiteY225" fmla="*/ 401753 h 793033"/>
                <a:gd name="connsiteX226" fmla="*/ 238063 w 425656"/>
                <a:gd name="connsiteY226" fmla="*/ 397945 h 793033"/>
                <a:gd name="connsiteX227" fmla="*/ 251394 w 425656"/>
                <a:gd name="connsiteY227" fmla="*/ 391280 h 793033"/>
                <a:gd name="connsiteX228" fmla="*/ 258060 w 425656"/>
                <a:gd name="connsiteY228" fmla="*/ 383664 h 793033"/>
                <a:gd name="connsiteX229" fmla="*/ 264726 w 425656"/>
                <a:gd name="connsiteY229" fmla="*/ 362720 h 793033"/>
                <a:gd name="connsiteX230" fmla="*/ 278057 w 425656"/>
                <a:gd name="connsiteY230" fmla="*/ 341776 h 793033"/>
                <a:gd name="connsiteX231" fmla="*/ 291389 w 425656"/>
                <a:gd name="connsiteY231" fmla="*/ 334159 h 793033"/>
                <a:gd name="connsiteX232" fmla="*/ 311386 w 425656"/>
                <a:gd name="connsiteY232" fmla="*/ 327495 h 793033"/>
                <a:gd name="connsiteX233" fmla="*/ 335192 w 425656"/>
                <a:gd name="connsiteY233" fmla="*/ 317023 h 793033"/>
                <a:gd name="connsiteX234" fmla="*/ 348524 w 425656"/>
                <a:gd name="connsiteY234" fmla="*/ 309407 h 793033"/>
                <a:gd name="connsiteX235" fmla="*/ 351381 w 425656"/>
                <a:gd name="connsiteY235" fmla="*/ 305599 h 793033"/>
                <a:gd name="connsiteX236" fmla="*/ 371378 w 425656"/>
                <a:gd name="connsiteY236" fmla="*/ 295127 h 793033"/>
                <a:gd name="connsiteX237" fmla="*/ 375187 w 425656"/>
                <a:gd name="connsiteY237" fmla="*/ 292270 h 793033"/>
                <a:gd name="connsiteX238" fmla="*/ 381853 w 425656"/>
                <a:gd name="connsiteY238" fmla="*/ 288462 h 793033"/>
                <a:gd name="connsiteX239" fmla="*/ 381853 w 425656"/>
                <a:gd name="connsiteY239" fmla="*/ 280846 h 793033"/>
                <a:gd name="connsiteX240" fmla="*/ 398993 w 425656"/>
                <a:gd name="connsiteY240" fmla="*/ 263710 h 793033"/>
                <a:gd name="connsiteX241" fmla="*/ 398993 w 425656"/>
                <a:gd name="connsiteY241" fmla="*/ 256094 h 793033"/>
                <a:gd name="connsiteX242" fmla="*/ 401850 w 425656"/>
                <a:gd name="connsiteY242" fmla="*/ 249429 h 793033"/>
                <a:gd name="connsiteX243" fmla="*/ 408516 w 425656"/>
                <a:gd name="connsiteY243" fmla="*/ 245621 h 793033"/>
                <a:gd name="connsiteX244" fmla="*/ 412325 w 425656"/>
                <a:gd name="connsiteY244" fmla="*/ 238005 h 793033"/>
                <a:gd name="connsiteX245" fmla="*/ 415182 w 425656"/>
                <a:gd name="connsiteY245" fmla="*/ 235149 h 793033"/>
                <a:gd name="connsiteX246" fmla="*/ 415182 w 425656"/>
                <a:gd name="connsiteY246" fmla="*/ 223725 h 793033"/>
                <a:gd name="connsiteX247" fmla="*/ 418990 w 425656"/>
                <a:gd name="connsiteY247" fmla="*/ 220869 h 793033"/>
                <a:gd name="connsiteX248" fmla="*/ 425656 w 425656"/>
                <a:gd name="connsiteY248" fmla="*/ 206588 h 7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425656" h="793033">
                  <a:moveTo>
                    <a:pt x="425656" y="202780"/>
                  </a:moveTo>
                  <a:lnTo>
                    <a:pt x="425656" y="192308"/>
                  </a:lnTo>
                  <a:lnTo>
                    <a:pt x="421848" y="188500"/>
                  </a:lnTo>
                  <a:lnTo>
                    <a:pt x="415182" y="188500"/>
                  </a:lnTo>
                  <a:lnTo>
                    <a:pt x="415182" y="153275"/>
                  </a:lnTo>
                  <a:lnTo>
                    <a:pt x="408516" y="145659"/>
                  </a:lnTo>
                  <a:lnTo>
                    <a:pt x="418990" y="138995"/>
                  </a:lnTo>
                  <a:lnTo>
                    <a:pt x="412325" y="110434"/>
                  </a:lnTo>
                  <a:lnTo>
                    <a:pt x="418990" y="92346"/>
                  </a:lnTo>
                  <a:lnTo>
                    <a:pt x="412325" y="71402"/>
                  </a:lnTo>
                  <a:lnTo>
                    <a:pt x="412325" y="64737"/>
                  </a:lnTo>
                  <a:lnTo>
                    <a:pt x="418990" y="42841"/>
                  </a:lnTo>
                  <a:lnTo>
                    <a:pt x="421848" y="24752"/>
                  </a:lnTo>
                  <a:lnTo>
                    <a:pt x="421848" y="7616"/>
                  </a:lnTo>
                  <a:lnTo>
                    <a:pt x="415182" y="0"/>
                  </a:lnTo>
                  <a:lnTo>
                    <a:pt x="371378" y="32369"/>
                  </a:lnTo>
                  <a:lnTo>
                    <a:pt x="355190" y="36177"/>
                  </a:lnTo>
                  <a:lnTo>
                    <a:pt x="351381" y="36177"/>
                  </a:lnTo>
                  <a:lnTo>
                    <a:pt x="344715" y="42841"/>
                  </a:lnTo>
                  <a:lnTo>
                    <a:pt x="338049" y="46649"/>
                  </a:lnTo>
                  <a:lnTo>
                    <a:pt x="331384" y="46649"/>
                  </a:lnTo>
                  <a:lnTo>
                    <a:pt x="331384" y="42841"/>
                  </a:lnTo>
                  <a:lnTo>
                    <a:pt x="328527" y="39033"/>
                  </a:lnTo>
                  <a:lnTo>
                    <a:pt x="315195" y="39033"/>
                  </a:lnTo>
                  <a:lnTo>
                    <a:pt x="311386" y="42841"/>
                  </a:lnTo>
                  <a:lnTo>
                    <a:pt x="308530" y="50457"/>
                  </a:lnTo>
                  <a:lnTo>
                    <a:pt x="301864" y="53313"/>
                  </a:lnTo>
                  <a:lnTo>
                    <a:pt x="294246" y="60929"/>
                  </a:lnTo>
                  <a:lnTo>
                    <a:pt x="284723" y="60929"/>
                  </a:lnTo>
                  <a:lnTo>
                    <a:pt x="278057" y="57121"/>
                  </a:lnTo>
                  <a:lnTo>
                    <a:pt x="274249" y="53313"/>
                  </a:lnTo>
                  <a:lnTo>
                    <a:pt x="271392" y="53313"/>
                  </a:lnTo>
                  <a:lnTo>
                    <a:pt x="260917" y="64737"/>
                  </a:lnTo>
                  <a:lnTo>
                    <a:pt x="254251" y="64737"/>
                  </a:lnTo>
                  <a:lnTo>
                    <a:pt x="251394" y="60929"/>
                  </a:lnTo>
                  <a:lnTo>
                    <a:pt x="244729" y="57121"/>
                  </a:lnTo>
                  <a:lnTo>
                    <a:pt x="240920" y="50457"/>
                  </a:lnTo>
                  <a:lnTo>
                    <a:pt x="234254" y="46649"/>
                  </a:lnTo>
                  <a:lnTo>
                    <a:pt x="227588" y="46649"/>
                  </a:lnTo>
                  <a:lnTo>
                    <a:pt x="220922" y="53313"/>
                  </a:lnTo>
                  <a:lnTo>
                    <a:pt x="218066" y="53313"/>
                  </a:lnTo>
                  <a:lnTo>
                    <a:pt x="214256" y="57121"/>
                  </a:lnTo>
                  <a:lnTo>
                    <a:pt x="197116" y="57121"/>
                  </a:lnTo>
                  <a:lnTo>
                    <a:pt x="197116" y="67593"/>
                  </a:lnTo>
                  <a:lnTo>
                    <a:pt x="183785" y="81874"/>
                  </a:lnTo>
                  <a:lnTo>
                    <a:pt x="183785" y="89490"/>
                  </a:lnTo>
                  <a:lnTo>
                    <a:pt x="190450" y="96154"/>
                  </a:lnTo>
                  <a:lnTo>
                    <a:pt x="194259" y="102818"/>
                  </a:lnTo>
                  <a:lnTo>
                    <a:pt x="194259" y="120907"/>
                  </a:lnTo>
                  <a:lnTo>
                    <a:pt x="190450" y="128523"/>
                  </a:lnTo>
                  <a:lnTo>
                    <a:pt x="187594" y="138995"/>
                  </a:lnTo>
                  <a:lnTo>
                    <a:pt x="187594" y="145659"/>
                  </a:lnTo>
                  <a:lnTo>
                    <a:pt x="190450" y="145659"/>
                  </a:lnTo>
                  <a:lnTo>
                    <a:pt x="190450" y="149467"/>
                  </a:lnTo>
                  <a:lnTo>
                    <a:pt x="194259" y="149467"/>
                  </a:lnTo>
                  <a:lnTo>
                    <a:pt x="207591" y="163747"/>
                  </a:lnTo>
                  <a:lnTo>
                    <a:pt x="214256" y="178028"/>
                  </a:lnTo>
                  <a:lnTo>
                    <a:pt x="218066" y="181836"/>
                  </a:lnTo>
                  <a:lnTo>
                    <a:pt x="220922" y="188500"/>
                  </a:lnTo>
                  <a:lnTo>
                    <a:pt x="227588" y="198972"/>
                  </a:lnTo>
                  <a:lnTo>
                    <a:pt x="234254" y="206588"/>
                  </a:lnTo>
                  <a:lnTo>
                    <a:pt x="234254" y="217061"/>
                  </a:lnTo>
                  <a:lnTo>
                    <a:pt x="231397" y="220869"/>
                  </a:lnTo>
                  <a:lnTo>
                    <a:pt x="227588" y="227533"/>
                  </a:lnTo>
                  <a:lnTo>
                    <a:pt x="224732" y="231341"/>
                  </a:lnTo>
                  <a:lnTo>
                    <a:pt x="224732" y="266566"/>
                  </a:lnTo>
                  <a:lnTo>
                    <a:pt x="220922" y="270374"/>
                  </a:lnTo>
                  <a:lnTo>
                    <a:pt x="207591" y="270374"/>
                  </a:lnTo>
                  <a:lnTo>
                    <a:pt x="200925" y="274182"/>
                  </a:lnTo>
                  <a:lnTo>
                    <a:pt x="197116" y="280846"/>
                  </a:lnTo>
                  <a:lnTo>
                    <a:pt x="197116" y="292270"/>
                  </a:lnTo>
                  <a:lnTo>
                    <a:pt x="200925" y="292270"/>
                  </a:lnTo>
                  <a:lnTo>
                    <a:pt x="203782" y="295127"/>
                  </a:lnTo>
                  <a:lnTo>
                    <a:pt x="203782" y="313215"/>
                  </a:lnTo>
                  <a:lnTo>
                    <a:pt x="197116" y="317023"/>
                  </a:lnTo>
                  <a:lnTo>
                    <a:pt x="194259" y="319879"/>
                  </a:lnTo>
                  <a:lnTo>
                    <a:pt x="190450" y="317023"/>
                  </a:lnTo>
                  <a:lnTo>
                    <a:pt x="190450" y="309407"/>
                  </a:lnTo>
                  <a:lnTo>
                    <a:pt x="194259" y="305599"/>
                  </a:lnTo>
                  <a:lnTo>
                    <a:pt x="194259" y="298935"/>
                  </a:lnTo>
                  <a:lnTo>
                    <a:pt x="187594" y="295127"/>
                  </a:lnTo>
                  <a:lnTo>
                    <a:pt x="183785" y="292270"/>
                  </a:lnTo>
                  <a:lnTo>
                    <a:pt x="177119" y="288462"/>
                  </a:lnTo>
                  <a:lnTo>
                    <a:pt x="174262" y="284654"/>
                  </a:lnTo>
                  <a:lnTo>
                    <a:pt x="167597" y="280846"/>
                  </a:lnTo>
                  <a:lnTo>
                    <a:pt x="167597" y="263710"/>
                  </a:lnTo>
                  <a:lnTo>
                    <a:pt x="160931" y="263710"/>
                  </a:lnTo>
                  <a:lnTo>
                    <a:pt x="160931" y="259902"/>
                  </a:lnTo>
                  <a:lnTo>
                    <a:pt x="163787" y="256094"/>
                  </a:lnTo>
                  <a:lnTo>
                    <a:pt x="170453" y="252286"/>
                  </a:lnTo>
                  <a:lnTo>
                    <a:pt x="174262" y="249429"/>
                  </a:lnTo>
                  <a:lnTo>
                    <a:pt x="167597" y="238005"/>
                  </a:lnTo>
                  <a:lnTo>
                    <a:pt x="174262" y="235149"/>
                  </a:lnTo>
                  <a:lnTo>
                    <a:pt x="177119" y="217061"/>
                  </a:lnTo>
                  <a:lnTo>
                    <a:pt x="174262" y="217061"/>
                  </a:lnTo>
                  <a:lnTo>
                    <a:pt x="174262" y="196116"/>
                  </a:lnTo>
                  <a:lnTo>
                    <a:pt x="170453" y="192308"/>
                  </a:lnTo>
                  <a:lnTo>
                    <a:pt x="160931" y="192308"/>
                  </a:lnTo>
                  <a:lnTo>
                    <a:pt x="157121" y="196116"/>
                  </a:lnTo>
                  <a:lnTo>
                    <a:pt x="140934" y="196116"/>
                  </a:lnTo>
                  <a:lnTo>
                    <a:pt x="123793" y="167555"/>
                  </a:lnTo>
                  <a:lnTo>
                    <a:pt x="120936" y="167555"/>
                  </a:lnTo>
                  <a:lnTo>
                    <a:pt x="117127" y="170412"/>
                  </a:lnTo>
                  <a:lnTo>
                    <a:pt x="106652" y="174220"/>
                  </a:lnTo>
                  <a:lnTo>
                    <a:pt x="100939" y="178028"/>
                  </a:lnTo>
                  <a:lnTo>
                    <a:pt x="90464" y="184692"/>
                  </a:lnTo>
                  <a:lnTo>
                    <a:pt x="77133" y="192308"/>
                  </a:lnTo>
                  <a:lnTo>
                    <a:pt x="73323" y="192308"/>
                  </a:lnTo>
                  <a:lnTo>
                    <a:pt x="66658" y="196116"/>
                  </a:lnTo>
                  <a:lnTo>
                    <a:pt x="57135" y="198972"/>
                  </a:lnTo>
                  <a:lnTo>
                    <a:pt x="46661" y="198972"/>
                  </a:lnTo>
                  <a:lnTo>
                    <a:pt x="39995" y="202780"/>
                  </a:lnTo>
                  <a:lnTo>
                    <a:pt x="33329" y="202780"/>
                  </a:lnTo>
                  <a:lnTo>
                    <a:pt x="22854" y="213253"/>
                  </a:lnTo>
                  <a:lnTo>
                    <a:pt x="6666" y="213253"/>
                  </a:lnTo>
                  <a:lnTo>
                    <a:pt x="0" y="220869"/>
                  </a:lnTo>
                  <a:lnTo>
                    <a:pt x="10475" y="231341"/>
                  </a:lnTo>
                  <a:lnTo>
                    <a:pt x="13332" y="263710"/>
                  </a:lnTo>
                  <a:lnTo>
                    <a:pt x="46661" y="263710"/>
                  </a:lnTo>
                  <a:lnTo>
                    <a:pt x="53326" y="274182"/>
                  </a:lnTo>
                  <a:lnTo>
                    <a:pt x="63801" y="274182"/>
                  </a:lnTo>
                  <a:lnTo>
                    <a:pt x="73323" y="288462"/>
                  </a:lnTo>
                  <a:lnTo>
                    <a:pt x="77133" y="288462"/>
                  </a:lnTo>
                  <a:lnTo>
                    <a:pt x="83799" y="284654"/>
                  </a:lnTo>
                  <a:lnTo>
                    <a:pt x="90464" y="284654"/>
                  </a:lnTo>
                  <a:lnTo>
                    <a:pt x="100939" y="295127"/>
                  </a:lnTo>
                  <a:lnTo>
                    <a:pt x="106652" y="295127"/>
                  </a:lnTo>
                  <a:lnTo>
                    <a:pt x="113318" y="302743"/>
                  </a:lnTo>
                  <a:lnTo>
                    <a:pt x="113318" y="305599"/>
                  </a:lnTo>
                  <a:lnTo>
                    <a:pt x="110461" y="313215"/>
                  </a:lnTo>
                  <a:lnTo>
                    <a:pt x="106652" y="317023"/>
                  </a:lnTo>
                  <a:lnTo>
                    <a:pt x="113318" y="327495"/>
                  </a:lnTo>
                  <a:lnTo>
                    <a:pt x="106652" y="334159"/>
                  </a:lnTo>
                  <a:lnTo>
                    <a:pt x="113318" y="341776"/>
                  </a:lnTo>
                  <a:lnTo>
                    <a:pt x="110461" y="345584"/>
                  </a:lnTo>
                  <a:lnTo>
                    <a:pt x="110461" y="348440"/>
                  </a:lnTo>
                  <a:lnTo>
                    <a:pt x="106652" y="352248"/>
                  </a:lnTo>
                  <a:lnTo>
                    <a:pt x="106652" y="358912"/>
                  </a:lnTo>
                  <a:lnTo>
                    <a:pt x="113318" y="373192"/>
                  </a:lnTo>
                  <a:lnTo>
                    <a:pt x="113318" y="380808"/>
                  </a:lnTo>
                  <a:lnTo>
                    <a:pt x="110461" y="383664"/>
                  </a:lnTo>
                  <a:lnTo>
                    <a:pt x="110461" y="387472"/>
                  </a:lnTo>
                  <a:lnTo>
                    <a:pt x="106652" y="387472"/>
                  </a:lnTo>
                  <a:lnTo>
                    <a:pt x="106652" y="395089"/>
                  </a:lnTo>
                  <a:lnTo>
                    <a:pt x="97130" y="401753"/>
                  </a:lnTo>
                  <a:lnTo>
                    <a:pt x="106652" y="416033"/>
                  </a:lnTo>
                  <a:lnTo>
                    <a:pt x="97130" y="426505"/>
                  </a:lnTo>
                  <a:lnTo>
                    <a:pt x="97130" y="434121"/>
                  </a:lnTo>
                  <a:lnTo>
                    <a:pt x="110461" y="448402"/>
                  </a:lnTo>
                  <a:lnTo>
                    <a:pt x="110461" y="451258"/>
                  </a:lnTo>
                  <a:lnTo>
                    <a:pt x="106652" y="458874"/>
                  </a:lnTo>
                  <a:lnTo>
                    <a:pt x="100939" y="465538"/>
                  </a:lnTo>
                  <a:lnTo>
                    <a:pt x="100939" y="473154"/>
                  </a:lnTo>
                  <a:lnTo>
                    <a:pt x="93321" y="479819"/>
                  </a:lnTo>
                  <a:lnTo>
                    <a:pt x="86655" y="483627"/>
                  </a:lnTo>
                  <a:lnTo>
                    <a:pt x="86655" y="501715"/>
                  </a:lnTo>
                  <a:lnTo>
                    <a:pt x="79989" y="508379"/>
                  </a:lnTo>
                  <a:lnTo>
                    <a:pt x="86655" y="518852"/>
                  </a:lnTo>
                  <a:lnTo>
                    <a:pt x="77133" y="522660"/>
                  </a:lnTo>
                  <a:lnTo>
                    <a:pt x="39995" y="573117"/>
                  </a:lnTo>
                  <a:lnTo>
                    <a:pt x="39995" y="590253"/>
                  </a:lnTo>
                  <a:lnTo>
                    <a:pt x="43804" y="600725"/>
                  </a:lnTo>
                  <a:lnTo>
                    <a:pt x="43804" y="612149"/>
                  </a:lnTo>
                  <a:lnTo>
                    <a:pt x="46661" y="618814"/>
                  </a:lnTo>
                  <a:lnTo>
                    <a:pt x="46661" y="629286"/>
                  </a:lnTo>
                  <a:lnTo>
                    <a:pt x="63801" y="664511"/>
                  </a:lnTo>
                  <a:lnTo>
                    <a:pt x="63801" y="718776"/>
                  </a:lnTo>
                  <a:lnTo>
                    <a:pt x="50470" y="739721"/>
                  </a:lnTo>
                  <a:lnTo>
                    <a:pt x="63801" y="739721"/>
                  </a:lnTo>
                  <a:lnTo>
                    <a:pt x="59992" y="746384"/>
                  </a:lnTo>
                  <a:lnTo>
                    <a:pt x="59992" y="760665"/>
                  </a:lnTo>
                  <a:lnTo>
                    <a:pt x="63801" y="764473"/>
                  </a:lnTo>
                  <a:lnTo>
                    <a:pt x="66658" y="764473"/>
                  </a:lnTo>
                  <a:lnTo>
                    <a:pt x="70467" y="778753"/>
                  </a:lnTo>
                  <a:lnTo>
                    <a:pt x="79989" y="778753"/>
                  </a:lnTo>
                  <a:lnTo>
                    <a:pt x="86655" y="785417"/>
                  </a:lnTo>
                  <a:lnTo>
                    <a:pt x="90464" y="793034"/>
                  </a:lnTo>
                  <a:lnTo>
                    <a:pt x="93321" y="782562"/>
                  </a:lnTo>
                  <a:lnTo>
                    <a:pt x="93321" y="760665"/>
                  </a:lnTo>
                  <a:lnTo>
                    <a:pt x="90464" y="754001"/>
                  </a:lnTo>
                  <a:lnTo>
                    <a:pt x="86655" y="750193"/>
                  </a:lnTo>
                  <a:lnTo>
                    <a:pt x="83799" y="750193"/>
                  </a:lnTo>
                  <a:lnTo>
                    <a:pt x="83799" y="735912"/>
                  </a:lnTo>
                  <a:lnTo>
                    <a:pt x="90464" y="729248"/>
                  </a:lnTo>
                  <a:lnTo>
                    <a:pt x="123793" y="704496"/>
                  </a:lnTo>
                  <a:lnTo>
                    <a:pt x="154265" y="686407"/>
                  </a:lnTo>
                  <a:lnTo>
                    <a:pt x="163787" y="678791"/>
                  </a:lnTo>
                  <a:lnTo>
                    <a:pt x="174262" y="675935"/>
                  </a:lnTo>
                  <a:lnTo>
                    <a:pt x="183785" y="668319"/>
                  </a:lnTo>
                  <a:lnTo>
                    <a:pt x="190450" y="664511"/>
                  </a:lnTo>
                  <a:lnTo>
                    <a:pt x="200925" y="654038"/>
                  </a:lnTo>
                  <a:lnTo>
                    <a:pt x="200925" y="639758"/>
                  </a:lnTo>
                  <a:lnTo>
                    <a:pt x="197116" y="639758"/>
                  </a:lnTo>
                  <a:lnTo>
                    <a:pt x="197116" y="643566"/>
                  </a:lnTo>
                  <a:lnTo>
                    <a:pt x="194259" y="639758"/>
                  </a:lnTo>
                  <a:lnTo>
                    <a:pt x="190450" y="639758"/>
                  </a:lnTo>
                  <a:lnTo>
                    <a:pt x="190450" y="633094"/>
                  </a:lnTo>
                  <a:lnTo>
                    <a:pt x="203782" y="604533"/>
                  </a:lnTo>
                  <a:lnTo>
                    <a:pt x="203782" y="586445"/>
                  </a:lnTo>
                  <a:lnTo>
                    <a:pt x="200925" y="583589"/>
                  </a:lnTo>
                  <a:lnTo>
                    <a:pt x="200925" y="579781"/>
                  </a:lnTo>
                  <a:lnTo>
                    <a:pt x="207591" y="561692"/>
                  </a:lnTo>
                  <a:lnTo>
                    <a:pt x="203782" y="558836"/>
                  </a:lnTo>
                  <a:lnTo>
                    <a:pt x="194259" y="569309"/>
                  </a:lnTo>
                  <a:lnTo>
                    <a:pt x="197116" y="544556"/>
                  </a:lnTo>
                  <a:lnTo>
                    <a:pt x="194259" y="536940"/>
                  </a:lnTo>
                  <a:lnTo>
                    <a:pt x="187594" y="533132"/>
                  </a:lnTo>
                  <a:lnTo>
                    <a:pt x="183785" y="526468"/>
                  </a:lnTo>
                  <a:lnTo>
                    <a:pt x="183785" y="515995"/>
                  </a:lnTo>
                  <a:lnTo>
                    <a:pt x="187594" y="508379"/>
                  </a:lnTo>
                  <a:lnTo>
                    <a:pt x="187594" y="494099"/>
                  </a:lnTo>
                  <a:lnTo>
                    <a:pt x="180928" y="487435"/>
                  </a:lnTo>
                  <a:lnTo>
                    <a:pt x="177119" y="487435"/>
                  </a:lnTo>
                  <a:lnTo>
                    <a:pt x="174262" y="483627"/>
                  </a:lnTo>
                  <a:lnTo>
                    <a:pt x="174262" y="469346"/>
                  </a:lnTo>
                  <a:lnTo>
                    <a:pt x="177119" y="462682"/>
                  </a:lnTo>
                  <a:lnTo>
                    <a:pt x="180928" y="451258"/>
                  </a:lnTo>
                  <a:lnTo>
                    <a:pt x="187594" y="444594"/>
                  </a:lnTo>
                  <a:lnTo>
                    <a:pt x="207591" y="434121"/>
                  </a:lnTo>
                  <a:lnTo>
                    <a:pt x="211400" y="430313"/>
                  </a:lnTo>
                  <a:lnTo>
                    <a:pt x="211400" y="423649"/>
                  </a:lnTo>
                  <a:lnTo>
                    <a:pt x="218066" y="409369"/>
                  </a:lnTo>
                  <a:lnTo>
                    <a:pt x="220922" y="405561"/>
                  </a:lnTo>
                  <a:lnTo>
                    <a:pt x="224732" y="405561"/>
                  </a:lnTo>
                  <a:lnTo>
                    <a:pt x="231397" y="401753"/>
                  </a:lnTo>
                  <a:lnTo>
                    <a:pt x="234254" y="401753"/>
                  </a:lnTo>
                  <a:lnTo>
                    <a:pt x="238063" y="397945"/>
                  </a:lnTo>
                  <a:lnTo>
                    <a:pt x="251394" y="391280"/>
                  </a:lnTo>
                  <a:lnTo>
                    <a:pt x="258060" y="383664"/>
                  </a:lnTo>
                  <a:lnTo>
                    <a:pt x="264726" y="362720"/>
                  </a:lnTo>
                  <a:lnTo>
                    <a:pt x="278057" y="341776"/>
                  </a:lnTo>
                  <a:lnTo>
                    <a:pt x="291389" y="334159"/>
                  </a:lnTo>
                  <a:lnTo>
                    <a:pt x="311386" y="327495"/>
                  </a:lnTo>
                  <a:lnTo>
                    <a:pt x="335192" y="317023"/>
                  </a:lnTo>
                  <a:lnTo>
                    <a:pt x="348524" y="309407"/>
                  </a:lnTo>
                  <a:lnTo>
                    <a:pt x="351381" y="305599"/>
                  </a:lnTo>
                  <a:lnTo>
                    <a:pt x="371378" y="295127"/>
                  </a:lnTo>
                  <a:lnTo>
                    <a:pt x="375187" y="292270"/>
                  </a:lnTo>
                  <a:lnTo>
                    <a:pt x="381853" y="288462"/>
                  </a:lnTo>
                  <a:lnTo>
                    <a:pt x="381853" y="280846"/>
                  </a:lnTo>
                  <a:lnTo>
                    <a:pt x="398993" y="263710"/>
                  </a:lnTo>
                  <a:lnTo>
                    <a:pt x="398993" y="256094"/>
                  </a:lnTo>
                  <a:lnTo>
                    <a:pt x="401850" y="249429"/>
                  </a:lnTo>
                  <a:lnTo>
                    <a:pt x="408516" y="245621"/>
                  </a:lnTo>
                  <a:lnTo>
                    <a:pt x="412325" y="238005"/>
                  </a:lnTo>
                  <a:lnTo>
                    <a:pt x="415182" y="235149"/>
                  </a:lnTo>
                  <a:lnTo>
                    <a:pt x="415182" y="223725"/>
                  </a:lnTo>
                  <a:lnTo>
                    <a:pt x="418990" y="220869"/>
                  </a:lnTo>
                  <a:lnTo>
                    <a:pt x="425656" y="206588"/>
                  </a:lnTo>
                  <a:close/>
                </a:path>
              </a:pathLst>
            </a:custGeom>
            <a:solidFill>
              <a:srgbClr val="AFABAB"/>
            </a:solidFill>
            <a:ln w="9518" cap="flat">
              <a:noFill/>
              <a:prstDash val="solid"/>
              <a:miter/>
            </a:ln>
          </p:spPr>
          <p:txBody>
            <a:bodyPr rtlCol="0" anchor="ctr"/>
            <a:lstStyle/>
            <a:p>
              <a:endParaRPr lang="en-US" noProof="0" dirty="0"/>
            </a:p>
          </p:txBody>
        </p:sp>
        <p:sp>
          <p:nvSpPr>
            <p:cNvPr id="6288" name="Serbest Form 6287">
              <a:extLst>
                <a:ext uri="{FF2B5EF4-FFF2-40B4-BE49-F238E27FC236}">
                  <a16:creationId xmlns:a16="http://schemas.microsoft.com/office/drawing/2014/main" id="{CD1F25A3-5E81-7D45-8BFF-E3AF7C6E0273}"/>
                </a:ext>
              </a:extLst>
            </p:cNvPr>
            <p:cNvSpPr/>
            <p:nvPr/>
          </p:nvSpPr>
          <p:spPr>
            <a:xfrm>
              <a:off x="6773050" y="4468607"/>
              <a:ext cx="425656" cy="793033"/>
            </a:xfrm>
            <a:custGeom>
              <a:avLst/>
              <a:gdLst>
                <a:gd name="connsiteX0" fmla="*/ 425656 w 425656"/>
                <a:gd name="connsiteY0" fmla="*/ 202780 h 793033"/>
                <a:gd name="connsiteX1" fmla="*/ 425656 w 425656"/>
                <a:gd name="connsiteY1" fmla="*/ 192308 h 793033"/>
                <a:gd name="connsiteX2" fmla="*/ 421848 w 425656"/>
                <a:gd name="connsiteY2" fmla="*/ 188500 h 793033"/>
                <a:gd name="connsiteX3" fmla="*/ 415182 w 425656"/>
                <a:gd name="connsiteY3" fmla="*/ 188500 h 793033"/>
                <a:gd name="connsiteX4" fmla="*/ 415182 w 425656"/>
                <a:gd name="connsiteY4" fmla="*/ 153275 h 793033"/>
                <a:gd name="connsiteX5" fmla="*/ 408516 w 425656"/>
                <a:gd name="connsiteY5" fmla="*/ 145659 h 793033"/>
                <a:gd name="connsiteX6" fmla="*/ 418990 w 425656"/>
                <a:gd name="connsiteY6" fmla="*/ 138995 h 793033"/>
                <a:gd name="connsiteX7" fmla="*/ 412325 w 425656"/>
                <a:gd name="connsiteY7" fmla="*/ 110434 h 793033"/>
                <a:gd name="connsiteX8" fmla="*/ 418990 w 425656"/>
                <a:gd name="connsiteY8" fmla="*/ 92346 h 793033"/>
                <a:gd name="connsiteX9" fmla="*/ 412325 w 425656"/>
                <a:gd name="connsiteY9" fmla="*/ 71402 h 793033"/>
                <a:gd name="connsiteX10" fmla="*/ 412325 w 425656"/>
                <a:gd name="connsiteY10" fmla="*/ 64737 h 793033"/>
                <a:gd name="connsiteX11" fmla="*/ 418990 w 425656"/>
                <a:gd name="connsiteY11" fmla="*/ 42841 h 793033"/>
                <a:gd name="connsiteX12" fmla="*/ 421848 w 425656"/>
                <a:gd name="connsiteY12" fmla="*/ 24752 h 793033"/>
                <a:gd name="connsiteX13" fmla="*/ 421848 w 425656"/>
                <a:gd name="connsiteY13" fmla="*/ 7616 h 793033"/>
                <a:gd name="connsiteX14" fmla="*/ 415182 w 425656"/>
                <a:gd name="connsiteY14" fmla="*/ 0 h 793033"/>
                <a:gd name="connsiteX15" fmla="*/ 371378 w 425656"/>
                <a:gd name="connsiteY15" fmla="*/ 32369 h 793033"/>
                <a:gd name="connsiteX16" fmla="*/ 355190 w 425656"/>
                <a:gd name="connsiteY16" fmla="*/ 36177 h 793033"/>
                <a:gd name="connsiteX17" fmla="*/ 351381 w 425656"/>
                <a:gd name="connsiteY17" fmla="*/ 36177 h 793033"/>
                <a:gd name="connsiteX18" fmla="*/ 344715 w 425656"/>
                <a:gd name="connsiteY18" fmla="*/ 42841 h 793033"/>
                <a:gd name="connsiteX19" fmla="*/ 338049 w 425656"/>
                <a:gd name="connsiteY19" fmla="*/ 46649 h 793033"/>
                <a:gd name="connsiteX20" fmla="*/ 331384 w 425656"/>
                <a:gd name="connsiteY20" fmla="*/ 46649 h 793033"/>
                <a:gd name="connsiteX21" fmla="*/ 331384 w 425656"/>
                <a:gd name="connsiteY21" fmla="*/ 42841 h 793033"/>
                <a:gd name="connsiteX22" fmla="*/ 328527 w 425656"/>
                <a:gd name="connsiteY22" fmla="*/ 39033 h 793033"/>
                <a:gd name="connsiteX23" fmla="*/ 315195 w 425656"/>
                <a:gd name="connsiteY23" fmla="*/ 39033 h 793033"/>
                <a:gd name="connsiteX24" fmla="*/ 311386 w 425656"/>
                <a:gd name="connsiteY24" fmla="*/ 42841 h 793033"/>
                <a:gd name="connsiteX25" fmla="*/ 308530 w 425656"/>
                <a:gd name="connsiteY25" fmla="*/ 50457 h 793033"/>
                <a:gd name="connsiteX26" fmla="*/ 301864 w 425656"/>
                <a:gd name="connsiteY26" fmla="*/ 53313 h 793033"/>
                <a:gd name="connsiteX27" fmla="*/ 294246 w 425656"/>
                <a:gd name="connsiteY27" fmla="*/ 60929 h 793033"/>
                <a:gd name="connsiteX28" fmla="*/ 284723 w 425656"/>
                <a:gd name="connsiteY28" fmla="*/ 60929 h 793033"/>
                <a:gd name="connsiteX29" fmla="*/ 278057 w 425656"/>
                <a:gd name="connsiteY29" fmla="*/ 57121 h 793033"/>
                <a:gd name="connsiteX30" fmla="*/ 274249 w 425656"/>
                <a:gd name="connsiteY30" fmla="*/ 53313 h 793033"/>
                <a:gd name="connsiteX31" fmla="*/ 271392 w 425656"/>
                <a:gd name="connsiteY31" fmla="*/ 53313 h 793033"/>
                <a:gd name="connsiteX32" fmla="*/ 260917 w 425656"/>
                <a:gd name="connsiteY32" fmla="*/ 64737 h 793033"/>
                <a:gd name="connsiteX33" fmla="*/ 254251 w 425656"/>
                <a:gd name="connsiteY33" fmla="*/ 64737 h 793033"/>
                <a:gd name="connsiteX34" fmla="*/ 251394 w 425656"/>
                <a:gd name="connsiteY34" fmla="*/ 60929 h 793033"/>
                <a:gd name="connsiteX35" fmla="*/ 244729 w 425656"/>
                <a:gd name="connsiteY35" fmla="*/ 57121 h 793033"/>
                <a:gd name="connsiteX36" fmla="*/ 240920 w 425656"/>
                <a:gd name="connsiteY36" fmla="*/ 50457 h 793033"/>
                <a:gd name="connsiteX37" fmla="*/ 234254 w 425656"/>
                <a:gd name="connsiteY37" fmla="*/ 46649 h 793033"/>
                <a:gd name="connsiteX38" fmla="*/ 227588 w 425656"/>
                <a:gd name="connsiteY38" fmla="*/ 46649 h 793033"/>
                <a:gd name="connsiteX39" fmla="*/ 220922 w 425656"/>
                <a:gd name="connsiteY39" fmla="*/ 53313 h 793033"/>
                <a:gd name="connsiteX40" fmla="*/ 218066 w 425656"/>
                <a:gd name="connsiteY40" fmla="*/ 53313 h 793033"/>
                <a:gd name="connsiteX41" fmla="*/ 214256 w 425656"/>
                <a:gd name="connsiteY41" fmla="*/ 57121 h 793033"/>
                <a:gd name="connsiteX42" fmla="*/ 197116 w 425656"/>
                <a:gd name="connsiteY42" fmla="*/ 57121 h 793033"/>
                <a:gd name="connsiteX43" fmla="*/ 197116 w 425656"/>
                <a:gd name="connsiteY43" fmla="*/ 67593 h 793033"/>
                <a:gd name="connsiteX44" fmla="*/ 183785 w 425656"/>
                <a:gd name="connsiteY44" fmla="*/ 81874 h 793033"/>
                <a:gd name="connsiteX45" fmla="*/ 183785 w 425656"/>
                <a:gd name="connsiteY45" fmla="*/ 89490 h 793033"/>
                <a:gd name="connsiteX46" fmla="*/ 190450 w 425656"/>
                <a:gd name="connsiteY46" fmla="*/ 96154 h 793033"/>
                <a:gd name="connsiteX47" fmla="*/ 194259 w 425656"/>
                <a:gd name="connsiteY47" fmla="*/ 102818 h 793033"/>
                <a:gd name="connsiteX48" fmla="*/ 194259 w 425656"/>
                <a:gd name="connsiteY48" fmla="*/ 120907 h 793033"/>
                <a:gd name="connsiteX49" fmla="*/ 190450 w 425656"/>
                <a:gd name="connsiteY49" fmla="*/ 128523 h 793033"/>
                <a:gd name="connsiteX50" fmla="*/ 187594 w 425656"/>
                <a:gd name="connsiteY50" fmla="*/ 138995 h 793033"/>
                <a:gd name="connsiteX51" fmla="*/ 187594 w 425656"/>
                <a:gd name="connsiteY51" fmla="*/ 145659 h 793033"/>
                <a:gd name="connsiteX52" fmla="*/ 190450 w 425656"/>
                <a:gd name="connsiteY52" fmla="*/ 145659 h 793033"/>
                <a:gd name="connsiteX53" fmla="*/ 190450 w 425656"/>
                <a:gd name="connsiteY53" fmla="*/ 149467 h 793033"/>
                <a:gd name="connsiteX54" fmla="*/ 194259 w 425656"/>
                <a:gd name="connsiteY54" fmla="*/ 149467 h 793033"/>
                <a:gd name="connsiteX55" fmla="*/ 207591 w 425656"/>
                <a:gd name="connsiteY55" fmla="*/ 163747 h 793033"/>
                <a:gd name="connsiteX56" fmla="*/ 214256 w 425656"/>
                <a:gd name="connsiteY56" fmla="*/ 178028 h 793033"/>
                <a:gd name="connsiteX57" fmla="*/ 218066 w 425656"/>
                <a:gd name="connsiteY57" fmla="*/ 181836 h 793033"/>
                <a:gd name="connsiteX58" fmla="*/ 220922 w 425656"/>
                <a:gd name="connsiteY58" fmla="*/ 188500 h 793033"/>
                <a:gd name="connsiteX59" fmla="*/ 227588 w 425656"/>
                <a:gd name="connsiteY59" fmla="*/ 198972 h 793033"/>
                <a:gd name="connsiteX60" fmla="*/ 234254 w 425656"/>
                <a:gd name="connsiteY60" fmla="*/ 206588 h 793033"/>
                <a:gd name="connsiteX61" fmla="*/ 234254 w 425656"/>
                <a:gd name="connsiteY61" fmla="*/ 217061 h 793033"/>
                <a:gd name="connsiteX62" fmla="*/ 231397 w 425656"/>
                <a:gd name="connsiteY62" fmla="*/ 220869 h 793033"/>
                <a:gd name="connsiteX63" fmla="*/ 227588 w 425656"/>
                <a:gd name="connsiteY63" fmla="*/ 227533 h 793033"/>
                <a:gd name="connsiteX64" fmla="*/ 224732 w 425656"/>
                <a:gd name="connsiteY64" fmla="*/ 231341 h 793033"/>
                <a:gd name="connsiteX65" fmla="*/ 224732 w 425656"/>
                <a:gd name="connsiteY65" fmla="*/ 266566 h 793033"/>
                <a:gd name="connsiteX66" fmla="*/ 220922 w 425656"/>
                <a:gd name="connsiteY66" fmla="*/ 270374 h 793033"/>
                <a:gd name="connsiteX67" fmla="*/ 207591 w 425656"/>
                <a:gd name="connsiteY67" fmla="*/ 270374 h 793033"/>
                <a:gd name="connsiteX68" fmla="*/ 200925 w 425656"/>
                <a:gd name="connsiteY68" fmla="*/ 274182 h 793033"/>
                <a:gd name="connsiteX69" fmla="*/ 197116 w 425656"/>
                <a:gd name="connsiteY69" fmla="*/ 280846 h 793033"/>
                <a:gd name="connsiteX70" fmla="*/ 197116 w 425656"/>
                <a:gd name="connsiteY70" fmla="*/ 292270 h 793033"/>
                <a:gd name="connsiteX71" fmla="*/ 200925 w 425656"/>
                <a:gd name="connsiteY71" fmla="*/ 292270 h 793033"/>
                <a:gd name="connsiteX72" fmla="*/ 203782 w 425656"/>
                <a:gd name="connsiteY72" fmla="*/ 295127 h 793033"/>
                <a:gd name="connsiteX73" fmla="*/ 203782 w 425656"/>
                <a:gd name="connsiteY73" fmla="*/ 313215 h 793033"/>
                <a:gd name="connsiteX74" fmla="*/ 197116 w 425656"/>
                <a:gd name="connsiteY74" fmla="*/ 317023 h 793033"/>
                <a:gd name="connsiteX75" fmla="*/ 194259 w 425656"/>
                <a:gd name="connsiteY75" fmla="*/ 319879 h 793033"/>
                <a:gd name="connsiteX76" fmla="*/ 190450 w 425656"/>
                <a:gd name="connsiteY76" fmla="*/ 317023 h 793033"/>
                <a:gd name="connsiteX77" fmla="*/ 190450 w 425656"/>
                <a:gd name="connsiteY77" fmla="*/ 309407 h 793033"/>
                <a:gd name="connsiteX78" fmla="*/ 194259 w 425656"/>
                <a:gd name="connsiteY78" fmla="*/ 305599 h 793033"/>
                <a:gd name="connsiteX79" fmla="*/ 194259 w 425656"/>
                <a:gd name="connsiteY79" fmla="*/ 298935 h 793033"/>
                <a:gd name="connsiteX80" fmla="*/ 187594 w 425656"/>
                <a:gd name="connsiteY80" fmla="*/ 295127 h 793033"/>
                <a:gd name="connsiteX81" fmla="*/ 183785 w 425656"/>
                <a:gd name="connsiteY81" fmla="*/ 292270 h 793033"/>
                <a:gd name="connsiteX82" fmla="*/ 177119 w 425656"/>
                <a:gd name="connsiteY82" fmla="*/ 288462 h 793033"/>
                <a:gd name="connsiteX83" fmla="*/ 174262 w 425656"/>
                <a:gd name="connsiteY83" fmla="*/ 284654 h 793033"/>
                <a:gd name="connsiteX84" fmla="*/ 167597 w 425656"/>
                <a:gd name="connsiteY84" fmla="*/ 280846 h 793033"/>
                <a:gd name="connsiteX85" fmla="*/ 167597 w 425656"/>
                <a:gd name="connsiteY85" fmla="*/ 263710 h 793033"/>
                <a:gd name="connsiteX86" fmla="*/ 160931 w 425656"/>
                <a:gd name="connsiteY86" fmla="*/ 263710 h 793033"/>
                <a:gd name="connsiteX87" fmla="*/ 160931 w 425656"/>
                <a:gd name="connsiteY87" fmla="*/ 259902 h 793033"/>
                <a:gd name="connsiteX88" fmla="*/ 163787 w 425656"/>
                <a:gd name="connsiteY88" fmla="*/ 256094 h 793033"/>
                <a:gd name="connsiteX89" fmla="*/ 170453 w 425656"/>
                <a:gd name="connsiteY89" fmla="*/ 252286 h 793033"/>
                <a:gd name="connsiteX90" fmla="*/ 174262 w 425656"/>
                <a:gd name="connsiteY90" fmla="*/ 249429 h 793033"/>
                <a:gd name="connsiteX91" fmla="*/ 167597 w 425656"/>
                <a:gd name="connsiteY91" fmla="*/ 238005 h 793033"/>
                <a:gd name="connsiteX92" fmla="*/ 174262 w 425656"/>
                <a:gd name="connsiteY92" fmla="*/ 235149 h 793033"/>
                <a:gd name="connsiteX93" fmla="*/ 177119 w 425656"/>
                <a:gd name="connsiteY93" fmla="*/ 217061 h 793033"/>
                <a:gd name="connsiteX94" fmla="*/ 174262 w 425656"/>
                <a:gd name="connsiteY94" fmla="*/ 217061 h 793033"/>
                <a:gd name="connsiteX95" fmla="*/ 174262 w 425656"/>
                <a:gd name="connsiteY95" fmla="*/ 196116 h 793033"/>
                <a:gd name="connsiteX96" fmla="*/ 170453 w 425656"/>
                <a:gd name="connsiteY96" fmla="*/ 192308 h 793033"/>
                <a:gd name="connsiteX97" fmla="*/ 160931 w 425656"/>
                <a:gd name="connsiteY97" fmla="*/ 192308 h 793033"/>
                <a:gd name="connsiteX98" fmla="*/ 157121 w 425656"/>
                <a:gd name="connsiteY98" fmla="*/ 196116 h 793033"/>
                <a:gd name="connsiteX99" fmla="*/ 140934 w 425656"/>
                <a:gd name="connsiteY99" fmla="*/ 196116 h 793033"/>
                <a:gd name="connsiteX100" fmla="*/ 123793 w 425656"/>
                <a:gd name="connsiteY100" fmla="*/ 167555 h 793033"/>
                <a:gd name="connsiteX101" fmla="*/ 120936 w 425656"/>
                <a:gd name="connsiteY101" fmla="*/ 167555 h 793033"/>
                <a:gd name="connsiteX102" fmla="*/ 117127 w 425656"/>
                <a:gd name="connsiteY102" fmla="*/ 170412 h 793033"/>
                <a:gd name="connsiteX103" fmla="*/ 106652 w 425656"/>
                <a:gd name="connsiteY103" fmla="*/ 174220 h 793033"/>
                <a:gd name="connsiteX104" fmla="*/ 100939 w 425656"/>
                <a:gd name="connsiteY104" fmla="*/ 178028 h 793033"/>
                <a:gd name="connsiteX105" fmla="*/ 90464 w 425656"/>
                <a:gd name="connsiteY105" fmla="*/ 184692 h 793033"/>
                <a:gd name="connsiteX106" fmla="*/ 77133 w 425656"/>
                <a:gd name="connsiteY106" fmla="*/ 192308 h 793033"/>
                <a:gd name="connsiteX107" fmla="*/ 73323 w 425656"/>
                <a:gd name="connsiteY107" fmla="*/ 192308 h 793033"/>
                <a:gd name="connsiteX108" fmla="*/ 66658 w 425656"/>
                <a:gd name="connsiteY108" fmla="*/ 196116 h 793033"/>
                <a:gd name="connsiteX109" fmla="*/ 57135 w 425656"/>
                <a:gd name="connsiteY109" fmla="*/ 198972 h 793033"/>
                <a:gd name="connsiteX110" fmla="*/ 46661 w 425656"/>
                <a:gd name="connsiteY110" fmla="*/ 198972 h 793033"/>
                <a:gd name="connsiteX111" fmla="*/ 39995 w 425656"/>
                <a:gd name="connsiteY111" fmla="*/ 202780 h 793033"/>
                <a:gd name="connsiteX112" fmla="*/ 33329 w 425656"/>
                <a:gd name="connsiteY112" fmla="*/ 202780 h 793033"/>
                <a:gd name="connsiteX113" fmla="*/ 22854 w 425656"/>
                <a:gd name="connsiteY113" fmla="*/ 213253 h 793033"/>
                <a:gd name="connsiteX114" fmla="*/ 6666 w 425656"/>
                <a:gd name="connsiteY114" fmla="*/ 213253 h 793033"/>
                <a:gd name="connsiteX115" fmla="*/ 0 w 425656"/>
                <a:gd name="connsiteY115" fmla="*/ 220869 h 793033"/>
                <a:gd name="connsiteX116" fmla="*/ 10475 w 425656"/>
                <a:gd name="connsiteY116" fmla="*/ 231341 h 793033"/>
                <a:gd name="connsiteX117" fmla="*/ 13332 w 425656"/>
                <a:gd name="connsiteY117" fmla="*/ 263710 h 793033"/>
                <a:gd name="connsiteX118" fmla="*/ 46661 w 425656"/>
                <a:gd name="connsiteY118" fmla="*/ 263710 h 793033"/>
                <a:gd name="connsiteX119" fmla="*/ 53326 w 425656"/>
                <a:gd name="connsiteY119" fmla="*/ 274182 h 793033"/>
                <a:gd name="connsiteX120" fmla="*/ 63801 w 425656"/>
                <a:gd name="connsiteY120" fmla="*/ 274182 h 793033"/>
                <a:gd name="connsiteX121" fmla="*/ 73323 w 425656"/>
                <a:gd name="connsiteY121" fmla="*/ 288462 h 793033"/>
                <a:gd name="connsiteX122" fmla="*/ 77133 w 425656"/>
                <a:gd name="connsiteY122" fmla="*/ 288462 h 793033"/>
                <a:gd name="connsiteX123" fmla="*/ 83799 w 425656"/>
                <a:gd name="connsiteY123" fmla="*/ 284654 h 793033"/>
                <a:gd name="connsiteX124" fmla="*/ 90464 w 425656"/>
                <a:gd name="connsiteY124" fmla="*/ 284654 h 793033"/>
                <a:gd name="connsiteX125" fmla="*/ 100939 w 425656"/>
                <a:gd name="connsiteY125" fmla="*/ 295127 h 793033"/>
                <a:gd name="connsiteX126" fmla="*/ 106652 w 425656"/>
                <a:gd name="connsiteY126" fmla="*/ 295127 h 793033"/>
                <a:gd name="connsiteX127" fmla="*/ 113318 w 425656"/>
                <a:gd name="connsiteY127" fmla="*/ 302743 h 793033"/>
                <a:gd name="connsiteX128" fmla="*/ 113318 w 425656"/>
                <a:gd name="connsiteY128" fmla="*/ 305599 h 793033"/>
                <a:gd name="connsiteX129" fmla="*/ 110461 w 425656"/>
                <a:gd name="connsiteY129" fmla="*/ 313215 h 793033"/>
                <a:gd name="connsiteX130" fmla="*/ 106652 w 425656"/>
                <a:gd name="connsiteY130" fmla="*/ 317023 h 793033"/>
                <a:gd name="connsiteX131" fmla="*/ 113318 w 425656"/>
                <a:gd name="connsiteY131" fmla="*/ 327495 h 793033"/>
                <a:gd name="connsiteX132" fmla="*/ 106652 w 425656"/>
                <a:gd name="connsiteY132" fmla="*/ 334159 h 793033"/>
                <a:gd name="connsiteX133" fmla="*/ 113318 w 425656"/>
                <a:gd name="connsiteY133" fmla="*/ 341776 h 793033"/>
                <a:gd name="connsiteX134" fmla="*/ 110461 w 425656"/>
                <a:gd name="connsiteY134" fmla="*/ 345584 h 793033"/>
                <a:gd name="connsiteX135" fmla="*/ 110461 w 425656"/>
                <a:gd name="connsiteY135" fmla="*/ 348440 h 793033"/>
                <a:gd name="connsiteX136" fmla="*/ 106652 w 425656"/>
                <a:gd name="connsiteY136" fmla="*/ 352248 h 793033"/>
                <a:gd name="connsiteX137" fmla="*/ 106652 w 425656"/>
                <a:gd name="connsiteY137" fmla="*/ 358912 h 793033"/>
                <a:gd name="connsiteX138" fmla="*/ 113318 w 425656"/>
                <a:gd name="connsiteY138" fmla="*/ 373192 h 793033"/>
                <a:gd name="connsiteX139" fmla="*/ 113318 w 425656"/>
                <a:gd name="connsiteY139" fmla="*/ 380808 h 793033"/>
                <a:gd name="connsiteX140" fmla="*/ 110461 w 425656"/>
                <a:gd name="connsiteY140" fmla="*/ 383664 h 793033"/>
                <a:gd name="connsiteX141" fmla="*/ 110461 w 425656"/>
                <a:gd name="connsiteY141" fmla="*/ 387472 h 793033"/>
                <a:gd name="connsiteX142" fmla="*/ 106652 w 425656"/>
                <a:gd name="connsiteY142" fmla="*/ 387472 h 793033"/>
                <a:gd name="connsiteX143" fmla="*/ 106652 w 425656"/>
                <a:gd name="connsiteY143" fmla="*/ 395089 h 793033"/>
                <a:gd name="connsiteX144" fmla="*/ 97130 w 425656"/>
                <a:gd name="connsiteY144" fmla="*/ 401753 h 793033"/>
                <a:gd name="connsiteX145" fmla="*/ 106652 w 425656"/>
                <a:gd name="connsiteY145" fmla="*/ 416033 h 793033"/>
                <a:gd name="connsiteX146" fmla="*/ 97130 w 425656"/>
                <a:gd name="connsiteY146" fmla="*/ 426505 h 793033"/>
                <a:gd name="connsiteX147" fmla="*/ 97130 w 425656"/>
                <a:gd name="connsiteY147" fmla="*/ 434121 h 793033"/>
                <a:gd name="connsiteX148" fmla="*/ 110461 w 425656"/>
                <a:gd name="connsiteY148" fmla="*/ 448402 h 793033"/>
                <a:gd name="connsiteX149" fmla="*/ 110461 w 425656"/>
                <a:gd name="connsiteY149" fmla="*/ 451258 h 793033"/>
                <a:gd name="connsiteX150" fmla="*/ 106652 w 425656"/>
                <a:gd name="connsiteY150" fmla="*/ 458874 h 793033"/>
                <a:gd name="connsiteX151" fmla="*/ 100939 w 425656"/>
                <a:gd name="connsiteY151" fmla="*/ 465538 h 793033"/>
                <a:gd name="connsiteX152" fmla="*/ 100939 w 425656"/>
                <a:gd name="connsiteY152" fmla="*/ 473154 h 793033"/>
                <a:gd name="connsiteX153" fmla="*/ 93321 w 425656"/>
                <a:gd name="connsiteY153" fmla="*/ 479819 h 793033"/>
                <a:gd name="connsiteX154" fmla="*/ 86655 w 425656"/>
                <a:gd name="connsiteY154" fmla="*/ 483627 h 793033"/>
                <a:gd name="connsiteX155" fmla="*/ 86655 w 425656"/>
                <a:gd name="connsiteY155" fmla="*/ 501715 h 793033"/>
                <a:gd name="connsiteX156" fmla="*/ 79989 w 425656"/>
                <a:gd name="connsiteY156" fmla="*/ 508379 h 793033"/>
                <a:gd name="connsiteX157" fmla="*/ 86655 w 425656"/>
                <a:gd name="connsiteY157" fmla="*/ 518852 h 793033"/>
                <a:gd name="connsiteX158" fmla="*/ 77133 w 425656"/>
                <a:gd name="connsiteY158" fmla="*/ 522660 h 793033"/>
                <a:gd name="connsiteX159" fmla="*/ 39995 w 425656"/>
                <a:gd name="connsiteY159" fmla="*/ 573117 h 793033"/>
                <a:gd name="connsiteX160" fmla="*/ 39995 w 425656"/>
                <a:gd name="connsiteY160" fmla="*/ 590253 h 793033"/>
                <a:gd name="connsiteX161" fmla="*/ 43804 w 425656"/>
                <a:gd name="connsiteY161" fmla="*/ 600725 h 793033"/>
                <a:gd name="connsiteX162" fmla="*/ 43804 w 425656"/>
                <a:gd name="connsiteY162" fmla="*/ 612149 h 793033"/>
                <a:gd name="connsiteX163" fmla="*/ 46661 w 425656"/>
                <a:gd name="connsiteY163" fmla="*/ 618814 h 793033"/>
                <a:gd name="connsiteX164" fmla="*/ 46661 w 425656"/>
                <a:gd name="connsiteY164" fmla="*/ 629286 h 793033"/>
                <a:gd name="connsiteX165" fmla="*/ 63801 w 425656"/>
                <a:gd name="connsiteY165" fmla="*/ 664511 h 793033"/>
                <a:gd name="connsiteX166" fmla="*/ 63801 w 425656"/>
                <a:gd name="connsiteY166" fmla="*/ 718776 h 793033"/>
                <a:gd name="connsiteX167" fmla="*/ 50470 w 425656"/>
                <a:gd name="connsiteY167" fmla="*/ 739721 h 793033"/>
                <a:gd name="connsiteX168" fmla="*/ 63801 w 425656"/>
                <a:gd name="connsiteY168" fmla="*/ 739721 h 793033"/>
                <a:gd name="connsiteX169" fmla="*/ 59992 w 425656"/>
                <a:gd name="connsiteY169" fmla="*/ 746384 h 793033"/>
                <a:gd name="connsiteX170" fmla="*/ 59992 w 425656"/>
                <a:gd name="connsiteY170" fmla="*/ 760665 h 793033"/>
                <a:gd name="connsiteX171" fmla="*/ 63801 w 425656"/>
                <a:gd name="connsiteY171" fmla="*/ 764473 h 793033"/>
                <a:gd name="connsiteX172" fmla="*/ 66658 w 425656"/>
                <a:gd name="connsiteY172" fmla="*/ 764473 h 793033"/>
                <a:gd name="connsiteX173" fmla="*/ 70467 w 425656"/>
                <a:gd name="connsiteY173" fmla="*/ 778753 h 793033"/>
                <a:gd name="connsiteX174" fmla="*/ 79989 w 425656"/>
                <a:gd name="connsiteY174" fmla="*/ 778753 h 793033"/>
                <a:gd name="connsiteX175" fmla="*/ 86655 w 425656"/>
                <a:gd name="connsiteY175" fmla="*/ 785417 h 793033"/>
                <a:gd name="connsiteX176" fmla="*/ 90464 w 425656"/>
                <a:gd name="connsiteY176" fmla="*/ 793034 h 793033"/>
                <a:gd name="connsiteX177" fmla="*/ 93321 w 425656"/>
                <a:gd name="connsiteY177" fmla="*/ 782562 h 793033"/>
                <a:gd name="connsiteX178" fmla="*/ 93321 w 425656"/>
                <a:gd name="connsiteY178" fmla="*/ 760665 h 793033"/>
                <a:gd name="connsiteX179" fmla="*/ 90464 w 425656"/>
                <a:gd name="connsiteY179" fmla="*/ 754001 h 793033"/>
                <a:gd name="connsiteX180" fmla="*/ 86655 w 425656"/>
                <a:gd name="connsiteY180" fmla="*/ 750193 h 793033"/>
                <a:gd name="connsiteX181" fmla="*/ 83799 w 425656"/>
                <a:gd name="connsiteY181" fmla="*/ 750193 h 793033"/>
                <a:gd name="connsiteX182" fmla="*/ 83799 w 425656"/>
                <a:gd name="connsiteY182" fmla="*/ 735912 h 793033"/>
                <a:gd name="connsiteX183" fmla="*/ 90464 w 425656"/>
                <a:gd name="connsiteY183" fmla="*/ 729248 h 793033"/>
                <a:gd name="connsiteX184" fmla="*/ 123793 w 425656"/>
                <a:gd name="connsiteY184" fmla="*/ 704496 h 793033"/>
                <a:gd name="connsiteX185" fmla="*/ 154265 w 425656"/>
                <a:gd name="connsiteY185" fmla="*/ 686407 h 793033"/>
                <a:gd name="connsiteX186" fmla="*/ 163787 w 425656"/>
                <a:gd name="connsiteY186" fmla="*/ 678791 h 793033"/>
                <a:gd name="connsiteX187" fmla="*/ 174262 w 425656"/>
                <a:gd name="connsiteY187" fmla="*/ 675935 h 793033"/>
                <a:gd name="connsiteX188" fmla="*/ 183785 w 425656"/>
                <a:gd name="connsiteY188" fmla="*/ 668319 h 793033"/>
                <a:gd name="connsiteX189" fmla="*/ 190450 w 425656"/>
                <a:gd name="connsiteY189" fmla="*/ 664511 h 793033"/>
                <a:gd name="connsiteX190" fmla="*/ 200925 w 425656"/>
                <a:gd name="connsiteY190" fmla="*/ 654038 h 793033"/>
                <a:gd name="connsiteX191" fmla="*/ 200925 w 425656"/>
                <a:gd name="connsiteY191" fmla="*/ 639758 h 793033"/>
                <a:gd name="connsiteX192" fmla="*/ 197116 w 425656"/>
                <a:gd name="connsiteY192" fmla="*/ 639758 h 793033"/>
                <a:gd name="connsiteX193" fmla="*/ 197116 w 425656"/>
                <a:gd name="connsiteY193" fmla="*/ 643566 h 793033"/>
                <a:gd name="connsiteX194" fmla="*/ 194259 w 425656"/>
                <a:gd name="connsiteY194" fmla="*/ 639758 h 793033"/>
                <a:gd name="connsiteX195" fmla="*/ 190450 w 425656"/>
                <a:gd name="connsiteY195" fmla="*/ 639758 h 793033"/>
                <a:gd name="connsiteX196" fmla="*/ 190450 w 425656"/>
                <a:gd name="connsiteY196" fmla="*/ 633094 h 793033"/>
                <a:gd name="connsiteX197" fmla="*/ 203782 w 425656"/>
                <a:gd name="connsiteY197" fmla="*/ 604533 h 793033"/>
                <a:gd name="connsiteX198" fmla="*/ 203782 w 425656"/>
                <a:gd name="connsiteY198" fmla="*/ 586445 h 793033"/>
                <a:gd name="connsiteX199" fmla="*/ 200925 w 425656"/>
                <a:gd name="connsiteY199" fmla="*/ 583589 h 793033"/>
                <a:gd name="connsiteX200" fmla="*/ 200925 w 425656"/>
                <a:gd name="connsiteY200" fmla="*/ 579781 h 793033"/>
                <a:gd name="connsiteX201" fmla="*/ 207591 w 425656"/>
                <a:gd name="connsiteY201" fmla="*/ 561692 h 793033"/>
                <a:gd name="connsiteX202" fmla="*/ 203782 w 425656"/>
                <a:gd name="connsiteY202" fmla="*/ 558836 h 793033"/>
                <a:gd name="connsiteX203" fmla="*/ 194259 w 425656"/>
                <a:gd name="connsiteY203" fmla="*/ 569309 h 793033"/>
                <a:gd name="connsiteX204" fmla="*/ 197116 w 425656"/>
                <a:gd name="connsiteY204" fmla="*/ 544556 h 793033"/>
                <a:gd name="connsiteX205" fmla="*/ 194259 w 425656"/>
                <a:gd name="connsiteY205" fmla="*/ 536940 h 793033"/>
                <a:gd name="connsiteX206" fmla="*/ 187594 w 425656"/>
                <a:gd name="connsiteY206" fmla="*/ 533132 h 793033"/>
                <a:gd name="connsiteX207" fmla="*/ 183785 w 425656"/>
                <a:gd name="connsiteY207" fmla="*/ 526468 h 793033"/>
                <a:gd name="connsiteX208" fmla="*/ 183785 w 425656"/>
                <a:gd name="connsiteY208" fmla="*/ 515995 h 793033"/>
                <a:gd name="connsiteX209" fmla="*/ 187594 w 425656"/>
                <a:gd name="connsiteY209" fmla="*/ 508379 h 793033"/>
                <a:gd name="connsiteX210" fmla="*/ 187594 w 425656"/>
                <a:gd name="connsiteY210" fmla="*/ 494099 h 793033"/>
                <a:gd name="connsiteX211" fmla="*/ 180928 w 425656"/>
                <a:gd name="connsiteY211" fmla="*/ 487435 h 793033"/>
                <a:gd name="connsiteX212" fmla="*/ 177119 w 425656"/>
                <a:gd name="connsiteY212" fmla="*/ 487435 h 793033"/>
                <a:gd name="connsiteX213" fmla="*/ 174262 w 425656"/>
                <a:gd name="connsiteY213" fmla="*/ 483627 h 793033"/>
                <a:gd name="connsiteX214" fmla="*/ 174262 w 425656"/>
                <a:gd name="connsiteY214" fmla="*/ 469346 h 793033"/>
                <a:gd name="connsiteX215" fmla="*/ 177119 w 425656"/>
                <a:gd name="connsiteY215" fmla="*/ 462682 h 793033"/>
                <a:gd name="connsiteX216" fmla="*/ 180928 w 425656"/>
                <a:gd name="connsiteY216" fmla="*/ 451258 h 793033"/>
                <a:gd name="connsiteX217" fmla="*/ 187594 w 425656"/>
                <a:gd name="connsiteY217" fmla="*/ 444594 h 793033"/>
                <a:gd name="connsiteX218" fmla="*/ 207591 w 425656"/>
                <a:gd name="connsiteY218" fmla="*/ 434121 h 793033"/>
                <a:gd name="connsiteX219" fmla="*/ 211400 w 425656"/>
                <a:gd name="connsiteY219" fmla="*/ 430313 h 793033"/>
                <a:gd name="connsiteX220" fmla="*/ 211400 w 425656"/>
                <a:gd name="connsiteY220" fmla="*/ 423649 h 793033"/>
                <a:gd name="connsiteX221" fmla="*/ 218066 w 425656"/>
                <a:gd name="connsiteY221" fmla="*/ 409369 h 793033"/>
                <a:gd name="connsiteX222" fmla="*/ 220922 w 425656"/>
                <a:gd name="connsiteY222" fmla="*/ 405561 h 793033"/>
                <a:gd name="connsiteX223" fmla="*/ 224732 w 425656"/>
                <a:gd name="connsiteY223" fmla="*/ 405561 h 793033"/>
                <a:gd name="connsiteX224" fmla="*/ 231397 w 425656"/>
                <a:gd name="connsiteY224" fmla="*/ 401753 h 793033"/>
                <a:gd name="connsiteX225" fmla="*/ 234254 w 425656"/>
                <a:gd name="connsiteY225" fmla="*/ 401753 h 793033"/>
                <a:gd name="connsiteX226" fmla="*/ 238063 w 425656"/>
                <a:gd name="connsiteY226" fmla="*/ 397945 h 793033"/>
                <a:gd name="connsiteX227" fmla="*/ 251394 w 425656"/>
                <a:gd name="connsiteY227" fmla="*/ 391280 h 793033"/>
                <a:gd name="connsiteX228" fmla="*/ 258060 w 425656"/>
                <a:gd name="connsiteY228" fmla="*/ 383664 h 793033"/>
                <a:gd name="connsiteX229" fmla="*/ 264726 w 425656"/>
                <a:gd name="connsiteY229" fmla="*/ 362720 h 793033"/>
                <a:gd name="connsiteX230" fmla="*/ 278057 w 425656"/>
                <a:gd name="connsiteY230" fmla="*/ 341776 h 793033"/>
                <a:gd name="connsiteX231" fmla="*/ 291389 w 425656"/>
                <a:gd name="connsiteY231" fmla="*/ 334159 h 793033"/>
                <a:gd name="connsiteX232" fmla="*/ 311386 w 425656"/>
                <a:gd name="connsiteY232" fmla="*/ 327495 h 793033"/>
                <a:gd name="connsiteX233" fmla="*/ 335192 w 425656"/>
                <a:gd name="connsiteY233" fmla="*/ 317023 h 793033"/>
                <a:gd name="connsiteX234" fmla="*/ 348524 w 425656"/>
                <a:gd name="connsiteY234" fmla="*/ 309407 h 793033"/>
                <a:gd name="connsiteX235" fmla="*/ 351381 w 425656"/>
                <a:gd name="connsiteY235" fmla="*/ 305599 h 793033"/>
                <a:gd name="connsiteX236" fmla="*/ 371378 w 425656"/>
                <a:gd name="connsiteY236" fmla="*/ 295127 h 793033"/>
                <a:gd name="connsiteX237" fmla="*/ 375187 w 425656"/>
                <a:gd name="connsiteY237" fmla="*/ 292270 h 793033"/>
                <a:gd name="connsiteX238" fmla="*/ 381853 w 425656"/>
                <a:gd name="connsiteY238" fmla="*/ 288462 h 793033"/>
                <a:gd name="connsiteX239" fmla="*/ 381853 w 425656"/>
                <a:gd name="connsiteY239" fmla="*/ 280846 h 793033"/>
                <a:gd name="connsiteX240" fmla="*/ 398993 w 425656"/>
                <a:gd name="connsiteY240" fmla="*/ 263710 h 793033"/>
                <a:gd name="connsiteX241" fmla="*/ 398993 w 425656"/>
                <a:gd name="connsiteY241" fmla="*/ 256094 h 793033"/>
                <a:gd name="connsiteX242" fmla="*/ 401850 w 425656"/>
                <a:gd name="connsiteY242" fmla="*/ 249429 h 793033"/>
                <a:gd name="connsiteX243" fmla="*/ 408516 w 425656"/>
                <a:gd name="connsiteY243" fmla="*/ 245621 h 793033"/>
                <a:gd name="connsiteX244" fmla="*/ 412325 w 425656"/>
                <a:gd name="connsiteY244" fmla="*/ 238005 h 793033"/>
                <a:gd name="connsiteX245" fmla="*/ 415182 w 425656"/>
                <a:gd name="connsiteY245" fmla="*/ 235149 h 793033"/>
                <a:gd name="connsiteX246" fmla="*/ 415182 w 425656"/>
                <a:gd name="connsiteY246" fmla="*/ 223725 h 793033"/>
                <a:gd name="connsiteX247" fmla="*/ 418990 w 425656"/>
                <a:gd name="connsiteY247" fmla="*/ 220869 h 793033"/>
                <a:gd name="connsiteX248" fmla="*/ 425656 w 425656"/>
                <a:gd name="connsiteY248" fmla="*/ 206588 h 7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425656" h="793033">
                  <a:moveTo>
                    <a:pt x="425656" y="202780"/>
                  </a:moveTo>
                  <a:lnTo>
                    <a:pt x="425656" y="192308"/>
                  </a:lnTo>
                  <a:lnTo>
                    <a:pt x="421848" y="188500"/>
                  </a:lnTo>
                  <a:lnTo>
                    <a:pt x="415182" y="188500"/>
                  </a:lnTo>
                  <a:lnTo>
                    <a:pt x="415182" y="153275"/>
                  </a:lnTo>
                  <a:lnTo>
                    <a:pt x="408516" y="145659"/>
                  </a:lnTo>
                  <a:lnTo>
                    <a:pt x="418990" y="138995"/>
                  </a:lnTo>
                  <a:lnTo>
                    <a:pt x="412325" y="110434"/>
                  </a:lnTo>
                  <a:lnTo>
                    <a:pt x="418990" y="92346"/>
                  </a:lnTo>
                  <a:lnTo>
                    <a:pt x="412325" y="71402"/>
                  </a:lnTo>
                  <a:lnTo>
                    <a:pt x="412325" y="64737"/>
                  </a:lnTo>
                  <a:lnTo>
                    <a:pt x="418990" y="42841"/>
                  </a:lnTo>
                  <a:lnTo>
                    <a:pt x="421848" y="24752"/>
                  </a:lnTo>
                  <a:lnTo>
                    <a:pt x="421848" y="7616"/>
                  </a:lnTo>
                  <a:lnTo>
                    <a:pt x="415182" y="0"/>
                  </a:lnTo>
                  <a:lnTo>
                    <a:pt x="371378" y="32369"/>
                  </a:lnTo>
                  <a:lnTo>
                    <a:pt x="355190" y="36177"/>
                  </a:lnTo>
                  <a:lnTo>
                    <a:pt x="351381" y="36177"/>
                  </a:lnTo>
                  <a:lnTo>
                    <a:pt x="344715" y="42841"/>
                  </a:lnTo>
                  <a:lnTo>
                    <a:pt x="338049" y="46649"/>
                  </a:lnTo>
                  <a:lnTo>
                    <a:pt x="331384" y="46649"/>
                  </a:lnTo>
                  <a:lnTo>
                    <a:pt x="331384" y="42841"/>
                  </a:lnTo>
                  <a:lnTo>
                    <a:pt x="328527" y="39033"/>
                  </a:lnTo>
                  <a:lnTo>
                    <a:pt x="315195" y="39033"/>
                  </a:lnTo>
                  <a:lnTo>
                    <a:pt x="311386" y="42841"/>
                  </a:lnTo>
                  <a:lnTo>
                    <a:pt x="308530" y="50457"/>
                  </a:lnTo>
                  <a:lnTo>
                    <a:pt x="301864" y="53313"/>
                  </a:lnTo>
                  <a:lnTo>
                    <a:pt x="294246" y="60929"/>
                  </a:lnTo>
                  <a:lnTo>
                    <a:pt x="284723" y="60929"/>
                  </a:lnTo>
                  <a:lnTo>
                    <a:pt x="278057" y="57121"/>
                  </a:lnTo>
                  <a:lnTo>
                    <a:pt x="274249" y="53313"/>
                  </a:lnTo>
                  <a:lnTo>
                    <a:pt x="271392" y="53313"/>
                  </a:lnTo>
                  <a:lnTo>
                    <a:pt x="260917" y="64737"/>
                  </a:lnTo>
                  <a:lnTo>
                    <a:pt x="254251" y="64737"/>
                  </a:lnTo>
                  <a:lnTo>
                    <a:pt x="251394" y="60929"/>
                  </a:lnTo>
                  <a:lnTo>
                    <a:pt x="244729" y="57121"/>
                  </a:lnTo>
                  <a:lnTo>
                    <a:pt x="240920" y="50457"/>
                  </a:lnTo>
                  <a:lnTo>
                    <a:pt x="234254" y="46649"/>
                  </a:lnTo>
                  <a:lnTo>
                    <a:pt x="227588" y="46649"/>
                  </a:lnTo>
                  <a:lnTo>
                    <a:pt x="220922" y="53313"/>
                  </a:lnTo>
                  <a:lnTo>
                    <a:pt x="218066" y="53313"/>
                  </a:lnTo>
                  <a:lnTo>
                    <a:pt x="214256" y="57121"/>
                  </a:lnTo>
                  <a:lnTo>
                    <a:pt x="197116" y="57121"/>
                  </a:lnTo>
                  <a:lnTo>
                    <a:pt x="197116" y="67593"/>
                  </a:lnTo>
                  <a:lnTo>
                    <a:pt x="183785" y="81874"/>
                  </a:lnTo>
                  <a:lnTo>
                    <a:pt x="183785" y="89490"/>
                  </a:lnTo>
                  <a:lnTo>
                    <a:pt x="190450" y="96154"/>
                  </a:lnTo>
                  <a:lnTo>
                    <a:pt x="194259" y="102818"/>
                  </a:lnTo>
                  <a:lnTo>
                    <a:pt x="194259" y="120907"/>
                  </a:lnTo>
                  <a:lnTo>
                    <a:pt x="190450" y="128523"/>
                  </a:lnTo>
                  <a:lnTo>
                    <a:pt x="187594" y="138995"/>
                  </a:lnTo>
                  <a:lnTo>
                    <a:pt x="187594" y="145659"/>
                  </a:lnTo>
                  <a:lnTo>
                    <a:pt x="190450" y="145659"/>
                  </a:lnTo>
                  <a:lnTo>
                    <a:pt x="190450" y="149467"/>
                  </a:lnTo>
                  <a:lnTo>
                    <a:pt x="194259" y="149467"/>
                  </a:lnTo>
                  <a:lnTo>
                    <a:pt x="207591" y="163747"/>
                  </a:lnTo>
                  <a:lnTo>
                    <a:pt x="214256" y="178028"/>
                  </a:lnTo>
                  <a:lnTo>
                    <a:pt x="218066" y="181836"/>
                  </a:lnTo>
                  <a:lnTo>
                    <a:pt x="220922" y="188500"/>
                  </a:lnTo>
                  <a:lnTo>
                    <a:pt x="227588" y="198972"/>
                  </a:lnTo>
                  <a:lnTo>
                    <a:pt x="234254" y="206588"/>
                  </a:lnTo>
                  <a:lnTo>
                    <a:pt x="234254" y="217061"/>
                  </a:lnTo>
                  <a:lnTo>
                    <a:pt x="231397" y="220869"/>
                  </a:lnTo>
                  <a:lnTo>
                    <a:pt x="227588" y="227533"/>
                  </a:lnTo>
                  <a:lnTo>
                    <a:pt x="224732" y="231341"/>
                  </a:lnTo>
                  <a:lnTo>
                    <a:pt x="224732" y="266566"/>
                  </a:lnTo>
                  <a:lnTo>
                    <a:pt x="220922" y="270374"/>
                  </a:lnTo>
                  <a:lnTo>
                    <a:pt x="207591" y="270374"/>
                  </a:lnTo>
                  <a:lnTo>
                    <a:pt x="200925" y="274182"/>
                  </a:lnTo>
                  <a:lnTo>
                    <a:pt x="197116" y="280846"/>
                  </a:lnTo>
                  <a:lnTo>
                    <a:pt x="197116" y="292270"/>
                  </a:lnTo>
                  <a:lnTo>
                    <a:pt x="200925" y="292270"/>
                  </a:lnTo>
                  <a:lnTo>
                    <a:pt x="203782" y="295127"/>
                  </a:lnTo>
                  <a:lnTo>
                    <a:pt x="203782" y="313215"/>
                  </a:lnTo>
                  <a:lnTo>
                    <a:pt x="197116" y="317023"/>
                  </a:lnTo>
                  <a:lnTo>
                    <a:pt x="194259" y="319879"/>
                  </a:lnTo>
                  <a:lnTo>
                    <a:pt x="190450" y="317023"/>
                  </a:lnTo>
                  <a:lnTo>
                    <a:pt x="190450" y="309407"/>
                  </a:lnTo>
                  <a:lnTo>
                    <a:pt x="194259" y="305599"/>
                  </a:lnTo>
                  <a:lnTo>
                    <a:pt x="194259" y="298935"/>
                  </a:lnTo>
                  <a:lnTo>
                    <a:pt x="187594" y="295127"/>
                  </a:lnTo>
                  <a:lnTo>
                    <a:pt x="183785" y="292270"/>
                  </a:lnTo>
                  <a:lnTo>
                    <a:pt x="177119" y="288462"/>
                  </a:lnTo>
                  <a:lnTo>
                    <a:pt x="174262" y="284654"/>
                  </a:lnTo>
                  <a:lnTo>
                    <a:pt x="167597" y="280846"/>
                  </a:lnTo>
                  <a:lnTo>
                    <a:pt x="167597" y="263710"/>
                  </a:lnTo>
                  <a:lnTo>
                    <a:pt x="160931" y="263710"/>
                  </a:lnTo>
                  <a:lnTo>
                    <a:pt x="160931" y="259902"/>
                  </a:lnTo>
                  <a:lnTo>
                    <a:pt x="163787" y="256094"/>
                  </a:lnTo>
                  <a:lnTo>
                    <a:pt x="170453" y="252286"/>
                  </a:lnTo>
                  <a:lnTo>
                    <a:pt x="174262" y="249429"/>
                  </a:lnTo>
                  <a:lnTo>
                    <a:pt x="167597" y="238005"/>
                  </a:lnTo>
                  <a:lnTo>
                    <a:pt x="174262" y="235149"/>
                  </a:lnTo>
                  <a:lnTo>
                    <a:pt x="177119" y="217061"/>
                  </a:lnTo>
                  <a:lnTo>
                    <a:pt x="174262" y="217061"/>
                  </a:lnTo>
                  <a:lnTo>
                    <a:pt x="174262" y="196116"/>
                  </a:lnTo>
                  <a:lnTo>
                    <a:pt x="170453" y="192308"/>
                  </a:lnTo>
                  <a:lnTo>
                    <a:pt x="160931" y="192308"/>
                  </a:lnTo>
                  <a:lnTo>
                    <a:pt x="157121" y="196116"/>
                  </a:lnTo>
                  <a:lnTo>
                    <a:pt x="140934" y="196116"/>
                  </a:lnTo>
                  <a:lnTo>
                    <a:pt x="123793" y="167555"/>
                  </a:lnTo>
                  <a:lnTo>
                    <a:pt x="120936" y="167555"/>
                  </a:lnTo>
                  <a:lnTo>
                    <a:pt x="117127" y="170412"/>
                  </a:lnTo>
                  <a:lnTo>
                    <a:pt x="106652" y="174220"/>
                  </a:lnTo>
                  <a:lnTo>
                    <a:pt x="100939" y="178028"/>
                  </a:lnTo>
                  <a:lnTo>
                    <a:pt x="90464" y="184692"/>
                  </a:lnTo>
                  <a:lnTo>
                    <a:pt x="77133" y="192308"/>
                  </a:lnTo>
                  <a:lnTo>
                    <a:pt x="73323" y="192308"/>
                  </a:lnTo>
                  <a:lnTo>
                    <a:pt x="66658" y="196116"/>
                  </a:lnTo>
                  <a:lnTo>
                    <a:pt x="57135" y="198972"/>
                  </a:lnTo>
                  <a:lnTo>
                    <a:pt x="46661" y="198972"/>
                  </a:lnTo>
                  <a:lnTo>
                    <a:pt x="39995" y="202780"/>
                  </a:lnTo>
                  <a:lnTo>
                    <a:pt x="33329" y="202780"/>
                  </a:lnTo>
                  <a:lnTo>
                    <a:pt x="22854" y="213253"/>
                  </a:lnTo>
                  <a:lnTo>
                    <a:pt x="6666" y="213253"/>
                  </a:lnTo>
                  <a:lnTo>
                    <a:pt x="0" y="220869"/>
                  </a:lnTo>
                  <a:lnTo>
                    <a:pt x="10475" y="231341"/>
                  </a:lnTo>
                  <a:lnTo>
                    <a:pt x="13332" y="263710"/>
                  </a:lnTo>
                  <a:lnTo>
                    <a:pt x="46661" y="263710"/>
                  </a:lnTo>
                  <a:lnTo>
                    <a:pt x="53326" y="274182"/>
                  </a:lnTo>
                  <a:lnTo>
                    <a:pt x="63801" y="274182"/>
                  </a:lnTo>
                  <a:lnTo>
                    <a:pt x="73323" y="288462"/>
                  </a:lnTo>
                  <a:lnTo>
                    <a:pt x="77133" y="288462"/>
                  </a:lnTo>
                  <a:lnTo>
                    <a:pt x="83799" y="284654"/>
                  </a:lnTo>
                  <a:lnTo>
                    <a:pt x="90464" y="284654"/>
                  </a:lnTo>
                  <a:lnTo>
                    <a:pt x="100939" y="295127"/>
                  </a:lnTo>
                  <a:lnTo>
                    <a:pt x="106652" y="295127"/>
                  </a:lnTo>
                  <a:lnTo>
                    <a:pt x="113318" y="302743"/>
                  </a:lnTo>
                  <a:lnTo>
                    <a:pt x="113318" y="305599"/>
                  </a:lnTo>
                  <a:lnTo>
                    <a:pt x="110461" y="313215"/>
                  </a:lnTo>
                  <a:lnTo>
                    <a:pt x="106652" y="317023"/>
                  </a:lnTo>
                  <a:lnTo>
                    <a:pt x="113318" y="327495"/>
                  </a:lnTo>
                  <a:lnTo>
                    <a:pt x="106652" y="334159"/>
                  </a:lnTo>
                  <a:lnTo>
                    <a:pt x="113318" y="341776"/>
                  </a:lnTo>
                  <a:lnTo>
                    <a:pt x="110461" y="345584"/>
                  </a:lnTo>
                  <a:lnTo>
                    <a:pt x="110461" y="348440"/>
                  </a:lnTo>
                  <a:lnTo>
                    <a:pt x="106652" y="352248"/>
                  </a:lnTo>
                  <a:lnTo>
                    <a:pt x="106652" y="358912"/>
                  </a:lnTo>
                  <a:lnTo>
                    <a:pt x="113318" y="373192"/>
                  </a:lnTo>
                  <a:lnTo>
                    <a:pt x="113318" y="380808"/>
                  </a:lnTo>
                  <a:lnTo>
                    <a:pt x="110461" y="383664"/>
                  </a:lnTo>
                  <a:lnTo>
                    <a:pt x="110461" y="387472"/>
                  </a:lnTo>
                  <a:lnTo>
                    <a:pt x="106652" y="387472"/>
                  </a:lnTo>
                  <a:lnTo>
                    <a:pt x="106652" y="395089"/>
                  </a:lnTo>
                  <a:lnTo>
                    <a:pt x="97130" y="401753"/>
                  </a:lnTo>
                  <a:lnTo>
                    <a:pt x="106652" y="416033"/>
                  </a:lnTo>
                  <a:lnTo>
                    <a:pt x="97130" y="426505"/>
                  </a:lnTo>
                  <a:lnTo>
                    <a:pt x="97130" y="434121"/>
                  </a:lnTo>
                  <a:lnTo>
                    <a:pt x="110461" y="448402"/>
                  </a:lnTo>
                  <a:lnTo>
                    <a:pt x="110461" y="451258"/>
                  </a:lnTo>
                  <a:lnTo>
                    <a:pt x="106652" y="458874"/>
                  </a:lnTo>
                  <a:lnTo>
                    <a:pt x="100939" y="465538"/>
                  </a:lnTo>
                  <a:lnTo>
                    <a:pt x="100939" y="473154"/>
                  </a:lnTo>
                  <a:lnTo>
                    <a:pt x="93321" y="479819"/>
                  </a:lnTo>
                  <a:lnTo>
                    <a:pt x="86655" y="483627"/>
                  </a:lnTo>
                  <a:lnTo>
                    <a:pt x="86655" y="501715"/>
                  </a:lnTo>
                  <a:lnTo>
                    <a:pt x="79989" y="508379"/>
                  </a:lnTo>
                  <a:lnTo>
                    <a:pt x="86655" y="518852"/>
                  </a:lnTo>
                  <a:lnTo>
                    <a:pt x="77133" y="522660"/>
                  </a:lnTo>
                  <a:lnTo>
                    <a:pt x="39995" y="573117"/>
                  </a:lnTo>
                  <a:lnTo>
                    <a:pt x="39995" y="590253"/>
                  </a:lnTo>
                  <a:lnTo>
                    <a:pt x="43804" y="600725"/>
                  </a:lnTo>
                  <a:lnTo>
                    <a:pt x="43804" y="612149"/>
                  </a:lnTo>
                  <a:lnTo>
                    <a:pt x="46661" y="618814"/>
                  </a:lnTo>
                  <a:lnTo>
                    <a:pt x="46661" y="629286"/>
                  </a:lnTo>
                  <a:lnTo>
                    <a:pt x="63801" y="664511"/>
                  </a:lnTo>
                  <a:lnTo>
                    <a:pt x="63801" y="718776"/>
                  </a:lnTo>
                  <a:lnTo>
                    <a:pt x="50470" y="739721"/>
                  </a:lnTo>
                  <a:lnTo>
                    <a:pt x="63801" y="739721"/>
                  </a:lnTo>
                  <a:lnTo>
                    <a:pt x="59992" y="746384"/>
                  </a:lnTo>
                  <a:lnTo>
                    <a:pt x="59992" y="760665"/>
                  </a:lnTo>
                  <a:lnTo>
                    <a:pt x="63801" y="764473"/>
                  </a:lnTo>
                  <a:lnTo>
                    <a:pt x="66658" y="764473"/>
                  </a:lnTo>
                  <a:lnTo>
                    <a:pt x="70467" y="778753"/>
                  </a:lnTo>
                  <a:lnTo>
                    <a:pt x="79989" y="778753"/>
                  </a:lnTo>
                  <a:lnTo>
                    <a:pt x="86655" y="785417"/>
                  </a:lnTo>
                  <a:lnTo>
                    <a:pt x="90464" y="793034"/>
                  </a:lnTo>
                  <a:lnTo>
                    <a:pt x="93321" y="782562"/>
                  </a:lnTo>
                  <a:lnTo>
                    <a:pt x="93321" y="760665"/>
                  </a:lnTo>
                  <a:lnTo>
                    <a:pt x="90464" y="754001"/>
                  </a:lnTo>
                  <a:lnTo>
                    <a:pt x="86655" y="750193"/>
                  </a:lnTo>
                  <a:lnTo>
                    <a:pt x="83799" y="750193"/>
                  </a:lnTo>
                  <a:lnTo>
                    <a:pt x="83799" y="735912"/>
                  </a:lnTo>
                  <a:lnTo>
                    <a:pt x="90464" y="729248"/>
                  </a:lnTo>
                  <a:lnTo>
                    <a:pt x="123793" y="704496"/>
                  </a:lnTo>
                  <a:lnTo>
                    <a:pt x="154265" y="686407"/>
                  </a:lnTo>
                  <a:lnTo>
                    <a:pt x="163787" y="678791"/>
                  </a:lnTo>
                  <a:lnTo>
                    <a:pt x="174262" y="675935"/>
                  </a:lnTo>
                  <a:lnTo>
                    <a:pt x="183785" y="668319"/>
                  </a:lnTo>
                  <a:lnTo>
                    <a:pt x="190450" y="664511"/>
                  </a:lnTo>
                  <a:lnTo>
                    <a:pt x="200925" y="654038"/>
                  </a:lnTo>
                  <a:lnTo>
                    <a:pt x="200925" y="639758"/>
                  </a:lnTo>
                  <a:lnTo>
                    <a:pt x="197116" y="639758"/>
                  </a:lnTo>
                  <a:lnTo>
                    <a:pt x="197116" y="643566"/>
                  </a:lnTo>
                  <a:lnTo>
                    <a:pt x="194259" y="639758"/>
                  </a:lnTo>
                  <a:lnTo>
                    <a:pt x="190450" y="639758"/>
                  </a:lnTo>
                  <a:lnTo>
                    <a:pt x="190450" y="633094"/>
                  </a:lnTo>
                  <a:lnTo>
                    <a:pt x="203782" y="604533"/>
                  </a:lnTo>
                  <a:lnTo>
                    <a:pt x="203782" y="586445"/>
                  </a:lnTo>
                  <a:lnTo>
                    <a:pt x="200925" y="583589"/>
                  </a:lnTo>
                  <a:lnTo>
                    <a:pt x="200925" y="579781"/>
                  </a:lnTo>
                  <a:lnTo>
                    <a:pt x="207591" y="561692"/>
                  </a:lnTo>
                  <a:lnTo>
                    <a:pt x="203782" y="558836"/>
                  </a:lnTo>
                  <a:lnTo>
                    <a:pt x="194259" y="569309"/>
                  </a:lnTo>
                  <a:lnTo>
                    <a:pt x="197116" y="544556"/>
                  </a:lnTo>
                  <a:lnTo>
                    <a:pt x="194259" y="536940"/>
                  </a:lnTo>
                  <a:lnTo>
                    <a:pt x="187594" y="533132"/>
                  </a:lnTo>
                  <a:lnTo>
                    <a:pt x="183785" y="526468"/>
                  </a:lnTo>
                  <a:lnTo>
                    <a:pt x="183785" y="515995"/>
                  </a:lnTo>
                  <a:lnTo>
                    <a:pt x="187594" y="508379"/>
                  </a:lnTo>
                  <a:lnTo>
                    <a:pt x="187594" y="494099"/>
                  </a:lnTo>
                  <a:lnTo>
                    <a:pt x="180928" y="487435"/>
                  </a:lnTo>
                  <a:lnTo>
                    <a:pt x="177119" y="487435"/>
                  </a:lnTo>
                  <a:lnTo>
                    <a:pt x="174262" y="483627"/>
                  </a:lnTo>
                  <a:lnTo>
                    <a:pt x="174262" y="469346"/>
                  </a:lnTo>
                  <a:lnTo>
                    <a:pt x="177119" y="462682"/>
                  </a:lnTo>
                  <a:lnTo>
                    <a:pt x="180928" y="451258"/>
                  </a:lnTo>
                  <a:lnTo>
                    <a:pt x="187594" y="444594"/>
                  </a:lnTo>
                  <a:lnTo>
                    <a:pt x="207591" y="434121"/>
                  </a:lnTo>
                  <a:lnTo>
                    <a:pt x="211400" y="430313"/>
                  </a:lnTo>
                  <a:lnTo>
                    <a:pt x="211400" y="423649"/>
                  </a:lnTo>
                  <a:lnTo>
                    <a:pt x="218066" y="409369"/>
                  </a:lnTo>
                  <a:lnTo>
                    <a:pt x="220922" y="405561"/>
                  </a:lnTo>
                  <a:lnTo>
                    <a:pt x="224732" y="405561"/>
                  </a:lnTo>
                  <a:lnTo>
                    <a:pt x="231397" y="401753"/>
                  </a:lnTo>
                  <a:lnTo>
                    <a:pt x="234254" y="401753"/>
                  </a:lnTo>
                  <a:lnTo>
                    <a:pt x="238063" y="397945"/>
                  </a:lnTo>
                  <a:lnTo>
                    <a:pt x="251394" y="391280"/>
                  </a:lnTo>
                  <a:lnTo>
                    <a:pt x="258060" y="383664"/>
                  </a:lnTo>
                  <a:lnTo>
                    <a:pt x="264726" y="362720"/>
                  </a:lnTo>
                  <a:lnTo>
                    <a:pt x="278057" y="341776"/>
                  </a:lnTo>
                  <a:lnTo>
                    <a:pt x="291389" y="334159"/>
                  </a:lnTo>
                  <a:lnTo>
                    <a:pt x="311386" y="327495"/>
                  </a:lnTo>
                  <a:lnTo>
                    <a:pt x="335192" y="317023"/>
                  </a:lnTo>
                  <a:lnTo>
                    <a:pt x="348524" y="309407"/>
                  </a:lnTo>
                  <a:lnTo>
                    <a:pt x="351381" y="305599"/>
                  </a:lnTo>
                  <a:lnTo>
                    <a:pt x="371378" y="295127"/>
                  </a:lnTo>
                  <a:lnTo>
                    <a:pt x="375187" y="292270"/>
                  </a:lnTo>
                  <a:lnTo>
                    <a:pt x="381853" y="288462"/>
                  </a:lnTo>
                  <a:lnTo>
                    <a:pt x="381853" y="280846"/>
                  </a:lnTo>
                  <a:lnTo>
                    <a:pt x="398993" y="263710"/>
                  </a:lnTo>
                  <a:lnTo>
                    <a:pt x="398993" y="256094"/>
                  </a:lnTo>
                  <a:lnTo>
                    <a:pt x="401850" y="249429"/>
                  </a:lnTo>
                  <a:lnTo>
                    <a:pt x="408516" y="245621"/>
                  </a:lnTo>
                  <a:lnTo>
                    <a:pt x="412325" y="238005"/>
                  </a:lnTo>
                  <a:lnTo>
                    <a:pt x="415182" y="235149"/>
                  </a:lnTo>
                  <a:lnTo>
                    <a:pt x="415182" y="223725"/>
                  </a:lnTo>
                  <a:lnTo>
                    <a:pt x="418990" y="220869"/>
                  </a:lnTo>
                  <a:lnTo>
                    <a:pt x="425656" y="206588"/>
                  </a:lnTo>
                  <a:close/>
                </a:path>
              </a:pathLst>
            </a:custGeom>
            <a:noFill/>
            <a:ln w="2379" cap="flat">
              <a:solidFill>
                <a:srgbClr val="FFFFFF"/>
              </a:solidFill>
              <a:prstDash val="solid"/>
              <a:round/>
            </a:ln>
          </p:spPr>
          <p:txBody>
            <a:bodyPr rtlCol="0" anchor="ctr"/>
            <a:lstStyle/>
            <a:p>
              <a:endParaRPr lang="en-US" noProof="0" dirty="0"/>
            </a:p>
          </p:txBody>
        </p:sp>
        <p:sp>
          <p:nvSpPr>
            <p:cNvPr id="6289" name="Serbest Form 6288">
              <a:extLst>
                <a:ext uri="{FF2B5EF4-FFF2-40B4-BE49-F238E27FC236}">
                  <a16:creationId xmlns:a16="http://schemas.microsoft.com/office/drawing/2014/main" id="{FCC5C1DB-6CD8-8F45-8A29-4963EE9862E8}"/>
                </a:ext>
              </a:extLst>
            </p:cNvPr>
            <p:cNvSpPr/>
            <p:nvPr/>
          </p:nvSpPr>
          <p:spPr>
            <a:xfrm>
              <a:off x="5129465" y="2283718"/>
              <a:ext cx="463746" cy="386520"/>
            </a:xfrm>
            <a:custGeom>
              <a:avLst/>
              <a:gdLst>
                <a:gd name="connsiteX0" fmla="*/ 450415 w 463746"/>
                <a:gd name="connsiteY0" fmla="*/ 144707 h 386520"/>
                <a:gd name="connsiteX1" fmla="*/ 450415 w 463746"/>
                <a:gd name="connsiteY1" fmla="*/ 126619 h 386520"/>
                <a:gd name="connsiteX2" fmla="*/ 440892 w 463746"/>
                <a:gd name="connsiteY2" fmla="*/ 126619 h 386520"/>
                <a:gd name="connsiteX3" fmla="*/ 447558 w 463746"/>
                <a:gd name="connsiteY3" fmla="*/ 109482 h 386520"/>
                <a:gd name="connsiteX4" fmla="*/ 440892 w 463746"/>
                <a:gd name="connsiteY4" fmla="*/ 99010 h 386520"/>
                <a:gd name="connsiteX5" fmla="*/ 443749 w 463746"/>
                <a:gd name="connsiteY5" fmla="*/ 59977 h 386520"/>
                <a:gd name="connsiteX6" fmla="*/ 437083 w 463746"/>
                <a:gd name="connsiteY6" fmla="*/ 59977 h 386520"/>
                <a:gd name="connsiteX7" fmla="*/ 437083 w 463746"/>
                <a:gd name="connsiteY7" fmla="*/ 53313 h 386520"/>
                <a:gd name="connsiteX8" fmla="*/ 440892 w 463746"/>
                <a:gd name="connsiteY8" fmla="*/ 49505 h 386520"/>
                <a:gd name="connsiteX9" fmla="*/ 434226 w 463746"/>
                <a:gd name="connsiteY9" fmla="*/ 45697 h 386520"/>
                <a:gd name="connsiteX10" fmla="*/ 430418 w 463746"/>
                <a:gd name="connsiteY10" fmla="*/ 39033 h 386520"/>
                <a:gd name="connsiteX11" fmla="*/ 427561 w 463746"/>
                <a:gd name="connsiteY11" fmla="*/ 35225 h 386520"/>
                <a:gd name="connsiteX12" fmla="*/ 407563 w 463746"/>
                <a:gd name="connsiteY12" fmla="*/ 24753 h 386520"/>
                <a:gd name="connsiteX13" fmla="*/ 394232 w 463746"/>
                <a:gd name="connsiteY13" fmla="*/ 24753 h 386520"/>
                <a:gd name="connsiteX14" fmla="*/ 388518 w 463746"/>
                <a:gd name="connsiteY14" fmla="*/ 28561 h 386520"/>
                <a:gd name="connsiteX15" fmla="*/ 384710 w 463746"/>
                <a:gd name="connsiteY15" fmla="*/ 32369 h 386520"/>
                <a:gd name="connsiteX16" fmla="*/ 381852 w 463746"/>
                <a:gd name="connsiteY16" fmla="*/ 32369 h 386520"/>
                <a:gd name="connsiteX17" fmla="*/ 378044 w 463746"/>
                <a:gd name="connsiteY17" fmla="*/ 28561 h 386520"/>
                <a:gd name="connsiteX18" fmla="*/ 371378 w 463746"/>
                <a:gd name="connsiteY18" fmla="*/ 28561 h 386520"/>
                <a:gd name="connsiteX19" fmla="*/ 364712 w 463746"/>
                <a:gd name="connsiteY19" fmla="*/ 24753 h 386520"/>
                <a:gd name="connsiteX20" fmla="*/ 358046 w 463746"/>
                <a:gd name="connsiteY20" fmla="*/ 24753 h 386520"/>
                <a:gd name="connsiteX21" fmla="*/ 352333 w 463746"/>
                <a:gd name="connsiteY21" fmla="*/ 28561 h 386520"/>
                <a:gd name="connsiteX22" fmla="*/ 348524 w 463746"/>
                <a:gd name="connsiteY22" fmla="*/ 32369 h 386520"/>
                <a:gd name="connsiteX23" fmla="*/ 341858 w 463746"/>
                <a:gd name="connsiteY23" fmla="*/ 32369 h 386520"/>
                <a:gd name="connsiteX24" fmla="*/ 321861 w 463746"/>
                <a:gd name="connsiteY24" fmla="*/ 20944 h 386520"/>
                <a:gd name="connsiteX25" fmla="*/ 312338 w 463746"/>
                <a:gd name="connsiteY25" fmla="*/ 10472 h 386520"/>
                <a:gd name="connsiteX26" fmla="*/ 309482 w 463746"/>
                <a:gd name="connsiteY26" fmla="*/ 3808 h 386520"/>
                <a:gd name="connsiteX27" fmla="*/ 305672 w 463746"/>
                <a:gd name="connsiteY27" fmla="*/ 3808 h 386520"/>
                <a:gd name="connsiteX28" fmla="*/ 302816 w 463746"/>
                <a:gd name="connsiteY28" fmla="*/ 0 h 386520"/>
                <a:gd name="connsiteX29" fmla="*/ 289485 w 463746"/>
                <a:gd name="connsiteY29" fmla="*/ 0 h 386520"/>
                <a:gd name="connsiteX30" fmla="*/ 289485 w 463746"/>
                <a:gd name="connsiteY30" fmla="*/ 3808 h 386520"/>
                <a:gd name="connsiteX31" fmla="*/ 285675 w 463746"/>
                <a:gd name="connsiteY31" fmla="*/ 7616 h 386520"/>
                <a:gd name="connsiteX32" fmla="*/ 285675 w 463746"/>
                <a:gd name="connsiteY32" fmla="*/ 18088 h 386520"/>
                <a:gd name="connsiteX33" fmla="*/ 282819 w 463746"/>
                <a:gd name="connsiteY33" fmla="*/ 28561 h 386520"/>
                <a:gd name="connsiteX34" fmla="*/ 273296 w 463746"/>
                <a:gd name="connsiteY34" fmla="*/ 49505 h 386520"/>
                <a:gd name="connsiteX35" fmla="*/ 269487 w 463746"/>
                <a:gd name="connsiteY35" fmla="*/ 59977 h 386520"/>
                <a:gd name="connsiteX36" fmla="*/ 256156 w 463746"/>
                <a:gd name="connsiteY36" fmla="*/ 80922 h 386520"/>
                <a:gd name="connsiteX37" fmla="*/ 253299 w 463746"/>
                <a:gd name="connsiteY37" fmla="*/ 88538 h 386520"/>
                <a:gd name="connsiteX38" fmla="*/ 246633 w 463746"/>
                <a:gd name="connsiteY38" fmla="*/ 95202 h 386520"/>
                <a:gd name="connsiteX39" fmla="*/ 239967 w 463746"/>
                <a:gd name="connsiteY39" fmla="*/ 99010 h 386520"/>
                <a:gd name="connsiteX40" fmla="*/ 230445 w 463746"/>
                <a:gd name="connsiteY40" fmla="*/ 99010 h 386520"/>
                <a:gd name="connsiteX41" fmla="*/ 223779 w 463746"/>
                <a:gd name="connsiteY41" fmla="*/ 101866 h 386520"/>
                <a:gd name="connsiteX42" fmla="*/ 219970 w 463746"/>
                <a:gd name="connsiteY42" fmla="*/ 101866 h 386520"/>
                <a:gd name="connsiteX43" fmla="*/ 217113 w 463746"/>
                <a:gd name="connsiteY43" fmla="*/ 105674 h 386520"/>
                <a:gd name="connsiteX44" fmla="*/ 210447 w 463746"/>
                <a:gd name="connsiteY44" fmla="*/ 109482 h 386520"/>
                <a:gd name="connsiteX45" fmla="*/ 206639 w 463746"/>
                <a:gd name="connsiteY45" fmla="*/ 116147 h 386520"/>
                <a:gd name="connsiteX46" fmla="*/ 197116 w 463746"/>
                <a:gd name="connsiteY46" fmla="*/ 112339 h 386520"/>
                <a:gd name="connsiteX47" fmla="*/ 180928 w 463746"/>
                <a:gd name="connsiteY47" fmla="*/ 119955 h 386520"/>
                <a:gd name="connsiteX48" fmla="*/ 180928 w 463746"/>
                <a:gd name="connsiteY48" fmla="*/ 122811 h 386520"/>
                <a:gd name="connsiteX49" fmla="*/ 177118 w 463746"/>
                <a:gd name="connsiteY49" fmla="*/ 126619 h 386520"/>
                <a:gd name="connsiteX50" fmla="*/ 177118 w 463746"/>
                <a:gd name="connsiteY50" fmla="*/ 134235 h 386520"/>
                <a:gd name="connsiteX51" fmla="*/ 174262 w 463746"/>
                <a:gd name="connsiteY51" fmla="*/ 140899 h 386520"/>
                <a:gd name="connsiteX52" fmla="*/ 170453 w 463746"/>
                <a:gd name="connsiteY52" fmla="*/ 140899 h 386520"/>
                <a:gd name="connsiteX53" fmla="*/ 157121 w 463746"/>
                <a:gd name="connsiteY53" fmla="*/ 155179 h 386520"/>
                <a:gd name="connsiteX54" fmla="*/ 157121 w 463746"/>
                <a:gd name="connsiteY54" fmla="*/ 168508 h 386520"/>
                <a:gd name="connsiteX55" fmla="*/ 151408 w 463746"/>
                <a:gd name="connsiteY55" fmla="*/ 182788 h 386520"/>
                <a:gd name="connsiteX56" fmla="*/ 144742 w 463746"/>
                <a:gd name="connsiteY56" fmla="*/ 190404 h 386520"/>
                <a:gd name="connsiteX57" fmla="*/ 140933 w 463746"/>
                <a:gd name="connsiteY57" fmla="*/ 197068 h 386520"/>
                <a:gd name="connsiteX58" fmla="*/ 134267 w 463746"/>
                <a:gd name="connsiteY58" fmla="*/ 207541 h 386520"/>
                <a:gd name="connsiteX59" fmla="*/ 134267 w 463746"/>
                <a:gd name="connsiteY59" fmla="*/ 236101 h 386520"/>
                <a:gd name="connsiteX60" fmla="*/ 131411 w 463746"/>
                <a:gd name="connsiteY60" fmla="*/ 238957 h 386520"/>
                <a:gd name="connsiteX61" fmla="*/ 127602 w 463746"/>
                <a:gd name="connsiteY61" fmla="*/ 238957 h 386520"/>
                <a:gd name="connsiteX62" fmla="*/ 127602 w 463746"/>
                <a:gd name="connsiteY62" fmla="*/ 242765 h 386520"/>
                <a:gd name="connsiteX63" fmla="*/ 131411 w 463746"/>
                <a:gd name="connsiteY63" fmla="*/ 246574 h 386520"/>
                <a:gd name="connsiteX64" fmla="*/ 138076 w 463746"/>
                <a:gd name="connsiteY64" fmla="*/ 246574 h 386520"/>
                <a:gd name="connsiteX65" fmla="*/ 138076 w 463746"/>
                <a:gd name="connsiteY65" fmla="*/ 277990 h 386520"/>
                <a:gd name="connsiteX66" fmla="*/ 131411 w 463746"/>
                <a:gd name="connsiteY66" fmla="*/ 277990 h 386520"/>
                <a:gd name="connsiteX67" fmla="*/ 124745 w 463746"/>
                <a:gd name="connsiteY67" fmla="*/ 281798 h 386520"/>
                <a:gd name="connsiteX68" fmla="*/ 104748 w 463746"/>
                <a:gd name="connsiteY68" fmla="*/ 317023 h 386520"/>
                <a:gd name="connsiteX69" fmla="*/ 98082 w 463746"/>
                <a:gd name="connsiteY69" fmla="*/ 323687 h 386520"/>
                <a:gd name="connsiteX70" fmla="*/ 91416 w 463746"/>
                <a:gd name="connsiteY70" fmla="*/ 323687 h 386520"/>
                <a:gd name="connsiteX71" fmla="*/ 88559 w 463746"/>
                <a:gd name="connsiteY71" fmla="*/ 327495 h 386520"/>
                <a:gd name="connsiteX72" fmla="*/ 81893 w 463746"/>
                <a:gd name="connsiteY72" fmla="*/ 330351 h 386520"/>
                <a:gd name="connsiteX73" fmla="*/ 78085 w 463746"/>
                <a:gd name="connsiteY73" fmla="*/ 337968 h 386520"/>
                <a:gd name="connsiteX74" fmla="*/ 72371 w 463746"/>
                <a:gd name="connsiteY74" fmla="*/ 344632 h 386520"/>
                <a:gd name="connsiteX75" fmla="*/ 68562 w 463746"/>
                <a:gd name="connsiteY75" fmla="*/ 351296 h 386520"/>
                <a:gd name="connsiteX76" fmla="*/ 65706 w 463746"/>
                <a:gd name="connsiteY76" fmla="*/ 355104 h 386520"/>
                <a:gd name="connsiteX77" fmla="*/ 45708 w 463746"/>
                <a:gd name="connsiteY77" fmla="*/ 365576 h 386520"/>
                <a:gd name="connsiteX78" fmla="*/ 36185 w 463746"/>
                <a:gd name="connsiteY78" fmla="*/ 365576 h 386520"/>
                <a:gd name="connsiteX79" fmla="*/ 29520 w 463746"/>
                <a:gd name="connsiteY79" fmla="*/ 369384 h 386520"/>
                <a:gd name="connsiteX80" fmla="*/ 25711 w 463746"/>
                <a:gd name="connsiteY80" fmla="*/ 369384 h 386520"/>
                <a:gd name="connsiteX81" fmla="*/ 22854 w 463746"/>
                <a:gd name="connsiteY81" fmla="*/ 373192 h 386520"/>
                <a:gd name="connsiteX82" fmla="*/ 6666 w 463746"/>
                <a:gd name="connsiteY82" fmla="*/ 373192 h 386520"/>
                <a:gd name="connsiteX83" fmla="*/ 2857 w 463746"/>
                <a:gd name="connsiteY83" fmla="*/ 376048 h 386520"/>
                <a:gd name="connsiteX84" fmla="*/ 2857 w 463746"/>
                <a:gd name="connsiteY84" fmla="*/ 383665 h 386520"/>
                <a:gd name="connsiteX85" fmla="*/ 0 w 463746"/>
                <a:gd name="connsiteY85" fmla="*/ 386521 h 386520"/>
                <a:gd name="connsiteX86" fmla="*/ 170453 w 463746"/>
                <a:gd name="connsiteY86" fmla="*/ 386521 h 386520"/>
                <a:gd name="connsiteX87" fmla="*/ 170453 w 463746"/>
                <a:gd name="connsiteY87" fmla="*/ 351296 h 386520"/>
                <a:gd name="connsiteX88" fmla="*/ 174262 w 463746"/>
                <a:gd name="connsiteY88" fmla="*/ 334159 h 386520"/>
                <a:gd name="connsiteX89" fmla="*/ 180928 w 463746"/>
                <a:gd name="connsiteY89" fmla="*/ 330351 h 386520"/>
                <a:gd name="connsiteX90" fmla="*/ 183784 w 463746"/>
                <a:gd name="connsiteY90" fmla="*/ 327495 h 386520"/>
                <a:gd name="connsiteX91" fmla="*/ 190450 w 463746"/>
                <a:gd name="connsiteY91" fmla="*/ 323687 h 386520"/>
                <a:gd name="connsiteX92" fmla="*/ 206639 w 463746"/>
                <a:gd name="connsiteY92" fmla="*/ 306551 h 386520"/>
                <a:gd name="connsiteX93" fmla="*/ 206639 w 463746"/>
                <a:gd name="connsiteY93" fmla="*/ 302743 h 386520"/>
                <a:gd name="connsiteX94" fmla="*/ 217113 w 463746"/>
                <a:gd name="connsiteY94" fmla="*/ 302743 h 386520"/>
                <a:gd name="connsiteX95" fmla="*/ 233301 w 463746"/>
                <a:gd name="connsiteY95" fmla="*/ 292270 h 386520"/>
                <a:gd name="connsiteX96" fmla="*/ 239967 w 463746"/>
                <a:gd name="connsiteY96" fmla="*/ 295127 h 386520"/>
                <a:gd name="connsiteX97" fmla="*/ 242824 w 463746"/>
                <a:gd name="connsiteY97" fmla="*/ 298935 h 386520"/>
                <a:gd name="connsiteX98" fmla="*/ 249490 w 463746"/>
                <a:gd name="connsiteY98" fmla="*/ 298935 h 386520"/>
                <a:gd name="connsiteX99" fmla="*/ 253299 w 463746"/>
                <a:gd name="connsiteY99" fmla="*/ 292270 h 386520"/>
                <a:gd name="connsiteX100" fmla="*/ 253299 w 463746"/>
                <a:gd name="connsiteY100" fmla="*/ 288462 h 386520"/>
                <a:gd name="connsiteX101" fmla="*/ 266630 w 463746"/>
                <a:gd name="connsiteY101" fmla="*/ 284654 h 386520"/>
                <a:gd name="connsiteX102" fmla="*/ 269487 w 463746"/>
                <a:gd name="connsiteY102" fmla="*/ 277990 h 386520"/>
                <a:gd name="connsiteX103" fmla="*/ 276153 w 463746"/>
                <a:gd name="connsiteY103" fmla="*/ 277990 h 386520"/>
                <a:gd name="connsiteX104" fmla="*/ 282819 w 463746"/>
                <a:gd name="connsiteY104" fmla="*/ 281798 h 386520"/>
                <a:gd name="connsiteX105" fmla="*/ 296150 w 463746"/>
                <a:gd name="connsiteY105" fmla="*/ 281798 h 386520"/>
                <a:gd name="connsiteX106" fmla="*/ 302816 w 463746"/>
                <a:gd name="connsiteY106" fmla="*/ 274182 h 386520"/>
                <a:gd name="connsiteX107" fmla="*/ 309482 w 463746"/>
                <a:gd name="connsiteY107" fmla="*/ 260854 h 386520"/>
                <a:gd name="connsiteX108" fmla="*/ 312338 w 463746"/>
                <a:gd name="connsiteY108" fmla="*/ 257046 h 386520"/>
                <a:gd name="connsiteX109" fmla="*/ 315195 w 463746"/>
                <a:gd name="connsiteY109" fmla="*/ 249430 h 386520"/>
                <a:gd name="connsiteX110" fmla="*/ 339001 w 463746"/>
                <a:gd name="connsiteY110" fmla="*/ 249430 h 386520"/>
                <a:gd name="connsiteX111" fmla="*/ 341858 w 463746"/>
                <a:gd name="connsiteY111" fmla="*/ 246574 h 386520"/>
                <a:gd name="connsiteX112" fmla="*/ 348524 w 463746"/>
                <a:gd name="connsiteY112" fmla="*/ 242765 h 386520"/>
                <a:gd name="connsiteX113" fmla="*/ 355190 w 463746"/>
                <a:gd name="connsiteY113" fmla="*/ 236101 h 386520"/>
                <a:gd name="connsiteX114" fmla="*/ 355190 w 463746"/>
                <a:gd name="connsiteY114" fmla="*/ 232293 h 386520"/>
                <a:gd name="connsiteX115" fmla="*/ 368521 w 463746"/>
                <a:gd name="connsiteY115" fmla="*/ 225629 h 386520"/>
                <a:gd name="connsiteX116" fmla="*/ 361855 w 463746"/>
                <a:gd name="connsiteY116" fmla="*/ 215157 h 386520"/>
                <a:gd name="connsiteX117" fmla="*/ 358046 w 463746"/>
                <a:gd name="connsiteY117" fmla="*/ 207541 h 386520"/>
                <a:gd name="connsiteX118" fmla="*/ 355190 w 463746"/>
                <a:gd name="connsiteY118" fmla="*/ 203733 h 386520"/>
                <a:gd name="connsiteX119" fmla="*/ 355190 w 463746"/>
                <a:gd name="connsiteY119" fmla="*/ 197068 h 386520"/>
                <a:gd name="connsiteX120" fmla="*/ 358046 w 463746"/>
                <a:gd name="connsiteY120" fmla="*/ 193260 h 386520"/>
                <a:gd name="connsiteX121" fmla="*/ 371378 w 463746"/>
                <a:gd name="connsiteY121" fmla="*/ 193260 h 386520"/>
                <a:gd name="connsiteX122" fmla="*/ 378044 w 463746"/>
                <a:gd name="connsiteY122" fmla="*/ 190404 h 386520"/>
                <a:gd name="connsiteX123" fmla="*/ 391375 w 463746"/>
                <a:gd name="connsiteY123" fmla="*/ 190404 h 386520"/>
                <a:gd name="connsiteX124" fmla="*/ 391375 w 463746"/>
                <a:gd name="connsiteY124" fmla="*/ 182788 h 386520"/>
                <a:gd name="connsiteX125" fmla="*/ 394232 w 463746"/>
                <a:gd name="connsiteY125" fmla="*/ 179932 h 386520"/>
                <a:gd name="connsiteX126" fmla="*/ 394232 w 463746"/>
                <a:gd name="connsiteY126" fmla="*/ 176124 h 386520"/>
                <a:gd name="connsiteX127" fmla="*/ 400897 w 463746"/>
                <a:gd name="connsiteY127" fmla="*/ 176124 h 386520"/>
                <a:gd name="connsiteX128" fmla="*/ 404707 w 463746"/>
                <a:gd name="connsiteY128" fmla="*/ 179932 h 386520"/>
                <a:gd name="connsiteX129" fmla="*/ 407563 w 463746"/>
                <a:gd name="connsiteY129" fmla="*/ 176124 h 386520"/>
                <a:gd name="connsiteX130" fmla="*/ 407563 w 463746"/>
                <a:gd name="connsiteY130" fmla="*/ 172316 h 386520"/>
                <a:gd name="connsiteX131" fmla="*/ 418038 w 463746"/>
                <a:gd name="connsiteY131" fmla="*/ 172316 h 386520"/>
                <a:gd name="connsiteX132" fmla="*/ 423752 w 463746"/>
                <a:gd name="connsiteY132" fmla="*/ 176124 h 386520"/>
                <a:gd name="connsiteX133" fmla="*/ 454224 w 463746"/>
                <a:gd name="connsiteY133" fmla="*/ 172316 h 386520"/>
                <a:gd name="connsiteX134" fmla="*/ 454224 w 463746"/>
                <a:gd name="connsiteY134" fmla="*/ 165652 h 386520"/>
                <a:gd name="connsiteX135" fmla="*/ 463746 w 463746"/>
                <a:gd name="connsiteY135" fmla="*/ 155179 h 38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463746" h="386520">
                  <a:moveTo>
                    <a:pt x="450415" y="144707"/>
                  </a:moveTo>
                  <a:lnTo>
                    <a:pt x="450415" y="126619"/>
                  </a:lnTo>
                  <a:lnTo>
                    <a:pt x="440892" y="126619"/>
                  </a:lnTo>
                  <a:lnTo>
                    <a:pt x="447558" y="109482"/>
                  </a:lnTo>
                  <a:lnTo>
                    <a:pt x="440892" y="99010"/>
                  </a:lnTo>
                  <a:lnTo>
                    <a:pt x="443749" y="59977"/>
                  </a:lnTo>
                  <a:lnTo>
                    <a:pt x="437083" y="59977"/>
                  </a:lnTo>
                  <a:lnTo>
                    <a:pt x="437083" y="53313"/>
                  </a:lnTo>
                  <a:lnTo>
                    <a:pt x="440892" y="49505"/>
                  </a:lnTo>
                  <a:lnTo>
                    <a:pt x="434226" y="45697"/>
                  </a:lnTo>
                  <a:lnTo>
                    <a:pt x="430418" y="39033"/>
                  </a:lnTo>
                  <a:lnTo>
                    <a:pt x="427561" y="35225"/>
                  </a:lnTo>
                  <a:lnTo>
                    <a:pt x="407563" y="24753"/>
                  </a:lnTo>
                  <a:lnTo>
                    <a:pt x="394232" y="24753"/>
                  </a:lnTo>
                  <a:lnTo>
                    <a:pt x="388518" y="28561"/>
                  </a:lnTo>
                  <a:lnTo>
                    <a:pt x="384710" y="32369"/>
                  </a:lnTo>
                  <a:lnTo>
                    <a:pt x="381852" y="32369"/>
                  </a:lnTo>
                  <a:lnTo>
                    <a:pt x="378044" y="28561"/>
                  </a:lnTo>
                  <a:lnTo>
                    <a:pt x="371378" y="28561"/>
                  </a:lnTo>
                  <a:lnTo>
                    <a:pt x="364712" y="24753"/>
                  </a:lnTo>
                  <a:lnTo>
                    <a:pt x="358046" y="24753"/>
                  </a:lnTo>
                  <a:lnTo>
                    <a:pt x="352333" y="28561"/>
                  </a:lnTo>
                  <a:lnTo>
                    <a:pt x="348524" y="32369"/>
                  </a:lnTo>
                  <a:lnTo>
                    <a:pt x="341858" y="32369"/>
                  </a:lnTo>
                  <a:lnTo>
                    <a:pt x="321861" y="20944"/>
                  </a:lnTo>
                  <a:lnTo>
                    <a:pt x="312338" y="10472"/>
                  </a:lnTo>
                  <a:lnTo>
                    <a:pt x="309482" y="3808"/>
                  </a:lnTo>
                  <a:lnTo>
                    <a:pt x="305672" y="3808"/>
                  </a:lnTo>
                  <a:lnTo>
                    <a:pt x="302816" y="0"/>
                  </a:lnTo>
                  <a:lnTo>
                    <a:pt x="289485" y="0"/>
                  </a:lnTo>
                  <a:lnTo>
                    <a:pt x="289485" y="3808"/>
                  </a:lnTo>
                  <a:lnTo>
                    <a:pt x="285675" y="7616"/>
                  </a:lnTo>
                  <a:lnTo>
                    <a:pt x="285675" y="18088"/>
                  </a:lnTo>
                  <a:lnTo>
                    <a:pt x="282819" y="28561"/>
                  </a:lnTo>
                  <a:lnTo>
                    <a:pt x="273296" y="49505"/>
                  </a:lnTo>
                  <a:lnTo>
                    <a:pt x="269487" y="59977"/>
                  </a:lnTo>
                  <a:lnTo>
                    <a:pt x="256156" y="80922"/>
                  </a:lnTo>
                  <a:lnTo>
                    <a:pt x="253299" y="88538"/>
                  </a:lnTo>
                  <a:lnTo>
                    <a:pt x="246633" y="95202"/>
                  </a:lnTo>
                  <a:lnTo>
                    <a:pt x="239967" y="99010"/>
                  </a:lnTo>
                  <a:lnTo>
                    <a:pt x="230445" y="99010"/>
                  </a:lnTo>
                  <a:lnTo>
                    <a:pt x="223779" y="101866"/>
                  </a:lnTo>
                  <a:lnTo>
                    <a:pt x="219970" y="101866"/>
                  </a:lnTo>
                  <a:lnTo>
                    <a:pt x="217113" y="105674"/>
                  </a:lnTo>
                  <a:lnTo>
                    <a:pt x="210447" y="109482"/>
                  </a:lnTo>
                  <a:lnTo>
                    <a:pt x="206639" y="116147"/>
                  </a:lnTo>
                  <a:lnTo>
                    <a:pt x="197116" y="112339"/>
                  </a:lnTo>
                  <a:lnTo>
                    <a:pt x="180928" y="119955"/>
                  </a:lnTo>
                  <a:lnTo>
                    <a:pt x="180928" y="122811"/>
                  </a:lnTo>
                  <a:lnTo>
                    <a:pt x="177118" y="126619"/>
                  </a:lnTo>
                  <a:lnTo>
                    <a:pt x="177118" y="134235"/>
                  </a:lnTo>
                  <a:lnTo>
                    <a:pt x="174262" y="140899"/>
                  </a:lnTo>
                  <a:lnTo>
                    <a:pt x="170453" y="140899"/>
                  </a:lnTo>
                  <a:lnTo>
                    <a:pt x="157121" y="155179"/>
                  </a:lnTo>
                  <a:lnTo>
                    <a:pt x="157121" y="168508"/>
                  </a:lnTo>
                  <a:lnTo>
                    <a:pt x="151408" y="182788"/>
                  </a:lnTo>
                  <a:lnTo>
                    <a:pt x="144742" y="190404"/>
                  </a:lnTo>
                  <a:lnTo>
                    <a:pt x="140933" y="197068"/>
                  </a:lnTo>
                  <a:lnTo>
                    <a:pt x="134267" y="207541"/>
                  </a:lnTo>
                  <a:lnTo>
                    <a:pt x="134267" y="236101"/>
                  </a:lnTo>
                  <a:lnTo>
                    <a:pt x="131411" y="238957"/>
                  </a:lnTo>
                  <a:lnTo>
                    <a:pt x="127602" y="238957"/>
                  </a:lnTo>
                  <a:lnTo>
                    <a:pt x="127602" y="242765"/>
                  </a:lnTo>
                  <a:lnTo>
                    <a:pt x="131411" y="246574"/>
                  </a:lnTo>
                  <a:lnTo>
                    <a:pt x="138076" y="246574"/>
                  </a:lnTo>
                  <a:lnTo>
                    <a:pt x="138076" y="277990"/>
                  </a:lnTo>
                  <a:lnTo>
                    <a:pt x="131411" y="277990"/>
                  </a:lnTo>
                  <a:lnTo>
                    <a:pt x="124745" y="281798"/>
                  </a:lnTo>
                  <a:lnTo>
                    <a:pt x="104748" y="317023"/>
                  </a:lnTo>
                  <a:lnTo>
                    <a:pt x="98082" y="323687"/>
                  </a:lnTo>
                  <a:lnTo>
                    <a:pt x="91416" y="323687"/>
                  </a:lnTo>
                  <a:lnTo>
                    <a:pt x="88559" y="327495"/>
                  </a:lnTo>
                  <a:lnTo>
                    <a:pt x="81893" y="330351"/>
                  </a:lnTo>
                  <a:lnTo>
                    <a:pt x="78085" y="337968"/>
                  </a:lnTo>
                  <a:lnTo>
                    <a:pt x="72371" y="344632"/>
                  </a:lnTo>
                  <a:lnTo>
                    <a:pt x="68562" y="351296"/>
                  </a:lnTo>
                  <a:lnTo>
                    <a:pt x="65706" y="355104"/>
                  </a:lnTo>
                  <a:lnTo>
                    <a:pt x="45708" y="365576"/>
                  </a:lnTo>
                  <a:lnTo>
                    <a:pt x="36185" y="365576"/>
                  </a:lnTo>
                  <a:lnTo>
                    <a:pt x="29520" y="369384"/>
                  </a:lnTo>
                  <a:lnTo>
                    <a:pt x="25711" y="369384"/>
                  </a:lnTo>
                  <a:lnTo>
                    <a:pt x="22854" y="373192"/>
                  </a:lnTo>
                  <a:lnTo>
                    <a:pt x="6666" y="373192"/>
                  </a:lnTo>
                  <a:lnTo>
                    <a:pt x="2857" y="376048"/>
                  </a:lnTo>
                  <a:lnTo>
                    <a:pt x="2857" y="383665"/>
                  </a:lnTo>
                  <a:lnTo>
                    <a:pt x="0" y="386521"/>
                  </a:lnTo>
                  <a:lnTo>
                    <a:pt x="170453" y="386521"/>
                  </a:lnTo>
                  <a:lnTo>
                    <a:pt x="170453" y="351296"/>
                  </a:lnTo>
                  <a:lnTo>
                    <a:pt x="174262" y="334159"/>
                  </a:lnTo>
                  <a:lnTo>
                    <a:pt x="180928" y="330351"/>
                  </a:lnTo>
                  <a:lnTo>
                    <a:pt x="183784" y="327495"/>
                  </a:lnTo>
                  <a:lnTo>
                    <a:pt x="190450" y="323687"/>
                  </a:lnTo>
                  <a:lnTo>
                    <a:pt x="206639" y="306551"/>
                  </a:lnTo>
                  <a:lnTo>
                    <a:pt x="206639" y="302743"/>
                  </a:lnTo>
                  <a:lnTo>
                    <a:pt x="217113" y="302743"/>
                  </a:lnTo>
                  <a:lnTo>
                    <a:pt x="233301" y="292270"/>
                  </a:lnTo>
                  <a:lnTo>
                    <a:pt x="239967" y="295127"/>
                  </a:lnTo>
                  <a:lnTo>
                    <a:pt x="242824" y="298935"/>
                  </a:lnTo>
                  <a:lnTo>
                    <a:pt x="249490" y="298935"/>
                  </a:lnTo>
                  <a:lnTo>
                    <a:pt x="253299" y="292270"/>
                  </a:lnTo>
                  <a:lnTo>
                    <a:pt x="253299" y="288462"/>
                  </a:lnTo>
                  <a:lnTo>
                    <a:pt x="266630" y="284654"/>
                  </a:lnTo>
                  <a:lnTo>
                    <a:pt x="269487" y="277990"/>
                  </a:lnTo>
                  <a:lnTo>
                    <a:pt x="276153" y="277990"/>
                  </a:lnTo>
                  <a:lnTo>
                    <a:pt x="282819" y="281798"/>
                  </a:lnTo>
                  <a:lnTo>
                    <a:pt x="296150" y="281798"/>
                  </a:lnTo>
                  <a:lnTo>
                    <a:pt x="302816" y="274182"/>
                  </a:lnTo>
                  <a:lnTo>
                    <a:pt x="309482" y="260854"/>
                  </a:lnTo>
                  <a:lnTo>
                    <a:pt x="312338" y="257046"/>
                  </a:lnTo>
                  <a:lnTo>
                    <a:pt x="315195" y="249430"/>
                  </a:lnTo>
                  <a:lnTo>
                    <a:pt x="339001" y="249430"/>
                  </a:lnTo>
                  <a:lnTo>
                    <a:pt x="341858" y="246574"/>
                  </a:lnTo>
                  <a:lnTo>
                    <a:pt x="348524" y="242765"/>
                  </a:lnTo>
                  <a:lnTo>
                    <a:pt x="355190" y="236101"/>
                  </a:lnTo>
                  <a:lnTo>
                    <a:pt x="355190" y="232293"/>
                  </a:lnTo>
                  <a:lnTo>
                    <a:pt x="368521" y="225629"/>
                  </a:lnTo>
                  <a:lnTo>
                    <a:pt x="361855" y="215157"/>
                  </a:lnTo>
                  <a:lnTo>
                    <a:pt x="358046" y="207541"/>
                  </a:lnTo>
                  <a:lnTo>
                    <a:pt x="355190" y="203733"/>
                  </a:lnTo>
                  <a:lnTo>
                    <a:pt x="355190" y="197068"/>
                  </a:lnTo>
                  <a:lnTo>
                    <a:pt x="358046" y="193260"/>
                  </a:lnTo>
                  <a:lnTo>
                    <a:pt x="371378" y="193260"/>
                  </a:lnTo>
                  <a:lnTo>
                    <a:pt x="378044" y="190404"/>
                  </a:lnTo>
                  <a:lnTo>
                    <a:pt x="391375" y="190404"/>
                  </a:lnTo>
                  <a:lnTo>
                    <a:pt x="391375" y="182788"/>
                  </a:lnTo>
                  <a:lnTo>
                    <a:pt x="394232" y="179932"/>
                  </a:lnTo>
                  <a:lnTo>
                    <a:pt x="394232" y="176124"/>
                  </a:lnTo>
                  <a:lnTo>
                    <a:pt x="400897" y="176124"/>
                  </a:lnTo>
                  <a:lnTo>
                    <a:pt x="404707" y="179932"/>
                  </a:lnTo>
                  <a:lnTo>
                    <a:pt x="407563" y="176124"/>
                  </a:lnTo>
                  <a:lnTo>
                    <a:pt x="407563" y="172316"/>
                  </a:lnTo>
                  <a:lnTo>
                    <a:pt x="418038" y="172316"/>
                  </a:lnTo>
                  <a:lnTo>
                    <a:pt x="423752" y="176124"/>
                  </a:lnTo>
                  <a:lnTo>
                    <a:pt x="454224" y="172316"/>
                  </a:lnTo>
                  <a:lnTo>
                    <a:pt x="454224" y="165652"/>
                  </a:lnTo>
                  <a:lnTo>
                    <a:pt x="463746" y="155179"/>
                  </a:lnTo>
                  <a:close/>
                </a:path>
              </a:pathLst>
            </a:custGeom>
            <a:solidFill>
              <a:srgbClr val="AFABAB"/>
            </a:solidFill>
            <a:ln w="9518" cap="flat">
              <a:noFill/>
              <a:prstDash val="solid"/>
              <a:miter/>
            </a:ln>
          </p:spPr>
          <p:txBody>
            <a:bodyPr rtlCol="0" anchor="ctr"/>
            <a:lstStyle/>
            <a:p>
              <a:endParaRPr lang="en-US" noProof="0" dirty="0"/>
            </a:p>
          </p:txBody>
        </p:sp>
        <p:sp>
          <p:nvSpPr>
            <p:cNvPr id="6290" name="Serbest Form 6289">
              <a:extLst>
                <a:ext uri="{FF2B5EF4-FFF2-40B4-BE49-F238E27FC236}">
                  <a16:creationId xmlns:a16="http://schemas.microsoft.com/office/drawing/2014/main" id="{4F77D52C-CBF4-754A-BD10-D4F401C12FE4}"/>
                </a:ext>
              </a:extLst>
            </p:cNvPr>
            <p:cNvSpPr/>
            <p:nvPr/>
          </p:nvSpPr>
          <p:spPr>
            <a:xfrm>
              <a:off x="5129465" y="2283718"/>
              <a:ext cx="463746" cy="386520"/>
            </a:xfrm>
            <a:custGeom>
              <a:avLst/>
              <a:gdLst>
                <a:gd name="connsiteX0" fmla="*/ 450415 w 463746"/>
                <a:gd name="connsiteY0" fmla="*/ 144707 h 386520"/>
                <a:gd name="connsiteX1" fmla="*/ 450415 w 463746"/>
                <a:gd name="connsiteY1" fmla="*/ 126619 h 386520"/>
                <a:gd name="connsiteX2" fmla="*/ 440892 w 463746"/>
                <a:gd name="connsiteY2" fmla="*/ 126619 h 386520"/>
                <a:gd name="connsiteX3" fmla="*/ 447558 w 463746"/>
                <a:gd name="connsiteY3" fmla="*/ 109482 h 386520"/>
                <a:gd name="connsiteX4" fmla="*/ 440892 w 463746"/>
                <a:gd name="connsiteY4" fmla="*/ 99010 h 386520"/>
                <a:gd name="connsiteX5" fmla="*/ 443749 w 463746"/>
                <a:gd name="connsiteY5" fmla="*/ 59977 h 386520"/>
                <a:gd name="connsiteX6" fmla="*/ 437083 w 463746"/>
                <a:gd name="connsiteY6" fmla="*/ 59977 h 386520"/>
                <a:gd name="connsiteX7" fmla="*/ 437083 w 463746"/>
                <a:gd name="connsiteY7" fmla="*/ 53313 h 386520"/>
                <a:gd name="connsiteX8" fmla="*/ 440892 w 463746"/>
                <a:gd name="connsiteY8" fmla="*/ 49505 h 386520"/>
                <a:gd name="connsiteX9" fmla="*/ 434226 w 463746"/>
                <a:gd name="connsiteY9" fmla="*/ 45697 h 386520"/>
                <a:gd name="connsiteX10" fmla="*/ 430418 w 463746"/>
                <a:gd name="connsiteY10" fmla="*/ 39033 h 386520"/>
                <a:gd name="connsiteX11" fmla="*/ 427561 w 463746"/>
                <a:gd name="connsiteY11" fmla="*/ 35225 h 386520"/>
                <a:gd name="connsiteX12" fmla="*/ 407563 w 463746"/>
                <a:gd name="connsiteY12" fmla="*/ 24753 h 386520"/>
                <a:gd name="connsiteX13" fmla="*/ 394232 w 463746"/>
                <a:gd name="connsiteY13" fmla="*/ 24753 h 386520"/>
                <a:gd name="connsiteX14" fmla="*/ 388518 w 463746"/>
                <a:gd name="connsiteY14" fmla="*/ 28561 h 386520"/>
                <a:gd name="connsiteX15" fmla="*/ 384710 w 463746"/>
                <a:gd name="connsiteY15" fmla="*/ 32369 h 386520"/>
                <a:gd name="connsiteX16" fmla="*/ 381852 w 463746"/>
                <a:gd name="connsiteY16" fmla="*/ 32369 h 386520"/>
                <a:gd name="connsiteX17" fmla="*/ 378044 w 463746"/>
                <a:gd name="connsiteY17" fmla="*/ 28561 h 386520"/>
                <a:gd name="connsiteX18" fmla="*/ 371378 w 463746"/>
                <a:gd name="connsiteY18" fmla="*/ 28561 h 386520"/>
                <a:gd name="connsiteX19" fmla="*/ 364712 w 463746"/>
                <a:gd name="connsiteY19" fmla="*/ 24753 h 386520"/>
                <a:gd name="connsiteX20" fmla="*/ 358046 w 463746"/>
                <a:gd name="connsiteY20" fmla="*/ 24753 h 386520"/>
                <a:gd name="connsiteX21" fmla="*/ 352333 w 463746"/>
                <a:gd name="connsiteY21" fmla="*/ 28561 h 386520"/>
                <a:gd name="connsiteX22" fmla="*/ 348524 w 463746"/>
                <a:gd name="connsiteY22" fmla="*/ 32369 h 386520"/>
                <a:gd name="connsiteX23" fmla="*/ 341858 w 463746"/>
                <a:gd name="connsiteY23" fmla="*/ 32369 h 386520"/>
                <a:gd name="connsiteX24" fmla="*/ 321861 w 463746"/>
                <a:gd name="connsiteY24" fmla="*/ 20944 h 386520"/>
                <a:gd name="connsiteX25" fmla="*/ 312338 w 463746"/>
                <a:gd name="connsiteY25" fmla="*/ 10472 h 386520"/>
                <a:gd name="connsiteX26" fmla="*/ 309482 w 463746"/>
                <a:gd name="connsiteY26" fmla="*/ 3808 h 386520"/>
                <a:gd name="connsiteX27" fmla="*/ 305672 w 463746"/>
                <a:gd name="connsiteY27" fmla="*/ 3808 h 386520"/>
                <a:gd name="connsiteX28" fmla="*/ 302816 w 463746"/>
                <a:gd name="connsiteY28" fmla="*/ 0 h 386520"/>
                <a:gd name="connsiteX29" fmla="*/ 289485 w 463746"/>
                <a:gd name="connsiteY29" fmla="*/ 0 h 386520"/>
                <a:gd name="connsiteX30" fmla="*/ 289485 w 463746"/>
                <a:gd name="connsiteY30" fmla="*/ 3808 h 386520"/>
                <a:gd name="connsiteX31" fmla="*/ 285675 w 463746"/>
                <a:gd name="connsiteY31" fmla="*/ 7616 h 386520"/>
                <a:gd name="connsiteX32" fmla="*/ 285675 w 463746"/>
                <a:gd name="connsiteY32" fmla="*/ 18088 h 386520"/>
                <a:gd name="connsiteX33" fmla="*/ 282819 w 463746"/>
                <a:gd name="connsiteY33" fmla="*/ 28561 h 386520"/>
                <a:gd name="connsiteX34" fmla="*/ 273296 w 463746"/>
                <a:gd name="connsiteY34" fmla="*/ 49505 h 386520"/>
                <a:gd name="connsiteX35" fmla="*/ 269487 w 463746"/>
                <a:gd name="connsiteY35" fmla="*/ 59977 h 386520"/>
                <a:gd name="connsiteX36" fmla="*/ 256156 w 463746"/>
                <a:gd name="connsiteY36" fmla="*/ 80922 h 386520"/>
                <a:gd name="connsiteX37" fmla="*/ 253299 w 463746"/>
                <a:gd name="connsiteY37" fmla="*/ 88538 h 386520"/>
                <a:gd name="connsiteX38" fmla="*/ 246633 w 463746"/>
                <a:gd name="connsiteY38" fmla="*/ 95202 h 386520"/>
                <a:gd name="connsiteX39" fmla="*/ 239967 w 463746"/>
                <a:gd name="connsiteY39" fmla="*/ 99010 h 386520"/>
                <a:gd name="connsiteX40" fmla="*/ 230445 w 463746"/>
                <a:gd name="connsiteY40" fmla="*/ 99010 h 386520"/>
                <a:gd name="connsiteX41" fmla="*/ 223779 w 463746"/>
                <a:gd name="connsiteY41" fmla="*/ 101866 h 386520"/>
                <a:gd name="connsiteX42" fmla="*/ 219970 w 463746"/>
                <a:gd name="connsiteY42" fmla="*/ 101866 h 386520"/>
                <a:gd name="connsiteX43" fmla="*/ 217113 w 463746"/>
                <a:gd name="connsiteY43" fmla="*/ 105674 h 386520"/>
                <a:gd name="connsiteX44" fmla="*/ 210447 w 463746"/>
                <a:gd name="connsiteY44" fmla="*/ 109482 h 386520"/>
                <a:gd name="connsiteX45" fmla="*/ 206639 w 463746"/>
                <a:gd name="connsiteY45" fmla="*/ 116147 h 386520"/>
                <a:gd name="connsiteX46" fmla="*/ 197116 w 463746"/>
                <a:gd name="connsiteY46" fmla="*/ 112339 h 386520"/>
                <a:gd name="connsiteX47" fmla="*/ 180928 w 463746"/>
                <a:gd name="connsiteY47" fmla="*/ 119955 h 386520"/>
                <a:gd name="connsiteX48" fmla="*/ 180928 w 463746"/>
                <a:gd name="connsiteY48" fmla="*/ 122811 h 386520"/>
                <a:gd name="connsiteX49" fmla="*/ 177118 w 463746"/>
                <a:gd name="connsiteY49" fmla="*/ 126619 h 386520"/>
                <a:gd name="connsiteX50" fmla="*/ 177118 w 463746"/>
                <a:gd name="connsiteY50" fmla="*/ 134235 h 386520"/>
                <a:gd name="connsiteX51" fmla="*/ 174262 w 463746"/>
                <a:gd name="connsiteY51" fmla="*/ 140899 h 386520"/>
                <a:gd name="connsiteX52" fmla="*/ 170453 w 463746"/>
                <a:gd name="connsiteY52" fmla="*/ 140899 h 386520"/>
                <a:gd name="connsiteX53" fmla="*/ 157121 w 463746"/>
                <a:gd name="connsiteY53" fmla="*/ 155179 h 386520"/>
                <a:gd name="connsiteX54" fmla="*/ 157121 w 463746"/>
                <a:gd name="connsiteY54" fmla="*/ 168508 h 386520"/>
                <a:gd name="connsiteX55" fmla="*/ 151408 w 463746"/>
                <a:gd name="connsiteY55" fmla="*/ 182788 h 386520"/>
                <a:gd name="connsiteX56" fmla="*/ 144742 w 463746"/>
                <a:gd name="connsiteY56" fmla="*/ 190404 h 386520"/>
                <a:gd name="connsiteX57" fmla="*/ 140933 w 463746"/>
                <a:gd name="connsiteY57" fmla="*/ 197068 h 386520"/>
                <a:gd name="connsiteX58" fmla="*/ 134267 w 463746"/>
                <a:gd name="connsiteY58" fmla="*/ 207541 h 386520"/>
                <a:gd name="connsiteX59" fmla="*/ 134267 w 463746"/>
                <a:gd name="connsiteY59" fmla="*/ 236101 h 386520"/>
                <a:gd name="connsiteX60" fmla="*/ 131411 w 463746"/>
                <a:gd name="connsiteY60" fmla="*/ 238957 h 386520"/>
                <a:gd name="connsiteX61" fmla="*/ 127602 w 463746"/>
                <a:gd name="connsiteY61" fmla="*/ 238957 h 386520"/>
                <a:gd name="connsiteX62" fmla="*/ 127602 w 463746"/>
                <a:gd name="connsiteY62" fmla="*/ 242765 h 386520"/>
                <a:gd name="connsiteX63" fmla="*/ 131411 w 463746"/>
                <a:gd name="connsiteY63" fmla="*/ 246574 h 386520"/>
                <a:gd name="connsiteX64" fmla="*/ 138076 w 463746"/>
                <a:gd name="connsiteY64" fmla="*/ 246574 h 386520"/>
                <a:gd name="connsiteX65" fmla="*/ 138076 w 463746"/>
                <a:gd name="connsiteY65" fmla="*/ 277990 h 386520"/>
                <a:gd name="connsiteX66" fmla="*/ 131411 w 463746"/>
                <a:gd name="connsiteY66" fmla="*/ 277990 h 386520"/>
                <a:gd name="connsiteX67" fmla="*/ 124745 w 463746"/>
                <a:gd name="connsiteY67" fmla="*/ 281798 h 386520"/>
                <a:gd name="connsiteX68" fmla="*/ 104748 w 463746"/>
                <a:gd name="connsiteY68" fmla="*/ 317023 h 386520"/>
                <a:gd name="connsiteX69" fmla="*/ 98082 w 463746"/>
                <a:gd name="connsiteY69" fmla="*/ 323687 h 386520"/>
                <a:gd name="connsiteX70" fmla="*/ 91416 w 463746"/>
                <a:gd name="connsiteY70" fmla="*/ 323687 h 386520"/>
                <a:gd name="connsiteX71" fmla="*/ 88559 w 463746"/>
                <a:gd name="connsiteY71" fmla="*/ 327495 h 386520"/>
                <a:gd name="connsiteX72" fmla="*/ 81893 w 463746"/>
                <a:gd name="connsiteY72" fmla="*/ 330351 h 386520"/>
                <a:gd name="connsiteX73" fmla="*/ 78085 w 463746"/>
                <a:gd name="connsiteY73" fmla="*/ 337968 h 386520"/>
                <a:gd name="connsiteX74" fmla="*/ 72371 w 463746"/>
                <a:gd name="connsiteY74" fmla="*/ 344632 h 386520"/>
                <a:gd name="connsiteX75" fmla="*/ 68562 w 463746"/>
                <a:gd name="connsiteY75" fmla="*/ 351296 h 386520"/>
                <a:gd name="connsiteX76" fmla="*/ 65706 w 463746"/>
                <a:gd name="connsiteY76" fmla="*/ 355104 h 386520"/>
                <a:gd name="connsiteX77" fmla="*/ 45708 w 463746"/>
                <a:gd name="connsiteY77" fmla="*/ 365576 h 386520"/>
                <a:gd name="connsiteX78" fmla="*/ 36185 w 463746"/>
                <a:gd name="connsiteY78" fmla="*/ 365576 h 386520"/>
                <a:gd name="connsiteX79" fmla="*/ 29520 w 463746"/>
                <a:gd name="connsiteY79" fmla="*/ 369384 h 386520"/>
                <a:gd name="connsiteX80" fmla="*/ 25711 w 463746"/>
                <a:gd name="connsiteY80" fmla="*/ 369384 h 386520"/>
                <a:gd name="connsiteX81" fmla="*/ 22854 w 463746"/>
                <a:gd name="connsiteY81" fmla="*/ 373192 h 386520"/>
                <a:gd name="connsiteX82" fmla="*/ 6666 w 463746"/>
                <a:gd name="connsiteY82" fmla="*/ 373192 h 386520"/>
                <a:gd name="connsiteX83" fmla="*/ 2857 w 463746"/>
                <a:gd name="connsiteY83" fmla="*/ 376048 h 386520"/>
                <a:gd name="connsiteX84" fmla="*/ 2857 w 463746"/>
                <a:gd name="connsiteY84" fmla="*/ 383665 h 386520"/>
                <a:gd name="connsiteX85" fmla="*/ 0 w 463746"/>
                <a:gd name="connsiteY85" fmla="*/ 386521 h 386520"/>
                <a:gd name="connsiteX86" fmla="*/ 170453 w 463746"/>
                <a:gd name="connsiteY86" fmla="*/ 386521 h 386520"/>
                <a:gd name="connsiteX87" fmla="*/ 170453 w 463746"/>
                <a:gd name="connsiteY87" fmla="*/ 351296 h 386520"/>
                <a:gd name="connsiteX88" fmla="*/ 174262 w 463746"/>
                <a:gd name="connsiteY88" fmla="*/ 334159 h 386520"/>
                <a:gd name="connsiteX89" fmla="*/ 180928 w 463746"/>
                <a:gd name="connsiteY89" fmla="*/ 330351 h 386520"/>
                <a:gd name="connsiteX90" fmla="*/ 183784 w 463746"/>
                <a:gd name="connsiteY90" fmla="*/ 327495 h 386520"/>
                <a:gd name="connsiteX91" fmla="*/ 190450 w 463746"/>
                <a:gd name="connsiteY91" fmla="*/ 323687 h 386520"/>
                <a:gd name="connsiteX92" fmla="*/ 206639 w 463746"/>
                <a:gd name="connsiteY92" fmla="*/ 306551 h 386520"/>
                <a:gd name="connsiteX93" fmla="*/ 206639 w 463746"/>
                <a:gd name="connsiteY93" fmla="*/ 302743 h 386520"/>
                <a:gd name="connsiteX94" fmla="*/ 217113 w 463746"/>
                <a:gd name="connsiteY94" fmla="*/ 302743 h 386520"/>
                <a:gd name="connsiteX95" fmla="*/ 233301 w 463746"/>
                <a:gd name="connsiteY95" fmla="*/ 292270 h 386520"/>
                <a:gd name="connsiteX96" fmla="*/ 239967 w 463746"/>
                <a:gd name="connsiteY96" fmla="*/ 295127 h 386520"/>
                <a:gd name="connsiteX97" fmla="*/ 242824 w 463746"/>
                <a:gd name="connsiteY97" fmla="*/ 298935 h 386520"/>
                <a:gd name="connsiteX98" fmla="*/ 249490 w 463746"/>
                <a:gd name="connsiteY98" fmla="*/ 298935 h 386520"/>
                <a:gd name="connsiteX99" fmla="*/ 253299 w 463746"/>
                <a:gd name="connsiteY99" fmla="*/ 292270 h 386520"/>
                <a:gd name="connsiteX100" fmla="*/ 253299 w 463746"/>
                <a:gd name="connsiteY100" fmla="*/ 288462 h 386520"/>
                <a:gd name="connsiteX101" fmla="*/ 266630 w 463746"/>
                <a:gd name="connsiteY101" fmla="*/ 284654 h 386520"/>
                <a:gd name="connsiteX102" fmla="*/ 269487 w 463746"/>
                <a:gd name="connsiteY102" fmla="*/ 277990 h 386520"/>
                <a:gd name="connsiteX103" fmla="*/ 276153 w 463746"/>
                <a:gd name="connsiteY103" fmla="*/ 277990 h 386520"/>
                <a:gd name="connsiteX104" fmla="*/ 282819 w 463746"/>
                <a:gd name="connsiteY104" fmla="*/ 281798 h 386520"/>
                <a:gd name="connsiteX105" fmla="*/ 296150 w 463746"/>
                <a:gd name="connsiteY105" fmla="*/ 281798 h 386520"/>
                <a:gd name="connsiteX106" fmla="*/ 302816 w 463746"/>
                <a:gd name="connsiteY106" fmla="*/ 274182 h 386520"/>
                <a:gd name="connsiteX107" fmla="*/ 309482 w 463746"/>
                <a:gd name="connsiteY107" fmla="*/ 260854 h 386520"/>
                <a:gd name="connsiteX108" fmla="*/ 312338 w 463746"/>
                <a:gd name="connsiteY108" fmla="*/ 257046 h 386520"/>
                <a:gd name="connsiteX109" fmla="*/ 315195 w 463746"/>
                <a:gd name="connsiteY109" fmla="*/ 249430 h 386520"/>
                <a:gd name="connsiteX110" fmla="*/ 339001 w 463746"/>
                <a:gd name="connsiteY110" fmla="*/ 249430 h 386520"/>
                <a:gd name="connsiteX111" fmla="*/ 341858 w 463746"/>
                <a:gd name="connsiteY111" fmla="*/ 246574 h 386520"/>
                <a:gd name="connsiteX112" fmla="*/ 348524 w 463746"/>
                <a:gd name="connsiteY112" fmla="*/ 242765 h 386520"/>
                <a:gd name="connsiteX113" fmla="*/ 355190 w 463746"/>
                <a:gd name="connsiteY113" fmla="*/ 236101 h 386520"/>
                <a:gd name="connsiteX114" fmla="*/ 355190 w 463746"/>
                <a:gd name="connsiteY114" fmla="*/ 232293 h 386520"/>
                <a:gd name="connsiteX115" fmla="*/ 368521 w 463746"/>
                <a:gd name="connsiteY115" fmla="*/ 225629 h 386520"/>
                <a:gd name="connsiteX116" fmla="*/ 361855 w 463746"/>
                <a:gd name="connsiteY116" fmla="*/ 215157 h 386520"/>
                <a:gd name="connsiteX117" fmla="*/ 358046 w 463746"/>
                <a:gd name="connsiteY117" fmla="*/ 207541 h 386520"/>
                <a:gd name="connsiteX118" fmla="*/ 355190 w 463746"/>
                <a:gd name="connsiteY118" fmla="*/ 203733 h 386520"/>
                <a:gd name="connsiteX119" fmla="*/ 355190 w 463746"/>
                <a:gd name="connsiteY119" fmla="*/ 197068 h 386520"/>
                <a:gd name="connsiteX120" fmla="*/ 358046 w 463746"/>
                <a:gd name="connsiteY120" fmla="*/ 193260 h 386520"/>
                <a:gd name="connsiteX121" fmla="*/ 371378 w 463746"/>
                <a:gd name="connsiteY121" fmla="*/ 193260 h 386520"/>
                <a:gd name="connsiteX122" fmla="*/ 378044 w 463746"/>
                <a:gd name="connsiteY122" fmla="*/ 190404 h 386520"/>
                <a:gd name="connsiteX123" fmla="*/ 391375 w 463746"/>
                <a:gd name="connsiteY123" fmla="*/ 190404 h 386520"/>
                <a:gd name="connsiteX124" fmla="*/ 391375 w 463746"/>
                <a:gd name="connsiteY124" fmla="*/ 182788 h 386520"/>
                <a:gd name="connsiteX125" fmla="*/ 394232 w 463746"/>
                <a:gd name="connsiteY125" fmla="*/ 179932 h 386520"/>
                <a:gd name="connsiteX126" fmla="*/ 394232 w 463746"/>
                <a:gd name="connsiteY126" fmla="*/ 176124 h 386520"/>
                <a:gd name="connsiteX127" fmla="*/ 400897 w 463746"/>
                <a:gd name="connsiteY127" fmla="*/ 176124 h 386520"/>
                <a:gd name="connsiteX128" fmla="*/ 404707 w 463746"/>
                <a:gd name="connsiteY128" fmla="*/ 179932 h 386520"/>
                <a:gd name="connsiteX129" fmla="*/ 407563 w 463746"/>
                <a:gd name="connsiteY129" fmla="*/ 176124 h 386520"/>
                <a:gd name="connsiteX130" fmla="*/ 407563 w 463746"/>
                <a:gd name="connsiteY130" fmla="*/ 172316 h 386520"/>
                <a:gd name="connsiteX131" fmla="*/ 418038 w 463746"/>
                <a:gd name="connsiteY131" fmla="*/ 172316 h 386520"/>
                <a:gd name="connsiteX132" fmla="*/ 423752 w 463746"/>
                <a:gd name="connsiteY132" fmla="*/ 176124 h 386520"/>
                <a:gd name="connsiteX133" fmla="*/ 454224 w 463746"/>
                <a:gd name="connsiteY133" fmla="*/ 172316 h 386520"/>
                <a:gd name="connsiteX134" fmla="*/ 454224 w 463746"/>
                <a:gd name="connsiteY134" fmla="*/ 165652 h 386520"/>
                <a:gd name="connsiteX135" fmla="*/ 463746 w 463746"/>
                <a:gd name="connsiteY135" fmla="*/ 155179 h 38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463746" h="386520">
                  <a:moveTo>
                    <a:pt x="450415" y="144707"/>
                  </a:moveTo>
                  <a:lnTo>
                    <a:pt x="450415" y="126619"/>
                  </a:lnTo>
                  <a:lnTo>
                    <a:pt x="440892" y="126619"/>
                  </a:lnTo>
                  <a:lnTo>
                    <a:pt x="447558" y="109482"/>
                  </a:lnTo>
                  <a:lnTo>
                    <a:pt x="440892" y="99010"/>
                  </a:lnTo>
                  <a:lnTo>
                    <a:pt x="443749" y="59977"/>
                  </a:lnTo>
                  <a:lnTo>
                    <a:pt x="437083" y="59977"/>
                  </a:lnTo>
                  <a:lnTo>
                    <a:pt x="437083" y="53313"/>
                  </a:lnTo>
                  <a:lnTo>
                    <a:pt x="440892" y="49505"/>
                  </a:lnTo>
                  <a:lnTo>
                    <a:pt x="434226" y="45697"/>
                  </a:lnTo>
                  <a:lnTo>
                    <a:pt x="430418" y="39033"/>
                  </a:lnTo>
                  <a:lnTo>
                    <a:pt x="427561" y="35225"/>
                  </a:lnTo>
                  <a:lnTo>
                    <a:pt x="407563" y="24753"/>
                  </a:lnTo>
                  <a:lnTo>
                    <a:pt x="394232" y="24753"/>
                  </a:lnTo>
                  <a:lnTo>
                    <a:pt x="388518" y="28561"/>
                  </a:lnTo>
                  <a:lnTo>
                    <a:pt x="384710" y="32369"/>
                  </a:lnTo>
                  <a:lnTo>
                    <a:pt x="381852" y="32369"/>
                  </a:lnTo>
                  <a:lnTo>
                    <a:pt x="378044" y="28561"/>
                  </a:lnTo>
                  <a:lnTo>
                    <a:pt x="371378" y="28561"/>
                  </a:lnTo>
                  <a:lnTo>
                    <a:pt x="364712" y="24753"/>
                  </a:lnTo>
                  <a:lnTo>
                    <a:pt x="358046" y="24753"/>
                  </a:lnTo>
                  <a:lnTo>
                    <a:pt x="352333" y="28561"/>
                  </a:lnTo>
                  <a:lnTo>
                    <a:pt x="348524" y="32369"/>
                  </a:lnTo>
                  <a:lnTo>
                    <a:pt x="341858" y="32369"/>
                  </a:lnTo>
                  <a:lnTo>
                    <a:pt x="321861" y="20944"/>
                  </a:lnTo>
                  <a:lnTo>
                    <a:pt x="312338" y="10472"/>
                  </a:lnTo>
                  <a:lnTo>
                    <a:pt x="309482" y="3808"/>
                  </a:lnTo>
                  <a:lnTo>
                    <a:pt x="305672" y="3808"/>
                  </a:lnTo>
                  <a:lnTo>
                    <a:pt x="302816" y="0"/>
                  </a:lnTo>
                  <a:lnTo>
                    <a:pt x="289485" y="0"/>
                  </a:lnTo>
                  <a:lnTo>
                    <a:pt x="289485" y="3808"/>
                  </a:lnTo>
                  <a:lnTo>
                    <a:pt x="285675" y="7616"/>
                  </a:lnTo>
                  <a:lnTo>
                    <a:pt x="285675" y="18088"/>
                  </a:lnTo>
                  <a:lnTo>
                    <a:pt x="282819" y="28561"/>
                  </a:lnTo>
                  <a:lnTo>
                    <a:pt x="273296" y="49505"/>
                  </a:lnTo>
                  <a:lnTo>
                    <a:pt x="269487" y="59977"/>
                  </a:lnTo>
                  <a:lnTo>
                    <a:pt x="256156" y="80922"/>
                  </a:lnTo>
                  <a:lnTo>
                    <a:pt x="253299" y="88538"/>
                  </a:lnTo>
                  <a:lnTo>
                    <a:pt x="246633" y="95202"/>
                  </a:lnTo>
                  <a:lnTo>
                    <a:pt x="239967" y="99010"/>
                  </a:lnTo>
                  <a:lnTo>
                    <a:pt x="230445" y="99010"/>
                  </a:lnTo>
                  <a:lnTo>
                    <a:pt x="223779" y="101866"/>
                  </a:lnTo>
                  <a:lnTo>
                    <a:pt x="219970" y="101866"/>
                  </a:lnTo>
                  <a:lnTo>
                    <a:pt x="217113" y="105674"/>
                  </a:lnTo>
                  <a:lnTo>
                    <a:pt x="210447" y="109482"/>
                  </a:lnTo>
                  <a:lnTo>
                    <a:pt x="206639" y="116147"/>
                  </a:lnTo>
                  <a:lnTo>
                    <a:pt x="197116" y="112339"/>
                  </a:lnTo>
                  <a:lnTo>
                    <a:pt x="180928" y="119955"/>
                  </a:lnTo>
                  <a:lnTo>
                    <a:pt x="180928" y="122811"/>
                  </a:lnTo>
                  <a:lnTo>
                    <a:pt x="177118" y="126619"/>
                  </a:lnTo>
                  <a:lnTo>
                    <a:pt x="177118" y="134235"/>
                  </a:lnTo>
                  <a:lnTo>
                    <a:pt x="174262" y="140899"/>
                  </a:lnTo>
                  <a:lnTo>
                    <a:pt x="170453" y="140899"/>
                  </a:lnTo>
                  <a:lnTo>
                    <a:pt x="157121" y="155179"/>
                  </a:lnTo>
                  <a:lnTo>
                    <a:pt x="157121" y="168508"/>
                  </a:lnTo>
                  <a:lnTo>
                    <a:pt x="151408" y="182788"/>
                  </a:lnTo>
                  <a:lnTo>
                    <a:pt x="144742" y="190404"/>
                  </a:lnTo>
                  <a:lnTo>
                    <a:pt x="140933" y="197068"/>
                  </a:lnTo>
                  <a:lnTo>
                    <a:pt x="134267" y="207541"/>
                  </a:lnTo>
                  <a:lnTo>
                    <a:pt x="134267" y="236101"/>
                  </a:lnTo>
                  <a:lnTo>
                    <a:pt x="131411" y="238957"/>
                  </a:lnTo>
                  <a:lnTo>
                    <a:pt x="127602" y="238957"/>
                  </a:lnTo>
                  <a:lnTo>
                    <a:pt x="127602" y="242765"/>
                  </a:lnTo>
                  <a:lnTo>
                    <a:pt x="131411" y="246574"/>
                  </a:lnTo>
                  <a:lnTo>
                    <a:pt x="138076" y="246574"/>
                  </a:lnTo>
                  <a:lnTo>
                    <a:pt x="138076" y="277990"/>
                  </a:lnTo>
                  <a:lnTo>
                    <a:pt x="131411" y="277990"/>
                  </a:lnTo>
                  <a:lnTo>
                    <a:pt x="124745" y="281798"/>
                  </a:lnTo>
                  <a:lnTo>
                    <a:pt x="104748" y="317023"/>
                  </a:lnTo>
                  <a:lnTo>
                    <a:pt x="98082" y="323687"/>
                  </a:lnTo>
                  <a:lnTo>
                    <a:pt x="91416" y="323687"/>
                  </a:lnTo>
                  <a:lnTo>
                    <a:pt x="88559" y="327495"/>
                  </a:lnTo>
                  <a:lnTo>
                    <a:pt x="81893" y="330351"/>
                  </a:lnTo>
                  <a:lnTo>
                    <a:pt x="78085" y="337968"/>
                  </a:lnTo>
                  <a:lnTo>
                    <a:pt x="72371" y="344632"/>
                  </a:lnTo>
                  <a:lnTo>
                    <a:pt x="68562" y="351296"/>
                  </a:lnTo>
                  <a:lnTo>
                    <a:pt x="65706" y="355104"/>
                  </a:lnTo>
                  <a:lnTo>
                    <a:pt x="45708" y="365576"/>
                  </a:lnTo>
                  <a:lnTo>
                    <a:pt x="36185" y="365576"/>
                  </a:lnTo>
                  <a:lnTo>
                    <a:pt x="29520" y="369384"/>
                  </a:lnTo>
                  <a:lnTo>
                    <a:pt x="25711" y="369384"/>
                  </a:lnTo>
                  <a:lnTo>
                    <a:pt x="22854" y="373192"/>
                  </a:lnTo>
                  <a:lnTo>
                    <a:pt x="6666" y="373192"/>
                  </a:lnTo>
                  <a:lnTo>
                    <a:pt x="2857" y="376048"/>
                  </a:lnTo>
                  <a:lnTo>
                    <a:pt x="2857" y="383665"/>
                  </a:lnTo>
                  <a:lnTo>
                    <a:pt x="0" y="386521"/>
                  </a:lnTo>
                  <a:lnTo>
                    <a:pt x="170453" y="386521"/>
                  </a:lnTo>
                  <a:lnTo>
                    <a:pt x="170453" y="351296"/>
                  </a:lnTo>
                  <a:lnTo>
                    <a:pt x="174262" y="334159"/>
                  </a:lnTo>
                  <a:lnTo>
                    <a:pt x="180928" y="330351"/>
                  </a:lnTo>
                  <a:lnTo>
                    <a:pt x="183784" y="327495"/>
                  </a:lnTo>
                  <a:lnTo>
                    <a:pt x="190450" y="323687"/>
                  </a:lnTo>
                  <a:lnTo>
                    <a:pt x="206639" y="306551"/>
                  </a:lnTo>
                  <a:lnTo>
                    <a:pt x="206639" y="302743"/>
                  </a:lnTo>
                  <a:lnTo>
                    <a:pt x="217113" y="302743"/>
                  </a:lnTo>
                  <a:lnTo>
                    <a:pt x="233301" y="292270"/>
                  </a:lnTo>
                  <a:lnTo>
                    <a:pt x="239967" y="295127"/>
                  </a:lnTo>
                  <a:lnTo>
                    <a:pt x="242824" y="298935"/>
                  </a:lnTo>
                  <a:lnTo>
                    <a:pt x="249490" y="298935"/>
                  </a:lnTo>
                  <a:lnTo>
                    <a:pt x="253299" y="292270"/>
                  </a:lnTo>
                  <a:lnTo>
                    <a:pt x="253299" y="288462"/>
                  </a:lnTo>
                  <a:lnTo>
                    <a:pt x="266630" y="284654"/>
                  </a:lnTo>
                  <a:lnTo>
                    <a:pt x="269487" y="277990"/>
                  </a:lnTo>
                  <a:lnTo>
                    <a:pt x="276153" y="277990"/>
                  </a:lnTo>
                  <a:lnTo>
                    <a:pt x="282819" y="281798"/>
                  </a:lnTo>
                  <a:lnTo>
                    <a:pt x="296150" y="281798"/>
                  </a:lnTo>
                  <a:lnTo>
                    <a:pt x="302816" y="274182"/>
                  </a:lnTo>
                  <a:lnTo>
                    <a:pt x="309482" y="260854"/>
                  </a:lnTo>
                  <a:lnTo>
                    <a:pt x="312338" y="257046"/>
                  </a:lnTo>
                  <a:lnTo>
                    <a:pt x="315195" y="249430"/>
                  </a:lnTo>
                  <a:lnTo>
                    <a:pt x="339001" y="249430"/>
                  </a:lnTo>
                  <a:lnTo>
                    <a:pt x="341858" y="246574"/>
                  </a:lnTo>
                  <a:lnTo>
                    <a:pt x="348524" y="242765"/>
                  </a:lnTo>
                  <a:lnTo>
                    <a:pt x="355190" y="236101"/>
                  </a:lnTo>
                  <a:lnTo>
                    <a:pt x="355190" y="232293"/>
                  </a:lnTo>
                  <a:lnTo>
                    <a:pt x="368521" y="225629"/>
                  </a:lnTo>
                  <a:lnTo>
                    <a:pt x="361855" y="215157"/>
                  </a:lnTo>
                  <a:lnTo>
                    <a:pt x="358046" y="207541"/>
                  </a:lnTo>
                  <a:lnTo>
                    <a:pt x="355190" y="203733"/>
                  </a:lnTo>
                  <a:lnTo>
                    <a:pt x="355190" y="197068"/>
                  </a:lnTo>
                  <a:lnTo>
                    <a:pt x="358046" y="193260"/>
                  </a:lnTo>
                  <a:lnTo>
                    <a:pt x="371378" y="193260"/>
                  </a:lnTo>
                  <a:lnTo>
                    <a:pt x="378044" y="190404"/>
                  </a:lnTo>
                  <a:lnTo>
                    <a:pt x="391375" y="190404"/>
                  </a:lnTo>
                  <a:lnTo>
                    <a:pt x="391375" y="182788"/>
                  </a:lnTo>
                  <a:lnTo>
                    <a:pt x="394232" y="179932"/>
                  </a:lnTo>
                  <a:lnTo>
                    <a:pt x="394232" y="176124"/>
                  </a:lnTo>
                  <a:lnTo>
                    <a:pt x="400897" y="176124"/>
                  </a:lnTo>
                  <a:lnTo>
                    <a:pt x="404707" y="179932"/>
                  </a:lnTo>
                  <a:lnTo>
                    <a:pt x="407563" y="176124"/>
                  </a:lnTo>
                  <a:lnTo>
                    <a:pt x="407563" y="172316"/>
                  </a:lnTo>
                  <a:lnTo>
                    <a:pt x="418038" y="172316"/>
                  </a:lnTo>
                  <a:lnTo>
                    <a:pt x="423752" y="176124"/>
                  </a:lnTo>
                  <a:lnTo>
                    <a:pt x="454224" y="172316"/>
                  </a:lnTo>
                  <a:lnTo>
                    <a:pt x="454224" y="165652"/>
                  </a:lnTo>
                  <a:lnTo>
                    <a:pt x="463746" y="155179"/>
                  </a:lnTo>
                  <a:close/>
                </a:path>
              </a:pathLst>
            </a:custGeom>
            <a:noFill/>
            <a:ln w="2379" cap="flat">
              <a:solidFill>
                <a:srgbClr val="FFFFFF"/>
              </a:solidFill>
              <a:prstDash val="solid"/>
              <a:round/>
            </a:ln>
          </p:spPr>
          <p:txBody>
            <a:bodyPr rtlCol="0" anchor="ctr"/>
            <a:lstStyle/>
            <a:p>
              <a:endParaRPr lang="en-US" noProof="0" dirty="0"/>
            </a:p>
          </p:txBody>
        </p:sp>
        <p:sp>
          <p:nvSpPr>
            <p:cNvPr id="6291" name="Serbest Form 6290">
              <a:extLst>
                <a:ext uri="{FF2B5EF4-FFF2-40B4-BE49-F238E27FC236}">
                  <a16:creationId xmlns:a16="http://schemas.microsoft.com/office/drawing/2014/main" id="{EEAFE29D-15A1-8D47-B48B-97E15B211B4A}"/>
                </a:ext>
              </a:extLst>
            </p:cNvPr>
            <p:cNvSpPr/>
            <p:nvPr/>
          </p:nvSpPr>
          <p:spPr>
            <a:xfrm>
              <a:off x="6308351" y="1916238"/>
              <a:ext cx="58087" cy="78065"/>
            </a:xfrm>
            <a:custGeom>
              <a:avLst/>
              <a:gdLst>
                <a:gd name="connsiteX0" fmla="*/ 58088 w 58087"/>
                <a:gd name="connsiteY0" fmla="*/ 23801 h 78065"/>
                <a:gd name="connsiteX1" fmla="*/ 55230 w 58087"/>
                <a:gd name="connsiteY1" fmla="*/ 27609 h 78065"/>
                <a:gd name="connsiteX2" fmla="*/ 49517 w 58087"/>
                <a:gd name="connsiteY2" fmla="*/ 17136 h 78065"/>
                <a:gd name="connsiteX3" fmla="*/ 42851 w 58087"/>
                <a:gd name="connsiteY3" fmla="*/ 10472 h 78065"/>
                <a:gd name="connsiteX4" fmla="*/ 34281 w 58087"/>
                <a:gd name="connsiteY4" fmla="*/ 3808 h 78065"/>
                <a:gd name="connsiteX5" fmla="*/ 30472 w 58087"/>
                <a:gd name="connsiteY5" fmla="*/ 3808 h 78065"/>
                <a:gd name="connsiteX6" fmla="*/ 24759 w 58087"/>
                <a:gd name="connsiteY6" fmla="*/ 0 h 78065"/>
                <a:gd name="connsiteX7" fmla="*/ 21902 w 58087"/>
                <a:gd name="connsiteY7" fmla="*/ 0 h 78065"/>
                <a:gd name="connsiteX8" fmla="*/ 21902 w 58087"/>
                <a:gd name="connsiteY8" fmla="*/ 14280 h 78065"/>
                <a:gd name="connsiteX9" fmla="*/ 12379 w 58087"/>
                <a:gd name="connsiteY9" fmla="*/ 14280 h 78065"/>
                <a:gd name="connsiteX10" fmla="*/ 9523 w 58087"/>
                <a:gd name="connsiteY10" fmla="*/ 17136 h 78065"/>
                <a:gd name="connsiteX11" fmla="*/ 9523 w 58087"/>
                <a:gd name="connsiteY11" fmla="*/ 20944 h 78065"/>
                <a:gd name="connsiteX12" fmla="*/ 6666 w 58087"/>
                <a:gd name="connsiteY12" fmla="*/ 27609 h 78065"/>
                <a:gd name="connsiteX13" fmla="*/ 3809 w 58087"/>
                <a:gd name="connsiteY13" fmla="*/ 27609 h 78065"/>
                <a:gd name="connsiteX14" fmla="*/ 0 w 58087"/>
                <a:gd name="connsiteY14" fmla="*/ 30465 h 78065"/>
                <a:gd name="connsiteX15" fmla="*/ 0 w 58087"/>
                <a:gd name="connsiteY15" fmla="*/ 34273 h 78065"/>
                <a:gd name="connsiteX16" fmla="*/ 3809 w 58087"/>
                <a:gd name="connsiteY16" fmla="*/ 37129 h 78065"/>
                <a:gd name="connsiteX17" fmla="*/ 6666 w 58087"/>
                <a:gd name="connsiteY17" fmla="*/ 37129 h 78065"/>
                <a:gd name="connsiteX18" fmla="*/ 12379 w 58087"/>
                <a:gd name="connsiteY18" fmla="*/ 40937 h 78065"/>
                <a:gd name="connsiteX19" fmla="*/ 3809 w 58087"/>
                <a:gd name="connsiteY19" fmla="*/ 57121 h 78065"/>
                <a:gd name="connsiteX20" fmla="*/ 9523 w 58087"/>
                <a:gd name="connsiteY20" fmla="*/ 57121 h 78065"/>
                <a:gd name="connsiteX21" fmla="*/ 12379 w 58087"/>
                <a:gd name="connsiteY21" fmla="*/ 54265 h 78065"/>
                <a:gd name="connsiteX22" fmla="*/ 19045 w 58087"/>
                <a:gd name="connsiteY22" fmla="*/ 54265 h 78065"/>
                <a:gd name="connsiteX23" fmla="*/ 19045 w 58087"/>
                <a:gd name="connsiteY23" fmla="*/ 63785 h 78065"/>
                <a:gd name="connsiteX24" fmla="*/ 30472 w 58087"/>
                <a:gd name="connsiteY24" fmla="*/ 78066 h 78065"/>
                <a:gd name="connsiteX25" fmla="*/ 37138 w 58087"/>
                <a:gd name="connsiteY25" fmla="*/ 71402 h 78065"/>
                <a:gd name="connsiteX26" fmla="*/ 34281 w 58087"/>
                <a:gd name="connsiteY26" fmla="*/ 60929 h 78065"/>
                <a:gd name="connsiteX27" fmla="*/ 30472 w 58087"/>
                <a:gd name="connsiteY27" fmla="*/ 63785 h 78065"/>
                <a:gd name="connsiteX28" fmla="*/ 21902 w 58087"/>
                <a:gd name="connsiteY28" fmla="*/ 57121 h 78065"/>
                <a:gd name="connsiteX29" fmla="*/ 34281 w 58087"/>
                <a:gd name="connsiteY29" fmla="*/ 57121 h 78065"/>
                <a:gd name="connsiteX30" fmla="*/ 39995 w 58087"/>
                <a:gd name="connsiteY30" fmla="*/ 54265 h 78065"/>
                <a:gd name="connsiteX31" fmla="*/ 39995 w 58087"/>
                <a:gd name="connsiteY31" fmla="*/ 43793 h 78065"/>
                <a:gd name="connsiteX32" fmla="*/ 55230 w 58087"/>
                <a:gd name="connsiteY32" fmla="*/ 50457 h 78065"/>
                <a:gd name="connsiteX33" fmla="*/ 58088 w 58087"/>
                <a:gd name="connsiteY33" fmla="*/ 47601 h 78065"/>
                <a:gd name="connsiteX34" fmla="*/ 58088 w 58087"/>
                <a:gd name="connsiteY34" fmla="*/ 50457 h 7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087" h="78065">
                  <a:moveTo>
                    <a:pt x="58088" y="23801"/>
                  </a:moveTo>
                  <a:lnTo>
                    <a:pt x="55230" y="27609"/>
                  </a:lnTo>
                  <a:lnTo>
                    <a:pt x="49517" y="17136"/>
                  </a:lnTo>
                  <a:lnTo>
                    <a:pt x="42851" y="10472"/>
                  </a:lnTo>
                  <a:lnTo>
                    <a:pt x="34281" y="3808"/>
                  </a:lnTo>
                  <a:lnTo>
                    <a:pt x="30472" y="3808"/>
                  </a:lnTo>
                  <a:lnTo>
                    <a:pt x="24759" y="0"/>
                  </a:lnTo>
                  <a:lnTo>
                    <a:pt x="21902" y="0"/>
                  </a:lnTo>
                  <a:lnTo>
                    <a:pt x="21902" y="14280"/>
                  </a:lnTo>
                  <a:lnTo>
                    <a:pt x="12379" y="14280"/>
                  </a:lnTo>
                  <a:lnTo>
                    <a:pt x="9523" y="17136"/>
                  </a:lnTo>
                  <a:lnTo>
                    <a:pt x="9523" y="20944"/>
                  </a:lnTo>
                  <a:lnTo>
                    <a:pt x="6666" y="27609"/>
                  </a:lnTo>
                  <a:lnTo>
                    <a:pt x="3809" y="27609"/>
                  </a:lnTo>
                  <a:lnTo>
                    <a:pt x="0" y="30465"/>
                  </a:lnTo>
                  <a:lnTo>
                    <a:pt x="0" y="34273"/>
                  </a:lnTo>
                  <a:lnTo>
                    <a:pt x="3809" y="37129"/>
                  </a:lnTo>
                  <a:lnTo>
                    <a:pt x="6666" y="37129"/>
                  </a:lnTo>
                  <a:lnTo>
                    <a:pt x="12379" y="40937"/>
                  </a:lnTo>
                  <a:lnTo>
                    <a:pt x="3809" y="57121"/>
                  </a:lnTo>
                  <a:lnTo>
                    <a:pt x="9523" y="57121"/>
                  </a:lnTo>
                  <a:lnTo>
                    <a:pt x="12379" y="54265"/>
                  </a:lnTo>
                  <a:lnTo>
                    <a:pt x="19045" y="54265"/>
                  </a:lnTo>
                  <a:lnTo>
                    <a:pt x="19045" y="63785"/>
                  </a:lnTo>
                  <a:lnTo>
                    <a:pt x="30472" y="78066"/>
                  </a:lnTo>
                  <a:lnTo>
                    <a:pt x="37138" y="71402"/>
                  </a:lnTo>
                  <a:lnTo>
                    <a:pt x="34281" y="60929"/>
                  </a:lnTo>
                  <a:lnTo>
                    <a:pt x="30472" y="63785"/>
                  </a:lnTo>
                  <a:lnTo>
                    <a:pt x="21902" y="57121"/>
                  </a:lnTo>
                  <a:lnTo>
                    <a:pt x="34281" y="57121"/>
                  </a:lnTo>
                  <a:lnTo>
                    <a:pt x="39995" y="54265"/>
                  </a:lnTo>
                  <a:lnTo>
                    <a:pt x="39995" y="43793"/>
                  </a:lnTo>
                  <a:lnTo>
                    <a:pt x="55230" y="50457"/>
                  </a:lnTo>
                  <a:lnTo>
                    <a:pt x="58088" y="47601"/>
                  </a:lnTo>
                  <a:lnTo>
                    <a:pt x="58088" y="50457"/>
                  </a:lnTo>
                  <a:close/>
                </a:path>
              </a:pathLst>
            </a:custGeom>
            <a:solidFill>
              <a:srgbClr val="AFABAB"/>
            </a:solidFill>
            <a:ln w="9518" cap="flat">
              <a:noFill/>
              <a:prstDash val="solid"/>
              <a:miter/>
            </a:ln>
          </p:spPr>
          <p:txBody>
            <a:bodyPr rtlCol="0" anchor="ctr"/>
            <a:lstStyle/>
            <a:p>
              <a:endParaRPr lang="en-US" noProof="0" dirty="0"/>
            </a:p>
          </p:txBody>
        </p:sp>
        <p:sp>
          <p:nvSpPr>
            <p:cNvPr id="6292" name="Serbest Form 6291">
              <a:extLst>
                <a:ext uri="{FF2B5EF4-FFF2-40B4-BE49-F238E27FC236}">
                  <a16:creationId xmlns:a16="http://schemas.microsoft.com/office/drawing/2014/main" id="{7B0B5936-C443-0345-B2BE-CC4529446977}"/>
                </a:ext>
              </a:extLst>
            </p:cNvPr>
            <p:cNvSpPr/>
            <p:nvPr/>
          </p:nvSpPr>
          <p:spPr>
            <a:xfrm>
              <a:off x="6308351" y="1916238"/>
              <a:ext cx="58087" cy="78065"/>
            </a:xfrm>
            <a:custGeom>
              <a:avLst/>
              <a:gdLst>
                <a:gd name="connsiteX0" fmla="*/ 58088 w 58087"/>
                <a:gd name="connsiteY0" fmla="*/ 23801 h 78065"/>
                <a:gd name="connsiteX1" fmla="*/ 55230 w 58087"/>
                <a:gd name="connsiteY1" fmla="*/ 27609 h 78065"/>
                <a:gd name="connsiteX2" fmla="*/ 49517 w 58087"/>
                <a:gd name="connsiteY2" fmla="*/ 17136 h 78065"/>
                <a:gd name="connsiteX3" fmla="*/ 42851 w 58087"/>
                <a:gd name="connsiteY3" fmla="*/ 10472 h 78065"/>
                <a:gd name="connsiteX4" fmla="*/ 34281 w 58087"/>
                <a:gd name="connsiteY4" fmla="*/ 3808 h 78065"/>
                <a:gd name="connsiteX5" fmla="*/ 30472 w 58087"/>
                <a:gd name="connsiteY5" fmla="*/ 3808 h 78065"/>
                <a:gd name="connsiteX6" fmla="*/ 24759 w 58087"/>
                <a:gd name="connsiteY6" fmla="*/ 0 h 78065"/>
                <a:gd name="connsiteX7" fmla="*/ 21902 w 58087"/>
                <a:gd name="connsiteY7" fmla="*/ 0 h 78065"/>
                <a:gd name="connsiteX8" fmla="*/ 21902 w 58087"/>
                <a:gd name="connsiteY8" fmla="*/ 14280 h 78065"/>
                <a:gd name="connsiteX9" fmla="*/ 12379 w 58087"/>
                <a:gd name="connsiteY9" fmla="*/ 14280 h 78065"/>
                <a:gd name="connsiteX10" fmla="*/ 9523 w 58087"/>
                <a:gd name="connsiteY10" fmla="*/ 17136 h 78065"/>
                <a:gd name="connsiteX11" fmla="*/ 9523 w 58087"/>
                <a:gd name="connsiteY11" fmla="*/ 20944 h 78065"/>
                <a:gd name="connsiteX12" fmla="*/ 6666 w 58087"/>
                <a:gd name="connsiteY12" fmla="*/ 27609 h 78065"/>
                <a:gd name="connsiteX13" fmla="*/ 3809 w 58087"/>
                <a:gd name="connsiteY13" fmla="*/ 27609 h 78065"/>
                <a:gd name="connsiteX14" fmla="*/ 0 w 58087"/>
                <a:gd name="connsiteY14" fmla="*/ 30465 h 78065"/>
                <a:gd name="connsiteX15" fmla="*/ 0 w 58087"/>
                <a:gd name="connsiteY15" fmla="*/ 34273 h 78065"/>
                <a:gd name="connsiteX16" fmla="*/ 3809 w 58087"/>
                <a:gd name="connsiteY16" fmla="*/ 37129 h 78065"/>
                <a:gd name="connsiteX17" fmla="*/ 6666 w 58087"/>
                <a:gd name="connsiteY17" fmla="*/ 37129 h 78065"/>
                <a:gd name="connsiteX18" fmla="*/ 12379 w 58087"/>
                <a:gd name="connsiteY18" fmla="*/ 40937 h 78065"/>
                <a:gd name="connsiteX19" fmla="*/ 3809 w 58087"/>
                <a:gd name="connsiteY19" fmla="*/ 57121 h 78065"/>
                <a:gd name="connsiteX20" fmla="*/ 9523 w 58087"/>
                <a:gd name="connsiteY20" fmla="*/ 57121 h 78065"/>
                <a:gd name="connsiteX21" fmla="*/ 12379 w 58087"/>
                <a:gd name="connsiteY21" fmla="*/ 54265 h 78065"/>
                <a:gd name="connsiteX22" fmla="*/ 19045 w 58087"/>
                <a:gd name="connsiteY22" fmla="*/ 54265 h 78065"/>
                <a:gd name="connsiteX23" fmla="*/ 19045 w 58087"/>
                <a:gd name="connsiteY23" fmla="*/ 64737 h 78065"/>
                <a:gd name="connsiteX24" fmla="*/ 30472 w 58087"/>
                <a:gd name="connsiteY24" fmla="*/ 78066 h 78065"/>
                <a:gd name="connsiteX25" fmla="*/ 37138 w 58087"/>
                <a:gd name="connsiteY25" fmla="*/ 71402 h 78065"/>
                <a:gd name="connsiteX26" fmla="*/ 34281 w 58087"/>
                <a:gd name="connsiteY26" fmla="*/ 60929 h 78065"/>
                <a:gd name="connsiteX27" fmla="*/ 30472 w 58087"/>
                <a:gd name="connsiteY27" fmla="*/ 64737 h 78065"/>
                <a:gd name="connsiteX28" fmla="*/ 21902 w 58087"/>
                <a:gd name="connsiteY28" fmla="*/ 57121 h 78065"/>
                <a:gd name="connsiteX29" fmla="*/ 34281 w 58087"/>
                <a:gd name="connsiteY29" fmla="*/ 57121 h 78065"/>
                <a:gd name="connsiteX30" fmla="*/ 39995 w 58087"/>
                <a:gd name="connsiteY30" fmla="*/ 54265 h 78065"/>
                <a:gd name="connsiteX31" fmla="*/ 39995 w 58087"/>
                <a:gd name="connsiteY31" fmla="*/ 43793 h 78065"/>
                <a:gd name="connsiteX32" fmla="*/ 55230 w 58087"/>
                <a:gd name="connsiteY32" fmla="*/ 50457 h 78065"/>
                <a:gd name="connsiteX33" fmla="*/ 58088 w 58087"/>
                <a:gd name="connsiteY33" fmla="*/ 47601 h 78065"/>
                <a:gd name="connsiteX34" fmla="*/ 58088 w 58087"/>
                <a:gd name="connsiteY34" fmla="*/ 50457 h 7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087" h="78065">
                  <a:moveTo>
                    <a:pt x="58088" y="23801"/>
                  </a:moveTo>
                  <a:lnTo>
                    <a:pt x="55230" y="27609"/>
                  </a:lnTo>
                  <a:lnTo>
                    <a:pt x="49517" y="17136"/>
                  </a:lnTo>
                  <a:lnTo>
                    <a:pt x="42851" y="10472"/>
                  </a:lnTo>
                  <a:lnTo>
                    <a:pt x="34281" y="3808"/>
                  </a:lnTo>
                  <a:lnTo>
                    <a:pt x="30472" y="3808"/>
                  </a:lnTo>
                  <a:lnTo>
                    <a:pt x="24759" y="0"/>
                  </a:lnTo>
                  <a:lnTo>
                    <a:pt x="21902" y="0"/>
                  </a:lnTo>
                  <a:lnTo>
                    <a:pt x="21902" y="14280"/>
                  </a:lnTo>
                  <a:lnTo>
                    <a:pt x="12379" y="14280"/>
                  </a:lnTo>
                  <a:lnTo>
                    <a:pt x="9523" y="17136"/>
                  </a:lnTo>
                  <a:lnTo>
                    <a:pt x="9523" y="20944"/>
                  </a:lnTo>
                  <a:lnTo>
                    <a:pt x="6666" y="27609"/>
                  </a:lnTo>
                  <a:lnTo>
                    <a:pt x="3809" y="27609"/>
                  </a:lnTo>
                  <a:lnTo>
                    <a:pt x="0" y="30465"/>
                  </a:lnTo>
                  <a:lnTo>
                    <a:pt x="0" y="34273"/>
                  </a:lnTo>
                  <a:lnTo>
                    <a:pt x="3809" y="37129"/>
                  </a:lnTo>
                  <a:lnTo>
                    <a:pt x="6666" y="37129"/>
                  </a:lnTo>
                  <a:lnTo>
                    <a:pt x="12379" y="40937"/>
                  </a:lnTo>
                  <a:lnTo>
                    <a:pt x="3809" y="57121"/>
                  </a:lnTo>
                  <a:lnTo>
                    <a:pt x="9523" y="57121"/>
                  </a:lnTo>
                  <a:lnTo>
                    <a:pt x="12379" y="54265"/>
                  </a:lnTo>
                  <a:lnTo>
                    <a:pt x="19045" y="54265"/>
                  </a:lnTo>
                  <a:lnTo>
                    <a:pt x="19045" y="64737"/>
                  </a:lnTo>
                  <a:lnTo>
                    <a:pt x="30472" y="78066"/>
                  </a:lnTo>
                  <a:lnTo>
                    <a:pt x="37138" y="71402"/>
                  </a:lnTo>
                  <a:lnTo>
                    <a:pt x="34281" y="60929"/>
                  </a:lnTo>
                  <a:lnTo>
                    <a:pt x="30472" y="64737"/>
                  </a:lnTo>
                  <a:lnTo>
                    <a:pt x="21902" y="57121"/>
                  </a:lnTo>
                  <a:lnTo>
                    <a:pt x="34281" y="57121"/>
                  </a:lnTo>
                  <a:lnTo>
                    <a:pt x="39995" y="54265"/>
                  </a:lnTo>
                  <a:lnTo>
                    <a:pt x="39995" y="43793"/>
                  </a:lnTo>
                  <a:lnTo>
                    <a:pt x="55230" y="50457"/>
                  </a:lnTo>
                  <a:lnTo>
                    <a:pt x="58088" y="47601"/>
                  </a:lnTo>
                  <a:lnTo>
                    <a:pt x="58088" y="50457"/>
                  </a:lnTo>
                  <a:close/>
                </a:path>
              </a:pathLst>
            </a:custGeom>
            <a:noFill/>
            <a:ln w="2379" cap="flat">
              <a:solidFill>
                <a:srgbClr val="FFFFFF"/>
              </a:solidFill>
              <a:prstDash val="solid"/>
              <a:round/>
            </a:ln>
          </p:spPr>
          <p:txBody>
            <a:bodyPr rtlCol="0" anchor="ctr"/>
            <a:lstStyle/>
            <a:p>
              <a:endParaRPr lang="en-US" noProof="0" dirty="0"/>
            </a:p>
          </p:txBody>
        </p:sp>
        <p:sp>
          <p:nvSpPr>
            <p:cNvPr id="6293" name="Serbest Form 6292">
              <a:extLst>
                <a:ext uri="{FF2B5EF4-FFF2-40B4-BE49-F238E27FC236}">
                  <a16:creationId xmlns:a16="http://schemas.microsoft.com/office/drawing/2014/main" id="{528D374D-180A-E142-B9F0-0AF6504264EC}"/>
                </a:ext>
              </a:extLst>
            </p:cNvPr>
            <p:cNvSpPr/>
            <p:nvPr/>
          </p:nvSpPr>
          <p:spPr>
            <a:xfrm>
              <a:off x="8648984" y="1510677"/>
              <a:ext cx="1140797" cy="502667"/>
            </a:xfrm>
            <a:custGeom>
              <a:avLst/>
              <a:gdLst>
                <a:gd name="connsiteX0" fmla="*/ 1134131 w 1140797"/>
                <a:gd name="connsiteY0" fmla="*/ 245621 h 502667"/>
                <a:gd name="connsiteX1" fmla="*/ 1128417 w 1140797"/>
                <a:gd name="connsiteY1" fmla="*/ 238957 h 502667"/>
                <a:gd name="connsiteX2" fmla="*/ 1124609 w 1140797"/>
                <a:gd name="connsiteY2" fmla="*/ 231341 h 502667"/>
                <a:gd name="connsiteX3" fmla="*/ 1117943 w 1140797"/>
                <a:gd name="connsiteY3" fmla="*/ 231341 h 502667"/>
                <a:gd name="connsiteX4" fmla="*/ 1105564 w 1140797"/>
                <a:gd name="connsiteY4" fmla="*/ 223725 h 502667"/>
                <a:gd name="connsiteX5" fmla="*/ 1098898 w 1140797"/>
                <a:gd name="connsiteY5" fmla="*/ 217061 h 502667"/>
                <a:gd name="connsiteX6" fmla="*/ 1092232 w 1140797"/>
                <a:gd name="connsiteY6" fmla="*/ 213253 h 502667"/>
                <a:gd name="connsiteX7" fmla="*/ 1089375 w 1140797"/>
                <a:gd name="connsiteY7" fmla="*/ 209445 h 502667"/>
                <a:gd name="connsiteX8" fmla="*/ 1078901 w 1140797"/>
                <a:gd name="connsiteY8" fmla="*/ 209445 h 502667"/>
                <a:gd name="connsiteX9" fmla="*/ 1072235 w 1140797"/>
                <a:gd name="connsiteY9" fmla="*/ 205637 h 502667"/>
                <a:gd name="connsiteX10" fmla="*/ 1069378 w 1140797"/>
                <a:gd name="connsiteY10" fmla="*/ 202781 h 502667"/>
                <a:gd name="connsiteX11" fmla="*/ 1069378 w 1140797"/>
                <a:gd name="connsiteY11" fmla="*/ 195164 h 502667"/>
                <a:gd name="connsiteX12" fmla="*/ 1033192 w 1140797"/>
                <a:gd name="connsiteY12" fmla="*/ 195164 h 502667"/>
                <a:gd name="connsiteX13" fmla="*/ 1033192 w 1140797"/>
                <a:gd name="connsiteY13" fmla="*/ 209445 h 502667"/>
                <a:gd name="connsiteX14" fmla="*/ 1030336 w 1140797"/>
                <a:gd name="connsiteY14" fmla="*/ 213253 h 502667"/>
                <a:gd name="connsiteX15" fmla="*/ 1026527 w 1140797"/>
                <a:gd name="connsiteY15" fmla="*/ 213253 h 502667"/>
                <a:gd name="connsiteX16" fmla="*/ 1020813 w 1140797"/>
                <a:gd name="connsiteY16" fmla="*/ 209445 h 502667"/>
                <a:gd name="connsiteX17" fmla="*/ 1014147 w 1140797"/>
                <a:gd name="connsiteY17" fmla="*/ 202781 h 502667"/>
                <a:gd name="connsiteX18" fmla="*/ 984628 w 1140797"/>
                <a:gd name="connsiteY18" fmla="*/ 202781 h 502667"/>
                <a:gd name="connsiteX19" fmla="*/ 981771 w 1140797"/>
                <a:gd name="connsiteY19" fmla="*/ 205637 h 502667"/>
                <a:gd name="connsiteX20" fmla="*/ 984628 w 1140797"/>
                <a:gd name="connsiteY20" fmla="*/ 205637 h 502667"/>
                <a:gd name="connsiteX21" fmla="*/ 984628 w 1140797"/>
                <a:gd name="connsiteY21" fmla="*/ 209445 h 502667"/>
                <a:gd name="connsiteX22" fmla="*/ 975105 w 1140797"/>
                <a:gd name="connsiteY22" fmla="*/ 209445 h 502667"/>
                <a:gd name="connsiteX23" fmla="*/ 971296 w 1140797"/>
                <a:gd name="connsiteY23" fmla="*/ 205637 h 502667"/>
                <a:gd name="connsiteX24" fmla="*/ 964631 w 1140797"/>
                <a:gd name="connsiteY24" fmla="*/ 202781 h 502667"/>
                <a:gd name="connsiteX25" fmla="*/ 961774 w 1140797"/>
                <a:gd name="connsiteY25" fmla="*/ 195164 h 502667"/>
                <a:gd name="connsiteX26" fmla="*/ 961774 w 1140797"/>
                <a:gd name="connsiteY26" fmla="*/ 184692 h 502667"/>
                <a:gd name="connsiteX27" fmla="*/ 964631 w 1140797"/>
                <a:gd name="connsiteY27" fmla="*/ 184692 h 502667"/>
                <a:gd name="connsiteX28" fmla="*/ 961774 w 1140797"/>
                <a:gd name="connsiteY28" fmla="*/ 177076 h 502667"/>
                <a:gd name="connsiteX29" fmla="*/ 957965 w 1140797"/>
                <a:gd name="connsiteY29" fmla="*/ 162796 h 502667"/>
                <a:gd name="connsiteX30" fmla="*/ 955108 w 1140797"/>
                <a:gd name="connsiteY30" fmla="*/ 155179 h 502667"/>
                <a:gd name="connsiteX31" fmla="*/ 955108 w 1140797"/>
                <a:gd name="connsiteY31" fmla="*/ 104722 h 502667"/>
                <a:gd name="connsiteX32" fmla="*/ 945586 w 1140797"/>
                <a:gd name="connsiteY32" fmla="*/ 104722 h 502667"/>
                <a:gd name="connsiteX33" fmla="*/ 932254 w 1140797"/>
                <a:gd name="connsiteY33" fmla="*/ 100914 h 502667"/>
                <a:gd name="connsiteX34" fmla="*/ 929397 w 1140797"/>
                <a:gd name="connsiteY34" fmla="*/ 104722 h 502667"/>
                <a:gd name="connsiteX35" fmla="*/ 922731 w 1140797"/>
                <a:gd name="connsiteY35" fmla="*/ 108530 h 502667"/>
                <a:gd name="connsiteX36" fmla="*/ 909400 w 1140797"/>
                <a:gd name="connsiteY36" fmla="*/ 108530 h 502667"/>
                <a:gd name="connsiteX37" fmla="*/ 902734 w 1140797"/>
                <a:gd name="connsiteY37" fmla="*/ 104722 h 502667"/>
                <a:gd name="connsiteX38" fmla="*/ 893212 w 1140797"/>
                <a:gd name="connsiteY38" fmla="*/ 94250 h 502667"/>
                <a:gd name="connsiteX39" fmla="*/ 873214 w 1140797"/>
                <a:gd name="connsiteY39" fmla="*/ 94250 h 502667"/>
                <a:gd name="connsiteX40" fmla="*/ 867501 w 1140797"/>
                <a:gd name="connsiteY40" fmla="*/ 90442 h 502667"/>
                <a:gd name="connsiteX41" fmla="*/ 857026 w 1140797"/>
                <a:gd name="connsiteY41" fmla="*/ 90442 h 502667"/>
                <a:gd name="connsiteX42" fmla="*/ 840838 w 1140797"/>
                <a:gd name="connsiteY42" fmla="*/ 108530 h 502667"/>
                <a:gd name="connsiteX43" fmla="*/ 840838 w 1140797"/>
                <a:gd name="connsiteY43" fmla="*/ 115195 h 502667"/>
                <a:gd name="connsiteX44" fmla="*/ 834172 w 1140797"/>
                <a:gd name="connsiteY44" fmla="*/ 122811 h 502667"/>
                <a:gd name="connsiteX45" fmla="*/ 815127 w 1140797"/>
                <a:gd name="connsiteY45" fmla="*/ 122811 h 502667"/>
                <a:gd name="connsiteX46" fmla="*/ 808461 w 1140797"/>
                <a:gd name="connsiteY46" fmla="*/ 130427 h 502667"/>
                <a:gd name="connsiteX47" fmla="*/ 782750 w 1140797"/>
                <a:gd name="connsiteY47" fmla="*/ 130427 h 502667"/>
                <a:gd name="connsiteX48" fmla="*/ 782750 w 1140797"/>
                <a:gd name="connsiteY48" fmla="*/ 133283 h 502667"/>
                <a:gd name="connsiteX49" fmla="*/ 772276 w 1140797"/>
                <a:gd name="connsiteY49" fmla="*/ 144707 h 502667"/>
                <a:gd name="connsiteX50" fmla="*/ 769419 w 1140797"/>
                <a:gd name="connsiteY50" fmla="*/ 144707 h 502667"/>
                <a:gd name="connsiteX51" fmla="*/ 769419 w 1140797"/>
                <a:gd name="connsiteY51" fmla="*/ 140899 h 502667"/>
                <a:gd name="connsiteX52" fmla="*/ 765610 w 1140797"/>
                <a:gd name="connsiteY52" fmla="*/ 137091 h 502667"/>
                <a:gd name="connsiteX53" fmla="*/ 756088 w 1140797"/>
                <a:gd name="connsiteY53" fmla="*/ 137091 h 502667"/>
                <a:gd name="connsiteX54" fmla="*/ 749422 w 1140797"/>
                <a:gd name="connsiteY54" fmla="*/ 140899 h 502667"/>
                <a:gd name="connsiteX55" fmla="*/ 737043 w 1140797"/>
                <a:gd name="connsiteY55" fmla="*/ 140899 h 502667"/>
                <a:gd name="connsiteX56" fmla="*/ 730377 w 1140797"/>
                <a:gd name="connsiteY56" fmla="*/ 137091 h 502667"/>
                <a:gd name="connsiteX57" fmla="*/ 727520 w 1140797"/>
                <a:gd name="connsiteY57" fmla="*/ 137091 h 502667"/>
                <a:gd name="connsiteX58" fmla="*/ 723711 w 1140797"/>
                <a:gd name="connsiteY58" fmla="*/ 133283 h 502667"/>
                <a:gd name="connsiteX59" fmla="*/ 687525 w 1140797"/>
                <a:gd name="connsiteY59" fmla="*/ 133283 h 502667"/>
                <a:gd name="connsiteX60" fmla="*/ 684669 w 1140797"/>
                <a:gd name="connsiteY60" fmla="*/ 130427 h 502667"/>
                <a:gd name="connsiteX61" fmla="*/ 684669 w 1140797"/>
                <a:gd name="connsiteY61" fmla="*/ 122811 h 502667"/>
                <a:gd name="connsiteX62" fmla="*/ 678003 w 1140797"/>
                <a:gd name="connsiteY62" fmla="*/ 119003 h 502667"/>
                <a:gd name="connsiteX63" fmla="*/ 668480 w 1140797"/>
                <a:gd name="connsiteY63" fmla="*/ 119003 h 502667"/>
                <a:gd name="connsiteX64" fmla="*/ 668480 w 1140797"/>
                <a:gd name="connsiteY64" fmla="*/ 115195 h 502667"/>
                <a:gd name="connsiteX65" fmla="*/ 661814 w 1140797"/>
                <a:gd name="connsiteY65" fmla="*/ 108530 h 502667"/>
                <a:gd name="connsiteX66" fmla="*/ 661814 w 1140797"/>
                <a:gd name="connsiteY66" fmla="*/ 104722 h 502667"/>
                <a:gd name="connsiteX67" fmla="*/ 658958 w 1140797"/>
                <a:gd name="connsiteY67" fmla="*/ 100914 h 502667"/>
                <a:gd name="connsiteX68" fmla="*/ 625629 w 1140797"/>
                <a:gd name="connsiteY68" fmla="*/ 100914 h 502667"/>
                <a:gd name="connsiteX69" fmla="*/ 613250 w 1140797"/>
                <a:gd name="connsiteY69" fmla="*/ 86634 h 502667"/>
                <a:gd name="connsiteX70" fmla="*/ 593253 w 1140797"/>
                <a:gd name="connsiteY70" fmla="*/ 86634 h 502667"/>
                <a:gd name="connsiteX71" fmla="*/ 590396 w 1140797"/>
                <a:gd name="connsiteY71" fmla="*/ 82826 h 502667"/>
                <a:gd name="connsiteX72" fmla="*/ 586587 w 1140797"/>
                <a:gd name="connsiteY72" fmla="*/ 82826 h 502667"/>
                <a:gd name="connsiteX73" fmla="*/ 579921 w 1140797"/>
                <a:gd name="connsiteY73" fmla="*/ 79018 h 502667"/>
                <a:gd name="connsiteX74" fmla="*/ 554210 w 1140797"/>
                <a:gd name="connsiteY74" fmla="*/ 79018 h 502667"/>
                <a:gd name="connsiteX75" fmla="*/ 524691 w 1140797"/>
                <a:gd name="connsiteY75" fmla="*/ 90442 h 502667"/>
                <a:gd name="connsiteX76" fmla="*/ 518025 w 1140797"/>
                <a:gd name="connsiteY76" fmla="*/ 94250 h 502667"/>
                <a:gd name="connsiteX77" fmla="*/ 511359 w 1140797"/>
                <a:gd name="connsiteY77" fmla="*/ 94250 h 502667"/>
                <a:gd name="connsiteX78" fmla="*/ 505646 w 1140797"/>
                <a:gd name="connsiteY78" fmla="*/ 90442 h 502667"/>
                <a:gd name="connsiteX79" fmla="*/ 498980 w 1140797"/>
                <a:gd name="connsiteY79" fmla="*/ 90442 h 502667"/>
                <a:gd name="connsiteX80" fmla="*/ 495171 w 1140797"/>
                <a:gd name="connsiteY80" fmla="*/ 86634 h 502667"/>
                <a:gd name="connsiteX81" fmla="*/ 478983 w 1140797"/>
                <a:gd name="connsiteY81" fmla="*/ 86634 h 502667"/>
                <a:gd name="connsiteX82" fmla="*/ 469460 w 1140797"/>
                <a:gd name="connsiteY82" fmla="*/ 76162 h 502667"/>
                <a:gd name="connsiteX83" fmla="*/ 469460 w 1140797"/>
                <a:gd name="connsiteY83" fmla="*/ 72354 h 502667"/>
                <a:gd name="connsiteX84" fmla="*/ 456128 w 1140797"/>
                <a:gd name="connsiteY84" fmla="*/ 76162 h 502667"/>
                <a:gd name="connsiteX85" fmla="*/ 456128 w 1140797"/>
                <a:gd name="connsiteY85" fmla="*/ 72354 h 502667"/>
                <a:gd name="connsiteX86" fmla="*/ 453272 w 1140797"/>
                <a:gd name="connsiteY86" fmla="*/ 68545 h 502667"/>
                <a:gd name="connsiteX87" fmla="*/ 446606 w 1140797"/>
                <a:gd name="connsiteY87" fmla="*/ 54265 h 502667"/>
                <a:gd name="connsiteX88" fmla="*/ 439940 w 1140797"/>
                <a:gd name="connsiteY88" fmla="*/ 46649 h 502667"/>
                <a:gd name="connsiteX89" fmla="*/ 437083 w 1140797"/>
                <a:gd name="connsiteY89" fmla="*/ 39985 h 502667"/>
                <a:gd name="connsiteX90" fmla="*/ 433274 w 1140797"/>
                <a:gd name="connsiteY90" fmla="*/ 36177 h 502667"/>
                <a:gd name="connsiteX91" fmla="*/ 427561 w 1140797"/>
                <a:gd name="connsiteY91" fmla="*/ 32369 h 502667"/>
                <a:gd name="connsiteX92" fmla="*/ 417086 w 1140797"/>
                <a:gd name="connsiteY92" fmla="*/ 32369 h 502667"/>
                <a:gd name="connsiteX93" fmla="*/ 410421 w 1140797"/>
                <a:gd name="connsiteY93" fmla="*/ 36177 h 502667"/>
                <a:gd name="connsiteX94" fmla="*/ 407564 w 1140797"/>
                <a:gd name="connsiteY94" fmla="*/ 36177 h 502667"/>
                <a:gd name="connsiteX95" fmla="*/ 394232 w 1140797"/>
                <a:gd name="connsiteY95" fmla="*/ 28561 h 502667"/>
                <a:gd name="connsiteX96" fmla="*/ 391376 w 1140797"/>
                <a:gd name="connsiteY96" fmla="*/ 24753 h 502667"/>
                <a:gd name="connsiteX97" fmla="*/ 384710 w 1140797"/>
                <a:gd name="connsiteY97" fmla="*/ 21897 h 502667"/>
                <a:gd name="connsiteX98" fmla="*/ 364713 w 1140797"/>
                <a:gd name="connsiteY98" fmla="*/ 21897 h 502667"/>
                <a:gd name="connsiteX99" fmla="*/ 352333 w 1140797"/>
                <a:gd name="connsiteY99" fmla="*/ 18088 h 502667"/>
                <a:gd name="connsiteX100" fmla="*/ 345668 w 1140797"/>
                <a:gd name="connsiteY100" fmla="*/ 18088 h 502667"/>
                <a:gd name="connsiteX101" fmla="*/ 313291 w 1140797"/>
                <a:gd name="connsiteY101" fmla="*/ 0 h 502667"/>
                <a:gd name="connsiteX102" fmla="*/ 313291 w 1140797"/>
                <a:gd name="connsiteY102" fmla="*/ 10472 h 502667"/>
                <a:gd name="connsiteX103" fmla="*/ 309482 w 1140797"/>
                <a:gd name="connsiteY103" fmla="*/ 18088 h 502667"/>
                <a:gd name="connsiteX104" fmla="*/ 302816 w 1140797"/>
                <a:gd name="connsiteY104" fmla="*/ 21897 h 502667"/>
                <a:gd name="connsiteX105" fmla="*/ 299959 w 1140797"/>
                <a:gd name="connsiteY105" fmla="*/ 21897 h 502667"/>
                <a:gd name="connsiteX106" fmla="*/ 302816 w 1140797"/>
                <a:gd name="connsiteY106" fmla="*/ 28561 h 502667"/>
                <a:gd name="connsiteX107" fmla="*/ 293294 w 1140797"/>
                <a:gd name="connsiteY107" fmla="*/ 28561 h 502667"/>
                <a:gd name="connsiteX108" fmla="*/ 293294 w 1140797"/>
                <a:gd name="connsiteY108" fmla="*/ 36177 h 502667"/>
                <a:gd name="connsiteX109" fmla="*/ 299959 w 1140797"/>
                <a:gd name="connsiteY109" fmla="*/ 42841 h 502667"/>
                <a:gd name="connsiteX110" fmla="*/ 302816 w 1140797"/>
                <a:gd name="connsiteY110" fmla="*/ 54265 h 502667"/>
                <a:gd name="connsiteX111" fmla="*/ 316147 w 1140797"/>
                <a:gd name="connsiteY111" fmla="*/ 76162 h 502667"/>
                <a:gd name="connsiteX112" fmla="*/ 319957 w 1140797"/>
                <a:gd name="connsiteY112" fmla="*/ 76162 h 502667"/>
                <a:gd name="connsiteX113" fmla="*/ 322813 w 1140797"/>
                <a:gd name="connsiteY113" fmla="*/ 79018 h 502667"/>
                <a:gd name="connsiteX114" fmla="*/ 325670 w 1140797"/>
                <a:gd name="connsiteY114" fmla="*/ 86634 h 502667"/>
                <a:gd name="connsiteX115" fmla="*/ 325670 w 1140797"/>
                <a:gd name="connsiteY115" fmla="*/ 100914 h 502667"/>
                <a:gd name="connsiteX116" fmla="*/ 316147 w 1140797"/>
                <a:gd name="connsiteY116" fmla="*/ 100914 h 502667"/>
                <a:gd name="connsiteX117" fmla="*/ 316147 w 1140797"/>
                <a:gd name="connsiteY117" fmla="*/ 104722 h 502667"/>
                <a:gd name="connsiteX118" fmla="*/ 313291 w 1140797"/>
                <a:gd name="connsiteY118" fmla="*/ 108530 h 502667"/>
                <a:gd name="connsiteX119" fmla="*/ 299959 w 1140797"/>
                <a:gd name="connsiteY119" fmla="*/ 115195 h 502667"/>
                <a:gd name="connsiteX120" fmla="*/ 297102 w 1140797"/>
                <a:gd name="connsiteY120" fmla="*/ 112339 h 502667"/>
                <a:gd name="connsiteX121" fmla="*/ 297102 w 1140797"/>
                <a:gd name="connsiteY121" fmla="*/ 104722 h 502667"/>
                <a:gd name="connsiteX122" fmla="*/ 270440 w 1140797"/>
                <a:gd name="connsiteY122" fmla="*/ 108530 h 502667"/>
                <a:gd name="connsiteX123" fmla="*/ 270440 w 1140797"/>
                <a:gd name="connsiteY123" fmla="*/ 100914 h 502667"/>
                <a:gd name="connsiteX124" fmla="*/ 247585 w 1140797"/>
                <a:gd name="connsiteY124" fmla="*/ 100914 h 502667"/>
                <a:gd name="connsiteX125" fmla="*/ 244729 w 1140797"/>
                <a:gd name="connsiteY125" fmla="*/ 104722 h 502667"/>
                <a:gd name="connsiteX126" fmla="*/ 244729 w 1140797"/>
                <a:gd name="connsiteY126" fmla="*/ 108530 h 502667"/>
                <a:gd name="connsiteX127" fmla="*/ 240920 w 1140797"/>
                <a:gd name="connsiteY127" fmla="*/ 100914 h 502667"/>
                <a:gd name="connsiteX128" fmla="*/ 228540 w 1140797"/>
                <a:gd name="connsiteY128" fmla="*/ 104722 h 502667"/>
                <a:gd name="connsiteX129" fmla="*/ 224732 w 1140797"/>
                <a:gd name="connsiteY129" fmla="*/ 97106 h 502667"/>
                <a:gd name="connsiteX130" fmla="*/ 208543 w 1140797"/>
                <a:gd name="connsiteY130" fmla="*/ 97106 h 502667"/>
                <a:gd name="connsiteX131" fmla="*/ 199021 w 1140797"/>
                <a:gd name="connsiteY131" fmla="*/ 94250 h 502667"/>
                <a:gd name="connsiteX132" fmla="*/ 195211 w 1140797"/>
                <a:gd name="connsiteY132" fmla="*/ 90442 h 502667"/>
                <a:gd name="connsiteX133" fmla="*/ 195211 w 1140797"/>
                <a:gd name="connsiteY133" fmla="*/ 82826 h 502667"/>
                <a:gd name="connsiteX134" fmla="*/ 192355 w 1140797"/>
                <a:gd name="connsiteY134" fmla="*/ 79018 h 502667"/>
                <a:gd name="connsiteX135" fmla="*/ 192355 w 1140797"/>
                <a:gd name="connsiteY135" fmla="*/ 76162 h 502667"/>
                <a:gd name="connsiteX136" fmla="*/ 169501 w 1140797"/>
                <a:gd name="connsiteY136" fmla="*/ 76162 h 502667"/>
                <a:gd name="connsiteX137" fmla="*/ 159979 w 1140797"/>
                <a:gd name="connsiteY137" fmla="*/ 79018 h 502667"/>
                <a:gd name="connsiteX138" fmla="*/ 146647 w 1140797"/>
                <a:gd name="connsiteY138" fmla="*/ 79018 h 502667"/>
                <a:gd name="connsiteX139" fmla="*/ 143790 w 1140797"/>
                <a:gd name="connsiteY139" fmla="*/ 68545 h 502667"/>
                <a:gd name="connsiteX140" fmla="*/ 123793 w 1140797"/>
                <a:gd name="connsiteY140" fmla="*/ 68545 h 502667"/>
                <a:gd name="connsiteX141" fmla="*/ 123793 w 1140797"/>
                <a:gd name="connsiteY141" fmla="*/ 64737 h 502667"/>
                <a:gd name="connsiteX142" fmla="*/ 114270 w 1140797"/>
                <a:gd name="connsiteY142" fmla="*/ 68545 h 502667"/>
                <a:gd name="connsiteX143" fmla="*/ 110461 w 1140797"/>
                <a:gd name="connsiteY143" fmla="*/ 64737 h 502667"/>
                <a:gd name="connsiteX144" fmla="*/ 100939 w 1140797"/>
                <a:gd name="connsiteY144" fmla="*/ 64737 h 502667"/>
                <a:gd name="connsiteX145" fmla="*/ 98082 w 1140797"/>
                <a:gd name="connsiteY145" fmla="*/ 68545 h 502667"/>
                <a:gd name="connsiteX146" fmla="*/ 98082 w 1140797"/>
                <a:gd name="connsiteY146" fmla="*/ 72354 h 502667"/>
                <a:gd name="connsiteX147" fmla="*/ 94273 w 1140797"/>
                <a:gd name="connsiteY147" fmla="*/ 76162 h 502667"/>
                <a:gd name="connsiteX148" fmla="*/ 94273 w 1140797"/>
                <a:gd name="connsiteY148" fmla="*/ 79018 h 502667"/>
                <a:gd name="connsiteX149" fmla="*/ 81894 w 1140797"/>
                <a:gd name="connsiteY149" fmla="*/ 79018 h 502667"/>
                <a:gd name="connsiteX150" fmla="*/ 75228 w 1140797"/>
                <a:gd name="connsiteY150" fmla="*/ 90442 h 502667"/>
                <a:gd name="connsiteX151" fmla="*/ 65706 w 1140797"/>
                <a:gd name="connsiteY151" fmla="*/ 90442 h 502667"/>
                <a:gd name="connsiteX152" fmla="*/ 45709 w 1140797"/>
                <a:gd name="connsiteY152" fmla="*/ 112339 h 502667"/>
                <a:gd name="connsiteX153" fmla="*/ 45709 w 1140797"/>
                <a:gd name="connsiteY153" fmla="*/ 115195 h 502667"/>
                <a:gd name="connsiteX154" fmla="*/ 48565 w 1140797"/>
                <a:gd name="connsiteY154" fmla="*/ 119003 h 502667"/>
                <a:gd name="connsiteX155" fmla="*/ 36186 w 1140797"/>
                <a:gd name="connsiteY155" fmla="*/ 119003 h 502667"/>
                <a:gd name="connsiteX156" fmla="*/ 39043 w 1140797"/>
                <a:gd name="connsiteY156" fmla="*/ 126619 h 502667"/>
                <a:gd name="connsiteX157" fmla="*/ 6666 w 1140797"/>
                <a:gd name="connsiteY157" fmla="*/ 126619 h 502667"/>
                <a:gd name="connsiteX158" fmla="*/ 6666 w 1140797"/>
                <a:gd name="connsiteY158" fmla="*/ 137091 h 502667"/>
                <a:gd name="connsiteX159" fmla="*/ 0 w 1140797"/>
                <a:gd name="connsiteY159" fmla="*/ 144707 h 502667"/>
                <a:gd name="connsiteX160" fmla="*/ 2857 w 1140797"/>
                <a:gd name="connsiteY160" fmla="*/ 148515 h 502667"/>
                <a:gd name="connsiteX161" fmla="*/ 2857 w 1140797"/>
                <a:gd name="connsiteY161" fmla="*/ 155179 h 502667"/>
                <a:gd name="connsiteX162" fmla="*/ 0 w 1140797"/>
                <a:gd name="connsiteY162" fmla="*/ 158988 h 502667"/>
                <a:gd name="connsiteX163" fmla="*/ 13332 w 1140797"/>
                <a:gd name="connsiteY163" fmla="*/ 158988 h 502667"/>
                <a:gd name="connsiteX164" fmla="*/ 13332 w 1140797"/>
                <a:gd name="connsiteY164" fmla="*/ 169460 h 502667"/>
                <a:gd name="connsiteX165" fmla="*/ 19998 w 1140797"/>
                <a:gd name="connsiteY165" fmla="*/ 173268 h 502667"/>
                <a:gd name="connsiteX166" fmla="*/ 25711 w 1140797"/>
                <a:gd name="connsiteY166" fmla="*/ 173268 h 502667"/>
                <a:gd name="connsiteX167" fmla="*/ 32377 w 1140797"/>
                <a:gd name="connsiteY167" fmla="*/ 177076 h 502667"/>
                <a:gd name="connsiteX168" fmla="*/ 39043 w 1140797"/>
                <a:gd name="connsiteY168" fmla="*/ 177076 h 502667"/>
                <a:gd name="connsiteX169" fmla="*/ 41899 w 1140797"/>
                <a:gd name="connsiteY169" fmla="*/ 184692 h 502667"/>
                <a:gd name="connsiteX170" fmla="*/ 55231 w 1140797"/>
                <a:gd name="connsiteY170" fmla="*/ 198972 h 502667"/>
                <a:gd name="connsiteX171" fmla="*/ 75228 w 1140797"/>
                <a:gd name="connsiteY171" fmla="*/ 191356 h 502667"/>
                <a:gd name="connsiteX172" fmla="*/ 84751 w 1140797"/>
                <a:gd name="connsiteY172" fmla="*/ 198972 h 502667"/>
                <a:gd name="connsiteX173" fmla="*/ 87607 w 1140797"/>
                <a:gd name="connsiteY173" fmla="*/ 202781 h 502667"/>
                <a:gd name="connsiteX174" fmla="*/ 94273 w 1140797"/>
                <a:gd name="connsiteY174" fmla="*/ 202781 h 502667"/>
                <a:gd name="connsiteX175" fmla="*/ 100939 w 1140797"/>
                <a:gd name="connsiteY175" fmla="*/ 205637 h 502667"/>
                <a:gd name="connsiteX176" fmla="*/ 110461 w 1140797"/>
                <a:gd name="connsiteY176" fmla="*/ 209445 h 502667"/>
                <a:gd name="connsiteX177" fmla="*/ 120936 w 1140797"/>
                <a:gd name="connsiteY177" fmla="*/ 220869 h 502667"/>
                <a:gd name="connsiteX178" fmla="*/ 123793 w 1140797"/>
                <a:gd name="connsiteY178" fmla="*/ 227533 h 502667"/>
                <a:gd name="connsiteX179" fmla="*/ 130459 w 1140797"/>
                <a:gd name="connsiteY179" fmla="*/ 238957 h 502667"/>
                <a:gd name="connsiteX180" fmla="*/ 143790 w 1140797"/>
                <a:gd name="connsiteY180" fmla="*/ 249430 h 502667"/>
                <a:gd name="connsiteX181" fmla="*/ 149504 w 1140797"/>
                <a:gd name="connsiteY181" fmla="*/ 257046 h 502667"/>
                <a:gd name="connsiteX182" fmla="*/ 153313 w 1140797"/>
                <a:gd name="connsiteY182" fmla="*/ 263710 h 502667"/>
                <a:gd name="connsiteX183" fmla="*/ 153313 w 1140797"/>
                <a:gd name="connsiteY183" fmla="*/ 271326 h 502667"/>
                <a:gd name="connsiteX184" fmla="*/ 156169 w 1140797"/>
                <a:gd name="connsiteY184" fmla="*/ 275134 h 502667"/>
                <a:gd name="connsiteX185" fmla="*/ 159979 w 1140797"/>
                <a:gd name="connsiteY185" fmla="*/ 281798 h 502667"/>
                <a:gd name="connsiteX186" fmla="*/ 162835 w 1140797"/>
                <a:gd name="connsiteY186" fmla="*/ 285606 h 502667"/>
                <a:gd name="connsiteX187" fmla="*/ 162835 w 1140797"/>
                <a:gd name="connsiteY187" fmla="*/ 289414 h 502667"/>
                <a:gd name="connsiteX188" fmla="*/ 156169 w 1140797"/>
                <a:gd name="connsiteY188" fmla="*/ 296079 h 502667"/>
                <a:gd name="connsiteX189" fmla="*/ 156169 w 1140797"/>
                <a:gd name="connsiteY189" fmla="*/ 303695 h 502667"/>
                <a:gd name="connsiteX190" fmla="*/ 159979 w 1140797"/>
                <a:gd name="connsiteY190" fmla="*/ 314167 h 502667"/>
                <a:gd name="connsiteX191" fmla="*/ 162835 w 1140797"/>
                <a:gd name="connsiteY191" fmla="*/ 321783 h 502667"/>
                <a:gd name="connsiteX192" fmla="*/ 166644 w 1140797"/>
                <a:gd name="connsiteY192" fmla="*/ 325591 h 502667"/>
                <a:gd name="connsiteX193" fmla="*/ 172358 w 1140797"/>
                <a:gd name="connsiteY193" fmla="*/ 329399 h 502667"/>
                <a:gd name="connsiteX194" fmla="*/ 179024 w 1140797"/>
                <a:gd name="connsiteY194" fmla="*/ 329399 h 502667"/>
                <a:gd name="connsiteX195" fmla="*/ 185689 w 1140797"/>
                <a:gd name="connsiteY195" fmla="*/ 332255 h 502667"/>
                <a:gd name="connsiteX196" fmla="*/ 189498 w 1140797"/>
                <a:gd name="connsiteY196" fmla="*/ 332255 h 502667"/>
                <a:gd name="connsiteX197" fmla="*/ 199021 w 1140797"/>
                <a:gd name="connsiteY197" fmla="*/ 336063 h 502667"/>
                <a:gd name="connsiteX198" fmla="*/ 211400 w 1140797"/>
                <a:gd name="connsiteY198" fmla="*/ 339872 h 502667"/>
                <a:gd name="connsiteX199" fmla="*/ 263774 w 1140797"/>
                <a:gd name="connsiteY199" fmla="*/ 339872 h 502667"/>
                <a:gd name="connsiteX200" fmla="*/ 267583 w 1140797"/>
                <a:gd name="connsiteY200" fmla="*/ 343680 h 502667"/>
                <a:gd name="connsiteX201" fmla="*/ 270440 w 1140797"/>
                <a:gd name="connsiteY201" fmla="*/ 343680 h 502667"/>
                <a:gd name="connsiteX202" fmla="*/ 277105 w 1140797"/>
                <a:gd name="connsiteY202" fmla="*/ 346536 h 502667"/>
                <a:gd name="connsiteX203" fmla="*/ 279962 w 1140797"/>
                <a:gd name="connsiteY203" fmla="*/ 346536 h 502667"/>
                <a:gd name="connsiteX204" fmla="*/ 286628 w 1140797"/>
                <a:gd name="connsiteY204" fmla="*/ 350344 h 502667"/>
                <a:gd name="connsiteX205" fmla="*/ 290437 w 1140797"/>
                <a:gd name="connsiteY205" fmla="*/ 357960 h 502667"/>
                <a:gd name="connsiteX206" fmla="*/ 293294 w 1140797"/>
                <a:gd name="connsiteY206" fmla="*/ 357960 h 502667"/>
                <a:gd name="connsiteX207" fmla="*/ 297102 w 1140797"/>
                <a:gd name="connsiteY207" fmla="*/ 361768 h 502667"/>
                <a:gd name="connsiteX208" fmla="*/ 299959 w 1140797"/>
                <a:gd name="connsiteY208" fmla="*/ 361768 h 502667"/>
                <a:gd name="connsiteX209" fmla="*/ 313291 w 1140797"/>
                <a:gd name="connsiteY209" fmla="*/ 368432 h 502667"/>
                <a:gd name="connsiteX210" fmla="*/ 319957 w 1140797"/>
                <a:gd name="connsiteY210" fmla="*/ 368432 h 502667"/>
                <a:gd name="connsiteX211" fmla="*/ 322813 w 1140797"/>
                <a:gd name="connsiteY211" fmla="*/ 372240 h 502667"/>
                <a:gd name="connsiteX212" fmla="*/ 341858 w 1140797"/>
                <a:gd name="connsiteY212" fmla="*/ 372240 h 502667"/>
                <a:gd name="connsiteX213" fmla="*/ 348524 w 1140797"/>
                <a:gd name="connsiteY213" fmla="*/ 386521 h 502667"/>
                <a:gd name="connsiteX214" fmla="*/ 371378 w 1140797"/>
                <a:gd name="connsiteY214" fmla="*/ 412225 h 502667"/>
                <a:gd name="connsiteX215" fmla="*/ 375187 w 1140797"/>
                <a:gd name="connsiteY215" fmla="*/ 419841 h 502667"/>
                <a:gd name="connsiteX216" fmla="*/ 391376 w 1140797"/>
                <a:gd name="connsiteY216" fmla="*/ 436978 h 502667"/>
                <a:gd name="connsiteX217" fmla="*/ 398041 w 1140797"/>
                <a:gd name="connsiteY217" fmla="*/ 440786 h 502667"/>
                <a:gd name="connsiteX218" fmla="*/ 400898 w 1140797"/>
                <a:gd name="connsiteY218" fmla="*/ 448402 h 502667"/>
                <a:gd name="connsiteX219" fmla="*/ 407564 w 1140797"/>
                <a:gd name="connsiteY219" fmla="*/ 452210 h 502667"/>
                <a:gd name="connsiteX220" fmla="*/ 439940 w 1140797"/>
                <a:gd name="connsiteY220" fmla="*/ 448402 h 502667"/>
                <a:gd name="connsiteX221" fmla="*/ 469460 w 1140797"/>
                <a:gd name="connsiteY221" fmla="*/ 452210 h 502667"/>
                <a:gd name="connsiteX222" fmla="*/ 495171 w 1140797"/>
                <a:gd name="connsiteY222" fmla="*/ 452210 h 502667"/>
                <a:gd name="connsiteX223" fmla="*/ 515168 w 1140797"/>
                <a:gd name="connsiteY223" fmla="*/ 456018 h 502667"/>
                <a:gd name="connsiteX224" fmla="*/ 518025 w 1140797"/>
                <a:gd name="connsiteY224" fmla="*/ 452210 h 502667"/>
                <a:gd name="connsiteX225" fmla="*/ 524691 w 1140797"/>
                <a:gd name="connsiteY225" fmla="*/ 448402 h 502667"/>
                <a:gd name="connsiteX226" fmla="*/ 528499 w 1140797"/>
                <a:gd name="connsiteY226" fmla="*/ 444594 h 502667"/>
                <a:gd name="connsiteX227" fmla="*/ 535165 w 1140797"/>
                <a:gd name="connsiteY227" fmla="*/ 444594 h 502667"/>
                <a:gd name="connsiteX228" fmla="*/ 540879 w 1140797"/>
                <a:gd name="connsiteY228" fmla="*/ 448402 h 502667"/>
                <a:gd name="connsiteX229" fmla="*/ 544688 w 1140797"/>
                <a:gd name="connsiteY229" fmla="*/ 448402 h 502667"/>
                <a:gd name="connsiteX230" fmla="*/ 547544 w 1140797"/>
                <a:gd name="connsiteY230" fmla="*/ 452210 h 502667"/>
                <a:gd name="connsiteX231" fmla="*/ 577064 w 1140797"/>
                <a:gd name="connsiteY231" fmla="*/ 452210 h 502667"/>
                <a:gd name="connsiteX232" fmla="*/ 586587 w 1140797"/>
                <a:gd name="connsiteY232" fmla="*/ 456018 h 502667"/>
                <a:gd name="connsiteX233" fmla="*/ 593253 w 1140797"/>
                <a:gd name="connsiteY233" fmla="*/ 456018 h 502667"/>
                <a:gd name="connsiteX234" fmla="*/ 602775 w 1140797"/>
                <a:gd name="connsiteY234" fmla="*/ 466490 h 502667"/>
                <a:gd name="connsiteX235" fmla="*/ 606584 w 1140797"/>
                <a:gd name="connsiteY235" fmla="*/ 474107 h 502667"/>
                <a:gd name="connsiteX236" fmla="*/ 613250 w 1140797"/>
                <a:gd name="connsiteY236" fmla="*/ 476963 h 502667"/>
                <a:gd name="connsiteX237" fmla="*/ 625629 w 1140797"/>
                <a:gd name="connsiteY237" fmla="*/ 480771 h 502667"/>
                <a:gd name="connsiteX238" fmla="*/ 652292 w 1140797"/>
                <a:gd name="connsiteY238" fmla="*/ 480771 h 502667"/>
                <a:gd name="connsiteX239" fmla="*/ 661814 w 1140797"/>
                <a:gd name="connsiteY239" fmla="*/ 484579 h 502667"/>
                <a:gd name="connsiteX240" fmla="*/ 675146 w 1140797"/>
                <a:gd name="connsiteY240" fmla="*/ 491243 h 502667"/>
                <a:gd name="connsiteX241" fmla="*/ 678003 w 1140797"/>
                <a:gd name="connsiteY241" fmla="*/ 495051 h 502667"/>
                <a:gd name="connsiteX242" fmla="*/ 684669 w 1140797"/>
                <a:gd name="connsiteY242" fmla="*/ 495051 h 502667"/>
                <a:gd name="connsiteX243" fmla="*/ 687525 w 1140797"/>
                <a:gd name="connsiteY243" fmla="*/ 491243 h 502667"/>
                <a:gd name="connsiteX244" fmla="*/ 694191 w 1140797"/>
                <a:gd name="connsiteY244" fmla="*/ 491243 h 502667"/>
                <a:gd name="connsiteX245" fmla="*/ 700857 w 1140797"/>
                <a:gd name="connsiteY245" fmla="*/ 488387 h 502667"/>
                <a:gd name="connsiteX246" fmla="*/ 707523 w 1140797"/>
                <a:gd name="connsiteY246" fmla="*/ 488387 h 502667"/>
                <a:gd name="connsiteX247" fmla="*/ 707523 w 1140797"/>
                <a:gd name="connsiteY247" fmla="*/ 491243 h 502667"/>
                <a:gd name="connsiteX248" fmla="*/ 710380 w 1140797"/>
                <a:gd name="connsiteY248" fmla="*/ 498859 h 502667"/>
                <a:gd name="connsiteX249" fmla="*/ 714188 w 1140797"/>
                <a:gd name="connsiteY249" fmla="*/ 498859 h 502667"/>
                <a:gd name="connsiteX250" fmla="*/ 717045 w 1140797"/>
                <a:gd name="connsiteY250" fmla="*/ 502667 h 502667"/>
                <a:gd name="connsiteX251" fmla="*/ 727520 w 1140797"/>
                <a:gd name="connsiteY251" fmla="*/ 502667 h 502667"/>
                <a:gd name="connsiteX252" fmla="*/ 730377 w 1140797"/>
                <a:gd name="connsiteY252" fmla="*/ 498859 h 502667"/>
                <a:gd name="connsiteX253" fmla="*/ 739899 w 1140797"/>
                <a:gd name="connsiteY253" fmla="*/ 491243 h 502667"/>
                <a:gd name="connsiteX254" fmla="*/ 772276 w 1140797"/>
                <a:gd name="connsiteY254" fmla="*/ 470298 h 502667"/>
                <a:gd name="connsiteX255" fmla="*/ 782750 w 1140797"/>
                <a:gd name="connsiteY255" fmla="*/ 462682 h 502667"/>
                <a:gd name="connsiteX256" fmla="*/ 867501 w 1140797"/>
                <a:gd name="connsiteY256" fmla="*/ 462682 h 502667"/>
                <a:gd name="connsiteX257" fmla="*/ 877024 w 1140797"/>
                <a:gd name="connsiteY257" fmla="*/ 448402 h 502667"/>
                <a:gd name="connsiteX258" fmla="*/ 890355 w 1140797"/>
                <a:gd name="connsiteY258" fmla="*/ 448402 h 502667"/>
                <a:gd name="connsiteX259" fmla="*/ 897021 w 1140797"/>
                <a:gd name="connsiteY259" fmla="*/ 444594 h 502667"/>
                <a:gd name="connsiteX260" fmla="*/ 902734 w 1140797"/>
                <a:gd name="connsiteY260" fmla="*/ 430314 h 502667"/>
                <a:gd name="connsiteX261" fmla="*/ 902734 w 1140797"/>
                <a:gd name="connsiteY261" fmla="*/ 426506 h 502667"/>
                <a:gd name="connsiteX262" fmla="*/ 906543 w 1140797"/>
                <a:gd name="connsiteY262" fmla="*/ 419841 h 502667"/>
                <a:gd name="connsiteX263" fmla="*/ 906543 w 1140797"/>
                <a:gd name="connsiteY263" fmla="*/ 416033 h 502667"/>
                <a:gd name="connsiteX264" fmla="*/ 918922 w 1140797"/>
                <a:gd name="connsiteY264" fmla="*/ 416033 h 502667"/>
                <a:gd name="connsiteX265" fmla="*/ 925588 w 1140797"/>
                <a:gd name="connsiteY265" fmla="*/ 408417 h 502667"/>
                <a:gd name="connsiteX266" fmla="*/ 929397 w 1140797"/>
                <a:gd name="connsiteY266" fmla="*/ 400801 h 502667"/>
                <a:gd name="connsiteX267" fmla="*/ 932254 w 1140797"/>
                <a:gd name="connsiteY267" fmla="*/ 397945 h 502667"/>
                <a:gd name="connsiteX268" fmla="*/ 932254 w 1140797"/>
                <a:gd name="connsiteY268" fmla="*/ 394137 h 502667"/>
                <a:gd name="connsiteX269" fmla="*/ 925588 w 1140797"/>
                <a:gd name="connsiteY269" fmla="*/ 390329 h 502667"/>
                <a:gd name="connsiteX270" fmla="*/ 916066 w 1140797"/>
                <a:gd name="connsiteY270" fmla="*/ 379856 h 502667"/>
                <a:gd name="connsiteX271" fmla="*/ 909400 w 1140797"/>
                <a:gd name="connsiteY271" fmla="*/ 376048 h 502667"/>
                <a:gd name="connsiteX272" fmla="*/ 899877 w 1140797"/>
                <a:gd name="connsiteY272" fmla="*/ 365576 h 502667"/>
                <a:gd name="connsiteX273" fmla="*/ 897021 w 1140797"/>
                <a:gd name="connsiteY273" fmla="*/ 357960 h 502667"/>
                <a:gd name="connsiteX274" fmla="*/ 897021 w 1140797"/>
                <a:gd name="connsiteY274" fmla="*/ 350344 h 502667"/>
                <a:gd name="connsiteX275" fmla="*/ 899877 w 1140797"/>
                <a:gd name="connsiteY275" fmla="*/ 343680 h 502667"/>
                <a:gd name="connsiteX276" fmla="*/ 899877 w 1140797"/>
                <a:gd name="connsiteY276" fmla="*/ 336063 h 502667"/>
                <a:gd name="connsiteX277" fmla="*/ 906543 w 1140797"/>
                <a:gd name="connsiteY277" fmla="*/ 332255 h 502667"/>
                <a:gd name="connsiteX278" fmla="*/ 918922 w 1140797"/>
                <a:gd name="connsiteY278" fmla="*/ 332255 h 502667"/>
                <a:gd name="connsiteX279" fmla="*/ 922731 w 1140797"/>
                <a:gd name="connsiteY279" fmla="*/ 336063 h 502667"/>
                <a:gd name="connsiteX280" fmla="*/ 925588 w 1140797"/>
                <a:gd name="connsiteY280" fmla="*/ 336063 h 502667"/>
                <a:gd name="connsiteX281" fmla="*/ 929397 w 1140797"/>
                <a:gd name="connsiteY281" fmla="*/ 339872 h 502667"/>
                <a:gd name="connsiteX282" fmla="*/ 936063 w 1140797"/>
                <a:gd name="connsiteY282" fmla="*/ 343680 h 502667"/>
                <a:gd name="connsiteX283" fmla="*/ 938920 w 1140797"/>
                <a:gd name="connsiteY283" fmla="*/ 346536 h 502667"/>
                <a:gd name="connsiteX284" fmla="*/ 945586 w 1140797"/>
                <a:gd name="connsiteY284" fmla="*/ 350344 h 502667"/>
                <a:gd name="connsiteX285" fmla="*/ 957965 w 1140797"/>
                <a:gd name="connsiteY285" fmla="*/ 350344 h 502667"/>
                <a:gd name="connsiteX286" fmla="*/ 964631 w 1140797"/>
                <a:gd name="connsiteY286" fmla="*/ 346536 h 502667"/>
                <a:gd name="connsiteX287" fmla="*/ 975105 w 1140797"/>
                <a:gd name="connsiteY287" fmla="*/ 346536 h 502667"/>
                <a:gd name="connsiteX288" fmla="*/ 981771 w 1140797"/>
                <a:gd name="connsiteY288" fmla="*/ 343680 h 502667"/>
                <a:gd name="connsiteX289" fmla="*/ 984628 w 1140797"/>
                <a:gd name="connsiteY289" fmla="*/ 336063 h 502667"/>
                <a:gd name="connsiteX290" fmla="*/ 987484 w 1140797"/>
                <a:gd name="connsiteY290" fmla="*/ 332255 h 502667"/>
                <a:gd name="connsiteX291" fmla="*/ 987484 w 1140797"/>
                <a:gd name="connsiteY291" fmla="*/ 317975 h 502667"/>
                <a:gd name="connsiteX292" fmla="*/ 1026527 w 1140797"/>
                <a:gd name="connsiteY292" fmla="*/ 317975 h 502667"/>
                <a:gd name="connsiteX293" fmla="*/ 1039858 w 1140797"/>
                <a:gd name="connsiteY293" fmla="*/ 303695 h 502667"/>
                <a:gd name="connsiteX294" fmla="*/ 1033192 w 1140797"/>
                <a:gd name="connsiteY294" fmla="*/ 296079 h 502667"/>
                <a:gd name="connsiteX295" fmla="*/ 1030336 w 1140797"/>
                <a:gd name="connsiteY295" fmla="*/ 289414 h 502667"/>
                <a:gd name="connsiteX296" fmla="*/ 1033192 w 1140797"/>
                <a:gd name="connsiteY296" fmla="*/ 285606 h 502667"/>
                <a:gd name="connsiteX297" fmla="*/ 1053190 w 1140797"/>
                <a:gd name="connsiteY297" fmla="*/ 275134 h 502667"/>
                <a:gd name="connsiteX298" fmla="*/ 1059856 w 1140797"/>
                <a:gd name="connsiteY298" fmla="*/ 275134 h 502667"/>
                <a:gd name="connsiteX299" fmla="*/ 1059856 w 1140797"/>
                <a:gd name="connsiteY299" fmla="*/ 263710 h 502667"/>
                <a:gd name="connsiteX300" fmla="*/ 1076044 w 1140797"/>
                <a:gd name="connsiteY300" fmla="*/ 267518 h 502667"/>
                <a:gd name="connsiteX301" fmla="*/ 1085566 w 1140797"/>
                <a:gd name="connsiteY301" fmla="*/ 257046 h 502667"/>
                <a:gd name="connsiteX302" fmla="*/ 1089375 w 1140797"/>
                <a:gd name="connsiteY302" fmla="*/ 257046 h 502667"/>
                <a:gd name="connsiteX303" fmla="*/ 1092232 w 1140797"/>
                <a:gd name="connsiteY303" fmla="*/ 253238 h 502667"/>
                <a:gd name="connsiteX304" fmla="*/ 1108420 w 1140797"/>
                <a:gd name="connsiteY304" fmla="*/ 253238 h 502667"/>
                <a:gd name="connsiteX305" fmla="*/ 1115086 w 1140797"/>
                <a:gd name="connsiteY305" fmla="*/ 257046 h 502667"/>
                <a:gd name="connsiteX306" fmla="*/ 1117943 w 1140797"/>
                <a:gd name="connsiteY306" fmla="*/ 259902 h 502667"/>
                <a:gd name="connsiteX307" fmla="*/ 1137940 w 1140797"/>
                <a:gd name="connsiteY307" fmla="*/ 259902 h 502667"/>
                <a:gd name="connsiteX308" fmla="*/ 1140797 w 1140797"/>
                <a:gd name="connsiteY308" fmla="*/ 257046 h 502667"/>
                <a:gd name="connsiteX309" fmla="*/ 1140797 w 1140797"/>
                <a:gd name="connsiteY309" fmla="*/ 253238 h 502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1140797" h="502667">
                  <a:moveTo>
                    <a:pt x="1134131" y="245621"/>
                  </a:moveTo>
                  <a:lnTo>
                    <a:pt x="1128417" y="238957"/>
                  </a:lnTo>
                  <a:lnTo>
                    <a:pt x="1124609" y="231341"/>
                  </a:lnTo>
                  <a:lnTo>
                    <a:pt x="1117943" y="231341"/>
                  </a:lnTo>
                  <a:lnTo>
                    <a:pt x="1105564" y="223725"/>
                  </a:lnTo>
                  <a:lnTo>
                    <a:pt x="1098898" y="217061"/>
                  </a:lnTo>
                  <a:lnTo>
                    <a:pt x="1092232" y="213253"/>
                  </a:lnTo>
                  <a:lnTo>
                    <a:pt x="1089375" y="209445"/>
                  </a:lnTo>
                  <a:lnTo>
                    <a:pt x="1078901" y="209445"/>
                  </a:lnTo>
                  <a:lnTo>
                    <a:pt x="1072235" y="205637"/>
                  </a:lnTo>
                  <a:lnTo>
                    <a:pt x="1069378" y="202781"/>
                  </a:lnTo>
                  <a:lnTo>
                    <a:pt x="1069378" y="195164"/>
                  </a:lnTo>
                  <a:lnTo>
                    <a:pt x="1033192" y="195164"/>
                  </a:lnTo>
                  <a:lnTo>
                    <a:pt x="1033192" y="209445"/>
                  </a:lnTo>
                  <a:lnTo>
                    <a:pt x="1030336" y="213253"/>
                  </a:lnTo>
                  <a:lnTo>
                    <a:pt x="1026527" y="213253"/>
                  </a:lnTo>
                  <a:lnTo>
                    <a:pt x="1020813" y="209445"/>
                  </a:lnTo>
                  <a:lnTo>
                    <a:pt x="1014147" y="202781"/>
                  </a:lnTo>
                  <a:lnTo>
                    <a:pt x="984628" y="202781"/>
                  </a:lnTo>
                  <a:lnTo>
                    <a:pt x="981771" y="205637"/>
                  </a:lnTo>
                  <a:lnTo>
                    <a:pt x="984628" y="205637"/>
                  </a:lnTo>
                  <a:lnTo>
                    <a:pt x="984628" y="209445"/>
                  </a:lnTo>
                  <a:lnTo>
                    <a:pt x="975105" y="209445"/>
                  </a:lnTo>
                  <a:lnTo>
                    <a:pt x="971296" y="205637"/>
                  </a:lnTo>
                  <a:lnTo>
                    <a:pt x="964631" y="202781"/>
                  </a:lnTo>
                  <a:lnTo>
                    <a:pt x="961774" y="195164"/>
                  </a:lnTo>
                  <a:lnTo>
                    <a:pt x="961774" y="184692"/>
                  </a:lnTo>
                  <a:lnTo>
                    <a:pt x="964631" y="184692"/>
                  </a:lnTo>
                  <a:lnTo>
                    <a:pt x="961774" y="177076"/>
                  </a:lnTo>
                  <a:lnTo>
                    <a:pt x="957965" y="162796"/>
                  </a:lnTo>
                  <a:lnTo>
                    <a:pt x="955108" y="155179"/>
                  </a:lnTo>
                  <a:lnTo>
                    <a:pt x="955108" y="104722"/>
                  </a:lnTo>
                  <a:lnTo>
                    <a:pt x="945586" y="104722"/>
                  </a:lnTo>
                  <a:lnTo>
                    <a:pt x="932254" y="100914"/>
                  </a:lnTo>
                  <a:lnTo>
                    <a:pt x="929397" y="104722"/>
                  </a:lnTo>
                  <a:lnTo>
                    <a:pt x="922731" y="108530"/>
                  </a:lnTo>
                  <a:lnTo>
                    <a:pt x="909400" y="108530"/>
                  </a:lnTo>
                  <a:lnTo>
                    <a:pt x="902734" y="104722"/>
                  </a:lnTo>
                  <a:lnTo>
                    <a:pt x="893212" y="94250"/>
                  </a:lnTo>
                  <a:lnTo>
                    <a:pt x="873214" y="94250"/>
                  </a:lnTo>
                  <a:lnTo>
                    <a:pt x="867501" y="90442"/>
                  </a:lnTo>
                  <a:lnTo>
                    <a:pt x="857026" y="90442"/>
                  </a:lnTo>
                  <a:lnTo>
                    <a:pt x="840838" y="108530"/>
                  </a:lnTo>
                  <a:lnTo>
                    <a:pt x="840838" y="115195"/>
                  </a:lnTo>
                  <a:lnTo>
                    <a:pt x="834172" y="122811"/>
                  </a:lnTo>
                  <a:lnTo>
                    <a:pt x="815127" y="122811"/>
                  </a:lnTo>
                  <a:lnTo>
                    <a:pt x="808461" y="130427"/>
                  </a:lnTo>
                  <a:lnTo>
                    <a:pt x="782750" y="130427"/>
                  </a:lnTo>
                  <a:lnTo>
                    <a:pt x="782750" y="133283"/>
                  </a:lnTo>
                  <a:lnTo>
                    <a:pt x="772276" y="144707"/>
                  </a:lnTo>
                  <a:lnTo>
                    <a:pt x="769419" y="144707"/>
                  </a:lnTo>
                  <a:lnTo>
                    <a:pt x="769419" y="140899"/>
                  </a:lnTo>
                  <a:lnTo>
                    <a:pt x="765610" y="137091"/>
                  </a:lnTo>
                  <a:lnTo>
                    <a:pt x="756088" y="137091"/>
                  </a:lnTo>
                  <a:lnTo>
                    <a:pt x="749422" y="140899"/>
                  </a:lnTo>
                  <a:lnTo>
                    <a:pt x="737043" y="140899"/>
                  </a:lnTo>
                  <a:lnTo>
                    <a:pt x="730377" y="137091"/>
                  </a:lnTo>
                  <a:lnTo>
                    <a:pt x="727520" y="137091"/>
                  </a:lnTo>
                  <a:lnTo>
                    <a:pt x="723711" y="133283"/>
                  </a:lnTo>
                  <a:lnTo>
                    <a:pt x="687525" y="133283"/>
                  </a:lnTo>
                  <a:lnTo>
                    <a:pt x="684669" y="130427"/>
                  </a:lnTo>
                  <a:lnTo>
                    <a:pt x="684669" y="122811"/>
                  </a:lnTo>
                  <a:lnTo>
                    <a:pt x="678003" y="119003"/>
                  </a:lnTo>
                  <a:lnTo>
                    <a:pt x="668480" y="119003"/>
                  </a:lnTo>
                  <a:lnTo>
                    <a:pt x="668480" y="115195"/>
                  </a:lnTo>
                  <a:lnTo>
                    <a:pt x="661814" y="108530"/>
                  </a:lnTo>
                  <a:lnTo>
                    <a:pt x="661814" y="104722"/>
                  </a:lnTo>
                  <a:lnTo>
                    <a:pt x="658958" y="100914"/>
                  </a:lnTo>
                  <a:lnTo>
                    <a:pt x="625629" y="100914"/>
                  </a:lnTo>
                  <a:lnTo>
                    <a:pt x="613250" y="86634"/>
                  </a:lnTo>
                  <a:lnTo>
                    <a:pt x="593253" y="86634"/>
                  </a:lnTo>
                  <a:lnTo>
                    <a:pt x="590396" y="82826"/>
                  </a:lnTo>
                  <a:lnTo>
                    <a:pt x="586587" y="82826"/>
                  </a:lnTo>
                  <a:lnTo>
                    <a:pt x="579921" y="79018"/>
                  </a:lnTo>
                  <a:lnTo>
                    <a:pt x="554210" y="79018"/>
                  </a:lnTo>
                  <a:lnTo>
                    <a:pt x="524691" y="90442"/>
                  </a:lnTo>
                  <a:lnTo>
                    <a:pt x="518025" y="94250"/>
                  </a:lnTo>
                  <a:lnTo>
                    <a:pt x="511359" y="94250"/>
                  </a:lnTo>
                  <a:lnTo>
                    <a:pt x="505646" y="90442"/>
                  </a:lnTo>
                  <a:lnTo>
                    <a:pt x="498980" y="90442"/>
                  </a:lnTo>
                  <a:lnTo>
                    <a:pt x="495171" y="86634"/>
                  </a:lnTo>
                  <a:lnTo>
                    <a:pt x="478983" y="86634"/>
                  </a:lnTo>
                  <a:lnTo>
                    <a:pt x="469460" y="76162"/>
                  </a:lnTo>
                  <a:lnTo>
                    <a:pt x="469460" y="72354"/>
                  </a:lnTo>
                  <a:lnTo>
                    <a:pt x="456128" y="76162"/>
                  </a:lnTo>
                  <a:lnTo>
                    <a:pt x="456128" y="72354"/>
                  </a:lnTo>
                  <a:lnTo>
                    <a:pt x="453272" y="68545"/>
                  </a:lnTo>
                  <a:lnTo>
                    <a:pt x="446606" y="54265"/>
                  </a:lnTo>
                  <a:lnTo>
                    <a:pt x="439940" y="46649"/>
                  </a:lnTo>
                  <a:lnTo>
                    <a:pt x="437083" y="39985"/>
                  </a:lnTo>
                  <a:lnTo>
                    <a:pt x="433274" y="36177"/>
                  </a:lnTo>
                  <a:lnTo>
                    <a:pt x="427561" y="32369"/>
                  </a:lnTo>
                  <a:lnTo>
                    <a:pt x="417086" y="32369"/>
                  </a:lnTo>
                  <a:lnTo>
                    <a:pt x="410421" y="36177"/>
                  </a:lnTo>
                  <a:lnTo>
                    <a:pt x="407564" y="36177"/>
                  </a:lnTo>
                  <a:lnTo>
                    <a:pt x="394232" y="28561"/>
                  </a:lnTo>
                  <a:lnTo>
                    <a:pt x="391376" y="24753"/>
                  </a:lnTo>
                  <a:lnTo>
                    <a:pt x="384710" y="21897"/>
                  </a:lnTo>
                  <a:lnTo>
                    <a:pt x="364713" y="21897"/>
                  </a:lnTo>
                  <a:lnTo>
                    <a:pt x="352333" y="18088"/>
                  </a:lnTo>
                  <a:lnTo>
                    <a:pt x="345668" y="18088"/>
                  </a:lnTo>
                  <a:lnTo>
                    <a:pt x="313291" y="0"/>
                  </a:lnTo>
                  <a:lnTo>
                    <a:pt x="313291" y="10472"/>
                  </a:lnTo>
                  <a:lnTo>
                    <a:pt x="309482" y="18088"/>
                  </a:lnTo>
                  <a:lnTo>
                    <a:pt x="302816" y="21897"/>
                  </a:lnTo>
                  <a:lnTo>
                    <a:pt x="299959" y="21897"/>
                  </a:lnTo>
                  <a:lnTo>
                    <a:pt x="302816" y="28561"/>
                  </a:lnTo>
                  <a:lnTo>
                    <a:pt x="293294" y="28561"/>
                  </a:lnTo>
                  <a:lnTo>
                    <a:pt x="293294" y="36177"/>
                  </a:lnTo>
                  <a:lnTo>
                    <a:pt x="299959" y="42841"/>
                  </a:lnTo>
                  <a:lnTo>
                    <a:pt x="302816" y="54265"/>
                  </a:lnTo>
                  <a:lnTo>
                    <a:pt x="316147" y="76162"/>
                  </a:lnTo>
                  <a:lnTo>
                    <a:pt x="319957" y="76162"/>
                  </a:lnTo>
                  <a:lnTo>
                    <a:pt x="322813" y="79018"/>
                  </a:lnTo>
                  <a:lnTo>
                    <a:pt x="325670" y="86634"/>
                  </a:lnTo>
                  <a:lnTo>
                    <a:pt x="325670" y="100914"/>
                  </a:lnTo>
                  <a:lnTo>
                    <a:pt x="316147" y="100914"/>
                  </a:lnTo>
                  <a:lnTo>
                    <a:pt x="316147" y="104722"/>
                  </a:lnTo>
                  <a:lnTo>
                    <a:pt x="313291" y="108530"/>
                  </a:lnTo>
                  <a:lnTo>
                    <a:pt x="299959" y="115195"/>
                  </a:lnTo>
                  <a:lnTo>
                    <a:pt x="297102" y="112339"/>
                  </a:lnTo>
                  <a:lnTo>
                    <a:pt x="297102" y="104722"/>
                  </a:lnTo>
                  <a:lnTo>
                    <a:pt x="270440" y="108530"/>
                  </a:lnTo>
                  <a:lnTo>
                    <a:pt x="270440" y="100914"/>
                  </a:lnTo>
                  <a:lnTo>
                    <a:pt x="247585" y="100914"/>
                  </a:lnTo>
                  <a:lnTo>
                    <a:pt x="244729" y="104722"/>
                  </a:lnTo>
                  <a:lnTo>
                    <a:pt x="244729" y="108530"/>
                  </a:lnTo>
                  <a:lnTo>
                    <a:pt x="240920" y="100914"/>
                  </a:lnTo>
                  <a:lnTo>
                    <a:pt x="228540" y="104722"/>
                  </a:lnTo>
                  <a:lnTo>
                    <a:pt x="224732" y="97106"/>
                  </a:lnTo>
                  <a:lnTo>
                    <a:pt x="208543" y="97106"/>
                  </a:lnTo>
                  <a:lnTo>
                    <a:pt x="199021" y="94250"/>
                  </a:lnTo>
                  <a:lnTo>
                    <a:pt x="195211" y="90442"/>
                  </a:lnTo>
                  <a:lnTo>
                    <a:pt x="195211" y="82826"/>
                  </a:lnTo>
                  <a:lnTo>
                    <a:pt x="192355" y="79018"/>
                  </a:lnTo>
                  <a:lnTo>
                    <a:pt x="192355" y="76162"/>
                  </a:lnTo>
                  <a:lnTo>
                    <a:pt x="169501" y="76162"/>
                  </a:lnTo>
                  <a:lnTo>
                    <a:pt x="159979" y="79018"/>
                  </a:lnTo>
                  <a:lnTo>
                    <a:pt x="146647" y="79018"/>
                  </a:lnTo>
                  <a:lnTo>
                    <a:pt x="143790" y="68545"/>
                  </a:lnTo>
                  <a:lnTo>
                    <a:pt x="123793" y="68545"/>
                  </a:lnTo>
                  <a:lnTo>
                    <a:pt x="123793" y="64737"/>
                  </a:lnTo>
                  <a:lnTo>
                    <a:pt x="114270" y="68545"/>
                  </a:lnTo>
                  <a:lnTo>
                    <a:pt x="110461" y="64737"/>
                  </a:lnTo>
                  <a:lnTo>
                    <a:pt x="100939" y="64737"/>
                  </a:lnTo>
                  <a:lnTo>
                    <a:pt x="98082" y="68545"/>
                  </a:lnTo>
                  <a:lnTo>
                    <a:pt x="98082" y="72354"/>
                  </a:lnTo>
                  <a:lnTo>
                    <a:pt x="94273" y="76162"/>
                  </a:lnTo>
                  <a:lnTo>
                    <a:pt x="94273" y="79018"/>
                  </a:lnTo>
                  <a:lnTo>
                    <a:pt x="81894" y="79018"/>
                  </a:lnTo>
                  <a:lnTo>
                    <a:pt x="75228" y="90442"/>
                  </a:lnTo>
                  <a:lnTo>
                    <a:pt x="65706" y="90442"/>
                  </a:lnTo>
                  <a:lnTo>
                    <a:pt x="45709" y="112339"/>
                  </a:lnTo>
                  <a:lnTo>
                    <a:pt x="45709" y="115195"/>
                  </a:lnTo>
                  <a:lnTo>
                    <a:pt x="48565" y="119003"/>
                  </a:lnTo>
                  <a:lnTo>
                    <a:pt x="36186" y="119003"/>
                  </a:lnTo>
                  <a:lnTo>
                    <a:pt x="39043" y="126619"/>
                  </a:lnTo>
                  <a:lnTo>
                    <a:pt x="6666" y="126619"/>
                  </a:lnTo>
                  <a:lnTo>
                    <a:pt x="6666" y="137091"/>
                  </a:lnTo>
                  <a:lnTo>
                    <a:pt x="0" y="144707"/>
                  </a:lnTo>
                  <a:lnTo>
                    <a:pt x="2857" y="148515"/>
                  </a:lnTo>
                  <a:lnTo>
                    <a:pt x="2857" y="155179"/>
                  </a:lnTo>
                  <a:lnTo>
                    <a:pt x="0" y="158988"/>
                  </a:lnTo>
                  <a:lnTo>
                    <a:pt x="13332" y="158988"/>
                  </a:lnTo>
                  <a:lnTo>
                    <a:pt x="13332" y="169460"/>
                  </a:lnTo>
                  <a:lnTo>
                    <a:pt x="19998" y="173268"/>
                  </a:lnTo>
                  <a:lnTo>
                    <a:pt x="25711" y="173268"/>
                  </a:lnTo>
                  <a:lnTo>
                    <a:pt x="32377" y="177076"/>
                  </a:lnTo>
                  <a:lnTo>
                    <a:pt x="39043" y="177076"/>
                  </a:lnTo>
                  <a:lnTo>
                    <a:pt x="41899" y="184692"/>
                  </a:lnTo>
                  <a:lnTo>
                    <a:pt x="55231" y="198972"/>
                  </a:lnTo>
                  <a:lnTo>
                    <a:pt x="75228" y="191356"/>
                  </a:lnTo>
                  <a:lnTo>
                    <a:pt x="84751" y="198972"/>
                  </a:lnTo>
                  <a:lnTo>
                    <a:pt x="87607" y="202781"/>
                  </a:lnTo>
                  <a:lnTo>
                    <a:pt x="94273" y="202781"/>
                  </a:lnTo>
                  <a:lnTo>
                    <a:pt x="100939" y="205637"/>
                  </a:lnTo>
                  <a:lnTo>
                    <a:pt x="110461" y="209445"/>
                  </a:lnTo>
                  <a:lnTo>
                    <a:pt x="120936" y="220869"/>
                  </a:lnTo>
                  <a:lnTo>
                    <a:pt x="123793" y="227533"/>
                  </a:lnTo>
                  <a:lnTo>
                    <a:pt x="130459" y="238957"/>
                  </a:lnTo>
                  <a:lnTo>
                    <a:pt x="143790" y="249430"/>
                  </a:lnTo>
                  <a:lnTo>
                    <a:pt x="149504" y="257046"/>
                  </a:lnTo>
                  <a:lnTo>
                    <a:pt x="153313" y="263710"/>
                  </a:lnTo>
                  <a:lnTo>
                    <a:pt x="153313" y="271326"/>
                  </a:lnTo>
                  <a:lnTo>
                    <a:pt x="156169" y="275134"/>
                  </a:lnTo>
                  <a:lnTo>
                    <a:pt x="159979" y="281798"/>
                  </a:lnTo>
                  <a:lnTo>
                    <a:pt x="162835" y="285606"/>
                  </a:lnTo>
                  <a:lnTo>
                    <a:pt x="162835" y="289414"/>
                  </a:lnTo>
                  <a:lnTo>
                    <a:pt x="156169" y="296079"/>
                  </a:lnTo>
                  <a:lnTo>
                    <a:pt x="156169" y="303695"/>
                  </a:lnTo>
                  <a:lnTo>
                    <a:pt x="159979" y="314167"/>
                  </a:lnTo>
                  <a:lnTo>
                    <a:pt x="162835" y="321783"/>
                  </a:lnTo>
                  <a:lnTo>
                    <a:pt x="166644" y="325591"/>
                  </a:lnTo>
                  <a:lnTo>
                    <a:pt x="172358" y="329399"/>
                  </a:lnTo>
                  <a:lnTo>
                    <a:pt x="179024" y="329399"/>
                  </a:lnTo>
                  <a:lnTo>
                    <a:pt x="185689" y="332255"/>
                  </a:lnTo>
                  <a:lnTo>
                    <a:pt x="189498" y="332255"/>
                  </a:lnTo>
                  <a:lnTo>
                    <a:pt x="199021" y="336063"/>
                  </a:lnTo>
                  <a:lnTo>
                    <a:pt x="211400" y="339872"/>
                  </a:lnTo>
                  <a:lnTo>
                    <a:pt x="263774" y="339872"/>
                  </a:lnTo>
                  <a:lnTo>
                    <a:pt x="267583" y="343680"/>
                  </a:lnTo>
                  <a:lnTo>
                    <a:pt x="270440" y="343680"/>
                  </a:lnTo>
                  <a:lnTo>
                    <a:pt x="277105" y="346536"/>
                  </a:lnTo>
                  <a:lnTo>
                    <a:pt x="279962" y="346536"/>
                  </a:lnTo>
                  <a:lnTo>
                    <a:pt x="286628" y="350344"/>
                  </a:lnTo>
                  <a:lnTo>
                    <a:pt x="290437" y="357960"/>
                  </a:lnTo>
                  <a:lnTo>
                    <a:pt x="293294" y="357960"/>
                  </a:lnTo>
                  <a:lnTo>
                    <a:pt x="297102" y="361768"/>
                  </a:lnTo>
                  <a:lnTo>
                    <a:pt x="299959" y="361768"/>
                  </a:lnTo>
                  <a:lnTo>
                    <a:pt x="313291" y="368432"/>
                  </a:lnTo>
                  <a:lnTo>
                    <a:pt x="319957" y="368432"/>
                  </a:lnTo>
                  <a:lnTo>
                    <a:pt x="322813" y="372240"/>
                  </a:lnTo>
                  <a:lnTo>
                    <a:pt x="341858" y="372240"/>
                  </a:lnTo>
                  <a:lnTo>
                    <a:pt x="348524" y="386521"/>
                  </a:lnTo>
                  <a:lnTo>
                    <a:pt x="371378" y="412225"/>
                  </a:lnTo>
                  <a:lnTo>
                    <a:pt x="375187" y="419841"/>
                  </a:lnTo>
                  <a:lnTo>
                    <a:pt x="391376" y="436978"/>
                  </a:lnTo>
                  <a:lnTo>
                    <a:pt x="398041" y="440786"/>
                  </a:lnTo>
                  <a:lnTo>
                    <a:pt x="400898" y="448402"/>
                  </a:lnTo>
                  <a:lnTo>
                    <a:pt x="407564" y="452210"/>
                  </a:lnTo>
                  <a:lnTo>
                    <a:pt x="439940" y="448402"/>
                  </a:lnTo>
                  <a:lnTo>
                    <a:pt x="469460" y="452210"/>
                  </a:lnTo>
                  <a:lnTo>
                    <a:pt x="495171" y="452210"/>
                  </a:lnTo>
                  <a:lnTo>
                    <a:pt x="515168" y="456018"/>
                  </a:lnTo>
                  <a:lnTo>
                    <a:pt x="518025" y="452210"/>
                  </a:lnTo>
                  <a:lnTo>
                    <a:pt x="524691" y="448402"/>
                  </a:lnTo>
                  <a:lnTo>
                    <a:pt x="528499" y="444594"/>
                  </a:lnTo>
                  <a:lnTo>
                    <a:pt x="535165" y="444594"/>
                  </a:lnTo>
                  <a:lnTo>
                    <a:pt x="540879" y="448402"/>
                  </a:lnTo>
                  <a:lnTo>
                    <a:pt x="544688" y="448402"/>
                  </a:lnTo>
                  <a:lnTo>
                    <a:pt x="547544" y="452210"/>
                  </a:lnTo>
                  <a:lnTo>
                    <a:pt x="577064" y="452210"/>
                  </a:lnTo>
                  <a:lnTo>
                    <a:pt x="586587" y="456018"/>
                  </a:lnTo>
                  <a:lnTo>
                    <a:pt x="593253" y="456018"/>
                  </a:lnTo>
                  <a:lnTo>
                    <a:pt x="602775" y="466490"/>
                  </a:lnTo>
                  <a:lnTo>
                    <a:pt x="606584" y="474107"/>
                  </a:lnTo>
                  <a:lnTo>
                    <a:pt x="613250" y="476963"/>
                  </a:lnTo>
                  <a:lnTo>
                    <a:pt x="625629" y="480771"/>
                  </a:lnTo>
                  <a:lnTo>
                    <a:pt x="652292" y="480771"/>
                  </a:lnTo>
                  <a:lnTo>
                    <a:pt x="661814" y="484579"/>
                  </a:lnTo>
                  <a:lnTo>
                    <a:pt x="675146" y="491243"/>
                  </a:lnTo>
                  <a:lnTo>
                    <a:pt x="678003" y="495051"/>
                  </a:lnTo>
                  <a:lnTo>
                    <a:pt x="684669" y="495051"/>
                  </a:lnTo>
                  <a:lnTo>
                    <a:pt x="687525" y="491243"/>
                  </a:lnTo>
                  <a:lnTo>
                    <a:pt x="694191" y="491243"/>
                  </a:lnTo>
                  <a:lnTo>
                    <a:pt x="700857" y="488387"/>
                  </a:lnTo>
                  <a:lnTo>
                    <a:pt x="707523" y="488387"/>
                  </a:lnTo>
                  <a:lnTo>
                    <a:pt x="707523" y="491243"/>
                  </a:lnTo>
                  <a:lnTo>
                    <a:pt x="710380" y="498859"/>
                  </a:lnTo>
                  <a:lnTo>
                    <a:pt x="714188" y="498859"/>
                  </a:lnTo>
                  <a:lnTo>
                    <a:pt x="717045" y="502667"/>
                  </a:lnTo>
                  <a:lnTo>
                    <a:pt x="727520" y="502667"/>
                  </a:lnTo>
                  <a:lnTo>
                    <a:pt x="730377" y="498859"/>
                  </a:lnTo>
                  <a:lnTo>
                    <a:pt x="739899" y="491243"/>
                  </a:lnTo>
                  <a:lnTo>
                    <a:pt x="772276" y="470298"/>
                  </a:lnTo>
                  <a:lnTo>
                    <a:pt x="782750" y="462682"/>
                  </a:lnTo>
                  <a:lnTo>
                    <a:pt x="867501" y="462682"/>
                  </a:lnTo>
                  <a:lnTo>
                    <a:pt x="877024" y="448402"/>
                  </a:lnTo>
                  <a:lnTo>
                    <a:pt x="890355" y="448402"/>
                  </a:lnTo>
                  <a:lnTo>
                    <a:pt x="897021" y="444594"/>
                  </a:lnTo>
                  <a:lnTo>
                    <a:pt x="902734" y="430314"/>
                  </a:lnTo>
                  <a:lnTo>
                    <a:pt x="902734" y="426506"/>
                  </a:lnTo>
                  <a:lnTo>
                    <a:pt x="906543" y="419841"/>
                  </a:lnTo>
                  <a:lnTo>
                    <a:pt x="906543" y="416033"/>
                  </a:lnTo>
                  <a:lnTo>
                    <a:pt x="918922" y="416033"/>
                  </a:lnTo>
                  <a:lnTo>
                    <a:pt x="925588" y="408417"/>
                  </a:lnTo>
                  <a:lnTo>
                    <a:pt x="929397" y="400801"/>
                  </a:lnTo>
                  <a:lnTo>
                    <a:pt x="932254" y="397945"/>
                  </a:lnTo>
                  <a:lnTo>
                    <a:pt x="932254" y="394137"/>
                  </a:lnTo>
                  <a:lnTo>
                    <a:pt x="925588" y="390329"/>
                  </a:lnTo>
                  <a:lnTo>
                    <a:pt x="916066" y="379856"/>
                  </a:lnTo>
                  <a:lnTo>
                    <a:pt x="909400" y="376048"/>
                  </a:lnTo>
                  <a:lnTo>
                    <a:pt x="899877" y="365576"/>
                  </a:lnTo>
                  <a:lnTo>
                    <a:pt x="897021" y="357960"/>
                  </a:lnTo>
                  <a:lnTo>
                    <a:pt x="897021" y="350344"/>
                  </a:lnTo>
                  <a:lnTo>
                    <a:pt x="899877" y="343680"/>
                  </a:lnTo>
                  <a:lnTo>
                    <a:pt x="899877" y="336063"/>
                  </a:lnTo>
                  <a:lnTo>
                    <a:pt x="906543" y="332255"/>
                  </a:lnTo>
                  <a:lnTo>
                    <a:pt x="918922" y="332255"/>
                  </a:lnTo>
                  <a:lnTo>
                    <a:pt x="922731" y="336063"/>
                  </a:lnTo>
                  <a:lnTo>
                    <a:pt x="925588" y="336063"/>
                  </a:lnTo>
                  <a:lnTo>
                    <a:pt x="929397" y="339872"/>
                  </a:lnTo>
                  <a:lnTo>
                    <a:pt x="936063" y="343680"/>
                  </a:lnTo>
                  <a:lnTo>
                    <a:pt x="938920" y="346536"/>
                  </a:lnTo>
                  <a:lnTo>
                    <a:pt x="945586" y="350344"/>
                  </a:lnTo>
                  <a:lnTo>
                    <a:pt x="957965" y="350344"/>
                  </a:lnTo>
                  <a:lnTo>
                    <a:pt x="964631" y="346536"/>
                  </a:lnTo>
                  <a:lnTo>
                    <a:pt x="975105" y="346536"/>
                  </a:lnTo>
                  <a:lnTo>
                    <a:pt x="981771" y="343680"/>
                  </a:lnTo>
                  <a:lnTo>
                    <a:pt x="984628" y="336063"/>
                  </a:lnTo>
                  <a:lnTo>
                    <a:pt x="987484" y="332255"/>
                  </a:lnTo>
                  <a:lnTo>
                    <a:pt x="987484" y="317975"/>
                  </a:lnTo>
                  <a:lnTo>
                    <a:pt x="1026527" y="317975"/>
                  </a:lnTo>
                  <a:lnTo>
                    <a:pt x="1039858" y="303695"/>
                  </a:lnTo>
                  <a:lnTo>
                    <a:pt x="1033192" y="296079"/>
                  </a:lnTo>
                  <a:lnTo>
                    <a:pt x="1030336" y="289414"/>
                  </a:lnTo>
                  <a:lnTo>
                    <a:pt x="1033192" y="285606"/>
                  </a:lnTo>
                  <a:lnTo>
                    <a:pt x="1053190" y="275134"/>
                  </a:lnTo>
                  <a:lnTo>
                    <a:pt x="1059856" y="275134"/>
                  </a:lnTo>
                  <a:lnTo>
                    <a:pt x="1059856" y="263710"/>
                  </a:lnTo>
                  <a:lnTo>
                    <a:pt x="1076044" y="267518"/>
                  </a:lnTo>
                  <a:lnTo>
                    <a:pt x="1085566" y="257046"/>
                  </a:lnTo>
                  <a:lnTo>
                    <a:pt x="1089375" y="257046"/>
                  </a:lnTo>
                  <a:lnTo>
                    <a:pt x="1092232" y="253238"/>
                  </a:lnTo>
                  <a:lnTo>
                    <a:pt x="1108420" y="253238"/>
                  </a:lnTo>
                  <a:lnTo>
                    <a:pt x="1115086" y="257046"/>
                  </a:lnTo>
                  <a:lnTo>
                    <a:pt x="1117943" y="259902"/>
                  </a:lnTo>
                  <a:lnTo>
                    <a:pt x="1137940" y="259902"/>
                  </a:lnTo>
                  <a:lnTo>
                    <a:pt x="1140797" y="257046"/>
                  </a:lnTo>
                  <a:lnTo>
                    <a:pt x="1140797" y="253238"/>
                  </a:lnTo>
                  <a:close/>
                </a:path>
              </a:pathLst>
            </a:custGeom>
            <a:solidFill>
              <a:srgbClr val="AFABAB"/>
            </a:solidFill>
            <a:ln w="9518" cap="flat">
              <a:noFill/>
              <a:prstDash val="solid"/>
              <a:miter/>
            </a:ln>
          </p:spPr>
          <p:txBody>
            <a:bodyPr rtlCol="0" anchor="ctr"/>
            <a:lstStyle/>
            <a:p>
              <a:endParaRPr lang="en-US" noProof="0" dirty="0"/>
            </a:p>
          </p:txBody>
        </p:sp>
        <p:sp>
          <p:nvSpPr>
            <p:cNvPr id="6294" name="Serbest Form 6293">
              <a:extLst>
                <a:ext uri="{FF2B5EF4-FFF2-40B4-BE49-F238E27FC236}">
                  <a16:creationId xmlns:a16="http://schemas.microsoft.com/office/drawing/2014/main" id="{D73AE1C4-F897-F047-A75C-72A332C6717F}"/>
                </a:ext>
              </a:extLst>
            </p:cNvPr>
            <p:cNvSpPr/>
            <p:nvPr/>
          </p:nvSpPr>
          <p:spPr>
            <a:xfrm>
              <a:off x="8648984" y="1510677"/>
              <a:ext cx="1140797" cy="502667"/>
            </a:xfrm>
            <a:custGeom>
              <a:avLst/>
              <a:gdLst>
                <a:gd name="connsiteX0" fmla="*/ 1134131 w 1140797"/>
                <a:gd name="connsiteY0" fmla="*/ 245621 h 502667"/>
                <a:gd name="connsiteX1" fmla="*/ 1128417 w 1140797"/>
                <a:gd name="connsiteY1" fmla="*/ 238957 h 502667"/>
                <a:gd name="connsiteX2" fmla="*/ 1124609 w 1140797"/>
                <a:gd name="connsiteY2" fmla="*/ 231341 h 502667"/>
                <a:gd name="connsiteX3" fmla="*/ 1117943 w 1140797"/>
                <a:gd name="connsiteY3" fmla="*/ 231341 h 502667"/>
                <a:gd name="connsiteX4" fmla="*/ 1105564 w 1140797"/>
                <a:gd name="connsiteY4" fmla="*/ 223725 h 502667"/>
                <a:gd name="connsiteX5" fmla="*/ 1098898 w 1140797"/>
                <a:gd name="connsiteY5" fmla="*/ 217061 h 502667"/>
                <a:gd name="connsiteX6" fmla="*/ 1092232 w 1140797"/>
                <a:gd name="connsiteY6" fmla="*/ 213253 h 502667"/>
                <a:gd name="connsiteX7" fmla="*/ 1089375 w 1140797"/>
                <a:gd name="connsiteY7" fmla="*/ 209445 h 502667"/>
                <a:gd name="connsiteX8" fmla="*/ 1078901 w 1140797"/>
                <a:gd name="connsiteY8" fmla="*/ 209445 h 502667"/>
                <a:gd name="connsiteX9" fmla="*/ 1072235 w 1140797"/>
                <a:gd name="connsiteY9" fmla="*/ 205637 h 502667"/>
                <a:gd name="connsiteX10" fmla="*/ 1069378 w 1140797"/>
                <a:gd name="connsiteY10" fmla="*/ 202781 h 502667"/>
                <a:gd name="connsiteX11" fmla="*/ 1069378 w 1140797"/>
                <a:gd name="connsiteY11" fmla="*/ 195164 h 502667"/>
                <a:gd name="connsiteX12" fmla="*/ 1033192 w 1140797"/>
                <a:gd name="connsiteY12" fmla="*/ 195164 h 502667"/>
                <a:gd name="connsiteX13" fmla="*/ 1033192 w 1140797"/>
                <a:gd name="connsiteY13" fmla="*/ 209445 h 502667"/>
                <a:gd name="connsiteX14" fmla="*/ 1030336 w 1140797"/>
                <a:gd name="connsiteY14" fmla="*/ 213253 h 502667"/>
                <a:gd name="connsiteX15" fmla="*/ 1026527 w 1140797"/>
                <a:gd name="connsiteY15" fmla="*/ 213253 h 502667"/>
                <a:gd name="connsiteX16" fmla="*/ 1020813 w 1140797"/>
                <a:gd name="connsiteY16" fmla="*/ 209445 h 502667"/>
                <a:gd name="connsiteX17" fmla="*/ 1014147 w 1140797"/>
                <a:gd name="connsiteY17" fmla="*/ 202781 h 502667"/>
                <a:gd name="connsiteX18" fmla="*/ 984628 w 1140797"/>
                <a:gd name="connsiteY18" fmla="*/ 202781 h 502667"/>
                <a:gd name="connsiteX19" fmla="*/ 981771 w 1140797"/>
                <a:gd name="connsiteY19" fmla="*/ 205637 h 502667"/>
                <a:gd name="connsiteX20" fmla="*/ 984628 w 1140797"/>
                <a:gd name="connsiteY20" fmla="*/ 205637 h 502667"/>
                <a:gd name="connsiteX21" fmla="*/ 984628 w 1140797"/>
                <a:gd name="connsiteY21" fmla="*/ 209445 h 502667"/>
                <a:gd name="connsiteX22" fmla="*/ 975105 w 1140797"/>
                <a:gd name="connsiteY22" fmla="*/ 209445 h 502667"/>
                <a:gd name="connsiteX23" fmla="*/ 971296 w 1140797"/>
                <a:gd name="connsiteY23" fmla="*/ 205637 h 502667"/>
                <a:gd name="connsiteX24" fmla="*/ 964631 w 1140797"/>
                <a:gd name="connsiteY24" fmla="*/ 202781 h 502667"/>
                <a:gd name="connsiteX25" fmla="*/ 961774 w 1140797"/>
                <a:gd name="connsiteY25" fmla="*/ 195164 h 502667"/>
                <a:gd name="connsiteX26" fmla="*/ 961774 w 1140797"/>
                <a:gd name="connsiteY26" fmla="*/ 184692 h 502667"/>
                <a:gd name="connsiteX27" fmla="*/ 964631 w 1140797"/>
                <a:gd name="connsiteY27" fmla="*/ 184692 h 502667"/>
                <a:gd name="connsiteX28" fmla="*/ 961774 w 1140797"/>
                <a:gd name="connsiteY28" fmla="*/ 177076 h 502667"/>
                <a:gd name="connsiteX29" fmla="*/ 957965 w 1140797"/>
                <a:gd name="connsiteY29" fmla="*/ 162796 h 502667"/>
                <a:gd name="connsiteX30" fmla="*/ 955108 w 1140797"/>
                <a:gd name="connsiteY30" fmla="*/ 155179 h 502667"/>
                <a:gd name="connsiteX31" fmla="*/ 955108 w 1140797"/>
                <a:gd name="connsiteY31" fmla="*/ 104722 h 502667"/>
                <a:gd name="connsiteX32" fmla="*/ 945586 w 1140797"/>
                <a:gd name="connsiteY32" fmla="*/ 104722 h 502667"/>
                <a:gd name="connsiteX33" fmla="*/ 932254 w 1140797"/>
                <a:gd name="connsiteY33" fmla="*/ 100914 h 502667"/>
                <a:gd name="connsiteX34" fmla="*/ 929397 w 1140797"/>
                <a:gd name="connsiteY34" fmla="*/ 104722 h 502667"/>
                <a:gd name="connsiteX35" fmla="*/ 922731 w 1140797"/>
                <a:gd name="connsiteY35" fmla="*/ 108530 h 502667"/>
                <a:gd name="connsiteX36" fmla="*/ 909400 w 1140797"/>
                <a:gd name="connsiteY36" fmla="*/ 108530 h 502667"/>
                <a:gd name="connsiteX37" fmla="*/ 902734 w 1140797"/>
                <a:gd name="connsiteY37" fmla="*/ 104722 h 502667"/>
                <a:gd name="connsiteX38" fmla="*/ 893212 w 1140797"/>
                <a:gd name="connsiteY38" fmla="*/ 94250 h 502667"/>
                <a:gd name="connsiteX39" fmla="*/ 873214 w 1140797"/>
                <a:gd name="connsiteY39" fmla="*/ 94250 h 502667"/>
                <a:gd name="connsiteX40" fmla="*/ 867501 w 1140797"/>
                <a:gd name="connsiteY40" fmla="*/ 90442 h 502667"/>
                <a:gd name="connsiteX41" fmla="*/ 857026 w 1140797"/>
                <a:gd name="connsiteY41" fmla="*/ 90442 h 502667"/>
                <a:gd name="connsiteX42" fmla="*/ 840838 w 1140797"/>
                <a:gd name="connsiteY42" fmla="*/ 108530 h 502667"/>
                <a:gd name="connsiteX43" fmla="*/ 840838 w 1140797"/>
                <a:gd name="connsiteY43" fmla="*/ 115195 h 502667"/>
                <a:gd name="connsiteX44" fmla="*/ 834172 w 1140797"/>
                <a:gd name="connsiteY44" fmla="*/ 122811 h 502667"/>
                <a:gd name="connsiteX45" fmla="*/ 815127 w 1140797"/>
                <a:gd name="connsiteY45" fmla="*/ 122811 h 502667"/>
                <a:gd name="connsiteX46" fmla="*/ 808461 w 1140797"/>
                <a:gd name="connsiteY46" fmla="*/ 130427 h 502667"/>
                <a:gd name="connsiteX47" fmla="*/ 782750 w 1140797"/>
                <a:gd name="connsiteY47" fmla="*/ 130427 h 502667"/>
                <a:gd name="connsiteX48" fmla="*/ 782750 w 1140797"/>
                <a:gd name="connsiteY48" fmla="*/ 133283 h 502667"/>
                <a:gd name="connsiteX49" fmla="*/ 772276 w 1140797"/>
                <a:gd name="connsiteY49" fmla="*/ 144707 h 502667"/>
                <a:gd name="connsiteX50" fmla="*/ 769419 w 1140797"/>
                <a:gd name="connsiteY50" fmla="*/ 144707 h 502667"/>
                <a:gd name="connsiteX51" fmla="*/ 769419 w 1140797"/>
                <a:gd name="connsiteY51" fmla="*/ 140899 h 502667"/>
                <a:gd name="connsiteX52" fmla="*/ 765610 w 1140797"/>
                <a:gd name="connsiteY52" fmla="*/ 137091 h 502667"/>
                <a:gd name="connsiteX53" fmla="*/ 756088 w 1140797"/>
                <a:gd name="connsiteY53" fmla="*/ 137091 h 502667"/>
                <a:gd name="connsiteX54" fmla="*/ 749422 w 1140797"/>
                <a:gd name="connsiteY54" fmla="*/ 140899 h 502667"/>
                <a:gd name="connsiteX55" fmla="*/ 737043 w 1140797"/>
                <a:gd name="connsiteY55" fmla="*/ 140899 h 502667"/>
                <a:gd name="connsiteX56" fmla="*/ 730377 w 1140797"/>
                <a:gd name="connsiteY56" fmla="*/ 137091 h 502667"/>
                <a:gd name="connsiteX57" fmla="*/ 727520 w 1140797"/>
                <a:gd name="connsiteY57" fmla="*/ 137091 h 502667"/>
                <a:gd name="connsiteX58" fmla="*/ 723711 w 1140797"/>
                <a:gd name="connsiteY58" fmla="*/ 133283 h 502667"/>
                <a:gd name="connsiteX59" fmla="*/ 687525 w 1140797"/>
                <a:gd name="connsiteY59" fmla="*/ 133283 h 502667"/>
                <a:gd name="connsiteX60" fmla="*/ 684669 w 1140797"/>
                <a:gd name="connsiteY60" fmla="*/ 130427 h 502667"/>
                <a:gd name="connsiteX61" fmla="*/ 684669 w 1140797"/>
                <a:gd name="connsiteY61" fmla="*/ 122811 h 502667"/>
                <a:gd name="connsiteX62" fmla="*/ 678003 w 1140797"/>
                <a:gd name="connsiteY62" fmla="*/ 119003 h 502667"/>
                <a:gd name="connsiteX63" fmla="*/ 668480 w 1140797"/>
                <a:gd name="connsiteY63" fmla="*/ 119003 h 502667"/>
                <a:gd name="connsiteX64" fmla="*/ 668480 w 1140797"/>
                <a:gd name="connsiteY64" fmla="*/ 115195 h 502667"/>
                <a:gd name="connsiteX65" fmla="*/ 661814 w 1140797"/>
                <a:gd name="connsiteY65" fmla="*/ 108530 h 502667"/>
                <a:gd name="connsiteX66" fmla="*/ 661814 w 1140797"/>
                <a:gd name="connsiteY66" fmla="*/ 104722 h 502667"/>
                <a:gd name="connsiteX67" fmla="*/ 658958 w 1140797"/>
                <a:gd name="connsiteY67" fmla="*/ 100914 h 502667"/>
                <a:gd name="connsiteX68" fmla="*/ 625629 w 1140797"/>
                <a:gd name="connsiteY68" fmla="*/ 100914 h 502667"/>
                <a:gd name="connsiteX69" fmla="*/ 613250 w 1140797"/>
                <a:gd name="connsiteY69" fmla="*/ 86634 h 502667"/>
                <a:gd name="connsiteX70" fmla="*/ 593253 w 1140797"/>
                <a:gd name="connsiteY70" fmla="*/ 86634 h 502667"/>
                <a:gd name="connsiteX71" fmla="*/ 590396 w 1140797"/>
                <a:gd name="connsiteY71" fmla="*/ 82826 h 502667"/>
                <a:gd name="connsiteX72" fmla="*/ 586587 w 1140797"/>
                <a:gd name="connsiteY72" fmla="*/ 82826 h 502667"/>
                <a:gd name="connsiteX73" fmla="*/ 579921 w 1140797"/>
                <a:gd name="connsiteY73" fmla="*/ 79018 h 502667"/>
                <a:gd name="connsiteX74" fmla="*/ 554210 w 1140797"/>
                <a:gd name="connsiteY74" fmla="*/ 79018 h 502667"/>
                <a:gd name="connsiteX75" fmla="*/ 524691 w 1140797"/>
                <a:gd name="connsiteY75" fmla="*/ 90442 h 502667"/>
                <a:gd name="connsiteX76" fmla="*/ 518025 w 1140797"/>
                <a:gd name="connsiteY76" fmla="*/ 94250 h 502667"/>
                <a:gd name="connsiteX77" fmla="*/ 511359 w 1140797"/>
                <a:gd name="connsiteY77" fmla="*/ 94250 h 502667"/>
                <a:gd name="connsiteX78" fmla="*/ 505646 w 1140797"/>
                <a:gd name="connsiteY78" fmla="*/ 90442 h 502667"/>
                <a:gd name="connsiteX79" fmla="*/ 498980 w 1140797"/>
                <a:gd name="connsiteY79" fmla="*/ 90442 h 502667"/>
                <a:gd name="connsiteX80" fmla="*/ 495171 w 1140797"/>
                <a:gd name="connsiteY80" fmla="*/ 86634 h 502667"/>
                <a:gd name="connsiteX81" fmla="*/ 478983 w 1140797"/>
                <a:gd name="connsiteY81" fmla="*/ 86634 h 502667"/>
                <a:gd name="connsiteX82" fmla="*/ 469460 w 1140797"/>
                <a:gd name="connsiteY82" fmla="*/ 76162 h 502667"/>
                <a:gd name="connsiteX83" fmla="*/ 469460 w 1140797"/>
                <a:gd name="connsiteY83" fmla="*/ 72354 h 502667"/>
                <a:gd name="connsiteX84" fmla="*/ 456128 w 1140797"/>
                <a:gd name="connsiteY84" fmla="*/ 76162 h 502667"/>
                <a:gd name="connsiteX85" fmla="*/ 456128 w 1140797"/>
                <a:gd name="connsiteY85" fmla="*/ 72354 h 502667"/>
                <a:gd name="connsiteX86" fmla="*/ 453272 w 1140797"/>
                <a:gd name="connsiteY86" fmla="*/ 68545 h 502667"/>
                <a:gd name="connsiteX87" fmla="*/ 446606 w 1140797"/>
                <a:gd name="connsiteY87" fmla="*/ 54265 h 502667"/>
                <a:gd name="connsiteX88" fmla="*/ 439940 w 1140797"/>
                <a:gd name="connsiteY88" fmla="*/ 46649 h 502667"/>
                <a:gd name="connsiteX89" fmla="*/ 437083 w 1140797"/>
                <a:gd name="connsiteY89" fmla="*/ 39985 h 502667"/>
                <a:gd name="connsiteX90" fmla="*/ 433274 w 1140797"/>
                <a:gd name="connsiteY90" fmla="*/ 36177 h 502667"/>
                <a:gd name="connsiteX91" fmla="*/ 427561 w 1140797"/>
                <a:gd name="connsiteY91" fmla="*/ 32369 h 502667"/>
                <a:gd name="connsiteX92" fmla="*/ 417086 w 1140797"/>
                <a:gd name="connsiteY92" fmla="*/ 32369 h 502667"/>
                <a:gd name="connsiteX93" fmla="*/ 410421 w 1140797"/>
                <a:gd name="connsiteY93" fmla="*/ 36177 h 502667"/>
                <a:gd name="connsiteX94" fmla="*/ 407564 w 1140797"/>
                <a:gd name="connsiteY94" fmla="*/ 36177 h 502667"/>
                <a:gd name="connsiteX95" fmla="*/ 394232 w 1140797"/>
                <a:gd name="connsiteY95" fmla="*/ 28561 h 502667"/>
                <a:gd name="connsiteX96" fmla="*/ 391376 w 1140797"/>
                <a:gd name="connsiteY96" fmla="*/ 24753 h 502667"/>
                <a:gd name="connsiteX97" fmla="*/ 384710 w 1140797"/>
                <a:gd name="connsiteY97" fmla="*/ 21897 h 502667"/>
                <a:gd name="connsiteX98" fmla="*/ 364713 w 1140797"/>
                <a:gd name="connsiteY98" fmla="*/ 21897 h 502667"/>
                <a:gd name="connsiteX99" fmla="*/ 352333 w 1140797"/>
                <a:gd name="connsiteY99" fmla="*/ 18088 h 502667"/>
                <a:gd name="connsiteX100" fmla="*/ 345668 w 1140797"/>
                <a:gd name="connsiteY100" fmla="*/ 18088 h 502667"/>
                <a:gd name="connsiteX101" fmla="*/ 313291 w 1140797"/>
                <a:gd name="connsiteY101" fmla="*/ 0 h 502667"/>
                <a:gd name="connsiteX102" fmla="*/ 313291 w 1140797"/>
                <a:gd name="connsiteY102" fmla="*/ 10472 h 502667"/>
                <a:gd name="connsiteX103" fmla="*/ 309482 w 1140797"/>
                <a:gd name="connsiteY103" fmla="*/ 18088 h 502667"/>
                <a:gd name="connsiteX104" fmla="*/ 302816 w 1140797"/>
                <a:gd name="connsiteY104" fmla="*/ 21897 h 502667"/>
                <a:gd name="connsiteX105" fmla="*/ 299959 w 1140797"/>
                <a:gd name="connsiteY105" fmla="*/ 21897 h 502667"/>
                <a:gd name="connsiteX106" fmla="*/ 302816 w 1140797"/>
                <a:gd name="connsiteY106" fmla="*/ 28561 h 502667"/>
                <a:gd name="connsiteX107" fmla="*/ 293294 w 1140797"/>
                <a:gd name="connsiteY107" fmla="*/ 28561 h 502667"/>
                <a:gd name="connsiteX108" fmla="*/ 293294 w 1140797"/>
                <a:gd name="connsiteY108" fmla="*/ 36177 h 502667"/>
                <a:gd name="connsiteX109" fmla="*/ 299959 w 1140797"/>
                <a:gd name="connsiteY109" fmla="*/ 42841 h 502667"/>
                <a:gd name="connsiteX110" fmla="*/ 302816 w 1140797"/>
                <a:gd name="connsiteY110" fmla="*/ 54265 h 502667"/>
                <a:gd name="connsiteX111" fmla="*/ 316147 w 1140797"/>
                <a:gd name="connsiteY111" fmla="*/ 76162 h 502667"/>
                <a:gd name="connsiteX112" fmla="*/ 319957 w 1140797"/>
                <a:gd name="connsiteY112" fmla="*/ 76162 h 502667"/>
                <a:gd name="connsiteX113" fmla="*/ 322813 w 1140797"/>
                <a:gd name="connsiteY113" fmla="*/ 79018 h 502667"/>
                <a:gd name="connsiteX114" fmla="*/ 325670 w 1140797"/>
                <a:gd name="connsiteY114" fmla="*/ 86634 h 502667"/>
                <a:gd name="connsiteX115" fmla="*/ 325670 w 1140797"/>
                <a:gd name="connsiteY115" fmla="*/ 100914 h 502667"/>
                <a:gd name="connsiteX116" fmla="*/ 316147 w 1140797"/>
                <a:gd name="connsiteY116" fmla="*/ 100914 h 502667"/>
                <a:gd name="connsiteX117" fmla="*/ 316147 w 1140797"/>
                <a:gd name="connsiteY117" fmla="*/ 104722 h 502667"/>
                <a:gd name="connsiteX118" fmla="*/ 313291 w 1140797"/>
                <a:gd name="connsiteY118" fmla="*/ 108530 h 502667"/>
                <a:gd name="connsiteX119" fmla="*/ 299959 w 1140797"/>
                <a:gd name="connsiteY119" fmla="*/ 115195 h 502667"/>
                <a:gd name="connsiteX120" fmla="*/ 297102 w 1140797"/>
                <a:gd name="connsiteY120" fmla="*/ 112339 h 502667"/>
                <a:gd name="connsiteX121" fmla="*/ 297102 w 1140797"/>
                <a:gd name="connsiteY121" fmla="*/ 104722 h 502667"/>
                <a:gd name="connsiteX122" fmla="*/ 270440 w 1140797"/>
                <a:gd name="connsiteY122" fmla="*/ 108530 h 502667"/>
                <a:gd name="connsiteX123" fmla="*/ 270440 w 1140797"/>
                <a:gd name="connsiteY123" fmla="*/ 100914 h 502667"/>
                <a:gd name="connsiteX124" fmla="*/ 247585 w 1140797"/>
                <a:gd name="connsiteY124" fmla="*/ 100914 h 502667"/>
                <a:gd name="connsiteX125" fmla="*/ 244729 w 1140797"/>
                <a:gd name="connsiteY125" fmla="*/ 104722 h 502667"/>
                <a:gd name="connsiteX126" fmla="*/ 244729 w 1140797"/>
                <a:gd name="connsiteY126" fmla="*/ 108530 h 502667"/>
                <a:gd name="connsiteX127" fmla="*/ 240920 w 1140797"/>
                <a:gd name="connsiteY127" fmla="*/ 100914 h 502667"/>
                <a:gd name="connsiteX128" fmla="*/ 228540 w 1140797"/>
                <a:gd name="connsiteY128" fmla="*/ 104722 h 502667"/>
                <a:gd name="connsiteX129" fmla="*/ 224732 w 1140797"/>
                <a:gd name="connsiteY129" fmla="*/ 97106 h 502667"/>
                <a:gd name="connsiteX130" fmla="*/ 208543 w 1140797"/>
                <a:gd name="connsiteY130" fmla="*/ 97106 h 502667"/>
                <a:gd name="connsiteX131" fmla="*/ 199021 w 1140797"/>
                <a:gd name="connsiteY131" fmla="*/ 94250 h 502667"/>
                <a:gd name="connsiteX132" fmla="*/ 195211 w 1140797"/>
                <a:gd name="connsiteY132" fmla="*/ 90442 h 502667"/>
                <a:gd name="connsiteX133" fmla="*/ 195211 w 1140797"/>
                <a:gd name="connsiteY133" fmla="*/ 82826 h 502667"/>
                <a:gd name="connsiteX134" fmla="*/ 192355 w 1140797"/>
                <a:gd name="connsiteY134" fmla="*/ 79018 h 502667"/>
                <a:gd name="connsiteX135" fmla="*/ 192355 w 1140797"/>
                <a:gd name="connsiteY135" fmla="*/ 76162 h 502667"/>
                <a:gd name="connsiteX136" fmla="*/ 169501 w 1140797"/>
                <a:gd name="connsiteY136" fmla="*/ 76162 h 502667"/>
                <a:gd name="connsiteX137" fmla="*/ 159979 w 1140797"/>
                <a:gd name="connsiteY137" fmla="*/ 79018 h 502667"/>
                <a:gd name="connsiteX138" fmla="*/ 146647 w 1140797"/>
                <a:gd name="connsiteY138" fmla="*/ 79018 h 502667"/>
                <a:gd name="connsiteX139" fmla="*/ 143790 w 1140797"/>
                <a:gd name="connsiteY139" fmla="*/ 68545 h 502667"/>
                <a:gd name="connsiteX140" fmla="*/ 123793 w 1140797"/>
                <a:gd name="connsiteY140" fmla="*/ 68545 h 502667"/>
                <a:gd name="connsiteX141" fmla="*/ 123793 w 1140797"/>
                <a:gd name="connsiteY141" fmla="*/ 64737 h 502667"/>
                <a:gd name="connsiteX142" fmla="*/ 114270 w 1140797"/>
                <a:gd name="connsiteY142" fmla="*/ 68545 h 502667"/>
                <a:gd name="connsiteX143" fmla="*/ 110461 w 1140797"/>
                <a:gd name="connsiteY143" fmla="*/ 64737 h 502667"/>
                <a:gd name="connsiteX144" fmla="*/ 100939 w 1140797"/>
                <a:gd name="connsiteY144" fmla="*/ 64737 h 502667"/>
                <a:gd name="connsiteX145" fmla="*/ 98082 w 1140797"/>
                <a:gd name="connsiteY145" fmla="*/ 68545 h 502667"/>
                <a:gd name="connsiteX146" fmla="*/ 98082 w 1140797"/>
                <a:gd name="connsiteY146" fmla="*/ 72354 h 502667"/>
                <a:gd name="connsiteX147" fmla="*/ 94273 w 1140797"/>
                <a:gd name="connsiteY147" fmla="*/ 76162 h 502667"/>
                <a:gd name="connsiteX148" fmla="*/ 94273 w 1140797"/>
                <a:gd name="connsiteY148" fmla="*/ 79018 h 502667"/>
                <a:gd name="connsiteX149" fmla="*/ 81894 w 1140797"/>
                <a:gd name="connsiteY149" fmla="*/ 79018 h 502667"/>
                <a:gd name="connsiteX150" fmla="*/ 75228 w 1140797"/>
                <a:gd name="connsiteY150" fmla="*/ 90442 h 502667"/>
                <a:gd name="connsiteX151" fmla="*/ 65706 w 1140797"/>
                <a:gd name="connsiteY151" fmla="*/ 90442 h 502667"/>
                <a:gd name="connsiteX152" fmla="*/ 45709 w 1140797"/>
                <a:gd name="connsiteY152" fmla="*/ 112339 h 502667"/>
                <a:gd name="connsiteX153" fmla="*/ 45709 w 1140797"/>
                <a:gd name="connsiteY153" fmla="*/ 115195 h 502667"/>
                <a:gd name="connsiteX154" fmla="*/ 48565 w 1140797"/>
                <a:gd name="connsiteY154" fmla="*/ 119003 h 502667"/>
                <a:gd name="connsiteX155" fmla="*/ 36186 w 1140797"/>
                <a:gd name="connsiteY155" fmla="*/ 119003 h 502667"/>
                <a:gd name="connsiteX156" fmla="*/ 39043 w 1140797"/>
                <a:gd name="connsiteY156" fmla="*/ 126619 h 502667"/>
                <a:gd name="connsiteX157" fmla="*/ 6666 w 1140797"/>
                <a:gd name="connsiteY157" fmla="*/ 126619 h 502667"/>
                <a:gd name="connsiteX158" fmla="*/ 6666 w 1140797"/>
                <a:gd name="connsiteY158" fmla="*/ 137091 h 502667"/>
                <a:gd name="connsiteX159" fmla="*/ 0 w 1140797"/>
                <a:gd name="connsiteY159" fmla="*/ 144707 h 502667"/>
                <a:gd name="connsiteX160" fmla="*/ 2857 w 1140797"/>
                <a:gd name="connsiteY160" fmla="*/ 148515 h 502667"/>
                <a:gd name="connsiteX161" fmla="*/ 2857 w 1140797"/>
                <a:gd name="connsiteY161" fmla="*/ 155179 h 502667"/>
                <a:gd name="connsiteX162" fmla="*/ 0 w 1140797"/>
                <a:gd name="connsiteY162" fmla="*/ 158988 h 502667"/>
                <a:gd name="connsiteX163" fmla="*/ 13332 w 1140797"/>
                <a:gd name="connsiteY163" fmla="*/ 158988 h 502667"/>
                <a:gd name="connsiteX164" fmla="*/ 13332 w 1140797"/>
                <a:gd name="connsiteY164" fmla="*/ 169460 h 502667"/>
                <a:gd name="connsiteX165" fmla="*/ 19998 w 1140797"/>
                <a:gd name="connsiteY165" fmla="*/ 173268 h 502667"/>
                <a:gd name="connsiteX166" fmla="*/ 25711 w 1140797"/>
                <a:gd name="connsiteY166" fmla="*/ 173268 h 502667"/>
                <a:gd name="connsiteX167" fmla="*/ 32377 w 1140797"/>
                <a:gd name="connsiteY167" fmla="*/ 177076 h 502667"/>
                <a:gd name="connsiteX168" fmla="*/ 39043 w 1140797"/>
                <a:gd name="connsiteY168" fmla="*/ 177076 h 502667"/>
                <a:gd name="connsiteX169" fmla="*/ 41899 w 1140797"/>
                <a:gd name="connsiteY169" fmla="*/ 184692 h 502667"/>
                <a:gd name="connsiteX170" fmla="*/ 55231 w 1140797"/>
                <a:gd name="connsiteY170" fmla="*/ 198972 h 502667"/>
                <a:gd name="connsiteX171" fmla="*/ 75228 w 1140797"/>
                <a:gd name="connsiteY171" fmla="*/ 191356 h 502667"/>
                <a:gd name="connsiteX172" fmla="*/ 84751 w 1140797"/>
                <a:gd name="connsiteY172" fmla="*/ 198972 h 502667"/>
                <a:gd name="connsiteX173" fmla="*/ 87607 w 1140797"/>
                <a:gd name="connsiteY173" fmla="*/ 202781 h 502667"/>
                <a:gd name="connsiteX174" fmla="*/ 94273 w 1140797"/>
                <a:gd name="connsiteY174" fmla="*/ 202781 h 502667"/>
                <a:gd name="connsiteX175" fmla="*/ 100939 w 1140797"/>
                <a:gd name="connsiteY175" fmla="*/ 205637 h 502667"/>
                <a:gd name="connsiteX176" fmla="*/ 110461 w 1140797"/>
                <a:gd name="connsiteY176" fmla="*/ 209445 h 502667"/>
                <a:gd name="connsiteX177" fmla="*/ 120936 w 1140797"/>
                <a:gd name="connsiteY177" fmla="*/ 220869 h 502667"/>
                <a:gd name="connsiteX178" fmla="*/ 123793 w 1140797"/>
                <a:gd name="connsiteY178" fmla="*/ 227533 h 502667"/>
                <a:gd name="connsiteX179" fmla="*/ 130459 w 1140797"/>
                <a:gd name="connsiteY179" fmla="*/ 238957 h 502667"/>
                <a:gd name="connsiteX180" fmla="*/ 143790 w 1140797"/>
                <a:gd name="connsiteY180" fmla="*/ 249430 h 502667"/>
                <a:gd name="connsiteX181" fmla="*/ 149504 w 1140797"/>
                <a:gd name="connsiteY181" fmla="*/ 257046 h 502667"/>
                <a:gd name="connsiteX182" fmla="*/ 153313 w 1140797"/>
                <a:gd name="connsiteY182" fmla="*/ 263710 h 502667"/>
                <a:gd name="connsiteX183" fmla="*/ 153313 w 1140797"/>
                <a:gd name="connsiteY183" fmla="*/ 271326 h 502667"/>
                <a:gd name="connsiteX184" fmla="*/ 156169 w 1140797"/>
                <a:gd name="connsiteY184" fmla="*/ 275134 h 502667"/>
                <a:gd name="connsiteX185" fmla="*/ 159979 w 1140797"/>
                <a:gd name="connsiteY185" fmla="*/ 281798 h 502667"/>
                <a:gd name="connsiteX186" fmla="*/ 162835 w 1140797"/>
                <a:gd name="connsiteY186" fmla="*/ 285606 h 502667"/>
                <a:gd name="connsiteX187" fmla="*/ 162835 w 1140797"/>
                <a:gd name="connsiteY187" fmla="*/ 289414 h 502667"/>
                <a:gd name="connsiteX188" fmla="*/ 156169 w 1140797"/>
                <a:gd name="connsiteY188" fmla="*/ 296079 h 502667"/>
                <a:gd name="connsiteX189" fmla="*/ 156169 w 1140797"/>
                <a:gd name="connsiteY189" fmla="*/ 303695 h 502667"/>
                <a:gd name="connsiteX190" fmla="*/ 159979 w 1140797"/>
                <a:gd name="connsiteY190" fmla="*/ 314167 h 502667"/>
                <a:gd name="connsiteX191" fmla="*/ 162835 w 1140797"/>
                <a:gd name="connsiteY191" fmla="*/ 321783 h 502667"/>
                <a:gd name="connsiteX192" fmla="*/ 166644 w 1140797"/>
                <a:gd name="connsiteY192" fmla="*/ 325591 h 502667"/>
                <a:gd name="connsiteX193" fmla="*/ 172358 w 1140797"/>
                <a:gd name="connsiteY193" fmla="*/ 329399 h 502667"/>
                <a:gd name="connsiteX194" fmla="*/ 179024 w 1140797"/>
                <a:gd name="connsiteY194" fmla="*/ 329399 h 502667"/>
                <a:gd name="connsiteX195" fmla="*/ 185689 w 1140797"/>
                <a:gd name="connsiteY195" fmla="*/ 332255 h 502667"/>
                <a:gd name="connsiteX196" fmla="*/ 189498 w 1140797"/>
                <a:gd name="connsiteY196" fmla="*/ 332255 h 502667"/>
                <a:gd name="connsiteX197" fmla="*/ 199021 w 1140797"/>
                <a:gd name="connsiteY197" fmla="*/ 336063 h 502667"/>
                <a:gd name="connsiteX198" fmla="*/ 211400 w 1140797"/>
                <a:gd name="connsiteY198" fmla="*/ 339872 h 502667"/>
                <a:gd name="connsiteX199" fmla="*/ 263774 w 1140797"/>
                <a:gd name="connsiteY199" fmla="*/ 339872 h 502667"/>
                <a:gd name="connsiteX200" fmla="*/ 267583 w 1140797"/>
                <a:gd name="connsiteY200" fmla="*/ 343680 h 502667"/>
                <a:gd name="connsiteX201" fmla="*/ 270440 w 1140797"/>
                <a:gd name="connsiteY201" fmla="*/ 343680 h 502667"/>
                <a:gd name="connsiteX202" fmla="*/ 277105 w 1140797"/>
                <a:gd name="connsiteY202" fmla="*/ 346536 h 502667"/>
                <a:gd name="connsiteX203" fmla="*/ 279962 w 1140797"/>
                <a:gd name="connsiteY203" fmla="*/ 346536 h 502667"/>
                <a:gd name="connsiteX204" fmla="*/ 286628 w 1140797"/>
                <a:gd name="connsiteY204" fmla="*/ 350344 h 502667"/>
                <a:gd name="connsiteX205" fmla="*/ 290437 w 1140797"/>
                <a:gd name="connsiteY205" fmla="*/ 357960 h 502667"/>
                <a:gd name="connsiteX206" fmla="*/ 293294 w 1140797"/>
                <a:gd name="connsiteY206" fmla="*/ 357960 h 502667"/>
                <a:gd name="connsiteX207" fmla="*/ 297102 w 1140797"/>
                <a:gd name="connsiteY207" fmla="*/ 361768 h 502667"/>
                <a:gd name="connsiteX208" fmla="*/ 299959 w 1140797"/>
                <a:gd name="connsiteY208" fmla="*/ 361768 h 502667"/>
                <a:gd name="connsiteX209" fmla="*/ 313291 w 1140797"/>
                <a:gd name="connsiteY209" fmla="*/ 368432 h 502667"/>
                <a:gd name="connsiteX210" fmla="*/ 319957 w 1140797"/>
                <a:gd name="connsiteY210" fmla="*/ 368432 h 502667"/>
                <a:gd name="connsiteX211" fmla="*/ 322813 w 1140797"/>
                <a:gd name="connsiteY211" fmla="*/ 372240 h 502667"/>
                <a:gd name="connsiteX212" fmla="*/ 341858 w 1140797"/>
                <a:gd name="connsiteY212" fmla="*/ 372240 h 502667"/>
                <a:gd name="connsiteX213" fmla="*/ 348524 w 1140797"/>
                <a:gd name="connsiteY213" fmla="*/ 386521 h 502667"/>
                <a:gd name="connsiteX214" fmla="*/ 371378 w 1140797"/>
                <a:gd name="connsiteY214" fmla="*/ 412225 h 502667"/>
                <a:gd name="connsiteX215" fmla="*/ 375187 w 1140797"/>
                <a:gd name="connsiteY215" fmla="*/ 419841 h 502667"/>
                <a:gd name="connsiteX216" fmla="*/ 391376 w 1140797"/>
                <a:gd name="connsiteY216" fmla="*/ 436978 h 502667"/>
                <a:gd name="connsiteX217" fmla="*/ 398041 w 1140797"/>
                <a:gd name="connsiteY217" fmla="*/ 440786 h 502667"/>
                <a:gd name="connsiteX218" fmla="*/ 400898 w 1140797"/>
                <a:gd name="connsiteY218" fmla="*/ 448402 h 502667"/>
                <a:gd name="connsiteX219" fmla="*/ 407564 w 1140797"/>
                <a:gd name="connsiteY219" fmla="*/ 452210 h 502667"/>
                <a:gd name="connsiteX220" fmla="*/ 439940 w 1140797"/>
                <a:gd name="connsiteY220" fmla="*/ 448402 h 502667"/>
                <a:gd name="connsiteX221" fmla="*/ 469460 w 1140797"/>
                <a:gd name="connsiteY221" fmla="*/ 452210 h 502667"/>
                <a:gd name="connsiteX222" fmla="*/ 495171 w 1140797"/>
                <a:gd name="connsiteY222" fmla="*/ 452210 h 502667"/>
                <a:gd name="connsiteX223" fmla="*/ 515168 w 1140797"/>
                <a:gd name="connsiteY223" fmla="*/ 456018 h 502667"/>
                <a:gd name="connsiteX224" fmla="*/ 518025 w 1140797"/>
                <a:gd name="connsiteY224" fmla="*/ 452210 h 502667"/>
                <a:gd name="connsiteX225" fmla="*/ 524691 w 1140797"/>
                <a:gd name="connsiteY225" fmla="*/ 448402 h 502667"/>
                <a:gd name="connsiteX226" fmla="*/ 528499 w 1140797"/>
                <a:gd name="connsiteY226" fmla="*/ 444594 h 502667"/>
                <a:gd name="connsiteX227" fmla="*/ 535165 w 1140797"/>
                <a:gd name="connsiteY227" fmla="*/ 444594 h 502667"/>
                <a:gd name="connsiteX228" fmla="*/ 540879 w 1140797"/>
                <a:gd name="connsiteY228" fmla="*/ 448402 h 502667"/>
                <a:gd name="connsiteX229" fmla="*/ 544688 w 1140797"/>
                <a:gd name="connsiteY229" fmla="*/ 448402 h 502667"/>
                <a:gd name="connsiteX230" fmla="*/ 547544 w 1140797"/>
                <a:gd name="connsiteY230" fmla="*/ 452210 h 502667"/>
                <a:gd name="connsiteX231" fmla="*/ 577064 w 1140797"/>
                <a:gd name="connsiteY231" fmla="*/ 452210 h 502667"/>
                <a:gd name="connsiteX232" fmla="*/ 586587 w 1140797"/>
                <a:gd name="connsiteY232" fmla="*/ 456018 h 502667"/>
                <a:gd name="connsiteX233" fmla="*/ 593253 w 1140797"/>
                <a:gd name="connsiteY233" fmla="*/ 456018 h 502667"/>
                <a:gd name="connsiteX234" fmla="*/ 602775 w 1140797"/>
                <a:gd name="connsiteY234" fmla="*/ 466490 h 502667"/>
                <a:gd name="connsiteX235" fmla="*/ 606584 w 1140797"/>
                <a:gd name="connsiteY235" fmla="*/ 474107 h 502667"/>
                <a:gd name="connsiteX236" fmla="*/ 613250 w 1140797"/>
                <a:gd name="connsiteY236" fmla="*/ 476963 h 502667"/>
                <a:gd name="connsiteX237" fmla="*/ 625629 w 1140797"/>
                <a:gd name="connsiteY237" fmla="*/ 480771 h 502667"/>
                <a:gd name="connsiteX238" fmla="*/ 652292 w 1140797"/>
                <a:gd name="connsiteY238" fmla="*/ 480771 h 502667"/>
                <a:gd name="connsiteX239" fmla="*/ 661814 w 1140797"/>
                <a:gd name="connsiteY239" fmla="*/ 484579 h 502667"/>
                <a:gd name="connsiteX240" fmla="*/ 675146 w 1140797"/>
                <a:gd name="connsiteY240" fmla="*/ 491243 h 502667"/>
                <a:gd name="connsiteX241" fmla="*/ 678003 w 1140797"/>
                <a:gd name="connsiteY241" fmla="*/ 495051 h 502667"/>
                <a:gd name="connsiteX242" fmla="*/ 684669 w 1140797"/>
                <a:gd name="connsiteY242" fmla="*/ 495051 h 502667"/>
                <a:gd name="connsiteX243" fmla="*/ 687525 w 1140797"/>
                <a:gd name="connsiteY243" fmla="*/ 491243 h 502667"/>
                <a:gd name="connsiteX244" fmla="*/ 694191 w 1140797"/>
                <a:gd name="connsiteY244" fmla="*/ 491243 h 502667"/>
                <a:gd name="connsiteX245" fmla="*/ 700857 w 1140797"/>
                <a:gd name="connsiteY245" fmla="*/ 488387 h 502667"/>
                <a:gd name="connsiteX246" fmla="*/ 707523 w 1140797"/>
                <a:gd name="connsiteY246" fmla="*/ 488387 h 502667"/>
                <a:gd name="connsiteX247" fmla="*/ 707523 w 1140797"/>
                <a:gd name="connsiteY247" fmla="*/ 491243 h 502667"/>
                <a:gd name="connsiteX248" fmla="*/ 710380 w 1140797"/>
                <a:gd name="connsiteY248" fmla="*/ 498859 h 502667"/>
                <a:gd name="connsiteX249" fmla="*/ 714188 w 1140797"/>
                <a:gd name="connsiteY249" fmla="*/ 498859 h 502667"/>
                <a:gd name="connsiteX250" fmla="*/ 717045 w 1140797"/>
                <a:gd name="connsiteY250" fmla="*/ 502667 h 502667"/>
                <a:gd name="connsiteX251" fmla="*/ 727520 w 1140797"/>
                <a:gd name="connsiteY251" fmla="*/ 502667 h 502667"/>
                <a:gd name="connsiteX252" fmla="*/ 730377 w 1140797"/>
                <a:gd name="connsiteY252" fmla="*/ 498859 h 502667"/>
                <a:gd name="connsiteX253" fmla="*/ 739899 w 1140797"/>
                <a:gd name="connsiteY253" fmla="*/ 491243 h 502667"/>
                <a:gd name="connsiteX254" fmla="*/ 772276 w 1140797"/>
                <a:gd name="connsiteY254" fmla="*/ 470298 h 502667"/>
                <a:gd name="connsiteX255" fmla="*/ 782750 w 1140797"/>
                <a:gd name="connsiteY255" fmla="*/ 462682 h 502667"/>
                <a:gd name="connsiteX256" fmla="*/ 867501 w 1140797"/>
                <a:gd name="connsiteY256" fmla="*/ 462682 h 502667"/>
                <a:gd name="connsiteX257" fmla="*/ 877024 w 1140797"/>
                <a:gd name="connsiteY257" fmla="*/ 448402 h 502667"/>
                <a:gd name="connsiteX258" fmla="*/ 890355 w 1140797"/>
                <a:gd name="connsiteY258" fmla="*/ 448402 h 502667"/>
                <a:gd name="connsiteX259" fmla="*/ 897021 w 1140797"/>
                <a:gd name="connsiteY259" fmla="*/ 444594 h 502667"/>
                <a:gd name="connsiteX260" fmla="*/ 902734 w 1140797"/>
                <a:gd name="connsiteY260" fmla="*/ 430314 h 502667"/>
                <a:gd name="connsiteX261" fmla="*/ 902734 w 1140797"/>
                <a:gd name="connsiteY261" fmla="*/ 426506 h 502667"/>
                <a:gd name="connsiteX262" fmla="*/ 906543 w 1140797"/>
                <a:gd name="connsiteY262" fmla="*/ 419841 h 502667"/>
                <a:gd name="connsiteX263" fmla="*/ 906543 w 1140797"/>
                <a:gd name="connsiteY263" fmla="*/ 416033 h 502667"/>
                <a:gd name="connsiteX264" fmla="*/ 918922 w 1140797"/>
                <a:gd name="connsiteY264" fmla="*/ 416033 h 502667"/>
                <a:gd name="connsiteX265" fmla="*/ 925588 w 1140797"/>
                <a:gd name="connsiteY265" fmla="*/ 408417 h 502667"/>
                <a:gd name="connsiteX266" fmla="*/ 929397 w 1140797"/>
                <a:gd name="connsiteY266" fmla="*/ 400801 h 502667"/>
                <a:gd name="connsiteX267" fmla="*/ 932254 w 1140797"/>
                <a:gd name="connsiteY267" fmla="*/ 397945 h 502667"/>
                <a:gd name="connsiteX268" fmla="*/ 932254 w 1140797"/>
                <a:gd name="connsiteY268" fmla="*/ 394137 h 502667"/>
                <a:gd name="connsiteX269" fmla="*/ 925588 w 1140797"/>
                <a:gd name="connsiteY269" fmla="*/ 390329 h 502667"/>
                <a:gd name="connsiteX270" fmla="*/ 916066 w 1140797"/>
                <a:gd name="connsiteY270" fmla="*/ 379856 h 502667"/>
                <a:gd name="connsiteX271" fmla="*/ 909400 w 1140797"/>
                <a:gd name="connsiteY271" fmla="*/ 376048 h 502667"/>
                <a:gd name="connsiteX272" fmla="*/ 899877 w 1140797"/>
                <a:gd name="connsiteY272" fmla="*/ 365576 h 502667"/>
                <a:gd name="connsiteX273" fmla="*/ 897021 w 1140797"/>
                <a:gd name="connsiteY273" fmla="*/ 357960 h 502667"/>
                <a:gd name="connsiteX274" fmla="*/ 897021 w 1140797"/>
                <a:gd name="connsiteY274" fmla="*/ 350344 h 502667"/>
                <a:gd name="connsiteX275" fmla="*/ 899877 w 1140797"/>
                <a:gd name="connsiteY275" fmla="*/ 343680 h 502667"/>
                <a:gd name="connsiteX276" fmla="*/ 899877 w 1140797"/>
                <a:gd name="connsiteY276" fmla="*/ 336063 h 502667"/>
                <a:gd name="connsiteX277" fmla="*/ 906543 w 1140797"/>
                <a:gd name="connsiteY277" fmla="*/ 332255 h 502667"/>
                <a:gd name="connsiteX278" fmla="*/ 918922 w 1140797"/>
                <a:gd name="connsiteY278" fmla="*/ 332255 h 502667"/>
                <a:gd name="connsiteX279" fmla="*/ 922731 w 1140797"/>
                <a:gd name="connsiteY279" fmla="*/ 336063 h 502667"/>
                <a:gd name="connsiteX280" fmla="*/ 925588 w 1140797"/>
                <a:gd name="connsiteY280" fmla="*/ 336063 h 502667"/>
                <a:gd name="connsiteX281" fmla="*/ 929397 w 1140797"/>
                <a:gd name="connsiteY281" fmla="*/ 339872 h 502667"/>
                <a:gd name="connsiteX282" fmla="*/ 936063 w 1140797"/>
                <a:gd name="connsiteY282" fmla="*/ 343680 h 502667"/>
                <a:gd name="connsiteX283" fmla="*/ 938920 w 1140797"/>
                <a:gd name="connsiteY283" fmla="*/ 346536 h 502667"/>
                <a:gd name="connsiteX284" fmla="*/ 945586 w 1140797"/>
                <a:gd name="connsiteY284" fmla="*/ 350344 h 502667"/>
                <a:gd name="connsiteX285" fmla="*/ 957965 w 1140797"/>
                <a:gd name="connsiteY285" fmla="*/ 350344 h 502667"/>
                <a:gd name="connsiteX286" fmla="*/ 964631 w 1140797"/>
                <a:gd name="connsiteY286" fmla="*/ 346536 h 502667"/>
                <a:gd name="connsiteX287" fmla="*/ 975105 w 1140797"/>
                <a:gd name="connsiteY287" fmla="*/ 346536 h 502667"/>
                <a:gd name="connsiteX288" fmla="*/ 981771 w 1140797"/>
                <a:gd name="connsiteY288" fmla="*/ 343680 h 502667"/>
                <a:gd name="connsiteX289" fmla="*/ 984628 w 1140797"/>
                <a:gd name="connsiteY289" fmla="*/ 336063 h 502667"/>
                <a:gd name="connsiteX290" fmla="*/ 987484 w 1140797"/>
                <a:gd name="connsiteY290" fmla="*/ 332255 h 502667"/>
                <a:gd name="connsiteX291" fmla="*/ 987484 w 1140797"/>
                <a:gd name="connsiteY291" fmla="*/ 317975 h 502667"/>
                <a:gd name="connsiteX292" fmla="*/ 1026527 w 1140797"/>
                <a:gd name="connsiteY292" fmla="*/ 317975 h 502667"/>
                <a:gd name="connsiteX293" fmla="*/ 1039858 w 1140797"/>
                <a:gd name="connsiteY293" fmla="*/ 303695 h 502667"/>
                <a:gd name="connsiteX294" fmla="*/ 1033192 w 1140797"/>
                <a:gd name="connsiteY294" fmla="*/ 296079 h 502667"/>
                <a:gd name="connsiteX295" fmla="*/ 1030336 w 1140797"/>
                <a:gd name="connsiteY295" fmla="*/ 289414 h 502667"/>
                <a:gd name="connsiteX296" fmla="*/ 1033192 w 1140797"/>
                <a:gd name="connsiteY296" fmla="*/ 285606 h 502667"/>
                <a:gd name="connsiteX297" fmla="*/ 1053190 w 1140797"/>
                <a:gd name="connsiteY297" fmla="*/ 275134 h 502667"/>
                <a:gd name="connsiteX298" fmla="*/ 1059856 w 1140797"/>
                <a:gd name="connsiteY298" fmla="*/ 275134 h 502667"/>
                <a:gd name="connsiteX299" fmla="*/ 1059856 w 1140797"/>
                <a:gd name="connsiteY299" fmla="*/ 263710 h 502667"/>
                <a:gd name="connsiteX300" fmla="*/ 1076044 w 1140797"/>
                <a:gd name="connsiteY300" fmla="*/ 267518 h 502667"/>
                <a:gd name="connsiteX301" fmla="*/ 1085566 w 1140797"/>
                <a:gd name="connsiteY301" fmla="*/ 257046 h 502667"/>
                <a:gd name="connsiteX302" fmla="*/ 1089375 w 1140797"/>
                <a:gd name="connsiteY302" fmla="*/ 257046 h 502667"/>
                <a:gd name="connsiteX303" fmla="*/ 1092232 w 1140797"/>
                <a:gd name="connsiteY303" fmla="*/ 253238 h 502667"/>
                <a:gd name="connsiteX304" fmla="*/ 1108420 w 1140797"/>
                <a:gd name="connsiteY304" fmla="*/ 253238 h 502667"/>
                <a:gd name="connsiteX305" fmla="*/ 1115086 w 1140797"/>
                <a:gd name="connsiteY305" fmla="*/ 257046 h 502667"/>
                <a:gd name="connsiteX306" fmla="*/ 1117943 w 1140797"/>
                <a:gd name="connsiteY306" fmla="*/ 259902 h 502667"/>
                <a:gd name="connsiteX307" fmla="*/ 1137940 w 1140797"/>
                <a:gd name="connsiteY307" fmla="*/ 259902 h 502667"/>
                <a:gd name="connsiteX308" fmla="*/ 1140797 w 1140797"/>
                <a:gd name="connsiteY308" fmla="*/ 257046 h 502667"/>
                <a:gd name="connsiteX309" fmla="*/ 1140797 w 1140797"/>
                <a:gd name="connsiteY309" fmla="*/ 253238 h 502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1140797" h="502667">
                  <a:moveTo>
                    <a:pt x="1134131" y="245621"/>
                  </a:moveTo>
                  <a:lnTo>
                    <a:pt x="1128417" y="238957"/>
                  </a:lnTo>
                  <a:lnTo>
                    <a:pt x="1124609" y="231341"/>
                  </a:lnTo>
                  <a:lnTo>
                    <a:pt x="1117943" y="231341"/>
                  </a:lnTo>
                  <a:lnTo>
                    <a:pt x="1105564" y="223725"/>
                  </a:lnTo>
                  <a:lnTo>
                    <a:pt x="1098898" y="217061"/>
                  </a:lnTo>
                  <a:lnTo>
                    <a:pt x="1092232" y="213253"/>
                  </a:lnTo>
                  <a:lnTo>
                    <a:pt x="1089375" y="209445"/>
                  </a:lnTo>
                  <a:lnTo>
                    <a:pt x="1078901" y="209445"/>
                  </a:lnTo>
                  <a:lnTo>
                    <a:pt x="1072235" y="205637"/>
                  </a:lnTo>
                  <a:lnTo>
                    <a:pt x="1069378" y="202781"/>
                  </a:lnTo>
                  <a:lnTo>
                    <a:pt x="1069378" y="195164"/>
                  </a:lnTo>
                  <a:lnTo>
                    <a:pt x="1033192" y="195164"/>
                  </a:lnTo>
                  <a:lnTo>
                    <a:pt x="1033192" y="209445"/>
                  </a:lnTo>
                  <a:lnTo>
                    <a:pt x="1030336" y="213253"/>
                  </a:lnTo>
                  <a:lnTo>
                    <a:pt x="1026527" y="213253"/>
                  </a:lnTo>
                  <a:lnTo>
                    <a:pt x="1020813" y="209445"/>
                  </a:lnTo>
                  <a:lnTo>
                    <a:pt x="1014147" y="202781"/>
                  </a:lnTo>
                  <a:lnTo>
                    <a:pt x="984628" y="202781"/>
                  </a:lnTo>
                  <a:lnTo>
                    <a:pt x="981771" y="205637"/>
                  </a:lnTo>
                  <a:lnTo>
                    <a:pt x="984628" y="205637"/>
                  </a:lnTo>
                  <a:lnTo>
                    <a:pt x="984628" y="209445"/>
                  </a:lnTo>
                  <a:lnTo>
                    <a:pt x="975105" y="209445"/>
                  </a:lnTo>
                  <a:lnTo>
                    <a:pt x="971296" y="205637"/>
                  </a:lnTo>
                  <a:lnTo>
                    <a:pt x="964631" y="202781"/>
                  </a:lnTo>
                  <a:lnTo>
                    <a:pt x="961774" y="195164"/>
                  </a:lnTo>
                  <a:lnTo>
                    <a:pt x="961774" y="184692"/>
                  </a:lnTo>
                  <a:lnTo>
                    <a:pt x="964631" y="184692"/>
                  </a:lnTo>
                  <a:lnTo>
                    <a:pt x="961774" y="177076"/>
                  </a:lnTo>
                  <a:lnTo>
                    <a:pt x="957965" y="162796"/>
                  </a:lnTo>
                  <a:lnTo>
                    <a:pt x="955108" y="155179"/>
                  </a:lnTo>
                  <a:lnTo>
                    <a:pt x="955108" y="104722"/>
                  </a:lnTo>
                  <a:lnTo>
                    <a:pt x="945586" y="104722"/>
                  </a:lnTo>
                  <a:lnTo>
                    <a:pt x="932254" y="100914"/>
                  </a:lnTo>
                  <a:lnTo>
                    <a:pt x="929397" y="104722"/>
                  </a:lnTo>
                  <a:lnTo>
                    <a:pt x="922731" y="108530"/>
                  </a:lnTo>
                  <a:lnTo>
                    <a:pt x="909400" y="108530"/>
                  </a:lnTo>
                  <a:lnTo>
                    <a:pt x="902734" y="104722"/>
                  </a:lnTo>
                  <a:lnTo>
                    <a:pt x="893212" y="94250"/>
                  </a:lnTo>
                  <a:lnTo>
                    <a:pt x="873214" y="94250"/>
                  </a:lnTo>
                  <a:lnTo>
                    <a:pt x="867501" y="90442"/>
                  </a:lnTo>
                  <a:lnTo>
                    <a:pt x="857026" y="90442"/>
                  </a:lnTo>
                  <a:lnTo>
                    <a:pt x="840838" y="108530"/>
                  </a:lnTo>
                  <a:lnTo>
                    <a:pt x="840838" y="115195"/>
                  </a:lnTo>
                  <a:lnTo>
                    <a:pt x="834172" y="122811"/>
                  </a:lnTo>
                  <a:lnTo>
                    <a:pt x="815127" y="122811"/>
                  </a:lnTo>
                  <a:lnTo>
                    <a:pt x="808461" y="130427"/>
                  </a:lnTo>
                  <a:lnTo>
                    <a:pt x="782750" y="130427"/>
                  </a:lnTo>
                  <a:lnTo>
                    <a:pt x="782750" y="133283"/>
                  </a:lnTo>
                  <a:lnTo>
                    <a:pt x="772276" y="144707"/>
                  </a:lnTo>
                  <a:lnTo>
                    <a:pt x="769419" y="144707"/>
                  </a:lnTo>
                  <a:lnTo>
                    <a:pt x="769419" y="140899"/>
                  </a:lnTo>
                  <a:lnTo>
                    <a:pt x="765610" y="137091"/>
                  </a:lnTo>
                  <a:lnTo>
                    <a:pt x="756088" y="137091"/>
                  </a:lnTo>
                  <a:lnTo>
                    <a:pt x="749422" y="140899"/>
                  </a:lnTo>
                  <a:lnTo>
                    <a:pt x="737043" y="140899"/>
                  </a:lnTo>
                  <a:lnTo>
                    <a:pt x="730377" y="137091"/>
                  </a:lnTo>
                  <a:lnTo>
                    <a:pt x="727520" y="137091"/>
                  </a:lnTo>
                  <a:lnTo>
                    <a:pt x="723711" y="133283"/>
                  </a:lnTo>
                  <a:lnTo>
                    <a:pt x="687525" y="133283"/>
                  </a:lnTo>
                  <a:lnTo>
                    <a:pt x="684669" y="130427"/>
                  </a:lnTo>
                  <a:lnTo>
                    <a:pt x="684669" y="122811"/>
                  </a:lnTo>
                  <a:lnTo>
                    <a:pt x="678003" y="119003"/>
                  </a:lnTo>
                  <a:lnTo>
                    <a:pt x="668480" y="119003"/>
                  </a:lnTo>
                  <a:lnTo>
                    <a:pt x="668480" y="115195"/>
                  </a:lnTo>
                  <a:lnTo>
                    <a:pt x="661814" y="108530"/>
                  </a:lnTo>
                  <a:lnTo>
                    <a:pt x="661814" y="104722"/>
                  </a:lnTo>
                  <a:lnTo>
                    <a:pt x="658958" y="100914"/>
                  </a:lnTo>
                  <a:lnTo>
                    <a:pt x="625629" y="100914"/>
                  </a:lnTo>
                  <a:lnTo>
                    <a:pt x="613250" y="86634"/>
                  </a:lnTo>
                  <a:lnTo>
                    <a:pt x="593253" y="86634"/>
                  </a:lnTo>
                  <a:lnTo>
                    <a:pt x="590396" y="82826"/>
                  </a:lnTo>
                  <a:lnTo>
                    <a:pt x="586587" y="82826"/>
                  </a:lnTo>
                  <a:lnTo>
                    <a:pt x="579921" y="79018"/>
                  </a:lnTo>
                  <a:lnTo>
                    <a:pt x="554210" y="79018"/>
                  </a:lnTo>
                  <a:lnTo>
                    <a:pt x="524691" y="90442"/>
                  </a:lnTo>
                  <a:lnTo>
                    <a:pt x="518025" y="94250"/>
                  </a:lnTo>
                  <a:lnTo>
                    <a:pt x="511359" y="94250"/>
                  </a:lnTo>
                  <a:lnTo>
                    <a:pt x="505646" y="90442"/>
                  </a:lnTo>
                  <a:lnTo>
                    <a:pt x="498980" y="90442"/>
                  </a:lnTo>
                  <a:lnTo>
                    <a:pt x="495171" y="86634"/>
                  </a:lnTo>
                  <a:lnTo>
                    <a:pt x="478983" y="86634"/>
                  </a:lnTo>
                  <a:lnTo>
                    <a:pt x="469460" y="76162"/>
                  </a:lnTo>
                  <a:lnTo>
                    <a:pt x="469460" y="72354"/>
                  </a:lnTo>
                  <a:lnTo>
                    <a:pt x="456128" y="76162"/>
                  </a:lnTo>
                  <a:lnTo>
                    <a:pt x="456128" y="72354"/>
                  </a:lnTo>
                  <a:lnTo>
                    <a:pt x="453272" y="68545"/>
                  </a:lnTo>
                  <a:lnTo>
                    <a:pt x="446606" y="54265"/>
                  </a:lnTo>
                  <a:lnTo>
                    <a:pt x="439940" y="46649"/>
                  </a:lnTo>
                  <a:lnTo>
                    <a:pt x="437083" y="39985"/>
                  </a:lnTo>
                  <a:lnTo>
                    <a:pt x="433274" y="36177"/>
                  </a:lnTo>
                  <a:lnTo>
                    <a:pt x="427561" y="32369"/>
                  </a:lnTo>
                  <a:lnTo>
                    <a:pt x="417086" y="32369"/>
                  </a:lnTo>
                  <a:lnTo>
                    <a:pt x="410421" y="36177"/>
                  </a:lnTo>
                  <a:lnTo>
                    <a:pt x="407564" y="36177"/>
                  </a:lnTo>
                  <a:lnTo>
                    <a:pt x="394232" y="28561"/>
                  </a:lnTo>
                  <a:lnTo>
                    <a:pt x="391376" y="24753"/>
                  </a:lnTo>
                  <a:lnTo>
                    <a:pt x="384710" y="21897"/>
                  </a:lnTo>
                  <a:lnTo>
                    <a:pt x="364713" y="21897"/>
                  </a:lnTo>
                  <a:lnTo>
                    <a:pt x="352333" y="18088"/>
                  </a:lnTo>
                  <a:lnTo>
                    <a:pt x="345668" y="18088"/>
                  </a:lnTo>
                  <a:lnTo>
                    <a:pt x="313291" y="0"/>
                  </a:lnTo>
                  <a:lnTo>
                    <a:pt x="313291" y="10472"/>
                  </a:lnTo>
                  <a:lnTo>
                    <a:pt x="309482" y="18088"/>
                  </a:lnTo>
                  <a:lnTo>
                    <a:pt x="302816" y="21897"/>
                  </a:lnTo>
                  <a:lnTo>
                    <a:pt x="299959" y="21897"/>
                  </a:lnTo>
                  <a:lnTo>
                    <a:pt x="302816" y="28561"/>
                  </a:lnTo>
                  <a:lnTo>
                    <a:pt x="293294" y="28561"/>
                  </a:lnTo>
                  <a:lnTo>
                    <a:pt x="293294" y="36177"/>
                  </a:lnTo>
                  <a:lnTo>
                    <a:pt x="299959" y="42841"/>
                  </a:lnTo>
                  <a:lnTo>
                    <a:pt x="302816" y="54265"/>
                  </a:lnTo>
                  <a:lnTo>
                    <a:pt x="316147" y="76162"/>
                  </a:lnTo>
                  <a:lnTo>
                    <a:pt x="319957" y="76162"/>
                  </a:lnTo>
                  <a:lnTo>
                    <a:pt x="322813" y="79018"/>
                  </a:lnTo>
                  <a:lnTo>
                    <a:pt x="325670" y="86634"/>
                  </a:lnTo>
                  <a:lnTo>
                    <a:pt x="325670" y="100914"/>
                  </a:lnTo>
                  <a:lnTo>
                    <a:pt x="316147" y="100914"/>
                  </a:lnTo>
                  <a:lnTo>
                    <a:pt x="316147" y="104722"/>
                  </a:lnTo>
                  <a:lnTo>
                    <a:pt x="313291" y="108530"/>
                  </a:lnTo>
                  <a:lnTo>
                    <a:pt x="299959" y="115195"/>
                  </a:lnTo>
                  <a:lnTo>
                    <a:pt x="297102" y="112339"/>
                  </a:lnTo>
                  <a:lnTo>
                    <a:pt x="297102" y="104722"/>
                  </a:lnTo>
                  <a:lnTo>
                    <a:pt x="270440" y="108530"/>
                  </a:lnTo>
                  <a:lnTo>
                    <a:pt x="270440" y="100914"/>
                  </a:lnTo>
                  <a:lnTo>
                    <a:pt x="247585" y="100914"/>
                  </a:lnTo>
                  <a:lnTo>
                    <a:pt x="244729" y="104722"/>
                  </a:lnTo>
                  <a:lnTo>
                    <a:pt x="244729" y="108530"/>
                  </a:lnTo>
                  <a:lnTo>
                    <a:pt x="240920" y="100914"/>
                  </a:lnTo>
                  <a:lnTo>
                    <a:pt x="228540" y="104722"/>
                  </a:lnTo>
                  <a:lnTo>
                    <a:pt x="224732" y="97106"/>
                  </a:lnTo>
                  <a:lnTo>
                    <a:pt x="208543" y="97106"/>
                  </a:lnTo>
                  <a:lnTo>
                    <a:pt x="199021" y="94250"/>
                  </a:lnTo>
                  <a:lnTo>
                    <a:pt x="195211" y="90442"/>
                  </a:lnTo>
                  <a:lnTo>
                    <a:pt x="195211" y="82826"/>
                  </a:lnTo>
                  <a:lnTo>
                    <a:pt x="192355" y="79018"/>
                  </a:lnTo>
                  <a:lnTo>
                    <a:pt x="192355" y="76162"/>
                  </a:lnTo>
                  <a:lnTo>
                    <a:pt x="169501" y="76162"/>
                  </a:lnTo>
                  <a:lnTo>
                    <a:pt x="159979" y="79018"/>
                  </a:lnTo>
                  <a:lnTo>
                    <a:pt x="146647" y="79018"/>
                  </a:lnTo>
                  <a:lnTo>
                    <a:pt x="143790" y="68545"/>
                  </a:lnTo>
                  <a:lnTo>
                    <a:pt x="123793" y="68545"/>
                  </a:lnTo>
                  <a:lnTo>
                    <a:pt x="123793" y="64737"/>
                  </a:lnTo>
                  <a:lnTo>
                    <a:pt x="114270" y="68545"/>
                  </a:lnTo>
                  <a:lnTo>
                    <a:pt x="110461" y="64737"/>
                  </a:lnTo>
                  <a:lnTo>
                    <a:pt x="100939" y="64737"/>
                  </a:lnTo>
                  <a:lnTo>
                    <a:pt x="98082" y="68545"/>
                  </a:lnTo>
                  <a:lnTo>
                    <a:pt x="98082" y="72354"/>
                  </a:lnTo>
                  <a:lnTo>
                    <a:pt x="94273" y="76162"/>
                  </a:lnTo>
                  <a:lnTo>
                    <a:pt x="94273" y="79018"/>
                  </a:lnTo>
                  <a:lnTo>
                    <a:pt x="81894" y="79018"/>
                  </a:lnTo>
                  <a:lnTo>
                    <a:pt x="75228" y="90442"/>
                  </a:lnTo>
                  <a:lnTo>
                    <a:pt x="65706" y="90442"/>
                  </a:lnTo>
                  <a:lnTo>
                    <a:pt x="45709" y="112339"/>
                  </a:lnTo>
                  <a:lnTo>
                    <a:pt x="45709" y="115195"/>
                  </a:lnTo>
                  <a:lnTo>
                    <a:pt x="48565" y="119003"/>
                  </a:lnTo>
                  <a:lnTo>
                    <a:pt x="36186" y="119003"/>
                  </a:lnTo>
                  <a:lnTo>
                    <a:pt x="39043" y="126619"/>
                  </a:lnTo>
                  <a:lnTo>
                    <a:pt x="6666" y="126619"/>
                  </a:lnTo>
                  <a:lnTo>
                    <a:pt x="6666" y="137091"/>
                  </a:lnTo>
                  <a:lnTo>
                    <a:pt x="0" y="144707"/>
                  </a:lnTo>
                  <a:lnTo>
                    <a:pt x="2857" y="148515"/>
                  </a:lnTo>
                  <a:lnTo>
                    <a:pt x="2857" y="155179"/>
                  </a:lnTo>
                  <a:lnTo>
                    <a:pt x="0" y="158988"/>
                  </a:lnTo>
                  <a:lnTo>
                    <a:pt x="13332" y="158988"/>
                  </a:lnTo>
                  <a:lnTo>
                    <a:pt x="13332" y="169460"/>
                  </a:lnTo>
                  <a:lnTo>
                    <a:pt x="19998" y="173268"/>
                  </a:lnTo>
                  <a:lnTo>
                    <a:pt x="25711" y="173268"/>
                  </a:lnTo>
                  <a:lnTo>
                    <a:pt x="32377" y="177076"/>
                  </a:lnTo>
                  <a:lnTo>
                    <a:pt x="39043" y="177076"/>
                  </a:lnTo>
                  <a:lnTo>
                    <a:pt x="41899" y="184692"/>
                  </a:lnTo>
                  <a:lnTo>
                    <a:pt x="55231" y="198972"/>
                  </a:lnTo>
                  <a:lnTo>
                    <a:pt x="75228" y="191356"/>
                  </a:lnTo>
                  <a:lnTo>
                    <a:pt x="84751" y="198972"/>
                  </a:lnTo>
                  <a:lnTo>
                    <a:pt x="87607" y="202781"/>
                  </a:lnTo>
                  <a:lnTo>
                    <a:pt x="94273" y="202781"/>
                  </a:lnTo>
                  <a:lnTo>
                    <a:pt x="100939" y="205637"/>
                  </a:lnTo>
                  <a:lnTo>
                    <a:pt x="110461" y="209445"/>
                  </a:lnTo>
                  <a:lnTo>
                    <a:pt x="120936" y="220869"/>
                  </a:lnTo>
                  <a:lnTo>
                    <a:pt x="123793" y="227533"/>
                  </a:lnTo>
                  <a:lnTo>
                    <a:pt x="130459" y="238957"/>
                  </a:lnTo>
                  <a:lnTo>
                    <a:pt x="143790" y="249430"/>
                  </a:lnTo>
                  <a:lnTo>
                    <a:pt x="149504" y="257046"/>
                  </a:lnTo>
                  <a:lnTo>
                    <a:pt x="153313" y="263710"/>
                  </a:lnTo>
                  <a:lnTo>
                    <a:pt x="153313" y="271326"/>
                  </a:lnTo>
                  <a:lnTo>
                    <a:pt x="156169" y="275134"/>
                  </a:lnTo>
                  <a:lnTo>
                    <a:pt x="159979" y="281798"/>
                  </a:lnTo>
                  <a:lnTo>
                    <a:pt x="162835" y="285606"/>
                  </a:lnTo>
                  <a:lnTo>
                    <a:pt x="162835" y="289414"/>
                  </a:lnTo>
                  <a:lnTo>
                    <a:pt x="156169" y="296079"/>
                  </a:lnTo>
                  <a:lnTo>
                    <a:pt x="156169" y="303695"/>
                  </a:lnTo>
                  <a:lnTo>
                    <a:pt x="159979" y="314167"/>
                  </a:lnTo>
                  <a:lnTo>
                    <a:pt x="162835" y="321783"/>
                  </a:lnTo>
                  <a:lnTo>
                    <a:pt x="166644" y="325591"/>
                  </a:lnTo>
                  <a:lnTo>
                    <a:pt x="172358" y="329399"/>
                  </a:lnTo>
                  <a:lnTo>
                    <a:pt x="179024" y="329399"/>
                  </a:lnTo>
                  <a:lnTo>
                    <a:pt x="185689" y="332255"/>
                  </a:lnTo>
                  <a:lnTo>
                    <a:pt x="189498" y="332255"/>
                  </a:lnTo>
                  <a:lnTo>
                    <a:pt x="199021" y="336063"/>
                  </a:lnTo>
                  <a:lnTo>
                    <a:pt x="211400" y="339872"/>
                  </a:lnTo>
                  <a:lnTo>
                    <a:pt x="263774" y="339872"/>
                  </a:lnTo>
                  <a:lnTo>
                    <a:pt x="267583" y="343680"/>
                  </a:lnTo>
                  <a:lnTo>
                    <a:pt x="270440" y="343680"/>
                  </a:lnTo>
                  <a:lnTo>
                    <a:pt x="277105" y="346536"/>
                  </a:lnTo>
                  <a:lnTo>
                    <a:pt x="279962" y="346536"/>
                  </a:lnTo>
                  <a:lnTo>
                    <a:pt x="286628" y="350344"/>
                  </a:lnTo>
                  <a:lnTo>
                    <a:pt x="290437" y="357960"/>
                  </a:lnTo>
                  <a:lnTo>
                    <a:pt x="293294" y="357960"/>
                  </a:lnTo>
                  <a:lnTo>
                    <a:pt x="297102" y="361768"/>
                  </a:lnTo>
                  <a:lnTo>
                    <a:pt x="299959" y="361768"/>
                  </a:lnTo>
                  <a:lnTo>
                    <a:pt x="313291" y="368432"/>
                  </a:lnTo>
                  <a:lnTo>
                    <a:pt x="319957" y="368432"/>
                  </a:lnTo>
                  <a:lnTo>
                    <a:pt x="322813" y="372240"/>
                  </a:lnTo>
                  <a:lnTo>
                    <a:pt x="341858" y="372240"/>
                  </a:lnTo>
                  <a:lnTo>
                    <a:pt x="348524" y="386521"/>
                  </a:lnTo>
                  <a:lnTo>
                    <a:pt x="371378" y="412225"/>
                  </a:lnTo>
                  <a:lnTo>
                    <a:pt x="375187" y="419841"/>
                  </a:lnTo>
                  <a:lnTo>
                    <a:pt x="391376" y="436978"/>
                  </a:lnTo>
                  <a:lnTo>
                    <a:pt x="398041" y="440786"/>
                  </a:lnTo>
                  <a:lnTo>
                    <a:pt x="400898" y="448402"/>
                  </a:lnTo>
                  <a:lnTo>
                    <a:pt x="407564" y="452210"/>
                  </a:lnTo>
                  <a:lnTo>
                    <a:pt x="439940" y="448402"/>
                  </a:lnTo>
                  <a:lnTo>
                    <a:pt x="469460" y="452210"/>
                  </a:lnTo>
                  <a:lnTo>
                    <a:pt x="495171" y="452210"/>
                  </a:lnTo>
                  <a:lnTo>
                    <a:pt x="515168" y="456018"/>
                  </a:lnTo>
                  <a:lnTo>
                    <a:pt x="518025" y="452210"/>
                  </a:lnTo>
                  <a:lnTo>
                    <a:pt x="524691" y="448402"/>
                  </a:lnTo>
                  <a:lnTo>
                    <a:pt x="528499" y="444594"/>
                  </a:lnTo>
                  <a:lnTo>
                    <a:pt x="535165" y="444594"/>
                  </a:lnTo>
                  <a:lnTo>
                    <a:pt x="540879" y="448402"/>
                  </a:lnTo>
                  <a:lnTo>
                    <a:pt x="544688" y="448402"/>
                  </a:lnTo>
                  <a:lnTo>
                    <a:pt x="547544" y="452210"/>
                  </a:lnTo>
                  <a:lnTo>
                    <a:pt x="577064" y="452210"/>
                  </a:lnTo>
                  <a:lnTo>
                    <a:pt x="586587" y="456018"/>
                  </a:lnTo>
                  <a:lnTo>
                    <a:pt x="593253" y="456018"/>
                  </a:lnTo>
                  <a:lnTo>
                    <a:pt x="602775" y="466490"/>
                  </a:lnTo>
                  <a:lnTo>
                    <a:pt x="606584" y="474107"/>
                  </a:lnTo>
                  <a:lnTo>
                    <a:pt x="613250" y="476963"/>
                  </a:lnTo>
                  <a:lnTo>
                    <a:pt x="625629" y="480771"/>
                  </a:lnTo>
                  <a:lnTo>
                    <a:pt x="652292" y="480771"/>
                  </a:lnTo>
                  <a:lnTo>
                    <a:pt x="661814" y="484579"/>
                  </a:lnTo>
                  <a:lnTo>
                    <a:pt x="675146" y="491243"/>
                  </a:lnTo>
                  <a:lnTo>
                    <a:pt x="678003" y="495051"/>
                  </a:lnTo>
                  <a:lnTo>
                    <a:pt x="684669" y="495051"/>
                  </a:lnTo>
                  <a:lnTo>
                    <a:pt x="687525" y="491243"/>
                  </a:lnTo>
                  <a:lnTo>
                    <a:pt x="694191" y="491243"/>
                  </a:lnTo>
                  <a:lnTo>
                    <a:pt x="700857" y="488387"/>
                  </a:lnTo>
                  <a:lnTo>
                    <a:pt x="707523" y="488387"/>
                  </a:lnTo>
                  <a:lnTo>
                    <a:pt x="707523" y="491243"/>
                  </a:lnTo>
                  <a:lnTo>
                    <a:pt x="710380" y="498859"/>
                  </a:lnTo>
                  <a:lnTo>
                    <a:pt x="714188" y="498859"/>
                  </a:lnTo>
                  <a:lnTo>
                    <a:pt x="717045" y="502667"/>
                  </a:lnTo>
                  <a:lnTo>
                    <a:pt x="727520" y="502667"/>
                  </a:lnTo>
                  <a:lnTo>
                    <a:pt x="730377" y="498859"/>
                  </a:lnTo>
                  <a:lnTo>
                    <a:pt x="739899" y="491243"/>
                  </a:lnTo>
                  <a:lnTo>
                    <a:pt x="772276" y="470298"/>
                  </a:lnTo>
                  <a:lnTo>
                    <a:pt x="782750" y="462682"/>
                  </a:lnTo>
                  <a:lnTo>
                    <a:pt x="867501" y="462682"/>
                  </a:lnTo>
                  <a:lnTo>
                    <a:pt x="877024" y="448402"/>
                  </a:lnTo>
                  <a:lnTo>
                    <a:pt x="890355" y="448402"/>
                  </a:lnTo>
                  <a:lnTo>
                    <a:pt x="897021" y="444594"/>
                  </a:lnTo>
                  <a:lnTo>
                    <a:pt x="902734" y="430314"/>
                  </a:lnTo>
                  <a:lnTo>
                    <a:pt x="902734" y="426506"/>
                  </a:lnTo>
                  <a:lnTo>
                    <a:pt x="906543" y="419841"/>
                  </a:lnTo>
                  <a:lnTo>
                    <a:pt x="906543" y="416033"/>
                  </a:lnTo>
                  <a:lnTo>
                    <a:pt x="918922" y="416033"/>
                  </a:lnTo>
                  <a:lnTo>
                    <a:pt x="925588" y="408417"/>
                  </a:lnTo>
                  <a:lnTo>
                    <a:pt x="929397" y="400801"/>
                  </a:lnTo>
                  <a:lnTo>
                    <a:pt x="932254" y="397945"/>
                  </a:lnTo>
                  <a:lnTo>
                    <a:pt x="932254" y="394137"/>
                  </a:lnTo>
                  <a:lnTo>
                    <a:pt x="925588" y="390329"/>
                  </a:lnTo>
                  <a:lnTo>
                    <a:pt x="916066" y="379856"/>
                  </a:lnTo>
                  <a:lnTo>
                    <a:pt x="909400" y="376048"/>
                  </a:lnTo>
                  <a:lnTo>
                    <a:pt x="899877" y="365576"/>
                  </a:lnTo>
                  <a:lnTo>
                    <a:pt x="897021" y="357960"/>
                  </a:lnTo>
                  <a:lnTo>
                    <a:pt x="897021" y="350344"/>
                  </a:lnTo>
                  <a:lnTo>
                    <a:pt x="899877" y="343680"/>
                  </a:lnTo>
                  <a:lnTo>
                    <a:pt x="899877" y="336063"/>
                  </a:lnTo>
                  <a:lnTo>
                    <a:pt x="906543" y="332255"/>
                  </a:lnTo>
                  <a:lnTo>
                    <a:pt x="918922" y="332255"/>
                  </a:lnTo>
                  <a:lnTo>
                    <a:pt x="922731" y="336063"/>
                  </a:lnTo>
                  <a:lnTo>
                    <a:pt x="925588" y="336063"/>
                  </a:lnTo>
                  <a:lnTo>
                    <a:pt x="929397" y="339872"/>
                  </a:lnTo>
                  <a:lnTo>
                    <a:pt x="936063" y="343680"/>
                  </a:lnTo>
                  <a:lnTo>
                    <a:pt x="938920" y="346536"/>
                  </a:lnTo>
                  <a:lnTo>
                    <a:pt x="945586" y="350344"/>
                  </a:lnTo>
                  <a:lnTo>
                    <a:pt x="957965" y="350344"/>
                  </a:lnTo>
                  <a:lnTo>
                    <a:pt x="964631" y="346536"/>
                  </a:lnTo>
                  <a:lnTo>
                    <a:pt x="975105" y="346536"/>
                  </a:lnTo>
                  <a:lnTo>
                    <a:pt x="981771" y="343680"/>
                  </a:lnTo>
                  <a:lnTo>
                    <a:pt x="984628" y="336063"/>
                  </a:lnTo>
                  <a:lnTo>
                    <a:pt x="987484" y="332255"/>
                  </a:lnTo>
                  <a:lnTo>
                    <a:pt x="987484" y="317975"/>
                  </a:lnTo>
                  <a:lnTo>
                    <a:pt x="1026527" y="317975"/>
                  </a:lnTo>
                  <a:lnTo>
                    <a:pt x="1039858" y="303695"/>
                  </a:lnTo>
                  <a:lnTo>
                    <a:pt x="1033192" y="296079"/>
                  </a:lnTo>
                  <a:lnTo>
                    <a:pt x="1030336" y="289414"/>
                  </a:lnTo>
                  <a:lnTo>
                    <a:pt x="1033192" y="285606"/>
                  </a:lnTo>
                  <a:lnTo>
                    <a:pt x="1053190" y="275134"/>
                  </a:lnTo>
                  <a:lnTo>
                    <a:pt x="1059856" y="275134"/>
                  </a:lnTo>
                  <a:lnTo>
                    <a:pt x="1059856" y="263710"/>
                  </a:lnTo>
                  <a:lnTo>
                    <a:pt x="1076044" y="267518"/>
                  </a:lnTo>
                  <a:lnTo>
                    <a:pt x="1085566" y="257046"/>
                  </a:lnTo>
                  <a:lnTo>
                    <a:pt x="1089375" y="257046"/>
                  </a:lnTo>
                  <a:lnTo>
                    <a:pt x="1092232" y="253238"/>
                  </a:lnTo>
                  <a:lnTo>
                    <a:pt x="1108420" y="253238"/>
                  </a:lnTo>
                  <a:lnTo>
                    <a:pt x="1115086" y="257046"/>
                  </a:lnTo>
                  <a:lnTo>
                    <a:pt x="1117943" y="259902"/>
                  </a:lnTo>
                  <a:lnTo>
                    <a:pt x="1137940" y="259902"/>
                  </a:lnTo>
                  <a:lnTo>
                    <a:pt x="1140797" y="257046"/>
                  </a:lnTo>
                  <a:lnTo>
                    <a:pt x="1140797" y="253238"/>
                  </a:lnTo>
                  <a:close/>
                </a:path>
              </a:pathLst>
            </a:custGeom>
            <a:noFill/>
            <a:ln w="2379" cap="flat">
              <a:solidFill>
                <a:srgbClr val="FFFFFF"/>
              </a:solidFill>
              <a:prstDash val="solid"/>
              <a:round/>
            </a:ln>
          </p:spPr>
          <p:txBody>
            <a:bodyPr rtlCol="0" anchor="ctr"/>
            <a:lstStyle/>
            <a:p>
              <a:endParaRPr lang="en-US" noProof="0" dirty="0"/>
            </a:p>
          </p:txBody>
        </p:sp>
        <p:sp>
          <p:nvSpPr>
            <p:cNvPr id="6295" name="Serbest Form 6294">
              <a:extLst>
                <a:ext uri="{FF2B5EF4-FFF2-40B4-BE49-F238E27FC236}">
                  <a16:creationId xmlns:a16="http://schemas.microsoft.com/office/drawing/2014/main" id="{6AB3038D-F52E-2B41-A72D-601AA992A7F6}"/>
                </a:ext>
              </a:extLst>
            </p:cNvPr>
            <p:cNvSpPr/>
            <p:nvPr/>
          </p:nvSpPr>
          <p:spPr>
            <a:xfrm>
              <a:off x="6579743" y="1684897"/>
              <a:ext cx="116174" cy="135186"/>
            </a:xfrm>
            <a:custGeom>
              <a:avLst/>
              <a:gdLst>
                <a:gd name="connsiteX0" fmla="*/ 0 w 116174"/>
                <a:gd name="connsiteY0" fmla="*/ 9520 h 135186"/>
                <a:gd name="connsiteX1" fmla="*/ 9523 w 116174"/>
                <a:gd name="connsiteY1" fmla="*/ 13328 h 135186"/>
                <a:gd name="connsiteX2" fmla="*/ 12379 w 116174"/>
                <a:gd name="connsiteY2" fmla="*/ 16184 h 135186"/>
                <a:gd name="connsiteX3" fmla="*/ 16188 w 116174"/>
                <a:gd name="connsiteY3" fmla="*/ 23801 h 135186"/>
                <a:gd name="connsiteX4" fmla="*/ 19045 w 116174"/>
                <a:gd name="connsiteY4" fmla="*/ 26657 h 135186"/>
                <a:gd name="connsiteX5" fmla="*/ 19045 w 116174"/>
                <a:gd name="connsiteY5" fmla="*/ 33321 h 135186"/>
                <a:gd name="connsiteX6" fmla="*/ 32377 w 116174"/>
                <a:gd name="connsiteY6" fmla="*/ 39985 h 135186"/>
                <a:gd name="connsiteX7" fmla="*/ 35233 w 116174"/>
                <a:gd name="connsiteY7" fmla="*/ 53313 h 135186"/>
                <a:gd name="connsiteX8" fmla="*/ 41899 w 116174"/>
                <a:gd name="connsiteY8" fmla="*/ 53313 h 135186"/>
                <a:gd name="connsiteX9" fmla="*/ 44756 w 116174"/>
                <a:gd name="connsiteY9" fmla="*/ 63785 h 135186"/>
                <a:gd name="connsiteX10" fmla="*/ 54278 w 116174"/>
                <a:gd name="connsiteY10" fmla="*/ 63785 h 135186"/>
                <a:gd name="connsiteX11" fmla="*/ 58088 w 116174"/>
                <a:gd name="connsiteY11" fmla="*/ 67593 h 135186"/>
                <a:gd name="connsiteX12" fmla="*/ 58088 w 116174"/>
                <a:gd name="connsiteY12" fmla="*/ 91394 h 135186"/>
                <a:gd name="connsiteX13" fmla="*/ 60944 w 116174"/>
                <a:gd name="connsiteY13" fmla="*/ 91394 h 135186"/>
                <a:gd name="connsiteX14" fmla="*/ 58088 w 116174"/>
                <a:gd name="connsiteY14" fmla="*/ 94250 h 135186"/>
                <a:gd name="connsiteX15" fmla="*/ 58088 w 116174"/>
                <a:gd name="connsiteY15" fmla="*/ 100914 h 135186"/>
                <a:gd name="connsiteX16" fmla="*/ 54278 w 116174"/>
                <a:gd name="connsiteY16" fmla="*/ 104722 h 135186"/>
                <a:gd name="connsiteX17" fmla="*/ 54278 w 116174"/>
                <a:gd name="connsiteY17" fmla="*/ 111386 h 135186"/>
                <a:gd name="connsiteX18" fmla="*/ 58088 w 116174"/>
                <a:gd name="connsiteY18" fmla="*/ 118051 h 135186"/>
                <a:gd name="connsiteX19" fmla="*/ 60944 w 116174"/>
                <a:gd name="connsiteY19" fmla="*/ 121859 h 135186"/>
                <a:gd name="connsiteX20" fmla="*/ 60944 w 116174"/>
                <a:gd name="connsiteY20" fmla="*/ 135187 h 135186"/>
                <a:gd name="connsiteX21" fmla="*/ 74275 w 116174"/>
                <a:gd name="connsiteY21" fmla="*/ 131379 h 135186"/>
                <a:gd name="connsiteX22" fmla="*/ 74275 w 116174"/>
                <a:gd name="connsiteY22" fmla="*/ 124715 h 135186"/>
                <a:gd name="connsiteX23" fmla="*/ 70467 w 116174"/>
                <a:gd name="connsiteY23" fmla="*/ 121859 h 135186"/>
                <a:gd name="connsiteX24" fmla="*/ 70467 w 116174"/>
                <a:gd name="connsiteY24" fmla="*/ 115194 h 135186"/>
                <a:gd name="connsiteX25" fmla="*/ 74275 w 116174"/>
                <a:gd name="connsiteY25" fmla="*/ 115194 h 135186"/>
                <a:gd name="connsiteX26" fmla="*/ 79989 w 116174"/>
                <a:gd name="connsiteY26" fmla="*/ 111386 h 135186"/>
                <a:gd name="connsiteX27" fmla="*/ 83798 w 116174"/>
                <a:gd name="connsiteY27" fmla="*/ 107578 h 135186"/>
                <a:gd name="connsiteX28" fmla="*/ 93320 w 116174"/>
                <a:gd name="connsiteY28" fmla="*/ 100914 h 135186"/>
                <a:gd name="connsiteX29" fmla="*/ 90464 w 116174"/>
                <a:gd name="connsiteY29" fmla="*/ 98058 h 135186"/>
                <a:gd name="connsiteX30" fmla="*/ 83798 w 116174"/>
                <a:gd name="connsiteY30" fmla="*/ 94250 h 135186"/>
                <a:gd name="connsiteX31" fmla="*/ 79989 w 116174"/>
                <a:gd name="connsiteY31" fmla="*/ 94250 h 135186"/>
                <a:gd name="connsiteX32" fmla="*/ 79989 w 116174"/>
                <a:gd name="connsiteY32" fmla="*/ 91394 h 135186"/>
                <a:gd name="connsiteX33" fmla="*/ 83798 w 116174"/>
                <a:gd name="connsiteY33" fmla="*/ 87586 h 135186"/>
                <a:gd name="connsiteX34" fmla="*/ 93320 w 116174"/>
                <a:gd name="connsiteY34" fmla="*/ 87586 h 135186"/>
                <a:gd name="connsiteX35" fmla="*/ 96178 w 116174"/>
                <a:gd name="connsiteY35" fmla="*/ 91394 h 135186"/>
                <a:gd name="connsiteX36" fmla="*/ 106652 w 116174"/>
                <a:gd name="connsiteY36" fmla="*/ 91394 h 135186"/>
                <a:gd name="connsiteX37" fmla="*/ 112366 w 116174"/>
                <a:gd name="connsiteY37" fmla="*/ 87586 h 135186"/>
                <a:gd name="connsiteX38" fmla="*/ 116175 w 116174"/>
                <a:gd name="connsiteY38" fmla="*/ 87586 h 135186"/>
                <a:gd name="connsiteX39" fmla="*/ 116175 w 116174"/>
                <a:gd name="connsiteY39" fmla="*/ 70450 h 135186"/>
                <a:gd name="connsiteX40" fmla="*/ 112366 w 116174"/>
                <a:gd name="connsiteY40" fmla="*/ 67593 h 135186"/>
                <a:gd name="connsiteX41" fmla="*/ 106652 w 116174"/>
                <a:gd name="connsiteY41" fmla="*/ 67593 h 135186"/>
                <a:gd name="connsiteX42" fmla="*/ 102843 w 116174"/>
                <a:gd name="connsiteY42" fmla="*/ 63785 h 135186"/>
                <a:gd name="connsiteX43" fmla="*/ 96178 w 116174"/>
                <a:gd name="connsiteY43" fmla="*/ 63785 h 135186"/>
                <a:gd name="connsiteX44" fmla="*/ 96178 w 116174"/>
                <a:gd name="connsiteY44" fmla="*/ 53313 h 135186"/>
                <a:gd name="connsiteX45" fmla="*/ 99986 w 116174"/>
                <a:gd name="connsiteY45" fmla="*/ 50457 h 135186"/>
                <a:gd name="connsiteX46" fmla="*/ 96178 w 116174"/>
                <a:gd name="connsiteY46" fmla="*/ 46649 h 135186"/>
                <a:gd name="connsiteX47" fmla="*/ 93320 w 116174"/>
                <a:gd name="connsiteY47" fmla="*/ 46649 h 135186"/>
                <a:gd name="connsiteX48" fmla="*/ 86655 w 116174"/>
                <a:gd name="connsiteY48" fmla="*/ 50457 h 135186"/>
                <a:gd name="connsiteX49" fmla="*/ 86655 w 116174"/>
                <a:gd name="connsiteY49" fmla="*/ 37129 h 135186"/>
                <a:gd name="connsiteX50" fmla="*/ 90464 w 116174"/>
                <a:gd name="connsiteY50" fmla="*/ 33321 h 135186"/>
                <a:gd name="connsiteX51" fmla="*/ 86655 w 116174"/>
                <a:gd name="connsiteY51" fmla="*/ 26657 h 135186"/>
                <a:gd name="connsiteX52" fmla="*/ 83798 w 116174"/>
                <a:gd name="connsiteY52" fmla="*/ 23801 h 135186"/>
                <a:gd name="connsiteX53" fmla="*/ 77133 w 116174"/>
                <a:gd name="connsiteY53" fmla="*/ 19992 h 135186"/>
                <a:gd name="connsiteX54" fmla="*/ 67610 w 116174"/>
                <a:gd name="connsiteY54" fmla="*/ 19992 h 135186"/>
                <a:gd name="connsiteX55" fmla="*/ 67610 w 116174"/>
                <a:gd name="connsiteY55" fmla="*/ 13328 h 135186"/>
                <a:gd name="connsiteX56" fmla="*/ 63801 w 116174"/>
                <a:gd name="connsiteY56" fmla="*/ 9520 h 135186"/>
                <a:gd name="connsiteX57" fmla="*/ 41899 w 116174"/>
                <a:gd name="connsiteY57" fmla="*/ 9520 h 135186"/>
                <a:gd name="connsiteX58" fmla="*/ 41899 w 116174"/>
                <a:gd name="connsiteY58" fmla="*/ 6664 h 135186"/>
                <a:gd name="connsiteX59" fmla="*/ 38090 w 116174"/>
                <a:gd name="connsiteY59" fmla="*/ 6664 h 135186"/>
                <a:gd name="connsiteX60" fmla="*/ 32377 w 116174"/>
                <a:gd name="connsiteY60" fmla="*/ 0 h 135186"/>
                <a:gd name="connsiteX61" fmla="*/ 28568 w 116174"/>
                <a:gd name="connsiteY61" fmla="*/ 0 h 135186"/>
                <a:gd name="connsiteX62" fmla="*/ 22854 w 116174"/>
                <a:gd name="connsiteY62" fmla="*/ 2856 h 135186"/>
                <a:gd name="connsiteX63" fmla="*/ 19045 w 116174"/>
                <a:gd name="connsiteY63" fmla="*/ 2856 h 135186"/>
                <a:gd name="connsiteX64" fmla="*/ 19045 w 116174"/>
                <a:gd name="connsiteY64" fmla="*/ 6664 h 135186"/>
                <a:gd name="connsiteX65" fmla="*/ 12379 w 116174"/>
                <a:gd name="connsiteY65" fmla="*/ 6664 h 135186"/>
                <a:gd name="connsiteX66" fmla="*/ 6666 w 116174"/>
                <a:gd name="connsiteY66" fmla="*/ 2856 h 135186"/>
                <a:gd name="connsiteX67" fmla="*/ 2857 w 116174"/>
                <a:gd name="connsiteY67" fmla="*/ 2856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16174" h="135186">
                  <a:moveTo>
                    <a:pt x="0" y="9520"/>
                  </a:moveTo>
                  <a:lnTo>
                    <a:pt x="9523" y="13328"/>
                  </a:lnTo>
                  <a:lnTo>
                    <a:pt x="12379" y="16184"/>
                  </a:lnTo>
                  <a:lnTo>
                    <a:pt x="16188" y="23801"/>
                  </a:lnTo>
                  <a:lnTo>
                    <a:pt x="19045" y="26657"/>
                  </a:lnTo>
                  <a:lnTo>
                    <a:pt x="19045" y="33321"/>
                  </a:lnTo>
                  <a:lnTo>
                    <a:pt x="32377" y="39985"/>
                  </a:lnTo>
                  <a:lnTo>
                    <a:pt x="35233" y="53313"/>
                  </a:lnTo>
                  <a:lnTo>
                    <a:pt x="41899" y="53313"/>
                  </a:lnTo>
                  <a:lnTo>
                    <a:pt x="44756" y="63785"/>
                  </a:lnTo>
                  <a:lnTo>
                    <a:pt x="54278" y="63785"/>
                  </a:lnTo>
                  <a:lnTo>
                    <a:pt x="58088" y="67593"/>
                  </a:lnTo>
                  <a:lnTo>
                    <a:pt x="58088" y="91394"/>
                  </a:lnTo>
                  <a:lnTo>
                    <a:pt x="60944" y="91394"/>
                  </a:lnTo>
                  <a:lnTo>
                    <a:pt x="58088" y="94250"/>
                  </a:lnTo>
                  <a:lnTo>
                    <a:pt x="58088" y="100914"/>
                  </a:lnTo>
                  <a:lnTo>
                    <a:pt x="54278" y="104722"/>
                  </a:lnTo>
                  <a:lnTo>
                    <a:pt x="54278" y="111386"/>
                  </a:lnTo>
                  <a:lnTo>
                    <a:pt x="58088" y="118051"/>
                  </a:lnTo>
                  <a:lnTo>
                    <a:pt x="60944" y="121859"/>
                  </a:lnTo>
                  <a:lnTo>
                    <a:pt x="60944" y="135187"/>
                  </a:lnTo>
                  <a:lnTo>
                    <a:pt x="74275" y="131379"/>
                  </a:lnTo>
                  <a:lnTo>
                    <a:pt x="74275" y="124715"/>
                  </a:lnTo>
                  <a:lnTo>
                    <a:pt x="70467" y="121859"/>
                  </a:lnTo>
                  <a:lnTo>
                    <a:pt x="70467" y="115194"/>
                  </a:lnTo>
                  <a:lnTo>
                    <a:pt x="74275" y="115194"/>
                  </a:lnTo>
                  <a:lnTo>
                    <a:pt x="79989" y="111386"/>
                  </a:lnTo>
                  <a:lnTo>
                    <a:pt x="83798" y="107578"/>
                  </a:lnTo>
                  <a:lnTo>
                    <a:pt x="93320" y="100914"/>
                  </a:lnTo>
                  <a:lnTo>
                    <a:pt x="90464" y="98058"/>
                  </a:lnTo>
                  <a:lnTo>
                    <a:pt x="83798" y="94250"/>
                  </a:lnTo>
                  <a:lnTo>
                    <a:pt x="79989" y="94250"/>
                  </a:lnTo>
                  <a:lnTo>
                    <a:pt x="79989" y="91394"/>
                  </a:lnTo>
                  <a:lnTo>
                    <a:pt x="83798" y="87586"/>
                  </a:lnTo>
                  <a:lnTo>
                    <a:pt x="93320" y="87586"/>
                  </a:lnTo>
                  <a:lnTo>
                    <a:pt x="96178" y="91394"/>
                  </a:lnTo>
                  <a:lnTo>
                    <a:pt x="106652" y="91394"/>
                  </a:lnTo>
                  <a:lnTo>
                    <a:pt x="112366" y="87586"/>
                  </a:lnTo>
                  <a:lnTo>
                    <a:pt x="116175" y="87586"/>
                  </a:lnTo>
                  <a:lnTo>
                    <a:pt x="116175" y="70450"/>
                  </a:lnTo>
                  <a:lnTo>
                    <a:pt x="112366" y="67593"/>
                  </a:lnTo>
                  <a:lnTo>
                    <a:pt x="106652" y="67593"/>
                  </a:lnTo>
                  <a:lnTo>
                    <a:pt x="102843" y="63785"/>
                  </a:lnTo>
                  <a:lnTo>
                    <a:pt x="96178" y="63785"/>
                  </a:lnTo>
                  <a:lnTo>
                    <a:pt x="96178" y="53313"/>
                  </a:lnTo>
                  <a:lnTo>
                    <a:pt x="99986" y="50457"/>
                  </a:lnTo>
                  <a:lnTo>
                    <a:pt x="96178" y="46649"/>
                  </a:lnTo>
                  <a:lnTo>
                    <a:pt x="93320" y="46649"/>
                  </a:lnTo>
                  <a:lnTo>
                    <a:pt x="86655" y="50457"/>
                  </a:lnTo>
                  <a:lnTo>
                    <a:pt x="86655" y="37129"/>
                  </a:lnTo>
                  <a:lnTo>
                    <a:pt x="90464" y="33321"/>
                  </a:lnTo>
                  <a:lnTo>
                    <a:pt x="86655" y="26657"/>
                  </a:lnTo>
                  <a:lnTo>
                    <a:pt x="83798" y="23801"/>
                  </a:lnTo>
                  <a:lnTo>
                    <a:pt x="77133" y="19992"/>
                  </a:lnTo>
                  <a:lnTo>
                    <a:pt x="67610" y="19992"/>
                  </a:lnTo>
                  <a:lnTo>
                    <a:pt x="67610" y="13328"/>
                  </a:lnTo>
                  <a:lnTo>
                    <a:pt x="63801" y="9520"/>
                  </a:lnTo>
                  <a:lnTo>
                    <a:pt x="41899" y="9520"/>
                  </a:lnTo>
                  <a:lnTo>
                    <a:pt x="41899" y="6664"/>
                  </a:lnTo>
                  <a:lnTo>
                    <a:pt x="38090" y="6664"/>
                  </a:lnTo>
                  <a:lnTo>
                    <a:pt x="32377" y="0"/>
                  </a:lnTo>
                  <a:lnTo>
                    <a:pt x="28568" y="0"/>
                  </a:lnTo>
                  <a:lnTo>
                    <a:pt x="22854" y="2856"/>
                  </a:lnTo>
                  <a:lnTo>
                    <a:pt x="19045" y="2856"/>
                  </a:lnTo>
                  <a:lnTo>
                    <a:pt x="19045" y="6664"/>
                  </a:lnTo>
                  <a:lnTo>
                    <a:pt x="12379" y="6664"/>
                  </a:lnTo>
                  <a:lnTo>
                    <a:pt x="6666" y="2856"/>
                  </a:lnTo>
                  <a:lnTo>
                    <a:pt x="2857" y="2856"/>
                  </a:lnTo>
                  <a:close/>
                </a:path>
              </a:pathLst>
            </a:custGeom>
            <a:solidFill>
              <a:srgbClr val="AFABAB"/>
            </a:solidFill>
            <a:ln w="9518" cap="flat">
              <a:noFill/>
              <a:prstDash val="solid"/>
              <a:miter/>
            </a:ln>
          </p:spPr>
          <p:txBody>
            <a:bodyPr rtlCol="0" anchor="ctr"/>
            <a:lstStyle/>
            <a:p>
              <a:endParaRPr lang="en-US" noProof="0" dirty="0"/>
            </a:p>
          </p:txBody>
        </p:sp>
        <p:sp>
          <p:nvSpPr>
            <p:cNvPr id="6296" name="Serbest Form 6295">
              <a:extLst>
                <a:ext uri="{FF2B5EF4-FFF2-40B4-BE49-F238E27FC236}">
                  <a16:creationId xmlns:a16="http://schemas.microsoft.com/office/drawing/2014/main" id="{D8B50969-D172-504E-8E84-F34AC37202FF}"/>
                </a:ext>
              </a:extLst>
            </p:cNvPr>
            <p:cNvSpPr/>
            <p:nvPr/>
          </p:nvSpPr>
          <p:spPr>
            <a:xfrm>
              <a:off x="6579743" y="1684897"/>
              <a:ext cx="116174" cy="135186"/>
            </a:xfrm>
            <a:custGeom>
              <a:avLst/>
              <a:gdLst>
                <a:gd name="connsiteX0" fmla="*/ 0 w 116174"/>
                <a:gd name="connsiteY0" fmla="*/ 9520 h 135186"/>
                <a:gd name="connsiteX1" fmla="*/ 9523 w 116174"/>
                <a:gd name="connsiteY1" fmla="*/ 13328 h 135186"/>
                <a:gd name="connsiteX2" fmla="*/ 12379 w 116174"/>
                <a:gd name="connsiteY2" fmla="*/ 16184 h 135186"/>
                <a:gd name="connsiteX3" fmla="*/ 16188 w 116174"/>
                <a:gd name="connsiteY3" fmla="*/ 23801 h 135186"/>
                <a:gd name="connsiteX4" fmla="*/ 19045 w 116174"/>
                <a:gd name="connsiteY4" fmla="*/ 26657 h 135186"/>
                <a:gd name="connsiteX5" fmla="*/ 19045 w 116174"/>
                <a:gd name="connsiteY5" fmla="*/ 33321 h 135186"/>
                <a:gd name="connsiteX6" fmla="*/ 32377 w 116174"/>
                <a:gd name="connsiteY6" fmla="*/ 39985 h 135186"/>
                <a:gd name="connsiteX7" fmla="*/ 35233 w 116174"/>
                <a:gd name="connsiteY7" fmla="*/ 53313 h 135186"/>
                <a:gd name="connsiteX8" fmla="*/ 41899 w 116174"/>
                <a:gd name="connsiteY8" fmla="*/ 53313 h 135186"/>
                <a:gd name="connsiteX9" fmla="*/ 44756 w 116174"/>
                <a:gd name="connsiteY9" fmla="*/ 63785 h 135186"/>
                <a:gd name="connsiteX10" fmla="*/ 54278 w 116174"/>
                <a:gd name="connsiteY10" fmla="*/ 63785 h 135186"/>
                <a:gd name="connsiteX11" fmla="*/ 58088 w 116174"/>
                <a:gd name="connsiteY11" fmla="*/ 67593 h 135186"/>
                <a:gd name="connsiteX12" fmla="*/ 58088 w 116174"/>
                <a:gd name="connsiteY12" fmla="*/ 91394 h 135186"/>
                <a:gd name="connsiteX13" fmla="*/ 60944 w 116174"/>
                <a:gd name="connsiteY13" fmla="*/ 91394 h 135186"/>
                <a:gd name="connsiteX14" fmla="*/ 58088 w 116174"/>
                <a:gd name="connsiteY14" fmla="*/ 94250 h 135186"/>
                <a:gd name="connsiteX15" fmla="*/ 58088 w 116174"/>
                <a:gd name="connsiteY15" fmla="*/ 100914 h 135186"/>
                <a:gd name="connsiteX16" fmla="*/ 54278 w 116174"/>
                <a:gd name="connsiteY16" fmla="*/ 104722 h 135186"/>
                <a:gd name="connsiteX17" fmla="*/ 54278 w 116174"/>
                <a:gd name="connsiteY17" fmla="*/ 111386 h 135186"/>
                <a:gd name="connsiteX18" fmla="*/ 58088 w 116174"/>
                <a:gd name="connsiteY18" fmla="*/ 118051 h 135186"/>
                <a:gd name="connsiteX19" fmla="*/ 60944 w 116174"/>
                <a:gd name="connsiteY19" fmla="*/ 121859 h 135186"/>
                <a:gd name="connsiteX20" fmla="*/ 60944 w 116174"/>
                <a:gd name="connsiteY20" fmla="*/ 135187 h 135186"/>
                <a:gd name="connsiteX21" fmla="*/ 74275 w 116174"/>
                <a:gd name="connsiteY21" fmla="*/ 131379 h 135186"/>
                <a:gd name="connsiteX22" fmla="*/ 74275 w 116174"/>
                <a:gd name="connsiteY22" fmla="*/ 124715 h 135186"/>
                <a:gd name="connsiteX23" fmla="*/ 70467 w 116174"/>
                <a:gd name="connsiteY23" fmla="*/ 121859 h 135186"/>
                <a:gd name="connsiteX24" fmla="*/ 70467 w 116174"/>
                <a:gd name="connsiteY24" fmla="*/ 115194 h 135186"/>
                <a:gd name="connsiteX25" fmla="*/ 74275 w 116174"/>
                <a:gd name="connsiteY25" fmla="*/ 115194 h 135186"/>
                <a:gd name="connsiteX26" fmla="*/ 79989 w 116174"/>
                <a:gd name="connsiteY26" fmla="*/ 111386 h 135186"/>
                <a:gd name="connsiteX27" fmla="*/ 83798 w 116174"/>
                <a:gd name="connsiteY27" fmla="*/ 107578 h 135186"/>
                <a:gd name="connsiteX28" fmla="*/ 93320 w 116174"/>
                <a:gd name="connsiteY28" fmla="*/ 100914 h 135186"/>
                <a:gd name="connsiteX29" fmla="*/ 90464 w 116174"/>
                <a:gd name="connsiteY29" fmla="*/ 98058 h 135186"/>
                <a:gd name="connsiteX30" fmla="*/ 83798 w 116174"/>
                <a:gd name="connsiteY30" fmla="*/ 94250 h 135186"/>
                <a:gd name="connsiteX31" fmla="*/ 79989 w 116174"/>
                <a:gd name="connsiteY31" fmla="*/ 94250 h 135186"/>
                <a:gd name="connsiteX32" fmla="*/ 79989 w 116174"/>
                <a:gd name="connsiteY32" fmla="*/ 91394 h 135186"/>
                <a:gd name="connsiteX33" fmla="*/ 83798 w 116174"/>
                <a:gd name="connsiteY33" fmla="*/ 87586 h 135186"/>
                <a:gd name="connsiteX34" fmla="*/ 93320 w 116174"/>
                <a:gd name="connsiteY34" fmla="*/ 87586 h 135186"/>
                <a:gd name="connsiteX35" fmla="*/ 96178 w 116174"/>
                <a:gd name="connsiteY35" fmla="*/ 91394 h 135186"/>
                <a:gd name="connsiteX36" fmla="*/ 106652 w 116174"/>
                <a:gd name="connsiteY36" fmla="*/ 91394 h 135186"/>
                <a:gd name="connsiteX37" fmla="*/ 112366 w 116174"/>
                <a:gd name="connsiteY37" fmla="*/ 87586 h 135186"/>
                <a:gd name="connsiteX38" fmla="*/ 116175 w 116174"/>
                <a:gd name="connsiteY38" fmla="*/ 87586 h 135186"/>
                <a:gd name="connsiteX39" fmla="*/ 116175 w 116174"/>
                <a:gd name="connsiteY39" fmla="*/ 70450 h 135186"/>
                <a:gd name="connsiteX40" fmla="*/ 112366 w 116174"/>
                <a:gd name="connsiteY40" fmla="*/ 67593 h 135186"/>
                <a:gd name="connsiteX41" fmla="*/ 106652 w 116174"/>
                <a:gd name="connsiteY41" fmla="*/ 67593 h 135186"/>
                <a:gd name="connsiteX42" fmla="*/ 102843 w 116174"/>
                <a:gd name="connsiteY42" fmla="*/ 63785 h 135186"/>
                <a:gd name="connsiteX43" fmla="*/ 96178 w 116174"/>
                <a:gd name="connsiteY43" fmla="*/ 63785 h 135186"/>
                <a:gd name="connsiteX44" fmla="*/ 96178 w 116174"/>
                <a:gd name="connsiteY44" fmla="*/ 53313 h 135186"/>
                <a:gd name="connsiteX45" fmla="*/ 99986 w 116174"/>
                <a:gd name="connsiteY45" fmla="*/ 50457 h 135186"/>
                <a:gd name="connsiteX46" fmla="*/ 96178 w 116174"/>
                <a:gd name="connsiteY46" fmla="*/ 46649 h 135186"/>
                <a:gd name="connsiteX47" fmla="*/ 93320 w 116174"/>
                <a:gd name="connsiteY47" fmla="*/ 46649 h 135186"/>
                <a:gd name="connsiteX48" fmla="*/ 86655 w 116174"/>
                <a:gd name="connsiteY48" fmla="*/ 50457 h 135186"/>
                <a:gd name="connsiteX49" fmla="*/ 86655 w 116174"/>
                <a:gd name="connsiteY49" fmla="*/ 37129 h 135186"/>
                <a:gd name="connsiteX50" fmla="*/ 90464 w 116174"/>
                <a:gd name="connsiteY50" fmla="*/ 33321 h 135186"/>
                <a:gd name="connsiteX51" fmla="*/ 86655 w 116174"/>
                <a:gd name="connsiteY51" fmla="*/ 26657 h 135186"/>
                <a:gd name="connsiteX52" fmla="*/ 83798 w 116174"/>
                <a:gd name="connsiteY52" fmla="*/ 23801 h 135186"/>
                <a:gd name="connsiteX53" fmla="*/ 77133 w 116174"/>
                <a:gd name="connsiteY53" fmla="*/ 19992 h 135186"/>
                <a:gd name="connsiteX54" fmla="*/ 67610 w 116174"/>
                <a:gd name="connsiteY54" fmla="*/ 19992 h 135186"/>
                <a:gd name="connsiteX55" fmla="*/ 67610 w 116174"/>
                <a:gd name="connsiteY55" fmla="*/ 13328 h 135186"/>
                <a:gd name="connsiteX56" fmla="*/ 63801 w 116174"/>
                <a:gd name="connsiteY56" fmla="*/ 9520 h 135186"/>
                <a:gd name="connsiteX57" fmla="*/ 41899 w 116174"/>
                <a:gd name="connsiteY57" fmla="*/ 9520 h 135186"/>
                <a:gd name="connsiteX58" fmla="*/ 41899 w 116174"/>
                <a:gd name="connsiteY58" fmla="*/ 6664 h 135186"/>
                <a:gd name="connsiteX59" fmla="*/ 38090 w 116174"/>
                <a:gd name="connsiteY59" fmla="*/ 6664 h 135186"/>
                <a:gd name="connsiteX60" fmla="*/ 32377 w 116174"/>
                <a:gd name="connsiteY60" fmla="*/ 0 h 135186"/>
                <a:gd name="connsiteX61" fmla="*/ 28568 w 116174"/>
                <a:gd name="connsiteY61" fmla="*/ 0 h 135186"/>
                <a:gd name="connsiteX62" fmla="*/ 22854 w 116174"/>
                <a:gd name="connsiteY62" fmla="*/ 2856 h 135186"/>
                <a:gd name="connsiteX63" fmla="*/ 19045 w 116174"/>
                <a:gd name="connsiteY63" fmla="*/ 2856 h 135186"/>
                <a:gd name="connsiteX64" fmla="*/ 19045 w 116174"/>
                <a:gd name="connsiteY64" fmla="*/ 6664 h 135186"/>
                <a:gd name="connsiteX65" fmla="*/ 12379 w 116174"/>
                <a:gd name="connsiteY65" fmla="*/ 6664 h 135186"/>
                <a:gd name="connsiteX66" fmla="*/ 6666 w 116174"/>
                <a:gd name="connsiteY66" fmla="*/ 2856 h 135186"/>
                <a:gd name="connsiteX67" fmla="*/ 2857 w 116174"/>
                <a:gd name="connsiteY67" fmla="*/ 2856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16174" h="135186">
                  <a:moveTo>
                    <a:pt x="0" y="9520"/>
                  </a:moveTo>
                  <a:lnTo>
                    <a:pt x="9523" y="13328"/>
                  </a:lnTo>
                  <a:lnTo>
                    <a:pt x="12379" y="16184"/>
                  </a:lnTo>
                  <a:lnTo>
                    <a:pt x="16188" y="23801"/>
                  </a:lnTo>
                  <a:lnTo>
                    <a:pt x="19045" y="26657"/>
                  </a:lnTo>
                  <a:lnTo>
                    <a:pt x="19045" y="33321"/>
                  </a:lnTo>
                  <a:lnTo>
                    <a:pt x="32377" y="39985"/>
                  </a:lnTo>
                  <a:lnTo>
                    <a:pt x="35233" y="53313"/>
                  </a:lnTo>
                  <a:lnTo>
                    <a:pt x="41899" y="53313"/>
                  </a:lnTo>
                  <a:lnTo>
                    <a:pt x="44756" y="63785"/>
                  </a:lnTo>
                  <a:lnTo>
                    <a:pt x="54278" y="63785"/>
                  </a:lnTo>
                  <a:lnTo>
                    <a:pt x="58088" y="67593"/>
                  </a:lnTo>
                  <a:lnTo>
                    <a:pt x="58088" y="91394"/>
                  </a:lnTo>
                  <a:lnTo>
                    <a:pt x="60944" y="91394"/>
                  </a:lnTo>
                  <a:lnTo>
                    <a:pt x="58088" y="94250"/>
                  </a:lnTo>
                  <a:lnTo>
                    <a:pt x="58088" y="100914"/>
                  </a:lnTo>
                  <a:lnTo>
                    <a:pt x="54278" y="104722"/>
                  </a:lnTo>
                  <a:lnTo>
                    <a:pt x="54278" y="111386"/>
                  </a:lnTo>
                  <a:lnTo>
                    <a:pt x="58088" y="118051"/>
                  </a:lnTo>
                  <a:lnTo>
                    <a:pt x="60944" y="121859"/>
                  </a:lnTo>
                  <a:lnTo>
                    <a:pt x="60944" y="135187"/>
                  </a:lnTo>
                  <a:lnTo>
                    <a:pt x="74275" y="131379"/>
                  </a:lnTo>
                  <a:lnTo>
                    <a:pt x="74275" y="124715"/>
                  </a:lnTo>
                  <a:lnTo>
                    <a:pt x="70467" y="121859"/>
                  </a:lnTo>
                  <a:lnTo>
                    <a:pt x="70467" y="115194"/>
                  </a:lnTo>
                  <a:lnTo>
                    <a:pt x="74275" y="115194"/>
                  </a:lnTo>
                  <a:lnTo>
                    <a:pt x="79989" y="111386"/>
                  </a:lnTo>
                  <a:lnTo>
                    <a:pt x="83798" y="107578"/>
                  </a:lnTo>
                  <a:lnTo>
                    <a:pt x="93320" y="100914"/>
                  </a:lnTo>
                  <a:lnTo>
                    <a:pt x="90464" y="98058"/>
                  </a:lnTo>
                  <a:lnTo>
                    <a:pt x="83798" y="94250"/>
                  </a:lnTo>
                  <a:lnTo>
                    <a:pt x="79989" y="94250"/>
                  </a:lnTo>
                  <a:lnTo>
                    <a:pt x="79989" y="91394"/>
                  </a:lnTo>
                  <a:lnTo>
                    <a:pt x="83798" y="87586"/>
                  </a:lnTo>
                  <a:lnTo>
                    <a:pt x="93320" y="87586"/>
                  </a:lnTo>
                  <a:lnTo>
                    <a:pt x="96178" y="91394"/>
                  </a:lnTo>
                  <a:lnTo>
                    <a:pt x="106652" y="91394"/>
                  </a:lnTo>
                  <a:lnTo>
                    <a:pt x="112366" y="87586"/>
                  </a:lnTo>
                  <a:lnTo>
                    <a:pt x="116175" y="87586"/>
                  </a:lnTo>
                  <a:lnTo>
                    <a:pt x="116175" y="70450"/>
                  </a:lnTo>
                  <a:lnTo>
                    <a:pt x="112366" y="67593"/>
                  </a:lnTo>
                  <a:lnTo>
                    <a:pt x="106652" y="67593"/>
                  </a:lnTo>
                  <a:lnTo>
                    <a:pt x="102843" y="63785"/>
                  </a:lnTo>
                  <a:lnTo>
                    <a:pt x="96178" y="63785"/>
                  </a:lnTo>
                  <a:lnTo>
                    <a:pt x="96178" y="53313"/>
                  </a:lnTo>
                  <a:lnTo>
                    <a:pt x="99986" y="50457"/>
                  </a:lnTo>
                  <a:lnTo>
                    <a:pt x="96178" y="46649"/>
                  </a:lnTo>
                  <a:lnTo>
                    <a:pt x="93320" y="46649"/>
                  </a:lnTo>
                  <a:lnTo>
                    <a:pt x="86655" y="50457"/>
                  </a:lnTo>
                  <a:lnTo>
                    <a:pt x="86655" y="37129"/>
                  </a:lnTo>
                  <a:lnTo>
                    <a:pt x="90464" y="33321"/>
                  </a:lnTo>
                  <a:lnTo>
                    <a:pt x="86655" y="26657"/>
                  </a:lnTo>
                  <a:lnTo>
                    <a:pt x="83798" y="23801"/>
                  </a:lnTo>
                  <a:lnTo>
                    <a:pt x="77133" y="19992"/>
                  </a:lnTo>
                  <a:lnTo>
                    <a:pt x="67610" y="19992"/>
                  </a:lnTo>
                  <a:lnTo>
                    <a:pt x="67610" y="13328"/>
                  </a:lnTo>
                  <a:lnTo>
                    <a:pt x="63801" y="9520"/>
                  </a:lnTo>
                  <a:lnTo>
                    <a:pt x="41899" y="9520"/>
                  </a:lnTo>
                  <a:lnTo>
                    <a:pt x="41899" y="6664"/>
                  </a:lnTo>
                  <a:lnTo>
                    <a:pt x="38090" y="6664"/>
                  </a:lnTo>
                  <a:lnTo>
                    <a:pt x="32377" y="0"/>
                  </a:lnTo>
                  <a:lnTo>
                    <a:pt x="28568" y="0"/>
                  </a:lnTo>
                  <a:lnTo>
                    <a:pt x="22854" y="2856"/>
                  </a:lnTo>
                  <a:lnTo>
                    <a:pt x="19045" y="2856"/>
                  </a:lnTo>
                  <a:lnTo>
                    <a:pt x="19045" y="6664"/>
                  </a:lnTo>
                  <a:lnTo>
                    <a:pt x="12379" y="6664"/>
                  </a:lnTo>
                  <a:lnTo>
                    <a:pt x="6666" y="2856"/>
                  </a:lnTo>
                  <a:lnTo>
                    <a:pt x="2857" y="2856"/>
                  </a:lnTo>
                  <a:close/>
                </a:path>
              </a:pathLst>
            </a:custGeom>
            <a:noFill/>
            <a:ln w="2379" cap="flat">
              <a:solidFill>
                <a:srgbClr val="FFFFFF"/>
              </a:solidFill>
              <a:prstDash val="solid"/>
              <a:round/>
            </a:ln>
          </p:spPr>
          <p:txBody>
            <a:bodyPr rtlCol="0" anchor="ctr"/>
            <a:lstStyle/>
            <a:p>
              <a:endParaRPr lang="en-US" noProof="0" dirty="0"/>
            </a:p>
          </p:txBody>
        </p:sp>
        <p:sp>
          <p:nvSpPr>
            <p:cNvPr id="6297" name="Serbest Form 6296">
              <a:extLst>
                <a:ext uri="{FF2B5EF4-FFF2-40B4-BE49-F238E27FC236}">
                  <a16:creationId xmlns:a16="http://schemas.microsoft.com/office/drawing/2014/main" id="{65F0BAF6-890E-704F-90E2-A82EA1CDFC6A}"/>
                </a:ext>
              </a:extLst>
            </p:cNvPr>
            <p:cNvSpPr/>
            <p:nvPr/>
          </p:nvSpPr>
          <p:spPr>
            <a:xfrm>
              <a:off x="1299511" y="2418905"/>
              <a:ext cx="1025574" cy="870147"/>
            </a:xfrm>
            <a:custGeom>
              <a:avLst/>
              <a:gdLst>
                <a:gd name="connsiteX0" fmla="*/ 783703 w 1025574"/>
                <a:gd name="connsiteY0" fmla="*/ 859675 h 870147"/>
                <a:gd name="connsiteX1" fmla="*/ 783703 w 1025574"/>
                <a:gd name="connsiteY1" fmla="*/ 824450 h 870147"/>
                <a:gd name="connsiteX2" fmla="*/ 800843 w 1025574"/>
                <a:gd name="connsiteY2" fmla="*/ 794938 h 870147"/>
                <a:gd name="connsiteX3" fmla="*/ 850360 w 1025574"/>
                <a:gd name="connsiteY3" fmla="*/ 798746 h 870147"/>
                <a:gd name="connsiteX4" fmla="*/ 850360 w 1025574"/>
                <a:gd name="connsiteY4" fmla="*/ 788274 h 870147"/>
                <a:gd name="connsiteX5" fmla="*/ 853217 w 1025574"/>
                <a:gd name="connsiteY5" fmla="*/ 788274 h 870147"/>
                <a:gd name="connsiteX6" fmla="*/ 857026 w 1025574"/>
                <a:gd name="connsiteY6" fmla="*/ 784465 h 870147"/>
                <a:gd name="connsiteX7" fmla="*/ 857026 w 1025574"/>
                <a:gd name="connsiteY7" fmla="*/ 777801 h 870147"/>
                <a:gd name="connsiteX8" fmla="*/ 846551 w 1025574"/>
                <a:gd name="connsiteY8" fmla="*/ 777801 h 870147"/>
                <a:gd name="connsiteX9" fmla="*/ 843694 w 1025574"/>
                <a:gd name="connsiteY9" fmla="*/ 762569 h 870147"/>
                <a:gd name="connsiteX10" fmla="*/ 839885 w 1025574"/>
                <a:gd name="connsiteY10" fmla="*/ 762569 h 870147"/>
                <a:gd name="connsiteX11" fmla="*/ 833220 w 1025574"/>
                <a:gd name="connsiteY11" fmla="*/ 759713 h 870147"/>
                <a:gd name="connsiteX12" fmla="*/ 830363 w 1025574"/>
                <a:gd name="connsiteY12" fmla="*/ 759713 h 870147"/>
                <a:gd name="connsiteX13" fmla="*/ 826554 w 1025574"/>
                <a:gd name="connsiteY13" fmla="*/ 755905 h 870147"/>
                <a:gd name="connsiteX14" fmla="*/ 823697 w 1025574"/>
                <a:gd name="connsiteY14" fmla="*/ 748289 h 870147"/>
                <a:gd name="connsiteX15" fmla="*/ 823697 w 1025574"/>
                <a:gd name="connsiteY15" fmla="*/ 745433 h 870147"/>
                <a:gd name="connsiteX16" fmla="*/ 817031 w 1025574"/>
                <a:gd name="connsiteY16" fmla="*/ 741624 h 870147"/>
                <a:gd name="connsiteX17" fmla="*/ 830363 w 1025574"/>
                <a:gd name="connsiteY17" fmla="*/ 741624 h 870147"/>
                <a:gd name="connsiteX18" fmla="*/ 837029 w 1025574"/>
                <a:gd name="connsiteY18" fmla="*/ 737816 h 870147"/>
                <a:gd name="connsiteX19" fmla="*/ 839885 w 1025574"/>
                <a:gd name="connsiteY19" fmla="*/ 737816 h 870147"/>
                <a:gd name="connsiteX20" fmla="*/ 839885 w 1025574"/>
                <a:gd name="connsiteY20" fmla="*/ 723536 h 870147"/>
                <a:gd name="connsiteX21" fmla="*/ 837029 w 1025574"/>
                <a:gd name="connsiteY21" fmla="*/ 716872 h 870147"/>
                <a:gd name="connsiteX22" fmla="*/ 837029 w 1025574"/>
                <a:gd name="connsiteY22" fmla="*/ 709256 h 870147"/>
                <a:gd name="connsiteX23" fmla="*/ 909400 w 1025574"/>
                <a:gd name="connsiteY23" fmla="*/ 713064 h 870147"/>
                <a:gd name="connsiteX24" fmla="*/ 913209 w 1025574"/>
                <a:gd name="connsiteY24" fmla="*/ 705448 h 870147"/>
                <a:gd name="connsiteX25" fmla="*/ 913209 w 1025574"/>
                <a:gd name="connsiteY25" fmla="*/ 702592 h 870147"/>
                <a:gd name="connsiteX26" fmla="*/ 916065 w 1025574"/>
                <a:gd name="connsiteY26" fmla="*/ 702592 h 870147"/>
                <a:gd name="connsiteX27" fmla="*/ 919874 w 1025574"/>
                <a:gd name="connsiteY27" fmla="*/ 705448 h 870147"/>
                <a:gd name="connsiteX28" fmla="*/ 919874 w 1025574"/>
                <a:gd name="connsiteY28" fmla="*/ 709256 h 870147"/>
                <a:gd name="connsiteX29" fmla="*/ 922731 w 1025574"/>
                <a:gd name="connsiteY29" fmla="*/ 709256 h 870147"/>
                <a:gd name="connsiteX30" fmla="*/ 926540 w 1025574"/>
                <a:gd name="connsiteY30" fmla="*/ 705448 h 870147"/>
                <a:gd name="connsiteX31" fmla="*/ 932254 w 1025574"/>
                <a:gd name="connsiteY31" fmla="*/ 702592 h 870147"/>
                <a:gd name="connsiteX32" fmla="*/ 936063 w 1025574"/>
                <a:gd name="connsiteY32" fmla="*/ 694975 h 870147"/>
                <a:gd name="connsiteX33" fmla="*/ 936063 w 1025574"/>
                <a:gd name="connsiteY33" fmla="*/ 687359 h 870147"/>
                <a:gd name="connsiteX34" fmla="*/ 938919 w 1025574"/>
                <a:gd name="connsiteY34" fmla="*/ 684503 h 870147"/>
                <a:gd name="connsiteX35" fmla="*/ 938919 w 1025574"/>
                <a:gd name="connsiteY35" fmla="*/ 680695 h 870147"/>
                <a:gd name="connsiteX36" fmla="*/ 942729 w 1025574"/>
                <a:gd name="connsiteY36" fmla="*/ 687359 h 870147"/>
                <a:gd name="connsiteX37" fmla="*/ 962726 w 1025574"/>
                <a:gd name="connsiteY37" fmla="*/ 666415 h 870147"/>
                <a:gd name="connsiteX38" fmla="*/ 962726 w 1025574"/>
                <a:gd name="connsiteY38" fmla="*/ 670223 h 870147"/>
                <a:gd name="connsiteX39" fmla="*/ 958917 w 1025574"/>
                <a:gd name="connsiteY39" fmla="*/ 673079 h 870147"/>
                <a:gd name="connsiteX40" fmla="*/ 958917 w 1025574"/>
                <a:gd name="connsiteY40" fmla="*/ 684503 h 870147"/>
                <a:gd name="connsiteX41" fmla="*/ 962726 w 1025574"/>
                <a:gd name="connsiteY41" fmla="*/ 687359 h 870147"/>
                <a:gd name="connsiteX42" fmla="*/ 969392 w 1025574"/>
                <a:gd name="connsiteY42" fmla="*/ 687359 h 870147"/>
                <a:gd name="connsiteX43" fmla="*/ 981771 w 1025574"/>
                <a:gd name="connsiteY43" fmla="*/ 648326 h 870147"/>
                <a:gd name="connsiteX44" fmla="*/ 975105 w 1025574"/>
                <a:gd name="connsiteY44" fmla="*/ 641662 h 870147"/>
                <a:gd name="connsiteX45" fmla="*/ 988437 w 1025574"/>
                <a:gd name="connsiteY45" fmla="*/ 637854 h 870147"/>
                <a:gd name="connsiteX46" fmla="*/ 988437 w 1025574"/>
                <a:gd name="connsiteY46" fmla="*/ 630238 h 870147"/>
                <a:gd name="connsiteX47" fmla="*/ 978914 w 1025574"/>
                <a:gd name="connsiteY47" fmla="*/ 627382 h 870147"/>
                <a:gd name="connsiteX48" fmla="*/ 988437 w 1025574"/>
                <a:gd name="connsiteY48" fmla="*/ 615958 h 870147"/>
                <a:gd name="connsiteX49" fmla="*/ 992246 w 1025574"/>
                <a:gd name="connsiteY49" fmla="*/ 601677 h 870147"/>
                <a:gd name="connsiteX50" fmla="*/ 995102 w 1025574"/>
                <a:gd name="connsiteY50" fmla="*/ 595013 h 870147"/>
                <a:gd name="connsiteX51" fmla="*/ 1001768 w 1025574"/>
                <a:gd name="connsiteY51" fmla="*/ 591205 h 870147"/>
                <a:gd name="connsiteX52" fmla="*/ 1005577 w 1025574"/>
                <a:gd name="connsiteY52" fmla="*/ 584541 h 870147"/>
                <a:gd name="connsiteX53" fmla="*/ 1012243 w 1025574"/>
                <a:gd name="connsiteY53" fmla="*/ 576925 h 870147"/>
                <a:gd name="connsiteX54" fmla="*/ 1015099 w 1025574"/>
                <a:gd name="connsiteY54" fmla="*/ 569309 h 870147"/>
                <a:gd name="connsiteX55" fmla="*/ 1018909 w 1025574"/>
                <a:gd name="connsiteY55" fmla="*/ 566453 h 870147"/>
                <a:gd name="connsiteX56" fmla="*/ 1021765 w 1025574"/>
                <a:gd name="connsiteY56" fmla="*/ 558837 h 870147"/>
                <a:gd name="connsiteX57" fmla="*/ 1021765 w 1025574"/>
                <a:gd name="connsiteY57" fmla="*/ 555029 h 870147"/>
                <a:gd name="connsiteX58" fmla="*/ 1025574 w 1025574"/>
                <a:gd name="connsiteY58" fmla="*/ 548364 h 870147"/>
                <a:gd name="connsiteX59" fmla="*/ 1025574 w 1025574"/>
                <a:gd name="connsiteY59" fmla="*/ 537892 h 870147"/>
                <a:gd name="connsiteX60" fmla="*/ 1021765 w 1025574"/>
                <a:gd name="connsiteY60" fmla="*/ 534084 h 870147"/>
                <a:gd name="connsiteX61" fmla="*/ 1001768 w 1025574"/>
                <a:gd name="connsiteY61" fmla="*/ 534084 h 870147"/>
                <a:gd name="connsiteX62" fmla="*/ 998911 w 1025574"/>
                <a:gd name="connsiteY62" fmla="*/ 537892 h 870147"/>
                <a:gd name="connsiteX63" fmla="*/ 992246 w 1025574"/>
                <a:gd name="connsiteY63" fmla="*/ 537892 h 870147"/>
                <a:gd name="connsiteX64" fmla="*/ 988437 w 1025574"/>
                <a:gd name="connsiteY64" fmla="*/ 534084 h 870147"/>
                <a:gd name="connsiteX65" fmla="*/ 981771 w 1025574"/>
                <a:gd name="connsiteY65" fmla="*/ 534084 h 870147"/>
                <a:gd name="connsiteX66" fmla="*/ 975105 w 1025574"/>
                <a:gd name="connsiteY66" fmla="*/ 530276 h 870147"/>
                <a:gd name="connsiteX67" fmla="*/ 962726 w 1025574"/>
                <a:gd name="connsiteY67" fmla="*/ 530276 h 870147"/>
                <a:gd name="connsiteX68" fmla="*/ 956060 w 1025574"/>
                <a:gd name="connsiteY68" fmla="*/ 534084 h 870147"/>
                <a:gd name="connsiteX69" fmla="*/ 945585 w 1025574"/>
                <a:gd name="connsiteY69" fmla="*/ 537892 h 870147"/>
                <a:gd name="connsiteX70" fmla="*/ 936063 w 1025574"/>
                <a:gd name="connsiteY70" fmla="*/ 537892 h 870147"/>
                <a:gd name="connsiteX71" fmla="*/ 929397 w 1025574"/>
                <a:gd name="connsiteY71" fmla="*/ 540748 h 870147"/>
                <a:gd name="connsiteX72" fmla="*/ 919874 w 1025574"/>
                <a:gd name="connsiteY72" fmla="*/ 540748 h 870147"/>
                <a:gd name="connsiteX73" fmla="*/ 913209 w 1025574"/>
                <a:gd name="connsiteY73" fmla="*/ 544556 h 870147"/>
                <a:gd name="connsiteX74" fmla="*/ 896068 w 1025574"/>
                <a:gd name="connsiteY74" fmla="*/ 544556 h 870147"/>
                <a:gd name="connsiteX75" fmla="*/ 889402 w 1025574"/>
                <a:gd name="connsiteY75" fmla="*/ 548364 h 870147"/>
                <a:gd name="connsiteX76" fmla="*/ 886546 w 1025574"/>
                <a:gd name="connsiteY76" fmla="*/ 552172 h 870147"/>
                <a:gd name="connsiteX77" fmla="*/ 879880 w 1025574"/>
                <a:gd name="connsiteY77" fmla="*/ 566453 h 870147"/>
                <a:gd name="connsiteX78" fmla="*/ 876071 w 1025574"/>
                <a:gd name="connsiteY78" fmla="*/ 576925 h 870147"/>
                <a:gd name="connsiteX79" fmla="*/ 876071 w 1025574"/>
                <a:gd name="connsiteY79" fmla="*/ 613102 h 870147"/>
                <a:gd name="connsiteX80" fmla="*/ 866548 w 1025574"/>
                <a:gd name="connsiteY80" fmla="*/ 615958 h 870147"/>
                <a:gd name="connsiteX81" fmla="*/ 866548 w 1025574"/>
                <a:gd name="connsiteY81" fmla="*/ 634046 h 870147"/>
                <a:gd name="connsiteX82" fmla="*/ 862739 w 1025574"/>
                <a:gd name="connsiteY82" fmla="*/ 641662 h 870147"/>
                <a:gd name="connsiteX83" fmla="*/ 850360 w 1025574"/>
                <a:gd name="connsiteY83" fmla="*/ 648326 h 870147"/>
                <a:gd name="connsiteX84" fmla="*/ 839885 w 1025574"/>
                <a:gd name="connsiteY84" fmla="*/ 655943 h 870147"/>
                <a:gd name="connsiteX85" fmla="*/ 833220 w 1025574"/>
                <a:gd name="connsiteY85" fmla="*/ 662607 h 870147"/>
                <a:gd name="connsiteX86" fmla="*/ 833220 w 1025574"/>
                <a:gd name="connsiteY86" fmla="*/ 670223 h 870147"/>
                <a:gd name="connsiteX87" fmla="*/ 830363 w 1025574"/>
                <a:gd name="connsiteY87" fmla="*/ 673079 h 870147"/>
                <a:gd name="connsiteX88" fmla="*/ 830363 w 1025574"/>
                <a:gd name="connsiteY88" fmla="*/ 680695 h 870147"/>
                <a:gd name="connsiteX89" fmla="*/ 826554 w 1025574"/>
                <a:gd name="connsiteY89" fmla="*/ 684503 h 870147"/>
                <a:gd name="connsiteX90" fmla="*/ 819888 w 1025574"/>
                <a:gd name="connsiteY90" fmla="*/ 684503 h 870147"/>
                <a:gd name="connsiteX91" fmla="*/ 813222 w 1025574"/>
                <a:gd name="connsiteY91" fmla="*/ 676887 h 870147"/>
                <a:gd name="connsiteX92" fmla="*/ 813222 w 1025574"/>
                <a:gd name="connsiteY92" fmla="*/ 673079 h 870147"/>
                <a:gd name="connsiteX93" fmla="*/ 810366 w 1025574"/>
                <a:gd name="connsiteY93" fmla="*/ 670223 h 870147"/>
                <a:gd name="connsiteX94" fmla="*/ 794177 w 1025574"/>
                <a:gd name="connsiteY94" fmla="*/ 670223 h 870147"/>
                <a:gd name="connsiteX95" fmla="*/ 780846 w 1025574"/>
                <a:gd name="connsiteY95" fmla="*/ 673079 h 870147"/>
                <a:gd name="connsiteX96" fmla="*/ 767514 w 1025574"/>
                <a:gd name="connsiteY96" fmla="*/ 680695 h 870147"/>
                <a:gd name="connsiteX97" fmla="*/ 747517 w 1025574"/>
                <a:gd name="connsiteY97" fmla="*/ 680695 h 870147"/>
                <a:gd name="connsiteX98" fmla="*/ 737042 w 1025574"/>
                <a:gd name="connsiteY98" fmla="*/ 684503 h 870147"/>
                <a:gd name="connsiteX99" fmla="*/ 711331 w 1025574"/>
                <a:gd name="connsiteY99" fmla="*/ 698783 h 870147"/>
                <a:gd name="connsiteX100" fmla="*/ 707523 w 1025574"/>
                <a:gd name="connsiteY100" fmla="*/ 698783 h 870147"/>
                <a:gd name="connsiteX101" fmla="*/ 700857 w 1025574"/>
                <a:gd name="connsiteY101" fmla="*/ 691167 h 870147"/>
                <a:gd name="connsiteX102" fmla="*/ 698000 w 1025574"/>
                <a:gd name="connsiteY102" fmla="*/ 684503 h 870147"/>
                <a:gd name="connsiteX103" fmla="*/ 698000 w 1025574"/>
                <a:gd name="connsiteY103" fmla="*/ 680695 h 870147"/>
                <a:gd name="connsiteX104" fmla="*/ 694191 w 1025574"/>
                <a:gd name="connsiteY104" fmla="*/ 673079 h 870147"/>
                <a:gd name="connsiteX105" fmla="*/ 684668 w 1025574"/>
                <a:gd name="connsiteY105" fmla="*/ 673079 h 870147"/>
                <a:gd name="connsiteX106" fmla="*/ 675146 w 1025574"/>
                <a:gd name="connsiteY106" fmla="*/ 670223 h 870147"/>
                <a:gd name="connsiteX107" fmla="*/ 658005 w 1025574"/>
                <a:gd name="connsiteY107" fmla="*/ 670223 h 870147"/>
                <a:gd name="connsiteX108" fmla="*/ 658005 w 1025574"/>
                <a:gd name="connsiteY108" fmla="*/ 658799 h 870147"/>
                <a:gd name="connsiteX109" fmla="*/ 655149 w 1025574"/>
                <a:gd name="connsiteY109" fmla="*/ 652134 h 870147"/>
                <a:gd name="connsiteX110" fmla="*/ 648483 w 1025574"/>
                <a:gd name="connsiteY110" fmla="*/ 644518 h 870147"/>
                <a:gd name="connsiteX111" fmla="*/ 644674 w 1025574"/>
                <a:gd name="connsiteY111" fmla="*/ 637854 h 870147"/>
                <a:gd name="connsiteX112" fmla="*/ 641817 w 1025574"/>
                <a:gd name="connsiteY112" fmla="*/ 634046 h 870147"/>
                <a:gd name="connsiteX113" fmla="*/ 641817 w 1025574"/>
                <a:gd name="connsiteY113" fmla="*/ 613102 h 870147"/>
                <a:gd name="connsiteX114" fmla="*/ 621820 w 1025574"/>
                <a:gd name="connsiteY114" fmla="*/ 576925 h 870147"/>
                <a:gd name="connsiteX115" fmla="*/ 618963 w 1025574"/>
                <a:gd name="connsiteY115" fmla="*/ 552172 h 870147"/>
                <a:gd name="connsiteX116" fmla="*/ 612297 w 1025574"/>
                <a:gd name="connsiteY116" fmla="*/ 534084 h 870147"/>
                <a:gd name="connsiteX117" fmla="*/ 608488 w 1025574"/>
                <a:gd name="connsiteY117" fmla="*/ 479819 h 870147"/>
                <a:gd name="connsiteX118" fmla="*/ 612297 w 1025574"/>
                <a:gd name="connsiteY118" fmla="*/ 476963 h 870147"/>
                <a:gd name="connsiteX119" fmla="*/ 618963 w 1025574"/>
                <a:gd name="connsiteY119" fmla="*/ 462682 h 870147"/>
                <a:gd name="connsiteX120" fmla="*/ 621820 w 1025574"/>
                <a:gd name="connsiteY120" fmla="*/ 458874 h 870147"/>
                <a:gd name="connsiteX121" fmla="*/ 621820 w 1025574"/>
                <a:gd name="connsiteY121" fmla="*/ 390329 h 870147"/>
                <a:gd name="connsiteX122" fmla="*/ 635151 w 1025574"/>
                <a:gd name="connsiteY122" fmla="*/ 387473 h 870147"/>
                <a:gd name="connsiteX123" fmla="*/ 635151 w 1025574"/>
                <a:gd name="connsiteY123" fmla="*/ 365576 h 870147"/>
                <a:gd name="connsiteX124" fmla="*/ 638008 w 1025574"/>
                <a:gd name="connsiteY124" fmla="*/ 357960 h 870147"/>
                <a:gd name="connsiteX125" fmla="*/ 638008 w 1025574"/>
                <a:gd name="connsiteY125" fmla="*/ 355104 h 870147"/>
                <a:gd name="connsiteX126" fmla="*/ 641817 w 1025574"/>
                <a:gd name="connsiteY126" fmla="*/ 351296 h 870147"/>
                <a:gd name="connsiteX127" fmla="*/ 648483 w 1025574"/>
                <a:gd name="connsiteY127" fmla="*/ 351296 h 870147"/>
                <a:gd name="connsiteX128" fmla="*/ 651340 w 1025574"/>
                <a:gd name="connsiteY128" fmla="*/ 355104 h 870147"/>
                <a:gd name="connsiteX129" fmla="*/ 655149 w 1025574"/>
                <a:gd name="connsiteY129" fmla="*/ 355104 h 870147"/>
                <a:gd name="connsiteX130" fmla="*/ 655149 w 1025574"/>
                <a:gd name="connsiteY130" fmla="*/ 351296 h 870147"/>
                <a:gd name="connsiteX131" fmla="*/ 658005 w 1025574"/>
                <a:gd name="connsiteY131" fmla="*/ 343680 h 870147"/>
                <a:gd name="connsiteX132" fmla="*/ 658005 w 1025574"/>
                <a:gd name="connsiteY132" fmla="*/ 337015 h 870147"/>
                <a:gd name="connsiteX133" fmla="*/ 661814 w 1025574"/>
                <a:gd name="connsiteY133" fmla="*/ 333207 h 870147"/>
                <a:gd name="connsiteX134" fmla="*/ 664671 w 1025574"/>
                <a:gd name="connsiteY134" fmla="*/ 326543 h 870147"/>
                <a:gd name="connsiteX135" fmla="*/ 664671 w 1025574"/>
                <a:gd name="connsiteY135" fmla="*/ 322735 h 870147"/>
                <a:gd name="connsiteX136" fmla="*/ 664671 w 1025574"/>
                <a:gd name="connsiteY136" fmla="*/ 326543 h 870147"/>
                <a:gd name="connsiteX137" fmla="*/ 651340 w 1025574"/>
                <a:gd name="connsiteY137" fmla="*/ 326543 h 870147"/>
                <a:gd name="connsiteX138" fmla="*/ 648483 w 1025574"/>
                <a:gd name="connsiteY138" fmla="*/ 318927 h 870147"/>
                <a:gd name="connsiteX139" fmla="*/ 648483 w 1025574"/>
                <a:gd name="connsiteY139" fmla="*/ 315119 h 870147"/>
                <a:gd name="connsiteX140" fmla="*/ 624677 w 1025574"/>
                <a:gd name="connsiteY140" fmla="*/ 315119 h 870147"/>
                <a:gd name="connsiteX141" fmla="*/ 618963 w 1025574"/>
                <a:gd name="connsiteY141" fmla="*/ 308455 h 870147"/>
                <a:gd name="connsiteX142" fmla="*/ 612297 w 1025574"/>
                <a:gd name="connsiteY142" fmla="*/ 308455 h 870147"/>
                <a:gd name="connsiteX143" fmla="*/ 601823 w 1025574"/>
                <a:gd name="connsiteY143" fmla="*/ 304647 h 870147"/>
                <a:gd name="connsiteX144" fmla="*/ 595157 w 1025574"/>
                <a:gd name="connsiteY144" fmla="*/ 297983 h 870147"/>
                <a:gd name="connsiteX145" fmla="*/ 595157 w 1025574"/>
                <a:gd name="connsiteY145" fmla="*/ 279894 h 870147"/>
                <a:gd name="connsiteX146" fmla="*/ 588491 w 1025574"/>
                <a:gd name="connsiteY146" fmla="*/ 272278 h 870147"/>
                <a:gd name="connsiteX147" fmla="*/ 588491 w 1025574"/>
                <a:gd name="connsiteY147" fmla="*/ 251334 h 870147"/>
                <a:gd name="connsiteX148" fmla="*/ 592300 w 1025574"/>
                <a:gd name="connsiteY148" fmla="*/ 251334 h 870147"/>
                <a:gd name="connsiteX149" fmla="*/ 595157 w 1025574"/>
                <a:gd name="connsiteY149" fmla="*/ 247525 h 870147"/>
                <a:gd name="connsiteX150" fmla="*/ 595157 w 1025574"/>
                <a:gd name="connsiteY150" fmla="*/ 243717 h 870147"/>
                <a:gd name="connsiteX151" fmla="*/ 588491 w 1025574"/>
                <a:gd name="connsiteY151" fmla="*/ 237053 h 870147"/>
                <a:gd name="connsiteX152" fmla="*/ 581825 w 1025574"/>
                <a:gd name="connsiteY152" fmla="*/ 233245 h 870147"/>
                <a:gd name="connsiteX153" fmla="*/ 578969 w 1025574"/>
                <a:gd name="connsiteY153" fmla="*/ 229437 h 870147"/>
                <a:gd name="connsiteX154" fmla="*/ 578969 w 1025574"/>
                <a:gd name="connsiteY154" fmla="*/ 215157 h 870147"/>
                <a:gd name="connsiteX155" fmla="*/ 572303 w 1025574"/>
                <a:gd name="connsiteY155" fmla="*/ 211349 h 870147"/>
                <a:gd name="connsiteX156" fmla="*/ 568494 w 1025574"/>
                <a:gd name="connsiteY156" fmla="*/ 204685 h 870147"/>
                <a:gd name="connsiteX157" fmla="*/ 568494 w 1025574"/>
                <a:gd name="connsiteY157" fmla="*/ 197068 h 870147"/>
                <a:gd name="connsiteX158" fmla="*/ 572303 w 1025574"/>
                <a:gd name="connsiteY158" fmla="*/ 190404 h 870147"/>
                <a:gd name="connsiteX159" fmla="*/ 572303 w 1025574"/>
                <a:gd name="connsiteY159" fmla="*/ 176124 h 870147"/>
                <a:gd name="connsiteX160" fmla="*/ 565637 w 1025574"/>
                <a:gd name="connsiteY160" fmla="*/ 168508 h 870147"/>
                <a:gd name="connsiteX161" fmla="*/ 562780 w 1025574"/>
                <a:gd name="connsiteY161" fmla="*/ 161844 h 870147"/>
                <a:gd name="connsiteX162" fmla="*/ 556115 w 1025574"/>
                <a:gd name="connsiteY162" fmla="*/ 154228 h 870147"/>
                <a:gd name="connsiteX163" fmla="*/ 552306 w 1025574"/>
                <a:gd name="connsiteY163" fmla="*/ 147563 h 870147"/>
                <a:gd name="connsiteX164" fmla="*/ 549449 w 1025574"/>
                <a:gd name="connsiteY164" fmla="*/ 143755 h 870147"/>
                <a:gd name="connsiteX165" fmla="*/ 545640 w 1025574"/>
                <a:gd name="connsiteY165" fmla="*/ 136139 h 870147"/>
                <a:gd name="connsiteX166" fmla="*/ 522786 w 1025574"/>
                <a:gd name="connsiteY166" fmla="*/ 136139 h 870147"/>
                <a:gd name="connsiteX167" fmla="*/ 512311 w 1025574"/>
                <a:gd name="connsiteY167" fmla="*/ 133283 h 870147"/>
                <a:gd name="connsiteX168" fmla="*/ 512311 w 1025574"/>
                <a:gd name="connsiteY168" fmla="*/ 136139 h 870147"/>
                <a:gd name="connsiteX169" fmla="*/ 502789 w 1025574"/>
                <a:gd name="connsiteY169" fmla="*/ 136139 h 870147"/>
                <a:gd name="connsiteX170" fmla="*/ 496123 w 1025574"/>
                <a:gd name="connsiteY170" fmla="*/ 143755 h 870147"/>
                <a:gd name="connsiteX171" fmla="*/ 489457 w 1025574"/>
                <a:gd name="connsiteY171" fmla="*/ 158036 h 870147"/>
                <a:gd name="connsiteX172" fmla="*/ 482791 w 1025574"/>
                <a:gd name="connsiteY172" fmla="*/ 164700 h 870147"/>
                <a:gd name="connsiteX173" fmla="*/ 469460 w 1025574"/>
                <a:gd name="connsiteY173" fmla="*/ 172316 h 870147"/>
                <a:gd name="connsiteX174" fmla="*/ 462794 w 1025574"/>
                <a:gd name="connsiteY174" fmla="*/ 172316 h 870147"/>
                <a:gd name="connsiteX175" fmla="*/ 453271 w 1025574"/>
                <a:gd name="connsiteY175" fmla="*/ 164700 h 870147"/>
                <a:gd name="connsiteX176" fmla="*/ 446606 w 1025574"/>
                <a:gd name="connsiteY176" fmla="*/ 161844 h 870147"/>
                <a:gd name="connsiteX177" fmla="*/ 430417 w 1025574"/>
                <a:gd name="connsiteY177" fmla="*/ 143755 h 870147"/>
                <a:gd name="connsiteX178" fmla="*/ 430417 w 1025574"/>
                <a:gd name="connsiteY178" fmla="*/ 136139 h 870147"/>
                <a:gd name="connsiteX179" fmla="*/ 433274 w 1025574"/>
                <a:gd name="connsiteY179" fmla="*/ 129475 h 870147"/>
                <a:gd name="connsiteX180" fmla="*/ 433274 w 1025574"/>
                <a:gd name="connsiteY180" fmla="*/ 104722 h 870147"/>
                <a:gd name="connsiteX181" fmla="*/ 430417 w 1025574"/>
                <a:gd name="connsiteY181" fmla="*/ 97106 h 870147"/>
                <a:gd name="connsiteX182" fmla="*/ 423752 w 1025574"/>
                <a:gd name="connsiteY182" fmla="*/ 89490 h 870147"/>
                <a:gd name="connsiteX183" fmla="*/ 417086 w 1025574"/>
                <a:gd name="connsiteY183" fmla="*/ 86634 h 870147"/>
                <a:gd name="connsiteX184" fmla="*/ 410420 w 1025574"/>
                <a:gd name="connsiteY184" fmla="*/ 86634 h 870147"/>
                <a:gd name="connsiteX185" fmla="*/ 406611 w 1025574"/>
                <a:gd name="connsiteY185" fmla="*/ 68546 h 870147"/>
                <a:gd name="connsiteX186" fmla="*/ 390423 w 1025574"/>
                <a:gd name="connsiteY186" fmla="*/ 60929 h 870147"/>
                <a:gd name="connsiteX187" fmla="*/ 390423 w 1025574"/>
                <a:gd name="connsiteY187" fmla="*/ 46649 h 870147"/>
                <a:gd name="connsiteX188" fmla="*/ 383757 w 1025574"/>
                <a:gd name="connsiteY188" fmla="*/ 39985 h 870147"/>
                <a:gd name="connsiteX189" fmla="*/ 320909 w 1025574"/>
                <a:gd name="connsiteY189" fmla="*/ 39985 h 870147"/>
                <a:gd name="connsiteX190" fmla="*/ 318052 w 1025574"/>
                <a:gd name="connsiteY190" fmla="*/ 42841 h 870147"/>
                <a:gd name="connsiteX191" fmla="*/ 318052 w 1025574"/>
                <a:gd name="connsiteY191" fmla="*/ 54265 h 870147"/>
                <a:gd name="connsiteX192" fmla="*/ 314243 w 1025574"/>
                <a:gd name="connsiteY192" fmla="*/ 60929 h 870147"/>
                <a:gd name="connsiteX193" fmla="*/ 314243 w 1025574"/>
                <a:gd name="connsiteY193" fmla="*/ 64737 h 870147"/>
                <a:gd name="connsiteX194" fmla="*/ 201877 w 1025574"/>
                <a:gd name="connsiteY194" fmla="*/ 64737 h 870147"/>
                <a:gd name="connsiteX195" fmla="*/ 86655 w 1025574"/>
                <a:gd name="connsiteY195" fmla="*/ 7616 h 870147"/>
                <a:gd name="connsiteX196" fmla="*/ 82846 w 1025574"/>
                <a:gd name="connsiteY196" fmla="*/ 7616 h 870147"/>
                <a:gd name="connsiteX197" fmla="*/ 82846 w 1025574"/>
                <a:gd name="connsiteY197" fmla="*/ 3808 h 870147"/>
                <a:gd name="connsiteX198" fmla="*/ 86655 w 1025574"/>
                <a:gd name="connsiteY198" fmla="*/ 0 h 870147"/>
                <a:gd name="connsiteX199" fmla="*/ 6666 w 1025574"/>
                <a:gd name="connsiteY199" fmla="*/ 3808 h 870147"/>
                <a:gd name="connsiteX200" fmla="*/ 3809 w 1025574"/>
                <a:gd name="connsiteY200" fmla="*/ 0 h 870147"/>
                <a:gd name="connsiteX201" fmla="*/ 0 w 1025574"/>
                <a:gd name="connsiteY201" fmla="*/ 11424 h 870147"/>
                <a:gd name="connsiteX202" fmla="*/ 0 w 1025574"/>
                <a:gd name="connsiteY202" fmla="*/ 28561 h 870147"/>
                <a:gd name="connsiteX203" fmla="*/ 3809 w 1025574"/>
                <a:gd name="connsiteY203" fmla="*/ 36177 h 870147"/>
                <a:gd name="connsiteX204" fmla="*/ 6666 w 1025574"/>
                <a:gd name="connsiteY204" fmla="*/ 39985 h 870147"/>
                <a:gd name="connsiteX205" fmla="*/ 10475 w 1025574"/>
                <a:gd name="connsiteY205" fmla="*/ 46649 h 870147"/>
                <a:gd name="connsiteX206" fmla="*/ 0 w 1025574"/>
                <a:gd name="connsiteY206" fmla="*/ 54265 h 870147"/>
                <a:gd name="connsiteX207" fmla="*/ 6666 w 1025574"/>
                <a:gd name="connsiteY207" fmla="*/ 68546 h 870147"/>
                <a:gd name="connsiteX208" fmla="*/ 3809 w 1025574"/>
                <a:gd name="connsiteY208" fmla="*/ 75210 h 870147"/>
                <a:gd name="connsiteX209" fmla="*/ 13331 w 1025574"/>
                <a:gd name="connsiteY209" fmla="*/ 86634 h 870147"/>
                <a:gd name="connsiteX210" fmla="*/ 3809 w 1025574"/>
                <a:gd name="connsiteY210" fmla="*/ 104722 h 870147"/>
                <a:gd name="connsiteX211" fmla="*/ 10475 w 1025574"/>
                <a:gd name="connsiteY211" fmla="*/ 107578 h 870147"/>
                <a:gd name="connsiteX212" fmla="*/ 10475 w 1025574"/>
                <a:gd name="connsiteY212" fmla="*/ 125667 h 870147"/>
                <a:gd name="connsiteX213" fmla="*/ 13331 w 1025574"/>
                <a:gd name="connsiteY213" fmla="*/ 136139 h 870147"/>
                <a:gd name="connsiteX214" fmla="*/ 13331 w 1025574"/>
                <a:gd name="connsiteY214" fmla="*/ 143755 h 870147"/>
                <a:gd name="connsiteX215" fmla="*/ 17141 w 1025574"/>
                <a:gd name="connsiteY215" fmla="*/ 150419 h 870147"/>
                <a:gd name="connsiteX216" fmla="*/ 22854 w 1025574"/>
                <a:gd name="connsiteY216" fmla="*/ 158036 h 870147"/>
                <a:gd name="connsiteX217" fmla="*/ 33329 w 1025574"/>
                <a:gd name="connsiteY217" fmla="*/ 158036 h 870147"/>
                <a:gd name="connsiteX218" fmla="*/ 33329 w 1025574"/>
                <a:gd name="connsiteY218" fmla="*/ 161844 h 870147"/>
                <a:gd name="connsiteX219" fmla="*/ 36186 w 1025574"/>
                <a:gd name="connsiteY219" fmla="*/ 164700 h 870147"/>
                <a:gd name="connsiteX220" fmla="*/ 39995 w 1025574"/>
                <a:gd name="connsiteY220" fmla="*/ 172316 h 870147"/>
                <a:gd name="connsiteX221" fmla="*/ 46660 w 1025574"/>
                <a:gd name="connsiteY221" fmla="*/ 178980 h 870147"/>
                <a:gd name="connsiteX222" fmla="*/ 49517 w 1025574"/>
                <a:gd name="connsiteY222" fmla="*/ 190404 h 870147"/>
                <a:gd name="connsiteX223" fmla="*/ 53326 w 1025574"/>
                <a:gd name="connsiteY223" fmla="*/ 197068 h 870147"/>
                <a:gd name="connsiteX224" fmla="*/ 53326 w 1025574"/>
                <a:gd name="connsiteY224" fmla="*/ 204685 h 870147"/>
                <a:gd name="connsiteX225" fmla="*/ 42851 w 1025574"/>
                <a:gd name="connsiteY225" fmla="*/ 225629 h 870147"/>
                <a:gd name="connsiteX226" fmla="*/ 39995 w 1025574"/>
                <a:gd name="connsiteY226" fmla="*/ 229437 h 870147"/>
                <a:gd name="connsiteX227" fmla="*/ 39995 w 1025574"/>
                <a:gd name="connsiteY227" fmla="*/ 233245 h 870147"/>
                <a:gd name="connsiteX228" fmla="*/ 46660 w 1025574"/>
                <a:gd name="connsiteY228" fmla="*/ 237053 h 870147"/>
                <a:gd name="connsiteX229" fmla="*/ 39995 w 1025574"/>
                <a:gd name="connsiteY229" fmla="*/ 247525 h 870147"/>
                <a:gd name="connsiteX230" fmla="*/ 33329 w 1025574"/>
                <a:gd name="connsiteY230" fmla="*/ 237053 h 870147"/>
                <a:gd name="connsiteX231" fmla="*/ 6666 w 1025574"/>
                <a:gd name="connsiteY231" fmla="*/ 233245 h 870147"/>
                <a:gd name="connsiteX232" fmla="*/ 19997 w 1025574"/>
                <a:gd name="connsiteY232" fmla="*/ 247525 h 870147"/>
                <a:gd name="connsiteX233" fmla="*/ 22854 w 1025574"/>
                <a:gd name="connsiteY233" fmla="*/ 261806 h 870147"/>
                <a:gd name="connsiteX234" fmla="*/ 36186 w 1025574"/>
                <a:gd name="connsiteY234" fmla="*/ 265614 h 870147"/>
                <a:gd name="connsiteX235" fmla="*/ 42851 w 1025574"/>
                <a:gd name="connsiteY235" fmla="*/ 272278 h 870147"/>
                <a:gd name="connsiteX236" fmla="*/ 46660 w 1025574"/>
                <a:gd name="connsiteY236" fmla="*/ 279894 h 870147"/>
                <a:gd name="connsiteX237" fmla="*/ 49517 w 1025574"/>
                <a:gd name="connsiteY237" fmla="*/ 282750 h 870147"/>
                <a:gd name="connsiteX238" fmla="*/ 53326 w 1025574"/>
                <a:gd name="connsiteY238" fmla="*/ 282750 h 870147"/>
                <a:gd name="connsiteX239" fmla="*/ 56183 w 1025574"/>
                <a:gd name="connsiteY239" fmla="*/ 279894 h 870147"/>
                <a:gd name="connsiteX240" fmla="*/ 59992 w 1025574"/>
                <a:gd name="connsiteY240" fmla="*/ 279894 h 870147"/>
                <a:gd name="connsiteX241" fmla="*/ 66658 w 1025574"/>
                <a:gd name="connsiteY241" fmla="*/ 276086 h 870147"/>
                <a:gd name="connsiteX242" fmla="*/ 69514 w 1025574"/>
                <a:gd name="connsiteY242" fmla="*/ 272278 h 870147"/>
                <a:gd name="connsiteX243" fmla="*/ 69514 w 1025574"/>
                <a:gd name="connsiteY243" fmla="*/ 286558 h 870147"/>
                <a:gd name="connsiteX244" fmla="*/ 79037 w 1025574"/>
                <a:gd name="connsiteY244" fmla="*/ 308455 h 870147"/>
                <a:gd name="connsiteX245" fmla="*/ 86655 w 1025574"/>
                <a:gd name="connsiteY245" fmla="*/ 315119 h 870147"/>
                <a:gd name="connsiteX246" fmla="*/ 92368 w 1025574"/>
                <a:gd name="connsiteY246" fmla="*/ 329399 h 870147"/>
                <a:gd name="connsiteX247" fmla="*/ 92368 w 1025574"/>
                <a:gd name="connsiteY247" fmla="*/ 337015 h 870147"/>
                <a:gd name="connsiteX248" fmla="*/ 86655 w 1025574"/>
                <a:gd name="connsiteY248" fmla="*/ 351296 h 870147"/>
                <a:gd name="connsiteX249" fmla="*/ 82846 w 1025574"/>
                <a:gd name="connsiteY249" fmla="*/ 361768 h 870147"/>
                <a:gd name="connsiteX250" fmla="*/ 82846 w 1025574"/>
                <a:gd name="connsiteY250" fmla="*/ 369384 h 870147"/>
                <a:gd name="connsiteX251" fmla="*/ 99034 w 1025574"/>
                <a:gd name="connsiteY251" fmla="*/ 387473 h 870147"/>
                <a:gd name="connsiteX252" fmla="*/ 105700 w 1025574"/>
                <a:gd name="connsiteY252" fmla="*/ 397945 h 870147"/>
                <a:gd name="connsiteX253" fmla="*/ 122840 w 1025574"/>
                <a:gd name="connsiteY253" fmla="*/ 416033 h 870147"/>
                <a:gd name="connsiteX254" fmla="*/ 129506 w 1025574"/>
                <a:gd name="connsiteY254" fmla="*/ 426506 h 870147"/>
                <a:gd name="connsiteX255" fmla="*/ 145694 w 1025574"/>
                <a:gd name="connsiteY255" fmla="*/ 444594 h 870147"/>
                <a:gd name="connsiteX256" fmla="*/ 142838 w 1025574"/>
                <a:gd name="connsiteY256" fmla="*/ 448402 h 870147"/>
                <a:gd name="connsiteX257" fmla="*/ 142838 w 1025574"/>
                <a:gd name="connsiteY257" fmla="*/ 455066 h 870147"/>
                <a:gd name="connsiteX258" fmla="*/ 139029 w 1025574"/>
                <a:gd name="connsiteY258" fmla="*/ 458874 h 870147"/>
                <a:gd name="connsiteX259" fmla="*/ 139029 w 1025574"/>
                <a:gd name="connsiteY259" fmla="*/ 465538 h 870147"/>
                <a:gd name="connsiteX260" fmla="*/ 142838 w 1025574"/>
                <a:gd name="connsiteY260" fmla="*/ 469347 h 870147"/>
                <a:gd name="connsiteX261" fmla="*/ 152360 w 1025574"/>
                <a:gd name="connsiteY261" fmla="*/ 469347 h 870147"/>
                <a:gd name="connsiteX262" fmla="*/ 159026 w 1025574"/>
                <a:gd name="connsiteY262" fmla="*/ 465538 h 870147"/>
                <a:gd name="connsiteX263" fmla="*/ 161883 w 1025574"/>
                <a:gd name="connsiteY263" fmla="*/ 458874 h 870147"/>
                <a:gd name="connsiteX264" fmla="*/ 168548 w 1025574"/>
                <a:gd name="connsiteY264" fmla="*/ 455066 h 870147"/>
                <a:gd name="connsiteX265" fmla="*/ 172357 w 1025574"/>
                <a:gd name="connsiteY265" fmla="*/ 451258 h 870147"/>
                <a:gd name="connsiteX266" fmla="*/ 168548 w 1025574"/>
                <a:gd name="connsiteY266" fmla="*/ 440786 h 870147"/>
                <a:gd name="connsiteX267" fmla="*/ 168548 w 1025574"/>
                <a:gd name="connsiteY267" fmla="*/ 436978 h 870147"/>
                <a:gd name="connsiteX268" fmla="*/ 165692 w 1025574"/>
                <a:gd name="connsiteY268" fmla="*/ 434122 h 870147"/>
                <a:gd name="connsiteX269" fmla="*/ 165692 w 1025574"/>
                <a:gd name="connsiteY269" fmla="*/ 422697 h 870147"/>
                <a:gd name="connsiteX270" fmla="*/ 159026 w 1025574"/>
                <a:gd name="connsiteY270" fmla="*/ 408417 h 870147"/>
                <a:gd name="connsiteX271" fmla="*/ 155217 w 1025574"/>
                <a:gd name="connsiteY271" fmla="*/ 404609 h 870147"/>
                <a:gd name="connsiteX272" fmla="*/ 142838 w 1025574"/>
                <a:gd name="connsiteY272" fmla="*/ 404609 h 870147"/>
                <a:gd name="connsiteX273" fmla="*/ 132363 w 1025574"/>
                <a:gd name="connsiteY273" fmla="*/ 387473 h 870147"/>
                <a:gd name="connsiteX274" fmla="*/ 132363 w 1025574"/>
                <a:gd name="connsiteY274" fmla="*/ 343680 h 870147"/>
                <a:gd name="connsiteX275" fmla="*/ 122840 w 1025574"/>
                <a:gd name="connsiteY275" fmla="*/ 326543 h 870147"/>
                <a:gd name="connsiteX276" fmla="*/ 125697 w 1025574"/>
                <a:gd name="connsiteY276" fmla="*/ 318927 h 870147"/>
                <a:gd name="connsiteX277" fmla="*/ 125697 w 1025574"/>
                <a:gd name="connsiteY277" fmla="*/ 315119 h 870147"/>
                <a:gd name="connsiteX278" fmla="*/ 129506 w 1025574"/>
                <a:gd name="connsiteY278" fmla="*/ 308455 h 870147"/>
                <a:gd name="connsiteX279" fmla="*/ 129506 w 1025574"/>
                <a:gd name="connsiteY279" fmla="*/ 294174 h 870147"/>
                <a:gd name="connsiteX280" fmla="*/ 125697 w 1025574"/>
                <a:gd name="connsiteY280" fmla="*/ 290366 h 870147"/>
                <a:gd name="connsiteX281" fmla="*/ 119031 w 1025574"/>
                <a:gd name="connsiteY281" fmla="*/ 286558 h 870147"/>
                <a:gd name="connsiteX282" fmla="*/ 116175 w 1025574"/>
                <a:gd name="connsiteY282" fmla="*/ 282750 h 870147"/>
                <a:gd name="connsiteX283" fmla="*/ 109509 w 1025574"/>
                <a:gd name="connsiteY283" fmla="*/ 282750 h 870147"/>
                <a:gd name="connsiteX284" fmla="*/ 109509 w 1025574"/>
                <a:gd name="connsiteY284" fmla="*/ 257998 h 870147"/>
                <a:gd name="connsiteX285" fmla="*/ 92368 w 1025574"/>
                <a:gd name="connsiteY285" fmla="*/ 237053 h 870147"/>
                <a:gd name="connsiteX286" fmla="*/ 96177 w 1025574"/>
                <a:gd name="connsiteY286" fmla="*/ 200877 h 870147"/>
                <a:gd name="connsiteX287" fmla="*/ 92368 w 1025574"/>
                <a:gd name="connsiteY287" fmla="*/ 197068 h 870147"/>
                <a:gd name="connsiteX288" fmla="*/ 89512 w 1025574"/>
                <a:gd name="connsiteY288" fmla="*/ 190404 h 870147"/>
                <a:gd name="connsiteX289" fmla="*/ 79037 w 1025574"/>
                <a:gd name="connsiteY289" fmla="*/ 178980 h 870147"/>
                <a:gd name="connsiteX290" fmla="*/ 76180 w 1025574"/>
                <a:gd name="connsiteY290" fmla="*/ 172316 h 870147"/>
                <a:gd name="connsiteX291" fmla="*/ 76180 w 1025574"/>
                <a:gd name="connsiteY291" fmla="*/ 164700 h 870147"/>
                <a:gd name="connsiteX292" fmla="*/ 73323 w 1025574"/>
                <a:gd name="connsiteY292" fmla="*/ 158036 h 870147"/>
                <a:gd name="connsiteX293" fmla="*/ 73323 w 1025574"/>
                <a:gd name="connsiteY293" fmla="*/ 147563 h 870147"/>
                <a:gd name="connsiteX294" fmla="*/ 69514 w 1025574"/>
                <a:gd name="connsiteY294" fmla="*/ 143755 h 870147"/>
                <a:gd name="connsiteX295" fmla="*/ 66658 w 1025574"/>
                <a:gd name="connsiteY295" fmla="*/ 136139 h 870147"/>
                <a:gd name="connsiteX296" fmla="*/ 59992 w 1025574"/>
                <a:gd name="connsiteY296" fmla="*/ 129475 h 870147"/>
                <a:gd name="connsiteX297" fmla="*/ 56183 w 1025574"/>
                <a:gd name="connsiteY297" fmla="*/ 121859 h 870147"/>
                <a:gd name="connsiteX298" fmla="*/ 53326 w 1025574"/>
                <a:gd name="connsiteY298" fmla="*/ 119003 h 870147"/>
                <a:gd name="connsiteX299" fmla="*/ 53326 w 1025574"/>
                <a:gd name="connsiteY299" fmla="*/ 115195 h 870147"/>
                <a:gd name="connsiteX300" fmla="*/ 56183 w 1025574"/>
                <a:gd name="connsiteY300" fmla="*/ 111387 h 870147"/>
                <a:gd name="connsiteX301" fmla="*/ 62848 w 1025574"/>
                <a:gd name="connsiteY301" fmla="*/ 97106 h 870147"/>
                <a:gd name="connsiteX302" fmla="*/ 62848 w 1025574"/>
                <a:gd name="connsiteY302" fmla="*/ 68546 h 870147"/>
                <a:gd name="connsiteX303" fmla="*/ 66658 w 1025574"/>
                <a:gd name="connsiteY303" fmla="*/ 64737 h 870147"/>
                <a:gd name="connsiteX304" fmla="*/ 69514 w 1025574"/>
                <a:gd name="connsiteY304" fmla="*/ 58073 h 870147"/>
                <a:gd name="connsiteX305" fmla="*/ 69514 w 1025574"/>
                <a:gd name="connsiteY305" fmla="*/ 36177 h 870147"/>
                <a:gd name="connsiteX306" fmla="*/ 73323 w 1025574"/>
                <a:gd name="connsiteY306" fmla="*/ 39985 h 870147"/>
                <a:gd name="connsiteX307" fmla="*/ 79037 w 1025574"/>
                <a:gd name="connsiteY307" fmla="*/ 42841 h 870147"/>
                <a:gd name="connsiteX308" fmla="*/ 82846 w 1025574"/>
                <a:gd name="connsiteY308" fmla="*/ 50457 h 870147"/>
                <a:gd name="connsiteX309" fmla="*/ 89512 w 1025574"/>
                <a:gd name="connsiteY309" fmla="*/ 54265 h 870147"/>
                <a:gd name="connsiteX310" fmla="*/ 99034 w 1025574"/>
                <a:gd name="connsiteY310" fmla="*/ 54265 h 870147"/>
                <a:gd name="connsiteX311" fmla="*/ 102843 w 1025574"/>
                <a:gd name="connsiteY311" fmla="*/ 50457 h 870147"/>
                <a:gd name="connsiteX312" fmla="*/ 109509 w 1025574"/>
                <a:gd name="connsiteY312" fmla="*/ 50457 h 870147"/>
                <a:gd name="connsiteX313" fmla="*/ 109509 w 1025574"/>
                <a:gd name="connsiteY313" fmla="*/ 60929 h 870147"/>
                <a:gd name="connsiteX314" fmla="*/ 112366 w 1025574"/>
                <a:gd name="connsiteY314" fmla="*/ 64737 h 870147"/>
                <a:gd name="connsiteX315" fmla="*/ 119031 w 1025574"/>
                <a:gd name="connsiteY315" fmla="*/ 68546 h 870147"/>
                <a:gd name="connsiteX316" fmla="*/ 129506 w 1025574"/>
                <a:gd name="connsiteY316" fmla="*/ 68546 h 870147"/>
                <a:gd name="connsiteX317" fmla="*/ 129506 w 1025574"/>
                <a:gd name="connsiteY317" fmla="*/ 72354 h 870147"/>
                <a:gd name="connsiteX318" fmla="*/ 125697 w 1025574"/>
                <a:gd name="connsiteY318" fmla="*/ 75210 h 870147"/>
                <a:gd name="connsiteX319" fmla="*/ 125697 w 1025574"/>
                <a:gd name="connsiteY319" fmla="*/ 111387 h 870147"/>
                <a:gd name="connsiteX320" fmla="*/ 132363 w 1025574"/>
                <a:gd name="connsiteY320" fmla="*/ 154228 h 870147"/>
                <a:gd name="connsiteX321" fmla="*/ 132363 w 1025574"/>
                <a:gd name="connsiteY321" fmla="*/ 161844 h 870147"/>
                <a:gd name="connsiteX322" fmla="*/ 136172 w 1025574"/>
                <a:gd name="connsiteY322" fmla="*/ 168508 h 870147"/>
                <a:gd name="connsiteX323" fmla="*/ 139029 w 1025574"/>
                <a:gd name="connsiteY323" fmla="*/ 182788 h 870147"/>
                <a:gd name="connsiteX324" fmla="*/ 145694 w 1025574"/>
                <a:gd name="connsiteY324" fmla="*/ 204685 h 870147"/>
                <a:gd name="connsiteX325" fmla="*/ 152360 w 1025574"/>
                <a:gd name="connsiteY325" fmla="*/ 222773 h 870147"/>
                <a:gd name="connsiteX326" fmla="*/ 155217 w 1025574"/>
                <a:gd name="connsiteY326" fmla="*/ 229437 h 870147"/>
                <a:gd name="connsiteX327" fmla="*/ 179023 w 1025574"/>
                <a:gd name="connsiteY327" fmla="*/ 229437 h 870147"/>
                <a:gd name="connsiteX328" fmla="*/ 175214 w 1025574"/>
                <a:gd name="connsiteY328" fmla="*/ 233245 h 870147"/>
                <a:gd name="connsiteX329" fmla="*/ 168548 w 1025574"/>
                <a:gd name="connsiteY329" fmla="*/ 247525 h 870147"/>
                <a:gd name="connsiteX330" fmla="*/ 175214 w 1025574"/>
                <a:gd name="connsiteY330" fmla="*/ 261806 h 870147"/>
                <a:gd name="connsiteX331" fmla="*/ 181880 w 1025574"/>
                <a:gd name="connsiteY331" fmla="*/ 265614 h 870147"/>
                <a:gd name="connsiteX332" fmla="*/ 185689 w 1025574"/>
                <a:gd name="connsiteY332" fmla="*/ 268470 h 870147"/>
                <a:gd name="connsiteX333" fmla="*/ 192355 w 1025574"/>
                <a:gd name="connsiteY333" fmla="*/ 268470 h 870147"/>
                <a:gd name="connsiteX334" fmla="*/ 195211 w 1025574"/>
                <a:gd name="connsiteY334" fmla="*/ 282750 h 870147"/>
                <a:gd name="connsiteX335" fmla="*/ 211400 w 1025574"/>
                <a:gd name="connsiteY335" fmla="*/ 282750 h 870147"/>
                <a:gd name="connsiteX336" fmla="*/ 215209 w 1025574"/>
                <a:gd name="connsiteY336" fmla="*/ 308455 h 870147"/>
                <a:gd name="connsiteX337" fmla="*/ 211400 w 1025574"/>
                <a:gd name="connsiteY337" fmla="*/ 308455 h 870147"/>
                <a:gd name="connsiteX338" fmla="*/ 208543 w 1025574"/>
                <a:gd name="connsiteY338" fmla="*/ 312263 h 870147"/>
                <a:gd name="connsiteX339" fmla="*/ 201877 w 1025574"/>
                <a:gd name="connsiteY339" fmla="*/ 315119 h 870147"/>
                <a:gd name="connsiteX340" fmla="*/ 198068 w 1025574"/>
                <a:gd name="connsiteY340" fmla="*/ 318927 h 870147"/>
                <a:gd name="connsiteX341" fmla="*/ 195211 w 1025574"/>
                <a:gd name="connsiteY341" fmla="*/ 326543 h 870147"/>
                <a:gd name="connsiteX342" fmla="*/ 195211 w 1025574"/>
                <a:gd name="connsiteY342" fmla="*/ 333207 h 870147"/>
                <a:gd name="connsiteX343" fmla="*/ 198068 w 1025574"/>
                <a:gd name="connsiteY343" fmla="*/ 337015 h 870147"/>
                <a:gd name="connsiteX344" fmla="*/ 205686 w 1025574"/>
                <a:gd name="connsiteY344" fmla="*/ 340824 h 870147"/>
                <a:gd name="connsiteX345" fmla="*/ 211400 w 1025574"/>
                <a:gd name="connsiteY345" fmla="*/ 333207 h 870147"/>
                <a:gd name="connsiteX346" fmla="*/ 211400 w 1025574"/>
                <a:gd name="connsiteY346" fmla="*/ 337015 h 870147"/>
                <a:gd name="connsiteX347" fmla="*/ 218065 w 1025574"/>
                <a:gd name="connsiteY347" fmla="*/ 343680 h 870147"/>
                <a:gd name="connsiteX348" fmla="*/ 218065 w 1025574"/>
                <a:gd name="connsiteY348" fmla="*/ 351296 h 870147"/>
                <a:gd name="connsiteX349" fmla="*/ 221875 w 1025574"/>
                <a:gd name="connsiteY349" fmla="*/ 355104 h 870147"/>
                <a:gd name="connsiteX350" fmla="*/ 228540 w 1025574"/>
                <a:gd name="connsiteY350" fmla="*/ 355104 h 870147"/>
                <a:gd name="connsiteX351" fmla="*/ 235206 w 1025574"/>
                <a:gd name="connsiteY351" fmla="*/ 357960 h 870147"/>
                <a:gd name="connsiteX352" fmla="*/ 238063 w 1025574"/>
                <a:gd name="connsiteY352" fmla="*/ 357960 h 870147"/>
                <a:gd name="connsiteX353" fmla="*/ 241872 w 1025574"/>
                <a:gd name="connsiteY353" fmla="*/ 361768 h 870147"/>
                <a:gd name="connsiteX354" fmla="*/ 241872 w 1025574"/>
                <a:gd name="connsiteY354" fmla="*/ 373192 h 870147"/>
                <a:gd name="connsiteX355" fmla="*/ 238063 w 1025574"/>
                <a:gd name="connsiteY355" fmla="*/ 376048 h 870147"/>
                <a:gd name="connsiteX356" fmla="*/ 238063 w 1025574"/>
                <a:gd name="connsiteY356" fmla="*/ 379856 h 870147"/>
                <a:gd name="connsiteX357" fmla="*/ 235206 w 1025574"/>
                <a:gd name="connsiteY357" fmla="*/ 387473 h 870147"/>
                <a:gd name="connsiteX358" fmla="*/ 235206 w 1025574"/>
                <a:gd name="connsiteY358" fmla="*/ 390329 h 870147"/>
                <a:gd name="connsiteX359" fmla="*/ 258060 w 1025574"/>
                <a:gd name="connsiteY359" fmla="*/ 390329 h 870147"/>
                <a:gd name="connsiteX360" fmla="*/ 258060 w 1025574"/>
                <a:gd name="connsiteY360" fmla="*/ 408417 h 870147"/>
                <a:gd name="connsiteX361" fmla="*/ 278057 w 1025574"/>
                <a:gd name="connsiteY361" fmla="*/ 430314 h 870147"/>
                <a:gd name="connsiteX362" fmla="*/ 280914 w 1025574"/>
                <a:gd name="connsiteY362" fmla="*/ 436978 h 870147"/>
                <a:gd name="connsiteX363" fmla="*/ 291389 w 1025574"/>
                <a:gd name="connsiteY363" fmla="*/ 448402 h 870147"/>
                <a:gd name="connsiteX364" fmla="*/ 294246 w 1025574"/>
                <a:gd name="connsiteY364" fmla="*/ 458874 h 870147"/>
                <a:gd name="connsiteX365" fmla="*/ 300911 w 1025574"/>
                <a:gd name="connsiteY365" fmla="*/ 465538 h 870147"/>
                <a:gd name="connsiteX366" fmla="*/ 304720 w 1025574"/>
                <a:gd name="connsiteY366" fmla="*/ 476963 h 870147"/>
                <a:gd name="connsiteX367" fmla="*/ 307577 w 1025574"/>
                <a:gd name="connsiteY367" fmla="*/ 483627 h 870147"/>
                <a:gd name="connsiteX368" fmla="*/ 307577 w 1025574"/>
                <a:gd name="connsiteY368" fmla="*/ 519804 h 870147"/>
                <a:gd name="connsiteX369" fmla="*/ 311386 w 1025574"/>
                <a:gd name="connsiteY369" fmla="*/ 526468 h 870147"/>
                <a:gd name="connsiteX370" fmla="*/ 318052 w 1025574"/>
                <a:gd name="connsiteY370" fmla="*/ 534084 h 870147"/>
                <a:gd name="connsiteX371" fmla="*/ 318052 w 1025574"/>
                <a:gd name="connsiteY371" fmla="*/ 540748 h 870147"/>
                <a:gd name="connsiteX372" fmla="*/ 314243 w 1025574"/>
                <a:gd name="connsiteY372" fmla="*/ 548364 h 870147"/>
                <a:gd name="connsiteX373" fmla="*/ 304720 w 1025574"/>
                <a:gd name="connsiteY373" fmla="*/ 558837 h 870147"/>
                <a:gd name="connsiteX374" fmla="*/ 300911 w 1025574"/>
                <a:gd name="connsiteY374" fmla="*/ 566453 h 870147"/>
                <a:gd name="connsiteX375" fmla="*/ 300911 w 1025574"/>
                <a:gd name="connsiteY375" fmla="*/ 569309 h 870147"/>
                <a:gd name="connsiteX376" fmla="*/ 304720 w 1025574"/>
                <a:gd name="connsiteY376" fmla="*/ 573117 h 870147"/>
                <a:gd name="connsiteX377" fmla="*/ 311386 w 1025574"/>
                <a:gd name="connsiteY377" fmla="*/ 576925 h 870147"/>
                <a:gd name="connsiteX378" fmla="*/ 298055 w 1025574"/>
                <a:gd name="connsiteY378" fmla="*/ 576925 h 870147"/>
                <a:gd name="connsiteX379" fmla="*/ 291389 w 1025574"/>
                <a:gd name="connsiteY379" fmla="*/ 580733 h 870147"/>
                <a:gd name="connsiteX380" fmla="*/ 291389 w 1025574"/>
                <a:gd name="connsiteY380" fmla="*/ 619766 h 870147"/>
                <a:gd name="connsiteX381" fmla="*/ 294246 w 1025574"/>
                <a:gd name="connsiteY381" fmla="*/ 630238 h 870147"/>
                <a:gd name="connsiteX382" fmla="*/ 298055 w 1025574"/>
                <a:gd name="connsiteY382" fmla="*/ 634046 h 870147"/>
                <a:gd name="connsiteX383" fmla="*/ 300911 w 1025574"/>
                <a:gd name="connsiteY383" fmla="*/ 641662 h 870147"/>
                <a:gd name="connsiteX384" fmla="*/ 307577 w 1025574"/>
                <a:gd name="connsiteY384" fmla="*/ 641662 h 870147"/>
                <a:gd name="connsiteX385" fmla="*/ 318052 w 1025574"/>
                <a:gd name="connsiteY385" fmla="*/ 644518 h 870147"/>
                <a:gd name="connsiteX386" fmla="*/ 330431 w 1025574"/>
                <a:gd name="connsiteY386" fmla="*/ 644518 h 870147"/>
                <a:gd name="connsiteX387" fmla="*/ 337097 w 1025574"/>
                <a:gd name="connsiteY387" fmla="*/ 648326 h 870147"/>
                <a:gd name="connsiteX388" fmla="*/ 350428 w 1025574"/>
                <a:gd name="connsiteY388" fmla="*/ 662607 h 870147"/>
                <a:gd name="connsiteX389" fmla="*/ 354237 w 1025574"/>
                <a:gd name="connsiteY389" fmla="*/ 670223 h 870147"/>
                <a:gd name="connsiteX390" fmla="*/ 357094 w 1025574"/>
                <a:gd name="connsiteY390" fmla="*/ 680695 h 870147"/>
                <a:gd name="connsiteX391" fmla="*/ 360903 w 1025574"/>
                <a:gd name="connsiteY391" fmla="*/ 687359 h 870147"/>
                <a:gd name="connsiteX392" fmla="*/ 367569 w 1025574"/>
                <a:gd name="connsiteY392" fmla="*/ 694975 h 870147"/>
                <a:gd name="connsiteX393" fmla="*/ 374235 w 1025574"/>
                <a:gd name="connsiteY393" fmla="*/ 698783 h 870147"/>
                <a:gd name="connsiteX394" fmla="*/ 403754 w 1025574"/>
                <a:gd name="connsiteY394" fmla="*/ 698783 h 870147"/>
                <a:gd name="connsiteX395" fmla="*/ 413277 w 1025574"/>
                <a:gd name="connsiteY395" fmla="*/ 702592 h 870147"/>
                <a:gd name="connsiteX396" fmla="*/ 419943 w 1025574"/>
                <a:gd name="connsiteY396" fmla="*/ 705448 h 870147"/>
                <a:gd name="connsiteX397" fmla="*/ 423752 w 1025574"/>
                <a:gd name="connsiteY397" fmla="*/ 709256 h 870147"/>
                <a:gd name="connsiteX398" fmla="*/ 426608 w 1025574"/>
                <a:gd name="connsiteY398" fmla="*/ 716872 h 870147"/>
                <a:gd name="connsiteX399" fmla="*/ 433274 w 1025574"/>
                <a:gd name="connsiteY399" fmla="*/ 727344 h 870147"/>
                <a:gd name="connsiteX400" fmla="*/ 446606 w 1025574"/>
                <a:gd name="connsiteY400" fmla="*/ 741624 h 870147"/>
                <a:gd name="connsiteX401" fmla="*/ 459937 w 1025574"/>
                <a:gd name="connsiteY401" fmla="*/ 748289 h 870147"/>
                <a:gd name="connsiteX402" fmla="*/ 479934 w 1025574"/>
                <a:gd name="connsiteY402" fmla="*/ 755905 h 870147"/>
                <a:gd name="connsiteX403" fmla="*/ 502789 w 1025574"/>
                <a:gd name="connsiteY403" fmla="*/ 759713 h 870147"/>
                <a:gd name="connsiteX404" fmla="*/ 518977 w 1025574"/>
                <a:gd name="connsiteY404" fmla="*/ 762569 h 870147"/>
                <a:gd name="connsiteX405" fmla="*/ 529451 w 1025574"/>
                <a:gd name="connsiteY405" fmla="*/ 770185 h 870147"/>
                <a:gd name="connsiteX406" fmla="*/ 532308 w 1025574"/>
                <a:gd name="connsiteY406" fmla="*/ 777801 h 870147"/>
                <a:gd name="connsiteX407" fmla="*/ 538974 w 1025574"/>
                <a:gd name="connsiteY407" fmla="*/ 784465 h 870147"/>
                <a:gd name="connsiteX408" fmla="*/ 545640 w 1025574"/>
                <a:gd name="connsiteY408" fmla="*/ 788274 h 870147"/>
                <a:gd name="connsiteX409" fmla="*/ 549449 w 1025574"/>
                <a:gd name="connsiteY409" fmla="*/ 788274 h 870147"/>
                <a:gd name="connsiteX410" fmla="*/ 552306 w 1025574"/>
                <a:gd name="connsiteY410" fmla="*/ 792082 h 870147"/>
                <a:gd name="connsiteX411" fmla="*/ 556115 w 1025574"/>
                <a:gd name="connsiteY411" fmla="*/ 798746 h 870147"/>
                <a:gd name="connsiteX412" fmla="*/ 558971 w 1025574"/>
                <a:gd name="connsiteY412" fmla="*/ 802554 h 870147"/>
                <a:gd name="connsiteX413" fmla="*/ 595157 w 1025574"/>
                <a:gd name="connsiteY413" fmla="*/ 802554 h 870147"/>
                <a:gd name="connsiteX414" fmla="*/ 601823 w 1025574"/>
                <a:gd name="connsiteY414" fmla="*/ 809218 h 870147"/>
                <a:gd name="connsiteX415" fmla="*/ 605632 w 1025574"/>
                <a:gd name="connsiteY415" fmla="*/ 816834 h 870147"/>
                <a:gd name="connsiteX416" fmla="*/ 608488 w 1025574"/>
                <a:gd name="connsiteY416" fmla="*/ 820642 h 870147"/>
                <a:gd name="connsiteX417" fmla="*/ 615154 w 1025574"/>
                <a:gd name="connsiteY417" fmla="*/ 820642 h 870147"/>
                <a:gd name="connsiteX418" fmla="*/ 628486 w 1025574"/>
                <a:gd name="connsiteY418" fmla="*/ 813026 h 870147"/>
                <a:gd name="connsiteX419" fmla="*/ 644674 w 1025574"/>
                <a:gd name="connsiteY419" fmla="*/ 806362 h 870147"/>
                <a:gd name="connsiteX420" fmla="*/ 664671 w 1025574"/>
                <a:gd name="connsiteY420" fmla="*/ 794938 h 870147"/>
                <a:gd name="connsiteX421" fmla="*/ 694191 w 1025574"/>
                <a:gd name="connsiteY421" fmla="*/ 784465 h 870147"/>
                <a:gd name="connsiteX422" fmla="*/ 704666 w 1025574"/>
                <a:gd name="connsiteY422" fmla="*/ 792082 h 870147"/>
                <a:gd name="connsiteX423" fmla="*/ 720854 w 1025574"/>
                <a:gd name="connsiteY423" fmla="*/ 806362 h 870147"/>
                <a:gd name="connsiteX424" fmla="*/ 740851 w 1025574"/>
                <a:gd name="connsiteY424" fmla="*/ 820642 h 870147"/>
                <a:gd name="connsiteX425" fmla="*/ 763705 w 1025574"/>
                <a:gd name="connsiteY425" fmla="*/ 845395 h 870147"/>
                <a:gd name="connsiteX426" fmla="*/ 763705 w 1025574"/>
                <a:gd name="connsiteY426" fmla="*/ 853011 h 870147"/>
                <a:gd name="connsiteX427" fmla="*/ 767514 w 1025574"/>
                <a:gd name="connsiteY427" fmla="*/ 863483 h 870147"/>
                <a:gd name="connsiteX428" fmla="*/ 770371 w 1025574"/>
                <a:gd name="connsiteY428" fmla="*/ 870147 h 870147"/>
                <a:gd name="connsiteX429" fmla="*/ 780846 w 1025574"/>
                <a:gd name="connsiteY429" fmla="*/ 870147 h 870147"/>
                <a:gd name="connsiteX430" fmla="*/ 783703 w 1025574"/>
                <a:gd name="connsiteY430" fmla="*/ 867291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Lst>
              <a:rect l="l" t="t" r="r" b="b"/>
              <a:pathLst>
                <a:path w="1025574" h="870147">
                  <a:moveTo>
                    <a:pt x="783703" y="859675"/>
                  </a:moveTo>
                  <a:lnTo>
                    <a:pt x="783703" y="824450"/>
                  </a:lnTo>
                  <a:lnTo>
                    <a:pt x="800843" y="794938"/>
                  </a:lnTo>
                  <a:lnTo>
                    <a:pt x="850360" y="798746"/>
                  </a:lnTo>
                  <a:lnTo>
                    <a:pt x="850360" y="788274"/>
                  </a:lnTo>
                  <a:lnTo>
                    <a:pt x="853217" y="788274"/>
                  </a:lnTo>
                  <a:lnTo>
                    <a:pt x="857026" y="784465"/>
                  </a:lnTo>
                  <a:lnTo>
                    <a:pt x="857026" y="777801"/>
                  </a:lnTo>
                  <a:lnTo>
                    <a:pt x="846551" y="777801"/>
                  </a:lnTo>
                  <a:lnTo>
                    <a:pt x="843694" y="762569"/>
                  </a:lnTo>
                  <a:lnTo>
                    <a:pt x="839885" y="762569"/>
                  </a:lnTo>
                  <a:lnTo>
                    <a:pt x="833220" y="759713"/>
                  </a:lnTo>
                  <a:lnTo>
                    <a:pt x="830363" y="759713"/>
                  </a:lnTo>
                  <a:lnTo>
                    <a:pt x="826554" y="755905"/>
                  </a:lnTo>
                  <a:lnTo>
                    <a:pt x="823697" y="748289"/>
                  </a:lnTo>
                  <a:lnTo>
                    <a:pt x="823697" y="745433"/>
                  </a:lnTo>
                  <a:lnTo>
                    <a:pt x="817031" y="741624"/>
                  </a:lnTo>
                  <a:lnTo>
                    <a:pt x="830363" y="741624"/>
                  </a:lnTo>
                  <a:lnTo>
                    <a:pt x="837029" y="737816"/>
                  </a:lnTo>
                  <a:lnTo>
                    <a:pt x="839885" y="737816"/>
                  </a:lnTo>
                  <a:lnTo>
                    <a:pt x="839885" y="723536"/>
                  </a:lnTo>
                  <a:lnTo>
                    <a:pt x="837029" y="716872"/>
                  </a:lnTo>
                  <a:lnTo>
                    <a:pt x="837029" y="709256"/>
                  </a:lnTo>
                  <a:lnTo>
                    <a:pt x="909400" y="713064"/>
                  </a:lnTo>
                  <a:lnTo>
                    <a:pt x="913209" y="705448"/>
                  </a:lnTo>
                  <a:lnTo>
                    <a:pt x="913209" y="702592"/>
                  </a:lnTo>
                  <a:lnTo>
                    <a:pt x="916065" y="702592"/>
                  </a:lnTo>
                  <a:lnTo>
                    <a:pt x="919874" y="705448"/>
                  </a:lnTo>
                  <a:lnTo>
                    <a:pt x="919874" y="709256"/>
                  </a:lnTo>
                  <a:lnTo>
                    <a:pt x="922731" y="709256"/>
                  </a:lnTo>
                  <a:lnTo>
                    <a:pt x="926540" y="705448"/>
                  </a:lnTo>
                  <a:lnTo>
                    <a:pt x="932254" y="702592"/>
                  </a:lnTo>
                  <a:lnTo>
                    <a:pt x="936063" y="694975"/>
                  </a:lnTo>
                  <a:lnTo>
                    <a:pt x="936063" y="687359"/>
                  </a:lnTo>
                  <a:lnTo>
                    <a:pt x="938919" y="684503"/>
                  </a:lnTo>
                  <a:lnTo>
                    <a:pt x="938919" y="680695"/>
                  </a:lnTo>
                  <a:lnTo>
                    <a:pt x="942729" y="687359"/>
                  </a:lnTo>
                  <a:lnTo>
                    <a:pt x="962726" y="666415"/>
                  </a:lnTo>
                  <a:lnTo>
                    <a:pt x="962726" y="670223"/>
                  </a:lnTo>
                  <a:lnTo>
                    <a:pt x="958917" y="673079"/>
                  </a:lnTo>
                  <a:lnTo>
                    <a:pt x="958917" y="684503"/>
                  </a:lnTo>
                  <a:lnTo>
                    <a:pt x="962726" y="687359"/>
                  </a:lnTo>
                  <a:lnTo>
                    <a:pt x="969392" y="687359"/>
                  </a:lnTo>
                  <a:lnTo>
                    <a:pt x="981771" y="648326"/>
                  </a:lnTo>
                  <a:lnTo>
                    <a:pt x="975105" y="641662"/>
                  </a:lnTo>
                  <a:lnTo>
                    <a:pt x="988437" y="637854"/>
                  </a:lnTo>
                  <a:lnTo>
                    <a:pt x="988437" y="630238"/>
                  </a:lnTo>
                  <a:lnTo>
                    <a:pt x="978914" y="627382"/>
                  </a:lnTo>
                  <a:lnTo>
                    <a:pt x="988437" y="615958"/>
                  </a:lnTo>
                  <a:lnTo>
                    <a:pt x="992246" y="601677"/>
                  </a:lnTo>
                  <a:lnTo>
                    <a:pt x="995102" y="595013"/>
                  </a:lnTo>
                  <a:lnTo>
                    <a:pt x="1001768" y="591205"/>
                  </a:lnTo>
                  <a:lnTo>
                    <a:pt x="1005577" y="584541"/>
                  </a:lnTo>
                  <a:lnTo>
                    <a:pt x="1012243" y="576925"/>
                  </a:lnTo>
                  <a:lnTo>
                    <a:pt x="1015099" y="569309"/>
                  </a:lnTo>
                  <a:lnTo>
                    <a:pt x="1018909" y="566453"/>
                  </a:lnTo>
                  <a:lnTo>
                    <a:pt x="1021765" y="558837"/>
                  </a:lnTo>
                  <a:lnTo>
                    <a:pt x="1021765" y="555029"/>
                  </a:lnTo>
                  <a:lnTo>
                    <a:pt x="1025574" y="548364"/>
                  </a:lnTo>
                  <a:lnTo>
                    <a:pt x="1025574" y="537892"/>
                  </a:lnTo>
                  <a:lnTo>
                    <a:pt x="1021765" y="534084"/>
                  </a:lnTo>
                  <a:lnTo>
                    <a:pt x="1001768" y="534084"/>
                  </a:lnTo>
                  <a:lnTo>
                    <a:pt x="998911" y="537892"/>
                  </a:lnTo>
                  <a:lnTo>
                    <a:pt x="992246" y="537892"/>
                  </a:lnTo>
                  <a:lnTo>
                    <a:pt x="988437" y="534084"/>
                  </a:lnTo>
                  <a:lnTo>
                    <a:pt x="981771" y="534084"/>
                  </a:lnTo>
                  <a:lnTo>
                    <a:pt x="975105" y="530276"/>
                  </a:lnTo>
                  <a:lnTo>
                    <a:pt x="962726" y="530276"/>
                  </a:lnTo>
                  <a:lnTo>
                    <a:pt x="956060" y="534084"/>
                  </a:lnTo>
                  <a:lnTo>
                    <a:pt x="945585" y="537892"/>
                  </a:lnTo>
                  <a:lnTo>
                    <a:pt x="936063" y="537892"/>
                  </a:lnTo>
                  <a:lnTo>
                    <a:pt x="929397" y="540748"/>
                  </a:lnTo>
                  <a:lnTo>
                    <a:pt x="919874" y="540748"/>
                  </a:lnTo>
                  <a:lnTo>
                    <a:pt x="913209" y="544556"/>
                  </a:lnTo>
                  <a:lnTo>
                    <a:pt x="896068" y="544556"/>
                  </a:lnTo>
                  <a:lnTo>
                    <a:pt x="889402" y="548364"/>
                  </a:lnTo>
                  <a:lnTo>
                    <a:pt x="886546" y="552172"/>
                  </a:lnTo>
                  <a:lnTo>
                    <a:pt x="879880" y="566453"/>
                  </a:lnTo>
                  <a:lnTo>
                    <a:pt x="876071" y="576925"/>
                  </a:lnTo>
                  <a:lnTo>
                    <a:pt x="876071" y="613102"/>
                  </a:lnTo>
                  <a:lnTo>
                    <a:pt x="866548" y="615958"/>
                  </a:lnTo>
                  <a:lnTo>
                    <a:pt x="866548" y="634046"/>
                  </a:lnTo>
                  <a:lnTo>
                    <a:pt x="862739" y="641662"/>
                  </a:lnTo>
                  <a:lnTo>
                    <a:pt x="850360" y="648326"/>
                  </a:lnTo>
                  <a:lnTo>
                    <a:pt x="839885" y="655943"/>
                  </a:lnTo>
                  <a:lnTo>
                    <a:pt x="833220" y="662607"/>
                  </a:lnTo>
                  <a:lnTo>
                    <a:pt x="833220" y="670223"/>
                  </a:lnTo>
                  <a:lnTo>
                    <a:pt x="830363" y="673079"/>
                  </a:lnTo>
                  <a:lnTo>
                    <a:pt x="830363" y="680695"/>
                  </a:lnTo>
                  <a:lnTo>
                    <a:pt x="826554" y="684503"/>
                  </a:lnTo>
                  <a:lnTo>
                    <a:pt x="819888" y="684503"/>
                  </a:lnTo>
                  <a:lnTo>
                    <a:pt x="813222" y="676887"/>
                  </a:lnTo>
                  <a:lnTo>
                    <a:pt x="813222" y="673079"/>
                  </a:lnTo>
                  <a:lnTo>
                    <a:pt x="810366" y="670223"/>
                  </a:lnTo>
                  <a:lnTo>
                    <a:pt x="794177" y="670223"/>
                  </a:lnTo>
                  <a:lnTo>
                    <a:pt x="780846" y="673079"/>
                  </a:lnTo>
                  <a:lnTo>
                    <a:pt x="767514" y="680695"/>
                  </a:lnTo>
                  <a:lnTo>
                    <a:pt x="747517" y="680695"/>
                  </a:lnTo>
                  <a:lnTo>
                    <a:pt x="737042" y="684503"/>
                  </a:lnTo>
                  <a:lnTo>
                    <a:pt x="711331" y="698783"/>
                  </a:lnTo>
                  <a:lnTo>
                    <a:pt x="707523" y="698783"/>
                  </a:lnTo>
                  <a:lnTo>
                    <a:pt x="700857" y="691167"/>
                  </a:lnTo>
                  <a:lnTo>
                    <a:pt x="698000" y="684503"/>
                  </a:lnTo>
                  <a:lnTo>
                    <a:pt x="698000" y="680695"/>
                  </a:lnTo>
                  <a:lnTo>
                    <a:pt x="694191" y="673079"/>
                  </a:lnTo>
                  <a:lnTo>
                    <a:pt x="684668" y="673079"/>
                  </a:lnTo>
                  <a:lnTo>
                    <a:pt x="675146" y="670223"/>
                  </a:lnTo>
                  <a:lnTo>
                    <a:pt x="658005" y="670223"/>
                  </a:lnTo>
                  <a:lnTo>
                    <a:pt x="658005" y="658799"/>
                  </a:lnTo>
                  <a:lnTo>
                    <a:pt x="655149" y="652134"/>
                  </a:lnTo>
                  <a:lnTo>
                    <a:pt x="648483" y="644518"/>
                  </a:lnTo>
                  <a:lnTo>
                    <a:pt x="644674" y="637854"/>
                  </a:lnTo>
                  <a:lnTo>
                    <a:pt x="641817" y="634046"/>
                  </a:lnTo>
                  <a:lnTo>
                    <a:pt x="641817" y="613102"/>
                  </a:lnTo>
                  <a:lnTo>
                    <a:pt x="621820" y="576925"/>
                  </a:lnTo>
                  <a:lnTo>
                    <a:pt x="618963" y="552172"/>
                  </a:lnTo>
                  <a:lnTo>
                    <a:pt x="612297" y="534084"/>
                  </a:lnTo>
                  <a:lnTo>
                    <a:pt x="608488" y="479819"/>
                  </a:lnTo>
                  <a:lnTo>
                    <a:pt x="612297" y="476963"/>
                  </a:lnTo>
                  <a:lnTo>
                    <a:pt x="618963" y="462682"/>
                  </a:lnTo>
                  <a:lnTo>
                    <a:pt x="621820" y="458874"/>
                  </a:lnTo>
                  <a:lnTo>
                    <a:pt x="621820" y="390329"/>
                  </a:lnTo>
                  <a:lnTo>
                    <a:pt x="635151" y="387473"/>
                  </a:lnTo>
                  <a:lnTo>
                    <a:pt x="635151" y="365576"/>
                  </a:lnTo>
                  <a:lnTo>
                    <a:pt x="638008" y="357960"/>
                  </a:lnTo>
                  <a:lnTo>
                    <a:pt x="638008" y="355104"/>
                  </a:lnTo>
                  <a:lnTo>
                    <a:pt x="641817" y="351296"/>
                  </a:lnTo>
                  <a:lnTo>
                    <a:pt x="648483" y="351296"/>
                  </a:lnTo>
                  <a:lnTo>
                    <a:pt x="651340" y="355104"/>
                  </a:lnTo>
                  <a:lnTo>
                    <a:pt x="655149" y="355104"/>
                  </a:lnTo>
                  <a:lnTo>
                    <a:pt x="655149" y="351296"/>
                  </a:lnTo>
                  <a:lnTo>
                    <a:pt x="658005" y="343680"/>
                  </a:lnTo>
                  <a:lnTo>
                    <a:pt x="658005" y="337015"/>
                  </a:lnTo>
                  <a:lnTo>
                    <a:pt x="661814" y="333207"/>
                  </a:lnTo>
                  <a:lnTo>
                    <a:pt x="664671" y="326543"/>
                  </a:lnTo>
                  <a:lnTo>
                    <a:pt x="664671" y="322735"/>
                  </a:lnTo>
                  <a:lnTo>
                    <a:pt x="664671" y="326543"/>
                  </a:lnTo>
                  <a:lnTo>
                    <a:pt x="651340" y="326543"/>
                  </a:lnTo>
                  <a:lnTo>
                    <a:pt x="648483" y="318927"/>
                  </a:lnTo>
                  <a:lnTo>
                    <a:pt x="648483" y="315119"/>
                  </a:lnTo>
                  <a:lnTo>
                    <a:pt x="624677" y="315119"/>
                  </a:lnTo>
                  <a:lnTo>
                    <a:pt x="618963" y="308455"/>
                  </a:lnTo>
                  <a:lnTo>
                    <a:pt x="612297" y="308455"/>
                  </a:lnTo>
                  <a:lnTo>
                    <a:pt x="601823" y="304647"/>
                  </a:lnTo>
                  <a:lnTo>
                    <a:pt x="595157" y="297983"/>
                  </a:lnTo>
                  <a:lnTo>
                    <a:pt x="595157" y="279894"/>
                  </a:lnTo>
                  <a:lnTo>
                    <a:pt x="588491" y="272278"/>
                  </a:lnTo>
                  <a:lnTo>
                    <a:pt x="588491" y="251334"/>
                  </a:lnTo>
                  <a:lnTo>
                    <a:pt x="592300" y="251334"/>
                  </a:lnTo>
                  <a:lnTo>
                    <a:pt x="595157" y="247525"/>
                  </a:lnTo>
                  <a:lnTo>
                    <a:pt x="595157" y="243717"/>
                  </a:lnTo>
                  <a:lnTo>
                    <a:pt x="588491" y="237053"/>
                  </a:lnTo>
                  <a:lnTo>
                    <a:pt x="581825" y="233245"/>
                  </a:lnTo>
                  <a:lnTo>
                    <a:pt x="578969" y="229437"/>
                  </a:lnTo>
                  <a:lnTo>
                    <a:pt x="578969" y="215157"/>
                  </a:lnTo>
                  <a:lnTo>
                    <a:pt x="572303" y="211349"/>
                  </a:lnTo>
                  <a:lnTo>
                    <a:pt x="568494" y="204685"/>
                  </a:lnTo>
                  <a:lnTo>
                    <a:pt x="568494" y="197068"/>
                  </a:lnTo>
                  <a:lnTo>
                    <a:pt x="572303" y="190404"/>
                  </a:lnTo>
                  <a:lnTo>
                    <a:pt x="572303" y="176124"/>
                  </a:lnTo>
                  <a:lnTo>
                    <a:pt x="565637" y="168508"/>
                  </a:lnTo>
                  <a:lnTo>
                    <a:pt x="562780" y="161844"/>
                  </a:lnTo>
                  <a:lnTo>
                    <a:pt x="556115" y="154228"/>
                  </a:lnTo>
                  <a:lnTo>
                    <a:pt x="552306" y="147563"/>
                  </a:lnTo>
                  <a:lnTo>
                    <a:pt x="549449" y="143755"/>
                  </a:lnTo>
                  <a:lnTo>
                    <a:pt x="545640" y="136139"/>
                  </a:lnTo>
                  <a:lnTo>
                    <a:pt x="522786" y="136139"/>
                  </a:lnTo>
                  <a:lnTo>
                    <a:pt x="512311" y="133283"/>
                  </a:lnTo>
                  <a:lnTo>
                    <a:pt x="512311" y="136139"/>
                  </a:lnTo>
                  <a:lnTo>
                    <a:pt x="502789" y="136139"/>
                  </a:lnTo>
                  <a:lnTo>
                    <a:pt x="496123" y="143755"/>
                  </a:lnTo>
                  <a:lnTo>
                    <a:pt x="489457" y="158036"/>
                  </a:lnTo>
                  <a:lnTo>
                    <a:pt x="482791" y="164700"/>
                  </a:lnTo>
                  <a:lnTo>
                    <a:pt x="469460" y="172316"/>
                  </a:lnTo>
                  <a:lnTo>
                    <a:pt x="462794" y="172316"/>
                  </a:lnTo>
                  <a:lnTo>
                    <a:pt x="453271" y="164700"/>
                  </a:lnTo>
                  <a:lnTo>
                    <a:pt x="446606" y="161844"/>
                  </a:lnTo>
                  <a:lnTo>
                    <a:pt x="430417" y="143755"/>
                  </a:lnTo>
                  <a:lnTo>
                    <a:pt x="430417" y="136139"/>
                  </a:lnTo>
                  <a:lnTo>
                    <a:pt x="433274" y="129475"/>
                  </a:lnTo>
                  <a:lnTo>
                    <a:pt x="433274" y="104722"/>
                  </a:lnTo>
                  <a:lnTo>
                    <a:pt x="430417" y="97106"/>
                  </a:lnTo>
                  <a:lnTo>
                    <a:pt x="423752" y="89490"/>
                  </a:lnTo>
                  <a:lnTo>
                    <a:pt x="417086" y="86634"/>
                  </a:lnTo>
                  <a:lnTo>
                    <a:pt x="410420" y="86634"/>
                  </a:lnTo>
                  <a:lnTo>
                    <a:pt x="406611" y="68546"/>
                  </a:lnTo>
                  <a:lnTo>
                    <a:pt x="390423" y="60929"/>
                  </a:lnTo>
                  <a:lnTo>
                    <a:pt x="390423" y="46649"/>
                  </a:lnTo>
                  <a:lnTo>
                    <a:pt x="383757" y="39985"/>
                  </a:lnTo>
                  <a:lnTo>
                    <a:pt x="320909" y="39985"/>
                  </a:lnTo>
                  <a:lnTo>
                    <a:pt x="318052" y="42841"/>
                  </a:lnTo>
                  <a:lnTo>
                    <a:pt x="318052" y="54265"/>
                  </a:lnTo>
                  <a:lnTo>
                    <a:pt x="314243" y="60929"/>
                  </a:lnTo>
                  <a:lnTo>
                    <a:pt x="314243" y="64737"/>
                  </a:lnTo>
                  <a:lnTo>
                    <a:pt x="201877" y="64737"/>
                  </a:lnTo>
                  <a:lnTo>
                    <a:pt x="86655" y="7616"/>
                  </a:lnTo>
                  <a:lnTo>
                    <a:pt x="82846" y="7616"/>
                  </a:lnTo>
                  <a:lnTo>
                    <a:pt x="82846" y="3808"/>
                  </a:lnTo>
                  <a:lnTo>
                    <a:pt x="86655" y="0"/>
                  </a:lnTo>
                  <a:lnTo>
                    <a:pt x="6666" y="3808"/>
                  </a:lnTo>
                  <a:lnTo>
                    <a:pt x="3809" y="0"/>
                  </a:lnTo>
                  <a:lnTo>
                    <a:pt x="0" y="11424"/>
                  </a:lnTo>
                  <a:lnTo>
                    <a:pt x="0" y="28561"/>
                  </a:lnTo>
                  <a:lnTo>
                    <a:pt x="3809" y="36177"/>
                  </a:lnTo>
                  <a:lnTo>
                    <a:pt x="6666" y="39985"/>
                  </a:lnTo>
                  <a:lnTo>
                    <a:pt x="10475" y="46649"/>
                  </a:lnTo>
                  <a:lnTo>
                    <a:pt x="0" y="54265"/>
                  </a:lnTo>
                  <a:lnTo>
                    <a:pt x="6666" y="68546"/>
                  </a:lnTo>
                  <a:lnTo>
                    <a:pt x="3809" y="75210"/>
                  </a:lnTo>
                  <a:lnTo>
                    <a:pt x="13331" y="86634"/>
                  </a:lnTo>
                  <a:lnTo>
                    <a:pt x="3809" y="104722"/>
                  </a:lnTo>
                  <a:lnTo>
                    <a:pt x="10475" y="107578"/>
                  </a:lnTo>
                  <a:lnTo>
                    <a:pt x="10475" y="125667"/>
                  </a:lnTo>
                  <a:lnTo>
                    <a:pt x="13331" y="136139"/>
                  </a:lnTo>
                  <a:lnTo>
                    <a:pt x="13331" y="143755"/>
                  </a:lnTo>
                  <a:lnTo>
                    <a:pt x="17141" y="150419"/>
                  </a:lnTo>
                  <a:lnTo>
                    <a:pt x="22854" y="158036"/>
                  </a:lnTo>
                  <a:lnTo>
                    <a:pt x="33329" y="158036"/>
                  </a:lnTo>
                  <a:lnTo>
                    <a:pt x="33329" y="161844"/>
                  </a:lnTo>
                  <a:lnTo>
                    <a:pt x="36186" y="164700"/>
                  </a:lnTo>
                  <a:lnTo>
                    <a:pt x="39995" y="172316"/>
                  </a:lnTo>
                  <a:lnTo>
                    <a:pt x="46660" y="178980"/>
                  </a:lnTo>
                  <a:lnTo>
                    <a:pt x="49517" y="190404"/>
                  </a:lnTo>
                  <a:lnTo>
                    <a:pt x="53326" y="197068"/>
                  </a:lnTo>
                  <a:lnTo>
                    <a:pt x="53326" y="204685"/>
                  </a:lnTo>
                  <a:lnTo>
                    <a:pt x="42851" y="225629"/>
                  </a:lnTo>
                  <a:lnTo>
                    <a:pt x="39995" y="229437"/>
                  </a:lnTo>
                  <a:lnTo>
                    <a:pt x="39995" y="233245"/>
                  </a:lnTo>
                  <a:lnTo>
                    <a:pt x="46660" y="237053"/>
                  </a:lnTo>
                  <a:lnTo>
                    <a:pt x="39995" y="247525"/>
                  </a:lnTo>
                  <a:lnTo>
                    <a:pt x="33329" y="237053"/>
                  </a:lnTo>
                  <a:lnTo>
                    <a:pt x="6666" y="233245"/>
                  </a:lnTo>
                  <a:lnTo>
                    <a:pt x="19997" y="247525"/>
                  </a:lnTo>
                  <a:lnTo>
                    <a:pt x="22854" y="261806"/>
                  </a:lnTo>
                  <a:lnTo>
                    <a:pt x="36186" y="265614"/>
                  </a:lnTo>
                  <a:lnTo>
                    <a:pt x="42851" y="272278"/>
                  </a:lnTo>
                  <a:lnTo>
                    <a:pt x="46660" y="279894"/>
                  </a:lnTo>
                  <a:lnTo>
                    <a:pt x="49517" y="282750"/>
                  </a:lnTo>
                  <a:lnTo>
                    <a:pt x="53326" y="282750"/>
                  </a:lnTo>
                  <a:lnTo>
                    <a:pt x="56183" y="279894"/>
                  </a:lnTo>
                  <a:lnTo>
                    <a:pt x="59992" y="279894"/>
                  </a:lnTo>
                  <a:lnTo>
                    <a:pt x="66658" y="276086"/>
                  </a:lnTo>
                  <a:lnTo>
                    <a:pt x="69514" y="272278"/>
                  </a:lnTo>
                  <a:lnTo>
                    <a:pt x="69514" y="286558"/>
                  </a:lnTo>
                  <a:lnTo>
                    <a:pt x="79037" y="308455"/>
                  </a:lnTo>
                  <a:lnTo>
                    <a:pt x="86655" y="315119"/>
                  </a:lnTo>
                  <a:lnTo>
                    <a:pt x="92368" y="329399"/>
                  </a:lnTo>
                  <a:lnTo>
                    <a:pt x="92368" y="337015"/>
                  </a:lnTo>
                  <a:lnTo>
                    <a:pt x="86655" y="351296"/>
                  </a:lnTo>
                  <a:lnTo>
                    <a:pt x="82846" y="361768"/>
                  </a:lnTo>
                  <a:lnTo>
                    <a:pt x="82846" y="369384"/>
                  </a:lnTo>
                  <a:lnTo>
                    <a:pt x="99034" y="387473"/>
                  </a:lnTo>
                  <a:lnTo>
                    <a:pt x="105700" y="397945"/>
                  </a:lnTo>
                  <a:lnTo>
                    <a:pt x="122840" y="416033"/>
                  </a:lnTo>
                  <a:lnTo>
                    <a:pt x="129506" y="426506"/>
                  </a:lnTo>
                  <a:lnTo>
                    <a:pt x="145694" y="444594"/>
                  </a:lnTo>
                  <a:lnTo>
                    <a:pt x="142838" y="448402"/>
                  </a:lnTo>
                  <a:lnTo>
                    <a:pt x="142838" y="455066"/>
                  </a:lnTo>
                  <a:lnTo>
                    <a:pt x="139029" y="458874"/>
                  </a:lnTo>
                  <a:lnTo>
                    <a:pt x="139029" y="465538"/>
                  </a:lnTo>
                  <a:lnTo>
                    <a:pt x="142838" y="469347"/>
                  </a:lnTo>
                  <a:lnTo>
                    <a:pt x="152360" y="469347"/>
                  </a:lnTo>
                  <a:lnTo>
                    <a:pt x="159026" y="465538"/>
                  </a:lnTo>
                  <a:lnTo>
                    <a:pt x="161883" y="458874"/>
                  </a:lnTo>
                  <a:lnTo>
                    <a:pt x="168548" y="455066"/>
                  </a:lnTo>
                  <a:lnTo>
                    <a:pt x="172357" y="451258"/>
                  </a:lnTo>
                  <a:lnTo>
                    <a:pt x="168548" y="440786"/>
                  </a:lnTo>
                  <a:lnTo>
                    <a:pt x="168548" y="436978"/>
                  </a:lnTo>
                  <a:lnTo>
                    <a:pt x="165692" y="434122"/>
                  </a:lnTo>
                  <a:lnTo>
                    <a:pt x="165692" y="422697"/>
                  </a:lnTo>
                  <a:lnTo>
                    <a:pt x="159026" y="408417"/>
                  </a:lnTo>
                  <a:lnTo>
                    <a:pt x="155217" y="404609"/>
                  </a:lnTo>
                  <a:lnTo>
                    <a:pt x="142838" y="404609"/>
                  </a:lnTo>
                  <a:lnTo>
                    <a:pt x="132363" y="387473"/>
                  </a:lnTo>
                  <a:lnTo>
                    <a:pt x="132363" y="343680"/>
                  </a:lnTo>
                  <a:lnTo>
                    <a:pt x="122840" y="326543"/>
                  </a:lnTo>
                  <a:lnTo>
                    <a:pt x="125697" y="318927"/>
                  </a:lnTo>
                  <a:lnTo>
                    <a:pt x="125697" y="315119"/>
                  </a:lnTo>
                  <a:lnTo>
                    <a:pt x="129506" y="308455"/>
                  </a:lnTo>
                  <a:lnTo>
                    <a:pt x="129506" y="294174"/>
                  </a:lnTo>
                  <a:lnTo>
                    <a:pt x="125697" y="290366"/>
                  </a:lnTo>
                  <a:lnTo>
                    <a:pt x="119031" y="286558"/>
                  </a:lnTo>
                  <a:lnTo>
                    <a:pt x="116175" y="282750"/>
                  </a:lnTo>
                  <a:lnTo>
                    <a:pt x="109509" y="282750"/>
                  </a:lnTo>
                  <a:lnTo>
                    <a:pt x="109509" y="257998"/>
                  </a:lnTo>
                  <a:lnTo>
                    <a:pt x="92368" y="237053"/>
                  </a:lnTo>
                  <a:lnTo>
                    <a:pt x="96177" y="200877"/>
                  </a:lnTo>
                  <a:lnTo>
                    <a:pt x="92368" y="197068"/>
                  </a:lnTo>
                  <a:lnTo>
                    <a:pt x="89512" y="190404"/>
                  </a:lnTo>
                  <a:lnTo>
                    <a:pt x="79037" y="178980"/>
                  </a:lnTo>
                  <a:lnTo>
                    <a:pt x="76180" y="172316"/>
                  </a:lnTo>
                  <a:lnTo>
                    <a:pt x="76180" y="164700"/>
                  </a:lnTo>
                  <a:lnTo>
                    <a:pt x="73323" y="158036"/>
                  </a:lnTo>
                  <a:lnTo>
                    <a:pt x="73323" y="147563"/>
                  </a:lnTo>
                  <a:lnTo>
                    <a:pt x="69514" y="143755"/>
                  </a:lnTo>
                  <a:lnTo>
                    <a:pt x="66658" y="136139"/>
                  </a:lnTo>
                  <a:lnTo>
                    <a:pt x="59992" y="129475"/>
                  </a:lnTo>
                  <a:lnTo>
                    <a:pt x="56183" y="121859"/>
                  </a:lnTo>
                  <a:lnTo>
                    <a:pt x="53326" y="119003"/>
                  </a:lnTo>
                  <a:lnTo>
                    <a:pt x="53326" y="115195"/>
                  </a:lnTo>
                  <a:lnTo>
                    <a:pt x="56183" y="111387"/>
                  </a:lnTo>
                  <a:lnTo>
                    <a:pt x="62848" y="97106"/>
                  </a:lnTo>
                  <a:lnTo>
                    <a:pt x="62848" y="68546"/>
                  </a:lnTo>
                  <a:lnTo>
                    <a:pt x="66658" y="64737"/>
                  </a:lnTo>
                  <a:lnTo>
                    <a:pt x="69514" y="58073"/>
                  </a:lnTo>
                  <a:lnTo>
                    <a:pt x="69514" y="36177"/>
                  </a:lnTo>
                  <a:lnTo>
                    <a:pt x="73323" y="39985"/>
                  </a:lnTo>
                  <a:lnTo>
                    <a:pt x="79037" y="42841"/>
                  </a:lnTo>
                  <a:lnTo>
                    <a:pt x="82846" y="50457"/>
                  </a:lnTo>
                  <a:lnTo>
                    <a:pt x="89512" y="54265"/>
                  </a:lnTo>
                  <a:lnTo>
                    <a:pt x="99034" y="54265"/>
                  </a:lnTo>
                  <a:lnTo>
                    <a:pt x="102843" y="50457"/>
                  </a:lnTo>
                  <a:lnTo>
                    <a:pt x="109509" y="50457"/>
                  </a:lnTo>
                  <a:lnTo>
                    <a:pt x="109509" y="60929"/>
                  </a:lnTo>
                  <a:lnTo>
                    <a:pt x="112366" y="64737"/>
                  </a:lnTo>
                  <a:lnTo>
                    <a:pt x="119031" y="68546"/>
                  </a:lnTo>
                  <a:lnTo>
                    <a:pt x="129506" y="68546"/>
                  </a:lnTo>
                  <a:lnTo>
                    <a:pt x="129506" y="72354"/>
                  </a:lnTo>
                  <a:lnTo>
                    <a:pt x="125697" y="75210"/>
                  </a:lnTo>
                  <a:lnTo>
                    <a:pt x="125697" y="111387"/>
                  </a:lnTo>
                  <a:lnTo>
                    <a:pt x="132363" y="154228"/>
                  </a:lnTo>
                  <a:lnTo>
                    <a:pt x="132363" y="161844"/>
                  </a:lnTo>
                  <a:lnTo>
                    <a:pt x="136172" y="168508"/>
                  </a:lnTo>
                  <a:lnTo>
                    <a:pt x="139029" y="182788"/>
                  </a:lnTo>
                  <a:lnTo>
                    <a:pt x="145694" y="204685"/>
                  </a:lnTo>
                  <a:lnTo>
                    <a:pt x="152360" y="222773"/>
                  </a:lnTo>
                  <a:lnTo>
                    <a:pt x="155217" y="229437"/>
                  </a:lnTo>
                  <a:lnTo>
                    <a:pt x="179023" y="229437"/>
                  </a:lnTo>
                  <a:lnTo>
                    <a:pt x="175214" y="233245"/>
                  </a:lnTo>
                  <a:lnTo>
                    <a:pt x="168548" y="247525"/>
                  </a:lnTo>
                  <a:lnTo>
                    <a:pt x="175214" y="261806"/>
                  </a:lnTo>
                  <a:lnTo>
                    <a:pt x="181880" y="265614"/>
                  </a:lnTo>
                  <a:lnTo>
                    <a:pt x="185689" y="268470"/>
                  </a:lnTo>
                  <a:lnTo>
                    <a:pt x="192355" y="268470"/>
                  </a:lnTo>
                  <a:lnTo>
                    <a:pt x="195211" y="282750"/>
                  </a:lnTo>
                  <a:lnTo>
                    <a:pt x="211400" y="282750"/>
                  </a:lnTo>
                  <a:lnTo>
                    <a:pt x="215209" y="308455"/>
                  </a:lnTo>
                  <a:lnTo>
                    <a:pt x="211400" y="308455"/>
                  </a:lnTo>
                  <a:lnTo>
                    <a:pt x="208543" y="312263"/>
                  </a:lnTo>
                  <a:lnTo>
                    <a:pt x="201877" y="315119"/>
                  </a:lnTo>
                  <a:lnTo>
                    <a:pt x="198068" y="318927"/>
                  </a:lnTo>
                  <a:lnTo>
                    <a:pt x="195211" y="326543"/>
                  </a:lnTo>
                  <a:lnTo>
                    <a:pt x="195211" y="333207"/>
                  </a:lnTo>
                  <a:lnTo>
                    <a:pt x="198068" y="337015"/>
                  </a:lnTo>
                  <a:lnTo>
                    <a:pt x="205686" y="340824"/>
                  </a:lnTo>
                  <a:lnTo>
                    <a:pt x="211400" y="333207"/>
                  </a:lnTo>
                  <a:lnTo>
                    <a:pt x="211400" y="337015"/>
                  </a:lnTo>
                  <a:lnTo>
                    <a:pt x="218065" y="343680"/>
                  </a:lnTo>
                  <a:lnTo>
                    <a:pt x="218065" y="351296"/>
                  </a:lnTo>
                  <a:lnTo>
                    <a:pt x="221875" y="355104"/>
                  </a:lnTo>
                  <a:lnTo>
                    <a:pt x="228540" y="355104"/>
                  </a:lnTo>
                  <a:lnTo>
                    <a:pt x="235206" y="357960"/>
                  </a:lnTo>
                  <a:lnTo>
                    <a:pt x="238063" y="357960"/>
                  </a:lnTo>
                  <a:lnTo>
                    <a:pt x="241872" y="361768"/>
                  </a:lnTo>
                  <a:lnTo>
                    <a:pt x="241872" y="373192"/>
                  </a:lnTo>
                  <a:lnTo>
                    <a:pt x="238063" y="376048"/>
                  </a:lnTo>
                  <a:lnTo>
                    <a:pt x="238063" y="379856"/>
                  </a:lnTo>
                  <a:lnTo>
                    <a:pt x="235206" y="387473"/>
                  </a:lnTo>
                  <a:lnTo>
                    <a:pt x="235206" y="390329"/>
                  </a:lnTo>
                  <a:lnTo>
                    <a:pt x="258060" y="390329"/>
                  </a:lnTo>
                  <a:lnTo>
                    <a:pt x="258060" y="408417"/>
                  </a:lnTo>
                  <a:lnTo>
                    <a:pt x="278057" y="430314"/>
                  </a:lnTo>
                  <a:lnTo>
                    <a:pt x="280914" y="436978"/>
                  </a:lnTo>
                  <a:lnTo>
                    <a:pt x="291389" y="448402"/>
                  </a:lnTo>
                  <a:lnTo>
                    <a:pt x="294246" y="458874"/>
                  </a:lnTo>
                  <a:lnTo>
                    <a:pt x="300911" y="465538"/>
                  </a:lnTo>
                  <a:lnTo>
                    <a:pt x="304720" y="476963"/>
                  </a:lnTo>
                  <a:lnTo>
                    <a:pt x="307577" y="483627"/>
                  </a:lnTo>
                  <a:lnTo>
                    <a:pt x="307577" y="519804"/>
                  </a:lnTo>
                  <a:lnTo>
                    <a:pt x="311386" y="526468"/>
                  </a:lnTo>
                  <a:lnTo>
                    <a:pt x="318052" y="534084"/>
                  </a:lnTo>
                  <a:lnTo>
                    <a:pt x="318052" y="540748"/>
                  </a:lnTo>
                  <a:lnTo>
                    <a:pt x="314243" y="548364"/>
                  </a:lnTo>
                  <a:lnTo>
                    <a:pt x="304720" y="558837"/>
                  </a:lnTo>
                  <a:lnTo>
                    <a:pt x="300911" y="566453"/>
                  </a:lnTo>
                  <a:lnTo>
                    <a:pt x="300911" y="569309"/>
                  </a:lnTo>
                  <a:lnTo>
                    <a:pt x="304720" y="573117"/>
                  </a:lnTo>
                  <a:lnTo>
                    <a:pt x="311386" y="576925"/>
                  </a:lnTo>
                  <a:lnTo>
                    <a:pt x="298055" y="576925"/>
                  </a:lnTo>
                  <a:lnTo>
                    <a:pt x="291389" y="580733"/>
                  </a:lnTo>
                  <a:lnTo>
                    <a:pt x="291389" y="619766"/>
                  </a:lnTo>
                  <a:lnTo>
                    <a:pt x="294246" y="630238"/>
                  </a:lnTo>
                  <a:lnTo>
                    <a:pt x="298055" y="634046"/>
                  </a:lnTo>
                  <a:lnTo>
                    <a:pt x="300911" y="641662"/>
                  </a:lnTo>
                  <a:lnTo>
                    <a:pt x="307577" y="641662"/>
                  </a:lnTo>
                  <a:lnTo>
                    <a:pt x="318052" y="644518"/>
                  </a:lnTo>
                  <a:lnTo>
                    <a:pt x="330431" y="644518"/>
                  </a:lnTo>
                  <a:lnTo>
                    <a:pt x="337097" y="648326"/>
                  </a:lnTo>
                  <a:lnTo>
                    <a:pt x="350428" y="662607"/>
                  </a:lnTo>
                  <a:lnTo>
                    <a:pt x="354237" y="670223"/>
                  </a:lnTo>
                  <a:lnTo>
                    <a:pt x="357094" y="680695"/>
                  </a:lnTo>
                  <a:lnTo>
                    <a:pt x="360903" y="687359"/>
                  </a:lnTo>
                  <a:lnTo>
                    <a:pt x="367569" y="694975"/>
                  </a:lnTo>
                  <a:lnTo>
                    <a:pt x="374235" y="698783"/>
                  </a:lnTo>
                  <a:lnTo>
                    <a:pt x="403754" y="698783"/>
                  </a:lnTo>
                  <a:lnTo>
                    <a:pt x="413277" y="702592"/>
                  </a:lnTo>
                  <a:lnTo>
                    <a:pt x="419943" y="705448"/>
                  </a:lnTo>
                  <a:lnTo>
                    <a:pt x="423752" y="709256"/>
                  </a:lnTo>
                  <a:lnTo>
                    <a:pt x="426608" y="716872"/>
                  </a:lnTo>
                  <a:lnTo>
                    <a:pt x="433274" y="727344"/>
                  </a:lnTo>
                  <a:lnTo>
                    <a:pt x="446606" y="741624"/>
                  </a:lnTo>
                  <a:lnTo>
                    <a:pt x="459937" y="748289"/>
                  </a:lnTo>
                  <a:lnTo>
                    <a:pt x="479934" y="755905"/>
                  </a:lnTo>
                  <a:lnTo>
                    <a:pt x="502789" y="759713"/>
                  </a:lnTo>
                  <a:lnTo>
                    <a:pt x="518977" y="762569"/>
                  </a:lnTo>
                  <a:lnTo>
                    <a:pt x="529451" y="770185"/>
                  </a:lnTo>
                  <a:lnTo>
                    <a:pt x="532308" y="777801"/>
                  </a:lnTo>
                  <a:lnTo>
                    <a:pt x="538974" y="784465"/>
                  </a:lnTo>
                  <a:lnTo>
                    <a:pt x="545640" y="788274"/>
                  </a:lnTo>
                  <a:lnTo>
                    <a:pt x="549449" y="788274"/>
                  </a:lnTo>
                  <a:lnTo>
                    <a:pt x="552306" y="792082"/>
                  </a:lnTo>
                  <a:lnTo>
                    <a:pt x="556115" y="798746"/>
                  </a:lnTo>
                  <a:lnTo>
                    <a:pt x="558971" y="802554"/>
                  </a:lnTo>
                  <a:lnTo>
                    <a:pt x="595157" y="802554"/>
                  </a:lnTo>
                  <a:lnTo>
                    <a:pt x="601823" y="809218"/>
                  </a:lnTo>
                  <a:lnTo>
                    <a:pt x="605632" y="816834"/>
                  </a:lnTo>
                  <a:lnTo>
                    <a:pt x="608488" y="820642"/>
                  </a:lnTo>
                  <a:lnTo>
                    <a:pt x="615154" y="820642"/>
                  </a:lnTo>
                  <a:lnTo>
                    <a:pt x="628486" y="813026"/>
                  </a:lnTo>
                  <a:lnTo>
                    <a:pt x="644674" y="806362"/>
                  </a:lnTo>
                  <a:lnTo>
                    <a:pt x="664671" y="794938"/>
                  </a:lnTo>
                  <a:lnTo>
                    <a:pt x="694191" y="784465"/>
                  </a:lnTo>
                  <a:lnTo>
                    <a:pt x="704666" y="792082"/>
                  </a:lnTo>
                  <a:lnTo>
                    <a:pt x="720854" y="806362"/>
                  </a:lnTo>
                  <a:lnTo>
                    <a:pt x="740851" y="820642"/>
                  </a:lnTo>
                  <a:lnTo>
                    <a:pt x="763705" y="845395"/>
                  </a:lnTo>
                  <a:lnTo>
                    <a:pt x="763705" y="853011"/>
                  </a:lnTo>
                  <a:lnTo>
                    <a:pt x="767514" y="863483"/>
                  </a:lnTo>
                  <a:lnTo>
                    <a:pt x="770371" y="870147"/>
                  </a:lnTo>
                  <a:lnTo>
                    <a:pt x="780846" y="870147"/>
                  </a:lnTo>
                  <a:lnTo>
                    <a:pt x="783703" y="867291"/>
                  </a:lnTo>
                  <a:close/>
                </a:path>
              </a:pathLst>
            </a:custGeom>
            <a:solidFill>
              <a:srgbClr val="AFABAB"/>
            </a:solidFill>
            <a:ln w="9518" cap="flat">
              <a:noFill/>
              <a:prstDash val="solid"/>
              <a:miter/>
            </a:ln>
          </p:spPr>
          <p:txBody>
            <a:bodyPr rtlCol="0" anchor="ctr"/>
            <a:lstStyle/>
            <a:p>
              <a:endParaRPr lang="en-US" noProof="0" dirty="0"/>
            </a:p>
          </p:txBody>
        </p:sp>
        <p:sp>
          <p:nvSpPr>
            <p:cNvPr id="6298" name="Serbest Form 6297">
              <a:extLst>
                <a:ext uri="{FF2B5EF4-FFF2-40B4-BE49-F238E27FC236}">
                  <a16:creationId xmlns:a16="http://schemas.microsoft.com/office/drawing/2014/main" id="{6C326B79-2BA5-424D-809F-F7F7283ABE31}"/>
                </a:ext>
              </a:extLst>
            </p:cNvPr>
            <p:cNvSpPr/>
            <p:nvPr/>
          </p:nvSpPr>
          <p:spPr>
            <a:xfrm>
              <a:off x="1299511" y="2418905"/>
              <a:ext cx="1025574" cy="870147"/>
            </a:xfrm>
            <a:custGeom>
              <a:avLst/>
              <a:gdLst>
                <a:gd name="connsiteX0" fmla="*/ 783703 w 1025574"/>
                <a:gd name="connsiteY0" fmla="*/ 859675 h 870147"/>
                <a:gd name="connsiteX1" fmla="*/ 783703 w 1025574"/>
                <a:gd name="connsiteY1" fmla="*/ 823498 h 870147"/>
                <a:gd name="connsiteX2" fmla="*/ 800843 w 1025574"/>
                <a:gd name="connsiteY2" fmla="*/ 794938 h 870147"/>
                <a:gd name="connsiteX3" fmla="*/ 850360 w 1025574"/>
                <a:gd name="connsiteY3" fmla="*/ 798746 h 870147"/>
                <a:gd name="connsiteX4" fmla="*/ 850360 w 1025574"/>
                <a:gd name="connsiteY4" fmla="*/ 788274 h 870147"/>
                <a:gd name="connsiteX5" fmla="*/ 853217 w 1025574"/>
                <a:gd name="connsiteY5" fmla="*/ 788274 h 870147"/>
                <a:gd name="connsiteX6" fmla="*/ 857026 w 1025574"/>
                <a:gd name="connsiteY6" fmla="*/ 784465 h 870147"/>
                <a:gd name="connsiteX7" fmla="*/ 857026 w 1025574"/>
                <a:gd name="connsiteY7" fmla="*/ 777801 h 870147"/>
                <a:gd name="connsiteX8" fmla="*/ 846551 w 1025574"/>
                <a:gd name="connsiteY8" fmla="*/ 777801 h 870147"/>
                <a:gd name="connsiteX9" fmla="*/ 843694 w 1025574"/>
                <a:gd name="connsiteY9" fmla="*/ 762569 h 870147"/>
                <a:gd name="connsiteX10" fmla="*/ 839885 w 1025574"/>
                <a:gd name="connsiteY10" fmla="*/ 762569 h 870147"/>
                <a:gd name="connsiteX11" fmla="*/ 833220 w 1025574"/>
                <a:gd name="connsiteY11" fmla="*/ 759713 h 870147"/>
                <a:gd name="connsiteX12" fmla="*/ 830363 w 1025574"/>
                <a:gd name="connsiteY12" fmla="*/ 759713 h 870147"/>
                <a:gd name="connsiteX13" fmla="*/ 826554 w 1025574"/>
                <a:gd name="connsiteY13" fmla="*/ 755905 h 870147"/>
                <a:gd name="connsiteX14" fmla="*/ 823697 w 1025574"/>
                <a:gd name="connsiteY14" fmla="*/ 748289 h 870147"/>
                <a:gd name="connsiteX15" fmla="*/ 823697 w 1025574"/>
                <a:gd name="connsiteY15" fmla="*/ 745433 h 870147"/>
                <a:gd name="connsiteX16" fmla="*/ 817031 w 1025574"/>
                <a:gd name="connsiteY16" fmla="*/ 741624 h 870147"/>
                <a:gd name="connsiteX17" fmla="*/ 830363 w 1025574"/>
                <a:gd name="connsiteY17" fmla="*/ 741624 h 870147"/>
                <a:gd name="connsiteX18" fmla="*/ 837029 w 1025574"/>
                <a:gd name="connsiteY18" fmla="*/ 737816 h 870147"/>
                <a:gd name="connsiteX19" fmla="*/ 839885 w 1025574"/>
                <a:gd name="connsiteY19" fmla="*/ 737816 h 870147"/>
                <a:gd name="connsiteX20" fmla="*/ 839885 w 1025574"/>
                <a:gd name="connsiteY20" fmla="*/ 723536 h 870147"/>
                <a:gd name="connsiteX21" fmla="*/ 837029 w 1025574"/>
                <a:gd name="connsiteY21" fmla="*/ 716872 h 870147"/>
                <a:gd name="connsiteX22" fmla="*/ 837029 w 1025574"/>
                <a:gd name="connsiteY22" fmla="*/ 709256 h 870147"/>
                <a:gd name="connsiteX23" fmla="*/ 909400 w 1025574"/>
                <a:gd name="connsiteY23" fmla="*/ 713064 h 870147"/>
                <a:gd name="connsiteX24" fmla="*/ 913209 w 1025574"/>
                <a:gd name="connsiteY24" fmla="*/ 705448 h 870147"/>
                <a:gd name="connsiteX25" fmla="*/ 913209 w 1025574"/>
                <a:gd name="connsiteY25" fmla="*/ 702592 h 870147"/>
                <a:gd name="connsiteX26" fmla="*/ 916065 w 1025574"/>
                <a:gd name="connsiteY26" fmla="*/ 702592 h 870147"/>
                <a:gd name="connsiteX27" fmla="*/ 919874 w 1025574"/>
                <a:gd name="connsiteY27" fmla="*/ 705448 h 870147"/>
                <a:gd name="connsiteX28" fmla="*/ 919874 w 1025574"/>
                <a:gd name="connsiteY28" fmla="*/ 709256 h 870147"/>
                <a:gd name="connsiteX29" fmla="*/ 922731 w 1025574"/>
                <a:gd name="connsiteY29" fmla="*/ 709256 h 870147"/>
                <a:gd name="connsiteX30" fmla="*/ 926540 w 1025574"/>
                <a:gd name="connsiteY30" fmla="*/ 705448 h 870147"/>
                <a:gd name="connsiteX31" fmla="*/ 932254 w 1025574"/>
                <a:gd name="connsiteY31" fmla="*/ 702592 h 870147"/>
                <a:gd name="connsiteX32" fmla="*/ 936063 w 1025574"/>
                <a:gd name="connsiteY32" fmla="*/ 694975 h 870147"/>
                <a:gd name="connsiteX33" fmla="*/ 936063 w 1025574"/>
                <a:gd name="connsiteY33" fmla="*/ 687359 h 870147"/>
                <a:gd name="connsiteX34" fmla="*/ 938919 w 1025574"/>
                <a:gd name="connsiteY34" fmla="*/ 684503 h 870147"/>
                <a:gd name="connsiteX35" fmla="*/ 938919 w 1025574"/>
                <a:gd name="connsiteY35" fmla="*/ 680695 h 870147"/>
                <a:gd name="connsiteX36" fmla="*/ 942729 w 1025574"/>
                <a:gd name="connsiteY36" fmla="*/ 687359 h 870147"/>
                <a:gd name="connsiteX37" fmla="*/ 962726 w 1025574"/>
                <a:gd name="connsiteY37" fmla="*/ 666415 h 870147"/>
                <a:gd name="connsiteX38" fmla="*/ 962726 w 1025574"/>
                <a:gd name="connsiteY38" fmla="*/ 670223 h 870147"/>
                <a:gd name="connsiteX39" fmla="*/ 958917 w 1025574"/>
                <a:gd name="connsiteY39" fmla="*/ 673079 h 870147"/>
                <a:gd name="connsiteX40" fmla="*/ 958917 w 1025574"/>
                <a:gd name="connsiteY40" fmla="*/ 684503 h 870147"/>
                <a:gd name="connsiteX41" fmla="*/ 962726 w 1025574"/>
                <a:gd name="connsiteY41" fmla="*/ 687359 h 870147"/>
                <a:gd name="connsiteX42" fmla="*/ 969392 w 1025574"/>
                <a:gd name="connsiteY42" fmla="*/ 687359 h 870147"/>
                <a:gd name="connsiteX43" fmla="*/ 981771 w 1025574"/>
                <a:gd name="connsiteY43" fmla="*/ 648326 h 870147"/>
                <a:gd name="connsiteX44" fmla="*/ 975105 w 1025574"/>
                <a:gd name="connsiteY44" fmla="*/ 641662 h 870147"/>
                <a:gd name="connsiteX45" fmla="*/ 988437 w 1025574"/>
                <a:gd name="connsiteY45" fmla="*/ 637854 h 870147"/>
                <a:gd name="connsiteX46" fmla="*/ 988437 w 1025574"/>
                <a:gd name="connsiteY46" fmla="*/ 630238 h 870147"/>
                <a:gd name="connsiteX47" fmla="*/ 978914 w 1025574"/>
                <a:gd name="connsiteY47" fmla="*/ 627382 h 870147"/>
                <a:gd name="connsiteX48" fmla="*/ 988437 w 1025574"/>
                <a:gd name="connsiteY48" fmla="*/ 615958 h 870147"/>
                <a:gd name="connsiteX49" fmla="*/ 992246 w 1025574"/>
                <a:gd name="connsiteY49" fmla="*/ 601677 h 870147"/>
                <a:gd name="connsiteX50" fmla="*/ 995102 w 1025574"/>
                <a:gd name="connsiteY50" fmla="*/ 595013 h 870147"/>
                <a:gd name="connsiteX51" fmla="*/ 1001768 w 1025574"/>
                <a:gd name="connsiteY51" fmla="*/ 591205 h 870147"/>
                <a:gd name="connsiteX52" fmla="*/ 1005577 w 1025574"/>
                <a:gd name="connsiteY52" fmla="*/ 584541 h 870147"/>
                <a:gd name="connsiteX53" fmla="*/ 1012243 w 1025574"/>
                <a:gd name="connsiteY53" fmla="*/ 576925 h 870147"/>
                <a:gd name="connsiteX54" fmla="*/ 1015099 w 1025574"/>
                <a:gd name="connsiteY54" fmla="*/ 569309 h 870147"/>
                <a:gd name="connsiteX55" fmla="*/ 1018909 w 1025574"/>
                <a:gd name="connsiteY55" fmla="*/ 566453 h 870147"/>
                <a:gd name="connsiteX56" fmla="*/ 1021765 w 1025574"/>
                <a:gd name="connsiteY56" fmla="*/ 558837 h 870147"/>
                <a:gd name="connsiteX57" fmla="*/ 1021765 w 1025574"/>
                <a:gd name="connsiteY57" fmla="*/ 555029 h 870147"/>
                <a:gd name="connsiteX58" fmla="*/ 1025574 w 1025574"/>
                <a:gd name="connsiteY58" fmla="*/ 548364 h 870147"/>
                <a:gd name="connsiteX59" fmla="*/ 1025574 w 1025574"/>
                <a:gd name="connsiteY59" fmla="*/ 537892 h 870147"/>
                <a:gd name="connsiteX60" fmla="*/ 1021765 w 1025574"/>
                <a:gd name="connsiteY60" fmla="*/ 534084 h 870147"/>
                <a:gd name="connsiteX61" fmla="*/ 1001768 w 1025574"/>
                <a:gd name="connsiteY61" fmla="*/ 534084 h 870147"/>
                <a:gd name="connsiteX62" fmla="*/ 998911 w 1025574"/>
                <a:gd name="connsiteY62" fmla="*/ 537892 h 870147"/>
                <a:gd name="connsiteX63" fmla="*/ 992246 w 1025574"/>
                <a:gd name="connsiteY63" fmla="*/ 537892 h 870147"/>
                <a:gd name="connsiteX64" fmla="*/ 988437 w 1025574"/>
                <a:gd name="connsiteY64" fmla="*/ 534084 h 870147"/>
                <a:gd name="connsiteX65" fmla="*/ 981771 w 1025574"/>
                <a:gd name="connsiteY65" fmla="*/ 534084 h 870147"/>
                <a:gd name="connsiteX66" fmla="*/ 975105 w 1025574"/>
                <a:gd name="connsiteY66" fmla="*/ 530276 h 870147"/>
                <a:gd name="connsiteX67" fmla="*/ 962726 w 1025574"/>
                <a:gd name="connsiteY67" fmla="*/ 530276 h 870147"/>
                <a:gd name="connsiteX68" fmla="*/ 956060 w 1025574"/>
                <a:gd name="connsiteY68" fmla="*/ 534084 h 870147"/>
                <a:gd name="connsiteX69" fmla="*/ 945585 w 1025574"/>
                <a:gd name="connsiteY69" fmla="*/ 537892 h 870147"/>
                <a:gd name="connsiteX70" fmla="*/ 936063 w 1025574"/>
                <a:gd name="connsiteY70" fmla="*/ 537892 h 870147"/>
                <a:gd name="connsiteX71" fmla="*/ 929397 w 1025574"/>
                <a:gd name="connsiteY71" fmla="*/ 540748 h 870147"/>
                <a:gd name="connsiteX72" fmla="*/ 919874 w 1025574"/>
                <a:gd name="connsiteY72" fmla="*/ 540748 h 870147"/>
                <a:gd name="connsiteX73" fmla="*/ 913209 w 1025574"/>
                <a:gd name="connsiteY73" fmla="*/ 544556 h 870147"/>
                <a:gd name="connsiteX74" fmla="*/ 896068 w 1025574"/>
                <a:gd name="connsiteY74" fmla="*/ 544556 h 870147"/>
                <a:gd name="connsiteX75" fmla="*/ 889402 w 1025574"/>
                <a:gd name="connsiteY75" fmla="*/ 548364 h 870147"/>
                <a:gd name="connsiteX76" fmla="*/ 886546 w 1025574"/>
                <a:gd name="connsiteY76" fmla="*/ 552172 h 870147"/>
                <a:gd name="connsiteX77" fmla="*/ 879880 w 1025574"/>
                <a:gd name="connsiteY77" fmla="*/ 566453 h 870147"/>
                <a:gd name="connsiteX78" fmla="*/ 876071 w 1025574"/>
                <a:gd name="connsiteY78" fmla="*/ 576925 h 870147"/>
                <a:gd name="connsiteX79" fmla="*/ 876071 w 1025574"/>
                <a:gd name="connsiteY79" fmla="*/ 613102 h 870147"/>
                <a:gd name="connsiteX80" fmla="*/ 866548 w 1025574"/>
                <a:gd name="connsiteY80" fmla="*/ 615958 h 870147"/>
                <a:gd name="connsiteX81" fmla="*/ 866548 w 1025574"/>
                <a:gd name="connsiteY81" fmla="*/ 634046 h 870147"/>
                <a:gd name="connsiteX82" fmla="*/ 862739 w 1025574"/>
                <a:gd name="connsiteY82" fmla="*/ 641662 h 870147"/>
                <a:gd name="connsiteX83" fmla="*/ 850360 w 1025574"/>
                <a:gd name="connsiteY83" fmla="*/ 648326 h 870147"/>
                <a:gd name="connsiteX84" fmla="*/ 839885 w 1025574"/>
                <a:gd name="connsiteY84" fmla="*/ 655943 h 870147"/>
                <a:gd name="connsiteX85" fmla="*/ 833220 w 1025574"/>
                <a:gd name="connsiteY85" fmla="*/ 662607 h 870147"/>
                <a:gd name="connsiteX86" fmla="*/ 833220 w 1025574"/>
                <a:gd name="connsiteY86" fmla="*/ 670223 h 870147"/>
                <a:gd name="connsiteX87" fmla="*/ 830363 w 1025574"/>
                <a:gd name="connsiteY87" fmla="*/ 673079 h 870147"/>
                <a:gd name="connsiteX88" fmla="*/ 830363 w 1025574"/>
                <a:gd name="connsiteY88" fmla="*/ 680695 h 870147"/>
                <a:gd name="connsiteX89" fmla="*/ 826554 w 1025574"/>
                <a:gd name="connsiteY89" fmla="*/ 684503 h 870147"/>
                <a:gd name="connsiteX90" fmla="*/ 819888 w 1025574"/>
                <a:gd name="connsiteY90" fmla="*/ 684503 h 870147"/>
                <a:gd name="connsiteX91" fmla="*/ 813222 w 1025574"/>
                <a:gd name="connsiteY91" fmla="*/ 676887 h 870147"/>
                <a:gd name="connsiteX92" fmla="*/ 813222 w 1025574"/>
                <a:gd name="connsiteY92" fmla="*/ 673079 h 870147"/>
                <a:gd name="connsiteX93" fmla="*/ 810366 w 1025574"/>
                <a:gd name="connsiteY93" fmla="*/ 670223 h 870147"/>
                <a:gd name="connsiteX94" fmla="*/ 794177 w 1025574"/>
                <a:gd name="connsiteY94" fmla="*/ 670223 h 870147"/>
                <a:gd name="connsiteX95" fmla="*/ 780846 w 1025574"/>
                <a:gd name="connsiteY95" fmla="*/ 673079 h 870147"/>
                <a:gd name="connsiteX96" fmla="*/ 767514 w 1025574"/>
                <a:gd name="connsiteY96" fmla="*/ 680695 h 870147"/>
                <a:gd name="connsiteX97" fmla="*/ 747517 w 1025574"/>
                <a:gd name="connsiteY97" fmla="*/ 680695 h 870147"/>
                <a:gd name="connsiteX98" fmla="*/ 737042 w 1025574"/>
                <a:gd name="connsiteY98" fmla="*/ 684503 h 870147"/>
                <a:gd name="connsiteX99" fmla="*/ 711331 w 1025574"/>
                <a:gd name="connsiteY99" fmla="*/ 698783 h 870147"/>
                <a:gd name="connsiteX100" fmla="*/ 707523 w 1025574"/>
                <a:gd name="connsiteY100" fmla="*/ 698783 h 870147"/>
                <a:gd name="connsiteX101" fmla="*/ 700857 w 1025574"/>
                <a:gd name="connsiteY101" fmla="*/ 691167 h 870147"/>
                <a:gd name="connsiteX102" fmla="*/ 698000 w 1025574"/>
                <a:gd name="connsiteY102" fmla="*/ 684503 h 870147"/>
                <a:gd name="connsiteX103" fmla="*/ 698000 w 1025574"/>
                <a:gd name="connsiteY103" fmla="*/ 680695 h 870147"/>
                <a:gd name="connsiteX104" fmla="*/ 694191 w 1025574"/>
                <a:gd name="connsiteY104" fmla="*/ 673079 h 870147"/>
                <a:gd name="connsiteX105" fmla="*/ 684668 w 1025574"/>
                <a:gd name="connsiteY105" fmla="*/ 673079 h 870147"/>
                <a:gd name="connsiteX106" fmla="*/ 675146 w 1025574"/>
                <a:gd name="connsiteY106" fmla="*/ 670223 h 870147"/>
                <a:gd name="connsiteX107" fmla="*/ 658005 w 1025574"/>
                <a:gd name="connsiteY107" fmla="*/ 670223 h 870147"/>
                <a:gd name="connsiteX108" fmla="*/ 658005 w 1025574"/>
                <a:gd name="connsiteY108" fmla="*/ 658799 h 870147"/>
                <a:gd name="connsiteX109" fmla="*/ 655149 w 1025574"/>
                <a:gd name="connsiteY109" fmla="*/ 652134 h 870147"/>
                <a:gd name="connsiteX110" fmla="*/ 648483 w 1025574"/>
                <a:gd name="connsiteY110" fmla="*/ 644518 h 870147"/>
                <a:gd name="connsiteX111" fmla="*/ 644674 w 1025574"/>
                <a:gd name="connsiteY111" fmla="*/ 637854 h 870147"/>
                <a:gd name="connsiteX112" fmla="*/ 641817 w 1025574"/>
                <a:gd name="connsiteY112" fmla="*/ 634046 h 870147"/>
                <a:gd name="connsiteX113" fmla="*/ 641817 w 1025574"/>
                <a:gd name="connsiteY113" fmla="*/ 613102 h 870147"/>
                <a:gd name="connsiteX114" fmla="*/ 621820 w 1025574"/>
                <a:gd name="connsiteY114" fmla="*/ 576925 h 870147"/>
                <a:gd name="connsiteX115" fmla="*/ 618963 w 1025574"/>
                <a:gd name="connsiteY115" fmla="*/ 552172 h 870147"/>
                <a:gd name="connsiteX116" fmla="*/ 612297 w 1025574"/>
                <a:gd name="connsiteY116" fmla="*/ 534084 h 870147"/>
                <a:gd name="connsiteX117" fmla="*/ 608488 w 1025574"/>
                <a:gd name="connsiteY117" fmla="*/ 479819 h 870147"/>
                <a:gd name="connsiteX118" fmla="*/ 612297 w 1025574"/>
                <a:gd name="connsiteY118" fmla="*/ 476963 h 870147"/>
                <a:gd name="connsiteX119" fmla="*/ 618963 w 1025574"/>
                <a:gd name="connsiteY119" fmla="*/ 462682 h 870147"/>
                <a:gd name="connsiteX120" fmla="*/ 621820 w 1025574"/>
                <a:gd name="connsiteY120" fmla="*/ 458874 h 870147"/>
                <a:gd name="connsiteX121" fmla="*/ 621820 w 1025574"/>
                <a:gd name="connsiteY121" fmla="*/ 390329 h 870147"/>
                <a:gd name="connsiteX122" fmla="*/ 635151 w 1025574"/>
                <a:gd name="connsiteY122" fmla="*/ 387473 h 870147"/>
                <a:gd name="connsiteX123" fmla="*/ 635151 w 1025574"/>
                <a:gd name="connsiteY123" fmla="*/ 365576 h 870147"/>
                <a:gd name="connsiteX124" fmla="*/ 638008 w 1025574"/>
                <a:gd name="connsiteY124" fmla="*/ 357960 h 870147"/>
                <a:gd name="connsiteX125" fmla="*/ 638008 w 1025574"/>
                <a:gd name="connsiteY125" fmla="*/ 355104 h 870147"/>
                <a:gd name="connsiteX126" fmla="*/ 641817 w 1025574"/>
                <a:gd name="connsiteY126" fmla="*/ 351296 h 870147"/>
                <a:gd name="connsiteX127" fmla="*/ 648483 w 1025574"/>
                <a:gd name="connsiteY127" fmla="*/ 351296 h 870147"/>
                <a:gd name="connsiteX128" fmla="*/ 651340 w 1025574"/>
                <a:gd name="connsiteY128" fmla="*/ 355104 h 870147"/>
                <a:gd name="connsiteX129" fmla="*/ 655149 w 1025574"/>
                <a:gd name="connsiteY129" fmla="*/ 355104 h 870147"/>
                <a:gd name="connsiteX130" fmla="*/ 655149 w 1025574"/>
                <a:gd name="connsiteY130" fmla="*/ 351296 h 870147"/>
                <a:gd name="connsiteX131" fmla="*/ 658005 w 1025574"/>
                <a:gd name="connsiteY131" fmla="*/ 343680 h 870147"/>
                <a:gd name="connsiteX132" fmla="*/ 658005 w 1025574"/>
                <a:gd name="connsiteY132" fmla="*/ 337015 h 870147"/>
                <a:gd name="connsiteX133" fmla="*/ 661814 w 1025574"/>
                <a:gd name="connsiteY133" fmla="*/ 333207 h 870147"/>
                <a:gd name="connsiteX134" fmla="*/ 664671 w 1025574"/>
                <a:gd name="connsiteY134" fmla="*/ 326543 h 870147"/>
                <a:gd name="connsiteX135" fmla="*/ 664671 w 1025574"/>
                <a:gd name="connsiteY135" fmla="*/ 322735 h 870147"/>
                <a:gd name="connsiteX136" fmla="*/ 664671 w 1025574"/>
                <a:gd name="connsiteY136" fmla="*/ 326543 h 870147"/>
                <a:gd name="connsiteX137" fmla="*/ 651340 w 1025574"/>
                <a:gd name="connsiteY137" fmla="*/ 326543 h 870147"/>
                <a:gd name="connsiteX138" fmla="*/ 648483 w 1025574"/>
                <a:gd name="connsiteY138" fmla="*/ 318927 h 870147"/>
                <a:gd name="connsiteX139" fmla="*/ 648483 w 1025574"/>
                <a:gd name="connsiteY139" fmla="*/ 315119 h 870147"/>
                <a:gd name="connsiteX140" fmla="*/ 624677 w 1025574"/>
                <a:gd name="connsiteY140" fmla="*/ 315119 h 870147"/>
                <a:gd name="connsiteX141" fmla="*/ 618963 w 1025574"/>
                <a:gd name="connsiteY141" fmla="*/ 308455 h 870147"/>
                <a:gd name="connsiteX142" fmla="*/ 612297 w 1025574"/>
                <a:gd name="connsiteY142" fmla="*/ 308455 h 870147"/>
                <a:gd name="connsiteX143" fmla="*/ 601823 w 1025574"/>
                <a:gd name="connsiteY143" fmla="*/ 304647 h 870147"/>
                <a:gd name="connsiteX144" fmla="*/ 595157 w 1025574"/>
                <a:gd name="connsiteY144" fmla="*/ 297983 h 870147"/>
                <a:gd name="connsiteX145" fmla="*/ 595157 w 1025574"/>
                <a:gd name="connsiteY145" fmla="*/ 279894 h 870147"/>
                <a:gd name="connsiteX146" fmla="*/ 588491 w 1025574"/>
                <a:gd name="connsiteY146" fmla="*/ 272278 h 870147"/>
                <a:gd name="connsiteX147" fmla="*/ 588491 w 1025574"/>
                <a:gd name="connsiteY147" fmla="*/ 251334 h 870147"/>
                <a:gd name="connsiteX148" fmla="*/ 592300 w 1025574"/>
                <a:gd name="connsiteY148" fmla="*/ 251334 h 870147"/>
                <a:gd name="connsiteX149" fmla="*/ 595157 w 1025574"/>
                <a:gd name="connsiteY149" fmla="*/ 247525 h 870147"/>
                <a:gd name="connsiteX150" fmla="*/ 595157 w 1025574"/>
                <a:gd name="connsiteY150" fmla="*/ 243717 h 870147"/>
                <a:gd name="connsiteX151" fmla="*/ 588491 w 1025574"/>
                <a:gd name="connsiteY151" fmla="*/ 237053 h 870147"/>
                <a:gd name="connsiteX152" fmla="*/ 581825 w 1025574"/>
                <a:gd name="connsiteY152" fmla="*/ 233245 h 870147"/>
                <a:gd name="connsiteX153" fmla="*/ 578969 w 1025574"/>
                <a:gd name="connsiteY153" fmla="*/ 229437 h 870147"/>
                <a:gd name="connsiteX154" fmla="*/ 578969 w 1025574"/>
                <a:gd name="connsiteY154" fmla="*/ 215157 h 870147"/>
                <a:gd name="connsiteX155" fmla="*/ 572303 w 1025574"/>
                <a:gd name="connsiteY155" fmla="*/ 211349 h 870147"/>
                <a:gd name="connsiteX156" fmla="*/ 568494 w 1025574"/>
                <a:gd name="connsiteY156" fmla="*/ 204685 h 870147"/>
                <a:gd name="connsiteX157" fmla="*/ 568494 w 1025574"/>
                <a:gd name="connsiteY157" fmla="*/ 197068 h 870147"/>
                <a:gd name="connsiteX158" fmla="*/ 572303 w 1025574"/>
                <a:gd name="connsiteY158" fmla="*/ 190404 h 870147"/>
                <a:gd name="connsiteX159" fmla="*/ 572303 w 1025574"/>
                <a:gd name="connsiteY159" fmla="*/ 176124 h 870147"/>
                <a:gd name="connsiteX160" fmla="*/ 565637 w 1025574"/>
                <a:gd name="connsiteY160" fmla="*/ 168508 h 870147"/>
                <a:gd name="connsiteX161" fmla="*/ 562780 w 1025574"/>
                <a:gd name="connsiteY161" fmla="*/ 161844 h 870147"/>
                <a:gd name="connsiteX162" fmla="*/ 556115 w 1025574"/>
                <a:gd name="connsiteY162" fmla="*/ 154228 h 870147"/>
                <a:gd name="connsiteX163" fmla="*/ 552306 w 1025574"/>
                <a:gd name="connsiteY163" fmla="*/ 147563 h 870147"/>
                <a:gd name="connsiteX164" fmla="*/ 549449 w 1025574"/>
                <a:gd name="connsiteY164" fmla="*/ 143755 h 870147"/>
                <a:gd name="connsiteX165" fmla="*/ 545640 w 1025574"/>
                <a:gd name="connsiteY165" fmla="*/ 136139 h 870147"/>
                <a:gd name="connsiteX166" fmla="*/ 522786 w 1025574"/>
                <a:gd name="connsiteY166" fmla="*/ 136139 h 870147"/>
                <a:gd name="connsiteX167" fmla="*/ 512311 w 1025574"/>
                <a:gd name="connsiteY167" fmla="*/ 133283 h 870147"/>
                <a:gd name="connsiteX168" fmla="*/ 512311 w 1025574"/>
                <a:gd name="connsiteY168" fmla="*/ 136139 h 870147"/>
                <a:gd name="connsiteX169" fmla="*/ 502789 w 1025574"/>
                <a:gd name="connsiteY169" fmla="*/ 136139 h 870147"/>
                <a:gd name="connsiteX170" fmla="*/ 496123 w 1025574"/>
                <a:gd name="connsiteY170" fmla="*/ 143755 h 870147"/>
                <a:gd name="connsiteX171" fmla="*/ 489457 w 1025574"/>
                <a:gd name="connsiteY171" fmla="*/ 158036 h 870147"/>
                <a:gd name="connsiteX172" fmla="*/ 482791 w 1025574"/>
                <a:gd name="connsiteY172" fmla="*/ 164700 h 870147"/>
                <a:gd name="connsiteX173" fmla="*/ 469460 w 1025574"/>
                <a:gd name="connsiteY173" fmla="*/ 172316 h 870147"/>
                <a:gd name="connsiteX174" fmla="*/ 462794 w 1025574"/>
                <a:gd name="connsiteY174" fmla="*/ 172316 h 870147"/>
                <a:gd name="connsiteX175" fmla="*/ 453271 w 1025574"/>
                <a:gd name="connsiteY175" fmla="*/ 164700 h 870147"/>
                <a:gd name="connsiteX176" fmla="*/ 446606 w 1025574"/>
                <a:gd name="connsiteY176" fmla="*/ 161844 h 870147"/>
                <a:gd name="connsiteX177" fmla="*/ 430417 w 1025574"/>
                <a:gd name="connsiteY177" fmla="*/ 143755 h 870147"/>
                <a:gd name="connsiteX178" fmla="*/ 430417 w 1025574"/>
                <a:gd name="connsiteY178" fmla="*/ 136139 h 870147"/>
                <a:gd name="connsiteX179" fmla="*/ 433274 w 1025574"/>
                <a:gd name="connsiteY179" fmla="*/ 129475 h 870147"/>
                <a:gd name="connsiteX180" fmla="*/ 433274 w 1025574"/>
                <a:gd name="connsiteY180" fmla="*/ 104722 h 870147"/>
                <a:gd name="connsiteX181" fmla="*/ 430417 w 1025574"/>
                <a:gd name="connsiteY181" fmla="*/ 97106 h 870147"/>
                <a:gd name="connsiteX182" fmla="*/ 423752 w 1025574"/>
                <a:gd name="connsiteY182" fmla="*/ 89490 h 870147"/>
                <a:gd name="connsiteX183" fmla="*/ 417086 w 1025574"/>
                <a:gd name="connsiteY183" fmla="*/ 86634 h 870147"/>
                <a:gd name="connsiteX184" fmla="*/ 410420 w 1025574"/>
                <a:gd name="connsiteY184" fmla="*/ 86634 h 870147"/>
                <a:gd name="connsiteX185" fmla="*/ 406611 w 1025574"/>
                <a:gd name="connsiteY185" fmla="*/ 68546 h 870147"/>
                <a:gd name="connsiteX186" fmla="*/ 390423 w 1025574"/>
                <a:gd name="connsiteY186" fmla="*/ 60929 h 870147"/>
                <a:gd name="connsiteX187" fmla="*/ 390423 w 1025574"/>
                <a:gd name="connsiteY187" fmla="*/ 46649 h 870147"/>
                <a:gd name="connsiteX188" fmla="*/ 383757 w 1025574"/>
                <a:gd name="connsiteY188" fmla="*/ 39985 h 870147"/>
                <a:gd name="connsiteX189" fmla="*/ 320909 w 1025574"/>
                <a:gd name="connsiteY189" fmla="*/ 39985 h 870147"/>
                <a:gd name="connsiteX190" fmla="*/ 318052 w 1025574"/>
                <a:gd name="connsiteY190" fmla="*/ 42841 h 870147"/>
                <a:gd name="connsiteX191" fmla="*/ 318052 w 1025574"/>
                <a:gd name="connsiteY191" fmla="*/ 54265 h 870147"/>
                <a:gd name="connsiteX192" fmla="*/ 314243 w 1025574"/>
                <a:gd name="connsiteY192" fmla="*/ 60929 h 870147"/>
                <a:gd name="connsiteX193" fmla="*/ 314243 w 1025574"/>
                <a:gd name="connsiteY193" fmla="*/ 64737 h 870147"/>
                <a:gd name="connsiteX194" fmla="*/ 201877 w 1025574"/>
                <a:gd name="connsiteY194" fmla="*/ 64737 h 870147"/>
                <a:gd name="connsiteX195" fmla="*/ 86655 w 1025574"/>
                <a:gd name="connsiteY195" fmla="*/ 7616 h 870147"/>
                <a:gd name="connsiteX196" fmla="*/ 82846 w 1025574"/>
                <a:gd name="connsiteY196" fmla="*/ 7616 h 870147"/>
                <a:gd name="connsiteX197" fmla="*/ 82846 w 1025574"/>
                <a:gd name="connsiteY197" fmla="*/ 3808 h 870147"/>
                <a:gd name="connsiteX198" fmla="*/ 86655 w 1025574"/>
                <a:gd name="connsiteY198" fmla="*/ 0 h 870147"/>
                <a:gd name="connsiteX199" fmla="*/ 6666 w 1025574"/>
                <a:gd name="connsiteY199" fmla="*/ 3808 h 870147"/>
                <a:gd name="connsiteX200" fmla="*/ 3809 w 1025574"/>
                <a:gd name="connsiteY200" fmla="*/ 0 h 870147"/>
                <a:gd name="connsiteX201" fmla="*/ 0 w 1025574"/>
                <a:gd name="connsiteY201" fmla="*/ 11424 h 870147"/>
                <a:gd name="connsiteX202" fmla="*/ 0 w 1025574"/>
                <a:gd name="connsiteY202" fmla="*/ 28561 h 870147"/>
                <a:gd name="connsiteX203" fmla="*/ 3809 w 1025574"/>
                <a:gd name="connsiteY203" fmla="*/ 36177 h 870147"/>
                <a:gd name="connsiteX204" fmla="*/ 6666 w 1025574"/>
                <a:gd name="connsiteY204" fmla="*/ 39985 h 870147"/>
                <a:gd name="connsiteX205" fmla="*/ 10475 w 1025574"/>
                <a:gd name="connsiteY205" fmla="*/ 46649 h 870147"/>
                <a:gd name="connsiteX206" fmla="*/ 0 w 1025574"/>
                <a:gd name="connsiteY206" fmla="*/ 54265 h 870147"/>
                <a:gd name="connsiteX207" fmla="*/ 6666 w 1025574"/>
                <a:gd name="connsiteY207" fmla="*/ 68546 h 870147"/>
                <a:gd name="connsiteX208" fmla="*/ 3809 w 1025574"/>
                <a:gd name="connsiteY208" fmla="*/ 75210 h 870147"/>
                <a:gd name="connsiteX209" fmla="*/ 13331 w 1025574"/>
                <a:gd name="connsiteY209" fmla="*/ 86634 h 870147"/>
                <a:gd name="connsiteX210" fmla="*/ 3809 w 1025574"/>
                <a:gd name="connsiteY210" fmla="*/ 104722 h 870147"/>
                <a:gd name="connsiteX211" fmla="*/ 10475 w 1025574"/>
                <a:gd name="connsiteY211" fmla="*/ 107578 h 870147"/>
                <a:gd name="connsiteX212" fmla="*/ 10475 w 1025574"/>
                <a:gd name="connsiteY212" fmla="*/ 125667 h 870147"/>
                <a:gd name="connsiteX213" fmla="*/ 13331 w 1025574"/>
                <a:gd name="connsiteY213" fmla="*/ 136139 h 870147"/>
                <a:gd name="connsiteX214" fmla="*/ 13331 w 1025574"/>
                <a:gd name="connsiteY214" fmla="*/ 143755 h 870147"/>
                <a:gd name="connsiteX215" fmla="*/ 17141 w 1025574"/>
                <a:gd name="connsiteY215" fmla="*/ 150419 h 870147"/>
                <a:gd name="connsiteX216" fmla="*/ 22854 w 1025574"/>
                <a:gd name="connsiteY216" fmla="*/ 158036 h 870147"/>
                <a:gd name="connsiteX217" fmla="*/ 33329 w 1025574"/>
                <a:gd name="connsiteY217" fmla="*/ 158036 h 870147"/>
                <a:gd name="connsiteX218" fmla="*/ 33329 w 1025574"/>
                <a:gd name="connsiteY218" fmla="*/ 161844 h 870147"/>
                <a:gd name="connsiteX219" fmla="*/ 36186 w 1025574"/>
                <a:gd name="connsiteY219" fmla="*/ 164700 h 870147"/>
                <a:gd name="connsiteX220" fmla="*/ 39995 w 1025574"/>
                <a:gd name="connsiteY220" fmla="*/ 172316 h 870147"/>
                <a:gd name="connsiteX221" fmla="*/ 46660 w 1025574"/>
                <a:gd name="connsiteY221" fmla="*/ 178980 h 870147"/>
                <a:gd name="connsiteX222" fmla="*/ 49517 w 1025574"/>
                <a:gd name="connsiteY222" fmla="*/ 190404 h 870147"/>
                <a:gd name="connsiteX223" fmla="*/ 53326 w 1025574"/>
                <a:gd name="connsiteY223" fmla="*/ 197068 h 870147"/>
                <a:gd name="connsiteX224" fmla="*/ 53326 w 1025574"/>
                <a:gd name="connsiteY224" fmla="*/ 204685 h 870147"/>
                <a:gd name="connsiteX225" fmla="*/ 42851 w 1025574"/>
                <a:gd name="connsiteY225" fmla="*/ 225629 h 870147"/>
                <a:gd name="connsiteX226" fmla="*/ 39995 w 1025574"/>
                <a:gd name="connsiteY226" fmla="*/ 229437 h 870147"/>
                <a:gd name="connsiteX227" fmla="*/ 39995 w 1025574"/>
                <a:gd name="connsiteY227" fmla="*/ 233245 h 870147"/>
                <a:gd name="connsiteX228" fmla="*/ 46660 w 1025574"/>
                <a:gd name="connsiteY228" fmla="*/ 237053 h 870147"/>
                <a:gd name="connsiteX229" fmla="*/ 39995 w 1025574"/>
                <a:gd name="connsiteY229" fmla="*/ 247525 h 870147"/>
                <a:gd name="connsiteX230" fmla="*/ 33329 w 1025574"/>
                <a:gd name="connsiteY230" fmla="*/ 237053 h 870147"/>
                <a:gd name="connsiteX231" fmla="*/ 6666 w 1025574"/>
                <a:gd name="connsiteY231" fmla="*/ 233245 h 870147"/>
                <a:gd name="connsiteX232" fmla="*/ 19997 w 1025574"/>
                <a:gd name="connsiteY232" fmla="*/ 247525 h 870147"/>
                <a:gd name="connsiteX233" fmla="*/ 22854 w 1025574"/>
                <a:gd name="connsiteY233" fmla="*/ 261806 h 870147"/>
                <a:gd name="connsiteX234" fmla="*/ 36186 w 1025574"/>
                <a:gd name="connsiteY234" fmla="*/ 265614 h 870147"/>
                <a:gd name="connsiteX235" fmla="*/ 42851 w 1025574"/>
                <a:gd name="connsiteY235" fmla="*/ 272278 h 870147"/>
                <a:gd name="connsiteX236" fmla="*/ 46660 w 1025574"/>
                <a:gd name="connsiteY236" fmla="*/ 279894 h 870147"/>
                <a:gd name="connsiteX237" fmla="*/ 49517 w 1025574"/>
                <a:gd name="connsiteY237" fmla="*/ 282750 h 870147"/>
                <a:gd name="connsiteX238" fmla="*/ 53326 w 1025574"/>
                <a:gd name="connsiteY238" fmla="*/ 282750 h 870147"/>
                <a:gd name="connsiteX239" fmla="*/ 56183 w 1025574"/>
                <a:gd name="connsiteY239" fmla="*/ 279894 h 870147"/>
                <a:gd name="connsiteX240" fmla="*/ 59992 w 1025574"/>
                <a:gd name="connsiteY240" fmla="*/ 279894 h 870147"/>
                <a:gd name="connsiteX241" fmla="*/ 66658 w 1025574"/>
                <a:gd name="connsiteY241" fmla="*/ 276086 h 870147"/>
                <a:gd name="connsiteX242" fmla="*/ 69514 w 1025574"/>
                <a:gd name="connsiteY242" fmla="*/ 272278 h 870147"/>
                <a:gd name="connsiteX243" fmla="*/ 69514 w 1025574"/>
                <a:gd name="connsiteY243" fmla="*/ 286558 h 870147"/>
                <a:gd name="connsiteX244" fmla="*/ 79037 w 1025574"/>
                <a:gd name="connsiteY244" fmla="*/ 308455 h 870147"/>
                <a:gd name="connsiteX245" fmla="*/ 86655 w 1025574"/>
                <a:gd name="connsiteY245" fmla="*/ 315119 h 870147"/>
                <a:gd name="connsiteX246" fmla="*/ 92368 w 1025574"/>
                <a:gd name="connsiteY246" fmla="*/ 329399 h 870147"/>
                <a:gd name="connsiteX247" fmla="*/ 92368 w 1025574"/>
                <a:gd name="connsiteY247" fmla="*/ 337015 h 870147"/>
                <a:gd name="connsiteX248" fmla="*/ 86655 w 1025574"/>
                <a:gd name="connsiteY248" fmla="*/ 351296 h 870147"/>
                <a:gd name="connsiteX249" fmla="*/ 82846 w 1025574"/>
                <a:gd name="connsiteY249" fmla="*/ 361768 h 870147"/>
                <a:gd name="connsiteX250" fmla="*/ 82846 w 1025574"/>
                <a:gd name="connsiteY250" fmla="*/ 369384 h 870147"/>
                <a:gd name="connsiteX251" fmla="*/ 99034 w 1025574"/>
                <a:gd name="connsiteY251" fmla="*/ 387473 h 870147"/>
                <a:gd name="connsiteX252" fmla="*/ 105700 w 1025574"/>
                <a:gd name="connsiteY252" fmla="*/ 397945 h 870147"/>
                <a:gd name="connsiteX253" fmla="*/ 122840 w 1025574"/>
                <a:gd name="connsiteY253" fmla="*/ 416033 h 870147"/>
                <a:gd name="connsiteX254" fmla="*/ 129506 w 1025574"/>
                <a:gd name="connsiteY254" fmla="*/ 426506 h 870147"/>
                <a:gd name="connsiteX255" fmla="*/ 145694 w 1025574"/>
                <a:gd name="connsiteY255" fmla="*/ 444594 h 870147"/>
                <a:gd name="connsiteX256" fmla="*/ 142838 w 1025574"/>
                <a:gd name="connsiteY256" fmla="*/ 448402 h 870147"/>
                <a:gd name="connsiteX257" fmla="*/ 142838 w 1025574"/>
                <a:gd name="connsiteY257" fmla="*/ 455066 h 870147"/>
                <a:gd name="connsiteX258" fmla="*/ 139029 w 1025574"/>
                <a:gd name="connsiteY258" fmla="*/ 458874 h 870147"/>
                <a:gd name="connsiteX259" fmla="*/ 139029 w 1025574"/>
                <a:gd name="connsiteY259" fmla="*/ 465538 h 870147"/>
                <a:gd name="connsiteX260" fmla="*/ 142838 w 1025574"/>
                <a:gd name="connsiteY260" fmla="*/ 469347 h 870147"/>
                <a:gd name="connsiteX261" fmla="*/ 152360 w 1025574"/>
                <a:gd name="connsiteY261" fmla="*/ 469347 h 870147"/>
                <a:gd name="connsiteX262" fmla="*/ 159026 w 1025574"/>
                <a:gd name="connsiteY262" fmla="*/ 465538 h 870147"/>
                <a:gd name="connsiteX263" fmla="*/ 161883 w 1025574"/>
                <a:gd name="connsiteY263" fmla="*/ 458874 h 870147"/>
                <a:gd name="connsiteX264" fmla="*/ 168548 w 1025574"/>
                <a:gd name="connsiteY264" fmla="*/ 455066 h 870147"/>
                <a:gd name="connsiteX265" fmla="*/ 172357 w 1025574"/>
                <a:gd name="connsiteY265" fmla="*/ 451258 h 870147"/>
                <a:gd name="connsiteX266" fmla="*/ 168548 w 1025574"/>
                <a:gd name="connsiteY266" fmla="*/ 440786 h 870147"/>
                <a:gd name="connsiteX267" fmla="*/ 168548 w 1025574"/>
                <a:gd name="connsiteY267" fmla="*/ 436978 h 870147"/>
                <a:gd name="connsiteX268" fmla="*/ 165692 w 1025574"/>
                <a:gd name="connsiteY268" fmla="*/ 434122 h 870147"/>
                <a:gd name="connsiteX269" fmla="*/ 165692 w 1025574"/>
                <a:gd name="connsiteY269" fmla="*/ 422697 h 870147"/>
                <a:gd name="connsiteX270" fmla="*/ 159026 w 1025574"/>
                <a:gd name="connsiteY270" fmla="*/ 408417 h 870147"/>
                <a:gd name="connsiteX271" fmla="*/ 155217 w 1025574"/>
                <a:gd name="connsiteY271" fmla="*/ 404609 h 870147"/>
                <a:gd name="connsiteX272" fmla="*/ 142838 w 1025574"/>
                <a:gd name="connsiteY272" fmla="*/ 404609 h 870147"/>
                <a:gd name="connsiteX273" fmla="*/ 132363 w 1025574"/>
                <a:gd name="connsiteY273" fmla="*/ 387473 h 870147"/>
                <a:gd name="connsiteX274" fmla="*/ 132363 w 1025574"/>
                <a:gd name="connsiteY274" fmla="*/ 343680 h 870147"/>
                <a:gd name="connsiteX275" fmla="*/ 122840 w 1025574"/>
                <a:gd name="connsiteY275" fmla="*/ 326543 h 870147"/>
                <a:gd name="connsiteX276" fmla="*/ 125697 w 1025574"/>
                <a:gd name="connsiteY276" fmla="*/ 318927 h 870147"/>
                <a:gd name="connsiteX277" fmla="*/ 125697 w 1025574"/>
                <a:gd name="connsiteY277" fmla="*/ 315119 h 870147"/>
                <a:gd name="connsiteX278" fmla="*/ 129506 w 1025574"/>
                <a:gd name="connsiteY278" fmla="*/ 308455 h 870147"/>
                <a:gd name="connsiteX279" fmla="*/ 129506 w 1025574"/>
                <a:gd name="connsiteY279" fmla="*/ 294174 h 870147"/>
                <a:gd name="connsiteX280" fmla="*/ 125697 w 1025574"/>
                <a:gd name="connsiteY280" fmla="*/ 290366 h 870147"/>
                <a:gd name="connsiteX281" fmla="*/ 119031 w 1025574"/>
                <a:gd name="connsiteY281" fmla="*/ 286558 h 870147"/>
                <a:gd name="connsiteX282" fmla="*/ 116175 w 1025574"/>
                <a:gd name="connsiteY282" fmla="*/ 282750 h 870147"/>
                <a:gd name="connsiteX283" fmla="*/ 109509 w 1025574"/>
                <a:gd name="connsiteY283" fmla="*/ 282750 h 870147"/>
                <a:gd name="connsiteX284" fmla="*/ 109509 w 1025574"/>
                <a:gd name="connsiteY284" fmla="*/ 257998 h 870147"/>
                <a:gd name="connsiteX285" fmla="*/ 92368 w 1025574"/>
                <a:gd name="connsiteY285" fmla="*/ 237053 h 870147"/>
                <a:gd name="connsiteX286" fmla="*/ 96177 w 1025574"/>
                <a:gd name="connsiteY286" fmla="*/ 200877 h 870147"/>
                <a:gd name="connsiteX287" fmla="*/ 92368 w 1025574"/>
                <a:gd name="connsiteY287" fmla="*/ 197068 h 870147"/>
                <a:gd name="connsiteX288" fmla="*/ 89512 w 1025574"/>
                <a:gd name="connsiteY288" fmla="*/ 190404 h 870147"/>
                <a:gd name="connsiteX289" fmla="*/ 79037 w 1025574"/>
                <a:gd name="connsiteY289" fmla="*/ 178980 h 870147"/>
                <a:gd name="connsiteX290" fmla="*/ 76180 w 1025574"/>
                <a:gd name="connsiteY290" fmla="*/ 172316 h 870147"/>
                <a:gd name="connsiteX291" fmla="*/ 76180 w 1025574"/>
                <a:gd name="connsiteY291" fmla="*/ 164700 h 870147"/>
                <a:gd name="connsiteX292" fmla="*/ 73323 w 1025574"/>
                <a:gd name="connsiteY292" fmla="*/ 158036 h 870147"/>
                <a:gd name="connsiteX293" fmla="*/ 73323 w 1025574"/>
                <a:gd name="connsiteY293" fmla="*/ 147563 h 870147"/>
                <a:gd name="connsiteX294" fmla="*/ 69514 w 1025574"/>
                <a:gd name="connsiteY294" fmla="*/ 143755 h 870147"/>
                <a:gd name="connsiteX295" fmla="*/ 66658 w 1025574"/>
                <a:gd name="connsiteY295" fmla="*/ 136139 h 870147"/>
                <a:gd name="connsiteX296" fmla="*/ 59992 w 1025574"/>
                <a:gd name="connsiteY296" fmla="*/ 129475 h 870147"/>
                <a:gd name="connsiteX297" fmla="*/ 56183 w 1025574"/>
                <a:gd name="connsiteY297" fmla="*/ 121859 h 870147"/>
                <a:gd name="connsiteX298" fmla="*/ 53326 w 1025574"/>
                <a:gd name="connsiteY298" fmla="*/ 119003 h 870147"/>
                <a:gd name="connsiteX299" fmla="*/ 53326 w 1025574"/>
                <a:gd name="connsiteY299" fmla="*/ 115195 h 870147"/>
                <a:gd name="connsiteX300" fmla="*/ 56183 w 1025574"/>
                <a:gd name="connsiteY300" fmla="*/ 111387 h 870147"/>
                <a:gd name="connsiteX301" fmla="*/ 62848 w 1025574"/>
                <a:gd name="connsiteY301" fmla="*/ 97106 h 870147"/>
                <a:gd name="connsiteX302" fmla="*/ 62848 w 1025574"/>
                <a:gd name="connsiteY302" fmla="*/ 68546 h 870147"/>
                <a:gd name="connsiteX303" fmla="*/ 66658 w 1025574"/>
                <a:gd name="connsiteY303" fmla="*/ 64737 h 870147"/>
                <a:gd name="connsiteX304" fmla="*/ 69514 w 1025574"/>
                <a:gd name="connsiteY304" fmla="*/ 58073 h 870147"/>
                <a:gd name="connsiteX305" fmla="*/ 69514 w 1025574"/>
                <a:gd name="connsiteY305" fmla="*/ 36177 h 870147"/>
                <a:gd name="connsiteX306" fmla="*/ 73323 w 1025574"/>
                <a:gd name="connsiteY306" fmla="*/ 39985 h 870147"/>
                <a:gd name="connsiteX307" fmla="*/ 79037 w 1025574"/>
                <a:gd name="connsiteY307" fmla="*/ 42841 h 870147"/>
                <a:gd name="connsiteX308" fmla="*/ 82846 w 1025574"/>
                <a:gd name="connsiteY308" fmla="*/ 50457 h 870147"/>
                <a:gd name="connsiteX309" fmla="*/ 89512 w 1025574"/>
                <a:gd name="connsiteY309" fmla="*/ 54265 h 870147"/>
                <a:gd name="connsiteX310" fmla="*/ 99034 w 1025574"/>
                <a:gd name="connsiteY310" fmla="*/ 54265 h 870147"/>
                <a:gd name="connsiteX311" fmla="*/ 102843 w 1025574"/>
                <a:gd name="connsiteY311" fmla="*/ 50457 h 870147"/>
                <a:gd name="connsiteX312" fmla="*/ 109509 w 1025574"/>
                <a:gd name="connsiteY312" fmla="*/ 50457 h 870147"/>
                <a:gd name="connsiteX313" fmla="*/ 109509 w 1025574"/>
                <a:gd name="connsiteY313" fmla="*/ 60929 h 870147"/>
                <a:gd name="connsiteX314" fmla="*/ 112366 w 1025574"/>
                <a:gd name="connsiteY314" fmla="*/ 64737 h 870147"/>
                <a:gd name="connsiteX315" fmla="*/ 119031 w 1025574"/>
                <a:gd name="connsiteY315" fmla="*/ 68546 h 870147"/>
                <a:gd name="connsiteX316" fmla="*/ 129506 w 1025574"/>
                <a:gd name="connsiteY316" fmla="*/ 68546 h 870147"/>
                <a:gd name="connsiteX317" fmla="*/ 129506 w 1025574"/>
                <a:gd name="connsiteY317" fmla="*/ 72354 h 870147"/>
                <a:gd name="connsiteX318" fmla="*/ 125697 w 1025574"/>
                <a:gd name="connsiteY318" fmla="*/ 75210 h 870147"/>
                <a:gd name="connsiteX319" fmla="*/ 125697 w 1025574"/>
                <a:gd name="connsiteY319" fmla="*/ 111387 h 870147"/>
                <a:gd name="connsiteX320" fmla="*/ 132363 w 1025574"/>
                <a:gd name="connsiteY320" fmla="*/ 154228 h 870147"/>
                <a:gd name="connsiteX321" fmla="*/ 132363 w 1025574"/>
                <a:gd name="connsiteY321" fmla="*/ 161844 h 870147"/>
                <a:gd name="connsiteX322" fmla="*/ 136172 w 1025574"/>
                <a:gd name="connsiteY322" fmla="*/ 168508 h 870147"/>
                <a:gd name="connsiteX323" fmla="*/ 139029 w 1025574"/>
                <a:gd name="connsiteY323" fmla="*/ 182788 h 870147"/>
                <a:gd name="connsiteX324" fmla="*/ 145694 w 1025574"/>
                <a:gd name="connsiteY324" fmla="*/ 204685 h 870147"/>
                <a:gd name="connsiteX325" fmla="*/ 152360 w 1025574"/>
                <a:gd name="connsiteY325" fmla="*/ 222773 h 870147"/>
                <a:gd name="connsiteX326" fmla="*/ 155217 w 1025574"/>
                <a:gd name="connsiteY326" fmla="*/ 229437 h 870147"/>
                <a:gd name="connsiteX327" fmla="*/ 179023 w 1025574"/>
                <a:gd name="connsiteY327" fmla="*/ 229437 h 870147"/>
                <a:gd name="connsiteX328" fmla="*/ 175214 w 1025574"/>
                <a:gd name="connsiteY328" fmla="*/ 233245 h 870147"/>
                <a:gd name="connsiteX329" fmla="*/ 168548 w 1025574"/>
                <a:gd name="connsiteY329" fmla="*/ 247525 h 870147"/>
                <a:gd name="connsiteX330" fmla="*/ 175214 w 1025574"/>
                <a:gd name="connsiteY330" fmla="*/ 261806 h 870147"/>
                <a:gd name="connsiteX331" fmla="*/ 181880 w 1025574"/>
                <a:gd name="connsiteY331" fmla="*/ 265614 h 870147"/>
                <a:gd name="connsiteX332" fmla="*/ 185689 w 1025574"/>
                <a:gd name="connsiteY332" fmla="*/ 268470 h 870147"/>
                <a:gd name="connsiteX333" fmla="*/ 192355 w 1025574"/>
                <a:gd name="connsiteY333" fmla="*/ 268470 h 870147"/>
                <a:gd name="connsiteX334" fmla="*/ 195211 w 1025574"/>
                <a:gd name="connsiteY334" fmla="*/ 282750 h 870147"/>
                <a:gd name="connsiteX335" fmla="*/ 211400 w 1025574"/>
                <a:gd name="connsiteY335" fmla="*/ 282750 h 870147"/>
                <a:gd name="connsiteX336" fmla="*/ 215209 w 1025574"/>
                <a:gd name="connsiteY336" fmla="*/ 308455 h 870147"/>
                <a:gd name="connsiteX337" fmla="*/ 211400 w 1025574"/>
                <a:gd name="connsiteY337" fmla="*/ 308455 h 870147"/>
                <a:gd name="connsiteX338" fmla="*/ 208543 w 1025574"/>
                <a:gd name="connsiteY338" fmla="*/ 312263 h 870147"/>
                <a:gd name="connsiteX339" fmla="*/ 201877 w 1025574"/>
                <a:gd name="connsiteY339" fmla="*/ 315119 h 870147"/>
                <a:gd name="connsiteX340" fmla="*/ 198068 w 1025574"/>
                <a:gd name="connsiteY340" fmla="*/ 318927 h 870147"/>
                <a:gd name="connsiteX341" fmla="*/ 195211 w 1025574"/>
                <a:gd name="connsiteY341" fmla="*/ 326543 h 870147"/>
                <a:gd name="connsiteX342" fmla="*/ 195211 w 1025574"/>
                <a:gd name="connsiteY342" fmla="*/ 333207 h 870147"/>
                <a:gd name="connsiteX343" fmla="*/ 198068 w 1025574"/>
                <a:gd name="connsiteY343" fmla="*/ 337015 h 870147"/>
                <a:gd name="connsiteX344" fmla="*/ 205686 w 1025574"/>
                <a:gd name="connsiteY344" fmla="*/ 340824 h 870147"/>
                <a:gd name="connsiteX345" fmla="*/ 211400 w 1025574"/>
                <a:gd name="connsiteY345" fmla="*/ 333207 h 870147"/>
                <a:gd name="connsiteX346" fmla="*/ 211400 w 1025574"/>
                <a:gd name="connsiteY346" fmla="*/ 337015 h 870147"/>
                <a:gd name="connsiteX347" fmla="*/ 218065 w 1025574"/>
                <a:gd name="connsiteY347" fmla="*/ 343680 h 870147"/>
                <a:gd name="connsiteX348" fmla="*/ 218065 w 1025574"/>
                <a:gd name="connsiteY348" fmla="*/ 351296 h 870147"/>
                <a:gd name="connsiteX349" fmla="*/ 221875 w 1025574"/>
                <a:gd name="connsiteY349" fmla="*/ 355104 h 870147"/>
                <a:gd name="connsiteX350" fmla="*/ 228540 w 1025574"/>
                <a:gd name="connsiteY350" fmla="*/ 355104 h 870147"/>
                <a:gd name="connsiteX351" fmla="*/ 235206 w 1025574"/>
                <a:gd name="connsiteY351" fmla="*/ 357960 h 870147"/>
                <a:gd name="connsiteX352" fmla="*/ 238063 w 1025574"/>
                <a:gd name="connsiteY352" fmla="*/ 357960 h 870147"/>
                <a:gd name="connsiteX353" fmla="*/ 241872 w 1025574"/>
                <a:gd name="connsiteY353" fmla="*/ 361768 h 870147"/>
                <a:gd name="connsiteX354" fmla="*/ 241872 w 1025574"/>
                <a:gd name="connsiteY354" fmla="*/ 373192 h 870147"/>
                <a:gd name="connsiteX355" fmla="*/ 238063 w 1025574"/>
                <a:gd name="connsiteY355" fmla="*/ 376048 h 870147"/>
                <a:gd name="connsiteX356" fmla="*/ 238063 w 1025574"/>
                <a:gd name="connsiteY356" fmla="*/ 379856 h 870147"/>
                <a:gd name="connsiteX357" fmla="*/ 235206 w 1025574"/>
                <a:gd name="connsiteY357" fmla="*/ 387473 h 870147"/>
                <a:gd name="connsiteX358" fmla="*/ 235206 w 1025574"/>
                <a:gd name="connsiteY358" fmla="*/ 390329 h 870147"/>
                <a:gd name="connsiteX359" fmla="*/ 258060 w 1025574"/>
                <a:gd name="connsiteY359" fmla="*/ 390329 h 870147"/>
                <a:gd name="connsiteX360" fmla="*/ 258060 w 1025574"/>
                <a:gd name="connsiteY360" fmla="*/ 408417 h 870147"/>
                <a:gd name="connsiteX361" fmla="*/ 278057 w 1025574"/>
                <a:gd name="connsiteY361" fmla="*/ 430314 h 870147"/>
                <a:gd name="connsiteX362" fmla="*/ 280914 w 1025574"/>
                <a:gd name="connsiteY362" fmla="*/ 436978 h 870147"/>
                <a:gd name="connsiteX363" fmla="*/ 291389 w 1025574"/>
                <a:gd name="connsiteY363" fmla="*/ 448402 h 870147"/>
                <a:gd name="connsiteX364" fmla="*/ 294246 w 1025574"/>
                <a:gd name="connsiteY364" fmla="*/ 458874 h 870147"/>
                <a:gd name="connsiteX365" fmla="*/ 300911 w 1025574"/>
                <a:gd name="connsiteY365" fmla="*/ 465538 h 870147"/>
                <a:gd name="connsiteX366" fmla="*/ 304720 w 1025574"/>
                <a:gd name="connsiteY366" fmla="*/ 476963 h 870147"/>
                <a:gd name="connsiteX367" fmla="*/ 307577 w 1025574"/>
                <a:gd name="connsiteY367" fmla="*/ 483627 h 870147"/>
                <a:gd name="connsiteX368" fmla="*/ 307577 w 1025574"/>
                <a:gd name="connsiteY368" fmla="*/ 519804 h 870147"/>
                <a:gd name="connsiteX369" fmla="*/ 311386 w 1025574"/>
                <a:gd name="connsiteY369" fmla="*/ 526468 h 870147"/>
                <a:gd name="connsiteX370" fmla="*/ 318052 w 1025574"/>
                <a:gd name="connsiteY370" fmla="*/ 534084 h 870147"/>
                <a:gd name="connsiteX371" fmla="*/ 318052 w 1025574"/>
                <a:gd name="connsiteY371" fmla="*/ 540748 h 870147"/>
                <a:gd name="connsiteX372" fmla="*/ 314243 w 1025574"/>
                <a:gd name="connsiteY372" fmla="*/ 548364 h 870147"/>
                <a:gd name="connsiteX373" fmla="*/ 304720 w 1025574"/>
                <a:gd name="connsiteY373" fmla="*/ 558837 h 870147"/>
                <a:gd name="connsiteX374" fmla="*/ 300911 w 1025574"/>
                <a:gd name="connsiteY374" fmla="*/ 566453 h 870147"/>
                <a:gd name="connsiteX375" fmla="*/ 300911 w 1025574"/>
                <a:gd name="connsiteY375" fmla="*/ 569309 h 870147"/>
                <a:gd name="connsiteX376" fmla="*/ 304720 w 1025574"/>
                <a:gd name="connsiteY376" fmla="*/ 573117 h 870147"/>
                <a:gd name="connsiteX377" fmla="*/ 311386 w 1025574"/>
                <a:gd name="connsiteY377" fmla="*/ 576925 h 870147"/>
                <a:gd name="connsiteX378" fmla="*/ 298055 w 1025574"/>
                <a:gd name="connsiteY378" fmla="*/ 576925 h 870147"/>
                <a:gd name="connsiteX379" fmla="*/ 291389 w 1025574"/>
                <a:gd name="connsiteY379" fmla="*/ 580733 h 870147"/>
                <a:gd name="connsiteX380" fmla="*/ 291389 w 1025574"/>
                <a:gd name="connsiteY380" fmla="*/ 619766 h 870147"/>
                <a:gd name="connsiteX381" fmla="*/ 294246 w 1025574"/>
                <a:gd name="connsiteY381" fmla="*/ 630238 h 870147"/>
                <a:gd name="connsiteX382" fmla="*/ 298055 w 1025574"/>
                <a:gd name="connsiteY382" fmla="*/ 634046 h 870147"/>
                <a:gd name="connsiteX383" fmla="*/ 300911 w 1025574"/>
                <a:gd name="connsiteY383" fmla="*/ 641662 h 870147"/>
                <a:gd name="connsiteX384" fmla="*/ 307577 w 1025574"/>
                <a:gd name="connsiteY384" fmla="*/ 641662 h 870147"/>
                <a:gd name="connsiteX385" fmla="*/ 318052 w 1025574"/>
                <a:gd name="connsiteY385" fmla="*/ 644518 h 870147"/>
                <a:gd name="connsiteX386" fmla="*/ 330431 w 1025574"/>
                <a:gd name="connsiteY386" fmla="*/ 644518 h 870147"/>
                <a:gd name="connsiteX387" fmla="*/ 337097 w 1025574"/>
                <a:gd name="connsiteY387" fmla="*/ 648326 h 870147"/>
                <a:gd name="connsiteX388" fmla="*/ 350428 w 1025574"/>
                <a:gd name="connsiteY388" fmla="*/ 662607 h 870147"/>
                <a:gd name="connsiteX389" fmla="*/ 354237 w 1025574"/>
                <a:gd name="connsiteY389" fmla="*/ 670223 h 870147"/>
                <a:gd name="connsiteX390" fmla="*/ 357094 w 1025574"/>
                <a:gd name="connsiteY390" fmla="*/ 680695 h 870147"/>
                <a:gd name="connsiteX391" fmla="*/ 360903 w 1025574"/>
                <a:gd name="connsiteY391" fmla="*/ 687359 h 870147"/>
                <a:gd name="connsiteX392" fmla="*/ 367569 w 1025574"/>
                <a:gd name="connsiteY392" fmla="*/ 694975 h 870147"/>
                <a:gd name="connsiteX393" fmla="*/ 374235 w 1025574"/>
                <a:gd name="connsiteY393" fmla="*/ 698783 h 870147"/>
                <a:gd name="connsiteX394" fmla="*/ 403754 w 1025574"/>
                <a:gd name="connsiteY394" fmla="*/ 698783 h 870147"/>
                <a:gd name="connsiteX395" fmla="*/ 413277 w 1025574"/>
                <a:gd name="connsiteY395" fmla="*/ 702592 h 870147"/>
                <a:gd name="connsiteX396" fmla="*/ 419943 w 1025574"/>
                <a:gd name="connsiteY396" fmla="*/ 705448 h 870147"/>
                <a:gd name="connsiteX397" fmla="*/ 423752 w 1025574"/>
                <a:gd name="connsiteY397" fmla="*/ 709256 h 870147"/>
                <a:gd name="connsiteX398" fmla="*/ 426608 w 1025574"/>
                <a:gd name="connsiteY398" fmla="*/ 716872 h 870147"/>
                <a:gd name="connsiteX399" fmla="*/ 433274 w 1025574"/>
                <a:gd name="connsiteY399" fmla="*/ 727344 h 870147"/>
                <a:gd name="connsiteX400" fmla="*/ 446606 w 1025574"/>
                <a:gd name="connsiteY400" fmla="*/ 741624 h 870147"/>
                <a:gd name="connsiteX401" fmla="*/ 459937 w 1025574"/>
                <a:gd name="connsiteY401" fmla="*/ 748289 h 870147"/>
                <a:gd name="connsiteX402" fmla="*/ 479934 w 1025574"/>
                <a:gd name="connsiteY402" fmla="*/ 755905 h 870147"/>
                <a:gd name="connsiteX403" fmla="*/ 502789 w 1025574"/>
                <a:gd name="connsiteY403" fmla="*/ 759713 h 870147"/>
                <a:gd name="connsiteX404" fmla="*/ 518977 w 1025574"/>
                <a:gd name="connsiteY404" fmla="*/ 762569 h 870147"/>
                <a:gd name="connsiteX405" fmla="*/ 529451 w 1025574"/>
                <a:gd name="connsiteY405" fmla="*/ 770185 h 870147"/>
                <a:gd name="connsiteX406" fmla="*/ 532308 w 1025574"/>
                <a:gd name="connsiteY406" fmla="*/ 777801 h 870147"/>
                <a:gd name="connsiteX407" fmla="*/ 538974 w 1025574"/>
                <a:gd name="connsiteY407" fmla="*/ 784465 h 870147"/>
                <a:gd name="connsiteX408" fmla="*/ 545640 w 1025574"/>
                <a:gd name="connsiteY408" fmla="*/ 788274 h 870147"/>
                <a:gd name="connsiteX409" fmla="*/ 549449 w 1025574"/>
                <a:gd name="connsiteY409" fmla="*/ 788274 h 870147"/>
                <a:gd name="connsiteX410" fmla="*/ 552306 w 1025574"/>
                <a:gd name="connsiteY410" fmla="*/ 792082 h 870147"/>
                <a:gd name="connsiteX411" fmla="*/ 556115 w 1025574"/>
                <a:gd name="connsiteY411" fmla="*/ 798746 h 870147"/>
                <a:gd name="connsiteX412" fmla="*/ 558971 w 1025574"/>
                <a:gd name="connsiteY412" fmla="*/ 802554 h 870147"/>
                <a:gd name="connsiteX413" fmla="*/ 595157 w 1025574"/>
                <a:gd name="connsiteY413" fmla="*/ 802554 h 870147"/>
                <a:gd name="connsiteX414" fmla="*/ 601823 w 1025574"/>
                <a:gd name="connsiteY414" fmla="*/ 809218 h 870147"/>
                <a:gd name="connsiteX415" fmla="*/ 605632 w 1025574"/>
                <a:gd name="connsiteY415" fmla="*/ 816834 h 870147"/>
                <a:gd name="connsiteX416" fmla="*/ 608488 w 1025574"/>
                <a:gd name="connsiteY416" fmla="*/ 820642 h 870147"/>
                <a:gd name="connsiteX417" fmla="*/ 615154 w 1025574"/>
                <a:gd name="connsiteY417" fmla="*/ 820642 h 870147"/>
                <a:gd name="connsiteX418" fmla="*/ 628486 w 1025574"/>
                <a:gd name="connsiteY418" fmla="*/ 813026 h 870147"/>
                <a:gd name="connsiteX419" fmla="*/ 644674 w 1025574"/>
                <a:gd name="connsiteY419" fmla="*/ 806362 h 870147"/>
                <a:gd name="connsiteX420" fmla="*/ 664671 w 1025574"/>
                <a:gd name="connsiteY420" fmla="*/ 794938 h 870147"/>
                <a:gd name="connsiteX421" fmla="*/ 694191 w 1025574"/>
                <a:gd name="connsiteY421" fmla="*/ 784465 h 870147"/>
                <a:gd name="connsiteX422" fmla="*/ 704666 w 1025574"/>
                <a:gd name="connsiteY422" fmla="*/ 792082 h 870147"/>
                <a:gd name="connsiteX423" fmla="*/ 720854 w 1025574"/>
                <a:gd name="connsiteY423" fmla="*/ 806362 h 870147"/>
                <a:gd name="connsiteX424" fmla="*/ 740851 w 1025574"/>
                <a:gd name="connsiteY424" fmla="*/ 820642 h 870147"/>
                <a:gd name="connsiteX425" fmla="*/ 763705 w 1025574"/>
                <a:gd name="connsiteY425" fmla="*/ 845395 h 870147"/>
                <a:gd name="connsiteX426" fmla="*/ 763705 w 1025574"/>
                <a:gd name="connsiteY426" fmla="*/ 853011 h 870147"/>
                <a:gd name="connsiteX427" fmla="*/ 767514 w 1025574"/>
                <a:gd name="connsiteY427" fmla="*/ 863483 h 870147"/>
                <a:gd name="connsiteX428" fmla="*/ 770371 w 1025574"/>
                <a:gd name="connsiteY428" fmla="*/ 870147 h 870147"/>
                <a:gd name="connsiteX429" fmla="*/ 780846 w 1025574"/>
                <a:gd name="connsiteY429" fmla="*/ 870147 h 870147"/>
                <a:gd name="connsiteX430" fmla="*/ 783703 w 1025574"/>
                <a:gd name="connsiteY430" fmla="*/ 867291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Lst>
              <a:rect l="l" t="t" r="r" b="b"/>
              <a:pathLst>
                <a:path w="1025574" h="870147">
                  <a:moveTo>
                    <a:pt x="783703" y="859675"/>
                  </a:moveTo>
                  <a:lnTo>
                    <a:pt x="783703" y="823498"/>
                  </a:lnTo>
                  <a:lnTo>
                    <a:pt x="800843" y="794938"/>
                  </a:lnTo>
                  <a:lnTo>
                    <a:pt x="850360" y="798746"/>
                  </a:lnTo>
                  <a:lnTo>
                    <a:pt x="850360" y="788274"/>
                  </a:lnTo>
                  <a:lnTo>
                    <a:pt x="853217" y="788274"/>
                  </a:lnTo>
                  <a:lnTo>
                    <a:pt x="857026" y="784465"/>
                  </a:lnTo>
                  <a:lnTo>
                    <a:pt x="857026" y="777801"/>
                  </a:lnTo>
                  <a:lnTo>
                    <a:pt x="846551" y="777801"/>
                  </a:lnTo>
                  <a:lnTo>
                    <a:pt x="843694" y="762569"/>
                  </a:lnTo>
                  <a:lnTo>
                    <a:pt x="839885" y="762569"/>
                  </a:lnTo>
                  <a:lnTo>
                    <a:pt x="833220" y="759713"/>
                  </a:lnTo>
                  <a:lnTo>
                    <a:pt x="830363" y="759713"/>
                  </a:lnTo>
                  <a:lnTo>
                    <a:pt x="826554" y="755905"/>
                  </a:lnTo>
                  <a:lnTo>
                    <a:pt x="823697" y="748289"/>
                  </a:lnTo>
                  <a:lnTo>
                    <a:pt x="823697" y="745433"/>
                  </a:lnTo>
                  <a:lnTo>
                    <a:pt x="817031" y="741624"/>
                  </a:lnTo>
                  <a:lnTo>
                    <a:pt x="830363" y="741624"/>
                  </a:lnTo>
                  <a:lnTo>
                    <a:pt x="837029" y="737816"/>
                  </a:lnTo>
                  <a:lnTo>
                    <a:pt x="839885" y="737816"/>
                  </a:lnTo>
                  <a:lnTo>
                    <a:pt x="839885" y="723536"/>
                  </a:lnTo>
                  <a:lnTo>
                    <a:pt x="837029" y="716872"/>
                  </a:lnTo>
                  <a:lnTo>
                    <a:pt x="837029" y="709256"/>
                  </a:lnTo>
                  <a:lnTo>
                    <a:pt x="909400" y="713064"/>
                  </a:lnTo>
                  <a:lnTo>
                    <a:pt x="913209" y="705448"/>
                  </a:lnTo>
                  <a:lnTo>
                    <a:pt x="913209" y="702592"/>
                  </a:lnTo>
                  <a:lnTo>
                    <a:pt x="916065" y="702592"/>
                  </a:lnTo>
                  <a:lnTo>
                    <a:pt x="919874" y="705448"/>
                  </a:lnTo>
                  <a:lnTo>
                    <a:pt x="919874" y="709256"/>
                  </a:lnTo>
                  <a:lnTo>
                    <a:pt x="922731" y="709256"/>
                  </a:lnTo>
                  <a:lnTo>
                    <a:pt x="926540" y="705448"/>
                  </a:lnTo>
                  <a:lnTo>
                    <a:pt x="932254" y="702592"/>
                  </a:lnTo>
                  <a:lnTo>
                    <a:pt x="936063" y="694975"/>
                  </a:lnTo>
                  <a:lnTo>
                    <a:pt x="936063" y="687359"/>
                  </a:lnTo>
                  <a:lnTo>
                    <a:pt x="938919" y="684503"/>
                  </a:lnTo>
                  <a:lnTo>
                    <a:pt x="938919" y="680695"/>
                  </a:lnTo>
                  <a:lnTo>
                    <a:pt x="942729" y="687359"/>
                  </a:lnTo>
                  <a:lnTo>
                    <a:pt x="962726" y="666415"/>
                  </a:lnTo>
                  <a:lnTo>
                    <a:pt x="962726" y="670223"/>
                  </a:lnTo>
                  <a:lnTo>
                    <a:pt x="958917" y="673079"/>
                  </a:lnTo>
                  <a:lnTo>
                    <a:pt x="958917" y="684503"/>
                  </a:lnTo>
                  <a:lnTo>
                    <a:pt x="962726" y="687359"/>
                  </a:lnTo>
                  <a:lnTo>
                    <a:pt x="969392" y="687359"/>
                  </a:lnTo>
                  <a:lnTo>
                    <a:pt x="981771" y="648326"/>
                  </a:lnTo>
                  <a:lnTo>
                    <a:pt x="975105" y="641662"/>
                  </a:lnTo>
                  <a:lnTo>
                    <a:pt x="988437" y="637854"/>
                  </a:lnTo>
                  <a:lnTo>
                    <a:pt x="988437" y="630238"/>
                  </a:lnTo>
                  <a:lnTo>
                    <a:pt x="978914" y="627382"/>
                  </a:lnTo>
                  <a:lnTo>
                    <a:pt x="988437" y="615958"/>
                  </a:lnTo>
                  <a:lnTo>
                    <a:pt x="992246" y="601677"/>
                  </a:lnTo>
                  <a:lnTo>
                    <a:pt x="995102" y="595013"/>
                  </a:lnTo>
                  <a:lnTo>
                    <a:pt x="1001768" y="591205"/>
                  </a:lnTo>
                  <a:lnTo>
                    <a:pt x="1005577" y="584541"/>
                  </a:lnTo>
                  <a:lnTo>
                    <a:pt x="1012243" y="576925"/>
                  </a:lnTo>
                  <a:lnTo>
                    <a:pt x="1015099" y="569309"/>
                  </a:lnTo>
                  <a:lnTo>
                    <a:pt x="1018909" y="566453"/>
                  </a:lnTo>
                  <a:lnTo>
                    <a:pt x="1021765" y="558837"/>
                  </a:lnTo>
                  <a:lnTo>
                    <a:pt x="1021765" y="555029"/>
                  </a:lnTo>
                  <a:lnTo>
                    <a:pt x="1025574" y="548364"/>
                  </a:lnTo>
                  <a:lnTo>
                    <a:pt x="1025574" y="537892"/>
                  </a:lnTo>
                  <a:lnTo>
                    <a:pt x="1021765" y="534084"/>
                  </a:lnTo>
                  <a:lnTo>
                    <a:pt x="1001768" y="534084"/>
                  </a:lnTo>
                  <a:lnTo>
                    <a:pt x="998911" y="537892"/>
                  </a:lnTo>
                  <a:lnTo>
                    <a:pt x="992246" y="537892"/>
                  </a:lnTo>
                  <a:lnTo>
                    <a:pt x="988437" y="534084"/>
                  </a:lnTo>
                  <a:lnTo>
                    <a:pt x="981771" y="534084"/>
                  </a:lnTo>
                  <a:lnTo>
                    <a:pt x="975105" y="530276"/>
                  </a:lnTo>
                  <a:lnTo>
                    <a:pt x="962726" y="530276"/>
                  </a:lnTo>
                  <a:lnTo>
                    <a:pt x="956060" y="534084"/>
                  </a:lnTo>
                  <a:lnTo>
                    <a:pt x="945585" y="537892"/>
                  </a:lnTo>
                  <a:lnTo>
                    <a:pt x="936063" y="537892"/>
                  </a:lnTo>
                  <a:lnTo>
                    <a:pt x="929397" y="540748"/>
                  </a:lnTo>
                  <a:lnTo>
                    <a:pt x="919874" y="540748"/>
                  </a:lnTo>
                  <a:lnTo>
                    <a:pt x="913209" y="544556"/>
                  </a:lnTo>
                  <a:lnTo>
                    <a:pt x="896068" y="544556"/>
                  </a:lnTo>
                  <a:lnTo>
                    <a:pt x="889402" y="548364"/>
                  </a:lnTo>
                  <a:lnTo>
                    <a:pt x="886546" y="552172"/>
                  </a:lnTo>
                  <a:lnTo>
                    <a:pt x="879880" y="566453"/>
                  </a:lnTo>
                  <a:lnTo>
                    <a:pt x="876071" y="576925"/>
                  </a:lnTo>
                  <a:lnTo>
                    <a:pt x="876071" y="613102"/>
                  </a:lnTo>
                  <a:lnTo>
                    <a:pt x="866548" y="615958"/>
                  </a:lnTo>
                  <a:lnTo>
                    <a:pt x="866548" y="634046"/>
                  </a:lnTo>
                  <a:lnTo>
                    <a:pt x="862739" y="641662"/>
                  </a:lnTo>
                  <a:lnTo>
                    <a:pt x="850360" y="648326"/>
                  </a:lnTo>
                  <a:lnTo>
                    <a:pt x="839885" y="655943"/>
                  </a:lnTo>
                  <a:lnTo>
                    <a:pt x="833220" y="662607"/>
                  </a:lnTo>
                  <a:lnTo>
                    <a:pt x="833220" y="670223"/>
                  </a:lnTo>
                  <a:lnTo>
                    <a:pt x="830363" y="673079"/>
                  </a:lnTo>
                  <a:lnTo>
                    <a:pt x="830363" y="680695"/>
                  </a:lnTo>
                  <a:lnTo>
                    <a:pt x="826554" y="684503"/>
                  </a:lnTo>
                  <a:lnTo>
                    <a:pt x="819888" y="684503"/>
                  </a:lnTo>
                  <a:lnTo>
                    <a:pt x="813222" y="676887"/>
                  </a:lnTo>
                  <a:lnTo>
                    <a:pt x="813222" y="673079"/>
                  </a:lnTo>
                  <a:lnTo>
                    <a:pt x="810366" y="670223"/>
                  </a:lnTo>
                  <a:lnTo>
                    <a:pt x="794177" y="670223"/>
                  </a:lnTo>
                  <a:lnTo>
                    <a:pt x="780846" y="673079"/>
                  </a:lnTo>
                  <a:lnTo>
                    <a:pt x="767514" y="680695"/>
                  </a:lnTo>
                  <a:lnTo>
                    <a:pt x="747517" y="680695"/>
                  </a:lnTo>
                  <a:lnTo>
                    <a:pt x="737042" y="684503"/>
                  </a:lnTo>
                  <a:lnTo>
                    <a:pt x="711331" y="698783"/>
                  </a:lnTo>
                  <a:lnTo>
                    <a:pt x="707523" y="698783"/>
                  </a:lnTo>
                  <a:lnTo>
                    <a:pt x="700857" y="691167"/>
                  </a:lnTo>
                  <a:lnTo>
                    <a:pt x="698000" y="684503"/>
                  </a:lnTo>
                  <a:lnTo>
                    <a:pt x="698000" y="680695"/>
                  </a:lnTo>
                  <a:lnTo>
                    <a:pt x="694191" y="673079"/>
                  </a:lnTo>
                  <a:lnTo>
                    <a:pt x="684668" y="673079"/>
                  </a:lnTo>
                  <a:lnTo>
                    <a:pt x="675146" y="670223"/>
                  </a:lnTo>
                  <a:lnTo>
                    <a:pt x="658005" y="670223"/>
                  </a:lnTo>
                  <a:lnTo>
                    <a:pt x="658005" y="658799"/>
                  </a:lnTo>
                  <a:lnTo>
                    <a:pt x="655149" y="652134"/>
                  </a:lnTo>
                  <a:lnTo>
                    <a:pt x="648483" y="644518"/>
                  </a:lnTo>
                  <a:lnTo>
                    <a:pt x="644674" y="637854"/>
                  </a:lnTo>
                  <a:lnTo>
                    <a:pt x="641817" y="634046"/>
                  </a:lnTo>
                  <a:lnTo>
                    <a:pt x="641817" y="613102"/>
                  </a:lnTo>
                  <a:lnTo>
                    <a:pt x="621820" y="576925"/>
                  </a:lnTo>
                  <a:lnTo>
                    <a:pt x="618963" y="552172"/>
                  </a:lnTo>
                  <a:lnTo>
                    <a:pt x="612297" y="534084"/>
                  </a:lnTo>
                  <a:lnTo>
                    <a:pt x="608488" y="479819"/>
                  </a:lnTo>
                  <a:lnTo>
                    <a:pt x="612297" y="476963"/>
                  </a:lnTo>
                  <a:lnTo>
                    <a:pt x="618963" y="462682"/>
                  </a:lnTo>
                  <a:lnTo>
                    <a:pt x="621820" y="458874"/>
                  </a:lnTo>
                  <a:lnTo>
                    <a:pt x="621820" y="390329"/>
                  </a:lnTo>
                  <a:lnTo>
                    <a:pt x="635151" y="387473"/>
                  </a:lnTo>
                  <a:lnTo>
                    <a:pt x="635151" y="365576"/>
                  </a:lnTo>
                  <a:lnTo>
                    <a:pt x="638008" y="357960"/>
                  </a:lnTo>
                  <a:lnTo>
                    <a:pt x="638008" y="355104"/>
                  </a:lnTo>
                  <a:lnTo>
                    <a:pt x="641817" y="351296"/>
                  </a:lnTo>
                  <a:lnTo>
                    <a:pt x="648483" y="351296"/>
                  </a:lnTo>
                  <a:lnTo>
                    <a:pt x="651340" y="355104"/>
                  </a:lnTo>
                  <a:lnTo>
                    <a:pt x="655149" y="355104"/>
                  </a:lnTo>
                  <a:lnTo>
                    <a:pt x="655149" y="351296"/>
                  </a:lnTo>
                  <a:lnTo>
                    <a:pt x="658005" y="343680"/>
                  </a:lnTo>
                  <a:lnTo>
                    <a:pt x="658005" y="337015"/>
                  </a:lnTo>
                  <a:lnTo>
                    <a:pt x="661814" y="333207"/>
                  </a:lnTo>
                  <a:lnTo>
                    <a:pt x="664671" y="326543"/>
                  </a:lnTo>
                  <a:lnTo>
                    <a:pt x="664671" y="322735"/>
                  </a:lnTo>
                  <a:lnTo>
                    <a:pt x="664671" y="326543"/>
                  </a:lnTo>
                  <a:lnTo>
                    <a:pt x="651340" y="326543"/>
                  </a:lnTo>
                  <a:lnTo>
                    <a:pt x="648483" y="318927"/>
                  </a:lnTo>
                  <a:lnTo>
                    <a:pt x="648483" y="315119"/>
                  </a:lnTo>
                  <a:lnTo>
                    <a:pt x="624677" y="315119"/>
                  </a:lnTo>
                  <a:lnTo>
                    <a:pt x="618963" y="308455"/>
                  </a:lnTo>
                  <a:lnTo>
                    <a:pt x="612297" y="308455"/>
                  </a:lnTo>
                  <a:lnTo>
                    <a:pt x="601823" y="304647"/>
                  </a:lnTo>
                  <a:lnTo>
                    <a:pt x="595157" y="297983"/>
                  </a:lnTo>
                  <a:lnTo>
                    <a:pt x="595157" y="279894"/>
                  </a:lnTo>
                  <a:lnTo>
                    <a:pt x="588491" y="272278"/>
                  </a:lnTo>
                  <a:lnTo>
                    <a:pt x="588491" y="251334"/>
                  </a:lnTo>
                  <a:lnTo>
                    <a:pt x="592300" y="251334"/>
                  </a:lnTo>
                  <a:lnTo>
                    <a:pt x="595157" y="247525"/>
                  </a:lnTo>
                  <a:lnTo>
                    <a:pt x="595157" y="243717"/>
                  </a:lnTo>
                  <a:lnTo>
                    <a:pt x="588491" y="237053"/>
                  </a:lnTo>
                  <a:lnTo>
                    <a:pt x="581825" y="233245"/>
                  </a:lnTo>
                  <a:lnTo>
                    <a:pt x="578969" y="229437"/>
                  </a:lnTo>
                  <a:lnTo>
                    <a:pt x="578969" y="215157"/>
                  </a:lnTo>
                  <a:lnTo>
                    <a:pt x="572303" y="211349"/>
                  </a:lnTo>
                  <a:lnTo>
                    <a:pt x="568494" y="204685"/>
                  </a:lnTo>
                  <a:lnTo>
                    <a:pt x="568494" y="197068"/>
                  </a:lnTo>
                  <a:lnTo>
                    <a:pt x="572303" y="190404"/>
                  </a:lnTo>
                  <a:lnTo>
                    <a:pt x="572303" y="176124"/>
                  </a:lnTo>
                  <a:lnTo>
                    <a:pt x="565637" y="168508"/>
                  </a:lnTo>
                  <a:lnTo>
                    <a:pt x="562780" y="161844"/>
                  </a:lnTo>
                  <a:lnTo>
                    <a:pt x="556115" y="154228"/>
                  </a:lnTo>
                  <a:lnTo>
                    <a:pt x="552306" y="147563"/>
                  </a:lnTo>
                  <a:lnTo>
                    <a:pt x="549449" y="143755"/>
                  </a:lnTo>
                  <a:lnTo>
                    <a:pt x="545640" y="136139"/>
                  </a:lnTo>
                  <a:lnTo>
                    <a:pt x="522786" y="136139"/>
                  </a:lnTo>
                  <a:lnTo>
                    <a:pt x="512311" y="133283"/>
                  </a:lnTo>
                  <a:lnTo>
                    <a:pt x="512311" y="136139"/>
                  </a:lnTo>
                  <a:lnTo>
                    <a:pt x="502789" y="136139"/>
                  </a:lnTo>
                  <a:lnTo>
                    <a:pt x="496123" y="143755"/>
                  </a:lnTo>
                  <a:lnTo>
                    <a:pt x="489457" y="158036"/>
                  </a:lnTo>
                  <a:lnTo>
                    <a:pt x="482791" y="164700"/>
                  </a:lnTo>
                  <a:lnTo>
                    <a:pt x="469460" y="172316"/>
                  </a:lnTo>
                  <a:lnTo>
                    <a:pt x="462794" y="172316"/>
                  </a:lnTo>
                  <a:lnTo>
                    <a:pt x="453271" y="164700"/>
                  </a:lnTo>
                  <a:lnTo>
                    <a:pt x="446606" y="161844"/>
                  </a:lnTo>
                  <a:lnTo>
                    <a:pt x="430417" y="143755"/>
                  </a:lnTo>
                  <a:lnTo>
                    <a:pt x="430417" y="136139"/>
                  </a:lnTo>
                  <a:lnTo>
                    <a:pt x="433274" y="129475"/>
                  </a:lnTo>
                  <a:lnTo>
                    <a:pt x="433274" y="104722"/>
                  </a:lnTo>
                  <a:lnTo>
                    <a:pt x="430417" y="97106"/>
                  </a:lnTo>
                  <a:lnTo>
                    <a:pt x="423752" y="89490"/>
                  </a:lnTo>
                  <a:lnTo>
                    <a:pt x="417086" y="86634"/>
                  </a:lnTo>
                  <a:lnTo>
                    <a:pt x="410420" y="86634"/>
                  </a:lnTo>
                  <a:lnTo>
                    <a:pt x="406611" y="68546"/>
                  </a:lnTo>
                  <a:lnTo>
                    <a:pt x="390423" y="60929"/>
                  </a:lnTo>
                  <a:lnTo>
                    <a:pt x="390423" y="46649"/>
                  </a:lnTo>
                  <a:lnTo>
                    <a:pt x="383757" y="39985"/>
                  </a:lnTo>
                  <a:lnTo>
                    <a:pt x="320909" y="39985"/>
                  </a:lnTo>
                  <a:lnTo>
                    <a:pt x="318052" y="42841"/>
                  </a:lnTo>
                  <a:lnTo>
                    <a:pt x="318052" y="54265"/>
                  </a:lnTo>
                  <a:lnTo>
                    <a:pt x="314243" y="60929"/>
                  </a:lnTo>
                  <a:lnTo>
                    <a:pt x="314243" y="64737"/>
                  </a:lnTo>
                  <a:lnTo>
                    <a:pt x="201877" y="64737"/>
                  </a:lnTo>
                  <a:lnTo>
                    <a:pt x="86655" y="7616"/>
                  </a:lnTo>
                  <a:lnTo>
                    <a:pt x="82846" y="7616"/>
                  </a:lnTo>
                  <a:lnTo>
                    <a:pt x="82846" y="3808"/>
                  </a:lnTo>
                  <a:lnTo>
                    <a:pt x="86655" y="0"/>
                  </a:lnTo>
                  <a:lnTo>
                    <a:pt x="6666" y="3808"/>
                  </a:lnTo>
                  <a:lnTo>
                    <a:pt x="3809" y="0"/>
                  </a:lnTo>
                  <a:lnTo>
                    <a:pt x="0" y="11424"/>
                  </a:lnTo>
                  <a:lnTo>
                    <a:pt x="0" y="28561"/>
                  </a:lnTo>
                  <a:lnTo>
                    <a:pt x="3809" y="36177"/>
                  </a:lnTo>
                  <a:lnTo>
                    <a:pt x="6666" y="39985"/>
                  </a:lnTo>
                  <a:lnTo>
                    <a:pt x="10475" y="46649"/>
                  </a:lnTo>
                  <a:lnTo>
                    <a:pt x="0" y="54265"/>
                  </a:lnTo>
                  <a:lnTo>
                    <a:pt x="6666" y="68546"/>
                  </a:lnTo>
                  <a:lnTo>
                    <a:pt x="3809" y="75210"/>
                  </a:lnTo>
                  <a:lnTo>
                    <a:pt x="13331" y="86634"/>
                  </a:lnTo>
                  <a:lnTo>
                    <a:pt x="3809" y="104722"/>
                  </a:lnTo>
                  <a:lnTo>
                    <a:pt x="10475" y="107578"/>
                  </a:lnTo>
                  <a:lnTo>
                    <a:pt x="10475" y="125667"/>
                  </a:lnTo>
                  <a:lnTo>
                    <a:pt x="13331" y="136139"/>
                  </a:lnTo>
                  <a:lnTo>
                    <a:pt x="13331" y="143755"/>
                  </a:lnTo>
                  <a:lnTo>
                    <a:pt x="17141" y="150419"/>
                  </a:lnTo>
                  <a:lnTo>
                    <a:pt x="22854" y="158036"/>
                  </a:lnTo>
                  <a:lnTo>
                    <a:pt x="33329" y="158036"/>
                  </a:lnTo>
                  <a:lnTo>
                    <a:pt x="33329" y="161844"/>
                  </a:lnTo>
                  <a:lnTo>
                    <a:pt x="36186" y="164700"/>
                  </a:lnTo>
                  <a:lnTo>
                    <a:pt x="39995" y="172316"/>
                  </a:lnTo>
                  <a:lnTo>
                    <a:pt x="46660" y="178980"/>
                  </a:lnTo>
                  <a:lnTo>
                    <a:pt x="49517" y="190404"/>
                  </a:lnTo>
                  <a:lnTo>
                    <a:pt x="53326" y="197068"/>
                  </a:lnTo>
                  <a:lnTo>
                    <a:pt x="53326" y="204685"/>
                  </a:lnTo>
                  <a:lnTo>
                    <a:pt x="42851" y="225629"/>
                  </a:lnTo>
                  <a:lnTo>
                    <a:pt x="39995" y="229437"/>
                  </a:lnTo>
                  <a:lnTo>
                    <a:pt x="39995" y="233245"/>
                  </a:lnTo>
                  <a:lnTo>
                    <a:pt x="46660" y="237053"/>
                  </a:lnTo>
                  <a:lnTo>
                    <a:pt x="39995" y="247525"/>
                  </a:lnTo>
                  <a:lnTo>
                    <a:pt x="33329" y="237053"/>
                  </a:lnTo>
                  <a:lnTo>
                    <a:pt x="6666" y="233245"/>
                  </a:lnTo>
                  <a:lnTo>
                    <a:pt x="19997" y="247525"/>
                  </a:lnTo>
                  <a:lnTo>
                    <a:pt x="22854" y="261806"/>
                  </a:lnTo>
                  <a:lnTo>
                    <a:pt x="36186" y="265614"/>
                  </a:lnTo>
                  <a:lnTo>
                    <a:pt x="42851" y="272278"/>
                  </a:lnTo>
                  <a:lnTo>
                    <a:pt x="46660" y="279894"/>
                  </a:lnTo>
                  <a:lnTo>
                    <a:pt x="49517" y="282750"/>
                  </a:lnTo>
                  <a:lnTo>
                    <a:pt x="53326" y="282750"/>
                  </a:lnTo>
                  <a:lnTo>
                    <a:pt x="56183" y="279894"/>
                  </a:lnTo>
                  <a:lnTo>
                    <a:pt x="59992" y="279894"/>
                  </a:lnTo>
                  <a:lnTo>
                    <a:pt x="66658" y="276086"/>
                  </a:lnTo>
                  <a:lnTo>
                    <a:pt x="69514" y="272278"/>
                  </a:lnTo>
                  <a:lnTo>
                    <a:pt x="69514" y="286558"/>
                  </a:lnTo>
                  <a:lnTo>
                    <a:pt x="79037" y="308455"/>
                  </a:lnTo>
                  <a:lnTo>
                    <a:pt x="86655" y="315119"/>
                  </a:lnTo>
                  <a:lnTo>
                    <a:pt x="92368" y="329399"/>
                  </a:lnTo>
                  <a:lnTo>
                    <a:pt x="92368" y="337015"/>
                  </a:lnTo>
                  <a:lnTo>
                    <a:pt x="86655" y="351296"/>
                  </a:lnTo>
                  <a:lnTo>
                    <a:pt x="82846" y="361768"/>
                  </a:lnTo>
                  <a:lnTo>
                    <a:pt x="82846" y="369384"/>
                  </a:lnTo>
                  <a:lnTo>
                    <a:pt x="99034" y="387473"/>
                  </a:lnTo>
                  <a:lnTo>
                    <a:pt x="105700" y="397945"/>
                  </a:lnTo>
                  <a:lnTo>
                    <a:pt x="122840" y="416033"/>
                  </a:lnTo>
                  <a:lnTo>
                    <a:pt x="129506" y="426506"/>
                  </a:lnTo>
                  <a:lnTo>
                    <a:pt x="145694" y="444594"/>
                  </a:lnTo>
                  <a:lnTo>
                    <a:pt x="142838" y="448402"/>
                  </a:lnTo>
                  <a:lnTo>
                    <a:pt x="142838" y="455066"/>
                  </a:lnTo>
                  <a:lnTo>
                    <a:pt x="139029" y="458874"/>
                  </a:lnTo>
                  <a:lnTo>
                    <a:pt x="139029" y="465538"/>
                  </a:lnTo>
                  <a:lnTo>
                    <a:pt x="142838" y="469347"/>
                  </a:lnTo>
                  <a:lnTo>
                    <a:pt x="152360" y="469347"/>
                  </a:lnTo>
                  <a:lnTo>
                    <a:pt x="159026" y="465538"/>
                  </a:lnTo>
                  <a:lnTo>
                    <a:pt x="161883" y="458874"/>
                  </a:lnTo>
                  <a:lnTo>
                    <a:pt x="168548" y="455066"/>
                  </a:lnTo>
                  <a:lnTo>
                    <a:pt x="172357" y="451258"/>
                  </a:lnTo>
                  <a:lnTo>
                    <a:pt x="168548" y="440786"/>
                  </a:lnTo>
                  <a:lnTo>
                    <a:pt x="168548" y="436978"/>
                  </a:lnTo>
                  <a:lnTo>
                    <a:pt x="165692" y="434122"/>
                  </a:lnTo>
                  <a:lnTo>
                    <a:pt x="165692" y="422697"/>
                  </a:lnTo>
                  <a:lnTo>
                    <a:pt x="159026" y="408417"/>
                  </a:lnTo>
                  <a:lnTo>
                    <a:pt x="155217" y="404609"/>
                  </a:lnTo>
                  <a:lnTo>
                    <a:pt x="142838" y="404609"/>
                  </a:lnTo>
                  <a:lnTo>
                    <a:pt x="132363" y="387473"/>
                  </a:lnTo>
                  <a:lnTo>
                    <a:pt x="132363" y="343680"/>
                  </a:lnTo>
                  <a:lnTo>
                    <a:pt x="122840" y="326543"/>
                  </a:lnTo>
                  <a:lnTo>
                    <a:pt x="125697" y="318927"/>
                  </a:lnTo>
                  <a:lnTo>
                    <a:pt x="125697" y="315119"/>
                  </a:lnTo>
                  <a:lnTo>
                    <a:pt x="129506" y="308455"/>
                  </a:lnTo>
                  <a:lnTo>
                    <a:pt x="129506" y="294174"/>
                  </a:lnTo>
                  <a:lnTo>
                    <a:pt x="125697" y="290366"/>
                  </a:lnTo>
                  <a:lnTo>
                    <a:pt x="119031" y="286558"/>
                  </a:lnTo>
                  <a:lnTo>
                    <a:pt x="116175" y="282750"/>
                  </a:lnTo>
                  <a:lnTo>
                    <a:pt x="109509" y="282750"/>
                  </a:lnTo>
                  <a:lnTo>
                    <a:pt x="109509" y="257998"/>
                  </a:lnTo>
                  <a:lnTo>
                    <a:pt x="92368" y="237053"/>
                  </a:lnTo>
                  <a:lnTo>
                    <a:pt x="96177" y="200877"/>
                  </a:lnTo>
                  <a:lnTo>
                    <a:pt x="92368" y="197068"/>
                  </a:lnTo>
                  <a:lnTo>
                    <a:pt x="89512" y="190404"/>
                  </a:lnTo>
                  <a:lnTo>
                    <a:pt x="79037" y="178980"/>
                  </a:lnTo>
                  <a:lnTo>
                    <a:pt x="76180" y="172316"/>
                  </a:lnTo>
                  <a:lnTo>
                    <a:pt x="76180" y="164700"/>
                  </a:lnTo>
                  <a:lnTo>
                    <a:pt x="73323" y="158036"/>
                  </a:lnTo>
                  <a:lnTo>
                    <a:pt x="73323" y="147563"/>
                  </a:lnTo>
                  <a:lnTo>
                    <a:pt x="69514" y="143755"/>
                  </a:lnTo>
                  <a:lnTo>
                    <a:pt x="66658" y="136139"/>
                  </a:lnTo>
                  <a:lnTo>
                    <a:pt x="59992" y="129475"/>
                  </a:lnTo>
                  <a:lnTo>
                    <a:pt x="56183" y="121859"/>
                  </a:lnTo>
                  <a:lnTo>
                    <a:pt x="53326" y="119003"/>
                  </a:lnTo>
                  <a:lnTo>
                    <a:pt x="53326" y="115195"/>
                  </a:lnTo>
                  <a:lnTo>
                    <a:pt x="56183" y="111387"/>
                  </a:lnTo>
                  <a:lnTo>
                    <a:pt x="62848" y="97106"/>
                  </a:lnTo>
                  <a:lnTo>
                    <a:pt x="62848" y="68546"/>
                  </a:lnTo>
                  <a:lnTo>
                    <a:pt x="66658" y="64737"/>
                  </a:lnTo>
                  <a:lnTo>
                    <a:pt x="69514" y="58073"/>
                  </a:lnTo>
                  <a:lnTo>
                    <a:pt x="69514" y="36177"/>
                  </a:lnTo>
                  <a:lnTo>
                    <a:pt x="73323" y="39985"/>
                  </a:lnTo>
                  <a:lnTo>
                    <a:pt x="79037" y="42841"/>
                  </a:lnTo>
                  <a:lnTo>
                    <a:pt x="82846" y="50457"/>
                  </a:lnTo>
                  <a:lnTo>
                    <a:pt x="89512" y="54265"/>
                  </a:lnTo>
                  <a:lnTo>
                    <a:pt x="99034" y="54265"/>
                  </a:lnTo>
                  <a:lnTo>
                    <a:pt x="102843" y="50457"/>
                  </a:lnTo>
                  <a:lnTo>
                    <a:pt x="109509" y="50457"/>
                  </a:lnTo>
                  <a:lnTo>
                    <a:pt x="109509" y="60929"/>
                  </a:lnTo>
                  <a:lnTo>
                    <a:pt x="112366" y="64737"/>
                  </a:lnTo>
                  <a:lnTo>
                    <a:pt x="119031" y="68546"/>
                  </a:lnTo>
                  <a:lnTo>
                    <a:pt x="129506" y="68546"/>
                  </a:lnTo>
                  <a:lnTo>
                    <a:pt x="129506" y="72354"/>
                  </a:lnTo>
                  <a:lnTo>
                    <a:pt x="125697" y="75210"/>
                  </a:lnTo>
                  <a:lnTo>
                    <a:pt x="125697" y="111387"/>
                  </a:lnTo>
                  <a:lnTo>
                    <a:pt x="132363" y="154228"/>
                  </a:lnTo>
                  <a:lnTo>
                    <a:pt x="132363" y="161844"/>
                  </a:lnTo>
                  <a:lnTo>
                    <a:pt x="136172" y="168508"/>
                  </a:lnTo>
                  <a:lnTo>
                    <a:pt x="139029" y="182788"/>
                  </a:lnTo>
                  <a:lnTo>
                    <a:pt x="145694" y="204685"/>
                  </a:lnTo>
                  <a:lnTo>
                    <a:pt x="152360" y="222773"/>
                  </a:lnTo>
                  <a:lnTo>
                    <a:pt x="155217" y="229437"/>
                  </a:lnTo>
                  <a:lnTo>
                    <a:pt x="179023" y="229437"/>
                  </a:lnTo>
                  <a:lnTo>
                    <a:pt x="175214" y="233245"/>
                  </a:lnTo>
                  <a:lnTo>
                    <a:pt x="168548" y="247525"/>
                  </a:lnTo>
                  <a:lnTo>
                    <a:pt x="175214" y="261806"/>
                  </a:lnTo>
                  <a:lnTo>
                    <a:pt x="181880" y="265614"/>
                  </a:lnTo>
                  <a:lnTo>
                    <a:pt x="185689" y="268470"/>
                  </a:lnTo>
                  <a:lnTo>
                    <a:pt x="192355" y="268470"/>
                  </a:lnTo>
                  <a:lnTo>
                    <a:pt x="195211" y="282750"/>
                  </a:lnTo>
                  <a:lnTo>
                    <a:pt x="211400" y="282750"/>
                  </a:lnTo>
                  <a:lnTo>
                    <a:pt x="215209" y="308455"/>
                  </a:lnTo>
                  <a:lnTo>
                    <a:pt x="211400" y="308455"/>
                  </a:lnTo>
                  <a:lnTo>
                    <a:pt x="208543" y="312263"/>
                  </a:lnTo>
                  <a:lnTo>
                    <a:pt x="201877" y="315119"/>
                  </a:lnTo>
                  <a:lnTo>
                    <a:pt x="198068" y="318927"/>
                  </a:lnTo>
                  <a:lnTo>
                    <a:pt x="195211" y="326543"/>
                  </a:lnTo>
                  <a:lnTo>
                    <a:pt x="195211" y="333207"/>
                  </a:lnTo>
                  <a:lnTo>
                    <a:pt x="198068" y="337015"/>
                  </a:lnTo>
                  <a:lnTo>
                    <a:pt x="205686" y="340824"/>
                  </a:lnTo>
                  <a:lnTo>
                    <a:pt x="211400" y="333207"/>
                  </a:lnTo>
                  <a:lnTo>
                    <a:pt x="211400" y="337015"/>
                  </a:lnTo>
                  <a:lnTo>
                    <a:pt x="218065" y="343680"/>
                  </a:lnTo>
                  <a:lnTo>
                    <a:pt x="218065" y="351296"/>
                  </a:lnTo>
                  <a:lnTo>
                    <a:pt x="221875" y="355104"/>
                  </a:lnTo>
                  <a:lnTo>
                    <a:pt x="228540" y="355104"/>
                  </a:lnTo>
                  <a:lnTo>
                    <a:pt x="235206" y="357960"/>
                  </a:lnTo>
                  <a:lnTo>
                    <a:pt x="238063" y="357960"/>
                  </a:lnTo>
                  <a:lnTo>
                    <a:pt x="241872" y="361768"/>
                  </a:lnTo>
                  <a:lnTo>
                    <a:pt x="241872" y="373192"/>
                  </a:lnTo>
                  <a:lnTo>
                    <a:pt x="238063" y="376048"/>
                  </a:lnTo>
                  <a:lnTo>
                    <a:pt x="238063" y="379856"/>
                  </a:lnTo>
                  <a:lnTo>
                    <a:pt x="235206" y="387473"/>
                  </a:lnTo>
                  <a:lnTo>
                    <a:pt x="235206" y="390329"/>
                  </a:lnTo>
                  <a:lnTo>
                    <a:pt x="258060" y="390329"/>
                  </a:lnTo>
                  <a:lnTo>
                    <a:pt x="258060" y="408417"/>
                  </a:lnTo>
                  <a:lnTo>
                    <a:pt x="278057" y="430314"/>
                  </a:lnTo>
                  <a:lnTo>
                    <a:pt x="280914" y="436978"/>
                  </a:lnTo>
                  <a:lnTo>
                    <a:pt x="291389" y="448402"/>
                  </a:lnTo>
                  <a:lnTo>
                    <a:pt x="294246" y="458874"/>
                  </a:lnTo>
                  <a:lnTo>
                    <a:pt x="300911" y="465538"/>
                  </a:lnTo>
                  <a:lnTo>
                    <a:pt x="304720" y="476963"/>
                  </a:lnTo>
                  <a:lnTo>
                    <a:pt x="307577" y="483627"/>
                  </a:lnTo>
                  <a:lnTo>
                    <a:pt x="307577" y="519804"/>
                  </a:lnTo>
                  <a:lnTo>
                    <a:pt x="311386" y="526468"/>
                  </a:lnTo>
                  <a:lnTo>
                    <a:pt x="318052" y="534084"/>
                  </a:lnTo>
                  <a:lnTo>
                    <a:pt x="318052" y="540748"/>
                  </a:lnTo>
                  <a:lnTo>
                    <a:pt x="314243" y="548364"/>
                  </a:lnTo>
                  <a:lnTo>
                    <a:pt x="304720" y="558837"/>
                  </a:lnTo>
                  <a:lnTo>
                    <a:pt x="300911" y="566453"/>
                  </a:lnTo>
                  <a:lnTo>
                    <a:pt x="300911" y="569309"/>
                  </a:lnTo>
                  <a:lnTo>
                    <a:pt x="304720" y="573117"/>
                  </a:lnTo>
                  <a:lnTo>
                    <a:pt x="311386" y="576925"/>
                  </a:lnTo>
                  <a:lnTo>
                    <a:pt x="298055" y="576925"/>
                  </a:lnTo>
                  <a:lnTo>
                    <a:pt x="291389" y="580733"/>
                  </a:lnTo>
                  <a:lnTo>
                    <a:pt x="291389" y="619766"/>
                  </a:lnTo>
                  <a:lnTo>
                    <a:pt x="294246" y="630238"/>
                  </a:lnTo>
                  <a:lnTo>
                    <a:pt x="298055" y="634046"/>
                  </a:lnTo>
                  <a:lnTo>
                    <a:pt x="300911" y="641662"/>
                  </a:lnTo>
                  <a:lnTo>
                    <a:pt x="307577" y="641662"/>
                  </a:lnTo>
                  <a:lnTo>
                    <a:pt x="318052" y="644518"/>
                  </a:lnTo>
                  <a:lnTo>
                    <a:pt x="330431" y="644518"/>
                  </a:lnTo>
                  <a:lnTo>
                    <a:pt x="337097" y="648326"/>
                  </a:lnTo>
                  <a:lnTo>
                    <a:pt x="350428" y="662607"/>
                  </a:lnTo>
                  <a:lnTo>
                    <a:pt x="354237" y="670223"/>
                  </a:lnTo>
                  <a:lnTo>
                    <a:pt x="357094" y="680695"/>
                  </a:lnTo>
                  <a:lnTo>
                    <a:pt x="360903" y="687359"/>
                  </a:lnTo>
                  <a:lnTo>
                    <a:pt x="367569" y="694975"/>
                  </a:lnTo>
                  <a:lnTo>
                    <a:pt x="374235" y="698783"/>
                  </a:lnTo>
                  <a:lnTo>
                    <a:pt x="403754" y="698783"/>
                  </a:lnTo>
                  <a:lnTo>
                    <a:pt x="413277" y="702592"/>
                  </a:lnTo>
                  <a:lnTo>
                    <a:pt x="419943" y="705448"/>
                  </a:lnTo>
                  <a:lnTo>
                    <a:pt x="423752" y="709256"/>
                  </a:lnTo>
                  <a:lnTo>
                    <a:pt x="426608" y="716872"/>
                  </a:lnTo>
                  <a:lnTo>
                    <a:pt x="433274" y="727344"/>
                  </a:lnTo>
                  <a:lnTo>
                    <a:pt x="446606" y="741624"/>
                  </a:lnTo>
                  <a:lnTo>
                    <a:pt x="459937" y="748289"/>
                  </a:lnTo>
                  <a:lnTo>
                    <a:pt x="479934" y="755905"/>
                  </a:lnTo>
                  <a:lnTo>
                    <a:pt x="502789" y="759713"/>
                  </a:lnTo>
                  <a:lnTo>
                    <a:pt x="518977" y="762569"/>
                  </a:lnTo>
                  <a:lnTo>
                    <a:pt x="529451" y="770185"/>
                  </a:lnTo>
                  <a:lnTo>
                    <a:pt x="532308" y="777801"/>
                  </a:lnTo>
                  <a:lnTo>
                    <a:pt x="538974" y="784465"/>
                  </a:lnTo>
                  <a:lnTo>
                    <a:pt x="545640" y="788274"/>
                  </a:lnTo>
                  <a:lnTo>
                    <a:pt x="549449" y="788274"/>
                  </a:lnTo>
                  <a:lnTo>
                    <a:pt x="552306" y="792082"/>
                  </a:lnTo>
                  <a:lnTo>
                    <a:pt x="556115" y="798746"/>
                  </a:lnTo>
                  <a:lnTo>
                    <a:pt x="558971" y="802554"/>
                  </a:lnTo>
                  <a:lnTo>
                    <a:pt x="595157" y="802554"/>
                  </a:lnTo>
                  <a:lnTo>
                    <a:pt x="601823" y="809218"/>
                  </a:lnTo>
                  <a:lnTo>
                    <a:pt x="605632" y="816834"/>
                  </a:lnTo>
                  <a:lnTo>
                    <a:pt x="608488" y="820642"/>
                  </a:lnTo>
                  <a:lnTo>
                    <a:pt x="615154" y="820642"/>
                  </a:lnTo>
                  <a:lnTo>
                    <a:pt x="628486" y="813026"/>
                  </a:lnTo>
                  <a:lnTo>
                    <a:pt x="644674" y="806362"/>
                  </a:lnTo>
                  <a:lnTo>
                    <a:pt x="664671" y="794938"/>
                  </a:lnTo>
                  <a:lnTo>
                    <a:pt x="694191" y="784465"/>
                  </a:lnTo>
                  <a:lnTo>
                    <a:pt x="704666" y="792082"/>
                  </a:lnTo>
                  <a:lnTo>
                    <a:pt x="720854" y="806362"/>
                  </a:lnTo>
                  <a:lnTo>
                    <a:pt x="740851" y="820642"/>
                  </a:lnTo>
                  <a:lnTo>
                    <a:pt x="763705" y="845395"/>
                  </a:lnTo>
                  <a:lnTo>
                    <a:pt x="763705" y="853011"/>
                  </a:lnTo>
                  <a:lnTo>
                    <a:pt x="767514" y="863483"/>
                  </a:lnTo>
                  <a:lnTo>
                    <a:pt x="770371" y="870147"/>
                  </a:lnTo>
                  <a:lnTo>
                    <a:pt x="780846" y="870147"/>
                  </a:lnTo>
                  <a:lnTo>
                    <a:pt x="783703" y="867291"/>
                  </a:lnTo>
                  <a:close/>
                </a:path>
              </a:pathLst>
            </a:custGeom>
            <a:noFill/>
            <a:ln w="2379" cap="flat">
              <a:solidFill>
                <a:srgbClr val="FFFFFF"/>
              </a:solidFill>
              <a:prstDash val="solid"/>
              <a:round/>
            </a:ln>
          </p:spPr>
          <p:txBody>
            <a:bodyPr rtlCol="0" anchor="ctr"/>
            <a:lstStyle/>
            <a:p>
              <a:endParaRPr lang="en-US" noProof="0" dirty="0"/>
            </a:p>
          </p:txBody>
        </p:sp>
        <p:sp>
          <p:nvSpPr>
            <p:cNvPr id="6299" name="Serbest Form 6298">
              <a:extLst>
                <a:ext uri="{FF2B5EF4-FFF2-40B4-BE49-F238E27FC236}">
                  <a16:creationId xmlns:a16="http://schemas.microsoft.com/office/drawing/2014/main" id="{90253C9F-07F3-F74B-BEEE-C4E3FD53B77F}"/>
                </a:ext>
              </a:extLst>
            </p:cNvPr>
            <p:cNvSpPr/>
            <p:nvPr/>
          </p:nvSpPr>
          <p:spPr>
            <a:xfrm>
              <a:off x="6154087" y="2264678"/>
              <a:ext cx="19045" cy="19040"/>
            </a:xfrm>
            <a:custGeom>
              <a:avLst/>
              <a:gdLst>
                <a:gd name="connsiteX0" fmla="*/ 15236 w 19045"/>
                <a:gd name="connsiteY0" fmla="*/ 19040 h 19040"/>
                <a:gd name="connsiteX1" fmla="*/ 19045 w 19045"/>
                <a:gd name="connsiteY1" fmla="*/ 15232 h 19040"/>
                <a:gd name="connsiteX2" fmla="*/ 19045 w 19045"/>
                <a:gd name="connsiteY2" fmla="*/ 7616 h 19040"/>
                <a:gd name="connsiteX3" fmla="*/ 11427 w 19045"/>
                <a:gd name="connsiteY3" fmla="*/ 0 h 19040"/>
                <a:gd name="connsiteX4" fmla="*/ 3809 w 19045"/>
                <a:gd name="connsiteY4" fmla="*/ 0 h 19040"/>
                <a:gd name="connsiteX5" fmla="*/ 0 w 19045"/>
                <a:gd name="connsiteY5" fmla="*/ 3808 h 19040"/>
                <a:gd name="connsiteX6" fmla="*/ 0 w 19045"/>
                <a:gd name="connsiteY6" fmla="*/ 11424 h 19040"/>
                <a:gd name="connsiteX7" fmla="*/ 3809 w 19045"/>
                <a:gd name="connsiteY7" fmla="*/ 15232 h 19040"/>
                <a:gd name="connsiteX8" fmla="*/ 11427 w 19045"/>
                <a:gd name="connsiteY8" fmla="*/ 1904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45" h="19040">
                  <a:moveTo>
                    <a:pt x="15236" y="19040"/>
                  </a:moveTo>
                  <a:lnTo>
                    <a:pt x="19045" y="15232"/>
                  </a:lnTo>
                  <a:lnTo>
                    <a:pt x="19045" y="7616"/>
                  </a:lnTo>
                  <a:lnTo>
                    <a:pt x="11427" y="0"/>
                  </a:lnTo>
                  <a:lnTo>
                    <a:pt x="3809" y="0"/>
                  </a:lnTo>
                  <a:lnTo>
                    <a:pt x="0" y="3808"/>
                  </a:lnTo>
                  <a:lnTo>
                    <a:pt x="0" y="11424"/>
                  </a:lnTo>
                  <a:lnTo>
                    <a:pt x="3809" y="15232"/>
                  </a:lnTo>
                  <a:lnTo>
                    <a:pt x="11427" y="19040"/>
                  </a:lnTo>
                  <a:close/>
                </a:path>
              </a:pathLst>
            </a:custGeom>
            <a:solidFill>
              <a:srgbClr val="AFABAB"/>
            </a:solidFill>
            <a:ln w="9518" cap="flat">
              <a:noFill/>
              <a:prstDash val="solid"/>
              <a:miter/>
            </a:ln>
          </p:spPr>
          <p:txBody>
            <a:bodyPr rtlCol="0" anchor="ctr"/>
            <a:lstStyle/>
            <a:p>
              <a:endParaRPr lang="en-US" noProof="0" dirty="0"/>
            </a:p>
          </p:txBody>
        </p:sp>
        <p:sp>
          <p:nvSpPr>
            <p:cNvPr id="6300" name="Serbest Form 6299">
              <a:extLst>
                <a:ext uri="{FF2B5EF4-FFF2-40B4-BE49-F238E27FC236}">
                  <a16:creationId xmlns:a16="http://schemas.microsoft.com/office/drawing/2014/main" id="{9B8BFE81-48E7-6045-B365-4AF16A13B2D1}"/>
                </a:ext>
              </a:extLst>
            </p:cNvPr>
            <p:cNvSpPr/>
            <p:nvPr/>
          </p:nvSpPr>
          <p:spPr>
            <a:xfrm>
              <a:off x="6154087" y="2264678"/>
              <a:ext cx="19045" cy="19040"/>
            </a:xfrm>
            <a:custGeom>
              <a:avLst/>
              <a:gdLst>
                <a:gd name="connsiteX0" fmla="*/ 15236 w 19045"/>
                <a:gd name="connsiteY0" fmla="*/ 19040 h 19040"/>
                <a:gd name="connsiteX1" fmla="*/ 19045 w 19045"/>
                <a:gd name="connsiteY1" fmla="*/ 15232 h 19040"/>
                <a:gd name="connsiteX2" fmla="*/ 19045 w 19045"/>
                <a:gd name="connsiteY2" fmla="*/ 7616 h 19040"/>
                <a:gd name="connsiteX3" fmla="*/ 11427 w 19045"/>
                <a:gd name="connsiteY3" fmla="*/ 0 h 19040"/>
                <a:gd name="connsiteX4" fmla="*/ 3809 w 19045"/>
                <a:gd name="connsiteY4" fmla="*/ 0 h 19040"/>
                <a:gd name="connsiteX5" fmla="*/ 0 w 19045"/>
                <a:gd name="connsiteY5" fmla="*/ 3808 h 19040"/>
                <a:gd name="connsiteX6" fmla="*/ 0 w 19045"/>
                <a:gd name="connsiteY6" fmla="*/ 11424 h 19040"/>
                <a:gd name="connsiteX7" fmla="*/ 3809 w 19045"/>
                <a:gd name="connsiteY7" fmla="*/ 15232 h 19040"/>
                <a:gd name="connsiteX8" fmla="*/ 11427 w 19045"/>
                <a:gd name="connsiteY8" fmla="*/ 1904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45" h="19040">
                  <a:moveTo>
                    <a:pt x="15236" y="19040"/>
                  </a:moveTo>
                  <a:lnTo>
                    <a:pt x="19045" y="15232"/>
                  </a:lnTo>
                  <a:lnTo>
                    <a:pt x="19045" y="7616"/>
                  </a:lnTo>
                  <a:lnTo>
                    <a:pt x="11427" y="0"/>
                  </a:lnTo>
                  <a:lnTo>
                    <a:pt x="3809" y="0"/>
                  </a:lnTo>
                  <a:lnTo>
                    <a:pt x="0" y="3808"/>
                  </a:lnTo>
                  <a:lnTo>
                    <a:pt x="0" y="11424"/>
                  </a:lnTo>
                  <a:lnTo>
                    <a:pt x="3809" y="15232"/>
                  </a:lnTo>
                  <a:lnTo>
                    <a:pt x="11427" y="19040"/>
                  </a:lnTo>
                  <a:close/>
                </a:path>
              </a:pathLst>
            </a:custGeom>
            <a:noFill/>
            <a:ln w="2379" cap="flat">
              <a:solidFill>
                <a:srgbClr val="FFFFFF"/>
              </a:solidFill>
              <a:prstDash val="solid"/>
              <a:round/>
            </a:ln>
          </p:spPr>
          <p:txBody>
            <a:bodyPr rtlCol="0" anchor="ctr"/>
            <a:lstStyle/>
            <a:p>
              <a:endParaRPr lang="en-US" noProof="0" dirty="0"/>
            </a:p>
          </p:txBody>
        </p:sp>
        <p:sp>
          <p:nvSpPr>
            <p:cNvPr id="6301" name="Serbest Form 6300">
              <a:extLst>
                <a:ext uri="{FF2B5EF4-FFF2-40B4-BE49-F238E27FC236}">
                  <a16:creationId xmlns:a16="http://schemas.microsoft.com/office/drawing/2014/main" id="{756C74C2-98EB-A344-8829-D7FE5E97D694}"/>
                </a:ext>
              </a:extLst>
            </p:cNvPr>
            <p:cNvSpPr/>
            <p:nvPr/>
          </p:nvSpPr>
          <p:spPr>
            <a:xfrm>
              <a:off x="4974248" y="2690231"/>
              <a:ext cx="464698" cy="579780"/>
            </a:xfrm>
            <a:custGeom>
              <a:avLst/>
              <a:gdLst>
                <a:gd name="connsiteX0" fmla="*/ 0 w 464698"/>
                <a:gd name="connsiteY0" fmla="*/ 288463 h 579780"/>
                <a:gd name="connsiteX1" fmla="*/ 9523 w 464698"/>
                <a:gd name="connsiteY1" fmla="*/ 288463 h 579780"/>
                <a:gd name="connsiteX2" fmla="*/ 9523 w 464698"/>
                <a:gd name="connsiteY2" fmla="*/ 305599 h 579780"/>
                <a:gd name="connsiteX3" fmla="*/ 13331 w 464698"/>
                <a:gd name="connsiteY3" fmla="*/ 309407 h 579780"/>
                <a:gd name="connsiteX4" fmla="*/ 16188 w 464698"/>
                <a:gd name="connsiteY4" fmla="*/ 309407 h 579780"/>
                <a:gd name="connsiteX5" fmla="*/ 16188 w 464698"/>
                <a:gd name="connsiteY5" fmla="*/ 305599 h 579780"/>
                <a:gd name="connsiteX6" fmla="*/ 19997 w 464698"/>
                <a:gd name="connsiteY6" fmla="*/ 301791 h 579780"/>
                <a:gd name="connsiteX7" fmla="*/ 25711 w 464698"/>
                <a:gd name="connsiteY7" fmla="*/ 322735 h 579780"/>
                <a:gd name="connsiteX8" fmla="*/ 22854 w 464698"/>
                <a:gd name="connsiteY8" fmla="*/ 347488 h 579780"/>
                <a:gd name="connsiteX9" fmla="*/ 16188 w 464698"/>
                <a:gd name="connsiteY9" fmla="*/ 347488 h 579780"/>
                <a:gd name="connsiteX10" fmla="*/ 19997 w 464698"/>
                <a:gd name="connsiteY10" fmla="*/ 360816 h 579780"/>
                <a:gd name="connsiteX11" fmla="*/ 13331 w 464698"/>
                <a:gd name="connsiteY11" fmla="*/ 364624 h 579780"/>
                <a:gd name="connsiteX12" fmla="*/ 16188 w 464698"/>
                <a:gd name="connsiteY12" fmla="*/ 371288 h 579780"/>
                <a:gd name="connsiteX13" fmla="*/ 19997 w 464698"/>
                <a:gd name="connsiteY13" fmla="*/ 375096 h 579780"/>
                <a:gd name="connsiteX14" fmla="*/ 25711 w 464698"/>
                <a:gd name="connsiteY14" fmla="*/ 385569 h 579780"/>
                <a:gd name="connsiteX15" fmla="*/ 32376 w 464698"/>
                <a:gd name="connsiteY15" fmla="*/ 398897 h 579780"/>
                <a:gd name="connsiteX16" fmla="*/ 32376 w 464698"/>
                <a:gd name="connsiteY16" fmla="*/ 416985 h 579780"/>
                <a:gd name="connsiteX17" fmla="*/ 29520 w 464698"/>
                <a:gd name="connsiteY17" fmla="*/ 427457 h 579780"/>
                <a:gd name="connsiteX18" fmla="*/ 29520 w 464698"/>
                <a:gd name="connsiteY18" fmla="*/ 434122 h 579780"/>
                <a:gd name="connsiteX19" fmla="*/ 25711 w 464698"/>
                <a:gd name="connsiteY19" fmla="*/ 437930 h 579780"/>
                <a:gd name="connsiteX20" fmla="*/ 25711 w 464698"/>
                <a:gd name="connsiteY20" fmla="*/ 465538 h 579780"/>
                <a:gd name="connsiteX21" fmla="*/ 22854 w 464698"/>
                <a:gd name="connsiteY21" fmla="*/ 472203 h 579780"/>
                <a:gd name="connsiteX22" fmla="*/ 16188 w 464698"/>
                <a:gd name="connsiteY22" fmla="*/ 476011 h 579780"/>
                <a:gd name="connsiteX23" fmla="*/ 13331 w 464698"/>
                <a:gd name="connsiteY23" fmla="*/ 486483 h 579780"/>
                <a:gd name="connsiteX24" fmla="*/ 9523 w 464698"/>
                <a:gd name="connsiteY24" fmla="*/ 493147 h 579780"/>
                <a:gd name="connsiteX25" fmla="*/ 9523 w 464698"/>
                <a:gd name="connsiteY25" fmla="*/ 499811 h 579780"/>
                <a:gd name="connsiteX26" fmla="*/ 6666 w 464698"/>
                <a:gd name="connsiteY26" fmla="*/ 506475 h 579780"/>
                <a:gd name="connsiteX27" fmla="*/ 6666 w 464698"/>
                <a:gd name="connsiteY27" fmla="*/ 524564 h 579780"/>
                <a:gd name="connsiteX28" fmla="*/ 9523 w 464698"/>
                <a:gd name="connsiteY28" fmla="*/ 520756 h 579780"/>
                <a:gd name="connsiteX29" fmla="*/ 19997 w 464698"/>
                <a:gd name="connsiteY29" fmla="*/ 499811 h 579780"/>
                <a:gd name="connsiteX30" fmla="*/ 22854 w 464698"/>
                <a:gd name="connsiteY30" fmla="*/ 496003 h 579780"/>
                <a:gd name="connsiteX31" fmla="*/ 29520 w 464698"/>
                <a:gd name="connsiteY31" fmla="*/ 493147 h 579780"/>
                <a:gd name="connsiteX32" fmla="*/ 32376 w 464698"/>
                <a:gd name="connsiteY32" fmla="*/ 493147 h 579780"/>
                <a:gd name="connsiteX33" fmla="*/ 36185 w 464698"/>
                <a:gd name="connsiteY33" fmla="*/ 496003 h 579780"/>
                <a:gd name="connsiteX34" fmla="*/ 39042 w 464698"/>
                <a:gd name="connsiteY34" fmla="*/ 496003 h 579780"/>
                <a:gd name="connsiteX35" fmla="*/ 45708 w 464698"/>
                <a:gd name="connsiteY35" fmla="*/ 493147 h 579780"/>
                <a:gd name="connsiteX36" fmla="*/ 61896 w 464698"/>
                <a:gd name="connsiteY36" fmla="*/ 496003 h 579780"/>
                <a:gd name="connsiteX37" fmla="*/ 61896 w 464698"/>
                <a:gd name="connsiteY37" fmla="*/ 486483 h 579780"/>
                <a:gd name="connsiteX38" fmla="*/ 74275 w 464698"/>
                <a:gd name="connsiteY38" fmla="*/ 493147 h 579780"/>
                <a:gd name="connsiteX39" fmla="*/ 87607 w 464698"/>
                <a:gd name="connsiteY39" fmla="*/ 493147 h 579780"/>
                <a:gd name="connsiteX40" fmla="*/ 94273 w 464698"/>
                <a:gd name="connsiteY40" fmla="*/ 496003 h 579780"/>
                <a:gd name="connsiteX41" fmla="*/ 97130 w 464698"/>
                <a:gd name="connsiteY41" fmla="*/ 496003 h 579780"/>
                <a:gd name="connsiteX42" fmla="*/ 100938 w 464698"/>
                <a:gd name="connsiteY42" fmla="*/ 503619 h 579780"/>
                <a:gd name="connsiteX43" fmla="*/ 107604 w 464698"/>
                <a:gd name="connsiteY43" fmla="*/ 510283 h 579780"/>
                <a:gd name="connsiteX44" fmla="*/ 110461 w 464698"/>
                <a:gd name="connsiteY44" fmla="*/ 516948 h 579780"/>
                <a:gd name="connsiteX45" fmla="*/ 117127 w 464698"/>
                <a:gd name="connsiteY45" fmla="*/ 514091 h 579780"/>
                <a:gd name="connsiteX46" fmla="*/ 126649 w 464698"/>
                <a:gd name="connsiteY46" fmla="*/ 514091 h 579780"/>
                <a:gd name="connsiteX47" fmla="*/ 129506 w 464698"/>
                <a:gd name="connsiteY47" fmla="*/ 516948 h 579780"/>
                <a:gd name="connsiteX48" fmla="*/ 129506 w 464698"/>
                <a:gd name="connsiteY48" fmla="*/ 520756 h 579780"/>
                <a:gd name="connsiteX49" fmla="*/ 133315 w 464698"/>
                <a:gd name="connsiteY49" fmla="*/ 527420 h 579780"/>
                <a:gd name="connsiteX50" fmla="*/ 133315 w 464698"/>
                <a:gd name="connsiteY50" fmla="*/ 544556 h 579780"/>
                <a:gd name="connsiteX51" fmla="*/ 142838 w 464698"/>
                <a:gd name="connsiteY51" fmla="*/ 544556 h 579780"/>
                <a:gd name="connsiteX52" fmla="*/ 145694 w 464698"/>
                <a:gd name="connsiteY52" fmla="*/ 548364 h 579780"/>
                <a:gd name="connsiteX53" fmla="*/ 145694 w 464698"/>
                <a:gd name="connsiteY53" fmla="*/ 562645 h 579780"/>
                <a:gd name="connsiteX54" fmla="*/ 162835 w 464698"/>
                <a:gd name="connsiteY54" fmla="*/ 565501 h 579780"/>
                <a:gd name="connsiteX55" fmla="*/ 168549 w 464698"/>
                <a:gd name="connsiteY55" fmla="*/ 579781 h 579780"/>
                <a:gd name="connsiteX56" fmla="*/ 179023 w 464698"/>
                <a:gd name="connsiteY56" fmla="*/ 579781 h 579780"/>
                <a:gd name="connsiteX57" fmla="*/ 184736 w 464698"/>
                <a:gd name="connsiteY57" fmla="*/ 575973 h 579780"/>
                <a:gd name="connsiteX58" fmla="*/ 188546 w 464698"/>
                <a:gd name="connsiteY58" fmla="*/ 575973 h 579780"/>
                <a:gd name="connsiteX59" fmla="*/ 188546 w 464698"/>
                <a:gd name="connsiteY59" fmla="*/ 548364 h 579780"/>
                <a:gd name="connsiteX60" fmla="*/ 195211 w 464698"/>
                <a:gd name="connsiteY60" fmla="*/ 541700 h 579780"/>
                <a:gd name="connsiteX61" fmla="*/ 204734 w 464698"/>
                <a:gd name="connsiteY61" fmla="*/ 541700 h 579780"/>
                <a:gd name="connsiteX62" fmla="*/ 217113 w 464698"/>
                <a:gd name="connsiteY62" fmla="*/ 555029 h 579780"/>
                <a:gd name="connsiteX63" fmla="*/ 220922 w 464698"/>
                <a:gd name="connsiteY63" fmla="*/ 562645 h 579780"/>
                <a:gd name="connsiteX64" fmla="*/ 227588 w 464698"/>
                <a:gd name="connsiteY64" fmla="*/ 548364 h 579780"/>
                <a:gd name="connsiteX65" fmla="*/ 246633 w 464698"/>
                <a:gd name="connsiteY65" fmla="*/ 548364 h 579780"/>
                <a:gd name="connsiteX66" fmla="*/ 250442 w 464698"/>
                <a:gd name="connsiteY66" fmla="*/ 552172 h 579780"/>
                <a:gd name="connsiteX67" fmla="*/ 266630 w 464698"/>
                <a:gd name="connsiteY67" fmla="*/ 552172 h 579780"/>
                <a:gd name="connsiteX68" fmla="*/ 272344 w 464698"/>
                <a:gd name="connsiteY68" fmla="*/ 548364 h 579780"/>
                <a:gd name="connsiteX69" fmla="*/ 276153 w 464698"/>
                <a:gd name="connsiteY69" fmla="*/ 548364 h 579780"/>
                <a:gd name="connsiteX70" fmla="*/ 276153 w 464698"/>
                <a:gd name="connsiteY70" fmla="*/ 541700 h 579780"/>
                <a:gd name="connsiteX71" fmla="*/ 279009 w 464698"/>
                <a:gd name="connsiteY71" fmla="*/ 537892 h 579780"/>
                <a:gd name="connsiteX72" fmla="*/ 282819 w 464698"/>
                <a:gd name="connsiteY72" fmla="*/ 537892 h 579780"/>
                <a:gd name="connsiteX73" fmla="*/ 282819 w 464698"/>
                <a:gd name="connsiteY73" fmla="*/ 544556 h 579780"/>
                <a:gd name="connsiteX74" fmla="*/ 425656 w 464698"/>
                <a:gd name="connsiteY74" fmla="*/ 544556 h 579780"/>
                <a:gd name="connsiteX75" fmla="*/ 431370 w 464698"/>
                <a:gd name="connsiteY75" fmla="*/ 520756 h 579780"/>
                <a:gd name="connsiteX76" fmla="*/ 435179 w 464698"/>
                <a:gd name="connsiteY76" fmla="*/ 516948 h 579780"/>
                <a:gd name="connsiteX77" fmla="*/ 435179 w 464698"/>
                <a:gd name="connsiteY77" fmla="*/ 510283 h 579780"/>
                <a:gd name="connsiteX78" fmla="*/ 425656 w 464698"/>
                <a:gd name="connsiteY78" fmla="*/ 499811 h 579780"/>
                <a:gd name="connsiteX79" fmla="*/ 421847 w 464698"/>
                <a:gd name="connsiteY79" fmla="*/ 499811 h 579780"/>
                <a:gd name="connsiteX80" fmla="*/ 398993 w 464698"/>
                <a:gd name="connsiteY80" fmla="*/ 100914 h 579780"/>
                <a:gd name="connsiteX81" fmla="*/ 464698 w 464698"/>
                <a:gd name="connsiteY81" fmla="*/ 103770 h 579780"/>
                <a:gd name="connsiteX82" fmla="*/ 324717 w 464698"/>
                <a:gd name="connsiteY82" fmla="*/ 0 h 579780"/>
                <a:gd name="connsiteX83" fmla="*/ 321861 w 464698"/>
                <a:gd name="connsiteY83" fmla="*/ 27609 h 579780"/>
                <a:gd name="connsiteX84" fmla="*/ 318051 w 464698"/>
                <a:gd name="connsiteY84" fmla="*/ 31417 h 579780"/>
                <a:gd name="connsiteX85" fmla="*/ 318051 w 464698"/>
                <a:gd name="connsiteY85" fmla="*/ 52361 h 579780"/>
                <a:gd name="connsiteX86" fmla="*/ 198068 w 464698"/>
                <a:gd name="connsiteY86" fmla="*/ 55217 h 579780"/>
                <a:gd name="connsiteX87" fmla="*/ 198068 w 464698"/>
                <a:gd name="connsiteY87" fmla="*/ 61881 h 579780"/>
                <a:gd name="connsiteX88" fmla="*/ 191402 w 464698"/>
                <a:gd name="connsiteY88" fmla="*/ 65689 h 579780"/>
                <a:gd name="connsiteX89" fmla="*/ 191402 w 464698"/>
                <a:gd name="connsiteY89" fmla="*/ 177076 h 579780"/>
                <a:gd name="connsiteX90" fmla="*/ 188546 w 464698"/>
                <a:gd name="connsiteY90" fmla="*/ 180884 h 579780"/>
                <a:gd name="connsiteX91" fmla="*/ 181880 w 464698"/>
                <a:gd name="connsiteY91" fmla="*/ 183740 h 579780"/>
                <a:gd name="connsiteX92" fmla="*/ 165691 w 464698"/>
                <a:gd name="connsiteY92" fmla="*/ 183740 h 579780"/>
                <a:gd name="connsiteX93" fmla="*/ 152360 w 464698"/>
                <a:gd name="connsiteY93" fmla="*/ 190404 h 579780"/>
                <a:gd name="connsiteX94" fmla="*/ 149504 w 464698"/>
                <a:gd name="connsiteY94" fmla="*/ 198021 h 579780"/>
                <a:gd name="connsiteX95" fmla="*/ 149504 w 464698"/>
                <a:gd name="connsiteY95" fmla="*/ 208493 h 579780"/>
                <a:gd name="connsiteX96" fmla="*/ 152360 w 464698"/>
                <a:gd name="connsiteY96" fmla="*/ 215157 h 579780"/>
                <a:gd name="connsiteX97" fmla="*/ 149504 w 464698"/>
                <a:gd name="connsiteY97" fmla="*/ 274182 h 579780"/>
                <a:gd name="connsiteX98" fmla="*/ 0 w 464698"/>
                <a:gd name="connsiteY98" fmla="*/ 274182 h 57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464698" h="579780">
                  <a:moveTo>
                    <a:pt x="0" y="288463"/>
                  </a:moveTo>
                  <a:lnTo>
                    <a:pt x="9523" y="288463"/>
                  </a:lnTo>
                  <a:lnTo>
                    <a:pt x="9523" y="305599"/>
                  </a:lnTo>
                  <a:lnTo>
                    <a:pt x="13331" y="309407"/>
                  </a:lnTo>
                  <a:lnTo>
                    <a:pt x="16188" y="309407"/>
                  </a:lnTo>
                  <a:lnTo>
                    <a:pt x="16188" y="305599"/>
                  </a:lnTo>
                  <a:lnTo>
                    <a:pt x="19997" y="301791"/>
                  </a:lnTo>
                  <a:lnTo>
                    <a:pt x="25711" y="322735"/>
                  </a:lnTo>
                  <a:lnTo>
                    <a:pt x="22854" y="347488"/>
                  </a:lnTo>
                  <a:lnTo>
                    <a:pt x="16188" y="347488"/>
                  </a:lnTo>
                  <a:lnTo>
                    <a:pt x="19997" y="360816"/>
                  </a:lnTo>
                  <a:lnTo>
                    <a:pt x="13331" y="364624"/>
                  </a:lnTo>
                  <a:lnTo>
                    <a:pt x="16188" y="371288"/>
                  </a:lnTo>
                  <a:lnTo>
                    <a:pt x="19997" y="375096"/>
                  </a:lnTo>
                  <a:lnTo>
                    <a:pt x="25711" y="385569"/>
                  </a:lnTo>
                  <a:lnTo>
                    <a:pt x="32376" y="398897"/>
                  </a:lnTo>
                  <a:lnTo>
                    <a:pt x="32376" y="416985"/>
                  </a:lnTo>
                  <a:lnTo>
                    <a:pt x="29520" y="427457"/>
                  </a:lnTo>
                  <a:lnTo>
                    <a:pt x="29520" y="434122"/>
                  </a:lnTo>
                  <a:lnTo>
                    <a:pt x="25711" y="437930"/>
                  </a:lnTo>
                  <a:lnTo>
                    <a:pt x="25711" y="465538"/>
                  </a:lnTo>
                  <a:lnTo>
                    <a:pt x="22854" y="472203"/>
                  </a:lnTo>
                  <a:lnTo>
                    <a:pt x="16188" y="476011"/>
                  </a:lnTo>
                  <a:lnTo>
                    <a:pt x="13331" y="486483"/>
                  </a:lnTo>
                  <a:lnTo>
                    <a:pt x="9523" y="493147"/>
                  </a:lnTo>
                  <a:lnTo>
                    <a:pt x="9523" y="499811"/>
                  </a:lnTo>
                  <a:lnTo>
                    <a:pt x="6666" y="506475"/>
                  </a:lnTo>
                  <a:lnTo>
                    <a:pt x="6666" y="524564"/>
                  </a:lnTo>
                  <a:lnTo>
                    <a:pt x="9523" y="520756"/>
                  </a:lnTo>
                  <a:lnTo>
                    <a:pt x="19997" y="499811"/>
                  </a:lnTo>
                  <a:lnTo>
                    <a:pt x="22854" y="496003"/>
                  </a:lnTo>
                  <a:lnTo>
                    <a:pt x="29520" y="493147"/>
                  </a:lnTo>
                  <a:lnTo>
                    <a:pt x="32376" y="493147"/>
                  </a:lnTo>
                  <a:lnTo>
                    <a:pt x="36185" y="496003"/>
                  </a:lnTo>
                  <a:lnTo>
                    <a:pt x="39042" y="496003"/>
                  </a:lnTo>
                  <a:lnTo>
                    <a:pt x="45708" y="493147"/>
                  </a:lnTo>
                  <a:lnTo>
                    <a:pt x="61896" y="496003"/>
                  </a:lnTo>
                  <a:lnTo>
                    <a:pt x="61896" y="486483"/>
                  </a:lnTo>
                  <a:lnTo>
                    <a:pt x="74275" y="493147"/>
                  </a:lnTo>
                  <a:lnTo>
                    <a:pt x="87607" y="493147"/>
                  </a:lnTo>
                  <a:lnTo>
                    <a:pt x="94273" y="496003"/>
                  </a:lnTo>
                  <a:lnTo>
                    <a:pt x="97130" y="496003"/>
                  </a:lnTo>
                  <a:lnTo>
                    <a:pt x="100938" y="503619"/>
                  </a:lnTo>
                  <a:lnTo>
                    <a:pt x="107604" y="510283"/>
                  </a:lnTo>
                  <a:lnTo>
                    <a:pt x="110461" y="516948"/>
                  </a:lnTo>
                  <a:lnTo>
                    <a:pt x="117127" y="514091"/>
                  </a:lnTo>
                  <a:lnTo>
                    <a:pt x="126649" y="514091"/>
                  </a:lnTo>
                  <a:lnTo>
                    <a:pt x="129506" y="516948"/>
                  </a:lnTo>
                  <a:lnTo>
                    <a:pt x="129506" y="520756"/>
                  </a:lnTo>
                  <a:lnTo>
                    <a:pt x="133315" y="527420"/>
                  </a:lnTo>
                  <a:lnTo>
                    <a:pt x="133315" y="544556"/>
                  </a:lnTo>
                  <a:lnTo>
                    <a:pt x="142838" y="544556"/>
                  </a:lnTo>
                  <a:lnTo>
                    <a:pt x="145694" y="548364"/>
                  </a:lnTo>
                  <a:lnTo>
                    <a:pt x="145694" y="562645"/>
                  </a:lnTo>
                  <a:lnTo>
                    <a:pt x="162835" y="565501"/>
                  </a:lnTo>
                  <a:lnTo>
                    <a:pt x="168549" y="579781"/>
                  </a:lnTo>
                  <a:lnTo>
                    <a:pt x="179023" y="579781"/>
                  </a:lnTo>
                  <a:lnTo>
                    <a:pt x="184736" y="575973"/>
                  </a:lnTo>
                  <a:lnTo>
                    <a:pt x="188546" y="575973"/>
                  </a:lnTo>
                  <a:lnTo>
                    <a:pt x="188546" y="548364"/>
                  </a:lnTo>
                  <a:lnTo>
                    <a:pt x="195211" y="541700"/>
                  </a:lnTo>
                  <a:lnTo>
                    <a:pt x="204734" y="541700"/>
                  </a:lnTo>
                  <a:lnTo>
                    <a:pt x="217113" y="555029"/>
                  </a:lnTo>
                  <a:lnTo>
                    <a:pt x="220922" y="562645"/>
                  </a:lnTo>
                  <a:lnTo>
                    <a:pt x="227588" y="548364"/>
                  </a:lnTo>
                  <a:lnTo>
                    <a:pt x="246633" y="548364"/>
                  </a:lnTo>
                  <a:lnTo>
                    <a:pt x="250442" y="552172"/>
                  </a:lnTo>
                  <a:lnTo>
                    <a:pt x="266630" y="552172"/>
                  </a:lnTo>
                  <a:lnTo>
                    <a:pt x="272344" y="548364"/>
                  </a:lnTo>
                  <a:lnTo>
                    <a:pt x="276153" y="548364"/>
                  </a:lnTo>
                  <a:lnTo>
                    <a:pt x="276153" y="541700"/>
                  </a:lnTo>
                  <a:lnTo>
                    <a:pt x="279009" y="537892"/>
                  </a:lnTo>
                  <a:lnTo>
                    <a:pt x="282819" y="537892"/>
                  </a:lnTo>
                  <a:lnTo>
                    <a:pt x="282819" y="544556"/>
                  </a:lnTo>
                  <a:lnTo>
                    <a:pt x="425656" y="544556"/>
                  </a:lnTo>
                  <a:lnTo>
                    <a:pt x="431370" y="520756"/>
                  </a:lnTo>
                  <a:lnTo>
                    <a:pt x="435179" y="516948"/>
                  </a:lnTo>
                  <a:lnTo>
                    <a:pt x="435179" y="510283"/>
                  </a:lnTo>
                  <a:lnTo>
                    <a:pt x="425656" y="499811"/>
                  </a:lnTo>
                  <a:lnTo>
                    <a:pt x="421847" y="499811"/>
                  </a:lnTo>
                  <a:lnTo>
                    <a:pt x="398993" y="100914"/>
                  </a:lnTo>
                  <a:lnTo>
                    <a:pt x="464698" y="103770"/>
                  </a:lnTo>
                  <a:lnTo>
                    <a:pt x="324717" y="0"/>
                  </a:lnTo>
                  <a:lnTo>
                    <a:pt x="321861" y="27609"/>
                  </a:lnTo>
                  <a:lnTo>
                    <a:pt x="318051" y="31417"/>
                  </a:lnTo>
                  <a:lnTo>
                    <a:pt x="318051" y="52361"/>
                  </a:lnTo>
                  <a:lnTo>
                    <a:pt x="198068" y="55217"/>
                  </a:lnTo>
                  <a:lnTo>
                    <a:pt x="198068" y="61881"/>
                  </a:lnTo>
                  <a:lnTo>
                    <a:pt x="191402" y="65689"/>
                  </a:lnTo>
                  <a:lnTo>
                    <a:pt x="191402" y="177076"/>
                  </a:lnTo>
                  <a:lnTo>
                    <a:pt x="188546" y="180884"/>
                  </a:lnTo>
                  <a:lnTo>
                    <a:pt x="181880" y="183740"/>
                  </a:lnTo>
                  <a:lnTo>
                    <a:pt x="165691" y="183740"/>
                  </a:lnTo>
                  <a:lnTo>
                    <a:pt x="152360" y="190404"/>
                  </a:lnTo>
                  <a:lnTo>
                    <a:pt x="149504" y="198021"/>
                  </a:lnTo>
                  <a:lnTo>
                    <a:pt x="149504" y="208493"/>
                  </a:lnTo>
                  <a:lnTo>
                    <a:pt x="152360" y="215157"/>
                  </a:lnTo>
                  <a:lnTo>
                    <a:pt x="149504" y="274182"/>
                  </a:lnTo>
                  <a:lnTo>
                    <a:pt x="0" y="274182"/>
                  </a:lnTo>
                  <a:close/>
                </a:path>
              </a:pathLst>
            </a:custGeom>
            <a:solidFill>
              <a:srgbClr val="AFABAB"/>
            </a:solidFill>
            <a:ln w="9518" cap="flat">
              <a:noFill/>
              <a:prstDash val="solid"/>
              <a:miter/>
            </a:ln>
          </p:spPr>
          <p:txBody>
            <a:bodyPr rtlCol="0" anchor="ctr"/>
            <a:lstStyle/>
            <a:p>
              <a:endParaRPr lang="en-US" noProof="0" dirty="0"/>
            </a:p>
          </p:txBody>
        </p:sp>
        <p:sp>
          <p:nvSpPr>
            <p:cNvPr id="6302" name="Serbest Form 6301">
              <a:extLst>
                <a:ext uri="{FF2B5EF4-FFF2-40B4-BE49-F238E27FC236}">
                  <a16:creationId xmlns:a16="http://schemas.microsoft.com/office/drawing/2014/main" id="{C5BD82DB-F4BC-AB43-A532-5A8476BD450F}"/>
                </a:ext>
              </a:extLst>
            </p:cNvPr>
            <p:cNvSpPr/>
            <p:nvPr/>
          </p:nvSpPr>
          <p:spPr>
            <a:xfrm>
              <a:off x="4974248" y="2690231"/>
              <a:ext cx="464698" cy="579780"/>
            </a:xfrm>
            <a:custGeom>
              <a:avLst/>
              <a:gdLst>
                <a:gd name="connsiteX0" fmla="*/ 0 w 464698"/>
                <a:gd name="connsiteY0" fmla="*/ 288463 h 579780"/>
                <a:gd name="connsiteX1" fmla="*/ 9523 w 464698"/>
                <a:gd name="connsiteY1" fmla="*/ 288463 h 579780"/>
                <a:gd name="connsiteX2" fmla="*/ 9523 w 464698"/>
                <a:gd name="connsiteY2" fmla="*/ 305599 h 579780"/>
                <a:gd name="connsiteX3" fmla="*/ 13331 w 464698"/>
                <a:gd name="connsiteY3" fmla="*/ 309407 h 579780"/>
                <a:gd name="connsiteX4" fmla="*/ 16188 w 464698"/>
                <a:gd name="connsiteY4" fmla="*/ 309407 h 579780"/>
                <a:gd name="connsiteX5" fmla="*/ 16188 w 464698"/>
                <a:gd name="connsiteY5" fmla="*/ 305599 h 579780"/>
                <a:gd name="connsiteX6" fmla="*/ 19997 w 464698"/>
                <a:gd name="connsiteY6" fmla="*/ 301791 h 579780"/>
                <a:gd name="connsiteX7" fmla="*/ 25711 w 464698"/>
                <a:gd name="connsiteY7" fmla="*/ 322735 h 579780"/>
                <a:gd name="connsiteX8" fmla="*/ 22854 w 464698"/>
                <a:gd name="connsiteY8" fmla="*/ 347488 h 579780"/>
                <a:gd name="connsiteX9" fmla="*/ 16188 w 464698"/>
                <a:gd name="connsiteY9" fmla="*/ 347488 h 579780"/>
                <a:gd name="connsiteX10" fmla="*/ 19997 w 464698"/>
                <a:gd name="connsiteY10" fmla="*/ 360816 h 579780"/>
                <a:gd name="connsiteX11" fmla="*/ 13331 w 464698"/>
                <a:gd name="connsiteY11" fmla="*/ 364624 h 579780"/>
                <a:gd name="connsiteX12" fmla="*/ 16188 w 464698"/>
                <a:gd name="connsiteY12" fmla="*/ 371288 h 579780"/>
                <a:gd name="connsiteX13" fmla="*/ 19997 w 464698"/>
                <a:gd name="connsiteY13" fmla="*/ 375096 h 579780"/>
                <a:gd name="connsiteX14" fmla="*/ 25711 w 464698"/>
                <a:gd name="connsiteY14" fmla="*/ 385569 h 579780"/>
                <a:gd name="connsiteX15" fmla="*/ 32376 w 464698"/>
                <a:gd name="connsiteY15" fmla="*/ 398897 h 579780"/>
                <a:gd name="connsiteX16" fmla="*/ 32376 w 464698"/>
                <a:gd name="connsiteY16" fmla="*/ 416985 h 579780"/>
                <a:gd name="connsiteX17" fmla="*/ 29520 w 464698"/>
                <a:gd name="connsiteY17" fmla="*/ 427457 h 579780"/>
                <a:gd name="connsiteX18" fmla="*/ 29520 w 464698"/>
                <a:gd name="connsiteY18" fmla="*/ 434122 h 579780"/>
                <a:gd name="connsiteX19" fmla="*/ 25711 w 464698"/>
                <a:gd name="connsiteY19" fmla="*/ 437930 h 579780"/>
                <a:gd name="connsiteX20" fmla="*/ 25711 w 464698"/>
                <a:gd name="connsiteY20" fmla="*/ 465538 h 579780"/>
                <a:gd name="connsiteX21" fmla="*/ 22854 w 464698"/>
                <a:gd name="connsiteY21" fmla="*/ 472203 h 579780"/>
                <a:gd name="connsiteX22" fmla="*/ 16188 w 464698"/>
                <a:gd name="connsiteY22" fmla="*/ 476011 h 579780"/>
                <a:gd name="connsiteX23" fmla="*/ 13331 w 464698"/>
                <a:gd name="connsiteY23" fmla="*/ 486483 h 579780"/>
                <a:gd name="connsiteX24" fmla="*/ 9523 w 464698"/>
                <a:gd name="connsiteY24" fmla="*/ 493147 h 579780"/>
                <a:gd name="connsiteX25" fmla="*/ 9523 w 464698"/>
                <a:gd name="connsiteY25" fmla="*/ 499811 h 579780"/>
                <a:gd name="connsiteX26" fmla="*/ 6666 w 464698"/>
                <a:gd name="connsiteY26" fmla="*/ 506475 h 579780"/>
                <a:gd name="connsiteX27" fmla="*/ 6666 w 464698"/>
                <a:gd name="connsiteY27" fmla="*/ 524564 h 579780"/>
                <a:gd name="connsiteX28" fmla="*/ 9523 w 464698"/>
                <a:gd name="connsiteY28" fmla="*/ 520756 h 579780"/>
                <a:gd name="connsiteX29" fmla="*/ 19997 w 464698"/>
                <a:gd name="connsiteY29" fmla="*/ 499811 h 579780"/>
                <a:gd name="connsiteX30" fmla="*/ 22854 w 464698"/>
                <a:gd name="connsiteY30" fmla="*/ 496003 h 579780"/>
                <a:gd name="connsiteX31" fmla="*/ 29520 w 464698"/>
                <a:gd name="connsiteY31" fmla="*/ 493147 h 579780"/>
                <a:gd name="connsiteX32" fmla="*/ 32376 w 464698"/>
                <a:gd name="connsiteY32" fmla="*/ 493147 h 579780"/>
                <a:gd name="connsiteX33" fmla="*/ 36185 w 464698"/>
                <a:gd name="connsiteY33" fmla="*/ 496003 h 579780"/>
                <a:gd name="connsiteX34" fmla="*/ 39042 w 464698"/>
                <a:gd name="connsiteY34" fmla="*/ 496003 h 579780"/>
                <a:gd name="connsiteX35" fmla="*/ 45708 w 464698"/>
                <a:gd name="connsiteY35" fmla="*/ 493147 h 579780"/>
                <a:gd name="connsiteX36" fmla="*/ 61896 w 464698"/>
                <a:gd name="connsiteY36" fmla="*/ 496003 h 579780"/>
                <a:gd name="connsiteX37" fmla="*/ 61896 w 464698"/>
                <a:gd name="connsiteY37" fmla="*/ 486483 h 579780"/>
                <a:gd name="connsiteX38" fmla="*/ 74275 w 464698"/>
                <a:gd name="connsiteY38" fmla="*/ 493147 h 579780"/>
                <a:gd name="connsiteX39" fmla="*/ 87607 w 464698"/>
                <a:gd name="connsiteY39" fmla="*/ 493147 h 579780"/>
                <a:gd name="connsiteX40" fmla="*/ 94273 w 464698"/>
                <a:gd name="connsiteY40" fmla="*/ 496003 h 579780"/>
                <a:gd name="connsiteX41" fmla="*/ 97130 w 464698"/>
                <a:gd name="connsiteY41" fmla="*/ 496003 h 579780"/>
                <a:gd name="connsiteX42" fmla="*/ 100938 w 464698"/>
                <a:gd name="connsiteY42" fmla="*/ 503619 h 579780"/>
                <a:gd name="connsiteX43" fmla="*/ 107604 w 464698"/>
                <a:gd name="connsiteY43" fmla="*/ 510283 h 579780"/>
                <a:gd name="connsiteX44" fmla="*/ 110461 w 464698"/>
                <a:gd name="connsiteY44" fmla="*/ 516948 h 579780"/>
                <a:gd name="connsiteX45" fmla="*/ 117127 w 464698"/>
                <a:gd name="connsiteY45" fmla="*/ 514091 h 579780"/>
                <a:gd name="connsiteX46" fmla="*/ 126649 w 464698"/>
                <a:gd name="connsiteY46" fmla="*/ 514091 h 579780"/>
                <a:gd name="connsiteX47" fmla="*/ 129506 w 464698"/>
                <a:gd name="connsiteY47" fmla="*/ 516948 h 579780"/>
                <a:gd name="connsiteX48" fmla="*/ 129506 w 464698"/>
                <a:gd name="connsiteY48" fmla="*/ 520756 h 579780"/>
                <a:gd name="connsiteX49" fmla="*/ 133315 w 464698"/>
                <a:gd name="connsiteY49" fmla="*/ 527420 h 579780"/>
                <a:gd name="connsiteX50" fmla="*/ 133315 w 464698"/>
                <a:gd name="connsiteY50" fmla="*/ 544556 h 579780"/>
                <a:gd name="connsiteX51" fmla="*/ 142838 w 464698"/>
                <a:gd name="connsiteY51" fmla="*/ 544556 h 579780"/>
                <a:gd name="connsiteX52" fmla="*/ 145694 w 464698"/>
                <a:gd name="connsiteY52" fmla="*/ 548364 h 579780"/>
                <a:gd name="connsiteX53" fmla="*/ 145694 w 464698"/>
                <a:gd name="connsiteY53" fmla="*/ 562645 h 579780"/>
                <a:gd name="connsiteX54" fmla="*/ 162835 w 464698"/>
                <a:gd name="connsiteY54" fmla="*/ 566453 h 579780"/>
                <a:gd name="connsiteX55" fmla="*/ 168549 w 464698"/>
                <a:gd name="connsiteY55" fmla="*/ 579781 h 579780"/>
                <a:gd name="connsiteX56" fmla="*/ 179023 w 464698"/>
                <a:gd name="connsiteY56" fmla="*/ 579781 h 579780"/>
                <a:gd name="connsiteX57" fmla="*/ 184736 w 464698"/>
                <a:gd name="connsiteY57" fmla="*/ 575973 h 579780"/>
                <a:gd name="connsiteX58" fmla="*/ 188546 w 464698"/>
                <a:gd name="connsiteY58" fmla="*/ 575973 h 579780"/>
                <a:gd name="connsiteX59" fmla="*/ 188546 w 464698"/>
                <a:gd name="connsiteY59" fmla="*/ 548364 h 579780"/>
                <a:gd name="connsiteX60" fmla="*/ 195211 w 464698"/>
                <a:gd name="connsiteY60" fmla="*/ 541700 h 579780"/>
                <a:gd name="connsiteX61" fmla="*/ 204734 w 464698"/>
                <a:gd name="connsiteY61" fmla="*/ 541700 h 579780"/>
                <a:gd name="connsiteX62" fmla="*/ 217113 w 464698"/>
                <a:gd name="connsiteY62" fmla="*/ 555029 h 579780"/>
                <a:gd name="connsiteX63" fmla="*/ 220922 w 464698"/>
                <a:gd name="connsiteY63" fmla="*/ 562645 h 579780"/>
                <a:gd name="connsiteX64" fmla="*/ 227588 w 464698"/>
                <a:gd name="connsiteY64" fmla="*/ 548364 h 579780"/>
                <a:gd name="connsiteX65" fmla="*/ 246633 w 464698"/>
                <a:gd name="connsiteY65" fmla="*/ 548364 h 579780"/>
                <a:gd name="connsiteX66" fmla="*/ 250442 w 464698"/>
                <a:gd name="connsiteY66" fmla="*/ 552172 h 579780"/>
                <a:gd name="connsiteX67" fmla="*/ 266630 w 464698"/>
                <a:gd name="connsiteY67" fmla="*/ 552172 h 579780"/>
                <a:gd name="connsiteX68" fmla="*/ 272344 w 464698"/>
                <a:gd name="connsiteY68" fmla="*/ 548364 h 579780"/>
                <a:gd name="connsiteX69" fmla="*/ 276153 w 464698"/>
                <a:gd name="connsiteY69" fmla="*/ 548364 h 579780"/>
                <a:gd name="connsiteX70" fmla="*/ 276153 w 464698"/>
                <a:gd name="connsiteY70" fmla="*/ 541700 h 579780"/>
                <a:gd name="connsiteX71" fmla="*/ 279009 w 464698"/>
                <a:gd name="connsiteY71" fmla="*/ 537892 h 579780"/>
                <a:gd name="connsiteX72" fmla="*/ 282819 w 464698"/>
                <a:gd name="connsiteY72" fmla="*/ 537892 h 579780"/>
                <a:gd name="connsiteX73" fmla="*/ 282819 w 464698"/>
                <a:gd name="connsiteY73" fmla="*/ 544556 h 579780"/>
                <a:gd name="connsiteX74" fmla="*/ 425656 w 464698"/>
                <a:gd name="connsiteY74" fmla="*/ 544556 h 579780"/>
                <a:gd name="connsiteX75" fmla="*/ 431370 w 464698"/>
                <a:gd name="connsiteY75" fmla="*/ 520756 h 579780"/>
                <a:gd name="connsiteX76" fmla="*/ 435179 w 464698"/>
                <a:gd name="connsiteY76" fmla="*/ 516948 h 579780"/>
                <a:gd name="connsiteX77" fmla="*/ 435179 w 464698"/>
                <a:gd name="connsiteY77" fmla="*/ 510283 h 579780"/>
                <a:gd name="connsiteX78" fmla="*/ 425656 w 464698"/>
                <a:gd name="connsiteY78" fmla="*/ 499811 h 579780"/>
                <a:gd name="connsiteX79" fmla="*/ 421847 w 464698"/>
                <a:gd name="connsiteY79" fmla="*/ 499811 h 579780"/>
                <a:gd name="connsiteX80" fmla="*/ 398993 w 464698"/>
                <a:gd name="connsiteY80" fmla="*/ 100914 h 579780"/>
                <a:gd name="connsiteX81" fmla="*/ 464698 w 464698"/>
                <a:gd name="connsiteY81" fmla="*/ 103770 h 579780"/>
                <a:gd name="connsiteX82" fmla="*/ 324717 w 464698"/>
                <a:gd name="connsiteY82" fmla="*/ 0 h 579780"/>
                <a:gd name="connsiteX83" fmla="*/ 321861 w 464698"/>
                <a:gd name="connsiteY83" fmla="*/ 27609 h 579780"/>
                <a:gd name="connsiteX84" fmla="*/ 318051 w 464698"/>
                <a:gd name="connsiteY84" fmla="*/ 31417 h 579780"/>
                <a:gd name="connsiteX85" fmla="*/ 318051 w 464698"/>
                <a:gd name="connsiteY85" fmla="*/ 52361 h 579780"/>
                <a:gd name="connsiteX86" fmla="*/ 198068 w 464698"/>
                <a:gd name="connsiteY86" fmla="*/ 55217 h 579780"/>
                <a:gd name="connsiteX87" fmla="*/ 198068 w 464698"/>
                <a:gd name="connsiteY87" fmla="*/ 61881 h 579780"/>
                <a:gd name="connsiteX88" fmla="*/ 191402 w 464698"/>
                <a:gd name="connsiteY88" fmla="*/ 65689 h 579780"/>
                <a:gd name="connsiteX89" fmla="*/ 191402 w 464698"/>
                <a:gd name="connsiteY89" fmla="*/ 177076 h 579780"/>
                <a:gd name="connsiteX90" fmla="*/ 188546 w 464698"/>
                <a:gd name="connsiteY90" fmla="*/ 180884 h 579780"/>
                <a:gd name="connsiteX91" fmla="*/ 181880 w 464698"/>
                <a:gd name="connsiteY91" fmla="*/ 183740 h 579780"/>
                <a:gd name="connsiteX92" fmla="*/ 165691 w 464698"/>
                <a:gd name="connsiteY92" fmla="*/ 183740 h 579780"/>
                <a:gd name="connsiteX93" fmla="*/ 152360 w 464698"/>
                <a:gd name="connsiteY93" fmla="*/ 190404 h 579780"/>
                <a:gd name="connsiteX94" fmla="*/ 149504 w 464698"/>
                <a:gd name="connsiteY94" fmla="*/ 198021 h 579780"/>
                <a:gd name="connsiteX95" fmla="*/ 149504 w 464698"/>
                <a:gd name="connsiteY95" fmla="*/ 208493 h 579780"/>
                <a:gd name="connsiteX96" fmla="*/ 152360 w 464698"/>
                <a:gd name="connsiteY96" fmla="*/ 215157 h 579780"/>
                <a:gd name="connsiteX97" fmla="*/ 149504 w 464698"/>
                <a:gd name="connsiteY97" fmla="*/ 274182 h 579780"/>
                <a:gd name="connsiteX98" fmla="*/ 0 w 464698"/>
                <a:gd name="connsiteY98" fmla="*/ 274182 h 57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464698" h="579780">
                  <a:moveTo>
                    <a:pt x="0" y="288463"/>
                  </a:moveTo>
                  <a:lnTo>
                    <a:pt x="9523" y="288463"/>
                  </a:lnTo>
                  <a:lnTo>
                    <a:pt x="9523" y="305599"/>
                  </a:lnTo>
                  <a:lnTo>
                    <a:pt x="13331" y="309407"/>
                  </a:lnTo>
                  <a:lnTo>
                    <a:pt x="16188" y="309407"/>
                  </a:lnTo>
                  <a:lnTo>
                    <a:pt x="16188" y="305599"/>
                  </a:lnTo>
                  <a:lnTo>
                    <a:pt x="19997" y="301791"/>
                  </a:lnTo>
                  <a:lnTo>
                    <a:pt x="25711" y="322735"/>
                  </a:lnTo>
                  <a:lnTo>
                    <a:pt x="22854" y="347488"/>
                  </a:lnTo>
                  <a:lnTo>
                    <a:pt x="16188" y="347488"/>
                  </a:lnTo>
                  <a:lnTo>
                    <a:pt x="19997" y="360816"/>
                  </a:lnTo>
                  <a:lnTo>
                    <a:pt x="13331" y="364624"/>
                  </a:lnTo>
                  <a:lnTo>
                    <a:pt x="16188" y="371288"/>
                  </a:lnTo>
                  <a:lnTo>
                    <a:pt x="19997" y="375096"/>
                  </a:lnTo>
                  <a:lnTo>
                    <a:pt x="25711" y="385569"/>
                  </a:lnTo>
                  <a:lnTo>
                    <a:pt x="32376" y="398897"/>
                  </a:lnTo>
                  <a:lnTo>
                    <a:pt x="32376" y="416985"/>
                  </a:lnTo>
                  <a:lnTo>
                    <a:pt x="29520" y="427457"/>
                  </a:lnTo>
                  <a:lnTo>
                    <a:pt x="29520" y="434122"/>
                  </a:lnTo>
                  <a:lnTo>
                    <a:pt x="25711" y="437930"/>
                  </a:lnTo>
                  <a:lnTo>
                    <a:pt x="25711" y="465538"/>
                  </a:lnTo>
                  <a:lnTo>
                    <a:pt x="22854" y="472203"/>
                  </a:lnTo>
                  <a:lnTo>
                    <a:pt x="16188" y="476011"/>
                  </a:lnTo>
                  <a:lnTo>
                    <a:pt x="13331" y="486483"/>
                  </a:lnTo>
                  <a:lnTo>
                    <a:pt x="9523" y="493147"/>
                  </a:lnTo>
                  <a:lnTo>
                    <a:pt x="9523" y="499811"/>
                  </a:lnTo>
                  <a:lnTo>
                    <a:pt x="6666" y="506475"/>
                  </a:lnTo>
                  <a:lnTo>
                    <a:pt x="6666" y="524564"/>
                  </a:lnTo>
                  <a:lnTo>
                    <a:pt x="9523" y="520756"/>
                  </a:lnTo>
                  <a:lnTo>
                    <a:pt x="19997" y="499811"/>
                  </a:lnTo>
                  <a:lnTo>
                    <a:pt x="22854" y="496003"/>
                  </a:lnTo>
                  <a:lnTo>
                    <a:pt x="29520" y="493147"/>
                  </a:lnTo>
                  <a:lnTo>
                    <a:pt x="32376" y="493147"/>
                  </a:lnTo>
                  <a:lnTo>
                    <a:pt x="36185" y="496003"/>
                  </a:lnTo>
                  <a:lnTo>
                    <a:pt x="39042" y="496003"/>
                  </a:lnTo>
                  <a:lnTo>
                    <a:pt x="45708" y="493147"/>
                  </a:lnTo>
                  <a:lnTo>
                    <a:pt x="61896" y="496003"/>
                  </a:lnTo>
                  <a:lnTo>
                    <a:pt x="61896" y="486483"/>
                  </a:lnTo>
                  <a:lnTo>
                    <a:pt x="74275" y="493147"/>
                  </a:lnTo>
                  <a:lnTo>
                    <a:pt x="87607" y="493147"/>
                  </a:lnTo>
                  <a:lnTo>
                    <a:pt x="94273" y="496003"/>
                  </a:lnTo>
                  <a:lnTo>
                    <a:pt x="97130" y="496003"/>
                  </a:lnTo>
                  <a:lnTo>
                    <a:pt x="100938" y="503619"/>
                  </a:lnTo>
                  <a:lnTo>
                    <a:pt x="107604" y="510283"/>
                  </a:lnTo>
                  <a:lnTo>
                    <a:pt x="110461" y="516948"/>
                  </a:lnTo>
                  <a:lnTo>
                    <a:pt x="117127" y="514091"/>
                  </a:lnTo>
                  <a:lnTo>
                    <a:pt x="126649" y="514091"/>
                  </a:lnTo>
                  <a:lnTo>
                    <a:pt x="129506" y="516948"/>
                  </a:lnTo>
                  <a:lnTo>
                    <a:pt x="129506" y="520756"/>
                  </a:lnTo>
                  <a:lnTo>
                    <a:pt x="133315" y="527420"/>
                  </a:lnTo>
                  <a:lnTo>
                    <a:pt x="133315" y="544556"/>
                  </a:lnTo>
                  <a:lnTo>
                    <a:pt x="142838" y="544556"/>
                  </a:lnTo>
                  <a:lnTo>
                    <a:pt x="145694" y="548364"/>
                  </a:lnTo>
                  <a:lnTo>
                    <a:pt x="145694" y="562645"/>
                  </a:lnTo>
                  <a:lnTo>
                    <a:pt x="162835" y="566453"/>
                  </a:lnTo>
                  <a:lnTo>
                    <a:pt x="168549" y="579781"/>
                  </a:lnTo>
                  <a:lnTo>
                    <a:pt x="179023" y="579781"/>
                  </a:lnTo>
                  <a:lnTo>
                    <a:pt x="184736" y="575973"/>
                  </a:lnTo>
                  <a:lnTo>
                    <a:pt x="188546" y="575973"/>
                  </a:lnTo>
                  <a:lnTo>
                    <a:pt x="188546" y="548364"/>
                  </a:lnTo>
                  <a:lnTo>
                    <a:pt x="195211" y="541700"/>
                  </a:lnTo>
                  <a:lnTo>
                    <a:pt x="204734" y="541700"/>
                  </a:lnTo>
                  <a:lnTo>
                    <a:pt x="217113" y="555029"/>
                  </a:lnTo>
                  <a:lnTo>
                    <a:pt x="220922" y="562645"/>
                  </a:lnTo>
                  <a:lnTo>
                    <a:pt x="227588" y="548364"/>
                  </a:lnTo>
                  <a:lnTo>
                    <a:pt x="246633" y="548364"/>
                  </a:lnTo>
                  <a:lnTo>
                    <a:pt x="250442" y="552172"/>
                  </a:lnTo>
                  <a:lnTo>
                    <a:pt x="266630" y="552172"/>
                  </a:lnTo>
                  <a:lnTo>
                    <a:pt x="272344" y="548364"/>
                  </a:lnTo>
                  <a:lnTo>
                    <a:pt x="276153" y="548364"/>
                  </a:lnTo>
                  <a:lnTo>
                    <a:pt x="276153" y="541700"/>
                  </a:lnTo>
                  <a:lnTo>
                    <a:pt x="279009" y="537892"/>
                  </a:lnTo>
                  <a:lnTo>
                    <a:pt x="282819" y="537892"/>
                  </a:lnTo>
                  <a:lnTo>
                    <a:pt x="282819" y="544556"/>
                  </a:lnTo>
                  <a:lnTo>
                    <a:pt x="425656" y="544556"/>
                  </a:lnTo>
                  <a:lnTo>
                    <a:pt x="431370" y="520756"/>
                  </a:lnTo>
                  <a:lnTo>
                    <a:pt x="435179" y="516948"/>
                  </a:lnTo>
                  <a:lnTo>
                    <a:pt x="435179" y="510283"/>
                  </a:lnTo>
                  <a:lnTo>
                    <a:pt x="425656" y="499811"/>
                  </a:lnTo>
                  <a:lnTo>
                    <a:pt x="421847" y="499811"/>
                  </a:lnTo>
                  <a:lnTo>
                    <a:pt x="398993" y="100914"/>
                  </a:lnTo>
                  <a:lnTo>
                    <a:pt x="464698" y="103770"/>
                  </a:lnTo>
                  <a:lnTo>
                    <a:pt x="324717" y="0"/>
                  </a:lnTo>
                  <a:lnTo>
                    <a:pt x="321861" y="27609"/>
                  </a:lnTo>
                  <a:lnTo>
                    <a:pt x="318051" y="31417"/>
                  </a:lnTo>
                  <a:lnTo>
                    <a:pt x="318051" y="52361"/>
                  </a:lnTo>
                  <a:lnTo>
                    <a:pt x="198068" y="55217"/>
                  </a:lnTo>
                  <a:lnTo>
                    <a:pt x="198068" y="61881"/>
                  </a:lnTo>
                  <a:lnTo>
                    <a:pt x="191402" y="65689"/>
                  </a:lnTo>
                  <a:lnTo>
                    <a:pt x="191402" y="177076"/>
                  </a:lnTo>
                  <a:lnTo>
                    <a:pt x="188546" y="180884"/>
                  </a:lnTo>
                  <a:lnTo>
                    <a:pt x="181880" y="183740"/>
                  </a:lnTo>
                  <a:lnTo>
                    <a:pt x="165691" y="183740"/>
                  </a:lnTo>
                  <a:lnTo>
                    <a:pt x="152360" y="190404"/>
                  </a:lnTo>
                  <a:lnTo>
                    <a:pt x="149504" y="198021"/>
                  </a:lnTo>
                  <a:lnTo>
                    <a:pt x="149504" y="208493"/>
                  </a:lnTo>
                  <a:lnTo>
                    <a:pt x="152360" y="215157"/>
                  </a:lnTo>
                  <a:lnTo>
                    <a:pt x="149504" y="274182"/>
                  </a:lnTo>
                  <a:lnTo>
                    <a:pt x="0" y="274182"/>
                  </a:lnTo>
                  <a:close/>
                </a:path>
              </a:pathLst>
            </a:custGeom>
            <a:noFill/>
            <a:ln w="2379" cap="flat">
              <a:solidFill>
                <a:srgbClr val="FFFFFF"/>
              </a:solidFill>
              <a:prstDash val="solid"/>
              <a:round/>
            </a:ln>
          </p:spPr>
          <p:txBody>
            <a:bodyPr rtlCol="0" anchor="ctr"/>
            <a:lstStyle/>
            <a:p>
              <a:endParaRPr lang="en-US" noProof="0" dirty="0"/>
            </a:p>
          </p:txBody>
        </p:sp>
        <p:sp>
          <p:nvSpPr>
            <p:cNvPr id="6303" name="Serbest Form 6302">
              <a:extLst>
                <a:ext uri="{FF2B5EF4-FFF2-40B4-BE49-F238E27FC236}">
                  <a16:creationId xmlns:a16="http://schemas.microsoft.com/office/drawing/2014/main" id="{2FBEBF18-9732-BA41-AF0F-E8BC84845607}"/>
                </a:ext>
              </a:extLst>
            </p:cNvPr>
            <p:cNvSpPr/>
            <p:nvPr/>
          </p:nvSpPr>
          <p:spPr>
            <a:xfrm>
              <a:off x="5148510" y="2786385"/>
              <a:ext cx="638008" cy="715919"/>
            </a:xfrm>
            <a:custGeom>
              <a:avLst/>
              <a:gdLst>
                <a:gd name="connsiteX0" fmla="*/ 335192 w 638008"/>
                <a:gd name="connsiteY0" fmla="*/ 569309 h 715919"/>
                <a:gd name="connsiteX1" fmla="*/ 348524 w 638008"/>
                <a:gd name="connsiteY1" fmla="*/ 565501 h 715919"/>
                <a:gd name="connsiteX2" fmla="*/ 348524 w 638008"/>
                <a:gd name="connsiteY2" fmla="*/ 543604 h 715919"/>
                <a:gd name="connsiteX3" fmla="*/ 358046 w 638008"/>
                <a:gd name="connsiteY3" fmla="*/ 543604 h 715919"/>
                <a:gd name="connsiteX4" fmla="*/ 358046 w 638008"/>
                <a:gd name="connsiteY4" fmla="*/ 540748 h 715919"/>
                <a:gd name="connsiteX5" fmla="*/ 361855 w 638008"/>
                <a:gd name="connsiteY5" fmla="*/ 536940 h 715919"/>
                <a:gd name="connsiteX6" fmla="*/ 364712 w 638008"/>
                <a:gd name="connsiteY6" fmla="*/ 529324 h 715919"/>
                <a:gd name="connsiteX7" fmla="*/ 371378 w 638008"/>
                <a:gd name="connsiteY7" fmla="*/ 526468 h 715919"/>
                <a:gd name="connsiteX8" fmla="*/ 375187 w 638008"/>
                <a:gd name="connsiteY8" fmla="*/ 518852 h 715919"/>
                <a:gd name="connsiteX9" fmla="*/ 378044 w 638008"/>
                <a:gd name="connsiteY9" fmla="*/ 515043 h 715919"/>
                <a:gd name="connsiteX10" fmla="*/ 381852 w 638008"/>
                <a:gd name="connsiteY10" fmla="*/ 515043 h 715919"/>
                <a:gd name="connsiteX11" fmla="*/ 388518 w 638008"/>
                <a:gd name="connsiteY11" fmla="*/ 522660 h 715919"/>
                <a:gd name="connsiteX12" fmla="*/ 395184 w 638008"/>
                <a:gd name="connsiteY12" fmla="*/ 522660 h 715919"/>
                <a:gd name="connsiteX13" fmla="*/ 395184 w 638008"/>
                <a:gd name="connsiteY13" fmla="*/ 518852 h 715919"/>
                <a:gd name="connsiteX14" fmla="*/ 398041 w 638008"/>
                <a:gd name="connsiteY14" fmla="*/ 515043 h 715919"/>
                <a:gd name="connsiteX15" fmla="*/ 398041 w 638008"/>
                <a:gd name="connsiteY15" fmla="*/ 504571 h 715919"/>
                <a:gd name="connsiteX16" fmla="*/ 411373 w 638008"/>
                <a:gd name="connsiteY16" fmla="*/ 504571 h 715919"/>
                <a:gd name="connsiteX17" fmla="*/ 420895 w 638008"/>
                <a:gd name="connsiteY17" fmla="*/ 490291 h 715919"/>
                <a:gd name="connsiteX18" fmla="*/ 434226 w 638008"/>
                <a:gd name="connsiteY18" fmla="*/ 490291 h 715919"/>
                <a:gd name="connsiteX19" fmla="*/ 443749 w 638008"/>
                <a:gd name="connsiteY19" fmla="*/ 479819 h 715919"/>
                <a:gd name="connsiteX20" fmla="*/ 470412 w 638008"/>
                <a:gd name="connsiteY20" fmla="*/ 479819 h 715919"/>
                <a:gd name="connsiteX21" fmla="*/ 483743 w 638008"/>
                <a:gd name="connsiteY21" fmla="*/ 486483 h 715919"/>
                <a:gd name="connsiteX22" fmla="*/ 509454 w 638008"/>
                <a:gd name="connsiteY22" fmla="*/ 479819 h 715919"/>
                <a:gd name="connsiteX23" fmla="*/ 522786 w 638008"/>
                <a:gd name="connsiteY23" fmla="*/ 468395 h 715919"/>
                <a:gd name="connsiteX24" fmla="*/ 558971 w 638008"/>
                <a:gd name="connsiteY24" fmla="*/ 472203 h 715919"/>
                <a:gd name="connsiteX25" fmla="*/ 558971 w 638008"/>
                <a:gd name="connsiteY25" fmla="*/ 461730 h 715919"/>
                <a:gd name="connsiteX26" fmla="*/ 585634 w 638008"/>
                <a:gd name="connsiteY26" fmla="*/ 465538 h 715919"/>
                <a:gd name="connsiteX27" fmla="*/ 592300 w 638008"/>
                <a:gd name="connsiteY27" fmla="*/ 461730 h 715919"/>
                <a:gd name="connsiteX28" fmla="*/ 605631 w 638008"/>
                <a:gd name="connsiteY28" fmla="*/ 461730 h 715919"/>
                <a:gd name="connsiteX29" fmla="*/ 615154 w 638008"/>
                <a:gd name="connsiteY29" fmla="*/ 457922 h 715919"/>
                <a:gd name="connsiteX30" fmla="*/ 621820 w 638008"/>
                <a:gd name="connsiteY30" fmla="*/ 455066 h 715919"/>
                <a:gd name="connsiteX31" fmla="*/ 624676 w 638008"/>
                <a:gd name="connsiteY31" fmla="*/ 447450 h 715919"/>
                <a:gd name="connsiteX32" fmla="*/ 624676 w 638008"/>
                <a:gd name="connsiteY32" fmla="*/ 436978 h 715919"/>
                <a:gd name="connsiteX33" fmla="*/ 628486 w 638008"/>
                <a:gd name="connsiteY33" fmla="*/ 429362 h 715919"/>
                <a:gd name="connsiteX34" fmla="*/ 628486 w 638008"/>
                <a:gd name="connsiteY34" fmla="*/ 422697 h 715919"/>
                <a:gd name="connsiteX35" fmla="*/ 638008 w 638008"/>
                <a:gd name="connsiteY35" fmla="*/ 408417 h 715919"/>
                <a:gd name="connsiteX36" fmla="*/ 638008 w 638008"/>
                <a:gd name="connsiteY36" fmla="*/ 286558 h 715919"/>
                <a:gd name="connsiteX37" fmla="*/ 624676 w 638008"/>
                <a:gd name="connsiteY37" fmla="*/ 286558 h 715919"/>
                <a:gd name="connsiteX38" fmla="*/ 621820 w 638008"/>
                <a:gd name="connsiteY38" fmla="*/ 290366 h 715919"/>
                <a:gd name="connsiteX39" fmla="*/ 605631 w 638008"/>
                <a:gd name="connsiteY39" fmla="*/ 290366 h 715919"/>
                <a:gd name="connsiteX40" fmla="*/ 598966 w 638008"/>
                <a:gd name="connsiteY40" fmla="*/ 286558 h 715919"/>
                <a:gd name="connsiteX41" fmla="*/ 595157 w 638008"/>
                <a:gd name="connsiteY41" fmla="*/ 282750 h 715919"/>
                <a:gd name="connsiteX42" fmla="*/ 595157 w 638008"/>
                <a:gd name="connsiteY42" fmla="*/ 278942 h 715919"/>
                <a:gd name="connsiteX43" fmla="*/ 605631 w 638008"/>
                <a:gd name="connsiteY43" fmla="*/ 268470 h 715919"/>
                <a:gd name="connsiteX44" fmla="*/ 605631 w 638008"/>
                <a:gd name="connsiteY44" fmla="*/ 257998 h 715919"/>
                <a:gd name="connsiteX45" fmla="*/ 598966 w 638008"/>
                <a:gd name="connsiteY45" fmla="*/ 243717 h 715919"/>
                <a:gd name="connsiteX46" fmla="*/ 592300 w 638008"/>
                <a:gd name="connsiteY46" fmla="*/ 239909 h 715919"/>
                <a:gd name="connsiteX47" fmla="*/ 576112 w 638008"/>
                <a:gd name="connsiteY47" fmla="*/ 239909 h 715919"/>
                <a:gd name="connsiteX48" fmla="*/ 572303 w 638008"/>
                <a:gd name="connsiteY48" fmla="*/ 243717 h 715919"/>
                <a:gd name="connsiteX49" fmla="*/ 569446 w 638008"/>
                <a:gd name="connsiteY49" fmla="*/ 243717 h 715919"/>
                <a:gd name="connsiteX50" fmla="*/ 565637 w 638008"/>
                <a:gd name="connsiteY50" fmla="*/ 225629 h 715919"/>
                <a:gd name="connsiteX51" fmla="*/ 545640 w 638008"/>
                <a:gd name="connsiteY51" fmla="*/ 225629 h 715919"/>
                <a:gd name="connsiteX52" fmla="*/ 539926 w 638008"/>
                <a:gd name="connsiteY52" fmla="*/ 218965 h 715919"/>
                <a:gd name="connsiteX53" fmla="*/ 539926 w 638008"/>
                <a:gd name="connsiteY53" fmla="*/ 207540 h 715919"/>
                <a:gd name="connsiteX54" fmla="*/ 536117 w 638008"/>
                <a:gd name="connsiteY54" fmla="*/ 204685 h 715919"/>
                <a:gd name="connsiteX55" fmla="*/ 522786 w 638008"/>
                <a:gd name="connsiteY55" fmla="*/ 204685 h 715919"/>
                <a:gd name="connsiteX56" fmla="*/ 522786 w 638008"/>
                <a:gd name="connsiteY56" fmla="*/ 189452 h 715919"/>
                <a:gd name="connsiteX57" fmla="*/ 299007 w 638008"/>
                <a:gd name="connsiteY57" fmla="*/ 3808 h 715919"/>
                <a:gd name="connsiteX58" fmla="*/ 233301 w 638008"/>
                <a:gd name="connsiteY58" fmla="*/ 0 h 715919"/>
                <a:gd name="connsiteX59" fmla="*/ 256156 w 638008"/>
                <a:gd name="connsiteY59" fmla="*/ 411273 h 715919"/>
                <a:gd name="connsiteX60" fmla="*/ 259964 w 638008"/>
                <a:gd name="connsiteY60" fmla="*/ 411273 h 715919"/>
                <a:gd name="connsiteX61" fmla="*/ 269487 w 638008"/>
                <a:gd name="connsiteY61" fmla="*/ 422697 h 715919"/>
                <a:gd name="connsiteX62" fmla="*/ 269487 w 638008"/>
                <a:gd name="connsiteY62" fmla="*/ 429362 h 715919"/>
                <a:gd name="connsiteX63" fmla="*/ 266630 w 638008"/>
                <a:gd name="connsiteY63" fmla="*/ 433170 h 715919"/>
                <a:gd name="connsiteX64" fmla="*/ 259964 w 638008"/>
                <a:gd name="connsiteY64" fmla="*/ 457922 h 715919"/>
                <a:gd name="connsiteX65" fmla="*/ 115222 w 638008"/>
                <a:gd name="connsiteY65" fmla="*/ 457922 h 715919"/>
                <a:gd name="connsiteX66" fmla="*/ 115222 w 638008"/>
                <a:gd name="connsiteY66" fmla="*/ 451258 h 715919"/>
                <a:gd name="connsiteX67" fmla="*/ 111413 w 638008"/>
                <a:gd name="connsiteY67" fmla="*/ 451258 h 715919"/>
                <a:gd name="connsiteX68" fmla="*/ 108557 w 638008"/>
                <a:gd name="connsiteY68" fmla="*/ 455066 h 715919"/>
                <a:gd name="connsiteX69" fmla="*/ 108557 w 638008"/>
                <a:gd name="connsiteY69" fmla="*/ 461730 h 715919"/>
                <a:gd name="connsiteX70" fmla="*/ 104748 w 638008"/>
                <a:gd name="connsiteY70" fmla="*/ 461730 h 715919"/>
                <a:gd name="connsiteX71" fmla="*/ 98082 w 638008"/>
                <a:gd name="connsiteY71" fmla="*/ 465538 h 715919"/>
                <a:gd name="connsiteX72" fmla="*/ 81893 w 638008"/>
                <a:gd name="connsiteY72" fmla="*/ 465538 h 715919"/>
                <a:gd name="connsiteX73" fmla="*/ 79037 w 638008"/>
                <a:gd name="connsiteY73" fmla="*/ 461730 h 715919"/>
                <a:gd name="connsiteX74" fmla="*/ 59040 w 638008"/>
                <a:gd name="connsiteY74" fmla="*/ 461730 h 715919"/>
                <a:gd name="connsiteX75" fmla="*/ 52374 w 638008"/>
                <a:gd name="connsiteY75" fmla="*/ 476011 h 715919"/>
                <a:gd name="connsiteX76" fmla="*/ 49517 w 638008"/>
                <a:gd name="connsiteY76" fmla="*/ 468395 h 715919"/>
                <a:gd name="connsiteX77" fmla="*/ 36185 w 638008"/>
                <a:gd name="connsiteY77" fmla="*/ 455066 h 715919"/>
                <a:gd name="connsiteX78" fmla="*/ 26663 w 638008"/>
                <a:gd name="connsiteY78" fmla="*/ 455066 h 715919"/>
                <a:gd name="connsiteX79" fmla="*/ 19997 w 638008"/>
                <a:gd name="connsiteY79" fmla="*/ 461730 h 715919"/>
                <a:gd name="connsiteX80" fmla="*/ 19997 w 638008"/>
                <a:gd name="connsiteY80" fmla="*/ 490291 h 715919"/>
                <a:gd name="connsiteX81" fmla="*/ 16188 w 638008"/>
                <a:gd name="connsiteY81" fmla="*/ 490291 h 715919"/>
                <a:gd name="connsiteX82" fmla="*/ 9523 w 638008"/>
                <a:gd name="connsiteY82" fmla="*/ 494099 h 715919"/>
                <a:gd name="connsiteX83" fmla="*/ 0 w 638008"/>
                <a:gd name="connsiteY83" fmla="*/ 494099 h 715919"/>
                <a:gd name="connsiteX84" fmla="*/ 0 w 638008"/>
                <a:gd name="connsiteY84" fmla="*/ 508379 h 715919"/>
                <a:gd name="connsiteX85" fmla="*/ 6666 w 638008"/>
                <a:gd name="connsiteY85" fmla="*/ 518852 h 715919"/>
                <a:gd name="connsiteX86" fmla="*/ 6666 w 638008"/>
                <a:gd name="connsiteY86" fmla="*/ 522660 h 715919"/>
                <a:gd name="connsiteX87" fmla="*/ 13332 w 638008"/>
                <a:gd name="connsiteY87" fmla="*/ 529324 h 715919"/>
                <a:gd name="connsiteX88" fmla="*/ 13332 w 638008"/>
                <a:gd name="connsiteY88" fmla="*/ 540748 h 715919"/>
                <a:gd name="connsiteX89" fmla="*/ 9523 w 638008"/>
                <a:gd name="connsiteY89" fmla="*/ 543604 h 715919"/>
                <a:gd name="connsiteX90" fmla="*/ 9523 w 638008"/>
                <a:gd name="connsiteY90" fmla="*/ 557884 h 715919"/>
                <a:gd name="connsiteX91" fmla="*/ 13332 w 638008"/>
                <a:gd name="connsiteY91" fmla="*/ 561692 h 715919"/>
                <a:gd name="connsiteX92" fmla="*/ 19997 w 638008"/>
                <a:gd name="connsiteY92" fmla="*/ 561692 h 715919"/>
                <a:gd name="connsiteX93" fmla="*/ 19997 w 638008"/>
                <a:gd name="connsiteY93" fmla="*/ 557884 h 715919"/>
                <a:gd name="connsiteX94" fmla="*/ 22854 w 638008"/>
                <a:gd name="connsiteY94" fmla="*/ 557884 h 715919"/>
                <a:gd name="connsiteX95" fmla="*/ 26663 w 638008"/>
                <a:gd name="connsiteY95" fmla="*/ 561692 h 715919"/>
                <a:gd name="connsiteX96" fmla="*/ 29520 w 638008"/>
                <a:gd name="connsiteY96" fmla="*/ 569309 h 715919"/>
                <a:gd name="connsiteX97" fmla="*/ 29520 w 638008"/>
                <a:gd name="connsiteY97" fmla="*/ 615006 h 715919"/>
                <a:gd name="connsiteX98" fmla="*/ 32377 w 638008"/>
                <a:gd name="connsiteY98" fmla="*/ 622622 h 715919"/>
                <a:gd name="connsiteX99" fmla="*/ 32377 w 638008"/>
                <a:gd name="connsiteY99" fmla="*/ 626430 h 715919"/>
                <a:gd name="connsiteX100" fmla="*/ 36185 w 638008"/>
                <a:gd name="connsiteY100" fmla="*/ 630238 h 715919"/>
                <a:gd name="connsiteX101" fmla="*/ 39042 w 638008"/>
                <a:gd name="connsiteY101" fmla="*/ 626430 h 715919"/>
                <a:gd name="connsiteX102" fmla="*/ 42851 w 638008"/>
                <a:gd name="connsiteY102" fmla="*/ 618814 h 715919"/>
                <a:gd name="connsiteX103" fmla="*/ 49517 w 638008"/>
                <a:gd name="connsiteY103" fmla="*/ 612149 h 715919"/>
                <a:gd name="connsiteX104" fmla="*/ 56183 w 638008"/>
                <a:gd name="connsiteY104" fmla="*/ 618814 h 715919"/>
                <a:gd name="connsiteX105" fmla="*/ 59040 w 638008"/>
                <a:gd name="connsiteY105" fmla="*/ 626430 h 715919"/>
                <a:gd name="connsiteX106" fmla="*/ 59040 w 638008"/>
                <a:gd name="connsiteY106" fmla="*/ 633094 h 715919"/>
                <a:gd name="connsiteX107" fmla="*/ 61896 w 638008"/>
                <a:gd name="connsiteY107" fmla="*/ 626430 h 715919"/>
                <a:gd name="connsiteX108" fmla="*/ 68562 w 638008"/>
                <a:gd name="connsiteY108" fmla="*/ 618814 h 715919"/>
                <a:gd name="connsiteX109" fmla="*/ 72371 w 638008"/>
                <a:gd name="connsiteY109" fmla="*/ 612149 h 715919"/>
                <a:gd name="connsiteX110" fmla="*/ 75228 w 638008"/>
                <a:gd name="connsiteY110" fmla="*/ 612149 h 715919"/>
                <a:gd name="connsiteX111" fmla="*/ 79037 w 638008"/>
                <a:gd name="connsiteY111" fmla="*/ 615006 h 715919"/>
                <a:gd name="connsiteX112" fmla="*/ 81893 w 638008"/>
                <a:gd name="connsiteY112" fmla="*/ 615006 h 715919"/>
                <a:gd name="connsiteX113" fmla="*/ 88559 w 638008"/>
                <a:gd name="connsiteY113" fmla="*/ 618814 h 715919"/>
                <a:gd name="connsiteX114" fmla="*/ 92368 w 638008"/>
                <a:gd name="connsiteY114" fmla="*/ 622622 h 715919"/>
                <a:gd name="connsiteX115" fmla="*/ 98082 w 638008"/>
                <a:gd name="connsiteY115" fmla="*/ 626430 h 715919"/>
                <a:gd name="connsiteX116" fmla="*/ 108557 w 638008"/>
                <a:gd name="connsiteY116" fmla="*/ 615006 h 715919"/>
                <a:gd name="connsiteX117" fmla="*/ 108557 w 638008"/>
                <a:gd name="connsiteY117" fmla="*/ 604533 h 715919"/>
                <a:gd name="connsiteX118" fmla="*/ 111413 w 638008"/>
                <a:gd name="connsiteY118" fmla="*/ 600725 h 715919"/>
                <a:gd name="connsiteX119" fmla="*/ 118079 w 638008"/>
                <a:gd name="connsiteY119" fmla="*/ 600725 h 715919"/>
                <a:gd name="connsiteX120" fmla="*/ 124745 w 638008"/>
                <a:gd name="connsiteY120" fmla="*/ 604533 h 715919"/>
                <a:gd name="connsiteX121" fmla="*/ 124745 w 638008"/>
                <a:gd name="connsiteY121" fmla="*/ 615006 h 715919"/>
                <a:gd name="connsiteX122" fmla="*/ 135220 w 638008"/>
                <a:gd name="connsiteY122" fmla="*/ 622622 h 715919"/>
                <a:gd name="connsiteX123" fmla="*/ 128554 w 638008"/>
                <a:gd name="connsiteY123" fmla="*/ 640710 h 715919"/>
                <a:gd name="connsiteX124" fmla="*/ 147599 w 638008"/>
                <a:gd name="connsiteY124" fmla="*/ 651182 h 715919"/>
                <a:gd name="connsiteX125" fmla="*/ 135220 w 638008"/>
                <a:gd name="connsiteY125" fmla="*/ 673079 h 715919"/>
                <a:gd name="connsiteX126" fmla="*/ 147599 w 638008"/>
                <a:gd name="connsiteY126" fmla="*/ 673079 h 715919"/>
                <a:gd name="connsiteX127" fmla="*/ 147599 w 638008"/>
                <a:gd name="connsiteY127" fmla="*/ 694023 h 715919"/>
                <a:gd name="connsiteX128" fmla="*/ 164739 w 638008"/>
                <a:gd name="connsiteY128" fmla="*/ 712112 h 715919"/>
                <a:gd name="connsiteX129" fmla="*/ 171405 w 638008"/>
                <a:gd name="connsiteY129" fmla="*/ 715920 h 715919"/>
                <a:gd name="connsiteX130" fmla="*/ 171405 w 638008"/>
                <a:gd name="connsiteY130" fmla="*/ 704496 h 715919"/>
                <a:gd name="connsiteX131" fmla="*/ 174262 w 638008"/>
                <a:gd name="connsiteY131" fmla="*/ 701640 h 715919"/>
                <a:gd name="connsiteX132" fmla="*/ 180928 w 638008"/>
                <a:gd name="connsiteY132" fmla="*/ 701640 h 715919"/>
                <a:gd name="connsiteX133" fmla="*/ 190450 w 638008"/>
                <a:gd name="connsiteY133" fmla="*/ 704496 h 715919"/>
                <a:gd name="connsiteX134" fmla="*/ 200925 w 638008"/>
                <a:gd name="connsiteY134" fmla="*/ 715920 h 715919"/>
                <a:gd name="connsiteX135" fmla="*/ 203782 w 638008"/>
                <a:gd name="connsiteY135" fmla="*/ 704496 h 715919"/>
                <a:gd name="connsiteX136" fmla="*/ 213304 w 638008"/>
                <a:gd name="connsiteY136" fmla="*/ 704496 h 715919"/>
                <a:gd name="connsiteX137" fmla="*/ 217113 w 638008"/>
                <a:gd name="connsiteY137" fmla="*/ 690215 h 715919"/>
                <a:gd name="connsiteX138" fmla="*/ 223779 w 638008"/>
                <a:gd name="connsiteY138" fmla="*/ 701640 h 715919"/>
                <a:gd name="connsiteX139" fmla="*/ 230445 w 638008"/>
                <a:gd name="connsiteY139" fmla="*/ 687359 h 715919"/>
                <a:gd name="connsiteX140" fmla="*/ 230445 w 638008"/>
                <a:gd name="connsiteY140" fmla="*/ 708304 h 715919"/>
                <a:gd name="connsiteX141" fmla="*/ 242824 w 638008"/>
                <a:gd name="connsiteY141" fmla="*/ 712112 h 715919"/>
                <a:gd name="connsiteX142" fmla="*/ 246633 w 638008"/>
                <a:gd name="connsiteY142" fmla="*/ 708304 h 715919"/>
                <a:gd name="connsiteX143" fmla="*/ 249490 w 638008"/>
                <a:gd name="connsiteY143" fmla="*/ 701640 h 715919"/>
                <a:gd name="connsiteX144" fmla="*/ 253299 w 638008"/>
                <a:gd name="connsiteY144" fmla="*/ 697831 h 715919"/>
                <a:gd name="connsiteX145" fmla="*/ 259964 w 638008"/>
                <a:gd name="connsiteY145" fmla="*/ 697831 h 715919"/>
                <a:gd name="connsiteX146" fmla="*/ 256156 w 638008"/>
                <a:gd name="connsiteY146" fmla="*/ 665463 h 715919"/>
                <a:gd name="connsiteX147" fmla="*/ 269487 w 638008"/>
                <a:gd name="connsiteY147" fmla="*/ 665463 h 715919"/>
                <a:gd name="connsiteX148" fmla="*/ 276153 w 638008"/>
                <a:gd name="connsiteY148" fmla="*/ 651182 h 715919"/>
                <a:gd name="connsiteX149" fmla="*/ 262821 w 638008"/>
                <a:gd name="connsiteY149" fmla="*/ 633094 h 715919"/>
                <a:gd name="connsiteX150" fmla="*/ 273296 w 638008"/>
                <a:gd name="connsiteY150" fmla="*/ 626430 h 715919"/>
                <a:gd name="connsiteX151" fmla="*/ 276153 w 638008"/>
                <a:gd name="connsiteY151" fmla="*/ 626430 h 715919"/>
                <a:gd name="connsiteX152" fmla="*/ 279009 w 638008"/>
                <a:gd name="connsiteY152" fmla="*/ 622622 h 715919"/>
                <a:gd name="connsiteX153" fmla="*/ 299007 w 638008"/>
                <a:gd name="connsiteY153" fmla="*/ 622622 h 715919"/>
                <a:gd name="connsiteX154" fmla="*/ 299007 w 638008"/>
                <a:gd name="connsiteY154" fmla="*/ 615006 h 715919"/>
                <a:gd name="connsiteX155" fmla="*/ 296150 w 638008"/>
                <a:gd name="connsiteY155" fmla="*/ 612149 h 715919"/>
                <a:gd name="connsiteX156" fmla="*/ 299007 w 638008"/>
                <a:gd name="connsiteY156" fmla="*/ 612149 h 715919"/>
                <a:gd name="connsiteX157" fmla="*/ 302816 w 638008"/>
                <a:gd name="connsiteY157" fmla="*/ 608341 h 715919"/>
                <a:gd name="connsiteX158" fmla="*/ 302816 w 638008"/>
                <a:gd name="connsiteY158" fmla="*/ 590253 h 715919"/>
                <a:gd name="connsiteX159" fmla="*/ 312338 w 638008"/>
                <a:gd name="connsiteY159" fmla="*/ 590253 h 715919"/>
                <a:gd name="connsiteX160" fmla="*/ 312338 w 638008"/>
                <a:gd name="connsiteY160" fmla="*/ 572165 h 715919"/>
                <a:gd name="connsiteX161" fmla="*/ 309482 w 638008"/>
                <a:gd name="connsiteY161" fmla="*/ 569309 h 715919"/>
                <a:gd name="connsiteX162" fmla="*/ 319004 w 638008"/>
                <a:gd name="connsiteY162" fmla="*/ 551220 h 715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638008" h="715919">
                  <a:moveTo>
                    <a:pt x="335192" y="569309"/>
                  </a:moveTo>
                  <a:lnTo>
                    <a:pt x="348524" y="565501"/>
                  </a:lnTo>
                  <a:lnTo>
                    <a:pt x="348524" y="543604"/>
                  </a:lnTo>
                  <a:lnTo>
                    <a:pt x="358046" y="543604"/>
                  </a:lnTo>
                  <a:lnTo>
                    <a:pt x="358046" y="540748"/>
                  </a:lnTo>
                  <a:lnTo>
                    <a:pt x="361855" y="536940"/>
                  </a:lnTo>
                  <a:lnTo>
                    <a:pt x="364712" y="529324"/>
                  </a:lnTo>
                  <a:lnTo>
                    <a:pt x="371378" y="526468"/>
                  </a:lnTo>
                  <a:lnTo>
                    <a:pt x="375187" y="518852"/>
                  </a:lnTo>
                  <a:lnTo>
                    <a:pt x="378044" y="515043"/>
                  </a:lnTo>
                  <a:lnTo>
                    <a:pt x="381852" y="515043"/>
                  </a:lnTo>
                  <a:lnTo>
                    <a:pt x="388518" y="522660"/>
                  </a:lnTo>
                  <a:lnTo>
                    <a:pt x="395184" y="522660"/>
                  </a:lnTo>
                  <a:lnTo>
                    <a:pt x="395184" y="518852"/>
                  </a:lnTo>
                  <a:lnTo>
                    <a:pt x="398041" y="515043"/>
                  </a:lnTo>
                  <a:lnTo>
                    <a:pt x="398041" y="504571"/>
                  </a:lnTo>
                  <a:lnTo>
                    <a:pt x="411373" y="504571"/>
                  </a:lnTo>
                  <a:lnTo>
                    <a:pt x="420895" y="490291"/>
                  </a:lnTo>
                  <a:lnTo>
                    <a:pt x="434226" y="490291"/>
                  </a:lnTo>
                  <a:lnTo>
                    <a:pt x="443749" y="479819"/>
                  </a:lnTo>
                  <a:lnTo>
                    <a:pt x="470412" y="479819"/>
                  </a:lnTo>
                  <a:lnTo>
                    <a:pt x="483743" y="486483"/>
                  </a:lnTo>
                  <a:lnTo>
                    <a:pt x="509454" y="479819"/>
                  </a:lnTo>
                  <a:lnTo>
                    <a:pt x="522786" y="468395"/>
                  </a:lnTo>
                  <a:lnTo>
                    <a:pt x="558971" y="472203"/>
                  </a:lnTo>
                  <a:lnTo>
                    <a:pt x="558971" y="461730"/>
                  </a:lnTo>
                  <a:lnTo>
                    <a:pt x="585634" y="465538"/>
                  </a:lnTo>
                  <a:lnTo>
                    <a:pt x="592300" y="461730"/>
                  </a:lnTo>
                  <a:lnTo>
                    <a:pt x="605631" y="461730"/>
                  </a:lnTo>
                  <a:lnTo>
                    <a:pt x="615154" y="457922"/>
                  </a:lnTo>
                  <a:lnTo>
                    <a:pt x="621820" y="455066"/>
                  </a:lnTo>
                  <a:lnTo>
                    <a:pt x="624676" y="447450"/>
                  </a:lnTo>
                  <a:lnTo>
                    <a:pt x="624676" y="436978"/>
                  </a:lnTo>
                  <a:lnTo>
                    <a:pt x="628486" y="429362"/>
                  </a:lnTo>
                  <a:lnTo>
                    <a:pt x="628486" y="422697"/>
                  </a:lnTo>
                  <a:lnTo>
                    <a:pt x="638008" y="408417"/>
                  </a:lnTo>
                  <a:lnTo>
                    <a:pt x="638008" y="286558"/>
                  </a:lnTo>
                  <a:lnTo>
                    <a:pt x="624676" y="286558"/>
                  </a:lnTo>
                  <a:lnTo>
                    <a:pt x="621820" y="290366"/>
                  </a:lnTo>
                  <a:lnTo>
                    <a:pt x="605631" y="290366"/>
                  </a:lnTo>
                  <a:lnTo>
                    <a:pt x="598966" y="286558"/>
                  </a:lnTo>
                  <a:lnTo>
                    <a:pt x="595157" y="282750"/>
                  </a:lnTo>
                  <a:lnTo>
                    <a:pt x="595157" y="278942"/>
                  </a:lnTo>
                  <a:lnTo>
                    <a:pt x="605631" y="268470"/>
                  </a:lnTo>
                  <a:lnTo>
                    <a:pt x="605631" y="257998"/>
                  </a:lnTo>
                  <a:lnTo>
                    <a:pt x="598966" y="243717"/>
                  </a:lnTo>
                  <a:lnTo>
                    <a:pt x="592300" y="239909"/>
                  </a:lnTo>
                  <a:lnTo>
                    <a:pt x="576112" y="239909"/>
                  </a:lnTo>
                  <a:lnTo>
                    <a:pt x="572303" y="243717"/>
                  </a:lnTo>
                  <a:lnTo>
                    <a:pt x="569446" y="243717"/>
                  </a:lnTo>
                  <a:lnTo>
                    <a:pt x="565637" y="225629"/>
                  </a:lnTo>
                  <a:lnTo>
                    <a:pt x="545640" y="225629"/>
                  </a:lnTo>
                  <a:lnTo>
                    <a:pt x="539926" y="218965"/>
                  </a:lnTo>
                  <a:lnTo>
                    <a:pt x="539926" y="207540"/>
                  </a:lnTo>
                  <a:lnTo>
                    <a:pt x="536117" y="204685"/>
                  </a:lnTo>
                  <a:lnTo>
                    <a:pt x="522786" y="204685"/>
                  </a:lnTo>
                  <a:lnTo>
                    <a:pt x="522786" y="189452"/>
                  </a:lnTo>
                  <a:lnTo>
                    <a:pt x="299007" y="3808"/>
                  </a:lnTo>
                  <a:lnTo>
                    <a:pt x="233301" y="0"/>
                  </a:lnTo>
                  <a:lnTo>
                    <a:pt x="256156" y="411273"/>
                  </a:lnTo>
                  <a:lnTo>
                    <a:pt x="259964" y="411273"/>
                  </a:lnTo>
                  <a:lnTo>
                    <a:pt x="269487" y="422697"/>
                  </a:lnTo>
                  <a:lnTo>
                    <a:pt x="269487" y="429362"/>
                  </a:lnTo>
                  <a:lnTo>
                    <a:pt x="266630" y="433170"/>
                  </a:lnTo>
                  <a:lnTo>
                    <a:pt x="259964" y="457922"/>
                  </a:lnTo>
                  <a:lnTo>
                    <a:pt x="115222" y="457922"/>
                  </a:lnTo>
                  <a:lnTo>
                    <a:pt x="115222" y="451258"/>
                  </a:lnTo>
                  <a:lnTo>
                    <a:pt x="111413" y="451258"/>
                  </a:lnTo>
                  <a:lnTo>
                    <a:pt x="108557" y="455066"/>
                  </a:lnTo>
                  <a:lnTo>
                    <a:pt x="108557" y="461730"/>
                  </a:lnTo>
                  <a:lnTo>
                    <a:pt x="104748" y="461730"/>
                  </a:lnTo>
                  <a:lnTo>
                    <a:pt x="98082" y="465538"/>
                  </a:lnTo>
                  <a:lnTo>
                    <a:pt x="81893" y="465538"/>
                  </a:lnTo>
                  <a:lnTo>
                    <a:pt x="79037" y="461730"/>
                  </a:lnTo>
                  <a:lnTo>
                    <a:pt x="59040" y="461730"/>
                  </a:lnTo>
                  <a:lnTo>
                    <a:pt x="52374" y="476011"/>
                  </a:lnTo>
                  <a:lnTo>
                    <a:pt x="49517" y="468395"/>
                  </a:lnTo>
                  <a:lnTo>
                    <a:pt x="36185" y="455066"/>
                  </a:lnTo>
                  <a:lnTo>
                    <a:pt x="26663" y="455066"/>
                  </a:lnTo>
                  <a:lnTo>
                    <a:pt x="19997" y="461730"/>
                  </a:lnTo>
                  <a:lnTo>
                    <a:pt x="19997" y="490291"/>
                  </a:lnTo>
                  <a:lnTo>
                    <a:pt x="16188" y="490291"/>
                  </a:lnTo>
                  <a:lnTo>
                    <a:pt x="9523" y="494099"/>
                  </a:lnTo>
                  <a:lnTo>
                    <a:pt x="0" y="494099"/>
                  </a:lnTo>
                  <a:lnTo>
                    <a:pt x="0" y="508379"/>
                  </a:lnTo>
                  <a:lnTo>
                    <a:pt x="6666" y="518852"/>
                  </a:lnTo>
                  <a:lnTo>
                    <a:pt x="6666" y="522660"/>
                  </a:lnTo>
                  <a:lnTo>
                    <a:pt x="13332" y="529324"/>
                  </a:lnTo>
                  <a:lnTo>
                    <a:pt x="13332" y="540748"/>
                  </a:lnTo>
                  <a:lnTo>
                    <a:pt x="9523" y="543604"/>
                  </a:lnTo>
                  <a:lnTo>
                    <a:pt x="9523" y="557884"/>
                  </a:lnTo>
                  <a:lnTo>
                    <a:pt x="13332" y="561692"/>
                  </a:lnTo>
                  <a:lnTo>
                    <a:pt x="19997" y="561692"/>
                  </a:lnTo>
                  <a:lnTo>
                    <a:pt x="19997" y="557884"/>
                  </a:lnTo>
                  <a:lnTo>
                    <a:pt x="22854" y="557884"/>
                  </a:lnTo>
                  <a:lnTo>
                    <a:pt x="26663" y="561692"/>
                  </a:lnTo>
                  <a:lnTo>
                    <a:pt x="29520" y="569309"/>
                  </a:lnTo>
                  <a:lnTo>
                    <a:pt x="29520" y="615006"/>
                  </a:lnTo>
                  <a:lnTo>
                    <a:pt x="32377" y="622622"/>
                  </a:lnTo>
                  <a:lnTo>
                    <a:pt x="32377" y="626430"/>
                  </a:lnTo>
                  <a:lnTo>
                    <a:pt x="36185" y="630238"/>
                  </a:lnTo>
                  <a:lnTo>
                    <a:pt x="39042" y="626430"/>
                  </a:lnTo>
                  <a:lnTo>
                    <a:pt x="42851" y="618814"/>
                  </a:lnTo>
                  <a:lnTo>
                    <a:pt x="49517" y="612149"/>
                  </a:lnTo>
                  <a:lnTo>
                    <a:pt x="56183" y="618814"/>
                  </a:lnTo>
                  <a:lnTo>
                    <a:pt x="59040" y="626430"/>
                  </a:lnTo>
                  <a:lnTo>
                    <a:pt x="59040" y="633094"/>
                  </a:lnTo>
                  <a:lnTo>
                    <a:pt x="61896" y="626430"/>
                  </a:lnTo>
                  <a:lnTo>
                    <a:pt x="68562" y="618814"/>
                  </a:lnTo>
                  <a:lnTo>
                    <a:pt x="72371" y="612149"/>
                  </a:lnTo>
                  <a:lnTo>
                    <a:pt x="75228" y="612149"/>
                  </a:lnTo>
                  <a:lnTo>
                    <a:pt x="79037" y="615006"/>
                  </a:lnTo>
                  <a:lnTo>
                    <a:pt x="81893" y="615006"/>
                  </a:lnTo>
                  <a:lnTo>
                    <a:pt x="88559" y="618814"/>
                  </a:lnTo>
                  <a:lnTo>
                    <a:pt x="92368" y="622622"/>
                  </a:lnTo>
                  <a:lnTo>
                    <a:pt x="98082" y="626430"/>
                  </a:lnTo>
                  <a:lnTo>
                    <a:pt x="108557" y="615006"/>
                  </a:lnTo>
                  <a:lnTo>
                    <a:pt x="108557" y="604533"/>
                  </a:lnTo>
                  <a:lnTo>
                    <a:pt x="111413" y="600725"/>
                  </a:lnTo>
                  <a:lnTo>
                    <a:pt x="118079" y="600725"/>
                  </a:lnTo>
                  <a:lnTo>
                    <a:pt x="124745" y="604533"/>
                  </a:lnTo>
                  <a:lnTo>
                    <a:pt x="124745" y="615006"/>
                  </a:lnTo>
                  <a:lnTo>
                    <a:pt x="135220" y="622622"/>
                  </a:lnTo>
                  <a:lnTo>
                    <a:pt x="128554" y="640710"/>
                  </a:lnTo>
                  <a:lnTo>
                    <a:pt x="147599" y="651182"/>
                  </a:lnTo>
                  <a:lnTo>
                    <a:pt x="135220" y="673079"/>
                  </a:lnTo>
                  <a:lnTo>
                    <a:pt x="147599" y="673079"/>
                  </a:lnTo>
                  <a:lnTo>
                    <a:pt x="147599" y="694023"/>
                  </a:lnTo>
                  <a:lnTo>
                    <a:pt x="164739" y="712112"/>
                  </a:lnTo>
                  <a:lnTo>
                    <a:pt x="171405" y="715920"/>
                  </a:lnTo>
                  <a:lnTo>
                    <a:pt x="171405" y="704496"/>
                  </a:lnTo>
                  <a:lnTo>
                    <a:pt x="174262" y="701640"/>
                  </a:lnTo>
                  <a:lnTo>
                    <a:pt x="180928" y="701640"/>
                  </a:lnTo>
                  <a:lnTo>
                    <a:pt x="190450" y="704496"/>
                  </a:lnTo>
                  <a:lnTo>
                    <a:pt x="200925" y="715920"/>
                  </a:lnTo>
                  <a:lnTo>
                    <a:pt x="203782" y="704496"/>
                  </a:lnTo>
                  <a:lnTo>
                    <a:pt x="213304" y="704496"/>
                  </a:lnTo>
                  <a:lnTo>
                    <a:pt x="217113" y="690215"/>
                  </a:lnTo>
                  <a:lnTo>
                    <a:pt x="223779" y="701640"/>
                  </a:lnTo>
                  <a:lnTo>
                    <a:pt x="230445" y="687359"/>
                  </a:lnTo>
                  <a:lnTo>
                    <a:pt x="230445" y="708304"/>
                  </a:lnTo>
                  <a:lnTo>
                    <a:pt x="242824" y="712112"/>
                  </a:lnTo>
                  <a:lnTo>
                    <a:pt x="246633" y="708304"/>
                  </a:lnTo>
                  <a:lnTo>
                    <a:pt x="249490" y="701640"/>
                  </a:lnTo>
                  <a:lnTo>
                    <a:pt x="253299" y="697831"/>
                  </a:lnTo>
                  <a:lnTo>
                    <a:pt x="259964" y="697831"/>
                  </a:lnTo>
                  <a:lnTo>
                    <a:pt x="256156" y="665463"/>
                  </a:lnTo>
                  <a:lnTo>
                    <a:pt x="269487" y="665463"/>
                  </a:lnTo>
                  <a:lnTo>
                    <a:pt x="276153" y="651182"/>
                  </a:lnTo>
                  <a:lnTo>
                    <a:pt x="262821" y="633094"/>
                  </a:lnTo>
                  <a:lnTo>
                    <a:pt x="273296" y="626430"/>
                  </a:lnTo>
                  <a:lnTo>
                    <a:pt x="276153" y="626430"/>
                  </a:lnTo>
                  <a:lnTo>
                    <a:pt x="279009" y="622622"/>
                  </a:lnTo>
                  <a:lnTo>
                    <a:pt x="299007" y="622622"/>
                  </a:lnTo>
                  <a:lnTo>
                    <a:pt x="299007" y="615006"/>
                  </a:lnTo>
                  <a:lnTo>
                    <a:pt x="296150" y="612149"/>
                  </a:lnTo>
                  <a:lnTo>
                    <a:pt x="299007" y="612149"/>
                  </a:lnTo>
                  <a:lnTo>
                    <a:pt x="302816" y="608341"/>
                  </a:lnTo>
                  <a:lnTo>
                    <a:pt x="302816" y="590253"/>
                  </a:lnTo>
                  <a:lnTo>
                    <a:pt x="312338" y="590253"/>
                  </a:lnTo>
                  <a:lnTo>
                    <a:pt x="312338" y="572165"/>
                  </a:lnTo>
                  <a:lnTo>
                    <a:pt x="309482" y="569309"/>
                  </a:lnTo>
                  <a:lnTo>
                    <a:pt x="319004" y="551220"/>
                  </a:lnTo>
                  <a:close/>
                </a:path>
              </a:pathLst>
            </a:custGeom>
            <a:solidFill>
              <a:srgbClr val="AFABAB"/>
            </a:solidFill>
            <a:ln w="9518" cap="flat">
              <a:noFill/>
              <a:prstDash val="solid"/>
              <a:miter/>
            </a:ln>
          </p:spPr>
          <p:txBody>
            <a:bodyPr rtlCol="0" anchor="ctr"/>
            <a:lstStyle/>
            <a:p>
              <a:endParaRPr lang="en-US" noProof="0" dirty="0"/>
            </a:p>
          </p:txBody>
        </p:sp>
        <p:sp>
          <p:nvSpPr>
            <p:cNvPr id="6304" name="Serbest Form 6303">
              <a:extLst>
                <a:ext uri="{FF2B5EF4-FFF2-40B4-BE49-F238E27FC236}">
                  <a16:creationId xmlns:a16="http://schemas.microsoft.com/office/drawing/2014/main" id="{E4BB7F75-8569-4C4D-84D6-E6A6CA43E10A}"/>
                </a:ext>
              </a:extLst>
            </p:cNvPr>
            <p:cNvSpPr/>
            <p:nvPr/>
          </p:nvSpPr>
          <p:spPr>
            <a:xfrm>
              <a:off x="5148510" y="2786385"/>
              <a:ext cx="638008" cy="715919"/>
            </a:xfrm>
            <a:custGeom>
              <a:avLst/>
              <a:gdLst>
                <a:gd name="connsiteX0" fmla="*/ 335192 w 638008"/>
                <a:gd name="connsiteY0" fmla="*/ 569309 h 715919"/>
                <a:gd name="connsiteX1" fmla="*/ 348524 w 638008"/>
                <a:gd name="connsiteY1" fmla="*/ 565501 h 715919"/>
                <a:gd name="connsiteX2" fmla="*/ 348524 w 638008"/>
                <a:gd name="connsiteY2" fmla="*/ 543604 h 715919"/>
                <a:gd name="connsiteX3" fmla="*/ 358046 w 638008"/>
                <a:gd name="connsiteY3" fmla="*/ 543604 h 715919"/>
                <a:gd name="connsiteX4" fmla="*/ 358046 w 638008"/>
                <a:gd name="connsiteY4" fmla="*/ 540748 h 715919"/>
                <a:gd name="connsiteX5" fmla="*/ 361855 w 638008"/>
                <a:gd name="connsiteY5" fmla="*/ 536940 h 715919"/>
                <a:gd name="connsiteX6" fmla="*/ 364712 w 638008"/>
                <a:gd name="connsiteY6" fmla="*/ 529324 h 715919"/>
                <a:gd name="connsiteX7" fmla="*/ 371378 w 638008"/>
                <a:gd name="connsiteY7" fmla="*/ 526468 h 715919"/>
                <a:gd name="connsiteX8" fmla="*/ 375187 w 638008"/>
                <a:gd name="connsiteY8" fmla="*/ 518852 h 715919"/>
                <a:gd name="connsiteX9" fmla="*/ 378044 w 638008"/>
                <a:gd name="connsiteY9" fmla="*/ 515043 h 715919"/>
                <a:gd name="connsiteX10" fmla="*/ 381852 w 638008"/>
                <a:gd name="connsiteY10" fmla="*/ 515043 h 715919"/>
                <a:gd name="connsiteX11" fmla="*/ 388518 w 638008"/>
                <a:gd name="connsiteY11" fmla="*/ 522660 h 715919"/>
                <a:gd name="connsiteX12" fmla="*/ 395184 w 638008"/>
                <a:gd name="connsiteY12" fmla="*/ 522660 h 715919"/>
                <a:gd name="connsiteX13" fmla="*/ 395184 w 638008"/>
                <a:gd name="connsiteY13" fmla="*/ 518852 h 715919"/>
                <a:gd name="connsiteX14" fmla="*/ 398041 w 638008"/>
                <a:gd name="connsiteY14" fmla="*/ 515043 h 715919"/>
                <a:gd name="connsiteX15" fmla="*/ 398041 w 638008"/>
                <a:gd name="connsiteY15" fmla="*/ 504571 h 715919"/>
                <a:gd name="connsiteX16" fmla="*/ 411373 w 638008"/>
                <a:gd name="connsiteY16" fmla="*/ 504571 h 715919"/>
                <a:gd name="connsiteX17" fmla="*/ 420895 w 638008"/>
                <a:gd name="connsiteY17" fmla="*/ 490291 h 715919"/>
                <a:gd name="connsiteX18" fmla="*/ 434226 w 638008"/>
                <a:gd name="connsiteY18" fmla="*/ 490291 h 715919"/>
                <a:gd name="connsiteX19" fmla="*/ 443749 w 638008"/>
                <a:gd name="connsiteY19" fmla="*/ 479819 h 715919"/>
                <a:gd name="connsiteX20" fmla="*/ 470412 w 638008"/>
                <a:gd name="connsiteY20" fmla="*/ 479819 h 715919"/>
                <a:gd name="connsiteX21" fmla="*/ 483743 w 638008"/>
                <a:gd name="connsiteY21" fmla="*/ 486483 h 715919"/>
                <a:gd name="connsiteX22" fmla="*/ 509454 w 638008"/>
                <a:gd name="connsiteY22" fmla="*/ 479819 h 715919"/>
                <a:gd name="connsiteX23" fmla="*/ 522786 w 638008"/>
                <a:gd name="connsiteY23" fmla="*/ 468395 h 715919"/>
                <a:gd name="connsiteX24" fmla="*/ 558971 w 638008"/>
                <a:gd name="connsiteY24" fmla="*/ 472203 h 715919"/>
                <a:gd name="connsiteX25" fmla="*/ 558971 w 638008"/>
                <a:gd name="connsiteY25" fmla="*/ 461730 h 715919"/>
                <a:gd name="connsiteX26" fmla="*/ 585634 w 638008"/>
                <a:gd name="connsiteY26" fmla="*/ 465538 h 715919"/>
                <a:gd name="connsiteX27" fmla="*/ 592300 w 638008"/>
                <a:gd name="connsiteY27" fmla="*/ 461730 h 715919"/>
                <a:gd name="connsiteX28" fmla="*/ 605631 w 638008"/>
                <a:gd name="connsiteY28" fmla="*/ 461730 h 715919"/>
                <a:gd name="connsiteX29" fmla="*/ 615154 w 638008"/>
                <a:gd name="connsiteY29" fmla="*/ 457922 h 715919"/>
                <a:gd name="connsiteX30" fmla="*/ 621820 w 638008"/>
                <a:gd name="connsiteY30" fmla="*/ 455066 h 715919"/>
                <a:gd name="connsiteX31" fmla="*/ 624676 w 638008"/>
                <a:gd name="connsiteY31" fmla="*/ 447450 h 715919"/>
                <a:gd name="connsiteX32" fmla="*/ 624676 w 638008"/>
                <a:gd name="connsiteY32" fmla="*/ 436978 h 715919"/>
                <a:gd name="connsiteX33" fmla="*/ 628486 w 638008"/>
                <a:gd name="connsiteY33" fmla="*/ 429362 h 715919"/>
                <a:gd name="connsiteX34" fmla="*/ 628486 w 638008"/>
                <a:gd name="connsiteY34" fmla="*/ 422697 h 715919"/>
                <a:gd name="connsiteX35" fmla="*/ 638008 w 638008"/>
                <a:gd name="connsiteY35" fmla="*/ 408417 h 715919"/>
                <a:gd name="connsiteX36" fmla="*/ 638008 w 638008"/>
                <a:gd name="connsiteY36" fmla="*/ 286558 h 715919"/>
                <a:gd name="connsiteX37" fmla="*/ 624676 w 638008"/>
                <a:gd name="connsiteY37" fmla="*/ 286558 h 715919"/>
                <a:gd name="connsiteX38" fmla="*/ 621820 w 638008"/>
                <a:gd name="connsiteY38" fmla="*/ 290366 h 715919"/>
                <a:gd name="connsiteX39" fmla="*/ 605631 w 638008"/>
                <a:gd name="connsiteY39" fmla="*/ 290366 h 715919"/>
                <a:gd name="connsiteX40" fmla="*/ 598966 w 638008"/>
                <a:gd name="connsiteY40" fmla="*/ 286558 h 715919"/>
                <a:gd name="connsiteX41" fmla="*/ 595157 w 638008"/>
                <a:gd name="connsiteY41" fmla="*/ 282750 h 715919"/>
                <a:gd name="connsiteX42" fmla="*/ 595157 w 638008"/>
                <a:gd name="connsiteY42" fmla="*/ 278942 h 715919"/>
                <a:gd name="connsiteX43" fmla="*/ 605631 w 638008"/>
                <a:gd name="connsiteY43" fmla="*/ 268470 h 715919"/>
                <a:gd name="connsiteX44" fmla="*/ 605631 w 638008"/>
                <a:gd name="connsiteY44" fmla="*/ 257998 h 715919"/>
                <a:gd name="connsiteX45" fmla="*/ 598966 w 638008"/>
                <a:gd name="connsiteY45" fmla="*/ 243717 h 715919"/>
                <a:gd name="connsiteX46" fmla="*/ 592300 w 638008"/>
                <a:gd name="connsiteY46" fmla="*/ 239909 h 715919"/>
                <a:gd name="connsiteX47" fmla="*/ 576112 w 638008"/>
                <a:gd name="connsiteY47" fmla="*/ 239909 h 715919"/>
                <a:gd name="connsiteX48" fmla="*/ 572303 w 638008"/>
                <a:gd name="connsiteY48" fmla="*/ 243717 h 715919"/>
                <a:gd name="connsiteX49" fmla="*/ 569446 w 638008"/>
                <a:gd name="connsiteY49" fmla="*/ 243717 h 715919"/>
                <a:gd name="connsiteX50" fmla="*/ 565637 w 638008"/>
                <a:gd name="connsiteY50" fmla="*/ 225629 h 715919"/>
                <a:gd name="connsiteX51" fmla="*/ 545640 w 638008"/>
                <a:gd name="connsiteY51" fmla="*/ 225629 h 715919"/>
                <a:gd name="connsiteX52" fmla="*/ 539926 w 638008"/>
                <a:gd name="connsiteY52" fmla="*/ 218965 h 715919"/>
                <a:gd name="connsiteX53" fmla="*/ 539926 w 638008"/>
                <a:gd name="connsiteY53" fmla="*/ 207540 h 715919"/>
                <a:gd name="connsiteX54" fmla="*/ 536117 w 638008"/>
                <a:gd name="connsiteY54" fmla="*/ 204685 h 715919"/>
                <a:gd name="connsiteX55" fmla="*/ 522786 w 638008"/>
                <a:gd name="connsiteY55" fmla="*/ 204685 h 715919"/>
                <a:gd name="connsiteX56" fmla="*/ 522786 w 638008"/>
                <a:gd name="connsiteY56" fmla="*/ 189452 h 715919"/>
                <a:gd name="connsiteX57" fmla="*/ 299007 w 638008"/>
                <a:gd name="connsiteY57" fmla="*/ 3808 h 715919"/>
                <a:gd name="connsiteX58" fmla="*/ 233301 w 638008"/>
                <a:gd name="connsiteY58" fmla="*/ 0 h 715919"/>
                <a:gd name="connsiteX59" fmla="*/ 256156 w 638008"/>
                <a:gd name="connsiteY59" fmla="*/ 411273 h 715919"/>
                <a:gd name="connsiteX60" fmla="*/ 259964 w 638008"/>
                <a:gd name="connsiteY60" fmla="*/ 411273 h 715919"/>
                <a:gd name="connsiteX61" fmla="*/ 269487 w 638008"/>
                <a:gd name="connsiteY61" fmla="*/ 422697 h 715919"/>
                <a:gd name="connsiteX62" fmla="*/ 269487 w 638008"/>
                <a:gd name="connsiteY62" fmla="*/ 429362 h 715919"/>
                <a:gd name="connsiteX63" fmla="*/ 266630 w 638008"/>
                <a:gd name="connsiteY63" fmla="*/ 433170 h 715919"/>
                <a:gd name="connsiteX64" fmla="*/ 259964 w 638008"/>
                <a:gd name="connsiteY64" fmla="*/ 457922 h 715919"/>
                <a:gd name="connsiteX65" fmla="*/ 115222 w 638008"/>
                <a:gd name="connsiteY65" fmla="*/ 457922 h 715919"/>
                <a:gd name="connsiteX66" fmla="*/ 115222 w 638008"/>
                <a:gd name="connsiteY66" fmla="*/ 451258 h 715919"/>
                <a:gd name="connsiteX67" fmla="*/ 111413 w 638008"/>
                <a:gd name="connsiteY67" fmla="*/ 451258 h 715919"/>
                <a:gd name="connsiteX68" fmla="*/ 108557 w 638008"/>
                <a:gd name="connsiteY68" fmla="*/ 455066 h 715919"/>
                <a:gd name="connsiteX69" fmla="*/ 108557 w 638008"/>
                <a:gd name="connsiteY69" fmla="*/ 461730 h 715919"/>
                <a:gd name="connsiteX70" fmla="*/ 104748 w 638008"/>
                <a:gd name="connsiteY70" fmla="*/ 461730 h 715919"/>
                <a:gd name="connsiteX71" fmla="*/ 98082 w 638008"/>
                <a:gd name="connsiteY71" fmla="*/ 465538 h 715919"/>
                <a:gd name="connsiteX72" fmla="*/ 81893 w 638008"/>
                <a:gd name="connsiteY72" fmla="*/ 465538 h 715919"/>
                <a:gd name="connsiteX73" fmla="*/ 79037 w 638008"/>
                <a:gd name="connsiteY73" fmla="*/ 461730 h 715919"/>
                <a:gd name="connsiteX74" fmla="*/ 59040 w 638008"/>
                <a:gd name="connsiteY74" fmla="*/ 461730 h 715919"/>
                <a:gd name="connsiteX75" fmla="*/ 52374 w 638008"/>
                <a:gd name="connsiteY75" fmla="*/ 476011 h 715919"/>
                <a:gd name="connsiteX76" fmla="*/ 49517 w 638008"/>
                <a:gd name="connsiteY76" fmla="*/ 468395 h 715919"/>
                <a:gd name="connsiteX77" fmla="*/ 36185 w 638008"/>
                <a:gd name="connsiteY77" fmla="*/ 455066 h 715919"/>
                <a:gd name="connsiteX78" fmla="*/ 26663 w 638008"/>
                <a:gd name="connsiteY78" fmla="*/ 455066 h 715919"/>
                <a:gd name="connsiteX79" fmla="*/ 19997 w 638008"/>
                <a:gd name="connsiteY79" fmla="*/ 461730 h 715919"/>
                <a:gd name="connsiteX80" fmla="*/ 19997 w 638008"/>
                <a:gd name="connsiteY80" fmla="*/ 490291 h 715919"/>
                <a:gd name="connsiteX81" fmla="*/ 16188 w 638008"/>
                <a:gd name="connsiteY81" fmla="*/ 490291 h 715919"/>
                <a:gd name="connsiteX82" fmla="*/ 9523 w 638008"/>
                <a:gd name="connsiteY82" fmla="*/ 494099 h 715919"/>
                <a:gd name="connsiteX83" fmla="*/ 0 w 638008"/>
                <a:gd name="connsiteY83" fmla="*/ 494099 h 715919"/>
                <a:gd name="connsiteX84" fmla="*/ 0 w 638008"/>
                <a:gd name="connsiteY84" fmla="*/ 508379 h 715919"/>
                <a:gd name="connsiteX85" fmla="*/ 6666 w 638008"/>
                <a:gd name="connsiteY85" fmla="*/ 518852 h 715919"/>
                <a:gd name="connsiteX86" fmla="*/ 6666 w 638008"/>
                <a:gd name="connsiteY86" fmla="*/ 522660 h 715919"/>
                <a:gd name="connsiteX87" fmla="*/ 13332 w 638008"/>
                <a:gd name="connsiteY87" fmla="*/ 529324 h 715919"/>
                <a:gd name="connsiteX88" fmla="*/ 13332 w 638008"/>
                <a:gd name="connsiteY88" fmla="*/ 540748 h 715919"/>
                <a:gd name="connsiteX89" fmla="*/ 9523 w 638008"/>
                <a:gd name="connsiteY89" fmla="*/ 543604 h 715919"/>
                <a:gd name="connsiteX90" fmla="*/ 9523 w 638008"/>
                <a:gd name="connsiteY90" fmla="*/ 557884 h 715919"/>
                <a:gd name="connsiteX91" fmla="*/ 13332 w 638008"/>
                <a:gd name="connsiteY91" fmla="*/ 561692 h 715919"/>
                <a:gd name="connsiteX92" fmla="*/ 19997 w 638008"/>
                <a:gd name="connsiteY92" fmla="*/ 561692 h 715919"/>
                <a:gd name="connsiteX93" fmla="*/ 19997 w 638008"/>
                <a:gd name="connsiteY93" fmla="*/ 557884 h 715919"/>
                <a:gd name="connsiteX94" fmla="*/ 22854 w 638008"/>
                <a:gd name="connsiteY94" fmla="*/ 557884 h 715919"/>
                <a:gd name="connsiteX95" fmla="*/ 26663 w 638008"/>
                <a:gd name="connsiteY95" fmla="*/ 561692 h 715919"/>
                <a:gd name="connsiteX96" fmla="*/ 29520 w 638008"/>
                <a:gd name="connsiteY96" fmla="*/ 569309 h 715919"/>
                <a:gd name="connsiteX97" fmla="*/ 29520 w 638008"/>
                <a:gd name="connsiteY97" fmla="*/ 615006 h 715919"/>
                <a:gd name="connsiteX98" fmla="*/ 32377 w 638008"/>
                <a:gd name="connsiteY98" fmla="*/ 622622 h 715919"/>
                <a:gd name="connsiteX99" fmla="*/ 32377 w 638008"/>
                <a:gd name="connsiteY99" fmla="*/ 626430 h 715919"/>
                <a:gd name="connsiteX100" fmla="*/ 36185 w 638008"/>
                <a:gd name="connsiteY100" fmla="*/ 630238 h 715919"/>
                <a:gd name="connsiteX101" fmla="*/ 39042 w 638008"/>
                <a:gd name="connsiteY101" fmla="*/ 626430 h 715919"/>
                <a:gd name="connsiteX102" fmla="*/ 42851 w 638008"/>
                <a:gd name="connsiteY102" fmla="*/ 618814 h 715919"/>
                <a:gd name="connsiteX103" fmla="*/ 49517 w 638008"/>
                <a:gd name="connsiteY103" fmla="*/ 612149 h 715919"/>
                <a:gd name="connsiteX104" fmla="*/ 56183 w 638008"/>
                <a:gd name="connsiteY104" fmla="*/ 618814 h 715919"/>
                <a:gd name="connsiteX105" fmla="*/ 59040 w 638008"/>
                <a:gd name="connsiteY105" fmla="*/ 626430 h 715919"/>
                <a:gd name="connsiteX106" fmla="*/ 59040 w 638008"/>
                <a:gd name="connsiteY106" fmla="*/ 633094 h 715919"/>
                <a:gd name="connsiteX107" fmla="*/ 61896 w 638008"/>
                <a:gd name="connsiteY107" fmla="*/ 626430 h 715919"/>
                <a:gd name="connsiteX108" fmla="*/ 68562 w 638008"/>
                <a:gd name="connsiteY108" fmla="*/ 618814 h 715919"/>
                <a:gd name="connsiteX109" fmla="*/ 72371 w 638008"/>
                <a:gd name="connsiteY109" fmla="*/ 612149 h 715919"/>
                <a:gd name="connsiteX110" fmla="*/ 75228 w 638008"/>
                <a:gd name="connsiteY110" fmla="*/ 612149 h 715919"/>
                <a:gd name="connsiteX111" fmla="*/ 79037 w 638008"/>
                <a:gd name="connsiteY111" fmla="*/ 615006 h 715919"/>
                <a:gd name="connsiteX112" fmla="*/ 81893 w 638008"/>
                <a:gd name="connsiteY112" fmla="*/ 615006 h 715919"/>
                <a:gd name="connsiteX113" fmla="*/ 88559 w 638008"/>
                <a:gd name="connsiteY113" fmla="*/ 618814 h 715919"/>
                <a:gd name="connsiteX114" fmla="*/ 92368 w 638008"/>
                <a:gd name="connsiteY114" fmla="*/ 622622 h 715919"/>
                <a:gd name="connsiteX115" fmla="*/ 98082 w 638008"/>
                <a:gd name="connsiteY115" fmla="*/ 626430 h 715919"/>
                <a:gd name="connsiteX116" fmla="*/ 108557 w 638008"/>
                <a:gd name="connsiteY116" fmla="*/ 615006 h 715919"/>
                <a:gd name="connsiteX117" fmla="*/ 108557 w 638008"/>
                <a:gd name="connsiteY117" fmla="*/ 604533 h 715919"/>
                <a:gd name="connsiteX118" fmla="*/ 111413 w 638008"/>
                <a:gd name="connsiteY118" fmla="*/ 600725 h 715919"/>
                <a:gd name="connsiteX119" fmla="*/ 118079 w 638008"/>
                <a:gd name="connsiteY119" fmla="*/ 600725 h 715919"/>
                <a:gd name="connsiteX120" fmla="*/ 124745 w 638008"/>
                <a:gd name="connsiteY120" fmla="*/ 604533 h 715919"/>
                <a:gd name="connsiteX121" fmla="*/ 124745 w 638008"/>
                <a:gd name="connsiteY121" fmla="*/ 615006 h 715919"/>
                <a:gd name="connsiteX122" fmla="*/ 135220 w 638008"/>
                <a:gd name="connsiteY122" fmla="*/ 622622 h 715919"/>
                <a:gd name="connsiteX123" fmla="*/ 128554 w 638008"/>
                <a:gd name="connsiteY123" fmla="*/ 640710 h 715919"/>
                <a:gd name="connsiteX124" fmla="*/ 147599 w 638008"/>
                <a:gd name="connsiteY124" fmla="*/ 651182 h 715919"/>
                <a:gd name="connsiteX125" fmla="*/ 135220 w 638008"/>
                <a:gd name="connsiteY125" fmla="*/ 673079 h 715919"/>
                <a:gd name="connsiteX126" fmla="*/ 147599 w 638008"/>
                <a:gd name="connsiteY126" fmla="*/ 673079 h 715919"/>
                <a:gd name="connsiteX127" fmla="*/ 147599 w 638008"/>
                <a:gd name="connsiteY127" fmla="*/ 694023 h 715919"/>
                <a:gd name="connsiteX128" fmla="*/ 164739 w 638008"/>
                <a:gd name="connsiteY128" fmla="*/ 712112 h 715919"/>
                <a:gd name="connsiteX129" fmla="*/ 171405 w 638008"/>
                <a:gd name="connsiteY129" fmla="*/ 715920 h 715919"/>
                <a:gd name="connsiteX130" fmla="*/ 171405 w 638008"/>
                <a:gd name="connsiteY130" fmla="*/ 704496 h 715919"/>
                <a:gd name="connsiteX131" fmla="*/ 174262 w 638008"/>
                <a:gd name="connsiteY131" fmla="*/ 701640 h 715919"/>
                <a:gd name="connsiteX132" fmla="*/ 180928 w 638008"/>
                <a:gd name="connsiteY132" fmla="*/ 701640 h 715919"/>
                <a:gd name="connsiteX133" fmla="*/ 190450 w 638008"/>
                <a:gd name="connsiteY133" fmla="*/ 704496 h 715919"/>
                <a:gd name="connsiteX134" fmla="*/ 200925 w 638008"/>
                <a:gd name="connsiteY134" fmla="*/ 715920 h 715919"/>
                <a:gd name="connsiteX135" fmla="*/ 203782 w 638008"/>
                <a:gd name="connsiteY135" fmla="*/ 704496 h 715919"/>
                <a:gd name="connsiteX136" fmla="*/ 213304 w 638008"/>
                <a:gd name="connsiteY136" fmla="*/ 704496 h 715919"/>
                <a:gd name="connsiteX137" fmla="*/ 217113 w 638008"/>
                <a:gd name="connsiteY137" fmla="*/ 690215 h 715919"/>
                <a:gd name="connsiteX138" fmla="*/ 223779 w 638008"/>
                <a:gd name="connsiteY138" fmla="*/ 701640 h 715919"/>
                <a:gd name="connsiteX139" fmla="*/ 230445 w 638008"/>
                <a:gd name="connsiteY139" fmla="*/ 687359 h 715919"/>
                <a:gd name="connsiteX140" fmla="*/ 230445 w 638008"/>
                <a:gd name="connsiteY140" fmla="*/ 708304 h 715919"/>
                <a:gd name="connsiteX141" fmla="*/ 242824 w 638008"/>
                <a:gd name="connsiteY141" fmla="*/ 712112 h 715919"/>
                <a:gd name="connsiteX142" fmla="*/ 246633 w 638008"/>
                <a:gd name="connsiteY142" fmla="*/ 708304 h 715919"/>
                <a:gd name="connsiteX143" fmla="*/ 249490 w 638008"/>
                <a:gd name="connsiteY143" fmla="*/ 701640 h 715919"/>
                <a:gd name="connsiteX144" fmla="*/ 253299 w 638008"/>
                <a:gd name="connsiteY144" fmla="*/ 697831 h 715919"/>
                <a:gd name="connsiteX145" fmla="*/ 259964 w 638008"/>
                <a:gd name="connsiteY145" fmla="*/ 697831 h 715919"/>
                <a:gd name="connsiteX146" fmla="*/ 256156 w 638008"/>
                <a:gd name="connsiteY146" fmla="*/ 665463 h 715919"/>
                <a:gd name="connsiteX147" fmla="*/ 269487 w 638008"/>
                <a:gd name="connsiteY147" fmla="*/ 665463 h 715919"/>
                <a:gd name="connsiteX148" fmla="*/ 276153 w 638008"/>
                <a:gd name="connsiteY148" fmla="*/ 651182 h 715919"/>
                <a:gd name="connsiteX149" fmla="*/ 262821 w 638008"/>
                <a:gd name="connsiteY149" fmla="*/ 633094 h 715919"/>
                <a:gd name="connsiteX150" fmla="*/ 273296 w 638008"/>
                <a:gd name="connsiteY150" fmla="*/ 626430 h 715919"/>
                <a:gd name="connsiteX151" fmla="*/ 276153 w 638008"/>
                <a:gd name="connsiteY151" fmla="*/ 626430 h 715919"/>
                <a:gd name="connsiteX152" fmla="*/ 279009 w 638008"/>
                <a:gd name="connsiteY152" fmla="*/ 622622 h 715919"/>
                <a:gd name="connsiteX153" fmla="*/ 299007 w 638008"/>
                <a:gd name="connsiteY153" fmla="*/ 622622 h 715919"/>
                <a:gd name="connsiteX154" fmla="*/ 299007 w 638008"/>
                <a:gd name="connsiteY154" fmla="*/ 615006 h 715919"/>
                <a:gd name="connsiteX155" fmla="*/ 296150 w 638008"/>
                <a:gd name="connsiteY155" fmla="*/ 612149 h 715919"/>
                <a:gd name="connsiteX156" fmla="*/ 299007 w 638008"/>
                <a:gd name="connsiteY156" fmla="*/ 612149 h 715919"/>
                <a:gd name="connsiteX157" fmla="*/ 302816 w 638008"/>
                <a:gd name="connsiteY157" fmla="*/ 608341 h 715919"/>
                <a:gd name="connsiteX158" fmla="*/ 302816 w 638008"/>
                <a:gd name="connsiteY158" fmla="*/ 590253 h 715919"/>
                <a:gd name="connsiteX159" fmla="*/ 312338 w 638008"/>
                <a:gd name="connsiteY159" fmla="*/ 590253 h 715919"/>
                <a:gd name="connsiteX160" fmla="*/ 312338 w 638008"/>
                <a:gd name="connsiteY160" fmla="*/ 572165 h 715919"/>
                <a:gd name="connsiteX161" fmla="*/ 309482 w 638008"/>
                <a:gd name="connsiteY161" fmla="*/ 569309 h 715919"/>
                <a:gd name="connsiteX162" fmla="*/ 319004 w 638008"/>
                <a:gd name="connsiteY162" fmla="*/ 551220 h 715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638008" h="715919">
                  <a:moveTo>
                    <a:pt x="335192" y="569309"/>
                  </a:moveTo>
                  <a:lnTo>
                    <a:pt x="348524" y="565501"/>
                  </a:lnTo>
                  <a:lnTo>
                    <a:pt x="348524" y="543604"/>
                  </a:lnTo>
                  <a:lnTo>
                    <a:pt x="358046" y="543604"/>
                  </a:lnTo>
                  <a:lnTo>
                    <a:pt x="358046" y="540748"/>
                  </a:lnTo>
                  <a:lnTo>
                    <a:pt x="361855" y="536940"/>
                  </a:lnTo>
                  <a:lnTo>
                    <a:pt x="364712" y="529324"/>
                  </a:lnTo>
                  <a:lnTo>
                    <a:pt x="371378" y="526468"/>
                  </a:lnTo>
                  <a:lnTo>
                    <a:pt x="375187" y="518852"/>
                  </a:lnTo>
                  <a:lnTo>
                    <a:pt x="378044" y="515043"/>
                  </a:lnTo>
                  <a:lnTo>
                    <a:pt x="381852" y="515043"/>
                  </a:lnTo>
                  <a:lnTo>
                    <a:pt x="388518" y="522660"/>
                  </a:lnTo>
                  <a:lnTo>
                    <a:pt x="395184" y="522660"/>
                  </a:lnTo>
                  <a:lnTo>
                    <a:pt x="395184" y="518852"/>
                  </a:lnTo>
                  <a:lnTo>
                    <a:pt x="398041" y="515043"/>
                  </a:lnTo>
                  <a:lnTo>
                    <a:pt x="398041" y="504571"/>
                  </a:lnTo>
                  <a:lnTo>
                    <a:pt x="411373" y="504571"/>
                  </a:lnTo>
                  <a:lnTo>
                    <a:pt x="420895" y="490291"/>
                  </a:lnTo>
                  <a:lnTo>
                    <a:pt x="434226" y="490291"/>
                  </a:lnTo>
                  <a:lnTo>
                    <a:pt x="443749" y="479819"/>
                  </a:lnTo>
                  <a:lnTo>
                    <a:pt x="470412" y="479819"/>
                  </a:lnTo>
                  <a:lnTo>
                    <a:pt x="483743" y="486483"/>
                  </a:lnTo>
                  <a:lnTo>
                    <a:pt x="509454" y="479819"/>
                  </a:lnTo>
                  <a:lnTo>
                    <a:pt x="522786" y="468395"/>
                  </a:lnTo>
                  <a:lnTo>
                    <a:pt x="558971" y="472203"/>
                  </a:lnTo>
                  <a:lnTo>
                    <a:pt x="558971" y="461730"/>
                  </a:lnTo>
                  <a:lnTo>
                    <a:pt x="585634" y="465538"/>
                  </a:lnTo>
                  <a:lnTo>
                    <a:pt x="592300" y="461730"/>
                  </a:lnTo>
                  <a:lnTo>
                    <a:pt x="605631" y="461730"/>
                  </a:lnTo>
                  <a:lnTo>
                    <a:pt x="615154" y="457922"/>
                  </a:lnTo>
                  <a:lnTo>
                    <a:pt x="621820" y="455066"/>
                  </a:lnTo>
                  <a:lnTo>
                    <a:pt x="624676" y="447450"/>
                  </a:lnTo>
                  <a:lnTo>
                    <a:pt x="624676" y="436978"/>
                  </a:lnTo>
                  <a:lnTo>
                    <a:pt x="628486" y="429362"/>
                  </a:lnTo>
                  <a:lnTo>
                    <a:pt x="628486" y="422697"/>
                  </a:lnTo>
                  <a:lnTo>
                    <a:pt x="638008" y="408417"/>
                  </a:lnTo>
                  <a:lnTo>
                    <a:pt x="638008" y="286558"/>
                  </a:lnTo>
                  <a:lnTo>
                    <a:pt x="624676" y="286558"/>
                  </a:lnTo>
                  <a:lnTo>
                    <a:pt x="621820" y="290366"/>
                  </a:lnTo>
                  <a:lnTo>
                    <a:pt x="605631" y="290366"/>
                  </a:lnTo>
                  <a:lnTo>
                    <a:pt x="598966" y="286558"/>
                  </a:lnTo>
                  <a:lnTo>
                    <a:pt x="595157" y="282750"/>
                  </a:lnTo>
                  <a:lnTo>
                    <a:pt x="595157" y="278942"/>
                  </a:lnTo>
                  <a:lnTo>
                    <a:pt x="605631" y="268470"/>
                  </a:lnTo>
                  <a:lnTo>
                    <a:pt x="605631" y="257998"/>
                  </a:lnTo>
                  <a:lnTo>
                    <a:pt x="598966" y="243717"/>
                  </a:lnTo>
                  <a:lnTo>
                    <a:pt x="592300" y="239909"/>
                  </a:lnTo>
                  <a:lnTo>
                    <a:pt x="576112" y="239909"/>
                  </a:lnTo>
                  <a:lnTo>
                    <a:pt x="572303" y="243717"/>
                  </a:lnTo>
                  <a:lnTo>
                    <a:pt x="569446" y="243717"/>
                  </a:lnTo>
                  <a:lnTo>
                    <a:pt x="565637" y="225629"/>
                  </a:lnTo>
                  <a:lnTo>
                    <a:pt x="545640" y="225629"/>
                  </a:lnTo>
                  <a:lnTo>
                    <a:pt x="539926" y="218965"/>
                  </a:lnTo>
                  <a:lnTo>
                    <a:pt x="539926" y="207540"/>
                  </a:lnTo>
                  <a:lnTo>
                    <a:pt x="536117" y="204685"/>
                  </a:lnTo>
                  <a:lnTo>
                    <a:pt x="522786" y="204685"/>
                  </a:lnTo>
                  <a:lnTo>
                    <a:pt x="522786" y="189452"/>
                  </a:lnTo>
                  <a:lnTo>
                    <a:pt x="299007" y="3808"/>
                  </a:lnTo>
                  <a:lnTo>
                    <a:pt x="233301" y="0"/>
                  </a:lnTo>
                  <a:lnTo>
                    <a:pt x="256156" y="411273"/>
                  </a:lnTo>
                  <a:lnTo>
                    <a:pt x="259964" y="411273"/>
                  </a:lnTo>
                  <a:lnTo>
                    <a:pt x="269487" y="422697"/>
                  </a:lnTo>
                  <a:lnTo>
                    <a:pt x="269487" y="429362"/>
                  </a:lnTo>
                  <a:lnTo>
                    <a:pt x="266630" y="433170"/>
                  </a:lnTo>
                  <a:lnTo>
                    <a:pt x="259964" y="457922"/>
                  </a:lnTo>
                  <a:lnTo>
                    <a:pt x="115222" y="457922"/>
                  </a:lnTo>
                  <a:lnTo>
                    <a:pt x="115222" y="451258"/>
                  </a:lnTo>
                  <a:lnTo>
                    <a:pt x="111413" y="451258"/>
                  </a:lnTo>
                  <a:lnTo>
                    <a:pt x="108557" y="455066"/>
                  </a:lnTo>
                  <a:lnTo>
                    <a:pt x="108557" y="461730"/>
                  </a:lnTo>
                  <a:lnTo>
                    <a:pt x="104748" y="461730"/>
                  </a:lnTo>
                  <a:lnTo>
                    <a:pt x="98082" y="465538"/>
                  </a:lnTo>
                  <a:lnTo>
                    <a:pt x="81893" y="465538"/>
                  </a:lnTo>
                  <a:lnTo>
                    <a:pt x="79037" y="461730"/>
                  </a:lnTo>
                  <a:lnTo>
                    <a:pt x="59040" y="461730"/>
                  </a:lnTo>
                  <a:lnTo>
                    <a:pt x="52374" y="476011"/>
                  </a:lnTo>
                  <a:lnTo>
                    <a:pt x="49517" y="468395"/>
                  </a:lnTo>
                  <a:lnTo>
                    <a:pt x="36185" y="455066"/>
                  </a:lnTo>
                  <a:lnTo>
                    <a:pt x="26663" y="455066"/>
                  </a:lnTo>
                  <a:lnTo>
                    <a:pt x="19997" y="461730"/>
                  </a:lnTo>
                  <a:lnTo>
                    <a:pt x="19997" y="490291"/>
                  </a:lnTo>
                  <a:lnTo>
                    <a:pt x="16188" y="490291"/>
                  </a:lnTo>
                  <a:lnTo>
                    <a:pt x="9523" y="494099"/>
                  </a:lnTo>
                  <a:lnTo>
                    <a:pt x="0" y="494099"/>
                  </a:lnTo>
                  <a:lnTo>
                    <a:pt x="0" y="508379"/>
                  </a:lnTo>
                  <a:lnTo>
                    <a:pt x="6666" y="518852"/>
                  </a:lnTo>
                  <a:lnTo>
                    <a:pt x="6666" y="522660"/>
                  </a:lnTo>
                  <a:lnTo>
                    <a:pt x="13332" y="529324"/>
                  </a:lnTo>
                  <a:lnTo>
                    <a:pt x="13332" y="540748"/>
                  </a:lnTo>
                  <a:lnTo>
                    <a:pt x="9523" y="543604"/>
                  </a:lnTo>
                  <a:lnTo>
                    <a:pt x="9523" y="557884"/>
                  </a:lnTo>
                  <a:lnTo>
                    <a:pt x="13332" y="561692"/>
                  </a:lnTo>
                  <a:lnTo>
                    <a:pt x="19997" y="561692"/>
                  </a:lnTo>
                  <a:lnTo>
                    <a:pt x="19997" y="557884"/>
                  </a:lnTo>
                  <a:lnTo>
                    <a:pt x="22854" y="557884"/>
                  </a:lnTo>
                  <a:lnTo>
                    <a:pt x="26663" y="561692"/>
                  </a:lnTo>
                  <a:lnTo>
                    <a:pt x="29520" y="569309"/>
                  </a:lnTo>
                  <a:lnTo>
                    <a:pt x="29520" y="615006"/>
                  </a:lnTo>
                  <a:lnTo>
                    <a:pt x="32377" y="622622"/>
                  </a:lnTo>
                  <a:lnTo>
                    <a:pt x="32377" y="626430"/>
                  </a:lnTo>
                  <a:lnTo>
                    <a:pt x="36185" y="630238"/>
                  </a:lnTo>
                  <a:lnTo>
                    <a:pt x="39042" y="626430"/>
                  </a:lnTo>
                  <a:lnTo>
                    <a:pt x="42851" y="618814"/>
                  </a:lnTo>
                  <a:lnTo>
                    <a:pt x="49517" y="612149"/>
                  </a:lnTo>
                  <a:lnTo>
                    <a:pt x="56183" y="618814"/>
                  </a:lnTo>
                  <a:lnTo>
                    <a:pt x="59040" y="626430"/>
                  </a:lnTo>
                  <a:lnTo>
                    <a:pt x="59040" y="633094"/>
                  </a:lnTo>
                  <a:lnTo>
                    <a:pt x="61896" y="626430"/>
                  </a:lnTo>
                  <a:lnTo>
                    <a:pt x="68562" y="618814"/>
                  </a:lnTo>
                  <a:lnTo>
                    <a:pt x="72371" y="612149"/>
                  </a:lnTo>
                  <a:lnTo>
                    <a:pt x="75228" y="612149"/>
                  </a:lnTo>
                  <a:lnTo>
                    <a:pt x="79037" y="615006"/>
                  </a:lnTo>
                  <a:lnTo>
                    <a:pt x="81893" y="615006"/>
                  </a:lnTo>
                  <a:lnTo>
                    <a:pt x="88559" y="618814"/>
                  </a:lnTo>
                  <a:lnTo>
                    <a:pt x="92368" y="622622"/>
                  </a:lnTo>
                  <a:lnTo>
                    <a:pt x="98082" y="626430"/>
                  </a:lnTo>
                  <a:lnTo>
                    <a:pt x="108557" y="615006"/>
                  </a:lnTo>
                  <a:lnTo>
                    <a:pt x="108557" y="604533"/>
                  </a:lnTo>
                  <a:lnTo>
                    <a:pt x="111413" y="600725"/>
                  </a:lnTo>
                  <a:lnTo>
                    <a:pt x="118079" y="600725"/>
                  </a:lnTo>
                  <a:lnTo>
                    <a:pt x="124745" y="604533"/>
                  </a:lnTo>
                  <a:lnTo>
                    <a:pt x="124745" y="615006"/>
                  </a:lnTo>
                  <a:lnTo>
                    <a:pt x="135220" y="622622"/>
                  </a:lnTo>
                  <a:lnTo>
                    <a:pt x="128554" y="640710"/>
                  </a:lnTo>
                  <a:lnTo>
                    <a:pt x="147599" y="651182"/>
                  </a:lnTo>
                  <a:lnTo>
                    <a:pt x="135220" y="673079"/>
                  </a:lnTo>
                  <a:lnTo>
                    <a:pt x="147599" y="673079"/>
                  </a:lnTo>
                  <a:lnTo>
                    <a:pt x="147599" y="694023"/>
                  </a:lnTo>
                  <a:lnTo>
                    <a:pt x="164739" y="712112"/>
                  </a:lnTo>
                  <a:lnTo>
                    <a:pt x="171405" y="715920"/>
                  </a:lnTo>
                  <a:lnTo>
                    <a:pt x="171405" y="704496"/>
                  </a:lnTo>
                  <a:lnTo>
                    <a:pt x="174262" y="701640"/>
                  </a:lnTo>
                  <a:lnTo>
                    <a:pt x="180928" y="701640"/>
                  </a:lnTo>
                  <a:lnTo>
                    <a:pt x="190450" y="704496"/>
                  </a:lnTo>
                  <a:lnTo>
                    <a:pt x="200925" y="715920"/>
                  </a:lnTo>
                  <a:lnTo>
                    <a:pt x="203782" y="704496"/>
                  </a:lnTo>
                  <a:lnTo>
                    <a:pt x="213304" y="704496"/>
                  </a:lnTo>
                  <a:lnTo>
                    <a:pt x="217113" y="690215"/>
                  </a:lnTo>
                  <a:lnTo>
                    <a:pt x="223779" y="701640"/>
                  </a:lnTo>
                  <a:lnTo>
                    <a:pt x="230445" y="687359"/>
                  </a:lnTo>
                  <a:lnTo>
                    <a:pt x="230445" y="708304"/>
                  </a:lnTo>
                  <a:lnTo>
                    <a:pt x="242824" y="712112"/>
                  </a:lnTo>
                  <a:lnTo>
                    <a:pt x="246633" y="708304"/>
                  </a:lnTo>
                  <a:lnTo>
                    <a:pt x="249490" y="701640"/>
                  </a:lnTo>
                  <a:lnTo>
                    <a:pt x="253299" y="697831"/>
                  </a:lnTo>
                  <a:lnTo>
                    <a:pt x="259964" y="697831"/>
                  </a:lnTo>
                  <a:lnTo>
                    <a:pt x="256156" y="665463"/>
                  </a:lnTo>
                  <a:lnTo>
                    <a:pt x="269487" y="665463"/>
                  </a:lnTo>
                  <a:lnTo>
                    <a:pt x="276153" y="651182"/>
                  </a:lnTo>
                  <a:lnTo>
                    <a:pt x="262821" y="633094"/>
                  </a:lnTo>
                  <a:lnTo>
                    <a:pt x="273296" y="626430"/>
                  </a:lnTo>
                  <a:lnTo>
                    <a:pt x="276153" y="626430"/>
                  </a:lnTo>
                  <a:lnTo>
                    <a:pt x="279009" y="622622"/>
                  </a:lnTo>
                  <a:lnTo>
                    <a:pt x="299007" y="622622"/>
                  </a:lnTo>
                  <a:lnTo>
                    <a:pt x="299007" y="615006"/>
                  </a:lnTo>
                  <a:lnTo>
                    <a:pt x="296150" y="612149"/>
                  </a:lnTo>
                  <a:lnTo>
                    <a:pt x="299007" y="612149"/>
                  </a:lnTo>
                  <a:lnTo>
                    <a:pt x="302816" y="608341"/>
                  </a:lnTo>
                  <a:lnTo>
                    <a:pt x="302816" y="590253"/>
                  </a:lnTo>
                  <a:lnTo>
                    <a:pt x="312338" y="590253"/>
                  </a:lnTo>
                  <a:lnTo>
                    <a:pt x="312338" y="572165"/>
                  </a:lnTo>
                  <a:lnTo>
                    <a:pt x="309482" y="569309"/>
                  </a:lnTo>
                  <a:lnTo>
                    <a:pt x="319004" y="551220"/>
                  </a:lnTo>
                  <a:close/>
                </a:path>
              </a:pathLst>
            </a:custGeom>
            <a:noFill/>
            <a:ln w="2379" cap="flat">
              <a:solidFill>
                <a:srgbClr val="FFFFFF"/>
              </a:solidFill>
              <a:prstDash val="solid"/>
              <a:round/>
            </a:ln>
          </p:spPr>
          <p:txBody>
            <a:bodyPr rtlCol="0" anchor="ctr"/>
            <a:lstStyle/>
            <a:p>
              <a:endParaRPr lang="en-US" noProof="0" dirty="0"/>
            </a:p>
          </p:txBody>
        </p:sp>
        <p:sp>
          <p:nvSpPr>
            <p:cNvPr id="6305" name="Serbest Form 6304">
              <a:extLst>
                <a:ext uri="{FF2B5EF4-FFF2-40B4-BE49-F238E27FC236}">
                  <a16:creationId xmlns:a16="http://schemas.microsoft.com/office/drawing/2014/main" id="{8A51C3DA-B817-5548-B089-0FD34F38C60D}"/>
                </a:ext>
              </a:extLst>
            </p:cNvPr>
            <p:cNvSpPr/>
            <p:nvPr/>
          </p:nvSpPr>
          <p:spPr>
            <a:xfrm>
              <a:off x="9500297" y="3656532"/>
              <a:ext cx="173309" cy="251333"/>
            </a:xfrm>
            <a:custGeom>
              <a:avLst/>
              <a:gdLst>
                <a:gd name="connsiteX0" fmla="*/ 0 w 173309"/>
                <a:gd name="connsiteY0" fmla="*/ 24753 h 251333"/>
                <a:gd name="connsiteX1" fmla="*/ 2857 w 173309"/>
                <a:gd name="connsiteY1" fmla="*/ 79018 h 251333"/>
                <a:gd name="connsiteX2" fmla="*/ 9523 w 173309"/>
                <a:gd name="connsiteY2" fmla="*/ 79018 h 251333"/>
                <a:gd name="connsiteX3" fmla="*/ 13332 w 173309"/>
                <a:gd name="connsiteY3" fmla="*/ 76162 h 251333"/>
                <a:gd name="connsiteX4" fmla="*/ 23806 w 173309"/>
                <a:gd name="connsiteY4" fmla="*/ 76162 h 251333"/>
                <a:gd name="connsiteX5" fmla="*/ 30472 w 173309"/>
                <a:gd name="connsiteY5" fmla="*/ 79018 h 251333"/>
                <a:gd name="connsiteX6" fmla="*/ 30472 w 173309"/>
                <a:gd name="connsiteY6" fmla="*/ 96154 h 251333"/>
                <a:gd name="connsiteX7" fmla="*/ 26663 w 173309"/>
                <a:gd name="connsiteY7" fmla="*/ 103770 h 251333"/>
                <a:gd name="connsiteX8" fmla="*/ 26663 w 173309"/>
                <a:gd name="connsiteY8" fmla="*/ 114243 h 251333"/>
                <a:gd name="connsiteX9" fmla="*/ 30472 w 173309"/>
                <a:gd name="connsiteY9" fmla="*/ 123763 h 251333"/>
                <a:gd name="connsiteX10" fmla="*/ 33329 w 173309"/>
                <a:gd name="connsiteY10" fmla="*/ 131379 h 251333"/>
                <a:gd name="connsiteX11" fmla="*/ 37138 w 173309"/>
                <a:gd name="connsiteY11" fmla="*/ 134235 h 251333"/>
                <a:gd name="connsiteX12" fmla="*/ 47613 w 173309"/>
                <a:gd name="connsiteY12" fmla="*/ 134235 h 251333"/>
                <a:gd name="connsiteX13" fmla="*/ 50469 w 173309"/>
                <a:gd name="connsiteY13" fmla="*/ 131379 h 251333"/>
                <a:gd name="connsiteX14" fmla="*/ 50469 w 173309"/>
                <a:gd name="connsiteY14" fmla="*/ 138043 h 251333"/>
                <a:gd name="connsiteX15" fmla="*/ 47613 w 173309"/>
                <a:gd name="connsiteY15" fmla="*/ 144707 h 251333"/>
                <a:gd name="connsiteX16" fmla="*/ 47613 w 173309"/>
                <a:gd name="connsiteY16" fmla="*/ 161844 h 251333"/>
                <a:gd name="connsiteX17" fmla="*/ 54278 w 173309"/>
                <a:gd name="connsiteY17" fmla="*/ 176124 h 251333"/>
                <a:gd name="connsiteX18" fmla="*/ 57135 w 173309"/>
                <a:gd name="connsiteY18" fmla="*/ 178980 h 251333"/>
                <a:gd name="connsiteX19" fmla="*/ 64753 w 173309"/>
                <a:gd name="connsiteY19" fmla="*/ 182788 h 251333"/>
                <a:gd name="connsiteX20" fmla="*/ 74275 w 173309"/>
                <a:gd name="connsiteY20" fmla="*/ 189452 h 251333"/>
                <a:gd name="connsiteX21" fmla="*/ 81893 w 173309"/>
                <a:gd name="connsiteY21" fmla="*/ 193260 h 251333"/>
                <a:gd name="connsiteX22" fmla="*/ 91416 w 173309"/>
                <a:gd name="connsiteY22" fmla="*/ 203732 h 251333"/>
                <a:gd name="connsiteX23" fmla="*/ 95225 w 173309"/>
                <a:gd name="connsiteY23" fmla="*/ 203732 h 251333"/>
                <a:gd name="connsiteX24" fmla="*/ 95225 w 173309"/>
                <a:gd name="connsiteY24" fmla="*/ 210397 h 251333"/>
                <a:gd name="connsiteX25" fmla="*/ 99034 w 173309"/>
                <a:gd name="connsiteY25" fmla="*/ 214205 h 251333"/>
                <a:gd name="connsiteX26" fmla="*/ 99034 w 173309"/>
                <a:gd name="connsiteY26" fmla="*/ 217061 h 251333"/>
                <a:gd name="connsiteX27" fmla="*/ 101891 w 173309"/>
                <a:gd name="connsiteY27" fmla="*/ 220869 h 251333"/>
                <a:gd name="connsiteX28" fmla="*/ 105700 w 173309"/>
                <a:gd name="connsiteY28" fmla="*/ 220869 h 251333"/>
                <a:gd name="connsiteX29" fmla="*/ 112366 w 173309"/>
                <a:gd name="connsiteY29" fmla="*/ 223725 h 251333"/>
                <a:gd name="connsiteX30" fmla="*/ 116175 w 173309"/>
                <a:gd name="connsiteY30" fmla="*/ 227533 h 251333"/>
                <a:gd name="connsiteX31" fmla="*/ 122841 w 173309"/>
                <a:gd name="connsiteY31" fmla="*/ 227533 h 251333"/>
                <a:gd name="connsiteX32" fmla="*/ 125697 w 173309"/>
                <a:gd name="connsiteY32" fmla="*/ 231341 h 251333"/>
                <a:gd name="connsiteX33" fmla="*/ 129506 w 173309"/>
                <a:gd name="connsiteY33" fmla="*/ 231341 h 251333"/>
                <a:gd name="connsiteX34" fmla="*/ 142838 w 173309"/>
                <a:gd name="connsiteY34" fmla="*/ 251334 h 251333"/>
                <a:gd name="connsiteX35" fmla="*/ 170453 w 173309"/>
                <a:gd name="connsiteY35" fmla="*/ 248478 h 251333"/>
                <a:gd name="connsiteX36" fmla="*/ 170453 w 173309"/>
                <a:gd name="connsiteY36" fmla="*/ 240862 h 251333"/>
                <a:gd name="connsiteX37" fmla="*/ 173310 w 173309"/>
                <a:gd name="connsiteY37" fmla="*/ 234197 h 251333"/>
                <a:gd name="connsiteX38" fmla="*/ 173310 w 173309"/>
                <a:gd name="connsiteY38" fmla="*/ 217061 h 251333"/>
                <a:gd name="connsiteX39" fmla="*/ 166644 w 173309"/>
                <a:gd name="connsiteY39" fmla="*/ 203732 h 251333"/>
                <a:gd name="connsiteX40" fmla="*/ 153312 w 173309"/>
                <a:gd name="connsiteY40" fmla="*/ 189452 h 251333"/>
                <a:gd name="connsiteX41" fmla="*/ 149504 w 173309"/>
                <a:gd name="connsiteY41" fmla="*/ 182788 h 251333"/>
                <a:gd name="connsiteX42" fmla="*/ 146647 w 173309"/>
                <a:gd name="connsiteY42" fmla="*/ 178980 h 251333"/>
                <a:gd name="connsiteX43" fmla="*/ 146647 w 173309"/>
                <a:gd name="connsiteY43" fmla="*/ 165652 h 251333"/>
                <a:gd name="connsiteX44" fmla="*/ 142838 w 173309"/>
                <a:gd name="connsiteY44" fmla="*/ 158988 h 251333"/>
                <a:gd name="connsiteX45" fmla="*/ 139981 w 173309"/>
                <a:gd name="connsiteY45" fmla="*/ 155180 h 251333"/>
                <a:gd name="connsiteX46" fmla="*/ 139981 w 173309"/>
                <a:gd name="connsiteY46" fmla="*/ 148515 h 251333"/>
                <a:gd name="connsiteX47" fmla="*/ 142838 w 173309"/>
                <a:gd name="connsiteY47" fmla="*/ 144707 h 251333"/>
                <a:gd name="connsiteX48" fmla="*/ 142838 w 173309"/>
                <a:gd name="connsiteY48" fmla="*/ 72354 h 251333"/>
                <a:gd name="connsiteX49" fmla="*/ 139981 w 173309"/>
                <a:gd name="connsiteY49" fmla="*/ 65689 h 251333"/>
                <a:gd name="connsiteX50" fmla="*/ 125697 w 173309"/>
                <a:gd name="connsiteY50" fmla="*/ 52361 h 251333"/>
                <a:gd name="connsiteX51" fmla="*/ 116175 w 173309"/>
                <a:gd name="connsiteY51" fmla="*/ 48553 h 251333"/>
                <a:gd name="connsiteX52" fmla="*/ 108557 w 173309"/>
                <a:gd name="connsiteY52" fmla="*/ 41889 h 251333"/>
                <a:gd name="connsiteX53" fmla="*/ 101891 w 173309"/>
                <a:gd name="connsiteY53" fmla="*/ 38081 h 251333"/>
                <a:gd name="connsiteX54" fmla="*/ 88559 w 173309"/>
                <a:gd name="connsiteY54" fmla="*/ 24753 h 251333"/>
                <a:gd name="connsiteX55" fmla="*/ 84751 w 173309"/>
                <a:gd name="connsiteY55" fmla="*/ 31417 h 251333"/>
                <a:gd name="connsiteX56" fmla="*/ 81893 w 173309"/>
                <a:gd name="connsiteY56" fmla="*/ 34273 h 251333"/>
                <a:gd name="connsiteX57" fmla="*/ 78085 w 173309"/>
                <a:gd name="connsiteY57" fmla="*/ 41889 h 251333"/>
                <a:gd name="connsiteX58" fmla="*/ 78085 w 173309"/>
                <a:gd name="connsiteY58" fmla="*/ 44745 h 251333"/>
                <a:gd name="connsiteX59" fmla="*/ 74275 w 173309"/>
                <a:gd name="connsiteY59" fmla="*/ 48553 h 251333"/>
                <a:gd name="connsiteX60" fmla="*/ 64753 w 173309"/>
                <a:gd name="connsiteY60" fmla="*/ 38081 h 251333"/>
                <a:gd name="connsiteX61" fmla="*/ 60944 w 173309"/>
                <a:gd name="connsiteY61" fmla="*/ 38081 h 251333"/>
                <a:gd name="connsiteX62" fmla="*/ 57135 w 173309"/>
                <a:gd name="connsiteY62" fmla="*/ 41889 h 251333"/>
                <a:gd name="connsiteX63" fmla="*/ 50469 w 173309"/>
                <a:gd name="connsiteY63" fmla="*/ 41889 h 251333"/>
                <a:gd name="connsiteX64" fmla="*/ 50469 w 173309"/>
                <a:gd name="connsiteY64" fmla="*/ 44745 h 251333"/>
                <a:gd name="connsiteX65" fmla="*/ 40947 w 173309"/>
                <a:gd name="connsiteY65" fmla="*/ 44745 h 251333"/>
                <a:gd name="connsiteX66" fmla="*/ 37138 w 173309"/>
                <a:gd name="connsiteY66" fmla="*/ 41889 h 251333"/>
                <a:gd name="connsiteX67" fmla="*/ 37138 w 173309"/>
                <a:gd name="connsiteY67" fmla="*/ 38081 h 251333"/>
                <a:gd name="connsiteX68" fmla="*/ 43803 w 173309"/>
                <a:gd name="connsiteY68" fmla="*/ 31417 h 251333"/>
                <a:gd name="connsiteX69" fmla="*/ 43803 w 173309"/>
                <a:gd name="connsiteY69" fmla="*/ 24753 h 251333"/>
                <a:gd name="connsiteX70" fmla="*/ 37138 w 173309"/>
                <a:gd name="connsiteY70" fmla="*/ 24753 h 251333"/>
                <a:gd name="connsiteX71" fmla="*/ 37138 w 173309"/>
                <a:gd name="connsiteY71" fmla="*/ 17137 h 251333"/>
                <a:gd name="connsiteX72" fmla="*/ 33329 w 173309"/>
                <a:gd name="connsiteY72" fmla="*/ 14280 h 251333"/>
                <a:gd name="connsiteX73" fmla="*/ 26663 w 173309"/>
                <a:gd name="connsiteY73" fmla="*/ 10472 h 251333"/>
                <a:gd name="connsiteX74" fmla="*/ 17140 w 173309"/>
                <a:gd name="connsiteY74" fmla="*/ 10472 h 251333"/>
                <a:gd name="connsiteX75" fmla="*/ 17140 w 173309"/>
                <a:gd name="connsiteY75" fmla="*/ 6664 h 251333"/>
                <a:gd name="connsiteX76" fmla="*/ 13332 w 173309"/>
                <a:gd name="connsiteY76" fmla="*/ 0 h 251333"/>
                <a:gd name="connsiteX77" fmla="*/ 6666 w 173309"/>
                <a:gd name="connsiteY77" fmla="*/ 0 h 251333"/>
                <a:gd name="connsiteX78" fmla="*/ 2857 w 173309"/>
                <a:gd name="connsiteY78" fmla="*/ 3808 h 251333"/>
                <a:gd name="connsiteX79" fmla="*/ 2857 w 173309"/>
                <a:gd name="connsiteY79" fmla="*/ 10472 h 251333"/>
                <a:gd name="connsiteX80" fmla="*/ 6666 w 173309"/>
                <a:gd name="connsiteY80" fmla="*/ 14280 h 251333"/>
                <a:gd name="connsiteX81" fmla="*/ 2857 w 173309"/>
                <a:gd name="connsiteY81" fmla="*/ 20945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73309" h="251333">
                  <a:moveTo>
                    <a:pt x="0" y="24753"/>
                  </a:moveTo>
                  <a:lnTo>
                    <a:pt x="2857" y="79018"/>
                  </a:lnTo>
                  <a:lnTo>
                    <a:pt x="9523" y="79018"/>
                  </a:lnTo>
                  <a:lnTo>
                    <a:pt x="13332" y="76162"/>
                  </a:lnTo>
                  <a:lnTo>
                    <a:pt x="23806" y="76162"/>
                  </a:lnTo>
                  <a:lnTo>
                    <a:pt x="30472" y="79018"/>
                  </a:lnTo>
                  <a:lnTo>
                    <a:pt x="30472" y="96154"/>
                  </a:lnTo>
                  <a:lnTo>
                    <a:pt x="26663" y="103770"/>
                  </a:lnTo>
                  <a:lnTo>
                    <a:pt x="26663" y="114243"/>
                  </a:lnTo>
                  <a:lnTo>
                    <a:pt x="30472" y="123763"/>
                  </a:lnTo>
                  <a:lnTo>
                    <a:pt x="33329" y="131379"/>
                  </a:lnTo>
                  <a:lnTo>
                    <a:pt x="37138" y="134235"/>
                  </a:lnTo>
                  <a:lnTo>
                    <a:pt x="47613" y="134235"/>
                  </a:lnTo>
                  <a:lnTo>
                    <a:pt x="50469" y="131379"/>
                  </a:lnTo>
                  <a:lnTo>
                    <a:pt x="50469" y="138043"/>
                  </a:lnTo>
                  <a:lnTo>
                    <a:pt x="47613" y="144707"/>
                  </a:lnTo>
                  <a:lnTo>
                    <a:pt x="47613" y="161844"/>
                  </a:lnTo>
                  <a:lnTo>
                    <a:pt x="54278" y="176124"/>
                  </a:lnTo>
                  <a:lnTo>
                    <a:pt x="57135" y="178980"/>
                  </a:lnTo>
                  <a:lnTo>
                    <a:pt x="64753" y="182788"/>
                  </a:lnTo>
                  <a:lnTo>
                    <a:pt x="74275" y="189452"/>
                  </a:lnTo>
                  <a:lnTo>
                    <a:pt x="81893" y="193260"/>
                  </a:lnTo>
                  <a:lnTo>
                    <a:pt x="91416" y="203732"/>
                  </a:lnTo>
                  <a:lnTo>
                    <a:pt x="95225" y="203732"/>
                  </a:lnTo>
                  <a:lnTo>
                    <a:pt x="95225" y="210397"/>
                  </a:lnTo>
                  <a:lnTo>
                    <a:pt x="99034" y="214205"/>
                  </a:lnTo>
                  <a:lnTo>
                    <a:pt x="99034" y="217061"/>
                  </a:lnTo>
                  <a:lnTo>
                    <a:pt x="101891" y="220869"/>
                  </a:lnTo>
                  <a:lnTo>
                    <a:pt x="105700" y="220869"/>
                  </a:lnTo>
                  <a:lnTo>
                    <a:pt x="112366" y="223725"/>
                  </a:lnTo>
                  <a:lnTo>
                    <a:pt x="116175" y="227533"/>
                  </a:lnTo>
                  <a:lnTo>
                    <a:pt x="122841" y="227533"/>
                  </a:lnTo>
                  <a:lnTo>
                    <a:pt x="125697" y="231341"/>
                  </a:lnTo>
                  <a:lnTo>
                    <a:pt x="129506" y="231341"/>
                  </a:lnTo>
                  <a:lnTo>
                    <a:pt x="142838" y="251334"/>
                  </a:lnTo>
                  <a:lnTo>
                    <a:pt x="170453" y="248478"/>
                  </a:lnTo>
                  <a:lnTo>
                    <a:pt x="170453" y="240862"/>
                  </a:lnTo>
                  <a:lnTo>
                    <a:pt x="173310" y="234197"/>
                  </a:lnTo>
                  <a:lnTo>
                    <a:pt x="173310" y="217061"/>
                  </a:lnTo>
                  <a:lnTo>
                    <a:pt x="166644" y="203732"/>
                  </a:lnTo>
                  <a:lnTo>
                    <a:pt x="153312" y="189452"/>
                  </a:lnTo>
                  <a:lnTo>
                    <a:pt x="149504" y="182788"/>
                  </a:lnTo>
                  <a:lnTo>
                    <a:pt x="146647" y="178980"/>
                  </a:lnTo>
                  <a:lnTo>
                    <a:pt x="146647" y="165652"/>
                  </a:lnTo>
                  <a:lnTo>
                    <a:pt x="142838" y="158988"/>
                  </a:lnTo>
                  <a:lnTo>
                    <a:pt x="139981" y="155180"/>
                  </a:lnTo>
                  <a:lnTo>
                    <a:pt x="139981" y="148515"/>
                  </a:lnTo>
                  <a:lnTo>
                    <a:pt x="142838" y="144707"/>
                  </a:lnTo>
                  <a:lnTo>
                    <a:pt x="142838" y="72354"/>
                  </a:lnTo>
                  <a:lnTo>
                    <a:pt x="139981" y="65689"/>
                  </a:lnTo>
                  <a:lnTo>
                    <a:pt x="125697" y="52361"/>
                  </a:lnTo>
                  <a:lnTo>
                    <a:pt x="116175" y="48553"/>
                  </a:lnTo>
                  <a:lnTo>
                    <a:pt x="108557" y="41889"/>
                  </a:lnTo>
                  <a:lnTo>
                    <a:pt x="101891" y="38081"/>
                  </a:lnTo>
                  <a:lnTo>
                    <a:pt x="88559" y="24753"/>
                  </a:lnTo>
                  <a:lnTo>
                    <a:pt x="84751" y="31417"/>
                  </a:lnTo>
                  <a:lnTo>
                    <a:pt x="81893" y="34273"/>
                  </a:lnTo>
                  <a:lnTo>
                    <a:pt x="78085" y="41889"/>
                  </a:lnTo>
                  <a:lnTo>
                    <a:pt x="78085" y="44745"/>
                  </a:lnTo>
                  <a:lnTo>
                    <a:pt x="74275" y="48553"/>
                  </a:lnTo>
                  <a:lnTo>
                    <a:pt x="64753" y="38081"/>
                  </a:lnTo>
                  <a:lnTo>
                    <a:pt x="60944" y="38081"/>
                  </a:lnTo>
                  <a:lnTo>
                    <a:pt x="57135" y="41889"/>
                  </a:lnTo>
                  <a:lnTo>
                    <a:pt x="50469" y="41889"/>
                  </a:lnTo>
                  <a:lnTo>
                    <a:pt x="50469" y="44745"/>
                  </a:lnTo>
                  <a:lnTo>
                    <a:pt x="40947" y="44745"/>
                  </a:lnTo>
                  <a:lnTo>
                    <a:pt x="37138" y="41889"/>
                  </a:lnTo>
                  <a:lnTo>
                    <a:pt x="37138" y="38081"/>
                  </a:lnTo>
                  <a:lnTo>
                    <a:pt x="43803" y="31417"/>
                  </a:lnTo>
                  <a:lnTo>
                    <a:pt x="43803" y="24753"/>
                  </a:lnTo>
                  <a:lnTo>
                    <a:pt x="37138" y="24753"/>
                  </a:lnTo>
                  <a:lnTo>
                    <a:pt x="37138" y="17137"/>
                  </a:lnTo>
                  <a:lnTo>
                    <a:pt x="33329" y="14280"/>
                  </a:lnTo>
                  <a:lnTo>
                    <a:pt x="26663" y="10472"/>
                  </a:lnTo>
                  <a:lnTo>
                    <a:pt x="17140" y="10472"/>
                  </a:lnTo>
                  <a:lnTo>
                    <a:pt x="17140" y="6664"/>
                  </a:lnTo>
                  <a:lnTo>
                    <a:pt x="13332" y="0"/>
                  </a:lnTo>
                  <a:lnTo>
                    <a:pt x="6666" y="0"/>
                  </a:lnTo>
                  <a:lnTo>
                    <a:pt x="2857" y="3808"/>
                  </a:lnTo>
                  <a:lnTo>
                    <a:pt x="2857" y="10472"/>
                  </a:lnTo>
                  <a:lnTo>
                    <a:pt x="6666" y="14280"/>
                  </a:lnTo>
                  <a:lnTo>
                    <a:pt x="2857" y="20945"/>
                  </a:lnTo>
                  <a:close/>
                </a:path>
              </a:pathLst>
            </a:custGeom>
            <a:solidFill>
              <a:srgbClr val="AFABAB"/>
            </a:solidFill>
            <a:ln w="9518" cap="flat">
              <a:noFill/>
              <a:prstDash val="solid"/>
              <a:miter/>
            </a:ln>
          </p:spPr>
          <p:txBody>
            <a:bodyPr rtlCol="0" anchor="ctr"/>
            <a:lstStyle/>
            <a:p>
              <a:endParaRPr lang="en-US" noProof="0" dirty="0"/>
            </a:p>
          </p:txBody>
        </p:sp>
        <p:sp>
          <p:nvSpPr>
            <p:cNvPr id="6306" name="Serbest Form 6305">
              <a:extLst>
                <a:ext uri="{FF2B5EF4-FFF2-40B4-BE49-F238E27FC236}">
                  <a16:creationId xmlns:a16="http://schemas.microsoft.com/office/drawing/2014/main" id="{D8F91E87-C35A-8E49-93CF-3AF3B6BB9067}"/>
                </a:ext>
              </a:extLst>
            </p:cNvPr>
            <p:cNvSpPr/>
            <p:nvPr/>
          </p:nvSpPr>
          <p:spPr>
            <a:xfrm>
              <a:off x="9500297" y="3656532"/>
              <a:ext cx="173309" cy="251333"/>
            </a:xfrm>
            <a:custGeom>
              <a:avLst/>
              <a:gdLst>
                <a:gd name="connsiteX0" fmla="*/ 0 w 173309"/>
                <a:gd name="connsiteY0" fmla="*/ 24753 h 251333"/>
                <a:gd name="connsiteX1" fmla="*/ 2857 w 173309"/>
                <a:gd name="connsiteY1" fmla="*/ 79018 h 251333"/>
                <a:gd name="connsiteX2" fmla="*/ 9523 w 173309"/>
                <a:gd name="connsiteY2" fmla="*/ 79018 h 251333"/>
                <a:gd name="connsiteX3" fmla="*/ 13332 w 173309"/>
                <a:gd name="connsiteY3" fmla="*/ 76162 h 251333"/>
                <a:gd name="connsiteX4" fmla="*/ 23806 w 173309"/>
                <a:gd name="connsiteY4" fmla="*/ 76162 h 251333"/>
                <a:gd name="connsiteX5" fmla="*/ 30472 w 173309"/>
                <a:gd name="connsiteY5" fmla="*/ 79018 h 251333"/>
                <a:gd name="connsiteX6" fmla="*/ 30472 w 173309"/>
                <a:gd name="connsiteY6" fmla="*/ 96154 h 251333"/>
                <a:gd name="connsiteX7" fmla="*/ 26663 w 173309"/>
                <a:gd name="connsiteY7" fmla="*/ 103770 h 251333"/>
                <a:gd name="connsiteX8" fmla="*/ 26663 w 173309"/>
                <a:gd name="connsiteY8" fmla="*/ 114243 h 251333"/>
                <a:gd name="connsiteX9" fmla="*/ 30472 w 173309"/>
                <a:gd name="connsiteY9" fmla="*/ 123763 h 251333"/>
                <a:gd name="connsiteX10" fmla="*/ 33329 w 173309"/>
                <a:gd name="connsiteY10" fmla="*/ 131379 h 251333"/>
                <a:gd name="connsiteX11" fmla="*/ 37138 w 173309"/>
                <a:gd name="connsiteY11" fmla="*/ 134235 h 251333"/>
                <a:gd name="connsiteX12" fmla="*/ 47613 w 173309"/>
                <a:gd name="connsiteY12" fmla="*/ 134235 h 251333"/>
                <a:gd name="connsiteX13" fmla="*/ 50469 w 173309"/>
                <a:gd name="connsiteY13" fmla="*/ 131379 h 251333"/>
                <a:gd name="connsiteX14" fmla="*/ 50469 w 173309"/>
                <a:gd name="connsiteY14" fmla="*/ 138043 h 251333"/>
                <a:gd name="connsiteX15" fmla="*/ 47613 w 173309"/>
                <a:gd name="connsiteY15" fmla="*/ 144707 h 251333"/>
                <a:gd name="connsiteX16" fmla="*/ 47613 w 173309"/>
                <a:gd name="connsiteY16" fmla="*/ 161844 h 251333"/>
                <a:gd name="connsiteX17" fmla="*/ 54278 w 173309"/>
                <a:gd name="connsiteY17" fmla="*/ 176124 h 251333"/>
                <a:gd name="connsiteX18" fmla="*/ 57135 w 173309"/>
                <a:gd name="connsiteY18" fmla="*/ 178980 h 251333"/>
                <a:gd name="connsiteX19" fmla="*/ 64753 w 173309"/>
                <a:gd name="connsiteY19" fmla="*/ 182788 h 251333"/>
                <a:gd name="connsiteX20" fmla="*/ 74275 w 173309"/>
                <a:gd name="connsiteY20" fmla="*/ 189452 h 251333"/>
                <a:gd name="connsiteX21" fmla="*/ 81893 w 173309"/>
                <a:gd name="connsiteY21" fmla="*/ 193260 h 251333"/>
                <a:gd name="connsiteX22" fmla="*/ 91416 w 173309"/>
                <a:gd name="connsiteY22" fmla="*/ 203732 h 251333"/>
                <a:gd name="connsiteX23" fmla="*/ 95225 w 173309"/>
                <a:gd name="connsiteY23" fmla="*/ 203732 h 251333"/>
                <a:gd name="connsiteX24" fmla="*/ 95225 w 173309"/>
                <a:gd name="connsiteY24" fmla="*/ 210397 h 251333"/>
                <a:gd name="connsiteX25" fmla="*/ 99034 w 173309"/>
                <a:gd name="connsiteY25" fmla="*/ 214205 h 251333"/>
                <a:gd name="connsiteX26" fmla="*/ 99034 w 173309"/>
                <a:gd name="connsiteY26" fmla="*/ 217061 h 251333"/>
                <a:gd name="connsiteX27" fmla="*/ 101891 w 173309"/>
                <a:gd name="connsiteY27" fmla="*/ 220869 h 251333"/>
                <a:gd name="connsiteX28" fmla="*/ 105700 w 173309"/>
                <a:gd name="connsiteY28" fmla="*/ 220869 h 251333"/>
                <a:gd name="connsiteX29" fmla="*/ 112366 w 173309"/>
                <a:gd name="connsiteY29" fmla="*/ 223725 h 251333"/>
                <a:gd name="connsiteX30" fmla="*/ 116175 w 173309"/>
                <a:gd name="connsiteY30" fmla="*/ 227533 h 251333"/>
                <a:gd name="connsiteX31" fmla="*/ 122841 w 173309"/>
                <a:gd name="connsiteY31" fmla="*/ 227533 h 251333"/>
                <a:gd name="connsiteX32" fmla="*/ 125697 w 173309"/>
                <a:gd name="connsiteY32" fmla="*/ 231341 h 251333"/>
                <a:gd name="connsiteX33" fmla="*/ 129506 w 173309"/>
                <a:gd name="connsiteY33" fmla="*/ 231341 h 251333"/>
                <a:gd name="connsiteX34" fmla="*/ 142838 w 173309"/>
                <a:gd name="connsiteY34" fmla="*/ 251334 h 251333"/>
                <a:gd name="connsiteX35" fmla="*/ 170453 w 173309"/>
                <a:gd name="connsiteY35" fmla="*/ 248478 h 251333"/>
                <a:gd name="connsiteX36" fmla="*/ 170453 w 173309"/>
                <a:gd name="connsiteY36" fmla="*/ 240862 h 251333"/>
                <a:gd name="connsiteX37" fmla="*/ 173310 w 173309"/>
                <a:gd name="connsiteY37" fmla="*/ 234197 h 251333"/>
                <a:gd name="connsiteX38" fmla="*/ 173310 w 173309"/>
                <a:gd name="connsiteY38" fmla="*/ 217061 h 251333"/>
                <a:gd name="connsiteX39" fmla="*/ 166644 w 173309"/>
                <a:gd name="connsiteY39" fmla="*/ 203732 h 251333"/>
                <a:gd name="connsiteX40" fmla="*/ 153312 w 173309"/>
                <a:gd name="connsiteY40" fmla="*/ 189452 h 251333"/>
                <a:gd name="connsiteX41" fmla="*/ 149504 w 173309"/>
                <a:gd name="connsiteY41" fmla="*/ 182788 h 251333"/>
                <a:gd name="connsiteX42" fmla="*/ 146647 w 173309"/>
                <a:gd name="connsiteY42" fmla="*/ 178980 h 251333"/>
                <a:gd name="connsiteX43" fmla="*/ 146647 w 173309"/>
                <a:gd name="connsiteY43" fmla="*/ 165652 h 251333"/>
                <a:gd name="connsiteX44" fmla="*/ 142838 w 173309"/>
                <a:gd name="connsiteY44" fmla="*/ 158988 h 251333"/>
                <a:gd name="connsiteX45" fmla="*/ 139981 w 173309"/>
                <a:gd name="connsiteY45" fmla="*/ 155180 h 251333"/>
                <a:gd name="connsiteX46" fmla="*/ 139981 w 173309"/>
                <a:gd name="connsiteY46" fmla="*/ 148515 h 251333"/>
                <a:gd name="connsiteX47" fmla="*/ 142838 w 173309"/>
                <a:gd name="connsiteY47" fmla="*/ 144707 h 251333"/>
                <a:gd name="connsiteX48" fmla="*/ 142838 w 173309"/>
                <a:gd name="connsiteY48" fmla="*/ 72354 h 251333"/>
                <a:gd name="connsiteX49" fmla="*/ 139981 w 173309"/>
                <a:gd name="connsiteY49" fmla="*/ 65689 h 251333"/>
                <a:gd name="connsiteX50" fmla="*/ 125697 w 173309"/>
                <a:gd name="connsiteY50" fmla="*/ 52361 h 251333"/>
                <a:gd name="connsiteX51" fmla="*/ 116175 w 173309"/>
                <a:gd name="connsiteY51" fmla="*/ 48553 h 251333"/>
                <a:gd name="connsiteX52" fmla="*/ 108557 w 173309"/>
                <a:gd name="connsiteY52" fmla="*/ 41889 h 251333"/>
                <a:gd name="connsiteX53" fmla="*/ 101891 w 173309"/>
                <a:gd name="connsiteY53" fmla="*/ 38081 h 251333"/>
                <a:gd name="connsiteX54" fmla="*/ 88559 w 173309"/>
                <a:gd name="connsiteY54" fmla="*/ 24753 h 251333"/>
                <a:gd name="connsiteX55" fmla="*/ 84751 w 173309"/>
                <a:gd name="connsiteY55" fmla="*/ 31417 h 251333"/>
                <a:gd name="connsiteX56" fmla="*/ 81893 w 173309"/>
                <a:gd name="connsiteY56" fmla="*/ 34273 h 251333"/>
                <a:gd name="connsiteX57" fmla="*/ 78085 w 173309"/>
                <a:gd name="connsiteY57" fmla="*/ 41889 h 251333"/>
                <a:gd name="connsiteX58" fmla="*/ 78085 w 173309"/>
                <a:gd name="connsiteY58" fmla="*/ 44745 h 251333"/>
                <a:gd name="connsiteX59" fmla="*/ 74275 w 173309"/>
                <a:gd name="connsiteY59" fmla="*/ 48553 h 251333"/>
                <a:gd name="connsiteX60" fmla="*/ 64753 w 173309"/>
                <a:gd name="connsiteY60" fmla="*/ 38081 h 251333"/>
                <a:gd name="connsiteX61" fmla="*/ 60944 w 173309"/>
                <a:gd name="connsiteY61" fmla="*/ 38081 h 251333"/>
                <a:gd name="connsiteX62" fmla="*/ 57135 w 173309"/>
                <a:gd name="connsiteY62" fmla="*/ 41889 h 251333"/>
                <a:gd name="connsiteX63" fmla="*/ 50469 w 173309"/>
                <a:gd name="connsiteY63" fmla="*/ 41889 h 251333"/>
                <a:gd name="connsiteX64" fmla="*/ 50469 w 173309"/>
                <a:gd name="connsiteY64" fmla="*/ 44745 h 251333"/>
                <a:gd name="connsiteX65" fmla="*/ 40947 w 173309"/>
                <a:gd name="connsiteY65" fmla="*/ 44745 h 251333"/>
                <a:gd name="connsiteX66" fmla="*/ 37138 w 173309"/>
                <a:gd name="connsiteY66" fmla="*/ 41889 h 251333"/>
                <a:gd name="connsiteX67" fmla="*/ 37138 w 173309"/>
                <a:gd name="connsiteY67" fmla="*/ 38081 h 251333"/>
                <a:gd name="connsiteX68" fmla="*/ 43803 w 173309"/>
                <a:gd name="connsiteY68" fmla="*/ 31417 h 251333"/>
                <a:gd name="connsiteX69" fmla="*/ 43803 w 173309"/>
                <a:gd name="connsiteY69" fmla="*/ 24753 h 251333"/>
                <a:gd name="connsiteX70" fmla="*/ 37138 w 173309"/>
                <a:gd name="connsiteY70" fmla="*/ 24753 h 251333"/>
                <a:gd name="connsiteX71" fmla="*/ 37138 w 173309"/>
                <a:gd name="connsiteY71" fmla="*/ 17137 h 251333"/>
                <a:gd name="connsiteX72" fmla="*/ 33329 w 173309"/>
                <a:gd name="connsiteY72" fmla="*/ 14280 h 251333"/>
                <a:gd name="connsiteX73" fmla="*/ 26663 w 173309"/>
                <a:gd name="connsiteY73" fmla="*/ 10472 h 251333"/>
                <a:gd name="connsiteX74" fmla="*/ 17140 w 173309"/>
                <a:gd name="connsiteY74" fmla="*/ 10472 h 251333"/>
                <a:gd name="connsiteX75" fmla="*/ 17140 w 173309"/>
                <a:gd name="connsiteY75" fmla="*/ 6664 h 251333"/>
                <a:gd name="connsiteX76" fmla="*/ 13332 w 173309"/>
                <a:gd name="connsiteY76" fmla="*/ 0 h 251333"/>
                <a:gd name="connsiteX77" fmla="*/ 6666 w 173309"/>
                <a:gd name="connsiteY77" fmla="*/ 0 h 251333"/>
                <a:gd name="connsiteX78" fmla="*/ 2857 w 173309"/>
                <a:gd name="connsiteY78" fmla="*/ 3808 h 251333"/>
                <a:gd name="connsiteX79" fmla="*/ 2857 w 173309"/>
                <a:gd name="connsiteY79" fmla="*/ 10472 h 251333"/>
                <a:gd name="connsiteX80" fmla="*/ 6666 w 173309"/>
                <a:gd name="connsiteY80" fmla="*/ 14280 h 251333"/>
                <a:gd name="connsiteX81" fmla="*/ 2857 w 173309"/>
                <a:gd name="connsiteY81" fmla="*/ 20945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73309" h="251333">
                  <a:moveTo>
                    <a:pt x="0" y="24753"/>
                  </a:moveTo>
                  <a:lnTo>
                    <a:pt x="2857" y="79018"/>
                  </a:lnTo>
                  <a:lnTo>
                    <a:pt x="9523" y="79018"/>
                  </a:lnTo>
                  <a:lnTo>
                    <a:pt x="13332" y="76162"/>
                  </a:lnTo>
                  <a:lnTo>
                    <a:pt x="23806" y="76162"/>
                  </a:lnTo>
                  <a:lnTo>
                    <a:pt x="30472" y="79018"/>
                  </a:lnTo>
                  <a:lnTo>
                    <a:pt x="30472" y="96154"/>
                  </a:lnTo>
                  <a:lnTo>
                    <a:pt x="26663" y="103770"/>
                  </a:lnTo>
                  <a:lnTo>
                    <a:pt x="26663" y="114243"/>
                  </a:lnTo>
                  <a:lnTo>
                    <a:pt x="30472" y="123763"/>
                  </a:lnTo>
                  <a:lnTo>
                    <a:pt x="33329" y="131379"/>
                  </a:lnTo>
                  <a:lnTo>
                    <a:pt x="37138" y="134235"/>
                  </a:lnTo>
                  <a:lnTo>
                    <a:pt x="47613" y="134235"/>
                  </a:lnTo>
                  <a:lnTo>
                    <a:pt x="50469" y="131379"/>
                  </a:lnTo>
                  <a:lnTo>
                    <a:pt x="50469" y="138043"/>
                  </a:lnTo>
                  <a:lnTo>
                    <a:pt x="47613" y="144707"/>
                  </a:lnTo>
                  <a:lnTo>
                    <a:pt x="47613" y="161844"/>
                  </a:lnTo>
                  <a:lnTo>
                    <a:pt x="54278" y="176124"/>
                  </a:lnTo>
                  <a:lnTo>
                    <a:pt x="57135" y="178980"/>
                  </a:lnTo>
                  <a:lnTo>
                    <a:pt x="64753" y="182788"/>
                  </a:lnTo>
                  <a:lnTo>
                    <a:pt x="74275" y="189452"/>
                  </a:lnTo>
                  <a:lnTo>
                    <a:pt x="81893" y="193260"/>
                  </a:lnTo>
                  <a:lnTo>
                    <a:pt x="91416" y="203732"/>
                  </a:lnTo>
                  <a:lnTo>
                    <a:pt x="95225" y="203732"/>
                  </a:lnTo>
                  <a:lnTo>
                    <a:pt x="95225" y="210397"/>
                  </a:lnTo>
                  <a:lnTo>
                    <a:pt x="99034" y="214205"/>
                  </a:lnTo>
                  <a:lnTo>
                    <a:pt x="99034" y="217061"/>
                  </a:lnTo>
                  <a:lnTo>
                    <a:pt x="101891" y="220869"/>
                  </a:lnTo>
                  <a:lnTo>
                    <a:pt x="105700" y="220869"/>
                  </a:lnTo>
                  <a:lnTo>
                    <a:pt x="112366" y="223725"/>
                  </a:lnTo>
                  <a:lnTo>
                    <a:pt x="116175" y="227533"/>
                  </a:lnTo>
                  <a:lnTo>
                    <a:pt x="122841" y="227533"/>
                  </a:lnTo>
                  <a:lnTo>
                    <a:pt x="125697" y="231341"/>
                  </a:lnTo>
                  <a:lnTo>
                    <a:pt x="129506" y="231341"/>
                  </a:lnTo>
                  <a:lnTo>
                    <a:pt x="142838" y="251334"/>
                  </a:lnTo>
                  <a:lnTo>
                    <a:pt x="170453" y="248478"/>
                  </a:lnTo>
                  <a:lnTo>
                    <a:pt x="170453" y="240862"/>
                  </a:lnTo>
                  <a:lnTo>
                    <a:pt x="173310" y="234197"/>
                  </a:lnTo>
                  <a:lnTo>
                    <a:pt x="173310" y="217061"/>
                  </a:lnTo>
                  <a:lnTo>
                    <a:pt x="166644" y="203732"/>
                  </a:lnTo>
                  <a:lnTo>
                    <a:pt x="153312" y="189452"/>
                  </a:lnTo>
                  <a:lnTo>
                    <a:pt x="149504" y="182788"/>
                  </a:lnTo>
                  <a:lnTo>
                    <a:pt x="146647" y="178980"/>
                  </a:lnTo>
                  <a:lnTo>
                    <a:pt x="146647" y="165652"/>
                  </a:lnTo>
                  <a:lnTo>
                    <a:pt x="142838" y="158988"/>
                  </a:lnTo>
                  <a:lnTo>
                    <a:pt x="139981" y="155180"/>
                  </a:lnTo>
                  <a:lnTo>
                    <a:pt x="139981" y="148515"/>
                  </a:lnTo>
                  <a:lnTo>
                    <a:pt x="142838" y="144707"/>
                  </a:lnTo>
                  <a:lnTo>
                    <a:pt x="142838" y="72354"/>
                  </a:lnTo>
                  <a:lnTo>
                    <a:pt x="139981" y="65689"/>
                  </a:lnTo>
                  <a:lnTo>
                    <a:pt x="125697" y="52361"/>
                  </a:lnTo>
                  <a:lnTo>
                    <a:pt x="116175" y="48553"/>
                  </a:lnTo>
                  <a:lnTo>
                    <a:pt x="108557" y="41889"/>
                  </a:lnTo>
                  <a:lnTo>
                    <a:pt x="101891" y="38081"/>
                  </a:lnTo>
                  <a:lnTo>
                    <a:pt x="88559" y="24753"/>
                  </a:lnTo>
                  <a:lnTo>
                    <a:pt x="84751" y="31417"/>
                  </a:lnTo>
                  <a:lnTo>
                    <a:pt x="81893" y="34273"/>
                  </a:lnTo>
                  <a:lnTo>
                    <a:pt x="78085" y="41889"/>
                  </a:lnTo>
                  <a:lnTo>
                    <a:pt x="78085" y="44745"/>
                  </a:lnTo>
                  <a:lnTo>
                    <a:pt x="74275" y="48553"/>
                  </a:lnTo>
                  <a:lnTo>
                    <a:pt x="64753" y="38081"/>
                  </a:lnTo>
                  <a:lnTo>
                    <a:pt x="60944" y="38081"/>
                  </a:lnTo>
                  <a:lnTo>
                    <a:pt x="57135" y="41889"/>
                  </a:lnTo>
                  <a:lnTo>
                    <a:pt x="50469" y="41889"/>
                  </a:lnTo>
                  <a:lnTo>
                    <a:pt x="50469" y="44745"/>
                  </a:lnTo>
                  <a:lnTo>
                    <a:pt x="40947" y="44745"/>
                  </a:lnTo>
                  <a:lnTo>
                    <a:pt x="37138" y="41889"/>
                  </a:lnTo>
                  <a:lnTo>
                    <a:pt x="37138" y="38081"/>
                  </a:lnTo>
                  <a:lnTo>
                    <a:pt x="43803" y="31417"/>
                  </a:lnTo>
                  <a:lnTo>
                    <a:pt x="43803" y="24753"/>
                  </a:lnTo>
                  <a:lnTo>
                    <a:pt x="37138" y="24753"/>
                  </a:lnTo>
                  <a:lnTo>
                    <a:pt x="37138" y="17137"/>
                  </a:lnTo>
                  <a:lnTo>
                    <a:pt x="33329" y="14280"/>
                  </a:lnTo>
                  <a:lnTo>
                    <a:pt x="26663" y="10472"/>
                  </a:lnTo>
                  <a:lnTo>
                    <a:pt x="17140" y="10472"/>
                  </a:lnTo>
                  <a:lnTo>
                    <a:pt x="17140" y="6664"/>
                  </a:lnTo>
                  <a:lnTo>
                    <a:pt x="13332" y="0"/>
                  </a:lnTo>
                  <a:lnTo>
                    <a:pt x="6666" y="0"/>
                  </a:lnTo>
                  <a:lnTo>
                    <a:pt x="2857" y="3808"/>
                  </a:lnTo>
                  <a:lnTo>
                    <a:pt x="2857" y="10472"/>
                  </a:lnTo>
                  <a:lnTo>
                    <a:pt x="6666" y="14280"/>
                  </a:lnTo>
                  <a:lnTo>
                    <a:pt x="2857" y="20945"/>
                  </a:lnTo>
                  <a:close/>
                </a:path>
              </a:pathLst>
            </a:custGeom>
            <a:noFill/>
            <a:ln w="2379" cap="flat">
              <a:solidFill>
                <a:srgbClr val="FFFFFF"/>
              </a:solidFill>
              <a:prstDash val="solid"/>
              <a:round/>
            </a:ln>
          </p:spPr>
          <p:txBody>
            <a:bodyPr rtlCol="0" anchor="ctr"/>
            <a:lstStyle/>
            <a:p>
              <a:endParaRPr lang="en-US" noProof="0" dirty="0"/>
            </a:p>
          </p:txBody>
        </p:sp>
        <p:sp>
          <p:nvSpPr>
            <p:cNvPr id="6307" name="Serbest Form 6306">
              <a:extLst>
                <a:ext uri="{FF2B5EF4-FFF2-40B4-BE49-F238E27FC236}">
                  <a16:creationId xmlns:a16="http://schemas.microsoft.com/office/drawing/2014/main" id="{63BBE6FA-476D-6F46-A78F-4C88F2E1EF43}"/>
                </a:ext>
              </a:extLst>
            </p:cNvPr>
            <p:cNvSpPr/>
            <p:nvPr/>
          </p:nvSpPr>
          <p:spPr>
            <a:xfrm>
              <a:off x="9886910" y="3618452"/>
              <a:ext cx="386613" cy="328447"/>
            </a:xfrm>
            <a:custGeom>
              <a:avLst/>
              <a:gdLst>
                <a:gd name="connsiteX0" fmla="*/ 6666 w 386613"/>
                <a:gd name="connsiteY0" fmla="*/ 313215 h 328447"/>
                <a:gd name="connsiteX1" fmla="*/ 13332 w 386613"/>
                <a:gd name="connsiteY1" fmla="*/ 317023 h 328447"/>
                <a:gd name="connsiteX2" fmla="*/ 16189 w 386613"/>
                <a:gd name="connsiteY2" fmla="*/ 320831 h 328447"/>
                <a:gd name="connsiteX3" fmla="*/ 30473 w 386613"/>
                <a:gd name="connsiteY3" fmla="*/ 328447 h 328447"/>
                <a:gd name="connsiteX4" fmla="*/ 33329 w 386613"/>
                <a:gd name="connsiteY4" fmla="*/ 328447 h 328447"/>
                <a:gd name="connsiteX5" fmla="*/ 43803 w 386613"/>
                <a:gd name="connsiteY5" fmla="*/ 317023 h 328447"/>
                <a:gd name="connsiteX6" fmla="*/ 57135 w 386613"/>
                <a:gd name="connsiteY6" fmla="*/ 317023 h 328447"/>
                <a:gd name="connsiteX7" fmla="*/ 67610 w 386613"/>
                <a:gd name="connsiteY7" fmla="*/ 320831 h 328447"/>
                <a:gd name="connsiteX8" fmla="*/ 80941 w 386613"/>
                <a:gd name="connsiteY8" fmla="*/ 320831 h 328447"/>
                <a:gd name="connsiteX9" fmla="*/ 97130 w 386613"/>
                <a:gd name="connsiteY9" fmla="*/ 301791 h 328447"/>
                <a:gd name="connsiteX10" fmla="*/ 100938 w 386613"/>
                <a:gd name="connsiteY10" fmla="*/ 295127 h 328447"/>
                <a:gd name="connsiteX11" fmla="*/ 124745 w 386613"/>
                <a:gd name="connsiteY11" fmla="*/ 295127 h 328447"/>
                <a:gd name="connsiteX12" fmla="*/ 131411 w 386613"/>
                <a:gd name="connsiteY12" fmla="*/ 301791 h 328447"/>
                <a:gd name="connsiteX13" fmla="*/ 144743 w 386613"/>
                <a:gd name="connsiteY13" fmla="*/ 309407 h 328447"/>
                <a:gd name="connsiteX14" fmla="*/ 147599 w 386613"/>
                <a:gd name="connsiteY14" fmla="*/ 313215 h 328447"/>
                <a:gd name="connsiteX15" fmla="*/ 151408 w 386613"/>
                <a:gd name="connsiteY15" fmla="*/ 313215 h 328447"/>
                <a:gd name="connsiteX16" fmla="*/ 158073 w 386613"/>
                <a:gd name="connsiteY16" fmla="*/ 305599 h 328447"/>
                <a:gd name="connsiteX17" fmla="*/ 164740 w 386613"/>
                <a:gd name="connsiteY17" fmla="*/ 301791 h 328447"/>
                <a:gd name="connsiteX18" fmla="*/ 167596 w 386613"/>
                <a:gd name="connsiteY18" fmla="*/ 298935 h 328447"/>
                <a:gd name="connsiteX19" fmla="*/ 181880 w 386613"/>
                <a:gd name="connsiteY19" fmla="*/ 298935 h 328447"/>
                <a:gd name="connsiteX20" fmla="*/ 198069 w 386613"/>
                <a:gd name="connsiteY20" fmla="*/ 276086 h 328447"/>
                <a:gd name="connsiteX21" fmla="*/ 195211 w 386613"/>
                <a:gd name="connsiteY21" fmla="*/ 268470 h 328447"/>
                <a:gd name="connsiteX22" fmla="*/ 215208 w 386613"/>
                <a:gd name="connsiteY22" fmla="*/ 249430 h 328447"/>
                <a:gd name="connsiteX23" fmla="*/ 211400 w 386613"/>
                <a:gd name="connsiteY23" fmla="*/ 242765 h 328447"/>
                <a:gd name="connsiteX24" fmla="*/ 208543 w 386613"/>
                <a:gd name="connsiteY24" fmla="*/ 238957 h 328447"/>
                <a:gd name="connsiteX25" fmla="*/ 208543 w 386613"/>
                <a:gd name="connsiteY25" fmla="*/ 223725 h 328447"/>
                <a:gd name="connsiteX26" fmla="*/ 211400 w 386613"/>
                <a:gd name="connsiteY26" fmla="*/ 219917 h 328447"/>
                <a:gd name="connsiteX27" fmla="*/ 221875 w 386613"/>
                <a:gd name="connsiteY27" fmla="*/ 219917 h 328447"/>
                <a:gd name="connsiteX28" fmla="*/ 224731 w 386613"/>
                <a:gd name="connsiteY28" fmla="*/ 212301 h 328447"/>
                <a:gd name="connsiteX29" fmla="*/ 224731 w 386613"/>
                <a:gd name="connsiteY29" fmla="*/ 208493 h 328447"/>
                <a:gd name="connsiteX30" fmla="*/ 228540 w 386613"/>
                <a:gd name="connsiteY30" fmla="*/ 198021 h 328447"/>
                <a:gd name="connsiteX31" fmla="*/ 228540 w 386613"/>
                <a:gd name="connsiteY31" fmla="*/ 163748 h 328447"/>
                <a:gd name="connsiteX32" fmla="*/ 231397 w 386613"/>
                <a:gd name="connsiteY32" fmla="*/ 156131 h 328447"/>
                <a:gd name="connsiteX33" fmla="*/ 235207 w 386613"/>
                <a:gd name="connsiteY33" fmla="*/ 153275 h 328447"/>
                <a:gd name="connsiteX34" fmla="*/ 289485 w 386613"/>
                <a:gd name="connsiteY34" fmla="*/ 153275 h 328447"/>
                <a:gd name="connsiteX35" fmla="*/ 302816 w 386613"/>
                <a:gd name="connsiteY35" fmla="*/ 167556 h 328447"/>
                <a:gd name="connsiteX36" fmla="*/ 309482 w 386613"/>
                <a:gd name="connsiteY36" fmla="*/ 171364 h 328447"/>
                <a:gd name="connsiteX37" fmla="*/ 312339 w 386613"/>
                <a:gd name="connsiteY37" fmla="*/ 175172 h 328447"/>
                <a:gd name="connsiteX38" fmla="*/ 322813 w 386613"/>
                <a:gd name="connsiteY38" fmla="*/ 171364 h 328447"/>
                <a:gd name="connsiteX39" fmla="*/ 316148 w 386613"/>
                <a:gd name="connsiteY39" fmla="*/ 134235 h 328447"/>
                <a:gd name="connsiteX40" fmla="*/ 322813 w 386613"/>
                <a:gd name="connsiteY40" fmla="*/ 138043 h 328447"/>
                <a:gd name="connsiteX41" fmla="*/ 325671 w 386613"/>
                <a:gd name="connsiteY41" fmla="*/ 145659 h 328447"/>
                <a:gd name="connsiteX42" fmla="*/ 333288 w 386613"/>
                <a:gd name="connsiteY42" fmla="*/ 149467 h 328447"/>
                <a:gd name="connsiteX43" fmla="*/ 356142 w 386613"/>
                <a:gd name="connsiteY43" fmla="*/ 149467 h 328447"/>
                <a:gd name="connsiteX44" fmla="*/ 353285 w 386613"/>
                <a:gd name="connsiteY44" fmla="*/ 145659 h 328447"/>
                <a:gd name="connsiteX45" fmla="*/ 349477 w 386613"/>
                <a:gd name="connsiteY45" fmla="*/ 138043 h 328447"/>
                <a:gd name="connsiteX46" fmla="*/ 346620 w 386613"/>
                <a:gd name="connsiteY46" fmla="*/ 134235 h 328447"/>
                <a:gd name="connsiteX47" fmla="*/ 339954 w 386613"/>
                <a:gd name="connsiteY47" fmla="*/ 119003 h 328447"/>
                <a:gd name="connsiteX48" fmla="*/ 339954 w 386613"/>
                <a:gd name="connsiteY48" fmla="*/ 115195 h 328447"/>
                <a:gd name="connsiteX49" fmla="*/ 342810 w 386613"/>
                <a:gd name="connsiteY49" fmla="*/ 111387 h 328447"/>
                <a:gd name="connsiteX50" fmla="*/ 349477 w 386613"/>
                <a:gd name="connsiteY50" fmla="*/ 111387 h 328447"/>
                <a:gd name="connsiteX51" fmla="*/ 359951 w 386613"/>
                <a:gd name="connsiteY51" fmla="*/ 115195 h 328447"/>
                <a:gd name="connsiteX52" fmla="*/ 366617 w 386613"/>
                <a:gd name="connsiteY52" fmla="*/ 115195 h 328447"/>
                <a:gd name="connsiteX53" fmla="*/ 369474 w 386613"/>
                <a:gd name="connsiteY53" fmla="*/ 119003 h 328447"/>
                <a:gd name="connsiteX54" fmla="*/ 373283 w 386613"/>
                <a:gd name="connsiteY54" fmla="*/ 119003 h 328447"/>
                <a:gd name="connsiteX55" fmla="*/ 386614 w 386613"/>
                <a:gd name="connsiteY55" fmla="*/ 100914 h 328447"/>
                <a:gd name="connsiteX56" fmla="*/ 373283 w 386613"/>
                <a:gd name="connsiteY56" fmla="*/ 97106 h 328447"/>
                <a:gd name="connsiteX57" fmla="*/ 369474 w 386613"/>
                <a:gd name="connsiteY57" fmla="*/ 89490 h 328447"/>
                <a:gd name="connsiteX58" fmla="*/ 359951 w 386613"/>
                <a:gd name="connsiteY58" fmla="*/ 78066 h 328447"/>
                <a:gd name="connsiteX59" fmla="*/ 353285 w 386613"/>
                <a:gd name="connsiteY59" fmla="*/ 74258 h 328447"/>
                <a:gd name="connsiteX60" fmla="*/ 342810 w 386613"/>
                <a:gd name="connsiteY60" fmla="*/ 74258 h 328447"/>
                <a:gd name="connsiteX61" fmla="*/ 336145 w 386613"/>
                <a:gd name="connsiteY61" fmla="*/ 70450 h 328447"/>
                <a:gd name="connsiteX62" fmla="*/ 329479 w 386613"/>
                <a:gd name="connsiteY62" fmla="*/ 70450 h 328447"/>
                <a:gd name="connsiteX63" fmla="*/ 329479 w 386613"/>
                <a:gd name="connsiteY63" fmla="*/ 66641 h 328447"/>
                <a:gd name="connsiteX64" fmla="*/ 325671 w 386613"/>
                <a:gd name="connsiteY64" fmla="*/ 62833 h 328447"/>
                <a:gd name="connsiteX65" fmla="*/ 325671 w 386613"/>
                <a:gd name="connsiteY65" fmla="*/ 55217 h 328447"/>
                <a:gd name="connsiteX66" fmla="*/ 322813 w 386613"/>
                <a:gd name="connsiteY66" fmla="*/ 48553 h 328447"/>
                <a:gd name="connsiteX67" fmla="*/ 316148 w 386613"/>
                <a:gd name="connsiteY67" fmla="*/ 40937 h 328447"/>
                <a:gd name="connsiteX68" fmla="*/ 302816 w 386613"/>
                <a:gd name="connsiteY68" fmla="*/ 33321 h 328447"/>
                <a:gd name="connsiteX69" fmla="*/ 299007 w 386613"/>
                <a:gd name="connsiteY69" fmla="*/ 37129 h 328447"/>
                <a:gd name="connsiteX70" fmla="*/ 296150 w 386613"/>
                <a:gd name="connsiteY70" fmla="*/ 37129 h 328447"/>
                <a:gd name="connsiteX71" fmla="*/ 285675 w 386613"/>
                <a:gd name="connsiteY71" fmla="*/ 0 h 328447"/>
                <a:gd name="connsiteX72" fmla="*/ 281866 w 386613"/>
                <a:gd name="connsiteY72" fmla="*/ 10472 h 328447"/>
                <a:gd name="connsiteX73" fmla="*/ 276153 w 386613"/>
                <a:gd name="connsiteY73" fmla="*/ 0 h 328447"/>
                <a:gd name="connsiteX74" fmla="*/ 268535 w 386613"/>
                <a:gd name="connsiteY74" fmla="*/ 37129 h 328447"/>
                <a:gd name="connsiteX75" fmla="*/ 261869 w 386613"/>
                <a:gd name="connsiteY75" fmla="*/ 40937 h 328447"/>
                <a:gd name="connsiteX76" fmla="*/ 259013 w 386613"/>
                <a:gd name="connsiteY76" fmla="*/ 40937 h 328447"/>
                <a:gd name="connsiteX77" fmla="*/ 252347 w 386613"/>
                <a:gd name="connsiteY77" fmla="*/ 44745 h 328447"/>
                <a:gd name="connsiteX78" fmla="*/ 245681 w 386613"/>
                <a:gd name="connsiteY78" fmla="*/ 59025 h 328447"/>
                <a:gd name="connsiteX79" fmla="*/ 245681 w 386613"/>
                <a:gd name="connsiteY79" fmla="*/ 70450 h 328447"/>
                <a:gd name="connsiteX80" fmla="*/ 228540 w 386613"/>
                <a:gd name="connsiteY80" fmla="*/ 78066 h 328447"/>
                <a:gd name="connsiteX81" fmla="*/ 235207 w 386613"/>
                <a:gd name="connsiteY81" fmla="*/ 100914 h 328447"/>
                <a:gd name="connsiteX82" fmla="*/ 228540 w 386613"/>
                <a:gd name="connsiteY82" fmla="*/ 100914 h 328447"/>
                <a:gd name="connsiteX83" fmla="*/ 218066 w 386613"/>
                <a:gd name="connsiteY83" fmla="*/ 97106 h 328447"/>
                <a:gd name="connsiteX84" fmla="*/ 211400 w 386613"/>
                <a:gd name="connsiteY84" fmla="*/ 97106 h 328447"/>
                <a:gd name="connsiteX85" fmla="*/ 201878 w 386613"/>
                <a:gd name="connsiteY85" fmla="*/ 93298 h 328447"/>
                <a:gd name="connsiteX86" fmla="*/ 198069 w 386613"/>
                <a:gd name="connsiteY86" fmla="*/ 93298 h 328447"/>
                <a:gd name="connsiteX87" fmla="*/ 191402 w 386613"/>
                <a:gd name="connsiteY87" fmla="*/ 97106 h 328447"/>
                <a:gd name="connsiteX88" fmla="*/ 191402 w 386613"/>
                <a:gd name="connsiteY88" fmla="*/ 104722 h 328447"/>
                <a:gd name="connsiteX89" fmla="*/ 188546 w 386613"/>
                <a:gd name="connsiteY89" fmla="*/ 111387 h 328447"/>
                <a:gd name="connsiteX90" fmla="*/ 188546 w 386613"/>
                <a:gd name="connsiteY90" fmla="*/ 126619 h 328447"/>
                <a:gd name="connsiteX91" fmla="*/ 164740 w 386613"/>
                <a:gd name="connsiteY91" fmla="*/ 153275 h 328447"/>
                <a:gd name="connsiteX92" fmla="*/ 164740 w 386613"/>
                <a:gd name="connsiteY92" fmla="*/ 159940 h 328447"/>
                <a:gd name="connsiteX93" fmla="*/ 158073 w 386613"/>
                <a:gd name="connsiteY93" fmla="*/ 182788 h 328447"/>
                <a:gd name="connsiteX94" fmla="*/ 154265 w 386613"/>
                <a:gd name="connsiteY94" fmla="*/ 190404 h 328447"/>
                <a:gd name="connsiteX95" fmla="*/ 147599 w 386613"/>
                <a:gd name="connsiteY95" fmla="*/ 198021 h 328447"/>
                <a:gd name="connsiteX96" fmla="*/ 127602 w 386613"/>
                <a:gd name="connsiteY96" fmla="*/ 208493 h 328447"/>
                <a:gd name="connsiteX97" fmla="*/ 103796 w 386613"/>
                <a:gd name="connsiteY97" fmla="*/ 212301 h 328447"/>
                <a:gd name="connsiteX98" fmla="*/ 90464 w 386613"/>
                <a:gd name="connsiteY98" fmla="*/ 216109 h 328447"/>
                <a:gd name="connsiteX99" fmla="*/ 87608 w 386613"/>
                <a:gd name="connsiteY99" fmla="*/ 219917 h 328447"/>
                <a:gd name="connsiteX100" fmla="*/ 73324 w 386613"/>
                <a:gd name="connsiteY100" fmla="*/ 227533 h 328447"/>
                <a:gd name="connsiteX101" fmla="*/ 63802 w 386613"/>
                <a:gd name="connsiteY101" fmla="*/ 238957 h 328447"/>
                <a:gd name="connsiteX102" fmla="*/ 57135 w 386613"/>
                <a:gd name="connsiteY102" fmla="*/ 242765 h 328447"/>
                <a:gd name="connsiteX103" fmla="*/ 46661 w 386613"/>
                <a:gd name="connsiteY103" fmla="*/ 264662 h 328447"/>
                <a:gd name="connsiteX104" fmla="*/ 57135 w 386613"/>
                <a:gd name="connsiteY104" fmla="*/ 276086 h 328447"/>
                <a:gd name="connsiteX105" fmla="*/ 57135 w 386613"/>
                <a:gd name="connsiteY105" fmla="*/ 287511 h 328447"/>
                <a:gd name="connsiteX106" fmla="*/ 53326 w 386613"/>
                <a:gd name="connsiteY106" fmla="*/ 295127 h 328447"/>
                <a:gd name="connsiteX107" fmla="*/ 46661 w 386613"/>
                <a:gd name="connsiteY107" fmla="*/ 298935 h 328447"/>
                <a:gd name="connsiteX108" fmla="*/ 39995 w 386613"/>
                <a:gd name="connsiteY108" fmla="*/ 298935 h 328447"/>
                <a:gd name="connsiteX109" fmla="*/ 26663 w 386613"/>
                <a:gd name="connsiteY109" fmla="*/ 291319 h 328447"/>
                <a:gd name="connsiteX110" fmla="*/ 23806 w 386613"/>
                <a:gd name="connsiteY110" fmla="*/ 287511 h 328447"/>
                <a:gd name="connsiteX111" fmla="*/ 16189 w 386613"/>
                <a:gd name="connsiteY111" fmla="*/ 283702 h 328447"/>
                <a:gd name="connsiteX112" fmla="*/ 13332 w 386613"/>
                <a:gd name="connsiteY112" fmla="*/ 283702 h 328447"/>
                <a:gd name="connsiteX113" fmla="*/ 6666 w 386613"/>
                <a:gd name="connsiteY113" fmla="*/ 287511 h 328447"/>
                <a:gd name="connsiteX114" fmla="*/ 0 w 386613"/>
                <a:gd name="connsiteY114" fmla="*/ 295127 h 328447"/>
                <a:gd name="connsiteX115" fmla="*/ 0 w 386613"/>
                <a:gd name="connsiteY115" fmla="*/ 305599 h 3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613" h="328447">
                  <a:moveTo>
                    <a:pt x="6666" y="313215"/>
                  </a:moveTo>
                  <a:lnTo>
                    <a:pt x="13332" y="317023"/>
                  </a:lnTo>
                  <a:lnTo>
                    <a:pt x="16189" y="320831"/>
                  </a:lnTo>
                  <a:lnTo>
                    <a:pt x="30473" y="328447"/>
                  </a:lnTo>
                  <a:lnTo>
                    <a:pt x="33329" y="328447"/>
                  </a:lnTo>
                  <a:lnTo>
                    <a:pt x="43803" y="317023"/>
                  </a:lnTo>
                  <a:lnTo>
                    <a:pt x="57135" y="317023"/>
                  </a:lnTo>
                  <a:lnTo>
                    <a:pt x="67610" y="320831"/>
                  </a:lnTo>
                  <a:lnTo>
                    <a:pt x="80941" y="320831"/>
                  </a:lnTo>
                  <a:lnTo>
                    <a:pt x="97130" y="301791"/>
                  </a:lnTo>
                  <a:lnTo>
                    <a:pt x="100938" y="295127"/>
                  </a:lnTo>
                  <a:lnTo>
                    <a:pt x="124745" y="295127"/>
                  </a:lnTo>
                  <a:lnTo>
                    <a:pt x="131411" y="301791"/>
                  </a:lnTo>
                  <a:lnTo>
                    <a:pt x="144743" y="309407"/>
                  </a:lnTo>
                  <a:lnTo>
                    <a:pt x="147599" y="313215"/>
                  </a:lnTo>
                  <a:lnTo>
                    <a:pt x="151408" y="313215"/>
                  </a:lnTo>
                  <a:lnTo>
                    <a:pt x="158073" y="305599"/>
                  </a:lnTo>
                  <a:lnTo>
                    <a:pt x="164740" y="301791"/>
                  </a:lnTo>
                  <a:lnTo>
                    <a:pt x="167596" y="298935"/>
                  </a:lnTo>
                  <a:lnTo>
                    <a:pt x="181880" y="298935"/>
                  </a:lnTo>
                  <a:lnTo>
                    <a:pt x="198069" y="276086"/>
                  </a:lnTo>
                  <a:lnTo>
                    <a:pt x="195211" y="268470"/>
                  </a:lnTo>
                  <a:lnTo>
                    <a:pt x="215208" y="249430"/>
                  </a:lnTo>
                  <a:lnTo>
                    <a:pt x="211400" y="242765"/>
                  </a:lnTo>
                  <a:lnTo>
                    <a:pt x="208543" y="238957"/>
                  </a:lnTo>
                  <a:lnTo>
                    <a:pt x="208543" y="223725"/>
                  </a:lnTo>
                  <a:lnTo>
                    <a:pt x="211400" y="219917"/>
                  </a:lnTo>
                  <a:lnTo>
                    <a:pt x="221875" y="219917"/>
                  </a:lnTo>
                  <a:lnTo>
                    <a:pt x="224731" y="212301"/>
                  </a:lnTo>
                  <a:lnTo>
                    <a:pt x="224731" y="208493"/>
                  </a:lnTo>
                  <a:lnTo>
                    <a:pt x="228540" y="198021"/>
                  </a:lnTo>
                  <a:lnTo>
                    <a:pt x="228540" y="163748"/>
                  </a:lnTo>
                  <a:lnTo>
                    <a:pt x="231397" y="156131"/>
                  </a:lnTo>
                  <a:lnTo>
                    <a:pt x="235207" y="153275"/>
                  </a:lnTo>
                  <a:lnTo>
                    <a:pt x="289485" y="153275"/>
                  </a:lnTo>
                  <a:lnTo>
                    <a:pt x="302816" y="167556"/>
                  </a:lnTo>
                  <a:lnTo>
                    <a:pt x="309482" y="171364"/>
                  </a:lnTo>
                  <a:lnTo>
                    <a:pt x="312339" y="175172"/>
                  </a:lnTo>
                  <a:lnTo>
                    <a:pt x="322813" y="171364"/>
                  </a:lnTo>
                  <a:lnTo>
                    <a:pt x="316148" y="134235"/>
                  </a:lnTo>
                  <a:lnTo>
                    <a:pt x="322813" y="138043"/>
                  </a:lnTo>
                  <a:lnTo>
                    <a:pt x="325671" y="145659"/>
                  </a:lnTo>
                  <a:lnTo>
                    <a:pt x="333288" y="149467"/>
                  </a:lnTo>
                  <a:lnTo>
                    <a:pt x="356142" y="149467"/>
                  </a:lnTo>
                  <a:lnTo>
                    <a:pt x="353285" y="145659"/>
                  </a:lnTo>
                  <a:lnTo>
                    <a:pt x="349477" y="138043"/>
                  </a:lnTo>
                  <a:lnTo>
                    <a:pt x="346620" y="134235"/>
                  </a:lnTo>
                  <a:lnTo>
                    <a:pt x="339954" y="119003"/>
                  </a:lnTo>
                  <a:lnTo>
                    <a:pt x="339954" y="115195"/>
                  </a:lnTo>
                  <a:lnTo>
                    <a:pt x="342810" y="111387"/>
                  </a:lnTo>
                  <a:lnTo>
                    <a:pt x="349477" y="111387"/>
                  </a:lnTo>
                  <a:lnTo>
                    <a:pt x="359951" y="115195"/>
                  </a:lnTo>
                  <a:lnTo>
                    <a:pt x="366617" y="115195"/>
                  </a:lnTo>
                  <a:lnTo>
                    <a:pt x="369474" y="119003"/>
                  </a:lnTo>
                  <a:lnTo>
                    <a:pt x="373283" y="119003"/>
                  </a:lnTo>
                  <a:lnTo>
                    <a:pt x="386614" y="100914"/>
                  </a:lnTo>
                  <a:lnTo>
                    <a:pt x="373283" y="97106"/>
                  </a:lnTo>
                  <a:lnTo>
                    <a:pt x="369474" y="89490"/>
                  </a:lnTo>
                  <a:lnTo>
                    <a:pt x="359951" y="78066"/>
                  </a:lnTo>
                  <a:lnTo>
                    <a:pt x="353285" y="74258"/>
                  </a:lnTo>
                  <a:lnTo>
                    <a:pt x="342810" y="74258"/>
                  </a:lnTo>
                  <a:lnTo>
                    <a:pt x="336145" y="70450"/>
                  </a:lnTo>
                  <a:lnTo>
                    <a:pt x="329479" y="70450"/>
                  </a:lnTo>
                  <a:lnTo>
                    <a:pt x="329479" y="66641"/>
                  </a:lnTo>
                  <a:lnTo>
                    <a:pt x="325671" y="62833"/>
                  </a:lnTo>
                  <a:lnTo>
                    <a:pt x="325671" y="55217"/>
                  </a:lnTo>
                  <a:lnTo>
                    <a:pt x="322813" y="48553"/>
                  </a:lnTo>
                  <a:lnTo>
                    <a:pt x="316148" y="40937"/>
                  </a:lnTo>
                  <a:lnTo>
                    <a:pt x="302816" y="33321"/>
                  </a:lnTo>
                  <a:lnTo>
                    <a:pt x="299007" y="37129"/>
                  </a:lnTo>
                  <a:lnTo>
                    <a:pt x="296150" y="37129"/>
                  </a:lnTo>
                  <a:lnTo>
                    <a:pt x="285675" y="0"/>
                  </a:lnTo>
                  <a:lnTo>
                    <a:pt x="281866" y="10472"/>
                  </a:lnTo>
                  <a:lnTo>
                    <a:pt x="276153" y="0"/>
                  </a:lnTo>
                  <a:lnTo>
                    <a:pt x="268535" y="37129"/>
                  </a:lnTo>
                  <a:lnTo>
                    <a:pt x="261869" y="40937"/>
                  </a:lnTo>
                  <a:lnTo>
                    <a:pt x="259013" y="40937"/>
                  </a:lnTo>
                  <a:lnTo>
                    <a:pt x="252347" y="44745"/>
                  </a:lnTo>
                  <a:lnTo>
                    <a:pt x="245681" y="59025"/>
                  </a:lnTo>
                  <a:lnTo>
                    <a:pt x="245681" y="70450"/>
                  </a:lnTo>
                  <a:lnTo>
                    <a:pt x="228540" y="78066"/>
                  </a:lnTo>
                  <a:lnTo>
                    <a:pt x="235207" y="100914"/>
                  </a:lnTo>
                  <a:lnTo>
                    <a:pt x="228540" y="100914"/>
                  </a:lnTo>
                  <a:lnTo>
                    <a:pt x="218066" y="97106"/>
                  </a:lnTo>
                  <a:lnTo>
                    <a:pt x="211400" y="97106"/>
                  </a:lnTo>
                  <a:lnTo>
                    <a:pt x="201878" y="93298"/>
                  </a:lnTo>
                  <a:lnTo>
                    <a:pt x="198069" y="93298"/>
                  </a:lnTo>
                  <a:lnTo>
                    <a:pt x="191402" y="97106"/>
                  </a:lnTo>
                  <a:lnTo>
                    <a:pt x="191402" y="104722"/>
                  </a:lnTo>
                  <a:lnTo>
                    <a:pt x="188546" y="111387"/>
                  </a:lnTo>
                  <a:lnTo>
                    <a:pt x="188546" y="126619"/>
                  </a:lnTo>
                  <a:lnTo>
                    <a:pt x="164740" y="153275"/>
                  </a:lnTo>
                  <a:lnTo>
                    <a:pt x="164740" y="159940"/>
                  </a:lnTo>
                  <a:lnTo>
                    <a:pt x="158073" y="182788"/>
                  </a:lnTo>
                  <a:lnTo>
                    <a:pt x="154265" y="190404"/>
                  </a:lnTo>
                  <a:lnTo>
                    <a:pt x="147599" y="198021"/>
                  </a:lnTo>
                  <a:lnTo>
                    <a:pt x="127602" y="208493"/>
                  </a:lnTo>
                  <a:lnTo>
                    <a:pt x="103796" y="212301"/>
                  </a:lnTo>
                  <a:lnTo>
                    <a:pt x="90464" y="216109"/>
                  </a:lnTo>
                  <a:lnTo>
                    <a:pt x="87608" y="219917"/>
                  </a:lnTo>
                  <a:lnTo>
                    <a:pt x="73324" y="227533"/>
                  </a:lnTo>
                  <a:lnTo>
                    <a:pt x="63802" y="238957"/>
                  </a:lnTo>
                  <a:lnTo>
                    <a:pt x="57135" y="242765"/>
                  </a:lnTo>
                  <a:lnTo>
                    <a:pt x="46661" y="264662"/>
                  </a:lnTo>
                  <a:lnTo>
                    <a:pt x="57135" y="276086"/>
                  </a:lnTo>
                  <a:lnTo>
                    <a:pt x="57135" y="287511"/>
                  </a:lnTo>
                  <a:lnTo>
                    <a:pt x="53326" y="295127"/>
                  </a:lnTo>
                  <a:lnTo>
                    <a:pt x="46661" y="298935"/>
                  </a:lnTo>
                  <a:lnTo>
                    <a:pt x="39995" y="298935"/>
                  </a:lnTo>
                  <a:lnTo>
                    <a:pt x="26663" y="291319"/>
                  </a:lnTo>
                  <a:lnTo>
                    <a:pt x="23806" y="287511"/>
                  </a:lnTo>
                  <a:lnTo>
                    <a:pt x="16189" y="283702"/>
                  </a:lnTo>
                  <a:lnTo>
                    <a:pt x="13332" y="283702"/>
                  </a:lnTo>
                  <a:lnTo>
                    <a:pt x="6666" y="287511"/>
                  </a:lnTo>
                  <a:lnTo>
                    <a:pt x="0" y="295127"/>
                  </a:lnTo>
                  <a:lnTo>
                    <a:pt x="0" y="305599"/>
                  </a:lnTo>
                  <a:close/>
                </a:path>
              </a:pathLst>
            </a:custGeom>
            <a:solidFill>
              <a:srgbClr val="AFABAB"/>
            </a:solidFill>
            <a:ln w="9518" cap="flat">
              <a:noFill/>
              <a:prstDash val="solid"/>
              <a:miter/>
            </a:ln>
          </p:spPr>
          <p:txBody>
            <a:bodyPr rtlCol="0" anchor="ctr"/>
            <a:lstStyle/>
            <a:p>
              <a:endParaRPr lang="en-US" noProof="0" dirty="0"/>
            </a:p>
          </p:txBody>
        </p:sp>
        <p:sp>
          <p:nvSpPr>
            <p:cNvPr id="6308" name="Serbest Form 6307">
              <a:extLst>
                <a:ext uri="{FF2B5EF4-FFF2-40B4-BE49-F238E27FC236}">
                  <a16:creationId xmlns:a16="http://schemas.microsoft.com/office/drawing/2014/main" id="{2321779D-3695-1D43-AEE2-5A30D1BFBC11}"/>
                </a:ext>
              </a:extLst>
            </p:cNvPr>
            <p:cNvSpPr/>
            <p:nvPr/>
          </p:nvSpPr>
          <p:spPr>
            <a:xfrm>
              <a:off x="9886910" y="3618452"/>
              <a:ext cx="386613" cy="328447"/>
            </a:xfrm>
            <a:custGeom>
              <a:avLst/>
              <a:gdLst>
                <a:gd name="connsiteX0" fmla="*/ 6666 w 386613"/>
                <a:gd name="connsiteY0" fmla="*/ 313215 h 328447"/>
                <a:gd name="connsiteX1" fmla="*/ 13332 w 386613"/>
                <a:gd name="connsiteY1" fmla="*/ 317023 h 328447"/>
                <a:gd name="connsiteX2" fmla="*/ 16189 w 386613"/>
                <a:gd name="connsiteY2" fmla="*/ 320831 h 328447"/>
                <a:gd name="connsiteX3" fmla="*/ 30473 w 386613"/>
                <a:gd name="connsiteY3" fmla="*/ 328447 h 328447"/>
                <a:gd name="connsiteX4" fmla="*/ 33329 w 386613"/>
                <a:gd name="connsiteY4" fmla="*/ 328447 h 328447"/>
                <a:gd name="connsiteX5" fmla="*/ 43803 w 386613"/>
                <a:gd name="connsiteY5" fmla="*/ 317023 h 328447"/>
                <a:gd name="connsiteX6" fmla="*/ 57135 w 386613"/>
                <a:gd name="connsiteY6" fmla="*/ 317023 h 328447"/>
                <a:gd name="connsiteX7" fmla="*/ 66658 w 386613"/>
                <a:gd name="connsiteY7" fmla="*/ 320831 h 328447"/>
                <a:gd name="connsiteX8" fmla="*/ 80941 w 386613"/>
                <a:gd name="connsiteY8" fmla="*/ 320831 h 328447"/>
                <a:gd name="connsiteX9" fmla="*/ 97130 w 386613"/>
                <a:gd name="connsiteY9" fmla="*/ 301791 h 328447"/>
                <a:gd name="connsiteX10" fmla="*/ 100938 w 386613"/>
                <a:gd name="connsiteY10" fmla="*/ 295127 h 328447"/>
                <a:gd name="connsiteX11" fmla="*/ 124745 w 386613"/>
                <a:gd name="connsiteY11" fmla="*/ 295127 h 328447"/>
                <a:gd name="connsiteX12" fmla="*/ 131411 w 386613"/>
                <a:gd name="connsiteY12" fmla="*/ 301791 h 328447"/>
                <a:gd name="connsiteX13" fmla="*/ 144743 w 386613"/>
                <a:gd name="connsiteY13" fmla="*/ 309407 h 328447"/>
                <a:gd name="connsiteX14" fmla="*/ 147599 w 386613"/>
                <a:gd name="connsiteY14" fmla="*/ 313215 h 328447"/>
                <a:gd name="connsiteX15" fmla="*/ 151408 w 386613"/>
                <a:gd name="connsiteY15" fmla="*/ 313215 h 328447"/>
                <a:gd name="connsiteX16" fmla="*/ 158073 w 386613"/>
                <a:gd name="connsiteY16" fmla="*/ 305599 h 328447"/>
                <a:gd name="connsiteX17" fmla="*/ 164740 w 386613"/>
                <a:gd name="connsiteY17" fmla="*/ 301791 h 328447"/>
                <a:gd name="connsiteX18" fmla="*/ 167596 w 386613"/>
                <a:gd name="connsiteY18" fmla="*/ 298935 h 328447"/>
                <a:gd name="connsiteX19" fmla="*/ 181880 w 386613"/>
                <a:gd name="connsiteY19" fmla="*/ 298935 h 328447"/>
                <a:gd name="connsiteX20" fmla="*/ 198069 w 386613"/>
                <a:gd name="connsiteY20" fmla="*/ 276086 h 328447"/>
                <a:gd name="connsiteX21" fmla="*/ 195211 w 386613"/>
                <a:gd name="connsiteY21" fmla="*/ 268470 h 328447"/>
                <a:gd name="connsiteX22" fmla="*/ 215208 w 386613"/>
                <a:gd name="connsiteY22" fmla="*/ 249430 h 328447"/>
                <a:gd name="connsiteX23" fmla="*/ 211400 w 386613"/>
                <a:gd name="connsiteY23" fmla="*/ 242765 h 328447"/>
                <a:gd name="connsiteX24" fmla="*/ 208543 w 386613"/>
                <a:gd name="connsiteY24" fmla="*/ 238957 h 328447"/>
                <a:gd name="connsiteX25" fmla="*/ 208543 w 386613"/>
                <a:gd name="connsiteY25" fmla="*/ 223725 h 328447"/>
                <a:gd name="connsiteX26" fmla="*/ 211400 w 386613"/>
                <a:gd name="connsiteY26" fmla="*/ 219917 h 328447"/>
                <a:gd name="connsiteX27" fmla="*/ 221875 w 386613"/>
                <a:gd name="connsiteY27" fmla="*/ 219917 h 328447"/>
                <a:gd name="connsiteX28" fmla="*/ 224731 w 386613"/>
                <a:gd name="connsiteY28" fmla="*/ 212301 h 328447"/>
                <a:gd name="connsiteX29" fmla="*/ 224731 w 386613"/>
                <a:gd name="connsiteY29" fmla="*/ 208493 h 328447"/>
                <a:gd name="connsiteX30" fmla="*/ 228540 w 386613"/>
                <a:gd name="connsiteY30" fmla="*/ 198021 h 328447"/>
                <a:gd name="connsiteX31" fmla="*/ 228540 w 386613"/>
                <a:gd name="connsiteY31" fmla="*/ 163748 h 328447"/>
                <a:gd name="connsiteX32" fmla="*/ 231397 w 386613"/>
                <a:gd name="connsiteY32" fmla="*/ 156131 h 328447"/>
                <a:gd name="connsiteX33" fmla="*/ 235207 w 386613"/>
                <a:gd name="connsiteY33" fmla="*/ 153275 h 328447"/>
                <a:gd name="connsiteX34" fmla="*/ 289485 w 386613"/>
                <a:gd name="connsiteY34" fmla="*/ 153275 h 328447"/>
                <a:gd name="connsiteX35" fmla="*/ 302816 w 386613"/>
                <a:gd name="connsiteY35" fmla="*/ 167556 h 328447"/>
                <a:gd name="connsiteX36" fmla="*/ 309482 w 386613"/>
                <a:gd name="connsiteY36" fmla="*/ 171364 h 328447"/>
                <a:gd name="connsiteX37" fmla="*/ 312339 w 386613"/>
                <a:gd name="connsiteY37" fmla="*/ 175172 h 328447"/>
                <a:gd name="connsiteX38" fmla="*/ 322813 w 386613"/>
                <a:gd name="connsiteY38" fmla="*/ 171364 h 328447"/>
                <a:gd name="connsiteX39" fmla="*/ 316148 w 386613"/>
                <a:gd name="connsiteY39" fmla="*/ 134235 h 328447"/>
                <a:gd name="connsiteX40" fmla="*/ 322813 w 386613"/>
                <a:gd name="connsiteY40" fmla="*/ 138043 h 328447"/>
                <a:gd name="connsiteX41" fmla="*/ 325671 w 386613"/>
                <a:gd name="connsiteY41" fmla="*/ 145659 h 328447"/>
                <a:gd name="connsiteX42" fmla="*/ 333288 w 386613"/>
                <a:gd name="connsiteY42" fmla="*/ 149467 h 328447"/>
                <a:gd name="connsiteX43" fmla="*/ 356142 w 386613"/>
                <a:gd name="connsiteY43" fmla="*/ 149467 h 328447"/>
                <a:gd name="connsiteX44" fmla="*/ 353285 w 386613"/>
                <a:gd name="connsiteY44" fmla="*/ 145659 h 328447"/>
                <a:gd name="connsiteX45" fmla="*/ 349477 w 386613"/>
                <a:gd name="connsiteY45" fmla="*/ 138043 h 328447"/>
                <a:gd name="connsiteX46" fmla="*/ 346620 w 386613"/>
                <a:gd name="connsiteY46" fmla="*/ 134235 h 328447"/>
                <a:gd name="connsiteX47" fmla="*/ 339954 w 386613"/>
                <a:gd name="connsiteY47" fmla="*/ 119003 h 328447"/>
                <a:gd name="connsiteX48" fmla="*/ 339954 w 386613"/>
                <a:gd name="connsiteY48" fmla="*/ 115195 h 328447"/>
                <a:gd name="connsiteX49" fmla="*/ 342810 w 386613"/>
                <a:gd name="connsiteY49" fmla="*/ 111387 h 328447"/>
                <a:gd name="connsiteX50" fmla="*/ 349477 w 386613"/>
                <a:gd name="connsiteY50" fmla="*/ 111387 h 328447"/>
                <a:gd name="connsiteX51" fmla="*/ 359951 w 386613"/>
                <a:gd name="connsiteY51" fmla="*/ 115195 h 328447"/>
                <a:gd name="connsiteX52" fmla="*/ 366617 w 386613"/>
                <a:gd name="connsiteY52" fmla="*/ 115195 h 328447"/>
                <a:gd name="connsiteX53" fmla="*/ 369474 w 386613"/>
                <a:gd name="connsiteY53" fmla="*/ 119003 h 328447"/>
                <a:gd name="connsiteX54" fmla="*/ 373283 w 386613"/>
                <a:gd name="connsiteY54" fmla="*/ 119003 h 328447"/>
                <a:gd name="connsiteX55" fmla="*/ 386614 w 386613"/>
                <a:gd name="connsiteY55" fmla="*/ 100914 h 328447"/>
                <a:gd name="connsiteX56" fmla="*/ 373283 w 386613"/>
                <a:gd name="connsiteY56" fmla="*/ 97106 h 328447"/>
                <a:gd name="connsiteX57" fmla="*/ 369474 w 386613"/>
                <a:gd name="connsiteY57" fmla="*/ 89490 h 328447"/>
                <a:gd name="connsiteX58" fmla="*/ 359951 w 386613"/>
                <a:gd name="connsiteY58" fmla="*/ 78066 h 328447"/>
                <a:gd name="connsiteX59" fmla="*/ 353285 w 386613"/>
                <a:gd name="connsiteY59" fmla="*/ 74258 h 328447"/>
                <a:gd name="connsiteX60" fmla="*/ 342810 w 386613"/>
                <a:gd name="connsiteY60" fmla="*/ 74258 h 328447"/>
                <a:gd name="connsiteX61" fmla="*/ 336145 w 386613"/>
                <a:gd name="connsiteY61" fmla="*/ 70450 h 328447"/>
                <a:gd name="connsiteX62" fmla="*/ 329479 w 386613"/>
                <a:gd name="connsiteY62" fmla="*/ 70450 h 328447"/>
                <a:gd name="connsiteX63" fmla="*/ 329479 w 386613"/>
                <a:gd name="connsiteY63" fmla="*/ 66641 h 328447"/>
                <a:gd name="connsiteX64" fmla="*/ 325671 w 386613"/>
                <a:gd name="connsiteY64" fmla="*/ 62833 h 328447"/>
                <a:gd name="connsiteX65" fmla="*/ 325671 w 386613"/>
                <a:gd name="connsiteY65" fmla="*/ 55217 h 328447"/>
                <a:gd name="connsiteX66" fmla="*/ 322813 w 386613"/>
                <a:gd name="connsiteY66" fmla="*/ 48553 h 328447"/>
                <a:gd name="connsiteX67" fmla="*/ 316148 w 386613"/>
                <a:gd name="connsiteY67" fmla="*/ 40937 h 328447"/>
                <a:gd name="connsiteX68" fmla="*/ 302816 w 386613"/>
                <a:gd name="connsiteY68" fmla="*/ 33321 h 328447"/>
                <a:gd name="connsiteX69" fmla="*/ 299007 w 386613"/>
                <a:gd name="connsiteY69" fmla="*/ 37129 h 328447"/>
                <a:gd name="connsiteX70" fmla="*/ 296150 w 386613"/>
                <a:gd name="connsiteY70" fmla="*/ 37129 h 328447"/>
                <a:gd name="connsiteX71" fmla="*/ 285675 w 386613"/>
                <a:gd name="connsiteY71" fmla="*/ 0 h 328447"/>
                <a:gd name="connsiteX72" fmla="*/ 281866 w 386613"/>
                <a:gd name="connsiteY72" fmla="*/ 10472 h 328447"/>
                <a:gd name="connsiteX73" fmla="*/ 276153 w 386613"/>
                <a:gd name="connsiteY73" fmla="*/ 0 h 328447"/>
                <a:gd name="connsiteX74" fmla="*/ 268535 w 386613"/>
                <a:gd name="connsiteY74" fmla="*/ 37129 h 328447"/>
                <a:gd name="connsiteX75" fmla="*/ 261869 w 386613"/>
                <a:gd name="connsiteY75" fmla="*/ 40937 h 328447"/>
                <a:gd name="connsiteX76" fmla="*/ 259013 w 386613"/>
                <a:gd name="connsiteY76" fmla="*/ 40937 h 328447"/>
                <a:gd name="connsiteX77" fmla="*/ 252347 w 386613"/>
                <a:gd name="connsiteY77" fmla="*/ 44745 h 328447"/>
                <a:gd name="connsiteX78" fmla="*/ 245681 w 386613"/>
                <a:gd name="connsiteY78" fmla="*/ 59025 h 328447"/>
                <a:gd name="connsiteX79" fmla="*/ 245681 w 386613"/>
                <a:gd name="connsiteY79" fmla="*/ 70450 h 328447"/>
                <a:gd name="connsiteX80" fmla="*/ 228540 w 386613"/>
                <a:gd name="connsiteY80" fmla="*/ 78066 h 328447"/>
                <a:gd name="connsiteX81" fmla="*/ 235207 w 386613"/>
                <a:gd name="connsiteY81" fmla="*/ 100914 h 328447"/>
                <a:gd name="connsiteX82" fmla="*/ 228540 w 386613"/>
                <a:gd name="connsiteY82" fmla="*/ 100914 h 328447"/>
                <a:gd name="connsiteX83" fmla="*/ 218066 w 386613"/>
                <a:gd name="connsiteY83" fmla="*/ 97106 h 328447"/>
                <a:gd name="connsiteX84" fmla="*/ 211400 w 386613"/>
                <a:gd name="connsiteY84" fmla="*/ 97106 h 328447"/>
                <a:gd name="connsiteX85" fmla="*/ 201878 w 386613"/>
                <a:gd name="connsiteY85" fmla="*/ 93298 h 328447"/>
                <a:gd name="connsiteX86" fmla="*/ 198069 w 386613"/>
                <a:gd name="connsiteY86" fmla="*/ 93298 h 328447"/>
                <a:gd name="connsiteX87" fmla="*/ 191402 w 386613"/>
                <a:gd name="connsiteY87" fmla="*/ 97106 h 328447"/>
                <a:gd name="connsiteX88" fmla="*/ 191402 w 386613"/>
                <a:gd name="connsiteY88" fmla="*/ 104722 h 328447"/>
                <a:gd name="connsiteX89" fmla="*/ 188546 w 386613"/>
                <a:gd name="connsiteY89" fmla="*/ 111387 h 328447"/>
                <a:gd name="connsiteX90" fmla="*/ 188546 w 386613"/>
                <a:gd name="connsiteY90" fmla="*/ 126619 h 328447"/>
                <a:gd name="connsiteX91" fmla="*/ 164740 w 386613"/>
                <a:gd name="connsiteY91" fmla="*/ 153275 h 328447"/>
                <a:gd name="connsiteX92" fmla="*/ 164740 w 386613"/>
                <a:gd name="connsiteY92" fmla="*/ 159940 h 328447"/>
                <a:gd name="connsiteX93" fmla="*/ 158073 w 386613"/>
                <a:gd name="connsiteY93" fmla="*/ 182788 h 328447"/>
                <a:gd name="connsiteX94" fmla="*/ 154265 w 386613"/>
                <a:gd name="connsiteY94" fmla="*/ 190404 h 328447"/>
                <a:gd name="connsiteX95" fmla="*/ 147599 w 386613"/>
                <a:gd name="connsiteY95" fmla="*/ 198021 h 328447"/>
                <a:gd name="connsiteX96" fmla="*/ 127602 w 386613"/>
                <a:gd name="connsiteY96" fmla="*/ 208493 h 328447"/>
                <a:gd name="connsiteX97" fmla="*/ 103796 w 386613"/>
                <a:gd name="connsiteY97" fmla="*/ 212301 h 328447"/>
                <a:gd name="connsiteX98" fmla="*/ 90464 w 386613"/>
                <a:gd name="connsiteY98" fmla="*/ 216109 h 328447"/>
                <a:gd name="connsiteX99" fmla="*/ 87608 w 386613"/>
                <a:gd name="connsiteY99" fmla="*/ 219917 h 328447"/>
                <a:gd name="connsiteX100" fmla="*/ 73324 w 386613"/>
                <a:gd name="connsiteY100" fmla="*/ 227533 h 328447"/>
                <a:gd name="connsiteX101" fmla="*/ 63802 w 386613"/>
                <a:gd name="connsiteY101" fmla="*/ 238957 h 328447"/>
                <a:gd name="connsiteX102" fmla="*/ 57135 w 386613"/>
                <a:gd name="connsiteY102" fmla="*/ 242765 h 328447"/>
                <a:gd name="connsiteX103" fmla="*/ 46661 w 386613"/>
                <a:gd name="connsiteY103" fmla="*/ 264662 h 328447"/>
                <a:gd name="connsiteX104" fmla="*/ 57135 w 386613"/>
                <a:gd name="connsiteY104" fmla="*/ 276086 h 328447"/>
                <a:gd name="connsiteX105" fmla="*/ 57135 w 386613"/>
                <a:gd name="connsiteY105" fmla="*/ 287511 h 328447"/>
                <a:gd name="connsiteX106" fmla="*/ 53326 w 386613"/>
                <a:gd name="connsiteY106" fmla="*/ 295127 h 328447"/>
                <a:gd name="connsiteX107" fmla="*/ 46661 w 386613"/>
                <a:gd name="connsiteY107" fmla="*/ 298935 h 328447"/>
                <a:gd name="connsiteX108" fmla="*/ 39995 w 386613"/>
                <a:gd name="connsiteY108" fmla="*/ 298935 h 328447"/>
                <a:gd name="connsiteX109" fmla="*/ 26663 w 386613"/>
                <a:gd name="connsiteY109" fmla="*/ 291319 h 328447"/>
                <a:gd name="connsiteX110" fmla="*/ 23806 w 386613"/>
                <a:gd name="connsiteY110" fmla="*/ 287511 h 328447"/>
                <a:gd name="connsiteX111" fmla="*/ 16189 w 386613"/>
                <a:gd name="connsiteY111" fmla="*/ 283702 h 328447"/>
                <a:gd name="connsiteX112" fmla="*/ 13332 w 386613"/>
                <a:gd name="connsiteY112" fmla="*/ 283702 h 328447"/>
                <a:gd name="connsiteX113" fmla="*/ 6666 w 386613"/>
                <a:gd name="connsiteY113" fmla="*/ 287511 h 328447"/>
                <a:gd name="connsiteX114" fmla="*/ 0 w 386613"/>
                <a:gd name="connsiteY114" fmla="*/ 295127 h 328447"/>
                <a:gd name="connsiteX115" fmla="*/ 0 w 386613"/>
                <a:gd name="connsiteY115" fmla="*/ 305599 h 3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613" h="328447">
                  <a:moveTo>
                    <a:pt x="6666" y="313215"/>
                  </a:moveTo>
                  <a:lnTo>
                    <a:pt x="13332" y="317023"/>
                  </a:lnTo>
                  <a:lnTo>
                    <a:pt x="16189" y="320831"/>
                  </a:lnTo>
                  <a:lnTo>
                    <a:pt x="30473" y="328447"/>
                  </a:lnTo>
                  <a:lnTo>
                    <a:pt x="33329" y="328447"/>
                  </a:lnTo>
                  <a:lnTo>
                    <a:pt x="43803" y="317023"/>
                  </a:lnTo>
                  <a:lnTo>
                    <a:pt x="57135" y="317023"/>
                  </a:lnTo>
                  <a:lnTo>
                    <a:pt x="66658" y="320831"/>
                  </a:lnTo>
                  <a:lnTo>
                    <a:pt x="80941" y="320831"/>
                  </a:lnTo>
                  <a:lnTo>
                    <a:pt x="97130" y="301791"/>
                  </a:lnTo>
                  <a:lnTo>
                    <a:pt x="100938" y="295127"/>
                  </a:lnTo>
                  <a:lnTo>
                    <a:pt x="124745" y="295127"/>
                  </a:lnTo>
                  <a:lnTo>
                    <a:pt x="131411" y="301791"/>
                  </a:lnTo>
                  <a:lnTo>
                    <a:pt x="144743" y="309407"/>
                  </a:lnTo>
                  <a:lnTo>
                    <a:pt x="147599" y="313215"/>
                  </a:lnTo>
                  <a:lnTo>
                    <a:pt x="151408" y="313215"/>
                  </a:lnTo>
                  <a:lnTo>
                    <a:pt x="158073" y="305599"/>
                  </a:lnTo>
                  <a:lnTo>
                    <a:pt x="164740" y="301791"/>
                  </a:lnTo>
                  <a:lnTo>
                    <a:pt x="167596" y="298935"/>
                  </a:lnTo>
                  <a:lnTo>
                    <a:pt x="181880" y="298935"/>
                  </a:lnTo>
                  <a:lnTo>
                    <a:pt x="198069" y="276086"/>
                  </a:lnTo>
                  <a:lnTo>
                    <a:pt x="195211" y="268470"/>
                  </a:lnTo>
                  <a:lnTo>
                    <a:pt x="215208" y="249430"/>
                  </a:lnTo>
                  <a:lnTo>
                    <a:pt x="211400" y="242765"/>
                  </a:lnTo>
                  <a:lnTo>
                    <a:pt x="208543" y="238957"/>
                  </a:lnTo>
                  <a:lnTo>
                    <a:pt x="208543" y="223725"/>
                  </a:lnTo>
                  <a:lnTo>
                    <a:pt x="211400" y="219917"/>
                  </a:lnTo>
                  <a:lnTo>
                    <a:pt x="221875" y="219917"/>
                  </a:lnTo>
                  <a:lnTo>
                    <a:pt x="224731" y="212301"/>
                  </a:lnTo>
                  <a:lnTo>
                    <a:pt x="224731" y="208493"/>
                  </a:lnTo>
                  <a:lnTo>
                    <a:pt x="228540" y="198021"/>
                  </a:lnTo>
                  <a:lnTo>
                    <a:pt x="228540" y="163748"/>
                  </a:lnTo>
                  <a:lnTo>
                    <a:pt x="231397" y="156131"/>
                  </a:lnTo>
                  <a:lnTo>
                    <a:pt x="235207" y="153275"/>
                  </a:lnTo>
                  <a:lnTo>
                    <a:pt x="289485" y="153275"/>
                  </a:lnTo>
                  <a:lnTo>
                    <a:pt x="302816" y="167556"/>
                  </a:lnTo>
                  <a:lnTo>
                    <a:pt x="309482" y="171364"/>
                  </a:lnTo>
                  <a:lnTo>
                    <a:pt x="312339" y="175172"/>
                  </a:lnTo>
                  <a:lnTo>
                    <a:pt x="322813" y="171364"/>
                  </a:lnTo>
                  <a:lnTo>
                    <a:pt x="316148" y="134235"/>
                  </a:lnTo>
                  <a:lnTo>
                    <a:pt x="322813" y="138043"/>
                  </a:lnTo>
                  <a:lnTo>
                    <a:pt x="325671" y="145659"/>
                  </a:lnTo>
                  <a:lnTo>
                    <a:pt x="333288" y="149467"/>
                  </a:lnTo>
                  <a:lnTo>
                    <a:pt x="356142" y="149467"/>
                  </a:lnTo>
                  <a:lnTo>
                    <a:pt x="353285" y="145659"/>
                  </a:lnTo>
                  <a:lnTo>
                    <a:pt x="349477" y="138043"/>
                  </a:lnTo>
                  <a:lnTo>
                    <a:pt x="346620" y="134235"/>
                  </a:lnTo>
                  <a:lnTo>
                    <a:pt x="339954" y="119003"/>
                  </a:lnTo>
                  <a:lnTo>
                    <a:pt x="339954" y="115195"/>
                  </a:lnTo>
                  <a:lnTo>
                    <a:pt x="342810" y="111387"/>
                  </a:lnTo>
                  <a:lnTo>
                    <a:pt x="349477" y="111387"/>
                  </a:lnTo>
                  <a:lnTo>
                    <a:pt x="359951" y="115195"/>
                  </a:lnTo>
                  <a:lnTo>
                    <a:pt x="366617" y="115195"/>
                  </a:lnTo>
                  <a:lnTo>
                    <a:pt x="369474" y="119003"/>
                  </a:lnTo>
                  <a:lnTo>
                    <a:pt x="373283" y="119003"/>
                  </a:lnTo>
                  <a:lnTo>
                    <a:pt x="386614" y="100914"/>
                  </a:lnTo>
                  <a:lnTo>
                    <a:pt x="373283" y="97106"/>
                  </a:lnTo>
                  <a:lnTo>
                    <a:pt x="369474" y="89490"/>
                  </a:lnTo>
                  <a:lnTo>
                    <a:pt x="359951" y="78066"/>
                  </a:lnTo>
                  <a:lnTo>
                    <a:pt x="353285" y="74258"/>
                  </a:lnTo>
                  <a:lnTo>
                    <a:pt x="342810" y="74258"/>
                  </a:lnTo>
                  <a:lnTo>
                    <a:pt x="336145" y="70450"/>
                  </a:lnTo>
                  <a:lnTo>
                    <a:pt x="329479" y="70450"/>
                  </a:lnTo>
                  <a:lnTo>
                    <a:pt x="329479" y="66641"/>
                  </a:lnTo>
                  <a:lnTo>
                    <a:pt x="325671" y="62833"/>
                  </a:lnTo>
                  <a:lnTo>
                    <a:pt x="325671" y="55217"/>
                  </a:lnTo>
                  <a:lnTo>
                    <a:pt x="322813" y="48553"/>
                  </a:lnTo>
                  <a:lnTo>
                    <a:pt x="316148" y="40937"/>
                  </a:lnTo>
                  <a:lnTo>
                    <a:pt x="302816" y="33321"/>
                  </a:lnTo>
                  <a:lnTo>
                    <a:pt x="299007" y="37129"/>
                  </a:lnTo>
                  <a:lnTo>
                    <a:pt x="296150" y="37129"/>
                  </a:lnTo>
                  <a:lnTo>
                    <a:pt x="285675" y="0"/>
                  </a:lnTo>
                  <a:lnTo>
                    <a:pt x="281866" y="10472"/>
                  </a:lnTo>
                  <a:lnTo>
                    <a:pt x="276153" y="0"/>
                  </a:lnTo>
                  <a:lnTo>
                    <a:pt x="268535" y="37129"/>
                  </a:lnTo>
                  <a:lnTo>
                    <a:pt x="261869" y="40937"/>
                  </a:lnTo>
                  <a:lnTo>
                    <a:pt x="259013" y="40937"/>
                  </a:lnTo>
                  <a:lnTo>
                    <a:pt x="252347" y="44745"/>
                  </a:lnTo>
                  <a:lnTo>
                    <a:pt x="245681" y="59025"/>
                  </a:lnTo>
                  <a:lnTo>
                    <a:pt x="245681" y="70450"/>
                  </a:lnTo>
                  <a:lnTo>
                    <a:pt x="228540" y="78066"/>
                  </a:lnTo>
                  <a:lnTo>
                    <a:pt x="235207" y="100914"/>
                  </a:lnTo>
                  <a:lnTo>
                    <a:pt x="228540" y="100914"/>
                  </a:lnTo>
                  <a:lnTo>
                    <a:pt x="218066" y="97106"/>
                  </a:lnTo>
                  <a:lnTo>
                    <a:pt x="211400" y="97106"/>
                  </a:lnTo>
                  <a:lnTo>
                    <a:pt x="201878" y="93298"/>
                  </a:lnTo>
                  <a:lnTo>
                    <a:pt x="198069" y="93298"/>
                  </a:lnTo>
                  <a:lnTo>
                    <a:pt x="191402" y="97106"/>
                  </a:lnTo>
                  <a:lnTo>
                    <a:pt x="191402" y="104722"/>
                  </a:lnTo>
                  <a:lnTo>
                    <a:pt x="188546" y="111387"/>
                  </a:lnTo>
                  <a:lnTo>
                    <a:pt x="188546" y="126619"/>
                  </a:lnTo>
                  <a:lnTo>
                    <a:pt x="164740" y="153275"/>
                  </a:lnTo>
                  <a:lnTo>
                    <a:pt x="164740" y="159940"/>
                  </a:lnTo>
                  <a:lnTo>
                    <a:pt x="158073" y="182788"/>
                  </a:lnTo>
                  <a:lnTo>
                    <a:pt x="154265" y="190404"/>
                  </a:lnTo>
                  <a:lnTo>
                    <a:pt x="147599" y="198021"/>
                  </a:lnTo>
                  <a:lnTo>
                    <a:pt x="127602" y="208493"/>
                  </a:lnTo>
                  <a:lnTo>
                    <a:pt x="103796" y="212301"/>
                  </a:lnTo>
                  <a:lnTo>
                    <a:pt x="90464" y="216109"/>
                  </a:lnTo>
                  <a:lnTo>
                    <a:pt x="87608" y="219917"/>
                  </a:lnTo>
                  <a:lnTo>
                    <a:pt x="73324" y="227533"/>
                  </a:lnTo>
                  <a:lnTo>
                    <a:pt x="63802" y="238957"/>
                  </a:lnTo>
                  <a:lnTo>
                    <a:pt x="57135" y="242765"/>
                  </a:lnTo>
                  <a:lnTo>
                    <a:pt x="46661" y="264662"/>
                  </a:lnTo>
                  <a:lnTo>
                    <a:pt x="57135" y="276086"/>
                  </a:lnTo>
                  <a:lnTo>
                    <a:pt x="57135" y="287511"/>
                  </a:lnTo>
                  <a:lnTo>
                    <a:pt x="53326" y="295127"/>
                  </a:lnTo>
                  <a:lnTo>
                    <a:pt x="46661" y="298935"/>
                  </a:lnTo>
                  <a:lnTo>
                    <a:pt x="39995" y="298935"/>
                  </a:lnTo>
                  <a:lnTo>
                    <a:pt x="26663" y="291319"/>
                  </a:lnTo>
                  <a:lnTo>
                    <a:pt x="23806" y="287511"/>
                  </a:lnTo>
                  <a:lnTo>
                    <a:pt x="16189" y="283702"/>
                  </a:lnTo>
                  <a:lnTo>
                    <a:pt x="13332" y="283702"/>
                  </a:lnTo>
                  <a:lnTo>
                    <a:pt x="6666" y="287511"/>
                  </a:lnTo>
                  <a:lnTo>
                    <a:pt x="0" y="295127"/>
                  </a:lnTo>
                  <a:lnTo>
                    <a:pt x="0" y="305599"/>
                  </a:lnTo>
                  <a:close/>
                </a:path>
              </a:pathLst>
            </a:custGeom>
            <a:noFill/>
            <a:ln w="2379" cap="flat">
              <a:solidFill>
                <a:srgbClr val="FFFFFF"/>
              </a:solidFill>
              <a:prstDash val="solid"/>
              <a:round/>
            </a:ln>
          </p:spPr>
          <p:txBody>
            <a:bodyPr rtlCol="0" anchor="ctr"/>
            <a:lstStyle/>
            <a:p>
              <a:endParaRPr lang="en-US" noProof="0" dirty="0"/>
            </a:p>
          </p:txBody>
        </p:sp>
        <p:sp>
          <p:nvSpPr>
            <p:cNvPr id="6309" name="Serbest Form 6308">
              <a:extLst>
                <a:ext uri="{FF2B5EF4-FFF2-40B4-BE49-F238E27FC236}">
                  <a16:creationId xmlns:a16="http://schemas.microsoft.com/office/drawing/2014/main" id="{279213E0-9F16-D744-8117-7DFD4E481E52}"/>
                </a:ext>
              </a:extLst>
            </p:cNvPr>
            <p:cNvSpPr/>
            <p:nvPr/>
          </p:nvSpPr>
          <p:spPr>
            <a:xfrm>
              <a:off x="6889224" y="4430526"/>
              <a:ext cx="116174" cy="366528"/>
            </a:xfrm>
            <a:custGeom>
              <a:avLst/>
              <a:gdLst>
                <a:gd name="connsiteX0" fmla="*/ 116175 w 116174"/>
                <a:gd name="connsiteY0" fmla="*/ 254189 h 366528"/>
                <a:gd name="connsiteX1" fmla="*/ 109509 w 116174"/>
                <a:gd name="connsiteY1" fmla="*/ 246573 h 366528"/>
                <a:gd name="connsiteX2" fmla="*/ 103796 w 116174"/>
                <a:gd name="connsiteY2" fmla="*/ 236101 h 366528"/>
                <a:gd name="connsiteX3" fmla="*/ 100939 w 116174"/>
                <a:gd name="connsiteY3" fmla="*/ 229437 h 366528"/>
                <a:gd name="connsiteX4" fmla="*/ 98082 w 116174"/>
                <a:gd name="connsiteY4" fmla="*/ 225629 h 366528"/>
                <a:gd name="connsiteX5" fmla="*/ 92368 w 116174"/>
                <a:gd name="connsiteY5" fmla="*/ 211349 h 366528"/>
                <a:gd name="connsiteX6" fmla="*/ 79989 w 116174"/>
                <a:gd name="connsiteY6" fmla="*/ 197068 h 366528"/>
                <a:gd name="connsiteX7" fmla="*/ 77133 w 116174"/>
                <a:gd name="connsiteY7" fmla="*/ 197068 h 366528"/>
                <a:gd name="connsiteX8" fmla="*/ 77133 w 116174"/>
                <a:gd name="connsiteY8" fmla="*/ 194212 h 366528"/>
                <a:gd name="connsiteX9" fmla="*/ 74275 w 116174"/>
                <a:gd name="connsiteY9" fmla="*/ 194212 h 366528"/>
                <a:gd name="connsiteX10" fmla="*/ 74275 w 116174"/>
                <a:gd name="connsiteY10" fmla="*/ 200876 h 366528"/>
                <a:gd name="connsiteX11" fmla="*/ 77133 w 116174"/>
                <a:gd name="connsiteY11" fmla="*/ 200876 h 366528"/>
                <a:gd name="connsiteX12" fmla="*/ 82846 w 116174"/>
                <a:gd name="connsiteY12" fmla="*/ 208493 h 366528"/>
                <a:gd name="connsiteX13" fmla="*/ 82846 w 116174"/>
                <a:gd name="connsiteY13" fmla="*/ 215157 h 366528"/>
                <a:gd name="connsiteX14" fmla="*/ 85703 w 116174"/>
                <a:gd name="connsiteY14" fmla="*/ 221821 h 366528"/>
                <a:gd name="connsiteX15" fmla="*/ 85703 w 116174"/>
                <a:gd name="connsiteY15" fmla="*/ 229437 h 366528"/>
                <a:gd name="connsiteX16" fmla="*/ 82846 w 116174"/>
                <a:gd name="connsiteY16" fmla="*/ 232293 h 366528"/>
                <a:gd name="connsiteX17" fmla="*/ 79989 w 116174"/>
                <a:gd name="connsiteY17" fmla="*/ 232293 h 366528"/>
                <a:gd name="connsiteX18" fmla="*/ 79989 w 116174"/>
                <a:gd name="connsiteY18" fmla="*/ 229437 h 366528"/>
                <a:gd name="connsiteX19" fmla="*/ 77133 w 116174"/>
                <a:gd name="connsiteY19" fmla="*/ 225629 h 366528"/>
                <a:gd name="connsiteX20" fmla="*/ 77133 w 116174"/>
                <a:gd name="connsiteY20" fmla="*/ 221821 h 366528"/>
                <a:gd name="connsiteX21" fmla="*/ 71419 w 116174"/>
                <a:gd name="connsiteY21" fmla="*/ 225629 h 366528"/>
                <a:gd name="connsiteX22" fmla="*/ 65706 w 116174"/>
                <a:gd name="connsiteY22" fmla="*/ 225629 h 366528"/>
                <a:gd name="connsiteX23" fmla="*/ 65706 w 116174"/>
                <a:gd name="connsiteY23" fmla="*/ 211349 h 366528"/>
                <a:gd name="connsiteX24" fmla="*/ 61896 w 116174"/>
                <a:gd name="connsiteY24" fmla="*/ 208493 h 366528"/>
                <a:gd name="connsiteX25" fmla="*/ 61896 w 116174"/>
                <a:gd name="connsiteY25" fmla="*/ 200876 h 366528"/>
                <a:gd name="connsiteX26" fmla="*/ 59040 w 116174"/>
                <a:gd name="connsiteY26" fmla="*/ 194212 h 366528"/>
                <a:gd name="connsiteX27" fmla="*/ 59040 w 116174"/>
                <a:gd name="connsiteY27" fmla="*/ 165652 h 366528"/>
                <a:gd name="connsiteX28" fmla="*/ 41899 w 116174"/>
                <a:gd name="connsiteY28" fmla="*/ 144707 h 366528"/>
                <a:gd name="connsiteX29" fmla="*/ 44756 w 116174"/>
                <a:gd name="connsiteY29" fmla="*/ 140899 h 366528"/>
                <a:gd name="connsiteX30" fmla="*/ 44756 w 116174"/>
                <a:gd name="connsiteY30" fmla="*/ 130427 h 366528"/>
                <a:gd name="connsiteX31" fmla="*/ 47613 w 116174"/>
                <a:gd name="connsiteY31" fmla="*/ 122811 h 366528"/>
                <a:gd name="connsiteX32" fmla="*/ 56183 w 116174"/>
                <a:gd name="connsiteY32" fmla="*/ 112338 h 366528"/>
                <a:gd name="connsiteX33" fmla="*/ 59040 w 116174"/>
                <a:gd name="connsiteY33" fmla="*/ 105674 h 366528"/>
                <a:gd name="connsiteX34" fmla="*/ 61896 w 116174"/>
                <a:gd name="connsiteY34" fmla="*/ 101866 h 366528"/>
                <a:gd name="connsiteX35" fmla="*/ 61896 w 116174"/>
                <a:gd name="connsiteY35" fmla="*/ 91394 h 366528"/>
                <a:gd name="connsiteX36" fmla="*/ 59040 w 116174"/>
                <a:gd name="connsiteY36" fmla="*/ 87586 h 366528"/>
                <a:gd name="connsiteX37" fmla="*/ 59040 w 116174"/>
                <a:gd name="connsiteY37" fmla="*/ 59977 h 366528"/>
                <a:gd name="connsiteX38" fmla="*/ 56183 w 116174"/>
                <a:gd name="connsiteY38" fmla="*/ 45697 h 366528"/>
                <a:gd name="connsiteX39" fmla="*/ 56183 w 116174"/>
                <a:gd name="connsiteY39" fmla="*/ 35225 h 366528"/>
                <a:gd name="connsiteX40" fmla="*/ 50469 w 116174"/>
                <a:gd name="connsiteY40" fmla="*/ 35225 h 366528"/>
                <a:gd name="connsiteX41" fmla="*/ 41899 w 116174"/>
                <a:gd name="connsiteY41" fmla="*/ 24752 h 366528"/>
                <a:gd name="connsiteX42" fmla="*/ 41899 w 116174"/>
                <a:gd name="connsiteY42" fmla="*/ 20944 h 366528"/>
                <a:gd name="connsiteX43" fmla="*/ 44756 w 116174"/>
                <a:gd name="connsiteY43" fmla="*/ 13328 h 366528"/>
                <a:gd name="connsiteX44" fmla="*/ 44756 w 116174"/>
                <a:gd name="connsiteY44" fmla="*/ 10472 h 366528"/>
                <a:gd name="connsiteX45" fmla="*/ 29520 w 116174"/>
                <a:gd name="connsiteY45" fmla="*/ 10472 h 366528"/>
                <a:gd name="connsiteX46" fmla="*/ 26663 w 116174"/>
                <a:gd name="connsiteY46" fmla="*/ 0 h 366528"/>
                <a:gd name="connsiteX47" fmla="*/ 14284 w 116174"/>
                <a:gd name="connsiteY47" fmla="*/ 0 h 366528"/>
                <a:gd name="connsiteX48" fmla="*/ 14284 w 116174"/>
                <a:gd name="connsiteY48" fmla="*/ 6664 h 366528"/>
                <a:gd name="connsiteX49" fmla="*/ 20950 w 116174"/>
                <a:gd name="connsiteY49" fmla="*/ 6664 h 366528"/>
                <a:gd name="connsiteX50" fmla="*/ 26663 w 116174"/>
                <a:gd name="connsiteY50" fmla="*/ 13328 h 366528"/>
                <a:gd name="connsiteX51" fmla="*/ 26663 w 116174"/>
                <a:gd name="connsiteY51" fmla="*/ 39033 h 366528"/>
                <a:gd name="connsiteX52" fmla="*/ 29520 w 116174"/>
                <a:gd name="connsiteY52" fmla="*/ 39033 h 366528"/>
                <a:gd name="connsiteX53" fmla="*/ 32377 w 116174"/>
                <a:gd name="connsiteY53" fmla="*/ 35225 h 366528"/>
                <a:gd name="connsiteX54" fmla="*/ 32377 w 116174"/>
                <a:gd name="connsiteY54" fmla="*/ 49505 h 366528"/>
                <a:gd name="connsiteX55" fmla="*/ 38090 w 116174"/>
                <a:gd name="connsiteY55" fmla="*/ 49505 h 366528"/>
                <a:gd name="connsiteX56" fmla="*/ 38090 w 116174"/>
                <a:gd name="connsiteY56" fmla="*/ 56169 h 366528"/>
                <a:gd name="connsiteX57" fmla="*/ 26663 w 116174"/>
                <a:gd name="connsiteY57" fmla="*/ 62833 h 366528"/>
                <a:gd name="connsiteX58" fmla="*/ 23806 w 116174"/>
                <a:gd name="connsiteY58" fmla="*/ 66641 h 366528"/>
                <a:gd name="connsiteX59" fmla="*/ 20950 w 116174"/>
                <a:gd name="connsiteY59" fmla="*/ 66641 h 366528"/>
                <a:gd name="connsiteX60" fmla="*/ 20950 w 116174"/>
                <a:gd name="connsiteY60" fmla="*/ 77113 h 366528"/>
                <a:gd name="connsiteX61" fmla="*/ 26663 w 116174"/>
                <a:gd name="connsiteY61" fmla="*/ 80922 h 366528"/>
                <a:gd name="connsiteX62" fmla="*/ 23806 w 116174"/>
                <a:gd name="connsiteY62" fmla="*/ 91394 h 366528"/>
                <a:gd name="connsiteX63" fmla="*/ 23806 w 116174"/>
                <a:gd name="connsiteY63" fmla="*/ 134235 h 366528"/>
                <a:gd name="connsiteX64" fmla="*/ 29520 w 116174"/>
                <a:gd name="connsiteY64" fmla="*/ 134235 h 366528"/>
                <a:gd name="connsiteX65" fmla="*/ 29520 w 116174"/>
                <a:gd name="connsiteY65" fmla="*/ 137091 h 366528"/>
                <a:gd name="connsiteX66" fmla="*/ 20950 w 116174"/>
                <a:gd name="connsiteY66" fmla="*/ 147563 h 366528"/>
                <a:gd name="connsiteX67" fmla="*/ 14284 w 116174"/>
                <a:gd name="connsiteY67" fmla="*/ 151371 h 366528"/>
                <a:gd name="connsiteX68" fmla="*/ 11427 w 116174"/>
                <a:gd name="connsiteY68" fmla="*/ 155179 h 366528"/>
                <a:gd name="connsiteX69" fmla="*/ 8570 w 116174"/>
                <a:gd name="connsiteY69" fmla="*/ 155179 h 366528"/>
                <a:gd name="connsiteX70" fmla="*/ 11427 w 116174"/>
                <a:gd name="connsiteY70" fmla="*/ 176124 h 366528"/>
                <a:gd name="connsiteX71" fmla="*/ 8570 w 116174"/>
                <a:gd name="connsiteY71" fmla="*/ 183740 h 366528"/>
                <a:gd name="connsiteX72" fmla="*/ 5714 w 116174"/>
                <a:gd name="connsiteY72" fmla="*/ 186596 h 366528"/>
                <a:gd name="connsiteX73" fmla="*/ 2857 w 116174"/>
                <a:gd name="connsiteY73" fmla="*/ 194212 h 366528"/>
                <a:gd name="connsiteX74" fmla="*/ 0 w 116174"/>
                <a:gd name="connsiteY74" fmla="*/ 197068 h 366528"/>
                <a:gd name="connsiteX75" fmla="*/ 0 w 116174"/>
                <a:gd name="connsiteY75" fmla="*/ 200876 h 366528"/>
                <a:gd name="connsiteX76" fmla="*/ 5714 w 116174"/>
                <a:gd name="connsiteY76" fmla="*/ 204685 h 366528"/>
                <a:gd name="connsiteX77" fmla="*/ 11427 w 116174"/>
                <a:gd name="connsiteY77" fmla="*/ 211349 h 366528"/>
                <a:gd name="connsiteX78" fmla="*/ 18093 w 116174"/>
                <a:gd name="connsiteY78" fmla="*/ 215157 h 366528"/>
                <a:gd name="connsiteX79" fmla="*/ 32377 w 116174"/>
                <a:gd name="connsiteY79" fmla="*/ 243717 h 366528"/>
                <a:gd name="connsiteX80" fmla="*/ 47613 w 116174"/>
                <a:gd name="connsiteY80" fmla="*/ 243717 h 366528"/>
                <a:gd name="connsiteX81" fmla="*/ 50469 w 116174"/>
                <a:gd name="connsiteY81" fmla="*/ 239909 h 366528"/>
                <a:gd name="connsiteX82" fmla="*/ 59040 w 116174"/>
                <a:gd name="connsiteY82" fmla="*/ 239909 h 366528"/>
                <a:gd name="connsiteX83" fmla="*/ 61896 w 116174"/>
                <a:gd name="connsiteY83" fmla="*/ 243717 h 366528"/>
                <a:gd name="connsiteX84" fmla="*/ 61896 w 116174"/>
                <a:gd name="connsiteY84" fmla="*/ 264662 h 366528"/>
                <a:gd name="connsiteX85" fmla="*/ 65706 w 116174"/>
                <a:gd name="connsiteY85" fmla="*/ 264662 h 366528"/>
                <a:gd name="connsiteX86" fmla="*/ 61896 w 116174"/>
                <a:gd name="connsiteY86" fmla="*/ 282750 h 366528"/>
                <a:gd name="connsiteX87" fmla="*/ 56183 w 116174"/>
                <a:gd name="connsiteY87" fmla="*/ 285606 h 366528"/>
                <a:gd name="connsiteX88" fmla="*/ 61896 w 116174"/>
                <a:gd name="connsiteY88" fmla="*/ 296078 h 366528"/>
                <a:gd name="connsiteX89" fmla="*/ 59040 w 116174"/>
                <a:gd name="connsiteY89" fmla="*/ 299887 h 366528"/>
                <a:gd name="connsiteX90" fmla="*/ 53326 w 116174"/>
                <a:gd name="connsiteY90" fmla="*/ 303695 h 366528"/>
                <a:gd name="connsiteX91" fmla="*/ 50469 w 116174"/>
                <a:gd name="connsiteY91" fmla="*/ 306551 h 366528"/>
                <a:gd name="connsiteX92" fmla="*/ 50469 w 116174"/>
                <a:gd name="connsiteY92" fmla="*/ 310359 h 366528"/>
                <a:gd name="connsiteX93" fmla="*/ 56183 w 116174"/>
                <a:gd name="connsiteY93" fmla="*/ 310359 h 366528"/>
                <a:gd name="connsiteX94" fmla="*/ 56183 w 116174"/>
                <a:gd name="connsiteY94" fmla="*/ 328447 h 366528"/>
                <a:gd name="connsiteX95" fmla="*/ 61896 w 116174"/>
                <a:gd name="connsiteY95" fmla="*/ 331303 h 366528"/>
                <a:gd name="connsiteX96" fmla="*/ 65706 w 116174"/>
                <a:gd name="connsiteY96" fmla="*/ 335111 h 366528"/>
                <a:gd name="connsiteX97" fmla="*/ 71419 w 116174"/>
                <a:gd name="connsiteY97" fmla="*/ 338919 h 366528"/>
                <a:gd name="connsiteX98" fmla="*/ 74275 w 116174"/>
                <a:gd name="connsiteY98" fmla="*/ 341776 h 366528"/>
                <a:gd name="connsiteX99" fmla="*/ 79989 w 116174"/>
                <a:gd name="connsiteY99" fmla="*/ 345584 h 366528"/>
                <a:gd name="connsiteX100" fmla="*/ 79989 w 116174"/>
                <a:gd name="connsiteY100" fmla="*/ 353200 h 366528"/>
                <a:gd name="connsiteX101" fmla="*/ 77133 w 116174"/>
                <a:gd name="connsiteY101" fmla="*/ 356056 h 366528"/>
                <a:gd name="connsiteX102" fmla="*/ 77133 w 116174"/>
                <a:gd name="connsiteY102" fmla="*/ 363672 h 366528"/>
                <a:gd name="connsiteX103" fmla="*/ 79989 w 116174"/>
                <a:gd name="connsiteY103" fmla="*/ 366528 h 366528"/>
                <a:gd name="connsiteX104" fmla="*/ 82846 w 116174"/>
                <a:gd name="connsiteY104" fmla="*/ 363672 h 366528"/>
                <a:gd name="connsiteX105" fmla="*/ 89512 w 116174"/>
                <a:gd name="connsiteY105" fmla="*/ 359864 h 366528"/>
                <a:gd name="connsiteX106" fmla="*/ 89512 w 116174"/>
                <a:gd name="connsiteY106" fmla="*/ 341776 h 366528"/>
                <a:gd name="connsiteX107" fmla="*/ 85703 w 116174"/>
                <a:gd name="connsiteY107" fmla="*/ 338919 h 366528"/>
                <a:gd name="connsiteX108" fmla="*/ 82846 w 116174"/>
                <a:gd name="connsiteY108" fmla="*/ 338919 h 366528"/>
                <a:gd name="connsiteX109" fmla="*/ 82846 w 116174"/>
                <a:gd name="connsiteY109" fmla="*/ 328447 h 366528"/>
                <a:gd name="connsiteX110" fmla="*/ 85703 w 116174"/>
                <a:gd name="connsiteY110" fmla="*/ 320831 h 366528"/>
                <a:gd name="connsiteX111" fmla="*/ 92368 w 116174"/>
                <a:gd name="connsiteY111" fmla="*/ 317975 h 366528"/>
                <a:gd name="connsiteX112" fmla="*/ 103796 w 116174"/>
                <a:gd name="connsiteY112" fmla="*/ 317975 h 366528"/>
                <a:gd name="connsiteX113" fmla="*/ 106652 w 116174"/>
                <a:gd name="connsiteY113" fmla="*/ 314167 h 366528"/>
                <a:gd name="connsiteX114" fmla="*/ 106652 w 116174"/>
                <a:gd name="connsiteY114" fmla="*/ 278942 h 366528"/>
                <a:gd name="connsiteX115" fmla="*/ 109509 w 116174"/>
                <a:gd name="connsiteY115" fmla="*/ 275134 h 366528"/>
                <a:gd name="connsiteX116" fmla="*/ 113318 w 116174"/>
                <a:gd name="connsiteY116" fmla="*/ 268470 h 366528"/>
                <a:gd name="connsiteX117" fmla="*/ 116175 w 116174"/>
                <a:gd name="connsiteY117" fmla="*/ 264662 h 36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16174" h="366528">
                  <a:moveTo>
                    <a:pt x="116175" y="254189"/>
                  </a:moveTo>
                  <a:lnTo>
                    <a:pt x="109509" y="246573"/>
                  </a:lnTo>
                  <a:lnTo>
                    <a:pt x="103796" y="236101"/>
                  </a:lnTo>
                  <a:lnTo>
                    <a:pt x="100939" y="229437"/>
                  </a:lnTo>
                  <a:lnTo>
                    <a:pt x="98082" y="225629"/>
                  </a:lnTo>
                  <a:lnTo>
                    <a:pt x="92368" y="211349"/>
                  </a:lnTo>
                  <a:lnTo>
                    <a:pt x="79989" y="197068"/>
                  </a:lnTo>
                  <a:lnTo>
                    <a:pt x="77133" y="197068"/>
                  </a:lnTo>
                  <a:lnTo>
                    <a:pt x="77133" y="194212"/>
                  </a:lnTo>
                  <a:lnTo>
                    <a:pt x="74275" y="194212"/>
                  </a:lnTo>
                  <a:lnTo>
                    <a:pt x="74275" y="200876"/>
                  </a:lnTo>
                  <a:lnTo>
                    <a:pt x="77133" y="200876"/>
                  </a:lnTo>
                  <a:lnTo>
                    <a:pt x="82846" y="208493"/>
                  </a:lnTo>
                  <a:lnTo>
                    <a:pt x="82846" y="215157"/>
                  </a:lnTo>
                  <a:lnTo>
                    <a:pt x="85703" y="221821"/>
                  </a:lnTo>
                  <a:lnTo>
                    <a:pt x="85703" y="229437"/>
                  </a:lnTo>
                  <a:lnTo>
                    <a:pt x="82846" y="232293"/>
                  </a:lnTo>
                  <a:lnTo>
                    <a:pt x="79989" y="232293"/>
                  </a:lnTo>
                  <a:lnTo>
                    <a:pt x="79989" y="229437"/>
                  </a:lnTo>
                  <a:lnTo>
                    <a:pt x="77133" y="225629"/>
                  </a:lnTo>
                  <a:lnTo>
                    <a:pt x="77133" y="221821"/>
                  </a:lnTo>
                  <a:lnTo>
                    <a:pt x="71419" y="225629"/>
                  </a:lnTo>
                  <a:lnTo>
                    <a:pt x="65706" y="225629"/>
                  </a:lnTo>
                  <a:lnTo>
                    <a:pt x="65706" y="211349"/>
                  </a:lnTo>
                  <a:lnTo>
                    <a:pt x="61896" y="208493"/>
                  </a:lnTo>
                  <a:lnTo>
                    <a:pt x="61896" y="200876"/>
                  </a:lnTo>
                  <a:lnTo>
                    <a:pt x="59040" y="194212"/>
                  </a:lnTo>
                  <a:lnTo>
                    <a:pt x="59040" y="165652"/>
                  </a:lnTo>
                  <a:lnTo>
                    <a:pt x="41899" y="144707"/>
                  </a:lnTo>
                  <a:lnTo>
                    <a:pt x="44756" y="140899"/>
                  </a:lnTo>
                  <a:lnTo>
                    <a:pt x="44756" y="130427"/>
                  </a:lnTo>
                  <a:lnTo>
                    <a:pt x="47613" y="122811"/>
                  </a:lnTo>
                  <a:lnTo>
                    <a:pt x="56183" y="112338"/>
                  </a:lnTo>
                  <a:lnTo>
                    <a:pt x="59040" y="105674"/>
                  </a:lnTo>
                  <a:lnTo>
                    <a:pt x="61896" y="101866"/>
                  </a:lnTo>
                  <a:lnTo>
                    <a:pt x="61896" y="91394"/>
                  </a:lnTo>
                  <a:lnTo>
                    <a:pt x="59040" y="87586"/>
                  </a:lnTo>
                  <a:lnTo>
                    <a:pt x="59040" y="59977"/>
                  </a:lnTo>
                  <a:lnTo>
                    <a:pt x="56183" y="45697"/>
                  </a:lnTo>
                  <a:lnTo>
                    <a:pt x="56183" y="35225"/>
                  </a:lnTo>
                  <a:lnTo>
                    <a:pt x="50469" y="35225"/>
                  </a:lnTo>
                  <a:lnTo>
                    <a:pt x="41899" y="24752"/>
                  </a:lnTo>
                  <a:lnTo>
                    <a:pt x="41899" y="20944"/>
                  </a:lnTo>
                  <a:lnTo>
                    <a:pt x="44756" y="13328"/>
                  </a:lnTo>
                  <a:lnTo>
                    <a:pt x="44756" y="10472"/>
                  </a:lnTo>
                  <a:lnTo>
                    <a:pt x="29520" y="10472"/>
                  </a:lnTo>
                  <a:lnTo>
                    <a:pt x="26663" y="0"/>
                  </a:lnTo>
                  <a:lnTo>
                    <a:pt x="14284" y="0"/>
                  </a:lnTo>
                  <a:lnTo>
                    <a:pt x="14284" y="6664"/>
                  </a:lnTo>
                  <a:lnTo>
                    <a:pt x="20950" y="6664"/>
                  </a:lnTo>
                  <a:lnTo>
                    <a:pt x="26663" y="13328"/>
                  </a:lnTo>
                  <a:lnTo>
                    <a:pt x="26663" y="39033"/>
                  </a:lnTo>
                  <a:lnTo>
                    <a:pt x="29520" y="39033"/>
                  </a:lnTo>
                  <a:lnTo>
                    <a:pt x="32377" y="35225"/>
                  </a:lnTo>
                  <a:lnTo>
                    <a:pt x="32377" y="49505"/>
                  </a:lnTo>
                  <a:lnTo>
                    <a:pt x="38090" y="49505"/>
                  </a:lnTo>
                  <a:lnTo>
                    <a:pt x="38090" y="56169"/>
                  </a:lnTo>
                  <a:lnTo>
                    <a:pt x="26663" y="62833"/>
                  </a:lnTo>
                  <a:lnTo>
                    <a:pt x="23806" y="66641"/>
                  </a:lnTo>
                  <a:lnTo>
                    <a:pt x="20950" y="66641"/>
                  </a:lnTo>
                  <a:lnTo>
                    <a:pt x="20950" y="77113"/>
                  </a:lnTo>
                  <a:lnTo>
                    <a:pt x="26663" y="80922"/>
                  </a:lnTo>
                  <a:lnTo>
                    <a:pt x="23806" y="91394"/>
                  </a:lnTo>
                  <a:lnTo>
                    <a:pt x="23806" y="134235"/>
                  </a:lnTo>
                  <a:lnTo>
                    <a:pt x="29520" y="134235"/>
                  </a:lnTo>
                  <a:lnTo>
                    <a:pt x="29520" y="137091"/>
                  </a:lnTo>
                  <a:lnTo>
                    <a:pt x="20950" y="147563"/>
                  </a:lnTo>
                  <a:lnTo>
                    <a:pt x="14284" y="151371"/>
                  </a:lnTo>
                  <a:lnTo>
                    <a:pt x="11427" y="155179"/>
                  </a:lnTo>
                  <a:lnTo>
                    <a:pt x="8570" y="155179"/>
                  </a:lnTo>
                  <a:lnTo>
                    <a:pt x="11427" y="176124"/>
                  </a:lnTo>
                  <a:lnTo>
                    <a:pt x="8570" y="183740"/>
                  </a:lnTo>
                  <a:lnTo>
                    <a:pt x="5714" y="186596"/>
                  </a:lnTo>
                  <a:lnTo>
                    <a:pt x="2857" y="194212"/>
                  </a:lnTo>
                  <a:lnTo>
                    <a:pt x="0" y="197068"/>
                  </a:lnTo>
                  <a:lnTo>
                    <a:pt x="0" y="200876"/>
                  </a:lnTo>
                  <a:lnTo>
                    <a:pt x="5714" y="204685"/>
                  </a:lnTo>
                  <a:lnTo>
                    <a:pt x="11427" y="211349"/>
                  </a:lnTo>
                  <a:lnTo>
                    <a:pt x="18093" y="215157"/>
                  </a:lnTo>
                  <a:lnTo>
                    <a:pt x="32377" y="243717"/>
                  </a:lnTo>
                  <a:lnTo>
                    <a:pt x="47613" y="243717"/>
                  </a:lnTo>
                  <a:lnTo>
                    <a:pt x="50469" y="239909"/>
                  </a:lnTo>
                  <a:lnTo>
                    <a:pt x="59040" y="239909"/>
                  </a:lnTo>
                  <a:lnTo>
                    <a:pt x="61896" y="243717"/>
                  </a:lnTo>
                  <a:lnTo>
                    <a:pt x="61896" y="264662"/>
                  </a:lnTo>
                  <a:lnTo>
                    <a:pt x="65706" y="264662"/>
                  </a:lnTo>
                  <a:lnTo>
                    <a:pt x="61896" y="282750"/>
                  </a:lnTo>
                  <a:lnTo>
                    <a:pt x="56183" y="285606"/>
                  </a:lnTo>
                  <a:lnTo>
                    <a:pt x="61896" y="296078"/>
                  </a:lnTo>
                  <a:lnTo>
                    <a:pt x="59040" y="299887"/>
                  </a:lnTo>
                  <a:lnTo>
                    <a:pt x="53326" y="303695"/>
                  </a:lnTo>
                  <a:lnTo>
                    <a:pt x="50469" y="306551"/>
                  </a:lnTo>
                  <a:lnTo>
                    <a:pt x="50469" y="310359"/>
                  </a:lnTo>
                  <a:lnTo>
                    <a:pt x="56183" y="310359"/>
                  </a:lnTo>
                  <a:lnTo>
                    <a:pt x="56183" y="328447"/>
                  </a:lnTo>
                  <a:lnTo>
                    <a:pt x="61896" y="331303"/>
                  </a:lnTo>
                  <a:lnTo>
                    <a:pt x="65706" y="335111"/>
                  </a:lnTo>
                  <a:lnTo>
                    <a:pt x="71419" y="338919"/>
                  </a:lnTo>
                  <a:lnTo>
                    <a:pt x="74275" y="341776"/>
                  </a:lnTo>
                  <a:lnTo>
                    <a:pt x="79989" y="345584"/>
                  </a:lnTo>
                  <a:lnTo>
                    <a:pt x="79989" y="353200"/>
                  </a:lnTo>
                  <a:lnTo>
                    <a:pt x="77133" y="356056"/>
                  </a:lnTo>
                  <a:lnTo>
                    <a:pt x="77133" y="363672"/>
                  </a:lnTo>
                  <a:lnTo>
                    <a:pt x="79989" y="366528"/>
                  </a:lnTo>
                  <a:lnTo>
                    <a:pt x="82846" y="363672"/>
                  </a:lnTo>
                  <a:lnTo>
                    <a:pt x="89512" y="359864"/>
                  </a:lnTo>
                  <a:lnTo>
                    <a:pt x="89512" y="341776"/>
                  </a:lnTo>
                  <a:lnTo>
                    <a:pt x="85703" y="338919"/>
                  </a:lnTo>
                  <a:lnTo>
                    <a:pt x="82846" y="338919"/>
                  </a:lnTo>
                  <a:lnTo>
                    <a:pt x="82846" y="328447"/>
                  </a:lnTo>
                  <a:lnTo>
                    <a:pt x="85703" y="320831"/>
                  </a:lnTo>
                  <a:lnTo>
                    <a:pt x="92368" y="317975"/>
                  </a:lnTo>
                  <a:lnTo>
                    <a:pt x="103796" y="317975"/>
                  </a:lnTo>
                  <a:lnTo>
                    <a:pt x="106652" y="314167"/>
                  </a:lnTo>
                  <a:lnTo>
                    <a:pt x="106652" y="278942"/>
                  </a:lnTo>
                  <a:lnTo>
                    <a:pt x="109509" y="275134"/>
                  </a:lnTo>
                  <a:lnTo>
                    <a:pt x="113318" y="268470"/>
                  </a:lnTo>
                  <a:lnTo>
                    <a:pt x="116175" y="264662"/>
                  </a:lnTo>
                  <a:close/>
                </a:path>
              </a:pathLst>
            </a:custGeom>
            <a:solidFill>
              <a:srgbClr val="AFABAB"/>
            </a:solidFill>
            <a:ln w="9518" cap="flat">
              <a:noFill/>
              <a:prstDash val="solid"/>
              <a:miter/>
            </a:ln>
          </p:spPr>
          <p:txBody>
            <a:bodyPr rtlCol="0" anchor="ctr"/>
            <a:lstStyle/>
            <a:p>
              <a:endParaRPr lang="en-US" noProof="0" dirty="0"/>
            </a:p>
          </p:txBody>
        </p:sp>
        <p:sp>
          <p:nvSpPr>
            <p:cNvPr id="6310" name="Serbest Form 6309">
              <a:extLst>
                <a:ext uri="{FF2B5EF4-FFF2-40B4-BE49-F238E27FC236}">
                  <a16:creationId xmlns:a16="http://schemas.microsoft.com/office/drawing/2014/main" id="{CDAEA391-C7F5-BF47-BC1B-D14C6EC3B697}"/>
                </a:ext>
              </a:extLst>
            </p:cNvPr>
            <p:cNvSpPr/>
            <p:nvPr/>
          </p:nvSpPr>
          <p:spPr>
            <a:xfrm>
              <a:off x="6889224" y="4430526"/>
              <a:ext cx="116174" cy="366528"/>
            </a:xfrm>
            <a:custGeom>
              <a:avLst/>
              <a:gdLst>
                <a:gd name="connsiteX0" fmla="*/ 116175 w 116174"/>
                <a:gd name="connsiteY0" fmla="*/ 254189 h 366528"/>
                <a:gd name="connsiteX1" fmla="*/ 109509 w 116174"/>
                <a:gd name="connsiteY1" fmla="*/ 246573 h 366528"/>
                <a:gd name="connsiteX2" fmla="*/ 103796 w 116174"/>
                <a:gd name="connsiteY2" fmla="*/ 236101 h 366528"/>
                <a:gd name="connsiteX3" fmla="*/ 100939 w 116174"/>
                <a:gd name="connsiteY3" fmla="*/ 229437 h 366528"/>
                <a:gd name="connsiteX4" fmla="*/ 98082 w 116174"/>
                <a:gd name="connsiteY4" fmla="*/ 225629 h 366528"/>
                <a:gd name="connsiteX5" fmla="*/ 92368 w 116174"/>
                <a:gd name="connsiteY5" fmla="*/ 211349 h 366528"/>
                <a:gd name="connsiteX6" fmla="*/ 79989 w 116174"/>
                <a:gd name="connsiteY6" fmla="*/ 197068 h 366528"/>
                <a:gd name="connsiteX7" fmla="*/ 77133 w 116174"/>
                <a:gd name="connsiteY7" fmla="*/ 197068 h 366528"/>
                <a:gd name="connsiteX8" fmla="*/ 77133 w 116174"/>
                <a:gd name="connsiteY8" fmla="*/ 194212 h 366528"/>
                <a:gd name="connsiteX9" fmla="*/ 74275 w 116174"/>
                <a:gd name="connsiteY9" fmla="*/ 194212 h 366528"/>
                <a:gd name="connsiteX10" fmla="*/ 74275 w 116174"/>
                <a:gd name="connsiteY10" fmla="*/ 200876 h 366528"/>
                <a:gd name="connsiteX11" fmla="*/ 77133 w 116174"/>
                <a:gd name="connsiteY11" fmla="*/ 200876 h 366528"/>
                <a:gd name="connsiteX12" fmla="*/ 82846 w 116174"/>
                <a:gd name="connsiteY12" fmla="*/ 208493 h 366528"/>
                <a:gd name="connsiteX13" fmla="*/ 82846 w 116174"/>
                <a:gd name="connsiteY13" fmla="*/ 215157 h 366528"/>
                <a:gd name="connsiteX14" fmla="*/ 85703 w 116174"/>
                <a:gd name="connsiteY14" fmla="*/ 221821 h 366528"/>
                <a:gd name="connsiteX15" fmla="*/ 85703 w 116174"/>
                <a:gd name="connsiteY15" fmla="*/ 229437 h 366528"/>
                <a:gd name="connsiteX16" fmla="*/ 82846 w 116174"/>
                <a:gd name="connsiteY16" fmla="*/ 232293 h 366528"/>
                <a:gd name="connsiteX17" fmla="*/ 79989 w 116174"/>
                <a:gd name="connsiteY17" fmla="*/ 232293 h 366528"/>
                <a:gd name="connsiteX18" fmla="*/ 79989 w 116174"/>
                <a:gd name="connsiteY18" fmla="*/ 229437 h 366528"/>
                <a:gd name="connsiteX19" fmla="*/ 77133 w 116174"/>
                <a:gd name="connsiteY19" fmla="*/ 225629 h 366528"/>
                <a:gd name="connsiteX20" fmla="*/ 77133 w 116174"/>
                <a:gd name="connsiteY20" fmla="*/ 221821 h 366528"/>
                <a:gd name="connsiteX21" fmla="*/ 71419 w 116174"/>
                <a:gd name="connsiteY21" fmla="*/ 225629 h 366528"/>
                <a:gd name="connsiteX22" fmla="*/ 65706 w 116174"/>
                <a:gd name="connsiteY22" fmla="*/ 225629 h 366528"/>
                <a:gd name="connsiteX23" fmla="*/ 65706 w 116174"/>
                <a:gd name="connsiteY23" fmla="*/ 211349 h 366528"/>
                <a:gd name="connsiteX24" fmla="*/ 61896 w 116174"/>
                <a:gd name="connsiteY24" fmla="*/ 208493 h 366528"/>
                <a:gd name="connsiteX25" fmla="*/ 61896 w 116174"/>
                <a:gd name="connsiteY25" fmla="*/ 200876 h 366528"/>
                <a:gd name="connsiteX26" fmla="*/ 59040 w 116174"/>
                <a:gd name="connsiteY26" fmla="*/ 194212 h 366528"/>
                <a:gd name="connsiteX27" fmla="*/ 59040 w 116174"/>
                <a:gd name="connsiteY27" fmla="*/ 165652 h 366528"/>
                <a:gd name="connsiteX28" fmla="*/ 41899 w 116174"/>
                <a:gd name="connsiteY28" fmla="*/ 144707 h 366528"/>
                <a:gd name="connsiteX29" fmla="*/ 44756 w 116174"/>
                <a:gd name="connsiteY29" fmla="*/ 140899 h 366528"/>
                <a:gd name="connsiteX30" fmla="*/ 44756 w 116174"/>
                <a:gd name="connsiteY30" fmla="*/ 130427 h 366528"/>
                <a:gd name="connsiteX31" fmla="*/ 47613 w 116174"/>
                <a:gd name="connsiteY31" fmla="*/ 122811 h 366528"/>
                <a:gd name="connsiteX32" fmla="*/ 56183 w 116174"/>
                <a:gd name="connsiteY32" fmla="*/ 112338 h 366528"/>
                <a:gd name="connsiteX33" fmla="*/ 59040 w 116174"/>
                <a:gd name="connsiteY33" fmla="*/ 105674 h 366528"/>
                <a:gd name="connsiteX34" fmla="*/ 61896 w 116174"/>
                <a:gd name="connsiteY34" fmla="*/ 101866 h 366528"/>
                <a:gd name="connsiteX35" fmla="*/ 61896 w 116174"/>
                <a:gd name="connsiteY35" fmla="*/ 91394 h 366528"/>
                <a:gd name="connsiteX36" fmla="*/ 59040 w 116174"/>
                <a:gd name="connsiteY36" fmla="*/ 87586 h 366528"/>
                <a:gd name="connsiteX37" fmla="*/ 59040 w 116174"/>
                <a:gd name="connsiteY37" fmla="*/ 59977 h 366528"/>
                <a:gd name="connsiteX38" fmla="*/ 56183 w 116174"/>
                <a:gd name="connsiteY38" fmla="*/ 45697 h 366528"/>
                <a:gd name="connsiteX39" fmla="*/ 56183 w 116174"/>
                <a:gd name="connsiteY39" fmla="*/ 35225 h 366528"/>
                <a:gd name="connsiteX40" fmla="*/ 50469 w 116174"/>
                <a:gd name="connsiteY40" fmla="*/ 35225 h 366528"/>
                <a:gd name="connsiteX41" fmla="*/ 41899 w 116174"/>
                <a:gd name="connsiteY41" fmla="*/ 24752 h 366528"/>
                <a:gd name="connsiteX42" fmla="*/ 41899 w 116174"/>
                <a:gd name="connsiteY42" fmla="*/ 20944 h 366528"/>
                <a:gd name="connsiteX43" fmla="*/ 44756 w 116174"/>
                <a:gd name="connsiteY43" fmla="*/ 13328 h 366528"/>
                <a:gd name="connsiteX44" fmla="*/ 44756 w 116174"/>
                <a:gd name="connsiteY44" fmla="*/ 10472 h 366528"/>
                <a:gd name="connsiteX45" fmla="*/ 29520 w 116174"/>
                <a:gd name="connsiteY45" fmla="*/ 10472 h 366528"/>
                <a:gd name="connsiteX46" fmla="*/ 26663 w 116174"/>
                <a:gd name="connsiteY46" fmla="*/ 0 h 366528"/>
                <a:gd name="connsiteX47" fmla="*/ 14284 w 116174"/>
                <a:gd name="connsiteY47" fmla="*/ 0 h 366528"/>
                <a:gd name="connsiteX48" fmla="*/ 14284 w 116174"/>
                <a:gd name="connsiteY48" fmla="*/ 6664 h 366528"/>
                <a:gd name="connsiteX49" fmla="*/ 20950 w 116174"/>
                <a:gd name="connsiteY49" fmla="*/ 6664 h 366528"/>
                <a:gd name="connsiteX50" fmla="*/ 26663 w 116174"/>
                <a:gd name="connsiteY50" fmla="*/ 13328 h 366528"/>
                <a:gd name="connsiteX51" fmla="*/ 26663 w 116174"/>
                <a:gd name="connsiteY51" fmla="*/ 39033 h 366528"/>
                <a:gd name="connsiteX52" fmla="*/ 29520 w 116174"/>
                <a:gd name="connsiteY52" fmla="*/ 39033 h 366528"/>
                <a:gd name="connsiteX53" fmla="*/ 32377 w 116174"/>
                <a:gd name="connsiteY53" fmla="*/ 35225 h 366528"/>
                <a:gd name="connsiteX54" fmla="*/ 32377 w 116174"/>
                <a:gd name="connsiteY54" fmla="*/ 49505 h 366528"/>
                <a:gd name="connsiteX55" fmla="*/ 38090 w 116174"/>
                <a:gd name="connsiteY55" fmla="*/ 49505 h 366528"/>
                <a:gd name="connsiteX56" fmla="*/ 38090 w 116174"/>
                <a:gd name="connsiteY56" fmla="*/ 56169 h 366528"/>
                <a:gd name="connsiteX57" fmla="*/ 26663 w 116174"/>
                <a:gd name="connsiteY57" fmla="*/ 62833 h 366528"/>
                <a:gd name="connsiteX58" fmla="*/ 23806 w 116174"/>
                <a:gd name="connsiteY58" fmla="*/ 66641 h 366528"/>
                <a:gd name="connsiteX59" fmla="*/ 20950 w 116174"/>
                <a:gd name="connsiteY59" fmla="*/ 66641 h 366528"/>
                <a:gd name="connsiteX60" fmla="*/ 20950 w 116174"/>
                <a:gd name="connsiteY60" fmla="*/ 77113 h 366528"/>
                <a:gd name="connsiteX61" fmla="*/ 26663 w 116174"/>
                <a:gd name="connsiteY61" fmla="*/ 80922 h 366528"/>
                <a:gd name="connsiteX62" fmla="*/ 23806 w 116174"/>
                <a:gd name="connsiteY62" fmla="*/ 91394 h 366528"/>
                <a:gd name="connsiteX63" fmla="*/ 23806 w 116174"/>
                <a:gd name="connsiteY63" fmla="*/ 134235 h 366528"/>
                <a:gd name="connsiteX64" fmla="*/ 29520 w 116174"/>
                <a:gd name="connsiteY64" fmla="*/ 134235 h 366528"/>
                <a:gd name="connsiteX65" fmla="*/ 29520 w 116174"/>
                <a:gd name="connsiteY65" fmla="*/ 137091 h 366528"/>
                <a:gd name="connsiteX66" fmla="*/ 20950 w 116174"/>
                <a:gd name="connsiteY66" fmla="*/ 147563 h 366528"/>
                <a:gd name="connsiteX67" fmla="*/ 14284 w 116174"/>
                <a:gd name="connsiteY67" fmla="*/ 151371 h 366528"/>
                <a:gd name="connsiteX68" fmla="*/ 11427 w 116174"/>
                <a:gd name="connsiteY68" fmla="*/ 155179 h 366528"/>
                <a:gd name="connsiteX69" fmla="*/ 8570 w 116174"/>
                <a:gd name="connsiteY69" fmla="*/ 155179 h 366528"/>
                <a:gd name="connsiteX70" fmla="*/ 11427 w 116174"/>
                <a:gd name="connsiteY70" fmla="*/ 176124 h 366528"/>
                <a:gd name="connsiteX71" fmla="*/ 8570 w 116174"/>
                <a:gd name="connsiteY71" fmla="*/ 183740 h 366528"/>
                <a:gd name="connsiteX72" fmla="*/ 5714 w 116174"/>
                <a:gd name="connsiteY72" fmla="*/ 186596 h 366528"/>
                <a:gd name="connsiteX73" fmla="*/ 2857 w 116174"/>
                <a:gd name="connsiteY73" fmla="*/ 194212 h 366528"/>
                <a:gd name="connsiteX74" fmla="*/ 0 w 116174"/>
                <a:gd name="connsiteY74" fmla="*/ 197068 h 366528"/>
                <a:gd name="connsiteX75" fmla="*/ 0 w 116174"/>
                <a:gd name="connsiteY75" fmla="*/ 200876 h 366528"/>
                <a:gd name="connsiteX76" fmla="*/ 5714 w 116174"/>
                <a:gd name="connsiteY76" fmla="*/ 204685 h 366528"/>
                <a:gd name="connsiteX77" fmla="*/ 11427 w 116174"/>
                <a:gd name="connsiteY77" fmla="*/ 211349 h 366528"/>
                <a:gd name="connsiteX78" fmla="*/ 18093 w 116174"/>
                <a:gd name="connsiteY78" fmla="*/ 215157 h 366528"/>
                <a:gd name="connsiteX79" fmla="*/ 32377 w 116174"/>
                <a:gd name="connsiteY79" fmla="*/ 243717 h 366528"/>
                <a:gd name="connsiteX80" fmla="*/ 47613 w 116174"/>
                <a:gd name="connsiteY80" fmla="*/ 243717 h 366528"/>
                <a:gd name="connsiteX81" fmla="*/ 50469 w 116174"/>
                <a:gd name="connsiteY81" fmla="*/ 239909 h 366528"/>
                <a:gd name="connsiteX82" fmla="*/ 59040 w 116174"/>
                <a:gd name="connsiteY82" fmla="*/ 239909 h 366528"/>
                <a:gd name="connsiteX83" fmla="*/ 61896 w 116174"/>
                <a:gd name="connsiteY83" fmla="*/ 243717 h 366528"/>
                <a:gd name="connsiteX84" fmla="*/ 61896 w 116174"/>
                <a:gd name="connsiteY84" fmla="*/ 264662 h 366528"/>
                <a:gd name="connsiteX85" fmla="*/ 65706 w 116174"/>
                <a:gd name="connsiteY85" fmla="*/ 264662 h 366528"/>
                <a:gd name="connsiteX86" fmla="*/ 61896 w 116174"/>
                <a:gd name="connsiteY86" fmla="*/ 282750 h 366528"/>
                <a:gd name="connsiteX87" fmla="*/ 56183 w 116174"/>
                <a:gd name="connsiteY87" fmla="*/ 285606 h 366528"/>
                <a:gd name="connsiteX88" fmla="*/ 61896 w 116174"/>
                <a:gd name="connsiteY88" fmla="*/ 296078 h 366528"/>
                <a:gd name="connsiteX89" fmla="*/ 59040 w 116174"/>
                <a:gd name="connsiteY89" fmla="*/ 299887 h 366528"/>
                <a:gd name="connsiteX90" fmla="*/ 53326 w 116174"/>
                <a:gd name="connsiteY90" fmla="*/ 303695 h 366528"/>
                <a:gd name="connsiteX91" fmla="*/ 50469 w 116174"/>
                <a:gd name="connsiteY91" fmla="*/ 306551 h 366528"/>
                <a:gd name="connsiteX92" fmla="*/ 50469 w 116174"/>
                <a:gd name="connsiteY92" fmla="*/ 310359 h 366528"/>
                <a:gd name="connsiteX93" fmla="*/ 56183 w 116174"/>
                <a:gd name="connsiteY93" fmla="*/ 310359 h 366528"/>
                <a:gd name="connsiteX94" fmla="*/ 56183 w 116174"/>
                <a:gd name="connsiteY94" fmla="*/ 328447 h 366528"/>
                <a:gd name="connsiteX95" fmla="*/ 61896 w 116174"/>
                <a:gd name="connsiteY95" fmla="*/ 331303 h 366528"/>
                <a:gd name="connsiteX96" fmla="*/ 65706 w 116174"/>
                <a:gd name="connsiteY96" fmla="*/ 335111 h 366528"/>
                <a:gd name="connsiteX97" fmla="*/ 71419 w 116174"/>
                <a:gd name="connsiteY97" fmla="*/ 338919 h 366528"/>
                <a:gd name="connsiteX98" fmla="*/ 74275 w 116174"/>
                <a:gd name="connsiteY98" fmla="*/ 341776 h 366528"/>
                <a:gd name="connsiteX99" fmla="*/ 79989 w 116174"/>
                <a:gd name="connsiteY99" fmla="*/ 345584 h 366528"/>
                <a:gd name="connsiteX100" fmla="*/ 79989 w 116174"/>
                <a:gd name="connsiteY100" fmla="*/ 353200 h 366528"/>
                <a:gd name="connsiteX101" fmla="*/ 77133 w 116174"/>
                <a:gd name="connsiteY101" fmla="*/ 356056 h 366528"/>
                <a:gd name="connsiteX102" fmla="*/ 77133 w 116174"/>
                <a:gd name="connsiteY102" fmla="*/ 363672 h 366528"/>
                <a:gd name="connsiteX103" fmla="*/ 79989 w 116174"/>
                <a:gd name="connsiteY103" fmla="*/ 366528 h 366528"/>
                <a:gd name="connsiteX104" fmla="*/ 82846 w 116174"/>
                <a:gd name="connsiteY104" fmla="*/ 363672 h 366528"/>
                <a:gd name="connsiteX105" fmla="*/ 89512 w 116174"/>
                <a:gd name="connsiteY105" fmla="*/ 359864 h 366528"/>
                <a:gd name="connsiteX106" fmla="*/ 89512 w 116174"/>
                <a:gd name="connsiteY106" fmla="*/ 341776 h 366528"/>
                <a:gd name="connsiteX107" fmla="*/ 85703 w 116174"/>
                <a:gd name="connsiteY107" fmla="*/ 338919 h 366528"/>
                <a:gd name="connsiteX108" fmla="*/ 82846 w 116174"/>
                <a:gd name="connsiteY108" fmla="*/ 338919 h 366528"/>
                <a:gd name="connsiteX109" fmla="*/ 82846 w 116174"/>
                <a:gd name="connsiteY109" fmla="*/ 328447 h 366528"/>
                <a:gd name="connsiteX110" fmla="*/ 85703 w 116174"/>
                <a:gd name="connsiteY110" fmla="*/ 320831 h 366528"/>
                <a:gd name="connsiteX111" fmla="*/ 92368 w 116174"/>
                <a:gd name="connsiteY111" fmla="*/ 317975 h 366528"/>
                <a:gd name="connsiteX112" fmla="*/ 103796 w 116174"/>
                <a:gd name="connsiteY112" fmla="*/ 317975 h 366528"/>
                <a:gd name="connsiteX113" fmla="*/ 106652 w 116174"/>
                <a:gd name="connsiteY113" fmla="*/ 314167 h 366528"/>
                <a:gd name="connsiteX114" fmla="*/ 106652 w 116174"/>
                <a:gd name="connsiteY114" fmla="*/ 278942 h 366528"/>
                <a:gd name="connsiteX115" fmla="*/ 109509 w 116174"/>
                <a:gd name="connsiteY115" fmla="*/ 275134 h 366528"/>
                <a:gd name="connsiteX116" fmla="*/ 113318 w 116174"/>
                <a:gd name="connsiteY116" fmla="*/ 268470 h 366528"/>
                <a:gd name="connsiteX117" fmla="*/ 116175 w 116174"/>
                <a:gd name="connsiteY117" fmla="*/ 264662 h 366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16174" h="366528">
                  <a:moveTo>
                    <a:pt x="116175" y="254189"/>
                  </a:moveTo>
                  <a:lnTo>
                    <a:pt x="109509" y="246573"/>
                  </a:lnTo>
                  <a:lnTo>
                    <a:pt x="103796" y="236101"/>
                  </a:lnTo>
                  <a:lnTo>
                    <a:pt x="100939" y="229437"/>
                  </a:lnTo>
                  <a:lnTo>
                    <a:pt x="98082" y="225629"/>
                  </a:lnTo>
                  <a:lnTo>
                    <a:pt x="92368" y="211349"/>
                  </a:lnTo>
                  <a:lnTo>
                    <a:pt x="79989" y="197068"/>
                  </a:lnTo>
                  <a:lnTo>
                    <a:pt x="77133" y="197068"/>
                  </a:lnTo>
                  <a:lnTo>
                    <a:pt x="77133" y="194212"/>
                  </a:lnTo>
                  <a:lnTo>
                    <a:pt x="74275" y="194212"/>
                  </a:lnTo>
                  <a:lnTo>
                    <a:pt x="74275" y="200876"/>
                  </a:lnTo>
                  <a:lnTo>
                    <a:pt x="77133" y="200876"/>
                  </a:lnTo>
                  <a:lnTo>
                    <a:pt x="82846" y="208493"/>
                  </a:lnTo>
                  <a:lnTo>
                    <a:pt x="82846" y="215157"/>
                  </a:lnTo>
                  <a:lnTo>
                    <a:pt x="85703" y="221821"/>
                  </a:lnTo>
                  <a:lnTo>
                    <a:pt x="85703" y="229437"/>
                  </a:lnTo>
                  <a:lnTo>
                    <a:pt x="82846" y="232293"/>
                  </a:lnTo>
                  <a:lnTo>
                    <a:pt x="79989" y="232293"/>
                  </a:lnTo>
                  <a:lnTo>
                    <a:pt x="79989" y="229437"/>
                  </a:lnTo>
                  <a:lnTo>
                    <a:pt x="77133" y="225629"/>
                  </a:lnTo>
                  <a:lnTo>
                    <a:pt x="77133" y="221821"/>
                  </a:lnTo>
                  <a:lnTo>
                    <a:pt x="71419" y="225629"/>
                  </a:lnTo>
                  <a:lnTo>
                    <a:pt x="65706" y="225629"/>
                  </a:lnTo>
                  <a:lnTo>
                    <a:pt x="65706" y="211349"/>
                  </a:lnTo>
                  <a:lnTo>
                    <a:pt x="61896" y="208493"/>
                  </a:lnTo>
                  <a:lnTo>
                    <a:pt x="61896" y="200876"/>
                  </a:lnTo>
                  <a:lnTo>
                    <a:pt x="59040" y="194212"/>
                  </a:lnTo>
                  <a:lnTo>
                    <a:pt x="59040" y="165652"/>
                  </a:lnTo>
                  <a:lnTo>
                    <a:pt x="41899" y="144707"/>
                  </a:lnTo>
                  <a:lnTo>
                    <a:pt x="44756" y="140899"/>
                  </a:lnTo>
                  <a:lnTo>
                    <a:pt x="44756" y="130427"/>
                  </a:lnTo>
                  <a:lnTo>
                    <a:pt x="47613" y="122811"/>
                  </a:lnTo>
                  <a:lnTo>
                    <a:pt x="56183" y="112338"/>
                  </a:lnTo>
                  <a:lnTo>
                    <a:pt x="59040" y="105674"/>
                  </a:lnTo>
                  <a:lnTo>
                    <a:pt x="61896" y="101866"/>
                  </a:lnTo>
                  <a:lnTo>
                    <a:pt x="61896" y="91394"/>
                  </a:lnTo>
                  <a:lnTo>
                    <a:pt x="59040" y="87586"/>
                  </a:lnTo>
                  <a:lnTo>
                    <a:pt x="59040" y="59977"/>
                  </a:lnTo>
                  <a:lnTo>
                    <a:pt x="56183" y="45697"/>
                  </a:lnTo>
                  <a:lnTo>
                    <a:pt x="56183" y="35225"/>
                  </a:lnTo>
                  <a:lnTo>
                    <a:pt x="50469" y="35225"/>
                  </a:lnTo>
                  <a:lnTo>
                    <a:pt x="41899" y="24752"/>
                  </a:lnTo>
                  <a:lnTo>
                    <a:pt x="41899" y="20944"/>
                  </a:lnTo>
                  <a:lnTo>
                    <a:pt x="44756" y="13328"/>
                  </a:lnTo>
                  <a:lnTo>
                    <a:pt x="44756" y="10472"/>
                  </a:lnTo>
                  <a:lnTo>
                    <a:pt x="29520" y="10472"/>
                  </a:lnTo>
                  <a:lnTo>
                    <a:pt x="26663" y="0"/>
                  </a:lnTo>
                  <a:lnTo>
                    <a:pt x="14284" y="0"/>
                  </a:lnTo>
                  <a:lnTo>
                    <a:pt x="14284" y="6664"/>
                  </a:lnTo>
                  <a:lnTo>
                    <a:pt x="20950" y="6664"/>
                  </a:lnTo>
                  <a:lnTo>
                    <a:pt x="26663" y="13328"/>
                  </a:lnTo>
                  <a:lnTo>
                    <a:pt x="26663" y="39033"/>
                  </a:lnTo>
                  <a:lnTo>
                    <a:pt x="29520" y="39033"/>
                  </a:lnTo>
                  <a:lnTo>
                    <a:pt x="32377" y="35225"/>
                  </a:lnTo>
                  <a:lnTo>
                    <a:pt x="32377" y="49505"/>
                  </a:lnTo>
                  <a:lnTo>
                    <a:pt x="38090" y="49505"/>
                  </a:lnTo>
                  <a:lnTo>
                    <a:pt x="38090" y="56169"/>
                  </a:lnTo>
                  <a:lnTo>
                    <a:pt x="26663" y="62833"/>
                  </a:lnTo>
                  <a:lnTo>
                    <a:pt x="23806" y="66641"/>
                  </a:lnTo>
                  <a:lnTo>
                    <a:pt x="20950" y="66641"/>
                  </a:lnTo>
                  <a:lnTo>
                    <a:pt x="20950" y="77113"/>
                  </a:lnTo>
                  <a:lnTo>
                    <a:pt x="26663" y="80922"/>
                  </a:lnTo>
                  <a:lnTo>
                    <a:pt x="23806" y="91394"/>
                  </a:lnTo>
                  <a:lnTo>
                    <a:pt x="23806" y="134235"/>
                  </a:lnTo>
                  <a:lnTo>
                    <a:pt x="29520" y="134235"/>
                  </a:lnTo>
                  <a:lnTo>
                    <a:pt x="29520" y="137091"/>
                  </a:lnTo>
                  <a:lnTo>
                    <a:pt x="20950" y="147563"/>
                  </a:lnTo>
                  <a:lnTo>
                    <a:pt x="14284" y="151371"/>
                  </a:lnTo>
                  <a:lnTo>
                    <a:pt x="11427" y="155179"/>
                  </a:lnTo>
                  <a:lnTo>
                    <a:pt x="8570" y="155179"/>
                  </a:lnTo>
                  <a:lnTo>
                    <a:pt x="11427" y="176124"/>
                  </a:lnTo>
                  <a:lnTo>
                    <a:pt x="8570" y="183740"/>
                  </a:lnTo>
                  <a:lnTo>
                    <a:pt x="5714" y="186596"/>
                  </a:lnTo>
                  <a:lnTo>
                    <a:pt x="2857" y="194212"/>
                  </a:lnTo>
                  <a:lnTo>
                    <a:pt x="0" y="197068"/>
                  </a:lnTo>
                  <a:lnTo>
                    <a:pt x="0" y="200876"/>
                  </a:lnTo>
                  <a:lnTo>
                    <a:pt x="5714" y="204685"/>
                  </a:lnTo>
                  <a:lnTo>
                    <a:pt x="11427" y="211349"/>
                  </a:lnTo>
                  <a:lnTo>
                    <a:pt x="18093" y="215157"/>
                  </a:lnTo>
                  <a:lnTo>
                    <a:pt x="32377" y="243717"/>
                  </a:lnTo>
                  <a:lnTo>
                    <a:pt x="47613" y="243717"/>
                  </a:lnTo>
                  <a:lnTo>
                    <a:pt x="50469" y="239909"/>
                  </a:lnTo>
                  <a:lnTo>
                    <a:pt x="59040" y="239909"/>
                  </a:lnTo>
                  <a:lnTo>
                    <a:pt x="61896" y="243717"/>
                  </a:lnTo>
                  <a:lnTo>
                    <a:pt x="61896" y="264662"/>
                  </a:lnTo>
                  <a:lnTo>
                    <a:pt x="65706" y="264662"/>
                  </a:lnTo>
                  <a:lnTo>
                    <a:pt x="61896" y="282750"/>
                  </a:lnTo>
                  <a:lnTo>
                    <a:pt x="56183" y="285606"/>
                  </a:lnTo>
                  <a:lnTo>
                    <a:pt x="61896" y="296078"/>
                  </a:lnTo>
                  <a:lnTo>
                    <a:pt x="59040" y="299887"/>
                  </a:lnTo>
                  <a:lnTo>
                    <a:pt x="53326" y="303695"/>
                  </a:lnTo>
                  <a:lnTo>
                    <a:pt x="50469" y="306551"/>
                  </a:lnTo>
                  <a:lnTo>
                    <a:pt x="50469" y="310359"/>
                  </a:lnTo>
                  <a:lnTo>
                    <a:pt x="56183" y="310359"/>
                  </a:lnTo>
                  <a:lnTo>
                    <a:pt x="56183" y="328447"/>
                  </a:lnTo>
                  <a:lnTo>
                    <a:pt x="61896" y="331303"/>
                  </a:lnTo>
                  <a:lnTo>
                    <a:pt x="65706" y="335111"/>
                  </a:lnTo>
                  <a:lnTo>
                    <a:pt x="71419" y="338919"/>
                  </a:lnTo>
                  <a:lnTo>
                    <a:pt x="74275" y="341776"/>
                  </a:lnTo>
                  <a:lnTo>
                    <a:pt x="79989" y="345584"/>
                  </a:lnTo>
                  <a:lnTo>
                    <a:pt x="79989" y="353200"/>
                  </a:lnTo>
                  <a:lnTo>
                    <a:pt x="77133" y="356056"/>
                  </a:lnTo>
                  <a:lnTo>
                    <a:pt x="77133" y="363672"/>
                  </a:lnTo>
                  <a:lnTo>
                    <a:pt x="79989" y="366528"/>
                  </a:lnTo>
                  <a:lnTo>
                    <a:pt x="82846" y="363672"/>
                  </a:lnTo>
                  <a:lnTo>
                    <a:pt x="89512" y="359864"/>
                  </a:lnTo>
                  <a:lnTo>
                    <a:pt x="89512" y="341776"/>
                  </a:lnTo>
                  <a:lnTo>
                    <a:pt x="85703" y="338919"/>
                  </a:lnTo>
                  <a:lnTo>
                    <a:pt x="82846" y="338919"/>
                  </a:lnTo>
                  <a:lnTo>
                    <a:pt x="82846" y="328447"/>
                  </a:lnTo>
                  <a:lnTo>
                    <a:pt x="85703" y="320831"/>
                  </a:lnTo>
                  <a:lnTo>
                    <a:pt x="92368" y="317975"/>
                  </a:lnTo>
                  <a:lnTo>
                    <a:pt x="103796" y="317975"/>
                  </a:lnTo>
                  <a:lnTo>
                    <a:pt x="106652" y="314167"/>
                  </a:lnTo>
                  <a:lnTo>
                    <a:pt x="106652" y="278942"/>
                  </a:lnTo>
                  <a:lnTo>
                    <a:pt x="109509" y="275134"/>
                  </a:lnTo>
                  <a:lnTo>
                    <a:pt x="113318" y="268470"/>
                  </a:lnTo>
                  <a:lnTo>
                    <a:pt x="116175" y="264662"/>
                  </a:lnTo>
                  <a:close/>
                </a:path>
              </a:pathLst>
            </a:custGeom>
            <a:noFill/>
            <a:ln w="2379" cap="flat">
              <a:solidFill>
                <a:srgbClr val="FFFFFF"/>
              </a:solidFill>
              <a:prstDash val="solid"/>
              <a:round/>
            </a:ln>
          </p:spPr>
          <p:txBody>
            <a:bodyPr rtlCol="0" anchor="ctr"/>
            <a:lstStyle/>
            <a:p>
              <a:endParaRPr lang="en-US" noProof="0" dirty="0"/>
            </a:p>
          </p:txBody>
        </p:sp>
        <p:sp>
          <p:nvSpPr>
            <p:cNvPr id="6311" name="Serbest Form 6310">
              <a:extLst>
                <a:ext uri="{FF2B5EF4-FFF2-40B4-BE49-F238E27FC236}">
                  <a16:creationId xmlns:a16="http://schemas.microsoft.com/office/drawing/2014/main" id="{72F8A6AA-EC08-2C43-A5B8-B368DC2B6B46}"/>
                </a:ext>
              </a:extLst>
            </p:cNvPr>
            <p:cNvSpPr/>
            <p:nvPr/>
          </p:nvSpPr>
          <p:spPr>
            <a:xfrm>
              <a:off x="7256794" y="4565713"/>
              <a:ext cx="328526" cy="637854"/>
            </a:xfrm>
            <a:custGeom>
              <a:avLst/>
              <a:gdLst>
                <a:gd name="connsiteX0" fmla="*/ 65705 w 328526"/>
                <a:gd name="connsiteY0" fmla="*/ 192308 h 637854"/>
                <a:gd name="connsiteX1" fmla="*/ 79037 w 328526"/>
                <a:gd name="connsiteY1" fmla="*/ 189452 h 637854"/>
                <a:gd name="connsiteX2" fmla="*/ 105700 w 328526"/>
                <a:gd name="connsiteY2" fmla="*/ 189452 h 637854"/>
                <a:gd name="connsiteX3" fmla="*/ 105700 w 328526"/>
                <a:gd name="connsiteY3" fmla="*/ 175172 h 637854"/>
                <a:gd name="connsiteX4" fmla="*/ 139028 w 328526"/>
                <a:gd name="connsiteY4" fmla="*/ 181836 h 637854"/>
                <a:gd name="connsiteX5" fmla="*/ 149503 w 328526"/>
                <a:gd name="connsiteY5" fmla="*/ 164700 h 637854"/>
                <a:gd name="connsiteX6" fmla="*/ 172357 w 328526"/>
                <a:gd name="connsiteY6" fmla="*/ 168508 h 637854"/>
                <a:gd name="connsiteX7" fmla="*/ 172357 w 328526"/>
                <a:gd name="connsiteY7" fmla="*/ 150420 h 637854"/>
                <a:gd name="connsiteX8" fmla="*/ 179023 w 328526"/>
                <a:gd name="connsiteY8" fmla="*/ 133283 h 637854"/>
                <a:gd name="connsiteX9" fmla="*/ 179023 w 328526"/>
                <a:gd name="connsiteY9" fmla="*/ 150420 h 637854"/>
                <a:gd name="connsiteX10" fmla="*/ 185689 w 328526"/>
                <a:gd name="connsiteY10" fmla="*/ 160892 h 637854"/>
                <a:gd name="connsiteX11" fmla="*/ 192354 w 328526"/>
                <a:gd name="connsiteY11" fmla="*/ 139947 h 637854"/>
                <a:gd name="connsiteX12" fmla="*/ 192354 w 328526"/>
                <a:gd name="connsiteY12" fmla="*/ 122811 h 637854"/>
                <a:gd name="connsiteX13" fmla="*/ 195211 w 328526"/>
                <a:gd name="connsiteY13" fmla="*/ 112339 h 637854"/>
                <a:gd name="connsiteX14" fmla="*/ 195211 w 328526"/>
                <a:gd name="connsiteY14" fmla="*/ 108530 h 637854"/>
                <a:gd name="connsiteX15" fmla="*/ 199020 w 328526"/>
                <a:gd name="connsiteY15" fmla="*/ 108530 h 637854"/>
                <a:gd name="connsiteX16" fmla="*/ 205686 w 328526"/>
                <a:gd name="connsiteY16" fmla="*/ 115195 h 637854"/>
                <a:gd name="connsiteX17" fmla="*/ 205686 w 328526"/>
                <a:gd name="connsiteY17" fmla="*/ 119003 h 637854"/>
                <a:gd name="connsiteX18" fmla="*/ 208543 w 328526"/>
                <a:gd name="connsiteY18" fmla="*/ 119003 h 637854"/>
                <a:gd name="connsiteX19" fmla="*/ 221874 w 328526"/>
                <a:gd name="connsiteY19" fmla="*/ 104722 h 637854"/>
                <a:gd name="connsiteX20" fmla="*/ 219018 w 328526"/>
                <a:gd name="connsiteY20" fmla="*/ 98058 h 637854"/>
                <a:gd name="connsiteX21" fmla="*/ 219018 w 328526"/>
                <a:gd name="connsiteY21" fmla="*/ 87586 h 637854"/>
                <a:gd name="connsiteX22" fmla="*/ 215208 w 328526"/>
                <a:gd name="connsiteY22" fmla="*/ 80922 h 637854"/>
                <a:gd name="connsiteX23" fmla="*/ 221874 w 328526"/>
                <a:gd name="connsiteY23" fmla="*/ 73306 h 637854"/>
                <a:gd name="connsiteX24" fmla="*/ 228540 w 328526"/>
                <a:gd name="connsiteY24" fmla="*/ 73306 h 637854"/>
                <a:gd name="connsiteX25" fmla="*/ 232349 w 328526"/>
                <a:gd name="connsiteY25" fmla="*/ 77114 h 637854"/>
                <a:gd name="connsiteX26" fmla="*/ 235206 w 328526"/>
                <a:gd name="connsiteY26" fmla="*/ 77114 h 637854"/>
                <a:gd name="connsiteX27" fmla="*/ 239015 w 328526"/>
                <a:gd name="connsiteY27" fmla="*/ 73306 h 637854"/>
                <a:gd name="connsiteX28" fmla="*/ 241871 w 328526"/>
                <a:gd name="connsiteY28" fmla="*/ 66641 h 637854"/>
                <a:gd name="connsiteX29" fmla="*/ 248537 w 328526"/>
                <a:gd name="connsiteY29" fmla="*/ 59025 h 637854"/>
                <a:gd name="connsiteX30" fmla="*/ 252347 w 328526"/>
                <a:gd name="connsiteY30" fmla="*/ 52361 h 637854"/>
                <a:gd name="connsiteX31" fmla="*/ 255203 w 328526"/>
                <a:gd name="connsiteY31" fmla="*/ 41889 h 637854"/>
                <a:gd name="connsiteX32" fmla="*/ 255203 w 328526"/>
                <a:gd name="connsiteY32" fmla="*/ 24753 h 637854"/>
                <a:gd name="connsiteX33" fmla="*/ 272344 w 328526"/>
                <a:gd name="connsiteY33" fmla="*/ 0 h 637854"/>
                <a:gd name="connsiteX34" fmla="*/ 301863 w 328526"/>
                <a:gd name="connsiteY34" fmla="*/ 35225 h 637854"/>
                <a:gd name="connsiteX35" fmla="*/ 301863 w 328526"/>
                <a:gd name="connsiteY35" fmla="*/ 52361 h 637854"/>
                <a:gd name="connsiteX36" fmla="*/ 305672 w 328526"/>
                <a:gd name="connsiteY36" fmla="*/ 56169 h 637854"/>
                <a:gd name="connsiteX37" fmla="*/ 308529 w 328526"/>
                <a:gd name="connsiteY37" fmla="*/ 66641 h 637854"/>
                <a:gd name="connsiteX38" fmla="*/ 318051 w 328526"/>
                <a:gd name="connsiteY38" fmla="*/ 87586 h 637854"/>
                <a:gd name="connsiteX39" fmla="*/ 321861 w 328526"/>
                <a:gd name="connsiteY39" fmla="*/ 91394 h 637854"/>
                <a:gd name="connsiteX40" fmla="*/ 321861 w 328526"/>
                <a:gd name="connsiteY40" fmla="*/ 94250 h 637854"/>
                <a:gd name="connsiteX41" fmla="*/ 312338 w 328526"/>
                <a:gd name="connsiteY41" fmla="*/ 125667 h 637854"/>
                <a:gd name="connsiteX42" fmla="*/ 328527 w 328526"/>
                <a:gd name="connsiteY42" fmla="*/ 160892 h 637854"/>
                <a:gd name="connsiteX43" fmla="*/ 328527 w 328526"/>
                <a:gd name="connsiteY43" fmla="*/ 168508 h 637854"/>
                <a:gd name="connsiteX44" fmla="*/ 324717 w 328526"/>
                <a:gd name="connsiteY44" fmla="*/ 171364 h 637854"/>
                <a:gd name="connsiteX45" fmla="*/ 318051 w 328526"/>
                <a:gd name="connsiteY45" fmla="*/ 171364 h 637854"/>
                <a:gd name="connsiteX46" fmla="*/ 312338 w 328526"/>
                <a:gd name="connsiteY46" fmla="*/ 168508 h 637854"/>
                <a:gd name="connsiteX47" fmla="*/ 308529 w 328526"/>
                <a:gd name="connsiteY47" fmla="*/ 164700 h 637854"/>
                <a:gd name="connsiteX48" fmla="*/ 305672 w 328526"/>
                <a:gd name="connsiteY48" fmla="*/ 164700 h 637854"/>
                <a:gd name="connsiteX49" fmla="*/ 288532 w 328526"/>
                <a:gd name="connsiteY49" fmla="*/ 168508 h 637854"/>
                <a:gd name="connsiteX50" fmla="*/ 292341 w 328526"/>
                <a:gd name="connsiteY50" fmla="*/ 192308 h 637854"/>
                <a:gd name="connsiteX51" fmla="*/ 288532 w 328526"/>
                <a:gd name="connsiteY51" fmla="*/ 196116 h 637854"/>
                <a:gd name="connsiteX52" fmla="*/ 285675 w 328526"/>
                <a:gd name="connsiteY52" fmla="*/ 202781 h 637854"/>
                <a:gd name="connsiteX53" fmla="*/ 279009 w 328526"/>
                <a:gd name="connsiteY53" fmla="*/ 206589 h 637854"/>
                <a:gd name="connsiteX54" fmla="*/ 268534 w 328526"/>
                <a:gd name="connsiteY54" fmla="*/ 227533 h 637854"/>
                <a:gd name="connsiteX55" fmla="*/ 268534 w 328526"/>
                <a:gd name="connsiteY55" fmla="*/ 234197 h 637854"/>
                <a:gd name="connsiteX56" fmla="*/ 272344 w 328526"/>
                <a:gd name="connsiteY56" fmla="*/ 241813 h 637854"/>
                <a:gd name="connsiteX57" fmla="*/ 279009 w 328526"/>
                <a:gd name="connsiteY57" fmla="*/ 262758 h 637854"/>
                <a:gd name="connsiteX58" fmla="*/ 275200 w 328526"/>
                <a:gd name="connsiteY58" fmla="*/ 273230 h 637854"/>
                <a:gd name="connsiteX59" fmla="*/ 268534 w 328526"/>
                <a:gd name="connsiteY59" fmla="*/ 297983 h 637854"/>
                <a:gd name="connsiteX60" fmla="*/ 255203 w 328526"/>
                <a:gd name="connsiteY60" fmla="*/ 333207 h 637854"/>
                <a:gd name="connsiteX61" fmla="*/ 239015 w 328526"/>
                <a:gd name="connsiteY61" fmla="*/ 375096 h 637854"/>
                <a:gd name="connsiteX62" fmla="*/ 215208 w 328526"/>
                <a:gd name="connsiteY62" fmla="*/ 420793 h 637854"/>
                <a:gd name="connsiteX63" fmla="*/ 179023 w 328526"/>
                <a:gd name="connsiteY63" fmla="*/ 497907 h 637854"/>
                <a:gd name="connsiteX64" fmla="*/ 172357 w 328526"/>
                <a:gd name="connsiteY64" fmla="*/ 522660 h 637854"/>
                <a:gd name="connsiteX65" fmla="*/ 169501 w 328526"/>
                <a:gd name="connsiteY65" fmla="*/ 533132 h 637854"/>
                <a:gd name="connsiteX66" fmla="*/ 169501 w 328526"/>
                <a:gd name="connsiteY66" fmla="*/ 554076 h 637854"/>
                <a:gd name="connsiteX67" fmla="*/ 162835 w 328526"/>
                <a:gd name="connsiteY67" fmla="*/ 575021 h 637854"/>
                <a:gd name="connsiteX68" fmla="*/ 152360 w 328526"/>
                <a:gd name="connsiteY68" fmla="*/ 592157 h 637854"/>
                <a:gd name="connsiteX69" fmla="*/ 142838 w 328526"/>
                <a:gd name="connsiteY69" fmla="*/ 602630 h 637854"/>
                <a:gd name="connsiteX70" fmla="*/ 132363 w 328526"/>
                <a:gd name="connsiteY70" fmla="*/ 610246 h 637854"/>
                <a:gd name="connsiteX71" fmla="*/ 122840 w 328526"/>
                <a:gd name="connsiteY71" fmla="*/ 620718 h 637854"/>
                <a:gd name="connsiteX72" fmla="*/ 119031 w 328526"/>
                <a:gd name="connsiteY72" fmla="*/ 620718 h 637854"/>
                <a:gd name="connsiteX73" fmla="*/ 116174 w 328526"/>
                <a:gd name="connsiteY73" fmla="*/ 623574 h 637854"/>
                <a:gd name="connsiteX74" fmla="*/ 102843 w 328526"/>
                <a:gd name="connsiteY74" fmla="*/ 623574 h 637854"/>
                <a:gd name="connsiteX75" fmla="*/ 82845 w 328526"/>
                <a:gd name="connsiteY75" fmla="*/ 634046 h 637854"/>
                <a:gd name="connsiteX76" fmla="*/ 62848 w 328526"/>
                <a:gd name="connsiteY76" fmla="*/ 637854 h 637854"/>
                <a:gd name="connsiteX77" fmla="*/ 42851 w 328526"/>
                <a:gd name="connsiteY77" fmla="*/ 627382 h 637854"/>
                <a:gd name="connsiteX78" fmla="*/ 32376 w 328526"/>
                <a:gd name="connsiteY78" fmla="*/ 616910 h 637854"/>
                <a:gd name="connsiteX79" fmla="*/ 26663 w 328526"/>
                <a:gd name="connsiteY79" fmla="*/ 606437 h 637854"/>
                <a:gd name="connsiteX80" fmla="*/ 19997 w 328526"/>
                <a:gd name="connsiteY80" fmla="*/ 598821 h 637854"/>
                <a:gd name="connsiteX81" fmla="*/ 19997 w 328526"/>
                <a:gd name="connsiteY81" fmla="*/ 595965 h 637854"/>
                <a:gd name="connsiteX82" fmla="*/ 16188 w 328526"/>
                <a:gd name="connsiteY82" fmla="*/ 592157 h 637854"/>
                <a:gd name="connsiteX83" fmla="*/ 26663 w 328526"/>
                <a:gd name="connsiteY83" fmla="*/ 577877 h 637854"/>
                <a:gd name="connsiteX84" fmla="*/ 22854 w 328526"/>
                <a:gd name="connsiteY84" fmla="*/ 571213 h 637854"/>
                <a:gd name="connsiteX85" fmla="*/ 13331 w 328526"/>
                <a:gd name="connsiteY85" fmla="*/ 554076 h 637854"/>
                <a:gd name="connsiteX86" fmla="*/ 6665 w 328526"/>
                <a:gd name="connsiteY86" fmla="*/ 525516 h 637854"/>
                <a:gd name="connsiteX87" fmla="*/ 0 w 328526"/>
                <a:gd name="connsiteY87" fmla="*/ 487435 h 637854"/>
                <a:gd name="connsiteX88" fmla="*/ 0 w 328526"/>
                <a:gd name="connsiteY88" fmla="*/ 458874 h 637854"/>
                <a:gd name="connsiteX89" fmla="*/ 2857 w 328526"/>
                <a:gd name="connsiteY89" fmla="*/ 441738 h 637854"/>
                <a:gd name="connsiteX90" fmla="*/ 9523 w 328526"/>
                <a:gd name="connsiteY90" fmla="*/ 431266 h 637854"/>
                <a:gd name="connsiteX91" fmla="*/ 32376 w 328526"/>
                <a:gd name="connsiteY91" fmla="*/ 406513 h 637854"/>
                <a:gd name="connsiteX92" fmla="*/ 39042 w 328526"/>
                <a:gd name="connsiteY92" fmla="*/ 396041 h 637854"/>
                <a:gd name="connsiteX93" fmla="*/ 49517 w 328526"/>
                <a:gd name="connsiteY93" fmla="*/ 392233 h 637854"/>
                <a:gd name="connsiteX94" fmla="*/ 53326 w 328526"/>
                <a:gd name="connsiteY94" fmla="*/ 385569 h 637854"/>
                <a:gd name="connsiteX95" fmla="*/ 59039 w 328526"/>
                <a:gd name="connsiteY95" fmla="*/ 381761 h 637854"/>
                <a:gd name="connsiteX96" fmla="*/ 59039 w 328526"/>
                <a:gd name="connsiteY96" fmla="*/ 371288 h 637854"/>
                <a:gd name="connsiteX97" fmla="*/ 56182 w 328526"/>
                <a:gd name="connsiteY97" fmla="*/ 350344 h 637854"/>
                <a:gd name="connsiteX98" fmla="*/ 53326 w 328526"/>
                <a:gd name="connsiteY98" fmla="*/ 325591 h 637854"/>
                <a:gd name="connsiteX99" fmla="*/ 53326 w 328526"/>
                <a:gd name="connsiteY99" fmla="*/ 304647 h 637854"/>
                <a:gd name="connsiteX100" fmla="*/ 42851 w 328526"/>
                <a:gd name="connsiteY100" fmla="*/ 252286 h 637854"/>
                <a:gd name="connsiteX101" fmla="*/ 49517 w 328526"/>
                <a:gd name="connsiteY101" fmla="*/ 238005 h 637854"/>
                <a:gd name="connsiteX102" fmla="*/ 72371 w 328526"/>
                <a:gd name="connsiteY102" fmla="*/ 213253 h 637854"/>
                <a:gd name="connsiteX103" fmla="*/ 72371 w 328526"/>
                <a:gd name="connsiteY103" fmla="*/ 210397 h 63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28526" h="637854">
                  <a:moveTo>
                    <a:pt x="65705" y="192308"/>
                  </a:moveTo>
                  <a:lnTo>
                    <a:pt x="79037" y="189452"/>
                  </a:lnTo>
                  <a:lnTo>
                    <a:pt x="105700" y="189452"/>
                  </a:lnTo>
                  <a:lnTo>
                    <a:pt x="105700" y="175172"/>
                  </a:lnTo>
                  <a:lnTo>
                    <a:pt x="139028" y="181836"/>
                  </a:lnTo>
                  <a:lnTo>
                    <a:pt x="149503" y="164700"/>
                  </a:lnTo>
                  <a:lnTo>
                    <a:pt x="172357" y="168508"/>
                  </a:lnTo>
                  <a:lnTo>
                    <a:pt x="172357" y="150420"/>
                  </a:lnTo>
                  <a:lnTo>
                    <a:pt x="179023" y="133283"/>
                  </a:lnTo>
                  <a:lnTo>
                    <a:pt x="179023" y="150420"/>
                  </a:lnTo>
                  <a:lnTo>
                    <a:pt x="185689" y="160892"/>
                  </a:lnTo>
                  <a:lnTo>
                    <a:pt x="192354" y="139947"/>
                  </a:lnTo>
                  <a:lnTo>
                    <a:pt x="192354" y="122811"/>
                  </a:lnTo>
                  <a:lnTo>
                    <a:pt x="195211" y="112339"/>
                  </a:lnTo>
                  <a:lnTo>
                    <a:pt x="195211" y="108530"/>
                  </a:lnTo>
                  <a:lnTo>
                    <a:pt x="199020" y="108530"/>
                  </a:lnTo>
                  <a:lnTo>
                    <a:pt x="205686" y="115195"/>
                  </a:lnTo>
                  <a:lnTo>
                    <a:pt x="205686" y="119003"/>
                  </a:lnTo>
                  <a:lnTo>
                    <a:pt x="208543" y="119003"/>
                  </a:lnTo>
                  <a:lnTo>
                    <a:pt x="221874" y="104722"/>
                  </a:lnTo>
                  <a:lnTo>
                    <a:pt x="219018" y="98058"/>
                  </a:lnTo>
                  <a:lnTo>
                    <a:pt x="219018" y="87586"/>
                  </a:lnTo>
                  <a:lnTo>
                    <a:pt x="215208" y="80922"/>
                  </a:lnTo>
                  <a:lnTo>
                    <a:pt x="221874" y="73306"/>
                  </a:lnTo>
                  <a:lnTo>
                    <a:pt x="228540" y="73306"/>
                  </a:lnTo>
                  <a:lnTo>
                    <a:pt x="232349" y="77114"/>
                  </a:lnTo>
                  <a:lnTo>
                    <a:pt x="235206" y="77114"/>
                  </a:lnTo>
                  <a:lnTo>
                    <a:pt x="239015" y="73306"/>
                  </a:lnTo>
                  <a:lnTo>
                    <a:pt x="241871" y="66641"/>
                  </a:lnTo>
                  <a:lnTo>
                    <a:pt x="248537" y="59025"/>
                  </a:lnTo>
                  <a:lnTo>
                    <a:pt x="252347" y="52361"/>
                  </a:lnTo>
                  <a:lnTo>
                    <a:pt x="255203" y="41889"/>
                  </a:lnTo>
                  <a:lnTo>
                    <a:pt x="255203" y="24753"/>
                  </a:lnTo>
                  <a:lnTo>
                    <a:pt x="272344" y="0"/>
                  </a:lnTo>
                  <a:lnTo>
                    <a:pt x="301863" y="35225"/>
                  </a:lnTo>
                  <a:lnTo>
                    <a:pt x="301863" y="52361"/>
                  </a:lnTo>
                  <a:lnTo>
                    <a:pt x="305672" y="56169"/>
                  </a:lnTo>
                  <a:lnTo>
                    <a:pt x="308529" y="66641"/>
                  </a:lnTo>
                  <a:lnTo>
                    <a:pt x="318051" y="87586"/>
                  </a:lnTo>
                  <a:lnTo>
                    <a:pt x="321861" y="91394"/>
                  </a:lnTo>
                  <a:lnTo>
                    <a:pt x="321861" y="94250"/>
                  </a:lnTo>
                  <a:lnTo>
                    <a:pt x="312338" y="125667"/>
                  </a:lnTo>
                  <a:lnTo>
                    <a:pt x="328527" y="160892"/>
                  </a:lnTo>
                  <a:lnTo>
                    <a:pt x="328527" y="168508"/>
                  </a:lnTo>
                  <a:lnTo>
                    <a:pt x="324717" y="171364"/>
                  </a:lnTo>
                  <a:lnTo>
                    <a:pt x="318051" y="171364"/>
                  </a:lnTo>
                  <a:lnTo>
                    <a:pt x="312338" y="168508"/>
                  </a:lnTo>
                  <a:lnTo>
                    <a:pt x="308529" y="164700"/>
                  </a:lnTo>
                  <a:lnTo>
                    <a:pt x="305672" y="164700"/>
                  </a:lnTo>
                  <a:lnTo>
                    <a:pt x="288532" y="168508"/>
                  </a:lnTo>
                  <a:lnTo>
                    <a:pt x="292341" y="192308"/>
                  </a:lnTo>
                  <a:lnTo>
                    <a:pt x="288532" y="196116"/>
                  </a:lnTo>
                  <a:lnTo>
                    <a:pt x="285675" y="202781"/>
                  </a:lnTo>
                  <a:lnTo>
                    <a:pt x="279009" y="206589"/>
                  </a:lnTo>
                  <a:lnTo>
                    <a:pt x="268534" y="227533"/>
                  </a:lnTo>
                  <a:lnTo>
                    <a:pt x="268534" y="234197"/>
                  </a:lnTo>
                  <a:lnTo>
                    <a:pt x="272344" y="241813"/>
                  </a:lnTo>
                  <a:lnTo>
                    <a:pt x="279009" y="262758"/>
                  </a:lnTo>
                  <a:lnTo>
                    <a:pt x="275200" y="273230"/>
                  </a:lnTo>
                  <a:lnTo>
                    <a:pt x="268534" y="297983"/>
                  </a:lnTo>
                  <a:lnTo>
                    <a:pt x="255203" y="333207"/>
                  </a:lnTo>
                  <a:lnTo>
                    <a:pt x="239015" y="375096"/>
                  </a:lnTo>
                  <a:lnTo>
                    <a:pt x="215208" y="420793"/>
                  </a:lnTo>
                  <a:lnTo>
                    <a:pt x="179023" y="497907"/>
                  </a:lnTo>
                  <a:lnTo>
                    <a:pt x="172357" y="522660"/>
                  </a:lnTo>
                  <a:lnTo>
                    <a:pt x="169501" y="533132"/>
                  </a:lnTo>
                  <a:lnTo>
                    <a:pt x="169501" y="554076"/>
                  </a:lnTo>
                  <a:lnTo>
                    <a:pt x="162835" y="575021"/>
                  </a:lnTo>
                  <a:lnTo>
                    <a:pt x="152360" y="592157"/>
                  </a:lnTo>
                  <a:lnTo>
                    <a:pt x="142838" y="602630"/>
                  </a:lnTo>
                  <a:lnTo>
                    <a:pt x="132363" y="610246"/>
                  </a:lnTo>
                  <a:lnTo>
                    <a:pt x="122840" y="620718"/>
                  </a:lnTo>
                  <a:lnTo>
                    <a:pt x="119031" y="620718"/>
                  </a:lnTo>
                  <a:lnTo>
                    <a:pt x="116174" y="623574"/>
                  </a:lnTo>
                  <a:lnTo>
                    <a:pt x="102843" y="623574"/>
                  </a:lnTo>
                  <a:lnTo>
                    <a:pt x="82845" y="634046"/>
                  </a:lnTo>
                  <a:lnTo>
                    <a:pt x="62848" y="637854"/>
                  </a:lnTo>
                  <a:lnTo>
                    <a:pt x="42851" y="627382"/>
                  </a:lnTo>
                  <a:lnTo>
                    <a:pt x="32376" y="616910"/>
                  </a:lnTo>
                  <a:lnTo>
                    <a:pt x="26663" y="606437"/>
                  </a:lnTo>
                  <a:lnTo>
                    <a:pt x="19997" y="598821"/>
                  </a:lnTo>
                  <a:lnTo>
                    <a:pt x="19997" y="595965"/>
                  </a:lnTo>
                  <a:lnTo>
                    <a:pt x="16188" y="592157"/>
                  </a:lnTo>
                  <a:lnTo>
                    <a:pt x="26663" y="577877"/>
                  </a:lnTo>
                  <a:lnTo>
                    <a:pt x="22854" y="571213"/>
                  </a:lnTo>
                  <a:lnTo>
                    <a:pt x="13331" y="554076"/>
                  </a:lnTo>
                  <a:lnTo>
                    <a:pt x="6665" y="525516"/>
                  </a:lnTo>
                  <a:lnTo>
                    <a:pt x="0" y="487435"/>
                  </a:lnTo>
                  <a:lnTo>
                    <a:pt x="0" y="458874"/>
                  </a:lnTo>
                  <a:lnTo>
                    <a:pt x="2857" y="441738"/>
                  </a:lnTo>
                  <a:lnTo>
                    <a:pt x="9523" y="431266"/>
                  </a:lnTo>
                  <a:lnTo>
                    <a:pt x="32376" y="406513"/>
                  </a:lnTo>
                  <a:lnTo>
                    <a:pt x="39042" y="396041"/>
                  </a:lnTo>
                  <a:lnTo>
                    <a:pt x="49517" y="392233"/>
                  </a:lnTo>
                  <a:lnTo>
                    <a:pt x="53326" y="385569"/>
                  </a:lnTo>
                  <a:lnTo>
                    <a:pt x="59039" y="381761"/>
                  </a:lnTo>
                  <a:lnTo>
                    <a:pt x="59039" y="371288"/>
                  </a:lnTo>
                  <a:lnTo>
                    <a:pt x="56182" y="350344"/>
                  </a:lnTo>
                  <a:lnTo>
                    <a:pt x="53326" y="325591"/>
                  </a:lnTo>
                  <a:lnTo>
                    <a:pt x="53326" y="304647"/>
                  </a:lnTo>
                  <a:lnTo>
                    <a:pt x="42851" y="252286"/>
                  </a:lnTo>
                  <a:lnTo>
                    <a:pt x="49517" y="238005"/>
                  </a:lnTo>
                  <a:lnTo>
                    <a:pt x="72371" y="213253"/>
                  </a:lnTo>
                  <a:lnTo>
                    <a:pt x="72371" y="210397"/>
                  </a:lnTo>
                  <a:close/>
                </a:path>
              </a:pathLst>
            </a:custGeom>
            <a:solidFill>
              <a:srgbClr val="AFABAB"/>
            </a:solidFill>
            <a:ln w="9518" cap="flat">
              <a:noFill/>
              <a:prstDash val="solid"/>
              <a:miter/>
            </a:ln>
          </p:spPr>
          <p:txBody>
            <a:bodyPr rtlCol="0" anchor="ctr"/>
            <a:lstStyle/>
            <a:p>
              <a:endParaRPr lang="en-US" noProof="0" dirty="0"/>
            </a:p>
          </p:txBody>
        </p:sp>
        <p:sp>
          <p:nvSpPr>
            <p:cNvPr id="6312" name="Serbest Form 6311">
              <a:extLst>
                <a:ext uri="{FF2B5EF4-FFF2-40B4-BE49-F238E27FC236}">
                  <a16:creationId xmlns:a16="http://schemas.microsoft.com/office/drawing/2014/main" id="{47CA4078-FC04-4044-B0CD-6C125A9B2764}"/>
                </a:ext>
              </a:extLst>
            </p:cNvPr>
            <p:cNvSpPr/>
            <p:nvPr/>
          </p:nvSpPr>
          <p:spPr>
            <a:xfrm>
              <a:off x="7256794" y="4565713"/>
              <a:ext cx="328526" cy="637854"/>
            </a:xfrm>
            <a:custGeom>
              <a:avLst/>
              <a:gdLst>
                <a:gd name="connsiteX0" fmla="*/ 65705 w 328526"/>
                <a:gd name="connsiteY0" fmla="*/ 192308 h 637854"/>
                <a:gd name="connsiteX1" fmla="*/ 79037 w 328526"/>
                <a:gd name="connsiteY1" fmla="*/ 189452 h 637854"/>
                <a:gd name="connsiteX2" fmla="*/ 105700 w 328526"/>
                <a:gd name="connsiteY2" fmla="*/ 189452 h 637854"/>
                <a:gd name="connsiteX3" fmla="*/ 105700 w 328526"/>
                <a:gd name="connsiteY3" fmla="*/ 175172 h 637854"/>
                <a:gd name="connsiteX4" fmla="*/ 139028 w 328526"/>
                <a:gd name="connsiteY4" fmla="*/ 181836 h 637854"/>
                <a:gd name="connsiteX5" fmla="*/ 149503 w 328526"/>
                <a:gd name="connsiteY5" fmla="*/ 164700 h 637854"/>
                <a:gd name="connsiteX6" fmla="*/ 172357 w 328526"/>
                <a:gd name="connsiteY6" fmla="*/ 168508 h 637854"/>
                <a:gd name="connsiteX7" fmla="*/ 172357 w 328526"/>
                <a:gd name="connsiteY7" fmla="*/ 150420 h 637854"/>
                <a:gd name="connsiteX8" fmla="*/ 179023 w 328526"/>
                <a:gd name="connsiteY8" fmla="*/ 133283 h 637854"/>
                <a:gd name="connsiteX9" fmla="*/ 179023 w 328526"/>
                <a:gd name="connsiteY9" fmla="*/ 150420 h 637854"/>
                <a:gd name="connsiteX10" fmla="*/ 185689 w 328526"/>
                <a:gd name="connsiteY10" fmla="*/ 160892 h 637854"/>
                <a:gd name="connsiteX11" fmla="*/ 192354 w 328526"/>
                <a:gd name="connsiteY11" fmla="*/ 139947 h 637854"/>
                <a:gd name="connsiteX12" fmla="*/ 192354 w 328526"/>
                <a:gd name="connsiteY12" fmla="*/ 122811 h 637854"/>
                <a:gd name="connsiteX13" fmla="*/ 195211 w 328526"/>
                <a:gd name="connsiteY13" fmla="*/ 112339 h 637854"/>
                <a:gd name="connsiteX14" fmla="*/ 195211 w 328526"/>
                <a:gd name="connsiteY14" fmla="*/ 108530 h 637854"/>
                <a:gd name="connsiteX15" fmla="*/ 199020 w 328526"/>
                <a:gd name="connsiteY15" fmla="*/ 108530 h 637854"/>
                <a:gd name="connsiteX16" fmla="*/ 205686 w 328526"/>
                <a:gd name="connsiteY16" fmla="*/ 115195 h 637854"/>
                <a:gd name="connsiteX17" fmla="*/ 205686 w 328526"/>
                <a:gd name="connsiteY17" fmla="*/ 119003 h 637854"/>
                <a:gd name="connsiteX18" fmla="*/ 208543 w 328526"/>
                <a:gd name="connsiteY18" fmla="*/ 119003 h 637854"/>
                <a:gd name="connsiteX19" fmla="*/ 221874 w 328526"/>
                <a:gd name="connsiteY19" fmla="*/ 104722 h 637854"/>
                <a:gd name="connsiteX20" fmla="*/ 219018 w 328526"/>
                <a:gd name="connsiteY20" fmla="*/ 98058 h 637854"/>
                <a:gd name="connsiteX21" fmla="*/ 219018 w 328526"/>
                <a:gd name="connsiteY21" fmla="*/ 87586 h 637854"/>
                <a:gd name="connsiteX22" fmla="*/ 215208 w 328526"/>
                <a:gd name="connsiteY22" fmla="*/ 80922 h 637854"/>
                <a:gd name="connsiteX23" fmla="*/ 221874 w 328526"/>
                <a:gd name="connsiteY23" fmla="*/ 73306 h 637854"/>
                <a:gd name="connsiteX24" fmla="*/ 228540 w 328526"/>
                <a:gd name="connsiteY24" fmla="*/ 73306 h 637854"/>
                <a:gd name="connsiteX25" fmla="*/ 232349 w 328526"/>
                <a:gd name="connsiteY25" fmla="*/ 77114 h 637854"/>
                <a:gd name="connsiteX26" fmla="*/ 235206 w 328526"/>
                <a:gd name="connsiteY26" fmla="*/ 77114 h 637854"/>
                <a:gd name="connsiteX27" fmla="*/ 239015 w 328526"/>
                <a:gd name="connsiteY27" fmla="*/ 73306 h 637854"/>
                <a:gd name="connsiteX28" fmla="*/ 241871 w 328526"/>
                <a:gd name="connsiteY28" fmla="*/ 66641 h 637854"/>
                <a:gd name="connsiteX29" fmla="*/ 248537 w 328526"/>
                <a:gd name="connsiteY29" fmla="*/ 59025 h 637854"/>
                <a:gd name="connsiteX30" fmla="*/ 252347 w 328526"/>
                <a:gd name="connsiteY30" fmla="*/ 52361 h 637854"/>
                <a:gd name="connsiteX31" fmla="*/ 255203 w 328526"/>
                <a:gd name="connsiteY31" fmla="*/ 41889 h 637854"/>
                <a:gd name="connsiteX32" fmla="*/ 255203 w 328526"/>
                <a:gd name="connsiteY32" fmla="*/ 24753 h 637854"/>
                <a:gd name="connsiteX33" fmla="*/ 272344 w 328526"/>
                <a:gd name="connsiteY33" fmla="*/ 0 h 637854"/>
                <a:gd name="connsiteX34" fmla="*/ 301863 w 328526"/>
                <a:gd name="connsiteY34" fmla="*/ 35225 h 637854"/>
                <a:gd name="connsiteX35" fmla="*/ 301863 w 328526"/>
                <a:gd name="connsiteY35" fmla="*/ 52361 h 637854"/>
                <a:gd name="connsiteX36" fmla="*/ 305672 w 328526"/>
                <a:gd name="connsiteY36" fmla="*/ 56169 h 637854"/>
                <a:gd name="connsiteX37" fmla="*/ 308529 w 328526"/>
                <a:gd name="connsiteY37" fmla="*/ 66641 h 637854"/>
                <a:gd name="connsiteX38" fmla="*/ 318051 w 328526"/>
                <a:gd name="connsiteY38" fmla="*/ 87586 h 637854"/>
                <a:gd name="connsiteX39" fmla="*/ 321861 w 328526"/>
                <a:gd name="connsiteY39" fmla="*/ 91394 h 637854"/>
                <a:gd name="connsiteX40" fmla="*/ 321861 w 328526"/>
                <a:gd name="connsiteY40" fmla="*/ 94250 h 637854"/>
                <a:gd name="connsiteX41" fmla="*/ 312338 w 328526"/>
                <a:gd name="connsiteY41" fmla="*/ 125667 h 637854"/>
                <a:gd name="connsiteX42" fmla="*/ 328527 w 328526"/>
                <a:gd name="connsiteY42" fmla="*/ 160892 h 637854"/>
                <a:gd name="connsiteX43" fmla="*/ 328527 w 328526"/>
                <a:gd name="connsiteY43" fmla="*/ 168508 h 637854"/>
                <a:gd name="connsiteX44" fmla="*/ 324717 w 328526"/>
                <a:gd name="connsiteY44" fmla="*/ 171364 h 637854"/>
                <a:gd name="connsiteX45" fmla="*/ 318051 w 328526"/>
                <a:gd name="connsiteY45" fmla="*/ 171364 h 637854"/>
                <a:gd name="connsiteX46" fmla="*/ 312338 w 328526"/>
                <a:gd name="connsiteY46" fmla="*/ 168508 h 637854"/>
                <a:gd name="connsiteX47" fmla="*/ 308529 w 328526"/>
                <a:gd name="connsiteY47" fmla="*/ 164700 h 637854"/>
                <a:gd name="connsiteX48" fmla="*/ 305672 w 328526"/>
                <a:gd name="connsiteY48" fmla="*/ 164700 h 637854"/>
                <a:gd name="connsiteX49" fmla="*/ 288532 w 328526"/>
                <a:gd name="connsiteY49" fmla="*/ 168508 h 637854"/>
                <a:gd name="connsiteX50" fmla="*/ 292341 w 328526"/>
                <a:gd name="connsiteY50" fmla="*/ 192308 h 637854"/>
                <a:gd name="connsiteX51" fmla="*/ 288532 w 328526"/>
                <a:gd name="connsiteY51" fmla="*/ 196116 h 637854"/>
                <a:gd name="connsiteX52" fmla="*/ 285675 w 328526"/>
                <a:gd name="connsiteY52" fmla="*/ 202781 h 637854"/>
                <a:gd name="connsiteX53" fmla="*/ 279009 w 328526"/>
                <a:gd name="connsiteY53" fmla="*/ 206589 h 637854"/>
                <a:gd name="connsiteX54" fmla="*/ 268534 w 328526"/>
                <a:gd name="connsiteY54" fmla="*/ 227533 h 637854"/>
                <a:gd name="connsiteX55" fmla="*/ 268534 w 328526"/>
                <a:gd name="connsiteY55" fmla="*/ 234197 h 637854"/>
                <a:gd name="connsiteX56" fmla="*/ 272344 w 328526"/>
                <a:gd name="connsiteY56" fmla="*/ 241813 h 637854"/>
                <a:gd name="connsiteX57" fmla="*/ 279009 w 328526"/>
                <a:gd name="connsiteY57" fmla="*/ 262758 h 637854"/>
                <a:gd name="connsiteX58" fmla="*/ 275200 w 328526"/>
                <a:gd name="connsiteY58" fmla="*/ 273230 h 637854"/>
                <a:gd name="connsiteX59" fmla="*/ 268534 w 328526"/>
                <a:gd name="connsiteY59" fmla="*/ 297983 h 637854"/>
                <a:gd name="connsiteX60" fmla="*/ 255203 w 328526"/>
                <a:gd name="connsiteY60" fmla="*/ 333207 h 637854"/>
                <a:gd name="connsiteX61" fmla="*/ 239015 w 328526"/>
                <a:gd name="connsiteY61" fmla="*/ 375096 h 637854"/>
                <a:gd name="connsiteX62" fmla="*/ 215208 w 328526"/>
                <a:gd name="connsiteY62" fmla="*/ 420793 h 637854"/>
                <a:gd name="connsiteX63" fmla="*/ 179023 w 328526"/>
                <a:gd name="connsiteY63" fmla="*/ 497907 h 637854"/>
                <a:gd name="connsiteX64" fmla="*/ 172357 w 328526"/>
                <a:gd name="connsiteY64" fmla="*/ 522660 h 637854"/>
                <a:gd name="connsiteX65" fmla="*/ 169501 w 328526"/>
                <a:gd name="connsiteY65" fmla="*/ 533132 h 637854"/>
                <a:gd name="connsiteX66" fmla="*/ 169501 w 328526"/>
                <a:gd name="connsiteY66" fmla="*/ 554076 h 637854"/>
                <a:gd name="connsiteX67" fmla="*/ 162835 w 328526"/>
                <a:gd name="connsiteY67" fmla="*/ 575021 h 637854"/>
                <a:gd name="connsiteX68" fmla="*/ 152360 w 328526"/>
                <a:gd name="connsiteY68" fmla="*/ 592157 h 637854"/>
                <a:gd name="connsiteX69" fmla="*/ 142838 w 328526"/>
                <a:gd name="connsiteY69" fmla="*/ 602630 h 637854"/>
                <a:gd name="connsiteX70" fmla="*/ 132363 w 328526"/>
                <a:gd name="connsiteY70" fmla="*/ 610246 h 637854"/>
                <a:gd name="connsiteX71" fmla="*/ 122840 w 328526"/>
                <a:gd name="connsiteY71" fmla="*/ 620718 h 637854"/>
                <a:gd name="connsiteX72" fmla="*/ 119031 w 328526"/>
                <a:gd name="connsiteY72" fmla="*/ 620718 h 637854"/>
                <a:gd name="connsiteX73" fmla="*/ 116174 w 328526"/>
                <a:gd name="connsiteY73" fmla="*/ 623574 h 637854"/>
                <a:gd name="connsiteX74" fmla="*/ 102843 w 328526"/>
                <a:gd name="connsiteY74" fmla="*/ 623574 h 637854"/>
                <a:gd name="connsiteX75" fmla="*/ 82845 w 328526"/>
                <a:gd name="connsiteY75" fmla="*/ 634046 h 637854"/>
                <a:gd name="connsiteX76" fmla="*/ 62848 w 328526"/>
                <a:gd name="connsiteY76" fmla="*/ 637854 h 637854"/>
                <a:gd name="connsiteX77" fmla="*/ 42851 w 328526"/>
                <a:gd name="connsiteY77" fmla="*/ 627382 h 637854"/>
                <a:gd name="connsiteX78" fmla="*/ 32376 w 328526"/>
                <a:gd name="connsiteY78" fmla="*/ 616910 h 637854"/>
                <a:gd name="connsiteX79" fmla="*/ 26663 w 328526"/>
                <a:gd name="connsiteY79" fmla="*/ 606437 h 637854"/>
                <a:gd name="connsiteX80" fmla="*/ 19997 w 328526"/>
                <a:gd name="connsiteY80" fmla="*/ 598821 h 637854"/>
                <a:gd name="connsiteX81" fmla="*/ 19997 w 328526"/>
                <a:gd name="connsiteY81" fmla="*/ 595965 h 637854"/>
                <a:gd name="connsiteX82" fmla="*/ 16188 w 328526"/>
                <a:gd name="connsiteY82" fmla="*/ 592157 h 637854"/>
                <a:gd name="connsiteX83" fmla="*/ 26663 w 328526"/>
                <a:gd name="connsiteY83" fmla="*/ 577877 h 637854"/>
                <a:gd name="connsiteX84" fmla="*/ 22854 w 328526"/>
                <a:gd name="connsiteY84" fmla="*/ 571213 h 637854"/>
                <a:gd name="connsiteX85" fmla="*/ 13331 w 328526"/>
                <a:gd name="connsiteY85" fmla="*/ 554076 h 637854"/>
                <a:gd name="connsiteX86" fmla="*/ 6665 w 328526"/>
                <a:gd name="connsiteY86" fmla="*/ 525516 h 637854"/>
                <a:gd name="connsiteX87" fmla="*/ 0 w 328526"/>
                <a:gd name="connsiteY87" fmla="*/ 487435 h 637854"/>
                <a:gd name="connsiteX88" fmla="*/ 0 w 328526"/>
                <a:gd name="connsiteY88" fmla="*/ 458874 h 637854"/>
                <a:gd name="connsiteX89" fmla="*/ 2857 w 328526"/>
                <a:gd name="connsiteY89" fmla="*/ 441738 h 637854"/>
                <a:gd name="connsiteX90" fmla="*/ 9523 w 328526"/>
                <a:gd name="connsiteY90" fmla="*/ 431266 h 637854"/>
                <a:gd name="connsiteX91" fmla="*/ 32376 w 328526"/>
                <a:gd name="connsiteY91" fmla="*/ 406513 h 637854"/>
                <a:gd name="connsiteX92" fmla="*/ 39042 w 328526"/>
                <a:gd name="connsiteY92" fmla="*/ 396041 h 637854"/>
                <a:gd name="connsiteX93" fmla="*/ 49517 w 328526"/>
                <a:gd name="connsiteY93" fmla="*/ 392233 h 637854"/>
                <a:gd name="connsiteX94" fmla="*/ 53326 w 328526"/>
                <a:gd name="connsiteY94" fmla="*/ 385569 h 637854"/>
                <a:gd name="connsiteX95" fmla="*/ 59039 w 328526"/>
                <a:gd name="connsiteY95" fmla="*/ 381761 h 637854"/>
                <a:gd name="connsiteX96" fmla="*/ 59039 w 328526"/>
                <a:gd name="connsiteY96" fmla="*/ 371288 h 637854"/>
                <a:gd name="connsiteX97" fmla="*/ 56182 w 328526"/>
                <a:gd name="connsiteY97" fmla="*/ 350344 h 637854"/>
                <a:gd name="connsiteX98" fmla="*/ 53326 w 328526"/>
                <a:gd name="connsiteY98" fmla="*/ 325591 h 637854"/>
                <a:gd name="connsiteX99" fmla="*/ 53326 w 328526"/>
                <a:gd name="connsiteY99" fmla="*/ 304647 h 637854"/>
                <a:gd name="connsiteX100" fmla="*/ 42851 w 328526"/>
                <a:gd name="connsiteY100" fmla="*/ 252286 h 637854"/>
                <a:gd name="connsiteX101" fmla="*/ 49517 w 328526"/>
                <a:gd name="connsiteY101" fmla="*/ 238005 h 637854"/>
                <a:gd name="connsiteX102" fmla="*/ 72371 w 328526"/>
                <a:gd name="connsiteY102" fmla="*/ 213253 h 637854"/>
                <a:gd name="connsiteX103" fmla="*/ 72371 w 328526"/>
                <a:gd name="connsiteY103" fmla="*/ 210397 h 63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28526" h="637854">
                  <a:moveTo>
                    <a:pt x="65705" y="192308"/>
                  </a:moveTo>
                  <a:lnTo>
                    <a:pt x="79037" y="189452"/>
                  </a:lnTo>
                  <a:lnTo>
                    <a:pt x="105700" y="189452"/>
                  </a:lnTo>
                  <a:lnTo>
                    <a:pt x="105700" y="175172"/>
                  </a:lnTo>
                  <a:lnTo>
                    <a:pt x="139028" y="181836"/>
                  </a:lnTo>
                  <a:lnTo>
                    <a:pt x="149503" y="164700"/>
                  </a:lnTo>
                  <a:lnTo>
                    <a:pt x="172357" y="168508"/>
                  </a:lnTo>
                  <a:lnTo>
                    <a:pt x="172357" y="150420"/>
                  </a:lnTo>
                  <a:lnTo>
                    <a:pt x="179023" y="133283"/>
                  </a:lnTo>
                  <a:lnTo>
                    <a:pt x="179023" y="150420"/>
                  </a:lnTo>
                  <a:lnTo>
                    <a:pt x="185689" y="160892"/>
                  </a:lnTo>
                  <a:lnTo>
                    <a:pt x="192354" y="139947"/>
                  </a:lnTo>
                  <a:lnTo>
                    <a:pt x="192354" y="122811"/>
                  </a:lnTo>
                  <a:lnTo>
                    <a:pt x="195211" y="112339"/>
                  </a:lnTo>
                  <a:lnTo>
                    <a:pt x="195211" y="108530"/>
                  </a:lnTo>
                  <a:lnTo>
                    <a:pt x="199020" y="108530"/>
                  </a:lnTo>
                  <a:lnTo>
                    <a:pt x="205686" y="115195"/>
                  </a:lnTo>
                  <a:lnTo>
                    <a:pt x="205686" y="119003"/>
                  </a:lnTo>
                  <a:lnTo>
                    <a:pt x="208543" y="119003"/>
                  </a:lnTo>
                  <a:lnTo>
                    <a:pt x="221874" y="104722"/>
                  </a:lnTo>
                  <a:lnTo>
                    <a:pt x="219018" y="98058"/>
                  </a:lnTo>
                  <a:lnTo>
                    <a:pt x="219018" y="87586"/>
                  </a:lnTo>
                  <a:lnTo>
                    <a:pt x="215208" y="80922"/>
                  </a:lnTo>
                  <a:lnTo>
                    <a:pt x="221874" y="73306"/>
                  </a:lnTo>
                  <a:lnTo>
                    <a:pt x="228540" y="73306"/>
                  </a:lnTo>
                  <a:lnTo>
                    <a:pt x="232349" y="77114"/>
                  </a:lnTo>
                  <a:lnTo>
                    <a:pt x="235206" y="77114"/>
                  </a:lnTo>
                  <a:lnTo>
                    <a:pt x="239015" y="73306"/>
                  </a:lnTo>
                  <a:lnTo>
                    <a:pt x="241871" y="66641"/>
                  </a:lnTo>
                  <a:lnTo>
                    <a:pt x="248537" y="59025"/>
                  </a:lnTo>
                  <a:lnTo>
                    <a:pt x="252347" y="52361"/>
                  </a:lnTo>
                  <a:lnTo>
                    <a:pt x="255203" y="41889"/>
                  </a:lnTo>
                  <a:lnTo>
                    <a:pt x="255203" y="24753"/>
                  </a:lnTo>
                  <a:lnTo>
                    <a:pt x="272344" y="0"/>
                  </a:lnTo>
                  <a:lnTo>
                    <a:pt x="301863" y="35225"/>
                  </a:lnTo>
                  <a:lnTo>
                    <a:pt x="301863" y="52361"/>
                  </a:lnTo>
                  <a:lnTo>
                    <a:pt x="305672" y="56169"/>
                  </a:lnTo>
                  <a:lnTo>
                    <a:pt x="308529" y="66641"/>
                  </a:lnTo>
                  <a:lnTo>
                    <a:pt x="318051" y="87586"/>
                  </a:lnTo>
                  <a:lnTo>
                    <a:pt x="321861" y="91394"/>
                  </a:lnTo>
                  <a:lnTo>
                    <a:pt x="321861" y="94250"/>
                  </a:lnTo>
                  <a:lnTo>
                    <a:pt x="312338" y="125667"/>
                  </a:lnTo>
                  <a:lnTo>
                    <a:pt x="328527" y="160892"/>
                  </a:lnTo>
                  <a:lnTo>
                    <a:pt x="328527" y="168508"/>
                  </a:lnTo>
                  <a:lnTo>
                    <a:pt x="324717" y="171364"/>
                  </a:lnTo>
                  <a:lnTo>
                    <a:pt x="318051" y="171364"/>
                  </a:lnTo>
                  <a:lnTo>
                    <a:pt x="312338" y="168508"/>
                  </a:lnTo>
                  <a:lnTo>
                    <a:pt x="308529" y="164700"/>
                  </a:lnTo>
                  <a:lnTo>
                    <a:pt x="305672" y="164700"/>
                  </a:lnTo>
                  <a:lnTo>
                    <a:pt x="288532" y="168508"/>
                  </a:lnTo>
                  <a:lnTo>
                    <a:pt x="292341" y="192308"/>
                  </a:lnTo>
                  <a:lnTo>
                    <a:pt x="288532" y="196116"/>
                  </a:lnTo>
                  <a:lnTo>
                    <a:pt x="285675" y="202781"/>
                  </a:lnTo>
                  <a:lnTo>
                    <a:pt x="279009" y="206589"/>
                  </a:lnTo>
                  <a:lnTo>
                    <a:pt x="268534" y="227533"/>
                  </a:lnTo>
                  <a:lnTo>
                    <a:pt x="268534" y="234197"/>
                  </a:lnTo>
                  <a:lnTo>
                    <a:pt x="272344" y="241813"/>
                  </a:lnTo>
                  <a:lnTo>
                    <a:pt x="279009" y="262758"/>
                  </a:lnTo>
                  <a:lnTo>
                    <a:pt x="275200" y="273230"/>
                  </a:lnTo>
                  <a:lnTo>
                    <a:pt x="268534" y="297983"/>
                  </a:lnTo>
                  <a:lnTo>
                    <a:pt x="255203" y="333207"/>
                  </a:lnTo>
                  <a:lnTo>
                    <a:pt x="239015" y="375096"/>
                  </a:lnTo>
                  <a:lnTo>
                    <a:pt x="215208" y="420793"/>
                  </a:lnTo>
                  <a:lnTo>
                    <a:pt x="179023" y="497907"/>
                  </a:lnTo>
                  <a:lnTo>
                    <a:pt x="172357" y="522660"/>
                  </a:lnTo>
                  <a:lnTo>
                    <a:pt x="169501" y="533132"/>
                  </a:lnTo>
                  <a:lnTo>
                    <a:pt x="169501" y="554076"/>
                  </a:lnTo>
                  <a:lnTo>
                    <a:pt x="162835" y="575021"/>
                  </a:lnTo>
                  <a:lnTo>
                    <a:pt x="152360" y="592157"/>
                  </a:lnTo>
                  <a:lnTo>
                    <a:pt x="142838" y="602630"/>
                  </a:lnTo>
                  <a:lnTo>
                    <a:pt x="132363" y="610246"/>
                  </a:lnTo>
                  <a:lnTo>
                    <a:pt x="122840" y="620718"/>
                  </a:lnTo>
                  <a:lnTo>
                    <a:pt x="119031" y="620718"/>
                  </a:lnTo>
                  <a:lnTo>
                    <a:pt x="116174" y="623574"/>
                  </a:lnTo>
                  <a:lnTo>
                    <a:pt x="102843" y="623574"/>
                  </a:lnTo>
                  <a:lnTo>
                    <a:pt x="82845" y="634046"/>
                  </a:lnTo>
                  <a:lnTo>
                    <a:pt x="62848" y="637854"/>
                  </a:lnTo>
                  <a:lnTo>
                    <a:pt x="42851" y="627382"/>
                  </a:lnTo>
                  <a:lnTo>
                    <a:pt x="32376" y="616910"/>
                  </a:lnTo>
                  <a:lnTo>
                    <a:pt x="26663" y="606437"/>
                  </a:lnTo>
                  <a:lnTo>
                    <a:pt x="19997" y="598821"/>
                  </a:lnTo>
                  <a:lnTo>
                    <a:pt x="19997" y="595965"/>
                  </a:lnTo>
                  <a:lnTo>
                    <a:pt x="16188" y="592157"/>
                  </a:lnTo>
                  <a:lnTo>
                    <a:pt x="26663" y="577877"/>
                  </a:lnTo>
                  <a:lnTo>
                    <a:pt x="22854" y="571213"/>
                  </a:lnTo>
                  <a:lnTo>
                    <a:pt x="13331" y="554076"/>
                  </a:lnTo>
                  <a:lnTo>
                    <a:pt x="6665" y="525516"/>
                  </a:lnTo>
                  <a:lnTo>
                    <a:pt x="0" y="487435"/>
                  </a:lnTo>
                  <a:lnTo>
                    <a:pt x="0" y="458874"/>
                  </a:lnTo>
                  <a:lnTo>
                    <a:pt x="2857" y="441738"/>
                  </a:lnTo>
                  <a:lnTo>
                    <a:pt x="9523" y="431266"/>
                  </a:lnTo>
                  <a:lnTo>
                    <a:pt x="32376" y="406513"/>
                  </a:lnTo>
                  <a:lnTo>
                    <a:pt x="39042" y="396041"/>
                  </a:lnTo>
                  <a:lnTo>
                    <a:pt x="49517" y="392233"/>
                  </a:lnTo>
                  <a:lnTo>
                    <a:pt x="53326" y="385569"/>
                  </a:lnTo>
                  <a:lnTo>
                    <a:pt x="59039" y="381761"/>
                  </a:lnTo>
                  <a:lnTo>
                    <a:pt x="59039" y="371288"/>
                  </a:lnTo>
                  <a:lnTo>
                    <a:pt x="56182" y="350344"/>
                  </a:lnTo>
                  <a:lnTo>
                    <a:pt x="53326" y="325591"/>
                  </a:lnTo>
                  <a:lnTo>
                    <a:pt x="53326" y="304647"/>
                  </a:lnTo>
                  <a:lnTo>
                    <a:pt x="42851" y="252286"/>
                  </a:lnTo>
                  <a:lnTo>
                    <a:pt x="49517" y="238005"/>
                  </a:lnTo>
                  <a:lnTo>
                    <a:pt x="72371" y="213253"/>
                  </a:lnTo>
                  <a:lnTo>
                    <a:pt x="72371" y="210397"/>
                  </a:lnTo>
                  <a:close/>
                </a:path>
              </a:pathLst>
            </a:custGeom>
            <a:noFill/>
            <a:ln w="2379" cap="flat">
              <a:solidFill>
                <a:srgbClr val="FFFFFF"/>
              </a:solidFill>
              <a:prstDash val="solid"/>
              <a:round/>
            </a:ln>
          </p:spPr>
          <p:txBody>
            <a:bodyPr rtlCol="0" anchor="ctr"/>
            <a:lstStyle/>
            <a:p>
              <a:endParaRPr lang="en-US" noProof="0" dirty="0"/>
            </a:p>
          </p:txBody>
        </p:sp>
        <p:sp>
          <p:nvSpPr>
            <p:cNvPr id="6313" name="Serbest Form 6312">
              <a:extLst>
                <a:ext uri="{FF2B5EF4-FFF2-40B4-BE49-F238E27FC236}">
                  <a16:creationId xmlns:a16="http://schemas.microsoft.com/office/drawing/2014/main" id="{686AAA8A-EBC5-1E46-B2F4-2B5EA43DBCED}"/>
                </a:ext>
              </a:extLst>
            </p:cNvPr>
            <p:cNvSpPr/>
            <p:nvPr/>
          </p:nvSpPr>
          <p:spPr>
            <a:xfrm>
              <a:off x="6386436" y="1974311"/>
              <a:ext cx="77132" cy="78065"/>
            </a:xfrm>
            <a:custGeom>
              <a:avLst/>
              <a:gdLst>
                <a:gd name="connsiteX0" fmla="*/ 71419 w 77132"/>
                <a:gd name="connsiteY0" fmla="*/ 25705 h 78065"/>
                <a:gd name="connsiteX1" fmla="*/ 62848 w 77132"/>
                <a:gd name="connsiteY1" fmla="*/ 19040 h 78065"/>
                <a:gd name="connsiteX2" fmla="*/ 62848 w 77132"/>
                <a:gd name="connsiteY2" fmla="*/ 11424 h 78065"/>
                <a:gd name="connsiteX3" fmla="*/ 59992 w 77132"/>
                <a:gd name="connsiteY3" fmla="*/ 11424 h 78065"/>
                <a:gd name="connsiteX4" fmla="*/ 54278 w 77132"/>
                <a:gd name="connsiteY4" fmla="*/ 0 h 78065"/>
                <a:gd name="connsiteX5" fmla="*/ 34281 w 77132"/>
                <a:gd name="connsiteY5" fmla="*/ 3808 h 78065"/>
                <a:gd name="connsiteX6" fmla="*/ 31424 w 77132"/>
                <a:gd name="connsiteY6" fmla="*/ 7616 h 78065"/>
                <a:gd name="connsiteX7" fmla="*/ 22854 w 77132"/>
                <a:gd name="connsiteY7" fmla="*/ 7616 h 78065"/>
                <a:gd name="connsiteX8" fmla="*/ 22854 w 77132"/>
                <a:gd name="connsiteY8" fmla="*/ 15232 h 78065"/>
                <a:gd name="connsiteX9" fmla="*/ 11427 w 77132"/>
                <a:gd name="connsiteY9" fmla="*/ 15232 h 78065"/>
                <a:gd name="connsiteX10" fmla="*/ 8570 w 77132"/>
                <a:gd name="connsiteY10" fmla="*/ 22849 h 78065"/>
                <a:gd name="connsiteX11" fmla="*/ 0 w 77132"/>
                <a:gd name="connsiteY11" fmla="*/ 25705 h 78065"/>
                <a:gd name="connsiteX12" fmla="*/ 0 w 77132"/>
                <a:gd name="connsiteY12" fmla="*/ 40937 h 78065"/>
                <a:gd name="connsiteX13" fmla="*/ 2857 w 77132"/>
                <a:gd name="connsiteY13" fmla="*/ 48553 h 78065"/>
                <a:gd name="connsiteX14" fmla="*/ 2857 w 77132"/>
                <a:gd name="connsiteY14" fmla="*/ 62833 h 78065"/>
                <a:gd name="connsiteX15" fmla="*/ 5713 w 77132"/>
                <a:gd name="connsiteY15" fmla="*/ 66641 h 78065"/>
                <a:gd name="connsiteX16" fmla="*/ 8570 w 77132"/>
                <a:gd name="connsiteY16" fmla="*/ 66641 h 78065"/>
                <a:gd name="connsiteX17" fmla="*/ 8570 w 77132"/>
                <a:gd name="connsiteY17" fmla="*/ 78066 h 78065"/>
                <a:gd name="connsiteX18" fmla="*/ 19997 w 77132"/>
                <a:gd name="connsiteY18" fmla="*/ 74258 h 78065"/>
                <a:gd name="connsiteX19" fmla="*/ 19997 w 77132"/>
                <a:gd name="connsiteY19" fmla="*/ 78066 h 78065"/>
                <a:gd name="connsiteX20" fmla="*/ 25711 w 77132"/>
                <a:gd name="connsiteY20" fmla="*/ 74258 h 78065"/>
                <a:gd name="connsiteX21" fmla="*/ 28568 w 77132"/>
                <a:gd name="connsiteY21" fmla="*/ 74258 h 78065"/>
                <a:gd name="connsiteX22" fmla="*/ 31424 w 77132"/>
                <a:gd name="connsiteY22" fmla="*/ 78066 h 78065"/>
                <a:gd name="connsiteX23" fmla="*/ 42851 w 77132"/>
                <a:gd name="connsiteY23" fmla="*/ 78066 h 78065"/>
                <a:gd name="connsiteX24" fmla="*/ 45708 w 77132"/>
                <a:gd name="connsiteY24" fmla="*/ 70450 h 78065"/>
                <a:gd name="connsiteX25" fmla="*/ 45708 w 77132"/>
                <a:gd name="connsiteY25" fmla="*/ 66641 h 78065"/>
                <a:gd name="connsiteX26" fmla="*/ 57135 w 77132"/>
                <a:gd name="connsiteY26" fmla="*/ 66641 h 78065"/>
                <a:gd name="connsiteX27" fmla="*/ 62848 w 77132"/>
                <a:gd name="connsiteY27" fmla="*/ 62833 h 78065"/>
                <a:gd name="connsiteX28" fmla="*/ 74275 w 77132"/>
                <a:gd name="connsiteY28" fmla="*/ 48553 h 78065"/>
                <a:gd name="connsiteX29" fmla="*/ 77132 w 77132"/>
                <a:gd name="connsiteY29" fmla="*/ 40937 h 78065"/>
                <a:gd name="connsiteX30" fmla="*/ 77132 w 77132"/>
                <a:gd name="connsiteY30" fmla="*/ 37129 h 78065"/>
                <a:gd name="connsiteX31" fmla="*/ 74275 w 77132"/>
                <a:gd name="connsiteY31" fmla="*/ 29513 h 7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132" h="78065">
                  <a:moveTo>
                    <a:pt x="71419" y="25705"/>
                  </a:moveTo>
                  <a:lnTo>
                    <a:pt x="62848" y="19040"/>
                  </a:lnTo>
                  <a:lnTo>
                    <a:pt x="62848" y="11424"/>
                  </a:lnTo>
                  <a:lnTo>
                    <a:pt x="59992" y="11424"/>
                  </a:lnTo>
                  <a:lnTo>
                    <a:pt x="54278" y="0"/>
                  </a:lnTo>
                  <a:lnTo>
                    <a:pt x="34281" y="3808"/>
                  </a:lnTo>
                  <a:lnTo>
                    <a:pt x="31424" y="7616"/>
                  </a:lnTo>
                  <a:lnTo>
                    <a:pt x="22854" y="7616"/>
                  </a:lnTo>
                  <a:lnTo>
                    <a:pt x="22854" y="15232"/>
                  </a:lnTo>
                  <a:lnTo>
                    <a:pt x="11427" y="15232"/>
                  </a:lnTo>
                  <a:lnTo>
                    <a:pt x="8570" y="22849"/>
                  </a:lnTo>
                  <a:lnTo>
                    <a:pt x="0" y="25705"/>
                  </a:lnTo>
                  <a:lnTo>
                    <a:pt x="0" y="40937"/>
                  </a:lnTo>
                  <a:lnTo>
                    <a:pt x="2857" y="48553"/>
                  </a:lnTo>
                  <a:lnTo>
                    <a:pt x="2857" y="62833"/>
                  </a:lnTo>
                  <a:lnTo>
                    <a:pt x="5713" y="66641"/>
                  </a:lnTo>
                  <a:lnTo>
                    <a:pt x="8570" y="66641"/>
                  </a:lnTo>
                  <a:lnTo>
                    <a:pt x="8570" y="78066"/>
                  </a:lnTo>
                  <a:lnTo>
                    <a:pt x="19997" y="74258"/>
                  </a:lnTo>
                  <a:lnTo>
                    <a:pt x="19997" y="78066"/>
                  </a:lnTo>
                  <a:lnTo>
                    <a:pt x="25711" y="74258"/>
                  </a:lnTo>
                  <a:lnTo>
                    <a:pt x="28568" y="74258"/>
                  </a:lnTo>
                  <a:lnTo>
                    <a:pt x="31424" y="78066"/>
                  </a:lnTo>
                  <a:lnTo>
                    <a:pt x="42851" y="78066"/>
                  </a:lnTo>
                  <a:lnTo>
                    <a:pt x="45708" y="70450"/>
                  </a:lnTo>
                  <a:lnTo>
                    <a:pt x="45708" y="66641"/>
                  </a:lnTo>
                  <a:lnTo>
                    <a:pt x="57135" y="66641"/>
                  </a:lnTo>
                  <a:lnTo>
                    <a:pt x="62848" y="62833"/>
                  </a:lnTo>
                  <a:lnTo>
                    <a:pt x="74275" y="48553"/>
                  </a:lnTo>
                  <a:lnTo>
                    <a:pt x="77132" y="40937"/>
                  </a:lnTo>
                  <a:lnTo>
                    <a:pt x="77132" y="37129"/>
                  </a:lnTo>
                  <a:lnTo>
                    <a:pt x="74275" y="29513"/>
                  </a:lnTo>
                  <a:close/>
                </a:path>
              </a:pathLst>
            </a:custGeom>
            <a:solidFill>
              <a:srgbClr val="AFABAB"/>
            </a:solidFill>
            <a:ln w="9518" cap="flat">
              <a:noFill/>
              <a:prstDash val="solid"/>
              <a:miter/>
            </a:ln>
          </p:spPr>
          <p:txBody>
            <a:bodyPr rtlCol="0" anchor="ctr"/>
            <a:lstStyle/>
            <a:p>
              <a:endParaRPr lang="en-US" noProof="0" dirty="0"/>
            </a:p>
          </p:txBody>
        </p:sp>
        <p:sp>
          <p:nvSpPr>
            <p:cNvPr id="6314" name="Serbest Form 6313">
              <a:extLst>
                <a:ext uri="{FF2B5EF4-FFF2-40B4-BE49-F238E27FC236}">
                  <a16:creationId xmlns:a16="http://schemas.microsoft.com/office/drawing/2014/main" id="{8097E7BF-527B-914D-864A-D09741FDF999}"/>
                </a:ext>
              </a:extLst>
            </p:cNvPr>
            <p:cNvSpPr/>
            <p:nvPr/>
          </p:nvSpPr>
          <p:spPr>
            <a:xfrm>
              <a:off x="6386436" y="1974311"/>
              <a:ext cx="77132" cy="78065"/>
            </a:xfrm>
            <a:custGeom>
              <a:avLst/>
              <a:gdLst>
                <a:gd name="connsiteX0" fmla="*/ 71419 w 77132"/>
                <a:gd name="connsiteY0" fmla="*/ 25705 h 78065"/>
                <a:gd name="connsiteX1" fmla="*/ 62848 w 77132"/>
                <a:gd name="connsiteY1" fmla="*/ 19040 h 78065"/>
                <a:gd name="connsiteX2" fmla="*/ 62848 w 77132"/>
                <a:gd name="connsiteY2" fmla="*/ 11424 h 78065"/>
                <a:gd name="connsiteX3" fmla="*/ 59992 w 77132"/>
                <a:gd name="connsiteY3" fmla="*/ 11424 h 78065"/>
                <a:gd name="connsiteX4" fmla="*/ 54278 w 77132"/>
                <a:gd name="connsiteY4" fmla="*/ 0 h 78065"/>
                <a:gd name="connsiteX5" fmla="*/ 34281 w 77132"/>
                <a:gd name="connsiteY5" fmla="*/ 3808 h 78065"/>
                <a:gd name="connsiteX6" fmla="*/ 31424 w 77132"/>
                <a:gd name="connsiteY6" fmla="*/ 7616 h 78065"/>
                <a:gd name="connsiteX7" fmla="*/ 22854 w 77132"/>
                <a:gd name="connsiteY7" fmla="*/ 7616 h 78065"/>
                <a:gd name="connsiteX8" fmla="*/ 22854 w 77132"/>
                <a:gd name="connsiteY8" fmla="*/ 15232 h 78065"/>
                <a:gd name="connsiteX9" fmla="*/ 11427 w 77132"/>
                <a:gd name="connsiteY9" fmla="*/ 15232 h 78065"/>
                <a:gd name="connsiteX10" fmla="*/ 8570 w 77132"/>
                <a:gd name="connsiteY10" fmla="*/ 22849 h 78065"/>
                <a:gd name="connsiteX11" fmla="*/ 0 w 77132"/>
                <a:gd name="connsiteY11" fmla="*/ 25705 h 78065"/>
                <a:gd name="connsiteX12" fmla="*/ 0 w 77132"/>
                <a:gd name="connsiteY12" fmla="*/ 40937 h 78065"/>
                <a:gd name="connsiteX13" fmla="*/ 2857 w 77132"/>
                <a:gd name="connsiteY13" fmla="*/ 48553 h 78065"/>
                <a:gd name="connsiteX14" fmla="*/ 2857 w 77132"/>
                <a:gd name="connsiteY14" fmla="*/ 62833 h 78065"/>
                <a:gd name="connsiteX15" fmla="*/ 5713 w 77132"/>
                <a:gd name="connsiteY15" fmla="*/ 66641 h 78065"/>
                <a:gd name="connsiteX16" fmla="*/ 8570 w 77132"/>
                <a:gd name="connsiteY16" fmla="*/ 66641 h 78065"/>
                <a:gd name="connsiteX17" fmla="*/ 8570 w 77132"/>
                <a:gd name="connsiteY17" fmla="*/ 78066 h 78065"/>
                <a:gd name="connsiteX18" fmla="*/ 19997 w 77132"/>
                <a:gd name="connsiteY18" fmla="*/ 74258 h 78065"/>
                <a:gd name="connsiteX19" fmla="*/ 19997 w 77132"/>
                <a:gd name="connsiteY19" fmla="*/ 78066 h 78065"/>
                <a:gd name="connsiteX20" fmla="*/ 25711 w 77132"/>
                <a:gd name="connsiteY20" fmla="*/ 74258 h 78065"/>
                <a:gd name="connsiteX21" fmla="*/ 28568 w 77132"/>
                <a:gd name="connsiteY21" fmla="*/ 74258 h 78065"/>
                <a:gd name="connsiteX22" fmla="*/ 31424 w 77132"/>
                <a:gd name="connsiteY22" fmla="*/ 78066 h 78065"/>
                <a:gd name="connsiteX23" fmla="*/ 42851 w 77132"/>
                <a:gd name="connsiteY23" fmla="*/ 78066 h 78065"/>
                <a:gd name="connsiteX24" fmla="*/ 45708 w 77132"/>
                <a:gd name="connsiteY24" fmla="*/ 70450 h 78065"/>
                <a:gd name="connsiteX25" fmla="*/ 45708 w 77132"/>
                <a:gd name="connsiteY25" fmla="*/ 66641 h 78065"/>
                <a:gd name="connsiteX26" fmla="*/ 57135 w 77132"/>
                <a:gd name="connsiteY26" fmla="*/ 66641 h 78065"/>
                <a:gd name="connsiteX27" fmla="*/ 62848 w 77132"/>
                <a:gd name="connsiteY27" fmla="*/ 62833 h 78065"/>
                <a:gd name="connsiteX28" fmla="*/ 74275 w 77132"/>
                <a:gd name="connsiteY28" fmla="*/ 48553 h 78065"/>
                <a:gd name="connsiteX29" fmla="*/ 77132 w 77132"/>
                <a:gd name="connsiteY29" fmla="*/ 40937 h 78065"/>
                <a:gd name="connsiteX30" fmla="*/ 77132 w 77132"/>
                <a:gd name="connsiteY30" fmla="*/ 37129 h 78065"/>
                <a:gd name="connsiteX31" fmla="*/ 74275 w 77132"/>
                <a:gd name="connsiteY31" fmla="*/ 29513 h 7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132" h="78065">
                  <a:moveTo>
                    <a:pt x="71419" y="25705"/>
                  </a:moveTo>
                  <a:lnTo>
                    <a:pt x="62848" y="19040"/>
                  </a:lnTo>
                  <a:lnTo>
                    <a:pt x="62848" y="11424"/>
                  </a:lnTo>
                  <a:lnTo>
                    <a:pt x="59992" y="11424"/>
                  </a:lnTo>
                  <a:lnTo>
                    <a:pt x="54278" y="0"/>
                  </a:lnTo>
                  <a:lnTo>
                    <a:pt x="34281" y="3808"/>
                  </a:lnTo>
                  <a:lnTo>
                    <a:pt x="31424" y="7616"/>
                  </a:lnTo>
                  <a:lnTo>
                    <a:pt x="22854" y="7616"/>
                  </a:lnTo>
                  <a:lnTo>
                    <a:pt x="22854" y="15232"/>
                  </a:lnTo>
                  <a:lnTo>
                    <a:pt x="11427" y="15232"/>
                  </a:lnTo>
                  <a:lnTo>
                    <a:pt x="8570" y="22849"/>
                  </a:lnTo>
                  <a:lnTo>
                    <a:pt x="0" y="25705"/>
                  </a:lnTo>
                  <a:lnTo>
                    <a:pt x="0" y="40937"/>
                  </a:lnTo>
                  <a:lnTo>
                    <a:pt x="2857" y="48553"/>
                  </a:lnTo>
                  <a:lnTo>
                    <a:pt x="2857" y="62833"/>
                  </a:lnTo>
                  <a:lnTo>
                    <a:pt x="5713" y="66641"/>
                  </a:lnTo>
                  <a:lnTo>
                    <a:pt x="8570" y="66641"/>
                  </a:lnTo>
                  <a:lnTo>
                    <a:pt x="8570" y="78066"/>
                  </a:lnTo>
                  <a:lnTo>
                    <a:pt x="19997" y="74258"/>
                  </a:lnTo>
                  <a:lnTo>
                    <a:pt x="19997" y="78066"/>
                  </a:lnTo>
                  <a:lnTo>
                    <a:pt x="25711" y="74258"/>
                  </a:lnTo>
                  <a:lnTo>
                    <a:pt x="28568" y="74258"/>
                  </a:lnTo>
                  <a:lnTo>
                    <a:pt x="31424" y="78066"/>
                  </a:lnTo>
                  <a:lnTo>
                    <a:pt x="42851" y="78066"/>
                  </a:lnTo>
                  <a:lnTo>
                    <a:pt x="45708" y="70450"/>
                  </a:lnTo>
                  <a:lnTo>
                    <a:pt x="45708" y="66641"/>
                  </a:lnTo>
                  <a:lnTo>
                    <a:pt x="57135" y="66641"/>
                  </a:lnTo>
                  <a:lnTo>
                    <a:pt x="62848" y="62833"/>
                  </a:lnTo>
                  <a:lnTo>
                    <a:pt x="74275" y="48553"/>
                  </a:lnTo>
                  <a:lnTo>
                    <a:pt x="77132" y="40937"/>
                  </a:lnTo>
                  <a:lnTo>
                    <a:pt x="77132" y="37129"/>
                  </a:lnTo>
                  <a:lnTo>
                    <a:pt x="74275" y="29513"/>
                  </a:lnTo>
                  <a:close/>
                </a:path>
              </a:pathLst>
            </a:custGeom>
            <a:noFill/>
            <a:ln w="2379" cap="flat">
              <a:solidFill>
                <a:srgbClr val="FFFFFF"/>
              </a:solidFill>
              <a:prstDash val="solid"/>
              <a:round/>
            </a:ln>
          </p:spPr>
          <p:txBody>
            <a:bodyPr rtlCol="0" anchor="ctr"/>
            <a:lstStyle/>
            <a:p>
              <a:endParaRPr lang="en-US" noProof="0" dirty="0"/>
            </a:p>
          </p:txBody>
        </p:sp>
        <p:sp>
          <p:nvSpPr>
            <p:cNvPr id="6315" name="Serbest Form 6314">
              <a:extLst>
                <a:ext uri="{FF2B5EF4-FFF2-40B4-BE49-F238E27FC236}">
                  <a16:creationId xmlns:a16="http://schemas.microsoft.com/office/drawing/2014/main" id="{B20B0602-A6B9-BF41-8B1E-53EDF07A2BAE}"/>
                </a:ext>
              </a:extLst>
            </p:cNvPr>
            <p:cNvSpPr/>
            <p:nvPr/>
          </p:nvSpPr>
          <p:spPr>
            <a:xfrm>
              <a:off x="5863650" y="1606831"/>
              <a:ext cx="19997" cy="19992"/>
            </a:xfrm>
            <a:custGeom>
              <a:avLst/>
              <a:gdLst>
                <a:gd name="connsiteX0" fmla="*/ 6666 w 19997"/>
                <a:gd name="connsiteY0" fmla="*/ 19992 h 19992"/>
                <a:gd name="connsiteX1" fmla="*/ 11427 w 19997"/>
                <a:gd name="connsiteY1" fmla="*/ 17136 h 19992"/>
                <a:gd name="connsiteX2" fmla="*/ 17141 w 19997"/>
                <a:gd name="connsiteY2" fmla="*/ 19992 h 19992"/>
                <a:gd name="connsiteX3" fmla="*/ 19998 w 19997"/>
                <a:gd name="connsiteY3" fmla="*/ 17136 h 19992"/>
                <a:gd name="connsiteX4" fmla="*/ 19998 w 19997"/>
                <a:gd name="connsiteY4" fmla="*/ 11424 h 19992"/>
                <a:gd name="connsiteX5" fmla="*/ 15236 w 19997"/>
                <a:gd name="connsiteY5" fmla="*/ 8568 h 19992"/>
                <a:gd name="connsiteX6" fmla="*/ 13332 w 19997"/>
                <a:gd name="connsiteY6" fmla="*/ 8568 h 19992"/>
                <a:gd name="connsiteX7" fmla="*/ 11427 w 19997"/>
                <a:gd name="connsiteY7" fmla="*/ 5712 h 19992"/>
                <a:gd name="connsiteX8" fmla="*/ 11427 w 19997"/>
                <a:gd name="connsiteY8" fmla="*/ 0 h 19992"/>
                <a:gd name="connsiteX9" fmla="*/ 8570 w 19997"/>
                <a:gd name="connsiteY9" fmla="*/ 0 h 19992"/>
                <a:gd name="connsiteX10" fmla="*/ 6666 w 19997"/>
                <a:gd name="connsiteY10" fmla="*/ 2856 h 19992"/>
                <a:gd name="connsiteX11" fmla="*/ 2857 w 19997"/>
                <a:gd name="connsiteY11" fmla="*/ 5712 h 19992"/>
                <a:gd name="connsiteX12" fmla="*/ 0 w 19997"/>
                <a:gd name="connsiteY12" fmla="*/ 5712 h 19992"/>
                <a:gd name="connsiteX13" fmla="*/ 0 w 19997"/>
                <a:gd name="connsiteY13" fmla="*/ 8568 h 19992"/>
                <a:gd name="connsiteX14" fmla="*/ 4761 w 19997"/>
                <a:gd name="connsiteY14" fmla="*/ 14280 h 1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97" h="19992">
                  <a:moveTo>
                    <a:pt x="6666" y="19992"/>
                  </a:moveTo>
                  <a:lnTo>
                    <a:pt x="11427" y="17136"/>
                  </a:lnTo>
                  <a:lnTo>
                    <a:pt x="17141" y="19992"/>
                  </a:lnTo>
                  <a:lnTo>
                    <a:pt x="19998" y="17136"/>
                  </a:lnTo>
                  <a:lnTo>
                    <a:pt x="19998" y="11424"/>
                  </a:lnTo>
                  <a:lnTo>
                    <a:pt x="15236" y="8568"/>
                  </a:lnTo>
                  <a:lnTo>
                    <a:pt x="13332" y="8568"/>
                  </a:lnTo>
                  <a:lnTo>
                    <a:pt x="11427" y="5712"/>
                  </a:lnTo>
                  <a:lnTo>
                    <a:pt x="11427" y="0"/>
                  </a:lnTo>
                  <a:lnTo>
                    <a:pt x="8570" y="0"/>
                  </a:lnTo>
                  <a:lnTo>
                    <a:pt x="6666" y="2856"/>
                  </a:lnTo>
                  <a:lnTo>
                    <a:pt x="2857" y="5712"/>
                  </a:lnTo>
                  <a:lnTo>
                    <a:pt x="0" y="5712"/>
                  </a:lnTo>
                  <a:lnTo>
                    <a:pt x="0" y="8568"/>
                  </a:lnTo>
                  <a:lnTo>
                    <a:pt x="4761" y="14280"/>
                  </a:lnTo>
                  <a:close/>
                </a:path>
              </a:pathLst>
            </a:custGeom>
            <a:solidFill>
              <a:srgbClr val="AFABAB"/>
            </a:solidFill>
            <a:ln w="9518" cap="flat">
              <a:noFill/>
              <a:prstDash val="solid"/>
              <a:miter/>
            </a:ln>
          </p:spPr>
          <p:txBody>
            <a:bodyPr rtlCol="0" anchor="ctr"/>
            <a:lstStyle/>
            <a:p>
              <a:endParaRPr lang="en-US" noProof="0" dirty="0"/>
            </a:p>
          </p:txBody>
        </p:sp>
        <p:sp>
          <p:nvSpPr>
            <p:cNvPr id="6316" name="Serbest Form 6315">
              <a:extLst>
                <a:ext uri="{FF2B5EF4-FFF2-40B4-BE49-F238E27FC236}">
                  <a16:creationId xmlns:a16="http://schemas.microsoft.com/office/drawing/2014/main" id="{19E477BC-4E57-9743-BE25-95B2DB11EE45}"/>
                </a:ext>
              </a:extLst>
            </p:cNvPr>
            <p:cNvSpPr/>
            <p:nvPr/>
          </p:nvSpPr>
          <p:spPr>
            <a:xfrm>
              <a:off x="5863650" y="1606831"/>
              <a:ext cx="19997" cy="19992"/>
            </a:xfrm>
            <a:custGeom>
              <a:avLst/>
              <a:gdLst>
                <a:gd name="connsiteX0" fmla="*/ 6666 w 19997"/>
                <a:gd name="connsiteY0" fmla="*/ 19992 h 19992"/>
                <a:gd name="connsiteX1" fmla="*/ 11427 w 19997"/>
                <a:gd name="connsiteY1" fmla="*/ 17136 h 19992"/>
                <a:gd name="connsiteX2" fmla="*/ 17141 w 19997"/>
                <a:gd name="connsiteY2" fmla="*/ 19992 h 19992"/>
                <a:gd name="connsiteX3" fmla="*/ 19998 w 19997"/>
                <a:gd name="connsiteY3" fmla="*/ 17136 h 19992"/>
                <a:gd name="connsiteX4" fmla="*/ 19998 w 19997"/>
                <a:gd name="connsiteY4" fmla="*/ 11424 h 19992"/>
                <a:gd name="connsiteX5" fmla="*/ 15236 w 19997"/>
                <a:gd name="connsiteY5" fmla="*/ 8568 h 19992"/>
                <a:gd name="connsiteX6" fmla="*/ 13332 w 19997"/>
                <a:gd name="connsiteY6" fmla="*/ 8568 h 19992"/>
                <a:gd name="connsiteX7" fmla="*/ 11427 w 19997"/>
                <a:gd name="connsiteY7" fmla="*/ 5712 h 19992"/>
                <a:gd name="connsiteX8" fmla="*/ 11427 w 19997"/>
                <a:gd name="connsiteY8" fmla="*/ 0 h 19992"/>
                <a:gd name="connsiteX9" fmla="*/ 8570 w 19997"/>
                <a:gd name="connsiteY9" fmla="*/ 0 h 19992"/>
                <a:gd name="connsiteX10" fmla="*/ 6666 w 19997"/>
                <a:gd name="connsiteY10" fmla="*/ 2856 h 19992"/>
                <a:gd name="connsiteX11" fmla="*/ 2857 w 19997"/>
                <a:gd name="connsiteY11" fmla="*/ 5712 h 19992"/>
                <a:gd name="connsiteX12" fmla="*/ 0 w 19997"/>
                <a:gd name="connsiteY12" fmla="*/ 5712 h 19992"/>
                <a:gd name="connsiteX13" fmla="*/ 0 w 19997"/>
                <a:gd name="connsiteY13" fmla="*/ 8568 h 19992"/>
                <a:gd name="connsiteX14" fmla="*/ 4761 w 19997"/>
                <a:gd name="connsiteY14" fmla="*/ 14280 h 1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997" h="19992">
                  <a:moveTo>
                    <a:pt x="6666" y="19992"/>
                  </a:moveTo>
                  <a:lnTo>
                    <a:pt x="11427" y="17136"/>
                  </a:lnTo>
                  <a:lnTo>
                    <a:pt x="17141" y="19992"/>
                  </a:lnTo>
                  <a:lnTo>
                    <a:pt x="19998" y="17136"/>
                  </a:lnTo>
                  <a:lnTo>
                    <a:pt x="19998" y="11424"/>
                  </a:lnTo>
                  <a:lnTo>
                    <a:pt x="15236" y="8568"/>
                  </a:lnTo>
                  <a:lnTo>
                    <a:pt x="13332" y="8568"/>
                  </a:lnTo>
                  <a:lnTo>
                    <a:pt x="11427" y="5712"/>
                  </a:lnTo>
                  <a:lnTo>
                    <a:pt x="11427" y="0"/>
                  </a:lnTo>
                  <a:lnTo>
                    <a:pt x="8570" y="0"/>
                  </a:lnTo>
                  <a:lnTo>
                    <a:pt x="6666" y="2856"/>
                  </a:lnTo>
                  <a:lnTo>
                    <a:pt x="2857" y="5712"/>
                  </a:lnTo>
                  <a:lnTo>
                    <a:pt x="0" y="5712"/>
                  </a:lnTo>
                  <a:lnTo>
                    <a:pt x="0" y="8568"/>
                  </a:lnTo>
                  <a:lnTo>
                    <a:pt x="4761" y="14280"/>
                  </a:lnTo>
                  <a:close/>
                </a:path>
              </a:pathLst>
            </a:custGeom>
            <a:noFill/>
            <a:ln w="2379" cap="flat">
              <a:solidFill>
                <a:srgbClr val="FFFFFF"/>
              </a:solidFill>
              <a:prstDash val="solid"/>
              <a:round/>
            </a:ln>
          </p:spPr>
          <p:txBody>
            <a:bodyPr rtlCol="0" anchor="ctr"/>
            <a:lstStyle/>
            <a:p>
              <a:endParaRPr lang="en-US" noProof="0" dirty="0"/>
            </a:p>
          </p:txBody>
        </p:sp>
        <p:sp>
          <p:nvSpPr>
            <p:cNvPr id="6317" name="Serbest Form 6316">
              <a:extLst>
                <a:ext uri="{FF2B5EF4-FFF2-40B4-BE49-F238E27FC236}">
                  <a16:creationId xmlns:a16="http://schemas.microsoft.com/office/drawing/2014/main" id="{7E0ACC7D-A01C-DD4D-BA46-E6CDF7B3A29F}"/>
                </a:ext>
              </a:extLst>
            </p:cNvPr>
            <p:cNvSpPr/>
            <p:nvPr/>
          </p:nvSpPr>
          <p:spPr>
            <a:xfrm>
              <a:off x="5979825" y="1742970"/>
              <a:ext cx="19045" cy="19040"/>
            </a:xfrm>
            <a:custGeom>
              <a:avLst/>
              <a:gdLst>
                <a:gd name="connsiteX0" fmla="*/ 13332 w 19045"/>
                <a:gd name="connsiteY0" fmla="*/ 0 h 19040"/>
                <a:gd name="connsiteX1" fmla="*/ 6666 w 19045"/>
                <a:gd name="connsiteY1" fmla="*/ 4760 h 19040"/>
                <a:gd name="connsiteX2" fmla="*/ 0 w 19045"/>
                <a:gd name="connsiteY2" fmla="*/ 14280 h 19040"/>
                <a:gd name="connsiteX3" fmla="*/ 0 w 19045"/>
                <a:gd name="connsiteY3" fmla="*/ 19040 h 19040"/>
                <a:gd name="connsiteX4" fmla="*/ 19045 w 19045"/>
                <a:gd name="connsiteY4" fmla="*/ 19040 h 19040"/>
                <a:gd name="connsiteX5" fmla="*/ 19045 w 19045"/>
                <a:gd name="connsiteY5" fmla="*/ 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45" h="19040">
                  <a:moveTo>
                    <a:pt x="13332" y="0"/>
                  </a:moveTo>
                  <a:lnTo>
                    <a:pt x="6666" y="4760"/>
                  </a:lnTo>
                  <a:lnTo>
                    <a:pt x="0" y="14280"/>
                  </a:lnTo>
                  <a:lnTo>
                    <a:pt x="0" y="19040"/>
                  </a:lnTo>
                  <a:lnTo>
                    <a:pt x="19045" y="19040"/>
                  </a:lnTo>
                  <a:lnTo>
                    <a:pt x="19045" y="0"/>
                  </a:lnTo>
                  <a:close/>
                </a:path>
              </a:pathLst>
            </a:custGeom>
            <a:solidFill>
              <a:srgbClr val="AFABAB"/>
            </a:solidFill>
            <a:ln w="9518" cap="flat">
              <a:noFill/>
              <a:prstDash val="solid"/>
              <a:miter/>
            </a:ln>
          </p:spPr>
          <p:txBody>
            <a:bodyPr rtlCol="0" anchor="ctr"/>
            <a:lstStyle/>
            <a:p>
              <a:endParaRPr lang="en-US" noProof="0" dirty="0"/>
            </a:p>
          </p:txBody>
        </p:sp>
        <p:sp>
          <p:nvSpPr>
            <p:cNvPr id="6318" name="Serbest Form 6317">
              <a:extLst>
                <a:ext uri="{FF2B5EF4-FFF2-40B4-BE49-F238E27FC236}">
                  <a16:creationId xmlns:a16="http://schemas.microsoft.com/office/drawing/2014/main" id="{357DA266-DCBB-9A44-8432-31E50CC1F740}"/>
                </a:ext>
              </a:extLst>
            </p:cNvPr>
            <p:cNvSpPr/>
            <p:nvPr/>
          </p:nvSpPr>
          <p:spPr>
            <a:xfrm>
              <a:off x="5979825" y="1742970"/>
              <a:ext cx="19045" cy="19040"/>
            </a:xfrm>
            <a:custGeom>
              <a:avLst/>
              <a:gdLst>
                <a:gd name="connsiteX0" fmla="*/ 13332 w 19045"/>
                <a:gd name="connsiteY0" fmla="*/ 0 h 19040"/>
                <a:gd name="connsiteX1" fmla="*/ 6666 w 19045"/>
                <a:gd name="connsiteY1" fmla="*/ 4760 h 19040"/>
                <a:gd name="connsiteX2" fmla="*/ 0 w 19045"/>
                <a:gd name="connsiteY2" fmla="*/ 14280 h 19040"/>
                <a:gd name="connsiteX3" fmla="*/ 0 w 19045"/>
                <a:gd name="connsiteY3" fmla="*/ 19040 h 19040"/>
                <a:gd name="connsiteX4" fmla="*/ 19045 w 19045"/>
                <a:gd name="connsiteY4" fmla="*/ 19040 h 19040"/>
                <a:gd name="connsiteX5" fmla="*/ 19045 w 19045"/>
                <a:gd name="connsiteY5" fmla="*/ 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45" h="19040">
                  <a:moveTo>
                    <a:pt x="13332" y="0"/>
                  </a:moveTo>
                  <a:lnTo>
                    <a:pt x="6666" y="4760"/>
                  </a:lnTo>
                  <a:lnTo>
                    <a:pt x="0" y="14280"/>
                  </a:lnTo>
                  <a:lnTo>
                    <a:pt x="0" y="19040"/>
                  </a:lnTo>
                  <a:lnTo>
                    <a:pt x="19045" y="19040"/>
                  </a:lnTo>
                  <a:lnTo>
                    <a:pt x="19045" y="0"/>
                  </a:lnTo>
                  <a:close/>
                </a:path>
              </a:pathLst>
            </a:custGeom>
            <a:noFill/>
            <a:ln w="2379" cap="flat">
              <a:solidFill>
                <a:srgbClr val="FFFFFF"/>
              </a:solidFill>
              <a:prstDash val="solid"/>
              <a:round/>
            </a:ln>
          </p:spPr>
          <p:txBody>
            <a:bodyPr rtlCol="0" anchor="ctr"/>
            <a:lstStyle/>
            <a:p>
              <a:endParaRPr lang="en-US" noProof="0" dirty="0"/>
            </a:p>
          </p:txBody>
        </p:sp>
        <p:sp>
          <p:nvSpPr>
            <p:cNvPr id="6319" name="Serbest Form 6318">
              <a:extLst>
                <a:ext uri="{FF2B5EF4-FFF2-40B4-BE49-F238E27FC236}">
                  <a16:creationId xmlns:a16="http://schemas.microsoft.com/office/drawing/2014/main" id="{334BA1A8-7B72-5B45-9184-02BCF853191C}"/>
                </a:ext>
              </a:extLst>
            </p:cNvPr>
            <p:cNvSpPr/>
            <p:nvPr/>
          </p:nvSpPr>
          <p:spPr>
            <a:xfrm>
              <a:off x="5979825" y="2399865"/>
              <a:ext cx="599918" cy="657846"/>
            </a:xfrm>
            <a:custGeom>
              <a:avLst/>
              <a:gdLst>
                <a:gd name="connsiteX0" fmla="*/ 85703 w 599918"/>
                <a:gd name="connsiteY0" fmla="*/ 35225 h 657846"/>
                <a:gd name="connsiteX1" fmla="*/ 81894 w 599918"/>
                <a:gd name="connsiteY1" fmla="*/ 39033 h 657846"/>
                <a:gd name="connsiteX2" fmla="*/ 68562 w 599918"/>
                <a:gd name="connsiteY2" fmla="*/ 46649 h 657846"/>
                <a:gd name="connsiteX3" fmla="*/ 62849 w 599918"/>
                <a:gd name="connsiteY3" fmla="*/ 46649 h 657846"/>
                <a:gd name="connsiteX4" fmla="*/ 56183 w 599918"/>
                <a:gd name="connsiteY4" fmla="*/ 49505 h 657846"/>
                <a:gd name="connsiteX5" fmla="*/ 52374 w 599918"/>
                <a:gd name="connsiteY5" fmla="*/ 53313 h 657846"/>
                <a:gd name="connsiteX6" fmla="*/ 49517 w 599918"/>
                <a:gd name="connsiteY6" fmla="*/ 60929 h 657846"/>
                <a:gd name="connsiteX7" fmla="*/ 45708 w 599918"/>
                <a:gd name="connsiteY7" fmla="*/ 63786 h 657846"/>
                <a:gd name="connsiteX8" fmla="*/ 42851 w 599918"/>
                <a:gd name="connsiteY8" fmla="*/ 71402 h 657846"/>
                <a:gd name="connsiteX9" fmla="*/ 39995 w 599918"/>
                <a:gd name="connsiteY9" fmla="*/ 71402 h 657846"/>
                <a:gd name="connsiteX10" fmla="*/ 29520 w 599918"/>
                <a:gd name="connsiteY10" fmla="*/ 81874 h 657846"/>
                <a:gd name="connsiteX11" fmla="*/ 29520 w 599918"/>
                <a:gd name="connsiteY11" fmla="*/ 92346 h 657846"/>
                <a:gd name="connsiteX12" fmla="*/ 36185 w 599918"/>
                <a:gd name="connsiteY12" fmla="*/ 106626 h 657846"/>
                <a:gd name="connsiteX13" fmla="*/ 36185 w 599918"/>
                <a:gd name="connsiteY13" fmla="*/ 120907 h 657846"/>
                <a:gd name="connsiteX14" fmla="*/ 19998 w 599918"/>
                <a:gd name="connsiteY14" fmla="*/ 138995 h 657846"/>
                <a:gd name="connsiteX15" fmla="*/ 16188 w 599918"/>
                <a:gd name="connsiteY15" fmla="*/ 138995 h 657846"/>
                <a:gd name="connsiteX16" fmla="*/ 13332 w 599918"/>
                <a:gd name="connsiteY16" fmla="*/ 141851 h 657846"/>
                <a:gd name="connsiteX17" fmla="*/ 6666 w 599918"/>
                <a:gd name="connsiteY17" fmla="*/ 145659 h 657846"/>
                <a:gd name="connsiteX18" fmla="*/ 3809 w 599918"/>
                <a:gd name="connsiteY18" fmla="*/ 145659 h 657846"/>
                <a:gd name="connsiteX19" fmla="*/ 0 w 599918"/>
                <a:gd name="connsiteY19" fmla="*/ 149467 h 657846"/>
                <a:gd name="connsiteX20" fmla="*/ 6666 w 599918"/>
                <a:gd name="connsiteY20" fmla="*/ 159940 h 657846"/>
                <a:gd name="connsiteX21" fmla="*/ 19998 w 599918"/>
                <a:gd name="connsiteY21" fmla="*/ 195164 h 657846"/>
                <a:gd name="connsiteX22" fmla="*/ 26663 w 599918"/>
                <a:gd name="connsiteY22" fmla="*/ 209445 h 657846"/>
                <a:gd name="connsiteX23" fmla="*/ 26663 w 599918"/>
                <a:gd name="connsiteY23" fmla="*/ 213253 h 657846"/>
                <a:gd name="connsiteX24" fmla="*/ 22854 w 599918"/>
                <a:gd name="connsiteY24" fmla="*/ 220869 h 657846"/>
                <a:gd name="connsiteX25" fmla="*/ 22854 w 599918"/>
                <a:gd name="connsiteY25" fmla="*/ 238005 h 657846"/>
                <a:gd name="connsiteX26" fmla="*/ 19998 w 599918"/>
                <a:gd name="connsiteY26" fmla="*/ 241813 h 657846"/>
                <a:gd name="connsiteX27" fmla="*/ 19998 w 599918"/>
                <a:gd name="connsiteY27" fmla="*/ 245621 h 657846"/>
                <a:gd name="connsiteX28" fmla="*/ 22854 w 599918"/>
                <a:gd name="connsiteY28" fmla="*/ 256094 h 657846"/>
                <a:gd name="connsiteX29" fmla="*/ 16188 w 599918"/>
                <a:gd name="connsiteY29" fmla="*/ 270374 h 657846"/>
                <a:gd name="connsiteX30" fmla="*/ 19998 w 599918"/>
                <a:gd name="connsiteY30" fmla="*/ 301791 h 657846"/>
                <a:gd name="connsiteX31" fmla="*/ 19998 w 599918"/>
                <a:gd name="connsiteY31" fmla="*/ 305599 h 657846"/>
                <a:gd name="connsiteX32" fmla="*/ 22854 w 599918"/>
                <a:gd name="connsiteY32" fmla="*/ 309407 h 657846"/>
                <a:gd name="connsiteX33" fmla="*/ 22854 w 599918"/>
                <a:gd name="connsiteY33" fmla="*/ 316071 h 657846"/>
                <a:gd name="connsiteX34" fmla="*/ 19998 w 599918"/>
                <a:gd name="connsiteY34" fmla="*/ 323687 h 657846"/>
                <a:gd name="connsiteX35" fmla="*/ 16188 w 599918"/>
                <a:gd name="connsiteY35" fmla="*/ 327495 h 657846"/>
                <a:gd name="connsiteX36" fmla="*/ 9523 w 599918"/>
                <a:gd name="connsiteY36" fmla="*/ 330351 h 657846"/>
                <a:gd name="connsiteX37" fmla="*/ 3809 w 599918"/>
                <a:gd name="connsiteY37" fmla="*/ 330351 h 657846"/>
                <a:gd name="connsiteX38" fmla="*/ 0 w 599918"/>
                <a:gd name="connsiteY38" fmla="*/ 334159 h 657846"/>
                <a:gd name="connsiteX39" fmla="*/ 0 w 599918"/>
                <a:gd name="connsiteY39" fmla="*/ 337968 h 657846"/>
                <a:gd name="connsiteX40" fmla="*/ 3809 w 599918"/>
                <a:gd name="connsiteY40" fmla="*/ 344632 h 657846"/>
                <a:gd name="connsiteX41" fmla="*/ 9523 w 599918"/>
                <a:gd name="connsiteY41" fmla="*/ 352248 h 657846"/>
                <a:gd name="connsiteX42" fmla="*/ 13332 w 599918"/>
                <a:gd name="connsiteY42" fmla="*/ 362720 h 657846"/>
                <a:gd name="connsiteX43" fmla="*/ 19998 w 599918"/>
                <a:gd name="connsiteY43" fmla="*/ 369384 h 657846"/>
                <a:gd name="connsiteX44" fmla="*/ 22854 w 599918"/>
                <a:gd name="connsiteY44" fmla="*/ 377000 h 657846"/>
                <a:gd name="connsiteX45" fmla="*/ 26663 w 599918"/>
                <a:gd name="connsiteY45" fmla="*/ 380808 h 657846"/>
                <a:gd name="connsiteX46" fmla="*/ 26663 w 599918"/>
                <a:gd name="connsiteY46" fmla="*/ 405561 h 657846"/>
                <a:gd name="connsiteX47" fmla="*/ 39995 w 599918"/>
                <a:gd name="connsiteY47" fmla="*/ 419841 h 657846"/>
                <a:gd name="connsiteX48" fmla="*/ 52374 w 599918"/>
                <a:gd name="connsiteY48" fmla="*/ 412225 h 657846"/>
                <a:gd name="connsiteX49" fmla="*/ 56183 w 599918"/>
                <a:gd name="connsiteY49" fmla="*/ 412225 h 657846"/>
                <a:gd name="connsiteX50" fmla="*/ 75228 w 599918"/>
                <a:gd name="connsiteY50" fmla="*/ 422697 h 657846"/>
                <a:gd name="connsiteX51" fmla="*/ 81894 w 599918"/>
                <a:gd name="connsiteY51" fmla="*/ 422697 h 657846"/>
                <a:gd name="connsiteX52" fmla="*/ 88559 w 599918"/>
                <a:gd name="connsiteY52" fmla="*/ 430314 h 657846"/>
                <a:gd name="connsiteX53" fmla="*/ 88559 w 599918"/>
                <a:gd name="connsiteY53" fmla="*/ 434122 h 657846"/>
                <a:gd name="connsiteX54" fmla="*/ 92368 w 599918"/>
                <a:gd name="connsiteY54" fmla="*/ 440786 h 657846"/>
                <a:gd name="connsiteX55" fmla="*/ 95225 w 599918"/>
                <a:gd name="connsiteY55" fmla="*/ 451258 h 657846"/>
                <a:gd name="connsiteX56" fmla="*/ 98082 w 599918"/>
                <a:gd name="connsiteY56" fmla="*/ 458874 h 657846"/>
                <a:gd name="connsiteX57" fmla="*/ 101891 w 599918"/>
                <a:gd name="connsiteY57" fmla="*/ 461730 h 657846"/>
                <a:gd name="connsiteX58" fmla="*/ 101891 w 599918"/>
                <a:gd name="connsiteY58" fmla="*/ 465538 h 657846"/>
                <a:gd name="connsiteX59" fmla="*/ 120936 w 599918"/>
                <a:gd name="connsiteY59" fmla="*/ 469347 h 657846"/>
                <a:gd name="connsiteX60" fmla="*/ 127602 w 599918"/>
                <a:gd name="connsiteY60" fmla="*/ 469347 h 657846"/>
                <a:gd name="connsiteX61" fmla="*/ 134268 w 599918"/>
                <a:gd name="connsiteY61" fmla="*/ 472203 h 657846"/>
                <a:gd name="connsiteX62" fmla="*/ 140933 w 599918"/>
                <a:gd name="connsiteY62" fmla="*/ 472203 h 657846"/>
                <a:gd name="connsiteX63" fmla="*/ 151408 w 599918"/>
                <a:gd name="connsiteY63" fmla="*/ 476011 h 657846"/>
                <a:gd name="connsiteX64" fmla="*/ 157121 w 599918"/>
                <a:gd name="connsiteY64" fmla="*/ 479819 h 657846"/>
                <a:gd name="connsiteX65" fmla="*/ 160931 w 599918"/>
                <a:gd name="connsiteY65" fmla="*/ 479819 h 657846"/>
                <a:gd name="connsiteX66" fmla="*/ 163787 w 599918"/>
                <a:gd name="connsiteY66" fmla="*/ 483627 h 657846"/>
                <a:gd name="connsiteX67" fmla="*/ 170453 w 599918"/>
                <a:gd name="connsiteY67" fmla="*/ 486483 h 657846"/>
                <a:gd name="connsiteX68" fmla="*/ 173310 w 599918"/>
                <a:gd name="connsiteY68" fmla="*/ 490291 h 657846"/>
                <a:gd name="connsiteX69" fmla="*/ 177119 w 599918"/>
                <a:gd name="connsiteY69" fmla="*/ 497907 h 657846"/>
                <a:gd name="connsiteX70" fmla="*/ 183784 w 599918"/>
                <a:gd name="connsiteY70" fmla="*/ 500763 h 657846"/>
                <a:gd name="connsiteX71" fmla="*/ 186642 w 599918"/>
                <a:gd name="connsiteY71" fmla="*/ 504571 h 657846"/>
                <a:gd name="connsiteX72" fmla="*/ 197116 w 599918"/>
                <a:gd name="connsiteY72" fmla="*/ 500763 h 657846"/>
                <a:gd name="connsiteX73" fmla="*/ 216161 w 599918"/>
                <a:gd name="connsiteY73" fmla="*/ 490291 h 657846"/>
                <a:gd name="connsiteX74" fmla="*/ 249490 w 599918"/>
                <a:gd name="connsiteY74" fmla="*/ 469347 h 657846"/>
                <a:gd name="connsiteX75" fmla="*/ 256156 w 599918"/>
                <a:gd name="connsiteY75" fmla="*/ 465538 h 657846"/>
                <a:gd name="connsiteX76" fmla="*/ 560876 w 599918"/>
                <a:gd name="connsiteY76" fmla="*/ 657847 h 657846"/>
                <a:gd name="connsiteX77" fmla="*/ 560876 w 599918"/>
                <a:gd name="connsiteY77" fmla="*/ 629286 h 657846"/>
                <a:gd name="connsiteX78" fmla="*/ 599918 w 599918"/>
                <a:gd name="connsiteY78" fmla="*/ 629286 h 657846"/>
                <a:gd name="connsiteX79" fmla="*/ 599918 w 599918"/>
                <a:gd name="connsiteY79" fmla="*/ 490291 h 657846"/>
                <a:gd name="connsiteX80" fmla="*/ 596109 w 599918"/>
                <a:gd name="connsiteY80" fmla="*/ 444594 h 657846"/>
                <a:gd name="connsiteX81" fmla="*/ 596109 w 599918"/>
                <a:gd name="connsiteY81" fmla="*/ 391281 h 657846"/>
                <a:gd name="connsiteX82" fmla="*/ 593252 w 599918"/>
                <a:gd name="connsiteY82" fmla="*/ 334159 h 657846"/>
                <a:gd name="connsiteX83" fmla="*/ 593252 w 599918"/>
                <a:gd name="connsiteY83" fmla="*/ 277038 h 657846"/>
                <a:gd name="connsiteX84" fmla="*/ 589444 w 599918"/>
                <a:gd name="connsiteY84" fmla="*/ 231341 h 657846"/>
                <a:gd name="connsiteX85" fmla="*/ 589444 w 599918"/>
                <a:gd name="connsiteY85" fmla="*/ 180884 h 657846"/>
                <a:gd name="connsiteX86" fmla="*/ 583730 w 599918"/>
                <a:gd name="connsiteY86" fmla="*/ 159940 h 657846"/>
                <a:gd name="connsiteX87" fmla="*/ 577064 w 599918"/>
                <a:gd name="connsiteY87" fmla="*/ 153275 h 657846"/>
                <a:gd name="connsiteX88" fmla="*/ 573255 w 599918"/>
                <a:gd name="connsiteY88" fmla="*/ 145659 h 657846"/>
                <a:gd name="connsiteX89" fmla="*/ 573255 w 599918"/>
                <a:gd name="connsiteY89" fmla="*/ 141851 h 657846"/>
                <a:gd name="connsiteX90" fmla="*/ 577064 w 599918"/>
                <a:gd name="connsiteY90" fmla="*/ 135187 h 657846"/>
                <a:gd name="connsiteX91" fmla="*/ 579921 w 599918"/>
                <a:gd name="connsiteY91" fmla="*/ 131379 h 657846"/>
                <a:gd name="connsiteX92" fmla="*/ 583730 w 599918"/>
                <a:gd name="connsiteY92" fmla="*/ 124715 h 657846"/>
                <a:gd name="connsiteX93" fmla="*/ 586587 w 599918"/>
                <a:gd name="connsiteY93" fmla="*/ 120907 h 657846"/>
                <a:gd name="connsiteX94" fmla="*/ 586587 w 599918"/>
                <a:gd name="connsiteY94" fmla="*/ 117099 h 657846"/>
                <a:gd name="connsiteX95" fmla="*/ 583730 w 599918"/>
                <a:gd name="connsiteY95" fmla="*/ 110435 h 657846"/>
                <a:gd name="connsiteX96" fmla="*/ 577064 w 599918"/>
                <a:gd name="connsiteY96" fmla="*/ 106626 h 657846"/>
                <a:gd name="connsiteX97" fmla="*/ 577064 w 599918"/>
                <a:gd name="connsiteY97" fmla="*/ 88538 h 657846"/>
                <a:gd name="connsiteX98" fmla="*/ 589444 w 599918"/>
                <a:gd name="connsiteY98" fmla="*/ 74258 h 657846"/>
                <a:gd name="connsiteX99" fmla="*/ 586587 w 599918"/>
                <a:gd name="connsiteY99" fmla="*/ 67594 h 657846"/>
                <a:gd name="connsiteX100" fmla="*/ 586587 w 599918"/>
                <a:gd name="connsiteY100" fmla="*/ 57121 h 657846"/>
                <a:gd name="connsiteX101" fmla="*/ 577064 w 599918"/>
                <a:gd name="connsiteY101" fmla="*/ 60929 h 657846"/>
                <a:gd name="connsiteX102" fmla="*/ 570399 w 599918"/>
                <a:gd name="connsiteY102" fmla="*/ 53313 h 657846"/>
                <a:gd name="connsiteX103" fmla="*/ 563733 w 599918"/>
                <a:gd name="connsiteY103" fmla="*/ 60929 h 657846"/>
                <a:gd name="connsiteX104" fmla="*/ 560876 w 599918"/>
                <a:gd name="connsiteY104" fmla="*/ 60929 h 657846"/>
                <a:gd name="connsiteX105" fmla="*/ 557067 w 599918"/>
                <a:gd name="connsiteY105" fmla="*/ 57121 h 657846"/>
                <a:gd name="connsiteX106" fmla="*/ 550401 w 599918"/>
                <a:gd name="connsiteY106" fmla="*/ 53313 h 657846"/>
                <a:gd name="connsiteX107" fmla="*/ 547544 w 599918"/>
                <a:gd name="connsiteY107" fmla="*/ 49505 h 657846"/>
                <a:gd name="connsiteX108" fmla="*/ 540878 w 599918"/>
                <a:gd name="connsiteY108" fmla="*/ 46649 h 657846"/>
                <a:gd name="connsiteX109" fmla="*/ 534213 w 599918"/>
                <a:gd name="connsiteY109" fmla="*/ 46649 h 657846"/>
                <a:gd name="connsiteX110" fmla="*/ 527547 w 599918"/>
                <a:gd name="connsiteY110" fmla="*/ 49505 h 657846"/>
                <a:gd name="connsiteX111" fmla="*/ 520881 w 599918"/>
                <a:gd name="connsiteY111" fmla="*/ 49505 h 657846"/>
                <a:gd name="connsiteX112" fmla="*/ 514216 w 599918"/>
                <a:gd name="connsiteY112" fmla="*/ 46649 h 657846"/>
                <a:gd name="connsiteX113" fmla="*/ 511359 w 599918"/>
                <a:gd name="connsiteY113" fmla="*/ 42841 h 657846"/>
                <a:gd name="connsiteX114" fmla="*/ 511359 w 599918"/>
                <a:gd name="connsiteY114" fmla="*/ 28561 h 657846"/>
                <a:gd name="connsiteX115" fmla="*/ 508502 w 599918"/>
                <a:gd name="connsiteY115" fmla="*/ 24753 h 657846"/>
                <a:gd name="connsiteX116" fmla="*/ 501836 w 599918"/>
                <a:gd name="connsiteY116" fmla="*/ 20945 h 657846"/>
                <a:gd name="connsiteX117" fmla="*/ 481839 w 599918"/>
                <a:gd name="connsiteY117" fmla="*/ 20945 h 657846"/>
                <a:gd name="connsiteX118" fmla="*/ 478030 w 599918"/>
                <a:gd name="connsiteY118" fmla="*/ 18088 h 657846"/>
                <a:gd name="connsiteX119" fmla="*/ 472317 w 599918"/>
                <a:gd name="connsiteY119" fmla="*/ 18088 h 657846"/>
                <a:gd name="connsiteX120" fmla="*/ 465651 w 599918"/>
                <a:gd name="connsiteY120" fmla="*/ 14280 h 657846"/>
                <a:gd name="connsiteX121" fmla="*/ 458985 w 599918"/>
                <a:gd name="connsiteY121" fmla="*/ 14280 h 657846"/>
                <a:gd name="connsiteX122" fmla="*/ 455176 w 599918"/>
                <a:gd name="connsiteY122" fmla="*/ 18088 h 657846"/>
                <a:gd name="connsiteX123" fmla="*/ 455176 w 599918"/>
                <a:gd name="connsiteY123" fmla="*/ 20945 h 657846"/>
                <a:gd name="connsiteX124" fmla="*/ 436131 w 599918"/>
                <a:gd name="connsiteY124" fmla="*/ 20945 h 657846"/>
                <a:gd name="connsiteX125" fmla="*/ 425656 w 599918"/>
                <a:gd name="connsiteY125" fmla="*/ 24753 h 657846"/>
                <a:gd name="connsiteX126" fmla="*/ 419943 w 599918"/>
                <a:gd name="connsiteY126" fmla="*/ 28561 h 657846"/>
                <a:gd name="connsiteX127" fmla="*/ 399945 w 599918"/>
                <a:gd name="connsiteY127" fmla="*/ 49505 h 657846"/>
                <a:gd name="connsiteX128" fmla="*/ 393280 w 599918"/>
                <a:gd name="connsiteY128" fmla="*/ 63786 h 657846"/>
                <a:gd name="connsiteX129" fmla="*/ 393280 w 599918"/>
                <a:gd name="connsiteY129" fmla="*/ 71402 h 657846"/>
                <a:gd name="connsiteX130" fmla="*/ 397089 w 599918"/>
                <a:gd name="connsiteY130" fmla="*/ 81874 h 657846"/>
                <a:gd name="connsiteX131" fmla="*/ 402802 w 599918"/>
                <a:gd name="connsiteY131" fmla="*/ 88538 h 657846"/>
                <a:gd name="connsiteX132" fmla="*/ 406611 w 599918"/>
                <a:gd name="connsiteY132" fmla="*/ 96154 h 657846"/>
                <a:gd name="connsiteX133" fmla="*/ 406611 w 599918"/>
                <a:gd name="connsiteY133" fmla="*/ 106626 h 657846"/>
                <a:gd name="connsiteX134" fmla="*/ 402802 w 599918"/>
                <a:gd name="connsiteY134" fmla="*/ 114243 h 657846"/>
                <a:gd name="connsiteX135" fmla="*/ 390423 w 599918"/>
                <a:gd name="connsiteY135" fmla="*/ 128523 h 657846"/>
                <a:gd name="connsiteX136" fmla="*/ 386614 w 599918"/>
                <a:gd name="connsiteY136" fmla="*/ 135187 h 657846"/>
                <a:gd name="connsiteX137" fmla="*/ 379948 w 599918"/>
                <a:gd name="connsiteY137" fmla="*/ 138995 h 657846"/>
                <a:gd name="connsiteX138" fmla="*/ 363760 w 599918"/>
                <a:gd name="connsiteY138" fmla="*/ 138995 h 657846"/>
                <a:gd name="connsiteX139" fmla="*/ 354237 w 599918"/>
                <a:gd name="connsiteY139" fmla="*/ 135187 h 657846"/>
                <a:gd name="connsiteX140" fmla="*/ 344715 w 599918"/>
                <a:gd name="connsiteY140" fmla="*/ 128523 h 657846"/>
                <a:gd name="connsiteX141" fmla="*/ 334240 w 599918"/>
                <a:gd name="connsiteY141" fmla="*/ 117099 h 657846"/>
                <a:gd name="connsiteX142" fmla="*/ 318052 w 599918"/>
                <a:gd name="connsiteY142" fmla="*/ 106626 h 657846"/>
                <a:gd name="connsiteX143" fmla="*/ 301864 w 599918"/>
                <a:gd name="connsiteY143" fmla="*/ 99962 h 657846"/>
                <a:gd name="connsiteX144" fmla="*/ 288532 w 599918"/>
                <a:gd name="connsiteY144" fmla="*/ 96154 h 657846"/>
                <a:gd name="connsiteX145" fmla="*/ 252347 w 599918"/>
                <a:gd name="connsiteY145" fmla="*/ 96154 h 657846"/>
                <a:gd name="connsiteX146" fmla="*/ 239015 w 599918"/>
                <a:gd name="connsiteY146" fmla="*/ 88538 h 657846"/>
                <a:gd name="connsiteX147" fmla="*/ 233301 w 599918"/>
                <a:gd name="connsiteY147" fmla="*/ 81874 h 657846"/>
                <a:gd name="connsiteX148" fmla="*/ 229493 w 599918"/>
                <a:gd name="connsiteY148" fmla="*/ 74258 h 657846"/>
                <a:gd name="connsiteX149" fmla="*/ 226636 w 599918"/>
                <a:gd name="connsiteY149" fmla="*/ 63786 h 657846"/>
                <a:gd name="connsiteX150" fmla="*/ 226636 w 599918"/>
                <a:gd name="connsiteY150" fmla="*/ 57121 h 657846"/>
                <a:gd name="connsiteX151" fmla="*/ 219970 w 599918"/>
                <a:gd name="connsiteY151" fmla="*/ 42841 h 657846"/>
                <a:gd name="connsiteX152" fmla="*/ 206639 w 599918"/>
                <a:gd name="connsiteY152" fmla="*/ 35225 h 657846"/>
                <a:gd name="connsiteX153" fmla="*/ 199973 w 599918"/>
                <a:gd name="connsiteY153" fmla="*/ 35225 h 657846"/>
                <a:gd name="connsiteX154" fmla="*/ 193307 w 599918"/>
                <a:gd name="connsiteY154" fmla="*/ 32369 h 657846"/>
                <a:gd name="connsiteX155" fmla="*/ 190450 w 599918"/>
                <a:gd name="connsiteY155" fmla="*/ 28561 h 657846"/>
                <a:gd name="connsiteX156" fmla="*/ 177119 w 599918"/>
                <a:gd name="connsiteY156" fmla="*/ 20945 h 657846"/>
                <a:gd name="connsiteX157" fmla="*/ 173310 w 599918"/>
                <a:gd name="connsiteY157" fmla="*/ 20945 h 657846"/>
                <a:gd name="connsiteX158" fmla="*/ 167597 w 599918"/>
                <a:gd name="connsiteY158" fmla="*/ 18088 h 657846"/>
                <a:gd name="connsiteX159" fmla="*/ 144742 w 599918"/>
                <a:gd name="connsiteY159" fmla="*/ 18088 h 657846"/>
                <a:gd name="connsiteX160" fmla="*/ 138076 w 599918"/>
                <a:gd name="connsiteY160" fmla="*/ 20945 h 657846"/>
                <a:gd name="connsiteX161" fmla="*/ 118079 w 599918"/>
                <a:gd name="connsiteY161" fmla="*/ 20945 h 657846"/>
                <a:gd name="connsiteX162" fmla="*/ 104748 w 599918"/>
                <a:gd name="connsiteY162" fmla="*/ 14280 h 657846"/>
                <a:gd name="connsiteX163" fmla="*/ 98082 w 599918"/>
                <a:gd name="connsiteY163" fmla="*/ 7616 h 657846"/>
                <a:gd name="connsiteX164" fmla="*/ 92368 w 599918"/>
                <a:gd name="connsiteY164" fmla="*/ 3808 h 657846"/>
                <a:gd name="connsiteX165" fmla="*/ 81894 w 599918"/>
                <a:gd name="connsiteY165" fmla="*/ 3808 h 657846"/>
                <a:gd name="connsiteX166" fmla="*/ 79037 w 599918"/>
                <a:gd name="connsiteY166" fmla="*/ 0 h 657846"/>
                <a:gd name="connsiteX167" fmla="*/ 75228 w 599918"/>
                <a:gd name="connsiteY167" fmla="*/ 24753 h 657846"/>
                <a:gd name="connsiteX168" fmla="*/ 79037 w 599918"/>
                <a:gd name="connsiteY168" fmla="*/ 24753 h 657846"/>
                <a:gd name="connsiteX169" fmla="*/ 85703 w 599918"/>
                <a:gd name="connsiteY169" fmla="*/ 32369 h 65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599918" h="657846">
                  <a:moveTo>
                    <a:pt x="85703" y="35225"/>
                  </a:moveTo>
                  <a:lnTo>
                    <a:pt x="81894" y="39033"/>
                  </a:lnTo>
                  <a:lnTo>
                    <a:pt x="68562" y="46649"/>
                  </a:lnTo>
                  <a:lnTo>
                    <a:pt x="62849" y="46649"/>
                  </a:lnTo>
                  <a:lnTo>
                    <a:pt x="56183" y="49505"/>
                  </a:lnTo>
                  <a:lnTo>
                    <a:pt x="52374" y="53313"/>
                  </a:lnTo>
                  <a:lnTo>
                    <a:pt x="49517" y="60929"/>
                  </a:lnTo>
                  <a:lnTo>
                    <a:pt x="45708" y="63786"/>
                  </a:lnTo>
                  <a:lnTo>
                    <a:pt x="42851" y="71402"/>
                  </a:lnTo>
                  <a:lnTo>
                    <a:pt x="39995" y="71402"/>
                  </a:lnTo>
                  <a:lnTo>
                    <a:pt x="29520" y="81874"/>
                  </a:lnTo>
                  <a:lnTo>
                    <a:pt x="29520" y="92346"/>
                  </a:lnTo>
                  <a:lnTo>
                    <a:pt x="36185" y="106626"/>
                  </a:lnTo>
                  <a:lnTo>
                    <a:pt x="36185" y="120907"/>
                  </a:lnTo>
                  <a:lnTo>
                    <a:pt x="19998" y="138995"/>
                  </a:lnTo>
                  <a:lnTo>
                    <a:pt x="16188" y="138995"/>
                  </a:lnTo>
                  <a:lnTo>
                    <a:pt x="13332" y="141851"/>
                  </a:lnTo>
                  <a:lnTo>
                    <a:pt x="6666" y="145659"/>
                  </a:lnTo>
                  <a:lnTo>
                    <a:pt x="3809" y="145659"/>
                  </a:lnTo>
                  <a:lnTo>
                    <a:pt x="0" y="149467"/>
                  </a:lnTo>
                  <a:lnTo>
                    <a:pt x="6666" y="159940"/>
                  </a:lnTo>
                  <a:lnTo>
                    <a:pt x="19998" y="195164"/>
                  </a:lnTo>
                  <a:lnTo>
                    <a:pt x="26663" y="209445"/>
                  </a:lnTo>
                  <a:lnTo>
                    <a:pt x="26663" y="213253"/>
                  </a:lnTo>
                  <a:lnTo>
                    <a:pt x="22854" y="220869"/>
                  </a:lnTo>
                  <a:lnTo>
                    <a:pt x="22854" y="238005"/>
                  </a:lnTo>
                  <a:lnTo>
                    <a:pt x="19998" y="241813"/>
                  </a:lnTo>
                  <a:lnTo>
                    <a:pt x="19998" y="245621"/>
                  </a:lnTo>
                  <a:lnTo>
                    <a:pt x="22854" y="256094"/>
                  </a:lnTo>
                  <a:lnTo>
                    <a:pt x="16188" y="270374"/>
                  </a:lnTo>
                  <a:lnTo>
                    <a:pt x="19998" y="301791"/>
                  </a:lnTo>
                  <a:lnTo>
                    <a:pt x="19998" y="305599"/>
                  </a:lnTo>
                  <a:lnTo>
                    <a:pt x="22854" y="309407"/>
                  </a:lnTo>
                  <a:lnTo>
                    <a:pt x="22854" y="316071"/>
                  </a:lnTo>
                  <a:lnTo>
                    <a:pt x="19998" y="323687"/>
                  </a:lnTo>
                  <a:lnTo>
                    <a:pt x="16188" y="327495"/>
                  </a:lnTo>
                  <a:lnTo>
                    <a:pt x="9523" y="330351"/>
                  </a:lnTo>
                  <a:lnTo>
                    <a:pt x="3809" y="330351"/>
                  </a:lnTo>
                  <a:lnTo>
                    <a:pt x="0" y="334159"/>
                  </a:lnTo>
                  <a:lnTo>
                    <a:pt x="0" y="337968"/>
                  </a:lnTo>
                  <a:lnTo>
                    <a:pt x="3809" y="344632"/>
                  </a:lnTo>
                  <a:lnTo>
                    <a:pt x="9523" y="352248"/>
                  </a:lnTo>
                  <a:lnTo>
                    <a:pt x="13332" y="362720"/>
                  </a:lnTo>
                  <a:lnTo>
                    <a:pt x="19998" y="369384"/>
                  </a:lnTo>
                  <a:lnTo>
                    <a:pt x="22854" y="377000"/>
                  </a:lnTo>
                  <a:lnTo>
                    <a:pt x="26663" y="380808"/>
                  </a:lnTo>
                  <a:lnTo>
                    <a:pt x="26663" y="405561"/>
                  </a:lnTo>
                  <a:lnTo>
                    <a:pt x="39995" y="419841"/>
                  </a:lnTo>
                  <a:lnTo>
                    <a:pt x="52374" y="412225"/>
                  </a:lnTo>
                  <a:lnTo>
                    <a:pt x="56183" y="412225"/>
                  </a:lnTo>
                  <a:lnTo>
                    <a:pt x="75228" y="422697"/>
                  </a:lnTo>
                  <a:lnTo>
                    <a:pt x="81894" y="422697"/>
                  </a:lnTo>
                  <a:lnTo>
                    <a:pt x="88559" y="430314"/>
                  </a:lnTo>
                  <a:lnTo>
                    <a:pt x="88559" y="434122"/>
                  </a:lnTo>
                  <a:lnTo>
                    <a:pt x="92368" y="440786"/>
                  </a:lnTo>
                  <a:lnTo>
                    <a:pt x="95225" y="451258"/>
                  </a:lnTo>
                  <a:lnTo>
                    <a:pt x="98082" y="458874"/>
                  </a:lnTo>
                  <a:lnTo>
                    <a:pt x="101891" y="461730"/>
                  </a:lnTo>
                  <a:lnTo>
                    <a:pt x="101891" y="465538"/>
                  </a:lnTo>
                  <a:lnTo>
                    <a:pt x="120936" y="469347"/>
                  </a:lnTo>
                  <a:lnTo>
                    <a:pt x="127602" y="469347"/>
                  </a:lnTo>
                  <a:lnTo>
                    <a:pt x="134268" y="472203"/>
                  </a:lnTo>
                  <a:lnTo>
                    <a:pt x="140933" y="472203"/>
                  </a:lnTo>
                  <a:lnTo>
                    <a:pt x="151408" y="476011"/>
                  </a:lnTo>
                  <a:lnTo>
                    <a:pt x="157121" y="479819"/>
                  </a:lnTo>
                  <a:lnTo>
                    <a:pt x="160931" y="479819"/>
                  </a:lnTo>
                  <a:lnTo>
                    <a:pt x="163787" y="483627"/>
                  </a:lnTo>
                  <a:lnTo>
                    <a:pt x="170453" y="486483"/>
                  </a:lnTo>
                  <a:lnTo>
                    <a:pt x="173310" y="490291"/>
                  </a:lnTo>
                  <a:lnTo>
                    <a:pt x="177119" y="497907"/>
                  </a:lnTo>
                  <a:lnTo>
                    <a:pt x="183784" y="500763"/>
                  </a:lnTo>
                  <a:lnTo>
                    <a:pt x="186642" y="504571"/>
                  </a:lnTo>
                  <a:lnTo>
                    <a:pt x="197116" y="500763"/>
                  </a:lnTo>
                  <a:lnTo>
                    <a:pt x="216161" y="490291"/>
                  </a:lnTo>
                  <a:lnTo>
                    <a:pt x="249490" y="469347"/>
                  </a:lnTo>
                  <a:lnTo>
                    <a:pt x="256156" y="465538"/>
                  </a:lnTo>
                  <a:lnTo>
                    <a:pt x="560876" y="657847"/>
                  </a:lnTo>
                  <a:lnTo>
                    <a:pt x="560876" y="629286"/>
                  </a:lnTo>
                  <a:lnTo>
                    <a:pt x="599918" y="629286"/>
                  </a:lnTo>
                  <a:lnTo>
                    <a:pt x="599918" y="490291"/>
                  </a:lnTo>
                  <a:lnTo>
                    <a:pt x="596109" y="444594"/>
                  </a:lnTo>
                  <a:lnTo>
                    <a:pt x="596109" y="391281"/>
                  </a:lnTo>
                  <a:lnTo>
                    <a:pt x="593252" y="334159"/>
                  </a:lnTo>
                  <a:lnTo>
                    <a:pt x="593252" y="277038"/>
                  </a:lnTo>
                  <a:lnTo>
                    <a:pt x="589444" y="231341"/>
                  </a:lnTo>
                  <a:lnTo>
                    <a:pt x="589444" y="180884"/>
                  </a:lnTo>
                  <a:lnTo>
                    <a:pt x="583730" y="159940"/>
                  </a:lnTo>
                  <a:lnTo>
                    <a:pt x="577064" y="153275"/>
                  </a:lnTo>
                  <a:lnTo>
                    <a:pt x="573255" y="145659"/>
                  </a:lnTo>
                  <a:lnTo>
                    <a:pt x="573255" y="141851"/>
                  </a:lnTo>
                  <a:lnTo>
                    <a:pt x="577064" y="135187"/>
                  </a:lnTo>
                  <a:lnTo>
                    <a:pt x="579921" y="131379"/>
                  </a:lnTo>
                  <a:lnTo>
                    <a:pt x="583730" y="124715"/>
                  </a:lnTo>
                  <a:lnTo>
                    <a:pt x="586587" y="120907"/>
                  </a:lnTo>
                  <a:lnTo>
                    <a:pt x="586587" y="117099"/>
                  </a:lnTo>
                  <a:lnTo>
                    <a:pt x="583730" y="110435"/>
                  </a:lnTo>
                  <a:lnTo>
                    <a:pt x="577064" y="106626"/>
                  </a:lnTo>
                  <a:lnTo>
                    <a:pt x="577064" y="88538"/>
                  </a:lnTo>
                  <a:lnTo>
                    <a:pt x="589444" y="74258"/>
                  </a:lnTo>
                  <a:lnTo>
                    <a:pt x="586587" y="67594"/>
                  </a:lnTo>
                  <a:lnTo>
                    <a:pt x="586587" y="57121"/>
                  </a:lnTo>
                  <a:lnTo>
                    <a:pt x="577064" y="60929"/>
                  </a:lnTo>
                  <a:lnTo>
                    <a:pt x="570399" y="53313"/>
                  </a:lnTo>
                  <a:lnTo>
                    <a:pt x="563733" y="60929"/>
                  </a:lnTo>
                  <a:lnTo>
                    <a:pt x="560876" y="60929"/>
                  </a:lnTo>
                  <a:lnTo>
                    <a:pt x="557067" y="57121"/>
                  </a:lnTo>
                  <a:lnTo>
                    <a:pt x="550401" y="53313"/>
                  </a:lnTo>
                  <a:lnTo>
                    <a:pt x="547544" y="49505"/>
                  </a:lnTo>
                  <a:lnTo>
                    <a:pt x="540878" y="46649"/>
                  </a:lnTo>
                  <a:lnTo>
                    <a:pt x="534213" y="46649"/>
                  </a:lnTo>
                  <a:lnTo>
                    <a:pt x="527547" y="49505"/>
                  </a:lnTo>
                  <a:lnTo>
                    <a:pt x="520881" y="49505"/>
                  </a:lnTo>
                  <a:lnTo>
                    <a:pt x="514216" y="46649"/>
                  </a:lnTo>
                  <a:lnTo>
                    <a:pt x="511359" y="42841"/>
                  </a:lnTo>
                  <a:lnTo>
                    <a:pt x="511359" y="28561"/>
                  </a:lnTo>
                  <a:lnTo>
                    <a:pt x="508502" y="24753"/>
                  </a:lnTo>
                  <a:lnTo>
                    <a:pt x="501836" y="20945"/>
                  </a:lnTo>
                  <a:lnTo>
                    <a:pt x="481839" y="20945"/>
                  </a:lnTo>
                  <a:lnTo>
                    <a:pt x="478030" y="18088"/>
                  </a:lnTo>
                  <a:lnTo>
                    <a:pt x="472317" y="18088"/>
                  </a:lnTo>
                  <a:lnTo>
                    <a:pt x="465651" y="14280"/>
                  </a:lnTo>
                  <a:lnTo>
                    <a:pt x="458985" y="14280"/>
                  </a:lnTo>
                  <a:lnTo>
                    <a:pt x="455176" y="18088"/>
                  </a:lnTo>
                  <a:lnTo>
                    <a:pt x="455176" y="20945"/>
                  </a:lnTo>
                  <a:lnTo>
                    <a:pt x="436131" y="20945"/>
                  </a:lnTo>
                  <a:lnTo>
                    <a:pt x="425656" y="24753"/>
                  </a:lnTo>
                  <a:lnTo>
                    <a:pt x="419943" y="28561"/>
                  </a:lnTo>
                  <a:lnTo>
                    <a:pt x="399945" y="49505"/>
                  </a:lnTo>
                  <a:lnTo>
                    <a:pt x="393280" y="63786"/>
                  </a:lnTo>
                  <a:lnTo>
                    <a:pt x="393280" y="71402"/>
                  </a:lnTo>
                  <a:lnTo>
                    <a:pt x="397089" y="81874"/>
                  </a:lnTo>
                  <a:lnTo>
                    <a:pt x="402802" y="88538"/>
                  </a:lnTo>
                  <a:lnTo>
                    <a:pt x="406611" y="96154"/>
                  </a:lnTo>
                  <a:lnTo>
                    <a:pt x="406611" y="106626"/>
                  </a:lnTo>
                  <a:lnTo>
                    <a:pt x="402802" y="114243"/>
                  </a:lnTo>
                  <a:lnTo>
                    <a:pt x="390423" y="128523"/>
                  </a:lnTo>
                  <a:lnTo>
                    <a:pt x="386614" y="135187"/>
                  </a:lnTo>
                  <a:lnTo>
                    <a:pt x="379948" y="138995"/>
                  </a:lnTo>
                  <a:lnTo>
                    <a:pt x="363760" y="138995"/>
                  </a:lnTo>
                  <a:lnTo>
                    <a:pt x="354237" y="135187"/>
                  </a:lnTo>
                  <a:lnTo>
                    <a:pt x="344715" y="128523"/>
                  </a:lnTo>
                  <a:lnTo>
                    <a:pt x="334240" y="117099"/>
                  </a:lnTo>
                  <a:lnTo>
                    <a:pt x="318052" y="106626"/>
                  </a:lnTo>
                  <a:lnTo>
                    <a:pt x="301864" y="99962"/>
                  </a:lnTo>
                  <a:lnTo>
                    <a:pt x="288532" y="96154"/>
                  </a:lnTo>
                  <a:lnTo>
                    <a:pt x="252347" y="96154"/>
                  </a:lnTo>
                  <a:lnTo>
                    <a:pt x="239015" y="88538"/>
                  </a:lnTo>
                  <a:lnTo>
                    <a:pt x="233301" y="81874"/>
                  </a:lnTo>
                  <a:lnTo>
                    <a:pt x="229493" y="74258"/>
                  </a:lnTo>
                  <a:lnTo>
                    <a:pt x="226636" y="63786"/>
                  </a:lnTo>
                  <a:lnTo>
                    <a:pt x="226636" y="57121"/>
                  </a:lnTo>
                  <a:lnTo>
                    <a:pt x="219970" y="42841"/>
                  </a:lnTo>
                  <a:lnTo>
                    <a:pt x="206639" y="35225"/>
                  </a:lnTo>
                  <a:lnTo>
                    <a:pt x="199973" y="35225"/>
                  </a:lnTo>
                  <a:lnTo>
                    <a:pt x="193307" y="32369"/>
                  </a:lnTo>
                  <a:lnTo>
                    <a:pt x="190450" y="28561"/>
                  </a:lnTo>
                  <a:lnTo>
                    <a:pt x="177119" y="20945"/>
                  </a:lnTo>
                  <a:lnTo>
                    <a:pt x="173310" y="20945"/>
                  </a:lnTo>
                  <a:lnTo>
                    <a:pt x="167597" y="18088"/>
                  </a:lnTo>
                  <a:lnTo>
                    <a:pt x="144742" y="18088"/>
                  </a:lnTo>
                  <a:lnTo>
                    <a:pt x="138076" y="20945"/>
                  </a:lnTo>
                  <a:lnTo>
                    <a:pt x="118079" y="20945"/>
                  </a:lnTo>
                  <a:lnTo>
                    <a:pt x="104748" y="14280"/>
                  </a:lnTo>
                  <a:lnTo>
                    <a:pt x="98082" y="7616"/>
                  </a:lnTo>
                  <a:lnTo>
                    <a:pt x="92368" y="3808"/>
                  </a:lnTo>
                  <a:lnTo>
                    <a:pt x="81894" y="3808"/>
                  </a:lnTo>
                  <a:lnTo>
                    <a:pt x="79037" y="0"/>
                  </a:lnTo>
                  <a:lnTo>
                    <a:pt x="75228" y="24753"/>
                  </a:lnTo>
                  <a:lnTo>
                    <a:pt x="79037" y="24753"/>
                  </a:lnTo>
                  <a:lnTo>
                    <a:pt x="85703" y="32369"/>
                  </a:lnTo>
                  <a:close/>
                </a:path>
              </a:pathLst>
            </a:custGeom>
            <a:solidFill>
              <a:srgbClr val="AFABAB"/>
            </a:solidFill>
            <a:ln w="9518" cap="flat">
              <a:noFill/>
              <a:prstDash val="solid"/>
              <a:miter/>
            </a:ln>
          </p:spPr>
          <p:txBody>
            <a:bodyPr rtlCol="0" anchor="ctr"/>
            <a:lstStyle/>
            <a:p>
              <a:endParaRPr lang="en-US" noProof="0" dirty="0"/>
            </a:p>
          </p:txBody>
        </p:sp>
        <p:sp>
          <p:nvSpPr>
            <p:cNvPr id="6320" name="Serbest Form 6319">
              <a:extLst>
                <a:ext uri="{FF2B5EF4-FFF2-40B4-BE49-F238E27FC236}">
                  <a16:creationId xmlns:a16="http://schemas.microsoft.com/office/drawing/2014/main" id="{3517AC67-07EA-FB42-A56F-C21CE2460B6B}"/>
                </a:ext>
              </a:extLst>
            </p:cNvPr>
            <p:cNvSpPr/>
            <p:nvPr/>
          </p:nvSpPr>
          <p:spPr>
            <a:xfrm>
              <a:off x="5979825" y="2399865"/>
              <a:ext cx="599918" cy="657846"/>
            </a:xfrm>
            <a:custGeom>
              <a:avLst/>
              <a:gdLst>
                <a:gd name="connsiteX0" fmla="*/ 85703 w 599918"/>
                <a:gd name="connsiteY0" fmla="*/ 35225 h 657846"/>
                <a:gd name="connsiteX1" fmla="*/ 81894 w 599918"/>
                <a:gd name="connsiteY1" fmla="*/ 39033 h 657846"/>
                <a:gd name="connsiteX2" fmla="*/ 68562 w 599918"/>
                <a:gd name="connsiteY2" fmla="*/ 46649 h 657846"/>
                <a:gd name="connsiteX3" fmla="*/ 62849 w 599918"/>
                <a:gd name="connsiteY3" fmla="*/ 46649 h 657846"/>
                <a:gd name="connsiteX4" fmla="*/ 56183 w 599918"/>
                <a:gd name="connsiteY4" fmla="*/ 49505 h 657846"/>
                <a:gd name="connsiteX5" fmla="*/ 52374 w 599918"/>
                <a:gd name="connsiteY5" fmla="*/ 53313 h 657846"/>
                <a:gd name="connsiteX6" fmla="*/ 49517 w 599918"/>
                <a:gd name="connsiteY6" fmla="*/ 60929 h 657846"/>
                <a:gd name="connsiteX7" fmla="*/ 45708 w 599918"/>
                <a:gd name="connsiteY7" fmla="*/ 63786 h 657846"/>
                <a:gd name="connsiteX8" fmla="*/ 42851 w 599918"/>
                <a:gd name="connsiteY8" fmla="*/ 71402 h 657846"/>
                <a:gd name="connsiteX9" fmla="*/ 39995 w 599918"/>
                <a:gd name="connsiteY9" fmla="*/ 71402 h 657846"/>
                <a:gd name="connsiteX10" fmla="*/ 29520 w 599918"/>
                <a:gd name="connsiteY10" fmla="*/ 81874 h 657846"/>
                <a:gd name="connsiteX11" fmla="*/ 29520 w 599918"/>
                <a:gd name="connsiteY11" fmla="*/ 92346 h 657846"/>
                <a:gd name="connsiteX12" fmla="*/ 36185 w 599918"/>
                <a:gd name="connsiteY12" fmla="*/ 106626 h 657846"/>
                <a:gd name="connsiteX13" fmla="*/ 36185 w 599918"/>
                <a:gd name="connsiteY13" fmla="*/ 120907 h 657846"/>
                <a:gd name="connsiteX14" fmla="*/ 19998 w 599918"/>
                <a:gd name="connsiteY14" fmla="*/ 138995 h 657846"/>
                <a:gd name="connsiteX15" fmla="*/ 16188 w 599918"/>
                <a:gd name="connsiteY15" fmla="*/ 138995 h 657846"/>
                <a:gd name="connsiteX16" fmla="*/ 13332 w 599918"/>
                <a:gd name="connsiteY16" fmla="*/ 141851 h 657846"/>
                <a:gd name="connsiteX17" fmla="*/ 6666 w 599918"/>
                <a:gd name="connsiteY17" fmla="*/ 145659 h 657846"/>
                <a:gd name="connsiteX18" fmla="*/ 3809 w 599918"/>
                <a:gd name="connsiteY18" fmla="*/ 145659 h 657846"/>
                <a:gd name="connsiteX19" fmla="*/ 0 w 599918"/>
                <a:gd name="connsiteY19" fmla="*/ 149467 h 657846"/>
                <a:gd name="connsiteX20" fmla="*/ 6666 w 599918"/>
                <a:gd name="connsiteY20" fmla="*/ 159940 h 657846"/>
                <a:gd name="connsiteX21" fmla="*/ 19998 w 599918"/>
                <a:gd name="connsiteY21" fmla="*/ 195164 h 657846"/>
                <a:gd name="connsiteX22" fmla="*/ 26663 w 599918"/>
                <a:gd name="connsiteY22" fmla="*/ 209445 h 657846"/>
                <a:gd name="connsiteX23" fmla="*/ 26663 w 599918"/>
                <a:gd name="connsiteY23" fmla="*/ 213253 h 657846"/>
                <a:gd name="connsiteX24" fmla="*/ 22854 w 599918"/>
                <a:gd name="connsiteY24" fmla="*/ 220869 h 657846"/>
                <a:gd name="connsiteX25" fmla="*/ 22854 w 599918"/>
                <a:gd name="connsiteY25" fmla="*/ 238005 h 657846"/>
                <a:gd name="connsiteX26" fmla="*/ 19998 w 599918"/>
                <a:gd name="connsiteY26" fmla="*/ 241813 h 657846"/>
                <a:gd name="connsiteX27" fmla="*/ 19998 w 599918"/>
                <a:gd name="connsiteY27" fmla="*/ 245621 h 657846"/>
                <a:gd name="connsiteX28" fmla="*/ 22854 w 599918"/>
                <a:gd name="connsiteY28" fmla="*/ 256094 h 657846"/>
                <a:gd name="connsiteX29" fmla="*/ 16188 w 599918"/>
                <a:gd name="connsiteY29" fmla="*/ 270374 h 657846"/>
                <a:gd name="connsiteX30" fmla="*/ 19998 w 599918"/>
                <a:gd name="connsiteY30" fmla="*/ 301791 h 657846"/>
                <a:gd name="connsiteX31" fmla="*/ 19998 w 599918"/>
                <a:gd name="connsiteY31" fmla="*/ 305599 h 657846"/>
                <a:gd name="connsiteX32" fmla="*/ 22854 w 599918"/>
                <a:gd name="connsiteY32" fmla="*/ 309407 h 657846"/>
                <a:gd name="connsiteX33" fmla="*/ 22854 w 599918"/>
                <a:gd name="connsiteY33" fmla="*/ 316071 h 657846"/>
                <a:gd name="connsiteX34" fmla="*/ 19998 w 599918"/>
                <a:gd name="connsiteY34" fmla="*/ 323687 h 657846"/>
                <a:gd name="connsiteX35" fmla="*/ 16188 w 599918"/>
                <a:gd name="connsiteY35" fmla="*/ 327495 h 657846"/>
                <a:gd name="connsiteX36" fmla="*/ 9523 w 599918"/>
                <a:gd name="connsiteY36" fmla="*/ 330351 h 657846"/>
                <a:gd name="connsiteX37" fmla="*/ 3809 w 599918"/>
                <a:gd name="connsiteY37" fmla="*/ 330351 h 657846"/>
                <a:gd name="connsiteX38" fmla="*/ 0 w 599918"/>
                <a:gd name="connsiteY38" fmla="*/ 334159 h 657846"/>
                <a:gd name="connsiteX39" fmla="*/ 0 w 599918"/>
                <a:gd name="connsiteY39" fmla="*/ 337968 h 657846"/>
                <a:gd name="connsiteX40" fmla="*/ 3809 w 599918"/>
                <a:gd name="connsiteY40" fmla="*/ 344632 h 657846"/>
                <a:gd name="connsiteX41" fmla="*/ 9523 w 599918"/>
                <a:gd name="connsiteY41" fmla="*/ 352248 h 657846"/>
                <a:gd name="connsiteX42" fmla="*/ 13332 w 599918"/>
                <a:gd name="connsiteY42" fmla="*/ 362720 h 657846"/>
                <a:gd name="connsiteX43" fmla="*/ 19998 w 599918"/>
                <a:gd name="connsiteY43" fmla="*/ 369384 h 657846"/>
                <a:gd name="connsiteX44" fmla="*/ 22854 w 599918"/>
                <a:gd name="connsiteY44" fmla="*/ 377000 h 657846"/>
                <a:gd name="connsiteX45" fmla="*/ 26663 w 599918"/>
                <a:gd name="connsiteY45" fmla="*/ 380808 h 657846"/>
                <a:gd name="connsiteX46" fmla="*/ 26663 w 599918"/>
                <a:gd name="connsiteY46" fmla="*/ 405561 h 657846"/>
                <a:gd name="connsiteX47" fmla="*/ 39995 w 599918"/>
                <a:gd name="connsiteY47" fmla="*/ 419841 h 657846"/>
                <a:gd name="connsiteX48" fmla="*/ 52374 w 599918"/>
                <a:gd name="connsiteY48" fmla="*/ 412225 h 657846"/>
                <a:gd name="connsiteX49" fmla="*/ 56183 w 599918"/>
                <a:gd name="connsiteY49" fmla="*/ 412225 h 657846"/>
                <a:gd name="connsiteX50" fmla="*/ 75228 w 599918"/>
                <a:gd name="connsiteY50" fmla="*/ 422697 h 657846"/>
                <a:gd name="connsiteX51" fmla="*/ 81894 w 599918"/>
                <a:gd name="connsiteY51" fmla="*/ 422697 h 657846"/>
                <a:gd name="connsiteX52" fmla="*/ 88559 w 599918"/>
                <a:gd name="connsiteY52" fmla="*/ 430314 h 657846"/>
                <a:gd name="connsiteX53" fmla="*/ 88559 w 599918"/>
                <a:gd name="connsiteY53" fmla="*/ 434122 h 657846"/>
                <a:gd name="connsiteX54" fmla="*/ 92368 w 599918"/>
                <a:gd name="connsiteY54" fmla="*/ 440786 h 657846"/>
                <a:gd name="connsiteX55" fmla="*/ 95225 w 599918"/>
                <a:gd name="connsiteY55" fmla="*/ 451258 h 657846"/>
                <a:gd name="connsiteX56" fmla="*/ 98082 w 599918"/>
                <a:gd name="connsiteY56" fmla="*/ 458874 h 657846"/>
                <a:gd name="connsiteX57" fmla="*/ 101891 w 599918"/>
                <a:gd name="connsiteY57" fmla="*/ 461730 h 657846"/>
                <a:gd name="connsiteX58" fmla="*/ 101891 w 599918"/>
                <a:gd name="connsiteY58" fmla="*/ 465538 h 657846"/>
                <a:gd name="connsiteX59" fmla="*/ 120936 w 599918"/>
                <a:gd name="connsiteY59" fmla="*/ 469347 h 657846"/>
                <a:gd name="connsiteX60" fmla="*/ 127602 w 599918"/>
                <a:gd name="connsiteY60" fmla="*/ 469347 h 657846"/>
                <a:gd name="connsiteX61" fmla="*/ 134268 w 599918"/>
                <a:gd name="connsiteY61" fmla="*/ 472203 h 657846"/>
                <a:gd name="connsiteX62" fmla="*/ 140933 w 599918"/>
                <a:gd name="connsiteY62" fmla="*/ 472203 h 657846"/>
                <a:gd name="connsiteX63" fmla="*/ 151408 w 599918"/>
                <a:gd name="connsiteY63" fmla="*/ 476011 h 657846"/>
                <a:gd name="connsiteX64" fmla="*/ 157121 w 599918"/>
                <a:gd name="connsiteY64" fmla="*/ 479819 h 657846"/>
                <a:gd name="connsiteX65" fmla="*/ 160931 w 599918"/>
                <a:gd name="connsiteY65" fmla="*/ 479819 h 657846"/>
                <a:gd name="connsiteX66" fmla="*/ 163787 w 599918"/>
                <a:gd name="connsiteY66" fmla="*/ 483627 h 657846"/>
                <a:gd name="connsiteX67" fmla="*/ 170453 w 599918"/>
                <a:gd name="connsiteY67" fmla="*/ 486483 h 657846"/>
                <a:gd name="connsiteX68" fmla="*/ 173310 w 599918"/>
                <a:gd name="connsiteY68" fmla="*/ 490291 h 657846"/>
                <a:gd name="connsiteX69" fmla="*/ 177119 w 599918"/>
                <a:gd name="connsiteY69" fmla="*/ 497907 h 657846"/>
                <a:gd name="connsiteX70" fmla="*/ 183784 w 599918"/>
                <a:gd name="connsiteY70" fmla="*/ 500763 h 657846"/>
                <a:gd name="connsiteX71" fmla="*/ 186642 w 599918"/>
                <a:gd name="connsiteY71" fmla="*/ 504571 h 657846"/>
                <a:gd name="connsiteX72" fmla="*/ 197116 w 599918"/>
                <a:gd name="connsiteY72" fmla="*/ 500763 h 657846"/>
                <a:gd name="connsiteX73" fmla="*/ 216161 w 599918"/>
                <a:gd name="connsiteY73" fmla="*/ 490291 h 657846"/>
                <a:gd name="connsiteX74" fmla="*/ 249490 w 599918"/>
                <a:gd name="connsiteY74" fmla="*/ 469347 h 657846"/>
                <a:gd name="connsiteX75" fmla="*/ 256156 w 599918"/>
                <a:gd name="connsiteY75" fmla="*/ 465538 h 657846"/>
                <a:gd name="connsiteX76" fmla="*/ 560876 w 599918"/>
                <a:gd name="connsiteY76" fmla="*/ 657847 h 657846"/>
                <a:gd name="connsiteX77" fmla="*/ 560876 w 599918"/>
                <a:gd name="connsiteY77" fmla="*/ 629286 h 657846"/>
                <a:gd name="connsiteX78" fmla="*/ 599918 w 599918"/>
                <a:gd name="connsiteY78" fmla="*/ 629286 h 657846"/>
                <a:gd name="connsiteX79" fmla="*/ 599918 w 599918"/>
                <a:gd name="connsiteY79" fmla="*/ 490291 h 657846"/>
                <a:gd name="connsiteX80" fmla="*/ 596109 w 599918"/>
                <a:gd name="connsiteY80" fmla="*/ 444594 h 657846"/>
                <a:gd name="connsiteX81" fmla="*/ 596109 w 599918"/>
                <a:gd name="connsiteY81" fmla="*/ 391281 h 657846"/>
                <a:gd name="connsiteX82" fmla="*/ 593252 w 599918"/>
                <a:gd name="connsiteY82" fmla="*/ 334159 h 657846"/>
                <a:gd name="connsiteX83" fmla="*/ 593252 w 599918"/>
                <a:gd name="connsiteY83" fmla="*/ 277038 h 657846"/>
                <a:gd name="connsiteX84" fmla="*/ 589444 w 599918"/>
                <a:gd name="connsiteY84" fmla="*/ 231341 h 657846"/>
                <a:gd name="connsiteX85" fmla="*/ 589444 w 599918"/>
                <a:gd name="connsiteY85" fmla="*/ 180884 h 657846"/>
                <a:gd name="connsiteX86" fmla="*/ 583730 w 599918"/>
                <a:gd name="connsiteY86" fmla="*/ 159940 h 657846"/>
                <a:gd name="connsiteX87" fmla="*/ 577064 w 599918"/>
                <a:gd name="connsiteY87" fmla="*/ 153275 h 657846"/>
                <a:gd name="connsiteX88" fmla="*/ 573255 w 599918"/>
                <a:gd name="connsiteY88" fmla="*/ 145659 h 657846"/>
                <a:gd name="connsiteX89" fmla="*/ 573255 w 599918"/>
                <a:gd name="connsiteY89" fmla="*/ 141851 h 657846"/>
                <a:gd name="connsiteX90" fmla="*/ 577064 w 599918"/>
                <a:gd name="connsiteY90" fmla="*/ 135187 h 657846"/>
                <a:gd name="connsiteX91" fmla="*/ 579921 w 599918"/>
                <a:gd name="connsiteY91" fmla="*/ 131379 h 657846"/>
                <a:gd name="connsiteX92" fmla="*/ 583730 w 599918"/>
                <a:gd name="connsiteY92" fmla="*/ 124715 h 657846"/>
                <a:gd name="connsiteX93" fmla="*/ 586587 w 599918"/>
                <a:gd name="connsiteY93" fmla="*/ 120907 h 657846"/>
                <a:gd name="connsiteX94" fmla="*/ 586587 w 599918"/>
                <a:gd name="connsiteY94" fmla="*/ 117099 h 657846"/>
                <a:gd name="connsiteX95" fmla="*/ 583730 w 599918"/>
                <a:gd name="connsiteY95" fmla="*/ 110435 h 657846"/>
                <a:gd name="connsiteX96" fmla="*/ 577064 w 599918"/>
                <a:gd name="connsiteY96" fmla="*/ 106626 h 657846"/>
                <a:gd name="connsiteX97" fmla="*/ 577064 w 599918"/>
                <a:gd name="connsiteY97" fmla="*/ 88538 h 657846"/>
                <a:gd name="connsiteX98" fmla="*/ 589444 w 599918"/>
                <a:gd name="connsiteY98" fmla="*/ 74258 h 657846"/>
                <a:gd name="connsiteX99" fmla="*/ 586587 w 599918"/>
                <a:gd name="connsiteY99" fmla="*/ 67594 h 657846"/>
                <a:gd name="connsiteX100" fmla="*/ 586587 w 599918"/>
                <a:gd name="connsiteY100" fmla="*/ 57121 h 657846"/>
                <a:gd name="connsiteX101" fmla="*/ 577064 w 599918"/>
                <a:gd name="connsiteY101" fmla="*/ 60929 h 657846"/>
                <a:gd name="connsiteX102" fmla="*/ 570399 w 599918"/>
                <a:gd name="connsiteY102" fmla="*/ 53313 h 657846"/>
                <a:gd name="connsiteX103" fmla="*/ 563733 w 599918"/>
                <a:gd name="connsiteY103" fmla="*/ 60929 h 657846"/>
                <a:gd name="connsiteX104" fmla="*/ 560876 w 599918"/>
                <a:gd name="connsiteY104" fmla="*/ 60929 h 657846"/>
                <a:gd name="connsiteX105" fmla="*/ 557067 w 599918"/>
                <a:gd name="connsiteY105" fmla="*/ 57121 h 657846"/>
                <a:gd name="connsiteX106" fmla="*/ 550401 w 599918"/>
                <a:gd name="connsiteY106" fmla="*/ 53313 h 657846"/>
                <a:gd name="connsiteX107" fmla="*/ 547544 w 599918"/>
                <a:gd name="connsiteY107" fmla="*/ 49505 h 657846"/>
                <a:gd name="connsiteX108" fmla="*/ 540878 w 599918"/>
                <a:gd name="connsiteY108" fmla="*/ 46649 h 657846"/>
                <a:gd name="connsiteX109" fmla="*/ 534213 w 599918"/>
                <a:gd name="connsiteY109" fmla="*/ 46649 h 657846"/>
                <a:gd name="connsiteX110" fmla="*/ 527547 w 599918"/>
                <a:gd name="connsiteY110" fmla="*/ 49505 h 657846"/>
                <a:gd name="connsiteX111" fmla="*/ 520881 w 599918"/>
                <a:gd name="connsiteY111" fmla="*/ 49505 h 657846"/>
                <a:gd name="connsiteX112" fmla="*/ 514216 w 599918"/>
                <a:gd name="connsiteY112" fmla="*/ 46649 h 657846"/>
                <a:gd name="connsiteX113" fmla="*/ 511359 w 599918"/>
                <a:gd name="connsiteY113" fmla="*/ 42841 h 657846"/>
                <a:gd name="connsiteX114" fmla="*/ 511359 w 599918"/>
                <a:gd name="connsiteY114" fmla="*/ 28561 h 657846"/>
                <a:gd name="connsiteX115" fmla="*/ 508502 w 599918"/>
                <a:gd name="connsiteY115" fmla="*/ 24753 h 657846"/>
                <a:gd name="connsiteX116" fmla="*/ 501836 w 599918"/>
                <a:gd name="connsiteY116" fmla="*/ 20945 h 657846"/>
                <a:gd name="connsiteX117" fmla="*/ 481839 w 599918"/>
                <a:gd name="connsiteY117" fmla="*/ 20945 h 657846"/>
                <a:gd name="connsiteX118" fmla="*/ 478030 w 599918"/>
                <a:gd name="connsiteY118" fmla="*/ 18088 h 657846"/>
                <a:gd name="connsiteX119" fmla="*/ 472317 w 599918"/>
                <a:gd name="connsiteY119" fmla="*/ 18088 h 657846"/>
                <a:gd name="connsiteX120" fmla="*/ 465651 w 599918"/>
                <a:gd name="connsiteY120" fmla="*/ 14280 h 657846"/>
                <a:gd name="connsiteX121" fmla="*/ 458985 w 599918"/>
                <a:gd name="connsiteY121" fmla="*/ 14280 h 657846"/>
                <a:gd name="connsiteX122" fmla="*/ 455176 w 599918"/>
                <a:gd name="connsiteY122" fmla="*/ 18088 h 657846"/>
                <a:gd name="connsiteX123" fmla="*/ 455176 w 599918"/>
                <a:gd name="connsiteY123" fmla="*/ 20945 h 657846"/>
                <a:gd name="connsiteX124" fmla="*/ 436131 w 599918"/>
                <a:gd name="connsiteY124" fmla="*/ 20945 h 657846"/>
                <a:gd name="connsiteX125" fmla="*/ 425656 w 599918"/>
                <a:gd name="connsiteY125" fmla="*/ 24753 h 657846"/>
                <a:gd name="connsiteX126" fmla="*/ 419943 w 599918"/>
                <a:gd name="connsiteY126" fmla="*/ 28561 h 657846"/>
                <a:gd name="connsiteX127" fmla="*/ 399945 w 599918"/>
                <a:gd name="connsiteY127" fmla="*/ 49505 h 657846"/>
                <a:gd name="connsiteX128" fmla="*/ 393280 w 599918"/>
                <a:gd name="connsiteY128" fmla="*/ 63786 h 657846"/>
                <a:gd name="connsiteX129" fmla="*/ 393280 w 599918"/>
                <a:gd name="connsiteY129" fmla="*/ 71402 h 657846"/>
                <a:gd name="connsiteX130" fmla="*/ 397089 w 599918"/>
                <a:gd name="connsiteY130" fmla="*/ 81874 h 657846"/>
                <a:gd name="connsiteX131" fmla="*/ 402802 w 599918"/>
                <a:gd name="connsiteY131" fmla="*/ 88538 h 657846"/>
                <a:gd name="connsiteX132" fmla="*/ 406611 w 599918"/>
                <a:gd name="connsiteY132" fmla="*/ 96154 h 657846"/>
                <a:gd name="connsiteX133" fmla="*/ 406611 w 599918"/>
                <a:gd name="connsiteY133" fmla="*/ 106626 h 657846"/>
                <a:gd name="connsiteX134" fmla="*/ 402802 w 599918"/>
                <a:gd name="connsiteY134" fmla="*/ 114243 h 657846"/>
                <a:gd name="connsiteX135" fmla="*/ 390423 w 599918"/>
                <a:gd name="connsiteY135" fmla="*/ 128523 h 657846"/>
                <a:gd name="connsiteX136" fmla="*/ 386614 w 599918"/>
                <a:gd name="connsiteY136" fmla="*/ 135187 h 657846"/>
                <a:gd name="connsiteX137" fmla="*/ 379948 w 599918"/>
                <a:gd name="connsiteY137" fmla="*/ 138995 h 657846"/>
                <a:gd name="connsiteX138" fmla="*/ 363760 w 599918"/>
                <a:gd name="connsiteY138" fmla="*/ 138995 h 657846"/>
                <a:gd name="connsiteX139" fmla="*/ 354237 w 599918"/>
                <a:gd name="connsiteY139" fmla="*/ 135187 h 657846"/>
                <a:gd name="connsiteX140" fmla="*/ 344715 w 599918"/>
                <a:gd name="connsiteY140" fmla="*/ 128523 h 657846"/>
                <a:gd name="connsiteX141" fmla="*/ 334240 w 599918"/>
                <a:gd name="connsiteY141" fmla="*/ 117099 h 657846"/>
                <a:gd name="connsiteX142" fmla="*/ 318052 w 599918"/>
                <a:gd name="connsiteY142" fmla="*/ 106626 h 657846"/>
                <a:gd name="connsiteX143" fmla="*/ 301864 w 599918"/>
                <a:gd name="connsiteY143" fmla="*/ 99962 h 657846"/>
                <a:gd name="connsiteX144" fmla="*/ 288532 w 599918"/>
                <a:gd name="connsiteY144" fmla="*/ 96154 h 657846"/>
                <a:gd name="connsiteX145" fmla="*/ 252347 w 599918"/>
                <a:gd name="connsiteY145" fmla="*/ 96154 h 657846"/>
                <a:gd name="connsiteX146" fmla="*/ 239015 w 599918"/>
                <a:gd name="connsiteY146" fmla="*/ 88538 h 657846"/>
                <a:gd name="connsiteX147" fmla="*/ 233301 w 599918"/>
                <a:gd name="connsiteY147" fmla="*/ 81874 h 657846"/>
                <a:gd name="connsiteX148" fmla="*/ 229493 w 599918"/>
                <a:gd name="connsiteY148" fmla="*/ 74258 h 657846"/>
                <a:gd name="connsiteX149" fmla="*/ 226636 w 599918"/>
                <a:gd name="connsiteY149" fmla="*/ 63786 h 657846"/>
                <a:gd name="connsiteX150" fmla="*/ 226636 w 599918"/>
                <a:gd name="connsiteY150" fmla="*/ 57121 h 657846"/>
                <a:gd name="connsiteX151" fmla="*/ 219970 w 599918"/>
                <a:gd name="connsiteY151" fmla="*/ 42841 h 657846"/>
                <a:gd name="connsiteX152" fmla="*/ 206639 w 599918"/>
                <a:gd name="connsiteY152" fmla="*/ 35225 h 657846"/>
                <a:gd name="connsiteX153" fmla="*/ 199973 w 599918"/>
                <a:gd name="connsiteY153" fmla="*/ 35225 h 657846"/>
                <a:gd name="connsiteX154" fmla="*/ 193307 w 599918"/>
                <a:gd name="connsiteY154" fmla="*/ 32369 h 657846"/>
                <a:gd name="connsiteX155" fmla="*/ 190450 w 599918"/>
                <a:gd name="connsiteY155" fmla="*/ 28561 h 657846"/>
                <a:gd name="connsiteX156" fmla="*/ 177119 w 599918"/>
                <a:gd name="connsiteY156" fmla="*/ 20945 h 657846"/>
                <a:gd name="connsiteX157" fmla="*/ 173310 w 599918"/>
                <a:gd name="connsiteY157" fmla="*/ 20945 h 657846"/>
                <a:gd name="connsiteX158" fmla="*/ 167597 w 599918"/>
                <a:gd name="connsiteY158" fmla="*/ 18088 h 657846"/>
                <a:gd name="connsiteX159" fmla="*/ 144742 w 599918"/>
                <a:gd name="connsiteY159" fmla="*/ 18088 h 657846"/>
                <a:gd name="connsiteX160" fmla="*/ 138076 w 599918"/>
                <a:gd name="connsiteY160" fmla="*/ 20945 h 657846"/>
                <a:gd name="connsiteX161" fmla="*/ 118079 w 599918"/>
                <a:gd name="connsiteY161" fmla="*/ 20945 h 657846"/>
                <a:gd name="connsiteX162" fmla="*/ 104748 w 599918"/>
                <a:gd name="connsiteY162" fmla="*/ 14280 h 657846"/>
                <a:gd name="connsiteX163" fmla="*/ 98082 w 599918"/>
                <a:gd name="connsiteY163" fmla="*/ 7616 h 657846"/>
                <a:gd name="connsiteX164" fmla="*/ 92368 w 599918"/>
                <a:gd name="connsiteY164" fmla="*/ 3808 h 657846"/>
                <a:gd name="connsiteX165" fmla="*/ 81894 w 599918"/>
                <a:gd name="connsiteY165" fmla="*/ 3808 h 657846"/>
                <a:gd name="connsiteX166" fmla="*/ 79037 w 599918"/>
                <a:gd name="connsiteY166" fmla="*/ 0 h 657846"/>
                <a:gd name="connsiteX167" fmla="*/ 75228 w 599918"/>
                <a:gd name="connsiteY167" fmla="*/ 24753 h 657846"/>
                <a:gd name="connsiteX168" fmla="*/ 79037 w 599918"/>
                <a:gd name="connsiteY168" fmla="*/ 24753 h 657846"/>
                <a:gd name="connsiteX169" fmla="*/ 85703 w 599918"/>
                <a:gd name="connsiteY169" fmla="*/ 32369 h 65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599918" h="657846">
                  <a:moveTo>
                    <a:pt x="85703" y="35225"/>
                  </a:moveTo>
                  <a:lnTo>
                    <a:pt x="81894" y="39033"/>
                  </a:lnTo>
                  <a:lnTo>
                    <a:pt x="68562" y="46649"/>
                  </a:lnTo>
                  <a:lnTo>
                    <a:pt x="62849" y="46649"/>
                  </a:lnTo>
                  <a:lnTo>
                    <a:pt x="56183" y="49505"/>
                  </a:lnTo>
                  <a:lnTo>
                    <a:pt x="52374" y="53313"/>
                  </a:lnTo>
                  <a:lnTo>
                    <a:pt x="49517" y="60929"/>
                  </a:lnTo>
                  <a:lnTo>
                    <a:pt x="45708" y="63786"/>
                  </a:lnTo>
                  <a:lnTo>
                    <a:pt x="42851" y="71402"/>
                  </a:lnTo>
                  <a:lnTo>
                    <a:pt x="39995" y="71402"/>
                  </a:lnTo>
                  <a:lnTo>
                    <a:pt x="29520" y="81874"/>
                  </a:lnTo>
                  <a:lnTo>
                    <a:pt x="29520" y="92346"/>
                  </a:lnTo>
                  <a:lnTo>
                    <a:pt x="36185" y="106626"/>
                  </a:lnTo>
                  <a:lnTo>
                    <a:pt x="36185" y="120907"/>
                  </a:lnTo>
                  <a:lnTo>
                    <a:pt x="19998" y="138995"/>
                  </a:lnTo>
                  <a:lnTo>
                    <a:pt x="16188" y="138995"/>
                  </a:lnTo>
                  <a:lnTo>
                    <a:pt x="13332" y="141851"/>
                  </a:lnTo>
                  <a:lnTo>
                    <a:pt x="6666" y="145659"/>
                  </a:lnTo>
                  <a:lnTo>
                    <a:pt x="3809" y="145659"/>
                  </a:lnTo>
                  <a:lnTo>
                    <a:pt x="0" y="149467"/>
                  </a:lnTo>
                  <a:lnTo>
                    <a:pt x="6666" y="159940"/>
                  </a:lnTo>
                  <a:lnTo>
                    <a:pt x="19998" y="195164"/>
                  </a:lnTo>
                  <a:lnTo>
                    <a:pt x="26663" y="209445"/>
                  </a:lnTo>
                  <a:lnTo>
                    <a:pt x="26663" y="213253"/>
                  </a:lnTo>
                  <a:lnTo>
                    <a:pt x="22854" y="220869"/>
                  </a:lnTo>
                  <a:lnTo>
                    <a:pt x="22854" y="238005"/>
                  </a:lnTo>
                  <a:lnTo>
                    <a:pt x="19998" y="241813"/>
                  </a:lnTo>
                  <a:lnTo>
                    <a:pt x="19998" y="245621"/>
                  </a:lnTo>
                  <a:lnTo>
                    <a:pt x="22854" y="256094"/>
                  </a:lnTo>
                  <a:lnTo>
                    <a:pt x="16188" y="270374"/>
                  </a:lnTo>
                  <a:lnTo>
                    <a:pt x="19998" y="301791"/>
                  </a:lnTo>
                  <a:lnTo>
                    <a:pt x="19998" y="305599"/>
                  </a:lnTo>
                  <a:lnTo>
                    <a:pt x="22854" y="309407"/>
                  </a:lnTo>
                  <a:lnTo>
                    <a:pt x="22854" y="316071"/>
                  </a:lnTo>
                  <a:lnTo>
                    <a:pt x="19998" y="323687"/>
                  </a:lnTo>
                  <a:lnTo>
                    <a:pt x="16188" y="327495"/>
                  </a:lnTo>
                  <a:lnTo>
                    <a:pt x="9523" y="330351"/>
                  </a:lnTo>
                  <a:lnTo>
                    <a:pt x="3809" y="330351"/>
                  </a:lnTo>
                  <a:lnTo>
                    <a:pt x="0" y="334159"/>
                  </a:lnTo>
                  <a:lnTo>
                    <a:pt x="0" y="337968"/>
                  </a:lnTo>
                  <a:lnTo>
                    <a:pt x="3809" y="344632"/>
                  </a:lnTo>
                  <a:lnTo>
                    <a:pt x="9523" y="352248"/>
                  </a:lnTo>
                  <a:lnTo>
                    <a:pt x="13332" y="362720"/>
                  </a:lnTo>
                  <a:lnTo>
                    <a:pt x="19998" y="369384"/>
                  </a:lnTo>
                  <a:lnTo>
                    <a:pt x="22854" y="377000"/>
                  </a:lnTo>
                  <a:lnTo>
                    <a:pt x="26663" y="380808"/>
                  </a:lnTo>
                  <a:lnTo>
                    <a:pt x="26663" y="405561"/>
                  </a:lnTo>
                  <a:lnTo>
                    <a:pt x="39995" y="419841"/>
                  </a:lnTo>
                  <a:lnTo>
                    <a:pt x="52374" y="412225"/>
                  </a:lnTo>
                  <a:lnTo>
                    <a:pt x="56183" y="412225"/>
                  </a:lnTo>
                  <a:lnTo>
                    <a:pt x="75228" y="422697"/>
                  </a:lnTo>
                  <a:lnTo>
                    <a:pt x="81894" y="422697"/>
                  </a:lnTo>
                  <a:lnTo>
                    <a:pt x="88559" y="430314"/>
                  </a:lnTo>
                  <a:lnTo>
                    <a:pt x="88559" y="434122"/>
                  </a:lnTo>
                  <a:lnTo>
                    <a:pt x="92368" y="440786"/>
                  </a:lnTo>
                  <a:lnTo>
                    <a:pt x="95225" y="451258"/>
                  </a:lnTo>
                  <a:lnTo>
                    <a:pt x="98082" y="458874"/>
                  </a:lnTo>
                  <a:lnTo>
                    <a:pt x="101891" y="461730"/>
                  </a:lnTo>
                  <a:lnTo>
                    <a:pt x="101891" y="465538"/>
                  </a:lnTo>
                  <a:lnTo>
                    <a:pt x="120936" y="469347"/>
                  </a:lnTo>
                  <a:lnTo>
                    <a:pt x="127602" y="469347"/>
                  </a:lnTo>
                  <a:lnTo>
                    <a:pt x="134268" y="472203"/>
                  </a:lnTo>
                  <a:lnTo>
                    <a:pt x="140933" y="472203"/>
                  </a:lnTo>
                  <a:lnTo>
                    <a:pt x="151408" y="476011"/>
                  </a:lnTo>
                  <a:lnTo>
                    <a:pt x="157121" y="479819"/>
                  </a:lnTo>
                  <a:lnTo>
                    <a:pt x="160931" y="479819"/>
                  </a:lnTo>
                  <a:lnTo>
                    <a:pt x="163787" y="483627"/>
                  </a:lnTo>
                  <a:lnTo>
                    <a:pt x="170453" y="486483"/>
                  </a:lnTo>
                  <a:lnTo>
                    <a:pt x="173310" y="490291"/>
                  </a:lnTo>
                  <a:lnTo>
                    <a:pt x="177119" y="497907"/>
                  </a:lnTo>
                  <a:lnTo>
                    <a:pt x="183784" y="500763"/>
                  </a:lnTo>
                  <a:lnTo>
                    <a:pt x="186642" y="504571"/>
                  </a:lnTo>
                  <a:lnTo>
                    <a:pt x="197116" y="500763"/>
                  </a:lnTo>
                  <a:lnTo>
                    <a:pt x="216161" y="490291"/>
                  </a:lnTo>
                  <a:lnTo>
                    <a:pt x="249490" y="469347"/>
                  </a:lnTo>
                  <a:lnTo>
                    <a:pt x="256156" y="465538"/>
                  </a:lnTo>
                  <a:lnTo>
                    <a:pt x="560876" y="657847"/>
                  </a:lnTo>
                  <a:lnTo>
                    <a:pt x="560876" y="629286"/>
                  </a:lnTo>
                  <a:lnTo>
                    <a:pt x="599918" y="629286"/>
                  </a:lnTo>
                  <a:lnTo>
                    <a:pt x="599918" y="490291"/>
                  </a:lnTo>
                  <a:lnTo>
                    <a:pt x="596109" y="444594"/>
                  </a:lnTo>
                  <a:lnTo>
                    <a:pt x="596109" y="391281"/>
                  </a:lnTo>
                  <a:lnTo>
                    <a:pt x="593252" y="334159"/>
                  </a:lnTo>
                  <a:lnTo>
                    <a:pt x="593252" y="277038"/>
                  </a:lnTo>
                  <a:lnTo>
                    <a:pt x="589444" y="231341"/>
                  </a:lnTo>
                  <a:lnTo>
                    <a:pt x="589444" y="180884"/>
                  </a:lnTo>
                  <a:lnTo>
                    <a:pt x="583730" y="159940"/>
                  </a:lnTo>
                  <a:lnTo>
                    <a:pt x="577064" y="153275"/>
                  </a:lnTo>
                  <a:lnTo>
                    <a:pt x="573255" y="145659"/>
                  </a:lnTo>
                  <a:lnTo>
                    <a:pt x="573255" y="141851"/>
                  </a:lnTo>
                  <a:lnTo>
                    <a:pt x="577064" y="135187"/>
                  </a:lnTo>
                  <a:lnTo>
                    <a:pt x="579921" y="131379"/>
                  </a:lnTo>
                  <a:lnTo>
                    <a:pt x="583730" y="124715"/>
                  </a:lnTo>
                  <a:lnTo>
                    <a:pt x="586587" y="120907"/>
                  </a:lnTo>
                  <a:lnTo>
                    <a:pt x="586587" y="117099"/>
                  </a:lnTo>
                  <a:lnTo>
                    <a:pt x="583730" y="110435"/>
                  </a:lnTo>
                  <a:lnTo>
                    <a:pt x="577064" y="106626"/>
                  </a:lnTo>
                  <a:lnTo>
                    <a:pt x="577064" y="88538"/>
                  </a:lnTo>
                  <a:lnTo>
                    <a:pt x="589444" y="74258"/>
                  </a:lnTo>
                  <a:lnTo>
                    <a:pt x="586587" y="67594"/>
                  </a:lnTo>
                  <a:lnTo>
                    <a:pt x="586587" y="57121"/>
                  </a:lnTo>
                  <a:lnTo>
                    <a:pt x="577064" y="60929"/>
                  </a:lnTo>
                  <a:lnTo>
                    <a:pt x="570399" y="53313"/>
                  </a:lnTo>
                  <a:lnTo>
                    <a:pt x="563733" y="60929"/>
                  </a:lnTo>
                  <a:lnTo>
                    <a:pt x="560876" y="60929"/>
                  </a:lnTo>
                  <a:lnTo>
                    <a:pt x="557067" y="57121"/>
                  </a:lnTo>
                  <a:lnTo>
                    <a:pt x="550401" y="53313"/>
                  </a:lnTo>
                  <a:lnTo>
                    <a:pt x="547544" y="49505"/>
                  </a:lnTo>
                  <a:lnTo>
                    <a:pt x="540878" y="46649"/>
                  </a:lnTo>
                  <a:lnTo>
                    <a:pt x="534213" y="46649"/>
                  </a:lnTo>
                  <a:lnTo>
                    <a:pt x="527547" y="49505"/>
                  </a:lnTo>
                  <a:lnTo>
                    <a:pt x="520881" y="49505"/>
                  </a:lnTo>
                  <a:lnTo>
                    <a:pt x="514216" y="46649"/>
                  </a:lnTo>
                  <a:lnTo>
                    <a:pt x="511359" y="42841"/>
                  </a:lnTo>
                  <a:lnTo>
                    <a:pt x="511359" y="28561"/>
                  </a:lnTo>
                  <a:lnTo>
                    <a:pt x="508502" y="24753"/>
                  </a:lnTo>
                  <a:lnTo>
                    <a:pt x="501836" y="20945"/>
                  </a:lnTo>
                  <a:lnTo>
                    <a:pt x="481839" y="20945"/>
                  </a:lnTo>
                  <a:lnTo>
                    <a:pt x="478030" y="18088"/>
                  </a:lnTo>
                  <a:lnTo>
                    <a:pt x="472317" y="18088"/>
                  </a:lnTo>
                  <a:lnTo>
                    <a:pt x="465651" y="14280"/>
                  </a:lnTo>
                  <a:lnTo>
                    <a:pt x="458985" y="14280"/>
                  </a:lnTo>
                  <a:lnTo>
                    <a:pt x="455176" y="18088"/>
                  </a:lnTo>
                  <a:lnTo>
                    <a:pt x="455176" y="20945"/>
                  </a:lnTo>
                  <a:lnTo>
                    <a:pt x="436131" y="20945"/>
                  </a:lnTo>
                  <a:lnTo>
                    <a:pt x="425656" y="24753"/>
                  </a:lnTo>
                  <a:lnTo>
                    <a:pt x="419943" y="28561"/>
                  </a:lnTo>
                  <a:lnTo>
                    <a:pt x="399945" y="49505"/>
                  </a:lnTo>
                  <a:lnTo>
                    <a:pt x="393280" y="63786"/>
                  </a:lnTo>
                  <a:lnTo>
                    <a:pt x="393280" y="71402"/>
                  </a:lnTo>
                  <a:lnTo>
                    <a:pt x="397089" y="81874"/>
                  </a:lnTo>
                  <a:lnTo>
                    <a:pt x="402802" y="88538"/>
                  </a:lnTo>
                  <a:lnTo>
                    <a:pt x="406611" y="96154"/>
                  </a:lnTo>
                  <a:lnTo>
                    <a:pt x="406611" y="106626"/>
                  </a:lnTo>
                  <a:lnTo>
                    <a:pt x="402802" y="114243"/>
                  </a:lnTo>
                  <a:lnTo>
                    <a:pt x="390423" y="128523"/>
                  </a:lnTo>
                  <a:lnTo>
                    <a:pt x="386614" y="135187"/>
                  </a:lnTo>
                  <a:lnTo>
                    <a:pt x="379948" y="138995"/>
                  </a:lnTo>
                  <a:lnTo>
                    <a:pt x="363760" y="138995"/>
                  </a:lnTo>
                  <a:lnTo>
                    <a:pt x="354237" y="135187"/>
                  </a:lnTo>
                  <a:lnTo>
                    <a:pt x="344715" y="128523"/>
                  </a:lnTo>
                  <a:lnTo>
                    <a:pt x="334240" y="117099"/>
                  </a:lnTo>
                  <a:lnTo>
                    <a:pt x="318052" y="106626"/>
                  </a:lnTo>
                  <a:lnTo>
                    <a:pt x="301864" y="99962"/>
                  </a:lnTo>
                  <a:lnTo>
                    <a:pt x="288532" y="96154"/>
                  </a:lnTo>
                  <a:lnTo>
                    <a:pt x="252347" y="96154"/>
                  </a:lnTo>
                  <a:lnTo>
                    <a:pt x="239015" y="88538"/>
                  </a:lnTo>
                  <a:lnTo>
                    <a:pt x="233301" y="81874"/>
                  </a:lnTo>
                  <a:lnTo>
                    <a:pt x="229493" y="74258"/>
                  </a:lnTo>
                  <a:lnTo>
                    <a:pt x="226636" y="63786"/>
                  </a:lnTo>
                  <a:lnTo>
                    <a:pt x="226636" y="57121"/>
                  </a:lnTo>
                  <a:lnTo>
                    <a:pt x="219970" y="42841"/>
                  </a:lnTo>
                  <a:lnTo>
                    <a:pt x="206639" y="35225"/>
                  </a:lnTo>
                  <a:lnTo>
                    <a:pt x="199973" y="35225"/>
                  </a:lnTo>
                  <a:lnTo>
                    <a:pt x="193307" y="32369"/>
                  </a:lnTo>
                  <a:lnTo>
                    <a:pt x="190450" y="28561"/>
                  </a:lnTo>
                  <a:lnTo>
                    <a:pt x="177119" y="20945"/>
                  </a:lnTo>
                  <a:lnTo>
                    <a:pt x="173310" y="20945"/>
                  </a:lnTo>
                  <a:lnTo>
                    <a:pt x="167597" y="18088"/>
                  </a:lnTo>
                  <a:lnTo>
                    <a:pt x="144742" y="18088"/>
                  </a:lnTo>
                  <a:lnTo>
                    <a:pt x="138076" y="20945"/>
                  </a:lnTo>
                  <a:lnTo>
                    <a:pt x="118079" y="20945"/>
                  </a:lnTo>
                  <a:lnTo>
                    <a:pt x="104748" y="14280"/>
                  </a:lnTo>
                  <a:lnTo>
                    <a:pt x="98082" y="7616"/>
                  </a:lnTo>
                  <a:lnTo>
                    <a:pt x="92368" y="3808"/>
                  </a:lnTo>
                  <a:lnTo>
                    <a:pt x="81894" y="3808"/>
                  </a:lnTo>
                  <a:lnTo>
                    <a:pt x="79037" y="0"/>
                  </a:lnTo>
                  <a:lnTo>
                    <a:pt x="75228" y="24753"/>
                  </a:lnTo>
                  <a:lnTo>
                    <a:pt x="79037" y="24753"/>
                  </a:lnTo>
                  <a:lnTo>
                    <a:pt x="85703" y="32369"/>
                  </a:lnTo>
                  <a:close/>
                </a:path>
              </a:pathLst>
            </a:custGeom>
            <a:noFill/>
            <a:ln w="2379" cap="flat">
              <a:solidFill>
                <a:srgbClr val="FFFFFF"/>
              </a:solidFill>
              <a:prstDash val="solid"/>
              <a:round/>
            </a:ln>
          </p:spPr>
          <p:txBody>
            <a:bodyPr rtlCol="0" anchor="ctr"/>
            <a:lstStyle/>
            <a:p>
              <a:endParaRPr lang="en-US" noProof="0" dirty="0"/>
            </a:p>
          </p:txBody>
        </p:sp>
        <p:sp>
          <p:nvSpPr>
            <p:cNvPr id="6321" name="Serbest Form 6320">
              <a:extLst>
                <a:ext uri="{FF2B5EF4-FFF2-40B4-BE49-F238E27FC236}">
                  <a16:creationId xmlns:a16="http://schemas.microsoft.com/office/drawing/2014/main" id="{62FAF227-C1BD-214C-81F7-6EEEED4D0FF0}"/>
                </a:ext>
              </a:extLst>
            </p:cNvPr>
            <p:cNvSpPr/>
            <p:nvPr/>
          </p:nvSpPr>
          <p:spPr>
            <a:xfrm>
              <a:off x="5167555" y="3560378"/>
              <a:ext cx="155216" cy="212300"/>
            </a:xfrm>
            <a:custGeom>
              <a:avLst/>
              <a:gdLst>
                <a:gd name="connsiteX0" fmla="*/ 155217 w 155216"/>
                <a:gd name="connsiteY0" fmla="*/ 156132 h 212300"/>
                <a:gd name="connsiteX1" fmla="*/ 155217 w 155216"/>
                <a:gd name="connsiteY1" fmla="*/ 149467 h 212300"/>
                <a:gd name="connsiteX2" fmla="*/ 139981 w 155216"/>
                <a:gd name="connsiteY2" fmla="*/ 130427 h 212300"/>
                <a:gd name="connsiteX3" fmla="*/ 139981 w 155216"/>
                <a:gd name="connsiteY3" fmla="*/ 111387 h 212300"/>
                <a:gd name="connsiteX4" fmla="*/ 121888 w 155216"/>
                <a:gd name="connsiteY4" fmla="*/ 115195 h 212300"/>
                <a:gd name="connsiteX5" fmla="*/ 121888 w 155216"/>
                <a:gd name="connsiteY5" fmla="*/ 107579 h 212300"/>
                <a:gd name="connsiteX6" fmla="*/ 113318 w 155216"/>
                <a:gd name="connsiteY6" fmla="*/ 107579 h 212300"/>
                <a:gd name="connsiteX7" fmla="*/ 110461 w 155216"/>
                <a:gd name="connsiteY7" fmla="*/ 103771 h 212300"/>
                <a:gd name="connsiteX8" fmla="*/ 113318 w 155216"/>
                <a:gd name="connsiteY8" fmla="*/ 97106 h 212300"/>
                <a:gd name="connsiteX9" fmla="*/ 119031 w 155216"/>
                <a:gd name="connsiteY9" fmla="*/ 93298 h 212300"/>
                <a:gd name="connsiteX10" fmla="*/ 121888 w 155216"/>
                <a:gd name="connsiteY10" fmla="*/ 81874 h 212300"/>
                <a:gd name="connsiteX11" fmla="*/ 121888 w 155216"/>
                <a:gd name="connsiteY11" fmla="*/ 66641 h 212300"/>
                <a:gd name="connsiteX12" fmla="*/ 113318 w 155216"/>
                <a:gd name="connsiteY12" fmla="*/ 44745 h 212300"/>
                <a:gd name="connsiteX13" fmla="*/ 110461 w 155216"/>
                <a:gd name="connsiteY13" fmla="*/ 44745 h 212300"/>
                <a:gd name="connsiteX14" fmla="*/ 107604 w 155216"/>
                <a:gd name="connsiteY14" fmla="*/ 48553 h 212300"/>
                <a:gd name="connsiteX15" fmla="*/ 104748 w 155216"/>
                <a:gd name="connsiteY15" fmla="*/ 55217 h 212300"/>
                <a:gd name="connsiteX16" fmla="*/ 104748 w 155216"/>
                <a:gd name="connsiteY16" fmla="*/ 62833 h 212300"/>
                <a:gd name="connsiteX17" fmla="*/ 98082 w 155216"/>
                <a:gd name="connsiteY17" fmla="*/ 70450 h 212300"/>
                <a:gd name="connsiteX18" fmla="*/ 95225 w 155216"/>
                <a:gd name="connsiteY18" fmla="*/ 70450 h 212300"/>
                <a:gd name="connsiteX19" fmla="*/ 89512 w 155216"/>
                <a:gd name="connsiteY19" fmla="*/ 62833 h 212300"/>
                <a:gd name="connsiteX20" fmla="*/ 89512 w 155216"/>
                <a:gd name="connsiteY20" fmla="*/ 59025 h 212300"/>
                <a:gd name="connsiteX21" fmla="*/ 83798 w 155216"/>
                <a:gd name="connsiteY21" fmla="*/ 59025 h 212300"/>
                <a:gd name="connsiteX22" fmla="*/ 83798 w 155216"/>
                <a:gd name="connsiteY22" fmla="*/ 21897 h 212300"/>
                <a:gd name="connsiteX23" fmla="*/ 80941 w 155216"/>
                <a:gd name="connsiteY23" fmla="*/ 10472 h 212300"/>
                <a:gd name="connsiteX24" fmla="*/ 74275 w 155216"/>
                <a:gd name="connsiteY24" fmla="*/ 3808 h 212300"/>
                <a:gd name="connsiteX25" fmla="*/ 68562 w 155216"/>
                <a:gd name="connsiteY25" fmla="*/ 0 h 212300"/>
                <a:gd name="connsiteX26" fmla="*/ 65706 w 155216"/>
                <a:gd name="connsiteY26" fmla="*/ 0 h 212300"/>
                <a:gd name="connsiteX27" fmla="*/ 62848 w 155216"/>
                <a:gd name="connsiteY27" fmla="*/ 3808 h 212300"/>
                <a:gd name="connsiteX28" fmla="*/ 62848 w 155216"/>
                <a:gd name="connsiteY28" fmla="*/ 10472 h 212300"/>
                <a:gd name="connsiteX29" fmla="*/ 50469 w 155216"/>
                <a:gd name="connsiteY29" fmla="*/ 6664 h 212300"/>
                <a:gd name="connsiteX30" fmla="*/ 53326 w 155216"/>
                <a:gd name="connsiteY30" fmla="*/ 21897 h 212300"/>
                <a:gd name="connsiteX31" fmla="*/ 41899 w 155216"/>
                <a:gd name="connsiteY31" fmla="*/ 25705 h 212300"/>
                <a:gd name="connsiteX32" fmla="*/ 41899 w 155216"/>
                <a:gd name="connsiteY32" fmla="*/ 37129 h 212300"/>
                <a:gd name="connsiteX33" fmla="*/ 39042 w 155216"/>
                <a:gd name="connsiteY33" fmla="*/ 44745 h 212300"/>
                <a:gd name="connsiteX34" fmla="*/ 33329 w 155216"/>
                <a:gd name="connsiteY34" fmla="*/ 48553 h 212300"/>
                <a:gd name="connsiteX35" fmla="*/ 26663 w 155216"/>
                <a:gd name="connsiteY35" fmla="*/ 55217 h 212300"/>
                <a:gd name="connsiteX36" fmla="*/ 20950 w 155216"/>
                <a:gd name="connsiteY36" fmla="*/ 59025 h 212300"/>
                <a:gd name="connsiteX37" fmla="*/ 12379 w 155216"/>
                <a:gd name="connsiteY37" fmla="*/ 70450 h 212300"/>
                <a:gd name="connsiteX38" fmla="*/ 12379 w 155216"/>
                <a:gd name="connsiteY38" fmla="*/ 93298 h 212300"/>
                <a:gd name="connsiteX39" fmla="*/ 0 w 155216"/>
                <a:gd name="connsiteY39" fmla="*/ 78066 h 212300"/>
                <a:gd name="connsiteX40" fmla="*/ 18093 w 155216"/>
                <a:gd name="connsiteY40" fmla="*/ 100914 h 212300"/>
                <a:gd name="connsiteX41" fmla="*/ 29520 w 155216"/>
                <a:gd name="connsiteY41" fmla="*/ 100914 h 212300"/>
                <a:gd name="connsiteX42" fmla="*/ 36185 w 155216"/>
                <a:gd name="connsiteY42" fmla="*/ 119003 h 212300"/>
                <a:gd name="connsiteX43" fmla="*/ 50469 w 155216"/>
                <a:gd name="connsiteY43" fmla="*/ 119003 h 212300"/>
                <a:gd name="connsiteX44" fmla="*/ 53326 w 155216"/>
                <a:gd name="connsiteY44" fmla="*/ 122811 h 212300"/>
                <a:gd name="connsiteX45" fmla="*/ 59992 w 155216"/>
                <a:gd name="connsiteY45" fmla="*/ 138043 h 212300"/>
                <a:gd name="connsiteX46" fmla="*/ 65706 w 155216"/>
                <a:gd name="connsiteY46" fmla="*/ 149467 h 212300"/>
                <a:gd name="connsiteX47" fmla="*/ 74275 w 155216"/>
                <a:gd name="connsiteY47" fmla="*/ 156132 h 212300"/>
                <a:gd name="connsiteX48" fmla="*/ 80941 w 155216"/>
                <a:gd name="connsiteY48" fmla="*/ 167556 h 212300"/>
                <a:gd name="connsiteX49" fmla="*/ 89512 w 155216"/>
                <a:gd name="connsiteY49" fmla="*/ 175172 h 212300"/>
                <a:gd name="connsiteX50" fmla="*/ 98082 w 155216"/>
                <a:gd name="connsiteY50" fmla="*/ 178980 h 212300"/>
                <a:gd name="connsiteX51" fmla="*/ 104748 w 155216"/>
                <a:gd name="connsiteY51" fmla="*/ 182788 h 212300"/>
                <a:gd name="connsiteX52" fmla="*/ 113318 w 155216"/>
                <a:gd name="connsiteY52" fmla="*/ 186596 h 212300"/>
                <a:gd name="connsiteX53" fmla="*/ 128554 w 155216"/>
                <a:gd name="connsiteY53" fmla="*/ 204685 h 212300"/>
                <a:gd name="connsiteX54" fmla="*/ 145694 w 155216"/>
                <a:gd name="connsiteY54" fmla="*/ 212301 h 212300"/>
                <a:gd name="connsiteX55" fmla="*/ 148551 w 155216"/>
                <a:gd name="connsiteY55" fmla="*/ 212301 h 212300"/>
                <a:gd name="connsiteX56" fmla="*/ 148551 w 155216"/>
                <a:gd name="connsiteY56" fmla="*/ 182788 h 212300"/>
                <a:gd name="connsiteX57" fmla="*/ 152360 w 155216"/>
                <a:gd name="connsiteY57" fmla="*/ 178980 h 212300"/>
                <a:gd name="connsiteX58" fmla="*/ 152360 w 155216"/>
                <a:gd name="connsiteY58" fmla="*/ 171364 h 212300"/>
                <a:gd name="connsiteX59" fmla="*/ 155217 w 155216"/>
                <a:gd name="connsiteY59" fmla="*/ 163748 h 21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5216" h="212300">
                  <a:moveTo>
                    <a:pt x="155217" y="156132"/>
                  </a:moveTo>
                  <a:lnTo>
                    <a:pt x="155217" y="149467"/>
                  </a:lnTo>
                  <a:lnTo>
                    <a:pt x="139981" y="130427"/>
                  </a:lnTo>
                  <a:lnTo>
                    <a:pt x="139981" y="111387"/>
                  </a:lnTo>
                  <a:lnTo>
                    <a:pt x="121888" y="115195"/>
                  </a:lnTo>
                  <a:lnTo>
                    <a:pt x="121888" y="107579"/>
                  </a:lnTo>
                  <a:lnTo>
                    <a:pt x="113318" y="107579"/>
                  </a:lnTo>
                  <a:lnTo>
                    <a:pt x="110461" y="103771"/>
                  </a:lnTo>
                  <a:lnTo>
                    <a:pt x="113318" y="97106"/>
                  </a:lnTo>
                  <a:lnTo>
                    <a:pt x="119031" y="93298"/>
                  </a:lnTo>
                  <a:lnTo>
                    <a:pt x="121888" y="81874"/>
                  </a:lnTo>
                  <a:lnTo>
                    <a:pt x="121888" y="66641"/>
                  </a:lnTo>
                  <a:lnTo>
                    <a:pt x="113318" y="44745"/>
                  </a:lnTo>
                  <a:lnTo>
                    <a:pt x="110461" y="44745"/>
                  </a:lnTo>
                  <a:lnTo>
                    <a:pt x="107604" y="48553"/>
                  </a:lnTo>
                  <a:lnTo>
                    <a:pt x="104748" y="55217"/>
                  </a:lnTo>
                  <a:lnTo>
                    <a:pt x="104748" y="62833"/>
                  </a:lnTo>
                  <a:lnTo>
                    <a:pt x="98082" y="70450"/>
                  </a:lnTo>
                  <a:lnTo>
                    <a:pt x="95225" y="70450"/>
                  </a:lnTo>
                  <a:lnTo>
                    <a:pt x="89512" y="62833"/>
                  </a:lnTo>
                  <a:lnTo>
                    <a:pt x="89512" y="59025"/>
                  </a:lnTo>
                  <a:lnTo>
                    <a:pt x="83798" y="59025"/>
                  </a:lnTo>
                  <a:lnTo>
                    <a:pt x="83798" y="21897"/>
                  </a:lnTo>
                  <a:lnTo>
                    <a:pt x="80941" y="10472"/>
                  </a:lnTo>
                  <a:lnTo>
                    <a:pt x="74275" y="3808"/>
                  </a:lnTo>
                  <a:lnTo>
                    <a:pt x="68562" y="0"/>
                  </a:lnTo>
                  <a:lnTo>
                    <a:pt x="65706" y="0"/>
                  </a:lnTo>
                  <a:lnTo>
                    <a:pt x="62848" y="3808"/>
                  </a:lnTo>
                  <a:lnTo>
                    <a:pt x="62848" y="10472"/>
                  </a:lnTo>
                  <a:lnTo>
                    <a:pt x="50469" y="6664"/>
                  </a:lnTo>
                  <a:lnTo>
                    <a:pt x="53326" y="21897"/>
                  </a:lnTo>
                  <a:lnTo>
                    <a:pt x="41899" y="25705"/>
                  </a:lnTo>
                  <a:lnTo>
                    <a:pt x="41899" y="37129"/>
                  </a:lnTo>
                  <a:lnTo>
                    <a:pt x="39042" y="44745"/>
                  </a:lnTo>
                  <a:lnTo>
                    <a:pt x="33329" y="48553"/>
                  </a:lnTo>
                  <a:lnTo>
                    <a:pt x="26663" y="55217"/>
                  </a:lnTo>
                  <a:lnTo>
                    <a:pt x="20950" y="59025"/>
                  </a:lnTo>
                  <a:lnTo>
                    <a:pt x="12379" y="70450"/>
                  </a:lnTo>
                  <a:lnTo>
                    <a:pt x="12379" y="93298"/>
                  </a:lnTo>
                  <a:lnTo>
                    <a:pt x="0" y="78066"/>
                  </a:lnTo>
                  <a:lnTo>
                    <a:pt x="18093" y="100914"/>
                  </a:lnTo>
                  <a:lnTo>
                    <a:pt x="29520" y="100914"/>
                  </a:lnTo>
                  <a:lnTo>
                    <a:pt x="36185" y="119003"/>
                  </a:lnTo>
                  <a:lnTo>
                    <a:pt x="50469" y="119003"/>
                  </a:lnTo>
                  <a:lnTo>
                    <a:pt x="53326" y="122811"/>
                  </a:lnTo>
                  <a:lnTo>
                    <a:pt x="59992" y="138043"/>
                  </a:lnTo>
                  <a:lnTo>
                    <a:pt x="65706" y="149467"/>
                  </a:lnTo>
                  <a:lnTo>
                    <a:pt x="74275" y="156132"/>
                  </a:lnTo>
                  <a:lnTo>
                    <a:pt x="80941" y="167556"/>
                  </a:lnTo>
                  <a:lnTo>
                    <a:pt x="89512" y="175172"/>
                  </a:lnTo>
                  <a:lnTo>
                    <a:pt x="98082" y="178980"/>
                  </a:lnTo>
                  <a:lnTo>
                    <a:pt x="104748" y="182788"/>
                  </a:lnTo>
                  <a:lnTo>
                    <a:pt x="113318" y="186596"/>
                  </a:lnTo>
                  <a:lnTo>
                    <a:pt x="128554" y="204685"/>
                  </a:lnTo>
                  <a:lnTo>
                    <a:pt x="145694" y="212301"/>
                  </a:lnTo>
                  <a:lnTo>
                    <a:pt x="148551" y="212301"/>
                  </a:lnTo>
                  <a:lnTo>
                    <a:pt x="148551" y="182788"/>
                  </a:lnTo>
                  <a:lnTo>
                    <a:pt x="152360" y="178980"/>
                  </a:lnTo>
                  <a:lnTo>
                    <a:pt x="152360" y="171364"/>
                  </a:lnTo>
                  <a:lnTo>
                    <a:pt x="155217" y="163748"/>
                  </a:lnTo>
                  <a:close/>
                </a:path>
              </a:pathLst>
            </a:custGeom>
            <a:solidFill>
              <a:srgbClr val="AFABAB"/>
            </a:solidFill>
            <a:ln w="9518" cap="flat">
              <a:noFill/>
              <a:prstDash val="solid"/>
              <a:miter/>
            </a:ln>
          </p:spPr>
          <p:txBody>
            <a:bodyPr rtlCol="0" anchor="ctr"/>
            <a:lstStyle/>
            <a:p>
              <a:endParaRPr lang="en-US" noProof="0" dirty="0"/>
            </a:p>
          </p:txBody>
        </p:sp>
        <p:sp>
          <p:nvSpPr>
            <p:cNvPr id="6322" name="Serbest Form 6321">
              <a:extLst>
                <a:ext uri="{FF2B5EF4-FFF2-40B4-BE49-F238E27FC236}">
                  <a16:creationId xmlns:a16="http://schemas.microsoft.com/office/drawing/2014/main" id="{E559B3DD-2FF3-214A-8759-29560412CDB7}"/>
                </a:ext>
              </a:extLst>
            </p:cNvPr>
            <p:cNvSpPr/>
            <p:nvPr/>
          </p:nvSpPr>
          <p:spPr>
            <a:xfrm>
              <a:off x="5167555" y="3560378"/>
              <a:ext cx="155216" cy="212300"/>
            </a:xfrm>
            <a:custGeom>
              <a:avLst/>
              <a:gdLst>
                <a:gd name="connsiteX0" fmla="*/ 155217 w 155216"/>
                <a:gd name="connsiteY0" fmla="*/ 156132 h 212300"/>
                <a:gd name="connsiteX1" fmla="*/ 155217 w 155216"/>
                <a:gd name="connsiteY1" fmla="*/ 149467 h 212300"/>
                <a:gd name="connsiteX2" fmla="*/ 139981 w 155216"/>
                <a:gd name="connsiteY2" fmla="*/ 130427 h 212300"/>
                <a:gd name="connsiteX3" fmla="*/ 139981 w 155216"/>
                <a:gd name="connsiteY3" fmla="*/ 111387 h 212300"/>
                <a:gd name="connsiteX4" fmla="*/ 121888 w 155216"/>
                <a:gd name="connsiteY4" fmla="*/ 115195 h 212300"/>
                <a:gd name="connsiteX5" fmla="*/ 121888 w 155216"/>
                <a:gd name="connsiteY5" fmla="*/ 107579 h 212300"/>
                <a:gd name="connsiteX6" fmla="*/ 113318 w 155216"/>
                <a:gd name="connsiteY6" fmla="*/ 107579 h 212300"/>
                <a:gd name="connsiteX7" fmla="*/ 110461 w 155216"/>
                <a:gd name="connsiteY7" fmla="*/ 103771 h 212300"/>
                <a:gd name="connsiteX8" fmla="*/ 113318 w 155216"/>
                <a:gd name="connsiteY8" fmla="*/ 97106 h 212300"/>
                <a:gd name="connsiteX9" fmla="*/ 119031 w 155216"/>
                <a:gd name="connsiteY9" fmla="*/ 93298 h 212300"/>
                <a:gd name="connsiteX10" fmla="*/ 121888 w 155216"/>
                <a:gd name="connsiteY10" fmla="*/ 81874 h 212300"/>
                <a:gd name="connsiteX11" fmla="*/ 121888 w 155216"/>
                <a:gd name="connsiteY11" fmla="*/ 66641 h 212300"/>
                <a:gd name="connsiteX12" fmla="*/ 113318 w 155216"/>
                <a:gd name="connsiteY12" fmla="*/ 44745 h 212300"/>
                <a:gd name="connsiteX13" fmla="*/ 110461 w 155216"/>
                <a:gd name="connsiteY13" fmla="*/ 44745 h 212300"/>
                <a:gd name="connsiteX14" fmla="*/ 107604 w 155216"/>
                <a:gd name="connsiteY14" fmla="*/ 48553 h 212300"/>
                <a:gd name="connsiteX15" fmla="*/ 104748 w 155216"/>
                <a:gd name="connsiteY15" fmla="*/ 55217 h 212300"/>
                <a:gd name="connsiteX16" fmla="*/ 104748 w 155216"/>
                <a:gd name="connsiteY16" fmla="*/ 62833 h 212300"/>
                <a:gd name="connsiteX17" fmla="*/ 98082 w 155216"/>
                <a:gd name="connsiteY17" fmla="*/ 70450 h 212300"/>
                <a:gd name="connsiteX18" fmla="*/ 95225 w 155216"/>
                <a:gd name="connsiteY18" fmla="*/ 70450 h 212300"/>
                <a:gd name="connsiteX19" fmla="*/ 89512 w 155216"/>
                <a:gd name="connsiteY19" fmla="*/ 62833 h 212300"/>
                <a:gd name="connsiteX20" fmla="*/ 89512 w 155216"/>
                <a:gd name="connsiteY20" fmla="*/ 59025 h 212300"/>
                <a:gd name="connsiteX21" fmla="*/ 83798 w 155216"/>
                <a:gd name="connsiteY21" fmla="*/ 59025 h 212300"/>
                <a:gd name="connsiteX22" fmla="*/ 83798 w 155216"/>
                <a:gd name="connsiteY22" fmla="*/ 21897 h 212300"/>
                <a:gd name="connsiteX23" fmla="*/ 80941 w 155216"/>
                <a:gd name="connsiteY23" fmla="*/ 10472 h 212300"/>
                <a:gd name="connsiteX24" fmla="*/ 74275 w 155216"/>
                <a:gd name="connsiteY24" fmla="*/ 3808 h 212300"/>
                <a:gd name="connsiteX25" fmla="*/ 68562 w 155216"/>
                <a:gd name="connsiteY25" fmla="*/ 0 h 212300"/>
                <a:gd name="connsiteX26" fmla="*/ 65706 w 155216"/>
                <a:gd name="connsiteY26" fmla="*/ 0 h 212300"/>
                <a:gd name="connsiteX27" fmla="*/ 62848 w 155216"/>
                <a:gd name="connsiteY27" fmla="*/ 3808 h 212300"/>
                <a:gd name="connsiteX28" fmla="*/ 62848 w 155216"/>
                <a:gd name="connsiteY28" fmla="*/ 10472 h 212300"/>
                <a:gd name="connsiteX29" fmla="*/ 50469 w 155216"/>
                <a:gd name="connsiteY29" fmla="*/ 6664 h 212300"/>
                <a:gd name="connsiteX30" fmla="*/ 53326 w 155216"/>
                <a:gd name="connsiteY30" fmla="*/ 21897 h 212300"/>
                <a:gd name="connsiteX31" fmla="*/ 41899 w 155216"/>
                <a:gd name="connsiteY31" fmla="*/ 25705 h 212300"/>
                <a:gd name="connsiteX32" fmla="*/ 41899 w 155216"/>
                <a:gd name="connsiteY32" fmla="*/ 37129 h 212300"/>
                <a:gd name="connsiteX33" fmla="*/ 39042 w 155216"/>
                <a:gd name="connsiteY33" fmla="*/ 44745 h 212300"/>
                <a:gd name="connsiteX34" fmla="*/ 33329 w 155216"/>
                <a:gd name="connsiteY34" fmla="*/ 48553 h 212300"/>
                <a:gd name="connsiteX35" fmla="*/ 26663 w 155216"/>
                <a:gd name="connsiteY35" fmla="*/ 55217 h 212300"/>
                <a:gd name="connsiteX36" fmla="*/ 20950 w 155216"/>
                <a:gd name="connsiteY36" fmla="*/ 59025 h 212300"/>
                <a:gd name="connsiteX37" fmla="*/ 12379 w 155216"/>
                <a:gd name="connsiteY37" fmla="*/ 70450 h 212300"/>
                <a:gd name="connsiteX38" fmla="*/ 12379 w 155216"/>
                <a:gd name="connsiteY38" fmla="*/ 93298 h 212300"/>
                <a:gd name="connsiteX39" fmla="*/ 0 w 155216"/>
                <a:gd name="connsiteY39" fmla="*/ 78066 h 212300"/>
                <a:gd name="connsiteX40" fmla="*/ 18093 w 155216"/>
                <a:gd name="connsiteY40" fmla="*/ 100914 h 212300"/>
                <a:gd name="connsiteX41" fmla="*/ 29520 w 155216"/>
                <a:gd name="connsiteY41" fmla="*/ 100914 h 212300"/>
                <a:gd name="connsiteX42" fmla="*/ 36185 w 155216"/>
                <a:gd name="connsiteY42" fmla="*/ 119003 h 212300"/>
                <a:gd name="connsiteX43" fmla="*/ 50469 w 155216"/>
                <a:gd name="connsiteY43" fmla="*/ 119003 h 212300"/>
                <a:gd name="connsiteX44" fmla="*/ 53326 w 155216"/>
                <a:gd name="connsiteY44" fmla="*/ 122811 h 212300"/>
                <a:gd name="connsiteX45" fmla="*/ 59992 w 155216"/>
                <a:gd name="connsiteY45" fmla="*/ 138043 h 212300"/>
                <a:gd name="connsiteX46" fmla="*/ 65706 w 155216"/>
                <a:gd name="connsiteY46" fmla="*/ 149467 h 212300"/>
                <a:gd name="connsiteX47" fmla="*/ 74275 w 155216"/>
                <a:gd name="connsiteY47" fmla="*/ 156132 h 212300"/>
                <a:gd name="connsiteX48" fmla="*/ 80941 w 155216"/>
                <a:gd name="connsiteY48" fmla="*/ 167556 h 212300"/>
                <a:gd name="connsiteX49" fmla="*/ 89512 w 155216"/>
                <a:gd name="connsiteY49" fmla="*/ 175172 h 212300"/>
                <a:gd name="connsiteX50" fmla="*/ 98082 w 155216"/>
                <a:gd name="connsiteY50" fmla="*/ 178980 h 212300"/>
                <a:gd name="connsiteX51" fmla="*/ 104748 w 155216"/>
                <a:gd name="connsiteY51" fmla="*/ 182788 h 212300"/>
                <a:gd name="connsiteX52" fmla="*/ 113318 w 155216"/>
                <a:gd name="connsiteY52" fmla="*/ 186596 h 212300"/>
                <a:gd name="connsiteX53" fmla="*/ 128554 w 155216"/>
                <a:gd name="connsiteY53" fmla="*/ 204685 h 212300"/>
                <a:gd name="connsiteX54" fmla="*/ 145694 w 155216"/>
                <a:gd name="connsiteY54" fmla="*/ 212301 h 212300"/>
                <a:gd name="connsiteX55" fmla="*/ 148551 w 155216"/>
                <a:gd name="connsiteY55" fmla="*/ 212301 h 212300"/>
                <a:gd name="connsiteX56" fmla="*/ 148551 w 155216"/>
                <a:gd name="connsiteY56" fmla="*/ 182788 h 212300"/>
                <a:gd name="connsiteX57" fmla="*/ 152360 w 155216"/>
                <a:gd name="connsiteY57" fmla="*/ 178980 h 212300"/>
                <a:gd name="connsiteX58" fmla="*/ 152360 w 155216"/>
                <a:gd name="connsiteY58" fmla="*/ 171364 h 212300"/>
                <a:gd name="connsiteX59" fmla="*/ 155217 w 155216"/>
                <a:gd name="connsiteY59" fmla="*/ 163748 h 21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5216" h="212300">
                  <a:moveTo>
                    <a:pt x="155217" y="156132"/>
                  </a:moveTo>
                  <a:lnTo>
                    <a:pt x="155217" y="149467"/>
                  </a:lnTo>
                  <a:lnTo>
                    <a:pt x="139981" y="130427"/>
                  </a:lnTo>
                  <a:lnTo>
                    <a:pt x="139981" y="111387"/>
                  </a:lnTo>
                  <a:lnTo>
                    <a:pt x="121888" y="115195"/>
                  </a:lnTo>
                  <a:lnTo>
                    <a:pt x="121888" y="107579"/>
                  </a:lnTo>
                  <a:lnTo>
                    <a:pt x="113318" y="107579"/>
                  </a:lnTo>
                  <a:lnTo>
                    <a:pt x="110461" y="103771"/>
                  </a:lnTo>
                  <a:lnTo>
                    <a:pt x="113318" y="97106"/>
                  </a:lnTo>
                  <a:lnTo>
                    <a:pt x="119031" y="93298"/>
                  </a:lnTo>
                  <a:lnTo>
                    <a:pt x="121888" y="81874"/>
                  </a:lnTo>
                  <a:lnTo>
                    <a:pt x="121888" y="66641"/>
                  </a:lnTo>
                  <a:lnTo>
                    <a:pt x="113318" y="44745"/>
                  </a:lnTo>
                  <a:lnTo>
                    <a:pt x="110461" y="44745"/>
                  </a:lnTo>
                  <a:lnTo>
                    <a:pt x="107604" y="48553"/>
                  </a:lnTo>
                  <a:lnTo>
                    <a:pt x="104748" y="55217"/>
                  </a:lnTo>
                  <a:lnTo>
                    <a:pt x="104748" y="62833"/>
                  </a:lnTo>
                  <a:lnTo>
                    <a:pt x="98082" y="70450"/>
                  </a:lnTo>
                  <a:lnTo>
                    <a:pt x="95225" y="70450"/>
                  </a:lnTo>
                  <a:lnTo>
                    <a:pt x="89512" y="62833"/>
                  </a:lnTo>
                  <a:lnTo>
                    <a:pt x="89512" y="59025"/>
                  </a:lnTo>
                  <a:lnTo>
                    <a:pt x="83798" y="59025"/>
                  </a:lnTo>
                  <a:lnTo>
                    <a:pt x="83798" y="21897"/>
                  </a:lnTo>
                  <a:lnTo>
                    <a:pt x="80941" y="10472"/>
                  </a:lnTo>
                  <a:lnTo>
                    <a:pt x="74275" y="3808"/>
                  </a:lnTo>
                  <a:lnTo>
                    <a:pt x="68562" y="0"/>
                  </a:lnTo>
                  <a:lnTo>
                    <a:pt x="65706" y="0"/>
                  </a:lnTo>
                  <a:lnTo>
                    <a:pt x="62848" y="3808"/>
                  </a:lnTo>
                  <a:lnTo>
                    <a:pt x="62848" y="10472"/>
                  </a:lnTo>
                  <a:lnTo>
                    <a:pt x="50469" y="6664"/>
                  </a:lnTo>
                  <a:lnTo>
                    <a:pt x="53326" y="21897"/>
                  </a:lnTo>
                  <a:lnTo>
                    <a:pt x="41899" y="25705"/>
                  </a:lnTo>
                  <a:lnTo>
                    <a:pt x="41899" y="37129"/>
                  </a:lnTo>
                  <a:lnTo>
                    <a:pt x="39042" y="44745"/>
                  </a:lnTo>
                  <a:lnTo>
                    <a:pt x="33329" y="48553"/>
                  </a:lnTo>
                  <a:lnTo>
                    <a:pt x="26663" y="55217"/>
                  </a:lnTo>
                  <a:lnTo>
                    <a:pt x="20950" y="59025"/>
                  </a:lnTo>
                  <a:lnTo>
                    <a:pt x="12379" y="70450"/>
                  </a:lnTo>
                  <a:lnTo>
                    <a:pt x="12379" y="93298"/>
                  </a:lnTo>
                  <a:lnTo>
                    <a:pt x="0" y="78066"/>
                  </a:lnTo>
                  <a:lnTo>
                    <a:pt x="18093" y="100914"/>
                  </a:lnTo>
                  <a:lnTo>
                    <a:pt x="29520" y="100914"/>
                  </a:lnTo>
                  <a:lnTo>
                    <a:pt x="36185" y="119003"/>
                  </a:lnTo>
                  <a:lnTo>
                    <a:pt x="50469" y="119003"/>
                  </a:lnTo>
                  <a:lnTo>
                    <a:pt x="53326" y="122811"/>
                  </a:lnTo>
                  <a:lnTo>
                    <a:pt x="59992" y="138043"/>
                  </a:lnTo>
                  <a:lnTo>
                    <a:pt x="65706" y="149467"/>
                  </a:lnTo>
                  <a:lnTo>
                    <a:pt x="74275" y="156132"/>
                  </a:lnTo>
                  <a:lnTo>
                    <a:pt x="80941" y="167556"/>
                  </a:lnTo>
                  <a:lnTo>
                    <a:pt x="89512" y="175172"/>
                  </a:lnTo>
                  <a:lnTo>
                    <a:pt x="98082" y="178980"/>
                  </a:lnTo>
                  <a:lnTo>
                    <a:pt x="104748" y="182788"/>
                  </a:lnTo>
                  <a:lnTo>
                    <a:pt x="113318" y="186596"/>
                  </a:lnTo>
                  <a:lnTo>
                    <a:pt x="128554" y="204685"/>
                  </a:lnTo>
                  <a:lnTo>
                    <a:pt x="145694" y="212301"/>
                  </a:lnTo>
                  <a:lnTo>
                    <a:pt x="148551" y="212301"/>
                  </a:lnTo>
                  <a:lnTo>
                    <a:pt x="148551" y="182788"/>
                  </a:lnTo>
                  <a:lnTo>
                    <a:pt x="152360" y="178980"/>
                  </a:lnTo>
                  <a:lnTo>
                    <a:pt x="152360" y="171364"/>
                  </a:lnTo>
                  <a:lnTo>
                    <a:pt x="155217" y="163748"/>
                  </a:lnTo>
                  <a:close/>
                </a:path>
              </a:pathLst>
            </a:custGeom>
            <a:noFill/>
            <a:ln w="2379" cap="flat">
              <a:solidFill>
                <a:srgbClr val="FFFFFF"/>
              </a:solidFill>
              <a:prstDash val="solid"/>
              <a:round/>
            </a:ln>
          </p:spPr>
          <p:txBody>
            <a:bodyPr rtlCol="0" anchor="ctr"/>
            <a:lstStyle/>
            <a:p>
              <a:endParaRPr lang="en-US" noProof="0" dirty="0"/>
            </a:p>
          </p:txBody>
        </p:sp>
        <p:sp>
          <p:nvSpPr>
            <p:cNvPr id="6323" name="Serbest Form 6322">
              <a:extLst>
                <a:ext uri="{FF2B5EF4-FFF2-40B4-BE49-F238E27FC236}">
                  <a16:creationId xmlns:a16="http://schemas.microsoft.com/office/drawing/2014/main" id="{E88B297C-3FC2-0E4F-9B26-55C18C5B37D4}"/>
                </a:ext>
              </a:extLst>
            </p:cNvPr>
            <p:cNvSpPr/>
            <p:nvPr/>
          </p:nvSpPr>
          <p:spPr>
            <a:xfrm>
              <a:off x="6637831" y="5338754"/>
              <a:ext cx="96177" cy="97106"/>
            </a:xfrm>
            <a:custGeom>
              <a:avLst/>
              <a:gdLst>
                <a:gd name="connsiteX0" fmla="*/ 0 w 96177"/>
                <a:gd name="connsiteY0" fmla="*/ 46649 h 97106"/>
                <a:gd name="connsiteX1" fmla="*/ 13331 w 96177"/>
                <a:gd name="connsiteY1" fmla="*/ 68546 h 97106"/>
                <a:gd name="connsiteX2" fmla="*/ 13331 w 96177"/>
                <a:gd name="connsiteY2" fmla="*/ 79018 h 97106"/>
                <a:gd name="connsiteX3" fmla="*/ 30472 w 96177"/>
                <a:gd name="connsiteY3" fmla="*/ 97106 h 97106"/>
                <a:gd name="connsiteX4" fmla="*/ 40947 w 96177"/>
                <a:gd name="connsiteY4" fmla="*/ 97106 h 97106"/>
                <a:gd name="connsiteX5" fmla="*/ 40947 w 96177"/>
                <a:gd name="connsiteY5" fmla="*/ 89490 h 97106"/>
                <a:gd name="connsiteX6" fmla="*/ 44755 w 96177"/>
                <a:gd name="connsiteY6" fmla="*/ 86634 h 97106"/>
                <a:gd name="connsiteX7" fmla="*/ 48565 w 96177"/>
                <a:gd name="connsiteY7" fmla="*/ 79018 h 97106"/>
                <a:gd name="connsiteX8" fmla="*/ 51421 w 96177"/>
                <a:gd name="connsiteY8" fmla="*/ 75210 h 97106"/>
                <a:gd name="connsiteX9" fmla="*/ 58087 w 96177"/>
                <a:gd name="connsiteY9" fmla="*/ 71402 h 97106"/>
                <a:gd name="connsiteX10" fmla="*/ 68562 w 96177"/>
                <a:gd name="connsiteY10" fmla="*/ 71402 h 97106"/>
                <a:gd name="connsiteX11" fmla="*/ 75227 w 96177"/>
                <a:gd name="connsiteY11" fmla="*/ 68546 h 97106"/>
                <a:gd name="connsiteX12" fmla="*/ 79037 w 96177"/>
                <a:gd name="connsiteY12" fmla="*/ 64738 h 97106"/>
                <a:gd name="connsiteX13" fmla="*/ 85703 w 96177"/>
                <a:gd name="connsiteY13" fmla="*/ 60930 h 97106"/>
                <a:gd name="connsiteX14" fmla="*/ 82845 w 96177"/>
                <a:gd name="connsiteY14" fmla="*/ 50458 h 97106"/>
                <a:gd name="connsiteX15" fmla="*/ 96177 w 96177"/>
                <a:gd name="connsiteY15" fmla="*/ 39985 h 97106"/>
                <a:gd name="connsiteX16" fmla="*/ 93320 w 96177"/>
                <a:gd name="connsiteY16" fmla="*/ 25705 h 97106"/>
                <a:gd name="connsiteX17" fmla="*/ 85703 w 96177"/>
                <a:gd name="connsiteY17" fmla="*/ 21897 h 97106"/>
                <a:gd name="connsiteX18" fmla="*/ 82845 w 96177"/>
                <a:gd name="connsiteY18" fmla="*/ 14280 h 97106"/>
                <a:gd name="connsiteX19" fmla="*/ 79037 w 96177"/>
                <a:gd name="connsiteY19" fmla="*/ 10473 h 97106"/>
                <a:gd name="connsiteX20" fmla="*/ 75227 w 96177"/>
                <a:gd name="connsiteY20" fmla="*/ 3808 h 97106"/>
                <a:gd name="connsiteX21" fmla="*/ 72371 w 96177"/>
                <a:gd name="connsiteY21" fmla="*/ 0 h 97106"/>
                <a:gd name="connsiteX22" fmla="*/ 51421 w 96177"/>
                <a:gd name="connsiteY22" fmla="*/ 0 h 97106"/>
                <a:gd name="connsiteX23" fmla="*/ 44755 w 96177"/>
                <a:gd name="connsiteY23" fmla="*/ 3808 h 97106"/>
                <a:gd name="connsiteX24" fmla="*/ 44755 w 96177"/>
                <a:gd name="connsiteY24" fmla="*/ 10473 h 97106"/>
                <a:gd name="connsiteX25" fmla="*/ 30472 w 96177"/>
                <a:gd name="connsiteY25" fmla="*/ 10473 h 97106"/>
                <a:gd name="connsiteX26" fmla="*/ 27615 w 96177"/>
                <a:gd name="connsiteY26" fmla="*/ 14280 h 97106"/>
                <a:gd name="connsiteX27" fmla="*/ 27615 w 96177"/>
                <a:gd name="connsiteY27" fmla="*/ 25705 h 97106"/>
                <a:gd name="connsiteX28" fmla="*/ 17140 w 96177"/>
                <a:gd name="connsiteY28" fmla="*/ 36177 h 97106"/>
                <a:gd name="connsiteX29" fmla="*/ 13331 w 96177"/>
                <a:gd name="connsiteY29" fmla="*/ 46649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177" h="97106">
                  <a:moveTo>
                    <a:pt x="0" y="46649"/>
                  </a:moveTo>
                  <a:lnTo>
                    <a:pt x="13331" y="68546"/>
                  </a:lnTo>
                  <a:lnTo>
                    <a:pt x="13331" y="79018"/>
                  </a:lnTo>
                  <a:lnTo>
                    <a:pt x="30472" y="97106"/>
                  </a:lnTo>
                  <a:lnTo>
                    <a:pt x="40947" y="97106"/>
                  </a:lnTo>
                  <a:lnTo>
                    <a:pt x="40947" y="89490"/>
                  </a:lnTo>
                  <a:lnTo>
                    <a:pt x="44755" y="86634"/>
                  </a:lnTo>
                  <a:lnTo>
                    <a:pt x="48565" y="79018"/>
                  </a:lnTo>
                  <a:lnTo>
                    <a:pt x="51421" y="75210"/>
                  </a:lnTo>
                  <a:lnTo>
                    <a:pt x="58087" y="71402"/>
                  </a:lnTo>
                  <a:lnTo>
                    <a:pt x="68562" y="71402"/>
                  </a:lnTo>
                  <a:lnTo>
                    <a:pt x="75227" y="68546"/>
                  </a:lnTo>
                  <a:lnTo>
                    <a:pt x="79037" y="64738"/>
                  </a:lnTo>
                  <a:lnTo>
                    <a:pt x="85703" y="60930"/>
                  </a:lnTo>
                  <a:lnTo>
                    <a:pt x="82845" y="50458"/>
                  </a:lnTo>
                  <a:lnTo>
                    <a:pt x="96177" y="39985"/>
                  </a:lnTo>
                  <a:lnTo>
                    <a:pt x="93320" y="25705"/>
                  </a:lnTo>
                  <a:lnTo>
                    <a:pt x="85703" y="21897"/>
                  </a:lnTo>
                  <a:lnTo>
                    <a:pt x="82845" y="14280"/>
                  </a:lnTo>
                  <a:lnTo>
                    <a:pt x="79037" y="10473"/>
                  </a:lnTo>
                  <a:lnTo>
                    <a:pt x="75227" y="3808"/>
                  </a:lnTo>
                  <a:lnTo>
                    <a:pt x="72371" y="0"/>
                  </a:lnTo>
                  <a:lnTo>
                    <a:pt x="51421" y="0"/>
                  </a:lnTo>
                  <a:lnTo>
                    <a:pt x="44755" y="3808"/>
                  </a:lnTo>
                  <a:lnTo>
                    <a:pt x="44755" y="10473"/>
                  </a:lnTo>
                  <a:lnTo>
                    <a:pt x="30472" y="10473"/>
                  </a:lnTo>
                  <a:lnTo>
                    <a:pt x="27615" y="14280"/>
                  </a:lnTo>
                  <a:lnTo>
                    <a:pt x="27615" y="25705"/>
                  </a:lnTo>
                  <a:lnTo>
                    <a:pt x="17140" y="36177"/>
                  </a:lnTo>
                  <a:lnTo>
                    <a:pt x="13331" y="46649"/>
                  </a:lnTo>
                  <a:close/>
                </a:path>
              </a:pathLst>
            </a:custGeom>
            <a:solidFill>
              <a:srgbClr val="AFABAB"/>
            </a:solidFill>
            <a:ln w="9518" cap="flat">
              <a:noFill/>
              <a:prstDash val="solid"/>
              <a:miter/>
            </a:ln>
          </p:spPr>
          <p:txBody>
            <a:bodyPr rtlCol="0" anchor="ctr"/>
            <a:lstStyle/>
            <a:p>
              <a:endParaRPr lang="en-US" noProof="0" dirty="0"/>
            </a:p>
          </p:txBody>
        </p:sp>
        <p:sp>
          <p:nvSpPr>
            <p:cNvPr id="6324" name="Serbest Form 6323">
              <a:extLst>
                <a:ext uri="{FF2B5EF4-FFF2-40B4-BE49-F238E27FC236}">
                  <a16:creationId xmlns:a16="http://schemas.microsoft.com/office/drawing/2014/main" id="{8A1F5292-E469-974D-8831-989C122F2526}"/>
                </a:ext>
              </a:extLst>
            </p:cNvPr>
            <p:cNvSpPr/>
            <p:nvPr/>
          </p:nvSpPr>
          <p:spPr>
            <a:xfrm>
              <a:off x="6637831" y="5338754"/>
              <a:ext cx="96177" cy="97106"/>
            </a:xfrm>
            <a:custGeom>
              <a:avLst/>
              <a:gdLst>
                <a:gd name="connsiteX0" fmla="*/ 0 w 96177"/>
                <a:gd name="connsiteY0" fmla="*/ 46649 h 97106"/>
                <a:gd name="connsiteX1" fmla="*/ 13331 w 96177"/>
                <a:gd name="connsiteY1" fmla="*/ 68546 h 97106"/>
                <a:gd name="connsiteX2" fmla="*/ 13331 w 96177"/>
                <a:gd name="connsiteY2" fmla="*/ 79018 h 97106"/>
                <a:gd name="connsiteX3" fmla="*/ 30472 w 96177"/>
                <a:gd name="connsiteY3" fmla="*/ 97106 h 97106"/>
                <a:gd name="connsiteX4" fmla="*/ 40947 w 96177"/>
                <a:gd name="connsiteY4" fmla="*/ 97106 h 97106"/>
                <a:gd name="connsiteX5" fmla="*/ 40947 w 96177"/>
                <a:gd name="connsiteY5" fmla="*/ 89490 h 97106"/>
                <a:gd name="connsiteX6" fmla="*/ 44755 w 96177"/>
                <a:gd name="connsiteY6" fmla="*/ 86634 h 97106"/>
                <a:gd name="connsiteX7" fmla="*/ 48565 w 96177"/>
                <a:gd name="connsiteY7" fmla="*/ 79018 h 97106"/>
                <a:gd name="connsiteX8" fmla="*/ 51421 w 96177"/>
                <a:gd name="connsiteY8" fmla="*/ 75210 h 97106"/>
                <a:gd name="connsiteX9" fmla="*/ 58087 w 96177"/>
                <a:gd name="connsiteY9" fmla="*/ 71402 h 97106"/>
                <a:gd name="connsiteX10" fmla="*/ 68562 w 96177"/>
                <a:gd name="connsiteY10" fmla="*/ 71402 h 97106"/>
                <a:gd name="connsiteX11" fmla="*/ 75227 w 96177"/>
                <a:gd name="connsiteY11" fmla="*/ 68546 h 97106"/>
                <a:gd name="connsiteX12" fmla="*/ 79037 w 96177"/>
                <a:gd name="connsiteY12" fmla="*/ 64738 h 97106"/>
                <a:gd name="connsiteX13" fmla="*/ 85703 w 96177"/>
                <a:gd name="connsiteY13" fmla="*/ 60930 h 97106"/>
                <a:gd name="connsiteX14" fmla="*/ 82845 w 96177"/>
                <a:gd name="connsiteY14" fmla="*/ 50458 h 97106"/>
                <a:gd name="connsiteX15" fmla="*/ 96177 w 96177"/>
                <a:gd name="connsiteY15" fmla="*/ 39985 h 97106"/>
                <a:gd name="connsiteX16" fmla="*/ 93320 w 96177"/>
                <a:gd name="connsiteY16" fmla="*/ 25705 h 97106"/>
                <a:gd name="connsiteX17" fmla="*/ 85703 w 96177"/>
                <a:gd name="connsiteY17" fmla="*/ 21897 h 97106"/>
                <a:gd name="connsiteX18" fmla="*/ 82845 w 96177"/>
                <a:gd name="connsiteY18" fmla="*/ 14280 h 97106"/>
                <a:gd name="connsiteX19" fmla="*/ 79037 w 96177"/>
                <a:gd name="connsiteY19" fmla="*/ 10473 h 97106"/>
                <a:gd name="connsiteX20" fmla="*/ 75227 w 96177"/>
                <a:gd name="connsiteY20" fmla="*/ 3808 h 97106"/>
                <a:gd name="connsiteX21" fmla="*/ 72371 w 96177"/>
                <a:gd name="connsiteY21" fmla="*/ 0 h 97106"/>
                <a:gd name="connsiteX22" fmla="*/ 51421 w 96177"/>
                <a:gd name="connsiteY22" fmla="*/ 0 h 97106"/>
                <a:gd name="connsiteX23" fmla="*/ 44755 w 96177"/>
                <a:gd name="connsiteY23" fmla="*/ 3808 h 97106"/>
                <a:gd name="connsiteX24" fmla="*/ 44755 w 96177"/>
                <a:gd name="connsiteY24" fmla="*/ 10473 h 97106"/>
                <a:gd name="connsiteX25" fmla="*/ 30472 w 96177"/>
                <a:gd name="connsiteY25" fmla="*/ 10473 h 97106"/>
                <a:gd name="connsiteX26" fmla="*/ 27615 w 96177"/>
                <a:gd name="connsiteY26" fmla="*/ 14280 h 97106"/>
                <a:gd name="connsiteX27" fmla="*/ 27615 w 96177"/>
                <a:gd name="connsiteY27" fmla="*/ 25705 h 97106"/>
                <a:gd name="connsiteX28" fmla="*/ 17140 w 96177"/>
                <a:gd name="connsiteY28" fmla="*/ 36177 h 97106"/>
                <a:gd name="connsiteX29" fmla="*/ 13331 w 96177"/>
                <a:gd name="connsiteY29" fmla="*/ 46649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177" h="97106">
                  <a:moveTo>
                    <a:pt x="0" y="46649"/>
                  </a:moveTo>
                  <a:lnTo>
                    <a:pt x="13331" y="68546"/>
                  </a:lnTo>
                  <a:lnTo>
                    <a:pt x="13331" y="79018"/>
                  </a:lnTo>
                  <a:lnTo>
                    <a:pt x="30472" y="97106"/>
                  </a:lnTo>
                  <a:lnTo>
                    <a:pt x="40947" y="97106"/>
                  </a:lnTo>
                  <a:lnTo>
                    <a:pt x="40947" y="89490"/>
                  </a:lnTo>
                  <a:lnTo>
                    <a:pt x="44755" y="86634"/>
                  </a:lnTo>
                  <a:lnTo>
                    <a:pt x="48565" y="79018"/>
                  </a:lnTo>
                  <a:lnTo>
                    <a:pt x="51421" y="75210"/>
                  </a:lnTo>
                  <a:lnTo>
                    <a:pt x="58087" y="71402"/>
                  </a:lnTo>
                  <a:lnTo>
                    <a:pt x="68562" y="71402"/>
                  </a:lnTo>
                  <a:lnTo>
                    <a:pt x="75227" y="68546"/>
                  </a:lnTo>
                  <a:lnTo>
                    <a:pt x="79037" y="64738"/>
                  </a:lnTo>
                  <a:lnTo>
                    <a:pt x="85703" y="60930"/>
                  </a:lnTo>
                  <a:lnTo>
                    <a:pt x="82845" y="50458"/>
                  </a:lnTo>
                  <a:lnTo>
                    <a:pt x="96177" y="39985"/>
                  </a:lnTo>
                  <a:lnTo>
                    <a:pt x="93320" y="25705"/>
                  </a:lnTo>
                  <a:lnTo>
                    <a:pt x="85703" y="21897"/>
                  </a:lnTo>
                  <a:lnTo>
                    <a:pt x="82845" y="14280"/>
                  </a:lnTo>
                  <a:lnTo>
                    <a:pt x="79037" y="10473"/>
                  </a:lnTo>
                  <a:lnTo>
                    <a:pt x="75227" y="3808"/>
                  </a:lnTo>
                  <a:lnTo>
                    <a:pt x="72371" y="0"/>
                  </a:lnTo>
                  <a:lnTo>
                    <a:pt x="51421" y="0"/>
                  </a:lnTo>
                  <a:lnTo>
                    <a:pt x="44755" y="3808"/>
                  </a:lnTo>
                  <a:lnTo>
                    <a:pt x="44755" y="10473"/>
                  </a:lnTo>
                  <a:lnTo>
                    <a:pt x="30472" y="10473"/>
                  </a:lnTo>
                  <a:lnTo>
                    <a:pt x="27615" y="14280"/>
                  </a:lnTo>
                  <a:lnTo>
                    <a:pt x="27615" y="25705"/>
                  </a:lnTo>
                  <a:lnTo>
                    <a:pt x="17140" y="36177"/>
                  </a:lnTo>
                  <a:lnTo>
                    <a:pt x="13331" y="46649"/>
                  </a:lnTo>
                  <a:close/>
                </a:path>
              </a:pathLst>
            </a:custGeom>
            <a:noFill/>
            <a:ln w="2379" cap="flat">
              <a:solidFill>
                <a:srgbClr val="FFFFFF"/>
              </a:solidFill>
              <a:prstDash val="solid"/>
              <a:round/>
            </a:ln>
          </p:spPr>
          <p:txBody>
            <a:bodyPr rtlCol="0" anchor="ctr"/>
            <a:lstStyle/>
            <a:p>
              <a:endParaRPr lang="en-US" noProof="0" dirty="0"/>
            </a:p>
          </p:txBody>
        </p:sp>
        <p:sp>
          <p:nvSpPr>
            <p:cNvPr id="6325" name="Serbest Form 6324">
              <a:extLst>
                <a:ext uri="{FF2B5EF4-FFF2-40B4-BE49-F238E27FC236}">
                  <a16:creationId xmlns:a16="http://schemas.microsoft.com/office/drawing/2014/main" id="{8DC7ED06-45FE-C746-87F9-9E57A8990807}"/>
                </a:ext>
              </a:extLst>
            </p:cNvPr>
            <p:cNvSpPr/>
            <p:nvPr/>
          </p:nvSpPr>
          <p:spPr>
            <a:xfrm>
              <a:off x="6927314" y="2341791"/>
              <a:ext cx="58087" cy="77113"/>
            </a:xfrm>
            <a:custGeom>
              <a:avLst/>
              <a:gdLst>
                <a:gd name="connsiteX0" fmla="*/ 39043 w 58087"/>
                <a:gd name="connsiteY0" fmla="*/ 47601 h 77113"/>
                <a:gd name="connsiteX1" fmla="*/ 39043 w 58087"/>
                <a:gd name="connsiteY1" fmla="*/ 36177 h 77113"/>
                <a:gd name="connsiteX2" fmla="*/ 41899 w 58087"/>
                <a:gd name="connsiteY2" fmla="*/ 33321 h 77113"/>
                <a:gd name="connsiteX3" fmla="*/ 45708 w 58087"/>
                <a:gd name="connsiteY3" fmla="*/ 33321 h 77113"/>
                <a:gd name="connsiteX4" fmla="*/ 51422 w 58087"/>
                <a:gd name="connsiteY4" fmla="*/ 29513 h 77113"/>
                <a:gd name="connsiteX5" fmla="*/ 55230 w 58087"/>
                <a:gd name="connsiteY5" fmla="*/ 29513 h 77113"/>
                <a:gd name="connsiteX6" fmla="*/ 58088 w 58087"/>
                <a:gd name="connsiteY6" fmla="*/ 23801 h 77113"/>
                <a:gd name="connsiteX7" fmla="*/ 58088 w 58087"/>
                <a:gd name="connsiteY7" fmla="*/ 15232 h 77113"/>
                <a:gd name="connsiteX8" fmla="*/ 55230 w 58087"/>
                <a:gd name="connsiteY8" fmla="*/ 8568 h 77113"/>
                <a:gd name="connsiteX9" fmla="*/ 51422 w 58087"/>
                <a:gd name="connsiteY9" fmla="*/ 5712 h 77113"/>
                <a:gd name="connsiteX10" fmla="*/ 55230 w 58087"/>
                <a:gd name="connsiteY10" fmla="*/ 0 h 77113"/>
                <a:gd name="connsiteX11" fmla="*/ 29520 w 58087"/>
                <a:gd name="connsiteY11" fmla="*/ 0 h 77113"/>
                <a:gd name="connsiteX12" fmla="*/ 32377 w 58087"/>
                <a:gd name="connsiteY12" fmla="*/ 0 h 77113"/>
                <a:gd name="connsiteX13" fmla="*/ 32377 w 58087"/>
                <a:gd name="connsiteY13" fmla="*/ 2856 h 77113"/>
                <a:gd name="connsiteX14" fmla="*/ 29520 w 58087"/>
                <a:gd name="connsiteY14" fmla="*/ 2856 h 77113"/>
                <a:gd name="connsiteX15" fmla="*/ 25711 w 58087"/>
                <a:gd name="connsiteY15" fmla="*/ 8568 h 77113"/>
                <a:gd name="connsiteX16" fmla="*/ 19998 w 58087"/>
                <a:gd name="connsiteY16" fmla="*/ 12376 h 77113"/>
                <a:gd name="connsiteX17" fmla="*/ 16188 w 58087"/>
                <a:gd name="connsiteY17" fmla="*/ 15232 h 77113"/>
                <a:gd name="connsiteX18" fmla="*/ 10475 w 58087"/>
                <a:gd name="connsiteY18" fmla="*/ 33321 h 77113"/>
                <a:gd name="connsiteX19" fmla="*/ 6666 w 58087"/>
                <a:gd name="connsiteY19" fmla="*/ 39033 h 77113"/>
                <a:gd name="connsiteX20" fmla="*/ 6666 w 58087"/>
                <a:gd name="connsiteY20" fmla="*/ 44745 h 77113"/>
                <a:gd name="connsiteX21" fmla="*/ 0 w 58087"/>
                <a:gd name="connsiteY21" fmla="*/ 56169 h 77113"/>
                <a:gd name="connsiteX22" fmla="*/ 0 w 58087"/>
                <a:gd name="connsiteY22" fmla="*/ 77114 h 77113"/>
                <a:gd name="connsiteX23" fmla="*/ 6666 w 58087"/>
                <a:gd name="connsiteY23" fmla="*/ 74258 h 77113"/>
                <a:gd name="connsiteX24" fmla="*/ 13332 w 58087"/>
                <a:gd name="connsiteY24" fmla="*/ 62833 h 77113"/>
                <a:gd name="connsiteX25" fmla="*/ 16188 w 58087"/>
                <a:gd name="connsiteY25" fmla="*/ 65689 h 77113"/>
                <a:gd name="connsiteX26" fmla="*/ 19998 w 58087"/>
                <a:gd name="connsiteY26" fmla="*/ 65689 h 77113"/>
                <a:gd name="connsiteX27" fmla="*/ 22854 w 58087"/>
                <a:gd name="connsiteY27" fmla="*/ 62833 h 77113"/>
                <a:gd name="connsiteX28" fmla="*/ 25711 w 58087"/>
                <a:gd name="connsiteY28" fmla="*/ 56169 h 77113"/>
                <a:gd name="connsiteX29" fmla="*/ 25711 w 58087"/>
                <a:gd name="connsiteY29" fmla="*/ 50457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8087" h="77113">
                  <a:moveTo>
                    <a:pt x="39043" y="47601"/>
                  </a:moveTo>
                  <a:lnTo>
                    <a:pt x="39043" y="36177"/>
                  </a:lnTo>
                  <a:lnTo>
                    <a:pt x="41899" y="33321"/>
                  </a:lnTo>
                  <a:lnTo>
                    <a:pt x="45708" y="33321"/>
                  </a:lnTo>
                  <a:lnTo>
                    <a:pt x="51422" y="29513"/>
                  </a:lnTo>
                  <a:lnTo>
                    <a:pt x="55230" y="29513"/>
                  </a:lnTo>
                  <a:lnTo>
                    <a:pt x="58088" y="23801"/>
                  </a:lnTo>
                  <a:lnTo>
                    <a:pt x="58088" y="15232"/>
                  </a:lnTo>
                  <a:lnTo>
                    <a:pt x="55230" y="8568"/>
                  </a:lnTo>
                  <a:lnTo>
                    <a:pt x="51422" y="5712"/>
                  </a:lnTo>
                  <a:lnTo>
                    <a:pt x="55230" y="0"/>
                  </a:lnTo>
                  <a:lnTo>
                    <a:pt x="29520" y="0"/>
                  </a:lnTo>
                  <a:lnTo>
                    <a:pt x="32377" y="0"/>
                  </a:lnTo>
                  <a:lnTo>
                    <a:pt x="32377" y="2856"/>
                  </a:lnTo>
                  <a:lnTo>
                    <a:pt x="29520" y="2856"/>
                  </a:lnTo>
                  <a:lnTo>
                    <a:pt x="25711" y="8568"/>
                  </a:lnTo>
                  <a:lnTo>
                    <a:pt x="19998" y="12376"/>
                  </a:lnTo>
                  <a:lnTo>
                    <a:pt x="16188" y="15232"/>
                  </a:lnTo>
                  <a:lnTo>
                    <a:pt x="10475" y="33321"/>
                  </a:lnTo>
                  <a:lnTo>
                    <a:pt x="6666" y="39033"/>
                  </a:lnTo>
                  <a:lnTo>
                    <a:pt x="6666" y="44745"/>
                  </a:lnTo>
                  <a:lnTo>
                    <a:pt x="0" y="56169"/>
                  </a:lnTo>
                  <a:lnTo>
                    <a:pt x="0" y="77114"/>
                  </a:lnTo>
                  <a:lnTo>
                    <a:pt x="6666" y="74258"/>
                  </a:lnTo>
                  <a:lnTo>
                    <a:pt x="13332" y="62833"/>
                  </a:lnTo>
                  <a:lnTo>
                    <a:pt x="16188" y="65689"/>
                  </a:lnTo>
                  <a:lnTo>
                    <a:pt x="19998" y="65689"/>
                  </a:lnTo>
                  <a:lnTo>
                    <a:pt x="22854" y="62833"/>
                  </a:lnTo>
                  <a:lnTo>
                    <a:pt x="25711" y="56169"/>
                  </a:lnTo>
                  <a:lnTo>
                    <a:pt x="25711" y="50457"/>
                  </a:lnTo>
                  <a:close/>
                </a:path>
              </a:pathLst>
            </a:custGeom>
            <a:solidFill>
              <a:srgbClr val="AFABAB"/>
            </a:solidFill>
            <a:ln w="9518" cap="flat">
              <a:noFill/>
              <a:prstDash val="solid"/>
              <a:miter/>
            </a:ln>
          </p:spPr>
          <p:txBody>
            <a:bodyPr rtlCol="0" anchor="ctr"/>
            <a:lstStyle/>
            <a:p>
              <a:endParaRPr lang="en-US" noProof="0" dirty="0"/>
            </a:p>
          </p:txBody>
        </p:sp>
        <p:sp>
          <p:nvSpPr>
            <p:cNvPr id="6326" name="Serbest Form 6325">
              <a:extLst>
                <a:ext uri="{FF2B5EF4-FFF2-40B4-BE49-F238E27FC236}">
                  <a16:creationId xmlns:a16="http://schemas.microsoft.com/office/drawing/2014/main" id="{A3C63D5E-F329-1C4D-988E-EB2DD62ED407}"/>
                </a:ext>
              </a:extLst>
            </p:cNvPr>
            <p:cNvSpPr/>
            <p:nvPr/>
          </p:nvSpPr>
          <p:spPr>
            <a:xfrm>
              <a:off x="6927314" y="2341791"/>
              <a:ext cx="58087" cy="77113"/>
            </a:xfrm>
            <a:custGeom>
              <a:avLst/>
              <a:gdLst>
                <a:gd name="connsiteX0" fmla="*/ 39043 w 58087"/>
                <a:gd name="connsiteY0" fmla="*/ 47601 h 77113"/>
                <a:gd name="connsiteX1" fmla="*/ 39043 w 58087"/>
                <a:gd name="connsiteY1" fmla="*/ 36177 h 77113"/>
                <a:gd name="connsiteX2" fmla="*/ 41899 w 58087"/>
                <a:gd name="connsiteY2" fmla="*/ 33321 h 77113"/>
                <a:gd name="connsiteX3" fmla="*/ 45708 w 58087"/>
                <a:gd name="connsiteY3" fmla="*/ 33321 h 77113"/>
                <a:gd name="connsiteX4" fmla="*/ 51422 w 58087"/>
                <a:gd name="connsiteY4" fmla="*/ 29513 h 77113"/>
                <a:gd name="connsiteX5" fmla="*/ 55230 w 58087"/>
                <a:gd name="connsiteY5" fmla="*/ 29513 h 77113"/>
                <a:gd name="connsiteX6" fmla="*/ 58088 w 58087"/>
                <a:gd name="connsiteY6" fmla="*/ 23801 h 77113"/>
                <a:gd name="connsiteX7" fmla="*/ 58088 w 58087"/>
                <a:gd name="connsiteY7" fmla="*/ 15232 h 77113"/>
                <a:gd name="connsiteX8" fmla="*/ 55230 w 58087"/>
                <a:gd name="connsiteY8" fmla="*/ 8568 h 77113"/>
                <a:gd name="connsiteX9" fmla="*/ 51422 w 58087"/>
                <a:gd name="connsiteY9" fmla="*/ 5712 h 77113"/>
                <a:gd name="connsiteX10" fmla="*/ 55230 w 58087"/>
                <a:gd name="connsiteY10" fmla="*/ 0 h 77113"/>
                <a:gd name="connsiteX11" fmla="*/ 29520 w 58087"/>
                <a:gd name="connsiteY11" fmla="*/ 0 h 77113"/>
                <a:gd name="connsiteX12" fmla="*/ 32377 w 58087"/>
                <a:gd name="connsiteY12" fmla="*/ 0 h 77113"/>
                <a:gd name="connsiteX13" fmla="*/ 32377 w 58087"/>
                <a:gd name="connsiteY13" fmla="*/ 2856 h 77113"/>
                <a:gd name="connsiteX14" fmla="*/ 29520 w 58087"/>
                <a:gd name="connsiteY14" fmla="*/ 2856 h 77113"/>
                <a:gd name="connsiteX15" fmla="*/ 25711 w 58087"/>
                <a:gd name="connsiteY15" fmla="*/ 8568 h 77113"/>
                <a:gd name="connsiteX16" fmla="*/ 19998 w 58087"/>
                <a:gd name="connsiteY16" fmla="*/ 12376 h 77113"/>
                <a:gd name="connsiteX17" fmla="*/ 16188 w 58087"/>
                <a:gd name="connsiteY17" fmla="*/ 15232 h 77113"/>
                <a:gd name="connsiteX18" fmla="*/ 10475 w 58087"/>
                <a:gd name="connsiteY18" fmla="*/ 33321 h 77113"/>
                <a:gd name="connsiteX19" fmla="*/ 6666 w 58087"/>
                <a:gd name="connsiteY19" fmla="*/ 39033 h 77113"/>
                <a:gd name="connsiteX20" fmla="*/ 6666 w 58087"/>
                <a:gd name="connsiteY20" fmla="*/ 44745 h 77113"/>
                <a:gd name="connsiteX21" fmla="*/ 0 w 58087"/>
                <a:gd name="connsiteY21" fmla="*/ 56169 h 77113"/>
                <a:gd name="connsiteX22" fmla="*/ 0 w 58087"/>
                <a:gd name="connsiteY22" fmla="*/ 77114 h 77113"/>
                <a:gd name="connsiteX23" fmla="*/ 6666 w 58087"/>
                <a:gd name="connsiteY23" fmla="*/ 74258 h 77113"/>
                <a:gd name="connsiteX24" fmla="*/ 13332 w 58087"/>
                <a:gd name="connsiteY24" fmla="*/ 62833 h 77113"/>
                <a:gd name="connsiteX25" fmla="*/ 16188 w 58087"/>
                <a:gd name="connsiteY25" fmla="*/ 65689 h 77113"/>
                <a:gd name="connsiteX26" fmla="*/ 19998 w 58087"/>
                <a:gd name="connsiteY26" fmla="*/ 65689 h 77113"/>
                <a:gd name="connsiteX27" fmla="*/ 22854 w 58087"/>
                <a:gd name="connsiteY27" fmla="*/ 62833 h 77113"/>
                <a:gd name="connsiteX28" fmla="*/ 25711 w 58087"/>
                <a:gd name="connsiteY28" fmla="*/ 56169 h 77113"/>
                <a:gd name="connsiteX29" fmla="*/ 25711 w 58087"/>
                <a:gd name="connsiteY29" fmla="*/ 50457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8087" h="77113">
                  <a:moveTo>
                    <a:pt x="39043" y="47601"/>
                  </a:moveTo>
                  <a:lnTo>
                    <a:pt x="39043" y="36177"/>
                  </a:lnTo>
                  <a:lnTo>
                    <a:pt x="41899" y="33321"/>
                  </a:lnTo>
                  <a:lnTo>
                    <a:pt x="45708" y="33321"/>
                  </a:lnTo>
                  <a:lnTo>
                    <a:pt x="51422" y="29513"/>
                  </a:lnTo>
                  <a:lnTo>
                    <a:pt x="55230" y="29513"/>
                  </a:lnTo>
                  <a:lnTo>
                    <a:pt x="58088" y="23801"/>
                  </a:lnTo>
                  <a:lnTo>
                    <a:pt x="58088" y="15232"/>
                  </a:lnTo>
                  <a:lnTo>
                    <a:pt x="55230" y="8568"/>
                  </a:lnTo>
                  <a:lnTo>
                    <a:pt x="51422" y="5712"/>
                  </a:lnTo>
                  <a:lnTo>
                    <a:pt x="55230" y="0"/>
                  </a:lnTo>
                  <a:lnTo>
                    <a:pt x="29520" y="0"/>
                  </a:lnTo>
                  <a:lnTo>
                    <a:pt x="32377" y="0"/>
                  </a:lnTo>
                  <a:lnTo>
                    <a:pt x="32377" y="2856"/>
                  </a:lnTo>
                  <a:lnTo>
                    <a:pt x="29520" y="2856"/>
                  </a:lnTo>
                  <a:lnTo>
                    <a:pt x="25711" y="8568"/>
                  </a:lnTo>
                  <a:lnTo>
                    <a:pt x="19998" y="12376"/>
                  </a:lnTo>
                  <a:lnTo>
                    <a:pt x="16188" y="15232"/>
                  </a:lnTo>
                  <a:lnTo>
                    <a:pt x="10475" y="33321"/>
                  </a:lnTo>
                  <a:lnTo>
                    <a:pt x="6666" y="39033"/>
                  </a:lnTo>
                  <a:lnTo>
                    <a:pt x="6666" y="44745"/>
                  </a:lnTo>
                  <a:lnTo>
                    <a:pt x="0" y="56169"/>
                  </a:lnTo>
                  <a:lnTo>
                    <a:pt x="0" y="77114"/>
                  </a:lnTo>
                  <a:lnTo>
                    <a:pt x="6666" y="74258"/>
                  </a:lnTo>
                  <a:lnTo>
                    <a:pt x="13332" y="62833"/>
                  </a:lnTo>
                  <a:lnTo>
                    <a:pt x="16188" y="65689"/>
                  </a:lnTo>
                  <a:lnTo>
                    <a:pt x="19998" y="65689"/>
                  </a:lnTo>
                  <a:lnTo>
                    <a:pt x="22854" y="62833"/>
                  </a:lnTo>
                  <a:lnTo>
                    <a:pt x="25711" y="56169"/>
                  </a:lnTo>
                  <a:lnTo>
                    <a:pt x="25711" y="50457"/>
                  </a:lnTo>
                  <a:close/>
                </a:path>
              </a:pathLst>
            </a:custGeom>
            <a:noFill/>
            <a:ln w="2379" cap="flat">
              <a:solidFill>
                <a:srgbClr val="FFFFFF"/>
              </a:solidFill>
              <a:prstDash val="solid"/>
              <a:round/>
            </a:ln>
          </p:spPr>
          <p:txBody>
            <a:bodyPr rtlCol="0" anchor="ctr"/>
            <a:lstStyle/>
            <a:p>
              <a:endParaRPr lang="en-US" noProof="0" dirty="0"/>
            </a:p>
          </p:txBody>
        </p:sp>
        <p:sp>
          <p:nvSpPr>
            <p:cNvPr id="6327" name="Serbest Form 6326">
              <a:extLst>
                <a:ext uri="{FF2B5EF4-FFF2-40B4-BE49-F238E27FC236}">
                  <a16:creationId xmlns:a16="http://schemas.microsoft.com/office/drawing/2014/main" id="{06FE96DC-EFA0-8344-99E9-4950B506AFE9}"/>
                </a:ext>
              </a:extLst>
            </p:cNvPr>
            <p:cNvSpPr/>
            <p:nvPr/>
          </p:nvSpPr>
          <p:spPr>
            <a:xfrm>
              <a:off x="6366439" y="1259343"/>
              <a:ext cx="232348" cy="96154"/>
            </a:xfrm>
            <a:custGeom>
              <a:avLst/>
              <a:gdLst>
                <a:gd name="connsiteX0" fmla="*/ 3809 w 232348"/>
                <a:gd name="connsiteY0" fmla="*/ 77114 h 96154"/>
                <a:gd name="connsiteX1" fmla="*/ 3809 w 232348"/>
                <a:gd name="connsiteY1" fmla="*/ 74258 h 96154"/>
                <a:gd name="connsiteX2" fmla="*/ 6665 w 232348"/>
                <a:gd name="connsiteY2" fmla="*/ 74258 h 96154"/>
                <a:gd name="connsiteX3" fmla="*/ 13331 w 232348"/>
                <a:gd name="connsiteY3" fmla="*/ 70450 h 96154"/>
                <a:gd name="connsiteX4" fmla="*/ 36185 w 232348"/>
                <a:gd name="connsiteY4" fmla="*/ 70450 h 96154"/>
                <a:gd name="connsiteX5" fmla="*/ 42851 w 232348"/>
                <a:gd name="connsiteY5" fmla="*/ 63785 h 96154"/>
                <a:gd name="connsiteX6" fmla="*/ 52374 w 232348"/>
                <a:gd name="connsiteY6" fmla="*/ 63785 h 96154"/>
                <a:gd name="connsiteX7" fmla="*/ 56182 w 232348"/>
                <a:gd name="connsiteY7" fmla="*/ 67593 h 96154"/>
                <a:gd name="connsiteX8" fmla="*/ 59039 w 232348"/>
                <a:gd name="connsiteY8" fmla="*/ 67593 h 96154"/>
                <a:gd name="connsiteX9" fmla="*/ 62848 w 232348"/>
                <a:gd name="connsiteY9" fmla="*/ 70450 h 96154"/>
                <a:gd name="connsiteX10" fmla="*/ 65705 w 232348"/>
                <a:gd name="connsiteY10" fmla="*/ 70450 h 96154"/>
                <a:gd name="connsiteX11" fmla="*/ 69514 w 232348"/>
                <a:gd name="connsiteY11" fmla="*/ 67593 h 96154"/>
                <a:gd name="connsiteX12" fmla="*/ 72371 w 232348"/>
                <a:gd name="connsiteY12" fmla="*/ 67593 h 96154"/>
                <a:gd name="connsiteX13" fmla="*/ 79037 w 232348"/>
                <a:gd name="connsiteY13" fmla="*/ 70450 h 96154"/>
                <a:gd name="connsiteX14" fmla="*/ 81893 w 232348"/>
                <a:gd name="connsiteY14" fmla="*/ 70450 h 96154"/>
                <a:gd name="connsiteX15" fmla="*/ 85703 w 232348"/>
                <a:gd name="connsiteY15" fmla="*/ 74258 h 96154"/>
                <a:gd name="connsiteX16" fmla="*/ 88559 w 232348"/>
                <a:gd name="connsiteY16" fmla="*/ 74258 h 96154"/>
                <a:gd name="connsiteX17" fmla="*/ 91416 w 232348"/>
                <a:gd name="connsiteY17" fmla="*/ 70450 h 96154"/>
                <a:gd name="connsiteX18" fmla="*/ 98082 w 232348"/>
                <a:gd name="connsiteY18" fmla="*/ 70450 h 96154"/>
                <a:gd name="connsiteX19" fmla="*/ 101890 w 232348"/>
                <a:gd name="connsiteY19" fmla="*/ 74258 h 96154"/>
                <a:gd name="connsiteX20" fmla="*/ 111413 w 232348"/>
                <a:gd name="connsiteY20" fmla="*/ 74258 h 96154"/>
                <a:gd name="connsiteX21" fmla="*/ 118079 w 232348"/>
                <a:gd name="connsiteY21" fmla="*/ 67593 h 96154"/>
                <a:gd name="connsiteX22" fmla="*/ 124745 w 232348"/>
                <a:gd name="connsiteY22" fmla="*/ 67593 h 96154"/>
                <a:gd name="connsiteX23" fmla="*/ 127601 w 232348"/>
                <a:gd name="connsiteY23" fmla="*/ 70450 h 96154"/>
                <a:gd name="connsiteX24" fmla="*/ 131411 w 232348"/>
                <a:gd name="connsiteY24" fmla="*/ 77114 h 96154"/>
                <a:gd name="connsiteX25" fmla="*/ 147599 w 232348"/>
                <a:gd name="connsiteY25" fmla="*/ 77114 h 96154"/>
                <a:gd name="connsiteX26" fmla="*/ 154264 w 232348"/>
                <a:gd name="connsiteY26" fmla="*/ 79970 h 96154"/>
                <a:gd name="connsiteX27" fmla="*/ 157121 w 232348"/>
                <a:gd name="connsiteY27" fmla="*/ 79970 h 96154"/>
                <a:gd name="connsiteX28" fmla="*/ 163787 w 232348"/>
                <a:gd name="connsiteY28" fmla="*/ 86634 h 96154"/>
                <a:gd name="connsiteX29" fmla="*/ 173309 w 232348"/>
                <a:gd name="connsiteY29" fmla="*/ 93298 h 96154"/>
                <a:gd name="connsiteX30" fmla="*/ 183784 w 232348"/>
                <a:gd name="connsiteY30" fmla="*/ 96154 h 96154"/>
                <a:gd name="connsiteX31" fmla="*/ 196163 w 232348"/>
                <a:gd name="connsiteY31" fmla="*/ 90442 h 96154"/>
                <a:gd name="connsiteX32" fmla="*/ 206638 w 232348"/>
                <a:gd name="connsiteY32" fmla="*/ 90442 h 96154"/>
                <a:gd name="connsiteX33" fmla="*/ 209495 w 232348"/>
                <a:gd name="connsiteY33" fmla="*/ 93298 h 96154"/>
                <a:gd name="connsiteX34" fmla="*/ 212352 w 232348"/>
                <a:gd name="connsiteY34" fmla="*/ 90442 h 96154"/>
                <a:gd name="connsiteX35" fmla="*/ 216161 w 232348"/>
                <a:gd name="connsiteY35" fmla="*/ 90442 h 96154"/>
                <a:gd name="connsiteX36" fmla="*/ 219018 w 232348"/>
                <a:gd name="connsiteY36" fmla="*/ 86634 h 96154"/>
                <a:gd name="connsiteX37" fmla="*/ 222826 w 232348"/>
                <a:gd name="connsiteY37" fmla="*/ 79970 h 96154"/>
                <a:gd name="connsiteX38" fmla="*/ 225683 w 232348"/>
                <a:gd name="connsiteY38" fmla="*/ 77114 h 96154"/>
                <a:gd name="connsiteX39" fmla="*/ 229492 w 232348"/>
                <a:gd name="connsiteY39" fmla="*/ 79970 h 96154"/>
                <a:gd name="connsiteX40" fmla="*/ 232349 w 232348"/>
                <a:gd name="connsiteY40" fmla="*/ 79970 h 96154"/>
                <a:gd name="connsiteX41" fmla="*/ 232349 w 232348"/>
                <a:gd name="connsiteY41" fmla="*/ 67593 h 96154"/>
                <a:gd name="connsiteX42" fmla="*/ 225683 w 232348"/>
                <a:gd name="connsiteY42" fmla="*/ 60929 h 96154"/>
                <a:gd name="connsiteX43" fmla="*/ 222826 w 232348"/>
                <a:gd name="connsiteY43" fmla="*/ 54265 h 96154"/>
                <a:gd name="connsiteX44" fmla="*/ 219018 w 232348"/>
                <a:gd name="connsiteY44" fmla="*/ 51409 h 96154"/>
                <a:gd name="connsiteX45" fmla="*/ 206638 w 232348"/>
                <a:gd name="connsiteY45" fmla="*/ 48553 h 96154"/>
                <a:gd name="connsiteX46" fmla="*/ 209495 w 232348"/>
                <a:gd name="connsiteY46" fmla="*/ 38081 h 96154"/>
                <a:gd name="connsiteX47" fmla="*/ 219018 w 232348"/>
                <a:gd name="connsiteY47" fmla="*/ 38081 h 96154"/>
                <a:gd name="connsiteX48" fmla="*/ 219018 w 232348"/>
                <a:gd name="connsiteY48" fmla="*/ 35225 h 96154"/>
                <a:gd name="connsiteX49" fmla="*/ 216161 w 232348"/>
                <a:gd name="connsiteY49" fmla="*/ 32369 h 96154"/>
                <a:gd name="connsiteX50" fmla="*/ 209495 w 232348"/>
                <a:gd name="connsiteY50" fmla="*/ 28561 h 96154"/>
                <a:gd name="connsiteX51" fmla="*/ 202829 w 232348"/>
                <a:gd name="connsiteY51" fmla="*/ 21897 h 96154"/>
                <a:gd name="connsiteX52" fmla="*/ 193307 w 232348"/>
                <a:gd name="connsiteY52" fmla="*/ 21897 h 96154"/>
                <a:gd name="connsiteX53" fmla="*/ 189498 w 232348"/>
                <a:gd name="connsiteY53" fmla="*/ 19040 h 96154"/>
                <a:gd name="connsiteX54" fmla="*/ 179975 w 232348"/>
                <a:gd name="connsiteY54" fmla="*/ 19040 h 96154"/>
                <a:gd name="connsiteX55" fmla="*/ 177118 w 232348"/>
                <a:gd name="connsiteY55" fmla="*/ 21897 h 96154"/>
                <a:gd name="connsiteX56" fmla="*/ 167596 w 232348"/>
                <a:gd name="connsiteY56" fmla="*/ 21897 h 96154"/>
                <a:gd name="connsiteX57" fmla="*/ 157121 w 232348"/>
                <a:gd name="connsiteY57" fmla="*/ 12376 h 96154"/>
                <a:gd name="connsiteX58" fmla="*/ 150456 w 232348"/>
                <a:gd name="connsiteY58" fmla="*/ 9520 h 96154"/>
                <a:gd name="connsiteX59" fmla="*/ 147599 w 232348"/>
                <a:gd name="connsiteY59" fmla="*/ 6664 h 96154"/>
                <a:gd name="connsiteX60" fmla="*/ 134267 w 232348"/>
                <a:gd name="connsiteY60" fmla="*/ 0 h 96154"/>
                <a:gd name="connsiteX61" fmla="*/ 118079 w 232348"/>
                <a:gd name="connsiteY61" fmla="*/ 0 h 96154"/>
                <a:gd name="connsiteX62" fmla="*/ 101890 w 232348"/>
                <a:gd name="connsiteY62" fmla="*/ 6664 h 96154"/>
                <a:gd name="connsiteX63" fmla="*/ 95225 w 232348"/>
                <a:gd name="connsiteY63" fmla="*/ 6664 h 96154"/>
                <a:gd name="connsiteX64" fmla="*/ 98082 w 232348"/>
                <a:gd name="connsiteY64" fmla="*/ 12376 h 96154"/>
                <a:gd name="connsiteX65" fmla="*/ 98082 w 232348"/>
                <a:gd name="connsiteY65" fmla="*/ 16184 h 96154"/>
                <a:gd name="connsiteX66" fmla="*/ 101890 w 232348"/>
                <a:gd name="connsiteY66" fmla="*/ 21897 h 96154"/>
                <a:gd name="connsiteX67" fmla="*/ 101890 w 232348"/>
                <a:gd name="connsiteY67" fmla="*/ 32369 h 96154"/>
                <a:gd name="connsiteX68" fmla="*/ 104748 w 232348"/>
                <a:gd name="connsiteY68" fmla="*/ 35225 h 96154"/>
                <a:gd name="connsiteX69" fmla="*/ 101890 w 232348"/>
                <a:gd name="connsiteY69" fmla="*/ 41889 h 96154"/>
                <a:gd name="connsiteX70" fmla="*/ 85703 w 232348"/>
                <a:gd name="connsiteY70" fmla="*/ 41889 h 96154"/>
                <a:gd name="connsiteX71" fmla="*/ 75227 w 232348"/>
                <a:gd name="connsiteY71" fmla="*/ 38081 h 96154"/>
                <a:gd name="connsiteX72" fmla="*/ 69514 w 232348"/>
                <a:gd name="connsiteY72" fmla="*/ 38081 h 96154"/>
                <a:gd name="connsiteX73" fmla="*/ 62848 w 232348"/>
                <a:gd name="connsiteY73" fmla="*/ 28561 h 96154"/>
                <a:gd name="connsiteX74" fmla="*/ 46660 w 232348"/>
                <a:gd name="connsiteY74" fmla="*/ 12376 h 96154"/>
                <a:gd name="connsiteX75" fmla="*/ 39994 w 232348"/>
                <a:gd name="connsiteY75" fmla="*/ 12376 h 96154"/>
                <a:gd name="connsiteX76" fmla="*/ 33329 w 232348"/>
                <a:gd name="connsiteY76" fmla="*/ 16184 h 96154"/>
                <a:gd name="connsiteX77" fmla="*/ 26663 w 232348"/>
                <a:gd name="connsiteY77" fmla="*/ 16184 h 96154"/>
                <a:gd name="connsiteX78" fmla="*/ 19997 w 232348"/>
                <a:gd name="connsiteY78" fmla="*/ 19040 h 96154"/>
                <a:gd name="connsiteX79" fmla="*/ 17140 w 232348"/>
                <a:gd name="connsiteY79" fmla="*/ 21897 h 96154"/>
                <a:gd name="connsiteX80" fmla="*/ 13331 w 232348"/>
                <a:gd name="connsiteY80" fmla="*/ 28561 h 96154"/>
                <a:gd name="connsiteX81" fmla="*/ 13331 w 232348"/>
                <a:gd name="connsiteY81" fmla="*/ 35225 h 96154"/>
                <a:gd name="connsiteX82" fmla="*/ 10475 w 232348"/>
                <a:gd name="connsiteY82" fmla="*/ 41889 h 96154"/>
                <a:gd name="connsiteX83" fmla="*/ 3809 w 232348"/>
                <a:gd name="connsiteY83" fmla="*/ 44745 h 96154"/>
                <a:gd name="connsiteX84" fmla="*/ 0 w 232348"/>
                <a:gd name="connsiteY84" fmla="*/ 51409 h 96154"/>
                <a:gd name="connsiteX85" fmla="*/ 0 w 232348"/>
                <a:gd name="connsiteY85" fmla="*/ 63785 h 96154"/>
                <a:gd name="connsiteX86" fmla="*/ 3809 w 232348"/>
                <a:gd name="connsiteY86" fmla="*/ 70450 h 96154"/>
                <a:gd name="connsiteX87" fmla="*/ 3809 w 232348"/>
                <a:gd name="connsiteY87" fmla="*/ 79970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32348" h="96154">
                  <a:moveTo>
                    <a:pt x="3809" y="77114"/>
                  </a:moveTo>
                  <a:lnTo>
                    <a:pt x="3809" y="74258"/>
                  </a:lnTo>
                  <a:lnTo>
                    <a:pt x="6665" y="74258"/>
                  </a:lnTo>
                  <a:lnTo>
                    <a:pt x="13331" y="70450"/>
                  </a:lnTo>
                  <a:lnTo>
                    <a:pt x="36185" y="70450"/>
                  </a:lnTo>
                  <a:lnTo>
                    <a:pt x="42851" y="63785"/>
                  </a:lnTo>
                  <a:lnTo>
                    <a:pt x="52374" y="63785"/>
                  </a:lnTo>
                  <a:lnTo>
                    <a:pt x="56182" y="67593"/>
                  </a:lnTo>
                  <a:lnTo>
                    <a:pt x="59039" y="67593"/>
                  </a:lnTo>
                  <a:lnTo>
                    <a:pt x="62848" y="70450"/>
                  </a:lnTo>
                  <a:lnTo>
                    <a:pt x="65705" y="70450"/>
                  </a:lnTo>
                  <a:lnTo>
                    <a:pt x="69514" y="67593"/>
                  </a:lnTo>
                  <a:lnTo>
                    <a:pt x="72371" y="67593"/>
                  </a:lnTo>
                  <a:lnTo>
                    <a:pt x="79037" y="70450"/>
                  </a:lnTo>
                  <a:lnTo>
                    <a:pt x="81893" y="70450"/>
                  </a:lnTo>
                  <a:lnTo>
                    <a:pt x="85703" y="74258"/>
                  </a:lnTo>
                  <a:lnTo>
                    <a:pt x="88559" y="74258"/>
                  </a:lnTo>
                  <a:lnTo>
                    <a:pt x="91416" y="70450"/>
                  </a:lnTo>
                  <a:lnTo>
                    <a:pt x="98082" y="70450"/>
                  </a:lnTo>
                  <a:lnTo>
                    <a:pt x="101890" y="74258"/>
                  </a:lnTo>
                  <a:lnTo>
                    <a:pt x="111413" y="74258"/>
                  </a:lnTo>
                  <a:lnTo>
                    <a:pt x="118079" y="67593"/>
                  </a:lnTo>
                  <a:lnTo>
                    <a:pt x="124745" y="67593"/>
                  </a:lnTo>
                  <a:lnTo>
                    <a:pt x="127601" y="70450"/>
                  </a:lnTo>
                  <a:lnTo>
                    <a:pt x="131411" y="77114"/>
                  </a:lnTo>
                  <a:lnTo>
                    <a:pt x="147599" y="77114"/>
                  </a:lnTo>
                  <a:lnTo>
                    <a:pt x="154264" y="79970"/>
                  </a:lnTo>
                  <a:lnTo>
                    <a:pt x="157121" y="79970"/>
                  </a:lnTo>
                  <a:lnTo>
                    <a:pt x="163787" y="86634"/>
                  </a:lnTo>
                  <a:lnTo>
                    <a:pt x="173309" y="93298"/>
                  </a:lnTo>
                  <a:lnTo>
                    <a:pt x="183784" y="96154"/>
                  </a:lnTo>
                  <a:lnTo>
                    <a:pt x="196163" y="90442"/>
                  </a:lnTo>
                  <a:lnTo>
                    <a:pt x="206638" y="90442"/>
                  </a:lnTo>
                  <a:lnTo>
                    <a:pt x="209495" y="93298"/>
                  </a:lnTo>
                  <a:lnTo>
                    <a:pt x="212352" y="90442"/>
                  </a:lnTo>
                  <a:lnTo>
                    <a:pt x="216161" y="90442"/>
                  </a:lnTo>
                  <a:lnTo>
                    <a:pt x="219018" y="86634"/>
                  </a:lnTo>
                  <a:lnTo>
                    <a:pt x="222826" y="79970"/>
                  </a:lnTo>
                  <a:lnTo>
                    <a:pt x="225683" y="77114"/>
                  </a:lnTo>
                  <a:lnTo>
                    <a:pt x="229492" y="79970"/>
                  </a:lnTo>
                  <a:lnTo>
                    <a:pt x="232349" y="79970"/>
                  </a:lnTo>
                  <a:lnTo>
                    <a:pt x="232349" y="67593"/>
                  </a:lnTo>
                  <a:lnTo>
                    <a:pt x="225683" y="60929"/>
                  </a:lnTo>
                  <a:lnTo>
                    <a:pt x="222826" y="54265"/>
                  </a:lnTo>
                  <a:lnTo>
                    <a:pt x="219018" y="51409"/>
                  </a:lnTo>
                  <a:lnTo>
                    <a:pt x="206638" y="48553"/>
                  </a:lnTo>
                  <a:lnTo>
                    <a:pt x="209495" y="38081"/>
                  </a:lnTo>
                  <a:lnTo>
                    <a:pt x="219018" y="38081"/>
                  </a:lnTo>
                  <a:lnTo>
                    <a:pt x="219018" y="35225"/>
                  </a:lnTo>
                  <a:lnTo>
                    <a:pt x="216161" y="32369"/>
                  </a:lnTo>
                  <a:lnTo>
                    <a:pt x="209495" y="28561"/>
                  </a:lnTo>
                  <a:lnTo>
                    <a:pt x="202829" y="21897"/>
                  </a:lnTo>
                  <a:lnTo>
                    <a:pt x="193307" y="21897"/>
                  </a:lnTo>
                  <a:lnTo>
                    <a:pt x="189498" y="19040"/>
                  </a:lnTo>
                  <a:lnTo>
                    <a:pt x="179975" y="19040"/>
                  </a:lnTo>
                  <a:lnTo>
                    <a:pt x="177118" y="21897"/>
                  </a:lnTo>
                  <a:lnTo>
                    <a:pt x="167596" y="21897"/>
                  </a:lnTo>
                  <a:lnTo>
                    <a:pt x="157121" y="12376"/>
                  </a:lnTo>
                  <a:lnTo>
                    <a:pt x="150456" y="9520"/>
                  </a:lnTo>
                  <a:lnTo>
                    <a:pt x="147599" y="6664"/>
                  </a:lnTo>
                  <a:lnTo>
                    <a:pt x="134267" y="0"/>
                  </a:lnTo>
                  <a:lnTo>
                    <a:pt x="118079" y="0"/>
                  </a:lnTo>
                  <a:lnTo>
                    <a:pt x="101890" y="6664"/>
                  </a:lnTo>
                  <a:lnTo>
                    <a:pt x="95225" y="6664"/>
                  </a:lnTo>
                  <a:lnTo>
                    <a:pt x="98082" y="12376"/>
                  </a:lnTo>
                  <a:lnTo>
                    <a:pt x="98082" y="16184"/>
                  </a:lnTo>
                  <a:lnTo>
                    <a:pt x="101890" y="21897"/>
                  </a:lnTo>
                  <a:lnTo>
                    <a:pt x="101890" y="32369"/>
                  </a:lnTo>
                  <a:lnTo>
                    <a:pt x="104748" y="35225"/>
                  </a:lnTo>
                  <a:lnTo>
                    <a:pt x="101890" y="41889"/>
                  </a:lnTo>
                  <a:lnTo>
                    <a:pt x="85703" y="41889"/>
                  </a:lnTo>
                  <a:lnTo>
                    <a:pt x="75227" y="38081"/>
                  </a:lnTo>
                  <a:lnTo>
                    <a:pt x="69514" y="38081"/>
                  </a:lnTo>
                  <a:lnTo>
                    <a:pt x="62848" y="28561"/>
                  </a:lnTo>
                  <a:lnTo>
                    <a:pt x="46660" y="12376"/>
                  </a:lnTo>
                  <a:lnTo>
                    <a:pt x="39994" y="12376"/>
                  </a:lnTo>
                  <a:lnTo>
                    <a:pt x="33329" y="16184"/>
                  </a:lnTo>
                  <a:lnTo>
                    <a:pt x="26663" y="16184"/>
                  </a:lnTo>
                  <a:lnTo>
                    <a:pt x="19997" y="19040"/>
                  </a:lnTo>
                  <a:lnTo>
                    <a:pt x="17140" y="21897"/>
                  </a:lnTo>
                  <a:lnTo>
                    <a:pt x="13331" y="28561"/>
                  </a:lnTo>
                  <a:lnTo>
                    <a:pt x="13331" y="35225"/>
                  </a:lnTo>
                  <a:lnTo>
                    <a:pt x="10475" y="41889"/>
                  </a:lnTo>
                  <a:lnTo>
                    <a:pt x="3809" y="44745"/>
                  </a:lnTo>
                  <a:lnTo>
                    <a:pt x="0" y="51409"/>
                  </a:lnTo>
                  <a:lnTo>
                    <a:pt x="0" y="63785"/>
                  </a:lnTo>
                  <a:lnTo>
                    <a:pt x="3809" y="70450"/>
                  </a:lnTo>
                  <a:lnTo>
                    <a:pt x="3809" y="79970"/>
                  </a:lnTo>
                  <a:close/>
                </a:path>
              </a:pathLst>
            </a:custGeom>
            <a:solidFill>
              <a:srgbClr val="AFABAB"/>
            </a:solidFill>
            <a:ln w="9518" cap="flat">
              <a:noFill/>
              <a:prstDash val="solid"/>
              <a:miter/>
            </a:ln>
          </p:spPr>
          <p:txBody>
            <a:bodyPr rtlCol="0" anchor="ctr"/>
            <a:lstStyle/>
            <a:p>
              <a:endParaRPr lang="en-US" noProof="0" dirty="0"/>
            </a:p>
          </p:txBody>
        </p:sp>
        <p:sp>
          <p:nvSpPr>
            <p:cNvPr id="6328" name="Serbest Form 6327">
              <a:extLst>
                <a:ext uri="{FF2B5EF4-FFF2-40B4-BE49-F238E27FC236}">
                  <a16:creationId xmlns:a16="http://schemas.microsoft.com/office/drawing/2014/main" id="{83E1430D-482D-C64B-BFD4-7A9304312894}"/>
                </a:ext>
              </a:extLst>
            </p:cNvPr>
            <p:cNvSpPr/>
            <p:nvPr/>
          </p:nvSpPr>
          <p:spPr>
            <a:xfrm>
              <a:off x="6366439" y="1259343"/>
              <a:ext cx="232348" cy="96154"/>
            </a:xfrm>
            <a:custGeom>
              <a:avLst/>
              <a:gdLst>
                <a:gd name="connsiteX0" fmla="*/ 3809 w 232348"/>
                <a:gd name="connsiteY0" fmla="*/ 77114 h 96154"/>
                <a:gd name="connsiteX1" fmla="*/ 3809 w 232348"/>
                <a:gd name="connsiteY1" fmla="*/ 74258 h 96154"/>
                <a:gd name="connsiteX2" fmla="*/ 6665 w 232348"/>
                <a:gd name="connsiteY2" fmla="*/ 74258 h 96154"/>
                <a:gd name="connsiteX3" fmla="*/ 13331 w 232348"/>
                <a:gd name="connsiteY3" fmla="*/ 70450 h 96154"/>
                <a:gd name="connsiteX4" fmla="*/ 36185 w 232348"/>
                <a:gd name="connsiteY4" fmla="*/ 70450 h 96154"/>
                <a:gd name="connsiteX5" fmla="*/ 42851 w 232348"/>
                <a:gd name="connsiteY5" fmla="*/ 63785 h 96154"/>
                <a:gd name="connsiteX6" fmla="*/ 52374 w 232348"/>
                <a:gd name="connsiteY6" fmla="*/ 63785 h 96154"/>
                <a:gd name="connsiteX7" fmla="*/ 56182 w 232348"/>
                <a:gd name="connsiteY7" fmla="*/ 67593 h 96154"/>
                <a:gd name="connsiteX8" fmla="*/ 59039 w 232348"/>
                <a:gd name="connsiteY8" fmla="*/ 67593 h 96154"/>
                <a:gd name="connsiteX9" fmla="*/ 62848 w 232348"/>
                <a:gd name="connsiteY9" fmla="*/ 70450 h 96154"/>
                <a:gd name="connsiteX10" fmla="*/ 65705 w 232348"/>
                <a:gd name="connsiteY10" fmla="*/ 70450 h 96154"/>
                <a:gd name="connsiteX11" fmla="*/ 69514 w 232348"/>
                <a:gd name="connsiteY11" fmla="*/ 67593 h 96154"/>
                <a:gd name="connsiteX12" fmla="*/ 72371 w 232348"/>
                <a:gd name="connsiteY12" fmla="*/ 67593 h 96154"/>
                <a:gd name="connsiteX13" fmla="*/ 79037 w 232348"/>
                <a:gd name="connsiteY13" fmla="*/ 70450 h 96154"/>
                <a:gd name="connsiteX14" fmla="*/ 81893 w 232348"/>
                <a:gd name="connsiteY14" fmla="*/ 70450 h 96154"/>
                <a:gd name="connsiteX15" fmla="*/ 85703 w 232348"/>
                <a:gd name="connsiteY15" fmla="*/ 74258 h 96154"/>
                <a:gd name="connsiteX16" fmla="*/ 88559 w 232348"/>
                <a:gd name="connsiteY16" fmla="*/ 74258 h 96154"/>
                <a:gd name="connsiteX17" fmla="*/ 91416 w 232348"/>
                <a:gd name="connsiteY17" fmla="*/ 70450 h 96154"/>
                <a:gd name="connsiteX18" fmla="*/ 98082 w 232348"/>
                <a:gd name="connsiteY18" fmla="*/ 70450 h 96154"/>
                <a:gd name="connsiteX19" fmla="*/ 101890 w 232348"/>
                <a:gd name="connsiteY19" fmla="*/ 74258 h 96154"/>
                <a:gd name="connsiteX20" fmla="*/ 111413 w 232348"/>
                <a:gd name="connsiteY20" fmla="*/ 74258 h 96154"/>
                <a:gd name="connsiteX21" fmla="*/ 118079 w 232348"/>
                <a:gd name="connsiteY21" fmla="*/ 67593 h 96154"/>
                <a:gd name="connsiteX22" fmla="*/ 124745 w 232348"/>
                <a:gd name="connsiteY22" fmla="*/ 67593 h 96154"/>
                <a:gd name="connsiteX23" fmla="*/ 127601 w 232348"/>
                <a:gd name="connsiteY23" fmla="*/ 70450 h 96154"/>
                <a:gd name="connsiteX24" fmla="*/ 131411 w 232348"/>
                <a:gd name="connsiteY24" fmla="*/ 77114 h 96154"/>
                <a:gd name="connsiteX25" fmla="*/ 147599 w 232348"/>
                <a:gd name="connsiteY25" fmla="*/ 77114 h 96154"/>
                <a:gd name="connsiteX26" fmla="*/ 154264 w 232348"/>
                <a:gd name="connsiteY26" fmla="*/ 79970 h 96154"/>
                <a:gd name="connsiteX27" fmla="*/ 157121 w 232348"/>
                <a:gd name="connsiteY27" fmla="*/ 79970 h 96154"/>
                <a:gd name="connsiteX28" fmla="*/ 163787 w 232348"/>
                <a:gd name="connsiteY28" fmla="*/ 86634 h 96154"/>
                <a:gd name="connsiteX29" fmla="*/ 173309 w 232348"/>
                <a:gd name="connsiteY29" fmla="*/ 93298 h 96154"/>
                <a:gd name="connsiteX30" fmla="*/ 183784 w 232348"/>
                <a:gd name="connsiteY30" fmla="*/ 96154 h 96154"/>
                <a:gd name="connsiteX31" fmla="*/ 196163 w 232348"/>
                <a:gd name="connsiteY31" fmla="*/ 90442 h 96154"/>
                <a:gd name="connsiteX32" fmla="*/ 206638 w 232348"/>
                <a:gd name="connsiteY32" fmla="*/ 90442 h 96154"/>
                <a:gd name="connsiteX33" fmla="*/ 209495 w 232348"/>
                <a:gd name="connsiteY33" fmla="*/ 93298 h 96154"/>
                <a:gd name="connsiteX34" fmla="*/ 212352 w 232348"/>
                <a:gd name="connsiteY34" fmla="*/ 90442 h 96154"/>
                <a:gd name="connsiteX35" fmla="*/ 216161 w 232348"/>
                <a:gd name="connsiteY35" fmla="*/ 90442 h 96154"/>
                <a:gd name="connsiteX36" fmla="*/ 219018 w 232348"/>
                <a:gd name="connsiteY36" fmla="*/ 86634 h 96154"/>
                <a:gd name="connsiteX37" fmla="*/ 222826 w 232348"/>
                <a:gd name="connsiteY37" fmla="*/ 79970 h 96154"/>
                <a:gd name="connsiteX38" fmla="*/ 225683 w 232348"/>
                <a:gd name="connsiteY38" fmla="*/ 77114 h 96154"/>
                <a:gd name="connsiteX39" fmla="*/ 229492 w 232348"/>
                <a:gd name="connsiteY39" fmla="*/ 79970 h 96154"/>
                <a:gd name="connsiteX40" fmla="*/ 232349 w 232348"/>
                <a:gd name="connsiteY40" fmla="*/ 79970 h 96154"/>
                <a:gd name="connsiteX41" fmla="*/ 232349 w 232348"/>
                <a:gd name="connsiteY41" fmla="*/ 67593 h 96154"/>
                <a:gd name="connsiteX42" fmla="*/ 225683 w 232348"/>
                <a:gd name="connsiteY42" fmla="*/ 60929 h 96154"/>
                <a:gd name="connsiteX43" fmla="*/ 222826 w 232348"/>
                <a:gd name="connsiteY43" fmla="*/ 54265 h 96154"/>
                <a:gd name="connsiteX44" fmla="*/ 219018 w 232348"/>
                <a:gd name="connsiteY44" fmla="*/ 51409 h 96154"/>
                <a:gd name="connsiteX45" fmla="*/ 206638 w 232348"/>
                <a:gd name="connsiteY45" fmla="*/ 48553 h 96154"/>
                <a:gd name="connsiteX46" fmla="*/ 209495 w 232348"/>
                <a:gd name="connsiteY46" fmla="*/ 38081 h 96154"/>
                <a:gd name="connsiteX47" fmla="*/ 219018 w 232348"/>
                <a:gd name="connsiteY47" fmla="*/ 38081 h 96154"/>
                <a:gd name="connsiteX48" fmla="*/ 219018 w 232348"/>
                <a:gd name="connsiteY48" fmla="*/ 35225 h 96154"/>
                <a:gd name="connsiteX49" fmla="*/ 216161 w 232348"/>
                <a:gd name="connsiteY49" fmla="*/ 32369 h 96154"/>
                <a:gd name="connsiteX50" fmla="*/ 209495 w 232348"/>
                <a:gd name="connsiteY50" fmla="*/ 28561 h 96154"/>
                <a:gd name="connsiteX51" fmla="*/ 202829 w 232348"/>
                <a:gd name="connsiteY51" fmla="*/ 21897 h 96154"/>
                <a:gd name="connsiteX52" fmla="*/ 193307 w 232348"/>
                <a:gd name="connsiteY52" fmla="*/ 21897 h 96154"/>
                <a:gd name="connsiteX53" fmla="*/ 189498 w 232348"/>
                <a:gd name="connsiteY53" fmla="*/ 19040 h 96154"/>
                <a:gd name="connsiteX54" fmla="*/ 179975 w 232348"/>
                <a:gd name="connsiteY54" fmla="*/ 19040 h 96154"/>
                <a:gd name="connsiteX55" fmla="*/ 177118 w 232348"/>
                <a:gd name="connsiteY55" fmla="*/ 21897 h 96154"/>
                <a:gd name="connsiteX56" fmla="*/ 167596 w 232348"/>
                <a:gd name="connsiteY56" fmla="*/ 21897 h 96154"/>
                <a:gd name="connsiteX57" fmla="*/ 157121 w 232348"/>
                <a:gd name="connsiteY57" fmla="*/ 12376 h 96154"/>
                <a:gd name="connsiteX58" fmla="*/ 150456 w 232348"/>
                <a:gd name="connsiteY58" fmla="*/ 9520 h 96154"/>
                <a:gd name="connsiteX59" fmla="*/ 147599 w 232348"/>
                <a:gd name="connsiteY59" fmla="*/ 6664 h 96154"/>
                <a:gd name="connsiteX60" fmla="*/ 134267 w 232348"/>
                <a:gd name="connsiteY60" fmla="*/ 0 h 96154"/>
                <a:gd name="connsiteX61" fmla="*/ 118079 w 232348"/>
                <a:gd name="connsiteY61" fmla="*/ 0 h 96154"/>
                <a:gd name="connsiteX62" fmla="*/ 101890 w 232348"/>
                <a:gd name="connsiteY62" fmla="*/ 6664 h 96154"/>
                <a:gd name="connsiteX63" fmla="*/ 95225 w 232348"/>
                <a:gd name="connsiteY63" fmla="*/ 6664 h 96154"/>
                <a:gd name="connsiteX64" fmla="*/ 98082 w 232348"/>
                <a:gd name="connsiteY64" fmla="*/ 12376 h 96154"/>
                <a:gd name="connsiteX65" fmla="*/ 98082 w 232348"/>
                <a:gd name="connsiteY65" fmla="*/ 16184 h 96154"/>
                <a:gd name="connsiteX66" fmla="*/ 101890 w 232348"/>
                <a:gd name="connsiteY66" fmla="*/ 21897 h 96154"/>
                <a:gd name="connsiteX67" fmla="*/ 101890 w 232348"/>
                <a:gd name="connsiteY67" fmla="*/ 32369 h 96154"/>
                <a:gd name="connsiteX68" fmla="*/ 104748 w 232348"/>
                <a:gd name="connsiteY68" fmla="*/ 35225 h 96154"/>
                <a:gd name="connsiteX69" fmla="*/ 101890 w 232348"/>
                <a:gd name="connsiteY69" fmla="*/ 41889 h 96154"/>
                <a:gd name="connsiteX70" fmla="*/ 85703 w 232348"/>
                <a:gd name="connsiteY70" fmla="*/ 41889 h 96154"/>
                <a:gd name="connsiteX71" fmla="*/ 75227 w 232348"/>
                <a:gd name="connsiteY71" fmla="*/ 38081 h 96154"/>
                <a:gd name="connsiteX72" fmla="*/ 69514 w 232348"/>
                <a:gd name="connsiteY72" fmla="*/ 38081 h 96154"/>
                <a:gd name="connsiteX73" fmla="*/ 62848 w 232348"/>
                <a:gd name="connsiteY73" fmla="*/ 28561 h 96154"/>
                <a:gd name="connsiteX74" fmla="*/ 46660 w 232348"/>
                <a:gd name="connsiteY74" fmla="*/ 12376 h 96154"/>
                <a:gd name="connsiteX75" fmla="*/ 39994 w 232348"/>
                <a:gd name="connsiteY75" fmla="*/ 12376 h 96154"/>
                <a:gd name="connsiteX76" fmla="*/ 33329 w 232348"/>
                <a:gd name="connsiteY76" fmla="*/ 16184 h 96154"/>
                <a:gd name="connsiteX77" fmla="*/ 26663 w 232348"/>
                <a:gd name="connsiteY77" fmla="*/ 16184 h 96154"/>
                <a:gd name="connsiteX78" fmla="*/ 19997 w 232348"/>
                <a:gd name="connsiteY78" fmla="*/ 19040 h 96154"/>
                <a:gd name="connsiteX79" fmla="*/ 17140 w 232348"/>
                <a:gd name="connsiteY79" fmla="*/ 21897 h 96154"/>
                <a:gd name="connsiteX80" fmla="*/ 13331 w 232348"/>
                <a:gd name="connsiteY80" fmla="*/ 28561 h 96154"/>
                <a:gd name="connsiteX81" fmla="*/ 13331 w 232348"/>
                <a:gd name="connsiteY81" fmla="*/ 35225 h 96154"/>
                <a:gd name="connsiteX82" fmla="*/ 10475 w 232348"/>
                <a:gd name="connsiteY82" fmla="*/ 41889 h 96154"/>
                <a:gd name="connsiteX83" fmla="*/ 3809 w 232348"/>
                <a:gd name="connsiteY83" fmla="*/ 44745 h 96154"/>
                <a:gd name="connsiteX84" fmla="*/ 0 w 232348"/>
                <a:gd name="connsiteY84" fmla="*/ 51409 h 96154"/>
                <a:gd name="connsiteX85" fmla="*/ 0 w 232348"/>
                <a:gd name="connsiteY85" fmla="*/ 63785 h 96154"/>
                <a:gd name="connsiteX86" fmla="*/ 3809 w 232348"/>
                <a:gd name="connsiteY86" fmla="*/ 70450 h 96154"/>
                <a:gd name="connsiteX87" fmla="*/ 3809 w 232348"/>
                <a:gd name="connsiteY87" fmla="*/ 79970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32348" h="96154">
                  <a:moveTo>
                    <a:pt x="3809" y="77114"/>
                  </a:moveTo>
                  <a:lnTo>
                    <a:pt x="3809" y="74258"/>
                  </a:lnTo>
                  <a:lnTo>
                    <a:pt x="6665" y="74258"/>
                  </a:lnTo>
                  <a:lnTo>
                    <a:pt x="13331" y="70450"/>
                  </a:lnTo>
                  <a:lnTo>
                    <a:pt x="36185" y="70450"/>
                  </a:lnTo>
                  <a:lnTo>
                    <a:pt x="42851" y="63785"/>
                  </a:lnTo>
                  <a:lnTo>
                    <a:pt x="52374" y="63785"/>
                  </a:lnTo>
                  <a:lnTo>
                    <a:pt x="56182" y="67593"/>
                  </a:lnTo>
                  <a:lnTo>
                    <a:pt x="59039" y="67593"/>
                  </a:lnTo>
                  <a:lnTo>
                    <a:pt x="62848" y="70450"/>
                  </a:lnTo>
                  <a:lnTo>
                    <a:pt x="65705" y="70450"/>
                  </a:lnTo>
                  <a:lnTo>
                    <a:pt x="69514" y="67593"/>
                  </a:lnTo>
                  <a:lnTo>
                    <a:pt x="72371" y="67593"/>
                  </a:lnTo>
                  <a:lnTo>
                    <a:pt x="79037" y="70450"/>
                  </a:lnTo>
                  <a:lnTo>
                    <a:pt x="81893" y="70450"/>
                  </a:lnTo>
                  <a:lnTo>
                    <a:pt x="85703" y="74258"/>
                  </a:lnTo>
                  <a:lnTo>
                    <a:pt x="88559" y="74258"/>
                  </a:lnTo>
                  <a:lnTo>
                    <a:pt x="91416" y="70450"/>
                  </a:lnTo>
                  <a:lnTo>
                    <a:pt x="98082" y="70450"/>
                  </a:lnTo>
                  <a:lnTo>
                    <a:pt x="101890" y="74258"/>
                  </a:lnTo>
                  <a:lnTo>
                    <a:pt x="111413" y="74258"/>
                  </a:lnTo>
                  <a:lnTo>
                    <a:pt x="118079" y="67593"/>
                  </a:lnTo>
                  <a:lnTo>
                    <a:pt x="124745" y="67593"/>
                  </a:lnTo>
                  <a:lnTo>
                    <a:pt x="127601" y="70450"/>
                  </a:lnTo>
                  <a:lnTo>
                    <a:pt x="131411" y="77114"/>
                  </a:lnTo>
                  <a:lnTo>
                    <a:pt x="147599" y="77114"/>
                  </a:lnTo>
                  <a:lnTo>
                    <a:pt x="154264" y="79970"/>
                  </a:lnTo>
                  <a:lnTo>
                    <a:pt x="157121" y="79970"/>
                  </a:lnTo>
                  <a:lnTo>
                    <a:pt x="163787" y="86634"/>
                  </a:lnTo>
                  <a:lnTo>
                    <a:pt x="173309" y="93298"/>
                  </a:lnTo>
                  <a:lnTo>
                    <a:pt x="183784" y="96154"/>
                  </a:lnTo>
                  <a:lnTo>
                    <a:pt x="196163" y="90442"/>
                  </a:lnTo>
                  <a:lnTo>
                    <a:pt x="206638" y="90442"/>
                  </a:lnTo>
                  <a:lnTo>
                    <a:pt x="209495" y="93298"/>
                  </a:lnTo>
                  <a:lnTo>
                    <a:pt x="212352" y="90442"/>
                  </a:lnTo>
                  <a:lnTo>
                    <a:pt x="216161" y="90442"/>
                  </a:lnTo>
                  <a:lnTo>
                    <a:pt x="219018" y="86634"/>
                  </a:lnTo>
                  <a:lnTo>
                    <a:pt x="222826" y="79970"/>
                  </a:lnTo>
                  <a:lnTo>
                    <a:pt x="225683" y="77114"/>
                  </a:lnTo>
                  <a:lnTo>
                    <a:pt x="229492" y="79970"/>
                  </a:lnTo>
                  <a:lnTo>
                    <a:pt x="232349" y="79970"/>
                  </a:lnTo>
                  <a:lnTo>
                    <a:pt x="232349" y="67593"/>
                  </a:lnTo>
                  <a:lnTo>
                    <a:pt x="225683" y="60929"/>
                  </a:lnTo>
                  <a:lnTo>
                    <a:pt x="222826" y="54265"/>
                  </a:lnTo>
                  <a:lnTo>
                    <a:pt x="219018" y="51409"/>
                  </a:lnTo>
                  <a:lnTo>
                    <a:pt x="206638" y="48553"/>
                  </a:lnTo>
                  <a:lnTo>
                    <a:pt x="209495" y="38081"/>
                  </a:lnTo>
                  <a:lnTo>
                    <a:pt x="219018" y="38081"/>
                  </a:lnTo>
                  <a:lnTo>
                    <a:pt x="219018" y="35225"/>
                  </a:lnTo>
                  <a:lnTo>
                    <a:pt x="216161" y="32369"/>
                  </a:lnTo>
                  <a:lnTo>
                    <a:pt x="209495" y="28561"/>
                  </a:lnTo>
                  <a:lnTo>
                    <a:pt x="202829" y="21897"/>
                  </a:lnTo>
                  <a:lnTo>
                    <a:pt x="193307" y="21897"/>
                  </a:lnTo>
                  <a:lnTo>
                    <a:pt x="189498" y="19040"/>
                  </a:lnTo>
                  <a:lnTo>
                    <a:pt x="179975" y="19040"/>
                  </a:lnTo>
                  <a:lnTo>
                    <a:pt x="177118" y="21897"/>
                  </a:lnTo>
                  <a:lnTo>
                    <a:pt x="167596" y="21897"/>
                  </a:lnTo>
                  <a:lnTo>
                    <a:pt x="157121" y="12376"/>
                  </a:lnTo>
                  <a:lnTo>
                    <a:pt x="150456" y="9520"/>
                  </a:lnTo>
                  <a:lnTo>
                    <a:pt x="147599" y="6664"/>
                  </a:lnTo>
                  <a:lnTo>
                    <a:pt x="134267" y="0"/>
                  </a:lnTo>
                  <a:lnTo>
                    <a:pt x="118079" y="0"/>
                  </a:lnTo>
                  <a:lnTo>
                    <a:pt x="101890" y="6664"/>
                  </a:lnTo>
                  <a:lnTo>
                    <a:pt x="95225" y="6664"/>
                  </a:lnTo>
                  <a:lnTo>
                    <a:pt x="98082" y="12376"/>
                  </a:lnTo>
                  <a:lnTo>
                    <a:pt x="98082" y="16184"/>
                  </a:lnTo>
                  <a:lnTo>
                    <a:pt x="101890" y="21897"/>
                  </a:lnTo>
                  <a:lnTo>
                    <a:pt x="101890" y="32369"/>
                  </a:lnTo>
                  <a:lnTo>
                    <a:pt x="104748" y="35225"/>
                  </a:lnTo>
                  <a:lnTo>
                    <a:pt x="101890" y="41889"/>
                  </a:lnTo>
                  <a:lnTo>
                    <a:pt x="85703" y="41889"/>
                  </a:lnTo>
                  <a:lnTo>
                    <a:pt x="75227" y="38081"/>
                  </a:lnTo>
                  <a:lnTo>
                    <a:pt x="69514" y="38081"/>
                  </a:lnTo>
                  <a:lnTo>
                    <a:pt x="62848" y="28561"/>
                  </a:lnTo>
                  <a:lnTo>
                    <a:pt x="46660" y="12376"/>
                  </a:lnTo>
                  <a:lnTo>
                    <a:pt x="39994" y="12376"/>
                  </a:lnTo>
                  <a:lnTo>
                    <a:pt x="33329" y="16184"/>
                  </a:lnTo>
                  <a:lnTo>
                    <a:pt x="26663" y="16184"/>
                  </a:lnTo>
                  <a:lnTo>
                    <a:pt x="19997" y="19040"/>
                  </a:lnTo>
                  <a:lnTo>
                    <a:pt x="17140" y="21897"/>
                  </a:lnTo>
                  <a:lnTo>
                    <a:pt x="13331" y="28561"/>
                  </a:lnTo>
                  <a:lnTo>
                    <a:pt x="13331" y="35225"/>
                  </a:lnTo>
                  <a:lnTo>
                    <a:pt x="10475" y="41889"/>
                  </a:lnTo>
                  <a:lnTo>
                    <a:pt x="3809" y="44745"/>
                  </a:lnTo>
                  <a:lnTo>
                    <a:pt x="0" y="51409"/>
                  </a:lnTo>
                  <a:lnTo>
                    <a:pt x="0" y="63785"/>
                  </a:lnTo>
                  <a:lnTo>
                    <a:pt x="3809" y="70450"/>
                  </a:lnTo>
                  <a:lnTo>
                    <a:pt x="3809" y="79970"/>
                  </a:lnTo>
                  <a:close/>
                </a:path>
              </a:pathLst>
            </a:custGeom>
            <a:noFill/>
            <a:ln w="2379" cap="flat">
              <a:solidFill>
                <a:srgbClr val="FFFFFF"/>
              </a:solidFill>
              <a:prstDash val="solid"/>
              <a:round/>
            </a:ln>
          </p:spPr>
          <p:txBody>
            <a:bodyPr rtlCol="0" anchor="ctr"/>
            <a:lstStyle/>
            <a:p>
              <a:endParaRPr lang="en-US" noProof="0" dirty="0"/>
            </a:p>
          </p:txBody>
        </p:sp>
        <p:sp>
          <p:nvSpPr>
            <p:cNvPr id="6329" name="Serbest Form 6328">
              <a:extLst>
                <a:ext uri="{FF2B5EF4-FFF2-40B4-BE49-F238E27FC236}">
                  <a16:creationId xmlns:a16="http://schemas.microsoft.com/office/drawing/2014/main" id="{BEAC15A0-F15F-E249-9ACB-7C71630B9C36}"/>
                </a:ext>
              </a:extLst>
            </p:cNvPr>
            <p:cNvSpPr/>
            <p:nvPr/>
          </p:nvSpPr>
          <p:spPr>
            <a:xfrm>
              <a:off x="9442210" y="2902532"/>
              <a:ext cx="328526" cy="425553"/>
            </a:xfrm>
            <a:custGeom>
              <a:avLst/>
              <a:gdLst>
                <a:gd name="connsiteX0" fmla="*/ 12379 w 328526"/>
                <a:gd name="connsiteY0" fmla="*/ 110434 h 425553"/>
                <a:gd name="connsiteX1" fmla="*/ 19045 w 328526"/>
                <a:gd name="connsiteY1" fmla="*/ 110434 h 425553"/>
                <a:gd name="connsiteX2" fmla="*/ 22854 w 328526"/>
                <a:gd name="connsiteY2" fmla="*/ 114243 h 425553"/>
                <a:gd name="connsiteX3" fmla="*/ 22854 w 328526"/>
                <a:gd name="connsiteY3" fmla="*/ 120907 h 425553"/>
                <a:gd name="connsiteX4" fmla="*/ 19045 w 328526"/>
                <a:gd name="connsiteY4" fmla="*/ 124715 h 425553"/>
                <a:gd name="connsiteX5" fmla="*/ 19045 w 328526"/>
                <a:gd name="connsiteY5" fmla="*/ 139947 h 425553"/>
                <a:gd name="connsiteX6" fmla="*/ 22854 w 328526"/>
                <a:gd name="connsiteY6" fmla="*/ 146611 h 425553"/>
                <a:gd name="connsiteX7" fmla="*/ 25710 w 328526"/>
                <a:gd name="connsiteY7" fmla="*/ 150419 h 425553"/>
                <a:gd name="connsiteX8" fmla="*/ 36185 w 328526"/>
                <a:gd name="connsiteY8" fmla="*/ 150419 h 425553"/>
                <a:gd name="connsiteX9" fmla="*/ 36185 w 328526"/>
                <a:gd name="connsiteY9" fmla="*/ 142803 h 425553"/>
                <a:gd name="connsiteX10" fmla="*/ 42851 w 328526"/>
                <a:gd name="connsiteY10" fmla="*/ 142803 h 425553"/>
                <a:gd name="connsiteX11" fmla="*/ 45708 w 328526"/>
                <a:gd name="connsiteY11" fmla="*/ 139947 h 425553"/>
                <a:gd name="connsiteX12" fmla="*/ 48565 w 328526"/>
                <a:gd name="connsiteY12" fmla="*/ 139947 h 425553"/>
                <a:gd name="connsiteX13" fmla="*/ 55230 w 328526"/>
                <a:gd name="connsiteY13" fmla="*/ 142803 h 425553"/>
                <a:gd name="connsiteX14" fmla="*/ 55230 w 328526"/>
                <a:gd name="connsiteY14" fmla="*/ 161844 h 425553"/>
                <a:gd name="connsiteX15" fmla="*/ 52374 w 328526"/>
                <a:gd name="connsiteY15" fmla="*/ 164700 h 425553"/>
                <a:gd name="connsiteX16" fmla="*/ 55230 w 328526"/>
                <a:gd name="connsiteY16" fmla="*/ 168508 h 425553"/>
                <a:gd name="connsiteX17" fmla="*/ 59039 w 328526"/>
                <a:gd name="connsiteY17" fmla="*/ 176124 h 425553"/>
                <a:gd name="connsiteX18" fmla="*/ 59039 w 328526"/>
                <a:gd name="connsiteY18" fmla="*/ 183740 h 425553"/>
                <a:gd name="connsiteX19" fmla="*/ 55230 w 328526"/>
                <a:gd name="connsiteY19" fmla="*/ 190404 h 425553"/>
                <a:gd name="connsiteX20" fmla="*/ 48565 w 328526"/>
                <a:gd name="connsiteY20" fmla="*/ 198020 h 425553"/>
                <a:gd name="connsiteX21" fmla="*/ 55230 w 328526"/>
                <a:gd name="connsiteY21" fmla="*/ 198020 h 425553"/>
                <a:gd name="connsiteX22" fmla="*/ 59039 w 328526"/>
                <a:gd name="connsiteY22" fmla="*/ 201828 h 425553"/>
                <a:gd name="connsiteX23" fmla="*/ 59039 w 328526"/>
                <a:gd name="connsiteY23" fmla="*/ 209445 h 425553"/>
                <a:gd name="connsiteX24" fmla="*/ 45708 w 328526"/>
                <a:gd name="connsiteY24" fmla="*/ 238005 h 425553"/>
                <a:gd name="connsiteX25" fmla="*/ 45708 w 328526"/>
                <a:gd name="connsiteY25" fmla="*/ 245621 h 425553"/>
                <a:gd name="connsiteX26" fmla="*/ 55230 w 328526"/>
                <a:gd name="connsiteY26" fmla="*/ 245621 h 425553"/>
                <a:gd name="connsiteX27" fmla="*/ 68562 w 328526"/>
                <a:gd name="connsiteY27" fmla="*/ 238005 h 425553"/>
                <a:gd name="connsiteX28" fmla="*/ 72371 w 328526"/>
                <a:gd name="connsiteY28" fmla="*/ 235149 h 425553"/>
                <a:gd name="connsiteX29" fmla="*/ 72371 w 328526"/>
                <a:gd name="connsiteY29" fmla="*/ 231341 h 425553"/>
                <a:gd name="connsiteX30" fmla="*/ 79037 w 328526"/>
                <a:gd name="connsiteY30" fmla="*/ 223725 h 425553"/>
                <a:gd name="connsiteX31" fmla="*/ 81893 w 328526"/>
                <a:gd name="connsiteY31" fmla="*/ 216109 h 425553"/>
                <a:gd name="connsiteX32" fmla="*/ 84750 w 328526"/>
                <a:gd name="connsiteY32" fmla="*/ 213253 h 425553"/>
                <a:gd name="connsiteX33" fmla="*/ 91416 w 328526"/>
                <a:gd name="connsiteY33" fmla="*/ 213253 h 425553"/>
                <a:gd name="connsiteX34" fmla="*/ 95225 w 328526"/>
                <a:gd name="connsiteY34" fmla="*/ 216109 h 425553"/>
                <a:gd name="connsiteX35" fmla="*/ 108556 w 328526"/>
                <a:gd name="connsiteY35" fmla="*/ 223725 h 425553"/>
                <a:gd name="connsiteX36" fmla="*/ 118079 w 328526"/>
                <a:gd name="connsiteY36" fmla="*/ 223725 h 425553"/>
                <a:gd name="connsiteX37" fmla="*/ 127601 w 328526"/>
                <a:gd name="connsiteY37" fmla="*/ 213253 h 425553"/>
                <a:gd name="connsiteX38" fmla="*/ 127601 w 328526"/>
                <a:gd name="connsiteY38" fmla="*/ 205636 h 425553"/>
                <a:gd name="connsiteX39" fmla="*/ 131411 w 328526"/>
                <a:gd name="connsiteY39" fmla="*/ 201828 h 425553"/>
                <a:gd name="connsiteX40" fmla="*/ 140933 w 328526"/>
                <a:gd name="connsiteY40" fmla="*/ 201828 h 425553"/>
                <a:gd name="connsiteX41" fmla="*/ 144742 w 328526"/>
                <a:gd name="connsiteY41" fmla="*/ 205636 h 425553"/>
                <a:gd name="connsiteX42" fmla="*/ 151408 w 328526"/>
                <a:gd name="connsiteY42" fmla="*/ 209445 h 425553"/>
                <a:gd name="connsiteX43" fmla="*/ 163787 w 328526"/>
                <a:gd name="connsiteY43" fmla="*/ 209445 h 425553"/>
                <a:gd name="connsiteX44" fmla="*/ 167596 w 328526"/>
                <a:gd name="connsiteY44" fmla="*/ 213253 h 425553"/>
                <a:gd name="connsiteX45" fmla="*/ 167596 w 328526"/>
                <a:gd name="connsiteY45" fmla="*/ 219917 h 425553"/>
                <a:gd name="connsiteX46" fmla="*/ 174262 w 328526"/>
                <a:gd name="connsiteY46" fmla="*/ 227533 h 425553"/>
                <a:gd name="connsiteX47" fmla="*/ 183784 w 328526"/>
                <a:gd name="connsiteY47" fmla="*/ 235149 h 425553"/>
                <a:gd name="connsiteX48" fmla="*/ 190450 w 328526"/>
                <a:gd name="connsiteY48" fmla="*/ 238005 h 425553"/>
                <a:gd name="connsiteX49" fmla="*/ 199973 w 328526"/>
                <a:gd name="connsiteY49" fmla="*/ 249429 h 425553"/>
                <a:gd name="connsiteX50" fmla="*/ 203781 w 328526"/>
                <a:gd name="connsiteY50" fmla="*/ 275134 h 425553"/>
                <a:gd name="connsiteX51" fmla="*/ 203781 w 328526"/>
                <a:gd name="connsiteY51" fmla="*/ 282750 h 425553"/>
                <a:gd name="connsiteX52" fmla="*/ 210447 w 328526"/>
                <a:gd name="connsiteY52" fmla="*/ 297030 h 425553"/>
                <a:gd name="connsiteX53" fmla="*/ 229492 w 328526"/>
                <a:gd name="connsiteY53" fmla="*/ 318927 h 425553"/>
                <a:gd name="connsiteX54" fmla="*/ 229492 w 328526"/>
                <a:gd name="connsiteY54" fmla="*/ 322735 h 425553"/>
                <a:gd name="connsiteX55" fmla="*/ 233301 w 328526"/>
                <a:gd name="connsiteY55" fmla="*/ 326543 h 425553"/>
                <a:gd name="connsiteX56" fmla="*/ 233301 w 328526"/>
                <a:gd name="connsiteY56" fmla="*/ 334159 h 425553"/>
                <a:gd name="connsiteX57" fmla="*/ 236158 w 328526"/>
                <a:gd name="connsiteY57" fmla="*/ 330351 h 425553"/>
                <a:gd name="connsiteX58" fmla="*/ 236158 w 328526"/>
                <a:gd name="connsiteY58" fmla="*/ 334159 h 425553"/>
                <a:gd name="connsiteX59" fmla="*/ 242824 w 328526"/>
                <a:gd name="connsiteY59" fmla="*/ 340823 h 425553"/>
                <a:gd name="connsiteX60" fmla="*/ 236158 w 328526"/>
                <a:gd name="connsiteY60" fmla="*/ 356056 h 425553"/>
                <a:gd name="connsiteX61" fmla="*/ 233301 w 328526"/>
                <a:gd name="connsiteY61" fmla="*/ 359864 h 425553"/>
                <a:gd name="connsiteX62" fmla="*/ 233301 w 328526"/>
                <a:gd name="connsiteY62" fmla="*/ 363672 h 425553"/>
                <a:gd name="connsiteX63" fmla="*/ 239967 w 328526"/>
                <a:gd name="connsiteY63" fmla="*/ 370336 h 425553"/>
                <a:gd name="connsiteX64" fmla="*/ 246633 w 328526"/>
                <a:gd name="connsiteY64" fmla="*/ 374144 h 425553"/>
                <a:gd name="connsiteX65" fmla="*/ 249489 w 328526"/>
                <a:gd name="connsiteY65" fmla="*/ 377952 h 425553"/>
                <a:gd name="connsiteX66" fmla="*/ 249489 w 328526"/>
                <a:gd name="connsiteY66" fmla="*/ 385569 h 425553"/>
                <a:gd name="connsiteX67" fmla="*/ 246633 w 328526"/>
                <a:gd name="connsiteY67" fmla="*/ 388425 h 425553"/>
                <a:gd name="connsiteX68" fmla="*/ 242824 w 328526"/>
                <a:gd name="connsiteY68" fmla="*/ 396041 h 425553"/>
                <a:gd name="connsiteX69" fmla="*/ 236158 w 328526"/>
                <a:gd name="connsiteY69" fmla="*/ 399849 h 425553"/>
                <a:gd name="connsiteX70" fmla="*/ 233301 w 328526"/>
                <a:gd name="connsiteY70" fmla="*/ 403657 h 425553"/>
                <a:gd name="connsiteX71" fmla="*/ 233301 w 328526"/>
                <a:gd name="connsiteY71" fmla="*/ 411273 h 425553"/>
                <a:gd name="connsiteX72" fmla="*/ 246633 w 328526"/>
                <a:gd name="connsiteY72" fmla="*/ 411273 h 425553"/>
                <a:gd name="connsiteX73" fmla="*/ 249489 w 328526"/>
                <a:gd name="connsiteY73" fmla="*/ 414129 h 425553"/>
                <a:gd name="connsiteX74" fmla="*/ 253299 w 328526"/>
                <a:gd name="connsiteY74" fmla="*/ 414129 h 425553"/>
                <a:gd name="connsiteX75" fmla="*/ 253299 w 328526"/>
                <a:gd name="connsiteY75" fmla="*/ 417937 h 425553"/>
                <a:gd name="connsiteX76" fmla="*/ 259012 w 328526"/>
                <a:gd name="connsiteY76" fmla="*/ 425553 h 425553"/>
                <a:gd name="connsiteX77" fmla="*/ 265678 w 328526"/>
                <a:gd name="connsiteY77" fmla="*/ 425553 h 425553"/>
                <a:gd name="connsiteX78" fmla="*/ 269487 w 328526"/>
                <a:gd name="connsiteY78" fmla="*/ 421745 h 425553"/>
                <a:gd name="connsiteX79" fmla="*/ 269487 w 328526"/>
                <a:gd name="connsiteY79" fmla="*/ 414129 h 425553"/>
                <a:gd name="connsiteX80" fmla="*/ 262821 w 328526"/>
                <a:gd name="connsiteY80" fmla="*/ 407465 h 425553"/>
                <a:gd name="connsiteX81" fmla="*/ 272344 w 328526"/>
                <a:gd name="connsiteY81" fmla="*/ 399849 h 425553"/>
                <a:gd name="connsiteX82" fmla="*/ 279009 w 328526"/>
                <a:gd name="connsiteY82" fmla="*/ 392233 h 425553"/>
                <a:gd name="connsiteX83" fmla="*/ 299006 w 328526"/>
                <a:gd name="connsiteY83" fmla="*/ 399849 h 425553"/>
                <a:gd name="connsiteX84" fmla="*/ 305672 w 328526"/>
                <a:gd name="connsiteY84" fmla="*/ 392233 h 425553"/>
                <a:gd name="connsiteX85" fmla="*/ 319004 w 328526"/>
                <a:gd name="connsiteY85" fmla="*/ 396041 h 425553"/>
                <a:gd name="connsiteX86" fmla="*/ 321861 w 328526"/>
                <a:gd name="connsiteY86" fmla="*/ 396041 h 425553"/>
                <a:gd name="connsiteX87" fmla="*/ 328527 w 328526"/>
                <a:gd name="connsiteY87" fmla="*/ 388425 h 425553"/>
                <a:gd name="connsiteX88" fmla="*/ 328527 w 328526"/>
                <a:gd name="connsiteY88" fmla="*/ 385569 h 425553"/>
                <a:gd name="connsiteX89" fmla="*/ 321861 w 328526"/>
                <a:gd name="connsiteY89" fmla="*/ 377952 h 425553"/>
                <a:gd name="connsiteX90" fmla="*/ 319004 w 328526"/>
                <a:gd name="connsiteY90" fmla="*/ 377952 h 425553"/>
                <a:gd name="connsiteX91" fmla="*/ 328527 w 328526"/>
                <a:gd name="connsiteY91" fmla="*/ 356056 h 425553"/>
                <a:gd name="connsiteX92" fmla="*/ 324717 w 328526"/>
                <a:gd name="connsiteY92" fmla="*/ 356056 h 425553"/>
                <a:gd name="connsiteX93" fmla="*/ 321861 w 328526"/>
                <a:gd name="connsiteY93" fmla="*/ 352248 h 425553"/>
                <a:gd name="connsiteX94" fmla="*/ 308529 w 328526"/>
                <a:gd name="connsiteY94" fmla="*/ 344631 h 425553"/>
                <a:gd name="connsiteX95" fmla="*/ 295198 w 328526"/>
                <a:gd name="connsiteY95" fmla="*/ 330351 h 425553"/>
                <a:gd name="connsiteX96" fmla="*/ 299006 w 328526"/>
                <a:gd name="connsiteY96" fmla="*/ 330351 h 425553"/>
                <a:gd name="connsiteX97" fmla="*/ 301863 w 328526"/>
                <a:gd name="connsiteY97" fmla="*/ 326543 h 425553"/>
                <a:gd name="connsiteX98" fmla="*/ 305672 w 328526"/>
                <a:gd name="connsiteY98" fmla="*/ 326543 h 425553"/>
                <a:gd name="connsiteX99" fmla="*/ 308529 w 328526"/>
                <a:gd name="connsiteY99" fmla="*/ 322735 h 425553"/>
                <a:gd name="connsiteX100" fmla="*/ 308529 w 328526"/>
                <a:gd name="connsiteY100" fmla="*/ 315119 h 425553"/>
                <a:gd name="connsiteX101" fmla="*/ 305672 w 328526"/>
                <a:gd name="connsiteY101" fmla="*/ 312263 h 425553"/>
                <a:gd name="connsiteX102" fmla="*/ 299006 w 328526"/>
                <a:gd name="connsiteY102" fmla="*/ 308455 h 425553"/>
                <a:gd name="connsiteX103" fmla="*/ 295198 w 328526"/>
                <a:gd name="connsiteY103" fmla="*/ 304647 h 425553"/>
                <a:gd name="connsiteX104" fmla="*/ 288532 w 328526"/>
                <a:gd name="connsiteY104" fmla="*/ 304647 h 425553"/>
                <a:gd name="connsiteX105" fmla="*/ 282818 w 328526"/>
                <a:gd name="connsiteY105" fmla="*/ 297030 h 425553"/>
                <a:gd name="connsiteX106" fmla="*/ 276153 w 328526"/>
                <a:gd name="connsiteY106" fmla="*/ 282750 h 425553"/>
                <a:gd name="connsiteX107" fmla="*/ 272344 w 328526"/>
                <a:gd name="connsiteY107" fmla="*/ 278942 h 425553"/>
                <a:gd name="connsiteX108" fmla="*/ 272344 w 328526"/>
                <a:gd name="connsiteY108" fmla="*/ 275134 h 425553"/>
                <a:gd name="connsiteX109" fmla="*/ 262821 w 328526"/>
                <a:gd name="connsiteY109" fmla="*/ 275134 h 425553"/>
                <a:gd name="connsiteX110" fmla="*/ 259012 w 328526"/>
                <a:gd name="connsiteY110" fmla="*/ 264662 h 425553"/>
                <a:gd name="connsiteX111" fmla="*/ 249489 w 328526"/>
                <a:gd name="connsiteY111" fmla="*/ 253237 h 425553"/>
                <a:gd name="connsiteX112" fmla="*/ 239967 w 328526"/>
                <a:gd name="connsiteY112" fmla="*/ 245621 h 425553"/>
                <a:gd name="connsiteX113" fmla="*/ 233301 w 328526"/>
                <a:gd name="connsiteY113" fmla="*/ 231341 h 425553"/>
                <a:gd name="connsiteX114" fmla="*/ 233301 w 328526"/>
                <a:gd name="connsiteY114" fmla="*/ 216109 h 425553"/>
                <a:gd name="connsiteX115" fmla="*/ 229492 w 328526"/>
                <a:gd name="connsiteY115" fmla="*/ 216109 h 425553"/>
                <a:gd name="connsiteX116" fmla="*/ 226636 w 328526"/>
                <a:gd name="connsiteY116" fmla="*/ 213253 h 425553"/>
                <a:gd name="connsiteX117" fmla="*/ 219970 w 328526"/>
                <a:gd name="connsiteY117" fmla="*/ 209445 h 425553"/>
                <a:gd name="connsiteX118" fmla="*/ 213304 w 328526"/>
                <a:gd name="connsiteY118" fmla="*/ 209445 h 425553"/>
                <a:gd name="connsiteX119" fmla="*/ 210447 w 328526"/>
                <a:gd name="connsiteY119" fmla="*/ 205636 h 425553"/>
                <a:gd name="connsiteX120" fmla="*/ 210447 w 328526"/>
                <a:gd name="connsiteY120" fmla="*/ 187548 h 425553"/>
                <a:gd name="connsiteX121" fmla="*/ 203781 w 328526"/>
                <a:gd name="connsiteY121" fmla="*/ 187548 h 425553"/>
                <a:gd name="connsiteX122" fmla="*/ 199973 w 328526"/>
                <a:gd name="connsiteY122" fmla="*/ 183740 h 425553"/>
                <a:gd name="connsiteX123" fmla="*/ 193307 w 328526"/>
                <a:gd name="connsiteY123" fmla="*/ 179932 h 425553"/>
                <a:gd name="connsiteX124" fmla="*/ 186641 w 328526"/>
                <a:gd name="connsiteY124" fmla="*/ 172316 h 425553"/>
                <a:gd name="connsiteX125" fmla="*/ 167596 w 328526"/>
                <a:gd name="connsiteY125" fmla="*/ 161844 h 425553"/>
                <a:gd name="connsiteX126" fmla="*/ 163787 w 328526"/>
                <a:gd name="connsiteY126" fmla="*/ 158035 h 425553"/>
                <a:gd name="connsiteX127" fmla="*/ 157121 w 328526"/>
                <a:gd name="connsiteY127" fmla="*/ 154227 h 425553"/>
                <a:gd name="connsiteX128" fmla="*/ 157121 w 328526"/>
                <a:gd name="connsiteY128" fmla="*/ 142803 h 425553"/>
                <a:gd name="connsiteX129" fmla="*/ 154264 w 328526"/>
                <a:gd name="connsiteY129" fmla="*/ 139947 h 425553"/>
                <a:gd name="connsiteX130" fmla="*/ 167596 w 328526"/>
                <a:gd name="connsiteY130" fmla="*/ 139947 h 425553"/>
                <a:gd name="connsiteX131" fmla="*/ 170453 w 328526"/>
                <a:gd name="connsiteY131" fmla="*/ 142803 h 425553"/>
                <a:gd name="connsiteX132" fmla="*/ 180928 w 328526"/>
                <a:gd name="connsiteY132" fmla="*/ 142803 h 425553"/>
                <a:gd name="connsiteX133" fmla="*/ 183784 w 328526"/>
                <a:gd name="connsiteY133" fmla="*/ 139947 h 425553"/>
                <a:gd name="connsiteX134" fmla="*/ 186641 w 328526"/>
                <a:gd name="connsiteY134" fmla="*/ 132331 h 425553"/>
                <a:gd name="connsiteX135" fmla="*/ 193307 w 328526"/>
                <a:gd name="connsiteY135" fmla="*/ 128523 h 425553"/>
                <a:gd name="connsiteX136" fmla="*/ 197115 w 328526"/>
                <a:gd name="connsiteY136" fmla="*/ 120907 h 425553"/>
                <a:gd name="connsiteX137" fmla="*/ 197115 w 328526"/>
                <a:gd name="connsiteY137" fmla="*/ 114243 h 425553"/>
                <a:gd name="connsiteX138" fmla="*/ 190450 w 328526"/>
                <a:gd name="connsiteY138" fmla="*/ 110434 h 425553"/>
                <a:gd name="connsiteX139" fmla="*/ 180928 w 328526"/>
                <a:gd name="connsiteY139" fmla="*/ 106626 h 425553"/>
                <a:gd name="connsiteX140" fmla="*/ 167596 w 328526"/>
                <a:gd name="connsiteY140" fmla="*/ 99010 h 425553"/>
                <a:gd name="connsiteX141" fmla="*/ 167596 w 328526"/>
                <a:gd name="connsiteY141" fmla="*/ 95202 h 425553"/>
                <a:gd name="connsiteX142" fmla="*/ 170453 w 328526"/>
                <a:gd name="connsiteY142" fmla="*/ 92346 h 425553"/>
                <a:gd name="connsiteX143" fmla="*/ 174262 w 328526"/>
                <a:gd name="connsiteY143" fmla="*/ 92346 h 425553"/>
                <a:gd name="connsiteX144" fmla="*/ 160930 w 328526"/>
                <a:gd name="connsiteY144" fmla="*/ 77113 h 425553"/>
                <a:gd name="connsiteX145" fmla="*/ 154264 w 328526"/>
                <a:gd name="connsiteY145" fmla="*/ 73305 h 425553"/>
                <a:gd name="connsiteX146" fmla="*/ 147599 w 328526"/>
                <a:gd name="connsiteY146" fmla="*/ 73305 h 425553"/>
                <a:gd name="connsiteX147" fmla="*/ 144742 w 328526"/>
                <a:gd name="connsiteY147" fmla="*/ 80922 h 425553"/>
                <a:gd name="connsiteX148" fmla="*/ 144742 w 328526"/>
                <a:gd name="connsiteY148" fmla="*/ 84730 h 425553"/>
                <a:gd name="connsiteX149" fmla="*/ 140933 w 328526"/>
                <a:gd name="connsiteY149" fmla="*/ 92346 h 425553"/>
                <a:gd name="connsiteX150" fmla="*/ 138076 w 328526"/>
                <a:gd name="connsiteY150" fmla="*/ 95202 h 425553"/>
                <a:gd name="connsiteX151" fmla="*/ 131411 w 328526"/>
                <a:gd name="connsiteY151" fmla="*/ 88538 h 425553"/>
                <a:gd name="connsiteX152" fmla="*/ 131411 w 328526"/>
                <a:gd name="connsiteY152" fmla="*/ 84730 h 425553"/>
                <a:gd name="connsiteX153" fmla="*/ 120935 w 328526"/>
                <a:gd name="connsiteY153" fmla="*/ 84730 h 425553"/>
                <a:gd name="connsiteX154" fmla="*/ 118079 w 328526"/>
                <a:gd name="connsiteY154" fmla="*/ 77113 h 425553"/>
                <a:gd name="connsiteX155" fmla="*/ 108556 w 328526"/>
                <a:gd name="connsiteY155" fmla="*/ 65689 h 425553"/>
                <a:gd name="connsiteX156" fmla="*/ 101890 w 328526"/>
                <a:gd name="connsiteY156" fmla="*/ 51409 h 425553"/>
                <a:gd name="connsiteX157" fmla="*/ 101890 w 328526"/>
                <a:gd name="connsiteY157" fmla="*/ 33321 h 425553"/>
                <a:gd name="connsiteX158" fmla="*/ 98082 w 328526"/>
                <a:gd name="connsiteY158" fmla="*/ 33321 h 425553"/>
                <a:gd name="connsiteX159" fmla="*/ 95225 w 328526"/>
                <a:gd name="connsiteY159" fmla="*/ 37129 h 425553"/>
                <a:gd name="connsiteX160" fmla="*/ 91416 w 328526"/>
                <a:gd name="connsiteY160" fmla="*/ 29512 h 425553"/>
                <a:gd name="connsiteX161" fmla="*/ 84750 w 328526"/>
                <a:gd name="connsiteY161" fmla="*/ 25704 h 425553"/>
                <a:gd name="connsiteX162" fmla="*/ 81893 w 328526"/>
                <a:gd name="connsiteY162" fmla="*/ 18088 h 425553"/>
                <a:gd name="connsiteX163" fmla="*/ 79037 w 328526"/>
                <a:gd name="connsiteY163" fmla="*/ 15232 h 425553"/>
                <a:gd name="connsiteX164" fmla="*/ 75227 w 328526"/>
                <a:gd name="connsiteY164" fmla="*/ 7616 h 425553"/>
                <a:gd name="connsiteX165" fmla="*/ 72371 w 328526"/>
                <a:gd name="connsiteY165" fmla="*/ 3808 h 425553"/>
                <a:gd name="connsiteX166" fmla="*/ 52374 w 328526"/>
                <a:gd name="connsiteY166" fmla="*/ 0 h 425553"/>
                <a:gd name="connsiteX167" fmla="*/ 48565 w 328526"/>
                <a:gd name="connsiteY167" fmla="*/ 3808 h 425553"/>
                <a:gd name="connsiteX168" fmla="*/ 48565 w 328526"/>
                <a:gd name="connsiteY168" fmla="*/ 29512 h 425553"/>
                <a:gd name="connsiteX169" fmla="*/ 61896 w 328526"/>
                <a:gd name="connsiteY169" fmla="*/ 43793 h 425553"/>
                <a:gd name="connsiteX170" fmla="*/ 61896 w 328526"/>
                <a:gd name="connsiteY170" fmla="*/ 65689 h 425553"/>
                <a:gd name="connsiteX171" fmla="*/ 39042 w 328526"/>
                <a:gd name="connsiteY171" fmla="*/ 65689 h 425553"/>
                <a:gd name="connsiteX172" fmla="*/ 39042 w 328526"/>
                <a:gd name="connsiteY172" fmla="*/ 51409 h 425553"/>
                <a:gd name="connsiteX173" fmla="*/ 19045 w 328526"/>
                <a:gd name="connsiteY173" fmla="*/ 62833 h 425553"/>
                <a:gd name="connsiteX174" fmla="*/ 19045 w 328526"/>
                <a:gd name="connsiteY174" fmla="*/ 69497 h 425553"/>
                <a:gd name="connsiteX175" fmla="*/ 16188 w 328526"/>
                <a:gd name="connsiteY175" fmla="*/ 77113 h 425553"/>
                <a:gd name="connsiteX176" fmla="*/ 19045 w 328526"/>
                <a:gd name="connsiteY176" fmla="*/ 80922 h 425553"/>
                <a:gd name="connsiteX177" fmla="*/ 16188 w 328526"/>
                <a:gd name="connsiteY177" fmla="*/ 84730 h 425553"/>
                <a:gd name="connsiteX178" fmla="*/ 9523 w 328526"/>
                <a:gd name="connsiteY178" fmla="*/ 84730 h 425553"/>
                <a:gd name="connsiteX179" fmla="*/ 0 w 328526"/>
                <a:gd name="connsiteY179" fmla="*/ 95202 h 425553"/>
                <a:gd name="connsiteX180" fmla="*/ 0 w 328526"/>
                <a:gd name="connsiteY180" fmla="*/ 102818 h 425553"/>
                <a:gd name="connsiteX181" fmla="*/ 2857 w 328526"/>
                <a:gd name="connsiteY181" fmla="*/ 102818 h 425553"/>
                <a:gd name="connsiteX182" fmla="*/ 6665 w 328526"/>
                <a:gd name="connsiteY182" fmla="*/ 106626 h 42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328526" h="425553">
                  <a:moveTo>
                    <a:pt x="12379" y="110434"/>
                  </a:moveTo>
                  <a:lnTo>
                    <a:pt x="19045" y="110434"/>
                  </a:lnTo>
                  <a:lnTo>
                    <a:pt x="22854" y="114243"/>
                  </a:lnTo>
                  <a:lnTo>
                    <a:pt x="22854" y="120907"/>
                  </a:lnTo>
                  <a:lnTo>
                    <a:pt x="19045" y="124715"/>
                  </a:lnTo>
                  <a:lnTo>
                    <a:pt x="19045" y="139947"/>
                  </a:lnTo>
                  <a:lnTo>
                    <a:pt x="22854" y="146611"/>
                  </a:lnTo>
                  <a:lnTo>
                    <a:pt x="25710" y="150419"/>
                  </a:lnTo>
                  <a:lnTo>
                    <a:pt x="36185" y="150419"/>
                  </a:lnTo>
                  <a:lnTo>
                    <a:pt x="36185" y="142803"/>
                  </a:lnTo>
                  <a:lnTo>
                    <a:pt x="42851" y="142803"/>
                  </a:lnTo>
                  <a:lnTo>
                    <a:pt x="45708" y="139947"/>
                  </a:lnTo>
                  <a:lnTo>
                    <a:pt x="48565" y="139947"/>
                  </a:lnTo>
                  <a:lnTo>
                    <a:pt x="55230" y="142803"/>
                  </a:lnTo>
                  <a:lnTo>
                    <a:pt x="55230" y="161844"/>
                  </a:lnTo>
                  <a:lnTo>
                    <a:pt x="52374" y="164700"/>
                  </a:lnTo>
                  <a:lnTo>
                    <a:pt x="55230" y="168508"/>
                  </a:lnTo>
                  <a:lnTo>
                    <a:pt x="59039" y="176124"/>
                  </a:lnTo>
                  <a:lnTo>
                    <a:pt x="59039" y="183740"/>
                  </a:lnTo>
                  <a:lnTo>
                    <a:pt x="55230" y="190404"/>
                  </a:lnTo>
                  <a:lnTo>
                    <a:pt x="48565" y="198020"/>
                  </a:lnTo>
                  <a:lnTo>
                    <a:pt x="55230" y="198020"/>
                  </a:lnTo>
                  <a:lnTo>
                    <a:pt x="59039" y="201828"/>
                  </a:lnTo>
                  <a:lnTo>
                    <a:pt x="59039" y="209445"/>
                  </a:lnTo>
                  <a:lnTo>
                    <a:pt x="45708" y="238005"/>
                  </a:lnTo>
                  <a:lnTo>
                    <a:pt x="45708" y="245621"/>
                  </a:lnTo>
                  <a:lnTo>
                    <a:pt x="55230" y="245621"/>
                  </a:lnTo>
                  <a:lnTo>
                    <a:pt x="68562" y="238005"/>
                  </a:lnTo>
                  <a:lnTo>
                    <a:pt x="72371" y="235149"/>
                  </a:lnTo>
                  <a:lnTo>
                    <a:pt x="72371" y="231341"/>
                  </a:lnTo>
                  <a:lnTo>
                    <a:pt x="79037" y="223725"/>
                  </a:lnTo>
                  <a:lnTo>
                    <a:pt x="81893" y="216109"/>
                  </a:lnTo>
                  <a:lnTo>
                    <a:pt x="84750" y="213253"/>
                  </a:lnTo>
                  <a:lnTo>
                    <a:pt x="91416" y="213253"/>
                  </a:lnTo>
                  <a:lnTo>
                    <a:pt x="95225" y="216109"/>
                  </a:lnTo>
                  <a:lnTo>
                    <a:pt x="108556" y="223725"/>
                  </a:lnTo>
                  <a:lnTo>
                    <a:pt x="118079" y="223725"/>
                  </a:lnTo>
                  <a:lnTo>
                    <a:pt x="127601" y="213253"/>
                  </a:lnTo>
                  <a:lnTo>
                    <a:pt x="127601" y="205636"/>
                  </a:lnTo>
                  <a:lnTo>
                    <a:pt x="131411" y="201828"/>
                  </a:lnTo>
                  <a:lnTo>
                    <a:pt x="140933" y="201828"/>
                  </a:lnTo>
                  <a:lnTo>
                    <a:pt x="144742" y="205636"/>
                  </a:lnTo>
                  <a:lnTo>
                    <a:pt x="151408" y="209445"/>
                  </a:lnTo>
                  <a:lnTo>
                    <a:pt x="163787" y="209445"/>
                  </a:lnTo>
                  <a:lnTo>
                    <a:pt x="167596" y="213253"/>
                  </a:lnTo>
                  <a:lnTo>
                    <a:pt x="167596" y="219917"/>
                  </a:lnTo>
                  <a:lnTo>
                    <a:pt x="174262" y="227533"/>
                  </a:lnTo>
                  <a:lnTo>
                    <a:pt x="183784" y="235149"/>
                  </a:lnTo>
                  <a:lnTo>
                    <a:pt x="190450" y="238005"/>
                  </a:lnTo>
                  <a:lnTo>
                    <a:pt x="199973" y="249429"/>
                  </a:lnTo>
                  <a:lnTo>
                    <a:pt x="203781" y="275134"/>
                  </a:lnTo>
                  <a:lnTo>
                    <a:pt x="203781" y="282750"/>
                  </a:lnTo>
                  <a:lnTo>
                    <a:pt x="210447" y="297030"/>
                  </a:lnTo>
                  <a:lnTo>
                    <a:pt x="229492" y="318927"/>
                  </a:lnTo>
                  <a:lnTo>
                    <a:pt x="229492" y="322735"/>
                  </a:lnTo>
                  <a:lnTo>
                    <a:pt x="233301" y="326543"/>
                  </a:lnTo>
                  <a:lnTo>
                    <a:pt x="233301" y="334159"/>
                  </a:lnTo>
                  <a:lnTo>
                    <a:pt x="236158" y="330351"/>
                  </a:lnTo>
                  <a:lnTo>
                    <a:pt x="236158" y="334159"/>
                  </a:lnTo>
                  <a:lnTo>
                    <a:pt x="242824" y="340823"/>
                  </a:lnTo>
                  <a:lnTo>
                    <a:pt x="236158" y="356056"/>
                  </a:lnTo>
                  <a:lnTo>
                    <a:pt x="233301" y="359864"/>
                  </a:lnTo>
                  <a:lnTo>
                    <a:pt x="233301" y="363672"/>
                  </a:lnTo>
                  <a:lnTo>
                    <a:pt x="239967" y="370336"/>
                  </a:lnTo>
                  <a:lnTo>
                    <a:pt x="246633" y="374144"/>
                  </a:lnTo>
                  <a:lnTo>
                    <a:pt x="249489" y="377952"/>
                  </a:lnTo>
                  <a:lnTo>
                    <a:pt x="249489" y="385569"/>
                  </a:lnTo>
                  <a:lnTo>
                    <a:pt x="246633" y="388425"/>
                  </a:lnTo>
                  <a:lnTo>
                    <a:pt x="242824" y="396041"/>
                  </a:lnTo>
                  <a:lnTo>
                    <a:pt x="236158" y="399849"/>
                  </a:lnTo>
                  <a:lnTo>
                    <a:pt x="233301" y="403657"/>
                  </a:lnTo>
                  <a:lnTo>
                    <a:pt x="233301" y="411273"/>
                  </a:lnTo>
                  <a:lnTo>
                    <a:pt x="246633" y="411273"/>
                  </a:lnTo>
                  <a:lnTo>
                    <a:pt x="249489" y="414129"/>
                  </a:lnTo>
                  <a:lnTo>
                    <a:pt x="253299" y="414129"/>
                  </a:lnTo>
                  <a:lnTo>
                    <a:pt x="253299" y="417937"/>
                  </a:lnTo>
                  <a:lnTo>
                    <a:pt x="259012" y="425553"/>
                  </a:lnTo>
                  <a:lnTo>
                    <a:pt x="265678" y="425553"/>
                  </a:lnTo>
                  <a:lnTo>
                    <a:pt x="269487" y="421745"/>
                  </a:lnTo>
                  <a:lnTo>
                    <a:pt x="269487" y="414129"/>
                  </a:lnTo>
                  <a:lnTo>
                    <a:pt x="262821" y="407465"/>
                  </a:lnTo>
                  <a:lnTo>
                    <a:pt x="272344" y="399849"/>
                  </a:lnTo>
                  <a:lnTo>
                    <a:pt x="279009" y="392233"/>
                  </a:lnTo>
                  <a:lnTo>
                    <a:pt x="299006" y="399849"/>
                  </a:lnTo>
                  <a:lnTo>
                    <a:pt x="305672" y="392233"/>
                  </a:lnTo>
                  <a:lnTo>
                    <a:pt x="319004" y="396041"/>
                  </a:lnTo>
                  <a:lnTo>
                    <a:pt x="321861" y="396041"/>
                  </a:lnTo>
                  <a:lnTo>
                    <a:pt x="328527" y="388425"/>
                  </a:lnTo>
                  <a:lnTo>
                    <a:pt x="328527" y="385569"/>
                  </a:lnTo>
                  <a:lnTo>
                    <a:pt x="321861" y="377952"/>
                  </a:lnTo>
                  <a:lnTo>
                    <a:pt x="319004" y="377952"/>
                  </a:lnTo>
                  <a:lnTo>
                    <a:pt x="328527" y="356056"/>
                  </a:lnTo>
                  <a:lnTo>
                    <a:pt x="324717" y="356056"/>
                  </a:lnTo>
                  <a:lnTo>
                    <a:pt x="321861" y="352248"/>
                  </a:lnTo>
                  <a:lnTo>
                    <a:pt x="308529" y="344631"/>
                  </a:lnTo>
                  <a:lnTo>
                    <a:pt x="295198" y="330351"/>
                  </a:lnTo>
                  <a:lnTo>
                    <a:pt x="299006" y="330351"/>
                  </a:lnTo>
                  <a:lnTo>
                    <a:pt x="301863" y="326543"/>
                  </a:lnTo>
                  <a:lnTo>
                    <a:pt x="305672" y="326543"/>
                  </a:lnTo>
                  <a:lnTo>
                    <a:pt x="308529" y="322735"/>
                  </a:lnTo>
                  <a:lnTo>
                    <a:pt x="308529" y="315119"/>
                  </a:lnTo>
                  <a:lnTo>
                    <a:pt x="305672" y="312263"/>
                  </a:lnTo>
                  <a:lnTo>
                    <a:pt x="299006" y="308455"/>
                  </a:lnTo>
                  <a:lnTo>
                    <a:pt x="295198" y="304647"/>
                  </a:lnTo>
                  <a:lnTo>
                    <a:pt x="288532" y="304647"/>
                  </a:lnTo>
                  <a:lnTo>
                    <a:pt x="282818" y="297030"/>
                  </a:lnTo>
                  <a:lnTo>
                    <a:pt x="276153" y="282750"/>
                  </a:lnTo>
                  <a:lnTo>
                    <a:pt x="272344" y="278942"/>
                  </a:lnTo>
                  <a:lnTo>
                    <a:pt x="272344" y="275134"/>
                  </a:lnTo>
                  <a:lnTo>
                    <a:pt x="262821" y="275134"/>
                  </a:lnTo>
                  <a:lnTo>
                    <a:pt x="259012" y="264662"/>
                  </a:lnTo>
                  <a:lnTo>
                    <a:pt x="249489" y="253237"/>
                  </a:lnTo>
                  <a:lnTo>
                    <a:pt x="239967" y="245621"/>
                  </a:lnTo>
                  <a:lnTo>
                    <a:pt x="233301" y="231341"/>
                  </a:lnTo>
                  <a:lnTo>
                    <a:pt x="233301" y="216109"/>
                  </a:lnTo>
                  <a:lnTo>
                    <a:pt x="229492" y="216109"/>
                  </a:lnTo>
                  <a:lnTo>
                    <a:pt x="226636" y="213253"/>
                  </a:lnTo>
                  <a:lnTo>
                    <a:pt x="219970" y="209445"/>
                  </a:lnTo>
                  <a:lnTo>
                    <a:pt x="213304" y="209445"/>
                  </a:lnTo>
                  <a:lnTo>
                    <a:pt x="210447" y="205636"/>
                  </a:lnTo>
                  <a:lnTo>
                    <a:pt x="210447" y="187548"/>
                  </a:lnTo>
                  <a:lnTo>
                    <a:pt x="203781" y="187548"/>
                  </a:lnTo>
                  <a:lnTo>
                    <a:pt x="199973" y="183740"/>
                  </a:lnTo>
                  <a:lnTo>
                    <a:pt x="193307" y="179932"/>
                  </a:lnTo>
                  <a:lnTo>
                    <a:pt x="186641" y="172316"/>
                  </a:lnTo>
                  <a:lnTo>
                    <a:pt x="167596" y="161844"/>
                  </a:lnTo>
                  <a:lnTo>
                    <a:pt x="163787" y="158035"/>
                  </a:lnTo>
                  <a:lnTo>
                    <a:pt x="157121" y="154227"/>
                  </a:lnTo>
                  <a:lnTo>
                    <a:pt x="157121" y="142803"/>
                  </a:lnTo>
                  <a:lnTo>
                    <a:pt x="154264" y="139947"/>
                  </a:lnTo>
                  <a:lnTo>
                    <a:pt x="167596" y="139947"/>
                  </a:lnTo>
                  <a:lnTo>
                    <a:pt x="170453" y="142803"/>
                  </a:lnTo>
                  <a:lnTo>
                    <a:pt x="180928" y="142803"/>
                  </a:lnTo>
                  <a:lnTo>
                    <a:pt x="183784" y="139947"/>
                  </a:lnTo>
                  <a:lnTo>
                    <a:pt x="186641" y="132331"/>
                  </a:lnTo>
                  <a:lnTo>
                    <a:pt x="193307" y="128523"/>
                  </a:lnTo>
                  <a:lnTo>
                    <a:pt x="197115" y="120907"/>
                  </a:lnTo>
                  <a:lnTo>
                    <a:pt x="197115" y="114243"/>
                  </a:lnTo>
                  <a:lnTo>
                    <a:pt x="190450" y="110434"/>
                  </a:lnTo>
                  <a:lnTo>
                    <a:pt x="180928" y="106626"/>
                  </a:lnTo>
                  <a:lnTo>
                    <a:pt x="167596" y="99010"/>
                  </a:lnTo>
                  <a:lnTo>
                    <a:pt x="167596" y="95202"/>
                  </a:lnTo>
                  <a:lnTo>
                    <a:pt x="170453" y="92346"/>
                  </a:lnTo>
                  <a:lnTo>
                    <a:pt x="174262" y="92346"/>
                  </a:lnTo>
                  <a:lnTo>
                    <a:pt x="160930" y="77113"/>
                  </a:lnTo>
                  <a:lnTo>
                    <a:pt x="154264" y="73305"/>
                  </a:lnTo>
                  <a:lnTo>
                    <a:pt x="147599" y="73305"/>
                  </a:lnTo>
                  <a:lnTo>
                    <a:pt x="144742" y="80922"/>
                  </a:lnTo>
                  <a:lnTo>
                    <a:pt x="144742" y="84730"/>
                  </a:lnTo>
                  <a:lnTo>
                    <a:pt x="140933" y="92346"/>
                  </a:lnTo>
                  <a:lnTo>
                    <a:pt x="138076" y="95202"/>
                  </a:lnTo>
                  <a:lnTo>
                    <a:pt x="131411" y="88538"/>
                  </a:lnTo>
                  <a:lnTo>
                    <a:pt x="131411" y="84730"/>
                  </a:lnTo>
                  <a:lnTo>
                    <a:pt x="120935" y="84730"/>
                  </a:lnTo>
                  <a:lnTo>
                    <a:pt x="118079" y="77113"/>
                  </a:lnTo>
                  <a:lnTo>
                    <a:pt x="108556" y="65689"/>
                  </a:lnTo>
                  <a:lnTo>
                    <a:pt x="101890" y="51409"/>
                  </a:lnTo>
                  <a:lnTo>
                    <a:pt x="101890" y="33321"/>
                  </a:lnTo>
                  <a:lnTo>
                    <a:pt x="98082" y="33321"/>
                  </a:lnTo>
                  <a:lnTo>
                    <a:pt x="95225" y="37129"/>
                  </a:lnTo>
                  <a:lnTo>
                    <a:pt x="91416" y="29512"/>
                  </a:lnTo>
                  <a:lnTo>
                    <a:pt x="84750" y="25704"/>
                  </a:lnTo>
                  <a:lnTo>
                    <a:pt x="81893" y="18088"/>
                  </a:lnTo>
                  <a:lnTo>
                    <a:pt x="79037" y="15232"/>
                  </a:lnTo>
                  <a:lnTo>
                    <a:pt x="75227" y="7616"/>
                  </a:lnTo>
                  <a:lnTo>
                    <a:pt x="72371" y="3808"/>
                  </a:lnTo>
                  <a:lnTo>
                    <a:pt x="52374" y="0"/>
                  </a:lnTo>
                  <a:lnTo>
                    <a:pt x="48565" y="3808"/>
                  </a:lnTo>
                  <a:lnTo>
                    <a:pt x="48565" y="29512"/>
                  </a:lnTo>
                  <a:lnTo>
                    <a:pt x="61896" y="43793"/>
                  </a:lnTo>
                  <a:lnTo>
                    <a:pt x="61896" y="65689"/>
                  </a:lnTo>
                  <a:lnTo>
                    <a:pt x="39042" y="65689"/>
                  </a:lnTo>
                  <a:lnTo>
                    <a:pt x="39042" y="51409"/>
                  </a:lnTo>
                  <a:lnTo>
                    <a:pt x="19045" y="62833"/>
                  </a:lnTo>
                  <a:lnTo>
                    <a:pt x="19045" y="69497"/>
                  </a:lnTo>
                  <a:lnTo>
                    <a:pt x="16188" y="77113"/>
                  </a:lnTo>
                  <a:lnTo>
                    <a:pt x="19045" y="80922"/>
                  </a:lnTo>
                  <a:lnTo>
                    <a:pt x="16188" y="84730"/>
                  </a:lnTo>
                  <a:lnTo>
                    <a:pt x="9523" y="84730"/>
                  </a:lnTo>
                  <a:lnTo>
                    <a:pt x="0" y="95202"/>
                  </a:lnTo>
                  <a:lnTo>
                    <a:pt x="0" y="102818"/>
                  </a:lnTo>
                  <a:lnTo>
                    <a:pt x="2857" y="102818"/>
                  </a:lnTo>
                  <a:lnTo>
                    <a:pt x="6665" y="106626"/>
                  </a:lnTo>
                  <a:close/>
                </a:path>
              </a:pathLst>
            </a:custGeom>
            <a:solidFill>
              <a:srgbClr val="AFABAB"/>
            </a:solidFill>
            <a:ln w="9518" cap="flat">
              <a:noFill/>
              <a:prstDash val="solid"/>
              <a:miter/>
            </a:ln>
          </p:spPr>
          <p:txBody>
            <a:bodyPr rtlCol="0" anchor="ctr"/>
            <a:lstStyle/>
            <a:p>
              <a:endParaRPr lang="en-US" noProof="0" dirty="0"/>
            </a:p>
          </p:txBody>
        </p:sp>
        <p:sp>
          <p:nvSpPr>
            <p:cNvPr id="6330" name="Serbest Form 6329">
              <a:extLst>
                <a:ext uri="{FF2B5EF4-FFF2-40B4-BE49-F238E27FC236}">
                  <a16:creationId xmlns:a16="http://schemas.microsoft.com/office/drawing/2014/main" id="{488BE61F-DD07-5242-966C-D9DF4487A424}"/>
                </a:ext>
              </a:extLst>
            </p:cNvPr>
            <p:cNvSpPr/>
            <p:nvPr/>
          </p:nvSpPr>
          <p:spPr>
            <a:xfrm>
              <a:off x="9442210" y="2902532"/>
              <a:ext cx="328526" cy="425553"/>
            </a:xfrm>
            <a:custGeom>
              <a:avLst/>
              <a:gdLst>
                <a:gd name="connsiteX0" fmla="*/ 12379 w 328526"/>
                <a:gd name="connsiteY0" fmla="*/ 110434 h 425553"/>
                <a:gd name="connsiteX1" fmla="*/ 19045 w 328526"/>
                <a:gd name="connsiteY1" fmla="*/ 110434 h 425553"/>
                <a:gd name="connsiteX2" fmla="*/ 22854 w 328526"/>
                <a:gd name="connsiteY2" fmla="*/ 114243 h 425553"/>
                <a:gd name="connsiteX3" fmla="*/ 22854 w 328526"/>
                <a:gd name="connsiteY3" fmla="*/ 120907 h 425553"/>
                <a:gd name="connsiteX4" fmla="*/ 19045 w 328526"/>
                <a:gd name="connsiteY4" fmla="*/ 124715 h 425553"/>
                <a:gd name="connsiteX5" fmla="*/ 19045 w 328526"/>
                <a:gd name="connsiteY5" fmla="*/ 139947 h 425553"/>
                <a:gd name="connsiteX6" fmla="*/ 22854 w 328526"/>
                <a:gd name="connsiteY6" fmla="*/ 146611 h 425553"/>
                <a:gd name="connsiteX7" fmla="*/ 25710 w 328526"/>
                <a:gd name="connsiteY7" fmla="*/ 150419 h 425553"/>
                <a:gd name="connsiteX8" fmla="*/ 36185 w 328526"/>
                <a:gd name="connsiteY8" fmla="*/ 150419 h 425553"/>
                <a:gd name="connsiteX9" fmla="*/ 36185 w 328526"/>
                <a:gd name="connsiteY9" fmla="*/ 142803 h 425553"/>
                <a:gd name="connsiteX10" fmla="*/ 42851 w 328526"/>
                <a:gd name="connsiteY10" fmla="*/ 142803 h 425553"/>
                <a:gd name="connsiteX11" fmla="*/ 45708 w 328526"/>
                <a:gd name="connsiteY11" fmla="*/ 139947 h 425553"/>
                <a:gd name="connsiteX12" fmla="*/ 48565 w 328526"/>
                <a:gd name="connsiteY12" fmla="*/ 139947 h 425553"/>
                <a:gd name="connsiteX13" fmla="*/ 55230 w 328526"/>
                <a:gd name="connsiteY13" fmla="*/ 142803 h 425553"/>
                <a:gd name="connsiteX14" fmla="*/ 55230 w 328526"/>
                <a:gd name="connsiteY14" fmla="*/ 161844 h 425553"/>
                <a:gd name="connsiteX15" fmla="*/ 52374 w 328526"/>
                <a:gd name="connsiteY15" fmla="*/ 164700 h 425553"/>
                <a:gd name="connsiteX16" fmla="*/ 55230 w 328526"/>
                <a:gd name="connsiteY16" fmla="*/ 168508 h 425553"/>
                <a:gd name="connsiteX17" fmla="*/ 59039 w 328526"/>
                <a:gd name="connsiteY17" fmla="*/ 176124 h 425553"/>
                <a:gd name="connsiteX18" fmla="*/ 59039 w 328526"/>
                <a:gd name="connsiteY18" fmla="*/ 183740 h 425553"/>
                <a:gd name="connsiteX19" fmla="*/ 55230 w 328526"/>
                <a:gd name="connsiteY19" fmla="*/ 190404 h 425553"/>
                <a:gd name="connsiteX20" fmla="*/ 48565 w 328526"/>
                <a:gd name="connsiteY20" fmla="*/ 198020 h 425553"/>
                <a:gd name="connsiteX21" fmla="*/ 55230 w 328526"/>
                <a:gd name="connsiteY21" fmla="*/ 198020 h 425553"/>
                <a:gd name="connsiteX22" fmla="*/ 59039 w 328526"/>
                <a:gd name="connsiteY22" fmla="*/ 201828 h 425553"/>
                <a:gd name="connsiteX23" fmla="*/ 59039 w 328526"/>
                <a:gd name="connsiteY23" fmla="*/ 209445 h 425553"/>
                <a:gd name="connsiteX24" fmla="*/ 45708 w 328526"/>
                <a:gd name="connsiteY24" fmla="*/ 238005 h 425553"/>
                <a:gd name="connsiteX25" fmla="*/ 45708 w 328526"/>
                <a:gd name="connsiteY25" fmla="*/ 245621 h 425553"/>
                <a:gd name="connsiteX26" fmla="*/ 55230 w 328526"/>
                <a:gd name="connsiteY26" fmla="*/ 245621 h 425553"/>
                <a:gd name="connsiteX27" fmla="*/ 68562 w 328526"/>
                <a:gd name="connsiteY27" fmla="*/ 238005 h 425553"/>
                <a:gd name="connsiteX28" fmla="*/ 72371 w 328526"/>
                <a:gd name="connsiteY28" fmla="*/ 235149 h 425553"/>
                <a:gd name="connsiteX29" fmla="*/ 72371 w 328526"/>
                <a:gd name="connsiteY29" fmla="*/ 231341 h 425553"/>
                <a:gd name="connsiteX30" fmla="*/ 79037 w 328526"/>
                <a:gd name="connsiteY30" fmla="*/ 223725 h 425553"/>
                <a:gd name="connsiteX31" fmla="*/ 81893 w 328526"/>
                <a:gd name="connsiteY31" fmla="*/ 216109 h 425553"/>
                <a:gd name="connsiteX32" fmla="*/ 84750 w 328526"/>
                <a:gd name="connsiteY32" fmla="*/ 213253 h 425553"/>
                <a:gd name="connsiteX33" fmla="*/ 91416 w 328526"/>
                <a:gd name="connsiteY33" fmla="*/ 213253 h 425553"/>
                <a:gd name="connsiteX34" fmla="*/ 95225 w 328526"/>
                <a:gd name="connsiteY34" fmla="*/ 216109 h 425553"/>
                <a:gd name="connsiteX35" fmla="*/ 108556 w 328526"/>
                <a:gd name="connsiteY35" fmla="*/ 223725 h 425553"/>
                <a:gd name="connsiteX36" fmla="*/ 118079 w 328526"/>
                <a:gd name="connsiteY36" fmla="*/ 223725 h 425553"/>
                <a:gd name="connsiteX37" fmla="*/ 127601 w 328526"/>
                <a:gd name="connsiteY37" fmla="*/ 213253 h 425553"/>
                <a:gd name="connsiteX38" fmla="*/ 127601 w 328526"/>
                <a:gd name="connsiteY38" fmla="*/ 205636 h 425553"/>
                <a:gd name="connsiteX39" fmla="*/ 131411 w 328526"/>
                <a:gd name="connsiteY39" fmla="*/ 201828 h 425553"/>
                <a:gd name="connsiteX40" fmla="*/ 140933 w 328526"/>
                <a:gd name="connsiteY40" fmla="*/ 201828 h 425553"/>
                <a:gd name="connsiteX41" fmla="*/ 144742 w 328526"/>
                <a:gd name="connsiteY41" fmla="*/ 205636 h 425553"/>
                <a:gd name="connsiteX42" fmla="*/ 151408 w 328526"/>
                <a:gd name="connsiteY42" fmla="*/ 209445 h 425553"/>
                <a:gd name="connsiteX43" fmla="*/ 163787 w 328526"/>
                <a:gd name="connsiteY43" fmla="*/ 209445 h 425553"/>
                <a:gd name="connsiteX44" fmla="*/ 167596 w 328526"/>
                <a:gd name="connsiteY44" fmla="*/ 213253 h 425553"/>
                <a:gd name="connsiteX45" fmla="*/ 167596 w 328526"/>
                <a:gd name="connsiteY45" fmla="*/ 219917 h 425553"/>
                <a:gd name="connsiteX46" fmla="*/ 174262 w 328526"/>
                <a:gd name="connsiteY46" fmla="*/ 227533 h 425553"/>
                <a:gd name="connsiteX47" fmla="*/ 183784 w 328526"/>
                <a:gd name="connsiteY47" fmla="*/ 235149 h 425553"/>
                <a:gd name="connsiteX48" fmla="*/ 190450 w 328526"/>
                <a:gd name="connsiteY48" fmla="*/ 238005 h 425553"/>
                <a:gd name="connsiteX49" fmla="*/ 199973 w 328526"/>
                <a:gd name="connsiteY49" fmla="*/ 249429 h 425553"/>
                <a:gd name="connsiteX50" fmla="*/ 203781 w 328526"/>
                <a:gd name="connsiteY50" fmla="*/ 275134 h 425553"/>
                <a:gd name="connsiteX51" fmla="*/ 203781 w 328526"/>
                <a:gd name="connsiteY51" fmla="*/ 282750 h 425553"/>
                <a:gd name="connsiteX52" fmla="*/ 210447 w 328526"/>
                <a:gd name="connsiteY52" fmla="*/ 297030 h 425553"/>
                <a:gd name="connsiteX53" fmla="*/ 229492 w 328526"/>
                <a:gd name="connsiteY53" fmla="*/ 318927 h 425553"/>
                <a:gd name="connsiteX54" fmla="*/ 229492 w 328526"/>
                <a:gd name="connsiteY54" fmla="*/ 322735 h 425553"/>
                <a:gd name="connsiteX55" fmla="*/ 233301 w 328526"/>
                <a:gd name="connsiteY55" fmla="*/ 326543 h 425553"/>
                <a:gd name="connsiteX56" fmla="*/ 233301 w 328526"/>
                <a:gd name="connsiteY56" fmla="*/ 334159 h 425553"/>
                <a:gd name="connsiteX57" fmla="*/ 236158 w 328526"/>
                <a:gd name="connsiteY57" fmla="*/ 330351 h 425553"/>
                <a:gd name="connsiteX58" fmla="*/ 236158 w 328526"/>
                <a:gd name="connsiteY58" fmla="*/ 334159 h 425553"/>
                <a:gd name="connsiteX59" fmla="*/ 242824 w 328526"/>
                <a:gd name="connsiteY59" fmla="*/ 340823 h 425553"/>
                <a:gd name="connsiteX60" fmla="*/ 236158 w 328526"/>
                <a:gd name="connsiteY60" fmla="*/ 356056 h 425553"/>
                <a:gd name="connsiteX61" fmla="*/ 233301 w 328526"/>
                <a:gd name="connsiteY61" fmla="*/ 359864 h 425553"/>
                <a:gd name="connsiteX62" fmla="*/ 233301 w 328526"/>
                <a:gd name="connsiteY62" fmla="*/ 363672 h 425553"/>
                <a:gd name="connsiteX63" fmla="*/ 239967 w 328526"/>
                <a:gd name="connsiteY63" fmla="*/ 370336 h 425553"/>
                <a:gd name="connsiteX64" fmla="*/ 246633 w 328526"/>
                <a:gd name="connsiteY64" fmla="*/ 374144 h 425553"/>
                <a:gd name="connsiteX65" fmla="*/ 249489 w 328526"/>
                <a:gd name="connsiteY65" fmla="*/ 377952 h 425553"/>
                <a:gd name="connsiteX66" fmla="*/ 249489 w 328526"/>
                <a:gd name="connsiteY66" fmla="*/ 385569 h 425553"/>
                <a:gd name="connsiteX67" fmla="*/ 246633 w 328526"/>
                <a:gd name="connsiteY67" fmla="*/ 388425 h 425553"/>
                <a:gd name="connsiteX68" fmla="*/ 242824 w 328526"/>
                <a:gd name="connsiteY68" fmla="*/ 396041 h 425553"/>
                <a:gd name="connsiteX69" fmla="*/ 236158 w 328526"/>
                <a:gd name="connsiteY69" fmla="*/ 399849 h 425553"/>
                <a:gd name="connsiteX70" fmla="*/ 233301 w 328526"/>
                <a:gd name="connsiteY70" fmla="*/ 403657 h 425553"/>
                <a:gd name="connsiteX71" fmla="*/ 233301 w 328526"/>
                <a:gd name="connsiteY71" fmla="*/ 411273 h 425553"/>
                <a:gd name="connsiteX72" fmla="*/ 246633 w 328526"/>
                <a:gd name="connsiteY72" fmla="*/ 411273 h 425553"/>
                <a:gd name="connsiteX73" fmla="*/ 249489 w 328526"/>
                <a:gd name="connsiteY73" fmla="*/ 414129 h 425553"/>
                <a:gd name="connsiteX74" fmla="*/ 253299 w 328526"/>
                <a:gd name="connsiteY74" fmla="*/ 414129 h 425553"/>
                <a:gd name="connsiteX75" fmla="*/ 253299 w 328526"/>
                <a:gd name="connsiteY75" fmla="*/ 417937 h 425553"/>
                <a:gd name="connsiteX76" fmla="*/ 259012 w 328526"/>
                <a:gd name="connsiteY76" fmla="*/ 425553 h 425553"/>
                <a:gd name="connsiteX77" fmla="*/ 265678 w 328526"/>
                <a:gd name="connsiteY77" fmla="*/ 425553 h 425553"/>
                <a:gd name="connsiteX78" fmla="*/ 269487 w 328526"/>
                <a:gd name="connsiteY78" fmla="*/ 421745 h 425553"/>
                <a:gd name="connsiteX79" fmla="*/ 269487 w 328526"/>
                <a:gd name="connsiteY79" fmla="*/ 414129 h 425553"/>
                <a:gd name="connsiteX80" fmla="*/ 262821 w 328526"/>
                <a:gd name="connsiteY80" fmla="*/ 407465 h 425553"/>
                <a:gd name="connsiteX81" fmla="*/ 272344 w 328526"/>
                <a:gd name="connsiteY81" fmla="*/ 399849 h 425553"/>
                <a:gd name="connsiteX82" fmla="*/ 279009 w 328526"/>
                <a:gd name="connsiteY82" fmla="*/ 392233 h 425553"/>
                <a:gd name="connsiteX83" fmla="*/ 299006 w 328526"/>
                <a:gd name="connsiteY83" fmla="*/ 399849 h 425553"/>
                <a:gd name="connsiteX84" fmla="*/ 305672 w 328526"/>
                <a:gd name="connsiteY84" fmla="*/ 392233 h 425553"/>
                <a:gd name="connsiteX85" fmla="*/ 319004 w 328526"/>
                <a:gd name="connsiteY85" fmla="*/ 396041 h 425553"/>
                <a:gd name="connsiteX86" fmla="*/ 321861 w 328526"/>
                <a:gd name="connsiteY86" fmla="*/ 396041 h 425553"/>
                <a:gd name="connsiteX87" fmla="*/ 328527 w 328526"/>
                <a:gd name="connsiteY87" fmla="*/ 388425 h 425553"/>
                <a:gd name="connsiteX88" fmla="*/ 328527 w 328526"/>
                <a:gd name="connsiteY88" fmla="*/ 385569 h 425553"/>
                <a:gd name="connsiteX89" fmla="*/ 321861 w 328526"/>
                <a:gd name="connsiteY89" fmla="*/ 377952 h 425553"/>
                <a:gd name="connsiteX90" fmla="*/ 319004 w 328526"/>
                <a:gd name="connsiteY90" fmla="*/ 377952 h 425553"/>
                <a:gd name="connsiteX91" fmla="*/ 328527 w 328526"/>
                <a:gd name="connsiteY91" fmla="*/ 356056 h 425553"/>
                <a:gd name="connsiteX92" fmla="*/ 324717 w 328526"/>
                <a:gd name="connsiteY92" fmla="*/ 356056 h 425553"/>
                <a:gd name="connsiteX93" fmla="*/ 321861 w 328526"/>
                <a:gd name="connsiteY93" fmla="*/ 352248 h 425553"/>
                <a:gd name="connsiteX94" fmla="*/ 308529 w 328526"/>
                <a:gd name="connsiteY94" fmla="*/ 344631 h 425553"/>
                <a:gd name="connsiteX95" fmla="*/ 295198 w 328526"/>
                <a:gd name="connsiteY95" fmla="*/ 330351 h 425553"/>
                <a:gd name="connsiteX96" fmla="*/ 299006 w 328526"/>
                <a:gd name="connsiteY96" fmla="*/ 330351 h 425553"/>
                <a:gd name="connsiteX97" fmla="*/ 301863 w 328526"/>
                <a:gd name="connsiteY97" fmla="*/ 326543 h 425553"/>
                <a:gd name="connsiteX98" fmla="*/ 305672 w 328526"/>
                <a:gd name="connsiteY98" fmla="*/ 326543 h 425553"/>
                <a:gd name="connsiteX99" fmla="*/ 308529 w 328526"/>
                <a:gd name="connsiteY99" fmla="*/ 322735 h 425553"/>
                <a:gd name="connsiteX100" fmla="*/ 308529 w 328526"/>
                <a:gd name="connsiteY100" fmla="*/ 315119 h 425553"/>
                <a:gd name="connsiteX101" fmla="*/ 305672 w 328526"/>
                <a:gd name="connsiteY101" fmla="*/ 312263 h 425553"/>
                <a:gd name="connsiteX102" fmla="*/ 299006 w 328526"/>
                <a:gd name="connsiteY102" fmla="*/ 308455 h 425553"/>
                <a:gd name="connsiteX103" fmla="*/ 295198 w 328526"/>
                <a:gd name="connsiteY103" fmla="*/ 304647 h 425553"/>
                <a:gd name="connsiteX104" fmla="*/ 288532 w 328526"/>
                <a:gd name="connsiteY104" fmla="*/ 304647 h 425553"/>
                <a:gd name="connsiteX105" fmla="*/ 282818 w 328526"/>
                <a:gd name="connsiteY105" fmla="*/ 297030 h 425553"/>
                <a:gd name="connsiteX106" fmla="*/ 276153 w 328526"/>
                <a:gd name="connsiteY106" fmla="*/ 282750 h 425553"/>
                <a:gd name="connsiteX107" fmla="*/ 272344 w 328526"/>
                <a:gd name="connsiteY107" fmla="*/ 278942 h 425553"/>
                <a:gd name="connsiteX108" fmla="*/ 272344 w 328526"/>
                <a:gd name="connsiteY108" fmla="*/ 275134 h 425553"/>
                <a:gd name="connsiteX109" fmla="*/ 262821 w 328526"/>
                <a:gd name="connsiteY109" fmla="*/ 275134 h 425553"/>
                <a:gd name="connsiteX110" fmla="*/ 259012 w 328526"/>
                <a:gd name="connsiteY110" fmla="*/ 264662 h 425553"/>
                <a:gd name="connsiteX111" fmla="*/ 249489 w 328526"/>
                <a:gd name="connsiteY111" fmla="*/ 253237 h 425553"/>
                <a:gd name="connsiteX112" fmla="*/ 239967 w 328526"/>
                <a:gd name="connsiteY112" fmla="*/ 245621 h 425553"/>
                <a:gd name="connsiteX113" fmla="*/ 233301 w 328526"/>
                <a:gd name="connsiteY113" fmla="*/ 231341 h 425553"/>
                <a:gd name="connsiteX114" fmla="*/ 233301 w 328526"/>
                <a:gd name="connsiteY114" fmla="*/ 216109 h 425553"/>
                <a:gd name="connsiteX115" fmla="*/ 229492 w 328526"/>
                <a:gd name="connsiteY115" fmla="*/ 216109 h 425553"/>
                <a:gd name="connsiteX116" fmla="*/ 226636 w 328526"/>
                <a:gd name="connsiteY116" fmla="*/ 213253 h 425553"/>
                <a:gd name="connsiteX117" fmla="*/ 219970 w 328526"/>
                <a:gd name="connsiteY117" fmla="*/ 209445 h 425553"/>
                <a:gd name="connsiteX118" fmla="*/ 213304 w 328526"/>
                <a:gd name="connsiteY118" fmla="*/ 209445 h 425553"/>
                <a:gd name="connsiteX119" fmla="*/ 210447 w 328526"/>
                <a:gd name="connsiteY119" fmla="*/ 205636 h 425553"/>
                <a:gd name="connsiteX120" fmla="*/ 210447 w 328526"/>
                <a:gd name="connsiteY120" fmla="*/ 187548 h 425553"/>
                <a:gd name="connsiteX121" fmla="*/ 203781 w 328526"/>
                <a:gd name="connsiteY121" fmla="*/ 187548 h 425553"/>
                <a:gd name="connsiteX122" fmla="*/ 199973 w 328526"/>
                <a:gd name="connsiteY122" fmla="*/ 183740 h 425553"/>
                <a:gd name="connsiteX123" fmla="*/ 193307 w 328526"/>
                <a:gd name="connsiteY123" fmla="*/ 179932 h 425553"/>
                <a:gd name="connsiteX124" fmla="*/ 186641 w 328526"/>
                <a:gd name="connsiteY124" fmla="*/ 172316 h 425553"/>
                <a:gd name="connsiteX125" fmla="*/ 167596 w 328526"/>
                <a:gd name="connsiteY125" fmla="*/ 161844 h 425553"/>
                <a:gd name="connsiteX126" fmla="*/ 163787 w 328526"/>
                <a:gd name="connsiteY126" fmla="*/ 158035 h 425553"/>
                <a:gd name="connsiteX127" fmla="*/ 157121 w 328526"/>
                <a:gd name="connsiteY127" fmla="*/ 154227 h 425553"/>
                <a:gd name="connsiteX128" fmla="*/ 157121 w 328526"/>
                <a:gd name="connsiteY128" fmla="*/ 142803 h 425553"/>
                <a:gd name="connsiteX129" fmla="*/ 154264 w 328526"/>
                <a:gd name="connsiteY129" fmla="*/ 139947 h 425553"/>
                <a:gd name="connsiteX130" fmla="*/ 167596 w 328526"/>
                <a:gd name="connsiteY130" fmla="*/ 139947 h 425553"/>
                <a:gd name="connsiteX131" fmla="*/ 170453 w 328526"/>
                <a:gd name="connsiteY131" fmla="*/ 142803 h 425553"/>
                <a:gd name="connsiteX132" fmla="*/ 180928 w 328526"/>
                <a:gd name="connsiteY132" fmla="*/ 142803 h 425553"/>
                <a:gd name="connsiteX133" fmla="*/ 183784 w 328526"/>
                <a:gd name="connsiteY133" fmla="*/ 139947 h 425553"/>
                <a:gd name="connsiteX134" fmla="*/ 186641 w 328526"/>
                <a:gd name="connsiteY134" fmla="*/ 132331 h 425553"/>
                <a:gd name="connsiteX135" fmla="*/ 193307 w 328526"/>
                <a:gd name="connsiteY135" fmla="*/ 128523 h 425553"/>
                <a:gd name="connsiteX136" fmla="*/ 197115 w 328526"/>
                <a:gd name="connsiteY136" fmla="*/ 120907 h 425553"/>
                <a:gd name="connsiteX137" fmla="*/ 197115 w 328526"/>
                <a:gd name="connsiteY137" fmla="*/ 114243 h 425553"/>
                <a:gd name="connsiteX138" fmla="*/ 190450 w 328526"/>
                <a:gd name="connsiteY138" fmla="*/ 110434 h 425553"/>
                <a:gd name="connsiteX139" fmla="*/ 180928 w 328526"/>
                <a:gd name="connsiteY139" fmla="*/ 106626 h 425553"/>
                <a:gd name="connsiteX140" fmla="*/ 167596 w 328526"/>
                <a:gd name="connsiteY140" fmla="*/ 99010 h 425553"/>
                <a:gd name="connsiteX141" fmla="*/ 167596 w 328526"/>
                <a:gd name="connsiteY141" fmla="*/ 95202 h 425553"/>
                <a:gd name="connsiteX142" fmla="*/ 170453 w 328526"/>
                <a:gd name="connsiteY142" fmla="*/ 92346 h 425553"/>
                <a:gd name="connsiteX143" fmla="*/ 174262 w 328526"/>
                <a:gd name="connsiteY143" fmla="*/ 92346 h 425553"/>
                <a:gd name="connsiteX144" fmla="*/ 160930 w 328526"/>
                <a:gd name="connsiteY144" fmla="*/ 77113 h 425553"/>
                <a:gd name="connsiteX145" fmla="*/ 154264 w 328526"/>
                <a:gd name="connsiteY145" fmla="*/ 73305 h 425553"/>
                <a:gd name="connsiteX146" fmla="*/ 147599 w 328526"/>
                <a:gd name="connsiteY146" fmla="*/ 73305 h 425553"/>
                <a:gd name="connsiteX147" fmla="*/ 144742 w 328526"/>
                <a:gd name="connsiteY147" fmla="*/ 80922 h 425553"/>
                <a:gd name="connsiteX148" fmla="*/ 144742 w 328526"/>
                <a:gd name="connsiteY148" fmla="*/ 84730 h 425553"/>
                <a:gd name="connsiteX149" fmla="*/ 140933 w 328526"/>
                <a:gd name="connsiteY149" fmla="*/ 92346 h 425553"/>
                <a:gd name="connsiteX150" fmla="*/ 138076 w 328526"/>
                <a:gd name="connsiteY150" fmla="*/ 95202 h 425553"/>
                <a:gd name="connsiteX151" fmla="*/ 131411 w 328526"/>
                <a:gd name="connsiteY151" fmla="*/ 88538 h 425553"/>
                <a:gd name="connsiteX152" fmla="*/ 131411 w 328526"/>
                <a:gd name="connsiteY152" fmla="*/ 84730 h 425553"/>
                <a:gd name="connsiteX153" fmla="*/ 120935 w 328526"/>
                <a:gd name="connsiteY153" fmla="*/ 84730 h 425553"/>
                <a:gd name="connsiteX154" fmla="*/ 118079 w 328526"/>
                <a:gd name="connsiteY154" fmla="*/ 77113 h 425553"/>
                <a:gd name="connsiteX155" fmla="*/ 108556 w 328526"/>
                <a:gd name="connsiteY155" fmla="*/ 65689 h 425553"/>
                <a:gd name="connsiteX156" fmla="*/ 101890 w 328526"/>
                <a:gd name="connsiteY156" fmla="*/ 51409 h 425553"/>
                <a:gd name="connsiteX157" fmla="*/ 101890 w 328526"/>
                <a:gd name="connsiteY157" fmla="*/ 33321 h 425553"/>
                <a:gd name="connsiteX158" fmla="*/ 98082 w 328526"/>
                <a:gd name="connsiteY158" fmla="*/ 33321 h 425553"/>
                <a:gd name="connsiteX159" fmla="*/ 95225 w 328526"/>
                <a:gd name="connsiteY159" fmla="*/ 37129 h 425553"/>
                <a:gd name="connsiteX160" fmla="*/ 91416 w 328526"/>
                <a:gd name="connsiteY160" fmla="*/ 29512 h 425553"/>
                <a:gd name="connsiteX161" fmla="*/ 84750 w 328526"/>
                <a:gd name="connsiteY161" fmla="*/ 25704 h 425553"/>
                <a:gd name="connsiteX162" fmla="*/ 81893 w 328526"/>
                <a:gd name="connsiteY162" fmla="*/ 18088 h 425553"/>
                <a:gd name="connsiteX163" fmla="*/ 79037 w 328526"/>
                <a:gd name="connsiteY163" fmla="*/ 15232 h 425553"/>
                <a:gd name="connsiteX164" fmla="*/ 75227 w 328526"/>
                <a:gd name="connsiteY164" fmla="*/ 7616 h 425553"/>
                <a:gd name="connsiteX165" fmla="*/ 72371 w 328526"/>
                <a:gd name="connsiteY165" fmla="*/ 3808 h 425553"/>
                <a:gd name="connsiteX166" fmla="*/ 52374 w 328526"/>
                <a:gd name="connsiteY166" fmla="*/ 0 h 425553"/>
                <a:gd name="connsiteX167" fmla="*/ 48565 w 328526"/>
                <a:gd name="connsiteY167" fmla="*/ 3808 h 425553"/>
                <a:gd name="connsiteX168" fmla="*/ 48565 w 328526"/>
                <a:gd name="connsiteY168" fmla="*/ 29512 h 425553"/>
                <a:gd name="connsiteX169" fmla="*/ 61896 w 328526"/>
                <a:gd name="connsiteY169" fmla="*/ 43793 h 425553"/>
                <a:gd name="connsiteX170" fmla="*/ 61896 w 328526"/>
                <a:gd name="connsiteY170" fmla="*/ 65689 h 425553"/>
                <a:gd name="connsiteX171" fmla="*/ 39042 w 328526"/>
                <a:gd name="connsiteY171" fmla="*/ 65689 h 425553"/>
                <a:gd name="connsiteX172" fmla="*/ 39042 w 328526"/>
                <a:gd name="connsiteY172" fmla="*/ 51409 h 425553"/>
                <a:gd name="connsiteX173" fmla="*/ 19045 w 328526"/>
                <a:gd name="connsiteY173" fmla="*/ 62833 h 425553"/>
                <a:gd name="connsiteX174" fmla="*/ 19045 w 328526"/>
                <a:gd name="connsiteY174" fmla="*/ 69497 h 425553"/>
                <a:gd name="connsiteX175" fmla="*/ 16188 w 328526"/>
                <a:gd name="connsiteY175" fmla="*/ 77113 h 425553"/>
                <a:gd name="connsiteX176" fmla="*/ 19045 w 328526"/>
                <a:gd name="connsiteY176" fmla="*/ 80922 h 425553"/>
                <a:gd name="connsiteX177" fmla="*/ 16188 w 328526"/>
                <a:gd name="connsiteY177" fmla="*/ 84730 h 425553"/>
                <a:gd name="connsiteX178" fmla="*/ 9523 w 328526"/>
                <a:gd name="connsiteY178" fmla="*/ 84730 h 425553"/>
                <a:gd name="connsiteX179" fmla="*/ 0 w 328526"/>
                <a:gd name="connsiteY179" fmla="*/ 95202 h 425553"/>
                <a:gd name="connsiteX180" fmla="*/ 0 w 328526"/>
                <a:gd name="connsiteY180" fmla="*/ 102818 h 425553"/>
                <a:gd name="connsiteX181" fmla="*/ 2857 w 328526"/>
                <a:gd name="connsiteY181" fmla="*/ 102818 h 425553"/>
                <a:gd name="connsiteX182" fmla="*/ 6665 w 328526"/>
                <a:gd name="connsiteY182" fmla="*/ 106626 h 42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328526" h="425553">
                  <a:moveTo>
                    <a:pt x="12379" y="110434"/>
                  </a:moveTo>
                  <a:lnTo>
                    <a:pt x="19045" y="110434"/>
                  </a:lnTo>
                  <a:lnTo>
                    <a:pt x="22854" y="114243"/>
                  </a:lnTo>
                  <a:lnTo>
                    <a:pt x="22854" y="120907"/>
                  </a:lnTo>
                  <a:lnTo>
                    <a:pt x="19045" y="124715"/>
                  </a:lnTo>
                  <a:lnTo>
                    <a:pt x="19045" y="139947"/>
                  </a:lnTo>
                  <a:lnTo>
                    <a:pt x="22854" y="146611"/>
                  </a:lnTo>
                  <a:lnTo>
                    <a:pt x="25710" y="150419"/>
                  </a:lnTo>
                  <a:lnTo>
                    <a:pt x="36185" y="150419"/>
                  </a:lnTo>
                  <a:lnTo>
                    <a:pt x="36185" y="142803"/>
                  </a:lnTo>
                  <a:lnTo>
                    <a:pt x="42851" y="142803"/>
                  </a:lnTo>
                  <a:lnTo>
                    <a:pt x="45708" y="139947"/>
                  </a:lnTo>
                  <a:lnTo>
                    <a:pt x="48565" y="139947"/>
                  </a:lnTo>
                  <a:lnTo>
                    <a:pt x="55230" y="142803"/>
                  </a:lnTo>
                  <a:lnTo>
                    <a:pt x="55230" y="161844"/>
                  </a:lnTo>
                  <a:lnTo>
                    <a:pt x="52374" y="164700"/>
                  </a:lnTo>
                  <a:lnTo>
                    <a:pt x="55230" y="168508"/>
                  </a:lnTo>
                  <a:lnTo>
                    <a:pt x="59039" y="176124"/>
                  </a:lnTo>
                  <a:lnTo>
                    <a:pt x="59039" y="183740"/>
                  </a:lnTo>
                  <a:lnTo>
                    <a:pt x="55230" y="190404"/>
                  </a:lnTo>
                  <a:lnTo>
                    <a:pt x="48565" y="198020"/>
                  </a:lnTo>
                  <a:lnTo>
                    <a:pt x="55230" y="198020"/>
                  </a:lnTo>
                  <a:lnTo>
                    <a:pt x="59039" y="201828"/>
                  </a:lnTo>
                  <a:lnTo>
                    <a:pt x="59039" y="209445"/>
                  </a:lnTo>
                  <a:lnTo>
                    <a:pt x="45708" y="238005"/>
                  </a:lnTo>
                  <a:lnTo>
                    <a:pt x="45708" y="245621"/>
                  </a:lnTo>
                  <a:lnTo>
                    <a:pt x="55230" y="245621"/>
                  </a:lnTo>
                  <a:lnTo>
                    <a:pt x="68562" y="238005"/>
                  </a:lnTo>
                  <a:lnTo>
                    <a:pt x="72371" y="235149"/>
                  </a:lnTo>
                  <a:lnTo>
                    <a:pt x="72371" y="231341"/>
                  </a:lnTo>
                  <a:lnTo>
                    <a:pt x="79037" y="223725"/>
                  </a:lnTo>
                  <a:lnTo>
                    <a:pt x="81893" y="216109"/>
                  </a:lnTo>
                  <a:lnTo>
                    <a:pt x="84750" y="213253"/>
                  </a:lnTo>
                  <a:lnTo>
                    <a:pt x="91416" y="213253"/>
                  </a:lnTo>
                  <a:lnTo>
                    <a:pt x="95225" y="216109"/>
                  </a:lnTo>
                  <a:lnTo>
                    <a:pt x="108556" y="223725"/>
                  </a:lnTo>
                  <a:lnTo>
                    <a:pt x="118079" y="223725"/>
                  </a:lnTo>
                  <a:lnTo>
                    <a:pt x="127601" y="213253"/>
                  </a:lnTo>
                  <a:lnTo>
                    <a:pt x="127601" y="205636"/>
                  </a:lnTo>
                  <a:lnTo>
                    <a:pt x="131411" y="201828"/>
                  </a:lnTo>
                  <a:lnTo>
                    <a:pt x="140933" y="201828"/>
                  </a:lnTo>
                  <a:lnTo>
                    <a:pt x="144742" y="205636"/>
                  </a:lnTo>
                  <a:lnTo>
                    <a:pt x="151408" y="209445"/>
                  </a:lnTo>
                  <a:lnTo>
                    <a:pt x="163787" y="209445"/>
                  </a:lnTo>
                  <a:lnTo>
                    <a:pt x="167596" y="213253"/>
                  </a:lnTo>
                  <a:lnTo>
                    <a:pt x="167596" y="219917"/>
                  </a:lnTo>
                  <a:lnTo>
                    <a:pt x="174262" y="227533"/>
                  </a:lnTo>
                  <a:lnTo>
                    <a:pt x="183784" y="235149"/>
                  </a:lnTo>
                  <a:lnTo>
                    <a:pt x="190450" y="238005"/>
                  </a:lnTo>
                  <a:lnTo>
                    <a:pt x="199973" y="249429"/>
                  </a:lnTo>
                  <a:lnTo>
                    <a:pt x="203781" y="275134"/>
                  </a:lnTo>
                  <a:lnTo>
                    <a:pt x="203781" y="282750"/>
                  </a:lnTo>
                  <a:lnTo>
                    <a:pt x="210447" y="297030"/>
                  </a:lnTo>
                  <a:lnTo>
                    <a:pt x="229492" y="318927"/>
                  </a:lnTo>
                  <a:lnTo>
                    <a:pt x="229492" y="322735"/>
                  </a:lnTo>
                  <a:lnTo>
                    <a:pt x="233301" y="326543"/>
                  </a:lnTo>
                  <a:lnTo>
                    <a:pt x="233301" y="334159"/>
                  </a:lnTo>
                  <a:lnTo>
                    <a:pt x="236158" y="330351"/>
                  </a:lnTo>
                  <a:lnTo>
                    <a:pt x="236158" y="334159"/>
                  </a:lnTo>
                  <a:lnTo>
                    <a:pt x="242824" y="340823"/>
                  </a:lnTo>
                  <a:lnTo>
                    <a:pt x="236158" y="356056"/>
                  </a:lnTo>
                  <a:lnTo>
                    <a:pt x="233301" y="359864"/>
                  </a:lnTo>
                  <a:lnTo>
                    <a:pt x="233301" y="363672"/>
                  </a:lnTo>
                  <a:lnTo>
                    <a:pt x="239967" y="370336"/>
                  </a:lnTo>
                  <a:lnTo>
                    <a:pt x="246633" y="374144"/>
                  </a:lnTo>
                  <a:lnTo>
                    <a:pt x="249489" y="377952"/>
                  </a:lnTo>
                  <a:lnTo>
                    <a:pt x="249489" y="385569"/>
                  </a:lnTo>
                  <a:lnTo>
                    <a:pt x="246633" y="388425"/>
                  </a:lnTo>
                  <a:lnTo>
                    <a:pt x="242824" y="396041"/>
                  </a:lnTo>
                  <a:lnTo>
                    <a:pt x="236158" y="399849"/>
                  </a:lnTo>
                  <a:lnTo>
                    <a:pt x="233301" y="403657"/>
                  </a:lnTo>
                  <a:lnTo>
                    <a:pt x="233301" y="411273"/>
                  </a:lnTo>
                  <a:lnTo>
                    <a:pt x="246633" y="411273"/>
                  </a:lnTo>
                  <a:lnTo>
                    <a:pt x="249489" y="414129"/>
                  </a:lnTo>
                  <a:lnTo>
                    <a:pt x="253299" y="414129"/>
                  </a:lnTo>
                  <a:lnTo>
                    <a:pt x="253299" y="417937"/>
                  </a:lnTo>
                  <a:lnTo>
                    <a:pt x="259012" y="425553"/>
                  </a:lnTo>
                  <a:lnTo>
                    <a:pt x="265678" y="425553"/>
                  </a:lnTo>
                  <a:lnTo>
                    <a:pt x="269487" y="421745"/>
                  </a:lnTo>
                  <a:lnTo>
                    <a:pt x="269487" y="414129"/>
                  </a:lnTo>
                  <a:lnTo>
                    <a:pt x="262821" y="407465"/>
                  </a:lnTo>
                  <a:lnTo>
                    <a:pt x="272344" y="399849"/>
                  </a:lnTo>
                  <a:lnTo>
                    <a:pt x="279009" y="392233"/>
                  </a:lnTo>
                  <a:lnTo>
                    <a:pt x="299006" y="399849"/>
                  </a:lnTo>
                  <a:lnTo>
                    <a:pt x="305672" y="392233"/>
                  </a:lnTo>
                  <a:lnTo>
                    <a:pt x="319004" y="396041"/>
                  </a:lnTo>
                  <a:lnTo>
                    <a:pt x="321861" y="396041"/>
                  </a:lnTo>
                  <a:lnTo>
                    <a:pt x="328527" y="388425"/>
                  </a:lnTo>
                  <a:lnTo>
                    <a:pt x="328527" y="385569"/>
                  </a:lnTo>
                  <a:lnTo>
                    <a:pt x="321861" y="377952"/>
                  </a:lnTo>
                  <a:lnTo>
                    <a:pt x="319004" y="377952"/>
                  </a:lnTo>
                  <a:lnTo>
                    <a:pt x="328527" y="356056"/>
                  </a:lnTo>
                  <a:lnTo>
                    <a:pt x="324717" y="356056"/>
                  </a:lnTo>
                  <a:lnTo>
                    <a:pt x="321861" y="352248"/>
                  </a:lnTo>
                  <a:lnTo>
                    <a:pt x="308529" y="344631"/>
                  </a:lnTo>
                  <a:lnTo>
                    <a:pt x="295198" y="330351"/>
                  </a:lnTo>
                  <a:lnTo>
                    <a:pt x="299006" y="330351"/>
                  </a:lnTo>
                  <a:lnTo>
                    <a:pt x="301863" y="326543"/>
                  </a:lnTo>
                  <a:lnTo>
                    <a:pt x="305672" y="326543"/>
                  </a:lnTo>
                  <a:lnTo>
                    <a:pt x="308529" y="322735"/>
                  </a:lnTo>
                  <a:lnTo>
                    <a:pt x="308529" y="315119"/>
                  </a:lnTo>
                  <a:lnTo>
                    <a:pt x="305672" y="312263"/>
                  </a:lnTo>
                  <a:lnTo>
                    <a:pt x="299006" y="308455"/>
                  </a:lnTo>
                  <a:lnTo>
                    <a:pt x="295198" y="304647"/>
                  </a:lnTo>
                  <a:lnTo>
                    <a:pt x="288532" y="304647"/>
                  </a:lnTo>
                  <a:lnTo>
                    <a:pt x="282818" y="297030"/>
                  </a:lnTo>
                  <a:lnTo>
                    <a:pt x="276153" y="282750"/>
                  </a:lnTo>
                  <a:lnTo>
                    <a:pt x="272344" y="278942"/>
                  </a:lnTo>
                  <a:lnTo>
                    <a:pt x="272344" y="275134"/>
                  </a:lnTo>
                  <a:lnTo>
                    <a:pt x="262821" y="275134"/>
                  </a:lnTo>
                  <a:lnTo>
                    <a:pt x="259012" y="264662"/>
                  </a:lnTo>
                  <a:lnTo>
                    <a:pt x="249489" y="253237"/>
                  </a:lnTo>
                  <a:lnTo>
                    <a:pt x="239967" y="245621"/>
                  </a:lnTo>
                  <a:lnTo>
                    <a:pt x="233301" y="231341"/>
                  </a:lnTo>
                  <a:lnTo>
                    <a:pt x="233301" y="216109"/>
                  </a:lnTo>
                  <a:lnTo>
                    <a:pt x="229492" y="216109"/>
                  </a:lnTo>
                  <a:lnTo>
                    <a:pt x="226636" y="213253"/>
                  </a:lnTo>
                  <a:lnTo>
                    <a:pt x="219970" y="209445"/>
                  </a:lnTo>
                  <a:lnTo>
                    <a:pt x="213304" y="209445"/>
                  </a:lnTo>
                  <a:lnTo>
                    <a:pt x="210447" y="205636"/>
                  </a:lnTo>
                  <a:lnTo>
                    <a:pt x="210447" y="187548"/>
                  </a:lnTo>
                  <a:lnTo>
                    <a:pt x="203781" y="187548"/>
                  </a:lnTo>
                  <a:lnTo>
                    <a:pt x="199973" y="183740"/>
                  </a:lnTo>
                  <a:lnTo>
                    <a:pt x="193307" y="179932"/>
                  </a:lnTo>
                  <a:lnTo>
                    <a:pt x="186641" y="172316"/>
                  </a:lnTo>
                  <a:lnTo>
                    <a:pt x="167596" y="161844"/>
                  </a:lnTo>
                  <a:lnTo>
                    <a:pt x="163787" y="158035"/>
                  </a:lnTo>
                  <a:lnTo>
                    <a:pt x="157121" y="154227"/>
                  </a:lnTo>
                  <a:lnTo>
                    <a:pt x="157121" y="142803"/>
                  </a:lnTo>
                  <a:lnTo>
                    <a:pt x="154264" y="139947"/>
                  </a:lnTo>
                  <a:lnTo>
                    <a:pt x="167596" y="139947"/>
                  </a:lnTo>
                  <a:lnTo>
                    <a:pt x="170453" y="142803"/>
                  </a:lnTo>
                  <a:lnTo>
                    <a:pt x="180928" y="142803"/>
                  </a:lnTo>
                  <a:lnTo>
                    <a:pt x="183784" y="139947"/>
                  </a:lnTo>
                  <a:lnTo>
                    <a:pt x="186641" y="132331"/>
                  </a:lnTo>
                  <a:lnTo>
                    <a:pt x="193307" y="128523"/>
                  </a:lnTo>
                  <a:lnTo>
                    <a:pt x="197115" y="120907"/>
                  </a:lnTo>
                  <a:lnTo>
                    <a:pt x="197115" y="114243"/>
                  </a:lnTo>
                  <a:lnTo>
                    <a:pt x="190450" y="110434"/>
                  </a:lnTo>
                  <a:lnTo>
                    <a:pt x="180928" y="106626"/>
                  </a:lnTo>
                  <a:lnTo>
                    <a:pt x="167596" y="99010"/>
                  </a:lnTo>
                  <a:lnTo>
                    <a:pt x="167596" y="95202"/>
                  </a:lnTo>
                  <a:lnTo>
                    <a:pt x="170453" y="92346"/>
                  </a:lnTo>
                  <a:lnTo>
                    <a:pt x="174262" y="92346"/>
                  </a:lnTo>
                  <a:lnTo>
                    <a:pt x="160930" y="77113"/>
                  </a:lnTo>
                  <a:lnTo>
                    <a:pt x="154264" y="73305"/>
                  </a:lnTo>
                  <a:lnTo>
                    <a:pt x="147599" y="73305"/>
                  </a:lnTo>
                  <a:lnTo>
                    <a:pt x="144742" y="80922"/>
                  </a:lnTo>
                  <a:lnTo>
                    <a:pt x="144742" y="84730"/>
                  </a:lnTo>
                  <a:lnTo>
                    <a:pt x="140933" y="92346"/>
                  </a:lnTo>
                  <a:lnTo>
                    <a:pt x="138076" y="95202"/>
                  </a:lnTo>
                  <a:lnTo>
                    <a:pt x="131411" y="88538"/>
                  </a:lnTo>
                  <a:lnTo>
                    <a:pt x="131411" y="84730"/>
                  </a:lnTo>
                  <a:lnTo>
                    <a:pt x="120935" y="84730"/>
                  </a:lnTo>
                  <a:lnTo>
                    <a:pt x="118079" y="77113"/>
                  </a:lnTo>
                  <a:lnTo>
                    <a:pt x="108556" y="65689"/>
                  </a:lnTo>
                  <a:lnTo>
                    <a:pt x="101890" y="51409"/>
                  </a:lnTo>
                  <a:lnTo>
                    <a:pt x="101890" y="33321"/>
                  </a:lnTo>
                  <a:lnTo>
                    <a:pt x="98082" y="33321"/>
                  </a:lnTo>
                  <a:lnTo>
                    <a:pt x="95225" y="37129"/>
                  </a:lnTo>
                  <a:lnTo>
                    <a:pt x="91416" y="29512"/>
                  </a:lnTo>
                  <a:lnTo>
                    <a:pt x="84750" y="25704"/>
                  </a:lnTo>
                  <a:lnTo>
                    <a:pt x="81893" y="18088"/>
                  </a:lnTo>
                  <a:lnTo>
                    <a:pt x="79037" y="15232"/>
                  </a:lnTo>
                  <a:lnTo>
                    <a:pt x="75227" y="7616"/>
                  </a:lnTo>
                  <a:lnTo>
                    <a:pt x="72371" y="3808"/>
                  </a:lnTo>
                  <a:lnTo>
                    <a:pt x="52374" y="0"/>
                  </a:lnTo>
                  <a:lnTo>
                    <a:pt x="48565" y="3808"/>
                  </a:lnTo>
                  <a:lnTo>
                    <a:pt x="48565" y="29512"/>
                  </a:lnTo>
                  <a:lnTo>
                    <a:pt x="61896" y="43793"/>
                  </a:lnTo>
                  <a:lnTo>
                    <a:pt x="61896" y="65689"/>
                  </a:lnTo>
                  <a:lnTo>
                    <a:pt x="39042" y="65689"/>
                  </a:lnTo>
                  <a:lnTo>
                    <a:pt x="39042" y="51409"/>
                  </a:lnTo>
                  <a:lnTo>
                    <a:pt x="19045" y="62833"/>
                  </a:lnTo>
                  <a:lnTo>
                    <a:pt x="19045" y="69497"/>
                  </a:lnTo>
                  <a:lnTo>
                    <a:pt x="16188" y="77113"/>
                  </a:lnTo>
                  <a:lnTo>
                    <a:pt x="19045" y="80922"/>
                  </a:lnTo>
                  <a:lnTo>
                    <a:pt x="16188" y="84730"/>
                  </a:lnTo>
                  <a:lnTo>
                    <a:pt x="9523" y="84730"/>
                  </a:lnTo>
                  <a:lnTo>
                    <a:pt x="0" y="95202"/>
                  </a:lnTo>
                  <a:lnTo>
                    <a:pt x="0" y="102818"/>
                  </a:lnTo>
                  <a:lnTo>
                    <a:pt x="2857" y="102818"/>
                  </a:lnTo>
                  <a:lnTo>
                    <a:pt x="6665" y="106626"/>
                  </a:lnTo>
                  <a:close/>
                </a:path>
              </a:pathLst>
            </a:custGeom>
            <a:noFill/>
            <a:ln w="2379" cap="flat">
              <a:solidFill>
                <a:srgbClr val="FFFFFF"/>
              </a:solidFill>
              <a:prstDash val="solid"/>
              <a:round/>
            </a:ln>
          </p:spPr>
          <p:txBody>
            <a:bodyPr rtlCol="0" anchor="ctr"/>
            <a:lstStyle/>
            <a:p>
              <a:endParaRPr lang="en-US" noProof="0" dirty="0"/>
            </a:p>
          </p:txBody>
        </p:sp>
        <p:sp>
          <p:nvSpPr>
            <p:cNvPr id="6331" name="Serbest Form 6330">
              <a:extLst>
                <a:ext uri="{FF2B5EF4-FFF2-40B4-BE49-F238E27FC236}">
                  <a16:creationId xmlns:a16="http://schemas.microsoft.com/office/drawing/2014/main" id="{C239ED70-AB65-3E43-BA3C-9EA75FD1CB96}"/>
                </a:ext>
              </a:extLst>
            </p:cNvPr>
            <p:cNvSpPr/>
            <p:nvPr/>
          </p:nvSpPr>
          <p:spPr>
            <a:xfrm>
              <a:off x="8127151" y="1936230"/>
              <a:ext cx="366616" cy="173267"/>
            </a:xfrm>
            <a:custGeom>
              <a:avLst/>
              <a:gdLst>
                <a:gd name="connsiteX0" fmla="*/ 19045 w 366616"/>
                <a:gd name="connsiteY0" fmla="*/ 73306 h 173267"/>
                <a:gd name="connsiteX1" fmla="*/ 35233 w 366616"/>
                <a:gd name="connsiteY1" fmla="*/ 79970 h 173267"/>
                <a:gd name="connsiteX2" fmla="*/ 41899 w 366616"/>
                <a:gd name="connsiteY2" fmla="*/ 86634 h 173267"/>
                <a:gd name="connsiteX3" fmla="*/ 61896 w 366616"/>
                <a:gd name="connsiteY3" fmla="*/ 86634 h 173267"/>
                <a:gd name="connsiteX4" fmla="*/ 61896 w 366616"/>
                <a:gd name="connsiteY4" fmla="*/ 79970 h 173267"/>
                <a:gd name="connsiteX5" fmla="*/ 68562 w 366616"/>
                <a:gd name="connsiteY5" fmla="*/ 79970 h 173267"/>
                <a:gd name="connsiteX6" fmla="*/ 68562 w 366616"/>
                <a:gd name="connsiteY6" fmla="*/ 73306 h 173267"/>
                <a:gd name="connsiteX7" fmla="*/ 78085 w 366616"/>
                <a:gd name="connsiteY7" fmla="*/ 86634 h 173267"/>
                <a:gd name="connsiteX8" fmla="*/ 88559 w 366616"/>
                <a:gd name="connsiteY8" fmla="*/ 86634 h 173267"/>
                <a:gd name="connsiteX9" fmla="*/ 91416 w 366616"/>
                <a:gd name="connsiteY9" fmla="*/ 97106 h 173267"/>
                <a:gd name="connsiteX10" fmla="*/ 104748 w 366616"/>
                <a:gd name="connsiteY10" fmla="*/ 97106 h 173267"/>
                <a:gd name="connsiteX11" fmla="*/ 107604 w 366616"/>
                <a:gd name="connsiteY11" fmla="*/ 103770 h 173267"/>
                <a:gd name="connsiteX12" fmla="*/ 111413 w 366616"/>
                <a:gd name="connsiteY12" fmla="*/ 103770 h 173267"/>
                <a:gd name="connsiteX13" fmla="*/ 118079 w 366616"/>
                <a:gd name="connsiteY13" fmla="*/ 99962 h 173267"/>
                <a:gd name="connsiteX14" fmla="*/ 123793 w 366616"/>
                <a:gd name="connsiteY14" fmla="*/ 99962 h 173267"/>
                <a:gd name="connsiteX15" fmla="*/ 123793 w 366616"/>
                <a:gd name="connsiteY15" fmla="*/ 106626 h 173267"/>
                <a:gd name="connsiteX16" fmla="*/ 118079 w 366616"/>
                <a:gd name="connsiteY16" fmla="*/ 113291 h 173267"/>
                <a:gd name="connsiteX17" fmla="*/ 111413 w 366616"/>
                <a:gd name="connsiteY17" fmla="*/ 117099 h 173267"/>
                <a:gd name="connsiteX18" fmla="*/ 104748 w 366616"/>
                <a:gd name="connsiteY18" fmla="*/ 117099 h 173267"/>
                <a:gd name="connsiteX19" fmla="*/ 104748 w 366616"/>
                <a:gd name="connsiteY19" fmla="*/ 119955 h 173267"/>
                <a:gd name="connsiteX20" fmla="*/ 95225 w 366616"/>
                <a:gd name="connsiteY20" fmla="*/ 123763 h 173267"/>
                <a:gd name="connsiteX21" fmla="*/ 84751 w 366616"/>
                <a:gd name="connsiteY21" fmla="*/ 133283 h 173267"/>
                <a:gd name="connsiteX22" fmla="*/ 81894 w 366616"/>
                <a:gd name="connsiteY22" fmla="*/ 133283 h 173267"/>
                <a:gd name="connsiteX23" fmla="*/ 78085 w 366616"/>
                <a:gd name="connsiteY23" fmla="*/ 130427 h 173267"/>
                <a:gd name="connsiteX24" fmla="*/ 75228 w 366616"/>
                <a:gd name="connsiteY24" fmla="*/ 130427 h 173267"/>
                <a:gd name="connsiteX25" fmla="*/ 71419 w 366616"/>
                <a:gd name="connsiteY25" fmla="*/ 126619 h 173267"/>
                <a:gd name="connsiteX26" fmla="*/ 61896 w 366616"/>
                <a:gd name="connsiteY26" fmla="*/ 126619 h 173267"/>
                <a:gd name="connsiteX27" fmla="*/ 55230 w 366616"/>
                <a:gd name="connsiteY27" fmla="*/ 130427 h 173267"/>
                <a:gd name="connsiteX28" fmla="*/ 52374 w 366616"/>
                <a:gd name="connsiteY28" fmla="*/ 130427 h 173267"/>
                <a:gd name="connsiteX29" fmla="*/ 52374 w 366616"/>
                <a:gd name="connsiteY29" fmla="*/ 137091 h 173267"/>
                <a:gd name="connsiteX30" fmla="*/ 48565 w 366616"/>
                <a:gd name="connsiteY30" fmla="*/ 139947 h 173267"/>
                <a:gd name="connsiteX31" fmla="*/ 45708 w 366616"/>
                <a:gd name="connsiteY31" fmla="*/ 139947 h 173267"/>
                <a:gd name="connsiteX32" fmla="*/ 39043 w 366616"/>
                <a:gd name="connsiteY32" fmla="*/ 137091 h 173267"/>
                <a:gd name="connsiteX33" fmla="*/ 19045 w 366616"/>
                <a:gd name="connsiteY33" fmla="*/ 130427 h 173267"/>
                <a:gd name="connsiteX34" fmla="*/ 12379 w 366616"/>
                <a:gd name="connsiteY34" fmla="*/ 130427 h 173267"/>
                <a:gd name="connsiteX35" fmla="*/ 9523 w 366616"/>
                <a:gd name="connsiteY35" fmla="*/ 133283 h 173267"/>
                <a:gd name="connsiteX36" fmla="*/ 9523 w 366616"/>
                <a:gd name="connsiteY36" fmla="*/ 139947 h 173267"/>
                <a:gd name="connsiteX37" fmla="*/ 6666 w 366616"/>
                <a:gd name="connsiteY37" fmla="*/ 143755 h 173267"/>
                <a:gd name="connsiteX38" fmla="*/ 0 w 366616"/>
                <a:gd name="connsiteY38" fmla="*/ 146611 h 173267"/>
                <a:gd name="connsiteX39" fmla="*/ 0 w 366616"/>
                <a:gd name="connsiteY39" fmla="*/ 153275 h 173267"/>
                <a:gd name="connsiteX40" fmla="*/ 2857 w 366616"/>
                <a:gd name="connsiteY40" fmla="*/ 157083 h 173267"/>
                <a:gd name="connsiteX41" fmla="*/ 2857 w 366616"/>
                <a:gd name="connsiteY41" fmla="*/ 159940 h 173267"/>
                <a:gd name="connsiteX42" fmla="*/ 6666 w 366616"/>
                <a:gd name="connsiteY42" fmla="*/ 163748 h 173267"/>
                <a:gd name="connsiteX43" fmla="*/ 12379 w 366616"/>
                <a:gd name="connsiteY43" fmla="*/ 159940 h 173267"/>
                <a:gd name="connsiteX44" fmla="*/ 19045 w 366616"/>
                <a:gd name="connsiteY44" fmla="*/ 159940 h 173267"/>
                <a:gd name="connsiteX45" fmla="*/ 22854 w 366616"/>
                <a:gd name="connsiteY45" fmla="*/ 157083 h 173267"/>
                <a:gd name="connsiteX46" fmla="*/ 32377 w 366616"/>
                <a:gd name="connsiteY46" fmla="*/ 157083 h 173267"/>
                <a:gd name="connsiteX47" fmla="*/ 39043 w 366616"/>
                <a:gd name="connsiteY47" fmla="*/ 159940 h 173267"/>
                <a:gd name="connsiteX48" fmla="*/ 52374 w 366616"/>
                <a:gd name="connsiteY48" fmla="*/ 159940 h 173267"/>
                <a:gd name="connsiteX49" fmla="*/ 59040 w 366616"/>
                <a:gd name="connsiteY49" fmla="*/ 166604 h 173267"/>
                <a:gd name="connsiteX50" fmla="*/ 68562 w 366616"/>
                <a:gd name="connsiteY50" fmla="*/ 166604 h 173267"/>
                <a:gd name="connsiteX51" fmla="*/ 71419 w 366616"/>
                <a:gd name="connsiteY51" fmla="*/ 163748 h 173267"/>
                <a:gd name="connsiteX52" fmla="*/ 78085 w 366616"/>
                <a:gd name="connsiteY52" fmla="*/ 159940 h 173267"/>
                <a:gd name="connsiteX53" fmla="*/ 81894 w 366616"/>
                <a:gd name="connsiteY53" fmla="*/ 157083 h 173267"/>
                <a:gd name="connsiteX54" fmla="*/ 98082 w 366616"/>
                <a:gd name="connsiteY54" fmla="*/ 173268 h 173267"/>
                <a:gd name="connsiteX55" fmla="*/ 104748 w 366616"/>
                <a:gd name="connsiteY55" fmla="*/ 170412 h 173267"/>
                <a:gd name="connsiteX56" fmla="*/ 107604 w 366616"/>
                <a:gd name="connsiteY56" fmla="*/ 170412 h 173267"/>
                <a:gd name="connsiteX57" fmla="*/ 107604 w 366616"/>
                <a:gd name="connsiteY57" fmla="*/ 173268 h 173267"/>
                <a:gd name="connsiteX58" fmla="*/ 114270 w 366616"/>
                <a:gd name="connsiteY58" fmla="*/ 173268 h 173267"/>
                <a:gd name="connsiteX59" fmla="*/ 120936 w 366616"/>
                <a:gd name="connsiteY59" fmla="*/ 170412 h 173267"/>
                <a:gd name="connsiteX60" fmla="*/ 123793 w 366616"/>
                <a:gd name="connsiteY60" fmla="*/ 166604 h 173267"/>
                <a:gd name="connsiteX61" fmla="*/ 147599 w 366616"/>
                <a:gd name="connsiteY61" fmla="*/ 166604 h 173267"/>
                <a:gd name="connsiteX62" fmla="*/ 154265 w 366616"/>
                <a:gd name="connsiteY62" fmla="*/ 159940 h 173267"/>
                <a:gd name="connsiteX63" fmla="*/ 163787 w 366616"/>
                <a:gd name="connsiteY63" fmla="*/ 163748 h 173267"/>
                <a:gd name="connsiteX64" fmla="*/ 173310 w 366616"/>
                <a:gd name="connsiteY64" fmla="*/ 163748 h 173267"/>
                <a:gd name="connsiteX65" fmla="*/ 173310 w 366616"/>
                <a:gd name="connsiteY65" fmla="*/ 157083 h 173267"/>
                <a:gd name="connsiteX66" fmla="*/ 170453 w 366616"/>
                <a:gd name="connsiteY66" fmla="*/ 150419 h 173267"/>
                <a:gd name="connsiteX67" fmla="*/ 163787 w 366616"/>
                <a:gd name="connsiteY67" fmla="*/ 146611 h 173267"/>
                <a:gd name="connsiteX68" fmla="*/ 163787 w 366616"/>
                <a:gd name="connsiteY68" fmla="*/ 143755 h 173267"/>
                <a:gd name="connsiteX69" fmla="*/ 166644 w 366616"/>
                <a:gd name="connsiteY69" fmla="*/ 139947 h 173267"/>
                <a:gd name="connsiteX70" fmla="*/ 173310 w 366616"/>
                <a:gd name="connsiteY70" fmla="*/ 137091 h 173267"/>
                <a:gd name="connsiteX71" fmla="*/ 179976 w 366616"/>
                <a:gd name="connsiteY71" fmla="*/ 137091 h 173267"/>
                <a:gd name="connsiteX72" fmla="*/ 182832 w 366616"/>
                <a:gd name="connsiteY72" fmla="*/ 133283 h 173267"/>
                <a:gd name="connsiteX73" fmla="*/ 189498 w 366616"/>
                <a:gd name="connsiteY73" fmla="*/ 130427 h 173267"/>
                <a:gd name="connsiteX74" fmla="*/ 189498 w 366616"/>
                <a:gd name="connsiteY74" fmla="*/ 119955 h 173267"/>
                <a:gd name="connsiteX75" fmla="*/ 202829 w 366616"/>
                <a:gd name="connsiteY75" fmla="*/ 119955 h 173267"/>
                <a:gd name="connsiteX76" fmla="*/ 209495 w 366616"/>
                <a:gd name="connsiteY76" fmla="*/ 113291 h 173267"/>
                <a:gd name="connsiteX77" fmla="*/ 216161 w 366616"/>
                <a:gd name="connsiteY77" fmla="*/ 113291 h 173267"/>
                <a:gd name="connsiteX78" fmla="*/ 219018 w 366616"/>
                <a:gd name="connsiteY78" fmla="*/ 117099 h 173267"/>
                <a:gd name="connsiteX79" fmla="*/ 222827 w 366616"/>
                <a:gd name="connsiteY79" fmla="*/ 123763 h 173267"/>
                <a:gd name="connsiteX80" fmla="*/ 225684 w 366616"/>
                <a:gd name="connsiteY80" fmla="*/ 126619 h 173267"/>
                <a:gd name="connsiteX81" fmla="*/ 232349 w 366616"/>
                <a:gd name="connsiteY81" fmla="*/ 123763 h 173267"/>
                <a:gd name="connsiteX82" fmla="*/ 249490 w 366616"/>
                <a:gd name="connsiteY82" fmla="*/ 126619 h 173267"/>
                <a:gd name="connsiteX83" fmla="*/ 252347 w 366616"/>
                <a:gd name="connsiteY83" fmla="*/ 123763 h 173267"/>
                <a:gd name="connsiteX84" fmla="*/ 252347 w 366616"/>
                <a:gd name="connsiteY84" fmla="*/ 110435 h 173267"/>
                <a:gd name="connsiteX85" fmla="*/ 255203 w 366616"/>
                <a:gd name="connsiteY85" fmla="*/ 103770 h 173267"/>
                <a:gd name="connsiteX86" fmla="*/ 265678 w 366616"/>
                <a:gd name="connsiteY86" fmla="*/ 93298 h 173267"/>
                <a:gd name="connsiteX87" fmla="*/ 281867 w 366616"/>
                <a:gd name="connsiteY87" fmla="*/ 93298 h 173267"/>
                <a:gd name="connsiteX88" fmla="*/ 291389 w 366616"/>
                <a:gd name="connsiteY88" fmla="*/ 97106 h 173267"/>
                <a:gd name="connsiteX89" fmla="*/ 301864 w 366616"/>
                <a:gd name="connsiteY89" fmla="*/ 97106 h 173267"/>
                <a:gd name="connsiteX90" fmla="*/ 304720 w 366616"/>
                <a:gd name="connsiteY90" fmla="*/ 93298 h 173267"/>
                <a:gd name="connsiteX91" fmla="*/ 308530 w 366616"/>
                <a:gd name="connsiteY91" fmla="*/ 86634 h 173267"/>
                <a:gd name="connsiteX92" fmla="*/ 308530 w 366616"/>
                <a:gd name="connsiteY92" fmla="*/ 77114 h 173267"/>
                <a:gd name="connsiteX93" fmla="*/ 311386 w 366616"/>
                <a:gd name="connsiteY93" fmla="*/ 73306 h 173267"/>
                <a:gd name="connsiteX94" fmla="*/ 318052 w 366616"/>
                <a:gd name="connsiteY94" fmla="*/ 70450 h 173267"/>
                <a:gd name="connsiteX95" fmla="*/ 324718 w 366616"/>
                <a:gd name="connsiteY95" fmla="*/ 62833 h 173267"/>
                <a:gd name="connsiteX96" fmla="*/ 350428 w 366616"/>
                <a:gd name="connsiteY96" fmla="*/ 53313 h 173267"/>
                <a:gd name="connsiteX97" fmla="*/ 363760 w 366616"/>
                <a:gd name="connsiteY97" fmla="*/ 53313 h 173267"/>
                <a:gd name="connsiteX98" fmla="*/ 366617 w 366616"/>
                <a:gd name="connsiteY98" fmla="*/ 49505 h 173267"/>
                <a:gd name="connsiteX99" fmla="*/ 366617 w 366616"/>
                <a:gd name="connsiteY99" fmla="*/ 42841 h 173267"/>
                <a:gd name="connsiteX100" fmla="*/ 360903 w 366616"/>
                <a:gd name="connsiteY100" fmla="*/ 36177 h 173267"/>
                <a:gd name="connsiteX101" fmla="*/ 350428 w 366616"/>
                <a:gd name="connsiteY101" fmla="*/ 33321 h 173267"/>
                <a:gd name="connsiteX102" fmla="*/ 327575 w 366616"/>
                <a:gd name="connsiteY102" fmla="*/ 33321 h 173267"/>
                <a:gd name="connsiteX103" fmla="*/ 314243 w 366616"/>
                <a:gd name="connsiteY103" fmla="*/ 16184 h 173267"/>
                <a:gd name="connsiteX104" fmla="*/ 304720 w 366616"/>
                <a:gd name="connsiteY104" fmla="*/ 16184 h 173267"/>
                <a:gd name="connsiteX105" fmla="*/ 298054 w 366616"/>
                <a:gd name="connsiteY105" fmla="*/ 9520 h 173267"/>
                <a:gd name="connsiteX106" fmla="*/ 272344 w 366616"/>
                <a:gd name="connsiteY106" fmla="*/ 13328 h 173267"/>
                <a:gd name="connsiteX107" fmla="*/ 265678 w 366616"/>
                <a:gd name="connsiteY107" fmla="*/ 13328 h 173267"/>
                <a:gd name="connsiteX108" fmla="*/ 259012 w 366616"/>
                <a:gd name="connsiteY108" fmla="*/ 9520 h 173267"/>
                <a:gd name="connsiteX109" fmla="*/ 193307 w 366616"/>
                <a:gd name="connsiteY109" fmla="*/ 9520 h 173267"/>
                <a:gd name="connsiteX110" fmla="*/ 182832 w 366616"/>
                <a:gd name="connsiteY110" fmla="*/ 13328 h 173267"/>
                <a:gd name="connsiteX111" fmla="*/ 173310 w 366616"/>
                <a:gd name="connsiteY111" fmla="*/ 13328 h 173267"/>
                <a:gd name="connsiteX112" fmla="*/ 166644 w 366616"/>
                <a:gd name="connsiteY112" fmla="*/ 9520 h 173267"/>
                <a:gd name="connsiteX113" fmla="*/ 154265 w 366616"/>
                <a:gd name="connsiteY113" fmla="*/ 9520 h 173267"/>
                <a:gd name="connsiteX114" fmla="*/ 150456 w 366616"/>
                <a:gd name="connsiteY114" fmla="*/ 2856 h 173267"/>
                <a:gd name="connsiteX115" fmla="*/ 143790 w 366616"/>
                <a:gd name="connsiteY115" fmla="*/ 0 h 173267"/>
                <a:gd name="connsiteX116" fmla="*/ 120936 w 366616"/>
                <a:gd name="connsiteY116" fmla="*/ 0 h 173267"/>
                <a:gd name="connsiteX117" fmla="*/ 118079 w 366616"/>
                <a:gd name="connsiteY117" fmla="*/ 2856 h 173267"/>
                <a:gd name="connsiteX118" fmla="*/ 118079 w 366616"/>
                <a:gd name="connsiteY118" fmla="*/ 19993 h 173267"/>
                <a:gd name="connsiteX119" fmla="*/ 120936 w 366616"/>
                <a:gd name="connsiteY119" fmla="*/ 26657 h 173267"/>
                <a:gd name="connsiteX120" fmla="*/ 120936 w 366616"/>
                <a:gd name="connsiteY120" fmla="*/ 33321 h 173267"/>
                <a:gd name="connsiteX121" fmla="*/ 111413 w 366616"/>
                <a:gd name="connsiteY121" fmla="*/ 29513 h 173267"/>
                <a:gd name="connsiteX122" fmla="*/ 95225 w 366616"/>
                <a:gd name="connsiteY122" fmla="*/ 29513 h 173267"/>
                <a:gd name="connsiteX123" fmla="*/ 75228 w 366616"/>
                <a:gd name="connsiteY123" fmla="*/ 19993 h 173267"/>
                <a:gd name="connsiteX124" fmla="*/ 65706 w 366616"/>
                <a:gd name="connsiteY124" fmla="*/ 16184 h 173267"/>
                <a:gd name="connsiteX125" fmla="*/ 59040 w 366616"/>
                <a:gd name="connsiteY125" fmla="*/ 13328 h 173267"/>
                <a:gd name="connsiteX126" fmla="*/ 41899 w 366616"/>
                <a:gd name="connsiteY126" fmla="*/ 13328 h 173267"/>
                <a:gd name="connsiteX127" fmla="*/ 32377 w 366616"/>
                <a:gd name="connsiteY127" fmla="*/ 22849 h 173267"/>
                <a:gd name="connsiteX128" fmla="*/ 29520 w 366616"/>
                <a:gd name="connsiteY128" fmla="*/ 29513 h 173267"/>
                <a:gd name="connsiteX129" fmla="*/ 29520 w 366616"/>
                <a:gd name="connsiteY129" fmla="*/ 39985 h 173267"/>
                <a:gd name="connsiteX130" fmla="*/ 39043 w 366616"/>
                <a:gd name="connsiteY130" fmla="*/ 39985 h 173267"/>
                <a:gd name="connsiteX131" fmla="*/ 41899 w 366616"/>
                <a:gd name="connsiteY131" fmla="*/ 42841 h 173267"/>
                <a:gd name="connsiteX132" fmla="*/ 45708 w 366616"/>
                <a:gd name="connsiteY132" fmla="*/ 42841 h 173267"/>
                <a:gd name="connsiteX133" fmla="*/ 45708 w 366616"/>
                <a:gd name="connsiteY133" fmla="*/ 46649 h 17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66616" h="173267">
                  <a:moveTo>
                    <a:pt x="19045" y="73306"/>
                  </a:moveTo>
                  <a:lnTo>
                    <a:pt x="35233" y="79970"/>
                  </a:lnTo>
                  <a:lnTo>
                    <a:pt x="41899" y="86634"/>
                  </a:lnTo>
                  <a:lnTo>
                    <a:pt x="61896" y="86634"/>
                  </a:lnTo>
                  <a:lnTo>
                    <a:pt x="61896" y="79970"/>
                  </a:lnTo>
                  <a:lnTo>
                    <a:pt x="68562" y="79970"/>
                  </a:lnTo>
                  <a:lnTo>
                    <a:pt x="68562" y="73306"/>
                  </a:lnTo>
                  <a:lnTo>
                    <a:pt x="78085" y="86634"/>
                  </a:lnTo>
                  <a:lnTo>
                    <a:pt x="88559" y="86634"/>
                  </a:lnTo>
                  <a:lnTo>
                    <a:pt x="91416" y="97106"/>
                  </a:lnTo>
                  <a:lnTo>
                    <a:pt x="104748" y="97106"/>
                  </a:lnTo>
                  <a:lnTo>
                    <a:pt x="107604" y="103770"/>
                  </a:lnTo>
                  <a:lnTo>
                    <a:pt x="111413" y="103770"/>
                  </a:lnTo>
                  <a:lnTo>
                    <a:pt x="118079" y="99962"/>
                  </a:lnTo>
                  <a:lnTo>
                    <a:pt x="123793" y="99962"/>
                  </a:lnTo>
                  <a:lnTo>
                    <a:pt x="123793" y="106626"/>
                  </a:lnTo>
                  <a:lnTo>
                    <a:pt x="118079" y="113291"/>
                  </a:lnTo>
                  <a:lnTo>
                    <a:pt x="111413" y="117099"/>
                  </a:lnTo>
                  <a:lnTo>
                    <a:pt x="104748" y="117099"/>
                  </a:lnTo>
                  <a:lnTo>
                    <a:pt x="104748" y="119955"/>
                  </a:lnTo>
                  <a:lnTo>
                    <a:pt x="95225" y="123763"/>
                  </a:lnTo>
                  <a:lnTo>
                    <a:pt x="84751" y="133283"/>
                  </a:lnTo>
                  <a:lnTo>
                    <a:pt x="81894" y="133283"/>
                  </a:lnTo>
                  <a:lnTo>
                    <a:pt x="78085" y="130427"/>
                  </a:lnTo>
                  <a:lnTo>
                    <a:pt x="75228" y="130427"/>
                  </a:lnTo>
                  <a:lnTo>
                    <a:pt x="71419" y="126619"/>
                  </a:lnTo>
                  <a:lnTo>
                    <a:pt x="61896" y="126619"/>
                  </a:lnTo>
                  <a:lnTo>
                    <a:pt x="55230" y="130427"/>
                  </a:lnTo>
                  <a:lnTo>
                    <a:pt x="52374" y="130427"/>
                  </a:lnTo>
                  <a:lnTo>
                    <a:pt x="52374" y="137091"/>
                  </a:lnTo>
                  <a:lnTo>
                    <a:pt x="48565" y="139947"/>
                  </a:lnTo>
                  <a:lnTo>
                    <a:pt x="45708" y="139947"/>
                  </a:lnTo>
                  <a:lnTo>
                    <a:pt x="39043" y="137091"/>
                  </a:lnTo>
                  <a:lnTo>
                    <a:pt x="19045" y="130427"/>
                  </a:lnTo>
                  <a:lnTo>
                    <a:pt x="12379" y="130427"/>
                  </a:lnTo>
                  <a:lnTo>
                    <a:pt x="9523" y="133283"/>
                  </a:lnTo>
                  <a:lnTo>
                    <a:pt x="9523" y="139947"/>
                  </a:lnTo>
                  <a:lnTo>
                    <a:pt x="6666" y="143755"/>
                  </a:lnTo>
                  <a:lnTo>
                    <a:pt x="0" y="146611"/>
                  </a:lnTo>
                  <a:lnTo>
                    <a:pt x="0" y="153275"/>
                  </a:lnTo>
                  <a:lnTo>
                    <a:pt x="2857" y="157083"/>
                  </a:lnTo>
                  <a:lnTo>
                    <a:pt x="2857" y="159940"/>
                  </a:lnTo>
                  <a:lnTo>
                    <a:pt x="6666" y="163748"/>
                  </a:lnTo>
                  <a:lnTo>
                    <a:pt x="12379" y="159940"/>
                  </a:lnTo>
                  <a:lnTo>
                    <a:pt x="19045" y="159940"/>
                  </a:lnTo>
                  <a:lnTo>
                    <a:pt x="22854" y="157083"/>
                  </a:lnTo>
                  <a:lnTo>
                    <a:pt x="32377" y="157083"/>
                  </a:lnTo>
                  <a:lnTo>
                    <a:pt x="39043" y="159940"/>
                  </a:lnTo>
                  <a:lnTo>
                    <a:pt x="52374" y="159940"/>
                  </a:lnTo>
                  <a:lnTo>
                    <a:pt x="59040" y="166604"/>
                  </a:lnTo>
                  <a:lnTo>
                    <a:pt x="68562" y="166604"/>
                  </a:lnTo>
                  <a:lnTo>
                    <a:pt x="71419" y="163748"/>
                  </a:lnTo>
                  <a:lnTo>
                    <a:pt x="78085" y="159940"/>
                  </a:lnTo>
                  <a:lnTo>
                    <a:pt x="81894" y="157083"/>
                  </a:lnTo>
                  <a:lnTo>
                    <a:pt x="98082" y="173268"/>
                  </a:lnTo>
                  <a:lnTo>
                    <a:pt x="104748" y="170412"/>
                  </a:lnTo>
                  <a:lnTo>
                    <a:pt x="107604" y="170412"/>
                  </a:lnTo>
                  <a:lnTo>
                    <a:pt x="107604" y="173268"/>
                  </a:lnTo>
                  <a:lnTo>
                    <a:pt x="114270" y="173268"/>
                  </a:lnTo>
                  <a:lnTo>
                    <a:pt x="120936" y="170412"/>
                  </a:lnTo>
                  <a:lnTo>
                    <a:pt x="123793" y="166604"/>
                  </a:lnTo>
                  <a:lnTo>
                    <a:pt x="147599" y="166604"/>
                  </a:lnTo>
                  <a:lnTo>
                    <a:pt x="154265" y="159940"/>
                  </a:lnTo>
                  <a:lnTo>
                    <a:pt x="163787" y="163748"/>
                  </a:lnTo>
                  <a:lnTo>
                    <a:pt x="173310" y="163748"/>
                  </a:lnTo>
                  <a:lnTo>
                    <a:pt x="173310" y="157083"/>
                  </a:lnTo>
                  <a:lnTo>
                    <a:pt x="170453" y="150419"/>
                  </a:lnTo>
                  <a:lnTo>
                    <a:pt x="163787" y="146611"/>
                  </a:lnTo>
                  <a:lnTo>
                    <a:pt x="163787" y="143755"/>
                  </a:lnTo>
                  <a:lnTo>
                    <a:pt x="166644" y="139947"/>
                  </a:lnTo>
                  <a:lnTo>
                    <a:pt x="173310" y="137091"/>
                  </a:lnTo>
                  <a:lnTo>
                    <a:pt x="179976" y="137091"/>
                  </a:lnTo>
                  <a:lnTo>
                    <a:pt x="182832" y="133283"/>
                  </a:lnTo>
                  <a:lnTo>
                    <a:pt x="189498" y="130427"/>
                  </a:lnTo>
                  <a:lnTo>
                    <a:pt x="189498" y="119955"/>
                  </a:lnTo>
                  <a:lnTo>
                    <a:pt x="202829" y="119955"/>
                  </a:lnTo>
                  <a:lnTo>
                    <a:pt x="209495" y="113291"/>
                  </a:lnTo>
                  <a:lnTo>
                    <a:pt x="216161" y="113291"/>
                  </a:lnTo>
                  <a:lnTo>
                    <a:pt x="219018" y="117099"/>
                  </a:lnTo>
                  <a:lnTo>
                    <a:pt x="222827" y="123763"/>
                  </a:lnTo>
                  <a:lnTo>
                    <a:pt x="225684" y="126619"/>
                  </a:lnTo>
                  <a:lnTo>
                    <a:pt x="232349" y="123763"/>
                  </a:lnTo>
                  <a:lnTo>
                    <a:pt x="249490" y="126619"/>
                  </a:lnTo>
                  <a:lnTo>
                    <a:pt x="252347" y="123763"/>
                  </a:lnTo>
                  <a:lnTo>
                    <a:pt x="252347" y="110435"/>
                  </a:lnTo>
                  <a:lnTo>
                    <a:pt x="255203" y="103770"/>
                  </a:lnTo>
                  <a:lnTo>
                    <a:pt x="265678" y="93298"/>
                  </a:lnTo>
                  <a:lnTo>
                    <a:pt x="281867" y="93298"/>
                  </a:lnTo>
                  <a:lnTo>
                    <a:pt x="291389" y="97106"/>
                  </a:lnTo>
                  <a:lnTo>
                    <a:pt x="301864" y="97106"/>
                  </a:lnTo>
                  <a:lnTo>
                    <a:pt x="304720" y="93298"/>
                  </a:lnTo>
                  <a:lnTo>
                    <a:pt x="308530" y="86634"/>
                  </a:lnTo>
                  <a:lnTo>
                    <a:pt x="308530" y="77114"/>
                  </a:lnTo>
                  <a:lnTo>
                    <a:pt x="311386" y="73306"/>
                  </a:lnTo>
                  <a:lnTo>
                    <a:pt x="318052" y="70450"/>
                  </a:lnTo>
                  <a:lnTo>
                    <a:pt x="324718" y="62833"/>
                  </a:lnTo>
                  <a:lnTo>
                    <a:pt x="350428" y="53313"/>
                  </a:lnTo>
                  <a:lnTo>
                    <a:pt x="363760" y="53313"/>
                  </a:lnTo>
                  <a:lnTo>
                    <a:pt x="366617" y="49505"/>
                  </a:lnTo>
                  <a:lnTo>
                    <a:pt x="366617" y="42841"/>
                  </a:lnTo>
                  <a:lnTo>
                    <a:pt x="360903" y="36177"/>
                  </a:lnTo>
                  <a:lnTo>
                    <a:pt x="350428" y="33321"/>
                  </a:lnTo>
                  <a:lnTo>
                    <a:pt x="327575" y="33321"/>
                  </a:lnTo>
                  <a:lnTo>
                    <a:pt x="314243" y="16184"/>
                  </a:lnTo>
                  <a:lnTo>
                    <a:pt x="304720" y="16184"/>
                  </a:lnTo>
                  <a:lnTo>
                    <a:pt x="298054" y="9520"/>
                  </a:lnTo>
                  <a:lnTo>
                    <a:pt x="272344" y="13328"/>
                  </a:lnTo>
                  <a:lnTo>
                    <a:pt x="265678" y="13328"/>
                  </a:lnTo>
                  <a:lnTo>
                    <a:pt x="259012" y="9520"/>
                  </a:lnTo>
                  <a:lnTo>
                    <a:pt x="193307" y="9520"/>
                  </a:lnTo>
                  <a:lnTo>
                    <a:pt x="182832" y="13328"/>
                  </a:lnTo>
                  <a:lnTo>
                    <a:pt x="173310" y="13328"/>
                  </a:lnTo>
                  <a:lnTo>
                    <a:pt x="166644" y="9520"/>
                  </a:lnTo>
                  <a:lnTo>
                    <a:pt x="154265" y="9520"/>
                  </a:lnTo>
                  <a:lnTo>
                    <a:pt x="150456" y="2856"/>
                  </a:lnTo>
                  <a:lnTo>
                    <a:pt x="143790" y="0"/>
                  </a:lnTo>
                  <a:lnTo>
                    <a:pt x="120936" y="0"/>
                  </a:lnTo>
                  <a:lnTo>
                    <a:pt x="118079" y="2856"/>
                  </a:lnTo>
                  <a:lnTo>
                    <a:pt x="118079" y="19993"/>
                  </a:lnTo>
                  <a:lnTo>
                    <a:pt x="120936" y="26657"/>
                  </a:lnTo>
                  <a:lnTo>
                    <a:pt x="120936" y="33321"/>
                  </a:lnTo>
                  <a:lnTo>
                    <a:pt x="111413" y="29513"/>
                  </a:lnTo>
                  <a:lnTo>
                    <a:pt x="95225" y="29513"/>
                  </a:lnTo>
                  <a:lnTo>
                    <a:pt x="75228" y="19993"/>
                  </a:lnTo>
                  <a:lnTo>
                    <a:pt x="65706" y="16184"/>
                  </a:lnTo>
                  <a:lnTo>
                    <a:pt x="59040" y="13328"/>
                  </a:lnTo>
                  <a:lnTo>
                    <a:pt x="41899" y="13328"/>
                  </a:lnTo>
                  <a:lnTo>
                    <a:pt x="32377" y="22849"/>
                  </a:lnTo>
                  <a:lnTo>
                    <a:pt x="29520" y="29513"/>
                  </a:lnTo>
                  <a:lnTo>
                    <a:pt x="29520" y="39985"/>
                  </a:lnTo>
                  <a:lnTo>
                    <a:pt x="39043" y="39985"/>
                  </a:lnTo>
                  <a:lnTo>
                    <a:pt x="41899" y="42841"/>
                  </a:lnTo>
                  <a:lnTo>
                    <a:pt x="45708" y="42841"/>
                  </a:lnTo>
                  <a:lnTo>
                    <a:pt x="45708" y="46649"/>
                  </a:lnTo>
                  <a:close/>
                </a:path>
              </a:pathLst>
            </a:custGeom>
            <a:solidFill>
              <a:srgbClr val="AFABAB"/>
            </a:solidFill>
            <a:ln w="9518" cap="flat">
              <a:noFill/>
              <a:prstDash val="solid"/>
              <a:miter/>
            </a:ln>
          </p:spPr>
          <p:txBody>
            <a:bodyPr rtlCol="0" anchor="ctr"/>
            <a:lstStyle/>
            <a:p>
              <a:endParaRPr lang="en-US" noProof="0" dirty="0"/>
            </a:p>
          </p:txBody>
        </p:sp>
        <p:sp>
          <p:nvSpPr>
            <p:cNvPr id="6332" name="Serbest Form 6331">
              <a:extLst>
                <a:ext uri="{FF2B5EF4-FFF2-40B4-BE49-F238E27FC236}">
                  <a16:creationId xmlns:a16="http://schemas.microsoft.com/office/drawing/2014/main" id="{1AEE9E82-73AF-C247-AE19-A6DD54823327}"/>
                </a:ext>
              </a:extLst>
            </p:cNvPr>
            <p:cNvSpPr/>
            <p:nvPr/>
          </p:nvSpPr>
          <p:spPr>
            <a:xfrm>
              <a:off x="8127151" y="1936230"/>
              <a:ext cx="366616" cy="173267"/>
            </a:xfrm>
            <a:custGeom>
              <a:avLst/>
              <a:gdLst>
                <a:gd name="connsiteX0" fmla="*/ 19045 w 366616"/>
                <a:gd name="connsiteY0" fmla="*/ 73306 h 173267"/>
                <a:gd name="connsiteX1" fmla="*/ 35233 w 366616"/>
                <a:gd name="connsiteY1" fmla="*/ 79970 h 173267"/>
                <a:gd name="connsiteX2" fmla="*/ 41899 w 366616"/>
                <a:gd name="connsiteY2" fmla="*/ 86634 h 173267"/>
                <a:gd name="connsiteX3" fmla="*/ 61896 w 366616"/>
                <a:gd name="connsiteY3" fmla="*/ 86634 h 173267"/>
                <a:gd name="connsiteX4" fmla="*/ 61896 w 366616"/>
                <a:gd name="connsiteY4" fmla="*/ 79970 h 173267"/>
                <a:gd name="connsiteX5" fmla="*/ 68562 w 366616"/>
                <a:gd name="connsiteY5" fmla="*/ 79970 h 173267"/>
                <a:gd name="connsiteX6" fmla="*/ 68562 w 366616"/>
                <a:gd name="connsiteY6" fmla="*/ 73306 h 173267"/>
                <a:gd name="connsiteX7" fmla="*/ 78085 w 366616"/>
                <a:gd name="connsiteY7" fmla="*/ 86634 h 173267"/>
                <a:gd name="connsiteX8" fmla="*/ 88559 w 366616"/>
                <a:gd name="connsiteY8" fmla="*/ 86634 h 173267"/>
                <a:gd name="connsiteX9" fmla="*/ 91416 w 366616"/>
                <a:gd name="connsiteY9" fmla="*/ 97106 h 173267"/>
                <a:gd name="connsiteX10" fmla="*/ 104748 w 366616"/>
                <a:gd name="connsiteY10" fmla="*/ 97106 h 173267"/>
                <a:gd name="connsiteX11" fmla="*/ 107604 w 366616"/>
                <a:gd name="connsiteY11" fmla="*/ 103770 h 173267"/>
                <a:gd name="connsiteX12" fmla="*/ 111413 w 366616"/>
                <a:gd name="connsiteY12" fmla="*/ 103770 h 173267"/>
                <a:gd name="connsiteX13" fmla="*/ 118079 w 366616"/>
                <a:gd name="connsiteY13" fmla="*/ 99962 h 173267"/>
                <a:gd name="connsiteX14" fmla="*/ 123793 w 366616"/>
                <a:gd name="connsiteY14" fmla="*/ 99962 h 173267"/>
                <a:gd name="connsiteX15" fmla="*/ 123793 w 366616"/>
                <a:gd name="connsiteY15" fmla="*/ 106626 h 173267"/>
                <a:gd name="connsiteX16" fmla="*/ 118079 w 366616"/>
                <a:gd name="connsiteY16" fmla="*/ 113291 h 173267"/>
                <a:gd name="connsiteX17" fmla="*/ 111413 w 366616"/>
                <a:gd name="connsiteY17" fmla="*/ 117099 h 173267"/>
                <a:gd name="connsiteX18" fmla="*/ 104748 w 366616"/>
                <a:gd name="connsiteY18" fmla="*/ 117099 h 173267"/>
                <a:gd name="connsiteX19" fmla="*/ 104748 w 366616"/>
                <a:gd name="connsiteY19" fmla="*/ 119955 h 173267"/>
                <a:gd name="connsiteX20" fmla="*/ 95225 w 366616"/>
                <a:gd name="connsiteY20" fmla="*/ 123763 h 173267"/>
                <a:gd name="connsiteX21" fmla="*/ 84751 w 366616"/>
                <a:gd name="connsiteY21" fmla="*/ 133283 h 173267"/>
                <a:gd name="connsiteX22" fmla="*/ 81894 w 366616"/>
                <a:gd name="connsiteY22" fmla="*/ 133283 h 173267"/>
                <a:gd name="connsiteX23" fmla="*/ 78085 w 366616"/>
                <a:gd name="connsiteY23" fmla="*/ 130427 h 173267"/>
                <a:gd name="connsiteX24" fmla="*/ 75228 w 366616"/>
                <a:gd name="connsiteY24" fmla="*/ 130427 h 173267"/>
                <a:gd name="connsiteX25" fmla="*/ 71419 w 366616"/>
                <a:gd name="connsiteY25" fmla="*/ 126619 h 173267"/>
                <a:gd name="connsiteX26" fmla="*/ 61896 w 366616"/>
                <a:gd name="connsiteY26" fmla="*/ 126619 h 173267"/>
                <a:gd name="connsiteX27" fmla="*/ 55230 w 366616"/>
                <a:gd name="connsiteY27" fmla="*/ 130427 h 173267"/>
                <a:gd name="connsiteX28" fmla="*/ 52374 w 366616"/>
                <a:gd name="connsiteY28" fmla="*/ 130427 h 173267"/>
                <a:gd name="connsiteX29" fmla="*/ 52374 w 366616"/>
                <a:gd name="connsiteY29" fmla="*/ 137091 h 173267"/>
                <a:gd name="connsiteX30" fmla="*/ 48565 w 366616"/>
                <a:gd name="connsiteY30" fmla="*/ 139947 h 173267"/>
                <a:gd name="connsiteX31" fmla="*/ 45708 w 366616"/>
                <a:gd name="connsiteY31" fmla="*/ 139947 h 173267"/>
                <a:gd name="connsiteX32" fmla="*/ 39043 w 366616"/>
                <a:gd name="connsiteY32" fmla="*/ 137091 h 173267"/>
                <a:gd name="connsiteX33" fmla="*/ 19045 w 366616"/>
                <a:gd name="connsiteY33" fmla="*/ 130427 h 173267"/>
                <a:gd name="connsiteX34" fmla="*/ 12379 w 366616"/>
                <a:gd name="connsiteY34" fmla="*/ 130427 h 173267"/>
                <a:gd name="connsiteX35" fmla="*/ 9523 w 366616"/>
                <a:gd name="connsiteY35" fmla="*/ 133283 h 173267"/>
                <a:gd name="connsiteX36" fmla="*/ 9523 w 366616"/>
                <a:gd name="connsiteY36" fmla="*/ 139947 h 173267"/>
                <a:gd name="connsiteX37" fmla="*/ 6666 w 366616"/>
                <a:gd name="connsiteY37" fmla="*/ 143755 h 173267"/>
                <a:gd name="connsiteX38" fmla="*/ 0 w 366616"/>
                <a:gd name="connsiteY38" fmla="*/ 146611 h 173267"/>
                <a:gd name="connsiteX39" fmla="*/ 0 w 366616"/>
                <a:gd name="connsiteY39" fmla="*/ 153275 h 173267"/>
                <a:gd name="connsiteX40" fmla="*/ 2857 w 366616"/>
                <a:gd name="connsiteY40" fmla="*/ 157083 h 173267"/>
                <a:gd name="connsiteX41" fmla="*/ 2857 w 366616"/>
                <a:gd name="connsiteY41" fmla="*/ 159940 h 173267"/>
                <a:gd name="connsiteX42" fmla="*/ 6666 w 366616"/>
                <a:gd name="connsiteY42" fmla="*/ 163748 h 173267"/>
                <a:gd name="connsiteX43" fmla="*/ 12379 w 366616"/>
                <a:gd name="connsiteY43" fmla="*/ 159940 h 173267"/>
                <a:gd name="connsiteX44" fmla="*/ 19045 w 366616"/>
                <a:gd name="connsiteY44" fmla="*/ 159940 h 173267"/>
                <a:gd name="connsiteX45" fmla="*/ 22854 w 366616"/>
                <a:gd name="connsiteY45" fmla="*/ 157083 h 173267"/>
                <a:gd name="connsiteX46" fmla="*/ 32377 w 366616"/>
                <a:gd name="connsiteY46" fmla="*/ 157083 h 173267"/>
                <a:gd name="connsiteX47" fmla="*/ 39043 w 366616"/>
                <a:gd name="connsiteY47" fmla="*/ 159940 h 173267"/>
                <a:gd name="connsiteX48" fmla="*/ 52374 w 366616"/>
                <a:gd name="connsiteY48" fmla="*/ 159940 h 173267"/>
                <a:gd name="connsiteX49" fmla="*/ 59040 w 366616"/>
                <a:gd name="connsiteY49" fmla="*/ 166604 h 173267"/>
                <a:gd name="connsiteX50" fmla="*/ 68562 w 366616"/>
                <a:gd name="connsiteY50" fmla="*/ 166604 h 173267"/>
                <a:gd name="connsiteX51" fmla="*/ 71419 w 366616"/>
                <a:gd name="connsiteY51" fmla="*/ 163748 h 173267"/>
                <a:gd name="connsiteX52" fmla="*/ 78085 w 366616"/>
                <a:gd name="connsiteY52" fmla="*/ 159940 h 173267"/>
                <a:gd name="connsiteX53" fmla="*/ 81894 w 366616"/>
                <a:gd name="connsiteY53" fmla="*/ 157083 h 173267"/>
                <a:gd name="connsiteX54" fmla="*/ 98082 w 366616"/>
                <a:gd name="connsiteY54" fmla="*/ 173268 h 173267"/>
                <a:gd name="connsiteX55" fmla="*/ 104748 w 366616"/>
                <a:gd name="connsiteY55" fmla="*/ 170412 h 173267"/>
                <a:gd name="connsiteX56" fmla="*/ 107604 w 366616"/>
                <a:gd name="connsiteY56" fmla="*/ 170412 h 173267"/>
                <a:gd name="connsiteX57" fmla="*/ 107604 w 366616"/>
                <a:gd name="connsiteY57" fmla="*/ 173268 h 173267"/>
                <a:gd name="connsiteX58" fmla="*/ 114270 w 366616"/>
                <a:gd name="connsiteY58" fmla="*/ 173268 h 173267"/>
                <a:gd name="connsiteX59" fmla="*/ 120936 w 366616"/>
                <a:gd name="connsiteY59" fmla="*/ 170412 h 173267"/>
                <a:gd name="connsiteX60" fmla="*/ 123793 w 366616"/>
                <a:gd name="connsiteY60" fmla="*/ 166604 h 173267"/>
                <a:gd name="connsiteX61" fmla="*/ 147599 w 366616"/>
                <a:gd name="connsiteY61" fmla="*/ 166604 h 173267"/>
                <a:gd name="connsiteX62" fmla="*/ 154265 w 366616"/>
                <a:gd name="connsiteY62" fmla="*/ 159940 h 173267"/>
                <a:gd name="connsiteX63" fmla="*/ 163787 w 366616"/>
                <a:gd name="connsiteY63" fmla="*/ 163748 h 173267"/>
                <a:gd name="connsiteX64" fmla="*/ 173310 w 366616"/>
                <a:gd name="connsiteY64" fmla="*/ 163748 h 173267"/>
                <a:gd name="connsiteX65" fmla="*/ 173310 w 366616"/>
                <a:gd name="connsiteY65" fmla="*/ 157083 h 173267"/>
                <a:gd name="connsiteX66" fmla="*/ 170453 w 366616"/>
                <a:gd name="connsiteY66" fmla="*/ 150419 h 173267"/>
                <a:gd name="connsiteX67" fmla="*/ 163787 w 366616"/>
                <a:gd name="connsiteY67" fmla="*/ 146611 h 173267"/>
                <a:gd name="connsiteX68" fmla="*/ 163787 w 366616"/>
                <a:gd name="connsiteY68" fmla="*/ 143755 h 173267"/>
                <a:gd name="connsiteX69" fmla="*/ 166644 w 366616"/>
                <a:gd name="connsiteY69" fmla="*/ 139947 h 173267"/>
                <a:gd name="connsiteX70" fmla="*/ 173310 w 366616"/>
                <a:gd name="connsiteY70" fmla="*/ 137091 h 173267"/>
                <a:gd name="connsiteX71" fmla="*/ 179976 w 366616"/>
                <a:gd name="connsiteY71" fmla="*/ 137091 h 173267"/>
                <a:gd name="connsiteX72" fmla="*/ 182832 w 366616"/>
                <a:gd name="connsiteY72" fmla="*/ 133283 h 173267"/>
                <a:gd name="connsiteX73" fmla="*/ 189498 w 366616"/>
                <a:gd name="connsiteY73" fmla="*/ 130427 h 173267"/>
                <a:gd name="connsiteX74" fmla="*/ 189498 w 366616"/>
                <a:gd name="connsiteY74" fmla="*/ 119955 h 173267"/>
                <a:gd name="connsiteX75" fmla="*/ 202829 w 366616"/>
                <a:gd name="connsiteY75" fmla="*/ 119955 h 173267"/>
                <a:gd name="connsiteX76" fmla="*/ 209495 w 366616"/>
                <a:gd name="connsiteY76" fmla="*/ 113291 h 173267"/>
                <a:gd name="connsiteX77" fmla="*/ 216161 w 366616"/>
                <a:gd name="connsiteY77" fmla="*/ 113291 h 173267"/>
                <a:gd name="connsiteX78" fmla="*/ 219018 w 366616"/>
                <a:gd name="connsiteY78" fmla="*/ 117099 h 173267"/>
                <a:gd name="connsiteX79" fmla="*/ 222827 w 366616"/>
                <a:gd name="connsiteY79" fmla="*/ 123763 h 173267"/>
                <a:gd name="connsiteX80" fmla="*/ 225684 w 366616"/>
                <a:gd name="connsiteY80" fmla="*/ 126619 h 173267"/>
                <a:gd name="connsiteX81" fmla="*/ 232349 w 366616"/>
                <a:gd name="connsiteY81" fmla="*/ 123763 h 173267"/>
                <a:gd name="connsiteX82" fmla="*/ 249490 w 366616"/>
                <a:gd name="connsiteY82" fmla="*/ 126619 h 173267"/>
                <a:gd name="connsiteX83" fmla="*/ 252347 w 366616"/>
                <a:gd name="connsiteY83" fmla="*/ 123763 h 173267"/>
                <a:gd name="connsiteX84" fmla="*/ 252347 w 366616"/>
                <a:gd name="connsiteY84" fmla="*/ 110435 h 173267"/>
                <a:gd name="connsiteX85" fmla="*/ 255203 w 366616"/>
                <a:gd name="connsiteY85" fmla="*/ 103770 h 173267"/>
                <a:gd name="connsiteX86" fmla="*/ 265678 w 366616"/>
                <a:gd name="connsiteY86" fmla="*/ 93298 h 173267"/>
                <a:gd name="connsiteX87" fmla="*/ 281867 w 366616"/>
                <a:gd name="connsiteY87" fmla="*/ 93298 h 173267"/>
                <a:gd name="connsiteX88" fmla="*/ 291389 w 366616"/>
                <a:gd name="connsiteY88" fmla="*/ 97106 h 173267"/>
                <a:gd name="connsiteX89" fmla="*/ 301864 w 366616"/>
                <a:gd name="connsiteY89" fmla="*/ 97106 h 173267"/>
                <a:gd name="connsiteX90" fmla="*/ 304720 w 366616"/>
                <a:gd name="connsiteY90" fmla="*/ 93298 h 173267"/>
                <a:gd name="connsiteX91" fmla="*/ 308530 w 366616"/>
                <a:gd name="connsiteY91" fmla="*/ 86634 h 173267"/>
                <a:gd name="connsiteX92" fmla="*/ 308530 w 366616"/>
                <a:gd name="connsiteY92" fmla="*/ 77114 h 173267"/>
                <a:gd name="connsiteX93" fmla="*/ 311386 w 366616"/>
                <a:gd name="connsiteY93" fmla="*/ 73306 h 173267"/>
                <a:gd name="connsiteX94" fmla="*/ 318052 w 366616"/>
                <a:gd name="connsiteY94" fmla="*/ 70450 h 173267"/>
                <a:gd name="connsiteX95" fmla="*/ 324718 w 366616"/>
                <a:gd name="connsiteY95" fmla="*/ 62833 h 173267"/>
                <a:gd name="connsiteX96" fmla="*/ 350428 w 366616"/>
                <a:gd name="connsiteY96" fmla="*/ 53313 h 173267"/>
                <a:gd name="connsiteX97" fmla="*/ 363760 w 366616"/>
                <a:gd name="connsiteY97" fmla="*/ 53313 h 173267"/>
                <a:gd name="connsiteX98" fmla="*/ 366617 w 366616"/>
                <a:gd name="connsiteY98" fmla="*/ 49505 h 173267"/>
                <a:gd name="connsiteX99" fmla="*/ 366617 w 366616"/>
                <a:gd name="connsiteY99" fmla="*/ 42841 h 173267"/>
                <a:gd name="connsiteX100" fmla="*/ 360903 w 366616"/>
                <a:gd name="connsiteY100" fmla="*/ 36177 h 173267"/>
                <a:gd name="connsiteX101" fmla="*/ 350428 w 366616"/>
                <a:gd name="connsiteY101" fmla="*/ 33321 h 173267"/>
                <a:gd name="connsiteX102" fmla="*/ 327575 w 366616"/>
                <a:gd name="connsiteY102" fmla="*/ 33321 h 173267"/>
                <a:gd name="connsiteX103" fmla="*/ 314243 w 366616"/>
                <a:gd name="connsiteY103" fmla="*/ 16184 h 173267"/>
                <a:gd name="connsiteX104" fmla="*/ 304720 w 366616"/>
                <a:gd name="connsiteY104" fmla="*/ 16184 h 173267"/>
                <a:gd name="connsiteX105" fmla="*/ 298054 w 366616"/>
                <a:gd name="connsiteY105" fmla="*/ 9520 h 173267"/>
                <a:gd name="connsiteX106" fmla="*/ 272344 w 366616"/>
                <a:gd name="connsiteY106" fmla="*/ 13328 h 173267"/>
                <a:gd name="connsiteX107" fmla="*/ 265678 w 366616"/>
                <a:gd name="connsiteY107" fmla="*/ 13328 h 173267"/>
                <a:gd name="connsiteX108" fmla="*/ 259012 w 366616"/>
                <a:gd name="connsiteY108" fmla="*/ 9520 h 173267"/>
                <a:gd name="connsiteX109" fmla="*/ 193307 w 366616"/>
                <a:gd name="connsiteY109" fmla="*/ 9520 h 173267"/>
                <a:gd name="connsiteX110" fmla="*/ 182832 w 366616"/>
                <a:gd name="connsiteY110" fmla="*/ 13328 h 173267"/>
                <a:gd name="connsiteX111" fmla="*/ 173310 w 366616"/>
                <a:gd name="connsiteY111" fmla="*/ 13328 h 173267"/>
                <a:gd name="connsiteX112" fmla="*/ 166644 w 366616"/>
                <a:gd name="connsiteY112" fmla="*/ 9520 h 173267"/>
                <a:gd name="connsiteX113" fmla="*/ 154265 w 366616"/>
                <a:gd name="connsiteY113" fmla="*/ 9520 h 173267"/>
                <a:gd name="connsiteX114" fmla="*/ 150456 w 366616"/>
                <a:gd name="connsiteY114" fmla="*/ 2856 h 173267"/>
                <a:gd name="connsiteX115" fmla="*/ 143790 w 366616"/>
                <a:gd name="connsiteY115" fmla="*/ 0 h 173267"/>
                <a:gd name="connsiteX116" fmla="*/ 120936 w 366616"/>
                <a:gd name="connsiteY116" fmla="*/ 0 h 173267"/>
                <a:gd name="connsiteX117" fmla="*/ 118079 w 366616"/>
                <a:gd name="connsiteY117" fmla="*/ 2856 h 173267"/>
                <a:gd name="connsiteX118" fmla="*/ 118079 w 366616"/>
                <a:gd name="connsiteY118" fmla="*/ 19993 h 173267"/>
                <a:gd name="connsiteX119" fmla="*/ 120936 w 366616"/>
                <a:gd name="connsiteY119" fmla="*/ 26657 h 173267"/>
                <a:gd name="connsiteX120" fmla="*/ 120936 w 366616"/>
                <a:gd name="connsiteY120" fmla="*/ 33321 h 173267"/>
                <a:gd name="connsiteX121" fmla="*/ 111413 w 366616"/>
                <a:gd name="connsiteY121" fmla="*/ 29513 h 173267"/>
                <a:gd name="connsiteX122" fmla="*/ 95225 w 366616"/>
                <a:gd name="connsiteY122" fmla="*/ 29513 h 173267"/>
                <a:gd name="connsiteX123" fmla="*/ 75228 w 366616"/>
                <a:gd name="connsiteY123" fmla="*/ 19993 h 173267"/>
                <a:gd name="connsiteX124" fmla="*/ 65706 w 366616"/>
                <a:gd name="connsiteY124" fmla="*/ 16184 h 173267"/>
                <a:gd name="connsiteX125" fmla="*/ 59040 w 366616"/>
                <a:gd name="connsiteY125" fmla="*/ 13328 h 173267"/>
                <a:gd name="connsiteX126" fmla="*/ 41899 w 366616"/>
                <a:gd name="connsiteY126" fmla="*/ 13328 h 173267"/>
                <a:gd name="connsiteX127" fmla="*/ 32377 w 366616"/>
                <a:gd name="connsiteY127" fmla="*/ 22849 h 173267"/>
                <a:gd name="connsiteX128" fmla="*/ 29520 w 366616"/>
                <a:gd name="connsiteY128" fmla="*/ 29513 h 173267"/>
                <a:gd name="connsiteX129" fmla="*/ 29520 w 366616"/>
                <a:gd name="connsiteY129" fmla="*/ 39985 h 173267"/>
                <a:gd name="connsiteX130" fmla="*/ 39043 w 366616"/>
                <a:gd name="connsiteY130" fmla="*/ 39985 h 173267"/>
                <a:gd name="connsiteX131" fmla="*/ 41899 w 366616"/>
                <a:gd name="connsiteY131" fmla="*/ 42841 h 173267"/>
                <a:gd name="connsiteX132" fmla="*/ 45708 w 366616"/>
                <a:gd name="connsiteY132" fmla="*/ 42841 h 173267"/>
                <a:gd name="connsiteX133" fmla="*/ 45708 w 366616"/>
                <a:gd name="connsiteY133" fmla="*/ 46649 h 17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66616" h="173267">
                  <a:moveTo>
                    <a:pt x="19045" y="73306"/>
                  </a:moveTo>
                  <a:lnTo>
                    <a:pt x="35233" y="79970"/>
                  </a:lnTo>
                  <a:lnTo>
                    <a:pt x="41899" y="86634"/>
                  </a:lnTo>
                  <a:lnTo>
                    <a:pt x="61896" y="86634"/>
                  </a:lnTo>
                  <a:lnTo>
                    <a:pt x="61896" y="79970"/>
                  </a:lnTo>
                  <a:lnTo>
                    <a:pt x="68562" y="79970"/>
                  </a:lnTo>
                  <a:lnTo>
                    <a:pt x="68562" y="73306"/>
                  </a:lnTo>
                  <a:lnTo>
                    <a:pt x="78085" y="86634"/>
                  </a:lnTo>
                  <a:lnTo>
                    <a:pt x="88559" y="86634"/>
                  </a:lnTo>
                  <a:lnTo>
                    <a:pt x="91416" y="97106"/>
                  </a:lnTo>
                  <a:lnTo>
                    <a:pt x="104748" y="97106"/>
                  </a:lnTo>
                  <a:lnTo>
                    <a:pt x="107604" y="103770"/>
                  </a:lnTo>
                  <a:lnTo>
                    <a:pt x="111413" y="103770"/>
                  </a:lnTo>
                  <a:lnTo>
                    <a:pt x="118079" y="99962"/>
                  </a:lnTo>
                  <a:lnTo>
                    <a:pt x="123793" y="99962"/>
                  </a:lnTo>
                  <a:lnTo>
                    <a:pt x="123793" y="106626"/>
                  </a:lnTo>
                  <a:lnTo>
                    <a:pt x="118079" y="113291"/>
                  </a:lnTo>
                  <a:lnTo>
                    <a:pt x="111413" y="117099"/>
                  </a:lnTo>
                  <a:lnTo>
                    <a:pt x="104748" y="117099"/>
                  </a:lnTo>
                  <a:lnTo>
                    <a:pt x="104748" y="119955"/>
                  </a:lnTo>
                  <a:lnTo>
                    <a:pt x="95225" y="123763"/>
                  </a:lnTo>
                  <a:lnTo>
                    <a:pt x="84751" y="133283"/>
                  </a:lnTo>
                  <a:lnTo>
                    <a:pt x="81894" y="133283"/>
                  </a:lnTo>
                  <a:lnTo>
                    <a:pt x="78085" y="130427"/>
                  </a:lnTo>
                  <a:lnTo>
                    <a:pt x="75228" y="130427"/>
                  </a:lnTo>
                  <a:lnTo>
                    <a:pt x="71419" y="126619"/>
                  </a:lnTo>
                  <a:lnTo>
                    <a:pt x="61896" y="126619"/>
                  </a:lnTo>
                  <a:lnTo>
                    <a:pt x="55230" y="130427"/>
                  </a:lnTo>
                  <a:lnTo>
                    <a:pt x="52374" y="130427"/>
                  </a:lnTo>
                  <a:lnTo>
                    <a:pt x="52374" y="137091"/>
                  </a:lnTo>
                  <a:lnTo>
                    <a:pt x="48565" y="139947"/>
                  </a:lnTo>
                  <a:lnTo>
                    <a:pt x="45708" y="139947"/>
                  </a:lnTo>
                  <a:lnTo>
                    <a:pt x="39043" y="137091"/>
                  </a:lnTo>
                  <a:lnTo>
                    <a:pt x="19045" y="130427"/>
                  </a:lnTo>
                  <a:lnTo>
                    <a:pt x="12379" y="130427"/>
                  </a:lnTo>
                  <a:lnTo>
                    <a:pt x="9523" y="133283"/>
                  </a:lnTo>
                  <a:lnTo>
                    <a:pt x="9523" y="139947"/>
                  </a:lnTo>
                  <a:lnTo>
                    <a:pt x="6666" y="143755"/>
                  </a:lnTo>
                  <a:lnTo>
                    <a:pt x="0" y="146611"/>
                  </a:lnTo>
                  <a:lnTo>
                    <a:pt x="0" y="153275"/>
                  </a:lnTo>
                  <a:lnTo>
                    <a:pt x="2857" y="157083"/>
                  </a:lnTo>
                  <a:lnTo>
                    <a:pt x="2857" y="159940"/>
                  </a:lnTo>
                  <a:lnTo>
                    <a:pt x="6666" y="163748"/>
                  </a:lnTo>
                  <a:lnTo>
                    <a:pt x="12379" y="159940"/>
                  </a:lnTo>
                  <a:lnTo>
                    <a:pt x="19045" y="159940"/>
                  </a:lnTo>
                  <a:lnTo>
                    <a:pt x="22854" y="157083"/>
                  </a:lnTo>
                  <a:lnTo>
                    <a:pt x="32377" y="157083"/>
                  </a:lnTo>
                  <a:lnTo>
                    <a:pt x="39043" y="159940"/>
                  </a:lnTo>
                  <a:lnTo>
                    <a:pt x="52374" y="159940"/>
                  </a:lnTo>
                  <a:lnTo>
                    <a:pt x="59040" y="166604"/>
                  </a:lnTo>
                  <a:lnTo>
                    <a:pt x="68562" y="166604"/>
                  </a:lnTo>
                  <a:lnTo>
                    <a:pt x="71419" y="163748"/>
                  </a:lnTo>
                  <a:lnTo>
                    <a:pt x="78085" y="159940"/>
                  </a:lnTo>
                  <a:lnTo>
                    <a:pt x="81894" y="157083"/>
                  </a:lnTo>
                  <a:lnTo>
                    <a:pt x="98082" y="173268"/>
                  </a:lnTo>
                  <a:lnTo>
                    <a:pt x="104748" y="170412"/>
                  </a:lnTo>
                  <a:lnTo>
                    <a:pt x="107604" y="170412"/>
                  </a:lnTo>
                  <a:lnTo>
                    <a:pt x="107604" y="173268"/>
                  </a:lnTo>
                  <a:lnTo>
                    <a:pt x="114270" y="173268"/>
                  </a:lnTo>
                  <a:lnTo>
                    <a:pt x="120936" y="170412"/>
                  </a:lnTo>
                  <a:lnTo>
                    <a:pt x="123793" y="166604"/>
                  </a:lnTo>
                  <a:lnTo>
                    <a:pt x="147599" y="166604"/>
                  </a:lnTo>
                  <a:lnTo>
                    <a:pt x="154265" y="159940"/>
                  </a:lnTo>
                  <a:lnTo>
                    <a:pt x="163787" y="163748"/>
                  </a:lnTo>
                  <a:lnTo>
                    <a:pt x="173310" y="163748"/>
                  </a:lnTo>
                  <a:lnTo>
                    <a:pt x="173310" y="157083"/>
                  </a:lnTo>
                  <a:lnTo>
                    <a:pt x="170453" y="150419"/>
                  </a:lnTo>
                  <a:lnTo>
                    <a:pt x="163787" y="146611"/>
                  </a:lnTo>
                  <a:lnTo>
                    <a:pt x="163787" y="143755"/>
                  </a:lnTo>
                  <a:lnTo>
                    <a:pt x="166644" y="139947"/>
                  </a:lnTo>
                  <a:lnTo>
                    <a:pt x="173310" y="137091"/>
                  </a:lnTo>
                  <a:lnTo>
                    <a:pt x="179976" y="137091"/>
                  </a:lnTo>
                  <a:lnTo>
                    <a:pt x="182832" y="133283"/>
                  </a:lnTo>
                  <a:lnTo>
                    <a:pt x="189498" y="130427"/>
                  </a:lnTo>
                  <a:lnTo>
                    <a:pt x="189498" y="119955"/>
                  </a:lnTo>
                  <a:lnTo>
                    <a:pt x="202829" y="119955"/>
                  </a:lnTo>
                  <a:lnTo>
                    <a:pt x="209495" y="113291"/>
                  </a:lnTo>
                  <a:lnTo>
                    <a:pt x="216161" y="113291"/>
                  </a:lnTo>
                  <a:lnTo>
                    <a:pt x="219018" y="117099"/>
                  </a:lnTo>
                  <a:lnTo>
                    <a:pt x="222827" y="123763"/>
                  </a:lnTo>
                  <a:lnTo>
                    <a:pt x="225684" y="126619"/>
                  </a:lnTo>
                  <a:lnTo>
                    <a:pt x="232349" y="123763"/>
                  </a:lnTo>
                  <a:lnTo>
                    <a:pt x="249490" y="126619"/>
                  </a:lnTo>
                  <a:lnTo>
                    <a:pt x="252347" y="123763"/>
                  </a:lnTo>
                  <a:lnTo>
                    <a:pt x="252347" y="110435"/>
                  </a:lnTo>
                  <a:lnTo>
                    <a:pt x="255203" y="103770"/>
                  </a:lnTo>
                  <a:lnTo>
                    <a:pt x="265678" y="93298"/>
                  </a:lnTo>
                  <a:lnTo>
                    <a:pt x="281867" y="93298"/>
                  </a:lnTo>
                  <a:lnTo>
                    <a:pt x="291389" y="97106"/>
                  </a:lnTo>
                  <a:lnTo>
                    <a:pt x="301864" y="97106"/>
                  </a:lnTo>
                  <a:lnTo>
                    <a:pt x="304720" y="93298"/>
                  </a:lnTo>
                  <a:lnTo>
                    <a:pt x="308530" y="86634"/>
                  </a:lnTo>
                  <a:lnTo>
                    <a:pt x="308530" y="77114"/>
                  </a:lnTo>
                  <a:lnTo>
                    <a:pt x="311386" y="73306"/>
                  </a:lnTo>
                  <a:lnTo>
                    <a:pt x="318052" y="70450"/>
                  </a:lnTo>
                  <a:lnTo>
                    <a:pt x="324718" y="62833"/>
                  </a:lnTo>
                  <a:lnTo>
                    <a:pt x="350428" y="53313"/>
                  </a:lnTo>
                  <a:lnTo>
                    <a:pt x="363760" y="53313"/>
                  </a:lnTo>
                  <a:lnTo>
                    <a:pt x="366617" y="49505"/>
                  </a:lnTo>
                  <a:lnTo>
                    <a:pt x="366617" y="42841"/>
                  </a:lnTo>
                  <a:lnTo>
                    <a:pt x="360903" y="36177"/>
                  </a:lnTo>
                  <a:lnTo>
                    <a:pt x="350428" y="33321"/>
                  </a:lnTo>
                  <a:lnTo>
                    <a:pt x="327575" y="33321"/>
                  </a:lnTo>
                  <a:lnTo>
                    <a:pt x="314243" y="16184"/>
                  </a:lnTo>
                  <a:lnTo>
                    <a:pt x="304720" y="16184"/>
                  </a:lnTo>
                  <a:lnTo>
                    <a:pt x="298054" y="9520"/>
                  </a:lnTo>
                  <a:lnTo>
                    <a:pt x="272344" y="13328"/>
                  </a:lnTo>
                  <a:lnTo>
                    <a:pt x="265678" y="13328"/>
                  </a:lnTo>
                  <a:lnTo>
                    <a:pt x="259012" y="9520"/>
                  </a:lnTo>
                  <a:lnTo>
                    <a:pt x="193307" y="9520"/>
                  </a:lnTo>
                  <a:lnTo>
                    <a:pt x="182832" y="13328"/>
                  </a:lnTo>
                  <a:lnTo>
                    <a:pt x="173310" y="13328"/>
                  </a:lnTo>
                  <a:lnTo>
                    <a:pt x="166644" y="9520"/>
                  </a:lnTo>
                  <a:lnTo>
                    <a:pt x="154265" y="9520"/>
                  </a:lnTo>
                  <a:lnTo>
                    <a:pt x="150456" y="2856"/>
                  </a:lnTo>
                  <a:lnTo>
                    <a:pt x="143790" y="0"/>
                  </a:lnTo>
                  <a:lnTo>
                    <a:pt x="120936" y="0"/>
                  </a:lnTo>
                  <a:lnTo>
                    <a:pt x="118079" y="2856"/>
                  </a:lnTo>
                  <a:lnTo>
                    <a:pt x="118079" y="19993"/>
                  </a:lnTo>
                  <a:lnTo>
                    <a:pt x="120936" y="26657"/>
                  </a:lnTo>
                  <a:lnTo>
                    <a:pt x="120936" y="33321"/>
                  </a:lnTo>
                  <a:lnTo>
                    <a:pt x="111413" y="29513"/>
                  </a:lnTo>
                  <a:lnTo>
                    <a:pt x="95225" y="29513"/>
                  </a:lnTo>
                  <a:lnTo>
                    <a:pt x="75228" y="19993"/>
                  </a:lnTo>
                  <a:lnTo>
                    <a:pt x="65706" y="16184"/>
                  </a:lnTo>
                  <a:lnTo>
                    <a:pt x="59040" y="13328"/>
                  </a:lnTo>
                  <a:lnTo>
                    <a:pt x="41899" y="13328"/>
                  </a:lnTo>
                  <a:lnTo>
                    <a:pt x="32377" y="22849"/>
                  </a:lnTo>
                  <a:lnTo>
                    <a:pt x="29520" y="29513"/>
                  </a:lnTo>
                  <a:lnTo>
                    <a:pt x="29520" y="39985"/>
                  </a:lnTo>
                  <a:lnTo>
                    <a:pt x="39043" y="39985"/>
                  </a:lnTo>
                  <a:lnTo>
                    <a:pt x="41899" y="42841"/>
                  </a:lnTo>
                  <a:lnTo>
                    <a:pt x="45708" y="42841"/>
                  </a:lnTo>
                  <a:lnTo>
                    <a:pt x="45708" y="46649"/>
                  </a:lnTo>
                  <a:close/>
                </a:path>
              </a:pathLst>
            </a:custGeom>
            <a:noFill/>
            <a:ln w="2379" cap="flat">
              <a:solidFill>
                <a:srgbClr val="FFFFFF"/>
              </a:solidFill>
              <a:prstDash val="solid"/>
              <a:round/>
            </a:ln>
          </p:spPr>
          <p:txBody>
            <a:bodyPr rtlCol="0" anchor="ctr"/>
            <a:lstStyle/>
            <a:p>
              <a:endParaRPr lang="en-US" noProof="0" dirty="0"/>
            </a:p>
          </p:txBody>
        </p:sp>
        <p:sp>
          <p:nvSpPr>
            <p:cNvPr id="6333" name="Serbest Form 6332">
              <a:extLst>
                <a:ext uri="{FF2B5EF4-FFF2-40B4-BE49-F238E27FC236}">
                  <a16:creationId xmlns:a16="http://schemas.microsoft.com/office/drawing/2014/main" id="{FCB445E1-D586-0E46-9DF0-306B7F1D0350}"/>
                </a:ext>
              </a:extLst>
            </p:cNvPr>
            <p:cNvSpPr/>
            <p:nvPr/>
          </p:nvSpPr>
          <p:spPr>
            <a:xfrm>
              <a:off x="7372016" y="2555044"/>
              <a:ext cx="78084" cy="77113"/>
            </a:xfrm>
            <a:custGeom>
              <a:avLst/>
              <a:gdLst>
                <a:gd name="connsiteX0" fmla="*/ 30472 w 78084"/>
                <a:gd name="connsiteY0" fmla="*/ 0 h 77113"/>
                <a:gd name="connsiteX1" fmla="*/ 20950 w 78084"/>
                <a:gd name="connsiteY1" fmla="*/ 0 h 77113"/>
                <a:gd name="connsiteX2" fmla="*/ 17140 w 78084"/>
                <a:gd name="connsiteY2" fmla="*/ 7616 h 77113"/>
                <a:gd name="connsiteX3" fmla="*/ 14284 w 78084"/>
                <a:gd name="connsiteY3" fmla="*/ 11424 h 77113"/>
                <a:gd name="connsiteX4" fmla="*/ 14284 w 78084"/>
                <a:gd name="connsiteY4" fmla="*/ 19040 h 77113"/>
                <a:gd name="connsiteX5" fmla="*/ 3809 w 78084"/>
                <a:gd name="connsiteY5" fmla="*/ 41889 h 77113"/>
                <a:gd name="connsiteX6" fmla="*/ 0 w 78084"/>
                <a:gd name="connsiteY6" fmla="*/ 45697 h 77113"/>
                <a:gd name="connsiteX7" fmla="*/ 23806 w 78084"/>
                <a:gd name="connsiteY7" fmla="*/ 45697 h 77113"/>
                <a:gd name="connsiteX8" fmla="*/ 34281 w 78084"/>
                <a:gd name="connsiteY8" fmla="*/ 49505 h 77113"/>
                <a:gd name="connsiteX9" fmla="*/ 37138 w 78084"/>
                <a:gd name="connsiteY9" fmla="*/ 49505 h 77113"/>
                <a:gd name="connsiteX10" fmla="*/ 37138 w 78084"/>
                <a:gd name="connsiteY10" fmla="*/ 73306 h 77113"/>
                <a:gd name="connsiteX11" fmla="*/ 40947 w 78084"/>
                <a:gd name="connsiteY11" fmla="*/ 77114 h 77113"/>
                <a:gd name="connsiteX12" fmla="*/ 78085 w 78084"/>
                <a:gd name="connsiteY12" fmla="*/ 77114 h 77113"/>
                <a:gd name="connsiteX13" fmla="*/ 71419 w 78084"/>
                <a:gd name="connsiteY13" fmla="*/ 73306 h 77113"/>
                <a:gd name="connsiteX14" fmla="*/ 64753 w 78084"/>
                <a:gd name="connsiteY14" fmla="*/ 65690 h 77113"/>
                <a:gd name="connsiteX15" fmla="*/ 58087 w 78084"/>
                <a:gd name="connsiteY15" fmla="*/ 49505 h 77113"/>
                <a:gd name="connsiteX16" fmla="*/ 58087 w 78084"/>
                <a:gd name="connsiteY16" fmla="*/ 41889 h 77113"/>
                <a:gd name="connsiteX17" fmla="*/ 50469 w 78084"/>
                <a:gd name="connsiteY17" fmla="*/ 38081 h 77113"/>
                <a:gd name="connsiteX18" fmla="*/ 47613 w 78084"/>
                <a:gd name="connsiteY18" fmla="*/ 22849 h 77113"/>
                <a:gd name="connsiteX19" fmla="*/ 67610 w 78084"/>
                <a:gd name="connsiteY19" fmla="*/ 22849 h 77113"/>
                <a:gd name="connsiteX20" fmla="*/ 67610 w 78084"/>
                <a:gd name="connsiteY20" fmla="*/ 11424 h 77113"/>
                <a:gd name="connsiteX21" fmla="*/ 64753 w 78084"/>
                <a:gd name="connsiteY21" fmla="*/ 7616 h 77113"/>
                <a:gd name="connsiteX22" fmla="*/ 50469 w 78084"/>
                <a:gd name="connsiteY22" fmla="*/ 7616 h 77113"/>
                <a:gd name="connsiteX23" fmla="*/ 50469 w 78084"/>
                <a:gd name="connsiteY23" fmla="*/ 11424 h 77113"/>
                <a:gd name="connsiteX24" fmla="*/ 47613 w 78084"/>
                <a:gd name="connsiteY24" fmla="*/ 0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084" h="77113">
                  <a:moveTo>
                    <a:pt x="30472" y="0"/>
                  </a:moveTo>
                  <a:lnTo>
                    <a:pt x="20950" y="0"/>
                  </a:lnTo>
                  <a:lnTo>
                    <a:pt x="17140" y="7616"/>
                  </a:lnTo>
                  <a:lnTo>
                    <a:pt x="14284" y="11424"/>
                  </a:lnTo>
                  <a:lnTo>
                    <a:pt x="14284" y="19040"/>
                  </a:lnTo>
                  <a:lnTo>
                    <a:pt x="3809" y="41889"/>
                  </a:lnTo>
                  <a:lnTo>
                    <a:pt x="0" y="45697"/>
                  </a:lnTo>
                  <a:lnTo>
                    <a:pt x="23806" y="45697"/>
                  </a:lnTo>
                  <a:lnTo>
                    <a:pt x="34281" y="49505"/>
                  </a:lnTo>
                  <a:lnTo>
                    <a:pt x="37138" y="49505"/>
                  </a:lnTo>
                  <a:lnTo>
                    <a:pt x="37138" y="73306"/>
                  </a:lnTo>
                  <a:lnTo>
                    <a:pt x="40947" y="77114"/>
                  </a:lnTo>
                  <a:lnTo>
                    <a:pt x="78085" y="77114"/>
                  </a:lnTo>
                  <a:lnTo>
                    <a:pt x="71419" y="73306"/>
                  </a:lnTo>
                  <a:lnTo>
                    <a:pt x="64753" y="65690"/>
                  </a:lnTo>
                  <a:lnTo>
                    <a:pt x="58087" y="49505"/>
                  </a:lnTo>
                  <a:lnTo>
                    <a:pt x="58087" y="41889"/>
                  </a:lnTo>
                  <a:lnTo>
                    <a:pt x="50469" y="38081"/>
                  </a:lnTo>
                  <a:lnTo>
                    <a:pt x="47613" y="22849"/>
                  </a:lnTo>
                  <a:lnTo>
                    <a:pt x="67610" y="22849"/>
                  </a:lnTo>
                  <a:lnTo>
                    <a:pt x="67610" y="11424"/>
                  </a:lnTo>
                  <a:lnTo>
                    <a:pt x="64753" y="7616"/>
                  </a:lnTo>
                  <a:lnTo>
                    <a:pt x="50469" y="7616"/>
                  </a:lnTo>
                  <a:lnTo>
                    <a:pt x="50469" y="11424"/>
                  </a:lnTo>
                  <a:lnTo>
                    <a:pt x="47613" y="0"/>
                  </a:lnTo>
                  <a:close/>
                </a:path>
              </a:pathLst>
            </a:custGeom>
            <a:solidFill>
              <a:srgbClr val="AFABAB"/>
            </a:solidFill>
            <a:ln w="9518" cap="flat">
              <a:noFill/>
              <a:prstDash val="solid"/>
              <a:miter/>
            </a:ln>
          </p:spPr>
          <p:txBody>
            <a:bodyPr rtlCol="0" anchor="ctr"/>
            <a:lstStyle/>
            <a:p>
              <a:endParaRPr lang="en-US" noProof="0" dirty="0"/>
            </a:p>
          </p:txBody>
        </p:sp>
        <p:sp>
          <p:nvSpPr>
            <p:cNvPr id="6334" name="Serbest Form 6333">
              <a:extLst>
                <a:ext uri="{FF2B5EF4-FFF2-40B4-BE49-F238E27FC236}">
                  <a16:creationId xmlns:a16="http://schemas.microsoft.com/office/drawing/2014/main" id="{F7D67DA4-FFB3-2149-A606-90441778683B}"/>
                </a:ext>
              </a:extLst>
            </p:cNvPr>
            <p:cNvSpPr/>
            <p:nvPr/>
          </p:nvSpPr>
          <p:spPr>
            <a:xfrm>
              <a:off x="7372016" y="2555044"/>
              <a:ext cx="78084" cy="77113"/>
            </a:xfrm>
            <a:custGeom>
              <a:avLst/>
              <a:gdLst>
                <a:gd name="connsiteX0" fmla="*/ 30472 w 78084"/>
                <a:gd name="connsiteY0" fmla="*/ 0 h 77113"/>
                <a:gd name="connsiteX1" fmla="*/ 20950 w 78084"/>
                <a:gd name="connsiteY1" fmla="*/ 0 h 77113"/>
                <a:gd name="connsiteX2" fmla="*/ 17140 w 78084"/>
                <a:gd name="connsiteY2" fmla="*/ 7616 h 77113"/>
                <a:gd name="connsiteX3" fmla="*/ 14284 w 78084"/>
                <a:gd name="connsiteY3" fmla="*/ 11424 h 77113"/>
                <a:gd name="connsiteX4" fmla="*/ 14284 w 78084"/>
                <a:gd name="connsiteY4" fmla="*/ 19040 h 77113"/>
                <a:gd name="connsiteX5" fmla="*/ 3809 w 78084"/>
                <a:gd name="connsiteY5" fmla="*/ 41889 h 77113"/>
                <a:gd name="connsiteX6" fmla="*/ 0 w 78084"/>
                <a:gd name="connsiteY6" fmla="*/ 45697 h 77113"/>
                <a:gd name="connsiteX7" fmla="*/ 23806 w 78084"/>
                <a:gd name="connsiteY7" fmla="*/ 45697 h 77113"/>
                <a:gd name="connsiteX8" fmla="*/ 34281 w 78084"/>
                <a:gd name="connsiteY8" fmla="*/ 49505 h 77113"/>
                <a:gd name="connsiteX9" fmla="*/ 37138 w 78084"/>
                <a:gd name="connsiteY9" fmla="*/ 49505 h 77113"/>
                <a:gd name="connsiteX10" fmla="*/ 37138 w 78084"/>
                <a:gd name="connsiteY10" fmla="*/ 73306 h 77113"/>
                <a:gd name="connsiteX11" fmla="*/ 40947 w 78084"/>
                <a:gd name="connsiteY11" fmla="*/ 77114 h 77113"/>
                <a:gd name="connsiteX12" fmla="*/ 78085 w 78084"/>
                <a:gd name="connsiteY12" fmla="*/ 77114 h 77113"/>
                <a:gd name="connsiteX13" fmla="*/ 71419 w 78084"/>
                <a:gd name="connsiteY13" fmla="*/ 73306 h 77113"/>
                <a:gd name="connsiteX14" fmla="*/ 64753 w 78084"/>
                <a:gd name="connsiteY14" fmla="*/ 65690 h 77113"/>
                <a:gd name="connsiteX15" fmla="*/ 58087 w 78084"/>
                <a:gd name="connsiteY15" fmla="*/ 49505 h 77113"/>
                <a:gd name="connsiteX16" fmla="*/ 58087 w 78084"/>
                <a:gd name="connsiteY16" fmla="*/ 41889 h 77113"/>
                <a:gd name="connsiteX17" fmla="*/ 50469 w 78084"/>
                <a:gd name="connsiteY17" fmla="*/ 38081 h 77113"/>
                <a:gd name="connsiteX18" fmla="*/ 47613 w 78084"/>
                <a:gd name="connsiteY18" fmla="*/ 22849 h 77113"/>
                <a:gd name="connsiteX19" fmla="*/ 67610 w 78084"/>
                <a:gd name="connsiteY19" fmla="*/ 22849 h 77113"/>
                <a:gd name="connsiteX20" fmla="*/ 67610 w 78084"/>
                <a:gd name="connsiteY20" fmla="*/ 11424 h 77113"/>
                <a:gd name="connsiteX21" fmla="*/ 64753 w 78084"/>
                <a:gd name="connsiteY21" fmla="*/ 7616 h 77113"/>
                <a:gd name="connsiteX22" fmla="*/ 50469 w 78084"/>
                <a:gd name="connsiteY22" fmla="*/ 7616 h 77113"/>
                <a:gd name="connsiteX23" fmla="*/ 50469 w 78084"/>
                <a:gd name="connsiteY23" fmla="*/ 11424 h 77113"/>
                <a:gd name="connsiteX24" fmla="*/ 47613 w 78084"/>
                <a:gd name="connsiteY24" fmla="*/ 0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084" h="77113">
                  <a:moveTo>
                    <a:pt x="30472" y="0"/>
                  </a:moveTo>
                  <a:lnTo>
                    <a:pt x="20950" y="0"/>
                  </a:lnTo>
                  <a:lnTo>
                    <a:pt x="17140" y="7616"/>
                  </a:lnTo>
                  <a:lnTo>
                    <a:pt x="14284" y="11424"/>
                  </a:lnTo>
                  <a:lnTo>
                    <a:pt x="14284" y="19040"/>
                  </a:lnTo>
                  <a:lnTo>
                    <a:pt x="3809" y="41889"/>
                  </a:lnTo>
                  <a:lnTo>
                    <a:pt x="0" y="45697"/>
                  </a:lnTo>
                  <a:lnTo>
                    <a:pt x="23806" y="45697"/>
                  </a:lnTo>
                  <a:lnTo>
                    <a:pt x="34281" y="49505"/>
                  </a:lnTo>
                  <a:lnTo>
                    <a:pt x="37138" y="49505"/>
                  </a:lnTo>
                  <a:lnTo>
                    <a:pt x="37138" y="73306"/>
                  </a:lnTo>
                  <a:lnTo>
                    <a:pt x="40947" y="77114"/>
                  </a:lnTo>
                  <a:lnTo>
                    <a:pt x="78085" y="77114"/>
                  </a:lnTo>
                  <a:lnTo>
                    <a:pt x="71419" y="73306"/>
                  </a:lnTo>
                  <a:lnTo>
                    <a:pt x="64753" y="65690"/>
                  </a:lnTo>
                  <a:lnTo>
                    <a:pt x="58087" y="49505"/>
                  </a:lnTo>
                  <a:lnTo>
                    <a:pt x="58087" y="41889"/>
                  </a:lnTo>
                  <a:lnTo>
                    <a:pt x="50469" y="38081"/>
                  </a:lnTo>
                  <a:lnTo>
                    <a:pt x="47613" y="22849"/>
                  </a:lnTo>
                  <a:lnTo>
                    <a:pt x="67610" y="22849"/>
                  </a:lnTo>
                  <a:lnTo>
                    <a:pt x="67610" y="11424"/>
                  </a:lnTo>
                  <a:lnTo>
                    <a:pt x="64753" y="7616"/>
                  </a:lnTo>
                  <a:lnTo>
                    <a:pt x="50469" y="7616"/>
                  </a:lnTo>
                  <a:lnTo>
                    <a:pt x="50469" y="11424"/>
                  </a:lnTo>
                  <a:lnTo>
                    <a:pt x="47613" y="0"/>
                  </a:lnTo>
                  <a:close/>
                </a:path>
              </a:pathLst>
            </a:custGeom>
            <a:noFill/>
            <a:ln w="2379" cap="flat">
              <a:solidFill>
                <a:srgbClr val="FFFFFF"/>
              </a:solidFill>
              <a:prstDash val="solid"/>
              <a:round/>
            </a:ln>
          </p:spPr>
          <p:txBody>
            <a:bodyPr rtlCol="0" anchor="ctr"/>
            <a:lstStyle/>
            <a:p>
              <a:endParaRPr lang="en-US" noProof="0" dirty="0"/>
            </a:p>
          </p:txBody>
        </p:sp>
        <p:sp>
          <p:nvSpPr>
            <p:cNvPr id="6335" name="Serbest Form 6334">
              <a:extLst>
                <a:ext uri="{FF2B5EF4-FFF2-40B4-BE49-F238E27FC236}">
                  <a16:creationId xmlns:a16="http://schemas.microsoft.com/office/drawing/2014/main" id="{8689FD25-0291-3E45-8DD4-38BB24D29A08}"/>
                </a:ext>
              </a:extLst>
            </p:cNvPr>
            <p:cNvSpPr/>
            <p:nvPr/>
          </p:nvSpPr>
          <p:spPr>
            <a:xfrm>
              <a:off x="10236387" y="2145675"/>
              <a:ext cx="134267" cy="254189"/>
            </a:xfrm>
            <a:custGeom>
              <a:avLst/>
              <a:gdLst>
                <a:gd name="connsiteX0" fmla="*/ 134267 w 134267"/>
                <a:gd name="connsiteY0" fmla="*/ 147563 h 254189"/>
                <a:gd name="connsiteX1" fmla="*/ 131410 w 134267"/>
                <a:gd name="connsiteY1" fmla="*/ 137091 h 254189"/>
                <a:gd name="connsiteX2" fmla="*/ 128554 w 134267"/>
                <a:gd name="connsiteY2" fmla="*/ 129475 h 254189"/>
                <a:gd name="connsiteX3" fmla="*/ 119983 w 134267"/>
                <a:gd name="connsiteY3" fmla="*/ 119003 h 254189"/>
                <a:gd name="connsiteX4" fmla="*/ 122839 w 134267"/>
                <a:gd name="connsiteY4" fmla="*/ 111386 h 254189"/>
                <a:gd name="connsiteX5" fmla="*/ 122839 w 134267"/>
                <a:gd name="connsiteY5" fmla="*/ 107578 h 254189"/>
                <a:gd name="connsiteX6" fmla="*/ 119983 w 134267"/>
                <a:gd name="connsiteY6" fmla="*/ 97106 h 254189"/>
                <a:gd name="connsiteX7" fmla="*/ 117126 w 134267"/>
                <a:gd name="connsiteY7" fmla="*/ 89490 h 254189"/>
                <a:gd name="connsiteX8" fmla="*/ 102842 w 134267"/>
                <a:gd name="connsiteY8" fmla="*/ 71402 h 254189"/>
                <a:gd name="connsiteX9" fmla="*/ 97129 w 134267"/>
                <a:gd name="connsiteY9" fmla="*/ 60929 h 254189"/>
                <a:gd name="connsiteX10" fmla="*/ 81893 w 134267"/>
                <a:gd name="connsiteY10" fmla="*/ 42841 h 254189"/>
                <a:gd name="connsiteX11" fmla="*/ 70466 w 134267"/>
                <a:gd name="connsiteY11" fmla="*/ 39033 h 254189"/>
                <a:gd name="connsiteX12" fmla="*/ 70466 w 134267"/>
                <a:gd name="connsiteY12" fmla="*/ 35225 h 254189"/>
                <a:gd name="connsiteX13" fmla="*/ 67610 w 134267"/>
                <a:gd name="connsiteY13" fmla="*/ 31417 h 254189"/>
                <a:gd name="connsiteX14" fmla="*/ 64752 w 134267"/>
                <a:gd name="connsiteY14" fmla="*/ 24753 h 254189"/>
                <a:gd name="connsiteX15" fmla="*/ 49517 w 134267"/>
                <a:gd name="connsiteY15" fmla="*/ 6664 h 254189"/>
                <a:gd name="connsiteX16" fmla="*/ 46659 w 134267"/>
                <a:gd name="connsiteY16" fmla="*/ 0 h 254189"/>
                <a:gd name="connsiteX17" fmla="*/ 38090 w 134267"/>
                <a:gd name="connsiteY17" fmla="*/ 6664 h 254189"/>
                <a:gd name="connsiteX18" fmla="*/ 22853 w 134267"/>
                <a:gd name="connsiteY18" fmla="*/ 6664 h 254189"/>
                <a:gd name="connsiteX19" fmla="*/ 11427 w 134267"/>
                <a:gd name="connsiteY19" fmla="*/ 13328 h 254189"/>
                <a:gd name="connsiteX20" fmla="*/ 8569 w 134267"/>
                <a:gd name="connsiteY20" fmla="*/ 17136 h 254189"/>
                <a:gd name="connsiteX21" fmla="*/ 5713 w 134267"/>
                <a:gd name="connsiteY21" fmla="*/ 17136 h 254189"/>
                <a:gd name="connsiteX22" fmla="*/ 5713 w 134267"/>
                <a:gd name="connsiteY22" fmla="*/ 20944 h 254189"/>
                <a:gd name="connsiteX23" fmla="*/ 8569 w 134267"/>
                <a:gd name="connsiteY23" fmla="*/ 24753 h 254189"/>
                <a:gd name="connsiteX24" fmla="*/ 8569 w 134267"/>
                <a:gd name="connsiteY24" fmla="*/ 28561 h 254189"/>
                <a:gd name="connsiteX25" fmla="*/ 5713 w 134267"/>
                <a:gd name="connsiteY25" fmla="*/ 32369 h 254189"/>
                <a:gd name="connsiteX26" fmla="*/ 0 w 134267"/>
                <a:gd name="connsiteY26" fmla="*/ 36177 h 254189"/>
                <a:gd name="connsiteX27" fmla="*/ 0 w 134267"/>
                <a:gd name="connsiteY27" fmla="*/ 39985 h 254189"/>
                <a:gd name="connsiteX28" fmla="*/ 2856 w 134267"/>
                <a:gd name="connsiteY28" fmla="*/ 43793 h 254189"/>
                <a:gd name="connsiteX29" fmla="*/ 5713 w 134267"/>
                <a:gd name="connsiteY29" fmla="*/ 50457 h 254189"/>
                <a:gd name="connsiteX30" fmla="*/ 11427 w 134267"/>
                <a:gd name="connsiteY30" fmla="*/ 54265 h 254189"/>
                <a:gd name="connsiteX31" fmla="*/ 14284 w 134267"/>
                <a:gd name="connsiteY31" fmla="*/ 54265 h 254189"/>
                <a:gd name="connsiteX32" fmla="*/ 19997 w 134267"/>
                <a:gd name="connsiteY32" fmla="*/ 58073 h 254189"/>
                <a:gd name="connsiteX33" fmla="*/ 28568 w 134267"/>
                <a:gd name="connsiteY33" fmla="*/ 79018 h 254189"/>
                <a:gd name="connsiteX34" fmla="*/ 25710 w 134267"/>
                <a:gd name="connsiteY34" fmla="*/ 79018 h 254189"/>
                <a:gd name="connsiteX35" fmla="*/ 22853 w 134267"/>
                <a:gd name="connsiteY35" fmla="*/ 75210 h 254189"/>
                <a:gd name="connsiteX36" fmla="*/ 17140 w 134267"/>
                <a:gd name="connsiteY36" fmla="*/ 75210 h 254189"/>
                <a:gd name="connsiteX37" fmla="*/ 11427 w 134267"/>
                <a:gd name="connsiteY37" fmla="*/ 71402 h 254189"/>
                <a:gd name="connsiteX38" fmla="*/ 2856 w 134267"/>
                <a:gd name="connsiteY38" fmla="*/ 71402 h 254189"/>
                <a:gd name="connsiteX39" fmla="*/ 2856 w 134267"/>
                <a:gd name="connsiteY39" fmla="*/ 75210 h 254189"/>
                <a:gd name="connsiteX40" fmla="*/ 8569 w 134267"/>
                <a:gd name="connsiteY40" fmla="*/ 79018 h 254189"/>
                <a:gd name="connsiteX41" fmla="*/ 14284 w 134267"/>
                <a:gd name="connsiteY41" fmla="*/ 85682 h 254189"/>
                <a:gd name="connsiteX42" fmla="*/ 19997 w 134267"/>
                <a:gd name="connsiteY42" fmla="*/ 89490 h 254189"/>
                <a:gd name="connsiteX43" fmla="*/ 25710 w 134267"/>
                <a:gd name="connsiteY43" fmla="*/ 114243 h 254189"/>
                <a:gd name="connsiteX44" fmla="*/ 43803 w 134267"/>
                <a:gd name="connsiteY44" fmla="*/ 118051 h 254189"/>
                <a:gd name="connsiteX45" fmla="*/ 43803 w 134267"/>
                <a:gd name="connsiteY45" fmla="*/ 136139 h 254189"/>
                <a:gd name="connsiteX46" fmla="*/ 38090 w 134267"/>
                <a:gd name="connsiteY46" fmla="*/ 142803 h 254189"/>
                <a:gd name="connsiteX47" fmla="*/ 38090 w 134267"/>
                <a:gd name="connsiteY47" fmla="*/ 160892 h 254189"/>
                <a:gd name="connsiteX48" fmla="*/ 40946 w 134267"/>
                <a:gd name="connsiteY48" fmla="*/ 167556 h 254189"/>
                <a:gd name="connsiteX49" fmla="*/ 49517 w 134267"/>
                <a:gd name="connsiteY49" fmla="*/ 178028 h 254189"/>
                <a:gd name="connsiteX50" fmla="*/ 52374 w 134267"/>
                <a:gd name="connsiteY50" fmla="*/ 178028 h 254189"/>
                <a:gd name="connsiteX51" fmla="*/ 52374 w 134267"/>
                <a:gd name="connsiteY51" fmla="*/ 181836 h 254189"/>
                <a:gd name="connsiteX52" fmla="*/ 49517 w 134267"/>
                <a:gd name="connsiteY52" fmla="*/ 185644 h 254189"/>
                <a:gd name="connsiteX53" fmla="*/ 49517 w 134267"/>
                <a:gd name="connsiteY53" fmla="*/ 193260 h 254189"/>
                <a:gd name="connsiteX54" fmla="*/ 52374 w 134267"/>
                <a:gd name="connsiteY54" fmla="*/ 197068 h 254189"/>
                <a:gd name="connsiteX55" fmla="*/ 63800 w 134267"/>
                <a:gd name="connsiteY55" fmla="*/ 197068 h 254189"/>
                <a:gd name="connsiteX56" fmla="*/ 69514 w 134267"/>
                <a:gd name="connsiteY56" fmla="*/ 193260 h 254189"/>
                <a:gd name="connsiteX57" fmla="*/ 69514 w 134267"/>
                <a:gd name="connsiteY57" fmla="*/ 189452 h 254189"/>
                <a:gd name="connsiteX58" fmla="*/ 72371 w 134267"/>
                <a:gd name="connsiteY58" fmla="*/ 185644 h 254189"/>
                <a:gd name="connsiteX59" fmla="*/ 72371 w 134267"/>
                <a:gd name="connsiteY59" fmla="*/ 183740 h 254189"/>
                <a:gd name="connsiteX60" fmla="*/ 96177 w 134267"/>
                <a:gd name="connsiteY60" fmla="*/ 169460 h 254189"/>
                <a:gd name="connsiteX61" fmla="*/ 107604 w 134267"/>
                <a:gd name="connsiteY61" fmla="*/ 173268 h 254189"/>
                <a:gd name="connsiteX62" fmla="*/ 113317 w 134267"/>
                <a:gd name="connsiteY62" fmla="*/ 162796 h 254189"/>
                <a:gd name="connsiteX63" fmla="*/ 124745 w 134267"/>
                <a:gd name="connsiteY63" fmla="*/ 162796 h 254189"/>
                <a:gd name="connsiteX64" fmla="*/ 130458 w 134267"/>
                <a:gd name="connsiteY64" fmla="*/ 158988 h 254189"/>
                <a:gd name="connsiteX65" fmla="*/ 133315 w 134267"/>
                <a:gd name="connsiteY65" fmla="*/ 158988 h 254189"/>
                <a:gd name="connsiteX66" fmla="*/ 134267 w 134267"/>
                <a:gd name="connsiteY66" fmla="*/ 147563 h 254189"/>
                <a:gd name="connsiteX67" fmla="*/ 72371 w 134267"/>
                <a:gd name="connsiteY67" fmla="*/ 239909 h 254189"/>
                <a:gd name="connsiteX68" fmla="*/ 63800 w 134267"/>
                <a:gd name="connsiteY68" fmla="*/ 243717 h 254189"/>
                <a:gd name="connsiteX69" fmla="*/ 60943 w 134267"/>
                <a:gd name="connsiteY69" fmla="*/ 247525 h 254189"/>
                <a:gd name="connsiteX70" fmla="*/ 66658 w 134267"/>
                <a:gd name="connsiteY70" fmla="*/ 254190 h 254189"/>
                <a:gd name="connsiteX71" fmla="*/ 78084 w 134267"/>
                <a:gd name="connsiteY71" fmla="*/ 254190 h 254189"/>
                <a:gd name="connsiteX72" fmla="*/ 83797 w 134267"/>
                <a:gd name="connsiteY72" fmla="*/ 247525 h 254189"/>
                <a:gd name="connsiteX73" fmla="*/ 83797 w 134267"/>
                <a:gd name="connsiteY73" fmla="*/ 243717 h 254189"/>
                <a:gd name="connsiteX74" fmla="*/ 80941 w 134267"/>
                <a:gd name="connsiteY74" fmla="*/ 239909 h 254189"/>
                <a:gd name="connsiteX75" fmla="*/ 72371 w 134267"/>
                <a:gd name="connsiteY75" fmla="*/ 239909 h 254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4267" h="254189">
                  <a:moveTo>
                    <a:pt x="134267" y="147563"/>
                  </a:moveTo>
                  <a:lnTo>
                    <a:pt x="131410" y="137091"/>
                  </a:lnTo>
                  <a:lnTo>
                    <a:pt x="128554" y="129475"/>
                  </a:lnTo>
                  <a:lnTo>
                    <a:pt x="119983" y="119003"/>
                  </a:lnTo>
                  <a:lnTo>
                    <a:pt x="122839" y="111386"/>
                  </a:lnTo>
                  <a:lnTo>
                    <a:pt x="122839" y="107578"/>
                  </a:lnTo>
                  <a:lnTo>
                    <a:pt x="119983" y="97106"/>
                  </a:lnTo>
                  <a:lnTo>
                    <a:pt x="117126" y="89490"/>
                  </a:lnTo>
                  <a:lnTo>
                    <a:pt x="102842" y="71402"/>
                  </a:lnTo>
                  <a:lnTo>
                    <a:pt x="97129" y="60929"/>
                  </a:lnTo>
                  <a:lnTo>
                    <a:pt x="81893" y="42841"/>
                  </a:lnTo>
                  <a:lnTo>
                    <a:pt x="70466" y="39033"/>
                  </a:lnTo>
                  <a:lnTo>
                    <a:pt x="70466" y="35225"/>
                  </a:lnTo>
                  <a:lnTo>
                    <a:pt x="67610" y="31417"/>
                  </a:lnTo>
                  <a:lnTo>
                    <a:pt x="64752" y="24753"/>
                  </a:lnTo>
                  <a:lnTo>
                    <a:pt x="49517" y="6664"/>
                  </a:lnTo>
                  <a:lnTo>
                    <a:pt x="46659" y="0"/>
                  </a:lnTo>
                  <a:lnTo>
                    <a:pt x="38090" y="6664"/>
                  </a:lnTo>
                  <a:lnTo>
                    <a:pt x="22853" y="6664"/>
                  </a:lnTo>
                  <a:lnTo>
                    <a:pt x="11427" y="13328"/>
                  </a:lnTo>
                  <a:lnTo>
                    <a:pt x="8569" y="17136"/>
                  </a:lnTo>
                  <a:lnTo>
                    <a:pt x="5713" y="17136"/>
                  </a:lnTo>
                  <a:lnTo>
                    <a:pt x="5713" y="20944"/>
                  </a:lnTo>
                  <a:lnTo>
                    <a:pt x="8569" y="24753"/>
                  </a:lnTo>
                  <a:lnTo>
                    <a:pt x="8569" y="28561"/>
                  </a:lnTo>
                  <a:lnTo>
                    <a:pt x="5713" y="32369"/>
                  </a:lnTo>
                  <a:lnTo>
                    <a:pt x="0" y="36177"/>
                  </a:lnTo>
                  <a:lnTo>
                    <a:pt x="0" y="39985"/>
                  </a:lnTo>
                  <a:lnTo>
                    <a:pt x="2856" y="43793"/>
                  </a:lnTo>
                  <a:lnTo>
                    <a:pt x="5713" y="50457"/>
                  </a:lnTo>
                  <a:lnTo>
                    <a:pt x="11427" y="54265"/>
                  </a:lnTo>
                  <a:lnTo>
                    <a:pt x="14284" y="54265"/>
                  </a:lnTo>
                  <a:lnTo>
                    <a:pt x="19997" y="58073"/>
                  </a:lnTo>
                  <a:lnTo>
                    <a:pt x="28568" y="79018"/>
                  </a:lnTo>
                  <a:lnTo>
                    <a:pt x="25710" y="79018"/>
                  </a:lnTo>
                  <a:lnTo>
                    <a:pt x="22853" y="75210"/>
                  </a:lnTo>
                  <a:lnTo>
                    <a:pt x="17140" y="75210"/>
                  </a:lnTo>
                  <a:lnTo>
                    <a:pt x="11427" y="71402"/>
                  </a:lnTo>
                  <a:lnTo>
                    <a:pt x="2856" y="71402"/>
                  </a:lnTo>
                  <a:lnTo>
                    <a:pt x="2856" y="75210"/>
                  </a:lnTo>
                  <a:lnTo>
                    <a:pt x="8569" y="79018"/>
                  </a:lnTo>
                  <a:lnTo>
                    <a:pt x="14284" y="85682"/>
                  </a:lnTo>
                  <a:lnTo>
                    <a:pt x="19997" y="89490"/>
                  </a:lnTo>
                  <a:lnTo>
                    <a:pt x="25710" y="114243"/>
                  </a:lnTo>
                  <a:lnTo>
                    <a:pt x="43803" y="118051"/>
                  </a:lnTo>
                  <a:lnTo>
                    <a:pt x="43803" y="136139"/>
                  </a:lnTo>
                  <a:lnTo>
                    <a:pt x="38090" y="142803"/>
                  </a:lnTo>
                  <a:lnTo>
                    <a:pt x="38090" y="160892"/>
                  </a:lnTo>
                  <a:lnTo>
                    <a:pt x="40946" y="167556"/>
                  </a:lnTo>
                  <a:lnTo>
                    <a:pt x="49517" y="178028"/>
                  </a:lnTo>
                  <a:lnTo>
                    <a:pt x="52374" y="178028"/>
                  </a:lnTo>
                  <a:lnTo>
                    <a:pt x="52374" y="181836"/>
                  </a:lnTo>
                  <a:lnTo>
                    <a:pt x="49517" y="185644"/>
                  </a:lnTo>
                  <a:lnTo>
                    <a:pt x="49517" y="193260"/>
                  </a:lnTo>
                  <a:lnTo>
                    <a:pt x="52374" y="197068"/>
                  </a:lnTo>
                  <a:lnTo>
                    <a:pt x="63800" y="197068"/>
                  </a:lnTo>
                  <a:lnTo>
                    <a:pt x="69514" y="193260"/>
                  </a:lnTo>
                  <a:lnTo>
                    <a:pt x="69514" y="189452"/>
                  </a:lnTo>
                  <a:lnTo>
                    <a:pt x="72371" y="185644"/>
                  </a:lnTo>
                  <a:lnTo>
                    <a:pt x="72371" y="183740"/>
                  </a:lnTo>
                  <a:lnTo>
                    <a:pt x="96177" y="169460"/>
                  </a:lnTo>
                  <a:lnTo>
                    <a:pt x="107604" y="173268"/>
                  </a:lnTo>
                  <a:lnTo>
                    <a:pt x="113317" y="162796"/>
                  </a:lnTo>
                  <a:lnTo>
                    <a:pt x="124745" y="162796"/>
                  </a:lnTo>
                  <a:lnTo>
                    <a:pt x="130458" y="158988"/>
                  </a:lnTo>
                  <a:lnTo>
                    <a:pt x="133315" y="158988"/>
                  </a:lnTo>
                  <a:lnTo>
                    <a:pt x="134267" y="147563"/>
                  </a:lnTo>
                  <a:close/>
                  <a:moveTo>
                    <a:pt x="72371" y="239909"/>
                  </a:moveTo>
                  <a:lnTo>
                    <a:pt x="63800" y="243717"/>
                  </a:lnTo>
                  <a:lnTo>
                    <a:pt x="60943" y="247525"/>
                  </a:lnTo>
                  <a:lnTo>
                    <a:pt x="66658" y="254190"/>
                  </a:lnTo>
                  <a:lnTo>
                    <a:pt x="78084" y="254190"/>
                  </a:lnTo>
                  <a:lnTo>
                    <a:pt x="83797" y="247525"/>
                  </a:lnTo>
                  <a:lnTo>
                    <a:pt x="83797" y="243717"/>
                  </a:lnTo>
                  <a:lnTo>
                    <a:pt x="80941" y="239909"/>
                  </a:lnTo>
                  <a:lnTo>
                    <a:pt x="72371" y="239909"/>
                  </a:lnTo>
                  <a:close/>
                </a:path>
              </a:pathLst>
            </a:custGeom>
            <a:solidFill>
              <a:srgbClr val="AFABAB"/>
            </a:solidFill>
            <a:ln w="9518" cap="flat">
              <a:noFill/>
              <a:prstDash val="solid"/>
              <a:miter/>
            </a:ln>
          </p:spPr>
          <p:txBody>
            <a:bodyPr rtlCol="0" anchor="ctr"/>
            <a:lstStyle/>
            <a:p>
              <a:endParaRPr lang="en-US" noProof="0" dirty="0"/>
            </a:p>
          </p:txBody>
        </p:sp>
        <p:sp>
          <p:nvSpPr>
            <p:cNvPr id="6336" name="Serbest Form 6335">
              <a:extLst>
                <a:ext uri="{FF2B5EF4-FFF2-40B4-BE49-F238E27FC236}">
                  <a16:creationId xmlns:a16="http://schemas.microsoft.com/office/drawing/2014/main" id="{D37A306B-2B90-9944-95D9-7FA87F6C6866}"/>
                </a:ext>
              </a:extLst>
            </p:cNvPr>
            <p:cNvSpPr/>
            <p:nvPr/>
          </p:nvSpPr>
          <p:spPr>
            <a:xfrm>
              <a:off x="10236387" y="2145675"/>
              <a:ext cx="134267" cy="254189"/>
            </a:xfrm>
            <a:custGeom>
              <a:avLst/>
              <a:gdLst>
                <a:gd name="connsiteX0" fmla="*/ 134267 w 134267"/>
                <a:gd name="connsiteY0" fmla="*/ 147563 h 254189"/>
                <a:gd name="connsiteX1" fmla="*/ 131410 w 134267"/>
                <a:gd name="connsiteY1" fmla="*/ 137091 h 254189"/>
                <a:gd name="connsiteX2" fmla="*/ 128554 w 134267"/>
                <a:gd name="connsiteY2" fmla="*/ 129475 h 254189"/>
                <a:gd name="connsiteX3" fmla="*/ 119983 w 134267"/>
                <a:gd name="connsiteY3" fmla="*/ 119003 h 254189"/>
                <a:gd name="connsiteX4" fmla="*/ 122839 w 134267"/>
                <a:gd name="connsiteY4" fmla="*/ 111386 h 254189"/>
                <a:gd name="connsiteX5" fmla="*/ 122839 w 134267"/>
                <a:gd name="connsiteY5" fmla="*/ 107578 h 254189"/>
                <a:gd name="connsiteX6" fmla="*/ 119983 w 134267"/>
                <a:gd name="connsiteY6" fmla="*/ 97106 h 254189"/>
                <a:gd name="connsiteX7" fmla="*/ 117126 w 134267"/>
                <a:gd name="connsiteY7" fmla="*/ 89490 h 254189"/>
                <a:gd name="connsiteX8" fmla="*/ 102842 w 134267"/>
                <a:gd name="connsiteY8" fmla="*/ 71402 h 254189"/>
                <a:gd name="connsiteX9" fmla="*/ 97129 w 134267"/>
                <a:gd name="connsiteY9" fmla="*/ 60929 h 254189"/>
                <a:gd name="connsiteX10" fmla="*/ 81893 w 134267"/>
                <a:gd name="connsiteY10" fmla="*/ 42841 h 254189"/>
                <a:gd name="connsiteX11" fmla="*/ 70466 w 134267"/>
                <a:gd name="connsiteY11" fmla="*/ 39033 h 254189"/>
                <a:gd name="connsiteX12" fmla="*/ 70466 w 134267"/>
                <a:gd name="connsiteY12" fmla="*/ 35225 h 254189"/>
                <a:gd name="connsiteX13" fmla="*/ 67610 w 134267"/>
                <a:gd name="connsiteY13" fmla="*/ 31417 h 254189"/>
                <a:gd name="connsiteX14" fmla="*/ 64752 w 134267"/>
                <a:gd name="connsiteY14" fmla="*/ 24753 h 254189"/>
                <a:gd name="connsiteX15" fmla="*/ 49517 w 134267"/>
                <a:gd name="connsiteY15" fmla="*/ 6664 h 254189"/>
                <a:gd name="connsiteX16" fmla="*/ 46659 w 134267"/>
                <a:gd name="connsiteY16" fmla="*/ 0 h 254189"/>
                <a:gd name="connsiteX17" fmla="*/ 38090 w 134267"/>
                <a:gd name="connsiteY17" fmla="*/ 6664 h 254189"/>
                <a:gd name="connsiteX18" fmla="*/ 22853 w 134267"/>
                <a:gd name="connsiteY18" fmla="*/ 6664 h 254189"/>
                <a:gd name="connsiteX19" fmla="*/ 11427 w 134267"/>
                <a:gd name="connsiteY19" fmla="*/ 13328 h 254189"/>
                <a:gd name="connsiteX20" fmla="*/ 8569 w 134267"/>
                <a:gd name="connsiteY20" fmla="*/ 17136 h 254189"/>
                <a:gd name="connsiteX21" fmla="*/ 5713 w 134267"/>
                <a:gd name="connsiteY21" fmla="*/ 17136 h 254189"/>
                <a:gd name="connsiteX22" fmla="*/ 5713 w 134267"/>
                <a:gd name="connsiteY22" fmla="*/ 20944 h 254189"/>
                <a:gd name="connsiteX23" fmla="*/ 8569 w 134267"/>
                <a:gd name="connsiteY23" fmla="*/ 24753 h 254189"/>
                <a:gd name="connsiteX24" fmla="*/ 8569 w 134267"/>
                <a:gd name="connsiteY24" fmla="*/ 28561 h 254189"/>
                <a:gd name="connsiteX25" fmla="*/ 5713 w 134267"/>
                <a:gd name="connsiteY25" fmla="*/ 32369 h 254189"/>
                <a:gd name="connsiteX26" fmla="*/ 0 w 134267"/>
                <a:gd name="connsiteY26" fmla="*/ 36177 h 254189"/>
                <a:gd name="connsiteX27" fmla="*/ 0 w 134267"/>
                <a:gd name="connsiteY27" fmla="*/ 39985 h 254189"/>
                <a:gd name="connsiteX28" fmla="*/ 2856 w 134267"/>
                <a:gd name="connsiteY28" fmla="*/ 43793 h 254189"/>
                <a:gd name="connsiteX29" fmla="*/ 5713 w 134267"/>
                <a:gd name="connsiteY29" fmla="*/ 50457 h 254189"/>
                <a:gd name="connsiteX30" fmla="*/ 11427 w 134267"/>
                <a:gd name="connsiteY30" fmla="*/ 54265 h 254189"/>
                <a:gd name="connsiteX31" fmla="*/ 14284 w 134267"/>
                <a:gd name="connsiteY31" fmla="*/ 54265 h 254189"/>
                <a:gd name="connsiteX32" fmla="*/ 19997 w 134267"/>
                <a:gd name="connsiteY32" fmla="*/ 58073 h 254189"/>
                <a:gd name="connsiteX33" fmla="*/ 28568 w 134267"/>
                <a:gd name="connsiteY33" fmla="*/ 79018 h 254189"/>
                <a:gd name="connsiteX34" fmla="*/ 25710 w 134267"/>
                <a:gd name="connsiteY34" fmla="*/ 79018 h 254189"/>
                <a:gd name="connsiteX35" fmla="*/ 22853 w 134267"/>
                <a:gd name="connsiteY35" fmla="*/ 75210 h 254189"/>
                <a:gd name="connsiteX36" fmla="*/ 17140 w 134267"/>
                <a:gd name="connsiteY36" fmla="*/ 75210 h 254189"/>
                <a:gd name="connsiteX37" fmla="*/ 11427 w 134267"/>
                <a:gd name="connsiteY37" fmla="*/ 71402 h 254189"/>
                <a:gd name="connsiteX38" fmla="*/ 2856 w 134267"/>
                <a:gd name="connsiteY38" fmla="*/ 71402 h 254189"/>
                <a:gd name="connsiteX39" fmla="*/ 2856 w 134267"/>
                <a:gd name="connsiteY39" fmla="*/ 75210 h 254189"/>
                <a:gd name="connsiteX40" fmla="*/ 8569 w 134267"/>
                <a:gd name="connsiteY40" fmla="*/ 79018 h 254189"/>
                <a:gd name="connsiteX41" fmla="*/ 14284 w 134267"/>
                <a:gd name="connsiteY41" fmla="*/ 85682 h 254189"/>
                <a:gd name="connsiteX42" fmla="*/ 19997 w 134267"/>
                <a:gd name="connsiteY42" fmla="*/ 89490 h 254189"/>
                <a:gd name="connsiteX43" fmla="*/ 25710 w 134267"/>
                <a:gd name="connsiteY43" fmla="*/ 114243 h 254189"/>
                <a:gd name="connsiteX44" fmla="*/ 43803 w 134267"/>
                <a:gd name="connsiteY44" fmla="*/ 118051 h 254189"/>
                <a:gd name="connsiteX45" fmla="*/ 43803 w 134267"/>
                <a:gd name="connsiteY45" fmla="*/ 136139 h 254189"/>
                <a:gd name="connsiteX46" fmla="*/ 38090 w 134267"/>
                <a:gd name="connsiteY46" fmla="*/ 142803 h 254189"/>
                <a:gd name="connsiteX47" fmla="*/ 38090 w 134267"/>
                <a:gd name="connsiteY47" fmla="*/ 160892 h 254189"/>
                <a:gd name="connsiteX48" fmla="*/ 40946 w 134267"/>
                <a:gd name="connsiteY48" fmla="*/ 167556 h 254189"/>
                <a:gd name="connsiteX49" fmla="*/ 49517 w 134267"/>
                <a:gd name="connsiteY49" fmla="*/ 178028 h 254189"/>
                <a:gd name="connsiteX50" fmla="*/ 52374 w 134267"/>
                <a:gd name="connsiteY50" fmla="*/ 178028 h 254189"/>
                <a:gd name="connsiteX51" fmla="*/ 52374 w 134267"/>
                <a:gd name="connsiteY51" fmla="*/ 181836 h 254189"/>
                <a:gd name="connsiteX52" fmla="*/ 49517 w 134267"/>
                <a:gd name="connsiteY52" fmla="*/ 185644 h 254189"/>
                <a:gd name="connsiteX53" fmla="*/ 49517 w 134267"/>
                <a:gd name="connsiteY53" fmla="*/ 193260 h 254189"/>
                <a:gd name="connsiteX54" fmla="*/ 52374 w 134267"/>
                <a:gd name="connsiteY54" fmla="*/ 197068 h 254189"/>
                <a:gd name="connsiteX55" fmla="*/ 63800 w 134267"/>
                <a:gd name="connsiteY55" fmla="*/ 197068 h 254189"/>
                <a:gd name="connsiteX56" fmla="*/ 69514 w 134267"/>
                <a:gd name="connsiteY56" fmla="*/ 193260 h 254189"/>
                <a:gd name="connsiteX57" fmla="*/ 69514 w 134267"/>
                <a:gd name="connsiteY57" fmla="*/ 189452 h 254189"/>
                <a:gd name="connsiteX58" fmla="*/ 72371 w 134267"/>
                <a:gd name="connsiteY58" fmla="*/ 185644 h 254189"/>
                <a:gd name="connsiteX59" fmla="*/ 72371 w 134267"/>
                <a:gd name="connsiteY59" fmla="*/ 183740 h 254189"/>
                <a:gd name="connsiteX60" fmla="*/ 96177 w 134267"/>
                <a:gd name="connsiteY60" fmla="*/ 169460 h 254189"/>
                <a:gd name="connsiteX61" fmla="*/ 107604 w 134267"/>
                <a:gd name="connsiteY61" fmla="*/ 173268 h 254189"/>
                <a:gd name="connsiteX62" fmla="*/ 113317 w 134267"/>
                <a:gd name="connsiteY62" fmla="*/ 162796 h 254189"/>
                <a:gd name="connsiteX63" fmla="*/ 124745 w 134267"/>
                <a:gd name="connsiteY63" fmla="*/ 162796 h 254189"/>
                <a:gd name="connsiteX64" fmla="*/ 130458 w 134267"/>
                <a:gd name="connsiteY64" fmla="*/ 158988 h 254189"/>
                <a:gd name="connsiteX65" fmla="*/ 133315 w 134267"/>
                <a:gd name="connsiteY65" fmla="*/ 158988 h 254189"/>
                <a:gd name="connsiteX66" fmla="*/ 134267 w 134267"/>
                <a:gd name="connsiteY66" fmla="*/ 147563 h 254189"/>
                <a:gd name="connsiteX67" fmla="*/ 72371 w 134267"/>
                <a:gd name="connsiteY67" fmla="*/ 239909 h 254189"/>
                <a:gd name="connsiteX68" fmla="*/ 63800 w 134267"/>
                <a:gd name="connsiteY68" fmla="*/ 243717 h 254189"/>
                <a:gd name="connsiteX69" fmla="*/ 60943 w 134267"/>
                <a:gd name="connsiteY69" fmla="*/ 247525 h 254189"/>
                <a:gd name="connsiteX70" fmla="*/ 66658 w 134267"/>
                <a:gd name="connsiteY70" fmla="*/ 254190 h 254189"/>
                <a:gd name="connsiteX71" fmla="*/ 78084 w 134267"/>
                <a:gd name="connsiteY71" fmla="*/ 254190 h 254189"/>
                <a:gd name="connsiteX72" fmla="*/ 83797 w 134267"/>
                <a:gd name="connsiteY72" fmla="*/ 247525 h 254189"/>
                <a:gd name="connsiteX73" fmla="*/ 83797 w 134267"/>
                <a:gd name="connsiteY73" fmla="*/ 243717 h 254189"/>
                <a:gd name="connsiteX74" fmla="*/ 80941 w 134267"/>
                <a:gd name="connsiteY74" fmla="*/ 239909 h 254189"/>
                <a:gd name="connsiteX75" fmla="*/ 72371 w 134267"/>
                <a:gd name="connsiteY75" fmla="*/ 239909 h 254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4267" h="254189">
                  <a:moveTo>
                    <a:pt x="134267" y="147563"/>
                  </a:moveTo>
                  <a:lnTo>
                    <a:pt x="131410" y="137091"/>
                  </a:lnTo>
                  <a:lnTo>
                    <a:pt x="128554" y="129475"/>
                  </a:lnTo>
                  <a:lnTo>
                    <a:pt x="119983" y="119003"/>
                  </a:lnTo>
                  <a:lnTo>
                    <a:pt x="122839" y="111386"/>
                  </a:lnTo>
                  <a:lnTo>
                    <a:pt x="122839" y="107578"/>
                  </a:lnTo>
                  <a:lnTo>
                    <a:pt x="119983" y="97106"/>
                  </a:lnTo>
                  <a:lnTo>
                    <a:pt x="117126" y="89490"/>
                  </a:lnTo>
                  <a:lnTo>
                    <a:pt x="102842" y="71402"/>
                  </a:lnTo>
                  <a:lnTo>
                    <a:pt x="97129" y="60929"/>
                  </a:lnTo>
                  <a:lnTo>
                    <a:pt x="81893" y="42841"/>
                  </a:lnTo>
                  <a:lnTo>
                    <a:pt x="70466" y="39033"/>
                  </a:lnTo>
                  <a:lnTo>
                    <a:pt x="70466" y="35225"/>
                  </a:lnTo>
                  <a:lnTo>
                    <a:pt x="67610" y="31417"/>
                  </a:lnTo>
                  <a:lnTo>
                    <a:pt x="64752" y="24753"/>
                  </a:lnTo>
                  <a:lnTo>
                    <a:pt x="49517" y="6664"/>
                  </a:lnTo>
                  <a:lnTo>
                    <a:pt x="46659" y="0"/>
                  </a:lnTo>
                  <a:lnTo>
                    <a:pt x="38090" y="6664"/>
                  </a:lnTo>
                  <a:lnTo>
                    <a:pt x="22853" y="6664"/>
                  </a:lnTo>
                  <a:lnTo>
                    <a:pt x="11427" y="13328"/>
                  </a:lnTo>
                  <a:lnTo>
                    <a:pt x="8569" y="17136"/>
                  </a:lnTo>
                  <a:lnTo>
                    <a:pt x="5713" y="17136"/>
                  </a:lnTo>
                  <a:lnTo>
                    <a:pt x="5713" y="20944"/>
                  </a:lnTo>
                  <a:lnTo>
                    <a:pt x="8569" y="24753"/>
                  </a:lnTo>
                  <a:lnTo>
                    <a:pt x="8569" y="28561"/>
                  </a:lnTo>
                  <a:lnTo>
                    <a:pt x="5713" y="32369"/>
                  </a:lnTo>
                  <a:lnTo>
                    <a:pt x="0" y="36177"/>
                  </a:lnTo>
                  <a:lnTo>
                    <a:pt x="0" y="39985"/>
                  </a:lnTo>
                  <a:lnTo>
                    <a:pt x="2856" y="43793"/>
                  </a:lnTo>
                  <a:lnTo>
                    <a:pt x="5713" y="50457"/>
                  </a:lnTo>
                  <a:lnTo>
                    <a:pt x="11427" y="54265"/>
                  </a:lnTo>
                  <a:lnTo>
                    <a:pt x="14284" y="54265"/>
                  </a:lnTo>
                  <a:lnTo>
                    <a:pt x="19997" y="58073"/>
                  </a:lnTo>
                  <a:lnTo>
                    <a:pt x="28568" y="79018"/>
                  </a:lnTo>
                  <a:lnTo>
                    <a:pt x="25710" y="79018"/>
                  </a:lnTo>
                  <a:lnTo>
                    <a:pt x="22853" y="75210"/>
                  </a:lnTo>
                  <a:lnTo>
                    <a:pt x="17140" y="75210"/>
                  </a:lnTo>
                  <a:lnTo>
                    <a:pt x="11427" y="71402"/>
                  </a:lnTo>
                  <a:lnTo>
                    <a:pt x="2856" y="71402"/>
                  </a:lnTo>
                  <a:lnTo>
                    <a:pt x="2856" y="75210"/>
                  </a:lnTo>
                  <a:lnTo>
                    <a:pt x="8569" y="79018"/>
                  </a:lnTo>
                  <a:lnTo>
                    <a:pt x="14284" y="85682"/>
                  </a:lnTo>
                  <a:lnTo>
                    <a:pt x="19997" y="89490"/>
                  </a:lnTo>
                  <a:lnTo>
                    <a:pt x="25710" y="114243"/>
                  </a:lnTo>
                  <a:lnTo>
                    <a:pt x="43803" y="118051"/>
                  </a:lnTo>
                  <a:lnTo>
                    <a:pt x="43803" y="136139"/>
                  </a:lnTo>
                  <a:lnTo>
                    <a:pt x="38090" y="142803"/>
                  </a:lnTo>
                  <a:lnTo>
                    <a:pt x="38090" y="160892"/>
                  </a:lnTo>
                  <a:lnTo>
                    <a:pt x="40946" y="167556"/>
                  </a:lnTo>
                  <a:lnTo>
                    <a:pt x="49517" y="178028"/>
                  </a:lnTo>
                  <a:lnTo>
                    <a:pt x="52374" y="178028"/>
                  </a:lnTo>
                  <a:lnTo>
                    <a:pt x="52374" y="181836"/>
                  </a:lnTo>
                  <a:lnTo>
                    <a:pt x="49517" y="185644"/>
                  </a:lnTo>
                  <a:lnTo>
                    <a:pt x="49517" y="193260"/>
                  </a:lnTo>
                  <a:lnTo>
                    <a:pt x="52374" y="197068"/>
                  </a:lnTo>
                  <a:lnTo>
                    <a:pt x="63800" y="197068"/>
                  </a:lnTo>
                  <a:lnTo>
                    <a:pt x="69514" y="193260"/>
                  </a:lnTo>
                  <a:lnTo>
                    <a:pt x="69514" y="189452"/>
                  </a:lnTo>
                  <a:lnTo>
                    <a:pt x="72371" y="185644"/>
                  </a:lnTo>
                  <a:lnTo>
                    <a:pt x="72371" y="183740"/>
                  </a:lnTo>
                  <a:lnTo>
                    <a:pt x="96177" y="169460"/>
                  </a:lnTo>
                  <a:lnTo>
                    <a:pt x="107604" y="173268"/>
                  </a:lnTo>
                  <a:lnTo>
                    <a:pt x="113317" y="162796"/>
                  </a:lnTo>
                  <a:lnTo>
                    <a:pt x="124745" y="162796"/>
                  </a:lnTo>
                  <a:lnTo>
                    <a:pt x="130458" y="158988"/>
                  </a:lnTo>
                  <a:lnTo>
                    <a:pt x="133315" y="158988"/>
                  </a:lnTo>
                  <a:lnTo>
                    <a:pt x="134267" y="147563"/>
                  </a:lnTo>
                  <a:close/>
                  <a:moveTo>
                    <a:pt x="72371" y="239909"/>
                  </a:moveTo>
                  <a:lnTo>
                    <a:pt x="63800" y="243717"/>
                  </a:lnTo>
                  <a:lnTo>
                    <a:pt x="60943" y="247525"/>
                  </a:lnTo>
                  <a:lnTo>
                    <a:pt x="66658" y="254190"/>
                  </a:lnTo>
                  <a:lnTo>
                    <a:pt x="78084" y="254190"/>
                  </a:lnTo>
                  <a:lnTo>
                    <a:pt x="83797" y="247525"/>
                  </a:lnTo>
                  <a:lnTo>
                    <a:pt x="83797" y="243717"/>
                  </a:lnTo>
                  <a:lnTo>
                    <a:pt x="80941" y="239909"/>
                  </a:lnTo>
                  <a:lnTo>
                    <a:pt x="72371" y="239909"/>
                  </a:lnTo>
                  <a:close/>
                </a:path>
              </a:pathLst>
            </a:custGeom>
            <a:noFill/>
            <a:ln w="2379" cap="flat">
              <a:solidFill>
                <a:srgbClr val="FFFFFF"/>
              </a:solidFill>
              <a:prstDash val="solid"/>
              <a:round/>
            </a:ln>
          </p:spPr>
          <p:txBody>
            <a:bodyPr rtlCol="0" anchor="ctr"/>
            <a:lstStyle/>
            <a:p>
              <a:endParaRPr lang="en-US" noProof="0" dirty="0"/>
            </a:p>
          </p:txBody>
        </p:sp>
        <p:sp>
          <p:nvSpPr>
            <p:cNvPr id="6337" name="Serbest Form 6336">
              <a:extLst>
                <a:ext uri="{FF2B5EF4-FFF2-40B4-BE49-F238E27FC236}">
                  <a16:creationId xmlns:a16="http://schemas.microsoft.com/office/drawing/2014/main" id="{2305C444-253D-864E-9E3E-CF6A1FC6F2FB}"/>
                </a:ext>
              </a:extLst>
            </p:cNvPr>
            <p:cNvSpPr/>
            <p:nvPr/>
          </p:nvSpPr>
          <p:spPr>
            <a:xfrm>
              <a:off x="10099263" y="1936230"/>
              <a:ext cx="174261" cy="251333"/>
            </a:xfrm>
            <a:custGeom>
              <a:avLst/>
              <a:gdLst>
                <a:gd name="connsiteX0" fmla="*/ 142838 w 174261"/>
                <a:gd name="connsiteY0" fmla="*/ 0 h 251333"/>
                <a:gd name="connsiteX1" fmla="*/ 126649 w 174261"/>
                <a:gd name="connsiteY1" fmla="*/ 0 h 251333"/>
                <a:gd name="connsiteX2" fmla="*/ 126649 w 174261"/>
                <a:gd name="connsiteY2" fmla="*/ 2856 h 251333"/>
                <a:gd name="connsiteX3" fmla="*/ 130458 w 174261"/>
                <a:gd name="connsiteY3" fmla="*/ 6664 h 251333"/>
                <a:gd name="connsiteX4" fmla="*/ 133315 w 174261"/>
                <a:gd name="connsiteY4" fmla="*/ 14280 h 251333"/>
                <a:gd name="connsiteX5" fmla="*/ 133315 w 174261"/>
                <a:gd name="connsiteY5" fmla="*/ 24753 h 251333"/>
                <a:gd name="connsiteX6" fmla="*/ 120935 w 174261"/>
                <a:gd name="connsiteY6" fmla="*/ 24753 h 251333"/>
                <a:gd name="connsiteX7" fmla="*/ 123793 w 174261"/>
                <a:gd name="connsiteY7" fmla="*/ 32369 h 251333"/>
                <a:gd name="connsiteX8" fmla="*/ 123793 w 174261"/>
                <a:gd name="connsiteY8" fmla="*/ 35225 h 251333"/>
                <a:gd name="connsiteX9" fmla="*/ 120935 w 174261"/>
                <a:gd name="connsiteY9" fmla="*/ 42841 h 251333"/>
                <a:gd name="connsiteX10" fmla="*/ 114270 w 174261"/>
                <a:gd name="connsiteY10" fmla="*/ 46649 h 251333"/>
                <a:gd name="connsiteX11" fmla="*/ 107604 w 174261"/>
                <a:gd name="connsiteY11" fmla="*/ 42841 h 251333"/>
                <a:gd name="connsiteX12" fmla="*/ 95225 w 174261"/>
                <a:gd name="connsiteY12" fmla="*/ 42841 h 251333"/>
                <a:gd name="connsiteX13" fmla="*/ 92368 w 174261"/>
                <a:gd name="connsiteY13" fmla="*/ 39033 h 251333"/>
                <a:gd name="connsiteX14" fmla="*/ 88559 w 174261"/>
                <a:gd name="connsiteY14" fmla="*/ 42841 h 251333"/>
                <a:gd name="connsiteX15" fmla="*/ 88559 w 174261"/>
                <a:gd name="connsiteY15" fmla="*/ 49505 h 251333"/>
                <a:gd name="connsiteX16" fmla="*/ 101890 w 174261"/>
                <a:gd name="connsiteY16" fmla="*/ 64737 h 251333"/>
                <a:gd name="connsiteX17" fmla="*/ 104748 w 174261"/>
                <a:gd name="connsiteY17" fmla="*/ 64737 h 251333"/>
                <a:gd name="connsiteX18" fmla="*/ 104748 w 174261"/>
                <a:gd name="connsiteY18" fmla="*/ 71402 h 251333"/>
                <a:gd name="connsiteX19" fmla="*/ 79036 w 174261"/>
                <a:gd name="connsiteY19" fmla="*/ 71402 h 251333"/>
                <a:gd name="connsiteX20" fmla="*/ 73323 w 174261"/>
                <a:gd name="connsiteY20" fmla="*/ 67594 h 251333"/>
                <a:gd name="connsiteX21" fmla="*/ 66658 w 174261"/>
                <a:gd name="connsiteY21" fmla="*/ 67594 h 251333"/>
                <a:gd name="connsiteX22" fmla="*/ 59991 w 174261"/>
                <a:gd name="connsiteY22" fmla="*/ 60929 h 251333"/>
                <a:gd name="connsiteX23" fmla="*/ 54278 w 174261"/>
                <a:gd name="connsiteY23" fmla="*/ 57121 h 251333"/>
                <a:gd name="connsiteX24" fmla="*/ 47613 w 174261"/>
                <a:gd name="connsiteY24" fmla="*/ 57121 h 251333"/>
                <a:gd name="connsiteX25" fmla="*/ 47613 w 174261"/>
                <a:gd name="connsiteY25" fmla="*/ 60929 h 251333"/>
                <a:gd name="connsiteX26" fmla="*/ 44755 w 174261"/>
                <a:gd name="connsiteY26" fmla="*/ 64737 h 251333"/>
                <a:gd name="connsiteX27" fmla="*/ 44755 w 174261"/>
                <a:gd name="connsiteY27" fmla="*/ 81874 h 251333"/>
                <a:gd name="connsiteX28" fmla="*/ 35233 w 174261"/>
                <a:gd name="connsiteY28" fmla="*/ 103770 h 251333"/>
                <a:gd name="connsiteX29" fmla="*/ 28568 w 174261"/>
                <a:gd name="connsiteY29" fmla="*/ 111386 h 251333"/>
                <a:gd name="connsiteX30" fmla="*/ 9523 w 174261"/>
                <a:gd name="connsiteY30" fmla="*/ 121859 h 251333"/>
                <a:gd name="connsiteX31" fmla="*/ 6665 w 174261"/>
                <a:gd name="connsiteY31" fmla="*/ 128523 h 251333"/>
                <a:gd name="connsiteX32" fmla="*/ 2856 w 174261"/>
                <a:gd name="connsiteY32" fmla="*/ 132331 h 251333"/>
                <a:gd name="connsiteX33" fmla="*/ 2856 w 174261"/>
                <a:gd name="connsiteY33" fmla="*/ 139947 h 251333"/>
                <a:gd name="connsiteX34" fmla="*/ 0 w 174261"/>
                <a:gd name="connsiteY34" fmla="*/ 146611 h 251333"/>
                <a:gd name="connsiteX35" fmla="*/ 6665 w 174261"/>
                <a:gd name="connsiteY35" fmla="*/ 136139 h 251333"/>
                <a:gd name="connsiteX36" fmla="*/ 9523 w 174261"/>
                <a:gd name="connsiteY36" fmla="*/ 146611 h 251333"/>
                <a:gd name="connsiteX37" fmla="*/ 19045 w 174261"/>
                <a:gd name="connsiteY37" fmla="*/ 160892 h 251333"/>
                <a:gd name="connsiteX38" fmla="*/ 25710 w 174261"/>
                <a:gd name="connsiteY38" fmla="*/ 150419 h 251333"/>
                <a:gd name="connsiteX39" fmla="*/ 28568 w 174261"/>
                <a:gd name="connsiteY39" fmla="*/ 154227 h 251333"/>
                <a:gd name="connsiteX40" fmla="*/ 31424 w 174261"/>
                <a:gd name="connsiteY40" fmla="*/ 160892 h 251333"/>
                <a:gd name="connsiteX41" fmla="*/ 50469 w 174261"/>
                <a:gd name="connsiteY41" fmla="*/ 160892 h 251333"/>
                <a:gd name="connsiteX42" fmla="*/ 50469 w 174261"/>
                <a:gd name="connsiteY42" fmla="*/ 168508 h 251333"/>
                <a:gd name="connsiteX43" fmla="*/ 54278 w 174261"/>
                <a:gd name="connsiteY43" fmla="*/ 175172 h 251333"/>
                <a:gd name="connsiteX44" fmla="*/ 54278 w 174261"/>
                <a:gd name="connsiteY44" fmla="*/ 200877 h 251333"/>
                <a:gd name="connsiteX45" fmla="*/ 73323 w 174261"/>
                <a:gd name="connsiteY45" fmla="*/ 200877 h 251333"/>
                <a:gd name="connsiteX46" fmla="*/ 76180 w 174261"/>
                <a:gd name="connsiteY46" fmla="*/ 207541 h 251333"/>
                <a:gd name="connsiteX47" fmla="*/ 69514 w 174261"/>
                <a:gd name="connsiteY47" fmla="*/ 204685 h 251333"/>
                <a:gd name="connsiteX48" fmla="*/ 57135 w 174261"/>
                <a:gd name="connsiteY48" fmla="*/ 204685 h 251333"/>
                <a:gd name="connsiteX49" fmla="*/ 54278 w 174261"/>
                <a:gd name="connsiteY49" fmla="*/ 207541 h 251333"/>
                <a:gd name="connsiteX50" fmla="*/ 54278 w 174261"/>
                <a:gd name="connsiteY50" fmla="*/ 215157 h 251333"/>
                <a:gd name="connsiteX51" fmla="*/ 57135 w 174261"/>
                <a:gd name="connsiteY51" fmla="*/ 225629 h 251333"/>
                <a:gd name="connsiteX52" fmla="*/ 59991 w 174261"/>
                <a:gd name="connsiteY52" fmla="*/ 229437 h 251333"/>
                <a:gd name="connsiteX53" fmla="*/ 66658 w 174261"/>
                <a:gd name="connsiteY53" fmla="*/ 243717 h 251333"/>
                <a:gd name="connsiteX54" fmla="*/ 82845 w 174261"/>
                <a:gd name="connsiteY54" fmla="*/ 237053 h 251333"/>
                <a:gd name="connsiteX55" fmla="*/ 85703 w 174261"/>
                <a:gd name="connsiteY55" fmla="*/ 239909 h 251333"/>
                <a:gd name="connsiteX56" fmla="*/ 92368 w 174261"/>
                <a:gd name="connsiteY56" fmla="*/ 243717 h 251333"/>
                <a:gd name="connsiteX57" fmla="*/ 95225 w 174261"/>
                <a:gd name="connsiteY57" fmla="*/ 247525 h 251333"/>
                <a:gd name="connsiteX58" fmla="*/ 101890 w 174261"/>
                <a:gd name="connsiteY58" fmla="*/ 251334 h 251333"/>
                <a:gd name="connsiteX59" fmla="*/ 104748 w 174261"/>
                <a:gd name="connsiteY59" fmla="*/ 251334 h 251333"/>
                <a:gd name="connsiteX60" fmla="*/ 114270 w 174261"/>
                <a:gd name="connsiteY60" fmla="*/ 247525 h 251333"/>
                <a:gd name="connsiteX61" fmla="*/ 120935 w 174261"/>
                <a:gd name="connsiteY61" fmla="*/ 247525 h 251333"/>
                <a:gd name="connsiteX62" fmla="*/ 126649 w 174261"/>
                <a:gd name="connsiteY62" fmla="*/ 243717 h 251333"/>
                <a:gd name="connsiteX63" fmla="*/ 130458 w 174261"/>
                <a:gd name="connsiteY63" fmla="*/ 239909 h 251333"/>
                <a:gd name="connsiteX64" fmla="*/ 130458 w 174261"/>
                <a:gd name="connsiteY64" fmla="*/ 237053 h 251333"/>
                <a:gd name="connsiteX65" fmla="*/ 126649 w 174261"/>
                <a:gd name="connsiteY65" fmla="*/ 233245 h 251333"/>
                <a:gd name="connsiteX66" fmla="*/ 126649 w 174261"/>
                <a:gd name="connsiteY66" fmla="*/ 229437 h 251333"/>
                <a:gd name="connsiteX67" fmla="*/ 130458 w 174261"/>
                <a:gd name="connsiteY67" fmla="*/ 229437 h 251333"/>
                <a:gd name="connsiteX68" fmla="*/ 133315 w 174261"/>
                <a:gd name="connsiteY68" fmla="*/ 225629 h 251333"/>
                <a:gd name="connsiteX69" fmla="*/ 145694 w 174261"/>
                <a:gd name="connsiteY69" fmla="*/ 218965 h 251333"/>
                <a:gd name="connsiteX70" fmla="*/ 161883 w 174261"/>
                <a:gd name="connsiteY70" fmla="*/ 218965 h 251333"/>
                <a:gd name="connsiteX71" fmla="*/ 171405 w 174261"/>
                <a:gd name="connsiteY71" fmla="*/ 211349 h 251333"/>
                <a:gd name="connsiteX72" fmla="*/ 164739 w 174261"/>
                <a:gd name="connsiteY72" fmla="*/ 204685 h 251333"/>
                <a:gd name="connsiteX73" fmla="*/ 164739 w 174261"/>
                <a:gd name="connsiteY73" fmla="*/ 200877 h 251333"/>
                <a:gd name="connsiteX74" fmla="*/ 139980 w 174261"/>
                <a:gd name="connsiteY74" fmla="*/ 186596 h 251333"/>
                <a:gd name="connsiteX75" fmla="*/ 126649 w 174261"/>
                <a:gd name="connsiteY75" fmla="*/ 186596 h 251333"/>
                <a:gd name="connsiteX76" fmla="*/ 126649 w 174261"/>
                <a:gd name="connsiteY76" fmla="*/ 178980 h 251333"/>
                <a:gd name="connsiteX77" fmla="*/ 130458 w 174261"/>
                <a:gd name="connsiteY77" fmla="*/ 172316 h 251333"/>
                <a:gd name="connsiteX78" fmla="*/ 133315 w 174261"/>
                <a:gd name="connsiteY78" fmla="*/ 168508 h 251333"/>
                <a:gd name="connsiteX79" fmla="*/ 130458 w 174261"/>
                <a:gd name="connsiteY79" fmla="*/ 164700 h 251333"/>
                <a:gd name="connsiteX80" fmla="*/ 123793 w 174261"/>
                <a:gd name="connsiteY80" fmla="*/ 160892 h 251333"/>
                <a:gd name="connsiteX81" fmla="*/ 120935 w 174261"/>
                <a:gd name="connsiteY81" fmla="*/ 158036 h 251333"/>
                <a:gd name="connsiteX82" fmla="*/ 120935 w 174261"/>
                <a:gd name="connsiteY82" fmla="*/ 150419 h 251333"/>
                <a:gd name="connsiteX83" fmla="*/ 126649 w 174261"/>
                <a:gd name="connsiteY83" fmla="*/ 146611 h 251333"/>
                <a:gd name="connsiteX84" fmla="*/ 130458 w 174261"/>
                <a:gd name="connsiteY84" fmla="*/ 143755 h 251333"/>
                <a:gd name="connsiteX85" fmla="*/ 136171 w 174261"/>
                <a:gd name="connsiteY85" fmla="*/ 139947 h 251333"/>
                <a:gd name="connsiteX86" fmla="*/ 142838 w 174261"/>
                <a:gd name="connsiteY86" fmla="*/ 139947 h 251333"/>
                <a:gd name="connsiteX87" fmla="*/ 145694 w 174261"/>
                <a:gd name="connsiteY87" fmla="*/ 136139 h 251333"/>
                <a:gd name="connsiteX88" fmla="*/ 152360 w 174261"/>
                <a:gd name="connsiteY88" fmla="*/ 121859 h 251333"/>
                <a:gd name="connsiteX89" fmla="*/ 152360 w 174261"/>
                <a:gd name="connsiteY89" fmla="*/ 114243 h 251333"/>
                <a:gd name="connsiteX90" fmla="*/ 155216 w 174261"/>
                <a:gd name="connsiteY90" fmla="*/ 111386 h 251333"/>
                <a:gd name="connsiteX91" fmla="*/ 158073 w 174261"/>
                <a:gd name="connsiteY91" fmla="*/ 103770 h 251333"/>
                <a:gd name="connsiteX92" fmla="*/ 171405 w 174261"/>
                <a:gd name="connsiteY92" fmla="*/ 97106 h 251333"/>
                <a:gd name="connsiteX93" fmla="*/ 164739 w 174261"/>
                <a:gd name="connsiteY93" fmla="*/ 79018 h 251333"/>
                <a:gd name="connsiteX94" fmla="*/ 161883 w 174261"/>
                <a:gd name="connsiteY94" fmla="*/ 75210 h 251333"/>
                <a:gd name="connsiteX95" fmla="*/ 155216 w 174261"/>
                <a:gd name="connsiteY95" fmla="*/ 60929 h 251333"/>
                <a:gd name="connsiteX96" fmla="*/ 155216 w 174261"/>
                <a:gd name="connsiteY96" fmla="*/ 53313 h 251333"/>
                <a:gd name="connsiteX97" fmla="*/ 161883 w 174261"/>
                <a:gd name="connsiteY97" fmla="*/ 39033 h 251333"/>
                <a:gd name="connsiteX98" fmla="*/ 167596 w 174261"/>
                <a:gd name="connsiteY98" fmla="*/ 35225 h 251333"/>
                <a:gd name="connsiteX99" fmla="*/ 171405 w 174261"/>
                <a:gd name="connsiteY99" fmla="*/ 32369 h 251333"/>
                <a:gd name="connsiteX100" fmla="*/ 174261 w 174261"/>
                <a:gd name="connsiteY100" fmla="*/ 32369 h 251333"/>
                <a:gd name="connsiteX101" fmla="*/ 164739 w 174261"/>
                <a:gd name="connsiteY101" fmla="*/ 20944 h 251333"/>
                <a:gd name="connsiteX102" fmla="*/ 152360 w 174261"/>
                <a:gd name="connsiteY102" fmla="*/ 14280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74261" h="251333">
                  <a:moveTo>
                    <a:pt x="142838" y="0"/>
                  </a:moveTo>
                  <a:lnTo>
                    <a:pt x="126649" y="0"/>
                  </a:lnTo>
                  <a:lnTo>
                    <a:pt x="126649" y="2856"/>
                  </a:lnTo>
                  <a:lnTo>
                    <a:pt x="130458" y="6664"/>
                  </a:lnTo>
                  <a:lnTo>
                    <a:pt x="133315" y="14280"/>
                  </a:lnTo>
                  <a:lnTo>
                    <a:pt x="133315" y="24753"/>
                  </a:lnTo>
                  <a:lnTo>
                    <a:pt x="120935" y="24753"/>
                  </a:lnTo>
                  <a:lnTo>
                    <a:pt x="123793" y="32369"/>
                  </a:lnTo>
                  <a:lnTo>
                    <a:pt x="123793" y="35225"/>
                  </a:lnTo>
                  <a:lnTo>
                    <a:pt x="120935" y="42841"/>
                  </a:lnTo>
                  <a:lnTo>
                    <a:pt x="114270" y="46649"/>
                  </a:lnTo>
                  <a:lnTo>
                    <a:pt x="107604" y="42841"/>
                  </a:lnTo>
                  <a:lnTo>
                    <a:pt x="95225" y="42841"/>
                  </a:lnTo>
                  <a:lnTo>
                    <a:pt x="92368" y="39033"/>
                  </a:lnTo>
                  <a:lnTo>
                    <a:pt x="88559" y="42841"/>
                  </a:lnTo>
                  <a:lnTo>
                    <a:pt x="88559" y="49505"/>
                  </a:lnTo>
                  <a:lnTo>
                    <a:pt x="101890" y="64737"/>
                  </a:lnTo>
                  <a:lnTo>
                    <a:pt x="104748" y="64737"/>
                  </a:lnTo>
                  <a:lnTo>
                    <a:pt x="104748" y="71402"/>
                  </a:lnTo>
                  <a:lnTo>
                    <a:pt x="79036" y="71402"/>
                  </a:lnTo>
                  <a:lnTo>
                    <a:pt x="73323" y="67594"/>
                  </a:lnTo>
                  <a:lnTo>
                    <a:pt x="66658" y="67594"/>
                  </a:lnTo>
                  <a:lnTo>
                    <a:pt x="59991" y="60929"/>
                  </a:lnTo>
                  <a:lnTo>
                    <a:pt x="54278" y="57121"/>
                  </a:lnTo>
                  <a:lnTo>
                    <a:pt x="47613" y="57121"/>
                  </a:lnTo>
                  <a:lnTo>
                    <a:pt x="47613" y="60929"/>
                  </a:lnTo>
                  <a:lnTo>
                    <a:pt x="44755" y="64737"/>
                  </a:lnTo>
                  <a:lnTo>
                    <a:pt x="44755" y="81874"/>
                  </a:lnTo>
                  <a:lnTo>
                    <a:pt x="35233" y="103770"/>
                  </a:lnTo>
                  <a:lnTo>
                    <a:pt x="28568" y="111386"/>
                  </a:lnTo>
                  <a:lnTo>
                    <a:pt x="9523" y="121859"/>
                  </a:lnTo>
                  <a:lnTo>
                    <a:pt x="6665" y="128523"/>
                  </a:lnTo>
                  <a:lnTo>
                    <a:pt x="2856" y="132331"/>
                  </a:lnTo>
                  <a:lnTo>
                    <a:pt x="2856" y="139947"/>
                  </a:lnTo>
                  <a:lnTo>
                    <a:pt x="0" y="146611"/>
                  </a:lnTo>
                  <a:lnTo>
                    <a:pt x="6665" y="136139"/>
                  </a:lnTo>
                  <a:lnTo>
                    <a:pt x="9523" y="146611"/>
                  </a:lnTo>
                  <a:lnTo>
                    <a:pt x="19045" y="160892"/>
                  </a:lnTo>
                  <a:lnTo>
                    <a:pt x="25710" y="150419"/>
                  </a:lnTo>
                  <a:lnTo>
                    <a:pt x="28568" y="154227"/>
                  </a:lnTo>
                  <a:lnTo>
                    <a:pt x="31424" y="160892"/>
                  </a:lnTo>
                  <a:lnTo>
                    <a:pt x="50469" y="160892"/>
                  </a:lnTo>
                  <a:lnTo>
                    <a:pt x="50469" y="168508"/>
                  </a:lnTo>
                  <a:lnTo>
                    <a:pt x="54278" y="175172"/>
                  </a:lnTo>
                  <a:lnTo>
                    <a:pt x="54278" y="200877"/>
                  </a:lnTo>
                  <a:lnTo>
                    <a:pt x="73323" y="200877"/>
                  </a:lnTo>
                  <a:lnTo>
                    <a:pt x="76180" y="207541"/>
                  </a:lnTo>
                  <a:lnTo>
                    <a:pt x="69514" y="204685"/>
                  </a:lnTo>
                  <a:lnTo>
                    <a:pt x="57135" y="204685"/>
                  </a:lnTo>
                  <a:lnTo>
                    <a:pt x="54278" y="207541"/>
                  </a:lnTo>
                  <a:lnTo>
                    <a:pt x="54278" y="215157"/>
                  </a:lnTo>
                  <a:lnTo>
                    <a:pt x="57135" y="225629"/>
                  </a:lnTo>
                  <a:lnTo>
                    <a:pt x="59991" y="229437"/>
                  </a:lnTo>
                  <a:lnTo>
                    <a:pt x="66658" y="243717"/>
                  </a:lnTo>
                  <a:lnTo>
                    <a:pt x="82845" y="237053"/>
                  </a:lnTo>
                  <a:lnTo>
                    <a:pt x="85703" y="239909"/>
                  </a:lnTo>
                  <a:lnTo>
                    <a:pt x="92368" y="243717"/>
                  </a:lnTo>
                  <a:lnTo>
                    <a:pt x="95225" y="247525"/>
                  </a:lnTo>
                  <a:lnTo>
                    <a:pt x="101890" y="251334"/>
                  </a:lnTo>
                  <a:lnTo>
                    <a:pt x="104748" y="251334"/>
                  </a:lnTo>
                  <a:lnTo>
                    <a:pt x="114270" y="247525"/>
                  </a:lnTo>
                  <a:lnTo>
                    <a:pt x="120935" y="247525"/>
                  </a:lnTo>
                  <a:lnTo>
                    <a:pt x="126649" y="243717"/>
                  </a:lnTo>
                  <a:lnTo>
                    <a:pt x="130458" y="239909"/>
                  </a:lnTo>
                  <a:lnTo>
                    <a:pt x="130458" y="237053"/>
                  </a:lnTo>
                  <a:lnTo>
                    <a:pt x="126649" y="233245"/>
                  </a:lnTo>
                  <a:lnTo>
                    <a:pt x="126649" y="229437"/>
                  </a:lnTo>
                  <a:lnTo>
                    <a:pt x="130458" y="229437"/>
                  </a:lnTo>
                  <a:lnTo>
                    <a:pt x="133315" y="225629"/>
                  </a:lnTo>
                  <a:lnTo>
                    <a:pt x="145694" y="218965"/>
                  </a:lnTo>
                  <a:lnTo>
                    <a:pt x="161883" y="218965"/>
                  </a:lnTo>
                  <a:lnTo>
                    <a:pt x="171405" y="211349"/>
                  </a:lnTo>
                  <a:lnTo>
                    <a:pt x="164739" y="204685"/>
                  </a:lnTo>
                  <a:lnTo>
                    <a:pt x="164739" y="200877"/>
                  </a:lnTo>
                  <a:lnTo>
                    <a:pt x="139980" y="186596"/>
                  </a:lnTo>
                  <a:lnTo>
                    <a:pt x="126649" y="186596"/>
                  </a:lnTo>
                  <a:lnTo>
                    <a:pt x="126649" y="178980"/>
                  </a:lnTo>
                  <a:lnTo>
                    <a:pt x="130458" y="172316"/>
                  </a:lnTo>
                  <a:lnTo>
                    <a:pt x="133315" y="168508"/>
                  </a:lnTo>
                  <a:lnTo>
                    <a:pt x="130458" y="164700"/>
                  </a:lnTo>
                  <a:lnTo>
                    <a:pt x="123793" y="160892"/>
                  </a:lnTo>
                  <a:lnTo>
                    <a:pt x="120935" y="158036"/>
                  </a:lnTo>
                  <a:lnTo>
                    <a:pt x="120935" y="150419"/>
                  </a:lnTo>
                  <a:lnTo>
                    <a:pt x="126649" y="146611"/>
                  </a:lnTo>
                  <a:lnTo>
                    <a:pt x="130458" y="143755"/>
                  </a:lnTo>
                  <a:lnTo>
                    <a:pt x="136171" y="139947"/>
                  </a:lnTo>
                  <a:lnTo>
                    <a:pt x="142838" y="139947"/>
                  </a:lnTo>
                  <a:lnTo>
                    <a:pt x="145694" y="136139"/>
                  </a:lnTo>
                  <a:lnTo>
                    <a:pt x="152360" y="121859"/>
                  </a:lnTo>
                  <a:lnTo>
                    <a:pt x="152360" y="114243"/>
                  </a:lnTo>
                  <a:lnTo>
                    <a:pt x="155216" y="111386"/>
                  </a:lnTo>
                  <a:lnTo>
                    <a:pt x="158073" y="103770"/>
                  </a:lnTo>
                  <a:lnTo>
                    <a:pt x="171405" y="97106"/>
                  </a:lnTo>
                  <a:lnTo>
                    <a:pt x="164739" y="79018"/>
                  </a:lnTo>
                  <a:lnTo>
                    <a:pt x="161883" y="75210"/>
                  </a:lnTo>
                  <a:lnTo>
                    <a:pt x="155216" y="60929"/>
                  </a:lnTo>
                  <a:lnTo>
                    <a:pt x="155216" y="53313"/>
                  </a:lnTo>
                  <a:lnTo>
                    <a:pt x="161883" y="39033"/>
                  </a:lnTo>
                  <a:lnTo>
                    <a:pt x="167596" y="35225"/>
                  </a:lnTo>
                  <a:lnTo>
                    <a:pt x="171405" y="32369"/>
                  </a:lnTo>
                  <a:lnTo>
                    <a:pt x="174261" y="32369"/>
                  </a:lnTo>
                  <a:lnTo>
                    <a:pt x="164739" y="20944"/>
                  </a:lnTo>
                  <a:lnTo>
                    <a:pt x="152360" y="14280"/>
                  </a:lnTo>
                  <a:close/>
                </a:path>
              </a:pathLst>
            </a:custGeom>
            <a:solidFill>
              <a:srgbClr val="AFABAB"/>
            </a:solidFill>
            <a:ln w="9518" cap="flat">
              <a:noFill/>
              <a:prstDash val="solid"/>
              <a:miter/>
            </a:ln>
          </p:spPr>
          <p:txBody>
            <a:bodyPr rtlCol="0" anchor="ctr"/>
            <a:lstStyle/>
            <a:p>
              <a:endParaRPr lang="en-US" noProof="0" dirty="0"/>
            </a:p>
          </p:txBody>
        </p:sp>
        <p:sp>
          <p:nvSpPr>
            <p:cNvPr id="6338" name="Serbest Form 6337">
              <a:extLst>
                <a:ext uri="{FF2B5EF4-FFF2-40B4-BE49-F238E27FC236}">
                  <a16:creationId xmlns:a16="http://schemas.microsoft.com/office/drawing/2014/main" id="{3910054F-39EF-834C-9D74-B43557EF8277}"/>
                </a:ext>
              </a:extLst>
            </p:cNvPr>
            <p:cNvSpPr/>
            <p:nvPr/>
          </p:nvSpPr>
          <p:spPr>
            <a:xfrm>
              <a:off x="10099263" y="1936230"/>
              <a:ext cx="174261" cy="251333"/>
            </a:xfrm>
            <a:custGeom>
              <a:avLst/>
              <a:gdLst>
                <a:gd name="connsiteX0" fmla="*/ 142838 w 174261"/>
                <a:gd name="connsiteY0" fmla="*/ 0 h 251333"/>
                <a:gd name="connsiteX1" fmla="*/ 126649 w 174261"/>
                <a:gd name="connsiteY1" fmla="*/ 0 h 251333"/>
                <a:gd name="connsiteX2" fmla="*/ 126649 w 174261"/>
                <a:gd name="connsiteY2" fmla="*/ 2856 h 251333"/>
                <a:gd name="connsiteX3" fmla="*/ 130458 w 174261"/>
                <a:gd name="connsiteY3" fmla="*/ 6664 h 251333"/>
                <a:gd name="connsiteX4" fmla="*/ 133315 w 174261"/>
                <a:gd name="connsiteY4" fmla="*/ 14280 h 251333"/>
                <a:gd name="connsiteX5" fmla="*/ 133315 w 174261"/>
                <a:gd name="connsiteY5" fmla="*/ 24753 h 251333"/>
                <a:gd name="connsiteX6" fmla="*/ 120935 w 174261"/>
                <a:gd name="connsiteY6" fmla="*/ 24753 h 251333"/>
                <a:gd name="connsiteX7" fmla="*/ 123793 w 174261"/>
                <a:gd name="connsiteY7" fmla="*/ 32369 h 251333"/>
                <a:gd name="connsiteX8" fmla="*/ 123793 w 174261"/>
                <a:gd name="connsiteY8" fmla="*/ 35225 h 251333"/>
                <a:gd name="connsiteX9" fmla="*/ 120935 w 174261"/>
                <a:gd name="connsiteY9" fmla="*/ 42841 h 251333"/>
                <a:gd name="connsiteX10" fmla="*/ 114270 w 174261"/>
                <a:gd name="connsiteY10" fmla="*/ 46649 h 251333"/>
                <a:gd name="connsiteX11" fmla="*/ 107604 w 174261"/>
                <a:gd name="connsiteY11" fmla="*/ 42841 h 251333"/>
                <a:gd name="connsiteX12" fmla="*/ 95225 w 174261"/>
                <a:gd name="connsiteY12" fmla="*/ 42841 h 251333"/>
                <a:gd name="connsiteX13" fmla="*/ 92368 w 174261"/>
                <a:gd name="connsiteY13" fmla="*/ 39033 h 251333"/>
                <a:gd name="connsiteX14" fmla="*/ 88559 w 174261"/>
                <a:gd name="connsiteY14" fmla="*/ 42841 h 251333"/>
                <a:gd name="connsiteX15" fmla="*/ 88559 w 174261"/>
                <a:gd name="connsiteY15" fmla="*/ 49505 h 251333"/>
                <a:gd name="connsiteX16" fmla="*/ 101890 w 174261"/>
                <a:gd name="connsiteY16" fmla="*/ 64737 h 251333"/>
                <a:gd name="connsiteX17" fmla="*/ 104748 w 174261"/>
                <a:gd name="connsiteY17" fmla="*/ 64737 h 251333"/>
                <a:gd name="connsiteX18" fmla="*/ 104748 w 174261"/>
                <a:gd name="connsiteY18" fmla="*/ 71402 h 251333"/>
                <a:gd name="connsiteX19" fmla="*/ 79036 w 174261"/>
                <a:gd name="connsiteY19" fmla="*/ 71402 h 251333"/>
                <a:gd name="connsiteX20" fmla="*/ 73323 w 174261"/>
                <a:gd name="connsiteY20" fmla="*/ 67594 h 251333"/>
                <a:gd name="connsiteX21" fmla="*/ 66658 w 174261"/>
                <a:gd name="connsiteY21" fmla="*/ 67594 h 251333"/>
                <a:gd name="connsiteX22" fmla="*/ 59991 w 174261"/>
                <a:gd name="connsiteY22" fmla="*/ 60929 h 251333"/>
                <a:gd name="connsiteX23" fmla="*/ 54278 w 174261"/>
                <a:gd name="connsiteY23" fmla="*/ 57121 h 251333"/>
                <a:gd name="connsiteX24" fmla="*/ 47613 w 174261"/>
                <a:gd name="connsiteY24" fmla="*/ 57121 h 251333"/>
                <a:gd name="connsiteX25" fmla="*/ 47613 w 174261"/>
                <a:gd name="connsiteY25" fmla="*/ 60929 h 251333"/>
                <a:gd name="connsiteX26" fmla="*/ 44755 w 174261"/>
                <a:gd name="connsiteY26" fmla="*/ 64737 h 251333"/>
                <a:gd name="connsiteX27" fmla="*/ 44755 w 174261"/>
                <a:gd name="connsiteY27" fmla="*/ 81874 h 251333"/>
                <a:gd name="connsiteX28" fmla="*/ 35233 w 174261"/>
                <a:gd name="connsiteY28" fmla="*/ 103770 h 251333"/>
                <a:gd name="connsiteX29" fmla="*/ 28568 w 174261"/>
                <a:gd name="connsiteY29" fmla="*/ 111386 h 251333"/>
                <a:gd name="connsiteX30" fmla="*/ 9523 w 174261"/>
                <a:gd name="connsiteY30" fmla="*/ 121859 h 251333"/>
                <a:gd name="connsiteX31" fmla="*/ 6665 w 174261"/>
                <a:gd name="connsiteY31" fmla="*/ 128523 h 251333"/>
                <a:gd name="connsiteX32" fmla="*/ 2856 w 174261"/>
                <a:gd name="connsiteY32" fmla="*/ 132331 h 251333"/>
                <a:gd name="connsiteX33" fmla="*/ 2856 w 174261"/>
                <a:gd name="connsiteY33" fmla="*/ 139947 h 251333"/>
                <a:gd name="connsiteX34" fmla="*/ 0 w 174261"/>
                <a:gd name="connsiteY34" fmla="*/ 146611 h 251333"/>
                <a:gd name="connsiteX35" fmla="*/ 6665 w 174261"/>
                <a:gd name="connsiteY35" fmla="*/ 136139 h 251333"/>
                <a:gd name="connsiteX36" fmla="*/ 9523 w 174261"/>
                <a:gd name="connsiteY36" fmla="*/ 146611 h 251333"/>
                <a:gd name="connsiteX37" fmla="*/ 19045 w 174261"/>
                <a:gd name="connsiteY37" fmla="*/ 160892 h 251333"/>
                <a:gd name="connsiteX38" fmla="*/ 25710 w 174261"/>
                <a:gd name="connsiteY38" fmla="*/ 150419 h 251333"/>
                <a:gd name="connsiteX39" fmla="*/ 28568 w 174261"/>
                <a:gd name="connsiteY39" fmla="*/ 154227 h 251333"/>
                <a:gd name="connsiteX40" fmla="*/ 31424 w 174261"/>
                <a:gd name="connsiteY40" fmla="*/ 160892 h 251333"/>
                <a:gd name="connsiteX41" fmla="*/ 50469 w 174261"/>
                <a:gd name="connsiteY41" fmla="*/ 160892 h 251333"/>
                <a:gd name="connsiteX42" fmla="*/ 50469 w 174261"/>
                <a:gd name="connsiteY42" fmla="*/ 168508 h 251333"/>
                <a:gd name="connsiteX43" fmla="*/ 54278 w 174261"/>
                <a:gd name="connsiteY43" fmla="*/ 175172 h 251333"/>
                <a:gd name="connsiteX44" fmla="*/ 54278 w 174261"/>
                <a:gd name="connsiteY44" fmla="*/ 200877 h 251333"/>
                <a:gd name="connsiteX45" fmla="*/ 73323 w 174261"/>
                <a:gd name="connsiteY45" fmla="*/ 200877 h 251333"/>
                <a:gd name="connsiteX46" fmla="*/ 76180 w 174261"/>
                <a:gd name="connsiteY46" fmla="*/ 207541 h 251333"/>
                <a:gd name="connsiteX47" fmla="*/ 69514 w 174261"/>
                <a:gd name="connsiteY47" fmla="*/ 204685 h 251333"/>
                <a:gd name="connsiteX48" fmla="*/ 57135 w 174261"/>
                <a:gd name="connsiteY48" fmla="*/ 204685 h 251333"/>
                <a:gd name="connsiteX49" fmla="*/ 54278 w 174261"/>
                <a:gd name="connsiteY49" fmla="*/ 207541 h 251333"/>
                <a:gd name="connsiteX50" fmla="*/ 54278 w 174261"/>
                <a:gd name="connsiteY50" fmla="*/ 215157 h 251333"/>
                <a:gd name="connsiteX51" fmla="*/ 57135 w 174261"/>
                <a:gd name="connsiteY51" fmla="*/ 225629 h 251333"/>
                <a:gd name="connsiteX52" fmla="*/ 59991 w 174261"/>
                <a:gd name="connsiteY52" fmla="*/ 229437 h 251333"/>
                <a:gd name="connsiteX53" fmla="*/ 66658 w 174261"/>
                <a:gd name="connsiteY53" fmla="*/ 243717 h 251333"/>
                <a:gd name="connsiteX54" fmla="*/ 82845 w 174261"/>
                <a:gd name="connsiteY54" fmla="*/ 237053 h 251333"/>
                <a:gd name="connsiteX55" fmla="*/ 85703 w 174261"/>
                <a:gd name="connsiteY55" fmla="*/ 239909 h 251333"/>
                <a:gd name="connsiteX56" fmla="*/ 92368 w 174261"/>
                <a:gd name="connsiteY56" fmla="*/ 243717 h 251333"/>
                <a:gd name="connsiteX57" fmla="*/ 95225 w 174261"/>
                <a:gd name="connsiteY57" fmla="*/ 247525 h 251333"/>
                <a:gd name="connsiteX58" fmla="*/ 101890 w 174261"/>
                <a:gd name="connsiteY58" fmla="*/ 251334 h 251333"/>
                <a:gd name="connsiteX59" fmla="*/ 104748 w 174261"/>
                <a:gd name="connsiteY59" fmla="*/ 251334 h 251333"/>
                <a:gd name="connsiteX60" fmla="*/ 114270 w 174261"/>
                <a:gd name="connsiteY60" fmla="*/ 247525 h 251333"/>
                <a:gd name="connsiteX61" fmla="*/ 120935 w 174261"/>
                <a:gd name="connsiteY61" fmla="*/ 247525 h 251333"/>
                <a:gd name="connsiteX62" fmla="*/ 126649 w 174261"/>
                <a:gd name="connsiteY62" fmla="*/ 243717 h 251333"/>
                <a:gd name="connsiteX63" fmla="*/ 130458 w 174261"/>
                <a:gd name="connsiteY63" fmla="*/ 239909 h 251333"/>
                <a:gd name="connsiteX64" fmla="*/ 130458 w 174261"/>
                <a:gd name="connsiteY64" fmla="*/ 237053 h 251333"/>
                <a:gd name="connsiteX65" fmla="*/ 126649 w 174261"/>
                <a:gd name="connsiteY65" fmla="*/ 233245 h 251333"/>
                <a:gd name="connsiteX66" fmla="*/ 126649 w 174261"/>
                <a:gd name="connsiteY66" fmla="*/ 229437 h 251333"/>
                <a:gd name="connsiteX67" fmla="*/ 130458 w 174261"/>
                <a:gd name="connsiteY67" fmla="*/ 229437 h 251333"/>
                <a:gd name="connsiteX68" fmla="*/ 133315 w 174261"/>
                <a:gd name="connsiteY68" fmla="*/ 225629 h 251333"/>
                <a:gd name="connsiteX69" fmla="*/ 145694 w 174261"/>
                <a:gd name="connsiteY69" fmla="*/ 218965 h 251333"/>
                <a:gd name="connsiteX70" fmla="*/ 161883 w 174261"/>
                <a:gd name="connsiteY70" fmla="*/ 218965 h 251333"/>
                <a:gd name="connsiteX71" fmla="*/ 171405 w 174261"/>
                <a:gd name="connsiteY71" fmla="*/ 211349 h 251333"/>
                <a:gd name="connsiteX72" fmla="*/ 164739 w 174261"/>
                <a:gd name="connsiteY72" fmla="*/ 204685 h 251333"/>
                <a:gd name="connsiteX73" fmla="*/ 164739 w 174261"/>
                <a:gd name="connsiteY73" fmla="*/ 200877 h 251333"/>
                <a:gd name="connsiteX74" fmla="*/ 139980 w 174261"/>
                <a:gd name="connsiteY74" fmla="*/ 186596 h 251333"/>
                <a:gd name="connsiteX75" fmla="*/ 126649 w 174261"/>
                <a:gd name="connsiteY75" fmla="*/ 186596 h 251333"/>
                <a:gd name="connsiteX76" fmla="*/ 126649 w 174261"/>
                <a:gd name="connsiteY76" fmla="*/ 178980 h 251333"/>
                <a:gd name="connsiteX77" fmla="*/ 130458 w 174261"/>
                <a:gd name="connsiteY77" fmla="*/ 172316 h 251333"/>
                <a:gd name="connsiteX78" fmla="*/ 133315 w 174261"/>
                <a:gd name="connsiteY78" fmla="*/ 168508 h 251333"/>
                <a:gd name="connsiteX79" fmla="*/ 130458 w 174261"/>
                <a:gd name="connsiteY79" fmla="*/ 164700 h 251333"/>
                <a:gd name="connsiteX80" fmla="*/ 123793 w 174261"/>
                <a:gd name="connsiteY80" fmla="*/ 160892 h 251333"/>
                <a:gd name="connsiteX81" fmla="*/ 120935 w 174261"/>
                <a:gd name="connsiteY81" fmla="*/ 158036 h 251333"/>
                <a:gd name="connsiteX82" fmla="*/ 120935 w 174261"/>
                <a:gd name="connsiteY82" fmla="*/ 150419 h 251333"/>
                <a:gd name="connsiteX83" fmla="*/ 126649 w 174261"/>
                <a:gd name="connsiteY83" fmla="*/ 146611 h 251333"/>
                <a:gd name="connsiteX84" fmla="*/ 130458 w 174261"/>
                <a:gd name="connsiteY84" fmla="*/ 143755 h 251333"/>
                <a:gd name="connsiteX85" fmla="*/ 136171 w 174261"/>
                <a:gd name="connsiteY85" fmla="*/ 139947 h 251333"/>
                <a:gd name="connsiteX86" fmla="*/ 142838 w 174261"/>
                <a:gd name="connsiteY86" fmla="*/ 139947 h 251333"/>
                <a:gd name="connsiteX87" fmla="*/ 145694 w 174261"/>
                <a:gd name="connsiteY87" fmla="*/ 136139 h 251333"/>
                <a:gd name="connsiteX88" fmla="*/ 152360 w 174261"/>
                <a:gd name="connsiteY88" fmla="*/ 121859 h 251333"/>
                <a:gd name="connsiteX89" fmla="*/ 152360 w 174261"/>
                <a:gd name="connsiteY89" fmla="*/ 114243 h 251333"/>
                <a:gd name="connsiteX90" fmla="*/ 155216 w 174261"/>
                <a:gd name="connsiteY90" fmla="*/ 111386 h 251333"/>
                <a:gd name="connsiteX91" fmla="*/ 158073 w 174261"/>
                <a:gd name="connsiteY91" fmla="*/ 103770 h 251333"/>
                <a:gd name="connsiteX92" fmla="*/ 171405 w 174261"/>
                <a:gd name="connsiteY92" fmla="*/ 97106 h 251333"/>
                <a:gd name="connsiteX93" fmla="*/ 164739 w 174261"/>
                <a:gd name="connsiteY93" fmla="*/ 79018 h 251333"/>
                <a:gd name="connsiteX94" fmla="*/ 161883 w 174261"/>
                <a:gd name="connsiteY94" fmla="*/ 75210 h 251333"/>
                <a:gd name="connsiteX95" fmla="*/ 155216 w 174261"/>
                <a:gd name="connsiteY95" fmla="*/ 60929 h 251333"/>
                <a:gd name="connsiteX96" fmla="*/ 155216 w 174261"/>
                <a:gd name="connsiteY96" fmla="*/ 53313 h 251333"/>
                <a:gd name="connsiteX97" fmla="*/ 161883 w 174261"/>
                <a:gd name="connsiteY97" fmla="*/ 39033 h 251333"/>
                <a:gd name="connsiteX98" fmla="*/ 167596 w 174261"/>
                <a:gd name="connsiteY98" fmla="*/ 35225 h 251333"/>
                <a:gd name="connsiteX99" fmla="*/ 171405 w 174261"/>
                <a:gd name="connsiteY99" fmla="*/ 32369 h 251333"/>
                <a:gd name="connsiteX100" fmla="*/ 174261 w 174261"/>
                <a:gd name="connsiteY100" fmla="*/ 32369 h 251333"/>
                <a:gd name="connsiteX101" fmla="*/ 164739 w 174261"/>
                <a:gd name="connsiteY101" fmla="*/ 20944 h 251333"/>
                <a:gd name="connsiteX102" fmla="*/ 152360 w 174261"/>
                <a:gd name="connsiteY102" fmla="*/ 14280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74261" h="251333">
                  <a:moveTo>
                    <a:pt x="142838" y="0"/>
                  </a:moveTo>
                  <a:lnTo>
                    <a:pt x="126649" y="0"/>
                  </a:lnTo>
                  <a:lnTo>
                    <a:pt x="126649" y="2856"/>
                  </a:lnTo>
                  <a:lnTo>
                    <a:pt x="130458" y="6664"/>
                  </a:lnTo>
                  <a:lnTo>
                    <a:pt x="133315" y="14280"/>
                  </a:lnTo>
                  <a:lnTo>
                    <a:pt x="133315" y="24753"/>
                  </a:lnTo>
                  <a:lnTo>
                    <a:pt x="120935" y="24753"/>
                  </a:lnTo>
                  <a:lnTo>
                    <a:pt x="123793" y="32369"/>
                  </a:lnTo>
                  <a:lnTo>
                    <a:pt x="123793" y="35225"/>
                  </a:lnTo>
                  <a:lnTo>
                    <a:pt x="120935" y="42841"/>
                  </a:lnTo>
                  <a:lnTo>
                    <a:pt x="114270" y="46649"/>
                  </a:lnTo>
                  <a:lnTo>
                    <a:pt x="107604" y="42841"/>
                  </a:lnTo>
                  <a:lnTo>
                    <a:pt x="95225" y="42841"/>
                  </a:lnTo>
                  <a:lnTo>
                    <a:pt x="92368" y="39033"/>
                  </a:lnTo>
                  <a:lnTo>
                    <a:pt x="88559" y="42841"/>
                  </a:lnTo>
                  <a:lnTo>
                    <a:pt x="88559" y="49505"/>
                  </a:lnTo>
                  <a:lnTo>
                    <a:pt x="101890" y="64737"/>
                  </a:lnTo>
                  <a:lnTo>
                    <a:pt x="104748" y="64737"/>
                  </a:lnTo>
                  <a:lnTo>
                    <a:pt x="104748" y="71402"/>
                  </a:lnTo>
                  <a:lnTo>
                    <a:pt x="79036" y="71402"/>
                  </a:lnTo>
                  <a:lnTo>
                    <a:pt x="73323" y="67594"/>
                  </a:lnTo>
                  <a:lnTo>
                    <a:pt x="66658" y="67594"/>
                  </a:lnTo>
                  <a:lnTo>
                    <a:pt x="59991" y="60929"/>
                  </a:lnTo>
                  <a:lnTo>
                    <a:pt x="54278" y="57121"/>
                  </a:lnTo>
                  <a:lnTo>
                    <a:pt x="47613" y="57121"/>
                  </a:lnTo>
                  <a:lnTo>
                    <a:pt x="47613" y="60929"/>
                  </a:lnTo>
                  <a:lnTo>
                    <a:pt x="44755" y="64737"/>
                  </a:lnTo>
                  <a:lnTo>
                    <a:pt x="44755" y="81874"/>
                  </a:lnTo>
                  <a:lnTo>
                    <a:pt x="35233" y="103770"/>
                  </a:lnTo>
                  <a:lnTo>
                    <a:pt x="28568" y="111386"/>
                  </a:lnTo>
                  <a:lnTo>
                    <a:pt x="9523" y="121859"/>
                  </a:lnTo>
                  <a:lnTo>
                    <a:pt x="6665" y="128523"/>
                  </a:lnTo>
                  <a:lnTo>
                    <a:pt x="2856" y="132331"/>
                  </a:lnTo>
                  <a:lnTo>
                    <a:pt x="2856" y="139947"/>
                  </a:lnTo>
                  <a:lnTo>
                    <a:pt x="0" y="146611"/>
                  </a:lnTo>
                  <a:lnTo>
                    <a:pt x="6665" y="136139"/>
                  </a:lnTo>
                  <a:lnTo>
                    <a:pt x="9523" y="146611"/>
                  </a:lnTo>
                  <a:lnTo>
                    <a:pt x="19045" y="160892"/>
                  </a:lnTo>
                  <a:lnTo>
                    <a:pt x="25710" y="150419"/>
                  </a:lnTo>
                  <a:lnTo>
                    <a:pt x="28568" y="154227"/>
                  </a:lnTo>
                  <a:lnTo>
                    <a:pt x="31424" y="160892"/>
                  </a:lnTo>
                  <a:lnTo>
                    <a:pt x="50469" y="160892"/>
                  </a:lnTo>
                  <a:lnTo>
                    <a:pt x="50469" y="168508"/>
                  </a:lnTo>
                  <a:lnTo>
                    <a:pt x="54278" y="175172"/>
                  </a:lnTo>
                  <a:lnTo>
                    <a:pt x="54278" y="200877"/>
                  </a:lnTo>
                  <a:lnTo>
                    <a:pt x="73323" y="200877"/>
                  </a:lnTo>
                  <a:lnTo>
                    <a:pt x="76180" y="207541"/>
                  </a:lnTo>
                  <a:lnTo>
                    <a:pt x="69514" y="204685"/>
                  </a:lnTo>
                  <a:lnTo>
                    <a:pt x="57135" y="204685"/>
                  </a:lnTo>
                  <a:lnTo>
                    <a:pt x="54278" y="207541"/>
                  </a:lnTo>
                  <a:lnTo>
                    <a:pt x="54278" y="215157"/>
                  </a:lnTo>
                  <a:lnTo>
                    <a:pt x="57135" y="225629"/>
                  </a:lnTo>
                  <a:lnTo>
                    <a:pt x="59991" y="229437"/>
                  </a:lnTo>
                  <a:lnTo>
                    <a:pt x="66658" y="243717"/>
                  </a:lnTo>
                  <a:lnTo>
                    <a:pt x="82845" y="237053"/>
                  </a:lnTo>
                  <a:lnTo>
                    <a:pt x="85703" y="239909"/>
                  </a:lnTo>
                  <a:lnTo>
                    <a:pt x="92368" y="243717"/>
                  </a:lnTo>
                  <a:lnTo>
                    <a:pt x="95225" y="247525"/>
                  </a:lnTo>
                  <a:lnTo>
                    <a:pt x="101890" y="251334"/>
                  </a:lnTo>
                  <a:lnTo>
                    <a:pt x="104748" y="251334"/>
                  </a:lnTo>
                  <a:lnTo>
                    <a:pt x="114270" y="247525"/>
                  </a:lnTo>
                  <a:lnTo>
                    <a:pt x="120935" y="247525"/>
                  </a:lnTo>
                  <a:lnTo>
                    <a:pt x="126649" y="243717"/>
                  </a:lnTo>
                  <a:lnTo>
                    <a:pt x="130458" y="239909"/>
                  </a:lnTo>
                  <a:lnTo>
                    <a:pt x="130458" y="237053"/>
                  </a:lnTo>
                  <a:lnTo>
                    <a:pt x="126649" y="233245"/>
                  </a:lnTo>
                  <a:lnTo>
                    <a:pt x="126649" y="229437"/>
                  </a:lnTo>
                  <a:lnTo>
                    <a:pt x="130458" y="229437"/>
                  </a:lnTo>
                  <a:lnTo>
                    <a:pt x="133315" y="225629"/>
                  </a:lnTo>
                  <a:lnTo>
                    <a:pt x="145694" y="218965"/>
                  </a:lnTo>
                  <a:lnTo>
                    <a:pt x="161883" y="218965"/>
                  </a:lnTo>
                  <a:lnTo>
                    <a:pt x="171405" y="211349"/>
                  </a:lnTo>
                  <a:lnTo>
                    <a:pt x="164739" y="204685"/>
                  </a:lnTo>
                  <a:lnTo>
                    <a:pt x="164739" y="200877"/>
                  </a:lnTo>
                  <a:lnTo>
                    <a:pt x="139980" y="186596"/>
                  </a:lnTo>
                  <a:lnTo>
                    <a:pt x="126649" y="186596"/>
                  </a:lnTo>
                  <a:lnTo>
                    <a:pt x="126649" y="178980"/>
                  </a:lnTo>
                  <a:lnTo>
                    <a:pt x="130458" y="172316"/>
                  </a:lnTo>
                  <a:lnTo>
                    <a:pt x="133315" y="168508"/>
                  </a:lnTo>
                  <a:lnTo>
                    <a:pt x="130458" y="164700"/>
                  </a:lnTo>
                  <a:lnTo>
                    <a:pt x="123793" y="160892"/>
                  </a:lnTo>
                  <a:lnTo>
                    <a:pt x="120935" y="158036"/>
                  </a:lnTo>
                  <a:lnTo>
                    <a:pt x="120935" y="150419"/>
                  </a:lnTo>
                  <a:lnTo>
                    <a:pt x="126649" y="146611"/>
                  </a:lnTo>
                  <a:lnTo>
                    <a:pt x="130458" y="143755"/>
                  </a:lnTo>
                  <a:lnTo>
                    <a:pt x="136171" y="139947"/>
                  </a:lnTo>
                  <a:lnTo>
                    <a:pt x="142838" y="139947"/>
                  </a:lnTo>
                  <a:lnTo>
                    <a:pt x="145694" y="136139"/>
                  </a:lnTo>
                  <a:lnTo>
                    <a:pt x="152360" y="121859"/>
                  </a:lnTo>
                  <a:lnTo>
                    <a:pt x="152360" y="114243"/>
                  </a:lnTo>
                  <a:lnTo>
                    <a:pt x="155216" y="111386"/>
                  </a:lnTo>
                  <a:lnTo>
                    <a:pt x="158073" y="103770"/>
                  </a:lnTo>
                  <a:lnTo>
                    <a:pt x="171405" y="97106"/>
                  </a:lnTo>
                  <a:lnTo>
                    <a:pt x="164739" y="79018"/>
                  </a:lnTo>
                  <a:lnTo>
                    <a:pt x="161883" y="75210"/>
                  </a:lnTo>
                  <a:lnTo>
                    <a:pt x="155216" y="60929"/>
                  </a:lnTo>
                  <a:lnTo>
                    <a:pt x="155216" y="53313"/>
                  </a:lnTo>
                  <a:lnTo>
                    <a:pt x="161883" y="39033"/>
                  </a:lnTo>
                  <a:lnTo>
                    <a:pt x="167596" y="35225"/>
                  </a:lnTo>
                  <a:lnTo>
                    <a:pt x="171405" y="32369"/>
                  </a:lnTo>
                  <a:lnTo>
                    <a:pt x="174261" y="32369"/>
                  </a:lnTo>
                  <a:lnTo>
                    <a:pt x="164739" y="20944"/>
                  </a:lnTo>
                  <a:lnTo>
                    <a:pt x="152360" y="14280"/>
                  </a:lnTo>
                  <a:close/>
                </a:path>
              </a:pathLst>
            </a:custGeom>
            <a:noFill/>
            <a:ln w="2379" cap="flat">
              <a:solidFill>
                <a:srgbClr val="FFFFFF"/>
              </a:solidFill>
              <a:prstDash val="solid"/>
              <a:round/>
            </a:ln>
          </p:spPr>
          <p:txBody>
            <a:bodyPr rtlCol="0" anchor="ctr"/>
            <a:lstStyle/>
            <a:p>
              <a:endParaRPr lang="en-US" noProof="0" dirty="0"/>
            </a:p>
          </p:txBody>
        </p:sp>
        <p:sp>
          <p:nvSpPr>
            <p:cNvPr id="6339" name="Serbest Form 6338">
              <a:extLst>
                <a:ext uri="{FF2B5EF4-FFF2-40B4-BE49-F238E27FC236}">
                  <a16:creationId xmlns:a16="http://schemas.microsoft.com/office/drawing/2014/main" id="{16435A45-C5AD-804F-9E8A-B7B269FA35F1}"/>
                </a:ext>
              </a:extLst>
            </p:cNvPr>
            <p:cNvSpPr/>
            <p:nvPr/>
          </p:nvSpPr>
          <p:spPr>
            <a:xfrm>
              <a:off x="6947312" y="3753639"/>
              <a:ext cx="309481" cy="444593"/>
            </a:xfrm>
            <a:custGeom>
              <a:avLst/>
              <a:gdLst>
                <a:gd name="connsiteX0" fmla="*/ 273296 w 309481"/>
                <a:gd name="connsiteY0" fmla="*/ 87586 h 444593"/>
                <a:gd name="connsiteX1" fmla="*/ 296150 w 309481"/>
                <a:gd name="connsiteY1" fmla="*/ 62833 h 444593"/>
                <a:gd name="connsiteX2" fmla="*/ 305672 w 309481"/>
                <a:gd name="connsiteY2" fmla="*/ 41889 h 444593"/>
                <a:gd name="connsiteX3" fmla="*/ 309482 w 309481"/>
                <a:gd name="connsiteY3" fmla="*/ 38081 h 444593"/>
                <a:gd name="connsiteX4" fmla="*/ 309482 w 309481"/>
                <a:gd name="connsiteY4" fmla="*/ 35225 h 444593"/>
                <a:gd name="connsiteX5" fmla="*/ 296150 w 309481"/>
                <a:gd name="connsiteY5" fmla="*/ 31417 h 444593"/>
                <a:gd name="connsiteX6" fmla="*/ 292341 w 309481"/>
                <a:gd name="connsiteY6" fmla="*/ 35225 h 444593"/>
                <a:gd name="connsiteX7" fmla="*/ 276153 w 309481"/>
                <a:gd name="connsiteY7" fmla="*/ 35225 h 444593"/>
                <a:gd name="connsiteX8" fmla="*/ 262821 w 309481"/>
                <a:gd name="connsiteY8" fmla="*/ 17136 h 444593"/>
                <a:gd name="connsiteX9" fmla="*/ 253299 w 309481"/>
                <a:gd name="connsiteY9" fmla="*/ 27609 h 444593"/>
                <a:gd name="connsiteX10" fmla="*/ 249489 w 309481"/>
                <a:gd name="connsiteY10" fmla="*/ 27609 h 444593"/>
                <a:gd name="connsiteX11" fmla="*/ 246633 w 309481"/>
                <a:gd name="connsiteY11" fmla="*/ 31417 h 444593"/>
                <a:gd name="connsiteX12" fmla="*/ 239967 w 309481"/>
                <a:gd name="connsiteY12" fmla="*/ 35225 h 444593"/>
                <a:gd name="connsiteX13" fmla="*/ 233301 w 309481"/>
                <a:gd name="connsiteY13" fmla="*/ 35225 h 444593"/>
                <a:gd name="connsiteX14" fmla="*/ 226636 w 309481"/>
                <a:gd name="connsiteY14" fmla="*/ 41889 h 444593"/>
                <a:gd name="connsiteX15" fmla="*/ 226636 w 309481"/>
                <a:gd name="connsiteY15" fmla="*/ 48553 h 444593"/>
                <a:gd name="connsiteX16" fmla="*/ 213304 w 309481"/>
                <a:gd name="connsiteY16" fmla="*/ 59025 h 444593"/>
                <a:gd name="connsiteX17" fmla="*/ 207591 w 309481"/>
                <a:gd name="connsiteY17" fmla="*/ 56169 h 444593"/>
                <a:gd name="connsiteX18" fmla="*/ 203781 w 309481"/>
                <a:gd name="connsiteY18" fmla="*/ 56169 h 444593"/>
                <a:gd name="connsiteX19" fmla="*/ 197115 w 309481"/>
                <a:gd name="connsiteY19" fmla="*/ 52361 h 444593"/>
                <a:gd name="connsiteX20" fmla="*/ 180928 w 309481"/>
                <a:gd name="connsiteY20" fmla="*/ 52361 h 444593"/>
                <a:gd name="connsiteX21" fmla="*/ 174262 w 309481"/>
                <a:gd name="connsiteY21" fmla="*/ 48553 h 444593"/>
                <a:gd name="connsiteX22" fmla="*/ 158073 w 309481"/>
                <a:gd name="connsiteY22" fmla="*/ 48553 h 444593"/>
                <a:gd name="connsiteX23" fmla="*/ 115222 w 309481"/>
                <a:gd name="connsiteY23" fmla="*/ 13328 h 444593"/>
                <a:gd name="connsiteX24" fmla="*/ 75227 w 309481"/>
                <a:gd name="connsiteY24" fmla="*/ 10472 h 444593"/>
                <a:gd name="connsiteX25" fmla="*/ 72371 w 309481"/>
                <a:gd name="connsiteY25" fmla="*/ 0 h 444593"/>
                <a:gd name="connsiteX26" fmla="*/ 59039 w 309481"/>
                <a:gd name="connsiteY26" fmla="*/ 6664 h 444593"/>
                <a:gd name="connsiteX27" fmla="*/ 9523 w 309481"/>
                <a:gd name="connsiteY27" fmla="*/ 6664 h 444593"/>
                <a:gd name="connsiteX28" fmla="*/ 0 w 309481"/>
                <a:gd name="connsiteY28" fmla="*/ 23801 h 444593"/>
                <a:gd name="connsiteX29" fmla="*/ 2857 w 309481"/>
                <a:gd name="connsiteY29" fmla="*/ 27609 h 444593"/>
                <a:gd name="connsiteX30" fmla="*/ 6665 w 309481"/>
                <a:gd name="connsiteY30" fmla="*/ 35225 h 444593"/>
                <a:gd name="connsiteX31" fmla="*/ 6665 w 309481"/>
                <a:gd name="connsiteY31" fmla="*/ 48553 h 444593"/>
                <a:gd name="connsiteX32" fmla="*/ 9523 w 309481"/>
                <a:gd name="connsiteY32" fmla="*/ 48553 h 444593"/>
                <a:gd name="connsiteX33" fmla="*/ 12379 w 309481"/>
                <a:gd name="connsiteY33" fmla="*/ 52361 h 444593"/>
                <a:gd name="connsiteX34" fmla="*/ 12379 w 309481"/>
                <a:gd name="connsiteY34" fmla="*/ 48553 h 444593"/>
                <a:gd name="connsiteX35" fmla="*/ 16188 w 309481"/>
                <a:gd name="connsiteY35" fmla="*/ 48553 h 444593"/>
                <a:gd name="connsiteX36" fmla="*/ 16188 w 309481"/>
                <a:gd name="connsiteY36" fmla="*/ 56169 h 444593"/>
                <a:gd name="connsiteX37" fmla="*/ 12379 w 309481"/>
                <a:gd name="connsiteY37" fmla="*/ 59025 h 444593"/>
                <a:gd name="connsiteX38" fmla="*/ 12379 w 309481"/>
                <a:gd name="connsiteY38" fmla="*/ 62833 h 444593"/>
                <a:gd name="connsiteX39" fmla="*/ 22854 w 309481"/>
                <a:gd name="connsiteY39" fmla="*/ 73305 h 444593"/>
                <a:gd name="connsiteX40" fmla="*/ 19045 w 309481"/>
                <a:gd name="connsiteY40" fmla="*/ 77114 h 444593"/>
                <a:gd name="connsiteX41" fmla="*/ 39042 w 309481"/>
                <a:gd name="connsiteY41" fmla="*/ 100914 h 444593"/>
                <a:gd name="connsiteX42" fmla="*/ 36185 w 309481"/>
                <a:gd name="connsiteY42" fmla="*/ 104722 h 444593"/>
                <a:gd name="connsiteX43" fmla="*/ 32376 w 309481"/>
                <a:gd name="connsiteY43" fmla="*/ 104722 h 444593"/>
                <a:gd name="connsiteX44" fmla="*/ 29520 w 309481"/>
                <a:gd name="connsiteY44" fmla="*/ 108530 h 444593"/>
                <a:gd name="connsiteX45" fmla="*/ 29520 w 309481"/>
                <a:gd name="connsiteY45" fmla="*/ 112338 h 444593"/>
                <a:gd name="connsiteX46" fmla="*/ 36185 w 309481"/>
                <a:gd name="connsiteY46" fmla="*/ 125667 h 444593"/>
                <a:gd name="connsiteX47" fmla="*/ 39042 w 309481"/>
                <a:gd name="connsiteY47" fmla="*/ 129475 h 444593"/>
                <a:gd name="connsiteX48" fmla="*/ 42851 w 309481"/>
                <a:gd name="connsiteY48" fmla="*/ 136139 h 444593"/>
                <a:gd name="connsiteX49" fmla="*/ 42851 w 309481"/>
                <a:gd name="connsiteY49" fmla="*/ 143755 h 444593"/>
                <a:gd name="connsiteX50" fmla="*/ 36185 w 309481"/>
                <a:gd name="connsiteY50" fmla="*/ 150419 h 444593"/>
                <a:gd name="connsiteX51" fmla="*/ 32376 w 309481"/>
                <a:gd name="connsiteY51" fmla="*/ 164700 h 444593"/>
                <a:gd name="connsiteX52" fmla="*/ 22854 w 309481"/>
                <a:gd name="connsiteY52" fmla="*/ 164700 h 444593"/>
                <a:gd name="connsiteX53" fmla="*/ 19045 w 309481"/>
                <a:gd name="connsiteY53" fmla="*/ 167556 h 444593"/>
                <a:gd name="connsiteX54" fmla="*/ 19045 w 309481"/>
                <a:gd name="connsiteY54" fmla="*/ 181836 h 444593"/>
                <a:gd name="connsiteX55" fmla="*/ 9523 w 309481"/>
                <a:gd name="connsiteY55" fmla="*/ 188500 h 444593"/>
                <a:gd name="connsiteX56" fmla="*/ 6665 w 309481"/>
                <a:gd name="connsiteY56" fmla="*/ 198972 h 444593"/>
                <a:gd name="connsiteX57" fmla="*/ 2857 w 309481"/>
                <a:gd name="connsiteY57" fmla="*/ 202780 h 444593"/>
                <a:gd name="connsiteX58" fmla="*/ 0 w 309481"/>
                <a:gd name="connsiteY58" fmla="*/ 209445 h 444593"/>
                <a:gd name="connsiteX59" fmla="*/ 0 w 309481"/>
                <a:gd name="connsiteY59" fmla="*/ 223725 h 444593"/>
                <a:gd name="connsiteX60" fmla="*/ 9523 w 309481"/>
                <a:gd name="connsiteY60" fmla="*/ 234197 h 444593"/>
                <a:gd name="connsiteX61" fmla="*/ 16188 w 309481"/>
                <a:gd name="connsiteY61" fmla="*/ 234197 h 444593"/>
                <a:gd name="connsiteX62" fmla="*/ 16188 w 309481"/>
                <a:gd name="connsiteY62" fmla="*/ 227533 h 444593"/>
                <a:gd name="connsiteX63" fmla="*/ 29520 w 309481"/>
                <a:gd name="connsiteY63" fmla="*/ 227533 h 444593"/>
                <a:gd name="connsiteX64" fmla="*/ 32376 w 309481"/>
                <a:gd name="connsiteY64" fmla="*/ 238005 h 444593"/>
                <a:gd name="connsiteX65" fmla="*/ 22854 w 309481"/>
                <a:gd name="connsiteY65" fmla="*/ 238005 h 444593"/>
                <a:gd name="connsiteX66" fmla="*/ 16188 w 309481"/>
                <a:gd name="connsiteY66" fmla="*/ 244669 h 444593"/>
                <a:gd name="connsiteX67" fmla="*/ 12379 w 309481"/>
                <a:gd name="connsiteY67" fmla="*/ 241813 h 444593"/>
                <a:gd name="connsiteX68" fmla="*/ 9523 w 309481"/>
                <a:gd name="connsiteY68" fmla="*/ 241813 h 444593"/>
                <a:gd name="connsiteX69" fmla="*/ 2857 w 309481"/>
                <a:gd name="connsiteY69" fmla="*/ 244669 h 444593"/>
                <a:gd name="connsiteX70" fmla="*/ 0 w 309481"/>
                <a:gd name="connsiteY70" fmla="*/ 252286 h 444593"/>
                <a:gd name="connsiteX71" fmla="*/ 0 w 309481"/>
                <a:gd name="connsiteY71" fmla="*/ 255142 h 444593"/>
                <a:gd name="connsiteX72" fmla="*/ 6665 w 309481"/>
                <a:gd name="connsiteY72" fmla="*/ 262758 h 444593"/>
                <a:gd name="connsiteX73" fmla="*/ 2857 w 309481"/>
                <a:gd name="connsiteY73" fmla="*/ 273230 h 444593"/>
                <a:gd name="connsiteX74" fmla="*/ 140933 w 309481"/>
                <a:gd name="connsiteY74" fmla="*/ 363672 h 444593"/>
                <a:gd name="connsiteX75" fmla="*/ 147599 w 309481"/>
                <a:gd name="connsiteY75" fmla="*/ 371288 h 444593"/>
                <a:gd name="connsiteX76" fmla="*/ 147599 w 309481"/>
                <a:gd name="connsiteY76" fmla="*/ 374144 h 444593"/>
                <a:gd name="connsiteX77" fmla="*/ 144742 w 309481"/>
                <a:gd name="connsiteY77" fmla="*/ 377952 h 444593"/>
                <a:gd name="connsiteX78" fmla="*/ 140933 w 309481"/>
                <a:gd name="connsiteY78" fmla="*/ 377952 h 444593"/>
                <a:gd name="connsiteX79" fmla="*/ 138076 w 309481"/>
                <a:gd name="connsiteY79" fmla="*/ 381761 h 444593"/>
                <a:gd name="connsiteX80" fmla="*/ 200925 w 309481"/>
                <a:gd name="connsiteY80" fmla="*/ 444594 h 444593"/>
                <a:gd name="connsiteX81" fmla="*/ 210447 w 309481"/>
                <a:gd name="connsiteY81" fmla="*/ 440786 h 444593"/>
                <a:gd name="connsiteX82" fmla="*/ 226636 w 309481"/>
                <a:gd name="connsiteY82" fmla="*/ 402705 h 444593"/>
                <a:gd name="connsiteX83" fmla="*/ 226636 w 309481"/>
                <a:gd name="connsiteY83" fmla="*/ 384616 h 444593"/>
                <a:gd name="connsiteX84" fmla="*/ 233301 w 309481"/>
                <a:gd name="connsiteY84" fmla="*/ 377952 h 444593"/>
                <a:gd name="connsiteX85" fmla="*/ 237110 w 309481"/>
                <a:gd name="connsiteY85" fmla="*/ 377952 h 444593"/>
                <a:gd name="connsiteX86" fmla="*/ 243776 w 309481"/>
                <a:gd name="connsiteY86" fmla="*/ 371288 h 444593"/>
                <a:gd name="connsiteX87" fmla="*/ 243776 w 309481"/>
                <a:gd name="connsiteY87" fmla="*/ 363672 h 444593"/>
                <a:gd name="connsiteX88" fmla="*/ 239967 w 309481"/>
                <a:gd name="connsiteY88" fmla="*/ 360816 h 444593"/>
                <a:gd name="connsiteX89" fmla="*/ 239967 w 309481"/>
                <a:gd name="connsiteY89" fmla="*/ 350344 h 444593"/>
                <a:gd name="connsiteX90" fmla="*/ 243776 w 309481"/>
                <a:gd name="connsiteY90" fmla="*/ 346536 h 444593"/>
                <a:gd name="connsiteX91" fmla="*/ 249489 w 309481"/>
                <a:gd name="connsiteY91" fmla="*/ 342728 h 444593"/>
                <a:gd name="connsiteX92" fmla="*/ 256155 w 309481"/>
                <a:gd name="connsiteY92" fmla="*/ 342728 h 444593"/>
                <a:gd name="connsiteX93" fmla="*/ 259964 w 309481"/>
                <a:gd name="connsiteY93" fmla="*/ 339871 h 444593"/>
                <a:gd name="connsiteX94" fmla="*/ 262821 w 309481"/>
                <a:gd name="connsiteY94" fmla="*/ 339871 h 444593"/>
                <a:gd name="connsiteX95" fmla="*/ 266630 w 309481"/>
                <a:gd name="connsiteY95" fmla="*/ 315119 h 444593"/>
                <a:gd name="connsiteX96" fmla="*/ 282818 w 309481"/>
                <a:gd name="connsiteY96" fmla="*/ 315119 h 444593"/>
                <a:gd name="connsiteX97" fmla="*/ 289484 w 309481"/>
                <a:gd name="connsiteY97" fmla="*/ 311311 h 444593"/>
                <a:gd name="connsiteX98" fmla="*/ 292341 w 309481"/>
                <a:gd name="connsiteY98" fmla="*/ 304647 h 444593"/>
                <a:gd name="connsiteX99" fmla="*/ 296150 w 309481"/>
                <a:gd name="connsiteY99" fmla="*/ 300839 h 444593"/>
                <a:gd name="connsiteX100" fmla="*/ 273296 w 309481"/>
                <a:gd name="connsiteY100" fmla="*/ 262758 h 44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09481" h="444593">
                  <a:moveTo>
                    <a:pt x="273296" y="87586"/>
                  </a:moveTo>
                  <a:lnTo>
                    <a:pt x="296150" y="62833"/>
                  </a:lnTo>
                  <a:lnTo>
                    <a:pt x="305672" y="41889"/>
                  </a:lnTo>
                  <a:lnTo>
                    <a:pt x="309482" y="38081"/>
                  </a:lnTo>
                  <a:lnTo>
                    <a:pt x="309482" y="35225"/>
                  </a:lnTo>
                  <a:lnTo>
                    <a:pt x="296150" y="31417"/>
                  </a:lnTo>
                  <a:lnTo>
                    <a:pt x="292341" y="35225"/>
                  </a:lnTo>
                  <a:lnTo>
                    <a:pt x="276153" y="35225"/>
                  </a:lnTo>
                  <a:lnTo>
                    <a:pt x="262821" y="17136"/>
                  </a:lnTo>
                  <a:lnTo>
                    <a:pt x="253299" y="27609"/>
                  </a:lnTo>
                  <a:lnTo>
                    <a:pt x="249489" y="27609"/>
                  </a:lnTo>
                  <a:lnTo>
                    <a:pt x="246633" y="31417"/>
                  </a:lnTo>
                  <a:lnTo>
                    <a:pt x="239967" y="35225"/>
                  </a:lnTo>
                  <a:lnTo>
                    <a:pt x="233301" y="35225"/>
                  </a:lnTo>
                  <a:lnTo>
                    <a:pt x="226636" y="41889"/>
                  </a:lnTo>
                  <a:lnTo>
                    <a:pt x="226636" y="48553"/>
                  </a:lnTo>
                  <a:lnTo>
                    <a:pt x="213304" y="59025"/>
                  </a:lnTo>
                  <a:lnTo>
                    <a:pt x="207591" y="56169"/>
                  </a:lnTo>
                  <a:lnTo>
                    <a:pt x="203781" y="56169"/>
                  </a:lnTo>
                  <a:lnTo>
                    <a:pt x="197115" y="52361"/>
                  </a:lnTo>
                  <a:lnTo>
                    <a:pt x="180928" y="52361"/>
                  </a:lnTo>
                  <a:lnTo>
                    <a:pt x="174262" y="48553"/>
                  </a:lnTo>
                  <a:lnTo>
                    <a:pt x="158073" y="48553"/>
                  </a:lnTo>
                  <a:lnTo>
                    <a:pt x="115222" y="13328"/>
                  </a:lnTo>
                  <a:lnTo>
                    <a:pt x="75227" y="10472"/>
                  </a:lnTo>
                  <a:lnTo>
                    <a:pt x="72371" y="0"/>
                  </a:lnTo>
                  <a:lnTo>
                    <a:pt x="59039" y="6664"/>
                  </a:lnTo>
                  <a:lnTo>
                    <a:pt x="9523" y="6664"/>
                  </a:lnTo>
                  <a:lnTo>
                    <a:pt x="0" y="23801"/>
                  </a:lnTo>
                  <a:lnTo>
                    <a:pt x="2857" y="27609"/>
                  </a:lnTo>
                  <a:lnTo>
                    <a:pt x="6665" y="35225"/>
                  </a:lnTo>
                  <a:lnTo>
                    <a:pt x="6665" y="48553"/>
                  </a:lnTo>
                  <a:lnTo>
                    <a:pt x="9523" y="48553"/>
                  </a:lnTo>
                  <a:lnTo>
                    <a:pt x="12379" y="52361"/>
                  </a:lnTo>
                  <a:lnTo>
                    <a:pt x="12379" y="48553"/>
                  </a:lnTo>
                  <a:lnTo>
                    <a:pt x="16188" y="48553"/>
                  </a:lnTo>
                  <a:lnTo>
                    <a:pt x="16188" y="56169"/>
                  </a:lnTo>
                  <a:lnTo>
                    <a:pt x="12379" y="59025"/>
                  </a:lnTo>
                  <a:lnTo>
                    <a:pt x="12379" y="62833"/>
                  </a:lnTo>
                  <a:lnTo>
                    <a:pt x="22854" y="73305"/>
                  </a:lnTo>
                  <a:lnTo>
                    <a:pt x="19045" y="77114"/>
                  </a:lnTo>
                  <a:lnTo>
                    <a:pt x="39042" y="100914"/>
                  </a:lnTo>
                  <a:lnTo>
                    <a:pt x="36185" y="104722"/>
                  </a:lnTo>
                  <a:lnTo>
                    <a:pt x="32376" y="104722"/>
                  </a:lnTo>
                  <a:lnTo>
                    <a:pt x="29520" y="108530"/>
                  </a:lnTo>
                  <a:lnTo>
                    <a:pt x="29520" y="112338"/>
                  </a:lnTo>
                  <a:lnTo>
                    <a:pt x="36185" y="125667"/>
                  </a:lnTo>
                  <a:lnTo>
                    <a:pt x="39042" y="129475"/>
                  </a:lnTo>
                  <a:lnTo>
                    <a:pt x="42851" y="136139"/>
                  </a:lnTo>
                  <a:lnTo>
                    <a:pt x="42851" y="143755"/>
                  </a:lnTo>
                  <a:lnTo>
                    <a:pt x="36185" y="150419"/>
                  </a:lnTo>
                  <a:lnTo>
                    <a:pt x="32376" y="164700"/>
                  </a:lnTo>
                  <a:lnTo>
                    <a:pt x="22854" y="164700"/>
                  </a:lnTo>
                  <a:lnTo>
                    <a:pt x="19045" y="167556"/>
                  </a:lnTo>
                  <a:lnTo>
                    <a:pt x="19045" y="181836"/>
                  </a:lnTo>
                  <a:lnTo>
                    <a:pt x="9523" y="188500"/>
                  </a:lnTo>
                  <a:lnTo>
                    <a:pt x="6665" y="198972"/>
                  </a:lnTo>
                  <a:lnTo>
                    <a:pt x="2857" y="202780"/>
                  </a:lnTo>
                  <a:lnTo>
                    <a:pt x="0" y="209445"/>
                  </a:lnTo>
                  <a:lnTo>
                    <a:pt x="0" y="223725"/>
                  </a:lnTo>
                  <a:lnTo>
                    <a:pt x="9523" y="234197"/>
                  </a:lnTo>
                  <a:lnTo>
                    <a:pt x="16188" y="234197"/>
                  </a:lnTo>
                  <a:lnTo>
                    <a:pt x="16188" y="227533"/>
                  </a:lnTo>
                  <a:lnTo>
                    <a:pt x="29520" y="227533"/>
                  </a:lnTo>
                  <a:lnTo>
                    <a:pt x="32376" y="238005"/>
                  </a:lnTo>
                  <a:lnTo>
                    <a:pt x="22854" y="238005"/>
                  </a:lnTo>
                  <a:lnTo>
                    <a:pt x="16188" y="244669"/>
                  </a:lnTo>
                  <a:lnTo>
                    <a:pt x="12379" y="241813"/>
                  </a:lnTo>
                  <a:lnTo>
                    <a:pt x="9523" y="241813"/>
                  </a:lnTo>
                  <a:lnTo>
                    <a:pt x="2857" y="244669"/>
                  </a:lnTo>
                  <a:lnTo>
                    <a:pt x="0" y="252286"/>
                  </a:lnTo>
                  <a:lnTo>
                    <a:pt x="0" y="255142"/>
                  </a:lnTo>
                  <a:lnTo>
                    <a:pt x="6665" y="262758"/>
                  </a:lnTo>
                  <a:lnTo>
                    <a:pt x="2857" y="273230"/>
                  </a:lnTo>
                  <a:lnTo>
                    <a:pt x="140933" y="363672"/>
                  </a:lnTo>
                  <a:lnTo>
                    <a:pt x="147599" y="371288"/>
                  </a:lnTo>
                  <a:lnTo>
                    <a:pt x="147599" y="374144"/>
                  </a:lnTo>
                  <a:lnTo>
                    <a:pt x="144742" y="377952"/>
                  </a:lnTo>
                  <a:lnTo>
                    <a:pt x="140933" y="377952"/>
                  </a:lnTo>
                  <a:lnTo>
                    <a:pt x="138076" y="381761"/>
                  </a:lnTo>
                  <a:lnTo>
                    <a:pt x="200925" y="444594"/>
                  </a:lnTo>
                  <a:lnTo>
                    <a:pt x="210447" y="440786"/>
                  </a:lnTo>
                  <a:lnTo>
                    <a:pt x="226636" y="402705"/>
                  </a:lnTo>
                  <a:lnTo>
                    <a:pt x="226636" y="384616"/>
                  </a:lnTo>
                  <a:lnTo>
                    <a:pt x="233301" y="377952"/>
                  </a:lnTo>
                  <a:lnTo>
                    <a:pt x="237110" y="377952"/>
                  </a:lnTo>
                  <a:lnTo>
                    <a:pt x="243776" y="371288"/>
                  </a:lnTo>
                  <a:lnTo>
                    <a:pt x="243776" y="363672"/>
                  </a:lnTo>
                  <a:lnTo>
                    <a:pt x="239967" y="360816"/>
                  </a:lnTo>
                  <a:lnTo>
                    <a:pt x="239967" y="350344"/>
                  </a:lnTo>
                  <a:lnTo>
                    <a:pt x="243776" y="346536"/>
                  </a:lnTo>
                  <a:lnTo>
                    <a:pt x="249489" y="342728"/>
                  </a:lnTo>
                  <a:lnTo>
                    <a:pt x="256155" y="342728"/>
                  </a:lnTo>
                  <a:lnTo>
                    <a:pt x="259964" y="339871"/>
                  </a:lnTo>
                  <a:lnTo>
                    <a:pt x="262821" y="339871"/>
                  </a:lnTo>
                  <a:lnTo>
                    <a:pt x="266630" y="315119"/>
                  </a:lnTo>
                  <a:lnTo>
                    <a:pt x="282818" y="315119"/>
                  </a:lnTo>
                  <a:lnTo>
                    <a:pt x="289484" y="311311"/>
                  </a:lnTo>
                  <a:lnTo>
                    <a:pt x="292341" y="304647"/>
                  </a:lnTo>
                  <a:lnTo>
                    <a:pt x="296150" y="300839"/>
                  </a:lnTo>
                  <a:lnTo>
                    <a:pt x="273296" y="262758"/>
                  </a:lnTo>
                  <a:close/>
                </a:path>
              </a:pathLst>
            </a:custGeom>
            <a:solidFill>
              <a:srgbClr val="AFABAB"/>
            </a:solidFill>
            <a:ln w="9518" cap="flat">
              <a:noFill/>
              <a:prstDash val="solid"/>
              <a:miter/>
            </a:ln>
          </p:spPr>
          <p:txBody>
            <a:bodyPr rtlCol="0" anchor="ctr"/>
            <a:lstStyle/>
            <a:p>
              <a:endParaRPr lang="en-US" noProof="0" dirty="0"/>
            </a:p>
          </p:txBody>
        </p:sp>
        <p:sp>
          <p:nvSpPr>
            <p:cNvPr id="6340" name="Serbest Form 6339">
              <a:extLst>
                <a:ext uri="{FF2B5EF4-FFF2-40B4-BE49-F238E27FC236}">
                  <a16:creationId xmlns:a16="http://schemas.microsoft.com/office/drawing/2014/main" id="{CBD11B4E-41BC-D94D-B631-24C30796EAE0}"/>
                </a:ext>
              </a:extLst>
            </p:cNvPr>
            <p:cNvSpPr/>
            <p:nvPr/>
          </p:nvSpPr>
          <p:spPr>
            <a:xfrm>
              <a:off x="7256794" y="1372634"/>
              <a:ext cx="1372193" cy="679743"/>
            </a:xfrm>
            <a:custGeom>
              <a:avLst/>
              <a:gdLst>
                <a:gd name="connsiteX0" fmla="*/ 1136987 w 1372193"/>
                <a:gd name="connsiteY0" fmla="*/ 407465 h 679743"/>
                <a:gd name="connsiteX1" fmla="*/ 1116990 w 1372193"/>
                <a:gd name="connsiteY1" fmla="*/ 407465 h 679743"/>
                <a:gd name="connsiteX2" fmla="*/ 1116990 w 1372193"/>
                <a:gd name="connsiteY2" fmla="*/ 411273 h 679743"/>
                <a:gd name="connsiteX3" fmla="*/ 1114134 w 1372193"/>
                <a:gd name="connsiteY3" fmla="*/ 415081 h 679743"/>
                <a:gd name="connsiteX4" fmla="*/ 1107468 w 1372193"/>
                <a:gd name="connsiteY4" fmla="*/ 415081 h 679743"/>
                <a:gd name="connsiteX5" fmla="*/ 1104611 w 1372193"/>
                <a:gd name="connsiteY5" fmla="*/ 411273 h 679743"/>
                <a:gd name="connsiteX6" fmla="*/ 1097945 w 1372193"/>
                <a:gd name="connsiteY6" fmla="*/ 407465 h 679743"/>
                <a:gd name="connsiteX7" fmla="*/ 1081757 w 1372193"/>
                <a:gd name="connsiteY7" fmla="*/ 411273 h 679743"/>
                <a:gd name="connsiteX8" fmla="*/ 1065569 w 1372193"/>
                <a:gd name="connsiteY8" fmla="*/ 407465 h 679743"/>
                <a:gd name="connsiteX9" fmla="*/ 1056046 w 1372193"/>
                <a:gd name="connsiteY9" fmla="*/ 407465 h 679743"/>
                <a:gd name="connsiteX10" fmla="*/ 1042715 w 1372193"/>
                <a:gd name="connsiteY10" fmla="*/ 403657 h 679743"/>
                <a:gd name="connsiteX11" fmla="*/ 1016051 w 1372193"/>
                <a:gd name="connsiteY11" fmla="*/ 403657 h 679743"/>
                <a:gd name="connsiteX12" fmla="*/ 1013195 w 1372193"/>
                <a:gd name="connsiteY12" fmla="*/ 399849 h 679743"/>
                <a:gd name="connsiteX13" fmla="*/ 1013195 w 1372193"/>
                <a:gd name="connsiteY13" fmla="*/ 396041 h 679743"/>
                <a:gd name="connsiteX14" fmla="*/ 1003672 w 1372193"/>
                <a:gd name="connsiteY14" fmla="*/ 406513 h 679743"/>
                <a:gd name="connsiteX15" fmla="*/ 1000816 w 1372193"/>
                <a:gd name="connsiteY15" fmla="*/ 406513 h 679743"/>
                <a:gd name="connsiteX16" fmla="*/ 996054 w 1372193"/>
                <a:gd name="connsiteY16" fmla="*/ 414129 h 679743"/>
                <a:gd name="connsiteX17" fmla="*/ 996054 w 1372193"/>
                <a:gd name="connsiteY17" fmla="*/ 417937 h 679743"/>
                <a:gd name="connsiteX18" fmla="*/ 993198 w 1372193"/>
                <a:gd name="connsiteY18" fmla="*/ 424601 h 679743"/>
                <a:gd name="connsiteX19" fmla="*/ 990341 w 1372193"/>
                <a:gd name="connsiteY19" fmla="*/ 428410 h 679743"/>
                <a:gd name="connsiteX20" fmla="*/ 980819 w 1372193"/>
                <a:gd name="connsiteY20" fmla="*/ 428410 h 679743"/>
                <a:gd name="connsiteX21" fmla="*/ 983675 w 1372193"/>
                <a:gd name="connsiteY21" fmla="*/ 445546 h 679743"/>
                <a:gd name="connsiteX22" fmla="*/ 977009 w 1372193"/>
                <a:gd name="connsiteY22" fmla="*/ 449354 h 679743"/>
                <a:gd name="connsiteX23" fmla="*/ 986532 w 1372193"/>
                <a:gd name="connsiteY23" fmla="*/ 459826 h 679743"/>
                <a:gd name="connsiteX24" fmla="*/ 983675 w 1372193"/>
                <a:gd name="connsiteY24" fmla="*/ 474107 h 679743"/>
                <a:gd name="connsiteX25" fmla="*/ 980819 w 1372193"/>
                <a:gd name="connsiteY25" fmla="*/ 474107 h 679743"/>
                <a:gd name="connsiteX26" fmla="*/ 977961 w 1372193"/>
                <a:gd name="connsiteY26" fmla="*/ 467442 h 679743"/>
                <a:gd name="connsiteX27" fmla="*/ 971296 w 1372193"/>
                <a:gd name="connsiteY27" fmla="*/ 463634 h 679743"/>
                <a:gd name="connsiteX28" fmla="*/ 968439 w 1372193"/>
                <a:gd name="connsiteY28" fmla="*/ 456970 h 679743"/>
                <a:gd name="connsiteX29" fmla="*/ 961774 w 1372193"/>
                <a:gd name="connsiteY29" fmla="*/ 453162 h 679743"/>
                <a:gd name="connsiteX30" fmla="*/ 958916 w 1372193"/>
                <a:gd name="connsiteY30" fmla="*/ 446498 h 679743"/>
                <a:gd name="connsiteX31" fmla="*/ 958916 w 1372193"/>
                <a:gd name="connsiteY31" fmla="*/ 439834 h 679743"/>
                <a:gd name="connsiteX32" fmla="*/ 956060 w 1372193"/>
                <a:gd name="connsiteY32" fmla="*/ 429362 h 679743"/>
                <a:gd name="connsiteX33" fmla="*/ 956060 w 1372193"/>
                <a:gd name="connsiteY33" fmla="*/ 422697 h 679743"/>
                <a:gd name="connsiteX34" fmla="*/ 965582 w 1372193"/>
                <a:gd name="connsiteY34" fmla="*/ 412225 h 679743"/>
                <a:gd name="connsiteX35" fmla="*/ 972248 w 1372193"/>
                <a:gd name="connsiteY35" fmla="*/ 412225 h 679743"/>
                <a:gd name="connsiteX36" fmla="*/ 975105 w 1372193"/>
                <a:gd name="connsiteY36" fmla="*/ 408417 h 679743"/>
                <a:gd name="connsiteX37" fmla="*/ 977961 w 1372193"/>
                <a:gd name="connsiteY37" fmla="*/ 401753 h 679743"/>
                <a:gd name="connsiteX38" fmla="*/ 977961 w 1372193"/>
                <a:gd name="connsiteY38" fmla="*/ 397945 h 679743"/>
                <a:gd name="connsiteX39" fmla="*/ 984627 w 1372193"/>
                <a:gd name="connsiteY39" fmla="*/ 391281 h 679743"/>
                <a:gd name="connsiteX40" fmla="*/ 994150 w 1372193"/>
                <a:gd name="connsiteY40" fmla="*/ 391281 h 679743"/>
                <a:gd name="connsiteX41" fmla="*/ 1000816 w 1372193"/>
                <a:gd name="connsiteY41" fmla="*/ 395089 h 679743"/>
                <a:gd name="connsiteX42" fmla="*/ 1010338 w 1372193"/>
                <a:gd name="connsiteY42" fmla="*/ 395089 h 679743"/>
                <a:gd name="connsiteX43" fmla="*/ 1013195 w 1372193"/>
                <a:gd name="connsiteY43" fmla="*/ 391281 h 679743"/>
                <a:gd name="connsiteX44" fmla="*/ 1036049 w 1372193"/>
                <a:gd name="connsiteY44" fmla="*/ 391281 h 679743"/>
                <a:gd name="connsiteX45" fmla="*/ 1042715 w 1372193"/>
                <a:gd name="connsiteY45" fmla="*/ 395089 h 679743"/>
                <a:gd name="connsiteX46" fmla="*/ 1045571 w 1372193"/>
                <a:gd name="connsiteY46" fmla="*/ 398897 h 679743"/>
                <a:gd name="connsiteX47" fmla="*/ 1055094 w 1372193"/>
                <a:gd name="connsiteY47" fmla="*/ 398897 h 679743"/>
                <a:gd name="connsiteX48" fmla="*/ 1061760 w 1372193"/>
                <a:gd name="connsiteY48" fmla="*/ 402705 h 679743"/>
                <a:gd name="connsiteX49" fmla="*/ 1077948 w 1372193"/>
                <a:gd name="connsiteY49" fmla="*/ 402705 h 679743"/>
                <a:gd name="connsiteX50" fmla="*/ 1084614 w 1372193"/>
                <a:gd name="connsiteY50" fmla="*/ 396041 h 679743"/>
                <a:gd name="connsiteX51" fmla="*/ 1107468 w 1372193"/>
                <a:gd name="connsiteY51" fmla="*/ 396041 h 679743"/>
                <a:gd name="connsiteX52" fmla="*/ 1110324 w 1372193"/>
                <a:gd name="connsiteY52" fmla="*/ 399849 h 679743"/>
                <a:gd name="connsiteX53" fmla="*/ 1116990 w 1372193"/>
                <a:gd name="connsiteY53" fmla="*/ 399849 h 679743"/>
                <a:gd name="connsiteX54" fmla="*/ 1119847 w 1372193"/>
                <a:gd name="connsiteY54" fmla="*/ 396041 h 679743"/>
                <a:gd name="connsiteX55" fmla="*/ 1126513 w 1372193"/>
                <a:gd name="connsiteY55" fmla="*/ 392233 h 679743"/>
                <a:gd name="connsiteX56" fmla="*/ 1139844 w 1372193"/>
                <a:gd name="connsiteY56" fmla="*/ 392233 h 679743"/>
                <a:gd name="connsiteX57" fmla="*/ 1139844 w 1372193"/>
                <a:gd name="connsiteY57" fmla="*/ 402705 h 679743"/>
                <a:gd name="connsiteX58" fmla="*/ 1136987 w 1372193"/>
                <a:gd name="connsiteY58" fmla="*/ 406513 h 679743"/>
                <a:gd name="connsiteX59" fmla="*/ 1136987 w 1372193"/>
                <a:gd name="connsiteY59" fmla="*/ 407465 h 679743"/>
                <a:gd name="connsiteX60" fmla="*/ 1356005 w 1372193"/>
                <a:gd name="connsiteY60" fmla="*/ 288462 h 679743"/>
                <a:gd name="connsiteX61" fmla="*/ 1356005 w 1372193"/>
                <a:gd name="connsiteY61" fmla="*/ 284654 h 679743"/>
                <a:gd name="connsiteX62" fmla="*/ 1372193 w 1372193"/>
                <a:gd name="connsiteY62" fmla="*/ 284654 h 679743"/>
                <a:gd name="connsiteX63" fmla="*/ 1352196 w 1372193"/>
                <a:gd name="connsiteY63" fmla="*/ 259902 h 679743"/>
                <a:gd name="connsiteX64" fmla="*/ 1338865 w 1372193"/>
                <a:gd name="connsiteY64" fmla="*/ 245621 h 679743"/>
                <a:gd name="connsiteX65" fmla="*/ 1332199 w 1372193"/>
                <a:gd name="connsiteY65" fmla="*/ 266566 h 679743"/>
                <a:gd name="connsiteX66" fmla="*/ 1293157 w 1372193"/>
                <a:gd name="connsiteY66" fmla="*/ 262758 h 679743"/>
                <a:gd name="connsiteX67" fmla="*/ 1293157 w 1372193"/>
                <a:gd name="connsiteY67" fmla="*/ 258950 h 679743"/>
                <a:gd name="connsiteX68" fmla="*/ 1290300 w 1372193"/>
                <a:gd name="connsiteY68" fmla="*/ 255142 h 679743"/>
                <a:gd name="connsiteX69" fmla="*/ 1287443 w 1372193"/>
                <a:gd name="connsiteY69" fmla="*/ 248478 h 679743"/>
                <a:gd name="connsiteX70" fmla="*/ 1284586 w 1372193"/>
                <a:gd name="connsiteY70" fmla="*/ 244669 h 679743"/>
                <a:gd name="connsiteX71" fmla="*/ 1281730 w 1372193"/>
                <a:gd name="connsiteY71" fmla="*/ 238005 h 679743"/>
                <a:gd name="connsiteX72" fmla="*/ 1281730 w 1372193"/>
                <a:gd name="connsiteY72" fmla="*/ 234197 h 679743"/>
                <a:gd name="connsiteX73" fmla="*/ 1278873 w 1372193"/>
                <a:gd name="connsiteY73" fmla="*/ 234197 h 679743"/>
                <a:gd name="connsiteX74" fmla="*/ 1272207 w 1372193"/>
                <a:gd name="connsiteY74" fmla="*/ 230389 h 679743"/>
                <a:gd name="connsiteX75" fmla="*/ 1265541 w 1372193"/>
                <a:gd name="connsiteY75" fmla="*/ 230389 h 679743"/>
                <a:gd name="connsiteX76" fmla="*/ 1258875 w 1372193"/>
                <a:gd name="connsiteY76" fmla="*/ 226581 h 679743"/>
                <a:gd name="connsiteX77" fmla="*/ 1252210 w 1372193"/>
                <a:gd name="connsiteY77" fmla="*/ 226581 h 679743"/>
                <a:gd name="connsiteX78" fmla="*/ 1249353 w 1372193"/>
                <a:gd name="connsiteY78" fmla="*/ 219917 h 679743"/>
                <a:gd name="connsiteX79" fmla="*/ 1242688 w 1372193"/>
                <a:gd name="connsiteY79" fmla="*/ 216109 h 679743"/>
                <a:gd name="connsiteX80" fmla="*/ 1229356 w 1372193"/>
                <a:gd name="connsiteY80" fmla="*/ 201828 h 679743"/>
                <a:gd name="connsiteX81" fmla="*/ 1216024 w 1372193"/>
                <a:gd name="connsiteY81" fmla="*/ 195164 h 679743"/>
                <a:gd name="connsiteX82" fmla="*/ 1206502 w 1372193"/>
                <a:gd name="connsiteY82" fmla="*/ 195164 h 679743"/>
                <a:gd name="connsiteX83" fmla="*/ 1199836 w 1372193"/>
                <a:gd name="connsiteY83" fmla="*/ 198972 h 679743"/>
                <a:gd name="connsiteX84" fmla="*/ 1190314 w 1372193"/>
                <a:gd name="connsiteY84" fmla="*/ 202781 h 679743"/>
                <a:gd name="connsiteX85" fmla="*/ 1183648 w 1372193"/>
                <a:gd name="connsiteY85" fmla="*/ 206589 h 679743"/>
                <a:gd name="connsiteX86" fmla="*/ 1180791 w 1372193"/>
                <a:gd name="connsiteY86" fmla="*/ 213253 h 679743"/>
                <a:gd name="connsiteX87" fmla="*/ 1167460 w 1372193"/>
                <a:gd name="connsiteY87" fmla="*/ 213253 h 679743"/>
                <a:gd name="connsiteX88" fmla="*/ 1160794 w 1372193"/>
                <a:gd name="connsiteY88" fmla="*/ 209445 h 679743"/>
                <a:gd name="connsiteX89" fmla="*/ 1157937 w 1372193"/>
                <a:gd name="connsiteY89" fmla="*/ 202781 h 679743"/>
                <a:gd name="connsiteX90" fmla="*/ 1151271 w 1372193"/>
                <a:gd name="connsiteY90" fmla="*/ 198972 h 679743"/>
                <a:gd name="connsiteX91" fmla="*/ 1135083 w 1372193"/>
                <a:gd name="connsiteY91" fmla="*/ 198972 h 679743"/>
                <a:gd name="connsiteX92" fmla="*/ 1135083 w 1372193"/>
                <a:gd name="connsiteY92" fmla="*/ 195164 h 679743"/>
                <a:gd name="connsiteX93" fmla="*/ 1132226 w 1372193"/>
                <a:gd name="connsiteY93" fmla="*/ 191356 h 679743"/>
                <a:gd name="connsiteX94" fmla="*/ 1132226 w 1372193"/>
                <a:gd name="connsiteY94" fmla="*/ 184692 h 679743"/>
                <a:gd name="connsiteX95" fmla="*/ 1129369 w 1372193"/>
                <a:gd name="connsiteY95" fmla="*/ 180884 h 679743"/>
                <a:gd name="connsiteX96" fmla="*/ 1122704 w 1372193"/>
                <a:gd name="connsiteY96" fmla="*/ 180884 h 679743"/>
                <a:gd name="connsiteX97" fmla="*/ 1122704 w 1372193"/>
                <a:gd name="connsiteY97" fmla="*/ 184692 h 679743"/>
                <a:gd name="connsiteX98" fmla="*/ 1119847 w 1372193"/>
                <a:gd name="connsiteY98" fmla="*/ 188500 h 679743"/>
                <a:gd name="connsiteX99" fmla="*/ 1119847 w 1372193"/>
                <a:gd name="connsiteY99" fmla="*/ 195164 h 679743"/>
                <a:gd name="connsiteX100" fmla="*/ 1110324 w 1372193"/>
                <a:gd name="connsiteY100" fmla="*/ 204685 h 679743"/>
                <a:gd name="connsiteX101" fmla="*/ 1103659 w 1372193"/>
                <a:gd name="connsiteY101" fmla="*/ 208493 h 679743"/>
                <a:gd name="connsiteX102" fmla="*/ 1096993 w 1372193"/>
                <a:gd name="connsiteY102" fmla="*/ 208493 h 679743"/>
                <a:gd name="connsiteX103" fmla="*/ 1091279 w 1372193"/>
                <a:gd name="connsiteY103" fmla="*/ 204685 h 679743"/>
                <a:gd name="connsiteX104" fmla="*/ 1084614 w 1372193"/>
                <a:gd name="connsiteY104" fmla="*/ 198020 h 679743"/>
                <a:gd name="connsiteX105" fmla="*/ 1077948 w 1372193"/>
                <a:gd name="connsiteY105" fmla="*/ 187548 h 679743"/>
                <a:gd name="connsiteX106" fmla="*/ 1057951 w 1372193"/>
                <a:gd name="connsiteY106" fmla="*/ 166604 h 679743"/>
                <a:gd name="connsiteX107" fmla="*/ 1048428 w 1372193"/>
                <a:gd name="connsiteY107" fmla="*/ 152323 h 679743"/>
                <a:gd name="connsiteX108" fmla="*/ 1009386 w 1372193"/>
                <a:gd name="connsiteY108" fmla="*/ 117099 h 679743"/>
                <a:gd name="connsiteX109" fmla="*/ 992245 w 1372193"/>
                <a:gd name="connsiteY109" fmla="*/ 99962 h 679743"/>
                <a:gd name="connsiteX110" fmla="*/ 982723 w 1372193"/>
                <a:gd name="connsiteY110" fmla="*/ 93298 h 679743"/>
                <a:gd name="connsiteX111" fmla="*/ 976057 w 1372193"/>
                <a:gd name="connsiteY111" fmla="*/ 89490 h 679743"/>
                <a:gd name="connsiteX112" fmla="*/ 959869 w 1372193"/>
                <a:gd name="connsiteY112" fmla="*/ 79018 h 679743"/>
                <a:gd name="connsiteX113" fmla="*/ 943681 w 1372193"/>
                <a:gd name="connsiteY113" fmla="*/ 72354 h 679743"/>
                <a:gd name="connsiteX114" fmla="*/ 923683 w 1372193"/>
                <a:gd name="connsiteY114" fmla="*/ 61881 h 679743"/>
                <a:gd name="connsiteX115" fmla="*/ 926540 w 1372193"/>
                <a:gd name="connsiteY115" fmla="*/ 61881 h 679743"/>
                <a:gd name="connsiteX116" fmla="*/ 933206 w 1372193"/>
                <a:gd name="connsiteY116" fmla="*/ 55217 h 679743"/>
                <a:gd name="connsiteX117" fmla="*/ 933206 w 1372193"/>
                <a:gd name="connsiteY117" fmla="*/ 44745 h 679743"/>
                <a:gd name="connsiteX118" fmla="*/ 930349 w 1372193"/>
                <a:gd name="connsiteY118" fmla="*/ 40937 h 679743"/>
                <a:gd name="connsiteX119" fmla="*/ 927492 w 1372193"/>
                <a:gd name="connsiteY119" fmla="*/ 40937 h 679743"/>
                <a:gd name="connsiteX120" fmla="*/ 917970 w 1372193"/>
                <a:gd name="connsiteY120" fmla="*/ 51409 h 679743"/>
                <a:gd name="connsiteX121" fmla="*/ 897973 w 1372193"/>
                <a:gd name="connsiteY121" fmla="*/ 58073 h 679743"/>
                <a:gd name="connsiteX122" fmla="*/ 891307 w 1372193"/>
                <a:gd name="connsiteY122" fmla="*/ 68545 h 679743"/>
                <a:gd name="connsiteX123" fmla="*/ 884641 w 1372193"/>
                <a:gd name="connsiteY123" fmla="*/ 68545 h 679743"/>
                <a:gd name="connsiteX124" fmla="*/ 877975 w 1372193"/>
                <a:gd name="connsiteY124" fmla="*/ 72354 h 679743"/>
                <a:gd name="connsiteX125" fmla="*/ 875118 w 1372193"/>
                <a:gd name="connsiteY125" fmla="*/ 76162 h 679743"/>
                <a:gd name="connsiteX126" fmla="*/ 875118 w 1372193"/>
                <a:gd name="connsiteY126" fmla="*/ 86634 h 679743"/>
                <a:gd name="connsiteX127" fmla="*/ 868452 w 1372193"/>
                <a:gd name="connsiteY127" fmla="*/ 93298 h 679743"/>
                <a:gd name="connsiteX128" fmla="*/ 861787 w 1372193"/>
                <a:gd name="connsiteY128" fmla="*/ 89490 h 679743"/>
                <a:gd name="connsiteX129" fmla="*/ 858930 w 1372193"/>
                <a:gd name="connsiteY129" fmla="*/ 85682 h 679743"/>
                <a:gd name="connsiteX130" fmla="*/ 852265 w 1372193"/>
                <a:gd name="connsiteY130" fmla="*/ 81874 h 679743"/>
                <a:gd name="connsiteX131" fmla="*/ 849407 w 1372193"/>
                <a:gd name="connsiteY131" fmla="*/ 78066 h 679743"/>
                <a:gd name="connsiteX132" fmla="*/ 846551 w 1372193"/>
                <a:gd name="connsiteY132" fmla="*/ 78066 h 679743"/>
                <a:gd name="connsiteX133" fmla="*/ 843694 w 1372193"/>
                <a:gd name="connsiteY133" fmla="*/ 81874 h 679743"/>
                <a:gd name="connsiteX134" fmla="*/ 840838 w 1372193"/>
                <a:gd name="connsiteY134" fmla="*/ 81874 h 679743"/>
                <a:gd name="connsiteX135" fmla="*/ 837981 w 1372193"/>
                <a:gd name="connsiteY135" fmla="*/ 85682 h 679743"/>
                <a:gd name="connsiteX136" fmla="*/ 835124 w 1372193"/>
                <a:gd name="connsiteY136" fmla="*/ 85682 h 679743"/>
                <a:gd name="connsiteX137" fmla="*/ 835124 w 1372193"/>
                <a:gd name="connsiteY137" fmla="*/ 81874 h 679743"/>
                <a:gd name="connsiteX138" fmla="*/ 837981 w 1372193"/>
                <a:gd name="connsiteY138" fmla="*/ 78066 h 679743"/>
                <a:gd name="connsiteX139" fmla="*/ 837981 w 1372193"/>
                <a:gd name="connsiteY139" fmla="*/ 63785 h 679743"/>
                <a:gd name="connsiteX140" fmla="*/ 831315 w 1372193"/>
                <a:gd name="connsiteY140" fmla="*/ 59977 h 679743"/>
                <a:gd name="connsiteX141" fmla="*/ 828458 w 1372193"/>
                <a:gd name="connsiteY141" fmla="*/ 59977 h 679743"/>
                <a:gd name="connsiteX142" fmla="*/ 825601 w 1372193"/>
                <a:gd name="connsiteY142" fmla="*/ 63785 h 679743"/>
                <a:gd name="connsiteX143" fmla="*/ 812270 w 1372193"/>
                <a:gd name="connsiteY143" fmla="*/ 57121 h 679743"/>
                <a:gd name="connsiteX144" fmla="*/ 798938 w 1372193"/>
                <a:gd name="connsiteY144" fmla="*/ 63785 h 679743"/>
                <a:gd name="connsiteX145" fmla="*/ 785607 w 1372193"/>
                <a:gd name="connsiteY145" fmla="*/ 42841 h 679743"/>
                <a:gd name="connsiteX146" fmla="*/ 778941 w 1372193"/>
                <a:gd name="connsiteY146" fmla="*/ 53313 h 679743"/>
                <a:gd name="connsiteX147" fmla="*/ 769419 w 1372193"/>
                <a:gd name="connsiteY147" fmla="*/ 53313 h 679743"/>
                <a:gd name="connsiteX148" fmla="*/ 762753 w 1372193"/>
                <a:gd name="connsiteY148" fmla="*/ 57121 h 679743"/>
                <a:gd name="connsiteX149" fmla="*/ 753230 w 1372193"/>
                <a:gd name="connsiteY149" fmla="*/ 57121 h 679743"/>
                <a:gd name="connsiteX150" fmla="*/ 750374 w 1372193"/>
                <a:gd name="connsiteY150" fmla="*/ 53313 h 679743"/>
                <a:gd name="connsiteX151" fmla="*/ 750374 w 1372193"/>
                <a:gd name="connsiteY151" fmla="*/ 28561 h 679743"/>
                <a:gd name="connsiteX152" fmla="*/ 747517 w 1372193"/>
                <a:gd name="connsiteY152" fmla="*/ 24753 h 679743"/>
                <a:gd name="connsiteX153" fmla="*/ 740851 w 1372193"/>
                <a:gd name="connsiteY153" fmla="*/ 24753 h 679743"/>
                <a:gd name="connsiteX154" fmla="*/ 737995 w 1372193"/>
                <a:gd name="connsiteY154" fmla="*/ 20944 h 679743"/>
                <a:gd name="connsiteX155" fmla="*/ 735137 w 1372193"/>
                <a:gd name="connsiteY155" fmla="*/ 14280 h 679743"/>
                <a:gd name="connsiteX156" fmla="*/ 725615 w 1372193"/>
                <a:gd name="connsiteY156" fmla="*/ 3808 h 679743"/>
                <a:gd name="connsiteX157" fmla="*/ 722758 w 1372193"/>
                <a:gd name="connsiteY157" fmla="*/ 3808 h 679743"/>
                <a:gd name="connsiteX158" fmla="*/ 716092 w 1372193"/>
                <a:gd name="connsiteY158" fmla="*/ 10472 h 679743"/>
                <a:gd name="connsiteX159" fmla="*/ 709427 w 1372193"/>
                <a:gd name="connsiteY159" fmla="*/ 10472 h 679743"/>
                <a:gd name="connsiteX160" fmla="*/ 702761 w 1372193"/>
                <a:gd name="connsiteY160" fmla="*/ 3808 h 679743"/>
                <a:gd name="connsiteX161" fmla="*/ 693239 w 1372193"/>
                <a:gd name="connsiteY161" fmla="*/ 3808 h 679743"/>
                <a:gd name="connsiteX162" fmla="*/ 683716 w 1372193"/>
                <a:gd name="connsiteY162" fmla="*/ 0 h 679743"/>
                <a:gd name="connsiteX163" fmla="*/ 670384 w 1372193"/>
                <a:gd name="connsiteY163" fmla="*/ 0 h 679743"/>
                <a:gd name="connsiteX164" fmla="*/ 660862 w 1372193"/>
                <a:gd name="connsiteY164" fmla="*/ 3808 h 679743"/>
                <a:gd name="connsiteX165" fmla="*/ 654196 w 1372193"/>
                <a:gd name="connsiteY165" fmla="*/ 7616 h 679743"/>
                <a:gd name="connsiteX166" fmla="*/ 647531 w 1372193"/>
                <a:gd name="connsiteY166" fmla="*/ 14280 h 679743"/>
                <a:gd name="connsiteX167" fmla="*/ 647531 w 1372193"/>
                <a:gd name="connsiteY167" fmla="*/ 21897 h 679743"/>
                <a:gd name="connsiteX168" fmla="*/ 640865 w 1372193"/>
                <a:gd name="connsiteY168" fmla="*/ 21897 h 679743"/>
                <a:gd name="connsiteX169" fmla="*/ 611345 w 1372193"/>
                <a:gd name="connsiteY169" fmla="*/ 32369 h 679743"/>
                <a:gd name="connsiteX170" fmla="*/ 561828 w 1372193"/>
                <a:gd name="connsiteY170" fmla="*/ 32369 h 679743"/>
                <a:gd name="connsiteX171" fmla="*/ 558971 w 1372193"/>
                <a:gd name="connsiteY171" fmla="*/ 36177 h 679743"/>
                <a:gd name="connsiteX172" fmla="*/ 558971 w 1372193"/>
                <a:gd name="connsiteY172" fmla="*/ 46649 h 679743"/>
                <a:gd name="connsiteX173" fmla="*/ 522785 w 1372193"/>
                <a:gd name="connsiteY173" fmla="*/ 46649 h 679743"/>
                <a:gd name="connsiteX174" fmla="*/ 519929 w 1372193"/>
                <a:gd name="connsiteY174" fmla="*/ 57121 h 679743"/>
                <a:gd name="connsiteX175" fmla="*/ 490409 w 1372193"/>
                <a:gd name="connsiteY175" fmla="*/ 57121 h 679743"/>
                <a:gd name="connsiteX176" fmla="*/ 458033 w 1372193"/>
                <a:gd name="connsiteY176" fmla="*/ 60929 h 679743"/>
                <a:gd name="connsiteX177" fmla="*/ 438035 w 1372193"/>
                <a:gd name="connsiteY177" fmla="*/ 67593 h 679743"/>
                <a:gd name="connsiteX178" fmla="*/ 431370 w 1372193"/>
                <a:gd name="connsiteY178" fmla="*/ 74258 h 679743"/>
                <a:gd name="connsiteX179" fmla="*/ 431370 w 1372193"/>
                <a:gd name="connsiteY179" fmla="*/ 78066 h 679743"/>
                <a:gd name="connsiteX180" fmla="*/ 434226 w 1372193"/>
                <a:gd name="connsiteY180" fmla="*/ 81874 h 679743"/>
                <a:gd name="connsiteX181" fmla="*/ 434226 w 1372193"/>
                <a:gd name="connsiteY181" fmla="*/ 85682 h 679743"/>
                <a:gd name="connsiteX182" fmla="*/ 447558 w 1372193"/>
                <a:gd name="connsiteY182" fmla="*/ 85682 h 679743"/>
                <a:gd name="connsiteX183" fmla="*/ 440892 w 1372193"/>
                <a:gd name="connsiteY183" fmla="*/ 96154 h 679743"/>
                <a:gd name="connsiteX184" fmla="*/ 447558 w 1372193"/>
                <a:gd name="connsiteY184" fmla="*/ 96154 h 679743"/>
                <a:gd name="connsiteX185" fmla="*/ 460889 w 1372193"/>
                <a:gd name="connsiteY185" fmla="*/ 102818 h 679743"/>
                <a:gd name="connsiteX186" fmla="*/ 467555 w 1372193"/>
                <a:gd name="connsiteY186" fmla="*/ 102818 h 679743"/>
                <a:gd name="connsiteX187" fmla="*/ 474221 w 1372193"/>
                <a:gd name="connsiteY187" fmla="*/ 109482 h 679743"/>
                <a:gd name="connsiteX188" fmla="*/ 444701 w 1372193"/>
                <a:gd name="connsiteY188" fmla="*/ 109482 h 679743"/>
                <a:gd name="connsiteX189" fmla="*/ 438035 w 1372193"/>
                <a:gd name="connsiteY189" fmla="*/ 116147 h 679743"/>
                <a:gd name="connsiteX190" fmla="*/ 440892 w 1372193"/>
                <a:gd name="connsiteY190" fmla="*/ 119955 h 679743"/>
                <a:gd name="connsiteX191" fmla="*/ 443749 w 1372193"/>
                <a:gd name="connsiteY191" fmla="*/ 126619 h 679743"/>
                <a:gd name="connsiteX192" fmla="*/ 446605 w 1372193"/>
                <a:gd name="connsiteY192" fmla="*/ 130427 h 679743"/>
                <a:gd name="connsiteX193" fmla="*/ 446605 w 1372193"/>
                <a:gd name="connsiteY193" fmla="*/ 137091 h 679743"/>
                <a:gd name="connsiteX194" fmla="*/ 439940 w 1372193"/>
                <a:gd name="connsiteY194" fmla="*/ 143755 h 679743"/>
                <a:gd name="connsiteX195" fmla="*/ 433274 w 1372193"/>
                <a:gd name="connsiteY195" fmla="*/ 143755 h 679743"/>
                <a:gd name="connsiteX196" fmla="*/ 426608 w 1372193"/>
                <a:gd name="connsiteY196" fmla="*/ 147563 h 679743"/>
                <a:gd name="connsiteX197" fmla="*/ 419942 w 1372193"/>
                <a:gd name="connsiteY197" fmla="*/ 147563 h 679743"/>
                <a:gd name="connsiteX198" fmla="*/ 436131 w 1372193"/>
                <a:gd name="connsiteY198" fmla="*/ 164700 h 679743"/>
                <a:gd name="connsiteX199" fmla="*/ 449462 w 1372193"/>
                <a:gd name="connsiteY199" fmla="*/ 164700 h 679743"/>
                <a:gd name="connsiteX200" fmla="*/ 458985 w 1372193"/>
                <a:gd name="connsiteY200" fmla="*/ 168508 h 679743"/>
                <a:gd name="connsiteX201" fmla="*/ 465650 w 1372193"/>
                <a:gd name="connsiteY201" fmla="*/ 172316 h 679743"/>
                <a:gd name="connsiteX202" fmla="*/ 478982 w 1372193"/>
                <a:gd name="connsiteY202" fmla="*/ 186596 h 679743"/>
                <a:gd name="connsiteX203" fmla="*/ 481839 w 1372193"/>
                <a:gd name="connsiteY203" fmla="*/ 197068 h 679743"/>
                <a:gd name="connsiteX204" fmla="*/ 481839 w 1372193"/>
                <a:gd name="connsiteY204" fmla="*/ 203732 h 679743"/>
                <a:gd name="connsiteX205" fmla="*/ 478982 w 1372193"/>
                <a:gd name="connsiteY205" fmla="*/ 210397 h 679743"/>
                <a:gd name="connsiteX206" fmla="*/ 476126 w 1372193"/>
                <a:gd name="connsiteY206" fmla="*/ 214205 h 679743"/>
                <a:gd name="connsiteX207" fmla="*/ 453271 w 1372193"/>
                <a:gd name="connsiteY207" fmla="*/ 214205 h 679743"/>
                <a:gd name="connsiteX208" fmla="*/ 446605 w 1372193"/>
                <a:gd name="connsiteY208" fmla="*/ 210397 h 679743"/>
                <a:gd name="connsiteX209" fmla="*/ 443749 w 1372193"/>
                <a:gd name="connsiteY209" fmla="*/ 206589 h 679743"/>
                <a:gd name="connsiteX210" fmla="*/ 437083 w 1372193"/>
                <a:gd name="connsiteY210" fmla="*/ 206589 h 679743"/>
                <a:gd name="connsiteX211" fmla="*/ 434226 w 1372193"/>
                <a:gd name="connsiteY211" fmla="*/ 204685 h 679743"/>
                <a:gd name="connsiteX212" fmla="*/ 427560 w 1372193"/>
                <a:gd name="connsiteY212" fmla="*/ 218965 h 679743"/>
                <a:gd name="connsiteX213" fmla="*/ 420894 w 1372193"/>
                <a:gd name="connsiteY213" fmla="*/ 218965 h 679743"/>
                <a:gd name="connsiteX214" fmla="*/ 414229 w 1372193"/>
                <a:gd name="connsiteY214" fmla="*/ 215157 h 679743"/>
                <a:gd name="connsiteX215" fmla="*/ 400897 w 1372193"/>
                <a:gd name="connsiteY215" fmla="*/ 215157 h 679743"/>
                <a:gd name="connsiteX216" fmla="*/ 387566 w 1372193"/>
                <a:gd name="connsiteY216" fmla="*/ 208493 h 679743"/>
                <a:gd name="connsiteX217" fmla="*/ 384709 w 1372193"/>
                <a:gd name="connsiteY217" fmla="*/ 201828 h 679743"/>
                <a:gd name="connsiteX218" fmla="*/ 378043 w 1372193"/>
                <a:gd name="connsiteY218" fmla="*/ 198020 h 679743"/>
                <a:gd name="connsiteX219" fmla="*/ 375187 w 1372193"/>
                <a:gd name="connsiteY219" fmla="*/ 194212 h 679743"/>
                <a:gd name="connsiteX220" fmla="*/ 368521 w 1372193"/>
                <a:gd name="connsiteY220" fmla="*/ 194212 h 679743"/>
                <a:gd name="connsiteX221" fmla="*/ 365664 w 1372193"/>
                <a:gd name="connsiteY221" fmla="*/ 198020 h 679743"/>
                <a:gd name="connsiteX222" fmla="*/ 358998 w 1372193"/>
                <a:gd name="connsiteY222" fmla="*/ 201828 h 679743"/>
                <a:gd name="connsiteX223" fmla="*/ 349476 w 1372193"/>
                <a:gd name="connsiteY223" fmla="*/ 205637 h 679743"/>
                <a:gd name="connsiteX224" fmla="*/ 342810 w 1372193"/>
                <a:gd name="connsiteY224" fmla="*/ 205637 h 679743"/>
                <a:gd name="connsiteX225" fmla="*/ 322813 w 1372193"/>
                <a:gd name="connsiteY225" fmla="*/ 195164 h 679743"/>
                <a:gd name="connsiteX226" fmla="*/ 319956 w 1372193"/>
                <a:gd name="connsiteY226" fmla="*/ 195164 h 679743"/>
                <a:gd name="connsiteX227" fmla="*/ 313290 w 1372193"/>
                <a:gd name="connsiteY227" fmla="*/ 198972 h 679743"/>
                <a:gd name="connsiteX228" fmla="*/ 306624 w 1372193"/>
                <a:gd name="connsiteY228" fmla="*/ 205637 h 679743"/>
                <a:gd name="connsiteX229" fmla="*/ 299959 w 1372193"/>
                <a:gd name="connsiteY229" fmla="*/ 209445 h 679743"/>
                <a:gd name="connsiteX230" fmla="*/ 297102 w 1372193"/>
                <a:gd name="connsiteY230" fmla="*/ 216109 h 679743"/>
                <a:gd name="connsiteX231" fmla="*/ 294245 w 1372193"/>
                <a:gd name="connsiteY231" fmla="*/ 219917 h 679743"/>
                <a:gd name="connsiteX232" fmla="*/ 255203 w 1372193"/>
                <a:gd name="connsiteY232" fmla="*/ 198972 h 679743"/>
                <a:gd name="connsiteX233" fmla="*/ 248537 w 1372193"/>
                <a:gd name="connsiteY233" fmla="*/ 198972 h 679743"/>
                <a:gd name="connsiteX234" fmla="*/ 248537 w 1372193"/>
                <a:gd name="connsiteY234" fmla="*/ 202781 h 679743"/>
                <a:gd name="connsiteX235" fmla="*/ 255203 w 1372193"/>
                <a:gd name="connsiteY235" fmla="*/ 209445 h 679743"/>
                <a:gd name="connsiteX236" fmla="*/ 255203 w 1372193"/>
                <a:gd name="connsiteY236" fmla="*/ 219917 h 679743"/>
                <a:gd name="connsiteX237" fmla="*/ 248537 w 1372193"/>
                <a:gd name="connsiteY237" fmla="*/ 219917 h 679743"/>
                <a:gd name="connsiteX238" fmla="*/ 241871 w 1372193"/>
                <a:gd name="connsiteY238" fmla="*/ 213253 h 679743"/>
                <a:gd name="connsiteX239" fmla="*/ 241871 w 1372193"/>
                <a:gd name="connsiteY239" fmla="*/ 209445 h 679743"/>
                <a:gd name="connsiteX240" fmla="*/ 235206 w 1372193"/>
                <a:gd name="connsiteY240" fmla="*/ 192308 h 679743"/>
                <a:gd name="connsiteX241" fmla="*/ 215208 w 1372193"/>
                <a:gd name="connsiteY241" fmla="*/ 192308 h 679743"/>
                <a:gd name="connsiteX242" fmla="*/ 212352 w 1372193"/>
                <a:gd name="connsiteY242" fmla="*/ 185644 h 679743"/>
                <a:gd name="connsiteX243" fmla="*/ 212352 w 1372193"/>
                <a:gd name="connsiteY243" fmla="*/ 181836 h 679743"/>
                <a:gd name="connsiteX244" fmla="*/ 209495 w 1372193"/>
                <a:gd name="connsiteY244" fmla="*/ 178028 h 679743"/>
                <a:gd name="connsiteX245" fmla="*/ 177118 w 1372193"/>
                <a:gd name="connsiteY245" fmla="*/ 178028 h 679743"/>
                <a:gd name="connsiteX246" fmla="*/ 174262 w 1372193"/>
                <a:gd name="connsiteY246" fmla="*/ 171364 h 679743"/>
                <a:gd name="connsiteX247" fmla="*/ 171405 w 1372193"/>
                <a:gd name="connsiteY247" fmla="*/ 167556 h 679743"/>
                <a:gd name="connsiteX248" fmla="*/ 161883 w 1372193"/>
                <a:gd name="connsiteY248" fmla="*/ 167556 h 679743"/>
                <a:gd name="connsiteX249" fmla="*/ 155217 w 1372193"/>
                <a:gd name="connsiteY249" fmla="*/ 171364 h 679743"/>
                <a:gd name="connsiteX250" fmla="*/ 148551 w 1372193"/>
                <a:gd name="connsiteY250" fmla="*/ 178028 h 679743"/>
                <a:gd name="connsiteX251" fmla="*/ 129506 w 1372193"/>
                <a:gd name="connsiteY251" fmla="*/ 178028 h 679743"/>
                <a:gd name="connsiteX252" fmla="*/ 126649 w 1372193"/>
                <a:gd name="connsiteY252" fmla="*/ 174220 h 679743"/>
                <a:gd name="connsiteX253" fmla="*/ 126649 w 1372193"/>
                <a:gd name="connsiteY253" fmla="*/ 170412 h 679743"/>
                <a:gd name="connsiteX254" fmla="*/ 123793 w 1372193"/>
                <a:gd name="connsiteY254" fmla="*/ 170412 h 679743"/>
                <a:gd name="connsiteX255" fmla="*/ 117127 w 1372193"/>
                <a:gd name="connsiteY255" fmla="*/ 166604 h 679743"/>
                <a:gd name="connsiteX256" fmla="*/ 100938 w 1372193"/>
                <a:gd name="connsiteY256" fmla="*/ 166604 h 679743"/>
                <a:gd name="connsiteX257" fmla="*/ 100938 w 1372193"/>
                <a:gd name="connsiteY257" fmla="*/ 170412 h 679743"/>
                <a:gd name="connsiteX258" fmla="*/ 103795 w 1372193"/>
                <a:gd name="connsiteY258" fmla="*/ 174220 h 679743"/>
                <a:gd name="connsiteX259" fmla="*/ 103795 w 1372193"/>
                <a:gd name="connsiteY259" fmla="*/ 184692 h 679743"/>
                <a:gd name="connsiteX260" fmla="*/ 97129 w 1372193"/>
                <a:gd name="connsiteY260" fmla="*/ 191356 h 679743"/>
                <a:gd name="connsiteX261" fmla="*/ 90464 w 1372193"/>
                <a:gd name="connsiteY261" fmla="*/ 195164 h 679743"/>
                <a:gd name="connsiteX262" fmla="*/ 81893 w 1372193"/>
                <a:gd name="connsiteY262" fmla="*/ 195164 h 679743"/>
                <a:gd name="connsiteX263" fmla="*/ 75227 w 1372193"/>
                <a:gd name="connsiteY263" fmla="*/ 198972 h 679743"/>
                <a:gd name="connsiteX264" fmla="*/ 72371 w 1372193"/>
                <a:gd name="connsiteY264" fmla="*/ 198972 h 679743"/>
                <a:gd name="connsiteX265" fmla="*/ 72371 w 1372193"/>
                <a:gd name="connsiteY265" fmla="*/ 213253 h 679743"/>
                <a:gd name="connsiteX266" fmla="*/ 56182 w 1372193"/>
                <a:gd name="connsiteY266" fmla="*/ 219917 h 679743"/>
                <a:gd name="connsiteX267" fmla="*/ 62848 w 1372193"/>
                <a:gd name="connsiteY267" fmla="*/ 226581 h 679743"/>
                <a:gd name="connsiteX268" fmla="*/ 65705 w 1372193"/>
                <a:gd name="connsiteY268" fmla="*/ 233245 h 679743"/>
                <a:gd name="connsiteX269" fmla="*/ 62848 w 1372193"/>
                <a:gd name="connsiteY269" fmla="*/ 237053 h 679743"/>
                <a:gd name="connsiteX270" fmla="*/ 59992 w 1372193"/>
                <a:gd name="connsiteY270" fmla="*/ 243717 h 679743"/>
                <a:gd name="connsiteX271" fmla="*/ 57135 w 1372193"/>
                <a:gd name="connsiteY271" fmla="*/ 247525 h 679743"/>
                <a:gd name="connsiteX272" fmla="*/ 50469 w 1372193"/>
                <a:gd name="connsiteY272" fmla="*/ 247525 h 679743"/>
                <a:gd name="connsiteX273" fmla="*/ 43803 w 1372193"/>
                <a:gd name="connsiteY273" fmla="*/ 243717 h 679743"/>
                <a:gd name="connsiteX274" fmla="*/ 40947 w 1372193"/>
                <a:gd name="connsiteY274" fmla="*/ 237053 h 679743"/>
                <a:gd name="connsiteX275" fmla="*/ 34281 w 1372193"/>
                <a:gd name="connsiteY275" fmla="*/ 233245 h 679743"/>
                <a:gd name="connsiteX276" fmla="*/ 27615 w 1372193"/>
                <a:gd name="connsiteY276" fmla="*/ 226581 h 679743"/>
                <a:gd name="connsiteX277" fmla="*/ 20949 w 1372193"/>
                <a:gd name="connsiteY277" fmla="*/ 222773 h 679743"/>
                <a:gd name="connsiteX278" fmla="*/ 14284 w 1372193"/>
                <a:gd name="connsiteY278" fmla="*/ 222773 h 679743"/>
                <a:gd name="connsiteX279" fmla="*/ 11427 w 1372193"/>
                <a:gd name="connsiteY279" fmla="*/ 226581 h 679743"/>
                <a:gd name="connsiteX280" fmla="*/ 11427 w 1372193"/>
                <a:gd name="connsiteY280" fmla="*/ 234197 h 679743"/>
                <a:gd name="connsiteX281" fmla="*/ 14284 w 1372193"/>
                <a:gd name="connsiteY281" fmla="*/ 238005 h 679743"/>
                <a:gd name="connsiteX282" fmla="*/ 14284 w 1372193"/>
                <a:gd name="connsiteY282" fmla="*/ 252286 h 679743"/>
                <a:gd name="connsiteX283" fmla="*/ 952 w 1372193"/>
                <a:gd name="connsiteY283" fmla="*/ 252286 h 679743"/>
                <a:gd name="connsiteX284" fmla="*/ 3809 w 1372193"/>
                <a:gd name="connsiteY284" fmla="*/ 273230 h 679743"/>
                <a:gd name="connsiteX285" fmla="*/ 6665 w 1372193"/>
                <a:gd name="connsiteY285" fmla="*/ 277038 h 679743"/>
                <a:gd name="connsiteX286" fmla="*/ 6665 w 1372193"/>
                <a:gd name="connsiteY286" fmla="*/ 291319 h 679743"/>
                <a:gd name="connsiteX287" fmla="*/ 0 w 1372193"/>
                <a:gd name="connsiteY287" fmla="*/ 305599 h 679743"/>
                <a:gd name="connsiteX288" fmla="*/ 0 w 1372193"/>
                <a:gd name="connsiteY288" fmla="*/ 322735 h 679743"/>
                <a:gd name="connsiteX289" fmla="*/ 2857 w 1372193"/>
                <a:gd name="connsiteY289" fmla="*/ 322735 h 679743"/>
                <a:gd name="connsiteX290" fmla="*/ 5713 w 1372193"/>
                <a:gd name="connsiteY290" fmla="*/ 326543 h 679743"/>
                <a:gd name="connsiteX291" fmla="*/ 19045 w 1372193"/>
                <a:gd name="connsiteY291" fmla="*/ 326543 h 679743"/>
                <a:gd name="connsiteX292" fmla="*/ 21902 w 1372193"/>
                <a:gd name="connsiteY292" fmla="*/ 330351 h 679743"/>
                <a:gd name="connsiteX293" fmla="*/ 21902 w 1372193"/>
                <a:gd name="connsiteY293" fmla="*/ 347488 h 679743"/>
                <a:gd name="connsiteX294" fmla="*/ 24758 w 1372193"/>
                <a:gd name="connsiteY294" fmla="*/ 351296 h 679743"/>
                <a:gd name="connsiteX295" fmla="*/ 47613 w 1372193"/>
                <a:gd name="connsiteY295" fmla="*/ 351296 h 679743"/>
                <a:gd name="connsiteX296" fmla="*/ 54278 w 1372193"/>
                <a:gd name="connsiteY296" fmla="*/ 347488 h 679743"/>
                <a:gd name="connsiteX297" fmla="*/ 60944 w 1372193"/>
                <a:gd name="connsiteY297" fmla="*/ 347488 h 679743"/>
                <a:gd name="connsiteX298" fmla="*/ 87607 w 1372193"/>
                <a:gd name="connsiteY298" fmla="*/ 375096 h 679743"/>
                <a:gd name="connsiteX299" fmla="*/ 90464 w 1372193"/>
                <a:gd name="connsiteY299" fmla="*/ 381761 h 679743"/>
                <a:gd name="connsiteX300" fmla="*/ 97129 w 1372193"/>
                <a:gd name="connsiteY300" fmla="*/ 388425 h 679743"/>
                <a:gd name="connsiteX301" fmla="*/ 97129 w 1372193"/>
                <a:gd name="connsiteY301" fmla="*/ 395089 h 679743"/>
                <a:gd name="connsiteX302" fmla="*/ 77132 w 1372193"/>
                <a:gd name="connsiteY302" fmla="*/ 395089 h 679743"/>
                <a:gd name="connsiteX303" fmla="*/ 77132 w 1372193"/>
                <a:gd name="connsiteY303" fmla="*/ 398897 h 679743"/>
                <a:gd name="connsiteX304" fmla="*/ 83798 w 1372193"/>
                <a:gd name="connsiteY304" fmla="*/ 405561 h 679743"/>
                <a:gd name="connsiteX305" fmla="*/ 93320 w 1372193"/>
                <a:gd name="connsiteY305" fmla="*/ 409369 h 679743"/>
                <a:gd name="connsiteX306" fmla="*/ 99986 w 1372193"/>
                <a:gd name="connsiteY306" fmla="*/ 409369 h 679743"/>
                <a:gd name="connsiteX307" fmla="*/ 102843 w 1372193"/>
                <a:gd name="connsiteY307" fmla="*/ 413177 h 679743"/>
                <a:gd name="connsiteX308" fmla="*/ 105700 w 1372193"/>
                <a:gd name="connsiteY308" fmla="*/ 413177 h 679743"/>
                <a:gd name="connsiteX309" fmla="*/ 108556 w 1372193"/>
                <a:gd name="connsiteY309" fmla="*/ 406513 h 679743"/>
                <a:gd name="connsiteX310" fmla="*/ 118079 w 1372193"/>
                <a:gd name="connsiteY310" fmla="*/ 406513 h 679743"/>
                <a:gd name="connsiteX311" fmla="*/ 120935 w 1372193"/>
                <a:gd name="connsiteY311" fmla="*/ 402705 h 679743"/>
                <a:gd name="connsiteX312" fmla="*/ 130458 w 1372193"/>
                <a:gd name="connsiteY312" fmla="*/ 396041 h 679743"/>
                <a:gd name="connsiteX313" fmla="*/ 162835 w 1372193"/>
                <a:gd name="connsiteY313" fmla="*/ 381761 h 679743"/>
                <a:gd name="connsiteX314" fmla="*/ 172357 w 1372193"/>
                <a:gd name="connsiteY314" fmla="*/ 377952 h 679743"/>
                <a:gd name="connsiteX315" fmla="*/ 179023 w 1372193"/>
                <a:gd name="connsiteY315" fmla="*/ 381761 h 679743"/>
                <a:gd name="connsiteX316" fmla="*/ 181880 w 1372193"/>
                <a:gd name="connsiteY316" fmla="*/ 385569 h 679743"/>
                <a:gd name="connsiteX317" fmla="*/ 191402 w 1372193"/>
                <a:gd name="connsiteY317" fmla="*/ 392233 h 679743"/>
                <a:gd name="connsiteX318" fmla="*/ 194259 w 1372193"/>
                <a:gd name="connsiteY318" fmla="*/ 396041 h 679743"/>
                <a:gd name="connsiteX319" fmla="*/ 203781 w 1372193"/>
                <a:gd name="connsiteY319" fmla="*/ 396041 h 679743"/>
                <a:gd name="connsiteX320" fmla="*/ 206638 w 1372193"/>
                <a:gd name="connsiteY320" fmla="*/ 392233 h 679743"/>
                <a:gd name="connsiteX321" fmla="*/ 213304 w 1372193"/>
                <a:gd name="connsiteY321" fmla="*/ 392233 h 679743"/>
                <a:gd name="connsiteX322" fmla="*/ 216161 w 1372193"/>
                <a:gd name="connsiteY322" fmla="*/ 388425 h 679743"/>
                <a:gd name="connsiteX323" fmla="*/ 219018 w 1372193"/>
                <a:gd name="connsiteY323" fmla="*/ 392233 h 679743"/>
                <a:gd name="connsiteX324" fmla="*/ 225683 w 1372193"/>
                <a:gd name="connsiteY324" fmla="*/ 396041 h 679743"/>
                <a:gd name="connsiteX325" fmla="*/ 239015 w 1372193"/>
                <a:gd name="connsiteY325" fmla="*/ 410321 h 679743"/>
                <a:gd name="connsiteX326" fmla="*/ 239015 w 1372193"/>
                <a:gd name="connsiteY326" fmla="*/ 427457 h 679743"/>
                <a:gd name="connsiteX327" fmla="*/ 236158 w 1372193"/>
                <a:gd name="connsiteY327" fmla="*/ 431266 h 679743"/>
                <a:gd name="connsiteX328" fmla="*/ 236158 w 1372193"/>
                <a:gd name="connsiteY328" fmla="*/ 435074 h 679743"/>
                <a:gd name="connsiteX329" fmla="*/ 233301 w 1372193"/>
                <a:gd name="connsiteY329" fmla="*/ 438882 h 679743"/>
                <a:gd name="connsiteX330" fmla="*/ 233301 w 1372193"/>
                <a:gd name="connsiteY330" fmla="*/ 442690 h 679743"/>
                <a:gd name="connsiteX331" fmla="*/ 236158 w 1372193"/>
                <a:gd name="connsiteY331" fmla="*/ 446498 h 679743"/>
                <a:gd name="connsiteX332" fmla="*/ 239015 w 1372193"/>
                <a:gd name="connsiteY332" fmla="*/ 453162 h 679743"/>
                <a:gd name="connsiteX333" fmla="*/ 245681 w 1372193"/>
                <a:gd name="connsiteY333" fmla="*/ 456970 h 679743"/>
                <a:gd name="connsiteX334" fmla="*/ 252347 w 1372193"/>
                <a:gd name="connsiteY334" fmla="*/ 463634 h 679743"/>
                <a:gd name="connsiteX335" fmla="*/ 259012 w 1372193"/>
                <a:gd name="connsiteY335" fmla="*/ 463634 h 679743"/>
                <a:gd name="connsiteX336" fmla="*/ 268534 w 1372193"/>
                <a:gd name="connsiteY336" fmla="*/ 453162 h 679743"/>
                <a:gd name="connsiteX337" fmla="*/ 275200 w 1372193"/>
                <a:gd name="connsiteY337" fmla="*/ 449354 h 679743"/>
                <a:gd name="connsiteX338" fmla="*/ 281866 w 1372193"/>
                <a:gd name="connsiteY338" fmla="*/ 449354 h 679743"/>
                <a:gd name="connsiteX339" fmla="*/ 281866 w 1372193"/>
                <a:gd name="connsiteY339" fmla="*/ 466490 h 679743"/>
                <a:gd name="connsiteX340" fmla="*/ 291389 w 1372193"/>
                <a:gd name="connsiteY340" fmla="*/ 476963 h 679743"/>
                <a:gd name="connsiteX341" fmla="*/ 271392 w 1372193"/>
                <a:gd name="connsiteY341" fmla="*/ 480771 h 679743"/>
                <a:gd name="connsiteX342" fmla="*/ 271392 w 1372193"/>
                <a:gd name="connsiteY342" fmla="*/ 487435 h 679743"/>
                <a:gd name="connsiteX343" fmla="*/ 268534 w 1372193"/>
                <a:gd name="connsiteY343" fmla="*/ 491243 h 679743"/>
                <a:gd name="connsiteX344" fmla="*/ 265678 w 1372193"/>
                <a:gd name="connsiteY344" fmla="*/ 491243 h 679743"/>
                <a:gd name="connsiteX345" fmla="*/ 262821 w 1372193"/>
                <a:gd name="connsiteY345" fmla="*/ 480771 h 679743"/>
                <a:gd name="connsiteX346" fmla="*/ 262821 w 1372193"/>
                <a:gd name="connsiteY346" fmla="*/ 476963 h 679743"/>
                <a:gd name="connsiteX347" fmla="*/ 269487 w 1372193"/>
                <a:gd name="connsiteY347" fmla="*/ 470298 h 679743"/>
                <a:gd name="connsiteX348" fmla="*/ 272344 w 1372193"/>
                <a:gd name="connsiteY348" fmla="*/ 470298 h 679743"/>
                <a:gd name="connsiteX349" fmla="*/ 275200 w 1372193"/>
                <a:gd name="connsiteY349" fmla="*/ 466490 h 679743"/>
                <a:gd name="connsiteX350" fmla="*/ 260916 w 1372193"/>
                <a:gd name="connsiteY350" fmla="*/ 466490 h 679743"/>
                <a:gd name="connsiteX351" fmla="*/ 251394 w 1372193"/>
                <a:gd name="connsiteY351" fmla="*/ 462682 h 679743"/>
                <a:gd name="connsiteX352" fmla="*/ 244728 w 1372193"/>
                <a:gd name="connsiteY352" fmla="*/ 462682 h 679743"/>
                <a:gd name="connsiteX353" fmla="*/ 235206 w 1372193"/>
                <a:gd name="connsiteY353" fmla="*/ 458874 h 679743"/>
                <a:gd name="connsiteX354" fmla="*/ 221874 w 1372193"/>
                <a:gd name="connsiteY354" fmla="*/ 458874 h 679743"/>
                <a:gd name="connsiteX355" fmla="*/ 212352 w 1372193"/>
                <a:gd name="connsiteY355" fmla="*/ 455066 h 679743"/>
                <a:gd name="connsiteX356" fmla="*/ 202829 w 1372193"/>
                <a:gd name="connsiteY356" fmla="*/ 455066 h 679743"/>
                <a:gd name="connsiteX357" fmla="*/ 196163 w 1372193"/>
                <a:gd name="connsiteY357" fmla="*/ 452210 h 679743"/>
                <a:gd name="connsiteX358" fmla="*/ 189498 w 1372193"/>
                <a:gd name="connsiteY358" fmla="*/ 452210 h 679743"/>
                <a:gd name="connsiteX359" fmla="*/ 196163 w 1372193"/>
                <a:gd name="connsiteY359" fmla="*/ 469346 h 679743"/>
                <a:gd name="connsiteX360" fmla="*/ 186641 w 1372193"/>
                <a:gd name="connsiteY360" fmla="*/ 469346 h 679743"/>
                <a:gd name="connsiteX361" fmla="*/ 179975 w 1372193"/>
                <a:gd name="connsiteY361" fmla="*/ 476011 h 679743"/>
                <a:gd name="connsiteX362" fmla="*/ 179975 w 1372193"/>
                <a:gd name="connsiteY362" fmla="*/ 479819 h 679743"/>
                <a:gd name="connsiteX363" fmla="*/ 182832 w 1372193"/>
                <a:gd name="connsiteY363" fmla="*/ 483627 h 679743"/>
                <a:gd name="connsiteX364" fmla="*/ 189498 w 1372193"/>
                <a:gd name="connsiteY364" fmla="*/ 487435 h 679743"/>
                <a:gd name="connsiteX365" fmla="*/ 192354 w 1372193"/>
                <a:gd name="connsiteY365" fmla="*/ 491243 h 679743"/>
                <a:gd name="connsiteX366" fmla="*/ 199020 w 1372193"/>
                <a:gd name="connsiteY366" fmla="*/ 491243 h 679743"/>
                <a:gd name="connsiteX367" fmla="*/ 201877 w 1372193"/>
                <a:gd name="connsiteY367" fmla="*/ 495051 h 679743"/>
                <a:gd name="connsiteX368" fmla="*/ 201877 w 1372193"/>
                <a:gd name="connsiteY368" fmla="*/ 498859 h 679743"/>
                <a:gd name="connsiteX369" fmla="*/ 196163 w 1372193"/>
                <a:gd name="connsiteY369" fmla="*/ 498859 h 679743"/>
                <a:gd name="connsiteX370" fmla="*/ 189498 w 1372193"/>
                <a:gd name="connsiteY370" fmla="*/ 495051 h 679743"/>
                <a:gd name="connsiteX371" fmla="*/ 182832 w 1372193"/>
                <a:gd name="connsiteY371" fmla="*/ 495051 h 679743"/>
                <a:gd name="connsiteX372" fmla="*/ 176166 w 1372193"/>
                <a:gd name="connsiteY372" fmla="*/ 491243 h 679743"/>
                <a:gd name="connsiteX373" fmla="*/ 166644 w 1372193"/>
                <a:gd name="connsiteY373" fmla="*/ 487435 h 679743"/>
                <a:gd name="connsiteX374" fmla="*/ 163787 w 1372193"/>
                <a:gd name="connsiteY374" fmla="*/ 487435 h 679743"/>
                <a:gd name="connsiteX375" fmla="*/ 160930 w 1372193"/>
                <a:gd name="connsiteY375" fmla="*/ 491243 h 679743"/>
                <a:gd name="connsiteX376" fmla="*/ 160930 w 1372193"/>
                <a:gd name="connsiteY376" fmla="*/ 495051 h 679743"/>
                <a:gd name="connsiteX377" fmla="*/ 167596 w 1372193"/>
                <a:gd name="connsiteY377" fmla="*/ 501715 h 679743"/>
                <a:gd name="connsiteX378" fmla="*/ 174262 w 1372193"/>
                <a:gd name="connsiteY378" fmla="*/ 505523 h 679743"/>
                <a:gd name="connsiteX379" fmla="*/ 177118 w 1372193"/>
                <a:gd name="connsiteY379" fmla="*/ 509331 h 679743"/>
                <a:gd name="connsiteX380" fmla="*/ 183784 w 1372193"/>
                <a:gd name="connsiteY380" fmla="*/ 509331 h 679743"/>
                <a:gd name="connsiteX381" fmla="*/ 183784 w 1372193"/>
                <a:gd name="connsiteY381" fmla="*/ 515995 h 679743"/>
                <a:gd name="connsiteX382" fmla="*/ 186641 w 1372193"/>
                <a:gd name="connsiteY382" fmla="*/ 522660 h 679743"/>
                <a:gd name="connsiteX383" fmla="*/ 199973 w 1372193"/>
                <a:gd name="connsiteY383" fmla="*/ 536940 h 679743"/>
                <a:gd name="connsiteX384" fmla="*/ 202829 w 1372193"/>
                <a:gd name="connsiteY384" fmla="*/ 543604 h 679743"/>
                <a:gd name="connsiteX385" fmla="*/ 202829 w 1372193"/>
                <a:gd name="connsiteY385" fmla="*/ 556932 h 679743"/>
                <a:gd name="connsiteX386" fmla="*/ 222826 w 1372193"/>
                <a:gd name="connsiteY386" fmla="*/ 560740 h 679743"/>
                <a:gd name="connsiteX387" fmla="*/ 225683 w 1372193"/>
                <a:gd name="connsiteY387" fmla="*/ 571213 h 679743"/>
                <a:gd name="connsiteX388" fmla="*/ 241871 w 1372193"/>
                <a:gd name="connsiteY388" fmla="*/ 571213 h 679743"/>
                <a:gd name="connsiteX389" fmla="*/ 261869 w 1372193"/>
                <a:gd name="connsiteY389" fmla="*/ 581685 h 679743"/>
                <a:gd name="connsiteX390" fmla="*/ 264726 w 1372193"/>
                <a:gd name="connsiteY390" fmla="*/ 585493 h 679743"/>
                <a:gd name="connsiteX391" fmla="*/ 264726 w 1372193"/>
                <a:gd name="connsiteY391" fmla="*/ 592157 h 679743"/>
                <a:gd name="connsiteX392" fmla="*/ 261869 w 1372193"/>
                <a:gd name="connsiteY392" fmla="*/ 595965 h 679743"/>
                <a:gd name="connsiteX393" fmla="*/ 255203 w 1372193"/>
                <a:gd name="connsiteY393" fmla="*/ 599773 h 679743"/>
                <a:gd name="connsiteX394" fmla="*/ 252347 w 1372193"/>
                <a:gd name="connsiteY394" fmla="*/ 606437 h 679743"/>
                <a:gd name="connsiteX395" fmla="*/ 252347 w 1372193"/>
                <a:gd name="connsiteY395" fmla="*/ 616910 h 679743"/>
                <a:gd name="connsiteX396" fmla="*/ 255203 w 1372193"/>
                <a:gd name="connsiteY396" fmla="*/ 620718 h 679743"/>
                <a:gd name="connsiteX397" fmla="*/ 268534 w 1372193"/>
                <a:gd name="connsiteY397" fmla="*/ 620718 h 679743"/>
                <a:gd name="connsiteX398" fmla="*/ 271392 w 1372193"/>
                <a:gd name="connsiteY398" fmla="*/ 616910 h 679743"/>
                <a:gd name="connsiteX399" fmla="*/ 274248 w 1372193"/>
                <a:gd name="connsiteY399" fmla="*/ 606437 h 679743"/>
                <a:gd name="connsiteX400" fmla="*/ 277105 w 1372193"/>
                <a:gd name="connsiteY400" fmla="*/ 599773 h 679743"/>
                <a:gd name="connsiteX401" fmla="*/ 279961 w 1372193"/>
                <a:gd name="connsiteY401" fmla="*/ 595965 h 679743"/>
                <a:gd name="connsiteX402" fmla="*/ 286627 w 1372193"/>
                <a:gd name="connsiteY402" fmla="*/ 595965 h 679743"/>
                <a:gd name="connsiteX403" fmla="*/ 296150 w 1372193"/>
                <a:gd name="connsiteY403" fmla="*/ 599773 h 679743"/>
                <a:gd name="connsiteX404" fmla="*/ 296150 w 1372193"/>
                <a:gd name="connsiteY404" fmla="*/ 595013 h 679743"/>
                <a:gd name="connsiteX405" fmla="*/ 299006 w 1372193"/>
                <a:gd name="connsiteY405" fmla="*/ 591205 h 679743"/>
                <a:gd name="connsiteX406" fmla="*/ 308529 w 1372193"/>
                <a:gd name="connsiteY406" fmla="*/ 591205 h 679743"/>
                <a:gd name="connsiteX407" fmla="*/ 321861 w 1372193"/>
                <a:gd name="connsiteY407" fmla="*/ 597869 h 679743"/>
                <a:gd name="connsiteX408" fmla="*/ 328527 w 1372193"/>
                <a:gd name="connsiteY408" fmla="*/ 597869 h 679743"/>
                <a:gd name="connsiteX409" fmla="*/ 335192 w 1372193"/>
                <a:gd name="connsiteY409" fmla="*/ 604533 h 679743"/>
                <a:gd name="connsiteX410" fmla="*/ 341858 w 1372193"/>
                <a:gd name="connsiteY410" fmla="*/ 608341 h 679743"/>
                <a:gd name="connsiteX411" fmla="*/ 344714 w 1372193"/>
                <a:gd name="connsiteY411" fmla="*/ 615006 h 679743"/>
                <a:gd name="connsiteX412" fmla="*/ 347572 w 1372193"/>
                <a:gd name="connsiteY412" fmla="*/ 618814 h 679743"/>
                <a:gd name="connsiteX413" fmla="*/ 350428 w 1372193"/>
                <a:gd name="connsiteY413" fmla="*/ 625478 h 679743"/>
                <a:gd name="connsiteX414" fmla="*/ 363759 w 1372193"/>
                <a:gd name="connsiteY414" fmla="*/ 639758 h 679743"/>
                <a:gd name="connsiteX415" fmla="*/ 370425 w 1372193"/>
                <a:gd name="connsiteY415" fmla="*/ 643566 h 679743"/>
                <a:gd name="connsiteX416" fmla="*/ 373282 w 1372193"/>
                <a:gd name="connsiteY416" fmla="*/ 647374 h 679743"/>
                <a:gd name="connsiteX417" fmla="*/ 376139 w 1372193"/>
                <a:gd name="connsiteY417" fmla="*/ 643566 h 679743"/>
                <a:gd name="connsiteX418" fmla="*/ 376139 w 1372193"/>
                <a:gd name="connsiteY418" fmla="*/ 639758 h 679743"/>
                <a:gd name="connsiteX419" fmla="*/ 378996 w 1372193"/>
                <a:gd name="connsiteY419" fmla="*/ 635950 h 679743"/>
                <a:gd name="connsiteX420" fmla="*/ 352333 w 1372193"/>
                <a:gd name="connsiteY420" fmla="*/ 472203 h 679743"/>
                <a:gd name="connsiteX421" fmla="*/ 431370 w 1372193"/>
                <a:gd name="connsiteY421" fmla="*/ 447450 h 679743"/>
                <a:gd name="connsiteX422" fmla="*/ 434226 w 1372193"/>
                <a:gd name="connsiteY422" fmla="*/ 451258 h 679743"/>
                <a:gd name="connsiteX423" fmla="*/ 434226 w 1372193"/>
                <a:gd name="connsiteY423" fmla="*/ 444594 h 679743"/>
                <a:gd name="connsiteX424" fmla="*/ 437083 w 1372193"/>
                <a:gd name="connsiteY424" fmla="*/ 440786 h 679743"/>
                <a:gd name="connsiteX425" fmla="*/ 437083 w 1372193"/>
                <a:gd name="connsiteY425" fmla="*/ 436978 h 679743"/>
                <a:gd name="connsiteX426" fmla="*/ 439940 w 1372193"/>
                <a:gd name="connsiteY426" fmla="*/ 430314 h 679743"/>
                <a:gd name="connsiteX427" fmla="*/ 439940 w 1372193"/>
                <a:gd name="connsiteY427" fmla="*/ 426506 h 679743"/>
                <a:gd name="connsiteX428" fmla="*/ 442797 w 1372193"/>
                <a:gd name="connsiteY428" fmla="*/ 422697 h 679743"/>
                <a:gd name="connsiteX429" fmla="*/ 456128 w 1372193"/>
                <a:gd name="connsiteY429" fmla="*/ 422697 h 679743"/>
                <a:gd name="connsiteX430" fmla="*/ 458985 w 1372193"/>
                <a:gd name="connsiteY430" fmla="*/ 436978 h 679743"/>
                <a:gd name="connsiteX431" fmla="*/ 465650 w 1372193"/>
                <a:gd name="connsiteY431" fmla="*/ 433170 h 679743"/>
                <a:gd name="connsiteX432" fmla="*/ 468507 w 1372193"/>
                <a:gd name="connsiteY432" fmla="*/ 433170 h 679743"/>
                <a:gd name="connsiteX433" fmla="*/ 471364 w 1372193"/>
                <a:gd name="connsiteY433" fmla="*/ 429362 h 679743"/>
                <a:gd name="connsiteX434" fmla="*/ 471364 w 1372193"/>
                <a:gd name="connsiteY434" fmla="*/ 425553 h 679743"/>
                <a:gd name="connsiteX435" fmla="*/ 458985 w 1372193"/>
                <a:gd name="connsiteY435" fmla="*/ 412225 h 679743"/>
                <a:gd name="connsiteX436" fmla="*/ 468507 w 1372193"/>
                <a:gd name="connsiteY436" fmla="*/ 412225 h 679743"/>
                <a:gd name="connsiteX437" fmla="*/ 475173 w 1372193"/>
                <a:gd name="connsiteY437" fmla="*/ 418889 h 679743"/>
                <a:gd name="connsiteX438" fmla="*/ 504693 w 1372193"/>
                <a:gd name="connsiteY438" fmla="*/ 418889 h 679743"/>
                <a:gd name="connsiteX439" fmla="*/ 498027 w 1372193"/>
                <a:gd name="connsiteY439" fmla="*/ 412225 h 679743"/>
                <a:gd name="connsiteX440" fmla="*/ 500884 w 1372193"/>
                <a:gd name="connsiteY440" fmla="*/ 412225 h 679743"/>
                <a:gd name="connsiteX441" fmla="*/ 494218 w 1372193"/>
                <a:gd name="connsiteY441" fmla="*/ 405561 h 679743"/>
                <a:gd name="connsiteX442" fmla="*/ 481839 w 1372193"/>
                <a:gd name="connsiteY442" fmla="*/ 405561 h 679743"/>
                <a:gd name="connsiteX443" fmla="*/ 478982 w 1372193"/>
                <a:gd name="connsiteY443" fmla="*/ 401753 h 679743"/>
                <a:gd name="connsiteX444" fmla="*/ 478982 w 1372193"/>
                <a:gd name="connsiteY444" fmla="*/ 397945 h 679743"/>
                <a:gd name="connsiteX445" fmla="*/ 481839 w 1372193"/>
                <a:gd name="connsiteY445" fmla="*/ 394137 h 679743"/>
                <a:gd name="connsiteX446" fmla="*/ 495171 w 1372193"/>
                <a:gd name="connsiteY446" fmla="*/ 394137 h 679743"/>
                <a:gd name="connsiteX447" fmla="*/ 504693 w 1372193"/>
                <a:gd name="connsiteY447" fmla="*/ 387473 h 679743"/>
                <a:gd name="connsiteX448" fmla="*/ 507550 w 1372193"/>
                <a:gd name="connsiteY448" fmla="*/ 391281 h 679743"/>
                <a:gd name="connsiteX449" fmla="*/ 510406 w 1372193"/>
                <a:gd name="connsiteY449" fmla="*/ 397945 h 679743"/>
                <a:gd name="connsiteX450" fmla="*/ 513263 w 1372193"/>
                <a:gd name="connsiteY450" fmla="*/ 401753 h 679743"/>
                <a:gd name="connsiteX451" fmla="*/ 516120 w 1372193"/>
                <a:gd name="connsiteY451" fmla="*/ 401753 h 679743"/>
                <a:gd name="connsiteX452" fmla="*/ 518977 w 1372193"/>
                <a:gd name="connsiteY452" fmla="*/ 397945 h 679743"/>
                <a:gd name="connsiteX453" fmla="*/ 521833 w 1372193"/>
                <a:gd name="connsiteY453" fmla="*/ 401753 h 679743"/>
                <a:gd name="connsiteX454" fmla="*/ 524690 w 1372193"/>
                <a:gd name="connsiteY454" fmla="*/ 408417 h 679743"/>
                <a:gd name="connsiteX455" fmla="*/ 524690 w 1372193"/>
                <a:gd name="connsiteY455" fmla="*/ 412225 h 679743"/>
                <a:gd name="connsiteX456" fmla="*/ 521833 w 1372193"/>
                <a:gd name="connsiteY456" fmla="*/ 416033 h 679743"/>
                <a:gd name="connsiteX457" fmla="*/ 518977 w 1372193"/>
                <a:gd name="connsiteY457" fmla="*/ 416033 h 679743"/>
                <a:gd name="connsiteX458" fmla="*/ 512311 w 1372193"/>
                <a:gd name="connsiteY458" fmla="*/ 419841 h 679743"/>
                <a:gd name="connsiteX459" fmla="*/ 502788 w 1372193"/>
                <a:gd name="connsiteY459" fmla="*/ 430314 h 679743"/>
                <a:gd name="connsiteX460" fmla="*/ 482791 w 1372193"/>
                <a:gd name="connsiteY460" fmla="*/ 430314 h 679743"/>
                <a:gd name="connsiteX461" fmla="*/ 479934 w 1372193"/>
                <a:gd name="connsiteY461" fmla="*/ 434122 h 679743"/>
                <a:gd name="connsiteX462" fmla="*/ 479934 w 1372193"/>
                <a:gd name="connsiteY462" fmla="*/ 440786 h 679743"/>
                <a:gd name="connsiteX463" fmla="*/ 482791 w 1372193"/>
                <a:gd name="connsiteY463" fmla="*/ 444594 h 679743"/>
                <a:gd name="connsiteX464" fmla="*/ 489457 w 1372193"/>
                <a:gd name="connsiteY464" fmla="*/ 444594 h 679743"/>
                <a:gd name="connsiteX465" fmla="*/ 492313 w 1372193"/>
                <a:gd name="connsiteY465" fmla="*/ 448402 h 679743"/>
                <a:gd name="connsiteX466" fmla="*/ 498979 w 1372193"/>
                <a:gd name="connsiteY466" fmla="*/ 448402 h 679743"/>
                <a:gd name="connsiteX467" fmla="*/ 498979 w 1372193"/>
                <a:gd name="connsiteY467" fmla="*/ 458874 h 679743"/>
                <a:gd name="connsiteX468" fmla="*/ 496123 w 1372193"/>
                <a:gd name="connsiteY468" fmla="*/ 465538 h 679743"/>
                <a:gd name="connsiteX469" fmla="*/ 496123 w 1372193"/>
                <a:gd name="connsiteY469" fmla="*/ 476011 h 679743"/>
                <a:gd name="connsiteX470" fmla="*/ 498979 w 1372193"/>
                <a:gd name="connsiteY470" fmla="*/ 479819 h 679743"/>
                <a:gd name="connsiteX471" fmla="*/ 535165 w 1372193"/>
                <a:gd name="connsiteY471" fmla="*/ 500763 h 679743"/>
                <a:gd name="connsiteX472" fmla="*/ 578016 w 1372193"/>
                <a:gd name="connsiteY472" fmla="*/ 542652 h 679743"/>
                <a:gd name="connsiteX473" fmla="*/ 580873 w 1372193"/>
                <a:gd name="connsiteY473" fmla="*/ 542652 h 679743"/>
                <a:gd name="connsiteX474" fmla="*/ 583730 w 1372193"/>
                <a:gd name="connsiteY474" fmla="*/ 538844 h 679743"/>
                <a:gd name="connsiteX475" fmla="*/ 603727 w 1372193"/>
                <a:gd name="connsiteY475" fmla="*/ 538844 h 679743"/>
                <a:gd name="connsiteX476" fmla="*/ 613249 w 1372193"/>
                <a:gd name="connsiteY476" fmla="*/ 535036 h 679743"/>
                <a:gd name="connsiteX477" fmla="*/ 645626 w 1372193"/>
                <a:gd name="connsiteY477" fmla="*/ 535036 h 679743"/>
                <a:gd name="connsiteX478" fmla="*/ 655149 w 1372193"/>
                <a:gd name="connsiteY478" fmla="*/ 538844 h 679743"/>
                <a:gd name="connsiteX479" fmla="*/ 664671 w 1372193"/>
                <a:gd name="connsiteY479" fmla="*/ 538844 h 679743"/>
                <a:gd name="connsiteX480" fmla="*/ 667528 w 1372193"/>
                <a:gd name="connsiteY480" fmla="*/ 535036 h 679743"/>
                <a:gd name="connsiteX481" fmla="*/ 680859 w 1372193"/>
                <a:gd name="connsiteY481" fmla="*/ 528372 h 679743"/>
                <a:gd name="connsiteX482" fmla="*/ 688477 w 1372193"/>
                <a:gd name="connsiteY482" fmla="*/ 528372 h 679743"/>
                <a:gd name="connsiteX483" fmla="*/ 691334 w 1372193"/>
                <a:gd name="connsiteY483" fmla="*/ 535036 h 679743"/>
                <a:gd name="connsiteX484" fmla="*/ 700857 w 1372193"/>
                <a:gd name="connsiteY484" fmla="*/ 545508 h 679743"/>
                <a:gd name="connsiteX485" fmla="*/ 703713 w 1372193"/>
                <a:gd name="connsiteY485" fmla="*/ 555980 h 679743"/>
                <a:gd name="connsiteX486" fmla="*/ 710379 w 1372193"/>
                <a:gd name="connsiteY486" fmla="*/ 559788 h 679743"/>
                <a:gd name="connsiteX487" fmla="*/ 713236 w 1372193"/>
                <a:gd name="connsiteY487" fmla="*/ 566453 h 679743"/>
                <a:gd name="connsiteX488" fmla="*/ 729424 w 1372193"/>
                <a:gd name="connsiteY488" fmla="*/ 566453 h 679743"/>
                <a:gd name="connsiteX489" fmla="*/ 729424 w 1372193"/>
                <a:gd name="connsiteY489" fmla="*/ 573117 h 679743"/>
                <a:gd name="connsiteX490" fmla="*/ 732281 w 1372193"/>
                <a:gd name="connsiteY490" fmla="*/ 583589 h 679743"/>
                <a:gd name="connsiteX491" fmla="*/ 732281 w 1372193"/>
                <a:gd name="connsiteY491" fmla="*/ 608341 h 679743"/>
                <a:gd name="connsiteX492" fmla="*/ 735137 w 1372193"/>
                <a:gd name="connsiteY492" fmla="*/ 612150 h 679743"/>
                <a:gd name="connsiteX493" fmla="*/ 737995 w 1372193"/>
                <a:gd name="connsiteY493" fmla="*/ 612150 h 679743"/>
                <a:gd name="connsiteX494" fmla="*/ 740851 w 1372193"/>
                <a:gd name="connsiteY494" fmla="*/ 608341 h 679743"/>
                <a:gd name="connsiteX495" fmla="*/ 747517 w 1372193"/>
                <a:gd name="connsiteY495" fmla="*/ 608341 h 679743"/>
                <a:gd name="connsiteX496" fmla="*/ 750374 w 1372193"/>
                <a:gd name="connsiteY496" fmla="*/ 612150 h 679743"/>
                <a:gd name="connsiteX497" fmla="*/ 766562 w 1372193"/>
                <a:gd name="connsiteY497" fmla="*/ 647374 h 679743"/>
                <a:gd name="connsiteX498" fmla="*/ 809413 w 1372193"/>
                <a:gd name="connsiteY498" fmla="*/ 647374 h 679743"/>
                <a:gd name="connsiteX499" fmla="*/ 818936 w 1372193"/>
                <a:gd name="connsiteY499" fmla="*/ 651182 h 679743"/>
                <a:gd name="connsiteX500" fmla="*/ 818936 w 1372193"/>
                <a:gd name="connsiteY500" fmla="*/ 661655 h 679743"/>
                <a:gd name="connsiteX501" fmla="*/ 816079 w 1372193"/>
                <a:gd name="connsiteY501" fmla="*/ 665463 h 679743"/>
                <a:gd name="connsiteX502" fmla="*/ 816079 w 1372193"/>
                <a:gd name="connsiteY502" fmla="*/ 672127 h 679743"/>
                <a:gd name="connsiteX503" fmla="*/ 818936 w 1372193"/>
                <a:gd name="connsiteY503" fmla="*/ 672127 h 679743"/>
                <a:gd name="connsiteX504" fmla="*/ 825601 w 1372193"/>
                <a:gd name="connsiteY504" fmla="*/ 675935 h 679743"/>
                <a:gd name="connsiteX505" fmla="*/ 832267 w 1372193"/>
                <a:gd name="connsiteY505" fmla="*/ 675935 h 679743"/>
                <a:gd name="connsiteX506" fmla="*/ 835124 w 1372193"/>
                <a:gd name="connsiteY506" fmla="*/ 679743 h 679743"/>
                <a:gd name="connsiteX507" fmla="*/ 835124 w 1372193"/>
                <a:gd name="connsiteY507" fmla="*/ 673079 h 679743"/>
                <a:gd name="connsiteX508" fmla="*/ 832267 w 1372193"/>
                <a:gd name="connsiteY508" fmla="*/ 669271 h 679743"/>
                <a:gd name="connsiteX509" fmla="*/ 832267 w 1372193"/>
                <a:gd name="connsiteY509" fmla="*/ 661655 h 679743"/>
                <a:gd name="connsiteX510" fmla="*/ 838933 w 1372193"/>
                <a:gd name="connsiteY510" fmla="*/ 654991 h 679743"/>
                <a:gd name="connsiteX511" fmla="*/ 845599 w 1372193"/>
                <a:gd name="connsiteY511" fmla="*/ 651182 h 679743"/>
                <a:gd name="connsiteX512" fmla="*/ 848455 w 1372193"/>
                <a:gd name="connsiteY512" fmla="*/ 647374 h 679743"/>
                <a:gd name="connsiteX513" fmla="*/ 851312 w 1372193"/>
                <a:gd name="connsiteY513" fmla="*/ 647374 h 679743"/>
                <a:gd name="connsiteX514" fmla="*/ 851312 w 1372193"/>
                <a:gd name="connsiteY514" fmla="*/ 636902 h 679743"/>
                <a:gd name="connsiteX515" fmla="*/ 857978 w 1372193"/>
                <a:gd name="connsiteY515" fmla="*/ 630238 h 679743"/>
                <a:gd name="connsiteX516" fmla="*/ 864644 w 1372193"/>
                <a:gd name="connsiteY516" fmla="*/ 626430 h 679743"/>
                <a:gd name="connsiteX517" fmla="*/ 871310 w 1372193"/>
                <a:gd name="connsiteY517" fmla="*/ 626430 h 679743"/>
                <a:gd name="connsiteX518" fmla="*/ 874166 w 1372193"/>
                <a:gd name="connsiteY518" fmla="*/ 622622 h 679743"/>
                <a:gd name="connsiteX519" fmla="*/ 877023 w 1372193"/>
                <a:gd name="connsiteY519" fmla="*/ 622622 h 679743"/>
                <a:gd name="connsiteX520" fmla="*/ 883689 w 1372193"/>
                <a:gd name="connsiteY520" fmla="*/ 608341 h 679743"/>
                <a:gd name="connsiteX521" fmla="*/ 897020 w 1372193"/>
                <a:gd name="connsiteY521" fmla="*/ 608341 h 679743"/>
                <a:gd name="connsiteX522" fmla="*/ 913208 w 1372193"/>
                <a:gd name="connsiteY522" fmla="*/ 597869 h 679743"/>
                <a:gd name="connsiteX523" fmla="*/ 900829 w 1372193"/>
                <a:gd name="connsiteY523" fmla="*/ 597869 h 679743"/>
                <a:gd name="connsiteX524" fmla="*/ 900829 w 1372193"/>
                <a:gd name="connsiteY524" fmla="*/ 587397 h 679743"/>
                <a:gd name="connsiteX525" fmla="*/ 903686 w 1372193"/>
                <a:gd name="connsiteY525" fmla="*/ 580733 h 679743"/>
                <a:gd name="connsiteX526" fmla="*/ 913208 w 1372193"/>
                <a:gd name="connsiteY526" fmla="*/ 570261 h 679743"/>
                <a:gd name="connsiteX527" fmla="*/ 929397 w 1372193"/>
                <a:gd name="connsiteY527" fmla="*/ 570261 h 679743"/>
                <a:gd name="connsiteX528" fmla="*/ 936063 w 1372193"/>
                <a:gd name="connsiteY528" fmla="*/ 574069 h 679743"/>
                <a:gd name="connsiteX529" fmla="*/ 945585 w 1372193"/>
                <a:gd name="connsiteY529" fmla="*/ 577877 h 679743"/>
                <a:gd name="connsiteX530" fmla="*/ 965582 w 1372193"/>
                <a:gd name="connsiteY530" fmla="*/ 588349 h 679743"/>
                <a:gd name="connsiteX531" fmla="*/ 981771 w 1372193"/>
                <a:gd name="connsiteY531" fmla="*/ 588349 h 679743"/>
                <a:gd name="connsiteX532" fmla="*/ 991293 w 1372193"/>
                <a:gd name="connsiteY532" fmla="*/ 592157 h 679743"/>
                <a:gd name="connsiteX533" fmla="*/ 991293 w 1372193"/>
                <a:gd name="connsiteY533" fmla="*/ 585493 h 679743"/>
                <a:gd name="connsiteX534" fmla="*/ 988436 w 1372193"/>
                <a:gd name="connsiteY534" fmla="*/ 578829 h 679743"/>
                <a:gd name="connsiteX535" fmla="*/ 988436 w 1372193"/>
                <a:gd name="connsiteY535" fmla="*/ 561692 h 679743"/>
                <a:gd name="connsiteX536" fmla="*/ 991293 w 1372193"/>
                <a:gd name="connsiteY536" fmla="*/ 557884 h 679743"/>
                <a:gd name="connsiteX537" fmla="*/ 1014147 w 1372193"/>
                <a:gd name="connsiteY537" fmla="*/ 557884 h 679743"/>
                <a:gd name="connsiteX538" fmla="*/ 1020813 w 1372193"/>
                <a:gd name="connsiteY538" fmla="*/ 561692 h 679743"/>
                <a:gd name="connsiteX539" fmla="*/ 1023670 w 1372193"/>
                <a:gd name="connsiteY539" fmla="*/ 568357 h 679743"/>
                <a:gd name="connsiteX540" fmla="*/ 1037001 w 1372193"/>
                <a:gd name="connsiteY540" fmla="*/ 568357 h 679743"/>
                <a:gd name="connsiteX541" fmla="*/ 1043667 w 1372193"/>
                <a:gd name="connsiteY541" fmla="*/ 572165 h 679743"/>
                <a:gd name="connsiteX542" fmla="*/ 1053189 w 1372193"/>
                <a:gd name="connsiteY542" fmla="*/ 572165 h 679743"/>
                <a:gd name="connsiteX543" fmla="*/ 1062712 w 1372193"/>
                <a:gd name="connsiteY543" fmla="*/ 568357 h 679743"/>
                <a:gd name="connsiteX544" fmla="*/ 1128417 w 1372193"/>
                <a:gd name="connsiteY544" fmla="*/ 568357 h 679743"/>
                <a:gd name="connsiteX545" fmla="*/ 1135083 w 1372193"/>
                <a:gd name="connsiteY545" fmla="*/ 572165 h 679743"/>
                <a:gd name="connsiteX546" fmla="*/ 1141749 w 1372193"/>
                <a:gd name="connsiteY546" fmla="*/ 572165 h 679743"/>
                <a:gd name="connsiteX547" fmla="*/ 1168412 w 1372193"/>
                <a:gd name="connsiteY547" fmla="*/ 568357 h 679743"/>
                <a:gd name="connsiteX548" fmla="*/ 1175077 w 1372193"/>
                <a:gd name="connsiteY548" fmla="*/ 575021 h 679743"/>
                <a:gd name="connsiteX549" fmla="*/ 1184600 w 1372193"/>
                <a:gd name="connsiteY549" fmla="*/ 575021 h 679743"/>
                <a:gd name="connsiteX550" fmla="*/ 1197932 w 1372193"/>
                <a:gd name="connsiteY550" fmla="*/ 592157 h 679743"/>
                <a:gd name="connsiteX551" fmla="*/ 1220785 w 1372193"/>
                <a:gd name="connsiteY551" fmla="*/ 592157 h 679743"/>
                <a:gd name="connsiteX552" fmla="*/ 1230308 w 1372193"/>
                <a:gd name="connsiteY552" fmla="*/ 595965 h 679743"/>
                <a:gd name="connsiteX553" fmla="*/ 1227451 w 1372193"/>
                <a:gd name="connsiteY553" fmla="*/ 592157 h 679743"/>
                <a:gd name="connsiteX554" fmla="*/ 1227451 w 1372193"/>
                <a:gd name="connsiteY554" fmla="*/ 585493 h 679743"/>
                <a:gd name="connsiteX555" fmla="*/ 1224595 w 1372193"/>
                <a:gd name="connsiteY555" fmla="*/ 581685 h 679743"/>
                <a:gd name="connsiteX556" fmla="*/ 1224595 w 1372193"/>
                <a:gd name="connsiteY556" fmla="*/ 575021 h 679743"/>
                <a:gd name="connsiteX557" fmla="*/ 1237926 w 1372193"/>
                <a:gd name="connsiteY557" fmla="*/ 575021 h 679743"/>
                <a:gd name="connsiteX558" fmla="*/ 1228404 w 1372193"/>
                <a:gd name="connsiteY558" fmla="*/ 564549 h 679743"/>
                <a:gd name="connsiteX559" fmla="*/ 1228404 w 1372193"/>
                <a:gd name="connsiteY559" fmla="*/ 560740 h 679743"/>
                <a:gd name="connsiteX560" fmla="*/ 1231260 w 1372193"/>
                <a:gd name="connsiteY560" fmla="*/ 556932 h 679743"/>
                <a:gd name="connsiteX561" fmla="*/ 1240783 w 1372193"/>
                <a:gd name="connsiteY561" fmla="*/ 556932 h 679743"/>
                <a:gd name="connsiteX562" fmla="*/ 1240783 w 1372193"/>
                <a:gd name="connsiteY562" fmla="*/ 550268 h 679743"/>
                <a:gd name="connsiteX563" fmla="*/ 1234117 w 1372193"/>
                <a:gd name="connsiteY563" fmla="*/ 546460 h 679743"/>
                <a:gd name="connsiteX564" fmla="*/ 1231260 w 1372193"/>
                <a:gd name="connsiteY564" fmla="*/ 539796 h 679743"/>
                <a:gd name="connsiteX565" fmla="*/ 1208406 w 1372193"/>
                <a:gd name="connsiteY565" fmla="*/ 515043 h 679743"/>
                <a:gd name="connsiteX566" fmla="*/ 1201740 w 1372193"/>
                <a:gd name="connsiteY566" fmla="*/ 500763 h 679743"/>
                <a:gd name="connsiteX567" fmla="*/ 1201740 w 1372193"/>
                <a:gd name="connsiteY567" fmla="*/ 483627 h 679743"/>
                <a:gd name="connsiteX568" fmla="*/ 1192218 w 1372193"/>
                <a:gd name="connsiteY568" fmla="*/ 483627 h 679743"/>
                <a:gd name="connsiteX569" fmla="*/ 1185553 w 1372193"/>
                <a:gd name="connsiteY569" fmla="*/ 479819 h 679743"/>
                <a:gd name="connsiteX570" fmla="*/ 1182695 w 1372193"/>
                <a:gd name="connsiteY570" fmla="*/ 476011 h 679743"/>
                <a:gd name="connsiteX571" fmla="*/ 1182695 w 1372193"/>
                <a:gd name="connsiteY571" fmla="*/ 472203 h 679743"/>
                <a:gd name="connsiteX572" fmla="*/ 1185553 w 1372193"/>
                <a:gd name="connsiteY572" fmla="*/ 468394 h 679743"/>
                <a:gd name="connsiteX573" fmla="*/ 1192218 w 1372193"/>
                <a:gd name="connsiteY573" fmla="*/ 464586 h 679743"/>
                <a:gd name="connsiteX574" fmla="*/ 1200788 w 1372193"/>
                <a:gd name="connsiteY574" fmla="*/ 464586 h 679743"/>
                <a:gd name="connsiteX575" fmla="*/ 1207454 w 1372193"/>
                <a:gd name="connsiteY575" fmla="*/ 460778 h 679743"/>
                <a:gd name="connsiteX576" fmla="*/ 1214120 w 1372193"/>
                <a:gd name="connsiteY576" fmla="*/ 460778 h 679743"/>
                <a:gd name="connsiteX577" fmla="*/ 1234117 w 1372193"/>
                <a:gd name="connsiteY577" fmla="*/ 450306 h 679743"/>
                <a:gd name="connsiteX578" fmla="*/ 1240783 w 1372193"/>
                <a:gd name="connsiteY578" fmla="*/ 450306 h 679743"/>
                <a:gd name="connsiteX579" fmla="*/ 1243640 w 1372193"/>
                <a:gd name="connsiteY579" fmla="*/ 454114 h 679743"/>
                <a:gd name="connsiteX580" fmla="*/ 1246496 w 1372193"/>
                <a:gd name="connsiteY580" fmla="*/ 460778 h 679743"/>
                <a:gd name="connsiteX581" fmla="*/ 1249353 w 1372193"/>
                <a:gd name="connsiteY581" fmla="*/ 464586 h 679743"/>
                <a:gd name="connsiteX582" fmla="*/ 1258875 w 1372193"/>
                <a:gd name="connsiteY582" fmla="*/ 457922 h 679743"/>
                <a:gd name="connsiteX583" fmla="*/ 1265541 w 1372193"/>
                <a:gd name="connsiteY583" fmla="*/ 464586 h 679743"/>
                <a:gd name="connsiteX584" fmla="*/ 1268398 w 1372193"/>
                <a:gd name="connsiteY584" fmla="*/ 464586 h 679743"/>
                <a:gd name="connsiteX585" fmla="*/ 1271255 w 1372193"/>
                <a:gd name="connsiteY585" fmla="*/ 460778 h 679743"/>
                <a:gd name="connsiteX586" fmla="*/ 1271255 w 1372193"/>
                <a:gd name="connsiteY586" fmla="*/ 454114 h 679743"/>
                <a:gd name="connsiteX587" fmla="*/ 1268398 w 1372193"/>
                <a:gd name="connsiteY587" fmla="*/ 450306 h 679743"/>
                <a:gd name="connsiteX588" fmla="*/ 1265541 w 1372193"/>
                <a:gd name="connsiteY588" fmla="*/ 450306 h 679743"/>
                <a:gd name="connsiteX589" fmla="*/ 1262685 w 1372193"/>
                <a:gd name="connsiteY589" fmla="*/ 446498 h 679743"/>
                <a:gd name="connsiteX590" fmla="*/ 1259828 w 1372193"/>
                <a:gd name="connsiteY590" fmla="*/ 446498 h 679743"/>
                <a:gd name="connsiteX591" fmla="*/ 1259828 w 1372193"/>
                <a:gd name="connsiteY591" fmla="*/ 366528 h 679743"/>
                <a:gd name="connsiteX592" fmla="*/ 1266494 w 1372193"/>
                <a:gd name="connsiteY592" fmla="*/ 366528 h 679743"/>
                <a:gd name="connsiteX593" fmla="*/ 1273159 w 1372193"/>
                <a:gd name="connsiteY593" fmla="*/ 370336 h 679743"/>
                <a:gd name="connsiteX594" fmla="*/ 1279825 w 1372193"/>
                <a:gd name="connsiteY594" fmla="*/ 370336 h 679743"/>
                <a:gd name="connsiteX595" fmla="*/ 1293157 w 1372193"/>
                <a:gd name="connsiteY595" fmla="*/ 377000 h 679743"/>
                <a:gd name="connsiteX596" fmla="*/ 1319820 w 1372193"/>
                <a:gd name="connsiteY596" fmla="*/ 377000 h 679743"/>
                <a:gd name="connsiteX597" fmla="*/ 1326486 w 1372193"/>
                <a:gd name="connsiteY597" fmla="*/ 383665 h 679743"/>
                <a:gd name="connsiteX598" fmla="*/ 1336008 w 1372193"/>
                <a:gd name="connsiteY598" fmla="*/ 373192 h 679743"/>
                <a:gd name="connsiteX599" fmla="*/ 1345531 w 1372193"/>
                <a:gd name="connsiteY599" fmla="*/ 373192 h 679743"/>
                <a:gd name="connsiteX600" fmla="*/ 1348387 w 1372193"/>
                <a:gd name="connsiteY600" fmla="*/ 369384 h 679743"/>
                <a:gd name="connsiteX601" fmla="*/ 1348387 w 1372193"/>
                <a:gd name="connsiteY601" fmla="*/ 358912 h 679743"/>
                <a:gd name="connsiteX602" fmla="*/ 1341721 w 1372193"/>
                <a:gd name="connsiteY602" fmla="*/ 344632 h 679743"/>
                <a:gd name="connsiteX603" fmla="*/ 1335055 w 1372193"/>
                <a:gd name="connsiteY603" fmla="*/ 337968 h 679743"/>
                <a:gd name="connsiteX604" fmla="*/ 1328390 w 1372193"/>
                <a:gd name="connsiteY604" fmla="*/ 323687 h 679743"/>
                <a:gd name="connsiteX605" fmla="*/ 1328390 w 1372193"/>
                <a:gd name="connsiteY605" fmla="*/ 313215 h 679743"/>
                <a:gd name="connsiteX606" fmla="*/ 1335055 w 1372193"/>
                <a:gd name="connsiteY606" fmla="*/ 306551 h 679743"/>
                <a:gd name="connsiteX607" fmla="*/ 1357910 w 1372193"/>
                <a:gd name="connsiteY607" fmla="*/ 306551 h 679743"/>
                <a:gd name="connsiteX608" fmla="*/ 1360766 w 1372193"/>
                <a:gd name="connsiteY608" fmla="*/ 302743 h 679743"/>
                <a:gd name="connsiteX609" fmla="*/ 1360766 w 1372193"/>
                <a:gd name="connsiteY609" fmla="*/ 296079 h 679743"/>
                <a:gd name="connsiteX610" fmla="*/ 1356005 w 1372193"/>
                <a:gd name="connsiteY610" fmla="*/ 288462 h 679743"/>
                <a:gd name="connsiteX611" fmla="*/ 464698 w 1372193"/>
                <a:gd name="connsiteY611" fmla="*/ 441738 h 679743"/>
                <a:gd name="connsiteX612" fmla="*/ 458033 w 1372193"/>
                <a:gd name="connsiteY612" fmla="*/ 435074 h 679743"/>
                <a:gd name="connsiteX613" fmla="*/ 448510 w 1372193"/>
                <a:gd name="connsiteY613" fmla="*/ 449354 h 679743"/>
                <a:gd name="connsiteX614" fmla="*/ 445653 w 1372193"/>
                <a:gd name="connsiteY614" fmla="*/ 456018 h 679743"/>
                <a:gd name="connsiteX615" fmla="*/ 475173 w 1372193"/>
                <a:gd name="connsiteY615" fmla="*/ 470298 h 679743"/>
                <a:gd name="connsiteX616" fmla="*/ 475173 w 1372193"/>
                <a:gd name="connsiteY616" fmla="*/ 459826 h 679743"/>
                <a:gd name="connsiteX617" fmla="*/ 472316 w 1372193"/>
                <a:gd name="connsiteY617" fmla="*/ 456018 h 679743"/>
                <a:gd name="connsiteX618" fmla="*/ 469460 w 1372193"/>
                <a:gd name="connsiteY618" fmla="*/ 449354 h 679743"/>
                <a:gd name="connsiteX619" fmla="*/ 469460 w 1372193"/>
                <a:gd name="connsiteY619" fmla="*/ 445546 h 679743"/>
                <a:gd name="connsiteX620" fmla="*/ 464698 w 1372193"/>
                <a:gd name="connsiteY620" fmla="*/ 441738 h 67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Lst>
              <a:rect l="l" t="t" r="r" b="b"/>
              <a:pathLst>
                <a:path w="1372193" h="679743">
                  <a:moveTo>
                    <a:pt x="1136987" y="407465"/>
                  </a:moveTo>
                  <a:lnTo>
                    <a:pt x="1116990" y="407465"/>
                  </a:lnTo>
                  <a:lnTo>
                    <a:pt x="1116990" y="411273"/>
                  </a:lnTo>
                  <a:lnTo>
                    <a:pt x="1114134" y="415081"/>
                  </a:lnTo>
                  <a:lnTo>
                    <a:pt x="1107468" y="415081"/>
                  </a:lnTo>
                  <a:lnTo>
                    <a:pt x="1104611" y="411273"/>
                  </a:lnTo>
                  <a:lnTo>
                    <a:pt x="1097945" y="407465"/>
                  </a:lnTo>
                  <a:lnTo>
                    <a:pt x="1081757" y="411273"/>
                  </a:lnTo>
                  <a:lnTo>
                    <a:pt x="1065569" y="407465"/>
                  </a:lnTo>
                  <a:lnTo>
                    <a:pt x="1056046" y="407465"/>
                  </a:lnTo>
                  <a:lnTo>
                    <a:pt x="1042715" y="403657"/>
                  </a:lnTo>
                  <a:lnTo>
                    <a:pt x="1016051" y="403657"/>
                  </a:lnTo>
                  <a:lnTo>
                    <a:pt x="1013195" y="399849"/>
                  </a:lnTo>
                  <a:lnTo>
                    <a:pt x="1013195" y="396041"/>
                  </a:lnTo>
                  <a:lnTo>
                    <a:pt x="1003672" y="406513"/>
                  </a:lnTo>
                  <a:lnTo>
                    <a:pt x="1000816" y="406513"/>
                  </a:lnTo>
                  <a:lnTo>
                    <a:pt x="996054" y="414129"/>
                  </a:lnTo>
                  <a:lnTo>
                    <a:pt x="996054" y="417937"/>
                  </a:lnTo>
                  <a:lnTo>
                    <a:pt x="993198" y="424601"/>
                  </a:lnTo>
                  <a:lnTo>
                    <a:pt x="990341" y="428410"/>
                  </a:lnTo>
                  <a:lnTo>
                    <a:pt x="980819" y="428410"/>
                  </a:lnTo>
                  <a:lnTo>
                    <a:pt x="983675" y="445546"/>
                  </a:lnTo>
                  <a:lnTo>
                    <a:pt x="977009" y="449354"/>
                  </a:lnTo>
                  <a:lnTo>
                    <a:pt x="986532" y="459826"/>
                  </a:lnTo>
                  <a:lnTo>
                    <a:pt x="983675" y="474107"/>
                  </a:lnTo>
                  <a:lnTo>
                    <a:pt x="980819" y="474107"/>
                  </a:lnTo>
                  <a:lnTo>
                    <a:pt x="977961" y="467442"/>
                  </a:lnTo>
                  <a:lnTo>
                    <a:pt x="971296" y="463634"/>
                  </a:lnTo>
                  <a:lnTo>
                    <a:pt x="968439" y="456970"/>
                  </a:lnTo>
                  <a:lnTo>
                    <a:pt x="961774" y="453162"/>
                  </a:lnTo>
                  <a:lnTo>
                    <a:pt x="958916" y="446498"/>
                  </a:lnTo>
                  <a:lnTo>
                    <a:pt x="958916" y="439834"/>
                  </a:lnTo>
                  <a:lnTo>
                    <a:pt x="956060" y="429362"/>
                  </a:lnTo>
                  <a:lnTo>
                    <a:pt x="956060" y="422697"/>
                  </a:lnTo>
                  <a:lnTo>
                    <a:pt x="965582" y="412225"/>
                  </a:lnTo>
                  <a:lnTo>
                    <a:pt x="972248" y="412225"/>
                  </a:lnTo>
                  <a:lnTo>
                    <a:pt x="975105" y="408417"/>
                  </a:lnTo>
                  <a:lnTo>
                    <a:pt x="977961" y="401753"/>
                  </a:lnTo>
                  <a:lnTo>
                    <a:pt x="977961" y="397945"/>
                  </a:lnTo>
                  <a:lnTo>
                    <a:pt x="984627" y="391281"/>
                  </a:lnTo>
                  <a:lnTo>
                    <a:pt x="994150" y="391281"/>
                  </a:lnTo>
                  <a:lnTo>
                    <a:pt x="1000816" y="395089"/>
                  </a:lnTo>
                  <a:lnTo>
                    <a:pt x="1010338" y="395089"/>
                  </a:lnTo>
                  <a:lnTo>
                    <a:pt x="1013195" y="391281"/>
                  </a:lnTo>
                  <a:lnTo>
                    <a:pt x="1036049" y="391281"/>
                  </a:lnTo>
                  <a:lnTo>
                    <a:pt x="1042715" y="395089"/>
                  </a:lnTo>
                  <a:lnTo>
                    <a:pt x="1045571" y="398897"/>
                  </a:lnTo>
                  <a:lnTo>
                    <a:pt x="1055094" y="398897"/>
                  </a:lnTo>
                  <a:lnTo>
                    <a:pt x="1061760" y="402705"/>
                  </a:lnTo>
                  <a:lnTo>
                    <a:pt x="1077948" y="402705"/>
                  </a:lnTo>
                  <a:lnTo>
                    <a:pt x="1084614" y="396041"/>
                  </a:lnTo>
                  <a:lnTo>
                    <a:pt x="1107468" y="396041"/>
                  </a:lnTo>
                  <a:lnTo>
                    <a:pt x="1110324" y="399849"/>
                  </a:lnTo>
                  <a:lnTo>
                    <a:pt x="1116990" y="399849"/>
                  </a:lnTo>
                  <a:lnTo>
                    <a:pt x="1119847" y="396041"/>
                  </a:lnTo>
                  <a:lnTo>
                    <a:pt x="1126513" y="392233"/>
                  </a:lnTo>
                  <a:lnTo>
                    <a:pt x="1139844" y="392233"/>
                  </a:lnTo>
                  <a:lnTo>
                    <a:pt x="1139844" y="402705"/>
                  </a:lnTo>
                  <a:lnTo>
                    <a:pt x="1136987" y="406513"/>
                  </a:lnTo>
                  <a:lnTo>
                    <a:pt x="1136987" y="407465"/>
                  </a:lnTo>
                  <a:close/>
                  <a:moveTo>
                    <a:pt x="1356005" y="288462"/>
                  </a:moveTo>
                  <a:lnTo>
                    <a:pt x="1356005" y="284654"/>
                  </a:lnTo>
                  <a:lnTo>
                    <a:pt x="1372193" y="284654"/>
                  </a:lnTo>
                  <a:lnTo>
                    <a:pt x="1352196" y="259902"/>
                  </a:lnTo>
                  <a:lnTo>
                    <a:pt x="1338865" y="245621"/>
                  </a:lnTo>
                  <a:lnTo>
                    <a:pt x="1332199" y="266566"/>
                  </a:lnTo>
                  <a:lnTo>
                    <a:pt x="1293157" y="262758"/>
                  </a:lnTo>
                  <a:lnTo>
                    <a:pt x="1293157" y="258950"/>
                  </a:lnTo>
                  <a:lnTo>
                    <a:pt x="1290300" y="255142"/>
                  </a:lnTo>
                  <a:lnTo>
                    <a:pt x="1287443" y="248478"/>
                  </a:lnTo>
                  <a:lnTo>
                    <a:pt x="1284586" y="244669"/>
                  </a:lnTo>
                  <a:lnTo>
                    <a:pt x="1281730" y="238005"/>
                  </a:lnTo>
                  <a:lnTo>
                    <a:pt x="1281730" y="234197"/>
                  </a:lnTo>
                  <a:lnTo>
                    <a:pt x="1278873" y="234197"/>
                  </a:lnTo>
                  <a:lnTo>
                    <a:pt x="1272207" y="230389"/>
                  </a:lnTo>
                  <a:lnTo>
                    <a:pt x="1265541" y="230389"/>
                  </a:lnTo>
                  <a:lnTo>
                    <a:pt x="1258875" y="226581"/>
                  </a:lnTo>
                  <a:lnTo>
                    <a:pt x="1252210" y="226581"/>
                  </a:lnTo>
                  <a:lnTo>
                    <a:pt x="1249353" y="219917"/>
                  </a:lnTo>
                  <a:lnTo>
                    <a:pt x="1242688" y="216109"/>
                  </a:lnTo>
                  <a:lnTo>
                    <a:pt x="1229356" y="201828"/>
                  </a:lnTo>
                  <a:lnTo>
                    <a:pt x="1216024" y="195164"/>
                  </a:lnTo>
                  <a:lnTo>
                    <a:pt x="1206502" y="195164"/>
                  </a:lnTo>
                  <a:lnTo>
                    <a:pt x="1199836" y="198972"/>
                  </a:lnTo>
                  <a:lnTo>
                    <a:pt x="1190314" y="202781"/>
                  </a:lnTo>
                  <a:lnTo>
                    <a:pt x="1183648" y="206589"/>
                  </a:lnTo>
                  <a:lnTo>
                    <a:pt x="1180791" y="213253"/>
                  </a:lnTo>
                  <a:lnTo>
                    <a:pt x="1167460" y="213253"/>
                  </a:lnTo>
                  <a:lnTo>
                    <a:pt x="1160794" y="209445"/>
                  </a:lnTo>
                  <a:lnTo>
                    <a:pt x="1157937" y="202781"/>
                  </a:lnTo>
                  <a:lnTo>
                    <a:pt x="1151271" y="198972"/>
                  </a:lnTo>
                  <a:lnTo>
                    <a:pt x="1135083" y="198972"/>
                  </a:lnTo>
                  <a:lnTo>
                    <a:pt x="1135083" y="195164"/>
                  </a:lnTo>
                  <a:lnTo>
                    <a:pt x="1132226" y="191356"/>
                  </a:lnTo>
                  <a:lnTo>
                    <a:pt x="1132226" y="184692"/>
                  </a:lnTo>
                  <a:lnTo>
                    <a:pt x="1129369" y="180884"/>
                  </a:lnTo>
                  <a:lnTo>
                    <a:pt x="1122704" y="180884"/>
                  </a:lnTo>
                  <a:lnTo>
                    <a:pt x="1122704" y="184692"/>
                  </a:lnTo>
                  <a:lnTo>
                    <a:pt x="1119847" y="188500"/>
                  </a:lnTo>
                  <a:lnTo>
                    <a:pt x="1119847" y="195164"/>
                  </a:lnTo>
                  <a:lnTo>
                    <a:pt x="1110324" y="204685"/>
                  </a:lnTo>
                  <a:lnTo>
                    <a:pt x="1103659" y="208493"/>
                  </a:lnTo>
                  <a:lnTo>
                    <a:pt x="1096993" y="208493"/>
                  </a:lnTo>
                  <a:lnTo>
                    <a:pt x="1091279" y="204685"/>
                  </a:lnTo>
                  <a:lnTo>
                    <a:pt x="1084614" y="198020"/>
                  </a:lnTo>
                  <a:lnTo>
                    <a:pt x="1077948" y="187548"/>
                  </a:lnTo>
                  <a:lnTo>
                    <a:pt x="1057951" y="166604"/>
                  </a:lnTo>
                  <a:lnTo>
                    <a:pt x="1048428" y="152323"/>
                  </a:lnTo>
                  <a:lnTo>
                    <a:pt x="1009386" y="117099"/>
                  </a:lnTo>
                  <a:lnTo>
                    <a:pt x="992245" y="99962"/>
                  </a:lnTo>
                  <a:lnTo>
                    <a:pt x="982723" y="93298"/>
                  </a:lnTo>
                  <a:lnTo>
                    <a:pt x="976057" y="89490"/>
                  </a:lnTo>
                  <a:lnTo>
                    <a:pt x="959869" y="79018"/>
                  </a:lnTo>
                  <a:lnTo>
                    <a:pt x="943681" y="72354"/>
                  </a:lnTo>
                  <a:lnTo>
                    <a:pt x="923683" y="61881"/>
                  </a:lnTo>
                  <a:lnTo>
                    <a:pt x="926540" y="61881"/>
                  </a:lnTo>
                  <a:lnTo>
                    <a:pt x="933206" y="55217"/>
                  </a:lnTo>
                  <a:lnTo>
                    <a:pt x="933206" y="44745"/>
                  </a:lnTo>
                  <a:lnTo>
                    <a:pt x="930349" y="40937"/>
                  </a:lnTo>
                  <a:lnTo>
                    <a:pt x="927492" y="40937"/>
                  </a:lnTo>
                  <a:lnTo>
                    <a:pt x="917970" y="51409"/>
                  </a:lnTo>
                  <a:lnTo>
                    <a:pt x="897973" y="58073"/>
                  </a:lnTo>
                  <a:lnTo>
                    <a:pt x="891307" y="68545"/>
                  </a:lnTo>
                  <a:lnTo>
                    <a:pt x="884641" y="68545"/>
                  </a:lnTo>
                  <a:lnTo>
                    <a:pt x="877975" y="72354"/>
                  </a:lnTo>
                  <a:lnTo>
                    <a:pt x="875118" y="76162"/>
                  </a:lnTo>
                  <a:lnTo>
                    <a:pt x="875118" y="86634"/>
                  </a:lnTo>
                  <a:lnTo>
                    <a:pt x="868452" y="93298"/>
                  </a:lnTo>
                  <a:lnTo>
                    <a:pt x="861787" y="89490"/>
                  </a:lnTo>
                  <a:lnTo>
                    <a:pt x="858930" y="85682"/>
                  </a:lnTo>
                  <a:lnTo>
                    <a:pt x="852265" y="81874"/>
                  </a:lnTo>
                  <a:lnTo>
                    <a:pt x="849407" y="78066"/>
                  </a:lnTo>
                  <a:lnTo>
                    <a:pt x="846551" y="78066"/>
                  </a:lnTo>
                  <a:lnTo>
                    <a:pt x="843694" y="81874"/>
                  </a:lnTo>
                  <a:lnTo>
                    <a:pt x="840838" y="81874"/>
                  </a:lnTo>
                  <a:lnTo>
                    <a:pt x="837981" y="85682"/>
                  </a:lnTo>
                  <a:lnTo>
                    <a:pt x="835124" y="85682"/>
                  </a:lnTo>
                  <a:lnTo>
                    <a:pt x="835124" y="81874"/>
                  </a:lnTo>
                  <a:lnTo>
                    <a:pt x="837981" y="78066"/>
                  </a:lnTo>
                  <a:lnTo>
                    <a:pt x="837981" y="63785"/>
                  </a:lnTo>
                  <a:lnTo>
                    <a:pt x="831315" y="59977"/>
                  </a:lnTo>
                  <a:lnTo>
                    <a:pt x="828458" y="59977"/>
                  </a:lnTo>
                  <a:lnTo>
                    <a:pt x="825601" y="63785"/>
                  </a:lnTo>
                  <a:lnTo>
                    <a:pt x="812270" y="57121"/>
                  </a:lnTo>
                  <a:lnTo>
                    <a:pt x="798938" y="63785"/>
                  </a:lnTo>
                  <a:lnTo>
                    <a:pt x="785607" y="42841"/>
                  </a:lnTo>
                  <a:lnTo>
                    <a:pt x="778941" y="53313"/>
                  </a:lnTo>
                  <a:lnTo>
                    <a:pt x="769419" y="53313"/>
                  </a:lnTo>
                  <a:lnTo>
                    <a:pt x="762753" y="57121"/>
                  </a:lnTo>
                  <a:lnTo>
                    <a:pt x="753230" y="57121"/>
                  </a:lnTo>
                  <a:lnTo>
                    <a:pt x="750374" y="53313"/>
                  </a:lnTo>
                  <a:lnTo>
                    <a:pt x="750374" y="28561"/>
                  </a:lnTo>
                  <a:lnTo>
                    <a:pt x="747517" y="24753"/>
                  </a:lnTo>
                  <a:lnTo>
                    <a:pt x="740851" y="24753"/>
                  </a:lnTo>
                  <a:lnTo>
                    <a:pt x="737995" y="20944"/>
                  </a:lnTo>
                  <a:lnTo>
                    <a:pt x="735137" y="14280"/>
                  </a:lnTo>
                  <a:lnTo>
                    <a:pt x="725615" y="3808"/>
                  </a:lnTo>
                  <a:lnTo>
                    <a:pt x="722758" y="3808"/>
                  </a:lnTo>
                  <a:lnTo>
                    <a:pt x="716092" y="10472"/>
                  </a:lnTo>
                  <a:lnTo>
                    <a:pt x="709427" y="10472"/>
                  </a:lnTo>
                  <a:lnTo>
                    <a:pt x="702761" y="3808"/>
                  </a:lnTo>
                  <a:lnTo>
                    <a:pt x="693239" y="3808"/>
                  </a:lnTo>
                  <a:lnTo>
                    <a:pt x="683716" y="0"/>
                  </a:lnTo>
                  <a:lnTo>
                    <a:pt x="670384" y="0"/>
                  </a:lnTo>
                  <a:lnTo>
                    <a:pt x="660862" y="3808"/>
                  </a:lnTo>
                  <a:lnTo>
                    <a:pt x="654196" y="7616"/>
                  </a:lnTo>
                  <a:lnTo>
                    <a:pt x="647531" y="14280"/>
                  </a:lnTo>
                  <a:lnTo>
                    <a:pt x="647531" y="21897"/>
                  </a:lnTo>
                  <a:lnTo>
                    <a:pt x="640865" y="21897"/>
                  </a:lnTo>
                  <a:lnTo>
                    <a:pt x="611345" y="32369"/>
                  </a:lnTo>
                  <a:lnTo>
                    <a:pt x="561828" y="32369"/>
                  </a:lnTo>
                  <a:lnTo>
                    <a:pt x="558971" y="36177"/>
                  </a:lnTo>
                  <a:lnTo>
                    <a:pt x="558971" y="46649"/>
                  </a:lnTo>
                  <a:lnTo>
                    <a:pt x="522785" y="46649"/>
                  </a:lnTo>
                  <a:lnTo>
                    <a:pt x="519929" y="57121"/>
                  </a:lnTo>
                  <a:lnTo>
                    <a:pt x="490409" y="57121"/>
                  </a:lnTo>
                  <a:lnTo>
                    <a:pt x="458033" y="60929"/>
                  </a:lnTo>
                  <a:lnTo>
                    <a:pt x="438035" y="67593"/>
                  </a:lnTo>
                  <a:lnTo>
                    <a:pt x="431370" y="74258"/>
                  </a:lnTo>
                  <a:lnTo>
                    <a:pt x="431370" y="78066"/>
                  </a:lnTo>
                  <a:lnTo>
                    <a:pt x="434226" y="81874"/>
                  </a:lnTo>
                  <a:lnTo>
                    <a:pt x="434226" y="85682"/>
                  </a:lnTo>
                  <a:lnTo>
                    <a:pt x="447558" y="85682"/>
                  </a:lnTo>
                  <a:lnTo>
                    <a:pt x="440892" y="96154"/>
                  </a:lnTo>
                  <a:lnTo>
                    <a:pt x="447558" y="96154"/>
                  </a:lnTo>
                  <a:lnTo>
                    <a:pt x="460889" y="102818"/>
                  </a:lnTo>
                  <a:lnTo>
                    <a:pt x="467555" y="102818"/>
                  </a:lnTo>
                  <a:lnTo>
                    <a:pt x="474221" y="109482"/>
                  </a:lnTo>
                  <a:lnTo>
                    <a:pt x="444701" y="109482"/>
                  </a:lnTo>
                  <a:lnTo>
                    <a:pt x="438035" y="116147"/>
                  </a:lnTo>
                  <a:lnTo>
                    <a:pt x="440892" y="119955"/>
                  </a:lnTo>
                  <a:lnTo>
                    <a:pt x="443749" y="126619"/>
                  </a:lnTo>
                  <a:lnTo>
                    <a:pt x="446605" y="130427"/>
                  </a:lnTo>
                  <a:lnTo>
                    <a:pt x="446605" y="137091"/>
                  </a:lnTo>
                  <a:lnTo>
                    <a:pt x="439940" y="143755"/>
                  </a:lnTo>
                  <a:lnTo>
                    <a:pt x="433274" y="143755"/>
                  </a:lnTo>
                  <a:lnTo>
                    <a:pt x="426608" y="147563"/>
                  </a:lnTo>
                  <a:lnTo>
                    <a:pt x="419942" y="147563"/>
                  </a:lnTo>
                  <a:lnTo>
                    <a:pt x="436131" y="164700"/>
                  </a:lnTo>
                  <a:lnTo>
                    <a:pt x="449462" y="164700"/>
                  </a:lnTo>
                  <a:lnTo>
                    <a:pt x="458985" y="168508"/>
                  </a:lnTo>
                  <a:lnTo>
                    <a:pt x="465650" y="172316"/>
                  </a:lnTo>
                  <a:lnTo>
                    <a:pt x="478982" y="186596"/>
                  </a:lnTo>
                  <a:lnTo>
                    <a:pt x="481839" y="197068"/>
                  </a:lnTo>
                  <a:lnTo>
                    <a:pt x="481839" y="203732"/>
                  </a:lnTo>
                  <a:lnTo>
                    <a:pt x="478982" y="210397"/>
                  </a:lnTo>
                  <a:lnTo>
                    <a:pt x="476126" y="214205"/>
                  </a:lnTo>
                  <a:lnTo>
                    <a:pt x="453271" y="214205"/>
                  </a:lnTo>
                  <a:lnTo>
                    <a:pt x="446605" y="210397"/>
                  </a:lnTo>
                  <a:lnTo>
                    <a:pt x="443749" y="206589"/>
                  </a:lnTo>
                  <a:lnTo>
                    <a:pt x="437083" y="206589"/>
                  </a:lnTo>
                  <a:lnTo>
                    <a:pt x="434226" y="204685"/>
                  </a:lnTo>
                  <a:lnTo>
                    <a:pt x="427560" y="218965"/>
                  </a:lnTo>
                  <a:lnTo>
                    <a:pt x="420894" y="218965"/>
                  </a:lnTo>
                  <a:lnTo>
                    <a:pt x="414229" y="215157"/>
                  </a:lnTo>
                  <a:lnTo>
                    <a:pt x="400897" y="215157"/>
                  </a:lnTo>
                  <a:lnTo>
                    <a:pt x="387566" y="208493"/>
                  </a:lnTo>
                  <a:lnTo>
                    <a:pt x="384709" y="201828"/>
                  </a:lnTo>
                  <a:lnTo>
                    <a:pt x="378043" y="198020"/>
                  </a:lnTo>
                  <a:lnTo>
                    <a:pt x="375187" y="194212"/>
                  </a:lnTo>
                  <a:lnTo>
                    <a:pt x="368521" y="194212"/>
                  </a:lnTo>
                  <a:lnTo>
                    <a:pt x="365664" y="198020"/>
                  </a:lnTo>
                  <a:lnTo>
                    <a:pt x="358998" y="201828"/>
                  </a:lnTo>
                  <a:lnTo>
                    <a:pt x="349476" y="205637"/>
                  </a:lnTo>
                  <a:lnTo>
                    <a:pt x="342810" y="205637"/>
                  </a:lnTo>
                  <a:lnTo>
                    <a:pt x="322813" y="195164"/>
                  </a:lnTo>
                  <a:lnTo>
                    <a:pt x="319956" y="195164"/>
                  </a:lnTo>
                  <a:lnTo>
                    <a:pt x="313290" y="198972"/>
                  </a:lnTo>
                  <a:lnTo>
                    <a:pt x="306624" y="205637"/>
                  </a:lnTo>
                  <a:lnTo>
                    <a:pt x="299959" y="209445"/>
                  </a:lnTo>
                  <a:lnTo>
                    <a:pt x="297102" y="216109"/>
                  </a:lnTo>
                  <a:lnTo>
                    <a:pt x="294245" y="219917"/>
                  </a:lnTo>
                  <a:lnTo>
                    <a:pt x="255203" y="198972"/>
                  </a:lnTo>
                  <a:lnTo>
                    <a:pt x="248537" y="198972"/>
                  </a:lnTo>
                  <a:lnTo>
                    <a:pt x="248537" y="202781"/>
                  </a:lnTo>
                  <a:lnTo>
                    <a:pt x="255203" y="209445"/>
                  </a:lnTo>
                  <a:lnTo>
                    <a:pt x="255203" y="219917"/>
                  </a:lnTo>
                  <a:lnTo>
                    <a:pt x="248537" y="219917"/>
                  </a:lnTo>
                  <a:lnTo>
                    <a:pt x="241871" y="213253"/>
                  </a:lnTo>
                  <a:lnTo>
                    <a:pt x="241871" y="209445"/>
                  </a:lnTo>
                  <a:lnTo>
                    <a:pt x="235206" y="192308"/>
                  </a:lnTo>
                  <a:lnTo>
                    <a:pt x="215208" y="192308"/>
                  </a:lnTo>
                  <a:lnTo>
                    <a:pt x="212352" y="185644"/>
                  </a:lnTo>
                  <a:lnTo>
                    <a:pt x="212352" y="181836"/>
                  </a:lnTo>
                  <a:lnTo>
                    <a:pt x="209495" y="178028"/>
                  </a:lnTo>
                  <a:lnTo>
                    <a:pt x="177118" y="178028"/>
                  </a:lnTo>
                  <a:lnTo>
                    <a:pt x="174262" y="171364"/>
                  </a:lnTo>
                  <a:lnTo>
                    <a:pt x="171405" y="167556"/>
                  </a:lnTo>
                  <a:lnTo>
                    <a:pt x="161883" y="167556"/>
                  </a:lnTo>
                  <a:lnTo>
                    <a:pt x="155217" y="171364"/>
                  </a:lnTo>
                  <a:lnTo>
                    <a:pt x="148551" y="178028"/>
                  </a:lnTo>
                  <a:lnTo>
                    <a:pt x="129506" y="178028"/>
                  </a:lnTo>
                  <a:lnTo>
                    <a:pt x="126649" y="174220"/>
                  </a:lnTo>
                  <a:lnTo>
                    <a:pt x="126649" y="170412"/>
                  </a:lnTo>
                  <a:lnTo>
                    <a:pt x="123793" y="170412"/>
                  </a:lnTo>
                  <a:lnTo>
                    <a:pt x="117127" y="166604"/>
                  </a:lnTo>
                  <a:lnTo>
                    <a:pt x="100938" y="166604"/>
                  </a:lnTo>
                  <a:lnTo>
                    <a:pt x="100938" y="170412"/>
                  </a:lnTo>
                  <a:lnTo>
                    <a:pt x="103795" y="174220"/>
                  </a:lnTo>
                  <a:lnTo>
                    <a:pt x="103795" y="184692"/>
                  </a:lnTo>
                  <a:lnTo>
                    <a:pt x="97129" y="191356"/>
                  </a:lnTo>
                  <a:lnTo>
                    <a:pt x="90464" y="195164"/>
                  </a:lnTo>
                  <a:lnTo>
                    <a:pt x="81893" y="195164"/>
                  </a:lnTo>
                  <a:lnTo>
                    <a:pt x="75227" y="198972"/>
                  </a:lnTo>
                  <a:lnTo>
                    <a:pt x="72371" y="198972"/>
                  </a:lnTo>
                  <a:lnTo>
                    <a:pt x="72371" y="213253"/>
                  </a:lnTo>
                  <a:lnTo>
                    <a:pt x="56182" y="219917"/>
                  </a:lnTo>
                  <a:lnTo>
                    <a:pt x="62848" y="226581"/>
                  </a:lnTo>
                  <a:lnTo>
                    <a:pt x="65705" y="233245"/>
                  </a:lnTo>
                  <a:lnTo>
                    <a:pt x="62848" y="237053"/>
                  </a:lnTo>
                  <a:lnTo>
                    <a:pt x="59992" y="243717"/>
                  </a:lnTo>
                  <a:lnTo>
                    <a:pt x="57135" y="247525"/>
                  </a:lnTo>
                  <a:lnTo>
                    <a:pt x="50469" y="247525"/>
                  </a:lnTo>
                  <a:lnTo>
                    <a:pt x="43803" y="243717"/>
                  </a:lnTo>
                  <a:lnTo>
                    <a:pt x="40947" y="237053"/>
                  </a:lnTo>
                  <a:lnTo>
                    <a:pt x="34281" y="233245"/>
                  </a:lnTo>
                  <a:lnTo>
                    <a:pt x="27615" y="226581"/>
                  </a:lnTo>
                  <a:lnTo>
                    <a:pt x="20949" y="222773"/>
                  </a:lnTo>
                  <a:lnTo>
                    <a:pt x="14284" y="222773"/>
                  </a:lnTo>
                  <a:lnTo>
                    <a:pt x="11427" y="226581"/>
                  </a:lnTo>
                  <a:lnTo>
                    <a:pt x="11427" y="234197"/>
                  </a:lnTo>
                  <a:lnTo>
                    <a:pt x="14284" y="238005"/>
                  </a:lnTo>
                  <a:lnTo>
                    <a:pt x="14284" y="252286"/>
                  </a:lnTo>
                  <a:lnTo>
                    <a:pt x="952" y="252286"/>
                  </a:lnTo>
                  <a:lnTo>
                    <a:pt x="3809" y="273230"/>
                  </a:lnTo>
                  <a:lnTo>
                    <a:pt x="6665" y="277038"/>
                  </a:lnTo>
                  <a:lnTo>
                    <a:pt x="6665" y="291319"/>
                  </a:lnTo>
                  <a:lnTo>
                    <a:pt x="0" y="305599"/>
                  </a:lnTo>
                  <a:lnTo>
                    <a:pt x="0" y="322735"/>
                  </a:lnTo>
                  <a:lnTo>
                    <a:pt x="2857" y="322735"/>
                  </a:lnTo>
                  <a:lnTo>
                    <a:pt x="5713" y="326543"/>
                  </a:lnTo>
                  <a:lnTo>
                    <a:pt x="19045" y="326543"/>
                  </a:lnTo>
                  <a:lnTo>
                    <a:pt x="21902" y="330351"/>
                  </a:lnTo>
                  <a:lnTo>
                    <a:pt x="21902" y="347488"/>
                  </a:lnTo>
                  <a:lnTo>
                    <a:pt x="24758" y="351296"/>
                  </a:lnTo>
                  <a:lnTo>
                    <a:pt x="47613" y="351296"/>
                  </a:lnTo>
                  <a:lnTo>
                    <a:pt x="54278" y="347488"/>
                  </a:lnTo>
                  <a:lnTo>
                    <a:pt x="60944" y="347488"/>
                  </a:lnTo>
                  <a:lnTo>
                    <a:pt x="87607" y="375096"/>
                  </a:lnTo>
                  <a:lnTo>
                    <a:pt x="90464" y="381761"/>
                  </a:lnTo>
                  <a:lnTo>
                    <a:pt x="97129" y="388425"/>
                  </a:lnTo>
                  <a:lnTo>
                    <a:pt x="97129" y="395089"/>
                  </a:lnTo>
                  <a:lnTo>
                    <a:pt x="77132" y="395089"/>
                  </a:lnTo>
                  <a:lnTo>
                    <a:pt x="77132" y="398897"/>
                  </a:lnTo>
                  <a:lnTo>
                    <a:pt x="83798" y="405561"/>
                  </a:lnTo>
                  <a:lnTo>
                    <a:pt x="93320" y="409369"/>
                  </a:lnTo>
                  <a:lnTo>
                    <a:pt x="99986" y="409369"/>
                  </a:lnTo>
                  <a:lnTo>
                    <a:pt x="102843" y="413177"/>
                  </a:lnTo>
                  <a:lnTo>
                    <a:pt x="105700" y="413177"/>
                  </a:lnTo>
                  <a:lnTo>
                    <a:pt x="108556" y="406513"/>
                  </a:lnTo>
                  <a:lnTo>
                    <a:pt x="118079" y="406513"/>
                  </a:lnTo>
                  <a:lnTo>
                    <a:pt x="120935" y="402705"/>
                  </a:lnTo>
                  <a:lnTo>
                    <a:pt x="130458" y="396041"/>
                  </a:lnTo>
                  <a:lnTo>
                    <a:pt x="162835" y="381761"/>
                  </a:lnTo>
                  <a:lnTo>
                    <a:pt x="172357" y="377952"/>
                  </a:lnTo>
                  <a:lnTo>
                    <a:pt x="179023" y="381761"/>
                  </a:lnTo>
                  <a:lnTo>
                    <a:pt x="181880" y="385569"/>
                  </a:lnTo>
                  <a:lnTo>
                    <a:pt x="191402" y="392233"/>
                  </a:lnTo>
                  <a:lnTo>
                    <a:pt x="194259" y="396041"/>
                  </a:lnTo>
                  <a:lnTo>
                    <a:pt x="203781" y="396041"/>
                  </a:lnTo>
                  <a:lnTo>
                    <a:pt x="206638" y="392233"/>
                  </a:lnTo>
                  <a:lnTo>
                    <a:pt x="213304" y="392233"/>
                  </a:lnTo>
                  <a:lnTo>
                    <a:pt x="216161" y="388425"/>
                  </a:lnTo>
                  <a:lnTo>
                    <a:pt x="219018" y="392233"/>
                  </a:lnTo>
                  <a:lnTo>
                    <a:pt x="225683" y="396041"/>
                  </a:lnTo>
                  <a:lnTo>
                    <a:pt x="239015" y="410321"/>
                  </a:lnTo>
                  <a:lnTo>
                    <a:pt x="239015" y="427457"/>
                  </a:lnTo>
                  <a:lnTo>
                    <a:pt x="236158" y="431266"/>
                  </a:lnTo>
                  <a:lnTo>
                    <a:pt x="236158" y="435074"/>
                  </a:lnTo>
                  <a:lnTo>
                    <a:pt x="233301" y="438882"/>
                  </a:lnTo>
                  <a:lnTo>
                    <a:pt x="233301" y="442690"/>
                  </a:lnTo>
                  <a:lnTo>
                    <a:pt x="236158" y="446498"/>
                  </a:lnTo>
                  <a:lnTo>
                    <a:pt x="239015" y="453162"/>
                  </a:lnTo>
                  <a:lnTo>
                    <a:pt x="245681" y="456970"/>
                  </a:lnTo>
                  <a:lnTo>
                    <a:pt x="252347" y="463634"/>
                  </a:lnTo>
                  <a:lnTo>
                    <a:pt x="259012" y="463634"/>
                  </a:lnTo>
                  <a:lnTo>
                    <a:pt x="268534" y="453162"/>
                  </a:lnTo>
                  <a:lnTo>
                    <a:pt x="275200" y="449354"/>
                  </a:lnTo>
                  <a:lnTo>
                    <a:pt x="281866" y="449354"/>
                  </a:lnTo>
                  <a:lnTo>
                    <a:pt x="281866" y="466490"/>
                  </a:lnTo>
                  <a:lnTo>
                    <a:pt x="291389" y="476963"/>
                  </a:lnTo>
                  <a:lnTo>
                    <a:pt x="271392" y="480771"/>
                  </a:lnTo>
                  <a:lnTo>
                    <a:pt x="271392" y="487435"/>
                  </a:lnTo>
                  <a:lnTo>
                    <a:pt x="268534" y="491243"/>
                  </a:lnTo>
                  <a:lnTo>
                    <a:pt x="265678" y="491243"/>
                  </a:lnTo>
                  <a:lnTo>
                    <a:pt x="262821" y="480771"/>
                  </a:lnTo>
                  <a:lnTo>
                    <a:pt x="262821" y="476963"/>
                  </a:lnTo>
                  <a:lnTo>
                    <a:pt x="269487" y="470298"/>
                  </a:lnTo>
                  <a:lnTo>
                    <a:pt x="272344" y="470298"/>
                  </a:lnTo>
                  <a:lnTo>
                    <a:pt x="275200" y="466490"/>
                  </a:lnTo>
                  <a:lnTo>
                    <a:pt x="260916" y="466490"/>
                  </a:lnTo>
                  <a:lnTo>
                    <a:pt x="251394" y="462682"/>
                  </a:lnTo>
                  <a:lnTo>
                    <a:pt x="244728" y="462682"/>
                  </a:lnTo>
                  <a:lnTo>
                    <a:pt x="235206" y="458874"/>
                  </a:lnTo>
                  <a:lnTo>
                    <a:pt x="221874" y="458874"/>
                  </a:lnTo>
                  <a:lnTo>
                    <a:pt x="212352" y="455066"/>
                  </a:lnTo>
                  <a:lnTo>
                    <a:pt x="202829" y="455066"/>
                  </a:lnTo>
                  <a:lnTo>
                    <a:pt x="196163" y="452210"/>
                  </a:lnTo>
                  <a:lnTo>
                    <a:pt x="189498" y="452210"/>
                  </a:lnTo>
                  <a:lnTo>
                    <a:pt x="196163" y="469346"/>
                  </a:lnTo>
                  <a:lnTo>
                    <a:pt x="186641" y="469346"/>
                  </a:lnTo>
                  <a:lnTo>
                    <a:pt x="179975" y="476011"/>
                  </a:lnTo>
                  <a:lnTo>
                    <a:pt x="179975" y="479819"/>
                  </a:lnTo>
                  <a:lnTo>
                    <a:pt x="182832" y="483627"/>
                  </a:lnTo>
                  <a:lnTo>
                    <a:pt x="189498" y="487435"/>
                  </a:lnTo>
                  <a:lnTo>
                    <a:pt x="192354" y="491243"/>
                  </a:lnTo>
                  <a:lnTo>
                    <a:pt x="199020" y="491243"/>
                  </a:lnTo>
                  <a:lnTo>
                    <a:pt x="201877" y="495051"/>
                  </a:lnTo>
                  <a:lnTo>
                    <a:pt x="201877" y="498859"/>
                  </a:lnTo>
                  <a:lnTo>
                    <a:pt x="196163" y="498859"/>
                  </a:lnTo>
                  <a:lnTo>
                    <a:pt x="189498" y="495051"/>
                  </a:lnTo>
                  <a:lnTo>
                    <a:pt x="182832" y="495051"/>
                  </a:lnTo>
                  <a:lnTo>
                    <a:pt x="176166" y="491243"/>
                  </a:lnTo>
                  <a:lnTo>
                    <a:pt x="166644" y="487435"/>
                  </a:lnTo>
                  <a:lnTo>
                    <a:pt x="163787" y="487435"/>
                  </a:lnTo>
                  <a:lnTo>
                    <a:pt x="160930" y="491243"/>
                  </a:lnTo>
                  <a:lnTo>
                    <a:pt x="160930" y="495051"/>
                  </a:lnTo>
                  <a:lnTo>
                    <a:pt x="167596" y="501715"/>
                  </a:lnTo>
                  <a:lnTo>
                    <a:pt x="174262" y="505523"/>
                  </a:lnTo>
                  <a:lnTo>
                    <a:pt x="177118" y="509331"/>
                  </a:lnTo>
                  <a:lnTo>
                    <a:pt x="183784" y="509331"/>
                  </a:lnTo>
                  <a:lnTo>
                    <a:pt x="183784" y="515995"/>
                  </a:lnTo>
                  <a:lnTo>
                    <a:pt x="186641" y="522660"/>
                  </a:lnTo>
                  <a:lnTo>
                    <a:pt x="199973" y="536940"/>
                  </a:lnTo>
                  <a:lnTo>
                    <a:pt x="202829" y="543604"/>
                  </a:lnTo>
                  <a:lnTo>
                    <a:pt x="202829" y="556932"/>
                  </a:lnTo>
                  <a:lnTo>
                    <a:pt x="222826" y="560740"/>
                  </a:lnTo>
                  <a:lnTo>
                    <a:pt x="225683" y="571213"/>
                  </a:lnTo>
                  <a:lnTo>
                    <a:pt x="241871" y="571213"/>
                  </a:lnTo>
                  <a:lnTo>
                    <a:pt x="261869" y="581685"/>
                  </a:lnTo>
                  <a:lnTo>
                    <a:pt x="264726" y="585493"/>
                  </a:lnTo>
                  <a:lnTo>
                    <a:pt x="264726" y="592157"/>
                  </a:lnTo>
                  <a:lnTo>
                    <a:pt x="261869" y="595965"/>
                  </a:lnTo>
                  <a:lnTo>
                    <a:pt x="255203" y="599773"/>
                  </a:lnTo>
                  <a:lnTo>
                    <a:pt x="252347" y="606437"/>
                  </a:lnTo>
                  <a:lnTo>
                    <a:pt x="252347" y="616910"/>
                  </a:lnTo>
                  <a:lnTo>
                    <a:pt x="255203" y="620718"/>
                  </a:lnTo>
                  <a:lnTo>
                    <a:pt x="268534" y="620718"/>
                  </a:lnTo>
                  <a:lnTo>
                    <a:pt x="271392" y="616910"/>
                  </a:lnTo>
                  <a:lnTo>
                    <a:pt x="274248" y="606437"/>
                  </a:lnTo>
                  <a:lnTo>
                    <a:pt x="277105" y="599773"/>
                  </a:lnTo>
                  <a:lnTo>
                    <a:pt x="279961" y="595965"/>
                  </a:lnTo>
                  <a:lnTo>
                    <a:pt x="286627" y="595965"/>
                  </a:lnTo>
                  <a:lnTo>
                    <a:pt x="296150" y="599773"/>
                  </a:lnTo>
                  <a:lnTo>
                    <a:pt x="296150" y="595013"/>
                  </a:lnTo>
                  <a:lnTo>
                    <a:pt x="299006" y="591205"/>
                  </a:lnTo>
                  <a:lnTo>
                    <a:pt x="308529" y="591205"/>
                  </a:lnTo>
                  <a:lnTo>
                    <a:pt x="321861" y="597869"/>
                  </a:lnTo>
                  <a:lnTo>
                    <a:pt x="328527" y="597869"/>
                  </a:lnTo>
                  <a:lnTo>
                    <a:pt x="335192" y="604533"/>
                  </a:lnTo>
                  <a:lnTo>
                    <a:pt x="341858" y="608341"/>
                  </a:lnTo>
                  <a:lnTo>
                    <a:pt x="344714" y="615006"/>
                  </a:lnTo>
                  <a:lnTo>
                    <a:pt x="347572" y="618814"/>
                  </a:lnTo>
                  <a:lnTo>
                    <a:pt x="350428" y="625478"/>
                  </a:lnTo>
                  <a:lnTo>
                    <a:pt x="363759" y="639758"/>
                  </a:lnTo>
                  <a:lnTo>
                    <a:pt x="370425" y="643566"/>
                  </a:lnTo>
                  <a:lnTo>
                    <a:pt x="373282" y="647374"/>
                  </a:lnTo>
                  <a:lnTo>
                    <a:pt x="376139" y="643566"/>
                  </a:lnTo>
                  <a:lnTo>
                    <a:pt x="376139" y="639758"/>
                  </a:lnTo>
                  <a:lnTo>
                    <a:pt x="378996" y="635950"/>
                  </a:lnTo>
                  <a:lnTo>
                    <a:pt x="352333" y="472203"/>
                  </a:lnTo>
                  <a:lnTo>
                    <a:pt x="431370" y="447450"/>
                  </a:lnTo>
                  <a:lnTo>
                    <a:pt x="434226" y="451258"/>
                  </a:lnTo>
                  <a:lnTo>
                    <a:pt x="434226" y="444594"/>
                  </a:lnTo>
                  <a:lnTo>
                    <a:pt x="437083" y="440786"/>
                  </a:lnTo>
                  <a:lnTo>
                    <a:pt x="437083" y="436978"/>
                  </a:lnTo>
                  <a:lnTo>
                    <a:pt x="439940" y="430314"/>
                  </a:lnTo>
                  <a:lnTo>
                    <a:pt x="439940" y="426506"/>
                  </a:lnTo>
                  <a:lnTo>
                    <a:pt x="442797" y="422697"/>
                  </a:lnTo>
                  <a:lnTo>
                    <a:pt x="456128" y="422697"/>
                  </a:lnTo>
                  <a:lnTo>
                    <a:pt x="458985" y="436978"/>
                  </a:lnTo>
                  <a:lnTo>
                    <a:pt x="465650" y="433170"/>
                  </a:lnTo>
                  <a:lnTo>
                    <a:pt x="468507" y="433170"/>
                  </a:lnTo>
                  <a:lnTo>
                    <a:pt x="471364" y="429362"/>
                  </a:lnTo>
                  <a:lnTo>
                    <a:pt x="471364" y="425553"/>
                  </a:lnTo>
                  <a:lnTo>
                    <a:pt x="458985" y="412225"/>
                  </a:lnTo>
                  <a:lnTo>
                    <a:pt x="468507" y="412225"/>
                  </a:lnTo>
                  <a:lnTo>
                    <a:pt x="475173" y="418889"/>
                  </a:lnTo>
                  <a:lnTo>
                    <a:pt x="504693" y="418889"/>
                  </a:lnTo>
                  <a:lnTo>
                    <a:pt x="498027" y="412225"/>
                  </a:lnTo>
                  <a:lnTo>
                    <a:pt x="500884" y="412225"/>
                  </a:lnTo>
                  <a:lnTo>
                    <a:pt x="494218" y="405561"/>
                  </a:lnTo>
                  <a:lnTo>
                    <a:pt x="481839" y="405561"/>
                  </a:lnTo>
                  <a:lnTo>
                    <a:pt x="478982" y="401753"/>
                  </a:lnTo>
                  <a:lnTo>
                    <a:pt x="478982" y="397945"/>
                  </a:lnTo>
                  <a:lnTo>
                    <a:pt x="481839" y="394137"/>
                  </a:lnTo>
                  <a:lnTo>
                    <a:pt x="495171" y="394137"/>
                  </a:lnTo>
                  <a:lnTo>
                    <a:pt x="504693" y="387473"/>
                  </a:lnTo>
                  <a:lnTo>
                    <a:pt x="507550" y="391281"/>
                  </a:lnTo>
                  <a:lnTo>
                    <a:pt x="510406" y="397945"/>
                  </a:lnTo>
                  <a:lnTo>
                    <a:pt x="513263" y="401753"/>
                  </a:lnTo>
                  <a:lnTo>
                    <a:pt x="516120" y="401753"/>
                  </a:lnTo>
                  <a:lnTo>
                    <a:pt x="518977" y="397945"/>
                  </a:lnTo>
                  <a:lnTo>
                    <a:pt x="521833" y="401753"/>
                  </a:lnTo>
                  <a:lnTo>
                    <a:pt x="524690" y="408417"/>
                  </a:lnTo>
                  <a:lnTo>
                    <a:pt x="524690" y="412225"/>
                  </a:lnTo>
                  <a:lnTo>
                    <a:pt x="521833" y="416033"/>
                  </a:lnTo>
                  <a:lnTo>
                    <a:pt x="518977" y="416033"/>
                  </a:lnTo>
                  <a:lnTo>
                    <a:pt x="512311" y="419841"/>
                  </a:lnTo>
                  <a:lnTo>
                    <a:pt x="502788" y="430314"/>
                  </a:lnTo>
                  <a:lnTo>
                    <a:pt x="482791" y="430314"/>
                  </a:lnTo>
                  <a:lnTo>
                    <a:pt x="479934" y="434122"/>
                  </a:lnTo>
                  <a:lnTo>
                    <a:pt x="479934" y="440786"/>
                  </a:lnTo>
                  <a:lnTo>
                    <a:pt x="482791" y="444594"/>
                  </a:lnTo>
                  <a:lnTo>
                    <a:pt x="489457" y="444594"/>
                  </a:lnTo>
                  <a:lnTo>
                    <a:pt x="492313" y="448402"/>
                  </a:lnTo>
                  <a:lnTo>
                    <a:pt x="498979" y="448402"/>
                  </a:lnTo>
                  <a:lnTo>
                    <a:pt x="498979" y="458874"/>
                  </a:lnTo>
                  <a:lnTo>
                    <a:pt x="496123" y="465538"/>
                  </a:lnTo>
                  <a:lnTo>
                    <a:pt x="496123" y="476011"/>
                  </a:lnTo>
                  <a:lnTo>
                    <a:pt x="498979" y="479819"/>
                  </a:lnTo>
                  <a:lnTo>
                    <a:pt x="535165" y="500763"/>
                  </a:lnTo>
                  <a:lnTo>
                    <a:pt x="578016" y="542652"/>
                  </a:lnTo>
                  <a:lnTo>
                    <a:pt x="580873" y="542652"/>
                  </a:lnTo>
                  <a:lnTo>
                    <a:pt x="583730" y="538844"/>
                  </a:lnTo>
                  <a:lnTo>
                    <a:pt x="603727" y="538844"/>
                  </a:lnTo>
                  <a:lnTo>
                    <a:pt x="613249" y="535036"/>
                  </a:lnTo>
                  <a:lnTo>
                    <a:pt x="645626" y="535036"/>
                  </a:lnTo>
                  <a:lnTo>
                    <a:pt x="655149" y="538844"/>
                  </a:lnTo>
                  <a:lnTo>
                    <a:pt x="664671" y="538844"/>
                  </a:lnTo>
                  <a:lnTo>
                    <a:pt x="667528" y="535036"/>
                  </a:lnTo>
                  <a:lnTo>
                    <a:pt x="680859" y="528372"/>
                  </a:lnTo>
                  <a:lnTo>
                    <a:pt x="688477" y="528372"/>
                  </a:lnTo>
                  <a:lnTo>
                    <a:pt x="691334" y="535036"/>
                  </a:lnTo>
                  <a:lnTo>
                    <a:pt x="700857" y="545508"/>
                  </a:lnTo>
                  <a:lnTo>
                    <a:pt x="703713" y="555980"/>
                  </a:lnTo>
                  <a:lnTo>
                    <a:pt x="710379" y="559788"/>
                  </a:lnTo>
                  <a:lnTo>
                    <a:pt x="713236" y="566453"/>
                  </a:lnTo>
                  <a:lnTo>
                    <a:pt x="729424" y="566453"/>
                  </a:lnTo>
                  <a:lnTo>
                    <a:pt x="729424" y="573117"/>
                  </a:lnTo>
                  <a:lnTo>
                    <a:pt x="732281" y="583589"/>
                  </a:lnTo>
                  <a:lnTo>
                    <a:pt x="732281" y="608341"/>
                  </a:lnTo>
                  <a:lnTo>
                    <a:pt x="735137" y="612150"/>
                  </a:lnTo>
                  <a:lnTo>
                    <a:pt x="737995" y="612150"/>
                  </a:lnTo>
                  <a:lnTo>
                    <a:pt x="740851" y="608341"/>
                  </a:lnTo>
                  <a:lnTo>
                    <a:pt x="747517" y="608341"/>
                  </a:lnTo>
                  <a:lnTo>
                    <a:pt x="750374" y="612150"/>
                  </a:lnTo>
                  <a:lnTo>
                    <a:pt x="766562" y="647374"/>
                  </a:lnTo>
                  <a:lnTo>
                    <a:pt x="809413" y="647374"/>
                  </a:lnTo>
                  <a:lnTo>
                    <a:pt x="818936" y="651182"/>
                  </a:lnTo>
                  <a:lnTo>
                    <a:pt x="818936" y="661655"/>
                  </a:lnTo>
                  <a:lnTo>
                    <a:pt x="816079" y="665463"/>
                  </a:lnTo>
                  <a:lnTo>
                    <a:pt x="816079" y="672127"/>
                  </a:lnTo>
                  <a:lnTo>
                    <a:pt x="818936" y="672127"/>
                  </a:lnTo>
                  <a:lnTo>
                    <a:pt x="825601" y="675935"/>
                  </a:lnTo>
                  <a:lnTo>
                    <a:pt x="832267" y="675935"/>
                  </a:lnTo>
                  <a:lnTo>
                    <a:pt x="835124" y="679743"/>
                  </a:lnTo>
                  <a:lnTo>
                    <a:pt x="835124" y="673079"/>
                  </a:lnTo>
                  <a:lnTo>
                    <a:pt x="832267" y="669271"/>
                  </a:lnTo>
                  <a:lnTo>
                    <a:pt x="832267" y="661655"/>
                  </a:lnTo>
                  <a:lnTo>
                    <a:pt x="838933" y="654991"/>
                  </a:lnTo>
                  <a:lnTo>
                    <a:pt x="845599" y="651182"/>
                  </a:lnTo>
                  <a:lnTo>
                    <a:pt x="848455" y="647374"/>
                  </a:lnTo>
                  <a:lnTo>
                    <a:pt x="851312" y="647374"/>
                  </a:lnTo>
                  <a:lnTo>
                    <a:pt x="851312" y="636902"/>
                  </a:lnTo>
                  <a:lnTo>
                    <a:pt x="857978" y="630238"/>
                  </a:lnTo>
                  <a:lnTo>
                    <a:pt x="864644" y="626430"/>
                  </a:lnTo>
                  <a:lnTo>
                    <a:pt x="871310" y="626430"/>
                  </a:lnTo>
                  <a:lnTo>
                    <a:pt x="874166" y="622622"/>
                  </a:lnTo>
                  <a:lnTo>
                    <a:pt x="877023" y="622622"/>
                  </a:lnTo>
                  <a:lnTo>
                    <a:pt x="883689" y="608341"/>
                  </a:lnTo>
                  <a:lnTo>
                    <a:pt x="897020" y="608341"/>
                  </a:lnTo>
                  <a:lnTo>
                    <a:pt x="913208" y="597869"/>
                  </a:lnTo>
                  <a:lnTo>
                    <a:pt x="900829" y="597869"/>
                  </a:lnTo>
                  <a:lnTo>
                    <a:pt x="900829" y="587397"/>
                  </a:lnTo>
                  <a:lnTo>
                    <a:pt x="903686" y="580733"/>
                  </a:lnTo>
                  <a:lnTo>
                    <a:pt x="913208" y="570261"/>
                  </a:lnTo>
                  <a:lnTo>
                    <a:pt x="929397" y="570261"/>
                  </a:lnTo>
                  <a:lnTo>
                    <a:pt x="936063" y="574069"/>
                  </a:lnTo>
                  <a:lnTo>
                    <a:pt x="945585" y="577877"/>
                  </a:lnTo>
                  <a:lnTo>
                    <a:pt x="965582" y="588349"/>
                  </a:lnTo>
                  <a:lnTo>
                    <a:pt x="981771" y="588349"/>
                  </a:lnTo>
                  <a:lnTo>
                    <a:pt x="991293" y="592157"/>
                  </a:lnTo>
                  <a:lnTo>
                    <a:pt x="991293" y="585493"/>
                  </a:lnTo>
                  <a:lnTo>
                    <a:pt x="988436" y="578829"/>
                  </a:lnTo>
                  <a:lnTo>
                    <a:pt x="988436" y="561692"/>
                  </a:lnTo>
                  <a:lnTo>
                    <a:pt x="991293" y="557884"/>
                  </a:lnTo>
                  <a:lnTo>
                    <a:pt x="1014147" y="557884"/>
                  </a:lnTo>
                  <a:lnTo>
                    <a:pt x="1020813" y="561692"/>
                  </a:lnTo>
                  <a:lnTo>
                    <a:pt x="1023670" y="568357"/>
                  </a:lnTo>
                  <a:lnTo>
                    <a:pt x="1037001" y="568357"/>
                  </a:lnTo>
                  <a:lnTo>
                    <a:pt x="1043667" y="572165"/>
                  </a:lnTo>
                  <a:lnTo>
                    <a:pt x="1053189" y="572165"/>
                  </a:lnTo>
                  <a:lnTo>
                    <a:pt x="1062712" y="568357"/>
                  </a:lnTo>
                  <a:lnTo>
                    <a:pt x="1128417" y="568357"/>
                  </a:lnTo>
                  <a:lnTo>
                    <a:pt x="1135083" y="572165"/>
                  </a:lnTo>
                  <a:lnTo>
                    <a:pt x="1141749" y="572165"/>
                  </a:lnTo>
                  <a:lnTo>
                    <a:pt x="1168412" y="568357"/>
                  </a:lnTo>
                  <a:lnTo>
                    <a:pt x="1175077" y="575021"/>
                  </a:lnTo>
                  <a:lnTo>
                    <a:pt x="1184600" y="575021"/>
                  </a:lnTo>
                  <a:lnTo>
                    <a:pt x="1197932" y="592157"/>
                  </a:lnTo>
                  <a:lnTo>
                    <a:pt x="1220785" y="592157"/>
                  </a:lnTo>
                  <a:lnTo>
                    <a:pt x="1230308" y="595965"/>
                  </a:lnTo>
                  <a:lnTo>
                    <a:pt x="1227451" y="592157"/>
                  </a:lnTo>
                  <a:lnTo>
                    <a:pt x="1227451" y="585493"/>
                  </a:lnTo>
                  <a:lnTo>
                    <a:pt x="1224595" y="581685"/>
                  </a:lnTo>
                  <a:lnTo>
                    <a:pt x="1224595" y="575021"/>
                  </a:lnTo>
                  <a:lnTo>
                    <a:pt x="1237926" y="575021"/>
                  </a:lnTo>
                  <a:lnTo>
                    <a:pt x="1228404" y="564549"/>
                  </a:lnTo>
                  <a:lnTo>
                    <a:pt x="1228404" y="560740"/>
                  </a:lnTo>
                  <a:lnTo>
                    <a:pt x="1231260" y="556932"/>
                  </a:lnTo>
                  <a:lnTo>
                    <a:pt x="1240783" y="556932"/>
                  </a:lnTo>
                  <a:lnTo>
                    <a:pt x="1240783" y="550268"/>
                  </a:lnTo>
                  <a:lnTo>
                    <a:pt x="1234117" y="546460"/>
                  </a:lnTo>
                  <a:lnTo>
                    <a:pt x="1231260" y="539796"/>
                  </a:lnTo>
                  <a:lnTo>
                    <a:pt x="1208406" y="515043"/>
                  </a:lnTo>
                  <a:lnTo>
                    <a:pt x="1201740" y="500763"/>
                  </a:lnTo>
                  <a:lnTo>
                    <a:pt x="1201740" y="483627"/>
                  </a:lnTo>
                  <a:lnTo>
                    <a:pt x="1192218" y="483627"/>
                  </a:lnTo>
                  <a:lnTo>
                    <a:pt x="1185553" y="479819"/>
                  </a:lnTo>
                  <a:lnTo>
                    <a:pt x="1182695" y="476011"/>
                  </a:lnTo>
                  <a:lnTo>
                    <a:pt x="1182695" y="472203"/>
                  </a:lnTo>
                  <a:lnTo>
                    <a:pt x="1185553" y="468394"/>
                  </a:lnTo>
                  <a:lnTo>
                    <a:pt x="1192218" y="464586"/>
                  </a:lnTo>
                  <a:lnTo>
                    <a:pt x="1200788" y="464586"/>
                  </a:lnTo>
                  <a:lnTo>
                    <a:pt x="1207454" y="460778"/>
                  </a:lnTo>
                  <a:lnTo>
                    <a:pt x="1214120" y="460778"/>
                  </a:lnTo>
                  <a:lnTo>
                    <a:pt x="1234117" y="450306"/>
                  </a:lnTo>
                  <a:lnTo>
                    <a:pt x="1240783" y="450306"/>
                  </a:lnTo>
                  <a:lnTo>
                    <a:pt x="1243640" y="454114"/>
                  </a:lnTo>
                  <a:lnTo>
                    <a:pt x="1246496" y="460778"/>
                  </a:lnTo>
                  <a:lnTo>
                    <a:pt x="1249353" y="464586"/>
                  </a:lnTo>
                  <a:lnTo>
                    <a:pt x="1258875" y="457922"/>
                  </a:lnTo>
                  <a:lnTo>
                    <a:pt x="1265541" y="464586"/>
                  </a:lnTo>
                  <a:lnTo>
                    <a:pt x="1268398" y="464586"/>
                  </a:lnTo>
                  <a:lnTo>
                    <a:pt x="1271255" y="460778"/>
                  </a:lnTo>
                  <a:lnTo>
                    <a:pt x="1271255" y="454114"/>
                  </a:lnTo>
                  <a:lnTo>
                    <a:pt x="1268398" y="450306"/>
                  </a:lnTo>
                  <a:lnTo>
                    <a:pt x="1265541" y="450306"/>
                  </a:lnTo>
                  <a:lnTo>
                    <a:pt x="1262685" y="446498"/>
                  </a:lnTo>
                  <a:lnTo>
                    <a:pt x="1259828" y="446498"/>
                  </a:lnTo>
                  <a:lnTo>
                    <a:pt x="1259828" y="366528"/>
                  </a:lnTo>
                  <a:lnTo>
                    <a:pt x="1266494" y="366528"/>
                  </a:lnTo>
                  <a:lnTo>
                    <a:pt x="1273159" y="370336"/>
                  </a:lnTo>
                  <a:lnTo>
                    <a:pt x="1279825" y="370336"/>
                  </a:lnTo>
                  <a:lnTo>
                    <a:pt x="1293157" y="377000"/>
                  </a:lnTo>
                  <a:lnTo>
                    <a:pt x="1319820" y="377000"/>
                  </a:lnTo>
                  <a:lnTo>
                    <a:pt x="1326486" y="383665"/>
                  </a:lnTo>
                  <a:lnTo>
                    <a:pt x="1336008" y="373192"/>
                  </a:lnTo>
                  <a:lnTo>
                    <a:pt x="1345531" y="373192"/>
                  </a:lnTo>
                  <a:lnTo>
                    <a:pt x="1348387" y="369384"/>
                  </a:lnTo>
                  <a:lnTo>
                    <a:pt x="1348387" y="358912"/>
                  </a:lnTo>
                  <a:lnTo>
                    <a:pt x="1341721" y="344632"/>
                  </a:lnTo>
                  <a:lnTo>
                    <a:pt x="1335055" y="337968"/>
                  </a:lnTo>
                  <a:lnTo>
                    <a:pt x="1328390" y="323687"/>
                  </a:lnTo>
                  <a:lnTo>
                    <a:pt x="1328390" y="313215"/>
                  </a:lnTo>
                  <a:lnTo>
                    <a:pt x="1335055" y="306551"/>
                  </a:lnTo>
                  <a:lnTo>
                    <a:pt x="1357910" y="306551"/>
                  </a:lnTo>
                  <a:lnTo>
                    <a:pt x="1360766" y="302743"/>
                  </a:lnTo>
                  <a:lnTo>
                    <a:pt x="1360766" y="296079"/>
                  </a:lnTo>
                  <a:lnTo>
                    <a:pt x="1356005" y="288462"/>
                  </a:lnTo>
                  <a:close/>
                  <a:moveTo>
                    <a:pt x="464698" y="441738"/>
                  </a:moveTo>
                  <a:lnTo>
                    <a:pt x="458033" y="435074"/>
                  </a:lnTo>
                  <a:lnTo>
                    <a:pt x="448510" y="449354"/>
                  </a:lnTo>
                  <a:lnTo>
                    <a:pt x="445653" y="456018"/>
                  </a:lnTo>
                  <a:lnTo>
                    <a:pt x="475173" y="470298"/>
                  </a:lnTo>
                  <a:lnTo>
                    <a:pt x="475173" y="459826"/>
                  </a:lnTo>
                  <a:lnTo>
                    <a:pt x="472316" y="456018"/>
                  </a:lnTo>
                  <a:lnTo>
                    <a:pt x="469460" y="449354"/>
                  </a:lnTo>
                  <a:lnTo>
                    <a:pt x="469460" y="445546"/>
                  </a:lnTo>
                  <a:lnTo>
                    <a:pt x="464698" y="441738"/>
                  </a:lnTo>
                  <a:close/>
                </a:path>
              </a:pathLst>
            </a:custGeom>
            <a:solidFill>
              <a:srgbClr val="AFABAB"/>
            </a:solidFill>
            <a:ln w="9518" cap="flat">
              <a:noFill/>
              <a:prstDash val="solid"/>
              <a:miter/>
            </a:ln>
          </p:spPr>
          <p:txBody>
            <a:bodyPr rtlCol="0" anchor="ctr"/>
            <a:lstStyle/>
            <a:p>
              <a:endParaRPr lang="en-US" noProof="0" dirty="0"/>
            </a:p>
          </p:txBody>
        </p:sp>
        <p:sp>
          <p:nvSpPr>
            <p:cNvPr id="6341" name="Serbest Form 6340">
              <a:extLst>
                <a:ext uri="{FF2B5EF4-FFF2-40B4-BE49-F238E27FC236}">
                  <a16:creationId xmlns:a16="http://schemas.microsoft.com/office/drawing/2014/main" id="{01A500A2-B130-6247-83E3-F77704603AA4}"/>
                </a:ext>
              </a:extLst>
            </p:cNvPr>
            <p:cNvSpPr/>
            <p:nvPr/>
          </p:nvSpPr>
          <p:spPr>
            <a:xfrm>
              <a:off x="7256794" y="1372634"/>
              <a:ext cx="1372193" cy="679743"/>
            </a:xfrm>
            <a:custGeom>
              <a:avLst/>
              <a:gdLst>
                <a:gd name="connsiteX0" fmla="*/ 1136987 w 1372193"/>
                <a:gd name="connsiteY0" fmla="*/ 407465 h 679743"/>
                <a:gd name="connsiteX1" fmla="*/ 1116990 w 1372193"/>
                <a:gd name="connsiteY1" fmla="*/ 407465 h 679743"/>
                <a:gd name="connsiteX2" fmla="*/ 1116990 w 1372193"/>
                <a:gd name="connsiteY2" fmla="*/ 411273 h 679743"/>
                <a:gd name="connsiteX3" fmla="*/ 1114134 w 1372193"/>
                <a:gd name="connsiteY3" fmla="*/ 415081 h 679743"/>
                <a:gd name="connsiteX4" fmla="*/ 1107468 w 1372193"/>
                <a:gd name="connsiteY4" fmla="*/ 415081 h 679743"/>
                <a:gd name="connsiteX5" fmla="*/ 1104611 w 1372193"/>
                <a:gd name="connsiteY5" fmla="*/ 411273 h 679743"/>
                <a:gd name="connsiteX6" fmla="*/ 1097945 w 1372193"/>
                <a:gd name="connsiteY6" fmla="*/ 407465 h 679743"/>
                <a:gd name="connsiteX7" fmla="*/ 1081757 w 1372193"/>
                <a:gd name="connsiteY7" fmla="*/ 411273 h 679743"/>
                <a:gd name="connsiteX8" fmla="*/ 1065569 w 1372193"/>
                <a:gd name="connsiteY8" fmla="*/ 407465 h 679743"/>
                <a:gd name="connsiteX9" fmla="*/ 1056046 w 1372193"/>
                <a:gd name="connsiteY9" fmla="*/ 407465 h 679743"/>
                <a:gd name="connsiteX10" fmla="*/ 1042715 w 1372193"/>
                <a:gd name="connsiteY10" fmla="*/ 403657 h 679743"/>
                <a:gd name="connsiteX11" fmla="*/ 1016051 w 1372193"/>
                <a:gd name="connsiteY11" fmla="*/ 403657 h 679743"/>
                <a:gd name="connsiteX12" fmla="*/ 1013195 w 1372193"/>
                <a:gd name="connsiteY12" fmla="*/ 399849 h 679743"/>
                <a:gd name="connsiteX13" fmla="*/ 1013195 w 1372193"/>
                <a:gd name="connsiteY13" fmla="*/ 396041 h 679743"/>
                <a:gd name="connsiteX14" fmla="*/ 1003672 w 1372193"/>
                <a:gd name="connsiteY14" fmla="*/ 406513 h 679743"/>
                <a:gd name="connsiteX15" fmla="*/ 1000816 w 1372193"/>
                <a:gd name="connsiteY15" fmla="*/ 406513 h 679743"/>
                <a:gd name="connsiteX16" fmla="*/ 996054 w 1372193"/>
                <a:gd name="connsiteY16" fmla="*/ 414129 h 679743"/>
                <a:gd name="connsiteX17" fmla="*/ 996054 w 1372193"/>
                <a:gd name="connsiteY17" fmla="*/ 417937 h 679743"/>
                <a:gd name="connsiteX18" fmla="*/ 993198 w 1372193"/>
                <a:gd name="connsiteY18" fmla="*/ 424601 h 679743"/>
                <a:gd name="connsiteX19" fmla="*/ 990341 w 1372193"/>
                <a:gd name="connsiteY19" fmla="*/ 428410 h 679743"/>
                <a:gd name="connsiteX20" fmla="*/ 980819 w 1372193"/>
                <a:gd name="connsiteY20" fmla="*/ 428410 h 679743"/>
                <a:gd name="connsiteX21" fmla="*/ 983675 w 1372193"/>
                <a:gd name="connsiteY21" fmla="*/ 445546 h 679743"/>
                <a:gd name="connsiteX22" fmla="*/ 977009 w 1372193"/>
                <a:gd name="connsiteY22" fmla="*/ 449354 h 679743"/>
                <a:gd name="connsiteX23" fmla="*/ 986532 w 1372193"/>
                <a:gd name="connsiteY23" fmla="*/ 459826 h 679743"/>
                <a:gd name="connsiteX24" fmla="*/ 983675 w 1372193"/>
                <a:gd name="connsiteY24" fmla="*/ 474107 h 679743"/>
                <a:gd name="connsiteX25" fmla="*/ 980819 w 1372193"/>
                <a:gd name="connsiteY25" fmla="*/ 474107 h 679743"/>
                <a:gd name="connsiteX26" fmla="*/ 977961 w 1372193"/>
                <a:gd name="connsiteY26" fmla="*/ 467442 h 679743"/>
                <a:gd name="connsiteX27" fmla="*/ 971296 w 1372193"/>
                <a:gd name="connsiteY27" fmla="*/ 463634 h 679743"/>
                <a:gd name="connsiteX28" fmla="*/ 968439 w 1372193"/>
                <a:gd name="connsiteY28" fmla="*/ 456970 h 679743"/>
                <a:gd name="connsiteX29" fmla="*/ 961774 w 1372193"/>
                <a:gd name="connsiteY29" fmla="*/ 453162 h 679743"/>
                <a:gd name="connsiteX30" fmla="*/ 958916 w 1372193"/>
                <a:gd name="connsiteY30" fmla="*/ 446498 h 679743"/>
                <a:gd name="connsiteX31" fmla="*/ 958916 w 1372193"/>
                <a:gd name="connsiteY31" fmla="*/ 439834 h 679743"/>
                <a:gd name="connsiteX32" fmla="*/ 956060 w 1372193"/>
                <a:gd name="connsiteY32" fmla="*/ 429362 h 679743"/>
                <a:gd name="connsiteX33" fmla="*/ 956060 w 1372193"/>
                <a:gd name="connsiteY33" fmla="*/ 422697 h 679743"/>
                <a:gd name="connsiteX34" fmla="*/ 965582 w 1372193"/>
                <a:gd name="connsiteY34" fmla="*/ 412225 h 679743"/>
                <a:gd name="connsiteX35" fmla="*/ 972248 w 1372193"/>
                <a:gd name="connsiteY35" fmla="*/ 412225 h 679743"/>
                <a:gd name="connsiteX36" fmla="*/ 975105 w 1372193"/>
                <a:gd name="connsiteY36" fmla="*/ 408417 h 679743"/>
                <a:gd name="connsiteX37" fmla="*/ 977961 w 1372193"/>
                <a:gd name="connsiteY37" fmla="*/ 401753 h 679743"/>
                <a:gd name="connsiteX38" fmla="*/ 977961 w 1372193"/>
                <a:gd name="connsiteY38" fmla="*/ 397945 h 679743"/>
                <a:gd name="connsiteX39" fmla="*/ 984627 w 1372193"/>
                <a:gd name="connsiteY39" fmla="*/ 391281 h 679743"/>
                <a:gd name="connsiteX40" fmla="*/ 994150 w 1372193"/>
                <a:gd name="connsiteY40" fmla="*/ 391281 h 679743"/>
                <a:gd name="connsiteX41" fmla="*/ 1000816 w 1372193"/>
                <a:gd name="connsiteY41" fmla="*/ 395089 h 679743"/>
                <a:gd name="connsiteX42" fmla="*/ 1010338 w 1372193"/>
                <a:gd name="connsiteY42" fmla="*/ 395089 h 679743"/>
                <a:gd name="connsiteX43" fmla="*/ 1013195 w 1372193"/>
                <a:gd name="connsiteY43" fmla="*/ 391281 h 679743"/>
                <a:gd name="connsiteX44" fmla="*/ 1036049 w 1372193"/>
                <a:gd name="connsiteY44" fmla="*/ 391281 h 679743"/>
                <a:gd name="connsiteX45" fmla="*/ 1042715 w 1372193"/>
                <a:gd name="connsiteY45" fmla="*/ 395089 h 679743"/>
                <a:gd name="connsiteX46" fmla="*/ 1045571 w 1372193"/>
                <a:gd name="connsiteY46" fmla="*/ 398897 h 679743"/>
                <a:gd name="connsiteX47" fmla="*/ 1055094 w 1372193"/>
                <a:gd name="connsiteY47" fmla="*/ 398897 h 679743"/>
                <a:gd name="connsiteX48" fmla="*/ 1061760 w 1372193"/>
                <a:gd name="connsiteY48" fmla="*/ 402705 h 679743"/>
                <a:gd name="connsiteX49" fmla="*/ 1077948 w 1372193"/>
                <a:gd name="connsiteY49" fmla="*/ 402705 h 679743"/>
                <a:gd name="connsiteX50" fmla="*/ 1084614 w 1372193"/>
                <a:gd name="connsiteY50" fmla="*/ 396041 h 679743"/>
                <a:gd name="connsiteX51" fmla="*/ 1107468 w 1372193"/>
                <a:gd name="connsiteY51" fmla="*/ 396041 h 679743"/>
                <a:gd name="connsiteX52" fmla="*/ 1110324 w 1372193"/>
                <a:gd name="connsiteY52" fmla="*/ 399849 h 679743"/>
                <a:gd name="connsiteX53" fmla="*/ 1116990 w 1372193"/>
                <a:gd name="connsiteY53" fmla="*/ 399849 h 679743"/>
                <a:gd name="connsiteX54" fmla="*/ 1119847 w 1372193"/>
                <a:gd name="connsiteY54" fmla="*/ 396041 h 679743"/>
                <a:gd name="connsiteX55" fmla="*/ 1126513 w 1372193"/>
                <a:gd name="connsiteY55" fmla="*/ 392233 h 679743"/>
                <a:gd name="connsiteX56" fmla="*/ 1139844 w 1372193"/>
                <a:gd name="connsiteY56" fmla="*/ 392233 h 679743"/>
                <a:gd name="connsiteX57" fmla="*/ 1139844 w 1372193"/>
                <a:gd name="connsiteY57" fmla="*/ 402705 h 679743"/>
                <a:gd name="connsiteX58" fmla="*/ 1136987 w 1372193"/>
                <a:gd name="connsiteY58" fmla="*/ 406513 h 679743"/>
                <a:gd name="connsiteX59" fmla="*/ 1136987 w 1372193"/>
                <a:gd name="connsiteY59" fmla="*/ 407465 h 679743"/>
                <a:gd name="connsiteX60" fmla="*/ 1356005 w 1372193"/>
                <a:gd name="connsiteY60" fmla="*/ 288462 h 679743"/>
                <a:gd name="connsiteX61" fmla="*/ 1356005 w 1372193"/>
                <a:gd name="connsiteY61" fmla="*/ 284654 h 679743"/>
                <a:gd name="connsiteX62" fmla="*/ 1372193 w 1372193"/>
                <a:gd name="connsiteY62" fmla="*/ 284654 h 679743"/>
                <a:gd name="connsiteX63" fmla="*/ 1352196 w 1372193"/>
                <a:gd name="connsiteY63" fmla="*/ 259902 h 679743"/>
                <a:gd name="connsiteX64" fmla="*/ 1338865 w 1372193"/>
                <a:gd name="connsiteY64" fmla="*/ 245621 h 679743"/>
                <a:gd name="connsiteX65" fmla="*/ 1332199 w 1372193"/>
                <a:gd name="connsiteY65" fmla="*/ 266566 h 679743"/>
                <a:gd name="connsiteX66" fmla="*/ 1293157 w 1372193"/>
                <a:gd name="connsiteY66" fmla="*/ 262758 h 679743"/>
                <a:gd name="connsiteX67" fmla="*/ 1293157 w 1372193"/>
                <a:gd name="connsiteY67" fmla="*/ 258950 h 679743"/>
                <a:gd name="connsiteX68" fmla="*/ 1290300 w 1372193"/>
                <a:gd name="connsiteY68" fmla="*/ 255142 h 679743"/>
                <a:gd name="connsiteX69" fmla="*/ 1287443 w 1372193"/>
                <a:gd name="connsiteY69" fmla="*/ 248478 h 679743"/>
                <a:gd name="connsiteX70" fmla="*/ 1284586 w 1372193"/>
                <a:gd name="connsiteY70" fmla="*/ 244669 h 679743"/>
                <a:gd name="connsiteX71" fmla="*/ 1281730 w 1372193"/>
                <a:gd name="connsiteY71" fmla="*/ 238005 h 679743"/>
                <a:gd name="connsiteX72" fmla="*/ 1281730 w 1372193"/>
                <a:gd name="connsiteY72" fmla="*/ 234197 h 679743"/>
                <a:gd name="connsiteX73" fmla="*/ 1278873 w 1372193"/>
                <a:gd name="connsiteY73" fmla="*/ 234197 h 679743"/>
                <a:gd name="connsiteX74" fmla="*/ 1272207 w 1372193"/>
                <a:gd name="connsiteY74" fmla="*/ 230389 h 679743"/>
                <a:gd name="connsiteX75" fmla="*/ 1265541 w 1372193"/>
                <a:gd name="connsiteY75" fmla="*/ 230389 h 679743"/>
                <a:gd name="connsiteX76" fmla="*/ 1258875 w 1372193"/>
                <a:gd name="connsiteY76" fmla="*/ 226581 h 679743"/>
                <a:gd name="connsiteX77" fmla="*/ 1252210 w 1372193"/>
                <a:gd name="connsiteY77" fmla="*/ 226581 h 679743"/>
                <a:gd name="connsiteX78" fmla="*/ 1249353 w 1372193"/>
                <a:gd name="connsiteY78" fmla="*/ 219917 h 679743"/>
                <a:gd name="connsiteX79" fmla="*/ 1242688 w 1372193"/>
                <a:gd name="connsiteY79" fmla="*/ 216109 h 679743"/>
                <a:gd name="connsiteX80" fmla="*/ 1229356 w 1372193"/>
                <a:gd name="connsiteY80" fmla="*/ 201828 h 679743"/>
                <a:gd name="connsiteX81" fmla="*/ 1216024 w 1372193"/>
                <a:gd name="connsiteY81" fmla="*/ 195164 h 679743"/>
                <a:gd name="connsiteX82" fmla="*/ 1206502 w 1372193"/>
                <a:gd name="connsiteY82" fmla="*/ 195164 h 679743"/>
                <a:gd name="connsiteX83" fmla="*/ 1199836 w 1372193"/>
                <a:gd name="connsiteY83" fmla="*/ 198972 h 679743"/>
                <a:gd name="connsiteX84" fmla="*/ 1190314 w 1372193"/>
                <a:gd name="connsiteY84" fmla="*/ 202781 h 679743"/>
                <a:gd name="connsiteX85" fmla="*/ 1183648 w 1372193"/>
                <a:gd name="connsiteY85" fmla="*/ 206589 h 679743"/>
                <a:gd name="connsiteX86" fmla="*/ 1180791 w 1372193"/>
                <a:gd name="connsiteY86" fmla="*/ 213253 h 679743"/>
                <a:gd name="connsiteX87" fmla="*/ 1167460 w 1372193"/>
                <a:gd name="connsiteY87" fmla="*/ 213253 h 679743"/>
                <a:gd name="connsiteX88" fmla="*/ 1160794 w 1372193"/>
                <a:gd name="connsiteY88" fmla="*/ 209445 h 679743"/>
                <a:gd name="connsiteX89" fmla="*/ 1157937 w 1372193"/>
                <a:gd name="connsiteY89" fmla="*/ 202781 h 679743"/>
                <a:gd name="connsiteX90" fmla="*/ 1151271 w 1372193"/>
                <a:gd name="connsiteY90" fmla="*/ 198972 h 679743"/>
                <a:gd name="connsiteX91" fmla="*/ 1135083 w 1372193"/>
                <a:gd name="connsiteY91" fmla="*/ 198972 h 679743"/>
                <a:gd name="connsiteX92" fmla="*/ 1135083 w 1372193"/>
                <a:gd name="connsiteY92" fmla="*/ 195164 h 679743"/>
                <a:gd name="connsiteX93" fmla="*/ 1132226 w 1372193"/>
                <a:gd name="connsiteY93" fmla="*/ 191356 h 679743"/>
                <a:gd name="connsiteX94" fmla="*/ 1132226 w 1372193"/>
                <a:gd name="connsiteY94" fmla="*/ 184692 h 679743"/>
                <a:gd name="connsiteX95" fmla="*/ 1129369 w 1372193"/>
                <a:gd name="connsiteY95" fmla="*/ 180884 h 679743"/>
                <a:gd name="connsiteX96" fmla="*/ 1122704 w 1372193"/>
                <a:gd name="connsiteY96" fmla="*/ 180884 h 679743"/>
                <a:gd name="connsiteX97" fmla="*/ 1122704 w 1372193"/>
                <a:gd name="connsiteY97" fmla="*/ 184692 h 679743"/>
                <a:gd name="connsiteX98" fmla="*/ 1119847 w 1372193"/>
                <a:gd name="connsiteY98" fmla="*/ 188500 h 679743"/>
                <a:gd name="connsiteX99" fmla="*/ 1119847 w 1372193"/>
                <a:gd name="connsiteY99" fmla="*/ 195164 h 679743"/>
                <a:gd name="connsiteX100" fmla="*/ 1110324 w 1372193"/>
                <a:gd name="connsiteY100" fmla="*/ 204685 h 679743"/>
                <a:gd name="connsiteX101" fmla="*/ 1103659 w 1372193"/>
                <a:gd name="connsiteY101" fmla="*/ 208493 h 679743"/>
                <a:gd name="connsiteX102" fmla="*/ 1096993 w 1372193"/>
                <a:gd name="connsiteY102" fmla="*/ 208493 h 679743"/>
                <a:gd name="connsiteX103" fmla="*/ 1091279 w 1372193"/>
                <a:gd name="connsiteY103" fmla="*/ 204685 h 679743"/>
                <a:gd name="connsiteX104" fmla="*/ 1084614 w 1372193"/>
                <a:gd name="connsiteY104" fmla="*/ 198020 h 679743"/>
                <a:gd name="connsiteX105" fmla="*/ 1077948 w 1372193"/>
                <a:gd name="connsiteY105" fmla="*/ 187548 h 679743"/>
                <a:gd name="connsiteX106" fmla="*/ 1057951 w 1372193"/>
                <a:gd name="connsiteY106" fmla="*/ 166604 h 679743"/>
                <a:gd name="connsiteX107" fmla="*/ 1048428 w 1372193"/>
                <a:gd name="connsiteY107" fmla="*/ 152323 h 679743"/>
                <a:gd name="connsiteX108" fmla="*/ 1009386 w 1372193"/>
                <a:gd name="connsiteY108" fmla="*/ 117099 h 679743"/>
                <a:gd name="connsiteX109" fmla="*/ 992245 w 1372193"/>
                <a:gd name="connsiteY109" fmla="*/ 99962 h 679743"/>
                <a:gd name="connsiteX110" fmla="*/ 982723 w 1372193"/>
                <a:gd name="connsiteY110" fmla="*/ 93298 h 679743"/>
                <a:gd name="connsiteX111" fmla="*/ 976057 w 1372193"/>
                <a:gd name="connsiteY111" fmla="*/ 89490 h 679743"/>
                <a:gd name="connsiteX112" fmla="*/ 959869 w 1372193"/>
                <a:gd name="connsiteY112" fmla="*/ 79018 h 679743"/>
                <a:gd name="connsiteX113" fmla="*/ 943681 w 1372193"/>
                <a:gd name="connsiteY113" fmla="*/ 72354 h 679743"/>
                <a:gd name="connsiteX114" fmla="*/ 923683 w 1372193"/>
                <a:gd name="connsiteY114" fmla="*/ 61881 h 679743"/>
                <a:gd name="connsiteX115" fmla="*/ 926540 w 1372193"/>
                <a:gd name="connsiteY115" fmla="*/ 61881 h 679743"/>
                <a:gd name="connsiteX116" fmla="*/ 933206 w 1372193"/>
                <a:gd name="connsiteY116" fmla="*/ 55217 h 679743"/>
                <a:gd name="connsiteX117" fmla="*/ 933206 w 1372193"/>
                <a:gd name="connsiteY117" fmla="*/ 44745 h 679743"/>
                <a:gd name="connsiteX118" fmla="*/ 930349 w 1372193"/>
                <a:gd name="connsiteY118" fmla="*/ 40937 h 679743"/>
                <a:gd name="connsiteX119" fmla="*/ 927492 w 1372193"/>
                <a:gd name="connsiteY119" fmla="*/ 40937 h 679743"/>
                <a:gd name="connsiteX120" fmla="*/ 917970 w 1372193"/>
                <a:gd name="connsiteY120" fmla="*/ 51409 h 679743"/>
                <a:gd name="connsiteX121" fmla="*/ 897973 w 1372193"/>
                <a:gd name="connsiteY121" fmla="*/ 58073 h 679743"/>
                <a:gd name="connsiteX122" fmla="*/ 891307 w 1372193"/>
                <a:gd name="connsiteY122" fmla="*/ 68545 h 679743"/>
                <a:gd name="connsiteX123" fmla="*/ 884641 w 1372193"/>
                <a:gd name="connsiteY123" fmla="*/ 68545 h 679743"/>
                <a:gd name="connsiteX124" fmla="*/ 877975 w 1372193"/>
                <a:gd name="connsiteY124" fmla="*/ 72354 h 679743"/>
                <a:gd name="connsiteX125" fmla="*/ 875118 w 1372193"/>
                <a:gd name="connsiteY125" fmla="*/ 76162 h 679743"/>
                <a:gd name="connsiteX126" fmla="*/ 875118 w 1372193"/>
                <a:gd name="connsiteY126" fmla="*/ 86634 h 679743"/>
                <a:gd name="connsiteX127" fmla="*/ 868452 w 1372193"/>
                <a:gd name="connsiteY127" fmla="*/ 93298 h 679743"/>
                <a:gd name="connsiteX128" fmla="*/ 861787 w 1372193"/>
                <a:gd name="connsiteY128" fmla="*/ 89490 h 679743"/>
                <a:gd name="connsiteX129" fmla="*/ 858930 w 1372193"/>
                <a:gd name="connsiteY129" fmla="*/ 85682 h 679743"/>
                <a:gd name="connsiteX130" fmla="*/ 852265 w 1372193"/>
                <a:gd name="connsiteY130" fmla="*/ 81874 h 679743"/>
                <a:gd name="connsiteX131" fmla="*/ 849407 w 1372193"/>
                <a:gd name="connsiteY131" fmla="*/ 78066 h 679743"/>
                <a:gd name="connsiteX132" fmla="*/ 846551 w 1372193"/>
                <a:gd name="connsiteY132" fmla="*/ 78066 h 679743"/>
                <a:gd name="connsiteX133" fmla="*/ 843694 w 1372193"/>
                <a:gd name="connsiteY133" fmla="*/ 81874 h 679743"/>
                <a:gd name="connsiteX134" fmla="*/ 840838 w 1372193"/>
                <a:gd name="connsiteY134" fmla="*/ 81874 h 679743"/>
                <a:gd name="connsiteX135" fmla="*/ 837981 w 1372193"/>
                <a:gd name="connsiteY135" fmla="*/ 85682 h 679743"/>
                <a:gd name="connsiteX136" fmla="*/ 835124 w 1372193"/>
                <a:gd name="connsiteY136" fmla="*/ 85682 h 679743"/>
                <a:gd name="connsiteX137" fmla="*/ 835124 w 1372193"/>
                <a:gd name="connsiteY137" fmla="*/ 81874 h 679743"/>
                <a:gd name="connsiteX138" fmla="*/ 837981 w 1372193"/>
                <a:gd name="connsiteY138" fmla="*/ 78066 h 679743"/>
                <a:gd name="connsiteX139" fmla="*/ 837981 w 1372193"/>
                <a:gd name="connsiteY139" fmla="*/ 63785 h 679743"/>
                <a:gd name="connsiteX140" fmla="*/ 831315 w 1372193"/>
                <a:gd name="connsiteY140" fmla="*/ 59977 h 679743"/>
                <a:gd name="connsiteX141" fmla="*/ 828458 w 1372193"/>
                <a:gd name="connsiteY141" fmla="*/ 59977 h 679743"/>
                <a:gd name="connsiteX142" fmla="*/ 825601 w 1372193"/>
                <a:gd name="connsiteY142" fmla="*/ 63785 h 679743"/>
                <a:gd name="connsiteX143" fmla="*/ 812270 w 1372193"/>
                <a:gd name="connsiteY143" fmla="*/ 57121 h 679743"/>
                <a:gd name="connsiteX144" fmla="*/ 798938 w 1372193"/>
                <a:gd name="connsiteY144" fmla="*/ 63785 h 679743"/>
                <a:gd name="connsiteX145" fmla="*/ 785607 w 1372193"/>
                <a:gd name="connsiteY145" fmla="*/ 42841 h 679743"/>
                <a:gd name="connsiteX146" fmla="*/ 778941 w 1372193"/>
                <a:gd name="connsiteY146" fmla="*/ 53313 h 679743"/>
                <a:gd name="connsiteX147" fmla="*/ 769419 w 1372193"/>
                <a:gd name="connsiteY147" fmla="*/ 53313 h 679743"/>
                <a:gd name="connsiteX148" fmla="*/ 762753 w 1372193"/>
                <a:gd name="connsiteY148" fmla="*/ 57121 h 679743"/>
                <a:gd name="connsiteX149" fmla="*/ 753230 w 1372193"/>
                <a:gd name="connsiteY149" fmla="*/ 57121 h 679743"/>
                <a:gd name="connsiteX150" fmla="*/ 750374 w 1372193"/>
                <a:gd name="connsiteY150" fmla="*/ 53313 h 679743"/>
                <a:gd name="connsiteX151" fmla="*/ 750374 w 1372193"/>
                <a:gd name="connsiteY151" fmla="*/ 28561 h 679743"/>
                <a:gd name="connsiteX152" fmla="*/ 747517 w 1372193"/>
                <a:gd name="connsiteY152" fmla="*/ 24753 h 679743"/>
                <a:gd name="connsiteX153" fmla="*/ 740851 w 1372193"/>
                <a:gd name="connsiteY153" fmla="*/ 24753 h 679743"/>
                <a:gd name="connsiteX154" fmla="*/ 737995 w 1372193"/>
                <a:gd name="connsiteY154" fmla="*/ 20944 h 679743"/>
                <a:gd name="connsiteX155" fmla="*/ 735137 w 1372193"/>
                <a:gd name="connsiteY155" fmla="*/ 14280 h 679743"/>
                <a:gd name="connsiteX156" fmla="*/ 725615 w 1372193"/>
                <a:gd name="connsiteY156" fmla="*/ 3808 h 679743"/>
                <a:gd name="connsiteX157" fmla="*/ 722758 w 1372193"/>
                <a:gd name="connsiteY157" fmla="*/ 3808 h 679743"/>
                <a:gd name="connsiteX158" fmla="*/ 716092 w 1372193"/>
                <a:gd name="connsiteY158" fmla="*/ 10472 h 679743"/>
                <a:gd name="connsiteX159" fmla="*/ 709427 w 1372193"/>
                <a:gd name="connsiteY159" fmla="*/ 10472 h 679743"/>
                <a:gd name="connsiteX160" fmla="*/ 702761 w 1372193"/>
                <a:gd name="connsiteY160" fmla="*/ 3808 h 679743"/>
                <a:gd name="connsiteX161" fmla="*/ 693239 w 1372193"/>
                <a:gd name="connsiteY161" fmla="*/ 3808 h 679743"/>
                <a:gd name="connsiteX162" fmla="*/ 683716 w 1372193"/>
                <a:gd name="connsiteY162" fmla="*/ 0 h 679743"/>
                <a:gd name="connsiteX163" fmla="*/ 670384 w 1372193"/>
                <a:gd name="connsiteY163" fmla="*/ 0 h 679743"/>
                <a:gd name="connsiteX164" fmla="*/ 660862 w 1372193"/>
                <a:gd name="connsiteY164" fmla="*/ 3808 h 679743"/>
                <a:gd name="connsiteX165" fmla="*/ 654196 w 1372193"/>
                <a:gd name="connsiteY165" fmla="*/ 7616 h 679743"/>
                <a:gd name="connsiteX166" fmla="*/ 647531 w 1372193"/>
                <a:gd name="connsiteY166" fmla="*/ 14280 h 679743"/>
                <a:gd name="connsiteX167" fmla="*/ 647531 w 1372193"/>
                <a:gd name="connsiteY167" fmla="*/ 21897 h 679743"/>
                <a:gd name="connsiteX168" fmla="*/ 640865 w 1372193"/>
                <a:gd name="connsiteY168" fmla="*/ 21897 h 679743"/>
                <a:gd name="connsiteX169" fmla="*/ 611345 w 1372193"/>
                <a:gd name="connsiteY169" fmla="*/ 32369 h 679743"/>
                <a:gd name="connsiteX170" fmla="*/ 561828 w 1372193"/>
                <a:gd name="connsiteY170" fmla="*/ 32369 h 679743"/>
                <a:gd name="connsiteX171" fmla="*/ 558971 w 1372193"/>
                <a:gd name="connsiteY171" fmla="*/ 36177 h 679743"/>
                <a:gd name="connsiteX172" fmla="*/ 558971 w 1372193"/>
                <a:gd name="connsiteY172" fmla="*/ 46649 h 679743"/>
                <a:gd name="connsiteX173" fmla="*/ 522785 w 1372193"/>
                <a:gd name="connsiteY173" fmla="*/ 46649 h 679743"/>
                <a:gd name="connsiteX174" fmla="*/ 519929 w 1372193"/>
                <a:gd name="connsiteY174" fmla="*/ 57121 h 679743"/>
                <a:gd name="connsiteX175" fmla="*/ 490409 w 1372193"/>
                <a:gd name="connsiteY175" fmla="*/ 57121 h 679743"/>
                <a:gd name="connsiteX176" fmla="*/ 458033 w 1372193"/>
                <a:gd name="connsiteY176" fmla="*/ 60929 h 679743"/>
                <a:gd name="connsiteX177" fmla="*/ 438035 w 1372193"/>
                <a:gd name="connsiteY177" fmla="*/ 67593 h 679743"/>
                <a:gd name="connsiteX178" fmla="*/ 431370 w 1372193"/>
                <a:gd name="connsiteY178" fmla="*/ 74258 h 679743"/>
                <a:gd name="connsiteX179" fmla="*/ 431370 w 1372193"/>
                <a:gd name="connsiteY179" fmla="*/ 78066 h 679743"/>
                <a:gd name="connsiteX180" fmla="*/ 434226 w 1372193"/>
                <a:gd name="connsiteY180" fmla="*/ 81874 h 679743"/>
                <a:gd name="connsiteX181" fmla="*/ 434226 w 1372193"/>
                <a:gd name="connsiteY181" fmla="*/ 85682 h 679743"/>
                <a:gd name="connsiteX182" fmla="*/ 447558 w 1372193"/>
                <a:gd name="connsiteY182" fmla="*/ 85682 h 679743"/>
                <a:gd name="connsiteX183" fmla="*/ 440892 w 1372193"/>
                <a:gd name="connsiteY183" fmla="*/ 96154 h 679743"/>
                <a:gd name="connsiteX184" fmla="*/ 447558 w 1372193"/>
                <a:gd name="connsiteY184" fmla="*/ 96154 h 679743"/>
                <a:gd name="connsiteX185" fmla="*/ 460889 w 1372193"/>
                <a:gd name="connsiteY185" fmla="*/ 102818 h 679743"/>
                <a:gd name="connsiteX186" fmla="*/ 467555 w 1372193"/>
                <a:gd name="connsiteY186" fmla="*/ 102818 h 679743"/>
                <a:gd name="connsiteX187" fmla="*/ 474221 w 1372193"/>
                <a:gd name="connsiteY187" fmla="*/ 109482 h 679743"/>
                <a:gd name="connsiteX188" fmla="*/ 444701 w 1372193"/>
                <a:gd name="connsiteY188" fmla="*/ 109482 h 679743"/>
                <a:gd name="connsiteX189" fmla="*/ 438035 w 1372193"/>
                <a:gd name="connsiteY189" fmla="*/ 116147 h 679743"/>
                <a:gd name="connsiteX190" fmla="*/ 440892 w 1372193"/>
                <a:gd name="connsiteY190" fmla="*/ 119955 h 679743"/>
                <a:gd name="connsiteX191" fmla="*/ 443749 w 1372193"/>
                <a:gd name="connsiteY191" fmla="*/ 126619 h 679743"/>
                <a:gd name="connsiteX192" fmla="*/ 446605 w 1372193"/>
                <a:gd name="connsiteY192" fmla="*/ 130427 h 679743"/>
                <a:gd name="connsiteX193" fmla="*/ 446605 w 1372193"/>
                <a:gd name="connsiteY193" fmla="*/ 137091 h 679743"/>
                <a:gd name="connsiteX194" fmla="*/ 439940 w 1372193"/>
                <a:gd name="connsiteY194" fmla="*/ 143755 h 679743"/>
                <a:gd name="connsiteX195" fmla="*/ 433274 w 1372193"/>
                <a:gd name="connsiteY195" fmla="*/ 143755 h 679743"/>
                <a:gd name="connsiteX196" fmla="*/ 426608 w 1372193"/>
                <a:gd name="connsiteY196" fmla="*/ 147563 h 679743"/>
                <a:gd name="connsiteX197" fmla="*/ 419942 w 1372193"/>
                <a:gd name="connsiteY197" fmla="*/ 147563 h 679743"/>
                <a:gd name="connsiteX198" fmla="*/ 436131 w 1372193"/>
                <a:gd name="connsiteY198" fmla="*/ 164700 h 679743"/>
                <a:gd name="connsiteX199" fmla="*/ 449462 w 1372193"/>
                <a:gd name="connsiteY199" fmla="*/ 164700 h 679743"/>
                <a:gd name="connsiteX200" fmla="*/ 458985 w 1372193"/>
                <a:gd name="connsiteY200" fmla="*/ 168508 h 679743"/>
                <a:gd name="connsiteX201" fmla="*/ 465650 w 1372193"/>
                <a:gd name="connsiteY201" fmla="*/ 172316 h 679743"/>
                <a:gd name="connsiteX202" fmla="*/ 478982 w 1372193"/>
                <a:gd name="connsiteY202" fmla="*/ 186596 h 679743"/>
                <a:gd name="connsiteX203" fmla="*/ 481839 w 1372193"/>
                <a:gd name="connsiteY203" fmla="*/ 197068 h 679743"/>
                <a:gd name="connsiteX204" fmla="*/ 481839 w 1372193"/>
                <a:gd name="connsiteY204" fmla="*/ 203732 h 679743"/>
                <a:gd name="connsiteX205" fmla="*/ 478982 w 1372193"/>
                <a:gd name="connsiteY205" fmla="*/ 210397 h 679743"/>
                <a:gd name="connsiteX206" fmla="*/ 476126 w 1372193"/>
                <a:gd name="connsiteY206" fmla="*/ 214205 h 679743"/>
                <a:gd name="connsiteX207" fmla="*/ 453271 w 1372193"/>
                <a:gd name="connsiteY207" fmla="*/ 214205 h 679743"/>
                <a:gd name="connsiteX208" fmla="*/ 446605 w 1372193"/>
                <a:gd name="connsiteY208" fmla="*/ 210397 h 679743"/>
                <a:gd name="connsiteX209" fmla="*/ 443749 w 1372193"/>
                <a:gd name="connsiteY209" fmla="*/ 206589 h 679743"/>
                <a:gd name="connsiteX210" fmla="*/ 437083 w 1372193"/>
                <a:gd name="connsiteY210" fmla="*/ 206589 h 679743"/>
                <a:gd name="connsiteX211" fmla="*/ 434226 w 1372193"/>
                <a:gd name="connsiteY211" fmla="*/ 204685 h 679743"/>
                <a:gd name="connsiteX212" fmla="*/ 427560 w 1372193"/>
                <a:gd name="connsiteY212" fmla="*/ 218965 h 679743"/>
                <a:gd name="connsiteX213" fmla="*/ 420894 w 1372193"/>
                <a:gd name="connsiteY213" fmla="*/ 218965 h 679743"/>
                <a:gd name="connsiteX214" fmla="*/ 414229 w 1372193"/>
                <a:gd name="connsiteY214" fmla="*/ 215157 h 679743"/>
                <a:gd name="connsiteX215" fmla="*/ 400897 w 1372193"/>
                <a:gd name="connsiteY215" fmla="*/ 215157 h 679743"/>
                <a:gd name="connsiteX216" fmla="*/ 387566 w 1372193"/>
                <a:gd name="connsiteY216" fmla="*/ 208493 h 679743"/>
                <a:gd name="connsiteX217" fmla="*/ 384709 w 1372193"/>
                <a:gd name="connsiteY217" fmla="*/ 201828 h 679743"/>
                <a:gd name="connsiteX218" fmla="*/ 378043 w 1372193"/>
                <a:gd name="connsiteY218" fmla="*/ 198020 h 679743"/>
                <a:gd name="connsiteX219" fmla="*/ 375187 w 1372193"/>
                <a:gd name="connsiteY219" fmla="*/ 194212 h 679743"/>
                <a:gd name="connsiteX220" fmla="*/ 368521 w 1372193"/>
                <a:gd name="connsiteY220" fmla="*/ 194212 h 679743"/>
                <a:gd name="connsiteX221" fmla="*/ 365664 w 1372193"/>
                <a:gd name="connsiteY221" fmla="*/ 198020 h 679743"/>
                <a:gd name="connsiteX222" fmla="*/ 358998 w 1372193"/>
                <a:gd name="connsiteY222" fmla="*/ 201828 h 679743"/>
                <a:gd name="connsiteX223" fmla="*/ 349476 w 1372193"/>
                <a:gd name="connsiteY223" fmla="*/ 205637 h 679743"/>
                <a:gd name="connsiteX224" fmla="*/ 342810 w 1372193"/>
                <a:gd name="connsiteY224" fmla="*/ 205637 h 679743"/>
                <a:gd name="connsiteX225" fmla="*/ 322813 w 1372193"/>
                <a:gd name="connsiteY225" fmla="*/ 195164 h 679743"/>
                <a:gd name="connsiteX226" fmla="*/ 319956 w 1372193"/>
                <a:gd name="connsiteY226" fmla="*/ 195164 h 679743"/>
                <a:gd name="connsiteX227" fmla="*/ 313290 w 1372193"/>
                <a:gd name="connsiteY227" fmla="*/ 198972 h 679743"/>
                <a:gd name="connsiteX228" fmla="*/ 306624 w 1372193"/>
                <a:gd name="connsiteY228" fmla="*/ 205637 h 679743"/>
                <a:gd name="connsiteX229" fmla="*/ 299959 w 1372193"/>
                <a:gd name="connsiteY229" fmla="*/ 209445 h 679743"/>
                <a:gd name="connsiteX230" fmla="*/ 297102 w 1372193"/>
                <a:gd name="connsiteY230" fmla="*/ 216109 h 679743"/>
                <a:gd name="connsiteX231" fmla="*/ 294245 w 1372193"/>
                <a:gd name="connsiteY231" fmla="*/ 219917 h 679743"/>
                <a:gd name="connsiteX232" fmla="*/ 255203 w 1372193"/>
                <a:gd name="connsiteY232" fmla="*/ 198972 h 679743"/>
                <a:gd name="connsiteX233" fmla="*/ 248537 w 1372193"/>
                <a:gd name="connsiteY233" fmla="*/ 198972 h 679743"/>
                <a:gd name="connsiteX234" fmla="*/ 248537 w 1372193"/>
                <a:gd name="connsiteY234" fmla="*/ 202781 h 679743"/>
                <a:gd name="connsiteX235" fmla="*/ 255203 w 1372193"/>
                <a:gd name="connsiteY235" fmla="*/ 209445 h 679743"/>
                <a:gd name="connsiteX236" fmla="*/ 255203 w 1372193"/>
                <a:gd name="connsiteY236" fmla="*/ 219917 h 679743"/>
                <a:gd name="connsiteX237" fmla="*/ 248537 w 1372193"/>
                <a:gd name="connsiteY237" fmla="*/ 219917 h 679743"/>
                <a:gd name="connsiteX238" fmla="*/ 241871 w 1372193"/>
                <a:gd name="connsiteY238" fmla="*/ 213253 h 679743"/>
                <a:gd name="connsiteX239" fmla="*/ 241871 w 1372193"/>
                <a:gd name="connsiteY239" fmla="*/ 209445 h 679743"/>
                <a:gd name="connsiteX240" fmla="*/ 235206 w 1372193"/>
                <a:gd name="connsiteY240" fmla="*/ 192308 h 679743"/>
                <a:gd name="connsiteX241" fmla="*/ 215208 w 1372193"/>
                <a:gd name="connsiteY241" fmla="*/ 192308 h 679743"/>
                <a:gd name="connsiteX242" fmla="*/ 212352 w 1372193"/>
                <a:gd name="connsiteY242" fmla="*/ 185644 h 679743"/>
                <a:gd name="connsiteX243" fmla="*/ 212352 w 1372193"/>
                <a:gd name="connsiteY243" fmla="*/ 181836 h 679743"/>
                <a:gd name="connsiteX244" fmla="*/ 209495 w 1372193"/>
                <a:gd name="connsiteY244" fmla="*/ 178028 h 679743"/>
                <a:gd name="connsiteX245" fmla="*/ 177118 w 1372193"/>
                <a:gd name="connsiteY245" fmla="*/ 178028 h 679743"/>
                <a:gd name="connsiteX246" fmla="*/ 174262 w 1372193"/>
                <a:gd name="connsiteY246" fmla="*/ 171364 h 679743"/>
                <a:gd name="connsiteX247" fmla="*/ 171405 w 1372193"/>
                <a:gd name="connsiteY247" fmla="*/ 167556 h 679743"/>
                <a:gd name="connsiteX248" fmla="*/ 161883 w 1372193"/>
                <a:gd name="connsiteY248" fmla="*/ 167556 h 679743"/>
                <a:gd name="connsiteX249" fmla="*/ 155217 w 1372193"/>
                <a:gd name="connsiteY249" fmla="*/ 171364 h 679743"/>
                <a:gd name="connsiteX250" fmla="*/ 148551 w 1372193"/>
                <a:gd name="connsiteY250" fmla="*/ 178028 h 679743"/>
                <a:gd name="connsiteX251" fmla="*/ 129506 w 1372193"/>
                <a:gd name="connsiteY251" fmla="*/ 178028 h 679743"/>
                <a:gd name="connsiteX252" fmla="*/ 126649 w 1372193"/>
                <a:gd name="connsiteY252" fmla="*/ 174220 h 679743"/>
                <a:gd name="connsiteX253" fmla="*/ 126649 w 1372193"/>
                <a:gd name="connsiteY253" fmla="*/ 170412 h 679743"/>
                <a:gd name="connsiteX254" fmla="*/ 123793 w 1372193"/>
                <a:gd name="connsiteY254" fmla="*/ 170412 h 679743"/>
                <a:gd name="connsiteX255" fmla="*/ 117127 w 1372193"/>
                <a:gd name="connsiteY255" fmla="*/ 166604 h 679743"/>
                <a:gd name="connsiteX256" fmla="*/ 100938 w 1372193"/>
                <a:gd name="connsiteY256" fmla="*/ 166604 h 679743"/>
                <a:gd name="connsiteX257" fmla="*/ 100938 w 1372193"/>
                <a:gd name="connsiteY257" fmla="*/ 170412 h 679743"/>
                <a:gd name="connsiteX258" fmla="*/ 103795 w 1372193"/>
                <a:gd name="connsiteY258" fmla="*/ 174220 h 679743"/>
                <a:gd name="connsiteX259" fmla="*/ 103795 w 1372193"/>
                <a:gd name="connsiteY259" fmla="*/ 184692 h 679743"/>
                <a:gd name="connsiteX260" fmla="*/ 97129 w 1372193"/>
                <a:gd name="connsiteY260" fmla="*/ 191356 h 679743"/>
                <a:gd name="connsiteX261" fmla="*/ 90464 w 1372193"/>
                <a:gd name="connsiteY261" fmla="*/ 195164 h 679743"/>
                <a:gd name="connsiteX262" fmla="*/ 81893 w 1372193"/>
                <a:gd name="connsiteY262" fmla="*/ 195164 h 679743"/>
                <a:gd name="connsiteX263" fmla="*/ 75227 w 1372193"/>
                <a:gd name="connsiteY263" fmla="*/ 198972 h 679743"/>
                <a:gd name="connsiteX264" fmla="*/ 72371 w 1372193"/>
                <a:gd name="connsiteY264" fmla="*/ 198972 h 679743"/>
                <a:gd name="connsiteX265" fmla="*/ 72371 w 1372193"/>
                <a:gd name="connsiteY265" fmla="*/ 213253 h 679743"/>
                <a:gd name="connsiteX266" fmla="*/ 56182 w 1372193"/>
                <a:gd name="connsiteY266" fmla="*/ 219917 h 679743"/>
                <a:gd name="connsiteX267" fmla="*/ 62848 w 1372193"/>
                <a:gd name="connsiteY267" fmla="*/ 226581 h 679743"/>
                <a:gd name="connsiteX268" fmla="*/ 65705 w 1372193"/>
                <a:gd name="connsiteY268" fmla="*/ 233245 h 679743"/>
                <a:gd name="connsiteX269" fmla="*/ 62848 w 1372193"/>
                <a:gd name="connsiteY269" fmla="*/ 237053 h 679743"/>
                <a:gd name="connsiteX270" fmla="*/ 59992 w 1372193"/>
                <a:gd name="connsiteY270" fmla="*/ 243717 h 679743"/>
                <a:gd name="connsiteX271" fmla="*/ 57135 w 1372193"/>
                <a:gd name="connsiteY271" fmla="*/ 247525 h 679743"/>
                <a:gd name="connsiteX272" fmla="*/ 50469 w 1372193"/>
                <a:gd name="connsiteY272" fmla="*/ 247525 h 679743"/>
                <a:gd name="connsiteX273" fmla="*/ 43803 w 1372193"/>
                <a:gd name="connsiteY273" fmla="*/ 243717 h 679743"/>
                <a:gd name="connsiteX274" fmla="*/ 40947 w 1372193"/>
                <a:gd name="connsiteY274" fmla="*/ 237053 h 679743"/>
                <a:gd name="connsiteX275" fmla="*/ 34281 w 1372193"/>
                <a:gd name="connsiteY275" fmla="*/ 233245 h 679743"/>
                <a:gd name="connsiteX276" fmla="*/ 27615 w 1372193"/>
                <a:gd name="connsiteY276" fmla="*/ 226581 h 679743"/>
                <a:gd name="connsiteX277" fmla="*/ 20949 w 1372193"/>
                <a:gd name="connsiteY277" fmla="*/ 222773 h 679743"/>
                <a:gd name="connsiteX278" fmla="*/ 14284 w 1372193"/>
                <a:gd name="connsiteY278" fmla="*/ 222773 h 679743"/>
                <a:gd name="connsiteX279" fmla="*/ 11427 w 1372193"/>
                <a:gd name="connsiteY279" fmla="*/ 226581 h 679743"/>
                <a:gd name="connsiteX280" fmla="*/ 11427 w 1372193"/>
                <a:gd name="connsiteY280" fmla="*/ 234197 h 679743"/>
                <a:gd name="connsiteX281" fmla="*/ 14284 w 1372193"/>
                <a:gd name="connsiteY281" fmla="*/ 238005 h 679743"/>
                <a:gd name="connsiteX282" fmla="*/ 14284 w 1372193"/>
                <a:gd name="connsiteY282" fmla="*/ 252286 h 679743"/>
                <a:gd name="connsiteX283" fmla="*/ 952 w 1372193"/>
                <a:gd name="connsiteY283" fmla="*/ 252286 h 679743"/>
                <a:gd name="connsiteX284" fmla="*/ 3809 w 1372193"/>
                <a:gd name="connsiteY284" fmla="*/ 273230 h 679743"/>
                <a:gd name="connsiteX285" fmla="*/ 6665 w 1372193"/>
                <a:gd name="connsiteY285" fmla="*/ 277038 h 679743"/>
                <a:gd name="connsiteX286" fmla="*/ 6665 w 1372193"/>
                <a:gd name="connsiteY286" fmla="*/ 291319 h 679743"/>
                <a:gd name="connsiteX287" fmla="*/ 0 w 1372193"/>
                <a:gd name="connsiteY287" fmla="*/ 305599 h 679743"/>
                <a:gd name="connsiteX288" fmla="*/ 0 w 1372193"/>
                <a:gd name="connsiteY288" fmla="*/ 322735 h 679743"/>
                <a:gd name="connsiteX289" fmla="*/ 2857 w 1372193"/>
                <a:gd name="connsiteY289" fmla="*/ 322735 h 679743"/>
                <a:gd name="connsiteX290" fmla="*/ 5713 w 1372193"/>
                <a:gd name="connsiteY290" fmla="*/ 326543 h 679743"/>
                <a:gd name="connsiteX291" fmla="*/ 19045 w 1372193"/>
                <a:gd name="connsiteY291" fmla="*/ 326543 h 679743"/>
                <a:gd name="connsiteX292" fmla="*/ 21902 w 1372193"/>
                <a:gd name="connsiteY292" fmla="*/ 330351 h 679743"/>
                <a:gd name="connsiteX293" fmla="*/ 21902 w 1372193"/>
                <a:gd name="connsiteY293" fmla="*/ 347488 h 679743"/>
                <a:gd name="connsiteX294" fmla="*/ 24758 w 1372193"/>
                <a:gd name="connsiteY294" fmla="*/ 351296 h 679743"/>
                <a:gd name="connsiteX295" fmla="*/ 47613 w 1372193"/>
                <a:gd name="connsiteY295" fmla="*/ 351296 h 679743"/>
                <a:gd name="connsiteX296" fmla="*/ 54278 w 1372193"/>
                <a:gd name="connsiteY296" fmla="*/ 347488 h 679743"/>
                <a:gd name="connsiteX297" fmla="*/ 60944 w 1372193"/>
                <a:gd name="connsiteY297" fmla="*/ 347488 h 679743"/>
                <a:gd name="connsiteX298" fmla="*/ 87607 w 1372193"/>
                <a:gd name="connsiteY298" fmla="*/ 375096 h 679743"/>
                <a:gd name="connsiteX299" fmla="*/ 90464 w 1372193"/>
                <a:gd name="connsiteY299" fmla="*/ 381761 h 679743"/>
                <a:gd name="connsiteX300" fmla="*/ 97129 w 1372193"/>
                <a:gd name="connsiteY300" fmla="*/ 388425 h 679743"/>
                <a:gd name="connsiteX301" fmla="*/ 97129 w 1372193"/>
                <a:gd name="connsiteY301" fmla="*/ 395089 h 679743"/>
                <a:gd name="connsiteX302" fmla="*/ 77132 w 1372193"/>
                <a:gd name="connsiteY302" fmla="*/ 395089 h 679743"/>
                <a:gd name="connsiteX303" fmla="*/ 77132 w 1372193"/>
                <a:gd name="connsiteY303" fmla="*/ 398897 h 679743"/>
                <a:gd name="connsiteX304" fmla="*/ 83798 w 1372193"/>
                <a:gd name="connsiteY304" fmla="*/ 405561 h 679743"/>
                <a:gd name="connsiteX305" fmla="*/ 93320 w 1372193"/>
                <a:gd name="connsiteY305" fmla="*/ 409369 h 679743"/>
                <a:gd name="connsiteX306" fmla="*/ 99986 w 1372193"/>
                <a:gd name="connsiteY306" fmla="*/ 409369 h 679743"/>
                <a:gd name="connsiteX307" fmla="*/ 102843 w 1372193"/>
                <a:gd name="connsiteY307" fmla="*/ 413177 h 679743"/>
                <a:gd name="connsiteX308" fmla="*/ 105700 w 1372193"/>
                <a:gd name="connsiteY308" fmla="*/ 413177 h 679743"/>
                <a:gd name="connsiteX309" fmla="*/ 108556 w 1372193"/>
                <a:gd name="connsiteY309" fmla="*/ 406513 h 679743"/>
                <a:gd name="connsiteX310" fmla="*/ 118079 w 1372193"/>
                <a:gd name="connsiteY310" fmla="*/ 406513 h 679743"/>
                <a:gd name="connsiteX311" fmla="*/ 120935 w 1372193"/>
                <a:gd name="connsiteY311" fmla="*/ 402705 h 679743"/>
                <a:gd name="connsiteX312" fmla="*/ 130458 w 1372193"/>
                <a:gd name="connsiteY312" fmla="*/ 396041 h 679743"/>
                <a:gd name="connsiteX313" fmla="*/ 162835 w 1372193"/>
                <a:gd name="connsiteY313" fmla="*/ 381761 h 679743"/>
                <a:gd name="connsiteX314" fmla="*/ 172357 w 1372193"/>
                <a:gd name="connsiteY314" fmla="*/ 377952 h 679743"/>
                <a:gd name="connsiteX315" fmla="*/ 179023 w 1372193"/>
                <a:gd name="connsiteY315" fmla="*/ 381761 h 679743"/>
                <a:gd name="connsiteX316" fmla="*/ 181880 w 1372193"/>
                <a:gd name="connsiteY316" fmla="*/ 385569 h 679743"/>
                <a:gd name="connsiteX317" fmla="*/ 191402 w 1372193"/>
                <a:gd name="connsiteY317" fmla="*/ 392233 h 679743"/>
                <a:gd name="connsiteX318" fmla="*/ 194259 w 1372193"/>
                <a:gd name="connsiteY318" fmla="*/ 396041 h 679743"/>
                <a:gd name="connsiteX319" fmla="*/ 203781 w 1372193"/>
                <a:gd name="connsiteY319" fmla="*/ 396041 h 679743"/>
                <a:gd name="connsiteX320" fmla="*/ 206638 w 1372193"/>
                <a:gd name="connsiteY320" fmla="*/ 392233 h 679743"/>
                <a:gd name="connsiteX321" fmla="*/ 213304 w 1372193"/>
                <a:gd name="connsiteY321" fmla="*/ 392233 h 679743"/>
                <a:gd name="connsiteX322" fmla="*/ 216161 w 1372193"/>
                <a:gd name="connsiteY322" fmla="*/ 388425 h 679743"/>
                <a:gd name="connsiteX323" fmla="*/ 219018 w 1372193"/>
                <a:gd name="connsiteY323" fmla="*/ 392233 h 679743"/>
                <a:gd name="connsiteX324" fmla="*/ 225683 w 1372193"/>
                <a:gd name="connsiteY324" fmla="*/ 396041 h 679743"/>
                <a:gd name="connsiteX325" fmla="*/ 239015 w 1372193"/>
                <a:gd name="connsiteY325" fmla="*/ 410321 h 679743"/>
                <a:gd name="connsiteX326" fmla="*/ 239015 w 1372193"/>
                <a:gd name="connsiteY326" fmla="*/ 427457 h 679743"/>
                <a:gd name="connsiteX327" fmla="*/ 236158 w 1372193"/>
                <a:gd name="connsiteY327" fmla="*/ 431266 h 679743"/>
                <a:gd name="connsiteX328" fmla="*/ 236158 w 1372193"/>
                <a:gd name="connsiteY328" fmla="*/ 435074 h 679743"/>
                <a:gd name="connsiteX329" fmla="*/ 233301 w 1372193"/>
                <a:gd name="connsiteY329" fmla="*/ 438882 h 679743"/>
                <a:gd name="connsiteX330" fmla="*/ 233301 w 1372193"/>
                <a:gd name="connsiteY330" fmla="*/ 442690 h 679743"/>
                <a:gd name="connsiteX331" fmla="*/ 236158 w 1372193"/>
                <a:gd name="connsiteY331" fmla="*/ 446498 h 679743"/>
                <a:gd name="connsiteX332" fmla="*/ 239015 w 1372193"/>
                <a:gd name="connsiteY332" fmla="*/ 453162 h 679743"/>
                <a:gd name="connsiteX333" fmla="*/ 245681 w 1372193"/>
                <a:gd name="connsiteY333" fmla="*/ 456970 h 679743"/>
                <a:gd name="connsiteX334" fmla="*/ 252347 w 1372193"/>
                <a:gd name="connsiteY334" fmla="*/ 463634 h 679743"/>
                <a:gd name="connsiteX335" fmla="*/ 259012 w 1372193"/>
                <a:gd name="connsiteY335" fmla="*/ 463634 h 679743"/>
                <a:gd name="connsiteX336" fmla="*/ 268534 w 1372193"/>
                <a:gd name="connsiteY336" fmla="*/ 453162 h 679743"/>
                <a:gd name="connsiteX337" fmla="*/ 275200 w 1372193"/>
                <a:gd name="connsiteY337" fmla="*/ 449354 h 679743"/>
                <a:gd name="connsiteX338" fmla="*/ 281866 w 1372193"/>
                <a:gd name="connsiteY338" fmla="*/ 449354 h 679743"/>
                <a:gd name="connsiteX339" fmla="*/ 281866 w 1372193"/>
                <a:gd name="connsiteY339" fmla="*/ 466490 h 679743"/>
                <a:gd name="connsiteX340" fmla="*/ 291389 w 1372193"/>
                <a:gd name="connsiteY340" fmla="*/ 476963 h 679743"/>
                <a:gd name="connsiteX341" fmla="*/ 271392 w 1372193"/>
                <a:gd name="connsiteY341" fmla="*/ 480771 h 679743"/>
                <a:gd name="connsiteX342" fmla="*/ 271392 w 1372193"/>
                <a:gd name="connsiteY342" fmla="*/ 487435 h 679743"/>
                <a:gd name="connsiteX343" fmla="*/ 268534 w 1372193"/>
                <a:gd name="connsiteY343" fmla="*/ 491243 h 679743"/>
                <a:gd name="connsiteX344" fmla="*/ 265678 w 1372193"/>
                <a:gd name="connsiteY344" fmla="*/ 491243 h 679743"/>
                <a:gd name="connsiteX345" fmla="*/ 262821 w 1372193"/>
                <a:gd name="connsiteY345" fmla="*/ 480771 h 679743"/>
                <a:gd name="connsiteX346" fmla="*/ 262821 w 1372193"/>
                <a:gd name="connsiteY346" fmla="*/ 476963 h 679743"/>
                <a:gd name="connsiteX347" fmla="*/ 269487 w 1372193"/>
                <a:gd name="connsiteY347" fmla="*/ 470298 h 679743"/>
                <a:gd name="connsiteX348" fmla="*/ 272344 w 1372193"/>
                <a:gd name="connsiteY348" fmla="*/ 470298 h 679743"/>
                <a:gd name="connsiteX349" fmla="*/ 275200 w 1372193"/>
                <a:gd name="connsiteY349" fmla="*/ 466490 h 679743"/>
                <a:gd name="connsiteX350" fmla="*/ 260916 w 1372193"/>
                <a:gd name="connsiteY350" fmla="*/ 466490 h 679743"/>
                <a:gd name="connsiteX351" fmla="*/ 251394 w 1372193"/>
                <a:gd name="connsiteY351" fmla="*/ 462682 h 679743"/>
                <a:gd name="connsiteX352" fmla="*/ 244728 w 1372193"/>
                <a:gd name="connsiteY352" fmla="*/ 462682 h 679743"/>
                <a:gd name="connsiteX353" fmla="*/ 235206 w 1372193"/>
                <a:gd name="connsiteY353" fmla="*/ 458874 h 679743"/>
                <a:gd name="connsiteX354" fmla="*/ 221874 w 1372193"/>
                <a:gd name="connsiteY354" fmla="*/ 458874 h 679743"/>
                <a:gd name="connsiteX355" fmla="*/ 212352 w 1372193"/>
                <a:gd name="connsiteY355" fmla="*/ 455066 h 679743"/>
                <a:gd name="connsiteX356" fmla="*/ 202829 w 1372193"/>
                <a:gd name="connsiteY356" fmla="*/ 455066 h 679743"/>
                <a:gd name="connsiteX357" fmla="*/ 196163 w 1372193"/>
                <a:gd name="connsiteY357" fmla="*/ 452210 h 679743"/>
                <a:gd name="connsiteX358" fmla="*/ 189498 w 1372193"/>
                <a:gd name="connsiteY358" fmla="*/ 452210 h 679743"/>
                <a:gd name="connsiteX359" fmla="*/ 196163 w 1372193"/>
                <a:gd name="connsiteY359" fmla="*/ 469346 h 679743"/>
                <a:gd name="connsiteX360" fmla="*/ 186641 w 1372193"/>
                <a:gd name="connsiteY360" fmla="*/ 469346 h 679743"/>
                <a:gd name="connsiteX361" fmla="*/ 179975 w 1372193"/>
                <a:gd name="connsiteY361" fmla="*/ 476011 h 679743"/>
                <a:gd name="connsiteX362" fmla="*/ 179975 w 1372193"/>
                <a:gd name="connsiteY362" fmla="*/ 479819 h 679743"/>
                <a:gd name="connsiteX363" fmla="*/ 182832 w 1372193"/>
                <a:gd name="connsiteY363" fmla="*/ 483627 h 679743"/>
                <a:gd name="connsiteX364" fmla="*/ 189498 w 1372193"/>
                <a:gd name="connsiteY364" fmla="*/ 487435 h 679743"/>
                <a:gd name="connsiteX365" fmla="*/ 192354 w 1372193"/>
                <a:gd name="connsiteY365" fmla="*/ 491243 h 679743"/>
                <a:gd name="connsiteX366" fmla="*/ 199020 w 1372193"/>
                <a:gd name="connsiteY366" fmla="*/ 491243 h 679743"/>
                <a:gd name="connsiteX367" fmla="*/ 201877 w 1372193"/>
                <a:gd name="connsiteY367" fmla="*/ 495051 h 679743"/>
                <a:gd name="connsiteX368" fmla="*/ 201877 w 1372193"/>
                <a:gd name="connsiteY368" fmla="*/ 498859 h 679743"/>
                <a:gd name="connsiteX369" fmla="*/ 196163 w 1372193"/>
                <a:gd name="connsiteY369" fmla="*/ 498859 h 679743"/>
                <a:gd name="connsiteX370" fmla="*/ 189498 w 1372193"/>
                <a:gd name="connsiteY370" fmla="*/ 495051 h 679743"/>
                <a:gd name="connsiteX371" fmla="*/ 182832 w 1372193"/>
                <a:gd name="connsiteY371" fmla="*/ 495051 h 679743"/>
                <a:gd name="connsiteX372" fmla="*/ 176166 w 1372193"/>
                <a:gd name="connsiteY372" fmla="*/ 491243 h 679743"/>
                <a:gd name="connsiteX373" fmla="*/ 166644 w 1372193"/>
                <a:gd name="connsiteY373" fmla="*/ 487435 h 679743"/>
                <a:gd name="connsiteX374" fmla="*/ 163787 w 1372193"/>
                <a:gd name="connsiteY374" fmla="*/ 487435 h 679743"/>
                <a:gd name="connsiteX375" fmla="*/ 160930 w 1372193"/>
                <a:gd name="connsiteY375" fmla="*/ 491243 h 679743"/>
                <a:gd name="connsiteX376" fmla="*/ 160930 w 1372193"/>
                <a:gd name="connsiteY376" fmla="*/ 495051 h 679743"/>
                <a:gd name="connsiteX377" fmla="*/ 167596 w 1372193"/>
                <a:gd name="connsiteY377" fmla="*/ 501715 h 679743"/>
                <a:gd name="connsiteX378" fmla="*/ 174262 w 1372193"/>
                <a:gd name="connsiteY378" fmla="*/ 505523 h 679743"/>
                <a:gd name="connsiteX379" fmla="*/ 177118 w 1372193"/>
                <a:gd name="connsiteY379" fmla="*/ 509331 h 679743"/>
                <a:gd name="connsiteX380" fmla="*/ 183784 w 1372193"/>
                <a:gd name="connsiteY380" fmla="*/ 509331 h 679743"/>
                <a:gd name="connsiteX381" fmla="*/ 183784 w 1372193"/>
                <a:gd name="connsiteY381" fmla="*/ 515995 h 679743"/>
                <a:gd name="connsiteX382" fmla="*/ 186641 w 1372193"/>
                <a:gd name="connsiteY382" fmla="*/ 522660 h 679743"/>
                <a:gd name="connsiteX383" fmla="*/ 199973 w 1372193"/>
                <a:gd name="connsiteY383" fmla="*/ 536940 h 679743"/>
                <a:gd name="connsiteX384" fmla="*/ 202829 w 1372193"/>
                <a:gd name="connsiteY384" fmla="*/ 543604 h 679743"/>
                <a:gd name="connsiteX385" fmla="*/ 202829 w 1372193"/>
                <a:gd name="connsiteY385" fmla="*/ 556932 h 679743"/>
                <a:gd name="connsiteX386" fmla="*/ 222826 w 1372193"/>
                <a:gd name="connsiteY386" fmla="*/ 560740 h 679743"/>
                <a:gd name="connsiteX387" fmla="*/ 225683 w 1372193"/>
                <a:gd name="connsiteY387" fmla="*/ 571213 h 679743"/>
                <a:gd name="connsiteX388" fmla="*/ 241871 w 1372193"/>
                <a:gd name="connsiteY388" fmla="*/ 571213 h 679743"/>
                <a:gd name="connsiteX389" fmla="*/ 261869 w 1372193"/>
                <a:gd name="connsiteY389" fmla="*/ 581685 h 679743"/>
                <a:gd name="connsiteX390" fmla="*/ 264726 w 1372193"/>
                <a:gd name="connsiteY390" fmla="*/ 585493 h 679743"/>
                <a:gd name="connsiteX391" fmla="*/ 264726 w 1372193"/>
                <a:gd name="connsiteY391" fmla="*/ 592157 h 679743"/>
                <a:gd name="connsiteX392" fmla="*/ 261869 w 1372193"/>
                <a:gd name="connsiteY392" fmla="*/ 595965 h 679743"/>
                <a:gd name="connsiteX393" fmla="*/ 255203 w 1372193"/>
                <a:gd name="connsiteY393" fmla="*/ 599773 h 679743"/>
                <a:gd name="connsiteX394" fmla="*/ 252347 w 1372193"/>
                <a:gd name="connsiteY394" fmla="*/ 606437 h 679743"/>
                <a:gd name="connsiteX395" fmla="*/ 252347 w 1372193"/>
                <a:gd name="connsiteY395" fmla="*/ 616910 h 679743"/>
                <a:gd name="connsiteX396" fmla="*/ 255203 w 1372193"/>
                <a:gd name="connsiteY396" fmla="*/ 620718 h 679743"/>
                <a:gd name="connsiteX397" fmla="*/ 268534 w 1372193"/>
                <a:gd name="connsiteY397" fmla="*/ 620718 h 679743"/>
                <a:gd name="connsiteX398" fmla="*/ 271392 w 1372193"/>
                <a:gd name="connsiteY398" fmla="*/ 616910 h 679743"/>
                <a:gd name="connsiteX399" fmla="*/ 274248 w 1372193"/>
                <a:gd name="connsiteY399" fmla="*/ 606437 h 679743"/>
                <a:gd name="connsiteX400" fmla="*/ 277105 w 1372193"/>
                <a:gd name="connsiteY400" fmla="*/ 599773 h 679743"/>
                <a:gd name="connsiteX401" fmla="*/ 279961 w 1372193"/>
                <a:gd name="connsiteY401" fmla="*/ 595965 h 679743"/>
                <a:gd name="connsiteX402" fmla="*/ 286627 w 1372193"/>
                <a:gd name="connsiteY402" fmla="*/ 595965 h 679743"/>
                <a:gd name="connsiteX403" fmla="*/ 296150 w 1372193"/>
                <a:gd name="connsiteY403" fmla="*/ 599773 h 679743"/>
                <a:gd name="connsiteX404" fmla="*/ 296150 w 1372193"/>
                <a:gd name="connsiteY404" fmla="*/ 595013 h 679743"/>
                <a:gd name="connsiteX405" fmla="*/ 299006 w 1372193"/>
                <a:gd name="connsiteY405" fmla="*/ 591205 h 679743"/>
                <a:gd name="connsiteX406" fmla="*/ 308529 w 1372193"/>
                <a:gd name="connsiteY406" fmla="*/ 591205 h 679743"/>
                <a:gd name="connsiteX407" fmla="*/ 321861 w 1372193"/>
                <a:gd name="connsiteY407" fmla="*/ 597869 h 679743"/>
                <a:gd name="connsiteX408" fmla="*/ 328527 w 1372193"/>
                <a:gd name="connsiteY408" fmla="*/ 597869 h 679743"/>
                <a:gd name="connsiteX409" fmla="*/ 335192 w 1372193"/>
                <a:gd name="connsiteY409" fmla="*/ 604533 h 679743"/>
                <a:gd name="connsiteX410" fmla="*/ 341858 w 1372193"/>
                <a:gd name="connsiteY410" fmla="*/ 608341 h 679743"/>
                <a:gd name="connsiteX411" fmla="*/ 344714 w 1372193"/>
                <a:gd name="connsiteY411" fmla="*/ 615006 h 679743"/>
                <a:gd name="connsiteX412" fmla="*/ 347572 w 1372193"/>
                <a:gd name="connsiteY412" fmla="*/ 618814 h 679743"/>
                <a:gd name="connsiteX413" fmla="*/ 350428 w 1372193"/>
                <a:gd name="connsiteY413" fmla="*/ 625478 h 679743"/>
                <a:gd name="connsiteX414" fmla="*/ 363759 w 1372193"/>
                <a:gd name="connsiteY414" fmla="*/ 639758 h 679743"/>
                <a:gd name="connsiteX415" fmla="*/ 370425 w 1372193"/>
                <a:gd name="connsiteY415" fmla="*/ 643566 h 679743"/>
                <a:gd name="connsiteX416" fmla="*/ 373282 w 1372193"/>
                <a:gd name="connsiteY416" fmla="*/ 647374 h 679743"/>
                <a:gd name="connsiteX417" fmla="*/ 376139 w 1372193"/>
                <a:gd name="connsiteY417" fmla="*/ 643566 h 679743"/>
                <a:gd name="connsiteX418" fmla="*/ 376139 w 1372193"/>
                <a:gd name="connsiteY418" fmla="*/ 639758 h 679743"/>
                <a:gd name="connsiteX419" fmla="*/ 378996 w 1372193"/>
                <a:gd name="connsiteY419" fmla="*/ 635950 h 679743"/>
                <a:gd name="connsiteX420" fmla="*/ 352333 w 1372193"/>
                <a:gd name="connsiteY420" fmla="*/ 472203 h 679743"/>
                <a:gd name="connsiteX421" fmla="*/ 431370 w 1372193"/>
                <a:gd name="connsiteY421" fmla="*/ 447450 h 679743"/>
                <a:gd name="connsiteX422" fmla="*/ 434226 w 1372193"/>
                <a:gd name="connsiteY422" fmla="*/ 451258 h 679743"/>
                <a:gd name="connsiteX423" fmla="*/ 434226 w 1372193"/>
                <a:gd name="connsiteY423" fmla="*/ 444594 h 679743"/>
                <a:gd name="connsiteX424" fmla="*/ 437083 w 1372193"/>
                <a:gd name="connsiteY424" fmla="*/ 440786 h 679743"/>
                <a:gd name="connsiteX425" fmla="*/ 437083 w 1372193"/>
                <a:gd name="connsiteY425" fmla="*/ 436978 h 679743"/>
                <a:gd name="connsiteX426" fmla="*/ 439940 w 1372193"/>
                <a:gd name="connsiteY426" fmla="*/ 430314 h 679743"/>
                <a:gd name="connsiteX427" fmla="*/ 439940 w 1372193"/>
                <a:gd name="connsiteY427" fmla="*/ 426506 h 679743"/>
                <a:gd name="connsiteX428" fmla="*/ 442797 w 1372193"/>
                <a:gd name="connsiteY428" fmla="*/ 422697 h 679743"/>
                <a:gd name="connsiteX429" fmla="*/ 456128 w 1372193"/>
                <a:gd name="connsiteY429" fmla="*/ 422697 h 679743"/>
                <a:gd name="connsiteX430" fmla="*/ 458985 w 1372193"/>
                <a:gd name="connsiteY430" fmla="*/ 436978 h 679743"/>
                <a:gd name="connsiteX431" fmla="*/ 465650 w 1372193"/>
                <a:gd name="connsiteY431" fmla="*/ 433170 h 679743"/>
                <a:gd name="connsiteX432" fmla="*/ 468507 w 1372193"/>
                <a:gd name="connsiteY432" fmla="*/ 433170 h 679743"/>
                <a:gd name="connsiteX433" fmla="*/ 471364 w 1372193"/>
                <a:gd name="connsiteY433" fmla="*/ 429362 h 679743"/>
                <a:gd name="connsiteX434" fmla="*/ 471364 w 1372193"/>
                <a:gd name="connsiteY434" fmla="*/ 425553 h 679743"/>
                <a:gd name="connsiteX435" fmla="*/ 458985 w 1372193"/>
                <a:gd name="connsiteY435" fmla="*/ 412225 h 679743"/>
                <a:gd name="connsiteX436" fmla="*/ 468507 w 1372193"/>
                <a:gd name="connsiteY436" fmla="*/ 412225 h 679743"/>
                <a:gd name="connsiteX437" fmla="*/ 475173 w 1372193"/>
                <a:gd name="connsiteY437" fmla="*/ 418889 h 679743"/>
                <a:gd name="connsiteX438" fmla="*/ 504693 w 1372193"/>
                <a:gd name="connsiteY438" fmla="*/ 418889 h 679743"/>
                <a:gd name="connsiteX439" fmla="*/ 498027 w 1372193"/>
                <a:gd name="connsiteY439" fmla="*/ 412225 h 679743"/>
                <a:gd name="connsiteX440" fmla="*/ 500884 w 1372193"/>
                <a:gd name="connsiteY440" fmla="*/ 412225 h 679743"/>
                <a:gd name="connsiteX441" fmla="*/ 494218 w 1372193"/>
                <a:gd name="connsiteY441" fmla="*/ 405561 h 679743"/>
                <a:gd name="connsiteX442" fmla="*/ 481839 w 1372193"/>
                <a:gd name="connsiteY442" fmla="*/ 405561 h 679743"/>
                <a:gd name="connsiteX443" fmla="*/ 478982 w 1372193"/>
                <a:gd name="connsiteY443" fmla="*/ 401753 h 679743"/>
                <a:gd name="connsiteX444" fmla="*/ 478982 w 1372193"/>
                <a:gd name="connsiteY444" fmla="*/ 397945 h 679743"/>
                <a:gd name="connsiteX445" fmla="*/ 481839 w 1372193"/>
                <a:gd name="connsiteY445" fmla="*/ 394137 h 679743"/>
                <a:gd name="connsiteX446" fmla="*/ 495171 w 1372193"/>
                <a:gd name="connsiteY446" fmla="*/ 394137 h 679743"/>
                <a:gd name="connsiteX447" fmla="*/ 504693 w 1372193"/>
                <a:gd name="connsiteY447" fmla="*/ 387473 h 679743"/>
                <a:gd name="connsiteX448" fmla="*/ 507550 w 1372193"/>
                <a:gd name="connsiteY448" fmla="*/ 391281 h 679743"/>
                <a:gd name="connsiteX449" fmla="*/ 510406 w 1372193"/>
                <a:gd name="connsiteY449" fmla="*/ 397945 h 679743"/>
                <a:gd name="connsiteX450" fmla="*/ 513263 w 1372193"/>
                <a:gd name="connsiteY450" fmla="*/ 401753 h 679743"/>
                <a:gd name="connsiteX451" fmla="*/ 516120 w 1372193"/>
                <a:gd name="connsiteY451" fmla="*/ 401753 h 679743"/>
                <a:gd name="connsiteX452" fmla="*/ 518977 w 1372193"/>
                <a:gd name="connsiteY452" fmla="*/ 397945 h 679743"/>
                <a:gd name="connsiteX453" fmla="*/ 521833 w 1372193"/>
                <a:gd name="connsiteY453" fmla="*/ 401753 h 679743"/>
                <a:gd name="connsiteX454" fmla="*/ 524690 w 1372193"/>
                <a:gd name="connsiteY454" fmla="*/ 408417 h 679743"/>
                <a:gd name="connsiteX455" fmla="*/ 524690 w 1372193"/>
                <a:gd name="connsiteY455" fmla="*/ 412225 h 679743"/>
                <a:gd name="connsiteX456" fmla="*/ 521833 w 1372193"/>
                <a:gd name="connsiteY456" fmla="*/ 416033 h 679743"/>
                <a:gd name="connsiteX457" fmla="*/ 518977 w 1372193"/>
                <a:gd name="connsiteY457" fmla="*/ 416033 h 679743"/>
                <a:gd name="connsiteX458" fmla="*/ 512311 w 1372193"/>
                <a:gd name="connsiteY458" fmla="*/ 419841 h 679743"/>
                <a:gd name="connsiteX459" fmla="*/ 502788 w 1372193"/>
                <a:gd name="connsiteY459" fmla="*/ 430314 h 679743"/>
                <a:gd name="connsiteX460" fmla="*/ 482791 w 1372193"/>
                <a:gd name="connsiteY460" fmla="*/ 430314 h 679743"/>
                <a:gd name="connsiteX461" fmla="*/ 479934 w 1372193"/>
                <a:gd name="connsiteY461" fmla="*/ 434122 h 679743"/>
                <a:gd name="connsiteX462" fmla="*/ 479934 w 1372193"/>
                <a:gd name="connsiteY462" fmla="*/ 440786 h 679743"/>
                <a:gd name="connsiteX463" fmla="*/ 482791 w 1372193"/>
                <a:gd name="connsiteY463" fmla="*/ 444594 h 679743"/>
                <a:gd name="connsiteX464" fmla="*/ 489457 w 1372193"/>
                <a:gd name="connsiteY464" fmla="*/ 444594 h 679743"/>
                <a:gd name="connsiteX465" fmla="*/ 492313 w 1372193"/>
                <a:gd name="connsiteY465" fmla="*/ 448402 h 679743"/>
                <a:gd name="connsiteX466" fmla="*/ 498979 w 1372193"/>
                <a:gd name="connsiteY466" fmla="*/ 448402 h 679743"/>
                <a:gd name="connsiteX467" fmla="*/ 498979 w 1372193"/>
                <a:gd name="connsiteY467" fmla="*/ 458874 h 679743"/>
                <a:gd name="connsiteX468" fmla="*/ 496123 w 1372193"/>
                <a:gd name="connsiteY468" fmla="*/ 465538 h 679743"/>
                <a:gd name="connsiteX469" fmla="*/ 496123 w 1372193"/>
                <a:gd name="connsiteY469" fmla="*/ 476011 h 679743"/>
                <a:gd name="connsiteX470" fmla="*/ 498979 w 1372193"/>
                <a:gd name="connsiteY470" fmla="*/ 479819 h 679743"/>
                <a:gd name="connsiteX471" fmla="*/ 535165 w 1372193"/>
                <a:gd name="connsiteY471" fmla="*/ 500763 h 679743"/>
                <a:gd name="connsiteX472" fmla="*/ 578016 w 1372193"/>
                <a:gd name="connsiteY472" fmla="*/ 542652 h 679743"/>
                <a:gd name="connsiteX473" fmla="*/ 580873 w 1372193"/>
                <a:gd name="connsiteY473" fmla="*/ 542652 h 679743"/>
                <a:gd name="connsiteX474" fmla="*/ 583730 w 1372193"/>
                <a:gd name="connsiteY474" fmla="*/ 538844 h 679743"/>
                <a:gd name="connsiteX475" fmla="*/ 603727 w 1372193"/>
                <a:gd name="connsiteY475" fmla="*/ 538844 h 679743"/>
                <a:gd name="connsiteX476" fmla="*/ 613249 w 1372193"/>
                <a:gd name="connsiteY476" fmla="*/ 535036 h 679743"/>
                <a:gd name="connsiteX477" fmla="*/ 645626 w 1372193"/>
                <a:gd name="connsiteY477" fmla="*/ 535036 h 679743"/>
                <a:gd name="connsiteX478" fmla="*/ 655149 w 1372193"/>
                <a:gd name="connsiteY478" fmla="*/ 538844 h 679743"/>
                <a:gd name="connsiteX479" fmla="*/ 664671 w 1372193"/>
                <a:gd name="connsiteY479" fmla="*/ 538844 h 679743"/>
                <a:gd name="connsiteX480" fmla="*/ 667528 w 1372193"/>
                <a:gd name="connsiteY480" fmla="*/ 535036 h 679743"/>
                <a:gd name="connsiteX481" fmla="*/ 680859 w 1372193"/>
                <a:gd name="connsiteY481" fmla="*/ 528372 h 679743"/>
                <a:gd name="connsiteX482" fmla="*/ 688477 w 1372193"/>
                <a:gd name="connsiteY482" fmla="*/ 528372 h 679743"/>
                <a:gd name="connsiteX483" fmla="*/ 691334 w 1372193"/>
                <a:gd name="connsiteY483" fmla="*/ 535036 h 679743"/>
                <a:gd name="connsiteX484" fmla="*/ 700857 w 1372193"/>
                <a:gd name="connsiteY484" fmla="*/ 545508 h 679743"/>
                <a:gd name="connsiteX485" fmla="*/ 703713 w 1372193"/>
                <a:gd name="connsiteY485" fmla="*/ 555980 h 679743"/>
                <a:gd name="connsiteX486" fmla="*/ 710379 w 1372193"/>
                <a:gd name="connsiteY486" fmla="*/ 559788 h 679743"/>
                <a:gd name="connsiteX487" fmla="*/ 713236 w 1372193"/>
                <a:gd name="connsiteY487" fmla="*/ 566453 h 679743"/>
                <a:gd name="connsiteX488" fmla="*/ 729424 w 1372193"/>
                <a:gd name="connsiteY488" fmla="*/ 566453 h 679743"/>
                <a:gd name="connsiteX489" fmla="*/ 729424 w 1372193"/>
                <a:gd name="connsiteY489" fmla="*/ 573117 h 679743"/>
                <a:gd name="connsiteX490" fmla="*/ 732281 w 1372193"/>
                <a:gd name="connsiteY490" fmla="*/ 583589 h 679743"/>
                <a:gd name="connsiteX491" fmla="*/ 732281 w 1372193"/>
                <a:gd name="connsiteY491" fmla="*/ 608341 h 679743"/>
                <a:gd name="connsiteX492" fmla="*/ 735137 w 1372193"/>
                <a:gd name="connsiteY492" fmla="*/ 612150 h 679743"/>
                <a:gd name="connsiteX493" fmla="*/ 737995 w 1372193"/>
                <a:gd name="connsiteY493" fmla="*/ 612150 h 679743"/>
                <a:gd name="connsiteX494" fmla="*/ 740851 w 1372193"/>
                <a:gd name="connsiteY494" fmla="*/ 608341 h 679743"/>
                <a:gd name="connsiteX495" fmla="*/ 747517 w 1372193"/>
                <a:gd name="connsiteY495" fmla="*/ 608341 h 679743"/>
                <a:gd name="connsiteX496" fmla="*/ 750374 w 1372193"/>
                <a:gd name="connsiteY496" fmla="*/ 612150 h 679743"/>
                <a:gd name="connsiteX497" fmla="*/ 766562 w 1372193"/>
                <a:gd name="connsiteY497" fmla="*/ 647374 h 679743"/>
                <a:gd name="connsiteX498" fmla="*/ 809413 w 1372193"/>
                <a:gd name="connsiteY498" fmla="*/ 647374 h 679743"/>
                <a:gd name="connsiteX499" fmla="*/ 818936 w 1372193"/>
                <a:gd name="connsiteY499" fmla="*/ 651182 h 679743"/>
                <a:gd name="connsiteX500" fmla="*/ 818936 w 1372193"/>
                <a:gd name="connsiteY500" fmla="*/ 661655 h 679743"/>
                <a:gd name="connsiteX501" fmla="*/ 816079 w 1372193"/>
                <a:gd name="connsiteY501" fmla="*/ 665463 h 679743"/>
                <a:gd name="connsiteX502" fmla="*/ 816079 w 1372193"/>
                <a:gd name="connsiteY502" fmla="*/ 672127 h 679743"/>
                <a:gd name="connsiteX503" fmla="*/ 818936 w 1372193"/>
                <a:gd name="connsiteY503" fmla="*/ 672127 h 679743"/>
                <a:gd name="connsiteX504" fmla="*/ 825601 w 1372193"/>
                <a:gd name="connsiteY504" fmla="*/ 675935 h 679743"/>
                <a:gd name="connsiteX505" fmla="*/ 832267 w 1372193"/>
                <a:gd name="connsiteY505" fmla="*/ 675935 h 679743"/>
                <a:gd name="connsiteX506" fmla="*/ 835124 w 1372193"/>
                <a:gd name="connsiteY506" fmla="*/ 679743 h 679743"/>
                <a:gd name="connsiteX507" fmla="*/ 835124 w 1372193"/>
                <a:gd name="connsiteY507" fmla="*/ 673079 h 679743"/>
                <a:gd name="connsiteX508" fmla="*/ 832267 w 1372193"/>
                <a:gd name="connsiteY508" fmla="*/ 669271 h 679743"/>
                <a:gd name="connsiteX509" fmla="*/ 832267 w 1372193"/>
                <a:gd name="connsiteY509" fmla="*/ 661655 h 679743"/>
                <a:gd name="connsiteX510" fmla="*/ 838933 w 1372193"/>
                <a:gd name="connsiteY510" fmla="*/ 654991 h 679743"/>
                <a:gd name="connsiteX511" fmla="*/ 845599 w 1372193"/>
                <a:gd name="connsiteY511" fmla="*/ 651182 h 679743"/>
                <a:gd name="connsiteX512" fmla="*/ 848455 w 1372193"/>
                <a:gd name="connsiteY512" fmla="*/ 647374 h 679743"/>
                <a:gd name="connsiteX513" fmla="*/ 851312 w 1372193"/>
                <a:gd name="connsiteY513" fmla="*/ 647374 h 679743"/>
                <a:gd name="connsiteX514" fmla="*/ 851312 w 1372193"/>
                <a:gd name="connsiteY514" fmla="*/ 636902 h 679743"/>
                <a:gd name="connsiteX515" fmla="*/ 857978 w 1372193"/>
                <a:gd name="connsiteY515" fmla="*/ 630238 h 679743"/>
                <a:gd name="connsiteX516" fmla="*/ 864644 w 1372193"/>
                <a:gd name="connsiteY516" fmla="*/ 626430 h 679743"/>
                <a:gd name="connsiteX517" fmla="*/ 871310 w 1372193"/>
                <a:gd name="connsiteY517" fmla="*/ 626430 h 679743"/>
                <a:gd name="connsiteX518" fmla="*/ 874166 w 1372193"/>
                <a:gd name="connsiteY518" fmla="*/ 622622 h 679743"/>
                <a:gd name="connsiteX519" fmla="*/ 877023 w 1372193"/>
                <a:gd name="connsiteY519" fmla="*/ 622622 h 679743"/>
                <a:gd name="connsiteX520" fmla="*/ 883689 w 1372193"/>
                <a:gd name="connsiteY520" fmla="*/ 608341 h 679743"/>
                <a:gd name="connsiteX521" fmla="*/ 897020 w 1372193"/>
                <a:gd name="connsiteY521" fmla="*/ 608341 h 679743"/>
                <a:gd name="connsiteX522" fmla="*/ 913208 w 1372193"/>
                <a:gd name="connsiteY522" fmla="*/ 597869 h 679743"/>
                <a:gd name="connsiteX523" fmla="*/ 900829 w 1372193"/>
                <a:gd name="connsiteY523" fmla="*/ 597869 h 679743"/>
                <a:gd name="connsiteX524" fmla="*/ 900829 w 1372193"/>
                <a:gd name="connsiteY524" fmla="*/ 587397 h 679743"/>
                <a:gd name="connsiteX525" fmla="*/ 903686 w 1372193"/>
                <a:gd name="connsiteY525" fmla="*/ 580733 h 679743"/>
                <a:gd name="connsiteX526" fmla="*/ 913208 w 1372193"/>
                <a:gd name="connsiteY526" fmla="*/ 570261 h 679743"/>
                <a:gd name="connsiteX527" fmla="*/ 929397 w 1372193"/>
                <a:gd name="connsiteY527" fmla="*/ 570261 h 679743"/>
                <a:gd name="connsiteX528" fmla="*/ 936063 w 1372193"/>
                <a:gd name="connsiteY528" fmla="*/ 574069 h 679743"/>
                <a:gd name="connsiteX529" fmla="*/ 945585 w 1372193"/>
                <a:gd name="connsiteY529" fmla="*/ 577877 h 679743"/>
                <a:gd name="connsiteX530" fmla="*/ 965582 w 1372193"/>
                <a:gd name="connsiteY530" fmla="*/ 588349 h 679743"/>
                <a:gd name="connsiteX531" fmla="*/ 981771 w 1372193"/>
                <a:gd name="connsiteY531" fmla="*/ 588349 h 679743"/>
                <a:gd name="connsiteX532" fmla="*/ 991293 w 1372193"/>
                <a:gd name="connsiteY532" fmla="*/ 592157 h 679743"/>
                <a:gd name="connsiteX533" fmla="*/ 991293 w 1372193"/>
                <a:gd name="connsiteY533" fmla="*/ 585493 h 679743"/>
                <a:gd name="connsiteX534" fmla="*/ 988436 w 1372193"/>
                <a:gd name="connsiteY534" fmla="*/ 578829 h 679743"/>
                <a:gd name="connsiteX535" fmla="*/ 988436 w 1372193"/>
                <a:gd name="connsiteY535" fmla="*/ 561692 h 679743"/>
                <a:gd name="connsiteX536" fmla="*/ 991293 w 1372193"/>
                <a:gd name="connsiteY536" fmla="*/ 557884 h 679743"/>
                <a:gd name="connsiteX537" fmla="*/ 1014147 w 1372193"/>
                <a:gd name="connsiteY537" fmla="*/ 557884 h 679743"/>
                <a:gd name="connsiteX538" fmla="*/ 1020813 w 1372193"/>
                <a:gd name="connsiteY538" fmla="*/ 561692 h 679743"/>
                <a:gd name="connsiteX539" fmla="*/ 1023670 w 1372193"/>
                <a:gd name="connsiteY539" fmla="*/ 568357 h 679743"/>
                <a:gd name="connsiteX540" fmla="*/ 1037001 w 1372193"/>
                <a:gd name="connsiteY540" fmla="*/ 568357 h 679743"/>
                <a:gd name="connsiteX541" fmla="*/ 1043667 w 1372193"/>
                <a:gd name="connsiteY541" fmla="*/ 572165 h 679743"/>
                <a:gd name="connsiteX542" fmla="*/ 1053189 w 1372193"/>
                <a:gd name="connsiteY542" fmla="*/ 572165 h 679743"/>
                <a:gd name="connsiteX543" fmla="*/ 1062712 w 1372193"/>
                <a:gd name="connsiteY543" fmla="*/ 568357 h 679743"/>
                <a:gd name="connsiteX544" fmla="*/ 1128417 w 1372193"/>
                <a:gd name="connsiteY544" fmla="*/ 568357 h 679743"/>
                <a:gd name="connsiteX545" fmla="*/ 1135083 w 1372193"/>
                <a:gd name="connsiteY545" fmla="*/ 572165 h 679743"/>
                <a:gd name="connsiteX546" fmla="*/ 1141749 w 1372193"/>
                <a:gd name="connsiteY546" fmla="*/ 572165 h 679743"/>
                <a:gd name="connsiteX547" fmla="*/ 1168412 w 1372193"/>
                <a:gd name="connsiteY547" fmla="*/ 568357 h 679743"/>
                <a:gd name="connsiteX548" fmla="*/ 1175077 w 1372193"/>
                <a:gd name="connsiteY548" fmla="*/ 575021 h 679743"/>
                <a:gd name="connsiteX549" fmla="*/ 1184600 w 1372193"/>
                <a:gd name="connsiteY549" fmla="*/ 575021 h 679743"/>
                <a:gd name="connsiteX550" fmla="*/ 1197932 w 1372193"/>
                <a:gd name="connsiteY550" fmla="*/ 592157 h 679743"/>
                <a:gd name="connsiteX551" fmla="*/ 1220785 w 1372193"/>
                <a:gd name="connsiteY551" fmla="*/ 592157 h 679743"/>
                <a:gd name="connsiteX552" fmla="*/ 1230308 w 1372193"/>
                <a:gd name="connsiteY552" fmla="*/ 595965 h 679743"/>
                <a:gd name="connsiteX553" fmla="*/ 1227451 w 1372193"/>
                <a:gd name="connsiteY553" fmla="*/ 592157 h 679743"/>
                <a:gd name="connsiteX554" fmla="*/ 1227451 w 1372193"/>
                <a:gd name="connsiteY554" fmla="*/ 585493 h 679743"/>
                <a:gd name="connsiteX555" fmla="*/ 1224595 w 1372193"/>
                <a:gd name="connsiteY555" fmla="*/ 581685 h 679743"/>
                <a:gd name="connsiteX556" fmla="*/ 1224595 w 1372193"/>
                <a:gd name="connsiteY556" fmla="*/ 575021 h 679743"/>
                <a:gd name="connsiteX557" fmla="*/ 1237926 w 1372193"/>
                <a:gd name="connsiteY557" fmla="*/ 575021 h 679743"/>
                <a:gd name="connsiteX558" fmla="*/ 1228404 w 1372193"/>
                <a:gd name="connsiteY558" fmla="*/ 564549 h 679743"/>
                <a:gd name="connsiteX559" fmla="*/ 1228404 w 1372193"/>
                <a:gd name="connsiteY559" fmla="*/ 560740 h 679743"/>
                <a:gd name="connsiteX560" fmla="*/ 1231260 w 1372193"/>
                <a:gd name="connsiteY560" fmla="*/ 556932 h 679743"/>
                <a:gd name="connsiteX561" fmla="*/ 1240783 w 1372193"/>
                <a:gd name="connsiteY561" fmla="*/ 556932 h 679743"/>
                <a:gd name="connsiteX562" fmla="*/ 1240783 w 1372193"/>
                <a:gd name="connsiteY562" fmla="*/ 550268 h 679743"/>
                <a:gd name="connsiteX563" fmla="*/ 1234117 w 1372193"/>
                <a:gd name="connsiteY563" fmla="*/ 546460 h 679743"/>
                <a:gd name="connsiteX564" fmla="*/ 1231260 w 1372193"/>
                <a:gd name="connsiteY564" fmla="*/ 539796 h 679743"/>
                <a:gd name="connsiteX565" fmla="*/ 1208406 w 1372193"/>
                <a:gd name="connsiteY565" fmla="*/ 515043 h 679743"/>
                <a:gd name="connsiteX566" fmla="*/ 1201740 w 1372193"/>
                <a:gd name="connsiteY566" fmla="*/ 500763 h 679743"/>
                <a:gd name="connsiteX567" fmla="*/ 1201740 w 1372193"/>
                <a:gd name="connsiteY567" fmla="*/ 483627 h 679743"/>
                <a:gd name="connsiteX568" fmla="*/ 1192218 w 1372193"/>
                <a:gd name="connsiteY568" fmla="*/ 483627 h 679743"/>
                <a:gd name="connsiteX569" fmla="*/ 1185553 w 1372193"/>
                <a:gd name="connsiteY569" fmla="*/ 479819 h 679743"/>
                <a:gd name="connsiteX570" fmla="*/ 1182695 w 1372193"/>
                <a:gd name="connsiteY570" fmla="*/ 476011 h 679743"/>
                <a:gd name="connsiteX571" fmla="*/ 1182695 w 1372193"/>
                <a:gd name="connsiteY571" fmla="*/ 472203 h 679743"/>
                <a:gd name="connsiteX572" fmla="*/ 1185553 w 1372193"/>
                <a:gd name="connsiteY572" fmla="*/ 468394 h 679743"/>
                <a:gd name="connsiteX573" fmla="*/ 1192218 w 1372193"/>
                <a:gd name="connsiteY573" fmla="*/ 464586 h 679743"/>
                <a:gd name="connsiteX574" fmla="*/ 1200788 w 1372193"/>
                <a:gd name="connsiteY574" fmla="*/ 464586 h 679743"/>
                <a:gd name="connsiteX575" fmla="*/ 1207454 w 1372193"/>
                <a:gd name="connsiteY575" fmla="*/ 460778 h 679743"/>
                <a:gd name="connsiteX576" fmla="*/ 1214120 w 1372193"/>
                <a:gd name="connsiteY576" fmla="*/ 460778 h 679743"/>
                <a:gd name="connsiteX577" fmla="*/ 1234117 w 1372193"/>
                <a:gd name="connsiteY577" fmla="*/ 450306 h 679743"/>
                <a:gd name="connsiteX578" fmla="*/ 1240783 w 1372193"/>
                <a:gd name="connsiteY578" fmla="*/ 450306 h 679743"/>
                <a:gd name="connsiteX579" fmla="*/ 1243640 w 1372193"/>
                <a:gd name="connsiteY579" fmla="*/ 454114 h 679743"/>
                <a:gd name="connsiteX580" fmla="*/ 1246496 w 1372193"/>
                <a:gd name="connsiteY580" fmla="*/ 460778 h 679743"/>
                <a:gd name="connsiteX581" fmla="*/ 1249353 w 1372193"/>
                <a:gd name="connsiteY581" fmla="*/ 464586 h 679743"/>
                <a:gd name="connsiteX582" fmla="*/ 1258875 w 1372193"/>
                <a:gd name="connsiteY582" fmla="*/ 457922 h 679743"/>
                <a:gd name="connsiteX583" fmla="*/ 1265541 w 1372193"/>
                <a:gd name="connsiteY583" fmla="*/ 464586 h 679743"/>
                <a:gd name="connsiteX584" fmla="*/ 1268398 w 1372193"/>
                <a:gd name="connsiteY584" fmla="*/ 464586 h 679743"/>
                <a:gd name="connsiteX585" fmla="*/ 1271255 w 1372193"/>
                <a:gd name="connsiteY585" fmla="*/ 460778 h 679743"/>
                <a:gd name="connsiteX586" fmla="*/ 1271255 w 1372193"/>
                <a:gd name="connsiteY586" fmla="*/ 454114 h 679743"/>
                <a:gd name="connsiteX587" fmla="*/ 1268398 w 1372193"/>
                <a:gd name="connsiteY587" fmla="*/ 450306 h 679743"/>
                <a:gd name="connsiteX588" fmla="*/ 1265541 w 1372193"/>
                <a:gd name="connsiteY588" fmla="*/ 450306 h 679743"/>
                <a:gd name="connsiteX589" fmla="*/ 1262685 w 1372193"/>
                <a:gd name="connsiteY589" fmla="*/ 446498 h 679743"/>
                <a:gd name="connsiteX590" fmla="*/ 1259828 w 1372193"/>
                <a:gd name="connsiteY590" fmla="*/ 446498 h 679743"/>
                <a:gd name="connsiteX591" fmla="*/ 1259828 w 1372193"/>
                <a:gd name="connsiteY591" fmla="*/ 366528 h 679743"/>
                <a:gd name="connsiteX592" fmla="*/ 1266494 w 1372193"/>
                <a:gd name="connsiteY592" fmla="*/ 366528 h 679743"/>
                <a:gd name="connsiteX593" fmla="*/ 1273159 w 1372193"/>
                <a:gd name="connsiteY593" fmla="*/ 370336 h 679743"/>
                <a:gd name="connsiteX594" fmla="*/ 1279825 w 1372193"/>
                <a:gd name="connsiteY594" fmla="*/ 370336 h 679743"/>
                <a:gd name="connsiteX595" fmla="*/ 1293157 w 1372193"/>
                <a:gd name="connsiteY595" fmla="*/ 377000 h 679743"/>
                <a:gd name="connsiteX596" fmla="*/ 1319820 w 1372193"/>
                <a:gd name="connsiteY596" fmla="*/ 377000 h 679743"/>
                <a:gd name="connsiteX597" fmla="*/ 1326486 w 1372193"/>
                <a:gd name="connsiteY597" fmla="*/ 383665 h 679743"/>
                <a:gd name="connsiteX598" fmla="*/ 1336008 w 1372193"/>
                <a:gd name="connsiteY598" fmla="*/ 373192 h 679743"/>
                <a:gd name="connsiteX599" fmla="*/ 1345531 w 1372193"/>
                <a:gd name="connsiteY599" fmla="*/ 373192 h 679743"/>
                <a:gd name="connsiteX600" fmla="*/ 1348387 w 1372193"/>
                <a:gd name="connsiteY600" fmla="*/ 369384 h 679743"/>
                <a:gd name="connsiteX601" fmla="*/ 1348387 w 1372193"/>
                <a:gd name="connsiteY601" fmla="*/ 358912 h 679743"/>
                <a:gd name="connsiteX602" fmla="*/ 1341721 w 1372193"/>
                <a:gd name="connsiteY602" fmla="*/ 344632 h 679743"/>
                <a:gd name="connsiteX603" fmla="*/ 1335055 w 1372193"/>
                <a:gd name="connsiteY603" fmla="*/ 337968 h 679743"/>
                <a:gd name="connsiteX604" fmla="*/ 1328390 w 1372193"/>
                <a:gd name="connsiteY604" fmla="*/ 323687 h 679743"/>
                <a:gd name="connsiteX605" fmla="*/ 1328390 w 1372193"/>
                <a:gd name="connsiteY605" fmla="*/ 313215 h 679743"/>
                <a:gd name="connsiteX606" fmla="*/ 1335055 w 1372193"/>
                <a:gd name="connsiteY606" fmla="*/ 306551 h 679743"/>
                <a:gd name="connsiteX607" fmla="*/ 1357910 w 1372193"/>
                <a:gd name="connsiteY607" fmla="*/ 306551 h 679743"/>
                <a:gd name="connsiteX608" fmla="*/ 1360766 w 1372193"/>
                <a:gd name="connsiteY608" fmla="*/ 302743 h 679743"/>
                <a:gd name="connsiteX609" fmla="*/ 1360766 w 1372193"/>
                <a:gd name="connsiteY609" fmla="*/ 296079 h 679743"/>
                <a:gd name="connsiteX610" fmla="*/ 1356005 w 1372193"/>
                <a:gd name="connsiteY610" fmla="*/ 288462 h 679743"/>
                <a:gd name="connsiteX611" fmla="*/ 464698 w 1372193"/>
                <a:gd name="connsiteY611" fmla="*/ 441738 h 679743"/>
                <a:gd name="connsiteX612" fmla="*/ 458033 w 1372193"/>
                <a:gd name="connsiteY612" fmla="*/ 435074 h 679743"/>
                <a:gd name="connsiteX613" fmla="*/ 448510 w 1372193"/>
                <a:gd name="connsiteY613" fmla="*/ 449354 h 679743"/>
                <a:gd name="connsiteX614" fmla="*/ 445653 w 1372193"/>
                <a:gd name="connsiteY614" fmla="*/ 456018 h 679743"/>
                <a:gd name="connsiteX615" fmla="*/ 475173 w 1372193"/>
                <a:gd name="connsiteY615" fmla="*/ 470298 h 679743"/>
                <a:gd name="connsiteX616" fmla="*/ 475173 w 1372193"/>
                <a:gd name="connsiteY616" fmla="*/ 459826 h 679743"/>
                <a:gd name="connsiteX617" fmla="*/ 472316 w 1372193"/>
                <a:gd name="connsiteY617" fmla="*/ 456018 h 679743"/>
                <a:gd name="connsiteX618" fmla="*/ 469460 w 1372193"/>
                <a:gd name="connsiteY618" fmla="*/ 449354 h 679743"/>
                <a:gd name="connsiteX619" fmla="*/ 469460 w 1372193"/>
                <a:gd name="connsiteY619" fmla="*/ 445546 h 679743"/>
                <a:gd name="connsiteX620" fmla="*/ 464698 w 1372193"/>
                <a:gd name="connsiteY620" fmla="*/ 441738 h 67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Lst>
              <a:rect l="l" t="t" r="r" b="b"/>
              <a:pathLst>
                <a:path w="1372193" h="679743">
                  <a:moveTo>
                    <a:pt x="1136987" y="407465"/>
                  </a:moveTo>
                  <a:lnTo>
                    <a:pt x="1116990" y="407465"/>
                  </a:lnTo>
                  <a:lnTo>
                    <a:pt x="1116990" y="411273"/>
                  </a:lnTo>
                  <a:lnTo>
                    <a:pt x="1114134" y="415081"/>
                  </a:lnTo>
                  <a:lnTo>
                    <a:pt x="1107468" y="415081"/>
                  </a:lnTo>
                  <a:lnTo>
                    <a:pt x="1104611" y="411273"/>
                  </a:lnTo>
                  <a:lnTo>
                    <a:pt x="1097945" y="407465"/>
                  </a:lnTo>
                  <a:lnTo>
                    <a:pt x="1081757" y="411273"/>
                  </a:lnTo>
                  <a:lnTo>
                    <a:pt x="1065569" y="407465"/>
                  </a:lnTo>
                  <a:lnTo>
                    <a:pt x="1056046" y="407465"/>
                  </a:lnTo>
                  <a:lnTo>
                    <a:pt x="1042715" y="403657"/>
                  </a:lnTo>
                  <a:lnTo>
                    <a:pt x="1016051" y="403657"/>
                  </a:lnTo>
                  <a:lnTo>
                    <a:pt x="1013195" y="399849"/>
                  </a:lnTo>
                  <a:lnTo>
                    <a:pt x="1013195" y="396041"/>
                  </a:lnTo>
                  <a:lnTo>
                    <a:pt x="1003672" y="406513"/>
                  </a:lnTo>
                  <a:lnTo>
                    <a:pt x="1000816" y="406513"/>
                  </a:lnTo>
                  <a:lnTo>
                    <a:pt x="996054" y="414129"/>
                  </a:lnTo>
                  <a:lnTo>
                    <a:pt x="996054" y="417937"/>
                  </a:lnTo>
                  <a:lnTo>
                    <a:pt x="993198" y="424601"/>
                  </a:lnTo>
                  <a:lnTo>
                    <a:pt x="990341" y="428410"/>
                  </a:lnTo>
                  <a:lnTo>
                    <a:pt x="980819" y="428410"/>
                  </a:lnTo>
                  <a:lnTo>
                    <a:pt x="983675" y="445546"/>
                  </a:lnTo>
                  <a:lnTo>
                    <a:pt x="977009" y="449354"/>
                  </a:lnTo>
                  <a:lnTo>
                    <a:pt x="986532" y="459826"/>
                  </a:lnTo>
                  <a:lnTo>
                    <a:pt x="983675" y="474107"/>
                  </a:lnTo>
                  <a:lnTo>
                    <a:pt x="980819" y="474107"/>
                  </a:lnTo>
                  <a:lnTo>
                    <a:pt x="977961" y="467442"/>
                  </a:lnTo>
                  <a:lnTo>
                    <a:pt x="971296" y="463634"/>
                  </a:lnTo>
                  <a:lnTo>
                    <a:pt x="968439" y="456970"/>
                  </a:lnTo>
                  <a:lnTo>
                    <a:pt x="961774" y="453162"/>
                  </a:lnTo>
                  <a:lnTo>
                    <a:pt x="958916" y="446498"/>
                  </a:lnTo>
                  <a:lnTo>
                    <a:pt x="958916" y="439834"/>
                  </a:lnTo>
                  <a:lnTo>
                    <a:pt x="956060" y="429362"/>
                  </a:lnTo>
                  <a:lnTo>
                    <a:pt x="956060" y="422697"/>
                  </a:lnTo>
                  <a:lnTo>
                    <a:pt x="965582" y="412225"/>
                  </a:lnTo>
                  <a:lnTo>
                    <a:pt x="972248" y="412225"/>
                  </a:lnTo>
                  <a:lnTo>
                    <a:pt x="975105" y="408417"/>
                  </a:lnTo>
                  <a:lnTo>
                    <a:pt x="977961" y="401753"/>
                  </a:lnTo>
                  <a:lnTo>
                    <a:pt x="977961" y="397945"/>
                  </a:lnTo>
                  <a:lnTo>
                    <a:pt x="984627" y="391281"/>
                  </a:lnTo>
                  <a:lnTo>
                    <a:pt x="994150" y="391281"/>
                  </a:lnTo>
                  <a:lnTo>
                    <a:pt x="1000816" y="395089"/>
                  </a:lnTo>
                  <a:lnTo>
                    <a:pt x="1010338" y="395089"/>
                  </a:lnTo>
                  <a:lnTo>
                    <a:pt x="1013195" y="391281"/>
                  </a:lnTo>
                  <a:lnTo>
                    <a:pt x="1036049" y="391281"/>
                  </a:lnTo>
                  <a:lnTo>
                    <a:pt x="1042715" y="395089"/>
                  </a:lnTo>
                  <a:lnTo>
                    <a:pt x="1045571" y="398897"/>
                  </a:lnTo>
                  <a:lnTo>
                    <a:pt x="1055094" y="398897"/>
                  </a:lnTo>
                  <a:lnTo>
                    <a:pt x="1061760" y="402705"/>
                  </a:lnTo>
                  <a:lnTo>
                    <a:pt x="1077948" y="402705"/>
                  </a:lnTo>
                  <a:lnTo>
                    <a:pt x="1084614" y="396041"/>
                  </a:lnTo>
                  <a:lnTo>
                    <a:pt x="1107468" y="396041"/>
                  </a:lnTo>
                  <a:lnTo>
                    <a:pt x="1110324" y="399849"/>
                  </a:lnTo>
                  <a:lnTo>
                    <a:pt x="1116990" y="399849"/>
                  </a:lnTo>
                  <a:lnTo>
                    <a:pt x="1119847" y="396041"/>
                  </a:lnTo>
                  <a:lnTo>
                    <a:pt x="1126513" y="392233"/>
                  </a:lnTo>
                  <a:lnTo>
                    <a:pt x="1139844" y="392233"/>
                  </a:lnTo>
                  <a:lnTo>
                    <a:pt x="1139844" y="402705"/>
                  </a:lnTo>
                  <a:lnTo>
                    <a:pt x="1136987" y="406513"/>
                  </a:lnTo>
                  <a:lnTo>
                    <a:pt x="1136987" y="407465"/>
                  </a:lnTo>
                  <a:close/>
                  <a:moveTo>
                    <a:pt x="1356005" y="288462"/>
                  </a:moveTo>
                  <a:lnTo>
                    <a:pt x="1356005" y="284654"/>
                  </a:lnTo>
                  <a:lnTo>
                    <a:pt x="1372193" y="284654"/>
                  </a:lnTo>
                  <a:lnTo>
                    <a:pt x="1352196" y="259902"/>
                  </a:lnTo>
                  <a:lnTo>
                    <a:pt x="1338865" y="245621"/>
                  </a:lnTo>
                  <a:lnTo>
                    <a:pt x="1332199" y="266566"/>
                  </a:lnTo>
                  <a:lnTo>
                    <a:pt x="1293157" y="262758"/>
                  </a:lnTo>
                  <a:lnTo>
                    <a:pt x="1293157" y="258950"/>
                  </a:lnTo>
                  <a:lnTo>
                    <a:pt x="1290300" y="255142"/>
                  </a:lnTo>
                  <a:lnTo>
                    <a:pt x="1287443" y="248478"/>
                  </a:lnTo>
                  <a:lnTo>
                    <a:pt x="1284586" y="244669"/>
                  </a:lnTo>
                  <a:lnTo>
                    <a:pt x="1281730" y="238005"/>
                  </a:lnTo>
                  <a:lnTo>
                    <a:pt x="1281730" y="234197"/>
                  </a:lnTo>
                  <a:lnTo>
                    <a:pt x="1278873" y="234197"/>
                  </a:lnTo>
                  <a:lnTo>
                    <a:pt x="1272207" y="230389"/>
                  </a:lnTo>
                  <a:lnTo>
                    <a:pt x="1265541" y="230389"/>
                  </a:lnTo>
                  <a:lnTo>
                    <a:pt x="1258875" y="226581"/>
                  </a:lnTo>
                  <a:lnTo>
                    <a:pt x="1252210" y="226581"/>
                  </a:lnTo>
                  <a:lnTo>
                    <a:pt x="1249353" y="219917"/>
                  </a:lnTo>
                  <a:lnTo>
                    <a:pt x="1242688" y="216109"/>
                  </a:lnTo>
                  <a:lnTo>
                    <a:pt x="1229356" y="201828"/>
                  </a:lnTo>
                  <a:lnTo>
                    <a:pt x="1216024" y="195164"/>
                  </a:lnTo>
                  <a:lnTo>
                    <a:pt x="1206502" y="195164"/>
                  </a:lnTo>
                  <a:lnTo>
                    <a:pt x="1199836" y="198972"/>
                  </a:lnTo>
                  <a:lnTo>
                    <a:pt x="1190314" y="202781"/>
                  </a:lnTo>
                  <a:lnTo>
                    <a:pt x="1183648" y="206589"/>
                  </a:lnTo>
                  <a:lnTo>
                    <a:pt x="1180791" y="213253"/>
                  </a:lnTo>
                  <a:lnTo>
                    <a:pt x="1167460" y="213253"/>
                  </a:lnTo>
                  <a:lnTo>
                    <a:pt x="1160794" y="209445"/>
                  </a:lnTo>
                  <a:lnTo>
                    <a:pt x="1157937" y="202781"/>
                  </a:lnTo>
                  <a:lnTo>
                    <a:pt x="1151271" y="198972"/>
                  </a:lnTo>
                  <a:lnTo>
                    <a:pt x="1135083" y="198972"/>
                  </a:lnTo>
                  <a:lnTo>
                    <a:pt x="1135083" y="195164"/>
                  </a:lnTo>
                  <a:lnTo>
                    <a:pt x="1132226" y="191356"/>
                  </a:lnTo>
                  <a:lnTo>
                    <a:pt x="1132226" y="184692"/>
                  </a:lnTo>
                  <a:lnTo>
                    <a:pt x="1129369" y="180884"/>
                  </a:lnTo>
                  <a:lnTo>
                    <a:pt x="1122704" y="180884"/>
                  </a:lnTo>
                  <a:lnTo>
                    <a:pt x="1122704" y="184692"/>
                  </a:lnTo>
                  <a:lnTo>
                    <a:pt x="1119847" y="188500"/>
                  </a:lnTo>
                  <a:lnTo>
                    <a:pt x="1119847" y="195164"/>
                  </a:lnTo>
                  <a:lnTo>
                    <a:pt x="1110324" y="204685"/>
                  </a:lnTo>
                  <a:lnTo>
                    <a:pt x="1103659" y="208493"/>
                  </a:lnTo>
                  <a:lnTo>
                    <a:pt x="1096993" y="208493"/>
                  </a:lnTo>
                  <a:lnTo>
                    <a:pt x="1091279" y="204685"/>
                  </a:lnTo>
                  <a:lnTo>
                    <a:pt x="1084614" y="198020"/>
                  </a:lnTo>
                  <a:lnTo>
                    <a:pt x="1077948" y="187548"/>
                  </a:lnTo>
                  <a:lnTo>
                    <a:pt x="1057951" y="166604"/>
                  </a:lnTo>
                  <a:lnTo>
                    <a:pt x="1048428" y="152323"/>
                  </a:lnTo>
                  <a:lnTo>
                    <a:pt x="1009386" y="117099"/>
                  </a:lnTo>
                  <a:lnTo>
                    <a:pt x="992245" y="99962"/>
                  </a:lnTo>
                  <a:lnTo>
                    <a:pt x="982723" y="93298"/>
                  </a:lnTo>
                  <a:lnTo>
                    <a:pt x="976057" y="89490"/>
                  </a:lnTo>
                  <a:lnTo>
                    <a:pt x="959869" y="79018"/>
                  </a:lnTo>
                  <a:lnTo>
                    <a:pt x="943681" y="72354"/>
                  </a:lnTo>
                  <a:lnTo>
                    <a:pt x="923683" y="61881"/>
                  </a:lnTo>
                  <a:lnTo>
                    <a:pt x="926540" y="61881"/>
                  </a:lnTo>
                  <a:lnTo>
                    <a:pt x="933206" y="55217"/>
                  </a:lnTo>
                  <a:lnTo>
                    <a:pt x="933206" y="44745"/>
                  </a:lnTo>
                  <a:lnTo>
                    <a:pt x="930349" y="40937"/>
                  </a:lnTo>
                  <a:lnTo>
                    <a:pt x="927492" y="40937"/>
                  </a:lnTo>
                  <a:lnTo>
                    <a:pt x="917970" y="51409"/>
                  </a:lnTo>
                  <a:lnTo>
                    <a:pt x="897973" y="58073"/>
                  </a:lnTo>
                  <a:lnTo>
                    <a:pt x="891307" y="68545"/>
                  </a:lnTo>
                  <a:lnTo>
                    <a:pt x="884641" y="68545"/>
                  </a:lnTo>
                  <a:lnTo>
                    <a:pt x="877975" y="72354"/>
                  </a:lnTo>
                  <a:lnTo>
                    <a:pt x="875118" y="76162"/>
                  </a:lnTo>
                  <a:lnTo>
                    <a:pt x="875118" y="86634"/>
                  </a:lnTo>
                  <a:lnTo>
                    <a:pt x="868452" y="93298"/>
                  </a:lnTo>
                  <a:lnTo>
                    <a:pt x="861787" y="89490"/>
                  </a:lnTo>
                  <a:lnTo>
                    <a:pt x="858930" y="85682"/>
                  </a:lnTo>
                  <a:lnTo>
                    <a:pt x="852265" y="81874"/>
                  </a:lnTo>
                  <a:lnTo>
                    <a:pt x="849407" y="78066"/>
                  </a:lnTo>
                  <a:lnTo>
                    <a:pt x="846551" y="78066"/>
                  </a:lnTo>
                  <a:lnTo>
                    <a:pt x="843694" y="81874"/>
                  </a:lnTo>
                  <a:lnTo>
                    <a:pt x="840838" y="81874"/>
                  </a:lnTo>
                  <a:lnTo>
                    <a:pt x="837981" y="85682"/>
                  </a:lnTo>
                  <a:lnTo>
                    <a:pt x="835124" y="85682"/>
                  </a:lnTo>
                  <a:lnTo>
                    <a:pt x="835124" y="81874"/>
                  </a:lnTo>
                  <a:lnTo>
                    <a:pt x="837981" y="78066"/>
                  </a:lnTo>
                  <a:lnTo>
                    <a:pt x="837981" y="63785"/>
                  </a:lnTo>
                  <a:lnTo>
                    <a:pt x="831315" y="59977"/>
                  </a:lnTo>
                  <a:lnTo>
                    <a:pt x="828458" y="59977"/>
                  </a:lnTo>
                  <a:lnTo>
                    <a:pt x="825601" y="63785"/>
                  </a:lnTo>
                  <a:lnTo>
                    <a:pt x="812270" y="57121"/>
                  </a:lnTo>
                  <a:lnTo>
                    <a:pt x="798938" y="63785"/>
                  </a:lnTo>
                  <a:lnTo>
                    <a:pt x="785607" y="42841"/>
                  </a:lnTo>
                  <a:lnTo>
                    <a:pt x="778941" y="53313"/>
                  </a:lnTo>
                  <a:lnTo>
                    <a:pt x="769419" y="53313"/>
                  </a:lnTo>
                  <a:lnTo>
                    <a:pt x="762753" y="57121"/>
                  </a:lnTo>
                  <a:lnTo>
                    <a:pt x="753230" y="57121"/>
                  </a:lnTo>
                  <a:lnTo>
                    <a:pt x="750374" y="53313"/>
                  </a:lnTo>
                  <a:lnTo>
                    <a:pt x="750374" y="28561"/>
                  </a:lnTo>
                  <a:lnTo>
                    <a:pt x="747517" y="24753"/>
                  </a:lnTo>
                  <a:lnTo>
                    <a:pt x="740851" y="24753"/>
                  </a:lnTo>
                  <a:lnTo>
                    <a:pt x="737995" y="20944"/>
                  </a:lnTo>
                  <a:lnTo>
                    <a:pt x="735137" y="14280"/>
                  </a:lnTo>
                  <a:lnTo>
                    <a:pt x="725615" y="3808"/>
                  </a:lnTo>
                  <a:lnTo>
                    <a:pt x="722758" y="3808"/>
                  </a:lnTo>
                  <a:lnTo>
                    <a:pt x="716092" y="10472"/>
                  </a:lnTo>
                  <a:lnTo>
                    <a:pt x="709427" y="10472"/>
                  </a:lnTo>
                  <a:lnTo>
                    <a:pt x="702761" y="3808"/>
                  </a:lnTo>
                  <a:lnTo>
                    <a:pt x="693239" y="3808"/>
                  </a:lnTo>
                  <a:lnTo>
                    <a:pt x="683716" y="0"/>
                  </a:lnTo>
                  <a:lnTo>
                    <a:pt x="670384" y="0"/>
                  </a:lnTo>
                  <a:lnTo>
                    <a:pt x="660862" y="3808"/>
                  </a:lnTo>
                  <a:lnTo>
                    <a:pt x="654196" y="7616"/>
                  </a:lnTo>
                  <a:lnTo>
                    <a:pt x="647531" y="14280"/>
                  </a:lnTo>
                  <a:lnTo>
                    <a:pt x="647531" y="21897"/>
                  </a:lnTo>
                  <a:lnTo>
                    <a:pt x="640865" y="21897"/>
                  </a:lnTo>
                  <a:lnTo>
                    <a:pt x="611345" y="32369"/>
                  </a:lnTo>
                  <a:lnTo>
                    <a:pt x="561828" y="32369"/>
                  </a:lnTo>
                  <a:lnTo>
                    <a:pt x="558971" y="36177"/>
                  </a:lnTo>
                  <a:lnTo>
                    <a:pt x="558971" y="46649"/>
                  </a:lnTo>
                  <a:lnTo>
                    <a:pt x="522785" y="46649"/>
                  </a:lnTo>
                  <a:lnTo>
                    <a:pt x="519929" y="57121"/>
                  </a:lnTo>
                  <a:lnTo>
                    <a:pt x="490409" y="57121"/>
                  </a:lnTo>
                  <a:lnTo>
                    <a:pt x="458033" y="60929"/>
                  </a:lnTo>
                  <a:lnTo>
                    <a:pt x="438035" y="67593"/>
                  </a:lnTo>
                  <a:lnTo>
                    <a:pt x="431370" y="74258"/>
                  </a:lnTo>
                  <a:lnTo>
                    <a:pt x="431370" y="78066"/>
                  </a:lnTo>
                  <a:lnTo>
                    <a:pt x="434226" y="81874"/>
                  </a:lnTo>
                  <a:lnTo>
                    <a:pt x="434226" y="85682"/>
                  </a:lnTo>
                  <a:lnTo>
                    <a:pt x="447558" y="85682"/>
                  </a:lnTo>
                  <a:lnTo>
                    <a:pt x="440892" y="96154"/>
                  </a:lnTo>
                  <a:lnTo>
                    <a:pt x="447558" y="96154"/>
                  </a:lnTo>
                  <a:lnTo>
                    <a:pt x="460889" y="102818"/>
                  </a:lnTo>
                  <a:lnTo>
                    <a:pt x="467555" y="102818"/>
                  </a:lnTo>
                  <a:lnTo>
                    <a:pt x="474221" y="109482"/>
                  </a:lnTo>
                  <a:lnTo>
                    <a:pt x="444701" y="109482"/>
                  </a:lnTo>
                  <a:lnTo>
                    <a:pt x="438035" y="116147"/>
                  </a:lnTo>
                  <a:lnTo>
                    <a:pt x="440892" y="119955"/>
                  </a:lnTo>
                  <a:lnTo>
                    <a:pt x="443749" y="126619"/>
                  </a:lnTo>
                  <a:lnTo>
                    <a:pt x="446605" y="130427"/>
                  </a:lnTo>
                  <a:lnTo>
                    <a:pt x="446605" y="137091"/>
                  </a:lnTo>
                  <a:lnTo>
                    <a:pt x="439940" y="143755"/>
                  </a:lnTo>
                  <a:lnTo>
                    <a:pt x="433274" y="143755"/>
                  </a:lnTo>
                  <a:lnTo>
                    <a:pt x="426608" y="147563"/>
                  </a:lnTo>
                  <a:lnTo>
                    <a:pt x="419942" y="147563"/>
                  </a:lnTo>
                  <a:lnTo>
                    <a:pt x="436131" y="164700"/>
                  </a:lnTo>
                  <a:lnTo>
                    <a:pt x="449462" y="164700"/>
                  </a:lnTo>
                  <a:lnTo>
                    <a:pt x="458985" y="168508"/>
                  </a:lnTo>
                  <a:lnTo>
                    <a:pt x="465650" y="172316"/>
                  </a:lnTo>
                  <a:lnTo>
                    <a:pt x="478982" y="186596"/>
                  </a:lnTo>
                  <a:lnTo>
                    <a:pt x="481839" y="197068"/>
                  </a:lnTo>
                  <a:lnTo>
                    <a:pt x="481839" y="203732"/>
                  </a:lnTo>
                  <a:lnTo>
                    <a:pt x="478982" y="210397"/>
                  </a:lnTo>
                  <a:lnTo>
                    <a:pt x="476126" y="214205"/>
                  </a:lnTo>
                  <a:lnTo>
                    <a:pt x="453271" y="214205"/>
                  </a:lnTo>
                  <a:lnTo>
                    <a:pt x="446605" y="210397"/>
                  </a:lnTo>
                  <a:lnTo>
                    <a:pt x="443749" y="206589"/>
                  </a:lnTo>
                  <a:lnTo>
                    <a:pt x="437083" y="206589"/>
                  </a:lnTo>
                  <a:lnTo>
                    <a:pt x="434226" y="204685"/>
                  </a:lnTo>
                  <a:lnTo>
                    <a:pt x="427560" y="218965"/>
                  </a:lnTo>
                  <a:lnTo>
                    <a:pt x="420894" y="218965"/>
                  </a:lnTo>
                  <a:lnTo>
                    <a:pt x="414229" y="215157"/>
                  </a:lnTo>
                  <a:lnTo>
                    <a:pt x="400897" y="215157"/>
                  </a:lnTo>
                  <a:lnTo>
                    <a:pt x="387566" y="208493"/>
                  </a:lnTo>
                  <a:lnTo>
                    <a:pt x="384709" y="201828"/>
                  </a:lnTo>
                  <a:lnTo>
                    <a:pt x="378043" y="198020"/>
                  </a:lnTo>
                  <a:lnTo>
                    <a:pt x="375187" y="194212"/>
                  </a:lnTo>
                  <a:lnTo>
                    <a:pt x="368521" y="194212"/>
                  </a:lnTo>
                  <a:lnTo>
                    <a:pt x="365664" y="198020"/>
                  </a:lnTo>
                  <a:lnTo>
                    <a:pt x="358998" y="201828"/>
                  </a:lnTo>
                  <a:lnTo>
                    <a:pt x="349476" y="205637"/>
                  </a:lnTo>
                  <a:lnTo>
                    <a:pt x="342810" y="205637"/>
                  </a:lnTo>
                  <a:lnTo>
                    <a:pt x="322813" y="195164"/>
                  </a:lnTo>
                  <a:lnTo>
                    <a:pt x="319956" y="195164"/>
                  </a:lnTo>
                  <a:lnTo>
                    <a:pt x="313290" y="198972"/>
                  </a:lnTo>
                  <a:lnTo>
                    <a:pt x="306624" y="205637"/>
                  </a:lnTo>
                  <a:lnTo>
                    <a:pt x="299959" y="209445"/>
                  </a:lnTo>
                  <a:lnTo>
                    <a:pt x="297102" y="216109"/>
                  </a:lnTo>
                  <a:lnTo>
                    <a:pt x="294245" y="219917"/>
                  </a:lnTo>
                  <a:lnTo>
                    <a:pt x="255203" y="198972"/>
                  </a:lnTo>
                  <a:lnTo>
                    <a:pt x="248537" y="198972"/>
                  </a:lnTo>
                  <a:lnTo>
                    <a:pt x="248537" y="202781"/>
                  </a:lnTo>
                  <a:lnTo>
                    <a:pt x="255203" y="209445"/>
                  </a:lnTo>
                  <a:lnTo>
                    <a:pt x="255203" y="219917"/>
                  </a:lnTo>
                  <a:lnTo>
                    <a:pt x="248537" y="219917"/>
                  </a:lnTo>
                  <a:lnTo>
                    <a:pt x="241871" y="213253"/>
                  </a:lnTo>
                  <a:lnTo>
                    <a:pt x="241871" y="209445"/>
                  </a:lnTo>
                  <a:lnTo>
                    <a:pt x="235206" y="192308"/>
                  </a:lnTo>
                  <a:lnTo>
                    <a:pt x="215208" y="192308"/>
                  </a:lnTo>
                  <a:lnTo>
                    <a:pt x="212352" y="185644"/>
                  </a:lnTo>
                  <a:lnTo>
                    <a:pt x="212352" y="181836"/>
                  </a:lnTo>
                  <a:lnTo>
                    <a:pt x="209495" y="178028"/>
                  </a:lnTo>
                  <a:lnTo>
                    <a:pt x="177118" y="178028"/>
                  </a:lnTo>
                  <a:lnTo>
                    <a:pt x="174262" y="171364"/>
                  </a:lnTo>
                  <a:lnTo>
                    <a:pt x="171405" y="167556"/>
                  </a:lnTo>
                  <a:lnTo>
                    <a:pt x="161883" y="167556"/>
                  </a:lnTo>
                  <a:lnTo>
                    <a:pt x="155217" y="171364"/>
                  </a:lnTo>
                  <a:lnTo>
                    <a:pt x="148551" y="178028"/>
                  </a:lnTo>
                  <a:lnTo>
                    <a:pt x="129506" y="178028"/>
                  </a:lnTo>
                  <a:lnTo>
                    <a:pt x="126649" y="174220"/>
                  </a:lnTo>
                  <a:lnTo>
                    <a:pt x="126649" y="170412"/>
                  </a:lnTo>
                  <a:lnTo>
                    <a:pt x="123793" y="170412"/>
                  </a:lnTo>
                  <a:lnTo>
                    <a:pt x="117127" y="166604"/>
                  </a:lnTo>
                  <a:lnTo>
                    <a:pt x="100938" y="166604"/>
                  </a:lnTo>
                  <a:lnTo>
                    <a:pt x="100938" y="170412"/>
                  </a:lnTo>
                  <a:lnTo>
                    <a:pt x="103795" y="174220"/>
                  </a:lnTo>
                  <a:lnTo>
                    <a:pt x="103795" y="184692"/>
                  </a:lnTo>
                  <a:lnTo>
                    <a:pt x="97129" y="191356"/>
                  </a:lnTo>
                  <a:lnTo>
                    <a:pt x="90464" y="195164"/>
                  </a:lnTo>
                  <a:lnTo>
                    <a:pt x="81893" y="195164"/>
                  </a:lnTo>
                  <a:lnTo>
                    <a:pt x="75227" y="198972"/>
                  </a:lnTo>
                  <a:lnTo>
                    <a:pt x="72371" y="198972"/>
                  </a:lnTo>
                  <a:lnTo>
                    <a:pt x="72371" y="213253"/>
                  </a:lnTo>
                  <a:lnTo>
                    <a:pt x="56182" y="219917"/>
                  </a:lnTo>
                  <a:lnTo>
                    <a:pt x="62848" y="226581"/>
                  </a:lnTo>
                  <a:lnTo>
                    <a:pt x="65705" y="233245"/>
                  </a:lnTo>
                  <a:lnTo>
                    <a:pt x="62848" y="237053"/>
                  </a:lnTo>
                  <a:lnTo>
                    <a:pt x="59992" y="243717"/>
                  </a:lnTo>
                  <a:lnTo>
                    <a:pt x="57135" y="247525"/>
                  </a:lnTo>
                  <a:lnTo>
                    <a:pt x="50469" y="247525"/>
                  </a:lnTo>
                  <a:lnTo>
                    <a:pt x="43803" y="243717"/>
                  </a:lnTo>
                  <a:lnTo>
                    <a:pt x="40947" y="237053"/>
                  </a:lnTo>
                  <a:lnTo>
                    <a:pt x="34281" y="233245"/>
                  </a:lnTo>
                  <a:lnTo>
                    <a:pt x="27615" y="226581"/>
                  </a:lnTo>
                  <a:lnTo>
                    <a:pt x="20949" y="222773"/>
                  </a:lnTo>
                  <a:lnTo>
                    <a:pt x="14284" y="222773"/>
                  </a:lnTo>
                  <a:lnTo>
                    <a:pt x="11427" y="226581"/>
                  </a:lnTo>
                  <a:lnTo>
                    <a:pt x="11427" y="234197"/>
                  </a:lnTo>
                  <a:lnTo>
                    <a:pt x="14284" y="238005"/>
                  </a:lnTo>
                  <a:lnTo>
                    <a:pt x="14284" y="252286"/>
                  </a:lnTo>
                  <a:lnTo>
                    <a:pt x="952" y="252286"/>
                  </a:lnTo>
                  <a:lnTo>
                    <a:pt x="3809" y="273230"/>
                  </a:lnTo>
                  <a:lnTo>
                    <a:pt x="6665" y="277038"/>
                  </a:lnTo>
                  <a:lnTo>
                    <a:pt x="6665" y="291319"/>
                  </a:lnTo>
                  <a:lnTo>
                    <a:pt x="0" y="305599"/>
                  </a:lnTo>
                  <a:lnTo>
                    <a:pt x="0" y="322735"/>
                  </a:lnTo>
                  <a:lnTo>
                    <a:pt x="2857" y="322735"/>
                  </a:lnTo>
                  <a:lnTo>
                    <a:pt x="5713" y="326543"/>
                  </a:lnTo>
                  <a:lnTo>
                    <a:pt x="19045" y="326543"/>
                  </a:lnTo>
                  <a:lnTo>
                    <a:pt x="21902" y="330351"/>
                  </a:lnTo>
                  <a:lnTo>
                    <a:pt x="21902" y="347488"/>
                  </a:lnTo>
                  <a:lnTo>
                    <a:pt x="24758" y="351296"/>
                  </a:lnTo>
                  <a:lnTo>
                    <a:pt x="47613" y="351296"/>
                  </a:lnTo>
                  <a:lnTo>
                    <a:pt x="54278" y="347488"/>
                  </a:lnTo>
                  <a:lnTo>
                    <a:pt x="60944" y="347488"/>
                  </a:lnTo>
                  <a:lnTo>
                    <a:pt x="87607" y="375096"/>
                  </a:lnTo>
                  <a:lnTo>
                    <a:pt x="90464" y="381761"/>
                  </a:lnTo>
                  <a:lnTo>
                    <a:pt x="97129" y="388425"/>
                  </a:lnTo>
                  <a:lnTo>
                    <a:pt x="97129" y="395089"/>
                  </a:lnTo>
                  <a:lnTo>
                    <a:pt x="77132" y="395089"/>
                  </a:lnTo>
                  <a:lnTo>
                    <a:pt x="77132" y="398897"/>
                  </a:lnTo>
                  <a:lnTo>
                    <a:pt x="83798" y="405561"/>
                  </a:lnTo>
                  <a:lnTo>
                    <a:pt x="93320" y="409369"/>
                  </a:lnTo>
                  <a:lnTo>
                    <a:pt x="99986" y="409369"/>
                  </a:lnTo>
                  <a:lnTo>
                    <a:pt x="102843" y="413177"/>
                  </a:lnTo>
                  <a:lnTo>
                    <a:pt x="105700" y="413177"/>
                  </a:lnTo>
                  <a:lnTo>
                    <a:pt x="108556" y="406513"/>
                  </a:lnTo>
                  <a:lnTo>
                    <a:pt x="118079" y="406513"/>
                  </a:lnTo>
                  <a:lnTo>
                    <a:pt x="120935" y="402705"/>
                  </a:lnTo>
                  <a:lnTo>
                    <a:pt x="130458" y="396041"/>
                  </a:lnTo>
                  <a:lnTo>
                    <a:pt x="162835" y="381761"/>
                  </a:lnTo>
                  <a:lnTo>
                    <a:pt x="172357" y="377952"/>
                  </a:lnTo>
                  <a:lnTo>
                    <a:pt x="179023" y="381761"/>
                  </a:lnTo>
                  <a:lnTo>
                    <a:pt x="181880" y="385569"/>
                  </a:lnTo>
                  <a:lnTo>
                    <a:pt x="191402" y="392233"/>
                  </a:lnTo>
                  <a:lnTo>
                    <a:pt x="194259" y="396041"/>
                  </a:lnTo>
                  <a:lnTo>
                    <a:pt x="203781" y="396041"/>
                  </a:lnTo>
                  <a:lnTo>
                    <a:pt x="206638" y="392233"/>
                  </a:lnTo>
                  <a:lnTo>
                    <a:pt x="213304" y="392233"/>
                  </a:lnTo>
                  <a:lnTo>
                    <a:pt x="216161" y="388425"/>
                  </a:lnTo>
                  <a:lnTo>
                    <a:pt x="219018" y="392233"/>
                  </a:lnTo>
                  <a:lnTo>
                    <a:pt x="225683" y="396041"/>
                  </a:lnTo>
                  <a:lnTo>
                    <a:pt x="239015" y="410321"/>
                  </a:lnTo>
                  <a:lnTo>
                    <a:pt x="239015" y="427457"/>
                  </a:lnTo>
                  <a:lnTo>
                    <a:pt x="236158" y="431266"/>
                  </a:lnTo>
                  <a:lnTo>
                    <a:pt x="236158" y="435074"/>
                  </a:lnTo>
                  <a:lnTo>
                    <a:pt x="233301" y="438882"/>
                  </a:lnTo>
                  <a:lnTo>
                    <a:pt x="233301" y="442690"/>
                  </a:lnTo>
                  <a:lnTo>
                    <a:pt x="236158" y="446498"/>
                  </a:lnTo>
                  <a:lnTo>
                    <a:pt x="239015" y="453162"/>
                  </a:lnTo>
                  <a:lnTo>
                    <a:pt x="245681" y="456970"/>
                  </a:lnTo>
                  <a:lnTo>
                    <a:pt x="252347" y="463634"/>
                  </a:lnTo>
                  <a:lnTo>
                    <a:pt x="259012" y="463634"/>
                  </a:lnTo>
                  <a:lnTo>
                    <a:pt x="268534" y="453162"/>
                  </a:lnTo>
                  <a:lnTo>
                    <a:pt x="275200" y="449354"/>
                  </a:lnTo>
                  <a:lnTo>
                    <a:pt x="281866" y="449354"/>
                  </a:lnTo>
                  <a:lnTo>
                    <a:pt x="281866" y="466490"/>
                  </a:lnTo>
                  <a:lnTo>
                    <a:pt x="291389" y="476963"/>
                  </a:lnTo>
                  <a:lnTo>
                    <a:pt x="271392" y="480771"/>
                  </a:lnTo>
                  <a:lnTo>
                    <a:pt x="271392" y="487435"/>
                  </a:lnTo>
                  <a:lnTo>
                    <a:pt x="268534" y="491243"/>
                  </a:lnTo>
                  <a:lnTo>
                    <a:pt x="265678" y="491243"/>
                  </a:lnTo>
                  <a:lnTo>
                    <a:pt x="262821" y="480771"/>
                  </a:lnTo>
                  <a:lnTo>
                    <a:pt x="262821" y="476963"/>
                  </a:lnTo>
                  <a:lnTo>
                    <a:pt x="269487" y="470298"/>
                  </a:lnTo>
                  <a:lnTo>
                    <a:pt x="272344" y="470298"/>
                  </a:lnTo>
                  <a:lnTo>
                    <a:pt x="275200" y="466490"/>
                  </a:lnTo>
                  <a:lnTo>
                    <a:pt x="260916" y="466490"/>
                  </a:lnTo>
                  <a:lnTo>
                    <a:pt x="251394" y="462682"/>
                  </a:lnTo>
                  <a:lnTo>
                    <a:pt x="244728" y="462682"/>
                  </a:lnTo>
                  <a:lnTo>
                    <a:pt x="235206" y="458874"/>
                  </a:lnTo>
                  <a:lnTo>
                    <a:pt x="221874" y="458874"/>
                  </a:lnTo>
                  <a:lnTo>
                    <a:pt x="212352" y="455066"/>
                  </a:lnTo>
                  <a:lnTo>
                    <a:pt x="202829" y="455066"/>
                  </a:lnTo>
                  <a:lnTo>
                    <a:pt x="196163" y="452210"/>
                  </a:lnTo>
                  <a:lnTo>
                    <a:pt x="189498" y="452210"/>
                  </a:lnTo>
                  <a:lnTo>
                    <a:pt x="196163" y="469346"/>
                  </a:lnTo>
                  <a:lnTo>
                    <a:pt x="186641" y="469346"/>
                  </a:lnTo>
                  <a:lnTo>
                    <a:pt x="179975" y="476011"/>
                  </a:lnTo>
                  <a:lnTo>
                    <a:pt x="179975" y="479819"/>
                  </a:lnTo>
                  <a:lnTo>
                    <a:pt x="182832" y="483627"/>
                  </a:lnTo>
                  <a:lnTo>
                    <a:pt x="189498" y="487435"/>
                  </a:lnTo>
                  <a:lnTo>
                    <a:pt x="192354" y="491243"/>
                  </a:lnTo>
                  <a:lnTo>
                    <a:pt x="199020" y="491243"/>
                  </a:lnTo>
                  <a:lnTo>
                    <a:pt x="201877" y="495051"/>
                  </a:lnTo>
                  <a:lnTo>
                    <a:pt x="201877" y="498859"/>
                  </a:lnTo>
                  <a:lnTo>
                    <a:pt x="196163" y="498859"/>
                  </a:lnTo>
                  <a:lnTo>
                    <a:pt x="189498" y="495051"/>
                  </a:lnTo>
                  <a:lnTo>
                    <a:pt x="182832" y="495051"/>
                  </a:lnTo>
                  <a:lnTo>
                    <a:pt x="176166" y="491243"/>
                  </a:lnTo>
                  <a:lnTo>
                    <a:pt x="166644" y="487435"/>
                  </a:lnTo>
                  <a:lnTo>
                    <a:pt x="163787" y="487435"/>
                  </a:lnTo>
                  <a:lnTo>
                    <a:pt x="160930" y="491243"/>
                  </a:lnTo>
                  <a:lnTo>
                    <a:pt x="160930" y="495051"/>
                  </a:lnTo>
                  <a:lnTo>
                    <a:pt x="167596" y="501715"/>
                  </a:lnTo>
                  <a:lnTo>
                    <a:pt x="174262" y="505523"/>
                  </a:lnTo>
                  <a:lnTo>
                    <a:pt x="177118" y="509331"/>
                  </a:lnTo>
                  <a:lnTo>
                    <a:pt x="183784" y="509331"/>
                  </a:lnTo>
                  <a:lnTo>
                    <a:pt x="183784" y="515995"/>
                  </a:lnTo>
                  <a:lnTo>
                    <a:pt x="186641" y="522660"/>
                  </a:lnTo>
                  <a:lnTo>
                    <a:pt x="199973" y="536940"/>
                  </a:lnTo>
                  <a:lnTo>
                    <a:pt x="202829" y="543604"/>
                  </a:lnTo>
                  <a:lnTo>
                    <a:pt x="202829" y="556932"/>
                  </a:lnTo>
                  <a:lnTo>
                    <a:pt x="222826" y="560740"/>
                  </a:lnTo>
                  <a:lnTo>
                    <a:pt x="225683" y="571213"/>
                  </a:lnTo>
                  <a:lnTo>
                    <a:pt x="241871" y="571213"/>
                  </a:lnTo>
                  <a:lnTo>
                    <a:pt x="261869" y="581685"/>
                  </a:lnTo>
                  <a:lnTo>
                    <a:pt x="264726" y="585493"/>
                  </a:lnTo>
                  <a:lnTo>
                    <a:pt x="264726" y="592157"/>
                  </a:lnTo>
                  <a:lnTo>
                    <a:pt x="261869" y="595965"/>
                  </a:lnTo>
                  <a:lnTo>
                    <a:pt x="255203" y="599773"/>
                  </a:lnTo>
                  <a:lnTo>
                    <a:pt x="252347" y="606437"/>
                  </a:lnTo>
                  <a:lnTo>
                    <a:pt x="252347" y="616910"/>
                  </a:lnTo>
                  <a:lnTo>
                    <a:pt x="255203" y="620718"/>
                  </a:lnTo>
                  <a:lnTo>
                    <a:pt x="268534" y="620718"/>
                  </a:lnTo>
                  <a:lnTo>
                    <a:pt x="271392" y="616910"/>
                  </a:lnTo>
                  <a:lnTo>
                    <a:pt x="274248" y="606437"/>
                  </a:lnTo>
                  <a:lnTo>
                    <a:pt x="277105" y="599773"/>
                  </a:lnTo>
                  <a:lnTo>
                    <a:pt x="279961" y="595965"/>
                  </a:lnTo>
                  <a:lnTo>
                    <a:pt x="286627" y="595965"/>
                  </a:lnTo>
                  <a:lnTo>
                    <a:pt x="296150" y="599773"/>
                  </a:lnTo>
                  <a:lnTo>
                    <a:pt x="296150" y="595013"/>
                  </a:lnTo>
                  <a:lnTo>
                    <a:pt x="299006" y="591205"/>
                  </a:lnTo>
                  <a:lnTo>
                    <a:pt x="308529" y="591205"/>
                  </a:lnTo>
                  <a:lnTo>
                    <a:pt x="321861" y="597869"/>
                  </a:lnTo>
                  <a:lnTo>
                    <a:pt x="328527" y="597869"/>
                  </a:lnTo>
                  <a:lnTo>
                    <a:pt x="335192" y="604533"/>
                  </a:lnTo>
                  <a:lnTo>
                    <a:pt x="341858" y="608341"/>
                  </a:lnTo>
                  <a:lnTo>
                    <a:pt x="344714" y="615006"/>
                  </a:lnTo>
                  <a:lnTo>
                    <a:pt x="347572" y="618814"/>
                  </a:lnTo>
                  <a:lnTo>
                    <a:pt x="350428" y="625478"/>
                  </a:lnTo>
                  <a:lnTo>
                    <a:pt x="363759" y="639758"/>
                  </a:lnTo>
                  <a:lnTo>
                    <a:pt x="370425" y="643566"/>
                  </a:lnTo>
                  <a:lnTo>
                    <a:pt x="373282" y="647374"/>
                  </a:lnTo>
                  <a:lnTo>
                    <a:pt x="376139" y="643566"/>
                  </a:lnTo>
                  <a:lnTo>
                    <a:pt x="376139" y="639758"/>
                  </a:lnTo>
                  <a:lnTo>
                    <a:pt x="378996" y="635950"/>
                  </a:lnTo>
                  <a:lnTo>
                    <a:pt x="352333" y="472203"/>
                  </a:lnTo>
                  <a:lnTo>
                    <a:pt x="431370" y="447450"/>
                  </a:lnTo>
                  <a:lnTo>
                    <a:pt x="434226" y="451258"/>
                  </a:lnTo>
                  <a:lnTo>
                    <a:pt x="434226" y="444594"/>
                  </a:lnTo>
                  <a:lnTo>
                    <a:pt x="437083" y="440786"/>
                  </a:lnTo>
                  <a:lnTo>
                    <a:pt x="437083" y="436978"/>
                  </a:lnTo>
                  <a:lnTo>
                    <a:pt x="439940" y="430314"/>
                  </a:lnTo>
                  <a:lnTo>
                    <a:pt x="439940" y="426506"/>
                  </a:lnTo>
                  <a:lnTo>
                    <a:pt x="442797" y="422697"/>
                  </a:lnTo>
                  <a:lnTo>
                    <a:pt x="456128" y="422697"/>
                  </a:lnTo>
                  <a:lnTo>
                    <a:pt x="458985" y="436978"/>
                  </a:lnTo>
                  <a:lnTo>
                    <a:pt x="465650" y="433170"/>
                  </a:lnTo>
                  <a:lnTo>
                    <a:pt x="468507" y="433170"/>
                  </a:lnTo>
                  <a:lnTo>
                    <a:pt x="471364" y="429362"/>
                  </a:lnTo>
                  <a:lnTo>
                    <a:pt x="471364" y="425553"/>
                  </a:lnTo>
                  <a:lnTo>
                    <a:pt x="458985" y="412225"/>
                  </a:lnTo>
                  <a:lnTo>
                    <a:pt x="468507" y="412225"/>
                  </a:lnTo>
                  <a:lnTo>
                    <a:pt x="475173" y="418889"/>
                  </a:lnTo>
                  <a:lnTo>
                    <a:pt x="504693" y="418889"/>
                  </a:lnTo>
                  <a:lnTo>
                    <a:pt x="498027" y="412225"/>
                  </a:lnTo>
                  <a:lnTo>
                    <a:pt x="500884" y="412225"/>
                  </a:lnTo>
                  <a:lnTo>
                    <a:pt x="494218" y="405561"/>
                  </a:lnTo>
                  <a:lnTo>
                    <a:pt x="481839" y="405561"/>
                  </a:lnTo>
                  <a:lnTo>
                    <a:pt x="478982" y="401753"/>
                  </a:lnTo>
                  <a:lnTo>
                    <a:pt x="478982" y="397945"/>
                  </a:lnTo>
                  <a:lnTo>
                    <a:pt x="481839" y="394137"/>
                  </a:lnTo>
                  <a:lnTo>
                    <a:pt x="495171" y="394137"/>
                  </a:lnTo>
                  <a:lnTo>
                    <a:pt x="504693" y="387473"/>
                  </a:lnTo>
                  <a:lnTo>
                    <a:pt x="507550" y="391281"/>
                  </a:lnTo>
                  <a:lnTo>
                    <a:pt x="510406" y="397945"/>
                  </a:lnTo>
                  <a:lnTo>
                    <a:pt x="513263" y="401753"/>
                  </a:lnTo>
                  <a:lnTo>
                    <a:pt x="516120" y="401753"/>
                  </a:lnTo>
                  <a:lnTo>
                    <a:pt x="518977" y="397945"/>
                  </a:lnTo>
                  <a:lnTo>
                    <a:pt x="521833" y="401753"/>
                  </a:lnTo>
                  <a:lnTo>
                    <a:pt x="524690" y="408417"/>
                  </a:lnTo>
                  <a:lnTo>
                    <a:pt x="524690" y="412225"/>
                  </a:lnTo>
                  <a:lnTo>
                    <a:pt x="521833" y="416033"/>
                  </a:lnTo>
                  <a:lnTo>
                    <a:pt x="518977" y="416033"/>
                  </a:lnTo>
                  <a:lnTo>
                    <a:pt x="512311" y="419841"/>
                  </a:lnTo>
                  <a:lnTo>
                    <a:pt x="502788" y="430314"/>
                  </a:lnTo>
                  <a:lnTo>
                    <a:pt x="482791" y="430314"/>
                  </a:lnTo>
                  <a:lnTo>
                    <a:pt x="479934" y="434122"/>
                  </a:lnTo>
                  <a:lnTo>
                    <a:pt x="479934" y="440786"/>
                  </a:lnTo>
                  <a:lnTo>
                    <a:pt x="482791" y="444594"/>
                  </a:lnTo>
                  <a:lnTo>
                    <a:pt x="489457" y="444594"/>
                  </a:lnTo>
                  <a:lnTo>
                    <a:pt x="492313" y="448402"/>
                  </a:lnTo>
                  <a:lnTo>
                    <a:pt x="498979" y="448402"/>
                  </a:lnTo>
                  <a:lnTo>
                    <a:pt x="498979" y="458874"/>
                  </a:lnTo>
                  <a:lnTo>
                    <a:pt x="496123" y="465538"/>
                  </a:lnTo>
                  <a:lnTo>
                    <a:pt x="496123" y="476011"/>
                  </a:lnTo>
                  <a:lnTo>
                    <a:pt x="498979" y="479819"/>
                  </a:lnTo>
                  <a:lnTo>
                    <a:pt x="535165" y="500763"/>
                  </a:lnTo>
                  <a:lnTo>
                    <a:pt x="578016" y="542652"/>
                  </a:lnTo>
                  <a:lnTo>
                    <a:pt x="580873" y="542652"/>
                  </a:lnTo>
                  <a:lnTo>
                    <a:pt x="583730" y="538844"/>
                  </a:lnTo>
                  <a:lnTo>
                    <a:pt x="603727" y="538844"/>
                  </a:lnTo>
                  <a:lnTo>
                    <a:pt x="613249" y="535036"/>
                  </a:lnTo>
                  <a:lnTo>
                    <a:pt x="645626" y="535036"/>
                  </a:lnTo>
                  <a:lnTo>
                    <a:pt x="655149" y="538844"/>
                  </a:lnTo>
                  <a:lnTo>
                    <a:pt x="664671" y="538844"/>
                  </a:lnTo>
                  <a:lnTo>
                    <a:pt x="667528" y="535036"/>
                  </a:lnTo>
                  <a:lnTo>
                    <a:pt x="680859" y="528372"/>
                  </a:lnTo>
                  <a:lnTo>
                    <a:pt x="688477" y="528372"/>
                  </a:lnTo>
                  <a:lnTo>
                    <a:pt x="691334" y="535036"/>
                  </a:lnTo>
                  <a:lnTo>
                    <a:pt x="700857" y="545508"/>
                  </a:lnTo>
                  <a:lnTo>
                    <a:pt x="703713" y="555980"/>
                  </a:lnTo>
                  <a:lnTo>
                    <a:pt x="710379" y="559788"/>
                  </a:lnTo>
                  <a:lnTo>
                    <a:pt x="713236" y="566453"/>
                  </a:lnTo>
                  <a:lnTo>
                    <a:pt x="729424" y="566453"/>
                  </a:lnTo>
                  <a:lnTo>
                    <a:pt x="729424" y="573117"/>
                  </a:lnTo>
                  <a:lnTo>
                    <a:pt x="732281" y="583589"/>
                  </a:lnTo>
                  <a:lnTo>
                    <a:pt x="732281" y="608341"/>
                  </a:lnTo>
                  <a:lnTo>
                    <a:pt x="735137" y="612150"/>
                  </a:lnTo>
                  <a:lnTo>
                    <a:pt x="737995" y="612150"/>
                  </a:lnTo>
                  <a:lnTo>
                    <a:pt x="740851" y="608341"/>
                  </a:lnTo>
                  <a:lnTo>
                    <a:pt x="747517" y="608341"/>
                  </a:lnTo>
                  <a:lnTo>
                    <a:pt x="750374" y="612150"/>
                  </a:lnTo>
                  <a:lnTo>
                    <a:pt x="766562" y="647374"/>
                  </a:lnTo>
                  <a:lnTo>
                    <a:pt x="809413" y="647374"/>
                  </a:lnTo>
                  <a:lnTo>
                    <a:pt x="818936" y="651182"/>
                  </a:lnTo>
                  <a:lnTo>
                    <a:pt x="818936" y="661655"/>
                  </a:lnTo>
                  <a:lnTo>
                    <a:pt x="816079" y="665463"/>
                  </a:lnTo>
                  <a:lnTo>
                    <a:pt x="816079" y="672127"/>
                  </a:lnTo>
                  <a:lnTo>
                    <a:pt x="818936" y="672127"/>
                  </a:lnTo>
                  <a:lnTo>
                    <a:pt x="825601" y="675935"/>
                  </a:lnTo>
                  <a:lnTo>
                    <a:pt x="832267" y="675935"/>
                  </a:lnTo>
                  <a:lnTo>
                    <a:pt x="835124" y="679743"/>
                  </a:lnTo>
                  <a:lnTo>
                    <a:pt x="835124" y="673079"/>
                  </a:lnTo>
                  <a:lnTo>
                    <a:pt x="832267" y="669271"/>
                  </a:lnTo>
                  <a:lnTo>
                    <a:pt x="832267" y="661655"/>
                  </a:lnTo>
                  <a:lnTo>
                    <a:pt x="838933" y="654991"/>
                  </a:lnTo>
                  <a:lnTo>
                    <a:pt x="845599" y="651182"/>
                  </a:lnTo>
                  <a:lnTo>
                    <a:pt x="848455" y="647374"/>
                  </a:lnTo>
                  <a:lnTo>
                    <a:pt x="851312" y="647374"/>
                  </a:lnTo>
                  <a:lnTo>
                    <a:pt x="851312" y="636902"/>
                  </a:lnTo>
                  <a:lnTo>
                    <a:pt x="857978" y="630238"/>
                  </a:lnTo>
                  <a:lnTo>
                    <a:pt x="864644" y="626430"/>
                  </a:lnTo>
                  <a:lnTo>
                    <a:pt x="871310" y="626430"/>
                  </a:lnTo>
                  <a:lnTo>
                    <a:pt x="874166" y="622622"/>
                  </a:lnTo>
                  <a:lnTo>
                    <a:pt x="877023" y="622622"/>
                  </a:lnTo>
                  <a:lnTo>
                    <a:pt x="883689" y="608341"/>
                  </a:lnTo>
                  <a:lnTo>
                    <a:pt x="897020" y="608341"/>
                  </a:lnTo>
                  <a:lnTo>
                    <a:pt x="913208" y="597869"/>
                  </a:lnTo>
                  <a:lnTo>
                    <a:pt x="900829" y="597869"/>
                  </a:lnTo>
                  <a:lnTo>
                    <a:pt x="900829" y="587397"/>
                  </a:lnTo>
                  <a:lnTo>
                    <a:pt x="903686" y="580733"/>
                  </a:lnTo>
                  <a:lnTo>
                    <a:pt x="913208" y="570261"/>
                  </a:lnTo>
                  <a:lnTo>
                    <a:pt x="929397" y="570261"/>
                  </a:lnTo>
                  <a:lnTo>
                    <a:pt x="936063" y="574069"/>
                  </a:lnTo>
                  <a:lnTo>
                    <a:pt x="945585" y="577877"/>
                  </a:lnTo>
                  <a:lnTo>
                    <a:pt x="965582" y="588349"/>
                  </a:lnTo>
                  <a:lnTo>
                    <a:pt x="981771" y="588349"/>
                  </a:lnTo>
                  <a:lnTo>
                    <a:pt x="991293" y="592157"/>
                  </a:lnTo>
                  <a:lnTo>
                    <a:pt x="991293" y="585493"/>
                  </a:lnTo>
                  <a:lnTo>
                    <a:pt x="988436" y="578829"/>
                  </a:lnTo>
                  <a:lnTo>
                    <a:pt x="988436" y="561692"/>
                  </a:lnTo>
                  <a:lnTo>
                    <a:pt x="991293" y="557884"/>
                  </a:lnTo>
                  <a:lnTo>
                    <a:pt x="1014147" y="557884"/>
                  </a:lnTo>
                  <a:lnTo>
                    <a:pt x="1020813" y="561692"/>
                  </a:lnTo>
                  <a:lnTo>
                    <a:pt x="1023670" y="568357"/>
                  </a:lnTo>
                  <a:lnTo>
                    <a:pt x="1037001" y="568357"/>
                  </a:lnTo>
                  <a:lnTo>
                    <a:pt x="1043667" y="572165"/>
                  </a:lnTo>
                  <a:lnTo>
                    <a:pt x="1053189" y="572165"/>
                  </a:lnTo>
                  <a:lnTo>
                    <a:pt x="1062712" y="568357"/>
                  </a:lnTo>
                  <a:lnTo>
                    <a:pt x="1128417" y="568357"/>
                  </a:lnTo>
                  <a:lnTo>
                    <a:pt x="1135083" y="572165"/>
                  </a:lnTo>
                  <a:lnTo>
                    <a:pt x="1141749" y="572165"/>
                  </a:lnTo>
                  <a:lnTo>
                    <a:pt x="1168412" y="568357"/>
                  </a:lnTo>
                  <a:lnTo>
                    <a:pt x="1175077" y="575021"/>
                  </a:lnTo>
                  <a:lnTo>
                    <a:pt x="1184600" y="575021"/>
                  </a:lnTo>
                  <a:lnTo>
                    <a:pt x="1197932" y="592157"/>
                  </a:lnTo>
                  <a:lnTo>
                    <a:pt x="1220785" y="592157"/>
                  </a:lnTo>
                  <a:lnTo>
                    <a:pt x="1230308" y="595965"/>
                  </a:lnTo>
                  <a:lnTo>
                    <a:pt x="1227451" y="592157"/>
                  </a:lnTo>
                  <a:lnTo>
                    <a:pt x="1227451" y="585493"/>
                  </a:lnTo>
                  <a:lnTo>
                    <a:pt x="1224595" y="581685"/>
                  </a:lnTo>
                  <a:lnTo>
                    <a:pt x="1224595" y="575021"/>
                  </a:lnTo>
                  <a:lnTo>
                    <a:pt x="1237926" y="575021"/>
                  </a:lnTo>
                  <a:lnTo>
                    <a:pt x="1228404" y="564549"/>
                  </a:lnTo>
                  <a:lnTo>
                    <a:pt x="1228404" y="560740"/>
                  </a:lnTo>
                  <a:lnTo>
                    <a:pt x="1231260" y="556932"/>
                  </a:lnTo>
                  <a:lnTo>
                    <a:pt x="1240783" y="556932"/>
                  </a:lnTo>
                  <a:lnTo>
                    <a:pt x="1240783" y="550268"/>
                  </a:lnTo>
                  <a:lnTo>
                    <a:pt x="1234117" y="546460"/>
                  </a:lnTo>
                  <a:lnTo>
                    <a:pt x="1231260" y="539796"/>
                  </a:lnTo>
                  <a:lnTo>
                    <a:pt x="1208406" y="515043"/>
                  </a:lnTo>
                  <a:lnTo>
                    <a:pt x="1201740" y="500763"/>
                  </a:lnTo>
                  <a:lnTo>
                    <a:pt x="1201740" y="483627"/>
                  </a:lnTo>
                  <a:lnTo>
                    <a:pt x="1192218" y="483627"/>
                  </a:lnTo>
                  <a:lnTo>
                    <a:pt x="1185553" y="479819"/>
                  </a:lnTo>
                  <a:lnTo>
                    <a:pt x="1182695" y="476011"/>
                  </a:lnTo>
                  <a:lnTo>
                    <a:pt x="1182695" y="472203"/>
                  </a:lnTo>
                  <a:lnTo>
                    <a:pt x="1185553" y="468394"/>
                  </a:lnTo>
                  <a:lnTo>
                    <a:pt x="1192218" y="464586"/>
                  </a:lnTo>
                  <a:lnTo>
                    <a:pt x="1200788" y="464586"/>
                  </a:lnTo>
                  <a:lnTo>
                    <a:pt x="1207454" y="460778"/>
                  </a:lnTo>
                  <a:lnTo>
                    <a:pt x="1214120" y="460778"/>
                  </a:lnTo>
                  <a:lnTo>
                    <a:pt x="1234117" y="450306"/>
                  </a:lnTo>
                  <a:lnTo>
                    <a:pt x="1240783" y="450306"/>
                  </a:lnTo>
                  <a:lnTo>
                    <a:pt x="1243640" y="454114"/>
                  </a:lnTo>
                  <a:lnTo>
                    <a:pt x="1246496" y="460778"/>
                  </a:lnTo>
                  <a:lnTo>
                    <a:pt x="1249353" y="464586"/>
                  </a:lnTo>
                  <a:lnTo>
                    <a:pt x="1258875" y="457922"/>
                  </a:lnTo>
                  <a:lnTo>
                    <a:pt x="1265541" y="464586"/>
                  </a:lnTo>
                  <a:lnTo>
                    <a:pt x="1268398" y="464586"/>
                  </a:lnTo>
                  <a:lnTo>
                    <a:pt x="1271255" y="460778"/>
                  </a:lnTo>
                  <a:lnTo>
                    <a:pt x="1271255" y="454114"/>
                  </a:lnTo>
                  <a:lnTo>
                    <a:pt x="1268398" y="450306"/>
                  </a:lnTo>
                  <a:lnTo>
                    <a:pt x="1265541" y="450306"/>
                  </a:lnTo>
                  <a:lnTo>
                    <a:pt x="1262685" y="446498"/>
                  </a:lnTo>
                  <a:lnTo>
                    <a:pt x="1259828" y="446498"/>
                  </a:lnTo>
                  <a:lnTo>
                    <a:pt x="1259828" y="366528"/>
                  </a:lnTo>
                  <a:lnTo>
                    <a:pt x="1266494" y="366528"/>
                  </a:lnTo>
                  <a:lnTo>
                    <a:pt x="1273159" y="370336"/>
                  </a:lnTo>
                  <a:lnTo>
                    <a:pt x="1279825" y="370336"/>
                  </a:lnTo>
                  <a:lnTo>
                    <a:pt x="1293157" y="377000"/>
                  </a:lnTo>
                  <a:lnTo>
                    <a:pt x="1319820" y="377000"/>
                  </a:lnTo>
                  <a:lnTo>
                    <a:pt x="1326486" y="383665"/>
                  </a:lnTo>
                  <a:lnTo>
                    <a:pt x="1336008" y="373192"/>
                  </a:lnTo>
                  <a:lnTo>
                    <a:pt x="1345531" y="373192"/>
                  </a:lnTo>
                  <a:lnTo>
                    <a:pt x="1348387" y="369384"/>
                  </a:lnTo>
                  <a:lnTo>
                    <a:pt x="1348387" y="358912"/>
                  </a:lnTo>
                  <a:lnTo>
                    <a:pt x="1341721" y="344632"/>
                  </a:lnTo>
                  <a:lnTo>
                    <a:pt x="1335055" y="337968"/>
                  </a:lnTo>
                  <a:lnTo>
                    <a:pt x="1328390" y="323687"/>
                  </a:lnTo>
                  <a:lnTo>
                    <a:pt x="1328390" y="313215"/>
                  </a:lnTo>
                  <a:lnTo>
                    <a:pt x="1335055" y="306551"/>
                  </a:lnTo>
                  <a:lnTo>
                    <a:pt x="1357910" y="306551"/>
                  </a:lnTo>
                  <a:lnTo>
                    <a:pt x="1360766" y="302743"/>
                  </a:lnTo>
                  <a:lnTo>
                    <a:pt x="1360766" y="296079"/>
                  </a:lnTo>
                  <a:lnTo>
                    <a:pt x="1356005" y="288462"/>
                  </a:lnTo>
                  <a:close/>
                  <a:moveTo>
                    <a:pt x="464698" y="441738"/>
                  </a:moveTo>
                  <a:lnTo>
                    <a:pt x="458033" y="435074"/>
                  </a:lnTo>
                  <a:lnTo>
                    <a:pt x="448510" y="449354"/>
                  </a:lnTo>
                  <a:lnTo>
                    <a:pt x="445653" y="456018"/>
                  </a:lnTo>
                  <a:lnTo>
                    <a:pt x="475173" y="470298"/>
                  </a:lnTo>
                  <a:lnTo>
                    <a:pt x="475173" y="459826"/>
                  </a:lnTo>
                  <a:lnTo>
                    <a:pt x="472316" y="456018"/>
                  </a:lnTo>
                  <a:lnTo>
                    <a:pt x="469460" y="449354"/>
                  </a:lnTo>
                  <a:lnTo>
                    <a:pt x="469460" y="445546"/>
                  </a:lnTo>
                  <a:lnTo>
                    <a:pt x="464698" y="441738"/>
                  </a:lnTo>
                  <a:close/>
                </a:path>
              </a:pathLst>
            </a:custGeom>
            <a:noFill/>
            <a:ln w="2379" cap="flat">
              <a:solidFill>
                <a:srgbClr val="FFFFFF"/>
              </a:solidFill>
              <a:prstDash val="solid"/>
              <a:round/>
            </a:ln>
          </p:spPr>
          <p:txBody>
            <a:bodyPr rtlCol="0" anchor="ctr"/>
            <a:lstStyle/>
            <a:p>
              <a:endParaRPr lang="en-US" noProof="0" dirty="0"/>
            </a:p>
          </p:txBody>
        </p:sp>
        <p:sp>
          <p:nvSpPr>
            <p:cNvPr id="6342" name="Serbest Form 6341">
              <a:extLst>
                <a:ext uri="{FF2B5EF4-FFF2-40B4-BE49-F238E27FC236}">
                  <a16:creationId xmlns:a16="http://schemas.microsoft.com/office/drawing/2014/main" id="{AE3BA48B-A1F3-B947-8849-9239429CE1E5}"/>
                </a:ext>
              </a:extLst>
            </p:cNvPr>
            <p:cNvSpPr/>
            <p:nvPr/>
          </p:nvSpPr>
          <p:spPr>
            <a:xfrm>
              <a:off x="6947312" y="2399865"/>
              <a:ext cx="154264" cy="193260"/>
            </a:xfrm>
            <a:custGeom>
              <a:avLst/>
              <a:gdLst>
                <a:gd name="connsiteX0" fmla="*/ 140933 w 154264"/>
                <a:gd name="connsiteY0" fmla="*/ 34273 h 193260"/>
                <a:gd name="connsiteX1" fmla="*/ 140933 w 154264"/>
                <a:gd name="connsiteY1" fmla="*/ 23801 h 193260"/>
                <a:gd name="connsiteX2" fmla="*/ 127601 w 154264"/>
                <a:gd name="connsiteY2" fmla="*/ 0 h 193260"/>
                <a:gd name="connsiteX3" fmla="*/ 121888 w 154264"/>
                <a:gd name="connsiteY3" fmla="*/ 3808 h 193260"/>
                <a:gd name="connsiteX4" fmla="*/ 108556 w 154264"/>
                <a:gd name="connsiteY4" fmla="*/ 17136 h 193260"/>
                <a:gd name="connsiteX5" fmla="*/ 75227 w 154264"/>
                <a:gd name="connsiteY5" fmla="*/ 44745 h 193260"/>
                <a:gd name="connsiteX6" fmla="*/ 61896 w 154264"/>
                <a:gd name="connsiteY6" fmla="*/ 48553 h 193260"/>
                <a:gd name="connsiteX7" fmla="*/ 52374 w 154264"/>
                <a:gd name="connsiteY7" fmla="*/ 48553 h 193260"/>
                <a:gd name="connsiteX8" fmla="*/ 45708 w 154264"/>
                <a:gd name="connsiteY8" fmla="*/ 44745 h 193260"/>
                <a:gd name="connsiteX9" fmla="*/ 39042 w 154264"/>
                <a:gd name="connsiteY9" fmla="*/ 38081 h 193260"/>
                <a:gd name="connsiteX10" fmla="*/ 19997 w 154264"/>
                <a:gd name="connsiteY10" fmla="*/ 27609 h 193260"/>
                <a:gd name="connsiteX11" fmla="*/ 16188 w 154264"/>
                <a:gd name="connsiteY11" fmla="*/ 27609 h 193260"/>
                <a:gd name="connsiteX12" fmla="*/ 12379 w 154264"/>
                <a:gd name="connsiteY12" fmla="*/ 38081 h 193260"/>
                <a:gd name="connsiteX13" fmla="*/ 16188 w 154264"/>
                <a:gd name="connsiteY13" fmla="*/ 79970 h 193260"/>
                <a:gd name="connsiteX14" fmla="*/ 9523 w 154264"/>
                <a:gd name="connsiteY14" fmla="*/ 86634 h 193260"/>
                <a:gd name="connsiteX15" fmla="*/ 9523 w 154264"/>
                <a:gd name="connsiteY15" fmla="*/ 93298 h 193260"/>
                <a:gd name="connsiteX16" fmla="*/ 16188 w 154264"/>
                <a:gd name="connsiteY16" fmla="*/ 99962 h 193260"/>
                <a:gd name="connsiteX17" fmla="*/ 16188 w 154264"/>
                <a:gd name="connsiteY17" fmla="*/ 106626 h 193260"/>
                <a:gd name="connsiteX18" fmla="*/ 12379 w 154264"/>
                <a:gd name="connsiteY18" fmla="*/ 114243 h 193260"/>
                <a:gd name="connsiteX19" fmla="*/ 9523 w 154264"/>
                <a:gd name="connsiteY19" fmla="*/ 117099 h 193260"/>
                <a:gd name="connsiteX20" fmla="*/ 6665 w 154264"/>
                <a:gd name="connsiteY20" fmla="*/ 124715 h 193260"/>
                <a:gd name="connsiteX21" fmla="*/ 2857 w 154264"/>
                <a:gd name="connsiteY21" fmla="*/ 127571 h 193260"/>
                <a:gd name="connsiteX22" fmla="*/ 2857 w 154264"/>
                <a:gd name="connsiteY22" fmla="*/ 162796 h 193260"/>
                <a:gd name="connsiteX23" fmla="*/ 0 w 154264"/>
                <a:gd name="connsiteY23" fmla="*/ 169460 h 193260"/>
                <a:gd name="connsiteX24" fmla="*/ 0 w 154264"/>
                <a:gd name="connsiteY24" fmla="*/ 179932 h 193260"/>
                <a:gd name="connsiteX25" fmla="*/ 2857 w 154264"/>
                <a:gd name="connsiteY25" fmla="*/ 186596 h 193260"/>
                <a:gd name="connsiteX26" fmla="*/ 12379 w 154264"/>
                <a:gd name="connsiteY26" fmla="*/ 186596 h 193260"/>
                <a:gd name="connsiteX27" fmla="*/ 25710 w 154264"/>
                <a:gd name="connsiteY27" fmla="*/ 193260 h 193260"/>
                <a:gd name="connsiteX28" fmla="*/ 45708 w 154264"/>
                <a:gd name="connsiteY28" fmla="*/ 193260 h 193260"/>
                <a:gd name="connsiteX29" fmla="*/ 52374 w 154264"/>
                <a:gd name="connsiteY29" fmla="*/ 186596 h 193260"/>
                <a:gd name="connsiteX30" fmla="*/ 59039 w 154264"/>
                <a:gd name="connsiteY30" fmla="*/ 172316 h 193260"/>
                <a:gd name="connsiteX31" fmla="*/ 59039 w 154264"/>
                <a:gd name="connsiteY31" fmla="*/ 165652 h 193260"/>
                <a:gd name="connsiteX32" fmla="*/ 65705 w 154264"/>
                <a:gd name="connsiteY32" fmla="*/ 158988 h 193260"/>
                <a:gd name="connsiteX33" fmla="*/ 68562 w 154264"/>
                <a:gd name="connsiteY33" fmla="*/ 158988 h 193260"/>
                <a:gd name="connsiteX34" fmla="*/ 75227 w 154264"/>
                <a:gd name="connsiteY34" fmla="*/ 155179 h 193260"/>
                <a:gd name="connsiteX35" fmla="*/ 81893 w 154264"/>
                <a:gd name="connsiteY35" fmla="*/ 155179 h 193260"/>
                <a:gd name="connsiteX36" fmla="*/ 88559 w 154264"/>
                <a:gd name="connsiteY36" fmla="*/ 152323 h 193260"/>
                <a:gd name="connsiteX37" fmla="*/ 91416 w 154264"/>
                <a:gd name="connsiteY37" fmla="*/ 148515 h 193260"/>
                <a:gd name="connsiteX38" fmla="*/ 95225 w 154264"/>
                <a:gd name="connsiteY38" fmla="*/ 141851 h 193260"/>
                <a:gd name="connsiteX39" fmla="*/ 98082 w 154264"/>
                <a:gd name="connsiteY39" fmla="*/ 138043 h 193260"/>
                <a:gd name="connsiteX40" fmla="*/ 98082 w 154264"/>
                <a:gd name="connsiteY40" fmla="*/ 131379 h 193260"/>
                <a:gd name="connsiteX41" fmla="*/ 101890 w 154264"/>
                <a:gd name="connsiteY41" fmla="*/ 127571 h 193260"/>
                <a:gd name="connsiteX42" fmla="*/ 101890 w 154264"/>
                <a:gd name="connsiteY42" fmla="*/ 120907 h 193260"/>
                <a:gd name="connsiteX43" fmla="*/ 98082 w 154264"/>
                <a:gd name="connsiteY43" fmla="*/ 117099 h 193260"/>
                <a:gd name="connsiteX44" fmla="*/ 91416 w 154264"/>
                <a:gd name="connsiteY44" fmla="*/ 103770 h 193260"/>
                <a:gd name="connsiteX45" fmla="*/ 79037 w 154264"/>
                <a:gd name="connsiteY45" fmla="*/ 89490 h 193260"/>
                <a:gd name="connsiteX46" fmla="*/ 72371 w 154264"/>
                <a:gd name="connsiteY46" fmla="*/ 89490 h 193260"/>
                <a:gd name="connsiteX47" fmla="*/ 65705 w 154264"/>
                <a:gd name="connsiteY47" fmla="*/ 86634 h 193260"/>
                <a:gd name="connsiteX48" fmla="*/ 52374 w 154264"/>
                <a:gd name="connsiteY48" fmla="*/ 86634 h 193260"/>
                <a:gd name="connsiteX49" fmla="*/ 52374 w 154264"/>
                <a:gd name="connsiteY49" fmla="*/ 82826 h 193260"/>
                <a:gd name="connsiteX50" fmla="*/ 59039 w 154264"/>
                <a:gd name="connsiteY50" fmla="*/ 82826 h 193260"/>
                <a:gd name="connsiteX51" fmla="*/ 65705 w 154264"/>
                <a:gd name="connsiteY51" fmla="*/ 79970 h 193260"/>
                <a:gd name="connsiteX52" fmla="*/ 101890 w 154264"/>
                <a:gd name="connsiteY52" fmla="*/ 79970 h 193260"/>
                <a:gd name="connsiteX53" fmla="*/ 108556 w 154264"/>
                <a:gd name="connsiteY53" fmla="*/ 65690 h 193260"/>
                <a:gd name="connsiteX54" fmla="*/ 131411 w 154264"/>
                <a:gd name="connsiteY54" fmla="*/ 65690 h 193260"/>
                <a:gd name="connsiteX55" fmla="*/ 138076 w 154264"/>
                <a:gd name="connsiteY55" fmla="*/ 61881 h 193260"/>
                <a:gd name="connsiteX56" fmla="*/ 140933 w 154264"/>
                <a:gd name="connsiteY56" fmla="*/ 59025 h 193260"/>
                <a:gd name="connsiteX57" fmla="*/ 144742 w 154264"/>
                <a:gd name="connsiteY57" fmla="*/ 59025 h 193260"/>
                <a:gd name="connsiteX58" fmla="*/ 151408 w 154264"/>
                <a:gd name="connsiteY58" fmla="*/ 55217 h 193260"/>
                <a:gd name="connsiteX59" fmla="*/ 154264 w 154264"/>
                <a:gd name="connsiteY59" fmla="*/ 52361 h 193260"/>
                <a:gd name="connsiteX60" fmla="*/ 154264 w 154264"/>
                <a:gd name="connsiteY60" fmla="*/ 4474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264" h="193260">
                  <a:moveTo>
                    <a:pt x="140933" y="34273"/>
                  </a:moveTo>
                  <a:lnTo>
                    <a:pt x="140933" y="23801"/>
                  </a:lnTo>
                  <a:lnTo>
                    <a:pt x="127601" y="0"/>
                  </a:lnTo>
                  <a:lnTo>
                    <a:pt x="121888" y="3808"/>
                  </a:lnTo>
                  <a:lnTo>
                    <a:pt x="108556" y="17136"/>
                  </a:lnTo>
                  <a:lnTo>
                    <a:pt x="75227" y="44745"/>
                  </a:lnTo>
                  <a:lnTo>
                    <a:pt x="61896" y="48553"/>
                  </a:lnTo>
                  <a:lnTo>
                    <a:pt x="52374" y="48553"/>
                  </a:lnTo>
                  <a:lnTo>
                    <a:pt x="45708" y="44745"/>
                  </a:lnTo>
                  <a:lnTo>
                    <a:pt x="39042" y="38081"/>
                  </a:lnTo>
                  <a:lnTo>
                    <a:pt x="19997" y="27609"/>
                  </a:lnTo>
                  <a:lnTo>
                    <a:pt x="16188" y="27609"/>
                  </a:lnTo>
                  <a:lnTo>
                    <a:pt x="12379" y="38081"/>
                  </a:lnTo>
                  <a:lnTo>
                    <a:pt x="16188" y="79970"/>
                  </a:lnTo>
                  <a:lnTo>
                    <a:pt x="9523" y="86634"/>
                  </a:lnTo>
                  <a:lnTo>
                    <a:pt x="9523" y="93298"/>
                  </a:lnTo>
                  <a:lnTo>
                    <a:pt x="16188" y="99962"/>
                  </a:lnTo>
                  <a:lnTo>
                    <a:pt x="16188" y="106626"/>
                  </a:lnTo>
                  <a:lnTo>
                    <a:pt x="12379" y="114243"/>
                  </a:lnTo>
                  <a:lnTo>
                    <a:pt x="9523" y="117099"/>
                  </a:lnTo>
                  <a:lnTo>
                    <a:pt x="6665" y="124715"/>
                  </a:lnTo>
                  <a:lnTo>
                    <a:pt x="2857" y="127571"/>
                  </a:lnTo>
                  <a:lnTo>
                    <a:pt x="2857" y="162796"/>
                  </a:lnTo>
                  <a:lnTo>
                    <a:pt x="0" y="169460"/>
                  </a:lnTo>
                  <a:lnTo>
                    <a:pt x="0" y="179932"/>
                  </a:lnTo>
                  <a:lnTo>
                    <a:pt x="2857" y="186596"/>
                  </a:lnTo>
                  <a:lnTo>
                    <a:pt x="12379" y="186596"/>
                  </a:lnTo>
                  <a:lnTo>
                    <a:pt x="25710" y="193260"/>
                  </a:lnTo>
                  <a:lnTo>
                    <a:pt x="45708" y="193260"/>
                  </a:lnTo>
                  <a:lnTo>
                    <a:pt x="52374" y="186596"/>
                  </a:lnTo>
                  <a:lnTo>
                    <a:pt x="59039" y="172316"/>
                  </a:lnTo>
                  <a:lnTo>
                    <a:pt x="59039" y="165652"/>
                  </a:lnTo>
                  <a:lnTo>
                    <a:pt x="65705" y="158988"/>
                  </a:lnTo>
                  <a:lnTo>
                    <a:pt x="68562" y="158988"/>
                  </a:lnTo>
                  <a:lnTo>
                    <a:pt x="75227" y="155179"/>
                  </a:lnTo>
                  <a:lnTo>
                    <a:pt x="81893" y="155179"/>
                  </a:lnTo>
                  <a:lnTo>
                    <a:pt x="88559" y="152323"/>
                  </a:lnTo>
                  <a:lnTo>
                    <a:pt x="91416" y="148515"/>
                  </a:lnTo>
                  <a:lnTo>
                    <a:pt x="95225" y="141851"/>
                  </a:lnTo>
                  <a:lnTo>
                    <a:pt x="98082" y="138043"/>
                  </a:lnTo>
                  <a:lnTo>
                    <a:pt x="98082" y="131379"/>
                  </a:lnTo>
                  <a:lnTo>
                    <a:pt x="101890" y="127571"/>
                  </a:lnTo>
                  <a:lnTo>
                    <a:pt x="101890" y="120907"/>
                  </a:lnTo>
                  <a:lnTo>
                    <a:pt x="98082" y="117099"/>
                  </a:lnTo>
                  <a:lnTo>
                    <a:pt x="91416" y="103770"/>
                  </a:lnTo>
                  <a:lnTo>
                    <a:pt x="79037" y="89490"/>
                  </a:lnTo>
                  <a:lnTo>
                    <a:pt x="72371" y="89490"/>
                  </a:lnTo>
                  <a:lnTo>
                    <a:pt x="65705" y="86634"/>
                  </a:lnTo>
                  <a:lnTo>
                    <a:pt x="52374" y="86634"/>
                  </a:lnTo>
                  <a:lnTo>
                    <a:pt x="52374" y="82826"/>
                  </a:lnTo>
                  <a:lnTo>
                    <a:pt x="59039" y="82826"/>
                  </a:lnTo>
                  <a:lnTo>
                    <a:pt x="65705" y="79970"/>
                  </a:lnTo>
                  <a:lnTo>
                    <a:pt x="101890" y="79970"/>
                  </a:lnTo>
                  <a:lnTo>
                    <a:pt x="108556" y="65690"/>
                  </a:lnTo>
                  <a:lnTo>
                    <a:pt x="131411" y="65690"/>
                  </a:lnTo>
                  <a:lnTo>
                    <a:pt x="138076" y="61881"/>
                  </a:lnTo>
                  <a:lnTo>
                    <a:pt x="140933" y="59025"/>
                  </a:lnTo>
                  <a:lnTo>
                    <a:pt x="144742" y="59025"/>
                  </a:lnTo>
                  <a:lnTo>
                    <a:pt x="151408" y="55217"/>
                  </a:lnTo>
                  <a:lnTo>
                    <a:pt x="154264" y="52361"/>
                  </a:lnTo>
                  <a:lnTo>
                    <a:pt x="154264" y="44745"/>
                  </a:lnTo>
                  <a:close/>
                </a:path>
              </a:pathLst>
            </a:custGeom>
            <a:solidFill>
              <a:srgbClr val="AFABAB"/>
            </a:solidFill>
            <a:ln w="9518" cap="flat">
              <a:noFill/>
              <a:prstDash val="solid"/>
              <a:miter/>
            </a:ln>
          </p:spPr>
          <p:txBody>
            <a:bodyPr rtlCol="0" anchor="ctr"/>
            <a:lstStyle/>
            <a:p>
              <a:endParaRPr lang="en-US" noProof="0" dirty="0"/>
            </a:p>
          </p:txBody>
        </p:sp>
        <p:sp>
          <p:nvSpPr>
            <p:cNvPr id="6343" name="Serbest Form 6342">
              <a:extLst>
                <a:ext uri="{FF2B5EF4-FFF2-40B4-BE49-F238E27FC236}">
                  <a16:creationId xmlns:a16="http://schemas.microsoft.com/office/drawing/2014/main" id="{5F35CB39-8B92-0048-A798-7A38F6881372}"/>
                </a:ext>
              </a:extLst>
            </p:cNvPr>
            <p:cNvSpPr/>
            <p:nvPr/>
          </p:nvSpPr>
          <p:spPr>
            <a:xfrm>
              <a:off x="6947312" y="2399865"/>
              <a:ext cx="154264" cy="193260"/>
            </a:xfrm>
            <a:custGeom>
              <a:avLst/>
              <a:gdLst>
                <a:gd name="connsiteX0" fmla="*/ 140933 w 154264"/>
                <a:gd name="connsiteY0" fmla="*/ 34273 h 193260"/>
                <a:gd name="connsiteX1" fmla="*/ 140933 w 154264"/>
                <a:gd name="connsiteY1" fmla="*/ 23801 h 193260"/>
                <a:gd name="connsiteX2" fmla="*/ 127601 w 154264"/>
                <a:gd name="connsiteY2" fmla="*/ 0 h 193260"/>
                <a:gd name="connsiteX3" fmla="*/ 121888 w 154264"/>
                <a:gd name="connsiteY3" fmla="*/ 3808 h 193260"/>
                <a:gd name="connsiteX4" fmla="*/ 108556 w 154264"/>
                <a:gd name="connsiteY4" fmla="*/ 17136 h 193260"/>
                <a:gd name="connsiteX5" fmla="*/ 75227 w 154264"/>
                <a:gd name="connsiteY5" fmla="*/ 44745 h 193260"/>
                <a:gd name="connsiteX6" fmla="*/ 61896 w 154264"/>
                <a:gd name="connsiteY6" fmla="*/ 48553 h 193260"/>
                <a:gd name="connsiteX7" fmla="*/ 52374 w 154264"/>
                <a:gd name="connsiteY7" fmla="*/ 48553 h 193260"/>
                <a:gd name="connsiteX8" fmla="*/ 45708 w 154264"/>
                <a:gd name="connsiteY8" fmla="*/ 44745 h 193260"/>
                <a:gd name="connsiteX9" fmla="*/ 39042 w 154264"/>
                <a:gd name="connsiteY9" fmla="*/ 38081 h 193260"/>
                <a:gd name="connsiteX10" fmla="*/ 19045 w 154264"/>
                <a:gd name="connsiteY10" fmla="*/ 27609 h 193260"/>
                <a:gd name="connsiteX11" fmla="*/ 16188 w 154264"/>
                <a:gd name="connsiteY11" fmla="*/ 27609 h 193260"/>
                <a:gd name="connsiteX12" fmla="*/ 12379 w 154264"/>
                <a:gd name="connsiteY12" fmla="*/ 38081 h 193260"/>
                <a:gd name="connsiteX13" fmla="*/ 16188 w 154264"/>
                <a:gd name="connsiteY13" fmla="*/ 79970 h 193260"/>
                <a:gd name="connsiteX14" fmla="*/ 9523 w 154264"/>
                <a:gd name="connsiteY14" fmla="*/ 86634 h 193260"/>
                <a:gd name="connsiteX15" fmla="*/ 9523 w 154264"/>
                <a:gd name="connsiteY15" fmla="*/ 93298 h 193260"/>
                <a:gd name="connsiteX16" fmla="*/ 16188 w 154264"/>
                <a:gd name="connsiteY16" fmla="*/ 99962 h 193260"/>
                <a:gd name="connsiteX17" fmla="*/ 16188 w 154264"/>
                <a:gd name="connsiteY17" fmla="*/ 106626 h 193260"/>
                <a:gd name="connsiteX18" fmla="*/ 12379 w 154264"/>
                <a:gd name="connsiteY18" fmla="*/ 114243 h 193260"/>
                <a:gd name="connsiteX19" fmla="*/ 9523 w 154264"/>
                <a:gd name="connsiteY19" fmla="*/ 117099 h 193260"/>
                <a:gd name="connsiteX20" fmla="*/ 6665 w 154264"/>
                <a:gd name="connsiteY20" fmla="*/ 124715 h 193260"/>
                <a:gd name="connsiteX21" fmla="*/ 2857 w 154264"/>
                <a:gd name="connsiteY21" fmla="*/ 127571 h 193260"/>
                <a:gd name="connsiteX22" fmla="*/ 2857 w 154264"/>
                <a:gd name="connsiteY22" fmla="*/ 162796 h 193260"/>
                <a:gd name="connsiteX23" fmla="*/ 0 w 154264"/>
                <a:gd name="connsiteY23" fmla="*/ 169460 h 193260"/>
                <a:gd name="connsiteX24" fmla="*/ 0 w 154264"/>
                <a:gd name="connsiteY24" fmla="*/ 179932 h 193260"/>
                <a:gd name="connsiteX25" fmla="*/ 2857 w 154264"/>
                <a:gd name="connsiteY25" fmla="*/ 186596 h 193260"/>
                <a:gd name="connsiteX26" fmla="*/ 12379 w 154264"/>
                <a:gd name="connsiteY26" fmla="*/ 186596 h 193260"/>
                <a:gd name="connsiteX27" fmla="*/ 25710 w 154264"/>
                <a:gd name="connsiteY27" fmla="*/ 193260 h 193260"/>
                <a:gd name="connsiteX28" fmla="*/ 45708 w 154264"/>
                <a:gd name="connsiteY28" fmla="*/ 193260 h 193260"/>
                <a:gd name="connsiteX29" fmla="*/ 52374 w 154264"/>
                <a:gd name="connsiteY29" fmla="*/ 186596 h 193260"/>
                <a:gd name="connsiteX30" fmla="*/ 59039 w 154264"/>
                <a:gd name="connsiteY30" fmla="*/ 172316 h 193260"/>
                <a:gd name="connsiteX31" fmla="*/ 59039 w 154264"/>
                <a:gd name="connsiteY31" fmla="*/ 165652 h 193260"/>
                <a:gd name="connsiteX32" fmla="*/ 65705 w 154264"/>
                <a:gd name="connsiteY32" fmla="*/ 158988 h 193260"/>
                <a:gd name="connsiteX33" fmla="*/ 68562 w 154264"/>
                <a:gd name="connsiteY33" fmla="*/ 158988 h 193260"/>
                <a:gd name="connsiteX34" fmla="*/ 75227 w 154264"/>
                <a:gd name="connsiteY34" fmla="*/ 155179 h 193260"/>
                <a:gd name="connsiteX35" fmla="*/ 81893 w 154264"/>
                <a:gd name="connsiteY35" fmla="*/ 155179 h 193260"/>
                <a:gd name="connsiteX36" fmla="*/ 88559 w 154264"/>
                <a:gd name="connsiteY36" fmla="*/ 152323 h 193260"/>
                <a:gd name="connsiteX37" fmla="*/ 91416 w 154264"/>
                <a:gd name="connsiteY37" fmla="*/ 148515 h 193260"/>
                <a:gd name="connsiteX38" fmla="*/ 95225 w 154264"/>
                <a:gd name="connsiteY38" fmla="*/ 141851 h 193260"/>
                <a:gd name="connsiteX39" fmla="*/ 98082 w 154264"/>
                <a:gd name="connsiteY39" fmla="*/ 138043 h 193260"/>
                <a:gd name="connsiteX40" fmla="*/ 98082 w 154264"/>
                <a:gd name="connsiteY40" fmla="*/ 131379 h 193260"/>
                <a:gd name="connsiteX41" fmla="*/ 101890 w 154264"/>
                <a:gd name="connsiteY41" fmla="*/ 127571 h 193260"/>
                <a:gd name="connsiteX42" fmla="*/ 101890 w 154264"/>
                <a:gd name="connsiteY42" fmla="*/ 120907 h 193260"/>
                <a:gd name="connsiteX43" fmla="*/ 98082 w 154264"/>
                <a:gd name="connsiteY43" fmla="*/ 117099 h 193260"/>
                <a:gd name="connsiteX44" fmla="*/ 91416 w 154264"/>
                <a:gd name="connsiteY44" fmla="*/ 103770 h 193260"/>
                <a:gd name="connsiteX45" fmla="*/ 79037 w 154264"/>
                <a:gd name="connsiteY45" fmla="*/ 89490 h 193260"/>
                <a:gd name="connsiteX46" fmla="*/ 72371 w 154264"/>
                <a:gd name="connsiteY46" fmla="*/ 89490 h 193260"/>
                <a:gd name="connsiteX47" fmla="*/ 65705 w 154264"/>
                <a:gd name="connsiteY47" fmla="*/ 86634 h 193260"/>
                <a:gd name="connsiteX48" fmla="*/ 52374 w 154264"/>
                <a:gd name="connsiteY48" fmla="*/ 86634 h 193260"/>
                <a:gd name="connsiteX49" fmla="*/ 52374 w 154264"/>
                <a:gd name="connsiteY49" fmla="*/ 82826 h 193260"/>
                <a:gd name="connsiteX50" fmla="*/ 59039 w 154264"/>
                <a:gd name="connsiteY50" fmla="*/ 82826 h 193260"/>
                <a:gd name="connsiteX51" fmla="*/ 65705 w 154264"/>
                <a:gd name="connsiteY51" fmla="*/ 79970 h 193260"/>
                <a:gd name="connsiteX52" fmla="*/ 101890 w 154264"/>
                <a:gd name="connsiteY52" fmla="*/ 79970 h 193260"/>
                <a:gd name="connsiteX53" fmla="*/ 108556 w 154264"/>
                <a:gd name="connsiteY53" fmla="*/ 65690 h 193260"/>
                <a:gd name="connsiteX54" fmla="*/ 131411 w 154264"/>
                <a:gd name="connsiteY54" fmla="*/ 65690 h 193260"/>
                <a:gd name="connsiteX55" fmla="*/ 138076 w 154264"/>
                <a:gd name="connsiteY55" fmla="*/ 61881 h 193260"/>
                <a:gd name="connsiteX56" fmla="*/ 140933 w 154264"/>
                <a:gd name="connsiteY56" fmla="*/ 59025 h 193260"/>
                <a:gd name="connsiteX57" fmla="*/ 144742 w 154264"/>
                <a:gd name="connsiteY57" fmla="*/ 59025 h 193260"/>
                <a:gd name="connsiteX58" fmla="*/ 151408 w 154264"/>
                <a:gd name="connsiteY58" fmla="*/ 55217 h 193260"/>
                <a:gd name="connsiteX59" fmla="*/ 154264 w 154264"/>
                <a:gd name="connsiteY59" fmla="*/ 52361 h 193260"/>
                <a:gd name="connsiteX60" fmla="*/ 154264 w 154264"/>
                <a:gd name="connsiteY60" fmla="*/ 4474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264" h="193260">
                  <a:moveTo>
                    <a:pt x="140933" y="34273"/>
                  </a:moveTo>
                  <a:lnTo>
                    <a:pt x="140933" y="23801"/>
                  </a:lnTo>
                  <a:lnTo>
                    <a:pt x="127601" y="0"/>
                  </a:lnTo>
                  <a:lnTo>
                    <a:pt x="121888" y="3808"/>
                  </a:lnTo>
                  <a:lnTo>
                    <a:pt x="108556" y="17136"/>
                  </a:lnTo>
                  <a:lnTo>
                    <a:pt x="75227" y="44745"/>
                  </a:lnTo>
                  <a:lnTo>
                    <a:pt x="61896" y="48553"/>
                  </a:lnTo>
                  <a:lnTo>
                    <a:pt x="52374" y="48553"/>
                  </a:lnTo>
                  <a:lnTo>
                    <a:pt x="45708" y="44745"/>
                  </a:lnTo>
                  <a:lnTo>
                    <a:pt x="39042" y="38081"/>
                  </a:lnTo>
                  <a:lnTo>
                    <a:pt x="19045" y="27609"/>
                  </a:lnTo>
                  <a:lnTo>
                    <a:pt x="16188" y="27609"/>
                  </a:lnTo>
                  <a:lnTo>
                    <a:pt x="12379" y="38081"/>
                  </a:lnTo>
                  <a:lnTo>
                    <a:pt x="16188" y="79970"/>
                  </a:lnTo>
                  <a:lnTo>
                    <a:pt x="9523" y="86634"/>
                  </a:lnTo>
                  <a:lnTo>
                    <a:pt x="9523" y="93298"/>
                  </a:lnTo>
                  <a:lnTo>
                    <a:pt x="16188" y="99962"/>
                  </a:lnTo>
                  <a:lnTo>
                    <a:pt x="16188" y="106626"/>
                  </a:lnTo>
                  <a:lnTo>
                    <a:pt x="12379" y="114243"/>
                  </a:lnTo>
                  <a:lnTo>
                    <a:pt x="9523" y="117099"/>
                  </a:lnTo>
                  <a:lnTo>
                    <a:pt x="6665" y="124715"/>
                  </a:lnTo>
                  <a:lnTo>
                    <a:pt x="2857" y="127571"/>
                  </a:lnTo>
                  <a:lnTo>
                    <a:pt x="2857" y="162796"/>
                  </a:lnTo>
                  <a:lnTo>
                    <a:pt x="0" y="169460"/>
                  </a:lnTo>
                  <a:lnTo>
                    <a:pt x="0" y="179932"/>
                  </a:lnTo>
                  <a:lnTo>
                    <a:pt x="2857" y="186596"/>
                  </a:lnTo>
                  <a:lnTo>
                    <a:pt x="12379" y="186596"/>
                  </a:lnTo>
                  <a:lnTo>
                    <a:pt x="25710" y="193260"/>
                  </a:lnTo>
                  <a:lnTo>
                    <a:pt x="45708" y="193260"/>
                  </a:lnTo>
                  <a:lnTo>
                    <a:pt x="52374" y="186596"/>
                  </a:lnTo>
                  <a:lnTo>
                    <a:pt x="59039" y="172316"/>
                  </a:lnTo>
                  <a:lnTo>
                    <a:pt x="59039" y="165652"/>
                  </a:lnTo>
                  <a:lnTo>
                    <a:pt x="65705" y="158988"/>
                  </a:lnTo>
                  <a:lnTo>
                    <a:pt x="68562" y="158988"/>
                  </a:lnTo>
                  <a:lnTo>
                    <a:pt x="75227" y="155179"/>
                  </a:lnTo>
                  <a:lnTo>
                    <a:pt x="81893" y="155179"/>
                  </a:lnTo>
                  <a:lnTo>
                    <a:pt x="88559" y="152323"/>
                  </a:lnTo>
                  <a:lnTo>
                    <a:pt x="91416" y="148515"/>
                  </a:lnTo>
                  <a:lnTo>
                    <a:pt x="95225" y="141851"/>
                  </a:lnTo>
                  <a:lnTo>
                    <a:pt x="98082" y="138043"/>
                  </a:lnTo>
                  <a:lnTo>
                    <a:pt x="98082" y="131379"/>
                  </a:lnTo>
                  <a:lnTo>
                    <a:pt x="101890" y="127571"/>
                  </a:lnTo>
                  <a:lnTo>
                    <a:pt x="101890" y="120907"/>
                  </a:lnTo>
                  <a:lnTo>
                    <a:pt x="98082" y="117099"/>
                  </a:lnTo>
                  <a:lnTo>
                    <a:pt x="91416" y="103770"/>
                  </a:lnTo>
                  <a:lnTo>
                    <a:pt x="79037" y="89490"/>
                  </a:lnTo>
                  <a:lnTo>
                    <a:pt x="72371" y="89490"/>
                  </a:lnTo>
                  <a:lnTo>
                    <a:pt x="65705" y="86634"/>
                  </a:lnTo>
                  <a:lnTo>
                    <a:pt x="52374" y="86634"/>
                  </a:lnTo>
                  <a:lnTo>
                    <a:pt x="52374" y="82826"/>
                  </a:lnTo>
                  <a:lnTo>
                    <a:pt x="59039" y="82826"/>
                  </a:lnTo>
                  <a:lnTo>
                    <a:pt x="65705" y="79970"/>
                  </a:lnTo>
                  <a:lnTo>
                    <a:pt x="101890" y="79970"/>
                  </a:lnTo>
                  <a:lnTo>
                    <a:pt x="108556" y="65690"/>
                  </a:lnTo>
                  <a:lnTo>
                    <a:pt x="131411" y="65690"/>
                  </a:lnTo>
                  <a:lnTo>
                    <a:pt x="138076" y="61881"/>
                  </a:lnTo>
                  <a:lnTo>
                    <a:pt x="140933" y="59025"/>
                  </a:lnTo>
                  <a:lnTo>
                    <a:pt x="144742" y="59025"/>
                  </a:lnTo>
                  <a:lnTo>
                    <a:pt x="151408" y="55217"/>
                  </a:lnTo>
                  <a:lnTo>
                    <a:pt x="154264" y="52361"/>
                  </a:lnTo>
                  <a:lnTo>
                    <a:pt x="154264" y="44745"/>
                  </a:lnTo>
                  <a:close/>
                </a:path>
              </a:pathLst>
            </a:custGeom>
            <a:noFill/>
            <a:ln w="2379" cap="flat">
              <a:solidFill>
                <a:srgbClr val="FFFFFF"/>
              </a:solidFill>
              <a:prstDash val="solid"/>
              <a:round/>
            </a:ln>
          </p:spPr>
          <p:txBody>
            <a:bodyPr rtlCol="0" anchor="ctr"/>
            <a:lstStyle/>
            <a:p>
              <a:endParaRPr lang="en-US" noProof="0" dirty="0"/>
            </a:p>
          </p:txBody>
        </p:sp>
        <p:sp>
          <p:nvSpPr>
            <p:cNvPr id="6344" name="Serbest Form 6343">
              <a:extLst>
                <a:ext uri="{FF2B5EF4-FFF2-40B4-BE49-F238E27FC236}">
                  <a16:creationId xmlns:a16="http://schemas.microsoft.com/office/drawing/2014/main" id="{A7B2AE69-22FE-6E4A-AFE3-1C1B2299F73B}"/>
                </a:ext>
              </a:extLst>
            </p:cNvPr>
            <p:cNvSpPr/>
            <p:nvPr/>
          </p:nvSpPr>
          <p:spPr>
            <a:xfrm>
              <a:off x="2614570" y="3095792"/>
              <a:ext cx="77132" cy="39032"/>
            </a:xfrm>
            <a:custGeom>
              <a:avLst/>
              <a:gdLst>
                <a:gd name="connsiteX0" fmla="*/ 53326 w 77132"/>
                <a:gd name="connsiteY0" fmla="*/ 39033 h 39032"/>
                <a:gd name="connsiteX1" fmla="*/ 57135 w 77132"/>
                <a:gd name="connsiteY1" fmla="*/ 25705 h 39032"/>
                <a:gd name="connsiteX2" fmla="*/ 77132 w 77132"/>
                <a:gd name="connsiteY2" fmla="*/ 34273 h 39032"/>
                <a:gd name="connsiteX3" fmla="*/ 77132 w 77132"/>
                <a:gd name="connsiteY3" fmla="*/ 30465 h 39032"/>
                <a:gd name="connsiteX4" fmla="*/ 74276 w 77132"/>
                <a:gd name="connsiteY4" fmla="*/ 25705 h 39032"/>
                <a:gd name="connsiteX5" fmla="*/ 71419 w 77132"/>
                <a:gd name="connsiteY5" fmla="*/ 17136 h 39032"/>
                <a:gd name="connsiteX6" fmla="*/ 62849 w 77132"/>
                <a:gd name="connsiteY6" fmla="*/ 4760 h 39032"/>
                <a:gd name="connsiteX7" fmla="*/ 41899 w 77132"/>
                <a:gd name="connsiteY7" fmla="*/ 4760 h 39032"/>
                <a:gd name="connsiteX8" fmla="*/ 33329 w 77132"/>
                <a:gd name="connsiteY8" fmla="*/ 0 h 39032"/>
                <a:gd name="connsiteX9" fmla="*/ 12379 w 77132"/>
                <a:gd name="connsiteY9" fmla="*/ 0 h 39032"/>
                <a:gd name="connsiteX10" fmla="*/ 5714 w 77132"/>
                <a:gd name="connsiteY10" fmla="*/ 4760 h 39032"/>
                <a:gd name="connsiteX11" fmla="*/ 0 w 77132"/>
                <a:gd name="connsiteY11" fmla="*/ 4760 h 39032"/>
                <a:gd name="connsiteX12" fmla="*/ 2857 w 77132"/>
                <a:gd name="connsiteY12" fmla="*/ 13328 h 39032"/>
                <a:gd name="connsiteX13" fmla="*/ 9523 w 77132"/>
                <a:gd name="connsiteY13" fmla="*/ 17136 h 39032"/>
                <a:gd name="connsiteX14" fmla="*/ 12379 w 77132"/>
                <a:gd name="connsiteY14" fmla="*/ 25705 h 39032"/>
                <a:gd name="connsiteX15" fmla="*/ 18093 w 77132"/>
                <a:gd name="connsiteY15" fmla="*/ 30465 h 39032"/>
                <a:gd name="connsiteX16" fmla="*/ 29520 w 77132"/>
                <a:gd name="connsiteY16" fmla="*/ 30465 h 39032"/>
                <a:gd name="connsiteX17" fmla="*/ 39042 w 77132"/>
                <a:gd name="connsiteY17" fmla="*/ 34273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132" h="39032">
                  <a:moveTo>
                    <a:pt x="53326" y="39033"/>
                  </a:moveTo>
                  <a:lnTo>
                    <a:pt x="57135" y="25705"/>
                  </a:lnTo>
                  <a:lnTo>
                    <a:pt x="77132" y="34273"/>
                  </a:lnTo>
                  <a:lnTo>
                    <a:pt x="77132" y="30465"/>
                  </a:lnTo>
                  <a:lnTo>
                    <a:pt x="74276" y="25705"/>
                  </a:lnTo>
                  <a:lnTo>
                    <a:pt x="71419" y="17136"/>
                  </a:lnTo>
                  <a:lnTo>
                    <a:pt x="62849" y="4760"/>
                  </a:lnTo>
                  <a:lnTo>
                    <a:pt x="41899" y="4760"/>
                  </a:lnTo>
                  <a:lnTo>
                    <a:pt x="33329" y="0"/>
                  </a:lnTo>
                  <a:lnTo>
                    <a:pt x="12379" y="0"/>
                  </a:lnTo>
                  <a:lnTo>
                    <a:pt x="5714" y="4760"/>
                  </a:lnTo>
                  <a:lnTo>
                    <a:pt x="0" y="4760"/>
                  </a:lnTo>
                  <a:lnTo>
                    <a:pt x="2857" y="13328"/>
                  </a:lnTo>
                  <a:lnTo>
                    <a:pt x="9523" y="17136"/>
                  </a:lnTo>
                  <a:lnTo>
                    <a:pt x="12379" y="25705"/>
                  </a:lnTo>
                  <a:lnTo>
                    <a:pt x="18093" y="30465"/>
                  </a:lnTo>
                  <a:lnTo>
                    <a:pt x="29520" y="30465"/>
                  </a:lnTo>
                  <a:lnTo>
                    <a:pt x="39042" y="34273"/>
                  </a:lnTo>
                  <a:close/>
                </a:path>
              </a:pathLst>
            </a:custGeom>
            <a:solidFill>
              <a:srgbClr val="AFABAB"/>
            </a:solidFill>
            <a:ln w="9518" cap="flat">
              <a:noFill/>
              <a:prstDash val="solid"/>
              <a:miter/>
            </a:ln>
          </p:spPr>
          <p:txBody>
            <a:bodyPr rtlCol="0" anchor="ctr"/>
            <a:lstStyle/>
            <a:p>
              <a:endParaRPr lang="en-US" noProof="0" dirty="0"/>
            </a:p>
          </p:txBody>
        </p:sp>
        <p:sp>
          <p:nvSpPr>
            <p:cNvPr id="6345" name="Serbest Form 6344">
              <a:extLst>
                <a:ext uri="{FF2B5EF4-FFF2-40B4-BE49-F238E27FC236}">
                  <a16:creationId xmlns:a16="http://schemas.microsoft.com/office/drawing/2014/main" id="{74113865-FD85-544C-BB6C-B59FC20E9F06}"/>
                </a:ext>
              </a:extLst>
            </p:cNvPr>
            <p:cNvSpPr/>
            <p:nvPr/>
          </p:nvSpPr>
          <p:spPr>
            <a:xfrm>
              <a:off x="2614570" y="3095792"/>
              <a:ext cx="77132" cy="39032"/>
            </a:xfrm>
            <a:custGeom>
              <a:avLst/>
              <a:gdLst>
                <a:gd name="connsiteX0" fmla="*/ 53326 w 77132"/>
                <a:gd name="connsiteY0" fmla="*/ 39033 h 39032"/>
                <a:gd name="connsiteX1" fmla="*/ 57135 w 77132"/>
                <a:gd name="connsiteY1" fmla="*/ 25705 h 39032"/>
                <a:gd name="connsiteX2" fmla="*/ 77132 w 77132"/>
                <a:gd name="connsiteY2" fmla="*/ 34273 h 39032"/>
                <a:gd name="connsiteX3" fmla="*/ 77132 w 77132"/>
                <a:gd name="connsiteY3" fmla="*/ 30465 h 39032"/>
                <a:gd name="connsiteX4" fmla="*/ 74276 w 77132"/>
                <a:gd name="connsiteY4" fmla="*/ 25705 h 39032"/>
                <a:gd name="connsiteX5" fmla="*/ 71419 w 77132"/>
                <a:gd name="connsiteY5" fmla="*/ 17136 h 39032"/>
                <a:gd name="connsiteX6" fmla="*/ 62849 w 77132"/>
                <a:gd name="connsiteY6" fmla="*/ 4760 h 39032"/>
                <a:gd name="connsiteX7" fmla="*/ 41899 w 77132"/>
                <a:gd name="connsiteY7" fmla="*/ 4760 h 39032"/>
                <a:gd name="connsiteX8" fmla="*/ 33329 w 77132"/>
                <a:gd name="connsiteY8" fmla="*/ 0 h 39032"/>
                <a:gd name="connsiteX9" fmla="*/ 12379 w 77132"/>
                <a:gd name="connsiteY9" fmla="*/ 0 h 39032"/>
                <a:gd name="connsiteX10" fmla="*/ 5714 w 77132"/>
                <a:gd name="connsiteY10" fmla="*/ 4760 h 39032"/>
                <a:gd name="connsiteX11" fmla="*/ 0 w 77132"/>
                <a:gd name="connsiteY11" fmla="*/ 4760 h 39032"/>
                <a:gd name="connsiteX12" fmla="*/ 2857 w 77132"/>
                <a:gd name="connsiteY12" fmla="*/ 13328 h 39032"/>
                <a:gd name="connsiteX13" fmla="*/ 9523 w 77132"/>
                <a:gd name="connsiteY13" fmla="*/ 17136 h 39032"/>
                <a:gd name="connsiteX14" fmla="*/ 12379 w 77132"/>
                <a:gd name="connsiteY14" fmla="*/ 25705 h 39032"/>
                <a:gd name="connsiteX15" fmla="*/ 18093 w 77132"/>
                <a:gd name="connsiteY15" fmla="*/ 30465 h 39032"/>
                <a:gd name="connsiteX16" fmla="*/ 29520 w 77132"/>
                <a:gd name="connsiteY16" fmla="*/ 30465 h 39032"/>
                <a:gd name="connsiteX17" fmla="*/ 39042 w 77132"/>
                <a:gd name="connsiteY17" fmla="*/ 34273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132" h="39032">
                  <a:moveTo>
                    <a:pt x="53326" y="39033"/>
                  </a:moveTo>
                  <a:lnTo>
                    <a:pt x="57135" y="25705"/>
                  </a:lnTo>
                  <a:lnTo>
                    <a:pt x="77132" y="34273"/>
                  </a:lnTo>
                  <a:lnTo>
                    <a:pt x="77132" y="30465"/>
                  </a:lnTo>
                  <a:lnTo>
                    <a:pt x="74276" y="25705"/>
                  </a:lnTo>
                  <a:lnTo>
                    <a:pt x="71419" y="17136"/>
                  </a:lnTo>
                  <a:lnTo>
                    <a:pt x="62849" y="4760"/>
                  </a:lnTo>
                  <a:lnTo>
                    <a:pt x="41899" y="4760"/>
                  </a:lnTo>
                  <a:lnTo>
                    <a:pt x="33329" y="0"/>
                  </a:lnTo>
                  <a:lnTo>
                    <a:pt x="12379" y="0"/>
                  </a:lnTo>
                  <a:lnTo>
                    <a:pt x="5714" y="4760"/>
                  </a:lnTo>
                  <a:lnTo>
                    <a:pt x="0" y="4760"/>
                  </a:lnTo>
                  <a:lnTo>
                    <a:pt x="2857" y="13328"/>
                  </a:lnTo>
                  <a:lnTo>
                    <a:pt x="9523" y="17136"/>
                  </a:lnTo>
                  <a:lnTo>
                    <a:pt x="12379" y="25705"/>
                  </a:lnTo>
                  <a:lnTo>
                    <a:pt x="18093" y="30465"/>
                  </a:lnTo>
                  <a:lnTo>
                    <a:pt x="29520" y="30465"/>
                  </a:lnTo>
                  <a:lnTo>
                    <a:pt x="39042" y="34273"/>
                  </a:lnTo>
                  <a:close/>
                </a:path>
              </a:pathLst>
            </a:custGeom>
            <a:noFill/>
            <a:ln w="2379" cap="flat">
              <a:solidFill>
                <a:srgbClr val="FFFFFF"/>
              </a:solidFill>
              <a:prstDash val="solid"/>
              <a:round/>
            </a:ln>
          </p:spPr>
          <p:txBody>
            <a:bodyPr rtlCol="0" anchor="ctr"/>
            <a:lstStyle/>
            <a:p>
              <a:endParaRPr lang="en-US" noProof="0" dirty="0"/>
            </a:p>
          </p:txBody>
        </p:sp>
        <p:sp>
          <p:nvSpPr>
            <p:cNvPr id="6346" name="Serbest Form 6345">
              <a:extLst>
                <a:ext uri="{FF2B5EF4-FFF2-40B4-BE49-F238E27FC236}">
                  <a16:creationId xmlns:a16="http://schemas.microsoft.com/office/drawing/2014/main" id="{BF8F265C-E520-254F-AC75-4819B8C935C1}"/>
                </a:ext>
              </a:extLst>
            </p:cNvPr>
            <p:cNvSpPr/>
            <p:nvPr/>
          </p:nvSpPr>
          <p:spPr>
            <a:xfrm>
              <a:off x="10313519" y="1819132"/>
              <a:ext cx="482790" cy="1006286"/>
            </a:xfrm>
            <a:custGeom>
              <a:avLst/>
              <a:gdLst>
                <a:gd name="connsiteX0" fmla="*/ 144742 w 482790"/>
                <a:gd name="connsiteY0" fmla="*/ 879668 h 1006286"/>
                <a:gd name="connsiteX1" fmla="*/ 138076 w 482790"/>
                <a:gd name="connsiteY1" fmla="*/ 893948 h 1006286"/>
                <a:gd name="connsiteX2" fmla="*/ 135219 w 482790"/>
                <a:gd name="connsiteY2" fmla="*/ 904420 h 1006286"/>
                <a:gd name="connsiteX3" fmla="*/ 135219 w 482790"/>
                <a:gd name="connsiteY3" fmla="*/ 912036 h 1006286"/>
                <a:gd name="connsiteX4" fmla="*/ 132363 w 482790"/>
                <a:gd name="connsiteY4" fmla="*/ 915844 h 1006286"/>
                <a:gd name="connsiteX5" fmla="*/ 132363 w 482790"/>
                <a:gd name="connsiteY5" fmla="*/ 919652 h 1006286"/>
                <a:gd name="connsiteX6" fmla="*/ 141886 w 482790"/>
                <a:gd name="connsiteY6" fmla="*/ 923461 h 1006286"/>
                <a:gd name="connsiteX7" fmla="*/ 144742 w 482790"/>
                <a:gd name="connsiteY7" fmla="*/ 916797 h 1006286"/>
                <a:gd name="connsiteX8" fmla="*/ 144742 w 482790"/>
                <a:gd name="connsiteY8" fmla="*/ 912988 h 1006286"/>
                <a:gd name="connsiteX9" fmla="*/ 147599 w 482790"/>
                <a:gd name="connsiteY9" fmla="*/ 909180 h 1006286"/>
                <a:gd name="connsiteX10" fmla="*/ 147599 w 482790"/>
                <a:gd name="connsiteY10" fmla="*/ 898708 h 1006286"/>
                <a:gd name="connsiteX11" fmla="*/ 157121 w 482790"/>
                <a:gd name="connsiteY11" fmla="*/ 888236 h 1006286"/>
                <a:gd name="connsiteX12" fmla="*/ 154264 w 482790"/>
                <a:gd name="connsiteY12" fmla="*/ 884428 h 1006286"/>
                <a:gd name="connsiteX13" fmla="*/ 154264 w 482790"/>
                <a:gd name="connsiteY13" fmla="*/ 880620 h 1006286"/>
                <a:gd name="connsiteX14" fmla="*/ 151408 w 482790"/>
                <a:gd name="connsiteY14" fmla="*/ 876812 h 1006286"/>
                <a:gd name="connsiteX15" fmla="*/ 144742 w 482790"/>
                <a:gd name="connsiteY15" fmla="*/ 879668 h 1006286"/>
                <a:gd name="connsiteX16" fmla="*/ 91416 w 482790"/>
                <a:gd name="connsiteY16" fmla="*/ 903468 h 1006286"/>
                <a:gd name="connsiteX17" fmla="*/ 91416 w 482790"/>
                <a:gd name="connsiteY17" fmla="*/ 907276 h 1006286"/>
                <a:gd name="connsiteX18" fmla="*/ 98081 w 482790"/>
                <a:gd name="connsiteY18" fmla="*/ 911084 h 1006286"/>
                <a:gd name="connsiteX19" fmla="*/ 100938 w 482790"/>
                <a:gd name="connsiteY19" fmla="*/ 911084 h 1006286"/>
                <a:gd name="connsiteX20" fmla="*/ 100938 w 482790"/>
                <a:gd name="connsiteY20" fmla="*/ 903468 h 1006286"/>
                <a:gd name="connsiteX21" fmla="*/ 98081 w 482790"/>
                <a:gd name="connsiteY21" fmla="*/ 899660 h 1006286"/>
                <a:gd name="connsiteX22" fmla="*/ 91416 w 482790"/>
                <a:gd name="connsiteY22" fmla="*/ 899660 h 1006286"/>
                <a:gd name="connsiteX23" fmla="*/ 91416 w 482790"/>
                <a:gd name="connsiteY23" fmla="*/ 903468 h 1006286"/>
                <a:gd name="connsiteX24" fmla="*/ 5713 w 482790"/>
                <a:gd name="connsiteY24" fmla="*/ 992006 h 1006286"/>
                <a:gd name="connsiteX25" fmla="*/ 2856 w 482790"/>
                <a:gd name="connsiteY25" fmla="*/ 992006 h 1006286"/>
                <a:gd name="connsiteX26" fmla="*/ 0 w 482790"/>
                <a:gd name="connsiteY26" fmla="*/ 995814 h 1006286"/>
                <a:gd name="connsiteX27" fmla="*/ 0 w 482790"/>
                <a:gd name="connsiteY27" fmla="*/ 1002478 h 1006286"/>
                <a:gd name="connsiteX28" fmla="*/ 2856 w 482790"/>
                <a:gd name="connsiteY28" fmla="*/ 1006286 h 1006286"/>
                <a:gd name="connsiteX29" fmla="*/ 5713 w 482790"/>
                <a:gd name="connsiteY29" fmla="*/ 1006286 h 1006286"/>
                <a:gd name="connsiteX30" fmla="*/ 12379 w 482790"/>
                <a:gd name="connsiteY30" fmla="*/ 999622 h 1006286"/>
                <a:gd name="connsiteX31" fmla="*/ 12379 w 482790"/>
                <a:gd name="connsiteY31" fmla="*/ 992958 h 1006286"/>
                <a:gd name="connsiteX32" fmla="*/ 5713 w 482790"/>
                <a:gd name="connsiteY32" fmla="*/ 992958 h 1006286"/>
                <a:gd name="connsiteX33" fmla="*/ 61896 w 482790"/>
                <a:gd name="connsiteY33" fmla="*/ 977726 h 1006286"/>
                <a:gd name="connsiteX34" fmla="*/ 52374 w 482790"/>
                <a:gd name="connsiteY34" fmla="*/ 959637 h 1006286"/>
                <a:gd name="connsiteX35" fmla="*/ 52374 w 482790"/>
                <a:gd name="connsiteY35" fmla="*/ 977726 h 1006286"/>
                <a:gd name="connsiteX36" fmla="*/ 55230 w 482790"/>
                <a:gd name="connsiteY36" fmla="*/ 984390 h 1006286"/>
                <a:gd name="connsiteX37" fmla="*/ 61896 w 482790"/>
                <a:gd name="connsiteY37" fmla="*/ 988198 h 1006286"/>
                <a:gd name="connsiteX38" fmla="*/ 64752 w 482790"/>
                <a:gd name="connsiteY38" fmla="*/ 988198 h 1006286"/>
                <a:gd name="connsiteX39" fmla="*/ 67610 w 482790"/>
                <a:gd name="connsiteY39" fmla="*/ 984390 h 1006286"/>
                <a:gd name="connsiteX40" fmla="*/ 67610 w 482790"/>
                <a:gd name="connsiteY40" fmla="*/ 977726 h 1006286"/>
                <a:gd name="connsiteX41" fmla="*/ 61896 w 482790"/>
                <a:gd name="connsiteY41" fmla="*/ 977726 h 1006286"/>
                <a:gd name="connsiteX42" fmla="*/ 19045 w 482790"/>
                <a:gd name="connsiteY42" fmla="*/ 998670 h 1006286"/>
                <a:gd name="connsiteX43" fmla="*/ 28568 w 482790"/>
                <a:gd name="connsiteY43" fmla="*/ 998670 h 1006286"/>
                <a:gd name="connsiteX44" fmla="*/ 31424 w 482790"/>
                <a:gd name="connsiteY44" fmla="*/ 994862 h 1006286"/>
                <a:gd name="connsiteX45" fmla="*/ 38090 w 482790"/>
                <a:gd name="connsiteY45" fmla="*/ 994862 h 1006286"/>
                <a:gd name="connsiteX46" fmla="*/ 21901 w 482790"/>
                <a:gd name="connsiteY46" fmla="*/ 988198 h 1006286"/>
                <a:gd name="connsiteX47" fmla="*/ 19045 w 482790"/>
                <a:gd name="connsiteY47" fmla="*/ 992006 h 1006286"/>
                <a:gd name="connsiteX48" fmla="*/ 19045 w 482790"/>
                <a:gd name="connsiteY48" fmla="*/ 998670 h 1006286"/>
                <a:gd name="connsiteX49" fmla="*/ 200925 w 482790"/>
                <a:gd name="connsiteY49" fmla="*/ 688311 h 1006286"/>
                <a:gd name="connsiteX50" fmla="*/ 200925 w 482790"/>
                <a:gd name="connsiteY50" fmla="*/ 694975 h 1006286"/>
                <a:gd name="connsiteX51" fmla="*/ 198068 w 482790"/>
                <a:gd name="connsiteY51" fmla="*/ 701640 h 1006286"/>
                <a:gd name="connsiteX52" fmla="*/ 207590 w 482790"/>
                <a:gd name="connsiteY52" fmla="*/ 719728 h 1006286"/>
                <a:gd name="connsiteX53" fmla="*/ 207590 w 482790"/>
                <a:gd name="connsiteY53" fmla="*/ 705448 h 1006286"/>
                <a:gd name="connsiteX54" fmla="*/ 204734 w 482790"/>
                <a:gd name="connsiteY54" fmla="*/ 701640 h 1006286"/>
                <a:gd name="connsiteX55" fmla="*/ 204734 w 482790"/>
                <a:gd name="connsiteY55" fmla="*/ 691167 h 1006286"/>
                <a:gd name="connsiteX56" fmla="*/ 200925 w 482790"/>
                <a:gd name="connsiteY56" fmla="*/ 688311 h 1006286"/>
                <a:gd name="connsiteX57" fmla="*/ 184737 w 482790"/>
                <a:gd name="connsiteY57" fmla="*/ 706400 h 1006286"/>
                <a:gd name="connsiteX58" fmla="*/ 184737 w 482790"/>
                <a:gd name="connsiteY58" fmla="*/ 710208 h 1006286"/>
                <a:gd name="connsiteX59" fmla="*/ 181880 w 482790"/>
                <a:gd name="connsiteY59" fmla="*/ 710208 h 1006286"/>
                <a:gd name="connsiteX60" fmla="*/ 175214 w 482790"/>
                <a:gd name="connsiteY60" fmla="*/ 714016 h 1006286"/>
                <a:gd name="connsiteX61" fmla="*/ 188545 w 482790"/>
                <a:gd name="connsiteY61" fmla="*/ 724488 h 1006286"/>
                <a:gd name="connsiteX62" fmla="*/ 188545 w 482790"/>
                <a:gd name="connsiteY62" fmla="*/ 716872 h 1006286"/>
                <a:gd name="connsiteX63" fmla="*/ 185689 w 482790"/>
                <a:gd name="connsiteY63" fmla="*/ 710208 h 1006286"/>
                <a:gd name="connsiteX64" fmla="*/ 184737 w 482790"/>
                <a:gd name="connsiteY64" fmla="*/ 706400 h 1006286"/>
                <a:gd name="connsiteX65" fmla="*/ 171405 w 482790"/>
                <a:gd name="connsiteY65" fmla="*/ 833019 h 1006286"/>
                <a:gd name="connsiteX66" fmla="*/ 164739 w 482790"/>
                <a:gd name="connsiteY66" fmla="*/ 833019 h 1006286"/>
                <a:gd name="connsiteX67" fmla="*/ 164739 w 482790"/>
                <a:gd name="connsiteY67" fmla="*/ 839683 h 1006286"/>
                <a:gd name="connsiteX68" fmla="*/ 174261 w 482790"/>
                <a:gd name="connsiteY68" fmla="*/ 839683 h 1006286"/>
                <a:gd name="connsiteX69" fmla="*/ 174261 w 482790"/>
                <a:gd name="connsiteY69" fmla="*/ 835875 h 1006286"/>
                <a:gd name="connsiteX70" fmla="*/ 171405 w 482790"/>
                <a:gd name="connsiteY70" fmla="*/ 833019 h 1006286"/>
                <a:gd name="connsiteX71" fmla="*/ 164739 w 482790"/>
                <a:gd name="connsiteY71" fmla="*/ 815882 h 1006286"/>
                <a:gd name="connsiteX72" fmla="*/ 171405 w 482790"/>
                <a:gd name="connsiteY72" fmla="*/ 822546 h 1006286"/>
                <a:gd name="connsiteX73" fmla="*/ 174261 w 482790"/>
                <a:gd name="connsiteY73" fmla="*/ 822546 h 1006286"/>
                <a:gd name="connsiteX74" fmla="*/ 180928 w 482790"/>
                <a:gd name="connsiteY74" fmla="*/ 815882 h 1006286"/>
                <a:gd name="connsiteX75" fmla="*/ 183784 w 482790"/>
                <a:gd name="connsiteY75" fmla="*/ 815882 h 1006286"/>
                <a:gd name="connsiteX76" fmla="*/ 186641 w 482790"/>
                <a:gd name="connsiteY76" fmla="*/ 812074 h 1006286"/>
                <a:gd name="connsiteX77" fmla="*/ 186641 w 482790"/>
                <a:gd name="connsiteY77" fmla="*/ 805410 h 1006286"/>
                <a:gd name="connsiteX78" fmla="*/ 183784 w 482790"/>
                <a:gd name="connsiteY78" fmla="*/ 801602 h 1006286"/>
                <a:gd name="connsiteX79" fmla="*/ 174261 w 482790"/>
                <a:gd name="connsiteY79" fmla="*/ 801602 h 1006286"/>
                <a:gd name="connsiteX80" fmla="*/ 167596 w 482790"/>
                <a:gd name="connsiteY80" fmla="*/ 805410 h 1006286"/>
                <a:gd name="connsiteX81" fmla="*/ 164739 w 482790"/>
                <a:gd name="connsiteY81" fmla="*/ 812074 h 1006286"/>
                <a:gd name="connsiteX82" fmla="*/ 164739 w 482790"/>
                <a:gd name="connsiteY82" fmla="*/ 815882 h 1006286"/>
                <a:gd name="connsiteX83" fmla="*/ 155216 w 482790"/>
                <a:gd name="connsiteY83" fmla="*/ 857771 h 1006286"/>
                <a:gd name="connsiteX84" fmla="*/ 167596 w 482790"/>
                <a:gd name="connsiteY84" fmla="*/ 857771 h 1006286"/>
                <a:gd name="connsiteX85" fmla="*/ 151408 w 482790"/>
                <a:gd name="connsiteY85" fmla="*/ 847299 h 1006286"/>
                <a:gd name="connsiteX86" fmla="*/ 155216 w 482790"/>
                <a:gd name="connsiteY86" fmla="*/ 857771 h 1006286"/>
                <a:gd name="connsiteX87" fmla="*/ 300911 w 482790"/>
                <a:gd name="connsiteY87" fmla="*/ 42841 h 1006286"/>
                <a:gd name="connsiteX88" fmla="*/ 303768 w 482790"/>
                <a:gd name="connsiteY88" fmla="*/ 57121 h 1006286"/>
                <a:gd name="connsiteX89" fmla="*/ 306624 w 482790"/>
                <a:gd name="connsiteY89" fmla="*/ 60929 h 1006286"/>
                <a:gd name="connsiteX90" fmla="*/ 313291 w 482790"/>
                <a:gd name="connsiteY90" fmla="*/ 64737 h 1006286"/>
                <a:gd name="connsiteX91" fmla="*/ 316147 w 482790"/>
                <a:gd name="connsiteY91" fmla="*/ 68546 h 1006286"/>
                <a:gd name="connsiteX92" fmla="*/ 316147 w 482790"/>
                <a:gd name="connsiteY92" fmla="*/ 79018 h 1006286"/>
                <a:gd name="connsiteX93" fmla="*/ 309482 w 482790"/>
                <a:gd name="connsiteY93" fmla="*/ 85682 h 1006286"/>
                <a:gd name="connsiteX94" fmla="*/ 309482 w 482790"/>
                <a:gd name="connsiteY94" fmla="*/ 89490 h 1006286"/>
                <a:gd name="connsiteX95" fmla="*/ 312338 w 482790"/>
                <a:gd name="connsiteY95" fmla="*/ 93298 h 1006286"/>
                <a:gd name="connsiteX96" fmla="*/ 315195 w 482790"/>
                <a:gd name="connsiteY96" fmla="*/ 100914 h 1006286"/>
                <a:gd name="connsiteX97" fmla="*/ 318052 w 482790"/>
                <a:gd name="connsiteY97" fmla="*/ 104722 h 1006286"/>
                <a:gd name="connsiteX98" fmla="*/ 318052 w 482790"/>
                <a:gd name="connsiteY98" fmla="*/ 112339 h 1006286"/>
                <a:gd name="connsiteX99" fmla="*/ 315195 w 482790"/>
                <a:gd name="connsiteY99" fmla="*/ 112339 h 1006286"/>
                <a:gd name="connsiteX100" fmla="*/ 308530 w 482790"/>
                <a:gd name="connsiteY100" fmla="*/ 108530 h 1006286"/>
                <a:gd name="connsiteX101" fmla="*/ 301863 w 482790"/>
                <a:gd name="connsiteY101" fmla="*/ 108530 h 1006286"/>
                <a:gd name="connsiteX102" fmla="*/ 295198 w 482790"/>
                <a:gd name="connsiteY102" fmla="*/ 104722 h 1006286"/>
                <a:gd name="connsiteX103" fmla="*/ 288531 w 482790"/>
                <a:gd name="connsiteY103" fmla="*/ 104722 h 1006286"/>
                <a:gd name="connsiteX104" fmla="*/ 285675 w 482790"/>
                <a:gd name="connsiteY104" fmla="*/ 100914 h 1006286"/>
                <a:gd name="connsiteX105" fmla="*/ 285675 w 482790"/>
                <a:gd name="connsiteY105" fmla="*/ 107578 h 1006286"/>
                <a:gd name="connsiteX106" fmla="*/ 295198 w 482790"/>
                <a:gd name="connsiteY106" fmla="*/ 118051 h 1006286"/>
                <a:gd name="connsiteX107" fmla="*/ 281866 w 482790"/>
                <a:gd name="connsiteY107" fmla="*/ 136139 h 1006286"/>
                <a:gd name="connsiteX108" fmla="*/ 284723 w 482790"/>
                <a:gd name="connsiteY108" fmla="*/ 142803 h 1006286"/>
                <a:gd name="connsiteX109" fmla="*/ 287579 w 482790"/>
                <a:gd name="connsiteY109" fmla="*/ 146611 h 1006286"/>
                <a:gd name="connsiteX110" fmla="*/ 287579 w 482790"/>
                <a:gd name="connsiteY110" fmla="*/ 149467 h 1006286"/>
                <a:gd name="connsiteX111" fmla="*/ 290437 w 482790"/>
                <a:gd name="connsiteY111" fmla="*/ 153275 h 1006286"/>
                <a:gd name="connsiteX112" fmla="*/ 297102 w 482790"/>
                <a:gd name="connsiteY112" fmla="*/ 157083 h 1006286"/>
                <a:gd name="connsiteX113" fmla="*/ 299959 w 482790"/>
                <a:gd name="connsiteY113" fmla="*/ 160892 h 1006286"/>
                <a:gd name="connsiteX114" fmla="*/ 306624 w 482790"/>
                <a:gd name="connsiteY114" fmla="*/ 164700 h 1006286"/>
                <a:gd name="connsiteX115" fmla="*/ 309482 w 482790"/>
                <a:gd name="connsiteY115" fmla="*/ 168508 h 1006286"/>
                <a:gd name="connsiteX116" fmla="*/ 312338 w 482790"/>
                <a:gd name="connsiteY116" fmla="*/ 168508 h 1006286"/>
                <a:gd name="connsiteX117" fmla="*/ 312338 w 482790"/>
                <a:gd name="connsiteY117" fmla="*/ 189452 h 1006286"/>
                <a:gd name="connsiteX118" fmla="*/ 315195 w 482790"/>
                <a:gd name="connsiteY118" fmla="*/ 196116 h 1006286"/>
                <a:gd name="connsiteX119" fmla="*/ 324717 w 482790"/>
                <a:gd name="connsiteY119" fmla="*/ 196116 h 1006286"/>
                <a:gd name="connsiteX120" fmla="*/ 324717 w 482790"/>
                <a:gd name="connsiteY120" fmla="*/ 177076 h 1006286"/>
                <a:gd name="connsiteX121" fmla="*/ 344714 w 482790"/>
                <a:gd name="connsiteY121" fmla="*/ 177076 h 1006286"/>
                <a:gd name="connsiteX122" fmla="*/ 347572 w 482790"/>
                <a:gd name="connsiteY122" fmla="*/ 173268 h 1006286"/>
                <a:gd name="connsiteX123" fmla="*/ 327575 w 482790"/>
                <a:gd name="connsiteY123" fmla="*/ 158988 h 1006286"/>
                <a:gd name="connsiteX124" fmla="*/ 317099 w 482790"/>
                <a:gd name="connsiteY124" fmla="*/ 158988 h 1006286"/>
                <a:gd name="connsiteX125" fmla="*/ 310434 w 482790"/>
                <a:gd name="connsiteY125" fmla="*/ 155179 h 1006286"/>
                <a:gd name="connsiteX126" fmla="*/ 307576 w 482790"/>
                <a:gd name="connsiteY126" fmla="*/ 155179 h 1006286"/>
                <a:gd name="connsiteX127" fmla="*/ 300911 w 482790"/>
                <a:gd name="connsiteY127" fmla="*/ 151371 h 1006286"/>
                <a:gd name="connsiteX128" fmla="*/ 300911 w 482790"/>
                <a:gd name="connsiteY128" fmla="*/ 144707 h 1006286"/>
                <a:gd name="connsiteX129" fmla="*/ 303768 w 482790"/>
                <a:gd name="connsiteY129" fmla="*/ 140899 h 1006286"/>
                <a:gd name="connsiteX130" fmla="*/ 310434 w 482790"/>
                <a:gd name="connsiteY130" fmla="*/ 137091 h 1006286"/>
                <a:gd name="connsiteX131" fmla="*/ 323765 w 482790"/>
                <a:gd name="connsiteY131" fmla="*/ 143755 h 1006286"/>
                <a:gd name="connsiteX132" fmla="*/ 326621 w 482790"/>
                <a:gd name="connsiteY132" fmla="*/ 147563 h 1006286"/>
                <a:gd name="connsiteX133" fmla="*/ 333288 w 482790"/>
                <a:gd name="connsiteY133" fmla="*/ 140899 h 1006286"/>
                <a:gd name="connsiteX134" fmla="*/ 339953 w 482790"/>
                <a:gd name="connsiteY134" fmla="*/ 137091 h 1006286"/>
                <a:gd name="connsiteX135" fmla="*/ 342810 w 482790"/>
                <a:gd name="connsiteY135" fmla="*/ 137091 h 1006286"/>
                <a:gd name="connsiteX136" fmla="*/ 372330 w 482790"/>
                <a:gd name="connsiteY136" fmla="*/ 147563 h 1006286"/>
                <a:gd name="connsiteX137" fmla="*/ 392327 w 482790"/>
                <a:gd name="connsiteY137" fmla="*/ 158036 h 1006286"/>
                <a:gd name="connsiteX138" fmla="*/ 408516 w 482790"/>
                <a:gd name="connsiteY138" fmla="*/ 165652 h 1006286"/>
                <a:gd name="connsiteX139" fmla="*/ 415181 w 482790"/>
                <a:gd name="connsiteY139" fmla="*/ 165652 h 1006286"/>
                <a:gd name="connsiteX140" fmla="*/ 415181 w 482790"/>
                <a:gd name="connsiteY140" fmla="*/ 158036 h 1006286"/>
                <a:gd name="connsiteX141" fmla="*/ 412324 w 482790"/>
                <a:gd name="connsiteY141" fmla="*/ 151371 h 1006286"/>
                <a:gd name="connsiteX142" fmla="*/ 412324 w 482790"/>
                <a:gd name="connsiteY142" fmla="*/ 130427 h 1006286"/>
                <a:gd name="connsiteX143" fmla="*/ 421847 w 482790"/>
                <a:gd name="connsiteY143" fmla="*/ 119955 h 1006286"/>
                <a:gd name="connsiteX144" fmla="*/ 428513 w 482790"/>
                <a:gd name="connsiteY144" fmla="*/ 119955 h 1006286"/>
                <a:gd name="connsiteX145" fmla="*/ 431369 w 482790"/>
                <a:gd name="connsiteY145" fmla="*/ 123763 h 1006286"/>
                <a:gd name="connsiteX146" fmla="*/ 440892 w 482790"/>
                <a:gd name="connsiteY146" fmla="*/ 123763 h 1006286"/>
                <a:gd name="connsiteX147" fmla="*/ 454223 w 482790"/>
                <a:gd name="connsiteY147" fmla="*/ 117099 h 1006286"/>
                <a:gd name="connsiteX148" fmla="*/ 463746 w 482790"/>
                <a:gd name="connsiteY148" fmla="*/ 106626 h 1006286"/>
                <a:gd name="connsiteX149" fmla="*/ 434226 w 482790"/>
                <a:gd name="connsiteY149" fmla="*/ 85682 h 1006286"/>
                <a:gd name="connsiteX150" fmla="*/ 434226 w 482790"/>
                <a:gd name="connsiteY150" fmla="*/ 71402 h 1006286"/>
                <a:gd name="connsiteX151" fmla="*/ 431369 w 482790"/>
                <a:gd name="connsiteY151" fmla="*/ 64737 h 1006286"/>
                <a:gd name="connsiteX152" fmla="*/ 428513 w 482790"/>
                <a:gd name="connsiteY152" fmla="*/ 60929 h 1006286"/>
                <a:gd name="connsiteX153" fmla="*/ 425656 w 482790"/>
                <a:gd name="connsiteY153" fmla="*/ 60929 h 1006286"/>
                <a:gd name="connsiteX154" fmla="*/ 418990 w 482790"/>
                <a:gd name="connsiteY154" fmla="*/ 67594 h 1006286"/>
                <a:gd name="connsiteX155" fmla="*/ 418990 w 482790"/>
                <a:gd name="connsiteY155" fmla="*/ 74258 h 1006286"/>
                <a:gd name="connsiteX156" fmla="*/ 408516 w 482790"/>
                <a:gd name="connsiteY156" fmla="*/ 70450 h 1006286"/>
                <a:gd name="connsiteX157" fmla="*/ 388518 w 482790"/>
                <a:gd name="connsiteY157" fmla="*/ 66641 h 1006286"/>
                <a:gd name="connsiteX158" fmla="*/ 365665 w 482790"/>
                <a:gd name="connsiteY158" fmla="*/ 59977 h 1006286"/>
                <a:gd name="connsiteX159" fmla="*/ 349476 w 482790"/>
                <a:gd name="connsiteY159" fmla="*/ 53313 h 1006286"/>
                <a:gd name="connsiteX160" fmla="*/ 336144 w 482790"/>
                <a:gd name="connsiteY160" fmla="*/ 42841 h 1006286"/>
                <a:gd name="connsiteX161" fmla="*/ 296150 w 482790"/>
                <a:gd name="connsiteY161" fmla="*/ 14280 h 1006286"/>
                <a:gd name="connsiteX162" fmla="*/ 276153 w 482790"/>
                <a:gd name="connsiteY162" fmla="*/ 3808 h 1006286"/>
                <a:gd name="connsiteX163" fmla="*/ 266630 w 482790"/>
                <a:gd name="connsiteY163" fmla="*/ 0 h 1006286"/>
                <a:gd name="connsiteX164" fmla="*/ 266630 w 482790"/>
                <a:gd name="connsiteY164" fmla="*/ 10472 h 1006286"/>
                <a:gd name="connsiteX165" fmla="*/ 273296 w 482790"/>
                <a:gd name="connsiteY165" fmla="*/ 17136 h 1006286"/>
                <a:gd name="connsiteX166" fmla="*/ 276153 w 482790"/>
                <a:gd name="connsiteY166" fmla="*/ 23801 h 1006286"/>
                <a:gd name="connsiteX167" fmla="*/ 282818 w 482790"/>
                <a:gd name="connsiteY167" fmla="*/ 30465 h 1006286"/>
                <a:gd name="connsiteX168" fmla="*/ 285675 w 482790"/>
                <a:gd name="connsiteY168" fmla="*/ 38081 h 1006286"/>
                <a:gd name="connsiteX169" fmla="*/ 300911 w 482790"/>
                <a:gd name="connsiteY169" fmla="*/ 42841 h 1006286"/>
                <a:gd name="connsiteX170" fmla="*/ 343762 w 482790"/>
                <a:gd name="connsiteY170" fmla="*/ 363672 h 1006286"/>
                <a:gd name="connsiteX171" fmla="*/ 350428 w 482790"/>
                <a:gd name="connsiteY171" fmla="*/ 363672 h 1006286"/>
                <a:gd name="connsiteX172" fmla="*/ 350428 w 482790"/>
                <a:gd name="connsiteY172" fmla="*/ 349392 h 1006286"/>
                <a:gd name="connsiteX173" fmla="*/ 347572 w 482790"/>
                <a:gd name="connsiteY173" fmla="*/ 349392 h 1006286"/>
                <a:gd name="connsiteX174" fmla="*/ 338049 w 482790"/>
                <a:gd name="connsiteY174" fmla="*/ 335112 h 1006286"/>
                <a:gd name="connsiteX175" fmla="*/ 335192 w 482790"/>
                <a:gd name="connsiteY175" fmla="*/ 341776 h 1006286"/>
                <a:gd name="connsiteX176" fmla="*/ 341858 w 482790"/>
                <a:gd name="connsiteY176" fmla="*/ 352248 h 1006286"/>
                <a:gd name="connsiteX177" fmla="*/ 343762 w 482790"/>
                <a:gd name="connsiteY177" fmla="*/ 363672 h 1006286"/>
                <a:gd name="connsiteX178" fmla="*/ 144742 w 482790"/>
                <a:gd name="connsiteY178" fmla="*/ 603582 h 1006286"/>
                <a:gd name="connsiteX179" fmla="*/ 135219 w 482790"/>
                <a:gd name="connsiteY179" fmla="*/ 624526 h 1006286"/>
                <a:gd name="connsiteX180" fmla="*/ 144742 w 482790"/>
                <a:gd name="connsiteY180" fmla="*/ 620718 h 1006286"/>
                <a:gd name="connsiteX181" fmla="*/ 144742 w 482790"/>
                <a:gd name="connsiteY181" fmla="*/ 603582 h 1006286"/>
                <a:gd name="connsiteX182" fmla="*/ 195211 w 482790"/>
                <a:gd name="connsiteY182" fmla="*/ 617862 h 1006286"/>
                <a:gd name="connsiteX183" fmla="*/ 195211 w 482790"/>
                <a:gd name="connsiteY183" fmla="*/ 611198 h 1006286"/>
                <a:gd name="connsiteX184" fmla="*/ 204734 w 482790"/>
                <a:gd name="connsiteY184" fmla="*/ 600725 h 1006286"/>
                <a:gd name="connsiteX185" fmla="*/ 204734 w 482790"/>
                <a:gd name="connsiteY185" fmla="*/ 593109 h 1006286"/>
                <a:gd name="connsiteX186" fmla="*/ 198068 w 482790"/>
                <a:gd name="connsiteY186" fmla="*/ 589301 h 1006286"/>
                <a:gd name="connsiteX187" fmla="*/ 195211 w 482790"/>
                <a:gd name="connsiteY187" fmla="*/ 582637 h 1006286"/>
                <a:gd name="connsiteX188" fmla="*/ 192354 w 482790"/>
                <a:gd name="connsiteY188" fmla="*/ 578829 h 1006286"/>
                <a:gd name="connsiteX189" fmla="*/ 185689 w 482790"/>
                <a:gd name="connsiteY189" fmla="*/ 575021 h 1006286"/>
                <a:gd name="connsiteX190" fmla="*/ 185689 w 482790"/>
                <a:gd name="connsiteY190" fmla="*/ 568357 h 1006286"/>
                <a:gd name="connsiteX191" fmla="*/ 182832 w 482790"/>
                <a:gd name="connsiteY191" fmla="*/ 564549 h 1006286"/>
                <a:gd name="connsiteX192" fmla="*/ 179022 w 482790"/>
                <a:gd name="connsiteY192" fmla="*/ 564549 h 1006286"/>
                <a:gd name="connsiteX193" fmla="*/ 176166 w 482790"/>
                <a:gd name="connsiteY193" fmla="*/ 560741 h 1006286"/>
                <a:gd name="connsiteX194" fmla="*/ 166644 w 482790"/>
                <a:gd name="connsiteY194" fmla="*/ 560741 h 1006286"/>
                <a:gd name="connsiteX195" fmla="*/ 163787 w 482790"/>
                <a:gd name="connsiteY195" fmla="*/ 556932 h 1006286"/>
                <a:gd name="connsiteX196" fmla="*/ 150455 w 482790"/>
                <a:gd name="connsiteY196" fmla="*/ 550268 h 1006286"/>
                <a:gd name="connsiteX197" fmla="*/ 143790 w 482790"/>
                <a:gd name="connsiteY197" fmla="*/ 550268 h 1006286"/>
                <a:gd name="connsiteX198" fmla="*/ 134267 w 482790"/>
                <a:gd name="connsiteY198" fmla="*/ 560741 h 1006286"/>
                <a:gd name="connsiteX199" fmla="*/ 114270 w 482790"/>
                <a:gd name="connsiteY199" fmla="*/ 571213 h 1006286"/>
                <a:gd name="connsiteX200" fmla="*/ 130458 w 482790"/>
                <a:gd name="connsiteY200" fmla="*/ 602629 h 1006286"/>
                <a:gd name="connsiteX201" fmla="*/ 139980 w 482790"/>
                <a:gd name="connsiteY201" fmla="*/ 595965 h 1006286"/>
                <a:gd name="connsiteX202" fmla="*/ 139980 w 482790"/>
                <a:gd name="connsiteY202" fmla="*/ 592157 h 1006286"/>
                <a:gd name="connsiteX203" fmla="*/ 137124 w 482790"/>
                <a:gd name="connsiteY203" fmla="*/ 588349 h 1006286"/>
                <a:gd name="connsiteX204" fmla="*/ 137124 w 482790"/>
                <a:gd name="connsiteY204" fmla="*/ 581685 h 1006286"/>
                <a:gd name="connsiteX205" fmla="*/ 139980 w 482790"/>
                <a:gd name="connsiteY205" fmla="*/ 581685 h 1006286"/>
                <a:gd name="connsiteX206" fmla="*/ 146647 w 482790"/>
                <a:gd name="connsiteY206" fmla="*/ 588349 h 1006286"/>
                <a:gd name="connsiteX207" fmla="*/ 149503 w 482790"/>
                <a:gd name="connsiteY207" fmla="*/ 595965 h 1006286"/>
                <a:gd name="connsiteX208" fmla="*/ 152360 w 482790"/>
                <a:gd name="connsiteY208" fmla="*/ 599773 h 1006286"/>
                <a:gd name="connsiteX209" fmla="*/ 155216 w 482790"/>
                <a:gd name="connsiteY209" fmla="*/ 606438 h 1006286"/>
                <a:gd name="connsiteX210" fmla="*/ 155216 w 482790"/>
                <a:gd name="connsiteY210" fmla="*/ 627382 h 1006286"/>
                <a:gd name="connsiteX211" fmla="*/ 145694 w 482790"/>
                <a:gd name="connsiteY211" fmla="*/ 631190 h 1006286"/>
                <a:gd name="connsiteX212" fmla="*/ 145694 w 482790"/>
                <a:gd name="connsiteY212" fmla="*/ 634998 h 1006286"/>
                <a:gd name="connsiteX213" fmla="*/ 148551 w 482790"/>
                <a:gd name="connsiteY213" fmla="*/ 638806 h 1006286"/>
                <a:gd name="connsiteX214" fmla="*/ 148551 w 482790"/>
                <a:gd name="connsiteY214" fmla="*/ 649279 h 1006286"/>
                <a:gd name="connsiteX215" fmla="*/ 151408 w 482790"/>
                <a:gd name="connsiteY215" fmla="*/ 655943 h 1006286"/>
                <a:gd name="connsiteX216" fmla="*/ 154264 w 482790"/>
                <a:gd name="connsiteY216" fmla="*/ 666415 h 1006286"/>
                <a:gd name="connsiteX217" fmla="*/ 160931 w 482790"/>
                <a:gd name="connsiteY217" fmla="*/ 673079 h 1006286"/>
                <a:gd name="connsiteX218" fmla="*/ 163787 w 482790"/>
                <a:gd name="connsiteY218" fmla="*/ 673079 h 1006286"/>
                <a:gd name="connsiteX219" fmla="*/ 166644 w 482790"/>
                <a:gd name="connsiteY219" fmla="*/ 669271 h 1006286"/>
                <a:gd name="connsiteX220" fmla="*/ 166644 w 482790"/>
                <a:gd name="connsiteY220" fmla="*/ 648326 h 1006286"/>
                <a:gd name="connsiteX221" fmla="*/ 182832 w 482790"/>
                <a:gd name="connsiteY221" fmla="*/ 654991 h 1006286"/>
                <a:gd name="connsiteX222" fmla="*/ 182832 w 482790"/>
                <a:gd name="connsiteY222" fmla="*/ 669271 h 1006286"/>
                <a:gd name="connsiteX223" fmla="*/ 185689 w 482790"/>
                <a:gd name="connsiteY223" fmla="*/ 673079 h 1006286"/>
                <a:gd name="connsiteX224" fmla="*/ 185689 w 482790"/>
                <a:gd name="connsiteY224" fmla="*/ 676887 h 1006286"/>
                <a:gd name="connsiteX225" fmla="*/ 188545 w 482790"/>
                <a:gd name="connsiteY225" fmla="*/ 676887 h 1006286"/>
                <a:gd name="connsiteX226" fmla="*/ 188545 w 482790"/>
                <a:gd name="connsiteY226" fmla="*/ 670223 h 1006286"/>
                <a:gd name="connsiteX227" fmla="*/ 195211 w 482790"/>
                <a:gd name="connsiteY227" fmla="*/ 663559 h 1006286"/>
                <a:gd name="connsiteX228" fmla="*/ 198068 w 482790"/>
                <a:gd name="connsiteY228" fmla="*/ 655943 h 1006286"/>
                <a:gd name="connsiteX229" fmla="*/ 198068 w 482790"/>
                <a:gd name="connsiteY229" fmla="*/ 653087 h 1006286"/>
                <a:gd name="connsiteX230" fmla="*/ 195211 w 482790"/>
                <a:gd name="connsiteY230" fmla="*/ 649279 h 1006286"/>
                <a:gd name="connsiteX231" fmla="*/ 195211 w 482790"/>
                <a:gd name="connsiteY231" fmla="*/ 631190 h 1006286"/>
                <a:gd name="connsiteX232" fmla="*/ 192354 w 482790"/>
                <a:gd name="connsiteY232" fmla="*/ 624526 h 1006286"/>
                <a:gd name="connsiteX233" fmla="*/ 195211 w 482790"/>
                <a:gd name="connsiteY233" fmla="*/ 617862 h 1006286"/>
                <a:gd name="connsiteX234" fmla="*/ 274248 w 482790"/>
                <a:gd name="connsiteY234" fmla="*/ 536940 h 1006286"/>
                <a:gd name="connsiteX235" fmla="*/ 267582 w 482790"/>
                <a:gd name="connsiteY235" fmla="*/ 533132 h 1006286"/>
                <a:gd name="connsiteX236" fmla="*/ 264725 w 482790"/>
                <a:gd name="connsiteY236" fmla="*/ 529324 h 1006286"/>
                <a:gd name="connsiteX237" fmla="*/ 258060 w 482790"/>
                <a:gd name="connsiteY237" fmla="*/ 525516 h 1006286"/>
                <a:gd name="connsiteX238" fmla="*/ 243776 w 482790"/>
                <a:gd name="connsiteY238" fmla="*/ 525516 h 1006286"/>
                <a:gd name="connsiteX239" fmla="*/ 240919 w 482790"/>
                <a:gd name="connsiteY239" fmla="*/ 529324 h 1006286"/>
                <a:gd name="connsiteX240" fmla="*/ 240919 w 482790"/>
                <a:gd name="connsiteY240" fmla="*/ 543604 h 1006286"/>
                <a:gd name="connsiteX241" fmla="*/ 238063 w 482790"/>
                <a:gd name="connsiteY241" fmla="*/ 543604 h 1006286"/>
                <a:gd name="connsiteX242" fmla="*/ 235206 w 482790"/>
                <a:gd name="connsiteY242" fmla="*/ 539796 h 1006286"/>
                <a:gd name="connsiteX243" fmla="*/ 219018 w 482790"/>
                <a:gd name="connsiteY243" fmla="*/ 539796 h 1006286"/>
                <a:gd name="connsiteX244" fmla="*/ 216161 w 482790"/>
                <a:gd name="connsiteY244" fmla="*/ 543604 h 1006286"/>
                <a:gd name="connsiteX245" fmla="*/ 216161 w 482790"/>
                <a:gd name="connsiteY245" fmla="*/ 554076 h 1006286"/>
                <a:gd name="connsiteX246" fmla="*/ 219018 w 482790"/>
                <a:gd name="connsiteY246" fmla="*/ 557884 h 1006286"/>
                <a:gd name="connsiteX247" fmla="*/ 219018 w 482790"/>
                <a:gd name="connsiteY247" fmla="*/ 561692 h 1006286"/>
                <a:gd name="connsiteX248" fmla="*/ 209495 w 482790"/>
                <a:gd name="connsiteY248" fmla="*/ 572165 h 1006286"/>
                <a:gd name="connsiteX249" fmla="*/ 216161 w 482790"/>
                <a:gd name="connsiteY249" fmla="*/ 575973 h 1006286"/>
                <a:gd name="connsiteX250" fmla="*/ 219018 w 482790"/>
                <a:gd name="connsiteY250" fmla="*/ 582637 h 1006286"/>
                <a:gd name="connsiteX251" fmla="*/ 225683 w 482790"/>
                <a:gd name="connsiteY251" fmla="*/ 589301 h 1006286"/>
                <a:gd name="connsiteX252" fmla="*/ 239015 w 482790"/>
                <a:gd name="connsiteY252" fmla="*/ 596917 h 1006286"/>
                <a:gd name="connsiteX253" fmla="*/ 241872 w 482790"/>
                <a:gd name="connsiteY253" fmla="*/ 600725 h 1006286"/>
                <a:gd name="connsiteX254" fmla="*/ 248537 w 482790"/>
                <a:gd name="connsiteY254" fmla="*/ 604533 h 1006286"/>
                <a:gd name="connsiteX255" fmla="*/ 248537 w 482790"/>
                <a:gd name="connsiteY255" fmla="*/ 579781 h 1006286"/>
                <a:gd name="connsiteX256" fmla="*/ 251394 w 482790"/>
                <a:gd name="connsiteY256" fmla="*/ 573117 h 1006286"/>
                <a:gd name="connsiteX257" fmla="*/ 254251 w 482790"/>
                <a:gd name="connsiteY257" fmla="*/ 569309 h 1006286"/>
                <a:gd name="connsiteX258" fmla="*/ 260917 w 482790"/>
                <a:gd name="connsiteY258" fmla="*/ 565501 h 1006286"/>
                <a:gd name="connsiteX259" fmla="*/ 267582 w 482790"/>
                <a:gd name="connsiteY259" fmla="*/ 565501 h 1006286"/>
                <a:gd name="connsiteX260" fmla="*/ 270440 w 482790"/>
                <a:gd name="connsiteY260" fmla="*/ 569309 h 1006286"/>
                <a:gd name="connsiteX261" fmla="*/ 277105 w 482790"/>
                <a:gd name="connsiteY261" fmla="*/ 573117 h 1006286"/>
                <a:gd name="connsiteX262" fmla="*/ 279962 w 482790"/>
                <a:gd name="connsiteY262" fmla="*/ 579781 h 1006286"/>
                <a:gd name="connsiteX263" fmla="*/ 282818 w 482790"/>
                <a:gd name="connsiteY263" fmla="*/ 583589 h 1006286"/>
                <a:gd name="connsiteX264" fmla="*/ 282818 w 482790"/>
                <a:gd name="connsiteY264" fmla="*/ 576925 h 1006286"/>
                <a:gd name="connsiteX265" fmla="*/ 285675 w 482790"/>
                <a:gd name="connsiteY265" fmla="*/ 570261 h 1006286"/>
                <a:gd name="connsiteX266" fmla="*/ 285675 w 482790"/>
                <a:gd name="connsiteY266" fmla="*/ 563597 h 1006286"/>
                <a:gd name="connsiteX267" fmla="*/ 288531 w 482790"/>
                <a:gd name="connsiteY267" fmla="*/ 556932 h 1006286"/>
                <a:gd name="connsiteX268" fmla="*/ 288531 w 482790"/>
                <a:gd name="connsiteY268" fmla="*/ 550268 h 1006286"/>
                <a:gd name="connsiteX269" fmla="*/ 285675 w 482790"/>
                <a:gd name="connsiteY269" fmla="*/ 543604 h 1006286"/>
                <a:gd name="connsiteX270" fmla="*/ 282818 w 482790"/>
                <a:gd name="connsiteY270" fmla="*/ 539796 h 1006286"/>
                <a:gd name="connsiteX271" fmla="*/ 282818 w 482790"/>
                <a:gd name="connsiteY271" fmla="*/ 535988 h 1006286"/>
                <a:gd name="connsiteX272" fmla="*/ 274248 w 482790"/>
                <a:gd name="connsiteY272" fmla="*/ 536940 h 1006286"/>
                <a:gd name="connsiteX273" fmla="*/ 482791 w 482790"/>
                <a:gd name="connsiteY273" fmla="*/ 458874 h 1006286"/>
                <a:gd name="connsiteX274" fmla="*/ 476126 w 482790"/>
                <a:gd name="connsiteY274" fmla="*/ 455066 h 1006286"/>
                <a:gd name="connsiteX275" fmla="*/ 473268 w 482790"/>
                <a:gd name="connsiteY275" fmla="*/ 451258 h 1006286"/>
                <a:gd name="connsiteX276" fmla="*/ 466603 w 482790"/>
                <a:gd name="connsiteY276" fmla="*/ 447450 h 1006286"/>
                <a:gd name="connsiteX277" fmla="*/ 463746 w 482790"/>
                <a:gd name="connsiteY277" fmla="*/ 440786 h 1006286"/>
                <a:gd name="connsiteX278" fmla="*/ 457080 w 482790"/>
                <a:gd name="connsiteY278" fmla="*/ 436978 h 1006286"/>
                <a:gd name="connsiteX279" fmla="*/ 457080 w 482790"/>
                <a:gd name="connsiteY279" fmla="*/ 424601 h 1006286"/>
                <a:gd name="connsiteX280" fmla="*/ 459937 w 482790"/>
                <a:gd name="connsiteY280" fmla="*/ 414129 h 1006286"/>
                <a:gd name="connsiteX281" fmla="*/ 459937 w 482790"/>
                <a:gd name="connsiteY281" fmla="*/ 403657 h 1006286"/>
                <a:gd name="connsiteX282" fmla="*/ 457080 w 482790"/>
                <a:gd name="connsiteY282" fmla="*/ 393185 h 1006286"/>
                <a:gd name="connsiteX283" fmla="*/ 450414 w 482790"/>
                <a:gd name="connsiteY283" fmla="*/ 378904 h 1006286"/>
                <a:gd name="connsiteX284" fmla="*/ 437083 w 482790"/>
                <a:gd name="connsiteY284" fmla="*/ 364624 h 1006286"/>
                <a:gd name="connsiteX285" fmla="*/ 434226 w 482790"/>
                <a:gd name="connsiteY285" fmla="*/ 354152 h 1006286"/>
                <a:gd name="connsiteX286" fmla="*/ 434226 w 482790"/>
                <a:gd name="connsiteY286" fmla="*/ 339872 h 1006286"/>
                <a:gd name="connsiteX287" fmla="*/ 437083 w 482790"/>
                <a:gd name="connsiteY287" fmla="*/ 336063 h 1006286"/>
                <a:gd name="connsiteX288" fmla="*/ 446606 w 482790"/>
                <a:gd name="connsiteY288" fmla="*/ 336063 h 1006286"/>
                <a:gd name="connsiteX289" fmla="*/ 446606 w 482790"/>
                <a:gd name="connsiteY289" fmla="*/ 311311 h 1006286"/>
                <a:gd name="connsiteX290" fmla="*/ 439940 w 482790"/>
                <a:gd name="connsiteY290" fmla="*/ 304647 h 1006286"/>
                <a:gd name="connsiteX291" fmla="*/ 446606 w 482790"/>
                <a:gd name="connsiteY291" fmla="*/ 300839 h 1006286"/>
                <a:gd name="connsiteX292" fmla="*/ 446606 w 482790"/>
                <a:gd name="connsiteY292" fmla="*/ 294175 h 1006286"/>
                <a:gd name="connsiteX293" fmla="*/ 443749 w 482790"/>
                <a:gd name="connsiteY293" fmla="*/ 287511 h 1006286"/>
                <a:gd name="connsiteX294" fmla="*/ 443749 w 482790"/>
                <a:gd name="connsiteY294" fmla="*/ 279894 h 1006286"/>
                <a:gd name="connsiteX295" fmla="*/ 440892 w 482790"/>
                <a:gd name="connsiteY295" fmla="*/ 276086 h 1006286"/>
                <a:gd name="connsiteX296" fmla="*/ 438035 w 482790"/>
                <a:gd name="connsiteY296" fmla="*/ 269422 h 1006286"/>
                <a:gd name="connsiteX297" fmla="*/ 435178 w 482790"/>
                <a:gd name="connsiteY297" fmla="*/ 265614 h 1006286"/>
                <a:gd name="connsiteX298" fmla="*/ 428513 w 482790"/>
                <a:gd name="connsiteY298" fmla="*/ 261806 h 1006286"/>
                <a:gd name="connsiteX299" fmla="*/ 425656 w 482790"/>
                <a:gd name="connsiteY299" fmla="*/ 257998 h 1006286"/>
                <a:gd name="connsiteX300" fmla="*/ 422800 w 482790"/>
                <a:gd name="connsiteY300" fmla="*/ 247525 h 1006286"/>
                <a:gd name="connsiteX301" fmla="*/ 419942 w 482790"/>
                <a:gd name="connsiteY301" fmla="*/ 247525 h 1006286"/>
                <a:gd name="connsiteX302" fmla="*/ 410420 w 482790"/>
                <a:gd name="connsiteY302" fmla="*/ 237053 h 1006286"/>
                <a:gd name="connsiteX303" fmla="*/ 397088 w 482790"/>
                <a:gd name="connsiteY303" fmla="*/ 230389 h 1006286"/>
                <a:gd name="connsiteX304" fmla="*/ 390423 w 482790"/>
                <a:gd name="connsiteY304" fmla="*/ 223725 h 1006286"/>
                <a:gd name="connsiteX305" fmla="*/ 387566 w 482790"/>
                <a:gd name="connsiteY305" fmla="*/ 213253 h 1006286"/>
                <a:gd name="connsiteX306" fmla="*/ 384710 w 482790"/>
                <a:gd name="connsiteY306" fmla="*/ 206589 h 1006286"/>
                <a:gd name="connsiteX307" fmla="*/ 384710 w 482790"/>
                <a:gd name="connsiteY307" fmla="*/ 196116 h 1006286"/>
                <a:gd name="connsiteX308" fmla="*/ 381852 w 482790"/>
                <a:gd name="connsiteY308" fmla="*/ 192308 h 1006286"/>
                <a:gd name="connsiteX309" fmla="*/ 378995 w 482790"/>
                <a:gd name="connsiteY309" fmla="*/ 192308 h 1006286"/>
                <a:gd name="connsiteX310" fmla="*/ 372330 w 482790"/>
                <a:gd name="connsiteY310" fmla="*/ 188500 h 1006286"/>
                <a:gd name="connsiteX311" fmla="*/ 365665 w 482790"/>
                <a:gd name="connsiteY311" fmla="*/ 188500 h 1006286"/>
                <a:gd name="connsiteX312" fmla="*/ 362807 w 482790"/>
                <a:gd name="connsiteY312" fmla="*/ 192308 h 1006286"/>
                <a:gd name="connsiteX313" fmla="*/ 362807 w 482790"/>
                <a:gd name="connsiteY313" fmla="*/ 202781 h 1006286"/>
                <a:gd name="connsiteX314" fmla="*/ 365665 w 482790"/>
                <a:gd name="connsiteY314" fmla="*/ 202781 h 1006286"/>
                <a:gd name="connsiteX315" fmla="*/ 368521 w 482790"/>
                <a:gd name="connsiteY315" fmla="*/ 206589 h 1006286"/>
                <a:gd name="connsiteX316" fmla="*/ 375187 w 482790"/>
                <a:gd name="connsiteY316" fmla="*/ 202781 h 1006286"/>
                <a:gd name="connsiteX317" fmla="*/ 378043 w 482790"/>
                <a:gd name="connsiteY317" fmla="*/ 206589 h 1006286"/>
                <a:gd name="connsiteX318" fmla="*/ 378043 w 482790"/>
                <a:gd name="connsiteY318" fmla="*/ 217061 h 1006286"/>
                <a:gd name="connsiteX319" fmla="*/ 375187 w 482790"/>
                <a:gd name="connsiteY319" fmla="*/ 217061 h 1006286"/>
                <a:gd name="connsiteX320" fmla="*/ 372330 w 482790"/>
                <a:gd name="connsiteY320" fmla="*/ 213253 h 1006286"/>
                <a:gd name="connsiteX321" fmla="*/ 365665 w 482790"/>
                <a:gd name="connsiteY321" fmla="*/ 219917 h 1006286"/>
                <a:gd name="connsiteX322" fmla="*/ 352333 w 482790"/>
                <a:gd name="connsiteY322" fmla="*/ 201829 h 1006286"/>
                <a:gd name="connsiteX323" fmla="*/ 342810 w 482790"/>
                <a:gd name="connsiteY323" fmla="*/ 201829 h 1006286"/>
                <a:gd name="connsiteX324" fmla="*/ 356142 w 482790"/>
                <a:gd name="connsiteY324" fmla="*/ 222773 h 1006286"/>
                <a:gd name="connsiteX325" fmla="*/ 345666 w 482790"/>
                <a:gd name="connsiteY325" fmla="*/ 222773 h 1006286"/>
                <a:gd name="connsiteX326" fmla="*/ 361855 w 482790"/>
                <a:gd name="connsiteY326" fmla="*/ 251334 h 1006286"/>
                <a:gd name="connsiteX327" fmla="*/ 355189 w 482790"/>
                <a:gd name="connsiteY327" fmla="*/ 257998 h 1006286"/>
                <a:gd name="connsiteX328" fmla="*/ 361855 w 482790"/>
                <a:gd name="connsiteY328" fmla="*/ 261806 h 1006286"/>
                <a:gd name="connsiteX329" fmla="*/ 371378 w 482790"/>
                <a:gd name="connsiteY329" fmla="*/ 272278 h 1006286"/>
                <a:gd name="connsiteX330" fmla="*/ 378043 w 482790"/>
                <a:gd name="connsiteY330" fmla="*/ 276086 h 1006286"/>
                <a:gd name="connsiteX331" fmla="*/ 380900 w 482790"/>
                <a:gd name="connsiteY331" fmla="*/ 282750 h 1006286"/>
                <a:gd name="connsiteX332" fmla="*/ 380900 w 482790"/>
                <a:gd name="connsiteY332" fmla="*/ 297031 h 1006286"/>
                <a:gd name="connsiteX333" fmla="*/ 378043 w 482790"/>
                <a:gd name="connsiteY333" fmla="*/ 303695 h 1006286"/>
                <a:gd name="connsiteX334" fmla="*/ 378043 w 482790"/>
                <a:gd name="connsiteY334" fmla="*/ 314167 h 1006286"/>
                <a:gd name="connsiteX335" fmla="*/ 375187 w 482790"/>
                <a:gd name="connsiteY335" fmla="*/ 317975 h 1006286"/>
                <a:gd name="connsiteX336" fmla="*/ 375187 w 482790"/>
                <a:gd name="connsiteY336" fmla="*/ 336063 h 1006286"/>
                <a:gd name="connsiteX337" fmla="*/ 378043 w 482790"/>
                <a:gd name="connsiteY337" fmla="*/ 336063 h 1006286"/>
                <a:gd name="connsiteX338" fmla="*/ 384710 w 482790"/>
                <a:gd name="connsiteY338" fmla="*/ 342728 h 1006286"/>
                <a:gd name="connsiteX339" fmla="*/ 384710 w 482790"/>
                <a:gd name="connsiteY339" fmla="*/ 353200 h 1006286"/>
                <a:gd name="connsiteX340" fmla="*/ 378043 w 482790"/>
                <a:gd name="connsiteY340" fmla="*/ 357008 h 1006286"/>
                <a:gd name="connsiteX341" fmla="*/ 368521 w 482790"/>
                <a:gd name="connsiteY341" fmla="*/ 357008 h 1006286"/>
                <a:gd name="connsiteX342" fmla="*/ 368521 w 482790"/>
                <a:gd name="connsiteY342" fmla="*/ 363672 h 1006286"/>
                <a:gd name="connsiteX343" fmla="*/ 371378 w 482790"/>
                <a:gd name="connsiteY343" fmla="*/ 370336 h 1006286"/>
                <a:gd name="connsiteX344" fmla="*/ 371378 w 482790"/>
                <a:gd name="connsiteY344" fmla="*/ 377000 h 1006286"/>
                <a:gd name="connsiteX345" fmla="*/ 368521 w 482790"/>
                <a:gd name="connsiteY345" fmla="*/ 383665 h 1006286"/>
                <a:gd name="connsiteX346" fmla="*/ 365665 w 482790"/>
                <a:gd name="connsiteY346" fmla="*/ 387473 h 1006286"/>
                <a:gd name="connsiteX347" fmla="*/ 358998 w 482790"/>
                <a:gd name="connsiteY347" fmla="*/ 391281 h 1006286"/>
                <a:gd name="connsiteX348" fmla="*/ 352333 w 482790"/>
                <a:gd name="connsiteY348" fmla="*/ 391281 h 1006286"/>
                <a:gd name="connsiteX349" fmla="*/ 345666 w 482790"/>
                <a:gd name="connsiteY349" fmla="*/ 395089 h 1006286"/>
                <a:gd name="connsiteX350" fmla="*/ 342810 w 482790"/>
                <a:gd name="connsiteY350" fmla="*/ 398897 h 1006286"/>
                <a:gd name="connsiteX351" fmla="*/ 339953 w 482790"/>
                <a:gd name="connsiteY351" fmla="*/ 398897 h 1006286"/>
                <a:gd name="connsiteX352" fmla="*/ 339953 w 482790"/>
                <a:gd name="connsiteY352" fmla="*/ 409369 h 1006286"/>
                <a:gd name="connsiteX353" fmla="*/ 329479 w 482790"/>
                <a:gd name="connsiteY353" fmla="*/ 409369 h 1006286"/>
                <a:gd name="connsiteX354" fmla="*/ 315195 w 482790"/>
                <a:gd name="connsiteY354" fmla="*/ 394137 h 1006286"/>
                <a:gd name="connsiteX355" fmla="*/ 315195 w 482790"/>
                <a:gd name="connsiteY355" fmla="*/ 383665 h 1006286"/>
                <a:gd name="connsiteX356" fmla="*/ 318052 w 482790"/>
                <a:gd name="connsiteY356" fmla="*/ 373192 h 1006286"/>
                <a:gd name="connsiteX357" fmla="*/ 311386 w 482790"/>
                <a:gd name="connsiteY357" fmla="*/ 373192 h 1006286"/>
                <a:gd name="connsiteX358" fmla="*/ 308530 w 482790"/>
                <a:gd name="connsiteY358" fmla="*/ 377000 h 1006286"/>
                <a:gd name="connsiteX359" fmla="*/ 301863 w 482790"/>
                <a:gd name="connsiteY359" fmla="*/ 380808 h 1006286"/>
                <a:gd name="connsiteX360" fmla="*/ 299007 w 482790"/>
                <a:gd name="connsiteY360" fmla="*/ 384617 h 1006286"/>
                <a:gd name="connsiteX361" fmla="*/ 299007 w 482790"/>
                <a:gd name="connsiteY361" fmla="*/ 388425 h 1006286"/>
                <a:gd name="connsiteX362" fmla="*/ 301863 w 482790"/>
                <a:gd name="connsiteY362" fmla="*/ 392233 h 1006286"/>
                <a:gd name="connsiteX363" fmla="*/ 311386 w 482790"/>
                <a:gd name="connsiteY363" fmla="*/ 413177 h 1006286"/>
                <a:gd name="connsiteX364" fmla="*/ 311386 w 482790"/>
                <a:gd name="connsiteY364" fmla="*/ 419841 h 1006286"/>
                <a:gd name="connsiteX365" fmla="*/ 308530 w 482790"/>
                <a:gd name="connsiteY365" fmla="*/ 423649 h 1006286"/>
                <a:gd name="connsiteX366" fmla="*/ 301863 w 482790"/>
                <a:gd name="connsiteY366" fmla="*/ 437930 h 1006286"/>
                <a:gd name="connsiteX367" fmla="*/ 301863 w 482790"/>
                <a:gd name="connsiteY367" fmla="*/ 444594 h 1006286"/>
                <a:gd name="connsiteX368" fmla="*/ 304720 w 482790"/>
                <a:gd name="connsiteY368" fmla="*/ 448402 h 1006286"/>
                <a:gd name="connsiteX369" fmla="*/ 304720 w 482790"/>
                <a:gd name="connsiteY369" fmla="*/ 452210 h 1006286"/>
                <a:gd name="connsiteX370" fmla="*/ 307576 w 482790"/>
                <a:gd name="connsiteY370" fmla="*/ 458874 h 1006286"/>
                <a:gd name="connsiteX371" fmla="*/ 310434 w 482790"/>
                <a:gd name="connsiteY371" fmla="*/ 462682 h 1006286"/>
                <a:gd name="connsiteX372" fmla="*/ 310434 w 482790"/>
                <a:gd name="connsiteY372" fmla="*/ 466490 h 1006286"/>
                <a:gd name="connsiteX373" fmla="*/ 290437 w 482790"/>
                <a:gd name="connsiteY373" fmla="*/ 466490 h 1006286"/>
                <a:gd name="connsiteX374" fmla="*/ 277105 w 482790"/>
                <a:gd name="connsiteY374" fmla="*/ 459826 h 1006286"/>
                <a:gd name="connsiteX375" fmla="*/ 263773 w 482790"/>
                <a:gd name="connsiteY375" fmla="*/ 459826 h 1006286"/>
                <a:gd name="connsiteX376" fmla="*/ 250441 w 482790"/>
                <a:gd name="connsiteY376" fmla="*/ 466490 h 1006286"/>
                <a:gd name="connsiteX377" fmla="*/ 243776 w 482790"/>
                <a:gd name="connsiteY377" fmla="*/ 466490 h 1006286"/>
                <a:gd name="connsiteX378" fmla="*/ 234254 w 482790"/>
                <a:gd name="connsiteY378" fmla="*/ 470299 h 1006286"/>
                <a:gd name="connsiteX379" fmla="*/ 231396 w 482790"/>
                <a:gd name="connsiteY379" fmla="*/ 474107 h 1006286"/>
                <a:gd name="connsiteX380" fmla="*/ 211399 w 482790"/>
                <a:gd name="connsiteY380" fmla="*/ 474107 h 1006286"/>
                <a:gd name="connsiteX381" fmla="*/ 204734 w 482790"/>
                <a:gd name="connsiteY381" fmla="*/ 466490 h 1006286"/>
                <a:gd name="connsiteX382" fmla="*/ 188545 w 482790"/>
                <a:gd name="connsiteY382" fmla="*/ 480771 h 1006286"/>
                <a:gd name="connsiteX383" fmla="*/ 185689 w 482790"/>
                <a:gd name="connsiteY383" fmla="*/ 487435 h 1006286"/>
                <a:gd name="connsiteX384" fmla="*/ 176166 w 482790"/>
                <a:gd name="connsiteY384" fmla="*/ 497907 h 1006286"/>
                <a:gd name="connsiteX385" fmla="*/ 173309 w 482790"/>
                <a:gd name="connsiteY385" fmla="*/ 508379 h 1006286"/>
                <a:gd name="connsiteX386" fmla="*/ 170453 w 482790"/>
                <a:gd name="connsiteY386" fmla="*/ 512187 h 1006286"/>
                <a:gd name="connsiteX387" fmla="*/ 167596 w 482790"/>
                <a:gd name="connsiteY387" fmla="*/ 518852 h 1006286"/>
                <a:gd name="connsiteX388" fmla="*/ 154264 w 482790"/>
                <a:gd name="connsiteY388" fmla="*/ 518852 h 1006286"/>
                <a:gd name="connsiteX389" fmla="*/ 151408 w 482790"/>
                <a:gd name="connsiteY389" fmla="*/ 522660 h 1006286"/>
                <a:gd name="connsiteX390" fmla="*/ 148551 w 482790"/>
                <a:gd name="connsiteY390" fmla="*/ 522660 h 1006286"/>
                <a:gd name="connsiteX391" fmla="*/ 148551 w 482790"/>
                <a:gd name="connsiteY391" fmla="*/ 529324 h 1006286"/>
                <a:gd name="connsiteX392" fmla="*/ 151408 w 482790"/>
                <a:gd name="connsiteY392" fmla="*/ 536940 h 1006286"/>
                <a:gd name="connsiteX393" fmla="*/ 158073 w 482790"/>
                <a:gd name="connsiteY393" fmla="*/ 543604 h 1006286"/>
                <a:gd name="connsiteX394" fmla="*/ 164739 w 482790"/>
                <a:gd name="connsiteY394" fmla="*/ 543604 h 1006286"/>
                <a:gd name="connsiteX395" fmla="*/ 167596 w 482790"/>
                <a:gd name="connsiteY395" fmla="*/ 539796 h 1006286"/>
                <a:gd name="connsiteX396" fmla="*/ 177118 w 482790"/>
                <a:gd name="connsiteY396" fmla="*/ 539796 h 1006286"/>
                <a:gd name="connsiteX397" fmla="*/ 179976 w 482790"/>
                <a:gd name="connsiteY397" fmla="*/ 543604 h 1006286"/>
                <a:gd name="connsiteX398" fmla="*/ 182832 w 482790"/>
                <a:gd name="connsiteY398" fmla="*/ 543604 h 1006286"/>
                <a:gd name="connsiteX399" fmla="*/ 189498 w 482790"/>
                <a:gd name="connsiteY399" fmla="*/ 547412 h 1006286"/>
                <a:gd name="connsiteX400" fmla="*/ 192354 w 482790"/>
                <a:gd name="connsiteY400" fmla="*/ 547412 h 1006286"/>
                <a:gd name="connsiteX401" fmla="*/ 195211 w 482790"/>
                <a:gd name="connsiteY401" fmla="*/ 543604 h 1006286"/>
                <a:gd name="connsiteX402" fmla="*/ 195211 w 482790"/>
                <a:gd name="connsiteY402" fmla="*/ 536940 h 1006286"/>
                <a:gd name="connsiteX403" fmla="*/ 198068 w 482790"/>
                <a:gd name="connsiteY403" fmla="*/ 533132 h 1006286"/>
                <a:gd name="connsiteX404" fmla="*/ 198068 w 482790"/>
                <a:gd name="connsiteY404" fmla="*/ 525516 h 1006286"/>
                <a:gd name="connsiteX405" fmla="*/ 207590 w 482790"/>
                <a:gd name="connsiteY405" fmla="*/ 533132 h 1006286"/>
                <a:gd name="connsiteX406" fmla="*/ 210447 w 482790"/>
                <a:gd name="connsiteY406" fmla="*/ 533132 h 1006286"/>
                <a:gd name="connsiteX407" fmla="*/ 213304 w 482790"/>
                <a:gd name="connsiteY407" fmla="*/ 529324 h 1006286"/>
                <a:gd name="connsiteX408" fmla="*/ 233301 w 482790"/>
                <a:gd name="connsiteY408" fmla="*/ 518852 h 1006286"/>
                <a:gd name="connsiteX409" fmla="*/ 236158 w 482790"/>
                <a:gd name="connsiteY409" fmla="*/ 518852 h 1006286"/>
                <a:gd name="connsiteX410" fmla="*/ 239015 w 482790"/>
                <a:gd name="connsiteY410" fmla="*/ 515043 h 1006286"/>
                <a:gd name="connsiteX411" fmla="*/ 245680 w 482790"/>
                <a:gd name="connsiteY411" fmla="*/ 515043 h 1006286"/>
                <a:gd name="connsiteX412" fmla="*/ 252347 w 482790"/>
                <a:gd name="connsiteY412" fmla="*/ 518852 h 1006286"/>
                <a:gd name="connsiteX413" fmla="*/ 265678 w 482790"/>
                <a:gd name="connsiteY413" fmla="*/ 518852 h 1006286"/>
                <a:gd name="connsiteX414" fmla="*/ 265678 w 482790"/>
                <a:gd name="connsiteY414" fmla="*/ 515043 h 1006286"/>
                <a:gd name="connsiteX415" fmla="*/ 262821 w 482790"/>
                <a:gd name="connsiteY415" fmla="*/ 511235 h 1006286"/>
                <a:gd name="connsiteX416" fmla="*/ 262821 w 482790"/>
                <a:gd name="connsiteY416" fmla="*/ 507427 h 1006286"/>
                <a:gd name="connsiteX417" fmla="*/ 265678 w 482790"/>
                <a:gd name="connsiteY417" fmla="*/ 503619 h 1006286"/>
                <a:gd name="connsiteX418" fmla="*/ 276153 w 482790"/>
                <a:gd name="connsiteY418" fmla="*/ 503619 h 1006286"/>
                <a:gd name="connsiteX419" fmla="*/ 285675 w 482790"/>
                <a:gd name="connsiteY419" fmla="*/ 514091 h 1006286"/>
                <a:gd name="connsiteX420" fmla="*/ 288531 w 482790"/>
                <a:gd name="connsiteY420" fmla="*/ 510283 h 1006286"/>
                <a:gd name="connsiteX421" fmla="*/ 295198 w 482790"/>
                <a:gd name="connsiteY421" fmla="*/ 506475 h 1006286"/>
                <a:gd name="connsiteX422" fmla="*/ 298054 w 482790"/>
                <a:gd name="connsiteY422" fmla="*/ 506475 h 1006286"/>
                <a:gd name="connsiteX423" fmla="*/ 300911 w 482790"/>
                <a:gd name="connsiteY423" fmla="*/ 502667 h 1006286"/>
                <a:gd name="connsiteX424" fmla="*/ 303768 w 482790"/>
                <a:gd name="connsiteY424" fmla="*/ 506475 h 1006286"/>
                <a:gd name="connsiteX425" fmla="*/ 303768 w 482790"/>
                <a:gd name="connsiteY425" fmla="*/ 516948 h 1006286"/>
                <a:gd name="connsiteX426" fmla="*/ 300911 w 482790"/>
                <a:gd name="connsiteY426" fmla="*/ 523612 h 1006286"/>
                <a:gd name="connsiteX427" fmla="*/ 298054 w 482790"/>
                <a:gd name="connsiteY427" fmla="*/ 527420 h 1006286"/>
                <a:gd name="connsiteX428" fmla="*/ 298054 w 482790"/>
                <a:gd name="connsiteY428" fmla="*/ 535036 h 1006286"/>
                <a:gd name="connsiteX429" fmla="*/ 300911 w 482790"/>
                <a:gd name="connsiteY429" fmla="*/ 538844 h 1006286"/>
                <a:gd name="connsiteX430" fmla="*/ 303768 w 482790"/>
                <a:gd name="connsiteY430" fmla="*/ 545508 h 1006286"/>
                <a:gd name="connsiteX431" fmla="*/ 317099 w 482790"/>
                <a:gd name="connsiteY431" fmla="*/ 559788 h 1006286"/>
                <a:gd name="connsiteX432" fmla="*/ 330431 w 482790"/>
                <a:gd name="connsiteY432" fmla="*/ 566453 h 1006286"/>
                <a:gd name="connsiteX433" fmla="*/ 337097 w 482790"/>
                <a:gd name="connsiteY433" fmla="*/ 562645 h 1006286"/>
                <a:gd name="connsiteX434" fmla="*/ 339953 w 482790"/>
                <a:gd name="connsiteY434" fmla="*/ 558837 h 1006286"/>
                <a:gd name="connsiteX435" fmla="*/ 346620 w 482790"/>
                <a:gd name="connsiteY435" fmla="*/ 544556 h 1006286"/>
                <a:gd name="connsiteX436" fmla="*/ 346620 w 482790"/>
                <a:gd name="connsiteY436" fmla="*/ 530276 h 1006286"/>
                <a:gd name="connsiteX437" fmla="*/ 362807 w 482790"/>
                <a:gd name="connsiteY437" fmla="*/ 526468 h 1006286"/>
                <a:gd name="connsiteX438" fmla="*/ 359950 w 482790"/>
                <a:gd name="connsiteY438" fmla="*/ 522660 h 1006286"/>
                <a:gd name="connsiteX439" fmla="*/ 357094 w 482790"/>
                <a:gd name="connsiteY439" fmla="*/ 515996 h 1006286"/>
                <a:gd name="connsiteX440" fmla="*/ 350428 w 482790"/>
                <a:gd name="connsiteY440" fmla="*/ 509331 h 1006286"/>
                <a:gd name="connsiteX441" fmla="*/ 343762 w 482790"/>
                <a:gd name="connsiteY441" fmla="*/ 509331 h 1006286"/>
                <a:gd name="connsiteX442" fmla="*/ 337097 w 482790"/>
                <a:gd name="connsiteY442" fmla="*/ 502667 h 1006286"/>
                <a:gd name="connsiteX443" fmla="*/ 346620 w 482790"/>
                <a:gd name="connsiteY443" fmla="*/ 488387 h 1006286"/>
                <a:gd name="connsiteX444" fmla="*/ 349476 w 482790"/>
                <a:gd name="connsiteY444" fmla="*/ 488387 h 1006286"/>
                <a:gd name="connsiteX445" fmla="*/ 349476 w 482790"/>
                <a:gd name="connsiteY445" fmla="*/ 492195 h 1006286"/>
                <a:gd name="connsiteX446" fmla="*/ 352333 w 482790"/>
                <a:gd name="connsiteY446" fmla="*/ 498859 h 1006286"/>
                <a:gd name="connsiteX447" fmla="*/ 352333 w 482790"/>
                <a:gd name="connsiteY447" fmla="*/ 502667 h 1006286"/>
                <a:gd name="connsiteX448" fmla="*/ 358998 w 482790"/>
                <a:gd name="connsiteY448" fmla="*/ 502667 h 1006286"/>
                <a:gd name="connsiteX449" fmla="*/ 365665 w 482790"/>
                <a:gd name="connsiteY449" fmla="*/ 509331 h 1006286"/>
                <a:gd name="connsiteX450" fmla="*/ 365665 w 482790"/>
                <a:gd name="connsiteY450" fmla="*/ 513139 h 1006286"/>
                <a:gd name="connsiteX451" fmla="*/ 375187 w 482790"/>
                <a:gd name="connsiteY451" fmla="*/ 506475 h 1006286"/>
                <a:gd name="connsiteX452" fmla="*/ 381852 w 482790"/>
                <a:gd name="connsiteY452" fmla="*/ 510283 h 1006286"/>
                <a:gd name="connsiteX453" fmla="*/ 401849 w 482790"/>
                <a:gd name="connsiteY453" fmla="*/ 510283 h 1006286"/>
                <a:gd name="connsiteX454" fmla="*/ 408516 w 482790"/>
                <a:gd name="connsiteY454" fmla="*/ 503619 h 1006286"/>
                <a:gd name="connsiteX455" fmla="*/ 408516 w 482790"/>
                <a:gd name="connsiteY455" fmla="*/ 499811 h 1006286"/>
                <a:gd name="connsiteX456" fmla="*/ 405659 w 482790"/>
                <a:gd name="connsiteY456" fmla="*/ 496003 h 1006286"/>
                <a:gd name="connsiteX457" fmla="*/ 405659 w 482790"/>
                <a:gd name="connsiteY457" fmla="*/ 492195 h 1006286"/>
                <a:gd name="connsiteX458" fmla="*/ 408516 w 482790"/>
                <a:gd name="connsiteY458" fmla="*/ 488387 h 1006286"/>
                <a:gd name="connsiteX459" fmla="*/ 418038 w 482790"/>
                <a:gd name="connsiteY459" fmla="*/ 488387 h 1006286"/>
                <a:gd name="connsiteX460" fmla="*/ 420894 w 482790"/>
                <a:gd name="connsiteY460" fmla="*/ 492195 h 1006286"/>
                <a:gd name="connsiteX461" fmla="*/ 420894 w 482790"/>
                <a:gd name="connsiteY461" fmla="*/ 502667 h 1006286"/>
                <a:gd name="connsiteX462" fmla="*/ 423752 w 482790"/>
                <a:gd name="connsiteY462" fmla="*/ 506475 h 1006286"/>
                <a:gd name="connsiteX463" fmla="*/ 423752 w 482790"/>
                <a:gd name="connsiteY463" fmla="*/ 510283 h 1006286"/>
                <a:gd name="connsiteX464" fmla="*/ 426608 w 482790"/>
                <a:gd name="connsiteY464" fmla="*/ 510283 h 1006286"/>
                <a:gd name="connsiteX465" fmla="*/ 429465 w 482790"/>
                <a:gd name="connsiteY465" fmla="*/ 506475 h 1006286"/>
                <a:gd name="connsiteX466" fmla="*/ 429465 w 482790"/>
                <a:gd name="connsiteY466" fmla="*/ 499811 h 1006286"/>
                <a:gd name="connsiteX467" fmla="*/ 426608 w 482790"/>
                <a:gd name="connsiteY467" fmla="*/ 493147 h 1006286"/>
                <a:gd name="connsiteX468" fmla="*/ 426608 w 482790"/>
                <a:gd name="connsiteY468" fmla="*/ 478867 h 1006286"/>
                <a:gd name="connsiteX469" fmla="*/ 439940 w 482790"/>
                <a:gd name="connsiteY469" fmla="*/ 478867 h 1006286"/>
                <a:gd name="connsiteX470" fmla="*/ 439940 w 482790"/>
                <a:gd name="connsiteY470" fmla="*/ 468395 h 1006286"/>
                <a:gd name="connsiteX471" fmla="*/ 442797 w 482790"/>
                <a:gd name="connsiteY471" fmla="*/ 464586 h 1006286"/>
                <a:gd name="connsiteX472" fmla="*/ 442797 w 482790"/>
                <a:gd name="connsiteY472" fmla="*/ 462682 h 1006286"/>
                <a:gd name="connsiteX473" fmla="*/ 445653 w 482790"/>
                <a:gd name="connsiteY473" fmla="*/ 458874 h 1006286"/>
                <a:gd name="connsiteX474" fmla="*/ 452319 w 482790"/>
                <a:gd name="connsiteY474" fmla="*/ 465538 h 1006286"/>
                <a:gd name="connsiteX475" fmla="*/ 452319 w 482790"/>
                <a:gd name="connsiteY475" fmla="*/ 494099 h 1006286"/>
                <a:gd name="connsiteX476" fmla="*/ 465651 w 482790"/>
                <a:gd name="connsiteY476" fmla="*/ 494099 h 1006286"/>
                <a:gd name="connsiteX477" fmla="*/ 468507 w 482790"/>
                <a:gd name="connsiteY477" fmla="*/ 487435 h 1006286"/>
                <a:gd name="connsiteX478" fmla="*/ 468507 w 482790"/>
                <a:gd name="connsiteY478" fmla="*/ 466490 h 1006286"/>
                <a:gd name="connsiteX479" fmla="*/ 482791 w 482790"/>
                <a:gd name="connsiteY479" fmla="*/ 458874 h 100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Lst>
              <a:rect l="l" t="t" r="r" b="b"/>
              <a:pathLst>
                <a:path w="482790" h="1006286">
                  <a:moveTo>
                    <a:pt x="144742" y="879668"/>
                  </a:moveTo>
                  <a:lnTo>
                    <a:pt x="138076" y="893948"/>
                  </a:lnTo>
                  <a:lnTo>
                    <a:pt x="135219" y="904420"/>
                  </a:lnTo>
                  <a:lnTo>
                    <a:pt x="135219" y="912036"/>
                  </a:lnTo>
                  <a:lnTo>
                    <a:pt x="132363" y="915844"/>
                  </a:lnTo>
                  <a:lnTo>
                    <a:pt x="132363" y="919652"/>
                  </a:lnTo>
                  <a:lnTo>
                    <a:pt x="141886" y="923461"/>
                  </a:lnTo>
                  <a:lnTo>
                    <a:pt x="144742" y="916797"/>
                  </a:lnTo>
                  <a:lnTo>
                    <a:pt x="144742" y="912988"/>
                  </a:lnTo>
                  <a:lnTo>
                    <a:pt x="147599" y="909180"/>
                  </a:lnTo>
                  <a:lnTo>
                    <a:pt x="147599" y="898708"/>
                  </a:lnTo>
                  <a:lnTo>
                    <a:pt x="157121" y="888236"/>
                  </a:lnTo>
                  <a:lnTo>
                    <a:pt x="154264" y="884428"/>
                  </a:lnTo>
                  <a:lnTo>
                    <a:pt x="154264" y="880620"/>
                  </a:lnTo>
                  <a:lnTo>
                    <a:pt x="151408" y="876812"/>
                  </a:lnTo>
                  <a:lnTo>
                    <a:pt x="144742" y="879668"/>
                  </a:lnTo>
                  <a:close/>
                  <a:moveTo>
                    <a:pt x="91416" y="903468"/>
                  </a:moveTo>
                  <a:lnTo>
                    <a:pt x="91416" y="907276"/>
                  </a:lnTo>
                  <a:lnTo>
                    <a:pt x="98081" y="911084"/>
                  </a:lnTo>
                  <a:lnTo>
                    <a:pt x="100938" y="911084"/>
                  </a:lnTo>
                  <a:lnTo>
                    <a:pt x="100938" y="903468"/>
                  </a:lnTo>
                  <a:lnTo>
                    <a:pt x="98081" y="899660"/>
                  </a:lnTo>
                  <a:lnTo>
                    <a:pt x="91416" y="899660"/>
                  </a:lnTo>
                  <a:lnTo>
                    <a:pt x="91416" y="903468"/>
                  </a:lnTo>
                  <a:close/>
                  <a:moveTo>
                    <a:pt x="5713" y="992006"/>
                  </a:moveTo>
                  <a:lnTo>
                    <a:pt x="2856" y="992006"/>
                  </a:lnTo>
                  <a:lnTo>
                    <a:pt x="0" y="995814"/>
                  </a:lnTo>
                  <a:lnTo>
                    <a:pt x="0" y="1002478"/>
                  </a:lnTo>
                  <a:lnTo>
                    <a:pt x="2856" y="1006286"/>
                  </a:lnTo>
                  <a:lnTo>
                    <a:pt x="5713" y="1006286"/>
                  </a:lnTo>
                  <a:lnTo>
                    <a:pt x="12379" y="999622"/>
                  </a:lnTo>
                  <a:lnTo>
                    <a:pt x="12379" y="992958"/>
                  </a:lnTo>
                  <a:lnTo>
                    <a:pt x="5713" y="992958"/>
                  </a:lnTo>
                  <a:close/>
                  <a:moveTo>
                    <a:pt x="61896" y="977726"/>
                  </a:moveTo>
                  <a:lnTo>
                    <a:pt x="52374" y="959637"/>
                  </a:lnTo>
                  <a:lnTo>
                    <a:pt x="52374" y="977726"/>
                  </a:lnTo>
                  <a:lnTo>
                    <a:pt x="55230" y="984390"/>
                  </a:lnTo>
                  <a:lnTo>
                    <a:pt x="61896" y="988198"/>
                  </a:lnTo>
                  <a:lnTo>
                    <a:pt x="64752" y="988198"/>
                  </a:lnTo>
                  <a:lnTo>
                    <a:pt x="67610" y="984390"/>
                  </a:lnTo>
                  <a:lnTo>
                    <a:pt x="67610" y="977726"/>
                  </a:lnTo>
                  <a:lnTo>
                    <a:pt x="61896" y="977726"/>
                  </a:lnTo>
                  <a:close/>
                  <a:moveTo>
                    <a:pt x="19045" y="998670"/>
                  </a:moveTo>
                  <a:lnTo>
                    <a:pt x="28568" y="998670"/>
                  </a:lnTo>
                  <a:lnTo>
                    <a:pt x="31424" y="994862"/>
                  </a:lnTo>
                  <a:lnTo>
                    <a:pt x="38090" y="994862"/>
                  </a:lnTo>
                  <a:lnTo>
                    <a:pt x="21901" y="988198"/>
                  </a:lnTo>
                  <a:lnTo>
                    <a:pt x="19045" y="992006"/>
                  </a:lnTo>
                  <a:lnTo>
                    <a:pt x="19045" y="998670"/>
                  </a:lnTo>
                  <a:close/>
                  <a:moveTo>
                    <a:pt x="200925" y="688311"/>
                  </a:moveTo>
                  <a:lnTo>
                    <a:pt x="200925" y="694975"/>
                  </a:lnTo>
                  <a:lnTo>
                    <a:pt x="198068" y="701640"/>
                  </a:lnTo>
                  <a:lnTo>
                    <a:pt x="207590" y="719728"/>
                  </a:lnTo>
                  <a:lnTo>
                    <a:pt x="207590" y="705448"/>
                  </a:lnTo>
                  <a:lnTo>
                    <a:pt x="204734" y="701640"/>
                  </a:lnTo>
                  <a:lnTo>
                    <a:pt x="204734" y="691167"/>
                  </a:lnTo>
                  <a:lnTo>
                    <a:pt x="200925" y="688311"/>
                  </a:lnTo>
                  <a:close/>
                  <a:moveTo>
                    <a:pt x="184737" y="706400"/>
                  </a:moveTo>
                  <a:lnTo>
                    <a:pt x="184737" y="710208"/>
                  </a:lnTo>
                  <a:lnTo>
                    <a:pt x="181880" y="710208"/>
                  </a:lnTo>
                  <a:lnTo>
                    <a:pt x="175214" y="714016"/>
                  </a:lnTo>
                  <a:lnTo>
                    <a:pt x="188545" y="724488"/>
                  </a:lnTo>
                  <a:lnTo>
                    <a:pt x="188545" y="716872"/>
                  </a:lnTo>
                  <a:lnTo>
                    <a:pt x="185689" y="710208"/>
                  </a:lnTo>
                  <a:lnTo>
                    <a:pt x="184737" y="706400"/>
                  </a:lnTo>
                  <a:close/>
                  <a:moveTo>
                    <a:pt x="171405" y="833019"/>
                  </a:moveTo>
                  <a:lnTo>
                    <a:pt x="164739" y="833019"/>
                  </a:lnTo>
                  <a:lnTo>
                    <a:pt x="164739" y="839683"/>
                  </a:lnTo>
                  <a:lnTo>
                    <a:pt x="174261" y="839683"/>
                  </a:lnTo>
                  <a:lnTo>
                    <a:pt x="174261" y="835875"/>
                  </a:lnTo>
                  <a:lnTo>
                    <a:pt x="171405" y="833019"/>
                  </a:lnTo>
                  <a:close/>
                  <a:moveTo>
                    <a:pt x="164739" y="815882"/>
                  </a:moveTo>
                  <a:lnTo>
                    <a:pt x="171405" y="822546"/>
                  </a:lnTo>
                  <a:lnTo>
                    <a:pt x="174261" y="822546"/>
                  </a:lnTo>
                  <a:lnTo>
                    <a:pt x="180928" y="815882"/>
                  </a:lnTo>
                  <a:lnTo>
                    <a:pt x="183784" y="815882"/>
                  </a:lnTo>
                  <a:lnTo>
                    <a:pt x="186641" y="812074"/>
                  </a:lnTo>
                  <a:lnTo>
                    <a:pt x="186641" y="805410"/>
                  </a:lnTo>
                  <a:lnTo>
                    <a:pt x="183784" y="801602"/>
                  </a:lnTo>
                  <a:lnTo>
                    <a:pt x="174261" y="801602"/>
                  </a:lnTo>
                  <a:lnTo>
                    <a:pt x="167596" y="805410"/>
                  </a:lnTo>
                  <a:lnTo>
                    <a:pt x="164739" y="812074"/>
                  </a:lnTo>
                  <a:lnTo>
                    <a:pt x="164739" y="815882"/>
                  </a:lnTo>
                  <a:close/>
                  <a:moveTo>
                    <a:pt x="155216" y="857771"/>
                  </a:moveTo>
                  <a:lnTo>
                    <a:pt x="167596" y="857771"/>
                  </a:lnTo>
                  <a:lnTo>
                    <a:pt x="151408" y="847299"/>
                  </a:lnTo>
                  <a:lnTo>
                    <a:pt x="155216" y="857771"/>
                  </a:lnTo>
                  <a:close/>
                  <a:moveTo>
                    <a:pt x="300911" y="42841"/>
                  </a:moveTo>
                  <a:lnTo>
                    <a:pt x="303768" y="57121"/>
                  </a:lnTo>
                  <a:lnTo>
                    <a:pt x="306624" y="60929"/>
                  </a:lnTo>
                  <a:lnTo>
                    <a:pt x="313291" y="64737"/>
                  </a:lnTo>
                  <a:lnTo>
                    <a:pt x="316147" y="68546"/>
                  </a:lnTo>
                  <a:lnTo>
                    <a:pt x="316147" y="79018"/>
                  </a:lnTo>
                  <a:lnTo>
                    <a:pt x="309482" y="85682"/>
                  </a:lnTo>
                  <a:lnTo>
                    <a:pt x="309482" y="89490"/>
                  </a:lnTo>
                  <a:lnTo>
                    <a:pt x="312338" y="93298"/>
                  </a:lnTo>
                  <a:lnTo>
                    <a:pt x="315195" y="100914"/>
                  </a:lnTo>
                  <a:lnTo>
                    <a:pt x="318052" y="104722"/>
                  </a:lnTo>
                  <a:lnTo>
                    <a:pt x="318052" y="112339"/>
                  </a:lnTo>
                  <a:lnTo>
                    <a:pt x="315195" y="112339"/>
                  </a:lnTo>
                  <a:lnTo>
                    <a:pt x="308530" y="108530"/>
                  </a:lnTo>
                  <a:lnTo>
                    <a:pt x="301863" y="108530"/>
                  </a:lnTo>
                  <a:lnTo>
                    <a:pt x="295198" y="104722"/>
                  </a:lnTo>
                  <a:lnTo>
                    <a:pt x="288531" y="104722"/>
                  </a:lnTo>
                  <a:lnTo>
                    <a:pt x="285675" y="100914"/>
                  </a:lnTo>
                  <a:lnTo>
                    <a:pt x="285675" y="107578"/>
                  </a:lnTo>
                  <a:lnTo>
                    <a:pt x="295198" y="118051"/>
                  </a:lnTo>
                  <a:lnTo>
                    <a:pt x="281866" y="136139"/>
                  </a:lnTo>
                  <a:lnTo>
                    <a:pt x="284723" y="142803"/>
                  </a:lnTo>
                  <a:lnTo>
                    <a:pt x="287579" y="146611"/>
                  </a:lnTo>
                  <a:lnTo>
                    <a:pt x="287579" y="149467"/>
                  </a:lnTo>
                  <a:lnTo>
                    <a:pt x="290437" y="153275"/>
                  </a:lnTo>
                  <a:lnTo>
                    <a:pt x="297102" y="157083"/>
                  </a:lnTo>
                  <a:lnTo>
                    <a:pt x="299959" y="160892"/>
                  </a:lnTo>
                  <a:lnTo>
                    <a:pt x="306624" y="164700"/>
                  </a:lnTo>
                  <a:lnTo>
                    <a:pt x="309482" y="168508"/>
                  </a:lnTo>
                  <a:lnTo>
                    <a:pt x="312338" y="168508"/>
                  </a:lnTo>
                  <a:lnTo>
                    <a:pt x="312338" y="189452"/>
                  </a:lnTo>
                  <a:lnTo>
                    <a:pt x="315195" y="196116"/>
                  </a:lnTo>
                  <a:lnTo>
                    <a:pt x="324717" y="196116"/>
                  </a:lnTo>
                  <a:lnTo>
                    <a:pt x="324717" y="177076"/>
                  </a:lnTo>
                  <a:lnTo>
                    <a:pt x="344714" y="177076"/>
                  </a:lnTo>
                  <a:lnTo>
                    <a:pt x="347572" y="173268"/>
                  </a:lnTo>
                  <a:lnTo>
                    <a:pt x="327575" y="158988"/>
                  </a:lnTo>
                  <a:lnTo>
                    <a:pt x="317099" y="158988"/>
                  </a:lnTo>
                  <a:lnTo>
                    <a:pt x="310434" y="155179"/>
                  </a:lnTo>
                  <a:lnTo>
                    <a:pt x="307576" y="155179"/>
                  </a:lnTo>
                  <a:lnTo>
                    <a:pt x="300911" y="151371"/>
                  </a:lnTo>
                  <a:lnTo>
                    <a:pt x="300911" y="144707"/>
                  </a:lnTo>
                  <a:lnTo>
                    <a:pt x="303768" y="140899"/>
                  </a:lnTo>
                  <a:lnTo>
                    <a:pt x="310434" y="137091"/>
                  </a:lnTo>
                  <a:lnTo>
                    <a:pt x="323765" y="143755"/>
                  </a:lnTo>
                  <a:lnTo>
                    <a:pt x="326621" y="147563"/>
                  </a:lnTo>
                  <a:lnTo>
                    <a:pt x="333288" y="140899"/>
                  </a:lnTo>
                  <a:lnTo>
                    <a:pt x="339953" y="137091"/>
                  </a:lnTo>
                  <a:lnTo>
                    <a:pt x="342810" y="137091"/>
                  </a:lnTo>
                  <a:lnTo>
                    <a:pt x="372330" y="147563"/>
                  </a:lnTo>
                  <a:lnTo>
                    <a:pt x="392327" y="158036"/>
                  </a:lnTo>
                  <a:lnTo>
                    <a:pt x="408516" y="165652"/>
                  </a:lnTo>
                  <a:lnTo>
                    <a:pt x="415181" y="165652"/>
                  </a:lnTo>
                  <a:lnTo>
                    <a:pt x="415181" y="158036"/>
                  </a:lnTo>
                  <a:lnTo>
                    <a:pt x="412324" y="151371"/>
                  </a:lnTo>
                  <a:lnTo>
                    <a:pt x="412324" y="130427"/>
                  </a:lnTo>
                  <a:lnTo>
                    <a:pt x="421847" y="119955"/>
                  </a:lnTo>
                  <a:lnTo>
                    <a:pt x="428513" y="119955"/>
                  </a:lnTo>
                  <a:lnTo>
                    <a:pt x="431369" y="123763"/>
                  </a:lnTo>
                  <a:lnTo>
                    <a:pt x="440892" y="123763"/>
                  </a:lnTo>
                  <a:lnTo>
                    <a:pt x="454223" y="117099"/>
                  </a:lnTo>
                  <a:lnTo>
                    <a:pt x="463746" y="106626"/>
                  </a:lnTo>
                  <a:lnTo>
                    <a:pt x="434226" y="85682"/>
                  </a:lnTo>
                  <a:lnTo>
                    <a:pt x="434226" y="71402"/>
                  </a:lnTo>
                  <a:lnTo>
                    <a:pt x="431369" y="64737"/>
                  </a:lnTo>
                  <a:lnTo>
                    <a:pt x="428513" y="60929"/>
                  </a:lnTo>
                  <a:lnTo>
                    <a:pt x="425656" y="60929"/>
                  </a:lnTo>
                  <a:lnTo>
                    <a:pt x="418990" y="67594"/>
                  </a:lnTo>
                  <a:lnTo>
                    <a:pt x="418990" y="74258"/>
                  </a:lnTo>
                  <a:lnTo>
                    <a:pt x="408516" y="70450"/>
                  </a:lnTo>
                  <a:lnTo>
                    <a:pt x="388518" y="66641"/>
                  </a:lnTo>
                  <a:lnTo>
                    <a:pt x="365665" y="59977"/>
                  </a:lnTo>
                  <a:lnTo>
                    <a:pt x="349476" y="53313"/>
                  </a:lnTo>
                  <a:lnTo>
                    <a:pt x="336144" y="42841"/>
                  </a:lnTo>
                  <a:lnTo>
                    <a:pt x="296150" y="14280"/>
                  </a:lnTo>
                  <a:lnTo>
                    <a:pt x="276153" y="3808"/>
                  </a:lnTo>
                  <a:lnTo>
                    <a:pt x="266630" y="0"/>
                  </a:lnTo>
                  <a:lnTo>
                    <a:pt x="266630" y="10472"/>
                  </a:lnTo>
                  <a:lnTo>
                    <a:pt x="273296" y="17136"/>
                  </a:lnTo>
                  <a:lnTo>
                    <a:pt x="276153" y="23801"/>
                  </a:lnTo>
                  <a:lnTo>
                    <a:pt x="282818" y="30465"/>
                  </a:lnTo>
                  <a:lnTo>
                    <a:pt x="285675" y="38081"/>
                  </a:lnTo>
                  <a:lnTo>
                    <a:pt x="300911" y="42841"/>
                  </a:lnTo>
                  <a:close/>
                  <a:moveTo>
                    <a:pt x="343762" y="363672"/>
                  </a:moveTo>
                  <a:lnTo>
                    <a:pt x="350428" y="363672"/>
                  </a:lnTo>
                  <a:lnTo>
                    <a:pt x="350428" y="349392"/>
                  </a:lnTo>
                  <a:lnTo>
                    <a:pt x="347572" y="349392"/>
                  </a:lnTo>
                  <a:lnTo>
                    <a:pt x="338049" y="335112"/>
                  </a:lnTo>
                  <a:lnTo>
                    <a:pt x="335192" y="341776"/>
                  </a:lnTo>
                  <a:lnTo>
                    <a:pt x="341858" y="352248"/>
                  </a:lnTo>
                  <a:lnTo>
                    <a:pt x="343762" y="363672"/>
                  </a:lnTo>
                  <a:close/>
                  <a:moveTo>
                    <a:pt x="144742" y="603582"/>
                  </a:moveTo>
                  <a:lnTo>
                    <a:pt x="135219" y="624526"/>
                  </a:lnTo>
                  <a:lnTo>
                    <a:pt x="144742" y="620718"/>
                  </a:lnTo>
                  <a:lnTo>
                    <a:pt x="144742" y="603582"/>
                  </a:lnTo>
                  <a:close/>
                  <a:moveTo>
                    <a:pt x="195211" y="617862"/>
                  </a:moveTo>
                  <a:lnTo>
                    <a:pt x="195211" y="611198"/>
                  </a:lnTo>
                  <a:lnTo>
                    <a:pt x="204734" y="600725"/>
                  </a:lnTo>
                  <a:lnTo>
                    <a:pt x="204734" y="593109"/>
                  </a:lnTo>
                  <a:lnTo>
                    <a:pt x="198068" y="589301"/>
                  </a:lnTo>
                  <a:lnTo>
                    <a:pt x="195211" y="582637"/>
                  </a:lnTo>
                  <a:lnTo>
                    <a:pt x="192354" y="578829"/>
                  </a:lnTo>
                  <a:lnTo>
                    <a:pt x="185689" y="575021"/>
                  </a:lnTo>
                  <a:lnTo>
                    <a:pt x="185689" y="568357"/>
                  </a:lnTo>
                  <a:lnTo>
                    <a:pt x="182832" y="564549"/>
                  </a:lnTo>
                  <a:lnTo>
                    <a:pt x="179022" y="564549"/>
                  </a:lnTo>
                  <a:lnTo>
                    <a:pt x="176166" y="560741"/>
                  </a:lnTo>
                  <a:lnTo>
                    <a:pt x="166644" y="560741"/>
                  </a:lnTo>
                  <a:lnTo>
                    <a:pt x="163787" y="556932"/>
                  </a:lnTo>
                  <a:lnTo>
                    <a:pt x="150455" y="550268"/>
                  </a:lnTo>
                  <a:lnTo>
                    <a:pt x="143790" y="550268"/>
                  </a:lnTo>
                  <a:lnTo>
                    <a:pt x="134267" y="560741"/>
                  </a:lnTo>
                  <a:lnTo>
                    <a:pt x="114270" y="571213"/>
                  </a:lnTo>
                  <a:lnTo>
                    <a:pt x="130458" y="602629"/>
                  </a:lnTo>
                  <a:lnTo>
                    <a:pt x="139980" y="595965"/>
                  </a:lnTo>
                  <a:lnTo>
                    <a:pt x="139980" y="592157"/>
                  </a:lnTo>
                  <a:lnTo>
                    <a:pt x="137124" y="588349"/>
                  </a:lnTo>
                  <a:lnTo>
                    <a:pt x="137124" y="581685"/>
                  </a:lnTo>
                  <a:lnTo>
                    <a:pt x="139980" y="581685"/>
                  </a:lnTo>
                  <a:lnTo>
                    <a:pt x="146647" y="588349"/>
                  </a:lnTo>
                  <a:lnTo>
                    <a:pt x="149503" y="595965"/>
                  </a:lnTo>
                  <a:lnTo>
                    <a:pt x="152360" y="599773"/>
                  </a:lnTo>
                  <a:lnTo>
                    <a:pt x="155216" y="606438"/>
                  </a:lnTo>
                  <a:lnTo>
                    <a:pt x="155216" y="627382"/>
                  </a:lnTo>
                  <a:lnTo>
                    <a:pt x="145694" y="631190"/>
                  </a:lnTo>
                  <a:lnTo>
                    <a:pt x="145694" y="634998"/>
                  </a:lnTo>
                  <a:lnTo>
                    <a:pt x="148551" y="638806"/>
                  </a:lnTo>
                  <a:lnTo>
                    <a:pt x="148551" y="649279"/>
                  </a:lnTo>
                  <a:lnTo>
                    <a:pt x="151408" y="655943"/>
                  </a:lnTo>
                  <a:lnTo>
                    <a:pt x="154264" y="666415"/>
                  </a:lnTo>
                  <a:lnTo>
                    <a:pt x="160931" y="673079"/>
                  </a:lnTo>
                  <a:lnTo>
                    <a:pt x="163787" y="673079"/>
                  </a:lnTo>
                  <a:lnTo>
                    <a:pt x="166644" y="669271"/>
                  </a:lnTo>
                  <a:lnTo>
                    <a:pt x="166644" y="648326"/>
                  </a:lnTo>
                  <a:lnTo>
                    <a:pt x="182832" y="654991"/>
                  </a:lnTo>
                  <a:lnTo>
                    <a:pt x="182832" y="669271"/>
                  </a:lnTo>
                  <a:lnTo>
                    <a:pt x="185689" y="673079"/>
                  </a:lnTo>
                  <a:lnTo>
                    <a:pt x="185689" y="676887"/>
                  </a:lnTo>
                  <a:lnTo>
                    <a:pt x="188545" y="676887"/>
                  </a:lnTo>
                  <a:lnTo>
                    <a:pt x="188545" y="670223"/>
                  </a:lnTo>
                  <a:lnTo>
                    <a:pt x="195211" y="663559"/>
                  </a:lnTo>
                  <a:lnTo>
                    <a:pt x="198068" y="655943"/>
                  </a:lnTo>
                  <a:lnTo>
                    <a:pt x="198068" y="653087"/>
                  </a:lnTo>
                  <a:lnTo>
                    <a:pt x="195211" y="649279"/>
                  </a:lnTo>
                  <a:lnTo>
                    <a:pt x="195211" y="631190"/>
                  </a:lnTo>
                  <a:lnTo>
                    <a:pt x="192354" y="624526"/>
                  </a:lnTo>
                  <a:lnTo>
                    <a:pt x="195211" y="617862"/>
                  </a:lnTo>
                  <a:close/>
                  <a:moveTo>
                    <a:pt x="274248" y="536940"/>
                  </a:moveTo>
                  <a:lnTo>
                    <a:pt x="267582" y="533132"/>
                  </a:lnTo>
                  <a:lnTo>
                    <a:pt x="264725" y="529324"/>
                  </a:lnTo>
                  <a:lnTo>
                    <a:pt x="258060" y="525516"/>
                  </a:lnTo>
                  <a:lnTo>
                    <a:pt x="243776" y="525516"/>
                  </a:lnTo>
                  <a:lnTo>
                    <a:pt x="240919" y="529324"/>
                  </a:lnTo>
                  <a:lnTo>
                    <a:pt x="240919" y="543604"/>
                  </a:lnTo>
                  <a:lnTo>
                    <a:pt x="238063" y="543604"/>
                  </a:lnTo>
                  <a:lnTo>
                    <a:pt x="235206" y="539796"/>
                  </a:lnTo>
                  <a:lnTo>
                    <a:pt x="219018" y="539796"/>
                  </a:lnTo>
                  <a:lnTo>
                    <a:pt x="216161" y="543604"/>
                  </a:lnTo>
                  <a:lnTo>
                    <a:pt x="216161" y="554076"/>
                  </a:lnTo>
                  <a:lnTo>
                    <a:pt x="219018" y="557884"/>
                  </a:lnTo>
                  <a:lnTo>
                    <a:pt x="219018" y="561692"/>
                  </a:lnTo>
                  <a:lnTo>
                    <a:pt x="209495" y="572165"/>
                  </a:lnTo>
                  <a:lnTo>
                    <a:pt x="216161" y="575973"/>
                  </a:lnTo>
                  <a:lnTo>
                    <a:pt x="219018" y="582637"/>
                  </a:lnTo>
                  <a:lnTo>
                    <a:pt x="225683" y="589301"/>
                  </a:lnTo>
                  <a:lnTo>
                    <a:pt x="239015" y="596917"/>
                  </a:lnTo>
                  <a:lnTo>
                    <a:pt x="241872" y="600725"/>
                  </a:lnTo>
                  <a:lnTo>
                    <a:pt x="248537" y="604533"/>
                  </a:lnTo>
                  <a:lnTo>
                    <a:pt x="248537" y="579781"/>
                  </a:lnTo>
                  <a:lnTo>
                    <a:pt x="251394" y="573117"/>
                  </a:lnTo>
                  <a:lnTo>
                    <a:pt x="254251" y="569309"/>
                  </a:lnTo>
                  <a:lnTo>
                    <a:pt x="260917" y="565501"/>
                  </a:lnTo>
                  <a:lnTo>
                    <a:pt x="267582" y="565501"/>
                  </a:lnTo>
                  <a:lnTo>
                    <a:pt x="270440" y="569309"/>
                  </a:lnTo>
                  <a:lnTo>
                    <a:pt x="277105" y="573117"/>
                  </a:lnTo>
                  <a:lnTo>
                    <a:pt x="279962" y="579781"/>
                  </a:lnTo>
                  <a:lnTo>
                    <a:pt x="282818" y="583589"/>
                  </a:lnTo>
                  <a:lnTo>
                    <a:pt x="282818" y="576925"/>
                  </a:lnTo>
                  <a:lnTo>
                    <a:pt x="285675" y="570261"/>
                  </a:lnTo>
                  <a:lnTo>
                    <a:pt x="285675" y="563597"/>
                  </a:lnTo>
                  <a:lnTo>
                    <a:pt x="288531" y="556932"/>
                  </a:lnTo>
                  <a:lnTo>
                    <a:pt x="288531" y="550268"/>
                  </a:lnTo>
                  <a:lnTo>
                    <a:pt x="285675" y="543604"/>
                  </a:lnTo>
                  <a:lnTo>
                    <a:pt x="282818" y="539796"/>
                  </a:lnTo>
                  <a:lnTo>
                    <a:pt x="282818" y="535988"/>
                  </a:lnTo>
                  <a:lnTo>
                    <a:pt x="274248" y="536940"/>
                  </a:lnTo>
                  <a:close/>
                  <a:moveTo>
                    <a:pt x="482791" y="458874"/>
                  </a:moveTo>
                  <a:lnTo>
                    <a:pt x="476126" y="455066"/>
                  </a:lnTo>
                  <a:lnTo>
                    <a:pt x="473268" y="451258"/>
                  </a:lnTo>
                  <a:lnTo>
                    <a:pt x="466603" y="447450"/>
                  </a:lnTo>
                  <a:lnTo>
                    <a:pt x="463746" y="440786"/>
                  </a:lnTo>
                  <a:lnTo>
                    <a:pt x="457080" y="436978"/>
                  </a:lnTo>
                  <a:lnTo>
                    <a:pt x="457080" y="424601"/>
                  </a:lnTo>
                  <a:lnTo>
                    <a:pt x="459937" y="414129"/>
                  </a:lnTo>
                  <a:lnTo>
                    <a:pt x="459937" y="403657"/>
                  </a:lnTo>
                  <a:lnTo>
                    <a:pt x="457080" y="393185"/>
                  </a:lnTo>
                  <a:lnTo>
                    <a:pt x="450414" y="378904"/>
                  </a:lnTo>
                  <a:lnTo>
                    <a:pt x="437083" y="364624"/>
                  </a:lnTo>
                  <a:lnTo>
                    <a:pt x="434226" y="354152"/>
                  </a:lnTo>
                  <a:lnTo>
                    <a:pt x="434226" y="339872"/>
                  </a:lnTo>
                  <a:lnTo>
                    <a:pt x="437083" y="336063"/>
                  </a:lnTo>
                  <a:lnTo>
                    <a:pt x="446606" y="336063"/>
                  </a:lnTo>
                  <a:lnTo>
                    <a:pt x="446606" y="311311"/>
                  </a:lnTo>
                  <a:lnTo>
                    <a:pt x="439940" y="304647"/>
                  </a:lnTo>
                  <a:lnTo>
                    <a:pt x="446606" y="300839"/>
                  </a:lnTo>
                  <a:lnTo>
                    <a:pt x="446606" y="294175"/>
                  </a:lnTo>
                  <a:lnTo>
                    <a:pt x="443749" y="287511"/>
                  </a:lnTo>
                  <a:lnTo>
                    <a:pt x="443749" y="279894"/>
                  </a:lnTo>
                  <a:lnTo>
                    <a:pt x="440892" y="276086"/>
                  </a:lnTo>
                  <a:lnTo>
                    <a:pt x="438035" y="269422"/>
                  </a:lnTo>
                  <a:lnTo>
                    <a:pt x="435178" y="265614"/>
                  </a:lnTo>
                  <a:lnTo>
                    <a:pt x="428513" y="261806"/>
                  </a:lnTo>
                  <a:lnTo>
                    <a:pt x="425656" y="257998"/>
                  </a:lnTo>
                  <a:lnTo>
                    <a:pt x="422800" y="247525"/>
                  </a:lnTo>
                  <a:lnTo>
                    <a:pt x="419942" y="247525"/>
                  </a:lnTo>
                  <a:lnTo>
                    <a:pt x="410420" y="237053"/>
                  </a:lnTo>
                  <a:lnTo>
                    <a:pt x="397088" y="230389"/>
                  </a:lnTo>
                  <a:lnTo>
                    <a:pt x="390423" y="223725"/>
                  </a:lnTo>
                  <a:lnTo>
                    <a:pt x="387566" y="213253"/>
                  </a:lnTo>
                  <a:lnTo>
                    <a:pt x="384710" y="206589"/>
                  </a:lnTo>
                  <a:lnTo>
                    <a:pt x="384710" y="196116"/>
                  </a:lnTo>
                  <a:lnTo>
                    <a:pt x="381852" y="192308"/>
                  </a:lnTo>
                  <a:lnTo>
                    <a:pt x="378995" y="192308"/>
                  </a:lnTo>
                  <a:lnTo>
                    <a:pt x="372330" y="188500"/>
                  </a:lnTo>
                  <a:lnTo>
                    <a:pt x="365665" y="188500"/>
                  </a:lnTo>
                  <a:lnTo>
                    <a:pt x="362807" y="192308"/>
                  </a:lnTo>
                  <a:lnTo>
                    <a:pt x="362807" y="202781"/>
                  </a:lnTo>
                  <a:lnTo>
                    <a:pt x="365665" y="202781"/>
                  </a:lnTo>
                  <a:lnTo>
                    <a:pt x="368521" y="206589"/>
                  </a:lnTo>
                  <a:lnTo>
                    <a:pt x="375187" y="202781"/>
                  </a:lnTo>
                  <a:lnTo>
                    <a:pt x="378043" y="206589"/>
                  </a:lnTo>
                  <a:lnTo>
                    <a:pt x="378043" y="217061"/>
                  </a:lnTo>
                  <a:lnTo>
                    <a:pt x="375187" y="217061"/>
                  </a:lnTo>
                  <a:lnTo>
                    <a:pt x="372330" y="213253"/>
                  </a:lnTo>
                  <a:lnTo>
                    <a:pt x="365665" y="219917"/>
                  </a:lnTo>
                  <a:lnTo>
                    <a:pt x="352333" y="201829"/>
                  </a:lnTo>
                  <a:lnTo>
                    <a:pt x="342810" y="201829"/>
                  </a:lnTo>
                  <a:lnTo>
                    <a:pt x="356142" y="222773"/>
                  </a:lnTo>
                  <a:lnTo>
                    <a:pt x="345666" y="222773"/>
                  </a:lnTo>
                  <a:lnTo>
                    <a:pt x="361855" y="251334"/>
                  </a:lnTo>
                  <a:lnTo>
                    <a:pt x="355189" y="257998"/>
                  </a:lnTo>
                  <a:lnTo>
                    <a:pt x="361855" y="261806"/>
                  </a:lnTo>
                  <a:lnTo>
                    <a:pt x="371378" y="272278"/>
                  </a:lnTo>
                  <a:lnTo>
                    <a:pt x="378043" y="276086"/>
                  </a:lnTo>
                  <a:lnTo>
                    <a:pt x="380900" y="282750"/>
                  </a:lnTo>
                  <a:lnTo>
                    <a:pt x="380900" y="297031"/>
                  </a:lnTo>
                  <a:lnTo>
                    <a:pt x="378043" y="303695"/>
                  </a:lnTo>
                  <a:lnTo>
                    <a:pt x="378043" y="314167"/>
                  </a:lnTo>
                  <a:lnTo>
                    <a:pt x="375187" y="317975"/>
                  </a:lnTo>
                  <a:lnTo>
                    <a:pt x="375187" y="336063"/>
                  </a:lnTo>
                  <a:lnTo>
                    <a:pt x="378043" y="336063"/>
                  </a:lnTo>
                  <a:lnTo>
                    <a:pt x="384710" y="342728"/>
                  </a:lnTo>
                  <a:lnTo>
                    <a:pt x="384710" y="353200"/>
                  </a:lnTo>
                  <a:lnTo>
                    <a:pt x="378043" y="357008"/>
                  </a:lnTo>
                  <a:lnTo>
                    <a:pt x="368521" y="357008"/>
                  </a:lnTo>
                  <a:lnTo>
                    <a:pt x="368521" y="363672"/>
                  </a:lnTo>
                  <a:lnTo>
                    <a:pt x="371378" y="370336"/>
                  </a:lnTo>
                  <a:lnTo>
                    <a:pt x="371378" y="377000"/>
                  </a:lnTo>
                  <a:lnTo>
                    <a:pt x="368521" y="383665"/>
                  </a:lnTo>
                  <a:lnTo>
                    <a:pt x="365665" y="387473"/>
                  </a:lnTo>
                  <a:lnTo>
                    <a:pt x="358998" y="391281"/>
                  </a:lnTo>
                  <a:lnTo>
                    <a:pt x="352333" y="391281"/>
                  </a:lnTo>
                  <a:lnTo>
                    <a:pt x="345666" y="395089"/>
                  </a:lnTo>
                  <a:lnTo>
                    <a:pt x="342810" y="398897"/>
                  </a:lnTo>
                  <a:lnTo>
                    <a:pt x="339953" y="398897"/>
                  </a:lnTo>
                  <a:lnTo>
                    <a:pt x="339953" y="409369"/>
                  </a:lnTo>
                  <a:lnTo>
                    <a:pt x="329479" y="409369"/>
                  </a:lnTo>
                  <a:lnTo>
                    <a:pt x="315195" y="394137"/>
                  </a:lnTo>
                  <a:lnTo>
                    <a:pt x="315195" y="383665"/>
                  </a:lnTo>
                  <a:lnTo>
                    <a:pt x="318052" y="373192"/>
                  </a:lnTo>
                  <a:lnTo>
                    <a:pt x="311386" y="373192"/>
                  </a:lnTo>
                  <a:lnTo>
                    <a:pt x="308530" y="377000"/>
                  </a:lnTo>
                  <a:lnTo>
                    <a:pt x="301863" y="380808"/>
                  </a:lnTo>
                  <a:lnTo>
                    <a:pt x="299007" y="384617"/>
                  </a:lnTo>
                  <a:lnTo>
                    <a:pt x="299007" y="388425"/>
                  </a:lnTo>
                  <a:lnTo>
                    <a:pt x="301863" y="392233"/>
                  </a:lnTo>
                  <a:lnTo>
                    <a:pt x="311386" y="413177"/>
                  </a:lnTo>
                  <a:lnTo>
                    <a:pt x="311386" y="419841"/>
                  </a:lnTo>
                  <a:lnTo>
                    <a:pt x="308530" y="423649"/>
                  </a:lnTo>
                  <a:lnTo>
                    <a:pt x="301863" y="437930"/>
                  </a:lnTo>
                  <a:lnTo>
                    <a:pt x="301863" y="444594"/>
                  </a:lnTo>
                  <a:lnTo>
                    <a:pt x="304720" y="448402"/>
                  </a:lnTo>
                  <a:lnTo>
                    <a:pt x="304720" y="452210"/>
                  </a:lnTo>
                  <a:lnTo>
                    <a:pt x="307576" y="458874"/>
                  </a:lnTo>
                  <a:lnTo>
                    <a:pt x="310434" y="462682"/>
                  </a:lnTo>
                  <a:lnTo>
                    <a:pt x="310434" y="466490"/>
                  </a:lnTo>
                  <a:lnTo>
                    <a:pt x="290437" y="466490"/>
                  </a:lnTo>
                  <a:lnTo>
                    <a:pt x="277105" y="459826"/>
                  </a:lnTo>
                  <a:lnTo>
                    <a:pt x="263773" y="459826"/>
                  </a:lnTo>
                  <a:lnTo>
                    <a:pt x="250441" y="466490"/>
                  </a:lnTo>
                  <a:lnTo>
                    <a:pt x="243776" y="466490"/>
                  </a:lnTo>
                  <a:lnTo>
                    <a:pt x="234254" y="470299"/>
                  </a:lnTo>
                  <a:lnTo>
                    <a:pt x="231396" y="474107"/>
                  </a:lnTo>
                  <a:lnTo>
                    <a:pt x="211399" y="474107"/>
                  </a:lnTo>
                  <a:lnTo>
                    <a:pt x="204734" y="466490"/>
                  </a:lnTo>
                  <a:lnTo>
                    <a:pt x="188545" y="480771"/>
                  </a:lnTo>
                  <a:lnTo>
                    <a:pt x="185689" y="487435"/>
                  </a:lnTo>
                  <a:lnTo>
                    <a:pt x="176166" y="497907"/>
                  </a:lnTo>
                  <a:lnTo>
                    <a:pt x="173309" y="508379"/>
                  </a:lnTo>
                  <a:lnTo>
                    <a:pt x="170453" y="512187"/>
                  </a:lnTo>
                  <a:lnTo>
                    <a:pt x="167596" y="518852"/>
                  </a:lnTo>
                  <a:lnTo>
                    <a:pt x="154264" y="518852"/>
                  </a:lnTo>
                  <a:lnTo>
                    <a:pt x="151408" y="522660"/>
                  </a:lnTo>
                  <a:lnTo>
                    <a:pt x="148551" y="522660"/>
                  </a:lnTo>
                  <a:lnTo>
                    <a:pt x="148551" y="529324"/>
                  </a:lnTo>
                  <a:lnTo>
                    <a:pt x="151408" y="536940"/>
                  </a:lnTo>
                  <a:lnTo>
                    <a:pt x="158073" y="543604"/>
                  </a:lnTo>
                  <a:lnTo>
                    <a:pt x="164739" y="543604"/>
                  </a:lnTo>
                  <a:lnTo>
                    <a:pt x="167596" y="539796"/>
                  </a:lnTo>
                  <a:lnTo>
                    <a:pt x="177118" y="539796"/>
                  </a:lnTo>
                  <a:lnTo>
                    <a:pt x="179976" y="543604"/>
                  </a:lnTo>
                  <a:lnTo>
                    <a:pt x="182832" y="543604"/>
                  </a:lnTo>
                  <a:lnTo>
                    <a:pt x="189498" y="547412"/>
                  </a:lnTo>
                  <a:lnTo>
                    <a:pt x="192354" y="547412"/>
                  </a:lnTo>
                  <a:lnTo>
                    <a:pt x="195211" y="543604"/>
                  </a:lnTo>
                  <a:lnTo>
                    <a:pt x="195211" y="536940"/>
                  </a:lnTo>
                  <a:lnTo>
                    <a:pt x="198068" y="533132"/>
                  </a:lnTo>
                  <a:lnTo>
                    <a:pt x="198068" y="525516"/>
                  </a:lnTo>
                  <a:lnTo>
                    <a:pt x="207590" y="533132"/>
                  </a:lnTo>
                  <a:lnTo>
                    <a:pt x="210447" y="533132"/>
                  </a:lnTo>
                  <a:lnTo>
                    <a:pt x="213304" y="529324"/>
                  </a:lnTo>
                  <a:lnTo>
                    <a:pt x="233301" y="518852"/>
                  </a:lnTo>
                  <a:lnTo>
                    <a:pt x="236158" y="518852"/>
                  </a:lnTo>
                  <a:lnTo>
                    <a:pt x="239015" y="515043"/>
                  </a:lnTo>
                  <a:lnTo>
                    <a:pt x="245680" y="515043"/>
                  </a:lnTo>
                  <a:lnTo>
                    <a:pt x="252347" y="518852"/>
                  </a:lnTo>
                  <a:lnTo>
                    <a:pt x="265678" y="518852"/>
                  </a:lnTo>
                  <a:lnTo>
                    <a:pt x="265678" y="515043"/>
                  </a:lnTo>
                  <a:lnTo>
                    <a:pt x="262821" y="511235"/>
                  </a:lnTo>
                  <a:lnTo>
                    <a:pt x="262821" y="507427"/>
                  </a:lnTo>
                  <a:lnTo>
                    <a:pt x="265678" y="503619"/>
                  </a:lnTo>
                  <a:lnTo>
                    <a:pt x="276153" y="503619"/>
                  </a:lnTo>
                  <a:lnTo>
                    <a:pt x="285675" y="514091"/>
                  </a:lnTo>
                  <a:lnTo>
                    <a:pt x="288531" y="510283"/>
                  </a:lnTo>
                  <a:lnTo>
                    <a:pt x="295198" y="506475"/>
                  </a:lnTo>
                  <a:lnTo>
                    <a:pt x="298054" y="506475"/>
                  </a:lnTo>
                  <a:lnTo>
                    <a:pt x="300911" y="502667"/>
                  </a:lnTo>
                  <a:lnTo>
                    <a:pt x="303768" y="506475"/>
                  </a:lnTo>
                  <a:lnTo>
                    <a:pt x="303768" y="516948"/>
                  </a:lnTo>
                  <a:lnTo>
                    <a:pt x="300911" y="523612"/>
                  </a:lnTo>
                  <a:lnTo>
                    <a:pt x="298054" y="527420"/>
                  </a:lnTo>
                  <a:lnTo>
                    <a:pt x="298054" y="535036"/>
                  </a:lnTo>
                  <a:lnTo>
                    <a:pt x="300911" y="538844"/>
                  </a:lnTo>
                  <a:lnTo>
                    <a:pt x="303768" y="545508"/>
                  </a:lnTo>
                  <a:lnTo>
                    <a:pt x="317099" y="559788"/>
                  </a:lnTo>
                  <a:lnTo>
                    <a:pt x="330431" y="566453"/>
                  </a:lnTo>
                  <a:lnTo>
                    <a:pt x="337097" y="562645"/>
                  </a:lnTo>
                  <a:lnTo>
                    <a:pt x="339953" y="558837"/>
                  </a:lnTo>
                  <a:lnTo>
                    <a:pt x="346620" y="544556"/>
                  </a:lnTo>
                  <a:lnTo>
                    <a:pt x="346620" y="530276"/>
                  </a:lnTo>
                  <a:lnTo>
                    <a:pt x="362807" y="526468"/>
                  </a:lnTo>
                  <a:lnTo>
                    <a:pt x="359950" y="522660"/>
                  </a:lnTo>
                  <a:lnTo>
                    <a:pt x="357094" y="515996"/>
                  </a:lnTo>
                  <a:lnTo>
                    <a:pt x="350428" y="509331"/>
                  </a:lnTo>
                  <a:lnTo>
                    <a:pt x="343762" y="509331"/>
                  </a:lnTo>
                  <a:lnTo>
                    <a:pt x="337097" y="502667"/>
                  </a:lnTo>
                  <a:lnTo>
                    <a:pt x="346620" y="488387"/>
                  </a:lnTo>
                  <a:lnTo>
                    <a:pt x="349476" y="488387"/>
                  </a:lnTo>
                  <a:lnTo>
                    <a:pt x="349476" y="492195"/>
                  </a:lnTo>
                  <a:lnTo>
                    <a:pt x="352333" y="498859"/>
                  </a:lnTo>
                  <a:lnTo>
                    <a:pt x="352333" y="502667"/>
                  </a:lnTo>
                  <a:lnTo>
                    <a:pt x="358998" y="502667"/>
                  </a:lnTo>
                  <a:lnTo>
                    <a:pt x="365665" y="509331"/>
                  </a:lnTo>
                  <a:lnTo>
                    <a:pt x="365665" y="513139"/>
                  </a:lnTo>
                  <a:lnTo>
                    <a:pt x="375187" y="506475"/>
                  </a:lnTo>
                  <a:lnTo>
                    <a:pt x="381852" y="510283"/>
                  </a:lnTo>
                  <a:lnTo>
                    <a:pt x="401849" y="510283"/>
                  </a:lnTo>
                  <a:lnTo>
                    <a:pt x="408516" y="503619"/>
                  </a:lnTo>
                  <a:lnTo>
                    <a:pt x="408516" y="499811"/>
                  </a:lnTo>
                  <a:lnTo>
                    <a:pt x="405659" y="496003"/>
                  </a:lnTo>
                  <a:lnTo>
                    <a:pt x="405659" y="492195"/>
                  </a:lnTo>
                  <a:lnTo>
                    <a:pt x="408516" y="488387"/>
                  </a:lnTo>
                  <a:lnTo>
                    <a:pt x="418038" y="488387"/>
                  </a:lnTo>
                  <a:lnTo>
                    <a:pt x="420894" y="492195"/>
                  </a:lnTo>
                  <a:lnTo>
                    <a:pt x="420894" y="502667"/>
                  </a:lnTo>
                  <a:lnTo>
                    <a:pt x="423752" y="506475"/>
                  </a:lnTo>
                  <a:lnTo>
                    <a:pt x="423752" y="510283"/>
                  </a:lnTo>
                  <a:lnTo>
                    <a:pt x="426608" y="510283"/>
                  </a:lnTo>
                  <a:lnTo>
                    <a:pt x="429465" y="506475"/>
                  </a:lnTo>
                  <a:lnTo>
                    <a:pt x="429465" y="499811"/>
                  </a:lnTo>
                  <a:lnTo>
                    <a:pt x="426608" y="493147"/>
                  </a:lnTo>
                  <a:lnTo>
                    <a:pt x="426608" y="478867"/>
                  </a:lnTo>
                  <a:lnTo>
                    <a:pt x="439940" y="478867"/>
                  </a:lnTo>
                  <a:lnTo>
                    <a:pt x="439940" y="468395"/>
                  </a:lnTo>
                  <a:lnTo>
                    <a:pt x="442797" y="464586"/>
                  </a:lnTo>
                  <a:lnTo>
                    <a:pt x="442797" y="462682"/>
                  </a:lnTo>
                  <a:lnTo>
                    <a:pt x="445653" y="458874"/>
                  </a:lnTo>
                  <a:lnTo>
                    <a:pt x="452319" y="465538"/>
                  </a:lnTo>
                  <a:lnTo>
                    <a:pt x="452319" y="494099"/>
                  </a:lnTo>
                  <a:lnTo>
                    <a:pt x="465651" y="494099"/>
                  </a:lnTo>
                  <a:lnTo>
                    <a:pt x="468507" y="487435"/>
                  </a:lnTo>
                  <a:lnTo>
                    <a:pt x="468507" y="466490"/>
                  </a:lnTo>
                  <a:lnTo>
                    <a:pt x="482791" y="458874"/>
                  </a:lnTo>
                  <a:close/>
                </a:path>
              </a:pathLst>
            </a:custGeom>
            <a:solidFill>
              <a:srgbClr val="AFABAB"/>
            </a:solidFill>
            <a:ln w="9518" cap="flat">
              <a:noFill/>
              <a:prstDash val="solid"/>
              <a:miter/>
            </a:ln>
          </p:spPr>
          <p:txBody>
            <a:bodyPr rtlCol="0" anchor="ctr"/>
            <a:lstStyle/>
            <a:p>
              <a:endParaRPr lang="en-US" noProof="0" dirty="0"/>
            </a:p>
          </p:txBody>
        </p:sp>
        <p:sp>
          <p:nvSpPr>
            <p:cNvPr id="6347" name="Serbest Form 6346">
              <a:extLst>
                <a:ext uri="{FF2B5EF4-FFF2-40B4-BE49-F238E27FC236}">
                  <a16:creationId xmlns:a16="http://schemas.microsoft.com/office/drawing/2014/main" id="{61CA9D5E-7E79-AB4C-9005-4AA3B5D2676A}"/>
                </a:ext>
              </a:extLst>
            </p:cNvPr>
            <p:cNvSpPr/>
            <p:nvPr/>
          </p:nvSpPr>
          <p:spPr>
            <a:xfrm>
              <a:off x="10313519" y="1818180"/>
              <a:ext cx="482790" cy="1007238"/>
            </a:xfrm>
            <a:custGeom>
              <a:avLst/>
              <a:gdLst>
                <a:gd name="connsiteX0" fmla="*/ 144742 w 482790"/>
                <a:gd name="connsiteY0" fmla="*/ 880620 h 1007238"/>
                <a:gd name="connsiteX1" fmla="*/ 138076 w 482790"/>
                <a:gd name="connsiteY1" fmla="*/ 894900 h 1007238"/>
                <a:gd name="connsiteX2" fmla="*/ 135219 w 482790"/>
                <a:gd name="connsiteY2" fmla="*/ 905372 h 1007238"/>
                <a:gd name="connsiteX3" fmla="*/ 135219 w 482790"/>
                <a:gd name="connsiteY3" fmla="*/ 912988 h 1007238"/>
                <a:gd name="connsiteX4" fmla="*/ 132363 w 482790"/>
                <a:gd name="connsiteY4" fmla="*/ 916796 h 1007238"/>
                <a:gd name="connsiteX5" fmla="*/ 132363 w 482790"/>
                <a:gd name="connsiteY5" fmla="*/ 920604 h 1007238"/>
                <a:gd name="connsiteX6" fmla="*/ 141886 w 482790"/>
                <a:gd name="connsiteY6" fmla="*/ 924412 h 1007238"/>
                <a:gd name="connsiteX7" fmla="*/ 144742 w 482790"/>
                <a:gd name="connsiteY7" fmla="*/ 917748 h 1007238"/>
                <a:gd name="connsiteX8" fmla="*/ 144742 w 482790"/>
                <a:gd name="connsiteY8" fmla="*/ 913940 h 1007238"/>
                <a:gd name="connsiteX9" fmla="*/ 147599 w 482790"/>
                <a:gd name="connsiteY9" fmla="*/ 910132 h 1007238"/>
                <a:gd name="connsiteX10" fmla="*/ 147599 w 482790"/>
                <a:gd name="connsiteY10" fmla="*/ 899660 h 1007238"/>
                <a:gd name="connsiteX11" fmla="*/ 157121 w 482790"/>
                <a:gd name="connsiteY11" fmla="*/ 889188 h 1007238"/>
                <a:gd name="connsiteX12" fmla="*/ 154264 w 482790"/>
                <a:gd name="connsiteY12" fmla="*/ 885380 h 1007238"/>
                <a:gd name="connsiteX13" fmla="*/ 154264 w 482790"/>
                <a:gd name="connsiteY13" fmla="*/ 881571 h 1007238"/>
                <a:gd name="connsiteX14" fmla="*/ 151408 w 482790"/>
                <a:gd name="connsiteY14" fmla="*/ 877763 h 1007238"/>
                <a:gd name="connsiteX15" fmla="*/ 144742 w 482790"/>
                <a:gd name="connsiteY15" fmla="*/ 880620 h 1007238"/>
                <a:gd name="connsiteX16" fmla="*/ 91416 w 482790"/>
                <a:gd name="connsiteY16" fmla="*/ 904420 h 1007238"/>
                <a:gd name="connsiteX17" fmla="*/ 91416 w 482790"/>
                <a:gd name="connsiteY17" fmla="*/ 908228 h 1007238"/>
                <a:gd name="connsiteX18" fmla="*/ 98081 w 482790"/>
                <a:gd name="connsiteY18" fmla="*/ 912036 h 1007238"/>
                <a:gd name="connsiteX19" fmla="*/ 100938 w 482790"/>
                <a:gd name="connsiteY19" fmla="*/ 912036 h 1007238"/>
                <a:gd name="connsiteX20" fmla="*/ 100938 w 482790"/>
                <a:gd name="connsiteY20" fmla="*/ 904420 h 1007238"/>
                <a:gd name="connsiteX21" fmla="*/ 98081 w 482790"/>
                <a:gd name="connsiteY21" fmla="*/ 900612 h 1007238"/>
                <a:gd name="connsiteX22" fmla="*/ 91416 w 482790"/>
                <a:gd name="connsiteY22" fmla="*/ 900612 h 1007238"/>
                <a:gd name="connsiteX23" fmla="*/ 91416 w 482790"/>
                <a:gd name="connsiteY23" fmla="*/ 904420 h 1007238"/>
                <a:gd name="connsiteX24" fmla="*/ 5713 w 482790"/>
                <a:gd name="connsiteY24" fmla="*/ 992958 h 1007238"/>
                <a:gd name="connsiteX25" fmla="*/ 2856 w 482790"/>
                <a:gd name="connsiteY25" fmla="*/ 992958 h 1007238"/>
                <a:gd name="connsiteX26" fmla="*/ 0 w 482790"/>
                <a:gd name="connsiteY26" fmla="*/ 996766 h 1007238"/>
                <a:gd name="connsiteX27" fmla="*/ 0 w 482790"/>
                <a:gd name="connsiteY27" fmla="*/ 1003430 h 1007238"/>
                <a:gd name="connsiteX28" fmla="*/ 2856 w 482790"/>
                <a:gd name="connsiteY28" fmla="*/ 1007238 h 1007238"/>
                <a:gd name="connsiteX29" fmla="*/ 5713 w 482790"/>
                <a:gd name="connsiteY29" fmla="*/ 1007238 h 1007238"/>
                <a:gd name="connsiteX30" fmla="*/ 12379 w 482790"/>
                <a:gd name="connsiteY30" fmla="*/ 1000574 h 1007238"/>
                <a:gd name="connsiteX31" fmla="*/ 12379 w 482790"/>
                <a:gd name="connsiteY31" fmla="*/ 993910 h 1007238"/>
                <a:gd name="connsiteX32" fmla="*/ 5713 w 482790"/>
                <a:gd name="connsiteY32" fmla="*/ 993910 h 1007238"/>
                <a:gd name="connsiteX33" fmla="*/ 61896 w 482790"/>
                <a:gd name="connsiteY33" fmla="*/ 978678 h 1007238"/>
                <a:gd name="connsiteX34" fmla="*/ 52374 w 482790"/>
                <a:gd name="connsiteY34" fmla="*/ 960589 h 1007238"/>
                <a:gd name="connsiteX35" fmla="*/ 52374 w 482790"/>
                <a:gd name="connsiteY35" fmla="*/ 978678 h 1007238"/>
                <a:gd name="connsiteX36" fmla="*/ 55230 w 482790"/>
                <a:gd name="connsiteY36" fmla="*/ 985342 h 1007238"/>
                <a:gd name="connsiteX37" fmla="*/ 61896 w 482790"/>
                <a:gd name="connsiteY37" fmla="*/ 989150 h 1007238"/>
                <a:gd name="connsiteX38" fmla="*/ 64752 w 482790"/>
                <a:gd name="connsiteY38" fmla="*/ 989150 h 1007238"/>
                <a:gd name="connsiteX39" fmla="*/ 67610 w 482790"/>
                <a:gd name="connsiteY39" fmla="*/ 985342 h 1007238"/>
                <a:gd name="connsiteX40" fmla="*/ 67610 w 482790"/>
                <a:gd name="connsiteY40" fmla="*/ 978678 h 1007238"/>
                <a:gd name="connsiteX41" fmla="*/ 61896 w 482790"/>
                <a:gd name="connsiteY41" fmla="*/ 978678 h 1007238"/>
                <a:gd name="connsiteX42" fmla="*/ 19045 w 482790"/>
                <a:gd name="connsiteY42" fmla="*/ 999622 h 1007238"/>
                <a:gd name="connsiteX43" fmla="*/ 28568 w 482790"/>
                <a:gd name="connsiteY43" fmla="*/ 999622 h 1007238"/>
                <a:gd name="connsiteX44" fmla="*/ 31424 w 482790"/>
                <a:gd name="connsiteY44" fmla="*/ 995814 h 1007238"/>
                <a:gd name="connsiteX45" fmla="*/ 38090 w 482790"/>
                <a:gd name="connsiteY45" fmla="*/ 995814 h 1007238"/>
                <a:gd name="connsiteX46" fmla="*/ 21901 w 482790"/>
                <a:gd name="connsiteY46" fmla="*/ 989150 h 1007238"/>
                <a:gd name="connsiteX47" fmla="*/ 19045 w 482790"/>
                <a:gd name="connsiteY47" fmla="*/ 992958 h 1007238"/>
                <a:gd name="connsiteX48" fmla="*/ 19045 w 482790"/>
                <a:gd name="connsiteY48" fmla="*/ 999622 h 1007238"/>
                <a:gd name="connsiteX49" fmla="*/ 200925 w 482790"/>
                <a:gd name="connsiteY49" fmla="*/ 689263 h 1007238"/>
                <a:gd name="connsiteX50" fmla="*/ 200925 w 482790"/>
                <a:gd name="connsiteY50" fmla="*/ 695927 h 1007238"/>
                <a:gd name="connsiteX51" fmla="*/ 198068 w 482790"/>
                <a:gd name="connsiteY51" fmla="*/ 702592 h 1007238"/>
                <a:gd name="connsiteX52" fmla="*/ 207590 w 482790"/>
                <a:gd name="connsiteY52" fmla="*/ 720680 h 1007238"/>
                <a:gd name="connsiteX53" fmla="*/ 207590 w 482790"/>
                <a:gd name="connsiteY53" fmla="*/ 706400 h 1007238"/>
                <a:gd name="connsiteX54" fmla="*/ 204734 w 482790"/>
                <a:gd name="connsiteY54" fmla="*/ 702592 h 1007238"/>
                <a:gd name="connsiteX55" fmla="*/ 204734 w 482790"/>
                <a:gd name="connsiteY55" fmla="*/ 692119 h 1007238"/>
                <a:gd name="connsiteX56" fmla="*/ 200925 w 482790"/>
                <a:gd name="connsiteY56" fmla="*/ 689263 h 1007238"/>
                <a:gd name="connsiteX57" fmla="*/ 184737 w 482790"/>
                <a:gd name="connsiteY57" fmla="*/ 707352 h 1007238"/>
                <a:gd name="connsiteX58" fmla="*/ 184737 w 482790"/>
                <a:gd name="connsiteY58" fmla="*/ 711160 h 1007238"/>
                <a:gd name="connsiteX59" fmla="*/ 181880 w 482790"/>
                <a:gd name="connsiteY59" fmla="*/ 711160 h 1007238"/>
                <a:gd name="connsiteX60" fmla="*/ 175214 w 482790"/>
                <a:gd name="connsiteY60" fmla="*/ 714968 h 1007238"/>
                <a:gd name="connsiteX61" fmla="*/ 188545 w 482790"/>
                <a:gd name="connsiteY61" fmla="*/ 725440 h 1007238"/>
                <a:gd name="connsiteX62" fmla="*/ 188545 w 482790"/>
                <a:gd name="connsiteY62" fmla="*/ 717824 h 1007238"/>
                <a:gd name="connsiteX63" fmla="*/ 185689 w 482790"/>
                <a:gd name="connsiteY63" fmla="*/ 711160 h 1007238"/>
                <a:gd name="connsiteX64" fmla="*/ 184737 w 482790"/>
                <a:gd name="connsiteY64" fmla="*/ 707352 h 1007238"/>
                <a:gd name="connsiteX65" fmla="*/ 171405 w 482790"/>
                <a:gd name="connsiteY65" fmla="*/ 833970 h 1007238"/>
                <a:gd name="connsiteX66" fmla="*/ 164739 w 482790"/>
                <a:gd name="connsiteY66" fmla="*/ 833970 h 1007238"/>
                <a:gd name="connsiteX67" fmla="*/ 164739 w 482790"/>
                <a:gd name="connsiteY67" fmla="*/ 840635 h 1007238"/>
                <a:gd name="connsiteX68" fmla="*/ 174261 w 482790"/>
                <a:gd name="connsiteY68" fmla="*/ 840635 h 1007238"/>
                <a:gd name="connsiteX69" fmla="*/ 174261 w 482790"/>
                <a:gd name="connsiteY69" fmla="*/ 836827 h 1007238"/>
                <a:gd name="connsiteX70" fmla="*/ 171405 w 482790"/>
                <a:gd name="connsiteY70" fmla="*/ 833970 h 1007238"/>
                <a:gd name="connsiteX71" fmla="*/ 164739 w 482790"/>
                <a:gd name="connsiteY71" fmla="*/ 816834 h 1007238"/>
                <a:gd name="connsiteX72" fmla="*/ 171405 w 482790"/>
                <a:gd name="connsiteY72" fmla="*/ 823498 h 1007238"/>
                <a:gd name="connsiteX73" fmla="*/ 174261 w 482790"/>
                <a:gd name="connsiteY73" fmla="*/ 823498 h 1007238"/>
                <a:gd name="connsiteX74" fmla="*/ 180928 w 482790"/>
                <a:gd name="connsiteY74" fmla="*/ 816834 h 1007238"/>
                <a:gd name="connsiteX75" fmla="*/ 183784 w 482790"/>
                <a:gd name="connsiteY75" fmla="*/ 816834 h 1007238"/>
                <a:gd name="connsiteX76" fmla="*/ 186641 w 482790"/>
                <a:gd name="connsiteY76" fmla="*/ 813026 h 1007238"/>
                <a:gd name="connsiteX77" fmla="*/ 186641 w 482790"/>
                <a:gd name="connsiteY77" fmla="*/ 806362 h 1007238"/>
                <a:gd name="connsiteX78" fmla="*/ 183784 w 482790"/>
                <a:gd name="connsiteY78" fmla="*/ 802554 h 1007238"/>
                <a:gd name="connsiteX79" fmla="*/ 174261 w 482790"/>
                <a:gd name="connsiteY79" fmla="*/ 802554 h 1007238"/>
                <a:gd name="connsiteX80" fmla="*/ 167596 w 482790"/>
                <a:gd name="connsiteY80" fmla="*/ 806362 h 1007238"/>
                <a:gd name="connsiteX81" fmla="*/ 164739 w 482790"/>
                <a:gd name="connsiteY81" fmla="*/ 813026 h 1007238"/>
                <a:gd name="connsiteX82" fmla="*/ 164739 w 482790"/>
                <a:gd name="connsiteY82" fmla="*/ 816834 h 1007238"/>
                <a:gd name="connsiteX83" fmla="*/ 155216 w 482790"/>
                <a:gd name="connsiteY83" fmla="*/ 858723 h 1007238"/>
                <a:gd name="connsiteX84" fmla="*/ 167596 w 482790"/>
                <a:gd name="connsiteY84" fmla="*/ 858723 h 1007238"/>
                <a:gd name="connsiteX85" fmla="*/ 151408 w 482790"/>
                <a:gd name="connsiteY85" fmla="*/ 848251 h 1007238"/>
                <a:gd name="connsiteX86" fmla="*/ 155216 w 482790"/>
                <a:gd name="connsiteY86" fmla="*/ 858723 h 1007238"/>
                <a:gd name="connsiteX87" fmla="*/ 300911 w 482790"/>
                <a:gd name="connsiteY87" fmla="*/ 43793 h 1007238"/>
                <a:gd name="connsiteX88" fmla="*/ 303768 w 482790"/>
                <a:gd name="connsiteY88" fmla="*/ 58073 h 1007238"/>
                <a:gd name="connsiteX89" fmla="*/ 306624 w 482790"/>
                <a:gd name="connsiteY89" fmla="*/ 61881 h 1007238"/>
                <a:gd name="connsiteX90" fmla="*/ 313291 w 482790"/>
                <a:gd name="connsiteY90" fmla="*/ 65689 h 1007238"/>
                <a:gd name="connsiteX91" fmla="*/ 316147 w 482790"/>
                <a:gd name="connsiteY91" fmla="*/ 69498 h 1007238"/>
                <a:gd name="connsiteX92" fmla="*/ 316147 w 482790"/>
                <a:gd name="connsiteY92" fmla="*/ 79970 h 1007238"/>
                <a:gd name="connsiteX93" fmla="*/ 309482 w 482790"/>
                <a:gd name="connsiteY93" fmla="*/ 86634 h 1007238"/>
                <a:gd name="connsiteX94" fmla="*/ 309482 w 482790"/>
                <a:gd name="connsiteY94" fmla="*/ 90442 h 1007238"/>
                <a:gd name="connsiteX95" fmla="*/ 312338 w 482790"/>
                <a:gd name="connsiteY95" fmla="*/ 94250 h 1007238"/>
                <a:gd name="connsiteX96" fmla="*/ 315195 w 482790"/>
                <a:gd name="connsiteY96" fmla="*/ 101866 h 1007238"/>
                <a:gd name="connsiteX97" fmla="*/ 318052 w 482790"/>
                <a:gd name="connsiteY97" fmla="*/ 105674 h 1007238"/>
                <a:gd name="connsiteX98" fmla="*/ 318052 w 482790"/>
                <a:gd name="connsiteY98" fmla="*/ 113290 h 1007238"/>
                <a:gd name="connsiteX99" fmla="*/ 315195 w 482790"/>
                <a:gd name="connsiteY99" fmla="*/ 113290 h 1007238"/>
                <a:gd name="connsiteX100" fmla="*/ 308530 w 482790"/>
                <a:gd name="connsiteY100" fmla="*/ 109482 h 1007238"/>
                <a:gd name="connsiteX101" fmla="*/ 301863 w 482790"/>
                <a:gd name="connsiteY101" fmla="*/ 109482 h 1007238"/>
                <a:gd name="connsiteX102" fmla="*/ 295198 w 482790"/>
                <a:gd name="connsiteY102" fmla="*/ 105674 h 1007238"/>
                <a:gd name="connsiteX103" fmla="*/ 288531 w 482790"/>
                <a:gd name="connsiteY103" fmla="*/ 105674 h 1007238"/>
                <a:gd name="connsiteX104" fmla="*/ 285675 w 482790"/>
                <a:gd name="connsiteY104" fmla="*/ 101866 h 1007238"/>
                <a:gd name="connsiteX105" fmla="*/ 285675 w 482790"/>
                <a:gd name="connsiteY105" fmla="*/ 108530 h 1007238"/>
                <a:gd name="connsiteX106" fmla="*/ 295198 w 482790"/>
                <a:gd name="connsiteY106" fmla="*/ 119003 h 1007238"/>
                <a:gd name="connsiteX107" fmla="*/ 281866 w 482790"/>
                <a:gd name="connsiteY107" fmla="*/ 137091 h 1007238"/>
                <a:gd name="connsiteX108" fmla="*/ 284723 w 482790"/>
                <a:gd name="connsiteY108" fmla="*/ 143755 h 1007238"/>
                <a:gd name="connsiteX109" fmla="*/ 287579 w 482790"/>
                <a:gd name="connsiteY109" fmla="*/ 147563 h 1007238"/>
                <a:gd name="connsiteX110" fmla="*/ 287579 w 482790"/>
                <a:gd name="connsiteY110" fmla="*/ 150419 h 1007238"/>
                <a:gd name="connsiteX111" fmla="*/ 290437 w 482790"/>
                <a:gd name="connsiteY111" fmla="*/ 154227 h 1007238"/>
                <a:gd name="connsiteX112" fmla="*/ 297102 w 482790"/>
                <a:gd name="connsiteY112" fmla="*/ 158035 h 1007238"/>
                <a:gd name="connsiteX113" fmla="*/ 299959 w 482790"/>
                <a:gd name="connsiteY113" fmla="*/ 161844 h 1007238"/>
                <a:gd name="connsiteX114" fmla="*/ 306624 w 482790"/>
                <a:gd name="connsiteY114" fmla="*/ 165652 h 1007238"/>
                <a:gd name="connsiteX115" fmla="*/ 309482 w 482790"/>
                <a:gd name="connsiteY115" fmla="*/ 169460 h 1007238"/>
                <a:gd name="connsiteX116" fmla="*/ 312338 w 482790"/>
                <a:gd name="connsiteY116" fmla="*/ 169460 h 1007238"/>
                <a:gd name="connsiteX117" fmla="*/ 312338 w 482790"/>
                <a:gd name="connsiteY117" fmla="*/ 190404 h 1007238"/>
                <a:gd name="connsiteX118" fmla="*/ 315195 w 482790"/>
                <a:gd name="connsiteY118" fmla="*/ 197068 h 1007238"/>
                <a:gd name="connsiteX119" fmla="*/ 324717 w 482790"/>
                <a:gd name="connsiteY119" fmla="*/ 197068 h 1007238"/>
                <a:gd name="connsiteX120" fmla="*/ 324717 w 482790"/>
                <a:gd name="connsiteY120" fmla="*/ 178028 h 1007238"/>
                <a:gd name="connsiteX121" fmla="*/ 344714 w 482790"/>
                <a:gd name="connsiteY121" fmla="*/ 178028 h 1007238"/>
                <a:gd name="connsiteX122" fmla="*/ 347572 w 482790"/>
                <a:gd name="connsiteY122" fmla="*/ 174220 h 1007238"/>
                <a:gd name="connsiteX123" fmla="*/ 327575 w 482790"/>
                <a:gd name="connsiteY123" fmla="*/ 159940 h 1007238"/>
                <a:gd name="connsiteX124" fmla="*/ 317099 w 482790"/>
                <a:gd name="connsiteY124" fmla="*/ 159940 h 1007238"/>
                <a:gd name="connsiteX125" fmla="*/ 310434 w 482790"/>
                <a:gd name="connsiteY125" fmla="*/ 156131 h 1007238"/>
                <a:gd name="connsiteX126" fmla="*/ 307576 w 482790"/>
                <a:gd name="connsiteY126" fmla="*/ 156131 h 1007238"/>
                <a:gd name="connsiteX127" fmla="*/ 300911 w 482790"/>
                <a:gd name="connsiteY127" fmla="*/ 152323 h 1007238"/>
                <a:gd name="connsiteX128" fmla="*/ 300911 w 482790"/>
                <a:gd name="connsiteY128" fmla="*/ 145659 h 1007238"/>
                <a:gd name="connsiteX129" fmla="*/ 303768 w 482790"/>
                <a:gd name="connsiteY129" fmla="*/ 141851 h 1007238"/>
                <a:gd name="connsiteX130" fmla="*/ 310434 w 482790"/>
                <a:gd name="connsiteY130" fmla="*/ 138043 h 1007238"/>
                <a:gd name="connsiteX131" fmla="*/ 323765 w 482790"/>
                <a:gd name="connsiteY131" fmla="*/ 144707 h 1007238"/>
                <a:gd name="connsiteX132" fmla="*/ 326621 w 482790"/>
                <a:gd name="connsiteY132" fmla="*/ 148515 h 1007238"/>
                <a:gd name="connsiteX133" fmla="*/ 333288 w 482790"/>
                <a:gd name="connsiteY133" fmla="*/ 141851 h 1007238"/>
                <a:gd name="connsiteX134" fmla="*/ 339953 w 482790"/>
                <a:gd name="connsiteY134" fmla="*/ 138043 h 1007238"/>
                <a:gd name="connsiteX135" fmla="*/ 342810 w 482790"/>
                <a:gd name="connsiteY135" fmla="*/ 138043 h 1007238"/>
                <a:gd name="connsiteX136" fmla="*/ 372330 w 482790"/>
                <a:gd name="connsiteY136" fmla="*/ 148515 h 1007238"/>
                <a:gd name="connsiteX137" fmla="*/ 392327 w 482790"/>
                <a:gd name="connsiteY137" fmla="*/ 158988 h 1007238"/>
                <a:gd name="connsiteX138" fmla="*/ 408516 w 482790"/>
                <a:gd name="connsiteY138" fmla="*/ 165652 h 1007238"/>
                <a:gd name="connsiteX139" fmla="*/ 415181 w 482790"/>
                <a:gd name="connsiteY139" fmla="*/ 165652 h 1007238"/>
                <a:gd name="connsiteX140" fmla="*/ 415181 w 482790"/>
                <a:gd name="connsiteY140" fmla="*/ 158988 h 1007238"/>
                <a:gd name="connsiteX141" fmla="*/ 412324 w 482790"/>
                <a:gd name="connsiteY141" fmla="*/ 151371 h 1007238"/>
                <a:gd name="connsiteX142" fmla="*/ 412324 w 482790"/>
                <a:gd name="connsiteY142" fmla="*/ 130427 h 1007238"/>
                <a:gd name="connsiteX143" fmla="*/ 421847 w 482790"/>
                <a:gd name="connsiteY143" fmla="*/ 119955 h 1007238"/>
                <a:gd name="connsiteX144" fmla="*/ 428513 w 482790"/>
                <a:gd name="connsiteY144" fmla="*/ 119955 h 1007238"/>
                <a:gd name="connsiteX145" fmla="*/ 431369 w 482790"/>
                <a:gd name="connsiteY145" fmla="*/ 123763 h 1007238"/>
                <a:gd name="connsiteX146" fmla="*/ 440892 w 482790"/>
                <a:gd name="connsiteY146" fmla="*/ 123763 h 1007238"/>
                <a:gd name="connsiteX147" fmla="*/ 454223 w 482790"/>
                <a:gd name="connsiteY147" fmla="*/ 117099 h 1007238"/>
                <a:gd name="connsiteX148" fmla="*/ 463746 w 482790"/>
                <a:gd name="connsiteY148" fmla="*/ 106626 h 1007238"/>
                <a:gd name="connsiteX149" fmla="*/ 434226 w 482790"/>
                <a:gd name="connsiteY149" fmla="*/ 85682 h 1007238"/>
                <a:gd name="connsiteX150" fmla="*/ 434226 w 482790"/>
                <a:gd name="connsiteY150" fmla="*/ 71402 h 1007238"/>
                <a:gd name="connsiteX151" fmla="*/ 431369 w 482790"/>
                <a:gd name="connsiteY151" fmla="*/ 64737 h 1007238"/>
                <a:gd name="connsiteX152" fmla="*/ 428513 w 482790"/>
                <a:gd name="connsiteY152" fmla="*/ 60929 h 1007238"/>
                <a:gd name="connsiteX153" fmla="*/ 425656 w 482790"/>
                <a:gd name="connsiteY153" fmla="*/ 60929 h 1007238"/>
                <a:gd name="connsiteX154" fmla="*/ 418990 w 482790"/>
                <a:gd name="connsiteY154" fmla="*/ 67593 h 1007238"/>
                <a:gd name="connsiteX155" fmla="*/ 418990 w 482790"/>
                <a:gd name="connsiteY155" fmla="*/ 74258 h 1007238"/>
                <a:gd name="connsiteX156" fmla="*/ 408516 w 482790"/>
                <a:gd name="connsiteY156" fmla="*/ 70450 h 1007238"/>
                <a:gd name="connsiteX157" fmla="*/ 388518 w 482790"/>
                <a:gd name="connsiteY157" fmla="*/ 66641 h 1007238"/>
                <a:gd name="connsiteX158" fmla="*/ 365665 w 482790"/>
                <a:gd name="connsiteY158" fmla="*/ 59977 h 1007238"/>
                <a:gd name="connsiteX159" fmla="*/ 349476 w 482790"/>
                <a:gd name="connsiteY159" fmla="*/ 53313 h 1007238"/>
                <a:gd name="connsiteX160" fmla="*/ 336144 w 482790"/>
                <a:gd name="connsiteY160" fmla="*/ 42841 h 1007238"/>
                <a:gd name="connsiteX161" fmla="*/ 296150 w 482790"/>
                <a:gd name="connsiteY161" fmla="*/ 14280 h 1007238"/>
                <a:gd name="connsiteX162" fmla="*/ 276153 w 482790"/>
                <a:gd name="connsiteY162" fmla="*/ 3808 h 1007238"/>
                <a:gd name="connsiteX163" fmla="*/ 266630 w 482790"/>
                <a:gd name="connsiteY163" fmla="*/ 0 h 1007238"/>
                <a:gd name="connsiteX164" fmla="*/ 266630 w 482790"/>
                <a:gd name="connsiteY164" fmla="*/ 10472 h 1007238"/>
                <a:gd name="connsiteX165" fmla="*/ 273296 w 482790"/>
                <a:gd name="connsiteY165" fmla="*/ 17136 h 1007238"/>
                <a:gd name="connsiteX166" fmla="*/ 276153 w 482790"/>
                <a:gd name="connsiteY166" fmla="*/ 23801 h 1007238"/>
                <a:gd name="connsiteX167" fmla="*/ 282818 w 482790"/>
                <a:gd name="connsiteY167" fmla="*/ 30465 h 1007238"/>
                <a:gd name="connsiteX168" fmla="*/ 285675 w 482790"/>
                <a:gd name="connsiteY168" fmla="*/ 38081 h 1007238"/>
                <a:gd name="connsiteX169" fmla="*/ 300911 w 482790"/>
                <a:gd name="connsiteY169" fmla="*/ 43793 h 1007238"/>
                <a:gd name="connsiteX170" fmla="*/ 343762 w 482790"/>
                <a:gd name="connsiteY170" fmla="*/ 364624 h 1007238"/>
                <a:gd name="connsiteX171" fmla="*/ 350428 w 482790"/>
                <a:gd name="connsiteY171" fmla="*/ 364624 h 1007238"/>
                <a:gd name="connsiteX172" fmla="*/ 350428 w 482790"/>
                <a:gd name="connsiteY172" fmla="*/ 350344 h 1007238"/>
                <a:gd name="connsiteX173" fmla="*/ 347572 w 482790"/>
                <a:gd name="connsiteY173" fmla="*/ 350344 h 1007238"/>
                <a:gd name="connsiteX174" fmla="*/ 338049 w 482790"/>
                <a:gd name="connsiteY174" fmla="*/ 336063 h 1007238"/>
                <a:gd name="connsiteX175" fmla="*/ 335192 w 482790"/>
                <a:gd name="connsiteY175" fmla="*/ 342728 h 1007238"/>
                <a:gd name="connsiteX176" fmla="*/ 341858 w 482790"/>
                <a:gd name="connsiteY176" fmla="*/ 353200 h 1007238"/>
                <a:gd name="connsiteX177" fmla="*/ 343762 w 482790"/>
                <a:gd name="connsiteY177" fmla="*/ 364624 h 1007238"/>
                <a:gd name="connsiteX178" fmla="*/ 145694 w 482790"/>
                <a:gd name="connsiteY178" fmla="*/ 604533 h 1007238"/>
                <a:gd name="connsiteX179" fmla="*/ 136171 w 482790"/>
                <a:gd name="connsiteY179" fmla="*/ 625478 h 1007238"/>
                <a:gd name="connsiteX180" fmla="*/ 145694 w 482790"/>
                <a:gd name="connsiteY180" fmla="*/ 621670 h 1007238"/>
                <a:gd name="connsiteX181" fmla="*/ 145694 w 482790"/>
                <a:gd name="connsiteY181" fmla="*/ 604533 h 1007238"/>
                <a:gd name="connsiteX182" fmla="*/ 195211 w 482790"/>
                <a:gd name="connsiteY182" fmla="*/ 618814 h 1007238"/>
                <a:gd name="connsiteX183" fmla="*/ 195211 w 482790"/>
                <a:gd name="connsiteY183" fmla="*/ 612150 h 1007238"/>
                <a:gd name="connsiteX184" fmla="*/ 204734 w 482790"/>
                <a:gd name="connsiteY184" fmla="*/ 601677 h 1007238"/>
                <a:gd name="connsiteX185" fmla="*/ 204734 w 482790"/>
                <a:gd name="connsiteY185" fmla="*/ 594061 h 1007238"/>
                <a:gd name="connsiteX186" fmla="*/ 198068 w 482790"/>
                <a:gd name="connsiteY186" fmla="*/ 590253 h 1007238"/>
                <a:gd name="connsiteX187" fmla="*/ 195211 w 482790"/>
                <a:gd name="connsiteY187" fmla="*/ 583589 h 1007238"/>
                <a:gd name="connsiteX188" fmla="*/ 192354 w 482790"/>
                <a:gd name="connsiteY188" fmla="*/ 579781 h 1007238"/>
                <a:gd name="connsiteX189" fmla="*/ 185689 w 482790"/>
                <a:gd name="connsiteY189" fmla="*/ 575973 h 1007238"/>
                <a:gd name="connsiteX190" fmla="*/ 185689 w 482790"/>
                <a:gd name="connsiteY190" fmla="*/ 569309 h 1007238"/>
                <a:gd name="connsiteX191" fmla="*/ 182832 w 482790"/>
                <a:gd name="connsiteY191" fmla="*/ 565501 h 1007238"/>
                <a:gd name="connsiteX192" fmla="*/ 179022 w 482790"/>
                <a:gd name="connsiteY192" fmla="*/ 565501 h 1007238"/>
                <a:gd name="connsiteX193" fmla="*/ 176166 w 482790"/>
                <a:gd name="connsiteY193" fmla="*/ 561692 h 1007238"/>
                <a:gd name="connsiteX194" fmla="*/ 166644 w 482790"/>
                <a:gd name="connsiteY194" fmla="*/ 561692 h 1007238"/>
                <a:gd name="connsiteX195" fmla="*/ 163787 w 482790"/>
                <a:gd name="connsiteY195" fmla="*/ 557884 h 1007238"/>
                <a:gd name="connsiteX196" fmla="*/ 150455 w 482790"/>
                <a:gd name="connsiteY196" fmla="*/ 551220 h 1007238"/>
                <a:gd name="connsiteX197" fmla="*/ 143790 w 482790"/>
                <a:gd name="connsiteY197" fmla="*/ 551220 h 1007238"/>
                <a:gd name="connsiteX198" fmla="*/ 134267 w 482790"/>
                <a:gd name="connsiteY198" fmla="*/ 561692 h 1007238"/>
                <a:gd name="connsiteX199" fmla="*/ 114270 w 482790"/>
                <a:gd name="connsiteY199" fmla="*/ 572165 h 1007238"/>
                <a:gd name="connsiteX200" fmla="*/ 130458 w 482790"/>
                <a:gd name="connsiteY200" fmla="*/ 603581 h 1007238"/>
                <a:gd name="connsiteX201" fmla="*/ 139980 w 482790"/>
                <a:gd name="connsiteY201" fmla="*/ 596917 h 1007238"/>
                <a:gd name="connsiteX202" fmla="*/ 139980 w 482790"/>
                <a:gd name="connsiteY202" fmla="*/ 593109 h 1007238"/>
                <a:gd name="connsiteX203" fmla="*/ 137124 w 482790"/>
                <a:gd name="connsiteY203" fmla="*/ 589301 h 1007238"/>
                <a:gd name="connsiteX204" fmla="*/ 137124 w 482790"/>
                <a:gd name="connsiteY204" fmla="*/ 582637 h 1007238"/>
                <a:gd name="connsiteX205" fmla="*/ 139980 w 482790"/>
                <a:gd name="connsiteY205" fmla="*/ 582637 h 1007238"/>
                <a:gd name="connsiteX206" fmla="*/ 146647 w 482790"/>
                <a:gd name="connsiteY206" fmla="*/ 589301 h 1007238"/>
                <a:gd name="connsiteX207" fmla="*/ 149503 w 482790"/>
                <a:gd name="connsiteY207" fmla="*/ 596917 h 1007238"/>
                <a:gd name="connsiteX208" fmla="*/ 152360 w 482790"/>
                <a:gd name="connsiteY208" fmla="*/ 600725 h 1007238"/>
                <a:gd name="connsiteX209" fmla="*/ 155216 w 482790"/>
                <a:gd name="connsiteY209" fmla="*/ 607390 h 1007238"/>
                <a:gd name="connsiteX210" fmla="*/ 155216 w 482790"/>
                <a:gd name="connsiteY210" fmla="*/ 628334 h 1007238"/>
                <a:gd name="connsiteX211" fmla="*/ 145694 w 482790"/>
                <a:gd name="connsiteY211" fmla="*/ 632142 h 1007238"/>
                <a:gd name="connsiteX212" fmla="*/ 145694 w 482790"/>
                <a:gd name="connsiteY212" fmla="*/ 635950 h 1007238"/>
                <a:gd name="connsiteX213" fmla="*/ 148551 w 482790"/>
                <a:gd name="connsiteY213" fmla="*/ 639758 h 1007238"/>
                <a:gd name="connsiteX214" fmla="*/ 148551 w 482790"/>
                <a:gd name="connsiteY214" fmla="*/ 650230 h 1007238"/>
                <a:gd name="connsiteX215" fmla="*/ 151408 w 482790"/>
                <a:gd name="connsiteY215" fmla="*/ 656895 h 1007238"/>
                <a:gd name="connsiteX216" fmla="*/ 154264 w 482790"/>
                <a:gd name="connsiteY216" fmla="*/ 667367 h 1007238"/>
                <a:gd name="connsiteX217" fmla="*/ 160931 w 482790"/>
                <a:gd name="connsiteY217" fmla="*/ 674031 h 1007238"/>
                <a:gd name="connsiteX218" fmla="*/ 163787 w 482790"/>
                <a:gd name="connsiteY218" fmla="*/ 674031 h 1007238"/>
                <a:gd name="connsiteX219" fmla="*/ 166644 w 482790"/>
                <a:gd name="connsiteY219" fmla="*/ 670223 h 1007238"/>
                <a:gd name="connsiteX220" fmla="*/ 166644 w 482790"/>
                <a:gd name="connsiteY220" fmla="*/ 649278 h 1007238"/>
                <a:gd name="connsiteX221" fmla="*/ 182832 w 482790"/>
                <a:gd name="connsiteY221" fmla="*/ 655943 h 1007238"/>
                <a:gd name="connsiteX222" fmla="*/ 182832 w 482790"/>
                <a:gd name="connsiteY222" fmla="*/ 670223 h 1007238"/>
                <a:gd name="connsiteX223" fmla="*/ 185689 w 482790"/>
                <a:gd name="connsiteY223" fmla="*/ 674031 h 1007238"/>
                <a:gd name="connsiteX224" fmla="*/ 185689 w 482790"/>
                <a:gd name="connsiteY224" fmla="*/ 677839 h 1007238"/>
                <a:gd name="connsiteX225" fmla="*/ 188545 w 482790"/>
                <a:gd name="connsiteY225" fmla="*/ 677839 h 1007238"/>
                <a:gd name="connsiteX226" fmla="*/ 188545 w 482790"/>
                <a:gd name="connsiteY226" fmla="*/ 671175 h 1007238"/>
                <a:gd name="connsiteX227" fmla="*/ 195211 w 482790"/>
                <a:gd name="connsiteY227" fmla="*/ 664511 h 1007238"/>
                <a:gd name="connsiteX228" fmla="*/ 198068 w 482790"/>
                <a:gd name="connsiteY228" fmla="*/ 656895 h 1007238"/>
                <a:gd name="connsiteX229" fmla="*/ 198068 w 482790"/>
                <a:gd name="connsiteY229" fmla="*/ 654039 h 1007238"/>
                <a:gd name="connsiteX230" fmla="*/ 195211 w 482790"/>
                <a:gd name="connsiteY230" fmla="*/ 650230 h 1007238"/>
                <a:gd name="connsiteX231" fmla="*/ 195211 w 482790"/>
                <a:gd name="connsiteY231" fmla="*/ 632142 h 1007238"/>
                <a:gd name="connsiteX232" fmla="*/ 192354 w 482790"/>
                <a:gd name="connsiteY232" fmla="*/ 625478 h 1007238"/>
                <a:gd name="connsiteX233" fmla="*/ 195211 w 482790"/>
                <a:gd name="connsiteY233" fmla="*/ 618814 h 1007238"/>
                <a:gd name="connsiteX234" fmla="*/ 274248 w 482790"/>
                <a:gd name="connsiteY234" fmla="*/ 537892 h 1007238"/>
                <a:gd name="connsiteX235" fmla="*/ 267582 w 482790"/>
                <a:gd name="connsiteY235" fmla="*/ 534084 h 1007238"/>
                <a:gd name="connsiteX236" fmla="*/ 264725 w 482790"/>
                <a:gd name="connsiteY236" fmla="*/ 530276 h 1007238"/>
                <a:gd name="connsiteX237" fmla="*/ 258060 w 482790"/>
                <a:gd name="connsiteY237" fmla="*/ 526468 h 1007238"/>
                <a:gd name="connsiteX238" fmla="*/ 243776 w 482790"/>
                <a:gd name="connsiteY238" fmla="*/ 526468 h 1007238"/>
                <a:gd name="connsiteX239" fmla="*/ 240919 w 482790"/>
                <a:gd name="connsiteY239" fmla="*/ 530276 h 1007238"/>
                <a:gd name="connsiteX240" fmla="*/ 240919 w 482790"/>
                <a:gd name="connsiteY240" fmla="*/ 544556 h 1007238"/>
                <a:gd name="connsiteX241" fmla="*/ 238063 w 482790"/>
                <a:gd name="connsiteY241" fmla="*/ 544556 h 1007238"/>
                <a:gd name="connsiteX242" fmla="*/ 235206 w 482790"/>
                <a:gd name="connsiteY242" fmla="*/ 540748 h 1007238"/>
                <a:gd name="connsiteX243" fmla="*/ 219018 w 482790"/>
                <a:gd name="connsiteY243" fmla="*/ 540748 h 1007238"/>
                <a:gd name="connsiteX244" fmla="*/ 216161 w 482790"/>
                <a:gd name="connsiteY244" fmla="*/ 544556 h 1007238"/>
                <a:gd name="connsiteX245" fmla="*/ 216161 w 482790"/>
                <a:gd name="connsiteY245" fmla="*/ 555028 h 1007238"/>
                <a:gd name="connsiteX246" fmla="*/ 219018 w 482790"/>
                <a:gd name="connsiteY246" fmla="*/ 558836 h 1007238"/>
                <a:gd name="connsiteX247" fmla="*/ 219018 w 482790"/>
                <a:gd name="connsiteY247" fmla="*/ 562644 h 1007238"/>
                <a:gd name="connsiteX248" fmla="*/ 209495 w 482790"/>
                <a:gd name="connsiteY248" fmla="*/ 573117 h 1007238"/>
                <a:gd name="connsiteX249" fmla="*/ 216161 w 482790"/>
                <a:gd name="connsiteY249" fmla="*/ 576925 h 1007238"/>
                <a:gd name="connsiteX250" fmla="*/ 219018 w 482790"/>
                <a:gd name="connsiteY250" fmla="*/ 583589 h 1007238"/>
                <a:gd name="connsiteX251" fmla="*/ 225683 w 482790"/>
                <a:gd name="connsiteY251" fmla="*/ 590253 h 1007238"/>
                <a:gd name="connsiteX252" fmla="*/ 239015 w 482790"/>
                <a:gd name="connsiteY252" fmla="*/ 597869 h 1007238"/>
                <a:gd name="connsiteX253" fmla="*/ 241872 w 482790"/>
                <a:gd name="connsiteY253" fmla="*/ 601677 h 1007238"/>
                <a:gd name="connsiteX254" fmla="*/ 248537 w 482790"/>
                <a:gd name="connsiteY254" fmla="*/ 605485 h 1007238"/>
                <a:gd name="connsiteX255" fmla="*/ 248537 w 482790"/>
                <a:gd name="connsiteY255" fmla="*/ 580733 h 1007238"/>
                <a:gd name="connsiteX256" fmla="*/ 251394 w 482790"/>
                <a:gd name="connsiteY256" fmla="*/ 574069 h 1007238"/>
                <a:gd name="connsiteX257" fmla="*/ 254251 w 482790"/>
                <a:gd name="connsiteY257" fmla="*/ 570261 h 1007238"/>
                <a:gd name="connsiteX258" fmla="*/ 260917 w 482790"/>
                <a:gd name="connsiteY258" fmla="*/ 566453 h 1007238"/>
                <a:gd name="connsiteX259" fmla="*/ 267582 w 482790"/>
                <a:gd name="connsiteY259" fmla="*/ 566453 h 1007238"/>
                <a:gd name="connsiteX260" fmla="*/ 270440 w 482790"/>
                <a:gd name="connsiteY260" fmla="*/ 570261 h 1007238"/>
                <a:gd name="connsiteX261" fmla="*/ 277105 w 482790"/>
                <a:gd name="connsiteY261" fmla="*/ 574069 h 1007238"/>
                <a:gd name="connsiteX262" fmla="*/ 279962 w 482790"/>
                <a:gd name="connsiteY262" fmla="*/ 580733 h 1007238"/>
                <a:gd name="connsiteX263" fmla="*/ 282818 w 482790"/>
                <a:gd name="connsiteY263" fmla="*/ 584541 h 1007238"/>
                <a:gd name="connsiteX264" fmla="*/ 282818 w 482790"/>
                <a:gd name="connsiteY264" fmla="*/ 577877 h 1007238"/>
                <a:gd name="connsiteX265" fmla="*/ 285675 w 482790"/>
                <a:gd name="connsiteY265" fmla="*/ 571213 h 1007238"/>
                <a:gd name="connsiteX266" fmla="*/ 285675 w 482790"/>
                <a:gd name="connsiteY266" fmla="*/ 564549 h 1007238"/>
                <a:gd name="connsiteX267" fmla="*/ 288531 w 482790"/>
                <a:gd name="connsiteY267" fmla="*/ 557884 h 1007238"/>
                <a:gd name="connsiteX268" fmla="*/ 288531 w 482790"/>
                <a:gd name="connsiteY268" fmla="*/ 551220 h 1007238"/>
                <a:gd name="connsiteX269" fmla="*/ 285675 w 482790"/>
                <a:gd name="connsiteY269" fmla="*/ 544556 h 1007238"/>
                <a:gd name="connsiteX270" fmla="*/ 282818 w 482790"/>
                <a:gd name="connsiteY270" fmla="*/ 540748 h 1007238"/>
                <a:gd name="connsiteX271" fmla="*/ 282818 w 482790"/>
                <a:gd name="connsiteY271" fmla="*/ 536940 h 1007238"/>
                <a:gd name="connsiteX272" fmla="*/ 274248 w 482790"/>
                <a:gd name="connsiteY272" fmla="*/ 537892 h 1007238"/>
                <a:gd name="connsiteX273" fmla="*/ 482791 w 482790"/>
                <a:gd name="connsiteY273" fmla="*/ 459826 h 1007238"/>
                <a:gd name="connsiteX274" fmla="*/ 476126 w 482790"/>
                <a:gd name="connsiteY274" fmla="*/ 456018 h 1007238"/>
                <a:gd name="connsiteX275" fmla="*/ 473268 w 482790"/>
                <a:gd name="connsiteY275" fmla="*/ 452210 h 1007238"/>
                <a:gd name="connsiteX276" fmla="*/ 466603 w 482790"/>
                <a:gd name="connsiteY276" fmla="*/ 448402 h 1007238"/>
                <a:gd name="connsiteX277" fmla="*/ 463746 w 482790"/>
                <a:gd name="connsiteY277" fmla="*/ 441738 h 1007238"/>
                <a:gd name="connsiteX278" fmla="*/ 457080 w 482790"/>
                <a:gd name="connsiteY278" fmla="*/ 437930 h 1007238"/>
                <a:gd name="connsiteX279" fmla="*/ 457080 w 482790"/>
                <a:gd name="connsiteY279" fmla="*/ 425553 h 1007238"/>
                <a:gd name="connsiteX280" fmla="*/ 459937 w 482790"/>
                <a:gd name="connsiteY280" fmla="*/ 415081 h 1007238"/>
                <a:gd name="connsiteX281" fmla="*/ 459937 w 482790"/>
                <a:gd name="connsiteY281" fmla="*/ 404609 h 1007238"/>
                <a:gd name="connsiteX282" fmla="*/ 457080 w 482790"/>
                <a:gd name="connsiteY282" fmla="*/ 394137 h 1007238"/>
                <a:gd name="connsiteX283" fmla="*/ 450414 w 482790"/>
                <a:gd name="connsiteY283" fmla="*/ 379856 h 1007238"/>
                <a:gd name="connsiteX284" fmla="*/ 437083 w 482790"/>
                <a:gd name="connsiteY284" fmla="*/ 365576 h 1007238"/>
                <a:gd name="connsiteX285" fmla="*/ 434226 w 482790"/>
                <a:gd name="connsiteY285" fmla="*/ 355104 h 1007238"/>
                <a:gd name="connsiteX286" fmla="*/ 434226 w 482790"/>
                <a:gd name="connsiteY286" fmla="*/ 340824 h 1007238"/>
                <a:gd name="connsiteX287" fmla="*/ 437083 w 482790"/>
                <a:gd name="connsiteY287" fmla="*/ 337015 h 1007238"/>
                <a:gd name="connsiteX288" fmla="*/ 446606 w 482790"/>
                <a:gd name="connsiteY288" fmla="*/ 337015 h 1007238"/>
                <a:gd name="connsiteX289" fmla="*/ 446606 w 482790"/>
                <a:gd name="connsiteY289" fmla="*/ 312263 h 1007238"/>
                <a:gd name="connsiteX290" fmla="*/ 439940 w 482790"/>
                <a:gd name="connsiteY290" fmla="*/ 305599 h 1007238"/>
                <a:gd name="connsiteX291" fmla="*/ 446606 w 482790"/>
                <a:gd name="connsiteY291" fmla="*/ 301791 h 1007238"/>
                <a:gd name="connsiteX292" fmla="*/ 446606 w 482790"/>
                <a:gd name="connsiteY292" fmla="*/ 295127 h 1007238"/>
                <a:gd name="connsiteX293" fmla="*/ 443749 w 482790"/>
                <a:gd name="connsiteY293" fmla="*/ 288462 h 1007238"/>
                <a:gd name="connsiteX294" fmla="*/ 443749 w 482790"/>
                <a:gd name="connsiteY294" fmla="*/ 280846 h 1007238"/>
                <a:gd name="connsiteX295" fmla="*/ 440892 w 482790"/>
                <a:gd name="connsiteY295" fmla="*/ 277038 h 1007238"/>
                <a:gd name="connsiteX296" fmla="*/ 438035 w 482790"/>
                <a:gd name="connsiteY296" fmla="*/ 270374 h 1007238"/>
                <a:gd name="connsiteX297" fmla="*/ 435178 w 482790"/>
                <a:gd name="connsiteY297" fmla="*/ 266566 h 1007238"/>
                <a:gd name="connsiteX298" fmla="*/ 428513 w 482790"/>
                <a:gd name="connsiteY298" fmla="*/ 262758 h 1007238"/>
                <a:gd name="connsiteX299" fmla="*/ 425656 w 482790"/>
                <a:gd name="connsiteY299" fmla="*/ 258950 h 1007238"/>
                <a:gd name="connsiteX300" fmla="*/ 422800 w 482790"/>
                <a:gd name="connsiteY300" fmla="*/ 248477 h 1007238"/>
                <a:gd name="connsiteX301" fmla="*/ 419942 w 482790"/>
                <a:gd name="connsiteY301" fmla="*/ 248477 h 1007238"/>
                <a:gd name="connsiteX302" fmla="*/ 410420 w 482790"/>
                <a:gd name="connsiteY302" fmla="*/ 238005 h 1007238"/>
                <a:gd name="connsiteX303" fmla="*/ 397088 w 482790"/>
                <a:gd name="connsiteY303" fmla="*/ 231341 h 1007238"/>
                <a:gd name="connsiteX304" fmla="*/ 390423 w 482790"/>
                <a:gd name="connsiteY304" fmla="*/ 224677 h 1007238"/>
                <a:gd name="connsiteX305" fmla="*/ 387566 w 482790"/>
                <a:gd name="connsiteY305" fmla="*/ 214205 h 1007238"/>
                <a:gd name="connsiteX306" fmla="*/ 384710 w 482790"/>
                <a:gd name="connsiteY306" fmla="*/ 207541 h 1007238"/>
                <a:gd name="connsiteX307" fmla="*/ 384710 w 482790"/>
                <a:gd name="connsiteY307" fmla="*/ 197068 h 1007238"/>
                <a:gd name="connsiteX308" fmla="*/ 381852 w 482790"/>
                <a:gd name="connsiteY308" fmla="*/ 193260 h 1007238"/>
                <a:gd name="connsiteX309" fmla="*/ 378995 w 482790"/>
                <a:gd name="connsiteY309" fmla="*/ 193260 h 1007238"/>
                <a:gd name="connsiteX310" fmla="*/ 372330 w 482790"/>
                <a:gd name="connsiteY310" fmla="*/ 189452 h 1007238"/>
                <a:gd name="connsiteX311" fmla="*/ 365665 w 482790"/>
                <a:gd name="connsiteY311" fmla="*/ 189452 h 1007238"/>
                <a:gd name="connsiteX312" fmla="*/ 362807 w 482790"/>
                <a:gd name="connsiteY312" fmla="*/ 193260 h 1007238"/>
                <a:gd name="connsiteX313" fmla="*/ 362807 w 482790"/>
                <a:gd name="connsiteY313" fmla="*/ 203732 h 1007238"/>
                <a:gd name="connsiteX314" fmla="*/ 365665 w 482790"/>
                <a:gd name="connsiteY314" fmla="*/ 203732 h 1007238"/>
                <a:gd name="connsiteX315" fmla="*/ 368521 w 482790"/>
                <a:gd name="connsiteY315" fmla="*/ 207541 h 1007238"/>
                <a:gd name="connsiteX316" fmla="*/ 375187 w 482790"/>
                <a:gd name="connsiteY316" fmla="*/ 203732 h 1007238"/>
                <a:gd name="connsiteX317" fmla="*/ 378043 w 482790"/>
                <a:gd name="connsiteY317" fmla="*/ 207541 h 1007238"/>
                <a:gd name="connsiteX318" fmla="*/ 378043 w 482790"/>
                <a:gd name="connsiteY318" fmla="*/ 218013 h 1007238"/>
                <a:gd name="connsiteX319" fmla="*/ 375187 w 482790"/>
                <a:gd name="connsiteY319" fmla="*/ 218013 h 1007238"/>
                <a:gd name="connsiteX320" fmla="*/ 372330 w 482790"/>
                <a:gd name="connsiteY320" fmla="*/ 214205 h 1007238"/>
                <a:gd name="connsiteX321" fmla="*/ 365665 w 482790"/>
                <a:gd name="connsiteY321" fmla="*/ 220869 h 1007238"/>
                <a:gd name="connsiteX322" fmla="*/ 352333 w 482790"/>
                <a:gd name="connsiteY322" fmla="*/ 202781 h 1007238"/>
                <a:gd name="connsiteX323" fmla="*/ 342810 w 482790"/>
                <a:gd name="connsiteY323" fmla="*/ 202781 h 1007238"/>
                <a:gd name="connsiteX324" fmla="*/ 356142 w 482790"/>
                <a:gd name="connsiteY324" fmla="*/ 223725 h 1007238"/>
                <a:gd name="connsiteX325" fmla="*/ 345666 w 482790"/>
                <a:gd name="connsiteY325" fmla="*/ 223725 h 1007238"/>
                <a:gd name="connsiteX326" fmla="*/ 361855 w 482790"/>
                <a:gd name="connsiteY326" fmla="*/ 252286 h 1007238"/>
                <a:gd name="connsiteX327" fmla="*/ 355189 w 482790"/>
                <a:gd name="connsiteY327" fmla="*/ 258950 h 1007238"/>
                <a:gd name="connsiteX328" fmla="*/ 361855 w 482790"/>
                <a:gd name="connsiteY328" fmla="*/ 262758 h 1007238"/>
                <a:gd name="connsiteX329" fmla="*/ 371378 w 482790"/>
                <a:gd name="connsiteY329" fmla="*/ 273230 h 1007238"/>
                <a:gd name="connsiteX330" fmla="*/ 378043 w 482790"/>
                <a:gd name="connsiteY330" fmla="*/ 277038 h 1007238"/>
                <a:gd name="connsiteX331" fmla="*/ 380900 w 482790"/>
                <a:gd name="connsiteY331" fmla="*/ 283702 h 1007238"/>
                <a:gd name="connsiteX332" fmla="*/ 380900 w 482790"/>
                <a:gd name="connsiteY332" fmla="*/ 297983 h 1007238"/>
                <a:gd name="connsiteX333" fmla="*/ 378043 w 482790"/>
                <a:gd name="connsiteY333" fmla="*/ 304647 h 1007238"/>
                <a:gd name="connsiteX334" fmla="*/ 378043 w 482790"/>
                <a:gd name="connsiteY334" fmla="*/ 315119 h 1007238"/>
                <a:gd name="connsiteX335" fmla="*/ 375187 w 482790"/>
                <a:gd name="connsiteY335" fmla="*/ 318927 h 1007238"/>
                <a:gd name="connsiteX336" fmla="*/ 375187 w 482790"/>
                <a:gd name="connsiteY336" fmla="*/ 337015 h 1007238"/>
                <a:gd name="connsiteX337" fmla="*/ 378043 w 482790"/>
                <a:gd name="connsiteY337" fmla="*/ 337015 h 1007238"/>
                <a:gd name="connsiteX338" fmla="*/ 384710 w 482790"/>
                <a:gd name="connsiteY338" fmla="*/ 343680 h 1007238"/>
                <a:gd name="connsiteX339" fmla="*/ 384710 w 482790"/>
                <a:gd name="connsiteY339" fmla="*/ 354152 h 1007238"/>
                <a:gd name="connsiteX340" fmla="*/ 378043 w 482790"/>
                <a:gd name="connsiteY340" fmla="*/ 357960 h 1007238"/>
                <a:gd name="connsiteX341" fmla="*/ 368521 w 482790"/>
                <a:gd name="connsiteY341" fmla="*/ 357960 h 1007238"/>
                <a:gd name="connsiteX342" fmla="*/ 368521 w 482790"/>
                <a:gd name="connsiteY342" fmla="*/ 364624 h 1007238"/>
                <a:gd name="connsiteX343" fmla="*/ 371378 w 482790"/>
                <a:gd name="connsiteY343" fmla="*/ 371288 h 1007238"/>
                <a:gd name="connsiteX344" fmla="*/ 371378 w 482790"/>
                <a:gd name="connsiteY344" fmla="*/ 377952 h 1007238"/>
                <a:gd name="connsiteX345" fmla="*/ 368521 w 482790"/>
                <a:gd name="connsiteY345" fmla="*/ 384616 h 1007238"/>
                <a:gd name="connsiteX346" fmla="*/ 365665 w 482790"/>
                <a:gd name="connsiteY346" fmla="*/ 388425 h 1007238"/>
                <a:gd name="connsiteX347" fmla="*/ 358998 w 482790"/>
                <a:gd name="connsiteY347" fmla="*/ 392233 h 1007238"/>
                <a:gd name="connsiteX348" fmla="*/ 352333 w 482790"/>
                <a:gd name="connsiteY348" fmla="*/ 392233 h 1007238"/>
                <a:gd name="connsiteX349" fmla="*/ 345666 w 482790"/>
                <a:gd name="connsiteY349" fmla="*/ 396041 h 1007238"/>
                <a:gd name="connsiteX350" fmla="*/ 342810 w 482790"/>
                <a:gd name="connsiteY350" fmla="*/ 399849 h 1007238"/>
                <a:gd name="connsiteX351" fmla="*/ 339953 w 482790"/>
                <a:gd name="connsiteY351" fmla="*/ 399849 h 1007238"/>
                <a:gd name="connsiteX352" fmla="*/ 339953 w 482790"/>
                <a:gd name="connsiteY352" fmla="*/ 410321 h 1007238"/>
                <a:gd name="connsiteX353" fmla="*/ 329479 w 482790"/>
                <a:gd name="connsiteY353" fmla="*/ 410321 h 1007238"/>
                <a:gd name="connsiteX354" fmla="*/ 315195 w 482790"/>
                <a:gd name="connsiteY354" fmla="*/ 395089 h 1007238"/>
                <a:gd name="connsiteX355" fmla="*/ 315195 w 482790"/>
                <a:gd name="connsiteY355" fmla="*/ 384616 h 1007238"/>
                <a:gd name="connsiteX356" fmla="*/ 318052 w 482790"/>
                <a:gd name="connsiteY356" fmla="*/ 374144 h 1007238"/>
                <a:gd name="connsiteX357" fmla="*/ 311386 w 482790"/>
                <a:gd name="connsiteY357" fmla="*/ 374144 h 1007238"/>
                <a:gd name="connsiteX358" fmla="*/ 308530 w 482790"/>
                <a:gd name="connsiteY358" fmla="*/ 377952 h 1007238"/>
                <a:gd name="connsiteX359" fmla="*/ 301863 w 482790"/>
                <a:gd name="connsiteY359" fmla="*/ 381760 h 1007238"/>
                <a:gd name="connsiteX360" fmla="*/ 299007 w 482790"/>
                <a:gd name="connsiteY360" fmla="*/ 385569 h 1007238"/>
                <a:gd name="connsiteX361" fmla="*/ 299007 w 482790"/>
                <a:gd name="connsiteY361" fmla="*/ 389377 h 1007238"/>
                <a:gd name="connsiteX362" fmla="*/ 301863 w 482790"/>
                <a:gd name="connsiteY362" fmla="*/ 393185 h 1007238"/>
                <a:gd name="connsiteX363" fmla="*/ 311386 w 482790"/>
                <a:gd name="connsiteY363" fmla="*/ 414129 h 1007238"/>
                <a:gd name="connsiteX364" fmla="*/ 311386 w 482790"/>
                <a:gd name="connsiteY364" fmla="*/ 420793 h 1007238"/>
                <a:gd name="connsiteX365" fmla="*/ 308530 w 482790"/>
                <a:gd name="connsiteY365" fmla="*/ 424601 h 1007238"/>
                <a:gd name="connsiteX366" fmla="*/ 301863 w 482790"/>
                <a:gd name="connsiteY366" fmla="*/ 438882 h 1007238"/>
                <a:gd name="connsiteX367" fmla="*/ 301863 w 482790"/>
                <a:gd name="connsiteY367" fmla="*/ 445546 h 1007238"/>
                <a:gd name="connsiteX368" fmla="*/ 304720 w 482790"/>
                <a:gd name="connsiteY368" fmla="*/ 449354 h 1007238"/>
                <a:gd name="connsiteX369" fmla="*/ 304720 w 482790"/>
                <a:gd name="connsiteY369" fmla="*/ 453162 h 1007238"/>
                <a:gd name="connsiteX370" fmla="*/ 307576 w 482790"/>
                <a:gd name="connsiteY370" fmla="*/ 459826 h 1007238"/>
                <a:gd name="connsiteX371" fmla="*/ 310434 w 482790"/>
                <a:gd name="connsiteY371" fmla="*/ 463634 h 1007238"/>
                <a:gd name="connsiteX372" fmla="*/ 310434 w 482790"/>
                <a:gd name="connsiteY372" fmla="*/ 467442 h 1007238"/>
                <a:gd name="connsiteX373" fmla="*/ 290437 w 482790"/>
                <a:gd name="connsiteY373" fmla="*/ 467442 h 1007238"/>
                <a:gd name="connsiteX374" fmla="*/ 277105 w 482790"/>
                <a:gd name="connsiteY374" fmla="*/ 460778 h 1007238"/>
                <a:gd name="connsiteX375" fmla="*/ 263773 w 482790"/>
                <a:gd name="connsiteY375" fmla="*/ 460778 h 1007238"/>
                <a:gd name="connsiteX376" fmla="*/ 250441 w 482790"/>
                <a:gd name="connsiteY376" fmla="*/ 467442 h 1007238"/>
                <a:gd name="connsiteX377" fmla="*/ 243776 w 482790"/>
                <a:gd name="connsiteY377" fmla="*/ 467442 h 1007238"/>
                <a:gd name="connsiteX378" fmla="*/ 234254 w 482790"/>
                <a:gd name="connsiteY378" fmla="*/ 471250 h 1007238"/>
                <a:gd name="connsiteX379" fmla="*/ 231396 w 482790"/>
                <a:gd name="connsiteY379" fmla="*/ 475058 h 1007238"/>
                <a:gd name="connsiteX380" fmla="*/ 211399 w 482790"/>
                <a:gd name="connsiteY380" fmla="*/ 475058 h 1007238"/>
                <a:gd name="connsiteX381" fmla="*/ 204734 w 482790"/>
                <a:gd name="connsiteY381" fmla="*/ 467442 h 1007238"/>
                <a:gd name="connsiteX382" fmla="*/ 188545 w 482790"/>
                <a:gd name="connsiteY382" fmla="*/ 481723 h 1007238"/>
                <a:gd name="connsiteX383" fmla="*/ 185689 w 482790"/>
                <a:gd name="connsiteY383" fmla="*/ 488387 h 1007238"/>
                <a:gd name="connsiteX384" fmla="*/ 176166 w 482790"/>
                <a:gd name="connsiteY384" fmla="*/ 498859 h 1007238"/>
                <a:gd name="connsiteX385" fmla="*/ 173309 w 482790"/>
                <a:gd name="connsiteY385" fmla="*/ 509331 h 1007238"/>
                <a:gd name="connsiteX386" fmla="*/ 170453 w 482790"/>
                <a:gd name="connsiteY386" fmla="*/ 513139 h 1007238"/>
                <a:gd name="connsiteX387" fmla="*/ 167596 w 482790"/>
                <a:gd name="connsiteY387" fmla="*/ 519803 h 1007238"/>
                <a:gd name="connsiteX388" fmla="*/ 154264 w 482790"/>
                <a:gd name="connsiteY388" fmla="*/ 519803 h 1007238"/>
                <a:gd name="connsiteX389" fmla="*/ 151408 w 482790"/>
                <a:gd name="connsiteY389" fmla="*/ 523612 h 1007238"/>
                <a:gd name="connsiteX390" fmla="*/ 148551 w 482790"/>
                <a:gd name="connsiteY390" fmla="*/ 523612 h 1007238"/>
                <a:gd name="connsiteX391" fmla="*/ 148551 w 482790"/>
                <a:gd name="connsiteY391" fmla="*/ 530276 h 1007238"/>
                <a:gd name="connsiteX392" fmla="*/ 151408 w 482790"/>
                <a:gd name="connsiteY392" fmla="*/ 537892 h 1007238"/>
                <a:gd name="connsiteX393" fmla="*/ 158073 w 482790"/>
                <a:gd name="connsiteY393" fmla="*/ 544556 h 1007238"/>
                <a:gd name="connsiteX394" fmla="*/ 164739 w 482790"/>
                <a:gd name="connsiteY394" fmla="*/ 544556 h 1007238"/>
                <a:gd name="connsiteX395" fmla="*/ 167596 w 482790"/>
                <a:gd name="connsiteY395" fmla="*/ 540748 h 1007238"/>
                <a:gd name="connsiteX396" fmla="*/ 177118 w 482790"/>
                <a:gd name="connsiteY396" fmla="*/ 540748 h 1007238"/>
                <a:gd name="connsiteX397" fmla="*/ 179976 w 482790"/>
                <a:gd name="connsiteY397" fmla="*/ 544556 h 1007238"/>
                <a:gd name="connsiteX398" fmla="*/ 182832 w 482790"/>
                <a:gd name="connsiteY398" fmla="*/ 544556 h 1007238"/>
                <a:gd name="connsiteX399" fmla="*/ 189498 w 482790"/>
                <a:gd name="connsiteY399" fmla="*/ 548364 h 1007238"/>
                <a:gd name="connsiteX400" fmla="*/ 192354 w 482790"/>
                <a:gd name="connsiteY400" fmla="*/ 548364 h 1007238"/>
                <a:gd name="connsiteX401" fmla="*/ 195211 w 482790"/>
                <a:gd name="connsiteY401" fmla="*/ 544556 h 1007238"/>
                <a:gd name="connsiteX402" fmla="*/ 195211 w 482790"/>
                <a:gd name="connsiteY402" fmla="*/ 537892 h 1007238"/>
                <a:gd name="connsiteX403" fmla="*/ 198068 w 482790"/>
                <a:gd name="connsiteY403" fmla="*/ 534084 h 1007238"/>
                <a:gd name="connsiteX404" fmla="*/ 198068 w 482790"/>
                <a:gd name="connsiteY404" fmla="*/ 526468 h 1007238"/>
                <a:gd name="connsiteX405" fmla="*/ 207590 w 482790"/>
                <a:gd name="connsiteY405" fmla="*/ 534084 h 1007238"/>
                <a:gd name="connsiteX406" fmla="*/ 210447 w 482790"/>
                <a:gd name="connsiteY406" fmla="*/ 534084 h 1007238"/>
                <a:gd name="connsiteX407" fmla="*/ 213304 w 482790"/>
                <a:gd name="connsiteY407" fmla="*/ 530276 h 1007238"/>
                <a:gd name="connsiteX408" fmla="*/ 233301 w 482790"/>
                <a:gd name="connsiteY408" fmla="*/ 519803 h 1007238"/>
                <a:gd name="connsiteX409" fmla="*/ 236158 w 482790"/>
                <a:gd name="connsiteY409" fmla="*/ 519803 h 1007238"/>
                <a:gd name="connsiteX410" fmla="*/ 239015 w 482790"/>
                <a:gd name="connsiteY410" fmla="*/ 515995 h 1007238"/>
                <a:gd name="connsiteX411" fmla="*/ 245680 w 482790"/>
                <a:gd name="connsiteY411" fmla="*/ 515995 h 1007238"/>
                <a:gd name="connsiteX412" fmla="*/ 252347 w 482790"/>
                <a:gd name="connsiteY412" fmla="*/ 519803 h 1007238"/>
                <a:gd name="connsiteX413" fmla="*/ 265678 w 482790"/>
                <a:gd name="connsiteY413" fmla="*/ 519803 h 1007238"/>
                <a:gd name="connsiteX414" fmla="*/ 265678 w 482790"/>
                <a:gd name="connsiteY414" fmla="*/ 515995 h 1007238"/>
                <a:gd name="connsiteX415" fmla="*/ 262821 w 482790"/>
                <a:gd name="connsiteY415" fmla="*/ 512187 h 1007238"/>
                <a:gd name="connsiteX416" fmla="*/ 262821 w 482790"/>
                <a:gd name="connsiteY416" fmla="*/ 508379 h 1007238"/>
                <a:gd name="connsiteX417" fmla="*/ 265678 w 482790"/>
                <a:gd name="connsiteY417" fmla="*/ 504571 h 1007238"/>
                <a:gd name="connsiteX418" fmla="*/ 276153 w 482790"/>
                <a:gd name="connsiteY418" fmla="*/ 504571 h 1007238"/>
                <a:gd name="connsiteX419" fmla="*/ 285675 w 482790"/>
                <a:gd name="connsiteY419" fmla="*/ 515043 h 1007238"/>
                <a:gd name="connsiteX420" fmla="*/ 288531 w 482790"/>
                <a:gd name="connsiteY420" fmla="*/ 511235 h 1007238"/>
                <a:gd name="connsiteX421" fmla="*/ 295198 w 482790"/>
                <a:gd name="connsiteY421" fmla="*/ 507427 h 1007238"/>
                <a:gd name="connsiteX422" fmla="*/ 298054 w 482790"/>
                <a:gd name="connsiteY422" fmla="*/ 507427 h 1007238"/>
                <a:gd name="connsiteX423" fmla="*/ 300911 w 482790"/>
                <a:gd name="connsiteY423" fmla="*/ 503619 h 1007238"/>
                <a:gd name="connsiteX424" fmla="*/ 303768 w 482790"/>
                <a:gd name="connsiteY424" fmla="*/ 507427 h 1007238"/>
                <a:gd name="connsiteX425" fmla="*/ 303768 w 482790"/>
                <a:gd name="connsiteY425" fmla="*/ 517899 h 1007238"/>
                <a:gd name="connsiteX426" fmla="*/ 300911 w 482790"/>
                <a:gd name="connsiteY426" fmla="*/ 524564 h 1007238"/>
                <a:gd name="connsiteX427" fmla="*/ 298054 w 482790"/>
                <a:gd name="connsiteY427" fmla="*/ 528372 h 1007238"/>
                <a:gd name="connsiteX428" fmla="*/ 298054 w 482790"/>
                <a:gd name="connsiteY428" fmla="*/ 535988 h 1007238"/>
                <a:gd name="connsiteX429" fmla="*/ 300911 w 482790"/>
                <a:gd name="connsiteY429" fmla="*/ 539796 h 1007238"/>
                <a:gd name="connsiteX430" fmla="*/ 303768 w 482790"/>
                <a:gd name="connsiteY430" fmla="*/ 546460 h 1007238"/>
                <a:gd name="connsiteX431" fmla="*/ 317099 w 482790"/>
                <a:gd name="connsiteY431" fmla="*/ 560740 h 1007238"/>
                <a:gd name="connsiteX432" fmla="*/ 330431 w 482790"/>
                <a:gd name="connsiteY432" fmla="*/ 567405 h 1007238"/>
                <a:gd name="connsiteX433" fmla="*/ 337097 w 482790"/>
                <a:gd name="connsiteY433" fmla="*/ 563597 h 1007238"/>
                <a:gd name="connsiteX434" fmla="*/ 339953 w 482790"/>
                <a:gd name="connsiteY434" fmla="*/ 559788 h 1007238"/>
                <a:gd name="connsiteX435" fmla="*/ 346620 w 482790"/>
                <a:gd name="connsiteY435" fmla="*/ 545508 h 1007238"/>
                <a:gd name="connsiteX436" fmla="*/ 346620 w 482790"/>
                <a:gd name="connsiteY436" fmla="*/ 531228 h 1007238"/>
                <a:gd name="connsiteX437" fmla="*/ 362807 w 482790"/>
                <a:gd name="connsiteY437" fmla="*/ 527420 h 1007238"/>
                <a:gd name="connsiteX438" fmla="*/ 359950 w 482790"/>
                <a:gd name="connsiteY438" fmla="*/ 523612 h 1007238"/>
                <a:gd name="connsiteX439" fmla="*/ 357094 w 482790"/>
                <a:gd name="connsiteY439" fmla="*/ 516948 h 1007238"/>
                <a:gd name="connsiteX440" fmla="*/ 350428 w 482790"/>
                <a:gd name="connsiteY440" fmla="*/ 510283 h 1007238"/>
                <a:gd name="connsiteX441" fmla="*/ 343762 w 482790"/>
                <a:gd name="connsiteY441" fmla="*/ 510283 h 1007238"/>
                <a:gd name="connsiteX442" fmla="*/ 337097 w 482790"/>
                <a:gd name="connsiteY442" fmla="*/ 503619 h 1007238"/>
                <a:gd name="connsiteX443" fmla="*/ 346620 w 482790"/>
                <a:gd name="connsiteY443" fmla="*/ 489339 h 1007238"/>
                <a:gd name="connsiteX444" fmla="*/ 349476 w 482790"/>
                <a:gd name="connsiteY444" fmla="*/ 489339 h 1007238"/>
                <a:gd name="connsiteX445" fmla="*/ 349476 w 482790"/>
                <a:gd name="connsiteY445" fmla="*/ 493147 h 1007238"/>
                <a:gd name="connsiteX446" fmla="*/ 352333 w 482790"/>
                <a:gd name="connsiteY446" fmla="*/ 499811 h 1007238"/>
                <a:gd name="connsiteX447" fmla="*/ 352333 w 482790"/>
                <a:gd name="connsiteY447" fmla="*/ 503619 h 1007238"/>
                <a:gd name="connsiteX448" fmla="*/ 358998 w 482790"/>
                <a:gd name="connsiteY448" fmla="*/ 503619 h 1007238"/>
                <a:gd name="connsiteX449" fmla="*/ 365665 w 482790"/>
                <a:gd name="connsiteY449" fmla="*/ 510283 h 1007238"/>
                <a:gd name="connsiteX450" fmla="*/ 365665 w 482790"/>
                <a:gd name="connsiteY450" fmla="*/ 514091 h 1007238"/>
                <a:gd name="connsiteX451" fmla="*/ 375187 w 482790"/>
                <a:gd name="connsiteY451" fmla="*/ 507427 h 1007238"/>
                <a:gd name="connsiteX452" fmla="*/ 381852 w 482790"/>
                <a:gd name="connsiteY452" fmla="*/ 511235 h 1007238"/>
                <a:gd name="connsiteX453" fmla="*/ 401849 w 482790"/>
                <a:gd name="connsiteY453" fmla="*/ 511235 h 1007238"/>
                <a:gd name="connsiteX454" fmla="*/ 408516 w 482790"/>
                <a:gd name="connsiteY454" fmla="*/ 504571 h 1007238"/>
                <a:gd name="connsiteX455" fmla="*/ 408516 w 482790"/>
                <a:gd name="connsiteY455" fmla="*/ 500763 h 1007238"/>
                <a:gd name="connsiteX456" fmla="*/ 405659 w 482790"/>
                <a:gd name="connsiteY456" fmla="*/ 496955 h 1007238"/>
                <a:gd name="connsiteX457" fmla="*/ 405659 w 482790"/>
                <a:gd name="connsiteY457" fmla="*/ 493147 h 1007238"/>
                <a:gd name="connsiteX458" fmla="*/ 408516 w 482790"/>
                <a:gd name="connsiteY458" fmla="*/ 489339 h 1007238"/>
                <a:gd name="connsiteX459" fmla="*/ 418038 w 482790"/>
                <a:gd name="connsiteY459" fmla="*/ 489339 h 1007238"/>
                <a:gd name="connsiteX460" fmla="*/ 420894 w 482790"/>
                <a:gd name="connsiteY460" fmla="*/ 493147 h 1007238"/>
                <a:gd name="connsiteX461" fmla="*/ 420894 w 482790"/>
                <a:gd name="connsiteY461" fmla="*/ 503619 h 1007238"/>
                <a:gd name="connsiteX462" fmla="*/ 423752 w 482790"/>
                <a:gd name="connsiteY462" fmla="*/ 507427 h 1007238"/>
                <a:gd name="connsiteX463" fmla="*/ 423752 w 482790"/>
                <a:gd name="connsiteY463" fmla="*/ 511235 h 1007238"/>
                <a:gd name="connsiteX464" fmla="*/ 426608 w 482790"/>
                <a:gd name="connsiteY464" fmla="*/ 511235 h 1007238"/>
                <a:gd name="connsiteX465" fmla="*/ 429465 w 482790"/>
                <a:gd name="connsiteY465" fmla="*/ 507427 h 1007238"/>
                <a:gd name="connsiteX466" fmla="*/ 429465 w 482790"/>
                <a:gd name="connsiteY466" fmla="*/ 500763 h 1007238"/>
                <a:gd name="connsiteX467" fmla="*/ 426608 w 482790"/>
                <a:gd name="connsiteY467" fmla="*/ 494099 h 1007238"/>
                <a:gd name="connsiteX468" fmla="*/ 426608 w 482790"/>
                <a:gd name="connsiteY468" fmla="*/ 479819 h 1007238"/>
                <a:gd name="connsiteX469" fmla="*/ 439940 w 482790"/>
                <a:gd name="connsiteY469" fmla="*/ 479819 h 1007238"/>
                <a:gd name="connsiteX470" fmla="*/ 439940 w 482790"/>
                <a:gd name="connsiteY470" fmla="*/ 469346 h 1007238"/>
                <a:gd name="connsiteX471" fmla="*/ 442797 w 482790"/>
                <a:gd name="connsiteY471" fmla="*/ 465538 h 1007238"/>
                <a:gd name="connsiteX472" fmla="*/ 442797 w 482790"/>
                <a:gd name="connsiteY472" fmla="*/ 463634 h 1007238"/>
                <a:gd name="connsiteX473" fmla="*/ 445653 w 482790"/>
                <a:gd name="connsiteY473" fmla="*/ 459826 h 1007238"/>
                <a:gd name="connsiteX474" fmla="*/ 452319 w 482790"/>
                <a:gd name="connsiteY474" fmla="*/ 466490 h 1007238"/>
                <a:gd name="connsiteX475" fmla="*/ 452319 w 482790"/>
                <a:gd name="connsiteY475" fmla="*/ 495051 h 1007238"/>
                <a:gd name="connsiteX476" fmla="*/ 465651 w 482790"/>
                <a:gd name="connsiteY476" fmla="*/ 495051 h 1007238"/>
                <a:gd name="connsiteX477" fmla="*/ 468507 w 482790"/>
                <a:gd name="connsiteY477" fmla="*/ 488387 h 1007238"/>
                <a:gd name="connsiteX478" fmla="*/ 468507 w 482790"/>
                <a:gd name="connsiteY478" fmla="*/ 467442 h 1007238"/>
                <a:gd name="connsiteX479" fmla="*/ 482791 w 482790"/>
                <a:gd name="connsiteY479" fmla="*/ 459826 h 100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Lst>
              <a:rect l="l" t="t" r="r" b="b"/>
              <a:pathLst>
                <a:path w="482790" h="1007238">
                  <a:moveTo>
                    <a:pt x="144742" y="880620"/>
                  </a:moveTo>
                  <a:lnTo>
                    <a:pt x="138076" y="894900"/>
                  </a:lnTo>
                  <a:lnTo>
                    <a:pt x="135219" y="905372"/>
                  </a:lnTo>
                  <a:lnTo>
                    <a:pt x="135219" y="912988"/>
                  </a:lnTo>
                  <a:lnTo>
                    <a:pt x="132363" y="916796"/>
                  </a:lnTo>
                  <a:lnTo>
                    <a:pt x="132363" y="920604"/>
                  </a:lnTo>
                  <a:lnTo>
                    <a:pt x="141886" y="924412"/>
                  </a:lnTo>
                  <a:lnTo>
                    <a:pt x="144742" y="917748"/>
                  </a:lnTo>
                  <a:lnTo>
                    <a:pt x="144742" y="913940"/>
                  </a:lnTo>
                  <a:lnTo>
                    <a:pt x="147599" y="910132"/>
                  </a:lnTo>
                  <a:lnTo>
                    <a:pt x="147599" y="899660"/>
                  </a:lnTo>
                  <a:lnTo>
                    <a:pt x="157121" y="889188"/>
                  </a:lnTo>
                  <a:lnTo>
                    <a:pt x="154264" y="885380"/>
                  </a:lnTo>
                  <a:lnTo>
                    <a:pt x="154264" y="881571"/>
                  </a:lnTo>
                  <a:lnTo>
                    <a:pt x="151408" y="877763"/>
                  </a:lnTo>
                  <a:lnTo>
                    <a:pt x="144742" y="880620"/>
                  </a:lnTo>
                  <a:close/>
                  <a:moveTo>
                    <a:pt x="91416" y="904420"/>
                  </a:moveTo>
                  <a:lnTo>
                    <a:pt x="91416" y="908228"/>
                  </a:lnTo>
                  <a:lnTo>
                    <a:pt x="98081" y="912036"/>
                  </a:lnTo>
                  <a:lnTo>
                    <a:pt x="100938" y="912036"/>
                  </a:lnTo>
                  <a:lnTo>
                    <a:pt x="100938" y="904420"/>
                  </a:lnTo>
                  <a:lnTo>
                    <a:pt x="98081" y="900612"/>
                  </a:lnTo>
                  <a:lnTo>
                    <a:pt x="91416" y="900612"/>
                  </a:lnTo>
                  <a:lnTo>
                    <a:pt x="91416" y="904420"/>
                  </a:lnTo>
                  <a:close/>
                  <a:moveTo>
                    <a:pt x="5713" y="992958"/>
                  </a:moveTo>
                  <a:lnTo>
                    <a:pt x="2856" y="992958"/>
                  </a:lnTo>
                  <a:lnTo>
                    <a:pt x="0" y="996766"/>
                  </a:lnTo>
                  <a:lnTo>
                    <a:pt x="0" y="1003430"/>
                  </a:lnTo>
                  <a:lnTo>
                    <a:pt x="2856" y="1007238"/>
                  </a:lnTo>
                  <a:lnTo>
                    <a:pt x="5713" y="1007238"/>
                  </a:lnTo>
                  <a:lnTo>
                    <a:pt x="12379" y="1000574"/>
                  </a:lnTo>
                  <a:lnTo>
                    <a:pt x="12379" y="993910"/>
                  </a:lnTo>
                  <a:lnTo>
                    <a:pt x="5713" y="993910"/>
                  </a:lnTo>
                  <a:close/>
                  <a:moveTo>
                    <a:pt x="61896" y="978678"/>
                  </a:moveTo>
                  <a:lnTo>
                    <a:pt x="52374" y="960589"/>
                  </a:lnTo>
                  <a:lnTo>
                    <a:pt x="52374" y="978678"/>
                  </a:lnTo>
                  <a:lnTo>
                    <a:pt x="55230" y="985342"/>
                  </a:lnTo>
                  <a:lnTo>
                    <a:pt x="61896" y="989150"/>
                  </a:lnTo>
                  <a:lnTo>
                    <a:pt x="64752" y="989150"/>
                  </a:lnTo>
                  <a:lnTo>
                    <a:pt x="67610" y="985342"/>
                  </a:lnTo>
                  <a:lnTo>
                    <a:pt x="67610" y="978678"/>
                  </a:lnTo>
                  <a:lnTo>
                    <a:pt x="61896" y="978678"/>
                  </a:lnTo>
                  <a:close/>
                  <a:moveTo>
                    <a:pt x="19045" y="999622"/>
                  </a:moveTo>
                  <a:lnTo>
                    <a:pt x="28568" y="999622"/>
                  </a:lnTo>
                  <a:lnTo>
                    <a:pt x="31424" y="995814"/>
                  </a:lnTo>
                  <a:lnTo>
                    <a:pt x="38090" y="995814"/>
                  </a:lnTo>
                  <a:lnTo>
                    <a:pt x="21901" y="989150"/>
                  </a:lnTo>
                  <a:lnTo>
                    <a:pt x="19045" y="992958"/>
                  </a:lnTo>
                  <a:lnTo>
                    <a:pt x="19045" y="999622"/>
                  </a:lnTo>
                  <a:close/>
                  <a:moveTo>
                    <a:pt x="200925" y="689263"/>
                  </a:moveTo>
                  <a:lnTo>
                    <a:pt x="200925" y="695927"/>
                  </a:lnTo>
                  <a:lnTo>
                    <a:pt x="198068" y="702592"/>
                  </a:lnTo>
                  <a:lnTo>
                    <a:pt x="207590" y="720680"/>
                  </a:lnTo>
                  <a:lnTo>
                    <a:pt x="207590" y="706400"/>
                  </a:lnTo>
                  <a:lnTo>
                    <a:pt x="204734" y="702592"/>
                  </a:lnTo>
                  <a:lnTo>
                    <a:pt x="204734" y="692119"/>
                  </a:lnTo>
                  <a:lnTo>
                    <a:pt x="200925" y="689263"/>
                  </a:lnTo>
                  <a:close/>
                  <a:moveTo>
                    <a:pt x="184737" y="707352"/>
                  </a:moveTo>
                  <a:lnTo>
                    <a:pt x="184737" y="711160"/>
                  </a:lnTo>
                  <a:lnTo>
                    <a:pt x="181880" y="711160"/>
                  </a:lnTo>
                  <a:lnTo>
                    <a:pt x="175214" y="714968"/>
                  </a:lnTo>
                  <a:lnTo>
                    <a:pt x="188545" y="725440"/>
                  </a:lnTo>
                  <a:lnTo>
                    <a:pt x="188545" y="717824"/>
                  </a:lnTo>
                  <a:lnTo>
                    <a:pt x="185689" y="711160"/>
                  </a:lnTo>
                  <a:lnTo>
                    <a:pt x="184737" y="707352"/>
                  </a:lnTo>
                  <a:close/>
                  <a:moveTo>
                    <a:pt x="171405" y="833970"/>
                  </a:moveTo>
                  <a:lnTo>
                    <a:pt x="164739" y="833970"/>
                  </a:lnTo>
                  <a:lnTo>
                    <a:pt x="164739" y="840635"/>
                  </a:lnTo>
                  <a:lnTo>
                    <a:pt x="174261" y="840635"/>
                  </a:lnTo>
                  <a:lnTo>
                    <a:pt x="174261" y="836827"/>
                  </a:lnTo>
                  <a:lnTo>
                    <a:pt x="171405" y="833970"/>
                  </a:lnTo>
                  <a:close/>
                  <a:moveTo>
                    <a:pt x="164739" y="816834"/>
                  </a:moveTo>
                  <a:lnTo>
                    <a:pt x="171405" y="823498"/>
                  </a:lnTo>
                  <a:lnTo>
                    <a:pt x="174261" y="823498"/>
                  </a:lnTo>
                  <a:lnTo>
                    <a:pt x="180928" y="816834"/>
                  </a:lnTo>
                  <a:lnTo>
                    <a:pt x="183784" y="816834"/>
                  </a:lnTo>
                  <a:lnTo>
                    <a:pt x="186641" y="813026"/>
                  </a:lnTo>
                  <a:lnTo>
                    <a:pt x="186641" y="806362"/>
                  </a:lnTo>
                  <a:lnTo>
                    <a:pt x="183784" y="802554"/>
                  </a:lnTo>
                  <a:lnTo>
                    <a:pt x="174261" y="802554"/>
                  </a:lnTo>
                  <a:lnTo>
                    <a:pt x="167596" y="806362"/>
                  </a:lnTo>
                  <a:lnTo>
                    <a:pt x="164739" y="813026"/>
                  </a:lnTo>
                  <a:lnTo>
                    <a:pt x="164739" y="816834"/>
                  </a:lnTo>
                  <a:close/>
                  <a:moveTo>
                    <a:pt x="155216" y="858723"/>
                  </a:moveTo>
                  <a:lnTo>
                    <a:pt x="167596" y="858723"/>
                  </a:lnTo>
                  <a:lnTo>
                    <a:pt x="151408" y="848251"/>
                  </a:lnTo>
                  <a:lnTo>
                    <a:pt x="155216" y="858723"/>
                  </a:lnTo>
                  <a:close/>
                  <a:moveTo>
                    <a:pt x="300911" y="43793"/>
                  </a:moveTo>
                  <a:lnTo>
                    <a:pt x="303768" y="58073"/>
                  </a:lnTo>
                  <a:lnTo>
                    <a:pt x="306624" y="61881"/>
                  </a:lnTo>
                  <a:lnTo>
                    <a:pt x="313291" y="65689"/>
                  </a:lnTo>
                  <a:lnTo>
                    <a:pt x="316147" y="69498"/>
                  </a:lnTo>
                  <a:lnTo>
                    <a:pt x="316147" y="79970"/>
                  </a:lnTo>
                  <a:lnTo>
                    <a:pt x="309482" y="86634"/>
                  </a:lnTo>
                  <a:lnTo>
                    <a:pt x="309482" y="90442"/>
                  </a:lnTo>
                  <a:lnTo>
                    <a:pt x="312338" y="94250"/>
                  </a:lnTo>
                  <a:lnTo>
                    <a:pt x="315195" y="101866"/>
                  </a:lnTo>
                  <a:lnTo>
                    <a:pt x="318052" y="105674"/>
                  </a:lnTo>
                  <a:lnTo>
                    <a:pt x="318052" y="113290"/>
                  </a:lnTo>
                  <a:lnTo>
                    <a:pt x="315195" y="113290"/>
                  </a:lnTo>
                  <a:lnTo>
                    <a:pt x="308530" y="109482"/>
                  </a:lnTo>
                  <a:lnTo>
                    <a:pt x="301863" y="109482"/>
                  </a:lnTo>
                  <a:lnTo>
                    <a:pt x="295198" y="105674"/>
                  </a:lnTo>
                  <a:lnTo>
                    <a:pt x="288531" y="105674"/>
                  </a:lnTo>
                  <a:lnTo>
                    <a:pt x="285675" y="101866"/>
                  </a:lnTo>
                  <a:lnTo>
                    <a:pt x="285675" y="108530"/>
                  </a:lnTo>
                  <a:lnTo>
                    <a:pt x="295198" y="119003"/>
                  </a:lnTo>
                  <a:lnTo>
                    <a:pt x="281866" y="137091"/>
                  </a:lnTo>
                  <a:lnTo>
                    <a:pt x="284723" y="143755"/>
                  </a:lnTo>
                  <a:lnTo>
                    <a:pt x="287579" y="147563"/>
                  </a:lnTo>
                  <a:lnTo>
                    <a:pt x="287579" y="150419"/>
                  </a:lnTo>
                  <a:lnTo>
                    <a:pt x="290437" y="154227"/>
                  </a:lnTo>
                  <a:lnTo>
                    <a:pt x="297102" y="158035"/>
                  </a:lnTo>
                  <a:lnTo>
                    <a:pt x="299959" y="161844"/>
                  </a:lnTo>
                  <a:lnTo>
                    <a:pt x="306624" y="165652"/>
                  </a:lnTo>
                  <a:lnTo>
                    <a:pt x="309482" y="169460"/>
                  </a:lnTo>
                  <a:lnTo>
                    <a:pt x="312338" y="169460"/>
                  </a:lnTo>
                  <a:lnTo>
                    <a:pt x="312338" y="190404"/>
                  </a:lnTo>
                  <a:lnTo>
                    <a:pt x="315195" y="197068"/>
                  </a:lnTo>
                  <a:lnTo>
                    <a:pt x="324717" y="197068"/>
                  </a:lnTo>
                  <a:lnTo>
                    <a:pt x="324717" y="178028"/>
                  </a:lnTo>
                  <a:lnTo>
                    <a:pt x="344714" y="178028"/>
                  </a:lnTo>
                  <a:lnTo>
                    <a:pt x="347572" y="174220"/>
                  </a:lnTo>
                  <a:lnTo>
                    <a:pt x="327575" y="159940"/>
                  </a:lnTo>
                  <a:lnTo>
                    <a:pt x="317099" y="159940"/>
                  </a:lnTo>
                  <a:lnTo>
                    <a:pt x="310434" y="156131"/>
                  </a:lnTo>
                  <a:lnTo>
                    <a:pt x="307576" y="156131"/>
                  </a:lnTo>
                  <a:lnTo>
                    <a:pt x="300911" y="152323"/>
                  </a:lnTo>
                  <a:lnTo>
                    <a:pt x="300911" y="145659"/>
                  </a:lnTo>
                  <a:lnTo>
                    <a:pt x="303768" y="141851"/>
                  </a:lnTo>
                  <a:lnTo>
                    <a:pt x="310434" y="138043"/>
                  </a:lnTo>
                  <a:lnTo>
                    <a:pt x="323765" y="144707"/>
                  </a:lnTo>
                  <a:lnTo>
                    <a:pt x="326621" y="148515"/>
                  </a:lnTo>
                  <a:lnTo>
                    <a:pt x="333288" y="141851"/>
                  </a:lnTo>
                  <a:lnTo>
                    <a:pt x="339953" y="138043"/>
                  </a:lnTo>
                  <a:lnTo>
                    <a:pt x="342810" y="138043"/>
                  </a:lnTo>
                  <a:lnTo>
                    <a:pt x="372330" y="148515"/>
                  </a:lnTo>
                  <a:lnTo>
                    <a:pt x="392327" y="158988"/>
                  </a:lnTo>
                  <a:lnTo>
                    <a:pt x="408516" y="165652"/>
                  </a:lnTo>
                  <a:lnTo>
                    <a:pt x="415181" y="165652"/>
                  </a:lnTo>
                  <a:lnTo>
                    <a:pt x="415181" y="158988"/>
                  </a:lnTo>
                  <a:lnTo>
                    <a:pt x="412324" y="151371"/>
                  </a:lnTo>
                  <a:lnTo>
                    <a:pt x="412324" y="130427"/>
                  </a:lnTo>
                  <a:lnTo>
                    <a:pt x="421847" y="119955"/>
                  </a:lnTo>
                  <a:lnTo>
                    <a:pt x="428513" y="119955"/>
                  </a:lnTo>
                  <a:lnTo>
                    <a:pt x="431369" y="123763"/>
                  </a:lnTo>
                  <a:lnTo>
                    <a:pt x="440892" y="123763"/>
                  </a:lnTo>
                  <a:lnTo>
                    <a:pt x="454223" y="117099"/>
                  </a:lnTo>
                  <a:lnTo>
                    <a:pt x="463746" y="106626"/>
                  </a:lnTo>
                  <a:lnTo>
                    <a:pt x="434226" y="85682"/>
                  </a:lnTo>
                  <a:lnTo>
                    <a:pt x="434226" y="71402"/>
                  </a:lnTo>
                  <a:lnTo>
                    <a:pt x="431369" y="64737"/>
                  </a:lnTo>
                  <a:lnTo>
                    <a:pt x="428513" y="60929"/>
                  </a:lnTo>
                  <a:lnTo>
                    <a:pt x="425656" y="60929"/>
                  </a:lnTo>
                  <a:lnTo>
                    <a:pt x="418990" y="67593"/>
                  </a:lnTo>
                  <a:lnTo>
                    <a:pt x="418990" y="74258"/>
                  </a:lnTo>
                  <a:lnTo>
                    <a:pt x="408516" y="70450"/>
                  </a:lnTo>
                  <a:lnTo>
                    <a:pt x="388518" y="66641"/>
                  </a:lnTo>
                  <a:lnTo>
                    <a:pt x="365665" y="59977"/>
                  </a:lnTo>
                  <a:lnTo>
                    <a:pt x="349476" y="53313"/>
                  </a:lnTo>
                  <a:lnTo>
                    <a:pt x="336144" y="42841"/>
                  </a:lnTo>
                  <a:lnTo>
                    <a:pt x="296150" y="14280"/>
                  </a:lnTo>
                  <a:lnTo>
                    <a:pt x="276153" y="3808"/>
                  </a:lnTo>
                  <a:lnTo>
                    <a:pt x="266630" y="0"/>
                  </a:lnTo>
                  <a:lnTo>
                    <a:pt x="266630" y="10472"/>
                  </a:lnTo>
                  <a:lnTo>
                    <a:pt x="273296" y="17136"/>
                  </a:lnTo>
                  <a:lnTo>
                    <a:pt x="276153" y="23801"/>
                  </a:lnTo>
                  <a:lnTo>
                    <a:pt x="282818" y="30465"/>
                  </a:lnTo>
                  <a:lnTo>
                    <a:pt x="285675" y="38081"/>
                  </a:lnTo>
                  <a:lnTo>
                    <a:pt x="300911" y="43793"/>
                  </a:lnTo>
                  <a:close/>
                  <a:moveTo>
                    <a:pt x="343762" y="364624"/>
                  </a:moveTo>
                  <a:lnTo>
                    <a:pt x="350428" y="364624"/>
                  </a:lnTo>
                  <a:lnTo>
                    <a:pt x="350428" y="350344"/>
                  </a:lnTo>
                  <a:lnTo>
                    <a:pt x="347572" y="350344"/>
                  </a:lnTo>
                  <a:lnTo>
                    <a:pt x="338049" y="336063"/>
                  </a:lnTo>
                  <a:lnTo>
                    <a:pt x="335192" y="342728"/>
                  </a:lnTo>
                  <a:lnTo>
                    <a:pt x="341858" y="353200"/>
                  </a:lnTo>
                  <a:lnTo>
                    <a:pt x="343762" y="364624"/>
                  </a:lnTo>
                  <a:close/>
                  <a:moveTo>
                    <a:pt x="145694" y="604533"/>
                  </a:moveTo>
                  <a:lnTo>
                    <a:pt x="136171" y="625478"/>
                  </a:lnTo>
                  <a:lnTo>
                    <a:pt x="145694" y="621670"/>
                  </a:lnTo>
                  <a:lnTo>
                    <a:pt x="145694" y="604533"/>
                  </a:lnTo>
                  <a:close/>
                  <a:moveTo>
                    <a:pt x="195211" y="618814"/>
                  </a:moveTo>
                  <a:lnTo>
                    <a:pt x="195211" y="612150"/>
                  </a:lnTo>
                  <a:lnTo>
                    <a:pt x="204734" y="601677"/>
                  </a:lnTo>
                  <a:lnTo>
                    <a:pt x="204734" y="594061"/>
                  </a:lnTo>
                  <a:lnTo>
                    <a:pt x="198068" y="590253"/>
                  </a:lnTo>
                  <a:lnTo>
                    <a:pt x="195211" y="583589"/>
                  </a:lnTo>
                  <a:lnTo>
                    <a:pt x="192354" y="579781"/>
                  </a:lnTo>
                  <a:lnTo>
                    <a:pt x="185689" y="575973"/>
                  </a:lnTo>
                  <a:lnTo>
                    <a:pt x="185689" y="569309"/>
                  </a:lnTo>
                  <a:lnTo>
                    <a:pt x="182832" y="565501"/>
                  </a:lnTo>
                  <a:lnTo>
                    <a:pt x="179022" y="565501"/>
                  </a:lnTo>
                  <a:lnTo>
                    <a:pt x="176166" y="561692"/>
                  </a:lnTo>
                  <a:lnTo>
                    <a:pt x="166644" y="561692"/>
                  </a:lnTo>
                  <a:lnTo>
                    <a:pt x="163787" y="557884"/>
                  </a:lnTo>
                  <a:lnTo>
                    <a:pt x="150455" y="551220"/>
                  </a:lnTo>
                  <a:lnTo>
                    <a:pt x="143790" y="551220"/>
                  </a:lnTo>
                  <a:lnTo>
                    <a:pt x="134267" y="561692"/>
                  </a:lnTo>
                  <a:lnTo>
                    <a:pt x="114270" y="572165"/>
                  </a:lnTo>
                  <a:lnTo>
                    <a:pt x="130458" y="603581"/>
                  </a:lnTo>
                  <a:lnTo>
                    <a:pt x="139980" y="596917"/>
                  </a:lnTo>
                  <a:lnTo>
                    <a:pt x="139980" y="593109"/>
                  </a:lnTo>
                  <a:lnTo>
                    <a:pt x="137124" y="589301"/>
                  </a:lnTo>
                  <a:lnTo>
                    <a:pt x="137124" y="582637"/>
                  </a:lnTo>
                  <a:lnTo>
                    <a:pt x="139980" y="582637"/>
                  </a:lnTo>
                  <a:lnTo>
                    <a:pt x="146647" y="589301"/>
                  </a:lnTo>
                  <a:lnTo>
                    <a:pt x="149503" y="596917"/>
                  </a:lnTo>
                  <a:lnTo>
                    <a:pt x="152360" y="600725"/>
                  </a:lnTo>
                  <a:lnTo>
                    <a:pt x="155216" y="607390"/>
                  </a:lnTo>
                  <a:lnTo>
                    <a:pt x="155216" y="628334"/>
                  </a:lnTo>
                  <a:lnTo>
                    <a:pt x="145694" y="632142"/>
                  </a:lnTo>
                  <a:lnTo>
                    <a:pt x="145694" y="635950"/>
                  </a:lnTo>
                  <a:lnTo>
                    <a:pt x="148551" y="639758"/>
                  </a:lnTo>
                  <a:lnTo>
                    <a:pt x="148551" y="650230"/>
                  </a:lnTo>
                  <a:lnTo>
                    <a:pt x="151408" y="656895"/>
                  </a:lnTo>
                  <a:lnTo>
                    <a:pt x="154264" y="667367"/>
                  </a:lnTo>
                  <a:lnTo>
                    <a:pt x="160931" y="674031"/>
                  </a:lnTo>
                  <a:lnTo>
                    <a:pt x="163787" y="674031"/>
                  </a:lnTo>
                  <a:lnTo>
                    <a:pt x="166644" y="670223"/>
                  </a:lnTo>
                  <a:lnTo>
                    <a:pt x="166644" y="649278"/>
                  </a:lnTo>
                  <a:lnTo>
                    <a:pt x="182832" y="655943"/>
                  </a:lnTo>
                  <a:lnTo>
                    <a:pt x="182832" y="670223"/>
                  </a:lnTo>
                  <a:lnTo>
                    <a:pt x="185689" y="674031"/>
                  </a:lnTo>
                  <a:lnTo>
                    <a:pt x="185689" y="677839"/>
                  </a:lnTo>
                  <a:lnTo>
                    <a:pt x="188545" y="677839"/>
                  </a:lnTo>
                  <a:lnTo>
                    <a:pt x="188545" y="671175"/>
                  </a:lnTo>
                  <a:lnTo>
                    <a:pt x="195211" y="664511"/>
                  </a:lnTo>
                  <a:lnTo>
                    <a:pt x="198068" y="656895"/>
                  </a:lnTo>
                  <a:lnTo>
                    <a:pt x="198068" y="654039"/>
                  </a:lnTo>
                  <a:lnTo>
                    <a:pt x="195211" y="650230"/>
                  </a:lnTo>
                  <a:lnTo>
                    <a:pt x="195211" y="632142"/>
                  </a:lnTo>
                  <a:lnTo>
                    <a:pt x="192354" y="625478"/>
                  </a:lnTo>
                  <a:lnTo>
                    <a:pt x="195211" y="618814"/>
                  </a:lnTo>
                  <a:close/>
                  <a:moveTo>
                    <a:pt x="274248" y="537892"/>
                  </a:moveTo>
                  <a:lnTo>
                    <a:pt x="267582" y="534084"/>
                  </a:lnTo>
                  <a:lnTo>
                    <a:pt x="264725" y="530276"/>
                  </a:lnTo>
                  <a:lnTo>
                    <a:pt x="258060" y="526468"/>
                  </a:lnTo>
                  <a:lnTo>
                    <a:pt x="243776" y="526468"/>
                  </a:lnTo>
                  <a:lnTo>
                    <a:pt x="240919" y="530276"/>
                  </a:lnTo>
                  <a:lnTo>
                    <a:pt x="240919" y="544556"/>
                  </a:lnTo>
                  <a:lnTo>
                    <a:pt x="238063" y="544556"/>
                  </a:lnTo>
                  <a:lnTo>
                    <a:pt x="235206" y="540748"/>
                  </a:lnTo>
                  <a:lnTo>
                    <a:pt x="219018" y="540748"/>
                  </a:lnTo>
                  <a:lnTo>
                    <a:pt x="216161" y="544556"/>
                  </a:lnTo>
                  <a:lnTo>
                    <a:pt x="216161" y="555028"/>
                  </a:lnTo>
                  <a:lnTo>
                    <a:pt x="219018" y="558836"/>
                  </a:lnTo>
                  <a:lnTo>
                    <a:pt x="219018" y="562644"/>
                  </a:lnTo>
                  <a:lnTo>
                    <a:pt x="209495" y="573117"/>
                  </a:lnTo>
                  <a:lnTo>
                    <a:pt x="216161" y="576925"/>
                  </a:lnTo>
                  <a:lnTo>
                    <a:pt x="219018" y="583589"/>
                  </a:lnTo>
                  <a:lnTo>
                    <a:pt x="225683" y="590253"/>
                  </a:lnTo>
                  <a:lnTo>
                    <a:pt x="239015" y="597869"/>
                  </a:lnTo>
                  <a:lnTo>
                    <a:pt x="241872" y="601677"/>
                  </a:lnTo>
                  <a:lnTo>
                    <a:pt x="248537" y="605485"/>
                  </a:lnTo>
                  <a:lnTo>
                    <a:pt x="248537" y="580733"/>
                  </a:lnTo>
                  <a:lnTo>
                    <a:pt x="251394" y="574069"/>
                  </a:lnTo>
                  <a:lnTo>
                    <a:pt x="254251" y="570261"/>
                  </a:lnTo>
                  <a:lnTo>
                    <a:pt x="260917" y="566453"/>
                  </a:lnTo>
                  <a:lnTo>
                    <a:pt x="267582" y="566453"/>
                  </a:lnTo>
                  <a:lnTo>
                    <a:pt x="270440" y="570261"/>
                  </a:lnTo>
                  <a:lnTo>
                    <a:pt x="277105" y="574069"/>
                  </a:lnTo>
                  <a:lnTo>
                    <a:pt x="279962" y="580733"/>
                  </a:lnTo>
                  <a:lnTo>
                    <a:pt x="282818" y="584541"/>
                  </a:lnTo>
                  <a:lnTo>
                    <a:pt x="282818" y="577877"/>
                  </a:lnTo>
                  <a:lnTo>
                    <a:pt x="285675" y="571213"/>
                  </a:lnTo>
                  <a:lnTo>
                    <a:pt x="285675" y="564549"/>
                  </a:lnTo>
                  <a:lnTo>
                    <a:pt x="288531" y="557884"/>
                  </a:lnTo>
                  <a:lnTo>
                    <a:pt x="288531" y="551220"/>
                  </a:lnTo>
                  <a:lnTo>
                    <a:pt x="285675" y="544556"/>
                  </a:lnTo>
                  <a:lnTo>
                    <a:pt x="282818" y="540748"/>
                  </a:lnTo>
                  <a:lnTo>
                    <a:pt x="282818" y="536940"/>
                  </a:lnTo>
                  <a:lnTo>
                    <a:pt x="274248" y="537892"/>
                  </a:lnTo>
                  <a:close/>
                  <a:moveTo>
                    <a:pt x="482791" y="459826"/>
                  </a:moveTo>
                  <a:lnTo>
                    <a:pt x="476126" y="456018"/>
                  </a:lnTo>
                  <a:lnTo>
                    <a:pt x="473268" y="452210"/>
                  </a:lnTo>
                  <a:lnTo>
                    <a:pt x="466603" y="448402"/>
                  </a:lnTo>
                  <a:lnTo>
                    <a:pt x="463746" y="441738"/>
                  </a:lnTo>
                  <a:lnTo>
                    <a:pt x="457080" y="437930"/>
                  </a:lnTo>
                  <a:lnTo>
                    <a:pt x="457080" y="425553"/>
                  </a:lnTo>
                  <a:lnTo>
                    <a:pt x="459937" y="415081"/>
                  </a:lnTo>
                  <a:lnTo>
                    <a:pt x="459937" y="404609"/>
                  </a:lnTo>
                  <a:lnTo>
                    <a:pt x="457080" y="394137"/>
                  </a:lnTo>
                  <a:lnTo>
                    <a:pt x="450414" y="379856"/>
                  </a:lnTo>
                  <a:lnTo>
                    <a:pt x="437083" y="365576"/>
                  </a:lnTo>
                  <a:lnTo>
                    <a:pt x="434226" y="355104"/>
                  </a:lnTo>
                  <a:lnTo>
                    <a:pt x="434226" y="340824"/>
                  </a:lnTo>
                  <a:lnTo>
                    <a:pt x="437083" y="337015"/>
                  </a:lnTo>
                  <a:lnTo>
                    <a:pt x="446606" y="337015"/>
                  </a:lnTo>
                  <a:lnTo>
                    <a:pt x="446606" y="312263"/>
                  </a:lnTo>
                  <a:lnTo>
                    <a:pt x="439940" y="305599"/>
                  </a:lnTo>
                  <a:lnTo>
                    <a:pt x="446606" y="301791"/>
                  </a:lnTo>
                  <a:lnTo>
                    <a:pt x="446606" y="295127"/>
                  </a:lnTo>
                  <a:lnTo>
                    <a:pt x="443749" y="288462"/>
                  </a:lnTo>
                  <a:lnTo>
                    <a:pt x="443749" y="280846"/>
                  </a:lnTo>
                  <a:lnTo>
                    <a:pt x="440892" y="277038"/>
                  </a:lnTo>
                  <a:lnTo>
                    <a:pt x="438035" y="270374"/>
                  </a:lnTo>
                  <a:lnTo>
                    <a:pt x="435178" y="266566"/>
                  </a:lnTo>
                  <a:lnTo>
                    <a:pt x="428513" y="262758"/>
                  </a:lnTo>
                  <a:lnTo>
                    <a:pt x="425656" y="258950"/>
                  </a:lnTo>
                  <a:lnTo>
                    <a:pt x="422800" y="248477"/>
                  </a:lnTo>
                  <a:lnTo>
                    <a:pt x="419942" y="248477"/>
                  </a:lnTo>
                  <a:lnTo>
                    <a:pt x="410420" y="238005"/>
                  </a:lnTo>
                  <a:lnTo>
                    <a:pt x="397088" y="231341"/>
                  </a:lnTo>
                  <a:lnTo>
                    <a:pt x="390423" y="224677"/>
                  </a:lnTo>
                  <a:lnTo>
                    <a:pt x="387566" y="214205"/>
                  </a:lnTo>
                  <a:lnTo>
                    <a:pt x="384710" y="207541"/>
                  </a:lnTo>
                  <a:lnTo>
                    <a:pt x="384710" y="197068"/>
                  </a:lnTo>
                  <a:lnTo>
                    <a:pt x="381852" y="193260"/>
                  </a:lnTo>
                  <a:lnTo>
                    <a:pt x="378995" y="193260"/>
                  </a:lnTo>
                  <a:lnTo>
                    <a:pt x="372330" y="189452"/>
                  </a:lnTo>
                  <a:lnTo>
                    <a:pt x="365665" y="189452"/>
                  </a:lnTo>
                  <a:lnTo>
                    <a:pt x="362807" y="193260"/>
                  </a:lnTo>
                  <a:lnTo>
                    <a:pt x="362807" y="203732"/>
                  </a:lnTo>
                  <a:lnTo>
                    <a:pt x="365665" y="203732"/>
                  </a:lnTo>
                  <a:lnTo>
                    <a:pt x="368521" y="207541"/>
                  </a:lnTo>
                  <a:lnTo>
                    <a:pt x="375187" y="203732"/>
                  </a:lnTo>
                  <a:lnTo>
                    <a:pt x="378043" y="207541"/>
                  </a:lnTo>
                  <a:lnTo>
                    <a:pt x="378043" y="218013"/>
                  </a:lnTo>
                  <a:lnTo>
                    <a:pt x="375187" y="218013"/>
                  </a:lnTo>
                  <a:lnTo>
                    <a:pt x="372330" y="214205"/>
                  </a:lnTo>
                  <a:lnTo>
                    <a:pt x="365665" y="220869"/>
                  </a:lnTo>
                  <a:lnTo>
                    <a:pt x="352333" y="202781"/>
                  </a:lnTo>
                  <a:lnTo>
                    <a:pt x="342810" y="202781"/>
                  </a:lnTo>
                  <a:lnTo>
                    <a:pt x="356142" y="223725"/>
                  </a:lnTo>
                  <a:lnTo>
                    <a:pt x="345666" y="223725"/>
                  </a:lnTo>
                  <a:lnTo>
                    <a:pt x="361855" y="252286"/>
                  </a:lnTo>
                  <a:lnTo>
                    <a:pt x="355189" y="258950"/>
                  </a:lnTo>
                  <a:lnTo>
                    <a:pt x="361855" y="262758"/>
                  </a:lnTo>
                  <a:lnTo>
                    <a:pt x="371378" y="273230"/>
                  </a:lnTo>
                  <a:lnTo>
                    <a:pt x="378043" y="277038"/>
                  </a:lnTo>
                  <a:lnTo>
                    <a:pt x="380900" y="283702"/>
                  </a:lnTo>
                  <a:lnTo>
                    <a:pt x="380900" y="297983"/>
                  </a:lnTo>
                  <a:lnTo>
                    <a:pt x="378043" y="304647"/>
                  </a:lnTo>
                  <a:lnTo>
                    <a:pt x="378043" y="315119"/>
                  </a:lnTo>
                  <a:lnTo>
                    <a:pt x="375187" y="318927"/>
                  </a:lnTo>
                  <a:lnTo>
                    <a:pt x="375187" y="337015"/>
                  </a:lnTo>
                  <a:lnTo>
                    <a:pt x="378043" y="337015"/>
                  </a:lnTo>
                  <a:lnTo>
                    <a:pt x="384710" y="343680"/>
                  </a:lnTo>
                  <a:lnTo>
                    <a:pt x="384710" y="354152"/>
                  </a:lnTo>
                  <a:lnTo>
                    <a:pt x="378043" y="357960"/>
                  </a:lnTo>
                  <a:lnTo>
                    <a:pt x="368521" y="357960"/>
                  </a:lnTo>
                  <a:lnTo>
                    <a:pt x="368521" y="364624"/>
                  </a:lnTo>
                  <a:lnTo>
                    <a:pt x="371378" y="371288"/>
                  </a:lnTo>
                  <a:lnTo>
                    <a:pt x="371378" y="377952"/>
                  </a:lnTo>
                  <a:lnTo>
                    <a:pt x="368521" y="384616"/>
                  </a:lnTo>
                  <a:lnTo>
                    <a:pt x="365665" y="388425"/>
                  </a:lnTo>
                  <a:lnTo>
                    <a:pt x="358998" y="392233"/>
                  </a:lnTo>
                  <a:lnTo>
                    <a:pt x="352333" y="392233"/>
                  </a:lnTo>
                  <a:lnTo>
                    <a:pt x="345666" y="396041"/>
                  </a:lnTo>
                  <a:lnTo>
                    <a:pt x="342810" y="399849"/>
                  </a:lnTo>
                  <a:lnTo>
                    <a:pt x="339953" y="399849"/>
                  </a:lnTo>
                  <a:lnTo>
                    <a:pt x="339953" y="410321"/>
                  </a:lnTo>
                  <a:lnTo>
                    <a:pt x="329479" y="410321"/>
                  </a:lnTo>
                  <a:lnTo>
                    <a:pt x="315195" y="395089"/>
                  </a:lnTo>
                  <a:lnTo>
                    <a:pt x="315195" y="384616"/>
                  </a:lnTo>
                  <a:lnTo>
                    <a:pt x="318052" y="374144"/>
                  </a:lnTo>
                  <a:lnTo>
                    <a:pt x="311386" y="374144"/>
                  </a:lnTo>
                  <a:lnTo>
                    <a:pt x="308530" y="377952"/>
                  </a:lnTo>
                  <a:lnTo>
                    <a:pt x="301863" y="381760"/>
                  </a:lnTo>
                  <a:lnTo>
                    <a:pt x="299007" y="385569"/>
                  </a:lnTo>
                  <a:lnTo>
                    <a:pt x="299007" y="389377"/>
                  </a:lnTo>
                  <a:lnTo>
                    <a:pt x="301863" y="393185"/>
                  </a:lnTo>
                  <a:lnTo>
                    <a:pt x="311386" y="414129"/>
                  </a:lnTo>
                  <a:lnTo>
                    <a:pt x="311386" y="420793"/>
                  </a:lnTo>
                  <a:lnTo>
                    <a:pt x="308530" y="424601"/>
                  </a:lnTo>
                  <a:lnTo>
                    <a:pt x="301863" y="438882"/>
                  </a:lnTo>
                  <a:lnTo>
                    <a:pt x="301863" y="445546"/>
                  </a:lnTo>
                  <a:lnTo>
                    <a:pt x="304720" y="449354"/>
                  </a:lnTo>
                  <a:lnTo>
                    <a:pt x="304720" y="453162"/>
                  </a:lnTo>
                  <a:lnTo>
                    <a:pt x="307576" y="459826"/>
                  </a:lnTo>
                  <a:lnTo>
                    <a:pt x="310434" y="463634"/>
                  </a:lnTo>
                  <a:lnTo>
                    <a:pt x="310434" y="467442"/>
                  </a:lnTo>
                  <a:lnTo>
                    <a:pt x="290437" y="467442"/>
                  </a:lnTo>
                  <a:lnTo>
                    <a:pt x="277105" y="460778"/>
                  </a:lnTo>
                  <a:lnTo>
                    <a:pt x="263773" y="460778"/>
                  </a:lnTo>
                  <a:lnTo>
                    <a:pt x="250441" y="467442"/>
                  </a:lnTo>
                  <a:lnTo>
                    <a:pt x="243776" y="467442"/>
                  </a:lnTo>
                  <a:lnTo>
                    <a:pt x="234254" y="471250"/>
                  </a:lnTo>
                  <a:lnTo>
                    <a:pt x="231396" y="475058"/>
                  </a:lnTo>
                  <a:lnTo>
                    <a:pt x="211399" y="475058"/>
                  </a:lnTo>
                  <a:lnTo>
                    <a:pt x="204734" y="467442"/>
                  </a:lnTo>
                  <a:lnTo>
                    <a:pt x="188545" y="481723"/>
                  </a:lnTo>
                  <a:lnTo>
                    <a:pt x="185689" y="488387"/>
                  </a:lnTo>
                  <a:lnTo>
                    <a:pt x="176166" y="498859"/>
                  </a:lnTo>
                  <a:lnTo>
                    <a:pt x="173309" y="509331"/>
                  </a:lnTo>
                  <a:lnTo>
                    <a:pt x="170453" y="513139"/>
                  </a:lnTo>
                  <a:lnTo>
                    <a:pt x="167596" y="519803"/>
                  </a:lnTo>
                  <a:lnTo>
                    <a:pt x="154264" y="519803"/>
                  </a:lnTo>
                  <a:lnTo>
                    <a:pt x="151408" y="523612"/>
                  </a:lnTo>
                  <a:lnTo>
                    <a:pt x="148551" y="523612"/>
                  </a:lnTo>
                  <a:lnTo>
                    <a:pt x="148551" y="530276"/>
                  </a:lnTo>
                  <a:lnTo>
                    <a:pt x="151408" y="537892"/>
                  </a:lnTo>
                  <a:lnTo>
                    <a:pt x="158073" y="544556"/>
                  </a:lnTo>
                  <a:lnTo>
                    <a:pt x="164739" y="544556"/>
                  </a:lnTo>
                  <a:lnTo>
                    <a:pt x="167596" y="540748"/>
                  </a:lnTo>
                  <a:lnTo>
                    <a:pt x="177118" y="540748"/>
                  </a:lnTo>
                  <a:lnTo>
                    <a:pt x="179976" y="544556"/>
                  </a:lnTo>
                  <a:lnTo>
                    <a:pt x="182832" y="544556"/>
                  </a:lnTo>
                  <a:lnTo>
                    <a:pt x="189498" y="548364"/>
                  </a:lnTo>
                  <a:lnTo>
                    <a:pt x="192354" y="548364"/>
                  </a:lnTo>
                  <a:lnTo>
                    <a:pt x="195211" y="544556"/>
                  </a:lnTo>
                  <a:lnTo>
                    <a:pt x="195211" y="537892"/>
                  </a:lnTo>
                  <a:lnTo>
                    <a:pt x="198068" y="534084"/>
                  </a:lnTo>
                  <a:lnTo>
                    <a:pt x="198068" y="526468"/>
                  </a:lnTo>
                  <a:lnTo>
                    <a:pt x="207590" y="534084"/>
                  </a:lnTo>
                  <a:lnTo>
                    <a:pt x="210447" y="534084"/>
                  </a:lnTo>
                  <a:lnTo>
                    <a:pt x="213304" y="530276"/>
                  </a:lnTo>
                  <a:lnTo>
                    <a:pt x="233301" y="519803"/>
                  </a:lnTo>
                  <a:lnTo>
                    <a:pt x="236158" y="519803"/>
                  </a:lnTo>
                  <a:lnTo>
                    <a:pt x="239015" y="515995"/>
                  </a:lnTo>
                  <a:lnTo>
                    <a:pt x="245680" y="515995"/>
                  </a:lnTo>
                  <a:lnTo>
                    <a:pt x="252347" y="519803"/>
                  </a:lnTo>
                  <a:lnTo>
                    <a:pt x="265678" y="519803"/>
                  </a:lnTo>
                  <a:lnTo>
                    <a:pt x="265678" y="515995"/>
                  </a:lnTo>
                  <a:lnTo>
                    <a:pt x="262821" y="512187"/>
                  </a:lnTo>
                  <a:lnTo>
                    <a:pt x="262821" y="508379"/>
                  </a:lnTo>
                  <a:lnTo>
                    <a:pt x="265678" y="504571"/>
                  </a:lnTo>
                  <a:lnTo>
                    <a:pt x="276153" y="504571"/>
                  </a:lnTo>
                  <a:lnTo>
                    <a:pt x="285675" y="515043"/>
                  </a:lnTo>
                  <a:lnTo>
                    <a:pt x="288531" y="511235"/>
                  </a:lnTo>
                  <a:lnTo>
                    <a:pt x="295198" y="507427"/>
                  </a:lnTo>
                  <a:lnTo>
                    <a:pt x="298054" y="507427"/>
                  </a:lnTo>
                  <a:lnTo>
                    <a:pt x="300911" y="503619"/>
                  </a:lnTo>
                  <a:lnTo>
                    <a:pt x="303768" y="507427"/>
                  </a:lnTo>
                  <a:lnTo>
                    <a:pt x="303768" y="517899"/>
                  </a:lnTo>
                  <a:lnTo>
                    <a:pt x="300911" y="524564"/>
                  </a:lnTo>
                  <a:lnTo>
                    <a:pt x="298054" y="528372"/>
                  </a:lnTo>
                  <a:lnTo>
                    <a:pt x="298054" y="535988"/>
                  </a:lnTo>
                  <a:lnTo>
                    <a:pt x="300911" y="539796"/>
                  </a:lnTo>
                  <a:lnTo>
                    <a:pt x="303768" y="546460"/>
                  </a:lnTo>
                  <a:lnTo>
                    <a:pt x="317099" y="560740"/>
                  </a:lnTo>
                  <a:lnTo>
                    <a:pt x="330431" y="567405"/>
                  </a:lnTo>
                  <a:lnTo>
                    <a:pt x="337097" y="563597"/>
                  </a:lnTo>
                  <a:lnTo>
                    <a:pt x="339953" y="559788"/>
                  </a:lnTo>
                  <a:lnTo>
                    <a:pt x="346620" y="545508"/>
                  </a:lnTo>
                  <a:lnTo>
                    <a:pt x="346620" y="531228"/>
                  </a:lnTo>
                  <a:lnTo>
                    <a:pt x="362807" y="527420"/>
                  </a:lnTo>
                  <a:lnTo>
                    <a:pt x="359950" y="523612"/>
                  </a:lnTo>
                  <a:lnTo>
                    <a:pt x="357094" y="516948"/>
                  </a:lnTo>
                  <a:lnTo>
                    <a:pt x="350428" y="510283"/>
                  </a:lnTo>
                  <a:lnTo>
                    <a:pt x="343762" y="510283"/>
                  </a:lnTo>
                  <a:lnTo>
                    <a:pt x="337097" y="503619"/>
                  </a:lnTo>
                  <a:lnTo>
                    <a:pt x="346620" y="489339"/>
                  </a:lnTo>
                  <a:lnTo>
                    <a:pt x="349476" y="489339"/>
                  </a:lnTo>
                  <a:lnTo>
                    <a:pt x="349476" y="493147"/>
                  </a:lnTo>
                  <a:lnTo>
                    <a:pt x="352333" y="499811"/>
                  </a:lnTo>
                  <a:lnTo>
                    <a:pt x="352333" y="503619"/>
                  </a:lnTo>
                  <a:lnTo>
                    <a:pt x="358998" y="503619"/>
                  </a:lnTo>
                  <a:lnTo>
                    <a:pt x="365665" y="510283"/>
                  </a:lnTo>
                  <a:lnTo>
                    <a:pt x="365665" y="514091"/>
                  </a:lnTo>
                  <a:lnTo>
                    <a:pt x="375187" y="507427"/>
                  </a:lnTo>
                  <a:lnTo>
                    <a:pt x="381852" y="511235"/>
                  </a:lnTo>
                  <a:lnTo>
                    <a:pt x="401849" y="511235"/>
                  </a:lnTo>
                  <a:lnTo>
                    <a:pt x="408516" y="504571"/>
                  </a:lnTo>
                  <a:lnTo>
                    <a:pt x="408516" y="500763"/>
                  </a:lnTo>
                  <a:lnTo>
                    <a:pt x="405659" y="496955"/>
                  </a:lnTo>
                  <a:lnTo>
                    <a:pt x="405659" y="493147"/>
                  </a:lnTo>
                  <a:lnTo>
                    <a:pt x="408516" y="489339"/>
                  </a:lnTo>
                  <a:lnTo>
                    <a:pt x="418038" y="489339"/>
                  </a:lnTo>
                  <a:lnTo>
                    <a:pt x="420894" y="493147"/>
                  </a:lnTo>
                  <a:lnTo>
                    <a:pt x="420894" y="503619"/>
                  </a:lnTo>
                  <a:lnTo>
                    <a:pt x="423752" y="507427"/>
                  </a:lnTo>
                  <a:lnTo>
                    <a:pt x="423752" y="511235"/>
                  </a:lnTo>
                  <a:lnTo>
                    <a:pt x="426608" y="511235"/>
                  </a:lnTo>
                  <a:lnTo>
                    <a:pt x="429465" y="507427"/>
                  </a:lnTo>
                  <a:lnTo>
                    <a:pt x="429465" y="500763"/>
                  </a:lnTo>
                  <a:lnTo>
                    <a:pt x="426608" y="494099"/>
                  </a:lnTo>
                  <a:lnTo>
                    <a:pt x="426608" y="479819"/>
                  </a:lnTo>
                  <a:lnTo>
                    <a:pt x="439940" y="479819"/>
                  </a:lnTo>
                  <a:lnTo>
                    <a:pt x="439940" y="469346"/>
                  </a:lnTo>
                  <a:lnTo>
                    <a:pt x="442797" y="465538"/>
                  </a:lnTo>
                  <a:lnTo>
                    <a:pt x="442797" y="463634"/>
                  </a:lnTo>
                  <a:lnTo>
                    <a:pt x="445653" y="459826"/>
                  </a:lnTo>
                  <a:lnTo>
                    <a:pt x="452319" y="466490"/>
                  </a:lnTo>
                  <a:lnTo>
                    <a:pt x="452319" y="495051"/>
                  </a:lnTo>
                  <a:lnTo>
                    <a:pt x="465651" y="495051"/>
                  </a:lnTo>
                  <a:lnTo>
                    <a:pt x="468507" y="488387"/>
                  </a:lnTo>
                  <a:lnTo>
                    <a:pt x="468507" y="467442"/>
                  </a:lnTo>
                  <a:lnTo>
                    <a:pt x="482791" y="459826"/>
                  </a:lnTo>
                  <a:close/>
                </a:path>
              </a:pathLst>
            </a:custGeom>
            <a:noFill/>
            <a:ln w="2379" cap="flat">
              <a:solidFill>
                <a:srgbClr val="FFFFFF"/>
              </a:solidFill>
              <a:prstDash val="solid"/>
              <a:round/>
            </a:ln>
          </p:spPr>
          <p:txBody>
            <a:bodyPr rtlCol="0" anchor="ctr"/>
            <a:lstStyle/>
            <a:p>
              <a:endParaRPr lang="en-US" noProof="0" dirty="0"/>
            </a:p>
          </p:txBody>
        </p:sp>
        <p:sp>
          <p:nvSpPr>
            <p:cNvPr id="6348" name="Serbest Form 6347">
              <a:extLst>
                <a:ext uri="{FF2B5EF4-FFF2-40B4-BE49-F238E27FC236}">
                  <a16:creationId xmlns:a16="http://schemas.microsoft.com/office/drawing/2014/main" id="{CDD87482-CBE2-564F-A7E8-7904D21CC6EE}"/>
                </a:ext>
              </a:extLst>
            </p:cNvPr>
            <p:cNvSpPr/>
            <p:nvPr/>
          </p:nvSpPr>
          <p:spPr>
            <a:xfrm>
              <a:off x="5885552" y="1742970"/>
              <a:ext cx="419942" cy="502667"/>
            </a:xfrm>
            <a:custGeom>
              <a:avLst/>
              <a:gdLst>
                <a:gd name="connsiteX0" fmla="*/ 419942 w 419942"/>
                <a:gd name="connsiteY0" fmla="*/ 331303 h 502667"/>
                <a:gd name="connsiteX1" fmla="*/ 417086 w 419942"/>
                <a:gd name="connsiteY1" fmla="*/ 323687 h 502667"/>
                <a:gd name="connsiteX2" fmla="*/ 410420 w 419942"/>
                <a:gd name="connsiteY2" fmla="*/ 319879 h 502667"/>
                <a:gd name="connsiteX3" fmla="*/ 400897 w 419942"/>
                <a:gd name="connsiteY3" fmla="*/ 309407 h 502667"/>
                <a:gd name="connsiteX4" fmla="*/ 367569 w 419942"/>
                <a:gd name="connsiteY4" fmla="*/ 291319 h 502667"/>
                <a:gd name="connsiteX5" fmla="*/ 364712 w 419942"/>
                <a:gd name="connsiteY5" fmla="*/ 291319 h 502667"/>
                <a:gd name="connsiteX6" fmla="*/ 358046 w 419942"/>
                <a:gd name="connsiteY6" fmla="*/ 287511 h 502667"/>
                <a:gd name="connsiteX7" fmla="*/ 351380 w 419942"/>
                <a:gd name="connsiteY7" fmla="*/ 287511 h 502667"/>
                <a:gd name="connsiteX8" fmla="*/ 341858 w 419942"/>
                <a:gd name="connsiteY8" fmla="*/ 283702 h 502667"/>
                <a:gd name="connsiteX9" fmla="*/ 328527 w 419942"/>
                <a:gd name="connsiteY9" fmla="*/ 276086 h 502667"/>
                <a:gd name="connsiteX10" fmla="*/ 328527 w 419942"/>
                <a:gd name="connsiteY10" fmla="*/ 272278 h 502667"/>
                <a:gd name="connsiteX11" fmla="*/ 331383 w 419942"/>
                <a:gd name="connsiteY11" fmla="*/ 264662 h 502667"/>
                <a:gd name="connsiteX12" fmla="*/ 338049 w 419942"/>
                <a:gd name="connsiteY12" fmla="*/ 257046 h 502667"/>
                <a:gd name="connsiteX13" fmla="*/ 338049 w 419942"/>
                <a:gd name="connsiteY13" fmla="*/ 253238 h 502667"/>
                <a:gd name="connsiteX14" fmla="*/ 335192 w 419942"/>
                <a:gd name="connsiteY14" fmla="*/ 249430 h 502667"/>
                <a:gd name="connsiteX15" fmla="*/ 332335 w 419942"/>
                <a:gd name="connsiteY15" fmla="*/ 249430 h 502667"/>
                <a:gd name="connsiteX16" fmla="*/ 322813 w 419942"/>
                <a:gd name="connsiteY16" fmla="*/ 245621 h 502667"/>
                <a:gd name="connsiteX17" fmla="*/ 299959 w 419942"/>
                <a:gd name="connsiteY17" fmla="*/ 245621 h 502667"/>
                <a:gd name="connsiteX18" fmla="*/ 293293 w 419942"/>
                <a:gd name="connsiteY18" fmla="*/ 241813 h 502667"/>
                <a:gd name="connsiteX19" fmla="*/ 290437 w 419942"/>
                <a:gd name="connsiteY19" fmla="*/ 238005 h 502667"/>
                <a:gd name="connsiteX20" fmla="*/ 280914 w 419942"/>
                <a:gd name="connsiteY20" fmla="*/ 230389 h 502667"/>
                <a:gd name="connsiteX21" fmla="*/ 267582 w 419942"/>
                <a:gd name="connsiteY21" fmla="*/ 216109 h 502667"/>
                <a:gd name="connsiteX22" fmla="*/ 260916 w 419942"/>
                <a:gd name="connsiteY22" fmla="*/ 205637 h 502667"/>
                <a:gd name="connsiteX23" fmla="*/ 258060 w 419942"/>
                <a:gd name="connsiteY23" fmla="*/ 201829 h 502667"/>
                <a:gd name="connsiteX24" fmla="*/ 253299 w 419942"/>
                <a:gd name="connsiteY24" fmla="*/ 196116 h 502667"/>
                <a:gd name="connsiteX25" fmla="*/ 253299 w 419942"/>
                <a:gd name="connsiteY25" fmla="*/ 188500 h 502667"/>
                <a:gd name="connsiteX26" fmla="*/ 243776 w 419942"/>
                <a:gd name="connsiteY26" fmla="*/ 166604 h 502667"/>
                <a:gd name="connsiteX27" fmla="*/ 237110 w 419942"/>
                <a:gd name="connsiteY27" fmla="*/ 162796 h 502667"/>
                <a:gd name="connsiteX28" fmla="*/ 234254 w 419942"/>
                <a:gd name="connsiteY28" fmla="*/ 158988 h 502667"/>
                <a:gd name="connsiteX29" fmla="*/ 227588 w 419942"/>
                <a:gd name="connsiteY29" fmla="*/ 155179 h 502667"/>
                <a:gd name="connsiteX30" fmla="*/ 224731 w 419942"/>
                <a:gd name="connsiteY30" fmla="*/ 151371 h 502667"/>
                <a:gd name="connsiteX31" fmla="*/ 204734 w 419942"/>
                <a:gd name="connsiteY31" fmla="*/ 133283 h 502667"/>
                <a:gd name="connsiteX32" fmla="*/ 201877 w 419942"/>
                <a:gd name="connsiteY32" fmla="*/ 125667 h 502667"/>
                <a:gd name="connsiteX33" fmla="*/ 195211 w 419942"/>
                <a:gd name="connsiteY33" fmla="*/ 118051 h 502667"/>
                <a:gd name="connsiteX34" fmla="*/ 195211 w 419942"/>
                <a:gd name="connsiteY34" fmla="*/ 110435 h 502667"/>
                <a:gd name="connsiteX35" fmla="*/ 198068 w 419942"/>
                <a:gd name="connsiteY35" fmla="*/ 106626 h 502667"/>
                <a:gd name="connsiteX36" fmla="*/ 207591 w 419942"/>
                <a:gd name="connsiteY36" fmla="*/ 106626 h 502667"/>
                <a:gd name="connsiteX37" fmla="*/ 207591 w 419942"/>
                <a:gd name="connsiteY37" fmla="*/ 102818 h 502667"/>
                <a:gd name="connsiteX38" fmla="*/ 200925 w 419942"/>
                <a:gd name="connsiteY38" fmla="*/ 95202 h 502667"/>
                <a:gd name="connsiteX39" fmla="*/ 198068 w 419942"/>
                <a:gd name="connsiteY39" fmla="*/ 87586 h 502667"/>
                <a:gd name="connsiteX40" fmla="*/ 198068 w 419942"/>
                <a:gd name="connsiteY40" fmla="*/ 79970 h 502667"/>
                <a:gd name="connsiteX41" fmla="*/ 218065 w 419942"/>
                <a:gd name="connsiteY41" fmla="*/ 69498 h 502667"/>
                <a:gd name="connsiteX42" fmla="*/ 220922 w 419942"/>
                <a:gd name="connsiteY42" fmla="*/ 65690 h 502667"/>
                <a:gd name="connsiteX43" fmla="*/ 223779 w 419942"/>
                <a:gd name="connsiteY43" fmla="*/ 65690 h 502667"/>
                <a:gd name="connsiteX44" fmla="*/ 237110 w 419942"/>
                <a:gd name="connsiteY44" fmla="*/ 61881 h 502667"/>
                <a:gd name="connsiteX45" fmla="*/ 239967 w 419942"/>
                <a:gd name="connsiteY45" fmla="*/ 39985 h 502667"/>
                <a:gd name="connsiteX46" fmla="*/ 233301 w 419942"/>
                <a:gd name="connsiteY46" fmla="*/ 36177 h 502667"/>
                <a:gd name="connsiteX47" fmla="*/ 236158 w 419942"/>
                <a:gd name="connsiteY47" fmla="*/ 32369 h 502667"/>
                <a:gd name="connsiteX48" fmla="*/ 236158 w 419942"/>
                <a:gd name="connsiteY48" fmla="*/ 24753 h 502667"/>
                <a:gd name="connsiteX49" fmla="*/ 206638 w 419942"/>
                <a:gd name="connsiteY49" fmla="*/ 24753 h 502667"/>
                <a:gd name="connsiteX50" fmla="*/ 203781 w 419942"/>
                <a:gd name="connsiteY50" fmla="*/ 14280 h 502667"/>
                <a:gd name="connsiteX51" fmla="*/ 197115 w 419942"/>
                <a:gd name="connsiteY51" fmla="*/ 14280 h 502667"/>
                <a:gd name="connsiteX52" fmla="*/ 197115 w 419942"/>
                <a:gd name="connsiteY52" fmla="*/ 3808 h 502667"/>
                <a:gd name="connsiteX53" fmla="*/ 194259 w 419942"/>
                <a:gd name="connsiteY53" fmla="*/ 0 h 502667"/>
                <a:gd name="connsiteX54" fmla="*/ 184736 w 419942"/>
                <a:gd name="connsiteY54" fmla="*/ 0 h 502667"/>
                <a:gd name="connsiteX55" fmla="*/ 181880 w 419942"/>
                <a:gd name="connsiteY55" fmla="*/ 3808 h 502667"/>
                <a:gd name="connsiteX56" fmla="*/ 181880 w 419942"/>
                <a:gd name="connsiteY56" fmla="*/ 7616 h 502667"/>
                <a:gd name="connsiteX57" fmla="*/ 158073 w 419942"/>
                <a:gd name="connsiteY57" fmla="*/ 7616 h 502667"/>
                <a:gd name="connsiteX58" fmla="*/ 151408 w 419942"/>
                <a:gd name="connsiteY58" fmla="*/ 18088 h 502667"/>
                <a:gd name="connsiteX59" fmla="*/ 144742 w 419942"/>
                <a:gd name="connsiteY59" fmla="*/ 14280 h 502667"/>
                <a:gd name="connsiteX60" fmla="*/ 135219 w 419942"/>
                <a:gd name="connsiteY60" fmla="*/ 14280 h 502667"/>
                <a:gd name="connsiteX61" fmla="*/ 132363 w 419942"/>
                <a:gd name="connsiteY61" fmla="*/ 24753 h 502667"/>
                <a:gd name="connsiteX62" fmla="*/ 119031 w 419942"/>
                <a:gd name="connsiteY62" fmla="*/ 24753 h 502667"/>
                <a:gd name="connsiteX63" fmla="*/ 119031 w 419942"/>
                <a:gd name="connsiteY63" fmla="*/ 28561 h 502667"/>
                <a:gd name="connsiteX64" fmla="*/ 125697 w 419942"/>
                <a:gd name="connsiteY64" fmla="*/ 36177 h 502667"/>
                <a:gd name="connsiteX65" fmla="*/ 122840 w 419942"/>
                <a:gd name="connsiteY65" fmla="*/ 43793 h 502667"/>
                <a:gd name="connsiteX66" fmla="*/ 113318 w 419942"/>
                <a:gd name="connsiteY66" fmla="*/ 36177 h 502667"/>
                <a:gd name="connsiteX67" fmla="*/ 103795 w 419942"/>
                <a:gd name="connsiteY67" fmla="*/ 39985 h 502667"/>
                <a:gd name="connsiteX68" fmla="*/ 97129 w 419942"/>
                <a:gd name="connsiteY68" fmla="*/ 29513 h 502667"/>
                <a:gd name="connsiteX69" fmla="*/ 94273 w 419942"/>
                <a:gd name="connsiteY69" fmla="*/ 43793 h 502667"/>
                <a:gd name="connsiteX70" fmla="*/ 87607 w 419942"/>
                <a:gd name="connsiteY70" fmla="*/ 51409 h 502667"/>
                <a:gd name="connsiteX71" fmla="*/ 87607 w 419942"/>
                <a:gd name="connsiteY71" fmla="*/ 61881 h 502667"/>
                <a:gd name="connsiteX72" fmla="*/ 74275 w 419942"/>
                <a:gd name="connsiteY72" fmla="*/ 47601 h 502667"/>
                <a:gd name="connsiteX73" fmla="*/ 71419 w 419942"/>
                <a:gd name="connsiteY73" fmla="*/ 47601 h 502667"/>
                <a:gd name="connsiteX74" fmla="*/ 71419 w 419942"/>
                <a:gd name="connsiteY74" fmla="*/ 43793 h 502667"/>
                <a:gd name="connsiteX75" fmla="*/ 68562 w 419942"/>
                <a:gd name="connsiteY75" fmla="*/ 39985 h 502667"/>
                <a:gd name="connsiteX76" fmla="*/ 68562 w 419942"/>
                <a:gd name="connsiteY76" fmla="*/ 36177 h 502667"/>
                <a:gd name="connsiteX77" fmla="*/ 65705 w 419942"/>
                <a:gd name="connsiteY77" fmla="*/ 32369 h 502667"/>
                <a:gd name="connsiteX78" fmla="*/ 59039 w 419942"/>
                <a:gd name="connsiteY78" fmla="*/ 32369 h 502667"/>
                <a:gd name="connsiteX79" fmla="*/ 56182 w 419942"/>
                <a:gd name="connsiteY79" fmla="*/ 36177 h 502667"/>
                <a:gd name="connsiteX80" fmla="*/ 56182 w 419942"/>
                <a:gd name="connsiteY80" fmla="*/ 46649 h 502667"/>
                <a:gd name="connsiteX81" fmla="*/ 46660 w 419942"/>
                <a:gd name="connsiteY81" fmla="*/ 57121 h 502667"/>
                <a:gd name="connsiteX82" fmla="*/ 43803 w 419942"/>
                <a:gd name="connsiteY82" fmla="*/ 57121 h 502667"/>
                <a:gd name="connsiteX83" fmla="*/ 37137 w 419942"/>
                <a:gd name="connsiteY83" fmla="*/ 49505 h 502667"/>
                <a:gd name="connsiteX84" fmla="*/ 30472 w 419942"/>
                <a:gd name="connsiteY84" fmla="*/ 49505 h 502667"/>
                <a:gd name="connsiteX85" fmla="*/ 23806 w 419942"/>
                <a:gd name="connsiteY85" fmla="*/ 57121 h 502667"/>
                <a:gd name="connsiteX86" fmla="*/ 15236 w 419942"/>
                <a:gd name="connsiteY86" fmla="*/ 57121 h 502667"/>
                <a:gd name="connsiteX87" fmla="*/ 15236 w 419942"/>
                <a:gd name="connsiteY87" fmla="*/ 60929 h 502667"/>
                <a:gd name="connsiteX88" fmla="*/ 12379 w 419942"/>
                <a:gd name="connsiteY88" fmla="*/ 60929 h 502667"/>
                <a:gd name="connsiteX89" fmla="*/ 9523 w 419942"/>
                <a:gd name="connsiteY89" fmla="*/ 64737 h 502667"/>
                <a:gd name="connsiteX90" fmla="*/ 22854 w 419942"/>
                <a:gd name="connsiteY90" fmla="*/ 79018 h 502667"/>
                <a:gd name="connsiteX91" fmla="*/ 22854 w 419942"/>
                <a:gd name="connsiteY91" fmla="*/ 82826 h 502667"/>
                <a:gd name="connsiteX92" fmla="*/ 13331 w 419942"/>
                <a:gd name="connsiteY92" fmla="*/ 93298 h 502667"/>
                <a:gd name="connsiteX93" fmla="*/ 0 w 419942"/>
                <a:gd name="connsiteY93" fmla="*/ 93298 h 502667"/>
                <a:gd name="connsiteX94" fmla="*/ 6665 w 419942"/>
                <a:gd name="connsiteY94" fmla="*/ 103770 h 502667"/>
                <a:gd name="connsiteX95" fmla="*/ 13331 w 419942"/>
                <a:gd name="connsiteY95" fmla="*/ 103770 h 502667"/>
                <a:gd name="connsiteX96" fmla="*/ 16188 w 419942"/>
                <a:gd name="connsiteY96" fmla="*/ 107578 h 502667"/>
                <a:gd name="connsiteX97" fmla="*/ 16188 w 419942"/>
                <a:gd name="connsiteY97" fmla="*/ 115195 h 502667"/>
                <a:gd name="connsiteX98" fmla="*/ 13331 w 419942"/>
                <a:gd name="connsiteY98" fmla="*/ 119003 h 502667"/>
                <a:gd name="connsiteX99" fmla="*/ 13331 w 419942"/>
                <a:gd name="connsiteY99" fmla="*/ 122811 h 502667"/>
                <a:gd name="connsiteX100" fmla="*/ 10475 w 419942"/>
                <a:gd name="connsiteY100" fmla="*/ 126619 h 502667"/>
                <a:gd name="connsiteX101" fmla="*/ 10475 w 419942"/>
                <a:gd name="connsiteY101" fmla="*/ 130427 h 502667"/>
                <a:gd name="connsiteX102" fmla="*/ 13331 w 419942"/>
                <a:gd name="connsiteY102" fmla="*/ 134235 h 502667"/>
                <a:gd name="connsiteX103" fmla="*/ 19997 w 419942"/>
                <a:gd name="connsiteY103" fmla="*/ 138043 h 502667"/>
                <a:gd name="connsiteX104" fmla="*/ 22854 w 419942"/>
                <a:gd name="connsiteY104" fmla="*/ 138043 h 502667"/>
                <a:gd name="connsiteX105" fmla="*/ 22854 w 419942"/>
                <a:gd name="connsiteY105" fmla="*/ 141851 h 502667"/>
                <a:gd name="connsiteX106" fmla="*/ 35233 w 419942"/>
                <a:gd name="connsiteY106" fmla="*/ 141851 h 502667"/>
                <a:gd name="connsiteX107" fmla="*/ 38090 w 419942"/>
                <a:gd name="connsiteY107" fmla="*/ 145659 h 502667"/>
                <a:gd name="connsiteX108" fmla="*/ 38090 w 419942"/>
                <a:gd name="connsiteY108" fmla="*/ 148515 h 502667"/>
                <a:gd name="connsiteX109" fmla="*/ 28568 w 419942"/>
                <a:gd name="connsiteY109" fmla="*/ 158988 h 502667"/>
                <a:gd name="connsiteX110" fmla="*/ 28568 w 419942"/>
                <a:gd name="connsiteY110" fmla="*/ 162796 h 502667"/>
                <a:gd name="connsiteX111" fmla="*/ 35233 w 419942"/>
                <a:gd name="connsiteY111" fmla="*/ 162796 h 502667"/>
                <a:gd name="connsiteX112" fmla="*/ 48565 w 419942"/>
                <a:gd name="connsiteY112" fmla="*/ 155179 h 502667"/>
                <a:gd name="connsiteX113" fmla="*/ 63800 w 419942"/>
                <a:gd name="connsiteY113" fmla="*/ 137091 h 502667"/>
                <a:gd name="connsiteX114" fmla="*/ 77132 w 419942"/>
                <a:gd name="connsiteY114" fmla="*/ 129475 h 502667"/>
                <a:gd name="connsiteX115" fmla="*/ 83798 w 419942"/>
                <a:gd name="connsiteY115" fmla="*/ 129475 h 502667"/>
                <a:gd name="connsiteX116" fmla="*/ 90464 w 419942"/>
                <a:gd name="connsiteY116" fmla="*/ 133283 h 502667"/>
                <a:gd name="connsiteX117" fmla="*/ 110461 w 419942"/>
                <a:gd name="connsiteY117" fmla="*/ 140899 h 502667"/>
                <a:gd name="connsiteX118" fmla="*/ 117127 w 419942"/>
                <a:gd name="connsiteY118" fmla="*/ 144707 h 502667"/>
                <a:gd name="connsiteX119" fmla="*/ 123793 w 419942"/>
                <a:gd name="connsiteY119" fmla="*/ 152323 h 502667"/>
                <a:gd name="connsiteX120" fmla="*/ 126649 w 419942"/>
                <a:gd name="connsiteY120" fmla="*/ 159940 h 502667"/>
                <a:gd name="connsiteX121" fmla="*/ 126649 w 419942"/>
                <a:gd name="connsiteY121" fmla="*/ 167556 h 502667"/>
                <a:gd name="connsiteX122" fmla="*/ 129506 w 419942"/>
                <a:gd name="connsiteY122" fmla="*/ 171364 h 502667"/>
                <a:gd name="connsiteX123" fmla="*/ 129506 w 419942"/>
                <a:gd name="connsiteY123" fmla="*/ 175172 h 502667"/>
                <a:gd name="connsiteX124" fmla="*/ 136172 w 419942"/>
                <a:gd name="connsiteY124" fmla="*/ 182788 h 502667"/>
                <a:gd name="connsiteX125" fmla="*/ 136172 w 419942"/>
                <a:gd name="connsiteY125" fmla="*/ 186596 h 502667"/>
                <a:gd name="connsiteX126" fmla="*/ 133315 w 419942"/>
                <a:gd name="connsiteY126" fmla="*/ 194212 h 502667"/>
                <a:gd name="connsiteX127" fmla="*/ 133315 w 419942"/>
                <a:gd name="connsiteY127" fmla="*/ 197068 h 502667"/>
                <a:gd name="connsiteX128" fmla="*/ 139980 w 419942"/>
                <a:gd name="connsiteY128" fmla="*/ 204685 h 502667"/>
                <a:gd name="connsiteX129" fmla="*/ 153312 w 419942"/>
                <a:gd name="connsiteY129" fmla="*/ 212301 h 502667"/>
                <a:gd name="connsiteX130" fmla="*/ 156169 w 419942"/>
                <a:gd name="connsiteY130" fmla="*/ 216109 h 502667"/>
                <a:gd name="connsiteX131" fmla="*/ 159978 w 419942"/>
                <a:gd name="connsiteY131" fmla="*/ 216109 h 502667"/>
                <a:gd name="connsiteX132" fmla="*/ 162835 w 419942"/>
                <a:gd name="connsiteY132" fmla="*/ 226581 h 502667"/>
                <a:gd name="connsiteX133" fmla="*/ 179023 w 419942"/>
                <a:gd name="connsiteY133" fmla="*/ 226581 h 502667"/>
                <a:gd name="connsiteX134" fmla="*/ 188546 w 419942"/>
                <a:gd name="connsiteY134" fmla="*/ 237053 h 502667"/>
                <a:gd name="connsiteX135" fmla="*/ 191402 w 419942"/>
                <a:gd name="connsiteY135" fmla="*/ 244670 h 502667"/>
                <a:gd name="connsiteX136" fmla="*/ 198068 w 419942"/>
                <a:gd name="connsiteY136" fmla="*/ 252286 h 502667"/>
                <a:gd name="connsiteX137" fmla="*/ 204734 w 419942"/>
                <a:gd name="connsiteY137" fmla="*/ 256094 h 502667"/>
                <a:gd name="connsiteX138" fmla="*/ 207591 w 419942"/>
                <a:gd name="connsiteY138" fmla="*/ 263710 h 502667"/>
                <a:gd name="connsiteX139" fmla="*/ 227588 w 419942"/>
                <a:gd name="connsiteY139" fmla="*/ 285606 h 502667"/>
                <a:gd name="connsiteX140" fmla="*/ 247585 w 419942"/>
                <a:gd name="connsiteY140" fmla="*/ 285606 h 502667"/>
                <a:gd name="connsiteX141" fmla="*/ 250442 w 419942"/>
                <a:gd name="connsiteY141" fmla="*/ 289415 h 502667"/>
                <a:gd name="connsiteX142" fmla="*/ 253299 w 419942"/>
                <a:gd name="connsiteY142" fmla="*/ 297031 h 502667"/>
                <a:gd name="connsiteX143" fmla="*/ 266630 w 419942"/>
                <a:gd name="connsiteY143" fmla="*/ 304647 h 502667"/>
                <a:gd name="connsiteX144" fmla="*/ 276153 w 419942"/>
                <a:gd name="connsiteY144" fmla="*/ 308455 h 502667"/>
                <a:gd name="connsiteX145" fmla="*/ 285675 w 419942"/>
                <a:gd name="connsiteY145" fmla="*/ 308455 h 502667"/>
                <a:gd name="connsiteX146" fmla="*/ 292341 w 419942"/>
                <a:gd name="connsiteY146" fmla="*/ 312263 h 502667"/>
                <a:gd name="connsiteX147" fmla="*/ 295198 w 419942"/>
                <a:gd name="connsiteY147" fmla="*/ 312263 h 502667"/>
                <a:gd name="connsiteX148" fmla="*/ 298054 w 419942"/>
                <a:gd name="connsiteY148" fmla="*/ 319879 h 502667"/>
                <a:gd name="connsiteX149" fmla="*/ 298054 w 419942"/>
                <a:gd name="connsiteY149" fmla="*/ 327495 h 502667"/>
                <a:gd name="connsiteX150" fmla="*/ 304720 w 419942"/>
                <a:gd name="connsiteY150" fmla="*/ 341776 h 502667"/>
                <a:gd name="connsiteX151" fmla="*/ 307577 w 419942"/>
                <a:gd name="connsiteY151" fmla="*/ 345584 h 502667"/>
                <a:gd name="connsiteX152" fmla="*/ 314243 w 419942"/>
                <a:gd name="connsiteY152" fmla="*/ 345584 h 502667"/>
                <a:gd name="connsiteX153" fmla="*/ 320908 w 419942"/>
                <a:gd name="connsiteY153" fmla="*/ 341776 h 502667"/>
                <a:gd name="connsiteX154" fmla="*/ 323765 w 419942"/>
                <a:gd name="connsiteY154" fmla="*/ 341776 h 502667"/>
                <a:gd name="connsiteX155" fmla="*/ 323765 w 419942"/>
                <a:gd name="connsiteY155" fmla="*/ 349392 h 502667"/>
                <a:gd name="connsiteX156" fmla="*/ 326622 w 419942"/>
                <a:gd name="connsiteY156" fmla="*/ 357008 h 502667"/>
                <a:gd name="connsiteX157" fmla="*/ 326622 w 419942"/>
                <a:gd name="connsiteY157" fmla="*/ 371288 h 502667"/>
                <a:gd name="connsiteX158" fmla="*/ 329479 w 419942"/>
                <a:gd name="connsiteY158" fmla="*/ 378904 h 502667"/>
                <a:gd name="connsiteX159" fmla="*/ 339001 w 419942"/>
                <a:gd name="connsiteY159" fmla="*/ 389377 h 502667"/>
                <a:gd name="connsiteX160" fmla="*/ 339001 w 419942"/>
                <a:gd name="connsiteY160" fmla="*/ 407465 h 502667"/>
                <a:gd name="connsiteX161" fmla="*/ 329479 w 419942"/>
                <a:gd name="connsiteY161" fmla="*/ 407465 h 502667"/>
                <a:gd name="connsiteX162" fmla="*/ 329479 w 419942"/>
                <a:gd name="connsiteY162" fmla="*/ 421745 h 502667"/>
                <a:gd name="connsiteX163" fmla="*/ 326622 w 419942"/>
                <a:gd name="connsiteY163" fmla="*/ 425554 h 502667"/>
                <a:gd name="connsiteX164" fmla="*/ 323765 w 419942"/>
                <a:gd name="connsiteY164" fmla="*/ 433170 h 502667"/>
                <a:gd name="connsiteX165" fmla="*/ 320908 w 419942"/>
                <a:gd name="connsiteY165" fmla="*/ 436978 h 502667"/>
                <a:gd name="connsiteX166" fmla="*/ 320908 w 419942"/>
                <a:gd name="connsiteY166" fmla="*/ 447450 h 502667"/>
                <a:gd name="connsiteX167" fmla="*/ 327574 w 419942"/>
                <a:gd name="connsiteY167" fmla="*/ 447450 h 502667"/>
                <a:gd name="connsiteX168" fmla="*/ 334240 w 419942"/>
                <a:gd name="connsiteY168" fmla="*/ 443642 h 502667"/>
                <a:gd name="connsiteX169" fmla="*/ 337097 w 419942"/>
                <a:gd name="connsiteY169" fmla="*/ 443642 h 502667"/>
                <a:gd name="connsiteX170" fmla="*/ 343762 w 419942"/>
                <a:gd name="connsiteY170" fmla="*/ 429362 h 502667"/>
                <a:gd name="connsiteX171" fmla="*/ 353285 w 419942"/>
                <a:gd name="connsiteY171" fmla="*/ 425554 h 502667"/>
                <a:gd name="connsiteX172" fmla="*/ 353285 w 419942"/>
                <a:gd name="connsiteY172" fmla="*/ 407465 h 502667"/>
                <a:gd name="connsiteX173" fmla="*/ 359951 w 419942"/>
                <a:gd name="connsiteY173" fmla="*/ 399849 h 502667"/>
                <a:gd name="connsiteX174" fmla="*/ 367569 w 419942"/>
                <a:gd name="connsiteY174" fmla="*/ 399849 h 502667"/>
                <a:gd name="connsiteX175" fmla="*/ 370425 w 419942"/>
                <a:gd name="connsiteY175" fmla="*/ 396041 h 502667"/>
                <a:gd name="connsiteX176" fmla="*/ 377091 w 419942"/>
                <a:gd name="connsiteY176" fmla="*/ 396041 h 502667"/>
                <a:gd name="connsiteX177" fmla="*/ 377091 w 419942"/>
                <a:gd name="connsiteY177" fmla="*/ 388425 h 502667"/>
                <a:gd name="connsiteX178" fmla="*/ 374235 w 419942"/>
                <a:gd name="connsiteY178" fmla="*/ 384617 h 502667"/>
                <a:gd name="connsiteX179" fmla="*/ 374235 w 419942"/>
                <a:gd name="connsiteY179" fmla="*/ 377000 h 502667"/>
                <a:gd name="connsiteX180" fmla="*/ 367569 w 419942"/>
                <a:gd name="connsiteY180" fmla="*/ 367480 h 502667"/>
                <a:gd name="connsiteX181" fmla="*/ 360903 w 419942"/>
                <a:gd name="connsiteY181" fmla="*/ 367480 h 502667"/>
                <a:gd name="connsiteX182" fmla="*/ 351380 w 419942"/>
                <a:gd name="connsiteY182" fmla="*/ 357008 h 502667"/>
                <a:gd name="connsiteX183" fmla="*/ 354237 w 419942"/>
                <a:gd name="connsiteY183" fmla="*/ 353200 h 502667"/>
                <a:gd name="connsiteX184" fmla="*/ 357094 w 419942"/>
                <a:gd name="connsiteY184" fmla="*/ 345584 h 502667"/>
                <a:gd name="connsiteX185" fmla="*/ 359951 w 419942"/>
                <a:gd name="connsiteY185" fmla="*/ 335112 h 502667"/>
                <a:gd name="connsiteX186" fmla="*/ 362807 w 419942"/>
                <a:gd name="connsiteY186" fmla="*/ 327495 h 502667"/>
                <a:gd name="connsiteX187" fmla="*/ 369473 w 419942"/>
                <a:gd name="connsiteY187" fmla="*/ 319879 h 502667"/>
                <a:gd name="connsiteX188" fmla="*/ 372330 w 419942"/>
                <a:gd name="connsiteY188" fmla="*/ 323687 h 502667"/>
                <a:gd name="connsiteX189" fmla="*/ 378996 w 419942"/>
                <a:gd name="connsiteY189" fmla="*/ 323687 h 502667"/>
                <a:gd name="connsiteX190" fmla="*/ 381852 w 419942"/>
                <a:gd name="connsiteY190" fmla="*/ 327495 h 502667"/>
                <a:gd name="connsiteX191" fmla="*/ 398041 w 419942"/>
                <a:gd name="connsiteY191" fmla="*/ 327495 h 502667"/>
                <a:gd name="connsiteX192" fmla="*/ 398041 w 419942"/>
                <a:gd name="connsiteY192" fmla="*/ 335112 h 502667"/>
                <a:gd name="connsiteX193" fmla="*/ 400897 w 419942"/>
                <a:gd name="connsiteY193" fmla="*/ 338920 h 502667"/>
                <a:gd name="connsiteX194" fmla="*/ 400897 w 419942"/>
                <a:gd name="connsiteY194" fmla="*/ 342728 h 502667"/>
                <a:gd name="connsiteX195" fmla="*/ 403754 w 419942"/>
                <a:gd name="connsiteY195" fmla="*/ 350344 h 502667"/>
                <a:gd name="connsiteX196" fmla="*/ 410420 w 419942"/>
                <a:gd name="connsiteY196" fmla="*/ 350344 h 502667"/>
                <a:gd name="connsiteX197" fmla="*/ 417086 w 419942"/>
                <a:gd name="connsiteY197" fmla="*/ 346536 h 502667"/>
                <a:gd name="connsiteX198" fmla="*/ 419942 w 419942"/>
                <a:gd name="connsiteY198" fmla="*/ 342728 h 502667"/>
                <a:gd name="connsiteX199" fmla="*/ 419942 w 419942"/>
                <a:gd name="connsiteY199" fmla="*/ 338920 h 502667"/>
                <a:gd name="connsiteX200" fmla="*/ 419942 w 419942"/>
                <a:gd name="connsiteY200" fmla="*/ 331303 h 502667"/>
                <a:gd name="connsiteX201" fmla="*/ 96177 w 419942"/>
                <a:gd name="connsiteY201" fmla="*/ 283702 h 502667"/>
                <a:gd name="connsiteX202" fmla="*/ 82845 w 419942"/>
                <a:gd name="connsiteY202" fmla="*/ 291319 h 502667"/>
                <a:gd name="connsiteX203" fmla="*/ 79989 w 419942"/>
                <a:gd name="connsiteY203" fmla="*/ 295127 h 502667"/>
                <a:gd name="connsiteX204" fmla="*/ 73323 w 419942"/>
                <a:gd name="connsiteY204" fmla="*/ 298935 h 502667"/>
                <a:gd name="connsiteX205" fmla="*/ 70466 w 419942"/>
                <a:gd name="connsiteY205" fmla="*/ 302743 h 502667"/>
                <a:gd name="connsiteX206" fmla="*/ 67610 w 419942"/>
                <a:gd name="connsiteY206" fmla="*/ 302743 h 502667"/>
                <a:gd name="connsiteX207" fmla="*/ 60944 w 419942"/>
                <a:gd name="connsiteY207" fmla="*/ 298935 h 502667"/>
                <a:gd name="connsiteX208" fmla="*/ 53326 w 419942"/>
                <a:gd name="connsiteY208" fmla="*/ 291319 h 502667"/>
                <a:gd name="connsiteX209" fmla="*/ 50469 w 419942"/>
                <a:gd name="connsiteY209" fmla="*/ 301791 h 502667"/>
                <a:gd name="connsiteX210" fmla="*/ 53326 w 419942"/>
                <a:gd name="connsiteY210" fmla="*/ 305599 h 502667"/>
                <a:gd name="connsiteX211" fmla="*/ 59992 w 419942"/>
                <a:gd name="connsiteY211" fmla="*/ 309407 h 502667"/>
                <a:gd name="connsiteX212" fmla="*/ 62848 w 419942"/>
                <a:gd name="connsiteY212" fmla="*/ 317023 h 502667"/>
                <a:gd name="connsiteX213" fmla="*/ 62848 w 419942"/>
                <a:gd name="connsiteY213" fmla="*/ 327495 h 502667"/>
                <a:gd name="connsiteX214" fmla="*/ 59992 w 419942"/>
                <a:gd name="connsiteY214" fmla="*/ 337968 h 502667"/>
                <a:gd name="connsiteX215" fmla="*/ 59992 w 419942"/>
                <a:gd name="connsiteY215" fmla="*/ 345584 h 502667"/>
                <a:gd name="connsiteX216" fmla="*/ 66658 w 419942"/>
                <a:gd name="connsiteY216" fmla="*/ 353200 h 502667"/>
                <a:gd name="connsiteX217" fmla="*/ 59992 w 419942"/>
                <a:gd name="connsiteY217" fmla="*/ 357008 h 502667"/>
                <a:gd name="connsiteX218" fmla="*/ 62848 w 419942"/>
                <a:gd name="connsiteY218" fmla="*/ 386521 h 502667"/>
                <a:gd name="connsiteX219" fmla="*/ 56182 w 419942"/>
                <a:gd name="connsiteY219" fmla="*/ 386521 h 502667"/>
                <a:gd name="connsiteX220" fmla="*/ 65705 w 419942"/>
                <a:gd name="connsiteY220" fmla="*/ 396993 h 502667"/>
                <a:gd name="connsiteX221" fmla="*/ 72371 w 419942"/>
                <a:gd name="connsiteY221" fmla="*/ 396993 h 502667"/>
                <a:gd name="connsiteX222" fmla="*/ 75227 w 419942"/>
                <a:gd name="connsiteY222" fmla="*/ 389377 h 502667"/>
                <a:gd name="connsiteX223" fmla="*/ 81893 w 419942"/>
                <a:gd name="connsiteY223" fmla="*/ 381761 h 502667"/>
                <a:gd name="connsiteX224" fmla="*/ 81893 w 419942"/>
                <a:gd name="connsiteY224" fmla="*/ 374144 h 502667"/>
                <a:gd name="connsiteX225" fmla="*/ 88559 w 419942"/>
                <a:gd name="connsiteY225" fmla="*/ 381761 h 502667"/>
                <a:gd name="connsiteX226" fmla="*/ 95225 w 419942"/>
                <a:gd name="connsiteY226" fmla="*/ 385569 h 502667"/>
                <a:gd name="connsiteX227" fmla="*/ 98082 w 419942"/>
                <a:gd name="connsiteY227" fmla="*/ 385569 h 502667"/>
                <a:gd name="connsiteX228" fmla="*/ 100938 w 419942"/>
                <a:gd name="connsiteY228" fmla="*/ 381761 h 502667"/>
                <a:gd name="connsiteX229" fmla="*/ 103795 w 419942"/>
                <a:gd name="connsiteY229" fmla="*/ 374144 h 502667"/>
                <a:gd name="connsiteX230" fmla="*/ 103795 w 419942"/>
                <a:gd name="connsiteY230" fmla="*/ 359864 h 502667"/>
                <a:gd name="connsiteX231" fmla="*/ 106652 w 419942"/>
                <a:gd name="connsiteY231" fmla="*/ 352248 h 502667"/>
                <a:gd name="connsiteX232" fmla="*/ 106652 w 419942"/>
                <a:gd name="connsiteY232" fmla="*/ 338920 h 502667"/>
                <a:gd name="connsiteX233" fmla="*/ 103795 w 419942"/>
                <a:gd name="connsiteY233" fmla="*/ 335112 h 502667"/>
                <a:gd name="connsiteX234" fmla="*/ 100938 w 419942"/>
                <a:gd name="connsiteY234" fmla="*/ 335112 h 502667"/>
                <a:gd name="connsiteX235" fmla="*/ 100938 w 419942"/>
                <a:gd name="connsiteY235" fmla="*/ 331303 h 502667"/>
                <a:gd name="connsiteX236" fmla="*/ 103795 w 419942"/>
                <a:gd name="connsiteY236" fmla="*/ 327495 h 502667"/>
                <a:gd name="connsiteX237" fmla="*/ 106652 w 419942"/>
                <a:gd name="connsiteY237" fmla="*/ 327495 h 502667"/>
                <a:gd name="connsiteX238" fmla="*/ 109509 w 419942"/>
                <a:gd name="connsiteY238" fmla="*/ 323687 h 502667"/>
                <a:gd name="connsiteX239" fmla="*/ 109509 w 419942"/>
                <a:gd name="connsiteY239" fmla="*/ 316071 h 502667"/>
                <a:gd name="connsiteX240" fmla="*/ 106652 w 419942"/>
                <a:gd name="connsiteY240" fmla="*/ 308455 h 502667"/>
                <a:gd name="connsiteX241" fmla="*/ 106652 w 419942"/>
                <a:gd name="connsiteY241" fmla="*/ 297983 h 502667"/>
                <a:gd name="connsiteX242" fmla="*/ 103795 w 419942"/>
                <a:gd name="connsiteY242" fmla="*/ 290366 h 502667"/>
                <a:gd name="connsiteX243" fmla="*/ 97129 w 419942"/>
                <a:gd name="connsiteY243" fmla="*/ 286558 h 502667"/>
                <a:gd name="connsiteX244" fmla="*/ 96177 w 419942"/>
                <a:gd name="connsiteY244" fmla="*/ 283702 h 502667"/>
                <a:gd name="connsiteX245" fmla="*/ 308529 w 419942"/>
                <a:gd name="connsiteY245" fmla="*/ 436026 h 502667"/>
                <a:gd name="connsiteX246" fmla="*/ 301863 w 419942"/>
                <a:gd name="connsiteY246" fmla="*/ 432218 h 502667"/>
                <a:gd name="connsiteX247" fmla="*/ 299006 w 419942"/>
                <a:gd name="connsiteY247" fmla="*/ 428410 h 502667"/>
                <a:gd name="connsiteX248" fmla="*/ 292341 w 419942"/>
                <a:gd name="connsiteY248" fmla="*/ 428410 h 502667"/>
                <a:gd name="connsiteX249" fmla="*/ 289484 w 419942"/>
                <a:gd name="connsiteY249" fmla="*/ 432218 h 502667"/>
                <a:gd name="connsiteX250" fmla="*/ 282818 w 419942"/>
                <a:gd name="connsiteY250" fmla="*/ 436026 h 502667"/>
                <a:gd name="connsiteX251" fmla="*/ 279961 w 419942"/>
                <a:gd name="connsiteY251" fmla="*/ 439834 h 502667"/>
                <a:gd name="connsiteX252" fmla="*/ 253299 w 419942"/>
                <a:gd name="connsiteY252" fmla="*/ 439834 h 502667"/>
                <a:gd name="connsiteX253" fmla="*/ 246633 w 419942"/>
                <a:gd name="connsiteY253" fmla="*/ 436026 h 502667"/>
                <a:gd name="connsiteX254" fmla="*/ 239967 w 419942"/>
                <a:gd name="connsiteY254" fmla="*/ 428410 h 502667"/>
                <a:gd name="connsiteX255" fmla="*/ 237110 w 419942"/>
                <a:gd name="connsiteY255" fmla="*/ 428410 h 502667"/>
                <a:gd name="connsiteX256" fmla="*/ 227588 w 419942"/>
                <a:gd name="connsiteY256" fmla="*/ 438882 h 502667"/>
                <a:gd name="connsiteX257" fmla="*/ 218065 w 419942"/>
                <a:gd name="connsiteY257" fmla="*/ 431266 h 502667"/>
                <a:gd name="connsiteX258" fmla="*/ 215208 w 419942"/>
                <a:gd name="connsiteY258" fmla="*/ 431266 h 502667"/>
                <a:gd name="connsiteX259" fmla="*/ 208543 w 419942"/>
                <a:gd name="connsiteY259" fmla="*/ 438882 h 502667"/>
                <a:gd name="connsiteX260" fmla="*/ 208543 w 419942"/>
                <a:gd name="connsiteY260" fmla="*/ 446498 h 502667"/>
                <a:gd name="connsiteX261" fmla="*/ 215208 w 419942"/>
                <a:gd name="connsiteY261" fmla="*/ 454114 h 502667"/>
                <a:gd name="connsiteX262" fmla="*/ 228540 w 419942"/>
                <a:gd name="connsiteY262" fmla="*/ 461730 h 502667"/>
                <a:gd name="connsiteX263" fmla="*/ 231397 w 419942"/>
                <a:gd name="connsiteY263" fmla="*/ 461730 h 502667"/>
                <a:gd name="connsiteX264" fmla="*/ 240919 w 419942"/>
                <a:gd name="connsiteY264" fmla="*/ 472203 h 502667"/>
                <a:gd name="connsiteX265" fmla="*/ 240919 w 419942"/>
                <a:gd name="connsiteY265" fmla="*/ 476011 h 502667"/>
                <a:gd name="connsiteX266" fmla="*/ 247585 w 419942"/>
                <a:gd name="connsiteY266" fmla="*/ 476011 h 502667"/>
                <a:gd name="connsiteX267" fmla="*/ 254251 w 419942"/>
                <a:gd name="connsiteY267" fmla="*/ 483627 h 502667"/>
                <a:gd name="connsiteX268" fmla="*/ 260916 w 419942"/>
                <a:gd name="connsiteY268" fmla="*/ 487435 h 502667"/>
                <a:gd name="connsiteX269" fmla="*/ 270439 w 419942"/>
                <a:gd name="connsiteY269" fmla="*/ 483627 h 502667"/>
                <a:gd name="connsiteX270" fmla="*/ 273296 w 419942"/>
                <a:gd name="connsiteY270" fmla="*/ 487435 h 502667"/>
                <a:gd name="connsiteX271" fmla="*/ 279961 w 419942"/>
                <a:gd name="connsiteY271" fmla="*/ 491243 h 502667"/>
                <a:gd name="connsiteX272" fmla="*/ 282818 w 419942"/>
                <a:gd name="connsiteY272" fmla="*/ 498859 h 502667"/>
                <a:gd name="connsiteX273" fmla="*/ 289484 w 419942"/>
                <a:gd name="connsiteY273" fmla="*/ 502667 h 502667"/>
                <a:gd name="connsiteX274" fmla="*/ 302816 w 419942"/>
                <a:gd name="connsiteY274" fmla="*/ 502667 h 502667"/>
                <a:gd name="connsiteX275" fmla="*/ 309482 w 419942"/>
                <a:gd name="connsiteY275" fmla="*/ 495051 h 502667"/>
                <a:gd name="connsiteX276" fmla="*/ 309482 w 419942"/>
                <a:gd name="connsiteY276" fmla="*/ 480771 h 502667"/>
                <a:gd name="connsiteX277" fmla="*/ 306624 w 419942"/>
                <a:gd name="connsiteY277" fmla="*/ 473155 h 502667"/>
                <a:gd name="connsiteX278" fmla="*/ 306624 w 419942"/>
                <a:gd name="connsiteY278" fmla="*/ 465538 h 502667"/>
                <a:gd name="connsiteX279" fmla="*/ 309482 w 419942"/>
                <a:gd name="connsiteY279" fmla="*/ 455066 h 502667"/>
                <a:gd name="connsiteX280" fmla="*/ 312338 w 419942"/>
                <a:gd name="connsiteY280" fmla="*/ 447450 h 502667"/>
                <a:gd name="connsiteX281" fmla="*/ 315195 w 419942"/>
                <a:gd name="connsiteY281" fmla="*/ 443642 h 502667"/>
                <a:gd name="connsiteX282" fmla="*/ 315195 w 419942"/>
                <a:gd name="connsiteY282" fmla="*/ 433170 h 502667"/>
                <a:gd name="connsiteX283" fmla="*/ 312338 w 419942"/>
                <a:gd name="connsiteY283" fmla="*/ 425554 h 502667"/>
                <a:gd name="connsiteX284" fmla="*/ 308529 w 419942"/>
                <a:gd name="connsiteY284" fmla="*/ 436026 h 502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419942" h="502667">
                  <a:moveTo>
                    <a:pt x="419942" y="331303"/>
                  </a:moveTo>
                  <a:lnTo>
                    <a:pt x="417086" y="323687"/>
                  </a:lnTo>
                  <a:lnTo>
                    <a:pt x="410420" y="319879"/>
                  </a:lnTo>
                  <a:lnTo>
                    <a:pt x="400897" y="309407"/>
                  </a:lnTo>
                  <a:lnTo>
                    <a:pt x="367569" y="291319"/>
                  </a:lnTo>
                  <a:lnTo>
                    <a:pt x="364712" y="291319"/>
                  </a:lnTo>
                  <a:lnTo>
                    <a:pt x="358046" y="287511"/>
                  </a:lnTo>
                  <a:lnTo>
                    <a:pt x="351380" y="287511"/>
                  </a:lnTo>
                  <a:lnTo>
                    <a:pt x="341858" y="283702"/>
                  </a:lnTo>
                  <a:lnTo>
                    <a:pt x="328527" y="276086"/>
                  </a:lnTo>
                  <a:lnTo>
                    <a:pt x="328527" y="272278"/>
                  </a:lnTo>
                  <a:lnTo>
                    <a:pt x="331383" y="264662"/>
                  </a:lnTo>
                  <a:lnTo>
                    <a:pt x="338049" y="257046"/>
                  </a:lnTo>
                  <a:lnTo>
                    <a:pt x="338049" y="253238"/>
                  </a:lnTo>
                  <a:lnTo>
                    <a:pt x="335192" y="249430"/>
                  </a:lnTo>
                  <a:lnTo>
                    <a:pt x="332335" y="249430"/>
                  </a:lnTo>
                  <a:lnTo>
                    <a:pt x="322813" y="245621"/>
                  </a:lnTo>
                  <a:lnTo>
                    <a:pt x="299959" y="245621"/>
                  </a:lnTo>
                  <a:lnTo>
                    <a:pt x="293293" y="241813"/>
                  </a:lnTo>
                  <a:lnTo>
                    <a:pt x="290437" y="238005"/>
                  </a:lnTo>
                  <a:lnTo>
                    <a:pt x="280914" y="230389"/>
                  </a:lnTo>
                  <a:lnTo>
                    <a:pt x="267582" y="216109"/>
                  </a:lnTo>
                  <a:lnTo>
                    <a:pt x="260916" y="205637"/>
                  </a:lnTo>
                  <a:lnTo>
                    <a:pt x="258060" y="201829"/>
                  </a:lnTo>
                  <a:lnTo>
                    <a:pt x="253299" y="196116"/>
                  </a:lnTo>
                  <a:lnTo>
                    <a:pt x="253299" y="188500"/>
                  </a:lnTo>
                  <a:lnTo>
                    <a:pt x="243776" y="166604"/>
                  </a:lnTo>
                  <a:lnTo>
                    <a:pt x="237110" y="162796"/>
                  </a:lnTo>
                  <a:lnTo>
                    <a:pt x="234254" y="158988"/>
                  </a:lnTo>
                  <a:lnTo>
                    <a:pt x="227588" y="155179"/>
                  </a:lnTo>
                  <a:lnTo>
                    <a:pt x="224731" y="151371"/>
                  </a:lnTo>
                  <a:lnTo>
                    <a:pt x="204734" y="133283"/>
                  </a:lnTo>
                  <a:lnTo>
                    <a:pt x="201877" y="125667"/>
                  </a:lnTo>
                  <a:lnTo>
                    <a:pt x="195211" y="118051"/>
                  </a:lnTo>
                  <a:lnTo>
                    <a:pt x="195211" y="110435"/>
                  </a:lnTo>
                  <a:lnTo>
                    <a:pt x="198068" y="106626"/>
                  </a:lnTo>
                  <a:lnTo>
                    <a:pt x="207591" y="106626"/>
                  </a:lnTo>
                  <a:lnTo>
                    <a:pt x="207591" y="102818"/>
                  </a:lnTo>
                  <a:lnTo>
                    <a:pt x="200925" y="95202"/>
                  </a:lnTo>
                  <a:lnTo>
                    <a:pt x="198068" y="87586"/>
                  </a:lnTo>
                  <a:lnTo>
                    <a:pt x="198068" y="79970"/>
                  </a:lnTo>
                  <a:lnTo>
                    <a:pt x="218065" y="69498"/>
                  </a:lnTo>
                  <a:lnTo>
                    <a:pt x="220922" y="65690"/>
                  </a:lnTo>
                  <a:lnTo>
                    <a:pt x="223779" y="65690"/>
                  </a:lnTo>
                  <a:lnTo>
                    <a:pt x="237110" y="61881"/>
                  </a:lnTo>
                  <a:lnTo>
                    <a:pt x="239967" y="39985"/>
                  </a:lnTo>
                  <a:lnTo>
                    <a:pt x="233301" y="36177"/>
                  </a:lnTo>
                  <a:lnTo>
                    <a:pt x="236158" y="32369"/>
                  </a:lnTo>
                  <a:lnTo>
                    <a:pt x="236158" y="24753"/>
                  </a:lnTo>
                  <a:lnTo>
                    <a:pt x="206638" y="24753"/>
                  </a:lnTo>
                  <a:lnTo>
                    <a:pt x="203781" y="14280"/>
                  </a:lnTo>
                  <a:lnTo>
                    <a:pt x="197115" y="14280"/>
                  </a:lnTo>
                  <a:lnTo>
                    <a:pt x="197115" y="3808"/>
                  </a:lnTo>
                  <a:lnTo>
                    <a:pt x="194259" y="0"/>
                  </a:lnTo>
                  <a:lnTo>
                    <a:pt x="184736" y="0"/>
                  </a:lnTo>
                  <a:lnTo>
                    <a:pt x="181880" y="3808"/>
                  </a:lnTo>
                  <a:lnTo>
                    <a:pt x="181880" y="7616"/>
                  </a:lnTo>
                  <a:lnTo>
                    <a:pt x="158073" y="7616"/>
                  </a:lnTo>
                  <a:lnTo>
                    <a:pt x="151408" y="18088"/>
                  </a:lnTo>
                  <a:lnTo>
                    <a:pt x="144742" y="14280"/>
                  </a:lnTo>
                  <a:lnTo>
                    <a:pt x="135219" y="14280"/>
                  </a:lnTo>
                  <a:lnTo>
                    <a:pt x="132363" y="24753"/>
                  </a:lnTo>
                  <a:lnTo>
                    <a:pt x="119031" y="24753"/>
                  </a:lnTo>
                  <a:lnTo>
                    <a:pt x="119031" y="28561"/>
                  </a:lnTo>
                  <a:lnTo>
                    <a:pt x="125697" y="36177"/>
                  </a:lnTo>
                  <a:lnTo>
                    <a:pt x="122840" y="43793"/>
                  </a:lnTo>
                  <a:lnTo>
                    <a:pt x="113318" y="36177"/>
                  </a:lnTo>
                  <a:lnTo>
                    <a:pt x="103795" y="39985"/>
                  </a:lnTo>
                  <a:lnTo>
                    <a:pt x="97129" y="29513"/>
                  </a:lnTo>
                  <a:lnTo>
                    <a:pt x="94273" y="43793"/>
                  </a:lnTo>
                  <a:lnTo>
                    <a:pt x="87607" y="51409"/>
                  </a:lnTo>
                  <a:lnTo>
                    <a:pt x="87607" y="61881"/>
                  </a:lnTo>
                  <a:lnTo>
                    <a:pt x="74275" y="47601"/>
                  </a:lnTo>
                  <a:lnTo>
                    <a:pt x="71419" y="47601"/>
                  </a:lnTo>
                  <a:lnTo>
                    <a:pt x="71419" y="43793"/>
                  </a:lnTo>
                  <a:lnTo>
                    <a:pt x="68562" y="39985"/>
                  </a:lnTo>
                  <a:lnTo>
                    <a:pt x="68562" y="36177"/>
                  </a:lnTo>
                  <a:lnTo>
                    <a:pt x="65705" y="32369"/>
                  </a:lnTo>
                  <a:lnTo>
                    <a:pt x="59039" y="32369"/>
                  </a:lnTo>
                  <a:lnTo>
                    <a:pt x="56182" y="36177"/>
                  </a:lnTo>
                  <a:lnTo>
                    <a:pt x="56182" y="46649"/>
                  </a:lnTo>
                  <a:lnTo>
                    <a:pt x="46660" y="57121"/>
                  </a:lnTo>
                  <a:lnTo>
                    <a:pt x="43803" y="57121"/>
                  </a:lnTo>
                  <a:lnTo>
                    <a:pt x="37137" y="49505"/>
                  </a:lnTo>
                  <a:lnTo>
                    <a:pt x="30472" y="49505"/>
                  </a:lnTo>
                  <a:lnTo>
                    <a:pt x="23806" y="57121"/>
                  </a:lnTo>
                  <a:lnTo>
                    <a:pt x="15236" y="57121"/>
                  </a:lnTo>
                  <a:lnTo>
                    <a:pt x="15236" y="60929"/>
                  </a:lnTo>
                  <a:lnTo>
                    <a:pt x="12379" y="60929"/>
                  </a:lnTo>
                  <a:lnTo>
                    <a:pt x="9523" y="64737"/>
                  </a:lnTo>
                  <a:lnTo>
                    <a:pt x="22854" y="79018"/>
                  </a:lnTo>
                  <a:lnTo>
                    <a:pt x="22854" y="82826"/>
                  </a:lnTo>
                  <a:lnTo>
                    <a:pt x="13331" y="93298"/>
                  </a:lnTo>
                  <a:lnTo>
                    <a:pt x="0" y="93298"/>
                  </a:lnTo>
                  <a:lnTo>
                    <a:pt x="6665" y="103770"/>
                  </a:lnTo>
                  <a:lnTo>
                    <a:pt x="13331" y="103770"/>
                  </a:lnTo>
                  <a:lnTo>
                    <a:pt x="16188" y="107578"/>
                  </a:lnTo>
                  <a:lnTo>
                    <a:pt x="16188" y="115195"/>
                  </a:lnTo>
                  <a:lnTo>
                    <a:pt x="13331" y="119003"/>
                  </a:lnTo>
                  <a:lnTo>
                    <a:pt x="13331" y="122811"/>
                  </a:lnTo>
                  <a:lnTo>
                    <a:pt x="10475" y="126619"/>
                  </a:lnTo>
                  <a:lnTo>
                    <a:pt x="10475" y="130427"/>
                  </a:lnTo>
                  <a:lnTo>
                    <a:pt x="13331" y="134235"/>
                  </a:lnTo>
                  <a:lnTo>
                    <a:pt x="19997" y="138043"/>
                  </a:lnTo>
                  <a:lnTo>
                    <a:pt x="22854" y="138043"/>
                  </a:lnTo>
                  <a:lnTo>
                    <a:pt x="22854" y="141851"/>
                  </a:lnTo>
                  <a:lnTo>
                    <a:pt x="35233" y="141851"/>
                  </a:lnTo>
                  <a:lnTo>
                    <a:pt x="38090" y="145659"/>
                  </a:lnTo>
                  <a:lnTo>
                    <a:pt x="38090" y="148515"/>
                  </a:lnTo>
                  <a:lnTo>
                    <a:pt x="28568" y="158988"/>
                  </a:lnTo>
                  <a:lnTo>
                    <a:pt x="28568" y="162796"/>
                  </a:lnTo>
                  <a:lnTo>
                    <a:pt x="35233" y="162796"/>
                  </a:lnTo>
                  <a:lnTo>
                    <a:pt x="48565" y="155179"/>
                  </a:lnTo>
                  <a:lnTo>
                    <a:pt x="63800" y="137091"/>
                  </a:lnTo>
                  <a:lnTo>
                    <a:pt x="77132" y="129475"/>
                  </a:lnTo>
                  <a:lnTo>
                    <a:pt x="83798" y="129475"/>
                  </a:lnTo>
                  <a:lnTo>
                    <a:pt x="90464" y="133283"/>
                  </a:lnTo>
                  <a:lnTo>
                    <a:pt x="110461" y="140899"/>
                  </a:lnTo>
                  <a:lnTo>
                    <a:pt x="117127" y="144707"/>
                  </a:lnTo>
                  <a:lnTo>
                    <a:pt x="123793" y="152323"/>
                  </a:lnTo>
                  <a:lnTo>
                    <a:pt x="126649" y="159940"/>
                  </a:lnTo>
                  <a:lnTo>
                    <a:pt x="126649" y="167556"/>
                  </a:lnTo>
                  <a:lnTo>
                    <a:pt x="129506" y="171364"/>
                  </a:lnTo>
                  <a:lnTo>
                    <a:pt x="129506" y="175172"/>
                  </a:lnTo>
                  <a:lnTo>
                    <a:pt x="136172" y="182788"/>
                  </a:lnTo>
                  <a:lnTo>
                    <a:pt x="136172" y="186596"/>
                  </a:lnTo>
                  <a:lnTo>
                    <a:pt x="133315" y="194212"/>
                  </a:lnTo>
                  <a:lnTo>
                    <a:pt x="133315" y="197068"/>
                  </a:lnTo>
                  <a:lnTo>
                    <a:pt x="139980" y="204685"/>
                  </a:lnTo>
                  <a:lnTo>
                    <a:pt x="153312" y="212301"/>
                  </a:lnTo>
                  <a:lnTo>
                    <a:pt x="156169" y="216109"/>
                  </a:lnTo>
                  <a:lnTo>
                    <a:pt x="159978" y="216109"/>
                  </a:lnTo>
                  <a:lnTo>
                    <a:pt x="162835" y="226581"/>
                  </a:lnTo>
                  <a:lnTo>
                    <a:pt x="179023" y="226581"/>
                  </a:lnTo>
                  <a:lnTo>
                    <a:pt x="188546" y="237053"/>
                  </a:lnTo>
                  <a:lnTo>
                    <a:pt x="191402" y="244670"/>
                  </a:lnTo>
                  <a:lnTo>
                    <a:pt x="198068" y="252286"/>
                  </a:lnTo>
                  <a:lnTo>
                    <a:pt x="204734" y="256094"/>
                  </a:lnTo>
                  <a:lnTo>
                    <a:pt x="207591" y="263710"/>
                  </a:lnTo>
                  <a:lnTo>
                    <a:pt x="227588" y="285606"/>
                  </a:lnTo>
                  <a:lnTo>
                    <a:pt x="247585" y="285606"/>
                  </a:lnTo>
                  <a:lnTo>
                    <a:pt x="250442" y="289415"/>
                  </a:lnTo>
                  <a:lnTo>
                    <a:pt x="253299" y="297031"/>
                  </a:lnTo>
                  <a:lnTo>
                    <a:pt x="266630" y="304647"/>
                  </a:lnTo>
                  <a:lnTo>
                    <a:pt x="276153" y="308455"/>
                  </a:lnTo>
                  <a:lnTo>
                    <a:pt x="285675" y="308455"/>
                  </a:lnTo>
                  <a:lnTo>
                    <a:pt x="292341" y="312263"/>
                  </a:lnTo>
                  <a:lnTo>
                    <a:pt x="295198" y="312263"/>
                  </a:lnTo>
                  <a:lnTo>
                    <a:pt x="298054" y="319879"/>
                  </a:lnTo>
                  <a:lnTo>
                    <a:pt x="298054" y="327495"/>
                  </a:lnTo>
                  <a:lnTo>
                    <a:pt x="304720" y="341776"/>
                  </a:lnTo>
                  <a:lnTo>
                    <a:pt x="307577" y="345584"/>
                  </a:lnTo>
                  <a:lnTo>
                    <a:pt x="314243" y="345584"/>
                  </a:lnTo>
                  <a:lnTo>
                    <a:pt x="320908" y="341776"/>
                  </a:lnTo>
                  <a:lnTo>
                    <a:pt x="323765" y="341776"/>
                  </a:lnTo>
                  <a:lnTo>
                    <a:pt x="323765" y="349392"/>
                  </a:lnTo>
                  <a:lnTo>
                    <a:pt x="326622" y="357008"/>
                  </a:lnTo>
                  <a:lnTo>
                    <a:pt x="326622" y="371288"/>
                  </a:lnTo>
                  <a:lnTo>
                    <a:pt x="329479" y="378904"/>
                  </a:lnTo>
                  <a:lnTo>
                    <a:pt x="339001" y="389377"/>
                  </a:lnTo>
                  <a:lnTo>
                    <a:pt x="339001" y="407465"/>
                  </a:lnTo>
                  <a:lnTo>
                    <a:pt x="329479" y="407465"/>
                  </a:lnTo>
                  <a:lnTo>
                    <a:pt x="329479" y="421745"/>
                  </a:lnTo>
                  <a:lnTo>
                    <a:pt x="326622" y="425554"/>
                  </a:lnTo>
                  <a:lnTo>
                    <a:pt x="323765" y="433170"/>
                  </a:lnTo>
                  <a:lnTo>
                    <a:pt x="320908" y="436978"/>
                  </a:lnTo>
                  <a:lnTo>
                    <a:pt x="320908" y="447450"/>
                  </a:lnTo>
                  <a:lnTo>
                    <a:pt x="327574" y="447450"/>
                  </a:lnTo>
                  <a:lnTo>
                    <a:pt x="334240" y="443642"/>
                  </a:lnTo>
                  <a:lnTo>
                    <a:pt x="337097" y="443642"/>
                  </a:lnTo>
                  <a:lnTo>
                    <a:pt x="343762" y="429362"/>
                  </a:lnTo>
                  <a:lnTo>
                    <a:pt x="353285" y="425554"/>
                  </a:lnTo>
                  <a:lnTo>
                    <a:pt x="353285" y="407465"/>
                  </a:lnTo>
                  <a:lnTo>
                    <a:pt x="359951" y="399849"/>
                  </a:lnTo>
                  <a:lnTo>
                    <a:pt x="367569" y="399849"/>
                  </a:lnTo>
                  <a:lnTo>
                    <a:pt x="370425" y="396041"/>
                  </a:lnTo>
                  <a:lnTo>
                    <a:pt x="377091" y="396041"/>
                  </a:lnTo>
                  <a:lnTo>
                    <a:pt x="377091" y="388425"/>
                  </a:lnTo>
                  <a:lnTo>
                    <a:pt x="374235" y="384617"/>
                  </a:lnTo>
                  <a:lnTo>
                    <a:pt x="374235" y="377000"/>
                  </a:lnTo>
                  <a:lnTo>
                    <a:pt x="367569" y="367480"/>
                  </a:lnTo>
                  <a:lnTo>
                    <a:pt x="360903" y="367480"/>
                  </a:lnTo>
                  <a:lnTo>
                    <a:pt x="351380" y="357008"/>
                  </a:lnTo>
                  <a:lnTo>
                    <a:pt x="354237" y="353200"/>
                  </a:lnTo>
                  <a:lnTo>
                    <a:pt x="357094" y="345584"/>
                  </a:lnTo>
                  <a:lnTo>
                    <a:pt x="359951" y="335112"/>
                  </a:lnTo>
                  <a:lnTo>
                    <a:pt x="362807" y="327495"/>
                  </a:lnTo>
                  <a:lnTo>
                    <a:pt x="369473" y="319879"/>
                  </a:lnTo>
                  <a:lnTo>
                    <a:pt x="372330" y="323687"/>
                  </a:lnTo>
                  <a:lnTo>
                    <a:pt x="378996" y="323687"/>
                  </a:lnTo>
                  <a:lnTo>
                    <a:pt x="381852" y="327495"/>
                  </a:lnTo>
                  <a:lnTo>
                    <a:pt x="398041" y="327495"/>
                  </a:lnTo>
                  <a:lnTo>
                    <a:pt x="398041" y="335112"/>
                  </a:lnTo>
                  <a:lnTo>
                    <a:pt x="400897" y="338920"/>
                  </a:lnTo>
                  <a:lnTo>
                    <a:pt x="400897" y="342728"/>
                  </a:lnTo>
                  <a:lnTo>
                    <a:pt x="403754" y="350344"/>
                  </a:lnTo>
                  <a:lnTo>
                    <a:pt x="410420" y="350344"/>
                  </a:lnTo>
                  <a:lnTo>
                    <a:pt x="417086" y="346536"/>
                  </a:lnTo>
                  <a:lnTo>
                    <a:pt x="419942" y="342728"/>
                  </a:lnTo>
                  <a:lnTo>
                    <a:pt x="419942" y="338920"/>
                  </a:lnTo>
                  <a:lnTo>
                    <a:pt x="419942" y="331303"/>
                  </a:lnTo>
                  <a:close/>
                  <a:moveTo>
                    <a:pt x="96177" y="283702"/>
                  </a:moveTo>
                  <a:lnTo>
                    <a:pt x="82845" y="291319"/>
                  </a:lnTo>
                  <a:lnTo>
                    <a:pt x="79989" y="295127"/>
                  </a:lnTo>
                  <a:lnTo>
                    <a:pt x="73323" y="298935"/>
                  </a:lnTo>
                  <a:lnTo>
                    <a:pt x="70466" y="302743"/>
                  </a:lnTo>
                  <a:lnTo>
                    <a:pt x="67610" y="302743"/>
                  </a:lnTo>
                  <a:lnTo>
                    <a:pt x="60944" y="298935"/>
                  </a:lnTo>
                  <a:lnTo>
                    <a:pt x="53326" y="291319"/>
                  </a:lnTo>
                  <a:lnTo>
                    <a:pt x="50469" y="301791"/>
                  </a:lnTo>
                  <a:lnTo>
                    <a:pt x="53326" y="305599"/>
                  </a:lnTo>
                  <a:lnTo>
                    <a:pt x="59992" y="309407"/>
                  </a:lnTo>
                  <a:lnTo>
                    <a:pt x="62848" y="317023"/>
                  </a:lnTo>
                  <a:lnTo>
                    <a:pt x="62848" y="327495"/>
                  </a:lnTo>
                  <a:lnTo>
                    <a:pt x="59992" y="337968"/>
                  </a:lnTo>
                  <a:lnTo>
                    <a:pt x="59992" y="345584"/>
                  </a:lnTo>
                  <a:lnTo>
                    <a:pt x="66658" y="353200"/>
                  </a:lnTo>
                  <a:lnTo>
                    <a:pt x="59992" y="357008"/>
                  </a:lnTo>
                  <a:lnTo>
                    <a:pt x="62848" y="386521"/>
                  </a:lnTo>
                  <a:lnTo>
                    <a:pt x="56182" y="386521"/>
                  </a:lnTo>
                  <a:lnTo>
                    <a:pt x="65705" y="396993"/>
                  </a:lnTo>
                  <a:lnTo>
                    <a:pt x="72371" y="396993"/>
                  </a:lnTo>
                  <a:lnTo>
                    <a:pt x="75227" y="389377"/>
                  </a:lnTo>
                  <a:lnTo>
                    <a:pt x="81893" y="381761"/>
                  </a:lnTo>
                  <a:lnTo>
                    <a:pt x="81893" y="374144"/>
                  </a:lnTo>
                  <a:lnTo>
                    <a:pt x="88559" y="381761"/>
                  </a:lnTo>
                  <a:lnTo>
                    <a:pt x="95225" y="385569"/>
                  </a:lnTo>
                  <a:lnTo>
                    <a:pt x="98082" y="385569"/>
                  </a:lnTo>
                  <a:lnTo>
                    <a:pt x="100938" y="381761"/>
                  </a:lnTo>
                  <a:lnTo>
                    <a:pt x="103795" y="374144"/>
                  </a:lnTo>
                  <a:lnTo>
                    <a:pt x="103795" y="359864"/>
                  </a:lnTo>
                  <a:lnTo>
                    <a:pt x="106652" y="352248"/>
                  </a:lnTo>
                  <a:lnTo>
                    <a:pt x="106652" y="338920"/>
                  </a:lnTo>
                  <a:lnTo>
                    <a:pt x="103795" y="335112"/>
                  </a:lnTo>
                  <a:lnTo>
                    <a:pt x="100938" y="335112"/>
                  </a:lnTo>
                  <a:lnTo>
                    <a:pt x="100938" y="331303"/>
                  </a:lnTo>
                  <a:lnTo>
                    <a:pt x="103795" y="327495"/>
                  </a:lnTo>
                  <a:lnTo>
                    <a:pt x="106652" y="327495"/>
                  </a:lnTo>
                  <a:lnTo>
                    <a:pt x="109509" y="323687"/>
                  </a:lnTo>
                  <a:lnTo>
                    <a:pt x="109509" y="316071"/>
                  </a:lnTo>
                  <a:lnTo>
                    <a:pt x="106652" y="308455"/>
                  </a:lnTo>
                  <a:lnTo>
                    <a:pt x="106652" y="297983"/>
                  </a:lnTo>
                  <a:lnTo>
                    <a:pt x="103795" y="290366"/>
                  </a:lnTo>
                  <a:lnTo>
                    <a:pt x="97129" y="286558"/>
                  </a:lnTo>
                  <a:lnTo>
                    <a:pt x="96177" y="283702"/>
                  </a:lnTo>
                  <a:close/>
                  <a:moveTo>
                    <a:pt x="308529" y="436026"/>
                  </a:moveTo>
                  <a:lnTo>
                    <a:pt x="301863" y="432218"/>
                  </a:lnTo>
                  <a:lnTo>
                    <a:pt x="299006" y="428410"/>
                  </a:lnTo>
                  <a:lnTo>
                    <a:pt x="292341" y="428410"/>
                  </a:lnTo>
                  <a:lnTo>
                    <a:pt x="289484" y="432218"/>
                  </a:lnTo>
                  <a:lnTo>
                    <a:pt x="282818" y="436026"/>
                  </a:lnTo>
                  <a:lnTo>
                    <a:pt x="279961" y="439834"/>
                  </a:lnTo>
                  <a:lnTo>
                    <a:pt x="253299" y="439834"/>
                  </a:lnTo>
                  <a:lnTo>
                    <a:pt x="246633" y="436026"/>
                  </a:lnTo>
                  <a:lnTo>
                    <a:pt x="239967" y="428410"/>
                  </a:lnTo>
                  <a:lnTo>
                    <a:pt x="237110" y="428410"/>
                  </a:lnTo>
                  <a:lnTo>
                    <a:pt x="227588" y="438882"/>
                  </a:lnTo>
                  <a:lnTo>
                    <a:pt x="218065" y="431266"/>
                  </a:lnTo>
                  <a:lnTo>
                    <a:pt x="215208" y="431266"/>
                  </a:lnTo>
                  <a:lnTo>
                    <a:pt x="208543" y="438882"/>
                  </a:lnTo>
                  <a:lnTo>
                    <a:pt x="208543" y="446498"/>
                  </a:lnTo>
                  <a:lnTo>
                    <a:pt x="215208" y="454114"/>
                  </a:lnTo>
                  <a:lnTo>
                    <a:pt x="228540" y="461730"/>
                  </a:lnTo>
                  <a:lnTo>
                    <a:pt x="231397" y="461730"/>
                  </a:lnTo>
                  <a:lnTo>
                    <a:pt x="240919" y="472203"/>
                  </a:lnTo>
                  <a:lnTo>
                    <a:pt x="240919" y="476011"/>
                  </a:lnTo>
                  <a:lnTo>
                    <a:pt x="247585" y="476011"/>
                  </a:lnTo>
                  <a:lnTo>
                    <a:pt x="254251" y="483627"/>
                  </a:lnTo>
                  <a:lnTo>
                    <a:pt x="260916" y="487435"/>
                  </a:lnTo>
                  <a:lnTo>
                    <a:pt x="270439" y="483627"/>
                  </a:lnTo>
                  <a:lnTo>
                    <a:pt x="273296" y="487435"/>
                  </a:lnTo>
                  <a:lnTo>
                    <a:pt x="279961" y="491243"/>
                  </a:lnTo>
                  <a:lnTo>
                    <a:pt x="282818" y="498859"/>
                  </a:lnTo>
                  <a:lnTo>
                    <a:pt x="289484" y="502667"/>
                  </a:lnTo>
                  <a:lnTo>
                    <a:pt x="302816" y="502667"/>
                  </a:lnTo>
                  <a:lnTo>
                    <a:pt x="309482" y="495051"/>
                  </a:lnTo>
                  <a:lnTo>
                    <a:pt x="309482" y="480771"/>
                  </a:lnTo>
                  <a:lnTo>
                    <a:pt x="306624" y="473155"/>
                  </a:lnTo>
                  <a:lnTo>
                    <a:pt x="306624" y="465538"/>
                  </a:lnTo>
                  <a:lnTo>
                    <a:pt x="309482" y="455066"/>
                  </a:lnTo>
                  <a:lnTo>
                    <a:pt x="312338" y="447450"/>
                  </a:lnTo>
                  <a:lnTo>
                    <a:pt x="315195" y="443642"/>
                  </a:lnTo>
                  <a:lnTo>
                    <a:pt x="315195" y="433170"/>
                  </a:lnTo>
                  <a:lnTo>
                    <a:pt x="312338" y="425554"/>
                  </a:lnTo>
                  <a:lnTo>
                    <a:pt x="308529" y="436026"/>
                  </a:lnTo>
                  <a:close/>
                </a:path>
              </a:pathLst>
            </a:custGeom>
            <a:solidFill>
              <a:srgbClr val="AFABAB"/>
            </a:solidFill>
            <a:ln w="9518" cap="flat">
              <a:noFill/>
              <a:prstDash val="solid"/>
              <a:miter/>
            </a:ln>
          </p:spPr>
          <p:txBody>
            <a:bodyPr rtlCol="0" anchor="ctr"/>
            <a:lstStyle/>
            <a:p>
              <a:endParaRPr lang="en-US" noProof="0" dirty="0"/>
            </a:p>
          </p:txBody>
        </p:sp>
        <p:sp>
          <p:nvSpPr>
            <p:cNvPr id="6349" name="Serbest Form 6348">
              <a:extLst>
                <a:ext uri="{FF2B5EF4-FFF2-40B4-BE49-F238E27FC236}">
                  <a16:creationId xmlns:a16="http://schemas.microsoft.com/office/drawing/2014/main" id="{EFC76CD0-523F-2D48-AF0A-A8B33058C596}"/>
                </a:ext>
              </a:extLst>
            </p:cNvPr>
            <p:cNvSpPr/>
            <p:nvPr/>
          </p:nvSpPr>
          <p:spPr>
            <a:xfrm>
              <a:off x="5885552" y="1742970"/>
              <a:ext cx="419942" cy="502667"/>
            </a:xfrm>
            <a:custGeom>
              <a:avLst/>
              <a:gdLst>
                <a:gd name="connsiteX0" fmla="*/ 419942 w 419942"/>
                <a:gd name="connsiteY0" fmla="*/ 331303 h 502667"/>
                <a:gd name="connsiteX1" fmla="*/ 417086 w 419942"/>
                <a:gd name="connsiteY1" fmla="*/ 323687 h 502667"/>
                <a:gd name="connsiteX2" fmla="*/ 410420 w 419942"/>
                <a:gd name="connsiteY2" fmla="*/ 319879 h 502667"/>
                <a:gd name="connsiteX3" fmla="*/ 400897 w 419942"/>
                <a:gd name="connsiteY3" fmla="*/ 309407 h 502667"/>
                <a:gd name="connsiteX4" fmla="*/ 367569 w 419942"/>
                <a:gd name="connsiteY4" fmla="*/ 291319 h 502667"/>
                <a:gd name="connsiteX5" fmla="*/ 364712 w 419942"/>
                <a:gd name="connsiteY5" fmla="*/ 291319 h 502667"/>
                <a:gd name="connsiteX6" fmla="*/ 358046 w 419942"/>
                <a:gd name="connsiteY6" fmla="*/ 287511 h 502667"/>
                <a:gd name="connsiteX7" fmla="*/ 351380 w 419942"/>
                <a:gd name="connsiteY7" fmla="*/ 287511 h 502667"/>
                <a:gd name="connsiteX8" fmla="*/ 341858 w 419942"/>
                <a:gd name="connsiteY8" fmla="*/ 283702 h 502667"/>
                <a:gd name="connsiteX9" fmla="*/ 328527 w 419942"/>
                <a:gd name="connsiteY9" fmla="*/ 276086 h 502667"/>
                <a:gd name="connsiteX10" fmla="*/ 328527 w 419942"/>
                <a:gd name="connsiteY10" fmla="*/ 272278 h 502667"/>
                <a:gd name="connsiteX11" fmla="*/ 331383 w 419942"/>
                <a:gd name="connsiteY11" fmla="*/ 264662 h 502667"/>
                <a:gd name="connsiteX12" fmla="*/ 338049 w 419942"/>
                <a:gd name="connsiteY12" fmla="*/ 257046 h 502667"/>
                <a:gd name="connsiteX13" fmla="*/ 338049 w 419942"/>
                <a:gd name="connsiteY13" fmla="*/ 253238 h 502667"/>
                <a:gd name="connsiteX14" fmla="*/ 335192 w 419942"/>
                <a:gd name="connsiteY14" fmla="*/ 249430 h 502667"/>
                <a:gd name="connsiteX15" fmla="*/ 332335 w 419942"/>
                <a:gd name="connsiteY15" fmla="*/ 249430 h 502667"/>
                <a:gd name="connsiteX16" fmla="*/ 322813 w 419942"/>
                <a:gd name="connsiteY16" fmla="*/ 245621 h 502667"/>
                <a:gd name="connsiteX17" fmla="*/ 299959 w 419942"/>
                <a:gd name="connsiteY17" fmla="*/ 245621 h 502667"/>
                <a:gd name="connsiteX18" fmla="*/ 293293 w 419942"/>
                <a:gd name="connsiteY18" fmla="*/ 241813 h 502667"/>
                <a:gd name="connsiteX19" fmla="*/ 290437 w 419942"/>
                <a:gd name="connsiteY19" fmla="*/ 238005 h 502667"/>
                <a:gd name="connsiteX20" fmla="*/ 280914 w 419942"/>
                <a:gd name="connsiteY20" fmla="*/ 230389 h 502667"/>
                <a:gd name="connsiteX21" fmla="*/ 267582 w 419942"/>
                <a:gd name="connsiteY21" fmla="*/ 216109 h 502667"/>
                <a:gd name="connsiteX22" fmla="*/ 260916 w 419942"/>
                <a:gd name="connsiteY22" fmla="*/ 205637 h 502667"/>
                <a:gd name="connsiteX23" fmla="*/ 258060 w 419942"/>
                <a:gd name="connsiteY23" fmla="*/ 201829 h 502667"/>
                <a:gd name="connsiteX24" fmla="*/ 253299 w 419942"/>
                <a:gd name="connsiteY24" fmla="*/ 196116 h 502667"/>
                <a:gd name="connsiteX25" fmla="*/ 253299 w 419942"/>
                <a:gd name="connsiteY25" fmla="*/ 188500 h 502667"/>
                <a:gd name="connsiteX26" fmla="*/ 243776 w 419942"/>
                <a:gd name="connsiteY26" fmla="*/ 166604 h 502667"/>
                <a:gd name="connsiteX27" fmla="*/ 237110 w 419942"/>
                <a:gd name="connsiteY27" fmla="*/ 162796 h 502667"/>
                <a:gd name="connsiteX28" fmla="*/ 234254 w 419942"/>
                <a:gd name="connsiteY28" fmla="*/ 158988 h 502667"/>
                <a:gd name="connsiteX29" fmla="*/ 227588 w 419942"/>
                <a:gd name="connsiteY29" fmla="*/ 155179 h 502667"/>
                <a:gd name="connsiteX30" fmla="*/ 224731 w 419942"/>
                <a:gd name="connsiteY30" fmla="*/ 151371 h 502667"/>
                <a:gd name="connsiteX31" fmla="*/ 204734 w 419942"/>
                <a:gd name="connsiteY31" fmla="*/ 133283 h 502667"/>
                <a:gd name="connsiteX32" fmla="*/ 201877 w 419942"/>
                <a:gd name="connsiteY32" fmla="*/ 125667 h 502667"/>
                <a:gd name="connsiteX33" fmla="*/ 195211 w 419942"/>
                <a:gd name="connsiteY33" fmla="*/ 118051 h 502667"/>
                <a:gd name="connsiteX34" fmla="*/ 195211 w 419942"/>
                <a:gd name="connsiteY34" fmla="*/ 110435 h 502667"/>
                <a:gd name="connsiteX35" fmla="*/ 198068 w 419942"/>
                <a:gd name="connsiteY35" fmla="*/ 106626 h 502667"/>
                <a:gd name="connsiteX36" fmla="*/ 207591 w 419942"/>
                <a:gd name="connsiteY36" fmla="*/ 106626 h 502667"/>
                <a:gd name="connsiteX37" fmla="*/ 207591 w 419942"/>
                <a:gd name="connsiteY37" fmla="*/ 102818 h 502667"/>
                <a:gd name="connsiteX38" fmla="*/ 200925 w 419942"/>
                <a:gd name="connsiteY38" fmla="*/ 95202 h 502667"/>
                <a:gd name="connsiteX39" fmla="*/ 198068 w 419942"/>
                <a:gd name="connsiteY39" fmla="*/ 87586 h 502667"/>
                <a:gd name="connsiteX40" fmla="*/ 198068 w 419942"/>
                <a:gd name="connsiteY40" fmla="*/ 79970 h 502667"/>
                <a:gd name="connsiteX41" fmla="*/ 218065 w 419942"/>
                <a:gd name="connsiteY41" fmla="*/ 69498 h 502667"/>
                <a:gd name="connsiteX42" fmla="*/ 220922 w 419942"/>
                <a:gd name="connsiteY42" fmla="*/ 65690 h 502667"/>
                <a:gd name="connsiteX43" fmla="*/ 223779 w 419942"/>
                <a:gd name="connsiteY43" fmla="*/ 65690 h 502667"/>
                <a:gd name="connsiteX44" fmla="*/ 237110 w 419942"/>
                <a:gd name="connsiteY44" fmla="*/ 61881 h 502667"/>
                <a:gd name="connsiteX45" fmla="*/ 239967 w 419942"/>
                <a:gd name="connsiteY45" fmla="*/ 39985 h 502667"/>
                <a:gd name="connsiteX46" fmla="*/ 233301 w 419942"/>
                <a:gd name="connsiteY46" fmla="*/ 36177 h 502667"/>
                <a:gd name="connsiteX47" fmla="*/ 236158 w 419942"/>
                <a:gd name="connsiteY47" fmla="*/ 32369 h 502667"/>
                <a:gd name="connsiteX48" fmla="*/ 236158 w 419942"/>
                <a:gd name="connsiteY48" fmla="*/ 24753 h 502667"/>
                <a:gd name="connsiteX49" fmla="*/ 206638 w 419942"/>
                <a:gd name="connsiteY49" fmla="*/ 24753 h 502667"/>
                <a:gd name="connsiteX50" fmla="*/ 203781 w 419942"/>
                <a:gd name="connsiteY50" fmla="*/ 14280 h 502667"/>
                <a:gd name="connsiteX51" fmla="*/ 197115 w 419942"/>
                <a:gd name="connsiteY51" fmla="*/ 14280 h 502667"/>
                <a:gd name="connsiteX52" fmla="*/ 197115 w 419942"/>
                <a:gd name="connsiteY52" fmla="*/ 3808 h 502667"/>
                <a:gd name="connsiteX53" fmla="*/ 194259 w 419942"/>
                <a:gd name="connsiteY53" fmla="*/ 0 h 502667"/>
                <a:gd name="connsiteX54" fmla="*/ 184736 w 419942"/>
                <a:gd name="connsiteY54" fmla="*/ 0 h 502667"/>
                <a:gd name="connsiteX55" fmla="*/ 181880 w 419942"/>
                <a:gd name="connsiteY55" fmla="*/ 3808 h 502667"/>
                <a:gd name="connsiteX56" fmla="*/ 181880 w 419942"/>
                <a:gd name="connsiteY56" fmla="*/ 7616 h 502667"/>
                <a:gd name="connsiteX57" fmla="*/ 158073 w 419942"/>
                <a:gd name="connsiteY57" fmla="*/ 7616 h 502667"/>
                <a:gd name="connsiteX58" fmla="*/ 151408 w 419942"/>
                <a:gd name="connsiteY58" fmla="*/ 18088 h 502667"/>
                <a:gd name="connsiteX59" fmla="*/ 144742 w 419942"/>
                <a:gd name="connsiteY59" fmla="*/ 14280 h 502667"/>
                <a:gd name="connsiteX60" fmla="*/ 135219 w 419942"/>
                <a:gd name="connsiteY60" fmla="*/ 14280 h 502667"/>
                <a:gd name="connsiteX61" fmla="*/ 132363 w 419942"/>
                <a:gd name="connsiteY61" fmla="*/ 24753 h 502667"/>
                <a:gd name="connsiteX62" fmla="*/ 119031 w 419942"/>
                <a:gd name="connsiteY62" fmla="*/ 24753 h 502667"/>
                <a:gd name="connsiteX63" fmla="*/ 119031 w 419942"/>
                <a:gd name="connsiteY63" fmla="*/ 28561 h 502667"/>
                <a:gd name="connsiteX64" fmla="*/ 125697 w 419942"/>
                <a:gd name="connsiteY64" fmla="*/ 36177 h 502667"/>
                <a:gd name="connsiteX65" fmla="*/ 122840 w 419942"/>
                <a:gd name="connsiteY65" fmla="*/ 43793 h 502667"/>
                <a:gd name="connsiteX66" fmla="*/ 113318 w 419942"/>
                <a:gd name="connsiteY66" fmla="*/ 36177 h 502667"/>
                <a:gd name="connsiteX67" fmla="*/ 103795 w 419942"/>
                <a:gd name="connsiteY67" fmla="*/ 39985 h 502667"/>
                <a:gd name="connsiteX68" fmla="*/ 97129 w 419942"/>
                <a:gd name="connsiteY68" fmla="*/ 29513 h 502667"/>
                <a:gd name="connsiteX69" fmla="*/ 94273 w 419942"/>
                <a:gd name="connsiteY69" fmla="*/ 43793 h 502667"/>
                <a:gd name="connsiteX70" fmla="*/ 87607 w 419942"/>
                <a:gd name="connsiteY70" fmla="*/ 51409 h 502667"/>
                <a:gd name="connsiteX71" fmla="*/ 87607 w 419942"/>
                <a:gd name="connsiteY71" fmla="*/ 61881 h 502667"/>
                <a:gd name="connsiteX72" fmla="*/ 74275 w 419942"/>
                <a:gd name="connsiteY72" fmla="*/ 47601 h 502667"/>
                <a:gd name="connsiteX73" fmla="*/ 71419 w 419942"/>
                <a:gd name="connsiteY73" fmla="*/ 47601 h 502667"/>
                <a:gd name="connsiteX74" fmla="*/ 71419 w 419942"/>
                <a:gd name="connsiteY74" fmla="*/ 43793 h 502667"/>
                <a:gd name="connsiteX75" fmla="*/ 68562 w 419942"/>
                <a:gd name="connsiteY75" fmla="*/ 39985 h 502667"/>
                <a:gd name="connsiteX76" fmla="*/ 68562 w 419942"/>
                <a:gd name="connsiteY76" fmla="*/ 36177 h 502667"/>
                <a:gd name="connsiteX77" fmla="*/ 65705 w 419942"/>
                <a:gd name="connsiteY77" fmla="*/ 32369 h 502667"/>
                <a:gd name="connsiteX78" fmla="*/ 59039 w 419942"/>
                <a:gd name="connsiteY78" fmla="*/ 32369 h 502667"/>
                <a:gd name="connsiteX79" fmla="*/ 56182 w 419942"/>
                <a:gd name="connsiteY79" fmla="*/ 36177 h 502667"/>
                <a:gd name="connsiteX80" fmla="*/ 56182 w 419942"/>
                <a:gd name="connsiteY80" fmla="*/ 46649 h 502667"/>
                <a:gd name="connsiteX81" fmla="*/ 46660 w 419942"/>
                <a:gd name="connsiteY81" fmla="*/ 57121 h 502667"/>
                <a:gd name="connsiteX82" fmla="*/ 43803 w 419942"/>
                <a:gd name="connsiteY82" fmla="*/ 57121 h 502667"/>
                <a:gd name="connsiteX83" fmla="*/ 37137 w 419942"/>
                <a:gd name="connsiteY83" fmla="*/ 49505 h 502667"/>
                <a:gd name="connsiteX84" fmla="*/ 30472 w 419942"/>
                <a:gd name="connsiteY84" fmla="*/ 49505 h 502667"/>
                <a:gd name="connsiteX85" fmla="*/ 23806 w 419942"/>
                <a:gd name="connsiteY85" fmla="*/ 57121 h 502667"/>
                <a:gd name="connsiteX86" fmla="*/ 15236 w 419942"/>
                <a:gd name="connsiteY86" fmla="*/ 57121 h 502667"/>
                <a:gd name="connsiteX87" fmla="*/ 15236 w 419942"/>
                <a:gd name="connsiteY87" fmla="*/ 60929 h 502667"/>
                <a:gd name="connsiteX88" fmla="*/ 12379 w 419942"/>
                <a:gd name="connsiteY88" fmla="*/ 60929 h 502667"/>
                <a:gd name="connsiteX89" fmla="*/ 9523 w 419942"/>
                <a:gd name="connsiteY89" fmla="*/ 64737 h 502667"/>
                <a:gd name="connsiteX90" fmla="*/ 22854 w 419942"/>
                <a:gd name="connsiteY90" fmla="*/ 79018 h 502667"/>
                <a:gd name="connsiteX91" fmla="*/ 22854 w 419942"/>
                <a:gd name="connsiteY91" fmla="*/ 82826 h 502667"/>
                <a:gd name="connsiteX92" fmla="*/ 13331 w 419942"/>
                <a:gd name="connsiteY92" fmla="*/ 93298 h 502667"/>
                <a:gd name="connsiteX93" fmla="*/ 0 w 419942"/>
                <a:gd name="connsiteY93" fmla="*/ 93298 h 502667"/>
                <a:gd name="connsiteX94" fmla="*/ 6665 w 419942"/>
                <a:gd name="connsiteY94" fmla="*/ 103770 h 502667"/>
                <a:gd name="connsiteX95" fmla="*/ 13331 w 419942"/>
                <a:gd name="connsiteY95" fmla="*/ 103770 h 502667"/>
                <a:gd name="connsiteX96" fmla="*/ 16188 w 419942"/>
                <a:gd name="connsiteY96" fmla="*/ 107578 h 502667"/>
                <a:gd name="connsiteX97" fmla="*/ 16188 w 419942"/>
                <a:gd name="connsiteY97" fmla="*/ 115195 h 502667"/>
                <a:gd name="connsiteX98" fmla="*/ 13331 w 419942"/>
                <a:gd name="connsiteY98" fmla="*/ 119003 h 502667"/>
                <a:gd name="connsiteX99" fmla="*/ 13331 w 419942"/>
                <a:gd name="connsiteY99" fmla="*/ 122811 h 502667"/>
                <a:gd name="connsiteX100" fmla="*/ 10475 w 419942"/>
                <a:gd name="connsiteY100" fmla="*/ 126619 h 502667"/>
                <a:gd name="connsiteX101" fmla="*/ 10475 w 419942"/>
                <a:gd name="connsiteY101" fmla="*/ 130427 h 502667"/>
                <a:gd name="connsiteX102" fmla="*/ 13331 w 419942"/>
                <a:gd name="connsiteY102" fmla="*/ 134235 h 502667"/>
                <a:gd name="connsiteX103" fmla="*/ 19997 w 419942"/>
                <a:gd name="connsiteY103" fmla="*/ 138043 h 502667"/>
                <a:gd name="connsiteX104" fmla="*/ 22854 w 419942"/>
                <a:gd name="connsiteY104" fmla="*/ 138043 h 502667"/>
                <a:gd name="connsiteX105" fmla="*/ 22854 w 419942"/>
                <a:gd name="connsiteY105" fmla="*/ 141851 h 502667"/>
                <a:gd name="connsiteX106" fmla="*/ 35233 w 419942"/>
                <a:gd name="connsiteY106" fmla="*/ 141851 h 502667"/>
                <a:gd name="connsiteX107" fmla="*/ 38090 w 419942"/>
                <a:gd name="connsiteY107" fmla="*/ 145659 h 502667"/>
                <a:gd name="connsiteX108" fmla="*/ 38090 w 419942"/>
                <a:gd name="connsiteY108" fmla="*/ 148515 h 502667"/>
                <a:gd name="connsiteX109" fmla="*/ 28568 w 419942"/>
                <a:gd name="connsiteY109" fmla="*/ 158988 h 502667"/>
                <a:gd name="connsiteX110" fmla="*/ 28568 w 419942"/>
                <a:gd name="connsiteY110" fmla="*/ 162796 h 502667"/>
                <a:gd name="connsiteX111" fmla="*/ 35233 w 419942"/>
                <a:gd name="connsiteY111" fmla="*/ 162796 h 502667"/>
                <a:gd name="connsiteX112" fmla="*/ 48565 w 419942"/>
                <a:gd name="connsiteY112" fmla="*/ 155179 h 502667"/>
                <a:gd name="connsiteX113" fmla="*/ 63800 w 419942"/>
                <a:gd name="connsiteY113" fmla="*/ 137091 h 502667"/>
                <a:gd name="connsiteX114" fmla="*/ 77132 w 419942"/>
                <a:gd name="connsiteY114" fmla="*/ 129475 h 502667"/>
                <a:gd name="connsiteX115" fmla="*/ 83798 w 419942"/>
                <a:gd name="connsiteY115" fmla="*/ 129475 h 502667"/>
                <a:gd name="connsiteX116" fmla="*/ 90464 w 419942"/>
                <a:gd name="connsiteY116" fmla="*/ 133283 h 502667"/>
                <a:gd name="connsiteX117" fmla="*/ 110461 w 419942"/>
                <a:gd name="connsiteY117" fmla="*/ 140899 h 502667"/>
                <a:gd name="connsiteX118" fmla="*/ 117127 w 419942"/>
                <a:gd name="connsiteY118" fmla="*/ 144707 h 502667"/>
                <a:gd name="connsiteX119" fmla="*/ 123793 w 419942"/>
                <a:gd name="connsiteY119" fmla="*/ 152323 h 502667"/>
                <a:gd name="connsiteX120" fmla="*/ 126649 w 419942"/>
                <a:gd name="connsiteY120" fmla="*/ 159940 h 502667"/>
                <a:gd name="connsiteX121" fmla="*/ 126649 w 419942"/>
                <a:gd name="connsiteY121" fmla="*/ 167556 h 502667"/>
                <a:gd name="connsiteX122" fmla="*/ 129506 w 419942"/>
                <a:gd name="connsiteY122" fmla="*/ 171364 h 502667"/>
                <a:gd name="connsiteX123" fmla="*/ 129506 w 419942"/>
                <a:gd name="connsiteY123" fmla="*/ 175172 h 502667"/>
                <a:gd name="connsiteX124" fmla="*/ 136172 w 419942"/>
                <a:gd name="connsiteY124" fmla="*/ 182788 h 502667"/>
                <a:gd name="connsiteX125" fmla="*/ 136172 w 419942"/>
                <a:gd name="connsiteY125" fmla="*/ 186596 h 502667"/>
                <a:gd name="connsiteX126" fmla="*/ 133315 w 419942"/>
                <a:gd name="connsiteY126" fmla="*/ 194212 h 502667"/>
                <a:gd name="connsiteX127" fmla="*/ 133315 w 419942"/>
                <a:gd name="connsiteY127" fmla="*/ 197068 h 502667"/>
                <a:gd name="connsiteX128" fmla="*/ 139980 w 419942"/>
                <a:gd name="connsiteY128" fmla="*/ 204685 h 502667"/>
                <a:gd name="connsiteX129" fmla="*/ 153312 w 419942"/>
                <a:gd name="connsiteY129" fmla="*/ 212301 h 502667"/>
                <a:gd name="connsiteX130" fmla="*/ 156169 w 419942"/>
                <a:gd name="connsiteY130" fmla="*/ 216109 h 502667"/>
                <a:gd name="connsiteX131" fmla="*/ 159978 w 419942"/>
                <a:gd name="connsiteY131" fmla="*/ 216109 h 502667"/>
                <a:gd name="connsiteX132" fmla="*/ 162835 w 419942"/>
                <a:gd name="connsiteY132" fmla="*/ 226581 h 502667"/>
                <a:gd name="connsiteX133" fmla="*/ 179023 w 419942"/>
                <a:gd name="connsiteY133" fmla="*/ 226581 h 502667"/>
                <a:gd name="connsiteX134" fmla="*/ 188546 w 419942"/>
                <a:gd name="connsiteY134" fmla="*/ 237053 h 502667"/>
                <a:gd name="connsiteX135" fmla="*/ 191402 w 419942"/>
                <a:gd name="connsiteY135" fmla="*/ 244670 h 502667"/>
                <a:gd name="connsiteX136" fmla="*/ 198068 w 419942"/>
                <a:gd name="connsiteY136" fmla="*/ 252286 h 502667"/>
                <a:gd name="connsiteX137" fmla="*/ 204734 w 419942"/>
                <a:gd name="connsiteY137" fmla="*/ 256094 h 502667"/>
                <a:gd name="connsiteX138" fmla="*/ 207591 w 419942"/>
                <a:gd name="connsiteY138" fmla="*/ 263710 h 502667"/>
                <a:gd name="connsiteX139" fmla="*/ 227588 w 419942"/>
                <a:gd name="connsiteY139" fmla="*/ 285606 h 502667"/>
                <a:gd name="connsiteX140" fmla="*/ 247585 w 419942"/>
                <a:gd name="connsiteY140" fmla="*/ 285606 h 502667"/>
                <a:gd name="connsiteX141" fmla="*/ 250442 w 419942"/>
                <a:gd name="connsiteY141" fmla="*/ 289415 h 502667"/>
                <a:gd name="connsiteX142" fmla="*/ 253299 w 419942"/>
                <a:gd name="connsiteY142" fmla="*/ 297031 h 502667"/>
                <a:gd name="connsiteX143" fmla="*/ 266630 w 419942"/>
                <a:gd name="connsiteY143" fmla="*/ 304647 h 502667"/>
                <a:gd name="connsiteX144" fmla="*/ 276153 w 419942"/>
                <a:gd name="connsiteY144" fmla="*/ 308455 h 502667"/>
                <a:gd name="connsiteX145" fmla="*/ 285675 w 419942"/>
                <a:gd name="connsiteY145" fmla="*/ 308455 h 502667"/>
                <a:gd name="connsiteX146" fmla="*/ 292341 w 419942"/>
                <a:gd name="connsiteY146" fmla="*/ 312263 h 502667"/>
                <a:gd name="connsiteX147" fmla="*/ 295198 w 419942"/>
                <a:gd name="connsiteY147" fmla="*/ 312263 h 502667"/>
                <a:gd name="connsiteX148" fmla="*/ 298054 w 419942"/>
                <a:gd name="connsiteY148" fmla="*/ 319879 h 502667"/>
                <a:gd name="connsiteX149" fmla="*/ 298054 w 419942"/>
                <a:gd name="connsiteY149" fmla="*/ 327495 h 502667"/>
                <a:gd name="connsiteX150" fmla="*/ 304720 w 419942"/>
                <a:gd name="connsiteY150" fmla="*/ 341776 h 502667"/>
                <a:gd name="connsiteX151" fmla="*/ 307577 w 419942"/>
                <a:gd name="connsiteY151" fmla="*/ 345584 h 502667"/>
                <a:gd name="connsiteX152" fmla="*/ 314243 w 419942"/>
                <a:gd name="connsiteY152" fmla="*/ 345584 h 502667"/>
                <a:gd name="connsiteX153" fmla="*/ 320908 w 419942"/>
                <a:gd name="connsiteY153" fmla="*/ 341776 h 502667"/>
                <a:gd name="connsiteX154" fmla="*/ 323765 w 419942"/>
                <a:gd name="connsiteY154" fmla="*/ 341776 h 502667"/>
                <a:gd name="connsiteX155" fmla="*/ 323765 w 419942"/>
                <a:gd name="connsiteY155" fmla="*/ 349392 h 502667"/>
                <a:gd name="connsiteX156" fmla="*/ 326622 w 419942"/>
                <a:gd name="connsiteY156" fmla="*/ 357008 h 502667"/>
                <a:gd name="connsiteX157" fmla="*/ 326622 w 419942"/>
                <a:gd name="connsiteY157" fmla="*/ 371288 h 502667"/>
                <a:gd name="connsiteX158" fmla="*/ 329479 w 419942"/>
                <a:gd name="connsiteY158" fmla="*/ 378904 h 502667"/>
                <a:gd name="connsiteX159" fmla="*/ 339001 w 419942"/>
                <a:gd name="connsiteY159" fmla="*/ 389377 h 502667"/>
                <a:gd name="connsiteX160" fmla="*/ 339001 w 419942"/>
                <a:gd name="connsiteY160" fmla="*/ 407465 h 502667"/>
                <a:gd name="connsiteX161" fmla="*/ 329479 w 419942"/>
                <a:gd name="connsiteY161" fmla="*/ 407465 h 502667"/>
                <a:gd name="connsiteX162" fmla="*/ 329479 w 419942"/>
                <a:gd name="connsiteY162" fmla="*/ 421745 h 502667"/>
                <a:gd name="connsiteX163" fmla="*/ 326622 w 419942"/>
                <a:gd name="connsiteY163" fmla="*/ 425554 h 502667"/>
                <a:gd name="connsiteX164" fmla="*/ 323765 w 419942"/>
                <a:gd name="connsiteY164" fmla="*/ 433170 h 502667"/>
                <a:gd name="connsiteX165" fmla="*/ 320908 w 419942"/>
                <a:gd name="connsiteY165" fmla="*/ 436978 h 502667"/>
                <a:gd name="connsiteX166" fmla="*/ 320908 w 419942"/>
                <a:gd name="connsiteY166" fmla="*/ 447450 h 502667"/>
                <a:gd name="connsiteX167" fmla="*/ 327574 w 419942"/>
                <a:gd name="connsiteY167" fmla="*/ 447450 h 502667"/>
                <a:gd name="connsiteX168" fmla="*/ 334240 w 419942"/>
                <a:gd name="connsiteY168" fmla="*/ 443642 h 502667"/>
                <a:gd name="connsiteX169" fmla="*/ 337097 w 419942"/>
                <a:gd name="connsiteY169" fmla="*/ 443642 h 502667"/>
                <a:gd name="connsiteX170" fmla="*/ 343762 w 419942"/>
                <a:gd name="connsiteY170" fmla="*/ 429362 h 502667"/>
                <a:gd name="connsiteX171" fmla="*/ 353285 w 419942"/>
                <a:gd name="connsiteY171" fmla="*/ 425554 h 502667"/>
                <a:gd name="connsiteX172" fmla="*/ 353285 w 419942"/>
                <a:gd name="connsiteY172" fmla="*/ 407465 h 502667"/>
                <a:gd name="connsiteX173" fmla="*/ 359951 w 419942"/>
                <a:gd name="connsiteY173" fmla="*/ 399849 h 502667"/>
                <a:gd name="connsiteX174" fmla="*/ 367569 w 419942"/>
                <a:gd name="connsiteY174" fmla="*/ 399849 h 502667"/>
                <a:gd name="connsiteX175" fmla="*/ 370425 w 419942"/>
                <a:gd name="connsiteY175" fmla="*/ 396041 h 502667"/>
                <a:gd name="connsiteX176" fmla="*/ 377091 w 419942"/>
                <a:gd name="connsiteY176" fmla="*/ 396041 h 502667"/>
                <a:gd name="connsiteX177" fmla="*/ 377091 w 419942"/>
                <a:gd name="connsiteY177" fmla="*/ 388425 h 502667"/>
                <a:gd name="connsiteX178" fmla="*/ 374235 w 419942"/>
                <a:gd name="connsiteY178" fmla="*/ 384617 h 502667"/>
                <a:gd name="connsiteX179" fmla="*/ 374235 w 419942"/>
                <a:gd name="connsiteY179" fmla="*/ 377000 h 502667"/>
                <a:gd name="connsiteX180" fmla="*/ 367569 w 419942"/>
                <a:gd name="connsiteY180" fmla="*/ 367480 h 502667"/>
                <a:gd name="connsiteX181" fmla="*/ 360903 w 419942"/>
                <a:gd name="connsiteY181" fmla="*/ 367480 h 502667"/>
                <a:gd name="connsiteX182" fmla="*/ 351380 w 419942"/>
                <a:gd name="connsiteY182" fmla="*/ 357008 h 502667"/>
                <a:gd name="connsiteX183" fmla="*/ 354237 w 419942"/>
                <a:gd name="connsiteY183" fmla="*/ 353200 h 502667"/>
                <a:gd name="connsiteX184" fmla="*/ 357094 w 419942"/>
                <a:gd name="connsiteY184" fmla="*/ 345584 h 502667"/>
                <a:gd name="connsiteX185" fmla="*/ 359951 w 419942"/>
                <a:gd name="connsiteY185" fmla="*/ 335112 h 502667"/>
                <a:gd name="connsiteX186" fmla="*/ 362807 w 419942"/>
                <a:gd name="connsiteY186" fmla="*/ 327495 h 502667"/>
                <a:gd name="connsiteX187" fmla="*/ 369473 w 419942"/>
                <a:gd name="connsiteY187" fmla="*/ 319879 h 502667"/>
                <a:gd name="connsiteX188" fmla="*/ 372330 w 419942"/>
                <a:gd name="connsiteY188" fmla="*/ 323687 h 502667"/>
                <a:gd name="connsiteX189" fmla="*/ 378996 w 419942"/>
                <a:gd name="connsiteY189" fmla="*/ 323687 h 502667"/>
                <a:gd name="connsiteX190" fmla="*/ 381852 w 419942"/>
                <a:gd name="connsiteY190" fmla="*/ 327495 h 502667"/>
                <a:gd name="connsiteX191" fmla="*/ 398041 w 419942"/>
                <a:gd name="connsiteY191" fmla="*/ 327495 h 502667"/>
                <a:gd name="connsiteX192" fmla="*/ 398041 w 419942"/>
                <a:gd name="connsiteY192" fmla="*/ 335112 h 502667"/>
                <a:gd name="connsiteX193" fmla="*/ 400897 w 419942"/>
                <a:gd name="connsiteY193" fmla="*/ 338920 h 502667"/>
                <a:gd name="connsiteX194" fmla="*/ 400897 w 419942"/>
                <a:gd name="connsiteY194" fmla="*/ 342728 h 502667"/>
                <a:gd name="connsiteX195" fmla="*/ 403754 w 419942"/>
                <a:gd name="connsiteY195" fmla="*/ 350344 h 502667"/>
                <a:gd name="connsiteX196" fmla="*/ 410420 w 419942"/>
                <a:gd name="connsiteY196" fmla="*/ 350344 h 502667"/>
                <a:gd name="connsiteX197" fmla="*/ 417086 w 419942"/>
                <a:gd name="connsiteY197" fmla="*/ 346536 h 502667"/>
                <a:gd name="connsiteX198" fmla="*/ 419942 w 419942"/>
                <a:gd name="connsiteY198" fmla="*/ 342728 h 502667"/>
                <a:gd name="connsiteX199" fmla="*/ 419942 w 419942"/>
                <a:gd name="connsiteY199" fmla="*/ 338920 h 502667"/>
                <a:gd name="connsiteX200" fmla="*/ 419942 w 419942"/>
                <a:gd name="connsiteY200" fmla="*/ 331303 h 502667"/>
                <a:gd name="connsiteX201" fmla="*/ 96177 w 419942"/>
                <a:gd name="connsiteY201" fmla="*/ 283702 h 502667"/>
                <a:gd name="connsiteX202" fmla="*/ 82845 w 419942"/>
                <a:gd name="connsiteY202" fmla="*/ 291319 h 502667"/>
                <a:gd name="connsiteX203" fmla="*/ 79989 w 419942"/>
                <a:gd name="connsiteY203" fmla="*/ 295127 h 502667"/>
                <a:gd name="connsiteX204" fmla="*/ 73323 w 419942"/>
                <a:gd name="connsiteY204" fmla="*/ 298935 h 502667"/>
                <a:gd name="connsiteX205" fmla="*/ 70466 w 419942"/>
                <a:gd name="connsiteY205" fmla="*/ 302743 h 502667"/>
                <a:gd name="connsiteX206" fmla="*/ 67610 w 419942"/>
                <a:gd name="connsiteY206" fmla="*/ 302743 h 502667"/>
                <a:gd name="connsiteX207" fmla="*/ 60944 w 419942"/>
                <a:gd name="connsiteY207" fmla="*/ 298935 h 502667"/>
                <a:gd name="connsiteX208" fmla="*/ 53326 w 419942"/>
                <a:gd name="connsiteY208" fmla="*/ 291319 h 502667"/>
                <a:gd name="connsiteX209" fmla="*/ 50469 w 419942"/>
                <a:gd name="connsiteY209" fmla="*/ 301791 h 502667"/>
                <a:gd name="connsiteX210" fmla="*/ 53326 w 419942"/>
                <a:gd name="connsiteY210" fmla="*/ 305599 h 502667"/>
                <a:gd name="connsiteX211" fmla="*/ 59992 w 419942"/>
                <a:gd name="connsiteY211" fmla="*/ 309407 h 502667"/>
                <a:gd name="connsiteX212" fmla="*/ 62848 w 419942"/>
                <a:gd name="connsiteY212" fmla="*/ 317023 h 502667"/>
                <a:gd name="connsiteX213" fmla="*/ 62848 w 419942"/>
                <a:gd name="connsiteY213" fmla="*/ 327495 h 502667"/>
                <a:gd name="connsiteX214" fmla="*/ 59992 w 419942"/>
                <a:gd name="connsiteY214" fmla="*/ 337968 h 502667"/>
                <a:gd name="connsiteX215" fmla="*/ 59992 w 419942"/>
                <a:gd name="connsiteY215" fmla="*/ 345584 h 502667"/>
                <a:gd name="connsiteX216" fmla="*/ 66658 w 419942"/>
                <a:gd name="connsiteY216" fmla="*/ 353200 h 502667"/>
                <a:gd name="connsiteX217" fmla="*/ 59992 w 419942"/>
                <a:gd name="connsiteY217" fmla="*/ 357008 h 502667"/>
                <a:gd name="connsiteX218" fmla="*/ 62848 w 419942"/>
                <a:gd name="connsiteY218" fmla="*/ 386521 h 502667"/>
                <a:gd name="connsiteX219" fmla="*/ 56182 w 419942"/>
                <a:gd name="connsiteY219" fmla="*/ 386521 h 502667"/>
                <a:gd name="connsiteX220" fmla="*/ 65705 w 419942"/>
                <a:gd name="connsiteY220" fmla="*/ 396993 h 502667"/>
                <a:gd name="connsiteX221" fmla="*/ 72371 w 419942"/>
                <a:gd name="connsiteY221" fmla="*/ 396993 h 502667"/>
                <a:gd name="connsiteX222" fmla="*/ 75227 w 419942"/>
                <a:gd name="connsiteY222" fmla="*/ 389377 h 502667"/>
                <a:gd name="connsiteX223" fmla="*/ 81893 w 419942"/>
                <a:gd name="connsiteY223" fmla="*/ 381761 h 502667"/>
                <a:gd name="connsiteX224" fmla="*/ 81893 w 419942"/>
                <a:gd name="connsiteY224" fmla="*/ 374144 h 502667"/>
                <a:gd name="connsiteX225" fmla="*/ 88559 w 419942"/>
                <a:gd name="connsiteY225" fmla="*/ 381761 h 502667"/>
                <a:gd name="connsiteX226" fmla="*/ 95225 w 419942"/>
                <a:gd name="connsiteY226" fmla="*/ 385569 h 502667"/>
                <a:gd name="connsiteX227" fmla="*/ 98082 w 419942"/>
                <a:gd name="connsiteY227" fmla="*/ 385569 h 502667"/>
                <a:gd name="connsiteX228" fmla="*/ 100938 w 419942"/>
                <a:gd name="connsiteY228" fmla="*/ 381761 h 502667"/>
                <a:gd name="connsiteX229" fmla="*/ 103795 w 419942"/>
                <a:gd name="connsiteY229" fmla="*/ 374144 h 502667"/>
                <a:gd name="connsiteX230" fmla="*/ 103795 w 419942"/>
                <a:gd name="connsiteY230" fmla="*/ 359864 h 502667"/>
                <a:gd name="connsiteX231" fmla="*/ 106652 w 419942"/>
                <a:gd name="connsiteY231" fmla="*/ 352248 h 502667"/>
                <a:gd name="connsiteX232" fmla="*/ 106652 w 419942"/>
                <a:gd name="connsiteY232" fmla="*/ 338920 h 502667"/>
                <a:gd name="connsiteX233" fmla="*/ 103795 w 419942"/>
                <a:gd name="connsiteY233" fmla="*/ 335112 h 502667"/>
                <a:gd name="connsiteX234" fmla="*/ 100938 w 419942"/>
                <a:gd name="connsiteY234" fmla="*/ 335112 h 502667"/>
                <a:gd name="connsiteX235" fmla="*/ 100938 w 419942"/>
                <a:gd name="connsiteY235" fmla="*/ 331303 h 502667"/>
                <a:gd name="connsiteX236" fmla="*/ 103795 w 419942"/>
                <a:gd name="connsiteY236" fmla="*/ 327495 h 502667"/>
                <a:gd name="connsiteX237" fmla="*/ 106652 w 419942"/>
                <a:gd name="connsiteY237" fmla="*/ 327495 h 502667"/>
                <a:gd name="connsiteX238" fmla="*/ 109509 w 419942"/>
                <a:gd name="connsiteY238" fmla="*/ 323687 h 502667"/>
                <a:gd name="connsiteX239" fmla="*/ 109509 w 419942"/>
                <a:gd name="connsiteY239" fmla="*/ 316071 h 502667"/>
                <a:gd name="connsiteX240" fmla="*/ 106652 w 419942"/>
                <a:gd name="connsiteY240" fmla="*/ 308455 h 502667"/>
                <a:gd name="connsiteX241" fmla="*/ 106652 w 419942"/>
                <a:gd name="connsiteY241" fmla="*/ 297983 h 502667"/>
                <a:gd name="connsiteX242" fmla="*/ 103795 w 419942"/>
                <a:gd name="connsiteY242" fmla="*/ 290366 h 502667"/>
                <a:gd name="connsiteX243" fmla="*/ 97129 w 419942"/>
                <a:gd name="connsiteY243" fmla="*/ 286558 h 502667"/>
                <a:gd name="connsiteX244" fmla="*/ 96177 w 419942"/>
                <a:gd name="connsiteY244" fmla="*/ 283702 h 502667"/>
                <a:gd name="connsiteX245" fmla="*/ 308529 w 419942"/>
                <a:gd name="connsiteY245" fmla="*/ 436026 h 502667"/>
                <a:gd name="connsiteX246" fmla="*/ 301863 w 419942"/>
                <a:gd name="connsiteY246" fmla="*/ 432218 h 502667"/>
                <a:gd name="connsiteX247" fmla="*/ 299006 w 419942"/>
                <a:gd name="connsiteY247" fmla="*/ 428410 h 502667"/>
                <a:gd name="connsiteX248" fmla="*/ 292341 w 419942"/>
                <a:gd name="connsiteY248" fmla="*/ 428410 h 502667"/>
                <a:gd name="connsiteX249" fmla="*/ 289484 w 419942"/>
                <a:gd name="connsiteY249" fmla="*/ 432218 h 502667"/>
                <a:gd name="connsiteX250" fmla="*/ 282818 w 419942"/>
                <a:gd name="connsiteY250" fmla="*/ 436026 h 502667"/>
                <a:gd name="connsiteX251" fmla="*/ 279961 w 419942"/>
                <a:gd name="connsiteY251" fmla="*/ 439834 h 502667"/>
                <a:gd name="connsiteX252" fmla="*/ 253299 w 419942"/>
                <a:gd name="connsiteY252" fmla="*/ 439834 h 502667"/>
                <a:gd name="connsiteX253" fmla="*/ 246633 w 419942"/>
                <a:gd name="connsiteY253" fmla="*/ 436026 h 502667"/>
                <a:gd name="connsiteX254" fmla="*/ 239967 w 419942"/>
                <a:gd name="connsiteY254" fmla="*/ 428410 h 502667"/>
                <a:gd name="connsiteX255" fmla="*/ 237110 w 419942"/>
                <a:gd name="connsiteY255" fmla="*/ 428410 h 502667"/>
                <a:gd name="connsiteX256" fmla="*/ 227588 w 419942"/>
                <a:gd name="connsiteY256" fmla="*/ 438882 h 502667"/>
                <a:gd name="connsiteX257" fmla="*/ 218065 w 419942"/>
                <a:gd name="connsiteY257" fmla="*/ 431266 h 502667"/>
                <a:gd name="connsiteX258" fmla="*/ 215208 w 419942"/>
                <a:gd name="connsiteY258" fmla="*/ 431266 h 502667"/>
                <a:gd name="connsiteX259" fmla="*/ 208543 w 419942"/>
                <a:gd name="connsiteY259" fmla="*/ 438882 h 502667"/>
                <a:gd name="connsiteX260" fmla="*/ 208543 w 419942"/>
                <a:gd name="connsiteY260" fmla="*/ 446498 h 502667"/>
                <a:gd name="connsiteX261" fmla="*/ 215208 w 419942"/>
                <a:gd name="connsiteY261" fmla="*/ 454114 h 502667"/>
                <a:gd name="connsiteX262" fmla="*/ 228540 w 419942"/>
                <a:gd name="connsiteY262" fmla="*/ 461730 h 502667"/>
                <a:gd name="connsiteX263" fmla="*/ 231397 w 419942"/>
                <a:gd name="connsiteY263" fmla="*/ 461730 h 502667"/>
                <a:gd name="connsiteX264" fmla="*/ 240919 w 419942"/>
                <a:gd name="connsiteY264" fmla="*/ 472203 h 502667"/>
                <a:gd name="connsiteX265" fmla="*/ 240919 w 419942"/>
                <a:gd name="connsiteY265" fmla="*/ 476011 h 502667"/>
                <a:gd name="connsiteX266" fmla="*/ 247585 w 419942"/>
                <a:gd name="connsiteY266" fmla="*/ 476011 h 502667"/>
                <a:gd name="connsiteX267" fmla="*/ 254251 w 419942"/>
                <a:gd name="connsiteY267" fmla="*/ 483627 h 502667"/>
                <a:gd name="connsiteX268" fmla="*/ 260916 w 419942"/>
                <a:gd name="connsiteY268" fmla="*/ 487435 h 502667"/>
                <a:gd name="connsiteX269" fmla="*/ 270439 w 419942"/>
                <a:gd name="connsiteY269" fmla="*/ 483627 h 502667"/>
                <a:gd name="connsiteX270" fmla="*/ 273296 w 419942"/>
                <a:gd name="connsiteY270" fmla="*/ 487435 h 502667"/>
                <a:gd name="connsiteX271" fmla="*/ 279961 w 419942"/>
                <a:gd name="connsiteY271" fmla="*/ 491243 h 502667"/>
                <a:gd name="connsiteX272" fmla="*/ 282818 w 419942"/>
                <a:gd name="connsiteY272" fmla="*/ 498859 h 502667"/>
                <a:gd name="connsiteX273" fmla="*/ 289484 w 419942"/>
                <a:gd name="connsiteY273" fmla="*/ 502667 h 502667"/>
                <a:gd name="connsiteX274" fmla="*/ 302816 w 419942"/>
                <a:gd name="connsiteY274" fmla="*/ 502667 h 502667"/>
                <a:gd name="connsiteX275" fmla="*/ 309482 w 419942"/>
                <a:gd name="connsiteY275" fmla="*/ 495051 h 502667"/>
                <a:gd name="connsiteX276" fmla="*/ 309482 w 419942"/>
                <a:gd name="connsiteY276" fmla="*/ 480771 h 502667"/>
                <a:gd name="connsiteX277" fmla="*/ 306624 w 419942"/>
                <a:gd name="connsiteY277" fmla="*/ 473155 h 502667"/>
                <a:gd name="connsiteX278" fmla="*/ 306624 w 419942"/>
                <a:gd name="connsiteY278" fmla="*/ 465538 h 502667"/>
                <a:gd name="connsiteX279" fmla="*/ 309482 w 419942"/>
                <a:gd name="connsiteY279" fmla="*/ 455066 h 502667"/>
                <a:gd name="connsiteX280" fmla="*/ 312338 w 419942"/>
                <a:gd name="connsiteY280" fmla="*/ 447450 h 502667"/>
                <a:gd name="connsiteX281" fmla="*/ 315195 w 419942"/>
                <a:gd name="connsiteY281" fmla="*/ 443642 h 502667"/>
                <a:gd name="connsiteX282" fmla="*/ 315195 w 419942"/>
                <a:gd name="connsiteY282" fmla="*/ 433170 h 502667"/>
                <a:gd name="connsiteX283" fmla="*/ 312338 w 419942"/>
                <a:gd name="connsiteY283" fmla="*/ 425554 h 502667"/>
                <a:gd name="connsiteX284" fmla="*/ 308529 w 419942"/>
                <a:gd name="connsiteY284" fmla="*/ 436026 h 502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419942" h="502667">
                  <a:moveTo>
                    <a:pt x="419942" y="331303"/>
                  </a:moveTo>
                  <a:lnTo>
                    <a:pt x="417086" y="323687"/>
                  </a:lnTo>
                  <a:lnTo>
                    <a:pt x="410420" y="319879"/>
                  </a:lnTo>
                  <a:lnTo>
                    <a:pt x="400897" y="309407"/>
                  </a:lnTo>
                  <a:lnTo>
                    <a:pt x="367569" y="291319"/>
                  </a:lnTo>
                  <a:lnTo>
                    <a:pt x="364712" y="291319"/>
                  </a:lnTo>
                  <a:lnTo>
                    <a:pt x="358046" y="287511"/>
                  </a:lnTo>
                  <a:lnTo>
                    <a:pt x="351380" y="287511"/>
                  </a:lnTo>
                  <a:lnTo>
                    <a:pt x="341858" y="283702"/>
                  </a:lnTo>
                  <a:lnTo>
                    <a:pt x="328527" y="276086"/>
                  </a:lnTo>
                  <a:lnTo>
                    <a:pt x="328527" y="272278"/>
                  </a:lnTo>
                  <a:lnTo>
                    <a:pt x="331383" y="264662"/>
                  </a:lnTo>
                  <a:lnTo>
                    <a:pt x="338049" y="257046"/>
                  </a:lnTo>
                  <a:lnTo>
                    <a:pt x="338049" y="253238"/>
                  </a:lnTo>
                  <a:lnTo>
                    <a:pt x="335192" y="249430"/>
                  </a:lnTo>
                  <a:lnTo>
                    <a:pt x="332335" y="249430"/>
                  </a:lnTo>
                  <a:lnTo>
                    <a:pt x="322813" y="245621"/>
                  </a:lnTo>
                  <a:lnTo>
                    <a:pt x="299959" y="245621"/>
                  </a:lnTo>
                  <a:lnTo>
                    <a:pt x="293293" y="241813"/>
                  </a:lnTo>
                  <a:lnTo>
                    <a:pt x="290437" y="238005"/>
                  </a:lnTo>
                  <a:lnTo>
                    <a:pt x="280914" y="230389"/>
                  </a:lnTo>
                  <a:lnTo>
                    <a:pt x="267582" y="216109"/>
                  </a:lnTo>
                  <a:lnTo>
                    <a:pt x="260916" y="205637"/>
                  </a:lnTo>
                  <a:lnTo>
                    <a:pt x="258060" y="201829"/>
                  </a:lnTo>
                  <a:lnTo>
                    <a:pt x="253299" y="196116"/>
                  </a:lnTo>
                  <a:lnTo>
                    <a:pt x="253299" y="188500"/>
                  </a:lnTo>
                  <a:lnTo>
                    <a:pt x="243776" y="166604"/>
                  </a:lnTo>
                  <a:lnTo>
                    <a:pt x="237110" y="162796"/>
                  </a:lnTo>
                  <a:lnTo>
                    <a:pt x="234254" y="158988"/>
                  </a:lnTo>
                  <a:lnTo>
                    <a:pt x="227588" y="155179"/>
                  </a:lnTo>
                  <a:lnTo>
                    <a:pt x="224731" y="151371"/>
                  </a:lnTo>
                  <a:lnTo>
                    <a:pt x="204734" y="133283"/>
                  </a:lnTo>
                  <a:lnTo>
                    <a:pt x="201877" y="125667"/>
                  </a:lnTo>
                  <a:lnTo>
                    <a:pt x="195211" y="118051"/>
                  </a:lnTo>
                  <a:lnTo>
                    <a:pt x="195211" y="110435"/>
                  </a:lnTo>
                  <a:lnTo>
                    <a:pt x="198068" y="106626"/>
                  </a:lnTo>
                  <a:lnTo>
                    <a:pt x="207591" y="106626"/>
                  </a:lnTo>
                  <a:lnTo>
                    <a:pt x="207591" y="102818"/>
                  </a:lnTo>
                  <a:lnTo>
                    <a:pt x="200925" y="95202"/>
                  </a:lnTo>
                  <a:lnTo>
                    <a:pt x="198068" y="87586"/>
                  </a:lnTo>
                  <a:lnTo>
                    <a:pt x="198068" y="79970"/>
                  </a:lnTo>
                  <a:lnTo>
                    <a:pt x="218065" y="69498"/>
                  </a:lnTo>
                  <a:lnTo>
                    <a:pt x="220922" y="65690"/>
                  </a:lnTo>
                  <a:lnTo>
                    <a:pt x="223779" y="65690"/>
                  </a:lnTo>
                  <a:lnTo>
                    <a:pt x="237110" y="61881"/>
                  </a:lnTo>
                  <a:lnTo>
                    <a:pt x="239967" y="39985"/>
                  </a:lnTo>
                  <a:lnTo>
                    <a:pt x="233301" y="36177"/>
                  </a:lnTo>
                  <a:lnTo>
                    <a:pt x="236158" y="32369"/>
                  </a:lnTo>
                  <a:lnTo>
                    <a:pt x="236158" y="24753"/>
                  </a:lnTo>
                  <a:lnTo>
                    <a:pt x="206638" y="24753"/>
                  </a:lnTo>
                  <a:lnTo>
                    <a:pt x="203781" y="14280"/>
                  </a:lnTo>
                  <a:lnTo>
                    <a:pt x="197115" y="14280"/>
                  </a:lnTo>
                  <a:lnTo>
                    <a:pt x="197115" y="3808"/>
                  </a:lnTo>
                  <a:lnTo>
                    <a:pt x="194259" y="0"/>
                  </a:lnTo>
                  <a:lnTo>
                    <a:pt x="184736" y="0"/>
                  </a:lnTo>
                  <a:lnTo>
                    <a:pt x="181880" y="3808"/>
                  </a:lnTo>
                  <a:lnTo>
                    <a:pt x="181880" y="7616"/>
                  </a:lnTo>
                  <a:lnTo>
                    <a:pt x="158073" y="7616"/>
                  </a:lnTo>
                  <a:lnTo>
                    <a:pt x="151408" y="18088"/>
                  </a:lnTo>
                  <a:lnTo>
                    <a:pt x="144742" y="14280"/>
                  </a:lnTo>
                  <a:lnTo>
                    <a:pt x="135219" y="14280"/>
                  </a:lnTo>
                  <a:lnTo>
                    <a:pt x="132363" y="24753"/>
                  </a:lnTo>
                  <a:lnTo>
                    <a:pt x="119031" y="24753"/>
                  </a:lnTo>
                  <a:lnTo>
                    <a:pt x="119031" y="28561"/>
                  </a:lnTo>
                  <a:lnTo>
                    <a:pt x="125697" y="36177"/>
                  </a:lnTo>
                  <a:lnTo>
                    <a:pt x="122840" y="43793"/>
                  </a:lnTo>
                  <a:lnTo>
                    <a:pt x="113318" y="36177"/>
                  </a:lnTo>
                  <a:lnTo>
                    <a:pt x="103795" y="39985"/>
                  </a:lnTo>
                  <a:lnTo>
                    <a:pt x="97129" y="29513"/>
                  </a:lnTo>
                  <a:lnTo>
                    <a:pt x="94273" y="43793"/>
                  </a:lnTo>
                  <a:lnTo>
                    <a:pt x="87607" y="51409"/>
                  </a:lnTo>
                  <a:lnTo>
                    <a:pt x="87607" y="61881"/>
                  </a:lnTo>
                  <a:lnTo>
                    <a:pt x="74275" y="47601"/>
                  </a:lnTo>
                  <a:lnTo>
                    <a:pt x="71419" y="47601"/>
                  </a:lnTo>
                  <a:lnTo>
                    <a:pt x="71419" y="43793"/>
                  </a:lnTo>
                  <a:lnTo>
                    <a:pt x="68562" y="39985"/>
                  </a:lnTo>
                  <a:lnTo>
                    <a:pt x="68562" y="36177"/>
                  </a:lnTo>
                  <a:lnTo>
                    <a:pt x="65705" y="32369"/>
                  </a:lnTo>
                  <a:lnTo>
                    <a:pt x="59039" y="32369"/>
                  </a:lnTo>
                  <a:lnTo>
                    <a:pt x="56182" y="36177"/>
                  </a:lnTo>
                  <a:lnTo>
                    <a:pt x="56182" y="46649"/>
                  </a:lnTo>
                  <a:lnTo>
                    <a:pt x="46660" y="57121"/>
                  </a:lnTo>
                  <a:lnTo>
                    <a:pt x="43803" y="57121"/>
                  </a:lnTo>
                  <a:lnTo>
                    <a:pt x="37137" y="49505"/>
                  </a:lnTo>
                  <a:lnTo>
                    <a:pt x="30472" y="49505"/>
                  </a:lnTo>
                  <a:lnTo>
                    <a:pt x="23806" y="57121"/>
                  </a:lnTo>
                  <a:lnTo>
                    <a:pt x="15236" y="57121"/>
                  </a:lnTo>
                  <a:lnTo>
                    <a:pt x="15236" y="60929"/>
                  </a:lnTo>
                  <a:lnTo>
                    <a:pt x="12379" y="60929"/>
                  </a:lnTo>
                  <a:lnTo>
                    <a:pt x="9523" y="64737"/>
                  </a:lnTo>
                  <a:lnTo>
                    <a:pt x="22854" y="79018"/>
                  </a:lnTo>
                  <a:lnTo>
                    <a:pt x="22854" y="82826"/>
                  </a:lnTo>
                  <a:lnTo>
                    <a:pt x="13331" y="93298"/>
                  </a:lnTo>
                  <a:lnTo>
                    <a:pt x="0" y="93298"/>
                  </a:lnTo>
                  <a:lnTo>
                    <a:pt x="6665" y="103770"/>
                  </a:lnTo>
                  <a:lnTo>
                    <a:pt x="13331" y="103770"/>
                  </a:lnTo>
                  <a:lnTo>
                    <a:pt x="16188" y="107578"/>
                  </a:lnTo>
                  <a:lnTo>
                    <a:pt x="16188" y="115195"/>
                  </a:lnTo>
                  <a:lnTo>
                    <a:pt x="13331" y="119003"/>
                  </a:lnTo>
                  <a:lnTo>
                    <a:pt x="13331" y="122811"/>
                  </a:lnTo>
                  <a:lnTo>
                    <a:pt x="10475" y="126619"/>
                  </a:lnTo>
                  <a:lnTo>
                    <a:pt x="10475" y="130427"/>
                  </a:lnTo>
                  <a:lnTo>
                    <a:pt x="13331" y="134235"/>
                  </a:lnTo>
                  <a:lnTo>
                    <a:pt x="19997" y="138043"/>
                  </a:lnTo>
                  <a:lnTo>
                    <a:pt x="22854" y="138043"/>
                  </a:lnTo>
                  <a:lnTo>
                    <a:pt x="22854" y="141851"/>
                  </a:lnTo>
                  <a:lnTo>
                    <a:pt x="35233" y="141851"/>
                  </a:lnTo>
                  <a:lnTo>
                    <a:pt x="38090" y="145659"/>
                  </a:lnTo>
                  <a:lnTo>
                    <a:pt x="38090" y="148515"/>
                  </a:lnTo>
                  <a:lnTo>
                    <a:pt x="28568" y="158988"/>
                  </a:lnTo>
                  <a:lnTo>
                    <a:pt x="28568" y="162796"/>
                  </a:lnTo>
                  <a:lnTo>
                    <a:pt x="35233" y="162796"/>
                  </a:lnTo>
                  <a:lnTo>
                    <a:pt x="48565" y="155179"/>
                  </a:lnTo>
                  <a:lnTo>
                    <a:pt x="63800" y="137091"/>
                  </a:lnTo>
                  <a:lnTo>
                    <a:pt x="77132" y="129475"/>
                  </a:lnTo>
                  <a:lnTo>
                    <a:pt x="83798" y="129475"/>
                  </a:lnTo>
                  <a:lnTo>
                    <a:pt x="90464" y="133283"/>
                  </a:lnTo>
                  <a:lnTo>
                    <a:pt x="110461" y="140899"/>
                  </a:lnTo>
                  <a:lnTo>
                    <a:pt x="117127" y="144707"/>
                  </a:lnTo>
                  <a:lnTo>
                    <a:pt x="123793" y="152323"/>
                  </a:lnTo>
                  <a:lnTo>
                    <a:pt x="126649" y="159940"/>
                  </a:lnTo>
                  <a:lnTo>
                    <a:pt x="126649" y="167556"/>
                  </a:lnTo>
                  <a:lnTo>
                    <a:pt x="129506" y="171364"/>
                  </a:lnTo>
                  <a:lnTo>
                    <a:pt x="129506" y="175172"/>
                  </a:lnTo>
                  <a:lnTo>
                    <a:pt x="136172" y="182788"/>
                  </a:lnTo>
                  <a:lnTo>
                    <a:pt x="136172" y="186596"/>
                  </a:lnTo>
                  <a:lnTo>
                    <a:pt x="133315" y="194212"/>
                  </a:lnTo>
                  <a:lnTo>
                    <a:pt x="133315" y="197068"/>
                  </a:lnTo>
                  <a:lnTo>
                    <a:pt x="139980" y="204685"/>
                  </a:lnTo>
                  <a:lnTo>
                    <a:pt x="153312" y="212301"/>
                  </a:lnTo>
                  <a:lnTo>
                    <a:pt x="156169" y="216109"/>
                  </a:lnTo>
                  <a:lnTo>
                    <a:pt x="159978" y="216109"/>
                  </a:lnTo>
                  <a:lnTo>
                    <a:pt x="162835" y="226581"/>
                  </a:lnTo>
                  <a:lnTo>
                    <a:pt x="179023" y="226581"/>
                  </a:lnTo>
                  <a:lnTo>
                    <a:pt x="188546" y="237053"/>
                  </a:lnTo>
                  <a:lnTo>
                    <a:pt x="191402" y="244670"/>
                  </a:lnTo>
                  <a:lnTo>
                    <a:pt x="198068" y="252286"/>
                  </a:lnTo>
                  <a:lnTo>
                    <a:pt x="204734" y="256094"/>
                  </a:lnTo>
                  <a:lnTo>
                    <a:pt x="207591" y="263710"/>
                  </a:lnTo>
                  <a:lnTo>
                    <a:pt x="227588" y="285606"/>
                  </a:lnTo>
                  <a:lnTo>
                    <a:pt x="247585" y="285606"/>
                  </a:lnTo>
                  <a:lnTo>
                    <a:pt x="250442" y="289415"/>
                  </a:lnTo>
                  <a:lnTo>
                    <a:pt x="253299" y="297031"/>
                  </a:lnTo>
                  <a:lnTo>
                    <a:pt x="266630" y="304647"/>
                  </a:lnTo>
                  <a:lnTo>
                    <a:pt x="276153" y="308455"/>
                  </a:lnTo>
                  <a:lnTo>
                    <a:pt x="285675" y="308455"/>
                  </a:lnTo>
                  <a:lnTo>
                    <a:pt x="292341" y="312263"/>
                  </a:lnTo>
                  <a:lnTo>
                    <a:pt x="295198" y="312263"/>
                  </a:lnTo>
                  <a:lnTo>
                    <a:pt x="298054" y="319879"/>
                  </a:lnTo>
                  <a:lnTo>
                    <a:pt x="298054" y="327495"/>
                  </a:lnTo>
                  <a:lnTo>
                    <a:pt x="304720" y="341776"/>
                  </a:lnTo>
                  <a:lnTo>
                    <a:pt x="307577" y="345584"/>
                  </a:lnTo>
                  <a:lnTo>
                    <a:pt x="314243" y="345584"/>
                  </a:lnTo>
                  <a:lnTo>
                    <a:pt x="320908" y="341776"/>
                  </a:lnTo>
                  <a:lnTo>
                    <a:pt x="323765" y="341776"/>
                  </a:lnTo>
                  <a:lnTo>
                    <a:pt x="323765" y="349392"/>
                  </a:lnTo>
                  <a:lnTo>
                    <a:pt x="326622" y="357008"/>
                  </a:lnTo>
                  <a:lnTo>
                    <a:pt x="326622" y="371288"/>
                  </a:lnTo>
                  <a:lnTo>
                    <a:pt x="329479" y="378904"/>
                  </a:lnTo>
                  <a:lnTo>
                    <a:pt x="339001" y="389377"/>
                  </a:lnTo>
                  <a:lnTo>
                    <a:pt x="339001" y="407465"/>
                  </a:lnTo>
                  <a:lnTo>
                    <a:pt x="329479" y="407465"/>
                  </a:lnTo>
                  <a:lnTo>
                    <a:pt x="329479" y="421745"/>
                  </a:lnTo>
                  <a:lnTo>
                    <a:pt x="326622" y="425554"/>
                  </a:lnTo>
                  <a:lnTo>
                    <a:pt x="323765" y="433170"/>
                  </a:lnTo>
                  <a:lnTo>
                    <a:pt x="320908" y="436978"/>
                  </a:lnTo>
                  <a:lnTo>
                    <a:pt x="320908" y="447450"/>
                  </a:lnTo>
                  <a:lnTo>
                    <a:pt x="327574" y="447450"/>
                  </a:lnTo>
                  <a:lnTo>
                    <a:pt x="334240" y="443642"/>
                  </a:lnTo>
                  <a:lnTo>
                    <a:pt x="337097" y="443642"/>
                  </a:lnTo>
                  <a:lnTo>
                    <a:pt x="343762" y="429362"/>
                  </a:lnTo>
                  <a:lnTo>
                    <a:pt x="353285" y="425554"/>
                  </a:lnTo>
                  <a:lnTo>
                    <a:pt x="353285" y="407465"/>
                  </a:lnTo>
                  <a:lnTo>
                    <a:pt x="359951" y="399849"/>
                  </a:lnTo>
                  <a:lnTo>
                    <a:pt x="367569" y="399849"/>
                  </a:lnTo>
                  <a:lnTo>
                    <a:pt x="370425" y="396041"/>
                  </a:lnTo>
                  <a:lnTo>
                    <a:pt x="377091" y="396041"/>
                  </a:lnTo>
                  <a:lnTo>
                    <a:pt x="377091" y="388425"/>
                  </a:lnTo>
                  <a:lnTo>
                    <a:pt x="374235" y="384617"/>
                  </a:lnTo>
                  <a:lnTo>
                    <a:pt x="374235" y="377000"/>
                  </a:lnTo>
                  <a:lnTo>
                    <a:pt x="367569" y="367480"/>
                  </a:lnTo>
                  <a:lnTo>
                    <a:pt x="360903" y="367480"/>
                  </a:lnTo>
                  <a:lnTo>
                    <a:pt x="351380" y="357008"/>
                  </a:lnTo>
                  <a:lnTo>
                    <a:pt x="354237" y="353200"/>
                  </a:lnTo>
                  <a:lnTo>
                    <a:pt x="357094" y="345584"/>
                  </a:lnTo>
                  <a:lnTo>
                    <a:pt x="359951" y="335112"/>
                  </a:lnTo>
                  <a:lnTo>
                    <a:pt x="362807" y="327495"/>
                  </a:lnTo>
                  <a:lnTo>
                    <a:pt x="369473" y="319879"/>
                  </a:lnTo>
                  <a:lnTo>
                    <a:pt x="372330" y="323687"/>
                  </a:lnTo>
                  <a:lnTo>
                    <a:pt x="378996" y="323687"/>
                  </a:lnTo>
                  <a:lnTo>
                    <a:pt x="381852" y="327495"/>
                  </a:lnTo>
                  <a:lnTo>
                    <a:pt x="398041" y="327495"/>
                  </a:lnTo>
                  <a:lnTo>
                    <a:pt x="398041" y="335112"/>
                  </a:lnTo>
                  <a:lnTo>
                    <a:pt x="400897" y="338920"/>
                  </a:lnTo>
                  <a:lnTo>
                    <a:pt x="400897" y="342728"/>
                  </a:lnTo>
                  <a:lnTo>
                    <a:pt x="403754" y="350344"/>
                  </a:lnTo>
                  <a:lnTo>
                    <a:pt x="410420" y="350344"/>
                  </a:lnTo>
                  <a:lnTo>
                    <a:pt x="417086" y="346536"/>
                  </a:lnTo>
                  <a:lnTo>
                    <a:pt x="419942" y="342728"/>
                  </a:lnTo>
                  <a:lnTo>
                    <a:pt x="419942" y="338920"/>
                  </a:lnTo>
                  <a:lnTo>
                    <a:pt x="419942" y="331303"/>
                  </a:lnTo>
                  <a:close/>
                  <a:moveTo>
                    <a:pt x="96177" y="283702"/>
                  </a:moveTo>
                  <a:lnTo>
                    <a:pt x="82845" y="291319"/>
                  </a:lnTo>
                  <a:lnTo>
                    <a:pt x="79989" y="295127"/>
                  </a:lnTo>
                  <a:lnTo>
                    <a:pt x="73323" y="298935"/>
                  </a:lnTo>
                  <a:lnTo>
                    <a:pt x="70466" y="302743"/>
                  </a:lnTo>
                  <a:lnTo>
                    <a:pt x="67610" y="302743"/>
                  </a:lnTo>
                  <a:lnTo>
                    <a:pt x="60944" y="298935"/>
                  </a:lnTo>
                  <a:lnTo>
                    <a:pt x="53326" y="291319"/>
                  </a:lnTo>
                  <a:lnTo>
                    <a:pt x="50469" y="301791"/>
                  </a:lnTo>
                  <a:lnTo>
                    <a:pt x="53326" y="305599"/>
                  </a:lnTo>
                  <a:lnTo>
                    <a:pt x="59992" y="309407"/>
                  </a:lnTo>
                  <a:lnTo>
                    <a:pt x="62848" y="317023"/>
                  </a:lnTo>
                  <a:lnTo>
                    <a:pt x="62848" y="327495"/>
                  </a:lnTo>
                  <a:lnTo>
                    <a:pt x="59992" y="337968"/>
                  </a:lnTo>
                  <a:lnTo>
                    <a:pt x="59992" y="345584"/>
                  </a:lnTo>
                  <a:lnTo>
                    <a:pt x="66658" y="353200"/>
                  </a:lnTo>
                  <a:lnTo>
                    <a:pt x="59992" y="357008"/>
                  </a:lnTo>
                  <a:lnTo>
                    <a:pt x="62848" y="386521"/>
                  </a:lnTo>
                  <a:lnTo>
                    <a:pt x="56182" y="386521"/>
                  </a:lnTo>
                  <a:lnTo>
                    <a:pt x="65705" y="396993"/>
                  </a:lnTo>
                  <a:lnTo>
                    <a:pt x="72371" y="396993"/>
                  </a:lnTo>
                  <a:lnTo>
                    <a:pt x="75227" y="389377"/>
                  </a:lnTo>
                  <a:lnTo>
                    <a:pt x="81893" y="381761"/>
                  </a:lnTo>
                  <a:lnTo>
                    <a:pt x="81893" y="374144"/>
                  </a:lnTo>
                  <a:lnTo>
                    <a:pt x="88559" y="381761"/>
                  </a:lnTo>
                  <a:lnTo>
                    <a:pt x="95225" y="385569"/>
                  </a:lnTo>
                  <a:lnTo>
                    <a:pt x="98082" y="385569"/>
                  </a:lnTo>
                  <a:lnTo>
                    <a:pt x="100938" y="381761"/>
                  </a:lnTo>
                  <a:lnTo>
                    <a:pt x="103795" y="374144"/>
                  </a:lnTo>
                  <a:lnTo>
                    <a:pt x="103795" y="359864"/>
                  </a:lnTo>
                  <a:lnTo>
                    <a:pt x="106652" y="352248"/>
                  </a:lnTo>
                  <a:lnTo>
                    <a:pt x="106652" y="338920"/>
                  </a:lnTo>
                  <a:lnTo>
                    <a:pt x="103795" y="335112"/>
                  </a:lnTo>
                  <a:lnTo>
                    <a:pt x="100938" y="335112"/>
                  </a:lnTo>
                  <a:lnTo>
                    <a:pt x="100938" y="331303"/>
                  </a:lnTo>
                  <a:lnTo>
                    <a:pt x="103795" y="327495"/>
                  </a:lnTo>
                  <a:lnTo>
                    <a:pt x="106652" y="327495"/>
                  </a:lnTo>
                  <a:lnTo>
                    <a:pt x="109509" y="323687"/>
                  </a:lnTo>
                  <a:lnTo>
                    <a:pt x="109509" y="316071"/>
                  </a:lnTo>
                  <a:lnTo>
                    <a:pt x="106652" y="308455"/>
                  </a:lnTo>
                  <a:lnTo>
                    <a:pt x="106652" y="297983"/>
                  </a:lnTo>
                  <a:lnTo>
                    <a:pt x="103795" y="290366"/>
                  </a:lnTo>
                  <a:lnTo>
                    <a:pt x="97129" y="286558"/>
                  </a:lnTo>
                  <a:lnTo>
                    <a:pt x="96177" y="283702"/>
                  </a:lnTo>
                  <a:close/>
                  <a:moveTo>
                    <a:pt x="308529" y="436026"/>
                  </a:moveTo>
                  <a:lnTo>
                    <a:pt x="301863" y="432218"/>
                  </a:lnTo>
                  <a:lnTo>
                    <a:pt x="299006" y="428410"/>
                  </a:lnTo>
                  <a:lnTo>
                    <a:pt x="292341" y="428410"/>
                  </a:lnTo>
                  <a:lnTo>
                    <a:pt x="289484" y="432218"/>
                  </a:lnTo>
                  <a:lnTo>
                    <a:pt x="282818" y="436026"/>
                  </a:lnTo>
                  <a:lnTo>
                    <a:pt x="279961" y="439834"/>
                  </a:lnTo>
                  <a:lnTo>
                    <a:pt x="253299" y="439834"/>
                  </a:lnTo>
                  <a:lnTo>
                    <a:pt x="246633" y="436026"/>
                  </a:lnTo>
                  <a:lnTo>
                    <a:pt x="239967" y="428410"/>
                  </a:lnTo>
                  <a:lnTo>
                    <a:pt x="237110" y="428410"/>
                  </a:lnTo>
                  <a:lnTo>
                    <a:pt x="227588" y="438882"/>
                  </a:lnTo>
                  <a:lnTo>
                    <a:pt x="218065" y="431266"/>
                  </a:lnTo>
                  <a:lnTo>
                    <a:pt x="215208" y="431266"/>
                  </a:lnTo>
                  <a:lnTo>
                    <a:pt x="208543" y="438882"/>
                  </a:lnTo>
                  <a:lnTo>
                    <a:pt x="208543" y="446498"/>
                  </a:lnTo>
                  <a:lnTo>
                    <a:pt x="215208" y="454114"/>
                  </a:lnTo>
                  <a:lnTo>
                    <a:pt x="228540" y="461730"/>
                  </a:lnTo>
                  <a:lnTo>
                    <a:pt x="231397" y="461730"/>
                  </a:lnTo>
                  <a:lnTo>
                    <a:pt x="240919" y="472203"/>
                  </a:lnTo>
                  <a:lnTo>
                    <a:pt x="240919" y="476011"/>
                  </a:lnTo>
                  <a:lnTo>
                    <a:pt x="247585" y="476011"/>
                  </a:lnTo>
                  <a:lnTo>
                    <a:pt x="254251" y="483627"/>
                  </a:lnTo>
                  <a:lnTo>
                    <a:pt x="260916" y="487435"/>
                  </a:lnTo>
                  <a:lnTo>
                    <a:pt x="270439" y="483627"/>
                  </a:lnTo>
                  <a:lnTo>
                    <a:pt x="273296" y="487435"/>
                  </a:lnTo>
                  <a:lnTo>
                    <a:pt x="279961" y="491243"/>
                  </a:lnTo>
                  <a:lnTo>
                    <a:pt x="282818" y="498859"/>
                  </a:lnTo>
                  <a:lnTo>
                    <a:pt x="289484" y="502667"/>
                  </a:lnTo>
                  <a:lnTo>
                    <a:pt x="302816" y="502667"/>
                  </a:lnTo>
                  <a:lnTo>
                    <a:pt x="309482" y="495051"/>
                  </a:lnTo>
                  <a:lnTo>
                    <a:pt x="309482" y="480771"/>
                  </a:lnTo>
                  <a:lnTo>
                    <a:pt x="306624" y="473155"/>
                  </a:lnTo>
                  <a:lnTo>
                    <a:pt x="306624" y="465538"/>
                  </a:lnTo>
                  <a:lnTo>
                    <a:pt x="309482" y="455066"/>
                  </a:lnTo>
                  <a:lnTo>
                    <a:pt x="312338" y="447450"/>
                  </a:lnTo>
                  <a:lnTo>
                    <a:pt x="315195" y="443642"/>
                  </a:lnTo>
                  <a:lnTo>
                    <a:pt x="315195" y="433170"/>
                  </a:lnTo>
                  <a:lnTo>
                    <a:pt x="312338" y="425554"/>
                  </a:lnTo>
                  <a:lnTo>
                    <a:pt x="308529" y="436026"/>
                  </a:lnTo>
                  <a:close/>
                </a:path>
              </a:pathLst>
            </a:custGeom>
            <a:noFill/>
            <a:ln w="2379" cap="flat">
              <a:solidFill>
                <a:srgbClr val="FFFFFF"/>
              </a:solidFill>
              <a:prstDash val="solid"/>
              <a:round/>
            </a:ln>
          </p:spPr>
          <p:txBody>
            <a:bodyPr rtlCol="0" anchor="ctr"/>
            <a:lstStyle/>
            <a:p>
              <a:endParaRPr lang="en-US" noProof="0" dirty="0"/>
            </a:p>
          </p:txBody>
        </p:sp>
        <p:sp>
          <p:nvSpPr>
            <p:cNvPr id="6350" name="Serbest Form 6349">
              <a:extLst>
                <a:ext uri="{FF2B5EF4-FFF2-40B4-BE49-F238E27FC236}">
                  <a16:creationId xmlns:a16="http://schemas.microsoft.com/office/drawing/2014/main" id="{121D0AA8-84AF-834A-A96A-A03400ADB3FD}"/>
                </a:ext>
              </a:extLst>
            </p:cNvPr>
            <p:cNvSpPr/>
            <p:nvPr/>
          </p:nvSpPr>
          <p:spPr>
            <a:xfrm>
              <a:off x="6908269" y="2399865"/>
              <a:ext cx="58087" cy="174219"/>
            </a:xfrm>
            <a:custGeom>
              <a:avLst/>
              <a:gdLst>
                <a:gd name="connsiteX0" fmla="*/ 0 w 58087"/>
                <a:gd name="connsiteY0" fmla="*/ 90442 h 174219"/>
                <a:gd name="connsiteX1" fmla="*/ 30472 w 58087"/>
                <a:gd name="connsiteY1" fmla="*/ 167556 h 174219"/>
                <a:gd name="connsiteX2" fmla="*/ 34281 w 58087"/>
                <a:gd name="connsiteY2" fmla="*/ 174220 h 174219"/>
                <a:gd name="connsiteX3" fmla="*/ 34281 w 58087"/>
                <a:gd name="connsiteY3" fmla="*/ 164700 h 174219"/>
                <a:gd name="connsiteX4" fmla="*/ 38090 w 58087"/>
                <a:gd name="connsiteY4" fmla="*/ 158036 h 174219"/>
                <a:gd name="connsiteX5" fmla="*/ 38090 w 58087"/>
                <a:gd name="connsiteY5" fmla="*/ 125667 h 174219"/>
                <a:gd name="connsiteX6" fmla="*/ 40947 w 58087"/>
                <a:gd name="connsiteY6" fmla="*/ 122811 h 174219"/>
                <a:gd name="connsiteX7" fmla="*/ 44756 w 58087"/>
                <a:gd name="connsiteY7" fmla="*/ 116147 h 174219"/>
                <a:gd name="connsiteX8" fmla="*/ 47613 w 58087"/>
                <a:gd name="connsiteY8" fmla="*/ 113291 h 174219"/>
                <a:gd name="connsiteX9" fmla="*/ 51422 w 58087"/>
                <a:gd name="connsiteY9" fmla="*/ 106626 h 174219"/>
                <a:gd name="connsiteX10" fmla="*/ 51422 w 58087"/>
                <a:gd name="connsiteY10" fmla="*/ 99962 h 174219"/>
                <a:gd name="connsiteX11" fmla="*/ 44756 w 58087"/>
                <a:gd name="connsiteY11" fmla="*/ 93298 h 174219"/>
                <a:gd name="connsiteX12" fmla="*/ 44756 w 58087"/>
                <a:gd name="connsiteY12" fmla="*/ 87586 h 174219"/>
                <a:gd name="connsiteX13" fmla="*/ 40947 w 58087"/>
                <a:gd name="connsiteY13" fmla="*/ 83778 h 174219"/>
                <a:gd name="connsiteX14" fmla="*/ 38090 w 58087"/>
                <a:gd name="connsiteY14" fmla="*/ 87586 h 174219"/>
                <a:gd name="connsiteX15" fmla="*/ 38090 w 58087"/>
                <a:gd name="connsiteY15" fmla="*/ 90442 h 174219"/>
                <a:gd name="connsiteX16" fmla="*/ 34281 w 58087"/>
                <a:gd name="connsiteY16" fmla="*/ 90442 h 174219"/>
                <a:gd name="connsiteX17" fmla="*/ 30472 w 58087"/>
                <a:gd name="connsiteY17" fmla="*/ 93298 h 174219"/>
                <a:gd name="connsiteX18" fmla="*/ 27616 w 58087"/>
                <a:gd name="connsiteY18" fmla="*/ 90442 h 174219"/>
                <a:gd name="connsiteX19" fmla="*/ 27616 w 58087"/>
                <a:gd name="connsiteY19" fmla="*/ 51409 h 174219"/>
                <a:gd name="connsiteX20" fmla="*/ 38090 w 58087"/>
                <a:gd name="connsiteY20" fmla="*/ 41889 h 174219"/>
                <a:gd name="connsiteX21" fmla="*/ 47613 w 58087"/>
                <a:gd name="connsiteY21" fmla="*/ 41889 h 174219"/>
                <a:gd name="connsiteX22" fmla="*/ 51422 w 58087"/>
                <a:gd name="connsiteY22" fmla="*/ 32369 h 174219"/>
                <a:gd name="connsiteX23" fmla="*/ 47613 w 58087"/>
                <a:gd name="connsiteY23" fmla="*/ 9520 h 174219"/>
                <a:gd name="connsiteX24" fmla="*/ 58088 w 58087"/>
                <a:gd name="connsiteY24" fmla="*/ 0 h 174219"/>
                <a:gd name="connsiteX25" fmla="*/ 44756 w 58087"/>
                <a:gd name="connsiteY25" fmla="*/ 3808 h 174219"/>
                <a:gd name="connsiteX26" fmla="*/ 44756 w 58087"/>
                <a:gd name="connsiteY26" fmla="*/ 9520 h 174219"/>
                <a:gd name="connsiteX27" fmla="*/ 40947 w 58087"/>
                <a:gd name="connsiteY27" fmla="*/ 16184 h 174219"/>
                <a:gd name="connsiteX28" fmla="*/ 38090 w 58087"/>
                <a:gd name="connsiteY28" fmla="*/ 19040 h 174219"/>
                <a:gd name="connsiteX29" fmla="*/ 34281 w 58087"/>
                <a:gd name="connsiteY29" fmla="*/ 19040 h 174219"/>
                <a:gd name="connsiteX30" fmla="*/ 30472 w 58087"/>
                <a:gd name="connsiteY30" fmla="*/ 16184 h 174219"/>
                <a:gd name="connsiteX31" fmla="*/ 23806 w 58087"/>
                <a:gd name="connsiteY31" fmla="*/ 29513 h 174219"/>
                <a:gd name="connsiteX32" fmla="*/ 17140 w 58087"/>
                <a:gd name="connsiteY32" fmla="*/ 32369 h 174219"/>
                <a:gd name="connsiteX33" fmla="*/ 20950 w 58087"/>
                <a:gd name="connsiteY33" fmla="*/ 39033 h 174219"/>
                <a:gd name="connsiteX34" fmla="*/ 20950 w 58087"/>
                <a:gd name="connsiteY34" fmla="*/ 44745 h 174219"/>
                <a:gd name="connsiteX35" fmla="*/ 23806 w 58087"/>
                <a:gd name="connsiteY35" fmla="*/ 48553 h 174219"/>
                <a:gd name="connsiteX36" fmla="*/ 23806 w 58087"/>
                <a:gd name="connsiteY36" fmla="*/ 51409 h 174219"/>
                <a:gd name="connsiteX37" fmla="*/ 10475 w 58087"/>
                <a:gd name="connsiteY37" fmla="*/ 74258 h 174219"/>
                <a:gd name="connsiteX38" fmla="*/ 10475 w 58087"/>
                <a:gd name="connsiteY38" fmla="*/ 83778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087" h="174219">
                  <a:moveTo>
                    <a:pt x="0" y="90442"/>
                  </a:moveTo>
                  <a:lnTo>
                    <a:pt x="30472" y="167556"/>
                  </a:lnTo>
                  <a:lnTo>
                    <a:pt x="34281" y="174220"/>
                  </a:lnTo>
                  <a:lnTo>
                    <a:pt x="34281" y="164700"/>
                  </a:lnTo>
                  <a:lnTo>
                    <a:pt x="38090" y="158036"/>
                  </a:lnTo>
                  <a:lnTo>
                    <a:pt x="38090" y="125667"/>
                  </a:lnTo>
                  <a:lnTo>
                    <a:pt x="40947" y="122811"/>
                  </a:lnTo>
                  <a:lnTo>
                    <a:pt x="44756" y="116147"/>
                  </a:lnTo>
                  <a:lnTo>
                    <a:pt x="47613" y="113291"/>
                  </a:lnTo>
                  <a:lnTo>
                    <a:pt x="51422" y="106626"/>
                  </a:lnTo>
                  <a:lnTo>
                    <a:pt x="51422" y="99962"/>
                  </a:lnTo>
                  <a:lnTo>
                    <a:pt x="44756" y="93298"/>
                  </a:lnTo>
                  <a:lnTo>
                    <a:pt x="44756" y="87586"/>
                  </a:lnTo>
                  <a:lnTo>
                    <a:pt x="40947" y="83778"/>
                  </a:lnTo>
                  <a:lnTo>
                    <a:pt x="38090" y="87586"/>
                  </a:lnTo>
                  <a:lnTo>
                    <a:pt x="38090" y="90442"/>
                  </a:lnTo>
                  <a:lnTo>
                    <a:pt x="34281" y="90442"/>
                  </a:lnTo>
                  <a:lnTo>
                    <a:pt x="30472" y="93298"/>
                  </a:lnTo>
                  <a:lnTo>
                    <a:pt x="27616" y="90442"/>
                  </a:lnTo>
                  <a:lnTo>
                    <a:pt x="27616" y="51409"/>
                  </a:lnTo>
                  <a:lnTo>
                    <a:pt x="38090" y="41889"/>
                  </a:lnTo>
                  <a:lnTo>
                    <a:pt x="47613" y="41889"/>
                  </a:lnTo>
                  <a:lnTo>
                    <a:pt x="51422" y="32369"/>
                  </a:lnTo>
                  <a:lnTo>
                    <a:pt x="47613" y="9520"/>
                  </a:lnTo>
                  <a:lnTo>
                    <a:pt x="58088" y="0"/>
                  </a:lnTo>
                  <a:lnTo>
                    <a:pt x="44756" y="3808"/>
                  </a:lnTo>
                  <a:lnTo>
                    <a:pt x="44756" y="9520"/>
                  </a:lnTo>
                  <a:lnTo>
                    <a:pt x="40947" y="16184"/>
                  </a:lnTo>
                  <a:lnTo>
                    <a:pt x="38090" y="19040"/>
                  </a:lnTo>
                  <a:lnTo>
                    <a:pt x="34281" y="19040"/>
                  </a:lnTo>
                  <a:lnTo>
                    <a:pt x="30472" y="16184"/>
                  </a:lnTo>
                  <a:lnTo>
                    <a:pt x="23806" y="29513"/>
                  </a:lnTo>
                  <a:lnTo>
                    <a:pt x="17140" y="32369"/>
                  </a:lnTo>
                  <a:lnTo>
                    <a:pt x="20950" y="39033"/>
                  </a:lnTo>
                  <a:lnTo>
                    <a:pt x="20950" y="44745"/>
                  </a:lnTo>
                  <a:lnTo>
                    <a:pt x="23806" y="48553"/>
                  </a:lnTo>
                  <a:lnTo>
                    <a:pt x="23806" y="51409"/>
                  </a:lnTo>
                  <a:lnTo>
                    <a:pt x="10475" y="74258"/>
                  </a:lnTo>
                  <a:lnTo>
                    <a:pt x="10475" y="83778"/>
                  </a:lnTo>
                  <a:close/>
                </a:path>
              </a:pathLst>
            </a:custGeom>
            <a:solidFill>
              <a:srgbClr val="AFABAB"/>
            </a:solidFill>
            <a:ln w="9518" cap="flat">
              <a:noFill/>
              <a:prstDash val="solid"/>
              <a:miter/>
            </a:ln>
          </p:spPr>
          <p:txBody>
            <a:bodyPr rtlCol="0" anchor="ctr"/>
            <a:lstStyle/>
            <a:p>
              <a:endParaRPr lang="en-US" noProof="0" dirty="0"/>
            </a:p>
          </p:txBody>
        </p:sp>
        <p:sp>
          <p:nvSpPr>
            <p:cNvPr id="6351" name="Serbest Form 6350">
              <a:extLst>
                <a:ext uri="{FF2B5EF4-FFF2-40B4-BE49-F238E27FC236}">
                  <a16:creationId xmlns:a16="http://schemas.microsoft.com/office/drawing/2014/main" id="{19A14CB4-7C1B-A148-9197-31DE406E3763}"/>
                </a:ext>
              </a:extLst>
            </p:cNvPr>
            <p:cNvSpPr/>
            <p:nvPr/>
          </p:nvSpPr>
          <p:spPr>
            <a:xfrm>
              <a:off x="6908269" y="2399865"/>
              <a:ext cx="58087" cy="174219"/>
            </a:xfrm>
            <a:custGeom>
              <a:avLst/>
              <a:gdLst>
                <a:gd name="connsiteX0" fmla="*/ 0 w 58087"/>
                <a:gd name="connsiteY0" fmla="*/ 90442 h 174219"/>
                <a:gd name="connsiteX1" fmla="*/ 30472 w 58087"/>
                <a:gd name="connsiteY1" fmla="*/ 167556 h 174219"/>
                <a:gd name="connsiteX2" fmla="*/ 34281 w 58087"/>
                <a:gd name="connsiteY2" fmla="*/ 174220 h 174219"/>
                <a:gd name="connsiteX3" fmla="*/ 34281 w 58087"/>
                <a:gd name="connsiteY3" fmla="*/ 164700 h 174219"/>
                <a:gd name="connsiteX4" fmla="*/ 38090 w 58087"/>
                <a:gd name="connsiteY4" fmla="*/ 158036 h 174219"/>
                <a:gd name="connsiteX5" fmla="*/ 38090 w 58087"/>
                <a:gd name="connsiteY5" fmla="*/ 125667 h 174219"/>
                <a:gd name="connsiteX6" fmla="*/ 40947 w 58087"/>
                <a:gd name="connsiteY6" fmla="*/ 122811 h 174219"/>
                <a:gd name="connsiteX7" fmla="*/ 44756 w 58087"/>
                <a:gd name="connsiteY7" fmla="*/ 116147 h 174219"/>
                <a:gd name="connsiteX8" fmla="*/ 47613 w 58087"/>
                <a:gd name="connsiteY8" fmla="*/ 113291 h 174219"/>
                <a:gd name="connsiteX9" fmla="*/ 51422 w 58087"/>
                <a:gd name="connsiteY9" fmla="*/ 106626 h 174219"/>
                <a:gd name="connsiteX10" fmla="*/ 51422 w 58087"/>
                <a:gd name="connsiteY10" fmla="*/ 99962 h 174219"/>
                <a:gd name="connsiteX11" fmla="*/ 44756 w 58087"/>
                <a:gd name="connsiteY11" fmla="*/ 93298 h 174219"/>
                <a:gd name="connsiteX12" fmla="*/ 44756 w 58087"/>
                <a:gd name="connsiteY12" fmla="*/ 87586 h 174219"/>
                <a:gd name="connsiteX13" fmla="*/ 40947 w 58087"/>
                <a:gd name="connsiteY13" fmla="*/ 83778 h 174219"/>
                <a:gd name="connsiteX14" fmla="*/ 38090 w 58087"/>
                <a:gd name="connsiteY14" fmla="*/ 87586 h 174219"/>
                <a:gd name="connsiteX15" fmla="*/ 38090 w 58087"/>
                <a:gd name="connsiteY15" fmla="*/ 90442 h 174219"/>
                <a:gd name="connsiteX16" fmla="*/ 34281 w 58087"/>
                <a:gd name="connsiteY16" fmla="*/ 90442 h 174219"/>
                <a:gd name="connsiteX17" fmla="*/ 30472 w 58087"/>
                <a:gd name="connsiteY17" fmla="*/ 93298 h 174219"/>
                <a:gd name="connsiteX18" fmla="*/ 27616 w 58087"/>
                <a:gd name="connsiteY18" fmla="*/ 90442 h 174219"/>
                <a:gd name="connsiteX19" fmla="*/ 27616 w 58087"/>
                <a:gd name="connsiteY19" fmla="*/ 51409 h 174219"/>
                <a:gd name="connsiteX20" fmla="*/ 38090 w 58087"/>
                <a:gd name="connsiteY20" fmla="*/ 41889 h 174219"/>
                <a:gd name="connsiteX21" fmla="*/ 47613 w 58087"/>
                <a:gd name="connsiteY21" fmla="*/ 41889 h 174219"/>
                <a:gd name="connsiteX22" fmla="*/ 51422 w 58087"/>
                <a:gd name="connsiteY22" fmla="*/ 32369 h 174219"/>
                <a:gd name="connsiteX23" fmla="*/ 47613 w 58087"/>
                <a:gd name="connsiteY23" fmla="*/ 9520 h 174219"/>
                <a:gd name="connsiteX24" fmla="*/ 58088 w 58087"/>
                <a:gd name="connsiteY24" fmla="*/ 0 h 174219"/>
                <a:gd name="connsiteX25" fmla="*/ 44756 w 58087"/>
                <a:gd name="connsiteY25" fmla="*/ 3808 h 174219"/>
                <a:gd name="connsiteX26" fmla="*/ 44756 w 58087"/>
                <a:gd name="connsiteY26" fmla="*/ 9520 h 174219"/>
                <a:gd name="connsiteX27" fmla="*/ 40947 w 58087"/>
                <a:gd name="connsiteY27" fmla="*/ 16184 h 174219"/>
                <a:gd name="connsiteX28" fmla="*/ 38090 w 58087"/>
                <a:gd name="connsiteY28" fmla="*/ 19040 h 174219"/>
                <a:gd name="connsiteX29" fmla="*/ 34281 w 58087"/>
                <a:gd name="connsiteY29" fmla="*/ 19040 h 174219"/>
                <a:gd name="connsiteX30" fmla="*/ 30472 w 58087"/>
                <a:gd name="connsiteY30" fmla="*/ 16184 h 174219"/>
                <a:gd name="connsiteX31" fmla="*/ 23806 w 58087"/>
                <a:gd name="connsiteY31" fmla="*/ 29513 h 174219"/>
                <a:gd name="connsiteX32" fmla="*/ 17140 w 58087"/>
                <a:gd name="connsiteY32" fmla="*/ 32369 h 174219"/>
                <a:gd name="connsiteX33" fmla="*/ 20950 w 58087"/>
                <a:gd name="connsiteY33" fmla="*/ 39033 h 174219"/>
                <a:gd name="connsiteX34" fmla="*/ 20950 w 58087"/>
                <a:gd name="connsiteY34" fmla="*/ 44745 h 174219"/>
                <a:gd name="connsiteX35" fmla="*/ 23806 w 58087"/>
                <a:gd name="connsiteY35" fmla="*/ 48553 h 174219"/>
                <a:gd name="connsiteX36" fmla="*/ 23806 w 58087"/>
                <a:gd name="connsiteY36" fmla="*/ 51409 h 174219"/>
                <a:gd name="connsiteX37" fmla="*/ 10475 w 58087"/>
                <a:gd name="connsiteY37" fmla="*/ 74258 h 174219"/>
                <a:gd name="connsiteX38" fmla="*/ 10475 w 58087"/>
                <a:gd name="connsiteY38" fmla="*/ 83778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087" h="174219">
                  <a:moveTo>
                    <a:pt x="0" y="90442"/>
                  </a:moveTo>
                  <a:lnTo>
                    <a:pt x="30472" y="167556"/>
                  </a:lnTo>
                  <a:lnTo>
                    <a:pt x="34281" y="174220"/>
                  </a:lnTo>
                  <a:lnTo>
                    <a:pt x="34281" y="164700"/>
                  </a:lnTo>
                  <a:lnTo>
                    <a:pt x="38090" y="158036"/>
                  </a:lnTo>
                  <a:lnTo>
                    <a:pt x="38090" y="125667"/>
                  </a:lnTo>
                  <a:lnTo>
                    <a:pt x="40947" y="122811"/>
                  </a:lnTo>
                  <a:lnTo>
                    <a:pt x="44756" y="116147"/>
                  </a:lnTo>
                  <a:lnTo>
                    <a:pt x="47613" y="113291"/>
                  </a:lnTo>
                  <a:lnTo>
                    <a:pt x="51422" y="106626"/>
                  </a:lnTo>
                  <a:lnTo>
                    <a:pt x="51422" y="99962"/>
                  </a:lnTo>
                  <a:lnTo>
                    <a:pt x="44756" y="93298"/>
                  </a:lnTo>
                  <a:lnTo>
                    <a:pt x="44756" y="87586"/>
                  </a:lnTo>
                  <a:lnTo>
                    <a:pt x="40947" y="83778"/>
                  </a:lnTo>
                  <a:lnTo>
                    <a:pt x="38090" y="87586"/>
                  </a:lnTo>
                  <a:lnTo>
                    <a:pt x="38090" y="90442"/>
                  </a:lnTo>
                  <a:lnTo>
                    <a:pt x="34281" y="90442"/>
                  </a:lnTo>
                  <a:lnTo>
                    <a:pt x="30472" y="93298"/>
                  </a:lnTo>
                  <a:lnTo>
                    <a:pt x="27616" y="90442"/>
                  </a:lnTo>
                  <a:lnTo>
                    <a:pt x="27616" y="51409"/>
                  </a:lnTo>
                  <a:lnTo>
                    <a:pt x="38090" y="41889"/>
                  </a:lnTo>
                  <a:lnTo>
                    <a:pt x="47613" y="41889"/>
                  </a:lnTo>
                  <a:lnTo>
                    <a:pt x="51422" y="32369"/>
                  </a:lnTo>
                  <a:lnTo>
                    <a:pt x="47613" y="9520"/>
                  </a:lnTo>
                  <a:lnTo>
                    <a:pt x="58088" y="0"/>
                  </a:lnTo>
                  <a:lnTo>
                    <a:pt x="44756" y="3808"/>
                  </a:lnTo>
                  <a:lnTo>
                    <a:pt x="44756" y="9520"/>
                  </a:lnTo>
                  <a:lnTo>
                    <a:pt x="40947" y="16184"/>
                  </a:lnTo>
                  <a:lnTo>
                    <a:pt x="38090" y="19040"/>
                  </a:lnTo>
                  <a:lnTo>
                    <a:pt x="34281" y="19040"/>
                  </a:lnTo>
                  <a:lnTo>
                    <a:pt x="30472" y="16184"/>
                  </a:lnTo>
                  <a:lnTo>
                    <a:pt x="23806" y="29513"/>
                  </a:lnTo>
                  <a:lnTo>
                    <a:pt x="17140" y="32369"/>
                  </a:lnTo>
                  <a:lnTo>
                    <a:pt x="20950" y="39033"/>
                  </a:lnTo>
                  <a:lnTo>
                    <a:pt x="20950" y="44745"/>
                  </a:lnTo>
                  <a:lnTo>
                    <a:pt x="23806" y="48553"/>
                  </a:lnTo>
                  <a:lnTo>
                    <a:pt x="23806" y="51409"/>
                  </a:lnTo>
                  <a:lnTo>
                    <a:pt x="10475" y="74258"/>
                  </a:lnTo>
                  <a:lnTo>
                    <a:pt x="10475" y="83778"/>
                  </a:lnTo>
                  <a:close/>
                </a:path>
              </a:pathLst>
            </a:custGeom>
            <a:noFill/>
            <a:ln w="2379" cap="flat">
              <a:solidFill>
                <a:srgbClr val="FFFFFF"/>
              </a:solidFill>
              <a:prstDash val="solid"/>
              <a:round/>
            </a:ln>
          </p:spPr>
          <p:txBody>
            <a:bodyPr rtlCol="0" anchor="ctr"/>
            <a:lstStyle/>
            <a:p>
              <a:endParaRPr lang="en-US" noProof="0" dirty="0"/>
            </a:p>
          </p:txBody>
        </p:sp>
        <p:sp>
          <p:nvSpPr>
            <p:cNvPr id="6352" name="Serbest Form 6351">
              <a:extLst>
                <a:ext uri="{FF2B5EF4-FFF2-40B4-BE49-F238E27FC236}">
                  <a16:creationId xmlns:a16="http://schemas.microsoft.com/office/drawing/2014/main" id="{C672402D-6B10-374B-87BC-F5A463755787}"/>
                </a:ext>
              </a:extLst>
            </p:cNvPr>
            <p:cNvSpPr/>
            <p:nvPr/>
          </p:nvSpPr>
          <p:spPr>
            <a:xfrm>
              <a:off x="5322772" y="1375490"/>
              <a:ext cx="154264" cy="174219"/>
            </a:xfrm>
            <a:custGeom>
              <a:avLst/>
              <a:gdLst>
                <a:gd name="connsiteX0" fmla="*/ 151408 w 154264"/>
                <a:gd name="connsiteY0" fmla="*/ 90442 h 174219"/>
                <a:gd name="connsiteX1" fmla="*/ 151408 w 154264"/>
                <a:gd name="connsiteY1" fmla="*/ 82826 h 174219"/>
                <a:gd name="connsiteX2" fmla="*/ 147599 w 154264"/>
                <a:gd name="connsiteY2" fmla="*/ 76162 h 174219"/>
                <a:gd name="connsiteX3" fmla="*/ 144742 w 154264"/>
                <a:gd name="connsiteY3" fmla="*/ 72354 h 174219"/>
                <a:gd name="connsiteX4" fmla="*/ 144742 w 154264"/>
                <a:gd name="connsiteY4" fmla="*/ 65689 h 174219"/>
                <a:gd name="connsiteX5" fmla="*/ 140933 w 154264"/>
                <a:gd name="connsiteY5" fmla="*/ 61881 h 174219"/>
                <a:gd name="connsiteX6" fmla="*/ 140933 w 154264"/>
                <a:gd name="connsiteY6" fmla="*/ 59025 h 174219"/>
                <a:gd name="connsiteX7" fmla="*/ 151408 w 154264"/>
                <a:gd name="connsiteY7" fmla="*/ 59025 h 174219"/>
                <a:gd name="connsiteX8" fmla="*/ 154265 w 154264"/>
                <a:gd name="connsiteY8" fmla="*/ 55217 h 174219"/>
                <a:gd name="connsiteX9" fmla="*/ 134268 w 154264"/>
                <a:gd name="connsiteY9" fmla="*/ 51409 h 174219"/>
                <a:gd name="connsiteX10" fmla="*/ 124745 w 154264"/>
                <a:gd name="connsiteY10" fmla="*/ 38081 h 174219"/>
                <a:gd name="connsiteX11" fmla="*/ 111413 w 154264"/>
                <a:gd name="connsiteY11" fmla="*/ 51409 h 174219"/>
                <a:gd name="connsiteX12" fmla="*/ 104748 w 154264"/>
                <a:gd name="connsiteY12" fmla="*/ 51409 h 174219"/>
                <a:gd name="connsiteX13" fmla="*/ 92368 w 154264"/>
                <a:gd name="connsiteY13" fmla="*/ 44745 h 174219"/>
                <a:gd name="connsiteX14" fmla="*/ 88559 w 154264"/>
                <a:gd name="connsiteY14" fmla="*/ 41889 h 174219"/>
                <a:gd name="connsiteX15" fmla="*/ 95225 w 154264"/>
                <a:gd name="connsiteY15" fmla="*/ 34273 h 174219"/>
                <a:gd name="connsiteX16" fmla="*/ 98082 w 154264"/>
                <a:gd name="connsiteY16" fmla="*/ 34273 h 174219"/>
                <a:gd name="connsiteX17" fmla="*/ 101891 w 154264"/>
                <a:gd name="connsiteY17" fmla="*/ 31417 h 174219"/>
                <a:gd name="connsiteX18" fmla="*/ 104748 w 154264"/>
                <a:gd name="connsiteY18" fmla="*/ 31417 h 174219"/>
                <a:gd name="connsiteX19" fmla="*/ 104748 w 154264"/>
                <a:gd name="connsiteY19" fmla="*/ 23801 h 174219"/>
                <a:gd name="connsiteX20" fmla="*/ 128554 w 154264"/>
                <a:gd name="connsiteY20" fmla="*/ 10472 h 174219"/>
                <a:gd name="connsiteX21" fmla="*/ 131411 w 154264"/>
                <a:gd name="connsiteY21" fmla="*/ 6664 h 174219"/>
                <a:gd name="connsiteX22" fmla="*/ 131411 w 154264"/>
                <a:gd name="connsiteY22" fmla="*/ 2856 h 174219"/>
                <a:gd name="connsiteX23" fmla="*/ 128554 w 154264"/>
                <a:gd name="connsiteY23" fmla="*/ 2856 h 174219"/>
                <a:gd name="connsiteX24" fmla="*/ 124745 w 154264"/>
                <a:gd name="connsiteY24" fmla="*/ 0 h 174219"/>
                <a:gd name="connsiteX25" fmla="*/ 121888 w 154264"/>
                <a:gd name="connsiteY25" fmla="*/ 0 h 174219"/>
                <a:gd name="connsiteX26" fmla="*/ 115223 w 154264"/>
                <a:gd name="connsiteY26" fmla="*/ 2856 h 174219"/>
                <a:gd name="connsiteX27" fmla="*/ 111413 w 154264"/>
                <a:gd name="connsiteY27" fmla="*/ 10472 h 174219"/>
                <a:gd name="connsiteX28" fmla="*/ 108557 w 154264"/>
                <a:gd name="connsiteY28" fmla="*/ 2856 h 174219"/>
                <a:gd name="connsiteX29" fmla="*/ 95225 w 154264"/>
                <a:gd name="connsiteY29" fmla="*/ 2856 h 174219"/>
                <a:gd name="connsiteX30" fmla="*/ 88559 w 154264"/>
                <a:gd name="connsiteY30" fmla="*/ 6664 h 174219"/>
                <a:gd name="connsiteX31" fmla="*/ 84751 w 154264"/>
                <a:gd name="connsiteY31" fmla="*/ 6664 h 174219"/>
                <a:gd name="connsiteX32" fmla="*/ 81894 w 154264"/>
                <a:gd name="connsiteY32" fmla="*/ 10472 h 174219"/>
                <a:gd name="connsiteX33" fmla="*/ 81894 w 154264"/>
                <a:gd name="connsiteY33" fmla="*/ 17136 h 174219"/>
                <a:gd name="connsiteX34" fmla="*/ 79037 w 154264"/>
                <a:gd name="connsiteY34" fmla="*/ 20944 h 174219"/>
                <a:gd name="connsiteX35" fmla="*/ 79037 w 154264"/>
                <a:gd name="connsiteY35" fmla="*/ 23801 h 174219"/>
                <a:gd name="connsiteX36" fmla="*/ 68562 w 154264"/>
                <a:gd name="connsiteY36" fmla="*/ 23801 h 174219"/>
                <a:gd name="connsiteX37" fmla="*/ 65706 w 154264"/>
                <a:gd name="connsiteY37" fmla="*/ 27609 h 174219"/>
                <a:gd name="connsiteX38" fmla="*/ 65706 w 154264"/>
                <a:gd name="connsiteY38" fmla="*/ 31417 h 174219"/>
                <a:gd name="connsiteX39" fmla="*/ 75228 w 154264"/>
                <a:gd name="connsiteY39" fmla="*/ 31417 h 174219"/>
                <a:gd name="connsiteX40" fmla="*/ 79037 w 154264"/>
                <a:gd name="connsiteY40" fmla="*/ 34273 h 174219"/>
                <a:gd name="connsiteX41" fmla="*/ 81894 w 154264"/>
                <a:gd name="connsiteY41" fmla="*/ 34273 h 174219"/>
                <a:gd name="connsiteX42" fmla="*/ 81894 w 154264"/>
                <a:gd name="connsiteY42" fmla="*/ 38081 h 174219"/>
                <a:gd name="connsiteX43" fmla="*/ 79037 w 154264"/>
                <a:gd name="connsiteY43" fmla="*/ 41889 h 174219"/>
                <a:gd name="connsiteX44" fmla="*/ 72371 w 154264"/>
                <a:gd name="connsiteY44" fmla="*/ 41889 h 174219"/>
                <a:gd name="connsiteX45" fmla="*/ 72371 w 154264"/>
                <a:gd name="connsiteY45" fmla="*/ 44745 h 174219"/>
                <a:gd name="connsiteX46" fmla="*/ 68562 w 154264"/>
                <a:gd name="connsiteY46" fmla="*/ 48553 h 174219"/>
                <a:gd name="connsiteX47" fmla="*/ 55230 w 154264"/>
                <a:gd name="connsiteY47" fmla="*/ 48553 h 174219"/>
                <a:gd name="connsiteX48" fmla="*/ 55230 w 154264"/>
                <a:gd name="connsiteY48" fmla="*/ 51409 h 174219"/>
                <a:gd name="connsiteX49" fmla="*/ 49517 w 154264"/>
                <a:gd name="connsiteY49" fmla="*/ 44745 h 174219"/>
                <a:gd name="connsiteX50" fmla="*/ 22854 w 154264"/>
                <a:gd name="connsiteY50" fmla="*/ 44745 h 174219"/>
                <a:gd name="connsiteX51" fmla="*/ 22854 w 154264"/>
                <a:gd name="connsiteY51" fmla="*/ 59025 h 174219"/>
                <a:gd name="connsiteX52" fmla="*/ 29520 w 154264"/>
                <a:gd name="connsiteY52" fmla="*/ 59025 h 174219"/>
                <a:gd name="connsiteX53" fmla="*/ 29520 w 154264"/>
                <a:gd name="connsiteY53" fmla="*/ 61881 h 174219"/>
                <a:gd name="connsiteX54" fmla="*/ 32377 w 154264"/>
                <a:gd name="connsiteY54" fmla="*/ 65689 h 174219"/>
                <a:gd name="connsiteX55" fmla="*/ 22854 w 154264"/>
                <a:gd name="connsiteY55" fmla="*/ 72354 h 174219"/>
                <a:gd name="connsiteX56" fmla="*/ 19045 w 154264"/>
                <a:gd name="connsiteY56" fmla="*/ 72354 h 174219"/>
                <a:gd name="connsiteX57" fmla="*/ 16188 w 154264"/>
                <a:gd name="connsiteY57" fmla="*/ 76162 h 174219"/>
                <a:gd name="connsiteX58" fmla="*/ 16188 w 154264"/>
                <a:gd name="connsiteY58" fmla="*/ 79970 h 174219"/>
                <a:gd name="connsiteX59" fmla="*/ 22854 w 154264"/>
                <a:gd name="connsiteY59" fmla="*/ 86634 h 174219"/>
                <a:gd name="connsiteX60" fmla="*/ 29520 w 154264"/>
                <a:gd name="connsiteY60" fmla="*/ 90442 h 174219"/>
                <a:gd name="connsiteX61" fmla="*/ 32377 w 154264"/>
                <a:gd name="connsiteY61" fmla="*/ 93298 h 174219"/>
                <a:gd name="connsiteX62" fmla="*/ 39043 w 154264"/>
                <a:gd name="connsiteY62" fmla="*/ 93298 h 174219"/>
                <a:gd name="connsiteX63" fmla="*/ 42851 w 154264"/>
                <a:gd name="connsiteY63" fmla="*/ 90442 h 174219"/>
                <a:gd name="connsiteX64" fmla="*/ 52374 w 154264"/>
                <a:gd name="connsiteY64" fmla="*/ 90442 h 174219"/>
                <a:gd name="connsiteX65" fmla="*/ 52374 w 154264"/>
                <a:gd name="connsiteY65" fmla="*/ 97106 h 174219"/>
                <a:gd name="connsiteX66" fmla="*/ 49517 w 154264"/>
                <a:gd name="connsiteY66" fmla="*/ 100914 h 174219"/>
                <a:gd name="connsiteX67" fmla="*/ 39043 w 154264"/>
                <a:gd name="connsiteY67" fmla="*/ 100914 h 174219"/>
                <a:gd name="connsiteX68" fmla="*/ 39043 w 154264"/>
                <a:gd name="connsiteY68" fmla="*/ 111386 h 174219"/>
                <a:gd name="connsiteX69" fmla="*/ 29520 w 154264"/>
                <a:gd name="connsiteY69" fmla="*/ 111386 h 174219"/>
                <a:gd name="connsiteX70" fmla="*/ 25711 w 154264"/>
                <a:gd name="connsiteY70" fmla="*/ 114243 h 174219"/>
                <a:gd name="connsiteX71" fmla="*/ 25711 w 154264"/>
                <a:gd name="connsiteY71" fmla="*/ 121859 h 174219"/>
                <a:gd name="connsiteX72" fmla="*/ 22854 w 154264"/>
                <a:gd name="connsiteY72" fmla="*/ 128523 h 174219"/>
                <a:gd name="connsiteX73" fmla="*/ 22854 w 154264"/>
                <a:gd name="connsiteY73" fmla="*/ 135187 h 174219"/>
                <a:gd name="connsiteX74" fmla="*/ 9523 w 154264"/>
                <a:gd name="connsiteY74" fmla="*/ 135187 h 174219"/>
                <a:gd name="connsiteX75" fmla="*/ 6666 w 154264"/>
                <a:gd name="connsiteY75" fmla="*/ 138995 h 174219"/>
                <a:gd name="connsiteX76" fmla="*/ 2857 w 154264"/>
                <a:gd name="connsiteY76" fmla="*/ 138995 h 174219"/>
                <a:gd name="connsiteX77" fmla="*/ 2857 w 154264"/>
                <a:gd name="connsiteY77" fmla="*/ 142803 h 174219"/>
                <a:gd name="connsiteX78" fmla="*/ 6666 w 154264"/>
                <a:gd name="connsiteY78" fmla="*/ 142803 h 174219"/>
                <a:gd name="connsiteX79" fmla="*/ 9523 w 154264"/>
                <a:gd name="connsiteY79" fmla="*/ 145659 h 174219"/>
                <a:gd name="connsiteX80" fmla="*/ 2857 w 154264"/>
                <a:gd name="connsiteY80" fmla="*/ 145659 h 174219"/>
                <a:gd name="connsiteX81" fmla="*/ 0 w 154264"/>
                <a:gd name="connsiteY81" fmla="*/ 149467 h 174219"/>
                <a:gd name="connsiteX82" fmla="*/ 0 w 154264"/>
                <a:gd name="connsiteY82" fmla="*/ 156131 h 174219"/>
                <a:gd name="connsiteX83" fmla="*/ 22854 w 154264"/>
                <a:gd name="connsiteY83" fmla="*/ 156131 h 174219"/>
                <a:gd name="connsiteX84" fmla="*/ 13332 w 154264"/>
                <a:gd name="connsiteY84" fmla="*/ 166604 h 174219"/>
                <a:gd name="connsiteX85" fmla="*/ 16188 w 154264"/>
                <a:gd name="connsiteY85" fmla="*/ 162796 h 174219"/>
                <a:gd name="connsiteX86" fmla="*/ 25711 w 154264"/>
                <a:gd name="connsiteY86" fmla="*/ 162796 h 174219"/>
                <a:gd name="connsiteX87" fmla="*/ 25711 w 154264"/>
                <a:gd name="connsiteY87" fmla="*/ 166604 h 174219"/>
                <a:gd name="connsiteX88" fmla="*/ 22854 w 154264"/>
                <a:gd name="connsiteY88" fmla="*/ 166604 h 174219"/>
                <a:gd name="connsiteX89" fmla="*/ 19045 w 154264"/>
                <a:gd name="connsiteY89" fmla="*/ 170412 h 174219"/>
                <a:gd name="connsiteX90" fmla="*/ 16188 w 154264"/>
                <a:gd name="connsiteY90" fmla="*/ 170412 h 174219"/>
                <a:gd name="connsiteX91" fmla="*/ 19045 w 154264"/>
                <a:gd name="connsiteY91" fmla="*/ 174220 h 174219"/>
                <a:gd name="connsiteX92" fmla="*/ 32377 w 154264"/>
                <a:gd name="connsiteY92" fmla="*/ 174220 h 174219"/>
                <a:gd name="connsiteX93" fmla="*/ 52374 w 154264"/>
                <a:gd name="connsiteY93" fmla="*/ 166604 h 174219"/>
                <a:gd name="connsiteX94" fmla="*/ 59040 w 154264"/>
                <a:gd name="connsiteY94" fmla="*/ 162796 h 174219"/>
                <a:gd name="connsiteX95" fmla="*/ 65706 w 154264"/>
                <a:gd name="connsiteY95" fmla="*/ 156131 h 174219"/>
                <a:gd name="connsiteX96" fmla="*/ 65706 w 154264"/>
                <a:gd name="connsiteY96" fmla="*/ 153275 h 174219"/>
                <a:gd name="connsiteX97" fmla="*/ 72371 w 154264"/>
                <a:gd name="connsiteY97" fmla="*/ 156131 h 174219"/>
                <a:gd name="connsiteX98" fmla="*/ 75228 w 154264"/>
                <a:gd name="connsiteY98" fmla="*/ 156131 h 174219"/>
                <a:gd name="connsiteX99" fmla="*/ 81894 w 154264"/>
                <a:gd name="connsiteY99" fmla="*/ 153275 h 174219"/>
                <a:gd name="connsiteX100" fmla="*/ 88559 w 154264"/>
                <a:gd name="connsiteY100" fmla="*/ 145659 h 174219"/>
                <a:gd name="connsiteX101" fmla="*/ 98082 w 154264"/>
                <a:gd name="connsiteY101" fmla="*/ 142803 h 174219"/>
                <a:gd name="connsiteX102" fmla="*/ 111413 w 154264"/>
                <a:gd name="connsiteY102" fmla="*/ 142803 h 174219"/>
                <a:gd name="connsiteX103" fmla="*/ 115223 w 154264"/>
                <a:gd name="connsiteY103" fmla="*/ 138995 h 174219"/>
                <a:gd name="connsiteX104" fmla="*/ 138076 w 154264"/>
                <a:gd name="connsiteY104" fmla="*/ 138995 h 174219"/>
                <a:gd name="connsiteX105" fmla="*/ 134268 w 154264"/>
                <a:gd name="connsiteY105" fmla="*/ 128523 h 174219"/>
                <a:gd name="connsiteX106" fmla="*/ 144742 w 154264"/>
                <a:gd name="connsiteY106" fmla="*/ 128523 h 174219"/>
                <a:gd name="connsiteX107" fmla="*/ 144742 w 154264"/>
                <a:gd name="connsiteY107" fmla="*/ 114243 h 174219"/>
                <a:gd name="connsiteX108" fmla="*/ 147599 w 154264"/>
                <a:gd name="connsiteY108" fmla="*/ 111386 h 174219"/>
                <a:gd name="connsiteX109" fmla="*/ 147599 w 154264"/>
                <a:gd name="connsiteY109" fmla="*/ 103770 h 174219"/>
                <a:gd name="connsiteX110" fmla="*/ 151408 w 154264"/>
                <a:gd name="connsiteY110" fmla="*/ 97106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54264" h="174219">
                  <a:moveTo>
                    <a:pt x="151408" y="90442"/>
                  </a:moveTo>
                  <a:lnTo>
                    <a:pt x="151408" y="82826"/>
                  </a:lnTo>
                  <a:lnTo>
                    <a:pt x="147599" y="76162"/>
                  </a:lnTo>
                  <a:lnTo>
                    <a:pt x="144742" y="72354"/>
                  </a:lnTo>
                  <a:lnTo>
                    <a:pt x="144742" y="65689"/>
                  </a:lnTo>
                  <a:lnTo>
                    <a:pt x="140933" y="61881"/>
                  </a:lnTo>
                  <a:lnTo>
                    <a:pt x="140933" y="59025"/>
                  </a:lnTo>
                  <a:lnTo>
                    <a:pt x="151408" y="59025"/>
                  </a:lnTo>
                  <a:lnTo>
                    <a:pt x="154265" y="55217"/>
                  </a:lnTo>
                  <a:lnTo>
                    <a:pt x="134268" y="51409"/>
                  </a:lnTo>
                  <a:lnTo>
                    <a:pt x="124745" y="38081"/>
                  </a:lnTo>
                  <a:lnTo>
                    <a:pt x="111413" y="51409"/>
                  </a:lnTo>
                  <a:lnTo>
                    <a:pt x="104748" y="51409"/>
                  </a:lnTo>
                  <a:lnTo>
                    <a:pt x="92368" y="44745"/>
                  </a:lnTo>
                  <a:lnTo>
                    <a:pt x="88559" y="41889"/>
                  </a:lnTo>
                  <a:lnTo>
                    <a:pt x="95225" y="34273"/>
                  </a:lnTo>
                  <a:lnTo>
                    <a:pt x="98082" y="34273"/>
                  </a:lnTo>
                  <a:lnTo>
                    <a:pt x="101891" y="31417"/>
                  </a:lnTo>
                  <a:lnTo>
                    <a:pt x="104748" y="31417"/>
                  </a:lnTo>
                  <a:lnTo>
                    <a:pt x="104748" y="23801"/>
                  </a:lnTo>
                  <a:lnTo>
                    <a:pt x="128554" y="10472"/>
                  </a:lnTo>
                  <a:lnTo>
                    <a:pt x="131411" y="6664"/>
                  </a:lnTo>
                  <a:lnTo>
                    <a:pt x="131411" y="2856"/>
                  </a:lnTo>
                  <a:lnTo>
                    <a:pt x="128554" y="2856"/>
                  </a:lnTo>
                  <a:lnTo>
                    <a:pt x="124745" y="0"/>
                  </a:lnTo>
                  <a:lnTo>
                    <a:pt x="121888" y="0"/>
                  </a:lnTo>
                  <a:lnTo>
                    <a:pt x="115223" y="2856"/>
                  </a:lnTo>
                  <a:lnTo>
                    <a:pt x="111413" y="10472"/>
                  </a:lnTo>
                  <a:lnTo>
                    <a:pt x="108557" y="2856"/>
                  </a:lnTo>
                  <a:lnTo>
                    <a:pt x="95225" y="2856"/>
                  </a:lnTo>
                  <a:lnTo>
                    <a:pt x="88559" y="6664"/>
                  </a:lnTo>
                  <a:lnTo>
                    <a:pt x="84751" y="6664"/>
                  </a:lnTo>
                  <a:lnTo>
                    <a:pt x="81894" y="10472"/>
                  </a:lnTo>
                  <a:lnTo>
                    <a:pt x="81894" y="17136"/>
                  </a:lnTo>
                  <a:lnTo>
                    <a:pt x="79037" y="20944"/>
                  </a:lnTo>
                  <a:lnTo>
                    <a:pt x="79037" y="23801"/>
                  </a:lnTo>
                  <a:lnTo>
                    <a:pt x="68562" y="23801"/>
                  </a:lnTo>
                  <a:lnTo>
                    <a:pt x="65706" y="27609"/>
                  </a:lnTo>
                  <a:lnTo>
                    <a:pt x="65706" y="31417"/>
                  </a:lnTo>
                  <a:lnTo>
                    <a:pt x="75228" y="31417"/>
                  </a:lnTo>
                  <a:lnTo>
                    <a:pt x="79037" y="34273"/>
                  </a:lnTo>
                  <a:lnTo>
                    <a:pt x="81894" y="34273"/>
                  </a:lnTo>
                  <a:lnTo>
                    <a:pt x="81894" y="38081"/>
                  </a:lnTo>
                  <a:lnTo>
                    <a:pt x="79037" y="41889"/>
                  </a:lnTo>
                  <a:lnTo>
                    <a:pt x="72371" y="41889"/>
                  </a:lnTo>
                  <a:lnTo>
                    <a:pt x="72371" y="44745"/>
                  </a:lnTo>
                  <a:lnTo>
                    <a:pt x="68562" y="48553"/>
                  </a:lnTo>
                  <a:lnTo>
                    <a:pt x="55230" y="48553"/>
                  </a:lnTo>
                  <a:lnTo>
                    <a:pt x="55230" y="51409"/>
                  </a:lnTo>
                  <a:lnTo>
                    <a:pt x="49517" y="44745"/>
                  </a:lnTo>
                  <a:lnTo>
                    <a:pt x="22854" y="44745"/>
                  </a:lnTo>
                  <a:lnTo>
                    <a:pt x="22854" y="59025"/>
                  </a:lnTo>
                  <a:lnTo>
                    <a:pt x="29520" y="59025"/>
                  </a:lnTo>
                  <a:lnTo>
                    <a:pt x="29520" y="61881"/>
                  </a:lnTo>
                  <a:lnTo>
                    <a:pt x="32377" y="65689"/>
                  </a:lnTo>
                  <a:lnTo>
                    <a:pt x="22854" y="72354"/>
                  </a:lnTo>
                  <a:lnTo>
                    <a:pt x="19045" y="72354"/>
                  </a:lnTo>
                  <a:lnTo>
                    <a:pt x="16188" y="76162"/>
                  </a:lnTo>
                  <a:lnTo>
                    <a:pt x="16188" y="79970"/>
                  </a:lnTo>
                  <a:lnTo>
                    <a:pt x="22854" y="86634"/>
                  </a:lnTo>
                  <a:lnTo>
                    <a:pt x="29520" y="90442"/>
                  </a:lnTo>
                  <a:lnTo>
                    <a:pt x="32377" y="93298"/>
                  </a:lnTo>
                  <a:lnTo>
                    <a:pt x="39043" y="93298"/>
                  </a:lnTo>
                  <a:lnTo>
                    <a:pt x="42851" y="90442"/>
                  </a:lnTo>
                  <a:lnTo>
                    <a:pt x="52374" y="90442"/>
                  </a:lnTo>
                  <a:lnTo>
                    <a:pt x="52374" y="97106"/>
                  </a:lnTo>
                  <a:lnTo>
                    <a:pt x="49517" y="100914"/>
                  </a:lnTo>
                  <a:lnTo>
                    <a:pt x="39043" y="100914"/>
                  </a:lnTo>
                  <a:lnTo>
                    <a:pt x="39043" y="111386"/>
                  </a:lnTo>
                  <a:lnTo>
                    <a:pt x="29520" y="111386"/>
                  </a:lnTo>
                  <a:lnTo>
                    <a:pt x="25711" y="114243"/>
                  </a:lnTo>
                  <a:lnTo>
                    <a:pt x="25711" y="121859"/>
                  </a:lnTo>
                  <a:lnTo>
                    <a:pt x="22854" y="128523"/>
                  </a:lnTo>
                  <a:lnTo>
                    <a:pt x="22854" y="135187"/>
                  </a:lnTo>
                  <a:lnTo>
                    <a:pt x="9523" y="135187"/>
                  </a:lnTo>
                  <a:lnTo>
                    <a:pt x="6666" y="138995"/>
                  </a:lnTo>
                  <a:lnTo>
                    <a:pt x="2857" y="138995"/>
                  </a:lnTo>
                  <a:lnTo>
                    <a:pt x="2857" y="142803"/>
                  </a:lnTo>
                  <a:lnTo>
                    <a:pt x="6666" y="142803"/>
                  </a:lnTo>
                  <a:lnTo>
                    <a:pt x="9523" y="145659"/>
                  </a:lnTo>
                  <a:lnTo>
                    <a:pt x="2857" y="145659"/>
                  </a:lnTo>
                  <a:lnTo>
                    <a:pt x="0" y="149467"/>
                  </a:lnTo>
                  <a:lnTo>
                    <a:pt x="0" y="156131"/>
                  </a:lnTo>
                  <a:lnTo>
                    <a:pt x="22854" y="156131"/>
                  </a:lnTo>
                  <a:lnTo>
                    <a:pt x="13332" y="166604"/>
                  </a:lnTo>
                  <a:lnTo>
                    <a:pt x="16188" y="162796"/>
                  </a:lnTo>
                  <a:lnTo>
                    <a:pt x="25711" y="162796"/>
                  </a:lnTo>
                  <a:lnTo>
                    <a:pt x="25711" y="166604"/>
                  </a:lnTo>
                  <a:lnTo>
                    <a:pt x="22854" y="166604"/>
                  </a:lnTo>
                  <a:lnTo>
                    <a:pt x="19045" y="170412"/>
                  </a:lnTo>
                  <a:lnTo>
                    <a:pt x="16188" y="170412"/>
                  </a:lnTo>
                  <a:lnTo>
                    <a:pt x="19045" y="174220"/>
                  </a:lnTo>
                  <a:lnTo>
                    <a:pt x="32377" y="174220"/>
                  </a:lnTo>
                  <a:lnTo>
                    <a:pt x="52374" y="166604"/>
                  </a:lnTo>
                  <a:lnTo>
                    <a:pt x="59040" y="162796"/>
                  </a:lnTo>
                  <a:lnTo>
                    <a:pt x="65706" y="156131"/>
                  </a:lnTo>
                  <a:lnTo>
                    <a:pt x="65706" y="153275"/>
                  </a:lnTo>
                  <a:lnTo>
                    <a:pt x="72371" y="156131"/>
                  </a:lnTo>
                  <a:lnTo>
                    <a:pt x="75228" y="156131"/>
                  </a:lnTo>
                  <a:lnTo>
                    <a:pt x="81894" y="153275"/>
                  </a:lnTo>
                  <a:lnTo>
                    <a:pt x="88559" y="145659"/>
                  </a:lnTo>
                  <a:lnTo>
                    <a:pt x="98082" y="142803"/>
                  </a:lnTo>
                  <a:lnTo>
                    <a:pt x="111413" y="142803"/>
                  </a:lnTo>
                  <a:lnTo>
                    <a:pt x="115223" y="138995"/>
                  </a:lnTo>
                  <a:lnTo>
                    <a:pt x="138076" y="138995"/>
                  </a:lnTo>
                  <a:lnTo>
                    <a:pt x="134268" y="128523"/>
                  </a:lnTo>
                  <a:lnTo>
                    <a:pt x="144742" y="128523"/>
                  </a:lnTo>
                  <a:lnTo>
                    <a:pt x="144742" y="114243"/>
                  </a:lnTo>
                  <a:lnTo>
                    <a:pt x="147599" y="111386"/>
                  </a:lnTo>
                  <a:lnTo>
                    <a:pt x="147599" y="103770"/>
                  </a:lnTo>
                  <a:lnTo>
                    <a:pt x="151408" y="97106"/>
                  </a:lnTo>
                  <a:close/>
                </a:path>
              </a:pathLst>
            </a:custGeom>
            <a:solidFill>
              <a:srgbClr val="AFABAB"/>
            </a:solidFill>
            <a:ln w="9518" cap="flat">
              <a:noFill/>
              <a:prstDash val="solid"/>
              <a:miter/>
            </a:ln>
          </p:spPr>
          <p:txBody>
            <a:bodyPr rtlCol="0" anchor="ctr"/>
            <a:lstStyle/>
            <a:p>
              <a:endParaRPr lang="en-US" noProof="0" dirty="0"/>
            </a:p>
          </p:txBody>
        </p:sp>
        <p:sp>
          <p:nvSpPr>
            <p:cNvPr id="6353" name="Serbest Form 6352">
              <a:extLst>
                <a:ext uri="{FF2B5EF4-FFF2-40B4-BE49-F238E27FC236}">
                  <a16:creationId xmlns:a16="http://schemas.microsoft.com/office/drawing/2014/main" id="{53BBA555-0B81-C54C-996E-FCBAF75A9CA8}"/>
                </a:ext>
              </a:extLst>
            </p:cNvPr>
            <p:cNvSpPr/>
            <p:nvPr/>
          </p:nvSpPr>
          <p:spPr>
            <a:xfrm>
              <a:off x="5322772" y="1375490"/>
              <a:ext cx="154264" cy="174219"/>
            </a:xfrm>
            <a:custGeom>
              <a:avLst/>
              <a:gdLst>
                <a:gd name="connsiteX0" fmla="*/ 151408 w 154264"/>
                <a:gd name="connsiteY0" fmla="*/ 90442 h 174219"/>
                <a:gd name="connsiteX1" fmla="*/ 151408 w 154264"/>
                <a:gd name="connsiteY1" fmla="*/ 82826 h 174219"/>
                <a:gd name="connsiteX2" fmla="*/ 147599 w 154264"/>
                <a:gd name="connsiteY2" fmla="*/ 76162 h 174219"/>
                <a:gd name="connsiteX3" fmla="*/ 144742 w 154264"/>
                <a:gd name="connsiteY3" fmla="*/ 72354 h 174219"/>
                <a:gd name="connsiteX4" fmla="*/ 144742 w 154264"/>
                <a:gd name="connsiteY4" fmla="*/ 65689 h 174219"/>
                <a:gd name="connsiteX5" fmla="*/ 140933 w 154264"/>
                <a:gd name="connsiteY5" fmla="*/ 61881 h 174219"/>
                <a:gd name="connsiteX6" fmla="*/ 140933 w 154264"/>
                <a:gd name="connsiteY6" fmla="*/ 59025 h 174219"/>
                <a:gd name="connsiteX7" fmla="*/ 151408 w 154264"/>
                <a:gd name="connsiteY7" fmla="*/ 59025 h 174219"/>
                <a:gd name="connsiteX8" fmla="*/ 154265 w 154264"/>
                <a:gd name="connsiteY8" fmla="*/ 55217 h 174219"/>
                <a:gd name="connsiteX9" fmla="*/ 134268 w 154264"/>
                <a:gd name="connsiteY9" fmla="*/ 51409 h 174219"/>
                <a:gd name="connsiteX10" fmla="*/ 124745 w 154264"/>
                <a:gd name="connsiteY10" fmla="*/ 38081 h 174219"/>
                <a:gd name="connsiteX11" fmla="*/ 111413 w 154264"/>
                <a:gd name="connsiteY11" fmla="*/ 51409 h 174219"/>
                <a:gd name="connsiteX12" fmla="*/ 104748 w 154264"/>
                <a:gd name="connsiteY12" fmla="*/ 51409 h 174219"/>
                <a:gd name="connsiteX13" fmla="*/ 92368 w 154264"/>
                <a:gd name="connsiteY13" fmla="*/ 44745 h 174219"/>
                <a:gd name="connsiteX14" fmla="*/ 88559 w 154264"/>
                <a:gd name="connsiteY14" fmla="*/ 41889 h 174219"/>
                <a:gd name="connsiteX15" fmla="*/ 95225 w 154264"/>
                <a:gd name="connsiteY15" fmla="*/ 34273 h 174219"/>
                <a:gd name="connsiteX16" fmla="*/ 98082 w 154264"/>
                <a:gd name="connsiteY16" fmla="*/ 34273 h 174219"/>
                <a:gd name="connsiteX17" fmla="*/ 101891 w 154264"/>
                <a:gd name="connsiteY17" fmla="*/ 31417 h 174219"/>
                <a:gd name="connsiteX18" fmla="*/ 104748 w 154264"/>
                <a:gd name="connsiteY18" fmla="*/ 31417 h 174219"/>
                <a:gd name="connsiteX19" fmla="*/ 104748 w 154264"/>
                <a:gd name="connsiteY19" fmla="*/ 23801 h 174219"/>
                <a:gd name="connsiteX20" fmla="*/ 128554 w 154264"/>
                <a:gd name="connsiteY20" fmla="*/ 10472 h 174219"/>
                <a:gd name="connsiteX21" fmla="*/ 131411 w 154264"/>
                <a:gd name="connsiteY21" fmla="*/ 6664 h 174219"/>
                <a:gd name="connsiteX22" fmla="*/ 131411 w 154264"/>
                <a:gd name="connsiteY22" fmla="*/ 2856 h 174219"/>
                <a:gd name="connsiteX23" fmla="*/ 128554 w 154264"/>
                <a:gd name="connsiteY23" fmla="*/ 2856 h 174219"/>
                <a:gd name="connsiteX24" fmla="*/ 124745 w 154264"/>
                <a:gd name="connsiteY24" fmla="*/ 0 h 174219"/>
                <a:gd name="connsiteX25" fmla="*/ 121888 w 154264"/>
                <a:gd name="connsiteY25" fmla="*/ 0 h 174219"/>
                <a:gd name="connsiteX26" fmla="*/ 115223 w 154264"/>
                <a:gd name="connsiteY26" fmla="*/ 2856 h 174219"/>
                <a:gd name="connsiteX27" fmla="*/ 111413 w 154264"/>
                <a:gd name="connsiteY27" fmla="*/ 10472 h 174219"/>
                <a:gd name="connsiteX28" fmla="*/ 108557 w 154264"/>
                <a:gd name="connsiteY28" fmla="*/ 2856 h 174219"/>
                <a:gd name="connsiteX29" fmla="*/ 95225 w 154264"/>
                <a:gd name="connsiteY29" fmla="*/ 2856 h 174219"/>
                <a:gd name="connsiteX30" fmla="*/ 88559 w 154264"/>
                <a:gd name="connsiteY30" fmla="*/ 6664 h 174219"/>
                <a:gd name="connsiteX31" fmla="*/ 84751 w 154264"/>
                <a:gd name="connsiteY31" fmla="*/ 6664 h 174219"/>
                <a:gd name="connsiteX32" fmla="*/ 81894 w 154264"/>
                <a:gd name="connsiteY32" fmla="*/ 10472 h 174219"/>
                <a:gd name="connsiteX33" fmla="*/ 81894 w 154264"/>
                <a:gd name="connsiteY33" fmla="*/ 17136 h 174219"/>
                <a:gd name="connsiteX34" fmla="*/ 79037 w 154264"/>
                <a:gd name="connsiteY34" fmla="*/ 20944 h 174219"/>
                <a:gd name="connsiteX35" fmla="*/ 79037 w 154264"/>
                <a:gd name="connsiteY35" fmla="*/ 23801 h 174219"/>
                <a:gd name="connsiteX36" fmla="*/ 68562 w 154264"/>
                <a:gd name="connsiteY36" fmla="*/ 23801 h 174219"/>
                <a:gd name="connsiteX37" fmla="*/ 65706 w 154264"/>
                <a:gd name="connsiteY37" fmla="*/ 27609 h 174219"/>
                <a:gd name="connsiteX38" fmla="*/ 65706 w 154264"/>
                <a:gd name="connsiteY38" fmla="*/ 31417 h 174219"/>
                <a:gd name="connsiteX39" fmla="*/ 75228 w 154264"/>
                <a:gd name="connsiteY39" fmla="*/ 31417 h 174219"/>
                <a:gd name="connsiteX40" fmla="*/ 79037 w 154264"/>
                <a:gd name="connsiteY40" fmla="*/ 34273 h 174219"/>
                <a:gd name="connsiteX41" fmla="*/ 81894 w 154264"/>
                <a:gd name="connsiteY41" fmla="*/ 34273 h 174219"/>
                <a:gd name="connsiteX42" fmla="*/ 81894 w 154264"/>
                <a:gd name="connsiteY42" fmla="*/ 38081 h 174219"/>
                <a:gd name="connsiteX43" fmla="*/ 79037 w 154264"/>
                <a:gd name="connsiteY43" fmla="*/ 41889 h 174219"/>
                <a:gd name="connsiteX44" fmla="*/ 72371 w 154264"/>
                <a:gd name="connsiteY44" fmla="*/ 41889 h 174219"/>
                <a:gd name="connsiteX45" fmla="*/ 72371 w 154264"/>
                <a:gd name="connsiteY45" fmla="*/ 44745 h 174219"/>
                <a:gd name="connsiteX46" fmla="*/ 68562 w 154264"/>
                <a:gd name="connsiteY46" fmla="*/ 48553 h 174219"/>
                <a:gd name="connsiteX47" fmla="*/ 55230 w 154264"/>
                <a:gd name="connsiteY47" fmla="*/ 48553 h 174219"/>
                <a:gd name="connsiteX48" fmla="*/ 55230 w 154264"/>
                <a:gd name="connsiteY48" fmla="*/ 51409 h 174219"/>
                <a:gd name="connsiteX49" fmla="*/ 49517 w 154264"/>
                <a:gd name="connsiteY49" fmla="*/ 44745 h 174219"/>
                <a:gd name="connsiteX50" fmla="*/ 22854 w 154264"/>
                <a:gd name="connsiteY50" fmla="*/ 44745 h 174219"/>
                <a:gd name="connsiteX51" fmla="*/ 22854 w 154264"/>
                <a:gd name="connsiteY51" fmla="*/ 59025 h 174219"/>
                <a:gd name="connsiteX52" fmla="*/ 29520 w 154264"/>
                <a:gd name="connsiteY52" fmla="*/ 59025 h 174219"/>
                <a:gd name="connsiteX53" fmla="*/ 29520 w 154264"/>
                <a:gd name="connsiteY53" fmla="*/ 61881 h 174219"/>
                <a:gd name="connsiteX54" fmla="*/ 32377 w 154264"/>
                <a:gd name="connsiteY54" fmla="*/ 65689 h 174219"/>
                <a:gd name="connsiteX55" fmla="*/ 22854 w 154264"/>
                <a:gd name="connsiteY55" fmla="*/ 72354 h 174219"/>
                <a:gd name="connsiteX56" fmla="*/ 19045 w 154264"/>
                <a:gd name="connsiteY56" fmla="*/ 72354 h 174219"/>
                <a:gd name="connsiteX57" fmla="*/ 16188 w 154264"/>
                <a:gd name="connsiteY57" fmla="*/ 76162 h 174219"/>
                <a:gd name="connsiteX58" fmla="*/ 16188 w 154264"/>
                <a:gd name="connsiteY58" fmla="*/ 79970 h 174219"/>
                <a:gd name="connsiteX59" fmla="*/ 22854 w 154264"/>
                <a:gd name="connsiteY59" fmla="*/ 86634 h 174219"/>
                <a:gd name="connsiteX60" fmla="*/ 29520 w 154264"/>
                <a:gd name="connsiteY60" fmla="*/ 90442 h 174219"/>
                <a:gd name="connsiteX61" fmla="*/ 32377 w 154264"/>
                <a:gd name="connsiteY61" fmla="*/ 93298 h 174219"/>
                <a:gd name="connsiteX62" fmla="*/ 39043 w 154264"/>
                <a:gd name="connsiteY62" fmla="*/ 93298 h 174219"/>
                <a:gd name="connsiteX63" fmla="*/ 42851 w 154264"/>
                <a:gd name="connsiteY63" fmla="*/ 90442 h 174219"/>
                <a:gd name="connsiteX64" fmla="*/ 52374 w 154264"/>
                <a:gd name="connsiteY64" fmla="*/ 90442 h 174219"/>
                <a:gd name="connsiteX65" fmla="*/ 52374 w 154264"/>
                <a:gd name="connsiteY65" fmla="*/ 97106 h 174219"/>
                <a:gd name="connsiteX66" fmla="*/ 49517 w 154264"/>
                <a:gd name="connsiteY66" fmla="*/ 100914 h 174219"/>
                <a:gd name="connsiteX67" fmla="*/ 39043 w 154264"/>
                <a:gd name="connsiteY67" fmla="*/ 100914 h 174219"/>
                <a:gd name="connsiteX68" fmla="*/ 39043 w 154264"/>
                <a:gd name="connsiteY68" fmla="*/ 111386 h 174219"/>
                <a:gd name="connsiteX69" fmla="*/ 29520 w 154264"/>
                <a:gd name="connsiteY69" fmla="*/ 111386 h 174219"/>
                <a:gd name="connsiteX70" fmla="*/ 25711 w 154264"/>
                <a:gd name="connsiteY70" fmla="*/ 114243 h 174219"/>
                <a:gd name="connsiteX71" fmla="*/ 25711 w 154264"/>
                <a:gd name="connsiteY71" fmla="*/ 121859 h 174219"/>
                <a:gd name="connsiteX72" fmla="*/ 22854 w 154264"/>
                <a:gd name="connsiteY72" fmla="*/ 128523 h 174219"/>
                <a:gd name="connsiteX73" fmla="*/ 22854 w 154264"/>
                <a:gd name="connsiteY73" fmla="*/ 135187 h 174219"/>
                <a:gd name="connsiteX74" fmla="*/ 9523 w 154264"/>
                <a:gd name="connsiteY74" fmla="*/ 135187 h 174219"/>
                <a:gd name="connsiteX75" fmla="*/ 6666 w 154264"/>
                <a:gd name="connsiteY75" fmla="*/ 138995 h 174219"/>
                <a:gd name="connsiteX76" fmla="*/ 2857 w 154264"/>
                <a:gd name="connsiteY76" fmla="*/ 138995 h 174219"/>
                <a:gd name="connsiteX77" fmla="*/ 2857 w 154264"/>
                <a:gd name="connsiteY77" fmla="*/ 142803 h 174219"/>
                <a:gd name="connsiteX78" fmla="*/ 6666 w 154264"/>
                <a:gd name="connsiteY78" fmla="*/ 142803 h 174219"/>
                <a:gd name="connsiteX79" fmla="*/ 9523 w 154264"/>
                <a:gd name="connsiteY79" fmla="*/ 145659 h 174219"/>
                <a:gd name="connsiteX80" fmla="*/ 2857 w 154264"/>
                <a:gd name="connsiteY80" fmla="*/ 145659 h 174219"/>
                <a:gd name="connsiteX81" fmla="*/ 0 w 154264"/>
                <a:gd name="connsiteY81" fmla="*/ 149467 h 174219"/>
                <a:gd name="connsiteX82" fmla="*/ 0 w 154264"/>
                <a:gd name="connsiteY82" fmla="*/ 156131 h 174219"/>
                <a:gd name="connsiteX83" fmla="*/ 22854 w 154264"/>
                <a:gd name="connsiteY83" fmla="*/ 156131 h 174219"/>
                <a:gd name="connsiteX84" fmla="*/ 13332 w 154264"/>
                <a:gd name="connsiteY84" fmla="*/ 166604 h 174219"/>
                <a:gd name="connsiteX85" fmla="*/ 16188 w 154264"/>
                <a:gd name="connsiteY85" fmla="*/ 162796 h 174219"/>
                <a:gd name="connsiteX86" fmla="*/ 25711 w 154264"/>
                <a:gd name="connsiteY86" fmla="*/ 162796 h 174219"/>
                <a:gd name="connsiteX87" fmla="*/ 25711 w 154264"/>
                <a:gd name="connsiteY87" fmla="*/ 166604 h 174219"/>
                <a:gd name="connsiteX88" fmla="*/ 22854 w 154264"/>
                <a:gd name="connsiteY88" fmla="*/ 166604 h 174219"/>
                <a:gd name="connsiteX89" fmla="*/ 19045 w 154264"/>
                <a:gd name="connsiteY89" fmla="*/ 170412 h 174219"/>
                <a:gd name="connsiteX90" fmla="*/ 16188 w 154264"/>
                <a:gd name="connsiteY90" fmla="*/ 170412 h 174219"/>
                <a:gd name="connsiteX91" fmla="*/ 19045 w 154264"/>
                <a:gd name="connsiteY91" fmla="*/ 174220 h 174219"/>
                <a:gd name="connsiteX92" fmla="*/ 32377 w 154264"/>
                <a:gd name="connsiteY92" fmla="*/ 174220 h 174219"/>
                <a:gd name="connsiteX93" fmla="*/ 52374 w 154264"/>
                <a:gd name="connsiteY93" fmla="*/ 166604 h 174219"/>
                <a:gd name="connsiteX94" fmla="*/ 59040 w 154264"/>
                <a:gd name="connsiteY94" fmla="*/ 162796 h 174219"/>
                <a:gd name="connsiteX95" fmla="*/ 65706 w 154264"/>
                <a:gd name="connsiteY95" fmla="*/ 156131 h 174219"/>
                <a:gd name="connsiteX96" fmla="*/ 65706 w 154264"/>
                <a:gd name="connsiteY96" fmla="*/ 153275 h 174219"/>
                <a:gd name="connsiteX97" fmla="*/ 72371 w 154264"/>
                <a:gd name="connsiteY97" fmla="*/ 156131 h 174219"/>
                <a:gd name="connsiteX98" fmla="*/ 75228 w 154264"/>
                <a:gd name="connsiteY98" fmla="*/ 156131 h 174219"/>
                <a:gd name="connsiteX99" fmla="*/ 81894 w 154264"/>
                <a:gd name="connsiteY99" fmla="*/ 153275 h 174219"/>
                <a:gd name="connsiteX100" fmla="*/ 88559 w 154264"/>
                <a:gd name="connsiteY100" fmla="*/ 145659 h 174219"/>
                <a:gd name="connsiteX101" fmla="*/ 98082 w 154264"/>
                <a:gd name="connsiteY101" fmla="*/ 142803 h 174219"/>
                <a:gd name="connsiteX102" fmla="*/ 111413 w 154264"/>
                <a:gd name="connsiteY102" fmla="*/ 142803 h 174219"/>
                <a:gd name="connsiteX103" fmla="*/ 115223 w 154264"/>
                <a:gd name="connsiteY103" fmla="*/ 138995 h 174219"/>
                <a:gd name="connsiteX104" fmla="*/ 138076 w 154264"/>
                <a:gd name="connsiteY104" fmla="*/ 138995 h 174219"/>
                <a:gd name="connsiteX105" fmla="*/ 134268 w 154264"/>
                <a:gd name="connsiteY105" fmla="*/ 128523 h 174219"/>
                <a:gd name="connsiteX106" fmla="*/ 144742 w 154264"/>
                <a:gd name="connsiteY106" fmla="*/ 128523 h 174219"/>
                <a:gd name="connsiteX107" fmla="*/ 144742 w 154264"/>
                <a:gd name="connsiteY107" fmla="*/ 114243 h 174219"/>
                <a:gd name="connsiteX108" fmla="*/ 147599 w 154264"/>
                <a:gd name="connsiteY108" fmla="*/ 111386 h 174219"/>
                <a:gd name="connsiteX109" fmla="*/ 147599 w 154264"/>
                <a:gd name="connsiteY109" fmla="*/ 103770 h 174219"/>
                <a:gd name="connsiteX110" fmla="*/ 151408 w 154264"/>
                <a:gd name="connsiteY110" fmla="*/ 97106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54264" h="174219">
                  <a:moveTo>
                    <a:pt x="151408" y="90442"/>
                  </a:moveTo>
                  <a:lnTo>
                    <a:pt x="151408" y="82826"/>
                  </a:lnTo>
                  <a:lnTo>
                    <a:pt x="147599" y="76162"/>
                  </a:lnTo>
                  <a:lnTo>
                    <a:pt x="144742" y="72354"/>
                  </a:lnTo>
                  <a:lnTo>
                    <a:pt x="144742" y="65689"/>
                  </a:lnTo>
                  <a:lnTo>
                    <a:pt x="140933" y="61881"/>
                  </a:lnTo>
                  <a:lnTo>
                    <a:pt x="140933" y="59025"/>
                  </a:lnTo>
                  <a:lnTo>
                    <a:pt x="151408" y="59025"/>
                  </a:lnTo>
                  <a:lnTo>
                    <a:pt x="154265" y="55217"/>
                  </a:lnTo>
                  <a:lnTo>
                    <a:pt x="134268" y="51409"/>
                  </a:lnTo>
                  <a:lnTo>
                    <a:pt x="124745" y="38081"/>
                  </a:lnTo>
                  <a:lnTo>
                    <a:pt x="111413" y="51409"/>
                  </a:lnTo>
                  <a:lnTo>
                    <a:pt x="104748" y="51409"/>
                  </a:lnTo>
                  <a:lnTo>
                    <a:pt x="92368" y="44745"/>
                  </a:lnTo>
                  <a:lnTo>
                    <a:pt x="88559" y="41889"/>
                  </a:lnTo>
                  <a:lnTo>
                    <a:pt x="95225" y="34273"/>
                  </a:lnTo>
                  <a:lnTo>
                    <a:pt x="98082" y="34273"/>
                  </a:lnTo>
                  <a:lnTo>
                    <a:pt x="101891" y="31417"/>
                  </a:lnTo>
                  <a:lnTo>
                    <a:pt x="104748" y="31417"/>
                  </a:lnTo>
                  <a:lnTo>
                    <a:pt x="104748" y="23801"/>
                  </a:lnTo>
                  <a:lnTo>
                    <a:pt x="128554" y="10472"/>
                  </a:lnTo>
                  <a:lnTo>
                    <a:pt x="131411" y="6664"/>
                  </a:lnTo>
                  <a:lnTo>
                    <a:pt x="131411" y="2856"/>
                  </a:lnTo>
                  <a:lnTo>
                    <a:pt x="128554" y="2856"/>
                  </a:lnTo>
                  <a:lnTo>
                    <a:pt x="124745" y="0"/>
                  </a:lnTo>
                  <a:lnTo>
                    <a:pt x="121888" y="0"/>
                  </a:lnTo>
                  <a:lnTo>
                    <a:pt x="115223" y="2856"/>
                  </a:lnTo>
                  <a:lnTo>
                    <a:pt x="111413" y="10472"/>
                  </a:lnTo>
                  <a:lnTo>
                    <a:pt x="108557" y="2856"/>
                  </a:lnTo>
                  <a:lnTo>
                    <a:pt x="95225" y="2856"/>
                  </a:lnTo>
                  <a:lnTo>
                    <a:pt x="88559" y="6664"/>
                  </a:lnTo>
                  <a:lnTo>
                    <a:pt x="84751" y="6664"/>
                  </a:lnTo>
                  <a:lnTo>
                    <a:pt x="81894" y="10472"/>
                  </a:lnTo>
                  <a:lnTo>
                    <a:pt x="81894" y="17136"/>
                  </a:lnTo>
                  <a:lnTo>
                    <a:pt x="79037" y="20944"/>
                  </a:lnTo>
                  <a:lnTo>
                    <a:pt x="79037" y="23801"/>
                  </a:lnTo>
                  <a:lnTo>
                    <a:pt x="68562" y="23801"/>
                  </a:lnTo>
                  <a:lnTo>
                    <a:pt x="65706" y="27609"/>
                  </a:lnTo>
                  <a:lnTo>
                    <a:pt x="65706" y="31417"/>
                  </a:lnTo>
                  <a:lnTo>
                    <a:pt x="75228" y="31417"/>
                  </a:lnTo>
                  <a:lnTo>
                    <a:pt x="79037" y="34273"/>
                  </a:lnTo>
                  <a:lnTo>
                    <a:pt x="81894" y="34273"/>
                  </a:lnTo>
                  <a:lnTo>
                    <a:pt x="81894" y="38081"/>
                  </a:lnTo>
                  <a:lnTo>
                    <a:pt x="79037" y="41889"/>
                  </a:lnTo>
                  <a:lnTo>
                    <a:pt x="72371" y="41889"/>
                  </a:lnTo>
                  <a:lnTo>
                    <a:pt x="72371" y="44745"/>
                  </a:lnTo>
                  <a:lnTo>
                    <a:pt x="68562" y="48553"/>
                  </a:lnTo>
                  <a:lnTo>
                    <a:pt x="55230" y="48553"/>
                  </a:lnTo>
                  <a:lnTo>
                    <a:pt x="55230" y="51409"/>
                  </a:lnTo>
                  <a:lnTo>
                    <a:pt x="49517" y="44745"/>
                  </a:lnTo>
                  <a:lnTo>
                    <a:pt x="22854" y="44745"/>
                  </a:lnTo>
                  <a:lnTo>
                    <a:pt x="22854" y="59025"/>
                  </a:lnTo>
                  <a:lnTo>
                    <a:pt x="29520" y="59025"/>
                  </a:lnTo>
                  <a:lnTo>
                    <a:pt x="29520" y="61881"/>
                  </a:lnTo>
                  <a:lnTo>
                    <a:pt x="32377" y="65689"/>
                  </a:lnTo>
                  <a:lnTo>
                    <a:pt x="22854" y="72354"/>
                  </a:lnTo>
                  <a:lnTo>
                    <a:pt x="19045" y="72354"/>
                  </a:lnTo>
                  <a:lnTo>
                    <a:pt x="16188" y="76162"/>
                  </a:lnTo>
                  <a:lnTo>
                    <a:pt x="16188" y="79970"/>
                  </a:lnTo>
                  <a:lnTo>
                    <a:pt x="22854" y="86634"/>
                  </a:lnTo>
                  <a:lnTo>
                    <a:pt x="29520" y="90442"/>
                  </a:lnTo>
                  <a:lnTo>
                    <a:pt x="32377" y="93298"/>
                  </a:lnTo>
                  <a:lnTo>
                    <a:pt x="39043" y="93298"/>
                  </a:lnTo>
                  <a:lnTo>
                    <a:pt x="42851" y="90442"/>
                  </a:lnTo>
                  <a:lnTo>
                    <a:pt x="52374" y="90442"/>
                  </a:lnTo>
                  <a:lnTo>
                    <a:pt x="52374" y="97106"/>
                  </a:lnTo>
                  <a:lnTo>
                    <a:pt x="49517" y="100914"/>
                  </a:lnTo>
                  <a:lnTo>
                    <a:pt x="39043" y="100914"/>
                  </a:lnTo>
                  <a:lnTo>
                    <a:pt x="39043" y="111386"/>
                  </a:lnTo>
                  <a:lnTo>
                    <a:pt x="29520" y="111386"/>
                  </a:lnTo>
                  <a:lnTo>
                    <a:pt x="25711" y="114243"/>
                  </a:lnTo>
                  <a:lnTo>
                    <a:pt x="25711" y="121859"/>
                  </a:lnTo>
                  <a:lnTo>
                    <a:pt x="22854" y="128523"/>
                  </a:lnTo>
                  <a:lnTo>
                    <a:pt x="22854" y="135187"/>
                  </a:lnTo>
                  <a:lnTo>
                    <a:pt x="9523" y="135187"/>
                  </a:lnTo>
                  <a:lnTo>
                    <a:pt x="6666" y="138995"/>
                  </a:lnTo>
                  <a:lnTo>
                    <a:pt x="2857" y="138995"/>
                  </a:lnTo>
                  <a:lnTo>
                    <a:pt x="2857" y="142803"/>
                  </a:lnTo>
                  <a:lnTo>
                    <a:pt x="6666" y="142803"/>
                  </a:lnTo>
                  <a:lnTo>
                    <a:pt x="9523" y="145659"/>
                  </a:lnTo>
                  <a:lnTo>
                    <a:pt x="2857" y="145659"/>
                  </a:lnTo>
                  <a:lnTo>
                    <a:pt x="0" y="149467"/>
                  </a:lnTo>
                  <a:lnTo>
                    <a:pt x="0" y="156131"/>
                  </a:lnTo>
                  <a:lnTo>
                    <a:pt x="22854" y="156131"/>
                  </a:lnTo>
                  <a:lnTo>
                    <a:pt x="13332" y="166604"/>
                  </a:lnTo>
                  <a:lnTo>
                    <a:pt x="16188" y="162796"/>
                  </a:lnTo>
                  <a:lnTo>
                    <a:pt x="25711" y="162796"/>
                  </a:lnTo>
                  <a:lnTo>
                    <a:pt x="25711" y="166604"/>
                  </a:lnTo>
                  <a:lnTo>
                    <a:pt x="22854" y="166604"/>
                  </a:lnTo>
                  <a:lnTo>
                    <a:pt x="19045" y="170412"/>
                  </a:lnTo>
                  <a:lnTo>
                    <a:pt x="16188" y="170412"/>
                  </a:lnTo>
                  <a:lnTo>
                    <a:pt x="19045" y="174220"/>
                  </a:lnTo>
                  <a:lnTo>
                    <a:pt x="32377" y="174220"/>
                  </a:lnTo>
                  <a:lnTo>
                    <a:pt x="52374" y="166604"/>
                  </a:lnTo>
                  <a:lnTo>
                    <a:pt x="59040" y="162796"/>
                  </a:lnTo>
                  <a:lnTo>
                    <a:pt x="65706" y="156131"/>
                  </a:lnTo>
                  <a:lnTo>
                    <a:pt x="65706" y="153275"/>
                  </a:lnTo>
                  <a:lnTo>
                    <a:pt x="72371" y="156131"/>
                  </a:lnTo>
                  <a:lnTo>
                    <a:pt x="75228" y="156131"/>
                  </a:lnTo>
                  <a:lnTo>
                    <a:pt x="81894" y="153275"/>
                  </a:lnTo>
                  <a:lnTo>
                    <a:pt x="88559" y="145659"/>
                  </a:lnTo>
                  <a:lnTo>
                    <a:pt x="98082" y="142803"/>
                  </a:lnTo>
                  <a:lnTo>
                    <a:pt x="111413" y="142803"/>
                  </a:lnTo>
                  <a:lnTo>
                    <a:pt x="115223" y="138995"/>
                  </a:lnTo>
                  <a:lnTo>
                    <a:pt x="138076" y="138995"/>
                  </a:lnTo>
                  <a:lnTo>
                    <a:pt x="134268" y="128523"/>
                  </a:lnTo>
                  <a:lnTo>
                    <a:pt x="144742" y="128523"/>
                  </a:lnTo>
                  <a:lnTo>
                    <a:pt x="144742" y="114243"/>
                  </a:lnTo>
                  <a:lnTo>
                    <a:pt x="147599" y="111386"/>
                  </a:lnTo>
                  <a:lnTo>
                    <a:pt x="147599" y="103770"/>
                  </a:lnTo>
                  <a:lnTo>
                    <a:pt x="151408" y="97106"/>
                  </a:lnTo>
                  <a:close/>
                </a:path>
              </a:pathLst>
            </a:custGeom>
            <a:noFill/>
            <a:ln w="2379" cap="flat">
              <a:solidFill>
                <a:srgbClr val="FFFFFF"/>
              </a:solidFill>
              <a:prstDash val="solid"/>
              <a:round/>
            </a:ln>
          </p:spPr>
          <p:txBody>
            <a:bodyPr rtlCol="0" anchor="ctr"/>
            <a:lstStyle/>
            <a:p>
              <a:endParaRPr lang="en-US" noProof="0" dirty="0"/>
            </a:p>
          </p:txBody>
        </p:sp>
        <p:sp>
          <p:nvSpPr>
            <p:cNvPr id="6354" name="Serbest Form 6353">
              <a:extLst>
                <a:ext uri="{FF2B5EF4-FFF2-40B4-BE49-F238E27FC236}">
                  <a16:creationId xmlns:a16="http://schemas.microsoft.com/office/drawing/2014/main" id="{63B67458-4066-B240-8625-D398F507AAAF}"/>
                </a:ext>
              </a:extLst>
            </p:cNvPr>
            <p:cNvSpPr/>
            <p:nvPr/>
          </p:nvSpPr>
          <p:spPr>
            <a:xfrm>
              <a:off x="7063486" y="2206604"/>
              <a:ext cx="386614" cy="386520"/>
            </a:xfrm>
            <a:custGeom>
              <a:avLst/>
              <a:gdLst>
                <a:gd name="connsiteX0" fmla="*/ 382805 w 386614"/>
                <a:gd name="connsiteY0" fmla="*/ 330351 h 386520"/>
                <a:gd name="connsiteX1" fmla="*/ 376139 w 386614"/>
                <a:gd name="connsiteY1" fmla="*/ 323687 h 386520"/>
                <a:gd name="connsiteX2" fmla="*/ 369474 w 386614"/>
                <a:gd name="connsiteY2" fmla="*/ 319879 h 386520"/>
                <a:gd name="connsiteX3" fmla="*/ 365665 w 386614"/>
                <a:gd name="connsiteY3" fmla="*/ 302743 h 386520"/>
                <a:gd name="connsiteX4" fmla="*/ 362808 w 386614"/>
                <a:gd name="connsiteY4" fmla="*/ 302743 h 386520"/>
                <a:gd name="connsiteX5" fmla="*/ 358999 w 386614"/>
                <a:gd name="connsiteY5" fmla="*/ 298935 h 386520"/>
                <a:gd name="connsiteX6" fmla="*/ 352333 w 386614"/>
                <a:gd name="connsiteY6" fmla="*/ 295127 h 386520"/>
                <a:gd name="connsiteX7" fmla="*/ 349476 w 386614"/>
                <a:gd name="connsiteY7" fmla="*/ 292270 h 386520"/>
                <a:gd name="connsiteX8" fmla="*/ 349476 w 386614"/>
                <a:gd name="connsiteY8" fmla="*/ 270374 h 386520"/>
                <a:gd name="connsiteX9" fmla="*/ 352333 w 386614"/>
                <a:gd name="connsiteY9" fmla="*/ 263710 h 386520"/>
                <a:gd name="connsiteX10" fmla="*/ 352333 w 386614"/>
                <a:gd name="connsiteY10" fmla="*/ 257046 h 386520"/>
                <a:gd name="connsiteX11" fmla="*/ 335192 w 386614"/>
                <a:gd name="connsiteY11" fmla="*/ 235149 h 386520"/>
                <a:gd name="connsiteX12" fmla="*/ 332336 w 386614"/>
                <a:gd name="connsiteY12" fmla="*/ 228485 h 386520"/>
                <a:gd name="connsiteX13" fmla="*/ 328527 w 386614"/>
                <a:gd name="connsiteY13" fmla="*/ 224677 h 386520"/>
                <a:gd name="connsiteX14" fmla="*/ 318052 w 386614"/>
                <a:gd name="connsiteY14" fmla="*/ 224677 h 386520"/>
                <a:gd name="connsiteX15" fmla="*/ 308530 w 386614"/>
                <a:gd name="connsiteY15" fmla="*/ 214205 h 386520"/>
                <a:gd name="connsiteX16" fmla="*/ 301864 w 386614"/>
                <a:gd name="connsiteY16" fmla="*/ 211349 h 386520"/>
                <a:gd name="connsiteX17" fmla="*/ 298055 w 386614"/>
                <a:gd name="connsiteY17" fmla="*/ 207540 h 386520"/>
                <a:gd name="connsiteX18" fmla="*/ 284723 w 386614"/>
                <a:gd name="connsiteY18" fmla="*/ 207540 h 386520"/>
                <a:gd name="connsiteX19" fmla="*/ 284723 w 386614"/>
                <a:gd name="connsiteY19" fmla="*/ 182788 h 386520"/>
                <a:gd name="connsiteX20" fmla="*/ 280914 w 386614"/>
                <a:gd name="connsiteY20" fmla="*/ 182788 h 386520"/>
                <a:gd name="connsiteX21" fmla="*/ 278057 w 386614"/>
                <a:gd name="connsiteY21" fmla="*/ 178980 h 386520"/>
                <a:gd name="connsiteX22" fmla="*/ 263774 w 386614"/>
                <a:gd name="connsiteY22" fmla="*/ 172316 h 386520"/>
                <a:gd name="connsiteX23" fmla="*/ 257108 w 386614"/>
                <a:gd name="connsiteY23" fmla="*/ 165652 h 386520"/>
                <a:gd name="connsiteX24" fmla="*/ 250442 w 386614"/>
                <a:gd name="connsiteY24" fmla="*/ 161844 h 386520"/>
                <a:gd name="connsiteX25" fmla="*/ 247585 w 386614"/>
                <a:gd name="connsiteY25" fmla="*/ 158035 h 386520"/>
                <a:gd name="connsiteX26" fmla="*/ 247585 w 386614"/>
                <a:gd name="connsiteY26" fmla="*/ 155179 h 386520"/>
                <a:gd name="connsiteX27" fmla="*/ 250442 w 386614"/>
                <a:gd name="connsiteY27" fmla="*/ 147563 h 386520"/>
                <a:gd name="connsiteX28" fmla="*/ 254251 w 386614"/>
                <a:gd name="connsiteY28" fmla="*/ 143755 h 386520"/>
                <a:gd name="connsiteX29" fmla="*/ 247585 w 386614"/>
                <a:gd name="connsiteY29" fmla="*/ 137091 h 386520"/>
                <a:gd name="connsiteX30" fmla="*/ 247585 w 386614"/>
                <a:gd name="connsiteY30" fmla="*/ 133283 h 386520"/>
                <a:gd name="connsiteX31" fmla="*/ 254251 w 386614"/>
                <a:gd name="connsiteY31" fmla="*/ 126619 h 386520"/>
                <a:gd name="connsiteX32" fmla="*/ 260917 w 386614"/>
                <a:gd name="connsiteY32" fmla="*/ 126619 h 386520"/>
                <a:gd name="connsiteX33" fmla="*/ 260917 w 386614"/>
                <a:gd name="connsiteY33" fmla="*/ 109482 h 386520"/>
                <a:gd name="connsiteX34" fmla="*/ 263774 w 386614"/>
                <a:gd name="connsiteY34" fmla="*/ 109482 h 386520"/>
                <a:gd name="connsiteX35" fmla="*/ 271392 w 386614"/>
                <a:gd name="connsiteY35" fmla="*/ 101866 h 386520"/>
                <a:gd name="connsiteX36" fmla="*/ 271392 w 386614"/>
                <a:gd name="connsiteY36" fmla="*/ 98058 h 386520"/>
                <a:gd name="connsiteX37" fmla="*/ 267583 w 386614"/>
                <a:gd name="connsiteY37" fmla="*/ 91394 h 386520"/>
                <a:gd name="connsiteX38" fmla="*/ 260917 w 386614"/>
                <a:gd name="connsiteY38" fmla="*/ 84730 h 386520"/>
                <a:gd name="connsiteX39" fmla="*/ 260917 w 386614"/>
                <a:gd name="connsiteY39" fmla="*/ 80922 h 386520"/>
                <a:gd name="connsiteX40" fmla="*/ 271392 w 386614"/>
                <a:gd name="connsiteY40" fmla="*/ 70450 h 386520"/>
                <a:gd name="connsiteX41" fmla="*/ 271392 w 386614"/>
                <a:gd name="connsiteY41" fmla="*/ 66641 h 386520"/>
                <a:gd name="connsiteX42" fmla="*/ 263774 w 386614"/>
                <a:gd name="connsiteY42" fmla="*/ 66641 h 386520"/>
                <a:gd name="connsiteX43" fmla="*/ 257108 w 386614"/>
                <a:gd name="connsiteY43" fmla="*/ 70450 h 386520"/>
                <a:gd name="connsiteX44" fmla="*/ 254251 w 386614"/>
                <a:gd name="connsiteY44" fmla="*/ 74258 h 386520"/>
                <a:gd name="connsiteX45" fmla="*/ 247585 w 386614"/>
                <a:gd name="connsiteY45" fmla="*/ 63785 h 386520"/>
                <a:gd name="connsiteX46" fmla="*/ 233301 w 386614"/>
                <a:gd name="connsiteY46" fmla="*/ 59977 h 386520"/>
                <a:gd name="connsiteX47" fmla="*/ 233301 w 386614"/>
                <a:gd name="connsiteY47" fmla="*/ 49505 h 386520"/>
                <a:gd name="connsiteX48" fmla="*/ 226636 w 386614"/>
                <a:gd name="connsiteY48" fmla="*/ 41889 h 386520"/>
                <a:gd name="connsiteX49" fmla="*/ 213304 w 386614"/>
                <a:gd name="connsiteY49" fmla="*/ 14280 h 386520"/>
                <a:gd name="connsiteX50" fmla="*/ 213304 w 386614"/>
                <a:gd name="connsiteY50" fmla="*/ 6664 h 386520"/>
                <a:gd name="connsiteX51" fmla="*/ 189498 w 386614"/>
                <a:gd name="connsiteY51" fmla="*/ 14280 h 386520"/>
                <a:gd name="connsiteX52" fmla="*/ 189498 w 386614"/>
                <a:gd name="connsiteY52" fmla="*/ 3808 h 386520"/>
                <a:gd name="connsiteX53" fmla="*/ 186642 w 386614"/>
                <a:gd name="connsiteY53" fmla="*/ 0 h 386520"/>
                <a:gd name="connsiteX54" fmla="*/ 172358 w 386614"/>
                <a:gd name="connsiteY54" fmla="*/ 0 h 386520"/>
                <a:gd name="connsiteX55" fmla="*/ 172358 w 386614"/>
                <a:gd name="connsiteY55" fmla="*/ 3808 h 386520"/>
                <a:gd name="connsiteX56" fmla="*/ 169501 w 386614"/>
                <a:gd name="connsiteY56" fmla="*/ 6664 h 386520"/>
                <a:gd name="connsiteX57" fmla="*/ 162835 w 386614"/>
                <a:gd name="connsiteY57" fmla="*/ 6664 h 386520"/>
                <a:gd name="connsiteX58" fmla="*/ 156169 w 386614"/>
                <a:gd name="connsiteY58" fmla="*/ 0 h 386520"/>
                <a:gd name="connsiteX59" fmla="*/ 132363 w 386614"/>
                <a:gd name="connsiteY59" fmla="*/ 0 h 386520"/>
                <a:gd name="connsiteX60" fmla="*/ 132363 w 386614"/>
                <a:gd name="connsiteY60" fmla="*/ 6664 h 386520"/>
                <a:gd name="connsiteX61" fmla="*/ 128554 w 386614"/>
                <a:gd name="connsiteY61" fmla="*/ 10472 h 386520"/>
                <a:gd name="connsiteX62" fmla="*/ 121889 w 386614"/>
                <a:gd name="connsiteY62" fmla="*/ 14280 h 386520"/>
                <a:gd name="connsiteX63" fmla="*/ 115223 w 386614"/>
                <a:gd name="connsiteY63" fmla="*/ 20944 h 386520"/>
                <a:gd name="connsiteX64" fmla="*/ 111413 w 386614"/>
                <a:gd name="connsiteY64" fmla="*/ 28561 h 386520"/>
                <a:gd name="connsiteX65" fmla="*/ 108557 w 386614"/>
                <a:gd name="connsiteY65" fmla="*/ 31417 h 386520"/>
                <a:gd name="connsiteX66" fmla="*/ 101891 w 386614"/>
                <a:gd name="connsiteY66" fmla="*/ 31417 h 386520"/>
                <a:gd name="connsiteX67" fmla="*/ 94273 w 386614"/>
                <a:gd name="connsiteY67" fmla="*/ 35225 h 386520"/>
                <a:gd name="connsiteX68" fmla="*/ 87607 w 386614"/>
                <a:gd name="connsiteY68" fmla="*/ 35225 h 386520"/>
                <a:gd name="connsiteX69" fmla="*/ 84751 w 386614"/>
                <a:gd name="connsiteY69" fmla="*/ 39033 h 386520"/>
                <a:gd name="connsiteX70" fmla="*/ 80941 w 386614"/>
                <a:gd name="connsiteY70" fmla="*/ 45697 h 386520"/>
                <a:gd name="connsiteX71" fmla="*/ 80941 w 386614"/>
                <a:gd name="connsiteY71" fmla="*/ 52361 h 386520"/>
                <a:gd name="connsiteX72" fmla="*/ 84751 w 386614"/>
                <a:gd name="connsiteY72" fmla="*/ 59977 h 386520"/>
                <a:gd name="connsiteX73" fmla="*/ 87607 w 386614"/>
                <a:gd name="connsiteY73" fmla="*/ 63785 h 386520"/>
                <a:gd name="connsiteX74" fmla="*/ 87607 w 386614"/>
                <a:gd name="connsiteY74" fmla="*/ 70450 h 386520"/>
                <a:gd name="connsiteX75" fmla="*/ 91416 w 386614"/>
                <a:gd name="connsiteY75" fmla="*/ 77114 h 386520"/>
                <a:gd name="connsiteX76" fmla="*/ 91416 w 386614"/>
                <a:gd name="connsiteY76" fmla="*/ 95202 h 386520"/>
                <a:gd name="connsiteX77" fmla="*/ 87607 w 386614"/>
                <a:gd name="connsiteY77" fmla="*/ 101866 h 386520"/>
                <a:gd name="connsiteX78" fmla="*/ 84751 w 386614"/>
                <a:gd name="connsiteY78" fmla="*/ 112338 h 386520"/>
                <a:gd name="connsiteX79" fmla="*/ 84751 w 386614"/>
                <a:gd name="connsiteY79" fmla="*/ 116147 h 386520"/>
                <a:gd name="connsiteX80" fmla="*/ 94273 w 386614"/>
                <a:gd name="connsiteY80" fmla="*/ 126619 h 386520"/>
                <a:gd name="connsiteX81" fmla="*/ 94273 w 386614"/>
                <a:gd name="connsiteY81" fmla="*/ 130427 h 386520"/>
                <a:gd name="connsiteX82" fmla="*/ 91416 w 386614"/>
                <a:gd name="connsiteY82" fmla="*/ 133283 h 386520"/>
                <a:gd name="connsiteX83" fmla="*/ 77133 w 386614"/>
                <a:gd name="connsiteY83" fmla="*/ 140899 h 386520"/>
                <a:gd name="connsiteX84" fmla="*/ 43804 w 386614"/>
                <a:gd name="connsiteY84" fmla="*/ 155179 h 386520"/>
                <a:gd name="connsiteX85" fmla="*/ 37138 w 386614"/>
                <a:gd name="connsiteY85" fmla="*/ 158035 h 386520"/>
                <a:gd name="connsiteX86" fmla="*/ 2857 w 386614"/>
                <a:gd name="connsiteY86" fmla="*/ 186596 h 386520"/>
                <a:gd name="connsiteX87" fmla="*/ 0 w 386614"/>
                <a:gd name="connsiteY87" fmla="*/ 186596 h 386520"/>
                <a:gd name="connsiteX88" fmla="*/ 0 w 386614"/>
                <a:gd name="connsiteY88" fmla="*/ 189452 h 386520"/>
                <a:gd name="connsiteX89" fmla="*/ 13332 w 386614"/>
                <a:gd name="connsiteY89" fmla="*/ 214205 h 386520"/>
                <a:gd name="connsiteX90" fmla="*/ 13332 w 386614"/>
                <a:gd name="connsiteY90" fmla="*/ 224677 h 386520"/>
                <a:gd name="connsiteX91" fmla="*/ 26663 w 386614"/>
                <a:gd name="connsiteY91" fmla="*/ 235149 h 386520"/>
                <a:gd name="connsiteX92" fmla="*/ 26663 w 386614"/>
                <a:gd name="connsiteY92" fmla="*/ 242765 h 386520"/>
                <a:gd name="connsiteX93" fmla="*/ 33329 w 386614"/>
                <a:gd name="connsiteY93" fmla="*/ 249430 h 386520"/>
                <a:gd name="connsiteX94" fmla="*/ 70467 w 386614"/>
                <a:gd name="connsiteY94" fmla="*/ 249430 h 386520"/>
                <a:gd name="connsiteX95" fmla="*/ 87607 w 386614"/>
                <a:gd name="connsiteY95" fmla="*/ 267518 h 386520"/>
                <a:gd name="connsiteX96" fmla="*/ 94273 w 386614"/>
                <a:gd name="connsiteY96" fmla="*/ 270374 h 386520"/>
                <a:gd name="connsiteX97" fmla="*/ 101891 w 386614"/>
                <a:gd name="connsiteY97" fmla="*/ 277990 h 386520"/>
                <a:gd name="connsiteX98" fmla="*/ 128554 w 386614"/>
                <a:gd name="connsiteY98" fmla="*/ 292270 h 386520"/>
                <a:gd name="connsiteX99" fmla="*/ 132363 w 386614"/>
                <a:gd name="connsiteY99" fmla="*/ 295127 h 386520"/>
                <a:gd name="connsiteX100" fmla="*/ 139029 w 386614"/>
                <a:gd name="connsiteY100" fmla="*/ 298935 h 386520"/>
                <a:gd name="connsiteX101" fmla="*/ 247585 w 386614"/>
                <a:gd name="connsiteY101" fmla="*/ 383664 h 386520"/>
                <a:gd name="connsiteX102" fmla="*/ 295198 w 386614"/>
                <a:gd name="connsiteY102" fmla="*/ 383664 h 386520"/>
                <a:gd name="connsiteX103" fmla="*/ 321861 w 386614"/>
                <a:gd name="connsiteY103" fmla="*/ 386521 h 386520"/>
                <a:gd name="connsiteX104" fmla="*/ 318052 w 386614"/>
                <a:gd name="connsiteY104" fmla="*/ 386521 h 386520"/>
                <a:gd name="connsiteX105" fmla="*/ 321861 w 386614"/>
                <a:gd name="connsiteY105" fmla="*/ 383664 h 386520"/>
                <a:gd name="connsiteX106" fmla="*/ 332336 w 386614"/>
                <a:gd name="connsiteY106" fmla="*/ 361768 h 386520"/>
                <a:gd name="connsiteX107" fmla="*/ 332336 w 386614"/>
                <a:gd name="connsiteY107" fmla="*/ 355104 h 386520"/>
                <a:gd name="connsiteX108" fmla="*/ 335192 w 386614"/>
                <a:gd name="connsiteY108" fmla="*/ 351296 h 386520"/>
                <a:gd name="connsiteX109" fmla="*/ 339002 w 386614"/>
                <a:gd name="connsiteY109" fmla="*/ 344632 h 386520"/>
                <a:gd name="connsiteX110" fmla="*/ 365665 w 386614"/>
                <a:gd name="connsiteY110" fmla="*/ 344632 h 386520"/>
                <a:gd name="connsiteX111" fmla="*/ 369474 w 386614"/>
                <a:gd name="connsiteY111" fmla="*/ 348440 h 386520"/>
                <a:gd name="connsiteX112" fmla="*/ 382805 w 386614"/>
                <a:gd name="connsiteY112" fmla="*/ 340823 h 386520"/>
                <a:gd name="connsiteX113" fmla="*/ 386614 w 386614"/>
                <a:gd name="connsiteY113" fmla="*/ 337968 h 386520"/>
                <a:gd name="connsiteX114" fmla="*/ 382805 w 386614"/>
                <a:gd name="connsiteY114" fmla="*/ 334159 h 38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86614" h="386520">
                  <a:moveTo>
                    <a:pt x="382805" y="330351"/>
                  </a:moveTo>
                  <a:lnTo>
                    <a:pt x="376139" y="323687"/>
                  </a:lnTo>
                  <a:lnTo>
                    <a:pt x="369474" y="319879"/>
                  </a:lnTo>
                  <a:lnTo>
                    <a:pt x="365665" y="302743"/>
                  </a:lnTo>
                  <a:lnTo>
                    <a:pt x="362808" y="302743"/>
                  </a:lnTo>
                  <a:lnTo>
                    <a:pt x="358999" y="298935"/>
                  </a:lnTo>
                  <a:lnTo>
                    <a:pt x="352333" y="295127"/>
                  </a:lnTo>
                  <a:lnTo>
                    <a:pt x="349476" y="292270"/>
                  </a:lnTo>
                  <a:lnTo>
                    <a:pt x="349476" y="270374"/>
                  </a:lnTo>
                  <a:lnTo>
                    <a:pt x="352333" y="263710"/>
                  </a:lnTo>
                  <a:lnTo>
                    <a:pt x="352333" y="257046"/>
                  </a:lnTo>
                  <a:lnTo>
                    <a:pt x="335192" y="235149"/>
                  </a:lnTo>
                  <a:lnTo>
                    <a:pt x="332336" y="228485"/>
                  </a:lnTo>
                  <a:lnTo>
                    <a:pt x="328527" y="224677"/>
                  </a:lnTo>
                  <a:lnTo>
                    <a:pt x="318052" y="224677"/>
                  </a:lnTo>
                  <a:lnTo>
                    <a:pt x="308530" y="214205"/>
                  </a:lnTo>
                  <a:lnTo>
                    <a:pt x="301864" y="211349"/>
                  </a:lnTo>
                  <a:lnTo>
                    <a:pt x="298055" y="207540"/>
                  </a:lnTo>
                  <a:lnTo>
                    <a:pt x="284723" y="207540"/>
                  </a:lnTo>
                  <a:lnTo>
                    <a:pt x="284723" y="182788"/>
                  </a:lnTo>
                  <a:lnTo>
                    <a:pt x="280914" y="182788"/>
                  </a:lnTo>
                  <a:lnTo>
                    <a:pt x="278057" y="178980"/>
                  </a:lnTo>
                  <a:lnTo>
                    <a:pt x="263774" y="172316"/>
                  </a:lnTo>
                  <a:lnTo>
                    <a:pt x="257108" y="165652"/>
                  </a:lnTo>
                  <a:lnTo>
                    <a:pt x="250442" y="161844"/>
                  </a:lnTo>
                  <a:lnTo>
                    <a:pt x="247585" y="158035"/>
                  </a:lnTo>
                  <a:lnTo>
                    <a:pt x="247585" y="155179"/>
                  </a:lnTo>
                  <a:lnTo>
                    <a:pt x="250442" y="147563"/>
                  </a:lnTo>
                  <a:lnTo>
                    <a:pt x="254251" y="143755"/>
                  </a:lnTo>
                  <a:lnTo>
                    <a:pt x="247585" y="137091"/>
                  </a:lnTo>
                  <a:lnTo>
                    <a:pt x="247585" y="133283"/>
                  </a:lnTo>
                  <a:lnTo>
                    <a:pt x="254251" y="126619"/>
                  </a:lnTo>
                  <a:lnTo>
                    <a:pt x="260917" y="126619"/>
                  </a:lnTo>
                  <a:lnTo>
                    <a:pt x="260917" y="109482"/>
                  </a:lnTo>
                  <a:lnTo>
                    <a:pt x="263774" y="109482"/>
                  </a:lnTo>
                  <a:lnTo>
                    <a:pt x="271392" y="101866"/>
                  </a:lnTo>
                  <a:lnTo>
                    <a:pt x="271392" y="98058"/>
                  </a:lnTo>
                  <a:lnTo>
                    <a:pt x="267583" y="91394"/>
                  </a:lnTo>
                  <a:lnTo>
                    <a:pt x="260917" y="84730"/>
                  </a:lnTo>
                  <a:lnTo>
                    <a:pt x="260917" y="80922"/>
                  </a:lnTo>
                  <a:lnTo>
                    <a:pt x="271392" y="70450"/>
                  </a:lnTo>
                  <a:lnTo>
                    <a:pt x="271392" y="66641"/>
                  </a:lnTo>
                  <a:lnTo>
                    <a:pt x="263774" y="66641"/>
                  </a:lnTo>
                  <a:lnTo>
                    <a:pt x="257108" y="70450"/>
                  </a:lnTo>
                  <a:lnTo>
                    <a:pt x="254251" y="74258"/>
                  </a:lnTo>
                  <a:lnTo>
                    <a:pt x="247585" y="63785"/>
                  </a:lnTo>
                  <a:lnTo>
                    <a:pt x="233301" y="59977"/>
                  </a:lnTo>
                  <a:lnTo>
                    <a:pt x="233301" y="49505"/>
                  </a:lnTo>
                  <a:lnTo>
                    <a:pt x="226636" y="41889"/>
                  </a:lnTo>
                  <a:lnTo>
                    <a:pt x="213304" y="14280"/>
                  </a:lnTo>
                  <a:lnTo>
                    <a:pt x="213304" y="6664"/>
                  </a:lnTo>
                  <a:lnTo>
                    <a:pt x="189498" y="14280"/>
                  </a:lnTo>
                  <a:lnTo>
                    <a:pt x="189498" y="3808"/>
                  </a:lnTo>
                  <a:lnTo>
                    <a:pt x="186642" y="0"/>
                  </a:lnTo>
                  <a:lnTo>
                    <a:pt x="172358" y="0"/>
                  </a:lnTo>
                  <a:lnTo>
                    <a:pt x="172358" y="3808"/>
                  </a:lnTo>
                  <a:lnTo>
                    <a:pt x="169501" y="6664"/>
                  </a:lnTo>
                  <a:lnTo>
                    <a:pt x="162835" y="6664"/>
                  </a:lnTo>
                  <a:lnTo>
                    <a:pt x="156169" y="0"/>
                  </a:lnTo>
                  <a:lnTo>
                    <a:pt x="132363" y="0"/>
                  </a:lnTo>
                  <a:lnTo>
                    <a:pt x="132363" y="6664"/>
                  </a:lnTo>
                  <a:lnTo>
                    <a:pt x="128554" y="10472"/>
                  </a:lnTo>
                  <a:lnTo>
                    <a:pt x="121889" y="14280"/>
                  </a:lnTo>
                  <a:lnTo>
                    <a:pt x="115223" y="20944"/>
                  </a:lnTo>
                  <a:lnTo>
                    <a:pt x="111413" y="28561"/>
                  </a:lnTo>
                  <a:lnTo>
                    <a:pt x="108557" y="31417"/>
                  </a:lnTo>
                  <a:lnTo>
                    <a:pt x="101891" y="31417"/>
                  </a:lnTo>
                  <a:lnTo>
                    <a:pt x="94273" y="35225"/>
                  </a:lnTo>
                  <a:lnTo>
                    <a:pt x="87607" y="35225"/>
                  </a:lnTo>
                  <a:lnTo>
                    <a:pt x="84751" y="39033"/>
                  </a:lnTo>
                  <a:lnTo>
                    <a:pt x="80941" y="45697"/>
                  </a:lnTo>
                  <a:lnTo>
                    <a:pt x="80941" y="52361"/>
                  </a:lnTo>
                  <a:lnTo>
                    <a:pt x="84751" y="59977"/>
                  </a:lnTo>
                  <a:lnTo>
                    <a:pt x="87607" y="63785"/>
                  </a:lnTo>
                  <a:lnTo>
                    <a:pt x="87607" y="70450"/>
                  </a:lnTo>
                  <a:lnTo>
                    <a:pt x="91416" y="77114"/>
                  </a:lnTo>
                  <a:lnTo>
                    <a:pt x="91416" y="95202"/>
                  </a:lnTo>
                  <a:lnTo>
                    <a:pt x="87607" y="101866"/>
                  </a:lnTo>
                  <a:lnTo>
                    <a:pt x="84751" y="112338"/>
                  </a:lnTo>
                  <a:lnTo>
                    <a:pt x="84751" y="116147"/>
                  </a:lnTo>
                  <a:lnTo>
                    <a:pt x="94273" y="126619"/>
                  </a:lnTo>
                  <a:lnTo>
                    <a:pt x="94273" y="130427"/>
                  </a:lnTo>
                  <a:lnTo>
                    <a:pt x="91416" y="133283"/>
                  </a:lnTo>
                  <a:lnTo>
                    <a:pt x="77133" y="140899"/>
                  </a:lnTo>
                  <a:lnTo>
                    <a:pt x="43804" y="155179"/>
                  </a:lnTo>
                  <a:lnTo>
                    <a:pt x="37138" y="158035"/>
                  </a:lnTo>
                  <a:lnTo>
                    <a:pt x="2857" y="186596"/>
                  </a:lnTo>
                  <a:lnTo>
                    <a:pt x="0" y="186596"/>
                  </a:lnTo>
                  <a:lnTo>
                    <a:pt x="0" y="189452"/>
                  </a:lnTo>
                  <a:lnTo>
                    <a:pt x="13332" y="214205"/>
                  </a:lnTo>
                  <a:lnTo>
                    <a:pt x="13332" y="224677"/>
                  </a:lnTo>
                  <a:lnTo>
                    <a:pt x="26663" y="235149"/>
                  </a:lnTo>
                  <a:lnTo>
                    <a:pt x="26663" y="242765"/>
                  </a:lnTo>
                  <a:lnTo>
                    <a:pt x="33329" y="249430"/>
                  </a:lnTo>
                  <a:lnTo>
                    <a:pt x="70467" y="249430"/>
                  </a:lnTo>
                  <a:lnTo>
                    <a:pt x="87607" y="267518"/>
                  </a:lnTo>
                  <a:lnTo>
                    <a:pt x="94273" y="270374"/>
                  </a:lnTo>
                  <a:lnTo>
                    <a:pt x="101891" y="277990"/>
                  </a:lnTo>
                  <a:lnTo>
                    <a:pt x="128554" y="292270"/>
                  </a:lnTo>
                  <a:lnTo>
                    <a:pt x="132363" y="295127"/>
                  </a:lnTo>
                  <a:lnTo>
                    <a:pt x="139029" y="298935"/>
                  </a:lnTo>
                  <a:lnTo>
                    <a:pt x="247585" y="383664"/>
                  </a:lnTo>
                  <a:lnTo>
                    <a:pt x="295198" y="383664"/>
                  </a:lnTo>
                  <a:lnTo>
                    <a:pt x="321861" y="386521"/>
                  </a:lnTo>
                  <a:lnTo>
                    <a:pt x="318052" y="386521"/>
                  </a:lnTo>
                  <a:lnTo>
                    <a:pt x="321861" y="383664"/>
                  </a:lnTo>
                  <a:lnTo>
                    <a:pt x="332336" y="361768"/>
                  </a:lnTo>
                  <a:lnTo>
                    <a:pt x="332336" y="355104"/>
                  </a:lnTo>
                  <a:lnTo>
                    <a:pt x="335192" y="351296"/>
                  </a:lnTo>
                  <a:lnTo>
                    <a:pt x="339002" y="344632"/>
                  </a:lnTo>
                  <a:lnTo>
                    <a:pt x="365665" y="344632"/>
                  </a:lnTo>
                  <a:lnTo>
                    <a:pt x="369474" y="348440"/>
                  </a:lnTo>
                  <a:lnTo>
                    <a:pt x="382805" y="340823"/>
                  </a:lnTo>
                  <a:lnTo>
                    <a:pt x="386614" y="337968"/>
                  </a:lnTo>
                  <a:lnTo>
                    <a:pt x="382805" y="334159"/>
                  </a:lnTo>
                  <a:close/>
                </a:path>
              </a:pathLst>
            </a:custGeom>
            <a:solidFill>
              <a:srgbClr val="AFABAB"/>
            </a:solidFill>
            <a:ln w="9518" cap="flat">
              <a:noFill/>
              <a:prstDash val="solid"/>
              <a:miter/>
            </a:ln>
          </p:spPr>
          <p:txBody>
            <a:bodyPr rtlCol="0" anchor="ctr"/>
            <a:lstStyle/>
            <a:p>
              <a:endParaRPr lang="en-US" noProof="0" dirty="0"/>
            </a:p>
          </p:txBody>
        </p:sp>
        <p:sp>
          <p:nvSpPr>
            <p:cNvPr id="6355" name="Serbest Form 6354">
              <a:extLst>
                <a:ext uri="{FF2B5EF4-FFF2-40B4-BE49-F238E27FC236}">
                  <a16:creationId xmlns:a16="http://schemas.microsoft.com/office/drawing/2014/main" id="{3875932F-8071-8E44-B5AF-2A17EF2E5038}"/>
                </a:ext>
              </a:extLst>
            </p:cNvPr>
            <p:cNvSpPr/>
            <p:nvPr/>
          </p:nvSpPr>
          <p:spPr>
            <a:xfrm>
              <a:off x="7063486" y="2206604"/>
              <a:ext cx="386614" cy="386520"/>
            </a:xfrm>
            <a:custGeom>
              <a:avLst/>
              <a:gdLst>
                <a:gd name="connsiteX0" fmla="*/ 382805 w 386614"/>
                <a:gd name="connsiteY0" fmla="*/ 330351 h 386520"/>
                <a:gd name="connsiteX1" fmla="*/ 376139 w 386614"/>
                <a:gd name="connsiteY1" fmla="*/ 323687 h 386520"/>
                <a:gd name="connsiteX2" fmla="*/ 369474 w 386614"/>
                <a:gd name="connsiteY2" fmla="*/ 319879 h 386520"/>
                <a:gd name="connsiteX3" fmla="*/ 365665 w 386614"/>
                <a:gd name="connsiteY3" fmla="*/ 302743 h 386520"/>
                <a:gd name="connsiteX4" fmla="*/ 362808 w 386614"/>
                <a:gd name="connsiteY4" fmla="*/ 302743 h 386520"/>
                <a:gd name="connsiteX5" fmla="*/ 358999 w 386614"/>
                <a:gd name="connsiteY5" fmla="*/ 298935 h 386520"/>
                <a:gd name="connsiteX6" fmla="*/ 352333 w 386614"/>
                <a:gd name="connsiteY6" fmla="*/ 295127 h 386520"/>
                <a:gd name="connsiteX7" fmla="*/ 349476 w 386614"/>
                <a:gd name="connsiteY7" fmla="*/ 292270 h 386520"/>
                <a:gd name="connsiteX8" fmla="*/ 349476 w 386614"/>
                <a:gd name="connsiteY8" fmla="*/ 270374 h 386520"/>
                <a:gd name="connsiteX9" fmla="*/ 352333 w 386614"/>
                <a:gd name="connsiteY9" fmla="*/ 263710 h 386520"/>
                <a:gd name="connsiteX10" fmla="*/ 352333 w 386614"/>
                <a:gd name="connsiteY10" fmla="*/ 257046 h 386520"/>
                <a:gd name="connsiteX11" fmla="*/ 335192 w 386614"/>
                <a:gd name="connsiteY11" fmla="*/ 235149 h 386520"/>
                <a:gd name="connsiteX12" fmla="*/ 332336 w 386614"/>
                <a:gd name="connsiteY12" fmla="*/ 228485 h 386520"/>
                <a:gd name="connsiteX13" fmla="*/ 328527 w 386614"/>
                <a:gd name="connsiteY13" fmla="*/ 224677 h 386520"/>
                <a:gd name="connsiteX14" fmla="*/ 318052 w 386614"/>
                <a:gd name="connsiteY14" fmla="*/ 224677 h 386520"/>
                <a:gd name="connsiteX15" fmla="*/ 308530 w 386614"/>
                <a:gd name="connsiteY15" fmla="*/ 214205 h 386520"/>
                <a:gd name="connsiteX16" fmla="*/ 301864 w 386614"/>
                <a:gd name="connsiteY16" fmla="*/ 211349 h 386520"/>
                <a:gd name="connsiteX17" fmla="*/ 298055 w 386614"/>
                <a:gd name="connsiteY17" fmla="*/ 207540 h 386520"/>
                <a:gd name="connsiteX18" fmla="*/ 284723 w 386614"/>
                <a:gd name="connsiteY18" fmla="*/ 207540 h 386520"/>
                <a:gd name="connsiteX19" fmla="*/ 284723 w 386614"/>
                <a:gd name="connsiteY19" fmla="*/ 182788 h 386520"/>
                <a:gd name="connsiteX20" fmla="*/ 280914 w 386614"/>
                <a:gd name="connsiteY20" fmla="*/ 182788 h 386520"/>
                <a:gd name="connsiteX21" fmla="*/ 278057 w 386614"/>
                <a:gd name="connsiteY21" fmla="*/ 178980 h 386520"/>
                <a:gd name="connsiteX22" fmla="*/ 263774 w 386614"/>
                <a:gd name="connsiteY22" fmla="*/ 172316 h 386520"/>
                <a:gd name="connsiteX23" fmla="*/ 257108 w 386614"/>
                <a:gd name="connsiteY23" fmla="*/ 165652 h 386520"/>
                <a:gd name="connsiteX24" fmla="*/ 250442 w 386614"/>
                <a:gd name="connsiteY24" fmla="*/ 161844 h 386520"/>
                <a:gd name="connsiteX25" fmla="*/ 247585 w 386614"/>
                <a:gd name="connsiteY25" fmla="*/ 158035 h 386520"/>
                <a:gd name="connsiteX26" fmla="*/ 247585 w 386614"/>
                <a:gd name="connsiteY26" fmla="*/ 155179 h 386520"/>
                <a:gd name="connsiteX27" fmla="*/ 250442 w 386614"/>
                <a:gd name="connsiteY27" fmla="*/ 147563 h 386520"/>
                <a:gd name="connsiteX28" fmla="*/ 254251 w 386614"/>
                <a:gd name="connsiteY28" fmla="*/ 143755 h 386520"/>
                <a:gd name="connsiteX29" fmla="*/ 247585 w 386614"/>
                <a:gd name="connsiteY29" fmla="*/ 137091 h 386520"/>
                <a:gd name="connsiteX30" fmla="*/ 247585 w 386614"/>
                <a:gd name="connsiteY30" fmla="*/ 133283 h 386520"/>
                <a:gd name="connsiteX31" fmla="*/ 254251 w 386614"/>
                <a:gd name="connsiteY31" fmla="*/ 126619 h 386520"/>
                <a:gd name="connsiteX32" fmla="*/ 260917 w 386614"/>
                <a:gd name="connsiteY32" fmla="*/ 126619 h 386520"/>
                <a:gd name="connsiteX33" fmla="*/ 260917 w 386614"/>
                <a:gd name="connsiteY33" fmla="*/ 109482 h 386520"/>
                <a:gd name="connsiteX34" fmla="*/ 263774 w 386614"/>
                <a:gd name="connsiteY34" fmla="*/ 109482 h 386520"/>
                <a:gd name="connsiteX35" fmla="*/ 271392 w 386614"/>
                <a:gd name="connsiteY35" fmla="*/ 101866 h 386520"/>
                <a:gd name="connsiteX36" fmla="*/ 271392 w 386614"/>
                <a:gd name="connsiteY36" fmla="*/ 98058 h 386520"/>
                <a:gd name="connsiteX37" fmla="*/ 267583 w 386614"/>
                <a:gd name="connsiteY37" fmla="*/ 91394 h 386520"/>
                <a:gd name="connsiteX38" fmla="*/ 260917 w 386614"/>
                <a:gd name="connsiteY38" fmla="*/ 84730 h 386520"/>
                <a:gd name="connsiteX39" fmla="*/ 260917 w 386614"/>
                <a:gd name="connsiteY39" fmla="*/ 80922 h 386520"/>
                <a:gd name="connsiteX40" fmla="*/ 271392 w 386614"/>
                <a:gd name="connsiteY40" fmla="*/ 70450 h 386520"/>
                <a:gd name="connsiteX41" fmla="*/ 271392 w 386614"/>
                <a:gd name="connsiteY41" fmla="*/ 66641 h 386520"/>
                <a:gd name="connsiteX42" fmla="*/ 263774 w 386614"/>
                <a:gd name="connsiteY42" fmla="*/ 66641 h 386520"/>
                <a:gd name="connsiteX43" fmla="*/ 257108 w 386614"/>
                <a:gd name="connsiteY43" fmla="*/ 70450 h 386520"/>
                <a:gd name="connsiteX44" fmla="*/ 254251 w 386614"/>
                <a:gd name="connsiteY44" fmla="*/ 74258 h 386520"/>
                <a:gd name="connsiteX45" fmla="*/ 247585 w 386614"/>
                <a:gd name="connsiteY45" fmla="*/ 63785 h 386520"/>
                <a:gd name="connsiteX46" fmla="*/ 233301 w 386614"/>
                <a:gd name="connsiteY46" fmla="*/ 59977 h 386520"/>
                <a:gd name="connsiteX47" fmla="*/ 233301 w 386614"/>
                <a:gd name="connsiteY47" fmla="*/ 49505 h 386520"/>
                <a:gd name="connsiteX48" fmla="*/ 226636 w 386614"/>
                <a:gd name="connsiteY48" fmla="*/ 41889 h 386520"/>
                <a:gd name="connsiteX49" fmla="*/ 213304 w 386614"/>
                <a:gd name="connsiteY49" fmla="*/ 14280 h 386520"/>
                <a:gd name="connsiteX50" fmla="*/ 213304 w 386614"/>
                <a:gd name="connsiteY50" fmla="*/ 6664 h 386520"/>
                <a:gd name="connsiteX51" fmla="*/ 189498 w 386614"/>
                <a:gd name="connsiteY51" fmla="*/ 14280 h 386520"/>
                <a:gd name="connsiteX52" fmla="*/ 189498 w 386614"/>
                <a:gd name="connsiteY52" fmla="*/ 3808 h 386520"/>
                <a:gd name="connsiteX53" fmla="*/ 186642 w 386614"/>
                <a:gd name="connsiteY53" fmla="*/ 0 h 386520"/>
                <a:gd name="connsiteX54" fmla="*/ 172358 w 386614"/>
                <a:gd name="connsiteY54" fmla="*/ 0 h 386520"/>
                <a:gd name="connsiteX55" fmla="*/ 172358 w 386614"/>
                <a:gd name="connsiteY55" fmla="*/ 3808 h 386520"/>
                <a:gd name="connsiteX56" fmla="*/ 169501 w 386614"/>
                <a:gd name="connsiteY56" fmla="*/ 6664 h 386520"/>
                <a:gd name="connsiteX57" fmla="*/ 162835 w 386614"/>
                <a:gd name="connsiteY57" fmla="*/ 6664 h 386520"/>
                <a:gd name="connsiteX58" fmla="*/ 156169 w 386614"/>
                <a:gd name="connsiteY58" fmla="*/ 0 h 386520"/>
                <a:gd name="connsiteX59" fmla="*/ 132363 w 386614"/>
                <a:gd name="connsiteY59" fmla="*/ 0 h 386520"/>
                <a:gd name="connsiteX60" fmla="*/ 132363 w 386614"/>
                <a:gd name="connsiteY60" fmla="*/ 6664 h 386520"/>
                <a:gd name="connsiteX61" fmla="*/ 128554 w 386614"/>
                <a:gd name="connsiteY61" fmla="*/ 10472 h 386520"/>
                <a:gd name="connsiteX62" fmla="*/ 121889 w 386614"/>
                <a:gd name="connsiteY62" fmla="*/ 14280 h 386520"/>
                <a:gd name="connsiteX63" fmla="*/ 115223 w 386614"/>
                <a:gd name="connsiteY63" fmla="*/ 20944 h 386520"/>
                <a:gd name="connsiteX64" fmla="*/ 111413 w 386614"/>
                <a:gd name="connsiteY64" fmla="*/ 28561 h 386520"/>
                <a:gd name="connsiteX65" fmla="*/ 108557 w 386614"/>
                <a:gd name="connsiteY65" fmla="*/ 31417 h 386520"/>
                <a:gd name="connsiteX66" fmla="*/ 101891 w 386614"/>
                <a:gd name="connsiteY66" fmla="*/ 31417 h 386520"/>
                <a:gd name="connsiteX67" fmla="*/ 94273 w 386614"/>
                <a:gd name="connsiteY67" fmla="*/ 35225 h 386520"/>
                <a:gd name="connsiteX68" fmla="*/ 87607 w 386614"/>
                <a:gd name="connsiteY68" fmla="*/ 35225 h 386520"/>
                <a:gd name="connsiteX69" fmla="*/ 84751 w 386614"/>
                <a:gd name="connsiteY69" fmla="*/ 39033 h 386520"/>
                <a:gd name="connsiteX70" fmla="*/ 80941 w 386614"/>
                <a:gd name="connsiteY70" fmla="*/ 45697 h 386520"/>
                <a:gd name="connsiteX71" fmla="*/ 80941 w 386614"/>
                <a:gd name="connsiteY71" fmla="*/ 52361 h 386520"/>
                <a:gd name="connsiteX72" fmla="*/ 84751 w 386614"/>
                <a:gd name="connsiteY72" fmla="*/ 59977 h 386520"/>
                <a:gd name="connsiteX73" fmla="*/ 87607 w 386614"/>
                <a:gd name="connsiteY73" fmla="*/ 63785 h 386520"/>
                <a:gd name="connsiteX74" fmla="*/ 87607 w 386614"/>
                <a:gd name="connsiteY74" fmla="*/ 70450 h 386520"/>
                <a:gd name="connsiteX75" fmla="*/ 91416 w 386614"/>
                <a:gd name="connsiteY75" fmla="*/ 77114 h 386520"/>
                <a:gd name="connsiteX76" fmla="*/ 91416 w 386614"/>
                <a:gd name="connsiteY76" fmla="*/ 95202 h 386520"/>
                <a:gd name="connsiteX77" fmla="*/ 87607 w 386614"/>
                <a:gd name="connsiteY77" fmla="*/ 101866 h 386520"/>
                <a:gd name="connsiteX78" fmla="*/ 84751 w 386614"/>
                <a:gd name="connsiteY78" fmla="*/ 112338 h 386520"/>
                <a:gd name="connsiteX79" fmla="*/ 84751 w 386614"/>
                <a:gd name="connsiteY79" fmla="*/ 116147 h 386520"/>
                <a:gd name="connsiteX80" fmla="*/ 94273 w 386614"/>
                <a:gd name="connsiteY80" fmla="*/ 126619 h 386520"/>
                <a:gd name="connsiteX81" fmla="*/ 94273 w 386614"/>
                <a:gd name="connsiteY81" fmla="*/ 130427 h 386520"/>
                <a:gd name="connsiteX82" fmla="*/ 91416 w 386614"/>
                <a:gd name="connsiteY82" fmla="*/ 133283 h 386520"/>
                <a:gd name="connsiteX83" fmla="*/ 77133 w 386614"/>
                <a:gd name="connsiteY83" fmla="*/ 140899 h 386520"/>
                <a:gd name="connsiteX84" fmla="*/ 43804 w 386614"/>
                <a:gd name="connsiteY84" fmla="*/ 155179 h 386520"/>
                <a:gd name="connsiteX85" fmla="*/ 37138 w 386614"/>
                <a:gd name="connsiteY85" fmla="*/ 158035 h 386520"/>
                <a:gd name="connsiteX86" fmla="*/ 2857 w 386614"/>
                <a:gd name="connsiteY86" fmla="*/ 186596 h 386520"/>
                <a:gd name="connsiteX87" fmla="*/ 0 w 386614"/>
                <a:gd name="connsiteY87" fmla="*/ 186596 h 386520"/>
                <a:gd name="connsiteX88" fmla="*/ 0 w 386614"/>
                <a:gd name="connsiteY88" fmla="*/ 189452 h 386520"/>
                <a:gd name="connsiteX89" fmla="*/ 13332 w 386614"/>
                <a:gd name="connsiteY89" fmla="*/ 214205 h 386520"/>
                <a:gd name="connsiteX90" fmla="*/ 13332 w 386614"/>
                <a:gd name="connsiteY90" fmla="*/ 224677 h 386520"/>
                <a:gd name="connsiteX91" fmla="*/ 26663 w 386614"/>
                <a:gd name="connsiteY91" fmla="*/ 235149 h 386520"/>
                <a:gd name="connsiteX92" fmla="*/ 26663 w 386614"/>
                <a:gd name="connsiteY92" fmla="*/ 242765 h 386520"/>
                <a:gd name="connsiteX93" fmla="*/ 33329 w 386614"/>
                <a:gd name="connsiteY93" fmla="*/ 249430 h 386520"/>
                <a:gd name="connsiteX94" fmla="*/ 70467 w 386614"/>
                <a:gd name="connsiteY94" fmla="*/ 249430 h 386520"/>
                <a:gd name="connsiteX95" fmla="*/ 87607 w 386614"/>
                <a:gd name="connsiteY95" fmla="*/ 267518 h 386520"/>
                <a:gd name="connsiteX96" fmla="*/ 94273 w 386614"/>
                <a:gd name="connsiteY96" fmla="*/ 270374 h 386520"/>
                <a:gd name="connsiteX97" fmla="*/ 101891 w 386614"/>
                <a:gd name="connsiteY97" fmla="*/ 277990 h 386520"/>
                <a:gd name="connsiteX98" fmla="*/ 128554 w 386614"/>
                <a:gd name="connsiteY98" fmla="*/ 292270 h 386520"/>
                <a:gd name="connsiteX99" fmla="*/ 132363 w 386614"/>
                <a:gd name="connsiteY99" fmla="*/ 295127 h 386520"/>
                <a:gd name="connsiteX100" fmla="*/ 139029 w 386614"/>
                <a:gd name="connsiteY100" fmla="*/ 298935 h 386520"/>
                <a:gd name="connsiteX101" fmla="*/ 247585 w 386614"/>
                <a:gd name="connsiteY101" fmla="*/ 383664 h 386520"/>
                <a:gd name="connsiteX102" fmla="*/ 295198 w 386614"/>
                <a:gd name="connsiteY102" fmla="*/ 383664 h 386520"/>
                <a:gd name="connsiteX103" fmla="*/ 321861 w 386614"/>
                <a:gd name="connsiteY103" fmla="*/ 386521 h 386520"/>
                <a:gd name="connsiteX104" fmla="*/ 318052 w 386614"/>
                <a:gd name="connsiteY104" fmla="*/ 386521 h 386520"/>
                <a:gd name="connsiteX105" fmla="*/ 321861 w 386614"/>
                <a:gd name="connsiteY105" fmla="*/ 383664 h 386520"/>
                <a:gd name="connsiteX106" fmla="*/ 332336 w 386614"/>
                <a:gd name="connsiteY106" fmla="*/ 361768 h 386520"/>
                <a:gd name="connsiteX107" fmla="*/ 332336 w 386614"/>
                <a:gd name="connsiteY107" fmla="*/ 355104 h 386520"/>
                <a:gd name="connsiteX108" fmla="*/ 335192 w 386614"/>
                <a:gd name="connsiteY108" fmla="*/ 351296 h 386520"/>
                <a:gd name="connsiteX109" fmla="*/ 339002 w 386614"/>
                <a:gd name="connsiteY109" fmla="*/ 344632 h 386520"/>
                <a:gd name="connsiteX110" fmla="*/ 365665 w 386614"/>
                <a:gd name="connsiteY110" fmla="*/ 344632 h 386520"/>
                <a:gd name="connsiteX111" fmla="*/ 369474 w 386614"/>
                <a:gd name="connsiteY111" fmla="*/ 348440 h 386520"/>
                <a:gd name="connsiteX112" fmla="*/ 382805 w 386614"/>
                <a:gd name="connsiteY112" fmla="*/ 340823 h 386520"/>
                <a:gd name="connsiteX113" fmla="*/ 386614 w 386614"/>
                <a:gd name="connsiteY113" fmla="*/ 337968 h 386520"/>
                <a:gd name="connsiteX114" fmla="*/ 382805 w 386614"/>
                <a:gd name="connsiteY114" fmla="*/ 334159 h 38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86614" h="386520">
                  <a:moveTo>
                    <a:pt x="382805" y="330351"/>
                  </a:moveTo>
                  <a:lnTo>
                    <a:pt x="376139" y="323687"/>
                  </a:lnTo>
                  <a:lnTo>
                    <a:pt x="369474" y="319879"/>
                  </a:lnTo>
                  <a:lnTo>
                    <a:pt x="365665" y="302743"/>
                  </a:lnTo>
                  <a:lnTo>
                    <a:pt x="362808" y="302743"/>
                  </a:lnTo>
                  <a:lnTo>
                    <a:pt x="358999" y="298935"/>
                  </a:lnTo>
                  <a:lnTo>
                    <a:pt x="352333" y="295127"/>
                  </a:lnTo>
                  <a:lnTo>
                    <a:pt x="349476" y="292270"/>
                  </a:lnTo>
                  <a:lnTo>
                    <a:pt x="349476" y="270374"/>
                  </a:lnTo>
                  <a:lnTo>
                    <a:pt x="352333" y="263710"/>
                  </a:lnTo>
                  <a:lnTo>
                    <a:pt x="352333" y="257046"/>
                  </a:lnTo>
                  <a:lnTo>
                    <a:pt x="335192" y="235149"/>
                  </a:lnTo>
                  <a:lnTo>
                    <a:pt x="332336" y="228485"/>
                  </a:lnTo>
                  <a:lnTo>
                    <a:pt x="328527" y="224677"/>
                  </a:lnTo>
                  <a:lnTo>
                    <a:pt x="318052" y="224677"/>
                  </a:lnTo>
                  <a:lnTo>
                    <a:pt x="308530" y="214205"/>
                  </a:lnTo>
                  <a:lnTo>
                    <a:pt x="301864" y="211349"/>
                  </a:lnTo>
                  <a:lnTo>
                    <a:pt x="298055" y="207540"/>
                  </a:lnTo>
                  <a:lnTo>
                    <a:pt x="284723" y="207540"/>
                  </a:lnTo>
                  <a:lnTo>
                    <a:pt x="284723" y="182788"/>
                  </a:lnTo>
                  <a:lnTo>
                    <a:pt x="280914" y="182788"/>
                  </a:lnTo>
                  <a:lnTo>
                    <a:pt x="278057" y="178980"/>
                  </a:lnTo>
                  <a:lnTo>
                    <a:pt x="263774" y="172316"/>
                  </a:lnTo>
                  <a:lnTo>
                    <a:pt x="257108" y="165652"/>
                  </a:lnTo>
                  <a:lnTo>
                    <a:pt x="250442" y="161844"/>
                  </a:lnTo>
                  <a:lnTo>
                    <a:pt x="247585" y="158035"/>
                  </a:lnTo>
                  <a:lnTo>
                    <a:pt x="247585" y="155179"/>
                  </a:lnTo>
                  <a:lnTo>
                    <a:pt x="250442" y="147563"/>
                  </a:lnTo>
                  <a:lnTo>
                    <a:pt x="254251" y="143755"/>
                  </a:lnTo>
                  <a:lnTo>
                    <a:pt x="247585" y="137091"/>
                  </a:lnTo>
                  <a:lnTo>
                    <a:pt x="247585" y="133283"/>
                  </a:lnTo>
                  <a:lnTo>
                    <a:pt x="254251" y="126619"/>
                  </a:lnTo>
                  <a:lnTo>
                    <a:pt x="260917" y="126619"/>
                  </a:lnTo>
                  <a:lnTo>
                    <a:pt x="260917" y="109482"/>
                  </a:lnTo>
                  <a:lnTo>
                    <a:pt x="263774" y="109482"/>
                  </a:lnTo>
                  <a:lnTo>
                    <a:pt x="271392" y="101866"/>
                  </a:lnTo>
                  <a:lnTo>
                    <a:pt x="271392" y="98058"/>
                  </a:lnTo>
                  <a:lnTo>
                    <a:pt x="267583" y="91394"/>
                  </a:lnTo>
                  <a:lnTo>
                    <a:pt x="260917" y="84730"/>
                  </a:lnTo>
                  <a:lnTo>
                    <a:pt x="260917" y="80922"/>
                  </a:lnTo>
                  <a:lnTo>
                    <a:pt x="271392" y="70450"/>
                  </a:lnTo>
                  <a:lnTo>
                    <a:pt x="271392" y="66641"/>
                  </a:lnTo>
                  <a:lnTo>
                    <a:pt x="263774" y="66641"/>
                  </a:lnTo>
                  <a:lnTo>
                    <a:pt x="257108" y="70450"/>
                  </a:lnTo>
                  <a:lnTo>
                    <a:pt x="254251" y="74258"/>
                  </a:lnTo>
                  <a:lnTo>
                    <a:pt x="247585" y="63785"/>
                  </a:lnTo>
                  <a:lnTo>
                    <a:pt x="233301" y="59977"/>
                  </a:lnTo>
                  <a:lnTo>
                    <a:pt x="233301" y="49505"/>
                  </a:lnTo>
                  <a:lnTo>
                    <a:pt x="226636" y="41889"/>
                  </a:lnTo>
                  <a:lnTo>
                    <a:pt x="213304" y="14280"/>
                  </a:lnTo>
                  <a:lnTo>
                    <a:pt x="213304" y="6664"/>
                  </a:lnTo>
                  <a:lnTo>
                    <a:pt x="189498" y="14280"/>
                  </a:lnTo>
                  <a:lnTo>
                    <a:pt x="189498" y="3808"/>
                  </a:lnTo>
                  <a:lnTo>
                    <a:pt x="186642" y="0"/>
                  </a:lnTo>
                  <a:lnTo>
                    <a:pt x="172358" y="0"/>
                  </a:lnTo>
                  <a:lnTo>
                    <a:pt x="172358" y="3808"/>
                  </a:lnTo>
                  <a:lnTo>
                    <a:pt x="169501" y="6664"/>
                  </a:lnTo>
                  <a:lnTo>
                    <a:pt x="162835" y="6664"/>
                  </a:lnTo>
                  <a:lnTo>
                    <a:pt x="156169" y="0"/>
                  </a:lnTo>
                  <a:lnTo>
                    <a:pt x="132363" y="0"/>
                  </a:lnTo>
                  <a:lnTo>
                    <a:pt x="132363" y="6664"/>
                  </a:lnTo>
                  <a:lnTo>
                    <a:pt x="128554" y="10472"/>
                  </a:lnTo>
                  <a:lnTo>
                    <a:pt x="121889" y="14280"/>
                  </a:lnTo>
                  <a:lnTo>
                    <a:pt x="115223" y="20944"/>
                  </a:lnTo>
                  <a:lnTo>
                    <a:pt x="111413" y="28561"/>
                  </a:lnTo>
                  <a:lnTo>
                    <a:pt x="108557" y="31417"/>
                  </a:lnTo>
                  <a:lnTo>
                    <a:pt x="101891" y="31417"/>
                  </a:lnTo>
                  <a:lnTo>
                    <a:pt x="94273" y="35225"/>
                  </a:lnTo>
                  <a:lnTo>
                    <a:pt x="87607" y="35225"/>
                  </a:lnTo>
                  <a:lnTo>
                    <a:pt x="84751" y="39033"/>
                  </a:lnTo>
                  <a:lnTo>
                    <a:pt x="80941" y="45697"/>
                  </a:lnTo>
                  <a:lnTo>
                    <a:pt x="80941" y="52361"/>
                  </a:lnTo>
                  <a:lnTo>
                    <a:pt x="84751" y="59977"/>
                  </a:lnTo>
                  <a:lnTo>
                    <a:pt x="87607" y="63785"/>
                  </a:lnTo>
                  <a:lnTo>
                    <a:pt x="87607" y="70450"/>
                  </a:lnTo>
                  <a:lnTo>
                    <a:pt x="91416" y="77114"/>
                  </a:lnTo>
                  <a:lnTo>
                    <a:pt x="91416" y="95202"/>
                  </a:lnTo>
                  <a:lnTo>
                    <a:pt x="87607" y="101866"/>
                  </a:lnTo>
                  <a:lnTo>
                    <a:pt x="84751" y="112338"/>
                  </a:lnTo>
                  <a:lnTo>
                    <a:pt x="84751" y="116147"/>
                  </a:lnTo>
                  <a:lnTo>
                    <a:pt x="94273" y="126619"/>
                  </a:lnTo>
                  <a:lnTo>
                    <a:pt x="94273" y="130427"/>
                  </a:lnTo>
                  <a:lnTo>
                    <a:pt x="91416" y="133283"/>
                  </a:lnTo>
                  <a:lnTo>
                    <a:pt x="77133" y="140899"/>
                  </a:lnTo>
                  <a:lnTo>
                    <a:pt x="43804" y="155179"/>
                  </a:lnTo>
                  <a:lnTo>
                    <a:pt x="37138" y="158035"/>
                  </a:lnTo>
                  <a:lnTo>
                    <a:pt x="2857" y="186596"/>
                  </a:lnTo>
                  <a:lnTo>
                    <a:pt x="0" y="186596"/>
                  </a:lnTo>
                  <a:lnTo>
                    <a:pt x="0" y="189452"/>
                  </a:lnTo>
                  <a:lnTo>
                    <a:pt x="13332" y="214205"/>
                  </a:lnTo>
                  <a:lnTo>
                    <a:pt x="13332" y="224677"/>
                  </a:lnTo>
                  <a:lnTo>
                    <a:pt x="26663" y="235149"/>
                  </a:lnTo>
                  <a:lnTo>
                    <a:pt x="26663" y="242765"/>
                  </a:lnTo>
                  <a:lnTo>
                    <a:pt x="33329" y="249430"/>
                  </a:lnTo>
                  <a:lnTo>
                    <a:pt x="70467" y="249430"/>
                  </a:lnTo>
                  <a:lnTo>
                    <a:pt x="87607" y="267518"/>
                  </a:lnTo>
                  <a:lnTo>
                    <a:pt x="94273" y="270374"/>
                  </a:lnTo>
                  <a:lnTo>
                    <a:pt x="101891" y="277990"/>
                  </a:lnTo>
                  <a:lnTo>
                    <a:pt x="128554" y="292270"/>
                  </a:lnTo>
                  <a:lnTo>
                    <a:pt x="132363" y="295127"/>
                  </a:lnTo>
                  <a:lnTo>
                    <a:pt x="139029" y="298935"/>
                  </a:lnTo>
                  <a:lnTo>
                    <a:pt x="247585" y="383664"/>
                  </a:lnTo>
                  <a:lnTo>
                    <a:pt x="295198" y="383664"/>
                  </a:lnTo>
                  <a:lnTo>
                    <a:pt x="321861" y="386521"/>
                  </a:lnTo>
                  <a:lnTo>
                    <a:pt x="318052" y="386521"/>
                  </a:lnTo>
                  <a:lnTo>
                    <a:pt x="321861" y="383664"/>
                  </a:lnTo>
                  <a:lnTo>
                    <a:pt x="332336" y="361768"/>
                  </a:lnTo>
                  <a:lnTo>
                    <a:pt x="332336" y="355104"/>
                  </a:lnTo>
                  <a:lnTo>
                    <a:pt x="335192" y="351296"/>
                  </a:lnTo>
                  <a:lnTo>
                    <a:pt x="339002" y="344632"/>
                  </a:lnTo>
                  <a:lnTo>
                    <a:pt x="365665" y="344632"/>
                  </a:lnTo>
                  <a:lnTo>
                    <a:pt x="369474" y="348440"/>
                  </a:lnTo>
                  <a:lnTo>
                    <a:pt x="382805" y="340823"/>
                  </a:lnTo>
                  <a:lnTo>
                    <a:pt x="386614" y="337968"/>
                  </a:lnTo>
                  <a:lnTo>
                    <a:pt x="382805" y="334159"/>
                  </a:lnTo>
                  <a:close/>
                </a:path>
              </a:pathLst>
            </a:custGeom>
            <a:noFill/>
            <a:ln w="2379" cap="flat">
              <a:solidFill>
                <a:srgbClr val="FFFFFF"/>
              </a:solidFill>
              <a:prstDash val="solid"/>
              <a:round/>
            </a:ln>
          </p:spPr>
          <p:txBody>
            <a:bodyPr rtlCol="0" anchor="ctr"/>
            <a:lstStyle/>
            <a:p>
              <a:endParaRPr lang="en-US" noProof="0" dirty="0"/>
            </a:p>
          </p:txBody>
        </p:sp>
        <p:sp>
          <p:nvSpPr>
            <p:cNvPr id="6356" name="Serbest Form 6355">
              <a:extLst>
                <a:ext uri="{FF2B5EF4-FFF2-40B4-BE49-F238E27FC236}">
                  <a16:creationId xmlns:a16="http://schemas.microsoft.com/office/drawing/2014/main" id="{7BEB4BA1-BA55-E94B-92EE-9B5831A6F656}"/>
                </a:ext>
              </a:extLst>
            </p:cNvPr>
            <p:cNvSpPr/>
            <p:nvPr/>
          </p:nvSpPr>
          <p:spPr>
            <a:xfrm>
              <a:off x="7236796" y="2090458"/>
              <a:ext cx="774179" cy="695927"/>
            </a:xfrm>
            <a:custGeom>
              <a:avLst/>
              <a:gdLst>
                <a:gd name="connsiteX0" fmla="*/ 718950 w 774179"/>
                <a:gd name="connsiteY0" fmla="*/ 693072 h 695927"/>
                <a:gd name="connsiteX1" fmla="*/ 718950 w 774179"/>
                <a:gd name="connsiteY1" fmla="*/ 689263 h 695927"/>
                <a:gd name="connsiteX2" fmla="*/ 716093 w 774179"/>
                <a:gd name="connsiteY2" fmla="*/ 681647 h 695927"/>
                <a:gd name="connsiteX3" fmla="*/ 716093 w 774179"/>
                <a:gd name="connsiteY3" fmla="*/ 664511 h 695927"/>
                <a:gd name="connsiteX4" fmla="*/ 722759 w 774179"/>
                <a:gd name="connsiteY4" fmla="*/ 657847 h 695927"/>
                <a:gd name="connsiteX5" fmla="*/ 722759 w 774179"/>
                <a:gd name="connsiteY5" fmla="*/ 654039 h 695927"/>
                <a:gd name="connsiteX6" fmla="*/ 725615 w 774179"/>
                <a:gd name="connsiteY6" fmla="*/ 650231 h 695927"/>
                <a:gd name="connsiteX7" fmla="*/ 728472 w 774179"/>
                <a:gd name="connsiteY7" fmla="*/ 639758 h 695927"/>
                <a:gd name="connsiteX8" fmla="*/ 735138 w 774179"/>
                <a:gd name="connsiteY8" fmla="*/ 639758 h 695927"/>
                <a:gd name="connsiteX9" fmla="*/ 737995 w 774179"/>
                <a:gd name="connsiteY9" fmla="*/ 635950 h 695927"/>
                <a:gd name="connsiteX10" fmla="*/ 737995 w 774179"/>
                <a:gd name="connsiteY10" fmla="*/ 633094 h 695927"/>
                <a:gd name="connsiteX11" fmla="*/ 741804 w 774179"/>
                <a:gd name="connsiteY11" fmla="*/ 633094 h 695927"/>
                <a:gd name="connsiteX12" fmla="*/ 741804 w 774179"/>
                <a:gd name="connsiteY12" fmla="*/ 629286 h 695927"/>
                <a:gd name="connsiteX13" fmla="*/ 744660 w 774179"/>
                <a:gd name="connsiteY13" fmla="*/ 625478 h 695927"/>
                <a:gd name="connsiteX14" fmla="*/ 751326 w 774179"/>
                <a:gd name="connsiteY14" fmla="*/ 621670 h 695927"/>
                <a:gd name="connsiteX15" fmla="*/ 767515 w 774179"/>
                <a:gd name="connsiteY15" fmla="*/ 621670 h 695927"/>
                <a:gd name="connsiteX16" fmla="*/ 767515 w 774179"/>
                <a:gd name="connsiteY16" fmla="*/ 625478 h 695927"/>
                <a:gd name="connsiteX17" fmla="*/ 770371 w 774179"/>
                <a:gd name="connsiteY17" fmla="*/ 625478 h 695927"/>
                <a:gd name="connsiteX18" fmla="*/ 774180 w 774179"/>
                <a:gd name="connsiteY18" fmla="*/ 621670 h 695927"/>
                <a:gd name="connsiteX19" fmla="*/ 774180 w 774179"/>
                <a:gd name="connsiteY19" fmla="*/ 615006 h 695927"/>
                <a:gd name="connsiteX20" fmla="*/ 770371 w 774179"/>
                <a:gd name="connsiteY20" fmla="*/ 604533 h 695927"/>
                <a:gd name="connsiteX21" fmla="*/ 767515 w 774179"/>
                <a:gd name="connsiteY21" fmla="*/ 596917 h 695927"/>
                <a:gd name="connsiteX22" fmla="*/ 764657 w 774179"/>
                <a:gd name="connsiteY22" fmla="*/ 594061 h 695927"/>
                <a:gd name="connsiteX23" fmla="*/ 754183 w 774179"/>
                <a:gd name="connsiteY23" fmla="*/ 594061 h 695927"/>
                <a:gd name="connsiteX24" fmla="*/ 754183 w 774179"/>
                <a:gd name="connsiteY24" fmla="*/ 586445 h 695927"/>
                <a:gd name="connsiteX25" fmla="*/ 751326 w 774179"/>
                <a:gd name="connsiteY25" fmla="*/ 579781 h 695927"/>
                <a:gd name="connsiteX26" fmla="*/ 751326 w 774179"/>
                <a:gd name="connsiteY26" fmla="*/ 565501 h 695927"/>
                <a:gd name="connsiteX27" fmla="*/ 748470 w 774179"/>
                <a:gd name="connsiteY27" fmla="*/ 565501 h 695927"/>
                <a:gd name="connsiteX28" fmla="*/ 751326 w 774179"/>
                <a:gd name="connsiteY28" fmla="*/ 547412 h 695927"/>
                <a:gd name="connsiteX29" fmla="*/ 737995 w 774179"/>
                <a:gd name="connsiteY29" fmla="*/ 547412 h 695927"/>
                <a:gd name="connsiteX30" fmla="*/ 732281 w 774179"/>
                <a:gd name="connsiteY30" fmla="*/ 536940 h 695927"/>
                <a:gd name="connsiteX31" fmla="*/ 725615 w 774179"/>
                <a:gd name="connsiteY31" fmla="*/ 540748 h 695927"/>
                <a:gd name="connsiteX32" fmla="*/ 716093 w 774179"/>
                <a:gd name="connsiteY32" fmla="*/ 540748 h 695927"/>
                <a:gd name="connsiteX33" fmla="*/ 712284 w 774179"/>
                <a:gd name="connsiteY33" fmla="*/ 536940 h 695927"/>
                <a:gd name="connsiteX34" fmla="*/ 706570 w 774179"/>
                <a:gd name="connsiteY34" fmla="*/ 526468 h 695927"/>
                <a:gd name="connsiteX35" fmla="*/ 702761 w 774179"/>
                <a:gd name="connsiteY35" fmla="*/ 515996 h 695927"/>
                <a:gd name="connsiteX36" fmla="*/ 697048 w 774179"/>
                <a:gd name="connsiteY36" fmla="*/ 509331 h 695927"/>
                <a:gd name="connsiteX37" fmla="*/ 690382 w 774179"/>
                <a:gd name="connsiteY37" fmla="*/ 497907 h 695927"/>
                <a:gd name="connsiteX38" fmla="*/ 686573 w 774179"/>
                <a:gd name="connsiteY38" fmla="*/ 495051 h 695927"/>
                <a:gd name="connsiteX39" fmla="*/ 683716 w 774179"/>
                <a:gd name="connsiteY39" fmla="*/ 487435 h 695927"/>
                <a:gd name="connsiteX40" fmla="*/ 670385 w 774179"/>
                <a:gd name="connsiteY40" fmla="*/ 473155 h 695927"/>
                <a:gd name="connsiteX41" fmla="*/ 667528 w 774179"/>
                <a:gd name="connsiteY41" fmla="*/ 473155 h 695927"/>
                <a:gd name="connsiteX42" fmla="*/ 667528 w 774179"/>
                <a:gd name="connsiteY42" fmla="*/ 466490 h 695927"/>
                <a:gd name="connsiteX43" fmla="*/ 677051 w 774179"/>
                <a:gd name="connsiteY43" fmla="*/ 456018 h 695927"/>
                <a:gd name="connsiteX44" fmla="*/ 680859 w 774179"/>
                <a:gd name="connsiteY44" fmla="*/ 449354 h 695927"/>
                <a:gd name="connsiteX45" fmla="*/ 683716 w 774179"/>
                <a:gd name="connsiteY45" fmla="*/ 445546 h 695927"/>
                <a:gd name="connsiteX46" fmla="*/ 697048 w 774179"/>
                <a:gd name="connsiteY46" fmla="*/ 416985 h 695927"/>
                <a:gd name="connsiteX47" fmla="*/ 690382 w 774179"/>
                <a:gd name="connsiteY47" fmla="*/ 402705 h 695927"/>
                <a:gd name="connsiteX48" fmla="*/ 686573 w 774179"/>
                <a:gd name="connsiteY48" fmla="*/ 399849 h 695927"/>
                <a:gd name="connsiteX49" fmla="*/ 667528 w 774179"/>
                <a:gd name="connsiteY49" fmla="*/ 399849 h 695927"/>
                <a:gd name="connsiteX50" fmla="*/ 660862 w 774179"/>
                <a:gd name="connsiteY50" fmla="*/ 396041 h 695927"/>
                <a:gd name="connsiteX51" fmla="*/ 658006 w 774179"/>
                <a:gd name="connsiteY51" fmla="*/ 396041 h 695927"/>
                <a:gd name="connsiteX52" fmla="*/ 654197 w 774179"/>
                <a:gd name="connsiteY52" fmla="*/ 392233 h 695927"/>
                <a:gd name="connsiteX53" fmla="*/ 654197 w 774179"/>
                <a:gd name="connsiteY53" fmla="*/ 360816 h 695927"/>
                <a:gd name="connsiteX54" fmla="*/ 651340 w 774179"/>
                <a:gd name="connsiteY54" fmla="*/ 357008 h 695927"/>
                <a:gd name="connsiteX55" fmla="*/ 644674 w 774179"/>
                <a:gd name="connsiteY55" fmla="*/ 342728 h 695927"/>
                <a:gd name="connsiteX56" fmla="*/ 638961 w 774179"/>
                <a:gd name="connsiteY56" fmla="*/ 332255 h 695927"/>
                <a:gd name="connsiteX57" fmla="*/ 632295 w 774179"/>
                <a:gd name="connsiteY57" fmla="*/ 317975 h 695927"/>
                <a:gd name="connsiteX58" fmla="*/ 635152 w 774179"/>
                <a:gd name="connsiteY58" fmla="*/ 311311 h 695927"/>
                <a:gd name="connsiteX59" fmla="*/ 644674 w 774179"/>
                <a:gd name="connsiteY59" fmla="*/ 300839 h 695927"/>
                <a:gd name="connsiteX60" fmla="*/ 644674 w 774179"/>
                <a:gd name="connsiteY60" fmla="*/ 297031 h 695927"/>
                <a:gd name="connsiteX61" fmla="*/ 641817 w 774179"/>
                <a:gd name="connsiteY61" fmla="*/ 293223 h 695927"/>
                <a:gd name="connsiteX62" fmla="*/ 628486 w 774179"/>
                <a:gd name="connsiteY62" fmla="*/ 293223 h 695927"/>
                <a:gd name="connsiteX63" fmla="*/ 628486 w 774179"/>
                <a:gd name="connsiteY63" fmla="*/ 276086 h 695927"/>
                <a:gd name="connsiteX64" fmla="*/ 622772 w 774179"/>
                <a:gd name="connsiteY64" fmla="*/ 268470 h 695927"/>
                <a:gd name="connsiteX65" fmla="*/ 622772 w 774179"/>
                <a:gd name="connsiteY65" fmla="*/ 265614 h 695927"/>
                <a:gd name="connsiteX66" fmla="*/ 625629 w 774179"/>
                <a:gd name="connsiteY66" fmla="*/ 261806 h 695927"/>
                <a:gd name="connsiteX67" fmla="*/ 632295 w 774179"/>
                <a:gd name="connsiteY67" fmla="*/ 257998 h 695927"/>
                <a:gd name="connsiteX68" fmla="*/ 635152 w 774179"/>
                <a:gd name="connsiteY68" fmla="*/ 254190 h 695927"/>
                <a:gd name="connsiteX69" fmla="*/ 638961 w 774179"/>
                <a:gd name="connsiteY69" fmla="*/ 254190 h 695927"/>
                <a:gd name="connsiteX70" fmla="*/ 632295 w 774179"/>
                <a:gd name="connsiteY70" fmla="*/ 243717 h 695927"/>
                <a:gd name="connsiteX71" fmla="*/ 644674 w 774179"/>
                <a:gd name="connsiteY71" fmla="*/ 239909 h 695927"/>
                <a:gd name="connsiteX72" fmla="*/ 644674 w 774179"/>
                <a:gd name="connsiteY72" fmla="*/ 237053 h 695927"/>
                <a:gd name="connsiteX73" fmla="*/ 641817 w 774179"/>
                <a:gd name="connsiteY73" fmla="*/ 233245 h 695927"/>
                <a:gd name="connsiteX74" fmla="*/ 641817 w 774179"/>
                <a:gd name="connsiteY74" fmla="*/ 218965 h 695927"/>
                <a:gd name="connsiteX75" fmla="*/ 638961 w 774179"/>
                <a:gd name="connsiteY75" fmla="*/ 212301 h 695927"/>
                <a:gd name="connsiteX76" fmla="*/ 638961 w 774179"/>
                <a:gd name="connsiteY76" fmla="*/ 208493 h 695927"/>
                <a:gd name="connsiteX77" fmla="*/ 641817 w 774179"/>
                <a:gd name="connsiteY77" fmla="*/ 201829 h 695927"/>
                <a:gd name="connsiteX78" fmla="*/ 644674 w 774179"/>
                <a:gd name="connsiteY78" fmla="*/ 198020 h 695927"/>
                <a:gd name="connsiteX79" fmla="*/ 638961 w 774179"/>
                <a:gd name="connsiteY79" fmla="*/ 179932 h 695927"/>
                <a:gd name="connsiteX80" fmla="*/ 641817 w 774179"/>
                <a:gd name="connsiteY80" fmla="*/ 166604 h 695927"/>
                <a:gd name="connsiteX81" fmla="*/ 635152 w 774179"/>
                <a:gd name="connsiteY81" fmla="*/ 166604 h 695927"/>
                <a:gd name="connsiteX82" fmla="*/ 635152 w 774179"/>
                <a:gd name="connsiteY82" fmla="*/ 144707 h 695927"/>
                <a:gd name="connsiteX83" fmla="*/ 599918 w 774179"/>
                <a:gd name="connsiteY83" fmla="*/ 148515 h 695927"/>
                <a:gd name="connsiteX84" fmla="*/ 597062 w 774179"/>
                <a:gd name="connsiteY84" fmla="*/ 144707 h 695927"/>
                <a:gd name="connsiteX85" fmla="*/ 593252 w 774179"/>
                <a:gd name="connsiteY85" fmla="*/ 138043 h 695927"/>
                <a:gd name="connsiteX86" fmla="*/ 586587 w 774179"/>
                <a:gd name="connsiteY86" fmla="*/ 134235 h 695927"/>
                <a:gd name="connsiteX87" fmla="*/ 580873 w 774179"/>
                <a:gd name="connsiteY87" fmla="*/ 127571 h 695927"/>
                <a:gd name="connsiteX88" fmla="*/ 574207 w 774179"/>
                <a:gd name="connsiteY88" fmla="*/ 127571 h 695927"/>
                <a:gd name="connsiteX89" fmla="*/ 570399 w 774179"/>
                <a:gd name="connsiteY89" fmla="*/ 123763 h 695927"/>
                <a:gd name="connsiteX90" fmla="*/ 567542 w 774179"/>
                <a:gd name="connsiteY90" fmla="*/ 123763 h 695927"/>
                <a:gd name="connsiteX91" fmla="*/ 564685 w 774179"/>
                <a:gd name="connsiteY91" fmla="*/ 119955 h 695927"/>
                <a:gd name="connsiteX92" fmla="*/ 560876 w 774179"/>
                <a:gd name="connsiteY92" fmla="*/ 113291 h 695927"/>
                <a:gd name="connsiteX93" fmla="*/ 560876 w 774179"/>
                <a:gd name="connsiteY93" fmla="*/ 109482 h 695927"/>
                <a:gd name="connsiteX94" fmla="*/ 558019 w 774179"/>
                <a:gd name="connsiteY94" fmla="*/ 106626 h 695927"/>
                <a:gd name="connsiteX95" fmla="*/ 555162 w 774179"/>
                <a:gd name="connsiteY95" fmla="*/ 106626 h 695927"/>
                <a:gd name="connsiteX96" fmla="*/ 548497 w 774179"/>
                <a:gd name="connsiteY96" fmla="*/ 102818 h 695927"/>
                <a:gd name="connsiteX97" fmla="*/ 538974 w 774179"/>
                <a:gd name="connsiteY97" fmla="*/ 102818 h 695927"/>
                <a:gd name="connsiteX98" fmla="*/ 532309 w 774179"/>
                <a:gd name="connsiteY98" fmla="*/ 99010 h 695927"/>
                <a:gd name="connsiteX99" fmla="*/ 522786 w 774179"/>
                <a:gd name="connsiteY99" fmla="*/ 99010 h 695927"/>
                <a:gd name="connsiteX100" fmla="*/ 522786 w 774179"/>
                <a:gd name="connsiteY100" fmla="*/ 102818 h 695927"/>
                <a:gd name="connsiteX101" fmla="*/ 516120 w 774179"/>
                <a:gd name="connsiteY101" fmla="*/ 99010 h 695927"/>
                <a:gd name="connsiteX102" fmla="*/ 513264 w 774179"/>
                <a:gd name="connsiteY102" fmla="*/ 95202 h 695927"/>
                <a:gd name="connsiteX103" fmla="*/ 506598 w 774179"/>
                <a:gd name="connsiteY103" fmla="*/ 92346 h 695927"/>
                <a:gd name="connsiteX104" fmla="*/ 502788 w 774179"/>
                <a:gd name="connsiteY104" fmla="*/ 88538 h 695927"/>
                <a:gd name="connsiteX105" fmla="*/ 487553 w 774179"/>
                <a:gd name="connsiteY105" fmla="*/ 88538 h 695927"/>
                <a:gd name="connsiteX106" fmla="*/ 487553 w 774179"/>
                <a:gd name="connsiteY106" fmla="*/ 80922 h 695927"/>
                <a:gd name="connsiteX107" fmla="*/ 480887 w 774179"/>
                <a:gd name="connsiteY107" fmla="*/ 74258 h 695927"/>
                <a:gd name="connsiteX108" fmla="*/ 448511 w 774179"/>
                <a:gd name="connsiteY108" fmla="*/ 74258 h 695927"/>
                <a:gd name="connsiteX109" fmla="*/ 448511 w 774179"/>
                <a:gd name="connsiteY109" fmla="*/ 78066 h 695927"/>
                <a:gd name="connsiteX110" fmla="*/ 444701 w 774179"/>
                <a:gd name="connsiteY110" fmla="*/ 80922 h 695927"/>
                <a:gd name="connsiteX111" fmla="*/ 438988 w 774179"/>
                <a:gd name="connsiteY111" fmla="*/ 78066 h 695927"/>
                <a:gd name="connsiteX112" fmla="*/ 418990 w 774179"/>
                <a:gd name="connsiteY112" fmla="*/ 78066 h 695927"/>
                <a:gd name="connsiteX113" fmla="*/ 413277 w 774179"/>
                <a:gd name="connsiteY113" fmla="*/ 80922 h 695927"/>
                <a:gd name="connsiteX114" fmla="*/ 403755 w 774179"/>
                <a:gd name="connsiteY114" fmla="*/ 92346 h 695927"/>
                <a:gd name="connsiteX115" fmla="*/ 397089 w 774179"/>
                <a:gd name="connsiteY115" fmla="*/ 95202 h 695927"/>
                <a:gd name="connsiteX116" fmla="*/ 393280 w 774179"/>
                <a:gd name="connsiteY116" fmla="*/ 99010 h 695927"/>
                <a:gd name="connsiteX117" fmla="*/ 393280 w 774179"/>
                <a:gd name="connsiteY117" fmla="*/ 106626 h 695927"/>
                <a:gd name="connsiteX118" fmla="*/ 387566 w 774179"/>
                <a:gd name="connsiteY118" fmla="*/ 109482 h 695927"/>
                <a:gd name="connsiteX119" fmla="*/ 380900 w 774179"/>
                <a:gd name="connsiteY119" fmla="*/ 117099 h 695927"/>
                <a:gd name="connsiteX120" fmla="*/ 364712 w 774179"/>
                <a:gd name="connsiteY120" fmla="*/ 117099 h 695927"/>
                <a:gd name="connsiteX121" fmla="*/ 371378 w 774179"/>
                <a:gd name="connsiteY121" fmla="*/ 123763 h 695927"/>
                <a:gd name="connsiteX122" fmla="*/ 371378 w 774179"/>
                <a:gd name="connsiteY122" fmla="*/ 130427 h 695927"/>
                <a:gd name="connsiteX123" fmla="*/ 374235 w 774179"/>
                <a:gd name="connsiteY123" fmla="*/ 134235 h 695927"/>
                <a:gd name="connsiteX124" fmla="*/ 374235 w 774179"/>
                <a:gd name="connsiteY124" fmla="*/ 138043 h 695927"/>
                <a:gd name="connsiteX125" fmla="*/ 371378 w 774179"/>
                <a:gd name="connsiteY125" fmla="*/ 141851 h 695927"/>
                <a:gd name="connsiteX126" fmla="*/ 364712 w 774179"/>
                <a:gd name="connsiteY126" fmla="*/ 141851 h 695927"/>
                <a:gd name="connsiteX127" fmla="*/ 358047 w 774179"/>
                <a:gd name="connsiteY127" fmla="*/ 138043 h 695927"/>
                <a:gd name="connsiteX128" fmla="*/ 355190 w 774179"/>
                <a:gd name="connsiteY128" fmla="*/ 134235 h 695927"/>
                <a:gd name="connsiteX129" fmla="*/ 351381 w 774179"/>
                <a:gd name="connsiteY129" fmla="*/ 134235 h 695927"/>
                <a:gd name="connsiteX130" fmla="*/ 348524 w 774179"/>
                <a:gd name="connsiteY130" fmla="*/ 138043 h 695927"/>
                <a:gd name="connsiteX131" fmla="*/ 335192 w 774179"/>
                <a:gd name="connsiteY131" fmla="*/ 138043 h 695927"/>
                <a:gd name="connsiteX132" fmla="*/ 329479 w 774179"/>
                <a:gd name="connsiteY132" fmla="*/ 141851 h 695927"/>
                <a:gd name="connsiteX133" fmla="*/ 322813 w 774179"/>
                <a:gd name="connsiteY133" fmla="*/ 141851 h 695927"/>
                <a:gd name="connsiteX134" fmla="*/ 313291 w 774179"/>
                <a:gd name="connsiteY134" fmla="*/ 144707 h 695927"/>
                <a:gd name="connsiteX135" fmla="*/ 299959 w 774179"/>
                <a:gd name="connsiteY135" fmla="*/ 152323 h 695927"/>
                <a:gd name="connsiteX136" fmla="*/ 293293 w 774179"/>
                <a:gd name="connsiteY136" fmla="*/ 148515 h 695927"/>
                <a:gd name="connsiteX137" fmla="*/ 287580 w 774179"/>
                <a:gd name="connsiteY137" fmla="*/ 148515 h 695927"/>
                <a:gd name="connsiteX138" fmla="*/ 280914 w 774179"/>
                <a:gd name="connsiteY138" fmla="*/ 144707 h 695927"/>
                <a:gd name="connsiteX139" fmla="*/ 267583 w 774179"/>
                <a:gd name="connsiteY139" fmla="*/ 144707 h 695927"/>
                <a:gd name="connsiteX140" fmla="*/ 258060 w 774179"/>
                <a:gd name="connsiteY140" fmla="*/ 141851 h 695927"/>
                <a:gd name="connsiteX141" fmla="*/ 251394 w 774179"/>
                <a:gd name="connsiteY141" fmla="*/ 134235 h 695927"/>
                <a:gd name="connsiteX142" fmla="*/ 245681 w 774179"/>
                <a:gd name="connsiteY142" fmla="*/ 130427 h 695927"/>
                <a:gd name="connsiteX143" fmla="*/ 239015 w 774179"/>
                <a:gd name="connsiteY143" fmla="*/ 123763 h 695927"/>
                <a:gd name="connsiteX144" fmla="*/ 235206 w 774179"/>
                <a:gd name="connsiteY144" fmla="*/ 117099 h 695927"/>
                <a:gd name="connsiteX145" fmla="*/ 232349 w 774179"/>
                <a:gd name="connsiteY145" fmla="*/ 113291 h 695927"/>
                <a:gd name="connsiteX146" fmla="*/ 232349 w 774179"/>
                <a:gd name="connsiteY146" fmla="*/ 109482 h 695927"/>
                <a:gd name="connsiteX147" fmla="*/ 203782 w 774179"/>
                <a:gd name="connsiteY147" fmla="*/ 109482 h 695927"/>
                <a:gd name="connsiteX148" fmla="*/ 190450 w 774179"/>
                <a:gd name="connsiteY148" fmla="*/ 95202 h 695927"/>
                <a:gd name="connsiteX149" fmla="*/ 180928 w 774179"/>
                <a:gd name="connsiteY149" fmla="*/ 74258 h 695927"/>
                <a:gd name="connsiteX150" fmla="*/ 178071 w 774179"/>
                <a:gd name="connsiteY150" fmla="*/ 70450 h 695927"/>
                <a:gd name="connsiteX151" fmla="*/ 178071 w 774179"/>
                <a:gd name="connsiteY151" fmla="*/ 67594 h 695927"/>
                <a:gd name="connsiteX152" fmla="*/ 167597 w 774179"/>
                <a:gd name="connsiteY152" fmla="*/ 67594 h 695927"/>
                <a:gd name="connsiteX153" fmla="*/ 167597 w 774179"/>
                <a:gd name="connsiteY153" fmla="*/ 63786 h 695927"/>
                <a:gd name="connsiteX154" fmla="*/ 164739 w 774179"/>
                <a:gd name="connsiteY154" fmla="*/ 59977 h 695927"/>
                <a:gd name="connsiteX155" fmla="*/ 161883 w 774179"/>
                <a:gd name="connsiteY155" fmla="*/ 59977 h 695927"/>
                <a:gd name="connsiteX156" fmla="*/ 158074 w 774179"/>
                <a:gd name="connsiteY156" fmla="*/ 57121 h 695927"/>
                <a:gd name="connsiteX157" fmla="*/ 151408 w 774179"/>
                <a:gd name="connsiteY157" fmla="*/ 53313 h 695927"/>
                <a:gd name="connsiteX158" fmla="*/ 145694 w 774179"/>
                <a:gd name="connsiteY158" fmla="*/ 45697 h 695927"/>
                <a:gd name="connsiteX159" fmla="*/ 145694 w 774179"/>
                <a:gd name="connsiteY159" fmla="*/ 42841 h 695927"/>
                <a:gd name="connsiteX160" fmla="*/ 151408 w 774179"/>
                <a:gd name="connsiteY160" fmla="*/ 42841 h 695927"/>
                <a:gd name="connsiteX161" fmla="*/ 155217 w 774179"/>
                <a:gd name="connsiteY161" fmla="*/ 39033 h 695927"/>
                <a:gd name="connsiteX162" fmla="*/ 155217 w 774179"/>
                <a:gd name="connsiteY162" fmla="*/ 35225 h 695927"/>
                <a:gd name="connsiteX163" fmla="*/ 151408 w 774179"/>
                <a:gd name="connsiteY163" fmla="*/ 31417 h 695927"/>
                <a:gd name="connsiteX164" fmla="*/ 148552 w 774179"/>
                <a:gd name="connsiteY164" fmla="*/ 31417 h 695927"/>
                <a:gd name="connsiteX165" fmla="*/ 148552 w 774179"/>
                <a:gd name="connsiteY165" fmla="*/ 24753 h 695927"/>
                <a:gd name="connsiteX166" fmla="*/ 151408 w 774179"/>
                <a:gd name="connsiteY166" fmla="*/ 20945 h 695927"/>
                <a:gd name="connsiteX167" fmla="*/ 151408 w 774179"/>
                <a:gd name="connsiteY167" fmla="*/ 10472 h 695927"/>
                <a:gd name="connsiteX168" fmla="*/ 148552 w 774179"/>
                <a:gd name="connsiteY168" fmla="*/ 7616 h 695927"/>
                <a:gd name="connsiteX169" fmla="*/ 145694 w 774179"/>
                <a:gd name="connsiteY169" fmla="*/ 0 h 695927"/>
                <a:gd name="connsiteX170" fmla="*/ 139029 w 774179"/>
                <a:gd name="connsiteY170" fmla="*/ 0 h 695927"/>
                <a:gd name="connsiteX171" fmla="*/ 132363 w 774179"/>
                <a:gd name="connsiteY171" fmla="*/ 3808 h 695927"/>
                <a:gd name="connsiteX172" fmla="*/ 125697 w 774179"/>
                <a:gd name="connsiteY172" fmla="*/ 10472 h 695927"/>
                <a:gd name="connsiteX173" fmla="*/ 119984 w 774179"/>
                <a:gd name="connsiteY173" fmla="*/ 14280 h 695927"/>
                <a:gd name="connsiteX174" fmla="*/ 109509 w 774179"/>
                <a:gd name="connsiteY174" fmla="*/ 20945 h 695927"/>
                <a:gd name="connsiteX175" fmla="*/ 103796 w 774179"/>
                <a:gd name="connsiteY175" fmla="*/ 28561 h 695927"/>
                <a:gd name="connsiteX176" fmla="*/ 103796 w 774179"/>
                <a:gd name="connsiteY176" fmla="*/ 31417 h 695927"/>
                <a:gd name="connsiteX177" fmla="*/ 99986 w 774179"/>
                <a:gd name="connsiteY177" fmla="*/ 35225 h 695927"/>
                <a:gd name="connsiteX178" fmla="*/ 97130 w 774179"/>
                <a:gd name="connsiteY178" fmla="*/ 42841 h 695927"/>
                <a:gd name="connsiteX179" fmla="*/ 71419 w 774179"/>
                <a:gd name="connsiteY179" fmla="*/ 42841 h 695927"/>
                <a:gd name="connsiteX180" fmla="*/ 52374 w 774179"/>
                <a:gd name="connsiteY180" fmla="*/ 35225 h 695927"/>
                <a:gd name="connsiteX181" fmla="*/ 45708 w 774179"/>
                <a:gd name="connsiteY181" fmla="*/ 31417 h 695927"/>
                <a:gd name="connsiteX182" fmla="*/ 36185 w 774179"/>
                <a:gd name="connsiteY182" fmla="*/ 20945 h 695927"/>
                <a:gd name="connsiteX183" fmla="*/ 29520 w 774179"/>
                <a:gd name="connsiteY183" fmla="*/ 7616 h 695927"/>
                <a:gd name="connsiteX184" fmla="*/ 29520 w 774179"/>
                <a:gd name="connsiteY184" fmla="*/ 3808 h 695927"/>
                <a:gd name="connsiteX185" fmla="*/ 25711 w 774179"/>
                <a:gd name="connsiteY185" fmla="*/ 0 h 695927"/>
                <a:gd name="connsiteX186" fmla="*/ 22854 w 774179"/>
                <a:gd name="connsiteY186" fmla="*/ 0 h 695927"/>
                <a:gd name="connsiteX187" fmla="*/ 13332 w 774179"/>
                <a:gd name="connsiteY187" fmla="*/ 10472 h 695927"/>
                <a:gd name="connsiteX188" fmla="*/ 13332 w 774179"/>
                <a:gd name="connsiteY188" fmla="*/ 18088 h 695927"/>
                <a:gd name="connsiteX189" fmla="*/ 0 w 774179"/>
                <a:gd name="connsiteY189" fmla="*/ 18088 h 695927"/>
                <a:gd name="connsiteX190" fmla="*/ 9523 w 774179"/>
                <a:gd name="connsiteY190" fmla="*/ 31417 h 695927"/>
                <a:gd name="connsiteX191" fmla="*/ 9523 w 774179"/>
                <a:gd name="connsiteY191" fmla="*/ 49505 h 695927"/>
                <a:gd name="connsiteX192" fmla="*/ 16188 w 774179"/>
                <a:gd name="connsiteY192" fmla="*/ 57121 h 695927"/>
                <a:gd name="connsiteX193" fmla="*/ 16188 w 774179"/>
                <a:gd name="connsiteY193" fmla="*/ 63786 h 695927"/>
                <a:gd name="connsiteX194" fmla="*/ 19998 w 774179"/>
                <a:gd name="connsiteY194" fmla="*/ 67594 h 695927"/>
                <a:gd name="connsiteX195" fmla="*/ 22854 w 774179"/>
                <a:gd name="connsiteY195" fmla="*/ 67594 h 695927"/>
                <a:gd name="connsiteX196" fmla="*/ 19998 w 774179"/>
                <a:gd name="connsiteY196" fmla="*/ 70450 h 695927"/>
                <a:gd name="connsiteX197" fmla="*/ 19998 w 774179"/>
                <a:gd name="connsiteY197" fmla="*/ 74258 h 695927"/>
                <a:gd name="connsiteX198" fmla="*/ 16188 w 774179"/>
                <a:gd name="connsiteY198" fmla="*/ 80922 h 695927"/>
                <a:gd name="connsiteX199" fmla="*/ 13332 w 774179"/>
                <a:gd name="connsiteY199" fmla="*/ 84730 h 695927"/>
                <a:gd name="connsiteX200" fmla="*/ 32377 w 774179"/>
                <a:gd name="connsiteY200" fmla="*/ 95202 h 695927"/>
                <a:gd name="connsiteX201" fmla="*/ 32377 w 774179"/>
                <a:gd name="connsiteY201" fmla="*/ 113291 h 695927"/>
                <a:gd name="connsiteX202" fmla="*/ 45708 w 774179"/>
                <a:gd name="connsiteY202" fmla="*/ 117099 h 695927"/>
                <a:gd name="connsiteX203" fmla="*/ 45708 w 774179"/>
                <a:gd name="connsiteY203" fmla="*/ 123763 h 695927"/>
                <a:gd name="connsiteX204" fmla="*/ 52374 w 774179"/>
                <a:gd name="connsiteY204" fmla="*/ 144707 h 695927"/>
                <a:gd name="connsiteX205" fmla="*/ 58088 w 774179"/>
                <a:gd name="connsiteY205" fmla="*/ 158988 h 695927"/>
                <a:gd name="connsiteX206" fmla="*/ 64753 w 774179"/>
                <a:gd name="connsiteY206" fmla="*/ 166604 h 695927"/>
                <a:gd name="connsiteX207" fmla="*/ 64753 w 774179"/>
                <a:gd name="connsiteY207" fmla="*/ 177076 h 695927"/>
                <a:gd name="connsiteX208" fmla="*/ 78085 w 774179"/>
                <a:gd name="connsiteY208" fmla="*/ 179932 h 695927"/>
                <a:gd name="connsiteX209" fmla="*/ 83798 w 774179"/>
                <a:gd name="connsiteY209" fmla="*/ 191356 h 695927"/>
                <a:gd name="connsiteX210" fmla="*/ 87607 w 774179"/>
                <a:gd name="connsiteY210" fmla="*/ 187548 h 695927"/>
                <a:gd name="connsiteX211" fmla="*/ 94273 w 774179"/>
                <a:gd name="connsiteY211" fmla="*/ 183740 h 695927"/>
                <a:gd name="connsiteX212" fmla="*/ 99986 w 774179"/>
                <a:gd name="connsiteY212" fmla="*/ 183740 h 695927"/>
                <a:gd name="connsiteX213" fmla="*/ 99986 w 774179"/>
                <a:gd name="connsiteY213" fmla="*/ 187548 h 695927"/>
                <a:gd name="connsiteX214" fmla="*/ 90464 w 774179"/>
                <a:gd name="connsiteY214" fmla="*/ 198020 h 695927"/>
                <a:gd name="connsiteX215" fmla="*/ 90464 w 774179"/>
                <a:gd name="connsiteY215" fmla="*/ 201829 h 695927"/>
                <a:gd name="connsiteX216" fmla="*/ 97130 w 774179"/>
                <a:gd name="connsiteY216" fmla="*/ 208493 h 695927"/>
                <a:gd name="connsiteX217" fmla="*/ 99986 w 774179"/>
                <a:gd name="connsiteY217" fmla="*/ 216109 h 695927"/>
                <a:gd name="connsiteX218" fmla="*/ 99986 w 774179"/>
                <a:gd name="connsiteY218" fmla="*/ 218965 h 695927"/>
                <a:gd name="connsiteX219" fmla="*/ 94273 w 774179"/>
                <a:gd name="connsiteY219" fmla="*/ 226581 h 695927"/>
                <a:gd name="connsiteX220" fmla="*/ 90464 w 774179"/>
                <a:gd name="connsiteY220" fmla="*/ 226581 h 695927"/>
                <a:gd name="connsiteX221" fmla="*/ 90464 w 774179"/>
                <a:gd name="connsiteY221" fmla="*/ 243717 h 695927"/>
                <a:gd name="connsiteX222" fmla="*/ 83798 w 774179"/>
                <a:gd name="connsiteY222" fmla="*/ 243717 h 695927"/>
                <a:gd name="connsiteX223" fmla="*/ 78085 w 774179"/>
                <a:gd name="connsiteY223" fmla="*/ 251334 h 695927"/>
                <a:gd name="connsiteX224" fmla="*/ 78085 w 774179"/>
                <a:gd name="connsiteY224" fmla="*/ 254190 h 695927"/>
                <a:gd name="connsiteX225" fmla="*/ 83798 w 774179"/>
                <a:gd name="connsiteY225" fmla="*/ 261806 h 695927"/>
                <a:gd name="connsiteX226" fmla="*/ 80941 w 774179"/>
                <a:gd name="connsiteY226" fmla="*/ 265614 h 695927"/>
                <a:gd name="connsiteX227" fmla="*/ 78085 w 774179"/>
                <a:gd name="connsiteY227" fmla="*/ 272278 h 695927"/>
                <a:gd name="connsiteX228" fmla="*/ 78085 w 774179"/>
                <a:gd name="connsiteY228" fmla="*/ 276086 h 695927"/>
                <a:gd name="connsiteX229" fmla="*/ 80941 w 774179"/>
                <a:gd name="connsiteY229" fmla="*/ 278942 h 695927"/>
                <a:gd name="connsiteX230" fmla="*/ 87607 w 774179"/>
                <a:gd name="connsiteY230" fmla="*/ 282750 h 695927"/>
                <a:gd name="connsiteX231" fmla="*/ 94273 w 774179"/>
                <a:gd name="connsiteY231" fmla="*/ 290366 h 695927"/>
                <a:gd name="connsiteX232" fmla="*/ 106652 w 774179"/>
                <a:gd name="connsiteY232" fmla="*/ 297031 h 695927"/>
                <a:gd name="connsiteX233" fmla="*/ 109509 w 774179"/>
                <a:gd name="connsiteY233" fmla="*/ 300839 h 695927"/>
                <a:gd name="connsiteX234" fmla="*/ 113318 w 774179"/>
                <a:gd name="connsiteY234" fmla="*/ 300839 h 695927"/>
                <a:gd name="connsiteX235" fmla="*/ 113318 w 774179"/>
                <a:gd name="connsiteY235" fmla="*/ 325591 h 695927"/>
                <a:gd name="connsiteX236" fmla="*/ 125697 w 774179"/>
                <a:gd name="connsiteY236" fmla="*/ 325591 h 695927"/>
                <a:gd name="connsiteX237" fmla="*/ 129506 w 774179"/>
                <a:gd name="connsiteY237" fmla="*/ 328447 h 695927"/>
                <a:gd name="connsiteX238" fmla="*/ 135220 w 774179"/>
                <a:gd name="connsiteY238" fmla="*/ 332255 h 695927"/>
                <a:gd name="connsiteX239" fmla="*/ 145694 w 774179"/>
                <a:gd name="connsiteY239" fmla="*/ 342728 h 695927"/>
                <a:gd name="connsiteX240" fmla="*/ 155217 w 774179"/>
                <a:gd name="connsiteY240" fmla="*/ 342728 h 695927"/>
                <a:gd name="connsiteX241" fmla="*/ 158074 w 774179"/>
                <a:gd name="connsiteY241" fmla="*/ 346536 h 695927"/>
                <a:gd name="connsiteX242" fmla="*/ 161883 w 774179"/>
                <a:gd name="connsiteY242" fmla="*/ 353200 h 695927"/>
                <a:gd name="connsiteX243" fmla="*/ 178071 w 774179"/>
                <a:gd name="connsiteY243" fmla="*/ 374144 h 695927"/>
                <a:gd name="connsiteX244" fmla="*/ 178071 w 774179"/>
                <a:gd name="connsiteY244" fmla="*/ 381761 h 695927"/>
                <a:gd name="connsiteX245" fmla="*/ 174262 w 774179"/>
                <a:gd name="connsiteY245" fmla="*/ 388425 h 695927"/>
                <a:gd name="connsiteX246" fmla="*/ 174262 w 774179"/>
                <a:gd name="connsiteY246" fmla="*/ 410321 h 695927"/>
                <a:gd name="connsiteX247" fmla="*/ 178071 w 774179"/>
                <a:gd name="connsiteY247" fmla="*/ 413177 h 695927"/>
                <a:gd name="connsiteX248" fmla="*/ 183784 w 774179"/>
                <a:gd name="connsiteY248" fmla="*/ 416985 h 695927"/>
                <a:gd name="connsiteX249" fmla="*/ 187594 w 774179"/>
                <a:gd name="connsiteY249" fmla="*/ 420793 h 695927"/>
                <a:gd name="connsiteX250" fmla="*/ 190450 w 774179"/>
                <a:gd name="connsiteY250" fmla="*/ 420793 h 695927"/>
                <a:gd name="connsiteX251" fmla="*/ 193307 w 774179"/>
                <a:gd name="connsiteY251" fmla="*/ 437930 h 695927"/>
                <a:gd name="connsiteX252" fmla="*/ 199973 w 774179"/>
                <a:gd name="connsiteY252" fmla="*/ 441738 h 695927"/>
                <a:gd name="connsiteX253" fmla="*/ 206639 w 774179"/>
                <a:gd name="connsiteY253" fmla="*/ 449354 h 695927"/>
                <a:gd name="connsiteX254" fmla="*/ 206639 w 774179"/>
                <a:gd name="connsiteY254" fmla="*/ 452210 h 695927"/>
                <a:gd name="connsiteX255" fmla="*/ 209495 w 774179"/>
                <a:gd name="connsiteY255" fmla="*/ 456018 h 695927"/>
                <a:gd name="connsiteX256" fmla="*/ 216161 w 774179"/>
                <a:gd name="connsiteY256" fmla="*/ 459826 h 695927"/>
                <a:gd name="connsiteX257" fmla="*/ 219018 w 774179"/>
                <a:gd name="connsiteY257" fmla="*/ 462682 h 695927"/>
                <a:gd name="connsiteX258" fmla="*/ 225684 w 774179"/>
                <a:gd name="connsiteY258" fmla="*/ 466490 h 695927"/>
                <a:gd name="connsiteX259" fmla="*/ 229493 w 774179"/>
                <a:gd name="connsiteY259" fmla="*/ 462682 h 695927"/>
                <a:gd name="connsiteX260" fmla="*/ 229493 w 774179"/>
                <a:gd name="connsiteY260" fmla="*/ 456018 h 695927"/>
                <a:gd name="connsiteX261" fmla="*/ 225684 w 774179"/>
                <a:gd name="connsiteY261" fmla="*/ 452210 h 695927"/>
                <a:gd name="connsiteX262" fmla="*/ 225684 w 774179"/>
                <a:gd name="connsiteY262" fmla="*/ 449354 h 695927"/>
                <a:gd name="connsiteX263" fmla="*/ 229493 w 774179"/>
                <a:gd name="connsiteY263" fmla="*/ 445546 h 695927"/>
                <a:gd name="connsiteX264" fmla="*/ 235206 w 774179"/>
                <a:gd name="connsiteY264" fmla="*/ 441738 h 695927"/>
                <a:gd name="connsiteX265" fmla="*/ 239015 w 774179"/>
                <a:gd name="connsiteY265" fmla="*/ 445546 h 695927"/>
                <a:gd name="connsiteX266" fmla="*/ 241872 w 774179"/>
                <a:gd name="connsiteY266" fmla="*/ 445546 h 695927"/>
                <a:gd name="connsiteX267" fmla="*/ 241872 w 774179"/>
                <a:gd name="connsiteY267" fmla="*/ 452210 h 695927"/>
                <a:gd name="connsiteX268" fmla="*/ 245681 w 774179"/>
                <a:gd name="connsiteY268" fmla="*/ 459826 h 695927"/>
                <a:gd name="connsiteX269" fmla="*/ 255203 w 774179"/>
                <a:gd name="connsiteY269" fmla="*/ 459826 h 695927"/>
                <a:gd name="connsiteX270" fmla="*/ 255203 w 774179"/>
                <a:gd name="connsiteY270" fmla="*/ 462682 h 695927"/>
                <a:gd name="connsiteX271" fmla="*/ 255203 w 774179"/>
                <a:gd name="connsiteY271" fmla="*/ 459826 h 695927"/>
                <a:gd name="connsiteX272" fmla="*/ 258060 w 774179"/>
                <a:gd name="connsiteY272" fmla="*/ 459826 h 695927"/>
                <a:gd name="connsiteX273" fmla="*/ 258060 w 774179"/>
                <a:gd name="connsiteY273" fmla="*/ 452210 h 695927"/>
                <a:gd name="connsiteX274" fmla="*/ 271392 w 774179"/>
                <a:gd name="connsiteY274" fmla="*/ 452210 h 695927"/>
                <a:gd name="connsiteX275" fmla="*/ 271392 w 774179"/>
                <a:gd name="connsiteY275" fmla="*/ 473155 h 695927"/>
                <a:gd name="connsiteX276" fmla="*/ 274248 w 774179"/>
                <a:gd name="connsiteY276" fmla="*/ 476963 h 695927"/>
                <a:gd name="connsiteX277" fmla="*/ 278057 w 774179"/>
                <a:gd name="connsiteY277" fmla="*/ 476963 h 695927"/>
                <a:gd name="connsiteX278" fmla="*/ 283771 w 774179"/>
                <a:gd name="connsiteY278" fmla="*/ 480771 h 695927"/>
                <a:gd name="connsiteX279" fmla="*/ 290437 w 774179"/>
                <a:gd name="connsiteY279" fmla="*/ 487435 h 695927"/>
                <a:gd name="connsiteX280" fmla="*/ 290437 w 774179"/>
                <a:gd name="connsiteY280" fmla="*/ 497907 h 695927"/>
                <a:gd name="connsiteX281" fmla="*/ 297102 w 774179"/>
                <a:gd name="connsiteY281" fmla="*/ 505523 h 695927"/>
                <a:gd name="connsiteX282" fmla="*/ 299959 w 774179"/>
                <a:gd name="connsiteY282" fmla="*/ 512187 h 695927"/>
                <a:gd name="connsiteX283" fmla="*/ 303768 w 774179"/>
                <a:gd name="connsiteY283" fmla="*/ 515996 h 695927"/>
                <a:gd name="connsiteX284" fmla="*/ 306625 w 774179"/>
                <a:gd name="connsiteY284" fmla="*/ 515996 h 695927"/>
                <a:gd name="connsiteX285" fmla="*/ 313291 w 774179"/>
                <a:gd name="connsiteY285" fmla="*/ 526468 h 695927"/>
                <a:gd name="connsiteX286" fmla="*/ 313291 w 774179"/>
                <a:gd name="connsiteY286" fmla="*/ 534084 h 695927"/>
                <a:gd name="connsiteX287" fmla="*/ 319004 w 774179"/>
                <a:gd name="connsiteY287" fmla="*/ 547412 h 695927"/>
                <a:gd name="connsiteX288" fmla="*/ 322813 w 774179"/>
                <a:gd name="connsiteY288" fmla="*/ 551220 h 695927"/>
                <a:gd name="connsiteX289" fmla="*/ 325670 w 774179"/>
                <a:gd name="connsiteY289" fmla="*/ 551220 h 695927"/>
                <a:gd name="connsiteX290" fmla="*/ 329479 w 774179"/>
                <a:gd name="connsiteY290" fmla="*/ 555028 h 695927"/>
                <a:gd name="connsiteX291" fmla="*/ 332336 w 774179"/>
                <a:gd name="connsiteY291" fmla="*/ 561692 h 695927"/>
                <a:gd name="connsiteX292" fmla="*/ 332336 w 774179"/>
                <a:gd name="connsiteY292" fmla="*/ 565501 h 695927"/>
                <a:gd name="connsiteX293" fmla="*/ 348524 w 774179"/>
                <a:gd name="connsiteY293" fmla="*/ 565501 h 695927"/>
                <a:gd name="connsiteX294" fmla="*/ 358047 w 774179"/>
                <a:gd name="connsiteY294" fmla="*/ 579781 h 695927"/>
                <a:gd name="connsiteX295" fmla="*/ 367569 w 774179"/>
                <a:gd name="connsiteY295" fmla="*/ 575973 h 695927"/>
                <a:gd name="connsiteX296" fmla="*/ 377092 w 774179"/>
                <a:gd name="connsiteY296" fmla="*/ 575973 h 695927"/>
                <a:gd name="connsiteX297" fmla="*/ 387566 w 774179"/>
                <a:gd name="connsiteY297" fmla="*/ 586445 h 695927"/>
                <a:gd name="connsiteX298" fmla="*/ 397089 w 774179"/>
                <a:gd name="connsiteY298" fmla="*/ 594061 h 695927"/>
                <a:gd name="connsiteX299" fmla="*/ 406611 w 774179"/>
                <a:gd name="connsiteY299" fmla="*/ 604533 h 695927"/>
                <a:gd name="connsiteX300" fmla="*/ 425656 w 774179"/>
                <a:gd name="connsiteY300" fmla="*/ 618814 h 695927"/>
                <a:gd name="connsiteX301" fmla="*/ 435179 w 774179"/>
                <a:gd name="connsiteY301" fmla="*/ 618814 h 695927"/>
                <a:gd name="connsiteX302" fmla="*/ 441845 w 774179"/>
                <a:gd name="connsiteY302" fmla="*/ 621670 h 695927"/>
                <a:gd name="connsiteX303" fmla="*/ 448511 w 774179"/>
                <a:gd name="connsiteY303" fmla="*/ 629286 h 695927"/>
                <a:gd name="connsiteX304" fmla="*/ 458033 w 774179"/>
                <a:gd name="connsiteY304" fmla="*/ 629286 h 695927"/>
                <a:gd name="connsiteX305" fmla="*/ 471364 w 774179"/>
                <a:gd name="connsiteY305" fmla="*/ 621670 h 695927"/>
                <a:gd name="connsiteX306" fmla="*/ 471364 w 774179"/>
                <a:gd name="connsiteY306" fmla="*/ 618814 h 695927"/>
                <a:gd name="connsiteX307" fmla="*/ 483743 w 774179"/>
                <a:gd name="connsiteY307" fmla="*/ 621670 h 695927"/>
                <a:gd name="connsiteX308" fmla="*/ 490409 w 774179"/>
                <a:gd name="connsiteY308" fmla="*/ 608342 h 695927"/>
                <a:gd name="connsiteX309" fmla="*/ 499932 w 774179"/>
                <a:gd name="connsiteY309" fmla="*/ 608342 h 695927"/>
                <a:gd name="connsiteX310" fmla="*/ 513264 w 774179"/>
                <a:gd name="connsiteY310" fmla="*/ 594061 h 695927"/>
                <a:gd name="connsiteX311" fmla="*/ 518977 w 774179"/>
                <a:gd name="connsiteY311" fmla="*/ 600725 h 695927"/>
                <a:gd name="connsiteX312" fmla="*/ 522786 w 774179"/>
                <a:gd name="connsiteY312" fmla="*/ 596917 h 695927"/>
                <a:gd name="connsiteX313" fmla="*/ 528499 w 774179"/>
                <a:gd name="connsiteY313" fmla="*/ 596917 h 695927"/>
                <a:gd name="connsiteX314" fmla="*/ 538974 w 774179"/>
                <a:gd name="connsiteY314" fmla="*/ 608342 h 695927"/>
                <a:gd name="connsiteX315" fmla="*/ 544688 w 774179"/>
                <a:gd name="connsiteY315" fmla="*/ 618814 h 695927"/>
                <a:gd name="connsiteX316" fmla="*/ 548497 w 774179"/>
                <a:gd name="connsiteY316" fmla="*/ 629286 h 695927"/>
                <a:gd name="connsiteX317" fmla="*/ 555162 w 774179"/>
                <a:gd name="connsiteY317" fmla="*/ 635950 h 695927"/>
                <a:gd name="connsiteX318" fmla="*/ 555162 w 774179"/>
                <a:gd name="connsiteY318" fmla="*/ 646422 h 695927"/>
                <a:gd name="connsiteX319" fmla="*/ 558019 w 774179"/>
                <a:gd name="connsiteY319" fmla="*/ 654039 h 695927"/>
                <a:gd name="connsiteX320" fmla="*/ 560876 w 774179"/>
                <a:gd name="connsiteY320" fmla="*/ 657847 h 695927"/>
                <a:gd name="connsiteX321" fmla="*/ 567542 w 774179"/>
                <a:gd name="connsiteY321" fmla="*/ 660703 h 695927"/>
                <a:gd name="connsiteX322" fmla="*/ 580873 w 774179"/>
                <a:gd name="connsiteY322" fmla="*/ 660703 h 695927"/>
                <a:gd name="connsiteX323" fmla="*/ 580873 w 774179"/>
                <a:gd name="connsiteY323" fmla="*/ 664511 h 695927"/>
                <a:gd name="connsiteX324" fmla="*/ 583730 w 774179"/>
                <a:gd name="connsiteY324" fmla="*/ 668319 h 695927"/>
                <a:gd name="connsiteX325" fmla="*/ 590396 w 774179"/>
                <a:gd name="connsiteY325" fmla="*/ 671175 h 695927"/>
                <a:gd name="connsiteX326" fmla="*/ 625629 w 774179"/>
                <a:gd name="connsiteY326" fmla="*/ 671175 h 695927"/>
                <a:gd name="connsiteX327" fmla="*/ 632295 w 774179"/>
                <a:gd name="connsiteY327" fmla="*/ 674983 h 695927"/>
                <a:gd name="connsiteX328" fmla="*/ 644674 w 774179"/>
                <a:gd name="connsiteY328" fmla="*/ 689263 h 695927"/>
                <a:gd name="connsiteX329" fmla="*/ 651340 w 774179"/>
                <a:gd name="connsiteY329" fmla="*/ 689263 h 695927"/>
                <a:gd name="connsiteX330" fmla="*/ 658006 w 774179"/>
                <a:gd name="connsiteY330" fmla="*/ 685455 h 695927"/>
                <a:gd name="connsiteX331" fmla="*/ 660862 w 774179"/>
                <a:gd name="connsiteY331" fmla="*/ 685455 h 695927"/>
                <a:gd name="connsiteX332" fmla="*/ 667528 w 774179"/>
                <a:gd name="connsiteY332" fmla="*/ 681647 h 695927"/>
                <a:gd name="connsiteX333" fmla="*/ 670385 w 774179"/>
                <a:gd name="connsiteY333" fmla="*/ 681647 h 695927"/>
                <a:gd name="connsiteX334" fmla="*/ 674194 w 774179"/>
                <a:gd name="connsiteY334" fmla="*/ 685455 h 695927"/>
                <a:gd name="connsiteX335" fmla="*/ 686573 w 774179"/>
                <a:gd name="connsiteY335" fmla="*/ 693072 h 695927"/>
                <a:gd name="connsiteX336" fmla="*/ 697048 w 774179"/>
                <a:gd name="connsiteY336" fmla="*/ 695928 h 695927"/>
                <a:gd name="connsiteX337" fmla="*/ 712284 w 774179"/>
                <a:gd name="connsiteY337" fmla="*/ 695928 h 69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774179" h="695927">
                  <a:moveTo>
                    <a:pt x="718950" y="693072"/>
                  </a:moveTo>
                  <a:lnTo>
                    <a:pt x="718950" y="689263"/>
                  </a:lnTo>
                  <a:lnTo>
                    <a:pt x="716093" y="681647"/>
                  </a:lnTo>
                  <a:lnTo>
                    <a:pt x="716093" y="664511"/>
                  </a:lnTo>
                  <a:lnTo>
                    <a:pt x="722759" y="657847"/>
                  </a:lnTo>
                  <a:lnTo>
                    <a:pt x="722759" y="654039"/>
                  </a:lnTo>
                  <a:lnTo>
                    <a:pt x="725615" y="650231"/>
                  </a:lnTo>
                  <a:lnTo>
                    <a:pt x="728472" y="639758"/>
                  </a:lnTo>
                  <a:lnTo>
                    <a:pt x="735138" y="639758"/>
                  </a:lnTo>
                  <a:lnTo>
                    <a:pt x="737995" y="635950"/>
                  </a:lnTo>
                  <a:lnTo>
                    <a:pt x="737995" y="633094"/>
                  </a:lnTo>
                  <a:lnTo>
                    <a:pt x="741804" y="633094"/>
                  </a:lnTo>
                  <a:lnTo>
                    <a:pt x="741804" y="629286"/>
                  </a:lnTo>
                  <a:lnTo>
                    <a:pt x="744660" y="625478"/>
                  </a:lnTo>
                  <a:lnTo>
                    <a:pt x="751326" y="621670"/>
                  </a:lnTo>
                  <a:lnTo>
                    <a:pt x="767515" y="621670"/>
                  </a:lnTo>
                  <a:lnTo>
                    <a:pt x="767515" y="625478"/>
                  </a:lnTo>
                  <a:lnTo>
                    <a:pt x="770371" y="625478"/>
                  </a:lnTo>
                  <a:lnTo>
                    <a:pt x="774180" y="621670"/>
                  </a:lnTo>
                  <a:lnTo>
                    <a:pt x="774180" y="615006"/>
                  </a:lnTo>
                  <a:lnTo>
                    <a:pt x="770371" y="604533"/>
                  </a:lnTo>
                  <a:lnTo>
                    <a:pt x="767515" y="596917"/>
                  </a:lnTo>
                  <a:lnTo>
                    <a:pt x="764657" y="594061"/>
                  </a:lnTo>
                  <a:lnTo>
                    <a:pt x="754183" y="594061"/>
                  </a:lnTo>
                  <a:lnTo>
                    <a:pt x="754183" y="586445"/>
                  </a:lnTo>
                  <a:lnTo>
                    <a:pt x="751326" y="579781"/>
                  </a:lnTo>
                  <a:lnTo>
                    <a:pt x="751326" y="565501"/>
                  </a:lnTo>
                  <a:lnTo>
                    <a:pt x="748470" y="565501"/>
                  </a:lnTo>
                  <a:lnTo>
                    <a:pt x="751326" y="547412"/>
                  </a:lnTo>
                  <a:lnTo>
                    <a:pt x="737995" y="547412"/>
                  </a:lnTo>
                  <a:lnTo>
                    <a:pt x="732281" y="536940"/>
                  </a:lnTo>
                  <a:lnTo>
                    <a:pt x="725615" y="540748"/>
                  </a:lnTo>
                  <a:lnTo>
                    <a:pt x="716093" y="540748"/>
                  </a:lnTo>
                  <a:lnTo>
                    <a:pt x="712284" y="536940"/>
                  </a:lnTo>
                  <a:lnTo>
                    <a:pt x="706570" y="526468"/>
                  </a:lnTo>
                  <a:lnTo>
                    <a:pt x="702761" y="515996"/>
                  </a:lnTo>
                  <a:lnTo>
                    <a:pt x="697048" y="509331"/>
                  </a:lnTo>
                  <a:lnTo>
                    <a:pt x="690382" y="497907"/>
                  </a:lnTo>
                  <a:lnTo>
                    <a:pt x="686573" y="495051"/>
                  </a:lnTo>
                  <a:lnTo>
                    <a:pt x="683716" y="487435"/>
                  </a:lnTo>
                  <a:lnTo>
                    <a:pt x="670385" y="473155"/>
                  </a:lnTo>
                  <a:lnTo>
                    <a:pt x="667528" y="473155"/>
                  </a:lnTo>
                  <a:lnTo>
                    <a:pt x="667528" y="466490"/>
                  </a:lnTo>
                  <a:lnTo>
                    <a:pt x="677051" y="456018"/>
                  </a:lnTo>
                  <a:lnTo>
                    <a:pt x="680859" y="449354"/>
                  </a:lnTo>
                  <a:lnTo>
                    <a:pt x="683716" y="445546"/>
                  </a:lnTo>
                  <a:lnTo>
                    <a:pt x="697048" y="416985"/>
                  </a:lnTo>
                  <a:lnTo>
                    <a:pt x="690382" y="402705"/>
                  </a:lnTo>
                  <a:lnTo>
                    <a:pt x="686573" y="399849"/>
                  </a:lnTo>
                  <a:lnTo>
                    <a:pt x="667528" y="399849"/>
                  </a:lnTo>
                  <a:lnTo>
                    <a:pt x="660862" y="396041"/>
                  </a:lnTo>
                  <a:lnTo>
                    <a:pt x="658006" y="396041"/>
                  </a:lnTo>
                  <a:lnTo>
                    <a:pt x="654197" y="392233"/>
                  </a:lnTo>
                  <a:lnTo>
                    <a:pt x="654197" y="360816"/>
                  </a:lnTo>
                  <a:lnTo>
                    <a:pt x="651340" y="357008"/>
                  </a:lnTo>
                  <a:lnTo>
                    <a:pt x="644674" y="342728"/>
                  </a:lnTo>
                  <a:lnTo>
                    <a:pt x="638961" y="332255"/>
                  </a:lnTo>
                  <a:lnTo>
                    <a:pt x="632295" y="317975"/>
                  </a:lnTo>
                  <a:lnTo>
                    <a:pt x="635152" y="311311"/>
                  </a:lnTo>
                  <a:lnTo>
                    <a:pt x="644674" y="300839"/>
                  </a:lnTo>
                  <a:lnTo>
                    <a:pt x="644674" y="297031"/>
                  </a:lnTo>
                  <a:lnTo>
                    <a:pt x="641817" y="293223"/>
                  </a:lnTo>
                  <a:lnTo>
                    <a:pt x="628486" y="293223"/>
                  </a:lnTo>
                  <a:lnTo>
                    <a:pt x="628486" y="276086"/>
                  </a:lnTo>
                  <a:lnTo>
                    <a:pt x="622772" y="268470"/>
                  </a:lnTo>
                  <a:lnTo>
                    <a:pt x="622772" y="265614"/>
                  </a:lnTo>
                  <a:lnTo>
                    <a:pt x="625629" y="261806"/>
                  </a:lnTo>
                  <a:lnTo>
                    <a:pt x="632295" y="257998"/>
                  </a:lnTo>
                  <a:lnTo>
                    <a:pt x="635152" y="254190"/>
                  </a:lnTo>
                  <a:lnTo>
                    <a:pt x="638961" y="254190"/>
                  </a:lnTo>
                  <a:lnTo>
                    <a:pt x="632295" y="243717"/>
                  </a:lnTo>
                  <a:lnTo>
                    <a:pt x="644674" y="239909"/>
                  </a:lnTo>
                  <a:lnTo>
                    <a:pt x="644674" y="237053"/>
                  </a:lnTo>
                  <a:lnTo>
                    <a:pt x="641817" y="233245"/>
                  </a:lnTo>
                  <a:lnTo>
                    <a:pt x="641817" y="218965"/>
                  </a:lnTo>
                  <a:lnTo>
                    <a:pt x="638961" y="212301"/>
                  </a:lnTo>
                  <a:lnTo>
                    <a:pt x="638961" y="208493"/>
                  </a:lnTo>
                  <a:lnTo>
                    <a:pt x="641817" y="201829"/>
                  </a:lnTo>
                  <a:lnTo>
                    <a:pt x="644674" y="198020"/>
                  </a:lnTo>
                  <a:lnTo>
                    <a:pt x="638961" y="179932"/>
                  </a:lnTo>
                  <a:lnTo>
                    <a:pt x="641817" y="166604"/>
                  </a:lnTo>
                  <a:lnTo>
                    <a:pt x="635152" y="166604"/>
                  </a:lnTo>
                  <a:lnTo>
                    <a:pt x="635152" y="144707"/>
                  </a:lnTo>
                  <a:lnTo>
                    <a:pt x="599918" y="148515"/>
                  </a:lnTo>
                  <a:lnTo>
                    <a:pt x="597062" y="144707"/>
                  </a:lnTo>
                  <a:lnTo>
                    <a:pt x="593252" y="138043"/>
                  </a:lnTo>
                  <a:lnTo>
                    <a:pt x="586587" y="134235"/>
                  </a:lnTo>
                  <a:lnTo>
                    <a:pt x="580873" y="127571"/>
                  </a:lnTo>
                  <a:lnTo>
                    <a:pt x="574207" y="127571"/>
                  </a:lnTo>
                  <a:lnTo>
                    <a:pt x="570399" y="123763"/>
                  </a:lnTo>
                  <a:lnTo>
                    <a:pt x="567542" y="123763"/>
                  </a:lnTo>
                  <a:lnTo>
                    <a:pt x="564685" y="119955"/>
                  </a:lnTo>
                  <a:lnTo>
                    <a:pt x="560876" y="113291"/>
                  </a:lnTo>
                  <a:lnTo>
                    <a:pt x="560876" y="109482"/>
                  </a:lnTo>
                  <a:lnTo>
                    <a:pt x="558019" y="106626"/>
                  </a:lnTo>
                  <a:lnTo>
                    <a:pt x="555162" y="106626"/>
                  </a:lnTo>
                  <a:lnTo>
                    <a:pt x="548497" y="102818"/>
                  </a:lnTo>
                  <a:lnTo>
                    <a:pt x="538974" y="102818"/>
                  </a:lnTo>
                  <a:lnTo>
                    <a:pt x="532309" y="99010"/>
                  </a:lnTo>
                  <a:lnTo>
                    <a:pt x="522786" y="99010"/>
                  </a:lnTo>
                  <a:lnTo>
                    <a:pt x="522786" y="102818"/>
                  </a:lnTo>
                  <a:lnTo>
                    <a:pt x="516120" y="99010"/>
                  </a:lnTo>
                  <a:lnTo>
                    <a:pt x="513264" y="95202"/>
                  </a:lnTo>
                  <a:lnTo>
                    <a:pt x="506598" y="92346"/>
                  </a:lnTo>
                  <a:lnTo>
                    <a:pt x="502788" y="88538"/>
                  </a:lnTo>
                  <a:lnTo>
                    <a:pt x="487553" y="88538"/>
                  </a:lnTo>
                  <a:lnTo>
                    <a:pt x="487553" y="80922"/>
                  </a:lnTo>
                  <a:lnTo>
                    <a:pt x="480887" y="74258"/>
                  </a:lnTo>
                  <a:lnTo>
                    <a:pt x="448511" y="74258"/>
                  </a:lnTo>
                  <a:lnTo>
                    <a:pt x="448511" y="78066"/>
                  </a:lnTo>
                  <a:lnTo>
                    <a:pt x="444701" y="80922"/>
                  </a:lnTo>
                  <a:lnTo>
                    <a:pt x="438988" y="78066"/>
                  </a:lnTo>
                  <a:lnTo>
                    <a:pt x="418990" y="78066"/>
                  </a:lnTo>
                  <a:lnTo>
                    <a:pt x="413277" y="80922"/>
                  </a:lnTo>
                  <a:lnTo>
                    <a:pt x="403755" y="92346"/>
                  </a:lnTo>
                  <a:lnTo>
                    <a:pt x="397089" y="95202"/>
                  </a:lnTo>
                  <a:lnTo>
                    <a:pt x="393280" y="99010"/>
                  </a:lnTo>
                  <a:lnTo>
                    <a:pt x="393280" y="106626"/>
                  </a:lnTo>
                  <a:lnTo>
                    <a:pt x="387566" y="109482"/>
                  </a:lnTo>
                  <a:lnTo>
                    <a:pt x="380900" y="117099"/>
                  </a:lnTo>
                  <a:lnTo>
                    <a:pt x="364712" y="117099"/>
                  </a:lnTo>
                  <a:lnTo>
                    <a:pt x="371378" y="123763"/>
                  </a:lnTo>
                  <a:lnTo>
                    <a:pt x="371378" y="130427"/>
                  </a:lnTo>
                  <a:lnTo>
                    <a:pt x="374235" y="134235"/>
                  </a:lnTo>
                  <a:lnTo>
                    <a:pt x="374235" y="138043"/>
                  </a:lnTo>
                  <a:lnTo>
                    <a:pt x="371378" y="141851"/>
                  </a:lnTo>
                  <a:lnTo>
                    <a:pt x="364712" y="141851"/>
                  </a:lnTo>
                  <a:lnTo>
                    <a:pt x="358047" y="138043"/>
                  </a:lnTo>
                  <a:lnTo>
                    <a:pt x="355190" y="134235"/>
                  </a:lnTo>
                  <a:lnTo>
                    <a:pt x="351381" y="134235"/>
                  </a:lnTo>
                  <a:lnTo>
                    <a:pt x="348524" y="138043"/>
                  </a:lnTo>
                  <a:lnTo>
                    <a:pt x="335192" y="138043"/>
                  </a:lnTo>
                  <a:lnTo>
                    <a:pt x="329479" y="141851"/>
                  </a:lnTo>
                  <a:lnTo>
                    <a:pt x="322813" y="141851"/>
                  </a:lnTo>
                  <a:lnTo>
                    <a:pt x="313291" y="144707"/>
                  </a:lnTo>
                  <a:lnTo>
                    <a:pt x="299959" y="152323"/>
                  </a:lnTo>
                  <a:lnTo>
                    <a:pt x="293293" y="148515"/>
                  </a:lnTo>
                  <a:lnTo>
                    <a:pt x="287580" y="148515"/>
                  </a:lnTo>
                  <a:lnTo>
                    <a:pt x="280914" y="144707"/>
                  </a:lnTo>
                  <a:lnTo>
                    <a:pt x="267583" y="144707"/>
                  </a:lnTo>
                  <a:lnTo>
                    <a:pt x="258060" y="141851"/>
                  </a:lnTo>
                  <a:lnTo>
                    <a:pt x="251394" y="134235"/>
                  </a:lnTo>
                  <a:lnTo>
                    <a:pt x="245681" y="130427"/>
                  </a:lnTo>
                  <a:lnTo>
                    <a:pt x="239015" y="123763"/>
                  </a:lnTo>
                  <a:lnTo>
                    <a:pt x="235206" y="117099"/>
                  </a:lnTo>
                  <a:lnTo>
                    <a:pt x="232349" y="113291"/>
                  </a:lnTo>
                  <a:lnTo>
                    <a:pt x="232349" y="109482"/>
                  </a:lnTo>
                  <a:lnTo>
                    <a:pt x="203782" y="109482"/>
                  </a:lnTo>
                  <a:lnTo>
                    <a:pt x="190450" y="95202"/>
                  </a:lnTo>
                  <a:lnTo>
                    <a:pt x="180928" y="74258"/>
                  </a:lnTo>
                  <a:lnTo>
                    <a:pt x="178071" y="70450"/>
                  </a:lnTo>
                  <a:lnTo>
                    <a:pt x="178071" y="67594"/>
                  </a:lnTo>
                  <a:lnTo>
                    <a:pt x="167597" y="67594"/>
                  </a:lnTo>
                  <a:lnTo>
                    <a:pt x="167597" y="63786"/>
                  </a:lnTo>
                  <a:lnTo>
                    <a:pt x="164739" y="59977"/>
                  </a:lnTo>
                  <a:lnTo>
                    <a:pt x="161883" y="59977"/>
                  </a:lnTo>
                  <a:lnTo>
                    <a:pt x="158074" y="57121"/>
                  </a:lnTo>
                  <a:lnTo>
                    <a:pt x="151408" y="53313"/>
                  </a:lnTo>
                  <a:lnTo>
                    <a:pt x="145694" y="45697"/>
                  </a:lnTo>
                  <a:lnTo>
                    <a:pt x="145694" y="42841"/>
                  </a:lnTo>
                  <a:lnTo>
                    <a:pt x="151408" y="42841"/>
                  </a:lnTo>
                  <a:lnTo>
                    <a:pt x="155217" y="39033"/>
                  </a:lnTo>
                  <a:lnTo>
                    <a:pt x="155217" y="35225"/>
                  </a:lnTo>
                  <a:lnTo>
                    <a:pt x="151408" y="31417"/>
                  </a:lnTo>
                  <a:lnTo>
                    <a:pt x="148552" y="31417"/>
                  </a:lnTo>
                  <a:lnTo>
                    <a:pt x="148552" y="24753"/>
                  </a:lnTo>
                  <a:lnTo>
                    <a:pt x="151408" y="20945"/>
                  </a:lnTo>
                  <a:lnTo>
                    <a:pt x="151408" y="10472"/>
                  </a:lnTo>
                  <a:lnTo>
                    <a:pt x="148552" y="7616"/>
                  </a:lnTo>
                  <a:lnTo>
                    <a:pt x="145694" y="0"/>
                  </a:lnTo>
                  <a:lnTo>
                    <a:pt x="139029" y="0"/>
                  </a:lnTo>
                  <a:lnTo>
                    <a:pt x="132363" y="3808"/>
                  </a:lnTo>
                  <a:lnTo>
                    <a:pt x="125697" y="10472"/>
                  </a:lnTo>
                  <a:lnTo>
                    <a:pt x="119984" y="14280"/>
                  </a:lnTo>
                  <a:lnTo>
                    <a:pt x="109509" y="20945"/>
                  </a:lnTo>
                  <a:lnTo>
                    <a:pt x="103796" y="28561"/>
                  </a:lnTo>
                  <a:lnTo>
                    <a:pt x="103796" y="31417"/>
                  </a:lnTo>
                  <a:lnTo>
                    <a:pt x="99986" y="35225"/>
                  </a:lnTo>
                  <a:lnTo>
                    <a:pt x="97130" y="42841"/>
                  </a:lnTo>
                  <a:lnTo>
                    <a:pt x="71419" y="42841"/>
                  </a:lnTo>
                  <a:lnTo>
                    <a:pt x="52374" y="35225"/>
                  </a:lnTo>
                  <a:lnTo>
                    <a:pt x="45708" y="31417"/>
                  </a:lnTo>
                  <a:lnTo>
                    <a:pt x="36185" y="20945"/>
                  </a:lnTo>
                  <a:lnTo>
                    <a:pt x="29520" y="7616"/>
                  </a:lnTo>
                  <a:lnTo>
                    <a:pt x="29520" y="3808"/>
                  </a:lnTo>
                  <a:lnTo>
                    <a:pt x="25711" y="0"/>
                  </a:lnTo>
                  <a:lnTo>
                    <a:pt x="22854" y="0"/>
                  </a:lnTo>
                  <a:lnTo>
                    <a:pt x="13332" y="10472"/>
                  </a:lnTo>
                  <a:lnTo>
                    <a:pt x="13332" y="18088"/>
                  </a:lnTo>
                  <a:lnTo>
                    <a:pt x="0" y="18088"/>
                  </a:lnTo>
                  <a:lnTo>
                    <a:pt x="9523" y="31417"/>
                  </a:lnTo>
                  <a:lnTo>
                    <a:pt x="9523" y="49505"/>
                  </a:lnTo>
                  <a:lnTo>
                    <a:pt x="16188" y="57121"/>
                  </a:lnTo>
                  <a:lnTo>
                    <a:pt x="16188" y="63786"/>
                  </a:lnTo>
                  <a:lnTo>
                    <a:pt x="19998" y="67594"/>
                  </a:lnTo>
                  <a:lnTo>
                    <a:pt x="22854" y="67594"/>
                  </a:lnTo>
                  <a:lnTo>
                    <a:pt x="19998" y="70450"/>
                  </a:lnTo>
                  <a:lnTo>
                    <a:pt x="19998" y="74258"/>
                  </a:lnTo>
                  <a:lnTo>
                    <a:pt x="16188" y="80922"/>
                  </a:lnTo>
                  <a:lnTo>
                    <a:pt x="13332" y="84730"/>
                  </a:lnTo>
                  <a:lnTo>
                    <a:pt x="32377" y="95202"/>
                  </a:lnTo>
                  <a:lnTo>
                    <a:pt x="32377" y="113291"/>
                  </a:lnTo>
                  <a:lnTo>
                    <a:pt x="45708" y="117099"/>
                  </a:lnTo>
                  <a:lnTo>
                    <a:pt x="45708" y="123763"/>
                  </a:lnTo>
                  <a:lnTo>
                    <a:pt x="52374" y="144707"/>
                  </a:lnTo>
                  <a:lnTo>
                    <a:pt x="58088" y="158988"/>
                  </a:lnTo>
                  <a:lnTo>
                    <a:pt x="64753" y="166604"/>
                  </a:lnTo>
                  <a:lnTo>
                    <a:pt x="64753" y="177076"/>
                  </a:lnTo>
                  <a:lnTo>
                    <a:pt x="78085" y="179932"/>
                  </a:lnTo>
                  <a:lnTo>
                    <a:pt x="83798" y="191356"/>
                  </a:lnTo>
                  <a:lnTo>
                    <a:pt x="87607" y="187548"/>
                  </a:lnTo>
                  <a:lnTo>
                    <a:pt x="94273" y="183740"/>
                  </a:lnTo>
                  <a:lnTo>
                    <a:pt x="99986" y="183740"/>
                  </a:lnTo>
                  <a:lnTo>
                    <a:pt x="99986" y="187548"/>
                  </a:lnTo>
                  <a:lnTo>
                    <a:pt x="90464" y="198020"/>
                  </a:lnTo>
                  <a:lnTo>
                    <a:pt x="90464" y="201829"/>
                  </a:lnTo>
                  <a:lnTo>
                    <a:pt x="97130" y="208493"/>
                  </a:lnTo>
                  <a:lnTo>
                    <a:pt x="99986" y="216109"/>
                  </a:lnTo>
                  <a:lnTo>
                    <a:pt x="99986" y="218965"/>
                  </a:lnTo>
                  <a:lnTo>
                    <a:pt x="94273" y="226581"/>
                  </a:lnTo>
                  <a:lnTo>
                    <a:pt x="90464" y="226581"/>
                  </a:lnTo>
                  <a:lnTo>
                    <a:pt x="90464" y="243717"/>
                  </a:lnTo>
                  <a:lnTo>
                    <a:pt x="83798" y="243717"/>
                  </a:lnTo>
                  <a:lnTo>
                    <a:pt x="78085" y="251334"/>
                  </a:lnTo>
                  <a:lnTo>
                    <a:pt x="78085" y="254190"/>
                  </a:lnTo>
                  <a:lnTo>
                    <a:pt x="83798" y="261806"/>
                  </a:lnTo>
                  <a:lnTo>
                    <a:pt x="80941" y="265614"/>
                  </a:lnTo>
                  <a:lnTo>
                    <a:pt x="78085" y="272278"/>
                  </a:lnTo>
                  <a:lnTo>
                    <a:pt x="78085" y="276086"/>
                  </a:lnTo>
                  <a:lnTo>
                    <a:pt x="80941" y="278942"/>
                  </a:lnTo>
                  <a:lnTo>
                    <a:pt x="87607" y="282750"/>
                  </a:lnTo>
                  <a:lnTo>
                    <a:pt x="94273" y="290366"/>
                  </a:lnTo>
                  <a:lnTo>
                    <a:pt x="106652" y="297031"/>
                  </a:lnTo>
                  <a:lnTo>
                    <a:pt x="109509" y="300839"/>
                  </a:lnTo>
                  <a:lnTo>
                    <a:pt x="113318" y="300839"/>
                  </a:lnTo>
                  <a:lnTo>
                    <a:pt x="113318" y="325591"/>
                  </a:lnTo>
                  <a:lnTo>
                    <a:pt x="125697" y="325591"/>
                  </a:lnTo>
                  <a:lnTo>
                    <a:pt x="129506" y="328447"/>
                  </a:lnTo>
                  <a:lnTo>
                    <a:pt x="135220" y="332255"/>
                  </a:lnTo>
                  <a:lnTo>
                    <a:pt x="145694" y="342728"/>
                  </a:lnTo>
                  <a:lnTo>
                    <a:pt x="155217" y="342728"/>
                  </a:lnTo>
                  <a:lnTo>
                    <a:pt x="158074" y="346536"/>
                  </a:lnTo>
                  <a:lnTo>
                    <a:pt x="161883" y="353200"/>
                  </a:lnTo>
                  <a:lnTo>
                    <a:pt x="178071" y="374144"/>
                  </a:lnTo>
                  <a:lnTo>
                    <a:pt x="178071" y="381761"/>
                  </a:lnTo>
                  <a:lnTo>
                    <a:pt x="174262" y="388425"/>
                  </a:lnTo>
                  <a:lnTo>
                    <a:pt x="174262" y="410321"/>
                  </a:lnTo>
                  <a:lnTo>
                    <a:pt x="178071" y="413177"/>
                  </a:lnTo>
                  <a:lnTo>
                    <a:pt x="183784" y="416985"/>
                  </a:lnTo>
                  <a:lnTo>
                    <a:pt x="187594" y="420793"/>
                  </a:lnTo>
                  <a:lnTo>
                    <a:pt x="190450" y="420793"/>
                  </a:lnTo>
                  <a:lnTo>
                    <a:pt x="193307" y="437930"/>
                  </a:lnTo>
                  <a:lnTo>
                    <a:pt x="199973" y="441738"/>
                  </a:lnTo>
                  <a:lnTo>
                    <a:pt x="206639" y="449354"/>
                  </a:lnTo>
                  <a:lnTo>
                    <a:pt x="206639" y="452210"/>
                  </a:lnTo>
                  <a:lnTo>
                    <a:pt x="209495" y="456018"/>
                  </a:lnTo>
                  <a:lnTo>
                    <a:pt x="216161" y="459826"/>
                  </a:lnTo>
                  <a:lnTo>
                    <a:pt x="219018" y="462682"/>
                  </a:lnTo>
                  <a:lnTo>
                    <a:pt x="225684" y="466490"/>
                  </a:lnTo>
                  <a:lnTo>
                    <a:pt x="229493" y="462682"/>
                  </a:lnTo>
                  <a:lnTo>
                    <a:pt x="229493" y="456018"/>
                  </a:lnTo>
                  <a:lnTo>
                    <a:pt x="225684" y="452210"/>
                  </a:lnTo>
                  <a:lnTo>
                    <a:pt x="225684" y="449354"/>
                  </a:lnTo>
                  <a:lnTo>
                    <a:pt x="229493" y="445546"/>
                  </a:lnTo>
                  <a:lnTo>
                    <a:pt x="235206" y="441738"/>
                  </a:lnTo>
                  <a:lnTo>
                    <a:pt x="239015" y="445546"/>
                  </a:lnTo>
                  <a:lnTo>
                    <a:pt x="241872" y="445546"/>
                  </a:lnTo>
                  <a:lnTo>
                    <a:pt x="241872" y="452210"/>
                  </a:lnTo>
                  <a:lnTo>
                    <a:pt x="245681" y="459826"/>
                  </a:lnTo>
                  <a:lnTo>
                    <a:pt x="255203" y="459826"/>
                  </a:lnTo>
                  <a:lnTo>
                    <a:pt x="255203" y="462682"/>
                  </a:lnTo>
                  <a:lnTo>
                    <a:pt x="255203" y="459826"/>
                  </a:lnTo>
                  <a:lnTo>
                    <a:pt x="258060" y="459826"/>
                  </a:lnTo>
                  <a:lnTo>
                    <a:pt x="258060" y="452210"/>
                  </a:lnTo>
                  <a:lnTo>
                    <a:pt x="271392" y="452210"/>
                  </a:lnTo>
                  <a:lnTo>
                    <a:pt x="271392" y="473155"/>
                  </a:lnTo>
                  <a:lnTo>
                    <a:pt x="274248" y="476963"/>
                  </a:lnTo>
                  <a:lnTo>
                    <a:pt x="278057" y="476963"/>
                  </a:lnTo>
                  <a:lnTo>
                    <a:pt x="283771" y="480771"/>
                  </a:lnTo>
                  <a:lnTo>
                    <a:pt x="290437" y="487435"/>
                  </a:lnTo>
                  <a:lnTo>
                    <a:pt x="290437" y="497907"/>
                  </a:lnTo>
                  <a:lnTo>
                    <a:pt x="297102" y="505523"/>
                  </a:lnTo>
                  <a:lnTo>
                    <a:pt x="299959" y="512187"/>
                  </a:lnTo>
                  <a:lnTo>
                    <a:pt x="303768" y="515996"/>
                  </a:lnTo>
                  <a:lnTo>
                    <a:pt x="306625" y="515996"/>
                  </a:lnTo>
                  <a:lnTo>
                    <a:pt x="313291" y="526468"/>
                  </a:lnTo>
                  <a:lnTo>
                    <a:pt x="313291" y="534084"/>
                  </a:lnTo>
                  <a:lnTo>
                    <a:pt x="319004" y="547412"/>
                  </a:lnTo>
                  <a:lnTo>
                    <a:pt x="322813" y="551220"/>
                  </a:lnTo>
                  <a:lnTo>
                    <a:pt x="325670" y="551220"/>
                  </a:lnTo>
                  <a:lnTo>
                    <a:pt x="329479" y="555028"/>
                  </a:lnTo>
                  <a:lnTo>
                    <a:pt x="332336" y="561692"/>
                  </a:lnTo>
                  <a:lnTo>
                    <a:pt x="332336" y="565501"/>
                  </a:lnTo>
                  <a:lnTo>
                    <a:pt x="348524" y="565501"/>
                  </a:lnTo>
                  <a:lnTo>
                    <a:pt x="358047" y="579781"/>
                  </a:lnTo>
                  <a:lnTo>
                    <a:pt x="367569" y="575973"/>
                  </a:lnTo>
                  <a:lnTo>
                    <a:pt x="377092" y="575973"/>
                  </a:lnTo>
                  <a:lnTo>
                    <a:pt x="387566" y="586445"/>
                  </a:lnTo>
                  <a:lnTo>
                    <a:pt x="397089" y="594061"/>
                  </a:lnTo>
                  <a:lnTo>
                    <a:pt x="406611" y="604533"/>
                  </a:lnTo>
                  <a:lnTo>
                    <a:pt x="425656" y="618814"/>
                  </a:lnTo>
                  <a:lnTo>
                    <a:pt x="435179" y="618814"/>
                  </a:lnTo>
                  <a:lnTo>
                    <a:pt x="441845" y="621670"/>
                  </a:lnTo>
                  <a:lnTo>
                    <a:pt x="448511" y="629286"/>
                  </a:lnTo>
                  <a:lnTo>
                    <a:pt x="458033" y="629286"/>
                  </a:lnTo>
                  <a:lnTo>
                    <a:pt x="471364" y="621670"/>
                  </a:lnTo>
                  <a:lnTo>
                    <a:pt x="471364" y="618814"/>
                  </a:lnTo>
                  <a:lnTo>
                    <a:pt x="483743" y="621670"/>
                  </a:lnTo>
                  <a:lnTo>
                    <a:pt x="490409" y="608342"/>
                  </a:lnTo>
                  <a:lnTo>
                    <a:pt x="499932" y="608342"/>
                  </a:lnTo>
                  <a:lnTo>
                    <a:pt x="513264" y="594061"/>
                  </a:lnTo>
                  <a:lnTo>
                    <a:pt x="518977" y="600725"/>
                  </a:lnTo>
                  <a:lnTo>
                    <a:pt x="522786" y="596917"/>
                  </a:lnTo>
                  <a:lnTo>
                    <a:pt x="528499" y="596917"/>
                  </a:lnTo>
                  <a:lnTo>
                    <a:pt x="538974" y="608342"/>
                  </a:lnTo>
                  <a:lnTo>
                    <a:pt x="544688" y="618814"/>
                  </a:lnTo>
                  <a:lnTo>
                    <a:pt x="548497" y="629286"/>
                  </a:lnTo>
                  <a:lnTo>
                    <a:pt x="555162" y="635950"/>
                  </a:lnTo>
                  <a:lnTo>
                    <a:pt x="555162" y="646422"/>
                  </a:lnTo>
                  <a:lnTo>
                    <a:pt x="558019" y="654039"/>
                  </a:lnTo>
                  <a:lnTo>
                    <a:pt x="560876" y="657847"/>
                  </a:lnTo>
                  <a:lnTo>
                    <a:pt x="567542" y="660703"/>
                  </a:lnTo>
                  <a:lnTo>
                    <a:pt x="580873" y="660703"/>
                  </a:lnTo>
                  <a:lnTo>
                    <a:pt x="580873" y="664511"/>
                  </a:lnTo>
                  <a:lnTo>
                    <a:pt x="583730" y="668319"/>
                  </a:lnTo>
                  <a:lnTo>
                    <a:pt x="590396" y="671175"/>
                  </a:lnTo>
                  <a:lnTo>
                    <a:pt x="625629" y="671175"/>
                  </a:lnTo>
                  <a:lnTo>
                    <a:pt x="632295" y="674983"/>
                  </a:lnTo>
                  <a:lnTo>
                    <a:pt x="644674" y="689263"/>
                  </a:lnTo>
                  <a:lnTo>
                    <a:pt x="651340" y="689263"/>
                  </a:lnTo>
                  <a:lnTo>
                    <a:pt x="658006" y="685455"/>
                  </a:lnTo>
                  <a:lnTo>
                    <a:pt x="660862" y="685455"/>
                  </a:lnTo>
                  <a:lnTo>
                    <a:pt x="667528" y="681647"/>
                  </a:lnTo>
                  <a:lnTo>
                    <a:pt x="670385" y="681647"/>
                  </a:lnTo>
                  <a:lnTo>
                    <a:pt x="674194" y="685455"/>
                  </a:lnTo>
                  <a:lnTo>
                    <a:pt x="686573" y="693072"/>
                  </a:lnTo>
                  <a:lnTo>
                    <a:pt x="697048" y="695928"/>
                  </a:lnTo>
                  <a:lnTo>
                    <a:pt x="712284" y="695928"/>
                  </a:lnTo>
                  <a:close/>
                </a:path>
              </a:pathLst>
            </a:custGeom>
            <a:solidFill>
              <a:srgbClr val="AFABAB"/>
            </a:solidFill>
            <a:ln w="9518" cap="flat">
              <a:noFill/>
              <a:prstDash val="solid"/>
              <a:miter/>
            </a:ln>
          </p:spPr>
          <p:txBody>
            <a:bodyPr rtlCol="0" anchor="ctr"/>
            <a:lstStyle/>
            <a:p>
              <a:endParaRPr lang="en-US" noProof="0" dirty="0"/>
            </a:p>
          </p:txBody>
        </p:sp>
        <p:sp>
          <p:nvSpPr>
            <p:cNvPr id="6357" name="Serbest Form 6356">
              <a:extLst>
                <a:ext uri="{FF2B5EF4-FFF2-40B4-BE49-F238E27FC236}">
                  <a16:creationId xmlns:a16="http://schemas.microsoft.com/office/drawing/2014/main" id="{784DB1DF-02EA-F24C-94C1-B7E215B72EAD}"/>
                </a:ext>
              </a:extLst>
            </p:cNvPr>
            <p:cNvSpPr/>
            <p:nvPr/>
          </p:nvSpPr>
          <p:spPr>
            <a:xfrm>
              <a:off x="7236796" y="2090458"/>
              <a:ext cx="774179" cy="695927"/>
            </a:xfrm>
            <a:custGeom>
              <a:avLst/>
              <a:gdLst>
                <a:gd name="connsiteX0" fmla="*/ 718950 w 774179"/>
                <a:gd name="connsiteY0" fmla="*/ 693072 h 695927"/>
                <a:gd name="connsiteX1" fmla="*/ 718950 w 774179"/>
                <a:gd name="connsiteY1" fmla="*/ 689263 h 695927"/>
                <a:gd name="connsiteX2" fmla="*/ 716093 w 774179"/>
                <a:gd name="connsiteY2" fmla="*/ 681647 h 695927"/>
                <a:gd name="connsiteX3" fmla="*/ 716093 w 774179"/>
                <a:gd name="connsiteY3" fmla="*/ 664511 h 695927"/>
                <a:gd name="connsiteX4" fmla="*/ 722759 w 774179"/>
                <a:gd name="connsiteY4" fmla="*/ 657847 h 695927"/>
                <a:gd name="connsiteX5" fmla="*/ 722759 w 774179"/>
                <a:gd name="connsiteY5" fmla="*/ 654039 h 695927"/>
                <a:gd name="connsiteX6" fmla="*/ 725615 w 774179"/>
                <a:gd name="connsiteY6" fmla="*/ 650231 h 695927"/>
                <a:gd name="connsiteX7" fmla="*/ 728472 w 774179"/>
                <a:gd name="connsiteY7" fmla="*/ 639758 h 695927"/>
                <a:gd name="connsiteX8" fmla="*/ 735138 w 774179"/>
                <a:gd name="connsiteY8" fmla="*/ 639758 h 695927"/>
                <a:gd name="connsiteX9" fmla="*/ 737995 w 774179"/>
                <a:gd name="connsiteY9" fmla="*/ 635950 h 695927"/>
                <a:gd name="connsiteX10" fmla="*/ 737995 w 774179"/>
                <a:gd name="connsiteY10" fmla="*/ 633094 h 695927"/>
                <a:gd name="connsiteX11" fmla="*/ 741804 w 774179"/>
                <a:gd name="connsiteY11" fmla="*/ 633094 h 695927"/>
                <a:gd name="connsiteX12" fmla="*/ 741804 w 774179"/>
                <a:gd name="connsiteY12" fmla="*/ 629286 h 695927"/>
                <a:gd name="connsiteX13" fmla="*/ 744660 w 774179"/>
                <a:gd name="connsiteY13" fmla="*/ 625478 h 695927"/>
                <a:gd name="connsiteX14" fmla="*/ 751326 w 774179"/>
                <a:gd name="connsiteY14" fmla="*/ 621670 h 695927"/>
                <a:gd name="connsiteX15" fmla="*/ 767515 w 774179"/>
                <a:gd name="connsiteY15" fmla="*/ 621670 h 695927"/>
                <a:gd name="connsiteX16" fmla="*/ 767515 w 774179"/>
                <a:gd name="connsiteY16" fmla="*/ 625478 h 695927"/>
                <a:gd name="connsiteX17" fmla="*/ 770371 w 774179"/>
                <a:gd name="connsiteY17" fmla="*/ 625478 h 695927"/>
                <a:gd name="connsiteX18" fmla="*/ 774180 w 774179"/>
                <a:gd name="connsiteY18" fmla="*/ 621670 h 695927"/>
                <a:gd name="connsiteX19" fmla="*/ 774180 w 774179"/>
                <a:gd name="connsiteY19" fmla="*/ 615006 h 695927"/>
                <a:gd name="connsiteX20" fmla="*/ 770371 w 774179"/>
                <a:gd name="connsiteY20" fmla="*/ 604533 h 695927"/>
                <a:gd name="connsiteX21" fmla="*/ 767515 w 774179"/>
                <a:gd name="connsiteY21" fmla="*/ 596917 h 695927"/>
                <a:gd name="connsiteX22" fmla="*/ 764657 w 774179"/>
                <a:gd name="connsiteY22" fmla="*/ 594061 h 695927"/>
                <a:gd name="connsiteX23" fmla="*/ 754183 w 774179"/>
                <a:gd name="connsiteY23" fmla="*/ 594061 h 695927"/>
                <a:gd name="connsiteX24" fmla="*/ 754183 w 774179"/>
                <a:gd name="connsiteY24" fmla="*/ 586445 h 695927"/>
                <a:gd name="connsiteX25" fmla="*/ 751326 w 774179"/>
                <a:gd name="connsiteY25" fmla="*/ 579781 h 695927"/>
                <a:gd name="connsiteX26" fmla="*/ 751326 w 774179"/>
                <a:gd name="connsiteY26" fmla="*/ 565501 h 695927"/>
                <a:gd name="connsiteX27" fmla="*/ 748470 w 774179"/>
                <a:gd name="connsiteY27" fmla="*/ 565501 h 695927"/>
                <a:gd name="connsiteX28" fmla="*/ 751326 w 774179"/>
                <a:gd name="connsiteY28" fmla="*/ 547412 h 695927"/>
                <a:gd name="connsiteX29" fmla="*/ 737995 w 774179"/>
                <a:gd name="connsiteY29" fmla="*/ 547412 h 695927"/>
                <a:gd name="connsiteX30" fmla="*/ 732281 w 774179"/>
                <a:gd name="connsiteY30" fmla="*/ 536940 h 695927"/>
                <a:gd name="connsiteX31" fmla="*/ 725615 w 774179"/>
                <a:gd name="connsiteY31" fmla="*/ 540748 h 695927"/>
                <a:gd name="connsiteX32" fmla="*/ 716093 w 774179"/>
                <a:gd name="connsiteY32" fmla="*/ 540748 h 695927"/>
                <a:gd name="connsiteX33" fmla="*/ 712284 w 774179"/>
                <a:gd name="connsiteY33" fmla="*/ 536940 h 695927"/>
                <a:gd name="connsiteX34" fmla="*/ 706570 w 774179"/>
                <a:gd name="connsiteY34" fmla="*/ 526468 h 695927"/>
                <a:gd name="connsiteX35" fmla="*/ 702761 w 774179"/>
                <a:gd name="connsiteY35" fmla="*/ 515996 h 695927"/>
                <a:gd name="connsiteX36" fmla="*/ 697048 w 774179"/>
                <a:gd name="connsiteY36" fmla="*/ 509331 h 695927"/>
                <a:gd name="connsiteX37" fmla="*/ 690382 w 774179"/>
                <a:gd name="connsiteY37" fmla="*/ 497907 h 695927"/>
                <a:gd name="connsiteX38" fmla="*/ 686573 w 774179"/>
                <a:gd name="connsiteY38" fmla="*/ 495051 h 695927"/>
                <a:gd name="connsiteX39" fmla="*/ 683716 w 774179"/>
                <a:gd name="connsiteY39" fmla="*/ 487435 h 695927"/>
                <a:gd name="connsiteX40" fmla="*/ 670385 w 774179"/>
                <a:gd name="connsiteY40" fmla="*/ 473155 h 695927"/>
                <a:gd name="connsiteX41" fmla="*/ 667528 w 774179"/>
                <a:gd name="connsiteY41" fmla="*/ 473155 h 695927"/>
                <a:gd name="connsiteX42" fmla="*/ 667528 w 774179"/>
                <a:gd name="connsiteY42" fmla="*/ 466490 h 695927"/>
                <a:gd name="connsiteX43" fmla="*/ 677051 w 774179"/>
                <a:gd name="connsiteY43" fmla="*/ 456018 h 695927"/>
                <a:gd name="connsiteX44" fmla="*/ 680859 w 774179"/>
                <a:gd name="connsiteY44" fmla="*/ 449354 h 695927"/>
                <a:gd name="connsiteX45" fmla="*/ 683716 w 774179"/>
                <a:gd name="connsiteY45" fmla="*/ 445546 h 695927"/>
                <a:gd name="connsiteX46" fmla="*/ 697048 w 774179"/>
                <a:gd name="connsiteY46" fmla="*/ 416985 h 695927"/>
                <a:gd name="connsiteX47" fmla="*/ 690382 w 774179"/>
                <a:gd name="connsiteY47" fmla="*/ 402705 h 695927"/>
                <a:gd name="connsiteX48" fmla="*/ 686573 w 774179"/>
                <a:gd name="connsiteY48" fmla="*/ 399849 h 695927"/>
                <a:gd name="connsiteX49" fmla="*/ 667528 w 774179"/>
                <a:gd name="connsiteY49" fmla="*/ 399849 h 695927"/>
                <a:gd name="connsiteX50" fmla="*/ 660862 w 774179"/>
                <a:gd name="connsiteY50" fmla="*/ 396041 h 695927"/>
                <a:gd name="connsiteX51" fmla="*/ 658006 w 774179"/>
                <a:gd name="connsiteY51" fmla="*/ 396041 h 695927"/>
                <a:gd name="connsiteX52" fmla="*/ 654197 w 774179"/>
                <a:gd name="connsiteY52" fmla="*/ 392233 h 695927"/>
                <a:gd name="connsiteX53" fmla="*/ 654197 w 774179"/>
                <a:gd name="connsiteY53" fmla="*/ 360816 h 695927"/>
                <a:gd name="connsiteX54" fmla="*/ 651340 w 774179"/>
                <a:gd name="connsiteY54" fmla="*/ 357008 h 695927"/>
                <a:gd name="connsiteX55" fmla="*/ 644674 w 774179"/>
                <a:gd name="connsiteY55" fmla="*/ 342728 h 695927"/>
                <a:gd name="connsiteX56" fmla="*/ 638961 w 774179"/>
                <a:gd name="connsiteY56" fmla="*/ 332255 h 695927"/>
                <a:gd name="connsiteX57" fmla="*/ 632295 w 774179"/>
                <a:gd name="connsiteY57" fmla="*/ 317975 h 695927"/>
                <a:gd name="connsiteX58" fmla="*/ 635152 w 774179"/>
                <a:gd name="connsiteY58" fmla="*/ 311311 h 695927"/>
                <a:gd name="connsiteX59" fmla="*/ 644674 w 774179"/>
                <a:gd name="connsiteY59" fmla="*/ 300839 h 695927"/>
                <a:gd name="connsiteX60" fmla="*/ 644674 w 774179"/>
                <a:gd name="connsiteY60" fmla="*/ 297031 h 695927"/>
                <a:gd name="connsiteX61" fmla="*/ 641817 w 774179"/>
                <a:gd name="connsiteY61" fmla="*/ 293223 h 695927"/>
                <a:gd name="connsiteX62" fmla="*/ 628486 w 774179"/>
                <a:gd name="connsiteY62" fmla="*/ 293223 h 695927"/>
                <a:gd name="connsiteX63" fmla="*/ 628486 w 774179"/>
                <a:gd name="connsiteY63" fmla="*/ 276086 h 695927"/>
                <a:gd name="connsiteX64" fmla="*/ 622772 w 774179"/>
                <a:gd name="connsiteY64" fmla="*/ 268470 h 695927"/>
                <a:gd name="connsiteX65" fmla="*/ 622772 w 774179"/>
                <a:gd name="connsiteY65" fmla="*/ 265614 h 695927"/>
                <a:gd name="connsiteX66" fmla="*/ 625629 w 774179"/>
                <a:gd name="connsiteY66" fmla="*/ 261806 h 695927"/>
                <a:gd name="connsiteX67" fmla="*/ 632295 w 774179"/>
                <a:gd name="connsiteY67" fmla="*/ 257998 h 695927"/>
                <a:gd name="connsiteX68" fmla="*/ 635152 w 774179"/>
                <a:gd name="connsiteY68" fmla="*/ 254190 h 695927"/>
                <a:gd name="connsiteX69" fmla="*/ 638961 w 774179"/>
                <a:gd name="connsiteY69" fmla="*/ 254190 h 695927"/>
                <a:gd name="connsiteX70" fmla="*/ 632295 w 774179"/>
                <a:gd name="connsiteY70" fmla="*/ 243717 h 695927"/>
                <a:gd name="connsiteX71" fmla="*/ 644674 w 774179"/>
                <a:gd name="connsiteY71" fmla="*/ 239909 h 695927"/>
                <a:gd name="connsiteX72" fmla="*/ 644674 w 774179"/>
                <a:gd name="connsiteY72" fmla="*/ 237053 h 695927"/>
                <a:gd name="connsiteX73" fmla="*/ 641817 w 774179"/>
                <a:gd name="connsiteY73" fmla="*/ 233245 h 695927"/>
                <a:gd name="connsiteX74" fmla="*/ 641817 w 774179"/>
                <a:gd name="connsiteY74" fmla="*/ 218965 h 695927"/>
                <a:gd name="connsiteX75" fmla="*/ 638961 w 774179"/>
                <a:gd name="connsiteY75" fmla="*/ 212301 h 695927"/>
                <a:gd name="connsiteX76" fmla="*/ 638961 w 774179"/>
                <a:gd name="connsiteY76" fmla="*/ 208493 h 695927"/>
                <a:gd name="connsiteX77" fmla="*/ 641817 w 774179"/>
                <a:gd name="connsiteY77" fmla="*/ 201829 h 695927"/>
                <a:gd name="connsiteX78" fmla="*/ 644674 w 774179"/>
                <a:gd name="connsiteY78" fmla="*/ 198020 h 695927"/>
                <a:gd name="connsiteX79" fmla="*/ 638961 w 774179"/>
                <a:gd name="connsiteY79" fmla="*/ 179932 h 695927"/>
                <a:gd name="connsiteX80" fmla="*/ 641817 w 774179"/>
                <a:gd name="connsiteY80" fmla="*/ 166604 h 695927"/>
                <a:gd name="connsiteX81" fmla="*/ 635152 w 774179"/>
                <a:gd name="connsiteY81" fmla="*/ 166604 h 695927"/>
                <a:gd name="connsiteX82" fmla="*/ 635152 w 774179"/>
                <a:gd name="connsiteY82" fmla="*/ 144707 h 695927"/>
                <a:gd name="connsiteX83" fmla="*/ 599918 w 774179"/>
                <a:gd name="connsiteY83" fmla="*/ 148515 h 695927"/>
                <a:gd name="connsiteX84" fmla="*/ 597062 w 774179"/>
                <a:gd name="connsiteY84" fmla="*/ 144707 h 695927"/>
                <a:gd name="connsiteX85" fmla="*/ 593252 w 774179"/>
                <a:gd name="connsiteY85" fmla="*/ 138043 h 695927"/>
                <a:gd name="connsiteX86" fmla="*/ 586587 w 774179"/>
                <a:gd name="connsiteY86" fmla="*/ 134235 h 695927"/>
                <a:gd name="connsiteX87" fmla="*/ 580873 w 774179"/>
                <a:gd name="connsiteY87" fmla="*/ 127571 h 695927"/>
                <a:gd name="connsiteX88" fmla="*/ 574207 w 774179"/>
                <a:gd name="connsiteY88" fmla="*/ 127571 h 695927"/>
                <a:gd name="connsiteX89" fmla="*/ 570399 w 774179"/>
                <a:gd name="connsiteY89" fmla="*/ 123763 h 695927"/>
                <a:gd name="connsiteX90" fmla="*/ 567542 w 774179"/>
                <a:gd name="connsiteY90" fmla="*/ 123763 h 695927"/>
                <a:gd name="connsiteX91" fmla="*/ 564685 w 774179"/>
                <a:gd name="connsiteY91" fmla="*/ 119955 h 695927"/>
                <a:gd name="connsiteX92" fmla="*/ 560876 w 774179"/>
                <a:gd name="connsiteY92" fmla="*/ 113291 h 695927"/>
                <a:gd name="connsiteX93" fmla="*/ 560876 w 774179"/>
                <a:gd name="connsiteY93" fmla="*/ 109482 h 695927"/>
                <a:gd name="connsiteX94" fmla="*/ 558019 w 774179"/>
                <a:gd name="connsiteY94" fmla="*/ 106626 h 695927"/>
                <a:gd name="connsiteX95" fmla="*/ 555162 w 774179"/>
                <a:gd name="connsiteY95" fmla="*/ 106626 h 695927"/>
                <a:gd name="connsiteX96" fmla="*/ 548497 w 774179"/>
                <a:gd name="connsiteY96" fmla="*/ 102818 h 695927"/>
                <a:gd name="connsiteX97" fmla="*/ 538974 w 774179"/>
                <a:gd name="connsiteY97" fmla="*/ 102818 h 695927"/>
                <a:gd name="connsiteX98" fmla="*/ 532309 w 774179"/>
                <a:gd name="connsiteY98" fmla="*/ 99010 h 695927"/>
                <a:gd name="connsiteX99" fmla="*/ 522786 w 774179"/>
                <a:gd name="connsiteY99" fmla="*/ 99010 h 695927"/>
                <a:gd name="connsiteX100" fmla="*/ 522786 w 774179"/>
                <a:gd name="connsiteY100" fmla="*/ 102818 h 695927"/>
                <a:gd name="connsiteX101" fmla="*/ 516120 w 774179"/>
                <a:gd name="connsiteY101" fmla="*/ 99010 h 695927"/>
                <a:gd name="connsiteX102" fmla="*/ 513264 w 774179"/>
                <a:gd name="connsiteY102" fmla="*/ 95202 h 695927"/>
                <a:gd name="connsiteX103" fmla="*/ 506598 w 774179"/>
                <a:gd name="connsiteY103" fmla="*/ 92346 h 695927"/>
                <a:gd name="connsiteX104" fmla="*/ 502788 w 774179"/>
                <a:gd name="connsiteY104" fmla="*/ 88538 h 695927"/>
                <a:gd name="connsiteX105" fmla="*/ 487553 w 774179"/>
                <a:gd name="connsiteY105" fmla="*/ 88538 h 695927"/>
                <a:gd name="connsiteX106" fmla="*/ 487553 w 774179"/>
                <a:gd name="connsiteY106" fmla="*/ 80922 h 695927"/>
                <a:gd name="connsiteX107" fmla="*/ 480887 w 774179"/>
                <a:gd name="connsiteY107" fmla="*/ 74258 h 695927"/>
                <a:gd name="connsiteX108" fmla="*/ 448511 w 774179"/>
                <a:gd name="connsiteY108" fmla="*/ 74258 h 695927"/>
                <a:gd name="connsiteX109" fmla="*/ 448511 w 774179"/>
                <a:gd name="connsiteY109" fmla="*/ 78066 h 695927"/>
                <a:gd name="connsiteX110" fmla="*/ 444701 w 774179"/>
                <a:gd name="connsiteY110" fmla="*/ 80922 h 695927"/>
                <a:gd name="connsiteX111" fmla="*/ 438988 w 774179"/>
                <a:gd name="connsiteY111" fmla="*/ 78066 h 695927"/>
                <a:gd name="connsiteX112" fmla="*/ 418990 w 774179"/>
                <a:gd name="connsiteY112" fmla="*/ 78066 h 695927"/>
                <a:gd name="connsiteX113" fmla="*/ 413277 w 774179"/>
                <a:gd name="connsiteY113" fmla="*/ 80922 h 695927"/>
                <a:gd name="connsiteX114" fmla="*/ 403755 w 774179"/>
                <a:gd name="connsiteY114" fmla="*/ 92346 h 695927"/>
                <a:gd name="connsiteX115" fmla="*/ 397089 w 774179"/>
                <a:gd name="connsiteY115" fmla="*/ 95202 h 695927"/>
                <a:gd name="connsiteX116" fmla="*/ 393280 w 774179"/>
                <a:gd name="connsiteY116" fmla="*/ 99010 h 695927"/>
                <a:gd name="connsiteX117" fmla="*/ 393280 w 774179"/>
                <a:gd name="connsiteY117" fmla="*/ 106626 h 695927"/>
                <a:gd name="connsiteX118" fmla="*/ 387566 w 774179"/>
                <a:gd name="connsiteY118" fmla="*/ 109482 h 695927"/>
                <a:gd name="connsiteX119" fmla="*/ 380900 w 774179"/>
                <a:gd name="connsiteY119" fmla="*/ 117099 h 695927"/>
                <a:gd name="connsiteX120" fmla="*/ 364712 w 774179"/>
                <a:gd name="connsiteY120" fmla="*/ 117099 h 695927"/>
                <a:gd name="connsiteX121" fmla="*/ 371378 w 774179"/>
                <a:gd name="connsiteY121" fmla="*/ 123763 h 695927"/>
                <a:gd name="connsiteX122" fmla="*/ 371378 w 774179"/>
                <a:gd name="connsiteY122" fmla="*/ 130427 h 695927"/>
                <a:gd name="connsiteX123" fmla="*/ 374235 w 774179"/>
                <a:gd name="connsiteY123" fmla="*/ 134235 h 695927"/>
                <a:gd name="connsiteX124" fmla="*/ 374235 w 774179"/>
                <a:gd name="connsiteY124" fmla="*/ 138043 h 695927"/>
                <a:gd name="connsiteX125" fmla="*/ 371378 w 774179"/>
                <a:gd name="connsiteY125" fmla="*/ 141851 h 695927"/>
                <a:gd name="connsiteX126" fmla="*/ 364712 w 774179"/>
                <a:gd name="connsiteY126" fmla="*/ 141851 h 695927"/>
                <a:gd name="connsiteX127" fmla="*/ 358047 w 774179"/>
                <a:gd name="connsiteY127" fmla="*/ 138043 h 695927"/>
                <a:gd name="connsiteX128" fmla="*/ 355190 w 774179"/>
                <a:gd name="connsiteY128" fmla="*/ 134235 h 695927"/>
                <a:gd name="connsiteX129" fmla="*/ 351381 w 774179"/>
                <a:gd name="connsiteY129" fmla="*/ 134235 h 695927"/>
                <a:gd name="connsiteX130" fmla="*/ 348524 w 774179"/>
                <a:gd name="connsiteY130" fmla="*/ 138043 h 695927"/>
                <a:gd name="connsiteX131" fmla="*/ 335192 w 774179"/>
                <a:gd name="connsiteY131" fmla="*/ 138043 h 695927"/>
                <a:gd name="connsiteX132" fmla="*/ 329479 w 774179"/>
                <a:gd name="connsiteY132" fmla="*/ 141851 h 695927"/>
                <a:gd name="connsiteX133" fmla="*/ 322813 w 774179"/>
                <a:gd name="connsiteY133" fmla="*/ 141851 h 695927"/>
                <a:gd name="connsiteX134" fmla="*/ 313291 w 774179"/>
                <a:gd name="connsiteY134" fmla="*/ 144707 h 695927"/>
                <a:gd name="connsiteX135" fmla="*/ 299959 w 774179"/>
                <a:gd name="connsiteY135" fmla="*/ 152323 h 695927"/>
                <a:gd name="connsiteX136" fmla="*/ 293293 w 774179"/>
                <a:gd name="connsiteY136" fmla="*/ 148515 h 695927"/>
                <a:gd name="connsiteX137" fmla="*/ 287580 w 774179"/>
                <a:gd name="connsiteY137" fmla="*/ 148515 h 695927"/>
                <a:gd name="connsiteX138" fmla="*/ 280914 w 774179"/>
                <a:gd name="connsiteY138" fmla="*/ 144707 h 695927"/>
                <a:gd name="connsiteX139" fmla="*/ 267583 w 774179"/>
                <a:gd name="connsiteY139" fmla="*/ 144707 h 695927"/>
                <a:gd name="connsiteX140" fmla="*/ 258060 w 774179"/>
                <a:gd name="connsiteY140" fmla="*/ 141851 h 695927"/>
                <a:gd name="connsiteX141" fmla="*/ 251394 w 774179"/>
                <a:gd name="connsiteY141" fmla="*/ 134235 h 695927"/>
                <a:gd name="connsiteX142" fmla="*/ 245681 w 774179"/>
                <a:gd name="connsiteY142" fmla="*/ 130427 h 695927"/>
                <a:gd name="connsiteX143" fmla="*/ 239015 w 774179"/>
                <a:gd name="connsiteY143" fmla="*/ 123763 h 695927"/>
                <a:gd name="connsiteX144" fmla="*/ 235206 w 774179"/>
                <a:gd name="connsiteY144" fmla="*/ 117099 h 695927"/>
                <a:gd name="connsiteX145" fmla="*/ 232349 w 774179"/>
                <a:gd name="connsiteY145" fmla="*/ 113291 h 695927"/>
                <a:gd name="connsiteX146" fmla="*/ 232349 w 774179"/>
                <a:gd name="connsiteY146" fmla="*/ 109482 h 695927"/>
                <a:gd name="connsiteX147" fmla="*/ 203782 w 774179"/>
                <a:gd name="connsiteY147" fmla="*/ 109482 h 695927"/>
                <a:gd name="connsiteX148" fmla="*/ 190450 w 774179"/>
                <a:gd name="connsiteY148" fmla="*/ 95202 h 695927"/>
                <a:gd name="connsiteX149" fmla="*/ 180928 w 774179"/>
                <a:gd name="connsiteY149" fmla="*/ 74258 h 695927"/>
                <a:gd name="connsiteX150" fmla="*/ 178071 w 774179"/>
                <a:gd name="connsiteY150" fmla="*/ 70450 h 695927"/>
                <a:gd name="connsiteX151" fmla="*/ 178071 w 774179"/>
                <a:gd name="connsiteY151" fmla="*/ 67594 h 695927"/>
                <a:gd name="connsiteX152" fmla="*/ 167597 w 774179"/>
                <a:gd name="connsiteY152" fmla="*/ 67594 h 695927"/>
                <a:gd name="connsiteX153" fmla="*/ 167597 w 774179"/>
                <a:gd name="connsiteY153" fmla="*/ 63786 h 695927"/>
                <a:gd name="connsiteX154" fmla="*/ 164739 w 774179"/>
                <a:gd name="connsiteY154" fmla="*/ 59977 h 695927"/>
                <a:gd name="connsiteX155" fmla="*/ 161883 w 774179"/>
                <a:gd name="connsiteY155" fmla="*/ 59977 h 695927"/>
                <a:gd name="connsiteX156" fmla="*/ 158074 w 774179"/>
                <a:gd name="connsiteY156" fmla="*/ 57121 h 695927"/>
                <a:gd name="connsiteX157" fmla="*/ 151408 w 774179"/>
                <a:gd name="connsiteY157" fmla="*/ 53313 h 695927"/>
                <a:gd name="connsiteX158" fmla="*/ 145694 w 774179"/>
                <a:gd name="connsiteY158" fmla="*/ 45697 h 695927"/>
                <a:gd name="connsiteX159" fmla="*/ 145694 w 774179"/>
                <a:gd name="connsiteY159" fmla="*/ 42841 h 695927"/>
                <a:gd name="connsiteX160" fmla="*/ 151408 w 774179"/>
                <a:gd name="connsiteY160" fmla="*/ 42841 h 695927"/>
                <a:gd name="connsiteX161" fmla="*/ 155217 w 774179"/>
                <a:gd name="connsiteY161" fmla="*/ 39033 h 695927"/>
                <a:gd name="connsiteX162" fmla="*/ 155217 w 774179"/>
                <a:gd name="connsiteY162" fmla="*/ 35225 h 695927"/>
                <a:gd name="connsiteX163" fmla="*/ 151408 w 774179"/>
                <a:gd name="connsiteY163" fmla="*/ 31417 h 695927"/>
                <a:gd name="connsiteX164" fmla="*/ 148552 w 774179"/>
                <a:gd name="connsiteY164" fmla="*/ 31417 h 695927"/>
                <a:gd name="connsiteX165" fmla="*/ 148552 w 774179"/>
                <a:gd name="connsiteY165" fmla="*/ 24753 h 695927"/>
                <a:gd name="connsiteX166" fmla="*/ 151408 w 774179"/>
                <a:gd name="connsiteY166" fmla="*/ 20945 h 695927"/>
                <a:gd name="connsiteX167" fmla="*/ 151408 w 774179"/>
                <a:gd name="connsiteY167" fmla="*/ 10472 h 695927"/>
                <a:gd name="connsiteX168" fmla="*/ 148552 w 774179"/>
                <a:gd name="connsiteY168" fmla="*/ 7616 h 695927"/>
                <a:gd name="connsiteX169" fmla="*/ 145694 w 774179"/>
                <a:gd name="connsiteY169" fmla="*/ 0 h 695927"/>
                <a:gd name="connsiteX170" fmla="*/ 139029 w 774179"/>
                <a:gd name="connsiteY170" fmla="*/ 0 h 695927"/>
                <a:gd name="connsiteX171" fmla="*/ 132363 w 774179"/>
                <a:gd name="connsiteY171" fmla="*/ 3808 h 695927"/>
                <a:gd name="connsiteX172" fmla="*/ 125697 w 774179"/>
                <a:gd name="connsiteY172" fmla="*/ 10472 h 695927"/>
                <a:gd name="connsiteX173" fmla="*/ 119984 w 774179"/>
                <a:gd name="connsiteY173" fmla="*/ 14280 h 695927"/>
                <a:gd name="connsiteX174" fmla="*/ 109509 w 774179"/>
                <a:gd name="connsiteY174" fmla="*/ 20945 h 695927"/>
                <a:gd name="connsiteX175" fmla="*/ 103796 w 774179"/>
                <a:gd name="connsiteY175" fmla="*/ 28561 h 695927"/>
                <a:gd name="connsiteX176" fmla="*/ 103796 w 774179"/>
                <a:gd name="connsiteY176" fmla="*/ 31417 h 695927"/>
                <a:gd name="connsiteX177" fmla="*/ 99986 w 774179"/>
                <a:gd name="connsiteY177" fmla="*/ 35225 h 695927"/>
                <a:gd name="connsiteX178" fmla="*/ 97130 w 774179"/>
                <a:gd name="connsiteY178" fmla="*/ 42841 h 695927"/>
                <a:gd name="connsiteX179" fmla="*/ 71419 w 774179"/>
                <a:gd name="connsiteY179" fmla="*/ 42841 h 695927"/>
                <a:gd name="connsiteX180" fmla="*/ 52374 w 774179"/>
                <a:gd name="connsiteY180" fmla="*/ 35225 h 695927"/>
                <a:gd name="connsiteX181" fmla="*/ 45708 w 774179"/>
                <a:gd name="connsiteY181" fmla="*/ 31417 h 695927"/>
                <a:gd name="connsiteX182" fmla="*/ 36185 w 774179"/>
                <a:gd name="connsiteY182" fmla="*/ 20945 h 695927"/>
                <a:gd name="connsiteX183" fmla="*/ 29520 w 774179"/>
                <a:gd name="connsiteY183" fmla="*/ 7616 h 695927"/>
                <a:gd name="connsiteX184" fmla="*/ 29520 w 774179"/>
                <a:gd name="connsiteY184" fmla="*/ 3808 h 695927"/>
                <a:gd name="connsiteX185" fmla="*/ 25711 w 774179"/>
                <a:gd name="connsiteY185" fmla="*/ 0 h 695927"/>
                <a:gd name="connsiteX186" fmla="*/ 22854 w 774179"/>
                <a:gd name="connsiteY186" fmla="*/ 0 h 695927"/>
                <a:gd name="connsiteX187" fmla="*/ 13332 w 774179"/>
                <a:gd name="connsiteY187" fmla="*/ 10472 h 695927"/>
                <a:gd name="connsiteX188" fmla="*/ 13332 w 774179"/>
                <a:gd name="connsiteY188" fmla="*/ 18088 h 695927"/>
                <a:gd name="connsiteX189" fmla="*/ 0 w 774179"/>
                <a:gd name="connsiteY189" fmla="*/ 18088 h 695927"/>
                <a:gd name="connsiteX190" fmla="*/ 9523 w 774179"/>
                <a:gd name="connsiteY190" fmla="*/ 31417 h 695927"/>
                <a:gd name="connsiteX191" fmla="*/ 9523 w 774179"/>
                <a:gd name="connsiteY191" fmla="*/ 49505 h 695927"/>
                <a:gd name="connsiteX192" fmla="*/ 16188 w 774179"/>
                <a:gd name="connsiteY192" fmla="*/ 57121 h 695927"/>
                <a:gd name="connsiteX193" fmla="*/ 16188 w 774179"/>
                <a:gd name="connsiteY193" fmla="*/ 63786 h 695927"/>
                <a:gd name="connsiteX194" fmla="*/ 19998 w 774179"/>
                <a:gd name="connsiteY194" fmla="*/ 67594 h 695927"/>
                <a:gd name="connsiteX195" fmla="*/ 22854 w 774179"/>
                <a:gd name="connsiteY195" fmla="*/ 67594 h 695927"/>
                <a:gd name="connsiteX196" fmla="*/ 19998 w 774179"/>
                <a:gd name="connsiteY196" fmla="*/ 70450 h 695927"/>
                <a:gd name="connsiteX197" fmla="*/ 19998 w 774179"/>
                <a:gd name="connsiteY197" fmla="*/ 74258 h 695927"/>
                <a:gd name="connsiteX198" fmla="*/ 16188 w 774179"/>
                <a:gd name="connsiteY198" fmla="*/ 80922 h 695927"/>
                <a:gd name="connsiteX199" fmla="*/ 13332 w 774179"/>
                <a:gd name="connsiteY199" fmla="*/ 84730 h 695927"/>
                <a:gd name="connsiteX200" fmla="*/ 32377 w 774179"/>
                <a:gd name="connsiteY200" fmla="*/ 95202 h 695927"/>
                <a:gd name="connsiteX201" fmla="*/ 32377 w 774179"/>
                <a:gd name="connsiteY201" fmla="*/ 113291 h 695927"/>
                <a:gd name="connsiteX202" fmla="*/ 45708 w 774179"/>
                <a:gd name="connsiteY202" fmla="*/ 117099 h 695927"/>
                <a:gd name="connsiteX203" fmla="*/ 45708 w 774179"/>
                <a:gd name="connsiteY203" fmla="*/ 123763 h 695927"/>
                <a:gd name="connsiteX204" fmla="*/ 52374 w 774179"/>
                <a:gd name="connsiteY204" fmla="*/ 144707 h 695927"/>
                <a:gd name="connsiteX205" fmla="*/ 58088 w 774179"/>
                <a:gd name="connsiteY205" fmla="*/ 158988 h 695927"/>
                <a:gd name="connsiteX206" fmla="*/ 64753 w 774179"/>
                <a:gd name="connsiteY206" fmla="*/ 166604 h 695927"/>
                <a:gd name="connsiteX207" fmla="*/ 64753 w 774179"/>
                <a:gd name="connsiteY207" fmla="*/ 177076 h 695927"/>
                <a:gd name="connsiteX208" fmla="*/ 78085 w 774179"/>
                <a:gd name="connsiteY208" fmla="*/ 179932 h 695927"/>
                <a:gd name="connsiteX209" fmla="*/ 83798 w 774179"/>
                <a:gd name="connsiteY209" fmla="*/ 191356 h 695927"/>
                <a:gd name="connsiteX210" fmla="*/ 87607 w 774179"/>
                <a:gd name="connsiteY210" fmla="*/ 187548 h 695927"/>
                <a:gd name="connsiteX211" fmla="*/ 94273 w 774179"/>
                <a:gd name="connsiteY211" fmla="*/ 183740 h 695927"/>
                <a:gd name="connsiteX212" fmla="*/ 99986 w 774179"/>
                <a:gd name="connsiteY212" fmla="*/ 183740 h 695927"/>
                <a:gd name="connsiteX213" fmla="*/ 99986 w 774179"/>
                <a:gd name="connsiteY213" fmla="*/ 187548 h 695927"/>
                <a:gd name="connsiteX214" fmla="*/ 90464 w 774179"/>
                <a:gd name="connsiteY214" fmla="*/ 198020 h 695927"/>
                <a:gd name="connsiteX215" fmla="*/ 90464 w 774179"/>
                <a:gd name="connsiteY215" fmla="*/ 201829 h 695927"/>
                <a:gd name="connsiteX216" fmla="*/ 97130 w 774179"/>
                <a:gd name="connsiteY216" fmla="*/ 208493 h 695927"/>
                <a:gd name="connsiteX217" fmla="*/ 99986 w 774179"/>
                <a:gd name="connsiteY217" fmla="*/ 216109 h 695927"/>
                <a:gd name="connsiteX218" fmla="*/ 99986 w 774179"/>
                <a:gd name="connsiteY218" fmla="*/ 218965 h 695927"/>
                <a:gd name="connsiteX219" fmla="*/ 94273 w 774179"/>
                <a:gd name="connsiteY219" fmla="*/ 226581 h 695927"/>
                <a:gd name="connsiteX220" fmla="*/ 90464 w 774179"/>
                <a:gd name="connsiteY220" fmla="*/ 226581 h 695927"/>
                <a:gd name="connsiteX221" fmla="*/ 90464 w 774179"/>
                <a:gd name="connsiteY221" fmla="*/ 243717 h 695927"/>
                <a:gd name="connsiteX222" fmla="*/ 83798 w 774179"/>
                <a:gd name="connsiteY222" fmla="*/ 243717 h 695927"/>
                <a:gd name="connsiteX223" fmla="*/ 78085 w 774179"/>
                <a:gd name="connsiteY223" fmla="*/ 251334 h 695927"/>
                <a:gd name="connsiteX224" fmla="*/ 78085 w 774179"/>
                <a:gd name="connsiteY224" fmla="*/ 254190 h 695927"/>
                <a:gd name="connsiteX225" fmla="*/ 83798 w 774179"/>
                <a:gd name="connsiteY225" fmla="*/ 261806 h 695927"/>
                <a:gd name="connsiteX226" fmla="*/ 80941 w 774179"/>
                <a:gd name="connsiteY226" fmla="*/ 265614 h 695927"/>
                <a:gd name="connsiteX227" fmla="*/ 78085 w 774179"/>
                <a:gd name="connsiteY227" fmla="*/ 272278 h 695927"/>
                <a:gd name="connsiteX228" fmla="*/ 78085 w 774179"/>
                <a:gd name="connsiteY228" fmla="*/ 276086 h 695927"/>
                <a:gd name="connsiteX229" fmla="*/ 80941 w 774179"/>
                <a:gd name="connsiteY229" fmla="*/ 278942 h 695927"/>
                <a:gd name="connsiteX230" fmla="*/ 87607 w 774179"/>
                <a:gd name="connsiteY230" fmla="*/ 282750 h 695927"/>
                <a:gd name="connsiteX231" fmla="*/ 94273 w 774179"/>
                <a:gd name="connsiteY231" fmla="*/ 290366 h 695927"/>
                <a:gd name="connsiteX232" fmla="*/ 106652 w 774179"/>
                <a:gd name="connsiteY232" fmla="*/ 297031 h 695927"/>
                <a:gd name="connsiteX233" fmla="*/ 109509 w 774179"/>
                <a:gd name="connsiteY233" fmla="*/ 300839 h 695927"/>
                <a:gd name="connsiteX234" fmla="*/ 113318 w 774179"/>
                <a:gd name="connsiteY234" fmla="*/ 300839 h 695927"/>
                <a:gd name="connsiteX235" fmla="*/ 113318 w 774179"/>
                <a:gd name="connsiteY235" fmla="*/ 325591 h 695927"/>
                <a:gd name="connsiteX236" fmla="*/ 125697 w 774179"/>
                <a:gd name="connsiteY236" fmla="*/ 325591 h 695927"/>
                <a:gd name="connsiteX237" fmla="*/ 129506 w 774179"/>
                <a:gd name="connsiteY237" fmla="*/ 328447 h 695927"/>
                <a:gd name="connsiteX238" fmla="*/ 135220 w 774179"/>
                <a:gd name="connsiteY238" fmla="*/ 332255 h 695927"/>
                <a:gd name="connsiteX239" fmla="*/ 145694 w 774179"/>
                <a:gd name="connsiteY239" fmla="*/ 342728 h 695927"/>
                <a:gd name="connsiteX240" fmla="*/ 155217 w 774179"/>
                <a:gd name="connsiteY240" fmla="*/ 342728 h 695927"/>
                <a:gd name="connsiteX241" fmla="*/ 158074 w 774179"/>
                <a:gd name="connsiteY241" fmla="*/ 346536 h 695927"/>
                <a:gd name="connsiteX242" fmla="*/ 161883 w 774179"/>
                <a:gd name="connsiteY242" fmla="*/ 353200 h 695927"/>
                <a:gd name="connsiteX243" fmla="*/ 178071 w 774179"/>
                <a:gd name="connsiteY243" fmla="*/ 374144 h 695927"/>
                <a:gd name="connsiteX244" fmla="*/ 178071 w 774179"/>
                <a:gd name="connsiteY244" fmla="*/ 381761 h 695927"/>
                <a:gd name="connsiteX245" fmla="*/ 174262 w 774179"/>
                <a:gd name="connsiteY245" fmla="*/ 388425 h 695927"/>
                <a:gd name="connsiteX246" fmla="*/ 174262 w 774179"/>
                <a:gd name="connsiteY246" fmla="*/ 410321 h 695927"/>
                <a:gd name="connsiteX247" fmla="*/ 178071 w 774179"/>
                <a:gd name="connsiteY247" fmla="*/ 413177 h 695927"/>
                <a:gd name="connsiteX248" fmla="*/ 183784 w 774179"/>
                <a:gd name="connsiteY248" fmla="*/ 416985 h 695927"/>
                <a:gd name="connsiteX249" fmla="*/ 187594 w 774179"/>
                <a:gd name="connsiteY249" fmla="*/ 420793 h 695927"/>
                <a:gd name="connsiteX250" fmla="*/ 190450 w 774179"/>
                <a:gd name="connsiteY250" fmla="*/ 420793 h 695927"/>
                <a:gd name="connsiteX251" fmla="*/ 193307 w 774179"/>
                <a:gd name="connsiteY251" fmla="*/ 437930 h 695927"/>
                <a:gd name="connsiteX252" fmla="*/ 199973 w 774179"/>
                <a:gd name="connsiteY252" fmla="*/ 441738 h 695927"/>
                <a:gd name="connsiteX253" fmla="*/ 206639 w 774179"/>
                <a:gd name="connsiteY253" fmla="*/ 449354 h 695927"/>
                <a:gd name="connsiteX254" fmla="*/ 206639 w 774179"/>
                <a:gd name="connsiteY254" fmla="*/ 452210 h 695927"/>
                <a:gd name="connsiteX255" fmla="*/ 209495 w 774179"/>
                <a:gd name="connsiteY255" fmla="*/ 456018 h 695927"/>
                <a:gd name="connsiteX256" fmla="*/ 216161 w 774179"/>
                <a:gd name="connsiteY256" fmla="*/ 459826 h 695927"/>
                <a:gd name="connsiteX257" fmla="*/ 219018 w 774179"/>
                <a:gd name="connsiteY257" fmla="*/ 462682 h 695927"/>
                <a:gd name="connsiteX258" fmla="*/ 225684 w 774179"/>
                <a:gd name="connsiteY258" fmla="*/ 466490 h 695927"/>
                <a:gd name="connsiteX259" fmla="*/ 229493 w 774179"/>
                <a:gd name="connsiteY259" fmla="*/ 462682 h 695927"/>
                <a:gd name="connsiteX260" fmla="*/ 229493 w 774179"/>
                <a:gd name="connsiteY260" fmla="*/ 456018 h 695927"/>
                <a:gd name="connsiteX261" fmla="*/ 225684 w 774179"/>
                <a:gd name="connsiteY261" fmla="*/ 452210 h 695927"/>
                <a:gd name="connsiteX262" fmla="*/ 225684 w 774179"/>
                <a:gd name="connsiteY262" fmla="*/ 449354 h 695927"/>
                <a:gd name="connsiteX263" fmla="*/ 229493 w 774179"/>
                <a:gd name="connsiteY263" fmla="*/ 445546 h 695927"/>
                <a:gd name="connsiteX264" fmla="*/ 235206 w 774179"/>
                <a:gd name="connsiteY264" fmla="*/ 441738 h 695927"/>
                <a:gd name="connsiteX265" fmla="*/ 239015 w 774179"/>
                <a:gd name="connsiteY265" fmla="*/ 445546 h 695927"/>
                <a:gd name="connsiteX266" fmla="*/ 241872 w 774179"/>
                <a:gd name="connsiteY266" fmla="*/ 445546 h 695927"/>
                <a:gd name="connsiteX267" fmla="*/ 241872 w 774179"/>
                <a:gd name="connsiteY267" fmla="*/ 452210 h 695927"/>
                <a:gd name="connsiteX268" fmla="*/ 245681 w 774179"/>
                <a:gd name="connsiteY268" fmla="*/ 459826 h 695927"/>
                <a:gd name="connsiteX269" fmla="*/ 255203 w 774179"/>
                <a:gd name="connsiteY269" fmla="*/ 459826 h 695927"/>
                <a:gd name="connsiteX270" fmla="*/ 255203 w 774179"/>
                <a:gd name="connsiteY270" fmla="*/ 462682 h 695927"/>
                <a:gd name="connsiteX271" fmla="*/ 255203 w 774179"/>
                <a:gd name="connsiteY271" fmla="*/ 459826 h 695927"/>
                <a:gd name="connsiteX272" fmla="*/ 258060 w 774179"/>
                <a:gd name="connsiteY272" fmla="*/ 459826 h 695927"/>
                <a:gd name="connsiteX273" fmla="*/ 258060 w 774179"/>
                <a:gd name="connsiteY273" fmla="*/ 452210 h 695927"/>
                <a:gd name="connsiteX274" fmla="*/ 271392 w 774179"/>
                <a:gd name="connsiteY274" fmla="*/ 452210 h 695927"/>
                <a:gd name="connsiteX275" fmla="*/ 271392 w 774179"/>
                <a:gd name="connsiteY275" fmla="*/ 473155 h 695927"/>
                <a:gd name="connsiteX276" fmla="*/ 274248 w 774179"/>
                <a:gd name="connsiteY276" fmla="*/ 476963 h 695927"/>
                <a:gd name="connsiteX277" fmla="*/ 278057 w 774179"/>
                <a:gd name="connsiteY277" fmla="*/ 476963 h 695927"/>
                <a:gd name="connsiteX278" fmla="*/ 283771 w 774179"/>
                <a:gd name="connsiteY278" fmla="*/ 480771 h 695927"/>
                <a:gd name="connsiteX279" fmla="*/ 290437 w 774179"/>
                <a:gd name="connsiteY279" fmla="*/ 487435 h 695927"/>
                <a:gd name="connsiteX280" fmla="*/ 290437 w 774179"/>
                <a:gd name="connsiteY280" fmla="*/ 497907 h 695927"/>
                <a:gd name="connsiteX281" fmla="*/ 297102 w 774179"/>
                <a:gd name="connsiteY281" fmla="*/ 505523 h 695927"/>
                <a:gd name="connsiteX282" fmla="*/ 299959 w 774179"/>
                <a:gd name="connsiteY282" fmla="*/ 512187 h 695927"/>
                <a:gd name="connsiteX283" fmla="*/ 303768 w 774179"/>
                <a:gd name="connsiteY283" fmla="*/ 515996 h 695927"/>
                <a:gd name="connsiteX284" fmla="*/ 306625 w 774179"/>
                <a:gd name="connsiteY284" fmla="*/ 515996 h 695927"/>
                <a:gd name="connsiteX285" fmla="*/ 313291 w 774179"/>
                <a:gd name="connsiteY285" fmla="*/ 526468 h 695927"/>
                <a:gd name="connsiteX286" fmla="*/ 313291 w 774179"/>
                <a:gd name="connsiteY286" fmla="*/ 534084 h 695927"/>
                <a:gd name="connsiteX287" fmla="*/ 319004 w 774179"/>
                <a:gd name="connsiteY287" fmla="*/ 547412 h 695927"/>
                <a:gd name="connsiteX288" fmla="*/ 322813 w 774179"/>
                <a:gd name="connsiteY288" fmla="*/ 551220 h 695927"/>
                <a:gd name="connsiteX289" fmla="*/ 325670 w 774179"/>
                <a:gd name="connsiteY289" fmla="*/ 551220 h 695927"/>
                <a:gd name="connsiteX290" fmla="*/ 329479 w 774179"/>
                <a:gd name="connsiteY290" fmla="*/ 555028 h 695927"/>
                <a:gd name="connsiteX291" fmla="*/ 332336 w 774179"/>
                <a:gd name="connsiteY291" fmla="*/ 561692 h 695927"/>
                <a:gd name="connsiteX292" fmla="*/ 332336 w 774179"/>
                <a:gd name="connsiteY292" fmla="*/ 565501 h 695927"/>
                <a:gd name="connsiteX293" fmla="*/ 348524 w 774179"/>
                <a:gd name="connsiteY293" fmla="*/ 565501 h 695927"/>
                <a:gd name="connsiteX294" fmla="*/ 358047 w 774179"/>
                <a:gd name="connsiteY294" fmla="*/ 579781 h 695927"/>
                <a:gd name="connsiteX295" fmla="*/ 367569 w 774179"/>
                <a:gd name="connsiteY295" fmla="*/ 575973 h 695927"/>
                <a:gd name="connsiteX296" fmla="*/ 377092 w 774179"/>
                <a:gd name="connsiteY296" fmla="*/ 575973 h 695927"/>
                <a:gd name="connsiteX297" fmla="*/ 387566 w 774179"/>
                <a:gd name="connsiteY297" fmla="*/ 586445 h 695927"/>
                <a:gd name="connsiteX298" fmla="*/ 397089 w 774179"/>
                <a:gd name="connsiteY298" fmla="*/ 594061 h 695927"/>
                <a:gd name="connsiteX299" fmla="*/ 406611 w 774179"/>
                <a:gd name="connsiteY299" fmla="*/ 604533 h 695927"/>
                <a:gd name="connsiteX300" fmla="*/ 425656 w 774179"/>
                <a:gd name="connsiteY300" fmla="*/ 618814 h 695927"/>
                <a:gd name="connsiteX301" fmla="*/ 435179 w 774179"/>
                <a:gd name="connsiteY301" fmla="*/ 618814 h 695927"/>
                <a:gd name="connsiteX302" fmla="*/ 441845 w 774179"/>
                <a:gd name="connsiteY302" fmla="*/ 621670 h 695927"/>
                <a:gd name="connsiteX303" fmla="*/ 448511 w 774179"/>
                <a:gd name="connsiteY303" fmla="*/ 629286 h 695927"/>
                <a:gd name="connsiteX304" fmla="*/ 458033 w 774179"/>
                <a:gd name="connsiteY304" fmla="*/ 629286 h 695927"/>
                <a:gd name="connsiteX305" fmla="*/ 471364 w 774179"/>
                <a:gd name="connsiteY305" fmla="*/ 621670 h 695927"/>
                <a:gd name="connsiteX306" fmla="*/ 471364 w 774179"/>
                <a:gd name="connsiteY306" fmla="*/ 618814 h 695927"/>
                <a:gd name="connsiteX307" fmla="*/ 483743 w 774179"/>
                <a:gd name="connsiteY307" fmla="*/ 621670 h 695927"/>
                <a:gd name="connsiteX308" fmla="*/ 490409 w 774179"/>
                <a:gd name="connsiteY308" fmla="*/ 608342 h 695927"/>
                <a:gd name="connsiteX309" fmla="*/ 499932 w 774179"/>
                <a:gd name="connsiteY309" fmla="*/ 608342 h 695927"/>
                <a:gd name="connsiteX310" fmla="*/ 513264 w 774179"/>
                <a:gd name="connsiteY310" fmla="*/ 594061 h 695927"/>
                <a:gd name="connsiteX311" fmla="*/ 518977 w 774179"/>
                <a:gd name="connsiteY311" fmla="*/ 600725 h 695927"/>
                <a:gd name="connsiteX312" fmla="*/ 522786 w 774179"/>
                <a:gd name="connsiteY312" fmla="*/ 596917 h 695927"/>
                <a:gd name="connsiteX313" fmla="*/ 528499 w 774179"/>
                <a:gd name="connsiteY313" fmla="*/ 596917 h 695927"/>
                <a:gd name="connsiteX314" fmla="*/ 538974 w 774179"/>
                <a:gd name="connsiteY314" fmla="*/ 608342 h 695927"/>
                <a:gd name="connsiteX315" fmla="*/ 544688 w 774179"/>
                <a:gd name="connsiteY315" fmla="*/ 618814 h 695927"/>
                <a:gd name="connsiteX316" fmla="*/ 548497 w 774179"/>
                <a:gd name="connsiteY316" fmla="*/ 629286 h 695927"/>
                <a:gd name="connsiteX317" fmla="*/ 555162 w 774179"/>
                <a:gd name="connsiteY317" fmla="*/ 635950 h 695927"/>
                <a:gd name="connsiteX318" fmla="*/ 555162 w 774179"/>
                <a:gd name="connsiteY318" fmla="*/ 646422 h 695927"/>
                <a:gd name="connsiteX319" fmla="*/ 558019 w 774179"/>
                <a:gd name="connsiteY319" fmla="*/ 654039 h 695927"/>
                <a:gd name="connsiteX320" fmla="*/ 560876 w 774179"/>
                <a:gd name="connsiteY320" fmla="*/ 657847 h 695927"/>
                <a:gd name="connsiteX321" fmla="*/ 567542 w 774179"/>
                <a:gd name="connsiteY321" fmla="*/ 660703 h 695927"/>
                <a:gd name="connsiteX322" fmla="*/ 580873 w 774179"/>
                <a:gd name="connsiteY322" fmla="*/ 660703 h 695927"/>
                <a:gd name="connsiteX323" fmla="*/ 580873 w 774179"/>
                <a:gd name="connsiteY323" fmla="*/ 664511 h 695927"/>
                <a:gd name="connsiteX324" fmla="*/ 583730 w 774179"/>
                <a:gd name="connsiteY324" fmla="*/ 668319 h 695927"/>
                <a:gd name="connsiteX325" fmla="*/ 590396 w 774179"/>
                <a:gd name="connsiteY325" fmla="*/ 671175 h 695927"/>
                <a:gd name="connsiteX326" fmla="*/ 625629 w 774179"/>
                <a:gd name="connsiteY326" fmla="*/ 671175 h 695927"/>
                <a:gd name="connsiteX327" fmla="*/ 632295 w 774179"/>
                <a:gd name="connsiteY327" fmla="*/ 674983 h 695927"/>
                <a:gd name="connsiteX328" fmla="*/ 644674 w 774179"/>
                <a:gd name="connsiteY328" fmla="*/ 689263 h 695927"/>
                <a:gd name="connsiteX329" fmla="*/ 651340 w 774179"/>
                <a:gd name="connsiteY329" fmla="*/ 689263 h 695927"/>
                <a:gd name="connsiteX330" fmla="*/ 658006 w 774179"/>
                <a:gd name="connsiteY330" fmla="*/ 685455 h 695927"/>
                <a:gd name="connsiteX331" fmla="*/ 660862 w 774179"/>
                <a:gd name="connsiteY331" fmla="*/ 685455 h 695927"/>
                <a:gd name="connsiteX332" fmla="*/ 667528 w 774179"/>
                <a:gd name="connsiteY332" fmla="*/ 681647 h 695927"/>
                <a:gd name="connsiteX333" fmla="*/ 670385 w 774179"/>
                <a:gd name="connsiteY333" fmla="*/ 681647 h 695927"/>
                <a:gd name="connsiteX334" fmla="*/ 674194 w 774179"/>
                <a:gd name="connsiteY334" fmla="*/ 685455 h 695927"/>
                <a:gd name="connsiteX335" fmla="*/ 686573 w 774179"/>
                <a:gd name="connsiteY335" fmla="*/ 693072 h 695927"/>
                <a:gd name="connsiteX336" fmla="*/ 697048 w 774179"/>
                <a:gd name="connsiteY336" fmla="*/ 695928 h 695927"/>
                <a:gd name="connsiteX337" fmla="*/ 712284 w 774179"/>
                <a:gd name="connsiteY337" fmla="*/ 695928 h 69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774179" h="695927">
                  <a:moveTo>
                    <a:pt x="718950" y="693072"/>
                  </a:moveTo>
                  <a:lnTo>
                    <a:pt x="718950" y="689263"/>
                  </a:lnTo>
                  <a:lnTo>
                    <a:pt x="716093" y="681647"/>
                  </a:lnTo>
                  <a:lnTo>
                    <a:pt x="716093" y="664511"/>
                  </a:lnTo>
                  <a:lnTo>
                    <a:pt x="722759" y="657847"/>
                  </a:lnTo>
                  <a:lnTo>
                    <a:pt x="722759" y="654039"/>
                  </a:lnTo>
                  <a:lnTo>
                    <a:pt x="725615" y="650231"/>
                  </a:lnTo>
                  <a:lnTo>
                    <a:pt x="728472" y="639758"/>
                  </a:lnTo>
                  <a:lnTo>
                    <a:pt x="735138" y="639758"/>
                  </a:lnTo>
                  <a:lnTo>
                    <a:pt x="737995" y="635950"/>
                  </a:lnTo>
                  <a:lnTo>
                    <a:pt x="737995" y="633094"/>
                  </a:lnTo>
                  <a:lnTo>
                    <a:pt x="741804" y="633094"/>
                  </a:lnTo>
                  <a:lnTo>
                    <a:pt x="741804" y="629286"/>
                  </a:lnTo>
                  <a:lnTo>
                    <a:pt x="744660" y="625478"/>
                  </a:lnTo>
                  <a:lnTo>
                    <a:pt x="751326" y="621670"/>
                  </a:lnTo>
                  <a:lnTo>
                    <a:pt x="767515" y="621670"/>
                  </a:lnTo>
                  <a:lnTo>
                    <a:pt x="767515" y="625478"/>
                  </a:lnTo>
                  <a:lnTo>
                    <a:pt x="770371" y="625478"/>
                  </a:lnTo>
                  <a:lnTo>
                    <a:pt x="774180" y="621670"/>
                  </a:lnTo>
                  <a:lnTo>
                    <a:pt x="774180" y="615006"/>
                  </a:lnTo>
                  <a:lnTo>
                    <a:pt x="770371" y="604533"/>
                  </a:lnTo>
                  <a:lnTo>
                    <a:pt x="767515" y="596917"/>
                  </a:lnTo>
                  <a:lnTo>
                    <a:pt x="764657" y="594061"/>
                  </a:lnTo>
                  <a:lnTo>
                    <a:pt x="754183" y="594061"/>
                  </a:lnTo>
                  <a:lnTo>
                    <a:pt x="754183" y="586445"/>
                  </a:lnTo>
                  <a:lnTo>
                    <a:pt x="751326" y="579781"/>
                  </a:lnTo>
                  <a:lnTo>
                    <a:pt x="751326" y="565501"/>
                  </a:lnTo>
                  <a:lnTo>
                    <a:pt x="748470" y="565501"/>
                  </a:lnTo>
                  <a:lnTo>
                    <a:pt x="751326" y="547412"/>
                  </a:lnTo>
                  <a:lnTo>
                    <a:pt x="737995" y="547412"/>
                  </a:lnTo>
                  <a:lnTo>
                    <a:pt x="732281" y="536940"/>
                  </a:lnTo>
                  <a:lnTo>
                    <a:pt x="725615" y="540748"/>
                  </a:lnTo>
                  <a:lnTo>
                    <a:pt x="716093" y="540748"/>
                  </a:lnTo>
                  <a:lnTo>
                    <a:pt x="712284" y="536940"/>
                  </a:lnTo>
                  <a:lnTo>
                    <a:pt x="706570" y="526468"/>
                  </a:lnTo>
                  <a:lnTo>
                    <a:pt x="702761" y="515996"/>
                  </a:lnTo>
                  <a:lnTo>
                    <a:pt x="697048" y="509331"/>
                  </a:lnTo>
                  <a:lnTo>
                    <a:pt x="690382" y="497907"/>
                  </a:lnTo>
                  <a:lnTo>
                    <a:pt x="686573" y="495051"/>
                  </a:lnTo>
                  <a:lnTo>
                    <a:pt x="683716" y="487435"/>
                  </a:lnTo>
                  <a:lnTo>
                    <a:pt x="670385" y="473155"/>
                  </a:lnTo>
                  <a:lnTo>
                    <a:pt x="667528" y="473155"/>
                  </a:lnTo>
                  <a:lnTo>
                    <a:pt x="667528" y="466490"/>
                  </a:lnTo>
                  <a:lnTo>
                    <a:pt x="677051" y="456018"/>
                  </a:lnTo>
                  <a:lnTo>
                    <a:pt x="680859" y="449354"/>
                  </a:lnTo>
                  <a:lnTo>
                    <a:pt x="683716" y="445546"/>
                  </a:lnTo>
                  <a:lnTo>
                    <a:pt x="697048" y="416985"/>
                  </a:lnTo>
                  <a:lnTo>
                    <a:pt x="690382" y="402705"/>
                  </a:lnTo>
                  <a:lnTo>
                    <a:pt x="686573" y="399849"/>
                  </a:lnTo>
                  <a:lnTo>
                    <a:pt x="667528" y="399849"/>
                  </a:lnTo>
                  <a:lnTo>
                    <a:pt x="660862" y="396041"/>
                  </a:lnTo>
                  <a:lnTo>
                    <a:pt x="658006" y="396041"/>
                  </a:lnTo>
                  <a:lnTo>
                    <a:pt x="654197" y="392233"/>
                  </a:lnTo>
                  <a:lnTo>
                    <a:pt x="654197" y="360816"/>
                  </a:lnTo>
                  <a:lnTo>
                    <a:pt x="651340" y="357008"/>
                  </a:lnTo>
                  <a:lnTo>
                    <a:pt x="644674" y="342728"/>
                  </a:lnTo>
                  <a:lnTo>
                    <a:pt x="638961" y="332255"/>
                  </a:lnTo>
                  <a:lnTo>
                    <a:pt x="632295" y="317975"/>
                  </a:lnTo>
                  <a:lnTo>
                    <a:pt x="635152" y="311311"/>
                  </a:lnTo>
                  <a:lnTo>
                    <a:pt x="644674" y="300839"/>
                  </a:lnTo>
                  <a:lnTo>
                    <a:pt x="644674" y="297031"/>
                  </a:lnTo>
                  <a:lnTo>
                    <a:pt x="641817" y="293223"/>
                  </a:lnTo>
                  <a:lnTo>
                    <a:pt x="628486" y="293223"/>
                  </a:lnTo>
                  <a:lnTo>
                    <a:pt x="628486" y="276086"/>
                  </a:lnTo>
                  <a:lnTo>
                    <a:pt x="622772" y="268470"/>
                  </a:lnTo>
                  <a:lnTo>
                    <a:pt x="622772" y="265614"/>
                  </a:lnTo>
                  <a:lnTo>
                    <a:pt x="625629" y="261806"/>
                  </a:lnTo>
                  <a:lnTo>
                    <a:pt x="632295" y="257998"/>
                  </a:lnTo>
                  <a:lnTo>
                    <a:pt x="635152" y="254190"/>
                  </a:lnTo>
                  <a:lnTo>
                    <a:pt x="638961" y="254190"/>
                  </a:lnTo>
                  <a:lnTo>
                    <a:pt x="632295" y="243717"/>
                  </a:lnTo>
                  <a:lnTo>
                    <a:pt x="644674" y="239909"/>
                  </a:lnTo>
                  <a:lnTo>
                    <a:pt x="644674" y="237053"/>
                  </a:lnTo>
                  <a:lnTo>
                    <a:pt x="641817" y="233245"/>
                  </a:lnTo>
                  <a:lnTo>
                    <a:pt x="641817" y="218965"/>
                  </a:lnTo>
                  <a:lnTo>
                    <a:pt x="638961" y="212301"/>
                  </a:lnTo>
                  <a:lnTo>
                    <a:pt x="638961" y="208493"/>
                  </a:lnTo>
                  <a:lnTo>
                    <a:pt x="641817" y="201829"/>
                  </a:lnTo>
                  <a:lnTo>
                    <a:pt x="644674" y="198020"/>
                  </a:lnTo>
                  <a:lnTo>
                    <a:pt x="638961" y="179932"/>
                  </a:lnTo>
                  <a:lnTo>
                    <a:pt x="641817" y="166604"/>
                  </a:lnTo>
                  <a:lnTo>
                    <a:pt x="635152" y="166604"/>
                  </a:lnTo>
                  <a:lnTo>
                    <a:pt x="635152" y="144707"/>
                  </a:lnTo>
                  <a:lnTo>
                    <a:pt x="599918" y="148515"/>
                  </a:lnTo>
                  <a:lnTo>
                    <a:pt x="597062" y="144707"/>
                  </a:lnTo>
                  <a:lnTo>
                    <a:pt x="593252" y="138043"/>
                  </a:lnTo>
                  <a:lnTo>
                    <a:pt x="586587" y="134235"/>
                  </a:lnTo>
                  <a:lnTo>
                    <a:pt x="580873" y="127571"/>
                  </a:lnTo>
                  <a:lnTo>
                    <a:pt x="574207" y="127571"/>
                  </a:lnTo>
                  <a:lnTo>
                    <a:pt x="570399" y="123763"/>
                  </a:lnTo>
                  <a:lnTo>
                    <a:pt x="567542" y="123763"/>
                  </a:lnTo>
                  <a:lnTo>
                    <a:pt x="564685" y="119955"/>
                  </a:lnTo>
                  <a:lnTo>
                    <a:pt x="560876" y="113291"/>
                  </a:lnTo>
                  <a:lnTo>
                    <a:pt x="560876" y="109482"/>
                  </a:lnTo>
                  <a:lnTo>
                    <a:pt x="558019" y="106626"/>
                  </a:lnTo>
                  <a:lnTo>
                    <a:pt x="555162" y="106626"/>
                  </a:lnTo>
                  <a:lnTo>
                    <a:pt x="548497" y="102818"/>
                  </a:lnTo>
                  <a:lnTo>
                    <a:pt x="538974" y="102818"/>
                  </a:lnTo>
                  <a:lnTo>
                    <a:pt x="532309" y="99010"/>
                  </a:lnTo>
                  <a:lnTo>
                    <a:pt x="522786" y="99010"/>
                  </a:lnTo>
                  <a:lnTo>
                    <a:pt x="522786" y="102818"/>
                  </a:lnTo>
                  <a:lnTo>
                    <a:pt x="516120" y="99010"/>
                  </a:lnTo>
                  <a:lnTo>
                    <a:pt x="513264" y="95202"/>
                  </a:lnTo>
                  <a:lnTo>
                    <a:pt x="506598" y="92346"/>
                  </a:lnTo>
                  <a:lnTo>
                    <a:pt x="502788" y="88538"/>
                  </a:lnTo>
                  <a:lnTo>
                    <a:pt x="487553" y="88538"/>
                  </a:lnTo>
                  <a:lnTo>
                    <a:pt x="487553" y="80922"/>
                  </a:lnTo>
                  <a:lnTo>
                    <a:pt x="480887" y="74258"/>
                  </a:lnTo>
                  <a:lnTo>
                    <a:pt x="448511" y="74258"/>
                  </a:lnTo>
                  <a:lnTo>
                    <a:pt x="448511" y="78066"/>
                  </a:lnTo>
                  <a:lnTo>
                    <a:pt x="444701" y="80922"/>
                  </a:lnTo>
                  <a:lnTo>
                    <a:pt x="438988" y="78066"/>
                  </a:lnTo>
                  <a:lnTo>
                    <a:pt x="418990" y="78066"/>
                  </a:lnTo>
                  <a:lnTo>
                    <a:pt x="413277" y="80922"/>
                  </a:lnTo>
                  <a:lnTo>
                    <a:pt x="403755" y="92346"/>
                  </a:lnTo>
                  <a:lnTo>
                    <a:pt x="397089" y="95202"/>
                  </a:lnTo>
                  <a:lnTo>
                    <a:pt x="393280" y="99010"/>
                  </a:lnTo>
                  <a:lnTo>
                    <a:pt x="393280" y="106626"/>
                  </a:lnTo>
                  <a:lnTo>
                    <a:pt x="387566" y="109482"/>
                  </a:lnTo>
                  <a:lnTo>
                    <a:pt x="380900" y="117099"/>
                  </a:lnTo>
                  <a:lnTo>
                    <a:pt x="364712" y="117099"/>
                  </a:lnTo>
                  <a:lnTo>
                    <a:pt x="371378" y="123763"/>
                  </a:lnTo>
                  <a:lnTo>
                    <a:pt x="371378" y="130427"/>
                  </a:lnTo>
                  <a:lnTo>
                    <a:pt x="374235" y="134235"/>
                  </a:lnTo>
                  <a:lnTo>
                    <a:pt x="374235" y="138043"/>
                  </a:lnTo>
                  <a:lnTo>
                    <a:pt x="371378" y="141851"/>
                  </a:lnTo>
                  <a:lnTo>
                    <a:pt x="364712" y="141851"/>
                  </a:lnTo>
                  <a:lnTo>
                    <a:pt x="358047" y="138043"/>
                  </a:lnTo>
                  <a:lnTo>
                    <a:pt x="355190" y="134235"/>
                  </a:lnTo>
                  <a:lnTo>
                    <a:pt x="351381" y="134235"/>
                  </a:lnTo>
                  <a:lnTo>
                    <a:pt x="348524" y="138043"/>
                  </a:lnTo>
                  <a:lnTo>
                    <a:pt x="335192" y="138043"/>
                  </a:lnTo>
                  <a:lnTo>
                    <a:pt x="329479" y="141851"/>
                  </a:lnTo>
                  <a:lnTo>
                    <a:pt x="322813" y="141851"/>
                  </a:lnTo>
                  <a:lnTo>
                    <a:pt x="313291" y="144707"/>
                  </a:lnTo>
                  <a:lnTo>
                    <a:pt x="299959" y="152323"/>
                  </a:lnTo>
                  <a:lnTo>
                    <a:pt x="293293" y="148515"/>
                  </a:lnTo>
                  <a:lnTo>
                    <a:pt x="287580" y="148515"/>
                  </a:lnTo>
                  <a:lnTo>
                    <a:pt x="280914" y="144707"/>
                  </a:lnTo>
                  <a:lnTo>
                    <a:pt x="267583" y="144707"/>
                  </a:lnTo>
                  <a:lnTo>
                    <a:pt x="258060" y="141851"/>
                  </a:lnTo>
                  <a:lnTo>
                    <a:pt x="251394" y="134235"/>
                  </a:lnTo>
                  <a:lnTo>
                    <a:pt x="245681" y="130427"/>
                  </a:lnTo>
                  <a:lnTo>
                    <a:pt x="239015" y="123763"/>
                  </a:lnTo>
                  <a:lnTo>
                    <a:pt x="235206" y="117099"/>
                  </a:lnTo>
                  <a:lnTo>
                    <a:pt x="232349" y="113291"/>
                  </a:lnTo>
                  <a:lnTo>
                    <a:pt x="232349" y="109482"/>
                  </a:lnTo>
                  <a:lnTo>
                    <a:pt x="203782" y="109482"/>
                  </a:lnTo>
                  <a:lnTo>
                    <a:pt x="190450" y="95202"/>
                  </a:lnTo>
                  <a:lnTo>
                    <a:pt x="180928" y="74258"/>
                  </a:lnTo>
                  <a:lnTo>
                    <a:pt x="178071" y="70450"/>
                  </a:lnTo>
                  <a:lnTo>
                    <a:pt x="178071" y="67594"/>
                  </a:lnTo>
                  <a:lnTo>
                    <a:pt x="167597" y="67594"/>
                  </a:lnTo>
                  <a:lnTo>
                    <a:pt x="167597" y="63786"/>
                  </a:lnTo>
                  <a:lnTo>
                    <a:pt x="164739" y="59977"/>
                  </a:lnTo>
                  <a:lnTo>
                    <a:pt x="161883" y="59977"/>
                  </a:lnTo>
                  <a:lnTo>
                    <a:pt x="158074" y="57121"/>
                  </a:lnTo>
                  <a:lnTo>
                    <a:pt x="151408" y="53313"/>
                  </a:lnTo>
                  <a:lnTo>
                    <a:pt x="145694" y="45697"/>
                  </a:lnTo>
                  <a:lnTo>
                    <a:pt x="145694" y="42841"/>
                  </a:lnTo>
                  <a:lnTo>
                    <a:pt x="151408" y="42841"/>
                  </a:lnTo>
                  <a:lnTo>
                    <a:pt x="155217" y="39033"/>
                  </a:lnTo>
                  <a:lnTo>
                    <a:pt x="155217" y="35225"/>
                  </a:lnTo>
                  <a:lnTo>
                    <a:pt x="151408" y="31417"/>
                  </a:lnTo>
                  <a:lnTo>
                    <a:pt x="148552" y="31417"/>
                  </a:lnTo>
                  <a:lnTo>
                    <a:pt x="148552" y="24753"/>
                  </a:lnTo>
                  <a:lnTo>
                    <a:pt x="151408" y="20945"/>
                  </a:lnTo>
                  <a:lnTo>
                    <a:pt x="151408" y="10472"/>
                  </a:lnTo>
                  <a:lnTo>
                    <a:pt x="148552" y="7616"/>
                  </a:lnTo>
                  <a:lnTo>
                    <a:pt x="145694" y="0"/>
                  </a:lnTo>
                  <a:lnTo>
                    <a:pt x="139029" y="0"/>
                  </a:lnTo>
                  <a:lnTo>
                    <a:pt x="132363" y="3808"/>
                  </a:lnTo>
                  <a:lnTo>
                    <a:pt x="125697" y="10472"/>
                  </a:lnTo>
                  <a:lnTo>
                    <a:pt x="119984" y="14280"/>
                  </a:lnTo>
                  <a:lnTo>
                    <a:pt x="109509" y="20945"/>
                  </a:lnTo>
                  <a:lnTo>
                    <a:pt x="103796" y="28561"/>
                  </a:lnTo>
                  <a:lnTo>
                    <a:pt x="103796" y="31417"/>
                  </a:lnTo>
                  <a:lnTo>
                    <a:pt x="99986" y="35225"/>
                  </a:lnTo>
                  <a:lnTo>
                    <a:pt x="97130" y="42841"/>
                  </a:lnTo>
                  <a:lnTo>
                    <a:pt x="71419" y="42841"/>
                  </a:lnTo>
                  <a:lnTo>
                    <a:pt x="52374" y="35225"/>
                  </a:lnTo>
                  <a:lnTo>
                    <a:pt x="45708" y="31417"/>
                  </a:lnTo>
                  <a:lnTo>
                    <a:pt x="36185" y="20945"/>
                  </a:lnTo>
                  <a:lnTo>
                    <a:pt x="29520" y="7616"/>
                  </a:lnTo>
                  <a:lnTo>
                    <a:pt x="29520" y="3808"/>
                  </a:lnTo>
                  <a:lnTo>
                    <a:pt x="25711" y="0"/>
                  </a:lnTo>
                  <a:lnTo>
                    <a:pt x="22854" y="0"/>
                  </a:lnTo>
                  <a:lnTo>
                    <a:pt x="13332" y="10472"/>
                  </a:lnTo>
                  <a:lnTo>
                    <a:pt x="13332" y="18088"/>
                  </a:lnTo>
                  <a:lnTo>
                    <a:pt x="0" y="18088"/>
                  </a:lnTo>
                  <a:lnTo>
                    <a:pt x="9523" y="31417"/>
                  </a:lnTo>
                  <a:lnTo>
                    <a:pt x="9523" y="49505"/>
                  </a:lnTo>
                  <a:lnTo>
                    <a:pt x="16188" y="57121"/>
                  </a:lnTo>
                  <a:lnTo>
                    <a:pt x="16188" y="63786"/>
                  </a:lnTo>
                  <a:lnTo>
                    <a:pt x="19998" y="67594"/>
                  </a:lnTo>
                  <a:lnTo>
                    <a:pt x="22854" y="67594"/>
                  </a:lnTo>
                  <a:lnTo>
                    <a:pt x="19998" y="70450"/>
                  </a:lnTo>
                  <a:lnTo>
                    <a:pt x="19998" y="74258"/>
                  </a:lnTo>
                  <a:lnTo>
                    <a:pt x="16188" y="80922"/>
                  </a:lnTo>
                  <a:lnTo>
                    <a:pt x="13332" y="84730"/>
                  </a:lnTo>
                  <a:lnTo>
                    <a:pt x="32377" y="95202"/>
                  </a:lnTo>
                  <a:lnTo>
                    <a:pt x="32377" y="113291"/>
                  </a:lnTo>
                  <a:lnTo>
                    <a:pt x="45708" y="117099"/>
                  </a:lnTo>
                  <a:lnTo>
                    <a:pt x="45708" y="123763"/>
                  </a:lnTo>
                  <a:lnTo>
                    <a:pt x="52374" y="144707"/>
                  </a:lnTo>
                  <a:lnTo>
                    <a:pt x="58088" y="158988"/>
                  </a:lnTo>
                  <a:lnTo>
                    <a:pt x="64753" y="166604"/>
                  </a:lnTo>
                  <a:lnTo>
                    <a:pt x="64753" y="177076"/>
                  </a:lnTo>
                  <a:lnTo>
                    <a:pt x="78085" y="179932"/>
                  </a:lnTo>
                  <a:lnTo>
                    <a:pt x="83798" y="191356"/>
                  </a:lnTo>
                  <a:lnTo>
                    <a:pt x="87607" y="187548"/>
                  </a:lnTo>
                  <a:lnTo>
                    <a:pt x="94273" y="183740"/>
                  </a:lnTo>
                  <a:lnTo>
                    <a:pt x="99986" y="183740"/>
                  </a:lnTo>
                  <a:lnTo>
                    <a:pt x="99986" y="187548"/>
                  </a:lnTo>
                  <a:lnTo>
                    <a:pt x="90464" y="198020"/>
                  </a:lnTo>
                  <a:lnTo>
                    <a:pt x="90464" y="201829"/>
                  </a:lnTo>
                  <a:lnTo>
                    <a:pt x="97130" y="208493"/>
                  </a:lnTo>
                  <a:lnTo>
                    <a:pt x="99986" y="216109"/>
                  </a:lnTo>
                  <a:lnTo>
                    <a:pt x="99986" y="218965"/>
                  </a:lnTo>
                  <a:lnTo>
                    <a:pt x="94273" y="226581"/>
                  </a:lnTo>
                  <a:lnTo>
                    <a:pt x="90464" y="226581"/>
                  </a:lnTo>
                  <a:lnTo>
                    <a:pt x="90464" y="243717"/>
                  </a:lnTo>
                  <a:lnTo>
                    <a:pt x="83798" y="243717"/>
                  </a:lnTo>
                  <a:lnTo>
                    <a:pt x="78085" y="251334"/>
                  </a:lnTo>
                  <a:lnTo>
                    <a:pt x="78085" y="254190"/>
                  </a:lnTo>
                  <a:lnTo>
                    <a:pt x="83798" y="261806"/>
                  </a:lnTo>
                  <a:lnTo>
                    <a:pt x="80941" y="265614"/>
                  </a:lnTo>
                  <a:lnTo>
                    <a:pt x="78085" y="272278"/>
                  </a:lnTo>
                  <a:lnTo>
                    <a:pt x="78085" y="276086"/>
                  </a:lnTo>
                  <a:lnTo>
                    <a:pt x="80941" y="278942"/>
                  </a:lnTo>
                  <a:lnTo>
                    <a:pt x="87607" y="282750"/>
                  </a:lnTo>
                  <a:lnTo>
                    <a:pt x="94273" y="290366"/>
                  </a:lnTo>
                  <a:lnTo>
                    <a:pt x="106652" y="297031"/>
                  </a:lnTo>
                  <a:lnTo>
                    <a:pt x="109509" y="300839"/>
                  </a:lnTo>
                  <a:lnTo>
                    <a:pt x="113318" y="300839"/>
                  </a:lnTo>
                  <a:lnTo>
                    <a:pt x="113318" y="325591"/>
                  </a:lnTo>
                  <a:lnTo>
                    <a:pt x="125697" y="325591"/>
                  </a:lnTo>
                  <a:lnTo>
                    <a:pt x="129506" y="328447"/>
                  </a:lnTo>
                  <a:lnTo>
                    <a:pt x="135220" y="332255"/>
                  </a:lnTo>
                  <a:lnTo>
                    <a:pt x="145694" y="342728"/>
                  </a:lnTo>
                  <a:lnTo>
                    <a:pt x="155217" y="342728"/>
                  </a:lnTo>
                  <a:lnTo>
                    <a:pt x="158074" y="346536"/>
                  </a:lnTo>
                  <a:lnTo>
                    <a:pt x="161883" y="353200"/>
                  </a:lnTo>
                  <a:lnTo>
                    <a:pt x="178071" y="374144"/>
                  </a:lnTo>
                  <a:lnTo>
                    <a:pt x="178071" y="381761"/>
                  </a:lnTo>
                  <a:lnTo>
                    <a:pt x="174262" y="388425"/>
                  </a:lnTo>
                  <a:lnTo>
                    <a:pt x="174262" y="410321"/>
                  </a:lnTo>
                  <a:lnTo>
                    <a:pt x="178071" y="413177"/>
                  </a:lnTo>
                  <a:lnTo>
                    <a:pt x="183784" y="416985"/>
                  </a:lnTo>
                  <a:lnTo>
                    <a:pt x="187594" y="420793"/>
                  </a:lnTo>
                  <a:lnTo>
                    <a:pt x="190450" y="420793"/>
                  </a:lnTo>
                  <a:lnTo>
                    <a:pt x="193307" y="437930"/>
                  </a:lnTo>
                  <a:lnTo>
                    <a:pt x="199973" y="441738"/>
                  </a:lnTo>
                  <a:lnTo>
                    <a:pt x="206639" y="449354"/>
                  </a:lnTo>
                  <a:lnTo>
                    <a:pt x="206639" y="452210"/>
                  </a:lnTo>
                  <a:lnTo>
                    <a:pt x="209495" y="456018"/>
                  </a:lnTo>
                  <a:lnTo>
                    <a:pt x="216161" y="459826"/>
                  </a:lnTo>
                  <a:lnTo>
                    <a:pt x="219018" y="462682"/>
                  </a:lnTo>
                  <a:lnTo>
                    <a:pt x="225684" y="466490"/>
                  </a:lnTo>
                  <a:lnTo>
                    <a:pt x="229493" y="462682"/>
                  </a:lnTo>
                  <a:lnTo>
                    <a:pt x="229493" y="456018"/>
                  </a:lnTo>
                  <a:lnTo>
                    <a:pt x="225684" y="452210"/>
                  </a:lnTo>
                  <a:lnTo>
                    <a:pt x="225684" y="449354"/>
                  </a:lnTo>
                  <a:lnTo>
                    <a:pt x="229493" y="445546"/>
                  </a:lnTo>
                  <a:lnTo>
                    <a:pt x="235206" y="441738"/>
                  </a:lnTo>
                  <a:lnTo>
                    <a:pt x="239015" y="445546"/>
                  </a:lnTo>
                  <a:lnTo>
                    <a:pt x="241872" y="445546"/>
                  </a:lnTo>
                  <a:lnTo>
                    <a:pt x="241872" y="452210"/>
                  </a:lnTo>
                  <a:lnTo>
                    <a:pt x="245681" y="459826"/>
                  </a:lnTo>
                  <a:lnTo>
                    <a:pt x="255203" y="459826"/>
                  </a:lnTo>
                  <a:lnTo>
                    <a:pt x="255203" y="462682"/>
                  </a:lnTo>
                  <a:lnTo>
                    <a:pt x="255203" y="459826"/>
                  </a:lnTo>
                  <a:lnTo>
                    <a:pt x="258060" y="459826"/>
                  </a:lnTo>
                  <a:lnTo>
                    <a:pt x="258060" y="452210"/>
                  </a:lnTo>
                  <a:lnTo>
                    <a:pt x="271392" y="452210"/>
                  </a:lnTo>
                  <a:lnTo>
                    <a:pt x="271392" y="473155"/>
                  </a:lnTo>
                  <a:lnTo>
                    <a:pt x="274248" y="476963"/>
                  </a:lnTo>
                  <a:lnTo>
                    <a:pt x="278057" y="476963"/>
                  </a:lnTo>
                  <a:lnTo>
                    <a:pt x="283771" y="480771"/>
                  </a:lnTo>
                  <a:lnTo>
                    <a:pt x="290437" y="487435"/>
                  </a:lnTo>
                  <a:lnTo>
                    <a:pt x="290437" y="497907"/>
                  </a:lnTo>
                  <a:lnTo>
                    <a:pt x="297102" y="505523"/>
                  </a:lnTo>
                  <a:lnTo>
                    <a:pt x="299959" y="512187"/>
                  </a:lnTo>
                  <a:lnTo>
                    <a:pt x="303768" y="515996"/>
                  </a:lnTo>
                  <a:lnTo>
                    <a:pt x="306625" y="515996"/>
                  </a:lnTo>
                  <a:lnTo>
                    <a:pt x="313291" y="526468"/>
                  </a:lnTo>
                  <a:lnTo>
                    <a:pt x="313291" y="534084"/>
                  </a:lnTo>
                  <a:lnTo>
                    <a:pt x="319004" y="547412"/>
                  </a:lnTo>
                  <a:lnTo>
                    <a:pt x="322813" y="551220"/>
                  </a:lnTo>
                  <a:lnTo>
                    <a:pt x="325670" y="551220"/>
                  </a:lnTo>
                  <a:lnTo>
                    <a:pt x="329479" y="555028"/>
                  </a:lnTo>
                  <a:lnTo>
                    <a:pt x="332336" y="561692"/>
                  </a:lnTo>
                  <a:lnTo>
                    <a:pt x="332336" y="565501"/>
                  </a:lnTo>
                  <a:lnTo>
                    <a:pt x="348524" y="565501"/>
                  </a:lnTo>
                  <a:lnTo>
                    <a:pt x="358047" y="579781"/>
                  </a:lnTo>
                  <a:lnTo>
                    <a:pt x="367569" y="575973"/>
                  </a:lnTo>
                  <a:lnTo>
                    <a:pt x="377092" y="575973"/>
                  </a:lnTo>
                  <a:lnTo>
                    <a:pt x="387566" y="586445"/>
                  </a:lnTo>
                  <a:lnTo>
                    <a:pt x="397089" y="594061"/>
                  </a:lnTo>
                  <a:lnTo>
                    <a:pt x="406611" y="604533"/>
                  </a:lnTo>
                  <a:lnTo>
                    <a:pt x="425656" y="618814"/>
                  </a:lnTo>
                  <a:lnTo>
                    <a:pt x="435179" y="618814"/>
                  </a:lnTo>
                  <a:lnTo>
                    <a:pt x="441845" y="621670"/>
                  </a:lnTo>
                  <a:lnTo>
                    <a:pt x="448511" y="629286"/>
                  </a:lnTo>
                  <a:lnTo>
                    <a:pt x="458033" y="629286"/>
                  </a:lnTo>
                  <a:lnTo>
                    <a:pt x="471364" y="621670"/>
                  </a:lnTo>
                  <a:lnTo>
                    <a:pt x="471364" y="618814"/>
                  </a:lnTo>
                  <a:lnTo>
                    <a:pt x="483743" y="621670"/>
                  </a:lnTo>
                  <a:lnTo>
                    <a:pt x="490409" y="608342"/>
                  </a:lnTo>
                  <a:lnTo>
                    <a:pt x="499932" y="608342"/>
                  </a:lnTo>
                  <a:lnTo>
                    <a:pt x="513264" y="594061"/>
                  </a:lnTo>
                  <a:lnTo>
                    <a:pt x="518977" y="600725"/>
                  </a:lnTo>
                  <a:lnTo>
                    <a:pt x="522786" y="596917"/>
                  </a:lnTo>
                  <a:lnTo>
                    <a:pt x="528499" y="596917"/>
                  </a:lnTo>
                  <a:lnTo>
                    <a:pt x="538974" y="608342"/>
                  </a:lnTo>
                  <a:lnTo>
                    <a:pt x="544688" y="618814"/>
                  </a:lnTo>
                  <a:lnTo>
                    <a:pt x="548497" y="629286"/>
                  </a:lnTo>
                  <a:lnTo>
                    <a:pt x="555162" y="635950"/>
                  </a:lnTo>
                  <a:lnTo>
                    <a:pt x="555162" y="646422"/>
                  </a:lnTo>
                  <a:lnTo>
                    <a:pt x="558019" y="654039"/>
                  </a:lnTo>
                  <a:lnTo>
                    <a:pt x="560876" y="657847"/>
                  </a:lnTo>
                  <a:lnTo>
                    <a:pt x="567542" y="660703"/>
                  </a:lnTo>
                  <a:lnTo>
                    <a:pt x="580873" y="660703"/>
                  </a:lnTo>
                  <a:lnTo>
                    <a:pt x="580873" y="664511"/>
                  </a:lnTo>
                  <a:lnTo>
                    <a:pt x="583730" y="668319"/>
                  </a:lnTo>
                  <a:lnTo>
                    <a:pt x="590396" y="671175"/>
                  </a:lnTo>
                  <a:lnTo>
                    <a:pt x="625629" y="671175"/>
                  </a:lnTo>
                  <a:lnTo>
                    <a:pt x="632295" y="674983"/>
                  </a:lnTo>
                  <a:lnTo>
                    <a:pt x="644674" y="689263"/>
                  </a:lnTo>
                  <a:lnTo>
                    <a:pt x="651340" y="689263"/>
                  </a:lnTo>
                  <a:lnTo>
                    <a:pt x="658006" y="685455"/>
                  </a:lnTo>
                  <a:lnTo>
                    <a:pt x="660862" y="685455"/>
                  </a:lnTo>
                  <a:lnTo>
                    <a:pt x="667528" y="681647"/>
                  </a:lnTo>
                  <a:lnTo>
                    <a:pt x="670385" y="681647"/>
                  </a:lnTo>
                  <a:lnTo>
                    <a:pt x="674194" y="685455"/>
                  </a:lnTo>
                  <a:lnTo>
                    <a:pt x="686573" y="693072"/>
                  </a:lnTo>
                  <a:lnTo>
                    <a:pt x="697048" y="695928"/>
                  </a:lnTo>
                  <a:lnTo>
                    <a:pt x="712284" y="695928"/>
                  </a:lnTo>
                  <a:close/>
                </a:path>
              </a:pathLst>
            </a:custGeom>
            <a:noFill/>
            <a:ln w="2379" cap="flat">
              <a:solidFill>
                <a:srgbClr val="FFFFFF"/>
              </a:solidFill>
              <a:prstDash val="solid"/>
              <a:round/>
            </a:ln>
          </p:spPr>
          <p:txBody>
            <a:bodyPr rtlCol="0" anchor="ctr"/>
            <a:lstStyle/>
            <a:p>
              <a:endParaRPr lang="en-US" noProof="0" dirty="0"/>
            </a:p>
          </p:txBody>
        </p:sp>
        <p:sp>
          <p:nvSpPr>
            <p:cNvPr id="6358" name="Serbest Form 6357">
              <a:extLst>
                <a:ext uri="{FF2B5EF4-FFF2-40B4-BE49-F238E27FC236}">
                  <a16:creationId xmlns:a16="http://schemas.microsoft.com/office/drawing/2014/main" id="{F98B1152-E291-8847-9B3D-5D8B0116ADD5}"/>
                </a:ext>
              </a:extLst>
            </p:cNvPr>
            <p:cNvSpPr/>
            <p:nvPr/>
          </p:nvSpPr>
          <p:spPr>
            <a:xfrm>
              <a:off x="10291617" y="4253450"/>
              <a:ext cx="13331" cy="31416"/>
            </a:xfrm>
            <a:custGeom>
              <a:avLst/>
              <a:gdLst>
                <a:gd name="connsiteX0" fmla="*/ 0 w 13331"/>
                <a:gd name="connsiteY0" fmla="*/ 31417 h 31416"/>
                <a:gd name="connsiteX1" fmla="*/ 13332 w 13331"/>
                <a:gd name="connsiteY1" fmla="*/ 0 h 31416"/>
                <a:gd name="connsiteX2" fmla="*/ 0 w 13331"/>
                <a:gd name="connsiteY2" fmla="*/ 31417 h 31416"/>
              </a:gdLst>
              <a:ahLst/>
              <a:cxnLst>
                <a:cxn ang="0">
                  <a:pos x="connsiteX0" y="connsiteY0"/>
                </a:cxn>
                <a:cxn ang="0">
                  <a:pos x="connsiteX1" y="connsiteY1"/>
                </a:cxn>
                <a:cxn ang="0">
                  <a:pos x="connsiteX2" y="connsiteY2"/>
                </a:cxn>
              </a:cxnLst>
              <a:rect l="l" t="t" r="r" b="b"/>
              <a:pathLst>
                <a:path w="13331" h="31416">
                  <a:moveTo>
                    <a:pt x="0" y="31417"/>
                  </a:moveTo>
                  <a:lnTo>
                    <a:pt x="13332" y="0"/>
                  </a:lnTo>
                  <a:lnTo>
                    <a:pt x="0" y="31417"/>
                  </a:lnTo>
                  <a:close/>
                </a:path>
              </a:pathLst>
            </a:custGeom>
            <a:solidFill>
              <a:srgbClr val="AFABAB"/>
            </a:solidFill>
            <a:ln w="9518" cap="flat">
              <a:noFill/>
              <a:prstDash val="solid"/>
              <a:miter/>
            </a:ln>
          </p:spPr>
          <p:txBody>
            <a:bodyPr rtlCol="0" anchor="ctr"/>
            <a:lstStyle/>
            <a:p>
              <a:endParaRPr lang="en-US" noProof="0" dirty="0"/>
            </a:p>
          </p:txBody>
        </p:sp>
        <p:sp>
          <p:nvSpPr>
            <p:cNvPr id="6359" name="Serbest Form 6358">
              <a:extLst>
                <a:ext uri="{FF2B5EF4-FFF2-40B4-BE49-F238E27FC236}">
                  <a16:creationId xmlns:a16="http://schemas.microsoft.com/office/drawing/2014/main" id="{6291943B-7CDC-9348-BF6D-4DCD2A2086C0}"/>
                </a:ext>
              </a:extLst>
            </p:cNvPr>
            <p:cNvSpPr/>
            <p:nvPr/>
          </p:nvSpPr>
          <p:spPr>
            <a:xfrm>
              <a:off x="9788829" y="4103982"/>
              <a:ext cx="19997" cy="27608"/>
            </a:xfrm>
            <a:custGeom>
              <a:avLst/>
              <a:gdLst>
                <a:gd name="connsiteX0" fmla="*/ 17140 w 19997"/>
                <a:gd name="connsiteY0" fmla="*/ 24753 h 27608"/>
                <a:gd name="connsiteX1" fmla="*/ 19997 w 19997"/>
                <a:gd name="connsiteY1" fmla="*/ 0 h 27608"/>
                <a:gd name="connsiteX2" fmla="*/ 0 w 19997"/>
                <a:gd name="connsiteY2" fmla="*/ 6664 h 27608"/>
                <a:gd name="connsiteX3" fmla="*/ 6665 w 19997"/>
                <a:gd name="connsiteY3" fmla="*/ 27609 h 27608"/>
              </a:gdLst>
              <a:ahLst/>
              <a:cxnLst>
                <a:cxn ang="0">
                  <a:pos x="connsiteX0" y="connsiteY0"/>
                </a:cxn>
                <a:cxn ang="0">
                  <a:pos x="connsiteX1" y="connsiteY1"/>
                </a:cxn>
                <a:cxn ang="0">
                  <a:pos x="connsiteX2" y="connsiteY2"/>
                </a:cxn>
                <a:cxn ang="0">
                  <a:pos x="connsiteX3" y="connsiteY3"/>
                </a:cxn>
              </a:cxnLst>
              <a:rect l="l" t="t" r="r" b="b"/>
              <a:pathLst>
                <a:path w="19997" h="27608">
                  <a:moveTo>
                    <a:pt x="17140" y="24753"/>
                  </a:moveTo>
                  <a:lnTo>
                    <a:pt x="19997" y="0"/>
                  </a:lnTo>
                  <a:lnTo>
                    <a:pt x="0" y="6664"/>
                  </a:lnTo>
                  <a:lnTo>
                    <a:pt x="6665" y="27609"/>
                  </a:lnTo>
                  <a:close/>
                </a:path>
              </a:pathLst>
            </a:custGeom>
            <a:solidFill>
              <a:srgbClr val="AFABAB"/>
            </a:solidFill>
            <a:ln w="9518" cap="flat">
              <a:noFill/>
              <a:prstDash val="solid"/>
              <a:miter/>
            </a:ln>
          </p:spPr>
          <p:txBody>
            <a:bodyPr rtlCol="0" anchor="ctr"/>
            <a:lstStyle/>
            <a:p>
              <a:endParaRPr lang="en-US" noProof="0" dirty="0"/>
            </a:p>
          </p:txBody>
        </p:sp>
        <p:sp>
          <p:nvSpPr>
            <p:cNvPr id="6360" name="Serbest Form 6359">
              <a:extLst>
                <a:ext uri="{FF2B5EF4-FFF2-40B4-BE49-F238E27FC236}">
                  <a16:creationId xmlns:a16="http://schemas.microsoft.com/office/drawing/2014/main" id="{405600B7-F2B2-444E-B821-C06A76744D92}"/>
                </a:ext>
              </a:extLst>
            </p:cNvPr>
            <p:cNvSpPr/>
            <p:nvPr/>
          </p:nvSpPr>
          <p:spPr>
            <a:xfrm>
              <a:off x="10645855" y="4069710"/>
              <a:ext cx="39042" cy="23800"/>
            </a:xfrm>
            <a:custGeom>
              <a:avLst/>
              <a:gdLst>
                <a:gd name="connsiteX0" fmla="*/ 22853 w 39042"/>
                <a:gd name="connsiteY0" fmla="*/ 23801 h 23800"/>
                <a:gd name="connsiteX1" fmla="*/ 39042 w 39042"/>
                <a:gd name="connsiteY1" fmla="*/ 2856 h 23800"/>
                <a:gd name="connsiteX2" fmla="*/ 0 w 39042"/>
                <a:gd name="connsiteY2" fmla="*/ 0 h 23800"/>
                <a:gd name="connsiteX3" fmla="*/ 9523 w 39042"/>
                <a:gd name="connsiteY3" fmla="*/ 19993 h 23800"/>
              </a:gdLst>
              <a:ahLst/>
              <a:cxnLst>
                <a:cxn ang="0">
                  <a:pos x="connsiteX0" y="connsiteY0"/>
                </a:cxn>
                <a:cxn ang="0">
                  <a:pos x="connsiteX1" y="connsiteY1"/>
                </a:cxn>
                <a:cxn ang="0">
                  <a:pos x="connsiteX2" y="connsiteY2"/>
                </a:cxn>
                <a:cxn ang="0">
                  <a:pos x="connsiteX3" y="connsiteY3"/>
                </a:cxn>
              </a:cxnLst>
              <a:rect l="l" t="t" r="r" b="b"/>
              <a:pathLst>
                <a:path w="39042" h="23800">
                  <a:moveTo>
                    <a:pt x="22853" y="23801"/>
                  </a:moveTo>
                  <a:lnTo>
                    <a:pt x="39042" y="2856"/>
                  </a:lnTo>
                  <a:lnTo>
                    <a:pt x="0" y="0"/>
                  </a:lnTo>
                  <a:lnTo>
                    <a:pt x="9523" y="19993"/>
                  </a:lnTo>
                  <a:close/>
                </a:path>
              </a:pathLst>
            </a:custGeom>
            <a:solidFill>
              <a:srgbClr val="AFABAB"/>
            </a:solidFill>
            <a:ln w="9518" cap="flat">
              <a:noFill/>
              <a:prstDash val="solid"/>
              <a:miter/>
            </a:ln>
          </p:spPr>
          <p:txBody>
            <a:bodyPr rtlCol="0" anchor="ctr"/>
            <a:lstStyle/>
            <a:p>
              <a:endParaRPr lang="en-US" noProof="0" dirty="0"/>
            </a:p>
          </p:txBody>
        </p:sp>
        <p:sp>
          <p:nvSpPr>
            <p:cNvPr id="6361" name="Serbest Form 6360">
              <a:extLst>
                <a:ext uri="{FF2B5EF4-FFF2-40B4-BE49-F238E27FC236}">
                  <a16:creationId xmlns:a16="http://schemas.microsoft.com/office/drawing/2014/main" id="{D220B466-21F1-1F43-BCBB-299A68EF1FBF}"/>
                </a:ext>
              </a:extLst>
            </p:cNvPr>
            <p:cNvSpPr/>
            <p:nvPr/>
          </p:nvSpPr>
          <p:spPr>
            <a:xfrm>
              <a:off x="10576340" y="4034485"/>
              <a:ext cx="22854" cy="27608"/>
            </a:xfrm>
            <a:custGeom>
              <a:avLst/>
              <a:gdLst>
                <a:gd name="connsiteX0" fmla="*/ 22854 w 22854"/>
                <a:gd name="connsiteY0" fmla="*/ 20944 h 27608"/>
                <a:gd name="connsiteX1" fmla="*/ 2857 w 22854"/>
                <a:gd name="connsiteY1" fmla="*/ 0 h 27608"/>
                <a:gd name="connsiteX2" fmla="*/ 0 w 22854"/>
                <a:gd name="connsiteY2" fmla="*/ 27609 h 27608"/>
                <a:gd name="connsiteX3" fmla="*/ 22854 w 22854"/>
                <a:gd name="connsiteY3" fmla="*/ 27609 h 27608"/>
              </a:gdLst>
              <a:ahLst/>
              <a:cxnLst>
                <a:cxn ang="0">
                  <a:pos x="connsiteX0" y="connsiteY0"/>
                </a:cxn>
                <a:cxn ang="0">
                  <a:pos x="connsiteX1" y="connsiteY1"/>
                </a:cxn>
                <a:cxn ang="0">
                  <a:pos x="connsiteX2" y="connsiteY2"/>
                </a:cxn>
                <a:cxn ang="0">
                  <a:pos x="connsiteX3" y="connsiteY3"/>
                </a:cxn>
              </a:cxnLst>
              <a:rect l="l" t="t" r="r" b="b"/>
              <a:pathLst>
                <a:path w="22854" h="27608">
                  <a:moveTo>
                    <a:pt x="22854" y="20944"/>
                  </a:moveTo>
                  <a:lnTo>
                    <a:pt x="2857" y="0"/>
                  </a:lnTo>
                  <a:lnTo>
                    <a:pt x="0" y="27609"/>
                  </a:lnTo>
                  <a:lnTo>
                    <a:pt x="22854" y="27609"/>
                  </a:lnTo>
                  <a:close/>
                </a:path>
              </a:pathLst>
            </a:custGeom>
            <a:solidFill>
              <a:srgbClr val="AFABAB"/>
            </a:solidFill>
            <a:ln w="9518" cap="flat">
              <a:noFill/>
              <a:prstDash val="solid"/>
              <a:miter/>
            </a:ln>
          </p:spPr>
          <p:txBody>
            <a:bodyPr rtlCol="0" anchor="ctr"/>
            <a:lstStyle/>
            <a:p>
              <a:endParaRPr lang="en-US" noProof="0" dirty="0"/>
            </a:p>
          </p:txBody>
        </p:sp>
        <p:sp>
          <p:nvSpPr>
            <p:cNvPr id="6362" name="Serbest Form 6361">
              <a:extLst>
                <a:ext uri="{FF2B5EF4-FFF2-40B4-BE49-F238E27FC236}">
                  <a16:creationId xmlns:a16="http://schemas.microsoft.com/office/drawing/2014/main" id="{C1AEBBD7-FF94-EE4F-800D-DAA6CF5DDB7F}"/>
                </a:ext>
              </a:extLst>
            </p:cNvPr>
            <p:cNvSpPr/>
            <p:nvPr/>
          </p:nvSpPr>
          <p:spPr>
            <a:xfrm>
              <a:off x="10566818" y="3860265"/>
              <a:ext cx="75228" cy="159939"/>
            </a:xfrm>
            <a:custGeom>
              <a:avLst/>
              <a:gdLst>
                <a:gd name="connsiteX0" fmla="*/ 65706 w 75228"/>
                <a:gd name="connsiteY0" fmla="*/ 20945 h 159939"/>
                <a:gd name="connsiteX1" fmla="*/ 62848 w 75228"/>
                <a:gd name="connsiteY1" fmla="*/ 0 h 159939"/>
                <a:gd name="connsiteX2" fmla="*/ 59992 w 75228"/>
                <a:gd name="connsiteY2" fmla="*/ 20945 h 159939"/>
                <a:gd name="connsiteX3" fmla="*/ 65706 w 75228"/>
                <a:gd name="connsiteY3" fmla="*/ 20945 h 159939"/>
                <a:gd name="connsiteX4" fmla="*/ 12380 w 75228"/>
                <a:gd name="connsiteY4" fmla="*/ 128523 h 159939"/>
                <a:gd name="connsiteX5" fmla="*/ 39042 w 75228"/>
                <a:gd name="connsiteY5" fmla="*/ 153275 h 159939"/>
                <a:gd name="connsiteX6" fmla="*/ 61896 w 75228"/>
                <a:gd name="connsiteY6" fmla="*/ 159940 h 159939"/>
                <a:gd name="connsiteX7" fmla="*/ 39042 w 75228"/>
                <a:gd name="connsiteY7" fmla="*/ 132331 h 159939"/>
                <a:gd name="connsiteX8" fmla="*/ 59039 w 75228"/>
                <a:gd name="connsiteY8" fmla="*/ 115195 h 159939"/>
                <a:gd name="connsiteX9" fmla="*/ 75228 w 75228"/>
                <a:gd name="connsiteY9" fmla="*/ 87586 h 159939"/>
                <a:gd name="connsiteX10" fmla="*/ 52374 w 75228"/>
                <a:gd name="connsiteY10" fmla="*/ 70450 h 159939"/>
                <a:gd name="connsiteX11" fmla="*/ 32377 w 75228"/>
                <a:gd name="connsiteY11" fmla="*/ 87586 h 159939"/>
                <a:gd name="connsiteX12" fmla="*/ 22854 w 75228"/>
                <a:gd name="connsiteY12" fmla="*/ 66641 h 159939"/>
                <a:gd name="connsiteX13" fmla="*/ 32377 w 75228"/>
                <a:gd name="connsiteY13" fmla="*/ 39033 h 159939"/>
                <a:gd name="connsiteX14" fmla="*/ 39042 w 75228"/>
                <a:gd name="connsiteY14" fmla="*/ 15232 h 159939"/>
                <a:gd name="connsiteX15" fmla="*/ 16188 w 75228"/>
                <a:gd name="connsiteY15" fmla="*/ 36177 h 159939"/>
                <a:gd name="connsiteX16" fmla="*/ 9523 w 75228"/>
                <a:gd name="connsiteY16" fmla="*/ 57121 h 159939"/>
                <a:gd name="connsiteX17" fmla="*/ 0 w 75228"/>
                <a:gd name="connsiteY17" fmla="*/ 91394 h 159939"/>
                <a:gd name="connsiteX18" fmla="*/ 13332 w 75228"/>
                <a:gd name="connsiteY18" fmla="*/ 112339 h 159939"/>
                <a:gd name="connsiteX19" fmla="*/ 12380 w 75228"/>
                <a:gd name="connsiteY19" fmla="*/ 128523 h 15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228" h="159939">
                  <a:moveTo>
                    <a:pt x="65706" y="20945"/>
                  </a:moveTo>
                  <a:lnTo>
                    <a:pt x="62848" y="0"/>
                  </a:lnTo>
                  <a:lnTo>
                    <a:pt x="59992" y="20945"/>
                  </a:lnTo>
                  <a:lnTo>
                    <a:pt x="65706" y="20945"/>
                  </a:lnTo>
                  <a:close/>
                  <a:moveTo>
                    <a:pt x="12380" y="128523"/>
                  </a:moveTo>
                  <a:lnTo>
                    <a:pt x="39042" y="153275"/>
                  </a:lnTo>
                  <a:lnTo>
                    <a:pt x="61896" y="159940"/>
                  </a:lnTo>
                  <a:lnTo>
                    <a:pt x="39042" y="132331"/>
                  </a:lnTo>
                  <a:lnTo>
                    <a:pt x="59039" y="115195"/>
                  </a:lnTo>
                  <a:lnTo>
                    <a:pt x="75228" y="87586"/>
                  </a:lnTo>
                  <a:lnTo>
                    <a:pt x="52374" y="70450"/>
                  </a:lnTo>
                  <a:lnTo>
                    <a:pt x="32377" y="87586"/>
                  </a:lnTo>
                  <a:lnTo>
                    <a:pt x="22854" y="66641"/>
                  </a:lnTo>
                  <a:lnTo>
                    <a:pt x="32377" y="39033"/>
                  </a:lnTo>
                  <a:lnTo>
                    <a:pt x="39042" y="15232"/>
                  </a:lnTo>
                  <a:lnTo>
                    <a:pt x="16188" y="36177"/>
                  </a:lnTo>
                  <a:lnTo>
                    <a:pt x="9523" y="57121"/>
                  </a:lnTo>
                  <a:lnTo>
                    <a:pt x="0" y="91394"/>
                  </a:lnTo>
                  <a:lnTo>
                    <a:pt x="13332" y="112339"/>
                  </a:lnTo>
                  <a:lnTo>
                    <a:pt x="12380" y="128523"/>
                  </a:lnTo>
                  <a:close/>
                </a:path>
              </a:pathLst>
            </a:custGeom>
            <a:solidFill>
              <a:srgbClr val="AFABAB"/>
            </a:solidFill>
            <a:ln w="9518" cap="flat">
              <a:noFill/>
              <a:prstDash val="solid"/>
              <a:miter/>
            </a:ln>
          </p:spPr>
          <p:txBody>
            <a:bodyPr rtlCol="0" anchor="ctr"/>
            <a:lstStyle/>
            <a:p>
              <a:endParaRPr lang="en-US" noProof="0" dirty="0"/>
            </a:p>
          </p:txBody>
        </p:sp>
        <p:sp>
          <p:nvSpPr>
            <p:cNvPr id="6363" name="Serbest Form 6362">
              <a:extLst>
                <a:ext uri="{FF2B5EF4-FFF2-40B4-BE49-F238E27FC236}">
                  <a16:creationId xmlns:a16="http://schemas.microsoft.com/office/drawing/2014/main" id="{8F987A00-5146-A647-A902-735EFF868840}"/>
                </a:ext>
              </a:extLst>
            </p:cNvPr>
            <p:cNvSpPr/>
            <p:nvPr/>
          </p:nvSpPr>
          <p:spPr>
            <a:xfrm>
              <a:off x="10526824" y="4124927"/>
              <a:ext cx="32375" cy="31416"/>
            </a:xfrm>
            <a:custGeom>
              <a:avLst/>
              <a:gdLst>
                <a:gd name="connsiteX0" fmla="*/ 19997 w 32375"/>
                <a:gd name="connsiteY0" fmla="*/ 0 h 31416"/>
                <a:gd name="connsiteX1" fmla="*/ 0 w 32375"/>
                <a:gd name="connsiteY1" fmla="*/ 0 h 31416"/>
                <a:gd name="connsiteX2" fmla="*/ 2856 w 32375"/>
                <a:gd name="connsiteY2" fmla="*/ 20944 h 31416"/>
                <a:gd name="connsiteX3" fmla="*/ 32376 w 32375"/>
                <a:gd name="connsiteY3" fmla="*/ 31417 h 31416"/>
                <a:gd name="connsiteX4" fmla="*/ 32376 w 32375"/>
                <a:gd name="connsiteY4" fmla="*/ 10472 h 3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75" h="31416">
                  <a:moveTo>
                    <a:pt x="19997" y="0"/>
                  </a:moveTo>
                  <a:lnTo>
                    <a:pt x="0" y="0"/>
                  </a:lnTo>
                  <a:lnTo>
                    <a:pt x="2856" y="20944"/>
                  </a:lnTo>
                  <a:lnTo>
                    <a:pt x="32376" y="31417"/>
                  </a:lnTo>
                  <a:lnTo>
                    <a:pt x="32376" y="10472"/>
                  </a:lnTo>
                  <a:close/>
                </a:path>
              </a:pathLst>
            </a:custGeom>
            <a:solidFill>
              <a:srgbClr val="AFABAB"/>
            </a:solidFill>
            <a:ln w="9518" cap="flat">
              <a:noFill/>
              <a:prstDash val="solid"/>
              <a:miter/>
            </a:ln>
          </p:spPr>
          <p:txBody>
            <a:bodyPr rtlCol="0" anchor="ctr"/>
            <a:lstStyle/>
            <a:p>
              <a:endParaRPr lang="en-US" noProof="0" dirty="0"/>
            </a:p>
          </p:txBody>
        </p:sp>
        <p:sp>
          <p:nvSpPr>
            <p:cNvPr id="6364" name="Serbest Form 6363">
              <a:extLst>
                <a:ext uri="{FF2B5EF4-FFF2-40B4-BE49-F238E27FC236}">
                  <a16:creationId xmlns:a16="http://schemas.microsoft.com/office/drawing/2014/main" id="{0468B2BE-2900-724A-93C3-73DFDA595557}"/>
                </a:ext>
              </a:extLst>
            </p:cNvPr>
            <p:cNvSpPr/>
            <p:nvPr/>
          </p:nvSpPr>
          <p:spPr>
            <a:xfrm>
              <a:off x="10489686" y="4337228"/>
              <a:ext cx="43803" cy="17136"/>
            </a:xfrm>
            <a:custGeom>
              <a:avLst/>
              <a:gdLst>
                <a:gd name="connsiteX0" fmla="*/ 0 w 43803"/>
                <a:gd name="connsiteY0" fmla="*/ 17137 h 17136"/>
                <a:gd name="connsiteX1" fmla="*/ 43803 w 43803"/>
                <a:gd name="connsiteY1" fmla="*/ 10472 h 17136"/>
                <a:gd name="connsiteX2" fmla="*/ 10475 w 43803"/>
                <a:gd name="connsiteY2" fmla="*/ 0 h 17136"/>
              </a:gdLst>
              <a:ahLst/>
              <a:cxnLst>
                <a:cxn ang="0">
                  <a:pos x="connsiteX0" y="connsiteY0"/>
                </a:cxn>
                <a:cxn ang="0">
                  <a:pos x="connsiteX1" y="connsiteY1"/>
                </a:cxn>
                <a:cxn ang="0">
                  <a:pos x="connsiteX2" y="connsiteY2"/>
                </a:cxn>
              </a:cxnLst>
              <a:rect l="l" t="t" r="r" b="b"/>
              <a:pathLst>
                <a:path w="43803" h="17136">
                  <a:moveTo>
                    <a:pt x="0" y="17137"/>
                  </a:moveTo>
                  <a:lnTo>
                    <a:pt x="43803" y="10472"/>
                  </a:lnTo>
                  <a:lnTo>
                    <a:pt x="10475" y="0"/>
                  </a:lnTo>
                  <a:close/>
                </a:path>
              </a:pathLst>
            </a:custGeom>
            <a:solidFill>
              <a:srgbClr val="AFABAB"/>
            </a:solidFill>
            <a:ln w="9518" cap="flat">
              <a:noFill/>
              <a:prstDash val="solid"/>
              <a:miter/>
            </a:ln>
          </p:spPr>
          <p:txBody>
            <a:bodyPr rtlCol="0" anchor="ctr"/>
            <a:lstStyle/>
            <a:p>
              <a:endParaRPr lang="en-US" noProof="0" dirty="0"/>
            </a:p>
          </p:txBody>
        </p:sp>
        <p:sp>
          <p:nvSpPr>
            <p:cNvPr id="6365" name="Serbest Form 6364">
              <a:extLst>
                <a:ext uri="{FF2B5EF4-FFF2-40B4-BE49-F238E27FC236}">
                  <a16:creationId xmlns:a16="http://schemas.microsoft.com/office/drawing/2014/main" id="{0625DC76-CB4B-4746-9AAC-8BBD71050A01}"/>
                </a:ext>
              </a:extLst>
            </p:cNvPr>
            <p:cNvSpPr/>
            <p:nvPr/>
          </p:nvSpPr>
          <p:spPr>
            <a:xfrm>
              <a:off x="10600147" y="3985932"/>
              <a:ext cx="504693" cy="422697"/>
            </a:xfrm>
            <a:custGeom>
              <a:avLst/>
              <a:gdLst>
                <a:gd name="connsiteX0" fmla="*/ 412325 w 504693"/>
                <a:gd name="connsiteY0" fmla="*/ 347488 h 422697"/>
                <a:gd name="connsiteX1" fmla="*/ 385662 w 504693"/>
                <a:gd name="connsiteY1" fmla="*/ 343680 h 422697"/>
                <a:gd name="connsiteX2" fmla="*/ 365665 w 504693"/>
                <a:gd name="connsiteY2" fmla="*/ 378904 h 422697"/>
                <a:gd name="connsiteX3" fmla="*/ 398993 w 504693"/>
                <a:gd name="connsiteY3" fmla="*/ 382713 h 422697"/>
                <a:gd name="connsiteX4" fmla="*/ 415181 w 504693"/>
                <a:gd name="connsiteY4" fmla="*/ 361768 h 422697"/>
                <a:gd name="connsiteX5" fmla="*/ 412325 w 504693"/>
                <a:gd name="connsiteY5" fmla="*/ 347488 h 422697"/>
                <a:gd name="connsiteX6" fmla="*/ 313291 w 504693"/>
                <a:gd name="connsiteY6" fmla="*/ 86634 h 422697"/>
                <a:gd name="connsiteX7" fmla="*/ 336145 w 504693"/>
                <a:gd name="connsiteY7" fmla="*/ 82826 h 422697"/>
                <a:gd name="connsiteX8" fmla="*/ 316147 w 504693"/>
                <a:gd name="connsiteY8" fmla="*/ 68546 h 422697"/>
                <a:gd name="connsiteX9" fmla="*/ 296150 w 504693"/>
                <a:gd name="connsiteY9" fmla="*/ 75210 h 422697"/>
                <a:gd name="connsiteX10" fmla="*/ 313291 w 504693"/>
                <a:gd name="connsiteY10" fmla="*/ 86634 h 422697"/>
                <a:gd name="connsiteX11" fmla="*/ 237111 w 504693"/>
                <a:gd name="connsiteY11" fmla="*/ 274182 h 422697"/>
                <a:gd name="connsiteX12" fmla="*/ 230444 w 504693"/>
                <a:gd name="connsiteY12" fmla="*/ 316071 h 422697"/>
                <a:gd name="connsiteX13" fmla="*/ 243776 w 504693"/>
                <a:gd name="connsiteY13" fmla="*/ 292271 h 422697"/>
                <a:gd name="connsiteX14" fmla="*/ 246633 w 504693"/>
                <a:gd name="connsiteY14" fmla="*/ 271326 h 422697"/>
                <a:gd name="connsiteX15" fmla="*/ 237111 w 504693"/>
                <a:gd name="connsiteY15" fmla="*/ 274182 h 422697"/>
                <a:gd name="connsiteX16" fmla="*/ 504693 w 504693"/>
                <a:gd name="connsiteY16" fmla="*/ 121859 h 422697"/>
                <a:gd name="connsiteX17" fmla="*/ 481839 w 504693"/>
                <a:gd name="connsiteY17" fmla="*/ 104722 h 422697"/>
                <a:gd name="connsiteX18" fmla="*/ 458985 w 504693"/>
                <a:gd name="connsiteY18" fmla="*/ 108530 h 422697"/>
                <a:gd name="connsiteX19" fmla="*/ 429465 w 504693"/>
                <a:gd name="connsiteY19" fmla="*/ 94250 h 422697"/>
                <a:gd name="connsiteX20" fmla="*/ 393280 w 504693"/>
                <a:gd name="connsiteY20" fmla="*/ 73306 h 422697"/>
                <a:gd name="connsiteX21" fmla="*/ 363759 w 504693"/>
                <a:gd name="connsiteY21" fmla="*/ 73306 h 422697"/>
                <a:gd name="connsiteX22" fmla="*/ 363759 w 504693"/>
                <a:gd name="connsiteY22" fmla="*/ 94250 h 422697"/>
                <a:gd name="connsiteX23" fmla="*/ 320908 w 504693"/>
                <a:gd name="connsiteY23" fmla="*/ 100914 h 422697"/>
                <a:gd name="connsiteX24" fmla="*/ 320908 w 504693"/>
                <a:gd name="connsiteY24" fmla="*/ 121859 h 422697"/>
                <a:gd name="connsiteX25" fmla="*/ 294246 w 504693"/>
                <a:gd name="connsiteY25" fmla="*/ 146611 h 422697"/>
                <a:gd name="connsiteX26" fmla="*/ 274249 w 504693"/>
                <a:gd name="connsiteY26" fmla="*/ 150419 h 422697"/>
                <a:gd name="connsiteX27" fmla="*/ 260917 w 504693"/>
                <a:gd name="connsiteY27" fmla="*/ 122811 h 422697"/>
                <a:gd name="connsiteX28" fmla="*/ 240920 w 504693"/>
                <a:gd name="connsiteY28" fmla="*/ 112338 h 422697"/>
                <a:gd name="connsiteX29" fmla="*/ 240920 w 504693"/>
                <a:gd name="connsiteY29" fmla="*/ 63786 h 422697"/>
                <a:gd name="connsiteX30" fmla="*/ 227588 w 504693"/>
                <a:gd name="connsiteY30" fmla="*/ 32369 h 422697"/>
                <a:gd name="connsiteX31" fmla="*/ 207591 w 504693"/>
                <a:gd name="connsiteY31" fmla="*/ 32369 h 422697"/>
                <a:gd name="connsiteX32" fmla="*/ 180928 w 504693"/>
                <a:gd name="connsiteY32" fmla="*/ 11424 h 422697"/>
                <a:gd name="connsiteX33" fmla="*/ 158073 w 504693"/>
                <a:gd name="connsiteY33" fmla="*/ 18088 h 422697"/>
                <a:gd name="connsiteX34" fmla="*/ 131411 w 504693"/>
                <a:gd name="connsiteY34" fmla="*/ 35225 h 422697"/>
                <a:gd name="connsiteX35" fmla="*/ 101890 w 504693"/>
                <a:gd name="connsiteY35" fmla="*/ 39033 h 422697"/>
                <a:gd name="connsiteX36" fmla="*/ 108557 w 504693"/>
                <a:gd name="connsiteY36" fmla="*/ 59977 h 422697"/>
                <a:gd name="connsiteX37" fmla="*/ 141886 w 504693"/>
                <a:gd name="connsiteY37" fmla="*/ 66641 h 422697"/>
                <a:gd name="connsiteX38" fmla="*/ 155217 w 504693"/>
                <a:gd name="connsiteY38" fmla="*/ 87586 h 422697"/>
                <a:gd name="connsiteX39" fmla="*/ 191402 w 504693"/>
                <a:gd name="connsiteY39" fmla="*/ 101866 h 422697"/>
                <a:gd name="connsiteX40" fmla="*/ 224731 w 504693"/>
                <a:gd name="connsiteY40" fmla="*/ 98058 h 422697"/>
                <a:gd name="connsiteX41" fmla="*/ 195211 w 504693"/>
                <a:gd name="connsiteY41" fmla="*/ 112338 h 422697"/>
                <a:gd name="connsiteX42" fmla="*/ 161883 w 504693"/>
                <a:gd name="connsiteY42" fmla="*/ 122811 h 422697"/>
                <a:gd name="connsiteX43" fmla="*/ 181880 w 504693"/>
                <a:gd name="connsiteY43" fmla="*/ 150419 h 422697"/>
                <a:gd name="connsiteX44" fmla="*/ 181880 w 504693"/>
                <a:gd name="connsiteY44" fmla="*/ 171364 h 422697"/>
                <a:gd name="connsiteX45" fmla="*/ 184737 w 504693"/>
                <a:gd name="connsiteY45" fmla="*/ 192308 h 422697"/>
                <a:gd name="connsiteX46" fmla="*/ 204734 w 504693"/>
                <a:gd name="connsiteY46" fmla="*/ 171364 h 422697"/>
                <a:gd name="connsiteX47" fmla="*/ 214256 w 504693"/>
                <a:gd name="connsiteY47" fmla="*/ 147563 h 422697"/>
                <a:gd name="connsiteX48" fmla="*/ 230444 w 504693"/>
                <a:gd name="connsiteY48" fmla="*/ 168508 h 422697"/>
                <a:gd name="connsiteX49" fmla="*/ 257108 w 504693"/>
                <a:gd name="connsiteY49" fmla="*/ 182788 h 422697"/>
                <a:gd name="connsiteX50" fmla="*/ 273296 w 504693"/>
                <a:gd name="connsiteY50" fmla="*/ 206589 h 422697"/>
                <a:gd name="connsiteX51" fmla="*/ 306624 w 504693"/>
                <a:gd name="connsiteY51" fmla="*/ 206589 h 422697"/>
                <a:gd name="connsiteX52" fmla="*/ 326623 w 504693"/>
                <a:gd name="connsiteY52" fmla="*/ 220869 h 422697"/>
                <a:gd name="connsiteX53" fmla="*/ 346620 w 504693"/>
                <a:gd name="connsiteY53" fmla="*/ 231341 h 422697"/>
                <a:gd name="connsiteX54" fmla="*/ 379948 w 504693"/>
                <a:gd name="connsiteY54" fmla="*/ 248478 h 422697"/>
                <a:gd name="connsiteX55" fmla="*/ 396136 w 504693"/>
                <a:gd name="connsiteY55" fmla="*/ 294174 h 422697"/>
                <a:gd name="connsiteX56" fmla="*/ 416133 w 504693"/>
                <a:gd name="connsiteY56" fmla="*/ 311311 h 422697"/>
                <a:gd name="connsiteX57" fmla="*/ 409468 w 504693"/>
                <a:gd name="connsiteY57" fmla="*/ 336063 h 422697"/>
                <a:gd name="connsiteX58" fmla="*/ 418990 w 504693"/>
                <a:gd name="connsiteY58" fmla="*/ 363672 h 422697"/>
                <a:gd name="connsiteX59" fmla="*/ 441845 w 504693"/>
                <a:gd name="connsiteY59" fmla="*/ 374144 h 422697"/>
                <a:gd name="connsiteX60" fmla="*/ 488505 w 504693"/>
                <a:gd name="connsiteY60" fmla="*/ 422697 h 422697"/>
                <a:gd name="connsiteX61" fmla="*/ 491361 w 504693"/>
                <a:gd name="connsiteY61" fmla="*/ 395089 h 422697"/>
                <a:gd name="connsiteX62" fmla="*/ 491361 w 504693"/>
                <a:gd name="connsiteY62" fmla="*/ 371288 h 422697"/>
                <a:gd name="connsiteX63" fmla="*/ 494219 w 504693"/>
                <a:gd name="connsiteY63" fmla="*/ 343680 h 422697"/>
                <a:gd name="connsiteX64" fmla="*/ 497075 w 504693"/>
                <a:gd name="connsiteY64" fmla="*/ 319879 h 422697"/>
                <a:gd name="connsiteX65" fmla="*/ 494219 w 504693"/>
                <a:gd name="connsiteY65" fmla="*/ 298935 h 422697"/>
                <a:gd name="connsiteX66" fmla="*/ 497075 w 504693"/>
                <a:gd name="connsiteY66" fmla="*/ 229437 h 422697"/>
                <a:gd name="connsiteX67" fmla="*/ 499932 w 504693"/>
                <a:gd name="connsiteY67" fmla="*/ 138995 h 422697"/>
                <a:gd name="connsiteX68" fmla="*/ 504693 w 504693"/>
                <a:gd name="connsiteY68" fmla="*/ 121859 h 422697"/>
                <a:gd name="connsiteX69" fmla="*/ 108557 w 504693"/>
                <a:gd name="connsiteY69" fmla="*/ 162796 h 422697"/>
                <a:gd name="connsiteX70" fmla="*/ 99034 w 504693"/>
                <a:gd name="connsiteY70" fmla="*/ 141851 h 422697"/>
                <a:gd name="connsiteX71" fmla="*/ 79037 w 504693"/>
                <a:gd name="connsiteY71" fmla="*/ 124715 h 422697"/>
                <a:gd name="connsiteX72" fmla="*/ 52374 w 504693"/>
                <a:gd name="connsiteY72" fmla="*/ 114243 h 422697"/>
                <a:gd name="connsiteX73" fmla="*/ 22854 w 504693"/>
                <a:gd name="connsiteY73" fmla="*/ 124715 h 422697"/>
                <a:gd name="connsiteX74" fmla="*/ 0 w 504693"/>
                <a:gd name="connsiteY74" fmla="*/ 131379 h 422697"/>
                <a:gd name="connsiteX75" fmla="*/ 0 w 504693"/>
                <a:gd name="connsiteY75" fmla="*/ 152323 h 422697"/>
                <a:gd name="connsiteX76" fmla="*/ 22854 w 504693"/>
                <a:gd name="connsiteY76" fmla="*/ 156131 h 422697"/>
                <a:gd name="connsiteX77" fmla="*/ 45709 w 504693"/>
                <a:gd name="connsiteY77" fmla="*/ 152323 h 422697"/>
                <a:gd name="connsiteX78" fmla="*/ 68562 w 504693"/>
                <a:gd name="connsiteY78" fmla="*/ 169460 h 422697"/>
                <a:gd name="connsiteX79" fmla="*/ 104748 w 504693"/>
                <a:gd name="connsiteY79" fmla="*/ 176124 h 422697"/>
                <a:gd name="connsiteX80" fmla="*/ 108557 w 504693"/>
                <a:gd name="connsiteY80" fmla="*/ 162796 h 422697"/>
                <a:gd name="connsiteX81" fmla="*/ 124745 w 504693"/>
                <a:gd name="connsiteY81" fmla="*/ 10472 h 422697"/>
                <a:gd name="connsiteX82" fmla="*/ 95225 w 504693"/>
                <a:gd name="connsiteY82" fmla="*/ 0 h 422697"/>
                <a:gd name="connsiteX83" fmla="*/ 118079 w 504693"/>
                <a:gd name="connsiteY83" fmla="*/ 14280 h 422697"/>
                <a:gd name="connsiteX84" fmla="*/ 124745 w 504693"/>
                <a:gd name="connsiteY84" fmla="*/ 10472 h 422697"/>
                <a:gd name="connsiteX85" fmla="*/ 98082 w 504693"/>
                <a:gd name="connsiteY85" fmla="*/ 368432 h 422697"/>
                <a:gd name="connsiteX86" fmla="*/ 124745 w 504693"/>
                <a:gd name="connsiteY86" fmla="*/ 361768 h 422697"/>
                <a:gd name="connsiteX87" fmla="*/ 135219 w 504693"/>
                <a:gd name="connsiteY87" fmla="*/ 340823 h 422697"/>
                <a:gd name="connsiteX88" fmla="*/ 115222 w 504693"/>
                <a:gd name="connsiteY88" fmla="*/ 347488 h 422697"/>
                <a:gd name="connsiteX89" fmla="*/ 98082 w 504693"/>
                <a:gd name="connsiteY89" fmla="*/ 368432 h 42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04693" h="422697">
                  <a:moveTo>
                    <a:pt x="412325" y="347488"/>
                  </a:moveTo>
                  <a:lnTo>
                    <a:pt x="385662" y="343680"/>
                  </a:lnTo>
                  <a:lnTo>
                    <a:pt x="365665" y="378904"/>
                  </a:lnTo>
                  <a:lnTo>
                    <a:pt x="398993" y="382713"/>
                  </a:lnTo>
                  <a:lnTo>
                    <a:pt x="415181" y="361768"/>
                  </a:lnTo>
                  <a:lnTo>
                    <a:pt x="412325" y="347488"/>
                  </a:lnTo>
                  <a:close/>
                  <a:moveTo>
                    <a:pt x="313291" y="86634"/>
                  </a:moveTo>
                  <a:lnTo>
                    <a:pt x="336145" y="82826"/>
                  </a:lnTo>
                  <a:lnTo>
                    <a:pt x="316147" y="68546"/>
                  </a:lnTo>
                  <a:lnTo>
                    <a:pt x="296150" y="75210"/>
                  </a:lnTo>
                  <a:lnTo>
                    <a:pt x="313291" y="86634"/>
                  </a:lnTo>
                  <a:close/>
                  <a:moveTo>
                    <a:pt x="237111" y="274182"/>
                  </a:moveTo>
                  <a:lnTo>
                    <a:pt x="230444" y="316071"/>
                  </a:lnTo>
                  <a:lnTo>
                    <a:pt x="243776" y="292271"/>
                  </a:lnTo>
                  <a:lnTo>
                    <a:pt x="246633" y="271326"/>
                  </a:lnTo>
                  <a:lnTo>
                    <a:pt x="237111" y="274182"/>
                  </a:lnTo>
                  <a:close/>
                  <a:moveTo>
                    <a:pt x="504693" y="121859"/>
                  </a:moveTo>
                  <a:lnTo>
                    <a:pt x="481839" y="104722"/>
                  </a:lnTo>
                  <a:lnTo>
                    <a:pt x="458985" y="108530"/>
                  </a:lnTo>
                  <a:lnTo>
                    <a:pt x="429465" y="94250"/>
                  </a:lnTo>
                  <a:lnTo>
                    <a:pt x="393280" y="73306"/>
                  </a:lnTo>
                  <a:lnTo>
                    <a:pt x="363759" y="73306"/>
                  </a:lnTo>
                  <a:lnTo>
                    <a:pt x="363759" y="94250"/>
                  </a:lnTo>
                  <a:lnTo>
                    <a:pt x="320908" y="100914"/>
                  </a:lnTo>
                  <a:lnTo>
                    <a:pt x="320908" y="121859"/>
                  </a:lnTo>
                  <a:lnTo>
                    <a:pt x="294246" y="146611"/>
                  </a:lnTo>
                  <a:lnTo>
                    <a:pt x="274249" y="150419"/>
                  </a:lnTo>
                  <a:lnTo>
                    <a:pt x="260917" y="122811"/>
                  </a:lnTo>
                  <a:lnTo>
                    <a:pt x="240920" y="112338"/>
                  </a:lnTo>
                  <a:lnTo>
                    <a:pt x="240920" y="63786"/>
                  </a:lnTo>
                  <a:lnTo>
                    <a:pt x="227588" y="32369"/>
                  </a:lnTo>
                  <a:lnTo>
                    <a:pt x="207591" y="32369"/>
                  </a:lnTo>
                  <a:lnTo>
                    <a:pt x="180928" y="11424"/>
                  </a:lnTo>
                  <a:lnTo>
                    <a:pt x="158073" y="18088"/>
                  </a:lnTo>
                  <a:lnTo>
                    <a:pt x="131411" y="35225"/>
                  </a:lnTo>
                  <a:lnTo>
                    <a:pt x="101890" y="39033"/>
                  </a:lnTo>
                  <a:lnTo>
                    <a:pt x="108557" y="59977"/>
                  </a:lnTo>
                  <a:lnTo>
                    <a:pt x="141886" y="66641"/>
                  </a:lnTo>
                  <a:lnTo>
                    <a:pt x="155217" y="87586"/>
                  </a:lnTo>
                  <a:lnTo>
                    <a:pt x="191402" y="101866"/>
                  </a:lnTo>
                  <a:lnTo>
                    <a:pt x="224731" y="98058"/>
                  </a:lnTo>
                  <a:lnTo>
                    <a:pt x="195211" y="112338"/>
                  </a:lnTo>
                  <a:lnTo>
                    <a:pt x="161883" y="122811"/>
                  </a:lnTo>
                  <a:lnTo>
                    <a:pt x="181880" y="150419"/>
                  </a:lnTo>
                  <a:lnTo>
                    <a:pt x="181880" y="171364"/>
                  </a:lnTo>
                  <a:lnTo>
                    <a:pt x="184737" y="192308"/>
                  </a:lnTo>
                  <a:lnTo>
                    <a:pt x="204734" y="171364"/>
                  </a:lnTo>
                  <a:lnTo>
                    <a:pt x="214256" y="147563"/>
                  </a:lnTo>
                  <a:lnTo>
                    <a:pt x="230444" y="168508"/>
                  </a:lnTo>
                  <a:lnTo>
                    <a:pt x="257108" y="182788"/>
                  </a:lnTo>
                  <a:lnTo>
                    <a:pt x="273296" y="206589"/>
                  </a:lnTo>
                  <a:lnTo>
                    <a:pt x="306624" y="206589"/>
                  </a:lnTo>
                  <a:lnTo>
                    <a:pt x="326623" y="220869"/>
                  </a:lnTo>
                  <a:lnTo>
                    <a:pt x="346620" y="231341"/>
                  </a:lnTo>
                  <a:lnTo>
                    <a:pt x="379948" y="248478"/>
                  </a:lnTo>
                  <a:lnTo>
                    <a:pt x="396136" y="294174"/>
                  </a:lnTo>
                  <a:lnTo>
                    <a:pt x="416133" y="311311"/>
                  </a:lnTo>
                  <a:lnTo>
                    <a:pt x="409468" y="336063"/>
                  </a:lnTo>
                  <a:lnTo>
                    <a:pt x="418990" y="363672"/>
                  </a:lnTo>
                  <a:lnTo>
                    <a:pt x="441845" y="374144"/>
                  </a:lnTo>
                  <a:lnTo>
                    <a:pt x="488505" y="422697"/>
                  </a:lnTo>
                  <a:lnTo>
                    <a:pt x="491361" y="395089"/>
                  </a:lnTo>
                  <a:lnTo>
                    <a:pt x="491361" y="371288"/>
                  </a:lnTo>
                  <a:lnTo>
                    <a:pt x="494219" y="343680"/>
                  </a:lnTo>
                  <a:lnTo>
                    <a:pt x="497075" y="319879"/>
                  </a:lnTo>
                  <a:lnTo>
                    <a:pt x="494219" y="298935"/>
                  </a:lnTo>
                  <a:lnTo>
                    <a:pt x="497075" y="229437"/>
                  </a:lnTo>
                  <a:lnTo>
                    <a:pt x="499932" y="138995"/>
                  </a:lnTo>
                  <a:lnTo>
                    <a:pt x="504693" y="121859"/>
                  </a:lnTo>
                  <a:close/>
                  <a:moveTo>
                    <a:pt x="108557" y="162796"/>
                  </a:moveTo>
                  <a:lnTo>
                    <a:pt x="99034" y="141851"/>
                  </a:lnTo>
                  <a:lnTo>
                    <a:pt x="79037" y="124715"/>
                  </a:lnTo>
                  <a:lnTo>
                    <a:pt x="52374" y="114243"/>
                  </a:lnTo>
                  <a:lnTo>
                    <a:pt x="22854" y="124715"/>
                  </a:lnTo>
                  <a:lnTo>
                    <a:pt x="0" y="131379"/>
                  </a:lnTo>
                  <a:lnTo>
                    <a:pt x="0" y="152323"/>
                  </a:lnTo>
                  <a:lnTo>
                    <a:pt x="22854" y="156131"/>
                  </a:lnTo>
                  <a:lnTo>
                    <a:pt x="45709" y="152323"/>
                  </a:lnTo>
                  <a:lnTo>
                    <a:pt x="68562" y="169460"/>
                  </a:lnTo>
                  <a:lnTo>
                    <a:pt x="104748" y="176124"/>
                  </a:lnTo>
                  <a:lnTo>
                    <a:pt x="108557" y="162796"/>
                  </a:lnTo>
                  <a:close/>
                  <a:moveTo>
                    <a:pt x="124745" y="10472"/>
                  </a:moveTo>
                  <a:lnTo>
                    <a:pt x="95225" y="0"/>
                  </a:lnTo>
                  <a:lnTo>
                    <a:pt x="118079" y="14280"/>
                  </a:lnTo>
                  <a:lnTo>
                    <a:pt x="124745" y="10472"/>
                  </a:lnTo>
                  <a:close/>
                  <a:moveTo>
                    <a:pt x="98082" y="368432"/>
                  </a:moveTo>
                  <a:lnTo>
                    <a:pt x="124745" y="361768"/>
                  </a:lnTo>
                  <a:lnTo>
                    <a:pt x="135219" y="340823"/>
                  </a:lnTo>
                  <a:lnTo>
                    <a:pt x="115222" y="347488"/>
                  </a:lnTo>
                  <a:lnTo>
                    <a:pt x="98082" y="368432"/>
                  </a:lnTo>
                  <a:close/>
                </a:path>
              </a:pathLst>
            </a:custGeom>
            <a:solidFill>
              <a:srgbClr val="AFABAB"/>
            </a:solidFill>
            <a:ln w="9518" cap="flat">
              <a:noFill/>
              <a:prstDash val="solid"/>
              <a:miter/>
            </a:ln>
          </p:spPr>
          <p:txBody>
            <a:bodyPr rtlCol="0" anchor="ctr"/>
            <a:lstStyle/>
            <a:p>
              <a:endParaRPr lang="en-US" noProof="0" dirty="0"/>
            </a:p>
          </p:txBody>
        </p:sp>
        <p:sp>
          <p:nvSpPr>
            <p:cNvPr id="6366" name="Serbest Form 6365">
              <a:extLst>
                <a:ext uri="{FF2B5EF4-FFF2-40B4-BE49-F238E27FC236}">
                  <a16:creationId xmlns:a16="http://schemas.microsoft.com/office/drawing/2014/main" id="{1EAE3DF7-1D53-624B-B925-0CA2437DD7B5}"/>
                </a:ext>
              </a:extLst>
            </p:cNvPr>
            <p:cNvSpPr/>
            <p:nvPr/>
          </p:nvSpPr>
          <p:spPr>
            <a:xfrm>
              <a:off x="10070695" y="4361028"/>
              <a:ext cx="29519" cy="27608"/>
            </a:xfrm>
            <a:custGeom>
              <a:avLst/>
              <a:gdLst>
                <a:gd name="connsiteX0" fmla="*/ 22854 w 29519"/>
                <a:gd name="connsiteY0" fmla="*/ 0 h 27608"/>
                <a:gd name="connsiteX1" fmla="*/ 2856 w 29519"/>
                <a:gd name="connsiteY1" fmla="*/ 0 h 27608"/>
                <a:gd name="connsiteX2" fmla="*/ 0 w 29519"/>
                <a:gd name="connsiteY2" fmla="*/ 20945 h 27608"/>
                <a:gd name="connsiteX3" fmla="*/ 22854 w 29519"/>
                <a:gd name="connsiteY3" fmla="*/ 27609 h 27608"/>
                <a:gd name="connsiteX4" fmla="*/ 29520 w 29519"/>
                <a:gd name="connsiteY4" fmla="*/ 6664 h 27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9" h="27608">
                  <a:moveTo>
                    <a:pt x="22854" y="0"/>
                  </a:moveTo>
                  <a:lnTo>
                    <a:pt x="2856" y="0"/>
                  </a:lnTo>
                  <a:lnTo>
                    <a:pt x="0" y="20945"/>
                  </a:lnTo>
                  <a:lnTo>
                    <a:pt x="22854" y="27609"/>
                  </a:lnTo>
                  <a:lnTo>
                    <a:pt x="29520" y="6664"/>
                  </a:lnTo>
                  <a:close/>
                </a:path>
              </a:pathLst>
            </a:custGeom>
            <a:solidFill>
              <a:srgbClr val="AFABAB"/>
            </a:solidFill>
            <a:ln w="9518" cap="flat">
              <a:noFill/>
              <a:prstDash val="solid"/>
              <a:miter/>
            </a:ln>
          </p:spPr>
          <p:txBody>
            <a:bodyPr rtlCol="0" anchor="ctr"/>
            <a:lstStyle/>
            <a:p>
              <a:endParaRPr lang="en-US" noProof="0" dirty="0"/>
            </a:p>
          </p:txBody>
        </p:sp>
        <p:sp>
          <p:nvSpPr>
            <p:cNvPr id="6367" name="Serbest Form 6366">
              <a:extLst>
                <a:ext uri="{FF2B5EF4-FFF2-40B4-BE49-F238E27FC236}">
                  <a16:creationId xmlns:a16="http://schemas.microsoft.com/office/drawing/2014/main" id="{0838BC4C-898F-BA4F-93E1-3295507C13D0}"/>
                </a:ext>
              </a:extLst>
            </p:cNvPr>
            <p:cNvSpPr/>
            <p:nvPr/>
          </p:nvSpPr>
          <p:spPr>
            <a:xfrm>
              <a:off x="9307942" y="3717462"/>
              <a:ext cx="758944" cy="696879"/>
            </a:xfrm>
            <a:custGeom>
              <a:avLst/>
              <a:gdLst>
                <a:gd name="connsiteX0" fmla="*/ 718950 w 758944"/>
                <a:gd name="connsiteY0" fmla="*/ 598822 h 696879"/>
                <a:gd name="connsiteX1" fmla="*/ 752279 w 758944"/>
                <a:gd name="connsiteY1" fmla="*/ 577877 h 696879"/>
                <a:gd name="connsiteX2" fmla="*/ 732281 w 758944"/>
                <a:gd name="connsiteY2" fmla="*/ 574069 h 696879"/>
                <a:gd name="connsiteX3" fmla="*/ 709428 w 758944"/>
                <a:gd name="connsiteY3" fmla="*/ 580733 h 696879"/>
                <a:gd name="connsiteX4" fmla="*/ 718950 w 758944"/>
                <a:gd name="connsiteY4" fmla="*/ 598822 h 696879"/>
                <a:gd name="connsiteX5" fmla="*/ 411373 w 758944"/>
                <a:gd name="connsiteY5" fmla="*/ 358912 h 696879"/>
                <a:gd name="connsiteX6" fmla="*/ 424704 w 758944"/>
                <a:gd name="connsiteY6" fmla="*/ 393185 h 696879"/>
                <a:gd name="connsiteX7" fmla="*/ 447558 w 758944"/>
                <a:gd name="connsiteY7" fmla="*/ 403657 h 696879"/>
                <a:gd name="connsiteX8" fmla="*/ 454224 w 758944"/>
                <a:gd name="connsiteY8" fmla="*/ 379857 h 696879"/>
                <a:gd name="connsiteX9" fmla="*/ 444701 w 758944"/>
                <a:gd name="connsiteY9" fmla="*/ 355104 h 696879"/>
                <a:gd name="connsiteX10" fmla="*/ 421847 w 758944"/>
                <a:gd name="connsiteY10" fmla="*/ 334159 h 696879"/>
                <a:gd name="connsiteX11" fmla="*/ 401850 w 758944"/>
                <a:gd name="connsiteY11" fmla="*/ 330351 h 696879"/>
                <a:gd name="connsiteX12" fmla="*/ 388518 w 758944"/>
                <a:gd name="connsiteY12" fmla="*/ 351296 h 696879"/>
                <a:gd name="connsiteX13" fmla="*/ 411373 w 758944"/>
                <a:gd name="connsiteY13" fmla="*/ 358912 h 696879"/>
                <a:gd name="connsiteX14" fmla="*/ 756087 w 758944"/>
                <a:gd name="connsiteY14" fmla="*/ 650231 h 696879"/>
                <a:gd name="connsiteX15" fmla="*/ 733234 w 758944"/>
                <a:gd name="connsiteY15" fmla="*/ 633094 h 696879"/>
                <a:gd name="connsiteX16" fmla="*/ 713236 w 758944"/>
                <a:gd name="connsiteY16" fmla="*/ 636902 h 696879"/>
                <a:gd name="connsiteX17" fmla="*/ 690383 w 758944"/>
                <a:gd name="connsiteY17" fmla="*/ 636902 h 696879"/>
                <a:gd name="connsiteX18" fmla="*/ 697048 w 758944"/>
                <a:gd name="connsiteY18" fmla="*/ 615958 h 696879"/>
                <a:gd name="connsiteX19" fmla="*/ 690383 w 758944"/>
                <a:gd name="connsiteY19" fmla="*/ 595013 h 696879"/>
                <a:gd name="connsiteX20" fmla="*/ 654197 w 758944"/>
                <a:gd name="connsiteY20" fmla="*/ 591205 h 696879"/>
                <a:gd name="connsiteX21" fmla="*/ 638009 w 758944"/>
                <a:gd name="connsiteY21" fmla="*/ 567405 h 696879"/>
                <a:gd name="connsiteX22" fmla="*/ 615155 w 758944"/>
                <a:gd name="connsiteY22" fmla="*/ 567405 h 696879"/>
                <a:gd name="connsiteX23" fmla="*/ 612297 w 758944"/>
                <a:gd name="connsiteY23" fmla="*/ 591205 h 696879"/>
                <a:gd name="connsiteX24" fmla="*/ 592300 w 758944"/>
                <a:gd name="connsiteY24" fmla="*/ 587397 h 696879"/>
                <a:gd name="connsiteX25" fmla="*/ 569446 w 758944"/>
                <a:gd name="connsiteY25" fmla="*/ 580733 h 696879"/>
                <a:gd name="connsiteX26" fmla="*/ 533261 w 758944"/>
                <a:gd name="connsiteY26" fmla="*/ 580733 h 696879"/>
                <a:gd name="connsiteX27" fmla="*/ 506598 w 758944"/>
                <a:gd name="connsiteY27" fmla="*/ 549316 h 696879"/>
                <a:gd name="connsiteX28" fmla="*/ 483743 w 758944"/>
                <a:gd name="connsiteY28" fmla="*/ 549316 h 696879"/>
                <a:gd name="connsiteX29" fmla="*/ 463746 w 758944"/>
                <a:gd name="connsiteY29" fmla="*/ 538844 h 696879"/>
                <a:gd name="connsiteX30" fmla="*/ 437083 w 758944"/>
                <a:gd name="connsiteY30" fmla="*/ 535036 h 696879"/>
                <a:gd name="connsiteX31" fmla="*/ 414229 w 758944"/>
                <a:gd name="connsiteY31" fmla="*/ 535036 h 696879"/>
                <a:gd name="connsiteX32" fmla="*/ 407563 w 758944"/>
                <a:gd name="connsiteY32" fmla="*/ 555981 h 696879"/>
                <a:gd name="connsiteX33" fmla="*/ 387566 w 758944"/>
                <a:gd name="connsiteY33" fmla="*/ 576925 h 696879"/>
                <a:gd name="connsiteX34" fmla="*/ 407563 w 758944"/>
                <a:gd name="connsiteY34" fmla="*/ 580733 h 696879"/>
                <a:gd name="connsiteX35" fmla="*/ 434227 w 758944"/>
                <a:gd name="connsiteY35" fmla="*/ 580733 h 696879"/>
                <a:gd name="connsiteX36" fmla="*/ 420895 w 758944"/>
                <a:gd name="connsiteY36" fmla="*/ 601677 h 696879"/>
                <a:gd name="connsiteX37" fmla="*/ 440892 w 758944"/>
                <a:gd name="connsiteY37" fmla="*/ 601677 h 696879"/>
                <a:gd name="connsiteX38" fmla="*/ 463746 w 758944"/>
                <a:gd name="connsiteY38" fmla="*/ 597869 h 696879"/>
                <a:gd name="connsiteX39" fmla="*/ 497075 w 758944"/>
                <a:gd name="connsiteY39" fmla="*/ 615006 h 696879"/>
                <a:gd name="connsiteX40" fmla="*/ 530404 w 758944"/>
                <a:gd name="connsiteY40" fmla="*/ 625478 h 696879"/>
                <a:gd name="connsiteX41" fmla="*/ 559923 w 758944"/>
                <a:gd name="connsiteY41" fmla="*/ 629286 h 696879"/>
                <a:gd name="connsiteX42" fmla="*/ 586587 w 758944"/>
                <a:gd name="connsiteY42" fmla="*/ 629286 h 696879"/>
                <a:gd name="connsiteX43" fmla="*/ 606584 w 758944"/>
                <a:gd name="connsiteY43" fmla="*/ 650231 h 696879"/>
                <a:gd name="connsiteX44" fmla="*/ 636104 w 758944"/>
                <a:gd name="connsiteY44" fmla="*/ 664511 h 696879"/>
                <a:gd name="connsiteX45" fmla="*/ 689429 w 758944"/>
                <a:gd name="connsiteY45" fmla="*/ 668319 h 696879"/>
                <a:gd name="connsiteX46" fmla="*/ 712284 w 758944"/>
                <a:gd name="connsiteY46" fmla="*/ 682599 h 696879"/>
                <a:gd name="connsiteX47" fmla="*/ 738947 w 758944"/>
                <a:gd name="connsiteY47" fmla="*/ 696880 h 696879"/>
                <a:gd name="connsiteX48" fmla="*/ 758944 w 758944"/>
                <a:gd name="connsiteY48" fmla="*/ 696880 h 696879"/>
                <a:gd name="connsiteX49" fmla="*/ 749422 w 758944"/>
                <a:gd name="connsiteY49" fmla="*/ 672127 h 696879"/>
                <a:gd name="connsiteX50" fmla="*/ 756087 w 758944"/>
                <a:gd name="connsiteY50" fmla="*/ 650231 h 696879"/>
                <a:gd name="connsiteX51" fmla="*/ 372330 w 758944"/>
                <a:gd name="connsiteY51" fmla="*/ 282750 h 696879"/>
                <a:gd name="connsiteX52" fmla="*/ 372330 w 758944"/>
                <a:gd name="connsiteY52" fmla="*/ 282750 h 696879"/>
                <a:gd name="connsiteX53" fmla="*/ 368521 w 758944"/>
                <a:gd name="connsiteY53" fmla="*/ 264662 h 696879"/>
                <a:gd name="connsiteX54" fmla="*/ 368521 w 758944"/>
                <a:gd name="connsiteY54" fmla="*/ 264662 h 696879"/>
                <a:gd name="connsiteX55" fmla="*/ 183784 w 758944"/>
                <a:gd name="connsiteY55" fmla="*/ 382713 h 696879"/>
                <a:gd name="connsiteX56" fmla="*/ 197116 w 758944"/>
                <a:gd name="connsiteY56" fmla="*/ 407465 h 696879"/>
                <a:gd name="connsiteX57" fmla="*/ 190450 w 758944"/>
                <a:gd name="connsiteY57" fmla="*/ 386521 h 696879"/>
                <a:gd name="connsiteX58" fmla="*/ 183784 w 758944"/>
                <a:gd name="connsiteY58" fmla="*/ 382713 h 696879"/>
                <a:gd name="connsiteX59" fmla="*/ 143790 w 758944"/>
                <a:gd name="connsiteY59" fmla="*/ 306551 h 696879"/>
                <a:gd name="connsiteX60" fmla="*/ 140933 w 758944"/>
                <a:gd name="connsiteY60" fmla="*/ 337968 h 696879"/>
                <a:gd name="connsiteX61" fmla="*/ 160931 w 758944"/>
                <a:gd name="connsiteY61" fmla="*/ 348440 h 696879"/>
                <a:gd name="connsiteX62" fmla="*/ 154265 w 758944"/>
                <a:gd name="connsiteY62" fmla="*/ 320831 h 696879"/>
                <a:gd name="connsiteX63" fmla="*/ 143790 w 758944"/>
                <a:gd name="connsiteY63" fmla="*/ 306551 h 696879"/>
                <a:gd name="connsiteX64" fmla="*/ 134268 w 758944"/>
                <a:gd name="connsiteY64" fmla="*/ 251334 h 696879"/>
                <a:gd name="connsiteX65" fmla="*/ 127602 w 758944"/>
                <a:gd name="connsiteY65" fmla="*/ 282750 h 696879"/>
                <a:gd name="connsiteX66" fmla="*/ 137124 w 758944"/>
                <a:gd name="connsiteY66" fmla="*/ 261806 h 696879"/>
                <a:gd name="connsiteX67" fmla="*/ 134268 w 758944"/>
                <a:gd name="connsiteY67" fmla="*/ 251334 h 696879"/>
                <a:gd name="connsiteX68" fmla="*/ 87607 w 758944"/>
                <a:gd name="connsiteY68" fmla="*/ 188500 h 696879"/>
                <a:gd name="connsiteX69" fmla="*/ 84751 w 758944"/>
                <a:gd name="connsiteY69" fmla="*/ 209445 h 696879"/>
                <a:gd name="connsiteX70" fmla="*/ 98082 w 758944"/>
                <a:gd name="connsiteY70" fmla="*/ 230389 h 696879"/>
                <a:gd name="connsiteX71" fmla="*/ 107604 w 758944"/>
                <a:gd name="connsiteY71" fmla="*/ 209445 h 696879"/>
                <a:gd name="connsiteX72" fmla="*/ 87607 w 758944"/>
                <a:gd name="connsiteY72" fmla="*/ 188500 h 696879"/>
                <a:gd name="connsiteX73" fmla="*/ 24759 w 758944"/>
                <a:gd name="connsiteY73" fmla="*/ 125667 h 696879"/>
                <a:gd name="connsiteX74" fmla="*/ 24759 w 758944"/>
                <a:gd name="connsiteY74" fmla="*/ 146611 h 696879"/>
                <a:gd name="connsiteX75" fmla="*/ 44756 w 758944"/>
                <a:gd name="connsiteY75" fmla="*/ 157083 h 696879"/>
                <a:gd name="connsiteX76" fmla="*/ 38090 w 758944"/>
                <a:gd name="connsiteY76" fmla="*/ 132331 h 696879"/>
                <a:gd name="connsiteX77" fmla="*/ 24759 w 758944"/>
                <a:gd name="connsiteY77" fmla="*/ 125667 h 696879"/>
                <a:gd name="connsiteX78" fmla="*/ 388518 w 758944"/>
                <a:gd name="connsiteY78" fmla="*/ 535988 h 696879"/>
                <a:gd name="connsiteX79" fmla="*/ 408516 w 758944"/>
                <a:gd name="connsiteY79" fmla="*/ 532180 h 696879"/>
                <a:gd name="connsiteX80" fmla="*/ 415182 w 758944"/>
                <a:gd name="connsiteY80" fmla="*/ 507427 h 696879"/>
                <a:gd name="connsiteX81" fmla="*/ 415182 w 758944"/>
                <a:gd name="connsiteY81" fmla="*/ 483627 h 696879"/>
                <a:gd name="connsiteX82" fmla="*/ 421847 w 758944"/>
                <a:gd name="connsiteY82" fmla="*/ 456018 h 696879"/>
                <a:gd name="connsiteX83" fmla="*/ 415182 w 758944"/>
                <a:gd name="connsiteY83" fmla="*/ 431266 h 696879"/>
                <a:gd name="connsiteX84" fmla="*/ 424704 w 758944"/>
                <a:gd name="connsiteY84" fmla="*/ 410321 h 696879"/>
                <a:gd name="connsiteX85" fmla="*/ 408516 w 758944"/>
                <a:gd name="connsiteY85" fmla="*/ 376048 h 696879"/>
                <a:gd name="connsiteX86" fmla="*/ 385662 w 758944"/>
                <a:gd name="connsiteY86" fmla="*/ 376048 h 696879"/>
                <a:gd name="connsiteX87" fmla="*/ 385662 w 758944"/>
                <a:gd name="connsiteY87" fmla="*/ 355104 h 696879"/>
                <a:gd name="connsiteX88" fmla="*/ 365665 w 758944"/>
                <a:gd name="connsiteY88" fmla="*/ 355104 h 696879"/>
                <a:gd name="connsiteX89" fmla="*/ 362808 w 758944"/>
                <a:gd name="connsiteY89" fmla="*/ 313215 h 696879"/>
                <a:gd name="connsiteX90" fmla="*/ 333288 w 758944"/>
                <a:gd name="connsiteY90" fmla="*/ 313215 h 696879"/>
                <a:gd name="connsiteX91" fmla="*/ 326622 w 758944"/>
                <a:gd name="connsiteY91" fmla="*/ 289415 h 696879"/>
                <a:gd name="connsiteX92" fmla="*/ 329479 w 758944"/>
                <a:gd name="connsiteY92" fmla="*/ 268470 h 696879"/>
                <a:gd name="connsiteX93" fmla="*/ 329479 w 758944"/>
                <a:gd name="connsiteY93" fmla="*/ 243717 h 696879"/>
                <a:gd name="connsiteX94" fmla="*/ 302816 w 758944"/>
                <a:gd name="connsiteY94" fmla="*/ 250382 h 696879"/>
                <a:gd name="connsiteX95" fmla="*/ 305673 w 758944"/>
                <a:gd name="connsiteY95" fmla="*/ 229437 h 696879"/>
                <a:gd name="connsiteX96" fmla="*/ 285675 w 758944"/>
                <a:gd name="connsiteY96" fmla="*/ 222773 h 696879"/>
                <a:gd name="connsiteX97" fmla="*/ 276153 w 758944"/>
                <a:gd name="connsiteY97" fmla="*/ 201829 h 696879"/>
                <a:gd name="connsiteX98" fmla="*/ 253299 w 758944"/>
                <a:gd name="connsiteY98" fmla="*/ 187548 h 696879"/>
                <a:gd name="connsiteX99" fmla="*/ 239967 w 758944"/>
                <a:gd name="connsiteY99" fmla="*/ 162796 h 696879"/>
                <a:gd name="connsiteX100" fmla="*/ 217113 w 758944"/>
                <a:gd name="connsiteY100" fmla="*/ 166604 h 696879"/>
                <a:gd name="connsiteX101" fmla="*/ 197116 w 758944"/>
                <a:gd name="connsiteY101" fmla="*/ 145659 h 696879"/>
                <a:gd name="connsiteX102" fmla="*/ 187594 w 758944"/>
                <a:gd name="connsiteY102" fmla="*/ 124715 h 696879"/>
                <a:gd name="connsiteX103" fmla="*/ 160931 w 758944"/>
                <a:gd name="connsiteY103" fmla="*/ 103771 h 696879"/>
                <a:gd name="connsiteX104" fmla="*/ 138076 w 758944"/>
                <a:gd name="connsiteY104" fmla="*/ 82826 h 696879"/>
                <a:gd name="connsiteX105" fmla="*/ 121888 w 758944"/>
                <a:gd name="connsiteY105" fmla="*/ 55217 h 696879"/>
                <a:gd name="connsiteX106" fmla="*/ 92368 w 758944"/>
                <a:gd name="connsiteY106" fmla="*/ 20945 h 696879"/>
                <a:gd name="connsiteX107" fmla="*/ 36185 w 758944"/>
                <a:gd name="connsiteY107" fmla="*/ 17137 h 696879"/>
                <a:gd name="connsiteX108" fmla="*/ 16188 w 758944"/>
                <a:gd name="connsiteY108" fmla="*/ 0 h 696879"/>
                <a:gd name="connsiteX109" fmla="*/ 0 w 758944"/>
                <a:gd name="connsiteY109" fmla="*/ 24753 h 696879"/>
                <a:gd name="connsiteX110" fmla="*/ 36185 w 758944"/>
                <a:gd name="connsiteY110" fmla="*/ 69498 h 696879"/>
                <a:gd name="connsiteX111" fmla="*/ 69514 w 758944"/>
                <a:gd name="connsiteY111" fmla="*/ 100914 h 696879"/>
                <a:gd name="connsiteX112" fmla="*/ 89512 w 758944"/>
                <a:gd name="connsiteY112" fmla="*/ 132331 h 696879"/>
                <a:gd name="connsiteX113" fmla="*/ 102843 w 758944"/>
                <a:gd name="connsiteY113" fmla="*/ 153275 h 696879"/>
                <a:gd name="connsiteX114" fmla="*/ 125697 w 758944"/>
                <a:gd name="connsiteY114" fmla="*/ 170412 h 696879"/>
                <a:gd name="connsiteX115" fmla="*/ 145694 w 758944"/>
                <a:gd name="connsiteY115" fmla="*/ 191356 h 696879"/>
                <a:gd name="connsiteX116" fmla="*/ 152360 w 758944"/>
                <a:gd name="connsiteY116" fmla="*/ 212301 h 696879"/>
                <a:gd name="connsiteX117" fmla="*/ 155217 w 758944"/>
                <a:gd name="connsiteY117" fmla="*/ 243717 h 696879"/>
                <a:gd name="connsiteX118" fmla="*/ 178071 w 758944"/>
                <a:gd name="connsiteY118" fmla="*/ 254190 h 696879"/>
                <a:gd name="connsiteX119" fmla="*/ 184737 w 758944"/>
                <a:gd name="connsiteY119" fmla="*/ 275134 h 696879"/>
                <a:gd name="connsiteX120" fmla="*/ 207591 w 758944"/>
                <a:gd name="connsiteY120" fmla="*/ 298935 h 696879"/>
                <a:gd name="connsiteX121" fmla="*/ 223779 w 758944"/>
                <a:gd name="connsiteY121" fmla="*/ 347488 h 696879"/>
                <a:gd name="connsiteX122" fmla="*/ 223779 w 758944"/>
                <a:gd name="connsiteY122" fmla="*/ 372240 h 696879"/>
                <a:gd name="connsiteX123" fmla="*/ 239967 w 758944"/>
                <a:gd name="connsiteY123" fmla="*/ 393185 h 696879"/>
                <a:gd name="connsiteX124" fmla="*/ 253299 w 758944"/>
                <a:gd name="connsiteY124" fmla="*/ 416985 h 696879"/>
                <a:gd name="connsiteX125" fmla="*/ 273296 w 758944"/>
                <a:gd name="connsiteY125" fmla="*/ 427458 h 696879"/>
                <a:gd name="connsiteX126" fmla="*/ 279962 w 758944"/>
                <a:gd name="connsiteY126" fmla="*/ 451258 h 696879"/>
                <a:gd name="connsiteX127" fmla="*/ 309482 w 758944"/>
                <a:gd name="connsiteY127" fmla="*/ 478867 h 696879"/>
                <a:gd name="connsiteX128" fmla="*/ 329479 w 758944"/>
                <a:gd name="connsiteY128" fmla="*/ 493147 h 696879"/>
                <a:gd name="connsiteX129" fmla="*/ 345667 w 758944"/>
                <a:gd name="connsiteY129" fmla="*/ 517900 h 696879"/>
                <a:gd name="connsiteX130" fmla="*/ 358999 w 758944"/>
                <a:gd name="connsiteY130" fmla="*/ 538844 h 696879"/>
                <a:gd name="connsiteX131" fmla="*/ 381853 w 758944"/>
                <a:gd name="connsiteY131" fmla="*/ 532180 h 696879"/>
                <a:gd name="connsiteX132" fmla="*/ 388518 w 758944"/>
                <a:gd name="connsiteY132" fmla="*/ 535988 h 696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58944" h="696879">
                  <a:moveTo>
                    <a:pt x="718950" y="598822"/>
                  </a:moveTo>
                  <a:lnTo>
                    <a:pt x="752279" y="577877"/>
                  </a:lnTo>
                  <a:lnTo>
                    <a:pt x="732281" y="574069"/>
                  </a:lnTo>
                  <a:lnTo>
                    <a:pt x="709428" y="580733"/>
                  </a:lnTo>
                  <a:lnTo>
                    <a:pt x="718950" y="598822"/>
                  </a:lnTo>
                  <a:close/>
                  <a:moveTo>
                    <a:pt x="411373" y="358912"/>
                  </a:moveTo>
                  <a:lnTo>
                    <a:pt x="424704" y="393185"/>
                  </a:lnTo>
                  <a:lnTo>
                    <a:pt x="447558" y="403657"/>
                  </a:lnTo>
                  <a:lnTo>
                    <a:pt x="454224" y="379857"/>
                  </a:lnTo>
                  <a:lnTo>
                    <a:pt x="444701" y="355104"/>
                  </a:lnTo>
                  <a:lnTo>
                    <a:pt x="421847" y="334159"/>
                  </a:lnTo>
                  <a:lnTo>
                    <a:pt x="401850" y="330351"/>
                  </a:lnTo>
                  <a:lnTo>
                    <a:pt x="388518" y="351296"/>
                  </a:lnTo>
                  <a:lnTo>
                    <a:pt x="411373" y="358912"/>
                  </a:lnTo>
                  <a:close/>
                  <a:moveTo>
                    <a:pt x="756087" y="650231"/>
                  </a:moveTo>
                  <a:lnTo>
                    <a:pt x="733234" y="633094"/>
                  </a:lnTo>
                  <a:lnTo>
                    <a:pt x="713236" y="636902"/>
                  </a:lnTo>
                  <a:lnTo>
                    <a:pt x="690383" y="636902"/>
                  </a:lnTo>
                  <a:lnTo>
                    <a:pt x="697048" y="615958"/>
                  </a:lnTo>
                  <a:lnTo>
                    <a:pt x="690383" y="595013"/>
                  </a:lnTo>
                  <a:lnTo>
                    <a:pt x="654197" y="591205"/>
                  </a:lnTo>
                  <a:lnTo>
                    <a:pt x="638009" y="567405"/>
                  </a:lnTo>
                  <a:lnTo>
                    <a:pt x="615155" y="567405"/>
                  </a:lnTo>
                  <a:lnTo>
                    <a:pt x="612297" y="591205"/>
                  </a:lnTo>
                  <a:lnTo>
                    <a:pt x="592300" y="587397"/>
                  </a:lnTo>
                  <a:lnTo>
                    <a:pt x="569446" y="580733"/>
                  </a:lnTo>
                  <a:lnTo>
                    <a:pt x="533261" y="580733"/>
                  </a:lnTo>
                  <a:lnTo>
                    <a:pt x="506598" y="549316"/>
                  </a:lnTo>
                  <a:lnTo>
                    <a:pt x="483743" y="549316"/>
                  </a:lnTo>
                  <a:lnTo>
                    <a:pt x="463746" y="538844"/>
                  </a:lnTo>
                  <a:lnTo>
                    <a:pt x="437083" y="535036"/>
                  </a:lnTo>
                  <a:lnTo>
                    <a:pt x="414229" y="535036"/>
                  </a:lnTo>
                  <a:lnTo>
                    <a:pt x="407563" y="555981"/>
                  </a:lnTo>
                  <a:lnTo>
                    <a:pt x="387566" y="576925"/>
                  </a:lnTo>
                  <a:lnTo>
                    <a:pt x="407563" y="580733"/>
                  </a:lnTo>
                  <a:lnTo>
                    <a:pt x="434227" y="580733"/>
                  </a:lnTo>
                  <a:lnTo>
                    <a:pt x="420895" y="601677"/>
                  </a:lnTo>
                  <a:lnTo>
                    <a:pt x="440892" y="601677"/>
                  </a:lnTo>
                  <a:lnTo>
                    <a:pt x="463746" y="597869"/>
                  </a:lnTo>
                  <a:lnTo>
                    <a:pt x="497075" y="615006"/>
                  </a:lnTo>
                  <a:lnTo>
                    <a:pt x="530404" y="625478"/>
                  </a:lnTo>
                  <a:lnTo>
                    <a:pt x="559923" y="629286"/>
                  </a:lnTo>
                  <a:lnTo>
                    <a:pt x="586587" y="629286"/>
                  </a:lnTo>
                  <a:lnTo>
                    <a:pt x="606584" y="650231"/>
                  </a:lnTo>
                  <a:lnTo>
                    <a:pt x="636104" y="664511"/>
                  </a:lnTo>
                  <a:lnTo>
                    <a:pt x="689429" y="668319"/>
                  </a:lnTo>
                  <a:lnTo>
                    <a:pt x="712284" y="682599"/>
                  </a:lnTo>
                  <a:lnTo>
                    <a:pt x="738947" y="696880"/>
                  </a:lnTo>
                  <a:lnTo>
                    <a:pt x="758944" y="696880"/>
                  </a:lnTo>
                  <a:lnTo>
                    <a:pt x="749422" y="672127"/>
                  </a:lnTo>
                  <a:lnTo>
                    <a:pt x="756087" y="650231"/>
                  </a:lnTo>
                  <a:close/>
                  <a:moveTo>
                    <a:pt x="372330" y="282750"/>
                  </a:moveTo>
                  <a:lnTo>
                    <a:pt x="372330" y="282750"/>
                  </a:lnTo>
                  <a:close/>
                  <a:moveTo>
                    <a:pt x="368521" y="264662"/>
                  </a:moveTo>
                  <a:lnTo>
                    <a:pt x="368521" y="264662"/>
                  </a:lnTo>
                  <a:close/>
                  <a:moveTo>
                    <a:pt x="183784" y="382713"/>
                  </a:moveTo>
                  <a:lnTo>
                    <a:pt x="197116" y="407465"/>
                  </a:lnTo>
                  <a:lnTo>
                    <a:pt x="190450" y="386521"/>
                  </a:lnTo>
                  <a:lnTo>
                    <a:pt x="183784" y="382713"/>
                  </a:lnTo>
                  <a:close/>
                  <a:moveTo>
                    <a:pt x="143790" y="306551"/>
                  </a:moveTo>
                  <a:lnTo>
                    <a:pt x="140933" y="337968"/>
                  </a:lnTo>
                  <a:lnTo>
                    <a:pt x="160931" y="348440"/>
                  </a:lnTo>
                  <a:lnTo>
                    <a:pt x="154265" y="320831"/>
                  </a:lnTo>
                  <a:lnTo>
                    <a:pt x="143790" y="306551"/>
                  </a:lnTo>
                  <a:close/>
                  <a:moveTo>
                    <a:pt x="134268" y="251334"/>
                  </a:moveTo>
                  <a:lnTo>
                    <a:pt x="127602" y="282750"/>
                  </a:lnTo>
                  <a:lnTo>
                    <a:pt x="137124" y="261806"/>
                  </a:lnTo>
                  <a:lnTo>
                    <a:pt x="134268" y="251334"/>
                  </a:lnTo>
                  <a:close/>
                  <a:moveTo>
                    <a:pt x="87607" y="188500"/>
                  </a:moveTo>
                  <a:lnTo>
                    <a:pt x="84751" y="209445"/>
                  </a:lnTo>
                  <a:lnTo>
                    <a:pt x="98082" y="230389"/>
                  </a:lnTo>
                  <a:lnTo>
                    <a:pt x="107604" y="209445"/>
                  </a:lnTo>
                  <a:lnTo>
                    <a:pt x="87607" y="188500"/>
                  </a:lnTo>
                  <a:close/>
                  <a:moveTo>
                    <a:pt x="24759" y="125667"/>
                  </a:moveTo>
                  <a:lnTo>
                    <a:pt x="24759" y="146611"/>
                  </a:lnTo>
                  <a:lnTo>
                    <a:pt x="44756" y="157083"/>
                  </a:lnTo>
                  <a:lnTo>
                    <a:pt x="38090" y="132331"/>
                  </a:lnTo>
                  <a:lnTo>
                    <a:pt x="24759" y="125667"/>
                  </a:lnTo>
                  <a:close/>
                  <a:moveTo>
                    <a:pt x="388518" y="535988"/>
                  </a:moveTo>
                  <a:lnTo>
                    <a:pt x="408516" y="532180"/>
                  </a:lnTo>
                  <a:lnTo>
                    <a:pt x="415182" y="507427"/>
                  </a:lnTo>
                  <a:lnTo>
                    <a:pt x="415182" y="483627"/>
                  </a:lnTo>
                  <a:lnTo>
                    <a:pt x="421847" y="456018"/>
                  </a:lnTo>
                  <a:lnTo>
                    <a:pt x="415182" y="431266"/>
                  </a:lnTo>
                  <a:lnTo>
                    <a:pt x="424704" y="410321"/>
                  </a:lnTo>
                  <a:lnTo>
                    <a:pt x="408516" y="376048"/>
                  </a:lnTo>
                  <a:lnTo>
                    <a:pt x="385662" y="376048"/>
                  </a:lnTo>
                  <a:lnTo>
                    <a:pt x="385662" y="355104"/>
                  </a:lnTo>
                  <a:lnTo>
                    <a:pt x="365665" y="355104"/>
                  </a:lnTo>
                  <a:lnTo>
                    <a:pt x="362808" y="313215"/>
                  </a:lnTo>
                  <a:lnTo>
                    <a:pt x="333288" y="313215"/>
                  </a:lnTo>
                  <a:lnTo>
                    <a:pt x="326622" y="289415"/>
                  </a:lnTo>
                  <a:lnTo>
                    <a:pt x="329479" y="268470"/>
                  </a:lnTo>
                  <a:lnTo>
                    <a:pt x="329479" y="243717"/>
                  </a:lnTo>
                  <a:lnTo>
                    <a:pt x="302816" y="250382"/>
                  </a:lnTo>
                  <a:lnTo>
                    <a:pt x="305673" y="229437"/>
                  </a:lnTo>
                  <a:lnTo>
                    <a:pt x="285675" y="222773"/>
                  </a:lnTo>
                  <a:lnTo>
                    <a:pt x="276153" y="201829"/>
                  </a:lnTo>
                  <a:lnTo>
                    <a:pt x="253299" y="187548"/>
                  </a:lnTo>
                  <a:lnTo>
                    <a:pt x="239967" y="162796"/>
                  </a:lnTo>
                  <a:lnTo>
                    <a:pt x="217113" y="166604"/>
                  </a:lnTo>
                  <a:lnTo>
                    <a:pt x="197116" y="145659"/>
                  </a:lnTo>
                  <a:lnTo>
                    <a:pt x="187594" y="124715"/>
                  </a:lnTo>
                  <a:lnTo>
                    <a:pt x="160931" y="103771"/>
                  </a:lnTo>
                  <a:lnTo>
                    <a:pt x="138076" y="82826"/>
                  </a:lnTo>
                  <a:lnTo>
                    <a:pt x="121888" y="55217"/>
                  </a:lnTo>
                  <a:lnTo>
                    <a:pt x="92368" y="20945"/>
                  </a:lnTo>
                  <a:lnTo>
                    <a:pt x="36185" y="17137"/>
                  </a:lnTo>
                  <a:lnTo>
                    <a:pt x="16188" y="0"/>
                  </a:lnTo>
                  <a:lnTo>
                    <a:pt x="0" y="24753"/>
                  </a:lnTo>
                  <a:lnTo>
                    <a:pt x="36185" y="69498"/>
                  </a:lnTo>
                  <a:lnTo>
                    <a:pt x="69514" y="100914"/>
                  </a:lnTo>
                  <a:lnTo>
                    <a:pt x="89512" y="132331"/>
                  </a:lnTo>
                  <a:lnTo>
                    <a:pt x="102843" y="153275"/>
                  </a:lnTo>
                  <a:lnTo>
                    <a:pt x="125697" y="170412"/>
                  </a:lnTo>
                  <a:lnTo>
                    <a:pt x="145694" y="191356"/>
                  </a:lnTo>
                  <a:lnTo>
                    <a:pt x="152360" y="212301"/>
                  </a:lnTo>
                  <a:lnTo>
                    <a:pt x="155217" y="243717"/>
                  </a:lnTo>
                  <a:lnTo>
                    <a:pt x="178071" y="254190"/>
                  </a:lnTo>
                  <a:lnTo>
                    <a:pt x="184737" y="275134"/>
                  </a:lnTo>
                  <a:lnTo>
                    <a:pt x="207591" y="298935"/>
                  </a:lnTo>
                  <a:lnTo>
                    <a:pt x="223779" y="347488"/>
                  </a:lnTo>
                  <a:lnTo>
                    <a:pt x="223779" y="372240"/>
                  </a:lnTo>
                  <a:lnTo>
                    <a:pt x="239967" y="393185"/>
                  </a:lnTo>
                  <a:lnTo>
                    <a:pt x="253299" y="416985"/>
                  </a:lnTo>
                  <a:lnTo>
                    <a:pt x="273296" y="427458"/>
                  </a:lnTo>
                  <a:lnTo>
                    <a:pt x="279962" y="451258"/>
                  </a:lnTo>
                  <a:lnTo>
                    <a:pt x="309482" y="478867"/>
                  </a:lnTo>
                  <a:lnTo>
                    <a:pt x="329479" y="493147"/>
                  </a:lnTo>
                  <a:lnTo>
                    <a:pt x="345667" y="517900"/>
                  </a:lnTo>
                  <a:lnTo>
                    <a:pt x="358999" y="538844"/>
                  </a:lnTo>
                  <a:lnTo>
                    <a:pt x="381853" y="532180"/>
                  </a:lnTo>
                  <a:lnTo>
                    <a:pt x="388518" y="535988"/>
                  </a:lnTo>
                  <a:close/>
                </a:path>
              </a:pathLst>
            </a:custGeom>
            <a:solidFill>
              <a:srgbClr val="AFABAB"/>
            </a:solidFill>
            <a:ln w="9518" cap="flat">
              <a:noFill/>
              <a:prstDash val="solid"/>
              <a:miter/>
            </a:ln>
          </p:spPr>
          <p:txBody>
            <a:bodyPr rtlCol="0" anchor="ctr"/>
            <a:lstStyle/>
            <a:p>
              <a:endParaRPr lang="en-US" noProof="0" dirty="0"/>
            </a:p>
          </p:txBody>
        </p:sp>
        <p:sp>
          <p:nvSpPr>
            <p:cNvPr id="6368" name="Serbest Form 6367">
              <a:extLst>
                <a:ext uri="{FF2B5EF4-FFF2-40B4-BE49-F238E27FC236}">
                  <a16:creationId xmlns:a16="http://schemas.microsoft.com/office/drawing/2014/main" id="{CED24947-1E44-9B43-86DA-67D919467118}"/>
                </a:ext>
              </a:extLst>
            </p:cNvPr>
            <p:cNvSpPr/>
            <p:nvPr/>
          </p:nvSpPr>
          <p:spPr>
            <a:xfrm>
              <a:off x="10403983" y="4405773"/>
              <a:ext cx="69513" cy="56169"/>
            </a:xfrm>
            <a:custGeom>
              <a:avLst/>
              <a:gdLst>
                <a:gd name="connsiteX0" fmla="*/ 69514 w 69513"/>
                <a:gd name="connsiteY0" fmla="*/ 0 h 56169"/>
                <a:gd name="connsiteX1" fmla="*/ 39994 w 69513"/>
                <a:gd name="connsiteY1" fmla="*/ 3808 h 56169"/>
                <a:gd name="connsiteX2" fmla="*/ 10475 w 69513"/>
                <a:gd name="connsiteY2" fmla="*/ 31417 h 56169"/>
                <a:gd name="connsiteX3" fmla="*/ 0 w 69513"/>
                <a:gd name="connsiteY3" fmla="*/ 56169 h 56169"/>
                <a:gd name="connsiteX4" fmla="*/ 33329 w 69513"/>
                <a:gd name="connsiteY4" fmla="*/ 52361 h 56169"/>
                <a:gd name="connsiteX5" fmla="*/ 62848 w 69513"/>
                <a:gd name="connsiteY5" fmla="*/ 28561 h 56169"/>
                <a:gd name="connsiteX6" fmla="*/ 66658 w 69513"/>
                <a:gd name="connsiteY6" fmla="*/ 3808 h 56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13" h="56169">
                  <a:moveTo>
                    <a:pt x="69514" y="0"/>
                  </a:moveTo>
                  <a:lnTo>
                    <a:pt x="39994" y="3808"/>
                  </a:lnTo>
                  <a:lnTo>
                    <a:pt x="10475" y="31417"/>
                  </a:lnTo>
                  <a:lnTo>
                    <a:pt x="0" y="56169"/>
                  </a:lnTo>
                  <a:lnTo>
                    <a:pt x="33329" y="52361"/>
                  </a:lnTo>
                  <a:lnTo>
                    <a:pt x="62848" y="28561"/>
                  </a:lnTo>
                  <a:lnTo>
                    <a:pt x="66658" y="3808"/>
                  </a:lnTo>
                  <a:close/>
                </a:path>
              </a:pathLst>
            </a:custGeom>
            <a:solidFill>
              <a:srgbClr val="AFABAB"/>
            </a:solidFill>
            <a:ln w="9518" cap="flat">
              <a:noFill/>
              <a:prstDash val="solid"/>
              <a:miter/>
            </a:ln>
          </p:spPr>
          <p:txBody>
            <a:bodyPr rtlCol="0" anchor="ctr"/>
            <a:lstStyle/>
            <a:p>
              <a:endParaRPr lang="en-US" noProof="0" dirty="0"/>
            </a:p>
          </p:txBody>
        </p:sp>
        <p:sp>
          <p:nvSpPr>
            <p:cNvPr id="6369" name="Serbest Form 6368">
              <a:extLst>
                <a:ext uri="{FF2B5EF4-FFF2-40B4-BE49-F238E27FC236}">
                  <a16:creationId xmlns:a16="http://schemas.microsoft.com/office/drawing/2014/main" id="{AE15BD56-4AE9-E447-B30A-1A1312F311E2}"/>
                </a:ext>
              </a:extLst>
            </p:cNvPr>
            <p:cNvSpPr/>
            <p:nvPr/>
          </p:nvSpPr>
          <p:spPr>
            <a:xfrm>
              <a:off x="9843107" y="3779343"/>
              <a:ext cx="683716" cy="476010"/>
            </a:xfrm>
            <a:custGeom>
              <a:avLst/>
              <a:gdLst>
                <a:gd name="connsiteX0" fmla="*/ 640865 w 683716"/>
                <a:gd name="connsiteY0" fmla="*/ 282750 h 476010"/>
                <a:gd name="connsiteX1" fmla="*/ 614202 w 683716"/>
                <a:gd name="connsiteY1" fmla="*/ 276086 h 476010"/>
                <a:gd name="connsiteX2" fmla="*/ 640865 w 683716"/>
                <a:gd name="connsiteY2" fmla="*/ 293223 h 476010"/>
                <a:gd name="connsiteX3" fmla="*/ 683717 w 683716"/>
                <a:gd name="connsiteY3" fmla="*/ 286558 h 476010"/>
                <a:gd name="connsiteX4" fmla="*/ 640865 w 683716"/>
                <a:gd name="connsiteY4" fmla="*/ 282750 h 476010"/>
                <a:gd name="connsiteX5" fmla="*/ 405659 w 683716"/>
                <a:gd name="connsiteY5" fmla="*/ 255142 h 476010"/>
                <a:gd name="connsiteX6" fmla="*/ 412325 w 683716"/>
                <a:gd name="connsiteY6" fmla="*/ 278942 h 476010"/>
                <a:gd name="connsiteX7" fmla="*/ 396136 w 683716"/>
                <a:gd name="connsiteY7" fmla="*/ 299887 h 476010"/>
                <a:gd name="connsiteX8" fmla="*/ 386614 w 683716"/>
                <a:gd name="connsiteY8" fmla="*/ 327496 h 476010"/>
                <a:gd name="connsiteX9" fmla="*/ 386614 w 683716"/>
                <a:gd name="connsiteY9" fmla="*/ 352248 h 476010"/>
                <a:gd name="connsiteX10" fmla="*/ 413277 w 683716"/>
                <a:gd name="connsiteY10" fmla="*/ 356056 h 476010"/>
                <a:gd name="connsiteX11" fmla="*/ 413277 w 683716"/>
                <a:gd name="connsiteY11" fmla="*/ 377000 h 476010"/>
                <a:gd name="connsiteX12" fmla="*/ 416133 w 683716"/>
                <a:gd name="connsiteY12" fmla="*/ 425554 h 476010"/>
                <a:gd name="connsiteX13" fmla="*/ 402803 w 683716"/>
                <a:gd name="connsiteY13" fmla="*/ 450306 h 476010"/>
                <a:gd name="connsiteX14" fmla="*/ 412325 w 683716"/>
                <a:gd name="connsiteY14" fmla="*/ 471250 h 476010"/>
                <a:gd name="connsiteX15" fmla="*/ 435178 w 683716"/>
                <a:gd name="connsiteY15" fmla="*/ 475059 h 476010"/>
                <a:gd name="connsiteX16" fmla="*/ 448510 w 683716"/>
                <a:gd name="connsiteY16" fmla="*/ 436978 h 476010"/>
                <a:gd name="connsiteX17" fmla="*/ 455176 w 683716"/>
                <a:gd name="connsiteY17" fmla="*/ 412225 h 476010"/>
                <a:gd name="connsiteX18" fmla="*/ 458033 w 683716"/>
                <a:gd name="connsiteY18" fmla="*/ 384617 h 476010"/>
                <a:gd name="connsiteX19" fmla="*/ 460890 w 683716"/>
                <a:gd name="connsiteY19" fmla="*/ 357008 h 476010"/>
                <a:gd name="connsiteX20" fmla="*/ 451367 w 683716"/>
                <a:gd name="connsiteY20" fmla="*/ 333207 h 476010"/>
                <a:gd name="connsiteX21" fmla="*/ 451367 w 683716"/>
                <a:gd name="connsiteY21" fmla="*/ 305599 h 476010"/>
                <a:gd name="connsiteX22" fmla="*/ 471364 w 683716"/>
                <a:gd name="connsiteY22" fmla="*/ 322735 h 476010"/>
                <a:gd name="connsiteX23" fmla="*/ 474221 w 683716"/>
                <a:gd name="connsiteY23" fmla="*/ 343680 h 476010"/>
                <a:gd name="connsiteX24" fmla="*/ 490409 w 683716"/>
                <a:gd name="connsiteY24" fmla="*/ 364624 h 476010"/>
                <a:gd name="connsiteX25" fmla="*/ 490409 w 683716"/>
                <a:gd name="connsiteY25" fmla="*/ 396041 h 476010"/>
                <a:gd name="connsiteX26" fmla="*/ 503741 w 683716"/>
                <a:gd name="connsiteY26" fmla="*/ 434122 h 476010"/>
                <a:gd name="connsiteX27" fmla="*/ 510406 w 683716"/>
                <a:gd name="connsiteY27" fmla="*/ 476011 h 476010"/>
                <a:gd name="connsiteX28" fmla="*/ 543735 w 683716"/>
                <a:gd name="connsiteY28" fmla="*/ 476011 h 476010"/>
                <a:gd name="connsiteX29" fmla="*/ 543735 w 683716"/>
                <a:gd name="connsiteY29" fmla="*/ 441738 h 476010"/>
                <a:gd name="connsiteX30" fmla="*/ 563732 w 683716"/>
                <a:gd name="connsiteY30" fmla="*/ 445546 h 476010"/>
                <a:gd name="connsiteX31" fmla="*/ 570399 w 683716"/>
                <a:gd name="connsiteY31" fmla="*/ 417938 h 476010"/>
                <a:gd name="connsiteX32" fmla="*/ 550402 w 683716"/>
                <a:gd name="connsiteY32" fmla="*/ 396993 h 476010"/>
                <a:gd name="connsiteX33" fmla="*/ 534213 w 683716"/>
                <a:gd name="connsiteY33" fmla="*/ 376048 h 476010"/>
                <a:gd name="connsiteX34" fmla="*/ 547544 w 683716"/>
                <a:gd name="connsiteY34" fmla="*/ 355104 h 476010"/>
                <a:gd name="connsiteX35" fmla="*/ 531357 w 683716"/>
                <a:gd name="connsiteY35" fmla="*/ 334159 h 476010"/>
                <a:gd name="connsiteX36" fmla="*/ 528499 w 683716"/>
                <a:gd name="connsiteY36" fmla="*/ 309407 h 476010"/>
                <a:gd name="connsiteX37" fmla="*/ 508502 w 683716"/>
                <a:gd name="connsiteY37" fmla="*/ 281798 h 476010"/>
                <a:gd name="connsiteX38" fmla="*/ 528499 w 683716"/>
                <a:gd name="connsiteY38" fmla="*/ 267518 h 476010"/>
                <a:gd name="connsiteX39" fmla="*/ 541831 w 683716"/>
                <a:gd name="connsiteY39" fmla="*/ 243717 h 476010"/>
                <a:gd name="connsiteX40" fmla="*/ 561828 w 683716"/>
                <a:gd name="connsiteY40" fmla="*/ 243717 h 476010"/>
                <a:gd name="connsiteX41" fmla="*/ 564685 w 683716"/>
                <a:gd name="connsiteY41" fmla="*/ 218965 h 476010"/>
                <a:gd name="connsiteX42" fmla="*/ 541831 w 683716"/>
                <a:gd name="connsiteY42" fmla="*/ 229437 h 476010"/>
                <a:gd name="connsiteX43" fmla="*/ 508502 w 683716"/>
                <a:gd name="connsiteY43" fmla="*/ 229437 h 476010"/>
                <a:gd name="connsiteX44" fmla="*/ 485648 w 683716"/>
                <a:gd name="connsiteY44" fmla="*/ 257046 h 476010"/>
                <a:gd name="connsiteX45" fmla="*/ 469460 w 683716"/>
                <a:gd name="connsiteY45" fmla="*/ 236101 h 476010"/>
                <a:gd name="connsiteX46" fmla="*/ 449462 w 683716"/>
                <a:gd name="connsiteY46" fmla="*/ 225629 h 476010"/>
                <a:gd name="connsiteX47" fmla="*/ 446606 w 683716"/>
                <a:gd name="connsiteY47" fmla="*/ 201829 h 476010"/>
                <a:gd name="connsiteX48" fmla="*/ 453271 w 683716"/>
                <a:gd name="connsiteY48" fmla="*/ 180884 h 476010"/>
                <a:gd name="connsiteX49" fmla="*/ 479935 w 683716"/>
                <a:gd name="connsiteY49" fmla="*/ 177076 h 476010"/>
                <a:gd name="connsiteX50" fmla="*/ 509454 w 683716"/>
                <a:gd name="connsiteY50" fmla="*/ 177076 h 476010"/>
                <a:gd name="connsiteX51" fmla="*/ 536118 w 683716"/>
                <a:gd name="connsiteY51" fmla="*/ 170412 h 476010"/>
                <a:gd name="connsiteX52" fmla="*/ 556115 w 683716"/>
                <a:gd name="connsiteY52" fmla="*/ 180884 h 476010"/>
                <a:gd name="connsiteX53" fmla="*/ 585634 w 683716"/>
                <a:gd name="connsiteY53" fmla="*/ 191356 h 476010"/>
                <a:gd name="connsiteX54" fmla="*/ 612298 w 683716"/>
                <a:gd name="connsiteY54" fmla="*/ 180884 h 476010"/>
                <a:gd name="connsiteX55" fmla="*/ 632295 w 683716"/>
                <a:gd name="connsiteY55" fmla="*/ 156132 h 476010"/>
                <a:gd name="connsiteX56" fmla="*/ 655149 w 683716"/>
                <a:gd name="connsiteY56" fmla="*/ 141851 h 476010"/>
                <a:gd name="connsiteX57" fmla="*/ 605631 w 683716"/>
                <a:gd name="connsiteY57" fmla="*/ 145659 h 476010"/>
                <a:gd name="connsiteX58" fmla="*/ 578969 w 683716"/>
                <a:gd name="connsiteY58" fmla="*/ 149467 h 476010"/>
                <a:gd name="connsiteX59" fmla="*/ 549448 w 683716"/>
                <a:gd name="connsiteY59" fmla="*/ 159940 h 476010"/>
                <a:gd name="connsiteX60" fmla="*/ 526595 w 683716"/>
                <a:gd name="connsiteY60" fmla="*/ 156132 h 476010"/>
                <a:gd name="connsiteX61" fmla="*/ 490409 w 683716"/>
                <a:gd name="connsiteY61" fmla="*/ 149467 h 476010"/>
                <a:gd name="connsiteX62" fmla="*/ 470412 w 683716"/>
                <a:gd name="connsiteY62" fmla="*/ 135187 h 476010"/>
                <a:gd name="connsiteX63" fmla="*/ 463746 w 683716"/>
                <a:gd name="connsiteY63" fmla="*/ 156132 h 476010"/>
                <a:gd name="connsiteX64" fmla="*/ 437083 w 683716"/>
                <a:gd name="connsiteY64" fmla="*/ 162796 h 476010"/>
                <a:gd name="connsiteX65" fmla="*/ 434226 w 683716"/>
                <a:gd name="connsiteY65" fmla="*/ 183740 h 476010"/>
                <a:gd name="connsiteX66" fmla="*/ 431370 w 683716"/>
                <a:gd name="connsiteY66" fmla="*/ 225629 h 476010"/>
                <a:gd name="connsiteX67" fmla="*/ 405659 w 683716"/>
                <a:gd name="connsiteY67" fmla="*/ 255142 h 476010"/>
                <a:gd name="connsiteX68" fmla="*/ 289485 w 683716"/>
                <a:gd name="connsiteY68" fmla="*/ 356056 h 476010"/>
                <a:gd name="connsiteX69" fmla="*/ 312339 w 683716"/>
                <a:gd name="connsiteY69" fmla="*/ 332256 h 476010"/>
                <a:gd name="connsiteX70" fmla="*/ 321861 w 683716"/>
                <a:gd name="connsiteY70" fmla="*/ 307503 h 476010"/>
                <a:gd name="connsiteX71" fmla="*/ 328527 w 683716"/>
                <a:gd name="connsiteY71" fmla="*/ 286558 h 476010"/>
                <a:gd name="connsiteX72" fmla="*/ 312339 w 683716"/>
                <a:gd name="connsiteY72" fmla="*/ 262758 h 476010"/>
                <a:gd name="connsiteX73" fmla="*/ 319004 w 683716"/>
                <a:gd name="connsiteY73" fmla="*/ 235149 h 476010"/>
                <a:gd name="connsiteX74" fmla="*/ 339001 w 683716"/>
                <a:gd name="connsiteY74" fmla="*/ 224677 h 476010"/>
                <a:gd name="connsiteX75" fmla="*/ 358998 w 683716"/>
                <a:gd name="connsiteY75" fmla="*/ 224677 h 476010"/>
                <a:gd name="connsiteX76" fmla="*/ 368521 w 683716"/>
                <a:gd name="connsiteY76" fmla="*/ 193260 h 476010"/>
                <a:gd name="connsiteX77" fmla="*/ 348524 w 683716"/>
                <a:gd name="connsiteY77" fmla="*/ 197068 h 476010"/>
                <a:gd name="connsiteX78" fmla="*/ 358046 w 683716"/>
                <a:gd name="connsiteY78" fmla="*/ 173268 h 476010"/>
                <a:gd name="connsiteX79" fmla="*/ 378043 w 683716"/>
                <a:gd name="connsiteY79" fmla="*/ 166604 h 476010"/>
                <a:gd name="connsiteX80" fmla="*/ 400897 w 683716"/>
                <a:gd name="connsiteY80" fmla="*/ 170412 h 476010"/>
                <a:gd name="connsiteX81" fmla="*/ 387566 w 683716"/>
                <a:gd name="connsiteY81" fmla="*/ 138995 h 476010"/>
                <a:gd name="connsiteX82" fmla="*/ 387566 w 683716"/>
                <a:gd name="connsiteY82" fmla="*/ 118051 h 476010"/>
                <a:gd name="connsiteX83" fmla="*/ 378043 w 683716"/>
                <a:gd name="connsiteY83" fmla="*/ 93298 h 476010"/>
                <a:gd name="connsiteX84" fmla="*/ 364713 w 683716"/>
                <a:gd name="connsiteY84" fmla="*/ 69498 h 476010"/>
                <a:gd name="connsiteX85" fmla="*/ 351381 w 683716"/>
                <a:gd name="connsiteY85" fmla="*/ 48553 h 476010"/>
                <a:gd name="connsiteX86" fmla="*/ 348524 w 683716"/>
                <a:gd name="connsiteY86" fmla="*/ 20945 h 476010"/>
                <a:gd name="connsiteX87" fmla="*/ 325669 w 683716"/>
                <a:gd name="connsiteY87" fmla="*/ 0 h 476010"/>
                <a:gd name="connsiteX88" fmla="*/ 272344 w 683716"/>
                <a:gd name="connsiteY88" fmla="*/ 0 h 476010"/>
                <a:gd name="connsiteX89" fmla="*/ 265678 w 683716"/>
                <a:gd name="connsiteY89" fmla="*/ 41889 h 476010"/>
                <a:gd name="connsiteX90" fmla="*/ 259012 w 683716"/>
                <a:gd name="connsiteY90" fmla="*/ 62833 h 476010"/>
                <a:gd name="connsiteX91" fmla="*/ 249489 w 683716"/>
                <a:gd name="connsiteY91" fmla="*/ 83778 h 476010"/>
                <a:gd name="connsiteX92" fmla="*/ 233301 w 683716"/>
                <a:gd name="connsiteY92" fmla="*/ 107579 h 476010"/>
                <a:gd name="connsiteX93" fmla="*/ 219970 w 683716"/>
                <a:gd name="connsiteY93" fmla="*/ 135187 h 476010"/>
                <a:gd name="connsiteX94" fmla="*/ 197115 w 683716"/>
                <a:gd name="connsiteY94" fmla="*/ 141851 h 476010"/>
                <a:gd name="connsiteX95" fmla="*/ 170453 w 683716"/>
                <a:gd name="connsiteY95" fmla="*/ 138043 h 476010"/>
                <a:gd name="connsiteX96" fmla="*/ 140934 w 683716"/>
                <a:gd name="connsiteY96" fmla="*/ 131379 h 476010"/>
                <a:gd name="connsiteX97" fmla="*/ 120935 w 683716"/>
                <a:gd name="connsiteY97" fmla="*/ 155180 h 476010"/>
                <a:gd name="connsiteX98" fmla="*/ 98082 w 683716"/>
                <a:gd name="connsiteY98" fmla="*/ 151372 h 476010"/>
                <a:gd name="connsiteX99" fmla="*/ 75228 w 683716"/>
                <a:gd name="connsiteY99" fmla="*/ 161844 h 476010"/>
                <a:gd name="connsiteX100" fmla="*/ 55231 w 683716"/>
                <a:gd name="connsiteY100" fmla="*/ 151372 h 476010"/>
                <a:gd name="connsiteX101" fmla="*/ 39042 w 683716"/>
                <a:gd name="connsiteY101" fmla="*/ 130427 h 476010"/>
                <a:gd name="connsiteX102" fmla="*/ 19045 w 683716"/>
                <a:gd name="connsiteY102" fmla="*/ 126619 h 476010"/>
                <a:gd name="connsiteX103" fmla="*/ 2857 w 683716"/>
                <a:gd name="connsiteY103" fmla="*/ 147563 h 476010"/>
                <a:gd name="connsiteX104" fmla="*/ 0 w 683716"/>
                <a:gd name="connsiteY104" fmla="*/ 168508 h 476010"/>
                <a:gd name="connsiteX105" fmla="*/ 9523 w 683716"/>
                <a:gd name="connsiteY105" fmla="*/ 193260 h 476010"/>
                <a:gd name="connsiteX106" fmla="*/ 16188 w 683716"/>
                <a:gd name="connsiteY106" fmla="*/ 224677 h 476010"/>
                <a:gd name="connsiteX107" fmla="*/ 42851 w 683716"/>
                <a:gd name="connsiteY107" fmla="*/ 241814 h 476010"/>
                <a:gd name="connsiteX108" fmla="*/ 36186 w 683716"/>
                <a:gd name="connsiteY108" fmla="*/ 262758 h 476010"/>
                <a:gd name="connsiteX109" fmla="*/ 42851 w 683716"/>
                <a:gd name="connsiteY109" fmla="*/ 286558 h 476010"/>
                <a:gd name="connsiteX110" fmla="*/ 45709 w 683716"/>
                <a:gd name="connsiteY110" fmla="*/ 311311 h 476010"/>
                <a:gd name="connsiteX111" fmla="*/ 52374 w 683716"/>
                <a:gd name="connsiteY111" fmla="*/ 342728 h 476010"/>
                <a:gd name="connsiteX112" fmla="*/ 75228 w 683716"/>
                <a:gd name="connsiteY112" fmla="*/ 338920 h 476010"/>
                <a:gd name="connsiteX113" fmla="*/ 96177 w 683716"/>
                <a:gd name="connsiteY113" fmla="*/ 338920 h 476010"/>
                <a:gd name="connsiteX114" fmla="*/ 116174 w 683716"/>
                <a:gd name="connsiteY114" fmla="*/ 324639 h 476010"/>
                <a:gd name="connsiteX115" fmla="*/ 119031 w 683716"/>
                <a:gd name="connsiteY115" fmla="*/ 356056 h 476010"/>
                <a:gd name="connsiteX116" fmla="*/ 139028 w 683716"/>
                <a:gd name="connsiteY116" fmla="*/ 349392 h 476010"/>
                <a:gd name="connsiteX117" fmla="*/ 161883 w 683716"/>
                <a:gd name="connsiteY117" fmla="*/ 353200 h 476010"/>
                <a:gd name="connsiteX118" fmla="*/ 181880 w 683716"/>
                <a:gd name="connsiteY118" fmla="*/ 353200 h 476010"/>
                <a:gd name="connsiteX119" fmla="*/ 208543 w 683716"/>
                <a:gd name="connsiteY119" fmla="*/ 363672 h 476010"/>
                <a:gd name="connsiteX120" fmla="*/ 231397 w 683716"/>
                <a:gd name="connsiteY120" fmla="*/ 359864 h 476010"/>
                <a:gd name="connsiteX121" fmla="*/ 238063 w 683716"/>
                <a:gd name="connsiteY121" fmla="*/ 391281 h 476010"/>
                <a:gd name="connsiteX122" fmla="*/ 258060 w 683716"/>
                <a:gd name="connsiteY122" fmla="*/ 395089 h 476010"/>
                <a:gd name="connsiteX123" fmla="*/ 278057 w 683716"/>
                <a:gd name="connsiteY123" fmla="*/ 377953 h 476010"/>
                <a:gd name="connsiteX124" fmla="*/ 289485 w 683716"/>
                <a:gd name="connsiteY124" fmla="*/ 356056 h 47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83716" h="476010">
                  <a:moveTo>
                    <a:pt x="640865" y="282750"/>
                  </a:moveTo>
                  <a:lnTo>
                    <a:pt x="614202" y="276086"/>
                  </a:lnTo>
                  <a:lnTo>
                    <a:pt x="640865" y="293223"/>
                  </a:lnTo>
                  <a:lnTo>
                    <a:pt x="683717" y="286558"/>
                  </a:lnTo>
                  <a:lnTo>
                    <a:pt x="640865" y="282750"/>
                  </a:lnTo>
                  <a:close/>
                  <a:moveTo>
                    <a:pt x="405659" y="255142"/>
                  </a:moveTo>
                  <a:lnTo>
                    <a:pt x="412325" y="278942"/>
                  </a:lnTo>
                  <a:lnTo>
                    <a:pt x="396136" y="299887"/>
                  </a:lnTo>
                  <a:lnTo>
                    <a:pt x="386614" y="327496"/>
                  </a:lnTo>
                  <a:lnTo>
                    <a:pt x="386614" y="352248"/>
                  </a:lnTo>
                  <a:lnTo>
                    <a:pt x="413277" y="356056"/>
                  </a:lnTo>
                  <a:lnTo>
                    <a:pt x="413277" y="377000"/>
                  </a:lnTo>
                  <a:lnTo>
                    <a:pt x="416133" y="425554"/>
                  </a:lnTo>
                  <a:lnTo>
                    <a:pt x="402803" y="450306"/>
                  </a:lnTo>
                  <a:lnTo>
                    <a:pt x="412325" y="471250"/>
                  </a:lnTo>
                  <a:lnTo>
                    <a:pt x="435178" y="475059"/>
                  </a:lnTo>
                  <a:lnTo>
                    <a:pt x="448510" y="436978"/>
                  </a:lnTo>
                  <a:lnTo>
                    <a:pt x="455176" y="412225"/>
                  </a:lnTo>
                  <a:lnTo>
                    <a:pt x="458033" y="384617"/>
                  </a:lnTo>
                  <a:lnTo>
                    <a:pt x="460890" y="357008"/>
                  </a:lnTo>
                  <a:lnTo>
                    <a:pt x="451367" y="333207"/>
                  </a:lnTo>
                  <a:lnTo>
                    <a:pt x="451367" y="305599"/>
                  </a:lnTo>
                  <a:lnTo>
                    <a:pt x="471364" y="322735"/>
                  </a:lnTo>
                  <a:lnTo>
                    <a:pt x="474221" y="343680"/>
                  </a:lnTo>
                  <a:lnTo>
                    <a:pt x="490409" y="364624"/>
                  </a:lnTo>
                  <a:lnTo>
                    <a:pt x="490409" y="396041"/>
                  </a:lnTo>
                  <a:lnTo>
                    <a:pt x="503741" y="434122"/>
                  </a:lnTo>
                  <a:lnTo>
                    <a:pt x="510406" y="476011"/>
                  </a:lnTo>
                  <a:lnTo>
                    <a:pt x="543735" y="476011"/>
                  </a:lnTo>
                  <a:lnTo>
                    <a:pt x="543735" y="441738"/>
                  </a:lnTo>
                  <a:lnTo>
                    <a:pt x="563732" y="445546"/>
                  </a:lnTo>
                  <a:lnTo>
                    <a:pt x="570399" y="417938"/>
                  </a:lnTo>
                  <a:lnTo>
                    <a:pt x="550402" y="396993"/>
                  </a:lnTo>
                  <a:lnTo>
                    <a:pt x="534213" y="376048"/>
                  </a:lnTo>
                  <a:lnTo>
                    <a:pt x="547544" y="355104"/>
                  </a:lnTo>
                  <a:lnTo>
                    <a:pt x="531357" y="334159"/>
                  </a:lnTo>
                  <a:lnTo>
                    <a:pt x="528499" y="309407"/>
                  </a:lnTo>
                  <a:lnTo>
                    <a:pt x="508502" y="281798"/>
                  </a:lnTo>
                  <a:lnTo>
                    <a:pt x="528499" y="267518"/>
                  </a:lnTo>
                  <a:lnTo>
                    <a:pt x="541831" y="243717"/>
                  </a:lnTo>
                  <a:lnTo>
                    <a:pt x="561828" y="243717"/>
                  </a:lnTo>
                  <a:lnTo>
                    <a:pt x="564685" y="218965"/>
                  </a:lnTo>
                  <a:lnTo>
                    <a:pt x="541831" y="229437"/>
                  </a:lnTo>
                  <a:lnTo>
                    <a:pt x="508502" y="229437"/>
                  </a:lnTo>
                  <a:lnTo>
                    <a:pt x="485648" y="257046"/>
                  </a:lnTo>
                  <a:lnTo>
                    <a:pt x="469460" y="236101"/>
                  </a:lnTo>
                  <a:lnTo>
                    <a:pt x="449462" y="225629"/>
                  </a:lnTo>
                  <a:lnTo>
                    <a:pt x="446606" y="201829"/>
                  </a:lnTo>
                  <a:lnTo>
                    <a:pt x="453271" y="180884"/>
                  </a:lnTo>
                  <a:lnTo>
                    <a:pt x="479935" y="177076"/>
                  </a:lnTo>
                  <a:lnTo>
                    <a:pt x="509454" y="177076"/>
                  </a:lnTo>
                  <a:lnTo>
                    <a:pt x="536118" y="170412"/>
                  </a:lnTo>
                  <a:lnTo>
                    <a:pt x="556115" y="180884"/>
                  </a:lnTo>
                  <a:lnTo>
                    <a:pt x="585634" y="191356"/>
                  </a:lnTo>
                  <a:lnTo>
                    <a:pt x="612298" y="180884"/>
                  </a:lnTo>
                  <a:lnTo>
                    <a:pt x="632295" y="156132"/>
                  </a:lnTo>
                  <a:lnTo>
                    <a:pt x="655149" y="141851"/>
                  </a:lnTo>
                  <a:lnTo>
                    <a:pt x="605631" y="145659"/>
                  </a:lnTo>
                  <a:lnTo>
                    <a:pt x="578969" y="149467"/>
                  </a:lnTo>
                  <a:lnTo>
                    <a:pt x="549448" y="159940"/>
                  </a:lnTo>
                  <a:lnTo>
                    <a:pt x="526595" y="156132"/>
                  </a:lnTo>
                  <a:lnTo>
                    <a:pt x="490409" y="149467"/>
                  </a:lnTo>
                  <a:lnTo>
                    <a:pt x="470412" y="135187"/>
                  </a:lnTo>
                  <a:lnTo>
                    <a:pt x="463746" y="156132"/>
                  </a:lnTo>
                  <a:lnTo>
                    <a:pt x="437083" y="162796"/>
                  </a:lnTo>
                  <a:lnTo>
                    <a:pt x="434226" y="183740"/>
                  </a:lnTo>
                  <a:lnTo>
                    <a:pt x="431370" y="225629"/>
                  </a:lnTo>
                  <a:lnTo>
                    <a:pt x="405659" y="255142"/>
                  </a:lnTo>
                  <a:close/>
                  <a:moveTo>
                    <a:pt x="289485" y="356056"/>
                  </a:moveTo>
                  <a:lnTo>
                    <a:pt x="312339" y="332256"/>
                  </a:lnTo>
                  <a:lnTo>
                    <a:pt x="321861" y="307503"/>
                  </a:lnTo>
                  <a:lnTo>
                    <a:pt x="328527" y="286558"/>
                  </a:lnTo>
                  <a:lnTo>
                    <a:pt x="312339" y="262758"/>
                  </a:lnTo>
                  <a:lnTo>
                    <a:pt x="319004" y="235149"/>
                  </a:lnTo>
                  <a:lnTo>
                    <a:pt x="339001" y="224677"/>
                  </a:lnTo>
                  <a:lnTo>
                    <a:pt x="358998" y="224677"/>
                  </a:lnTo>
                  <a:lnTo>
                    <a:pt x="368521" y="193260"/>
                  </a:lnTo>
                  <a:lnTo>
                    <a:pt x="348524" y="197068"/>
                  </a:lnTo>
                  <a:lnTo>
                    <a:pt x="358046" y="173268"/>
                  </a:lnTo>
                  <a:lnTo>
                    <a:pt x="378043" y="166604"/>
                  </a:lnTo>
                  <a:lnTo>
                    <a:pt x="400897" y="170412"/>
                  </a:lnTo>
                  <a:lnTo>
                    <a:pt x="387566" y="138995"/>
                  </a:lnTo>
                  <a:lnTo>
                    <a:pt x="387566" y="118051"/>
                  </a:lnTo>
                  <a:lnTo>
                    <a:pt x="378043" y="93298"/>
                  </a:lnTo>
                  <a:lnTo>
                    <a:pt x="364713" y="69498"/>
                  </a:lnTo>
                  <a:lnTo>
                    <a:pt x="351381" y="48553"/>
                  </a:lnTo>
                  <a:lnTo>
                    <a:pt x="348524" y="20945"/>
                  </a:lnTo>
                  <a:lnTo>
                    <a:pt x="325669" y="0"/>
                  </a:lnTo>
                  <a:lnTo>
                    <a:pt x="272344" y="0"/>
                  </a:lnTo>
                  <a:lnTo>
                    <a:pt x="265678" y="41889"/>
                  </a:lnTo>
                  <a:lnTo>
                    <a:pt x="259012" y="62833"/>
                  </a:lnTo>
                  <a:lnTo>
                    <a:pt x="249489" y="83778"/>
                  </a:lnTo>
                  <a:lnTo>
                    <a:pt x="233301" y="107579"/>
                  </a:lnTo>
                  <a:lnTo>
                    <a:pt x="219970" y="135187"/>
                  </a:lnTo>
                  <a:lnTo>
                    <a:pt x="197115" y="141851"/>
                  </a:lnTo>
                  <a:lnTo>
                    <a:pt x="170453" y="138043"/>
                  </a:lnTo>
                  <a:lnTo>
                    <a:pt x="140934" y="131379"/>
                  </a:lnTo>
                  <a:lnTo>
                    <a:pt x="120935" y="155180"/>
                  </a:lnTo>
                  <a:lnTo>
                    <a:pt x="98082" y="151372"/>
                  </a:lnTo>
                  <a:lnTo>
                    <a:pt x="75228" y="161844"/>
                  </a:lnTo>
                  <a:lnTo>
                    <a:pt x="55231" y="151372"/>
                  </a:lnTo>
                  <a:lnTo>
                    <a:pt x="39042" y="130427"/>
                  </a:lnTo>
                  <a:lnTo>
                    <a:pt x="19045" y="126619"/>
                  </a:lnTo>
                  <a:lnTo>
                    <a:pt x="2857" y="147563"/>
                  </a:lnTo>
                  <a:lnTo>
                    <a:pt x="0" y="168508"/>
                  </a:lnTo>
                  <a:lnTo>
                    <a:pt x="9523" y="193260"/>
                  </a:lnTo>
                  <a:lnTo>
                    <a:pt x="16188" y="224677"/>
                  </a:lnTo>
                  <a:lnTo>
                    <a:pt x="42851" y="241814"/>
                  </a:lnTo>
                  <a:lnTo>
                    <a:pt x="36186" y="262758"/>
                  </a:lnTo>
                  <a:lnTo>
                    <a:pt x="42851" y="286558"/>
                  </a:lnTo>
                  <a:lnTo>
                    <a:pt x="45709" y="311311"/>
                  </a:lnTo>
                  <a:lnTo>
                    <a:pt x="52374" y="342728"/>
                  </a:lnTo>
                  <a:lnTo>
                    <a:pt x="75228" y="338920"/>
                  </a:lnTo>
                  <a:lnTo>
                    <a:pt x="96177" y="338920"/>
                  </a:lnTo>
                  <a:lnTo>
                    <a:pt x="116174" y="324639"/>
                  </a:lnTo>
                  <a:lnTo>
                    <a:pt x="119031" y="356056"/>
                  </a:lnTo>
                  <a:lnTo>
                    <a:pt x="139028" y="349392"/>
                  </a:lnTo>
                  <a:lnTo>
                    <a:pt x="161883" y="353200"/>
                  </a:lnTo>
                  <a:lnTo>
                    <a:pt x="181880" y="353200"/>
                  </a:lnTo>
                  <a:lnTo>
                    <a:pt x="208543" y="363672"/>
                  </a:lnTo>
                  <a:lnTo>
                    <a:pt x="231397" y="359864"/>
                  </a:lnTo>
                  <a:lnTo>
                    <a:pt x="238063" y="391281"/>
                  </a:lnTo>
                  <a:lnTo>
                    <a:pt x="258060" y="395089"/>
                  </a:lnTo>
                  <a:lnTo>
                    <a:pt x="278057" y="377953"/>
                  </a:lnTo>
                  <a:lnTo>
                    <a:pt x="289485" y="356056"/>
                  </a:lnTo>
                  <a:close/>
                </a:path>
              </a:pathLst>
            </a:custGeom>
            <a:solidFill>
              <a:srgbClr val="AFABAB"/>
            </a:solidFill>
            <a:ln w="9518" cap="flat">
              <a:noFill/>
              <a:prstDash val="solid"/>
              <a:miter/>
            </a:ln>
          </p:spPr>
          <p:txBody>
            <a:bodyPr rtlCol="0" anchor="ctr"/>
            <a:lstStyle/>
            <a:p>
              <a:endParaRPr lang="en-US" noProof="0" dirty="0"/>
            </a:p>
          </p:txBody>
        </p:sp>
        <p:sp>
          <p:nvSpPr>
            <p:cNvPr id="6370" name="Serbest Form 6369">
              <a:extLst>
                <a:ext uri="{FF2B5EF4-FFF2-40B4-BE49-F238E27FC236}">
                  <a16:creationId xmlns:a16="http://schemas.microsoft.com/office/drawing/2014/main" id="{B9CFBA35-F6A2-1542-9479-39F5B560B634}"/>
                </a:ext>
              </a:extLst>
            </p:cNvPr>
            <p:cNvSpPr/>
            <p:nvPr/>
          </p:nvSpPr>
          <p:spPr>
            <a:xfrm>
              <a:off x="10232578" y="4420054"/>
              <a:ext cx="65705" cy="45696"/>
            </a:xfrm>
            <a:custGeom>
              <a:avLst/>
              <a:gdLst>
                <a:gd name="connsiteX0" fmla="*/ 19045 w 65705"/>
                <a:gd name="connsiteY0" fmla="*/ 7616 h 45696"/>
                <a:gd name="connsiteX1" fmla="*/ 0 w 65705"/>
                <a:gd name="connsiteY1" fmla="*/ 0 h 45696"/>
                <a:gd name="connsiteX2" fmla="*/ 2856 w 65705"/>
                <a:gd name="connsiteY2" fmla="*/ 20944 h 45696"/>
                <a:gd name="connsiteX3" fmla="*/ 22854 w 65705"/>
                <a:gd name="connsiteY3" fmla="*/ 24753 h 45696"/>
                <a:gd name="connsiteX4" fmla="*/ 45707 w 65705"/>
                <a:gd name="connsiteY4" fmla="*/ 45697 h 45696"/>
                <a:gd name="connsiteX5" fmla="*/ 65706 w 65705"/>
                <a:gd name="connsiteY5" fmla="*/ 41889 h 45696"/>
                <a:gd name="connsiteX6" fmla="*/ 49517 w 65705"/>
                <a:gd name="connsiteY6" fmla="*/ 10472 h 45696"/>
                <a:gd name="connsiteX7" fmla="*/ 26662 w 65705"/>
                <a:gd name="connsiteY7" fmla="*/ 3808 h 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705" h="45696">
                  <a:moveTo>
                    <a:pt x="19045" y="7616"/>
                  </a:moveTo>
                  <a:lnTo>
                    <a:pt x="0" y="0"/>
                  </a:lnTo>
                  <a:lnTo>
                    <a:pt x="2856" y="20944"/>
                  </a:lnTo>
                  <a:lnTo>
                    <a:pt x="22854" y="24753"/>
                  </a:lnTo>
                  <a:lnTo>
                    <a:pt x="45707" y="45697"/>
                  </a:lnTo>
                  <a:lnTo>
                    <a:pt x="65706" y="41889"/>
                  </a:lnTo>
                  <a:lnTo>
                    <a:pt x="49517" y="10472"/>
                  </a:lnTo>
                  <a:lnTo>
                    <a:pt x="26662" y="3808"/>
                  </a:lnTo>
                  <a:close/>
                </a:path>
              </a:pathLst>
            </a:custGeom>
            <a:solidFill>
              <a:srgbClr val="AFABAB"/>
            </a:solidFill>
            <a:ln w="9518" cap="flat">
              <a:noFill/>
              <a:prstDash val="solid"/>
              <a:miter/>
            </a:ln>
          </p:spPr>
          <p:txBody>
            <a:bodyPr rtlCol="0" anchor="ctr"/>
            <a:lstStyle/>
            <a:p>
              <a:endParaRPr lang="en-US" noProof="0" dirty="0"/>
            </a:p>
          </p:txBody>
        </p:sp>
        <p:sp>
          <p:nvSpPr>
            <p:cNvPr id="6371" name="Serbest Form 6370">
              <a:extLst>
                <a:ext uri="{FF2B5EF4-FFF2-40B4-BE49-F238E27FC236}">
                  <a16:creationId xmlns:a16="http://schemas.microsoft.com/office/drawing/2014/main" id="{F6164290-44ED-2649-98AE-E8A416C731AB}"/>
                </a:ext>
              </a:extLst>
            </p:cNvPr>
            <p:cNvSpPr/>
            <p:nvPr/>
          </p:nvSpPr>
          <p:spPr>
            <a:xfrm>
              <a:off x="10259240" y="4361028"/>
              <a:ext cx="144742" cy="38080"/>
            </a:xfrm>
            <a:custGeom>
              <a:avLst/>
              <a:gdLst>
                <a:gd name="connsiteX0" fmla="*/ 128554 w 144742"/>
                <a:gd name="connsiteY0" fmla="*/ 3808 h 38080"/>
                <a:gd name="connsiteX1" fmla="*/ 105701 w 144742"/>
                <a:gd name="connsiteY1" fmla="*/ 10472 h 38080"/>
                <a:gd name="connsiteX2" fmla="*/ 85703 w 144742"/>
                <a:gd name="connsiteY2" fmla="*/ 14280 h 38080"/>
                <a:gd name="connsiteX3" fmla="*/ 59040 w 144742"/>
                <a:gd name="connsiteY3" fmla="*/ 0 h 38080"/>
                <a:gd name="connsiteX4" fmla="*/ 39043 w 144742"/>
                <a:gd name="connsiteY4" fmla="*/ 6664 h 38080"/>
                <a:gd name="connsiteX5" fmla="*/ 19045 w 144742"/>
                <a:gd name="connsiteY5" fmla="*/ 27609 h 38080"/>
                <a:gd name="connsiteX6" fmla="*/ 0 w 144742"/>
                <a:gd name="connsiteY6" fmla="*/ 24753 h 38080"/>
                <a:gd name="connsiteX7" fmla="*/ 19045 w 144742"/>
                <a:gd name="connsiteY7" fmla="*/ 38081 h 38080"/>
                <a:gd name="connsiteX8" fmla="*/ 42851 w 144742"/>
                <a:gd name="connsiteY8" fmla="*/ 35225 h 38080"/>
                <a:gd name="connsiteX9" fmla="*/ 99034 w 144742"/>
                <a:gd name="connsiteY9" fmla="*/ 27609 h 38080"/>
                <a:gd name="connsiteX10" fmla="*/ 124746 w 144742"/>
                <a:gd name="connsiteY10" fmla="*/ 24753 h 38080"/>
                <a:gd name="connsiteX11" fmla="*/ 144743 w 144742"/>
                <a:gd name="connsiteY11" fmla="*/ 6664 h 38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742" h="38080">
                  <a:moveTo>
                    <a:pt x="128554" y="3808"/>
                  </a:moveTo>
                  <a:lnTo>
                    <a:pt x="105701" y="10472"/>
                  </a:lnTo>
                  <a:lnTo>
                    <a:pt x="85703" y="14280"/>
                  </a:lnTo>
                  <a:lnTo>
                    <a:pt x="59040" y="0"/>
                  </a:lnTo>
                  <a:lnTo>
                    <a:pt x="39043" y="6664"/>
                  </a:lnTo>
                  <a:lnTo>
                    <a:pt x="19045" y="27609"/>
                  </a:lnTo>
                  <a:lnTo>
                    <a:pt x="0" y="24753"/>
                  </a:lnTo>
                  <a:lnTo>
                    <a:pt x="19045" y="38081"/>
                  </a:lnTo>
                  <a:lnTo>
                    <a:pt x="42851" y="35225"/>
                  </a:lnTo>
                  <a:lnTo>
                    <a:pt x="99034" y="27609"/>
                  </a:lnTo>
                  <a:lnTo>
                    <a:pt x="124746" y="24753"/>
                  </a:lnTo>
                  <a:lnTo>
                    <a:pt x="144743" y="6664"/>
                  </a:lnTo>
                  <a:close/>
                </a:path>
              </a:pathLst>
            </a:custGeom>
            <a:solidFill>
              <a:srgbClr val="AFABAB"/>
            </a:solidFill>
            <a:ln w="9518" cap="flat">
              <a:noFill/>
              <a:prstDash val="solid"/>
              <a:miter/>
            </a:ln>
          </p:spPr>
          <p:txBody>
            <a:bodyPr rtlCol="0" anchor="ctr"/>
            <a:lstStyle/>
            <a:p>
              <a:endParaRPr lang="en-US" noProof="0" dirty="0"/>
            </a:p>
          </p:txBody>
        </p:sp>
        <p:sp>
          <p:nvSpPr>
            <p:cNvPr id="6372" name="Serbest Form 6371">
              <a:extLst>
                <a:ext uri="{FF2B5EF4-FFF2-40B4-BE49-F238E27FC236}">
                  <a16:creationId xmlns:a16="http://schemas.microsoft.com/office/drawing/2014/main" id="{D46A3E41-E84F-4645-96EE-3FDC27F11250}"/>
                </a:ext>
              </a:extLst>
            </p:cNvPr>
            <p:cNvSpPr/>
            <p:nvPr/>
          </p:nvSpPr>
          <p:spPr>
            <a:xfrm>
              <a:off x="10137353" y="4353412"/>
              <a:ext cx="103795" cy="49504"/>
            </a:xfrm>
            <a:custGeom>
              <a:avLst/>
              <a:gdLst>
                <a:gd name="connsiteX0" fmla="*/ 98081 w 103795"/>
                <a:gd name="connsiteY0" fmla="*/ 3808 h 49504"/>
                <a:gd name="connsiteX1" fmla="*/ 58087 w 103795"/>
                <a:gd name="connsiteY1" fmla="*/ 0 h 49504"/>
                <a:gd name="connsiteX2" fmla="*/ 74275 w 103795"/>
                <a:gd name="connsiteY2" fmla="*/ 24753 h 49504"/>
                <a:gd name="connsiteX3" fmla="*/ 94273 w 103795"/>
                <a:gd name="connsiteY3" fmla="*/ 39033 h 49504"/>
                <a:gd name="connsiteX4" fmla="*/ 103796 w 103795"/>
                <a:gd name="connsiteY4" fmla="*/ 14280 h 49504"/>
                <a:gd name="connsiteX5" fmla="*/ 98081 w 103795"/>
                <a:gd name="connsiteY5" fmla="*/ 3808 h 49504"/>
                <a:gd name="connsiteX6" fmla="*/ 39042 w 103795"/>
                <a:gd name="connsiteY6" fmla="*/ 32369 h 49504"/>
                <a:gd name="connsiteX7" fmla="*/ 16188 w 103795"/>
                <a:gd name="connsiteY7" fmla="*/ 21896 h 49504"/>
                <a:gd name="connsiteX8" fmla="*/ 0 w 103795"/>
                <a:gd name="connsiteY8" fmla="*/ 42841 h 49504"/>
                <a:gd name="connsiteX9" fmla="*/ 26662 w 103795"/>
                <a:gd name="connsiteY9" fmla="*/ 49505 h 49504"/>
                <a:gd name="connsiteX10" fmla="*/ 46661 w 103795"/>
                <a:gd name="connsiteY10" fmla="*/ 49505 h 49504"/>
                <a:gd name="connsiteX11" fmla="*/ 76180 w 103795"/>
                <a:gd name="connsiteY11" fmla="*/ 39033 h 49504"/>
                <a:gd name="connsiteX12" fmla="*/ 49517 w 103795"/>
                <a:gd name="connsiteY12" fmla="*/ 28561 h 49504"/>
                <a:gd name="connsiteX13" fmla="*/ 39042 w 103795"/>
                <a:gd name="connsiteY13" fmla="*/ 32369 h 4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3795" h="49504">
                  <a:moveTo>
                    <a:pt x="98081" y="3808"/>
                  </a:moveTo>
                  <a:lnTo>
                    <a:pt x="58087" y="0"/>
                  </a:lnTo>
                  <a:lnTo>
                    <a:pt x="74275" y="24753"/>
                  </a:lnTo>
                  <a:lnTo>
                    <a:pt x="94273" y="39033"/>
                  </a:lnTo>
                  <a:lnTo>
                    <a:pt x="103796" y="14280"/>
                  </a:lnTo>
                  <a:lnTo>
                    <a:pt x="98081" y="3808"/>
                  </a:lnTo>
                  <a:close/>
                  <a:moveTo>
                    <a:pt x="39042" y="32369"/>
                  </a:moveTo>
                  <a:lnTo>
                    <a:pt x="16188" y="21896"/>
                  </a:lnTo>
                  <a:lnTo>
                    <a:pt x="0" y="42841"/>
                  </a:lnTo>
                  <a:lnTo>
                    <a:pt x="26662" y="49505"/>
                  </a:lnTo>
                  <a:lnTo>
                    <a:pt x="46661" y="49505"/>
                  </a:lnTo>
                  <a:lnTo>
                    <a:pt x="76180" y="39033"/>
                  </a:lnTo>
                  <a:lnTo>
                    <a:pt x="49517" y="28561"/>
                  </a:lnTo>
                  <a:lnTo>
                    <a:pt x="39042" y="32369"/>
                  </a:lnTo>
                  <a:close/>
                </a:path>
              </a:pathLst>
            </a:custGeom>
            <a:solidFill>
              <a:srgbClr val="AFABAB"/>
            </a:solidFill>
            <a:ln w="9518" cap="flat">
              <a:noFill/>
              <a:prstDash val="solid"/>
              <a:miter/>
            </a:ln>
          </p:spPr>
          <p:txBody>
            <a:bodyPr rtlCol="0" anchor="ctr"/>
            <a:lstStyle/>
            <a:p>
              <a:endParaRPr lang="en-US" noProof="0" dirty="0"/>
            </a:p>
          </p:txBody>
        </p:sp>
        <p:sp>
          <p:nvSpPr>
            <p:cNvPr id="6373" name="Serbest Form 6372">
              <a:extLst>
                <a:ext uri="{FF2B5EF4-FFF2-40B4-BE49-F238E27FC236}">
                  <a16:creationId xmlns:a16="http://schemas.microsoft.com/office/drawing/2014/main" id="{4BFC2205-4EE3-3F42-B971-1167043B0F10}"/>
                </a:ext>
              </a:extLst>
            </p:cNvPr>
            <p:cNvSpPr/>
            <p:nvPr/>
          </p:nvSpPr>
          <p:spPr>
            <a:xfrm>
              <a:off x="9787876" y="4103982"/>
              <a:ext cx="22854" cy="28560"/>
            </a:xfrm>
            <a:custGeom>
              <a:avLst/>
              <a:gdLst>
                <a:gd name="connsiteX0" fmla="*/ 15237 w 22854"/>
                <a:gd name="connsiteY0" fmla="*/ 23801 h 28560"/>
                <a:gd name="connsiteX1" fmla="*/ 21902 w 22854"/>
                <a:gd name="connsiteY1" fmla="*/ 1904 h 28560"/>
                <a:gd name="connsiteX2" fmla="*/ 15237 w 22854"/>
                <a:gd name="connsiteY2" fmla="*/ 23801 h 28560"/>
                <a:gd name="connsiteX3" fmla="*/ 19998 w 22854"/>
                <a:gd name="connsiteY3" fmla="*/ 24753 h 28560"/>
                <a:gd name="connsiteX4" fmla="*/ 22854 w 22854"/>
                <a:gd name="connsiteY4" fmla="*/ 0 h 28560"/>
                <a:gd name="connsiteX5" fmla="*/ 0 w 22854"/>
                <a:gd name="connsiteY5" fmla="*/ 4760 h 28560"/>
                <a:gd name="connsiteX6" fmla="*/ 4761 w 22854"/>
                <a:gd name="connsiteY6" fmla="*/ 28561 h 28560"/>
                <a:gd name="connsiteX7" fmla="*/ 19998 w 22854"/>
                <a:gd name="connsiteY7" fmla="*/ 24753 h 2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54" h="28560">
                  <a:moveTo>
                    <a:pt x="15237" y="23801"/>
                  </a:moveTo>
                  <a:lnTo>
                    <a:pt x="21902" y="1904"/>
                  </a:lnTo>
                  <a:lnTo>
                    <a:pt x="15237" y="23801"/>
                  </a:lnTo>
                  <a:close/>
                  <a:moveTo>
                    <a:pt x="19998" y="24753"/>
                  </a:moveTo>
                  <a:lnTo>
                    <a:pt x="22854" y="0"/>
                  </a:lnTo>
                  <a:lnTo>
                    <a:pt x="0" y="4760"/>
                  </a:lnTo>
                  <a:lnTo>
                    <a:pt x="4761" y="28561"/>
                  </a:lnTo>
                  <a:lnTo>
                    <a:pt x="19998" y="24753"/>
                  </a:lnTo>
                  <a:close/>
                </a:path>
              </a:pathLst>
            </a:custGeom>
            <a:solidFill>
              <a:srgbClr val="FFFFFF"/>
            </a:solidFill>
            <a:ln w="9518" cap="flat">
              <a:noFill/>
              <a:prstDash val="solid"/>
              <a:miter/>
            </a:ln>
          </p:spPr>
          <p:txBody>
            <a:bodyPr rtlCol="0" anchor="ctr"/>
            <a:lstStyle/>
            <a:p>
              <a:endParaRPr lang="en-US" noProof="0" dirty="0"/>
            </a:p>
          </p:txBody>
        </p:sp>
        <p:sp>
          <p:nvSpPr>
            <p:cNvPr id="6374" name="Serbest Form 6373">
              <a:extLst>
                <a:ext uri="{FF2B5EF4-FFF2-40B4-BE49-F238E27FC236}">
                  <a16:creationId xmlns:a16="http://schemas.microsoft.com/office/drawing/2014/main" id="{4108D613-4421-B942-B892-693B82EDDC54}"/>
                </a:ext>
              </a:extLst>
            </p:cNvPr>
            <p:cNvSpPr/>
            <p:nvPr/>
          </p:nvSpPr>
          <p:spPr>
            <a:xfrm>
              <a:off x="10645855" y="4066854"/>
              <a:ext cx="40946" cy="28560"/>
            </a:xfrm>
            <a:custGeom>
              <a:avLst/>
              <a:gdLst>
                <a:gd name="connsiteX0" fmla="*/ 20949 w 40946"/>
                <a:gd name="connsiteY0" fmla="*/ 24753 h 28560"/>
                <a:gd name="connsiteX1" fmla="*/ 1904 w 40946"/>
                <a:gd name="connsiteY1" fmla="*/ 952 h 28560"/>
                <a:gd name="connsiteX2" fmla="*/ 39042 w 40946"/>
                <a:gd name="connsiteY2" fmla="*/ 7616 h 28560"/>
                <a:gd name="connsiteX3" fmla="*/ 20949 w 40946"/>
                <a:gd name="connsiteY3" fmla="*/ 24753 h 28560"/>
                <a:gd name="connsiteX4" fmla="*/ 24758 w 40946"/>
                <a:gd name="connsiteY4" fmla="*/ 28561 h 28560"/>
                <a:gd name="connsiteX5" fmla="*/ 40946 w 40946"/>
                <a:gd name="connsiteY5" fmla="*/ 7616 h 28560"/>
                <a:gd name="connsiteX6" fmla="*/ 0 w 40946"/>
                <a:gd name="connsiteY6" fmla="*/ 0 h 28560"/>
                <a:gd name="connsiteX7" fmla="*/ 7617 w 40946"/>
                <a:gd name="connsiteY7" fmla="*/ 23801 h 28560"/>
                <a:gd name="connsiteX8" fmla="*/ 24758 w 40946"/>
                <a:gd name="connsiteY8" fmla="*/ 28561 h 28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46" h="28560">
                  <a:moveTo>
                    <a:pt x="20949" y="24753"/>
                  </a:moveTo>
                  <a:lnTo>
                    <a:pt x="1904" y="952"/>
                  </a:lnTo>
                  <a:lnTo>
                    <a:pt x="39042" y="7616"/>
                  </a:lnTo>
                  <a:lnTo>
                    <a:pt x="20949" y="24753"/>
                  </a:lnTo>
                  <a:close/>
                  <a:moveTo>
                    <a:pt x="24758" y="28561"/>
                  </a:moveTo>
                  <a:lnTo>
                    <a:pt x="40946" y="7616"/>
                  </a:lnTo>
                  <a:lnTo>
                    <a:pt x="0" y="0"/>
                  </a:lnTo>
                  <a:lnTo>
                    <a:pt x="7617" y="23801"/>
                  </a:lnTo>
                  <a:lnTo>
                    <a:pt x="24758" y="28561"/>
                  </a:lnTo>
                  <a:close/>
                </a:path>
              </a:pathLst>
            </a:custGeom>
            <a:solidFill>
              <a:srgbClr val="FFFFFF"/>
            </a:solidFill>
            <a:ln w="9518" cap="flat">
              <a:noFill/>
              <a:prstDash val="solid"/>
              <a:miter/>
            </a:ln>
          </p:spPr>
          <p:txBody>
            <a:bodyPr rtlCol="0" anchor="ctr"/>
            <a:lstStyle/>
            <a:p>
              <a:endParaRPr lang="en-US" noProof="0" dirty="0"/>
            </a:p>
          </p:txBody>
        </p:sp>
        <p:sp>
          <p:nvSpPr>
            <p:cNvPr id="6375" name="Serbest Form 6374">
              <a:extLst>
                <a:ext uri="{FF2B5EF4-FFF2-40B4-BE49-F238E27FC236}">
                  <a16:creationId xmlns:a16="http://schemas.microsoft.com/office/drawing/2014/main" id="{DB263B9E-1008-6D40-B56D-0B31C9B41FFB}"/>
                </a:ext>
              </a:extLst>
            </p:cNvPr>
            <p:cNvSpPr/>
            <p:nvPr/>
          </p:nvSpPr>
          <p:spPr>
            <a:xfrm>
              <a:off x="10573483" y="4032581"/>
              <a:ext cx="27615" cy="32368"/>
            </a:xfrm>
            <a:custGeom>
              <a:avLst/>
              <a:gdLst>
                <a:gd name="connsiteX0" fmla="*/ 23806 w 27615"/>
                <a:gd name="connsiteY0" fmla="*/ 22848 h 32368"/>
                <a:gd name="connsiteX1" fmla="*/ 2857 w 27615"/>
                <a:gd name="connsiteY1" fmla="*/ 27609 h 32368"/>
                <a:gd name="connsiteX2" fmla="*/ 8570 w 27615"/>
                <a:gd name="connsiteY2" fmla="*/ 2856 h 32368"/>
                <a:gd name="connsiteX3" fmla="*/ 24759 w 27615"/>
                <a:gd name="connsiteY3" fmla="*/ 24753 h 32368"/>
                <a:gd name="connsiteX4" fmla="*/ 23806 w 27615"/>
                <a:gd name="connsiteY4" fmla="*/ 22848 h 32368"/>
                <a:gd name="connsiteX5" fmla="*/ 27616 w 27615"/>
                <a:gd name="connsiteY5" fmla="*/ 20945 h 32368"/>
                <a:gd name="connsiteX6" fmla="*/ 7618 w 27615"/>
                <a:gd name="connsiteY6" fmla="*/ 0 h 32368"/>
                <a:gd name="connsiteX7" fmla="*/ 0 w 27615"/>
                <a:gd name="connsiteY7" fmla="*/ 29513 h 32368"/>
                <a:gd name="connsiteX8" fmla="*/ 25711 w 27615"/>
                <a:gd name="connsiteY8" fmla="*/ 32369 h 32368"/>
                <a:gd name="connsiteX9" fmla="*/ 27616 w 27615"/>
                <a:gd name="connsiteY9" fmla="*/ 20945 h 3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15" h="32368">
                  <a:moveTo>
                    <a:pt x="23806" y="22848"/>
                  </a:moveTo>
                  <a:lnTo>
                    <a:pt x="2857" y="27609"/>
                  </a:lnTo>
                  <a:lnTo>
                    <a:pt x="8570" y="2856"/>
                  </a:lnTo>
                  <a:lnTo>
                    <a:pt x="24759" y="24753"/>
                  </a:lnTo>
                  <a:lnTo>
                    <a:pt x="23806" y="22848"/>
                  </a:lnTo>
                  <a:close/>
                  <a:moveTo>
                    <a:pt x="27616" y="20945"/>
                  </a:moveTo>
                  <a:lnTo>
                    <a:pt x="7618" y="0"/>
                  </a:lnTo>
                  <a:lnTo>
                    <a:pt x="0" y="29513"/>
                  </a:lnTo>
                  <a:lnTo>
                    <a:pt x="25711" y="32369"/>
                  </a:lnTo>
                  <a:lnTo>
                    <a:pt x="27616" y="20945"/>
                  </a:lnTo>
                  <a:close/>
                </a:path>
              </a:pathLst>
            </a:custGeom>
            <a:solidFill>
              <a:srgbClr val="FFFFFF"/>
            </a:solidFill>
            <a:ln w="9518" cap="flat">
              <a:noFill/>
              <a:prstDash val="solid"/>
              <a:miter/>
            </a:ln>
          </p:spPr>
          <p:txBody>
            <a:bodyPr rtlCol="0" anchor="ctr"/>
            <a:lstStyle/>
            <a:p>
              <a:endParaRPr lang="en-US" noProof="0" dirty="0"/>
            </a:p>
          </p:txBody>
        </p:sp>
        <p:sp>
          <p:nvSpPr>
            <p:cNvPr id="6376" name="Serbest Form 6375">
              <a:extLst>
                <a:ext uri="{FF2B5EF4-FFF2-40B4-BE49-F238E27FC236}">
                  <a16:creationId xmlns:a16="http://schemas.microsoft.com/office/drawing/2014/main" id="{ACC08167-C86B-3A46-BDF8-ED517357363D}"/>
                </a:ext>
              </a:extLst>
            </p:cNvPr>
            <p:cNvSpPr/>
            <p:nvPr/>
          </p:nvSpPr>
          <p:spPr>
            <a:xfrm>
              <a:off x="10565866" y="3860265"/>
              <a:ext cx="79036" cy="162795"/>
            </a:xfrm>
            <a:custGeom>
              <a:avLst/>
              <a:gdLst>
                <a:gd name="connsiteX0" fmla="*/ 63800 w 79036"/>
                <a:gd name="connsiteY0" fmla="*/ 21897 h 162795"/>
                <a:gd name="connsiteX1" fmla="*/ 65706 w 79036"/>
                <a:gd name="connsiteY1" fmla="*/ 952 h 162795"/>
                <a:gd name="connsiteX2" fmla="*/ 63800 w 79036"/>
                <a:gd name="connsiteY2" fmla="*/ 21897 h 162795"/>
                <a:gd name="connsiteX3" fmla="*/ 68562 w 79036"/>
                <a:gd name="connsiteY3" fmla="*/ 20945 h 162795"/>
                <a:gd name="connsiteX4" fmla="*/ 65706 w 79036"/>
                <a:gd name="connsiteY4" fmla="*/ 0 h 162795"/>
                <a:gd name="connsiteX5" fmla="*/ 58087 w 79036"/>
                <a:gd name="connsiteY5" fmla="*/ 20945 h 162795"/>
                <a:gd name="connsiteX6" fmla="*/ 68562 w 79036"/>
                <a:gd name="connsiteY6" fmla="*/ 20945 h 162795"/>
                <a:gd name="connsiteX7" fmla="*/ 15236 w 79036"/>
                <a:gd name="connsiteY7" fmla="*/ 127571 h 162795"/>
                <a:gd name="connsiteX8" fmla="*/ 2856 w 79036"/>
                <a:gd name="connsiteY8" fmla="*/ 89490 h 162795"/>
                <a:gd name="connsiteX9" fmla="*/ 13332 w 79036"/>
                <a:gd name="connsiteY9" fmla="*/ 57121 h 162795"/>
                <a:gd name="connsiteX10" fmla="*/ 19997 w 79036"/>
                <a:gd name="connsiteY10" fmla="*/ 36177 h 162795"/>
                <a:gd name="connsiteX11" fmla="*/ 41899 w 79036"/>
                <a:gd name="connsiteY11" fmla="*/ 16184 h 162795"/>
                <a:gd name="connsiteX12" fmla="*/ 31424 w 79036"/>
                <a:gd name="connsiteY12" fmla="*/ 38081 h 162795"/>
                <a:gd name="connsiteX13" fmla="*/ 21901 w 79036"/>
                <a:gd name="connsiteY13" fmla="*/ 65690 h 162795"/>
                <a:gd name="connsiteX14" fmla="*/ 31424 w 79036"/>
                <a:gd name="connsiteY14" fmla="*/ 88538 h 162795"/>
                <a:gd name="connsiteX15" fmla="*/ 55230 w 79036"/>
                <a:gd name="connsiteY15" fmla="*/ 72354 h 162795"/>
                <a:gd name="connsiteX16" fmla="*/ 75228 w 79036"/>
                <a:gd name="connsiteY16" fmla="*/ 89490 h 162795"/>
                <a:gd name="connsiteX17" fmla="*/ 58087 w 79036"/>
                <a:gd name="connsiteY17" fmla="*/ 114243 h 162795"/>
                <a:gd name="connsiteX18" fmla="*/ 39042 w 79036"/>
                <a:gd name="connsiteY18" fmla="*/ 131379 h 162795"/>
                <a:gd name="connsiteX19" fmla="*/ 61896 w 79036"/>
                <a:gd name="connsiteY19" fmla="*/ 162796 h 162795"/>
                <a:gd name="connsiteX20" fmla="*/ 40946 w 79036"/>
                <a:gd name="connsiteY20" fmla="*/ 152323 h 162795"/>
                <a:gd name="connsiteX21" fmla="*/ 15236 w 79036"/>
                <a:gd name="connsiteY21" fmla="*/ 127571 h 162795"/>
                <a:gd name="connsiteX22" fmla="*/ 12379 w 79036"/>
                <a:gd name="connsiteY22" fmla="*/ 130427 h 162795"/>
                <a:gd name="connsiteX23" fmla="*/ 39042 w 79036"/>
                <a:gd name="connsiteY23" fmla="*/ 155180 h 162795"/>
                <a:gd name="connsiteX24" fmla="*/ 62848 w 79036"/>
                <a:gd name="connsiteY24" fmla="*/ 162796 h 162795"/>
                <a:gd name="connsiteX25" fmla="*/ 41899 w 79036"/>
                <a:gd name="connsiteY25" fmla="*/ 131379 h 162795"/>
                <a:gd name="connsiteX26" fmla="*/ 61896 w 79036"/>
                <a:gd name="connsiteY26" fmla="*/ 117099 h 162795"/>
                <a:gd name="connsiteX27" fmla="*/ 79036 w 79036"/>
                <a:gd name="connsiteY27" fmla="*/ 88538 h 162795"/>
                <a:gd name="connsiteX28" fmla="*/ 55230 w 79036"/>
                <a:gd name="connsiteY28" fmla="*/ 67594 h 162795"/>
                <a:gd name="connsiteX29" fmla="*/ 32377 w 79036"/>
                <a:gd name="connsiteY29" fmla="*/ 84730 h 162795"/>
                <a:gd name="connsiteX30" fmla="*/ 26662 w 79036"/>
                <a:gd name="connsiteY30" fmla="*/ 64738 h 162795"/>
                <a:gd name="connsiteX31" fmla="*/ 37138 w 79036"/>
                <a:gd name="connsiteY31" fmla="*/ 39033 h 162795"/>
                <a:gd name="connsiteX32" fmla="*/ 43803 w 79036"/>
                <a:gd name="connsiteY32" fmla="*/ 14280 h 162795"/>
                <a:gd name="connsiteX33" fmla="*/ 17140 w 79036"/>
                <a:gd name="connsiteY33" fmla="*/ 32369 h 162795"/>
                <a:gd name="connsiteX34" fmla="*/ 9523 w 79036"/>
                <a:gd name="connsiteY34" fmla="*/ 54265 h 162795"/>
                <a:gd name="connsiteX35" fmla="*/ 0 w 79036"/>
                <a:gd name="connsiteY35" fmla="*/ 89490 h 162795"/>
                <a:gd name="connsiteX36" fmla="*/ 13332 w 79036"/>
                <a:gd name="connsiteY36" fmla="*/ 112339 h 162795"/>
                <a:gd name="connsiteX37" fmla="*/ 12379 w 79036"/>
                <a:gd name="connsiteY37" fmla="*/ 130427 h 1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036" h="162795">
                  <a:moveTo>
                    <a:pt x="63800" y="21897"/>
                  </a:moveTo>
                  <a:lnTo>
                    <a:pt x="65706" y="952"/>
                  </a:lnTo>
                  <a:lnTo>
                    <a:pt x="63800" y="21897"/>
                  </a:lnTo>
                  <a:close/>
                  <a:moveTo>
                    <a:pt x="68562" y="20945"/>
                  </a:moveTo>
                  <a:lnTo>
                    <a:pt x="65706" y="0"/>
                  </a:lnTo>
                  <a:lnTo>
                    <a:pt x="58087" y="20945"/>
                  </a:lnTo>
                  <a:lnTo>
                    <a:pt x="68562" y="20945"/>
                  </a:lnTo>
                  <a:close/>
                  <a:moveTo>
                    <a:pt x="15236" y="127571"/>
                  </a:moveTo>
                  <a:lnTo>
                    <a:pt x="2856" y="89490"/>
                  </a:lnTo>
                  <a:lnTo>
                    <a:pt x="13332" y="57121"/>
                  </a:lnTo>
                  <a:lnTo>
                    <a:pt x="19997" y="36177"/>
                  </a:lnTo>
                  <a:lnTo>
                    <a:pt x="41899" y="16184"/>
                  </a:lnTo>
                  <a:lnTo>
                    <a:pt x="31424" y="38081"/>
                  </a:lnTo>
                  <a:lnTo>
                    <a:pt x="21901" y="65690"/>
                  </a:lnTo>
                  <a:lnTo>
                    <a:pt x="31424" y="88538"/>
                  </a:lnTo>
                  <a:lnTo>
                    <a:pt x="55230" y="72354"/>
                  </a:lnTo>
                  <a:lnTo>
                    <a:pt x="75228" y="89490"/>
                  </a:lnTo>
                  <a:lnTo>
                    <a:pt x="58087" y="114243"/>
                  </a:lnTo>
                  <a:lnTo>
                    <a:pt x="39042" y="131379"/>
                  </a:lnTo>
                  <a:lnTo>
                    <a:pt x="61896" y="162796"/>
                  </a:lnTo>
                  <a:lnTo>
                    <a:pt x="40946" y="152323"/>
                  </a:lnTo>
                  <a:lnTo>
                    <a:pt x="15236" y="127571"/>
                  </a:lnTo>
                  <a:close/>
                  <a:moveTo>
                    <a:pt x="12379" y="130427"/>
                  </a:moveTo>
                  <a:lnTo>
                    <a:pt x="39042" y="155180"/>
                  </a:lnTo>
                  <a:lnTo>
                    <a:pt x="62848" y="162796"/>
                  </a:lnTo>
                  <a:lnTo>
                    <a:pt x="41899" y="131379"/>
                  </a:lnTo>
                  <a:lnTo>
                    <a:pt x="61896" y="117099"/>
                  </a:lnTo>
                  <a:lnTo>
                    <a:pt x="79036" y="88538"/>
                  </a:lnTo>
                  <a:lnTo>
                    <a:pt x="55230" y="67594"/>
                  </a:lnTo>
                  <a:lnTo>
                    <a:pt x="32377" y="84730"/>
                  </a:lnTo>
                  <a:lnTo>
                    <a:pt x="26662" y="64738"/>
                  </a:lnTo>
                  <a:lnTo>
                    <a:pt x="37138" y="39033"/>
                  </a:lnTo>
                  <a:lnTo>
                    <a:pt x="43803" y="14280"/>
                  </a:lnTo>
                  <a:lnTo>
                    <a:pt x="17140" y="32369"/>
                  </a:lnTo>
                  <a:lnTo>
                    <a:pt x="9523" y="54265"/>
                  </a:lnTo>
                  <a:lnTo>
                    <a:pt x="0" y="89490"/>
                  </a:lnTo>
                  <a:lnTo>
                    <a:pt x="13332" y="112339"/>
                  </a:lnTo>
                  <a:lnTo>
                    <a:pt x="12379" y="130427"/>
                  </a:lnTo>
                  <a:close/>
                </a:path>
              </a:pathLst>
            </a:custGeom>
            <a:solidFill>
              <a:srgbClr val="FFFFFF"/>
            </a:solidFill>
            <a:ln w="9518" cap="flat">
              <a:noFill/>
              <a:prstDash val="solid"/>
              <a:miter/>
            </a:ln>
          </p:spPr>
          <p:txBody>
            <a:bodyPr rtlCol="0" anchor="ctr"/>
            <a:lstStyle/>
            <a:p>
              <a:endParaRPr lang="en-US" noProof="0" dirty="0"/>
            </a:p>
          </p:txBody>
        </p:sp>
        <p:sp>
          <p:nvSpPr>
            <p:cNvPr id="6377" name="Serbest Form 6376">
              <a:extLst>
                <a:ext uri="{FF2B5EF4-FFF2-40B4-BE49-F238E27FC236}">
                  <a16:creationId xmlns:a16="http://schemas.microsoft.com/office/drawing/2014/main" id="{E31D4D46-86A4-3544-A486-7647AB3F7744}"/>
                </a:ext>
              </a:extLst>
            </p:cNvPr>
            <p:cNvSpPr/>
            <p:nvPr/>
          </p:nvSpPr>
          <p:spPr>
            <a:xfrm>
              <a:off x="10526824" y="4122071"/>
              <a:ext cx="35232" cy="36176"/>
            </a:xfrm>
            <a:custGeom>
              <a:avLst/>
              <a:gdLst>
                <a:gd name="connsiteX0" fmla="*/ 18092 w 35232"/>
                <a:gd name="connsiteY0" fmla="*/ 4760 h 36176"/>
                <a:gd name="connsiteX1" fmla="*/ 30472 w 35232"/>
                <a:gd name="connsiteY1" fmla="*/ 34273 h 36176"/>
                <a:gd name="connsiteX2" fmla="*/ 3808 w 35232"/>
                <a:gd name="connsiteY2" fmla="*/ 21897 h 36176"/>
                <a:gd name="connsiteX3" fmla="*/ 18092 w 35232"/>
                <a:gd name="connsiteY3" fmla="*/ 4760 h 36176"/>
                <a:gd name="connsiteX4" fmla="*/ 19997 w 35232"/>
                <a:gd name="connsiteY4" fmla="*/ 0 h 36176"/>
                <a:gd name="connsiteX5" fmla="*/ 0 w 35232"/>
                <a:gd name="connsiteY5" fmla="*/ 0 h 36176"/>
                <a:gd name="connsiteX6" fmla="*/ 952 w 35232"/>
                <a:gd name="connsiteY6" fmla="*/ 23801 h 36176"/>
                <a:gd name="connsiteX7" fmla="*/ 32376 w 35232"/>
                <a:gd name="connsiteY7" fmla="*/ 36177 h 36176"/>
                <a:gd name="connsiteX8" fmla="*/ 35233 w 35232"/>
                <a:gd name="connsiteY8" fmla="*/ 13329 h 36176"/>
                <a:gd name="connsiteX9" fmla="*/ 19997 w 35232"/>
                <a:gd name="connsiteY9" fmla="*/ 0 h 36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32" h="36176">
                  <a:moveTo>
                    <a:pt x="18092" y="4760"/>
                  </a:moveTo>
                  <a:lnTo>
                    <a:pt x="30472" y="34273"/>
                  </a:lnTo>
                  <a:lnTo>
                    <a:pt x="3808" y="21897"/>
                  </a:lnTo>
                  <a:lnTo>
                    <a:pt x="18092" y="4760"/>
                  </a:lnTo>
                  <a:close/>
                  <a:moveTo>
                    <a:pt x="19997" y="0"/>
                  </a:moveTo>
                  <a:lnTo>
                    <a:pt x="0" y="0"/>
                  </a:lnTo>
                  <a:lnTo>
                    <a:pt x="952" y="23801"/>
                  </a:lnTo>
                  <a:lnTo>
                    <a:pt x="32376" y="36177"/>
                  </a:lnTo>
                  <a:lnTo>
                    <a:pt x="35233" y="13329"/>
                  </a:lnTo>
                  <a:lnTo>
                    <a:pt x="19997" y="0"/>
                  </a:lnTo>
                  <a:close/>
                </a:path>
              </a:pathLst>
            </a:custGeom>
            <a:solidFill>
              <a:srgbClr val="FFFFFF"/>
            </a:solidFill>
            <a:ln w="9518" cap="flat">
              <a:noFill/>
              <a:prstDash val="solid"/>
              <a:miter/>
            </a:ln>
          </p:spPr>
          <p:txBody>
            <a:bodyPr rtlCol="0" anchor="ctr"/>
            <a:lstStyle/>
            <a:p>
              <a:endParaRPr lang="en-US" noProof="0" dirty="0"/>
            </a:p>
          </p:txBody>
        </p:sp>
        <p:sp>
          <p:nvSpPr>
            <p:cNvPr id="6378" name="Serbest Form 6377">
              <a:extLst>
                <a:ext uri="{FF2B5EF4-FFF2-40B4-BE49-F238E27FC236}">
                  <a16:creationId xmlns:a16="http://schemas.microsoft.com/office/drawing/2014/main" id="{3BA332A2-B043-1140-A799-F91CCD01C66F}"/>
                </a:ext>
              </a:extLst>
            </p:cNvPr>
            <p:cNvSpPr/>
            <p:nvPr/>
          </p:nvSpPr>
          <p:spPr>
            <a:xfrm>
              <a:off x="10489331" y="4334372"/>
              <a:ext cx="44157" cy="22054"/>
            </a:xfrm>
            <a:custGeom>
              <a:avLst/>
              <a:gdLst>
                <a:gd name="connsiteX0" fmla="*/ 354 w 44157"/>
                <a:gd name="connsiteY0" fmla="*/ 17136 h 22054"/>
                <a:gd name="connsiteX1" fmla="*/ 43206 w 44157"/>
                <a:gd name="connsiteY1" fmla="*/ 15232 h 22054"/>
                <a:gd name="connsiteX2" fmla="*/ 354 w 44157"/>
                <a:gd name="connsiteY2" fmla="*/ 17136 h 22054"/>
                <a:gd name="connsiteX3" fmla="*/ 1306 w 44157"/>
                <a:gd name="connsiteY3" fmla="*/ 21896 h 22054"/>
                <a:gd name="connsiteX4" fmla="*/ 44158 w 44157"/>
                <a:gd name="connsiteY4" fmla="*/ 15232 h 22054"/>
                <a:gd name="connsiteX5" fmla="*/ 11781 w 44157"/>
                <a:gd name="connsiteY5" fmla="*/ 0 h 22054"/>
                <a:gd name="connsiteX6" fmla="*/ 1306 w 44157"/>
                <a:gd name="connsiteY6" fmla="*/ 21896 h 22054"/>
                <a:gd name="connsiteX7" fmla="*/ 1306 w 44157"/>
                <a:gd name="connsiteY7" fmla="*/ 21896 h 22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57" h="22054">
                  <a:moveTo>
                    <a:pt x="354" y="17136"/>
                  </a:moveTo>
                  <a:lnTo>
                    <a:pt x="43206" y="15232"/>
                  </a:lnTo>
                  <a:lnTo>
                    <a:pt x="354" y="17136"/>
                  </a:lnTo>
                  <a:close/>
                  <a:moveTo>
                    <a:pt x="1306" y="21896"/>
                  </a:moveTo>
                  <a:lnTo>
                    <a:pt x="44158" y="15232"/>
                  </a:lnTo>
                  <a:lnTo>
                    <a:pt x="11781" y="0"/>
                  </a:lnTo>
                  <a:cubicBezTo>
                    <a:pt x="-2503" y="19993"/>
                    <a:pt x="-598" y="22848"/>
                    <a:pt x="1306" y="21896"/>
                  </a:cubicBezTo>
                  <a:lnTo>
                    <a:pt x="1306" y="21896"/>
                  </a:lnTo>
                  <a:close/>
                </a:path>
              </a:pathLst>
            </a:custGeom>
            <a:solidFill>
              <a:srgbClr val="FFFFFF"/>
            </a:solidFill>
            <a:ln w="9518" cap="flat">
              <a:noFill/>
              <a:prstDash val="solid"/>
              <a:miter/>
            </a:ln>
          </p:spPr>
          <p:txBody>
            <a:bodyPr rtlCol="0" anchor="ctr"/>
            <a:lstStyle/>
            <a:p>
              <a:endParaRPr lang="en-US" noProof="0" dirty="0"/>
            </a:p>
          </p:txBody>
        </p:sp>
        <p:sp>
          <p:nvSpPr>
            <p:cNvPr id="6379" name="Serbest Form 6378">
              <a:extLst>
                <a:ext uri="{FF2B5EF4-FFF2-40B4-BE49-F238E27FC236}">
                  <a16:creationId xmlns:a16="http://schemas.microsoft.com/office/drawing/2014/main" id="{A72DC7AE-5E0A-4641-96EE-457DD260A27C}"/>
                </a:ext>
              </a:extLst>
            </p:cNvPr>
            <p:cNvSpPr/>
            <p:nvPr/>
          </p:nvSpPr>
          <p:spPr>
            <a:xfrm>
              <a:off x="10597289" y="3984028"/>
              <a:ext cx="509454" cy="424601"/>
            </a:xfrm>
            <a:custGeom>
              <a:avLst/>
              <a:gdLst>
                <a:gd name="connsiteX0" fmla="*/ 415182 w 509454"/>
                <a:gd name="connsiteY0" fmla="*/ 351296 h 424601"/>
                <a:gd name="connsiteX1" fmla="*/ 399945 w 509454"/>
                <a:gd name="connsiteY1" fmla="*/ 381761 h 424601"/>
                <a:gd name="connsiteX2" fmla="*/ 369474 w 509454"/>
                <a:gd name="connsiteY2" fmla="*/ 377000 h 424601"/>
                <a:gd name="connsiteX3" fmla="*/ 391376 w 509454"/>
                <a:gd name="connsiteY3" fmla="*/ 345584 h 424601"/>
                <a:gd name="connsiteX4" fmla="*/ 415182 w 509454"/>
                <a:gd name="connsiteY4" fmla="*/ 351296 h 424601"/>
                <a:gd name="connsiteX5" fmla="*/ 415182 w 509454"/>
                <a:gd name="connsiteY5" fmla="*/ 346536 h 424601"/>
                <a:gd name="connsiteX6" fmla="*/ 388519 w 509454"/>
                <a:gd name="connsiteY6" fmla="*/ 342728 h 424601"/>
                <a:gd name="connsiteX7" fmla="*/ 366617 w 509454"/>
                <a:gd name="connsiteY7" fmla="*/ 378905 h 424601"/>
                <a:gd name="connsiteX8" fmla="*/ 401851 w 509454"/>
                <a:gd name="connsiteY8" fmla="*/ 385569 h 424601"/>
                <a:gd name="connsiteX9" fmla="*/ 420896 w 509454"/>
                <a:gd name="connsiteY9" fmla="*/ 363672 h 424601"/>
                <a:gd name="connsiteX10" fmla="*/ 415182 w 509454"/>
                <a:gd name="connsiteY10" fmla="*/ 346536 h 424601"/>
                <a:gd name="connsiteX11" fmla="*/ 317100 w 509454"/>
                <a:gd name="connsiteY11" fmla="*/ 86634 h 424601"/>
                <a:gd name="connsiteX12" fmla="*/ 338049 w 509454"/>
                <a:gd name="connsiteY12" fmla="*/ 87586 h 424601"/>
                <a:gd name="connsiteX13" fmla="*/ 316148 w 509454"/>
                <a:gd name="connsiteY13" fmla="*/ 86634 h 424601"/>
                <a:gd name="connsiteX14" fmla="*/ 317100 w 509454"/>
                <a:gd name="connsiteY14" fmla="*/ 86634 h 424601"/>
                <a:gd name="connsiteX15" fmla="*/ 316148 w 509454"/>
                <a:gd name="connsiteY15" fmla="*/ 91394 h 424601"/>
                <a:gd name="connsiteX16" fmla="*/ 339002 w 509454"/>
                <a:gd name="connsiteY16" fmla="*/ 87586 h 424601"/>
                <a:gd name="connsiteX17" fmla="*/ 318052 w 509454"/>
                <a:gd name="connsiteY17" fmla="*/ 68546 h 424601"/>
                <a:gd name="connsiteX18" fmla="*/ 298055 w 509454"/>
                <a:gd name="connsiteY18" fmla="*/ 75210 h 424601"/>
                <a:gd name="connsiteX19" fmla="*/ 316148 w 509454"/>
                <a:gd name="connsiteY19" fmla="*/ 91394 h 424601"/>
                <a:gd name="connsiteX20" fmla="*/ 242824 w 509454"/>
                <a:gd name="connsiteY20" fmla="*/ 277038 h 424601"/>
                <a:gd name="connsiteX21" fmla="*/ 231397 w 509454"/>
                <a:gd name="connsiteY21" fmla="*/ 317023 h 424601"/>
                <a:gd name="connsiteX22" fmla="*/ 242824 w 509454"/>
                <a:gd name="connsiteY22" fmla="*/ 277038 h 424601"/>
                <a:gd name="connsiteX23" fmla="*/ 238063 w 509454"/>
                <a:gd name="connsiteY23" fmla="*/ 276086 h 424601"/>
                <a:gd name="connsiteX24" fmla="*/ 231397 w 509454"/>
                <a:gd name="connsiteY24" fmla="*/ 317975 h 424601"/>
                <a:gd name="connsiteX25" fmla="*/ 249490 w 509454"/>
                <a:gd name="connsiteY25" fmla="*/ 295127 h 424601"/>
                <a:gd name="connsiteX26" fmla="*/ 253300 w 509454"/>
                <a:gd name="connsiteY26" fmla="*/ 273230 h 424601"/>
                <a:gd name="connsiteX27" fmla="*/ 238063 w 509454"/>
                <a:gd name="connsiteY27" fmla="*/ 276086 h 424601"/>
                <a:gd name="connsiteX28" fmla="*/ 506598 w 509454"/>
                <a:gd name="connsiteY28" fmla="*/ 125667 h 424601"/>
                <a:gd name="connsiteX29" fmla="*/ 498980 w 509454"/>
                <a:gd name="connsiteY29" fmla="*/ 231341 h 424601"/>
                <a:gd name="connsiteX30" fmla="*/ 496124 w 509454"/>
                <a:gd name="connsiteY30" fmla="*/ 300839 h 424601"/>
                <a:gd name="connsiteX31" fmla="*/ 498980 w 509454"/>
                <a:gd name="connsiteY31" fmla="*/ 321783 h 424601"/>
                <a:gd name="connsiteX32" fmla="*/ 496124 w 509454"/>
                <a:gd name="connsiteY32" fmla="*/ 345584 h 424601"/>
                <a:gd name="connsiteX33" fmla="*/ 493266 w 509454"/>
                <a:gd name="connsiteY33" fmla="*/ 373192 h 424601"/>
                <a:gd name="connsiteX34" fmla="*/ 493266 w 509454"/>
                <a:gd name="connsiteY34" fmla="*/ 394137 h 424601"/>
                <a:gd name="connsiteX35" fmla="*/ 490409 w 509454"/>
                <a:gd name="connsiteY35" fmla="*/ 421746 h 424601"/>
                <a:gd name="connsiteX36" fmla="*/ 448511 w 509454"/>
                <a:gd name="connsiteY36" fmla="*/ 371288 h 424601"/>
                <a:gd name="connsiteX37" fmla="*/ 424705 w 509454"/>
                <a:gd name="connsiteY37" fmla="*/ 360816 h 424601"/>
                <a:gd name="connsiteX38" fmla="*/ 416134 w 509454"/>
                <a:gd name="connsiteY38" fmla="*/ 334159 h 424601"/>
                <a:gd name="connsiteX39" fmla="*/ 422800 w 509454"/>
                <a:gd name="connsiteY39" fmla="*/ 311311 h 424601"/>
                <a:gd name="connsiteX40" fmla="*/ 401851 w 509454"/>
                <a:gd name="connsiteY40" fmla="*/ 291319 h 424601"/>
                <a:gd name="connsiteX41" fmla="*/ 385662 w 509454"/>
                <a:gd name="connsiteY41" fmla="*/ 247525 h 424601"/>
                <a:gd name="connsiteX42" fmla="*/ 351381 w 509454"/>
                <a:gd name="connsiteY42" fmla="*/ 228485 h 424601"/>
                <a:gd name="connsiteX43" fmla="*/ 331384 w 509454"/>
                <a:gd name="connsiteY43" fmla="*/ 218013 h 424601"/>
                <a:gd name="connsiteX44" fmla="*/ 311387 w 509454"/>
                <a:gd name="connsiteY44" fmla="*/ 204685 h 424601"/>
                <a:gd name="connsiteX45" fmla="*/ 277106 w 509454"/>
                <a:gd name="connsiteY45" fmla="*/ 204685 h 424601"/>
                <a:gd name="connsiteX46" fmla="*/ 262822 w 509454"/>
                <a:gd name="connsiteY46" fmla="*/ 181836 h 424601"/>
                <a:gd name="connsiteX47" fmla="*/ 235207 w 509454"/>
                <a:gd name="connsiteY47" fmla="*/ 167556 h 424601"/>
                <a:gd name="connsiteX48" fmla="*/ 219018 w 509454"/>
                <a:gd name="connsiteY48" fmla="*/ 147563 h 424601"/>
                <a:gd name="connsiteX49" fmla="*/ 204734 w 509454"/>
                <a:gd name="connsiteY49" fmla="*/ 172316 h 424601"/>
                <a:gd name="connsiteX50" fmla="*/ 185689 w 509454"/>
                <a:gd name="connsiteY50" fmla="*/ 192308 h 424601"/>
                <a:gd name="connsiteX51" fmla="*/ 186642 w 509454"/>
                <a:gd name="connsiteY51" fmla="*/ 172316 h 424601"/>
                <a:gd name="connsiteX52" fmla="*/ 186642 w 509454"/>
                <a:gd name="connsiteY52" fmla="*/ 152323 h 424601"/>
                <a:gd name="connsiteX53" fmla="*/ 166644 w 509454"/>
                <a:gd name="connsiteY53" fmla="*/ 122811 h 424601"/>
                <a:gd name="connsiteX54" fmla="*/ 198069 w 509454"/>
                <a:gd name="connsiteY54" fmla="*/ 116147 h 424601"/>
                <a:gd name="connsiteX55" fmla="*/ 228540 w 509454"/>
                <a:gd name="connsiteY55" fmla="*/ 101866 h 424601"/>
                <a:gd name="connsiteX56" fmla="*/ 194259 w 509454"/>
                <a:gd name="connsiteY56" fmla="*/ 100914 h 424601"/>
                <a:gd name="connsiteX57" fmla="*/ 159027 w 509454"/>
                <a:gd name="connsiteY57" fmla="*/ 87586 h 424601"/>
                <a:gd name="connsiteX58" fmla="*/ 146647 w 509454"/>
                <a:gd name="connsiteY58" fmla="*/ 67594 h 424601"/>
                <a:gd name="connsiteX59" fmla="*/ 112366 w 509454"/>
                <a:gd name="connsiteY59" fmla="*/ 59025 h 424601"/>
                <a:gd name="connsiteX60" fmla="*/ 135220 w 509454"/>
                <a:gd name="connsiteY60" fmla="*/ 39985 h 424601"/>
                <a:gd name="connsiteX61" fmla="*/ 162836 w 509454"/>
                <a:gd name="connsiteY61" fmla="*/ 21897 h 424601"/>
                <a:gd name="connsiteX62" fmla="*/ 185689 w 509454"/>
                <a:gd name="connsiteY62" fmla="*/ 15232 h 424601"/>
                <a:gd name="connsiteX63" fmla="*/ 210448 w 509454"/>
                <a:gd name="connsiteY63" fmla="*/ 35225 h 424601"/>
                <a:gd name="connsiteX64" fmla="*/ 231397 w 509454"/>
                <a:gd name="connsiteY64" fmla="*/ 36177 h 424601"/>
                <a:gd name="connsiteX65" fmla="*/ 242824 w 509454"/>
                <a:gd name="connsiteY65" fmla="*/ 65690 h 424601"/>
                <a:gd name="connsiteX66" fmla="*/ 242824 w 509454"/>
                <a:gd name="connsiteY66" fmla="*/ 113291 h 424601"/>
                <a:gd name="connsiteX67" fmla="*/ 263774 w 509454"/>
                <a:gd name="connsiteY67" fmla="*/ 125667 h 424601"/>
                <a:gd name="connsiteX68" fmla="*/ 276153 w 509454"/>
                <a:gd name="connsiteY68" fmla="*/ 152323 h 424601"/>
                <a:gd name="connsiteX69" fmla="*/ 299007 w 509454"/>
                <a:gd name="connsiteY69" fmla="*/ 150420 h 424601"/>
                <a:gd name="connsiteX70" fmla="*/ 326623 w 509454"/>
                <a:gd name="connsiteY70" fmla="*/ 125667 h 424601"/>
                <a:gd name="connsiteX71" fmla="*/ 327575 w 509454"/>
                <a:gd name="connsiteY71" fmla="*/ 102818 h 424601"/>
                <a:gd name="connsiteX72" fmla="*/ 368522 w 509454"/>
                <a:gd name="connsiteY72" fmla="*/ 98058 h 424601"/>
                <a:gd name="connsiteX73" fmla="*/ 370426 w 509454"/>
                <a:gd name="connsiteY73" fmla="*/ 75210 h 424601"/>
                <a:gd name="connsiteX74" fmla="*/ 398041 w 509454"/>
                <a:gd name="connsiteY74" fmla="*/ 78066 h 424601"/>
                <a:gd name="connsiteX75" fmla="*/ 433274 w 509454"/>
                <a:gd name="connsiteY75" fmla="*/ 98058 h 424601"/>
                <a:gd name="connsiteX76" fmla="*/ 463747 w 509454"/>
                <a:gd name="connsiteY76" fmla="*/ 112339 h 424601"/>
                <a:gd name="connsiteX77" fmla="*/ 488505 w 509454"/>
                <a:gd name="connsiteY77" fmla="*/ 109482 h 424601"/>
                <a:gd name="connsiteX78" fmla="*/ 506598 w 509454"/>
                <a:gd name="connsiteY78" fmla="*/ 125667 h 424601"/>
                <a:gd name="connsiteX79" fmla="*/ 509454 w 509454"/>
                <a:gd name="connsiteY79" fmla="*/ 121859 h 424601"/>
                <a:gd name="connsiteX80" fmla="*/ 486601 w 509454"/>
                <a:gd name="connsiteY80" fmla="*/ 104722 h 424601"/>
                <a:gd name="connsiteX81" fmla="*/ 461842 w 509454"/>
                <a:gd name="connsiteY81" fmla="*/ 107579 h 424601"/>
                <a:gd name="connsiteX82" fmla="*/ 433274 w 509454"/>
                <a:gd name="connsiteY82" fmla="*/ 94250 h 424601"/>
                <a:gd name="connsiteX83" fmla="*/ 397089 w 509454"/>
                <a:gd name="connsiteY83" fmla="*/ 73306 h 424601"/>
                <a:gd name="connsiteX84" fmla="*/ 366617 w 509454"/>
                <a:gd name="connsiteY84" fmla="*/ 73306 h 424601"/>
                <a:gd name="connsiteX85" fmla="*/ 364713 w 509454"/>
                <a:gd name="connsiteY85" fmla="*/ 96154 h 424601"/>
                <a:gd name="connsiteX86" fmla="*/ 323765 w 509454"/>
                <a:gd name="connsiteY86" fmla="*/ 100914 h 424601"/>
                <a:gd name="connsiteX87" fmla="*/ 321861 w 509454"/>
                <a:gd name="connsiteY87" fmla="*/ 123763 h 424601"/>
                <a:gd name="connsiteX88" fmla="*/ 296151 w 509454"/>
                <a:gd name="connsiteY88" fmla="*/ 146611 h 424601"/>
                <a:gd name="connsiteX89" fmla="*/ 266630 w 509454"/>
                <a:gd name="connsiteY89" fmla="*/ 122811 h 424601"/>
                <a:gd name="connsiteX90" fmla="*/ 245681 w 509454"/>
                <a:gd name="connsiteY90" fmla="*/ 111387 h 424601"/>
                <a:gd name="connsiteX91" fmla="*/ 246633 w 509454"/>
                <a:gd name="connsiteY91" fmla="*/ 64738 h 424601"/>
                <a:gd name="connsiteX92" fmla="*/ 233301 w 509454"/>
                <a:gd name="connsiteY92" fmla="*/ 32369 h 424601"/>
                <a:gd name="connsiteX93" fmla="*/ 211400 w 509454"/>
                <a:gd name="connsiteY93" fmla="*/ 31417 h 424601"/>
                <a:gd name="connsiteX94" fmla="*/ 186642 w 509454"/>
                <a:gd name="connsiteY94" fmla="*/ 11424 h 424601"/>
                <a:gd name="connsiteX95" fmla="*/ 160931 w 509454"/>
                <a:gd name="connsiteY95" fmla="*/ 18089 h 424601"/>
                <a:gd name="connsiteX96" fmla="*/ 134268 w 509454"/>
                <a:gd name="connsiteY96" fmla="*/ 36177 h 424601"/>
                <a:gd name="connsiteX97" fmla="*/ 105701 w 509454"/>
                <a:gd name="connsiteY97" fmla="*/ 39033 h 424601"/>
                <a:gd name="connsiteX98" fmla="*/ 110462 w 509454"/>
                <a:gd name="connsiteY98" fmla="*/ 62833 h 424601"/>
                <a:gd name="connsiteX99" fmla="*/ 145695 w 509454"/>
                <a:gd name="connsiteY99" fmla="*/ 71402 h 424601"/>
                <a:gd name="connsiteX100" fmla="*/ 157121 w 509454"/>
                <a:gd name="connsiteY100" fmla="*/ 91394 h 424601"/>
                <a:gd name="connsiteX101" fmla="*/ 194259 w 509454"/>
                <a:gd name="connsiteY101" fmla="*/ 106626 h 424601"/>
                <a:gd name="connsiteX102" fmla="*/ 228540 w 509454"/>
                <a:gd name="connsiteY102" fmla="*/ 102818 h 424601"/>
                <a:gd name="connsiteX103" fmla="*/ 197117 w 509454"/>
                <a:gd name="connsiteY103" fmla="*/ 112339 h 424601"/>
                <a:gd name="connsiteX104" fmla="*/ 164740 w 509454"/>
                <a:gd name="connsiteY104" fmla="*/ 122811 h 424601"/>
                <a:gd name="connsiteX105" fmla="*/ 183785 w 509454"/>
                <a:gd name="connsiteY105" fmla="*/ 154228 h 424601"/>
                <a:gd name="connsiteX106" fmla="*/ 183785 w 509454"/>
                <a:gd name="connsiteY106" fmla="*/ 173268 h 424601"/>
                <a:gd name="connsiteX107" fmla="*/ 186642 w 509454"/>
                <a:gd name="connsiteY107" fmla="*/ 194213 h 424601"/>
                <a:gd name="connsiteX108" fmla="*/ 210448 w 509454"/>
                <a:gd name="connsiteY108" fmla="*/ 175172 h 424601"/>
                <a:gd name="connsiteX109" fmla="*/ 220923 w 509454"/>
                <a:gd name="connsiteY109" fmla="*/ 150420 h 424601"/>
                <a:gd name="connsiteX110" fmla="*/ 233301 w 509454"/>
                <a:gd name="connsiteY110" fmla="*/ 172316 h 424601"/>
                <a:gd name="connsiteX111" fmla="*/ 259965 w 509454"/>
                <a:gd name="connsiteY111" fmla="*/ 186596 h 424601"/>
                <a:gd name="connsiteX112" fmla="*/ 276153 w 509454"/>
                <a:gd name="connsiteY112" fmla="*/ 210397 h 424601"/>
                <a:gd name="connsiteX113" fmla="*/ 311387 w 509454"/>
                <a:gd name="connsiteY113" fmla="*/ 211349 h 424601"/>
                <a:gd name="connsiteX114" fmla="*/ 349477 w 509454"/>
                <a:gd name="connsiteY114" fmla="*/ 235149 h 424601"/>
                <a:gd name="connsiteX115" fmla="*/ 382806 w 509454"/>
                <a:gd name="connsiteY115" fmla="*/ 252286 h 424601"/>
                <a:gd name="connsiteX116" fmla="*/ 398041 w 509454"/>
                <a:gd name="connsiteY116" fmla="*/ 296079 h 424601"/>
                <a:gd name="connsiteX117" fmla="*/ 418990 w 509454"/>
                <a:gd name="connsiteY117" fmla="*/ 314167 h 424601"/>
                <a:gd name="connsiteX118" fmla="*/ 411373 w 509454"/>
                <a:gd name="connsiteY118" fmla="*/ 336064 h 424601"/>
                <a:gd name="connsiteX119" fmla="*/ 420896 w 509454"/>
                <a:gd name="connsiteY119" fmla="*/ 365576 h 424601"/>
                <a:gd name="connsiteX120" fmla="*/ 445654 w 509454"/>
                <a:gd name="connsiteY120" fmla="*/ 377000 h 424601"/>
                <a:gd name="connsiteX121" fmla="*/ 491362 w 509454"/>
                <a:gd name="connsiteY121" fmla="*/ 424601 h 424601"/>
                <a:gd name="connsiteX122" fmla="*/ 498980 w 509454"/>
                <a:gd name="connsiteY122" fmla="*/ 395089 h 424601"/>
                <a:gd name="connsiteX123" fmla="*/ 498980 w 509454"/>
                <a:gd name="connsiteY123" fmla="*/ 373192 h 424601"/>
                <a:gd name="connsiteX124" fmla="*/ 501837 w 509454"/>
                <a:gd name="connsiteY124" fmla="*/ 345584 h 424601"/>
                <a:gd name="connsiteX125" fmla="*/ 504693 w 509454"/>
                <a:gd name="connsiteY125" fmla="*/ 321783 h 424601"/>
                <a:gd name="connsiteX126" fmla="*/ 501837 w 509454"/>
                <a:gd name="connsiteY126" fmla="*/ 299887 h 424601"/>
                <a:gd name="connsiteX127" fmla="*/ 504693 w 509454"/>
                <a:gd name="connsiteY127" fmla="*/ 231341 h 424601"/>
                <a:gd name="connsiteX128" fmla="*/ 507550 w 509454"/>
                <a:gd name="connsiteY128" fmla="*/ 140899 h 424601"/>
                <a:gd name="connsiteX129" fmla="*/ 509454 w 509454"/>
                <a:gd name="connsiteY129" fmla="*/ 121859 h 424601"/>
                <a:gd name="connsiteX130" fmla="*/ 108557 w 509454"/>
                <a:gd name="connsiteY130" fmla="*/ 164700 h 424601"/>
                <a:gd name="connsiteX131" fmla="*/ 71419 w 509454"/>
                <a:gd name="connsiteY131" fmla="*/ 169460 h 424601"/>
                <a:gd name="connsiteX132" fmla="*/ 49518 w 509454"/>
                <a:gd name="connsiteY132" fmla="*/ 152323 h 424601"/>
                <a:gd name="connsiteX133" fmla="*/ 24759 w 509454"/>
                <a:gd name="connsiteY133" fmla="*/ 155180 h 424601"/>
                <a:gd name="connsiteX134" fmla="*/ 2857 w 509454"/>
                <a:gd name="connsiteY134" fmla="*/ 151372 h 424601"/>
                <a:gd name="connsiteX135" fmla="*/ 26663 w 509454"/>
                <a:gd name="connsiteY135" fmla="*/ 128523 h 424601"/>
                <a:gd name="connsiteX136" fmla="*/ 56183 w 509454"/>
                <a:gd name="connsiteY136" fmla="*/ 118051 h 424601"/>
                <a:gd name="connsiteX137" fmla="*/ 80941 w 509454"/>
                <a:gd name="connsiteY137" fmla="*/ 128523 h 424601"/>
                <a:gd name="connsiteX138" fmla="*/ 109509 w 509454"/>
                <a:gd name="connsiteY138" fmla="*/ 165652 h 424601"/>
                <a:gd name="connsiteX139" fmla="*/ 108557 w 509454"/>
                <a:gd name="connsiteY139" fmla="*/ 164700 h 424601"/>
                <a:gd name="connsiteX140" fmla="*/ 113318 w 509454"/>
                <a:gd name="connsiteY140" fmla="*/ 164700 h 424601"/>
                <a:gd name="connsiteX141" fmla="*/ 103796 w 509454"/>
                <a:gd name="connsiteY141" fmla="*/ 143755 h 424601"/>
                <a:gd name="connsiteX142" fmla="*/ 82847 w 509454"/>
                <a:gd name="connsiteY142" fmla="*/ 125667 h 424601"/>
                <a:gd name="connsiteX143" fmla="*/ 56183 w 509454"/>
                <a:gd name="connsiteY143" fmla="*/ 115195 h 424601"/>
                <a:gd name="connsiteX144" fmla="*/ 24759 w 509454"/>
                <a:gd name="connsiteY144" fmla="*/ 125667 h 424601"/>
                <a:gd name="connsiteX145" fmla="*/ 1905 w 509454"/>
                <a:gd name="connsiteY145" fmla="*/ 132331 h 424601"/>
                <a:gd name="connsiteX146" fmla="*/ 0 w 509454"/>
                <a:gd name="connsiteY146" fmla="*/ 155180 h 424601"/>
                <a:gd name="connsiteX147" fmla="*/ 24759 w 509454"/>
                <a:gd name="connsiteY147" fmla="*/ 160892 h 424601"/>
                <a:gd name="connsiteX148" fmla="*/ 48566 w 509454"/>
                <a:gd name="connsiteY148" fmla="*/ 157083 h 424601"/>
                <a:gd name="connsiteX149" fmla="*/ 69515 w 509454"/>
                <a:gd name="connsiteY149" fmla="*/ 174220 h 424601"/>
                <a:gd name="connsiteX150" fmla="*/ 106653 w 509454"/>
                <a:gd name="connsiteY150" fmla="*/ 181836 h 424601"/>
                <a:gd name="connsiteX151" fmla="*/ 113318 w 509454"/>
                <a:gd name="connsiteY151" fmla="*/ 164700 h 424601"/>
                <a:gd name="connsiteX152" fmla="*/ 126650 w 509454"/>
                <a:gd name="connsiteY152" fmla="*/ 15232 h 424601"/>
                <a:gd name="connsiteX153" fmla="*/ 99034 w 509454"/>
                <a:gd name="connsiteY153" fmla="*/ 952 h 424601"/>
                <a:gd name="connsiteX154" fmla="*/ 126650 w 509454"/>
                <a:gd name="connsiteY154" fmla="*/ 15232 h 424601"/>
                <a:gd name="connsiteX155" fmla="*/ 128554 w 509454"/>
                <a:gd name="connsiteY155" fmla="*/ 10472 h 424601"/>
                <a:gd name="connsiteX156" fmla="*/ 99034 w 509454"/>
                <a:gd name="connsiteY156" fmla="*/ 0 h 424601"/>
                <a:gd name="connsiteX157" fmla="*/ 119985 w 509454"/>
                <a:gd name="connsiteY157" fmla="*/ 18089 h 424601"/>
                <a:gd name="connsiteX158" fmla="*/ 128554 w 509454"/>
                <a:gd name="connsiteY158" fmla="*/ 10472 h 424601"/>
                <a:gd name="connsiteX159" fmla="*/ 100940 w 509454"/>
                <a:gd name="connsiteY159" fmla="*/ 368432 h 424601"/>
                <a:gd name="connsiteX160" fmla="*/ 139030 w 509454"/>
                <a:gd name="connsiteY160" fmla="*/ 345584 h 424601"/>
                <a:gd name="connsiteX161" fmla="*/ 100940 w 509454"/>
                <a:gd name="connsiteY161" fmla="*/ 368432 h 424601"/>
                <a:gd name="connsiteX162" fmla="*/ 101892 w 509454"/>
                <a:gd name="connsiteY162" fmla="*/ 373192 h 424601"/>
                <a:gd name="connsiteX163" fmla="*/ 128554 w 509454"/>
                <a:gd name="connsiteY163" fmla="*/ 366528 h 424601"/>
                <a:gd name="connsiteX164" fmla="*/ 139982 w 509454"/>
                <a:gd name="connsiteY164" fmla="*/ 344632 h 424601"/>
                <a:gd name="connsiteX165" fmla="*/ 117127 w 509454"/>
                <a:gd name="connsiteY165" fmla="*/ 348440 h 424601"/>
                <a:gd name="connsiteX166" fmla="*/ 99986 w 509454"/>
                <a:gd name="connsiteY166" fmla="*/ 370336 h 424601"/>
                <a:gd name="connsiteX167" fmla="*/ 101892 w 509454"/>
                <a:gd name="connsiteY167" fmla="*/ 373192 h 42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509454" h="424601">
                  <a:moveTo>
                    <a:pt x="415182" y="351296"/>
                  </a:moveTo>
                  <a:lnTo>
                    <a:pt x="399945" y="381761"/>
                  </a:lnTo>
                  <a:lnTo>
                    <a:pt x="369474" y="377000"/>
                  </a:lnTo>
                  <a:lnTo>
                    <a:pt x="391376" y="345584"/>
                  </a:lnTo>
                  <a:lnTo>
                    <a:pt x="415182" y="351296"/>
                  </a:lnTo>
                  <a:close/>
                  <a:moveTo>
                    <a:pt x="415182" y="346536"/>
                  </a:moveTo>
                  <a:lnTo>
                    <a:pt x="388519" y="342728"/>
                  </a:lnTo>
                  <a:lnTo>
                    <a:pt x="366617" y="378905"/>
                  </a:lnTo>
                  <a:lnTo>
                    <a:pt x="401851" y="385569"/>
                  </a:lnTo>
                  <a:lnTo>
                    <a:pt x="420896" y="363672"/>
                  </a:lnTo>
                  <a:lnTo>
                    <a:pt x="415182" y="346536"/>
                  </a:lnTo>
                  <a:close/>
                  <a:moveTo>
                    <a:pt x="317100" y="86634"/>
                  </a:moveTo>
                  <a:lnTo>
                    <a:pt x="338049" y="87586"/>
                  </a:lnTo>
                  <a:lnTo>
                    <a:pt x="316148" y="86634"/>
                  </a:lnTo>
                  <a:lnTo>
                    <a:pt x="317100" y="86634"/>
                  </a:lnTo>
                  <a:close/>
                  <a:moveTo>
                    <a:pt x="316148" y="91394"/>
                  </a:moveTo>
                  <a:lnTo>
                    <a:pt x="339002" y="87586"/>
                  </a:lnTo>
                  <a:lnTo>
                    <a:pt x="318052" y="68546"/>
                  </a:lnTo>
                  <a:lnTo>
                    <a:pt x="298055" y="75210"/>
                  </a:lnTo>
                  <a:lnTo>
                    <a:pt x="316148" y="91394"/>
                  </a:lnTo>
                  <a:close/>
                  <a:moveTo>
                    <a:pt x="242824" y="277038"/>
                  </a:moveTo>
                  <a:lnTo>
                    <a:pt x="231397" y="317023"/>
                  </a:lnTo>
                  <a:lnTo>
                    <a:pt x="242824" y="277038"/>
                  </a:lnTo>
                  <a:close/>
                  <a:moveTo>
                    <a:pt x="238063" y="276086"/>
                  </a:moveTo>
                  <a:lnTo>
                    <a:pt x="231397" y="317975"/>
                  </a:lnTo>
                  <a:lnTo>
                    <a:pt x="249490" y="295127"/>
                  </a:lnTo>
                  <a:lnTo>
                    <a:pt x="253300" y="273230"/>
                  </a:lnTo>
                  <a:lnTo>
                    <a:pt x="238063" y="276086"/>
                  </a:lnTo>
                  <a:close/>
                  <a:moveTo>
                    <a:pt x="506598" y="125667"/>
                  </a:moveTo>
                  <a:lnTo>
                    <a:pt x="498980" y="231341"/>
                  </a:lnTo>
                  <a:lnTo>
                    <a:pt x="496124" y="300839"/>
                  </a:lnTo>
                  <a:lnTo>
                    <a:pt x="498980" y="321783"/>
                  </a:lnTo>
                  <a:lnTo>
                    <a:pt x="496124" y="345584"/>
                  </a:lnTo>
                  <a:lnTo>
                    <a:pt x="493266" y="373192"/>
                  </a:lnTo>
                  <a:lnTo>
                    <a:pt x="493266" y="394137"/>
                  </a:lnTo>
                  <a:lnTo>
                    <a:pt x="490409" y="421746"/>
                  </a:lnTo>
                  <a:lnTo>
                    <a:pt x="448511" y="371288"/>
                  </a:lnTo>
                  <a:lnTo>
                    <a:pt x="424705" y="360816"/>
                  </a:lnTo>
                  <a:lnTo>
                    <a:pt x="416134" y="334159"/>
                  </a:lnTo>
                  <a:lnTo>
                    <a:pt x="422800" y="311311"/>
                  </a:lnTo>
                  <a:lnTo>
                    <a:pt x="401851" y="291319"/>
                  </a:lnTo>
                  <a:lnTo>
                    <a:pt x="385662" y="247525"/>
                  </a:lnTo>
                  <a:lnTo>
                    <a:pt x="351381" y="228485"/>
                  </a:lnTo>
                  <a:lnTo>
                    <a:pt x="331384" y="218013"/>
                  </a:lnTo>
                  <a:lnTo>
                    <a:pt x="311387" y="204685"/>
                  </a:lnTo>
                  <a:lnTo>
                    <a:pt x="277106" y="204685"/>
                  </a:lnTo>
                  <a:lnTo>
                    <a:pt x="262822" y="181836"/>
                  </a:lnTo>
                  <a:lnTo>
                    <a:pt x="235207" y="167556"/>
                  </a:lnTo>
                  <a:lnTo>
                    <a:pt x="219018" y="147563"/>
                  </a:lnTo>
                  <a:lnTo>
                    <a:pt x="204734" y="172316"/>
                  </a:lnTo>
                  <a:lnTo>
                    <a:pt x="185689" y="192308"/>
                  </a:lnTo>
                  <a:lnTo>
                    <a:pt x="186642" y="172316"/>
                  </a:lnTo>
                  <a:lnTo>
                    <a:pt x="186642" y="152323"/>
                  </a:lnTo>
                  <a:lnTo>
                    <a:pt x="166644" y="122811"/>
                  </a:lnTo>
                  <a:lnTo>
                    <a:pt x="198069" y="116147"/>
                  </a:lnTo>
                  <a:lnTo>
                    <a:pt x="228540" y="101866"/>
                  </a:lnTo>
                  <a:lnTo>
                    <a:pt x="194259" y="100914"/>
                  </a:lnTo>
                  <a:lnTo>
                    <a:pt x="159027" y="87586"/>
                  </a:lnTo>
                  <a:lnTo>
                    <a:pt x="146647" y="67594"/>
                  </a:lnTo>
                  <a:lnTo>
                    <a:pt x="112366" y="59025"/>
                  </a:lnTo>
                  <a:lnTo>
                    <a:pt x="135220" y="39985"/>
                  </a:lnTo>
                  <a:lnTo>
                    <a:pt x="162836" y="21897"/>
                  </a:lnTo>
                  <a:lnTo>
                    <a:pt x="185689" y="15232"/>
                  </a:lnTo>
                  <a:lnTo>
                    <a:pt x="210448" y="35225"/>
                  </a:lnTo>
                  <a:lnTo>
                    <a:pt x="231397" y="36177"/>
                  </a:lnTo>
                  <a:lnTo>
                    <a:pt x="242824" y="65690"/>
                  </a:lnTo>
                  <a:lnTo>
                    <a:pt x="242824" y="113291"/>
                  </a:lnTo>
                  <a:lnTo>
                    <a:pt x="263774" y="125667"/>
                  </a:lnTo>
                  <a:lnTo>
                    <a:pt x="276153" y="152323"/>
                  </a:lnTo>
                  <a:lnTo>
                    <a:pt x="299007" y="150420"/>
                  </a:lnTo>
                  <a:lnTo>
                    <a:pt x="326623" y="125667"/>
                  </a:lnTo>
                  <a:lnTo>
                    <a:pt x="327575" y="102818"/>
                  </a:lnTo>
                  <a:lnTo>
                    <a:pt x="368522" y="98058"/>
                  </a:lnTo>
                  <a:lnTo>
                    <a:pt x="370426" y="75210"/>
                  </a:lnTo>
                  <a:lnTo>
                    <a:pt x="398041" y="78066"/>
                  </a:lnTo>
                  <a:lnTo>
                    <a:pt x="433274" y="98058"/>
                  </a:lnTo>
                  <a:lnTo>
                    <a:pt x="463747" y="112339"/>
                  </a:lnTo>
                  <a:lnTo>
                    <a:pt x="488505" y="109482"/>
                  </a:lnTo>
                  <a:lnTo>
                    <a:pt x="506598" y="125667"/>
                  </a:lnTo>
                  <a:close/>
                  <a:moveTo>
                    <a:pt x="509454" y="121859"/>
                  </a:moveTo>
                  <a:lnTo>
                    <a:pt x="486601" y="104722"/>
                  </a:lnTo>
                  <a:lnTo>
                    <a:pt x="461842" y="107579"/>
                  </a:lnTo>
                  <a:lnTo>
                    <a:pt x="433274" y="94250"/>
                  </a:lnTo>
                  <a:lnTo>
                    <a:pt x="397089" y="73306"/>
                  </a:lnTo>
                  <a:lnTo>
                    <a:pt x="366617" y="73306"/>
                  </a:lnTo>
                  <a:lnTo>
                    <a:pt x="364713" y="96154"/>
                  </a:lnTo>
                  <a:lnTo>
                    <a:pt x="323765" y="100914"/>
                  </a:lnTo>
                  <a:lnTo>
                    <a:pt x="321861" y="123763"/>
                  </a:lnTo>
                  <a:lnTo>
                    <a:pt x="296151" y="146611"/>
                  </a:lnTo>
                  <a:lnTo>
                    <a:pt x="266630" y="122811"/>
                  </a:lnTo>
                  <a:lnTo>
                    <a:pt x="245681" y="111387"/>
                  </a:lnTo>
                  <a:lnTo>
                    <a:pt x="246633" y="64738"/>
                  </a:lnTo>
                  <a:lnTo>
                    <a:pt x="233301" y="32369"/>
                  </a:lnTo>
                  <a:lnTo>
                    <a:pt x="211400" y="31417"/>
                  </a:lnTo>
                  <a:lnTo>
                    <a:pt x="186642" y="11424"/>
                  </a:lnTo>
                  <a:lnTo>
                    <a:pt x="160931" y="18089"/>
                  </a:lnTo>
                  <a:lnTo>
                    <a:pt x="134268" y="36177"/>
                  </a:lnTo>
                  <a:lnTo>
                    <a:pt x="105701" y="39033"/>
                  </a:lnTo>
                  <a:lnTo>
                    <a:pt x="110462" y="62833"/>
                  </a:lnTo>
                  <a:lnTo>
                    <a:pt x="145695" y="71402"/>
                  </a:lnTo>
                  <a:lnTo>
                    <a:pt x="157121" y="91394"/>
                  </a:lnTo>
                  <a:lnTo>
                    <a:pt x="194259" y="106626"/>
                  </a:lnTo>
                  <a:lnTo>
                    <a:pt x="228540" y="102818"/>
                  </a:lnTo>
                  <a:lnTo>
                    <a:pt x="197117" y="112339"/>
                  </a:lnTo>
                  <a:lnTo>
                    <a:pt x="164740" y="122811"/>
                  </a:lnTo>
                  <a:lnTo>
                    <a:pt x="183785" y="154228"/>
                  </a:lnTo>
                  <a:lnTo>
                    <a:pt x="183785" y="173268"/>
                  </a:lnTo>
                  <a:lnTo>
                    <a:pt x="186642" y="194213"/>
                  </a:lnTo>
                  <a:lnTo>
                    <a:pt x="210448" y="175172"/>
                  </a:lnTo>
                  <a:lnTo>
                    <a:pt x="220923" y="150420"/>
                  </a:lnTo>
                  <a:lnTo>
                    <a:pt x="233301" y="172316"/>
                  </a:lnTo>
                  <a:lnTo>
                    <a:pt x="259965" y="186596"/>
                  </a:lnTo>
                  <a:lnTo>
                    <a:pt x="276153" y="210397"/>
                  </a:lnTo>
                  <a:lnTo>
                    <a:pt x="311387" y="211349"/>
                  </a:lnTo>
                  <a:lnTo>
                    <a:pt x="349477" y="235149"/>
                  </a:lnTo>
                  <a:lnTo>
                    <a:pt x="382806" y="252286"/>
                  </a:lnTo>
                  <a:lnTo>
                    <a:pt x="398041" y="296079"/>
                  </a:lnTo>
                  <a:lnTo>
                    <a:pt x="418990" y="314167"/>
                  </a:lnTo>
                  <a:lnTo>
                    <a:pt x="411373" y="336064"/>
                  </a:lnTo>
                  <a:lnTo>
                    <a:pt x="420896" y="365576"/>
                  </a:lnTo>
                  <a:lnTo>
                    <a:pt x="445654" y="377000"/>
                  </a:lnTo>
                  <a:lnTo>
                    <a:pt x="491362" y="424601"/>
                  </a:lnTo>
                  <a:lnTo>
                    <a:pt x="498980" y="395089"/>
                  </a:lnTo>
                  <a:lnTo>
                    <a:pt x="498980" y="373192"/>
                  </a:lnTo>
                  <a:lnTo>
                    <a:pt x="501837" y="345584"/>
                  </a:lnTo>
                  <a:lnTo>
                    <a:pt x="504693" y="321783"/>
                  </a:lnTo>
                  <a:lnTo>
                    <a:pt x="501837" y="299887"/>
                  </a:lnTo>
                  <a:lnTo>
                    <a:pt x="504693" y="231341"/>
                  </a:lnTo>
                  <a:lnTo>
                    <a:pt x="507550" y="140899"/>
                  </a:lnTo>
                  <a:lnTo>
                    <a:pt x="509454" y="121859"/>
                  </a:lnTo>
                  <a:close/>
                  <a:moveTo>
                    <a:pt x="108557" y="164700"/>
                  </a:moveTo>
                  <a:lnTo>
                    <a:pt x="71419" y="169460"/>
                  </a:lnTo>
                  <a:lnTo>
                    <a:pt x="49518" y="152323"/>
                  </a:lnTo>
                  <a:lnTo>
                    <a:pt x="24759" y="155180"/>
                  </a:lnTo>
                  <a:lnTo>
                    <a:pt x="2857" y="151372"/>
                  </a:lnTo>
                  <a:lnTo>
                    <a:pt x="26663" y="128523"/>
                  </a:lnTo>
                  <a:lnTo>
                    <a:pt x="56183" y="118051"/>
                  </a:lnTo>
                  <a:lnTo>
                    <a:pt x="80941" y="128523"/>
                  </a:lnTo>
                  <a:lnTo>
                    <a:pt x="109509" y="165652"/>
                  </a:lnTo>
                  <a:lnTo>
                    <a:pt x="108557" y="164700"/>
                  </a:lnTo>
                  <a:close/>
                  <a:moveTo>
                    <a:pt x="113318" y="164700"/>
                  </a:moveTo>
                  <a:lnTo>
                    <a:pt x="103796" y="143755"/>
                  </a:lnTo>
                  <a:lnTo>
                    <a:pt x="82847" y="125667"/>
                  </a:lnTo>
                  <a:lnTo>
                    <a:pt x="56183" y="115195"/>
                  </a:lnTo>
                  <a:lnTo>
                    <a:pt x="24759" y="125667"/>
                  </a:lnTo>
                  <a:lnTo>
                    <a:pt x="1905" y="132331"/>
                  </a:lnTo>
                  <a:lnTo>
                    <a:pt x="0" y="155180"/>
                  </a:lnTo>
                  <a:lnTo>
                    <a:pt x="24759" y="160892"/>
                  </a:lnTo>
                  <a:lnTo>
                    <a:pt x="48566" y="157083"/>
                  </a:lnTo>
                  <a:lnTo>
                    <a:pt x="69515" y="174220"/>
                  </a:lnTo>
                  <a:lnTo>
                    <a:pt x="106653" y="181836"/>
                  </a:lnTo>
                  <a:lnTo>
                    <a:pt x="113318" y="164700"/>
                  </a:lnTo>
                  <a:close/>
                  <a:moveTo>
                    <a:pt x="126650" y="15232"/>
                  </a:moveTo>
                  <a:lnTo>
                    <a:pt x="99034" y="952"/>
                  </a:lnTo>
                  <a:lnTo>
                    <a:pt x="126650" y="15232"/>
                  </a:lnTo>
                  <a:close/>
                  <a:moveTo>
                    <a:pt x="128554" y="10472"/>
                  </a:moveTo>
                  <a:lnTo>
                    <a:pt x="99034" y="0"/>
                  </a:lnTo>
                  <a:lnTo>
                    <a:pt x="119985" y="18089"/>
                  </a:lnTo>
                  <a:lnTo>
                    <a:pt x="128554" y="10472"/>
                  </a:lnTo>
                  <a:close/>
                  <a:moveTo>
                    <a:pt x="100940" y="368432"/>
                  </a:moveTo>
                  <a:lnTo>
                    <a:pt x="139030" y="345584"/>
                  </a:lnTo>
                  <a:lnTo>
                    <a:pt x="100940" y="368432"/>
                  </a:lnTo>
                  <a:close/>
                  <a:moveTo>
                    <a:pt x="101892" y="373192"/>
                  </a:moveTo>
                  <a:lnTo>
                    <a:pt x="128554" y="366528"/>
                  </a:lnTo>
                  <a:lnTo>
                    <a:pt x="139982" y="344632"/>
                  </a:lnTo>
                  <a:lnTo>
                    <a:pt x="117127" y="348440"/>
                  </a:lnTo>
                  <a:lnTo>
                    <a:pt x="99986" y="370336"/>
                  </a:lnTo>
                  <a:lnTo>
                    <a:pt x="101892" y="373192"/>
                  </a:lnTo>
                  <a:close/>
                </a:path>
              </a:pathLst>
            </a:custGeom>
            <a:solidFill>
              <a:srgbClr val="FFFFFF"/>
            </a:solidFill>
            <a:ln w="9518" cap="flat">
              <a:noFill/>
              <a:prstDash val="solid"/>
              <a:miter/>
            </a:ln>
          </p:spPr>
          <p:txBody>
            <a:bodyPr rtlCol="0" anchor="ctr"/>
            <a:lstStyle/>
            <a:p>
              <a:endParaRPr lang="en-US" noProof="0" dirty="0"/>
            </a:p>
          </p:txBody>
        </p:sp>
        <p:sp>
          <p:nvSpPr>
            <p:cNvPr id="6380" name="Serbest Form 6379">
              <a:extLst>
                <a:ext uri="{FF2B5EF4-FFF2-40B4-BE49-F238E27FC236}">
                  <a16:creationId xmlns:a16="http://schemas.microsoft.com/office/drawing/2014/main" id="{5B123C4F-01B7-644D-8B3C-3D8B7AF7A40C}"/>
                </a:ext>
              </a:extLst>
            </p:cNvPr>
            <p:cNvSpPr/>
            <p:nvPr/>
          </p:nvSpPr>
          <p:spPr>
            <a:xfrm>
              <a:off x="10067838" y="4359124"/>
              <a:ext cx="34280" cy="32368"/>
            </a:xfrm>
            <a:custGeom>
              <a:avLst/>
              <a:gdLst>
                <a:gd name="connsiteX0" fmla="*/ 23806 w 34280"/>
                <a:gd name="connsiteY0" fmla="*/ 3808 h 32368"/>
                <a:gd name="connsiteX1" fmla="*/ 23806 w 34280"/>
                <a:gd name="connsiteY1" fmla="*/ 29512 h 32368"/>
                <a:gd name="connsiteX2" fmla="*/ 3809 w 34280"/>
                <a:gd name="connsiteY2" fmla="*/ 20944 h 32368"/>
                <a:gd name="connsiteX3" fmla="*/ 26663 w 34280"/>
                <a:gd name="connsiteY3" fmla="*/ 4760 h 32368"/>
                <a:gd name="connsiteX4" fmla="*/ 23806 w 34280"/>
                <a:gd name="connsiteY4" fmla="*/ 3808 h 32368"/>
                <a:gd name="connsiteX5" fmla="*/ 25711 w 34280"/>
                <a:gd name="connsiteY5" fmla="*/ 0 h 32368"/>
                <a:gd name="connsiteX6" fmla="*/ 5713 w 34280"/>
                <a:gd name="connsiteY6" fmla="*/ 0 h 32368"/>
                <a:gd name="connsiteX7" fmla="*/ 0 w 34280"/>
                <a:gd name="connsiteY7" fmla="*/ 22848 h 32368"/>
                <a:gd name="connsiteX8" fmla="*/ 24758 w 34280"/>
                <a:gd name="connsiteY8" fmla="*/ 32369 h 32368"/>
                <a:gd name="connsiteX9" fmla="*/ 34281 w 34280"/>
                <a:gd name="connsiteY9" fmla="*/ 9520 h 32368"/>
                <a:gd name="connsiteX10" fmla="*/ 25711 w 34280"/>
                <a:gd name="connsiteY10" fmla="*/ 0 h 3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280" h="32368">
                  <a:moveTo>
                    <a:pt x="23806" y="3808"/>
                  </a:moveTo>
                  <a:lnTo>
                    <a:pt x="23806" y="29512"/>
                  </a:lnTo>
                  <a:lnTo>
                    <a:pt x="3809" y="20944"/>
                  </a:lnTo>
                  <a:lnTo>
                    <a:pt x="26663" y="4760"/>
                  </a:lnTo>
                  <a:lnTo>
                    <a:pt x="23806" y="3808"/>
                  </a:lnTo>
                  <a:close/>
                  <a:moveTo>
                    <a:pt x="25711" y="0"/>
                  </a:moveTo>
                  <a:lnTo>
                    <a:pt x="5713" y="0"/>
                  </a:lnTo>
                  <a:lnTo>
                    <a:pt x="0" y="22848"/>
                  </a:lnTo>
                  <a:lnTo>
                    <a:pt x="24758" y="32369"/>
                  </a:lnTo>
                  <a:lnTo>
                    <a:pt x="34281" y="9520"/>
                  </a:lnTo>
                  <a:lnTo>
                    <a:pt x="25711" y="0"/>
                  </a:lnTo>
                  <a:close/>
                </a:path>
              </a:pathLst>
            </a:custGeom>
            <a:solidFill>
              <a:srgbClr val="FFFFFF"/>
            </a:solidFill>
            <a:ln w="9518" cap="flat">
              <a:noFill/>
              <a:prstDash val="solid"/>
              <a:miter/>
            </a:ln>
          </p:spPr>
          <p:txBody>
            <a:bodyPr rtlCol="0" anchor="ctr"/>
            <a:lstStyle/>
            <a:p>
              <a:endParaRPr lang="en-US" noProof="0" dirty="0"/>
            </a:p>
          </p:txBody>
        </p:sp>
        <p:sp>
          <p:nvSpPr>
            <p:cNvPr id="6381" name="Serbest Form 6380">
              <a:extLst>
                <a:ext uri="{FF2B5EF4-FFF2-40B4-BE49-F238E27FC236}">
                  <a16:creationId xmlns:a16="http://schemas.microsoft.com/office/drawing/2014/main" id="{F74AFA2D-825F-D042-96D9-9EB6862CD9BB}"/>
                </a:ext>
              </a:extLst>
            </p:cNvPr>
            <p:cNvSpPr/>
            <p:nvPr/>
          </p:nvSpPr>
          <p:spPr>
            <a:xfrm>
              <a:off x="9304133" y="3715558"/>
              <a:ext cx="760848" cy="700687"/>
            </a:xfrm>
            <a:custGeom>
              <a:avLst/>
              <a:gdLst>
                <a:gd name="connsiteX0" fmla="*/ 721806 w 760848"/>
                <a:gd name="connsiteY0" fmla="*/ 598821 h 700687"/>
                <a:gd name="connsiteX1" fmla="*/ 737043 w 760848"/>
                <a:gd name="connsiteY1" fmla="*/ 578829 h 700687"/>
                <a:gd name="connsiteX2" fmla="*/ 721806 w 760848"/>
                <a:gd name="connsiteY2" fmla="*/ 598821 h 700687"/>
                <a:gd name="connsiteX3" fmla="*/ 724663 w 760848"/>
                <a:gd name="connsiteY3" fmla="*/ 602629 h 700687"/>
                <a:gd name="connsiteX4" fmla="*/ 757992 w 760848"/>
                <a:gd name="connsiteY4" fmla="*/ 581685 h 700687"/>
                <a:gd name="connsiteX5" fmla="*/ 737043 w 760848"/>
                <a:gd name="connsiteY5" fmla="*/ 574069 h 700687"/>
                <a:gd name="connsiteX6" fmla="*/ 712283 w 760848"/>
                <a:gd name="connsiteY6" fmla="*/ 580733 h 700687"/>
                <a:gd name="connsiteX7" fmla="*/ 720854 w 760848"/>
                <a:gd name="connsiteY7" fmla="*/ 601677 h 700687"/>
                <a:gd name="connsiteX8" fmla="*/ 724663 w 760848"/>
                <a:gd name="connsiteY8" fmla="*/ 602629 h 700687"/>
                <a:gd name="connsiteX9" fmla="*/ 418038 w 760848"/>
                <a:gd name="connsiteY9" fmla="*/ 359864 h 700687"/>
                <a:gd name="connsiteX10" fmla="*/ 393280 w 760848"/>
                <a:gd name="connsiteY10" fmla="*/ 351296 h 700687"/>
                <a:gd name="connsiteX11" fmla="*/ 424704 w 760848"/>
                <a:gd name="connsiteY11" fmla="*/ 338920 h 700687"/>
                <a:gd name="connsiteX12" fmla="*/ 446605 w 760848"/>
                <a:gd name="connsiteY12" fmla="*/ 358912 h 700687"/>
                <a:gd name="connsiteX13" fmla="*/ 456128 w 760848"/>
                <a:gd name="connsiteY13" fmla="*/ 382712 h 700687"/>
                <a:gd name="connsiteX14" fmla="*/ 449462 w 760848"/>
                <a:gd name="connsiteY14" fmla="*/ 405561 h 700687"/>
                <a:gd name="connsiteX15" fmla="*/ 429465 w 760848"/>
                <a:gd name="connsiteY15" fmla="*/ 393185 h 700687"/>
                <a:gd name="connsiteX16" fmla="*/ 418038 w 760848"/>
                <a:gd name="connsiteY16" fmla="*/ 359864 h 700687"/>
                <a:gd name="connsiteX17" fmla="*/ 413277 w 760848"/>
                <a:gd name="connsiteY17" fmla="*/ 361768 h 700687"/>
                <a:gd name="connsiteX18" fmla="*/ 426608 w 760848"/>
                <a:gd name="connsiteY18" fmla="*/ 396041 h 700687"/>
                <a:gd name="connsiteX19" fmla="*/ 451367 w 760848"/>
                <a:gd name="connsiteY19" fmla="*/ 407465 h 700687"/>
                <a:gd name="connsiteX20" fmla="*/ 460889 w 760848"/>
                <a:gd name="connsiteY20" fmla="*/ 381761 h 700687"/>
                <a:gd name="connsiteX21" fmla="*/ 451367 w 760848"/>
                <a:gd name="connsiteY21" fmla="*/ 356056 h 700687"/>
                <a:gd name="connsiteX22" fmla="*/ 427560 w 760848"/>
                <a:gd name="connsiteY22" fmla="*/ 334159 h 700687"/>
                <a:gd name="connsiteX23" fmla="*/ 406611 w 760848"/>
                <a:gd name="connsiteY23" fmla="*/ 330351 h 700687"/>
                <a:gd name="connsiteX24" fmla="*/ 391375 w 760848"/>
                <a:gd name="connsiteY24" fmla="*/ 352248 h 700687"/>
                <a:gd name="connsiteX25" fmla="*/ 416133 w 760848"/>
                <a:gd name="connsiteY25" fmla="*/ 362720 h 700687"/>
                <a:gd name="connsiteX26" fmla="*/ 413277 w 760848"/>
                <a:gd name="connsiteY26" fmla="*/ 361768 h 700687"/>
                <a:gd name="connsiteX27" fmla="*/ 757992 w 760848"/>
                <a:gd name="connsiteY27" fmla="*/ 654038 h 700687"/>
                <a:gd name="connsiteX28" fmla="*/ 747517 w 760848"/>
                <a:gd name="connsiteY28" fmla="*/ 674031 h 700687"/>
                <a:gd name="connsiteX29" fmla="*/ 757040 w 760848"/>
                <a:gd name="connsiteY29" fmla="*/ 697831 h 700687"/>
                <a:gd name="connsiteX30" fmla="*/ 714188 w 760848"/>
                <a:gd name="connsiteY30" fmla="*/ 680695 h 700687"/>
                <a:gd name="connsiteX31" fmla="*/ 691334 w 760848"/>
                <a:gd name="connsiteY31" fmla="*/ 666415 h 700687"/>
                <a:gd name="connsiteX32" fmla="*/ 637056 w 760848"/>
                <a:gd name="connsiteY32" fmla="*/ 662607 h 700687"/>
                <a:gd name="connsiteX33" fmla="*/ 608489 w 760848"/>
                <a:gd name="connsiteY33" fmla="*/ 649278 h 700687"/>
                <a:gd name="connsiteX34" fmla="*/ 589444 w 760848"/>
                <a:gd name="connsiteY34" fmla="*/ 629286 h 700687"/>
                <a:gd name="connsiteX35" fmla="*/ 560876 w 760848"/>
                <a:gd name="connsiteY35" fmla="*/ 628334 h 700687"/>
                <a:gd name="connsiteX36" fmla="*/ 531355 w 760848"/>
                <a:gd name="connsiteY36" fmla="*/ 624526 h 700687"/>
                <a:gd name="connsiteX37" fmla="*/ 498980 w 760848"/>
                <a:gd name="connsiteY37" fmla="*/ 614054 h 700687"/>
                <a:gd name="connsiteX38" fmla="*/ 466603 w 760848"/>
                <a:gd name="connsiteY38" fmla="*/ 596917 h 700687"/>
                <a:gd name="connsiteX39" fmla="*/ 441844 w 760848"/>
                <a:gd name="connsiteY39" fmla="*/ 599773 h 700687"/>
                <a:gd name="connsiteX40" fmla="*/ 422799 w 760848"/>
                <a:gd name="connsiteY40" fmla="*/ 599773 h 700687"/>
                <a:gd name="connsiteX41" fmla="*/ 436131 w 760848"/>
                <a:gd name="connsiteY41" fmla="*/ 578829 h 700687"/>
                <a:gd name="connsiteX42" fmla="*/ 409468 w 760848"/>
                <a:gd name="connsiteY42" fmla="*/ 578829 h 700687"/>
                <a:gd name="connsiteX43" fmla="*/ 390423 w 760848"/>
                <a:gd name="connsiteY43" fmla="*/ 575021 h 700687"/>
                <a:gd name="connsiteX44" fmla="*/ 411372 w 760848"/>
                <a:gd name="connsiteY44" fmla="*/ 557884 h 700687"/>
                <a:gd name="connsiteX45" fmla="*/ 418990 w 760848"/>
                <a:gd name="connsiteY45" fmla="*/ 535988 h 700687"/>
                <a:gd name="connsiteX46" fmla="*/ 439940 w 760848"/>
                <a:gd name="connsiteY46" fmla="*/ 537892 h 700687"/>
                <a:gd name="connsiteX47" fmla="*/ 466603 w 760848"/>
                <a:gd name="connsiteY47" fmla="*/ 541700 h 700687"/>
                <a:gd name="connsiteX48" fmla="*/ 509454 w 760848"/>
                <a:gd name="connsiteY48" fmla="*/ 552172 h 700687"/>
                <a:gd name="connsiteX49" fmla="*/ 534213 w 760848"/>
                <a:gd name="connsiteY49" fmla="*/ 582637 h 700687"/>
                <a:gd name="connsiteX50" fmla="*/ 572303 w 760848"/>
                <a:gd name="connsiteY50" fmla="*/ 583589 h 700687"/>
                <a:gd name="connsiteX51" fmla="*/ 595157 w 760848"/>
                <a:gd name="connsiteY51" fmla="*/ 590253 h 700687"/>
                <a:gd name="connsiteX52" fmla="*/ 615154 w 760848"/>
                <a:gd name="connsiteY52" fmla="*/ 594061 h 700687"/>
                <a:gd name="connsiteX53" fmla="*/ 620867 w 760848"/>
                <a:gd name="connsiteY53" fmla="*/ 567405 h 700687"/>
                <a:gd name="connsiteX54" fmla="*/ 641817 w 760848"/>
                <a:gd name="connsiteY54" fmla="*/ 569309 h 700687"/>
                <a:gd name="connsiteX55" fmla="*/ 656101 w 760848"/>
                <a:gd name="connsiteY55" fmla="*/ 593109 h 700687"/>
                <a:gd name="connsiteX56" fmla="*/ 694191 w 760848"/>
                <a:gd name="connsiteY56" fmla="*/ 597869 h 700687"/>
                <a:gd name="connsiteX57" fmla="*/ 692286 w 760848"/>
                <a:gd name="connsiteY57" fmla="*/ 635950 h 700687"/>
                <a:gd name="connsiteX58" fmla="*/ 717998 w 760848"/>
                <a:gd name="connsiteY58" fmla="*/ 638806 h 700687"/>
                <a:gd name="connsiteX59" fmla="*/ 737995 w 760848"/>
                <a:gd name="connsiteY59" fmla="*/ 634998 h 700687"/>
                <a:gd name="connsiteX60" fmla="*/ 757992 w 760848"/>
                <a:gd name="connsiteY60" fmla="*/ 654038 h 700687"/>
                <a:gd name="connsiteX61" fmla="*/ 760849 w 760848"/>
                <a:gd name="connsiteY61" fmla="*/ 650230 h 700687"/>
                <a:gd name="connsiteX62" fmla="*/ 737995 w 760848"/>
                <a:gd name="connsiteY62" fmla="*/ 633094 h 700687"/>
                <a:gd name="connsiteX63" fmla="*/ 716092 w 760848"/>
                <a:gd name="connsiteY63" fmla="*/ 635950 h 700687"/>
                <a:gd name="connsiteX64" fmla="*/ 693238 w 760848"/>
                <a:gd name="connsiteY64" fmla="*/ 635950 h 700687"/>
                <a:gd name="connsiteX65" fmla="*/ 695143 w 760848"/>
                <a:gd name="connsiteY65" fmla="*/ 595965 h 700687"/>
                <a:gd name="connsiteX66" fmla="*/ 657053 w 760848"/>
                <a:gd name="connsiteY66" fmla="*/ 591205 h 700687"/>
                <a:gd name="connsiteX67" fmla="*/ 641817 w 760848"/>
                <a:gd name="connsiteY67" fmla="*/ 568356 h 700687"/>
                <a:gd name="connsiteX68" fmla="*/ 617058 w 760848"/>
                <a:gd name="connsiteY68" fmla="*/ 567405 h 700687"/>
                <a:gd name="connsiteX69" fmla="*/ 611345 w 760848"/>
                <a:gd name="connsiteY69" fmla="*/ 594061 h 700687"/>
                <a:gd name="connsiteX70" fmla="*/ 571351 w 760848"/>
                <a:gd name="connsiteY70" fmla="*/ 581685 h 700687"/>
                <a:gd name="connsiteX71" fmla="*/ 534213 w 760848"/>
                <a:gd name="connsiteY71" fmla="*/ 581685 h 700687"/>
                <a:gd name="connsiteX72" fmla="*/ 509454 w 760848"/>
                <a:gd name="connsiteY72" fmla="*/ 551220 h 700687"/>
                <a:gd name="connsiteX73" fmla="*/ 484696 w 760848"/>
                <a:gd name="connsiteY73" fmla="*/ 550268 h 700687"/>
                <a:gd name="connsiteX74" fmla="*/ 438987 w 760848"/>
                <a:gd name="connsiteY74" fmla="*/ 535988 h 700687"/>
                <a:gd name="connsiteX75" fmla="*/ 415181 w 760848"/>
                <a:gd name="connsiteY75" fmla="*/ 535988 h 700687"/>
                <a:gd name="connsiteX76" fmla="*/ 406611 w 760848"/>
                <a:gd name="connsiteY76" fmla="*/ 558836 h 700687"/>
                <a:gd name="connsiteX77" fmla="*/ 387566 w 760848"/>
                <a:gd name="connsiteY77" fmla="*/ 578829 h 700687"/>
                <a:gd name="connsiteX78" fmla="*/ 408515 w 760848"/>
                <a:gd name="connsiteY78" fmla="*/ 586445 h 700687"/>
                <a:gd name="connsiteX79" fmla="*/ 435178 w 760848"/>
                <a:gd name="connsiteY79" fmla="*/ 586445 h 700687"/>
                <a:gd name="connsiteX80" fmla="*/ 421847 w 760848"/>
                <a:gd name="connsiteY80" fmla="*/ 607389 h 700687"/>
                <a:gd name="connsiteX81" fmla="*/ 441844 w 760848"/>
                <a:gd name="connsiteY81" fmla="*/ 607389 h 700687"/>
                <a:gd name="connsiteX82" fmla="*/ 465650 w 760848"/>
                <a:gd name="connsiteY82" fmla="*/ 603581 h 700687"/>
                <a:gd name="connsiteX83" fmla="*/ 497075 w 760848"/>
                <a:gd name="connsiteY83" fmla="*/ 620718 h 700687"/>
                <a:gd name="connsiteX84" fmla="*/ 530403 w 760848"/>
                <a:gd name="connsiteY84" fmla="*/ 631190 h 700687"/>
                <a:gd name="connsiteX85" fmla="*/ 560876 w 760848"/>
                <a:gd name="connsiteY85" fmla="*/ 634998 h 700687"/>
                <a:gd name="connsiteX86" fmla="*/ 587538 w 760848"/>
                <a:gd name="connsiteY86" fmla="*/ 634998 h 700687"/>
                <a:gd name="connsiteX87" fmla="*/ 605631 w 760848"/>
                <a:gd name="connsiteY87" fmla="*/ 654990 h 700687"/>
                <a:gd name="connsiteX88" fmla="*/ 636103 w 760848"/>
                <a:gd name="connsiteY88" fmla="*/ 669271 h 700687"/>
                <a:gd name="connsiteX89" fmla="*/ 689430 w 760848"/>
                <a:gd name="connsiteY89" fmla="*/ 673079 h 700687"/>
                <a:gd name="connsiteX90" fmla="*/ 711331 w 760848"/>
                <a:gd name="connsiteY90" fmla="*/ 686407 h 700687"/>
                <a:gd name="connsiteX91" fmla="*/ 737995 w 760848"/>
                <a:gd name="connsiteY91" fmla="*/ 700688 h 700687"/>
                <a:gd name="connsiteX92" fmla="*/ 758944 w 760848"/>
                <a:gd name="connsiteY92" fmla="*/ 700688 h 700687"/>
                <a:gd name="connsiteX93" fmla="*/ 751326 w 760848"/>
                <a:gd name="connsiteY93" fmla="*/ 673079 h 700687"/>
                <a:gd name="connsiteX94" fmla="*/ 760849 w 760848"/>
                <a:gd name="connsiteY94" fmla="*/ 650230 h 700687"/>
                <a:gd name="connsiteX95" fmla="*/ 378043 w 760848"/>
                <a:gd name="connsiteY95" fmla="*/ 284654 h 700687"/>
                <a:gd name="connsiteX96" fmla="*/ 373282 w 760848"/>
                <a:gd name="connsiteY96" fmla="*/ 316071 h 700687"/>
                <a:gd name="connsiteX97" fmla="*/ 378043 w 760848"/>
                <a:gd name="connsiteY97" fmla="*/ 284654 h 700687"/>
                <a:gd name="connsiteX98" fmla="*/ 373282 w 760848"/>
                <a:gd name="connsiteY98" fmla="*/ 284654 h 700687"/>
                <a:gd name="connsiteX99" fmla="*/ 373282 w 760848"/>
                <a:gd name="connsiteY99" fmla="*/ 316071 h 700687"/>
                <a:gd name="connsiteX100" fmla="*/ 378043 w 760848"/>
                <a:gd name="connsiteY100" fmla="*/ 284654 h 700687"/>
                <a:gd name="connsiteX101" fmla="*/ 373282 w 760848"/>
                <a:gd name="connsiteY101" fmla="*/ 284654 h 700687"/>
                <a:gd name="connsiteX102" fmla="*/ 370425 w 760848"/>
                <a:gd name="connsiteY102" fmla="*/ 266566 h 700687"/>
                <a:gd name="connsiteX103" fmla="*/ 375187 w 760848"/>
                <a:gd name="connsiteY103" fmla="*/ 245621 h 700687"/>
                <a:gd name="connsiteX104" fmla="*/ 370425 w 760848"/>
                <a:gd name="connsiteY104" fmla="*/ 266566 h 700687"/>
                <a:gd name="connsiteX105" fmla="*/ 375187 w 760848"/>
                <a:gd name="connsiteY105" fmla="*/ 266566 h 700687"/>
                <a:gd name="connsiteX106" fmla="*/ 375187 w 760848"/>
                <a:gd name="connsiteY106" fmla="*/ 245621 h 700687"/>
                <a:gd name="connsiteX107" fmla="*/ 370425 w 760848"/>
                <a:gd name="connsiteY107" fmla="*/ 266566 h 700687"/>
                <a:gd name="connsiteX108" fmla="*/ 375187 w 760848"/>
                <a:gd name="connsiteY108" fmla="*/ 266566 h 700687"/>
                <a:gd name="connsiteX109" fmla="*/ 189498 w 760848"/>
                <a:gd name="connsiteY109" fmla="*/ 383664 h 700687"/>
                <a:gd name="connsiteX110" fmla="*/ 198068 w 760848"/>
                <a:gd name="connsiteY110" fmla="*/ 410321 h 700687"/>
                <a:gd name="connsiteX111" fmla="*/ 189498 w 760848"/>
                <a:gd name="connsiteY111" fmla="*/ 383664 h 700687"/>
                <a:gd name="connsiteX112" fmla="*/ 185689 w 760848"/>
                <a:gd name="connsiteY112" fmla="*/ 386521 h 700687"/>
                <a:gd name="connsiteX113" fmla="*/ 199020 w 760848"/>
                <a:gd name="connsiteY113" fmla="*/ 411273 h 700687"/>
                <a:gd name="connsiteX114" fmla="*/ 197115 w 760848"/>
                <a:gd name="connsiteY114" fmla="*/ 388425 h 700687"/>
                <a:gd name="connsiteX115" fmla="*/ 185689 w 760848"/>
                <a:gd name="connsiteY115" fmla="*/ 386521 h 700687"/>
                <a:gd name="connsiteX116" fmla="*/ 150456 w 760848"/>
                <a:gd name="connsiteY116" fmla="*/ 308455 h 700687"/>
                <a:gd name="connsiteX117" fmla="*/ 161883 w 760848"/>
                <a:gd name="connsiteY117" fmla="*/ 350344 h 700687"/>
                <a:gd name="connsiteX118" fmla="*/ 150456 w 760848"/>
                <a:gd name="connsiteY118" fmla="*/ 308455 h 700687"/>
                <a:gd name="connsiteX119" fmla="*/ 145694 w 760848"/>
                <a:gd name="connsiteY119" fmla="*/ 308455 h 700687"/>
                <a:gd name="connsiteX120" fmla="*/ 142838 w 760848"/>
                <a:gd name="connsiteY120" fmla="*/ 339871 h 700687"/>
                <a:gd name="connsiteX121" fmla="*/ 163787 w 760848"/>
                <a:gd name="connsiteY121" fmla="*/ 353200 h 700687"/>
                <a:gd name="connsiteX122" fmla="*/ 160930 w 760848"/>
                <a:gd name="connsiteY122" fmla="*/ 322735 h 700687"/>
                <a:gd name="connsiteX123" fmla="*/ 145694 w 760848"/>
                <a:gd name="connsiteY123" fmla="*/ 308455 h 700687"/>
                <a:gd name="connsiteX124" fmla="*/ 139980 w 760848"/>
                <a:gd name="connsiteY124" fmla="*/ 253238 h 700687"/>
                <a:gd name="connsiteX125" fmla="*/ 129506 w 760848"/>
                <a:gd name="connsiteY125" fmla="*/ 282750 h 700687"/>
                <a:gd name="connsiteX126" fmla="*/ 139980 w 760848"/>
                <a:gd name="connsiteY126" fmla="*/ 253238 h 700687"/>
                <a:gd name="connsiteX127" fmla="*/ 135219 w 760848"/>
                <a:gd name="connsiteY127" fmla="*/ 252286 h 700687"/>
                <a:gd name="connsiteX128" fmla="*/ 128554 w 760848"/>
                <a:gd name="connsiteY128" fmla="*/ 283702 h 700687"/>
                <a:gd name="connsiteX129" fmla="*/ 139980 w 760848"/>
                <a:gd name="connsiteY129" fmla="*/ 252286 h 700687"/>
                <a:gd name="connsiteX130" fmla="*/ 135219 w 760848"/>
                <a:gd name="connsiteY130" fmla="*/ 252286 h 700687"/>
                <a:gd name="connsiteX131" fmla="*/ 94273 w 760848"/>
                <a:gd name="connsiteY131" fmla="*/ 190404 h 700687"/>
                <a:gd name="connsiteX132" fmla="*/ 110461 w 760848"/>
                <a:gd name="connsiteY132" fmla="*/ 212301 h 700687"/>
                <a:gd name="connsiteX133" fmla="*/ 91416 w 760848"/>
                <a:gd name="connsiteY133" fmla="*/ 209445 h 700687"/>
                <a:gd name="connsiteX134" fmla="*/ 94273 w 760848"/>
                <a:gd name="connsiteY134" fmla="*/ 190404 h 700687"/>
                <a:gd name="connsiteX135" fmla="*/ 89511 w 760848"/>
                <a:gd name="connsiteY135" fmla="*/ 190404 h 700687"/>
                <a:gd name="connsiteX136" fmla="*/ 86655 w 760848"/>
                <a:gd name="connsiteY136" fmla="*/ 211349 h 700687"/>
                <a:gd name="connsiteX137" fmla="*/ 99986 w 760848"/>
                <a:gd name="connsiteY137" fmla="*/ 234197 h 700687"/>
                <a:gd name="connsiteX138" fmla="*/ 114270 w 760848"/>
                <a:gd name="connsiteY138" fmla="*/ 213253 h 700687"/>
                <a:gd name="connsiteX139" fmla="*/ 94273 w 760848"/>
                <a:gd name="connsiteY139" fmla="*/ 189452 h 700687"/>
                <a:gd name="connsiteX140" fmla="*/ 89511 w 760848"/>
                <a:gd name="connsiteY140" fmla="*/ 190404 h 700687"/>
                <a:gd name="connsiteX141" fmla="*/ 31424 w 760848"/>
                <a:gd name="connsiteY141" fmla="*/ 127571 h 700687"/>
                <a:gd name="connsiteX142" fmla="*/ 46660 w 760848"/>
                <a:gd name="connsiteY142" fmla="*/ 159939 h 700687"/>
                <a:gd name="connsiteX143" fmla="*/ 31424 w 760848"/>
                <a:gd name="connsiteY143" fmla="*/ 127571 h 700687"/>
                <a:gd name="connsiteX144" fmla="*/ 26663 w 760848"/>
                <a:gd name="connsiteY144" fmla="*/ 127571 h 700687"/>
                <a:gd name="connsiteX145" fmla="*/ 26663 w 760848"/>
                <a:gd name="connsiteY145" fmla="*/ 148515 h 700687"/>
                <a:gd name="connsiteX146" fmla="*/ 47613 w 760848"/>
                <a:gd name="connsiteY146" fmla="*/ 160892 h 700687"/>
                <a:gd name="connsiteX147" fmla="*/ 44755 w 760848"/>
                <a:gd name="connsiteY147" fmla="*/ 134235 h 700687"/>
                <a:gd name="connsiteX148" fmla="*/ 26663 w 760848"/>
                <a:gd name="connsiteY148" fmla="*/ 127571 h 700687"/>
                <a:gd name="connsiteX149" fmla="*/ 393280 w 760848"/>
                <a:gd name="connsiteY149" fmla="*/ 535988 h 700687"/>
                <a:gd name="connsiteX150" fmla="*/ 361855 w 760848"/>
                <a:gd name="connsiteY150" fmla="*/ 539796 h 700687"/>
                <a:gd name="connsiteX151" fmla="*/ 351380 w 760848"/>
                <a:gd name="connsiteY151" fmla="*/ 519804 h 700687"/>
                <a:gd name="connsiteX152" fmla="*/ 335192 w 760848"/>
                <a:gd name="connsiteY152" fmla="*/ 495051 h 700687"/>
                <a:gd name="connsiteX153" fmla="*/ 314243 w 760848"/>
                <a:gd name="connsiteY153" fmla="*/ 480771 h 700687"/>
                <a:gd name="connsiteX154" fmla="*/ 284723 w 760848"/>
                <a:gd name="connsiteY154" fmla="*/ 453162 h 700687"/>
                <a:gd name="connsiteX155" fmla="*/ 279009 w 760848"/>
                <a:gd name="connsiteY155" fmla="*/ 430313 h 700687"/>
                <a:gd name="connsiteX156" fmla="*/ 258060 w 760848"/>
                <a:gd name="connsiteY156" fmla="*/ 418889 h 700687"/>
                <a:gd name="connsiteX157" fmla="*/ 245681 w 760848"/>
                <a:gd name="connsiteY157" fmla="*/ 395089 h 700687"/>
                <a:gd name="connsiteX158" fmla="*/ 228540 w 760848"/>
                <a:gd name="connsiteY158" fmla="*/ 374144 h 700687"/>
                <a:gd name="connsiteX159" fmla="*/ 229492 w 760848"/>
                <a:gd name="connsiteY159" fmla="*/ 351296 h 700687"/>
                <a:gd name="connsiteX160" fmla="*/ 212352 w 760848"/>
                <a:gd name="connsiteY160" fmla="*/ 301791 h 700687"/>
                <a:gd name="connsiteX161" fmla="*/ 188546 w 760848"/>
                <a:gd name="connsiteY161" fmla="*/ 277038 h 700687"/>
                <a:gd name="connsiteX162" fmla="*/ 182832 w 760848"/>
                <a:gd name="connsiteY162" fmla="*/ 257046 h 700687"/>
                <a:gd name="connsiteX163" fmla="*/ 158073 w 760848"/>
                <a:gd name="connsiteY163" fmla="*/ 245621 h 700687"/>
                <a:gd name="connsiteX164" fmla="*/ 156169 w 760848"/>
                <a:gd name="connsiteY164" fmla="*/ 216109 h 700687"/>
                <a:gd name="connsiteX165" fmla="*/ 149503 w 760848"/>
                <a:gd name="connsiteY165" fmla="*/ 195164 h 700687"/>
                <a:gd name="connsiteX166" fmla="*/ 128554 w 760848"/>
                <a:gd name="connsiteY166" fmla="*/ 173268 h 700687"/>
                <a:gd name="connsiteX167" fmla="*/ 104748 w 760848"/>
                <a:gd name="connsiteY167" fmla="*/ 155179 h 700687"/>
                <a:gd name="connsiteX168" fmla="*/ 92368 w 760848"/>
                <a:gd name="connsiteY168" fmla="*/ 135187 h 700687"/>
                <a:gd name="connsiteX169" fmla="*/ 72371 w 760848"/>
                <a:gd name="connsiteY169" fmla="*/ 103770 h 700687"/>
                <a:gd name="connsiteX170" fmla="*/ 39042 w 760848"/>
                <a:gd name="connsiteY170" fmla="*/ 72354 h 700687"/>
                <a:gd name="connsiteX171" fmla="*/ 2857 w 760848"/>
                <a:gd name="connsiteY171" fmla="*/ 27609 h 700687"/>
                <a:gd name="connsiteX172" fmla="*/ 19045 w 760848"/>
                <a:gd name="connsiteY172" fmla="*/ 5712 h 700687"/>
                <a:gd name="connsiteX173" fmla="*/ 93320 w 760848"/>
                <a:gd name="connsiteY173" fmla="*/ 27609 h 700687"/>
                <a:gd name="connsiteX174" fmla="*/ 121888 w 760848"/>
                <a:gd name="connsiteY174" fmla="*/ 61881 h 700687"/>
                <a:gd name="connsiteX175" fmla="*/ 138076 w 760848"/>
                <a:gd name="connsiteY175" fmla="*/ 89490 h 700687"/>
                <a:gd name="connsiteX176" fmla="*/ 161883 w 760848"/>
                <a:gd name="connsiteY176" fmla="*/ 110435 h 700687"/>
                <a:gd name="connsiteX177" fmla="*/ 188546 w 760848"/>
                <a:gd name="connsiteY177" fmla="*/ 131379 h 700687"/>
                <a:gd name="connsiteX178" fmla="*/ 198068 w 760848"/>
                <a:gd name="connsiteY178" fmla="*/ 151371 h 700687"/>
                <a:gd name="connsiteX179" fmla="*/ 218065 w 760848"/>
                <a:gd name="connsiteY179" fmla="*/ 173268 h 700687"/>
                <a:gd name="connsiteX180" fmla="*/ 243776 w 760848"/>
                <a:gd name="connsiteY180" fmla="*/ 170412 h 700687"/>
                <a:gd name="connsiteX181" fmla="*/ 254251 w 760848"/>
                <a:gd name="connsiteY181" fmla="*/ 193260 h 700687"/>
                <a:gd name="connsiteX182" fmla="*/ 278057 w 760848"/>
                <a:gd name="connsiteY182" fmla="*/ 208493 h 700687"/>
                <a:gd name="connsiteX183" fmla="*/ 286627 w 760848"/>
                <a:gd name="connsiteY183" fmla="*/ 228485 h 700687"/>
                <a:gd name="connsiteX184" fmla="*/ 307577 w 760848"/>
                <a:gd name="connsiteY184" fmla="*/ 237053 h 700687"/>
                <a:gd name="connsiteX185" fmla="*/ 305672 w 760848"/>
                <a:gd name="connsiteY185" fmla="*/ 257998 h 700687"/>
                <a:gd name="connsiteX186" fmla="*/ 332335 w 760848"/>
                <a:gd name="connsiteY186" fmla="*/ 251334 h 700687"/>
                <a:gd name="connsiteX187" fmla="*/ 329479 w 760848"/>
                <a:gd name="connsiteY187" fmla="*/ 273230 h 700687"/>
                <a:gd name="connsiteX188" fmla="*/ 326622 w 760848"/>
                <a:gd name="connsiteY188" fmla="*/ 293222 h 700687"/>
                <a:gd name="connsiteX189" fmla="*/ 333288 w 760848"/>
                <a:gd name="connsiteY189" fmla="*/ 318927 h 700687"/>
                <a:gd name="connsiteX190" fmla="*/ 365664 w 760848"/>
                <a:gd name="connsiteY190" fmla="*/ 320831 h 700687"/>
                <a:gd name="connsiteX191" fmla="*/ 366617 w 760848"/>
                <a:gd name="connsiteY191" fmla="*/ 359864 h 700687"/>
                <a:gd name="connsiteX192" fmla="*/ 388518 w 760848"/>
                <a:gd name="connsiteY192" fmla="*/ 361768 h 700687"/>
                <a:gd name="connsiteX193" fmla="*/ 388518 w 760848"/>
                <a:gd name="connsiteY193" fmla="*/ 382712 h 700687"/>
                <a:gd name="connsiteX194" fmla="*/ 411372 w 760848"/>
                <a:gd name="connsiteY194" fmla="*/ 382712 h 700687"/>
                <a:gd name="connsiteX195" fmla="*/ 425656 w 760848"/>
                <a:gd name="connsiteY195" fmla="*/ 416033 h 700687"/>
                <a:gd name="connsiteX196" fmla="*/ 421847 w 760848"/>
                <a:gd name="connsiteY196" fmla="*/ 460778 h 700687"/>
                <a:gd name="connsiteX197" fmla="*/ 415181 w 760848"/>
                <a:gd name="connsiteY197" fmla="*/ 487435 h 700687"/>
                <a:gd name="connsiteX198" fmla="*/ 415181 w 760848"/>
                <a:gd name="connsiteY198" fmla="*/ 512187 h 700687"/>
                <a:gd name="connsiteX199" fmla="*/ 408515 w 760848"/>
                <a:gd name="connsiteY199" fmla="*/ 535988 h 700687"/>
                <a:gd name="connsiteX200" fmla="*/ 393280 w 760848"/>
                <a:gd name="connsiteY200" fmla="*/ 535988 h 700687"/>
                <a:gd name="connsiteX201" fmla="*/ 393280 w 760848"/>
                <a:gd name="connsiteY201" fmla="*/ 540748 h 700687"/>
                <a:gd name="connsiteX202" fmla="*/ 413277 w 760848"/>
                <a:gd name="connsiteY202" fmla="*/ 536940 h 700687"/>
                <a:gd name="connsiteX203" fmla="*/ 421847 w 760848"/>
                <a:gd name="connsiteY203" fmla="*/ 511235 h 700687"/>
                <a:gd name="connsiteX204" fmla="*/ 421847 w 760848"/>
                <a:gd name="connsiteY204" fmla="*/ 486483 h 700687"/>
                <a:gd name="connsiteX205" fmla="*/ 428513 w 760848"/>
                <a:gd name="connsiteY205" fmla="*/ 458874 h 700687"/>
                <a:gd name="connsiteX206" fmla="*/ 421847 w 760848"/>
                <a:gd name="connsiteY206" fmla="*/ 433170 h 700687"/>
                <a:gd name="connsiteX207" fmla="*/ 431370 w 760848"/>
                <a:gd name="connsiteY207" fmla="*/ 412225 h 700687"/>
                <a:gd name="connsiteX208" fmla="*/ 415181 w 760848"/>
                <a:gd name="connsiteY208" fmla="*/ 377952 h 700687"/>
                <a:gd name="connsiteX209" fmla="*/ 389470 w 760848"/>
                <a:gd name="connsiteY209" fmla="*/ 377000 h 700687"/>
                <a:gd name="connsiteX210" fmla="*/ 389470 w 760848"/>
                <a:gd name="connsiteY210" fmla="*/ 356056 h 700687"/>
                <a:gd name="connsiteX211" fmla="*/ 369473 w 760848"/>
                <a:gd name="connsiteY211" fmla="*/ 356056 h 700687"/>
                <a:gd name="connsiteX212" fmla="*/ 368521 w 760848"/>
                <a:gd name="connsiteY212" fmla="*/ 317023 h 700687"/>
                <a:gd name="connsiteX213" fmla="*/ 336144 w 760848"/>
                <a:gd name="connsiteY213" fmla="*/ 315119 h 700687"/>
                <a:gd name="connsiteX214" fmla="*/ 331383 w 760848"/>
                <a:gd name="connsiteY214" fmla="*/ 292270 h 700687"/>
                <a:gd name="connsiteX215" fmla="*/ 334240 w 760848"/>
                <a:gd name="connsiteY215" fmla="*/ 272278 h 700687"/>
                <a:gd name="connsiteX216" fmla="*/ 334240 w 760848"/>
                <a:gd name="connsiteY216" fmla="*/ 247525 h 700687"/>
                <a:gd name="connsiteX217" fmla="*/ 304720 w 760848"/>
                <a:gd name="connsiteY217" fmla="*/ 252286 h 700687"/>
                <a:gd name="connsiteX218" fmla="*/ 309482 w 760848"/>
                <a:gd name="connsiteY218" fmla="*/ 231341 h 700687"/>
                <a:gd name="connsiteX219" fmla="*/ 289484 w 760848"/>
                <a:gd name="connsiteY219" fmla="*/ 224677 h 700687"/>
                <a:gd name="connsiteX220" fmla="*/ 280914 w 760848"/>
                <a:gd name="connsiteY220" fmla="*/ 204685 h 700687"/>
                <a:gd name="connsiteX221" fmla="*/ 257108 w 760848"/>
                <a:gd name="connsiteY221" fmla="*/ 189452 h 700687"/>
                <a:gd name="connsiteX222" fmla="*/ 244728 w 760848"/>
                <a:gd name="connsiteY222" fmla="*/ 165652 h 700687"/>
                <a:gd name="connsiteX223" fmla="*/ 219018 w 760848"/>
                <a:gd name="connsiteY223" fmla="*/ 167556 h 700687"/>
                <a:gd name="connsiteX224" fmla="*/ 201877 w 760848"/>
                <a:gd name="connsiteY224" fmla="*/ 146611 h 700687"/>
                <a:gd name="connsiteX225" fmla="*/ 192354 w 760848"/>
                <a:gd name="connsiteY225" fmla="*/ 126619 h 700687"/>
                <a:gd name="connsiteX226" fmla="*/ 165691 w 760848"/>
                <a:gd name="connsiteY226" fmla="*/ 104722 h 700687"/>
                <a:gd name="connsiteX227" fmla="*/ 142838 w 760848"/>
                <a:gd name="connsiteY227" fmla="*/ 83778 h 700687"/>
                <a:gd name="connsiteX228" fmla="*/ 126649 w 760848"/>
                <a:gd name="connsiteY228" fmla="*/ 56169 h 700687"/>
                <a:gd name="connsiteX229" fmla="*/ 96177 w 760848"/>
                <a:gd name="connsiteY229" fmla="*/ 20944 h 700687"/>
                <a:gd name="connsiteX230" fmla="*/ 38090 w 760848"/>
                <a:gd name="connsiteY230" fmla="*/ 16184 h 700687"/>
                <a:gd name="connsiteX231" fmla="*/ 16188 w 760848"/>
                <a:gd name="connsiteY231" fmla="*/ 0 h 700687"/>
                <a:gd name="connsiteX232" fmla="*/ 0 w 760848"/>
                <a:gd name="connsiteY232" fmla="*/ 23801 h 700687"/>
                <a:gd name="connsiteX233" fmla="*/ 36185 w 760848"/>
                <a:gd name="connsiteY233" fmla="*/ 71402 h 700687"/>
                <a:gd name="connsiteX234" fmla="*/ 69514 w 760848"/>
                <a:gd name="connsiteY234" fmla="*/ 102818 h 700687"/>
                <a:gd name="connsiteX235" fmla="*/ 88559 w 760848"/>
                <a:gd name="connsiteY235" fmla="*/ 133283 h 700687"/>
                <a:gd name="connsiteX236" fmla="*/ 101890 w 760848"/>
                <a:gd name="connsiteY236" fmla="*/ 154227 h 700687"/>
                <a:gd name="connsiteX237" fmla="*/ 125697 w 760848"/>
                <a:gd name="connsiteY237" fmla="*/ 172316 h 700687"/>
                <a:gd name="connsiteX238" fmla="*/ 144742 w 760848"/>
                <a:gd name="connsiteY238" fmla="*/ 193260 h 700687"/>
                <a:gd name="connsiteX239" fmla="*/ 150456 w 760848"/>
                <a:gd name="connsiteY239" fmla="*/ 213253 h 700687"/>
                <a:gd name="connsiteX240" fmla="*/ 153312 w 760848"/>
                <a:gd name="connsiteY240" fmla="*/ 243717 h 700687"/>
                <a:gd name="connsiteX241" fmla="*/ 178070 w 760848"/>
                <a:gd name="connsiteY241" fmla="*/ 256094 h 700687"/>
                <a:gd name="connsiteX242" fmla="*/ 182832 w 760848"/>
                <a:gd name="connsiteY242" fmla="*/ 275134 h 700687"/>
                <a:gd name="connsiteX243" fmla="*/ 206638 w 760848"/>
                <a:gd name="connsiteY243" fmla="*/ 300839 h 700687"/>
                <a:gd name="connsiteX244" fmla="*/ 222826 w 760848"/>
                <a:gd name="connsiteY244" fmla="*/ 348440 h 700687"/>
                <a:gd name="connsiteX245" fmla="*/ 222826 w 760848"/>
                <a:gd name="connsiteY245" fmla="*/ 372240 h 700687"/>
                <a:gd name="connsiteX246" fmla="*/ 239967 w 760848"/>
                <a:gd name="connsiteY246" fmla="*/ 395089 h 700687"/>
                <a:gd name="connsiteX247" fmla="*/ 253299 w 760848"/>
                <a:gd name="connsiteY247" fmla="*/ 418889 h 700687"/>
                <a:gd name="connsiteX248" fmla="*/ 274248 w 760848"/>
                <a:gd name="connsiteY248" fmla="*/ 430313 h 700687"/>
                <a:gd name="connsiteX249" fmla="*/ 279961 w 760848"/>
                <a:gd name="connsiteY249" fmla="*/ 453162 h 700687"/>
                <a:gd name="connsiteX250" fmla="*/ 310434 w 760848"/>
                <a:gd name="connsiteY250" fmla="*/ 481723 h 700687"/>
                <a:gd name="connsiteX251" fmla="*/ 330431 w 760848"/>
                <a:gd name="connsiteY251" fmla="*/ 496003 h 700687"/>
                <a:gd name="connsiteX252" fmla="*/ 346619 w 760848"/>
                <a:gd name="connsiteY252" fmla="*/ 519804 h 700687"/>
                <a:gd name="connsiteX253" fmla="*/ 359951 w 760848"/>
                <a:gd name="connsiteY253" fmla="*/ 540748 h 700687"/>
                <a:gd name="connsiteX254" fmla="*/ 386614 w 760848"/>
                <a:gd name="connsiteY254" fmla="*/ 536940 h 700687"/>
                <a:gd name="connsiteX255" fmla="*/ 393280 w 760848"/>
                <a:gd name="connsiteY255" fmla="*/ 540748 h 70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760848" h="700687">
                  <a:moveTo>
                    <a:pt x="721806" y="598821"/>
                  </a:moveTo>
                  <a:lnTo>
                    <a:pt x="737043" y="578829"/>
                  </a:lnTo>
                  <a:lnTo>
                    <a:pt x="721806" y="598821"/>
                  </a:lnTo>
                  <a:close/>
                  <a:moveTo>
                    <a:pt x="724663" y="602629"/>
                  </a:moveTo>
                  <a:lnTo>
                    <a:pt x="757992" y="581685"/>
                  </a:lnTo>
                  <a:lnTo>
                    <a:pt x="737043" y="574069"/>
                  </a:lnTo>
                  <a:lnTo>
                    <a:pt x="712283" y="580733"/>
                  </a:lnTo>
                  <a:lnTo>
                    <a:pt x="720854" y="601677"/>
                  </a:lnTo>
                  <a:lnTo>
                    <a:pt x="724663" y="602629"/>
                  </a:lnTo>
                  <a:close/>
                  <a:moveTo>
                    <a:pt x="418038" y="359864"/>
                  </a:moveTo>
                  <a:lnTo>
                    <a:pt x="393280" y="351296"/>
                  </a:lnTo>
                  <a:lnTo>
                    <a:pt x="424704" y="338920"/>
                  </a:lnTo>
                  <a:lnTo>
                    <a:pt x="446605" y="358912"/>
                  </a:lnTo>
                  <a:lnTo>
                    <a:pt x="456128" y="382712"/>
                  </a:lnTo>
                  <a:lnTo>
                    <a:pt x="449462" y="405561"/>
                  </a:lnTo>
                  <a:lnTo>
                    <a:pt x="429465" y="393185"/>
                  </a:lnTo>
                  <a:lnTo>
                    <a:pt x="418038" y="359864"/>
                  </a:lnTo>
                  <a:close/>
                  <a:moveTo>
                    <a:pt x="413277" y="361768"/>
                  </a:moveTo>
                  <a:lnTo>
                    <a:pt x="426608" y="396041"/>
                  </a:lnTo>
                  <a:lnTo>
                    <a:pt x="451367" y="407465"/>
                  </a:lnTo>
                  <a:lnTo>
                    <a:pt x="460889" y="381761"/>
                  </a:lnTo>
                  <a:lnTo>
                    <a:pt x="451367" y="356056"/>
                  </a:lnTo>
                  <a:lnTo>
                    <a:pt x="427560" y="334159"/>
                  </a:lnTo>
                  <a:lnTo>
                    <a:pt x="406611" y="330351"/>
                  </a:lnTo>
                  <a:lnTo>
                    <a:pt x="391375" y="352248"/>
                  </a:lnTo>
                  <a:lnTo>
                    <a:pt x="416133" y="362720"/>
                  </a:lnTo>
                  <a:lnTo>
                    <a:pt x="413277" y="361768"/>
                  </a:lnTo>
                  <a:close/>
                  <a:moveTo>
                    <a:pt x="757992" y="654038"/>
                  </a:moveTo>
                  <a:lnTo>
                    <a:pt x="747517" y="674031"/>
                  </a:lnTo>
                  <a:lnTo>
                    <a:pt x="757040" y="697831"/>
                  </a:lnTo>
                  <a:lnTo>
                    <a:pt x="714188" y="680695"/>
                  </a:lnTo>
                  <a:lnTo>
                    <a:pt x="691334" y="666415"/>
                  </a:lnTo>
                  <a:lnTo>
                    <a:pt x="637056" y="662607"/>
                  </a:lnTo>
                  <a:lnTo>
                    <a:pt x="608489" y="649278"/>
                  </a:lnTo>
                  <a:lnTo>
                    <a:pt x="589444" y="629286"/>
                  </a:lnTo>
                  <a:lnTo>
                    <a:pt x="560876" y="628334"/>
                  </a:lnTo>
                  <a:lnTo>
                    <a:pt x="531355" y="624526"/>
                  </a:lnTo>
                  <a:lnTo>
                    <a:pt x="498980" y="614054"/>
                  </a:lnTo>
                  <a:lnTo>
                    <a:pt x="466603" y="596917"/>
                  </a:lnTo>
                  <a:lnTo>
                    <a:pt x="441844" y="599773"/>
                  </a:lnTo>
                  <a:lnTo>
                    <a:pt x="422799" y="599773"/>
                  </a:lnTo>
                  <a:lnTo>
                    <a:pt x="436131" y="578829"/>
                  </a:lnTo>
                  <a:lnTo>
                    <a:pt x="409468" y="578829"/>
                  </a:lnTo>
                  <a:lnTo>
                    <a:pt x="390423" y="575021"/>
                  </a:lnTo>
                  <a:lnTo>
                    <a:pt x="411372" y="557884"/>
                  </a:lnTo>
                  <a:lnTo>
                    <a:pt x="418990" y="535988"/>
                  </a:lnTo>
                  <a:lnTo>
                    <a:pt x="439940" y="537892"/>
                  </a:lnTo>
                  <a:lnTo>
                    <a:pt x="466603" y="541700"/>
                  </a:lnTo>
                  <a:lnTo>
                    <a:pt x="509454" y="552172"/>
                  </a:lnTo>
                  <a:lnTo>
                    <a:pt x="534213" y="582637"/>
                  </a:lnTo>
                  <a:lnTo>
                    <a:pt x="572303" y="583589"/>
                  </a:lnTo>
                  <a:lnTo>
                    <a:pt x="595157" y="590253"/>
                  </a:lnTo>
                  <a:lnTo>
                    <a:pt x="615154" y="594061"/>
                  </a:lnTo>
                  <a:lnTo>
                    <a:pt x="620867" y="567405"/>
                  </a:lnTo>
                  <a:lnTo>
                    <a:pt x="641817" y="569309"/>
                  </a:lnTo>
                  <a:lnTo>
                    <a:pt x="656101" y="593109"/>
                  </a:lnTo>
                  <a:lnTo>
                    <a:pt x="694191" y="597869"/>
                  </a:lnTo>
                  <a:lnTo>
                    <a:pt x="692286" y="635950"/>
                  </a:lnTo>
                  <a:lnTo>
                    <a:pt x="717998" y="638806"/>
                  </a:lnTo>
                  <a:lnTo>
                    <a:pt x="737995" y="634998"/>
                  </a:lnTo>
                  <a:lnTo>
                    <a:pt x="757992" y="654038"/>
                  </a:lnTo>
                  <a:close/>
                  <a:moveTo>
                    <a:pt x="760849" y="650230"/>
                  </a:moveTo>
                  <a:lnTo>
                    <a:pt x="737995" y="633094"/>
                  </a:lnTo>
                  <a:lnTo>
                    <a:pt x="716092" y="635950"/>
                  </a:lnTo>
                  <a:lnTo>
                    <a:pt x="693238" y="635950"/>
                  </a:lnTo>
                  <a:lnTo>
                    <a:pt x="695143" y="595965"/>
                  </a:lnTo>
                  <a:lnTo>
                    <a:pt x="657053" y="591205"/>
                  </a:lnTo>
                  <a:lnTo>
                    <a:pt x="641817" y="568356"/>
                  </a:lnTo>
                  <a:lnTo>
                    <a:pt x="617058" y="567405"/>
                  </a:lnTo>
                  <a:lnTo>
                    <a:pt x="611345" y="594061"/>
                  </a:lnTo>
                  <a:lnTo>
                    <a:pt x="571351" y="581685"/>
                  </a:lnTo>
                  <a:lnTo>
                    <a:pt x="534213" y="581685"/>
                  </a:lnTo>
                  <a:lnTo>
                    <a:pt x="509454" y="551220"/>
                  </a:lnTo>
                  <a:lnTo>
                    <a:pt x="484696" y="550268"/>
                  </a:lnTo>
                  <a:lnTo>
                    <a:pt x="438987" y="535988"/>
                  </a:lnTo>
                  <a:lnTo>
                    <a:pt x="415181" y="535988"/>
                  </a:lnTo>
                  <a:lnTo>
                    <a:pt x="406611" y="558836"/>
                  </a:lnTo>
                  <a:lnTo>
                    <a:pt x="387566" y="578829"/>
                  </a:lnTo>
                  <a:lnTo>
                    <a:pt x="408515" y="586445"/>
                  </a:lnTo>
                  <a:lnTo>
                    <a:pt x="435178" y="586445"/>
                  </a:lnTo>
                  <a:lnTo>
                    <a:pt x="421847" y="607389"/>
                  </a:lnTo>
                  <a:lnTo>
                    <a:pt x="441844" y="607389"/>
                  </a:lnTo>
                  <a:lnTo>
                    <a:pt x="465650" y="603581"/>
                  </a:lnTo>
                  <a:lnTo>
                    <a:pt x="497075" y="620718"/>
                  </a:lnTo>
                  <a:lnTo>
                    <a:pt x="530403" y="631190"/>
                  </a:lnTo>
                  <a:lnTo>
                    <a:pt x="560876" y="634998"/>
                  </a:lnTo>
                  <a:lnTo>
                    <a:pt x="587538" y="634998"/>
                  </a:lnTo>
                  <a:lnTo>
                    <a:pt x="605631" y="654990"/>
                  </a:lnTo>
                  <a:lnTo>
                    <a:pt x="636103" y="669271"/>
                  </a:lnTo>
                  <a:lnTo>
                    <a:pt x="689430" y="673079"/>
                  </a:lnTo>
                  <a:lnTo>
                    <a:pt x="711331" y="686407"/>
                  </a:lnTo>
                  <a:lnTo>
                    <a:pt x="737995" y="700688"/>
                  </a:lnTo>
                  <a:lnTo>
                    <a:pt x="758944" y="700688"/>
                  </a:lnTo>
                  <a:lnTo>
                    <a:pt x="751326" y="673079"/>
                  </a:lnTo>
                  <a:lnTo>
                    <a:pt x="760849" y="650230"/>
                  </a:lnTo>
                  <a:close/>
                  <a:moveTo>
                    <a:pt x="378043" y="284654"/>
                  </a:moveTo>
                  <a:lnTo>
                    <a:pt x="373282" y="316071"/>
                  </a:lnTo>
                  <a:lnTo>
                    <a:pt x="378043" y="284654"/>
                  </a:lnTo>
                  <a:close/>
                  <a:moveTo>
                    <a:pt x="373282" y="284654"/>
                  </a:moveTo>
                  <a:lnTo>
                    <a:pt x="373282" y="316071"/>
                  </a:lnTo>
                  <a:lnTo>
                    <a:pt x="378043" y="284654"/>
                  </a:lnTo>
                  <a:lnTo>
                    <a:pt x="373282" y="284654"/>
                  </a:lnTo>
                  <a:close/>
                  <a:moveTo>
                    <a:pt x="370425" y="266566"/>
                  </a:moveTo>
                  <a:lnTo>
                    <a:pt x="375187" y="245621"/>
                  </a:lnTo>
                  <a:lnTo>
                    <a:pt x="370425" y="266566"/>
                  </a:lnTo>
                  <a:close/>
                  <a:moveTo>
                    <a:pt x="375187" y="266566"/>
                  </a:moveTo>
                  <a:lnTo>
                    <a:pt x="375187" y="245621"/>
                  </a:lnTo>
                  <a:lnTo>
                    <a:pt x="370425" y="266566"/>
                  </a:lnTo>
                  <a:lnTo>
                    <a:pt x="375187" y="266566"/>
                  </a:lnTo>
                  <a:close/>
                  <a:moveTo>
                    <a:pt x="189498" y="383664"/>
                  </a:moveTo>
                  <a:lnTo>
                    <a:pt x="198068" y="410321"/>
                  </a:lnTo>
                  <a:lnTo>
                    <a:pt x="189498" y="383664"/>
                  </a:lnTo>
                  <a:close/>
                  <a:moveTo>
                    <a:pt x="185689" y="386521"/>
                  </a:moveTo>
                  <a:lnTo>
                    <a:pt x="199020" y="411273"/>
                  </a:lnTo>
                  <a:lnTo>
                    <a:pt x="197115" y="388425"/>
                  </a:lnTo>
                  <a:lnTo>
                    <a:pt x="185689" y="386521"/>
                  </a:lnTo>
                  <a:close/>
                  <a:moveTo>
                    <a:pt x="150456" y="308455"/>
                  </a:moveTo>
                  <a:lnTo>
                    <a:pt x="161883" y="350344"/>
                  </a:lnTo>
                  <a:lnTo>
                    <a:pt x="150456" y="308455"/>
                  </a:lnTo>
                  <a:close/>
                  <a:moveTo>
                    <a:pt x="145694" y="308455"/>
                  </a:moveTo>
                  <a:lnTo>
                    <a:pt x="142838" y="339871"/>
                  </a:lnTo>
                  <a:lnTo>
                    <a:pt x="163787" y="353200"/>
                  </a:lnTo>
                  <a:lnTo>
                    <a:pt x="160930" y="322735"/>
                  </a:lnTo>
                  <a:cubicBezTo>
                    <a:pt x="148551" y="305599"/>
                    <a:pt x="145694" y="305599"/>
                    <a:pt x="145694" y="308455"/>
                  </a:cubicBezTo>
                  <a:close/>
                  <a:moveTo>
                    <a:pt x="139980" y="253238"/>
                  </a:moveTo>
                  <a:lnTo>
                    <a:pt x="129506" y="282750"/>
                  </a:lnTo>
                  <a:lnTo>
                    <a:pt x="139980" y="253238"/>
                  </a:lnTo>
                  <a:close/>
                  <a:moveTo>
                    <a:pt x="135219" y="252286"/>
                  </a:moveTo>
                  <a:lnTo>
                    <a:pt x="128554" y="283702"/>
                  </a:lnTo>
                  <a:lnTo>
                    <a:pt x="139980" y="252286"/>
                  </a:lnTo>
                  <a:lnTo>
                    <a:pt x="135219" y="252286"/>
                  </a:lnTo>
                  <a:close/>
                  <a:moveTo>
                    <a:pt x="94273" y="190404"/>
                  </a:moveTo>
                  <a:lnTo>
                    <a:pt x="110461" y="212301"/>
                  </a:lnTo>
                  <a:lnTo>
                    <a:pt x="91416" y="209445"/>
                  </a:lnTo>
                  <a:lnTo>
                    <a:pt x="94273" y="190404"/>
                  </a:lnTo>
                  <a:close/>
                  <a:moveTo>
                    <a:pt x="89511" y="190404"/>
                  </a:moveTo>
                  <a:lnTo>
                    <a:pt x="86655" y="211349"/>
                  </a:lnTo>
                  <a:lnTo>
                    <a:pt x="99986" y="234197"/>
                  </a:lnTo>
                  <a:lnTo>
                    <a:pt x="114270" y="213253"/>
                  </a:lnTo>
                  <a:lnTo>
                    <a:pt x="94273" y="189452"/>
                  </a:lnTo>
                  <a:lnTo>
                    <a:pt x="89511" y="190404"/>
                  </a:lnTo>
                  <a:close/>
                  <a:moveTo>
                    <a:pt x="31424" y="127571"/>
                  </a:moveTo>
                  <a:lnTo>
                    <a:pt x="46660" y="159939"/>
                  </a:lnTo>
                  <a:lnTo>
                    <a:pt x="31424" y="127571"/>
                  </a:lnTo>
                  <a:close/>
                  <a:moveTo>
                    <a:pt x="26663" y="127571"/>
                  </a:moveTo>
                  <a:lnTo>
                    <a:pt x="26663" y="148515"/>
                  </a:lnTo>
                  <a:lnTo>
                    <a:pt x="47613" y="160892"/>
                  </a:lnTo>
                  <a:lnTo>
                    <a:pt x="44755" y="134235"/>
                  </a:lnTo>
                  <a:lnTo>
                    <a:pt x="26663" y="127571"/>
                  </a:lnTo>
                  <a:close/>
                  <a:moveTo>
                    <a:pt x="393280" y="535988"/>
                  </a:moveTo>
                  <a:lnTo>
                    <a:pt x="361855" y="539796"/>
                  </a:lnTo>
                  <a:lnTo>
                    <a:pt x="351380" y="519804"/>
                  </a:lnTo>
                  <a:lnTo>
                    <a:pt x="335192" y="495051"/>
                  </a:lnTo>
                  <a:lnTo>
                    <a:pt x="314243" y="480771"/>
                  </a:lnTo>
                  <a:lnTo>
                    <a:pt x="284723" y="453162"/>
                  </a:lnTo>
                  <a:lnTo>
                    <a:pt x="279009" y="430313"/>
                  </a:lnTo>
                  <a:lnTo>
                    <a:pt x="258060" y="418889"/>
                  </a:lnTo>
                  <a:lnTo>
                    <a:pt x="245681" y="395089"/>
                  </a:lnTo>
                  <a:lnTo>
                    <a:pt x="228540" y="374144"/>
                  </a:lnTo>
                  <a:lnTo>
                    <a:pt x="229492" y="351296"/>
                  </a:lnTo>
                  <a:lnTo>
                    <a:pt x="212352" y="301791"/>
                  </a:lnTo>
                  <a:lnTo>
                    <a:pt x="188546" y="277038"/>
                  </a:lnTo>
                  <a:lnTo>
                    <a:pt x="182832" y="257046"/>
                  </a:lnTo>
                  <a:lnTo>
                    <a:pt x="158073" y="245621"/>
                  </a:lnTo>
                  <a:lnTo>
                    <a:pt x="156169" y="216109"/>
                  </a:lnTo>
                  <a:lnTo>
                    <a:pt x="149503" y="195164"/>
                  </a:lnTo>
                  <a:lnTo>
                    <a:pt x="128554" y="173268"/>
                  </a:lnTo>
                  <a:lnTo>
                    <a:pt x="104748" y="155179"/>
                  </a:lnTo>
                  <a:lnTo>
                    <a:pt x="92368" y="135187"/>
                  </a:lnTo>
                  <a:lnTo>
                    <a:pt x="72371" y="103770"/>
                  </a:lnTo>
                  <a:lnTo>
                    <a:pt x="39042" y="72354"/>
                  </a:lnTo>
                  <a:lnTo>
                    <a:pt x="2857" y="27609"/>
                  </a:lnTo>
                  <a:lnTo>
                    <a:pt x="19045" y="5712"/>
                  </a:lnTo>
                  <a:lnTo>
                    <a:pt x="93320" y="27609"/>
                  </a:lnTo>
                  <a:lnTo>
                    <a:pt x="121888" y="61881"/>
                  </a:lnTo>
                  <a:lnTo>
                    <a:pt x="138076" y="89490"/>
                  </a:lnTo>
                  <a:lnTo>
                    <a:pt x="161883" y="110435"/>
                  </a:lnTo>
                  <a:lnTo>
                    <a:pt x="188546" y="131379"/>
                  </a:lnTo>
                  <a:lnTo>
                    <a:pt x="198068" y="151371"/>
                  </a:lnTo>
                  <a:lnTo>
                    <a:pt x="218065" y="173268"/>
                  </a:lnTo>
                  <a:lnTo>
                    <a:pt x="243776" y="170412"/>
                  </a:lnTo>
                  <a:lnTo>
                    <a:pt x="254251" y="193260"/>
                  </a:lnTo>
                  <a:lnTo>
                    <a:pt x="278057" y="208493"/>
                  </a:lnTo>
                  <a:lnTo>
                    <a:pt x="286627" y="228485"/>
                  </a:lnTo>
                  <a:lnTo>
                    <a:pt x="307577" y="237053"/>
                  </a:lnTo>
                  <a:lnTo>
                    <a:pt x="305672" y="257998"/>
                  </a:lnTo>
                  <a:lnTo>
                    <a:pt x="332335" y="251334"/>
                  </a:lnTo>
                  <a:lnTo>
                    <a:pt x="329479" y="273230"/>
                  </a:lnTo>
                  <a:lnTo>
                    <a:pt x="326622" y="293222"/>
                  </a:lnTo>
                  <a:lnTo>
                    <a:pt x="333288" y="318927"/>
                  </a:lnTo>
                  <a:lnTo>
                    <a:pt x="365664" y="320831"/>
                  </a:lnTo>
                  <a:lnTo>
                    <a:pt x="366617" y="359864"/>
                  </a:lnTo>
                  <a:lnTo>
                    <a:pt x="388518" y="361768"/>
                  </a:lnTo>
                  <a:lnTo>
                    <a:pt x="388518" y="382712"/>
                  </a:lnTo>
                  <a:lnTo>
                    <a:pt x="411372" y="382712"/>
                  </a:lnTo>
                  <a:lnTo>
                    <a:pt x="425656" y="416033"/>
                  </a:lnTo>
                  <a:lnTo>
                    <a:pt x="421847" y="460778"/>
                  </a:lnTo>
                  <a:lnTo>
                    <a:pt x="415181" y="487435"/>
                  </a:lnTo>
                  <a:lnTo>
                    <a:pt x="415181" y="512187"/>
                  </a:lnTo>
                  <a:lnTo>
                    <a:pt x="408515" y="535988"/>
                  </a:lnTo>
                  <a:lnTo>
                    <a:pt x="393280" y="535988"/>
                  </a:lnTo>
                  <a:close/>
                  <a:moveTo>
                    <a:pt x="393280" y="540748"/>
                  </a:moveTo>
                  <a:lnTo>
                    <a:pt x="413277" y="536940"/>
                  </a:lnTo>
                  <a:lnTo>
                    <a:pt x="421847" y="511235"/>
                  </a:lnTo>
                  <a:lnTo>
                    <a:pt x="421847" y="486483"/>
                  </a:lnTo>
                  <a:lnTo>
                    <a:pt x="428513" y="458874"/>
                  </a:lnTo>
                  <a:lnTo>
                    <a:pt x="421847" y="433170"/>
                  </a:lnTo>
                  <a:lnTo>
                    <a:pt x="431370" y="412225"/>
                  </a:lnTo>
                  <a:lnTo>
                    <a:pt x="415181" y="377952"/>
                  </a:lnTo>
                  <a:lnTo>
                    <a:pt x="389470" y="377000"/>
                  </a:lnTo>
                  <a:lnTo>
                    <a:pt x="389470" y="356056"/>
                  </a:lnTo>
                  <a:lnTo>
                    <a:pt x="369473" y="356056"/>
                  </a:lnTo>
                  <a:lnTo>
                    <a:pt x="368521" y="317023"/>
                  </a:lnTo>
                  <a:lnTo>
                    <a:pt x="336144" y="315119"/>
                  </a:lnTo>
                  <a:lnTo>
                    <a:pt x="331383" y="292270"/>
                  </a:lnTo>
                  <a:lnTo>
                    <a:pt x="334240" y="272278"/>
                  </a:lnTo>
                  <a:lnTo>
                    <a:pt x="334240" y="247525"/>
                  </a:lnTo>
                  <a:lnTo>
                    <a:pt x="304720" y="252286"/>
                  </a:lnTo>
                  <a:lnTo>
                    <a:pt x="309482" y="231341"/>
                  </a:lnTo>
                  <a:lnTo>
                    <a:pt x="289484" y="224677"/>
                  </a:lnTo>
                  <a:lnTo>
                    <a:pt x="280914" y="204685"/>
                  </a:lnTo>
                  <a:lnTo>
                    <a:pt x="257108" y="189452"/>
                  </a:lnTo>
                  <a:lnTo>
                    <a:pt x="244728" y="165652"/>
                  </a:lnTo>
                  <a:lnTo>
                    <a:pt x="219018" y="167556"/>
                  </a:lnTo>
                  <a:lnTo>
                    <a:pt x="201877" y="146611"/>
                  </a:lnTo>
                  <a:lnTo>
                    <a:pt x="192354" y="126619"/>
                  </a:lnTo>
                  <a:lnTo>
                    <a:pt x="165691" y="104722"/>
                  </a:lnTo>
                  <a:lnTo>
                    <a:pt x="142838" y="83778"/>
                  </a:lnTo>
                  <a:lnTo>
                    <a:pt x="126649" y="56169"/>
                  </a:lnTo>
                  <a:lnTo>
                    <a:pt x="96177" y="20944"/>
                  </a:lnTo>
                  <a:lnTo>
                    <a:pt x="38090" y="16184"/>
                  </a:lnTo>
                  <a:lnTo>
                    <a:pt x="16188" y="0"/>
                  </a:lnTo>
                  <a:lnTo>
                    <a:pt x="0" y="23801"/>
                  </a:lnTo>
                  <a:lnTo>
                    <a:pt x="36185" y="71402"/>
                  </a:lnTo>
                  <a:lnTo>
                    <a:pt x="69514" y="102818"/>
                  </a:lnTo>
                  <a:lnTo>
                    <a:pt x="88559" y="133283"/>
                  </a:lnTo>
                  <a:lnTo>
                    <a:pt x="101890" y="154227"/>
                  </a:lnTo>
                  <a:lnTo>
                    <a:pt x="125697" y="172316"/>
                  </a:lnTo>
                  <a:lnTo>
                    <a:pt x="144742" y="193260"/>
                  </a:lnTo>
                  <a:lnTo>
                    <a:pt x="150456" y="213253"/>
                  </a:lnTo>
                  <a:lnTo>
                    <a:pt x="153312" y="243717"/>
                  </a:lnTo>
                  <a:lnTo>
                    <a:pt x="178070" y="256094"/>
                  </a:lnTo>
                  <a:lnTo>
                    <a:pt x="182832" y="275134"/>
                  </a:lnTo>
                  <a:lnTo>
                    <a:pt x="206638" y="300839"/>
                  </a:lnTo>
                  <a:lnTo>
                    <a:pt x="222826" y="348440"/>
                  </a:lnTo>
                  <a:lnTo>
                    <a:pt x="222826" y="372240"/>
                  </a:lnTo>
                  <a:lnTo>
                    <a:pt x="239967" y="395089"/>
                  </a:lnTo>
                  <a:lnTo>
                    <a:pt x="253299" y="418889"/>
                  </a:lnTo>
                  <a:lnTo>
                    <a:pt x="274248" y="430313"/>
                  </a:lnTo>
                  <a:lnTo>
                    <a:pt x="279961" y="453162"/>
                  </a:lnTo>
                  <a:lnTo>
                    <a:pt x="310434" y="481723"/>
                  </a:lnTo>
                  <a:lnTo>
                    <a:pt x="330431" y="496003"/>
                  </a:lnTo>
                  <a:lnTo>
                    <a:pt x="346619" y="519804"/>
                  </a:lnTo>
                  <a:lnTo>
                    <a:pt x="359951" y="540748"/>
                  </a:lnTo>
                  <a:lnTo>
                    <a:pt x="386614" y="536940"/>
                  </a:lnTo>
                  <a:lnTo>
                    <a:pt x="393280" y="540748"/>
                  </a:lnTo>
                  <a:close/>
                </a:path>
              </a:pathLst>
            </a:custGeom>
            <a:solidFill>
              <a:srgbClr val="FFFFFF"/>
            </a:solidFill>
            <a:ln w="9518" cap="flat">
              <a:noFill/>
              <a:prstDash val="solid"/>
              <a:miter/>
            </a:ln>
          </p:spPr>
          <p:txBody>
            <a:bodyPr rtlCol="0" anchor="ctr"/>
            <a:lstStyle/>
            <a:p>
              <a:endParaRPr lang="en-US" noProof="0" dirty="0"/>
            </a:p>
          </p:txBody>
        </p:sp>
        <p:sp>
          <p:nvSpPr>
            <p:cNvPr id="6382" name="Serbest Form 6381">
              <a:extLst>
                <a:ext uri="{FF2B5EF4-FFF2-40B4-BE49-F238E27FC236}">
                  <a16:creationId xmlns:a16="http://schemas.microsoft.com/office/drawing/2014/main" id="{B6B86290-7399-DF41-B4D2-8E9E4A8257B9}"/>
                </a:ext>
              </a:extLst>
            </p:cNvPr>
            <p:cNvSpPr/>
            <p:nvPr/>
          </p:nvSpPr>
          <p:spPr>
            <a:xfrm>
              <a:off x="10402078" y="4403869"/>
              <a:ext cx="71418" cy="57121"/>
            </a:xfrm>
            <a:custGeom>
              <a:avLst/>
              <a:gdLst>
                <a:gd name="connsiteX0" fmla="*/ 71419 w 71418"/>
                <a:gd name="connsiteY0" fmla="*/ 4760 h 57121"/>
                <a:gd name="connsiteX1" fmla="*/ 61896 w 71418"/>
                <a:gd name="connsiteY1" fmla="*/ 29513 h 57121"/>
                <a:gd name="connsiteX2" fmla="*/ 33329 w 71418"/>
                <a:gd name="connsiteY2" fmla="*/ 52361 h 57121"/>
                <a:gd name="connsiteX3" fmla="*/ 1905 w 71418"/>
                <a:gd name="connsiteY3" fmla="*/ 55217 h 57121"/>
                <a:gd name="connsiteX4" fmla="*/ 14284 w 71418"/>
                <a:gd name="connsiteY4" fmla="*/ 34273 h 57121"/>
                <a:gd name="connsiteX5" fmla="*/ 43804 w 71418"/>
                <a:gd name="connsiteY5" fmla="*/ 7616 h 57121"/>
                <a:gd name="connsiteX6" fmla="*/ 71419 w 71418"/>
                <a:gd name="connsiteY6" fmla="*/ 4760 h 57121"/>
                <a:gd name="connsiteX7" fmla="*/ 71419 w 71418"/>
                <a:gd name="connsiteY7" fmla="*/ 0 h 57121"/>
                <a:gd name="connsiteX8" fmla="*/ 41899 w 71418"/>
                <a:gd name="connsiteY8" fmla="*/ 3808 h 57121"/>
                <a:gd name="connsiteX9" fmla="*/ 10476 w 71418"/>
                <a:gd name="connsiteY9" fmla="*/ 32369 h 57121"/>
                <a:gd name="connsiteX10" fmla="*/ 0 w 71418"/>
                <a:gd name="connsiteY10" fmla="*/ 57121 h 57121"/>
                <a:gd name="connsiteX11" fmla="*/ 35234 w 71418"/>
                <a:gd name="connsiteY11" fmla="*/ 57121 h 57121"/>
                <a:gd name="connsiteX12" fmla="*/ 66658 w 71418"/>
                <a:gd name="connsiteY12" fmla="*/ 32369 h 57121"/>
                <a:gd name="connsiteX13" fmla="*/ 70467 w 71418"/>
                <a:gd name="connsiteY13" fmla="*/ 6664 h 57121"/>
                <a:gd name="connsiteX14" fmla="*/ 71419 w 71418"/>
                <a:gd name="connsiteY14" fmla="*/ 0 h 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18" h="57121">
                  <a:moveTo>
                    <a:pt x="71419" y="4760"/>
                  </a:moveTo>
                  <a:lnTo>
                    <a:pt x="61896" y="29513"/>
                  </a:lnTo>
                  <a:lnTo>
                    <a:pt x="33329" y="52361"/>
                  </a:lnTo>
                  <a:lnTo>
                    <a:pt x="1905" y="55217"/>
                  </a:lnTo>
                  <a:lnTo>
                    <a:pt x="14284" y="34273"/>
                  </a:lnTo>
                  <a:lnTo>
                    <a:pt x="43804" y="7616"/>
                  </a:lnTo>
                  <a:lnTo>
                    <a:pt x="71419" y="4760"/>
                  </a:lnTo>
                  <a:close/>
                  <a:moveTo>
                    <a:pt x="71419" y="0"/>
                  </a:moveTo>
                  <a:lnTo>
                    <a:pt x="41899" y="3808"/>
                  </a:lnTo>
                  <a:lnTo>
                    <a:pt x="10476" y="32369"/>
                  </a:lnTo>
                  <a:lnTo>
                    <a:pt x="0" y="57121"/>
                  </a:lnTo>
                  <a:lnTo>
                    <a:pt x="35234" y="57121"/>
                  </a:lnTo>
                  <a:lnTo>
                    <a:pt x="66658" y="32369"/>
                  </a:lnTo>
                  <a:lnTo>
                    <a:pt x="70467" y="6664"/>
                  </a:lnTo>
                  <a:lnTo>
                    <a:pt x="71419" y="0"/>
                  </a:lnTo>
                  <a:close/>
                </a:path>
              </a:pathLst>
            </a:custGeom>
            <a:solidFill>
              <a:srgbClr val="FFFFFF"/>
            </a:solidFill>
            <a:ln w="9518" cap="flat">
              <a:noFill/>
              <a:prstDash val="solid"/>
              <a:miter/>
            </a:ln>
          </p:spPr>
          <p:txBody>
            <a:bodyPr rtlCol="0" anchor="ctr"/>
            <a:lstStyle/>
            <a:p>
              <a:endParaRPr lang="en-US" noProof="0" dirty="0"/>
            </a:p>
          </p:txBody>
        </p:sp>
        <p:sp>
          <p:nvSpPr>
            <p:cNvPr id="6383" name="Serbest Form 6382">
              <a:extLst>
                <a:ext uri="{FF2B5EF4-FFF2-40B4-BE49-F238E27FC236}">
                  <a16:creationId xmlns:a16="http://schemas.microsoft.com/office/drawing/2014/main" id="{D60448E6-68C4-3F44-A8A4-7AA6C2071DD4}"/>
                </a:ext>
              </a:extLst>
            </p:cNvPr>
            <p:cNvSpPr/>
            <p:nvPr/>
          </p:nvSpPr>
          <p:spPr>
            <a:xfrm>
              <a:off x="9837394" y="3774583"/>
              <a:ext cx="689429" cy="511235"/>
            </a:xfrm>
            <a:custGeom>
              <a:avLst/>
              <a:gdLst>
                <a:gd name="connsiteX0" fmla="*/ 645625 w 689429"/>
                <a:gd name="connsiteY0" fmla="*/ 290366 h 511235"/>
                <a:gd name="connsiteX1" fmla="*/ 688477 w 689429"/>
                <a:gd name="connsiteY1" fmla="*/ 294175 h 511235"/>
                <a:gd name="connsiteX2" fmla="*/ 645625 w 689429"/>
                <a:gd name="connsiteY2" fmla="*/ 296079 h 511235"/>
                <a:gd name="connsiteX3" fmla="*/ 620867 w 689429"/>
                <a:gd name="connsiteY3" fmla="*/ 278942 h 511235"/>
                <a:gd name="connsiteX4" fmla="*/ 645625 w 689429"/>
                <a:gd name="connsiteY4" fmla="*/ 290366 h 511235"/>
                <a:gd name="connsiteX5" fmla="*/ 645625 w 689429"/>
                <a:gd name="connsiteY5" fmla="*/ 290366 h 511235"/>
                <a:gd name="connsiteX6" fmla="*/ 646579 w 689429"/>
                <a:gd name="connsiteY6" fmla="*/ 285606 h 511235"/>
                <a:gd name="connsiteX7" fmla="*/ 619915 w 689429"/>
                <a:gd name="connsiteY7" fmla="*/ 278942 h 511235"/>
                <a:gd name="connsiteX8" fmla="*/ 644673 w 689429"/>
                <a:gd name="connsiteY8" fmla="*/ 300839 h 511235"/>
                <a:gd name="connsiteX9" fmla="*/ 689430 w 689429"/>
                <a:gd name="connsiteY9" fmla="*/ 294175 h 511235"/>
                <a:gd name="connsiteX10" fmla="*/ 646579 w 689429"/>
                <a:gd name="connsiteY10" fmla="*/ 285606 h 511235"/>
                <a:gd name="connsiteX11" fmla="*/ 646579 w 689429"/>
                <a:gd name="connsiteY11" fmla="*/ 285606 h 511235"/>
                <a:gd name="connsiteX12" fmla="*/ 452319 w 689429"/>
                <a:gd name="connsiteY12" fmla="*/ 509331 h 511235"/>
                <a:gd name="connsiteX13" fmla="*/ 469459 w 689429"/>
                <a:gd name="connsiteY13" fmla="*/ 479819 h 511235"/>
                <a:gd name="connsiteX14" fmla="*/ 452319 w 689429"/>
                <a:gd name="connsiteY14" fmla="*/ 509331 h 511235"/>
                <a:gd name="connsiteX15" fmla="*/ 456128 w 689429"/>
                <a:gd name="connsiteY15" fmla="*/ 511235 h 511235"/>
                <a:gd name="connsiteX16" fmla="*/ 469459 w 689429"/>
                <a:gd name="connsiteY16" fmla="*/ 479819 h 511235"/>
                <a:gd name="connsiteX17" fmla="*/ 452319 w 689429"/>
                <a:gd name="connsiteY17" fmla="*/ 509331 h 511235"/>
                <a:gd name="connsiteX18" fmla="*/ 456128 w 689429"/>
                <a:gd name="connsiteY18" fmla="*/ 511235 h 511235"/>
                <a:gd name="connsiteX19" fmla="*/ 413277 w 689429"/>
                <a:gd name="connsiteY19" fmla="*/ 258950 h 511235"/>
                <a:gd name="connsiteX20" fmla="*/ 436130 w 689429"/>
                <a:gd name="connsiteY20" fmla="*/ 229437 h 511235"/>
                <a:gd name="connsiteX21" fmla="*/ 439940 w 689429"/>
                <a:gd name="connsiteY21" fmla="*/ 186596 h 511235"/>
                <a:gd name="connsiteX22" fmla="*/ 442797 w 689429"/>
                <a:gd name="connsiteY22" fmla="*/ 165652 h 511235"/>
                <a:gd name="connsiteX23" fmla="*/ 467555 w 689429"/>
                <a:gd name="connsiteY23" fmla="*/ 160892 h 511235"/>
                <a:gd name="connsiteX24" fmla="*/ 476126 w 689429"/>
                <a:gd name="connsiteY24" fmla="*/ 138043 h 511235"/>
                <a:gd name="connsiteX25" fmla="*/ 529451 w 689429"/>
                <a:gd name="connsiteY25" fmla="*/ 160892 h 511235"/>
                <a:gd name="connsiteX26" fmla="*/ 552306 w 689429"/>
                <a:gd name="connsiteY26" fmla="*/ 164700 h 511235"/>
                <a:gd name="connsiteX27" fmla="*/ 582777 w 689429"/>
                <a:gd name="connsiteY27" fmla="*/ 154228 h 511235"/>
                <a:gd name="connsiteX28" fmla="*/ 608489 w 689429"/>
                <a:gd name="connsiteY28" fmla="*/ 150420 h 511235"/>
                <a:gd name="connsiteX29" fmla="*/ 658005 w 689429"/>
                <a:gd name="connsiteY29" fmla="*/ 146611 h 511235"/>
                <a:gd name="connsiteX30" fmla="*/ 633247 w 689429"/>
                <a:gd name="connsiteY30" fmla="*/ 156132 h 511235"/>
                <a:gd name="connsiteX31" fmla="*/ 612297 w 689429"/>
                <a:gd name="connsiteY31" fmla="*/ 180884 h 511235"/>
                <a:gd name="connsiteX32" fmla="*/ 586586 w 689429"/>
                <a:gd name="connsiteY32" fmla="*/ 190404 h 511235"/>
                <a:gd name="connsiteX33" fmla="*/ 558019 w 689429"/>
                <a:gd name="connsiteY33" fmla="*/ 179932 h 511235"/>
                <a:gd name="connsiteX34" fmla="*/ 538974 w 689429"/>
                <a:gd name="connsiteY34" fmla="*/ 169460 h 511235"/>
                <a:gd name="connsiteX35" fmla="*/ 510406 w 689429"/>
                <a:gd name="connsiteY35" fmla="*/ 176124 h 511235"/>
                <a:gd name="connsiteX36" fmla="*/ 480887 w 689429"/>
                <a:gd name="connsiteY36" fmla="*/ 176124 h 511235"/>
                <a:gd name="connsiteX37" fmla="*/ 454223 w 689429"/>
                <a:gd name="connsiteY37" fmla="*/ 179932 h 511235"/>
                <a:gd name="connsiteX38" fmla="*/ 445653 w 689429"/>
                <a:gd name="connsiteY38" fmla="*/ 202781 h 511235"/>
                <a:gd name="connsiteX39" fmla="*/ 448510 w 689429"/>
                <a:gd name="connsiteY39" fmla="*/ 228485 h 511235"/>
                <a:gd name="connsiteX40" fmla="*/ 469459 w 689429"/>
                <a:gd name="connsiteY40" fmla="*/ 240862 h 511235"/>
                <a:gd name="connsiteX41" fmla="*/ 485648 w 689429"/>
                <a:gd name="connsiteY41" fmla="*/ 260854 h 511235"/>
                <a:gd name="connsiteX42" fmla="*/ 512310 w 689429"/>
                <a:gd name="connsiteY42" fmla="*/ 233245 h 511235"/>
                <a:gd name="connsiteX43" fmla="*/ 543735 w 689429"/>
                <a:gd name="connsiteY43" fmla="*/ 234197 h 511235"/>
                <a:gd name="connsiteX44" fmla="*/ 567541 w 689429"/>
                <a:gd name="connsiteY44" fmla="*/ 223725 h 511235"/>
                <a:gd name="connsiteX45" fmla="*/ 560876 w 689429"/>
                <a:gd name="connsiteY45" fmla="*/ 245622 h 511235"/>
                <a:gd name="connsiteX46" fmla="*/ 540878 w 689429"/>
                <a:gd name="connsiteY46" fmla="*/ 244670 h 511235"/>
                <a:gd name="connsiteX47" fmla="*/ 527547 w 689429"/>
                <a:gd name="connsiteY47" fmla="*/ 268470 h 511235"/>
                <a:gd name="connsiteX48" fmla="*/ 507549 w 689429"/>
                <a:gd name="connsiteY48" fmla="*/ 284655 h 511235"/>
                <a:gd name="connsiteX49" fmla="*/ 527547 w 689429"/>
                <a:gd name="connsiteY49" fmla="*/ 312263 h 511235"/>
                <a:gd name="connsiteX50" fmla="*/ 530403 w 689429"/>
                <a:gd name="connsiteY50" fmla="*/ 335112 h 511235"/>
                <a:gd name="connsiteX51" fmla="*/ 547544 w 689429"/>
                <a:gd name="connsiteY51" fmla="*/ 357008 h 511235"/>
                <a:gd name="connsiteX52" fmla="*/ 534213 w 689429"/>
                <a:gd name="connsiteY52" fmla="*/ 377953 h 511235"/>
                <a:gd name="connsiteX53" fmla="*/ 550400 w 689429"/>
                <a:gd name="connsiteY53" fmla="*/ 398897 h 511235"/>
                <a:gd name="connsiteX54" fmla="*/ 570399 w 689429"/>
                <a:gd name="connsiteY54" fmla="*/ 419841 h 511235"/>
                <a:gd name="connsiteX55" fmla="*/ 562780 w 689429"/>
                <a:gd name="connsiteY55" fmla="*/ 445546 h 511235"/>
                <a:gd name="connsiteX56" fmla="*/ 542783 w 689429"/>
                <a:gd name="connsiteY56" fmla="*/ 442690 h 511235"/>
                <a:gd name="connsiteX57" fmla="*/ 542783 w 689429"/>
                <a:gd name="connsiteY57" fmla="*/ 476963 h 511235"/>
                <a:gd name="connsiteX58" fmla="*/ 512310 w 689429"/>
                <a:gd name="connsiteY58" fmla="*/ 475059 h 511235"/>
                <a:gd name="connsiteX59" fmla="*/ 508502 w 689429"/>
                <a:gd name="connsiteY59" fmla="*/ 435074 h 511235"/>
                <a:gd name="connsiteX60" fmla="*/ 495171 w 689429"/>
                <a:gd name="connsiteY60" fmla="*/ 396993 h 511235"/>
                <a:gd name="connsiteX61" fmla="*/ 495171 w 689429"/>
                <a:gd name="connsiteY61" fmla="*/ 366528 h 511235"/>
                <a:gd name="connsiteX62" fmla="*/ 478030 w 689429"/>
                <a:gd name="connsiteY62" fmla="*/ 344632 h 511235"/>
                <a:gd name="connsiteX63" fmla="*/ 475173 w 689429"/>
                <a:gd name="connsiteY63" fmla="*/ 324639 h 511235"/>
                <a:gd name="connsiteX64" fmla="*/ 454223 w 689429"/>
                <a:gd name="connsiteY64" fmla="*/ 305599 h 511235"/>
                <a:gd name="connsiteX65" fmla="*/ 450414 w 689429"/>
                <a:gd name="connsiteY65" fmla="*/ 335112 h 511235"/>
                <a:gd name="connsiteX66" fmla="*/ 460890 w 689429"/>
                <a:gd name="connsiteY66" fmla="*/ 359864 h 511235"/>
                <a:gd name="connsiteX67" fmla="*/ 457080 w 689429"/>
                <a:gd name="connsiteY67" fmla="*/ 386521 h 511235"/>
                <a:gd name="connsiteX68" fmla="*/ 454223 w 689429"/>
                <a:gd name="connsiteY68" fmla="*/ 414129 h 511235"/>
                <a:gd name="connsiteX69" fmla="*/ 447558 w 689429"/>
                <a:gd name="connsiteY69" fmla="*/ 437930 h 511235"/>
                <a:gd name="connsiteX70" fmla="*/ 434226 w 689429"/>
                <a:gd name="connsiteY70" fmla="*/ 476011 h 511235"/>
                <a:gd name="connsiteX71" fmla="*/ 413277 w 689429"/>
                <a:gd name="connsiteY71" fmla="*/ 471250 h 511235"/>
                <a:gd name="connsiteX72" fmla="*/ 405659 w 689429"/>
                <a:gd name="connsiteY72" fmla="*/ 452210 h 511235"/>
                <a:gd name="connsiteX73" fmla="*/ 418990 w 689429"/>
                <a:gd name="connsiteY73" fmla="*/ 430314 h 511235"/>
                <a:gd name="connsiteX74" fmla="*/ 416133 w 689429"/>
                <a:gd name="connsiteY74" fmla="*/ 380808 h 511235"/>
                <a:gd name="connsiteX75" fmla="*/ 416133 w 689429"/>
                <a:gd name="connsiteY75" fmla="*/ 359864 h 511235"/>
                <a:gd name="connsiteX76" fmla="*/ 387566 w 689429"/>
                <a:gd name="connsiteY76" fmla="*/ 354152 h 511235"/>
                <a:gd name="connsiteX77" fmla="*/ 389471 w 689429"/>
                <a:gd name="connsiteY77" fmla="*/ 332256 h 511235"/>
                <a:gd name="connsiteX78" fmla="*/ 398993 w 689429"/>
                <a:gd name="connsiteY78" fmla="*/ 305599 h 511235"/>
                <a:gd name="connsiteX79" fmla="*/ 415181 w 689429"/>
                <a:gd name="connsiteY79" fmla="*/ 285606 h 511235"/>
                <a:gd name="connsiteX80" fmla="*/ 413277 w 689429"/>
                <a:gd name="connsiteY80" fmla="*/ 258950 h 511235"/>
                <a:gd name="connsiteX81" fmla="*/ 409468 w 689429"/>
                <a:gd name="connsiteY81" fmla="*/ 260854 h 511235"/>
                <a:gd name="connsiteX82" fmla="*/ 416133 w 689429"/>
                <a:gd name="connsiteY82" fmla="*/ 285606 h 511235"/>
                <a:gd name="connsiteX83" fmla="*/ 389471 w 689429"/>
                <a:gd name="connsiteY83" fmla="*/ 333207 h 511235"/>
                <a:gd name="connsiteX84" fmla="*/ 389471 w 689429"/>
                <a:gd name="connsiteY84" fmla="*/ 357960 h 511235"/>
                <a:gd name="connsiteX85" fmla="*/ 418038 w 689429"/>
                <a:gd name="connsiteY85" fmla="*/ 363672 h 511235"/>
                <a:gd name="connsiteX86" fmla="*/ 418990 w 689429"/>
                <a:gd name="connsiteY86" fmla="*/ 431266 h 511235"/>
                <a:gd name="connsiteX87" fmla="*/ 406611 w 689429"/>
                <a:gd name="connsiteY87" fmla="*/ 454114 h 511235"/>
                <a:gd name="connsiteX88" fmla="*/ 416133 w 689429"/>
                <a:gd name="connsiteY88" fmla="*/ 476963 h 511235"/>
                <a:gd name="connsiteX89" fmla="*/ 440892 w 689429"/>
                <a:gd name="connsiteY89" fmla="*/ 481723 h 511235"/>
                <a:gd name="connsiteX90" fmla="*/ 457080 w 689429"/>
                <a:gd name="connsiteY90" fmla="*/ 441738 h 511235"/>
                <a:gd name="connsiteX91" fmla="*/ 463746 w 689429"/>
                <a:gd name="connsiteY91" fmla="*/ 416985 h 511235"/>
                <a:gd name="connsiteX92" fmla="*/ 466603 w 689429"/>
                <a:gd name="connsiteY92" fmla="*/ 388425 h 511235"/>
                <a:gd name="connsiteX93" fmla="*/ 469459 w 689429"/>
                <a:gd name="connsiteY93" fmla="*/ 360816 h 511235"/>
                <a:gd name="connsiteX94" fmla="*/ 459937 w 689429"/>
                <a:gd name="connsiteY94" fmla="*/ 335112 h 511235"/>
                <a:gd name="connsiteX95" fmla="*/ 459937 w 689429"/>
                <a:gd name="connsiteY95" fmla="*/ 308455 h 511235"/>
                <a:gd name="connsiteX96" fmla="*/ 478030 w 689429"/>
                <a:gd name="connsiteY96" fmla="*/ 346536 h 511235"/>
                <a:gd name="connsiteX97" fmla="*/ 495171 w 689429"/>
                <a:gd name="connsiteY97" fmla="*/ 368432 h 511235"/>
                <a:gd name="connsiteX98" fmla="*/ 495171 w 689429"/>
                <a:gd name="connsiteY98" fmla="*/ 397945 h 511235"/>
                <a:gd name="connsiteX99" fmla="*/ 508502 w 689429"/>
                <a:gd name="connsiteY99" fmla="*/ 436978 h 511235"/>
                <a:gd name="connsiteX100" fmla="*/ 515168 w 689429"/>
                <a:gd name="connsiteY100" fmla="*/ 477915 h 511235"/>
                <a:gd name="connsiteX101" fmla="*/ 550400 w 689429"/>
                <a:gd name="connsiteY101" fmla="*/ 479819 h 511235"/>
                <a:gd name="connsiteX102" fmla="*/ 552306 w 689429"/>
                <a:gd name="connsiteY102" fmla="*/ 442690 h 511235"/>
                <a:gd name="connsiteX103" fmla="*/ 572303 w 689429"/>
                <a:gd name="connsiteY103" fmla="*/ 446498 h 511235"/>
                <a:gd name="connsiteX104" fmla="*/ 578968 w 689429"/>
                <a:gd name="connsiteY104" fmla="*/ 418889 h 511235"/>
                <a:gd name="connsiteX105" fmla="*/ 558971 w 689429"/>
                <a:gd name="connsiteY105" fmla="*/ 396041 h 511235"/>
                <a:gd name="connsiteX106" fmla="*/ 542783 w 689429"/>
                <a:gd name="connsiteY106" fmla="*/ 375097 h 511235"/>
                <a:gd name="connsiteX107" fmla="*/ 556115 w 689429"/>
                <a:gd name="connsiteY107" fmla="*/ 354152 h 511235"/>
                <a:gd name="connsiteX108" fmla="*/ 538974 w 689429"/>
                <a:gd name="connsiteY108" fmla="*/ 334159 h 511235"/>
                <a:gd name="connsiteX109" fmla="*/ 536117 w 689429"/>
                <a:gd name="connsiteY109" fmla="*/ 311311 h 511235"/>
                <a:gd name="connsiteX110" fmla="*/ 516120 w 689429"/>
                <a:gd name="connsiteY110" fmla="*/ 282750 h 511235"/>
                <a:gd name="connsiteX111" fmla="*/ 549448 w 689429"/>
                <a:gd name="connsiteY111" fmla="*/ 246574 h 511235"/>
                <a:gd name="connsiteX112" fmla="*/ 569445 w 689429"/>
                <a:gd name="connsiteY112" fmla="*/ 245622 h 511235"/>
                <a:gd name="connsiteX113" fmla="*/ 572303 w 689429"/>
                <a:gd name="connsiteY113" fmla="*/ 221821 h 511235"/>
                <a:gd name="connsiteX114" fmla="*/ 545639 w 689429"/>
                <a:gd name="connsiteY114" fmla="*/ 229437 h 511235"/>
                <a:gd name="connsiteX115" fmla="*/ 513264 w 689429"/>
                <a:gd name="connsiteY115" fmla="*/ 229437 h 511235"/>
                <a:gd name="connsiteX116" fmla="*/ 488504 w 689429"/>
                <a:gd name="connsiteY116" fmla="*/ 257998 h 511235"/>
                <a:gd name="connsiteX117" fmla="*/ 476126 w 689429"/>
                <a:gd name="connsiteY117" fmla="*/ 237053 h 511235"/>
                <a:gd name="connsiteX118" fmla="*/ 455175 w 689429"/>
                <a:gd name="connsiteY118" fmla="*/ 225629 h 511235"/>
                <a:gd name="connsiteX119" fmla="*/ 453271 w 689429"/>
                <a:gd name="connsiteY119" fmla="*/ 202781 h 511235"/>
                <a:gd name="connsiteX120" fmla="*/ 459937 w 689429"/>
                <a:gd name="connsiteY120" fmla="*/ 182788 h 511235"/>
                <a:gd name="connsiteX121" fmla="*/ 484696 w 689429"/>
                <a:gd name="connsiteY121" fmla="*/ 180884 h 511235"/>
                <a:gd name="connsiteX122" fmla="*/ 514216 w 689429"/>
                <a:gd name="connsiteY122" fmla="*/ 180884 h 511235"/>
                <a:gd name="connsiteX123" fmla="*/ 540878 w 689429"/>
                <a:gd name="connsiteY123" fmla="*/ 174220 h 511235"/>
                <a:gd name="connsiteX124" fmla="*/ 589444 w 689429"/>
                <a:gd name="connsiteY124" fmla="*/ 195164 h 511235"/>
                <a:gd name="connsiteX125" fmla="*/ 618011 w 689429"/>
                <a:gd name="connsiteY125" fmla="*/ 184692 h 511235"/>
                <a:gd name="connsiteX126" fmla="*/ 638960 w 689429"/>
                <a:gd name="connsiteY126" fmla="*/ 159940 h 511235"/>
                <a:gd name="connsiteX127" fmla="*/ 661814 w 689429"/>
                <a:gd name="connsiteY127" fmla="*/ 146611 h 511235"/>
                <a:gd name="connsiteX128" fmla="*/ 610393 w 689429"/>
                <a:gd name="connsiteY128" fmla="*/ 145659 h 511235"/>
                <a:gd name="connsiteX129" fmla="*/ 583729 w 689429"/>
                <a:gd name="connsiteY129" fmla="*/ 149467 h 511235"/>
                <a:gd name="connsiteX130" fmla="*/ 553258 w 689429"/>
                <a:gd name="connsiteY130" fmla="*/ 159940 h 511235"/>
                <a:gd name="connsiteX131" fmla="*/ 531355 w 689429"/>
                <a:gd name="connsiteY131" fmla="*/ 156132 h 511235"/>
                <a:gd name="connsiteX132" fmla="*/ 495171 w 689429"/>
                <a:gd name="connsiteY132" fmla="*/ 149467 h 511235"/>
                <a:gd name="connsiteX133" fmla="*/ 472316 w 689429"/>
                <a:gd name="connsiteY133" fmla="*/ 137091 h 511235"/>
                <a:gd name="connsiteX134" fmla="*/ 465651 w 689429"/>
                <a:gd name="connsiteY134" fmla="*/ 158036 h 511235"/>
                <a:gd name="connsiteX135" fmla="*/ 440892 w 689429"/>
                <a:gd name="connsiteY135" fmla="*/ 163748 h 511235"/>
                <a:gd name="connsiteX136" fmla="*/ 436130 w 689429"/>
                <a:gd name="connsiteY136" fmla="*/ 186596 h 511235"/>
                <a:gd name="connsiteX137" fmla="*/ 433274 w 689429"/>
                <a:gd name="connsiteY137" fmla="*/ 228485 h 511235"/>
                <a:gd name="connsiteX138" fmla="*/ 410420 w 689429"/>
                <a:gd name="connsiteY138" fmla="*/ 257998 h 511235"/>
                <a:gd name="connsiteX139" fmla="*/ 409468 w 689429"/>
                <a:gd name="connsiteY139" fmla="*/ 260854 h 511235"/>
                <a:gd name="connsiteX140" fmla="*/ 293293 w 689429"/>
                <a:gd name="connsiteY140" fmla="*/ 359864 h 511235"/>
                <a:gd name="connsiteX141" fmla="*/ 279962 w 689429"/>
                <a:gd name="connsiteY141" fmla="*/ 380808 h 511235"/>
                <a:gd name="connsiteX142" fmla="*/ 260917 w 689429"/>
                <a:gd name="connsiteY142" fmla="*/ 397945 h 511235"/>
                <a:gd name="connsiteX143" fmla="*/ 238063 w 689429"/>
                <a:gd name="connsiteY143" fmla="*/ 364624 h 511235"/>
                <a:gd name="connsiteX144" fmla="*/ 212351 w 689429"/>
                <a:gd name="connsiteY144" fmla="*/ 366528 h 511235"/>
                <a:gd name="connsiteX145" fmla="*/ 186641 w 689429"/>
                <a:gd name="connsiteY145" fmla="*/ 356056 h 511235"/>
                <a:gd name="connsiteX146" fmla="*/ 165692 w 689429"/>
                <a:gd name="connsiteY146" fmla="*/ 356056 h 511235"/>
                <a:gd name="connsiteX147" fmla="*/ 142838 w 689429"/>
                <a:gd name="connsiteY147" fmla="*/ 352248 h 511235"/>
                <a:gd name="connsiteX148" fmla="*/ 121887 w 689429"/>
                <a:gd name="connsiteY148" fmla="*/ 358912 h 511235"/>
                <a:gd name="connsiteX149" fmla="*/ 121887 w 689429"/>
                <a:gd name="connsiteY149" fmla="*/ 329399 h 511235"/>
                <a:gd name="connsiteX150" fmla="*/ 98081 w 689429"/>
                <a:gd name="connsiteY150" fmla="*/ 341776 h 511235"/>
                <a:gd name="connsiteX151" fmla="*/ 56183 w 689429"/>
                <a:gd name="connsiteY151" fmla="*/ 344632 h 511235"/>
                <a:gd name="connsiteX152" fmla="*/ 52374 w 689429"/>
                <a:gd name="connsiteY152" fmla="*/ 315119 h 511235"/>
                <a:gd name="connsiteX153" fmla="*/ 49517 w 689429"/>
                <a:gd name="connsiteY153" fmla="*/ 291319 h 511235"/>
                <a:gd name="connsiteX154" fmla="*/ 42851 w 689429"/>
                <a:gd name="connsiteY154" fmla="*/ 266566 h 511235"/>
                <a:gd name="connsiteX155" fmla="*/ 49517 w 689429"/>
                <a:gd name="connsiteY155" fmla="*/ 247525 h 511235"/>
                <a:gd name="connsiteX156" fmla="*/ 21901 w 689429"/>
                <a:gd name="connsiteY156" fmla="*/ 227533 h 511235"/>
                <a:gd name="connsiteX157" fmla="*/ 16188 w 689429"/>
                <a:gd name="connsiteY157" fmla="*/ 198021 h 511235"/>
                <a:gd name="connsiteX158" fmla="*/ 5713 w 689429"/>
                <a:gd name="connsiteY158" fmla="*/ 173268 h 511235"/>
                <a:gd name="connsiteX159" fmla="*/ 9523 w 689429"/>
                <a:gd name="connsiteY159" fmla="*/ 153275 h 511235"/>
                <a:gd name="connsiteX160" fmla="*/ 25710 w 689429"/>
                <a:gd name="connsiteY160" fmla="*/ 133283 h 511235"/>
                <a:gd name="connsiteX161" fmla="*/ 58087 w 689429"/>
                <a:gd name="connsiteY161" fmla="*/ 158036 h 511235"/>
                <a:gd name="connsiteX162" fmla="*/ 79036 w 689429"/>
                <a:gd name="connsiteY162" fmla="*/ 169460 h 511235"/>
                <a:gd name="connsiteX163" fmla="*/ 104748 w 689429"/>
                <a:gd name="connsiteY163" fmla="*/ 158988 h 511235"/>
                <a:gd name="connsiteX164" fmla="*/ 126649 w 689429"/>
                <a:gd name="connsiteY164" fmla="*/ 162796 h 511235"/>
                <a:gd name="connsiteX165" fmla="*/ 148551 w 689429"/>
                <a:gd name="connsiteY165" fmla="*/ 138043 h 511235"/>
                <a:gd name="connsiteX166" fmla="*/ 176166 w 689429"/>
                <a:gd name="connsiteY166" fmla="*/ 145659 h 511235"/>
                <a:gd name="connsiteX167" fmla="*/ 202829 w 689429"/>
                <a:gd name="connsiteY167" fmla="*/ 149467 h 511235"/>
                <a:gd name="connsiteX168" fmla="*/ 226635 w 689429"/>
                <a:gd name="connsiteY168" fmla="*/ 142803 h 511235"/>
                <a:gd name="connsiteX169" fmla="*/ 240919 w 689429"/>
                <a:gd name="connsiteY169" fmla="*/ 113291 h 511235"/>
                <a:gd name="connsiteX170" fmla="*/ 257108 w 689429"/>
                <a:gd name="connsiteY170" fmla="*/ 89490 h 511235"/>
                <a:gd name="connsiteX171" fmla="*/ 267582 w 689429"/>
                <a:gd name="connsiteY171" fmla="*/ 68546 h 511235"/>
                <a:gd name="connsiteX172" fmla="*/ 274248 w 689429"/>
                <a:gd name="connsiteY172" fmla="*/ 47601 h 511235"/>
                <a:gd name="connsiteX173" fmla="*/ 280914 w 689429"/>
                <a:gd name="connsiteY173" fmla="*/ 5712 h 511235"/>
                <a:gd name="connsiteX174" fmla="*/ 331383 w 689429"/>
                <a:gd name="connsiteY174" fmla="*/ 7616 h 511235"/>
                <a:gd name="connsiteX175" fmla="*/ 353285 w 689429"/>
                <a:gd name="connsiteY175" fmla="*/ 27609 h 511235"/>
                <a:gd name="connsiteX176" fmla="*/ 356142 w 689429"/>
                <a:gd name="connsiteY176" fmla="*/ 54265 h 511235"/>
                <a:gd name="connsiteX177" fmla="*/ 369473 w 689429"/>
                <a:gd name="connsiteY177" fmla="*/ 76162 h 511235"/>
                <a:gd name="connsiteX178" fmla="*/ 382804 w 689429"/>
                <a:gd name="connsiteY178" fmla="*/ 99962 h 511235"/>
                <a:gd name="connsiteX179" fmla="*/ 392327 w 689429"/>
                <a:gd name="connsiteY179" fmla="*/ 123763 h 511235"/>
                <a:gd name="connsiteX180" fmla="*/ 392327 w 689429"/>
                <a:gd name="connsiteY180" fmla="*/ 143755 h 511235"/>
                <a:gd name="connsiteX181" fmla="*/ 405659 w 689429"/>
                <a:gd name="connsiteY181" fmla="*/ 176124 h 511235"/>
                <a:gd name="connsiteX182" fmla="*/ 384710 w 689429"/>
                <a:gd name="connsiteY182" fmla="*/ 169460 h 511235"/>
                <a:gd name="connsiteX183" fmla="*/ 363759 w 689429"/>
                <a:gd name="connsiteY183" fmla="*/ 176124 h 511235"/>
                <a:gd name="connsiteX184" fmla="*/ 352333 w 689429"/>
                <a:gd name="connsiteY184" fmla="*/ 201829 h 511235"/>
                <a:gd name="connsiteX185" fmla="*/ 375187 w 689429"/>
                <a:gd name="connsiteY185" fmla="*/ 201829 h 511235"/>
                <a:gd name="connsiteX186" fmla="*/ 362807 w 689429"/>
                <a:gd name="connsiteY186" fmla="*/ 230389 h 511235"/>
                <a:gd name="connsiteX187" fmla="*/ 324717 w 689429"/>
                <a:gd name="connsiteY187" fmla="*/ 238957 h 511235"/>
                <a:gd name="connsiteX188" fmla="*/ 317099 w 689429"/>
                <a:gd name="connsiteY188" fmla="*/ 268470 h 511235"/>
                <a:gd name="connsiteX189" fmla="*/ 334240 w 689429"/>
                <a:gd name="connsiteY189" fmla="*/ 295127 h 511235"/>
                <a:gd name="connsiteX190" fmla="*/ 317099 w 689429"/>
                <a:gd name="connsiteY190" fmla="*/ 337968 h 511235"/>
                <a:gd name="connsiteX191" fmla="*/ 294246 w 689429"/>
                <a:gd name="connsiteY191" fmla="*/ 361768 h 511235"/>
                <a:gd name="connsiteX192" fmla="*/ 293293 w 689429"/>
                <a:gd name="connsiteY192" fmla="*/ 359864 h 511235"/>
                <a:gd name="connsiteX193" fmla="*/ 297102 w 689429"/>
                <a:gd name="connsiteY193" fmla="*/ 362720 h 511235"/>
                <a:gd name="connsiteX194" fmla="*/ 319956 w 689429"/>
                <a:gd name="connsiteY194" fmla="*/ 337968 h 511235"/>
                <a:gd name="connsiteX195" fmla="*/ 330431 w 689429"/>
                <a:gd name="connsiteY195" fmla="*/ 313215 h 511235"/>
                <a:gd name="connsiteX196" fmla="*/ 337097 w 689429"/>
                <a:gd name="connsiteY196" fmla="*/ 292271 h 511235"/>
                <a:gd name="connsiteX197" fmla="*/ 319956 w 689429"/>
                <a:gd name="connsiteY197" fmla="*/ 265614 h 511235"/>
                <a:gd name="connsiteX198" fmla="*/ 326621 w 689429"/>
                <a:gd name="connsiteY198" fmla="*/ 239909 h 511235"/>
                <a:gd name="connsiteX199" fmla="*/ 363759 w 689429"/>
                <a:gd name="connsiteY199" fmla="*/ 231341 h 511235"/>
                <a:gd name="connsiteX200" fmla="*/ 376139 w 689429"/>
                <a:gd name="connsiteY200" fmla="*/ 198021 h 511235"/>
                <a:gd name="connsiteX201" fmla="*/ 353285 w 689429"/>
                <a:gd name="connsiteY201" fmla="*/ 198021 h 511235"/>
                <a:gd name="connsiteX202" fmla="*/ 365665 w 689429"/>
                <a:gd name="connsiteY202" fmla="*/ 177076 h 511235"/>
                <a:gd name="connsiteX203" fmla="*/ 405659 w 689429"/>
                <a:gd name="connsiteY203" fmla="*/ 175172 h 511235"/>
                <a:gd name="connsiteX204" fmla="*/ 395184 w 689429"/>
                <a:gd name="connsiteY204" fmla="*/ 140899 h 511235"/>
                <a:gd name="connsiteX205" fmla="*/ 395184 w 689429"/>
                <a:gd name="connsiteY205" fmla="*/ 120907 h 511235"/>
                <a:gd name="connsiteX206" fmla="*/ 384710 w 689429"/>
                <a:gd name="connsiteY206" fmla="*/ 96154 h 511235"/>
                <a:gd name="connsiteX207" fmla="*/ 371378 w 689429"/>
                <a:gd name="connsiteY207" fmla="*/ 71402 h 511235"/>
                <a:gd name="connsiteX208" fmla="*/ 358046 w 689429"/>
                <a:gd name="connsiteY208" fmla="*/ 50457 h 511235"/>
                <a:gd name="connsiteX209" fmla="*/ 355189 w 689429"/>
                <a:gd name="connsiteY209" fmla="*/ 23801 h 511235"/>
                <a:gd name="connsiteX210" fmla="*/ 331383 w 689429"/>
                <a:gd name="connsiteY210" fmla="*/ 952 h 511235"/>
                <a:gd name="connsiteX211" fmla="*/ 277105 w 689429"/>
                <a:gd name="connsiteY211" fmla="*/ 0 h 511235"/>
                <a:gd name="connsiteX212" fmla="*/ 267582 w 689429"/>
                <a:gd name="connsiteY212" fmla="*/ 43793 h 511235"/>
                <a:gd name="connsiteX213" fmla="*/ 260917 w 689429"/>
                <a:gd name="connsiteY213" fmla="*/ 63786 h 511235"/>
                <a:gd name="connsiteX214" fmla="*/ 251394 w 689429"/>
                <a:gd name="connsiteY214" fmla="*/ 84730 h 511235"/>
                <a:gd name="connsiteX215" fmla="*/ 235206 w 689429"/>
                <a:gd name="connsiteY215" fmla="*/ 108531 h 511235"/>
                <a:gd name="connsiteX216" fmla="*/ 221874 w 689429"/>
                <a:gd name="connsiteY216" fmla="*/ 137091 h 511235"/>
                <a:gd name="connsiteX217" fmla="*/ 199973 w 689429"/>
                <a:gd name="connsiteY217" fmla="*/ 142803 h 511235"/>
                <a:gd name="connsiteX218" fmla="*/ 174261 w 689429"/>
                <a:gd name="connsiteY218" fmla="*/ 138995 h 511235"/>
                <a:gd name="connsiteX219" fmla="*/ 144742 w 689429"/>
                <a:gd name="connsiteY219" fmla="*/ 132331 h 511235"/>
                <a:gd name="connsiteX220" fmla="*/ 122841 w 689429"/>
                <a:gd name="connsiteY220" fmla="*/ 157083 h 511235"/>
                <a:gd name="connsiteX221" fmla="*/ 101890 w 689429"/>
                <a:gd name="connsiteY221" fmla="*/ 152323 h 511235"/>
                <a:gd name="connsiteX222" fmla="*/ 77132 w 689429"/>
                <a:gd name="connsiteY222" fmla="*/ 162796 h 511235"/>
                <a:gd name="connsiteX223" fmla="*/ 43803 w 689429"/>
                <a:gd name="connsiteY223" fmla="*/ 132331 h 511235"/>
                <a:gd name="connsiteX224" fmla="*/ 22854 w 689429"/>
                <a:gd name="connsiteY224" fmla="*/ 127571 h 511235"/>
                <a:gd name="connsiteX225" fmla="*/ 3809 w 689429"/>
                <a:gd name="connsiteY225" fmla="*/ 149467 h 511235"/>
                <a:gd name="connsiteX226" fmla="*/ 0 w 689429"/>
                <a:gd name="connsiteY226" fmla="*/ 171364 h 511235"/>
                <a:gd name="connsiteX227" fmla="*/ 10475 w 689429"/>
                <a:gd name="connsiteY227" fmla="*/ 197068 h 511235"/>
                <a:gd name="connsiteX228" fmla="*/ 17140 w 689429"/>
                <a:gd name="connsiteY228" fmla="*/ 227533 h 511235"/>
                <a:gd name="connsiteX229" fmla="*/ 44755 w 689429"/>
                <a:gd name="connsiteY229" fmla="*/ 246574 h 511235"/>
                <a:gd name="connsiteX230" fmla="*/ 43803 w 689429"/>
                <a:gd name="connsiteY230" fmla="*/ 290366 h 511235"/>
                <a:gd name="connsiteX231" fmla="*/ 46661 w 689429"/>
                <a:gd name="connsiteY231" fmla="*/ 314167 h 511235"/>
                <a:gd name="connsiteX232" fmla="*/ 53326 w 689429"/>
                <a:gd name="connsiteY232" fmla="*/ 345584 h 511235"/>
                <a:gd name="connsiteX233" fmla="*/ 79036 w 689429"/>
                <a:gd name="connsiteY233" fmla="*/ 343680 h 511235"/>
                <a:gd name="connsiteX234" fmla="*/ 98081 w 689429"/>
                <a:gd name="connsiteY234" fmla="*/ 343680 h 511235"/>
                <a:gd name="connsiteX235" fmla="*/ 119031 w 689429"/>
                <a:gd name="connsiteY235" fmla="*/ 329399 h 511235"/>
                <a:gd name="connsiteX236" fmla="*/ 119031 w 689429"/>
                <a:gd name="connsiteY236" fmla="*/ 358912 h 511235"/>
                <a:gd name="connsiteX237" fmla="*/ 141886 w 689429"/>
                <a:gd name="connsiteY237" fmla="*/ 354152 h 511235"/>
                <a:gd name="connsiteX238" fmla="*/ 163787 w 689429"/>
                <a:gd name="connsiteY238" fmla="*/ 357960 h 511235"/>
                <a:gd name="connsiteX239" fmla="*/ 184737 w 689429"/>
                <a:gd name="connsiteY239" fmla="*/ 357960 h 511235"/>
                <a:gd name="connsiteX240" fmla="*/ 210447 w 689429"/>
                <a:gd name="connsiteY240" fmla="*/ 368432 h 511235"/>
                <a:gd name="connsiteX241" fmla="*/ 235206 w 689429"/>
                <a:gd name="connsiteY241" fmla="*/ 364624 h 511235"/>
                <a:gd name="connsiteX242" fmla="*/ 239015 w 689429"/>
                <a:gd name="connsiteY242" fmla="*/ 394137 h 511235"/>
                <a:gd name="connsiteX243" fmla="*/ 260917 w 689429"/>
                <a:gd name="connsiteY243" fmla="*/ 399849 h 511235"/>
                <a:gd name="connsiteX244" fmla="*/ 282818 w 689429"/>
                <a:gd name="connsiteY244" fmla="*/ 381761 h 511235"/>
                <a:gd name="connsiteX245" fmla="*/ 297102 w 689429"/>
                <a:gd name="connsiteY245" fmla="*/ 362720 h 511235"/>
                <a:gd name="connsiteX246" fmla="*/ 297102 w 689429"/>
                <a:gd name="connsiteY246" fmla="*/ 362720 h 51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689429" h="511235">
                  <a:moveTo>
                    <a:pt x="645625" y="290366"/>
                  </a:moveTo>
                  <a:lnTo>
                    <a:pt x="688477" y="294175"/>
                  </a:lnTo>
                  <a:lnTo>
                    <a:pt x="645625" y="296079"/>
                  </a:lnTo>
                  <a:lnTo>
                    <a:pt x="620867" y="278942"/>
                  </a:lnTo>
                  <a:lnTo>
                    <a:pt x="645625" y="290366"/>
                  </a:lnTo>
                  <a:lnTo>
                    <a:pt x="645625" y="290366"/>
                  </a:lnTo>
                  <a:close/>
                  <a:moveTo>
                    <a:pt x="646579" y="285606"/>
                  </a:moveTo>
                  <a:lnTo>
                    <a:pt x="619915" y="278942"/>
                  </a:lnTo>
                  <a:lnTo>
                    <a:pt x="644673" y="300839"/>
                  </a:lnTo>
                  <a:lnTo>
                    <a:pt x="689430" y="294175"/>
                  </a:lnTo>
                  <a:lnTo>
                    <a:pt x="646579" y="285606"/>
                  </a:lnTo>
                  <a:lnTo>
                    <a:pt x="646579" y="285606"/>
                  </a:lnTo>
                  <a:close/>
                  <a:moveTo>
                    <a:pt x="452319" y="509331"/>
                  </a:moveTo>
                  <a:lnTo>
                    <a:pt x="469459" y="479819"/>
                  </a:lnTo>
                  <a:lnTo>
                    <a:pt x="452319" y="509331"/>
                  </a:lnTo>
                  <a:close/>
                  <a:moveTo>
                    <a:pt x="456128" y="511235"/>
                  </a:moveTo>
                  <a:lnTo>
                    <a:pt x="469459" y="479819"/>
                  </a:lnTo>
                  <a:lnTo>
                    <a:pt x="452319" y="509331"/>
                  </a:lnTo>
                  <a:lnTo>
                    <a:pt x="456128" y="511235"/>
                  </a:lnTo>
                  <a:close/>
                  <a:moveTo>
                    <a:pt x="413277" y="258950"/>
                  </a:moveTo>
                  <a:lnTo>
                    <a:pt x="436130" y="229437"/>
                  </a:lnTo>
                  <a:lnTo>
                    <a:pt x="439940" y="186596"/>
                  </a:lnTo>
                  <a:lnTo>
                    <a:pt x="442797" y="165652"/>
                  </a:lnTo>
                  <a:lnTo>
                    <a:pt x="467555" y="160892"/>
                  </a:lnTo>
                  <a:lnTo>
                    <a:pt x="476126" y="138043"/>
                  </a:lnTo>
                  <a:lnTo>
                    <a:pt x="529451" y="160892"/>
                  </a:lnTo>
                  <a:lnTo>
                    <a:pt x="552306" y="164700"/>
                  </a:lnTo>
                  <a:lnTo>
                    <a:pt x="582777" y="154228"/>
                  </a:lnTo>
                  <a:lnTo>
                    <a:pt x="608489" y="150420"/>
                  </a:lnTo>
                  <a:lnTo>
                    <a:pt x="658005" y="146611"/>
                  </a:lnTo>
                  <a:lnTo>
                    <a:pt x="633247" y="156132"/>
                  </a:lnTo>
                  <a:lnTo>
                    <a:pt x="612297" y="180884"/>
                  </a:lnTo>
                  <a:lnTo>
                    <a:pt x="586586" y="190404"/>
                  </a:lnTo>
                  <a:lnTo>
                    <a:pt x="558019" y="179932"/>
                  </a:lnTo>
                  <a:lnTo>
                    <a:pt x="538974" y="169460"/>
                  </a:lnTo>
                  <a:lnTo>
                    <a:pt x="510406" y="176124"/>
                  </a:lnTo>
                  <a:lnTo>
                    <a:pt x="480887" y="176124"/>
                  </a:lnTo>
                  <a:lnTo>
                    <a:pt x="454223" y="179932"/>
                  </a:lnTo>
                  <a:lnTo>
                    <a:pt x="445653" y="202781"/>
                  </a:lnTo>
                  <a:lnTo>
                    <a:pt x="448510" y="228485"/>
                  </a:lnTo>
                  <a:lnTo>
                    <a:pt x="469459" y="240862"/>
                  </a:lnTo>
                  <a:lnTo>
                    <a:pt x="485648" y="260854"/>
                  </a:lnTo>
                  <a:lnTo>
                    <a:pt x="512310" y="233245"/>
                  </a:lnTo>
                  <a:lnTo>
                    <a:pt x="543735" y="234197"/>
                  </a:lnTo>
                  <a:lnTo>
                    <a:pt x="567541" y="223725"/>
                  </a:lnTo>
                  <a:lnTo>
                    <a:pt x="560876" y="245622"/>
                  </a:lnTo>
                  <a:lnTo>
                    <a:pt x="540878" y="244670"/>
                  </a:lnTo>
                  <a:lnTo>
                    <a:pt x="527547" y="268470"/>
                  </a:lnTo>
                  <a:lnTo>
                    <a:pt x="507549" y="284655"/>
                  </a:lnTo>
                  <a:lnTo>
                    <a:pt x="527547" y="312263"/>
                  </a:lnTo>
                  <a:lnTo>
                    <a:pt x="530403" y="335112"/>
                  </a:lnTo>
                  <a:lnTo>
                    <a:pt x="547544" y="357008"/>
                  </a:lnTo>
                  <a:lnTo>
                    <a:pt x="534213" y="377953"/>
                  </a:lnTo>
                  <a:lnTo>
                    <a:pt x="550400" y="398897"/>
                  </a:lnTo>
                  <a:lnTo>
                    <a:pt x="570399" y="419841"/>
                  </a:lnTo>
                  <a:lnTo>
                    <a:pt x="562780" y="445546"/>
                  </a:lnTo>
                  <a:lnTo>
                    <a:pt x="542783" y="442690"/>
                  </a:lnTo>
                  <a:lnTo>
                    <a:pt x="542783" y="476963"/>
                  </a:lnTo>
                  <a:lnTo>
                    <a:pt x="512310" y="475059"/>
                  </a:lnTo>
                  <a:lnTo>
                    <a:pt x="508502" y="435074"/>
                  </a:lnTo>
                  <a:lnTo>
                    <a:pt x="495171" y="396993"/>
                  </a:lnTo>
                  <a:lnTo>
                    <a:pt x="495171" y="366528"/>
                  </a:lnTo>
                  <a:lnTo>
                    <a:pt x="478030" y="344632"/>
                  </a:lnTo>
                  <a:lnTo>
                    <a:pt x="475173" y="324639"/>
                  </a:lnTo>
                  <a:lnTo>
                    <a:pt x="454223" y="305599"/>
                  </a:lnTo>
                  <a:lnTo>
                    <a:pt x="450414" y="335112"/>
                  </a:lnTo>
                  <a:lnTo>
                    <a:pt x="460890" y="359864"/>
                  </a:lnTo>
                  <a:lnTo>
                    <a:pt x="457080" y="386521"/>
                  </a:lnTo>
                  <a:lnTo>
                    <a:pt x="454223" y="414129"/>
                  </a:lnTo>
                  <a:lnTo>
                    <a:pt x="447558" y="437930"/>
                  </a:lnTo>
                  <a:lnTo>
                    <a:pt x="434226" y="476011"/>
                  </a:lnTo>
                  <a:lnTo>
                    <a:pt x="413277" y="471250"/>
                  </a:lnTo>
                  <a:lnTo>
                    <a:pt x="405659" y="452210"/>
                  </a:lnTo>
                  <a:lnTo>
                    <a:pt x="418990" y="430314"/>
                  </a:lnTo>
                  <a:lnTo>
                    <a:pt x="416133" y="380808"/>
                  </a:lnTo>
                  <a:lnTo>
                    <a:pt x="416133" y="359864"/>
                  </a:lnTo>
                  <a:lnTo>
                    <a:pt x="387566" y="354152"/>
                  </a:lnTo>
                  <a:lnTo>
                    <a:pt x="389471" y="332256"/>
                  </a:lnTo>
                  <a:lnTo>
                    <a:pt x="398993" y="305599"/>
                  </a:lnTo>
                  <a:lnTo>
                    <a:pt x="415181" y="285606"/>
                  </a:lnTo>
                  <a:lnTo>
                    <a:pt x="413277" y="258950"/>
                  </a:lnTo>
                  <a:close/>
                  <a:moveTo>
                    <a:pt x="409468" y="260854"/>
                  </a:moveTo>
                  <a:lnTo>
                    <a:pt x="416133" y="285606"/>
                  </a:lnTo>
                  <a:lnTo>
                    <a:pt x="389471" y="333207"/>
                  </a:lnTo>
                  <a:lnTo>
                    <a:pt x="389471" y="357960"/>
                  </a:lnTo>
                  <a:lnTo>
                    <a:pt x="418038" y="363672"/>
                  </a:lnTo>
                  <a:lnTo>
                    <a:pt x="418990" y="431266"/>
                  </a:lnTo>
                  <a:lnTo>
                    <a:pt x="406611" y="454114"/>
                  </a:lnTo>
                  <a:lnTo>
                    <a:pt x="416133" y="476963"/>
                  </a:lnTo>
                  <a:lnTo>
                    <a:pt x="440892" y="481723"/>
                  </a:lnTo>
                  <a:lnTo>
                    <a:pt x="457080" y="441738"/>
                  </a:lnTo>
                  <a:lnTo>
                    <a:pt x="463746" y="416985"/>
                  </a:lnTo>
                  <a:lnTo>
                    <a:pt x="466603" y="388425"/>
                  </a:lnTo>
                  <a:lnTo>
                    <a:pt x="469459" y="360816"/>
                  </a:lnTo>
                  <a:lnTo>
                    <a:pt x="459937" y="335112"/>
                  </a:lnTo>
                  <a:lnTo>
                    <a:pt x="459937" y="308455"/>
                  </a:lnTo>
                  <a:lnTo>
                    <a:pt x="478030" y="346536"/>
                  </a:lnTo>
                  <a:lnTo>
                    <a:pt x="495171" y="368432"/>
                  </a:lnTo>
                  <a:lnTo>
                    <a:pt x="495171" y="397945"/>
                  </a:lnTo>
                  <a:lnTo>
                    <a:pt x="508502" y="436978"/>
                  </a:lnTo>
                  <a:lnTo>
                    <a:pt x="515168" y="477915"/>
                  </a:lnTo>
                  <a:lnTo>
                    <a:pt x="550400" y="479819"/>
                  </a:lnTo>
                  <a:lnTo>
                    <a:pt x="552306" y="442690"/>
                  </a:lnTo>
                  <a:lnTo>
                    <a:pt x="572303" y="446498"/>
                  </a:lnTo>
                  <a:lnTo>
                    <a:pt x="578968" y="418889"/>
                  </a:lnTo>
                  <a:lnTo>
                    <a:pt x="558971" y="396041"/>
                  </a:lnTo>
                  <a:lnTo>
                    <a:pt x="542783" y="375097"/>
                  </a:lnTo>
                  <a:lnTo>
                    <a:pt x="556115" y="354152"/>
                  </a:lnTo>
                  <a:lnTo>
                    <a:pt x="538974" y="334159"/>
                  </a:lnTo>
                  <a:lnTo>
                    <a:pt x="536117" y="311311"/>
                  </a:lnTo>
                  <a:lnTo>
                    <a:pt x="516120" y="282750"/>
                  </a:lnTo>
                  <a:lnTo>
                    <a:pt x="549448" y="246574"/>
                  </a:lnTo>
                  <a:lnTo>
                    <a:pt x="569445" y="245622"/>
                  </a:lnTo>
                  <a:lnTo>
                    <a:pt x="572303" y="221821"/>
                  </a:lnTo>
                  <a:lnTo>
                    <a:pt x="545639" y="229437"/>
                  </a:lnTo>
                  <a:lnTo>
                    <a:pt x="513264" y="229437"/>
                  </a:lnTo>
                  <a:lnTo>
                    <a:pt x="488504" y="257998"/>
                  </a:lnTo>
                  <a:lnTo>
                    <a:pt x="476126" y="237053"/>
                  </a:lnTo>
                  <a:lnTo>
                    <a:pt x="455175" y="225629"/>
                  </a:lnTo>
                  <a:lnTo>
                    <a:pt x="453271" y="202781"/>
                  </a:lnTo>
                  <a:lnTo>
                    <a:pt x="459937" y="182788"/>
                  </a:lnTo>
                  <a:lnTo>
                    <a:pt x="484696" y="180884"/>
                  </a:lnTo>
                  <a:lnTo>
                    <a:pt x="514216" y="180884"/>
                  </a:lnTo>
                  <a:lnTo>
                    <a:pt x="540878" y="174220"/>
                  </a:lnTo>
                  <a:lnTo>
                    <a:pt x="589444" y="195164"/>
                  </a:lnTo>
                  <a:lnTo>
                    <a:pt x="618011" y="184692"/>
                  </a:lnTo>
                  <a:lnTo>
                    <a:pt x="638960" y="159940"/>
                  </a:lnTo>
                  <a:lnTo>
                    <a:pt x="661814" y="146611"/>
                  </a:lnTo>
                  <a:lnTo>
                    <a:pt x="610393" y="145659"/>
                  </a:lnTo>
                  <a:lnTo>
                    <a:pt x="583729" y="149467"/>
                  </a:lnTo>
                  <a:lnTo>
                    <a:pt x="553258" y="159940"/>
                  </a:lnTo>
                  <a:lnTo>
                    <a:pt x="531355" y="156132"/>
                  </a:lnTo>
                  <a:lnTo>
                    <a:pt x="495171" y="149467"/>
                  </a:lnTo>
                  <a:lnTo>
                    <a:pt x="472316" y="137091"/>
                  </a:lnTo>
                  <a:lnTo>
                    <a:pt x="465651" y="158036"/>
                  </a:lnTo>
                  <a:lnTo>
                    <a:pt x="440892" y="163748"/>
                  </a:lnTo>
                  <a:lnTo>
                    <a:pt x="436130" y="186596"/>
                  </a:lnTo>
                  <a:lnTo>
                    <a:pt x="433274" y="228485"/>
                  </a:lnTo>
                  <a:lnTo>
                    <a:pt x="410420" y="257998"/>
                  </a:lnTo>
                  <a:lnTo>
                    <a:pt x="409468" y="260854"/>
                  </a:lnTo>
                  <a:close/>
                  <a:moveTo>
                    <a:pt x="293293" y="359864"/>
                  </a:moveTo>
                  <a:lnTo>
                    <a:pt x="279962" y="380808"/>
                  </a:lnTo>
                  <a:lnTo>
                    <a:pt x="260917" y="397945"/>
                  </a:lnTo>
                  <a:lnTo>
                    <a:pt x="238063" y="364624"/>
                  </a:lnTo>
                  <a:lnTo>
                    <a:pt x="212351" y="366528"/>
                  </a:lnTo>
                  <a:lnTo>
                    <a:pt x="186641" y="356056"/>
                  </a:lnTo>
                  <a:lnTo>
                    <a:pt x="165692" y="356056"/>
                  </a:lnTo>
                  <a:lnTo>
                    <a:pt x="142838" y="352248"/>
                  </a:lnTo>
                  <a:lnTo>
                    <a:pt x="121887" y="358912"/>
                  </a:lnTo>
                  <a:lnTo>
                    <a:pt x="121887" y="329399"/>
                  </a:lnTo>
                  <a:lnTo>
                    <a:pt x="98081" y="341776"/>
                  </a:lnTo>
                  <a:lnTo>
                    <a:pt x="56183" y="344632"/>
                  </a:lnTo>
                  <a:lnTo>
                    <a:pt x="52374" y="315119"/>
                  </a:lnTo>
                  <a:lnTo>
                    <a:pt x="49517" y="291319"/>
                  </a:lnTo>
                  <a:lnTo>
                    <a:pt x="42851" y="266566"/>
                  </a:lnTo>
                  <a:lnTo>
                    <a:pt x="49517" y="247525"/>
                  </a:lnTo>
                  <a:lnTo>
                    <a:pt x="21901" y="227533"/>
                  </a:lnTo>
                  <a:lnTo>
                    <a:pt x="16188" y="198021"/>
                  </a:lnTo>
                  <a:lnTo>
                    <a:pt x="5713" y="173268"/>
                  </a:lnTo>
                  <a:lnTo>
                    <a:pt x="9523" y="153275"/>
                  </a:lnTo>
                  <a:lnTo>
                    <a:pt x="25710" y="133283"/>
                  </a:lnTo>
                  <a:lnTo>
                    <a:pt x="58087" y="158036"/>
                  </a:lnTo>
                  <a:lnTo>
                    <a:pt x="79036" y="169460"/>
                  </a:lnTo>
                  <a:lnTo>
                    <a:pt x="104748" y="158988"/>
                  </a:lnTo>
                  <a:lnTo>
                    <a:pt x="126649" y="162796"/>
                  </a:lnTo>
                  <a:lnTo>
                    <a:pt x="148551" y="138043"/>
                  </a:lnTo>
                  <a:lnTo>
                    <a:pt x="176166" y="145659"/>
                  </a:lnTo>
                  <a:lnTo>
                    <a:pt x="202829" y="149467"/>
                  </a:lnTo>
                  <a:lnTo>
                    <a:pt x="226635" y="142803"/>
                  </a:lnTo>
                  <a:lnTo>
                    <a:pt x="240919" y="113291"/>
                  </a:lnTo>
                  <a:lnTo>
                    <a:pt x="257108" y="89490"/>
                  </a:lnTo>
                  <a:lnTo>
                    <a:pt x="267582" y="68546"/>
                  </a:lnTo>
                  <a:lnTo>
                    <a:pt x="274248" y="47601"/>
                  </a:lnTo>
                  <a:lnTo>
                    <a:pt x="280914" y="5712"/>
                  </a:lnTo>
                  <a:lnTo>
                    <a:pt x="331383" y="7616"/>
                  </a:lnTo>
                  <a:lnTo>
                    <a:pt x="353285" y="27609"/>
                  </a:lnTo>
                  <a:lnTo>
                    <a:pt x="356142" y="54265"/>
                  </a:lnTo>
                  <a:lnTo>
                    <a:pt x="369473" y="76162"/>
                  </a:lnTo>
                  <a:lnTo>
                    <a:pt x="382804" y="99962"/>
                  </a:lnTo>
                  <a:lnTo>
                    <a:pt x="392327" y="123763"/>
                  </a:lnTo>
                  <a:lnTo>
                    <a:pt x="392327" y="143755"/>
                  </a:lnTo>
                  <a:lnTo>
                    <a:pt x="405659" y="176124"/>
                  </a:lnTo>
                  <a:lnTo>
                    <a:pt x="384710" y="169460"/>
                  </a:lnTo>
                  <a:lnTo>
                    <a:pt x="363759" y="176124"/>
                  </a:lnTo>
                  <a:lnTo>
                    <a:pt x="352333" y="201829"/>
                  </a:lnTo>
                  <a:lnTo>
                    <a:pt x="375187" y="201829"/>
                  </a:lnTo>
                  <a:lnTo>
                    <a:pt x="362807" y="230389"/>
                  </a:lnTo>
                  <a:lnTo>
                    <a:pt x="324717" y="238957"/>
                  </a:lnTo>
                  <a:lnTo>
                    <a:pt x="317099" y="268470"/>
                  </a:lnTo>
                  <a:lnTo>
                    <a:pt x="334240" y="295127"/>
                  </a:lnTo>
                  <a:lnTo>
                    <a:pt x="317099" y="337968"/>
                  </a:lnTo>
                  <a:lnTo>
                    <a:pt x="294246" y="361768"/>
                  </a:lnTo>
                  <a:lnTo>
                    <a:pt x="293293" y="359864"/>
                  </a:lnTo>
                  <a:close/>
                  <a:moveTo>
                    <a:pt x="297102" y="362720"/>
                  </a:moveTo>
                  <a:lnTo>
                    <a:pt x="319956" y="337968"/>
                  </a:lnTo>
                  <a:lnTo>
                    <a:pt x="330431" y="313215"/>
                  </a:lnTo>
                  <a:lnTo>
                    <a:pt x="337097" y="292271"/>
                  </a:lnTo>
                  <a:lnTo>
                    <a:pt x="319956" y="265614"/>
                  </a:lnTo>
                  <a:lnTo>
                    <a:pt x="326621" y="239909"/>
                  </a:lnTo>
                  <a:lnTo>
                    <a:pt x="363759" y="231341"/>
                  </a:lnTo>
                  <a:lnTo>
                    <a:pt x="376139" y="198021"/>
                  </a:lnTo>
                  <a:lnTo>
                    <a:pt x="353285" y="198021"/>
                  </a:lnTo>
                  <a:lnTo>
                    <a:pt x="365665" y="177076"/>
                  </a:lnTo>
                  <a:lnTo>
                    <a:pt x="405659" y="175172"/>
                  </a:lnTo>
                  <a:lnTo>
                    <a:pt x="395184" y="140899"/>
                  </a:lnTo>
                  <a:lnTo>
                    <a:pt x="395184" y="120907"/>
                  </a:lnTo>
                  <a:lnTo>
                    <a:pt x="384710" y="96154"/>
                  </a:lnTo>
                  <a:lnTo>
                    <a:pt x="371378" y="71402"/>
                  </a:lnTo>
                  <a:lnTo>
                    <a:pt x="358046" y="50457"/>
                  </a:lnTo>
                  <a:lnTo>
                    <a:pt x="355189" y="23801"/>
                  </a:lnTo>
                  <a:lnTo>
                    <a:pt x="331383" y="952"/>
                  </a:lnTo>
                  <a:lnTo>
                    <a:pt x="277105" y="0"/>
                  </a:lnTo>
                  <a:lnTo>
                    <a:pt x="267582" y="43793"/>
                  </a:lnTo>
                  <a:lnTo>
                    <a:pt x="260917" y="63786"/>
                  </a:lnTo>
                  <a:lnTo>
                    <a:pt x="251394" y="84730"/>
                  </a:lnTo>
                  <a:lnTo>
                    <a:pt x="235206" y="108531"/>
                  </a:lnTo>
                  <a:lnTo>
                    <a:pt x="221874" y="137091"/>
                  </a:lnTo>
                  <a:lnTo>
                    <a:pt x="199973" y="142803"/>
                  </a:lnTo>
                  <a:lnTo>
                    <a:pt x="174261" y="138995"/>
                  </a:lnTo>
                  <a:lnTo>
                    <a:pt x="144742" y="132331"/>
                  </a:lnTo>
                  <a:lnTo>
                    <a:pt x="122841" y="157083"/>
                  </a:lnTo>
                  <a:lnTo>
                    <a:pt x="101890" y="152323"/>
                  </a:lnTo>
                  <a:lnTo>
                    <a:pt x="77132" y="162796"/>
                  </a:lnTo>
                  <a:lnTo>
                    <a:pt x="43803" y="132331"/>
                  </a:lnTo>
                  <a:lnTo>
                    <a:pt x="22854" y="127571"/>
                  </a:lnTo>
                  <a:lnTo>
                    <a:pt x="3809" y="149467"/>
                  </a:lnTo>
                  <a:lnTo>
                    <a:pt x="0" y="171364"/>
                  </a:lnTo>
                  <a:lnTo>
                    <a:pt x="10475" y="197068"/>
                  </a:lnTo>
                  <a:lnTo>
                    <a:pt x="17140" y="227533"/>
                  </a:lnTo>
                  <a:lnTo>
                    <a:pt x="44755" y="246574"/>
                  </a:lnTo>
                  <a:lnTo>
                    <a:pt x="43803" y="290366"/>
                  </a:lnTo>
                  <a:lnTo>
                    <a:pt x="46661" y="314167"/>
                  </a:lnTo>
                  <a:lnTo>
                    <a:pt x="53326" y="345584"/>
                  </a:lnTo>
                  <a:lnTo>
                    <a:pt x="79036" y="343680"/>
                  </a:lnTo>
                  <a:lnTo>
                    <a:pt x="98081" y="343680"/>
                  </a:lnTo>
                  <a:lnTo>
                    <a:pt x="119031" y="329399"/>
                  </a:lnTo>
                  <a:lnTo>
                    <a:pt x="119031" y="358912"/>
                  </a:lnTo>
                  <a:lnTo>
                    <a:pt x="141886" y="354152"/>
                  </a:lnTo>
                  <a:lnTo>
                    <a:pt x="163787" y="357960"/>
                  </a:lnTo>
                  <a:lnTo>
                    <a:pt x="184737" y="357960"/>
                  </a:lnTo>
                  <a:lnTo>
                    <a:pt x="210447" y="368432"/>
                  </a:lnTo>
                  <a:lnTo>
                    <a:pt x="235206" y="364624"/>
                  </a:lnTo>
                  <a:lnTo>
                    <a:pt x="239015" y="394137"/>
                  </a:lnTo>
                  <a:lnTo>
                    <a:pt x="260917" y="399849"/>
                  </a:lnTo>
                  <a:lnTo>
                    <a:pt x="282818" y="381761"/>
                  </a:lnTo>
                  <a:lnTo>
                    <a:pt x="297102" y="362720"/>
                  </a:lnTo>
                  <a:lnTo>
                    <a:pt x="297102" y="362720"/>
                  </a:lnTo>
                  <a:close/>
                </a:path>
              </a:pathLst>
            </a:custGeom>
            <a:solidFill>
              <a:srgbClr val="FFFFFF"/>
            </a:solidFill>
            <a:ln w="9518" cap="flat">
              <a:noFill/>
              <a:prstDash val="solid"/>
              <a:miter/>
            </a:ln>
          </p:spPr>
          <p:txBody>
            <a:bodyPr rtlCol="0" anchor="ctr"/>
            <a:lstStyle/>
            <a:p>
              <a:endParaRPr lang="en-US" noProof="0" dirty="0"/>
            </a:p>
          </p:txBody>
        </p:sp>
        <p:sp>
          <p:nvSpPr>
            <p:cNvPr id="6384" name="Serbest Form 6383">
              <a:extLst>
                <a:ext uri="{FF2B5EF4-FFF2-40B4-BE49-F238E27FC236}">
                  <a16:creationId xmlns:a16="http://schemas.microsoft.com/office/drawing/2014/main" id="{8C1BE200-6E53-5A4E-A959-06B9B9275D70}"/>
                </a:ext>
              </a:extLst>
            </p:cNvPr>
            <p:cNvSpPr/>
            <p:nvPr/>
          </p:nvSpPr>
          <p:spPr>
            <a:xfrm>
              <a:off x="10233530" y="4418149"/>
              <a:ext cx="65705" cy="49505"/>
            </a:xfrm>
            <a:custGeom>
              <a:avLst/>
              <a:gdLst>
                <a:gd name="connsiteX0" fmla="*/ 19997 w 65705"/>
                <a:gd name="connsiteY0" fmla="*/ 11424 h 49505"/>
                <a:gd name="connsiteX1" fmla="*/ 47613 w 65705"/>
                <a:gd name="connsiteY1" fmla="*/ 15232 h 49505"/>
                <a:gd name="connsiteX2" fmla="*/ 62848 w 65705"/>
                <a:gd name="connsiteY2" fmla="*/ 45697 h 49505"/>
                <a:gd name="connsiteX3" fmla="*/ 23806 w 65705"/>
                <a:gd name="connsiteY3" fmla="*/ 25705 h 49505"/>
                <a:gd name="connsiteX4" fmla="*/ 2857 w 65705"/>
                <a:gd name="connsiteY4" fmla="*/ 21897 h 49505"/>
                <a:gd name="connsiteX5" fmla="*/ 19997 w 65705"/>
                <a:gd name="connsiteY5" fmla="*/ 11424 h 49505"/>
                <a:gd name="connsiteX6" fmla="*/ 19997 w 65705"/>
                <a:gd name="connsiteY6" fmla="*/ 6664 h 49505"/>
                <a:gd name="connsiteX7" fmla="*/ 0 w 65705"/>
                <a:gd name="connsiteY7" fmla="*/ 0 h 49505"/>
                <a:gd name="connsiteX8" fmla="*/ 0 w 65705"/>
                <a:gd name="connsiteY8" fmla="*/ 23801 h 49505"/>
                <a:gd name="connsiteX9" fmla="*/ 21902 w 65705"/>
                <a:gd name="connsiteY9" fmla="*/ 29513 h 49505"/>
                <a:gd name="connsiteX10" fmla="*/ 43803 w 65705"/>
                <a:gd name="connsiteY10" fmla="*/ 49505 h 49505"/>
                <a:gd name="connsiteX11" fmla="*/ 65706 w 65705"/>
                <a:gd name="connsiteY11" fmla="*/ 46649 h 49505"/>
                <a:gd name="connsiteX12" fmla="*/ 50470 w 65705"/>
                <a:gd name="connsiteY12" fmla="*/ 11424 h 49505"/>
                <a:gd name="connsiteX13" fmla="*/ 25710 w 65705"/>
                <a:gd name="connsiteY13" fmla="*/ 2856 h 49505"/>
                <a:gd name="connsiteX14" fmla="*/ 19997 w 65705"/>
                <a:gd name="connsiteY14" fmla="*/ 6664 h 4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705" h="49505">
                  <a:moveTo>
                    <a:pt x="19997" y="11424"/>
                  </a:moveTo>
                  <a:lnTo>
                    <a:pt x="47613" y="15232"/>
                  </a:lnTo>
                  <a:lnTo>
                    <a:pt x="62848" y="45697"/>
                  </a:lnTo>
                  <a:lnTo>
                    <a:pt x="23806" y="25705"/>
                  </a:lnTo>
                  <a:lnTo>
                    <a:pt x="2857" y="21897"/>
                  </a:lnTo>
                  <a:lnTo>
                    <a:pt x="19997" y="11424"/>
                  </a:lnTo>
                  <a:close/>
                  <a:moveTo>
                    <a:pt x="19997" y="6664"/>
                  </a:moveTo>
                  <a:lnTo>
                    <a:pt x="0" y="0"/>
                  </a:lnTo>
                  <a:lnTo>
                    <a:pt x="0" y="23801"/>
                  </a:lnTo>
                  <a:lnTo>
                    <a:pt x="21902" y="29513"/>
                  </a:lnTo>
                  <a:lnTo>
                    <a:pt x="43803" y="49505"/>
                  </a:lnTo>
                  <a:lnTo>
                    <a:pt x="65706" y="46649"/>
                  </a:lnTo>
                  <a:lnTo>
                    <a:pt x="50470" y="11424"/>
                  </a:lnTo>
                  <a:lnTo>
                    <a:pt x="25710" y="2856"/>
                  </a:lnTo>
                  <a:lnTo>
                    <a:pt x="19997" y="6664"/>
                  </a:lnTo>
                  <a:close/>
                </a:path>
              </a:pathLst>
            </a:custGeom>
            <a:solidFill>
              <a:srgbClr val="FFFFFF"/>
            </a:solidFill>
            <a:ln w="9518" cap="flat">
              <a:noFill/>
              <a:prstDash val="solid"/>
              <a:miter/>
            </a:ln>
          </p:spPr>
          <p:txBody>
            <a:bodyPr rtlCol="0" anchor="ctr"/>
            <a:lstStyle/>
            <a:p>
              <a:endParaRPr lang="en-US" noProof="0" dirty="0"/>
            </a:p>
          </p:txBody>
        </p:sp>
        <p:sp>
          <p:nvSpPr>
            <p:cNvPr id="6385" name="Serbest Form 6384">
              <a:extLst>
                <a:ext uri="{FF2B5EF4-FFF2-40B4-BE49-F238E27FC236}">
                  <a16:creationId xmlns:a16="http://schemas.microsoft.com/office/drawing/2014/main" id="{99A90B90-1500-3041-BD46-2EBF98082F91}"/>
                </a:ext>
              </a:extLst>
            </p:cNvPr>
            <p:cNvSpPr/>
            <p:nvPr/>
          </p:nvSpPr>
          <p:spPr>
            <a:xfrm>
              <a:off x="10256283" y="4359124"/>
              <a:ext cx="149604" cy="42840"/>
            </a:xfrm>
            <a:custGeom>
              <a:avLst/>
              <a:gdLst>
                <a:gd name="connsiteX0" fmla="*/ 130560 w 149604"/>
                <a:gd name="connsiteY0" fmla="*/ 7616 h 42840"/>
                <a:gd name="connsiteX1" fmla="*/ 101040 w 149604"/>
                <a:gd name="connsiteY1" fmla="*/ 27609 h 42840"/>
                <a:gd name="connsiteX2" fmla="*/ 44857 w 149604"/>
                <a:gd name="connsiteY2" fmla="*/ 34273 h 42840"/>
                <a:gd name="connsiteX3" fmla="*/ 22003 w 149604"/>
                <a:gd name="connsiteY3" fmla="*/ 38081 h 42840"/>
                <a:gd name="connsiteX4" fmla="*/ 2006 w 149604"/>
                <a:gd name="connsiteY4" fmla="*/ 28561 h 42840"/>
                <a:gd name="connsiteX5" fmla="*/ 22003 w 149604"/>
                <a:gd name="connsiteY5" fmla="*/ 32369 h 42840"/>
                <a:gd name="connsiteX6" fmla="*/ 43905 w 149604"/>
                <a:gd name="connsiteY6" fmla="*/ 10472 h 42840"/>
                <a:gd name="connsiteX7" fmla="*/ 87708 w 149604"/>
                <a:gd name="connsiteY7" fmla="*/ 18088 h 42840"/>
                <a:gd name="connsiteX8" fmla="*/ 108658 w 149604"/>
                <a:gd name="connsiteY8" fmla="*/ 15232 h 42840"/>
                <a:gd name="connsiteX9" fmla="*/ 132465 w 149604"/>
                <a:gd name="connsiteY9" fmla="*/ 8568 h 42840"/>
                <a:gd name="connsiteX10" fmla="*/ 130560 w 149604"/>
                <a:gd name="connsiteY10" fmla="*/ 7616 h 42840"/>
                <a:gd name="connsiteX11" fmla="*/ 130560 w 149604"/>
                <a:gd name="connsiteY11" fmla="*/ 2856 h 42840"/>
                <a:gd name="connsiteX12" fmla="*/ 107705 w 149604"/>
                <a:gd name="connsiteY12" fmla="*/ 9520 h 42840"/>
                <a:gd name="connsiteX13" fmla="*/ 87708 w 149604"/>
                <a:gd name="connsiteY13" fmla="*/ 13328 h 42840"/>
                <a:gd name="connsiteX14" fmla="*/ 62950 w 149604"/>
                <a:gd name="connsiteY14" fmla="*/ 0 h 42840"/>
                <a:gd name="connsiteX15" fmla="*/ 41048 w 149604"/>
                <a:gd name="connsiteY15" fmla="*/ 6664 h 42840"/>
                <a:gd name="connsiteX16" fmla="*/ 20099 w 149604"/>
                <a:gd name="connsiteY16" fmla="*/ 28561 h 42840"/>
                <a:gd name="connsiteX17" fmla="*/ 1054 w 149604"/>
                <a:gd name="connsiteY17" fmla="*/ 28561 h 42840"/>
                <a:gd name="connsiteX18" fmla="*/ 21051 w 149604"/>
                <a:gd name="connsiteY18" fmla="*/ 42841 h 42840"/>
                <a:gd name="connsiteX19" fmla="*/ 45809 w 149604"/>
                <a:gd name="connsiteY19" fmla="*/ 39985 h 42840"/>
                <a:gd name="connsiteX20" fmla="*/ 101992 w 149604"/>
                <a:gd name="connsiteY20" fmla="*/ 33321 h 42840"/>
                <a:gd name="connsiteX21" fmla="*/ 128656 w 149604"/>
                <a:gd name="connsiteY21" fmla="*/ 29512 h 42840"/>
                <a:gd name="connsiteX22" fmla="*/ 149605 w 149604"/>
                <a:gd name="connsiteY22" fmla="*/ 11424 h 42840"/>
                <a:gd name="connsiteX23" fmla="*/ 130560 w 149604"/>
                <a:gd name="connsiteY23" fmla="*/ 2856 h 4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604" h="42840">
                  <a:moveTo>
                    <a:pt x="130560" y="7616"/>
                  </a:moveTo>
                  <a:lnTo>
                    <a:pt x="101040" y="27609"/>
                  </a:lnTo>
                  <a:lnTo>
                    <a:pt x="44857" y="34273"/>
                  </a:lnTo>
                  <a:lnTo>
                    <a:pt x="22003" y="38081"/>
                  </a:lnTo>
                  <a:lnTo>
                    <a:pt x="2006" y="28561"/>
                  </a:lnTo>
                  <a:lnTo>
                    <a:pt x="22003" y="32369"/>
                  </a:lnTo>
                  <a:lnTo>
                    <a:pt x="43905" y="10472"/>
                  </a:lnTo>
                  <a:lnTo>
                    <a:pt x="87708" y="18088"/>
                  </a:lnTo>
                  <a:lnTo>
                    <a:pt x="108658" y="15232"/>
                  </a:lnTo>
                  <a:lnTo>
                    <a:pt x="132465" y="8568"/>
                  </a:lnTo>
                  <a:lnTo>
                    <a:pt x="130560" y="7616"/>
                  </a:lnTo>
                  <a:close/>
                  <a:moveTo>
                    <a:pt x="130560" y="2856"/>
                  </a:moveTo>
                  <a:lnTo>
                    <a:pt x="107705" y="9520"/>
                  </a:lnTo>
                  <a:lnTo>
                    <a:pt x="87708" y="13328"/>
                  </a:lnTo>
                  <a:lnTo>
                    <a:pt x="62950" y="0"/>
                  </a:lnTo>
                  <a:lnTo>
                    <a:pt x="41048" y="6664"/>
                  </a:lnTo>
                  <a:lnTo>
                    <a:pt x="20099" y="28561"/>
                  </a:lnTo>
                  <a:cubicBezTo>
                    <a:pt x="102" y="23801"/>
                    <a:pt x="-1804" y="27609"/>
                    <a:pt x="1054" y="28561"/>
                  </a:cubicBezTo>
                  <a:lnTo>
                    <a:pt x="21051" y="42841"/>
                  </a:lnTo>
                  <a:lnTo>
                    <a:pt x="45809" y="39985"/>
                  </a:lnTo>
                  <a:lnTo>
                    <a:pt x="101992" y="33321"/>
                  </a:lnTo>
                  <a:lnTo>
                    <a:pt x="128656" y="29512"/>
                  </a:lnTo>
                  <a:lnTo>
                    <a:pt x="149605" y="11424"/>
                  </a:lnTo>
                  <a:lnTo>
                    <a:pt x="130560" y="2856"/>
                  </a:lnTo>
                  <a:close/>
                </a:path>
              </a:pathLst>
            </a:custGeom>
            <a:solidFill>
              <a:srgbClr val="FFFFFF"/>
            </a:solidFill>
            <a:ln w="9518" cap="flat">
              <a:noFill/>
              <a:prstDash val="solid"/>
              <a:miter/>
            </a:ln>
          </p:spPr>
          <p:txBody>
            <a:bodyPr rtlCol="0" anchor="ctr"/>
            <a:lstStyle/>
            <a:p>
              <a:endParaRPr lang="en-US" noProof="0" dirty="0"/>
            </a:p>
          </p:txBody>
        </p:sp>
        <p:sp>
          <p:nvSpPr>
            <p:cNvPr id="6386" name="Serbest Form 6385">
              <a:extLst>
                <a:ext uri="{FF2B5EF4-FFF2-40B4-BE49-F238E27FC236}">
                  <a16:creationId xmlns:a16="http://schemas.microsoft.com/office/drawing/2014/main" id="{7B766CE9-8B9E-2640-BD26-696102C83049}"/>
                </a:ext>
              </a:extLst>
            </p:cNvPr>
            <p:cNvSpPr/>
            <p:nvPr/>
          </p:nvSpPr>
          <p:spPr>
            <a:xfrm>
              <a:off x="10134496" y="4351508"/>
              <a:ext cx="108556" cy="53313"/>
            </a:xfrm>
            <a:custGeom>
              <a:avLst/>
              <a:gdLst>
                <a:gd name="connsiteX0" fmla="*/ 100938 w 108556"/>
                <a:gd name="connsiteY0" fmla="*/ 8568 h 53313"/>
                <a:gd name="connsiteX1" fmla="*/ 95225 w 108556"/>
                <a:gd name="connsiteY1" fmla="*/ 39985 h 53313"/>
                <a:gd name="connsiteX2" fmla="*/ 62848 w 108556"/>
                <a:gd name="connsiteY2" fmla="*/ 952 h 53313"/>
                <a:gd name="connsiteX3" fmla="*/ 100938 w 108556"/>
                <a:gd name="connsiteY3" fmla="*/ 8568 h 53313"/>
                <a:gd name="connsiteX4" fmla="*/ 100938 w 108556"/>
                <a:gd name="connsiteY4" fmla="*/ 3808 h 53313"/>
                <a:gd name="connsiteX5" fmla="*/ 60944 w 108556"/>
                <a:gd name="connsiteY5" fmla="*/ 0 h 53313"/>
                <a:gd name="connsiteX6" fmla="*/ 75228 w 108556"/>
                <a:gd name="connsiteY6" fmla="*/ 28561 h 53313"/>
                <a:gd name="connsiteX7" fmla="*/ 95225 w 108556"/>
                <a:gd name="connsiteY7" fmla="*/ 42841 h 53313"/>
                <a:gd name="connsiteX8" fmla="*/ 108557 w 108556"/>
                <a:gd name="connsiteY8" fmla="*/ 17137 h 53313"/>
                <a:gd name="connsiteX9" fmla="*/ 100938 w 108556"/>
                <a:gd name="connsiteY9" fmla="*/ 3808 h 53313"/>
                <a:gd name="connsiteX10" fmla="*/ 41899 w 108556"/>
                <a:gd name="connsiteY10" fmla="*/ 36177 h 53313"/>
                <a:gd name="connsiteX11" fmla="*/ 76180 w 108556"/>
                <a:gd name="connsiteY11" fmla="*/ 42841 h 53313"/>
                <a:gd name="connsiteX12" fmla="*/ 46661 w 108556"/>
                <a:gd name="connsiteY12" fmla="*/ 48553 h 53313"/>
                <a:gd name="connsiteX13" fmla="*/ 1905 w 108556"/>
                <a:gd name="connsiteY13" fmla="*/ 41889 h 53313"/>
                <a:gd name="connsiteX14" fmla="*/ 39995 w 108556"/>
                <a:gd name="connsiteY14" fmla="*/ 36177 h 53313"/>
                <a:gd name="connsiteX15" fmla="*/ 41899 w 108556"/>
                <a:gd name="connsiteY15" fmla="*/ 36177 h 53313"/>
                <a:gd name="connsiteX16" fmla="*/ 41899 w 108556"/>
                <a:gd name="connsiteY16" fmla="*/ 31417 h 53313"/>
                <a:gd name="connsiteX17" fmla="*/ 19045 w 108556"/>
                <a:gd name="connsiteY17" fmla="*/ 20945 h 53313"/>
                <a:gd name="connsiteX18" fmla="*/ 0 w 108556"/>
                <a:gd name="connsiteY18" fmla="*/ 42841 h 53313"/>
                <a:gd name="connsiteX19" fmla="*/ 27616 w 108556"/>
                <a:gd name="connsiteY19" fmla="*/ 53313 h 53313"/>
                <a:gd name="connsiteX20" fmla="*/ 48565 w 108556"/>
                <a:gd name="connsiteY20" fmla="*/ 53313 h 53313"/>
                <a:gd name="connsiteX21" fmla="*/ 79037 w 108556"/>
                <a:gd name="connsiteY21" fmla="*/ 42841 h 53313"/>
                <a:gd name="connsiteX22" fmla="*/ 52374 w 108556"/>
                <a:gd name="connsiteY22" fmla="*/ 27609 h 53313"/>
                <a:gd name="connsiteX23" fmla="*/ 41899 w 108556"/>
                <a:gd name="connsiteY23" fmla="*/ 31417 h 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8556" h="53313">
                  <a:moveTo>
                    <a:pt x="100938" y="8568"/>
                  </a:moveTo>
                  <a:lnTo>
                    <a:pt x="95225" y="39985"/>
                  </a:lnTo>
                  <a:lnTo>
                    <a:pt x="62848" y="952"/>
                  </a:lnTo>
                  <a:lnTo>
                    <a:pt x="100938" y="8568"/>
                  </a:lnTo>
                  <a:close/>
                  <a:moveTo>
                    <a:pt x="100938" y="3808"/>
                  </a:moveTo>
                  <a:lnTo>
                    <a:pt x="60944" y="0"/>
                  </a:lnTo>
                  <a:lnTo>
                    <a:pt x="75228" y="28561"/>
                  </a:lnTo>
                  <a:lnTo>
                    <a:pt x="95225" y="42841"/>
                  </a:lnTo>
                  <a:lnTo>
                    <a:pt x="108557" y="17137"/>
                  </a:lnTo>
                  <a:lnTo>
                    <a:pt x="100938" y="3808"/>
                  </a:lnTo>
                  <a:close/>
                  <a:moveTo>
                    <a:pt x="41899" y="36177"/>
                  </a:moveTo>
                  <a:lnTo>
                    <a:pt x="76180" y="42841"/>
                  </a:lnTo>
                  <a:lnTo>
                    <a:pt x="46661" y="48553"/>
                  </a:lnTo>
                  <a:lnTo>
                    <a:pt x="1905" y="41889"/>
                  </a:lnTo>
                  <a:lnTo>
                    <a:pt x="39995" y="36177"/>
                  </a:lnTo>
                  <a:lnTo>
                    <a:pt x="41899" y="36177"/>
                  </a:lnTo>
                  <a:close/>
                  <a:moveTo>
                    <a:pt x="41899" y="31417"/>
                  </a:moveTo>
                  <a:lnTo>
                    <a:pt x="19045" y="20945"/>
                  </a:lnTo>
                  <a:lnTo>
                    <a:pt x="0" y="42841"/>
                  </a:lnTo>
                  <a:lnTo>
                    <a:pt x="27616" y="53313"/>
                  </a:lnTo>
                  <a:lnTo>
                    <a:pt x="48565" y="53313"/>
                  </a:lnTo>
                  <a:lnTo>
                    <a:pt x="79037" y="42841"/>
                  </a:lnTo>
                  <a:lnTo>
                    <a:pt x="52374" y="27609"/>
                  </a:lnTo>
                  <a:lnTo>
                    <a:pt x="41899" y="31417"/>
                  </a:lnTo>
                  <a:close/>
                </a:path>
              </a:pathLst>
            </a:custGeom>
            <a:solidFill>
              <a:srgbClr val="FFFFFF"/>
            </a:solidFill>
            <a:ln w="9518" cap="flat">
              <a:noFill/>
              <a:prstDash val="solid"/>
              <a:miter/>
            </a:ln>
          </p:spPr>
          <p:txBody>
            <a:bodyPr rtlCol="0" anchor="ctr"/>
            <a:lstStyle/>
            <a:p>
              <a:endParaRPr lang="en-US" noProof="0" dirty="0"/>
            </a:p>
          </p:txBody>
        </p:sp>
        <p:sp>
          <p:nvSpPr>
            <p:cNvPr id="6387" name="Serbest Form 6386">
              <a:extLst>
                <a:ext uri="{FF2B5EF4-FFF2-40B4-BE49-F238E27FC236}">
                  <a16:creationId xmlns:a16="http://schemas.microsoft.com/office/drawing/2014/main" id="{932F5420-A500-2348-B89B-338C8363476C}"/>
                </a:ext>
              </a:extLst>
            </p:cNvPr>
            <p:cNvSpPr/>
            <p:nvPr/>
          </p:nvSpPr>
          <p:spPr>
            <a:xfrm>
              <a:off x="8223328" y="2260870"/>
              <a:ext cx="1063663" cy="1396614"/>
            </a:xfrm>
            <a:custGeom>
              <a:avLst/>
              <a:gdLst>
                <a:gd name="connsiteX0" fmla="*/ 1044619 w 1063663"/>
                <a:gd name="connsiteY0" fmla="*/ 400801 h 1396614"/>
                <a:gd name="connsiteX1" fmla="*/ 1051285 w 1063663"/>
                <a:gd name="connsiteY1" fmla="*/ 393185 h 1396614"/>
                <a:gd name="connsiteX2" fmla="*/ 1057951 w 1063663"/>
                <a:gd name="connsiteY2" fmla="*/ 389377 h 1396614"/>
                <a:gd name="connsiteX3" fmla="*/ 1060807 w 1063663"/>
                <a:gd name="connsiteY3" fmla="*/ 385569 h 1396614"/>
                <a:gd name="connsiteX4" fmla="*/ 1063664 w 1063663"/>
                <a:gd name="connsiteY4" fmla="*/ 385569 h 1396614"/>
                <a:gd name="connsiteX5" fmla="*/ 1063664 w 1063663"/>
                <a:gd name="connsiteY5" fmla="*/ 367480 h 1396614"/>
                <a:gd name="connsiteX6" fmla="*/ 1060807 w 1063663"/>
                <a:gd name="connsiteY6" fmla="*/ 367480 h 1396614"/>
                <a:gd name="connsiteX7" fmla="*/ 1057951 w 1063663"/>
                <a:gd name="connsiteY7" fmla="*/ 363672 h 1396614"/>
                <a:gd name="connsiteX8" fmla="*/ 1021765 w 1063663"/>
                <a:gd name="connsiteY8" fmla="*/ 363672 h 1396614"/>
                <a:gd name="connsiteX9" fmla="*/ 1021765 w 1063663"/>
                <a:gd name="connsiteY9" fmla="*/ 359864 h 1396614"/>
                <a:gd name="connsiteX10" fmla="*/ 1028431 w 1063663"/>
                <a:gd name="connsiteY10" fmla="*/ 353200 h 1396614"/>
                <a:gd name="connsiteX11" fmla="*/ 1031288 w 1063663"/>
                <a:gd name="connsiteY11" fmla="*/ 353200 h 1396614"/>
                <a:gd name="connsiteX12" fmla="*/ 1021765 w 1063663"/>
                <a:gd name="connsiteY12" fmla="*/ 335111 h 1396614"/>
                <a:gd name="connsiteX13" fmla="*/ 1005577 w 1063663"/>
                <a:gd name="connsiteY13" fmla="*/ 335111 h 1396614"/>
                <a:gd name="connsiteX14" fmla="*/ 1002720 w 1063663"/>
                <a:gd name="connsiteY14" fmla="*/ 331303 h 1396614"/>
                <a:gd name="connsiteX15" fmla="*/ 1005577 w 1063663"/>
                <a:gd name="connsiteY15" fmla="*/ 331303 h 1396614"/>
                <a:gd name="connsiteX16" fmla="*/ 1012243 w 1063663"/>
                <a:gd name="connsiteY16" fmla="*/ 323687 h 1396614"/>
                <a:gd name="connsiteX17" fmla="*/ 1009386 w 1063663"/>
                <a:gd name="connsiteY17" fmla="*/ 319879 h 1396614"/>
                <a:gd name="connsiteX18" fmla="*/ 989388 w 1063663"/>
                <a:gd name="connsiteY18" fmla="*/ 309407 h 1396614"/>
                <a:gd name="connsiteX19" fmla="*/ 982723 w 1063663"/>
                <a:gd name="connsiteY19" fmla="*/ 317023 h 1396614"/>
                <a:gd name="connsiteX20" fmla="*/ 982723 w 1063663"/>
                <a:gd name="connsiteY20" fmla="*/ 331303 h 1396614"/>
                <a:gd name="connsiteX21" fmla="*/ 973200 w 1063663"/>
                <a:gd name="connsiteY21" fmla="*/ 331303 h 1396614"/>
                <a:gd name="connsiteX22" fmla="*/ 963678 w 1063663"/>
                <a:gd name="connsiteY22" fmla="*/ 323687 h 1396614"/>
                <a:gd name="connsiteX23" fmla="*/ 957012 w 1063663"/>
                <a:gd name="connsiteY23" fmla="*/ 319879 h 1396614"/>
                <a:gd name="connsiteX24" fmla="*/ 947490 w 1063663"/>
                <a:gd name="connsiteY24" fmla="*/ 319879 h 1396614"/>
                <a:gd name="connsiteX25" fmla="*/ 940824 w 1063663"/>
                <a:gd name="connsiteY25" fmla="*/ 326543 h 1396614"/>
                <a:gd name="connsiteX26" fmla="*/ 934158 w 1063663"/>
                <a:gd name="connsiteY26" fmla="*/ 330351 h 1396614"/>
                <a:gd name="connsiteX27" fmla="*/ 920826 w 1063663"/>
                <a:gd name="connsiteY27" fmla="*/ 344632 h 1396614"/>
                <a:gd name="connsiteX28" fmla="*/ 901781 w 1063663"/>
                <a:gd name="connsiteY28" fmla="*/ 344632 h 1396614"/>
                <a:gd name="connsiteX29" fmla="*/ 901781 w 1063663"/>
                <a:gd name="connsiteY29" fmla="*/ 348440 h 1396614"/>
                <a:gd name="connsiteX30" fmla="*/ 904638 w 1063663"/>
                <a:gd name="connsiteY30" fmla="*/ 352248 h 1396614"/>
                <a:gd name="connsiteX31" fmla="*/ 904638 w 1063663"/>
                <a:gd name="connsiteY31" fmla="*/ 366528 h 1396614"/>
                <a:gd name="connsiteX32" fmla="*/ 901781 w 1063663"/>
                <a:gd name="connsiteY32" fmla="*/ 370336 h 1396614"/>
                <a:gd name="connsiteX33" fmla="*/ 885593 w 1063663"/>
                <a:gd name="connsiteY33" fmla="*/ 370336 h 1396614"/>
                <a:gd name="connsiteX34" fmla="*/ 888450 w 1063663"/>
                <a:gd name="connsiteY34" fmla="*/ 377000 h 1396614"/>
                <a:gd name="connsiteX35" fmla="*/ 888450 w 1063663"/>
                <a:gd name="connsiteY35" fmla="*/ 387473 h 1396614"/>
                <a:gd name="connsiteX36" fmla="*/ 881784 w 1063663"/>
                <a:gd name="connsiteY36" fmla="*/ 394137 h 1396614"/>
                <a:gd name="connsiteX37" fmla="*/ 852265 w 1063663"/>
                <a:gd name="connsiteY37" fmla="*/ 394137 h 1396614"/>
                <a:gd name="connsiteX38" fmla="*/ 852265 w 1063663"/>
                <a:gd name="connsiteY38" fmla="*/ 404609 h 1396614"/>
                <a:gd name="connsiteX39" fmla="*/ 855121 w 1063663"/>
                <a:gd name="connsiteY39" fmla="*/ 408417 h 1396614"/>
                <a:gd name="connsiteX40" fmla="*/ 868452 w 1063663"/>
                <a:gd name="connsiteY40" fmla="*/ 408417 h 1396614"/>
                <a:gd name="connsiteX41" fmla="*/ 868452 w 1063663"/>
                <a:gd name="connsiteY41" fmla="*/ 422697 h 1396614"/>
                <a:gd name="connsiteX42" fmla="*/ 875118 w 1063663"/>
                <a:gd name="connsiteY42" fmla="*/ 430314 h 1396614"/>
                <a:gd name="connsiteX43" fmla="*/ 875118 w 1063663"/>
                <a:gd name="connsiteY43" fmla="*/ 434122 h 1396614"/>
                <a:gd name="connsiteX44" fmla="*/ 861787 w 1063663"/>
                <a:gd name="connsiteY44" fmla="*/ 440786 h 1396614"/>
                <a:gd name="connsiteX45" fmla="*/ 855121 w 1063663"/>
                <a:gd name="connsiteY45" fmla="*/ 440786 h 1396614"/>
                <a:gd name="connsiteX46" fmla="*/ 852265 w 1063663"/>
                <a:gd name="connsiteY46" fmla="*/ 436978 h 1396614"/>
                <a:gd name="connsiteX47" fmla="*/ 845599 w 1063663"/>
                <a:gd name="connsiteY47" fmla="*/ 436978 h 1396614"/>
                <a:gd name="connsiteX48" fmla="*/ 838933 w 1063663"/>
                <a:gd name="connsiteY48" fmla="*/ 440786 h 1396614"/>
                <a:gd name="connsiteX49" fmla="*/ 822745 w 1063663"/>
                <a:gd name="connsiteY49" fmla="*/ 440786 h 1396614"/>
                <a:gd name="connsiteX50" fmla="*/ 816079 w 1063663"/>
                <a:gd name="connsiteY50" fmla="*/ 436978 h 1396614"/>
                <a:gd name="connsiteX51" fmla="*/ 806556 w 1063663"/>
                <a:gd name="connsiteY51" fmla="*/ 436978 h 1396614"/>
                <a:gd name="connsiteX52" fmla="*/ 803700 w 1063663"/>
                <a:gd name="connsiteY52" fmla="*/ 440786 h 1396614"/>
                <a:gd name="connsiteX53" fmla="*/ 797034 w 1063663"/>
                <a:gd name="connsiteY53" fmla="*/ 444594 h 1396614"/>
                <a:gd name="connsiteX54" fmla="*/ 783702 w 1063663"/>
                <a:gd name="connsiteY54" fmla="*/ 444594 h 1396614"/>
                <a:gd name="connsiteX55" fmla="*/ 777037 w 1063663"/>
                <a:gd name="connsiteY55" fmla="*/ 437930 h 1396614"/>
                <a:gd name="connsiteX56" fmla="*/ 777037 w 1063663"/>
                <a:gd name="connsiteY56" fmla="*/ 437930 h 1396614"/>
                <a:gd name="connsiteX57" fmla="*/ 772275 w 1063663"/>
                <a:gd name="connsiteY57" fmla="*/ 437930 h 1396614"/>
                <a:gd name="connsiteX58" fmla="*/ 758944 w 1063663"/>
                <a:gd name="connsiteY58" fmla="*/ 431266 h 1396614"/>
                <a:gd name="connsiteX59" fmla="*/ 749421 w 1063663"/>
                <a:gd name="connsiteY59" fmla="*/ 420793 h 1396614"/>
                <a:gd name="connsiteX60" fmla="*/ 749421 w 1063663"/>
                <a:gd name="connsiteY60" fmla="*/ 413177 h 1396614"/>
                <a:gd name="connsiteX61" fmla="*/ 749421 w 1063663"/>
                <a:gd name="connsiteY61" fmla="*/ 413177 h 1396614"/>
                <a:gd name="connsiteX62" fmla="*/ 743708 w 1063663"/>
                <a:gd name="connsiteY62" fmla="*/ 411273 h 1396614"/>
                <a:gd name="connsiteX63" fmla="*/ 743708 w 1063663"/>
                <a:gd name="connsiteY63" fmla="*/ 382712 h 1396614"/>
                <a:gd name="connsiteX64" fmla="*/ 740851 w 1063663"/>
                <a:gd name="connsiteY64" fmla="*/ 378904 h 1396614"/>
                <a:gd name="connsiteX65" fmla="*/ 734185 w 1063663"/>
                <a:gd name="connsiteY65" fmla="*/ 375096 h 1396614"/>
                <a:gd name="connsiteX66" fmla="*/ 727519 w 1063663"/>
                <a:gd name="connsiteY66" fmla="*/ 375096 h 1396614"/>
                <a:gd name="connsiteX67" fmla="*/ 720854 w 1063663"/>
                <a:gd name="connsiteY67" fmla="*/ 382712 h 1396614"/>
                <a:gd name="connsiteX68" fmla="*/ 714188 w 1063663"/>
                <a:gd name="connsiteY68" fmla="*/ 386521 h 1396614"/>
                <a:gd name="connsiteX69" fmla="*/ 720854 w 1063663"/>
                <a:gd name="connsiteY69" fmla="*/ 396993 h 1396614"/>
                <a:gd name="connsiteX70" fmla="*/ 720854 w 1063663"/>
                <a:gd name="connsiteY70" fmla="*/ 425553 h 1396614"/>
                <a:gd name="connsiteX71" fmla="*/ 727519 w 1063663"/>
                <a:gd name="connsiteY71" fmla="*/ 439834 h 1396614"/>
                <a:gd name="connsiteX72" fmla="*/ 727519 w 1063663"/>
                <a:gd name="connsiteY72" fmla="*/ 460778 h 1396614"/>
                <a:gd name="connsiteX73" fmla="*/ 691334 w 1063663"/>
                <a:gd name="connsiteY73" fmla="*/ 460778 h 1396614"/>
                <a:gd name="connsiteX74" fmla="*/ 691334 w 1063663"/>
                <a:gd name="connsiteY74" fmla="*/ 454114 h 1396614"/>
                <a:gd name="connsiteX75" fmla="*/ 688477 w 1063663"/>
                <a:gd name="connsiteY75" fmla="*/ 450306 h 1396614"/>
                <a:gd name="connsiteX76" fmla="*/ 685621 w 1063663"/>
                <a:gd name="connsiteY76" fmla="*/ 450306 h 1396614"/>
                <a:gd name="connsiteX77" fmla="*/ 678955 w 1063663"/>
                <a:gd name="connsiteY77" fmla="*/ 454114 h 1396614"/>
                <a:gd name="connsiteX78" fmla="*/ 676098 w 1063663"/>
                <a:gd name="connsiteY78" fmla="*/ 460778 h 1396614"/>
                <a:gd name="connsiteX79" fmla="*/ 673241 w 1063663"/>
                <a:gd name="connsiteY79" fmla="*/ 454114 h 1396614"/>
                <a:gd name="connsiteX80" fmla="*/ 666576 w 1063663"/>
                <a:gd name="connsiteY80" fmla="*/ 450306 h 1396614"/>
                <a:gd name="connsiteX81" fmla="*/ 657053 w 1063663"/>
                <a:gd name="connsiteY81" fmla="*/ 446498 h 1396614"/>
                <a:gd name="connsiteX82" fmla="*/ 647531 w 1063663"/>
                <a:gd name="connsiteY82" fmla="*/ 446498 h 1396614"/>
                <a:gd name="connsiteX83" fmla="*/ 644673 w 1063663"/>
                <a:gd name="connsiteY83" fmla="*/ 450306 h 1396614"/>
                <a:gd name="connsiteX84" fmla="*/ 628486 w 1063663"/>
                <a:gd name="connsiteY84" fmla="*/ 439834 h 1396614"/>
                <a:gd name="connsiteX85" fmla="*/ 618963 w 1063663"/>
                <a:gd name="connsiteY85" fmla="*/ 446498 h 1396614"/>
                <a:gd name="connsiteX86" fmla="*/ 589443 w 1063663"/>
                <a:gd name="connsiteY86" fmla="*/ 414129 h 1396614"/>
                <a:gd name="connsiteX87" fmla="*/ 576112 w 1063663"/>
                <a:gd name="connsiteY87" fmla="*/ 414129 h 1396614"/>
                <a:gd name="connsiteX88" fmla="*/ 576112 w 1063663"/>
                <a:gd name="connsiteY88" fmla="*/ 411273 h 1396614"/>
                <a:gd name="connsiteX89" fmla="*/ 569446 w 1063663"/>
                <a:gd name="connsiteY89" fmla="*/ 404609 h 1396614"/>
                <a:gd name="connsiteX90" fmla="*/ 566589 w 1063663"/>
                <a:gd name="connsiteY90" fmla="*/ 404609 h 1396614"/>
                <a:gd name="connsiteX91" fmla="*/ 563732 w 1063663"/>
                <a:gd name="connsiteY91" fmla="*/ 408417 h 1396614"/>
                <a:gd name="connsiteX92" fmla="*/ 563732 w 1063663"/>
                <a:gd name="connsiteY92" fmla="*/ 415081 h 1396614"/>
                <a:gd name="connsiteX93" fmla="*/ 560876 w 1063663"/>
                <a:gd name="connsiteY93" fmla="*/ 411273 h 1396614"/>
                <a:gd name="connsiteX94" fmla="*/ 551353 w 1063663"/>
                <a:gd name="connsiteY94" fmla="*/ 411273 h 1396614"/>
                <a:gd name="connsiteX95" fmla="*/ 544687 w 1063663"/>
                <a:gd name="connsiteY95" fmla="*/ 418889 h 1396614"/>
                <a:gd name="connsiteX96" fmla="*/ 541830 w 1063663"/>
                <a:gd name="connsiteY96" fmla="*/ 411273 h 1396614"/>
                <a:gd name="connsiteX97" fmla="*/ 538974 w 1063663"/>
                <a:gd name="connsiteY97" fmla="*/ 407465 h 1396614"/>
                <a:gd name="connsiteX98" fmla="*/ 525642 w 1063663"/>
                <a:gd name="connsiteY98" fmla="*/ 407465 h 1396614"/>
                <a:gd name="connsiteX99" fmla="*/ 522785 w 1063663"/>
                <a:gd name="connsiteY99" fmla="*/ 403657 h 1396614"/>
                <a:gd name="connsiteX100" fmla="*/ 522785 w 1063663"/>
                <a:gd name="connsiteY100" fmla="*/ 396041 h 1396614"/>
                <a:gd name="connsiteX101" fmla="*/ 516120 w 1063663"/>
                <a:gd name="connsiteY101" fmla="*/ 396041 h 1396614"/>
                <a:gd name="connsiteX102" fmla="*/ 513263 w 1063663"/>
                <a:gd name="connsiteY102" fmla="*/ 399849 h 1396614"/>
                <a:gd name="connsiteX103" fmla="*/ 503740 w 1063663"/>
                <a:gd name="connsiteY103" fmla="*/ 399849 h 1396614"/>
                <a:gd name="connsiteX104" fmla="*/ 500884 w 1063663"/>
                <a:gd name="connsiteY104" fmla="*/ 396041 h 1396614"/>
                <a:gd name="connsiteX105" fmla="*/ 498027 w 1063663"/>
                <a:gd name="connsiteY105" fmla="*/ 389377 h 1396614"/>
                <a:gd name="connsiteX106" fmla="*/ 495171 w 1063663"/>
                <a:gd name="connsiteY106" fmla="*/ 385569 h 1396614"/>
                <a:gd name="connsiteX107" fmla="*/ 488505 w 1063663"/>
                <a:gd name="connsiteY107" fmla="*/ 385569 h 1396614"/>
                <a:gd name="connsiteX108" fmla="*/ 465650 w 1063663"/>
                <a:gd name="connsiteY108" fmla="*/ 375096 h 1396614"/>
                <a:gd name="connsiteX109" fmla="*/ 458985 w 1063663"/>
                <a:gd name="connsiteY109" fmla="*/ 364624 h 1396614"/>
                <a:gd name="connsiteX110" fmla="*/ 445653 w 1063663"/>
                <a:gd name="connsiteY110" fmla="*/ 364624 h 1396614"/>
                <a:gd name="connsiteX111" fmla="*/ 436131 w 1063663"/>
                <a:gd name="connsiteY111" fmla="*/ 350344 h 1396614"/>
                <a:gd name="connsiteX112" fmla="*/ 429465 w 1063663"/>
                <a:gd name="connsiteY112" fmla="*/ 354152 h 1396614"/>
                <a:gd name="connsiteX113" fmla="*/ 413277 w 1063663"/>
                <a:gd name="connsiteY113" fmla="*/ 336063 h 1396614"/>
                <a:gd name="connsiteX114" fmla="*/ 413277 w 1063663"/>
                <a:gd name="connsiteY114" fmla="*/ 328447 h 1396614"/>
                <a:gd name="connsiteX115" fmla="*/ 419942 w 1063663"/>
                <a:gd name="connsiteY115" fmla="*/ 321783 h 1396614"/>
                <a:gd name="connsiteX116" fmla="*/ 422799 w 1063663"/>
                <a:gd name="connsiteY116" fmla="*/ 321783 h 1396614"/>
                <a:gd name="connsiteX117" fmla="*/ 416133 w 1063663"/>
                <a:gd name="connsiteY117" fmla="*/ 315119 h 1396614"/>
                <a:gd name="connsiteX118" fmla="*/ 416133 w 1063663"/>
                <a:gd name="connsiteY118" fmla="*/ 311311 h 1396614"/>
                <a:gd name="connsiteX119" fmla="*/ 418990 w 1063663"/>
                <a:gd name="connsiteY119" fmla="*/ 307503 h 1396614"/>
                <a:gd name="connsiteX120" fmla="*/ 416133 w 1063663"/>
                <a:gd name="connsiteY120" fmla="*/ 300839 h 1396614"/>
                <a:gd name="connsiteX121" fmla="*/ 429465 w 1063663"/>
                <a:gd name="connsiteY121" fmla="*/ 286558 h 1396614"/>
                <a:gd name="connsiteX122" fmla="*/ 432322 w 1063663"/>
                <a:gd name="connsiteY122" fmla="*/ 272278 h 1396614"/>
                <a:gd name="connsiteX123" fmla="*/ 418990 w 1063663"/>
                <a:gd name="connsiteY123" fmla="*/ 261806 h 1396614"/>
                <a:gd name="connsiteX124" fmla="*/ 412325 w 1063663"/>
                <a:gd name="connsiteY124" fmla="*/ 261806 h 1396614"/>
                <a:gd name="connsiteX125" fmla="*/ 405659 w 1063663"/>
                <a:gd name="connsiteY125" fmla="*/ 257998 h 1396614"/>
                <a:gd name="connsiteX126" fmla="*/ 405659 w 1063663"/>
                <a:gd name="connsiteY126" fmla="*/ 247525 h 1396614"/>
                <a:gd name="connsiteX127" fmla="*/ 396136 w 1063663"/>
                <a:gd name="connsiteY127" fmla="*/ 251334 h 1396614"/>
                <a:gd name="connsiteX128" fmla="*/ 386614 w 1063663"/>
                <a:gd name="connsiteY128" fmla="*/ 240861 h 1396614"/>
                <a:gd name="connsiteX129" fmla="*/ 383757 w 1063663"/>
                <a:gd name="connsiteY129" fmla="*/ 240861 h 1396614"/>
                <a:gd name="connsiteX130" fmla="*/ 380900 w 1063663"/>
                <a:gd name="connsiteY130" fmla="*/ 237053 h 1396614"/>
                <a:gd name="connsiteX131" fmla="*/ 374235 w 1063663"/>
                <a:gd name="connsiteY131" fmla="*/ 237053 h 1396614"/>
                <a:gd name="connsiteX132" fmla="*/ 367569 w 1063663"/>
                <a:gd name="connsiteY132" fmla="*/ 233245 h 1396614"/>
                <a:gd name="connsiteX133" fmla="*/ 360903 w 1063663"/>
                <a:gd name="connsiteY133" fmla="*/ 225629 h 1396614"/>
                <a:gd name="connsiteX134" fmla="*/ 358046 w 1063663"/>
                <a:gd name="connsiteY134" fmla="*/ 218965 h 1396614"/>
                <a:gd name="connsiteX135" fmla="*/ 341858 w 1063663"/>
                <a:gd name="connsiteY135" fmla="*/ 218965 h 1396614"/>
                <a:gd name="connsiteX136" fmla="*/ 339001 w 1063663"/>
                <a:gd name="connsiteY136" fmla="*/ 215157 h 1396614"/>
                <a:gd name="connsiteX137" fmla="*/ 339001 w 1063663"/>
                <a:gd name="connsiteY137" fmla="*/ 204685 h 1396614"/>
                <a:gd name="connsiteX138" fmla="*/ 341858 w 1063663"/>
                <a:gd name="connsiteY138" fmla="*/ 200876 h 1396614"/>
                <a:gd name="connsiteX139" fmla="*/ 341858 w 1063663"/>
                <a:gd name="connsiteY139" fmla="*/ 194212 h 1396614"/>
                <a:gd name="connsiteX140" fmla="*/ 334240 w 1063663"/>
                <a:gd name="connsiteY140" fmla="*/ 194212 h 1396614"/>
                <a:gd name="connsiteX141" fmla="*/ 327574 w 1063663"/>
                <a:gd name="connsiteY141" fmla="*/ 186596 h 1396614"/>
                <a:gd name="connsiteX142" fmla="*/ 324717 w 1063663"/>
                <a:gd name="connsiteY142" fmla="*/ 179932 h 1396614"/>
                <a:gd name="connsiteX143" fmla="*/ 321861 w 1063663"/>
                <a:gd name="connsiteY143" fmla="*/ 176124 h 1396614"/>
                <a:gd name="connsiteX144" fmla="*/ 321861 w 1063663"/>
                <a:gd name="connsiteY144" fmla="*/ 165652 h 1396614"/>
                <a:gd name="connsiteX145" fmla="*/ 324717 w 1063663"/>
                <a:gd name="connsiteY145" fmla="*/ 165652 h 1396614"/>
                <a:gd name="connsiteX146" fmla="*/ 327574 w 1063663"/>
                <a:gd name="connsiteY146" fmla="*/ 161844 h 1396614"/>
                <a:gd name="connsiteX147" fmla="*/ 334240 w 1063663"/>
                <a:gd name="connsiteY147" fmla="*/ 161844 h 1396614"/>
                <a:gd name="connsiteX148" fmla="*/ 334240 w 1063663"/>
                <a:gd name="connsiteY148" fmla="*/ 172316 h 1396614"/>
                <a:gd name="connsiteX149" fmla="*/ 340906 w 1063663"/>
                <a:gd name="connsiteY149" fmla="*/ 179932 h 1396614"/>
                <a:gd name="connsiteX150" fmla="*/ 347572 w 1063663"/>
                <a:gd name="connsiteY150" fmla="*/ 169460 h 1396614"/>
                <a:gd name="connsiteX151" fmla="*/ 350428 w 1063663"/>
                <a:gd name="connsiteY151" fmla="*/ 169460 h 1396614"/>
                <a:gd name="connsiteX152" fmla="*/ 353285 w 1063663"/>
                <a:gd name="connsiteY152" fmla="*/ 165652 h 1396614"/>
                <a:gd name="connsiteX153" fmla="*/ 359951 w 1063663"/>
                <a:gd name="connsiteY153" fmla="*/ 161844 h 1396614"/>
                <a:gd name="connsiteX154" fmla="*/ 359951 w 1063663"/>
                <a:gd name="connsiteY154" fmla="*/ 154227 h 1396614"/>
                <a:gd name="connsiteX155" fmla="*/ 350428 w 1063663"/>
                <a:gd name="connsiteY155" fmla="*/ 143755 h 1396614"/>
                <a:gd name="connsiteX156" fmla="*/ 347572 w 1063663"/>
                <a:gd name="connsiteY156" fmla="*/ 136139 h 1396614"/>
                <a:gd name="connsiteX157" fmla="*/ 344714 w 1063663"/>
                <a:gd name="connsiteY157" fmla="*/ 132331 h 1396614"/>
                <a:gd name="connsiteX158" fmla="*/ 338049 w 1063663"/>
                <a:gd name="connsiteY158" fmla="*/ 132331 h 1396614"/>
                <a:gd name="connsiteX159" fmla="*/ 324717 w 1063663"/>
                <a:gd name="connsiteY159" fmla="*/ 125667 h 1396614"/>
                <a:gd name="connsiteX160" fmla="*/ 324717 w 1063663"/>
                <a:gd name="connsiteY160" fmla="*/ 111386 h 1396614"/>
                <a:gd name="connsiteX161" fmla="*/ 334240 w 1063663"/>
                <a:gd name="connsiteY161" fmla="*/ 107578 h 1396614"/>
                <a:gd name="connsiteX162" fmla="*/ 324717 w 1063663"/>
                <a:gd name="connsiteY162" fmla="*/ 93298 h 1396614"/>
                <a:gd name="connsiteX163" fmla="*/ 340906 w 1063663"/>
                <a:gd name="connsiteY163" fmla="*/ 93298 h 1396614"/>
                <a:gd name="connsiteX164" fmla="*/ 347572 w 1063663"/>
                <a:gd name="connsiteY164" fmla="*/ 89490 h 1396614"/>
                <a:gd name="connsiteX165" fmla="*/ 350428 w 1063663"/>
                <a:gd name="connsiteY165" fmla="*/ 82826 h 1396614"/>
                <a:gd name="connsiteX166" fmla="*/ 350428 w 1063663"/>
                <a:gd name="connsiteY166" fmla="*/ 68545 h 1396614"/>
                <a:gd name="connsiteX167" fmla="*/ 347572 w 1063663"/>
                <a:gd name="connsiteY167" fmla="*/ 64737 h 1396614"/>
                <a:gd name="connsiteX168" fmla="*/ 347572 w 1063663"/>
                <a:gd name="connsiteY168" fmla="*/ 60929 h 1396614"/>
                <a:gd name="connsiteX169" fmla="*/ 357094 w 1063663"/>
                <a:gd name="connsiteY169" fmla="*/ 60929 h 1396614"/>
                <a:gd name="connsiteX170" fmla="*/ 359951 w 1063663"/>
                <a:gd name="connsiteY170" fmla="*/ 57121 h 1396614"/>
                <a:gd name="connsiteX171" fmla="*/ 359951 w 1063663"/>
                <a:gd name="connsiteY171" fmla="*/ 21897 h 1396614"/>
                <a:gd name="connsiteX172" fmla="*/ 337097 w 1063663"/>
                <a:gd name="connsiteY172" fmla="*/ 21897 h 1396614"/>
                <a:gd name="connsiteX173" fmla="*/ 323765 w 1063663"/>
                <a:gd name="connsiteY173" fmla="*/ 7616 h 1396614"/>
                <a:gd name="connsiteX174" fmla="*/ 314243 w 1063663"/>
                <a:gd name="connsiteY174" fmla="*/ 0 h 1396614"/>
                <a:gd name="connsiteX175" fmla="*/ 307577 w 1063663"/>
                <a:gd name="connsiteY175" fmla="*/ 0 h 1396614"/>
                <a:gd name="connsiteX176" fmla="*/ 294245 w 1063663"/>
                <a:gd name="connsiteY176" fmla="*/ 7616 h 1396614"/>
                <a:gd name="connsiteX177" fmla="*/ 284723 w 1063663"/>
                <a:gd name="connsiteY177" fmla="*/ 11424 h 1396614"/>
                <a:gd name="connsiteX178" fmla="*/ 281866 w 1063663"/>
                <a:gd name="connsiteY178" fmla="*/ 18088 h 1396614"/>
                <a:gd name="connsiteX179" fmla="*/ 275200 w 1063663"/>
                <a:gd name="connsiteY179" fmla="*/ 21897 h 1396614"/>
                <a:gd name="connsiteX180" fmla="*/ 261869 w 1063663"/>
                <a:gd name="connsiteY180" fmla="*/ 21897 h 1396614"/>
                <a:gd name="connsiteX181" fmla="*/ 247585 w 1063663"/>
                <a:gd name="connsiteY181" fmla="*/ 42841 h 1396614"/>
                <a:gd name="connsiteX182" fmla="*/ 234254 w 1063663"/>
                <a:gd name="connsiteY182" fmla="*/ 46649 h 1396614"/>
                <a:gd name="connsiteX183" fmla="*/ 234254 w 1063663"/>
                <a:gd name="connsiteY183" fmla="*/ 57121 h 1396614"/>
                <a:gd name="connsiteX184" fmla="*/ 220922 w 1063663"/>
                <a:gd name="connsiteY184" fmla="*/ 57121 h 1396614"/>
                <a:gd name="connsiteX185" fmla="*/ 218065 w 1063663"/>
                <a:gd name="connsiteY185" fmla="*/ 60929 h 1396614"/>
                <a:gd name="connsiteX186" fmla="*/ 215208 w 1063663"/>
                <a:gd name="connsiteY186" fmla="*/ 57121 h 1396614"/>
                <a:gd name="connsiteX187" fmla="*/ 212352 w 1063663"/>
                <a:gd name="connsiteY187" fmla="*/ 60929 h 1396614"/>
                <a:gd name="connsiteX188" fmla="*/ 205686 w 1063663"/>
                <a:gd name="connsiteY188" fmla="*/ 64737 h 1396614"/>
                <a:gd name="connsiteX189" fmla="*/ 202829 w 1063663"/>
                <a:gd name="connsiteY189" fmla="*/ 68545 h 1396614"/>
                <a:gd name="connsiteX190" fmla="*/ 196163 w 1063663"/>
                <a:gd name="connsiteY190" fmla="*/ 72354 h 1396614"/>
                <a:gd name="connsiteX191" fmla="*/ 189498 w 1063663"/>
                <a:gd name="connsiteY191" fmla="*/ 72354 h 1396614"/>
                <a:gd name="connsiteX192" fmla="*/ 189498 w 1063663"/>
                <a:gd name="connsiteY192" fmla="*/ 65689 h 1396614"/>
                <a:gd name="connsiteX193" fmla="*/ 186641 w 1063663"/>
                <a:gd name="connsiteY193" fmla="*/ 61881 h 1396614"/>
                <a:gd name="connsiteX194" fmla="*/ 177118 w 1063663"/>
                <a:gd name="connsiteY194" fmla="*/ 61881 h 1396614"/>
                <a:gd name="connsiteX195" fmla="*/ 167596 w 1063663"/>
                <a:gd name="connsiteY195" fmla="*/ 58073 h 1396614"/>
                <a:gd name="connsiteX196" fmla="*/ 143790 w 1063663"/>
                <a:gd name="connsiteY196" fmla="*/ 58073 h 1396614"/>
                <a:gd name="connsiteX197" fmla="*/ 130458 w 1063663"/>
                <a:gd name="connsiteY197" fmla="*/ 64737 h 1396614"/>
                <a:gd name="connsiteX198" fmla="*/ 127601 w 1063663"/>
                <a:gd name="connsiteY198" fmla="*/ 71402 h 1396614"/>
                <a:gd name="connsiteX199" fmla="*/ 127601 w 1063663"/>
                <a:gd name="connsiteY199" fmla="*/ 75210 h 1396614"/>
                <a:gd name="connsiteX200" fmla="*/ 140933 w 1063663"/>
                <a:gd name="connsiteY200" fmla="*/ 85682 h 1396614"/>
                <a:gd name="connsiteX201" fmla="*/ 138076 w 1063663"/>
                <a:gd name="connsiteY201" fmla="*/ 93298 h 1396614"/>
                <a:gd name="connsiteX202" fmla="*/ 154264 w 1063663"/>
                <a:gd name="connsiteY202" fmla="*/ 97106 h 1396614"/>
                <a:gd name="connsiteX203" fmla="*/ 151408 w 1063663"/>
                <a:gd name="connsiteY203" fmla="*/ 100914 h 1396614"/>
                <a:gd name="connsiteX204" fmla="*/ 148551 w 1063663"/>
                <a:gd name="connsiteY204" fmla="*/ 108530 h 1396614"/>
                <a:gd name="connsiteX205" fmla="*/ 145694 w 1063663"/>
                <a:gd name="connsiteY205" fmla="*/ 112339 h 1396614"/>
                <a:gd name="connsiteX206" fmla="*/ 145694 w 1063663"/>
                <a:gd name="connsiteY206" fmla="*/ 116147 h 1396614"/>
                <a:gd name="connsiteX207" fmla="*/ 152360 w 1063663"/>
                <a:gd name="connsiteY207" fmla="*/ 122811 h 1396614"/>
                <a:gd name="connsiteX208" fmla="*/ 155217 w 1063663"/>
                <a:gd name="connsiteY208" fmla="*/ 122811 h 1396614"/>
                <a:gd name="connsiteX209" fmla="*/ 155217 w 1063663"/>
                <a:gd name="connsiteY209" fmla="*/ 126619 h 1396614"/>
                <a:gd name="connsiteX210" fmla="*/ 152360 w 1063663"/>
                <a:gd name="connsiteY210" fmla="*/ 133283 h 1396614"/>
                <a:gd name="connsiteX211" fmla="*/ 152360 w 1063663"/>
                <a:gd name="connsiteY211" fmla="*/ 139947 h 1396614"/>
                <a:gd name="connsiteX212" fmla="*/ 161883 w 1063663"/>
                <a:gd name="connsiteY212" fmla="*/ 139947 h 1396614"/>
                <a:gd name="connsiteX213" fmla="*/ 168548 w 1063663"/>
                <a:gd name="connsiteY213" fmla="*/ 150419 h 1396614"/>
                <a:gd name="connsiteX214" fmla="*/ 178070 w 1063663"/>
                <a:gd name="connsiteY214" fmla="*/ 150419 h 1396614"/>
                <a:gd name="connsiteX215" fmla="*/ 180928 w 1063663"/>
                <a:gd name="connsiteY215" fmla="*/ 171364 h 1396614"/>
                <a:gd name="connsiteX216" fmla="*/ 200925 w 1063663"/>
                <a:gd name="connsiteY216" fmla="*/ 171364 h 1396614"/>
                <a:gd name="connsiteX217" fmla="*/ 207591 w 1063663"/>
                <a:gd name="connsiteY217" fmla="*/ 175172 h 1396614"/>
                <a:gd name="connsiteX218" fmla="*/ 210447 w 1063663"/>
                <a:gd name="connsiteY218" fmla="*/ 178980 h 1396614"/>
                <a:gd name="connsiteX219" fmla="*/ 210447 w 1063663"/>
                <a:gd name="connsiteY219" fmla="*/ 182788 h 1396614"/>
                <a:gd name="connsiteX220" fmla="*/ 207591 w 1063663"/>
                <a:gd name="connsiteY220" fmla="*/ 186596 h 1396614"/>
                <a:gd name="connsiteX221" fmla="*/ 194259 w 1063663"/>
                <a:gd name="connsiteY221" fmla="*/ 194212 h 1396614"/>
                <a:gd name="connsiteX222" fmla="*/ 187593 w 1063663"/>
                <a:gd name="connsiteY222" fmla="*/ 194212 h 1396614"/>
                <a:gd name="connsiteX223" fmla="*/ 184736 w 1063663"/>
                <a:gd name="connsiteY223" fmla="*/ 198020 h 1396614"/>
                <a:gd name="connsiteX224" fmla="*/ 184736 w 1063663"/>
                <a:gd name="connsiteY224" fmla="*/ 218965 h 1396614"/>
                <a:gd name="connsiteX225" fmla="*/ 187593 w 1063663"/>
                <a:gd name="connsiteY225" fmla="*/ 225629 h 1396614"/>
                <a:gd name="connsiteX226" fmla="*/ 194259 w 1063663"/>
                <a:gd name="connsiteY226" fmla="*/ 233245 h 1396614"/>
                <a:gd name="connsiteX227" fmla="*/ 194259 w 1063663"/>
                <a:gd name="connsiteY227" fmla="*/ 237053 h 1396614"/>
                <a:gd name="connsiteX228" fmla="*/ 178070 w 1063663"/>
                <a:gd name="connsiteY228" fmla="*/ 247525 h 1396614"/>
                <a:gd name="connsiteX229" fmla="*/ 164739 w 1063663"/>
                <a:gd name="connsiteY229" fmla="*/ 268470 h 1396614"/>
                <a:gd name="connsiteX230" fmla="*/ 174262 w 1063663"/>
                <a:gd name="connsiteY230" fmla="*/ 282750 h 1396614"/>
                <a:gd name="connsiteX231" fmla="*/ 167596 w 1063663"/>
                <a:gd name="connsiteY231" fmla="*/ 282750 h 1396614"/>
                <a:gd name="connsiteX232" fmla="*/ 164739 w 1063663"/>
                <a:gd name="connsiteY232" fmla="*/ 286558 h 1396614"/>
                <a:gd name="connsiteX233" fmla="*/ 158073 w 1063663"/>
                <a:gd name="connsiteY233" fmla="*/ 290366 h 1396614"/>
                <a:gd name="connsiteX234" fmla="*/ 155217 w 1063663"/>
                <a:gd name="connsiteY234" fmla="*/ 294174 h 1396614"/>
                <a:gd name="connsiteX235" fmla="*/ 155217 w 1063663"/>
                <a:gd name="connsiteY235" fmla="*/ 301791 h 1396614"/>
                <a:gd name="connsiteX236" fmla="*/ 152360 w 1063663"/>
                <a:gd name="connsiteY236" fmla="*/ 312263 h 1396614"/>
                <a:gd name="connsiteX237" fmla="*/ 152360 w 1063663"/>
                <a:gd name="connsiteY237" fmla="*/ 319879 h 1396614"/>
                <a:gd name="connsiteX238" fmla="*/ 149503 w 1063663"/>
                <a:gd name="connsiteY238" fmla="*/ 330351 h 1396614"/>
                <a:gd name="connsiteX239" fmla="*/ 142838 w 1063663"/>
                <a:gd name="connsiteY239" fmla="*/ 337968 h 1396614"/>
                <a:gd name="connsiteX240" fmla="*/ 129506 w 1063663"/>
                <a:gd name="connsiteY240" fmla="*/ 344632 h 1396614"/>
                <a:gd name="connsiteX241" fmla="*/ 126649 w 1063663"/>
                <a:gd name="connsiteY241" fmla="*/ 348440 h 1396614"/>
                <a:gd name="connsiteX242" fmla="*/ 126649 w 1063663"/>
                <a:gd name="connsiteY242" fmla="*/ 352248 h 1396614"/>
                <a:gd name="connsiteX243" fmla="*/ 123793 w 1063663"/>
                <a:gd name="connsiteY243" fmla="*/ 356056 h 1396614"/>
                <a:gd name="connsiteX244" fmla="*/ 123793 w 1063663"/>
                <a:gd name="connsiteY244" fmla="*/ 366528 h 1396614"/>
                <a:gd name="connsiteX245" fmla="*/ 114270 w 1063663"/>
                <a:gd name="connsiteY245" fmla="*/ 373192 h 1396614"/>
                <a:gd name="connsiteX246" fmla="*/ 114270 w 1063663"/>
                <a:gd name="connsiteY246" fmla="*/ 377000 h 1396614"/>
                <a:gd name="connsiteX247" fmla="*/ 111413 w 1063663"/>
                <a:gd name="connsiteY247" fmla="*/ 380808 h 1396614"/>
                <a:gd name="connsiteX248" fmla="*/ 108556 w 1063663"/>
                <a:gd name="connsiteY248" fmla="*/ 388425 h 1396614"/>
                <a:gd name="connsiteX249" fmla="*/ 105700 w 1063663"/>
                <a:gd name="connsiteY249" fmla="*/ 392233 h 1396614"/>
                <a:gd name="connsiteX250" fmla="*/ 96177 w 1063663"/>
                <a:gd name="connsiteY250" fmla="*/ 392233 h 1396614"/>
                <a:gd name="connsiteX251" fmla="*/ 93320 w 1063663"/>
                <a:gd name="connsiteY251" fmla="*/ 388425 h 1396614"/>
                <a:gd name="connsiteX252" fmla="*/ 90464 w 1063663"/>
                <a:gd name="connsiteY252" fmla="*/ 392233 h 1396614"/>
                <a:gd name="connsiteX253" fmla="*/ 77132 w 1063663"/>
                <a:gd name="connsiteY253" fmla="*/ 398897 h 1396614"/>
                <a:gd name="connsiteX254" fmla="*/ 67610 w 1063663"/>
                <a:gd name="connsiteY254" fmla="*/ 398897 h 1396614"/>
                <a:gd name="connsiteX255" fmla="*/ 64753 w 1063663"/>
                <a:gd name="connsiteY255" fmla="*/ 395089 h 1396614"/>
                <a:gd name="connsiteX256" fmla="*/ 64753 w 1063663"/>
                <a:gd name="connsiteY256" fmla="*/ 388425 h 1396614"/>
                <a:gd name="connsiteX257" fmla="*/ 61896 w 1063663"/>
                <a:gd name="connsiteY257" fmla="*/ 384616 h 1396614"/>
                <a:gd name="connsiteX258" fmla="*/ 58087 w 1063663"/>
                <a:gd name="connsiteY258" fmla="*/ 384616 h 1396614"/>
                <a:gd name="connsiteX259" fmla="*/ 51421 w 1063663"/>
                <a:gd name="connsiteY259" fmla="*/ 388425 h 1396614"/>
                <a:gd name="connsiteX260" fmla="*/ 44755 w 1063663"/>
                <a:gd name="connsiteY260" fmla="*/ 395089 h 1396614"/>
                <a:gd name="connsiteX261" fmla="*/ 44755 w 1063663"/>
                <a:gd name="connsiteY261" fmla="*/ 398897 h 1396614"/>
                <a:gd name="connsiteX262" fmla="*/ 41899 w 1063663"/>
                <a:gd name="connsiteY262" fmla="*/ 406513 h 1396614"/>
                <a:gd name="connsiteX263" fmla="*/ 39042 w 1063663"/>
                <a:gd name="connsiteY263" fmla="*/ 410321 h 1396614"/>
                <a:gd name="connsiteX264" fmla="*/ 36185 w 1063663"/>
                <a:gd name="connsiteY264" fmla="*/ 416985 h 1396614"/>
                <a:gd name="connsiteX265" fmla="*/ 29520 w 1063663"/>
                <a:gd name="connsiteY265" fmla="*/ 424601 h 1396614"/>
                <a:gd name="connsiteX266" fmla="*/ 26663 w 1063663"/>
                <a:gd name="connsiteY266" fmla="*/ 431266 h 1396614"/>
                <a:gd name="connsiteX267" fmla="*/ 26663 w 1063663"/>
                <a:gd name="connsiteY267" fmla="*/ 445546 h 1396614"/>
                <a:gd name="connsiteX268" fmla="*/ 29520 w 1063663"/>
                <a:gd name="connsiteY268" fmla="*/ 449354 h 1396614"/>
                <a:gd name="connsiteX269" fmla="*/ 36185 w 1063663"/>
                <a:gd name="connsiteY269" fmla="*/ 453162 h 1396614"/>
                <a:gd name="connsiteX270" fmla="*/ 39994 w 1063663"/>
                <a:gd name="connsiteY270" fmla="*/ 453162 h 1396614"/>
                <a:gd name="connsiteX271" fmla="*/ 56182 w 1063663"/>
                <a:gd name="connsiteY271" fmla="*/ 449354 h 1396614"/>
                <a:gd name="connsiteX272" fmla="*/ 56182 w 1063663"/>
                <a:gd name="connsiteY272" fmla="*/ 459826 h 1396614"/>
                <a:gd name="connsiteX273" fmla="*/ 53326 w 1063663"/>
                <a:gd name="connsiteY273" fmla="*/ 477915 h 1396614"/>
                <a:gd name="connsiteX274" fmla="*/ 56182 w 1063663"/>
                <a:gd name="connsiteY274" fmla="*/ 481723 h 1396614"/>
                <a:gd name="connsiteX275" fmla="*/ 59039 w 1063663"/>
                <a:gd name="connsiteY275" fmla="*/ 489339 h 1396614"/>
                <a:gd name="connsiteX276" fmla="*/ 65705 w 1063663"/>
                <a:gd name="connsiteY276" fmla="*/ 496003 h 1396614"/>
                <a:gd name="connsiteX277" fmla="*/ 79037 w 1063663"/>
                <a:gd name="connsiteY277" fmla="*/ 496003 h 1396614"/>
                <a:gd name="connsiteX278" fmla="*/ 79037 w 1063663"/>
                <a:gd name="connsiteY278" fmla="*/ 510283 h 1396614"/>
                <a:gd name="connsiteX279" fmla="*/ 92368 w 1063663"/>
                <a:gd name="connsiteY279" fmla="*/ 535036 h 1396614"/>
                <a:gd name="connsiteX280" fmla="*/ 95225 w 1063663"/>
                <a:gd name="connsiteY280" fmla="*/ 542652 h 1396614"/>
                <a:gd name="connsiteX281" fmla="*/ 98082 w 1063663"/>
                <a:gd name="connsiteY281" fmla="*/ 546460 h 1396614"/>
                <a:gd name="connsiteX282" fmla="*/ 98082 w 1063663"/>
                <a:gd name="connsiteY282" fmla="*/ 560741 h 1396614"/>
                <a:gd name="connsiteX283" fmla="*/ 91416 w 1063663"/>
                <a:gd name="connsiteY283" fmla="*/ 564549 h 1396614"/>
                <a:gd name="connsiteX284" fmla="*/ 88559 w 1063663"/>
                <a:gd name="connsiteY284" fmla="*/ 568357 h 1396614"/>
                <a:gd name="connsiteX285" fmla="*/ 79037 w 1063663"/>
                <a:gd name="connsiteY285" fmla="*/ 568357 h 1396614"/>
                <a:gd name="connsiteX286" fmla="*/ 76180 w 1063663"/>
                <a:gd name="connsiteY286" fmla="*/ 564549 h 1396614"/>
                <a:gd name="connsiteX287" fmla="*/ 76180 w 1063663"/>
                <a:gd name="connsiteY287" fmla="*/ 557884 h 1396614"/>
                <a:gd name="connsiteX288" fmla="*/ 73323 w 1063663"/>
                <a:gd name="connsiteY288" fmla="*/ 557884 h 1396614"/>
                <a:gd name="connsiteX289" fmla="*/ 66658 w 1063663"/>
                <a:gd name="connsiteY289" fmla="*/ 561692 h 1396614"/>
                <a:gd name="connsiteX290" fmla="*/ 59992 w 1063663"/>
                <a:gd name="connsiteY290" fmla="*/ 568357 h 1396614"/>
                <a:gd name="connsiteX291" fmla="*/ 46660 w 1063663"/>
                <a:gd name="connsiteY291" fmla="*/ 568357 h 1396614"/>
                <a:gd name="connsiteX292" fmla="*/ 43803 w 1063663"/>
                <a:gd name="connsiteY292" fmla="*/ 564549 h 1396614"/>
                <a:gd name="connsiteX293" fmla="*/ 43803 w 1063663"/>
                <a:gd name="connsiteY293" fmla="*/ 560741 h 1396614"/>
                <a:gd name="connsiteX294" fmla="*/ 29520 w 1063663"/>
                <a:gd name="connsiteY294" fmla="*/ 563597 h 1396614"/>
                <a:gd name="connsiteX295" fmla="*/ 26663 w 1063663"/>
                <a:gd name="connsiteY295" fmla="*/ 559788 h 1396614"/>
                <a:gd name="connsiteX296" fmla="*/ 19997 w 1063663"/>
                <a:gd name="connsiteY296" fmla="*/ 555980 h 1396614"/>
                <a:gd name="connsiteX297" fmla="*/ 13331 w 1063663"/>
                <a:gd name="connsiteY297" fmla="*/ 555980 h 1396614"/>
                <a:gd name="connsiteX298" fmla="*/ 6665 w 1063663"/>
                <a:gd name="connsiteY298" fmla="*/ 562644 h 1396614"/>
                <a:gd name="connsiteX299" fmla="*/ 6665 w 1063663"/>
                <a:gd name="connsiteY299" fmla="*/ 570261 h 1396614"/>
                <a:gd name="connsiteX300" fmla="*/ 9523 w 1063663"/>
                <a:gd name="connsiteY300" fmla="*/ 574069 h 1396614"/>
                <a:gd name="connsiteX301" fmla="*/ 0 w 1063663"/>
                <a:gd name="connsiteY301" fmla="*/ 577877 h 1396614"/>
                <a:gd name="connsiteX302" fmla="*/ 19997 w 1063663"/>
                <a:gd name="connsiteY302" fmla="*/ 577877 h 1396614"/>
                <a:gd name="connsiteX303" fmla="*/ 17140 w 1063663"/>
                <a:gd name="connsiteY303" fmla="*/ 585493 h 1396614"/>
                <a:gd name="connsiteX304" fmla="*/ 17140 w 1063663"/>
                <a:gd name="connsiteY304" fmla="*/ 603582 h 1396614"/>
                <a:gd name="connsiteX305" fmla="*/ 19997 w 1063663"/>
                <a:gd name="connsiteY305" fmla="*/ 610245 h 1396614"/>
                <a:gd name="connsiteX306" fmla="*/ 26663 w 1063663"/>
                <a:gd name="connsiteY306" fmla="*/ 614054 h 1396614"/>
                <a:gd name="connsiteX307" fmla="*/ 36185 w 1063663"/>
                <a:gd name="connsiteY307" fmla="*/ 617862 h 1396614"/>
                <a:gd name="connsiteX308" fmla="*/ 65705 w 1063663"/>
                <a:gd name="connsiteY308" fmla="*/ 617862 h 1396614"/>
                <a:gd name="connsiteX309" fmla="*/ 72371 w 1063663"/>
                <a:gd name="connsiteY309" fmla="*/ 614054 h 1396614"/>
                <a:gd name="connsiteX310" fmla="*/ 81893 w 1063663"/>
                <a:gd name="connsiteY310" fmla="*/ 603582 h 1396614"/>
                <a:gd name="connsiteX311" fmla="*/ 88559 w 1063663"/>
                <a:gd name="connsiteY311" fmla="*/ 599773 h 1396614"/>
                <a:gd name="connsiteX312" fmla="*/ 91416 w 1063663"/>
                <a:gd name="connsiteY312" fmla="*/ 607390 h 1396614"/>
                <a:gd name="connsiteX313" fmla="*/ 91416 w 1063663"/>
                <a:gd name="connsiteY313" fmla="*/ 611198 h 1396614"/>
                <a:gd name="connsiteX314" fmla="*/ 88559 w 1063663"/>
                <a:gd name="connsiteY314" fmla="*/ 617862 h 1396614"/>
                <a:gd name="connsiteX315" fmla="*/ 79037 w 1063663"/>
                <a:gd name="connsiteY315" fmla="*/ 628334 h 1396614"/>
                <a:gd name="connsiteX316" fmla="*/ 65705 w 1063663"/>
                <a:gd name="connsiteY316" fmla="*/ 634998 h 1396614"/>
                <a:gd name="connsiteX317" fmla="*/ 62848 w 1063663"/>
                <a:gd name="connsiteY317" fmla="*/ 638806 h 1396614"/>
                <a:gd name="connsiteX318" fmla="*/ 49517 w 1063663"/>
                <a:gd name="connsiteY318" fmla="*/ 638806 h 1396614"/>
                <a:gd name="connsiteX319" fmla="*/ 42851 w 1063663"/>
                <a:gd name="connsiteY319" fmla="*/ 642614 h 1396614"/>
                <a:gd name="connsiteX320" fmla="*/ 33329 w 1063663"/>
                <a:gd name="connsiteY320" fmla="*/ 646422 h 1396614"/>
                <a:gd name="connsiteX321" fmla="*/ 26663 w 1063663"/>
                <a:gd name="connsiteY321" fmla="*/ 650230 h 1396614"/>
                <a:gd name="connsiteX322" fmla="*/ 23806 w 1063663"/>
                <a:gd name="connsiteY322" fmla="*/ 654039 h 1396614"/>
                <a:gd name="connsiteX323" fmla="*/ 30472 w 1063663"/>
                <a:gd name="connsiteY323" fmla="*/ 668319 h 1396614"/>
                <a:gd name="connsiteX324" fmla="*/ 37137 w 1063663"/>
                <a:gd name="connsiteY324" fmla="*/ 672127 h 1396614"/>
                <a:gd name="connsiteX325" fmla="*/ 43803 w 1063663"/>
                <a:gd name="connsiteY325" fmla="*/ 678791 h 1396614"/>
                <a:gd name="connsiteX326" fmla="*/ 53326 w 1063663"/>
                <a:gd name="connsiteY326" fmla="*/ 685455 h 1396614"/>
                <a:gd name="connsiteX327" fmla="*/ 59992 w 1063663"/>
                <a:gd name="connsiteY327" fmla="*/ 693071 h 1396614"/>
                <a:gd name="connsiteX328" fmla="*/ 73323 w 1063663"/>
                <a:gd name="connsiteY328" fmla="*/ 703544 h 1396614"/>
                <a:gd name="connsiteX329" fmla="*/ 89511 w 1063663"/>
                <a:gd name="connsiteY329" fmla="*/ 717824 h 1396614"/>
                <a:gd name="connsiteX330" fmla="*/ 112366 w 1063663"/>
                <a:gd name="connsiteY330" fmla="*/ 728296 h 1396614"/>
                <a:gd name="connsiteX331" fmla="*/ 131411 w 1063663"/>
                <a:gd name="connsiteY331" fmla="*/ 724488 h 1396614"/>
                <a:gd name="connsiteX332" fmla="*/ 147599 w 1063663"/>
                <a:gd name="connsiteY332" fmla="*/ 714016 h 1396614"/>
                <a:gd name="connsiteX333" fmla="*/ 160930 w 1063663"/>
                <a:gd name="connsiteY333" fmla="*/ 699735 h 1396614"/>
                <a:gd name="connsiteX334" fmla="*/ 163787 w 1063663"/>
                <a:gd name="connsiteY334" fmla="*/ 689263 h 1396614"/>
                <a:gd name="connsiteX335" fmla="*/ 163787 w 1063663"/>
                <a:gd name="connsiteY335" fmla="*/ 671175 h 1396614"/>
                <a:gd name="connsiteX336" fmla="*/ 166644 w 1063663"/>
                <a:gd name="connsiteY336" fmla="*/ 663559 h 1396614"/>
                <a:gd name="connsiteX337" fmla="*/ 173309 w 1063663"/>
                <a:gd name="connsiteY337" fmla="*/ 656894 h 1396614"/>
                <a:gd name="connsiteX338" fmla="*/ 176166 w 1063663"/>
                <a:gd name="connsiteY338" fmla="*/ 649278 h 1396614"/>
                <a:gd name="connsiteX339" fmla="*/ 179023 w 1063663"/>
                <a:gd name="connsiteY339" fmla="*/ 645470 h 1396614"/>
                <a:gd name="connsiteX340" fmla="*/ 185689 w 1063663"/>
                <a:gd name="connsiteY340" fmla="*/ 645470 h 1396614"/>
                <a:gd name="connsiteX341" fmla="*/ 188546 w 1063663"/>
                <a:gd name="connsiteY341" fmla="*/ 641662 h 1396614"/>
                <a:gd name="connsiteX342" fmla="*/ 191402 w 1063663"/>
                <a:gd name="connsiteY342" fmla="*/ 641662 h 1396614"/>
                <a:gd name="connsiteX343" fmla="*/ 194259 w 1063663"/>
                <a:gd name="connsiteY343" fmla="*/ 645470 h 1396614"/>
                <a:gd name="connsiteX344" fmla="*/ 194259 w 1063663"/>
                <a:gd name="connsiteY344" fmla="*/ 652134 h 1396614"/>
                <a:gd name="connsiteX345" fmla="*/ 187593 w 1063663"/>
                <a:gd name="connsiteY345" fmla="*/ 659751 h 1396614"/>
                <a:gd name="connsiteX346" fmla="*/ 180928 w 1063663"/>
                <a:gd name="connsiteY346" fmla="*/ 670223 h 1396614"/>
                <a:gd name="connsiteX347" fmla="*/ 174262 w 1063663"/>
                <a:gd name="connsiteY347" fmla="*/ 676887 h 1396614"/>
                <a:gd name="connsiteX348" fmla="*/ 171405 w 1063663"/>
                <a:gd name="connsiteY348" fmla="*/ 683551 h 1396614"/>
                <a:gd name="connsiteX349" fmla="*/ 171405 w 1063663"/>
                <a:gd name="connsiteY349" fmla="*/ 691167 h 1396614"/>
                <a:gd name="connsiteX350" fmla="*/ 174262 w 1063663"/>
                <a:gd name="connsiteY350" fmla="*/ 697832 h 1396614"/>
                <a:gd name="connsiteX351" fmla="*/ 180928 w 1063663"/>
                <a:gd name="connsiteY351" fmla="*/ 701640 h 1396614"/>
                <a:gd name="connsiteX352" fmla="*/ 183784 w 1063663"/>
                <a:gd name="connsiteY352" fmla="*/ 701640 h 1396614"/>
                <a:gd name="connsiteX353" fmla="*/ 190450 w 1063663"/>
                <a:gd name="connsiteY353" fmla="*/ 709256 h 1396614"/>
                <a:gd name="connsiteX354" fmla="*/ 190450 w 1063663"/>
                <a:gd name="connsiteY354" fmla="*/ 715920 h 1396614"/>
                <a:gd name="connsiteX355" fmla="*/ 187593 w 1063663"/>
                <a:gd name="connsiteY355" fmla="*/ 736864 h 1396614"/>
                <a:gd name="connsiteX356" fmla="*/ 184736 w 1063663"/>
                <a:gd name="connsiteY356" fmla="*/ 761617 h 1396614"/>
                <a:gd name="connsiteX357" fmla="*/ 181880 w 1063663"/>
                <a:gd name="connsiteY357" fmla="*/ 793986 h 1396614"/>
                <a:gd name="connsiteX358" fmla="*/ 184736 w 1063663"/>
                <a:gd name="connsiteY358" fmla="*/ 829210 h 1396614"/>
                <a:gd name="connsiteX359" fmla="*/ 191402 w 1063663"/>
                <a:gd name="connsiteY359" fmla="*/ 857771 h 1396614"/>
                <a:gd name="connsiteX360" fmla="*/ 207591 w 1063663"/>
                <a:gd name="connsiteY360" fmla="*/ 911084 h 1396614"/>
                <a:gd name="connsiteX361" fmla="*/ 217113 w 1063663"/>
                <a:gd name="connsiteY361" fmla="*/ 921557 h 1396614"/>
                <a:gd name="connsiteX362" fmla="*/ 217113 w 1063663"/>
                <a:gd name="connsiteY362" fmla="*/ 946309 h 1396614"/>
                <a:gd name="connsiteX363" fmla="*/ 223779 w 1063663"/>
                <a:gd name="connsiteY363" fmla="*/ 960589 h 1396614"/>
                <a:gd name="connsiteX364" fmla="*/ 230444 w 1063663"/>
                <a:gd name="connsiteY364" fmla="*/ 964397 h 1396614"/>
                <a:gd name="connsiteX365" fmla="*/ 237110 w 1063663"/>
                <a:gd name="connsiteY365" fmla="*/ 964397 h 1396614"/>
                <a:gd name="connsiteX366" fmla="*/ 239967 w 1063663"/>
                <a:gd name="connsiteY366" fmla="*/ 968205 h 1396614"/>
                <a:gd name="connsiteX367" fmla="*/ 242824 w 1063663"/>
                <a:gd name="connsiteY367" fmla="*/ 968205 h 1396614"/>
                <a:gd name="connsiteX368" fmla="*/ 242824 w 1063663"/>
                <a:gd name="connsiteY368" fmla="*/ 975822 h 1396614"/>
                <a:gd name="connsiteX369" fmla="*/ 245681 w 1063663"/>
                <a:gd name="connsiteY369" fmla="*/ 982486 h 1396614"/>
                <a:gd name="connsiteX370" fmla="*/ 245681 w 1063663"/>
                <a:gd name="connsiteY370" fmla="*/ 992958 h 1396614"/>
                <a:gd name="connsiteX371" fmla="*/ 255203 w 1063663"/>
                <a:gd name="connsiteY371" fmla="*/ 1013902 h 1396614"/>
                <a:gd name="connsiteX372" fmla="*/ 268534 w 1063663"/>
                <a:gd name="connsiteY372" fmla="*/ 1020567 h 1396614"/>
                <a:gd name="connsiteX373" fmla="*/ 271392 w 1063663"/>
                <a:gd name="connsiteY373" fmla="*/ 1024375 h 1396614"/>
                <a:gd name="connsiteX374" fmla="*/ 275200 w 1063663"/>
                <a:gd name="connsiteY374" fmla="*/ 1024375 h 1396614"/>
                <a:gd name="connsiteX375" fmla="*/ 275200 w 1063663"/>
                <a:gd name="connsiteY375" fmla="*/ 1034847 h 1396614"/>
                <a:gd name="connsiteX376" fmla="*/ 278057 w 1063663"/>
                <a:gd name="connsiteY376" fmla="*/ 1055792 h 1396614"/>
                <a:gd name="connsiteX377" fmla="*/ 280914 w 1063663"/>
                <a:gd name="connsiteY377" fmla="*/ 1084352 h 1396614"/>
                <a:gd name="connsiteX378" fmla="*/ 287579 w 1063663"/>
                <a:gd name="connsiteY378" fmla="*/ 1109105 h 1396614"/>
                <a:gd name="connsiteX379" fmla="*/ 297102 w 1063663"/>
                <a:gd name="connsiteY379" fmla="*/ 1130049 h 1396614"/>
                <a:gd name="connsiteX380" fmla="*/ 310434 w 1063663"/>
                <a:gd name="connsiteY380" fmla="*/ 1150994 h 1396614"/>
                <a:gd name="connsiteX381" fmla="*/ 323765 w 1063663"/>
                <a:gd name="connsiteY381" fmla="*/ 1169082 h 1396614"/>
                <a:gd name="connsiteX382" fmla="*/ 330431 w 1063663"/>
                <a:gd name="connsiteY382" fmla="*/ 1183362 h 1396614"/>
                <a:gd name="connsiteX383" fmla="*/ 333288 w 1063663"/>
                <a:gd name="connsiteY383" fmla="*/ 1193835 h 1396614"/>
                <a:gd name="connsiteX384" fmla="*/ 333288 w 1063663"/>
                <a:gd name="connsiteY384" fmla="*/ 1226203 h 1396614"/>
                <a:gd name="connsiteX385" fmla="*/ 336144 w 1063663"/>
                <a:gd name="connsiteY385" fmla="*/ 1240484 h 1396614"/>
                <a:gd name="connsiteX386" fmla="*/ 345667 w 1063663"/>
                <a:gd name="connsiteY386" fmla="*/ 1258572 h 1396614"/>
                <a:gd name="connsiteX387" fmla="*/ 361855 w 1063663"/>
                <a:gd name="connsiteY387" fmla="*/ 1283325 h 1396614"/>
                <a:gd name="connsiteX388" fmla="*/ 375187 w 1063663"/>
                <a:gd name="connsiteY388" fmla="*/ 1304269 h 1396614"/>
                <a:gd name="connsiteX389" fmla="*/ 384709 w 1063663"/>
                <a:gd name="connsiteY389" fmla="*/ 1322357 h 1396614"/>
                <a:gd name="connsiteX390" fmla="*/ 387566 w 1063663"/>
                <a:gd name="connsiteY390" fmla="*/ 1329021 h 1396614"/>
                <a:gd name="connsiteX391" fmla="*/ 390423 w 1063663"/>
                <a:gd name="connsiteY391" fmla="*/ 1329021 h 1396614"/>
                <a:gd name="connsiteX392" fmla="*/ 393280 w 1063663"/>
                <a:gd name="connsiteY392" fmla="*/ 1325213 h 1396614"/>
                <a:gd name="connsiteX393" fmla="*/ 399945 w 1063663"/>
                <a:gd name="connsiteY393" fmla="*/ 1325213 h 1396614"/>
                <a:gd name="connsiteX394" fmla="*/ 413277 w 1063663"/>
                <a:gd name="connsiteY394" fmla="*/ 1318549 h 1396614"/>
                <a:gd name="connsiteX395" fmla="*/ 416133 w 1063663"/>
                <a:gd name="connsiteY395" fmla="*/ 1314741 h 1396614"/>
                <a:gd name="connsiteX396" fmla="*/ 418990 w 1063663"/>
                <a:gd name="connsiteY396" fmla="*/ 1307125 h 1396614"/>
                <a:gd name="connsiteX397" fmla="*/ 418990 w 1063663"/>
                <a:gd name="connsiteY397" fmla="*/ 1286181 h 1396614"/>
                <a:gd name="connsiteX398" fmla="*/ 421847 w 1063663"/>
                <a:gd name="connsiteY398" fmla="*/ 1278564 h 1396614"/>
                <a:gd name="connsiteX399" fmla="*/ 428513 w 1063663"/>
                <a:gd name="connsiteY399" fmla="*/ 1274756 h 1396614"/>
                <a:gd name="connsiteX400" fmla="*/ 431370 w 1063663"/>
                <a:gd name="connsiteY400" fmla="*/ 1274756 h 1396614"/>
                <a:gd name="connsiteX401" fmla="*/ 434226 w 1063663"/>
                <a:gd name="connsiteY401" fmla="*/ 1278564 h 1396614"/>
                <a:gd name="connsiteX402" fmla="*/ 443749 w 1063663"/>
                <a:gd name="connsiteY402" fmla="*/ 1278564 h 1396614"/>
                <a:gd name="connsiteX403" fmla="*/ 446605 w 1063663"/>
                <a:gd name="connsiteY403" fmla="*/ 1274756 h 1396614"/>
                <a:gd name="connsiteX404" fmla="*/ 453271 w 1063663"/>
                <a:gd name="connsiteY404" fmla="*/ 1270948 h 1396614"/>
                <a:gd name="connsiteX405" fmla="*/ 456128 w 1063663"/>
                <a:gd name="connsiteY405" fmla="*/ 1267140 h 1396614"/>
                <a:gd name="connsiteX406" fmla="*/ 462794 w 1063663"/>
                <a:gd name="connsiteY406" fmla="*/ 1263332 h 1396614"/>
                <a:gd name="connsiteX407" fmla="*/ 456128 w 1063663"/>
                <a:gd name="connsiteY407" fmla="*/ 1263332 h 1396614"/>
                <a:gd name="connsiteX408" fmla="*/ 453271 w 1063663"/>
                <a:gd name="connsiteY408" fmla="*/ 1259524 h 1396614"/>
                <a:gd name="connsiteX409" fmla="*/ 453271 w 1063663"/>
                <a:gd name="connsiteY409" fmla="*/ 1252860 h 1396614"/>
                <a:gd name="connsiteX410" fmla="*/ 456128 w 1063663"/>
                <a:gd name="connsiteY410" fmla="*/ 1242387 h 1396614"/>
                <a:gd name="connsiteX411" fmla="*/ 458985 w 1063663"/>
                <a:gd name="connsiteY411" fmla="*/ 1235724 h 1396614"/>
                <a:gd name="connsiteX412" fmla="*/ 484695 w 1063663"/>
                <a:gd name="connsiteY412" fmla="*/ 1221443 h 1396614"/>
                <a:gd name="connsiteX413" fmla="*/ 491361 w 1063663"/>
                <a:gd name="connsiteY413" fmla="*/ 1214779 h 1396614"/>
                <a:gd name="connsiteX414" fmla="*/ 491361 w 1063663"/>
                <a:gd name="connsiteY414" fmla="*/ 1207163 h 1396614"/>
                <a:gd name="connsiteX415" fmla="*/ 496123 w 1063663"/>
                <a:gd name="connsiteY415" fmla="*/ 1201451 h 1396614"/>
                <a:gd name="connsiteX416" fmla="*/ 496123 w 1063663"/>
                <a:gd name="connsiteY416" fmla="*/ 1190978 h 1396614"/>
                <a:gd name="connsiteX417" fmla="*/ 489457 w 1063663"/>
                <a:gd name="connsiteY417" fmla="*/ 1170034 h 1396614"/>
                <a:gd name="connsiteX418" fmla="*/ 489457 w 1063663"/>
                <a:gd name="connsiteY418" fmla="*/ 1131001 h 1396614"/>
                <a:gd name="connsiteX419" fmla="*/ 492313 w 1063663"/>
                <a:gd name="connsiteY419" fmla="*/ 1120529 h 1396614"/>
                <a:gd name="connsiteX420" fmla="*/ 492313 w 1063663"/>
                <a:gd name="connsiteY420" fmla="*/ 1115769 h 1396614"/>
                <a:gd name="connsiteX421" fmla="*/ 495171 w 1063663"/>
                <a:gd name="connsiteY421" fmla="*/ 1111961 h 1396614"/>
                <a:gd name="connsiteX422" fmla="*/ 495171 w 1063663"/>
                <a:gd name="connsiteY422" fmla="*/ 1101488 h 1396614"/>
                <a:gd name="connsiteX423" fmla="*/ 498027 w 1063663"/>
                <a:gd name="connsiteY423" fmla="*/ 1091016 h 1396614"/>
                <a:gd name="connsiteX424" fmla="*/ 498027 w 1063663"/>
                <a:gd name="connsiteY424" fmla="*/ 1066264 h 1396614"/>
                <a:gd name="connsiteX425" fmla="*/ 491361 w 1063663"/>
                <a:gd name="connsiteY425" fmla="*/ 1051983 h 1396614"/>
                <a:gd name="connsiteX426" fmla="*/ 481839 w 1063663"/>
                <a:gd name="connsiteY426" fmla="*/ 1041511 h 1396614"/>
                <a:gd name="connsiteX427" fmla="*/ 481839 w 1063663"/>
                <a:gd name="connsiteY427" fmla="*/ 1023423 h 1396614"/>
                <a:gd name="connsiteX428" fmla="*/ 484695 w 1063663"/>
                <a:gd name="connsiteY428" fmla="*/ 1020567 h 1396614"/>
                <a:gd name="connsiteX429" fmla="*/ 487552 w 1063663"/>
                <a:gd name="connsiteY429" fmla="*/ 1013902 h 1396614"/>
                <a:gd name="connsiteX430" fmla="*/ 487552 w 1063663"/>
                <a:gd name="connsiteY430" fmla="*/ 1006286 h 1396614"/>
                <a:gd name="connsiteX431" fmla="*/ 484695 w 1063663"/>
                <a:gd name="connsiteY431" fmla="*/ 999622 h 1396614"/>
                <a:gd name="connsiteX432" fmla="*/ 484695 w 1063663"/>
                <a:gd name="connsiteY432" fmla="*/ 974870 h 1396614"/>
                <a:gd name="connsiteX433" fmla="*/ 498027 w 1063663"/>
                <a:gd name="connsiteY433" fmla="*/ 967253 h 1396614"/>
                <a:gd name="connsiteX434" fmla="*/ 500884 w 1063663"/>
                <a:gd name="connsiteY434" fmla="*/ 967253 h 1396614"/>
                <a:gd name="connsiteX435" fmla="*/ 514216 w 1063663"/>
                <a:gd name="connsiteY435" fmla="*/ 960589 h 1396614"/>
                <a:gd name="connsiteX436" fmla="*/ 514216 w 1063663"/>
                <a:gd name="connsiteY436" fmla="*/ 946309 h 1396614"/>
                <a:gd name="connsiteX437" fmla="*/ 517072 w 1063663"/>
                <a:gd name="connsiteY437" fmla="*/ 938693 h 1396614"/>
                <a:gd name="connsiteX438" fmla="*/ 519929 w 1063663"/>
                <a:gd name="connsiteY438" fmla="*/ 934885 h 1396614"/>
                <a:gd name="connsiteX439" fmla="*/ 526595 w 1063663"/>
                <a:gd name="connsiteY439" fmla="*/ 931077 h 1396614"/>
                <a:gd name="connsiteX440" fmla="*/ 536117 w 1063663"/>
                <a:gd name="connsiteY440" fmla="*/ 931077 h 1396614"/>
                <a:gd name="connsiteX441" fmla="*/ 538974 w 1063663"/>
                <a:gd name="connsiteY441" fmla="*/ 924412 h 1396614"/>
                <a:gd name="connsiteX442" fmla="*/ 541830 w 1063663"/>
                <a:gd name="connsiteY442" fmla="*/ 928220 h 1396614"/>
                <a:gd name="connsiteX443" fmla="*/ 558019 w 1063663"/>
                <a:gd name="connsiteY443" fmla="*/ 928220 h 1396614"/>
                <a:gd name="connsiteX444" fmla="*/ 558019 w 1063663"/>
                <a:gd name="connsiteY444" fmla="*/ 917748 h 1396614"/>
                <a:gd name="connsiteX445" fmla="*/ 560876 w 1063663"/>
                <a:gd name="connsiteY445" fmla="*/ 907276 h 1396614"/>
                <a:gd name="connsiteX446" fmla="*/ 567541 w 1063663"/>
                <a:gd name="connsiteY446" fmla="*/ 899660 h 1396614"/>
                <a:gd name="connsiteX447" fmla="*/ 570398 w 1063663"/>
                <a:gd name="connsiteY447" fmla="*/ 889188 h 1396614"/>
                <a:gd name="connsiteX448" fmla="*/ 577064 w 1063663"/>
                <a:gd name="connsiteY448" fmla="*/ 882524 h 1396614"/>
                <a:gd name="connsiteX449" fmla="*/ 579921 w 1063663"/>
                <a:gd name="connsiteY449" fmla="*/ 875859 h 1396614"/>
                <a:gd name="connsiteX450" fmla="*/ 586586 w 1063663"/>
                <a:gd name="connsiteY450" fmla="*/ 872051 h 1396614"/>
                <a:gd name="connsiteX451" fmla="*/ 589443 w 1063663"/>
                <a:gd name="connsiteY451" fmla="*/ 868243 h 1396614"/>
                <a:gd name="connsiteX452" fmla="*/ 598966 w 1063663"/>
                <a:gd name="connsiteY452" fmla="*/ 864435 h 1396614"/>
                <a:gd name="connsiteX453" fmla="*/ 601822 w 1063663"/>
                <a:gd name="connsiteY453" fmla="*/ 860627 h 1396614"/>
                <a:gd name="connsiteX454" fmla="*/ 608488 w 1063663"/>
                <a:gd name="connsiteY454" fmla="*/ 856819 h 1396614"/>
                <a:gd name="connsiteX455" fmla="*/ 611345 w 1063663"/>
                <a:gd name="connsiteY455" fmla="*/ 846347 h 1396614"/>
                <a:gd name="connsiteX456" fmla="*/ 624676 w 1063663"/>
                <a:gd name="connsiteY456" fmla="*/ 817786 h 1396614"/>
                <a:gd name="connsiteX457" fmla="*/ 634199 w 1063663"/>
                <a:gd name="connsiteY457" fmla="*/ 807314 h 1396614"/>
                <a:gd name="connsiteX458" fmla="*/ 640865 w 1063663"/>
                <a:gd name="connsiteY458" fmla="*/ 803506 h 1396614"/>
                <a:gd name="connsiteX459" fmla="*/ 650387 w 1063663"/>
                <a:gd name="connsiteY459" fmla="*/ 796842 h 1396614"/>
                <a:gd name="connsiteX460" fmla="*/ 657053 w 1063663"/>
                <a:gd name="connsiteY460" fmla="*/ 793034 h 1396614"/>
                <a:gd name="connsiteX461" fmla="*/ 666576 w 1063663"/>
                <a:gd name="connsiteY461" fmla="*/ 782561 h 1396614"/>
                <a:gd name="connsiteX462" fmla="*/ 669432 w 1063663"/>
                <a:gd name="connsiteY462" fmla="*/ 782561 h 1396614"/>
                <a:gd name="connsiteX463" fmla="*/ 662766 w 1063663"/>
                <a:gd name="connsiteY463" fmla="*/ 764473 h 1396614"/>
                <a:gd name="connsiteX464" fmla="*/ 665623 w 1063663"/>
                <a:gd name="connsiteY464" fmla="*/ 760665 h 1396614"/>
                <a:gd name="connsiteX465" fmla="*/ 678955 w 1063663"/>
                <a:gd name="connsiteY465" fmla="*/ 778753 h 1396614"/>
                <a:gd name="connsiteX466" fmla="*/ 712284 w 1063663"/>
                <a:gd name="connsiteY466" fmla="*/ 743528 h 1396614"/>
                <a:gd name="connsiteX467" fmla="*/ 718950 w 1063663"/>
                <a:gd name="connsiteY467" fmla="*/ 729248 h 1396614"/>
                <a:gd name="connsiteX468" fmla="*/ 716092 w 1063663"/>
                <a:gd name="connsiteY468" fmla="*/ 725440 h 1396614"/>
                <a:gd name="connsiteX469" fmla="*/ 713236 w 1063663"/>
                <a:gd name="connsiteY469" fmla="*/ 717824 h 1396614"/>
                <a:gd name="connsiteX470" fmla="*/ 715140 w 1063663"/>
                <a:gd name="connsiteY470" fmla="*/ 715920 h 1396614"/>
                <a:gd name="connsiteX471" fmla="*/ 712284 w 1063663"/>
                <a:gd name="connsiteY471" fmla="*/ 709256 h 1396614"/>
                <a:gd name="connsiteX472" fmla="*/ 712284 w 1063663"/>
                <a:gd name="connsiteY472" fmla="*/ 701640 h 1396614"/>
                <a:gd name="connsiteX473" fmla="*/ 718950 w 1063663"/>
                <a:gd name="connsiteY473" fmla="*/ 697832 h 1396614"/>
                <a:gd name="connsiteX474" fmla="*/ 721806 w 1063663"/>
                <a:gd name="connsiteY474" fmla="*/ 694024 h 1396614"/>
                <a:gd name="connsiteX475" fmla="*/ 728472 w 1063663"/>
                <a:gd name="connsiteY475" fmla="*/ 694024 h 1396614"/>
                <a:gd name="connsiteX476" fmla="*/ 735137 w 1063663"/>
                <a:gd name="connsiteY476" fmla="*/ 690215 h 1396614"/>
                <a:gd name="connsiteX477" fmla="*/ 741803 w 1063663"/>
                <a:gd name="connsiteY477" fmla="*/ 682599 h 1396614"/>
                <a:gd name="connsiteX478" fmla="*/ 748469 w 1063663"/>
                <a:gd name="connsiteY478" fmla="*/ 672127 h 1396614"/>
                <a:gd name="connsiteX479" fmla="*/ 748469 w 1063663"/>
                <a:gd name="connsiteY479" fmla="*/ 658799 h 1396614"/>
                <a:gd name="connsiteX480" fmla="*/ 757992 w 1063663"/>
                <a:gd name="connsiteY480" fmla="*/ 662607 h 1396614"/>
                <a:gd name="connsiteX481" fmla="*/ 760848 w 1063663"/>
                <a:gd name="connsiteY481" fmla="*/ 680695 h 1396614"/>
                <a:gd name="connsiteX482" fmla="*/ 770371 w 1063663"/>
                <a:gd name="connsiteY482" fmla="*/ 659751 h 1396614"/>
                <a:gd name="connsiteX483" fmla="*/ 770371 w 1063663"/>
                <a:gd name="connsiteY483" fmla="*/ 670223 h 1396614"/>
                <a:gd name="connsiteX484" fmla="*/ 773227 w 1063663"/>
                <a:gd name="connsiteY484" fmla="*/ 676887 h 1396614"/>
                <a:gd name="connsiteX485" fmla="*/ 773227 w 1063663"/>
                <a:gd name="connsiteY485" fmla="*/ 687359 h 1396614"/>
                <a:gd name="connsiteX486" fmla="*/ 776085 w 1063663"/>
                <a:gd name="connsiteY486" fmla="*/ 694024 h 1396614"/>
                <a:gd name="connsiteX487" fmla="*/ 778941 w 1063663"/>
                <a:gd name="connsiteY487" fmla="*/ 697832 h 1396614"/>
                <a:gd name="connsiteX488" fmla="*/ 781798 w 1063663"/>
                <a:gd name="connsiteY488" fmla="*/ 697832 h 1396614"/>
                <a:gd name="connsiteX489" fmla="*/ 784654 w 1063663"/>
                <a:gd name="connsiteY489" fmla="*/ 694024 h 1396614"/>
                <a:gd name="connsiteX490" fmla="*/ 784654 w 1063663"/>
                <a:gd name="connsiteY490" fmla="*/ 687359 h 1396614"/>
                <a:gd name="connsiteX491" fmla="*/ 787511 w 1063663"/>
                <a:gd name="connsiteY491" fmla="*/ 683551 h 1396614"/>
                <a:gd name="connsiteX492" fmla="*/ 787511 w 1063663"/>
                <a:gd name="connsiteY492" fmla="*/ 676887 h 1396614"/>
                <a:gd name="connsiteX493" fmla="*/ 790368 w 1063663"/>
                <a:gd name="connsiteY493" fmla="*/ 658799 h 1396614"/>
                <a:gd name="connsiteX494" fmla="*/ 780846 w 1063663"/>
                <a:gd name="connsiteY494" fmla="*/ 634046 h 1396614"/>
                <a:gd name="connsiteX495" fmla="*/ 780846 w 1063663"/>
                <a:gd name="connsiteY495" fmla="*/ 615958 h 1396614"/>
                <a:gd name="connsiteX496" fmla="*/ 764657 w 1063663"/>
                <a:gd name="connsiteY496" fmla="*/ 601677 h 1396614"/>
                <a:gd name="connsiteX497" fmla="*/ 757992 w 1063663"/>
                <a:gd name="connsiteY497" fmla="*/ 583589 h 1396614"/>
                <a:gd name="connsiteX498" fmla="*/ 760848 w 1063663"/>
                <a:gd name="connsiteY498" fmla="*/ 575973 h 1396614"/>
                <a:gd name="connsiteX499" fmla="*/ 763705 w 1063663"/>
                <a:gd name="connsiteY499" fmla="*/ 572165 h 1396614"/>
                <a:gd name="connsiteX500" fmla="*/ 766562 w 1063663"/>
                <a:gd name="connsiteY500" fmla="*/ 561692 h 1396614"/>
                <a:gd name="connsiteX501" fmla="*/ 766562 w 1063663"/>
                <a:gd name="connsiteY501" fmla="*/ 557884 h 1396614"/>
                <a:gd name="connsiteX502" fmla="*/ 763705 w 1063663"/>
                <a:gd name="connsiteY502" fmla="*/ 554076 h 1396614"/>
                <a:gd name="connsiteX503" fmla="*/ 757040 w 1063663"/>
                <a:gd name="connsiteY503" fmla="*/ 550268 h 1396614"/>
                <a:gd name="connsiteX504" fmla="*/ 747517 w 1063663"/>
                <a:gd name="connsiteY504" fmla="*/ 550268 h 1396614"/>
                <a:gd name="connsiteX505" fmla="*/ 740851 w 1063663"/>
                <a:gd name="connsiteY505" fmla="*/ 546460 h 1396614"/>
                <a:gd name="connsiteX506" fmla="*/ 734185 w 1063663"/>
                <a:gd name="connsiteY506" fmla="*/ 539796 h 1396614"/>
                <a:gd name="connsiteX507" fmla="*/ 739899 w 1063663"/>
                <a:gd name="connsiteY507" fmla="*/ 533132 h 1396614"/>
                <a:gd name="connsiteX508" fmla="*/ 742756 w 1063663"/>
                <a:gd name="connsiteY508" fmla="*/ 533132 h 1396614"/>
                <a:gd name="connsiteX509" fmla="*/ 742756 w 1063663"/>
                <a:gd name="connsiteY509" fmla="*/ 515043 h 1396614"/>
                <a:gd name="connsiteX510" fmla="*/ 762753 w 1063663"/>
                <a:gd name="connsiteY510" fmla="*/ 515043 h 1396614"/>
                <a:gd name="connsiteX511" fmla="*/ 762753 w 1063663"/>
                <a:gd name="connsiteY511" fmla="*/ 507427 h 1396614"/>
                <a:gd name="connsiteX512" fmla="*/ 746564 w 1063663"/>
                <a:gd name="connsiteY512" fmla="*/ 496955 h 1396614"/>
                <a:gd name="connsiteX513" fmla="*/ 743708 w 1063663"/>
                <a:gd name="connsiteY513" fmla="*/ 496955 h 1396614"/>
                <a:gd name="connsiteX514" fmla="*/ 737042 w 1063663"/>
                <a:gd name="connsiteY514" fmla="*/ 489339 h 1396614"/>
                <a:gd name="connsiteX515" fmla="*/ 730376 w 1063663"/>
                <a:gd name="connsiteY515" fmla="*/ 485531 h 1396614"/>
                <a:gd name="connsiteX516" fmla="*/ 727519 w 1063663"/>
                <a:gd name="connsiteY516" fmla="*/ 477915 h 1396614"/>
                <a:gd name="connsiteX517" fmla="*/ 727519 w 1063663"/>
                <a:gd name="connsiteY517" fmla="*/ 477915 h 1396614"/>
                <a:gd name="connsiteX518" fmla="*/ 730376 w 1063663"/>
                <a:gd name="connsiteY518" fmla="*/ 471250 h 1396614"/>
                <a:gd name="connsiteX519" fmla="*/ 737042 w 1063663"/>
                <a:gd name="connsiteY519" fmla="*/ 463634 h 1396614"/>
                <a:gd name="connsiteX520" fmla="*/ 730376 w 1063663"/>
                <a:gd name="connsiteY520" fmla="*/ 453162 h 1396614"/>
                <a:gd name="connsiteX521" fmla="*/ 739899 w 1063663"/>
                <a:gd name="connsiteY521" fmla="*/ 453162 h 1396614"/>
                <a:gd name="connsiteX522" fmla="*/ 753230 w 1063663"/>
                <a:gd name="connsiteY522" fmla="*/ 459826 h 1396614"/>
                <a:gd name="connsiteX523" fmla="*/ 750374 w 1063663"/>
                <a:gd name="connsiteY523" fmla="*/ 456018 h 1396614"/>
                <a:gd name="connsiteX524" fmla="*/ 759896 w 1063663"/>
                <a:gd name="connsiteY524" fmla="*/ 452210 h 1396614"/>
                <a:gd name="connsiteX525" fmla="*/ 762753 w 1063663"/>
                <a:gd name="connsiteY525" fmla="*/ 458874 h 1396614"/>
                <a:gd name="connsiteX526" fmla="*/ 762753 w 1063663"/>
                <a:gd name="connsiteY526" fmla="*/ 462682 h 1396614"/>
                <a:gd name="connsiteX527" fmla="*/ 765609 w 1063663"/>
                <a:gd name="connsiteY527" fmla="*/ 470299 h 1396614"/>
                <a:gd name="connsiteX528" fmla="*/ 768466 w 1063663"/>
                <a:gd name="connsiteY528" fmla="*/ 474107 h 1396614"/>
                <a:gd name="connsiteX529" fmla="*/ 775132 w 1063663"/>
                <a:gd name="connsiteY529" fmla="*/ 474107 h 1396614"/>
                <a:gd name="connsiteX530" fmla="*/ 777989 w 1063663"/>
                <a:gd name="connsiteY530" fmla="*/ 477915 h 1396614"/>
                <a:gd name="connsiteX531" fmla="*/ 780846 w 1063663"/>
                <a:gd name="connsiteY531" fmla="*/ 467442 h 1396614"/>
                <a:gd name="connsiteX532" fmla="*/ 783702 w 1063663"/>
                <a:gd name="connsiteY532" fmla="*/ 471250 h 1396614"/>
                <a:gd name="connsiteX533" fmla="*/ 786559 w 1063663"/>
                <a:gd name="connsiteY533" fmla="*/ 471250 h 1396614"/>
                <a:gd name="connsiteX534" fmla="*/ 789416 w 1063663"/>
                <a:gd name="connsiteY534" fmla="*/ 475059 h 1396614"/>
                <a:gd name="connsiteX535" fmla="*/ 789416 w 1063663"/>
                <a:gd name="connsiteY535" fmla="*/ 493147 h 1396614"/>
                <a:gd name="connsiteX536" fmla="*/ 792272 w 1063663"/>
                <a:gd name="connsiteY536" fmla="*/ 493147 h 1396614"/>
                <a:gd name="connsiteX537" fmla="*/ 792272 w 1063663"/>
                <a:gd name="connsiteY537" fmla="*/ 514091 h 1396614"/>
                <a:gd name="connsiteX538" fmla="*/ 795130 w 1063663"/>
                <a:gd name="connsiteY538" fmla="*/ 514091 h 1396614"/>
                <a:gd name="connsiteX539" fmla="*/ 797986 w 1063663"/>
                <a:gd name="connsiteY539" fmla="*/ 517900 h 1396614"/>
                <a:gd name="connsiteX540" fmla="*/ 831315 w 1063663"/>
                <a:gd name="connsiteY540" fmla="*/ 517900 h 1396614"/>
                <a:gd name="connsiteX541" fmla="*/ 837981 w 1063663"/>
                <a:gd name="connsiteY541" fmla="*/ 521708 h 1396614"/>
                <a:gd name="connsiteX542" fmla="*/ 847503 w 1063663"/>
                <a:gd name="connsiteY542" fmla="*/ 521708 h 1396614"/>
                <a:gd name="connsiteX543" fmla="*/ 873214 w 1063663"/>
                <a:gd name="connsiteY543" fmla="*/ 514091 h 1396614"/>
                <a:gd name="connsiteX544" fmla="*/ 876071 w 1063663"/>
                <a:gd name="connsiteY544" fmla="*/ 514091 h 1396614"/>
                <a:gd name="connsiteX545" fmla="*/ 889402 w 1063663"/>
                <a:gd name="connsiteY545" fmla="*/ 528372 h 1396614"/>
                <a:gd name="connsiteX546" fmla="*/ 889402 w 1063663"/>
                <a:gd name="connsiteY546" fmla="*/ 532180 h 1396614"/>
                <a:gd name="connsiteX547" fmla="*/ 886545 w 1063663"/>
                <a:gd name="connsiteY547" fmla="*/ 535988 h 1396614"/>
                <a:gd name="connsiteX548" fmla="*/ 883689 w 1063663"/>
                <a:gd name="connsiteY548" fmla="*/ 535988 h 1396614"/>
                <a:gd name="connsiteX549" fmla="*/ 883689 w 1063663"/>
                <a:gd name="connsiteY549" fmla="*/ 542652 h 1396614"/>
                <a:gd name="connsiteX550" fmla="*/ 880832 w 1063663"/>
                <a:gd name="connsiteY550" fmla="*/ 553124 h 1396614"/>
                <a:gd name="connsiteX551" fmla="*/ 877975 w 1063663"/>
                <a:gd name="connsiteY551" fmla="*/ 559788 h 1396614"/>
                <a:gd name="connsiteX552" fmla="*/ 875118 w 1063663"/>
                <a:gd name="connsiteY552" fmla="*/ 563597 h 1396614"/>
                <a:gd name="connsiteX553" fmla="*/ 872262 w 1063663"/>
                <a:gd name="connsiteY553" fmla="*/ 563597 h 1396614"/>
                <a:gd name="connsiteX554" fmla="*/ 865596 w 1063663"/>
                <a:gd name="connsiteY554" fmla="*/ 567405 h 1396614"/>
                <a:gd name="connsiteX555" fmla="*/ 867500 w 1063663"/>
                <a:gd name="connsiteY555" fmla="*/ 567405 h 1396614"/>
                <a:gd name="connsiteX556" fmla="*/ 860835 w 1063663"/>
                <a:gd name="connsiteY556" fmla="*/ 575021 h 1396614"/>
                <a:gd name="connsiteX557" fmla="*/ 857978 w 1063663"/>
                <a:gd name="connsiteY557" fmla="*/ 581685 h 1396614"/>
                <a:gd name="connsiteX558" fmla="*/ 857978 w 1063663"/>
                <a:gd name="connsiteY558" fmla="*/ 593109 h 1396614"/>
                <a:gd name="connsiteX559" fmla="*/ 860835 w 1063663"/>
                <a:gd name="connsiteY559" fmla="*/ 599773 h 1396614"/>
                <a:gd name="connsiteX560" fmla="*/ 870357 w 1063663"/>
                <a:gd name="connsiteY560" fmla="*/ 610245 h 1396614"/>
                <a:gd name="connsiteX561" fmla="*/ 873214 w 1063663"/>
                <a:gd name="connsiteY561" fmla="*/ 610245 h 1396614"/>
                <a:gd name="connsiteX562" fmla="*/ 882736 w 1063663"/>
                <a:gd name="connsiteY562" fmla="*/ 624526 h 1396614"/>
                <a:gd name="connsiteX563" fmla="*/ 885593 w 1063663"/>
                <a:gd name="connsiteY563" fmla="*/ 603582 h 1396614"/>
                <a:gd name="connsiteX564" fmla="*/ 885593 w 1063663"/>
                <a:gd name="connsiteY564" fmla="*/ 589301 h 1396614"/>
                <a:gd name="connsiteX565" fmla="*/ 895116 w 1063663"/>
                <a:gd name="connsiteY565" fmla="*/ 589301 h 1396614"/>
                <a:gd name="connsiteX566" fmla="*/ 901781 w 1063663"/>
                <a:gd name="connsiteY566" fmla="*/ 593109 h 1396614"/>
                <a:gd name="connsiteX567" fmla="*/ 904638 w 1063663"/>
                <a:gd name="connsiteY567" fmla="*/ 596917 h 1396614"/>
                <a:gd name="connsiteX568" fmla="*/ 904638 w 1063663"/>
                <a:gd name="connsiteY568" fmla="*/ 607390 h 1396614"/>
                <a:gd name="connsiteX569" fmla="*/ 907495 w 1063663"/>
                <a:gd name="connsiteY569" fmla="*/ 614054 h 1396614"/>
                <a:gd name="connsiteX570" fmla="*/ 907495 w 1063663"/>
                <a:gd name="connsiteY570" fmla="*/ 617862 h 1396614"/>
                <a:gd name="connsiteX571" fmla="*/ 910352 w 1063663"/>
                <a:gd name="connsiteY571" fmla="*/ 625478 h 1396614"/>
                <a:gd name="connsiteX572" fmla="*/ 910352 w 1063663"/>
                <a:gd name="connsiteY572" fmla="*/ 632142 h 1396614"/>
                <a:gd name="connsiteX573" fmla="*/ 913208 w 1063663"/>
                <a:gd name="connsiteY573" fmla="*/ 639758 h 1396614"/>
                <a:gd name="connsiteX574" fmla="*/ 916065 w 1063663"/>
                <a:gd name="connsiteY574" fmla="*/ 650230 h 1396614"/>
                <a:gd name="connsiteX575" fmla="*/ 918922 w 1063663"/>
                <a:gd name="connsiteY575" fmla="*/ 657847 h 1396614"/>
                <a:gd name="connsiteX576" fmla="*/ 921779 w 1063663"/>
                <a:gd name="connsiteY576" fmla="*/ 661655 h 1396614"/>
                <a:gd name="connsiteX577" fmla="*/ 921779 w 1063663"/>
                <a:gd name="connsiteY577" fmla="*/ 665463 h 1396614"/>
                <a:gd name="connsiteX578" fmla="*/ 931301 w 1063663"/>
                <a:gd name="connsiteY578" fmla="*/ 675935 h 1396614"/>
                <a:gd name="connsiteX579" fmla="*/ 931301 w 1063663"/>
                <a:gd name="connsiteY579" fmla="*/ 658799 h 1396614"/>
                <a:gd name="connsiteX580" fmla="*/ 934158 w 1063663"/>
                <a:gd name="connsiteY580" fmla="*/ 658799 h 1396614"/>
                <a:gd name="connsiteX581" fmla="*/ 937015 w 1063663"/>
                <a:gd name="connsiteY581" fmla="*/ 662607 h 1396614"/>
                <a:gd name="connsiteX582" fmla="*/ 943681 w 1063663"/>
                <a:gd name="connsiteY582" fmla="*/ 662607 h 1396614"/>
                <a:gd name="connsiteX583" fmla="*/ 943681 w 1063663"/>
                <a:gd name="connsiteY583" fmla="*/ 655943 h 1396614"/>
                <a:gd name="connsiteX584" fmla="*/ 934158 w 1063663"/>
                <a:gd name="connsiteY584" fmla="*/ 645470 h 1396614"/>
                <a:gd name="connsiteX585" fmla="*/ 934158 w 1063663"/>
                <a:gd name="connsiteY585" fmla="*/ 630238 h 1396614"/>
                <a:gd name="connsiteX586" fmla="*/ 931301 w 1063663"/>
                <a:gd name="connsiteY586" fmla="*/ 623574 h 1396614"/>
                <a:gd name="connsiteX587" fmla="*/ 940824 w 1063663"/>
                <a:gd name="connsiteY587" fmla="*/ 613102 h 1396614"/>
                <a:gd name="connsiteX588" fmla="*/ 943681 w 1063663"/>
                <a:gd name="connsiteY588" fmla="*/ 613102 h 1396614"/>
                <a:gd name="connsiteX589" fmla="*/ 940824 w 1063663"/>
                <a:gd name="connsiteY589" fmla="*/ 584541 h 1396614"/>
                <a:gd name="connsiteX590" fmla="*/ 931301 w 1063663"/>
                <a:gd name="connsiteY590" fmla="*/ 574069 h 1396614"/>
                <a:gd name="connsiteX591" fmla="*/ 957964 w 1063663"/>
                <a:gd name="connsiteY591" fmla="*/ 574069 h 1396614"/>
                <a:gd name="connsiteX592" fmla="*/ 964630 w 1063663"/>
                <a:gd name="connsiteY592" fmla="*/ 577877 h 1396614"/>
                <a:gd name="connsiteX593" fmla="*/ 971296 w 1063663"/>
                <a:gd name="connsiteY593" fmla="*/ 577877 h 1396614"/>
                <a:gd name="connsiteX594" fmla="*/ 971296 w 1063663"/>
                <a:gd name="connsiteY594" fmla="*/ 556932 h 1396614"/>
                <a:gd name="connsiteX595" fmla="*/ 980819 w 1063663"/>
                <a:gd name="connsiteY595" fmla="*/ 524564 h 1396614"/>
                <a:gd name="connsiteX596" fmla="*/ 977961 w 1063663"/>
                <a:gd name="connsiteY596" fmla="*/ 520756 h 1396614"/>
                <a:gd name="connsiteX597" fmla="*/ 975105 w 1063663"/>
                <a:gd name="connsiteY597" fmla="*/ 513139 h 1396614"/>
                <a:gd name="connsiteX598" fmla="*/ 975105 w 1063663"/>
                <a:gd name="connsiteY598" fmla="*/ 502667 h 1396614"/>
                <a:gd name="connsiteX599" fmla="*/ 981771 w 1063663"/>
                <a:gd name="connsiteY599" fmla="*/ 498859 h 1396614"/>
                <a:gd name="connsiteX600" fmla="*/ 984627 w 1063663"/>
                <a:gd name="connsiteY600" fmla="*/ 495051 h 1396614"/>
                <a:gd name="connsiteX601" fmla="*/ 994150 w 1063663"/>
                <a:gd name="connsiteY601" fmla="*/ 476963 h 1396614"/>
                <a:gd name="connsiteX602" fmla="*/ 994150 w 1063663"/>
                <a:gd name="connsiteY602" fmla="*/ 470299 h 1396614"/>
                <a:gd name="connsiteX603" fmla="*/ 991293 w 1063663"/>
                <a:gd name="connsiteY603" fmla="*/ 466490 h 1396614"/>
                <a:gd name="connsiteX604" fmla="*/ 991293 w 1063663"/>
                <a:gd name="connsiteY604" fmla="*/ 462682 h 1396614"/>
                <a:gd name="connsiteX605" fmla="*/ 988436 w 1063663"/>
                <a:gd name="connsiteY605" fmla="*/ 458874 h 1396614"/>
                <a:gd name="connsiteX606" fmla="*/ 988436 w 1063663"/>
                <a:gd name="connsiteY606" fmla="*/ 445546 h 1396614"/>
                <a:gd name="connsiteX607" fmla="*/ 991293 w 1063663"/>
                <a:gd name="connsiteY607" fmla="*/ 445546 h 1396614"/>
                <a:gd name="connsiteX608" fmla="*/ 994150 w 1063663"/>
                <a:gd name="connsiteY608" fmla="*/ 441738 h 1396614"/>
                <a:gd name="connsiteX609" fmla="*/ 1000816 w 1063663"/>
                <a:gd name="connsiteY609" fmla="*/ 441738 h 1396614"/>
                <a:gd name="connsiteX610" fmla="*/ 1007481 w 1063663"/>
                <a:gd name="connsiteY610" fmla="*/ 437930 h 1396614"/>
                <a:gd name="connsiteX611" fmla="*/ 1014147 w 1063663"/>
                <a:gd name="connsiteY611" fmla="*/ 431266 h 1396614"/>
                <a:gd name="connsiteX612" fmla="*/ 1014147 w 1063663"/>
                <a:gd name="connsiteY612" fmla="*/ 420793 h 1396614"/>
                <a:gd name="connsiteX613" fmla="*/ 1017004 w 1063663"/>
                <a:gd name="connsiteY613" fmla="*/ 420793 h 1396614"/>
                <a:gd name="connsiteX614" fmla="*/ 1023670 w 1063663"/>
                <a:gd name="connsiteY614" fmla="*/ 416985 h 1396614"/>
                <a:gd name="connsiteX615" fmla="*/ 1043667 w 1063663"/>
                <a:gd name="connsiteY615" fmla="*/ 416985 h 1396614"/>
                <a:gd name="connsiteX616" fmla="*/ 1046524 w 1063663"/>
                <a:gd name="connsiteY616" fmla="*/ 420793 h 1396614"/>
                <a:gd name="connsiteX617" fmla="*/ 1056046 w 1063663"/>
                <a:gd name="connsiteY617" fmla="*/ 420793 h 1396614"/>
                <a:gd name="connsiteX618" fmla="*/ 1056046 w 1063663"/>
                <a:gd name="connsiteY618" fmla="*/ 416985 h 1396614"/>
                <a:gd name="connsiteX619" fmla="*/ 1053189 w 1063663"/>
                <a:gd name="connsiteY619" fmla="*/ 413177 h 1396614"/>
                <a:gd name="connsiteX620" fmla="*/ 1046524 w 1063663"/>
                <a:gd name="connsiteY620" fmla="*/ 409369 h 1396614"/>
                <a:gd name="connsiteX621" fmla="*/ 1043667 w 1063663"/>
                <a:gd name="connsiteY621" fmla="*/ 405561 h 1396614"/>
                <a:gd name="connsiteX622" fmla="*/ 1044619 w 1063663"/>
                <a:gd name="connsiteY622" fmla="*/ 400801 h 1396614"/>
                <a:gd name="connsiteX623" fmla="*/ 1027478 w 1063663"/>
                <a:gd name="connsiteY623" fmla="*/ 1368054 h 1396614"/>
                <a:gd name="connsiteX624" fmla="*/ 1024622 w 1063663"/>
                <a:gd name="connsiteY624" fmla="*/ 1371862 h 1396614"/>
                <a:gd name="connsiteX625" fmla="*/ 1024622 w 1063663"/>
                <a:gd name="connsiteY625" fmla="*/ 1382335 h 1396614"/>
                <a:gd name="connsiteX626" fmla="*/ 1027478 w 1063663"/>
                <a:gd name="connsiteY626" fmla="*/ 1388999 h 1396614"/>
                <a:gd name="connsiteX627" fmla="*/ 1030335 w 1063663"/>
                <a:gd name="connsiteY627" fmla="*/ 1392807 h 1396614"/>
                <a:gd name="connsiteX628" fmla="*/ 1037001 w 1063663"/>
                <a:gd name="connsiteY628" fmla="*/ 1396615 h 1396614"/>
                <a:gd name="connsiteX629" fmla="*/ 1037001 w 1063663"/>
                <a:gd name="connsiteY629" fmla="*/ 1389951 h 1396614"/>
                <a:gd name="connsiteX630" fmla="*/ 1034144 w 1063663"/>
                <a:gd name="connsiteY630" fmla="*/ 1383287 h 1396614"/>
                <a:gd name="connsiteX631" fmla="*/ 1034144 w 1063663"/>
                <a:gd name="connsiteY631" fmla="*/ 1375670 h 1396614"/>
                <a:gd name="connsiteX632" fmla="*/ 1031288 w 1063663"/>
                <a:gd name="connsiteY632" fmla="*/ 1369006 h 1396614"/>
                <a:gd name="connsiteX633" fmla="*/ 1027478 w 1063663"/>
                <a:gd name="connsiteY633" fmla="*/ 1369006 h 1396614"/>
                <a:gd name="connsiteX634" fmla="*/ 976057 w 1063663"/>
                <a:gd name="connsiteY634" fmla="*/ 1201451 h 1396614"/>
                <a:gd name="connsiteX635" fmla="*/ 972248 w 1063663"/>
                <a:gd name="connsiteY635" fmla="*/ 1201451 h 1396614"/>
                <a:gd name="connsiteX636" fmla="*/ 969391 w 1063663"/>
                <a:gd name="connsiteY636" fmla="*/ 1208115 h 1396614"/>
                <a:gd name="connsiteX637" fmla="*/ 969391 w 1063663"/>
                <a:gd name="connsiteY637" fmla="*/ 1211923 h 1396614"/>
                <a:gd name="connsiteX638" fmla="*/ 972248 w 1063663"/>
                <a:gd name="connsiteY638" fmla="*/ 1218587 h 1396614"/>
                <a:gd name="connsiteX639" fmla="*/ 972248 w 1063663"/>
                <a:gd name="connsiteY639" fmla="*/ 1222395 h 1396614"/>
                <a:gd name="connsiteX640" fmla="*/ 975105 w 1063663"/>
                <a:gd name="connsiteY640" fmla="*/ 1230011 h 1396614"/>
                <a:gd name="connsiteX641" fmla="*/ 977961 w 1063663"/>
                <a:gd name="connsiteY641" fmla="*/ 1222395 h 1396614"/>
                <a:gd name="connsiteX642" fmla="*/ 977961 w 1063663"/>
                <a:gd name="connsiteY642" fmla="*/ 1201451 h 1396614"/>
                <a:gd name="connsiteX643" fmla="*/ 976057 w 1063663"/>
                <a:gd name="connsiteY643" fmla="*/ 1201451 h 1396614"/>
                <a:gd name="connsiteX644" fmla="*/ 981771 w 1063663"/>
                <a:gd name="connsiteY644" fmla="*/ 1059600 h 1396614"/>
                <a:gd name="connsiteX645" fmla="*/ 975105 w 1063663"/>
                <a:gd name="connsiteY645" fmla="*/ 1066264 h 1396614"/>
                <a:gd name="connsiteX646" fmla="*/ 968439 w 1063663"/>
                <a:gd name="connsiteY646" fmla="*/ 1080544 h 1396614"/>
                <a:gd name="connsiteX647" fmla="*/ 968439 w 1063663"/>
                <a:gd name="connsiteY647" fmla="*/ 1115769 h 1396614"/>
                <a:gd name="connsiteX648" fmla="*/ 971296 w 1063663"/>
                <a:gd name="connsiteY648" fmla="*/ 1172890 h 1396614"/>
                <a:gd name="connsiteX649" fmla="*/ 977961 w 1063663"/>
                <a:gd name="connsiteY649" fmla="*/ 1154802 h 1396614"/>
                <a:gd name="connsiteX650" fmla="*/ 977961 w 1063663"/>
                <a:gd name="connsiteY650" fmla="*/ 1094824 h 1396614"/>
                <a:gd name="connsiteX651" fmla="*/ 980819 w 1063663"/>
                <a:gd name="connsiteY651" fmla="*/ 1087208 h 1396614"/>
                <a:gd name="connsiteX652" fmla="*/ 980819 w 1063663"/>
                <a:gd name="connsiteY652" fmla="*/ 1083400 h 1396614"/>
                <a:gd name="connsiteX653" fmla="*/ 983675 w 1063663"/>
                <a:gd name="connsiteY653" fmla="*/ 1076736 h 1396614"/>
                <a:gd name="connsiteX654" fmla="*/ 983675 w 1063663"/>
                <a:gd name="connsiteY654" fmla="*/ 1069120 h 1396614"/>
                <a:gd name="connsiteX655" fmla="*/ 986532 w 1063663"/>
                <a:gd name="connsiteY655" fmla="*/ 1065312 h 1396614"/>
                <a:gd name="connsiteX656" fmla="*/ 983675 w 1063663"/>
                <a:gd name="connsiteY656" fmla="*/ 1058648 h 1396614"/>
                <a:gd name="connsiteX657" fmla="*/ 981771 w 1063663"/>
                <a:gd name="connsiteY657" fmla="*/ 1059600 h 1396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Lst>
              <a:rect l="l" t="t" r="r" b="b"/>
              <a:pathLst>
                <a:path w="1063663" h="1396614">
                  <a:moveTo>
                    <a:pt x="1044619" y="400801"/>
                  </a:moveTo>
                  <a:lnTo>
                    <a:pt x="1051285" y="393185"/>
                  </a:lnTo>
                  <a:lnTo>
                    <a:pt x="1057951" y="389377"/>
                  </a:lnTo>
                  <a:lnTo>
                    <a:pt x="1060807" y="385569"/>
                  </a:lnTo>
                  <a:lnTo>
                    <a:pt x="1063664" y="385569"/>
                  </a:lnTo>
                  <a:lnTo>
                    <a:pt x="1063664" y="367480"/>
                  </a:lnTo>
                  <a:lnTo>
                    <a:pt x="1060807" y="367480"/>
                  </a:lnTo>
                  <a:lnTo>
                    <a:pt x="1057951" y="363672"/>
                  </a:lnTo>
                  <a:lnTo>
                    <a:pt x="1021765" y="363672"/>
                  </a:lnTo>
                  <a:lnTo>
                    <a:pt x="1021765" y="359864"/>
                  </a:lnTo>
                  <a:lnTo>
                    <a:pt x="1028431" y="353200"/>
                  </a:lnTo>
                  <a:lnTo>
                    <a:pt x="1031288" y="353200"/>
                  </a:lnTo>
                  <a:lnTo>
                    <a:pt x="1021765" y="335111"/>
                  </a:lnTo>
                  <a:lnTo>
                    <a:pt x="1005577" y="335111"/>
                  </a:lnTo>
                  <a:lnTo>
                    <a:pt x="1002720" y="331303"/>
                  </a:lnTo>
                  <a:lnTo>
                    <a:pt x="1005577" y="331303"/>
                  </a:lnTo>
                  <a:lnTo>
                    <a:pt x="1012243" y="323687"/>
                  </a:lnTo>
                  <a:lnTo>
                    <a:pt x="1009386" y="319879"/>
                  </a:lnTo>
                  <a:lnTo>
                    <a:pt x="989388" y="309407"/>
                  </a:lnTo>
                  <a:lnTo>
                    <a:pt x="982723" y="317023"/>
                  </a:lnTo>
                  <a:lnTo>
                    <a:pt x="982723" y="331303"/>
                  </a:lnTo>
                  <a:lnTo>
                    <a:pt x="973200" y="331303"/>
                  </a:lnTo>
                  <a:lnTo>
                    <a:pt x="963678" y="323687"/>
                  </a:lnTo>
                  <a:lnTo>
                    <a:pt x="957012" y="319879"/>
                  </a:lnTo>
                  <a:lnTo>
                    <a:pt x="947490" y="319879"/>
                  </a:lnTo>
                  <a:lnTo>
                    <a:pt x="940824" y="326543"/>
                  </a:lnTo>
                  <a:lnTo>
                    <a:pt x="934158" y="330351"/>
                  </a:lnTo>
                  <a:lnTo>
                    <a:pt x="920826" y="344632"/>
                  </a:lnTo>
                  <a:lnTo>
                    <a:pt x="901781" y="344632"/>
                  </a:lnTo>
                  <a:lnTo>
                    <a:pt x="901781" y="348440"/>
                  </a:lnTo>
                  <a:lnTo>
                    <a:pt x="904638" y="352248"/>
                  </a:lnTo>
                  <a:lnTo>
                    <a:pt x="904638" y="366528"/>
                  </a:lnTo>
                  <a:lnTo>
                    <a:pt x="901781" y="370336"/>
                  </a:lnTo>
                  <a:lnTo>
                    <a:pt x="885593" y="370336"/>
                  </a:lnTo>
                  <a:lnTo>
                    <a:pt x="888450" y="377000"/>
                  </a:lnTo>
                  <a:lnTo>
                    <a:pt x="888450" y="387473"/>
                  </a:lnTo>
                  <a:lnTo>
                    <a:pt x="881784" y="394137"/>
                  </a:lnTo>
                  <a:lnTo>
                    <a:pt x="852265" y="394137"/>
                  </a:lnTo>
                  <a:lnTo>
                    <a:pt x="852265" y="404609"/>
                  </a:lnTo>
                  <a:lnTo>
                    <a:pt x="855121" y="408417"/>
                  </a:lnTo>
                  <a:lnTo>
                    <a:pt x="868452" y="408417"/>
                  </a:lnTo>
                  <a:lnTo>
                    <a:pt x="868452" y="422697"/>
                  </a:lnTo>
                  <a:lnTo>
                    <a:pt x="875118" y="430314"/>
                  </a:lnTo>
                  <a:lnTo>
                    <a:pt x="875118" y="434122"/>
                  </a:lnTo>
                  <a:lnTo>
                    <a:pt x="861787" y="440786"/>
                  </a:lnTo>
                  <a:lnTo>
                    <a:pt x="855121" y="440786"/>
                  </a:lnTo>
                  <a:lnTo>
                    <a:pt x="852265" y="436978"/>
                  </a:lnTo>
                  <a:lnTo>
                    <a:pt x="845599" y="436978"/>
                  </a:lnTo>
                  <a:lnTo>
                    <a:pt x="838933" y="440786"/>
                  </a:lnTo>
                  <a:lnTo>
                    <a:pt x="822745" y="440786"/>
                  </a:lnTo>
                  <a:lnTo>
                    <a:pt x="816079" y="436978"/>
                  </a:lnTo>
                  <a:lnTo>
                    <a:pt x="806556" y="436978"/>
                  </a:lnTo>
                  <a:lnTo>
                    <a:pt x="803700" y="440786"/>
                  </a:lnTo>
                  <a:lnTo>
                    <a:pt x="797034" y="444594"/>
                  </a:lnTo>
                  <a:lnTo>
                    <a:pt x="783702" y="444594"/>
                  </a:lnTo>
                  <a:lnTo>
                    <a:pt x="777037" y="437930"/>
                  </a:lnTo>
                  <a:lnTo>
                    <a:pt x="777037" y="437930"/>
                  </a:lnTo>
                  <a:lnTo>
                    <a:pt x="772275" y="437930"/>
                  </a:lnTo>
                  <a:lnTo>
                    <a:pt x="758944" y="431266"/>
                  </a:lnTo>
                  <a:lnTo>
                    <a:pt x="749421" y="420793"/>
                  </a:lnTo>
                  <a:lnTo>
                    <a:pt x="749421" y="413177"/>
                  </a:lnTo>
                  <a:lnTo>
                    <a:pt x="749421" y="413177"/>
                  </a:lnTo>
                  <a:lnTo>
                    <a:pt x="743708" y="411273"/>
                  </a:lnTo>
                  <a:lnTo>
                    <a:pt x="743708" y="382712"/>
                  </a:lnTo>
                  <a:lnTo>
                    <a:pt x="740851" y="378904"/>
                  </a:lnTo>
                  <a:lnTo>
                    <a:pt x="734185" y="375096"/>
                  </a:lnTo>
                  <a:lnTo>
                    <a:pt x="727519" y="375096"/>
                  </a:lnTo>
                  <a:lnTo>
                    <a:pt x="720854" y="382712"/>
                  </a:lnTo>
                  <a:lnTo>
                    <a:pt x="714188" y="386521"/>
                  </a:lnTo>
                  <a:lnTo>
                    <a:pt x="720854" y="396993"/>
                  </a:lnTo>
                  <a:lnTo>
                    <a:pt x="720854" y="425553"/>
                  </a:lnTo>
                  <a:lnTo>
                    <a:pt x="727519" y="439834"/>
                  </a:lnTo>
                  <a:lnTo>
                    <a:pt x="727519" y="460778"/>
                  </a:lnTo>
                  <a:lnTo>
                    <a:pt x="691334" y="460778"/>
                  </a:lnTo>
                  <a:lnTo>
                    <a:pt x="691334" y="454114"/>
                  </a:lnTo>
                  <a:lnTo>
                    <a:pt x="688477" y="450306"/>
                  </a:lnTo>
                  <a:lnTo>
                    <a:pt x="685621" y="450306"/>
                  </a:lnTo>
                  <a:lnTo>
                    <a:pt x="678955" y="454114"/>
                  </a:lnTo>
                  <a:lnTo>
                    <a:pt x="676098" y="460778"/>
                  </a:lnTo>
                  <a:lnTo>
                    <a:pt x="673241" y="454114"/>
                  </a:lnTo>
                  <a:lnTo>
                    <a:pt x="666576" y="450306"/>
                  </a:lnTo>
                  <a:lnTo>
                    <a:pt x="657053" y="446498"/>
                  </a:lnTo>
                  <a:lnTo>
                    <a:pt x="647531" y="446498"/>
                  </a:lnTo>
                  <a:lnTo>
                    <a:pt x="644673" y="450306"/>
                  </a:lnTo>
                  <a:lnTo>
                    <a:pt x="628486" y="439834"/>
                  </a:lnTo>
                  <a:lnTo>
                    <a:pt x="618963" y="446498"/>
                  </a:lnTo>
                  <a:lnTo>
                    <a:pt x="589443" y="414129"/>
                  </a:lnTo>
                  <a:lnTo>
                    <a:pt x="576112" y="414129"/>
                  </a:lnTo>
                  <a:lnTo>
                    <a:pt x="576112" y="411273"/>
                  </a:lnTo>
                  <a:lnTo>
                    <a:pt x="569446" y="404609"/>
                  </a:lnTo>
                  <a:lnTo>
                    <a:pt x="566589" y="404609"/>
                  </a:lnTo>
                  <a:lnTo>
                    <a:pt x="563732" y="408417"/>
                  </a:lnTo>
                  <a:lnTo>
                    <a:pt x="563732" y="415081"/>
                  </a:lnTo>
                  <a:lnTo>
                    <a:pt x="560876" y="411273"/>
                  </a:lnTo>
                  <a:lnTo>
                    <a:pt x="551353" y="411273"/>
                  </a:lnTo>
                  <a:lnTo>
                    <a:pt x="544687" y="418889"/>
                  </a:lnTo>
                  <a:lnTo>
                    <a:pt x="541830" y="411273"/>
                  </a:lnTo>
                  <a:lnTo>
                    <a:pt x="538974" y="407465"/>
                  </a:lnTo>
                  <a:lnTo>
                    <a:pt x="525642" y="407465"/>
                  </a:lnTo>
                  <a:lnTo>
                    <a:pt x="522785" y="403657"/>
                  </a:lnTo>
                  <a:lnTo>
                    <a:pt x="522785" y="396041"/>
                  </a:lnTo>
                  <a:lnTo>
                    <a:pt x="516120" y="396041"/>
                  </a:lnTo>
                  <a:lnTo>
                    <a:pt x="513263" y="399849"/>
                  </a:lnTo>
                  <a:lnTo>
                    <a:pt x="503740" y="399849"/>
                  </a:lnTo>
                  <a:lnTo>
                    <a:pt x="500884" y="396041"/>
                  </a:lnTo>
                  <a:lnTo>
                    <a:pt x="498027" y="389377"/>
                  </a:lnTo>
                  <a:lnTo>
                    <a:pt x="495171" y="385569"/>
                  </a:lnTo>
                  <a:lnTo>
                    <a:pt x="488505" y="385569"/>
                  </a:lnTo>
                  <a:lnTo>
                    <a:pt x="465650" y="375096"/>
                  </a:lnTo>
                  <a:lnTo>
                    <a:pt x="458985" y="364624"/>
                  </a:lnTo>
                  <a:lnTo>
                    <a:pt x="445653" y="364624"/>
                  </a:lnTo>
                  <a:lnTo>
                    <a:pt x="436131" y="350344"/>
                  </a:lnTo>
                  <a:lnTo>
                    <a:pt x="429465" y="354152"/>
                  </a:lnTo>
                  <a:lnTo>
                    <a:pt x="413277" y="336063"/>
                  </a:lnTo>
                  <a:lnTo>
                    <a:pt x="413277" y="328447"/>
                  </a:lnTo>
                  <a:lnTo>
                    <a:pt x="419942" y="321783"/>
                  </a:lnTo>
                  <a:lnTo>
                    <a:pt x="422799" y="321783"/>
                  </a:lnTo>
                  <a:lnTo>
                    <a:pt x="416133" y="315119"/>
                  </a:lnTo>
                  <a:lnTo>
                    <a:pt x="416133" y="311311"/>
                  </a:lnTo>
                  <a:lnTo>
                    <a:pt x="418990" y="307503"/>
                  </a:lnTo>
                  <a:lnTo>
                    <a:pt x="416133" y="300839"/>
                  </a:lnTo>
                  <a:lnTo>
                    <a:pt x="429465" y="286558"/>
                  </a:lnTo>
                  <a:lnTo>
                    <a:pt x="432322" y="272278"/>
                  </a:lnTo>
                  <a:lnTo>
                    <a:pt x="418990" y="261806"/>
                  </a:lnTo>
                  <a:lnTo>
                    <a:pt x="412325" y="261806"/>
                  </a:lnTo>
                  <a:lnTo>
                    <a:pt x="405659" y="257998"/>
                  </a:lnTo>
                  <a:lnTo>
                    <a:pt x="405659" y="247525"/>
                  </a:lnTo>
                  <a:lnTo>
                    <a:pt x="396136" y="251334"/>
                  </a:lnTo>
                  <a:lnTo>
                    <a:pt x="386614" y="240861"/>
                  </a:lnTo>
                  <a:lnTo>
                    <a:pt x="383757" y="240861"/>
                  </a:lnTo>
                  <a:lnTo>
                    <a:pt x="380900" y="237053"/>
                  </a:lnTo>
                  <a:lnTo>
                    <a:pt x="374235" y="237053"/>
                  </a:lnTo>
                  <a:lnTo>
                    <a:pt x="367569" y="233245"/>
                  </a:lnTo>
                  <a:lnTo>
                    <a:pt x="360903" y="225629"/>
                  </a:lnTo>
                  <a:lnTo>
                    <a:pt x="358046" y="218965"/>
                  </a:lnTo>
                  <a:lnTo>
                    <a:pt x="341858" y="218965"/>
                  </a:lnTo>
                  <a:lnTo>
                    <a:pt x="339001" y="215157"/>
                  </a:lnTo>
                  <a:lnTo>
                    <a:pt x="339001" y="204685"/>
                  </a:lnTo>
                  <a:lnTo>
                    <a:pt x="341858" y="200876"/>
                  </a:lnTo>
                  <a:lnTo>
                    <a:pt x="341858" y="194212"/>
                  </a:lnTo>
                  <a:lnTo>
                    <a:pt x="334240" y="194212"/>
                  </a:lnTo>
                  <a:lnTo>
                    <a:pt x="327574" y="186596"/>
                  </a:lnTo>
                  <a:lnTo>
                    <a:pt x="324717" y="179932"/>
                  </a:lnTo>
                  <a:lnTo>
                    <a:pt x="321861" y="176124"/>
                  </a:lnTo>
                  <a:lnTo>
                    <a:pt x="321861" y="165652"/>
                  </a:lnTo>
                  <a:lnTo>
                    <a:pt x="324717" y="165652"/>
                  </a:lnTo>
                  <a:lnTo>
                    <a:pt x="327574" y="161844"/>
                  </a:lnTo>
                  <a:lnTo>
                    <a:pt x="334240" y="161844"/>
                  </a:lnTo>
                  <a:lnTo>
                    <a:pt x="334240" y="172316"/>
                  </a:lnTo>
                  <a:lnTo>
                    <a:pt x="340906" y="179932"/>
                  </a:lnTo>
                  <a:lnTo>
                    <a:pt x="347572" y="169460"/>
                  </a:lnTo>
                  <a:lnTo>
                    <a:pt x="350428" y="169460"/>
                  </a:lnTo>
                  <a:lnTo>
                    <a:pt x="353285" y="165652"/>
                  </a:lnTo>
                  <a:lnTo>
                    <a:pt x="359951" y="161844"/>
                  </a:lnTo>
                  <a:lnTo>
                    <a:pt x="359951" y="154227"/>
                  </a:lnTo>
                  <a:lnTo>
                    <a:pt x="350428" y="143755"/>
                  </a:lnTo>
                  <a:lnTo>
                    <a:pt x="347572" y="136139"/>
                  </a:lnTo>
                  <a:lnTo>
                    <a:pt x="344714" y="132331"/>
                  </a:lnTo>
                  <a:lnTo>
                    <a:pt x="338049" y="132331"/>
                  </a:lnTo>
                  <a:lnTo>
                    <a:pt x="324717" y="125667"/>
                  </a:lnTo>
                  <a:lnTo>
                    <a:pt x="324717" y="111386"/>
                  </a:lnTo>
                  <a:lnTo>
                    <a:pt x="334240" y="107578"/>
                  </a:lnTo>
                  <a:lnTo>
                    <a:pt x="324717" y="93298"/>
                  </a:lnTo>
                  <a:lnTo>
                    <a:pt x="340906" y="93298"/>
                  </a:lnTo>
                  <a:lnTo>
                    <a:pt x="347572" y="89490"/>
                  </a:lnTo>
                  <a:lnTo>
                    <a:pt x="350428" y="82826"/>
                  </a:lnTo>
                  <a:lnTo>
                    <a:pt x="350428" y="68545"/>
                  </a:lnTo>
                  <a:lnTo>
                    <a:pt x="347572" y="64737"/>
                  </a:lnTo>
                  <a:lnTo>
                    <a:pt x="347572" y="60929"/>
                  </a:lnTo>
                  <a:lnTo>
                    <a:pt x="357094" y="60929"/>
                  </a:lnTo>
                  <a:lnTo>
                    <a:pt x="359951" y="57121"/>
                  </a:lnTo>
                  <a:lnTo>
                    <a:pt x="359951" y="21897"/>
                  </a:lnTo>
                  <a:lnTo>
                    <a:pt x="337097" y="21897"/>
                  </a:lnTo>
                  <a:lnTo>
                    <a:pt x="323765" y="7616"/>
                  </a:lnTo>
                  <a:lnTo>
                    <a:pt x="314243" y="0"/>
                  </a:lnTo>
                  <a:lnTo>
                    <a:pt x="307577" y="0"/>
                  </a:lnTo>
                  <a:lnTo>
                    <a:pt x="294245" y="7616"/>
                  </a:lnTo>
                  <a:lnTo>
                    <a:pt x="284723" y="11424"/>
                  </a:lnTo>
                  <a:lnTo>
                    <a:pt x="281866" y="18088"/>
                  </a:lnTo>
                  <a:lnTo>
                    <a:pt x="275200" y="21897"/>
                  </a:lnTo>
                  <a:lnTo>
                    <a:pt x="261869" y="21897"/>
                  </a:lnTo>
                  <a:lnTo>
                    <a:pt x="247585" y="42841"/>
                  </a:lnTo>
                  <a:lnTo>
                    <a:pt x="234254" y="46649"/>
                  </a:lnTo>
                  <a:lnTo>
                    <a:pt x="234254" y="57121"/>
                  </a:lnTo>
                  <a:lnTo>
                    <a:pt x="220922" y="57121"/>
                  </a:lnTo>
                  <a:lnTo>
                    <a:pt x="218065" y="60929"/>
                  </a:lnTo>
                  <a:lnTo>
                    <a:pt x="215208" y="57121"/>
                  </a:lnTo>
                  <a:lnTo>
                    <a:pt x="212352" y="60929"/>
                  </a:lnTo>
                  <a:lnTo>
                    <a:pt x="205686" y="64737"/>
                  </a:lnTo>
                  <a:lnTo>
                    <a:pt x="202829" y="68545"/>
                  </a:lnTo>
                  <a:lnTo>
                    <a:pt x="196163" y="72354"/>
                  </a:lnTo>
                  <a:lnTo>
                    <a:pt x="189498" y="72354"/>
                  </a:lnTo>
                  <a:lnTo>
                    <a:pt x="189498" y="65689"/>
                  </a:lnTo>
                  <a:lnTo>
                    <a:pt x="186641" y="61881"/>
                  </a:lnTo>
                  <a:lnTo>
                    <a:pt x="177118" y="61881"/>
                  </a:lnTo>
                  <a:lnTo>
                    <a:pt x="167596" y="58073"/>
                  </a:lnTo>
                  <a:lnTo>
                    <a:pt x="143790" y="58073"/>
                  </a:lnTo>
                  <a:lnTo>
                    <a:pt x="130458" y="64737"/>
                  </a:lnTo>
                  <a:lnTo>
                    <a:pt x="127601" y="71402"/>
                  </a:lnTo>
                  <a:lnTo>
                    <a:pt x="127601" y="75210"/>
                  </a:lnTo>
                  <a:lnTo>
                    <a:pt x="140933" y="85682"/>
                  </a:lnTo>
                  <a:lnTo>
                    <a:pt x="138076" y="93298"/>
                  </a:lnTo>
                  <a:lnTo>
                    <a:pt x="154264" y="97106"/>
                  </a:lnTo>
                  <a:lnTo>
                    <a:pt x="151408" y="100914"/>
                  </a:lnTo>
                  <a:lnTo>
                    <a:pt x="148551" y="108530"/>
                  </a:lnTo>
                  <a:lnTo>
                    <a:pt x="145694" y="112339"/>
                  </a:lnTo>
                  <a:lnTo>
                    <a:pt x="145694" y="116147"/>
                  </a:lnTo>
                  <a:lnTo>
                    <a:pt x="152360" y="122811"/>
                  </a:lnTo>
                  <a:lnTo>
                    <a:pt x="155217" y="122811"/>
                  </a:lnTo>
                  <a:lnTo>
                    <a:pt x="155217" y="126619"/>
                  </a:lnTo>
                  <a:lnTo>
                    <a:pt x="152360" y="133283"/>
                  </a:lnTo>
                  <a:lnTo>
                    <a:pt x="152360" y="139947"/>
                  </a:lnTo>
                  <a:lnTo>
                    <a:pt x="161883" y="139947"/>
                  </a:lnTo>
                  <a:lnTo>
                    <a:pt x="168548" y="150419"/>
                  </a:lnTo>
                  <a:lnTo>
                    <a:pt x="178070" y="150419"/>
                  </a:lnTo>
                  <a:lnTo>
                    <a:pt x="180928" y="171364"/>
                  </a:lnTo>
                  <a:lnTo>
                    <a:pt x="200925" y="171364"/>
                  </a:lnTo>
                  <a:lnTo>
                    <a:pt x="207591" y="175172"/>
                  </a:lnTo>
                  <a:lnTo>
                    <a:pt x="210447" y="178980"/>
                  </a:lnTo>
                  <a:lnTo>
                    <a:pt x="210447" y="182788"/>
                  </a:lnTo>
                  <a:lnTo>
                    <a:pt x="207591" y="186596"/>
                  </a:lnTo>
                  <a:lnTo>
                    <a:pt x="194259" y="194212"/>
                  </a:lnTo>
                  <a:lnTo>
                    <a:pt x="187593" y="194212"/>
                  </a:lnTo>
                  <a:lnTo>
                    <a:pt x="184736" y="198020"/>
                  </a:lnTo>
                  <a:lnTo>
                    <a:pt x="184736" y="218965"/>
                  </a:lnTo>
                  <a:lnTo>
                    <a:pt x="187593" y="225629"/>
                  </a:lnTo>
                  <a:lnTo>
                    <a:pt x="194259" y="233245"/>
                  </a:lnTo>
                  <a:lnTo>
                    <a:pt x="194259" y="237053"/>
                  </a:lnTo>
                  <a:lnTo>
                    <a:pt x="178070" y="247525"/>
                  </a:lnTo>
                  <a:lnTo>
                    <a:pt x="164739" y="268470"/>
                  </a:lnTo>
                  <a:lnTo>
                    <a:pt x="174262" y="282750"/>
                  </a:lnTo>
                  <a:lnTo>
                    <a:pt x="167596" y="282750"/>
                  </a:lnTo>
                  <a:lnTo>
                    <a:pt x="164739" y="286558"/>
                  </a:lnTo>
                  <a:lnTo>
                    <a:pt x="158073" y="290366"/>
                  </a:lnTo>
                  <a:lnTo>
                    <a:pt x="155217" y="294174"/>
                  </a:lnTo>
                  <a:lnTo>
                    <a:pt x="155217" y="301791"/>
                  </a:lnTo>
                  <a:lnTo>
                    <a:pt x="152360" y="312263"/>
                  </a:lnTo>
                  <a:lnTo>
                    <a:pt x="152360" y="319879"/>
                  </a:lnTo>
                  <a:lnTo>
                    <a:pt x="149503" y="330351"/>
                  </a:lnTo>
                  <a:lnTo>
                    <a:pt x="142838" y="337968"/>
                  </a:lnTo>
                  <a:lnTo>
                    <a:pt x="129506" y="344632"/>
                  </a:lnTo>
                  <a:lnTo>
                    <a:pt x="126649" y="348440"/>
                  </a:lnTo>
                  <a:lnTo>
                    <a:pt x="126649" y="352248"/>
                  </a:lnTo>
                  <a:lnTo>
                    <a:pt x="123793" y="356056"/>
                  </a:lnTo>
                  <a:lnTo>
                    <a:pt x="123793" y="366528"/>
                  </a:lnTo>
                  <a:lnTo>
                    <a:pt x="114270" y="373192"/>
                  </a:lnTo>
                  <a:lnTo>
                    <a:pt x="114270" y="377000"/>
                  </a:lnTo>
                  <a:lnTo>
                    <a:pt x="111413" y="380808"/>
                  </a:lnTo>
                  <a:lnTo>
                    <a:pt x="108556" y="388425"/>
                  </a:lnTo>
                  <a:lnTo>
                    <a:pt x="105700" y="392233"/>
                  </a:lnTo>
                  <a:lnTo>
                    <a:pt x="96177" y="392233"/>
                  </a:lnTo>
                  <a:lnTo>
                    <a:pt x="93320" y="388425"/>
                  </a:lnTo>
                  <a:lnTo>
                    <a:pt x="90464" y="392233"/>
                  </a:lnTo>
                  <a:lnTo>
                    <a:pt x="77132" y="398897"/>
                  </a:lnTo>
                  <a:lnTo>
                    <a:pt x="67610" y="398897"/>
                  </a:lnTo>
                  <a:lnTo>
                    <a:pt x="64753" y="395089"/>
                  </a:lnTo>
                  <a:lnTo>
                    <a:pt x="64753" y="388425"/>
                  </a:lnTo>
                  <a:lnTo>
                    <a:pt x="61896" y="384616"/>
                  </a:lnTo>
                  <a:lnTo>
                    <a:pt x="58087" y="384616"/>
                  </a:lnTo>
                  <a:lnTo>
                    <a:pt x="51421" y="388425"/>
                  </a:lnTo>
                  <a:lnTo>
                    <a:pt x="44755" y="395089"/>
                  </a:lnTo>
                  <a:lnTo>
                    <a:pt x="44755" y="398897"/>
                  </a:lnTo>
                  <a:lnTo>
                    <a:pt x="41899" y="406513"/>
                  </a:lnTo>
                  <a:lnTo>
                    <a:pt x="39042" y="410321"/>
                  </a:lnTo>
                  <a:lnTo>
                    <a:pt x="36185" y="416985"/>
                  </a:lnTo>
                  <a:lnTo>
                    <a:pt x="29520" y="424601"/>
                  </a:lnTo>
                  <a:lnTo>
                    <a:pt x="26663" y="431266"/>
                  </a:lnTo>
                  <a:lnTo>
                    <a:pt x="26663" y="445546"/>
                  </a:lnTo>
                  <a:lnTo>
                    <a:pt x="29520" y="449354"/>
                  </a:lnTo>
                  <a:lnTo>
                    <a:pt x="36185" y="453162"/>
                  </a:lnTo>
                  <a:lnTo>
                    <a:pt x="39994" y="453162"/>
                  </a:lnTo>
                  <a:lnTo>
                    <a:pt x="56182" y="449354"/>
                  </a:lnTo>
                  <a:lnTo>
                    <a:pt x="56182" y="459826"/>
                  </a:lnTo>
                  <a:lnTo>
                    <a:pt x="53326" y="477915"/>
                  </a:lnTo>
                  <a:lnTo>
                    <a:pt x="56182" y="481723"/>
                  </a:lnTo>
                  <a:lnTo>
                    <a:pt x="59039" y="489339"/>
                  </a:lnTo>
                  <a:lnTo>
                    <a:pt x="65705" y="496003"/>
                  </a:lnTo>
                  <a:lnTo>
                    <a:pt x="79037" y="496003"/>
                  </a:lnTo>
                  <a:lnTo>
                    <a:pt x="79037" y="510283"/>
                  </a:lnTo>
                  <a:lnTo>
                    <a:pt x="92368" y="535036"/>
                  </a:lnTo>
                  <a:lnTo>
                    <a:pt x="95225" y="542652"/>
                  </a:lnTo>
                  <a:lnTo>
                    <a:pt x="98082" y="546460"/>
                  </a:lnTo>
                  <a:lnTo>
                    <a:pt x="98082" y="560741"/>
                  </a:lnTo>
                  <a:lnTo>
                    <a:pt x="91416" y="564549"/>
                  </a:lnTo>
                  <a:lnTo>
                    <a:pt x="88559" y="568357"/>
                  </a:lnTo>
                  <a:lnTo>
                    <a:pt x="79037" y="568357"/>
                  </a:lnTo>
                  <a:lnTo>
                    <a:pt x="76180" y="564549"/>
                  </a:lnTo>
                  <a:lnTo>
                    <a:pt x="76180" y="557884"/>
                  </a:lnTo>
                  <a:lnTo>
                    <a:pt x="73323" y="557884"/>
                  </a:lnTo>
                  <a:lnTo>
                    <a:pt x="66658" y="561692"/>
                  </a:lnTo>
                  <a:lnTo>
                    <a:pt x="59992" y="568357"/>
                  </a:lnTo>
                  <a:lnTo>
                    <a:pt x="46660" y="568357"/>
                  </a:lnTo>
                  <a:lnTo>
                    <a:pt x="43803" y="564549"/>
                  </a:lnTo>
                  <a:lnTo>
                    <a:pt x="43803" y="560741"/>
                  </a:lnTo>
                  <a:lnTo>
                    <a:pt x="29520" y="563597"/>
                  </a:lnTo>
                  <a:lnTo>
                    <a:pt x="26663" y="559788"/>
                  </a:lnTo>
                  <a:lnTo>
                    <a:pt x="19997" y="555980"/>
                  </a:lnTo>
                  <a:lnTo>
                    <a:pt x="13331" y="555980"/>
                  </a:lnTo>
                  <a:lnTo>
                    <a:pt x="6665" y="562644"/>
                  </a:lnTo>
                  <a:lnTo>
                    <a:pt x="6665" y="570261"/>
                  </a:lnTo>
                  <a:lnTo>
                    <a:pt x="9523" y="574069"/>
                  </a:lnTo>
                  <a:lnTo>
                    <a:pt x="0" y="577877"/>
                  </a:lnTo>
                  <a:lnTo>
                    <a:pt x="19997" y="577877"/>
                  </a:lnTo>
                  <a:lnTo>
                    <a:pt x="17140" y="585493"/>
                  </a:lnTo>
                  <a:lnTo>
                    <a:pt x="17140" y="603582"/>
                  </a:lnTo>
                  <a:lnTo>
                    <a:pt x="19997" y="610245"/>
                  </a:lnTo>
                  <a:lnTo>
                    <a:pt x="26663" y="614054"/>
                  </a:lnTo>
                  <a:lnTo>
                    <a:pt x="36185" y="617862"/>
                  </a:lnTo>
                  <a:lnTo>
                    <a:pt x="65705" y="617862"/>
                  </a:lnTo>
                  <a:lnTo>
                    <a:pt x="72371" y="614054"/>
                  </a:lnTo>
                  <a:lnTo>
                    <a:pt x="81893" y="603582"/>
                  </a:lnTo>
                  <a:lnTo>
                    <a:pt x="88559" y="599773"/>
                  </a:lnTo>
                  <a:lnTo>
                    <a:pt x="91416" y="607390"/>
                  </a:lnTo>
                  <a:lnTo>
                    <a:pt x="91416" y="611198"/>
                  </a:lnTo>
                  <a:lnTo>
                    <a:pt x="88559" y="617862"/>
                  </a:lnTo>
                  <a:lnTo>
                    <a:pt x="79037" y="628334"/>
                  </a:lnTo>
                  <a:lnTo>
                    <a:pt x="65705" y="634998"/>
                  </a:lnTo>
                  <a:lnTo>
                    <a:pt x="62848" y="638806"/>
                  </a:lnTo>
                  <a:lnTo>
                    <a:pt x="49517" y="638806"/>
                  </a:lnTo>
                  <a:lnTo>
                    <a:pt x="42851" y="642614"/>
                  </a:lnTo>
                  <a:lnTo>
                    <a:pt x="33329" y="646422"/>
                  </a:lnTo>
                  <a:lnTo>
                    <a:pt x="26663" y="650230"/>
                  </a:lnTo>
                  <a:lnTo>
                    <a:pt x="23806" y="654039"/>
                  </a:lnTo>
                  <a:lnTo>
                    <a:pt x="30472" y="668319"/>
                  </a:lnTo>
                  <a:lnTo>
                    <a:pt x="37137" y="672127"/>
                  </a:lnTo>
                  <a:lnTo>
                    <a:pt x="43803" y="678791"/>
                  </a:lnTo>
                  <a:lnTo>
                    <a:pt x="53326" y="685455"/>
                  </a:lnTo>
                  <a:lnTo>
                    <a:pt x="59992" y="693071"/>
                  </a:lnTo>
                  <a:lnTo>
                    <a:pt x="73323" y="703544"/>
                  </a:lnTo>
                  <a:lnTo>
                    <a:pt x="89511" y="717824"/>
                  </a:lnTo>
                  <a:lnTo>
                    <a:pt x="112366" y="728296"/>
                  </a:lnTo>
                  <a:lnTo>
                    <a:pt x="131411" y="724488"/>
                  </a:lnTo>
                  <a:lnTo>
                    <a:pt x="147599" y="714016"/>
                  </a:lnTo>
                  <a:lnTo>
                    <a:pt x="160930" y="699735"/>
                  </a:lnTo>
                  <a:lnTo>
                    <a:pt x="163787" y="689263"/>
                  </a:lnTo>
                  <a:lnTo>
                    <a:pt x="163787" y="671175"/>
                  </a:lnTo>
                  <a:lnTo>
                    <a:pt x="166644" y="663559"/>
                  </a:lnTo>
                  <a:lnTo>
                    <a:pt x="173309" y="656894"/>
                  </a:lnTo>
                  <a:lnTo>
                    <a:pt x="176166" y="649278"/>
                  </a:lnTo>
                  <a:lnTo>
                    <a:pt x="179023" y="645470"/>
                  </a:lnTo>
                  <a:lnTo>
                    <a:pt x="185689" y="645470"/>
                  </a:lnTo>
                  <a:lnTo>
                    <a:pt x="188546" y="641662"/>
                  </a:lnTo>
                  <a:lnTo>
                    <a:pt x="191402" y="641662"/>
                  </a:lnTo>
                  <a:lnTo>
                    <a:pt x="194259" y="645470"/>
                  </a:lnTo>
                  <a:lnTo>
                    <a:pt x="194259" y="652134"/>
                  </a:lnTo>
                  <a:lnTo>
                    <a:pt x="187593" y="659751"/>
                  </a:lnTo>
                  <a:lnTo>
                    <a:pt x="180928" y="670223"/>
                  </a:lnTo>
                  <a:lnTo>
                    <a:pt x="174262" y="676887"/>
                  </a:lnTo>
                  <a:lnTo>
                    <a:pt x="171405" y="683551"/>
                  </a:lnTo>
                  <a:lnTo>
                    <a:pt x="171405" y="691167"/>
                  </a:lnTo>
                  <a:lnTo>
                    <a:pt x="174262" y="697832"/>
                  </a:lnTo>
                  <a:lnTo>
                    <a:pt x="180928" y="701640"/>
                  </a:lnTo>
                  <a:lnTo>
                    <a:pt x="183784" y="701640"/>
                  </a:lnTo>
                  <a:lnTo>
                    <a:pt x="190450" y="709256"/>
                  </a:lnTo>
                  <a:lnTo>
                    <a:pt x="190450" y="715920"/>
                  </a:lnTo>
                  <a:lnTo>
                    <a:pt x="187593" y="736864"/>
                  </a:lnTo>
                  <a:lnTo>
                    <a:pt x="184736" y="761617"/>
                  </a:lnTo>
                  <a:lnTo>
                    <a:pt x="181880" y="793986"/>
                  </a:lnTo>
                  <a:lnTo>
                    <a:pt x="184736" y="829210"/>
                  </a:lnTo>
                  <a:lnTo>
                    <a:pt x="191402" y="857771"/>
                  </a:lnTo>
                  <a:lnTo>
                    <a:pt x="207591" y="911084"/>
                  </a:lnTo>
                  <a:lnTo>
                    <a:pt x="217113" y="921557"/>
                  </a:lnTo>
                  <a:lnTo>
                    <a:pt x="217113" y="946309"/>
                  </a:lnTo>
                  <a:lnTo>
                    <a:pt x="223779" y="960589"/>
                  </a:lnTo>
                  <a:lnTo>
                    <a:pt x="230444" y="964397"/>
                  </a:lnTo>
                  <a:lnTo>
                    <a:pt x="237110" y="964397"/>
                  </a:lnTo>
                  <a:lnTo>
                    <a:pt x="239967" y="968205"/>
                  </a:lnTo>
                  <a:lnTo>
                    <a:pt x="242824" y="968205"/>
                  </a:lnTo>
                  <a:lnTo>
                    <a:pt x="242824" y="975822"/>
                  </a:lnTo>
                  <a:lnTo>
                    <a:pt x="245681" y="982486"/>
                  </a:lnTo>
                  <a:lnTo>
                    <a:pt x="245681" y="992958"/>
                  </a:lnTo>
                  <a:lnTo>
                    <a:pt x="255203" y="1013902"/>
                  </a:lnTo>
                  <a:lnTo>
                    <a:pt x="268534" y="1020567"/>
                  </a:lnTo>
                  <a:lnTo>
                    <a:pt x="271392" y="1024375"/>
                  </a:lnTo>
                  <a:lnTo>
                    <a:pt x="275200" y="1024375"/>
                  </a:lnTo>
                  <a:lnTo>
                    <a:pt x="275200" y="1034847"/>
                  </a:lnTo>
                  <a:lnTo>
                    <a:pt x="278057" y="1055792"/>
                  </a:lnTo>
                  <a:lnTo>
                    <a:pt x="280914" y="1084352"/>
                  </a:lnTo>
                  <a:lnTo>
                    <a:pt x="287579" y="1109105"/>
                  </a:lnTo>
                  <a:lnTo>
                    <a:pt x="297102" y="1130049"/>
                  </a:lnTo>
                  <a:lnTo>
                    <a:pt x="310434" y="1150994"/>
                  </a:lnTo>
                  <a:lnTo>
                    <a:pt x="323765" y="1169082"/>
                  </a:lnTo>
                  <a:lnTo>
                    <a:pt x="330431" y="1183362"/>
                  </a:lnTo>
                  <a:lnTo>
                    <a:pt x="333288" y="1193835"/>
                  </a:lnTo>
                  <a:lnTo>
                    <a:pt x="333288" y="1226203"/>
                  </a:lnTo>
                  <a:lnTo>
                    <a:pt x="336144" y="1240484"/>
                  </a:lnTo>
                  <a:lnTo>
                    <a:pt x="345667" y="1258572"/>
                  </a:lnTo>
                  <a:lnTo>
                    <a:pt x="361855" y="1283325"/>
                  </a:lnTo>
                  <a:lnTo>
                    <a:pt x="375187" y="1304269"/>
                  </a:lnTo>
                  <a:lnTo>
                    <a:pt x="384709" y="1322357"/>
                  </a:lnTo>
                  <a:lnTo>
                    <a:pt x="387566" y="1329021"/>
                  </a:lnTo>
                  <a:lnTo>
                    <a:pt x="390423" y="1329021"/>
                  </a:lnTo>
                  <a:lnTo>
                    <a:pt x="393280" y="1325213"/>
                  </a:lnTo>
                  <a:lnTo>
                    <a:pt x="399945" y="1325213"/>
                  </a:lnTo>
                  <a:lnTo>
                    <a:pt x="413277" y="1318549"/>
                  </a:lnTo>
                  <a:lnTo>
                    <a:pt x="416133" y="1314741"/>
                  </a:lnTo>
                  <a:lnTo>
                    <a:pt x="418990" y="1307125"/>
                  </a:lnTo>
                  <a:lnTo>
                    <a:pt x="418990" y="1286181"/>
                  </a:lnTo>
                  <a:lnTo>
                    <a:pt x="421847" y="1278564"/>
                  </a:lnTo>
                  <a:lnTo>
                    <a:pt x="428513" y="1274756"/>
                  </a:lnTo>
                  <a:lnTo>
                    <a:pt x="431370" y="1274756"/>
                  </a:lnTo>
                  <a:lnTo>
                    <a:pt x="434226" y="1278564"/>
                  </a:lnTo>
                  <a:lnTo>
                    <a:pt x="443749" y="1278564"/>
                  </a:lnTo>
                  <a:lnTo>
                    <a:pt x="446605" y="1274756"/>
                  </a:lnTo>
                  <a:lnTo>
                    <a:pt x="453271" y="1270948"/>
                  </a:lnTo>
                  <a:lnTo>
                    <a:pt x="456128" y="1267140"/>
                  </a:lnTo>
                  <a:lnTo>
                    <a:pt x="462794" y="1263332"/>
                  </a:lnTo>
                  <a:lnTo>
                    <a:pt x="456128" y="1263332"/>
                  </a:lnTo>
                  <a:lnTo>
                    <a:pt x="453271" y="1259524"/>
                  </a:lnTo>
                  <a:lnTo>
                    <a:pt x="453271" y="1252860"/>
                  </a:lnTo>
                  <a:lnTo>
                    <a:pt x="456128" y="1242387"/>
                  </a:lnTo>
                  <a:lnTo>
                    <a:pt x="458985" y="1235724"/>
                  </a:lnTo>
                  <a:lnTo>
                    <a:pt x="484695" y="1221443"/>
                  </a:lnTo>
                  <a:lnTo>
                    <a:pt x="491361" y="1214779"/>
                  </a:lnTo>
                  <a:lnTo>
                    <a:pt x="491361" y="1207163"/>
                  </a:lnTo>
                  <a:lnTo>
                    <a:pt x="496123" y="1201451"/>
                  </a:lnTo>
                  <a:lnTo>
                    <a:pt x="496123" y="1190978"/>
                  </a:lnTo>
                  <a:lnTo>
                    <a:pt x="489457" y="1170034"/>
                  </a:lnTo>
                  <a:lnTo>
                    <a:pt x="489457" y="1131001"/>
                  </a:lnTo>
                  <a:lnTo>
                    <a:pt x="492313" y="1120529"/>
                  </a:lnTo>
                  <a:lnTo>
                    <a:pt x="492313" y="1115769"/>
                  </a:lnTo>
                  <a:lnTo>
                    <a:pt x="495171" y="1111961"/>
                  </a:lnTo>
                  <a:lnTo>
                    <a:pt x="495171" y="1101488"/>
                  </a:lnTo>
                  <a:lnTo>
                    <a:pt x="498027" y="1091016"/>
                  </a:lnTo>
                  <a:lnTo>
                    <a:pt x="498027" y="1066264"/>
                  </a:lnTo>
                  <a:lnTo>
                    <a:pt x="491361" y="1051983"/>
                  </a:lnTo>
                  <a:lnTo>
                    <a:pt x="481839" y="1041511"/>
                  </a:lnTo>
                  <a:lnTo>
                    <a:pt x="481839" y="1023423"/>
                  </a:lnTo>
                  <a:lnTo>
                    <a:pt x="484695" y="1020567"/>
                  </a:lnTo>
                  <a:lnTo>
                    <a:pt x="487552" y="1013902"/>
                  </a:lnTo>
                  <a:lnTo>
                    <a:pt x="487552" y="1006286"/>
                  </a:lnTo>
                  <a:lnTo>
                    <a:pt x="484695" y="999622"/>
                  </a:lnTo>
                  <a:lnTo>
                    <a:pt x="484695" y="974870"/>
                  </a:lnTo>
                  <a:lnTo>
                    <a:pt x="498027" y="967253"/>
                  </a:lnTo>
                  <a:lnTo>
                    <a:pt x="500884" y="967253"/>
                  </a:lnTo>
                  <a:lnTo>
                    <a:pt x="514216" y="960589"/>
                  </a:lnTo>
                  <a:lnTo>
                    <a:pt x="514216" y="946309"/>
                  </a:lnTo>
                  <a:lnTo>
                    <a:pt x="517072" y="938693"/>
                  </a:lnTo>
                  <a:lnTo>
                    <a:pt x="519929" y="934885"/>
                  </a:lnTo>
                  <a:lnTo>
                    <a:pt x="526595" y="931077"/>
                  </a:lnTo>
                  <a:lnTo>
                    <a:pt x="536117" y="931077"/>
                  </a:lnTo>
                  <a:lnTo>
                    <a:pt x="538974" y="924412"/>
                  </a:lnTo>
                  <a:lnTo>
                    <a:pt x="541830" y="928220"/>
                  </a:lnTo>
                  <a:lnTo>
                    <a:pt x="558019" y="928220"/>
                  </a:lnTo>
                  <a:lnTo>
                    <a:pt x="558019" y="917748"/>
                  </a:lnTo>
                  <a:lnTo>
                    <a:pt x="560876" y="907276"/>
                  </a:lnTo>
                  <a:lnTo>
                    <a:pt x="567541" y="899660"/>
                  </a:lnTo>
                  <a:lnTo>
                    <a:pt x="570398" y="889188"/>
                  </a:lnTo>
                  <a:lnTo>
                    <a:pt x="577064" y="882524"/>
                  </a:lnTo>
                  <a:lnTo>
                    <a:pt x="579921" y="875859"/>
                  </a:lnTo>
                  <a:lnTo>
                    <a:pt x="586586" y="872051"/>
                  </a:lnTo>
                  <a:lnTo>
                    <a:pt x="589443" y="868243"/>
                  </a:lnTo>
                  <a:lnTo>
                    <a:pt x="598966" y="864435"/>
                  </a:lnTo>
                  <a:lnTo>
                    <a:pt x="601822" y="860627"/>
                  </a:lnTo>
                  <a:lnTo>
                    <a:pt x="608488" y="856819"/>
                  </a:lnTo>
                  <a:lnTo>
                    <a:pt x="611345" y="846347"/>
                  </a:lnTo>
                  <a:lnTo>
                    <a:pt x="624676" y="817786"/>
                  </a:lnTo>
                  <a:lnTo>
                    <a:pt x="634199" y="807314"/>
                  </a:lnTo>
                  <a:lnTo>
                    <a:pt x="640865" y="803506"/>
                  </a:lnTo>
                  <a:lnTo>
                    <a:pt x="650387" y="796842"/>
                  </a:lnTo>
                  <a:lnTo>
                    <a:pt x="657053" y="793034"/>
                  </a:lnTo>
                  <a:lnTo>
                    <a:pt x="666576" y="782561"/>
                  </a:lnTo>
                  <a:lnTo>
                    <a:pt x="669432" y="782561"/>
                  </a:lnTo>
                  <a:lnTo>
                    <a:pt x="662766" y="764473"/>
                  </a:lnTo>
                  <a:lnTo>
                    <a:pt x="665623" y="760665"/>
                  </a:lnTo>
                  <a:lnTo>
                    <a:pt x="678955" y="778753"/>
                  </a:lnTo>
                  <a:lnTo>
                    <a:pt x="712284" y="743528"/>
                  </a:lnTo>
                  <a:lnTo>
                    <a:pt x="718950" y="729248"/>
                  </a:lnTo>
                  <a:lnTo>
                    <a:pt x="716092" y="725440"/>
                  </a:lnTo>
                  <a:lnTo>
                    <a:pt x="713236" y="717824"/>
                  </a:lnTo>
                  <a:lnTo>
                    <a:pt x="715140" y="715920"/>
                  </a:lnTo>
                  <a:lnTo>
                    <a:pt x="712284" y="709256"/>
                  </a:lnTo>
                  <a:lnTo>
                    <a:pt x="712284" y="701640"/>
                  </a:lnTo>
                  <a:lnTo>
                    <a:pt x="718950" y="697832"/>
                  </a:lnTo>
                  <a:lnTo>
                    <a:pt x="721806" y="694024"/>
                  </a:lnTo>
                  <a:lnTo>
                    <a:pt x="728472" y="694024"/>
                  </a:lnTo>
                  <a:lnTo>
                    <a:pt x="735137" y="690215"/>
                  </a:lnTo>
                  <a:lnTo>
                    <a:pt x="741803" y="682599"/>
                  </a:lnTo>
                  <a:lnTo>
                    <a:pt x="748469" y="672127"/>
                  </a:lnTo>
                  <a:lnTo>
                    <a:pt x="748469" y="658799"/>
                  </a:lnTo>
                  <a:lnTo>
                    <a:pt x="757992" y="662607"/>
                  </a:lnTo>
                  <a:lnTo>
                    <a:pt x="760848" y="680695"/>
                  </a:lnTo>
                  <a:lnTo>
                    <a:pt x="770371" y="659751"/>
                  </a:lnTo>
                  <a:lnTo>
                    <a:pt x="770371" y="670223"/>
                  </a:lnTo>
                  <a:lnTo>
                    <a:pt x="773227" y="676887"/>
                  </a:lnTo>
                  <a:lnTo>
                    <a:pt x="773227" y="687359"/>
                  </a:lnTo>
                  <a:lnTo>
                    <a:pt x="776085" y="694024"/>
                  </a:lnTo>
                  <a:lnTo>
                    <a:pt x="778941" y="697832"/>
                  </a:lnTo>
                  <a:lnTo>
                    <a:pt x="781798" y="697832"/>
                  </a:lnTo>
                  <a:lnTo>
                    <a:pt x="784654" y="694024"/>
                  </a:lnTo>
                  <a:lnTo>
                    <a:pt x="784654" y="687359"/>
                  </a:lnTo>
                  <a:lnTo>
                    <a:pt x="787511" y="683551"/>
                  </a:lnTo>
                  <a:lnTo>
                    <a:pt x="787511" y="676887"/>
                  </a:lnTo>
                  <a:lnTo>
                    <a:pt x="790368" y="658799"/>
                  </a:lnTo>
                  <a:lnTo>
                    <a:pt x="780846" y="634046"/>
                  </a:lnTo>
                  <a:lnTo>
                    <a:pt x="780846" y="615958"/>
                  </a:lnTo>
                  <a:lnTo>
                    <a:pt x="764657" y="601677"/>
                  </a:lnTo>
                  <a:lnTo>
                    <a:pt x="757992" y="583589"/>
                  </a:lnTo>
                  <a:lnTo>
                    <a:pt x="760848" y="575973"/>
                  </a:lnTo>
                  <a:lnTo>
                    <a:pt x="763705" y="572165"/>
                  </a:lnTo>
                  <a:lnTo>
                    <a:pt x="766562" y="561692"/>
                  </a:lnTo>
                  <a:lnTo>
                    <a:pt x="766562" y="557884"/>
                  </a:lnTo>
                  <a:lnTo>
                    <a:pt x="763705" y="554076"/>
                  </a:lnTo>
                  <a:lnTo>
                    <a:pt x="757040" y="550268"/>
                  </a:lnTo>
                  <a:lnTo>
                    <a:pt x="747517" y="550268"/>
                  </a:lnTo>
                  <a:lnTo>
                    <a:pt x="740851" y="546460"/>
                  </a:lnTo>
                  <a:lnTo>
                    <a:pt x="734185" y="539796"/>
                  </a:lnTo>
                  <a:lnTo>
                    <a:pt x="739899" y="533132"/>
                  </a:lnTo>
                  <a:lnTo>
                    <a:pt x="742756" y="533132"/>
                  </a:lnTo>
                  <a:lnTo>
                    <a:pt x="742756" y="515043"/>
                  </a:lnTo>
                  <a:lnTo>
                    <a:pt x="762753" y="515043"/>
                  </a:lnTo>
                  <a:lnTo>
                    <a:pt x="762753" y="507427"/>
                  </a:lnTo>
                  <a:lnTo>
                    <a:pt x="746564" y="496955"/>
                  </a:lnTo>
                  <a:lnTo>
                    <a:pt x="743708" y="496955"/>
                  </a:lnTo>
                  <a:lnTo>
                    <a:pt x="737042" y="489339"/>
                  </a:lnTo>
                  <a:lnTo>
                    <a:pt x="730376" y="485531"/>
                  </a:lnTo>
                  <a:lnTo>
                    <a:pt x="727519" y="477915"/>
                  </a:lnTo>
                  <a:lnTo>
                    <a:pt x="727519" y="477915"/>
                  </a:lnTo>
                  <a:lnTo>
                    <a:pt x="730376" y="471250"/>
                  </a:lnTo>
                  <a:lnTo>
                    <a:pt x="737042" y="463634"/>
                  </a:lnTo>
                  <a:lnTo>
                    <a:pt x="730376" y="453162"/>
                  </a:lnTo>
                  <a:lnTo>
                    <a:pt x="739899" y="453162"/>
                  </a:lnTo>
                  <a:lnTo>
                    <a:pt x="753230" y="459826"/>
                  </a:lnTo>
                  <a:lnTo>
                    <a:pt x="750374" y="456018"/>
                  </a:lnTo>
                  <a:lnTo>
                    <a:pt x="759896" y="452210"/>
                  </a:lnTo>
                  <a:lnTo>
                    <a:pt x="762753" y="458874"/>
                  </a:lnTo>
                  <a:lnTo>
                    <a:pt x="762753" y="462682"/>
                  </a:lnTo>
                  <a:lnTo>
                    <a:pt x="765609" y="470299"/>
                  </a:lnTo>
                  <a:lnTo>
                    <a:pt x="768466" y="474107"/>
                  </a:lnTo>
                  <a:lnTo>
                    <a:pt x="775132" y="474107"/>
                  </a:lnTo>
                  <a:lnTo>
                    <a:pt x="777989" y="477915"/>
                  </a:lnTo>
                  <a:lnTo>
                    <a:pt x="780846" y="467442"/>
                  </a:lnTo>
                  <a:lnTo>
                    <a:pt x="783702" y="471250"/>
                  </a:lnTo>
                  <a:lnTo>
                    <a:pt x="786559" y="471250"/>
                  </a:lnTo>
                  <a:lnTo>
                    <a:pt x="789416" y="475059"/>
                  </a:lnTo>
                  <a:lnTo>
                    <a:pt x="789416" y="493147"/>
                  </a:lnTo>
                  <a:lnTo>
                    <a:pt x="792272" y="493147"/>
                  </a:lnTo>
                  <a:lnTo>
                    <a:pt x="792272" y="514091"/>
                  </a:lnTo>
                  <a:lnTo>
                    <a:pt x="795130" y="514091"/>
                  </a:lnTo>
                  <a:lnTo>
                    <a:pt x="797986" y="517900"/>
                  </a:lnTo>
                  <a:lnTo>
                    <a:pt x="831315" y="517900"/>
                  </a:lnTo>
                  <a:lnTo>
                    <a:pt x="837981" y="521708"/>
                  </a:lnTo>
                  <a:lnTo>
                    <a:pt x="847503" y="521708"/>
                  </a:lnTo>
                  <a:lnTo>
                    <a:pt x="873214" y="514091"/>
                  </a:lnTo>
                  <a:lnTo>
                    <a:pt x="876071" y="514091"/>
                  </a:lnTo>
                  <a:lnTo>
                    <a:pt x="889402" y="528372"/>
                  </a:lnTo>
                  <a:lnTo>
                    <a:pt x="889402" y="532180"/>
                  </a:lnTo>
                  <a:lnTo>
                    <a:pt x="886545" y="535988"/>
                  </a:lnTo>
                  <a:lnTo>
                    <a:pt x="883689" y="535988"/>
                  </a:lnTo>
                  <a:lnTo>
                    <a:pt x="883689" y="542652"/>
                  </a:lnTo>
                  <a:lnTo>
                    <a:pt x="880832" y="553124"/>
                  </a:lnTo>
                  <a:lnTo>
                    <a:pt x="877975" y="559788"/>
                  </a:lnTo>
                  <a:lnTo>
                    <a:pt x="875118" y="563597"/>
                  </a:lnTo>
                  <a:lnTo>
                    <a:pt x="872262" y="563597"/>
                  </a:lnTo>
                  <a:lnTo>
                    <a:pt x="865596" y="567405"/>
                  </a:lnTo>
                  <a:lnTo>
                    <a:pt x="867500" y="567405"/>
                  </a:lnTo>
                  <a:lnTo>
                    <a:pt x="860835" y="575021"/>
                  </a:lnTo>
                  <a:lnTo>
                    <a:pt x="857978" y="581685"/>
                  </a:lnTo>
                  <a:lnTo>
                    <a:pt x="857978" y="593109"/>
                  </a:lnTo>
                  <a:lnTo>
                    <a:pt x="860835" y="599773"/>
                  </a:lnTo>
                  <a:lnTo>
                    <a:pt x="870357" y="610245"/>
                  </a:lnTo>
                  <a:lnTo>
                    <a:pt x="873214" y="610245"/>
                  </a:lnTo>
                  <a:lnTo>
                    <a:pt x="882736" y="624526"/>
                  </a:lnTo>
                  <a:lnTo>
                    <a:pt x="885593" y="603582"/>
                  </a:lnTo>
                  <a:lnTo>
                    <a:pt x="885593" y="589301"/>
                  </a:lnTo>
                  <a:lnTo>
                    <a:pt x="895116" y="589301"/>
                  </a:lnTo>
                  <a:lnTo>
                    <a:pt x="901781" y="593109"/>
                  </a:lnTo>
                  <a:lnTo>
                    <a:pt x="904638" y="596917"/>
                  </a:lnTo>
                  <a:lnTo>
                    <a:pt x="904638" y="607390"/>
                  </a:lnTo>
                  <a:lnTo>
                    <a:pt x="907495" y="614054"/>
                  </a:lnTo>
                  <a:lnTo>
                    <a:pt x="907495" y="617862"/>
                  </a:lnTo>
                  <a:lnTo>
                    <a:pt x="910352" y="625478"/>
                  </a:lnTo>
                  <a:lnTo>
                    <a:pt x="910352" y="632142"/>
                  </a:lnTo>
                  <a:lnTo>
                    <a:pt x="913208" y="639758"/>
                  </a:lnTo>
                  <a:lnTo>
                    <a:pt x="916065" y="650230"/>
                  </a:lnTo>
                  <a:lnTo>
                    <a:pt x="918922" y="657847"/>
                  </a:lnTo>
                  <a:lnTo>
                    <a:pt x="921779" y="661655"/>
                  </a:lnTo>
                  <a:lnTo>
                    <a:pt x="921779" y="665463"/>
                  </a:lnTo>
                  <a:lnTo>
                    <a:pt x="931301" y="675935"/>
                  </a:lnTo>
                  <a:lnTo>
                    <a:pt x="931301" y="658799"/>
                  </a:lnTo>
                  <a:lnTo>
                    <a:pt x="934158" y="658799"/>
                  </a:lnTo>
                  <a:lnTo>
                    <a:pt x="937015" y="662607"/>
                  </a:lnTo>
                  <a:lnTo>
                    <a:pt x="943681" y="662607"/>
                  </a:lnTo>
                  <a:lnTo>
                    <a:pt x="943681" y="655943"/>
                  </a:lnTo>
                  <a:lnTo>
                    <a:pt x="934158" y="645470"/>
                  </a:lnTo>
                  <a:lnTo>
                    <a:pt x="934158" y="630238"/>
                  </a:lnTo>
                  <a:lnTo>
                    <a:pt x="931301" y="623574"/>
                  </a:lnTo>
                  <a:lnTo>
                    <a:pt x="940824" y="613102"/>
                  </a:lnTo>
                  <a:lnTo>
                    <a:pt x="943681" y="613102"/>
                  </a:lnTo>
                  <a:lnTo>
                    <a:pt x="940824" y="584541"/>
                  </a:lnTo>
                  <a:lnTo>
                    <a:pt x="931301" y="574069"/>
                  </a:lnTo>
                  <a:lnTo>
                    <a:pt x="957964" y="574069"/>
                  </a:lnTo>
                  <a:lnTo>
                    <a:pt x="964630" y="577877"/>
                  </a:lnTo>
                  <a:lnTo>
                    <a:pt x="971296" y="577877"/>
                  </a:lnTo>
                  <a:lnTo>
                    <a:pt x="971296" y="556932"/>
                  </a:lnTo>
                  <a:lnTo>
                    <a:pt x="980819" y="524564"/>
                  </a:lnTo>
                  <a:lnTo>
                    <a:pt x="977961" y="520756"/>
                  </a:lnTo>
                  <a:lnTo>
                    <a:pt x="975105" y="513139"/>
                  </a:lnTo>
                  <a:lnTo>
                    <a:pt x="975105" y="502667"/>
                  </a:lnTo>
                  <a:lnTo>
                    <a:pt x="981771" y="498859"/>
                  </a:lnTo>
                  <a:lnTo>
                    <a:pt x="984627" y="495051"/>
                  </a:lnTo>
                  <a:lnTo>
                    <a:pt x="994150" y="476963"/>
                  </a:lnTo>
                  <a:lnTo>
                    <a:pt x="994150" y="470299"/>
                  </a:lnTo>
                  <a:lnTo>
                    <a:pt x="991293" y="466490"/>
                  </a:lnTo>
                  <a:lnTo>
                    <a:pt x="991293" y="462682"/>
                  </a:lnTo>
                  <a:lnTo>
                    <a:pt x="988436" y="458874"/>
                  </a:lnTo>
                  <a:lnTo>
                    <a:pt x="988436" y="445546"/>
                  </a:lnTo>
                  <a:lnTo>
                    <a:pt x="991293" y="445546"/>
                  </a:lnTo>
                  <a:lnTo>
                    <a:pt x="994150" y="441738"/>
                  </a:lnTo>
                  <a:lnTo>
                    <a:pt x="1000816" y="441738"/>
                  </a:lnTo>
                  <a:lnTo>
                    <a:pt x="1007481" y="437930"/>
                  </a:lnTo>
                  <a:lnTo>
                    <a:pt x="1014147" y="431266"/>
                  </a:lnTo>
                  <a:lnTo>
                    <a:pt x="1014147" y="420793"/>
                  </a:lnTo>
                  <a:lnTo>
                    <a:pt x="1017004" y="420793"/>
                  </a:lnTo>
                  <a:lnTo>
                    <a:pt x="1023670" y="416985"/>
                  </a:lnTo>
                  <a:lnTo>
                    <a:pt x="1043667" y="416985"/>
                  </a:lnTo>
                  <a:lnTo>
                    <a:pt x="1046524" y="420793"/>
                  </a:lnTo>
                  <a:lnTo>
                    <a:pt x="1056046" y="420793"/>
                  </a:lnTo>
                  <a:lnTo>
                    <a:pt x="1056046" y="416985"/>
                  </a:lnTo>
                  <a:lnTo>
                    <a:pt x="1053189" y="413177"/>
                  </a:lnTo>
                  <a:lnTo>
                    <a:pt x="1046524" y="409369"/>
                  </a:lnTo>
                  <a:lnTo>
                    <a:pt x="1043667" y="405561"/>
                  </a:lnTo>
                  <a:lnTo>
                    <a:pt x="1044619" y="400801"/>
                  </a:lnTo>
                  <a:close/>
                  <a:moveTo>
                    <a:pt x="1027478" y="1368054"/>
                  </a:moveTo>
                  <a:lnTo>
                    <a:pt x="1024622" y="1371862"/>
                  </a:lnTo>
                  <a:lnTo>
                    <a:pt x="1024622" y="1382335"/>
                  </a:lnTo>
                  <a:lnTo>
                    <a:pt x="1027478" y="1388999"/>
                  </a:lnTo>
                  <a:lnTo>
                    <a:pt x="1030335" y="1392807"/>
                  </a:lnTo>
                  <a:lnTo>
                    <a:pt x="1037001" y="1396615"/>
                  </a:lnTo>
                  <a:lnTo>
                    <a:pt x="1037001" y="1389951"/>
                  </a:lnTo>
                  <a:lnTo>
                    <a:pt x="1034144" y="1383287"/>
                  </a:lnTo>
                  <a:lnTo>
                    <a:pt x="1034144" y="1375670"/>
                  </a:lnTo>
                  <a:lnTo>
                    <a:pt x="1031288" y="1369006"/>
                  </a:lnTo>
                  <a:lnTo>
                    <a:pt x="1027478" y="1369006"/>
                  </a:lnTo>
                  <a:close/>
                  <a:moveTo>
                    <a:pt x="976057" y="1201451"/>
                  </a:moveTo>
                  <a:lnTo>
                    <a:pt x="972248" y="1201451"/>
                  </a:lnTo>
                  <a:lnTo>
                    <a:pt x="969391" y="1208115"/>
                  </a:lnTo>
                  <a:lnTo>
                    <a:pt x="969391" y="1211923"/>
                  </a:lnTo>
                  <a:lnTo>
                    <a:pt x="972248" y="1218587"/>
                  </a:lnTo>
                  <a:lnTo>
                    <a:pt x="972248" y="1222395"/>
                  </a:lnTo>
                  <a:lnTo>
                    <a:pt x="975105" y="1230011"/>
                  </a:lnTo>
                  <a:lnTo>
                    <a:pt x="977961" y="1222395"/>
                  </a:lnTo>
                  <a:lnTo>
                    <a:pt x="977961" y="1201451"/>
                  </a:lnTo>
                  <a:lnTo>
                    <a:pt x="976057" y="1201451"/>
                  </a:lnTo>
                  <a:close/>
                  <a:moveTo>
                    <a:pt x="981771" y="1059600"/>
                  </a:moveTo>
                  <a:lnTo>
                    <a:pt x="975105" y="1066264"/>
                  </a:lnTo>
                  <a:lnTo>
                    <a:pt x="968439" y="1080544"/>
                  </a:lnTo>
                  <a:lnTo>
                    <a:pt x="968439" y="1115769"/>
                  </a:lnTo>
                  <a:lnTo>
                    <a:pt x="971296" y="1172890"/>
                  </a:lnTo>
                  <a:lnTo>
                    <a:pt x="977961" y="1154802"/>
                  </a:lnTo>
                  <a:lnTo>
                    <a:pt x="977961" y="1094824"/>
                  </a:lnTo>
                  <a:lnTo>
                    <a:pt x="980819" y="1087208"/>
                  </a:lnTo>
                  <a:lnTo>
                    <a:pt x="980819" y="1083400"/>
                  </a:lnTo>
                  <a:lnTo>
                    <a:pt x="983675" y="1076736"/>
                  </a:lnTo>
                  <a:lnTo>
                    <a:pt x="983675" y="1069120"/>
                  </a:lnTo>
                  <a:lnTo>
                    <a:pt x="986532" y="1065312"/>
                  </a:lnTo>
                  <a:lnTo>
                    <a:pt x="983675" y="1058648"/>
                  </a:lnTo>
                  <a:lnTo>
                    <a:pt x="981771" y="1059600"/>
                  </a:lnTo>
                  <a:close/>
                </a:path>
              </a:pathLst>
            </a:custGeom>
            <a:solidFill>
              <a:srgbClr val="AFABAB"/>
            </a:solidFill>
            <a:ln w="9518" cap="flat">
              <a:noFill/>
              <a:prstDash val="solid"/>
              <a:miter/>
            </a:ln>
          </p:spPr>
          <p:txBody>
            <a:bodyPr rtlCol="0" anchor="ctr"/>
            <a:lstStyle/>
            <a:p>
              <a:endParaRPr lang="en-US" noProof="0" dirty="0"/>
            </a:p>
          </p:txBody>
        </p:sp>
        <p:sp>
          <p:nvSpPr>
            <p:cNvPr id="6388" name="Serbest Form 6387">
              <a:extLst>
                <a:ext uri="{FF2B5EF4-FFF2-40B4-BE49-F238E27FC236}">
                  <a16:creationId xmlns:a16="http://schemas.microsoft.com/office/drawing/2014/main" id="{D6FC3F98-6A33-6D43-BFA6-3ACE5365F66F}"/>
                </a:ext>
              </a:extLst>
            </p:cNvPr>
            <p:cNvSpPr/>
            <p:nvPr/>
          </p:nvSpPr>
          <p:spPr>
            <a:xfrm>
              <a:off x="8223328" y="2260870"/>
              <a:ext cx="1063663" cy="1396614"/>
            </a:xfrm>
            <a:custGeom>
              <a:avLst/>
              <a:gdLst>
                <a:gd name="connsiteX0" fmla="*/ 1044619 w 1063663"/>
                <a:gd name="connsiteY0" fmla="*/ 400801 h 1396614"/>
                <a:gd name="connsiteX1" fmla="*/ 1051285 w 1063663"/>
                <a:gd name="connsiteY1" fmla="*/ 393185 h 1396614"/>
                <a:gd name="connsiteX2" fmla="*/ 1057951 w 1063663"/>
                <a:gd name="connsiteY2" fmla="*/ 389377 h 1396614"/>
                <a:gd name="connsiteX3" fmla="*/ 1060807 w 1063663"/>
                <a:gd name="connsiteY3" fmla="*/ 385569 h 1396614"/>
                <a:gd name="connsiteX4" fmla="*/ 1063664 w 1063663"/>
                <a:gd name="connsiteY4" fmla="*/ 385569 h 1396614"/>
                <a:gd name="connsiteX5" fmla="*/ 1063664 w 1063663"/>
                <a:gd name="connsiteY5" fmla="*/ 367480 h 1396614"/>
                <a:gd name="connsiteX6" fmla="*/ 1060807 w 1063663"/>
                <a:gd name="connsiteY6" fmla="*/ 367480 h 1396614"/>
                <a:gd name="connsiteX7" fmla="*/ 1057951 w 1063663"/>
                <a:gd name="connsiteY7" fmla="*/ 363672 h 1396614"/>
                <a:gd name="connsiteX8" fmla="*/ 1021765 w 1063663"/>
                <a:gd name="connsiteY8" fmla="*/ 363672 h 1396614"/>
                <a:gd name="connsiteX9" fmla="*/ 1021765 w 1063663"/>
                <a:gd name="connsiteY9" fmla="*/ 359864 h 1396614"/>
                <a:gd name="connsiteX10" fmla="*/ 1028431 w 1063663"/>
                <a:gd name="connsiteY10" fmla="*/ 353200 h 1396614"/>
                <a:gd name="connsiteX11" fmla="*/ 1031288 w 1063663"/>
                <a:gd name="connsiteY11" fmla="*/ 353200 h 1396614"/>
                <a:gd name="connsiteX12" fmla="*/ 1021765 w 1063663"/>
                <a:gd name="connsiteY12" fmla="*/ 335111 h 1396614"/>
                <a:gd name="connsiteX13" fmla="*/ 1005577 w 1063663"/>
                <a:gd name="connsiteY13" fmla="*/ 335111 h 1396614"/>
                <a:gd name="connsiteX14" fmla="*/ 1002720 w 1063663"/>
                <a:gd name="connsiteY14" fmla="*/ 331303 h 1396614"/>
                <a:gd name="connsiteX15" fmla="*/ 1005577 w 1063663"/>
                <a:gd name="connsiteY15" fmla="*/ 331303 h 1396614"/>
                <a:gd name="connsiteX16" fmla="*/ 1012243 w 1063663"/>
                <a:gd name="connsiteY16" fmla="*/ 323687 h 1396614"/>
                <a:gd name="connsiteX17" fmla="*/ 1009386 w 1063663"/>
                <a:gd name="connsiteY17" fmla="*/ 319879 h 1396614"/>
                <a:gd name="connsiteX18" fmla="*/ 989388 w 1063663"/>
                <a:gd name="connsiteY18" fmla="*/ 309407 h 1396614"/>
                <a:gd name="connsiteX19" fmla="*/ 982723 w 1063663"/>
                <a:gd name="connsiteY19" fmla="*/ 317023 h 1396614"/>
                <a:gd name="connsiteX20" fmla="*/ 982723 w 1063663"/>
                <a:gd name="connsiteY20" fmla="*/ 331303 h 1396614"/>
                <a:gd name="connsiteX21" fmla="*/ 973200 w 1063663"/>
                <a:gd name="connsiteY21" fmla="*/ 331303 h 1396614"/>
                <a:gd name="connsiteX22" fmla="*/ 963678 w 1063663"/>
                <a:gd name="connsiteY22" fmla="*/ 323687 h 1396614"/>
                <a:gd name="connsiteX23" fmla="*/ 957012 w 1063663"/>
                <a:gd name="connsiteY23" fmla="*/ 319879 h 1396614"/>
                <a:gd name="connsiteX24" fmla="*/ 947490 w 1063663"/>
                <a:gd name="connsiteY24" fmla="*/ 319879 h 1396614"/>
                <a:gd name="connsiteX25" fmla="*/ 940824 w 1063663"/>
                <a:gd name="connsiteY25" fmla="*/ 326543 h 1396614"/>
                <a:gd name="connsiteX26" fmla="*/ 934158 w 1063663"/>
                <a:gd name="connsiteY26" fmla="*/ 330351 h 1396614"/>
                <a:gd name="connsiteX27" fmla="*/ 920826 w 1063663"/>
                <a:gd name="connsiteY27" fmla="*/ 344632 h 1396614"/>
                <a:gd name="connsiteX28" fmla="*/ 901781 w 1063663"/>
                <a:gd name="connsiteY28" fmla="*/ 344632 h 1396614"/>
                <a:gd name="connsiteX29" fmla="*/ 901781 w 1063663"/>
                <a:gd name="connsiteY29" fmla="*/ 348440 h 1396614"/>
                <a:gd name="connsiteX30" fmla="*/ 904638 w 1063663"/>
                <a:gd name="connsiteY30" fmla="*/ 352248 h 1396614"/>
                <a:gd name="connsiteX31" fmla="*/ 904638 w 1063663"/>
                <a:gd name="connsiteY31" fmla="*/ 366528 h 1396614"/>
                <a:gd name="connsiteX32" fmla="*/ 901781 w 1063663"/>
                <a:gd name="connsiteY32" fmla="*/ 370336 h 1396614"/>
                <a:gd name="connsiteX33" fmla="*/ 885593 w 1063663"/>
                <a:gd name="connsiteY33" fmla="*/ 370336 h 1396614"/>
                <a:gd name="connsiteX34" fmla="*/ 888450 w 1063663"/>
                <a:gd name="connsiteY34" fmla="*/ 377000 h 1396614"/>
                <a:gd name="connsiteX35" fmla="*/ 888450 w 1063663"/>
                <a:gd name="connsiteY35" fmla="*/ 387473 h 1396614"/>
                <a:gd name="connsiteX36" fmla="*/ 881784 w 1063663"/>
                <a:gd name="connsiteY36" fmla="*/ 394137 h 1396614"/>
                <a:gd name="connsiteX37" fmla="*/ 852265 w 1063663"/>
                <a:gd name="connsiteY37" fmla="*/ 394137 h 1396614"/>
                <a:gd name="connsiteX38" fmla="*/ 852265 w 1063663"/>
                <a:gd name="connsiteY38" fmla="*/ 404609 h 1396614"/>
                <a:gd name="connsiteX39" fmla="*/ 855121 w 1063663"/>
                <a:gd name="connsiteY39" fmla="*/ 408417 h 1396614"/>
                <a:gd name="connsiteX40" fmla="*/ 868452 w 1063663"/>
                <a:gd name="connsiteY40" fmla="*/ 408417 h 1396614"/>
                <a:gd name="connsiteX41" fmla="*/ 868452 w 1063663"/>
                <a:gd name="connsiteY41" fmla="*/ 422697 h 1396614"/>
                <a:gd name="connsiteX42" fmla="*/ 875118 w 1063663"/>
                <a:gd name="connsiteY42" fmla="*/ 430314 h 1396614"/>
                <a:gd name="connsiteX43" fmla="*/ 875118 w 1063663"/>
                <a:gd name="connsiteY43" fmla="*/ 434122 h 1396614"/>
                <a:gd name="connsiteX44" fmla="*/ 861787 w 1063663"/>
                <a:gd name="connsiteY44" fmla="*/ 440786 h 1396614"/>
                <a:gd name="connsiteX45" fmla="*/ 855121 w 1063663"/>
                <a:gd name="connsiteY45" fmla="*/ 440786 h 1396614"/>
                <a:gd name="connsiteX46" fmla="*/ 852265 w 1063663"/>
                <a:gd name="connsiteY46" fmla="*/ 436978 h 1396614"/>
                <a:gd name="connsiteX47" fmla="*/ 845599 w 1063663"/>
                <a:gd name="connsiteY47" fmla="*/ 436978 h 1396614"/>
                <a:gd name="connsiteX48" fmla="*/ 838933 w 1063663"/>
                <a:gd name="connsiteY48" fmla="*/ 440786 h 1396614"/>
                <a:gd name="connsiteX49" fmla="*/ 822745 w 1063663"/>
                <a:gd name="connsiteY49" fmla="*/ 440786 h 1396614"/>
                <a:gd name="connsiteX50" fmla="*/ 816079 w 1063663"/>
                <a:gd name="connsiteY50" fmla="*/ 436978 h 1396614"/>
                <a:gd name="connsiteX51" fmla="*/ 806556 w 1063663"/>
                <a:gd name="connsiteY51" fmla="*/ 436978 h 1396614"/>
                <a:gd name="connsiteX52" fmla="*/ 803700 w 1063663"/>
                <a:gd name="connsiteY52" fmla="*/ 440786 h 1396614"/>
                <a:gd name="connsiteX53" fmla="*/ 797034 w 1063663"/>
                <a:gd name="connsiteY53" fmla="*/ 444594 h 1396614"/>
                <a:gd name="connsiteX54" fmla="*/ 783702 w 1063663"/>
                <a:gd name="connsiteY54" fmla="*/ 444594 h 1396614"/>
                <a:gd name="connsiteX55" fmla="*/ 777037 w 1063663"/>
                <a:gd name="connsiteY55" fmla="*/ 437930 h 1396614"/>
                <a:gd name="connsiteX56" fmla="*/ 777037 w 1063663"/>
                <a:gd name="connsiteY56" fmla="*/ 437930 h 1396614"/>
                <a:gd name="connsiteX57" fmla="*/ 772275 w 1063663"/>
                <a:gd name="connsiteY57" fmla="*/ 437930 h 1396614"/>
                <a:gd name="connsiteX58" fmla="*/ 758944 w 1063663"/>
                <a:gd name="connsiteY58" fmla="*/ 431266 h 1396614"/>
                <a:gd name="connsiteX59" fmla="*/ 749421 w 1063663"/>
                <a:gd name="connsiteY59" fmla="*/ 420793 h 1396614"/>
                <a:gd name="connsiteX60" fmla="*/ 749421 w 1063663"/>
                <a:gd name="connsiteY60" fmla="*/ 413177 h 1396614"/>
                <a:gd name="connsiteX61" fmla="*/ 749421 w 1063663"/>
                <a:gd name="connsiteY61" fmla="*/ 413177 h 1396614"/>
                <a:gd name="connsiteX62" fmla="*/ 743708 w 1063663"/>
                <a:gd name="connsiteY62" fmla="*/ 411273 h 1396614"/>
                <a:gd name="connsiteX63" fmla="*/ 743708 w 1063663"/>
                <a:gd name="connsiteY63" fmla="*/ 382712 h 1396614"/>
                <a:gd name="connsiteX64" fmla="*/ 740851 w 1063663"/>
                <a:gd name="connsiteY64" fmla="*/ 378904 h 1396614"/>
                <a:gd name="connsiteX65" fmla="*/ 734185 w 1063663"/>
                <a:gd name="connsiteY65" fmla="*/ 375096 h 1396614"/>
                <a:gd name="connsiteX66" fmla="*/ 727519 w 1063663"/>
                <a:gd name="connsiteY66" fmla="*/ 375096 h 1396614"/>
                <a:gd name="connsiteX67" fmla="*/ 720854 w 1063663"/>
                <a:gd name="connsiteY67" fmla="*/ 382712 h 1396614"/>
                <a:gd name="connsiteX68" fmla="*/ 714188 w 1063663"/>
                <a:gd name="connsiteY68" fmla="*/ 386521 h 1396614"/>
                <a:gd name="connsiteX69" fmla="*/ 720854 w 1063663"/>
                <a:gd name="connsiteY69" fmla="*/ 396993 h 1396614"/>
                <a:gd name="connsiteX70" fmla="*/ 720854 w 1063663"/>
                <a:gd name="connsiteY70" fmla="*/ 425553 h 1396614"/>
                <a:gd name="connsiteX71" fmla="*/ 727519 w 1063663"/>
                <a:gd name="connsiteY71" fmla="*/ 439834 h 1396614"/>
                <a:gd name="connsiteX72" fmla="*/ 727519 w 1063663"/>
                <a:gd name="connsiteY72" fmla="*/ 460778 h 1396614"/>
                <a:gd name="connsiteX73" fmla="*/ 691334 w 1063663"/>
                <a:gd name="connsiteY73" fmla="*/ 460778 h 1396614"/>
                <a:gd name="connsiteX74" fmla="*/ 691334 w 1063663"/>
                <a:gd name="connsiteY74" fmla="*/ 454114 h 1396614"/>
                <a:gd name="connsiteX75" fmla="*/ 688477 w 1063663"/>
                <a:gd name="connsiteY75" fmla="*/ 450306 h 1396614"/>
                <a:gd name="connsiteX76" fmla="*/ 685621 w 1063663"/>
                <a:gd name="connsiteY76" fmla="*/ 450306 h 1396614"/>
                <a:gd name="connsiteX77" fmla="*/ 678955 w 1063663"/>
                <a:gd name="connsiteY77" fmla="*/ 454114 h 1396614"/>
                <a:gd name="connsiteX78" fmla="*/ 676098 w 1063663"/>
                <a:gd name="connsiteY78" fmla="*/ 460778 h 1396614"/>
                <a:gd name="connsiteX79" fmla="*/ 673241 w 1063663"/>
                <a:gd name="connsiteY79" fmla="*/ 454114 h 1396614"/>
                <a:gd name="connsiteX80" fmla="*/ 666576 w 1063663"/>
                <a:gd name="connsiteY80" fmla="*/ 450306 h 1396614"/>
                <a:gd name="connsiteX81" fmla="*/ 657053 w 1063663"/>
                <a:gd name="connsiteY81" fmla="*/ 446498 h 1396614"/>
                <a:gd name="connsiteX82" fmla="*/ 647531 w 1063663"/>
                <a:gd name="connsiteY82" fmla="*/ 446498 h 1396614"/>
                <a:gd name="connsiteX83" fmla="*/ 644673 w 1063663"/>
                <a:gd name="connsiteY83" fmla="*/ 450306 h 1396614"/>
                <a:gd name="connsiteX84" fmla="*/ 628486 w 1063663"/>
                <a:gd name="connsiteY84" fmla="*/ 439834 h 1396614"/>
                <a:gd name="connsiteX85" fmla="*/ 618963 w 1063663"/>
                <a:gd name="connsiteY85" fmla="*/ 446498 h 1396614"/>
                <a:gd name="connsiteX86" fmla="*/ 589443 w 1063663"/>
                <a:gd name="connsiteY86" fmla="*/ 414129 h 1396614"/>
                <a:gd name="connsiteX87" fmla="*/ 576112 w 1063663"/>
                <a:gd name="connsiteY87" fmla="*/ 414129 h 1396614"/>
                <a:gd name="connsiteX88" fmla="*/ 576112 w 1063663"/>
                <a:gd name="connsiteY88" fmla="*/ 411273 h 1396614"/>
                <a:gd name="connsiteX89" fmla="*/ 569446 w 1063663"/>
                <a:gd name="connsiteY89" fmla="*/ 404609 h 1396614"/>
                <a:gd name="connsiteX90" fmla="*/ 566589 w 1063663"/>
                <a:gd name="connsiteY90" fmla="*/ 404609 h 1396614"/>
                <a:gd name="connsiteX91" fmla="*/ 563732 w 1063663"/>
                <a:gd name="connsiteY91" fmla="*/ 408417 h 1396614"/>
                <a:gd name="connsiteX92" fmla="*/ 563732 w 1063663"/>
                <a:gd name="connsiteY92" fmla="*/ 415081 h 1396614"/>
                <a:gd name="connsiteX93" fmla="*/ 560876 w 1063663"/>
                <a:gd name="connsiteY93" fmla="*/ 411273 h 1396614"/>
                <a:gd name="connsiteX94" fmla="*/ 551353 w 1063663"/>
                <a:gd name="connsiteY94" fmla="*/ 411273 h 1396614"/>
                <a:gd name="connsiteX95" fmla="*/ 544687 w 1063663"/>
                <a:gd name="connsiteY95" fmla="*/ 418889 h 1396614"/>
                <a:gd name="connsiteX96" fmla="*/ 541830 w 1063663"/>
                <a:gd name="connsiteY96" fmla="*/ 411273 h 1396614"/>
                <a:gd name="connsiteX97" fmla="*/ 538974 w 1063663"/>
                <a:gd name="connsiteY97" fmla="*/ 407465 h 1396614"/>
                <a:gd name="connsiteX98" fmla="*/ 525642 w 1063663"/>
                <a:gd name="connsiteY98" fmla="*/ 407465 h 1396614"/>
                <a:gd name="connsiteX99" fmla="*/ 522785 w 1063663"/>
                <a:gd name="connsiteY99" fmla="*/ 403657 h 1396614"/>
                <a:gd name="connsiteX100" fmla="*/ 522785 w 1063663"/>
                <a:gd name="connsiteY100" fmla="*/ 396041 h 1396614"/>
                <a:gd name="connsiteX101" fmla="*/ 516120 w 1063663"/>
                <a:gd name="connsiteY101" fmla="*/ 396041 h 1396614"/>
                <a:gd name="connsiteX102" fmla="*/ 513263 w 1063663"/>
                <a:gd name="connsiteY102" fmla="*/ 399849 h 1396614"/>
                <a:gd name="connsiteX103" fmla="*/ 503740 w 1063663"/>
                <a:gd name="connsiteY103" fmla="*/ 399849 h 1396614"/>
                <a:gd name="connsiteX104" fmla="*/ 500884 w 1063663"/>
                <a:gd name="connsiteY104" fmla="*/ 396041 h 1396614"/>
                <a:gd name="connsiteX105" fmla="*/ 498027 w 1063663"/>
                <a:gd name="connsiteY105" fmla="*/ 389377 h 1396614"/>
                <a:gd name="connsiteX106" fmla="*/ 495171 w 1063663"/>
                <a:gd name="connsiteY106" fmla="*/ 385569 h 1396614"/>
                <a:gd name="connsiteX107" fmla="*/ 488505 w 1063663"/>
                <a:gd name="connsiteY107" fmla="*/ 385569 h 1396614"/>
                <a:gd name="connsiteX108" fmla="*/ 465650 w 1063663"/>
                <a:gd name="connsiteY108" fmla="*/ 375096 h 1396614"/>
                <a:gd name="connsiteX109" fmla="*/ 458985 w 1063663"/>
                <a:gd name="connsiteY109" fmla="*/ 364624 h 1396614"/>
                <a:gd name="connsiteX110" fmla="*/ 445653 w 1063663"/>
                <a:gd name="connsiteY110" fmla="*/ 364624 h 1396614"/>
                <a:gd name="connsiteX111" fmla="*/ 436131 w 1063663"/>
                <a:gd name="connsiteY111" fmla="*/ 350344 h 1396614"/>
                <a:gd name="connsiteX112" fmla="*/ 429465 w 1063663"/>
                <a:gd name="connsiteY112" fmla="*/ 354152 h 1396614"/>
                <a:gd name="connsiteX113" fmla="*/ 413277 w 1063663"/>
                <a:gd name="connsiteY113" fmla="*/ 336063 h 1396614"/>
                <a:gd name="connsiteX114" fmla="*/ 413277 w 1063663"/>
                <a:gd name="connsiteY114" fmla="*/ 328447 h 1396614"/>
                <a:gd name="connsiteX115" fmla="*/ 419942 w 1063663"/>
                <a:gd name="connsiteY115" fmla="*/ 321783 h 1396614"/>
                <a:gd name="connsiteX116" fmla="*/ 422799 w 1063663"/>
                <a:gd name="connsiteY116" fmla="*/ 321783 h 1396614"/>
                <a:gd name="connsiteX117" fmla="*/ 416133 w 1063663"/>
                <a:gd name="connsiteY117" fmla="*/ 315119 h 1396614"/>
                <a:gd name="connsiteX118" fmla="*/ 416133 w 1063663"/>
                <a:gd name="connsiteY118" fmla="*/ 311311 h 1396614"/>
                <a:gd name="connsiteX119" fmla="*/ 418990 w 1063663"/>
                <a:gd name="connsiteY119" fmla="*/ 307503 h 1396614"/>
                <a:gd name="connsiteX120" fmla="*/ 416133 w 1063663"/>
                <a:gd name="connsiteY120" fmla="*/ 300839 h 1396614"/>
                <a:gd name="connsiteX121" fmla="*/ 429465 w 1063663"/>
                <a:gd name="connsiteY121" fmla="*/ 286558 h 1396614"/>
                <a:gd name="connsiteX122" fmla="*/ 432322 w 1063663"/>
                <a:gd name="connsiteY122" fmla="*/ 272278 h 1396614"/>
                <a:gd name="connsiteX123" fmla="*/ 418990 w 1063663"/>
                <a:gd name="connsiteY123" fmla="*/ 261806 h 1396614"/>
                <a:gd name="connsiteX124" fmla="*/ 412325 w 1063663"/>
                <a:gd name="connsiteY124" fmla="*/ 261806 h 1396614"/>
                <a:gd name="connsiteX125" fmla="*/ 405659 w 1063663"/>
                <a:gd name="connsiteY125" fmla="*/ 257998 h 1396614"/>
                <a:gd name="connsiteX126" fmla="*/ 405659 w 1063663"/>
                <a:gd name="connsiteY126" fmla="*/ 247525 h 1396614"/>
                <a:gd name="connsiteX127" fmla="*/ 396136 w 1063663"/>
                <a:gd name="connsiteY127" fmla="*/ 251334 h 1396614"/>
                <a:gd name="connsiteX128" fmla="*/ 386614 w 1063663"/>
                <a:gd name="connsiteY128" fmla="*/ 240861 h 1396614"/>
                <a:gd name="connsiteX129" fmla="*/ 383757 w 1063663"/>
                <a:gd name="connsiteY129" fmla="*/ 240861 h 1396614"/>
                <a:gd name="connsiteX130" fmla="*/ 380900 w 1063663"/>
                <a:gd name="connsiteY130" fmla="*/ 237053 h 1396614"/>
                <a:gd name="connsiteX131" fmla="*/ 374235 w 1063663"/>
                <a:gd name="connsiteY131" fmla="*/ 237053 h 1396614"/>
                <a:gd name="connsiteX132" fmla="*/ 367569 w 1063663"/>
                <a:gd name="connsiteY132" fmla="*/ 233245 h 1396614"/>
                <a:gd name="connsiteX133" fmla="*/ 360903 w 1063663"/>
                <a:gd name="connsiteY133" fmla="*/ 225629 h 1396614"/>
                <a:gd name="connsiteX134" fmla="*/ 358046 w 1063663"/>
                <a:gd name="connsiteY134" fmla="*/ 218965 h 1396614"/>
                <a:gd name="connsiteX135" fmla="*/ 341858 w 1063663"/>
                <a:gd name="connsiteY135" fmla="*/ 218965 h 1396614"/>
                <a:gd name="connsiteX136" fmla="*/ 339001 w 1063663"/>
                <a:gd name="connsiteY136" fmla="*/ 215157 h 1396614"/>
                <a:gd name="connsiteX137" fmla="*/ 339001 w 1063663"/>
                <a:gd name="connsiteY137" fmla="*/ 204685 h 1396614"/>
                <a:gd name="connsiteX138" fmla="*/ 341858 w 1063663"/>
                <a:gd name="connsiteY138" fmla="*/ 200876 h 1396614"/>
                <a:gd name="connsiteX139" fmla="*/ 341858 w 1063663"/>
                <a:gd name="connsiteY139" fmla="*/ 194212 h 1396614"/>
                <a:gd name="connsiteX140" fmla="*/ 334240 w 1063663"/>
                <a:gd name="connsiteY140" fmla="*/ 194212 h 1396614"/>
                <a:gd name="connsiteX141" fmla="*/ 327574 w 1063663"/>
                <a:gd name="connsiteY141" fmla="*/ 186596 h 1396614"/>
                <a:gd name="connsiteX142" fmla="*/ 324717 w 1063663"/>
                <a:gd name="connsiteY142" fmla="*/ 179932 h 1396614"/>
                <a:gd name="connsiteX143" fmla="*/ 321861 w 1063663"/>
                <a:gd name="connsiteY143" fmla="*/ 176124 h 1396614"/>
                <a:gd name="connsiteX144" fmla="*/ 321861 w 1063663"/>
                <a:gd name="connsiteY144" fmla="*/ 165652 h 1396614"/>
                <a:gd name="connsiteX145" fmla="*/ 324717 w 1063663"/>
                <a:gd name="connsiteY145" fmla="*/ 165652 h 1396614"/>
                <a:gd name="connsiteX146" fmla="*/ 327574 w 1063663"/>
                <a:gd name="connsiteY146" fmla="*/ 161844 h 1396614"/>
                <a:gd name="connsiteX147" fmla="*/ 334240 w 1063663"/>
                <a:gd name="connsiteY147" fmla="*/ 161844 h 1396614"/>
                <a:gd name="connsiteX148" fmla="*/ 334240 w 1063663"/>
                <a:gd name="connsiteY148" fmla="*/ 172316 h 1396614"/>
                <a:gd name="connsiteX149" fmla="*/ 340906 w 1063663"/>
                <a:gd name="connsiteY149" fmla="*/ 179932 h 1396614"/>
                <a:gd name="connsiteX150" fmla="*/ 347572 w 1063663"/>
                <a:gd name="connsiteY150" fmla="*/ 169460 h 1396614"/>
                <a:gd name="connsiteX151" fmla="*/ 350428 w 1063663"/>
                <a:gd name="connsiteY151" fmla="*/ 169460 h 1396614"/>
                <a:gd name="connsiteX152" fmla="*/ 353285 w 1063663"/>
                <a:gd name="connsiteY152" fmla="*/ 165652 h 1396614"/>
                <a:gd name="connsiteX153" fmla="*/ 359951 w 1063663"/>
                <a:gd name="connsiteY153" fmla="*/ 161844 h 1396614"/>
                <a:gd name="connsiteX154" fmla="*/ 359951 w 1063663"/>
                <a:gd name="connsiteY154" fmla="*/ 154227 h 1396614"/>
                <a:gd name="connsiteX155" fmla="*/ 350428 w 1063663"/>
                <a:gd name="connsiteY155" fmla="*/ 143755 h 1396614"/>
                <a:gd name="connsiteX156" fmla="*/ 347572 w 1063663"/>
                <a:gd name="connsiteY156" fmla="*/ 136139 h 1396614"/>
                <a:gd name="connsiteX157" fmla="*/ 344714 w 1063663"/>
                <a:gd name="connsiteY157" fmla="*/ 132331 h 1396614"/>
                <a:gd name="connsiteX158" fmla="*/ 338049 w 1063663"/>
                <a:gd name="connsiteY158" fmla="*/ 132331 h 1396614"/>
                <a:gd name="connsiteX159" fmla="*/ 324717 w 1063663"/>
                <a:gd name="connsiteY159" fmla="*/ 125667 h 1396614"/>
                <a:gd name="connsiteX160" fmla="*/ 324717 w 1063663"/>
                <a:gd name="connsiteY160" fmla="*/ 111386 h 1396614"/>
                <a:gd name="connsiteX161" fmla="*/ 334240 w 1063663"/>
                <a:gd name="connsiteY161" fmla="*/ 107578 h 1396614"/>
                <a:gd name="connsiteX162" fmla="*/ 324717 w 1063663"/>
                <a:gd name="connsiteY162" fmla="*/ 93298 h 1396614"/>
                <a:gd name="connsiteX163" fmla="*/ 340906 w 1063663"/>
                <a:gd name="connsiteY163" fmla="*/ 93298 h 1396614"/>
                <a:gd name="connsiteX164" fmla="*/ 347572 w 1063663"/>
                <a:gd name="connsiteY164" fmla="*/ 89490 h 1396614"/>
                <a:gd name="connsiteX165" fmla="*/ 350428 w 1063663"/>
                <a:gd name="connsiteY165" fmla="*/ 82826 h 1396614"/>
                <a:gd name="connsiteX166" fmla="*/ 350428 w 1063663"/>
                <a:gd name="connsiteY166" fmla="*/ 68545 h 1396614"/>
                <a:gd name="connsiteX167" fmla="*/ 347572 w 1063663"/>
                <a:gd name="connsiteY167" fmla="*/ 64737 h 1396614"/>
                <a:gd name="connsiteX168" fmla="*/ 347572 w 1063663"/>
                <a:gd name="connsiteY168" fmla="*/ 60929 h 1396614"/>
                <a:gd name="connsiteX169" fmla="*/ 357094 w 1063663"/>
                <a:gd name="connsiteY169" fmla="*/ 60929 h 1396614"/>
                <a:gd name="connsiteX170" fmla="*/ 359951 w 1063663"/>
                <a:gd name="connsiteY170" fmla="*/ 57121 h 1396614"/>
                <a:gd name="connsiteX171" fmla="*/ 359951 w 1063663"/>
                <a:gd name="connsiteY171" fmla="*/ 21897 h 1396614"/>
                <a:gd name="connsiteX172" fmla="*/ 337097 w 1063663"/>
                <a:gd name="connsiteY172" fmla="*/ 21897 h 1396614"/>
                <a:gd name="connsiteX173" fmla="*/ 323765 w 1063663"/>
                <a:gd name="connsiteY173" fmla="*/ 7616 h 1396614"/>
                <a:gd name="connsiteX174" fmla="*/ 314243 w 1063663"/>
                <a:gd name="connsiteY174" fmla="*/ 0 h 1396614"/>
                <a:gd name="connsiteX175" fmla="*/ 307577 w 1063663"/>
                <a:gd name="connsiteY175" fmla="*/ 0 h 1396614"/>
                <a:gd name="connsiteX176" fmla="*/ 294245 w 1063663"/>
                <a:gd name="connsiteY176" fmla="*/ 7616 h 1396614"/>
                <a:gd name="connsiteX177" fmla="*/ 284723 w 1063663"/>
                <a:gd name="connsiteY177" fmla="*/ 11424 h 1396614"/>
                <a:gd name="connsiteX178" fmla="*/ 281866 w 1063663"/>
                <a:gd name="connsiteY178" fmla="*/ 18088 h 1396614"/>
                <a:gd name="connsiteX179" fmla="*/ 275200 w 1063663"/>
                <a:gd name="connsiteY179" fmla="*/ 21897 h 1396614"/>
                <a:gd name="connsiteX180" fmla="*/ 261869 w 1063663"/>
                <a:gd name="connsiteY180" fmla="*/ 21897 h 1396614"/>
                <a:gd name="connsiteX181" fmla="*/ 247585 w 1063663"/>
                <a:gd name="connsiteY181" fmla="*/ 42841 h 1396614"/>
                <a:gd name="connsiteX182" fmla="*/ 234254 w 1063663"/>
                <a:gd name="connsiteY182" fmla="*/ 46649 h 1396614"/>
                <a:gd name="connsiteX183" fmla="*/ 234254 w 1063663"/>
                <a:gd name="connsiteY183" fmla="*/ 57121 h 1396614"/>
                <a:gd name="connsiteX184" fmla="*/ 220922 w 1063663"/>
                <a:gd name="connsiteY184" fmla="*/ 57121 h 1396614"/>
                <a:gd name="connsiteX185" fmla="*/ 218065 w 1063663"/>
                <a:gd name="connsiteY185" fmla="*/ 60929 h 1396614"/>
                <a:gd name="connsiteX186" fmla="*/ 215208 w 1063663"/>
                <a:gd name="connsiteY186" fmla="*/ 57121 h 1396614"/>
                <a:gd name="connsiteX187" fmla="*/ 212352 w 1063663"/>
                <a:gd name="connsiteY187" fmla="*/ 60929 h 1396614"/>
                <a:gd name="connsiteX188" fmla="*/ 205686 w 1063663"/>
                <a:gd name="connsiteY188" fmla="*/ 64737 h 1396614"/>
                <a:gd name="connsiteX189" fmla="*/ 202829 w 1063663"/>
                <a:gd name="connsiteY189" fmla="*/ 68545 h 1396614"/>
                <a:gd name="connsiteX190" fmla="*/ 196163 w 1063663"/>
                <a:gd name="connsiteY190" fmla="*/ 72354 h 1396614"/>
                <a:gd name="connsiteX191" fmla="*/ 189498 w 1063663"/>
                <a:gd name="connsiteY191" fmla="*/ 72354 h 1396614"/>
                <a:gd name="connsiteX192" fmla="*/ 189498 w 1063663"/>
                <a:gd name="connsiteY192" fmla="*/ 65689 h 1396614"/>
                <a:gd name="connsiteX193" fmla="*/ 186641 w 1063663"/>
                <a:gd name="connsiteY193" fmla="*/ 61881 h 1396614"/>
                <a:gd name="connsiteX194" fmla="*/ 177118 w 1063663"/>
                <a:gd name="connsiteY194" fmla="*/ 61881 h 1396614"/>
                <a:gd name="connsiteX195" fmla="*/ 167596 w 1063663"/>
                <a:gd name="connsiteY195" fmla="*/ 58073 h 1396614"/>
                <a:gd name="connsiteX196" fmla="*/ 143790 w 1063663"/>
                <a:gd name="connsiteY196" fmla="*/ 58073 h 1396614"/>
                <a:gd name="connsiteX197" fmla="*/ 130458 w 1063663"/>
                <a:gd name="connsiteY197" fmla="*/ 64737 h 1396614"/>
                <a:gd name="connsiteX198" fmla="*/ 127601 w 1063663"/>
                <a:gd name="connsiteY198" fmla="*/ 71402 h 1396614"/>
                <a:gd name="connsiteX199" fmla="*/ 127601 w 1063663"/>
                <a:gd name="connsiteY199" fmla="*/ 75210 h 1396614"/>
                <a:gd name="connsiteX200" fmla="*/ 140933 w 1063663"/>
                <a:gd name="connsiteY200" fmla="*/ 85682 h 1396614"/>
                <a:gd name="connsiteX201" fmla="*/ 138076 w 1063663"/>
                <a:gd name="connsiteY201" fmla="*/ 93298 h 1396614"/>
                <a:gd name="connsiteX202" fmla="*/ 154264 w 1063663"/>
                <a:gd name="connsiteY202" fmla="*/ 97106 h 1396614"/>
                <a:gd name="connsiteX203" fmla="*/ 151408 w 1063663"/>
                <a:gd name="connsiteY203" fmla="*/ 100914 h 1396614"/>
                <a:gd name="connsiteX204" fmla="*/ 148551 w 1063663"/>
                <a:gd name="connsiteY204" fmla="*/ 108530 h 1396614"/>
                <a:gd name="connsiteX205" fmla="*/ 145694 w 1063663"/>
                <a:gd name="connsiteY205" fmla="*/ 112339 h 1396614"/>
                <a:gd name="connsiteX206" fmla="*/ 145694 w 1063663"/>
                <a:gd name="connsiteY206" fmla="*/ 116147 h 1396614"/>
                <a:gd name="connsiteX207" fmla="*/ 152360 w 1063663"/>
                <a:gd name="connsiteY207" fmla="*/ 122811 h 1396614"/>
                <a:gd name="connsiteX208" fmla="*/ 155217 w 1063663"/>
                <a:gd name="connsiteY208" fmla="*/ 122811 h 1396614"/>
                <a:gd name="connsiteX209" fmla="*/ 155217 w 1063663"/>
                <a:gd name="connsiteY209" fmla="*/ 126619 h 1396614"/>
                <a:gd name="connsiteX210" fmla="*/ 152360 w 1063663"/>
                <a:gd name="connsiteY210" fmla="*/ 133283 h 1396614"/>
                <a:gd name="connsiteX211" fmla="*/ 152360 w 1063663"/>
                <a:gd name="connsiteY211" fmla="*/ 139947 h 1396614"/>
                <a:gd name="connsiteX212" fmla="*/ 161883 w 1063663"/>
                <a:gd name="connsiteY212" fmla="*/ 139947 h 1396614"/>
                <a:gd name="connsiteX213" fmla="*/ 168548 w 1063663"/>
                <a:gd name="connsiteY213" fmla="*/ 150419 h 1396614"/>
                <a:gd name="connsiteX214" fmla="*/ 178070 w 1063663"/>
                <a:gd name="connsiteY214" fmla="*/ 150419 h 1396614"/>
                <a:gd name="connsiteX215" fmla="*/ 180928 w 1063663"/>
                <a:gd name="connsiteY215" fmla="*/ 171364 h 1396614"/>
                <a:gd name="connsiteX216" fmla="*/ 200925 w 1063663"/>
                <a:gd name="connsiteY216" fmla="*/ 171364 h 1396614"/>
                <a:gd name="connsiteX217" fmla="*/ 207591 w 1063663"/>
                <a:gd name="connsiteY217" fmla="*/ 175172 h 1396614"/>
                <a:gd name="connsiteX218" fmla="*/ 210447 w 1063663"/>
                <a:gd name="connsiteY218" fmla="*/ 178980 h 1396614"/>
                <a:gd name="connsiteX219" fmla="*/ 210447 w 1063663"/>
                <a:gd name="connsiteY219" fmla="*/ 182788 h 1396614"/>
                <a:gd name="connsiteX220" fmla="*/ 207591 w 1063663"/>
                <a:gd name="connsiteY220" fmla="*/ 186596 h 1396614"/>
                <a:gd name="connsiteX221" fmla="*/ 194259 w 1063663"/>
                <a:gd name="connsiteY221" fmla="*/ 194212 h 1396614"/>
                <a:gd name="connsiteX222" fmla="*/ 187593 w 1063663"/>
                <a:gd name="connsiteY222" fmla="*/ 194212 h 1396614"/>
                <a:gd name="connsiteX223" fmla="*/ 184736 w 1063663"/>
                <a:gd name="connsiteY223" fmla="*/ 198020 h 1396614"/>
                <a:gd name="connsiteX224" fmla="*/ 184736 w 1063663"/>
                <a:gd name="connsiteY224" fmla="*/ 218965 h 1396614"/>
                <a:gd name="connsiteX225" fmla="*/ 187593 w 1063663"/>
                <a:gd name="connsiteY225" fmla="*/ 225629 h 1396614"/>
                <a:gd name="connsiteX226" fmla="*/ 194259 w 1063663"/>
                <a:gd name="connsiteY226" fmla="*/ 233245 h 1396614"/>
                <a:gd name="connsiteX227" fmla="*/ 194259 w 1063663"/>
                <a:gd name="connsiteY227" fmla="*/ 237053 h 1396614"/>
                <a:gd name="connsiteX228" fmla="*/ 178070 w 1063663"/>
                <a:gd name="connsiteY228" fmla="*/ 247525 h 1396614"/>
                <a:gd name="connsiteX229" fmla="*/ 164739 w 1063663"/>
                <a:gd name="connsiteY229" fmla="*/ 268470 h 1396614"/>
                <a:gd name="connsiteX230" fmla="*/ 174262 w 1063663"/>
                <a:gd name="connsiteY230" fmla="*/ 282750 h 1396614"/>
                <a:gd name="connsiteX231" fmla="*/ 167596 w 1063663"/>
                <a:gd name="connsiteY231" fmla="*/ 282750 h 1396614"/>
                <a:gd name="connsiteX232" fmla="*/ 164739 w 1063663"/>
                <a:gd name="connsiteY232" fmla="*/ 286558 h 1396614"/>
                <a:gd name="connsiteX233" fmla="*/ 158073 w 1063663"/>
                <a:gd name="connsiteY233" fmla="*/ 290366 h 1396614"/>
                <a:gd name="connsiteX234" fmla="*/ 155217 w 1063663"/>
                <a:gd name="connsiteY234" fmla="*/ 294174 h 1396614"/>
                <a:gd name="connsiteX235" fmla="*/ 155217 w 1063663"/>
                <a:gd name="connsiteY235" fmla="*/ 301791 h 1396614"/>
                <a:gd name="connsiteX236" fmla="*/ 152360 w 1063663"/>
                <a:gd name="connsiteY236" fmla="*/ 312263 h 1396614"/>
                <a:gd name="connsiteX237" fmla="*/ 152360 w 1063663"/>
                <a:gd name="connsiteY237" fmla="*/ 319879 h 1396614"/>
                <a:gd name="connsiteX238" fmla="*/ 149503 w 1063663"/>
                <a:gd name="connsiteY238" fmla="*/ 330351 h 1396614"/>
                <a:gd name="connsiteX239" fmla="*/ 142838 w 1063663"/>
                <a:gd name="connsiteY239" fmla="*/ 337968 h 1396614"/>
                <a:gd name="connsiteX240" fmla="*/ 129506 w 1063663"/>
                <a:gd name="connsiteY240" fmla="*/ 344632 h 1396614"/>
                <a:gd name="connsiteX241" fmla="*/ 126649 w 1063663"/>
                <a:gd name="connsiteY241" fmla="*/ 348440 h 1396614"/>
                <a:gd name="connsiteX242" fmla="*/ 126649 w 1063663"/>
                <a:gd name="connsiteY242" fmla="*/ 352248 h 1396614"/>
                <a:gd name="connsiteX243" fmla="*/ 123793 w 1063663"/>
                <a:gd name="connsiteY243" fmla="*/ 356056 h 1396614"/>
                <a:gd name="connsiteX244" fmla="*/ 123793 w 1063663"/>
                <a:gd name="connsiteY244" fmla="*/ 366528 h 1396614"/>
                <a:gd name="connsiteX245" fmla="*/ 114270 w 1063663"/>
                <a:gd name="connsiteY245" fmla="*/ 373192 h 1396614"/>
                <a:gd name="connsiteX246" fmla="*/ 114270 w 1063663"/>
                <a:gd name="connsiteY246" fmla="*/ 377000 h 1396614"/>
                <a:gd name="connsiteX247" fmla="*/ 111413 w 1063663"/>
                <a:gd name="connsiteY247" fmla="*/ 380808 h 1396614"/>
                <a:gd name="connsiteX248" fmla="*/ 108556 w 1063663"/>
                <a:gd name="connsiteY248" fmla="*/ 388425 h 1396614"/>
                <a:gd name="connsiteX249" fmla="*/ 105700 w 1063663"/>
                <a:gd name="connsiteY249" fmla="*/ 392233 h 1396614"/>
                <a:gd name="connsiteX250" fmla="*/ 96177 w 1063663"/>
                <a:gd name="connsiteY250" fmla="*/ 392233 h 1396614"/>
                <a:gd name="connsiteX251" fmla="*/ 93320 w 1063663"/>
                <a:gd name="connsiteY251" fmla="*/ 388425 h 1396614"/>
                <a:gd name="connsiteX252" fmla="*/ 90464 w 1063663"/>
                <a:gd name="connsiteY252" fmla="*/ 392233 h 1396614"/>
                <a:gd name="connsiteX253" fmla="*/ 77132 w 1063663"/>
                <a:gd name="connsiteY253" fmla="*/ 398897 h 1396614"/>
                <a:gd name="connsiteX254" fmla="*/ 67610 w 1063663"/>
                <a:gd name="connsiteY254" fmla="*/ 398897 h 1396614"/>
                <a:gd name="connsiteX255" fmla="*/ 64753 w 1063663"/>
                <a:gd name="connsiteY255" fmla="*/ 395089 h 1396614"/>
                <a:gd name="connsiteX256" fmla="*/ 64753 w 1063663"/>
                <a:gd name="connsiteY256" fmla="*/ 388425 h 1396614"/>
                <a:gd name="connsiteX257" fmla="*/ 61896 w 1063663"/>
                <a:gd name="connsiteY257" fmla="*/ 384616 h 1396614"/>
                <a:gd name="connsiteX258" fmla="*/ 58087 w 1063663"/>
                <a:gd name="connsiteY258" fmla="*/ 384616 h 1396614"/>
                <a:gd name="connsiteX259" fmla="*/ 51421 w 1063663"/>
                <a:gd name="connsiteY259" fmla="*/ 388425 h 1396614"/>
                <a:gd name="connsiteX260" fmla="*/ 44755 w 1063663"/>
                <a:gd name="connsiteY260" fmla="*/ 395089 h 1396614"/>
                <a:gd name="connsiteX261" fmla="*/ 44755 w 1063663"/>
                <a:gd name="connsiteY261" fmla="*/ 398897 h 1396614"/>
                <a:gd name="connsiteX262" fmla="*/ 41899 w 1063663"/>
                <a:gd name="connsiteY262" fmla="*/ 406513 h 1396614"/>
                <a:gd name="connsiteX263" fmla="*/ 39042 w 1063663"/>
                <a:gd name="connsiteY263" fmla="*/ 410321 h 1396614"/>
                <a:gd name="connsiteX264" fmla="*/ 36185 w 1063663"/>
                <a:gd name="connsiteY264" fmla="*/ 416985 h 1396614"/>
                <a:gd name="connsiteX265" fmla="*/ 29520 w 1063663"/>
                <a:gd name="connsiteY265" fmla="*/ 424601 h 1396614"/>
                <a:gd name="connsiteX266" fmla="*/ 26663 w 1063663"/>
                <a:gd name="connsiteY266" fmla="*/ 431266 h 1396614"/>
                <a:gd name="connsiteX267" fmla="*/ 26663 w 1063663"/>
                <a:gd name="connsiteY267" fmla="*/ 445546 h 1396614"/>
                <a:gd name="connsiteX268" fmla="*/ 29520 w 1063663"/>
                <a:gd name="connsiteY268" fmla="*/ 449354 h 1396614"/>
                <a:gd name="connsiteX269" fmla="*/ 36185 w 1063663"/>
                <a:gd name="connsiteY269" fmla="*/ 453162 h 1396614"/>
                <a:gd name="connsiteX270" fmla="*/ 39994 w 1063663"/>
                <a:gd name="connsiteY270" fmla="*/ 453162 h 1396614"/>
                <a:gd name="connsiteX271" fmla="*/ 56182 w 1063663"/>
                <a:gd name="connsiteY271" fmla="*/ 449354 h 1396614"/>
                <a:gd name="connsiteX272" fmla="*/ 56182 w 1063663"/>
                <a:gd name="connsiteY272" fmla="*/ 459826 h 1396614"/>
                <a:gd name="connsiteX273" fmla="*/ 53326 w 1063663"/>
                <a:gd name="connsiteY273" fmla="*/ 477915 h 1396614"/>
                <a:gd name="connsiteX274" fmla="*/ 56182 w 1063663"/>
                <a:gd name="connsiteY274" fmla="*/ 481723 h 1396614"/>
                <a:gd name="connsiteX275" fmla="*/ 59039 w 1063663"/>
                <a:gd name="connsiteY275" fmla="*/ 489339 h 1396614"/>
                <a:gd name="connsiteX276" fmla="*/ 65705 w 1063663"/>
                <a:gd name="connsiteY276" fmla="*/ 496003 h 1396614"/>
                <a:gd name="connsiteX277" fmla="*/ 79037 w 1063663"/>
                <a:gd name="connsiteY277" fmla="*/ 496003 h 1396614"/>
                <a:gd name="connsiteX278" fmla="*/ 79037 w 1063663"/>
                <a:gd name="connsiteY278" fmla="*/ 510283 h 1396614"/>
                <a:gd name="connsiteX279" fmla="*/ 92368 w 1063663"/>
                <a:gd name="connsiteY279" fmla="*/ 535036 h 1396614"/>
                <a:gd name="connsiteX280" fmla="*/ 95225 w 1063663"/>
                <a:gd name="connsiteY280" fmla="*/ 542652 h 1396614"/>
                <a:gd name="connsiteX281" fmla="*/ 98082 w 1063663"/>
                <a:gd name="connsiteY281" fmla="*/ 546460 h 1396614"/>
                <a:gd name="connsiteX282" fmla="*/ 98082 w 1063663"/>
                <a:gd name="connsiteY282" fmla="*/ 560741 h 1396614"/>
                <a:gd name="connsiteX283" fmla="*/ 91416 w 1063663"/>
                <a:gd name="connsiteY283" fmla="*/ 564549 h 1396614"/>
                <a:gd name="connsiteX284" fmla="*/ 88559 w 1063663"/>
                <a:gd name="connsiteY284" fmla="*/ 568357 h 1396614"/>
                <a:gd name="connsiteX285" fmla="*/ 79037 w 1063663"/>
                <a:gd name="connsiteY285" fmla="*/ 568357 h 1396614"/>
                <a:gd name="connsiteX286" fmla="*/ 76180 w 1063663"/>
                <a:gd name="connsiteY286" fmla="*/ 564549 h 1396614"/>
                <a:gd name="connsiteX287" fmla="*/ 76180 w 1063663"/>
                <a:gd name="connsiteY287" fmla="*/ 557884 h 1396614"/>
                <a:gd name="connsiteX288" fmla="*/ 73323 w 1063663"/>
                <a:gd name="connsiteY288" fmla="*/ 557884 h 1396614"/>
                <a:gd name="connsiteX289" fmla="*/ 66658 w 1063663"/>
                <a:gd name="connsiteY289" fmla="*/ 561692 h 1396614"/>
                <a:gd name="connsiteX290" fmla="*/ 59992 w 1063663"/>
                <a:gd name="connsiteY290" fmla="*/ 568357 h 1396614"/>
                <a:gd name="connsiteX291" fmla="*/ 46660 w 1063663"/>
                <a:gd name="connsiteY291" fmla="*/ 568357 h 1396614"/>
                <a:gd name="connsiteX292" fmla="*/ 43803 w 1063663"/>
                <a:gd name="connsiteY292" fmla="*/ 564549 h 1396614"/>
                <a:gd name="connsiteX293" fmla="*/ 43803 w 1063663"/>
                <a:gd name="connsiteY293" fmla="*/ 560741 h 1396614"/>
                <a:gd name="connsiteX294" fmla="*/ 29520 w 1063663"/>
                <a:gd name="connsiteY294" fmla="*/ 563597 h 1396614"/>
                <a:gd name="connsiteX295" fmla="*/ 26663 w 1063663"/>
                <a:gd name="connsiteY295" fmla="*/ 559788 h 1396614"/>
                <a:gd name="connsiteX296" fmla="*/ 19997 w 1063663"/>
                <a:gd name="connsiteY296" fmla="*/ 555980 h 1396614"/>
                <a:gd name="connsiteX297" fmla="*/ 13331 w 1063663"/>
                <a:gd name="connsiteY297" fmla="*/ 555980 h 1396614"/>
                <a:gd name="connsiteX298" fmla="*/ 6665 w 1063663"/>
                <a:gd name="connsiteY298" fmla="*/ 562644 h 1396614"/>
                <a:gd name="connsiteX299" fmla="*/ 6665 w 1063663"/>
                <a:gd name="connsiteY299" fmla="*/ 570261 h 1396614"/>
                <a:gd name="connsiteX300" fmla="*/ 9523 w 1063663"/>
                <a:gd name="connsiteY300" fmla="*/ 574069 h 1396614"/>
                <a:gd name="connsiteX301" fmla="*/ 0 w 1063663"/>
                <a:gd name="connsiteY301" fmla="*/ 577877 h 1396614"/>
                <a:gd name="connsiteX302" fmla="*/ 19997 w 1063663"/>
                <a:gd name="connsiteY302" fmla="*/ 577877 h 1396614"/>
                <a:gd name="connsiteX303" fmla="*/ 17140 w 1063663"/>
                <a:gd name="connsiteY303" fmla="*/ 585493 h 1396614"/>
                <a:gd name="connsiteX304" fmla="*/ 17140 w 1063663"/>
                <a:gd name="connsiteY304" fmla="*/ 603582 h 1396614"/>
                <a:gd name="connsiteX305" fmla="*/ 19997 w 1063663"/>
                <a:gd name="connsiteY305" fmla="*/ 610245 h 1396614"/>
                <a:gd name="connsiteX306" fmla="*/ 26663 w 1063663"/>
                <a:gd name="connsiteY306" fmla="*/ 614054 h 1396614"/>
                <a:gd name="connsiteX307" fmla="*/ 36185 w 1063663"/>
                <a:gd name="connsiteY307" fmla="*/ 617862 h 1396614"/>
                <a:gd name="connsiteX308" fmla="*/ 65705 w 1063663"/>
                <a:gd name="connsiteY308" fmla="*/ 617862 h 1396614"/>
                <a:gd name="connsiteX309" fmla="*/ 72371 w 1063663"/>
                <a:gd name="connsiteY309" fmla="*/ 614054 h 1396614"/>
                <a:gd name="connsiteX310" fmla="*/ 81893 w 1063663"/>
                <a:gd name="connsiteY310" fmla="*/ 603582 h 1396614"/>
                <a:gd name="connsiteX311" fmla="*/ 88559 w 1063663"/>
                <a:gd name="connsiteY311" fmla="*/ 599773 h 1396614"/>
                <a:gd name="connsiteX312" fmla="*/ 91416 w 1063663"/>
                <a:gd name="connsiteY312" fmla="*/ 607390 h 1396614"/>
                <a:gd name="connsiteX313" fmla="*/ 91416 w 1063663"/>
                <a:gd name="connsiteY313" fmla="*/ 611198 h 1396614"/>
                <a:gd name="connsiteX314" fmla="*/ 88559 w 1063663"/>
                <a:gd name="connsiteY314" fmla="*/ 617862 h 1396614"/>
                <a:gd name="connsiteX315" fmla="*/ 79037 w 1063663"/>
                <a:gd name="connsiteY315" fmla="*/ 628334 h 1396614"/>
                <a:gd name="connsiteX316" fmla="*/ 65705 w 1063663"/>
                <a:gd name="connsiteY316" fmla="*/ 634998 h 1396614"/>
                <a:gd name="connsiteX317" fmla="*/ 62848 w 1063663"/>
                <a:gd name="connsiteY317" fmla="*/ 638806 h 1396614"/>
                <a:gd name="connsiteX318" fmla="*/ 49517 w 1063663"/>
                <a:gd name="connsiteY318" fmla="*/ 638806 h 1396614"/>
                <a:gd name="connsiteX319" fmla="*/ 42851 w 1063663"/>
                <a:gd name="connsiteY319" fmla="*/ 642614 h 1396614"/>
                <a:gd name="connsiteX320" fmla="*/ 33329 w 1063663"/>
                <a:gd name="connsiteY320" fmla="*/ 646422 h 1396614"/>
                <a:gd name="connsiteX321" fmla="*/ 26663 w 1063663"/>
                <a:gd name="connsiteY321" fmla="*/ 650230 h 1396614"/>
                <a:gd name="connsiteX322" fmla="*/ 23806 w 1063663"/>
                <a:gd name="connsiteY322" fmla="*/ 654039 h 1396614"/>
                <a:gd name="connsiteX323" fmla="*/ 30472 w 1063663"/>
                <a:gd name="connsiteY323" fmla="*/ 668319 h 1396614"/>
                <a:gd name="connsiteX324" fmla="*/ 37137 w 1063663"/>
                <a:gd name="connsiteY324" fmla="*/ 672127 h 1396614"/>
                <a:gd name="connsiteX325" fmla="*/ 43803 w 1063663"/>
                <a:gd name="connsiteY325" fmla="*/ 678791 h 1396614"/>
                <a:gd name="connsiteX326" fmla="*/ 53326 w 1063663"/>
                <a:gd name="connsiteY326" fmla="*/ 685455 h 1396614"/>
                <a:gd name="connsiteX327" fmla="*/ 59992 w 1063663"/>
                <a:gd name="connsiteY327" fmla="*/ 693071 h 1396614"/>
                <a:gd name="connsiteX328" fmla="*/ 73323 w 1063663"/>
                <a:gd name="connsiteY328" fmla="*/ 703544 h 1396614"/>
                <a:gd name="connsiteX329" fmla="*/ 89511 w 1063663"/>
                <a:gd name="connsiteY329" fmla="*/ 717824 h 1396614"/>
                <a:gd name="connsiteX330" fmla="*/ 112366 w 1063663"/>
                <a:gd name="connsiteY330" fmla="*/ 728296 h 1396614"/>
                <a:gd name="connsiteX331" fmla="*/ 131411 w 1063663"/>
                <a:gd name="connsiteY331" fmla="*/ 724488 h 1396614"/>
                <a:gd name="connsiteX332" fmla="*/ 147599 w 1063663"/>
                <a:gd name="connsiteY332" fmla="*/ 714016 h 1396614"/>
                <a:gd name="connsiteX333" fmla="*/ 160930 w 1063663"/>
                <a:gd name="connsiteY333" fmla="*/ 699735 h 1396614"/>
                <a:gd name="connsiteX334" fmla="*/ 163787 w 1063663"/>
                <a:gd name="connsiteY334" fmla="*/ 689263 h 1396614"/>
                <a:gd name="connsiteX335" fmla="*/ 163787 w 1063663"/>
                <a:gd name="connsiteY335" fmla="*/ 671175 h 1396614"/>
                <a:gd name="connsiteX336" fmla="*/ 166644 w 1063663"/>
                <a:gd name="connsiteY336" fmla="*/ 663559 h 1396614"/>
                <a:gd name="connsiteX337" fmla="*/ 173309 w 1063663"/>
                <a:gd name="connsiteY337" fmla="*/ 656894 h 1396614"/>
                <a:gd name="connsiteX338" fmla="*/ 176166 w 1063663"/>
                <a:gd name="connsiteY338" fmla="*/ 649278 h 1396614"/>
                <a:gd name="connsiteX339" fmla="*/ 179023 w 1063663"/>
                <a:gd name="connsiteY339" fmla="*/ 645470 h 1396614"/>
                <a:gd name="connsiteX340" fmla="*/ 185689 w 1063663"/>
                <a:gd name="connsiteY340" fmla="*/ 645470 h 1396614"/>
                <a:gd name="connsiteX341" fmla="*/ 188546 w 1063663"/>
                <a:gd name="connsiteY341" fmla="*/ 641662 h 1396614"/>
                <a:gd name="connsiteX342" fmla="*/ 191402 w 1063663"/>
                <a:gd name="connsiteY342" fmla="*/ 641662 h 1396614"/>
                <a:gd name="connsiteX343" fmla="*/ 194259 w 1063663"/>
                <a:gd name="connsiteY343" fmla="*/ 645470 h 1396614"/>
                <a:gd name="connsiteX344" fmla="*/ 194259 w 1063663"/>
                <a:gd name="connsiteY344" fmla="*/ 652134 h 1396614"/>
                <a:gd name="connsiteX345" fmla="*/ 187593 w 1063663"/>
                <a:gd name="connsiteY345" fmla="*/ 659751 h 1396614"/>
                <a:gd name="connsiteX346" fmla="*/ 180928 w 1063663"/>
                <a:gd name="connsiteY346" fmla="*/ 670223 h 1396614"/>
                <a:gd name="connsiteX347" fmla="*/ 174262 w 1063663"/>
                <a:gd name="connsiteY347" fmla="*/ 676887 h 1396614"/>
                <a:gd name="connsiteX348" fmla="*/ 171405 w 1063663"/>
                <a:gd name="connsiteY348" fmla="*/ 683551 h 1396614"/>
                <a:gd name="connsiteX349" fmla="*/ 171405 w 1063663"/>
                <a:gd name="connsiteY349" fmla="*/ 691167 h 1396614"/>
                <a:gd name="connsiteX350" fmla="*/ 174262 w 1063663"/>
                <a:gd name="connsiteY350" fmla="*/ 697832 h 1396614"/>
                <a:gd name="connsiteX351" fmla="*/ 180928 w 1063663"/>
                <a:gd name="connsiteY351" fmla="*/ 701640 h 1396614"/>
                <a:gd name="connsiteX352" fmla="*/ 183784 w 1063663"/>
                <a:gd name="connsiteY352" fmla="*/ 701640 h 1396614"/>
                <a:gd name="connsiteX353" fmla="*/ 190450 w 1063663"/>
                <a:gd name="connsiteY353" fmla="*/ 709256 h 1396614"/>
                <a:gd name="connsiteX354" fmla="*/ 190450 w 1063663"/>
                <a:gd name="connsiteY354" fmla="*/ 715920 h 1396614"/>
                <a:gd name="connsiteX355" fmla="*/ 187593 w 1063663"/>
                <a:gd name="connsiteY355" fmla="*/ 736864 h 1396614"/>
                <a:gd name="connsiteX356" fmla="*/ 184736 w 1063663"/>
                <a:gd name="connsiteY356" fmla="*/ 761617 h 1396614"/>
                <a:gd name="connsiteX357" fmla="*/ 181880 w 1063663"/>
                <a:gd name="connsiteY357" fmla="*/ 793986 h 1396614"/>
                <a:gd name="connsiteX358" fmla="*/ 184736 w 1063663"/>
                <a:gd name="connsiteY358" fmla="*/ 829210 h 1396614"/>
                <a:gd name="connsiteX359" fmla="*/ 191402 w 1063663"/>
                <a:gd name="connsiteY359" fmla="*/ 857771 h 1396614"/>
                <a:gd name="connsiteX360" fmla="*/ 207591 w 1063663"/>
                <a:gd name="connsiteY360" fmla="*/ 911084 h 1396614"/>
                <a:gd name="connsiteX361" fmla="*/ 217113 w 1063663"/>
                <a:gd name="connsiteY361" fmla="*/ 921557 h 1396614"/>
                <a:gd name="connsiteX362" fmla="*/ 217113 w 1063663"/>
                <a:gd name="connsiteY362" fmla="*/ 946309 h 1396614"/>
                <a:gd name="connsiteX363" fmla="*/ 223779 w 1063663"/>
                <a:gd name="connsiteY363" fmla="*/ 960589 h 1396614"/>
                <a:gd name="connsiteX364" fmla="*/ 230444 w 1063663"/>
                <a:gd name="connsiteY364" fmla="*/ 964397 h 1396614"/>
                <a:gd name="connsiteX365" fmla="*/ 237110 w 1063663"/>
                <a:gd name="connsiteY365" fmla="*/ 964397 h 1396614"/>
                <a:gd name="connsiteX366" fmla="*/ 239967 w 1063663"/>
                <a:gd name="connsiteY366" fmla="*/ 968205 h 1396614"/>
                <a:gd name="connsiteX367" fmla="*/ 242824 w 1063663"/>
                <a:gd name="connsiteY367" fmla="*/ 968205 h 1396614"/>
                <a:gd name="connsiteX368" fmla="*/ 242824 w 1063663"/>
                <a:gd name="connsiteY368" fmla="*/ 975822 h 1396614"/>
                <a:gd name="connsiteX369" fmla="*/ 245681 w 1063663"/>
                <a:gd name="connsiteY369" fmla="*/ 982486 h 1396614"/>
                <a:gd name="connsiteX370" fmla="*/ 245681 w 1063663"/>
                <a:gd name="connsiteY370" fmla="*/ 992958 h 1396614"/>
                <a:gd name="connsiteX371" fmla="*/ 255203 w 1063663"/>
                <a:gd name="connsiteY371" fmla="*/ 1013902 h 1396614"/>
                <a:gd name="connsiteX372" fmla="*/ 268534 w 1063663"/>
                <a:gd name="connsiteY372" fmla="*/ 1020567 h 1396614"/>
                <a:gd name="connsiteX373" fmla="*/ 271392 w 1063663"/>
                <a:gd name="connsiteY373" fmla="*/ 1024375 h 1396614"/>
                <a:gd name="connsiteX374" fmla="*/ 275200 w 1063663"/>
                <a:gd name="connsiteY374" fmla="*/ 1024375 h 1396614"/>
                <a:gd name="connsiteX375" fmla="*/ 275200 w 1063663"/>
                <a:gd name="connsiteY375" fmla="*/ 1034847 h 1396614"/>
                <a:gd name="connsiteX376" fmla="*/ 278057 w 1063663"/>
                <a:gd name="connsiteY376" fmla="*/ 1055792 h 1396614"/>
                <a:gd name="connsiteX377" fmla="*/ 280914 w 1063663"/>
                <a:gd name="connsiteY377" fmla="*/ 1084352 h 1396614"/>
                <a:gd name="connsiteX378" fmla="*/ 287579 w 1063663"/>
                <a:gd name="connsiteY378" fmla="*/ 1109105 h 1396614"/>
                <a:gd name="connsiteX379" fmla="*/ 297102 w 1063663"/>
                <a:gd name="connsiteY379" fmla="*/ 1130049 h 1396614"/>
                <a:gd name="connsiteX380" fmla="*/ 310434 w 1063663"/>
                <a:gd name="connsiteY380" fmla="*/ 1150994 h 1396614"/>
                <a:gd name="connsiteX381" fmla="*/ 323765 w 1063663"/>
                <a:gd name="connsiteY381" fmla="*/ 1169082 h 1396614"/>
                <a:gd name="connsiteX382" fmla="*/ 330431 w 1063663"/>
                <a:gd name="connsiteY382" fmla="*/ 1183362 h 1396614"/>
                <a:gd name="connsiteX383" fmla="*/ 333288 w 1063663"/>
                <a:gd name="connsiteY383" fmla="*/ 1193835 h 1396614"/>
                <a:gd name="connsiteX384" fmla="*/ 333288 w 1063663"/>
                <a:gd name="connsiteY384" fmla="*/ 1226203 h 1396614"/>
                <a:gd name="connsiteX385" fmla="*/ 336144 w 1063663"/>
                <a:gd name="connsiteY385" fmla="*/ 1240484 h 1396614"/>
                <a:gd name="connsiteX386" fmla="*/ 345667 w 1063663"/>
                <a:gd name="connsiteY386" fmla="*/ 1258572 h 1396614"/>
                <a:gd name="connsiteX387" fmla="*/ 361855 w 1063663"/>
                <a:gd name="connsiteY387" fmla="*/ 1283325 h 1396614"/>
                <a:gd name="connsiteX388" fmla="*/ 375187 w 1063663"/>
                <a:gd name="connsiteY388" fmla="*/ 1304269 h 1396614"/>
                <a:gd name="connsiteX389" fmla="*/ 384709 w 1063663"/>
                <a:gd name="connsiteY389" fmla="*/ 1322357 h 1396614"/>
                <a:gd name="connsiteX390" fmla="*/ 387566 w 1063663"/>
                <a:gd name="connsiteY390" fmla="*/ 1329021 h 1396614"/>
                <a:gd name="connsiteX391" fmla="*/ 390423 w 1063663"/>
                <a:gd name="connsiteY391" fmla="*/ 1329021 h 1396614"/>
                <a:gd name="connsiteX392" fmla="*/ 393280 w 1063663"/>
                <a:gd name="connsiteY392" fmla="*/ 1325213 h 1396614"/>
                <a:gd name="connsiteX393" fmla="*/ 399945 w 1063663"/>
                <a:gd name="connsiteY393" fmla="*/ 1325213 h 1396614"/>
                <a:gd name="connsiteX394" fmla="*/ 413277 w 1063663"/>
                <a:gd name="connsiteY394" fmla="*/ 1318549 h 1396614"/>
                <a:gd name="connsiteX395" fmla="*/ 416133 w 1063663"/>
                <a:gd name="connsiteY395" fmla="*/ 1314741 h 1396614"/>
                <a:gd name="connsiteX396" fmla="*/ 418990 w 1063663"/>
                <a:gd name="connsiteY396" fmla="*/ 1307125 h 1396614"/>
                <a:gd name="connsiteX397" fmla="*/ 418990 w 1063663"/>
                <a:gd name="connsiteY397" fmla="*/ 1286181 h 1396614"/>
                <a:gd name="connsiteX398" fmla="*/ 421847 w 1063663"/>
                <a:gd name="connsiteY398" fmla="*/ 1278564 h 1396614"/>
                <a:gd name="connsiteX399" fmla="*/ 428513 w 1063663"/>
                <a:gd name="connsiteY399" fmla="*/ 1274756 h 1396614"/>
                <a:gd name="connsiteX400" fmla="*/ 431370 w 1063663"/>
                <a:gd name="connsiteY400" fmla="*/ 1274756 h 1396614"/>
                <a:gd name="connsiteX401" fmla="*/ 434226 w 1063663"/>
                <a:gd name="connsiteY401" fmla="*/ 1278564 h 1396614"/>
                <a:gd name="connsiteX402" fmla="*/ 443749 w 1063663"/>
                <a:gd name="connsiteY402" fmla="*/ 1278564 h 1396614"/>
                <a:gd name="connsiteX403" fmla="*/ 446605 w 1063663"/>
                <a:gd name="connsiteY403" fmla="*/ 1274756 h 1396614"/>
                <a:gd name="connsiteX404" fmla="*/ 453271 w 1063663"/>
                <a:gd name="connsiteY404" fmla="*/ 1270948 h 1396614"/>
                <a:gd name="connsiteX405" fmla="*/ 456128 w 1063663"/>
                <a:gd name="connsiteY405" fmla="*/ 1267140 h 1396614"/>
                <a:gd name="connsiteX406" fmla="*/ 462794 w 1063663"/>
                <a:gd name="connsiteY406" fmla="*/ 1263332 h 1396614"/>
                <a:gd name="connsiteX407" fmla="*/ 456128 w 1063663"/>
                <a:gd name="connsiteY407" fmla="*/ 1263332 h 1396614"/>
                <a:gd name="connsiteX408" fmla="*/ 453271 w 1063663"/>
                <a:gd name="connsiteY408" fmla="*/ 1259524 h 1396614"/>
                <a:gd name="connsiteX409" fmla="*/ 453271 w 1063663"/>
                <a:gd name="connsiteY409" fmla="*/ 1252860 h 1396614"/>
                <a:gd name="connsiteX410" fmla="*/ 456128 w 1063663"/>
                <a:gd name="connsiteY410" fmla="*/ 1242387 h 1396614"/>
                <a:gd name="connsiteX411" fmla="*/ 458985 w 1063663"/>
                <a:gd name="connsiteY411" fmla="*/ 1235724 h 1396614"/>
                <a:gd name="connsiteX412" fmla="*/ 484695 w 1063663"/>
                <a:gd name="connsiteY412" fmla="*/ 1221443 h 1396614"/>
                <a:gd name="connsiteX413" fmla="*/ 491361 w 1063663"/>
                <a:gd name="connsiteY413" fmla="*/ 1214779 h 1396614"/>
                <a:gd name="connsiteX414" fmla="*/ 491361 w 1063663"/>
                <a:gd name="connsiteY414" fmla="*/ 1207163 h 1396614"/>
                <a:gd name="connsiteX415" fmla="*/ 496123 w 1063663"/>
                <a:gd name="connsiteY415" fmla="*/ 1201451 h 1396614"/>
                <a:gd name="connsiteX416" fmla="*/ 496123 w 1063663"/>
                <a:gd name="connsiteY416" fmla="*/ 1190978 h 1396614"/>
                <a:gd name="connsiteX417" fmla="*/ 489457 w 1063663"/>
                <a:gd name="connsiteY417" fmla="*/ 1170034 h 1396614"/>
                <a:gd name="connsiteX418" fmla="*/ 489457 w 1063663"/>
                <a:gd name="connsiteY418" fmla="*/ 1131001 h 1396614"/>
                <a:gd name="connsiteX419" fmla="*/ 492313 w 1063663"/>
                <a:gd name="connsiteY419" fmla="*/ 1120529 h 1396614"/>
                <a:gd name="connsiteX420" fmla="*/ 492313 w 1063663"/>
                <a:gd name="connsiteY420" fmla="*/ 1115769 h 1396614"/>
                <a:gd name="connsiteX421" fmla="*/ 495171 w 1063663"/>
                <a:gd name="connsiteY421" fmla="*/ 1111961 h 1396614"/>
                <a:gd name="connsiteX422" fmla="*/ 495171 w 1063663"/>
                <a:gd name="connsiteY422" fmla="*/ 1101488 h 1396614"/>
                <a:gd name="connsiteX423" fmla="*/ 498027 w 1063663"/>
                <a:gd name="connsiteY423" fmla="*/ 1091016 h 1396614"/>
                <a:gd name="connsiteX424" fmla="*/ 498027 w 1063663"/>
                <a:gd name="connsiteY424" fmla="*/ 1066264 h 1396614"/>
                <a:gd name="connsiteX425" fmla="*/ 491361 w 1063663"/>
                <a:gd name="connsiteY425" fmla="*/ 1051983 h 1396614"/>
                <a:gd name="connsiteX426" fmla="*/ 481839 w 1063663"/>
                <a:gd name="connsiteY426" fmla="*/ 1041511 h 1396614"/>
                <a:gd name="connsiteX427" fmla="*/ 481839 w 1063663"/>
                <a:gd name="connsiteY427" fmla="*/ 1023423 h 1396614"/>
                <a:gd name="connsiteX428" fmla="*/ 484695 w 1063663"/>
                <a:gd name="connsiteY428" fmla="*/ 1020567 h 1396614"/>
                <a:gd name="connsiteX429" fmla="*/ 487552 w 1063663"/>
                <a:gd name="connsiteY429" fmla="*/ 1013902 h 1396614"/>
                <a:gd name="connsiteX430" fmla="*/ 487552 w 1063663"/>
                <a:gd name="connsiteY430" fmla="*/ 1006286 h 1396614"/>
                <a:gd name="connsiteX431" fmla="*/ 484695 w 1063663"/>
                <a:gd name="connsiteY431" fmla="*/ 999622 h 1396614"/>
                <a:gd name="connsiteX432" fmla="*/ 484695 w 1063663"/>
                <a:gd name="connsiteY432" fmla="*/ 974870 h 1396614"/>
                <a:gd name="connsiteX433" fmla="*/ 498027 w 1063663"/>
                <a:gd name="connsiteY433" fmla="*/ 967253 h 1396614"/>
                <a:gd name="connsiteX434" fmla="*/ 500884 w 1063663"/>
                <a:gd name="connsiteY434" fmla="*/ 967253 h 1396614"/>
                <a:gd name="connsiteX435" fmla="*/ 514216 w 1063663"/>
                <a:gd name="connsiteY435" fmla="*/ 960589 h 1396614"/>
                <a:gd name="connsiteX436" fmla="*/ 514216 w 1063663"/>
                <a:gd name="connsiteY436" fmla="*/ 946309 h 1396614"/>
                <a:gd name="connsiteX437" fmla="*/ 517072 w 1063663"/>
                <a:gd name="connsiteY437" fmla="*/ 938693 h 1396614"/>
                <a:gd name="connsiteX438" fmla="*/ 519929 w 1063663"/>
                <a:gd name="connsiteY438" fmla="*/ 934885 h 1396614"/>
                <a:gd name="connsiteX439" fmla="*/ 526595 w 1063663"/>
                <a:gd name="connsiteY439" fmla="*/ 931077 h 1396614"/>
                <a:gd name="connsiteX440" fmla="*/ 536117 w 1063663"/>
                <a:gd name="connsiteY440" fmla="*/ 931077 h 1396614"/>
                <a:gd name="connsiteX441" fmla="*/ 538974 w 1063663"/>
                <a:gd name="connsiteY441" fmla="*/ 924412 h 1396614"/>
                <a:gd name="connsiteX442" fmla="*/ 541830 w 1063663"/>
                <a:gd name="connsiteY442" fmla="*/ 928220 h 1396614"/>
                <a:gd name="connsiteX443" fmla="*/ 558019 w 1063663"/>
                <a:gd name="connsiteY443" fmla="*/ 928220 h 1396614"/>
                <a:gd name="connsiteX444" fmla="*/ 558019 w 1063663"/>
                <a:gd name="connsiteY444" fmla="*/ 917748 h 1396614"/>
                <a:gd name="connsiteX445" fmla="*/ 560876 w 1063663"/>
                <a:gd name="connsiteY445" fmla="*/ 907276 h 1396614"/>
                <a:gd name="connsiteX446" fmla="*/ 567541 w 1063663"/>
                <a:gd name="connsiteY446" fmla="*/ 899660 h 1396614"/>
                <a:gd name="connsiteX447" fmla="*/ 570398 w 1063663"/>
                <a:gd name="connsiteY447" fmla="*/ 889188 h 1396614"/>
                <a:gd name="connsiteX448" fmla="*/ 577064 w 1063663"/>
                <a:gd name="connsiteY448" fmla="*/ 882524 h 1396614"/>
                <a:gd name="connsiteX449" fmla="*/ 579921 w 1063663"/>
                <a:gd name="connsiteY449" fmla="*/ 875859 h 1396614"/>
                <a:gd name="connsiteX450" fmla="*/ 586586 w 1063663"/>
                <a:gd name="connsiteY450" fmla="*/ 872051 h 1396614"/>
                <a:gd name="connsiteX451" fmla="*/ 589443 w 1063663"/>
                <a:gd name="connsiteY451" fmla="*/ 868243 h 1396614"/>
                <a:gd name="connsiteX452" fmla="*/ 598966 w 1063663"/>
                <a:gd name="connsiteY452" fmla="*/ 864435 h 1396614"/>
                <a:gd name="connsiteX453" fmla="*/ 601822 w 1063663"/>
                <a:gd name="connsiteY453" fmla="*/ 860627 h 1396614"/>
                <a:gd name="connsiteX454" fmla="*/ 608488 w 1063663"/>
                <a:gd name="connsiteY454" fmla="*/ 856819 h 1396614"/>
                <a:gd name="connsiteX455" fmla="*/ 611345 w 1063663"/>
                <a:gd name="connsiteY455" fmla="*/ 846347 h 1396614"/>
                <a:gd name="connsiteX456" fmla="*/ 624676 w 1063663"/>
                <a:gd name="connsiteY456" fmla="*/ 817786 h 1396614"/>
                <a:gd name="connsiteX457" fmla="*/ 634199 w 1063663"/>
                <a:gd name="connsiteY457" fmla="*/ 807314 h 1396614"/>
                <a:gd name="connsiteX458" fmla="*/ 640865 w 1063663"/>
                <a:gd name="connsiteY458" fmla="*/ 803506 h 1396614"/>
                <a:gd name="connsiteX459" fmla="*/ 650387 w 1063663"/>
                <a:gd name="connsiteY459" fmla="*/ 796842 h 1396614"/>
                <a:gd name="connsiteX460" fmla="*/ 657053 w 1063663"/>
                <a:gd name="connsiteY460" fmla="*/ 793034 h 1396614"/>
                <a:gd name="connsiteX461" fmla="*/ 666576 w 1063663"/>
                <a:gd name="connsiteY461" fmla="*/ 782561 h 1396614"/>
                <a:gd name="connsiteX462" fmla="*/ 669432 w 1063663"/>
                <a:gd name="connsiteY462" fmla="*/ 782561 h 1396614"/>
                <a:gd name="connsiteX463" fmla="*/ 662766 w 1063663"/>
                <a:gd name="connsiteY463" fmla="*/ 764473 h 1396614"/>
                <a:gd name="connsiteX464" fmla="*/ 665623 w 1063663"/>
                <a:gd name="connsiteY464" fmla="*/ 760665 h 1396614"/>
                <a:gd name="connsiteX465" fmla="*/ 678955 w 1063663"/>
                <a:gd name="connsiteY465" fmla="*/ 778753 h 1396614"/>
                <a:gd name="connsiteX466" fmla="*/ 712284 w 1063663"/>
                <a:gd name="connsiteY466" fmla="*/ 743528 h 1396614"/>
                <a:gd name="connsiteX467" fmla="*/ 718950 w 1063663"/>
                <a:gd name="connsiteY467" fmla="*/ 729248 h 1396614"/>
                <a:gd name="connsiteX468" fmla="*/ 716092 w 1063663"/>
                <a:gd name="connsiteY468" fmla="*/ 725440 h 1396614"/>
                <a:gd name="connsiteX469" fmla="*/ 713236 w 1063663"/>
                <a:gd name="connsiteY469" fmla="*/ 717824 h 1396614"/>
                <a:gd name="connsiteX470" fmla="*/ 715140 w 1063663"/>
                <a:gd name="connsiteY470" fmla="*/ 715920 h 1396614"/>
                <a:gd name="connsiteX471" fmla="*/ 712284 w 1063663"/>
                <a:gd name="connsiteY471" fmla="*/ 709256 h 1396614"/>
                <a:gd name="connsiteX472" fmla="*/ 712284 w 1063663"/>
                <a:gd name="connsiteY472" fmla="*/ 701640 h 1396614"/>
                <a:gd name="connsiteX473" fmla="*/ 718950 w 1063663"/>
                <a:gd name="connsiteY473" fmla="*/ 697832 h 1396614"/>
                <a:gd name="connsiteX474" fmla="*/ 721806 w 1063663"/>
                <a:gd name="connsiteY474" fmla="*/ 694024 h 1396614"/>
                <a:gd name="connsiteX475" fmla="*/ 728472 w 1063663"/>
                <a:gd name="connsiteY475" fmla="*/ 694024 h 1396614"/>
                <a:gd name="connsiteX476" fmla="*/ 735137 w 1063663"/>
                <a:gd name="connsiteY476" fmla="*/ 690215 h 1396614"/>
                <a:gd name="connsiteX477" fmla="*/ 741803 w 1063663"/>
                <a:gd name="connsiteY477" fmla="*/ 682599 h 1396614"/>
                <a:gd name="connsiteX478" fmla="*/ 748469 w 1063663"/>
                <a:gd name="connsiteY478" fmla="*/ 672127 h 1396614"/>
                <a:gd name="connsiteX479" fmla="*/ 748469 w 1063663"/>
                <a:gd name="connsiteY479" fmla="*/ 658799 h 1396614"/>
                <a:gd name="connsiteX480" fmla="*/ 757992 w 1063663"/>
                <a:gd name="connsiteY480" fmla="*/ 662607 h 1396614"/>
                <a:gd name="connsiteX481" fmla="*/ 760848 w 1063663"/>
                <a:gd name="connsiteY481" fmla="*/ 680695 h 1396614"/>
                <a:gd name="connsiteX482" fmla="*/ 770371 w 1063663"/>
                <a:gd name="connsiteY482" fmla="*/ 659751 h 1396614"/>
                <a:gd name="connsiteX483" fmla="*/ 770371 w 1063663"/>
                <a:gd name="connsiteY483" fmla="*/ 670223 h 1396614"/>
                <a:gd name="connsiteX484" fmla="*/ 773227 w 1063663"/>
                <a:gd name="connsiteY484" fmla="*/ 676887 h 1396614"/>
                <a:gd name="connsiteX485" fmla="*/ 773227 w 1063663"/>
                <a:gd name="connsiteY485" fmla="*/ 687359 h 1396614"/>
                <a:gd name="connsiteX486" fmla="*/ 776085 w 1063663"/>
                <a:gd name="connsiteY486" fmla="*/ 694024 h 1396614"/>
                <a:gd name="connsiteX487" fmla="*/ 778941 w 1063663"/>
                <a:gd name="connsiteY487" fmla="*/ 697832 h 1396614"/>
                <a:gd name="connsiteX488" fmla="*/ 781798 w 1063663"/>
                <a:gd name="connsiteY488" fmla="*/ 697832 h 1396614"/>
                <a:gd name="connsiteX489" fmla="*/ 784654 w 1063663"/>
                <a:gd name="connsiteY489" fmla="*/ 694024 h 1396614"/>
                <a:gd name="connsiteX490" fmla="*/ 784654 w 1063663"/>
                <a:gd name="connsiteY490" fmla="*/ 687359 h 1396614"/>
                <a:gd name="connsiteX491" fmla="*/ 787511 w 1063663"/>
                <a:gd name="connsiteY491" fmla="*/ 683551 h 1396614"/>
                <a:gd name="connsiteX492" fmla="*/ 787511 w 1063663"/>
                <a:gd name="connsiteY492" fmla="*/ 676887 h 1396614"/>
                <a:gd name="connsiteX493" fmla="*/ 790368 w 1063663"/>
                <a:gd name="connsiteY493" fmla="*/ 658799 h 1396614"/>
                <a:gd name="connsiteX494" fmla="*/ 780846 w 1063663"/>
                <a:gd name="connsiteY494" fmla="*/ 634046 h 1396614"/>
                <a:gd name="connsiteX495" fmla="*/ 780846 w 1063663"/>
                <a:gd name="connsiteY495" fmla="*/ 615958 h 1396614"/>
                <a:gd name="connsiteX496" fmla="*/ 764657 w 1063663"/>
                <a:gd name="connsiteY496" fmla="*/ 601677 h 1396614"/>
                <a:gd name="connsiteX497" fmla="*/ 757992 w 1063663"/>
                <a:gd name="connsiteY497" fmla="*/ 583589 h 1396614"/>
                <a:gd name="connsiteX498" fmla="*/ 760848 w 1063663"/>
                <a:gd name="connsiteY498" fmla="*/ 575973 h 1396614"/>
                <a:gd name="connsiteX499" fmla="*/ 763705 w 1063663"/>
                <a:gd name="connsiteY499" fmla="*/ 572165 h 1396614"/>
                <a:gd name="connsiteX500" fmla="*/ 766562 w 1063663"/>
                <a:gd name="connsiteY500" fmla="*/ 561692 h 1396614"/>
                <a:gd name="connsiteX501" fmla="*/ 766562 w 1063663"/>
                <a:gd name="connsiteY501" fmla="*/ 557884 h 1396614"/>
                <a:gd name="connsiteX502" fmla="*/ 763705 w 1063663"/>
                <a:gd name="connsiteY502" fmla="*/ 554076 h 1396614"/>
                <a:gd name="connsiteX503" fmla="*/ 757040 w 1063663"/>
                <a:gd name="connsiteY503" fmla="*/ 550268 h 1396614"/>
                <a:gd name="connsiteX504" fmla="*/ 747517 w 1063663"/>
                <a:gd name="connsiteY504" fmla="*/ 550268 h 1396614"/>
                <a:gd name="connsiteX505" fmla="*/ 740851 w 1063663"/>
                <a:gd name="connsiteY505" fmla="*/ 546460 h 1396614"/>
                <a:gd name="connsiteX506" fmla="*/ 734185 w 1063663"/>
                <a:gd name="connsiteY506" fmla="*/ 539796 h 1396614"/>
                <a:gd name="connsiteX507" fmla="*/ 739899 w 1063663"/>
                <a:gd name="connsiteY507" fmla="*/ 533132 h 1396614"/>
                <a:gd name="connsiteX508" fmla="*/ 742756 w 1063663"/>
                <a:gd name="connsiteY508" fmla="*/ 533132 h 1396614"/>
                <a:gd name="connsiteX509" fmla="*/ 742756 w 1063663"/>
                <a:gd name="connsiteY509" fmla="*/ 515043 h 1396614"/>
                <a:gd name="connsiteX510" fmla="*/ 762753 w 1063663"/>
                <a:gd name="connsiteY510" fmla="*/ 515043 h 1396614"/>
                <a:gd name="connsiteX511" fmla="*/ 762753 w 1063663"/>
                <a:gd name="connsiteY511" fmla="*/ 507427 h 1396614"/>
                <a:gd name="connsiteX512" fmla="*/ 746564 w 1063663"/>
                <a:gd name="connsiteY512" fmla="*/ 496955 h 1396614"/>
                <a:gd name="connsiteX513" fmla="*/ 743708 w 1063663"/>
                <a:gd name="connsiteY513" fmla="*/ 496955 h 1396614"/>
                <a:gd name="connsiteX514" fmla="*/ 737042 w 1063663"/>
                <a:gd name="connsiteY514" fmla="*/ 490291 h 1396614"/>
                <a:gd name="connsiteX515" fmla="*/ 730376 w 1063663"/>
                <a:gd name="connsiteY515" fmla="*/ 486483 h 1396614"/>
                <a:gd name="connsiteX516" fmla="*/ 727519 w 1063663"/>
                <a:gd name="connsiteY516" fmla="*/ 478867 h 1396614"/>
                <a:gd name="connsiteX517" fmla="*/ 727519 w 1063663"/>
                <a:gd name="connsiteY517" fmla="*/ 477915 h 1396614"/>
                <a:gd name="connsiteX518" fmla="*/ 730376 w 1063663"/>
                <a:gd name="connsiteY518" fmla="*/ 471250 h 1396614"/>
                <a:gd name="connsiteX519" fmla="*/ 737042 w 1063663"/>
                <a:gd name="connsiteY519" fmla="*/ 463634 h 1396614"/>
                <a:gd name="connsiteX520" fmla="*/ 730376 w 1063663"/>
                <a:gd name="connsiteY520" fmla="*/ 453162 h 1396614"/>
                <a:gd name="connsiteX521" fmla="*/ 739899 w 1063663"/>
                <a:gd name="connsiteY521" fmla="*/ 453162 h 1396614"/>
                <a:gd name="connsiteX522" fmla="*/ 753230 w 1063663"/>
                <a:gd name="connsiteY522" fmla="*/ 459826 h 1396614"/>
                <a:gd name="connsiteX523" fmla="*/ 750374 w 1063663"/>
                <a:gd name="connsiteY523" fmla="*/ 456018 h 1396614"/>
                <a:gd name="connsiteX524" fmla="*/ 759896 w 1063663"/>
                <a:gd name="connsiteY524" fmla="*/ 452210 h 1396614"/>
                <a:gd name="connsiteX525" fmla="*/ 762753 w 1063663"/>
                <a:gd name="connsiteY525" fmla="*/ 458874 h 1396614"/>
                <a:gd name="connsiteX526" fmla="*/ 762753 w 1063663"/>
                <a:gd name="connsiteY526" fmla="*/ 462682 h 1396614"/>
                <a:gd name="connsiteX527" fmla="*/ 765609 w 1063663"/>
                <a:gd name="connsiteY527" fmla="*/ 470299 h 1396614"/>
                <a:gd name="connsiteX528" fmla="*/ 768466 w 1063663"/>
                <a:gd name="connsiteY528" fmla="*/ 474107 h 1396614"/>
                <a:gd name="connsiteX529" fmla="*/ 775132 w 1063663"/>
                <a:gd name="connsiteY529" fmla="*/ 474107 h 1396614"/>
                <a:gd name="connsiteX530" fmla="*/ 777989 w 1063663"/>
                <a:gd name="connsiteY530" fmla="*/ 477915 h 1396614"/>
                <a:gd name="connsiteX531" fmla="*/ 780846 w 1063663"/>
                <a:gd name="connsiteY531" fmla="*/ 467442 h 1396614"/>
                <a:gd name="connsiteX532" fmla="*/ 783702 w 1063663"/>
                <a:gd name="connsiteY532" fmla="*/ 471250 h 1396614"/>
                <a:gd name="connsiteX533" fmla="*/ 786559 w 1063663"/>
                <a:gd name="connsiteY533" fmla="*/ 471250 h 1396614"/>
                <a:gd name="connsiteX534" fmla="*/ 789416 w 1063663"/>
                <a:gd name="connsiteY534" fmla="*/ 475059 h 1396614"/>
                <a:gd name="connsiteX535" fmla="*/ 789416 w 1063663"/>
                <a:gd name="connsiteY535" fmla="*/ 493147 h 1396614"/>
                <a:gd name="connsiteX536" fmla="*/ 792272 w 1063663"/>
                <a:gd name="connsiteY536" fmla="*/ 493147 h 1396614"/>
                <a:gd name="connsiteX537" fmla="*/ 792272 w 1063663"/>
                <a:gd name="connsiteY537" fmla="*/ 514091 h 1396614"/>
                <a:gd name="connsiteX538" fmla="*/ 795130 w 1063663"/>
                <a:gd name="connsiteY538" fmla="*/ 514091 h 1396614"/>
                <a:gd name="connsiteX539" fmla="*/ 797986 w 1063663"/>
                <a:gd name="connsiteY539" fmla="*/ 517900 h 1396614"/>
                <a:gd name="connsiteX540" fmla="*/ 831315 w 1063663"/>
                <a:gd name="connsiteY540" fmla="*/ 517900 h 1396614"/>
                <a:gd name="connsiteX541" fmla="*/ 837981 w 1063663"/>
                <a:gd name="connsiteY541" fmla="*/ 521708 h 1396614"/>
                <a:gd name="connsiteX542" fmla="*/ 847503 w 1063663"/>
                <a:gd name="connsiteY542" fmla="*/ 521708 h 1396614"/>
                <a:gd name="connsiteX543" fmla="*/ 873214 w 1063663"/>
                <a:gd name="connsiteY543" fmla="*/ 514091 h 1396614"/>
                <a:gd name="connsiteX544" fmla="*/ 876071 w 1063663"/>
                <a:gd name="connsiteY544" fmla="*/ 514091 h 1396614"/>
                <a:gd name="connsiteX545" fmla="*/ 889402 w 1063663"/>
                <a:gd name="connsiteY545" fmla="*/ 528372 h 1396614"/>
                <a:gd name="connsiteX546" fmla="*/ 889402 w 1063663"/>
                <a:gd name="connsiteY546" fmla="*/ 532180 h 1396614"/>
                <a:gd name="connsiteX547" fmla="*/ 886545 w 1063663"/>
                <a:gd name="connsiteY547" fmla="*/ 535988 h 1396614"/>
                <a:gd name="connsiteX548" fmla="*/ 883689 w 1063663"/>
                <a:gd name="connsiteY548" fmla="*/ 535988 h 1396614"/>
                <a:gd name="connsiteX549" fmla="*/ 883689 w 1063663"/>
                <a:gd name="connsiteY549" fmla="*/ 542652 h 1396614"/>
                <a:gd name="connsiteX550" fmla="*/ 880832 w 1063663"/>
                <a:gd name="connsiteY550" fmla="*/ 553124 h 1396614"/>
                <a:gd name="connsiteX551" fmla="*/ 877975 w 1063663"/>
                <a:gd name="connsiteY551" fmla="*/ 559788 h 1396614"/>
                <a:gd name="connsiteX552" fmla="*/ 875118 w 1063663"/>
                <a:gd name="connsiteY552" fmla="*/ 563597 h 1396614"/>
                <a:gd name="connsiteX553" fmla="*/ 872262 w 1063663"/>
                <a:gd name="connsiteY553" fmla="*/ 563597 h 1396614"/>
                <a:gd name="connsiteX554" fmla="*/ 865596 w 1063663"/>
                <a:gd name="connsiteY554" fmla="*/ 567405 h 1396614"/>
                <a:gd name="connsiteX555" fmla="*/ 867500 w 1063663"/>
                <a:gd name="connsiteY555" fmla="*/ 567405 h 1396614"/>
                <a:gd name="connsiteX556" fmla="*/ 860835 w 1063663"/>
                <a:gd name="connsiteY556" fmla="*/ 575021 h 1396614"/>
                <a:gd name="connsiteX557" fmla="*/ 857978 w 1063663"/>
                <a:gd name="connsiteY557" fmla="*/ 581685 h 1396614"/>
                <a:gd name="connsiteX558" fmla="*/ 857978 w 1063663"/>
                <a:gd name="connsiteY558" fmla="*/ 593109 h 1396614"/>
                <a:gd name="connsiteX559" fmla="*/ 860835 w 1063663"/>
                <a:gd name="connsiteY559" fmla="*/ 599773 h 1396614"/>
                <a:gd name="connsiteX560" fmla="*/ 870357 w 1063663"/>
                <a:gd name="connsiteY560" fmla="*/ 610245 h 1396614"/>
                <a:gd name="connsiteX561" fmla="*/ 873214 w 1063663"/>
                <a:gd name="connsiteY561" fmla="*/ 610245 h 1396614"/>
                <a:gd name="connsiteX562" fmla="*/ 882736 w 1063663"/>
                <a:gd name="connsiteY562" fmla="*/ 624526 h 1396614"/>
                <a:gd name="connsiteX563" fmla="*/ 885593 w 1063663"/>
                <a:gd name="connsiteY563" fmla="*/ 603582 h 1396614"/>
                <a:gd name="connsiteX564" fmla="*/ 885593 w 1063663"/>
                <a:gd name="connsiteY564" fmla="*/ 589301 h 1396614"/>
                <a:gd name="connsiteX565" fmla="*/ 895116 w 1063663"/>
                <a:gd name="connsiteY565" fmla="*/ 589301 h 1396614"/>
                <a:gd name="connsiteX566" fmla="*/ 901781 w 1063663"/>
                <a:gd name="connsiteY566" fmla="*/ 593109 h 1396614"/>
                <a:gd name="connsiteX567" fmla="*/ 904638 w 1063663"/>
                <a:gd name="connsiteY567" fmla="*/ 596917 h 1396614"/>
                <a:gd name="connsiteX568" fmla="*/ 904638 w 1063663"/>
                <a:gd name="connsiteY568" fmla="*/ 607390 h 1396614"/>
                <a:gd name="connsiteX569" fmla="*/ 907495 w 1063663"/>
                <a:gd name="connsiteY569" fmla="*/ 614054 h 1396614"/>
                <a:gd name="connsiteX570" fmla="*/ 907495 w 1063663"/>
                <a:gd name="connsiteY570" fmla="*/ 617862 h 1396614"/>
                <a:gd name="connsiteX571" fmla="*/ 910352 w 1063663"/>
                <a:gd name="connsiteY571" fmla="*/ 625478 h 1396614"/>
                <a:gd name="connsiteX572" fmla="*/ 910352 w 1063663"/>
                <a:gd name="connsiteY572" fmla="*/ 632142 h 1396614"/>
                <a:gd name="connsiteX573" fmla="*/ 913208 w 1063663"/>
                <a:gd name="connsiteY573" fmla="*/ 639758 h 1396614"/>
                <a:gd name="connsiteX574" fmla="*/ 916065 w 1063663"/>
                <a:gd name="connsiteY574" fmla="*/ 650230 h 1396614"/>
                <a:gd name="connsiteX575" fmla="*/ 918922 w 1063663"/>
                <a:gd name="connsiteY575" fmla="*/ 657847 h 1396614"/>
                <a:gd name="connsiteX576" fmla="*/ 921779 w 1063663"/>
                <a:gd name="connsiteY576" fmla="*/ 661655 h 1396614"/>
                <a:gd name="connsiteX577" fmla="*/ 921779 w 1063663"/>
                <a:gd name="connsiteY577" fmla="*/ 665463 h 1396614"/>
                <a:gd name="connsiteX578" fmla="*/ 931301 w 1063663"/>
                <a:gd name="connsiteY578" fmla="*/ 675935 h 1396614"/>
                <a:gd name="connsiteX579" fmla="*/ 931301 w 1063663"/>
                <a:gd name="connsiteY579" fmla="*/ 658799 h 1396614"/>
                <a:gd name="connsiteX580" fmla="*/ 934158 w 1063663"/>
                <a:gd name="connsiteY580" fmla="*/ 658799 h 1396614"/>
                <a:gd name="connsiteX581" fmla="*/ 937015 w 1063663"/>
                <a:gd name="connsiteY581" fmla="*/ 662607 h 1396614"/>
                <a:gd name="connsiteX582" fmla="*/ 943681 w 1063663"/>
                <a:gd name="connsiteY582" fmla="*/ 662607 h 1396614"/>
                <a:gd name="connsiteX583" fmla="*/ 943681 w 1063663"/>
                <a:gd name="connsiteY583" fmla="*/ 655943 h 1396614"/>
                <a:gd name="connsiteX584" fmla="*/ 934158 w 1063663"/>
                <a:gd name="connsiteY584" fmla="*/ 645470 h 1396614"/>
                <a:gd name="connsiteX585" fmla="*/ 934158 w 1063663"/>
                <a:gd name="connsiteY585" fmla="*/ 630238 h 1396614"/>
                <a:gd name="connsiteX586" fmla="*/ 931301 w 1063663"/>
                <a:gd name="connsiteY586" fmla="*/ 623574 h 1396614"/>
                <a:gd name="connsiteX587" fmla="*/ 940824 w 1063663"/>
                <a:gd name="connsiteY587" fmla="*/ 613102 h 1396614"/>
                <a:gd name="connsiteX588" fmla="*/ 943681 w 1063663"/>
                <a:gd name="connsiteY588" fmla="*/ 613102 h 1396614"/>
                <a:gd name="connsiteX589" fmla="*/ 940824 w 1063663"/>
                <a:gd name="connsiteY589" fmla="*/ 584541 h 1396614"/>
                <a:gd name="connsiteX590" fmla="*/ 931301 w 1063663"/>
                <a:gd name="connsiteY590" fmla="*/ 574069 h 1396614"/>
                <a:gd name="connsiteX591" fmla="*/ 957964 w 1063663"/>
                <a:gd name="connsiteY591" fmla="*/ 574069 h 1396614"/>
                <a:gd name="connsiteX592" fmla="*/ 964630 w 1063663"/>
                <a:gd name="connsiteY592" fmla="*/ 577877 h 1396614"/>
                <a:gd name="connsiteX593" fmla="*/ 971296 w 1063663"/>
                <a:gd name="connsiteY593" fmla="*/ 577877 h 1396614"/>
                <a:gd name="connsiteX594" fmla="*/ 971296 w 1063663"/>
                <a:gd name="connsiteY594" fmla="*/ 556932 h 1396614"/>
                <a:gd name="connsiteX595" fmla="*/ 980819 w 1063663"/>
                <a:gd name="connsiteY595" fmla="*/ 524564 h 1396614"/>
                <a:gd name="connsiteX596" fmla="*/ 977961 w 1063663"/>
                <a:gd name="connsiteY596" fmla="*/ 520756 h 1396614"/>
                <a:gd name="connsiteX597" fmla="*/ 975105 w 1063663"/>
                <a:gd name="connsiteY597" fmla="*/ 513139 h 1396614"/>
                <a:gd name="connsiteX598" fmla="*/ 975105 w 1063663"/>
                <a:gd name="connsiteY598" fmla="*/ 502667 h 1396614"/>
                <a:gd name="connsiteX599" fmla="*/ 981771 w 1063663"/>
                <a:gd name="connsiteY599" fmla="*/ 498859 h 1396614"/>
                <a:gd name="connsiteX600" fmla="*/ 984627 w 1063663"/>
                <a:gd name="connsiteY600" fmla="*/ 495051 h 1396614"/>
                <a:gd name="connsiteX601" fmla="*/ 994150 w 1063663"/>
                <a:gd name="connsiteY601" fmla="*/ 476963 h 1396614"/>
                <a:gd name="connsiteX602" fmla="*/ 994150 w 1063663"/>
                <a:gd name="connsiteY602" fmla="*/ 470299 h 1396614"/>
                <a:gd name="connsiteX603" fmla="*/ 991293 w 1063663"/>
                <a:gd name="connsiteY603" fmla="*/ 466490 h 1396614"/>
                <a:gd name="connsiteX604" fmla="*/ 991293 w 1063663"/>
                <a:gd name="connsiteY604" fmla="*/ 462682 h 1396614"/>
                <a:gd name="connsiteX605" fmla="*/ 988436 w 1063663"/>
                <a:gd name="connsiteY605" fmla="*/ 458874 h 1396614"/>
                <a:gd name="connsiteX606" fmla="*/ 988436 w 1063663"/>
                <a:gd name="connsiteY606" fmla="*/ 445546 h 1396614"/>
                <a:gd name="connsiteX607" fmla="*/ 991293 w 1063663"/>
                <a:gd name="connsiteY607" fmla="*/ 445546 h 1396614"/>
                <a:gd name="connsiteX608" fmla="*/ 994150 w 1063663"/>
                <a:gd name="connsiteY608" fmla="*/ 441738 h 1396614"/>
                <a:gd name="connsiteX609" fmla="*/ 1000816 w 1063663"/>
                <a:gd name="connsiteY609" fmla="*/ 441738 h 1396614"/>
                <a:gd name="connsiteX610" fmla="*/ 1007481 w 1063663"/>
                <a:gd name="connsiteY610" fmla="*/ 437930 h 1396614"/>
                <a:gd name="connsiteX611" fmla="*/ 1014147 w 1063663"/>
                <a:gd name="connsiteY611" fmla="*/ 431266 h 1396614"/>
                <a:gd name="connsiteX612" fmla="*/ 1014147 w 1063663"/>
                <a:gd name="connsiteY612" fmla="*/ 420793 h 1396614"/>
                <a:gd name="connsiteX613" fmla="*/ 1017004 w 1063663"/>
                <a:gd name="connsiteY613" fmla="*/ 420793 h 1396614"/>
                <a:gd name="connsiteX614" fmla="*/ 1023670 w 1063663"/>
                <a:gd name="connsiteY614" fmla="*/ 416985 h 1396614"/>
                <a:gd name="connsiteX615" fmla="*/ 1043667 w 1063663"/>
                <a:gd name="connsiteY615" fmla="*/ 416985 h 1396614"/>
                <a:gd name="connsiteX616" fmla="*/ 1046524 w 1063663"/>
                <a:gd name="connsiteY616" fmla="*/ 420793 h 1396614"/>
                <a:gd name="connsiteX617" fmla="*/ 1056046 w 1063663"/>
                <a:gd name="connsiteY617" fmla="*/ 420793 h 1396614"/>
                <a:gd name="connsiteX618" fmla="*/ 1056046 w 1063663"/>
                <a:gd name="connsiteY618" fmla="*/ 416985 h 1396614"/>
                <a:gd name="connsiteX619" fmla="*/ 1053189 w 1063663"/>
                <a:gd name="connsiteY619" fmla="*/ 413177 h 1396614"/>
                <a:gd name="connsiteX620" fmla="*/ 1046524 w 1063663"/>
                <a:gd name="connsiteY620" fmla="*/ 409369 h 1396614"/>
                <a:gd name="connsiteX621" fmla="*/ 1043667 w 1063663"/>
                <a:gd name="connsiteY621" fmla="*/ 405561 h 1396614"/>
                <a:gd name="connsiteX622" fmla="*/ 1044619 w 1063663"/>
                <a:gd name="connsiteY622" fmla="*/ 400801 h 1396614"/>
                <a:gd name="connsiteX623" fmla="*/ 1027478 w 1063663"/>
                <a:gd name="connsiteY623" fmla="*/ 1368054 h 1396614"/>
                <a:gd name="connsiteX624" fmla="*/ 1024622 w 1063663"/>
                <a:gd name="connsiteY624" fmla="*/ 1371862 h 1396614"/>
                <a:gd name="connsiteX625" fmla="*/ 1024622 w 1063663"/>
                <a:gd name="connsiteY625" fmla="*/ 1382335 h 1396614"/>
                <a:gd name="connsiteX626" fmla="*/ 1027478 w 1063663"/>
                <a:gd name="connsiteY626" fmla="*/ 1388999 h 1396614"/>
                <a:gd name="connsiteX627" fmla="*/ 1030335 w 1063663"/>
                <a:gd name="connsiteY627" fmla="*/ 1392807 h 1396614"/>
                <a:gd name="connsiteX628" fmla="*/ 1037001 w 1063663"/>
                <a:gd name="connsiteY628" fmla="*/ 1396615 h 1396614"/>
                <a:gd name="connsiteX629" fmla="*/ 1037001 w 1063663"/>
                <a:gd name="connsiteY629" fmla="*/ 1389951 h 1396614"/>
                <a:gd name="connsiteX630" fmla="*/ 1034144 w 1063663"/>
                <a:gd name="connsiteY630" fmla="*/ 1383287 h 1396614"/>
                <a:gd name="connsiteX631" fmla="*/ 1034144 w 1063663"/>
                <a:gd name="connsiteY631" fmla="*/ 1375670 h 1396614"/>
                <a:gd name="connsiteX632" fmla="*/ 1031288 w 1063663"/>
                <a:gd name="connsiteY632" fmla="*/ 1369006 h 1396614"/>
                <a:gd name="connsiteX633" fmla="*/ 1027478 w 1063663"/>
                <a:gd name="connsiteY633" fmla="*/ 1369006 h 1396614"/>
                <a:gd name="connsiteX634" fmla="*/ 976057 w 1063663"/>
                <a:gd name="connsiteY634" fmla="*/ 1201451 h 1396614"/>
                <a:gd name="connsiteX635" fmla="*/ 972248 w 1063663"/>
                <a:gd name="connsiteY635" fmla="*/ 1201451 h 1396614"/>
                <a:gd name="connsiteX636" fmla="*/ 969391 w 1063663"/>
                <a:gd name="connsiteY636" fmla="*/ 1208115 h 1396614"/>
                <a:gd name="connsiteX637" fmla="*/ 969391 w 1063663"/>
                <a:gd name="connsiteY637" fmla="*/ 1211923 h 1396614"/>
                <a:gd name="connsiteX638" fmla="*/ 972248 w 1063663"/>
                <a:gd name="connsiteY638" fmla="*/ 1218587 h 1396614"/>
                <a:gd name="connsiteX639" fmla="*/ 972248 w 1063663"/>
                <a:gd name="connsiteY639" fmla="*/ 1222395 h 1396614"/>
                <a:gd name="connsiteX640" fmla="*/ 975105 w 1063663"/>
                <a:gd name="connsiteY640" fmla="*/ 1230011 h 1396614"/>
                <a:gd name="connsiteX641" fmla="*/ 977961 w 1063663"/>
                <a:gd name="connsiteY641" fmla="*/ 1222395 h 1396614"/>
                <a:gd name="connsiteX642" fmla="*/ 977961 w 1063663"/>
                <a:gd name="connsiteY642" fmla="*/ 1201451 h 1396614"/>
                <a:gd name="connsiteX643" fmla="*/ 976057 w 1063663"/>
                <a:gd name="connsiteY643" fmla="*/ 1201451 h 1396614"/>
                <a:gd name="connsiteX644" fmla="*/ 981771 w 1063663"/>
                <a:gd name="connsiteY644" fmla="*/ 1059600 h 1396614"/>
                <a:gd name="connsiteX645" fmla="*/ 975105 w 1063663"/>
                <a:gd name="connsiteY645" fmla="*/ 1066264 h 1396614"/>
                <a:gd name="connsiteX646" fmla="*/ 968439 w 1063663"/>
                <a:gd name="connsiteY646" fmla="*/ 1080544 h 1396614"/>
                <a:gd name="connsiteX647" fmla="*/ 968439 w 1063663"/>
                <a:gd name="connsiteY647" fmla="*/ 1115769 h 1396614"/>
                <a:gd name="connsiteX648" fmla="*/ 971296 w 1063663"/>
                <a:gd name="connsiteY648" fmla="*/ 1172890 h 1396614"/>
                <a:gd name="connsiteX649" fmla="*/ 977961 w 1063663"/>
                <a:gd name="connsiteY649" fmla="*/ 1154802 h 1396614"/>
                <a:gd name="connsiteX650" fmla="*/ 977961 w 1063663"/>
                <a:gd name="connsiteY650" fmla="*/ 1094824 h 1396614"/>
                <a:gd name="connsiteX651" fmla="*/ 980819 w 1063663"/>
                <a:gd name="connsiteY651" fmla="*/ 1087208 h 1396614"/>
                <a:gd name="connsiteX652" fmla="*/ 980819 w 1063663"/>
                <a:gd name="connsiteY652" fmla="*/ 1083400 h 1396614"/>
                <a:gd name="connsiteX653" fmla="*/ 983675 w 1063663"/>
                <a:gd name="connsiteY653" fmla="*/ 1076736 h 1396614"/>
                <a:gd name="connsiteX654" fmla="*/ 983675 w 1063663"/>
                <a:gd name="connsiteY654" fmla="*/ 1069120 h 1396614"/>
                <a:gd name="connsiteX655" fmla="*/ 986532 w 1063663"/>
                <a:gd name="connsiteY655" fmla="*/ 1065312 h 1396614"/>
                <a:gd name="connsiteX656" fmla="*/ 983675 w 1063663"/>
                <a:gd name="connsiteY656" fmla="*/ 1058648 h 1396614"/>
                <a:gd name="connsiteX657" fmla="*/ 981771 w 1063663"/>
                <a:gd name="connsiteY657" fmla="*/ 1059600 h 1396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Lst>
              <a:rect l="l" t="t" r="r" b="b"/>
              <a:pathLst>
                <a:path w="1063663" h="1396614">
                  <a:moveTo>
                    <a:pt x="1044619" y="400801"/>
                  </a:moveTo>
                  <a:lnTo>
                    <a:pt x="1051285" y="393185"/>
                  </a:lnTo>
                  <a:lnTo>
                    <a:pt x="1057951" y="389377"/>
                  </a:lnTo>
                  <a:lnTo>
                    <a:pt x="1060807" y="385569"/>
                  </a:lnTo>
                  <a:lnTo>
                    <a:pt x="1063664" y="385569"/>
                  </a:lnTo>
                  <a:lnTo>
                    <a:pt x="1063664" y="367480"/>
                  </a:lnTo>
                  <a:lnTo>
                    <a:pt x="1060807" y="367480"/>
                  </a:lnTo>
                  <a:lnTo>
                    <a:pt x="1057951" y="363672"/>
                  </a:lnTo>
                  <a:lnTo>
                    <a:pt x="1021765" y="363672"/>
                  </a:lnTo>
                  <a:lnTo>
                    <a:pt x="1021765" y="359864"/>
                  </a:lnTo>
                  <a:lnTo>
                    <a:pt x="1028431" y="353200"/>
                  </a:lnTo>
                  <a:lnTo>
                    <a:pt x="1031288" y="353200"/>
                  </a:lnTo>
                  <a:lnTo>
                    <a:pt x="1021765" y="335111"/>
                  </a:lnTo>
                  <a:lnTo>
                    <a:pt x="1005577" y="335111"/>
                  </a:lnTo>
                  <a:lnTo>
                    <a:pt x="1002720" y="331303"/>
                  </a:lnTo>
                  <a:lnTo>
                    <a:pt x="1005577" y="331303"/>
                  </a:lnTo>
                  <a:lnTo>
                    <a:pt x="1012243" y="323687"/>
                  </a:lnTo>
                  <a:lnTo>
                    <a:pt x="1009386" y="319879"/>
                  </a:lnTo>
                  <a:lnTo>
                    <a:pt x="989388" y="309407"/>
                  </a:lnTo>
                  <a:lnTo>
                    <a:pt x="982723" y="317023"/>
                  </a:lnTo>
                  <a:lnTo>
                    <a:pt x="982723" y="331303"/>
                  </a:lnTo>
                  <a:lnTo>
                    <a:pt x="973200" y="331303"/>
                  </a:lnTo>
                  <a:lnTo>
                    <a:pt x="963678" y="323687"/>
                  </a:lnTo>
                  <a:lnTo>
                    <a:pt x="957012" y="319879"/>
                  </a:lnTo>
                  <a:lnTo>
                    <a:pt x="947490" y="319879"/>
                  </a:lnTo>
                  <a:lnTo>
                    <a:pt x="940824" y="326543"/>
                  </a:lnTo>
                  <a:lnTo>
                    <a:pt x="934158" y="330351"/>
                  </a:lnTo>
                  <a:lnTo>
                    <a:pt x="920826" y="344632"/>
                  </a:lnTo>
                  <a:lnTo>
                    <a:pt x="901781" y="344632"/>
                  </a:lnTo>
                  <a:lnTo>
                    <a:pt x="901781" y="348440"/>
                  </a:lnTo>
                  <a:lnTo>
                    <a:pt x="904638" y="352248"/>
                  </a:lnTo>
                  <a:lnTo>
                    <a:pt x="904638" y="366528"/>
                  </a:lnTo>
                  <a:lnTo>
                    <a:pt x="901781" y="370336"/>
                  </a:lnTo>
                  <a:lnTo>
                    <a:pt x="885593" y="370336"/>
                  </a:lnTo>
                  <a:lnTo>
                    <a:pt x="888450" y="377000"/>
                  </a:lnTo>
                  <a:lnTo>
                    <a:pt x="888450" y="387473"/>
                  </a:lnTo>
                  <a:lnTo>
                    <a:pt x="881784" y="394137"/>
                  </a:lnTo>
                  <a:lnTo>
                    <a:pt x="852265" y="394137"/>
                  </a:lnTo>
                  <a:lnTo>
                    <a:pt x="852265" y="404609"/>
                  </a:lnTo>
                  <a:lnTo>
                    <a:pt x="855121" y="408417"/>
                  </a:lnTo>
                  <a:lnTo>
                    <a:pt x="868452" y="408417"/>
                  </a:lnTo>
                  <a:lnTo>
                    <a:pt x="868452" y="422697"/>
                  </a:lnTo>
                  <a:lnTo>
                    <a:pt x="875118" y="430314"/>
                  </a:lnTo>
                  <a:lnTo>
                    <a:pt x="875118" y="434122"/>
                  </a:lnTo>
                  <a:lnTo>
                    <a:pt x="861787" y="440786"/>
                  </a:lnTo>
                  <a:lnTo>
                    <a:pt x="855121" y="440786"/>
                  </a:lnTo>
                  <a:lnTo>
                    <a:pt x="852265" y="436978"/>
                  </a:lnTo>
                  <a:lnTo>
                    <a:pt x="845599" y="436978"/>
                  </a:lnTo>
                  <a:lnTo>
                    <a:pt x="838933" y="440786"/>
                  </a:lnTo>
                  <a:lnTo>
                    <a:pt x="822745" y="440786"/>
                  </a:lnTo>
                  <a:lnTo>
                    <a:pt x="816079" y="436978"/>
                  </a:lnTo>
                  <a:lnTo>
                    <a:pt x="806556" y="436978"/>
                  </a:lnTo>
                  <a:lnTo>
                    <a:pt x="803700" y="440786"/>
                  </a:lnTo>
                  <a:lnTo>
                    <a:pt x="797034" y="444594"/>
                  </a:lnTo>
                  <a:lnTo>
                    <a:pt x="783702" y="444594"/>
                  </a:lnTo>
                  <a:lnTo>
                    <a:pt x="777037" y="437930"/>
                  </a:lnTo>
                  <a:lnTo>
                    <a:pt x="777037" y="437930"/>
                  </a:lnTo>
                  <a:lnTo>
                    <a:pt x="772275" y="437930"/>
                  </a:lnTo>
                  <a:lnTo>
                    <a:pt x="758944" y="431266"/>
                  </a:lnTo>
                  <a:lnTo>
                    <a:pt x="749421" y="420793"/>
                  </a:lnTo>
                  <a:lnTo>
                    <a:pt x="749421" y="413177"/>
                  </a:lnTo>
                  <a:lnTo>
                    <a:pt x="749421" y="413177"/>
                  </a:lnTo>
                  <a:lnTo>
                    <a:pt x="743708" y="411273"/>
                  </a:lnTo>
                  <a:lnTo>
                    <a:pt x="743708" y="382712"/>
                  </a:lnTo>
                  <a:lnTo>
                    <a:pt x="740851" y="378904"/>
                  </a:lnTo>
                  <a:lnTo>
                    <a:pt x="734185" y="375096"/>
                  </a:lnTo>
                  <a:lnTo>
                    <a:pt x="727519" y="375096"/>
                  </a:lnTo>
                  <a:lnTo>
                    <a:pt x="720854" y="382712"/>
                  </a:lnTo>
                  <a:lnTo>
                    <a:pt x="714188" y="386521"/>
                  </a:lnTo>
                  <a:lnTo>
                    <a:pt x="720854" y="396993"/>
                  </a:lnTo>
                  <a:lnTo>
                    <a:pt x="720854" y="425553"/>
                  </a:lnTo>
                  <a:lnTo>
                    <a:pt x="727519" y="439834"/>
                  </a:lnTo>
                  <a:lnTo>
                    <a:pt x="727519" y="460778"/>
                  </a:lnTo>
                  <a:lnTo>
                    <a:pt x="691334" y="460778"/>
                  </a:lnTo>
                  <a:lnTo>
                    <a:pt x="691334" y="454114"/>
                  </a:lnTo>
                  <a:lnTo>
                    <a:pt x="688477" y="450306"/>
                  </a:lnTo>
                  <a:lnTo>
                    <a:pt x="685621" y="450306"/>
                  </a:lnTo>
                  <a:lnTo>
                    <a:pt x="678955" y="454114"/>
                  </a:lnTo>
                  <a:lnTo>
                    <a:pt x="676098" y="460778"/>
                  </a:lnTo>
                  <a:lnTo>
                    <a:pt x="673241" y="454114"/>
                  </a:lnTo>
                  <a:lnTo>
                    <a:pt x="666576" y="450306"/>
                  </a:lnTo>
                  <a:lnTo>
                    <a:pt x="657053" y="446498"/>
                  </a:lnTo>
                  <a:lnTo>
                    <a:pt x="647531" y="446498"/>
                  </a:lnTo>
                  <a:lnTo>
                    <a:pt x="644673" y="450306"/>
                  </a:lnTo>
                  <a:lnTo>
                    <a:pt x="628486" y="439834"/>
                  </a:lnTo>
                  <a:lnTo>
                    <a:pt x="618963" y="446498"/>
                  </a:lnTo>
                  <a:lnTo>
                    <a:pt x="589443" y="414129"/>
                  </a:lnTo>
                  <a:lnTo>
                    <a:pt x="576112" y="414129"/>
                  </a:lnTo>
                  <a:lnTo>
                    <a:pt x="576112" y="411273"/>
                  </a:lnTo>
                  <a:lnTo>
                    <a:pt x="569446" y="404609"/>
                  </a:lnTo>
                  <a:lnTo>
                    <a:pt x="566589" y="404609"/>
                  </a:lnTo>
                  <a:lnTo>
                    <a:pt x="563732" y="408417"/>
                  </a:lnTo>
                  <a:lnTo>
                    <a:pt x="563732" y="415081"/>
                  </a:lnTo>
                  <a:lnTo>
                    <a:pt x="560876" y="411273"/>
                  </a:lnTo>
                  <a:lnTo>
                    <a:pt x="551353" y="411273"/>
                  </a:lnTo>
                  <a:lnTo>
                    <a:pt x="544687" y="418889"/>
                  </a:lnTo>
                  <a:lnTo>
                    <a:pt x="541830" y="411273"/>
                  </a:lnTo>
                  <a:lnTo>
                    <a:pt x="538974" y="407465"/>
                  </a:lnTo>
                  <a:lnTo>
                    <a:pt x="525642" y="407465"/>
                  </a:lnTo>
                  <a:lnTo>
                    <a:pt x="522785" y="403657"/>
                  </a:lnTo>
                  <a:lnTo>
                    <a:pt x="522785" y="396041"/>
                  </a:lnTo>
                  <a:lnTo>
                    <a:pt x="516120" y="396041"/>
                  </a:lnTo>
                  <a:lnTo>
                    <a:pt x="513263" y="399849"/>
                  </a:lnTo>
                  <a:lnTo>
                    <a:pt x="503740" y="399849"/>
                  </a:lnTo>
                  <a:lnTo>
                    <a:pt x="500884" y="396041"/>
                  </a:lnTo>
                  <a:lnTo>
                    <a:pt x="498027" y="389377"/>
                  </a:lnTo>
                  <a:lnTo>
                    <a:pt x="495171" y="385569"/>
                  </a:lnTo>
                  <a:lnTo>
                    <a:pt x="488505" y="385569"/>
                  </a:lnTo>
                  <a:lnTo>
                    <a:pt x="465650" y="375096"/>
                  </a:lnTo>
                  <a:lnTo>
                    <a:pt x="458985" y="364624"/>
                  </a:lnTo>
                  <a:lnTo>
                    <a:pt x="445653" y="364624"/>
                  </a:lnTo>
                  <a:lnTo>
                    <a:pt x="436131" y="350344"/>
                  </a:lnTo>
                  <a:lnTo>
                    <a:pt x="429465" y="354152"/>
                  </a:lnTo>
                  <a:lnTo>
                    <a:pt x="413277" y="336063"/>
                  </a:lnTo>
                  <a:lnTo>
                    <a:pt x="413277" y="328447"/>
                  </a:lnTo>
                  <a:lnTo>
                    <a:pt x="419942" y="321783"/>
                  </a:lnTo>
                  <a:lnTo>
                    <a:pt x="422799" y="321783"/>
                  </a:lnTo>
                  <a:lnTo>
                    <a:pt x="416133" y="315119"/>
                  </a:lnTo>
                  <a:lnTo>
                    <a:pt x="416133" y="311311"/>
                  </a:lnTo>
                  <a:lnTo>
                    <a:pt x="418990" y="307503"/>
                  </a:lnTo>
                  <a:lnTo>
                    <a:pt x="416133" y="300839"/>
                  </a:lnTo>
                  <a:lnTo>
                    <a:pt x="429465" y="286558"/>
                  </a:lnTo>
                  <a:lnTo>
                    <a:pt x="432322" y="272278"/>
                  </a:lnTo>
                  <a:lnTo>
                    <a:pt x="418990" y="261806"/>
                  </a:lnTo>
                  <a:lnTo>
                    <a:pt x="412325" y="261806"/>
                  </a:lnTo>
                  <a:lnTo>
                    <a:pt x="405659" y="257998"/>
                  </a:lnTo>
                  <a:lnTo>
                    <a:pt x="405659" y="247525"/>
                  </a:lnTo>
                  <a:lnTo>
                    <a:pt x="396136" y="251334"/>
                  </a:lnTo>
                  <a:lnTo>
                    <a:pt x="386614" y="240861"/>
                  </a:lnTo>
                  <a:lnTo>
                    <a:pt x="383757" y="240861"/>
                  </a:lnTo>
                  <a:lnTo>
                    <a:pt x="380900" y="237053"/>
                  </a:lnTo>
                  <a:lnTo>
                    <a:pt x="374235" y="237053"/>
                  </a:lnTo>
                  <a:lnTo>
                    <a:pt x="367569" y="233245"/>
                  </a:lnTo>
                  <a:lnTo>
                    <a:pt x="360903" y="225629"/>
                  </a:lnTo>
                  <a:lnTo>
                    <a:pt x="358046" y="218965"/>
                  </a:lnTo>
                  <a:lnTo>
                    <a:pt x="341858" y="218965"/>
                  </a:lnTo>
                  <a:lnTo>
                    <a:pt x="339001" y="215157"/>
                  </a:lnTo>
                  <a:lnTo>
                    <a:pt x="339001" y="204685"/>
                  </a:lnTo>
                  <a:lnTo>
                    <a:pt x="341858" y="200876"/>
                  </a:lnTo>
                  <a:lnTo>
                    <a:pt x="341858" y="194212"/>
                  </a:lnTo>
                  <a:lnTo>
                    <a:pt x="334240" y="194212"/>
                  </a:lnTo>
                  <a:lnTo>
                    <a:pt x="327574" y="186596"/>
                  </a:lnTo>
                  <a:lnTo>
                    <a:pt x="324717" y="179932"/>
                  </a:lnTo>
                  <a:lnTo>
                    <a:pt x="321861" y="176124"/>
                  </a:lnTo>
                  <a:lnTo>
                    <a:pt x="321861" y="165652"/>
                  </a:lnTo>
                  <a:lnTo>
                    <a:pt x="324717" y="165652"/>
                  </a:lnTo>
                  <a:lnTo>
                    <a:pt x="327574" y="161844"/>
                  </a:lnTo>
                  <a:lnTo>
                    <a:pt x="334240" y="161844"/>
                  </a:lnTo>
                  <a:lnTo>
                    <a:pt x="334240" y="172316"/>
                  </a:lnTo>
                  <a:lnTo>
                    <a:pt x="340906" y="179932"/>
                  </a:lnTo>
                  <a:lnTo>
                    <a:pt x="347572" y="169460"/>
                  </a:lnTo>
                  <a:lnTo>
                    <a:pt x="350428" y="169460"/>
                  </a:lnTo>
                  <a:lnTo>
                    <a:pt x="353285" y="165652"/>
                  </a:lnTo>
                  <a:lnTo>
                    <a:pt x="359951" y="161844"/>
                  </a:lnTo>
                  <a:lnTo>
                    <a:pt x="359951" y="154227"/>
                  </a:lnTo>
                  <a:lnTo>
                    <a:pt x="350428" y="143755"/>
                  </a:lnTo>
                  <a:lnTo>
                    <a:pt x="347572" y="136139"/>
                  </a:lnTo>
                  <a:lnTo>
                    <a:pt x="344714" y="132331"/>
                  </a:lnTo>
                  <a:lnTo>
                    <a:pt x="338049" y="132331"/>
                  </a:lnTo>
                  <a:lnTo>
                    <a:pt x="324717" y="125667"/>
                  </a:lnTo>
                  <a:lnTo>
                    <a:pt x="324717" y="111386"/>
                  </a:lnTo>
                  <a:lnTo>
                    <a:pt x="334240" y="107578"/>
                  </a:lnTo>
                  <a:lnTo>
                    <a:pt x="324717" y="93298"/>
                  </a:lnTo>
                  <a:lnTo>
                    <a:pt x="340906" y="93298"/>
                  </a:lnTo>
                  <a:lnTo>
                    <a:pt x="347572" y="89490"/>
                  </a:lnTo>
                  <a:lnTo>
                    <a:pt x="350428" y="82826"/>
                  </a:lnTo>
                  <a:lnTo>
                    <a:pt x="350428" y="68545"/>
                  </a:lnTo>
                  <a:lnTo>
                    <a:pt x="347572" y="64737"/>
                  </a:lnTo>
                  <a:lnTo>
                    <a:pt x="347572" y="60929"/>
                  </a:lnTo>
                  <a:lnTo>
                    <a:pt x="357094" y="60929"/>
                  </a:lnTo>
                  <a:lnTo>
                    <a:pt x="359951" y="57121"/>
                  </a:lnTo>
                  <a:lnTo>
                    <a:pt x="359951" y="21897"/>
                  </a:lnTo>
                  <a:lnTo>
                    <a:pt x="337097" y="21897"/>
                  </a:lnTo>
                  <a:lnTo>
                    <a:pt x="323765" y="7616"/>
                  </a:lnTo>
                  <a:lnTo>
                    <a:pt x="314243" y="0"/>
                  </a:lnTo>
                  <a:lnTo>
                    <a:pt x="307577" y="0"/>
                  </a:lnTo>
                  <a:lnTo>
                    <a:pt x="294245" y="7616"/>
                  </a:lnTo>
                  <a:lnTo>
                    <a:pt x="284723" y="11424"/>
                  </a:lnTo>
                  <a:lnTo>
                    <a:pt x="281866" y="18088"/>
                  </a:lnTo>
                  <a:lnTo>
                    <a:pt x="275200" y="21897"/>
                  </a:lnTo>
                  <a:lnTo>
                    <a:pt x="261869" y="21897"/>
                  </a:lnTo>
                  <a:lnTo>
                    <a:pt x="247585" y="42841"/>
                  </a:lnTo>
                  <a:lnTo>
                    <a:pt x="234254" y="46649"/>
                  </a:lnTo>
                  <a:lnTo>
                    <a:pt x="234254" y="57121"/>
                  </a:lnTo>
                  <a:lnTo>
                    <a:pt x="220922" y="57121"/>
                  </a:lnTo>
                  <a:lnTo>
                    <a:pt x="218065" y="60929"/>
                  </a:lnTo>
                  <a:lnTo>
                    <a:pt x="215208" y="57121"/>
                  </a:lnTo>
                  <a:lnTo>
                    <a:pt x="212352" y="60929"/>
                  </a:lnTo>
                  <a:lnTo>
                    <a:pt x="205686" y="64737"/>
                  </a:lnTo>
                  <a:lnTo>
                    <a:pt x="202829" y="68545"/>
                  </a:lnTo>
                  <a:lnTo>
                    <a:pt x="196163" y="72354"/>
                  </a:lnTo>
                  <a:lnTo>
                    <a:pt x="189498" y="72354"/>
                  </a:lnTo>
                  <a:lnTo>
                    <a:pt x="189498" y="65689"/>
                  </a:lnTo>
                  <a:lnTo>
                    <a:pt x="186641" y="61881"/>
                  </a:lnTo>
                  <a:lnTo>
                    <a:pt x="177118" y="61881"/>
                  </a:lnTo>
                  <a:lnTo>
                    <a:pt x="167596" y="58073"/>
                  </a:lnTo>
                  <a:lnTo>
                    <a:pt x="143790" y="58073"/>
                  </a:lnTo>
                  <a:lnTo>
                    <a:pt x="130458" y="64737"/>
                  </a:lnTo>
                  <a:lnTo>
                    <a:pt x="127601" y="71402"/>
                  </a:lnTo>
                  <a:lnTo>
                    <a:pt x="127601" y="75210"/>
                  </a:lnTo>
                  <a:lnTo>
                    <a:pt x="140933" y="85682"/>
                  </a:lnTo>
                  <a:lnTo>
                    <a:pt x="138076" y="93298"/>
                  </a:lnTo>
                  <a:lnTo>
                    <a:pt x="154264" y="97106"/>
                  </a:lnTo>
                  <a:lnTo>
                    <a:pt x="151408" y="100914"/>
                  </a:lnTo>
                  <a:lnTo>
                    <a:pt x="148551" y="108530"/>
                  </a:lnTo>
                  <a:lnTo>
                    <a:pt x="145694" y="112339"/>
                  </a:lnTo>
                  <a:lnTo>
                    <a:pt x="145694" y="116147"/>
                  </a:lnTo>
                  <a:lnTo>
                    <a:pt x="152360" y="122811"/>
                  </a:lnTo>
                  <a:lnTo>
                    <a:pt x="155217" y="122811"/>
                  </a:lnTo>
                  <a:lnTo>
                    <a:pt x="155217" y="126619"/>
                  </a:lnTo>
                  <a:lnTo>
                    <a:pt x="152360" y="133283"/>
                  </a:lnTo>
                  <a:lnTo>
                    <a:pt x="152360" y="139947"/>
                  </a:lnTo>
                  <a:lnTo>
                    <a:pt x="161883" y="139947"/>
                  </a:lnTo>
                  <a:lnTo>
                    <a:pt x="168548" y="150419"/>
                  </a:lnTo>
                  <a:lnTo>
                    <a:pt x="178070" y="150419"/>
                  </a:lnTo>
                  <a:lnTo>
                    <a:pt x="180928" y="171364"/>
                  </a:lnTo>
                  <a:lnTo>
                    <a:pt x="200925" y="171364"/>
                  </a:lnTo>
                  <a:lnTo>
                    <a:pt x="207591" y="175172"/>
                  </a:lnTo>
                  <a:lnTo>
                    <a:pt x="210447" y="178980"/>
                  </a:lnTo>
                  <a:lnTo>
                    <a:pt x="210447" y="182788"/>
                  </a:lnTo>
                  <a:lnTo>
                    <a:pt x="207591" y="186596"/>
                  </a:lnTo>
                  <a:lnTo>
                    <a:pt x="194259" y="194212"/>
                  </a:lnTo>
                  <a:lnTo>
                    <a:pt x="187593" y="194212"/>
                  </a:lnTo>
                  <a:lnTo>
                    <a:pt x="184736" y="198020"/>
                  </a:lnTo>
                  <a:lnTo>
                    <a:pt x="184736" y="218965"/>
                  </a:lnTo>
                  <a:lnTo>
                    <a:pt x="187593" y="225629"/>
                  </a:lnTo>
                  <a:lnTo>
                    <a:pt x="194259" y="233245"/>
                  </a:lnTo>
                  <a:lnTo>
                    <a:pt x="194259" y="237053"/>
                  </a:lnTo>
                  <a:lnTo>
                    <a:pt x="178070" y="247525"/>
                  </a:lnTo>
                  <a:lnTo>
                    <a:pt x="164739" y="268470"/>
                  </a:lnTo>
                  <a:lnTo>
                    <a:pt x="174262" y="282750"/>
                  </a:lnTo>
                  <a:lnTo>
                    <a:pt x="167596" y="282750"/>
                  </a:lnTo>
                  <a:lnTo>
                    <a:pt x="164739" y="286558"/>
                  </a:lnTo>
                  <a:lnTo>
                    <a:pt x="158073" y="290366"/>
                  </a:lnTo>
                  <a:lnTo>
                    <a:pt x="155217" y="294174"/>
                  </a:lnTo>
                  <a:lnTo>
                    <a:pt x="155217" y="301791"/>
                  </a:lnTo>
                  <a:lnTo>
                    <a:pt x="152360" y="312263"/>
                  </a:lnTo>
                  <a:lnTo>
                    <a:pt x="152360" y="319879"/>
                  </a:lnTo>
                  <a:lnTo>
                    <a:pt x="149503" y="330351"/>
                  </a:lnTo>
                  <a:lnTo>
                    <a:pt x="142838" y="337968"/>
                  </a:lnTo>
                  <a:lnTo>
                    <a:pt x="129506" y="344632"/>
                  </a:lnTo>
                  <a:lnTo>
                    <a:pt x="126649" y="348440"/>
                  </a:lnTo>
                  <a:lnTo>
                    <a:pt x="126649" y="352248"/>
                  </a:lnTo>
                  <a:lnTo>
                    <a:pt x="123793" y="356056"/>
                  </a:lnTo>
                  <a:lnTo>
                    <a:pt x="123793" y="366528"/>
                  </a:lnTo>
                  <a:lnTo>
                    <a:pt x="114270" y="373192"/>
                  </a:lnTo>
                  <a:lnTo>
                    <a:pt x="114270" y="377000"/>
                  </a:lnTo>
                  <a:lnTo>
                    <a:pt x="111413" y="380808"/>
                  </a:lnTo>
                  <a:lnTo>
                    <a:pt x="108556" y="388425"/>
                  </a:lnTo>
                  <a:lnTo>
                    <a:pt x="105700" y="392233"/>
                  </a:lnTo>
                  <a:lnTo>
                    <a:pt x="96177" y="392233"/>
                  </a:lnTo>
                  <a:lnTo>
                    <a:pt x="93320" y="388425"/>
                  </a:lnTo>
                  <a:lnTo>
                    <a:pt x="90464" y="392233"/>
                  </a:lnTo>
                  <a:lnTo>
                    <a:pt x="77132" y="398897"/>
                  </a:lnTo>
                  <a:lnTo>
                    <a:pt x="67610" y="398897"/>
                  </a:lnTo>
                  <a:lnTo>
                    <a:pt x="64753" y="395089"/>
                  </a:lnTo>
                  <a:lnTo>
                    <a:pt x="64753" y="388425"/>
                  </a:lnTo>
                  <a:lnTo>
                    <a:pt x="61896" y="384616"/>
                  </a:lnTo>
                  <a:lnTo>
                    <a:pt x="58087" y="384616"/>
                  </a:lnTo>
                  <a:lnTo>
                    <a:pt x="51421" y="388425"/>
                  </a:lnTo>
                  <a:lnTo>
                    <a:pt x="44755" y="395089"/>
                  </a:lnTo>
                  <a:lnTo>
                    <a:pt x="44755" y="398897"/>
                  </a:lnTo>
                  <a:lnTo>
                    <a:pt x="41899" y="406513"/>
                  </a:lnTo>
                  <a:lnTo>
                    <a:pt x="39042" y="410321"/>
                  </a:lnTo>
                  <a:lnTo>
                    <a:pt x="36185" y="416985"/>
                  </a:lnTo>
                  <a:lnTo>
                    <a:pt x="29520" y="424601"/>
                  </a:lnTo>
                  <a:lnTo>
                    <a:pt x="26663" y="431266"/>
                  </a:lnTo>
                  <a:lnTo>
                    <a:pt x="26663" y="445546"/>
                  </a:lnTo>
                  <a:lnTo>
                    <a:pt x="29520" y="449354"/>
                  </a:lnTo>
                  <a:lnTo>
                    <a:pt x="36185" y="453162"/>
                  </a:lnTo>
                  <a:lnTo>
                    <a:pt x="39994" y="453162"/>
                  </a:lnTo>
                  <a:lnTo>
                    <a:pt x="56182" y="449354"/>
                  </a:lnTo>
                  <a:lnTo>
                    <a:pt x="56182" y="459826"/>
                  </a:lnTo>
                  <a:lnTo>
                    <a:pt x="53326" y="477915"/>
                  </a:lnTo>
                  <a:lnTo>
                    <a:pt x="56182" y="481723"/>
                  </a:lnTo>
                  <a:lnTo>
                    <a:pt x="59039" y="489339"/>
                  </a:lnTo>
                  <a:lnTo>
                    <a:pt x="65705" y="496003"/>
                  </a:lnTo>
                  <a:lnTo>
                    <a:pt x="79037" y="496003"/>
                  </a:lnTo>
                  <a:lnTo>
                    <a:pt x="79037" y="510283"/>
                  </a:lnTo>
                  <a:lnTo>
                    <a:pt x="92368" y="535036"/>
                  </a:lnTo>
                  <a:lnTo>
                    <a:pt x="95225" y="542652"/>
                  </a:lnTo>
                  <a:lnTo>
                    <a:pt x="98082" y="546460"/>
                  </a:lnTo>
                  <a:lnTo>
                    <a:pt x="98082" y="560741"/>
                  </a:lnTo>
                  <a:lnTo>
                    <a:pt x="91416" y="564549"/>
                  </a:lnTo>
                  <a:lnTo>
                    <a:pt x="88559" y="568357"/>
                  </a:lnTo>
                  <a:lnTo>
                    <a:pt x="79037" y="568357"/>
                  </a:lnTo>
                  <a:lnTo>
                    <a:pt x="76180" y="564549"/>
                  </a:lnTo>
                  <a:lnTo>
                    <a:pt x="76180" y="557884"/>
                  </a:lnTo>
                  <a:lnTo>
                    <a:pt x="73323" y="557884"/>
                  </a:lnTo>
                  <a:lnTo>
                    <a:pt x="66658" y="561692"/>
                  </a:lnTo>
                  <a:lnTo>
                    <a:pt x="59992" y="568357"/>
                  </a:lnTo>
                  <a:lnTo>
                    <a:pt x="46660" y="568357"/>
                  </a:lnTo>
                  <a:lnTo>
                    <a:pt x="43803" y="564549"/>
                  </a:lnTo>
                  <a:lnTo>
                    <a:pt x="43803" y="560741"/>
                  </a:lnTo>
                  <a:lnTo>
                    <a:pt x="29520" y="563597"/>
                  </a:lnTo>
                  <a:lnTo>
                    <a:pt x="26663" y="559788"/>
                  </a:lnTo>
                  <a:lnTo>
                    <a:pt x="19997" y="555980"/>
                  </a:lnTo>
                  <a:lnTo>
                    <a:pt x="13331" y="555980"/>
                  </a:lnTo>
                  <a:lnTo>
                    <a:pt x="6665" y="562644"/>
                  </a:lnTo>
                  <a:lnTo>
                    <a:pt x="6665" y="570261"/>
                  </a:lnTo>
                  <a:lnTo>
                    <a:pt x="9523" y="574069"/>
                  </a:lnTo>
                  <a:lnTo>
                    <a:pt x="0" y="577877"/>
                  </a:lnTo>
                  <a:lnTo>
                    <a:pt x="19997" y="577877"/>
                  </a:lnTo>
                  <a:lnTo>
                    <a:pt x="17140" y="585493"/>
                  </a:lnTo>
                  <a:lnTo>
                    <a:pt x="17140" y="603582"/>
                  </a:lnTo>
                  <a:lnTo>
                    <a:pt x="19997" y="610245"/>
                  </a:lnTo>
                  <a:lnTo>
                    <a:pt x="26663" y="614054"/>
                  </a:lnTo>
                  <a:lnTo>
                    <a:pt x="36185" y="617862"/>
                  </a:lnTo>
                  <a:lnTo>
                    <a:pt x="65705" y="617862"/>
                  </a:lnTo>
                  <a:lnTo>
                    <a:pt x="72371" y="614054"/>
                  </a:lnTo>
                  <a:lnTo>
                    <a:pt x="81893" y="603582"/>
                  </a:lnTo>
                  <a:lnTo>
                    <a:pt x="88559" y="599773"/>
                  </a:lnTo>
                  <a:lnTo>
                    <a:pt x="91416" y="607390"/>
                  </a:lnTo>
                  <a:lnTo>
                    <a:pt x="91416" y="611198"/>
                  </a:lnTo>
                  <a:lnTo>
                    <a:pt x="88559" y="617862"/>
                  </a:lnTo>
                  <a:lnTo>
                    <a:pt x="79037" y="628334"/>
                  </a:lnTo>
                  <a:lnTo>
                    <a:pt x="65705" y="634998"/>
                  </a:lnTo>
                  <a:lnTo>
                    <a:pt x="62848" y="638806"/>
                  </a:lnTo>
                  <a:lnTo>
                    <a:pt x="49517" y="638806"/>
                  </a:lnTo>
                  <a:lnTo>
                    <a:pt x="42851" y="642614"/>
                  </a:lnTo>
                  <a:lnTo>
                    <a:pt x="33329" y="646422"/>
                  </a:lnTo>
                  <a:lnTo>
                    <a:pt x="26663" y="650230"/>
                  </a:lnTo>
                  <a:lnTo>
                    <a:pt x="23806" y="654039"/>
                  </a:lnTo>
                  <a:lnTo>
                    <a:pt x="30472" y="668319"/>
                  </a:lnTo>
                  <a:lnTo>
                    <a:pt x="37137" y="672127"/>
                  </a:lnTo>
                  <a:lnTo>
                    <a:pt x="43803" y="678791"/>
                  </a:lnTo>
                  <a:lnTo>
                    <a:pt x="53326" y="685455"/>
                  </a:lnTo>
                  <a:lnTo>
                    <a:pt x="59992" y="693071"/>
                  </a:lnTo>
                  <a:lnTo>
                    <a:pt x="73323" y="703544"/>
                  </a:lnTo>
                  <a:lnTo>
                    <a:pt x="89511" y="717824"/>
                  </a:lnTo>
                  <a:lnTo>
                    <a:pt x="112366" y="728296"/>
                  </a:lnTo>
                  <a:lnTo>
                    <a:pt x="131411" y="724488"/>
                  </a:lnTo>
                  <a:lnTo>
                    <a:pt x="147599" y="714016"/>
                  </a:lnTo>
                  <a:lnTo>
                    <a:pt x="160930" y="699735"/>
                  </a:lnTo>
                  <a:lnTo>
                    <a:pt x="163787" y="689263"/>
                  </a:lnTo>
                  <a:lnTo>
                    <a:pt x="163787" y="671175"/>
                  </a:lnTo>
                  <a:lnTo>
                    <a:pt x="166644" y="663559"/>
                  </a:lnTo>
                  <a:lnTo>
                    <a:pt x="173309" y="656894"/>
                  </a:lnTo>
                  <a:lnTo>
                    <a:pt x="176166" y="649278"/>
                  </a:lnTo>
                  <a:lnTo>
                    <a:pt x="179023" y="645470"/>
                  </a:lnTo>
                  <a:lnTo>
                    <a:pt x="185689" y="645470"/>
                  </a:lnTo>
                  <a:lnTo>
                    <a:pt x="188546" y="641662"/>
                  </a:lnTo>
                  <a:lnTo>
                    <a:pt x="191402" y="641662"/>
                  </a:lnTo>
                  <a:lnTo>
                    <a:pt x="194259" y="645470"/>
                  </a:lnTo>
                  <a:lnTo>
                    <a:pt x="194259" y="652134"/>
                  </a:lnTo>
                  <a:lnTo>
                    <a:pt x="187593" y="659751"/>
                  </a:lnTo>
                  <a:lnTo>
                    <a:pt x="180928" y="670223"/>
                  </a:lnTo>
                  <a:lnTo>
                    <a:pt x="174262" y="676887"/>
                  </a:lnTo>
                  <a:lnTo>
                    <a:pt x="171405" y="683551"/>
                  </a:lnTo>
                  <a:lnTo>
                    <a:pt x="171405" y="691167"/>
                  </a:lnTo>
                  <a:lnTo>
                    <a:pt x="174262" y="697832"/>
                  </a:lnTo>
                  <a:lnTo>
                    <a:pt x="180928" y="701640"/>
                  </a:lnTo>
                  <a:lnTo>
                    <a:pt x="183784" y="701640"/>
                  </a:lnTo>
                  <a:lnTo>
                    <a:pt x="190450" y="709256"/>
                  </a:lnTo>
                  <a:lnTo>
                    <a:pt x="190450" y="715920"/>
                  </a:lnTo>
                  <a:lnTo>
                    <a:pt x="187593" y="736864"/>
                  </a:lnTo>
                  <a:lnTo>
                    <a:pt x="184736" y="761617"/>
                  </a:lnTo>
                  <a:lnTo>
                    <a:pt x="181880" y="793986"/>
                  </a:lnTo>
                  <a:lnTo>
                    <a:pt x="184736" y="829210"/>
                  </a:lnTo>
                  <a:lnTo>
                    <a:pt x="191402" y="857771"/>
                  </a:lnTo>
                  <a:lnTo>
                    <a:pt x="207591" y="911084"/>
                  </a:lnTo>
                  <a:lnTo>
                    <a:pt x="217113" y="921557"/>
                  </a:lnTo>
                  <a:lnTo>
                    <a:pt x="217113" y="946309"/>
                  </a:lnTo>
                  <a:lnTo>
                    <a:pt x="223779" y="960589"/>
                  </a:lnTo>
                  <a:lnTo>
                    <a:pt x="230444" y="964397"/>
                  </a:lnTo>
                  <a:lnTo>
                    <a:pt x="237110" y="964397"/>
                  </a:lnTo>
                  <a:lnTo>
                    <a:pt x="239967" y="968205"/>
                  </a:lnTo>
                  <a:lnTo>
                    <a:pt x="242824" y="968205"/>
                  </a:lnTo>
                  <a:lnTo>
                    <a:pt x="242824" y="975822"/>
                  </a:lnTo>
                  <a:lnTo>
                    <a:pt x="245681" y="982486"/>
                  </a:lnTo>
                  <a:lnTo>
                    <a:pt x="245681" y="992958"/>
                  </a:lnTo>
                  <a:lnTo>
                    <a:pt x="255203" y="1013902"/>
                  </a:lnTo>
                  <a:lnTo>
                    <a:pt x="268534" y="1020567"/>
                  </a:lnTo>
                  <a:lnTo>
                    <a:pt x="271392" y="1024375"/>
                  </a:lnTo>
                  <a:lnTo>
                    <a:pt x="275200" y="1024375"/>
                  </a:lnTo>
                  <a:lnTo>
                    <a:pt x="275200" y="1034847"/>
                  </a:lnTo>
                  <a:lnTo>
                    <a:pt x="278057" y="1055792"/>
                  </a:lnTo>
                  <a:lnTo>
                    <a:pt x="280914" y="1084352"/>
                  </a:lnTo>
                  <a:lnTo>
                    <a:pt x="287579" y="1109105"/>
                  </a:lnTo>
                  <a:lnTo>
                    <a:pt x="297102" y="1130049"/>
                  </a:lnTo>
                  <a:lnTo>
                    <a:pt x="310434" y="1150994"/>
                  </a:lnTo>
                  <a:lnTo>
                    <a:pt x="323765" y="1169082"/>
                  </a:lnTo>
                  <a:lnTo>
                    <a:pt x="330431" y="1183362"/>
                  </a:lnTo>
                  <a:lnTo>
                    <a:pt x="333288" y="1193835"/>
                  </a:lnTo>
                  <a:lnTo>
                    <a:pt x="333288" y="1226203"/>
                  </a:lnTo>
                  <a:lnTo>
                    <a:pt x="336144" y="1240484"/>
                  </a:lnTo>
                  <a:lnTo>
                    <a:pt x="345667" y="1258572"/>
                  </a:lnTo>
                  <a:lnTo>
                    <a:pt x="361855" y="1283325"/>
                  </a:lnTo>
                  <a:lnTo>
                    <a:pt x="375187" y="1304269"/>
                  </a:lnTo>
                  <a:lnTo>
                    <a:pt x="384709" y="1322357"/>
                  </a:lnTo>
                  <a:lnTo>
                    <a:pt x="387566" y="1329021"/>
                  </a:lnTo>
                  <a:lnTo>
                    <a:pt x="390423" y="1329021"/>
                  </a:lnTo>
                  <a:lnTo>
                    <a:pt x="393280" y="1325213"/>
                  </a:lnTo>
                  <a:lnTo>
                    <a:pt x="399945" y="1325213"/>
                  </a:lnTo>
                  <a:lnTo>
                    <a:pt x="413277" y="1318549"/>
                  </a:lnTo>
                  <a:lnTo>
                    <a:pt x="416133" y="1314741"/>
                  </a:lnTo>
                  <a:lnTo>
                    <a:pt x="418990" y="1307125"/>
                  </a:lnTo>
                  <a:lnTo>
                    <a:pt x="418990" y="1286181"/>
                  </a:lnTo>
                  <a:lnTo>
                    <a:pt x="421847" y="1278564"/>
                  </a:lnTo>
                  <a:lnTo>
                    <a:pt x="428513" y="1274756"/>
                  </a:lnTo>
                  <a:lnTo>
                    <a:pt x="431370" y="1274756"/>
                  </a:lnTo>
                  <a:lnTo>
                    <a:pt x="434226" y="1278564"/>
                  </a:lnTo>
                  <a:lnTo>
                    <a:pt x="443749" y="1278564"/>
                  </a:lnTo>
                  <a:lnTo>
                    <a:pt x="446605" y="1274756"/>
                  </a:lnTo>
                  <a:lnTo>
                    <a:pt x="453271" y="1270948"/>
                  </a:lnTo>
                  <a:lnTo>
                    <a:pt x="456128" y="1267140"/>
                  </a:lnTo>
                  <a:lnTo>
                    <a:pt x="462794" y="1263332"/>
                  </a:lnTo>
                  <a:lnTo>
                    <a:pt x="456128" y="1263332"/>
                  </a:lnTo>
                  <a:lnTo>
                    <a:pt x="453271" y="1259524"/>
                  </a:lnTo>
                  <a:lnTo>
                    <a:pt x="453271" y="1252860"/>
                  </a:lnTo>
                  <a:lnTo>
                    <a:pt x="456128" y="1242387"/>
                  </a:lnTo>
                  <a:lnTo>
                    <a:pt x="458985" y="1235724"/>
                  </a:lnTo>
                  <a:lnTo>
                    <a:pt x="484695" y="1221443"/>
                  </a:lnTo>
                  <a:lnTo>
                    <a:pt x="491361" y="1214779"/>
                  </a:lnTo>
                  <a:lnTo>
                    <a:pt x="491361" y="1207163"/>
                  </a:lnTo>
                  <a:lnTo>
                    <a:pt x="496123" y="1201451"/>
                  </a:lnTo>
                  <a:lnTo>
                    <a:pt x="496123" y="1190978"/>
                  </a:lnTo>
                  <a:lnTo>
                    <a:pt x="489457" y="1170034"/>
                  </a:lnTo>
                  <a:lnTo>
                    <a:pt x="489457" y="1131001"/>
                  </a:lnTo>
                  <a:lnTo>
                    <a:pt x="492313" y="1120529"/>
                  </a:lnTo>
                  <a:lnTo>
                    <a:pt x="492313" y="1115769"/>
                  </a:lnTo>
                  <a:lnTo>
                    <a:pt x="495171" y="1111961"/>
                  </a:lnTo>
                  <a:lnTo>
                    <a:pt x="495171" y="1101488"/>
                  </a:lnTo>
                  <a:lnTo>
                    <a:pt x="498027" y="1091016"/>
                  </a:lnTo>
                  <a:lnTo>
                    <a:pt x="498027" y="1066264"/>
                  </a:lnTo>
                  <a:lnTo>
                    <a:pt x="491361" y="1051983"/>
                  </a:lnTo>
                  <a:lnTo>
                    <a:pt x="481839" y="1041511"/>
                  </a:lnTo>
                  <a:lnTo>
                    <a:pt x="481839" y="1023423"/>
                  </a:lnTo>
                  <a:lnTo>
                    <a:pt x="484695" y="1020567"/>
                  </a:lnTo>
                  <a:lnTo>
                    <a:pt x="487552" y="1013902"/>
                  </a:lnTo>
                  <a:lnTo>
                    <a:pt x="487552" y="1006286"/>
                  </a:lnTo>
                  <a:lnTo>
                    <a:pt x="484695" y="999622"/>
                  </a:lnTo>
                  <a:lnTo>
                    <a:pt x="484695" y="974870"/>
                  </a:lnTo>
                  <a:lnTo>
                    <a:pt x="498027" y="967253"/>
                  </a:lnTo>
                  <a:lnTo>
                    <a:pt x="500884" y="967253"/>
                  </a:lnTo>
                  <a:lnTo>
                    <a:pt x="514216" y="960589"/>
                  </a:lnTo>
                  <a:lnTo>
                    <a:pt x="514216" y="946309"/>
                  </a:lnTo>
                  <a:lnTo>
                    <a:pt x="517072" y="938693"/>
                  </a:lnTo>
                  <a:lnTo>
                    <a:pt x="519929" y="934885"/>
                  </a:lnTo>
                  <a:lnTo>
                    <a:pt x="526595" y="931077"/>
                  </a:lnTo>
                  <a:lnTo>
                    <a:pt x="536117" y="931077"/>
                  </a:lnTo>
                  <a:lnTo>
                    <a:pt x="538974" y="924412"/>
                  </a:lnTo>
                  <a:lnTo>
                    <a:pt x="541830" y="928220"/>
                  </a:lnTo>
                  <a:lnTo>
                    <a:pt x="558019" y="928220"/>
                  </a:lnTo>
                  <a:lnTo>
                    <a:pt x="558019" y="917748"/>
                  </a:lnTo>
                  <a:lnTo>
                    <a:pt x="560876" y="907276"/>
                  </a:lnTo>
                  <a:lnTo>
                    <a:pt x="567541" y="899660"/>
                  </a:lnTo>
                  <a:lnTo>
                    <a:pt x="570398" y="889188"/>
                  </a:lnTo>
                  <a:lnTo>
                    <a:pt x="577064" y="882524"/>
                  </a:lnTo>
                  <a:lnTo>
                    <a:pt x="579921" y="875859"/>
                  </a:lnTo>
                  <a:lnTo>
                    <a:pt x="586586" y="872051"/>
                  </a:lnTo>
                  <a:lnTo>
                    <a:pt x="589443" y="868243"/>
                  </a:lnTo>
                  <a:lnTo>
                    <a:pt x="598966" y="864435"/>
                  </a:lnTo>
                  <a:lnTo>
                    <a:pt x="601822" y="860627"/>
                  </a:lnTo>
                  <a:lnTo>
                    <a:pt x="608488" y="856819"/>
                  </a:lnTo>
                  <a:lnTo>
                    <a:pt x="611345" y="846347"/>
                  </a:lnTo>
                  <a:lnTo>
                    <a:pt x="624676" y="817786"/>
                  </a:lnTo>
                  <a:lnTo>
                    <a:pt x="634199" y="807314"/>
                  </a:lnTo>
                  <a:lnTo>
                    <a:pt x="640865" y="803506"/>
                  </a:lnTo>
                  <a:lnTo>
                    <a:pt x="650387" y="796842"/>
                  </a:lnTo>
                  <a:lnTo>
                    <a:pt x="657053" y="793034"/>
                  </a:lnTo>
                  <a:lnTo>
                    <a:pt x="666576" y="782561"/>
                  </a:lnTo>
                  <a:lnTo>
                    <a:pt x="669432" y="782561"/>
                  </a:lnTo>
                  <a:lnTo>
                    <a:pt x="662766" y="764473"/>
                  </a:lnTo>
                  <a:lnTo>
                    <a:pt x="665623" y="760665"/>
                  </a:lnTo>
                  <a:lnTo>
                    <a:pt x="678955" y="778753"/>
                  </a:lnTo>
                  <a:lnTo>
                    <a:pt x="712284" y="743528"/>
                  </a:lnTo>
                  <a:lnTo>
                    <a:pt x="718950" y="729248"/>
                  </a:lnTo>
                  <a:lnTo>
                    <a:pt x="716092" y="725440"/>
                  </a:lnTo>
                  <a:lnTo>
                    <a:pt x="713236" y="717824"/>
                  </a:lnTo>
                  <a:lnTo>
                    <a:pt x="715140" y="715920"/>
                  </a:lnTo>
                  <a:lnTo>
                    <a:pt x="712284" y="709256"/>
                  </a:lnTo>
                  <a:lnTo>
                    <a:pt x="712284" y="701640"/>
                  </a:lnTo>
                  <a:lnTo>
                    <a:pt x="718950" y="697832"/>
                  </a:lnTo>
                  <a:lnTo>
                    <a:pt x="721806" y="694024"/>
                  </a:lnTo>
                  <a:lnTo>
                    <a:pt x="728472" y="694024"/>
                  </a:lnTo>
                  <a:lnTo>
                    <a:pt x="735137" y="690215"/>
                  </a:lnTo>
                  <a:lnTo>
                    <a:pt x="741803" y="682599"/>
                  </a:lnTo>
                  <a:lnTo>
                    <a:pt x="748469" y="672127"/>
                  </a:lnTo>
                  <a:lnTo>
                    <a:pt x="748469" y="658799"/>
                  </a:lnTo>
                  <a:lnTo>
                    <a:pt x="757992" y="662607"/>
                  </a:lnTo>
                  <a:lnTo>
                    <a:pt x="760848" y="680695"/>
                  </a:lnTo>
                  <a:lnTo>
                    <a:pt x="770371" y="659751"/>
                  </a:lnTo>
                  <a:lnTo>
                    <a:pt x="770371" y="670223"/>
                  </a:lnTo>
                  <a:lnTo>
                    <a:pt x="773227" y="676887"/>
                  </a:lnTo>
                  <a:lnTo>
                    <a:pt x="773227" y="687359"/>
                  </a:lnTo>
                  <a:lnTo>
                    <a:pt x="776085" y="694024"/>
                  </a:lnTo>
                  <a:lnTo>
                    <a:pt x="778941" y="697832"/>
                  </a:lnTo>
                  <a:lnTo>
                    <a:pt x="781798" y="697832"/>
                  </a:lnTo>
                  <a:lnTo>
                    <a:pt x="784654" y="694024"/>
                  </a:lnTo>
                  <a:lnTo>
                    <a:pt x="784654" y="687359"/>
                  </a:lnTo>
                  <a:lnTo>
                    <a:pt x="787511" y="683551"/>
                  </a:lnTo>
                  <a:lnTo>
                    <a:pt x="787511" y="676887"/>
                  </a:lnTo>
                  <a:lnTo>
                    <a:pt x="790368" y="658799"/>
                  </a:lnTo>
                  <a:lnTo>
                    <a:pt x="780846" y="634046"/>
                  </a:lnTo>
                  <a:lnTo>
                    <a:pt x="780846" y="615958"/>
                  </a:lnTo>
                  <a:lnTo>
                    <a:pt x="764657" y="601677"/>
                  </a:lnTo>
                  <a:lnTo>
                    <a:pt x="757992" y="583589"/>
                  </a:lnTo>
                  <a:lnTo>
                    <a:pt x="760848" y="575973"/>
                  </a:lnTo>
                  <a:lnTo>
                    <a:pt x="763705" y="572165"/>
                  </a:lnTo>
                  <a:lnTo>
                    <a:pt x="766562" y="561692"/>
                  </a:lnTo>
                  <a:lnTo>
                    <a:pt x="766562" y="557884"/>
                  </a:lnTo>
                  <a:lnTo>
                    <a:pt x="763705" y="554076"/>
                  </a:lnTo>
                  <a:lnTo>
                    <a:pt x="757040" y="550268"/>
                  </a:lnTo>
                  <a:lnTo>
                    <a:pt x="747517" y="550268"/>
                  </a:lnTo>
                  <a:lnTo>
                    <a:pt x="740851" y="546460"/>
                  </a:lnTo>
                  <a:lnTo>
                    <a:pt x="734185" y="539796"/>
                  </a:lnTo>
                  <a:lnTo>
                    <a:pt x="739899" y="533132"/>
                  </a:lnTo>
                  <a:lnTo>
                    <a:pt x="742756" y="533132"/>
                  </a:lnTo>
                  <a:lnTo>
                    <a:pt x="742756" y="515043"/>
                  </a:lnTo>
                  <a:lnTo>
                    <a:pt x="762753" y="515043"/>
                  </a:lnTo>
                  <a:lnTo>
                    <a:pt x="762753" y="507427"/>
                  </a:lnTo>
                  <a:lnTo>
                    <a:pt x="746564" y="496955"/>
                  </a:lnTo>
                  <a:lnTo>
                    <a:pt x="743708" y="496955"/>
                  </a:lnTo>
                  <a:lnTo>
                    <a:pt x="737042" y="490291"/>
                  </a:lnTo>
                  <a:lnTo>
                    <a:pt x="730376" y="486483"/>
                  </a:lnTo>
                  <a:lnTo>
                    <a:pt x="727519" y="478867"/>
                  </a:lnTo>
                  <a:lnTo>
                    <a:pt x="727519" y="477915"/>
                  </a:lnTo>
                  <a:lnTo>
                    <a:pt x="730376" y="471250"/>
                  </a:lnTo>
                  <a:lnTo>
                    <a:pt x="737042" y="463634"/>
                  </a:lnTo>
                  <a:lnTo>
                    <a:pt x="730376" y="453162"/>
                  </a:lnTo>
                  <a:lnTo>
                    <a:pt x="739899" y="453162"/>
                  </a:lnTo>
                  <a:lnTo>
                    <a:pt x="753230" y="459826"/>
                  </a:lnTo>
                  <a:lnTo>
                    <a:pt x="750374" y="456018"/>
                  </a:lnTo>
                  <a:lnTo>
                    <a:pt x="759896" y="452210"/>
                  </a:lnTo>
                  <a:lnTo>
                    <a:pt x="762753" y="458874"/>
                  </a:lnTo>
                  <a:lnTo>
                    <a:pt x="762753" y="462682"/>
                  </a:lnTo>
                  <a:lnTo>
                    <a:pt x="765609" y="470299"/>
                  </a:lnTo>
                  <a:lnTo>
                    <a:pt x="768466" y="474107"/>
                  </a:lnTo>
                  <a:lnTo>
                    <a:pt x="775132" y="474107"/>
                  </a:lnTo>
                  <a:lnTo>
                    <a:pt x="777989" y="477915"/>
                  </a:lnTo>
                  <a:lnTo>
                    <a:pt x="780846" y="467442"/>
                  </a:lnTo>
                  <a:lnTo>
                    <a:pt x="783702" y="471250"/>
                  </a:lnTo>
                  <a:lnTo>
                    <a:pt x="786559" y="471250"/>
                  </a:lnTo>
                  <a:lnTo>
                    <a:pt x="789416" y="475059"/>
                  </a:lnTo>
                  <a:lnTo>
                    <a:pt x="789416" y="493147"/>
                  </a:lnTo>
                  <a:lnTo>
                    <a:pt x="792272" y="493147"/>
                  </a:lnTo>
                  <a:lnTo>
                    <a:pt x="792272" y="514091"/>
                  </a:lnTo>
                  <a:lnTo>
                    <a:pt x="795130" y="514091"/>
                  </a:lnTo>
                  <a:lnTo>
                    <a:pt x="797986" y="517900"/>
                  </a:lnTo>
                  <a:lnTo>
                    <a:pt x="831315" y="517900"/>
                  </a:lnTo>
                  <a:lnTo>
                    <a:pt x="837981" y="521708"/>
                  </a:lnTo>
                  <a:lnTo>
                    <a:pt x="847503" y="521708"/>
                  </a:lnTo>
                  <a:lnTo>
                    <a:pt x="873214" y="514091"/>
                  </a:lnTo>
                  <a:lnTo>
                    <a:pt x="876071" y="514091"/>
                  </a:lnTo>
                  <a:lnTo>
                    <a:pt x="889402" y="528372"/>
                  </a:lnTo>
                  <a:lnTo>
                    <a:pt x="889402" y="532180"/>
                  </a:lnTo>
                  <a:lnTo>
                    <a:pt x="886545" y="535988"/>
                  </a:lnTo>
                  <a:lnTo>
                    <a:pt x="883689" y="535988"/>
                  </a:lnTo>
                  <a:lnTo>
                    <a:pt x="883689" y="542652"/>
                  </a:lnTo>
                  <a:lnTo>
                    <a:pt x="880832" y="553124"/>
                  </a:lnTo>
                  <a:lnTo>
                    <a:pt x="877975" y="559788"/>
                  </a:lnTo>
                  <a:lnTo>
                    <a:pt x="875118" y="563597"/>
                  </a:lnTo>
                  <a:lnTo>
                    <a:pt x="872262" y="563597"/>
                  </a:lnTo>
                  <a:lnTo>
                    <a:pt x="865596" y="567405"/>
                  </a:lnTo>
                  <a:lnTo>
                    <a:pt x="867500" y="567405"/>
                  </a:lnTo>
                  <a:lnTo>
                    <a:pt x="860835" y="575021"/>
                  </a:lnTo>
                  <a:lnTo>
                    <a:pt x="857978" y="581685"/>
                  </a:lnTo>
                  <a:lnTo>
                    <a:pt x="857978" y="593109"/>
                  </a:lnTo>
                  <a:lnTo>
                    <a:pt x="860835" y="599773"/>
                  </a:lnTo>
                  <a:lnTo>
                    <a:pt x="870357" y="610245"/>
                  </a:lnTo>
                  <a:lnTo>
                    <a:pt x="873214" y="610245"/>
                  </a:lnTo>
                  <a:lnTo>
                    <a:pt x="882736" y="624526"/>
                  </a:lnTo>
                  <a:lnTo>
                    <a:pt x="885593" y="603582"/>
                  </a:lnTo>
                  <a:lnTo>
                    <a:pt x="885593" y="589301"/>
                  </a:lnTo>
                  <a:lnTo>
                    <a:pt x="895116" y="589301"/>
                  </a:lnTo>
                  <a:lnTo>
                    <a:pt x="901781" y="593109"/>
                  </a:lnTo>
                  <a:lnTo>
                    <a:pt x="904638" y="596917"/>
                  </a:lnTo>
                  <a:lnTo>
                    <a:pt x="904638" y="607390"/>
                  </a:lnTo>
                  <a:lnTo>
                    <a:pt x="907495" y="614054"/>
                  </a:lnTo>
                  <a:lnTo>
                    <a:pt x="907495" y="617862"/>
                  </a:lnTo>
                  <a:lnTo>
                    <a:pt x="910352" y="625478"/>
                  </a:lnTo>
                  <a:lnTo>
                    <a:pt x="910352" y="632142"/>
                  </a:lnTo>
                  <a:lnTo>
                    <a:pt x="913208" y="639758"/>
                  </a:lnTo>
                  <a:lnTo>
                    <a:pt x="916065" y="650230"/>
                  </a:lnTo>
                  <a:lnTo>
                    <a:pt x="918922" y="657847"/>
                  </a:lnTo>
                  <a:lnTo>
                    <a:pt x="921779" y="661655"/>
                  </a:lnTo>
                  <a:lnTo>
                    <a:pt x="921779" y="665463"/>
                  </a:lnTo>
                  <a:lnTo>
                    <a:pt x="931301" y="675935"/>
                  </a:lnTo>
                  <a:lnTo>
                    <a:pt x="931301" y="658799"/>
                  </a:lnTo>
                  <a:lnTo>
                    <a:pt x="934158" y="658799"/>
                  </a:lnTo>
                  <a:lnTo>
                    <a:pt x="937015" y="662607"/>
                  </a:lnTo>
                  <a:lnTo>
                    <a:pt x="943681" y="662607"/>
                  </a:lnTo>
                  <a:lnTo>
                    <a:pt x="943681" y="655943"/>
                  </a:lnTo>
                  <a:lnTo>
                    <a:pt x="934158" y="645470"/>
                  </a:lnTo>
                  <a:lnTo>
                    <a:pt x="934158" y="630238"/>
                  </a:lnTo>
                  <a:lnTo>
                    <a:pt x="931301" y="623574"/>
                  </a:lnTo>
                  <a:lnTo>
                    <a:pt x="940824" y="613102"/>
                  </a:lnTo>
                  <a:lnTo>
                    <a:pt x="943681" y="613102"/>
                  </a:lnTo>
                  <a:lnTo>
                    <a:pt x="940824" y="584541"/>
                  </a:lnTo>
                  <a:lnTo>
                    <a:pt x="931301" y="574069"/>
                  </a:lnTo>
                  <a:lnTo>
                    <a:pt x="957964" y="574069"/>
                  </a:lnTo>
                  <a:lnTo>
                    <a:pt x="964630" y="577877"/>
                  </a:lnTo>
                  <a:lnTo>
                    <a:pt x="971296" y="577877"/>
                  </a:lnTo>
                  <a:lnTo>
                    <a:pt x="971296" y="556932"/>
                  </a:lnTo>
                  <a:lnTo>
                    <a:pt x="980819" y="524564"/>
                  </a:lnTo>
                  <a:lnTo>
                    <a:pt x="977961" y="520756"/>
                  </a:lnTo>
                  <a:lnTo>
                    <a:pt x="975105" y="513139"/>
                  </a:lnTo>
                  <a:lnTo>
                    <a:pt x="975105" y="502667"/>
                  </a:lnTo>
                  <a:lnTo>
                    <a:pt x="981771" y="498859"/>
                  </a:lnTo>
                  <a:lnTo>
                    <a:pt x="984627" y="495051"/>
                  </a:lnTo>
                  <a:lnTo>
                    <a:pt x="994150" y="476963"/>
                  </a:lnTo>
                  <a:lnTo>
                    <a:pt x="994150" y="470299"/>
                  </a:lnTo>
                  <a:lnTo>
                    <a:pt x="991293" y="466490"/>
                  </a:lnTo>
                  <a:lnTo>
                    <a:pt x="991293" y="462682"/>
                  </a:lnTo>
                  <a:lnTo>
                    <a:pt x="988436" y="458874"/>
                  </a:lnTo>
                  <a:lnTo>
                    <a:pt x="988436" y="445546"/>
                  </a:lnTo>
                  <a:lnTo>
                    <a:pt x="991293" y="445546"/>
                  </a:lnTo>
                  <a:lnTo>
                    <a:pt x="994150" y="441738"/>
                  </a:lnTo>
                  <a:lnTo>
                    <a:pt x="1000816" y="441738"/>
                  </a:lnTo>
                  <a:lnTo>
                    <a:pt x="1007481" y="437930"/>
                  </a:lnTo>
                  <a:lnTo>
                    <a:pt x="1014147" y="431266"/>
                  </a:lnTo>
                  <a:lnTo>
                    <a:pt x="1014147" y="420793"/>
                  </a:lnTo>
                  <a:lnTo>
                    <a:pt x="1017004" y="420793"/>
                  </a:lnTo>
                  <a:lnTo>
                    <a:pt x="1023670" y="416985"/>
                  </a:lnTo>
                  <a:lnTo>
                    <a:pt x="1043667" y="416985"/>
                  </a:lnTo>
                  <a:lnTo>
                    <a:pt x="1046524" y="420793"/>
                  </a:lnTo>
                  <a:lnTo>
                    <a:pt x="1056046" y="420793"/>
                  </a:lnTo>
                  <a:lnTo>
                    <a:pt x="1056046" y="416985"/>
                  </a:lnTo>
                  <a:lnTo>
                    <a:pt x="1053189" y="413177"/>
                  </a:lnTo>
                  <a:lnTo>
                    <a:pt x="1046524" y="409369"/>
                  </a:lnTo>
                  <a:lnTo>
                    <a:pt x="1043667" y="405561"/>
                  </a:lnTo>
                  <a:lnTo>
                    <a:pt x="1044619" y="400801"/>
                  </a:lnTo>
                  <a:close/>
                  <a:moveTo>
                    <a:pt x="1027478" y="1368054"/>
                  </a:moveTo>
                  <a:lnTo>
                    <a:pt x="1024622" y="1371862"/>
                  </a:lnTo>
                  <a:lnTo>
                    <a:pt x="1024622" y="1382335"/>
                  </a:lnTo>
                  <a:lnTo>
                    <a:pt x="1027478" y="1388999"/>
                  </a:lnTo>
                  <a:lnTo>
                    <a:pt x="1030335" y="1392807"/>
                  </a:lnTo>
                  <a:lnTo>
                    <a:pt x="1037001" y="1396615"/>
                  </a:lnTo>
                  <a:lnTo>
                    <a:pt x="1037001" y="1389951"/>
                  </a:lnTo>
                  <a:lnTo>
                    <a:pt x="1034144" y="1383287"/>
                  </a:lnTo>
                  <a:lnTo>
                    <a:pt x="1034144" y="1375670"/>
                  </a:lnTo>
                  <a:lnTo>
                    <a:pt x="1031288" y="1369006"/>
                  </a:lnTo>
                  <a:lnTo>
                    <a:pt x="1027478" y="1369006"/>
                  </a:lnTo>
                  <a:close/>
                  <a:moveTo>
                    <a:pt x="976057" y="1201451"/>
                  </a:moveTo>
                  <a:lnTo>
                    <a:pt x="972248" y="1201451"/>
                  </a:lnTo>
                  <a:lnTo>
                    <a:pt x="969391" y="1208115"/>
                  </a:lnTo>
                  <a:lnTo>
                    <a:pt x="969391" y="1211923"/>
                  </a:lnTo>
                  <a:lnTo>
                    <a:pt x="972248" y="1218587"/>
                  </a:lnTo>
                  <a:lnTo>
                    <a:pt x="972248" y="1222395"/>
                  </a:lnTo>
                  <a:lnTo>
                    <a:pt x="975105" y="1230011"/>
                  </a:lnTo>
                  <a:lnTo>
                    <a:pt x="977961" y="1222395"/>
                  </a:lnTo>
                  <a:lnTo>
                    <a:pt x="977961" y="1201451"/>
                  </a:lnTo>
                  <a:lnTo>
                    <a:pt x="976057" y="1201451"/>
                  </a:lnTo>
                  <a:close/>
                  <a:moveTo>
                    <a:pt x="981771" y="1059600"/>
                  </a:moveTo>
                  <a:lnTo>
                    <a:pt x="975105" y="1066264"/>
                  </a:lnTo>
                  <a:lnTo>
                    <a:pt x="968439" y="1080544"/>
                  </a:lnTo>
                  <a:lnTo>
                    <a:pt x="968439" y="1115769"/>
                  </a:lnTo>
                  <a:lnTo>
                    <a:pt x="971296" y="1172890"/>
                  </a:lnTo>
                  <a:lnTo>
                    <a:pt x="977961" y="1154802"/>
                  </a:lnTo>
                  <a:lnTo>
                    <a:pt x="977961" y="1094824"/>
                  </a:lnTo>
                  <a:lnTo>
                    <a:pt x="980819" y="1087208"/>
                  </a:lnTo>
                  <a:lnTo>
                    <a:pt x="980819" y="1083400"/>
                  </a:lnTo>
                  <a:lnTo>
                    <a:pt x="983675" y="1076736"/>
                  </a:lnTo>
                  <a:lnTo>
                    <a:pt x="983675" y="1069120"/>
                  </a:lnTo>
                  <a:lnTo>
                    <a:pt x="986532" y="1065312"/>
                  </a:lnTo>
                  <a:lnTo>
                    <a:pt x="983675" y="1058648"/>
                  </a:lnTo>
                  <a:lnTo>
                    <a:pt x="981771" y="1059600"/>
                  </a:lnTo>
                  <a:close/>
                </a:path>
              </a:pathLst>
            </a:custGeom>
            <a:noFill/>
            <a:ln w="2379" cap="flat">
              <a:solidFill>
                <a:srgbClr val="FFFFFF"/>
              </a:solidFill>
              <a:prstDash val="solid"/>
              <a:round/>
            </a:ln>
          </p:spPr>
          <p:txBody>
            <a:bodyPr rtlCol="0" anchor="ctr"/>
            <a:lstStyle/>
            <a:p>
              <a:endParaRPr lang="en-US" noProof="0" dirty="0"/>
            </a:p>
          </p:txBody>
        </p:sp>
        <p:sp>
          <p:nvSpPr>
            <p:cNvPr id="6389" name="Serbest Form 6388">
              <a:extLst>
                <a:ext uri="{FF2B5EF4-FFF2-40B4-BE49-F238E27FC236}">
                  <a16:creationId xmlns:a16="http://schemas.microsoft.com/office/drawing/2014/main" id="{CB14C720-BA5A-AB42-BA85-B231F1559816}"/>
                </a:ext>
              </a:extLst>
            </p:cNvPr>
            <p:cNvSpPr/>
            <p:nvPr/>
          </p:nvSpPr>
          <p:spPr>
            <a:xfrm>
              <a:off x="4993293" y="891863"/>
              <a:ext cx="309481" cy="135186"/>
            </a:xfrm>
            <a:custGeom>
              <a:avLst/>
              <a:gdLst>
                <a:gd name="connsiteX0" fmla="*/ 137124 w 309481"/>
                <a:gd name="connsiteY0" fmla="*/ 135187 h 135186"/>
                <a:gd name="connsiteX1" fmla="*/ 146646 w 309481"/>
                <a:gd name="connsiteY1" fmla="*/ 131379 h 135186"/>
                <a:gd name="connsiteX2" fmla="*/ 166644 w 309481"/>
                <a:gd name="connsiteY2" fmla="*/ 131379 h 135186"/>
                <a:gd name="connsiteX3" fmla="*/ 169501 w 309481"/>
                <a:gd name="connsiteY3" fmla="*/ 124715 h 135186"/>
                <a:gd name="connsiteX4" fmla="*/ 169501 w 309481"/>
                <a:gd name="connsiteY4" fmla="*/ 117099 h 135186"/>
                <a:gd name="connsiteX5" fmla="*/ 176166 w 309481"/>
                <a:gd name="connsiteY5" fmla="*/ 120907 h 135186"/>
                <a:gd name="connsiteX6" fmla="*/ 179023 w 309481"/>
                <a:gd name="connsiteY6" fmla="*/ 120907 h 135186"/>
                <a:gd name="connsiteX7" fmla="*/ 185689 w 309481"/>
                <a:gd name="connsiteY7" fmla="*/ 124715 h 135186"/>
                <a:gd name="connsiteX8" fmla="*/ 189498 w 309481"/>
                <a:gd name="connsiteY8" fmla="*/ 124715 h 135186"/>
                <a:gd name="connsiteX9" fmla="*/ 196163 w 309481"/>
                <a:gd name="connsiteY9" fmla="*/ 117099 h 135186"/>
                <a:gd name="connsiteX10" fmla="*/ 196163 w 309481"/>
                <a:gd name="connsiteY10" fmla="*/ 113291 h 135186"/>
                <a:gd name="connsiteX11" fmla="*/ 202829 w 309481"/>
                <a:gd name="connsiteY11" fmla="*/ 113291 h 135186"/>
                <a:gd name="connsiteX12" fmla="*/ 205686 w 309481"/>
                <a:gd name="connsiteY12" fmla="*/ 117099 h 135186"/>
                <a:gd name="connsiteX13" fmla="*/ 212352 w 309481"/>
                <a:gd name="connsiteY13" fmla="*/ 117099 h 135186"/>
                <a:gd name="connsiteX14" fmla="*/ 224731 w 309481"/>
                <a:gd name="connsiteY14" fmla="*/ 109482 h 135186"/>
                <a:gd name="connsiteX15" fmla="*/ 235206 w 309481"/>
                <a:gd name="connsiteY15" fmla="*/ 102818 h 135186"/>
                <a:gd name="connsiteX16" fmla="*/ 247585 w 309481"/>
                <a:gd name="connsiteY16" fmla="*/ 95202 h 135186"/>
                <a:gd name="connsiteX17" fmla="*/ 258060 w 309481"/>
                <a:gd name="connsiteY17" fmla="*/ 95202 h 135186"/>
                <a:gd name="connsiteX18" fmla="*/ 260916 w 309481"/>
                <a:gd name="connsiteY18" fmla="*/ 99010 h 135186"/>
                <a:gd name="connsiteX19" fmla="*/ 267582 w 309481"/>
                <a:gd name="connsiteY19" fmla="*/ 99010 h 135186"/>
                <a:gd name="connsiteX20" fmla="*/ 274248 w 309481"/>
                <a:gd name="connsiteY20" fmla="*/ 95202 h 135186"/>
                <a:gd name="connsiteX21" fmla="*/ 277105 w 309481"/>
                <a:gd name="connsiteY21" fmla="*/ 87586 h 135186"/>
                <a:gd name="connsiteX22" fmla="*/ 277105 w 309481"/>
                <a:gd name="connsiteY22" fmla="*/ 83778 h 135186"/>
                <a:gd name="connsiteX23" fmla="*/ 280914 w 309481"/>
                <a:gd name="connsiteY23" fmla="*/ 77114 h 135186"/>
                <a:gd name="connsiteX24" fmla="*/ 286627 w 309481"/>
                <a:gd name="connsiteY24" fmla="*/ 77114 h 135186"/>
                <a:gd name="connsiteX25" fmla="*/ 299959 w 309481"/>
                <a:gd name="connsiteY25" fmla="*/ 69498 h 135186"/>
                <a:gd name="connsiteX26" fmla="*/ 306625 w 309481"/>
                <a:gd name="connsiteY26" fmla="*/ 61881 h 135186"/>
                <a:gd name="connsiteX27" fmla="*/ 309482 w 309481"/>
                <a:gd name="connsiteY27" fmla="*/ 61881 h 135186"/>
                <a:gd name="connsiteX28" fmla="*/ 299959 w 309481"/>
                <a:gd name="connsiteY28" fmla="*/ 61881 h 135186"/>
                <a:gd name="connsiteX29" fmla="*/ 309482 w 309481"/>
                <a:gd name="connsiteY29" fmla="*/ 51409 h 135186"/>
                <a:gd name="connsiteX30" fmla="*/ 309482 w 309481"/>
                <a:gd name="connsiteY30" fmla="*/ 47601 h 135186"/>
                <a:gd name="connsiteX31" fmla="*/ 306625 w 309481"/>
                <a:gd name="connsiteY31" fmla="*/ 43793 h 135186"/>
                <a:gd name="connsiteX32" fmla="*/ 299959 w 309481"/>
                <a:gd name="connsiteY32" fmla="*/ 39985 h 135186"/>
                <a:gd name="connsiteX33" fmla="*/ 293293 w 309481"/>
                <a:gd name="connsiteY33" fmla="*/ 39985 h 135186"/>
                <a:gd name="connsiteX34" fmla="*/ 290437 w 309481"/>
                <a:gd name="connsiteY34" fmla="*/ 43793 h 135186"/>
                <a:gd name="connsiteX35" fmla="*/ 286627 w 309481"/>
                <a:gd name="connsiteY35" fmla="*/ 43793 h 135186"/>
                <a:gd name="connsiteX36" fmla="*/ 290437 w 309481"/>
                <a:gd name="connsiteY36" fmla="*/ 36177 h 135186"/>
                <a:gd name="connsiteX37" fmla="*/ 274248 w 309481"/>
                <a:gd name="connsiteY37" fmla="*/ 36177 h 135186"/>
                <a:gd name="connsiteX38" fmla="*/ 283771 w 309481"/>
                <a:gd name="connsiteY38" fmla="*/ 21897 h 135186"/>
                <a:gd name="connsiteX39" fmla="*/ 274248 w 309481"/>
                <a:gd name="connsiteY39" fmla="*/ 21897 h 135186"/>
                <a:gd name="connsiteX40" fmla="*/ 277105 w 309481"/>
                <a:gd name="connsiteY40" fmla="*/ 10472 h 135186"/>
                <a:gd name="connsiteX41" fmla="*/ 260916 w 309481"/>
                <a:gd name="connsiteY41" fmla="*/ 14280 h 135186"/>
                <a:gd name="connsiteX42" fmla="*/ 258060 w 309481"/>
                <a:gd name="connsiteY42" fmla="*/ 10472 h 135186"/>
                <a:gd name="connsiteX43" fmla="*/ 251394 w 309481"/>
                <a:gd name="connsiteY43" fmla="*/ 7616 h 135186"/>
                <a:gd name="connsiteX44" fmla="*/ 247585 w 309481"/>
                <a:gd name="connsiteY44" fmla="*/ 3808 h 135186"/>
                <a:gd name="connsiteX45" fmla="*/ 240919 w 309481"/>
                <a:gd name="connsiteY45" fmla="*/ 0 h 135186"/>
                <a:gd name="connsiteX46" fmla="*/ 235206 w 309481"/>
                <a:gd name="connsiteY46" fmla="*/ 0 h 135186"/>
                <a:gd name="connsiteX47" fmla="*/ 235206 w 309481"/>
                <a:gd name="connsiteY47" fmla="*/ 14280 h 135186"/>
                <a:gd name="connsiteX48" fmla="*/ 224731 w 309481"/>
                <a:gd name="connsiteY48" fmla="*/ 18088 h 135186"/>
                <a:gd name="connsiteX49" fmla="*/ 221874 w 309481"/>
                <a:gd name="connsiteY49" fmla="*/ 18088 h 135186"/>
                <a:gd name="connsiteX50" fmla="*/ 219018 w 309481"/>
                <a:gd name="connsiteY50" fmla="*/ 14280 h 135186"/>
                <a:gd name="connsiteX51" fmla="*/ 205686 w 309481"/>
                <a:gd name="connsiteY51" fmla="*/ 14280 h 135186"/>
                <a:gd name="connsiteX52" fmla="*/ 202829 w 309481"/>
                <a:gd name="connsiteY52" fmla="*/ 18088 h 135186"/>
                <a:gd name="connsiteX53" fmla="*/ 199020 w 309481"/>
                <a:gd name="connsiteY53" fmla="*/ 25705 h 135186"/>
                <a:gd name="connsiteX54" fmla="*/ 196163 w 309481"/>
                <a:gd name="connsiteY54" fmla="*/ 21897 h 135186"/>
                <a:gd name="connsiteX55" fmla="*/ 189498 w 309481"/>
                <a:gd name="connsiteY55" fmla="*/ 18088 h 135186"/>
                <a:gd name="connsiteX56" fmla="*/ 185689 w 309481"/>
                <a:gd name="connsiteY56" fmla="*/ 14280 h 135186"/>
                <a:gd name="connsiteX57" fmla="*/ 182832 w 309481"/>
                <a:gd name="connsiteY57" fmla="*/ 14280 h 135186"/>
                <a:gd name="connsiteX58" fmla="*/ 179023 w 309481"/>
                <a:gd name="connsiteY58" fmla="*/ 18088 h 135186"/>
                <a:gd name="connsiteX59" fmla="*/ 179023 w 309481"/>
                <a:gd name="connsiteY59" fmla="*/ 36177 h 135186"/>
                <a:gd name="connsiteX60" fmla="*/ 176166 w 309481"/>
                <a:gd name="connsiteY60" fmla="*/ 29513 h 135186"/>
                <a:gd name="connsiteX61" fmla="*/ 173310 w 309481"/>
                <a:gd name="connsiteY61" fmla="*/ 25705 h 135186"/>
                <a:gd name="connsiteX62" fmla="*/ 166644 w 309481"/>
                <a:gd name="connsiteY62" fmla="*/ 21897 h 135186"/>
                <a:gd name="connsiteX63" fmla="*/ 162835 w 309481"/>
                <a:gd name="connsiteY63" fmla="*/ 14280 h 135186"/>
                <a:gd name="connsiteX64" fmla="*/ 157121 w 309481"/>
                <a:gd name="connsiteY64" fmla="*/ 14280 h 135186"/>
                <a:gd name="connsiteX65" fmla="*/ 157121 w 309481"/>
                <a:gd name="connsiteY65" fmla="*/ 18088 h 135186"/>
                <a:gd name="connsiteX66" fmla="*/ 146646 w 309481"/>
                <a:gd name="connsiteY66" fmla="*/ 18088 h 135186"/>
                <a:gd name="connsiteX67" fmla="*/ 143790 w 309481"/>
                <a:gd name="connsiteY67" fmla="*/ 21897 h 135186"/>
                <a:gd name="connsiteX68" fmla="*/ 143790 w 309481"/>
                <a:gd name="connsiteY68" fmla="*/ 32369 h 135186"/>
                <a:gd name="connsiteX69" fmla="*/ 137124 w 309481"/>
                <a:gd name="connsiteY69" fmla="*/ 32369 h 135186"/>
                <a:gd name="connsiteX70" fmla="*/ 130459 w 309481"/>
                <a:gd name="connsiteY70" fmla="*/ 25705 h 135186"/>
                <a:gd name="connsiteX71" fmla="*/ 123793 w 309481"/>
                <a:gd name="connsiteY71" fmla="*/ 21897 h 135186"/>
                <a:gd name="connsiteX72" fmla="*/ 120936 w 309481"/>
                <a:gd name="connsiteY72" fmla="*/ 18088 h 135186"/>
                <a:gd name="connsiteX73" fmla="*/ 117127 w 309481"/>
                <a:gd name="connsiteY73" fmla="*/ 18088 h 135186"/>
                <a:gd name="connsiteX74" fmla="*/ 117127 w 309481"/>
                <a:gd name="connsiteY74" fmla="*/ 29513 h 135186"/>
                <a:gd name="connsiteX75" fmla="*/ 114270 w 309481"/>
                <a:gd name="connsiteY75" fmla="*/ 36177 h 135186"/>
                <a:gd name="connsiteX76" fmla="*/ 114270 w 309481"/>
                <a:gd name="connsiteY76" fmla="*/ 43793 h 135186"/>
                <a:gd name="connsiteX77" fmla="*/ 111413 w 309481"/>
                <a:gd name="connsiteY77" fmla="*/ 43793 h 135186"/>
                <a:gd name="connsiteX78" fmla="*/ 104748 w 309481"/>
                <a:gd name="connsiteY78" fmla="*/ 36177 h 135186"/>
                <a:gd name="connsiteX79" fmla="*/ 100938 w 309481"/>
                <a:gd name="connsiteY79" fmla="*/ 36177 h 135186"/>
                <a:gd name="connsiteX80" fmla="*/ 88559 w 309481"/>
                <a:gd name="connsiteY80" fmla="*/ 51409 h 135186"/>
                <a:gd name="connsiteX81" fmla="*/ 88559 w 309481"/>
                <a:gd name="connsiteY81" fmla="*/ 55217 h 135186"/>
                <a:gd name="connsiteX82" fmla="*/ 84750 w 309481"/>
                <a:gd name="connsiteY82" fmla="*/ 51409 h 135186"/>
                <a:gd name="connsiteX83" fmla="*/ 79037 w 309481"/>
                <a:gd name="connsiteY83" fmla="*/ 36177 h 135186"/>
                <a:gd name="connsiteX84" fmla="*/ 88559 w 309481"/>
                <a:gd name="connsiteY84" fmla="*/ 25705 h 135186"/>
                <a:gd name="connsiteX85" fmla="*/ 88559 w 309481"/>
                <a:gd name="connsiteY85" fmla="*/ 21897 h 135186"/>
                <a:gd name="connsiteX86" fmla="*/ 84750 w 309481"/>
                <a:gd name="connsiteY86" fmla="*/ 18088 h 135186"/>
                <a:gd name="connsiteX87" fmla="*/ 59040 w 309481"/>
                <a:gd name="connsiteY87" fmla="*/ 3808 h 135186"/>
                <a:gd name="connsiteX88" fmla="*/ 52374 w 309481"/>
                <a:gd name="connsiteY88" fmla="*/ 3808 h 135186"/>
                <a:gd name="connsiteX89" fmla="*/ 52374 w 309481"/>
                <a:gd name="connsiteY89" fmla="*/ 21897 h 135186"/>
                <a:gd name="connsiteX90" fmla="*/ 49517 w 309481"/>
                <a:gd name="connsiteY90" fmla="*/ 21897 h 135186"/>
                <a:gd name="connsiteX91" fmla="*/ 45708 w 309481"/>
                <a:gd name="connsiteY91" fmla="*/ 18088 h 135186"/>
                <a:gd name="connsiteX92" fmla="*/ 42851 w 309481"/>
                <a:gd name="connsiteY92" fmla="*/ 18088 h 135186"/>
                <a:gd name="connsiteX93" fmla="*/ 36185 w 309481"/>
                <a:gd name="connsiteY93" fmla="*/ 14280 h 135186"/>
                <a:gd name="connsiteX94" fmla="*/ 29520 w 309481"/>
                <a:gd name="connsiteY94" fmla="*/ 14280 h 135186"/>
                <a:gd name="connsiteX95" fmla="*/ 22854 w 309481"/>
                <a:gd name="connsiteY95" fmla="*/ 18088 h 135186"/>
                <a:gd name="connsiteX96" fmla="*/ 17140 w 309481"/>
                <a:gd name="connsiteY96" fmla="*/ 25705 h 135186"/>
                <a:gd name="connsiteX97" fmla="*/ 26663 w 309481"/>
                <a:gd name="connsiteY97" fmla="*/ 32369 h 135186"/>
                <a:gd name="connsiteX98" fmla="*/ 17140 w 309481"/>
                <a:gd name="connsiteY98" fmla="*/ 32369 h 135186"/>
                <a:gd name="connsiteX99" fmla="*/ 10475 w 309481"/>
                <a:gd name="connsiteY99" fmla="*/ 36177 h 135186"/>
                <a:gd name="connsiteX100" fmla="*/ 6666 w 309481"/>
                <a:gd name="connsiteY100" fmla="*/ 39985 h 135186"/>
                <a:gd name="connsiteX101" fmla="*/ 0 w 309481"/>
                <a:gd name="connsiteY101" fmla="*/ 39985 h 135186"/>
                <a:gd name="connsiteX102" fmla="*/ 3809 w 309481"/>
                <a:gd name="connsiteY102" fmla="*/ 43793 h 135186"/>
                <a:gd name="connsiteX103" fmla="*/ 10475 w 309481"/>
                <a:gd name="connsiteY103" fmla="*/ 47601 h 135186"/>
                <a:gd name="connsiteX104" fmla="*/ 17140 w 309481"/>
                <a:gd name="connsiteY104" fmla="*/ 47601 h 135186"/>
                <a:gd name="connsiteX105" fmla="*/ 29520 w 309481"/>
                <a:gd name="connsiteY105" fmla="*/ 39985 h 135186"/>
                <a:gd name="connsiteX106" fmla="*/ 36185 w 309481"/>
                <a:gd name="connsiteY106" fmla="*/ 39985 h 135186"/>
                <a:gd name="connsiteX107" fmla="*/ 39042 w 309481"/>
                <a:gd name="connsiteY107" fmla="*/ 36177 h 135186"/>
                <a:gd name="connsiteX108" fmla="*/ 42851 w 309481"/>
                <a:gd name="connsiteY108" fmla="*/ 36177 h 135186"/>
                <a:gd name="connsiteX109" fmla="*/ 68562 w 309481"/>
                <a:gd name="connsiteY109" fmla="*/ 43793 h 135186"/>
                <a:gd name="connsiteX110" fmla="*/ 49517 w 309481"/>
                <a:gd name="connsiteY110" fmla="*/ 55217 h 135186"/>
                <a:gd name="connsiteX111" fmla="*/ 55230 w 309481"/>
                <a:gd name="connsiteY111" fmla="*/ 55217 h 135186"/>
                <a:gd name="connsiteX112" fmla="*/ 59040 w 309481"/>
                <a:gd name="connsiteY112" fmla="*/ 58073 h 135186"/>
                <a:gd name="connsiteX113" fmla="*/ 61896 w 309481"/>
                <a:gd name="connsiteY113" fmla="*/ 58073 h 135186"/>
                <a:gd name="connsiteX114" fmla="*/ 65705 w 309481"/>
                <a:gd name="connsiteY114" fmla="*/ 61881 h 135186"/>
                <a:gd name="connsiteX115" fmla="*/ 61896 w 309481"/>
                <a:gd name="connsiteY115" fmla="*/ 61881 h 135186"/>
                <a:gd name="connsiteX116" fmla="*/ 59040 w 309481"/>
                <a:gd name="connsiteY116" fmla="*/ 65689 h 135186"/>
                <a:gd name="connsiteX117" fmla="*/ 3809 w 309481"/>
                <a:gd name="connsiteY117" fmla="*/ 65689 h 135186"/>
                <a:gd name="connsiteX118" fmla="*/ 0 w 309481"/>
                <a:gd name="connsiteY118" fmla="*/ 69498 h 135186"/>
                <a:gd name="connsiteX119" fmla="*/ 6666 w 309481"/>
                <a:gd name="connsiteY119" fmla="*/ 73306 h 135186"/>
                <a:gd name="connsiteX120" fmla="*/ 33329 w 309481"/>
                <a:gd name="connsiteY120" fmla="*/ 73306 h 135186"/>
                <a:gd name="connsiteX121" fmla="*/ 45708 w 309481"/>
                <a:gd name="connsiteY121" fmla="*/ 79970 h 135186"/>
                <a:gd name="connsiteX122" fmla="*/ 49517 w 309481"/>
                <a:gd name="connsiteY122" fmla="*/ 83778 h 135186"/>
                <a:gd name="connsiteX123" fmla="*/ 68562 w 309481"/>
                <a:gd name="connsiteY123" fmla="*/ 79970 h 135186"/>
                <a:gd name="connsiteX124" fmla="*/ 59040 w 309481"/>
                <a:gd name="connsiteY124" fmla="*/ 91394 h 135186"/>
                <a:gd name="connsiteX125" fmla="*/ 65705 w 309481"/>
                <a:gd name="connsiteY125" fmla="*/ 95202 h 135186"/>
                <a:gd name="connsiteX126" fmla="*/ 61896 w 309481"/>
                <a:gd name="connsiteY126" fmla="*/ 99010 h 135186"/>
                <a:gd name="connsiteX127" fmla="*/ 61896 w 309481"/>
                <a:gd name="connsiteY127" fmla="*/ 102818 h 135186"/>
                <a:gd name="connsiteX128" fmla="*/ 59040 w 309481"/>
                <a:gd name="connsiteY128" fmla="*/ 105674 h 135186"/>
                <a:gd name="connsiteX129" fmla="*/ 49517 w 309481"/>
                <a:gd name="connsiteY129" fmla="*/ 105674 h 135186"/>
                <a:gd name="connsiteX130" fmla="*/ 42851 w 309481"/>
                <a:gd name="connsiteY130" fmla="*/ 109482 h 135186"/>
                <a:gd name="connsiteX131" fmla="*/ 29520 w 309481"/>
                <a:gd name="connsiteY131" fmla="*/ 109482 h 135186"/>
                <a:gd name="connsiteX132" fmla="*/ 29520 w 309481"/>
                <a:gd name="connsiteY132" fmla="*/ 113291 h 135186"/>
                <a:gd name="connsiteX133" fmla="*/ 36185 w 309481"/>
                <a:gd name="connsiteY133" fmla="*/ 117099 h 135186"/>
                <a:gd name="connsiteX134" fmla="*/ 65705 w 309481"/>
                <a:gd name="connsiteY134" fmla="*/ 117099 h 135186"/>
                <a:gd name="connsiteX135" fmla="*/ 72371 w 309481"/>
                <a:gd name="connsiteY135" fmla="*/ 113291 h 135186"/>
                <a:gd name="connsiteX136" fmla="*/ 75227 w 309481"/>
                <a:gd name="connsiteY136" fmla="*/ 109482 h 135186"/>
                <a:gd name="connsiteX137" fmla="*/ 91416 w 309481"/>
                <a:gd name="connsiteY137" fmla="*/ 120907 h 135186"/>
                <a:gd name="connsiteX138" fmla="*/ 98082 w 309481"/>
                <a:gd name="connsiteY138" fmla="*/ 113291 h 135186"/>
                <a:gd name="connsiteX139" fmla="*/ 98082 w 309481"/>
                <a:gd name="connsiteY139" fmla="*/ 120907 h 135186"/>
                <a:gd name="connsiteX140" fmla="*/ 123793 w 309481"/>
                <a:gd name="connsiteY140" fmla="*/ 135187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09481" h="135186">
                  <a:moveTo>
                    <a:pt x="137124" y="135187"/>
                  </a:moveTo>
                  <a:lnTo>
                    <a:pt x="146646" y="131379"/>
                  </a:lnTo>
                  <a:lnTo>
                    <a:pt x="166644" y="131379"/>
                  </a:lnTo>
                  <a:lnTo>
                    <a:pt x="169501" y="124715"/>
                  </a:lnTo>
                  <a:lnTo>
                    <a:pt x="169501" y="117099"/>
                  </a:lnTo>
                  <a:lnTo>
                    <a:pt x="176166" y="120907"/>
                  </a:lnTo>
                  <a:lnTo>
                    <a:pt x="179023" y="120907"/>
                  </a:lnTo>
                  <a:lnTo>
                    <a:pt x="185689" y="124715"/>
                  </a:lnTo>
                  <a:lnTo>
                    <a:pt x="189498" y="124715"/>
                  </a:lnTo>
                  <a:lnTo>
                    <a:pt x="196163" y="117099"/>
                  </a:lnTo>
                  <a:lnTo>
                    <a:pt x="196163" y="113291"/>
                  </a:lnTo>
                  <a:lnTo>
                    <a:pt x="202829" y="113291"/>
                  </a:lnTo>
                  <a:lnTo>
                    <a:pt x="205686" y="117099"/>
                  </a:lnTo>
                  <a:lnTo>
                    <a:pt x="212352" y="117099"/>
                  </a:lnTo>
                  <a:lnTo>
                    <a:pt x="224731" y="109482"/>
                  </a:lnTo>
                  <a:lnTo>
                    <a:pt x="235206" y="102818"/>
                  </a:lnTo>
                  <a:lnTo>
                    <a:pt x="247585" y="95202"/>
                  </a:lnTo>
                  <a:lnTo>
                    <a:pt x="258060" y="95202"/>
                  </a:lnTo>
                  <a:lnTo>
                    <a:pt x="260916" y="99010"/>
                  </a:lnTo>
                  <a:lnTo>
                    <a:pt x="267582" y="99010"/>
                  </a:lnTo>
                  <a:lnTo>
                    <a:pt x="274248" y="95202"/>
                  </a:lnTo>
                  <a:lnTo>
                    <a:pt x="277105" y="87586"/>
                  </a:lnTo>
                  <a:lnTo>
                    <a:pt x="277105" y="83778"/>
                  </a:lnTo>
                  <a:lnTo>
                    <a:pt x="280914" y="77114"/>
                  </a:lnTo>
                  <a:lnTo>
                    <a:pt x="286627" y="77114"/>
                  </a:lnTo>
                  <a:lnTo>
                    <a:pt x="299959" y="69498"/>
                  </a:lnTo>
                  <a:lnTo>
                    <a:pt x="306625" y="61881"/>
                  </a:lnTo>
                  <a:lnTo>
                    <a:pt x="309482" y="61881"/>
                  </a:lnTo>
                  <a:lnTo>
                    <a:pt x="299959" y="61881"/>
                  </a:lnTo>
                  <a:lnTo>
                    <a:pt x="309482" y="51409"/>
                  </a:lnTo>
                  <a:lnTo>
                    <a:pt x="309482" y="47601"/>
                  </a:lnTo>
                  <a:lnTo>
                    <a:pt x="306625" y="43793"/>
                  </a:lnTo>
                  <a:lnTo>
                    <a:pt x="299959" y="39985"/>
                  </a:lnTo>
                  <a:lnTo>
                    <a:pt x="293293" y="39985"/>
                  </a:lnTo>
                  <a:lnTo>
                    <a:pt x="290437" y="43793"/>
                  </a:lnTo>
                  <a:lnTo>
                    <a:pt x="286627" y="43793"/>
                  </a:lnTo>
                  <a:lnTo>
                    <a:pt x="290437" y="36177"/>
                  </a:lnTo>
                  <a:lnTo>
                    <a:pt x="274248" y="36177"/>
                  </a:lnTo>
                  <a:lnTo>
                    <a:pt x="283771" y="21897"/>
                  </a:lnTo>
                  <a:lnTo>
                    <a:pt x="274248" y="21897"/>
                  </a:lnTo>
                  <a:lnTo>
                    <a:pt x="277105" y="10472"/>
                  </a:lnTo>
                  <a:lnTo>
                    <a:pt x="260916" y="14280"/>
                  </a:lnTo>
                  <a:lnTo>
                    <a:pt x="258060" y="10472"/>
                  </a:lnTo>
                  <a:lnTo>
                    <a:pt x="251394" y="7616"/>
                  </a:lnTo>
                  <a:lnTo>
                    <a:pt x="247585" y="3808"/>
                  </a:lnTo>
                  <a:lnTo>
                    <a:pt x="240919" y="0"/>
                  </a:lnTo>
                  <a:lnTo>
                    <a:pt x="235206" y="0"/>
                  </a:lnTo>
                  <a:lnTo>
                    <a:pt x="235206" y="14280"/>
                  </a:lnTo>
                  <a:lnTo>
                    <a:pt x="224731" y="18088"/>
                  </a:lnTo>
                  <a:lnTo>
                    <a:pt x="221874" y="18088"/>
                  </a:lnTo>
                  <a:lnTo>
                    <a:pt x="219018" y="14280"/>
                  </a:lnTo>
                  <a:lnTo>
                    <a:pt x="205686" y="14280"/>
                  </a:lnTo>
                  <a:lnTo>
                    <a:pt x="202829" y="18088"/>
                  </a:lnTo>
                  <a:lnTo>
                    <a:pt x="199020" y="25705"/>
                  </a:lnTo>
                  <a:lnTo>
                    <a:pt x="196163" y="21897"/>
                  </a:lnTo>
                  <a:lnTo>
                    <a:pt x="189498" y="18088"/>
                  </a:lnTo>
                  <a:lnTo>
                    <a:pt x="185689" y="14280"/>
                  </a:lnTo>
                  <a:lnTo>
                    <a:pt x="182832" y="14280"/>
                  </a:lnTo>
                  <a:lnTo>
                    <a:pt x="179023" y="18088"/>
                  </a:lnTo>
                  <a:lnTo>
                    <a:pt x="179023" y="36177"/>
                  </a:lnTo>
                  <a:lnTo>
                    <a:pt x="176166" y="29513"/>
                  </a:lnTo>
                  <a:lnTo>
                    <a:pt x="173310" y="25705"/>
                  </a:lnTo>
                  <a:lnTo>
                    <a:pt x="166644" y="21897"/>
                  </a:lnTo>
                  <a:lnTo>
                    <a:pt x="162835" y="14280"/>
                  </a:lnTo>
                  <a:lnTo>
                    <a:pt x="157121" y="14280"/>
                  </a:lnTo>
                  <a:lnTo>
                    <a:pt x="157121" y="18088"/>
                  </a:lnTo>
                  <a:lnTo>
                    <a:pt x="146646" y="18088"/>
                  </a:lnTo>
                  <a:lnTo>
                    <a:pt x="143790" y="21897"/>
                  </a:lnTo>
                  <a:lnTo>
                    <a:pt x="143790" y="32369"/>
                  </a:lnTo>
                  <a:lnTo>
                    <a:pt x="137124" y="32369"/>
                  </a:lnTo>
                  <a:lnTo>
                    <a:pt x="130459" y="25705"/>
                  </a:lnTo>
                  <a:lnTo>
                    <a:pt x="123793" y="21897"/>
                  </a:lnTo>
                  <a:lnTo>
                    <a:pt x="120936" y="18088"/>
                  </a:lnTo>
                  <a:lnTo>
                    <a:pt x="117127" y="18088"/>
                  </a:lnTo>
                  <a:lnTo>
                    <a:pt x="117127" y="29513"/>
                  </a:lnTo>
                  <a:lnTo>
                    <a:pt x="114270" y="36177"/>
                  </a:lnTo>
                  <a:lnTo>
                    <a:pt x="114270" y="43793"/>
                  </a:lnTo>
                  <a:lnTo>
                    <a:pt x="111413" y="43793"/>
                  </a:lnTo>
                  <a:lnTo>
                    <a:pt x="104748" y="36177"/>
                  </a:lnTo>
                  <a:lnTo>
                    <a:pt x="100938" y="36177"/>
                  </a:lnTo>
                  <a:lnTo>
                    <a:pt x="88559" y="51409"/>
                  </a:lnTo>
                  <a:lnTo>
                    <a:pt x="88559" y="55217"/>
                  </a:lnTo>
                  <a:lnTo>
                    <a:pt x="84750" y="51409"/>
                  </a:lnTo>
                  <a:lnTo>
                    <a:pt x="79037" y="36177"/>
                  </a:lnTo>
                  <a:lnTo>
                    <a:pt x="88559" y="25705"/>
                  </a:lnTo>
                  <a:lnTo>
                    <a:pt x="88559" y="21897"/>
                  </a:lnTo>
                  <a:lnTo>
                    <a:pt x="84750" y="18088"/>
                  </a:lnTo>
                  <a:lnTo>
                    <a:pt x="59040" y="3808"/>
                  </a:lnTo>
                  <a:lnTo>
                    <a:pt x="52374" y="3808"/>
                  </a:lnTo>
                  <a:lnTo>
                    <a:pt x="52374" y="21897"/>
                  </a:lnTo>
                  <a:lnTo>
                    <a:pt x="49517" y="21897"/>
                  </a:lnTo>
                  <a:lnTo>
                    <a:pt x="45708" y="18088"/>
                  </a:lnTo>
                  <a:lnTo>
                    <a:pt x="42851" y="18088"/>
                  </a:lnTo>
                  <a:lnTo>
                    <a:pt x="36185" y="14280"/>
                  </a:lnTo>
                  <a:lnTo>
                    <a:pt x="29520" y="14280"/>
                  </a:lnTo>
                  <a:lnTo>
                    <a:pt x="22854" y="18088"/>
                  </a:lnTo>
                  <a:lnTo>
                    <a:pt x="17140" y="25705"/>
                  </a:lnTo>
                  <a:lnTo>
                    <a:pt x="26663" y="32369"/>
                  </a:lnTo>
                  <a:lnTo>
                    <a:pt x="17140" y="32369"/>
                  </a:lnTo>
                  <a:lnTo>
                    <a:pt x="10475" y="36177"/>
                  </a:lnTo>
                  <a:lnTo>
                    <a:pt x="6666" y="39985"/>
                  </a:lnTo>
                  <a:lnTo>
                    <a:pt x="0" y="39985"/>
                  </a:lnTo>
                  <a:lnTo>
                    <a:pt x="3809" y="43793"/>
                  </a:lnTo>
                  <a:lnTo>
                    <a:pt x="10475" y="47601"/>
                  </a:lnTo>
                  <a:lnTo>
                    <a:pt x="17140" y="47601"/>
                  </a:lnTo>
                  <a:lnTo>
                    <a:pt x="29520" y="39985"/>
                  </a:lnTo>
                  <a:lnTo>
                    <a:pt x="36185" y="39985"/>
                  </a:lnTo>
                  <a:lnTo>
                    <a:pt x="39042" y="36177"/>
                  </a:lnTo>
                  <a:lnTo>
                    <a:pt x="42851" y="36177"/>
                  </a:lnTo>
                  <a:lnTo>
                    <a:pt x="68562" y="43793"/>
                  </a:lnTo>
                  <a:lnTo>
                    <a:pt x="49517" y="55217"/>
                  </a:lnTo>
                  <a:lnTo>
                    <a:pt x="55230" y="55217"/>
                  </a:lnTo>
                  <a:lnTo>
                    <a:pt x="59040" y="58073"/>
                  </a:lnTo>
                  <a:lnTo>
                    <a:pt x="61896" y="58073"/>
                  </a:lnTo>
                  <a:lnTo>
                    <a:pt x="65705" y="61881"/>
                  </a:lnTo>
                  <a:lnTo>
                    <a:pt x="61896" y="61881"/>
                  </a:lnTo>
                  <a:lnTo>
                    <a:pt x="59040" y="65689"/>
                  </a:lnTo>
                  <a:lnTo>
                    <a:pt x="3809" y="65689"/>
                  </a:lnTo>
                  <a:lnTo>
                    <a:pt x="0" y="69498"/>
                  </a:lnTo>
                  <a:lnTo>
                    <a:pt x="6666" y="73306"/>
                  </a:lnTo>
                  <a:lnTo>
                    <a:pt x="33329" y="73306"/>
                  </a:lnTo>
                  <a:lnTo>
                    <a:pt x="45708" y="79970"/>
                  </a:lnTo>
                  <a:lnTo>
                    <a:pt x="49517" y="83778"/>
                  </a:lnTo>
                  <a:lnTo>
                    <a:pt x="68562" y="79970"/>
                  </a:lnTo>
                  <a:lnTo>
                    <a:pt x="59040" y="91394"/>
                  </a:lnTo>
                  <a:lnTo>
                    <a:pt x="65705" y="95202"/>
                  </a:lnTo>
                  <a:lnTo>
                    <a:pt x="61896" y="99010"/>
                  </a:lnTo>
                  <a:lnTo>
                    <a:pt x="61896" y="102818"/>
                  </a:lnTo>
                  <a:lnTo>
                    <a:pt x="59040" y="105674"/>
                  </a:lnTo>
                  <a:lnTo>
                    <a:pt x="49517" y="105674"/>
                  </a:lnTo>
                  <a:lnTo>
                    <a:pt x="42851" y="109482"/>
                  </a:lnTo>
                  <a:lnTo>
                    <a:pt x="29520" y="109482"/>
                  </a:lnTo>
                  <a:lnTo>
                    <a:pt x="29520" y="113291"/>
                  </a:lnTo>
                  <a:lnTo>
                    <a:pt x="36185" y="117099"/>
                  </a:lnTo>
                  <a:lnTo>
                    <a:pt x="65705" y="117099"/>
                  </a:lnTo>
                  <a:lnTo>
                    <a:pt x="72371" y="113291"/>
                  </a:lnTo>
                  <a:lnTo>
                    <a:pt x="75227" y="109482"/>
                  </a:lnTo>
                  <a:lnTo>
                    <a:pt x="91416" y="120907"/>
                  </a:lnTo>
                  <a:lnTo>
                    <a:pt x="98082" y="113291"/>
                  </a:lnTo>
                  <a:lnTo>
                    <a:pt x="98082" y="120907"/>
                  </a:lnTo>
                  <a:lnTo>
                    <a:pt x="123793" y="135187"/>
                  </a:lnTo>
                  <a:close/>
                </a:path>
              </a:pathLst>
            </a:custGeom>
            <a:solidFill>
              <a:srgbClr val="AFABAB"/>
            </a:solidFill>
            <a:ln w="9518" cap="flat">
              <a:noFill/>
              <a:prstDash val="solid"/>
              <a:miter/>
            </a:ln>
          </p:spPr>
          <p:txBody>
            <a:bodyPr rtlCol="0" anchor="ctr"/>
            <a:lstStyle/>
            <a:p>
              <a:endParaRPr lang="en-US" noProof="0" dirty="0"/>
            </a:p>
          </p:txBody>
        </p:sp>
        <p:sp>
          <p:nvSpPr>
            <p:cNvPr id="6390" name="Serbest Form 6389">
              <a:extLst>
                <a:ext uri="{FF2B5EF4-FFF2-40B4-BE49-F238E27FC236}">
                  <a16:creationId xmlns:a16="http://schemas.microsoft.com/office/drawing/2014/main" id="{51B0E70D-4D39-A449-AE34-A68FE6E9541E}"/>
                </a:ext>
              </a:extLst>
            </p:cNvPr>
            <p:cNvSpPr/>
            <p:nvPr/>
          </p:nvSpPr>
          <p:spPr>
            <a:xfrm>
              <a:off x="4993293" y="891863"/>
              <a:ext cx="309481" cy="135186"/>
            </a:xfrm>
            <a:custGeom>
              <a:avLst/>
              <a:gdLst>
                <a:gd name="connsiteX0" fmla="*/ 137124 w 309481"/>
                <a:gd name="connsiteY0" fmla="*/ 135187 h 135186"/>
                <a:gd name="connsiteX1" fmla="*/ 146646 w 309481"/>
                <a:gd name="connsiteY1" fmla="*/ 131379 h 135186"/>
                <a:gd name="connsiteX2" fmla="*/ 166644 w 309481"/>
                <a:gd name="connsiteY2" fmla="*/ 131379 h 135186"/>
                <a:gd name="connsiteX3" fmla="*/ 169501 w 309481"/>
                <a:gd name="connsiteY3" fmla="*/ 124715 h 135186"/>
                <a:gd name="connsiteX4" fmla="*/ 169501 w 309481"/>
                <a:gd name="connsiteY4" fmla="*/ 117099 h 135186"/>
                <a:gd name="connsiteX5" fmla="*/ 176166 w 309481"/>
                <a:gd name="connsiteY5" fmla="*/ 120907 h 135186"/>
                <a:gd name="connsiteX6" fmla="*/ 179023 w 309481"/>
                <a:gd name="connsiteY6" fmla="*/ 120907 h 135186"/>
                <a:gd name="connsiteX7" fmla="*/ 185689 w 309481"/>
                <a:gd name="connsiteY7" fmla="*/ 124715 h 135186"/>
                <a:gd name="connsiteX8" fmla="*/ 189498 w 309481"/>
                <a:gd name="connsiteY8" fmla="*/ 124715 h 135186"/>
                <a:gd name="connsiteX9" fmla="*/ 196163 w 309481"/>
                <a:gd name="connsiteY9" fmla="*/ 117099 h 135186"/>
                <a:gd name="connsiteX10" fmla="*/ 196163 w 309481"/>
                <a:gd name="connsiteY10" fmla="*/ 113291 h 135186"/>
                <a:gd name="connsiteX11" fmla="*/ 202829 w 309481"/>
                <a:gd name="connsiteY11" fmla="*/ 113291 h 135186"/>
                <a:gd name="connsiteX12" fmla="*/ 205686 w 309481"/>
                <a:gd name="connsiteY12" fmla="*/ 117099 h 135186"/>
                <a:gd name="connsiteX13" fmla="*/ 212352 w 309481"/>
                <a:gd name="connsiteY13" fmla="*/ 117099 h 135186"/>
                <a:gd name="connsiteX14" fmla="*/ 224731 w 309481"/>
                <a:gd name="connsiteY14" fmla="*/ 109482 h 135186"/>
                <a:gd name="connsiteX15" fmla="*/ 235206 w 309481"/>
                <a:gd name="connsiteY15" fmla="*/ 102818 h 135186"/>
                <a:gd name="connsiteX16" fmla="*/ 247585 w 309481"/>
                <a:gd name="connsiteY16" fmla="*/ 95202 h 135186"/>
                <a:gd name="connsiteX17" fmla="*/ 258060 w 309481"/>
                <a:gd name="connsiteY17" fmla="*/ 95202 h 135186"/>
                <a:gd name="connsiteX18" fmla="*/ 260916 w 309481"/>
                <a:gd name="connsiteY18" fmla="*/ 99010 h 135186"/>
                <a:gd name="connsiteX19" fmla="*/ 267582 w 309481"/>
                <a:gd name="connsiteY19" fmla="*/ 99010 h 135186"/>
                <a:gd name="connsiteX20" fmla="*/ 274248 w 309481"/>
                <a:gd name="connsiteY20" fmla="*/ 95202 h 135186"/>
                <a:gd name="connsiteX21" fmla="*/ 277105 w 309481"/>
                <a:gd name="connsiteY21" fmla="*/ 87586 h 135186"/>
                <a:gd name="connsiteX22" fmla="*/ 277105 w 309481"/>
                <a:gd name="connsiteY22" fmla="*/ 83778 h 135186"/>
                <a:gd name="connsiteX23" fmla="*/ 280914 w 309481"/>
                <a:gd name="connsiteY23" fmla="*/ 77114 h 135186"/>
                <a:gd name="connsiteX24" fmla="*/ 286627 w 309481"/>
                <a:gd name="connsiteY24" fmla="*/ 77114 h 135186"/>
                <a:gd name="connsiteX25" fmla="*/ 299959 w 309481"/>
                <a:gd name="connsiteY25" fmla="*/ 69498 h 135186"/>
                <a:gd name="connsiteX26" fmla="*/ 306625 w 309481"/>
                <a:gd name="connsiteY26" fmla="*/ 61881 h 135186"/>
                <a:gd name="connsiteX27" fmla="*/ 309482 w 309481"/>
                <a:gd name="connsiteY27" fmla="*/ 61881 h 135186"/>
                <a:gd name="connsiteX28" fmla="*/ 299959 w 309481"/>
                <a:gd name="connsiteY28" fmla="*/ 61881 h 135186"/>
                <a:gd name="connsiteX29" fmla="*/ 309482 w 309481"/>
                <a:gd name="connsiteY29" fmla="*/ 51409 h 135186"/>
                <a:gd name="connsiteX30" fmla="*/ 309482 w 309481"/>
                <a:gd name="connsiteY30" fmla="*/ 47601 h 135186"/>
                <a:gd name="connsiteX31" fmla="*/ 306625 w 309481"/>
                <a:gd name="connsiteY31" fmla="*/ 43793 h 135186"/>
                <a:gd name="connsiteX32" fmla="*/ 299959 w 309481"/>
                <a:gd name="connsiteY32" fmla="*/ 39985 h 135186"/>
                <a:gd name="connsiteX33" fmla="*/ 293293 w 309481"/>
                <a:gd name="connsiteY33" fmla="*/ 39985 h 135186"/>
                <a:gd name="connsiteX34" fmla="*/ 290437 w 309481"/>
                <a:gd name="connsiteY34" fmla="*/ 43793 h 135186"/>
                <a:gd name="connsiteX35" fmla="*/ 286627 w 309481"/>
                <a:gd name="connsiteY35" fmla="*/ 43793 h 135186"/>
                <a:gd name="connsiteX36" fmla="*/ 290437 w 309481"/>
                <a:gd name="connsiteY36" fmla="*/ 36177 h 135186"/>
                <a:gd name="connsiteX37" fmla="*/ 274248 w 309481"/>
                <a:gd name="connsiteY37" fmla="*/ 36177 h 135186"/>
                <a:gd name="connsiteX38" fmla="*/ 283771 w 309481"/>
                <a:gd name="connsiteY38" fmla="*/ 21897 h 135186"/>
                <a:gd name="connsiteX39" fmla="*/ 274248 w 309481"/>
                <a:gd name="connsiteY39" fmla="*/ 21897 h 135186"/>
                <a:gd name="connsiteX40" fmla="*/ 277105 w 309481"/>
                <a:gd name="connsiteY40" fmla="*/ 10472 h 135186"/>
                <a:gd name="connsiteX41" fmla="*/ 260916 w 309481"/>
                <a:gd name="connsiteY41" fmla="*/ 14280 h 135186"/>
                <a:gd name="connsiteX42" fmla="*/ 258060 w 309481"/>
                <a:gd name="connsiteY42" fmla="*/ 10472 h 135186"/>
                <a:gd name="connsiteX43" fmla="*/ 251394 w 309481"/>
                <a:gd name="connsiteY43" fmla="*/ 7616 h 135186"/>
                <a:gd name="connsiteX44" fmla="*/ 247585 w 309481"/>
                <a:gd name="connsiteY44" fmla="*/ 3808 h 135186"/>
                <a:gd name="connsiteX45" fmla="*/ 240919 w 309481"/>
                <a:gd name="connsiteY45" fmla="*/ 0 h 135186"/>
                <a:gd name="connsiteX46" fmla="*/ 235206 w 309481"/>
                <a:gd name="connsiteY46" fmla="*/ 0 h 135186"/>
                <a:gd name="connsiteX47" fmla="*/ 235206 w 309481"/>
                <a:gd name="connsiteY47" fmla="*/ 14280 h 135186"/>
                <a:gd name="connsiteX48" fmla="*/ 224731 w 309481"/>
                <a:gd name="connsiteY48" fmla="*/ 18088 h 135186"/>
                <a:gd name="connsiteX49" fmla="*/ 221874 w 309481"/>
                <a:gd name="connsiteY49" fmla="*/ 18088 h 135186"/>
                <a:gd name="connsiteX50" fmla="*/ 219018 w 309481"/>
                <a:gd name="connsiteY50" fmla="*/ 14280 h 135186"/>
                <a:gd name="connsiteX51" fmla="*/ 205686 w 309481"/>
                <a:gd name="connsiteY51" fmla="*/ 14280 h 135186"/>
                <a:gd name="connsiteX52" fmla="*/ 202829 w 309481"/>
                <a:gd name="connsiteY52" fmla="*/ 18088 h 135186"/>
                <a:gd name="connsiteX53" fmla="*/ 199020 w 309481"/>
                <a:gd name="connsiteY53" fmla="*/ 25705 h 135186"/>
                <a:gd name="connsiteX54" fmla="*/ 196163 w 309481"/>
                <a:gd name="connsiteY54" fmla="*/ 21897 h 135186"/>
                <a:gd name="connsiteX55" fmla="*/ 189498 w 309481"/>
                <a:gd name="connsiteY55" fmla="*/ 18088 h 135186"/>
                <a:gd name="connsiteX56" fmla="*/ 185689 w 309481"/>
                <a:gd name="connsiteY56" fmla="*/ 14280 h 135186"/>
                <a:gd name="connsiteX57" fmla="*/ 182832 w 309481"/>
                <a:gd name="connsiteY57" fmla="*/ 14280 h 135186"/>
                <a:gd name="connsiteX58" fmla="*/ 179023 w 309481"/>
                <a:gd name="connsiteY58" fmla="*/ 18088 h 135186"/>
                <a:gd name="connsiteX59" fmla="*/ 179023 w 309481"/>
                <a:gd name="connsiteY59" fmla="*/ 36177 h 135186"/>
                <a:gd name="connsiteX60" fmla="*/ 176166 w 309481"/>
                <a:gd name="connsiteY60" fmla="*/ 29513 h 135186"/>
                <a:gd name="connsiteX61" fmla="*/ 173310 w 309481"/>
                <a:gd name="connsiteY61" fmla="*/ 25705 h 135186"/>
                <a:gd name="connsiteX62" fmla="*/ 166644 w 309481"/>
                <a:gd name="connsiteY62" fmla="*/ 21897 h 135186"/>
                <a:gd name="connsiteX63" fmla="*/ 162835 w 309481"/>
                <a:gd name="connsiteY63" fmla="*/ 14280 h 135186"/>
                <a:gd name="connsiteX64" fmla="*/ 157121 w 309481"/>
                <a:gd name="connsiteY64" fmla="*/ 14280 h 135186"/>
                <a:gd name="connsiteX65" fmla="*/ 157121 w 309481"/>
                <a:gd name="connsiteY65" fmla="*/ 18088 h 135186"/>
                <a:gd name="connsiteX66" fmla="*/ 146646 w 309481"/>
                <a:gd name="connsiteY66" fmla="*/ 18088 h 135186"/>
                <a:gd name="connsiteX67" fmla="*/ 143790 w 309481"/>
                <a:gd name="connsiteY67" fmla="*/ 21897 h 135186"/>
                <a:gd name="connsiteX68" fmla="*/ 143790 w 309481"/>
                <a:gd name="connsiteY68" fmla="*/ 32369 h 135186"/>
                <a:gd name="connsiteX69" fmla="*/ 137124 w 309481"/>
                <a:gd name="connsiteY69" fmla="*/ 32369 h 135186"/>
                <a:gd name="connsiteX70" fmla="*/ 130459 w 309481"/>
                <a:gd name="connsiteY70" fmla="*/ 25705 h 135186"/>
                <a:gd name="connsiteX71" fmla="*/ 123793 w 309481"/>
                <a:gd name="connsiteY71" fmla="*/ 21897 h 135186"/>
                <a:gd name="connsiteX72" fmla="*/ 120936 w 309481"/>
                <a:gd name="connsiteY72" fmla="*/ 18088 h 135186"/>
                <a:gd name="connsiteX73" fmla="*/ 117127 w 309481"/>
                <a:gd name="connsiteY73" fmla="*/ 18088 h 135186"/>
                <a:gd name="connsiteX74" fmla="*/ 117127 w 309481"/>
                <a:gd name="connsiteY74" fmla="*/ 29513 h 135186"/>
                <a:gd name="connsiteX75" fmla="*/ 114270 w 309481"/>
                <a:gd name="connsiteY75" fmla="*/ 36177 h 135186"/>
                <a:gd name="connsiteX76" fmla="*/ 114270 w 309481"/>
                <a:gd name="connsiteY76" fmla="*/ 43793 h 135186"/>
                <a:gd name="connsiteX77" fmla="*/ 111413 w 309481"/>
                <a:gd name="connsiteY77" fmla="*/ 43793 h 135186"/>
                <a:gd name="connsiteX78" fmla="*/ 104748 w 309481"/>
                <a:gd name="connsiteY78" fmla="*/ 36177 h 135186"/>
                <a:gd name="connsiteX79" fmla="*/ 100938 w 309481"/>
                <a:gd name="connsiteY79" fmla="*/ 36177 h 135186"/>
                <a:gd name="connsiteX80" fmla="*/ 88559 w 309481"/>
                <a:gd name="connsiteY80" fmla="*/ 51409 h 135186"/>
                <a:gd name="connsiteX81" fmla="*/ 88559 w 309481"/>
                <a:gd name="connsiteY81" fmla="*/ 55217 h 135186"/>
                <a:gd name="connsiteX82" fmla="*/ 84750 w 309481"/>
                <a:gd name="connsiteY82" fmla="*/ 51409 h 135186"/>
                <a:gd name="connsiteX83" fmla="*/ 79037 w 309481"/>
                <a:gd name="connsiteY83" fmla="*/ 36177 h 135186"/>
                <a:gd name="connsiteX84" fmla="*/ 88559 w 309481"/>
                <a:gd name="connsiteY84" fmla="*/ 25705 h 135186"/>
                <a:gd name="connsiteX85" fmla="*/ 88559 w 309481"/>
                <a:gd name="connsiteY85" fmla="*/ 21897 h 135186"/>
                <a:gd name="connsiteX86" fmla="*/ 84750 w 309481"/>
                <a:gd name="connsiteY86" fmla="*/ 18088 h 135186"/>
                <a:gd name="connsiteX87" fmla="*/ 59040 w 309481"/>
                <a:gd name="connsiteY87" fmla="*/ 3808 h 135186"/>
                <a:gd name="connsiteX88" fmla="*/ 52374 w 309481"/>
                <a:gd name="connsiteY88" fmla="*/ 3808 h 135186"/>
                <a:gd name="connsiteX89" fmla="*/ 52374 w 309481"/>
                <a:gd name="connsiteY89" fmla="*/ 21897 h 135186"/>
                <a:gd name="connsiteX90" fmla="*/ 49517 w 309481"/>
                <a:gd name="connsiteY90" fmla="*/ 21897 h 135186"/>
                <a:gd name="connsiteX91" fmla="*/ 45708 w 309481"/>
                <a:gd name="connsiteY91" fmla="*/ 18088 h 135186"/>
                <a:gd name="connsiteX92" fmla="*/ 42851 w 309481"/>
                <a:gd name="connsiteY92" fmla="*/ 18088 h 135186"/>
                <a:gd name="connsiteX93" fmla="*/ 36185 w 309481"/>
                <a:gd name="connsiteY93" fmla="*/ 14280 h 135186"/>
                <a:gd name="connsiteX94" fmla="*/ 29520 w 309481"/>
                <a:gd name="connsiteY94" fmla="*/ 14280 h 135186"/>
                <a:gd name="connsiteX95" fmla="*/ 22854 w 309481"/>
                <a:gd name="connsiteY95" fmla="*/ 18088 h 135186"/>
                <a:gd name="connsiteX96" fmla="*/ 17140 w 309481"/>
                <a:gd name="connsiteY96" fmla="*/ 25705 h 135186"/>
                <a:gd name="connsiteX97" fmla="*/ 26663 w 309481"/>
                <a:gd name="connsiteY97" fmla="*/ 32369 h 135186"/>
                <a:gd name="connsiteX98" fmla="*/ 17140 w 309481"/>
                <a:gd name="connsiteY98" fmla="*/ 32369 h 135186"/>
                <a:gd name="connsiteX99" fmla="*/ 10475 w 309481"/>
                <a:gd name="connsiteY99" fmla="*/ 36177 h 135186"/>
                <a:gd name="connsiteX100" fmla="*/ 6666 w 309481"/>
                <a:gd name="connsiteY100" fmla="*/ 39985 h 135186"/>
                <a:gd name="connsiteX101" fmla="*/ 0 w 309481"/>
                <a:gd name="connsiteY101" fmla="*/ 39985 h 135186"/>
                <a:gd name="connsiteX102" fmla="*/ 3809 w 309481"/>
                <a:gd name="connsiteY102" fmla="*/ 43793 h 135186"/>
                <a:gd name="connsiteX103" fmla="*/ 10475 w 309481"/>
                <a:gd name="connsiteY103" fmla="*/ 47601 h 135186"/>
                <a:gd name="connsiteX104" fmla="*/ 17140 w 309481"/>
                <a:gd name="connsiteY104" fmla="*/ 47601 h 135186"/>
                <a:gd name="connsiteX105" fmla="*/ 29520 w 309481"/>
                <a:gd name="connsiteY105" fmla="*/ 39985 h 135186"/>
                <a:gd name="connsiteX106" fmla="*/ 36185 w 309481"/>
                <a:gd name="connsiteY106" fmla="*/ 39985 h 135186"/>
                <a:gd name="connsiteX107" fmla="*/ 39042 w 309481"/>
                <a:gd name="connsiteY107" fmla="*/ 36177 h 135186"/>
                <a:gd name="connsiteX108" fmla="*/ 42851 w 309481"/>
                <a:gd name="connsiteY108" fmla="*/ 36177 h 135186"/>
                <a:gd name="connsiteX109" fmla="*/ 68562 w 309481"/>
                <a:gd name="connsiteY109" fmla="*/ 43793 h 135186"/>
                <a:gd name="connsiteX110" fmla="*/ 49517 w 309481"/>
                <a:gd name="connsiteY110" fmla="*/ 55217 h 135186"/>
                <a:gd name="connsiteX111" fmla="*/ 55230 w 309481"/>
                <a:gd name="connsiteY111" fmla="*/ 55217 h 135186"/>
                <a:gd name="connsiteX112" fmla="*/ 59040 w 309481"/>
                <a:gd name="connsiteY112" fmla="*/ 58073 h 135186"/>
                <a:gd name="connsiteX113" fmla="*/ 61896 w 309481"/>
                <a:gd name="connsiteY113" fmla="*/ 58073 h 135186"/>
                <a:gd name="connsiteX114" fmla="*/ 65705 w 309481"/>
                <a:gd name="connsiteY114" fmla="*/ 61881 h 135186"/>
                <a:gd name="connsiteX115" fmla="*/ 61896 w 309481"/>
                <a:gd name="connsiteY115" fmla="*/ 61881 h 135186"/>
                <a:gd name="connsiteX116" fmla="*/ 59040 w 309481"/>
                <a:gd name="connsiteY116" fmla="*/ 65689 h 135186"/>
                <a:gd name="connsiteX117" fmla="*/ 3809 w 309481"/>
                <a:gd name="connsiteY117" fmla="*/ 65689 h 135186"/>
                <a:gd name="connsiteX118" fmla="*/ 0 w 309481"/>
                <a:gd name="connsiteY118" fmla="*/ 69498 h 135186"/>
                <a:gd name="connsiteX119" fmla="*/ 6666 w 309481"/>
                <a:gd name="connsiteY119" fmla="*/ 73306 h 135186"/>
                <a:gd name="connsiteX120" fmla="*/ 33329 w 309481"/>
                <a:gd name="connsiteY120" fmla="*/ 73306 h 135186"/>
                <a:gd name="connsiteX121" fmla="*/ 45708 w 309481"/>
                <a:gd name="connsiteY121" fmla="*/ 79970 h 135186"/>
                <a:gd name="connsiteX122" fmla="*/ 49517 w 309481"/>
                <a:gd name="connsiteY122" fmla="*/ 83778 h 135186"/>
                <a:gd name="connsiteX123" fmla="*/ 68562 w 309481"/>
                <a:gd name="connsiteY123" fmla="*/ 79970 h 135186"/>
                <a:gd name="connsiteX124" fmla="*/ 59040 w 309481"/>
                <a:gd name="connsiteY124" fmla="*/ 91394 h 135186"/>
                <a:gd name="connsiteX125" fmla="*/ 65705 w 309481"/>
                <a:gd name="connsiteY125" fmla="*/ 95202 h 135186"/>
                <a:gd name="connsiteX126" fmla="*/ 61896 w 309481"/>
                <a:gd name="connsiteY126" fmla="*/ 99010 h 135186"/>
                <a:gd name="connsiteX127" fmla="*/ 61896 w 309481"/>
                <a:gd name="connsiteY127" fmla="*/ 102818 h 135186"/>
                <a:gd name="connsiteX128" fmla="*/ 59040 w 309481"/>
                <a:gd name="connsiteY128" fmla="*/ 105674 h 135186"/>
                <a:gd name="connsiteX129" fmla="*/ 49517 w 309481"/>
                <a:gd name="connsiteY129" fmla="*/ 105674 h 135186"/>
                <a:gd name="connsiteX130" fmla="*/ 42851 w 309481"/>
                <a:gd name="connsiteY130" fmla="*/ 109482 h 135186"/>
                <a:gd name="connsiteX131" fmla="*/ 29520 w 309481"/>
                <a:gd name="connsiteY131" fmla="*/ 109482 h 135186"/>
                <a:gd name="connsiteX132" fmla="*/ 29520 w 309481"/>
                <a:gd name="connsiteY132" fmla="*/ 113291 h 135186"/>
                <a:gd name="connsiteX133" fmla="*/ 36185 w 309481"/>
                <a:gd name="connsiteY133" fmla="*/ 117099 h 135186"/>
                <a:gd name="connsiteX134" fmla="*/ 65705 w 309481"/>
                <a:gd name="connsiteY134" fmla="*/ 117099 h 135186"/>
                <a:gd name="connsiteX135" fmla="*/ 72371 w 309481"/>
                <a:gd name="connsiteY135" fmla="*/ 113291 h 135186"/>
                <a:gd name="connsiteX136" fmla="*/ 75227 w 309481"/>
                <a:gd name="connsiteY136" fmla="*/ 109482 h 135186"/>
                <a:gd name="connsiteX137" fmla="*/ 91416 w 309481"/>
                <a:gd name="connsiteY137" fmla="*/ 120907 h 135186"/>
                <a:gd name="connsiteX138" fmla="*/ 98082 w 309481"/>
                <a:gd name="connsiteY138" fmla="*/ 113291 h 135186"/>
                <a:gd name="connsiteX139" fmla="*/ 98082 w 309481"/>
                <a:gd name="connsiteY139" fmla="*/ 120907 h 135186"/>
                <a:gd name="connsiteX140" fmla="*/ 123793 w 309481"/>
                <a:gd name="connsiteY140" fmla="*/ 135187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09481" h="135186">
                  <a:moveTo>
                    <a:pt x="137124" y="135187"/>
                  </a:moveTo>
                  <a:lnTo>
                    <a:pt x="146646" y="131379"/>
                  </a:lnTo>
                  <a:lnTo>
                    <a:pt x="166644" y="131379"/>
                  </a:lnTo>
                  <a:lnTo>
                    <a:pt x="169501" y="124715"/>
                  </a:lnTo>
                  <a:lnTo>
                    <a:pt x="169501" y="117099"/>
                  </a:lnTo>
                  <a:lnTo>
                    <a:pt x="176166" y="120907"/>
                  </a:lnTo>
                  <a:lnTo>
                    <a:pt x="179023" y="120907"/>
                  </a:lnTo>
                  <a:lnTo>
                    <a:pt x="185689" y="124715"/>
                  </a:lnTo>
                  <a:lnTo>
                    <a:pt x="189498" y="124715"/>
                  </a:lnTo>
                  <a:lnTo>
                    <a:pt x="196163" y="117099"/>
                  </a:lnTo>
                  <a:lnTo>
                    <a:pt x="196163" y="113291"/>
                  </a:lnTo>
                  <a:lnTo>
                    <a:pt x="202829" y="113291"/>
                  </a:lnTo>
                  <a:lnTo>
                    <a:pt x="205686" y="117099"/>
                  </a:lnTo>
                  <a:lnTo>
                    <a:pt x="212352" y="117099"/>
                  </a:lnTo>
                  <a:lnTo>
                    <a:pt x="224731" y="109482"/>
                  </a:lnTo>
                  <a:lnTo>
                    <a:pt x="235206" y="102818"/>
                  </a:lnTo>
                  <a:lnTo>
                    <a:pt x="247585" y="95202"/>
                  </a:lnTo>
                  <a:lnTo>
                    <a:pt x="258060" y="95202"/>
                  </a:lnTo>
                  <a:lnTo>
                    <a:pt x="260916" y="99010"/>
                  </a:lnTo>
                  <a:lnTo>
                    <a:pt x="267582" y="99010"/>
                  </a:lnTo>
                  <a:lnTo>
                    <a:pt x="274248" y="95202"/>
                  </a:lnTo>
                  <a:lnTo>
                    <a:pt x="277105" y="87586"/>
                  </a:lnTo>
                  <a:lnTo>
                    <a:pt x="277105" y="83778"/>
                  </a:lnTo>
                  <a:lnTo>
                    <a:pt x="280914" y="77114"/>
                  </a:lnTo>
                  <a:lnTo>
                    <a:pt x="286627" y="77114"/>
                  </a:lnTo>
                  <a:lnTo>
                    <a:pt x="299959" y="69498"/>
                  </a:lnTo>
                  <a:lnTo>
                    <a:pt x="306625" y="61881"/>
                  </a:lnTo>
                  <a:lnTo>
                    <a:pt x="309482" y="61881"/>
                  </a:lnTo>
                  <a:lnTo>
                    <a:pt x="299959" y="61881"/>
                  </a:lnTo>
                  <a:lnTo>
                    <a:pt x="309482" y="51409"/>
                  </a:lnTo>
                  <a:lnTo>
                    <a:pt x="309482" y="47601"/>
                  </a:lnTo>
                  <a:lnTo>
                    <a:pt x="306625" y="43793"/>
                  </a:lnTo>
                  <a:lnTo>
                    <a:pt x="299959" y="39985"/>
                  </a:lnTo>
                  <a:lnTo>
                    <a:pt x="293293" y="39985"/>
                  </a:lnTo>
                  <a:lnTo>
                    <a:pt x="290437" y="43793"/>
                  </a:lnTo>
                  <a:lnTo>
                    <a:pt x="286627" y="43793"/>
                  </a:lnTo>
                  <a:lnTo>
                    <a:pt x="290437" y="36177"/>
                  </a:lnTo>
                  <a:lnTo>
                    <a:pt x="274248" y="36177"/>
                  </a:lnTo>
                  <a:lnTo>
                    <a:pt x="283771" y="21897"/>
                  </a:lnTo>
                  <a:lnTo>
                    <a:pt x="274248" y="21897"/>
                  </a:lnTo>
                  <a:lnTo>
                    <a:pt x="277105" y="10472"/>
                  </a:lnTo>
                  <a:lnTo>
                    <a:pt x="260916" y="14280"/>
                  </a:lnTo>
                  <a:lnTo>
                    <a:pt x="258060" y="10472"/>
                  </a:lnTo>
                  <a:lnTo>
                    <a:pt x="251394" y="7616"/>
                  </a:lnTo>
                  <a:lnTo>
                    <a:pt x="247585" y="3808"/>
                  </a:lnTo>
                  <a:lnTo>
                    <a:pt x="240919" y="0"/>
                  </a:lnTo>
                  <a:lnTo>
                    <a:pt x="235206" y="0"/>
                  </a:lnTo>
                  <a:lnTo>
                    <a:pt x="235206" y="14280"/>
                  </a:lnTo>
                  <a:lnTo>
                    <a:pt x="224731" y="18088"/>
                  </a:lnTo>
                  <a:lnTo>
                    <a:pt x="221874" y="18088"/>
                  </a:lnTo>
                  <a:lnTo>
                    <a:pt x="219018" y="14280"/>
                  </a:lnTo>
                  <a:lnTo>
                    <a:pt x="205686" y="14280"/>
                  </a:lnTo>
                  <a:lnTo>
                    <a:pt x="202829" y="18088"/>
                  </a:lnTo>
                  <a:lnTo>
                    <a:pt x="199020" y="25705"/>
                  </a:lnTo>
                  <a:lnTo>
                    <a:pt x="196163" y="21897"/>
                  </a:lnTo>
                  <a:lnTo>
                    <a:pt x="189498" y="18088"/>
                  </a:lnTo>
                  <a:lnTo>
                    <a:pt x="185689" y="14280"/>
                  </a:lnTo>
                  <a:lnTo>
                    <a:pt x="182832" y="14280"/>
                  </a:lnTo>
                  <a:lnTo>
                    <a:pt x="179023" y="18088"/>
                  </a:lnTo>
                  <a:lnTo>
                    <a:pt x="179023" y="36177"/>
                  </a:lnTo>
                  <a:lnTo>
                    <a:pt x="176166" y="29513"/>
                  </a:lnTo>
                  <a:lnTo>
                    <a:pt x="173310" y="25705"/>
                  </a:lnTo>
                  <a:lnTo>
                    <a:pt x="166644" y="21897"/>
                  </a:lnTo>
                  <a:lnTo>
                    <a:pt x="162835" y="14280"/>
                  </a:lnTo>
                  <a:lnTo>
                    <a:pt x="157121" y="14280"/>
                  </a:lnTo>
                  <a:lnTo>
                    <a:pt x="157121" y="18088"/>
                  </a:lnTo>
                  <a:lnTo>
                    <a:pt x="146646" y="18088"/>
                  </a:lnTo>
                  <a:lnTo>
                    <a:pt x="143790" y="21897"/>
                  </a:lnTo>
                  <a:lnTo>
                    <a:pt x="143790" y="32369"/>
                  </a:lnTo>
                  <a:lnTo>
                    <a:pt x="137124" y="32369"/>
                  </a:lnTo>
                  <a:lnTo>
                    <a:pt x="130459" y="25705"/>
                  </a:lnTo>
                  <a:lnTo>
                    <a:pt x="123793" y="21897"/>
                  </a:lnTo>
                  <a:lnTo>
                    <a:pt x="120936" y="18088"/>
                  </a:lnTo>
                  <a:lnTo>
                    <a:pt x="117127" y="18088"/>
                  </a:lnTo>
                  <a:lnTo>
                    <a:pt x="117127" y="29513"/>
                  </a:lnTo>
                  <a:lnTo>
                    <a:pt x="114270" y="36177"/>
                  </a:lnTo>
                  <a:lnTo>
                    <a:pt x="114270" y="43793"/>
                  </a:lnTo>
                  <a:lnTo>
                    <a:pt x="111413" y="43793"/>
                  </a:lnTo>
                  <a:lnTo>
                    <a:pt x="104748" y="36177"/>
                  </a:lnTo>
                  <a:lnTo>
                    <a:pt x="100938" y="36177"/>
                  </a:lnTo>
                  <a:lnTo>
                    <a:pt x="88559" y="51409"/>
                  </a:lnTo>
                  <a:lnTo>
                    <a:pt x="88559" y="55217"/>
                  </a:lnTo>
                  <a:lnTo>
                    <a:pt x="84750" y="51409"/>
                  </a:lnTo>
                  <a:lnTo>
                    <a:pt x="79037" y="36177"/>
                  </a:lnTo>
                  <a:lnTo>
                    <a:pt x="88559" y="25705"/>
                  </a:lnTo>
                  <a:lnTo>
                    <a:pt x="88559" y="21897"/>
                  </a:lnTo>
                  <a:lnTo>
                    <a:pt x="84750" y="18088"/>
                  </a:lnTo>
                  <a:lnTo>
                    <a:pt x="59040" y="3808"/>
                  </a:lnTo>
                  <a:lnTo>
                    <a:pt x="52374" y="3808"/>
                  </a:lnTo>
                  <a:lnTo>
                    <a:pt x="52374" y="21897"/>
                  </a:lnTo>
                  <a:lnTo>
                    <a:pt x="49517" y="21897"/>
                  </a:lnTo>
                  <a:lnTo>
                    <a:pt x="45708" y="18088"/>
                  </a:lnTo>
                  <a:lnTo>
                    <a:pt x="42851" y="18088"/>
                  </a:lnTo>
                  <a:lnTo>
                    <a:pt x="36185" y="14280"/>
                  </a:lnTo>
                  <a:lnTo>
                    <a:pt x="29520" y="14280"/>
                  </a:lnTo>
                  <a:lnTo>
                    <a:pt x="22854" y="18088"/>
                  </a:lnTo>
                  <a:lnTo>
                    <a:pt x="17140" y="25705"/>
                  </a:lnTo>
                  <a:lnTo>
                    <a:pt x="26663" y="32369"/>
                  </a:lnTo>
                  <a:lnTo>
                    <a:pt x="17140" y="32369"/>
                  </a:lnTo>
                  <a:lnTo>
                    <a:pt x="10475" y="36177"/>
                  </a:lnTo>
                  <a:lnTo>
                    <a:pt x="6666" y="39985"/>
                  </a:lnTo>
                  <a:lnTo>
                    <a:pt x="0" y="39985"/>
                  </a:lnTo>
                  <a:lnTo>
                    <a:pt x="3809" y="43793"/>
                  </a:lnTo>
                  <a:lnTo>
                    <a:pt x="10475" y="47601"/>
                  </a:lnTo>
                  <a:lnTo>
                    <a:pt x="17140" y="47601"/>
                  </a:lnTo>
                  <a:lnTo>
                    <a:pt x="29520" y="39985"/>
                  </a:lnTo>
                  <a:lnTo>
                    <a:pt x="36185" y="39985"/>
                  </a:lnTo>
                  <a:lnTo>
                    <a:pt x="39042" y="36177"/>
                  </a:lnTo>
                  <a:lnTo>
                    <a:pt x="42851" y="36177"/>
                  </a:lnTo>
                  <a:lnTo>
                    <a:pt x="68562" y="43793"/>
                  </a:lnTo>
                  <a:lnTo>
                    <a:pt x="49517" y="55217"/>
                  </a:lnTo>
                  <a:lnTo>
                    <a:pt x="55230" y="55217"/>
                  </a:lnTo>
                  <a:lnTo>
                    <a:pt x="59040" y="58073"/>
                  </a:lnTo>
                  <a:lnTo>
                    <a:pt x="61896" y="58073"/>
                  </a:lnTo>
                  <a:lnTo>
                    <a:pt x="65705" y="61881"/>
                  </a:lnTo>
                  <a:lnTo>
                    <a:pt x="61896" y="61881"/>
                  </a:lnTo>
                  <a:lnTo>
                    <a:pt x="59040" y="65689"/>
                  </a:lnTo>
                  <a:lnTo>
                    <a:pt x="3809" y="65689"/>
                  </a:lnTo>
                  <a:lnTo>
                    <a:pt x="0" y="69498"/>
                  </a:lnTo>
                  <a:lnTo>
                    <a:pt x="6666" y="73306"/>
                  </a:lnTo>
                  <a:lnTo>
                    <a:pt x="33329" y="73306"/>
                  </a:lnTo>
                  <a:lnTo>
                    <a:pt x="45708" y="79970"/>
                  </a:lnTo>
                  <a:lnTo>
                    <a:pt x="49517" y="83778"/>
                  </a:lnTo>
                  <a:lnTo>
                    <a:pt x="68562" y="79970"/>
                  </a:lnTo>
                  <a:lnTo>
                    <a:pt x="59040" y="91394"/>
                  </a:lnTo>
                  <a:lnTo>
                    <a:pt x="65705" y="95202"/>
                  </a:lnTo>
                  <a:lnTo>
                    <a:pt x="61896" y="99010"/>
                  </a:lnTo>
                  <a:lnTo>
                    <a:pt x="61896" y="102818"/>
                  </a:lnTo>
                  <a:lnTo>
                    <a:pt x="59040" y="105674"/>
                  </a:lnTo>
                  <a:lnTo>
                    <a:pt x="49517" y="105674"/>
                  </a:lnTo>
                  <a:lnTo>
                    <a:pt x="42851" y="109482"/>
                  </a:lnTo>
                  <a:lnTo>
                    <a:pt x="29520" y="109482"/>
                  </a:lnTo>
                  <a:lnTo>
                    <a:pt x="29520" y="113291"/>
                  </a:lnTo>
                  <a:lnTo>
                    <a:pt x="36185" y="117099"/>
                  </a:lnTo>
                  <a:lnTo>
                    <a:pt x="65705" y="117099"/>
                  </a:lnTo>
                  <a:lnTo>
                    <a:pt x="72371" y="113291"/>
                  </a:lnTo>
                  <a:lnTo>
                    <a:pt x="75227" y="109482"/>
                  </a:lnTo>
                  <a:lnTo>
                    <a:pt x="91416" y="120907"/>
                  </a:lnTo>
                  <a:lnTo>
                    <a:pt x="98082" y="113291"/>
                  </a:lnTo>
                  <a:lnTo>
                    <a:pt x="98082" y="120907"/>
                  </a:lnTo>
                  <a:lnTo>
                    <a:pt x="123793" y="135187"/>
                  </a:lnTo>
                  <a:close/>
                </a:path>
              </a:pathLst>
            </a:custGeom>
            <a:noFill/>
            <a:ln w="2379" cap="flat">
              <a:solidFill>
                <a:srgbClr val="FFFFFF"/>
              </a:solidFill>
              <a:prstDash val="solid"/>
              <a:round/>
            </a:ln>
          </p:spPr>
          <p:txBody>
            <a:bodyPr rtlCol="0" anchor="ctr"/>
            <a:lstStyle/>
            <a:p>
              <a:endParaRPr lang="en-US" noProof="0" dirty="0"/>
            </a:p>
          </p:txBody>
        </p:sp>
        <p:sp>
          <p:nvSpPr>
            <p:cNvPr id="6391" name="Serbest Form 6390">
              <a:extLst>
                <a:ext uri="{FF2B5EF4-FFF2-40B4-BE49-F238E27FC236}">
                  <a16:creationId xmlns:a16="http://schemas.microsoft.com/office/drawing/2014/main" id="{9A0C36EF-0755-BD45-8E21-EF7ABC026AB5}"/>
                </a:ext>
              </a:extLst>
            </p:cNvPr>
            <p:cNvSpPr/>
            <p:nvPr/>
          </p:nvSpPr>
          <p:spPr>
            <a:xfrm>
              <a:off x="6212174" y="1684897"/>
              <a:ext cx="232348" cy="135186"/>
            </a:xfrm>
            <a:custGeom>
              <a:avLst/>
              <a:gdLst>
                <a:gd name="connsiteX0" fmla="*/ 22854 w 232348"/>
                <a:gd name="connsiteY0" fmla="*/ 39985 h 135186"/>
                <a:gd name="connsiteX1" fmla="*/ 13331 w 232348"/>
                <a:gd name="connsiteY1" fmla="*/ 39985 h 135186"/>
                <a:gd name="connsiteX2" fmla="*/ 9523 w 232348"/>
                <a:gd name="connsiteY2" fmla="*/ 47601 h 135186"/>
                <a:gd name="connsiteX3" fmla="*/ 16188 w 232348"/>
                <a:gd name="connsiteY3" fmla="*/ 47601 h 135186"/>
                <a:gd name="connsiteX4" fmla="*/ 9523 w 232348"/>
                <a:gd name="connsiteY4" fmla="*/ 58073 h 135186"/>
                <a:gd name="connsiteX5" fmla="*/ 9523 w 232348"/>
                <a:gd name="connsiteY5" fmla="*/ 72354 h 135186"/>
                <a:gd name="connsiteX6" fmla="*/ 0 w 232348"/>
                <a:gd name="connsiteY6" fmla="*/ 72354 h 135186"/>
                <a:gd name="connsiteX7" fmla="*/ 0 w 232348"/>
                <a:gd name="connsiteY7" fmla="*/ 76162 h 135186"/>
                <a:gd name="connsiteX8" fmla="*/ 2857 w 232348"/>
                <a:gd name="connsiteY8" fmla="*/ 79970 h 135186"/>
                <a:gd name="connsiteX9" fmla="*/ 6666 w 232348"/>
                <a:gd name="connsiteY9" fmla="*/ 91394 h 135186"/>
                <a:gd name="connsiteX10" fmla="*/ 16188 w 232348"/>
                <a:gd name="connsiteY10" fmla="*/ 98058 h 135186"/>
                <a:gd name="connsiteX11" fmla="*/ 22854 w 232348"/>
                <a:gd name="connsiteY11" fmla="*/ 101866 h 135186"/>
                <a:gd name="connsiteX12" fmla="*/ 25711 w 232348"/>
                <a:gd name="connsiteY12" fmla="*/ 105674 h 135186"/>
                <a:gd name="connsiteX13" fmla="*/ 25711 w 232348"/>
                <a:gd name="connsiteY13" fmla="*/ 109482 h 135186"/>
                <a:gd name="connsiteX14" fmla="*/ 32376 w 232348"/>
                <a:gd name="connsiteY14" fmla="*/ 117099 h 135186"/>
                <a:gd name="connsiteX15" fmla="*/ 39042 w 232348"/>
                <a:gd name="connsiteY15" fmla="*/ 119955 h 135186"/>
                <a:gd name="connsiteX16" fmla="*/ 42851 w 232348"/>
                <a:gd name="connsiteY16" fmla="*/ 123763 h 135186"/>
                <a:gd name="connsiteX17" fmla="*/ 48565 w 232348"/>
                <a:gd name="connsiteY17" fmla="*/ 127571 h 135186"/>
                <a:gd name="connsiteX18" fmla="*/ 59040 w 232348"/>
                <a:gd name="connsiteY18" fmla="*/ 127571 h 135186"/>
                <a:gd name="connsiteX19" fmla="*/ 61896 w 232348"/>
                <a:gd name="connsiteY19" fmla="*/ 135187 h 135186"/>
                <a:gd name="connsiteX20" fmla="*/ 84750 w 232348"/>
                <a:gd name="connsiteY20" fmla="*/ 131379 h 135186"/>
                <a:gd name="connsiteX21" fmla="*/ 91416 w 232348"/>
                <a:gd name="connsiteY21" fmla="*/ 127571 h 135186"/>
                <a:gd name="connsiteX22" fmla="*/ 95225 w 232348"/>
                <a:gd name="connsiteY22" fmla="*/ 123763 h 135186"/>
                <a:gd name="connsiteX23" fmla="*/ 107604 w 232348"/>
                <a:gd name="connsiteY23" fmla="*/ 123763 h 135186"/>
                <a:gd name="connsiteX24" fmla="*/ 117127 w 232348"/>
                <a:gd name="connsiteY24" fmla="*/ 113290 h 135186"/>
                <a:gd name="connsiteX25" fmla="*/ 130459 w 232348"/>
                <a:gd name="connsiteY25" fmla="*/ 113290 h 135186"/>
                <a:gd name="connsiteX26" fmla="*/ 140933 w 232348"/>
                <a:gd name="connsiteY26" fmla="*/ 119955 h 135186"/>
                <a:gd name="connsiteX27" fmla="*/ 157121 w 232348"/>
                <a:gd name="connsiteY27" fmla="*/ 117099 h 135186"/>
                <a:gd name="connsiteX28" fmla="*/ 157121 w 232348"/>
                <a:gd name="connsiteY28" fmla="*/ 105674 h 135186"/>
                <a:gd name="connsiteX29" fmla="*/ 166644 w 232348"/>
                <a:gd name="connsiteY29" fmla="*/ 109482 h 135186"/>
                <a:gd name="connsiteX30" fmla="*/ 169501 w 232348"/>
                <a:gd name="connsiteY30" fmla="*/ 105674 h 135186"/>
                <a:gd name="connsiteX31" fmla="*/ 176166 w 232348"/>
                <a:gd name="connsiteY31" fmla="*/ 101866 h 135186"/>
                <a:gd name="connsiteX32" fmla="*/ 179975 w 232348"/>
                <a:gd name="connsiteY32" fmla="*/ 98058 h 135186"/>
                <a:gd name="connsiteX33" fmla="*/ 179975 w 232348"/>
                <a:gd name="connsiteY33" fmla="*/ 87586 h 135186"/>
                <a:gd name="connsiteX34" fmla="*/ 182832 w 232348"/>
                <a:gd name="connsiteY34" fmla="*/ 83778 h 135186"/>
                <a:gd name="connsiteX35" fmla="*/ 189498 w 232348"/>
                <a:gd name="connsiteY35" fmla="*/ 79970 h 135186"/>
                <a:gd name="connsiteX36" fmla="*/ 199020 w 232348"/>
                <a:gd name="connsiteY36" fmla="*/ 69498 h 135186"/>
                <a:gd name="connsiteX37" fmla="*/ 199020 w 232348"/>
                <a:gd name="connsiteY37" fmla="*/ 43793 h 135186"/>
                <a:gd name="connsiteX38" fmla="*/ 205686 w 232348"/>
                <a:gd name="connsiteY38" fmla="*/ 36177 h 135186"/>
                <a:gd name="connsiteX39" fmla="*/ 221874 w 232348"/>
                <a:gd name="connsiteY39" fmla="*/ 36177 h 135186"/>
                <a:gd name="connsiteX40" fmla="*/ 232349 w 232348"/>
                <a:gd name="connsiteY40" fmla="*/ 24752 h 135186"/>
                <a:gd name="connsiteX41" fmla="*/ 228540 w 232348"/>
                <a:gd name="connsiteY41" fmla="*/ 21897 h 135186"/>
                <a:gd name="connsiteX42" fmla="*/ 221874 w 232348"/>
                <a:gd name="connsiteY42" fmla="*/ 21897 h 135186"/>
                <a:gd name="connsiteX43" fmla="*/ 219018 w 232348"/>
                <a:gd name="connsiteY43" fmla="*/ 18088 h 135186"/>
                <a:gd name="connsiteX44" fmla="*/ 215208 w 232348"/>
                <a:gd name="connsiteY44" fmla="*/ 18088 h 135186"/>
                <a:gd name="connsiteX45" fmla="*/ 202829 w 232348"/>
                <a:gd name="connsiteY45" fmla="*/ 2856 h 135186"/>
                <a:gd name="connsiteX46" fmla="*/ 189498 w 232348"/>
                <a:gd name="connsiteY46" fmla="*/ 2856 h 135186"/>
                <a:gd name="connsiteX47" fmla="*/ 182832 w 232348"/>
                <a:gd name="connsiteY47" fmla="*/ 6664 h 135186"/>
                <a:gd name="connsiteX48" fmla="*/ 176166 w 232348"/>
                <a:gd name="connsiteY48" fmla="*/ 6664 h 135186"/>
                <a:gd name="connsiteX49" fmla="*/ 176166 w 232348"/>
                <a:gd name="connsiteY49" fmla="*/ 0 h 135186"/>
                <a:gd name="connsiteX50" fmla="*/ 169501 w 232348"/>
                <a:gd name="connsiteY50" fmla="*/ 0 h 135186"/>
                <a:gd name="connsiteX51" fmla="*/ 169501 w 232348"/>
                <a:gd name="connsiteY51" fmla="*/ 10472 h 135186"/>
                <a:gd name="connsiteX52" fmla="*/ 159978 w 232348"/>
                <a:gd name="connsiteY52" fmla="*/ 6664 h 135186"/>
                <a:gd name="connsiteX53" fmla="*/ 159978 w 232348"/>
                <a:gd name="connsiteY53" fmla="*/ 0 h 135186"/>
                <a:gd name="connsiteX54" fmla="*/ 146646 w 232348"/>
                <a:gd name="connsiteY54" fmla="*/ 0 h 135186"/>
                <a:gd name="connsiteX55" fmla="*/ 143790 w 232348"/>
                <a:gd name="connsiteY55" fmla="*/ 6664 h 135186"/>
                <a:gd name="connsiteX56" fmla="*/ 137124 w 232348"/>
                <a:gd name="connsiteY56" fmla="*/ 14280 h 135186"/>
                <a:gd name="connsiteX57" fmla="*/ 134267 w 232348"/>
                <a:gd name="connsiteY57" fmla="*/ 14280 h 135186"/>
                <a:gd name="connsiteX58" fmla="*/ 127601 w 232348"/>
                <a:gd name="connsiteY58" fmla="*/ 18088 h 135186"/>
                <a:gd name="connsiteX59" fmla="*/ 114270 w 232348"/>
                <a:gd name="connsiteY59" fmla="*/ 18088 h 135186"/>
                <a:gd name="connsiteX60" fmla="*/ 111413 w 232348"/>
                <a:gd name="connsiteY60" fmla="*/ 24752 h 135186"/>
                <a:gd name="connsiteX61" fmla="*/ 91416 w 232348"/>
                <a:gd name="connsiteY61" fmla="*/ 21897 h 135186"/>
                <a:gd name="connsiteX62" fmla="*/ 84750 w 232348"/>
                <a:gd name="connsiteY62" fmla="*/ 36177 h 135186"/>
                <a:gd name="connsiteX63" fmla="*/ 78085 w 232348"/>
                <a:gd name="connsiteY63" fmla="*/ 36177 h 135186"/>
                <a:gd name="connsiteX64" fmla="*/ 68562 w 232348"/>
                <a:gd name="connsiteY64" fmla="*/ 39985 h 135186"/>
                <a:gd name="connsiteX65" fmla="*/ 45708 w 232348"/>
                <a:gd name="connsiteY65" fmla="*/ 39985 h 135186"/>
                <a:gd name="connsiteX66" fmla="*/ 42851 w 232348"/>
                <a:gd name="connsiteY66" fmla="*/ 36177 h 135186"/>
                <a:gd name="connsiteX67" fmla="*/ 39042 w 232348"/>
                <a:gd name="connsiteY67" fmla="*/ 28561 h 135186"/>
                <a:gd name="connsiteX68" fmla="*/ 36185 w 232348"/>
                <a:gd name="connsiteY68" fmla="*/ 24752 h 135186"/>
                <a:gd name="connsiteX69" fmla="*/ 29520 w 232348"/>
                <a:gd name="connsiteY69" fmla="*/ 36177 h 135186"/>
                <a:gd name="connsiteX70" fmla="*/ 22854 w 232348"/>
                <a:gd name="connsiteY70" fmla="*/ 32369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32348" h="135186">
                  <a:moveTo>
                    <a:pt x="22854" y="39985"/>
                  </a:moveTo>
                  <a:lnTo>
                    <a:pt x="13331" y="39985"/>
                  </a:lnTo>
                  <a:lnTo>
                    <a:pt x="9523" y="47601"/>
                  </a:lnTo>
                  <a:lnTo>
                    <a:pt x="16188" y="47601"/>
                  </a:lnTo>
                  <a:lnTo>
                    <a:pt x="9523" y="58073"/>
                  </a:lnTo>
                  <a:lnTo>
                    <a:pt x="9523" y="72354"/>
                  </a:lnTo>
                  <a:lnTo>
                    <a:pt x="0" y="72354"/>
                  </a:lnTo>
                  <a:lnTo>
                    <a:pt x="0" y="76162"/>
                  </a:lnTo>
                  <a:lnTo>
                    <a:pt x="2857" y="79970"/>
                  </a:lnTo>
                  <a:lnTo>
                    <a:pt x="6666" y="91394"/>
                  </a:lnTo>
                  <a:lnTo>
                    <a:pt x="16188" y="98058"/>
                  </a:lnTo>
                  <a:lnTo>
                    <a:pt x="22854" y="101866"/>
                  </a:lnTo>
                  <a:lnTo>
                    <a:pt x="25711" y="105674"/>
                  </a:lnTo>
                  <a:lnTo>
                    <a:pt x="25711" y="109482"/>
                  </a:lnTo>
                  <a:lnTo>
                    <a:pt x="32376" y="117099"/>
                  </a:lnTo>
                  <a:lnTo>
                    <a:pt x="39042" y="119955"/>
                  </a:lnTo>
                  <a:lnTo>
                    <a:pt x="42851" y="123763"/>
                  </a:lnTo>
                  <a:lnTo>
                    <a:pt x="48565" y="127571"/>
                  </a:lnTo>
                  <a:lnTo>
                    <a:pt x="59040" y="127571"/>
                  </a:lnTo>
                  <a:lnTo>
                    <a:pt x="61896" y="135187"/>
                  </a:lnTo>
                  <a:lnTo>
                    <a:pt x="84750" y="131379"/>
                  </a:lnTo>
                  <a:lnTo>
                    <a:pt x="91416" y="127571"/>
                  </a:lnTo>
                  <a:lnTo>
                    <a:pt x="95225" y="123763"/>
                  </a:lnTo>
                  <a:lnTo>
                    <a:pt x="107604" y="123763"/>
                  </a:lnTo>
                  <a:lnTo>
                    <a:pt x="117127" y="113290"/>
                  </a:lnTo>
                  <a:lnTo>
                    <a:pt x="130459" y="113290"/>
                  </a:lnTo>
                  <a:lnTo>
                    <a:pt x="140933" y="119955"/>
                  </a:lnTo>
                  <a:lnTo>
                    <a:pt x="157121" y="117099"/>
                  </a:lnTo>
                  <a:lnTo>
                    <a:pt x="157121" y="105674"/>
                  </a:lnTo>
                  <a:lnTo>
                    <a:pt x="166644" y="109482"/>
                  </a:lnTo>
                  <a:lnTo>
                    <a:pt x="169501" y="105674"/>
                  </a:lnTo>
                  <a:lnTo>
                    <a:pt x="176166" y="101866"/>
                  </a:lnTo>
                  <a:lnTo>
                    <a:pt x="179975" y="98058"/>
                  </a:lnTo>
                  <a:lnTo>
                    <a:pt x="179975" y="87586"/>
                  </a:lnTo>
                  <a:lnTo>
                    <a:pt x="182832" y="83778"/>
                  </a:lnTo>
                  <a:lnTo>
                    <a:pt x="189498" y="79970"/>
                  </a:lnTo>
                  <a:lnTo>
                    <a:pt x="199020" y="69498"/>
                  </a:lnTo>
                  <a:lnTo>
                    <a:pt x="199020" y="43793"/>
                  </a:lnTo>
                  <a:lnTo>
                    <a:pt x="205686" y="36177"/>
                  </a:lnTo>
                  <a:lnTo>
                    <a:pt x="221874" y="36177"/>
                  </a:lnTo>
                  <a:lnTo>
                    <a:pt x="232349" y="24752"/>
                  </a:lnTo>
                  <a:lnTo>
                    <a:pt x="228540" y="21897"/>
                  </a:lnTo>
                  <a:lnTo>
                    <a:pt x="221874" y="21897"/>
                  </a:lnTo>
                  <a:lnTo>
                    <a:pt x="219018" y="18088"/>
                  </a:lnTo>
                  <a:lnTo>
                    <a:pt x="215208" y="18088"/>
                  </a:lnTo>
                  <a:lnTo>
                    <a:pt x="202829" y="2856"/>
                  </a:lnTo>
                  <a:lnTo>
                    <a:pt x="189498" y="2856"/>
                  </a:lnTo>
                  <a:lnTo>
                    <a:pt x="182832" y="6664"/>
                  </a:lnTo>
                  <a:lnTo>
                    <a:pt x="176166" y="6664"/>
                  </a:lnTo>
                  <a:lnTo>
                    <a:pt x="176166" y="0"/>
                  </a:lnTo>
                  <a:lnTo>
                    <a:pt x="169501" y="0"/>
                  </a:lnTo>
                  <a:lnTo>
                    <a:pt x="169501" y="10472"/>
                  </a:lnTo>
                  <a:lnTo>
                    <a:pt x="159978" y="6664"/>
                  </a:lnTo>
                  <a:lnTo>
                    <a:pt x="159978" y="0"/>
                  </a:lnTo>
                  <a:lnTo>
                    <a:pt x="146646" y="0"/>
                  </a:lnTo>
                  <a:lnTo>
                    <a:pt x="143790" y="6664"/>
                  </a:lnTo>
                  <a:lnTo>
                    <a:pt x="137124" y="14280"/>
                  </a:lnTo>
                  <a:lnTo>
                    <a:pt x="134267" y="14280"/>
                  </a:lnTo>
                  <a:lnTo>
                    <a:pt x="127601" y="18088"/>
                  </a:lnTo>
                  <a:lnTo>
                    <a:pt x="114270" y="18088"/>
                  </a:lnTo>
                  <a:lnTo>
                    <a:pt x="111413" y="24752"/>
                  </a:lnTo>
                  <a:lnTo>
                    <a:pt x="91416" y="21897"/>
                  </a:lnTo>
                  <a:lnTo>
                    <a:pt x="84750" y="36177"/>
                  </a:lnTo>
                  <a:lnTo>
                    <a:pt x="78085" y="36177"/>
                  </a:lnTo>
                  <a:lnTo>
                    <a:pt x="68562" y="39985"/>
                  </a:lnTo>
                  <a:lnTo>
                    <a:pt x="45708" y="39985"/>
                  </a:lnTo>
                  <a:lnTo>
                    <a:pt x="42851" y="36177"/>
                  </a:lnTo>
                  <a:lnTo>
                    <a:pt x="39042" y="28561"/>
                  </a:lnTo>
                  <a:lnTo>
                    <a:pt x="36185" y="24752"/>
                  </a:lnTo>
                  <a:lnTo>
                    <a:pt x="29520" y="36177"/>
                  </a:lnTo>
                  <a:lnTo>
                    <a:pt x="22854" y="32369"/>
                  </a:lnTo>
                  <a:close/>
                </a:path>
              </a:pathLst>
            </a:custGeom>
            <a:solidFill>
              <a:srgbClr val="AFABAB"/>
            </a:solidFill>
            <a:ln w="9518" cap="flat">
              <a:noFill/>
              <a:prstDash val="solid"/>
              <a:miter/>
            </a:ln>
          </p:spPr>
          <p:txBody>
            <a:bodyPr rtlCol="0" anchor="ctr"/>
            <a:lstStyle/>
            <a:p>
              <a:endParaRPr lang="en-US" noProof="0" dirty="0"/>
            </a:p>
          </p:txBody>
        </p:sp>
        <p:sp>
          <p:nvSpPr>
            <p:cNvPr id="6392" name="Serbest Form 6391">
              <a:extLst>
                <a:ext uri="{FF2B5EF4-FFF2-40B4-BE49-F238E27FC236}">
                  <a16:creationId xmlns:a16="http://schemas.microsoft.com/office/drawing/2014/main" id="{F15A22AC-3242-D04E-AFA8-C0649967CD9A}"/>
                </a:ext>
              </a:extLst>
            </p:cNvPr>
            <p:cNvSpPr/>
            <p:nvPr/>
          </p:nvSpPr>
          <p:spPr>
            <a:xfrm>
              <a:off x="6212174" y="1684897"/>
              <a:ext cx="232348" cy="135186"/>
            </a:xfrm>
            <a:custGeom>
              <a:avLst/>
              <a:gdLst>
                <a:gd name="connsiteX0" fmla="*/ 22854 w 232348"/>
                <a:gd name="connsiteY0" fmla="*/ 39985 h 135186"/>
                <a:gd name="connsiteX1" fmla="*/ 13331 w 232348"/>
                <a:gd name="connsiteY1" fmla="*/ 39985 h 135186"/>
                <a:gd name="connsiteX2" fmla="*/ 9523 w 232348"/>
                <a:gd name="connsiteY2" fmla="*/ 47601 h 135186"/>
                <a:gd name="connsiteX3" fmla="*/ 16188 w 232348"/>
                <a:gd name="connsiteY3" fmla="*/ 47601 h 135186"/>
                <a:gd name="connsiteX4" fmla="*/ 9523 w 232348"/>
                <a:gd name="connsiteY4" fmla="*/ 58073 h 135186"/>
                <a:gd name="connsiteX5" fmla="*/ 9523 w 232348"/>
                <a:gd name="connsiteY5" fmla="*/ 72354 h 135186"/>
                <a:gd name="connsiteX6" fmla="*/ 0 w 232348"/>
                <a:gd name="connsiteY6" fmla="*/ 72354 h 135186"/>
                <a:gd name="connsiteX7" fmla="*/ 0 w 232348"/>
                <a:gd name="connsiteY7" fmla="*/ 76162 h 135186"/>
                <a:gd name="connsiteX8" fmla="*/ 2857 w 232348"/>
                <a:gd name="connsiteY8" fmla="*/ 79970 h 135186"/>
                <a:gd name="connsiteX9" fmla="*/ 6666 w 232348"/>
                <a:gd name="connsiteY9" fmla="*/ 91394 h 135186"/>
                <a:gd name="connsiteX10" fmla="*/ 16188 w 232348"/>
                <a:gd name="connsiteY10" fmla="*/ 98058 h 135186"/>
                <a:gd name="connsiteX11" fmla="*/ 22854 w 232348"/>
                <a:gd name="connsiteY11" fmla="*/ 101866 h 135186"/>
                <a:gd name="connsiteX12" fmla="*/ 25711 w 232348"/>
                <a:gd name="connsiteY12" fmla="*/ 105674 h 135186"/>
                <a:gd name="connsiteX13" fmla="*/ 25711 w 232348"/>
                <a:gd name="connsiteY13" fmla="*/ 109482 h 135186"/>
                <a:gd name="connsiteX14" fmla="*/ 32376 w 232348"/>
                <a:gd name="connsiteY14" fmla="*/ 117099 h 135186"/>
                <a:gd name="connsiteX15" fmla="*/ 39042 w 232348"/>
                <a:gd name="connsiteY15" fmla="*/ 119955 h 135186"/>
                <a:gd name="connsiteX16" fmla="*/ 42851 w 232348"/>
                <a:gd name="connsiteY16" fmla="*/ 123763 h 135186"/>
                <a:gd name="connsiteX17" fmla="*/ 48565 w 232348"/>
                <a:gd name="connsiteY17" fmla="*/ 127571 h 135186"/>
                <a:gd name="connsiteX18" fmla="*/ 59040 w 232348"/>
                <a:gd name="connsiteY18" fmla="*/ 127571 h 135186"/>
                <a:gd name="connsiteX19" fmla="*/ 61896 w 232348"/>
                <a:gd name="connsiteY19" fmla="*/ 135187 h 135186"/>
                <a:gd name="connsiteX20" fmla="*/ 84750 w 232348"/>
                <a:gd name="connsiteY20" fmla="*/ 131379 h 135186"/>
                <a:gd name="connsiteX21" fmla="*/ 91416 w 232348"/>
                <a:gd name="connsiteY21" fmla="*/ 127571 h 135186"/>
                <a:gd name="connsiteX22" fmla="*/ 95225 w 232348"/>
                <a:gd name="connsiteY22" fmla="*/ 123763 h 135186"/>
                <a:gd name="connsiteX23" fmla="*/ 107604 w 232348"/>
                <a:gd name="connsiteY23" fmla="*/ 123763 h 135186"/>
                <a:gd name="connsiteX24" fmla="*/ 117127 w 232348"/>
                <a:gd name="connsiteY24" fmla="*/ 113290 h 135186"/>
                <a:gd name="connsiteX25" fmla="*/ 130459 w 232348"/>
                <a:gd name="connsiteY25" fmla="*/ 113290 h 135186"/>
                <a:gd name="connsiteX26" fmla="*/ 140933 w 232348"/>
                <a:gd name="connsiteY26" fmla="*/ 119955 h 135186"/>
                <a:gd name="connsiteX27" fmla="*/ 157121 w 232348"/>
                <a:gd name="connsiteY27" fmla="*/ 117099 h 135186"/>
                <a:gd name="connsiteX28" fmla="*/ 157121 w 232348"/>
                <a:gd name="connsiteY28" fmla="*/ 105674 h 135186"/>
                <a:gd name="connsiteX29" fmla="*/ 166644 w 232348"/>
                <a:gd name="connsiteY29" fmla="*/ 109482 h 135186"/>
                <a:gd name="connsiteX30" fmla="*/ 169501 w 232348"/>
                <a:gd name="connsiteY30" fmla="*/ 105674 h 135186"/>
                <a:gd name="connsiteX31" fmla="*/ 176166 w 232348"/>
                <a:gd name="connsiteY31" fmla="*/ 101866 h 135186"/>
                <a:gd name="connsiteX32" fmla="*/ 179975 w 232348"/>
                <a:gd name="connsiteY32" fmla="*/ 98058 h 135186"/>
                <a:gd name="connsiteX33" fmla="*/ 179975 w 232348"/>
                <a:gd name="connsiteY33" fmla="*/ 87586 h 135186"/>
                <a:gd name="connsiteX34" fmla="*/ 182832 w 232348"/>
                <a:gd name="connsiteY34" fmla="*/ 83778 h 135186"/>
                <a:gd name="connsiteX35" fmla="*/ 189498 w 232348"/>
                <a:gd name="connsiteY35" fmla="*/ 79970 h 135186"/>
                <a:gd name="connsiteX36" fmla="*/ 199020 w 232348"/>
                <a:gd name="connsiteY36" fmla="*/ 69498 h 135186"/>
                <a:gd name="connsiteX37" fmla="*/ 199020 w 232348"/>
                <a:gd name="connsiteY37" fmla="*/ 43793 h 135186"/>
                <a:gd name="connsiteX38" fmla="*/ 205686 w 232348"/>
                <a:gd name="connsiteY38" fmla="*/ 36177 h 135186"/>
                <a:gd name="connsiteX39" fmla="*/ 221874 w 232348"/>
                <a:gd name="connsiteY39" fmla="*/ 36177 h 135186"/>
                <a:gd name="connsiteX40" fmla="*/ 232349 w 232348"/>
                <a:gd name="connsiteY40" fmla="*/ 24752 h 135186"/>
                <a:gd name="connsiteX41" fmla="*/ 228540 w 232348"/>
                <a:gd name="connsiteY41" fmla="*/ 21897 h 135186"/>
                <a:gd name="connsiteX42" fmla="*/ 221874 w 232348"/>
                <a:gd name="connsiteY42" fmla="*/ 21897 h 135186"/>
                <a:gd name="connsiteX43" fmla="*/ 219018 w 232348"/>
                <a:gd name="connsiteY43" fmla="*/ 18088 h 135186"/>
                <a:gd name="connsiteX44" fmla="*/ 215208 w 232348"/>
                <a:gd name="connsiteY44" fmla="*/ 18088 h 135186"/>
                <a:gd name="connsiteX45" fmla="*/ 202829 w 232348"/>
                <a:gd name="connsiteY45" fmla="*/ 2856 h 135186"/>
                <a:gd name="connsiteX46" fmla="*/ 189498 w 232348"/>
                <a:gd name="connsiteY46" fmla="*/ 2856 h 135186"/>
                <a:gd name="connsiteX47" fmla="*/ 182832 w 232348"/>
                <a:gd name="connsiteY47" fmla="*/ 6664 h 135186"/>
                <a:gd name="connsiteX48" fmla="*/ 176166 w 232348"/>
                <a:gd name="connsiteY48" fmla="*/ 6664 h 135186"/>
                <a:gd name="connsiteX49" fmla="*/ 176166 w 232348"/>
                <a:gd name="connsiteY49" fmla="*/ 0 h 135186"/>
                <a:gd name="connsiteX50" fmla="*/ 169501 w 232348"/>
                <a:gd name="connsiteY50" fmla="*/ 0 h 135186"/>
                <a:gd name="connsiteX51" fmla="*/ 169501 w 232348"/>
                <a:gd name="connsiteY51" fmla="*/ 10472 h 135186"/>
                <a:gd name="connsiteX52" fmla="*/ 159978 w 232348"/>
                <a:gd name="connsiteY52" fmla="*/ 6664 h 135186"/>
                <a:gd name="connsiteX53" fmla="*/ 159978 w 232348"/>
                <a:gd name="connsiteY53" fmla="*/ 0 h 135186"/>
                <a:gd name="connsiteX54" fmla="*/ 146646 w 232348"/>
                <a:gd name="connsiteY54" fmla="*/ 0 h 135186"/>
                <a:gd name="connsiteX55" fmla="*/ 143790 w 232348"/>
                <a:gd name="connsiteY55" fmla="*/ 6664 h 135186"/>
                <a:gd name="connsiteX56" fmla="*/ 137124 w 232348"/>
                <a:gd name="connsiteY56" fmla="*/ 14280 h 135186"/>
                <a:gd name="connsiteX57" fmla="*/ 134267 w 232348"/>
                <a:gd name="connsiteY57" fmla="*/ 14280 h 135186"/>
                <a:gd name="connsiteX58" fmla="*/ 127601 w 232348"/>
                <a:gd name="connsiteY58" fmla="*/ 18088 h 135186"/>
                <a:gd name="connsiteX59" fmla="*/ 114270 w 232348"/>
                <a:gd name="connsiteY59" fmla="*/ 18088 h 135186"/>
                <a:gd name="connsiteX60" fmla="*/ 111413 w 232348"/>
                <a:gd name="connsiteY60" fmla="*/ 24752 h 135186"/>
                <a:gd name="connsiteX61" fmla="*/ 91416 w 232348"/>
                <a:gd name="connsiteY61" fmla="*/ 21897 h 135186"/>
                <a:gd name="connsiteX62" fmla="*/ 84750 w 232348"/>
                <a:gd name="connsiteY62" fmla="*/ 36177 h 135186"/>
                <a:gd name="connsiteX63" fmla="*/ 78085 w 232348"/>
                <a:gd name="connsiteY63" fmla="*/ 36177 h 135186"/>
                <a:gd name="connsiteX64" fmla="*/ 68562 w 232348"/>
                <a:gd name="connsiteY64" fmla="*/ 39985 h 135186"/>
                <a:gd name="connsiteX65" fmla="*/ 45708 w 232348"/>
                <a:gd name="connsiteY65" fmla="*/ 39985 h 135186"/>
                <a:gd name="connsiteX66" fmla="*/ 42851 w 232348"/>
                <a:gd name="connsiteY66" fmla="*/ 36177 h 135186"/>
                <a:gd name="connsiteX67" fmla="*/ 39042 w 232348"/>
                <a:gd name="connsiteY67" fmla="*/ 28561 h 135186"/>
                <a:gd name="connsiteX68" fmla="*/ 36185 w 232348"/>
                <a:gd name="connsiteY68" fmla="*/ 24752 h 135186"/>
                <a:gd name="connsiteX69" fmla="*/ 29520 w 232348"/>
                <a:gd name="connsiteY69" fmla="*/ 36177 h 135186"/>
                <a:gd name="connsiteX70" fmla="*/ 22854 w 232348"/>
                <a:gd name="connsiteY70" fmla="*/ 32369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32348" h="135186">
                  <a:moveTo>
                    <a:pt x="22854" y="39985"/>
                  </a:moveTo>
                  <a:lnTo>
                    <a:pt x="13331" y="39985"/>
                  </a:lnTo>
                  <a:lnTo>
                    <a:pt x="9523" y="47601"/>
                  </a:lnTo>
                  <a:lnTo>
                    <a:pt x="16188" y="47601"/>
                  </a:lnTo>
                  <a:lnTo>
                    <a:pt x="9523" y="58073"/>
                  </a:lnTo>
                  <a:lnTo>
                    <a:pt x="9523" y="72354"/>
                  </a:lnTo>
                  <a:lnTo>
                    <a:pt x="0" y="72354"/>
                  </a:lnTo>
                  <a:lnTo>
                    <a:pt x="0" y="76162"/>
                  </a:lnTo>
                  <a:lnTo>
                    <a:pt x="2857" y="79970"/>
                  </a:lnTo>
                  <a:lnTo>
                    <a:pt x="6666" y="91394"/>
                  </a:lnTo>
                  <a:lnTo>
                    <a:pt x="16188" y="98058"/>
                  </a:lnTo>
                  <a:lnTo>
                    <a:pt x="22854" y="101866"/>
                  </a:lnTo>
                  <a:lnTo>
                    <a:pt x="25711" y="105674"/>
                  </a:lnTo>
                  <a:lnTo>
                    <a:pt x="25711" y="109482"/>
                  </a:lnTo>
                  <a:lnTo>
                    <a:pt x="32376" y="117099"/>
                  </a:lnTo>
                  <a:lnTo>
                    <a:pt x="39042" y="119955"/>
                  </a:lnTo>
                  <a:lnTo>
                    <a:pt x="42851" y="123763"/>
                  </a:lnTo>
                  <a:lnTo>
                    <a:pt x="48565" y="127571"/>
                  </a:lnTo>
                  <a:lnTo>
                    <a:pt x="59040" y="127571"/>
                  </a:lnTo>
                  <a:lnTo>
                    <a:pt x="61896" y="135187"/>
                  </a:lnTo>
                  <a:lnTo>
                    <a:pt x="84750" y="131379"/>
                  </a:lnTo>
                  <a:lnTo>
                    <a:pt x="91416" y="127571"/>
                  </a:lnTo>
                  <a:lnTo>
                    <a:pt x="95225" y="123763"/>
                  </a:lnTo>
                  <a:lnTo>
                    <a:pt x="107604" y="123763"/>
                  </a:lnTo>
                  <a:lnTo>
                    <a:pt x="117127" y="113290"/>
                  </a:lnTo>
                  <a:lnTo>
                    <a:pt x="130459" y="113290"/>
                  </a:lnTo>
                  <a:lnTo>
                    <a:pt x="140933" y="119955"/>
                  </a:lnTo>
                  <a:lnTo>
                    <a:pt x="157121" y="117099"/>
                  </a:lnTo>
                  <a:lnTo>
                    <a:pt x="157121" y="105674"/>
                  </a:lnTo>
                  <a:lnTo>
                    <a:pt x="166644" y="109482"/>
                  </a:lnTo>
                  <a:lnTo>
                    <a:pt x="169501" y="105674"/>
                  </a:lnTo>
                  <a:lnTo>
                    <a:pt x="176166" y="101866"/>
                  </a:lnTo>
                  <a:lnTo>
                    <a:pt x="179975" y="98058"/>
                  </a:lnTo>
                  <a:lnTo>
                    <a:pt x="179975" y="87586"/>
                  </a:lnTo>
                  <a:lnTo>
                    <a:pt x="182832" y="83778"/>
                  </a:lnTo>
                  <a:lnTo>
                    <a:pt x="189498" y="79970"/>
                  </a:lnTo>
                  <a:lnTo>
                    <a:pt x="199020" y="69498"/>
                  </a:lnTo>
                  <a:lnTo>
                    <a:pt x="199020" y="43793"/>
                  </a:lnTo>
                  <a:lnTo>
                    <a:pt x="205686" y="36177"/>
                  </a:lnTo>
                  <a:lnTo>
                    <a:pt x="221874" y="36177"/>
                  </a:lnTo>
                  <a:lnTo>
                    <a:pt x="232349" y="24752"/>
                  </a:lnTo>
                  <a:lnTo>
                    <a:pt x="228540" y="21897"/>
                  </a:lnTo>
                  <a:lnTo>
                    <a:pt x="221874" y="21897"/>
                  </a:lnTo>
                  <a:lnTo>
                    <a:pt x="219018" y="18088"/>
                  </a:lnTo>
                  <a:lnTo>
                    <a:pt x="215208" y="18088"/>
                  </a:lnTo>
                  <a:lnTo>
                    <a:pt x="202829" y="2856"/>
                  </a:lnTo>
                  <a:lnTo>
                    <a:pt x="189498" y="2856"/>
                  </a:lnTo>
                  <a:lnTo>
                    <a:pt x="182832" y="6664"/>
                  </a:lnTo>
                  <a:lnTo>
                    <a:pt x="176166" y="6664"/>
                  </a:lnTo>
                  <a:lnTo>
                    <a:pt x="176166" y="0"/>
                  </a:lnTo>
                  <a:lnTo>
                    <a:pt x="169501" y="0"/>
                  </a:lnTo>
                  <a:lnTo>
                    <a:pt x="169501" y="10472"/>
                  </a:lnTo>
                  <a:lnTo>
                    <a:pt x="159978" y="6664"/>
                  </a:lnTo>
                  <a:lnTo>
                    <a:pt x="159978" y="0"/>
                  </a:lnTo>
                  <a:lnTo>
                    <a:pt x="146646" y="0"/>
                  </a:lnTo>
                  <a:lnTo>
                    <a:pt x="143790" y="6664"/>
                  </a:lnTo>
                  <a:lnTo>
                    <a:pt x="137124" y="14280"/>
                  </a:lnTo>
                  <a:lnTo>
                    <a:pt x="134267" y="14280"/>
                  </a:lnTo>
                  <a:lnTo>
                    <a:pt x="127601" y="18088"/>
                  </a:lnTo>
                  <a:lnTo>
                    <a:pt x="114270" y="18088"/>
                  </a:lnTo>
                  <a:lnTo>
                    <a:pt x="111413" y="24752"/>
                  </a:lnTo>
                  <a:lnTo>
                    <a:pt x="91416" y="21897"/>
                  </a:lnTo>
                  <a:lnTo>
                    <a:pt x="84750" y="36177"/>
                  </a:lnTo>
                  <a:lnTo>
                    <a:pt x="78085" y="36177"/>
                  </a:lnTo>
                  <a:lnTo>
                    <a:pt x="68562" y="39985"/>
                  </a:lnTo>
                  <a:lnTo>
                    <a:pt x="45708" y="39985"/>
                  </a:lnTo>
                  <a:lnTo>
                    <a:pt x="42851" y="36177"/>
                  </a:lnTo>
                  <a:lnTo>
                    <a:pt x="39042" y="28561"/>
                  </a:lnTo>
                  <a:lnTo>
                    <a:pt x="36185" y="24752"/>
                  </a:lnTo>
                  <a:lnTo>
                    <a:pt x="29520" y="36177"/>
                  </a:lnTo>
                  <a:lnTo>
                    <a:pt x="22854" y="32369"/>
                  </a:lnTo>
                  <a:close/>
                </a:path>
              </a:pathLst>
            </a:custGeom>
            <a:noFill/>
            <a:ln w="2379" cap="flat">
              <a:solidFill>
                <a:srgbClr val="FFFFFF"/>
              </a:solidFill>
              <a:prstDash val="solid"/>
              <a:round/>
            </a:ln>
          </p:spPr>
          <p:txBody>
            <a:bodyPr rtlCol="0" anchor="ctr"/>
            <a:lstStyle/>
            <a:p>
              <a:endParaRPr lang="en-US" noProof="0" dirty="0"/>
            </a:p>
          </p:txBody>
        </p:sp>
        <p:sp>
          <p:nvSpPr>
            <p:cNvPr id="6393" name="Serbest Form 6392">
              <a:extLst>
                <a:ext uri="{FF2B5EF4-FFF2-40B4-BE49-F238E27FC236}">
                  <a16:creationId xmlns:a16="http://schemas.microsoft.com/office/drawing/2014/main" id="{A8DCCE17-30BC-2944-B504-92E446A4EE0B}"/>
                </a:ext>
              </a:extLst>
            </p:cNvPr>
            <p:cNvSpPr/>
            <p:nvPr/>
          </p:nvSpPr>
          <p:spPr>
            <a:xfrm>
              <a:off x="2169869" y="3211939"/>
              <a:ext cx="251394" cy="155179"/>
            </a:xfrm>
            <a:custGeom>
              <a:avLst/>
              <a:gdLst>
                <a:gd name="connsiteX0" fmla="*/ 88559 w 251394"/>
                <a:gd name="connsiteY0" fmla="*/ 151371 h 155179"/>
                <a:gd name="connsiteX1" fmla="*/ 88559 w 251394"/>
                <a:gd name="connsiteY1" fmla="*/ 139947 h 155179"/>
                <a:gd name="connsiteX2" fmla="*/ 99034 w 251394"/>
                <a:gd name="connsiteY2" fmla="*/ 139947 h 155179"/>
                <a:gd name="connsiteX3" fmla="*/ 95225 w 251394"/>
                <a:gd name="connsiteY3" fmla="*/ 136139 h 155179"/>
                <a:gd name="connsiteX4" fmla="*/ 95225 w 251394"/>
                <a:gd name="connsiteY4" fmla="*/ 128523 h 155179"/>
                <a:gd name="connsiteX5" fmla="*/ 92368 w 251394"/>
                <a:gd name="connsiteY5" fmla="*/ 124715 h 155179"/>
                <a:gd name="connsiteX6" fmla="*/ 92368 w 251394"/>
                <a:gd name="connsiteY6" fmla="*/ 117098 h 155179"/>
                <a:gd name="connsiteX7" fmla="*/ 95225 w 251394"/>
                <a:gd name="connsiteY7" fmla="*/ 113290 h 155179"/>
                <a:gd name="connsiteX8" fmla="*/ 116175 w 251394"/>
                <a:gd name="connsiteY8" fmla="*/ 113290 h 155179"/>
                <a:gd name="connsiteX9" fmla="*/ 119031 w 251394"/>
                <a:gd name="connsiteY9" fmla="*/ 105674 h 155179"/>
                <a:gd name="connsiteX10" fmla="*/ 122840 w 251394"/>
                <a:gd name="connsiteY10" fmla="*/ 101866 h 155179"/>
                <a:gd name="connsiteX11" fmla="*/ 129506 w 251394"/>
                <a:gd name="connsiteY11" fmla="*/ 101866 h 155179"/>
                <a:gd name="connsiteX12" fmla="*/ 129506 w 251394"/>
                <a:gd name="connsiteY12" fmla="*/ 105674 h 155179"/>
                <a:gd name="connsiteX13" fmla="*/ 132363 w 251394"/>
                <a:gd name="connsiteY13" fmla="*/ 109482 h 155179"/>
                <a:gd name="connsiteX14" fmla="*/ 142838 w 251394"/>
                <a:gd name="connsiteY14" fmla="*/ 109482 h 155179"/>
                <a:gd name="connsiteX15" fmla="*/ 156169 w 251394"/>
                <a:gd name="connsiteY15" fmla="*/ 94250 h 155179"/>
                <a:gd name="connsiteX16" fmla="*/ 162835 w 251394"/>
                <a:gd name="connsiteY16" fmla="*/ 79018 h 155179"/>
                <a:gd name="connsiteX17" fmla="*/ 173310 w 251394"/>
                <a:gd name="connsiteY17" fmla="*/ 79018 h 155179"/>
                <a:gd name="connsiteX18" fmla="*/ 173310 w 251394"/>
                <a:gd name="connsiteY18" fmla="*/ 67593 h 155179"/>
                <a:gd name="connsiteX19" fmla="*/ 179976 w 251394"/>
                <a:gd name="connsiteY19" fmla="*/ 59977 h 155179"/>
                <a:gd name="connsiteX20" fmla="*/ 186641 w 251394"/>
                <a:gd name="connsiteY20" fmla="*/ 59977 h 155179"/>
                <a:gd name="connsiteX21" fmla="*/ 197116 w 251394"/>
                <a:gd name="connsiteY21" fmla="*/ 71402 h 155179"/>
                <a:gd name="connsiteX22" fmla="*/ 203782 w 251394"/>
                <a:gd name="connsiteY22" fmla="*/ 71402 h 155179"/>
                <a:gd name="connsiteX23" fmla="*/ 210448 w 251394"/>
                <a:gd name="connsiteY23" fmla="*/ 64737 h 155179"/>
                <a:gd name="connsiteX24" fmla="*/ 210448 w 251394"/>
                <a:gd name="connsiteY24" fmla="*/ 59977 h 155179"/>
                <a:gd name="connsiteX25" fmla="*/ 238063 w 251394"/>
                <a:gd name="connsiteY25" fmla="*/ 59977 h 155179"/>
                <a:gd name="connsiteX26" fmla="*/ 241872 w 251394"/>
                <a:gd name="connsiteY26" fmla="*/ 56169 h 155179"/>
                <a:gd name="connsiteX27" fmla="*/ 244728 w 251394"/>
                <a:gd name="connsiteY27" fmla="*/ 56169 h 155179"/>
                <a:gd name="connsiteX28" fmla="*/ 251394 w 251394"/>
                <a:gd name="connsiteY28" fmla="*/ 53313 h 155179"/>
                <a:gd name="connsiteX29" fmla="*/ 251394 w 251394"/>
                <a:gd name="connsiteY29" fmla="*/ 49505 h 155179"/>
                <a:gd name="connsiteX30" fmla="*/ 241872 w 251394"/>
                <a:gd name="connsiteY30" fmla="*/ 38081 h 155179"/>
                <a:gd name="connsiteX31" fmla="*/ 227588 w 251394"/>
                <a:gd name="connsiteY31" fmla="*/ 30465 h 155179"/>
                <a:gd name="connsiteX32" fmla="*/ 224731 w 251394"/>
                <a:gd name="connsiteY32" fmla="*/ 30465 h 155179"/>
                <a:gd name="connsiteX33" fmla="*/ 220922 w 251394"/>
                <a:gd name="connsiteY33" fmla="*/ 26656 h 155179"/>
                <a:gd name="connsiteX34" fmla="*/ 218066 w 251394"/>
                <a:gd name="connsiteY34" fmla="*/ 19040 h 155179"/>
                <a:gd name="connsiteX35" fmla="*/ 210448 w 251394"/>
                <a:gd name="connsiteY35" fmla="*/ 15232 h 155179"/>
                <a:gd name="connsiteX36" fmla="*/ 207591 w 251394"/>
                <a:gd name="connsiteY36" fmla="*/ 11424 h 155179"/>
                <a:gd name="connsiteX37" fmla="*/ 197116 w 251394"/>
                <a:gd name="connsiteY37" fmla="*/ 11424 h 155179"/>
                <a:gd name="connsiteX38" fmla="*/ 194259 w 251394"/>
                <a:gd name="connsiteY38" fmla="*/ 3808 h 155179"/>
                <a:gd name="connsiteX39" fmla="*/ 190450 w 251394"/>
                <a:gd name="connsiteY39" fmla="*/ 0 h 155179"/>
                <a:gd name="connsiteX40" fmla="*/ 177119 w 251394"/>
                <a:gd name="connsiteY40" fmla="*/ 0 h 155179"/>
                <a:gd name="connsiteX41" fmla="*/ 170453 w 251394"/>
                <a:gd name="connsiteY41" fmla="*/ 3808 h 155179"/>
                <a:gd name="connsiteX42" fmla="*/ 166644 w 251394"/>
                <a:gd name="connsiteY42" fmla="*/ 7616 h 155179"/>
                <a:gd name="connsiteX43" fmla="*/ 159978 w 251394"/>
                <a:gd name="connsiteY43" fmla="*/ 7616 h 155179"/>
                <a:gd name="connsiteX44" fmla="*/ 153312 w 251394"/>
                <a:gd name="connsiteY44" fmla="*/ 0 h 155179"/>
                <a:gd name="connsiteX45" fmla="*/ 142838 w 251394"/>
                <a:gd name="connsiteY45" fmla="*/ 0 h 155179"/>
                <a:gd name="connsiteX46" fmla="*/ 136172 w 251394"/>
                <a:gd name="connsiteY46" fmla="*/ 3808 h 155179"/>
                <a:gd name="connsiteX47" fmla="*/ 132363 w 251394"/>
                <a:gd name="connsiteY47" fmla="*/ 11424 h 155179"/>
                <a:gd name="connsiteX48" fmla="*/ 125697 w 251394"/>
                <a:gd name="connsiteY48" fmla="*/ 15232 h 155179"/>
                <a:gd name="connsiteX49" fmla="*/ 105700 w 251394"/>
                <a:gd name="connsiteY49" fmla="*/ 15232 h 155179"/>
                <a:gd name="connsiteX50" fmla="*/ 99034 w 251394"/>
                <a:gd name="connsiteY50" fmla="*/ 11424 h 155179"/>
                <a:gd name="connsiteX51" fmla="*/ 95225 w 251394"/>
                <a:gd name="connsiteY51" fmla="*/ 7616 h 155179"/>
                <a:gd name="connsiteX52" fmla="*/ 88559 w 251394"/>
                <a:gd name="connsiteY52" fmla="*/ 7616 h 155179"/>
                <a:gd name="connsiteX53" fmla="*/ 84750 w 251394"/>
                <a:gd name="connsiteY53" fmla="*/ 11424 h 155179"/>
                <a:gd name="connsiteX54" fmla="*/ 81894 w 251394"/>
                <a:gd name="connsiteY54" fmla="*/ 11424 h 155179"/>
                <a:gd name="connsiteX55" fmla="*/ 78085 w 251394"/>
                <a:gd name="connsiteY55" fmla="*/ 15232 h 155179"/>
                <a:gd name="connsiteX56" fmla="*/ 75228 w 251394"/>
                <a:gd name="connsiteY56" fmla="*/ 15232 h 155179"/>
                <a:gd name="connsiteX57" fmla="*/ 75228 w 251394"/>
                <a:gd name="connsiteY57" fmla="*/ 11424 h 155179"/>
                <a:gd name="connsiteX58" fmla="*/ 71419 w 251394"/>
                <a:gd name="connsiteY58" fmla="*/ 7616 h 155179"/>
                <a:gd name="connsiteX59" fmla="*/ 71419 w 251394"/>
                <a:gd name="connsiteY59" fmla="*/ 3808 h 155179"/>
                <a:gd name="connsiteX60" fmla="*/ 68562 w 251394"/>
                <a:gd name="connsiteY60" fmla="*/ 0 h 155179"/>
                <a:gd name="connsiteX61" fmla="*/ 64753 w 251394"/>
                <a:gd name="connsiteY61" fmla="*/ 0 h 155179"/>
                <a:gd name="connsiteX62" fmla="*/ 54278 w 251394"/>
                <a:gd name="connsiteY62" fmla="*/ 11424 h 155179"/>
                <a:gd name="connsiteX63" fmla="*/ 51422 w 251394"/>
                <a:gd name="connsiteY63" fmla="*/ 11424 h 155179"/>
                <a:gd name="connsiteX64" fmla="*/ 47613 w 251394"/>
                <a:gd name="connsiteY64" fmla="*/ 19040 h 155179"/>
                <a:gd name="connsiteX65" fmla="*/ 40947 w 251394"/>
                <a:gd name="connsiteY65" fmla="*/ 22848 h 155179"/>
                <a:gd name="connsiteX66" fmla="*/ 34281 w 251394"/>
                <a:gd name="connsiteY66" fmla="*/ 30465 h 155179"/>
                <a:gd name="connsiteX67" fmla="*/ 27615 w 251394"/>
                <a:gd name="connsiteY67" fmla="*/ 34273 h 155179"/>
                <a:gd name="connsiteX68" fmla="*/ 20949 w 251394"/>
                <a:gd name="connsiteY68" fmla="*/ 41889 h 155179"/>
                <a:gd name="connsiteX69" fmla="*/ 13332 w 251394"/>
                <a:gd name="connsiteY69" fmla="*/ 45697 h 155179"/>
                <a:gd name="connsiteX70" fmla="*/ 10475 w 251394"/>
                <a:gd name="connsiteY70" fmla="*/ 53313 h 155179"/>
                <a:gd name="connsiteX71" fmla="*/ 10475 w 251394"/>
                <a:gd name="connsiteY71" fmla="*/ 64737 h 155179"/>
                <a:gd name="connsiteX72" fmla="*/ 6666 w 251394"/>
                <a:gd name="connsiteY72" fmla="*/ 71402 h 155179"/>
                <a:gd name="connsiteX73" fmla="*/ 0 w 251394"/>
                <a:gd name="connsiteY73" fmla="*/ 79018 h 155179"/>
                <a:gd name="connsiteX74" fmla="*/ 3809 w 251394"/>
                <a:gd name="connsiteY74" fmla="*/ 86634 h 155179"/>
                <a:gd name="connsiteX75" fmla="*/ 10475 w 251394"/>
                <a:gd name="connsiteY75" fmla="*/ 94250 h 155179"/>
                <a:gd name="connsiteX76" fmla="*/ 23806 w 251394"/>
                <a:gd name="connsiteY76" fmla="*/ 94250 h 155179"/>
                <a:gd name="connsiteX77" fmla="*/ 23806 w 251394"/>
                <a:gd name="connsiteY77" fmla="*/ 105674 h 155179"/>
                <a:gd name="connsiteX78" fmla="*/ 27615 w 251394"/>
                <a:gd name="connsiteY78" fmla="*/ 109482 h 155179"/>
                <a:gd name="connsiteX79" fmla="*/ 34281 w 251394"/>
                <a:gd name="connsiteY79" fmla="*/ 109482 h 155179"/>
                <a:gd name="connsiteX80" fmla="*/ 37138 w 251394"/>
                <a:gd name="connsiteY80" fmla="*/ 105674 h 155179"/>
                <a:gd name="connsiteX81" fmla="*/ 58087 w 251394"/>
                <a:gd name="connsiteY81" fmla="*/ 105674 h 155179"/>
                <a:gd name="connsiteX82" fmla="*/ 58087 w 251394"/>
                <a:gd name="connsiteY82" fmla="*/ 132331 h 155179"/>
                <a:gd name="connsiteX83" fmla="*/ 71419 w 251394"/>
                <a:gd name="connsiteY83" fmla="*/ 139947 h 155179"/>
                <a:gd name="connsiteX84" fmla="*/ 75228 w 251394"/>
                <a:gd name="connsiteY84" fmla="*/ 143755 h 155179"/>
                <a:gd name="connsiteX85" fmla="*/ 75228 w 251394"/>
                <a:gd name="connsiteY85" fmla="*/ 155179 h 155179"/>
                <a:gd name="connsiteX86" fmla="*/ 81894 w 251394"/>
                <a:gd name="connsiteY86" fmla="*/ 155179 h 15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51394" h="155179">
                  <a:moveTo>
                    <a:pt x="88559" y="151371"/>
                  </a:moveTo>
                  <a:lnTo>
                    <a:pt x="88559" y="139947"/>
                  </a:lnTo>
                  <a:lnTo>
                    <a:pt x="99034" y="139947"/>
                  </a:lnTo>
                  <a:lnTo>
                    <a:pt x="95225" y="136139"/>
                  </a:lnTo>
                  <a:lnTo>
                    <a:pt x="95225" y="128523"/>
                  </a:lnTo>
                  <a:lnTo>
                    <a:pt x="92368" y="124715"/>
                  </a:lnTo>
                  <a:lnTo>
                    <a:pt x="92368" y="117098"/>
                  </a:lnTo>
                  <a:lnTo>
                    <a:pt x="95225" y="113290"/>
                  </a:lnTo>
                  <a:lnTo>
                    <a:pt x="116175" y="113290"/>
                  </a:lnTo>
                  <a:lnTo>
                    <a:pt x="119031" y="105674"/>
                  </a:lnTo>
                  <a:lnTo>
                    <a:pt x="122840" y="101866"/>
                  </a:lnTo>
                  <a:lnTo>
                    <a:pt x="129506" y="101866"/>
                  </a:lnTo>
                  <a:lnTo>
                    <a:pt x="129506" y="105674"/>
                  </a:lnTo>
                  <a:lnTo>
                    <a:pt x="132363" y="109482"/>
                  </a:lnTo>
                  <a:lnTo>
                    <a:pt x="142838" y="109482"/>
                  </a:lnTo>
                  <a:lnTo>
                    <a:pt x="156169" y="94250"/>
                  </a:lnTo>
                  <a:lnTo>
                    <a:pt x="162835" y="79018"/>
                  </a:lnTo>
                  <a:lnTo>
                    <a:pt x="173310" y="79018"/>
                  </a:lnTo>
                  <a:lnTo>
                    <a:pt x="173310" y="67593"/>
                  </a:lnTo>
                  <a:lnTo>
                    <a:pt x="179976" y="59977"/>
                  </a:lnTo>
                  <a:lnTo>
                    <a:pt x="186641" y="59977"/>
                  </a:lnTo>
                  <a:lnTo>
                    <a:pt x="197116" y="71402"/>
                  </a:lnTo>
                  <a:lnTo>
                    <a:pt x="203782" y="71402"/>
                  </a:lnTo>
                  <a:lnTo>
                    <a:pt x="210448" y="64737"/>
                  </a:lnTo>
                  <a:lnTo>
                    <a:pt x="210448" y="59977"/>
                  </a:lnTo>
                  <a:lnTo>
                    <a:pt x="238063" y="59977"/>
                  </a:lnTo>
                  <a:lnTo>
                    <a:pt x="241872" y="56169"/>
                  </a:lnTo>
                  <a:lnTo>
                    <a:pt x="244728" y="56169"/>
                  </a:lnTo>
                  <a:lnTo>
                    <a:pt x="251394" y="53313"/>
                  </a:lnTo>
                  <a:lnTo>
                    <a:pt x="251394" y="49505"/>
                  </a:lnTo>
                  <a:lnTo>
                    <a:pt x="241872" y="38081"/>
                  </a:lnTo>
                  <a:lnTo>
                    <a:pt x="227588" y="30465"/>
                  </a:lnTo>
                  <a:lnTo>
                    <a:pt x="224731" y="30465"/>
                  </a:lnTo>
                  <a:lnTo>
                    <a:pt x="220922" y="26656"/>
                  </a:lnTo>
                  <a:lnTo>
                    <a:pt x="218066" y="19040"/>
                  </a:lnTo>
                  <a:lnTo>
                    <a:pt x="210448" y="15232"/>
                  </a:lnTo>
                  <a:lnTo>
                    <a:pt x="207591" y="11424"/>
                  </a:lnTo>
                  <a:lnTo>
                    <a:pt x="197116" y="11424"/>
                  </a:lnTo>
                  <a:lnTo>
                    <a:pt x="194259" y="3808"/>
                  </a:lnTo>
                  <a:lnTo>
                    <a:pt x="190450" y="0"/>
                  </a:lnTo>
                  <a:lnTo>
                    <a:pt x="177119" y="0"/>
                  </a:lnTo>
                  <a:lnTo>
                    <a:pt x="170453" y="3808"/>
                  </a:lnTo>
                  <a:lnTo>
                    <a:pt x="166644" y="7616"/>
                  </a:lnTo>
                  <a:lnTo>
                    <a:pt x="159978" y="7616"/>
                  </a:lnTo>
                  <a:lnTo>
                    <a:pt x="153312" y="0"/>
                  </a:lnTo>
                  <a:lnTo>
                    <a:pt x="142838" y="0"/>
                  </a:lnTo>
                  <a:lnTo>
                    <a:pt x="136172" y="3808"/>
                  </a:lnTo>
                  <a:lnTo>
                    <a:pt x="132363" y="11424"/>
                  </a:lnTo>
                  <a:lnTo>
                    <a:pt x="125697" y="15232"/>
                  </a:lnTo>
                  <a:lnTo>
                    <a:pt x="105700" y="15232"/>
                  </a:lnTo>
                  <a:lnTo>
                    <a:pt x="99034" y="11424"/>
                  </a:lnTo>
                  <a:lnTo>
                    <a:pt x="95225" y="7616"/>
                  </a:lnTo>
                  <a:lnTo>
                    <a:pt x="88559" y="7616"/>
                  </a:lnTo>
                  <a:lnTo>
                    <a:pt x="84750" y="11424"/>
                  </a:lnTo>
                  <a:lnTo>
                    <a:pt x="81894" y="11424"/>
                  </a:lnTo>
                  <a:lnTo>
                    <a:pt x="78085" y="15232"/>
                  </a:lnTo>
                  <a:lnTo>
                    <a:pt x="75228" y="15232"/>
                  </a:lnTo>
                  <a:lnTo>
                    <a:pt x="75228" y="11424"/>
                  </a:lnTo>
                  <a:lnTo>
                    <a:pt x="71419" y="7616"/>
                  </a:lnTo>
                  <a:lnTo>
                    <a:pt x="71419" y="3808"/>
                  </a:lnTo>
                  <a:lnTo>
                    <a:pt x="68562" y="0"/>
                  </a:lnTo>
                  <a:lnTo>
                    <a:pt x="64753" y="0"/>
                  </a:lnTo>
                  <a:lnTo>
                    <a:pt x="54278" y="11424"/>
                  </a:lnTo>
                  <a:lnTo>
                    <a:pt x="51422" y="11424"/>
                  </a:lnTo>
                  <a:lnTo>
                    <a:pt x="47613" y="19040"/>
                  </a:lnTo>
                  <a:lnTo>
                    <a:pt x="40947" y="22848"/>
                  </a:lnTo>
                  <a:lnTo>
                    <a:pt x="34281" y="30465"/>
                  </a:lnTo>
                  <a:lnTo>
                    <a:pt x="27615" y="34273"/>
                  </a:lnTo>
                  <a:lnTo>
                    <a:pt x="20949" y="41889"/>
                  </a:lnTo>
                  <a:lnTo>
                    <a:pt x="13332" y="45697"/>
                  </a:lnTo>
                  <a:lnTo>
                    <a:pt x="10475" y="53313"/>
                  </a:lnTo>
                  <a:lnTo>
                    <a:pt x="10475" y="64737"/>
                  </a:lnTo>
                  <a:lnTo>
                    <a:pt x="6666" y="71402"/>
                  </a:lnTo>
                  <a:lnTo>
                    <a:pt x="0" y="79018"/>
                  </a:lnTo>
                  <a:lnTo>
                    <a:pt x="3809" y="86634"/>
                  </a:lnTo>
                  <a:lnTo>
                    <a:pt x="10475" y="94250"/>
                  </a:lnTo>
                  <a:lnTo>
                    <a:pt x="23806" y="94250"/>
                  </a:lnTo>
                  <a:lnTo>
                    <a:pt x="23806" y="105674"/>
                  </a:lnTo>
                  <a:lnTo>
                    <a:pt x="27615" y="109482"/>
                  </a:lnTo>
                  <a:lnTo>
                    <a:pt x="34281" y="109482"/>
                  </a:lnTo>
                  <a:lnTo>
                    <a:pt x="37138" y="105674"/>
                  </a:lnTo>
                  <a:lnTo>
                    <a:pt x="58087" y="105674"/>
                  </a:lnTo>
                  <a:lnTo>
                    <a:pt x="58087" y="132331"/>
                  </a:lnTo>
                  <a:lnTo>
                    <a:pt x="71419" y="139947"/>
                  </a:lnTo>
                  <a:lnTo>
                    <a:pt x="75228" y="143755"/>
                  </a:lnTo>
                  <a:lnTo>
                    <a:pt x="75228" y="155179"/>
                  </a:lnTo>
                  <a:lnTo>
                    <a:pt x="81894" y="155179"/>
                  </a:lnTo>
                  <a:close/>
                </a:path>
              </a:pathLst>
            </a:custGeom>
            <a:solidFill>
              <a:srgbClr val="AFABAB"/>
            </a:solidFill>
            <a:ln w="9518" cap="flat">
              <a:noFill/>
              <a:prstDash val="solid"/>
              <a:miter/>
            </a:ln>
          </p:spPr>
          <p:txBody>
            <a:bodyPr rtlCol="0" anchor="ctr"/>
            <a:lstStyle/>
            <a:p>
              <a:endParaRPr lang="en-US" noProof="0" dirty="0"/>
            </a:p>
          </p:txBody>
        </p:sp>
        <p:sp>
          <p:nvSpPr>
            <p:cNvPr id="6394" name="Serbest Form 6393">
              <a:extLst>
                <a:ext uri="{FF2B5EF4-FFF2-40B4-BE49-F238E27FC236}">
                  <a16:creationId xmlns:a16="http://schemas.microsoft.com/office/drawing/2014/main" id="{553ECDDE-B2D9-E146-8C76-36F662CE140C}"/>
                </a:ext>
              </a:extLst>
            </p:cNvPr>
            <p:cNvSpPr/>
            <p:nvPr/>
          </p:nvSpPr>
          <p:spPr>
            <a:xfrm>
              <a:off x="2169869" y="3211939"/>
              <a:ext cx="251394" cy="155179"/>
            </a:xfrm>
            <a:custGeom>
              <a:avLst/>
              <a:gdLst>
                <a:gd name="connsiteX0" fmla="*/ 88559 w 251394"/>
                <a:gd name="connsiteY0" fmla="*/ 151371 h 155179"/>
                <a:gd name="connsiteX1" fmla="*/ 88559 w 251394"/>
                <a:gd name="connsiteY1" fmla="*/ 139947 h 155179"/>
                <a:gd name="connsiteX2" fmla="*/ 99034 w 251394"/>
                <a:gd name="connsiteY2" fmla="*/ 139947 h 155179"/>
                <a:gd name="connsiteX3" fmla="*/ 95225 w 251394"/>
                <a:gd name="connsiteY3" fmla="*/ 136139 h 155179"/>
                <a:gd name="connsiteX4" fmla="*/ 95225 w 251394"/>
                <a:gd name="connsiteY4" fmla="*/ 128523 h 155179"/>
                <a:gd name="connsiteX5" fmla="*/ 92368 w 251394"/>
                <a:gd name="connsiteY5" fmla="*/ 124715 h 155179"/>
                <a:gd name="connsiteX6" fmla="*/ 92368 w 251394"/>
                <a:gd name="connsiteY6" fmla="*/ 117098 h 155179"/>
                <a:gd name="connsiteX7" fmla="*/ 95225 w 251394"/>
                <a:gd name="connsiteY7" fmla="*/ 113290 h 155179"/>
                <a:gd name="connsiteX8" fmla="*/ 116175 w 251394"/>
                <a:gd name="connsiteY8" fmla="*/ 113290 h 155179"/>
                <a:gd name="connsiteX9" fmla="*/ 119031 w 251394"/>
                <a:gd name="connsiteY9" fmla="*/ 105674 h 155179"/>
                <a:gd name="connsiteX10" fmla="*/ 122840 w 251394"/>
                <a:gd name="connsiteY10" fmla="*/ 101866 h 155179"/>
                <a:gd name="connsiteX11" fmla="*/ 129506 w 251394"/>
                <a:gd name="connsiteY11" fmla="*/ 101866 h 155179"/>
                <a:gd name="connsiteX12" fmla="*/ 129506 w 251394"/>
                <a:gd name="connsiteY12" fmla="*/ 105674 h 155179"/>
                <a:gd name="connsiteX13" fmla="*/ 132363 w 251394"/>
                <a:gd name="connsiteY13" fmla="*/ 109482 h 155179"/>
                <a:gd name="connsiteX14" fmla="*/ 142838 w 251394"/>
                <a:gd name="connsiteY14" fmla="*/ 109482 h 155179"/>
                <a:gd name="connsiteX15" fmla="*/ 156169 w 251394"/>
                <a:gd name="connsiteY15" fmla="*/ 94250 h 155179"/>
                <a:gd name="connsiteX16" fmla="*/ 162835 w 251394"/>
                <a:gd name="connsiteY16" fmla="*/ 79018 h 155179"/>
                <a:gd name="connsiteX17" fmla="*/ 173310 w 251394"/>
                <a:gd name="connsiteY17" fmla="*/ 79018 h 155179"/>
                <a:gd name="connsiteX18" fmla="*/ 173310 w 251394"/>
                <a:gd name="connsiteY18" fmla="*/ 67593 h 155179"/>
                <a:gd name="connsiteX19" fmla="*/ 179976 w 251394"/>
                <a:gd name="connsiteY19" fmla="*/ 59977 h 155179"/>
                <a:gd name="connsiteX20" fmla="*/ 186641 w 251394"/>
                <a:gd name="connsiteY20" fmla="*/ 59977 h 155179"/>
                <a:gd name="connsiteX21" fmla="*/ 197116 w 251394"/>
                <a:gd name="connsiteY21" fmla="*/ 71402 h 155179"/>
                <a:gd name="connsiteX22" fmla="*/ 203782 w 251394"/>
                <a:gd name="connsiteY22" fmla="*/ 71402 h 155179"/>
                <a:gd name="connsiteX23" fmla="*/ 210448 w 251394"/>
                <a:gd name="connsiteY23" fmla="*/ 64737 h 155179"/>
                <a:gd name="connsiteX24" fmla="*/ 210448 w 251394"/>
                <a:gd name="connsiteY24" fmla="*/ 59977 h 155179"/>
                <a:gd name="connsiteX25" fmla="*/ 238063 w 251394"/>
                <a:gd name="connsiteY25" fmla="*/ 59977 h 155179"/>
                <a:gd name="connsiteX26" fmla="*/ 241872 w 251394"/>
                <a:gd name="connsiteY26" fmla="*/ 56169 h 155179"/>
                <a:gd name="connsiteX27" fmla="*/ 244728 w 251394"/>
                <a:gd name="connsiteY27" fmla="*/ 56169 h 155179"/>
                <a:gd name="connsiteX28" fmla="*/ 251394 w 251394"/>
                <a:gd name="connsiteY28" fmla="*/ 53313 h 155179"/>
                <a:gd name="connsiteX29" fmla="*/ 251394 w 251394"/>
                <a:gd name="connsiteY29" fmla="*/ 49505 h 155179"/>
                <a:gd name="connsiteX30" fmla="*/ 241872 w 251394"/>
                <a:gd name="connsiteY30" fmla="*/ 38081 h 155179"/>
                <a:gd name="connsiteX31" fmla="*/ 227588 w 251394"/>
                <a:gd name="connsiteY31" fmla="*/ 30465 h 155179"/>
                <a:gd name="connsiteX32" fmla="*/ 224731 w 251394"/>
                <a:gd name="connsiteY32" fmla="*/ 30465 h 155179"/>
                <a:gd name="connsiteX33" fmla="*/ 220922 w 251394"/>
                <a:gd name="connsiteY33" fmla="*/ 26656 h 155179"/>
                <a:gd name="connsiteX34" fmla="*/ 218066 w 251394"/>
                <a:gd name="connsiteY34" fmla="*/ 19040 h 155179"/>
                <a:gd name="connsiteX35" fmla="*/ 210448 w 251394"/>
                <a:gd name="connsiteY35" fmla="*/ 15232 h 155179"/>
                <a:gd name="connsiteX36" fmla="*/ 207591 w 251394"/>
                <a:gd name="connsiteY36" fmla="*/ 11424 h 155179"/>
                <a:gd name="connsiteX37" fmla="*/ 197116 w 251394"/>
                <a:gd name="connsiteY37" fmla="*/ 11424 h 155179"/>
                <a:gd name="connsiteX38" fmla="*/ 194259 w 251394"/>
                <a:gd name="connsiteY38" fmla="*/ 3808 h 155179"/>
                <a:gd name="connsiteX39" fmla="*/ 190450 w 251394"/>
                <a:gd name="connsiteY39" fmla="*/ 0 h 155179"/>
                <a:gd name="connsiteX40" fmla="*/ 177119 w 251394"/>
                <a:gd name="connsiteY40" fmla="*/ 0 h 155179"/>
                <a:gd name="connsiteX41" fmla="*/ 170453 w 251394"/>
                <a:gd name="connsiteY41" fmla="*/ 3808 h 155179"/>
                <a:gd name="connsiteX42" fmla="*/ 166644 w 251394"/>
                <a:gd name="connsiteY42" fmla="*/ 7616 h 155179"/>
                <a:gd name="connsiteX43" fmla="*/ 159978 w 251394"/>
                <a:gd name="connsiteY43" fmla="*/ 7616 h 155179"/>
                <a:gd name="connsiteX44" fmla="*/ 153312 w 251394"/>
                <a:gd name="connsiteY44" fmla="*/ 0 h 155179"/>
                <a:gd name="connsiteX45" fmla="*/ 142838 w 251394"/>
                <a:gd name="connsiteY45" fmla="*/ 0 h 155179"/>
                <a:gd name="connsiteX46" fmla="*/ 136172 w 251394"/>
                <a:gd name="connsiteY46" fmla="*/ 3808 h 155179"/>
                <a:gd name="connsiteX47" fmla="*/ 132363 w 251394"/>
                <a:gd name="connsiteY47" fmla="*/ 11424 h 155179"/>
                <a:gd name="connsiteX48" fmla="*/ 125697 w 251394"/>
                <a:gd name="connsiteY48" fmla="*/ 15232 h 155179"/>
                <a:gd name="connsiteX49" fmla="*/ 105700 w 251394"/>
                <a:gd name="connsiteY49" fmla="*/ 15232 h 155179"/>
                <a:gd name="connsiteX50" fmla="*/ 99034 w 251394"/>
                <a:gd name="connsiteY50" fmla="*/ 11424 h 155179"/>
                <a:gd name="connsiteX51" fmla="*/ 95225 w 251394"/>
                <a:gd name="connsiteY51" fmla="*/ 7616 h 155179"/>
                <a:gd name="connsiteX52" fmla="*/ 88559 w 251394"/>
                <a:gd name="connsiteY52" fmla="*/ 7616 h 155179"/>
                <a:gd name="connsiteX53" fmla="*/ 84750 w 251394"/>
                <a:gd name="connsiteY53" fmla="*/ 11424 h 155179"/>
                <a:gd name="connsiteX54" fmla="*/ 81894 w 251394"/>
                <a:gd name="connsiteY54" fmla="*/ 11424 h 155179"/>
                <a:gd name="connsiteX55" fmla="*/ 78085 w 251394"/>
                <a:gd name="connsiteY55" fmla="*/ 15232 h 155179"/>
                <a:gd name="connsiteX56" fmla="*/ 75228 w 251394"/>
                <a:gd name="connsiteY56" fmla="*/ 15232 h 155179"/>
                <a:gd name="connsiteX57" fmla="*/ 75228 w 251394"/>
                <a:gd name="connsiteY57" fmla="*/ 11424 h 155179"/>
                <a:gd name="connsiteX58" fmla="*/ 71419 w 251394"/>
                <a:gd name="connsiteY58" fmla="*/ 7616 h 155179"/>
                <a:gd name="connsiteX59" fmla="*/ 71419 w 251394"/>
                <a:gd name="connsiteY59" fmla="*/ 3808 h 155179"/>
                <a:gd name="connsiteX60" fmla="*/ 68562 w 251394"/>
                <a:gd name="connsiteY60" fmla="*/ 0 h 155179"/>
                <a:gd name="connsiteX61" fmla="*/ 64753 w 251394"/>
                <a:gd name="connsiteY61" fmla="*/ 0 h 155179"/>
                <a:gd name="connsiteX62" fmla="*/ 54278 w 251394"/>
                <a:gd name="connsiteY62" fmla="*/ 11424 h 155179"/>
                <a:gd name="connsiteX63" fmla="*/ 51422 w 251394"/>
                <a:gd name="connsiteY63" fmla="*/ 11424 h 155179"/>
                <a:gd name="connsiteX64" fmla="*/ 47613 w 251394"/>
                <a:gd name="connsiteY64" fmla="*/ 19040 h 155179"/>
                <a:gd name="connsiteX65" fmla="*/ 40947 w 251394"/>
                <a:gd name="connsiteY65" fmla="*/ 22848 h 155179"/>
                <a:gd name="connsiteX66" fmla="*/ 34281 w 251394"/>
                <a:gd name="connsiteY66" fmla="*/ 30465 h 155179"/>
                <a:gd name="connsiteX67" fmla="*/ 27615 w 251394"/>
                <a:gd name="connsiteY67" fmla="*/ 34273 h 155179"/>
                <a:gd name="connsiteX68" fmla="*/ 20949 w 251394"/>
                <a:gd name="connsiteY68" fmla="*/ 41889 h 155179"/>
                <a:gd name="connsiteX69" fmla="*/ 13332 w 251394"/>
                <a:gd name="connsiteY69" fmla="*/ 45697 h 155179"/>
                <a:gd name="connsiteX70" fmla="*/ 10475 w 251394"/>
                <a:gd name="connsiteY70" fmla="*/ 53313 h 155179"/>
                <a:gd name="connsiteX71" fmla="*/ 10475 w 251394"/>
                <a:gd name="connsiteY71" fmla="*/ 64737 h 155179"/>
                <a:gd name="connsiteX72" fmla="*/ 6666 w 251394"/>
                <a:gd name="connsiteY72" fmla="*/ 71402 h 155179"/>
                <a:gd name="connsiteX73" fmla="*/ 0 w 251394"/>
                <a:gd name="connsiteY73" fmla="*/ 79018 h 155179"/>
                <a:gd name="connsiteX74" fmla="*/ 3809 w 251394"/>
                <a:gd name="connsiteY74" fmla="*/ 86634 h 155179"/>
                <a:gd name="connsiteX75" fmla="*/ 10475 w 251394"/>
                <a:gd name="connsiteY75" fmla="*/ 94250 h 155179"/>
                <a:gd name="connsiteX76" fmla="*/ 23806 w 251394"/>
                <a:gd name="connsiteY76" fmla="*/ 94250 h 155179"/>
                <a:gd name="connsiteX77" fmla="*/ 23806 w 251394"/>
                <a:gd name="connsiteY77" fmla="*/ 105674 h 155179"/>
                <a:gd name="connsiteX78" fmla="*/ 27615 w 251394"/>
                <a:gd name="connsiteY78" fmla="*/ 109482 h 155179"/>
                <a:gd name="connsiteX79" fmla="*/ 34281 w 251394"/>
                <a:gd name="connsiteY79" fmla="*/ 109482 h 155179"/>
                <a:gd name="connsiteX80" fmla="*/ 37138 w 251394"/>
                <a:gd name="connsiteY80" fmla="*/ 105674 h 155179"/>
                <a:gd name="connsiteX81" fmla="*/ 58087 w 251394"/>
                <a:gd name="connsiteY81" fmla="*/ 105674 h 155179"/>
                <a:gd name="connsiteX82" fmla="*/ 58087 w 251394"/>
                <a:gd name="connsiteY82" fmla="*/ 132331 h 155179"/>
                <a:gd name="connsiteX83" fmla="*/ 71419 w 251394"/>
                <a:gd name="connsiteY83" fmla="*/ 139947 h 155179"/>
                <a:gd name="connsiteX84" fmla="*/ 75228 w 251394"/>
                <a:gd name="connsiteY84" fmla="*/ 143755 h 155179"/>
                <a:gd name="connsiteX85" fmla="*/ 75228 w 251394"/>
                <a:gd name="connsiteY85" fmla="*/ 155179 h 155179"/>
                <a:gd name="connsiteX86" fmla="*/ 81894 w 251394"/>
                <a:gd name="connsiteY86" fmla="*/ 155179 h 15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51394" h="155179">
                  <a:moveTo>
                    <a:pt x="88559" y="151371"/>
                  </a:moveTo>
                  <a:lnTo>
                    <a:pt x="88559" y="139947"/>
                  </a:lnTo>
                  <a:lnTo>
                    <a:pt x="99034" y="139947"/>
                  </a:lnTo>
                  <a:lnTo>
                    <a:pt x="95225" y="136139"/>
                  </a:lnTo>
                  <a:lnTo>
                    <a:pt x="95225" y="128523"/>
                  </a:lnTo>
                  <a:lnTo>
                    <a:pt x="92368" y="124715"/>
                  </a:lnTo>
                  <a:lnTo>
                    <a:pt x="92368" y="117098"/>
                  </a:lnTo>
                  <a:lnTo>
                    <a:pt x="95225" y="113290"/>
                  </a:lnTo>
                  <a:lnTo>
                    <a:pt x="116175" y="113290"/>
                  </a:lnTo>
                  <a:lnTo>
                    <a:pt x="119031" y="105674"/>
                  </a:lnTo>
                  <a:lnTo>
                    <a:pt x="122840" y="101866"/>
                  </a:lnTo>
                  <a:lnTo>
                    <a:pt x="129506" y="101866"/>
                  </a:lnTo>
                  <a:lnTo>
                    <a:pt x="129506" y="105674"/>
                  </a:lnTo>
                  <a:lnTo>
                    <a:pt x="132363" y="109482"/>
                  </a:lnTo>
                  <a:lnTo>
                    <a:pt x="142838" y="109482"/>
                  </a:lnTo>
                  <a:lnTo>
                    <a:pt x="156169" y="94250"/>
                  </a:lnTo>
                  <a:lnTo>
                    <a:pt x="162835" y="79018"/>
                  </a:lnTo>
                  <a:lnTo>
                    <a:pt x="173310" y="79018"/>
                  </a:lnTo>
                  <a:lnTo>
                    <a:pt x="173310" y="67593"/>
                  </a:lnTo>
                  <a:lnTo>
                    <a:pt x="179976" y="59977"/>
                  </a:lnTo>
                  <a:lnTo>
                    <a:pt x="186641" y="59977"/>
                  </a:lnTo>
                  <a:lnTo>
                    <a:pt x="197116" y="71402"/>
                  </a:lnTo>
                  <a:lnTo>
                    <a:pt x="203782" y="71402"/>
                  </a:lnTo>
                  <a:lnTo>
                    <a:pt x="210448" y="64737"/>
                  </a:lnTo>
                  <a:lnTo>
                    <a:pt x="210448" y="59977"/>
                  </a:lnTo>
                  <a:lnTo>
                    <a:pt x="238063" y="59977"/>
                  </a:lnTo>
                  <a:lnTo>
                    <a:pt x="241872" y="56169"/>
                  </a:lnTo>
                  <a:lnTo>
                    <a:pt x="244728" y="56169"/>
                  </a:lnTo>
                  <a:lnTo>
                    <a:pt x="251394" y="53313"/>
                  </a:lnTo>
                  <a:lnTo>
                    <a:pt x="251394" y="49505"/>
                  </a:lnTo>
                  <a:lnTo>
                    <a:pt x="241872" y="38081"/>
                  </a:lnTo>
                  <a:lnTo>
                    <a:pt x="227588" y="30465"/>
                  </a:lnTo>
                  <a:lnTo>
                    <a:pt x="224731" y="30465"/>
                  </a:lnTo>
                  <a:lnTo>
                    <a:pt x="220922" y="26656"/>
                  </a:lnTo>
                  <a:lnTo>
                    <a:pt x="218066" y="19040"/>
                  </a:lnTo>
                  <a:lnTo>
                    <a:pt x="210448" y="15232"/>
                  </a:lnTo>
                  <a:lnTo>
                    <a:pt x="207591" y="11424"/>
                  </a:lnTo>
                  <a:lnTo>
                    <a:pt x="197116" y="11424"/>
                  </a:lnTo>
                  <a:lnTo>
                    <a:pt x="194259" y="3808"/>
                  </a:lnTo>
                  <a:lnTo>
                    <a:pt x="190450" y="0"/>
                  </a:lnTo>
                  <a:lnTo>
                    <a:pt x="177119" y="0"/>
                  </a:lnTo>
                  <a:lnTo>
                    <a:pt x="170453" y="3808"/>
                  </a:lnTo>
                  <a:lnTo>
                    <a:pt x="166644" y="7616"/>
                  </a:lnTo>
                  <a:lnTo>
                    <a:pt x="159978" y="7616"/>
                  </a:lnTo>
                  <a:lnTo>
                    <a:pt x="153312" y="0"/>
                  </a:lnTo>
                  <a:lnTo>
                    <a:pt x="142838" y="0"/>
                  </a:lnTo>
                  <a:lnTo>
                    <a:pt x="136172" y="3808"/>
                  </a:lnTo>
                  <a:lnTo>
                    <a:pt x="132363" y="11424"/>
                  </a:lnTo>
                  <a:lnTo>
                    <a:pt x="125697" y="15232"/>
                  </a:lnTo>
                  <a:lnTo>
                    <a:pt x="105700" y="15232"/>
                  </a:lnTo>
                  <a:lnTo>
                    <a:pt x="99034" y="11424"/>
                  </a:lnTo>
                  <a:lnTo>
                    <a:pt x="95225" y="7616"/>
                  </a:lnTo>
                  <a:lnTo>
                    <a:pt x="88559" y="7616"/>
                  </a:lnTo>
                  <a:lnTo>
                    <a:pt x="84750" y="11424"/>
                  </a:lnTo>
                  <a:lnTo>
                    <a:pt x="81894" y="11424"/>
                  </a:lnTo>
                  <a:lnTo>
                    <a:pt x="78085" y="15232"/>
                  </a:lnTo>
                  <a:lnTo>
                    <a:pt x="75228" y="15232"/>
                  </a:lnTo>
                  <a:lnTo>
                    <a:pt x="75228" y="11424"/>
                  </a:lnTo>
                  <a:lnTo>
                    <a:pt x="71419" y="7616"/>
                  </a:lnTo>
                  <a:lnTo>
                    <a:pt x="71419" y="3808"/>
                  </a:lnTo>
                  <a:lnTo>
                    <a:pt x="68562" y="0"/>
                  </a:lnTo>
                  <a:lnTo>
                    <a:pt x="64753" y="0"/>
                  </a:lnTo>
                  <a:lnTo>
                    <a:pt x="54278" y="11424"/>
                  </a:lnTo>
                  <a:lnTo>
                    <a:pt x="51422" y="11424"/>
                  </a:lnTo>
                  <a:lnTo>
                    <a:pt x="47613" y="19040"/>
                  </a:lnTo>
                  <a:lnTo>
                    <a:pt x="40947" y="22848"/>
                  </a:lnTo>
                  <a:lnTo>
                    <a:pt x="34281" y="30465"/>
                  </a:lnTo>
                  <a:lnTo>
                    <a:pt x="27615" y="34273"/>
                  </a:lnTo>
                  <a:lnTo>
                    <a:pt x="20949" y="41889"/>
                  </a:lnTo>
                  <a:lnTo>
                    <a:pt x="13332" y="45697"/>
                  </a:lnTo>
                  <a:lnTo>
                    <a:pt x="10475" y="53313"/>
                  </a:lnTo>
                  <a:lnTo>
                    <a:pt x="10475" y="64737"/>
                  </a:lnTo>
                  <a:lnTo>
                    <a:pt x="6666" y="71402"/>
                  </a:lnTo>
                  <a:lnTo>
                    <a:pt x="0" y="79018"/>
                  </a:lnTo>
                  <a:lnTo>
                    <a:pt x="3809" y="86634"/>
                  </a:lnTo>
                  <a:lnTo>
                    <a:pt x="10475" y="94250"/>
                  </a:lnTo>
                  <a:lnTo>
                    <a:pt x="23806" y="94250"/>
                  </a:lnTo>
                  <a:lnTo>
                    <a:pt x="23806" y="105674"/>
                  </a:lnTo>
                  <a:lnTo>
                    <a:pt x="27615" y="109482"/>
                  </a:lnTo>
                  <a:lnTo>
                    <a:pt x="34281" y="109482"/>
                  </a:lnTo>
                  <a:lnTo>
                    <a:pt x="37138" y="105674"/>
                  </a:lnTo>
                  <a:lnTo>
                    <a:pt x="58087" y="105674"/>
                  </a:lnTo>
                  <a:lnTo>
                    <a:pt x="58087" y="132331"/>
                  </a:lnTo>
                  <a:lnTo>
                    <a:pt x="71419" y="139947"/>
                  </a:lnTo>
                  <a:lnTo>
                    <a:pt x="75228" y="143755"/>
                  </a:lnTo>
                  <a:lnTo>
                    <a:pt x="75228" y="155179"/>
                  </a:lnTo>
                  <a:lnTo>
                    <a:pt x="81894" y="155179"/>
                  </a:lnTo>
                  <a:close/>
                </a:path>
              </a:pathLst>
            </a:custGeom>
            <a:noFill/>
            <a:ln w="2379" cap="flat">
              <a:solidFill>
                <a:srgbClr val="FFFFFF"/>
              </a:solidFill>
              <a:prstDash val="solid"/>
              <a:round/>
            </a:ln>
          </p:spPr>
          <p:txBody>
            <a:bodyPr rtlCol="0" anchor="ctr"/>
            <a:lstStyle/>
            <a:p>
              <a:endParaRPr lang="en-US" noProof="0" dirty="0"/>
            </a:p>
          </p:txBody>
        </p:sp>
        <p:sp>
          <p:nvSpPr>
            <p:cNvPr id="6395" name="Serbest Form 6394">
              <a:extLst>
                <a:ext uri="{FF2B5EF4-FFF2-40B4-BE49-F238E27FC236}">
                  <a16:creationId xmlns:a16="http://schemas.microsoft.com/office/drawing/2014/main" id="{509C5A42-4875-2E45-A163-E8BDC04D34CF}"/>
                </a:ext>
              </a:extLst>
            </p:cNvPr>
            <p:cNvSpPr/>
            <p:nvPr/>
          </p:nvSpPr>
          <p:spPr>
            <a:xfrm>
              <a:off x="2769787" y="3037719"/>
              <a:ext cx="116174" cy="97106"/>
            </a:xfrm>
            <a:custGeom>
              <a:avLst/>
              <a:gdLst>
                <a:gd name="connsiteX0" fmla="*/ 98082 w 116174"/>
                <a:gd name="connsiteY0" fmla="*/ 71402 h 97106"/>
                <a:gd name="connsiteX1" fmla="*/ 98082 w 116174"/>
                <a:gd name="connsiteY1" fmla="*/ 67594 h 97106"/>
                <a:gd name="connsiteX2" fmla="*/ 101891 w 116174"/>
                <a:gd name="connsiteY2" fmla="*/ 63786 h 97106"/>
                <a:gd name="connsiteX3" fmla="*/ 104748 w 116174"/>
                <a:gd name="connsiteY3" fmla="*/ 56169 h 97106"/>
                <a:gd name="connsiteX4" fmla="*/ 104748 w 116174"/>
                <a:gd name="connsiteY4" fmla="*/ 48553 h 97106"/>
                <a:gd name="connsiteX5" fmla="*/ 108557 w 116174"/>
                <a:gd name="connsiteY5" fmla="*/ 44745 h 97106"/>
                <a:gd name="connsiteX6" fmla="*/ 112366 w 116174"/>
                <a:gd name="connsiteY6" fmla="*/ 37129 h 97106"/>
                <a:gd name="connsiteX7" fmla="*/ 116174 w 116174"/>
                <a:gd name="connsiteY7" fmla="*/ 34273 h 97106"/>
                <a:gd name="connsiteX8" fmla="*/ 116174 w 116174"/>
                <a:gd name="connsiteY8" fmla="*/ 26657 h 97106"/>
                <a:gd name="connsiteX9" fmla="*/ 108557 w 116174"/>
                <a:gd name="connsiteY9" fmla="*/ 3808 h 97106"/>
                <a:gd name="connsiteX10" fmla="*/ 104748 w 116174"/>
                <a:gd name="connsiteY10" fmla="*/ 7616 h 97106"/>
                <a:gd name="connsiteX11" fmla="*/ 104748 w 116174"/>
                <a:gd name="connsiteY11" fmla="*/ 11424 h 97106"/>
                <a:gd name="connsiteX12" fmla="*/ 101891 w 116174"/>
                <a:gd name="connsiteY12" fmla="*/ 11424 h 97106"/>
                <a:gd name="connsiteX13" fmla="*/ 98082 w 116174"/>
                <a:gd name="connsiteY13" fmla="*/ 7616 h 97106"/>
                <a:gd name="connsiteX14" fmla="*/ 91416 w 116174"/>
                <a:gd name="connsiteY14" fmla="*/ 7616 h 97106"/>
                <a:gd name="connsiteX15" fmla="*/ 83798 w 116174"/>
                <a:gd name="connsiteY15" fmla="*/ 3808 h 97106"/>
                <a:gd name="connsiteX16" fmla="*/ 73323 w 116174"/>
                <a:gd name="connsiteY16" fmla="*/ 3808 h 97106"/>
                <a:gd name="connsiteX17" fmla="*/ 66658 w 116174"/>
                <a:gd name="connsiteY17" fmla="*/ 0 h 97106"/>
                <a:gd name="connsiteX18" fmla="*/ 49517 w 116174"/>
                <a:gd name="connsiteY18" fmla="*/ 0 h 97106"/>
                <a:gd name="connsiteX19" fmla="*/ 41899 w 116174"/>
                <a:gd name="connsiteY19" fmla="*/ 3808 h 97106"/>
                <a:gd name="connsiteX20" fmla="*/ 38090 w 116174"/>
                <a:gd name="connsiteY20" fmla="*/ 7616 h 97106"/>
                <a:gd name="connsiteX21" fmla="*/ 38090 w 116174"/>
                <a:gd name="connsiteY21" fmla="*/ 11424 h 97106"/>
                <a:gd name="connsiteX22" fmla="*/ 41899 w 116174"/>
                <a:gd name="connsiteY22" fmla="*/ 15232 h 97106"/>
                <a:gd name="connsiteX23" fmla="*/ 62848 w 116174"/>
                <a:gd name="connsiteY23" fmla="*/ 15232 h 97106"/>
                <a:gd name="connsiteX24" fmla="*/ 66658 w 116174"/>
                <a:gd name="connsiteY24" fmla="*/ 19040 h 97106"/>
                <a:gd name="connsiteX25" fmla="*/ 70467 w 116174"/>
                <a:gd name="connsiteY25" fmla="*/ 26657 h 97106"/>
                <a:gd name="connsiteX26" fmla="*/ 73323 w 116174"/>
                <a:gd name="connsiteY26" fmla="*/ 30465 h 97106"/>
                <a:gd name="connsiteX27" fmla="*/ 66658 w 116174"/>
                <a:gd name="connsiteY27" fmla="*/ 34273 h 97106"/>
                <a:gd name="connsiteX28" fmla="*/ 62848 w 116174"/>
                <a:gd name="connsiteY28" fmla="*/ 37129 h 97106"/>
                <a:gd name="connsiteX29" fmla="*/ 62848 w 116174"/>
                <a:gd name="connsiteY29" fmla="*/ 44745 h 97106"/>
                <a:gd name="connsiteX30" fmla="*/ 66658 w 116174"/>
                <a:gd name="connsiteY30" fmla="*/ 52361 h 97106"/>
                <a:gd name="connsiteX31" fmla="*/ 66658 w 116174"/>
                <a:gd name="connsiteY31" fmla="*/ 59978 h 97106"/>
                <a:gd name="connsiteX32" fmla="*/ 70467 w 116174"/>
                <a:gd name="connsiteY32" fmla="*/ 63786 h 97106"/>
                <a:gd name="connsiteX33" fmla="*/ 66658 w 116174"/>
                <a:gd name="connsiteY33" fmla="*/ 67594 h 97106"/>
                <a:gd name="connsiteX34" fmla="*/ 56183 w 116174"/>
                <a:gd name="connsiteY34" fmla="*/ 67594 h 97106"/>
                <a:gd name="connsiteX35" fmla="*/ 45708 w 116174"/>
                <a:gd name="connsiteY35" fmla="*/ 63786 h 97106"/>
                <a:gd name="connsiteX36" fmla="*/ 38090 w 116174"/>
                <a:gd name="connsiteY36" fmla="*/ 63786 h 97106"/>
                <a:gd name="connsiteX37" fmla="*/ 31424 w 116174"/>
                <a:gd name="connsiteY37" fmla="*/ 59978 h 97106"/>
                <a:gd name="connsiteX38" fmla="*/ 20949 w 116174"/>
                <a:gd name="connsiteY38" fmla="*/ 59978 h 97106"/>
                <a:gd name="connsiteX39" fmla="*/ 13331 w 116174"/>
                <a:gd name="connsiteY39" fmla="*/ 63786 h 97106"/>
                <a:gd name="connsiteX40" fmla="*/ 2857 w 116174"/>
                <a:gd name="connsiteY40" fmla="*/ 63786 h 97106"/>
                <a:gd name="connsiteX41" fmla="*/ 0 w 116174"/>
                <a:gd name="connsiteY41" fmla="*/ 67594 h 97106"/>
                <a:gd name="connsiteX42" fmla="*/ 0 w 116174"/>
                <a:gd name="connsiteY42" fmla="*/ 71402 h 97106"/>
                <a:gd name="connsiteX43" fmla="*/ 2857 w 116174"/>
                <a:gd name="connsiteY43" fmla="*/ 74258 h 97106"/>
                <a:gd name="connsiteX44" fmla="*/ 6666 w 116174"/>
                <a:gd name="connsiteY44" fmla="*/ 81874 h 97106"/>
                <a:gd name="connsiteX45" fmla="*/ 13331 w 116174"/>
                <a:gd name="connsiteY45" fmla="*/ 85682 h 97106"/>
                <a:gd name="connsiteX46" fmla="*/ 17140 w 116174"/>
                <a:gd name="connsiteY46" fmla="*/ 93298 h 97106"/>
                <a:gd name="connsiteX47" fmla="*/ 20949 w 116174"/>
                <a:gd name="connsiteY47" fmla="*/ 97106 h 97106"/>
                <a:gd name="connsiteX48" fmla="*/ 24758 w 116174"/>
                <a:gd name="connsiteY48" fmla="*/ 97106 h 97106"/>
                <a:gd name="connsiteX49" fmla="*/ 27615 w 116174"/>
                <a:gd name="connsiteY49" fmla="*/ 93298 h 97106"/>
                <a:gd name="connsiteX50" fmla="*/ 31424 w 116174"/>
                <a:gd name="connsiteY50" fmla="*/ 85682 h 97106"/>
                <a:gd name="connsiteX51" fmla="*/ 35233 w 116174"/>
                <a:gd name="connsiteY51" fmla="*/ 81874 h 97106"/>
                <a:gd name="connsiteX52" fmla="*/ 80941 w 116174"/>
                <a:gd name="connsiteY52" fmla="*/ 81874 h 97106"/>
                <a:gd name="connsiteX53" fmla="*/ 91416 w 116174"/>
                <a:gd name="connsiteY53" fmla="*/ 78066 h 97106"/>
                <a:gd name="connsiteX54" fmla="*/ 98082 w 116174"/>
                <a:gd name="connsiteY54" fmla="*/ 78066 h 97106"/>
                <a:gd name="connsiteX55" fmla="*/ 104748 w 116174"/>
                <a:gd name="connsiteY55" fmla="*/ 89490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174" h="97106">
                  <a:moveTo>
                    <a:pt x="98082" y="71402"/>
                  </a:moveTo>
                  <a:lnTo>
                    <a:pt x="98082" y="67594"/>
                  </a:lnTo>
                  <a:lnTo>
                    <a:pt x="101891" y="63786"/>
                  </a:lnTo>
                  <a:lnTo>
                    <a:pt x="104748" y="56169"/>
                  </a:lnTo>
                  <a:lnTo>
                    <a:pt x="104748" y="48553"/>
                  </a:lnTo>
                  <a:lnTo>
                    <a:pt x="108557" y="44745"/>
                  </a:lnTo>
                  <a:lnTo>
                    <a:pt x="112366" y="37129"/>
                  </a:lnTo>
                  <a:lnTo>
                    <a:pt x="116174" y="34273"/>
                  </a:lnTo>
                  <a:lnTo>
                    <a:pt x="116174" y="26657"/>
                  </a:lnTo>
                  <a:lnTo>
                    <a:pt x="108557" y="3808"/>
                  </a:lnTo>
                  <a:lnTo>
                    <a:pt x="104748" y="7616"/>
                  </a:lnTo>
                  <a:lnTo>
                    <a:pt x="104748" y="11424"/>
                  </a:lnTo>
                  <a:lnTo>
                    <a:pt x="101891" y="11424"/>
                  </a:lnTo>
                  <a:lnTo>
                    <a:pt x="98082" y="7616"/>
                  </a:lnTo>
                  <a:lnTo>
                    <a:pt x="91416" y="7616"/>
                  </a:lnTo>
                  <a:lnTo>
                    <a:pt x="83798" y="3808"/>
                  </a:lnTo>
                  <a:lnTo>
                    <a:pt x="73323" y="3808"/>
                  </a:lnTo>
                  <a:lnTo>
                    <a:pt x="66658" y="0"/>
                  </a:lnTo>
                  <a:lnTo>
                    <a:pt x="49517" y="0"/>
                  </a:lnTo>
                  <a:lnTo>
                    <a:pt x="41899" y="3808"/>
                  </a:lnTo>
                  <a:lnTo>
                    <a:pt x="38090" y="7616"/>
                  </a:lnTo>
                  <a:lnTo>
                    <a:pt x="38090" y="11424"/>
                  </a:lnTo>
                  <a:lnTo>
                    <a:pt x="41899" y="15232"/>
                  </a:lnTo>
                  <a:lnTo>
                    <a:pt x="62848" y="15232"/>
                  </a:lnTo>
                  <a:lnTo>
                    <a:pt x="66658" y="19040"/>
                  </a:lnTo>
                  <a:lnTo>
                    <a:pt x="70467" y="26657"/>
                  </a:lnTo>
                  <a:lnTo>
                    <a:pt x="73323" y="30465"/>
                  </a:lnTo>
                  <a:lnTo>
                    <a:pt x="66658" y="34273"/>
                  </a:lnTo>
                  <a:lnTo>
                    <a:pt x="62848" y="37129"/>
                  </a:lnTo>
                  <a:lnTo>
                    <a:pt x="62848" y="44745"/>
                  </a:lnTo>
                  <a:lnTo>
                    <a:pt x="66658" y="52361"/>
                  </a:lnTo>
                  <a:lnTo>
                    <a:pt x="66658" y="59978"/>
                  </a:lnTo>
                  <a:lnTo>
                    <a:pt x="70467" y="63786"/>
                  </a:lnTo>
                  <a:lnTo>
                    <a:pt x="66658" y="67594"/>
                  </a:lnTo>
                  <a:lnTo>
                    <a:pt x="56183" y="67594"/>
                  </a:lnTo>
                  <a:lnTo>
                    <a:pt x="45708" y="63786"/>
                  </a:lnTo>
                  <a:lnTo>
                    <a:pt x="38090" y="63786"/>
                  </a:lnTo>
                  <a:lnTo>
                    <a:pt x="31424" y="59978"/>
                  </a:lnTo>
                  <a:lnTo>
                    <a:pt x="20949" y="59978"/>
                  </a:lnTo>
                  <a:lnTo>
                    <a:pt x="13331" y="63786"/>
                  </a:lnTo>
                  <a:lnTo>
                    <a:pt x="2857" y="63786"/>
                  </a:lnTo>
                  <a:lnTo>
                    <a:pt x="0" y="67594"/>
                  </a:lnTo>
                  <a:lnTo>
                    <a:pt x="0" y="71402"/>
                  </a:lnTo>
                  <a:lnTo>
                    <a:pt x="2857" y="74258"/>
                  </a:lnTo>
                  <a:lnTo>
                    <a:pt x="6666" y="81874"/>
                  </a:lnTo>
                  <a:lnTo>
                    <a:pt x="13331" y="85682"/>
                  </a:lnTo>
                  <a:lnTo>
                    <a:pt x="17140" y="93298"/>
                  </a:lnTo>
                  <a:lnTo>
                    <a:pt x="20949" y="97106"/>
                  </a:lnTo>
                  <a:lnTo>
                    <a:pt x="24758" y="97106"/>
                  </a:lnTo>
                  <a:lnTo>
                    <a:pt x="27615" y="93298"/>
                  </a:lnTo>
                  <a:lnTo>
                    <a:pt x="31424" y="85682"/>
                  </a:lnTo>
                  <a:lnTo>
                    <a:pt x="35233" y="81874"/>
                  </a:lnTo>
                  <a:lnTo>
                    <a:pt x="80941" y="81874"/>
                  </a:lnTo>
                  <a:lnTo>
                    <a:pt x="91416" y="78066"/>
                  </a:lnTo>
                  <a:lnTo>
                    <a:pt x="98082" y="78066"/>
                  </a:lnTo>
                  <a:lnTo>
                    <a:pt x="104748" y="89490"/>
                  </a:lnTo>
                  <a:close/>
                </a:path>
              </a:pathLst>
            </a:custGeom>
            <a:solidFill>
              <a:srgbClr val="AFABAB"/>
            </a:solidFill>
            <a:ln w="9518" cap="flat">
              <a:noFill/>
              <a:prstDash val="solid"/>
              <a:miter/>
            </a:ln>
          </p:spPr>
          <p:txBody>
            <a:bodyPr rtlCol="0" anchor="ctr"/>
            <a:lstStyle/>
            <a:p>
              <a:endParaRPr lang="en-US" noProof="0" dirty="0"/>
            </a:p>
          </p:txBody>
        </p:sp>
        <p:sp>
          <p:nvSpPr>
            <p:cNvPr id="6396" name="Serbest Form 6395">
              <a:extLst>
                <a:ext uri="{FF2B5EF4-FFF2-40B4-BE49-F238E27FC236}">
                  <a16:creationId xmlns:a16="http://schemas.microsoft.com/office/drawing/2014/main" id="{CAC892E3-87C4-394A-BEB6-D4B31D533DA1}"/>
                </a:ext>
              </a:extLst>
            </p:cNvPr>
            <p:cNvSpPr/>
            <p:nvPr/>
          </p:nvSpPr>
          <p:spPr>
            <a:xfrm>
              <a:off x="2769787" y="3037719"/>
              <a:ext cx="116174" cy="97106"/>
            </a:xfrm>
            <a:custGeom>
              <a:avLst/>
              <a:gdLst>
                <a:gd name="connsiteX0" fmla="*/ 98082 w 116174"/>
                <a:gd name="connsiteY0" fmla="*/ 71402 h 97106"/>
                <a:gd name="connsiteX1" fmla="*/ 98082 w 116174"/>
                <a:gd name="connsiteY1" fmla="*/ 67594 h 97106"/>
                <a:gd name="connsiteX2" fmla="*/ 101891 w 116174"/>
                <a:gd name="connsiteY2" fmla="*/ 63786 h 97106"/>
                <a:gd name="connsiteX3" fmla="*/ 104748 w 116174"/>
                <a:gd name="connsiteY3" fmla="*/ 56169 h 97106"/>
                <a:gd name="connsiteX4" fmla="*/ 104748 w 116174"/>
                <a:gd name="connsiteY4" fmla="*/ 48553 h 97106"/>
                <a:gd name="connsiteX5" fmla="*/ 108557 w 116174"/>
                <a:gd name="connsiteY5" fmla="*/ 44745 h 97106"/>
                <a:gd name="connsiteX6" fmla="*/ 112366 w 116174"/>
                <a:gd name="connsiteY6" fmla="*/ 37129 h 97106"/>
                <a:gd name="connsiteX7" fmla="*/ 116174 w 116174"/>
                <a:gd name="connsiteY7" fmla="*/ 34273 h 97106"/>
                <a:gd name="connsiteX8" fmla="*/ 116174 w 116174"/>
                <a:gd name="connsiteY8" fmla="*/ 26657 h 97106"/>
                <a:gd name="connsiteX9" fmla="*/ 108557 w 116174"/>
                <a:gd name="connsiteY9" fmla="*/ 3808 h 97106"/>
                <a:gd name="connsiteX10" fmla="*/ 104748 w 116174"/>
                <a:gd name="connsiteY10" fmla="*/ 7616 h 97106"/>
                <a:gd name="connsiteX11" fmla="*/ 104748 w 116174"/>
                <a:gd name="connsiteY11" fmla="*/ 11424 h 97106"/>
                <a:gd name="connsiteX12" fmla="*/ 101891 w 116174"/>
                <a:gd name="connsiteY12" fmla="*/ 11424 h 97106"/>
                <a:gd name="connsiteX13" fmla="*/ 98082 w 116174"/>
                <a:gd name="connsiteY13" fmla="*/ 7616 h 97106"/>
                <a:gd name="connsiteX14" fmla="*/ 91416 w 116174"/>
                <a:gd name="connsiteY14" fmla="*/ 7616 h 97106"/>
                <a:gd name="connsiteX15" fmla="*/ 83798 w 116174"/>
                <a:gd name="connsiteY15" fmla="*/ 3808 h 97106"/>
                <a:gd name="connsiteX16" fmla="*/ 73323 w 116174"/>
                <a:gd name="connsiteY16" fmla="*/ 3808 h 97106"/>
                <a:gd name="connsiteX17" fmla="*/ 66658 w 116174"/>
                <a:gd name="connsiteY17" fmla="*/ 0 h 97106"/>
                <a:gd name="connsiteX18" fmla="*/ 49517 w 116174"/>
                <a:gd name="connsiteY18" fmla="*/ 0 h 97106"/>
                <a:gd name="connsiteX19" fmla="*/ 41899 w 116174"/>
                <a:gd name="connsiteY19" fmla="*/ 3808 h 97106"/>
                <a:gd name="connsiteX20" fmla="*/ 38090 w 116174"/>
                <a:gd name="connsiteY20" fmla="*/ 7616 h 97106"/>
                <a:gd name="connsiteX21" fmla="*/ 38090 w 116174"/>
                <a:gd name="connsiteY21" fmla="*/ 11424 h 97106"/>
                <a:gd name="connsiteX22" fmla="*/ 41899 w 116174"/>
                <a:gd name="connsiteY22" fmla="*/ 15232 h 97106"/>
                <a:gd name="connsiteX23" fmla="*/ 62848 w 116174"/>
                <a:gd name="connsiteY23" fmla="*/ 15232 h 97106"/>
                <a:gd name="connsiteX24" fmla="*/ 66658 w 116174"/>
                <a:gd name="connsiteY24" fmla="*/ 19040 h 97106"/>
                <a:gd name="connsiteX25" fmla="*/ 70467 w 116174"/>
                <a:gd name="connsiteY25" fmla="*/ 26657 h 97106"/>
                <a:gd name="connsiteX26" fmla="*/ 73323 w 116174"/>
                <a:gd name="connsiteY26" fmla="*/ 30465 h 97106"/>
                <a:gd name="connsiteX27" fmla="*/ 66658 w 116174"/>
                <a:gd name="connsiteY27" fmla="*/ 34273 h 97106"/>
                <a:gd name="connsiteX28" fmla="*/ 62848 w 116174"/>
                <a:gd name="connsiteY28" fmla="*/ 37129 h 97106"/>
                <a:gd name="connsiteX29" fmla="*/ 62848 w 116174"/>
                <a:gd name="connsiteY29" fmla="*/ 44745 h 97106"/>
                <a:gd name="connsiteX30" fmla="*/ 66658 w 116174"/>
                <a:gd name="connsiteY30" fmla="*/ 52361 h 97106"/>
                <a:gd name="connsiteX31" fmla="*/ 66658 w 116174"/>
                <a:gd name="connsiteY31" fmla="*/ 59978 h 97106"/>
                <a:gd name="connsiteX32" fmla="*/ 70467 w 116174"/>
                <a:gd name="connsiteY32" fmla="*/ 63786 h 97106"/>
                <a:gd name="connsiteX33" fmla="*/ 66658 w 116174"/>
                <a:gd name="connsiteY33" fmla="*/ 67594 h 97106"/>
                <a:gd name="connsiteX34" fmla="*/ 56183 w 116174"/>
                <a:gd name="connsiteY34" fmla="*/ 67594 h 97106"/>
                <a:gd name="connsiteX35" fmla="*/ 45708 w 116174"/>
                <a:gd name="connsiteY35" fmla="*/ 63786 h 97106"/>
                <a:gd name="connsiteX36" fmla="*/ 38090 w 116174"/>
                <a:gd name="connsiteY36" fmla="*/ 63786 h 97106"/>
                <a:gd name="connsiteX37" fmla="*/ 31424 w 116174"/>
                <a:gd name="connsiteY37" fmla="*/ 59978 h 97106"/>
                <a:gd name="connsiteX38" fmla="*/ 20949 w 116174"/>
                <a:gd name="connsiteY38" fmla="*/ 59978 h 97106"/>
                <a:gd name="connsiteX39" fmla="*/ 13331 w 116174"/>
                <a:gd name="connsiteY39" fmla="*/ 63786 h 97106"/>
                <a:gd name="connsiteX40" fmla="*/ 2857 w 116174"/>
                <a:gd name="connsiteY40" fmla="*/ 63786 h 97106"/>
                <a:gd name="connsiteX41" fmla="*/ 0 w 116174"/>
                <a:gd name="connsiteY41" fmla="*/ 67594 h 97106"/>
                <a:gd name="connsiteX42" fmla="*/ 0 w 116174"/>
                <a:gd name="connsiteY42" fmla="*/ 71402 h 97106"/>
                <a:gd name="connsiteX43" fmla="*/ 2857 w 116174"/>
                <a:gd name="connsiteY43" fmla="*/ 74258 h 97106"/>
                <a:gd name="connsiteX44" fmla="*/ 6666 w 116174"/>
                <a:gd name="connsiteY44" fmla="*/ 81874 h 97106"/>
                <a:gd name="connsiteX45" fmla="*/ 13331 w 116174"/>
                <a:gd name="connsiteY45" fmla="*/ 85682 h 97106"/>
                <a:gd name="connsiteX46" fmla="*/ 17140 w 116174"/>
                <a:gd name="connsiteY46" fmla="*/ 93298 h 97106"/>
                <a:gd name="connsiteX47" fmla="*/ 20949 w 116174"/>
                <a:gd name="connsiteY47" fmla="*/ 97106 h 97106"/>
                <a:gd name="connsiteX48" fmla="*/ 24758 w 116174"/>
                <a:gd name="connsiteY48" fmla="*/ 97106 h 97106"/>
                <a:gd name="connsiteX49" fmla="*/ 27615 w 116174"/>
                <a:gd name="connsiteY49" fmla="*/ 93298 h 97106"/>
                <a:gd name="connsiteX50" fmla="*/ 31424 w 116174"/>
                <a:gd name="connsiteY50" fmla="*/ 85682 h 97106"/>
                <a:gd name="connsiteX51" fmla="*/ 35233 w 116174"/>
                <a:gd name="connsiteY51" fmla="*/ 81874 h 97106"/>
                <a:gd name="connsiteX52" fmla="*/ 80941 w 116174"/>
                <a:gd name="connsiteY52" fmla="*/ 81874 h 97106"/>
                <a:gd name="connsiteX53" fmla="*/ 91416 w 116174"/>
                <a:gd name="connsiteY53" fmla="*/ 78066 h 97106"/>
                <a:gd name="connsiteX54" fmla="*/ 98082 w 116174"/>
                <a:gd name="connsiteY54" fmla="*/ 78066 h 97106"/>
                <a:gd name="connsiteX55" fmla="*/ 104748 w 116174"/>
                <a:gd name="connsiteY55" fmla="*/ 89490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174" h="97106">
                  <a:moveTo>
                    <a:pt x="98082" y="71402"/>
                  </a:moveTo>
                  <a:lnTo>
                    <a:pt x="98082" y="67594"/>
                  </a:lnTo>
                  <a:lnTo>
                    <a:pt x="101891" y="63786"/>
                  </a:lnTo>
                  <a:lnTo>
                    <a:pt x="104748" y="56169"/>
                  </a:lnTo>
                  <a:lnTo>
                    <a:pt x="104748" y="48553"/>
                  </a:lnTo>
                  <a:lnTo>
                    <a:pt x="108557" y="44745"/>
                  </a:lnTo>
                  <a:lnTo>
                    <a:pt x="112366" y="37129"/>
                  </a:lnTo>
                  <a:lnTo>
                    <a:pt x="116174" y="34273"/>
                  </a:lnTo>
                  <a:lnTo>
                    <a:pt x="116174" y="26657"/>
                  </a:lnTo>
                  <a:lnTo>
                    <a:pt x="108557" y="3808"/>
                  </a:lnTo>
                  <a:lnTo>
                    <a:pt x="104748" y="7616"/>
                  </a:lnTo>
                  <a:lnTo>
                    <a:pt x="104748" y="11424"/>
                  </a:lnTo>
                  <a:lnTo>
                    <a:pt x="101891" y="11424"/>
                  </a:lnTo>
                  <a:lnTo>
                    <a:pt x="98082" y="7616"/>
                  </a:lnTo>
                  <a:lnTo>
                    <a:pt x="91416" y="7616"/>
                  </a:lnTo>
                  <a:lnTo>
                    <a:pt x="83798" y="3808"/>
                  </a:lnTo>
                  <a:lnTo>
                    <a:pt x="73323" y="3808"/>
                  </a:lnTo>
                  <a:lnTo>
                    <a:pt x="66658" y="0"/>
                  </a:lnTo>
                  <a:lnTo>
                    <a:pt x="49517" y="0"/>
                  </a:lnTo>
                  <a:lnTo>
                    <a:pt x="41899" y="3808"/>
                  </a:lnTo>
                  <a:lnTo>
                    <a:pt x="38090" y="7616"/>
                  </a:lnTo>
                  <a:lnTo>
                    <a:pt x="38090" y="11424"/>
                  </a:lnTo>
                  <a:lnTo>
                    <a:pt x="41899" y="15232"/>
                  </a:lnTo>
                  <a:lnTo>
                    <a:pt x="62848" y="15232"/>
                  </a:lnTo>
                  <a:lnTo>
                    <a:pt x="66658" y="19040"/>
                  </a:lnTo>
                  <a:lnTo>
                    <a:pt x="70467" y="26657"/>
                  </a:lnTo>
                  <a:lnTo>
                    <a:pt x="73323" y="30465"/>
                  </a:lnTo>
                  <a:lnTo>
                    <a:pt x="66658" y="34273"/>
                  </a:lnTo>
                  <a:lnTo>
                    <a:pt x="62848" y="37129"/>
                  </a:lnTo>
                  <a:lnTo>
                    <a:pt x="62848" y="44745"/>
                  </a:lnTo>
                  <a:lnTo>
                    <a:pt x="66658" y="52361"/>
                  </a:lnTo>
                  <a:lnTo>
                    <a:pt x="66658" y="59978"/>
                  </a:lnTo>
                  <a:lnTo>
                    <a:pt x="70467" y="63786"/>
                  </a:lnTo>
                  <a:lnTo>
                    <a:pt x="66658" y="67594"/>
                  </a:lnTo>
                  <a:lnTo>
                    <a:pt x="56183" y="67594"/>
                  </a:lnTo>
                  <a:lnTo>
                    <a:pt x="45708" y="63786"/>
                  </a:lnTo>
                  <a:lnTo>
                    <a:pt x="38090" y="63786"/>
                  </a:lnTo>
                  <a:lnTo>
                    <a:pt x="31424" y="59978"/>
                  </a:lnTo>
                  <a:lnTo>
                    <a:pt x="20949" y="59978"/>
                  </a:lnTo>
                  <a:lnTo>
                    <a:pt x="13331" y="63786"/>
                  </a:lnTo>
                  <a:lnTo>
                    <a:pt x="2857" y="63786"/>
                  </a:lnTo>
                  <a:lnTo>
                    <a:pt x="0" y="67594"/>
                  </a:lnTo>
                  <a:lnTo>
                    <a:pt x="0" y="71402"/>
                  </a:lnTo>
                  <a:lnTo>
                    <a:pt x="2857" y="74258"/>
                  </a:lnTo>
                  <a:lnTo>
                    <a:pt x="6666" y="81874"/>
                  </a:lnTo>
                  <a:lnTo>
                    <a:pt x="13331" y="85682"/>
                  </a:lnTo>
                  <a:lnTo>
                    <a:pt x="17140" y="93298"/>
                  </a:lnTo>
                  <a:lnTo>
                    <a:pt x="20949" y="97106"/>
                  </a:lnTo>
                  <a:lnTo>
                    <a:pt x="24758" y="97106"/>
                  </a:lnTo>
                  <a:lnTo>
                    <a:pt x="27615" y="93298"/>
                  </a:lnTo>
                  <a:lnTo>
                    <a:pt x="31424" y="85682"/>
                  </a:lnTo>
                  <a:lnTo>
                    <a:pt x="35233" y="81874"/>
                  </a:lnTo>
                  <a:lnTo>
                    <a:pt x="80941" y="81874"/>
                  </a:lnTo>
                  <a:lnTo>
                    <a:pt x="91416" y="78066"/>
                  </a:lnTo>
                  <a:lnTo>
                    <a:pt x="98082" y="78066"/>
                  </a:lnTo>
                  <a:lnTo>
                    <a:pt x="104748" y="89490"/>
                  </a:lnTo>
                  <a:close/>
                </a:path>
              </a:pathLst>
            </a:custGeom>
            <a:noFill/>
            <a:ln w="2379" cap="flat">
              <a:solidFill>
                <a:srgbClr val="FFFFFF"/>
              </a:solidFill>
              <a:prstDash val="solid"/>
              <a:round/>
            </a:ln>
          </p:spPr>
          <p:txBody>
            <a:bodyPr rtlCol="0" anchor="ctr"/>
            <a:lstStyle/>
            <a:p>
              <a:endParaRPr lang="en-US" noProof="0" dirty="0"/>
            </a:p>
          </p:txBody>
        </p:sp>
        <p:sp>
          <p:nvSpPr>
            <p:cNvPr id="6397" name="Serbest Form 6396">
              <a:extLst>
                <a:ext uri="{FF2B5EF4-FFF2-40B4-BE49-F238E27FC236}">
                  <a16:creationId xmlns:a16="http://schemas.microsoft.com/office/drawing/2014/main" id="{4F1A32DE-ADDE-204F-B386-C6F44A611D4A}"/>
                </a:ext>
              </a:extLst>
            </p:cNvPr>
            <p:cNvSpPr/>
            <p:nvPr/>
          </p:nvSpPr>
          <p:spPr>
            <a:xfrm>
              <a:off x="3484927" y="3695565"/>
              <a:ext cx="116174" cy="174219"/>
            </a:xfrm>
            <a:custGeom>
              <a:avLst/>
              <a:gdLst>
                <a:gd name="connsiteX0" fmla="*/ 116175 w 116174"/>
                <a:gd name="connsiteY0" fmla="*/ 73306 h 174219"/>
                <a:gd name="connsiteX1" fmla="*/ 111413 w 116174"/>
                <a:gd name="connsiteY1" fmla="*/ 59025 h 174219"/>
                <a:gd name="connsiteX2" fmla="*/ 107605 w 116174"/>
                <a:gd name="connsiteY2" fmla="*/ 55217 h 174219"/>
                <a:gd name="connsiteX3" fmla="*/ 102843 w 116174"/>
                <a:gd name="connsiteY3" fmla="*/ 50457 h 174219"/>
                <a:gd name="connsiteX4" fmla="*/ 102843 w 116174"/>
                <a:gd name="connsiteY4" fmla="*/ 45697 h 174219"/>
                <a:gd name="connsiteX5" fmla="*/ 89512 w 116174"/>
                <a:gd name="connsiteY5" fmla="*/ 45697 h 174219"/>
                <a:gd name="connsiteX6" fmla="*/ 71419 w 116174"/>
                <a:gd name="connsiteY6" fmla="*/ 13328 h 174219"/>
                <a:gd name="connsiteX7" fmla="*/ 54278 w 116174"/>
                <a:gd name="connsiteY7" fmla="*/ 13328 h 174219"/>
                <a:gd name="connsiteX8" fmla="*/ 49517 w 116174"/>
                <a:gd name="connsiteY8" fmla="*/ 9520 h 174219"/>
                <a:gd name="connsiteX9" fmla="*/ 44756 w 116174"/>
                <a:gd name="connsiteY9" fmla="*/ 9520 h 174219"/>
                <a:gd name="connsiteX10" fmla="*/ 36186 w 116174"/>
                <a:gd name="connsiteY10" fmla="*/ 4760 h 174219"/>
                <a:gd name="connsiteX11" fmla="*/ 31424 w 116174"/>
                <a:gd name="connsiteY11" fmla="*/ 0 h 174219"/>
                <a:gd name="connsiteX12" fmla="*/ 26663 w 116174"/>
                <a:gd name="connsiteY12" fmla="*/ 9520 h 174219"/>
                <a:gd name="connsiteX13" fmla="*/ 26663 w 116174"/>
                <a:gd name="connsiteY13" fmla="*/ 22848 h 174219"/>
                <a:gd name="connsiteX14" fmla="*/ 22854 w 116174"/>
                <a:gd name="connsiteY14" fmla="*/ 22848 h 174219"/>
                <a:gd name="connsiteX15" fmla="*/ 18093 w 116174"/>
                <a:gd name="connsiteY15" fmla="*/ 27609 h 174219"/>
                <a:gd name="connsiteX16" fmla="*/ 13332 w 116174"/>
                <a:gd name="connsiteY16" fmla="*/ 32369 h 174219"/>
                <a:gd name="connsiteX17" fmla="*/ 9523 w 116174"/>
                <a:gd name="connsiteY17" fmla="*/ 36177 h 174219"/>
                <a:gd name="connsiteX18" fmla="*/ 4761 w 116174"/>
                <a:gd name="connsiteY18" fmla="*/ 45697 h 174219"/>
                <a:gd name="connsiteX19" fmla="*/ 4761 w 116174"/>
                <a:gd name="connsiteY19" fmla="*/ 63786 h 174219"/>
                <a:gd name="connsiteX20" fmla="*/ 9523 w 116174"/>
                <a:gd name="connsiteY20" fmla="*/ 73306 h 174219"/>
                <a:gd name="connsiteX21" fmla="*/ 9523 w 116174"/>
                <a:gd name="connsiteY21" fmla="*/ 81874 h 174219"/>
                <a:gd name="connsiteX22" fmla="*/ 13332 w 116174"/>
                <a:gd name="connsiteY22" fmla="*/ 91394 h 174219"/>
                <a:gd name="connsiteX23" fmla="*/ 22854 w 116174"/>
                <a:gd name="connsiteY23" fmla="*/ 100914 h 174219"/>
                <a:gd name="connsiteX24" fmla="*/ 26663 w 116174"/>
                <a:gd name="connsiteY24" fmla="*/ 104722 h 174219"/>
                <a:gd name="connsiteX25" fmla="*/ 26663 w 116174"/>
                <a:gd name="connsiteY25" fmla="*/ 109482 h 174219"/>
                <a:gd name="connsiteX26" fmla="*/ 13332 w 116174"/>
                <a:gd name="connsiteY26" fmla="*/ 123763 h 174219"/>
                <a:gd name="connsiteX27" fmla="*/ 18093 w 116174"/>
                <a:gd name="connsiteY27" fmla="*/ 141851 h 174219"/>
                <a:gd name="connsiteX28" fmla="*/ 13332 w 116174"/>
                <a:gd name="connsiteY28" fmla="*/ 146611 h 174219"/>
                <a:gd name="connsiteX29" fmla="*/ 9523 w 116174"/>
                <a:gd name="connsiteY29" fmla="*/ 146611 h 174219"/>
                <a:gd name="connsiteX30" fmla="*/ 9523 w 116174"/>
                <a:gd name="connsiteY30" fmla="*/ 151371 h 174219"/>
                <a:gd name="connsiteX31" fmla="*/ 4761 w 116174"/>
                <a:gd name="connsiteY31" fmla="*/ 155179 h 174219"/>
                <a:gd name="connsiteX32" fmla="*/ 0 w 116174"/>
                <a:gd name="connsiteY32" fmla="*/ 164700 h 174219"/>
                <a:gd name="connsiteX33" fmla="*/ 9523 w 116174"/>
                <a:gd name="connsiteY33" fmla="*/ 174220 h 174219"/>
                <a:gd name="connsiteX34" fmla="*/ 22854 w 116174"/>
                <a:gd name="connsiteY34" fmla="*/ 174220 h 174219"/>
                <a:gd name="connsiteX35" fmla="*/ 26663 w 116174"/>
                <a:gd name="connsiteY35" fmla="*/ 169460 h 174219"/>
                <a:gd name="connsiteX36" fmla="*/ 26663 w 116174"/>
                <a:gd name="connsiteY36" fmla="*/ 164700 h 174219"/>
                <a:gd name="connsiteX37" fmla="*/ 31424 w 116174"/>
                <a:gd name="connsiteY37" fmla="*/ 164700 h 174219"/>
                <a:gd name="connsiteX38" fmla="*/ 36186 w 116174"/>
                <a:gd name="connsiteY38" fmla="*/ 164700 h 174219"/>
                <a:gd name="connsiteX39" fmla="*/ 39995 w 116174"/>
                <a:gd name="connsiteY39" fmla="*/ 164700 h 174219"/>
                <a:gd name="connsiteX40" fmla="*/ 44756 w 116174"/>
                <a:gd name="connsiteY40" fmla="*/ 164700 h 174219"/>
                <a:gd name="connsiteX41" fmla="*/ 49517 w 116174"/>
                <a:gd name="connsiteY41" fmla="*/ 164700 h 174219"/>
                <a:gd name="connsiteX42" fmla="*/ 58087 w 116174"/>
                <a:gd name="connsiteY42" fmla="*/ 169460 h 174219"/>
                <a:gd name="connsiteX43" fmla="*/ 67610 w 116174"/>
                <a:gd name="connsiteY43" fmla="*/ 169460 h 174219"/>
                <a:gd name="connsiteX44" fmla="*/ 71419 w 116174"/>
                <a:gd name="connsiteY44" fmla="*/ 164700 h 174219"/>
                <a:gd name="connsiteX45" fmla="*/ 89512 w 116174"/>
                <a:gd name="connsiteY45" fmla="*/ 146611 h 174219"/>
                <a:gd name="connsiteX46" fmla="*/ 89512 w 116174"/>
                <a:gd name="connsiteY46" fmla="*/ 137091 h 174219"/>
                <a:gd name="connsiteX47" fmla="*/ 98082 w 116174"/>
                <a:gd name="connsiteY47" fmla="*/ 114243 h 174219"/>
                <a:gd name="connsiteX48" fmla="*/ 102843 w 116174"/>
                <a:gd name="connsiteY48" fmla="*/ 104722 h 174219"/>
                <a:gd name="connsiteX49" fmla="*/ 107605 w 116174"/>
                <a:gd name="connsiteY49" fmla="*/ 100914 h 174219"/>
                <a:gd name="connsiteX50" fmla="*/ 111413 w 116174"/>
                <a:gd name="connsiteY50" fmla="*/ 96154 h 174219"/>
                <a:gd name="connsiteX51" fmla="*/ 111413 w 116174"/>
                <a:gd name="connsiteY51" fmla="*/ 91394 h 174219"/>
                <a:gd name="connsiteX52" fmla="*/ 116175 w 116174"/>
                <a:gd name="connsiteY52" fmla="*/ 86634 h 174219"/>
                <a:gd name="connsiteX53" fmla="*/ 116175 w 116174"/>
                <a:gd name="connsiteY53" fmla="*/ 81874 h 174219"/>
                <a:gd name="connsiteX54" fmla="*/ 116175 w 116174"/>
                <a:gd name="connsiteY54" fmla="*/ 78066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6174" h="174219">
                  <a:moveTo>
                    <a:pt x="116175" y="73306"/>
                  </a:moveTo>
                  <a:lnTo>
                    <a:pt x="111413" y="59025"/>
                  </a:lnTo>
                  <a:lnTo>
                    <a:pt x="107605" y="55217"/>
                  </a:lnTo>
                  <a:lnTo>
                    <a:pt x="102843" y="50457"/>
                  </a:lnTo>
                  <a:lnTo>
                    <a:pt x="102843" y="45697"/>
                  </a:lnTo>
                  <a:lnTo>
                    <a:pt x="89512" y="45697"/>
                  </a:lnTo>
                  <a:lnTo>
                    <a:pt x="71419" y="13328"/>
                  </a:lnTo>
                  <a:lnTo>
                    <a:pt x="54278" y="13328"/>
                  </a:lnTo>
                  <a:lnTo>
                    <a:pt x="49517" y="9520"/>
                  </a:lnTo>
                  <a:lnTo>
                    <a:pt x="44756" y="9520"/>
                  </a:lnTo>
                  <a:lnTo>
                    <a:pt x="36186" y="4760"/>
                  </a:lnTo>
                  <a:lnTo>
                    <a:pt x="31424" y="0"/>
                  </a:lnTo>
                  <a:lnTo>
                    <a:pt x="26663" y="9520"/>
                  </a:lnTo>
                  <a:lnTo>
                    <a:pt x="26663" y="22848"/>
                  </a:lnTo>
                  <a:lnTo>
                    <a:pt x="22854" y="22848"/>
                  </a:lnTo>
                  <a:lnTo>
                    <a:pt x="18093" y="27609"/>
                  </a:lnTo>
                  <a:lnTo>
                    <a:pt x="13332" y="32369"/>
                  </a:lnTo>
                  <a:lnTo>
                    <a:pt x="9523" y="36177"/>
                  </a:lnTo>
                  <a:lnTo>
                    <a:pt x="4761" y="45697"/>
                  </a:lnTo>
                  <a:lnTo>
                    <a:pt x="4761" y="63786"/>
                  </a:lnTo>
                  <a:lnTo>
                    <a:pt x="9523" y="73306"/>
                  </a:lnTo>
                  <a:lnTo>
                    <a:pt x="9523" y="81874"/>
                  </a:lnTo>
                  <a:lnTo>
                    <a:pt x="13332" y="91394"/>
                  </a:lnTo>
                  <a:lnTo>
                    <a:pt x="22854" y="100914"/>
                  </a:lnTo>
                  <a:lnTo>
                    <a:pt x="26663" y="104722"/>
                  </a:lnTo>
                  <a:lnTo>
                    <a:pt x="26663" y="109482"/>
                  </a:lnTo>
                  <a:lnTo>
                    <a:pt x="13332" y="123763"/>
                  </a:lnTo>
                  <a:lnTo>
                    <a:pt x="18093" y="141851"/>
                  </a:lnTo>
                  <a:lnTo>
                    <a:pt x="13332" y="146611"/>
                  </a:lnTo>
                  <a:lnTo>
                    <a:pt x="9523" y="146611"/>
                  </a:lnTo>
                  <a:lnTo>
                    <a:pt x="9523" y="151371"/>
                  </a:lnTo>
                  <a:lnTo>
                    <a:pt x="4761" y="155179"/>
                  </a:lnTo>
                  <a:lnTo>
                    <a:pt x="0" y="164700"/>
                  </a:lnTo>
                  <a:lnTo>
                    <a:pt x="9523" y="174220"/>
                  </a:lnTo>
                  <a:lnTo>
                    <a:pt x="22854" y="174220"/>
                  </a:lnTo>
                  <a:lnTo>
                    <a:pt x="26663" y="169460"/>
                  </a:lnTo>
                  <a:lnTo>
                    <a:pt x="26663" y="164700"/>
                  </a:lnTo>
                  <a:lnTo>
                    <a:pt x="31424" y="164700"/>
                  </a:lnTo>
                  <a:lnTo>
                    <a:pt x="36186" y="164700"/>
                  </a:lnTo>
                  <a:lnTo>
                    <a:pt x="39995" y="164700"/>
                  </a:lnTo>
                  <a:lnTo>
                    <a:pt x="44756" y="164700"/>
                  </a:lnTo>
                  <a:lnTo>
                    <a:pt x="49517" y="164700"/>
                  </a:lnTo>
                  <a:lnTo>
                    <a:pt x="58087" y="169460"/>
                  </a:lnTo>
                  <a:lnTo>
                    <a:pt x="67610" y="169460"/>
                  </a:lnTo>
                  <a:lnTo>
                    <a:pt x="71419" y="164700"/>
                  </a:lnTo>
                  <a:lnTo>
                    <a:pt x="89512" y="146611"/>
                  </a:lnTo>
                  <a:lnTo>
                    <a:pt x="89512" y="137091"/>
                  </a:lnTo>
                  <a:lnTo>
                    <a:pt x="98082" y="114243"/>
                  </a:lnTo>
                  <a:lnTo>
                    <a:pt x="102843" y="104722"/>
                  </a:lnTo>
                  <a:lnTo>
                    <a:pt x="107605" y="100914"/>
                  </a:lnTo>
                  <a:lnTo>
                    <a:pt x="111413" y="96154"/>
                  </a:lnTo>
                  <a:lnTo>
                    <a:pt x="111413" y="91394"/>
                  </a:lnTo>
                  <a:lnTo>
                    <a:pt x="116175" y="86634"/>
                  </a:lnTo>
                  <a:lnTo>
                    <a:pt x="116175" y="81874"/>
                  </a:lnTo>
                  <a:lnTo>
                    <a:pt x="116175" y="78066"/>
                  </a:lnTo>
                  <a:close/>
                </a:path>
              </a:pathLst>
            </a:custGeom>
            <a:solidFill>
              <a:srgbClr val="AFABAB"/>
            </a:solidFill>
            <a:ln w="9518" cap="flat">
              <a:noFill/>
              <a:prstDash val="solid"/>
              <a:miter/>
            </a:ln>
          </p:spPr>
          <p:txBody>
            <a:bodyPr rtlCol="0" anchor="ctr"/>
            <a:lstStyle/>
            <a:p>
              <a:endParaRPr lang="en-US" noProof="0" dirty="0"/>
            </a:p>
          </p:txBody>
        </p:sp>
        <p:sp>
          <p:nvSpPr>
            <p:cNvPr id="6398" name="Serbest Form 6397">
              <a:extLst>
                <a:ext uri="{FF2B5EF4-FFF2-40B4-BE49-F238E27FC236}">
                  <a16:creationId xmlns:a16="http://schemas.microsoft.com/office/drawing/2014/main" id="{AB88437E-9E28-CD42-9941-D5C6C73C20DC}"/>
                </a:ext>
              </a:extLst>
            </p:cNvPr>
            <p:cNvSpPr/>
            <p:nvPr/>
          </p:nvSpPr>
          <p:spPr>
            <a:xfrm>
              <a:off x="3484927" y="3695565"/>
              <a:ext cx="116174" cy="174219"/>
            </a:xfrm>
            <a:custGeom>
              <a:avLst/>
              <a:gdLst>
                <a:gd name="connsiteX0" fmla="*/ 116175 w 116174"/>
                <a:gd name="connsiteY0" fmla="*/ 73306 h 174219"/>
                <a:gd name="connsiteX1" fmla="*/ 111413 w 116174"/>
                <a:gd name="connsiteY1" fmla="*/ 59025 h 174219"/>
                <a:gd name="connsiteX2" fmla="*/ 107605 w 116174"/>
                <a:gd name="connsiteY2" fmla="*/ 55217 h 174219"/>
                <a:gd name="connsiteX3" fmla="*/ 102843 w 116174"/>
                <a:gd name="connsiteY3" fmla="*/ 50457 h 174219"/>
                <a:gd name="connsiteX4" fmla="*/ 102843 w 116174"/>
                <a:gd name="connsiteY4" fmla="*/ 45697 h 174219"/>
                <a:gd name="connsiteX5" fmla="*/ 89512 w 116174"/>
                <a:gd name="connsiteY5" fmla="*/ 45697 h 174219"/>
                <a:gd name="connsiteX6" fmla="*/ 71419 w 116174"/>
                <a:gd name="connsiteY6" fmla="*/ 13328 h 174219"/>
                <a:gd name="connsiteX7" fmla="*/ 54278 w 116174"/>
                <a:gd name="connsiteY7" fmla="*/ 13328 h 174219"/>
                <a:gd name="connsiteX8" fmla="*/ 49517 w 116174"/>
                <a:gd name="connsiteY8" fmla="*/ 9520 h 174219"/>
                <a:gd name="connsiteX9" fmla="*/ 44756 w 116174"/>
                <a:gd name="connsiteY9" fmla="*/ 9520 h 174219"/>
                <a:gd name="connsiteX10" fmla="*/ 36186 w 116174"/>
                <a:gd name="connsiteY10" fmla="*/ 4760 h 174219"/>
                <a:gd name="connsiteX11" fmla="*/ 31424 w 116174"/>
                <a:gd name="connsiteY11" fmla="*/ 0 h 174219"/>
                <a:gd name="connsiteX12" fmla="*/ 26663 w 116174"/>
                <a:gd name="connsiteY12" fmla="*/ 9520 h 174219"/>
                <a:gd name="connsiteX13" fmla="*/ 26663 w 116174"/>
                <a:gd name="connsiteY13" fmla="*/ 22848 h 174219"/>
                <a:gd name="connsiteX14" fmla="*/ 22854 w 116174"/>
                <a:gd name="connsiteY14" fmla="*/ 22848 h 174219"/>
                <a:gd name="connsiteX15" fmla="*/ 18093 w 116174"/>
                <a:gd name="connsiteY15" fmla="*/ 27609 h 174219"/>
                <a:gd name="connsiteX16" fmla="*/ 13332 w 116174"/>
                <a:gd name="connsiteY16" fmla="*/ 32369 h 174219"/>
                <a:gd name="connsiteX17" fmla="*/ 9523 w 116174"/>
                <a:gd name="connsiteY17" fmla="*/ 36177 h 174219"/>
                <a:gd name="connsiteX18" fmla="*/ 4761 w 116174"/>
                <a:gd name="connsiteY18" fmla="*/ 45697 h 174219"/>
                <a:gd name="connsiteX19" fmla="*/ 4761 w 116174"/>
                <a:gd name="connsiteY19" fmla="*/ 63786 h 174219"/>
                <a:gd name="connsiteX20" fmla="*/ 9523 w 116174"/>
                <a:gd name="connsiteY20" fmla="*/ 73306 h 174219"/>
                <a:gd name="connsiteX21" fmla="*/ 9523 w 116174"/>
                <a:gd name="connsiteY21" fmla="*/ 81874 h 174219"/>
                <a:gd name="connsiteX22" fmla="*/ 13332 w 116174"/>
                <a:gd name="connsiteY22" fmla="*/ 91394 h 174219"/>
                <a:gd name="connsiteX23" fmla="*/ 22854 w 116174"/>
                <a:gd name="connsiteY23" fmla="*/ 100914 h 174219"/>
                <a:gd name="connsiteX24" fmla="*/ 26663 w 116174"/>
                <a:gd name="connsiteY24" fmla="*/ 104722 h 174219"/>
                <a:gd name="connsiteX25" fmla="*/ 26663 w 116174"/>
                <a:gd name="connsiteY25" fmla="*/ 109482 h 174219"/>
                <a:gd name="connsiteX26" fmla="*/ 13332 w 116174"/>
                <a:gd name="connsiteY26" fmla="*/ 123763 h 174219"/>
                <a:gd name="connsiteX27" fmla="*/ 18093 w 116174"/>
                <a:gd name="connsiteY27" fmla="*/ 141851 h 174219"/>
                <a:gd name="connsiteX28" fmla="*/ 13332 w 116174"/>
                <a:gd name="connsiteY28" fmla="*/ 146611 h 174219"/>
                <a:gd name="connsiteX29" fmla="*/ 9523 w 116174"/>
                <a:gd name="connsiteY29" fmla="*/ 146611 h 174219"/>
                <a:gd name="connsiteX30" fmla="*/ 9523 w 116174"/>
                <a:gd name="connsiteY30" fmla="*/ 151371 h 174219"/>
                <a:gd name="connsiteX31" fmla="*/ 4761 w 116174"/>
                <a:gd name="connsiteY31" fmla="*/ 155179 h 174219"/>
                <a:gd name="connsiteX32" fmla="*/ 0 w 116174"/>
                <a:gd name="connsiteY32" fmla="*/ 164700 h 174219"/>
                <a:gd name="connsiteX33" fmla="*/ 9523 w 116174"/>
                <a:gd name="connsiteY33" fmla="*/ 174220 h 174219"/>
                <a:gd name="connsiteX34" fmla="*/ 22854 w 116174"/>
                <a:gd name="connsiteY34" fmla="*/ 174220 h 174219"/>
                <a:gd name="connsiteX35" fmla="*/ 26663 w 116174"/>
                <a:gd name="connsiteY35" fmla="*/ 169460 h 174219"/>
                <a:gd name="connsiteX36" fmla="*/ 26663 w 116174"/>
                <a:gd name="connsiteY36" fmla="*/ 164700 h 174219"/>
                <a:gd name="connsiteX37" fmla="*/ 31424 w 116174"/>
                <a:gd name="connsiteY37" fmla="*/ 164700 h 174219"/>
                <a:gd name="connsiteX38" fmla="*/ 36186 w 116174"/>
                <a:gd name="connsiteY38" fmla="*/ 164700 h 174219"/>
                <a:gd name="connsiteX39" fmla="*/ 39995 w 116174"/>
                <a:gd name="connsiteY39" fmla="*/ 164700 h 174219"/>
                <a:gd name="connsiteX40" fmla="*/ 44756 w 116174"/>
                <a:gd name="connsiteY40" fmla="*/ 164700 h 174219"/>
                <a:gd name="connsiteX41" fmla="*/ 49517 w 116174"/>
                <a:gd name="connsiteY41" fmla="*/ 164700 h 174219"/>
                <a:gd name="connsiteX42" fmla="*/ 58087 w 116174"/>
                <a:gd name="connsiteY42" fmla="*/ 169460 h 174219"/>
                <a:gd name="connsiteX43" fmla="*/ 67610 w 116174"/>
                <a:gd name="connsiteY43" fmla="*/ 169460 h 174219"/>
                <a:gd name="connsiteX44" fmla="*/ 71419 w 116174"/>
                <a:gd name="connsiteY44" fmla="*/ 164700 h 174219"/>
                <a:gd name="connsiteX45" fmla="*/ 89512 w 116174"/>
                <a:gd name="connsiteY45" fmla="*/ 146611 h 174219"/>
                <a:gd name="connsiteX46" fmla="*/ 89512 w 116174"/>
                <a:gd name="connsiteY46" fmla="*/ 137091 h 174219"/>
                <a:gd name="connsiteX47" fmla="*/ 98082 w 116174"/>
                <a:gd name="connsiteY47" fmla="*/ 114243 h 174219"/>
                <a:gd name="connsiteX48" fmla="*/ 102843 w 116174"/>
                <a:gd name="connsiteY48" fmla="*/ 104722 h 174219"/>
                <a:gd name="connsiteX49" fmla="*/ 107605 w 116174"/>
                <a:gd name="connsiteY49" fmla="*/ 100914 h 174219"/>
                <a:gd name="connsiteX50" fmla="*/ 111413 w 116174"/>
                <a:gd name="connsiteY50" fmla="*/ 96154 h 174219"/>
                <a:gd name="connsiteX51" fmla="*/ 111413 w 116174"/>
                <a:gd name="connsiteY51" fmla="*/ 91394 h 174219"/>
                <a:gd name="connsiteX52" fmla="*/ 116175 w 116174"/>
                <a:gd name="connsiteY52" fmla="*/ 86634 h 174219"/>
                <a:gd name="connsiteX53" fmla="*/ 116175 w 116174"/>
                <a:gd name="connsiteY53" fmla="*/ 81874 h 174219"/>
                <a:gd name="connsiteX54" fmla="*/ 116175 w 116174"/>
                <a:gd name="connsiteY54" fmla="*/ 78066 h 17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6174" h="174219">
                  <a:moveTo>
                    <a:pt x="116175" y="73306"/>
                  </a:moveTo>
                  <a:lnTo>
                    <a:pt x="111413" y="59025"/>
                  </a:lnTo>
                  <a:lnTo>
                    <a:pt x="107605" y="55217"/>
                  </a:lnTo>
                  <a:lnTo>
                    <a:pt x="102843" y="50457"/>
                  </a:lnTo>
                  <a:lnTo>
                    <a:pt x="102843" y="45697"/>
                  </a:lnTo>
                  <a:lnTo>
                    <a:pt x="89512" y="45697"/>
                  </a:lnTo>
                  <a:lnTo>
                    <a:pt x="71419" y="13328"/>
                  </a:lnTo>
                  <a:lnTo>
                    <a:pt x="54278" y="13328"/>
                  </a:lnTo>
                  <a:lnTo>
                    <a:pt x="49517" y="9520"/>
                  </a:lnTo>
                  <a:lnTo>
                    <a:pt x="44756" y="9520"/>
                  </a:lnTo>
                  <a:lnTo>
                    <a:pt x="36186" y="4760"/>
                  </a:lnTo>
                  <a:lnTo>
                    <a:pt x="31424" y="0"/>
                  </a:lnTo>
                  <a:lnTo>
                    <a:pt x="26663" y="9520"/>
                  </a:lnTo>
                  <a:lnTo>
                    <a:pt x="26663" y="22848"/>
                  </a:lnTo>
                  <a:lnTo>
                    <a:pt x="22854" y="22848"/>
                  </a:lnTo>
                  <a:lnTo>
                    <a:pt x="18093" y="27609"/>
                  </a:lnTo>
                  <a:lnTo>
                    <a:pt x="13332" y="32369"/>
                  </a:lnTo>
                  <a:lnTo>
                    <a:pt x="9523" y="36177"/>
                  </a:lnTo>
                  <a:lnTo>
                    <a:pt x="4761" y="45697"/>
                  </a:lnTo>
                  <a:lnTo>
                    <a:pt x="4761" y="63786"/>
                  </a:lnTo>
                  <a:lnTo>
                    <a:pt x="9523" y="73306"/>
                  </a:lnTo>
                  <a:lnTo>
                    <a:pt x="9523" y="81874"/>
                  </a:lnTo>
                  <a:lnTo>
                    <a:pt x="13332" y="91394"/>
                  </a:lnTo>
                  <a:lnTo>
                    <a:pt x="22854" y="100914"/>
                  </a:lnTo>
                  <a:lnTo>
                    <a:pt x="26663" y="104722"/>
                  </a:lnTo>
                  <a:lnTo>
                    <a:pt x="26663" y="109482"/>
                  </a:lnTo>
                  <a:lnTo>
                    <a:pt x="13332" y="123763"/>
                  </a:lnTo>
                  <a:lnTo>
                    <a:pt x="18093" y="141851"/>
                  </a:lnTo>
                  <a:lnTo>
                    <a:pt x="13332" y="146611"/>
                  </a:lnTo>
                  <a:lnTo>
                    <a:pt x="9523" y="146611"/>
                  </a:lnTo>
                  <a:lnTo>
                    <a:pt x="9523" y="151371"/>
                  </a:lnTo>
                  <a:lnTo>
                    <a:pt x="4761" y="155179"/>
                  </a:lnTo>
                  <a:lnTo>
                    <a:pt x="0" y="164700"/>
                  </a:lnTo>
                  <a:lnTo>
                    <a:pt x="9523" y="174220"/>
                  </a:lnTo>
                  <a:lnTo>
                    <a:pt x="22854" y="174220"/>
                  </a:lnTo>
                  <a:lnTo>
                    <a:pt x="26663" y="169460"/>
                  </a:lnTo>
                  <a:lnTo>
                    <a:pt x="26663" y="164700"/>
                  </a:lnTo>
                  <a:lnTo>
                    <a:pt x="31424" y="164700"/>
                  </a:lnTo>
                  <a:lnTo>
                    <a:pt x="36186" y="164700"/>
                  </a:lnTo>
                  <a:lnTo>
                    <a:pt x="39995" y="164700"/>
                  </a:lnTo>
                  <a:lnTo>
                    <a:pt x="44756" y="164700"/>
                  </a:lnTo>
                  <a:lnTo>
                    <a:pt x="49517" y="164700"/>
                  </a:lnTo>
                  <a:lnTo>
                    <a:pt x="58087" y="169460"/>
                  </a:lnTo>
                  <a:lnTo>
                    <a:pt x="67610" y="169460"/>
                  </a:lnTo>
                  <a:lnTo>
                    <a:pt x="71419" y="164700"/>
                  </a:lnTo>
                  <a:lnTo>
                    <a:pt x="89512" y="146611"/>
                  </a:lnTo>
                  <a:lnTo>
                    <a:pt x="89512" y="137091"/>
                  </a:lnTo>
                  <a:lnTo>
                    <a:pt x="98082" y="114243"/>
                  </a:lnTo>
                  <a:lnTo>
                    <a:pt x="102843" y="104722"/>
                  </a:lnTo>
                  <a:lnTo>
                    <a:pt x="107605" y="100914"/>
                  </a:lnTo>
                  <a:lnTo>
                    <a:pt x="111413" y="96154"/>
                  </a:lnTo>
                  <a:lnTo>
                    <a:pt x="111413" y="91394"/>
                  </a:lnTo>
                  <a:lnTo>
                    <a:pt x="116175" y="86634"/>
                  </a:lnTo>
                  <a:lnTo>
                    <a:pt x="116175" y="81874"/>
                  </a:lnTo>
                  <a:lnTo>
                    <a:pt x="116175" y="78066"/>
                  </a:lnTo>
                  <a:close/>
                </a:path>
              </a:pathLst>
            </a:custGeom>
            <a:noFill/>
            <a:ln w="2379" cap="flat">
              <a:solidFill>
                <a:srgbClr val="FFFFFF"/>
              </a:solidFill>
              <a:prstDash val="solid"/>
              <a:round/>
            </a:ln>
          </p:spPr>
          <p:txBody>
            <a:bodyPr rtlCol="0" anchor="ctr"/>
            <a:lstStyle/>
            <a:p>
              <a:endParaRPr lang="en-US" noProof="0" dirty="0"/>
            </a:p>
          </p:txBody>
        </p:sp>
        <p:sp>
          <p:nvSpPr>
            <p:cNvPr id="6399" name="Serbest Form 6398">
              <a:extLst>
                <a:ext uri="{FF2B5EF4-FFF2-40B4-BE49-F238E27FC236}">
                  <a16:creationId xmlns:a16="http://schemas.microsoft.com/office/drawing/2014/main" id="{4A5861DF-A6BA-4141-B23A-51378EBA0025}"/>
                </a:ext>
              </a:extLst>
            </p:cNvPr>
            <p:cNvSpPr/>
            <p:nvPr/>
          </p:nvSpPr>
          <p:spPr>
            <a:xfrm>
              <a:off x="3233533" y="3579419"/>
              <a:ext cx="174262" cy="348439"/>
            </a:xfrm>
            <a:custGeom>
              <a:avLst/>
              <a:gdLst>
                <a:gd name="connsiteX0" fmla="*/ 48565 w 174262"/>
                <a:gd name="connsiteY0" fmla="*/ 24753 h 348439"/>
                <a:gd name="connsiteX1" fmla="*/ 45708 w 174262"/>
                <a:gd name="connsiteY1" fmla="*/ 28561 h 348439"/>
                <a:gd name="connsiteX2" fmla="*/ 39042 w 174262"/>
                <a:gd name="connsiteY2" fmla="*/ 28561 h 348439"/>
                <a:gd name="connsiteX3" fmla="*/ 32376 w 174262"/>
                <a:gd name="connsiteY3" fmla="*/ 36177 h 348439"/>
                <a:gd name="connsiteX4" fmla="*/ 32376 w 174262"/>
                <a:gd name="connsiteY4" fmla="*/ 60930 h 348439"/>
                <a:gd name="connsiteX5" fmla="*/ 45708 w 174262"/>
                <a:gd name="connsiteY5" fmla="*/ 60930 h 348439"/>
                <a:gd name="connsiteX6" fmla="*/ 45708 w 174262"/>
                <a:gd name="connsiteY6" fmla="*/ 71402 h 348439"/>
                <a:gd name="connsiteX7" fmla="*/ 41899 w 174262"/>
                <a:gd name="connsiteY7" fmla="*/ 75210 h 348439"/>
                <a:gd name="connsiteX8" fmla="*/ 35233 w 174262"/>
                <a:gd name="connsiteY8" fmla="*/ 79018 h 348439"/>
                <a:gd name="connsiteX9" fmla="*/ 29520 w 174262"/>
                <a:gd name="connsiteY9" fmla="*/ 79018 h 348439"/>
                <a:gd name="connsiteX10" fmla="*/ 22854 w 174262"/>
                <a:gd name="connsiteY10" fmla="*/ 82826 h 348439"/>
                <a:gd name="connsiteX11" fmla="*/ 6666 w 174262"/>
                <a:gd name="connsiteY11" fmla="*/ 82826 h 348439"/>
                <a:gd name="connsiteX12" fmla="*/ 6666 w 174262"/>
                <a:gd name="connsiteY12" fmla="*/ 86634 h 348439"/>
                <a:gd name="connsiteX13" fmla="*/ 16188 w 174262"/>
                <a:gd name="connsiteY13" fmla="*/ 97106 h 348439"/>
                <a:gd name="connsiteX14" fmla="*/ 16188 w 174262"/>
                <a:gd name="connsiteY14" fmla="*/ 107579 h 348439"/>
                <a:gd name="connsiteX15" fmla="*/ 9523 w 174262"/>
                <a:gd name="connsiteY15" fmla="*/ 111387 h 348439"/>
                <a:gd name="connsiteX16" fmla="*/ 6666 w 174262"/>
                <a:gd name="connsiteY16" fmla="*/ 111387 h 348439"/>
                <a:gd name="connsiteX17" fmla="*/ 0 w 174262"/>
                <a:gd name="connsiteY17" fmla="*/ 115195 h 348439"/>
                <a:gd name="connsiteX18" fmla="*/ 0 w 174262"/>
                <a:gd name="connsiteY18" fmla="*/ 121859 h 348439"/>
                <a:gd name="connsiteX19" fmla="*/ 3809 w 174262"/>
                <a:gd name="connsiteY19" fmla="*/ 125667 h 348439"/>
                <a:gd name="connsiteX20" fmla="*/ 6666 w 174262"/>
                <a:gd name="connsiteY20" fmla="*/ 132331 h 348439"/>
                <a:gd name="connsiteX21" fmla="*/ 25711 w 174262"/>
                <a:gd name="connsiteY21" fmla="*/ 154228 h 348439"/>
                <a:gd name="connsiteX22" fmla="*/ 39042 w 174262"/>
                <a:gd name="connsiteY22" fmla="*/ 158036 h 348439"/>
                <a:gd name="connsiteX23" fmla="*/ 41899 w 174262"/>
                <a:gd name="connsiteY23" fmla="*/ 150420 h 348439"/>
                <a:gd name="connsiteX24" fmla="*/ 48565 w 174262"/>
                <a:gd name="connsiteY24" fmla="*/ 158036 h 348439"/>
                <a:gd name="connsiteX25" fmla="*/ 51421 w 174262"/>
                <a:gd name="connsiteY25" fmla="*/ 164700 h 348439"/>
                <a:gd name="connsiteX26" fmla="*/ 51421 w 174262"/>
                <a:gd name="connsiteY26" fmla="*/ 176124 h 348439"/>
                <a:gd name="connsiteX27" fmla="*/ 48565 w 174262"/>
                <a:gd name="connsiteY27" fmla="*/ 182788 h 348439"/>
                <a:gd name="connsiteX28" fmla="*/ 45708 w 174262"/>
                <a:gd name="connsiteY28" fmla="*/ 186596 h 348439"/>
                <a:gd name="connsiteX29" fmla="*/ 45708 w 174262"/>
                <a:gd name="connsiteY29" fmla="*/ 190404 h 348439"/>
                <a:gd name="connsiteX30" fmla="*/ 48565 w 174262"/>
                <a:gd name="connsiteY30" fmla="*/ 193260 h 348439"/>
                <a:gd name="connsiteX31" fmla="*/ 51421 w 174262"/>
                <a:gd name="connsiteY31" fmla="*/ 193260 h 348439"/>
                <a:gd name="connsiteX32" fmla="*/ 58087 w 174262"/>
                <a:gd name="connsiteY32" fmla="*/ 190404 h 348439"/>
                <a:gd name="connsiteX33" fmla="*/ 61896 w 174262"/>
                <a:gd name="connsiteY33" fmla="*/ 190404 h 348439"/>
                <a:gd name="connsiteX34" fmla="*/ 61896 w 174262"/>
                <a:gd name="connsiteY34" fmla="*/ 208493 h 348439"/>
                <a:gd name="connsiteX35" fmla="*/ 64753 w 174262"/>
                <a:gd name="connsiteY35" fmla="*/ 211349 h 348439"/>
                <a:gd name="connsiteX36" fmla="*/ 67610 w 174262"/>
                <a:gd name="connsiteY36" fmla="*/ 211349 h 348439"/>
                <a:gd name="connsiteX37" fmla="*/ 67610 w 174262"/>
                <a:gd name="connsiteY37" fmla="*/ 218965 h 348439"/>
                <a:gd name="connsiteX38" fmla="*/ 64753 w 174262"/>
                <a:gd name="connsiteY38" fmla="*/ 225629 h 348439"/>
                <a:gd name="connsiteX39" fmla="*/ 58087 w 174262"/>
                <a:gd name="connsiteY39" fmla="*/ 233245 h 348439"/>
                <a:gd name="connsiteX40" fmla="*/ 51421 w 174262"/>
                <a:gd name="connsiteY40" fmla="*/ 257998 h 348439"/>
                <a:gd name="connsiteX41" fmla="*/ 48565 w 174262"/>
                <a:gd name="connsiteY41" fmla="*/ 265614 h 348439"/>
                <a:gd name="connsiteX42" fmla="*/ 48565 w 174262"/>
                <a:gd name="connsiteY42" fmla="*/ 269422 h 348439"/>
                <a:gd name="connsiteX43" fmla="*/ 45708 w 174262"/>
                <a:gd name="connsiteY43" fmla="*/ 276086 h 348439"/>
                <a:gd name="connsiteX44" fmla="*/ 45708 w 174262"/>
                <a:gd name="connsiteY44" fmla="*/ 279894 h 348439"/>
                <a:gd name="connsiteX45" fmla="*/ 48565 w 174262"/>
                <a:gd name="connsiteY45" fmla="*/ 287511 h 348439"/>
                <a:gd name="connsiteX46" fmla="*/ 61896 w 174262"/>
                <a:gd name="connsiteY46" fmla="*/ 301791 h 348439"/>
                <a:gd name="connsiteX47" fmla="*/ 61896 w 174262"/>
                <a:gd name="connsiteY47" fmla="*/ 318927 h 348439"/>
                <a:gd name="connsiteX48" fmla="*/ 77132 w 174262"/>
                <a:gd name="connsiteY48" fmla="*/ 340824 h 348439"/>
                <a:gd name="connsiteX49" fmla="*/ 83798 w 174262"/>
                <a:gd name="connsiteY49" fmla="*/ 340824 h 348439"/>
                <a:gd name="connsiteX50" fmla="*/ 87607 w 174262"/>
                <a:gd name="connsiteY50" fmla="*/ 348440 h 348439"/>
                <a:gd name="connsiteX51" fmla="*/ 106652 w 174262"/>
                <a:gd name="connsiteY51" fmla="*/ 348440 h 348439"/>
                <a:gd name="connsiteX52" fmla="*/ 109509 w 174262"/>
                <a:gd name="connsiteY52" fmla="*/ 344632 h 348439"/>
                <a:gd name="connsiteX53" fmla="*/ 109509 w 174262"/>
                <a:gd name="connsiteY53" fmla="*/ 337016 h 348439"/>
                <a:gd name="connsiteX54" fmla="*/ 116175 w 174262"/>
                <a:gd name="connsiteY54" fmla="*/ 330351 h 348439"/>
                <a:gd name="connsiteX55" fmla="*/ 125697 w 174262"/>
                <a:gd name="connsiteY55" fmla="*/ 330351 h 348439"/>
                <a:gd name="connsiteX56" fmla="*/ 129506 w 174262"/>
                <a:gd name="connsiteY56" fmla="*/ 322735 h 348439"/>
                <a:gd name="connsiteX57" fmla="*/ 144742 w 174262"/>
                <a:gd name="connsiteY57" fmla="*/ 322735 h 348439"/>
                <a:gd name="connsiteX58" fmla="*/ 144742 w 174262"/>
                <a:gd name="connsiteY58" fmla="*/ 318927 h 348439"/>
                <a:gd name="connsiteX59" fmla="*/ 155217 w 174262"/>
                <a:gd name="connsiteY59" fmla="*/ 308455 h 348439"/>
                <a:gd name="connsiteX60" fmla="*/ 160930 w 174262"/>
                <a:gd name="connsiteY60" fmla="*/ 308455 h 348439"/>
                <a:gd name="connsiteX61" fmla="*/ 167596 w 174262"/>
                <a:gd name="connsiteY61" fmla="*/ 316071 h 348439"/>
                <a:gd name="connsiteX62" fmla="*/ 171405 w 174262"/>
                <a:gd name="connsiteY62" fmla="*/ 316071 h 348439"/>
                <a:gd name="connsiteX63" fmla="*/ 174262 w 174262"/>
                <a:gd name="connsiteY63" fmla="*/ 312263 h 348439"/>
                <a:gd name="connsiteX64" fmla="*/ 174262 w 174262"/>
                <a:gd name="connsiteY64" fmla="*/ 304647 h 348439"/>
                <a:gd name="connsiteX65" fmla="*/ 171405 w 174262"/>
                <a:gd name="connsiteY65" fmla="*/ 301791 h 348439"/>
                <a:gd name="connsiteX66" fmla="*/ 167596 w 174262"/>
                <a:gd name="connsiteY66" fmla="*/ 294175 h 348439"/>
                <a:gd name="connsiteX67" fmla="*/ 164740 w 174262"/>
                <a:gd name="connsiteY67" fmla="*/ 283702 h 348439"/>
                <a:gd name="connsiteX68" fmla="*/ 155217 w 174262"/>
                <a:gd name="connsiteY68" fmla="*/ 272278 h 348439"/>
                <a:gd name="connsiteX69" fmla="*/ 151408 w 174262"/>
                <a:gd name="connsiteY69" fmla="*/ 265614 h 348439"/>
                <a:gd name="connsiteX70" fmla="*/ 151408 w 174262"/>
                <a:gd name="connsiteY70" fmla="*/ 251334 h 348439"/>
                <a:gd name="connsiteX71" fmla="*/ 155217 w 174262"/>
                <a:gd name="connsiteY71" fmla="*/ 247525 h 348439"/>
                <a:gd name="connsiteX72" fmla="*/ 155217 w 174262"/>
                <a:gd name="connsiteY72" fmla="*/ 237053 h 348439"/>
                <a:gd name="connsiteX73" fmla="*/ 148551 w 174262"/>
                <a:gd name="connsiteY73" fmla="*/ 243717 h 348439"/>
                <a:gd name="connsiteX74" fmla="*/ 148551 w 174262"/>
                <a:gd name="connsiteY74" fmla="*/ 247525 h 348439"/>
                <a:gd name="connsiteX75" fmla="*/ 141885 w 174262"/>
                <a:gd name="connsiteY75" fmla="*/ 247525 h 348439"/>
                <a:gd name="connsiteX76" fmla="*/ 139029 w 174262"/>
                <a:gd name="connsiteY76" fmla="*/ 239909 h 348439"/>
                <a:gd name="connsiteX77" fmla="*/ 135220 w 174262"/>
                <a:gd name="connsiteY77" fmla="*/ 237053 h 348439"/>
                <a:gd name="connsiteX78" fmla="*/ 132363 w 174262"/>
                <a:gd name="connsiteY78" fmla="*/ 229437 h 348439"/>
                <a:gd name="connsiteX79" fmla="*/ 132363 w 174262"/>
                <a:gd name="connsiteY79" fmla="*/ 222773 h 348439"/>
                <a:gd name="connsiteX80" fmla="*/ 129506 w 174262"/>
                <a:gd name="connsiteY80" fmla="*/ 222773 h 348439"/>
                <a:gd name="connsiteX81" fmla="*/ 129506 w 174262"/>
                <a:gd name="connsiteY81" fmla="*/ 218965 h 348439"/>
                <a:gd name="connsiteX82" fmla="*/ 125697 w 174262"/>
                <a:gd name="connsiteY82" fmla="*/ 215157 h 348439"/>
                <a:gd name="connsiteX83" fmla="*/ 125697 w 174262"/>
                <a:gd name="connsiteY83" fmla="*/ 208493 h 348439"/>
                <a:gd name="connsiteX84" fmla="*/ 129506 w 174262"/>
                <a:gd name="connsiteY84" fmla="*/ 200877 h 348439"/>
                <a:gd name="connsiteX85" fmla="*/ 132363 w 174262"/>
                <a:gd name="connsiteY85" fmla="*/ 197068 h 348439"/>
                <a:gd name="connsiteX86" fmla="*/ 132363 w 174262"/>
                <a:gd name="connsiteY86" fmla="*/ 172316 h 348439"/>
                <a:gd name="connsiteX87" fmla="*/ 135220 w 174262"/>
                <a:gd name="connsiteY87" fmla="*/ 168508 h 348439"/>
                <a:gd name="connsiteX88" fmla="*/ 141885 w 174262"/>
                <a:gd name="connsiteY88" fmla="*/ 164700 h 348439"/>
                <a:gd name="connsiteX89" fmla="*/ 158074 w 174262"/>
                <a:gd name="connsiteY89" fmla="*/ 164700 h 348439"/>
                <a:gd name="connsiteX90" fmla="*/ 160930 w 174262"/>
                <a:gd name="connsiteY90" fmla="*/ 161844 h 348439"/>
                <a:gd name="connsiteX91" fmla="*/ 160930 w 174262"/>
                <a:gd name="connsiteY91" fmla="*/ 154228 h 348439"/>
                <a:gd name="connsiteX92" fmla="*/ 155217 w 174262"/>
                <a:gd name="connsiteY92" fmla="*/ 147563 h 348439"/>
                <a:gd name="connsiteX93" fmla="*/ 155217 w 174262"/>
                <a:gd name="connsiteY93" fmla="*/ 139947 h 348439"/>
                <a:gd name="connsiteX94" fmla="*/ 158074 w 174262"/>
                <a:gd name="connsiteY94" fmla="*/ 132331 h 348439"/>
                <a:gd name="connsiteX95" fmla="*/ 160930 w 174262"/>
                <a:gd name="connsiteY95" fmla="*/ 129475 h 348439"/>
                <a:gd name="connsiteX96" fmla="*/ 164740 w 174262"/>
                <a:gd name="connsiteY96" fmla="*/ 121859 h 348439"/>
                <a:gd name="connsiteX97" fmla="*/ 164740 w 174262"/>
                <a:gd name="connsiteY97" fmla="*/ 115195 h 348439"/>
                <a:gd name="connsiteX98" fmla="*/ 160930 w 174262"/>
                <a:gd name="connsiteY98" fmla="*/ 107579 h 348439"/>
                <a:gd name="connsiteX99" fmla="*/ 158074 w 174262"/>
                <a:gd name="connsiteY99" fmla="*/ 103771 h 348439"/>
                <a:gd name="connsiteX100" fmla="*/ 148551 w 174262"/>
                <a:gd name="connsiteY100" fmla="*/ 103771 h 348439"/>
                <a:gd name="connsiteX101" fmla="*/ 144742 w 174262"/>
                <a:gd name="connsiteY101" fmla="*/ 107579 h 348439"/>
                <a:gd name="connsiteX102" fmla="*/ 144742 w 174262"/>
                <a:gd name="connsiteY102" fmla="*/ 93298 h 348439"/>
                <a:gd name="connsiteX103" fmla="*/ 139029 w 174262"/>
                <a:gd name="connsiteY103" fmla="*/ 89490 h 348439"/>
                <a:gd name="connsiteX104" fmla="*/ 135220 w 174262"/>
                <a:gd name="connsiteY104" fmla="*/ 82826 h 348439"/>
                <a:gd name="connsiteX105" fmla="*/ 125697 w 174262"/>
                <a:gd name="connsiteY105" fmla="*/ 79018 h 348439"/>
                <a:gd name="connsiteX106" fmla="*/ 116175 w 174262"/>
                <a:gd name="connsiteY106" fmla="*/ 79018 h 348439"/>
                <a:gd name="connsiteX107" fmla="*/ 109509 w 174262"/>
                <a:gd name="connsiteY107" fmla="*/ 82826 h 348439"/>
                <a:gd name="connsiteX108" fmla="*/ 106652 w 174262"/>
                <a:gd name="connsiteY108" fmla="*/ 89490 h 348439"/>
                <a:gd name="connsiteX109" fmla="*/ 106652 w 174262"/>
                <a:gd name="connsiteY109" fmla="*/ 93298 h 348439"/>
                <a:gd name="connsiteX110" fmla="*/ 103795 w 174262"/>
                <a:gd name="connsiteY110" fmla="*/ 97106 h 348439"/>
                <a:gd name="connsiteX111" fmla="*/ 103795 w 174262"/>
                <a:gd name="connsiteY111" fmla="*/ 100914 h 348439"/>
                <a:gd name="connsiteX112" fmla="*/ 103795 w 174262"/>
                <a:gd name="connsiteY112" fmla="*/ 97106 h 348439"/>
                <a:gd name="connsiteX113" fmla="*/ 106652 w 174262"/>
                <a:gd name="connsiteY113" fmla="*/ 93298 h 348439"/>
                <a:gd name="connsiteX114" fmla="*/ 106652 w 174262"/>
                <a:gd name="connsiteY114" fmla="*/ 86634 h 348439"/>
                <a:gd name="connsiteX115" fmla="*/ 109509 w 174262"/>
                <a:gd name="connsiteY115" fmla="*/ 79018 h 348439"/>
                <a:gd name="connsiteX116" fmla="*/ 109509 w 174262"/>
                <a:gd name="connsiteY116" fmla="*/ 68546 h 348439"/>
                <a:gd name="connsiteX117" fmla="*/ 113318 w 174262"/>
                <a:gd name="connsiteY117" fmla="*/ 60930 h 348439"/>
                <a:gd name="connsiteX118" fmla="*/ 113318 w 174262"/>
                <a:gd name="connsiteY118" fmla="*/ 46649 h 348439"/>
                <a:gd name="connsiteX119" fmla="*/ 103795 w 174262"/>
                <a:gd name="connsiteY119" fmla="*/ 24753 h 348439"/>
                <a:gd name="connsiteX120" fmla="*/ 97130 w 174262"/>
                <a:gd name="connsiteY120" fmla="*/ 18089 h 348439"/>
                <a:gd name="connsiteX121" fmla="*/ 71419 w 174262"/>
                <a:gd name="connsiteY121" fmla="*/ 3808 h 348439"/>
                <a:gd name="connsiteX122" fmla="*/ 67610 w 174262"/>
                <a:gd name="connsiteY122" fmla="*/ 0 h 348439"/>
                <a:gd name="connsiteX123" fmla="*/ 64753 w 174262"/>
                <a:gd name="connsiteY123" fmla="*/ 0 h 348439"/>
                <a:gd name="connsiteX124" fmla="*/ 55231 w 174262"/>
                <a:gd name="connsiteY124" fmla="*/ 21897 h 348439"/>
                <a:gd name="connsiteX125" fmla="*/ 51421 w 174262"/>
                <a:gd name="connsiteY125" fmla="*/ 24753 h 34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174262" h="348439">
                  <a:moveTo>
                    <a:pt x="48565" y="24753"/>
                  </a:moveTo>
                  <a:lnTo>
                    <a:pt x="45708" y="28561"/>
                  </a:lnTo>
                  <a:lnTo>
                    <a:pt x="39042" y="28561"/>
                  </a:lnTo>
                  <a:lnTo>
                    <a:pt x="32376" y="36177"/>
                  </a:lnTo>
                  <a:lnTo>
                    <a:pt x="32376" y="60930"/>
                  </a:lnTo>
                  <a:lnTo>
                    <a:pt x="45708" y="60930"/>
                  </a:lnTo>
                  <a:lnTo>
                    <a:pt x="45708" y="71402"/>
                  </a:lnTo>
                  <a:lnTo>
                    <a:pt x="41899" y="75210"/>
                  </a:lnTo>
                  <a:lnTo>
                    <a:pt x="35233" y="79018"/>
                  </a:lnTo>
                  <a:lnTo>
                    <a:pt x="29520" y="79018"/>
                  </a:lnTo>
                  <a:lnTo>
                    <a:pt x="22854" y="82826"/>
                  </a:lnTo>
                  <a:lnTo>
                    <a:pt x="6666" y="82826"/>
                  </a:lnTo>
                  <a:lnTo>
                    <a:pt x="6666" y="86634"/>
                  </a:lnTo>
                  <a:lnTo>
                    <a:pt x="16188" y="97106"/>
                  </a:lnTo>
                  <a:lnTo>
                    <a:pt x="16188" y="107579"/>
                  </a:lnTo>
                  <a:lnTo>
                    <a:pt x="9523" y="111387"/>
                  </a:lnTo>
                  <a:lnTo>
                    <a:pt x="6666" y="111387"/>
                  </a:lnTo>
                  <a:lnTo>
                    <a:pt x="0" y="115195"/>
                  </a:lnTo>
                  <a:lnTo>
                    <a:pt x="0" y="121859"/>
                  </a:lnTo>
                  <a:lnTo>
                    <a:pt x="3809" y="125667"/>
                  </a:lnTo>
                  <a:lnTo>
                    <a:pt x="6666" y="132331"/>
                  </a:lnTo>
                  <a:lnTo>
                    <a:pt x="25711" y="154228"/>
                  </a:lnTo>
                  <a:lnTo>
                    <a:pt x="39042" y="158036"/>
                  </a:lnTo>
                  <a:lnTo>
                    <a:pt x="41899" y="150420"/>
                  </a:lnTo>
                  <a:lnTo>
                    <a:pt x="48565" y="158036"/>
                  </a:lnTo>
                  <a:lnTo>
                    <a:pt x="51421" y="164700"/>
                  </a:lnTo>
                  <a:lnTo>
                    <a:pt x="51421" y="176124"/>
                  </a:lnTo>
                  <a:lnTo>
                    <a:pt x="48565" y="182788"/>
                  </a:lnTo>
                  <a:lnTo>
                    <a:pt x="45708" y="186596"/>
                  </a:lnTo>
                  <a:lnTo>
                    <a:pt x="45708" y="190404"/>
                  </a:lnTo>
                  <a:lnTo>
                    <a:pt x="48565" y="193260"/>
                  </a:lnTo>
                  <a:lnTo>
                    <a:pt x="51421" y="193260"/>
                  </a:lnTo>
                  <a:lnTo>
                    <a:pt x="58087" y="190404"/>
                  </a:lnTo>
                  <a:lnTo>
                    <a:pt x="61896" y="190404"/>
                  </a:lnTo>
                  <a:lnTo>
                    <a:pt x="61896" y="208493"/>
                  </a:lnTo>
                  <a:lnTo>
                    <a:pt x="64753" y="211349"/>
                  </a:lnTo>
                  <a:lnTo>
                    <a:pt x="67610" y="211349"/>
                  </a:lnTo>
                  <a:lnTo>
                    <a:pt x="67610" y="218965"/>
                  </a:lnTo>
                  <a:lnTo>
                    <a:pt x="64753" y="225629"/>
                  </a:lnTo>
                  <a:lnTo>
                    <a:pt x="58087" y="233245"/>
                  </a:lnTo>
                  <a:lnTo>
                    <a:pt x="51421" y="257998"/>
                  </a:lnTo>
                  <a:lnTo>
                    <a:pt x="48565" y="265614"/>
                  </a:lnTo>
                  <a:lnTo>
                    <a:pt x="48565" y="269422"/>
                  </a:lnTo>
                  <a:lnTo>
                    <a:pt x="45708" y="276086"/>
                  </a:lnTo>
                  <a:lnTo>
                    <a:pt x="45708" y="279894"/>
                  </a:lnTo>
                  <a:lnTo>
                    <a:pt x="48565" y="287511"/>
                  </a:lnTo>
                  <a:lnTo>
                    <a:pt x="61896" y="301791"/>
                  </a:lnTo>
                  <a:lnTo>
                    <a:pt x="61896" y="318927"/>
                  </a:lnTo>
                  <a:lnTo>
                    <a:pt x="77132" y="340824"/>
                  </a:lnTo>
                  <a:lnTo>
                    <a:pt x="83798" y="340824"/>
                  </a:lnTo>
                  <a:lnTo>
                    <a:pt x="87607" y="348440"/>
                  </a:lnTo>
                  <a:lnTo>
                    <a:pt x="106652" y="348440"/>
                  </a:lnTo>
                  <a:lnTo>
                    <a:pt x="109509" y="344632"/>
                  </a:lnTo>
                  <a:lnTo>
                    <a:pt x="109509" y="337016"/>
                  </a:lnTo>
                  <a:lnTo>
                    <a:pt x="116175" y="330351"/>
                  </a:lnTo>
                  <a:lnTo>
                    <a:pt x="125697" y="330351"/>
                  </a:lnTo>
                  <a:lnTo>
                    <a:pt x="129506" y="322735"/>
                  </a:lnTo>
                  <a:lnTo>
                    <a:pt x="144742" y="322735"/>
                  </a:lnTo>
                  <a:lnTo>
                    <a:pt x="144742" y="318927"/>
                  </a:lnTo>
                  <a:lnTo>
                    <a:pt x="155217" y="308455"/>
                  </a:lnTo>
                  <a:lnTo>
                    <a:pt x="160930" y="308455"/>
                  </a:lnTo>
                  <a:lnTo>
                    <a:pt x="167596" y="316071"/>
                  </a:lnTo>
                  <a:lnTo>
                    <a:pt x="171405" y="316071"/>
                  </a:lnTo>
                  <a:lnTo>
                    <a:pt x="174262" y="312263"/>
                  </a:lnTo>
                  <a:lnTo>
                    <a:pt x="174262" y="304647"/>
                  </a:lnTo>
                  <a:lnTo>
                    <a:pt x="171405" y="301791"/>
                  </a:lnTo>
                  <a:lnTo>
                    <a:pt x="167596" y="294175"/>
                  </a:lnTo>
                  <a:lnTo>
                    <a:pt x="164740" y="283702"/>
                  </a:lnTo>
                  <a:lnTo>
                    <a:pt x="155217" y="272278"/>
                  </a:lnTo>
                  <a:lnTo>
                    <a:pt x="151408" y="265614"/>
                  </a:lnTo>
                  <a:lnTo>
                    <a:pt x="151408" y="251334"/>
                  </a:lnTo>
                  <a:lnTo>
                    <a:pt x="155217" y="247525"/>
                  </a:lnTo>
                  <a:lnTo>
                    <a:pt x="155217" y="237053"/>
                  </a:lnTo>
                  <a:lnTo>
                    <a:pt x="148551" y="243717"/>
                  </a:lnTo>
                  <a:lnTo>
                    <a:pt x="148551" y="247525"/>
                  </a:lnTo>
                  <a:lnTo>
                    <a:pt x="141885" y="247525"/>
                  </a:lnTo>
                  <a:lnTo>
                    <a:pt x="139029" y="239909"/>
                  </a:lnTo>
                  <a:lnTo>
                    <a:pt x="135220" y="237053"/>
                  </a:lnTo>
                  <a:lnTo>
                    <a:pt x="132363" y="229437"/>
                  </a:lnTo>
                  <a:lnTo>
                    <a:pt x="132363" y="222773"/>
                  </a:lnTo>
                  <a:lnTo>
                    <a:pt x="129506" y="222773"/>
                  </a:lnTo>
                  <a:lnTo>
                    <a:pt x="129506" y="218965"/>
                  </a:lnTo>
                  <a:lnTo>
                    <a:pt x="125697" y="215157"/>
                  </a:lnTo>
                  <a:lnTo>
                    <a:pt x="125697" y="208493"/>
                  </a:lnTo>
                  <a:lnTo>
                    <a:pt x="129506" y="200877"/>
                  </a:lnTo>
                  <a:lnTo>
                    <a:pt x="132363" y="197068"/>
                  </a:lnTo>
                  <a:lnTo>
                    <a:pt x="132363" y="172316"/>
                  </a:lnTo>
                  <a:lnTo>
                    <a:pt x="135220" y="168508"/>
                  </a:lnTo>
                  <a:lnTo>
                    <a:pt x="141885" y="164700"/>
                  </a:lnTo>
                  <a:lnTo>
                    <a:pt x="158074" y="164700"/>
                  </a:lnTo>
                  <a:lnTo>
                    <a:pt x="160930" y="161844"/>
                  </a:lnTo>
                  <a:lnTo>
                    <a:pt x="160930" y="154228"/>
                  </a:lnTo>
                  <a:lnTo>
                    <a:pt x="155217" y="147563"/>
                  </a:lnTo>
                  <a:lnTo>
                    <a:pt x="155217" y="139947"/>
                  </a:lnTo>
                  <a:lnTo>
                    <a:pt x="158074" y="132331"/>
                  </a:lnTo>
                  <a:lnTo>
                    <a:pt x="160930" y="129475"/>
                  </a:lnTo>
                  <a:lnTo>
                    <a:pt x="164740" y="121859"/>
                  </a:lnTo>
                  <a:lnTo>
                    <a:pt x="164740" y="115195"/>
                  </a:lnTo>
                  <a:lnTo>
                    <a:pt x="160930" y="107579"/>
                  </a:lnTo>
                  <a:lnTo>
                    <a:pt x="158074" y="103771"/>
                  </a:lnTo>
                  <a:lnTo>
                    <a:pt x="148551" y="103771"/>
                  </a:lnTo>
                  <a:lnTo>
                    <a:pt x="144742" y="107579"/>
                  </a:lnTo>
                  <a:lnTo>
                    <a:pt x="144742" y="93298"/>
                  </a:lnTo>
                  <a:lnTo>
                    <a:pt x="139029" y="89490"/>
                  </a:lnTo>
                  <a:lnTo>
                    <a:pt x="135220" y="82826"/>
                  </a:lnTo>
                  <a:lnTo>
                    <a:pt x="125697" y="79018"/>
                  </a:lnTo>
                  <a:lnTo>
                    <a:pt x="116175" y="79018"/>
                  </a:lnTo>
                  <a:lnTo>
                    <a:pt x="109509" y="82826"/>
                  </a:lnTo>
                  <a:lnTo>
                    <a:pt x="106652" y="89490"/>
                  </a:lnTo>
                  <a:lnTo>
                    <a:pt x="106652" y="93298"/>
                  </a:lnTo>
                  <a:lnTo>
                    <a:pt x="103795" y="97106"/>
                  </a:lnTo>
                  <a:lnTo>
                    <a:pt x="103795" y="100914"/>
                  </a:lnTo>
                  <a:lnTo>
                    <a:pt x="103795" y="97106"/>
                  </a:lnTo>
                  <a:lnTo>
                    <a:pt x="106652" y="93298"/>
                  </a:lnTo>
                  <a:lnTo>
                    <a:pt x="106652" y="86634"/>
                  </a:lnTo>
                  <a:lnTo>
                    <a:pt x="109509" y="79018"/>
                  </a:lnTo>
                  <a:lnTo>
                    <a:pt x="109509" y="68546"/>
                  </a:lnTo>
                  <a:lnTo>
                    <a:pt x="113318" y="60930"/>
                  </a:lnTo>
                  <a:lnTo>
                    <a:pt x="113318" y="46649"/>
                  </a:lnTo>
                  <a:lnTo>
                    <a:pt x="103795" y="24753"/>
                  </a:lnTo>
                  <a:lnTo>
                    <a:pt x="97130" y="18089"/>
                  </a:lnTo>
                  <a:lnTo>
                    <a:pt x="71419" y="3808"/>
                  </a:lnTo>
                  <a:lnTo>
                    <a:pt x="67610" y="0"/>
                  </a:lnTo>
                  <a:lnTo>
                    <a:pt x="64753" y="0"/>
                  </a:lnTo>
                  <a:lnTo>
                    <a:pt x="55231" y="21897"/>
                  </a:lnTo>
                  <a:lnTo>
                    <a:pt x="51421" y="24753"/>
                  </a:lnTo>
                  <a:close/>
                </a:path>
              </a:pathLst>
            </a:custGeom>
            <a:solidFill>
              <a:srgbClr val="AFABAB"/>
            </a:solidFill>
            <a:ln w="9518" cap="flat">
              <a:noFill/>
              <a:prstDash val="solid"/>
              <a:miter/>
            </a:ln>
          </p:spPr>
          <p:txBody>
            <a:bodyPr rtlCol="0" anchor="ctr"/>
            <a:lstStyle/>
            <a:p>
              <a:endParaRPr lang="en-US" noProof="0" dirty="0"/>
            </a:p>
          </p:txBody>
        </p:sp>
        <p:sp>
          <p:nvSpPr>
            <p:cNvPr id="6400" name="Serbest Form 6399">
              <a:extLst>
                <a:ext uri="{FF2B5EF4-FFF2-40B4-BE49-F238E27FC236}">
                  <a16:creationId xmlns:a16="http://schemas.microsoft.com/office/drawing/2014/main" id="{B256D8BB-A77F-1049-B5EB-D89B9067D099}"/>
                </a:ext>
              </a:extLst>
            </p:cNvPr>
            <p:cNvSpPr/>
            <p:nvPr/>
          </p:nvSpPr>
          <p:spPr>
            <a:xfrm>
              <a:off x="3233533" y="3579419"/>
              <a:ext cx="174262" cy="348439"/>
            </a:xfrm>
            <a:custGeom>
              <a:avLst/>
              <a:gdLst>
                <a:gd name="connsiteX0" fmla="*/ 48565 w 174262"/>
                <a:gd name="connsiteY0" fmla="*/ 24753 h 348439"/>
                <a:gd name="connsiteX1" fmla="*/ 45708 w 174262"/>
                <a:gd name="connsiteY1" fmla="*/ 28561 h 348439"/>
                <a:gd name="connsiteX2" fmla="*/ 39042 w 174262"/>
                <a:gd name="connsiteY2" fmla="*/ 28561 h 348439"/>
                <a:gd name="connsiteX3" fmla="*/ 32376 w 174262"/>
                <a:gd name="connsiteY3" fmla="*/ 36177 h 348439"/>
                <a:gd name="connsiteX4" fmla="*/ 32376 w 174262"/>
                <a:gd name="connsiteY4" fmla="*/ 60930 h 348439"/>
                <a:gd name="connsiteX5" fmla="*/ 45708 w 174262"/>
                <a:gd name="connsiteY5" fmla="*/ 60930 h 348439"/>
                <a:gd name="connsiteX6" fmla="*/ 45708 w 174262"/>
                <a:gd name="connsiteY6" fmla="*/ 71402 h 348439"/>
                <a:gd name="connsiteX7" fmla="*/ 41899 w 174262"/>
                <a:gd name="connsiteY7" fmla="*/ 75210 h 348439"/>
                <a:gd name="connsiteX8" fmla="*/ 35233 w 174262"/>
                <a:gd name="connsiteY8" fmla="*/ 79018 h 348439"/>
                <a:gd name="connsiteX9" fmla="*/ 29520 w 174262"/>
                <a:gd name="connsiteY9" fmla="*/ 79018 h 348439"/>
                <a:gd name="connsiteX10" fmla="*/ 22854 w 174262"/>
                <a:gd name="connsiteY10" fmla="*/ 82826 h 348439"/>
                <a:gd name="connsiteX11" fmla="*/ 6666 w 174262"/>
                <a:gd name="connsiteY11" fmla="*/ 82826 h 348439"/>
                <a:gd name="connsiteX12" fmla="*/ 6666 w 174262"/>
                <a:gd name="connsiteY12" fmla="*/ 86634 h 348439"/>
                <a:gd name="connsiteX13" fmla="*/ 16188 w 174262"/>
                <a:gd name="connsiteY13" fmla="*/ 97106 h 348439"/>
                <a:gd name="connsiteX14" fmla="*/ 16188 w 174262"/>
                <a:gd name="connsiteY14" fmla="*/ 107579 h 348439"/>
                <a:gd name="connsiteX15" fmla="*/ 9523 w 174262"/>
                <a:gd name="connsiteY15" fmla="*/ 111387 h 348439"/>
                <a:gd name="connsiteX16" fmla="*/ 6666 w 174262"/>
                <a:gd name="connsiteY16" fmla="*/ 111387 h 348439"/>
                <a:gd name="connsiteX17" fmla="*/ 0 w 174262"/>
                <a:gd name="connsiteY17" fmla="*/ 115195 h 348439"/>
                <a:gd name="connsiteX18" fmla="*/ 0 w 174262"/>
                <a:gd name="connsiteY18" fmla="*/ 121859 h 348439"/>
                <a:gd name="connsiteX19" fmla="*/ 3809 w 174262"/>
                <a:gd name="connsiteY19" fmla="*/ 125667 h 348439"/>
                <a:gd name="connsiteX20" fmla="*/ 6666 w 174262"/>
                <a:gd name="connsiteY20" fmla="*/ 132331 h 348439"/>
                <a:gd name="connsiteX21" fmla="*/ 25711 w 174262"/>
                <a:gd name="connsiteY21" fmla="*/ 154228 h 348439"/>
                <a:gd name="connsiteX22" fmla="*/ 39042 w 174262"/>
                <a:gd name="connsiteY22" fmla="*/ 158036 h 348439"/>
                <a:gd name="connsiteX23" fmla="*/ 41899 w 174262"/>
                <a:gd name="connsiteY23" fmla="*/ 150420 h 348439"/>
                <a:gd name="connsiteX24" fmla="*/ 48565 w 174262"/>
                <a:gd name="connsiteY24" fmla="*/ 158036 h 348439"/>
                <a:gd name="connsiteX25" fmla="*/ 51421 w 174262"/>
                <a:gd name="connsiteY25" fmla="*/ 164700 h 348439"/>
                <a:gd name="connsiteX26" fmla="*/ 51421 w 174262"/>
                <a:gd name="connsiteY26" fmla="*/ 176124 h 348439"/>
                <a:gd name="connsiteX27" fmla="*/ 48565 w 174262"/>
                <a:gd name="connsiteY27" fmla="*/ 182788 h 348439"/>
                <a:gd name="connsiteX28" fmla="*/ 45708 w 174262"/>
                <a:gd name="connsiteY28" fmla="*/ 186596 h 348439"/>
                <a:gd name="connsiteX29" fmla="*/ 45708 w 174262"/>
                <a:gd name="connsiteY29" fmla="*/ 190404 h 348439"/>
                <a:gd name="connsiteX30" fmla="*/ 48565 w 174262"/>
                <a:gd name="connsiteY30" fmla="*/ 193260 h 348439"/>
                <a:gd name="connsiteX31" fmla="*/ 51421 w 174262"/>
                <a:gd name="connsiteY31" fmla="*/ 193260 h 348439"/>
                <a:gd name="connsiteX32" fmla="*/ 58087 w 174262"/>
                <a:gd name="connsiteY32" fmla="*/ 190404 h 348439"/>
                <a:gd name="connsiteX33" fmla="*/ 61896 w 174262"/>
                <a:gd name="connsiteY33" fmla="*/ 190404 h 348439"/>
                <a:gd name="connsiteX34" fmla="*/ 61896 w 174262"/>
                <a:gd name="connsiteY34" fmla="*/ 208493 h 348439"/>
                <a:gd name="connsiteX35" fmla="*/ 64753 w 174262"/>
                <a:gd name="connsiteY35" fmla="*/ 211349 h 348439"/>
                <a:gd name="connsiteX36" fmla="*/ 67610 w 174262"/>
                <a:gd name="connsiteY36" fmla="*/ 211349 h 348439"/>
                <a:gd name="connsiteX37" fmla="*/ 67610 w 174262"/>
                <a:gd name="connsiteY37" fmla="*/ 218965 h 348439"/>
                <a:gd name="connsiteX38" fmla="*/ 64753 w 174262"/>
                <a:gd name="connsiteY38" fmla="*/ 225629 h 348439"/>
                <a:gd name="connsiteX39" fmla="*/ 58087 w 174262"/>
                <a:gd name="connsiteY39" fmla="*/ 233245 h 348439"/>
                <a:gd name="connsiteX40" fmla="*/ 51421 w 174262"/>
                <a:gd name="connsiteY40" fmla="*/ 257998 h 348439"/>
                <a:gd name="connsiteX41" fmla="*/ 48565 w 174262"/>
                <a:gd name="connsiteY41" fmla="*/ 265614 h 348439"/>
                <a:gd name="connsiteX42" fmla="*/ 48565 w 174262"/>
                <a:gd name="connsiteY42" fmla="*/ 269422 h 348439"/>
                <a:gd name="connsiteX43" fmla="*/ 45708 w 174262"/>
                <a:gd name="connsiteY43" fmla="*/ 276086 h 348439"/>
                <a:gd name="connsiteX44" fmla="*/ 45708 w 174262"/>
                <a:gd name="connsiteY44" fmla="*/ 279894 h 348439"/>
                <a:gd name="connsiteX45" fmla="*/ 48565 w 174262"/>
                <a:gd name="connsiteY45" fmla="*/ 287511 h 348439"/>
                <a:gd name="connsiteX46" fmla="*/ 61896 w 174262"/>
                <a:gd name="connsiteY46" fmla="*/ 301791 h 348439"/>
                <a:gd name="connsiteX47" fmla="*/ 61896 w 174262"/>
                <a:gd name="connsiteY47" fmla="*/ 318927 h 348439"/>
                <a:gd name="connsiteX48" fmla="*/ 77132 w 174262"/>
                <a:gd name="connsiteY48" fmla="*/ 340824 h 348439"/>
                <a:gd name="connsiteX49" fmla="*/ 83798 w 174262"/>
                <a:gd name="connsiteY49" fmla="*/ 340824 h 348439"/>
                <a:gd name="connsiteX50" fmla="*/ 87607 w 174262"/>
                <a:gd name="connsiteY50" fmla="*/ 348440 h 348439"/>
                <a:gd name="connsiteX51" fmla="*/ 106652 w 174262"/>
                <a:gd name="connsiteY51" fmla="*/ 348440 h 348439"/>
                <a:gd name="connsiteX52" fmla="*/ 109509 w 174262"/>
                <a:gd name="connsiteY52" fmla="*/ 344632 h 348439"/>
                <a:gd name="connsiteX53" fmla="*/ 109509 w 174262"/>
                <a:gd name="connsiteY53" fmla="*/ 337016 h 348439"/>
                <a:gd name="connsiteX54" fmla="*/ 116175 w 174262"/>
                <a:gd name="connsiteY54" fmla="*/ 330351 h 348439"/>
                <a:gd name="connsiteX55" fmla="*/ 125697 w 174262"/>
                <a:gd name="connsiteY55" fmla="*/ 330351 h 348439"/>
                <a:gd name="connsiteX56" fmla="*/ 129506 w 174262"/>
                <a:gd name="connsiteY56" fmla="*/ 322735 h 348439"/>
                <a:gd name="connsiteX57" fmla="*/ 144742 w 174262"/>
                <a:gd name="connsiteY57" fmla="*/ 322735 h 348439"/>
                <a:gd name="connsiteX58" fmla="*/ 144742 w 174262"/>
                <a:gd name="connsiteY58" fmla="*/ 318927 h 348439"/>
                <a:gd name="connsiteX59" fmla="*/ 155217 w 174262"/>
                <a:gd name="connsiteY59" fmla="*/ 308455 h 348439"/>
                <a:gd name="connsiteX60" fmla="*/ 161883 w 174262"/>
                <a:gd name="connsiteY60" fmla="*/ 308455 h 348439"/>
                <a:gd name="connsiteX61" fmla="*/ 167596 w 174262"/>
                <a:gd name="connsiteY61" fmla="*/ 316071 h 348439"/>
                <a:gd name="connsiteX62" fmla="*/ 171405 w 174262"/>
                <a:gd name="connsiteY62" fmla="*/ 316071 h 348439"/>
                <a:gd name="connsiteX63" fmla="*/ 174262 w 174262"/>
                <a:gd name="connsiteY63" fmla="*/ 312263 h 348439"/>
                <a:gd name="connsiteX64" fmla="*/ 174262 w 174262"/>
                <a:gd name="connsiteY64" fmla="*/ 304647 h 348439"/>
                <a:gd name="connsiteX65" fmla="*/ 171405 w 174262"/>
                <a:gd name="connsiteY65" fmla="*/ 301791 h 348439"/>
                <a:gd name="connsiteX66" fmla="*/ 167596 w 174262"/>
                <a:gd name="connsiteY66" fmla="*/ 294175 h 348439"/>
                <a:gd name="connsiteX67" fmla="*/ 164740 w 174262"/>
                <a:gd name="connsiteY67" fmla="*/ 283702 h 348439"/>
                <a:gd name="connsiteX68" fmla="*/ 155217 w 174262"/>
                <a:gd name="connsiteY68" fmla="*/ 272278 h 348439"/>
                <a:gd name="connsiteX69" fmla="*/ 151408 w 174262"/>
                <a:gd name="connsiteY69" fmla="*/ 265614 h 348439"/>
                <a:gd name="connsiteX70" fmla="*/ 151408 w 174262"/>
                <a:gd name="connsiteY70" fmla="*/ 251334 h 348439"/>
                <a:gd name="connsiteX71" fmla="*/ 155217 w 174262"/>
                <a:gd name="connsiteY71" fmla="*/ 247525 h 348439"/>
                <a:gd name="connsiteX72" fmla="*/ 155217 w 174262"/>
                <a:gd name="connsiteY72" fmla="*/ 237053 h 348439"/>
                <a:gd name="connsiteX73" fmla="*/ 148551 w 174262"/>
                <a:gd name="connsiteY73" fmla="*/ 243717 h 348439"/>
                <a:gd name="connsiteX74" fmla="*/ 148551 w 174262"/>
                <a:gd name="connsiteY74" fmla="*/ 247525 h 348439"/>
                <a:gd name="connsiteX75" fmla="*/ 141885 w 174262"/>
                <a:gd name="connsiteY75" fmla="*/ 247525 h 348439"/>
                <a:gd name="connsiteX76" fmla="*/ 139029 w 174262"/>
                <a:gd name="connsiteY76" fmla="*/ 239909 h 348439"/>
                <a:gd name="connsiteX77" fmla="*/ 135220 w 174262"/>
                <a:gd name="connsiteY77" fmla="*/ 237053 h 348439"/>
                <a:gd name="connsiteX78" fmla="*/ 132363 w 174262"/>
                <a:gd name="connsiteY78" fmla="*/ 229437 h 348439"/>
                <a:gd name="connsiteX79" fmla="*/ 132363 w 174262"/>
                <a:gd name="connsiteY79" fmla="*/ 222773 h 348439"/>
                <a:gd name="connsiteX80" fmla="*/ 129506 w 174262"/>
                <a:gd name="connsiteY80" fmla="*/ 222773 h 348439"/>
                <a:gd name="connsiteX81" fmla="*/ 129506 w 174262"/>
                <a:gd name="connsiteY81" fmla="*/ 218965 h 348439"/>
                <a:gd name="connsiteX82" fmla="*/ 125697 w 174262"/>
                <a:gd name="connsiteY82" fmla="*/ 215157 h 348439"/>
                <a:gd name="connsiteX83" fmla="*/ 125697 w 174262"/>
                <a:gd name="connsiteY83" fmla="*/ 208493 h 348439"/>
                <a:gd name="connsiteX84" fmla="*/ 129506 w 174262"/>
                <a:gd name="connsiteY84" fmla="*/ 200877 h 348439"/>
                <a:gd name="connsiteX85" fmla="*/ 132363 w 174262"/>
                <a:gd name="connsiteY85" fmla="*/ 197068 h 348439"/>
                <a:gd name="connsiteX86" fmla="*/ 132363 w 174262"/>
                <a:gd name="connsiteY86" fmla="*/ 172316 h 348439"/>
                <a:gd name="connsiteX87" fmla="*/ 135220 w 174262"/>
                <a:gd name="connsiteY87" fmla="*/ 168508 h 348439"/>
                <a:gd name="connsiteX88" fmla="*/ 141885 w 174262"/>
                <a:gd name="connsiteY88" fmla="*/ 164700 h 348439"/>
                <a:gd name="connsiteX89" fmla="*/ 158074 w 174262"/>
                <a:gd name="connsiteY89" fmla="*/ 164700 h 348439"/>
                <a:gd name="connsiteX90" fmla="*/ 161883 w 174262"/>
                <a:gd name="connsiteY90" fmla="*/ 161844 h 348439"/>
                <a:gd name="connsiteX91" fmla="*/ 161883 w 174262"/>
                <a:gd name="connsiteY91" fmla="*/ 154228 h 348439"/>
                <a:gd name="connsiteX92" fmla="*/ 155217 w 174262"/>
                <a:gd name="connsiteY92" fmla="*/ 147563 h 348439"/>
                <a:gd name="connsiteX93" fmla="*/ 155217 w 174262"/>
                <a:gd name="connsiteY93" fmla="*/ 139947 h 348439"/>
                <a:gd name="connsiteX94" fmla="*/ 158074 w 174262"/>
                <a:gd name="connsiteY94" fmla="*/ 132331 h 348439"/>
                <a:gd name="connsiteX95" fmla="*/ 161883 w 174262"/>
                <a:gd name="connsiteY95" fmla="*/ 129475 h 348439"/>
                <a:gd name="connsiteX96" fmla="*/ 164740 w 174262"/>
                <a:gd name="connsiteY96" fmla="*/ 121859 h 348439"/>
                <a:gd name="connsiteX97" fmla="*/ 164740 w 174262"/>
                <a:gd name="connsiteY97" fmla="*/ 115195 h 348439"/>
                <a:gd name="connsiteX98" fmla="*/ 161883 w 174262"/>
                <a:gd name="connsiteY98" fmla="*/ 107579 h 348439"/>
                <a:gd name="connsiteX99" fmla="*/ 158074 w 174262"/>
                <a:gd name="connsiteY99" fmla="*/ 103771 h 348439"/>
                <a:gd name="connsiteX100" fmla="*/ 148551 w 174262"/>
                <a:gd name="connsiteY100" fmla="*/ 103771 h 348439"/>
                <a:gd name="connsiteX101" fmla="*/ 144742 w 174262"/>
                <a:gd name="connsiteY101" fmla="*/ 107579 h 348439"/>
                <a:gd name="connsiteX102" fmla="*/ 144742 w 174262"/>
                <a:gd name="connsiteY102" fmla="*/ 93298 h 348439"/>
                <a:gd name="connsiteX103" fmla="*/ 139029 w 174262"/>
                <a:gd name="connsiteY103" fmla="*/ 89490 h 348439"/>
                <a:gd name="connsiteX104" fmla="*/ 135220 w 174262"/>
                <a:gd name="connsiteY104" fmla="*/ 82826 h 348439"/>
                <a:gd name="connsiteX105" fmla="*/ 125697 w 174262"/>
                <a:gd name="connsiteY105" fmla="*/ 79018 h 348439"/>
                <a:gd name="connsiteX106" fmla="*/ 116175 w 174262"/>
                <a:gd name="connsiteY106" fmla="*/ 79018 h 348439"/>
                <a:gd name="connsiteX107" fmla="*/ 109509 w 174262"/>
                <a:gd name="connsiteY107" fmla="*/ 82826 h 348439"/>
                <a:gd name="connsiteX108" fmla="*/ 106652 w 174262"/>
                <a:gd name="connsiteY108" fmla="*/ 89490 h 348439"/>
                <a:gd name="connsiteX109" fmla="*/ 106652 w 174262"/>
                <a:gd name="connsiteY109" fmla="*/ 93298 h 348439"/>
                <a:gd name="connsiteX110" fmla="*/ 103795 w 174262"/>
                <a:gd name="connsiteY110" fmla="*/ 97106 h 348439"/>
                <a:gd name="connsiteX111" fmla="*/ 103795 w 174262"/>
                <a:gd name="connsiteY111" fmla="*/ 100914 h 348439"/>
                <a:gd name="connsiteX112" fmla="*/ 103795 w 174262"/>
                <a:gd name="connsiteY112" fmla="*/ 97106 h 348439"/>
                <a:gd name="connsiteX113" fmla="*/ 106652 w 174262"/>
                <a:gd name="connsiteY113" fmla="*/ 93298 h 348439"/>
                <a:gd name="connsiteX114" fmla="*/ 106652 w 174262"/>
                <a:gd name="connsiteY114" fmla="*/ 86634 h 348439"/>
                <a:gd name="connsiteX115" fmla="*/ 109509 w 174262"/>
                <a:gd name="connsiteY115" fmla="*/ 79018 h 348439"/>
                <a:gd name="connsiteX116" fmla="*/ 109509 w 174262"/>
                <a:gd name="connsiteY116" fmla="*/ 68546 h 348439"/>
                <a:gd name="connsiteX117" fmla="*/ 113318 w 174262"/>
                <a:gd name="connsiteY117" fmla="*/ 60930 h 348439"/>
                <a:gd name="connsiteX118" fmla="*/ 113318 w 174262"/>
                <a:gd name="connsiteY118" fmla="*/ 46649 h 348439"/>
                <a:gd name="connsiteX119" fmla="*/ 103795 w 174262"/>
                <a:gd name="connsiteY119" fmla="*/ 24753 h 348439"/>
                <a:gd name="connsiteX120" fmla="*/ 97130 w 174262"/>
                <a:gd name="connsiteY120" fmla="*/ 18089 h 348439"/>
                <a:gd name="connsiteX121" fmla="*/ 71419 w 174262"/>
                <a:gd name="connsiteY121" fmla="*/ 3808 h 348439"/>
                <a:gd name="connsiteX122" fmla="*/ 67610 w 174262"/>
                <a:gd name="connsiteY122" fmla="*/ 0 h 348439"/>
                <a:gd name="connsiteX123" fmla="*/ 64753 w 174262"/>
                <a:gd name="connsiteY123" fmla="*/ 0 h 348439"/>
                <a:gd name="connsiteX124" fmla="*/ 55231 w 174262"/>
                <a:gd name="connsiteY124" fmla="*/ 21897 h 348439"/>
                <a:gd name="connsiteX125" fmla="*/ 51421 w 174262"/>
                <a:gd name="connsiteY125" fmla="*/ 24753 h 34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174262" h="348439">
                  <a:moveTo>
                    <a:pt x="48565" y="24753"/>
                  </a:moveTo>
                  <a:lnTo>
                    <a:pt x="45708" y="28561"/>
                  </a:lnTo>
                  <a:lnTo>
                    <a:pt x="39042" y="28561"/>
                  </a:lnTo>
                  <a:lnTo>
                    <a:pt x="32376" y="36177"/>
                  </a:lnTo>
                  <a:lnTo>
                    <a:pt x="32376" y="60930"/>
                  </a:lnTo>
                  <a:lnTo>
                    <a:pt x="45708" y="60930"/>
                  </a:lnTo>
                  <a:lnTo>
                    <a:pt x="45708" y="71402"/>
                  </a:lnTo>
                  <a:lnTo>
                    <a:pt x="41899" y="75210"/>
                  </a:lnTo>
                  <a:lnTo>
                    <a:pt x="35233" y="79018"/>
                  </a:lnTo>
                  <a:lnTo>
                    <a:pt x="29520" y="79018"/>
                  </a:lnTo>
                  <a:lnTo>
                    <a:pt x="22854" y="82826"/>
                  </a:lnTo>
                  <a:lnTo>
                    <a:pt x="6666" y="82826"/>
                  </a:lnTo>
                  <a:lnTo>
                    <a:pt x="6666" y="86634"/>
                  </a:lnTo>
                  <a:lnTo>
                    <a:pt x="16188" y="97106"/>
                  </a:lnTo>
                  <a:lnTo>
                    <a:pt x="16188" y="107579"/>
                  </a:lnTo>
                  <a:lnTo>
                    <a:pt x="9523" y="111387"/>
                  </a:lnTo>
                  <a:lnTo>
                    <a:pt x="6666" y="111387"/>
                  </a:lnTo>
                  <a:lnTo>
                    <a:pt x="0" y="115195"/>
                  </a:lnTo>
                  <a:lnTo>
                    <a:pt x="0" y="121859"/>
                  </a:lnTo>
                  <a:lnTo>
                    <a:pt x="3809" y="125667"/>
                  </a:lnTo>
                  <a:lnTo>
                    <a:pt x="6666" y="132331"/>
                  </a:lnTo>
                  <a:lnTo>
                    <a:pt x="25711" y="154228"/>
                  </a:lnTo>
                  <a:lnTo>
                    <a:pt x="39042" y="158036"/>
                  </a:lnTo>
                  <a:lnTo>
                    <a:pt x="41899" y="150420"/>
                  </a:lnTo>
                  <a:lnTo>
                    <a:pt x="48565" y="158036"/>
                  </a:lnTo>
                  <a:lnTo>
                    <a:pt x="51421" y="164700"/>
                  </a:lnTo>
                  <a:lnTo>
                    <a:pt x="51421" y="176124"/>
                  </a:lnTo>
                  <a:lnTo>
                    <a:pt x="48565" y="182788"/>
                  </a:lnTo>
                  <a:lnTo>
                    <a:pt x="45708" y="186596"/>
                  </a:lnTo>
                  <a:lnTo>
                    <a:pt x="45708" y="190404"/>
                  </a:lnTo>
                  <a:lnTo>
                    <a:pt x="48565" y="193260"/>
                  </a:lnTo>
                  <a:lnTo>
                    <a:pt x="51421" y="193260"/>
                  </a:lnTo>
                  <a:lnTo>
                    <a:pt x="58087" y="190404"/>
                  </a:lnTo>
                  <a:lnTo>
                    <a:pt x="61896" y="190404"/>
                  </a:lnTo>
                  <a:lnTo>
                    <a:pt x="61896" y="208493"/>
                  </a:lnTo>
                  <a:lnTo>
                    <a:pt x="64753" y="211349"/>
                  </a:lnTo>
                  <a:lnTo>
                    <a:pt x="67610" y="211349"/>
                  </a:lnTo>
                  <a:lnTo>
                    <a:pt x="67610" y="218965"/>
                  </a:lnTo>
                  <a:lnTo>
                    <a:pt x="64753" y="225629"/>
                  </a:lnTo>
                  <a:lnTo>
                    <a:pt x="58087" y="233245"/>
                  </a:lnTo>
                  <a:lnTo>
                    <a:pt x="51421" y="257998"/>
                  </a:lnTo>
                  <a:lnTo>
                    <a:pt x="48565" y="265614"/>
                  </a:lnTo>
                  <a:lnTo>
                    <a:pt x="48565" y="269422"/>
                  </a:lnTo>
                  <a:lnTo>
                    <a:pt x="45708" y="276086"/>
                  </a:lnTo>
                  <a:lnTo>
                    <a:pt x="45708" y="279894"/>
                  </a:lnTo>
                  <a:lnTo>
                    <a:pt x="48565" y="287511"/>
                  </a:lnTo>
                  <a:lnTo>
                    <a:pt x="61896" y="301791"/>
                  </a:lnTo>
                  <a:lnTo>
                    <a:pt x="61896" y="318927"/>
                  </a:lnTo>
                  <a:lnTo>
                    <a:pt x="77132" y="340824"/>
                  </a:lnTo>
                  <a:lnTo>
                    <a:pt x="83798" y="340824"/>
                  </a:lnTo>
                  <a:lnTo>
                    <a:pt x="87607" y="348440"/>
                  </a:lnTo>
                  <a:lnTo>
                    <a:pt x="106652" y="348440"/>
                  </a:lnTo>
                  <a:lnTo>
                    <a:pt x="109509" y="344632"/>
                  </a:lnTo>
                  <a:lnTo>
                    <a:pt x="109509" y="337016"/>
                  </a:lnTo>
                  <a:lnTo>
                    <a:pt x="116175" y="330351"/>
                  </a:lnTo>
                  <a:lnTo>
                    <a:pt x="125697" y="330351"/>
                  </a:lnTo>
                  <a:lnTo>
                    <a:pt x="129506" y="322735"/>
                  </a:lnTo>
                  <a:lnTo>
                    <a:pt x="144742" y="322735"/>
                  </a:lnTo>
                  <a:lnTo>
                    <a:pt x="144742" y="318927"/>
                  </a:lnTo>
                  <a:lnTo>
                    <a:pt x="155217" y="308455"/>
                  </a:lnTo>
                  <a:lnTo>
                    <a:pt x="161883" y="308455"/>
                  </a:lnTo>
                  <a:lnTo>
                    <a:pt x="167596" y="316071"/>
                  </a:lnTo>
                  <a:lnTo>
                    <a:pt x="171405" y="316071"/>
                  </a:lnTo>
                  <a:lnTo>
                    <a:pt x="174262" y="312263"/>
                  </a:lnTo>
                  <a:lnTo>
                    <a:pt x="174262" y="304647"/>
                  </a:lnTo>
                  <a:lnTo>
                    <a:pt x="171405" y="301791"/>
                  </a:lnTo>
                  <a:lnTo>
                    <a:pt x="167596" y="294175"/>
                  </a:lnTo>
                  <a:lnTo>
                    <a:pt x="164740" y="283702"/>
                  </a:lnTo>
                  <a:lnTo>
                    <a:pt x="155217" y="272278"/>
                  </a:lnTo>
                  <a:lnTo>
                    <a:pt x="151408" y="265614"/>
                  </a:lnTo>
                  <a:lnTo>
                    <a:pt x="151408" y="251334"/>
                  </a:lnTo>
                  <a:lnTo>
                    <a:pt x="155217" y="247525"/>
                  </a:lnTo>
                  <a:lnTo>
                    <a:pt x="155217" y="237053"/>
                  </a:lnTo>
                  <a:lnTo>
                    <a:pt x="148551" y="243717"/>
                  </a:lnTo>
                  <a:lnTo>
                    <a:pt x="148551" y="247525"/>
                  </a:lnTo>
                  <a:lnTo>
                    <a:pt x="141885" y="247525"/>
                  </a:lnTo>
                  <a:lnTo>
                    <a:pt x="139029" y="239909"/>
                  </a:lnTo>
                  <a:lnTo>
                    <a:pt x="135220" y="237053"/>
                  </a:lnTo>
                  <a:lnTo>
                    <a:pt x="132363" y="229437"/>
                  </a:lnTo>
                  <a:lnTo>
                    <a:pt x="132363" y="222773"/>
                  </a:lnTo>
                  <a:lnTo>
                    <a:pt x="129506" y="222773"/>
                  </a:lnTo>
                  <a:lnTo>
                    <a:pt x="129506" y="218965"/>
                  </a:lnTo>
                  <a:lnTo>
                    <a:pt x="125697" y="215157"/>
                  </a:lnTo>
                  <a:lnTo>
                    <a:pt x="125697" y="208493"/>
                  </a:lnTo>
                  <a:lnTo>
                    <a:pt x="129506" y="200877"/>
                  </a:lnTo>
                  <a:lnTo>
                    <a:pt x="132363" y="197068"/>
                  </a:lnTo>
                  <a:lnTo>
                    <a:pt x="132363" y="172316"/>
                  </a:lnTo>
                  <a:lnTo>
                    <a:pt x="135220" y="168508"/>
                  </a:lnTo>
                  <a:lnTo>
                    <a:pt x="141885" y="164700"/>
                  </a:lnTo>
                  <a:lnTo>
                    <a:pt x="158074" y="164700"/>
                  </a:lnTo>
                  <a:lnTo>
                    <a:pt x="161883" y="161844"/>
                  </a:lnTo>
                  <a:lnTo>
                    <a:pt x="161883" y="154228"/>
                  </a:lnTo>
                  <a:lnTo>
                    <a:pt x="155217" y="147563"/>
                  </a:lnTo>
                  <a:lnTo>
                    <a:pt x="155217" y="139947"/>
                  </a:lnTo>
                  <a:lnTo>
                    <a:pt x="158074" y="132331"/>
                  </a:lnTo>
                  <a:lnTo>
                    <a:pt x="161883" y="129475"/>
                  </a:lnTo>
                  <a:lnTo>
                    <a:pt x="164740" y="121859"/>
                  </a:lnTo>
                  <a:lnTo>
                    <a:pt x="164740" y="115195"/>
                  </a:lnTo>
                  <a:lnTo>
                    <a:pt x="161883" y="107579"/>
                  </a:lnTo>
                  <a:lnTo>
                    <a:pt x="158074" y="103771"/>
                  </a:lnTo>
                  <a:lnTo>
                    <a:pt x="148551" y="103771"/>
                  </a:lnTo>
                  <a:lnTo>
                    <a:pt x="144742" y="107579"/>
                  </a:lnTo>
                  <a:lnTo>
                    <a:pt x="144742" y="93298"/>
                  </a:lnTo>
                  <a:lnTo>
                    <a:pt x="139029" y="89490"/>
                  </a:lnTo>
                  <a:lnTo>
                    <a:pt x="135220" y="82826"/>
                  </a:lnTo>
                  <a:lnTo>
                    <a:pt x="125697" y="79018"/>
                  </a:lnTo>
                  <a:lnTo>
                    <a:pt x="116175" y="79018"/>
                  </a:lnTo>
                  <a:lnTo>
                    <a:pt x="109509" y="82826"/>
                  </a:lnTo>
                  <a:lnTo>
                    <a:pt x="106652" y="89490"/>
                  </a:lnTo>
                  <a:lnTo>
                    <a:pt x="106652" y="93298"/>
                  </a:lnTo>
                  <a:lnTo>
                    <a:pt x="103795" y="97106"/>
                  </a:lnTo>
                  <a:lnTo>
                    <a:pt x="103795" y="100914"/>
                  </a:lnTo>
                  <a:lnTo>
                    <a:pt x="103795" y="97106"/>
                  </a:lnTo>
                  <a:lnTo>
                    <a:pt x="106652" y="93298"/>
                  </a:lnTo>
                  <a:lnTo>
                    <a:pt x="106652" y="86634"/>
                  </a:lnTo>
                  <a:lnTo>
                    <a:pt x="109509" y="79018"/>
                  </a:lnTo>
                  <a:lnTo>
                    <a:pt x="109509" y="68546"/>
                  </a:lnTo>
                  <a:lnTo>
                    <a:pt x="113318" y="60930"/>
                  </a:lnTo>
                  <a:lnTo>
                    <a:pt x="113318" y="46649"/>
                  </a:lnTo>
                  <a:lnTo>
                    <a:pt x="103795" y="24753"/>
                  </a:lnTo>
                  <a:lnTo>
                    <a:pt x="97130" y="18089"/>
                  </a:lnTo>
                  <a:lnTo>
                    <a:pt x="71419" y="3808"/>
                  </a:lnTo>
                  <a:lnTo>
                    <a:pt x="67610" y="0"/>
                  </a:lnTo>
                  <a:lnTo>
                    <a:pt x="64753" y="0"/>
                  </a:lnTo>
                  <a:lnTo>
                    <a:pt x="55231" y="21897"/>
                  </a:lnTo>
                  <a:lnTo>
                    <a:pt x="51421" y="24753"/>
                  </a:lnTo>
                  <a:close/>
                </a:path>
              </a:pathLst>
            </a:custGeom>
            <a:noFill/>
            <a:ln w="2379" cap="flat">
              <a:solidFill>
                <a:srgbClr val="FFFFFF"/>
              </a:solidFill>
              <a:prstDash val="solid"/>
              <a:round/>
            </a:ln>
          </p:spPr>
          <p:txBody>
            <a:bodyPr rtlCol="0" anchor="ctr"/>
            <a:lstStyle/>
            <a:p>
              <a:endParaRPr lang="en-US" noProof="0" dirty="0"/>
            </a:p>
          </p:txBody>
        </p:sp>
        <p:sp>
          <p:nvSpPr>
            <p:cNvPr id="6401" name="Serbest Form 6400">
              <a:extLst>
                <a:ext uri="{FF2B5EF4-FFF2-40B4-BE49-F238E27FC236}">
                  <a16:creationId xmlns:a16="http://schemas.microsoft.com/office/drawing/2014/main" id="{C60931F1-9161-4E4E-9A5D-357D1A605A40}"/>
                </a:ext>
              </a:extLst>
            </p:cNvPr>
            <p:cNvSpPr/>
            <p:nvPr/>
          </p:nvSpPr>
          <p:spPr>
            <a:xfrm>
              <a:off x="4993293" y="3367118"/>
              <a:ext cx="97129" cy="96154"/>
            </a:xfrm>
            <a:custGeom>
              <a:avLst/>
              <a:gdLst>
                <a:gd name="connsiteX0" fmla="*/ 65705 w 97129"/>
                <a:gd name="connsiteY0" fmla="*/ 62833 h 96154"/>
                <a:gd name="connsiteX1" fmla="*/ 69514 w 97129"/>
                <a:gd name="connsiteY1" fmla="*/ 59025 h 96154"/>
                <a:gd name="connsiteX2" fmla="*/ 75227 w 97129"/>
                <a:gd name="connsiteY2" fmla="*/ 55217 h 96154"/>
                <a:gd name="connsiteX3" fmla="*/ 90464 w 97129"/>
                <a:gd name="connsiteY3" fmla="*/ 55217 h 96154"/>
                <a:gd name="connsiteX4" fmla="*/ 94273 w 97129"/>
                <a:gd name="connsiteY4" fmla="*/ 51409 h 96154"/>
                <a:gd name="connsiteX5" fmla="*/ 97130 w 97129"/>
                <a:gd name="connsiteY5" fmla="*/ 43793 h 96154"/>
                <a:gd name="connsiteX6" fmla="*/ 97130 w 97129"/>
                <a:gd name="connsiteY6" fmla="*/ 39985 h 96154"/>
                <a:gd name="connsiteX7" fmla="*/ 94273 w 97129"/>
                <a:gd name="connsiteY7" fmla="*/ 37129 h 96154"/>
                <a:gd name="connsiteX8" fmla="*/ 87607 w 97129"/>
                <a:gd name="connsiteY8" fmla="*/ 33321 h 96154"/>
                <a:gd name="connsiteX9" fmla="*/ 84750 w 97129"/>
                <a:gd name="connsiteY9" fmla="*/ 29513 h 96154"/>
                <a:gd name="connsiteX10" fmla="*/ 84750 w 97129"/>
                <a:gd name="connsiteY10" fmla="*/ 21896 h 96154"/>
                <a:gd name="connsiteX11" fmla="*/ 87607 w 97129"/>
                <a:gd name="connsiteY11" fmla="*/ 18088 h 96154"/>
                <a:gd name="connsiteX12" fmla="*/ 97130 w 97129"/>
                <a:gd name="connsiteY12" fmla="*/ 18088 h 96154"/>
                <a:gd name="connsiteX13" fmla="*/ 97130 w 97129"/>
                <a:gd name="connsiteY13" fmla="*/ 3808 h 96154"/>
                <a:gd name="connsiteX14" fmla="*/ 43803 w 97129"/>
                <a:gd name="connsiteY14" fmla="*/ 0 h 96154"/>
                <a:gd name="connsiteX15" fmla="*/ 28568 w 97129"/>
                <a:gd name="connsiteY15" fmla="*/ 14280 h 96154"/>
                <a:gd name="connsiteX16" fmla="*/ 9523 w 97129"/>
                <a:gd name="connsiteY16" fmla="*/ 14280 h 96154"/>
                <a:gd name="connsiteX17" fmla="*/ 3809 w 97129"/>
                <a:gd name="connsiteY17" fmla="*/ 21896 h 96154"/>
                <a:gd name="connsiteX18" fmla="*/ 0 w 97129"/>
                <a:gd name="connsiteY18" fmla="*/ 43793 h 96154"/>
                <a:gd name="connsiteX19" fmla="*/ 3809 w 97129"/>
                <a:gd name="connsiteY19" fmla="*/ 47601 h 96154"/>
                <a:gd name="connsiteX20" fmla="*/ 9523 w 97129"/>
                <a:gd name="connsiteY20" fmla="*/ 47601 h 96154"/>
                <a:gd name="connsiteX21" fmla="*/ 21902 w 97129"/>
                <a:gd name="connsiteY21" fmla="*/ 39985 h 96154"/>
                <a:gd name="connsiteX22" fmla="*/ 34281 w 97129"/>
                <a:gd name="connsiteY22" fmla="*/ 39985 h 96154"/>
                <a:gd name="connsiteX23" fmla="*/ 47613 w 97129"/>
                <a:gd name="connsiteY23" fmla="*/ 37129 h 96154"/>
                <a:gd name="connsiteX24" fmla="*/ 47613 w 97129"/>
                <a:gd name="connsiteY24" fmla="*/ 51409 h 96154"/>
                <a:gd name="connsiteX25" fmla="*/ 40947 w 97129"/>
                <a:gd name="connsiteY25" fmla="*/ 47601 h 96154"/>
                <a:gd name="connsiteX26" fmla="*/ 38090 w 97129"/>
                <a:gd name="connsiteY26" fmla="*/ 47601 h 96154"/>
                <a:gd name="connsiteX27" fmla="*/ 34281 w 97129"/>
                <a:gd name="connsiteY27" fmla="*/ 43793 h 96154"/>
                <a:gd name="connsiteX28" fmla="*/ 28568 w 97129"/>
                <a:gd name="connsiteY28" fmla="*/ 43793 h 96154"/>
                <a:gd name="connsiteX29" fmla="*/ 28568 w 97129"/>
                <a:gd name="connsiteY29" fmla="*/ 59025 h 96154"/>
                <a:gd name="connsiteX30" fmla="*/ 31424 w 97129"/>
                <a:gd name="connsiteY30" fmla="*/ 62833 h 96154"/>
                <a:gd name="connsiteX31" fmla="*/ 47613 w 97129"/>
                <a:gd name="connsiteY31" fmla="*/ 59025 h 96154"/>
                <a:gd name="connsiteX32" fmla="*/ 28568 w 97129"/>
                <a:gd name="connsiteY32" fmla="*/ 70450 h 96154"/>
                <a:gd name="connsiteX33" fmla="*/ 43803 w 97129"/>
                <a:gd name="connsiteY33" fmla="*/ 96154 h 96154"/>
                <a:gd name="connsiteX34" fmla="*/ 47613 w 97129"/>
                <a:gd name="connsiteY34" fmla="*/ 80922 h 96154"/>
                <a:gd name="connsiteX35" fmla="*/ 56182 w 97129"/>
                <a:gd name="connsiteY35" fmla="*/ 62833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7129" h="96154">
                  <a:moveTo>
                    <a:pt x="65705" y="62833"/>
                  </a:moveTo>
                  <a:lnTo>
                    <a:pt x="69514" y="59025"/>
                  </a:lnTo>
                  <a:lnTo>
                    <a:pt x="75227" y="55217"/>
                  </a:lnTo>
                  <a:lnTo>
                    <a:pt x="90464" y="55217"/>
                  </a:lnTo>
                  <a:lnTo>
                    <a:pt x="94273" y="51409"/>
                  </a:lnTo>
                  <a:lnTo>
                    <a:pt x="97130" y="43793"/>
                  </a:lnTo>
                  <a:lnTo>
                    <a:pt x="97130" y="39985"/>
                  </a:lnTo>
                  <a:lnTo>
                    <a:pt x="94273" y="37129"/>
                  </a:lnTo>
                  <a:lnTo>
                    <a:pt x="87607" y="33321"/>
                  </a:lnTo>
                  <a:lnTo>
                    <a:pt x="84750" y="29513"/>
                  </a:lnTo>
                  <a:lnTo>
                    <a:pt x="84750" y="21896"/>
                  </a:lnTo>
                  <a:lnTo>
                    <a:pt x="87607" y="18088"/>
                  </a:lnTo>
                  <a:lnTo>
                    <a:pt x="97130" y="18088"/>
                  </a:lnTo>
                  <a:lnTo>
                    <a:pt x="97130" y="3808"/>
                  </a:lnTo>
                  <a:lnTo>
                    <a:pt x="43803" y="0"/>
                  </a:lnTo>
                  <a:lnTo>
                    <a:pt x="28568" y="14280"/>
                  </a:lnTo>
                  <a:lnTo>
                    <a:pt x="9523" y="14280"/>
                  </a:lnTo>
                  <a:lnTo>
                    <a:pt x="3809" y="21896"/>
                  </a:lnTo>
                  <a:lnTo>
                    <a:pt x="0" y="43793"/>
                  </a:lnTo>
                  <a:lnTo>
                    <a:pt x="3809" y="47601"/>
                  </a:lnTo>
                  <a:lnTo>
                    <a:pt x="9523" y="47601"/>
                  </a:lnTo>
                  <a:lnTo>
                    <a:pt x="21902" y="39985"/>
                  </a:lnTo>
                  <a:lnTo>
                    <a:pt x="34281" y="39985"/>
                  </a:lnTo>
                  <a:lnTo>
                    <a:pt x="47613" y="37129"/>
                  </a:lnTo>
                  <a:lnTo>
                    <a:pt x="47613" y="51409"/>
                  </a:lnTo>
                  <a:lnTo>
                    <a:pt x="40947" y="47601"/>
                  </a:lnTo>
                  <a:lnTo>
                    <a:pt x="38090" y="47601"/>
                  </a:lnTo>
                  <a:lnTo>
                    <a:pt x="34281" y="43793"/>
                  </a:lnTo>
                  <a:lnTo>
                    <a:pt x="28568" y="43793"/>
                  </a:lnTo>
                  <a:lnTo>
                    <a:pt x="28568" y="59025"/>
                  </a:lnTo>
                  <a:lnTo>
                    <a:pt x="31424" y="62833"/>
                  </a:lnTo>
                  <a:lnTo>
                    <a:pt x="47613" y="59025"/>
                  </a:lnTo>
                  <a:lnTo>
                    <a:pt x="28568" y="70450"/>
                  </a:lnTo>
                  <a:lnTo>
                    <a:pt x="43803" y="96154"/>
                  </a:lnTo>
                  <a:lnTo>
                    <a:pt x="47613" y="80922"/>
                  </a:lnTo>
                  <a:lnTo>
                    <a:pt x="56182" y="62833"/>
                  </a:lnTo>
                  <a:close/>
                </a:path>
              </a:pathLst>
            </a:custGeom>
            <a:solidFill>
              <a:srgbClr val="AFABAB"/>
            </a:solidFill>
            <a:ln w="9518" cap="flat">
              <a:noFill/>
              <a:prstDash val="solid"/>
              <a:miter/>
            </a:ln>
          </p:spPr>
          <p:txBody>
            <a:bodyPr rtlCol="0" anchor="ctr"/>
            <a:lstStyle/>
            <a:p>
              <a:endParaRPr lang="en-US" noProof="0" dirty="0"/>
            </a:p>
          </p:txBody>
        </p:sp>
        <p:sp>
          <p:nvSpPr>
            <p:cNvPr id="6402" name="Serbest Form 6401">
              <a:extLst>
                <a:ext uri="{FF2B5EF4-FFF2-40B4-BE49-F238E27FC236}">
                  <a16:creationId xmlns:a16="http://schemas.microsoft.com/office/drawing/2014/main" id="{AEF0E56E-DAFF-444E-B974-03A030943CE4}"/>
                </a:ext>
              </a:extLst>
            </p:cNvPr>
            <p:cNvSpPr/>
            <p:nvPr/>
          </p:nvSpPr>
          <p:spPr>
            <a:xfrm>
              <a:off x="4993293" y="3367118"/>
              <a:ext cx="97129" cy="96154"/>
            </a:xfrm>
            <a:custGeom>
              <a:avLst/>
              <a:gdLst>
                <a:gd name="connsiteX0" fmla="*/ 65705 w 97129"/>
                <a:gd name="connsiteY0" fmla="*/ 62833 h 96154"/>
                <a:gd name="connsiteX1" fmla="*/ 69514 w 97129"/>
                <a:gd name="connsiteY1" fmla="*/ 59025 h 96154"/>
                <a:gd name="connsiteX2" fmla="*/ 75227 w 97129"/>
                <a:gd name="connsiteY2" fmla="*/ 55217 h 96154"/>
                <a:gd name="connsiteX3" fmla="*/ 90464 w 97129"/>
                <a:gd name="connsiteY3" fmla="*/ 55217 h 96154"/>
                <a:gd name="connsiteX4" fmla="*/ 94273 w 97129"/>
                <a:gd name="connsiteY4" fmla="*/ 51409 h 96154"/>
                <a:gd name="connsiteX5" fmla="*/ 97130 w 97129"/>
                <a:gd name="connsiteY5" fmla="*/ 43793 h 96154"/>
                <a:gd name="connsiteX6" fmla="*/ 97130 w 97129"/>
                <a:gd name="connsiteY6" fmla="*/ 39985 h 96154"/>
                <a:gd name="connsiteX7" fmla="*/ 94273 w 97129"/>
                <a:gd name="connsiteY7" fmla="*/ 37129 h 96154"/>
                <a:gd name="connsiteX8" fmla="*/ 87607 w 97129"/>
                <a:gd name="connsiteY8" fmla="*/ 33321 h 96154"/>
                <a:gd name="connsiteX9" fmla="*/ 84750 w 97129"/>
                <a:gd name="connsiteY9" fmla="*/ 29513 h 96154"/>
                <a:gd name="connsiteX10" fmla="*/ 84750 w 97129"/>
                <a:gd name="connsiteY10" fmla="*/ 21896 h 96154"/>
                <a:gd name="connsiteX11" fmla="*/ 87607 w 97129"/>
                <a:gd name="connsiteY11" fmla="*/ 18088 h 96154"/>
                <a:gd name="connsiteX12" fmla="*/ 97130 w 97129"/>
                <a:gd name="connsiteY12" fmla="*/ 18088 h 96154"/>
                <a:gd name="connsiteX13" fmla="*/ 97130 w 97129"/>
                <a:gd name="connsiteY13" fmla="*/ 3808 h 96154"/>
                <a:gd name="connsiteX14" fmla="*/ 43803 w 97129"/>
                <a:gd name="connsiteY14" fmla="*/ 0 h 96154"/>
                <a:gd name="connsiteX15" fmla="*/ 28568 w 97129"/>
                <a:gd name="connsiteY15" fmla="*/ 14280 h 96154"/>
                <a:gd name="connsiteX16" fmla="*/ 9523 w 97129"/>
                <a:gd name="connsiteY16" fmla="*/ 14280 h 96154"/>
                <a:gd name="connsiteX17" fmla="*/ 3809 w 97129"/>
                <a:gd name="connsiteY17" fmla="*/ 21896 h 96154"/>
                <a:gd name="connsiteX18" fmla="*/ 0 w 97129"/>
                <a:gd name="connsiteY18" fmla="*/ 43793 h 96154"/>
                <a:gd name="connsiteX19" fmla="*/ 3809 w 97129"/>
                <a:gd name="connsiteY19" fmla="*/ 47601 h 96154"/>
                <a:gd name="connsiteX20" fmla="*/ 9523 w 97129"/>
                <a:gd name="connsiteY20" fmla="*/ 47601 h 96154"/>
                <a:gd name="connsiteX21" fmla="*/ 21902 w 97129"/>
                <a:gd name="connsiteY21" fmla="*/ 39985 h 96154"/>
                <a:gd name="connsiteX22" fmla="*/ 34281 w 97129"/>
                <a:gd name="connsiteY22" fmla="*/ 39985 h 96154"/>
                <a:gd name="connsiteX23" fmla="*/ 47613 w 97129"/>
                <a:gd name="connsiteY23" fmla="*/ 37129 h 96154"/>
                <a:gd name="connsiteX24" fmla="*/ 47613 w 97129"/>
                <a:gd name="connsiteY24" fmla="*/ 51409 h 96154"/>
                <a:gd name="connsiteX25" fmla="*/ 40947 w 97129"/>
                <a:gd name="connsiteY25" fmla="*/ 47601 h 96154"/>
                <a:gd name="connsiteX26" fmla="*/ 38090 w 97129"/>
                <a:gd name="connsiteY26" fmla="*/ 47601 h 96154"/>
                <a:gd name="connsiteX27" fmla="*/ 34281 w 97129"/>
                <a:gd name="connsiteY27" fmla="*/ 43793 h 96154"/>
                <a:gd name="connsiteX28" fmla="*/ 28568 w 97129"/>
                <a:gd name="connsiteY28" fmla="*/ 43793 h 96154"/>
                <a:gd name="connsiteX29" fmla="*/ 28568 w 97129"/>
                <a:gd name="connsiteY29" fmla="*/ 59025 h 96154"/>
                <a:gd name="connsiteX30" fmla="*/ 31424 w 97129"/>
                <a:gd name="connsiteY30" fmla="*/ 62833 h 96154"/>
                <a:gd name="connsiteX31" fmla="*/ 47613 w 97129"/>
                <a:gd name="connsiteY31" fmla="*/ 59025 h 96154"/>
                <a:gd name="connsiteX32" fmla="*/ 28568 w 97129"/>
                <a:gd name="connsiteY32" fmla="*/ 70450 h 96154"/>
                <a:gd name="connsiteX33" fmla="*/ 43803 w 97129"/>
                <a:gd name="connsiteY33" fmla="*/ 96154 h 96154"/>
                <a:gd name="connsiteX34" fmla="*/ 47613 w 97129"/>
                <a:gd name="connsiteY34" fmla="*/ 80922 h 96154"/>
                <a:gd name="connsiteX35" fmla="*/ 56182 w 97129"/>
                <a:gd name="connsiteY35" fmla="*/ 62833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7129" h="96154">
                  <a:moveTo>
                    <a:pt x="65705" y="62833"/>
                  </a:moveTo>
                  <a:lnTo>
                    <a:pt x="69514" y="59025"/>
                  </a:lnTo>
                  <a:lnTo>
                    <a:pt x="75227" y="55217"/>
                  </a:lnTo>
                  <a:lnTo>
                    <a:pt x="90464" y="55217"/>
                  </a:lnTo>
                  <a:lnTo>
                    <a:pt x="94273" y="51409"/>
                  </a:lnTo>
                  <a:lnTo>
                    <a:pt x="97130" y="43793"/>
                  </a:lnTo>
                  <a:lnTo>
                    <a:pt x="97130" y="39985"/>
                  </a:lnTo>
                  <a:lnTo>
                    <a:pt x="94273" y="37129"/>
                  </a:lnTo>
                  <a:lnTo>
                    <a:pt x="87607" y="33321"/>
                  </a:lnTo>
                  <a:lnTo>
                    <a:pt x="84750" y="29513"/>
                  </a:lnTo>
                  <a:lnTo>
                    <a:pt x="84750" y="21896"/>
                  </a:lnTo>
                  <a:lnTo>
                    <a:pt x="87607" y="18088"/>
                  </a:lnTo>
                  <a:lnTo>
                    <a:pt x="97130" y="18088"/>
                  </a:lnTo>
                  <a:lnTo>
                    <a:pt x="97130" y="3808"/>
                  </a:lnTo>
                  <a:lnTo>
                    <a:pt x="43803" y="0"/>
                  </a:lnTo>
                  <a:lnTo>
                    <a:pt x="28568" y="14280"/>
                  </a:lnTo>
                  <a:lnTo>
                    <a:pt x="9523" y="14280"/>
                  </a:lnTo>
                  <a:lnTo>
                    <a:pt x="3809" y="21896"/>
                  </a:lnTo>
                  <a:lnTo>
                    <a:pt x="0" y="43793"/>
                  </a:lnTo>
                  <a:lnTo>
                    <a:pt x="3809" y="47601"/>
                  </a:lnTo>
                  <a:lnTo>
                    <a:pt x="9523" y="47601"/>
                  </a:lnTo>
                  <a:lnTo>
                    <a:pt x="21902" y="39985"/>
                  </a:lnTo>
                  <a:lnTo>
                    <a:pt x="34281" y="39985"/>
                  </a:lnTo>
                  <a:lnTo>
                    <a:pt x="47613" y="37129"/>
                  </a:lnTo>
                  <a:lnTo>
                    <a:pt x="47613" y="51409"/>
                  </a:lnTo>
                  <a:lnTo>
                    <a:pt x="40947" y="47601"/>
                  </a:lnTo>
                  <a:lnTo>
                    <a:pt x="38090" y="47601"/>
                  </a:lnTo>
                  <a:lnTo>
                    <a:pt x="34281" y="43793"/>
                  </a:lnTo>
                  <a:lnTo>
                    <a:pt x="28568" y="43793"/>
                  </a:lnTo>
                  <a:lnTo>
                    <a:pt x="28568" y="59025"/>
                  </a:lnTo>
                  <a:lnTo>
                    <a:pt x="31424" y="62833"/>
                  </a:lnTo>
                  <a:lnTo>
                    <a:pt x="47613" y="59025"/>
                  </a:lnTo>
                  <a:lnTo>
                    <a:pt x="28568" y="70450"/>
                  </a:lnTo>
                  <a:lnTo>
                    <a:pt x="43803" y="96154"/>
                  </a:lnTo>
                  <a:lnTo>
                    <a:pt x="47613" y="80922"/>
                  </a:lnTo>
                  <a:lnTo>
                    <a:pt x="56182" y="62833"/>
                  </a:lnTo>
                  <a:close/>
                </a:path>
              </a:pathLst>
            </a:custGeom>
            <a:noFill/>
            <a:ln w="2379" cap="flat">
              <a:solidFill>
                <a:srgbClr val="FFFFFF"/>
              </a:solidFill>
              <a:prstDash val="solid"/>
              <a:round/>
            </a:ln>
          </p:spPr>
          <p:txBody>
            <a:bodyPr rtlCol="0" anchor="ctr"/>
            <a:lstStyle/>
            <a:p>
              <a:endParaRPr lang="en-US" noProof="0" dirty="0"/>
            </a:p>
          </p:txBody>
        </p:sp>
        <p:sp>
          <p:nvSpPr>
            <p:cNvPr id="6403" name="Serbest Form 6402">
              <a:extLst>
                <a:ext uri="{FF2B5EF4-FFF2-40B4-BE49-F238E27FC236}">
                  <a16:creationId xmlns:a16="http://schemas.microsoft.com/office/drawing/2014/main" id="{F5B38A14-092A-C54F-924B-573AF4870AF9}"/>
                </a:ext>
              </a:extLst>
            </p:cNvPr>
            <p:cNvSpPr/>
            <p:nvPr/>
          </p:nvSpPr>
          <p:spPr>
            <a:xfrm>
              <a:off x="5032335" y="3367118"/>
              <a:ext cx="290436" cy="270373"/>
            </a:xfrm>
            <a:custGeom>
              <a:avLst/>
              <a:gdLst>
                <a:gd name="connsiteX0" fmla="*/ 53326 w 290436"/>
                <a:gd name="connsiteY0" fmla="*/ 0 h 270373"/>
                <a:gd name="connsiteX1" fmla="*/ 53326 w 290436"/>
                <a:gd name="connsiteY1" fmla="*/ 14280 h 270373"/>
                <a:gd name="connsiteX2" fmla="*/ 42851 w 290436"/>
                <a:gd name="connsiteY2" fmla="*/ 14280 h 270373"/>
                <a:gd name="connsiteX3" fmla="*/ 39995 w 290436"/>
                <a:gd name="connsiteY3" fmla="*/ 18088 h 270373"/>
                <a:gd name="connsiteX4" fmla="*/ 39995 w 290436"/>
                <a:gd name="connsiteY4" fmla="*/ 24753 h 270373"/>
                <a:gd name="connsiteX5" fmla="*/ 42851 w 290436"/>
                <a:gd name="connsiteY5" fmla="*/ 28561 h 270373"/>
                <a:gd name="connsiteX6" fmla="*/ 49517 w 290436"/>
                <a:gd name="connsiteY6" fmla="*/ 32369 h 270373"/>
                <a:gd name="connsiteX7" fmla="*/ 53326 w 290436"/>
                <a:gd name="connsiteY7" fmla="*/ 36177 h 270373"/>
                <a:gd name="connsiteX8" fmla="*/ 53326 w 290436"/>
                <a:gd name="connsiteY8" fmla="*/ 39985 h 270373"/>
                <a:gd name="connsiteX9" fmla="*/ 49517 w 290436"/>
                <a:gd name="connsiteY9" fmla="*/ 47601 h 270373"/>
                <a:gd name="connsiteX10" fmla="*/ 46661 w 290436"/>
                <a:gd name="connsiteY10" fmla="*/ 50457 h 270373"/>
                <a:gd name="connsiteX11" fmla="*/ 30472 w 290436"/>
                <a:gd name="connsiteY11" fmla="*/ 50457 h 270373"/>
                <a:gd name="connsiteX12" fmla="*/ 22854 w 290436"/>
                <a:gd name="connsiteY12" fmla="*/ 54265 h 270373"/>
                <a:gd name="connsiteX13" fmla="*/ 19998 w 290436"/>
                <a:gd name="connsiteY13" fmla="*/ 58073 h 270373"/>
                <a:gd name="connsiteX14" fmla="*/ 9523 w 290436"/>
                <a:gd name="connsiteY14" fmla="*/ 58073 h 270373"/>
                <a:gd name="connsiteX15" fmla="*/ 0 w 290436"/>
                <a:gd name="connsiteY15" fmla="*/ 76162 h 270373"/>
                <a:gd name="connsiteX16" fmla="*/ 0 w 290436"/>
                <a:gd name="connsiteY16" fmla="*/ 79970 h 270373"/>
                <a:gd name="connsiteX17" fmla="*/ 9523 w 290436"/>
                <a:gd name="connsiteY17" fmla="*/ 91394 h 270373"/>
                <a:gd name="connsiteX18" fmla="*/ 16188 w 290436"/>
                <a:gd name="connsiteY18" fmla="*/ 91394 h 270373"/>
                <a:gd name="connsiteX19" fmla="*/ 16188 w 290436"/>
                <a:gd name="connsiteY19" fmla="*/ 98058 h 270373"/>
                <a:gd name="connsiteX20" fmla="*/ 13332 w 290436"/>
                <a:gd name="connsiteY20" fmla="*/ 101866 h 270373"/>
                <a:gd name="connsiteX21" fmla="*/ 16188 w 290436"/>
                <a:gd name="connsiteY21" fmla="*/ 109482 h 270373"/>
                <a:gd name="connsiteX22" fmla="*/ 16188 w 290436"/>
                <a:gd name="connsiteY22" fmla="*/ 116147 h 270373"/>
                <a:gd name="connsiteX23" fmla="*/ 30472 w 290436"/>
                <a:gd name="connsiteY23" fmla="*/ 123763 h 270373"/>
                <a:gd name="connsiteX24" fmla="*/ 39995 w 290436"/>
                <a:gd name="connsiteY24" fmla="*/ 123763 h 270373"/>
                <a:gd name="connsiteX25" fmla="*/ 39995 w 290436"/>
                <a:gd name="connsiteY25" fmla="*/ 138995 h 270373"/>
                <a:gd name="connsiteX26" fmla="*/ 46661 w 290436"/>
                <a:gd name="connsiteY26" fmla="*/ 138995 h 270373"/>
                <a:gd name="connsiteX27" fmla="*/ 49517 w 290436"/>
                <a:gd name="connsiteY27" fmla="*/ 135187 h 270373"/>
                <a:gd name="connsiteX28" fmla="*/ 49517 w 290436"/>
                <a:gd name="connsiteY28" fmla="*/ 141851 h 270373"/>
                <a:gd name="connsiteX29" fmla="*/ 53326 w 290436"/>
                <a:gd name="connsiteY29" fmla="*/ 149467 h 270373"/>
                <a:gd name="connsiteX30" fmla="*/ 53326 w 290436"/>
                <a:gd name="connsiteY30" fmla="*/ 157083 h 270373"/>
                <a:gd name="connsiteX31" fmla="*/ 63801 w 290436"/>
                <a:gd name="connsiteY31" fmla="*/ 167556 h 270373"/>
                <a:gd name="connsiteX32" fmla="*/ 70467 w 290436"/>
                <a:gd name="connsiteY32" fmla="*/ 171364 h 270373"/>
                <a:gd name="connsiteX33" fmla="*/ 73323 w 290436"/>
                <a:gd name="connsiteY33" fmla="*/ 175172 h 270373"/>
                <a:gd name="connsiteX34" fmla="*/ 77133 w 290436"/>
                <a:gd name="connsiteY34" fmla="*/ 171364 h 270373"/>
                <a:gd name="connsiteX35" fmla="*/ 83798 w 290436"/>
                <a:gd name="connsiteY35" fmla="*/ 167556 h 270373"/>
                <a:gd name="connsiteX36" fmla="*/ 86655 w 290436"/>
                <a:gd name="connsiteY36" fmla="*/ 160892 h 270373"/>
                <a:gd name="connsiteX37" fmla="*/ 93320 w 290436"/>
                <a:gd name="connsiteY37" fmla="*/ 153275 h 270373"/>
                <a:gd name="connsiteX38" fmla="*/ 97130 w 290436"/>
                <a:gd name="connsiteY38" fmla="*/ 145659 h 270373"/>
                <a:gd name="connsiteX39" fmla="*/ 99986 w 290436"/>
                <a:gd name="connsiteY39" fmla="*/ 141851 h 270373"/>
                <a:gd name="connsiteX40" fmla="*/ 99986 w 290436"/>
                <a:gd name="connsiteY40" fmla="*/ 138995 h 270373"/>
                <a:gd name="connsiteX41" fmla="*/ 119984 w 290436"/>
                <a:gd name="connsiteY41" fmla="*/ 138995 h 270373"/>
                <a:gd name="connsiteX42" fmla="*/ 123793 w 290436"/>
                <a:gd name="connsiteY42" fmla="*/ 127571 h 270373"/>
                <a:gd name="connsiteX43" fmla="*/ 143790 w 290436"/>
                <a:gd name="connsiteY43" fmla="*/ 127571 h 270373"/>
                <a:gd name="connsiteX44" fmla="*/ 166644 w 290436"/>
                <a:gd name="connsiteY44" fmla="*/ 163748 h 270373"/>
                <a:gd name="connsiteX45" fmla="*/ 166644 w 290436"/>
                <a:gd name="connsiteY45" fmla="*/ 175172 h 270373"/>
                <a:gd name="connsiteX46" fmla="*/ 173310 w 290436"/>
                <a:gd name="connsiteY46" fmla="*/ 182788 h 270373"/>
                <a:gd name="connsiteX47" fmla="*/ 173310 w 290436"/>
                <a:gd name="connsiteY47" fmla="*/ 193260 h 270373"/>
                <a:gd name="connsiteX48" fmla="*/ 170453 w 290436"/>
                <a:gd name="connsiteY48" fmla="*/ 200877 h 270373"/>
                <a:gd name="connsiteX49" fmla="*/ 166644 w 290436"/>
                <a:gd name="connsiteY49" fmla="*/ 204685 h 270373"/>
                <a:gd name="connsiteX50" fmla="*/ 163787 w 290436"/>
                <a:gd name="connsiteY50" fmla="*/ 215157 h 270373"/>
                <a:gd name="connsiteX51" fmla="*/ 179976 w 290436"/>
                <a:gd name="connsiteY51" fmla="*/ 208493 h 270373"/>
                <a:gd name="connsiteX52" fmla="*/ 193307 w 290436"/>
                <a:gd name="connsiteY52" fmla="*/ 211349 h 270373"/>
                <a:gd name="connsiteX53" fmla="*/ 193307 w 290436"/>
                <a:gd name="connsiteY53" fmla="*/ 204685 h 270373"/>
                <a:gd name="connsiteX54" fmla="*/ 197116 w 290436"/>
                <a:gd name="connsiteY54" fmla="*/ 200877 h 270373"/>
                <a:gd name="connsiteX55" fmla="*/ 199973 w 290436"/>
                <a:gd name="connsiteY55" fmla="*/ 200877 h 270373"/>
                <a:gd name="connsiteX56" fmla="*/ 206639 w 290436"/>
                <a:gd name="connsiteY56" fmla="*/ 204685 h 270373"/>
                <a:gd name="connsiteX57" fmla="*/ 213304 w 290436"/>
                <a:gd name="connsiteY57" fmla="*/ 211349 h 270373"/>
                <a:gd name="connsiteX58" fmla="*/ 217113 w 290436"/>
                <a:gd name="connsiteY58" fmla="*/ 222773 h 270373"/>
                <a:gd name="connsiteX59" fmla="*/ 217113 w 290436"/>
                <a:gd name="connsiteY59" fmla="*/ 258950 h 270373"/>
                <a:gd name="connsiteX60" fmla="*/ 223779 w 290436"/>
                <a:gd name="connsiteY60" fmla="*/ 258950 h 270373"/>
                <a:gd name="connsiteX61" fmla="*/ 223779 w 290436"/>
                <a:gd name="connsiteY61" fmla="*/ 262758 h 270373"/>
                <a:gd name="connsiteX62" fmla="*/ 230445 w 290436"/>
                <a:gd name="connsiteY62" fmla="*/ 270374 h 270373"/>
                <a:gd name="connsiteX63" fmla="*/ 233301 w 290436"/>
                <a:gd name="connsiteY63" fmla="*/ 270374 h 270373"/>
                <a:gd name="connsiteX64" fmla="*/ 239967 w 290436"/>
                <a:gd name="connsiteY64" fmla="*/ 262758 h 270373"/>
                <a:gd name="connsiteX65" fmla="*/ 239967 w 290436"/>
                <a:gd name="connsiteY65" fmla="*/ 256094 h 270373"/>
                <a:gd name="connsiteX66" fmla="*/ 243777 w 290436"/>
                <a:gd name="connsiteY66" fmla="*/ 248478 h 270373"/>
                <a:gd name="connsiteX67" fmla="*/ 246633 w 290436"/>
                <a:gd name="connsiteY67" fmla="*/ 244670 h 270373"/>
                <a:gd name="connsiteX68" fmla="*/ 253299 w 290436"/>
                <a:gd name="connsiteY68" fmla="*/ 244670 h 270373"/>
                <a:gd name="connsiteX69" fmla="*/ 259964 w 290436"/>
                <a:gd name="connsiteY69" fmla="*/ 248478 h 270373"/>
                <a:gd name="connsiteX70" fmla="*/ 263774 w 290436"/>
                <a:gd name="connsiteY70" fmla="*/ 252286 h 270373"/>
                <a:gd name="connsiteX71" fmla="*/ 266630 w 290436"/>
                <a:gd name="connsiteY71" fmla="*/ 252286 h 270373"/>
                <a:gd name="connsiteX72" fmla="*/ 270440 w 290436"/>
                <a:gd name="connsiteY72" fmla="*/ 248478 h 270373"/>
                <a:gd name="connsiteX73" fmla="*/ 270440 w 290436"/>
                <a:gd name="connsiteY73" fmla="*/ 237053 h 270373"/>
                <a:gd name="connsiteX74" fmla="*/ 266630 w 290436"/>
                <a:gd name="connsiteY74" fmla="*/ 233245 h 270373"/>
                <a:gd name="connsiteX75" fmla="*/ 266630 w 290436"/>
                <a:gd name="connsiteY75" fmla="*/ 230389 h 270373"/>
                <a:gd name="connsiteX76" fmla="*/ 277105 w 290436"/>
                <a:gd name="connsiteY76" fmla="*/ 230389 h 270373"/>
                <a:gd name="connsiteX77" fmla="*/ 273296 w 290436"/>
                <a:gd name="connsiteY77" fmla="*/ 222773 h 270373"/>
                <a:gd name="connsiteX78" fmla="*/ 266630 w 290436"/>
                <a:gd name="connsiteY78" fmla="*/ 218965 h 270373"/>
                <a:gd name="connsiteX79" fmla="*/ 263774 w 290436"/>
                <a:gd name="connsiteY79" fmla="*/ 211349 h 270373"/>
                <a:gd name="connsiteX80" fmla="*/ 263774 w 290436"/>
                <a:gd name="connsiteY80" fmla="*/ 204685 h 270373"/>
                <a:gd name="connsiteX81" fmla="*/ 273296 w 290436"/>
                <a:gd name="connsiteY81" fmla="*/ 204685 h 270373"/>
                <a:gd name="connsiteX82" fmla="*/ 277105 w 290436"/>
                <a:gd name="connsiteY82" fmla="*/ 208493 h 270373"/>
                <a:gd name="connsiteX83" fmla="*/ 283771 w 290436"/>
                <a:gd name="connsiteY83" fmla="*/ 208493 h 270373"/>
                <a:gd name="connsiteX84" fmla="*/ 286628 w 290436"/>
                <a:gd name="connsiteY84" fmla="*/ 211349 h 270373"/>
                <a:gd name="connsiteX85" fmla="*/ 286628 w 290436"/>
                <a:gd name="connsiteY85" fmla="*/ 208493 h 270373"/>
                <a:gd name="connsiteX86" fmla="*/ 290437 w 290436"/>
                <a:gd name="connsiteY86" fmla="*/ 204685 h 270373"/>
                <a:gd name="connsiteX87" fmla="*/ 290437 w 290436"/>
                <a:gd name="connsiteY87" fmla="*/ 197068 h 270373"/>
                <a:gd name="connsiteX88" fmla="*/ 286628 w 290436"/>
                <a:gd name="connsiteY88" fmla="*/ 197068 h 270373"/>
                <a:gd name="connsiteX89" fmla="*/ 279962 w 290436"/>
                <a:gd name="connsiteY89" fmla="*/ 193260 h 270373"/>
                <a:gd name="connsiteX90" fmla="*/ 277105 w 290436"/>
                <a:gd name="connsiteY90" fmla="*/ 193260 h 270373"/>
                <a:gd name="connsiteX91" fmla="*/ 277105 w 290436"/>
                <a:gd name="connsiteY91" fmla="*/ 186596 h 270373"/>
                <a:gd name="connsiteX92" fmla="*/ 279962 w 290436"/>
                <a:gd name="connsiteY92" fmla="*/ 178980 h 270373"/>
                <a:gd name="connsiteX93" fmla="*/ 283771 w 290436"/>
                <a:gd name="connsiteY93" fmla="*/ 175172 h 270373"/>
                <a:gd name="connsiteX94" fmla="*/ 273296 w 290436"/>
                <a:gd name="connsiteY94" fmla="*/ 171364 h 270373"/>
                <a:gd name="connsiteX95" fmla="*/ 279962 w 290436"/>
                <a:gd name="connsiteY95" fmla="*/ 160892 h 270373"/>
                <a:gd name="connsiteX96" fmla="*/ 270440 w 290436"/>
                <a:gd name="connsiteY96" fmla="*/ 157083 h 270373"/>
                <a:gd name="connsiteX97" fmla="*/ 266630 w 290436"/>
                <a:gd name="connsiteY97" fmla="*/ 135187 h 270373"/>
                <a:gd name="connsiteX98" fmla="*/ 277105 w 290436"/>
                <a:gd name="connsiteY98" fmla="*/ 119955 h 270373"/>
                <a:gd name="connsiteX99" fmla="*/ 259964 w 290436"/>
                <a:gd name="connsiteY99" fmla="*/ 101866 h 270373"/>
                <a:gd name="connsiteX100" fmla="*/ 259964 w 290436"/>
                <a:gd name="connsiteY100" fmla="*/ 79970 h 270373"/>
                <a:gd name="connsiteX101" fmla="*/ 246633 w 290436"/>
                <a:gd name="connsiteY101" fmla="*/ 79970 h 270373"/>
                <a:gd name="connsiteX102" fmla="*/ 259964 w 290436"/>
                <a:gd name="connsiteY102" fmla="*/ 58073 h 270373"/>
                <a:gd name="connsiteX103" fmla="*/ 239967 w 290436"/>
                <a:gd name="connsiteY103" fmla="*/ 47601 h 270373"/>
                <a:gd name="connsiteX104" fmla="*/ 246633 w 290436"/>
                <a:gd name="connsiteY104" fmla="*/ 28561 h 270373"/>
                <a:gd name="connsiteX105" fmla="*/ 237111 w 290436"/>
                <a:gd name="connsiteY105" fmla="*/ 21896 h 270373"/>
                <a:gd name="connsiteX106" fmla="*/ 237111 w 290436"/>
                <a:gd name="connsiteY106" fmla="*/ 10472 h 270373"/>
                <a:gd name="connsiteX107" fmla="*/ 230445 w 290436"/>
                <a:gd name="connsiteY107" fmla="*/ 6664 h 270373"/>
                <a:gd name="connsiteX108" fmla="*/ 223779 w 290436"/>
                <a:gd name="connsiteY108" fmla="*/ 6664 h 270373"/>
                <a:gd name="connsiteX109" fmla="*/ 219970 w 290436"/>
                <a:gd name="connsiteY109" fmla="*/ 10472 h 270373"/>
                <a:gd name="connsiteX110" fmla="*/ 219970 w 290436"/>
                <a:gd name="connsiteY110" fmla="*/ 21896 h 270373"/>
                <a:gd name="connsiteX111" fmla="*/ 210448 w 290436"/>
                <a:gd name="connsiteY111" fmla="*/ 32369 h 270373"/>
                <a:gd name="connsiteX112" fmla="*/ 203782 w 290436"/>
                <a:gd name="connsiteY112" fmla="*/ 28561 h 270373"/>
                <a:gd name="connsiteX113" fmla="*/ 199973 w 290436"/>
                <a:gd name="connsiteY113" fmla="*/ 24753 h 270373"/>
                <a:gd name="connsiteX114" fmla="*/ 193307 w 290436"/>
                <a:gd name="connsiteY114" fmla="*/ 21896 h 270373"/>
                <a:gd name="connsiteX115" fmla="*/ 190450 w 290436"/>
                <a:gd name="connsiteY115" fmla="*/ 21896 h 270373"/>
                <a:gd name="connsiteX116" fmla="*/ 186642 w 290436"/>
                <a:gd name="connsiteY116" fmla="*/ 18088 h 270373"/>
                <a:gd name="connsiteX117" fmla="*/ 183784 w 290436"/>
                <a:gd name="connsiteY117" fmla="*/ 18088 h 270373"/>
                <a:gd name="connsiteX118" fmla="*/ 179976 w 290436"/>
                <a:gd name="connsiteY118" fmla="*/ 24753 h 270373"/>
                <a:gd name="connsiteX119" fmla="*/ 173310 w 290436"/>
                <a:gd name="connsiteY119" fmla="*/ 32369 h 270373"/>
                <a:gd name="connsiteX120" fmla="*/ 170453 w 290436"/>
                <a:gd name="connsiteY120" fmla="*/ 39985 h 270373"/>
                <a:gd name="connsiteX121" fmla="*/ 170453 w 290436"/>
                <a:gd name="connsiteY121" fmla="*/ 32369 h 270373"/>
                <a:gd name="connsiteX122" fmla="*/ 166644 w 290436"/>
                <a:gd name="connsiteY122" fmla="*/ 24753 h 270373"/>
                <a:gd name="connsiteX123" fmla="*/ 159978 w 290436"/>
                <a:gd name="connsiteY123" fmla="*/ 18088 h 270373"/>
                <a:gd name="connsiteX124" fmla="*/ 153313 w 290436"/>
                <a:gd name="connsiteY124" fmla="*/ 24753 h 270373"/>
                <a:gd name="connsiteX125" fmla="*/ 150456 w 290436"/>
                <a:gd name="connsiteY125" fmla="*/ 32369 h 270373"/>
                <a:gd name="connsiteX126" fmla="*/ 146647 w 290436"/>
                <a:gd name="connsiteY126" fmla="*/ 36177 h 270373"/>
                <a:gd name="connsiteX127" fmla="*/ 143790 w 290436"/>
                <a:gd name="connsiteY127" fmla="*/ 32369 h 270373"/>
                <a:gd name="connsiteX128" fmla="*/ 143790 w 290436"/>
                <a:gd name="connsiteY128" fmla="*/ 28561 h 270373"/>
                <a:gd name="connsiteX129" fmla="*/ 139981 w 290436"/>
                <a:gd name="connsiteY129" fmla="*/ 21896 h 270373"/>
                <a:gd name="connsiteX130" fmla="*/ 139981 w 290436"/>
                <a:gd name="connsiteY130" fmla="*/ 14280 h 270373"/>
                <a:gd name="connsiteX131" fmla="*/ 117127 w 290436"/>
                <a:gd name="connsiteY131" fmla="*/ 14280 h 270373"/>
                <a:gd name="connsiteX132" fmla="*/ 113318 w 290436"/>
                <a:gd name="connsiteY132" fmla="*/ 18088 h 270373"/>
                <a:gd name="connsiteX133" fmla="*/ 106652 w 290436"/>
                <a:gd name="connsiteY133" fmla="*/ 21896 h 270373"/>
                <a:gd name="connsiteX134" fmla="*/ 99986 w 290436"/>
                <a:gd name="connsiteY134" fmla="*/ 21896 h 270373"/>
                <a:gd name="connsiteX135" fmla="*/ 97130 w 290436"/>
                <a:gd name="connsiteY135" fmla="*/ 18088 h 270373"/>
                <a:gd name="connsiteX136" fmla="*/ 93320 w 290436"/>
                <a:gd name="connsiteY136" fmla="*/ 10472 h 270373"/>
                <a:gd name="connsiteX137" fmla="*/ 90464 w 290436"/>
                <a:gd name="connsiteY137" fmla="*/ 6664 h 270373"/>
                <a:gd name="connsiteX138" fmla="*/ 86655 w 290436"/>
                <a:gd name="connsiteY138" fmla="*/ 10472 h 270373"/>
                <a:gd name="connsiteX139" fmla="*/ 77133 w 290436"/>
                <a:gd name="connsiteY139" fmla="*/ 10472 h 270373"/>
                <a:gd name="connsiteX140" fmla="*/ 73323 w 290436"/>
                <a:gd name="connsiteY140" fmla="*/ 2856 h 270373"/>
                <a:gd name="connsiteX141" fmla="*/ 73323 w 290436"/>
                <a:gd name="connsiteY141" fmla="*/ 0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90436" h="270373">
                  <a:moveTo>
                    <a:pt x="53326" y="0"/>
                  </a:moveTo>
                  <a:lnTo>
                    <a:pt x="53326" y="14280"/>
                  </a:lnTo>
                  <a:lnTo>
                    <a:pt x="42851" y="14280"/>
                  </a:lnTo>
                  <a:lnTo>
                    <a:pt x="39995" y="18088"/>
                  </a:lnTo>
                  <a:lnTo>
                    <a:pt x="39995" y="24753"/>
                  </a:lnTo>
                  <a:lnTo>
                    <a:pt x="42851" y="28561"/>
                  </a:lnTo>
                  <a:lnTo>
                    <a:pt x="49517" y="32369"/>
                  </a:lnTo>
                  <a:lnTo>
                    <a:pt x="53326" y="36177"/>
                  </a:lnTo>
                  <a:lnTo>
                    <a:pt x="53326" y="39985"/>
                  </a:lnTo>
                  <a:lnTo>
                    <a:pt x="49517" y="47601"/>
                  </a:lnTo>
                  <a:lnTo>
                    <a:pt x="46661" y="50457"/>
                  </a:lnTo>
                  <a:lnTo>
                    <a:pt x="30472" y="50457"/>
                  </a:lnTo>
                  <a:lnTo>
                    <a:pt x="22854" y="54265"/>
                  </a:lnTo>
                  <a:lnTo>
                    <a:pt x="19998" y="58073"/>
                  </a:lnTo>
                  <a:lnTo>
                    <a:pt x="9523" y="58073"/>
                  </a:lnTo>
                  <a:lnTo>
                    <a:pt x="0" y="76162"/>
                  </a:lnTo>
                  <a:lnTo>
                    <a:pt x="0" y="79970"/>
                  </a:lnTo>
                  <a:lnTo>
                    <a:pt x="9523" y="91394"/>
                  </a:lnTo>
                  <a:lnTo>
                    <a:pt x="16188" y="91394"/>
                  </a:lnTo>
                  <a:lnTo>
                    <a:pt x="16188" y="98058"/>
                  </a:lnTo>
                  <a:lnTo>
                    <a:pt x="13332" y="101866"/>
                  </a:lnTo>
                  <a:lnTo>
                    <a:pt x="16188" y="109482"/>
                  </a:lnTo>
                  <a:lnTo>
                    <a:pt x="16188" y="116147"/>
                  </a:lnTo>
                  <a:lnTo>
                    <a:pt x="30472" y="123763"/>
                  </a:lnTo>
                  <a:lnTo>
                    <a:pt x="39995" y="123763"/>
                  </a:lnTo>
                  <a:lnTo>
                    <a:pt x="39995" y="138995"/>
                  </a:lnTo>
                  <a:lnTo>
                    <a:pt x="46661" y="138995"/>
                  </a:lnTo>
                  <a:lnTo>
                    <a:pt x="49517" y="135187"/>
                  </a:lnTo>
                  <a:lnTo>
                    <a:pt x="49517" y="141851"/>
                  </a:lnTo>
                  <a:lnTo>
                    <a:pt x="53326" y="149467"/>
                  </a:lnTo>
                  <a:lnTo>
                    <a:pt x="53326" y="157083"/>
                  </a:lnTo>
                  <a:lnTo>
                    <a:pt x="63801" y="167556"/>
                  </a:lnTo>
                  <a:lnTo>
                    <a:pt x="70467" y="171364"/>
                  </a:lnTo>
                  <a:lnTo>
                    <a:pt x="73323" y="175172"/>
                  </a:lnTo>
                  <a:lnTo>
                    <a:pt x="77133" y="171364"/>
                  </a:lnTo>
                  <a:lnTo>
                    <a:pt x="83798" y="167556"/>
                  </a:lnTo>
                  <a:lnTo>
                    <a:pt x="86655" y="160892"/>
                  </a:lnTo>
                  <a:lnTo>
                    <a:pt x="93320" y="153275"/>
                  </a:lnTo>
                  <a:lnTo>
                    <a:pt x="97130" y="145659"/>
                  </a:lnTo>
                  <a:lnTo>
                    <a:pt x="99986" y="141851"/>
                  </a:lnTo>
                  <a:lnTo>
                    <a:pt x="99986" y="138995"/>
                  </a:lnTo>
                  <a:lnTo>
                    <a:pt x="119984" y="138995"/>
                  </a:lnTo>
                  <a:lnTo>
                    <a:pt x="123793" y="127571"/>
                  </a:lnTo>
                  <a:lnTo>
                    <a:pt x="143790" y="127571"/>
                  </a:lnTo>
                  <a:lnTo>
                    <a:pt x="166644" y="163748"/>
                  </a:lnTo>
                  <a:lnTo>
                    <a:pt x="166644" y="175172"/>
                  </a:lnTo>
                  <a:lnTo>
                    <a:pt x="173310" y="182788"/>
                  </a:lnTo>
                  <a:lnTo>
                    <a:pt x="173310" y="193260"/>
                  </a:lnTo>
                  <a:lnTo>
                    <a:pt x="170453" y="200877"/>
                  </a:lnTo>
                  <a:lnTo>
                    <a:pt x="166644" y="204685"/>
                  </a:lnTo>
                  <a:lnTo>
                    <a:pt x="163787" y="215157"/>
                  </a:lnTo>
                  <a:lnTo>
                    <a:pt x="179976" y="208493"/>
                  </a:lnTo>
                  <a:lnTo>
                    <a:pt x="193307" y="211349"/>
                  </a:lnTo>
                  <a:lnTo>
                    <a:pt x="193307" y="204685"/>
                  </a:lnTo>
                  <a:lnTo>
                    <a:pt x="197116" y="200877"/>
                  </a:lnTo>
                  <a:lnTo>
                    <a:pt x="199973" y="200877"/>
                  </a:lnTo>
                  <a:lnTo>
                    <a:pt x="206639" y="204685"/>
                  </a:lnTo>
                  <a:lnTo>
                    <a:pt x="213304" y="211349"/>
                  </a:lnTo>
                  <a:lnTo>
                    <a:pt x="217113" y="222773"/>
                  </a:lnTo>
                  <a:lnTo>
                    <a:pt x="217113" y="258950"/>
                  </a:lnTo>
                  <a:lnTo>
                    <a:pt x="223779" y="258950"/>
                  </a:lnTo>
                  <a:lnTo>
                    <a:pt x="223779" y="262758"/>
                  </a:lnTo>
                  <a:lnTo>
                    <a:pt x="230445" y="270374"/>
                  </a:lnTo>
                  <a:lnTo>
                    <a:pt x="233301" y="270374"/>
                  </a:lnTo>
                  <a:lnTo>
                    <a:pt x="239967" y="262758"/>
                  </a:lnTo>
                  <a:lnTo>
                    <a:pt x="239967" y="256094"/>
                  </a:lnTo>
                  <a:lnTo>
                    <a:pt x="243777" y="248478"/>
                  </a:lnTo>
                  <a:lnTo>
                    <a:pt x="246633" y="244670"/>
                  </a:lnTo>
                  <a:lnTo>
                    <a:pt x="253299" y="244670"/>
                  </a:lnTo>
                  <a:lnTo>
                    <a:pt x="259964" y="248478"/>
                  </a:lnTo>
                  <a:lnTo>
                    <a:pt x="263774" y="252286"/>
                  </a:lnTo>
                  <a:lnTo>
                    <a:pt x="266630" y="252286"/>
                  </a:lnTo>
                  <a:lnTo>
                    <a:pt x="270440" y="248478"/>
                  </a:lnTo>
                  <a:lnTo>
                    <a:pt x="270440" y="237053"/>
                  </a:lnTo>
                  <a:lnTo>
                    <a:pt x="266630" y="233245"/>
                  </a:lnTo>
                  <a:lnTo>
                    <a:pt x="266630" y="230389"/>
                  </a:lnTo>
                  <a:lnTo>
                    <a:pt x="277105" y="230389"/>
                  </a:lnTo>
                  <a:lnTo>
                    <a:pt x="273296" y="222773"/>
                  </a:lnTo>
                  <a:lnTo>
                    <a:pt x="266630" y="218965"/>
                  </a:lnTo>
                  <a:lnTo>
                    <a:pt x="263774" y="211349"/>
                  </a:lnTo>
                  <a:lnTo>
                    <a:pt x="263774" y="204685"/>
                  </a:lnTo>
                  <a:lnTo>
                    <a:pt x="273296" y="204685"/>
                  </a:lnTo>
                  <a:lnTo>
                    <a:pt x="277105" y="208493"/>
                  </a:lnTo>
                  <a:lnTo>
                    <a:pt x="283771" y="208493"/>
                  </a:lnTo>
                  <a:lnTo>
                    <a:pt x="286628" y="211349"/>
                  </a:lnTo>
                  <a:lnTo>
                    <a:pt x="286628" y="208493"/>
                  </a:lnTo>
                  <a:lnTo>
                    <a:pt x="290437" y="204685"/>
                  </a:lnTo>
                  <a:lnTo>
                    <a:pt x="290437" y="197068"/>
                  </a:lnTo>
                  <a:lnTo>
                    <a:pt x="286628" y="197068"/>
                  </a:lnTo>
                  <a:lnTo>
                    <a:pt x="279962" y="193260"/>
                  </a:lnTo>
                  <a:lnTo>
                    <a:pt x="277105" y="193260"/>
                  </a:lnTo>
                  <a:lnTo>
                    <a:pt x="277105" y="186596"/>
                  </a:lnTo>
                  <a:lnTo>
                    <a:pt x="279962" y="178980"/>
                  </a:lnTo>
                  <a:lnTo>
                    <a:pt x="283771" y="175172"/>
                  </a:lnTo>
                  <a:lnTo>
                    <a:pt x="273296" y="171364"/>
                  </a:lnTo>
                  <a:lnTo>
                    <a:pt x="279962" y="160892"/>
                  </a:lnTo>
                  <a:lnTo>
                    <a:pt x="270440" y="157083"/>
                  </a:lnTo>
                  <a:lnTo>
                    <a:pt x="266630" y="135187"/>
                  </a:lnTo>
                  <a:lnTo>
                    <a:pt x="277105" y="119955"/>
                  </a:lnTo>
                  <a:lnTo>
                    <a:pt x="259964" y="101866"/>
                  </a:lnTo>
                  <a:lnTo>
                    <a:pt x="259964" y="79970"/>
                  </a:lnTo>
                  <a:lnTo>
                    <a:pt x="246633" y="79970"/>
                  </a:lnTo>
                  <a:lnTo>
                    <a:pt x="259964" y="58073"/>
                  </a:lnTo>
                  <a:lnTo>
                    <a:pt x="239967" y="47601"/>
                  </a:lnTo>
                  <a:lnTo>
                    <a:pt x="246633" y="28561"/>
                  </a:lnTo>
                  <a:lnTo>
                    <a:pt x="237111" y="21896"/>
                  </a:lnTo>
                  <a:lnTo>
                    <a:pt x="237111" y="10472"/>
                  </a:lnTo>
                  <a:lnTo>
                    <a:pt x="230445" y="6664"/>
                  </a:lnTo>
                  <a:lnTo>
                    <a:pt x="223779" y="6664"/>
                  </a:lnTo>
                  <a:lnTo>
                    <a:pt x="219970" y="10472"/>
                  </a:lnTo>
                  <a:lnTo>
                    <a:pt x="219970" y="21896"/>
                  </a:lnTo>
                  <a:lnTo>
                    <a:pt x="210448" y="32369"/>
                  </a:lnTo>
                  <a:lnTo>
                    <a:pt x="203782" y="28561"/>
                  </a:lnTo>
                  <a:lnTo>
                    <a:pt x="199973" y="24753"/>
                  </a:lnTo>
                  <a:lnTo>
                    <a:pt x="193307" y="21896"/>
                  </a:lnTo>
                  <a:lnTo>
                    <a:pt x="190450" y="21896"/>
                  </a:lnTo>
                  <a:lnTo>
                    <a:pt x="186642" y="18088"/>
                  </a:lnTo>
                  <a:lnTo>
                    <a:pt x="183784" y="18088"/>
                  </a:lnTo>
                  <a:lnTo>
                    <a:pt x="179976" y="24753"/>
                  </a:lnTo>
                  <a:lnTo>
                    <a:pt x="173310" y="32369"/>
                  </a:lnTo>
                  <a:lnTo>
                    <a:pt x="170453" y="39985"/>
                  </a:lnTo>
                  <a:lnTo>
                    <a:pt x="170453" y="32369"/>
                  </a:lnTo>
                  <a:lnTo>
                    <a:pt x="166644" y="24753"/>
                  </a:lnTo>
                  <a:lnTo>
                    <a:pt x="159978" y="18088"/>
                  </a:lnTo>
                  <a:lnTo>
                    <a:pt x="153313" y="24753"/>
                  </a:lnTo>
                  <a:lnTo>
                    <a:pt x="150456" y="32369"/>
                  </a:lnTo>
                  <a:lnTo>
                    <a:pt x="146647" y="36177"/>
                  </a:lnTo>
                  <a:lnTo>
                    <a:pt x="143790" y="32369"/>
                  </a:lnTo>
                  <a:lnTo>
                    <a:pt x="143790" y="28561"/>
                  </a:lnTo>
                  <a:lnTo>
                    <a:pt x="139981" y="21896"/>
                  </a:lnTo>
                  <a:lnTo>
                    <a:pt x="139981" y="14280"/>
                  </a:lnTo>
                  <a:lnTo>
                    <a:pt x="117127" y="14280"/>
                  </a:lnTo>
                  <a:lnTo>
                    <a:pt x="113318" y="18088"/>
                  </a:lnTo>
                  <a:lnTo>
                    <a:pt x="106652" y="21896"/>
                  </a:lnTo>
                  <a:lnTo>
                    <a:pt x="99986" y="21896"/>
                  </a:lnTo>
                  <a:lnTo>
                    <a:pt x="97130" y="18088"/>
                  </a:lnTo>
                  <a:lnTo>
                    <a:pt x="93320" y="10472"/>
                  </a:lnTo>
                  <a:lnTo>
                    <a:pt x="90464" y="6664"/>
                  </a:lnTo>
                  <a:lnTo>
                    <a:pt x="86655" y="10472"/>
                  </a:lnTo>
                  <a:lnTo>
                    <a:pt x="77133" y="10472"/>
                  </a:lnTo>
                  <a:lnTo>
                    <a:pt x="73323" y="2856"/>
                  </a:lnTo>
                  <a:lnTo>
                    <a:pt x="73323" y="0"/>
                  </a:lnTo>
                  <a:close/>
                </a:path>
              </a:pathLst>
            </a:custGeom>
            <a:solidFill>
              <a:srgbClr val="AFABAB"/>
            </a:solidFill>
            <a:ln w="9518" cap="flat">
              <a:noFill/>
              <a:prstDash val="solid"/>
              <a:miter/>
            </a:ln>
          </p:spPr>
          <p:txBody>
            <a:bodyPr rtlCol="0" anchor="ctr"/>
            <a:lstStyle/>
            <a:p>
              <a:endParaRPr lang="en-US" noProof="0" dirty="0"/>
            </a:p>
          </p:txBody>
        </p:sp>
        <p:sp>
          <p:nvSpPr>
            <p:cNvPr id="6404" name="Serbest Form 6403">
              <a:extLst>
                <a:ext uri="{FF2B5EF4-FFF2-40B4-BE49-F238E27FC236}">
                  <a16:creationId xmlns:a16="http://schemas.microsoft.com/office/drawing/2014/main" id="{65791748-0D88-D840-AFAC-575510F53088}"/>
                </a:ext>
              </a:extLst>
            </p:cNvPr>
            <p:cNvSpPr/>
            <p:nvPr/>
          </p:nvSpPr>
          <p:spPr>
            <a:xfrm>
              <a:off x="5032335" y="3367118"/>
              <a:ext cx="290436" cy="270373"/>
            </a:xfrm>
            <a:custGeom>
              <a:avLst/>
              <a:gdLst>
                <a:gd name="connsiteX0" fmla="*/ 53326 w 290436"/>
                <a:gd name="connsiteY0" fmla="*/ 0 h 270373"/>
                <a:gd name="connsiteX1" fmla="*/ 53326 w 290436"/>
                <a:gd name="connsiteY1" fmla="*/ 14280 h 270373"/>
                <a:gd name="connsiteX2" fmla="*/ 42851 w 290436"/>
                <a:gd name="connsiteY2" fmla="*/ 14280 h 270373"/>
                <a:gd name="connsiteX3" fmla="*/ 39995 w 290436"/>
                <a:gd name="connsiteY3" fmla="*/ 18088 h 270373"/>
                <a:gd name="connsiteX4" fmla="*/ 39995 w 290436"/>
                <a:gd name="connsiteY4" fmla="*/ 24753 h 270373"/>
                <a:gd name="connsiteX5" fmla="*/ 42851 w 290436"/>
                <a:gd name="connsiteY5" fmla="*/ 28561 h 270373"/>
                <a:gd name="connsiteX6" fmla="*/ 49517 w 290436"/>
                <a:gd name="connsiteY6" fmla="*/ 32369 h 270373"/>
                <a:gd name="connsiteX7" fmla="*/ 53326 w 290436"/>
                <a:gd name="connsiteY7" fmla="*/ 36177 h 270373"/>
                <a:gd name="connsiteX8" fmla="*/ 53326 w 290436"/>
                <a:gd name="connsiteY8" fmla="*/ 39985 h 270373"/>
                <a:gd name="connsiteX9" fmla="*/ 49517 w 290436"/>
                <a:gd name="connsiteY9" fmla="*/ 47601 h 270373"/>
                <a:gd name="connsiteX10" fmla="*/ 46661 w 290436"/>
                <a:gd name="connsiteY10" fmla="*/ 50457 h 270373"/>
                <a:gd name="connsiteX11" fmla="*/ 30472 w 290436"/>
                <a:gd name="connsiteY11" fmla="*/ 50457 h 270373"/>
                <a:gd name="connsiteX12" fmla="*/ 22854 w 290436"/>
                <a:gd name="connsiteY12" fmla="*/ 54265 h 270373"/>
                <a:gd name="connsiteX13" fmla="*/ 19998 w 290436"/>
                <a:gd name="connsiteY13" fmla="*/ 58073 h 270373"/>
                <a:gd name="connsiteX14" fmla="*/ 9523 w 290436"/>
                <a:gd name="connsiteY14" fmla="*/ 58073 h 270373"/>
                <a:gd name="connsiteX15" fmla="*/ 0 w 290436"/>
                <a:gd name="connsiteY15" fmla="*/ 76162 h 270373"/>
                <a:gd name="connsiteX16" fmla="*/ 0 w 290436"/>
                <a:gd name="connsiteY16" fmla="*/ 79970 h 270373"/>
                <a:gd name="connsiteX17" fmla="*/ 9523 w 290436"/>
                <a:gd name="connsiteY17" fmla="*/ 91394 h 270373"/>
                <a:gd name="connsiteX18" fmla="*/ 16188 w 290436"/>
                <a:gd name="connsiteY18" fmla="*/ 91394 h 270373"/>
                <a:gd name="connsiteX19" fmla="*/ 16188 w 290436"/>
                <a:gd name="connsiteY19" fmla="*/ 98058 h 270373"/>
                <a:gd name="connsiteX20" fmla="*/ 13332 w 290436"/>
                <a:gd name="connsiteY20" fmla="*/ 101866 h 270373"/>
                <a:gd name="connsiteX21" fmla="*/ 16188 w 290436"/>
                <a:gd name="connsiteY21" fmla="*/ 109482 h 270373"/>
                <a:gd name="connsiteX22" fmla="*/ 16188 w 290436"/>
                <a:gd name="connsiteY22" fmla="*/ 116147 h 270373"/>
                <a:gd name="connsiteX23" fmla="*/ 30472 w 290436"/>
                <a:gd name="connsiteY23" fmla="*/ 123763 h 270373"/>
                <a:gd name="connsiteX24" fmla="*/ 39995 w 290436"/>
                <a:gd name="connsiteY24" fmla="*/ 123763 h 270373"/>
                <a:gd name="connsiteX25" fmla="*/ 39995 w 290436"/>
                <a:gd name="connsiteY25" fmla="*/ 138995 h 270373"/>
                <a:gd name="connsiteX26" fmla="*/ 46661 w 290436"/>
                <a:gd name="connsiteY26" fmla="*/ 138995 h 270373"/>
                <a:gd name="connsiteX27" fmla="*/ 49517 w 290436"/>
                <a:gd name="connsiteY27" fmla="*/ 135187 h 270373"/>
                <a:gd name="connsiteX28" fmla="*/ 49517 w 290436"/>
                <a:gd name="connsiteY28" fmla="*/ 141851 h 270373"/>
                <a:gd name="connsiteX29" fmla="*/ 53326 w 290436"/>
                <a:gd name="connsiteY29" fmla="*/ 149467 h 270373"/>
                <a:gd name="connsiteX30" fmla="*/ 53326 w 290436"/>
                <a:gd name="connsiteY30" fmla="*/ 157083 h 270373"/>
                <a:gd name="connsiteX31" fmla="*/ 63801 w 290436"/>
                <a:gd name="connsiteY31" fmla="*/ 167556 h 270373"/>
                <a:gd name="connsiteX32" fmla="*/ 70467 w 290436"/>
                <a:gd name="connsiteY32" fmla="*/ 171364 h 270373"/>
                <a:gd name="connsiteX33" fmla="*/ 73323 w 290436"/>
                <a:gd name="connsiteY33" fmla="*/ 175172 h 270373"/>
                <a:gd name="connsiteX34" fmla="*/ 77133 w 290436"/>
                <a:gd name="connsiteY34" fmla="*/ 171364 h 270373"/>
                <a:gd name="connsiteX35" fmla="*/ 83798 w 290436"/>
                <a:gd name="connsiteY35" fmla="*/ 167556 h 270373"/>
                <a:gd name="connsiteX36" fmla="*/ 86655 w 290436"/>
                <a:gd name="connsiteY36" fmla="*/ 160892 h 270373"/>
                <a:gd name="connsiteX37" fmla="*/ 93320 w 290436"/>
                <a:gd name="connsiteY37" fmla="*/ 153275 h 270373"/>
                <a:gd name="connsiteX38" fmla="*/ 97130 w 290436"/>
                <a:gd name="connsiteY38" fmla="*/ 145659 h 270373"/>
                <a:gd name="connsiteX39" fmla="*/ 99986 w 290436"/>
                <a:gd name="connsiteY39" fmla="*/ 141851 h 270373"/>
                <a:gd name="connsiteX40" fmla="*/ 99986 w 290436"/>
                <a:gd name="connsiteY40" fmla="*/ 138995 h 270373"/>
                <a:gd name="connsiteX41" fmla="*/ 119984 w 290436"/>
                <a:gd name="connsiteY41" fmla="*/ 138995 h 270373"/>
                <a:gd name="connsiteX42" fmla="*/ 123793 w 290436"/>
                <a:gd name="connsiteY42" fmla="*/ 127571 h 270373"/>
                <a:gd name="connsiteX43" fmla="*/ 143790 w 290436"/>
                <a:gd name="connsiteY43" fmla="*/ 127571 h 270373"/>
                <a:gd name="connsiteX44" fmla="*/ 166644 w 290436"/>
                <a:gd name="connsiteY44" fmla="*/ 163748 h 270373"/>
                <a:gd name="connsiteX45" fmla="*/ 166644 w 290436"/>
                <a:gd name="connsiteY45" fmla="*/ 175172 h 270373"/>
                <a:gd name="connsiteX46" fmla="*/ 173310 w 290436"/>
                <a:gd name="connsiteY46" fmla="*/ 182788 h 270373"/>
                <a:gd name="connsiteX47" fmla="*/ 173310 w 290436"/>
                <a:gd name="connsiteY47" fmla="*/ 193260 h 270373"/>
                <a:gd name="connsiteX48" fmla="*/ 170453 w 290436"/>
                <a:gd name="connsiteY48" fmla="*/ 200877 h 270373"/>
                <a:gd name="connsiteX49" fmla="*/ 166644 w 290436"/>
                <a:gd name="connsiteY49" fmla="*/ 204685 h 270373"/>
                <a:gd name="connsiteX50" fmla="*/ 163787 w 290436"/>
                <a:gd name="connsiteY50" fmla="*/ 215157 h 270373"/>
                <a:gd name="connsiteX51" fmla="*/ 179976 w 290436"/>
                <a:gd name="connsiteY51" fmla="*/ 208493 h 270373"/>
                <a:gd name="connsiteX52" fmla="*/ 193307 w 290436"/>
                <a:gd name="connsiteY52" fmla="*/ 211349 h 270373"/>
                <a:gd name="connsiteX53" fmla="*/ 193307 w 290436"/>
                <a:gd name="connsiteY53" fmla="*/ 204685 h 270373"/>
                <a:gd name="connsiteX54" fmla="*/ 197116 w 290436"/>
                <a:gd name="connsiteY54" fmla="*/ 200877 h 270373"/>
                <a:gd name="connsiteX55" fmla="*/ 199973 w 290436"/>
                <a:gd name="connsiteY55" fmla="*/ 200877 h 270373"/>
                <a:gd name="connsiteX56" fmla="*/ 206639 w 290436"/>
                <a:gd name="connsiteY56" fmla="*/ 204685 h 270373"/>
                <a:gd name="connsiteX57" fmla="*/ 213304 w 290436"/>
                <a:gd name="connsiteY57" fmla="*/ 211349 h 270373"/>
                <a:gd name="connsiteX58" fmla="*/ 217113 w 290436"/>
                <a:gd name="connsiteY58" fmla="*/ 222773 h 270373"/>
                <a:gd name="connsiteX59" fmla="*/ 217113 w 290436"/>
                <a:gd name="connsiteY59" fmla="*/ 258950 h 270373"/>
                <a:gd name="connsiteX60" fmla="*/ 223779 w 290436"/>
                <a:gd name="connsiteY60" fmla="*/ 258950 h 270373"/>
                <a:gd name="connsiteX61" fmla="*/ 223779 w 290436"/>
                <a:gd name="connsiteY61" fmla="*/ 262758 h 270373"/>
                <a:gd name="connsiteX62" fmla="*/ 230445 w 290436"/>
                <a:gd name="connsiteY62" fmla="*/ 270374 h 270373"/>
                <a:gd name="connsiteX63" fmla="*/ 233301 w 290436"/>
                <a:gd name="connsiteY63" fmla="*/ 270374 h 270373"/>
                <a:gd name="connsiteX64" fmla="*/ 239967 w 290436"/>
                <a:gd name="connsiteY64" fmla="*/ 262758 h 270373"/>
                <a:gd name="connsiteX65" fmla="*/ 239967 w 290436"/>
                <a:gd name="connsiteY65" fmla="*/ 256094 h 270373"/>
                <a:gd name="connsiteX66" fmla="*/ 243777 w 290436"/>
                <a:gd name="connsiteY66" fmla="*/ 248478 h 270373"/>
                <a:gd name="connsiteX67" fmla="*/ 246633 w 290436"/>
                <a:gd name="connsiteY67" fmla="*/ 244670 h 270373"/>
                <a:gd name="connsiteX68" fmla="*/ 253299 w 290436"/>
                <a:gd name="connsiteY68" fmla="*/ 244670 h 270373"/>
                <a:gd name="connsiteX69" fmla="*/ 259964 w 290436"/>
                <a:gd name="connsiteY69" fmla="*/ 248478 h 270373"/>
                <a:gd name="connsiteX70" fmla="*/ 263774 w 290436"/>
                <a:gd name="connsiteY70" fmla="*/ 252286 h 270373"/>
                <a:gd name="connsiteX71" fmla="*/ 266630 w 290436"/>
                <a:gd name="connsiteY71" fmla="*/ 252286 h 270373"/>
                <a:gd name="connsiteX72" fmla="*/ 270440 w 290436"/>
                <a:gd name="connsiteY72" fmla="*/ 248478 h 270373"/>
                <a:gd name="connsiteX73" fmla="*/ 270440 w 290436"/>
                <a:gd name="connsiteY73" fmla="*/ 237053 h 270373"/>
                <a:gd name="connsiteX74" fmla="*/ 266630 w 290436"/>
                <a:gd name="connsiteY74" fmla="*/ 233245 h 270373"/>
                <a:gd name="connsiteX75" fmla="*/ 266630 w 290436"/>
                <a:gd name="connsiteY75" fmla="*/ 230389 h 270373"/>
                <a:gd name="connsiteX76" fmla="*/ 277105 w 290436"/>
                <a:gd name="connsiteY76" fmla="*/ 230389 h 270373"/>
                <a:gd name="connsiteX77" fmla="*/ 273296 w 290436"/>
                <a:gd name="connsiteY77" fmla="*/ 222773 h 270373"/>
                <a:gd name="connsiteX78" fmla="*/ 266630 w 290436"/>
                <a:gd name="connsiteY78" fmla="*/ 218965 h 270373"/>
                <a:gd name="connsiteX79" fmla="*/ 263774 w 290436"/>
                <a:gd name="connsiteY79" fmla="*/ 211349 h 270373"/>
                <a:gd name="connsiteX80" fmla="*/ 263774 w 290436"/>
                <a:gd name="connsiteY80" fmla="*/ 204685 h 270373"/>
                <a:gd name="connsiteX81" fmla="*/ 273296 w 290436"/>
                <a:gd name="connsiteY81" fmla="*/ 204685 h 270373"/>
                <a:gd name="connsiteX82" fmla="*/ 277105 w 290436"/>
                <a:gd name="connsiteY82" fmla="*/ 208493 h 270373"/>
                <a:gd name="connsiteX83" fmla="*/ 283771 w 290436"/>
                <a:gd name="connsiteY83" fmla="*/ 208493 h 270373"/>
                <a:gd name="connsiteX84" fmla="*/ 286628 w 290436"/>
                <a:gd name="connsiteY84" fmla="*/ 211349 h 270373"/>
                <a:gd name="connsiteX85" fmla="*/ 286628 w 290436"/>
                <a:gd name="connsiteY85" fmla="*/ 208493 h 270373"/>
                <a:gd name="connsiteX86" fmla="*/ 290437 w 290436"/>
                <a:gd name="connsiteY86" fmla="*/ 204685 h 270373"/>
                <a:gd name="connsiteX87" fmla="*/ 290437 w 290436"/>
                <a:gd name="connsiteY87" fmla="*/ 197068 h 270373"/>
                <a:gd name="connsiteX88" fmla="*/ 286628 w 290436"/>
                <a:gd name="connsiteY88" fmla="*/ 197068 h 270373"/>
                <a:gd name="connsiteX89" fmla="*/ 279962 w 290436"/>
                <a:gd name="connsiteY89" fmla="*/ 193260 h 270373"/>
                <a:gd name="connsiteX90" fmla="*/ 277105 w 290436"/>
                <a:gd name="connsiteY90" fmla="*/ 193260 h 270373"/>
                <a:gd name="connsiteX91" fmla="*/ 277105 w 290436"/>
                <a:gd name="connsiteY91" fmla="*/ 186596 h 270373"/>
                <a:gd name="connsiteX92" fmla="*/ 279962 w 290436"/>
                <a:gd name="connsiteY92" fmla="*/ 178980 h 270373"/>
                <a:gd name="connsiteX93" fmla="*/ 283771 w 290436"/>
                <a:gd name="connsiteY93" fmla="*/ 175172 h 270373"/>
                <a:gd name="connsiteX94" fmla="*/ 273296 w 290436"/>
                <a:gd name="connsiteY94" fmla="*/ 171364 h 270373"/>
                <a:gd name="connsiteX95" fmla="*/ 279962 w 290436"/>
                <a:gd name="connsiteY95" fmla="*/ 160892 h 270373"/>
                <a:gd name="connsiteX96" fmla="*/ 270440 w 290436"/>
                <a:gd name="connsiteY96" fmla="*/ 157083 h 270373"/>
                <a:gd name="connsiteX97" fmla="*/ 266630 w 290436"/>
                <a:gd name="connsiteY97" fmla="*/ 135187 h 270373"/>
                <a:gd name="connsiteX98" fmla="*/ 277105 w 290436"/>
                <a:gd name="connsiteY98" fmla="*/ 119955 h 270373"/>
                <a:gd name="connsiteX99" fmla="*/ 259964 w 290436"/>
                <a:gd name="connsiteY99" fmla="*/ 101866 h 270373"/>
                <a:gd name="connsiteX100" fmla="*/ 259964 w 290436"/>
                <a:gd name="connsiteY100" fmla="*/ 79970 h 270373"/>
                <a:gd name="connsiteX101" fmla="*/ 246633 w 290436"/>
                <a:gd name="connsiteY101" fmla="*/ 79970 h 270373"/>
                <a:gd name="connsiteX102" fmla="*/ 259964 w 290436"/>
                <a:gd name="connsiteY102" fmla="*/ 58073 h 270373"/>
                <a:gd name="connsiteX103" fmla="*/ 239967 w 290436"/>
                <a:gd name="connsiteY103" fmla="*/ 47601 h 270373"/>
                <a:gd name="connsiteX104" fmla="*/ 246633 w 290436"/>
                <a:gd name="connsiteY104" fmla="*/ 28561 h 270373"/>
                <a:gd name="connsiteX105" fmla="*/ 237111 w 290436"/>
                <a:gd name="connsiteY105" fmla="*/ 21896 h 270373"/>
                <a:gd name="connsiteX106" fmla="*/ 237111 w 290436"/>
                <a:gd name="connsiteY106" fmla="*/ 10472 h 270373"/>
                <a:gd name="connsiteX107" fmla="*/ 230445 w 290436"/>
                <a:gd name="connsiteY107" fmla="*/ 6664 h 270373"/>
                <a:gd name="connsiteX108" fmla="*/ 223779 w 290436"/>
                <a:gd name="connsiteY108" fmla="*/ 6664 h 270373"/>
                <a:gd name="connsiteX109" fmla="*/ 219970 w 290436"/>
                <a:gd name="connsiteY109" fmla="*/ 10472 h 270373"/>
                <a:gd name="connsiteX110" fmla="*/ 219970 w 290436"/>
                <a:gd name="connsiteY110" fmla="*/ 21896 h 270373"/>
                <a:gd name="connsiteX111" fmla="*/ 210448 w 290436"/>
                <a:gd name="connsiteY111" fmla="*/ 32369 h 270373"/>
                <a:gd name="connsiteX112" fmla="*/ 203782 w 290436"/>
                <a:gd name="connsiteY112" fmla="*/ 28561 h 270373"/>
                <a:gd name="connsiteX113" fmla="*/ 199973 w 290436"/>
                <a:gd name="connsiteY113" fmla="*/ 24753 h 270373"/>
                <a:gd name="connsiteX114" fmla="*/ 193307 w 290436"/>
                <a:gd name="connsiteY114" fmla="*/ 21896 h 270373"/>
                <a:gd name="connsiteX115" fmla="*/ 190450 w 290436"/>
                <a:gd name="connsiteY115" fmla="*/ 21896 h 270373"/>
                <a:gd name="connsiteX116" fmla="*/ 186642 w 290436"/>
                <a:gd name="connsiteY116" fmla="*/ 18088 h 270373"/>
                <a:gd name="connsiteX117" fmla="*/ 183784 w 290436"/>
                <a:gd name="connsiteY117" fmla="*/ 18088 h 270373"/>
                <a:gd name="connsiteX118" fmla="*/ 179976 w 290436"/>
                <a:gd name="connsiteY118" fmla="*/ 24753 h 270373"/>
                <a:gd name="connsiteX119" fmla="*/ 173310 w 290436"/>
                <a:gd name="connsiteY119" fmla="*/ 32369 h 270373"/>
                <a:gd name="connsiteX120" fmla="*/ 170453 w 290436"/>
                <a:gd name="connsiteY120" fmla="*/ 39985 h 270373"/>
                <a:gd name="connsiteX121" fmla="*/ 170453 w 290436"/>
                <a:gd name="connsiteY121" fmla="*/ 32369 h 270373"/>
                <a:gd name="connsiteX122" fmla="*/ 166644 w 290436"/>
                <a:gd name="connsiteY122" fmla="*/ 24753 h 270373"/>
                <a:gd name="connsiteX123" fmla="*/ 159978 w 290436"/>
                <a:gd name="connsiteY123" fmla="*/ 18088 h 270373"/>
                <a:gd name="connsiteX124" fmla="*/ 153313 w 290436"/>
                <a:gd name="connsiteY124" fmla="*/ 24753 h 270373"/>
                <a:gd name="connsiteX125" fmla="*/ 150456 w 290436"/>
                <a:gd name="connsiteY125" fmla="*/ 32369 h 270373"/>
                <a:gd name="connsiteX126" fmla="*/ 146647 w 290436"/>
                <a:gd name="connsiteY126" fmla="*/ 36177 h 270373"/>
                <a:gd name="connsiteX127" fmla="*/ 143790 w 290436"/>
                <a:gd name="connsiteY127" fmla="*/ 32369 h 270373"/>
                <a:gd name="connsiteX128" fmla="*/ 143790 w 290436"/>
                <a:gd name="connsiteY128" fmla="*/ 28561 h 270373"/>
                <a:gd name="connsiteX129" fmla="*/ 139981 w 290436"/>
                <a:gd name="connsiteY129" fmla="*/ 21896 h 270373"/>
                <a:gd name="connsiteX130" fmla="*/ 139981 w 290436"/>
                <a:gd name="connsiteY130" fmla="*/ 14280 h 270373"/>
                <a:gd name="connsiteX131" fmla="*/ 117127 w 290436"/>
                <a:gd name="connsiteY131" fmla="*/ 14280 h 270373"/>
                <a:gd name="connsiteX132" fmla="*/ 113318 w 290436"/>
                <a:gd name="connsiteY132" fmla="*/ 18088 h 270373"/>
                <a:gd name="connsiteX133" fmla="*/ 106652 w 290436"/>
                <a:gd name="connsiteY133" fmla="*/ 21896 h 270373"/>
                <a:gd name="connsiteX134" fmla="*/ 99986 w 290436"/>
                <a:gd name="connsiteY134" fmla="*/ 21896 h 270373"/>
                <a:gd name="connsiteX135" fmla="*/ 97130 w 290436"/>
                <a:gd name="connsiteY135" fmla="*/ 18088 h 270373"/>
                <a:gd name="connsiteX136" fmla="*/ 93320 w 290436"/>
                <a:gd name="connsiteY136" fmla="*/ 10472 h 270373"/>
                <a:gd name="connsiteX137" fmla="*/ 90464 w 290436"/>
                <a:gd name="connsiteY137" fmla="*/ 6664 h 270373"/>
                <a:gd name="connsiteX138" fmla="*/ 86655 w 290436"/>
                <a:gd name="connsiteY138" fmla="*/ 10472 h 270373"/>
                <a:gd name="connsiteX139" fmla="*/ 77133 w 290436"/>
                <a:gd name="connsiteY139" fmla="*/ 10472 h 270373"/>
                <a:gd name="connsiteX140" fmla="*/ 73323 w 290436"/>
                <a:gd name="connsiteY140" fmla="*/ 2856 h 270373"/>
                <a:gd name="connsiteX141" fmla="*/ 73323 w 290436"/>
                <a:gd name="connsiteY141" fmla="*/ 0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90436" h="270373">
                  <a:moveTo>
                    <a:pt x="53326" y="0"/>
                  </a:moveTo>
                  <a:lnTo>
                    <a:pt x="53326" y="14280"/>
                  </a:lnTo>
                  <a:lnTo>
                    <a:pt x="42851" y="14280"/>
                  </a:lnTo>
                  <a:lnTo>
                    <a:pt x="39995" y="18088"/>
                  </a:lnTo>
                  <a:lnTo>
                    <a:pt x="39995" y="24753"/>
                  </a:lnTo>
                  <a:lnTo>
                    <a:pt x="42851" y="28561"/>
                  </a:lnTo>
                  <a:lnTo>
                    <a:pt x="49517" y="32369"/>
                  </a:lnTo>
                  <a:lnTo>
                    <a:pt x="53326" y="36177"/>
                  </a:lnTo>
                  <a:lnTo>
                    <a:pt x="53326" y="39985"/>
                  </a:lnTo>
                  <a:lnTo>
                    <a:pt x="49517" y="47601"/>
                  </a:lnTo>
                  <a:lnTo>
                    <a:pt x="46661" y="50457"/>
                  </a:lnTo>
                  <a:lnTo>
                    <a:pt x="30472" y="50457"/>
                  </a:lnTo>
                  <a:lnTo>
                    <a:pt x="22854" y="54265"/>
                  </a:lnTo>
                  <a:lnTo>
                    <a:pt x="19998" y="58073"/>
                  </a:lnTo>
                  <a:lnTo>
                    <a:pt x="9523" y="58073"/>
                  </a:lnTo>
                  <a:lnTo>
                    <a:pt x="0" y="76162"/>
                  </a:lnTo>
                  <a:lnTo>
                    <a:pt x="0" y="79970"/>
                  </a:lnTo>
                  <a:lnTo>
                    <a:pt x="9523" y="91394"/>
                  </a:lnTo>
                  <a:lnTo>
                    <a:pt x="16188" y="91394"/>
                  </a:lnTo>
                  <a:lnTo>
                    <a:pt x="16188" y="98058"/>
                  </a:lnTo>
                  <a:lnTo>
                    <a:pt x="13332" y="101866"/>
                  </a:lnTo>
                  <a:lnTo>
                    <a:pt x="16188" y="109482"/>
                  </a:lnTo>
                  <a:lnTo>
                    <a:pt x="16188" y="116147"/>
                  </a:lnTo>
                  <a:lnTo>
                    <a:pt x="30472" y="123763"/>
                  </a:lnTo>
                  <a:lnTo>
                    <a:pt x="39995" y="123763"/>
                  </a:lnTo>
                  <a:lnTo>
                    <a:pt x="39995" y="138995"/>
                  </a:lnTo>
                  <a:lnTo>
                    <a:pt x="46661" y="138995"/>
                  </a:lnTo>
                  <a:lnTo>
                    <a:pt x="49517" y="135187"/>
                  </a:lnTo>
                  <a:lnTo>
                    <a:pt x="49517" y="141851"/>
                  </a:lnTo>
                  <a:lnTo>
                    <a:pt x="53326" y="149467"/>
                  </a:lnTo>
                  <a:lnTo>
                    <a:pt x="53326" y="157083"/>
                  </a:lnTo>
                  <a:lnTo>
                    <a:pt x="63801" y="167556"/>
                  </a:lnTo>
                  <a:lnTo>
                    <a:pt x="70467" y="171364"/>
                  </a:lnTo>
                  <a:lnTo>
                    <a:pt x="73323" y="175172"/>
                  </a:lnTo>
                  <a:lnTo>
                    <a:pt x="77133" y="171364"/>
                  </a:lnTo>
                  <a:lnTo>
                    <a:pt x="83798" y="167556"/>
                  </a:lnTo>
                  <a:lnTo>
                    <a:pt x="86655" y="160892"/>
                  </a:lnTo>
                  <a:lnTo>
                    <a:pt x="93320" y="153275"/>
                  </a:lnTo>
                  <a:lnTo>
                    <a:pt x="97130" y="145659"/>
                  </a:lnTo>
                  <a:lnTo>
                    <a:pt x="99986" y="141851"/>
                  </a:lnTo>
                  <a:lnTo>
                    <a:pt x="99986" y="138995"/>
                  </a:lnTo>
                  <a:lnTo>
                    <a:pt x="119984" y="138995"/>
                  </a:lnTo>
                  <a:lnTo>
                    <a:pt x="123793" y="127571"/>
                  </a:lnTo>
                  <a:lnTo>
                    <a:pt x="143790" y="127571"/>
                  </a:lnTo>
                  <a:lnTo>
                    <a:pt x="166644" y="163748"/>
                  </a:lnTo>
                  <a:lnTo>
                    <a:pt x="166644" y="175172"/>
                  </a:lnTo>
                  <a:lnTo>
                    <a:pt x="173310" y="182788"/>
                  </a:lnTo>
                  <a:lnTo>
                    <a:pt x="173310" y="193260"/>
                  </a:lnTo>
                  <a:lnTo>
                    <a:pt x="170453" y="200877"/>
                  </a:lnTo>
                  <a:lnTo>
                    <a:pt x="166644" y="204685"/>
                  </a:lnTo>
                  <a:lnTo>
                    <a:pt x="163787" y="215157"/>
                  </a:lnTo>
                  <a:lnTo>
                    <a:pt x="179976" y="208493"/>
                  </a:lnTo>
                  <a:lnTo>
                    <a:pt x="193307" y="211349"/>
                  </a:lnTo>
                  <a:lnTo>
                    <a:pt x="193307" y="204685"/>
                  </a:lnTo>
                  <a:lnTo>
                    <a:pt x="197116" y="200877"/>
                  </a:lnTo>
                  <a:lnTo>
                    <a:pt x="199973" y="200877"/>
                  </a:lnTo>
                  <a:lnTo>
                    <a:pt x="206639" y="204685"/>
                  </a:lnTo>
                  <a:lnTo>
                    <a:pt x="213304" y="211349"/>
                  </a:lnTo>
                  <a:lnTo>
                    <a:pt x="217113" y="222773"/>
                  </a:lnTo>
                  <a:lnTo>
                    <a:pt x="217113" y="258950"/>
                  </a:lnTo>
                  <a:lnTo>
                    <a:pt x="223779" y="258950"/>
                  </a:lnTo>
                  <a:lnTo>
                    <a:pt x="223779" y="262758"/>
                  </a:lnTo>
                  <a:lnTo>
                    <a:pt x="230445" y="270374"/>
                  </a:lnTo>
                  <a:lnTo>
                    <a:pt x="233301" y="270374"/>
                  </a:lnTo>
                  <a:lnTo>
                    <a:pt x="239967" y="262758"/>
                  </a:lnTo>
                  <a:lnTo>
                    <a:pt x="239967" y="256094"/>
                  </a:lnTo>
                  <a:lnTo>
                    <a:pt x="243777" y="248478"/>
                  </a:lnTo>
                  <a:lnTo>
                    <a:pt x="246633" y="244670"/>
                  </a:lnTo>
                  <a:lnTo>
                    <a:pt x="253299" y="244670"/>
                  </a:lnTo>
                  <a:lnTo>
                    <a:pt x="259964" y="248478"/>
                  </a:lnTo>
                  <a:lnTo>
                    <a:pt x="263774" y="252286"/>
                  </a:lnTo>
                  <a:lnTo>
                    <a:pt x="266630" y="252286"/>
                  </a:lnTo>
                  <a:lnTo>
                    <a:pt x="270440" y="248478"/>
                  </a:lnTo>
                  <a:lnTo>
                    <a:pt x="270440" y="237053"/>
                  </a:lnTo>
                  <a:lnTo>
                    <a:pt x="266630" y="233245"/>
                  </a:lnTo>
                  <a:lnTo>
                    <a:pt x="266630" y="230389"/>
                  </a:lnTo>
                  <a:lnTo>
                    <a:pt x="277105" y="230389"/>
                  </a:lnTo>
                  <a:lnTo>
                    <a:pt x="273296" y="222773"/>
                  </a:lnTo>
                  <a:lnTo>
                    <a:pt x="266630" y="218965"/>
                  </a:lnTo>
                  <a:lnTo>
                    <a:pt x="263774" y="211349"/>
                  </a:lnTo>
                  <a:lnTo>
                    <a:pt x="263774" y="204685"/>
                  </a:lnTo>
                  <a:lnTo>
                    <a:pt x="273296" y="204685"/>
                  </a:lnTo>
                  <a:lnTo>
                    <a:pt x="277105" y="208493"/>
                  </a:lnTo>
                  <a:lnTo>
                    <a:pt x="283771" y="208493"/>
                  </a:lnTo>
                  <a:lnTo>
                    <a:pt x="286628" y="211349"/>
                  </a:lnTo>
                  <a:lnTo>
                    <a:pt x="286628" y="208493"/>
                  </a:lnTo>
                  <a:lnTo>
                    <a:pt x="290437" y="204685"/>
                  </a:lnTo>
                  <a:lnTo>
                    <a:pt x="290437" y="197068"/>
                  </a:lnTo>
                  <a:lnTo>
                    <a:pt x="286628" y="197068"/>
                  </a:lnTo>
                  <a:lnTo>
                    <a:pt x="279962" y="193260"/>
                  </a:lnTo>
                  <a:lnTo>
                    <a:pt x="277105" y="193260"/>
                  </a:lnTo>
                  <a:lnTo>
                    <a:pt x="277105" y="186596"/>
                  </a:lnTo>
                  <a:lnTo>
                    <a:pt x="279962" y="178980"/>
                  </a:lnTo>
                  <a:lnTo>
                    <a:pt x="283771" y="175172"/>
                  </a:lnTo>
                  <a:lnTo>
                    <a:pt x="273296" y="171364"/>
                  </a:lnTo>
                  <a:lnTo>
                    <a:pt x="279962" y="160892"/>
                  </a:lnTo>
                  <a:lnTo>
                    <a:pt x="270440" y="157083"/>
                  </a:lnTo>
                  <a:lnTo>
                    <a:pt x="266630" y="135187"/>
                  </a:lnTo>
                  <a:lnTo>
                    <a:pt x="277105" y="119955"/>
                  </a:lnTo>
                  <a:lnTo>
                    <a:pt x="259964" y="101866"/>
                  </a:lnTo>
                  <a:lnTo>
                    <a:pt x="259964" y="79970"/>
                  </a:lnTo>
                  <a:lnTo>
                    <a:pt x="246633" y="79970"/>
                  </a:lnTo>
                  <a:lnTo>
                    <a:pt x="259964" y="58073"/>
                  </a:lnTo>
                  <a:lnTo>
                    <a:pt x="239967" y="47601"/>
                  </a:lnTo>
                  <a:lnTo>
                    <a:pt x="246633" y="28561"/>
                  </a:lnTo>
                  <a:lnTo>
                    <a:pt x="237111" y="21896"/>
                  </a:lnTo>
                  <a:lnTo>
                    <a:pt x="237111" y="10472"/>
                  </a:lnTo>
                  <a:lnTo>
                    <a:pt x="230445" y="6664"/>
                  </a:lnTo>
                  <a:lnTo>
                    <a:pt x="223779" y="6664"/>
                  </a:lnTo>
                  <a:lnTo>
                    <a:pt x="219970" y="10472"/>
                  </a:lnTo>
                  <a:lnTo>
                    <a:pt x="219970" y="21896"/>
                  </a:lnTo>
                  <a:lnTo>
                    <a:pt x="210448" y="32369"/>
                  </a:lnTo>
                  <a:lnTo>
                    <a:pt x="203782" y="28561"/>
                  </a:lnTo>
                  <a:lnTo>
                    <a:pt x="199973" y="24753"/>
                  </a:lnTo>
                  <a:lnTo>
                    <a:pt x="193307" y="21896"/>
                  </a:lnTo>
                  <a:lnTo>
                    <a:pt x="190450" y="21896"/>
                  </a:lnTo>
                  <a:lnTo>
                    <a:pt x="186642" y="18088"/>
                  </a:lnTo>
                  <a:lnTo>
                    <a:pt x="183784" y="18088"/>
                  </a:lnTo>
                  <a:lnTo>
                    <a:pt x="179976" y="24753"/>
                  </a:lnTo>
                  <a:lnTo>
                    <a:pt x="173310" y="32369"/>
                  </a:lnTo>
                  <a:lnTo>
                    <a:pt x="170453" y="39985"/>
                  </a:lnTo>
                  <a:lnTo>
                    <a:pt x="170453" y="32369"/>
                  </a:lnTo>
                  <a:lnTo>
                    <a:pt x="166644" y="24753"/>
                  </a:lnTo>
                  <a:lnTo>
                    <a:pt x="159978" y="18088"/>
                  </a:lnTo>
                  <a:lnTo>
                    <a:pt x="153313" y="24753"/>
                  </a:lnTo>
                  <a:lnTo>
                    <a:pt x="150456" y="32369"/>
                  </a:lnTo>
                  <a:lnTo>
                    <a:pt x="146647" y="36177"/>
                  </a:lnTo>
                  <a:lnTo>
                    <a:pt x="143790" y="32369"/>
                  </a:lnTo>
                  <a:lnTo>
                    <a:pt x="143790" y="28561"/>
                  </a:lnTo>
                  <a:lnTo>
                    <a:pt x="139981" y="21896"/>
                  </a:lnTo>
                  <a:lnTo>
                    <a:pt x="139981" y="14280"/>
                  </a:lnTo>
                  <a:lnTo>
                    <a:pt x="117127" y="14280"/>
                  </a:lnTo>
                  <a:lnTo>
                    <a:pt x="113318" y="18088"/>
                  </a:lnTo>
                  <a:lnTo>
                    <a:pt x="106652" y="21896"/>
                  </a:lnTo>
                  <a:lnTo>
                    <a:pt x="99986" y="21896"/>
                  </a:lnTo>
                  <a:lnTo>
                    <a:pt x="97130" y="18088"/>
                  </a:lnTo>
                  <a:lnTo>
                    <a:pt x="93320" y="10472"/>
                  </a:lnTo>
                  <a:lnTo>
                    <a:pt x="90464" y="6664"/>
                  </a:lnTo>
                  <a:lnTo>
                    <a:pt x="86655" y="10472"/>
                  </a:lnTo>
                  <a:lnTo>
                    <a:pt x="77133" y="10472"/>
                  </a:lnTo>
                  <a:lnTo>
                    <a:pt x="73323" y="2856"/>
                  </a:lnTo>
                  <a:lnTo>
                    <a:pt x="73323" y="0"/>
                  </a:lnTo>
                  <a:close/>
                </a:path>
              </a:pathLst>
            </a:custGeom>
            <a:noFill/>
            <a:ln w="2379" cap="flat">
              <a:solidFill>
                <a:srgbClr val="FFFFFF"/>
              </a:solidFill>
              <a:prstDash val="solid"/>
              <a:round/>
            </a:ln>
          </p:spPr>
          <p:txBody>
            <a:bodyPr rtlCol="0" anchor="ctr"/>
            <a:lstStyle/>
            <a:p>
              <a:endParaRPr lang="en-US" noProof="0" dirty="0"/>
            </a:p>
          </p:txBody>
        </p:sp>
        <p:sp>
          <p:nvSpPr>
            <p:cNvPr id="6405" name="Serbest Form 6404">
              <a:extLst>
                <a:ext uri="{FF2B5EF4-FFF2-40B4-BE49-F238E27FC236}">
                  <a16:creationId xmlns:a16="http://schemas.microsoft.com/office/drawing/2014/main" id="{92286343-1904-E345-8EB2-94F7687E1D5A}"/>
                </a:ext>
              </a:extLst>
            </p:cNvPr>
            <p:cNvSpPr/>
            <p:nvPr/>
          </p:nvSpPr>
          <p:spPr>
            <a:xfrm>
              <a:off x="2073691" y="3134825"/>
              <a:ext cx="154264" cy="193260"/>
            </a:xfrm>
            <a:custGeom>
              <a:avLst/>
              <a:gdLst>
                <a:gd name="connsiteX0" fmla="*/ 148551 w 154264"/>
                <a:gd name="connsiteY0" fmla="*/ 89490 h 193260"/>
                <a:gd name="connsiteX1" fmla="*/ 139029 w 154264"/>
                <a:gd name="connsiteY1" fmla="*/ 96154 h 193260"/>
                <a:gd name="connsiteX2" fmla="*/ 132363 w 154264"/>
                <a:gd name="connsiteY2" fmla="*/ 93298 h 193260"/>
                <a:gd name="connsiteX3" fmla="*/ 117127 w 154264"/>
                <a:gd name="connsiteY3" fmla="*/ 93298 h 193260"/>
                <a:gd name="connsiteX4" fmla="*/ 129506 w 154264"/>
                <a:gd name="connsiteY4" fmla="*/ 3808 h 193260"/>
                <a:gd name="connsiteX5" fmla="*/ 61896 w 154264"/>
                <a:gd name="connsiteY5" fmla="*/ 0 h 193260"/>
                <a:gd name="connsiteX6" fmla="*/ 61896 w 154264"/>
                <a:gd name="connsiteY6" fmla="*/ 6664 h 193260"/>
                <a:gd name="connsiteX7" fmla="*/ 64753 w 154264"/>
                <a:gd name="connsiteY7" fmla="*/ 13328 h 193260"/>
                <a:gd name="connsiteX8" fmla="*/ 64753 w 154264"/>
                <a:gd name="connsiteY8" fmla="*/ 27609 h 193260"/>
                <a:gd name="connsiteX9" fmla="*/ 61896 w 154264"/>
                <a:gd name="connsiteY9" fmla="*/ 27609 h 193260"/>
                <a:gd name="connsiteX10" fmla="*/ 55230 w 154264"/>
                <a:gd name="connsiteY10" fmla="*/ 31417 h 193260"/>
                <a:gd name="connsiteX11" fmla="*/ 42851 w 154264"/>
                <a:gd name="connsiteY11" fmla="*/ 31417 h 193260"/>
                <a:gd name="connsiteX12" fmla="*/ 49517 w 154264"/>
                <a:gd name="connsiteY12" fmla="*/ 34273 h 193260"/>
                <a:gd name="connsiteX13" fmla="*/ 49517 w 154264"/>
                <a:gd name="connsiteY13" fmla="*/ 38081 h 193260"/>
                <a:gd name="connsiteX14" fmla="*/ 52374 w 154264"/>
                <a:gd name="connsiteY14" fmla="*/ 44745 h 193260"/>
                <a:gd name="connsiteX15" fmla="*/ 55230 w 154264"/>
                <a:gd name="connsiteY15" fmla="*/ 48553 h 193260"/>
                <a:gd name="connsiteX16" fmla="*/ 58087 w 154264"/>
                <a:gd name="connsiteY16" fmla="*/ 48553 h 193260"/>
                <a:gd name="connsiteX17" fmla="*/ 64753 w 154264"/>
                <a:gd name="connsiteY17" fmla="*/ 51409 h 193260"/>
                <a:gd name="connsiteX18" fmla="*/ 67610 w 154264"/>
                <a:gd name="connsiteY18" fmla="*/ 51409 h 193260"/>
                <a:gd name="connsiteX19" fmla="*/ 70467 w 154264"/>
                <a:gd name="connsiteY19" fmla="*/ 65689 h 193260"/>
                <a:gd name="connsiteX20" fmla="*/ 79989 w 154264"/>
                <a:gd name="connsiteY20" fmla="*/ 65689 h 193260"/>
                <a:gd name="connsiteX21" fmla="*/ 79989 w 154264"/>
                <a:gd name="connsiteY21" fmla="*/ 72354 h 193260"/>
                <a:gd name="connsiteX22" fmla="*/ 77132 w 154264"/>
                <a:gd name="connsiteY22" fmla="*/ 76162 h 193260"/>
                <a:gd name="connsiteX23" fmla="*/ 74275 w 154264"/>
                <a:gd name="connsiteY23" fmla="*/ 76162 h 193260"/>
                <a:gd name="connsiteX24" fmla="*/ 74275 w 154264"/>
                <a:gd name="connsiteY24" fmla="*/ 85682 h 193260"/>
                <a:gd name="connsiteX25" fmla="*/ 27615 w 154264"/>
                <a:gd name="connsiteY25" fmla="*/ 82826 h 193260"/>
                <a:gd name="connsiteX26" fmla="*/ 12379 w 154264"/>
                <a:gd name="connsiteY26" fmla="*/ 110435 h 193260"/>
                <a:gd name="connsiteX27" fmla="*/ 12379 w 154264"/>
                <a:gd name="connsiteY27" fmla="*/ 151371 h 193260"/>
                <a:gd name="connsiteX28" fmla="*/ 8570 w 154264"/>
                <a:gd name="connsiteY28" fmla="*/ 155179 h 193260"/>
                <a:gd name="connsiteX29" fmla="*/ 0 w 154264"/>
                <a:gd name="connsiteY29" fmla="*/ 155179 h 193260"/>
                <a:gd name="connsiteX30" fmla="*/ 2857 w 154264"/>
                <a:gd name="connsiteY30" fmla="*/ 161844 h 193260"/>
                <a:gd name="connsiteX31" fmla="*/ 5713 w 154264"/>
                <a:gd name="connsiteY31" fmla="*/ 165652 h 193260"/>
                <a:gd name="connsiteX32" fmla="*/ 12379 w 154264"/>
                <a:gd name="connsiteY32" fmla="*/ 165652 h 193260"/>
                <a:gd name="connsiteX33" fmla="*/ 20949 w 154264"/>
                <a:gd name="connsiteY33" fmla="*/ 172316 h 193260"/>
                <a:gd name="connsiteX34" fmla="*/ 30472 w 154264"/>
                <a:gd name="connsiteY34" fmla="*/ 182788 h 193260"/>
                <a:gd name="connsiteX35" fmla="*/ 37138 w 154264"/>
                <a:gd name="connsiteY35" fmla="*/ 186596 h 193260"/>
                <a:gd name="connsiteX36" fmla="*/ 61896 w 154264"/>
                <a:gd name="connsiteY36" fmla="*/ 186596 h 193260"/>
                <a:gd name="connsiteX37" fmla="*/ 64753 w 154264"/>
                <a:gd name="connsiteY37" fmla="*/ 189452 h 193260"/>
                <a:gd name="connsiteX38" fmla="*/ 67610 w 154264"/>
                <a:gd name="connsiteY38" fmla="*/ 189452 h 193260"/>
                <a:gd name="connsiteX39" fmla="*/ 70467 w 154264"/>
                <a:gd name="connsiteY39" fmla="*/ 193260 h 193260"/>
                <a:gd name="connsiteX40" fmla="*/ 77132 w 154264"/>
                <a:gd name="connsiteY40" fmla="*/ 186596 h 193260"/>
                <a:gd name="connsiteX41" fmla="*/ 82846 w 154264"/>
                <a:gd name="connsiteY41" fmla="*/ 182788 h 193260"/>
                <a:gd name="connsiteX42" fmla="*/ 86655 w 154264"/>
                <a:gd name="connsiteY42" fmla="*/ 179932 h 193260"/>
                <a:gd name="connsiteX43" fmla="*/ 89512 w 154264"/>
                <a:gd name="connsiteY43" fmla="*/ 179932 h 193260"/>
                <a:gd name="connsiteX44" fmla="*/ 92368 w 154264"/>
                <a:gd name="connsiteY44" fmla="*/ 172316 h 193260"/>
                <a:gd name="connsiteX45" fmla="*/ 95225 w 154264"/>
                <a:gd name="connsiteY45" fmla="*/ 169460 h 193260"/>
                <a:gd name="connsiteX46" fmla="*/ 95225 w 154264"/>
                <a:gd name="connsiteY46" fmla="*/ 161844 h 193260"/>
                <a:gd name="connsiteX47" fmla="*/ 104748 w 154264"/>
                <a:gd name="connsiteY47" fmla="*/ 161844 h 193260"/>
                <a:gd name="connsiteX48" fmla="*/ 107604 w 154264"/>
                <a:gd name="connsiteY48" fmla="*/ 158987 h 193260"/>
                <a:gd name="connsiteX49" fmla="*/ 114270 w 154264"/>
                <a:gd name="connsiteY49" fmla="*/ 155179 h 193260"/>
                <a:gd name="connsiteX50" fmla="*/ 114270 w 154264"/>
                <a:gd name="connsiteY50" fmla="*/ 151371 h 193260"/>
                <a:gd name="connsiteX51" fmla="*/ 117127 w 154264"/>
                <a:gd name="connsiteY51" fmla="*/ 144707 h 193260"/>
                <a:gd name="connsiteX52" fmla="*/ 117127 w 154264"/>
                <a:gd name="connsiteY52" fmla="*/ 134235 h 193260"/>
                <a:gd name="connsiteX53" fmla="*/ 119984 w 154264"/>
                <a:gd name="connsiteY53" fmla="*/ 127571 h 193260"/>
                <a:gd name="connsiteX54" fmla="*/ 126649 w 154264"/>
                <a:gd name="connsiteY54" fmla="*/ 123763 h 193260"/>
                <a:gd name="connsiteX55" fmla="*/ 132363 w 154264"/>
                <a:gd name="connsiteY55" fmla="*/ 117098 h 193260"/>
                <a:gd name="connsiteX56" fmla="*/ 139029 w 154264"/>
                <a:gd name="connsiteY56" fmla="*/ 114243 h 193260"/>
                <a:gd name="connsiteX57" fmla="*/ 144742 w 154264"/>
                <a:gd name="connsiteY57" fmla="*/ 106626 h 193260"/>
                <a:gd name="connsiteX58" fmla="*/ 151408 w 154264"/>
                <a:gd name="connsiteY58" fmla="*/ 103770 h 193260"/>
                <a:gd name="connsiteX59" fmla="*/ 154265 w 154264"/>
                <a:gd name="connsiteY59" fmla="*/ 96154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4264" h="193260">
                  <a:moveTo>
                    <a:pt x="148551" y="89490"/>
                  </a:moveTo>
                  <a:lnTo>
                    <a:pt x="139029" y="96154"/>
                  </a:lnTo>
                  <a:lnTo>
                    <a:pt x="132363" y="93298"/>
                  </a:lnTo>
                  <a:lnTo>
                    <a:pt x="117127" y="93298"/>
                  </a:lnTo>
                  <a:lnTo>
                    <a:pt x="129506" y="3808"/>
                  </a:lnTo>
                  <a:lnTo>
                    <a:pt x="61896" y="0"/>
                  </a:lnTo>
                  <a:lnTo>
                    <a:pt x="61896" y="6664"/>
                  </a:lnTo>
                  <a:lnTo>
                    <a:pt x="64753" y="13328"/>
                  </a:lnTo>
                  <a:lnTo>
                    <a:pt x="64753" y="27609"/>
                  </a:lnTo>
                  <a:lnTo>
                    <a:pt x="61896" y="27609"/>
                  </a:lnTo>
                  <a:lnTo>
                    <a:pt x="55230" y="31417"/>
                  </a:lnTo>
                  <a:lnTo>
                    <a:pt x="42851" y="31417"/>
                  </a:lnTo>
                  <a:lnTo>
                    <a:pt x="49517" y="34273"/>
                  </a:lnTo>
                  <a:lnTo>
                    <a:pt x="49517" y="38081"/>
                  </a:lnTo>
                  <a:lnTo>
                    <a:pt x="52374" y="44745"/>
                  </a:lnTo>
                  <a:lnTo>
                    <a:pt x="55230" y="48553"/>
                  </a:lnTo>
                  <a:lnTo>
                    <a:pt x="58087" y="48553"/>
                  </a:lnTo>
                  <a:lnTo>
                    <a:pt x="64753" y="51409"/>
                  </a:lnTo>
                  <a:lnTo>
                    <a:pt x="67610" y="51409"/>
                  </a:lnTo>
                  <a:lnTo>
                    <a:pt x="70467" y="65689"/>
                  </a:lnTo>
                  <a:lnTo>
                    <a:pt x="79989" y="65689"/>
                  </a:lnTo>
                  <a:lnTo>
                    <a:pt x="79989" y="72354"/>
                  </a:lnTo>
                  <a:lnTo>
                    <a:pt x="77132" y="76162"/>
                  </a:lnTo>
                  <a:lnTo>
                    <a:pt x="74275" y="76162"/>
                  </a:lnTo>
                  <a:lnTo>
                    <a:pt x="74275" y="85682"/>
                  </a:lnTo>
                  <a:lnTo>
                    <a:pt x="27615" y="82826"/>
                  </a:lnTo>
                  <a:lnTo>
                    <a:pt x="12379" y="110435"/>
                  </a:lnTo>
                  <a:lnTo>
                    <a:pt x="12379" y="151371"/>
                  </a:lnTo>
                  <a:lnTo>
                    <a:pt x="8570" y="155179"/>
                  </a:lnTo>
                  <a:lnTo>
                    <a:pt x="0" y="155179"/>
                  </a:lnTo>
                  <a:lnTo>
                    <a:pt x="2857" y="161844"/>
                  </a:lnTo>
                  <a:lnTo>
                    <a:pt x="5713" y="165652"/>
                  </a:lnTo>
                  <a:lnTo>
                    <a:pt x="12379" y="165652"/>
                  </a:lnTo>
                  <a:lnTo>
                    <a:pt x="20949" y="172316"/>
                  </a:lnTo>
                  <a:lnTo>
                    <a:pt x="30472" y="182788"/>
                  </a:lnTo>
                  <a:lnTo>
                    <a:pt x="37138" y="186596"/>
                  </a:lnTo>
                  <a:lnTo>
                    <a:pt x="61896" y="186596"/>
                  </a:lnTo>
                  <a:lnTo>
                    <a:pt x="64753" y="189452"/>
                  </a:lnTo>
                  <a:lnTo>
                    <a:pt x="67610" y="189452"/>
                  </a:lnTo>
                  <a:lnTo>
                    <a:pt x="70467" y="193260"/>
                  </a:lnTo>
                  <a:lnTo>
                    <a:pt x="77132" y="186596"/>
                  </a:lnTo>
                  <a:lnTo>
                    <a:pt x="82846" y="182788"/>
                  </a:lnTo>
                  <a:lnTo>
                    <a:pt x="86655" y="179932"/>
                  </a:lnTo>
                  <a:lnTo>
                    <a:pt x="89512" y="179932"/>
                  </a:lnTo>
                  <a:lnTo>
                    <a:pt x="92368" y="172316"/>
                  </a:lnTo>
                  <a:lnTo>
                    <a:pt x="95225" y="169460"/>
                  </a:lnTo>
                  <a:lnTo>
                    <a:pt x="95225" y="161844"/>
                  </a:lnTo>
                  <a:lnTo>
                    <a:pt x="104748" y="161844"/>
                  </a:lnTo>
                  <a:lnTo>
                    <a:pt x="107604" y="158987"/>
                  </a:lnTo>
                  <a:lnTo>
                    <a:pt x="114270" y="155179"/>
                  </a:lnTo>
                  <a:lnTo>
                    <a:pt x="114270" y="151371"/>
                  </a:lnTo>
                  <a:lnTo>
                    <a:pt x="117127" y="144707"/>
                  </a:lnTo>
                  <a:lnTo>
                    <a:pt x="117127" y="134235"/>
                  </a:lnTo>
                  <a:lnTo>
                    <a:pt x="119984" y="127571"/>
                  </a:lnTo>
                  <a:lnTo>
                    <a:pt x="126649" y="123763"/>
                  </a:lnTo>
                  <a:lnTo>
                    <a:pt x="132363" y="117098"/>
                  </a:lnTo>
                  <a:lnTo>
                    <a:pt x="139029" y="114243"/>
                  </a:lnTo>
                  <a:lnTo>
                    <a:pt x="144742" y="106626"/>
                  </a:lnTo>
                  <a:lnTo>
                    <a:pt x="151408" y="103770"/>
                  </a:lnTo>
                  <a:lnTo>
                    <a:pt x="154265" y="96154"/>
                  </a:lnTo>
                  <a:close/>
                </a:path>
              </a:pathLst>
            </a:custGeom>
            <a:solidFill>
              <a:srgbClr val="AFABAB"/>
            </a:solidFill>
            <a:ln w="9518" cap="flat">
              <a:noFill/>
              <a:prstDash val="solid"/>
              <a:miter/>
            </a:ln>
          </p:spPr>
          <p:txBody>
            <a:bodyPr rtlCol="0" anchor="ctr"/>
            <a:lstStyle/>
            <a:p>
              <a:endParaRPr lang="en-US" noProof="0" dirty="0"/>
            </a:p>
          </p:txBody>
        </p:sp>
        <p:sp>
          <p:nvSpPr>
            <p:cNvPr id="6406" name="Serbest Form 6405">
              <a:extLst>
                <a:ext uri="{FF2B5EF4-FFF2-40B4-BE49-F238E27FC236}">
                  <a16:creationId xmlns:a16="http://schemas.microsoft.com/office/drawing/2014/main" id="{FEF0B621-1919-8B46-8D69-328C3716BE2A}"/>
                </a:ext>
              </a:extLst>
            </p:cNvPr>
            <p:cNvSpPr/>
            <p:nvPr/>
          </p:nvSpPr>
          <p:spPr>
            <a:xfrm>
              <a:off x="2073691" y="3134825"/>
              <a:ext cx="154264" cy="193260"/>
            </a:xfrm>
            <a:custGeom>
              <a:avLst/>
              <a:gdLst>
                <a:gd name="connsiteX0" fmla="*/ 148551 w 154264"/>
                <a:gd name="connsiteY0" fmla="*/ 89490 h 193260"/>
                <a:gd name="connsiteX1" fmla="*/ 139029 w 154264"/>
                <a:gd name="connsiteY1" fmla="*/ 96154 h 193260"/>
                <a:gd name="connsiteX2" fmla="*/ 132363 w 154264"/>
                <a:gd name="connsiteY2" fmla="*/ 93298 h 193260"/>
                <a:gd name="connsiteX3" fmla="*/ 117127 w 154264"/>
                <a:gd name="connsiteY3" fmla="*/ 93298 h 193260"/>
                <a:gd name="connsiteX4" fmla="*/ 129506 w 154264"/>
                <a:gd name="connsiteY4" fmla="*/ 3808 h 193260"/>
                <a:gd name="connsiteX5" fmla="*/ 61896 w 154264"/>
                <a:gd name="connsiteY5" fmla="*/ 0 h 193260"/>
                <a:gd name="connsiteX6" fmla="*/ 61896 w 154264"/>
                <a:gd name="connsiteY6" fmla="*/ 6664 h 193260"/>
                <a:gd name="connsiteX7" fmla="*/ 64753 w 154264"/>
                <a:gd name="connsiteY7" fmla="*/ 13328 h 193260"/>
                <a:gd name="connsiteX8" fmla="*/ 64753 w 154264"/>
                <a:gd name="connsiteY8" fmla="*/ 27609 h 193260"/>
                <a:gd name="connsiteX9" fmla="*/ 61896 w 154264"/>
                <a:gd name="connsiteY9" fmla="*/ 27609 h 193260"/>
                <a:gd name="connsiteX10" fmla="*/ 55230 w 154264"/>
                <a:gd name="connsiteY10" fmla="*/ 31417 h 193260"/>
                <a:gd name="connsiteX11" fmla="*/ 42851 w 154264"/>
                <a:gd name="connsiteY11" fmla="*/ 31417 h 193260"/>
                <a:gd name="connsiteX12" fmla="*/ 49517 w 154264"/>
                <a:gd name="connsiteY12" fmla="*/ 34273 h 193260"/>
                <a:gd name="connsiteX13" fmla="*/ 49517 w 154264"/>
                <a:gd name="connsiteY13" fmla="*/ 38081 h 193260"/>
                <a:gd name="connsiteX14" fmla="*/ 52374 w 154264"/>
                <a:gd name="connsiteY14" fmla="*/ 44745 h 193260"/>
                <a:gd name="connsiteX15" fmla="*/ 55230 w 154264"/>
                <a:gd name="connsiteY15" fmla="*/ 48553 h 193260"/>
                <a:gd name="connsiteX16" fmla="*/ 58087 w 154264"/>
                <a:gd name="connsiteY16" fmla="*/ 48553 h 193260"/>
                <a:gd name="connsiteX17" fmla="*/ 64753 w 154264"/>
                <a:gd name="connsiteY17" fmla="*/ 51409 h 193260"/>
                <a:gd name="connsiteX18" fmla="*/ 67610 w 154264"/>
                <a:gd name="connsiteY18" fmla="*/ 51409 h 193260"/>
                <a:gd name="connsiteX19" fmla="*/ 70467 w 154264"/>
                <a:gd name="connsiteY19" fmla="*/ 65689 h 193260"/>
                <a:gd name="connsiteX20" fmla="*/ 79989 w 154264"/>
                <a:gd name="connsiteY20" fmla="*/ 65689 h 193260"/>
                <a:gd name="connsiteX21" fmla="*/ 79989 w 154264"/>
                <a:gd name="connsiteY21" fmla="*/ 72354 h 193260"/>
                <a:gd name="connsiteX22" fmla="*/ 77132 w 154264"/>
                <a:gd name="connsiteY22" fmla="*/ 76162 h 193260"/>
                <a:gd name="connsiteX23" fmla="*/ 74275 w 154264"/>
                <a:gd name="connsiteY23" fmla="*/ 76162 h 193260"/>
                <a:gd name="connsiteX24" fmla="*/ 74275 w 154264"/>
                <a:gd name="connsiteY24" fmla="*/ 85682 h 193260"/>
                <a:gd name="connsiteX25" fmla="*/ 27615 w 154264"/>
                <a:gd name="connsiteY25" fmla="*/ 82826 h 193260"/>
                <a:gd name="connsiteX26" fmla="*/ 12379 w 154264"/>
                <a:gd name="connsiteY26" fmla="*/ 110435 h 193260"/>
                <a:gd name="connsiteX27" fmla="*/ 12379 w 154264"/>
                <a:gd name="connsiteY27" fmla="*/ 151371 h 193260"/>
                <a:gd name="connsiteX28" fmla="*/ 8570 w 154264"/>
                <a:gd name="connsiteY28" fmla="*/ 155179 h 193260"/>
                <a:gd name="connsiteX29" fmla="*/ 0 w 154264"/>
                <a:gd name="connsiteY29" fmla="*/ 155179 h 193260"/>
                <a:gd name="connsiteX30" fmla="*/ 2857 w 154264"/>
                <a:gd name="connsiteY30" fmla="*/ 161844 h 193260"/>
                <a:gd name="connsiteX31" fmla="*/ 5713 w 154264"/>
                <a:gd name="connsiteY31" fmla="*/ 165652 h 193260"/>
                <a:gd name="connsiteX32" fmla="*/ 12379 w 154264"/>
                <a:gd name="connsiteY32" fmla="*/ 165652 h 193260"/>
                <a:gd name="connsiteX33" fmla="*/ 20949 w 154264"/>
                <a:gd name="connsiteY33" fmla="*/ 172316 h 193260"/>
                <a:gd name="connsiteX34" fmla="*/ 30472 w 154264"/>
                <a:gd name="connsiteY34" fmla="*/ 182788 h 193260"/>
                <a:gd name="connsiteX35" fmla="*/ 37138 w 154264"/>
                <a:gd name="connsiteY35" fmla="*/ 186596 h 193260"/>
                <a:gd name="connsiteX36" fmla="*/ 61896 w 154264"/>
                <a:gd name="connsiteY36" fmla="*/ 186596 h 193260"/>
                <a:gd name="connsiteX37" fmla="*/ 64753 w 154264"/>
                <a:gd name="connsiteY37" fmla="*/ 189452 h 193260"/>
                <a:gd name="connsiteX38" fmla="*/ 67610 w 154264"/>
                <a:gd name="connsiteY38" fmla="*/ 189452 h 193260"/>
                <a:gd name="connsiteX39" fmla="*/ 70467 w 154264"/>
                <a:gd name="connsiteY39" fmla="*/ 193260 h 193260"/>
                <a:gd name="connsiteX40" fmla="*/ 77132 w 154264"/>
                <a:gd name="connsiteY40" fmla="*/ 186596 h 193260"/>
                <a:gd name="connsiteX41" fmla="*/ 82846 w 154264"/>
                <a:gd name="connsiteY41" fmla="*/ 182788 h 193260"/>
                <a:gd name="connsiteX42" fmla="*/ 86655 w 154264"/>
                <a:gd name="connsiteY42" fmla="*/ 179932 h 193260"/>
                <a:gd name="connsiteX43" fmla="*/ 89512 w 154264"/>
                <a:gd name="connsiteY43" fmla="*/ 179932 h 193260"/>
                <a:gd name="connsiteX44" fmla="*/ 92368 w 154264"/>
                <a:gd name="connsiteY44" fmla="*/ 172316 h 193260"/>
                <a:gd name="connsiteX45" fmla="*/ 95225 w 154264"/>
                <a:gd name="connsiteY45" fmla="*/ 169460 h 193260"/>
                <a:gd name="connsiteX46" fmla="*/ 95225 w 154264"/>
                <a:gd name="connsiteY46" fmla="*/ 161844 h 193260"/>
                <a:gd name="connsiteX47" fmla="*/ 104748 w 154264"/>
                <a:gd name="connsiteY47" fmla="*/ 161844 h 193260"/>
                <a:gd name="connsiteX48" fmla="*/ 107604 w 154264"/>
                <a:gd name="connsiteY48" fmla="*/ 158987 h 193260"/>
                <a:gd name="connsiteX49" fmla="*/ 114270 w 154264"/>
                <a:gd name="connsiteY49" fmla="*/ 155179 h 193260"/>
                <a:gd name="connsiteX50" fmla="*/ 114270 w 154264"/>
                <a:gd name="connsiteY50" fmla="*/ 151371 h 193260"/>
                <a:gd name="connsiteX51" fmla="*/ 117127 w 154264"/>
                <a:gd name="connsiteY51" fmla="*/ 144707 h 193260"/>
                <a:gd name="connsiteX52" fmla="*/ 117127 w 154264"/>
                <a:gd name="connsiteY52" fmla="*/ 134235 h 193260"/>
                <a:gd name="connsiteX53" fmla="*/ 119984 w 154264"/>
                <a:gd name="connsiteY53" fmla="*/ 127571 h 193260"/>
                <a:gd name="connsiteX54" fmla="*/ 126649 w 154264"/>
                <a:gd name="connsiteY54" fmla="*/ 123763 h 193260"/>
                <a:gd name="connsiteX55" fmla="*/ 132363 w 154264"/>
                <a:gd name="connsiteY55" fmla="*/ 117098 h 193260"/>
                <a:gd name="connsiteX56" fmla="*/ 139029 w 154264"/>
                <a:gd name="connsiteY56" fmla="*/ 114243 h 193260"/>
                <a:gd name="connsiteX57" fmla="*/ 144742 w 154264"/>
                <a:gd name="connsiteY57" fmla="*/ 106626 h 193260"/>
                <a:gd name="connsiteX58" fmla="*/ 151408 w 154264"/>
                <a:gd name="connsiteY58" fmla="*/ 103770 h 193260"/>
                <a:gd name="connsiteX59" fmla="*/ 154265 w 154264"/>
                <a:gd name="connsiteY59" fmla="*/ 96154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4264" h="193260">
                  <a:moveTo>
                    <a:pt x="148551" y="89490"/>
                  </a:moveTo>
                  <a:lnTo>
                    <a:pt x="139029" y="96154"/>
                  </a:lnTo>
                  <a:lnTo>
                    <a:pt x="132363" y="93298"/>
                  </a:lnTo>
                  <a:lnTo>
                    <a:pt x="117127" y="93298"/>
                  </a:lnTo>
                  <a:lnTo>
                    <a:pt x="129506" y="3808"/>
                  </a:lnTo>
                  <a:lnTo>
                    <a:pt x="61896" y="0"/>
                  </a:lnTo>
                  <a:lnTo>
                    <a:pt x="61896" y="6664"/>
                  </a:lnTo>
                  <a:lnTo>
                    <a:pt x="64753" y="13328"/>
                  </a:lnTo>
                  <a:lnTo>
                    <a:pt x="64753" y="27609"/>
                  </a:lnTo>
                  <a:lnTo>
                    <a:pt x="61896" y="27609"/>
                  </a:lnTo>
                  <a:lnTo>
                    <a:pt x="55230" y="31417"/>
                  </a:lnTo>
                  <a:lnTo>
                    <a:pt x="42851" y="31417"/>
                  </a:lnTo>
                  <a:lnTo>
                    <a:pt x="49517" y="34273"/>
                  </a:lnTo>
                  <a:lnTo>
                    <a:pt x="49517" y="38081"/>
                  </a:lnTo>
                  <a:lnTo>
                    <a:pt x="52374" y="44745"/>
                  </a:lnTo>
                  <a:lnTo>
                    <a:pt x="55230" y="48553"/>
                  </a:lnTo>
                  <a:lnTo>
                    <a:pt x="58087" y="48553"/>
                  </a:lnTo>
                  <a:lnTo>
                    <a:pt x="64753" y="51409"/>
                  </a:lnTo>
                  <a:lnTo>
                    <a:pt x="67610" y="51409"/>
                  </a:lnTo>
                  <a:lnTo>
                    <a:pt x="70467" y="65689"/>
                  </a:lnTo>
                  <a:lnTo>
                    <a:pt x="79989" y="65689"/>
                  </a:lnTo>
                  <a:lnTo>
                    <a:pt x="79989" y="72354"/>
                  </a:lnTo>
                  <a:lnTo>
                    <a:pt x="77132" y="76162"/>
                  </a:lnTo>
                  <a:lnTo>
                    <a:pt x="74275" y="76162"/>
                  </a:lnTo>
                  <a:lnTo>
                    <a:pt x="74275" y="85682"/>
                  </a:lnTo>
                  <a:lnTo>
                    <a:pt x="27615" y="82826"/>
                  </a:lnTo>
                  <a:lnTo>
                    <a:pt x="12379" y="110435"/>
                  </a:lnTo>
                  <a:lnTo>
                    <a:pt x="12379" y="151371"/>
                  </a:lnTo>
                  <a:lnTo>
                    <a:pt x="8570" y="155179"/>
                  </a:lnTo>
                  <a:lnTo>
                    <a:pt x="0" y="155179"/>
                  </a:lnTo>
                  <a:lnTo>
                    <a:pt x="2857" y="161844"/>
                  </a:lnTo>
                  <a:lnTo>
                    <a:pt x="5713" y="165652"/>
                  </a:lnTo>
                  <a:lnTo>
                    <a:pt x="12379" y="165652"/>
                  </a:lnTo>
                  <a:lnTo>
                    <a:pt x="20949" y="172316"/>
                  </a:lnTo>
                  <a:lnTo>
                    <a:pt x="30472" y="182788"/>
                  </a:lnTo>
                  <a:lnTo>
                    <a:pt x="37138" y="186596"/>
                  </a:lnTo>
                  <a:lnTo>
                    <a:pt x="61896" y="186596"/>
                  </a:lnTo>
                  <a:lnTo>
                    <a:pt x="64753" y="189452"/>
                  </a:lnTo>
                  <a:lnTo>
                    <a:pt x="67610" y="189452"/>
                  </a:lnTo>
                  <a:lnTo>
                    <a:pt x="70467" y="193260"/>
                  </a:lnTo>
                  <a:lnTo>
                    <a:pt x="77132" y="186596"/>
                  </a:lnTo>
                  <a:lnTo>
                    <a:pt x="82846" y="182788"/>
                  </a:lnTo>
                  <a:lnTo>
                    <a:pt x="86655" y="179932"/>
                  </a:lnTo>
                  <a:lnTo>
                    <a:pt x="89512" y="179932"/>
                  </a:lnTo>
                  <a:lnTo>
                    <a:pt x="92368" y="172316"/>
                  </a:lnTo>
                  <a:lnTo>
                    <a:pt x="95225" y="169460"/>
                  </a:lnTo>
                  <a:lnTo>
                    <a:pt x="95225" y="161844"/>
                  </a:lnTo>
                  <a:lnTo>
                    <a:pt x="104748" y="161844"/>
                  </a:lnTo>
                  <a:lnTo>
                    <a:pt x="107604" y="158987"/>
                  </a:lnTo>
                  <a:lnTo>
                    <a:pt x="114270" y="155179"/>
                  </a:lnTo>
                  <a:lnTo>
                    <a:pt x="114270" y="151371"/>
                  </a:lnTo>
                  <a:lnTo>
                    <a:pt x="117127" y="144707"/>
                  </a:lnTo>
                  <a:lnTo>
                    <a:pt x="117127" y="134235"/>
                  </a:lnTo>
                  <a:lnTo>
                    <a:pt x="119984" y="127571"/>
                  </a:lnTo>
                  <a:lnTo>
                    <a:pt x="126649" y="123763"/>
                  </a:lnTo>
                  <a:lnTo>
                    <a:pt x="132363" y="117098"/>
                  </a:lnTo>
                  <a:lnTo>
                    <a:pt x="139029" y="114243"/>
                  </a:lnTo>
                  <a:lnTo>
                    <a:pt x="144742" y="106626"/>
                  </a:lnTo>
                  <a:lnTo>
                    <a:pt x="151408" y="103770"/>
                  </a:lnTo>
                  <a:lnTo>
                    <a:pt x="154265" y="96154"/>
                  </a:lnTo>
                  <a:close/>
                </a:path>
              </a:pathLst>
            </a:custGeom>
            <a:noFill/>
            <a:ln w="2379" cap="flat">
              <a:solidFill>
                <a:srgbClr val="FFFFFF"/>
              </a:solidFill>
              <a:prstDash val="solid"/>
              <a:round/>
            </a:ln>
          </p:spPr>
          <p:txBody>
            <a:bodyPr rtlCol="0" anchor="ctr"/>
            <a:lstStyle/>
            <a:p>
              <a:endParaRPr lang="en-US" noProof="0" dirty="0"/>
            </a:p>
          </p:txBody>
        </p:sp>
        <p:sp>
          <p:nvSpPr>
            <p:cNvPr id="6407" name="Serbest Form 6406">
              <a:extLst>
                <a:ext uri="{FF2B5EF4-FFF2-40B4-BE49-F238E27FC236}">
                  <a16:creationId xmlns:a16="http://schemas.microsoft.com/office/drawing/2014/main" id="{210BE30E-50B3-4B49-A7A5-82366FED8F7B}"/>
                </a:ext>
              </a:extLst>
            </p:cNvPr>
            <p:cNvSpPr/>
            <p:nvPr/>
          </p:nvSpPr>
          <p:spPr>
            <a:xfrm>
              <a:off x="3950578" y="273050"/>
              <a:ext cx="1525506" cy="909180"/>
            </a:xfrm>
            <a:custGeom>
              <a:avLst/>
              <a:gdLst>
                <a:gd name="connsiteX0" fmla="*/ 265678 w 1525506"/>
                <a:gd name="connsiteY0" fmla="*/ 509331 h 909180"/>
                <a:gd name="connsiteX1" fmla="*/ 279962 w 1525506"/>
                <a:gd name="connsiteY1" fmla="*/ 509331 h 909180"/>
                <a:gd name="connsiteX2" fmla="*/ 285675 w 1525506"/>
                <a:gd name="connsiteY2" fmla="*/ 502667 h 909180"/>
                <a:gd name="connsiteX3" fmla="*/ 304720 w 1525506"/>
                <a:gd name="connsiteY3" fmla="*/ 502667 h 909180"/>
                <a:gd name="connsiteX4" fmla="*/ 304720 w 1525506"/>
                <a:gd name="connsiteY4" fmla="*/ 493147 h 909180"/>
                <a:gd name="connsiteX5" fmla="*/ 311386 w 1525506"/>
                <a:gd name="connsiteY5" fmla="*/ 493147 h 909180"/>
                <a:gd name="connsiteX6" fmla="*/ 304720 w 1525506"/>
                <a:gd name="connsiteY6" fmla="*/ 486483 h 909180"/>
                <a:gd name="connsiteX7" fmla="*/ 300911 w 1525506"/>
                <a:gd name="connsiteY7" fmla="*/ 481723 h 909180"/>
                <a:gd name="connsiteX8" fmla="*/ 286627 w 1525506"/>
                <a:gd name="connsiteY8" fmla="*/ 481723 h 909180"/>
                <a:gd name="connsiteX9" fmla="*/ 280914 w 1525506"/>
                <a:gd name="connsiteY9" fmla="*/ 470298 h 909180"/>
                <a:gd name="connsiteX10" fmla="*/ 247585 w 1525506"/>
                <a:gd name="connsiteY10" fmla="*/ 470298 h 909180"/>
                <a:gd name="connsiteX11" fmla="*/ 247585 w 1525506"/>
                <a:gd name="connsiteY11" fmla="*/ 486483 h 909180"/>
                <a:gd name="connsiteX12" fmla="*/ 240919 w 1525506"/>
                <a:gd name="connsiteY12" fmla="*/ 493147 h 909180"/>
                <a:gd name="connsiteX13" fmla="*/ 237110 w 1525506"/>
                <a:gd name="connsiteY13" fmla="*/ 493147 h 909180"/>
                <a:gd name="connsiteX14" fmla="*/ 237110 w 1525506"/>
                <a:gd name="connsiteY14" fmla="*/ 497907 h 909180"/>
                <a:gd name="connsiteX15" fmla="*/ 240919 w 1525506"/>
                <a:gd name="connsiteY15" fmla="*/ 502667 h 909180"/>
                <a:gd name="connsiteX16" fmla="*/ 247585 w 1525506"/>
                <a:gd name="connsiteY16" fmla="*/ 502667 h 909180"/>
                <a:gd name="connsiteX17" fmla="*/ 247585 w 1525506"/>
                <a:gd name="connsiteY17" fmla="*/ 514091 h 909180"/>
                <a:gd name="connsiteX18" fmla="*/ 265678 w 1525506"/>
                <a:gd name="connsiteY18" fmla="*/ 509331 h 909180"/>
                <a:gd name="connsiteX19" fmla="*/ 246633 w 1525506"/>
                <a:gd name="connsiteY19" fmla="*/ 612150 h 909180"/>
                <a:gd name="connsiteX20" fmla="*/ 239967 w 1525506"/>
                <a:gd name="connsiteY20" fmla="*/ 607389 h 909180"/>
                <a:gd name="connsiteX21" fmla="*/ 246633 w 1525506"/>
                <a:gd name="connsiteY21" fmla="*/ 612150 h 909180"/>
                <a:gd name="connsiteX22" fmla="*/ 1522649 w 1525506"/>
                <a:gd name="connsiteY22" fmla="*/ 55217 h 909180"/>
                <a:gd name="connsiteX23" fmla="*/ 1508365 w 1525506"/>
                <a:gd name="connsiteY23" fmla="*/ 55217 h 909180"/>
                <a:gd name="connsiteX24" fmla="*/ 1497891 w 1525506"/>
                <a:gd name="connsiteY24" fmla="*/ 50457 h 909180"/>
                <a:gd name="connsiteX25" fmla="*/ 1414093 w 1525506"/>
                <a:gd name="connsiteY25" fmla="*/ 50457 h 909180"/>
                <a:gd name="connsiteX26" fmla="*/ 1414093 w 1525506"/>
                <a:gd name="connsiteY26" fmla="*/ 55217 h 909180"/>
                <a:gd name="connsiteX27" fmla="*/ 1396952 w 1525506"/>
                <a:gd name="connsiteY27" fmla="*/ 59977 h 909180"/>
                <a:gd name="connsiteX28" fmla="*/ 1374098 w 1525506"/>
                <a:gd name="connsiteY28" fmla="*/ 59977 h 909180"/>
                <a:gd name="connsiteX29" fmla="*/ 1356958 w 1525506"/>
                <a:gd name="connsiteY29" fmla="*/ 55217 h 909180"/>
                <a:gd name="connsiteX30" fmla="*/ 1327438 w 1525506"/>
                <a:gd name="connsiteY30" fmla="*/ 55217 h 909180"/>
                <a:gd name="connsiteX31" fmla="*/ 1298870 w 1525506"/>
                <a:gd name="connsiteY31" fmla="*/ 66641 h 909180"/>
                <a:gd name="connsiteX32" fmla="*/ 1284586 w 1525506"/>
                <a:gd name="connsiteY32" fmla="*/ 78066 h 909180"/>
                <a:gd name="connsiteX33" fmla="*/ 1263637 w 1525506"/>
                <a:gd name="connsiteY33" fmla="*/ 78066 h 909180"/>
                <a:gd name="connsiteX34" fmla="*/ 1259828 w 1525506"/>
                <a:gd name="connsiteY34" fmla="*/ 82826 h 909180"/>
                <a:gd name="connsiteX35" fmla="*/ 1255067 w 1525506"/>
                <a:gd name="connsiteY35" fmla="*/ 82826 h 909180"/>
                <a:gd name="connsiteX36" fmla="*/ 1244592 w 1525506"/>
                <a:gd name="connsiteY36" fmla="*/ 87586 h 909180"/>
                <a:gd name="connsiteX37" fmla="*/ 1234117 w 1525506"/>
                <a:gd name="connsiteY37" fmla="*/ 87586 h 909180"/>
                <a:gd name="connsiteX38" fmla="*/ 1248401 w 1525506"/>
                <a:gd name="connsiteY38" fmla="*/ 78066 h 909180"/>
                <a:gd name="connsiteX39" fmla="*/ 1269351 w 1525506"/>
                <a:gd name="connsiteY39" fmla="*/ 71402 h 909180"/>
                <a:gd name="connsiteX40" fmla="*/ 1294109 w 1525506"/>
                <a:gd name="connsiteY40" fmla="*/ 59977 h 909180"/>
                <a:gd name="connsiteX41" fmla="*/ 1297918 w 1525506"/>
                <a:gd name="connsiteY41" fmla="*/ 55217 h 909180"/>
                <a:gd name="connsiteX42" fmla="*/ 1287444 w 1525506"/>
                <a:gd name="connsiteY42" fmla="*/ 43793 h 909180"/>
                <a:gd name="connsiteX43" fmla="*/ 1262685 w 1525506"/>
                <a:gd name="connsiteY43" fmla="*/ 43793 h 909180"/>
                <a:gd name="connsiteX44" fmla="*/ 1258876 w 1525506"/>
                <a:gd name="connsiteY44" fmla="*/ 50457 h 909180"/>
                <a:gd name="connsiteX45" fmla="*/ 1255067 w 1525506"/>
                <a:gd name="connsiteY45" fmla="*/ 50457 h 909180"/>
                <a:gd name="connsiteX46" fmla="*/ 1244592 w 1525506"/>
                <a:gd name="connsiteY46" fmla="*/ 55217 h 909180"/>
                <a:gd name="connsiteX47" fmla="*/ 1237926 w 1525506"/>
                <a:gd name="connsiteY47" fmla="*/ 55217 h 909180"/>
                <a:gd name="connsiteX48" fmla="*/ 1179839 w 1525506"/>
                <a:gd name="connsiteY48" fmla="*/ 59977 h 909180"/>
                <a:gd name="connsiteX49" fmla="*/ 1179839 w 1525506"/>
                <a:gd name="connsiteY49" fmla="*/ 66641 h 909180"/>
                <a:gd name="connsiteX50" fmla="*/ 1173173 w 1525506"/>
                <a:gd name="connsiteY50" fmla="*/ 66641 h 909180"/>
                <a:gd name="connsiteX51" fmla="*/ 1179839 w 1525506"/>
                <a:gd name="connsiteY51" fmla="*/ 59977 h 909180"/>
                <a:gd name="connsiteX52" fmla="*/ 1194122 w 1525506"/>
                <a:gd name="connsiteY52" fmla="*/ 59977 h 909180"/>
                <a:gd name="connsiteX53" fmla="*/ 1204598 w 1525506"/>
                <a:gd name="connsiteY53" fmla="*/ 55217 h 909180"/>
                <a:gd name="connsiteX54" fmla="*/ 1213167 w 1525506"/>
                <a:gd name="connsiteY54" fmla="*/ 55217 h 909180"/>
                <a:gd name="connsiteX55" fmla="*/ 1219833 w 1525506"/>
                <a:gd name="connsiteY55" fmla="*/ 50457 h 909180"/>
                <a:gd name="connsiteX56" fmla="*/ 1205550 w 1525506"/>
                <a:gd name="connsiteY56" fmla="*/ 43793 h 909180"/>
                <a:gd name="connsiteX57" fmla="*/ 1150319 w 1525506"/>
                <a:gd name="connsiteY57" fmla="*/ 43793 h 909180"/>
                <a:gd name="connsiteX58" fmla="*/ 1129369 w 1525506"/>
                <a:gd name="connsiteY58" fmla="*/ 50457 h 909180"/>
                <a:gd name="connsiteX59" fmla="*/ 1094136 w 1525506"/>
                <a:gd name="connsiteY59" fmla="*/ 43793 h 909180"/>
                <a:gd name="connsiteX60" fmla="*/ 1090327 w 1525506"/>
                <a:gd name="connsiteY60" fmla="*/ 43793 h 909180"/>
                <a:gd name="connsiteX61" fmla="*/ 1090327 w 1525506"/>
                <a:gd name="connsiteY61" fmla="*/ 50457 h 909180"/>
                <a:gd name="connsiteX62" fmla="*/ 1079852 w 1525506"/>
                <a:gd name="connsiteY62" fmla="*/ 50457 h 909180"/>
                <a:gd name="connsiteX63" fmla="*/ 1071282 w 1525506"/>
                <a:gd name="connsiteY63" fmla="*/ 55217 h 909180"/>
                <a:gd name="connsiteX64" fmla="*/ 1055094 w 1525506"/>
                <a:gd name="connsiteY64" fmla="*/ 55217 h 909180"/>
                <a:gd name="connsiteX65" fmla="*/ 1061760 w 1525506"/>
                <a:gd name="connsiteY65" fmla="*/ 50457 h 909180"/>
                <a:gd name="connsiteX66" fmla="*/ 1080805 w 1525506"/>
                <a:gd name="connsiteY66" fmla="*/ 43793 h 909180"/>
                <a:gd name="connsiteX67" fmla="*/ 1175077 w 1525506"/>
                <a:gd name="connsiteY67" fmla="*/ 43793 h 909180"/>
                <a:gd name="connsiteX68" fmla="*/ 1210311 w 1525506"/>
                <a:gd name="connsiteY68" fmla="*/ 39033 h 909180"/>
                <a:gd name="connsiteX69" fmla="*/ 1304584 w 1525506"/>
                <a:gd name="connsiteY69" fmla="*/ 39033 h 909180"/>
                <a:gd name="connsiteX70" fmla="*/ 1318868 w 1525506"/>
                <a:gd name="connsiteY70" fmla="*/ 32369 h 909180"/>
                <a:gd name="connsiteX71" fmla="*/ 1310297 w 1525506"/>
                <a:gd name="connsiteY71" fmla="*/ 27609 h 909180"/>
                <a:gd name="connsiteX72" fmla="*/ 1289348 w 1525506"/>
                <a:gd name="connsiteY72" fmla="*/ 22849 h 909180"/>
                <a:gd name="connsiteX73" fmla="*/ 1238878 w 1525506"/>
                <a:gd name="connsiteY73" fmla="*/ 22849 h 909180"/>
                <a:gd name="connsiteX74" fmla="*/ 1245544 w 1525506"/>
                <a:gd name="connsiteY74" fmla="*/ 16184 h 909180"/>
                <a:gd name="connsiteX75" fmla="*/ 1238878 w 1525506"/>
                <a:gd name="connsiteY75" fmla="*/ 11424 h 909180"/>
                <a:gd name="connsiteX76" fmla="*/ 1219833 w 1525506"/>
                <a:gd name="connsiteY76" fmla="*/ 11424 h 909180"/>
                <a:gd name="connsiteX77" fmla="*/ 1213167 w 1525506"/>
                <a:gd name="connsiteY77" fmla="*/ 16184 h 909180"/>
                <a:gd name="connsiteX78" fmla="*/ 1183648 w 1525506"/>
                <a:gd name="connsiteY78" fmla="*/ 16184 h 909180"/>
                <a:gd name="connsiteX79" fmla="*/ 1179839 w 1525506"/>
                <a:gd name="connsiteY79" fmla="*/ 11424 h 909180"/>
                <a:gd name="connsiteX80" fmla="*/ 1204598 w 1525506"/>
                <a:gd name="connsiteY80" fmla="*/ 11424 h 909180"/>
                <a:gd name="connsiteX81" fmla="*/ 1204598 w 1525506"/>
                <a:gd name="connsiteY81" fmla="*/ 4760 h 909180"/>
                <a:gd name="connsiteX82" fmla="*/ 1197932 w 1525506"/>
                <a:gd name="connsiteY82" fmla="*/ 4760 h 909180"/>
                <a:gd name="connsiteX83" fmla="*/ 1190314 w 1525506"/>
                <a:gd name="connsiteY83" fmla="*/ 0 h 909180"/>
                <a:gd name="connsiteX84" fmla="*/ 1118895 w 1525506"/>
                <a:gd name="connsiteY84" fmla="*/ 0 h 909180"/>
                <a:gd name="connsiteX85" fmla="*/ 1099850 w 1525506"/>
                <a:gd name="connsiteY85" fmla="*/ 4760 h 909180"/>
                <a:gd name="connsiteX86" fmla="*/ 1078900 w 1525506"/>
                <a:gd name="connsiteY86" fmla="*/ 4760 h 909180"/>
                <a:gd name="connsiteX87" fmla="*/ 1059855 w 1525506"/>
                <a:gd name="connsiteY87" fmla="*/ 0 h 909180"/>
                <a:gd name="connsiteX88" fmla="*/ 1005577 w 1525506"/>
                <a:gd name="connsiteY88" fmla="*/ 0 h 909180"/>
                <a:gd name="connsiteX89" fmla="*/ 995102 w 1525506"/>
                <a:gd name="connsiteY89" fmla="*/ 4760 h 909180"/>
                <a:gd name="connsiteX90" fmla="*/ 944633 w 1525506"/>
                <a:gd name="connsiteY90" fmla="*/ 4760 h 909180"/>
                <a:gd name="connsiteX91" fmla="*/ 941776 w 1525506"/>
                <a:gd name="connsiteY91" fmla="*/ 0 h 909180"/>
                <a:gd name="connsiteX92" fmla="*/ 931301 w 1525506"/>
                <a:gd name="connsiteY92" fmla="*/ 0 h 909180"/>
                <a:gd name="connsiteX93" fmla="*/ 927492 w 1525506"/>
                <a:gd name="connsiteY93" fmla="*/ 4760 h 909180"/>
                <a:gd name="connsiteX94" fmla="*/ 921779 w 1525506"/>
                <a:gd name="connsiteY94" fmla="*/ 4760 h 909180"/>
                <a:gd name="connsiteX95" fmla="*/ 921779 w 1525506"/>
                <a:gd name="connsiteY95" fmla="*/ 11424 h 909180"/>
                <a:gd name="connsiteX96" fmla="*/ 932254 w 1525506"/>
                <a:gd name="connsiteY96" fmla="*/ 11424 h 909180"/>
                <a:gd name="connsiteX97" fmla="*/ 921779 w 1525506"/>
                <a:gd name="connsiteY97" fmla="*/ 16184 h 909180"/>
                <a:gd name="connsiteX98" fmla="*/ 892259 w 1525506"/>
                <a:gd name="connsiteY98" fmla="*/ 16184 h 909180"/>
                <a:gd name="connsiteX99" fmla="*/ 852265 w 1525506"/>
                <a:gd name="connsiteY99" fmla="*/ 11424 h 909180"/>
                <a:gd name="connsiteX100" fmla="*/ 773228 w 1525506"/>
                <a:gd name="connsiteY100" fmla="*/ 11424 h 909180"/>
                <a:gd name="connsiteX101" fmla="*/ 766562 w 1525506"/>
                <a:gd name="connsiteY101" fmla="*/ 16184 h 909180"/>
                <a:gd name="connsiteX102" fmla="*/ 762753 w 1525506"/>
                <a:gd name="connsiteY102" fmla="*/ 16184 h 909180"/>
                <a:gd name="connsiteX103" fmla="*/ 762753 w 1525506"/>
                <a:gd name="connsiteY103" fmla="*/ 22849 h 909180"/>
                <a:gd name="connsiteX104" fmla="*/ 806556 w 1525506"/>
                <a:gd name="connsiteY104" fmla="*/ 22849 h 909180"/>
                <a:gd name="connsiteX105" fmla="*/ 831315 w 1525506"/>
                <a:gd name="connsiteY105" fmla="*/ 27609 h 909180"/>
                <a:gd name="connsiteX106" fmla="*/ 841790 w 1525506"/>
                <a:gd name="connsiteY106" fmla="*/ 27609 h 909180"/>
                <a:gd name="connsiteX107" fmla="*/ 887498 w 1525506"/>
                <a:gd name="connsiteY107" fmla="*/ 32369 h 909180"/>
                <a:gd name="connsiteX108" fmla="*/ 817031 w 1525506"/>
                <a:gd name="connsiteY108" fmla="*/ 32369 h 909180"/>
                <a:gd name="connsiteX109" fmla="*/ 806556 w 1525506"/>
                <a:gd name="connsiteY109" fmla="*/ 27609 h 909180"/>
                <a:gd name="connsiteX110" fmla="*/ 787511 w 1525506"/>
                <a:gd name="connsiteY110" fmla="*/ 27609 h 909180"/>
                <a:gd name="connsiteX111" fmla="*/ 791320 w 1525506"/>
                <a:gd name="connsiteY111" fmla="*/ 32369 h 909180"/>
                <a:gd name="connsiteX112" fmla="*/ 782750 w 1525506"/>
                <a:gd name="connsiteY112" fmla="*/ 32369 h 909180"/>
                <a:gd name="connsiteX113" fmla="*/ 776085 w 1525506"/>
                <a:gd name="connsiteY113" fmla="*/ 39033 h 909180"/>
                <a:gd name="connsiteX114" fmla="*/ 776085 w 1525506"/>
                <a:gd name="connsiteY114" fmla="*/ 43793 h 909180"/>
                <a:gd name="connsiteX115" fmla="*/ 772275 w 1525506"/>
                <a:gd name="connsiteY115" fmla="*/ 50457 h 909180"/>
                <a:gd name="connsiteX116" fmla="*/ 772275 w 1525506"/>
                <a:gd name="connsiteY116" fmla="*/ 55217 h 909180"/>
                <a:gd name="connsiteX117" fmla="*/ 747517 w 1525506"/>
                <a:gd name="connsiteY117" fmla="*/ 55217 h 909180"/>
                <a:gd name="connsiteX118" fmla="*/ 743708 w 1525506"/>
                <a:gd name="connsiteY118" fmla="*/ 50457 h 909180"/>
                <a:gd name="connsiteX119" fmla="*/ 718950 w 1525506"/>
                <a:gd name="connsiteY119" fmla="*/ 43793 h 909180"/>
                <a:gd name="connsiteX120" fmla="*/ 687525 w 1525506"/>
                <a:gd name="connsiteY120" fmla="*/ 32369 h 909180"/>
                <a:gd name="connsiteX121" fmla="*/ 643721 w 1525506"/>
                <a:gd name="connsiteY121" fmla="*/ 32369 h 909180"/>
                <a:gd name="connsiteX122" fmla="*/ 643721 w 1525506"/>
                <a:gd name="connsiteY122" fmla="*/ 55217 h 909180"/>
                <a:gd name="connsiteX123" fmla="*/ 618963 w 1525506"/>
                <a:gd name="connsiteY123" fmla="*/ 55217 h 909180"/>
                <a:gd name="connsiteX124" fmla="*/ 607536 w 1525506"/>
                <a:gd name="connsiteY124" fmla="*/ 50457 h 909180"/>
                <a:gd name="connsiteX125" fmla="*/ 598966 w 1525506"/>
                <a:gd name="connsiteY125" fmla="*/ 50457 h 909180"/>
                <a:gd name="connsiteX126" fmla="*/ 593252 w 1525506"/>
                <a:gd name="connsiteY126" fmla="*/ 43793 h 909180"/>
                <a:gd name="connsiteX127" fmla="*/ 578969 w 1525506"/>
                <a:gd name="connsiteY127" fmla="*/ 43793 h 909180"/>
                <a:gd name="connsiteX128" fmla="*/ 568494 w 1525506"/>
                <a:gd name="connsiteY128" fmla="*/ 50457 h 909180"/>
                <a:gd name="connsiteX129" fmla="*/ 568494 w 1525506"/>
                <a:gd name="connsiteY129" fmla="*/ 55217 h 909180"/>
                <a:gd name="connsiteX130" fmla="*/ 559923 w 1525506"/>
                <a:gd name="connsiteY130" fmla="*/ 55217 h 909180"/>
                <a:gd name="connsiteX131" fmla="*/ 563732 w 1525506"/>
                <a:gd name="connsiteY131" fmla="*/ 43793 h 909180"/>
                <a:gd name="connsiteX132" fmla="*/ 559923 w 1525506"/>
                <a:gd name="connsiteY132" fmla="*/ 39033 h 909180"/>
                <a:gd name="connsiteX133" fmla="*/ 495171 w 1525506"/>
                <a:gd name="connsiteY133" fmla="*/ 39033 h 909180"/>
                <a:gd name="connsiteX134" fmla="*/ 474221 w 1525506"/>
                <a:gd name="connsiteY134" fmla="*/ 43793 h 909180"/>
                <a:gd name="connsiteX135" fmla="*/ 434226 w 1525506"/>
                <a:gd name="connsiteY135" fmla="*/ 43793 h 909180"/>
                <a:gd name="connsiteX136" fmla="*/ 444701 w 1525506"/>
                <a:gd name="connsiteY136" fmla="*/ 50457 h 909180"/>
                <a:gd name="connsiteX137" fmla="*/ 463746 w 1525506"/>
                <a:gd name="connsiteY137" fmla="*/ 59977 h 909180"/>
                <a:gd name="connsiteX138" fmla="*/ 469460 w 1525506"/>
                <a:gd name="connsiteY138" fmla="*/ 66641 h 909180"/>
                <a:gd name="connsiteX139" fmla="*/ 464698 w 1525506"/>
                <a:gd name="connsiteY139" fmla="*/ 66641 h 909180"/>
                <a:gd name="connsiteX140" fmla="*/ 464698 w 1525506"/>
                <a:gd name="connsiteY140" fmla="*/ 59025 h 909180"/>
                <a:gd name="connsiteX141" fmla="*/ 445653 w 1525506"/>
                <a:gd name="connsiteY141" fmla="*/ 54265 h 909180"/>
                <a:gd name="connsiteX142" fmla="*/ 431370 w 1525506"/>
                <a:gd name="connsiteY142" fmla="*/ 54265 h 909180"/>
                <a:gd name="connsiteX143" fmla="*/ 420895 w 1525506"/>
                <a:gd name="connsiteY143" fmla="*/ 49505 h 909180"/>
                <a:gd name="connsiteX144" fmla="*/ 410420 w 1525506"/>
                <a:gd name="connsiteY144" fmla="*/ 49505 h 909180"/>
                <a:gd name="connsiteX145" fmla="*/ 399945 w 1525506"/>
                <a:gd name="connsiteY145" fmla="*/ 42841 h 909180"/>
                <a:gd name="connsiteX146" fmla="*/ 396136 w 1525506"/>
                <a:gd name="connsiteY146" fmla="*/ 42841 h 909180"/>
                <a:gd name="connsiteX147" fmla="*/ 392327 w 1525506"/>
                <a:gd name="connsiteY147" fmla="*/ 49505 h 909180"/>
                <a:gd name="connsiteX148" fmla="*/ 386614 w 1525506"/>
                <a:gd name="connsiteY148" fmla="*/ 54265 h 909180"/>
                <a:gd name="connsiteX149" fmla="*/ 382805 w 1525506"/>
                <a:gd name="connsiteY149" fmla="*/ 59025 h 909180"/>
                <a:gd name="connsiteX150" fmla="*/ 370426 w 1525506"/>
                <a:gd name="connsiteY150" fmla="*/ 66641 h 909180"/>
                <a:gd name="connsiteX151" fmla="*/ 366617 w 1525506"/>
                <a:gd name="connsiteY151" fmla="*/ 66641 h 909180"/>
                <a:gd name="connsiteX152" fmla="*/ 356142 w 1525506"/>
                <a:gd name="connsiteY152" fmla="*/ 71402 h 909180"/>
                <a:gd name="connsiteX153" fmla="*/ 312338 w 1525506"/>
                <a:gd name="connsiteY153" fmla="*/ 71402 h 909180"/>
                <a:gd name="connsiteX154" fmla="*/ 298054 w 1525506"/>
                <a:gd name="connsiteY154" fmla="*/ 78066 h 909180"/>
                <a:gd name="connsiteX155" fmla="*/ 277105 w 1525506"/>
                <a:gd name="connsiteY155" fmla="*/ 82826 h 909180"/>
                <a:gd name="connsiteX156" fmla="*/ 258060 w 1525506"/>
                <a:gd name="connsiteY156" fmla="*/ 87586 h 909180"/>
                <a:gd name="connsiteX157" fmla="*/ 247585 w 1525506"/>
                <a:gd name="connsiteY157" fmla="*/ 87586 h 909180"/>
                <a:gd name="connsiteX158" fmla="*/ 212352 w 1525506"/>
                <a:gd name="connsiteY158" fmla="*/ 94250 h 909180"/>
                <a:gd name="connsiteX159" fmla="*/ 201877 w 1525506"/>
                <a:gd name="connsiteY159" fmla="*/ 99010 h 909180"/>
                <a:gd name="connsiteX160" fmla="*/ 207591 w 1525506"/>
                <a:gd name="connsiteY160" fmla="*/ 104722 h 909180"/>
                <a:gd name="connsiteX161" fmla="*/ 218065 w 1525506"/>
                <a:gd name="connsiteY161" fmla="*/ 109482 h 909180"/>
                <a:gd name="connsiteX162" fmla="*/ 261869 w 1525506"/>
                <a:gd name="connsiteY162" fmla="*/ 109482 h 909180"/>
                <a:gd name="connsiteX163" fmla="*/ 240919 w 1525506"/>
                <a:gd name="connsiteY163" fmla="*/ 114243 h 909180"/>
                <a:gd name="connsiteX164" fmla="*/ 232349 w 1525506"/>
                <a:gd name="connsiteY164" fmla="*/ 125667 h 909180"/>
                <a:gd name="connsiteX165" fmla="*/ 226636 w 1525506"/>
                <a:gd name="connsiteY165" fmla="*/ 125667 h 909180"/>
                <a:gd name="connsiteX166" fmla="*/ 193307 w 1525506"/>
                <a:gd name="connsiteY166" fmla="*/ 137091 h 909180"/>
                <a:gd name="connsiteX167" fmla="*/ 137124 w 1525506"/>
                <a:gd name="connsiteY167" fmla="*/ 137091 h 909180"/>
                <a:gd name="connsiteX168" fmla="*/ 118079 w 1525506"/>
                <a:gd name="connsiteY168" fmla="*/ 141851 h 909180"/>
                <a:gd name="connsiteX169" fmla="*/ 97129 w 1525506"/>
                <a:gd name="connsiteY169" fmla="*/ 148515 h 909180"/>
                <a:gd name="connsiteX170" fmla="*/ 93320 w 1525506"/>
                <a:gd name="connsiteY170" fmla="*/ 153275 h 909180"/>
                <a:gd name="connsiteX171" fmla="*/ 82846 w 1525506"/>
                <a:gd name="connsiteY171" fmla="*/ 153275 h 909180"/>
                <a:gd name="connsiteX172" fmla="*/ 79037 w 1525506"/>
                <a:gd name="connsiteY172" fmla="*/ 148515 h 909180"/>
                <a:gd name="connsiteX173" fmla="*/ 64753 w 1525506"/>
                <a:gd name="connsiteY173" fmla="*/ 159940 h 909180"/>
                <a:gd name="connsiteX174" fmla="*/ 3809 w 1525506"/>
                <a:gd name="connsiteY174" fmla="*/ 159940 h 909180"/>
                <a:gd name="connsiteX175" fmla="*/ 0 w 1525506"/>
                <a:gd name="connsiteY175" fmla="*/ 169460 h 909180"/>
                <a:gd name="connsiteX176" fmla="*/ 3809 w 1525506"/>
                <a:gd name="connsiteY176" fmla="*/ 169460 h 909180"/>
                <a:gd name="connsiteX177" fmla="*/ 17140 w 1525506"/>
                <a:gd name="connsiteY177" fmla="*/ 180884 h 909180"/>
                <a:gd name="connsiteX178" fmla="*/ 23806 w 1525506"/>
                <a:gd name="connsiteY178" fmla="*/ 187548 h 909180"/>
                <a:gd name="connsiteX179" fmla="*/ 27615 w 1525506"/>
                <a:gd name="connsiteY179" fmla="*/ 192308 h 909180"/>
                <a:gd name="connsiteX180" fmla="*/ 48565 w 1525506"/>
                <a:gd name="connsiteY180" fmla="*/ 180884 h 909180"/>
                <a:gd name="connsiteX181" fmla="*/ 48565 w 1525506"/>
                <a:gd name="connsiteY181" fmla="*/ 192308 h 909180"/>
                <a:gd name="connsiteX182" fmla="*/ 57135 w 1525506"/>
                <a:gd name="connsiteY182" fmla="*/ 197068 h 909180"/>
                <a:gd name="connsiteX183" fmla="*/ 67610 w 1525506"/>
                <a:gd name="connsiteY183" fmla="*/ 197068 h 909180"/>
                <a:gd name="connsiteX184" fmla="*/ 74275 w 1525506"/>
                <a:gd name="connsiteY184" fmla="*/ 192308 h 909180"/>
                <a:gd name="connsiteX185" fmla="*/ 78084 w 1525506"/>
                <a:gd name="connsiteY185" fmla="*/ 192308 h 909180"/>
                <a:gd name="connsiteX186" fmla="*/ 81893 w 1525506"/>
                <a:gd name="connsiteY186" fmla="*/ 187548 h 909180"/>
                <a:gd name="connsiteX187" fmla="*/ 81893 w 1525506"/>
                <a:gd name="connsiteY187" fmla="*/ 192308 h 909180"/>
                <a:gd name="connsiteX188" fmla="*/ 88559 w 1525506"/>
                <a:gd name="connsiteY188" fmla="*/ 197068 h 909180"/>
                <a:gd name="connsiteX189" fmla="*/ 92368 w 1525506"/>
                <a:gd name="connsiteY189" fmla="*/ 197068 h 909180"/>
                <a:gd name="connsiteX190" fmla="*/ 96177 w 1525506"/>
                <a:gd name="connsiteY190" fmla="*/ 192308 h 909180"/>
                <a:gd name="connsiteX191" fmla="*/ 117127 w 1525506"/>
                <a:gd name="connsiteY191" fmla="*/ 192308 h 909180"/>
                <a:gd name="connsiteX192" fmla="*/ 120936 w 1525506"/>
                <a:gd name="connsiteY192" fmla="*/ 187548 h 909180"/>
                <a:gd name="connsiteX193" fmla="*/ 131411 w 1525506"/>
                <a:gd name="connsiteY193" fmla="*/ 187548 h 909180"/>
                <a:gd name="connsiteX194" fmla="*/ 131411 w 1525506"/>
                <a:gd name="connsiteY194" fmla="*/ 197068 h 909180"/>
                <a:gd name="connsiteX195" fmla="*/ 127602 w 1525506"/>
                <a:gd name="connsiteY195" fmla="*/ 197068 h 909180"/>
                <a:gd name="connsiteX196" fmla="*/ 117127 w 1525506"/>
                <a:gd name="connsiteY196" fmla="*/ 208493 h 909180"/>
                <a:gd name="connsiteX197" fmla="*/ 113318 w 1525506"/>
                <a:gd name="connsiteY197" fmla="*/ 208493 h 909180"/>
                <a:gd name="connsiteX198" fmla="*/ 106652 w 1525506"/>
                <a:gd name="connsiteY198" fmla="*/ 203733 h 909180"/>
                <a:gd name="connsiteX199" fmla="*/ 81893 w 1525506"/>
                <a:gd name="connsiteY199" fmla="*/ 203733 h 909180"/>
                <a:gd name="connsiteX200" fmla="*/ 73323 w 1525506"/>
                <a:gd name="connsiteY200" fmla="*/ 208493 h 909180"/>
                <a:gd name="connsiteX201" fmla="*/ 66658 w 1525506"/>
                <a:gd name="connsiteY201" fmla="*/ 208493 h 909180"/>
                <a:gd name="connsiteX202" fmla="*/ 41899 w 1525506"/>
                <a:gd name="connsiteY202" fmla="*/ 203733 h 909180"/>
                <a:gd name="connsiteX203" fmla="*/ 38090 w 1525506"/>
                <a:gd name="connsiteY203" fmla="*/ 203733 h 909180"/>
                <a:gd name="connsiteX204" fmla="*/ 27615 w 1525506"/>
                <a:gd name="connsiteY204" fmla="*/ 197068 h 909180"/>
                <a:gd name="connsiteX205" fmla="*/ 13331 w 1525506"/>
                <a:gd name="connsiteY205" fmla="*/ 197068 h 909180"/>
                <a:gd name="connsiteX206" fmla="*/ 2857 w 1525506"/>
                <a:gd name="connsiteY206" fmla="*/ 203733 h 909180"/>
                <a:gd name="connsiteX207" fmla="*/ 2857 w 1525506"/>
                <a:gd name="connsiteY207" fmla="*/ 218965 h 909180"/>
                <a:gd name="connsiteX208" fmla="*/ 13331 w 1525506"/>
                <a:gd name="connsiteY208" fmla="*/ 223725 h 909180"/>
                <a:gd name="connsiteX209" fmla="*/ 38090 w 1525506"/>
                <a:gd name="connsiteY209" fmla="*/ 223725 h 909180"/>
                <a:gd name="connsiteX210" fmla="*/ 34281 w 1525506"/>
                <a:gd name="connsiteY210" fmla="*/ 230389 h 909180"/>
                <a:gd name="connsiteX211" fmla="*/ 17140 w 1525506"/>
                <a:gd name="connsiteY211" fmla="*/ 230389 h 909180"/>
                <a:gd name="connsiteX212" fmla="*/ 23806 w 1525506"/>
                <a:gd name="connsiteY212" fmla="*/ 235149 h 909180"/>
                <a:gd name="connsiteX213" fmla="*/ 38090 w 1525506"/>
                <a:gd name="connsiteY213" fmla="*/ 239909 h 909180"/>
                <a:gd name="connsiteX214" fmla="*/ 41899 w 1525506"/>
                <a:gd name="connsiteY214" fmla="*/ 239909 h 909180"/>
                <a:gd name="connsiteX215" fmla="*/ 48565 w 1525506"/>
                <a:gd name="connsiteY215" fmla="*/ 246573 h 909180"/>
                <a:gd name="connsiteX216" fmla="*/ 67610 w 1525506"/>
                <a:gd name="connsiteY216" fmla="*/ 246573 h 909180"/>
                <a:gd name="connsiteX217" fmla="*/ 67610 w 1525506"/>
                <a:gd name="connsiteY217" fmla="*/ 239909 h 909180"/>
                <a:gd name="connsiteX218" fmla="*/ 78084 w 1525506"/>
                <a:gd name="connsiteY218" fmla="*/ 239909 h 909180"/>
                <a:gd name="connsiteX219" fmla="*/ 88559 w 1525506"/>
                <a:gd name="connsiteY219" fmla="*/ 246573 h 909180"/>
                <a:gd name="connsiteX220" fmla="*/ 107604 w 1525506"/>
                <a:gd name="connsiteY220" fmla="*/ 239909 h 909180"/>
                <a:gd name="connsiteX221" fmla="*/ 107604 w 1525506"/>
                <a:gd name="connsiteY221" fmla="*/ 246573 h 909180"/>
                <a:gd name="connsiteX222" fmla="*/ 118079 w 1525506"/>
                <a:gd name="connsiteY222" fmla="*/ 246573 h 909180"/>
                <a:gd name="connsiteX223" fmla="*/ 128554 w 1525506"/>
                <a:gd name="connsiteY223" fmla="*/ 239909 h 909180"/>
                <a:gd name="connsiteX224" fmla="*/ 132363 w 1525506"/>
                <a:gd name="connsiteY224" fmla="*/ 239909 h 909180"/>
                <a:gd name="connsiteX225" fmla="*/ 142838 w 1525506"/>
                <a:gd name="connsiteY225" fmla="*/ 235149 h 909180"/>
                <a:gd name="connsiteX226" fmla="*/ 157121 w 1525506"/>
                <a:gd name="connsiteY226" fmla="*/ 239909 h 909180"/>
                <a:gd name="connsiteX227" fmla="*/ 171405 w 1525506"/>
                <a:gd name="connsiteY227" fmla="*/ 239909 h 909180"/>
                <a:gd name="connsiteX228" fmla="*/ 175214 w 1525506"/>
                <a:gd name="connsiteY228" fmla="*/ 235149 h 909180"/>
                <a:gd name="connsiteX229" fmla="*/ 181880 w 1525506"/>
                <a:gd name="connsiteY229" fmla="*/ 235149 h 909180"/>
                <a:gd name="connsiteX230" fmla="*/ 192355 w 1525506"/>
                <a:gd name="connsiteY230" fmla="*/ 239909 h 909180"/>
                <a:gd name="connsiteX231" fmla="*/ 232349 w 1525506"/>
                <a:gd name="connsiteY231" fmla="*/ 239909 h 909180"/>
                <a:gd name="connsiteX232" fmla="*/ 251394 w 1525506"/>
                <a:gd name="connsiteY232" fmla="*/ 251334 h 909180"/>
                <a:gd name="connsiteX233" fmla="*/ 258060 w 1525506"/>
                <a:gd name="connsiteY233" fmla="*/ 251334 h 909180"/>
                <a:gd name="connsiteX234" fmla="*/ 266630 w 1525506"/>
                <a:gd name="connsiteY234" fmla="*/ 262758 h 909180"/>
                <a:gd name="connsiteX235" fmla="*/ 280914 w 1525506"/>
                <a:gd name="connsiteY235" fmla="*/ 262758 h 909180"/>
                <a:gd name="connsiteX236" fmla="*/ 277105 w 1525506"/>
                <a:gd name="connsiteY236" fmla="*/ 267518 h 909180"/>
                <a:gd name="connsiteX237" fmla="*/ 277105 w 1525506"/>
                <a:gd name="connsiteY237" fmla="*/ 286558 h 909180"/>
                <a:gd name="connsiteX238" fmla="*/ 291389 w 1525506"/>
                <a:gd name="connsiteY238" fmla="*/ 286558 h 909180"/>
                <a:gd name="connsiteX239" fmla="*/ 301863 w 1525506"/>
                <a:gd name="connsiteY239" fmla="*/ 291318 h 909180"/>
                <a:gd name="connsiteX240" fmla="*/ 305672 w 1525506"/>
                <a:gd name="connsiteY240" fmla="*/ 296079 h 909180"/>
                <a:gd name="connsiteX241" fmla="*/ 297102 w 1525506"/>
                <a:gd name="connsiteY241" fmla="*/ 307503 h 909180"/>
                <a:gd name="connsiteX242" fmla="*/ 300911 w 1525506"/>
                <a:gd name="connsiteY242" fmla="*/ 323687 h 909180"/>
                <a:gd name="connsiteX243" fmla="*/ 315195 w 1525506"/>
                <a:gd name="connsiteY243" fmla="*/ 330351 h 909180"/>
                <a:gd name="connsiteX244" fmla="*/ 300911 w 1525506"/>
                <a:gd name="connsiteY244" fmla="*/ 341776 h 909180"/>
                <a:gd name="connsiteX245" fmla="*/ 311386 w 1525506"/>
                <a:gd name="connsiteY245" fmla="*/ 346536 h 909180"/>
                <a:gd name="connsiteX246" fmla="*/ 304720 w 1525506"/>
                <a:gd name="connsiteY246" fmla="*/ 346536 h 909180"/>
                <a:gd name="connsiteX247" fmla="*/ 300911 w 1525506"/>
                <a:gd name="connsiteY247" fmla="*/ 351296 h 909180"/>
                <a:gd name="connsiteX248" fmla="*/ 300911 w 1525506"/>
                <a:gd name="connsiteY248" fmla="*/ 357960 h 909180"/>
                <a:gd name="connsiteX249" fmla="*/ 311386 w 1525506"/>
                <a:gd name="connsiteY249" fmla="*/ 369384 h 909180"/>
                <a:gd name="connsiteX250" fmla="*/ 315195 w 1525506"/>
                <a:gd name="connsiteY250" fmla="*/ 369384 h 909180"/>
                <a:gd name="connsiteX251" fmla="*/ 315195 w 1525506"/>
                <a:gd name="connsiteY251" fmla="*/ 374144 h 909180"/>
                <a:gd name="connsiteX252" fmla="*/ 304720 w 1525506"/>
                <a:gd name="connsiteY252" fmla="*/ 378904 h 909180"/>
                <a:gd name="connsiteX253" fmla="*/ 300911 w 1525506"/>
                <a:gd name="connsiteY253" fmla="*/ 385569 h 909180"/>
                <a:gd name="connsiteX254" fmla="*/ 297102 w 1525506"/>
                <a:gd name="connsiteY254" fmla="*/ 385569 h 909180"/>
                <a:gd name="connsiteX255" fmla="*/ 305672 w 1525506"/>
                <a:gd name="connsiteY255" fmla="*/ 390329 h 909180"/>
                <a:gd name="connsiteX256" fmla="*/ 286627 w 1525506"/>
                <a:gd name="connsiteY256" fmla="*/ 390329 h 909180"/>
                <a:gd name="connsiteX257" fmla="*/ 276153 w 1525506"/>
                <a:gd name="connsiteY257" fmla="*/ 396993 h 909180"/>
                <a:gd name="connsiteX258" fmla="*/ 272344 w 1525506"/>
                <a:gd name="connsiteY258" fmla="*/ 396993 h 909180"/>
                <a:gd name="connsiteX259" fmla="*/ 272344 w 1525506"/>
                <a:gd name="connsiteY259" fmla="*/ 399849 h 909180"/>
                <a:gd name="connsiteX260" fmla="*/ 297102 w 1525506"/>
                <a:gd name="connsiteY260" fmla="*/ 399849 h 909180"/>
                <a:gd name="connsiteX261" fmla="*/ 286627 w 1525506"/>
                <a:gd name="connsiteY261" fmla="*/ 411273 h 909180"/>
                <a:gd name="connsiteX262" fmla="*/ 257108 w 1525506"/>
                <a:gd name="connsiteY262" fmla="*/ 411273 h 909180"/>
                <a:gd name="connsiteX263" fmla="*/ 257108 w 1525506"/>
                <a:gd name="connsiteY263" fmla="*/ 416033 h 909180"/>
                <a:gd name="connsiteX264" fmla="*/ 276153 w 1525506"/>
                <a:gd name="connsiteY264" fmla="*/ 432218 h 909180"/>
                <a:gd name="connsiteX265" fmla="*/ 286627 w 1525506"/>
                <a:gd name="connsiteY265" fmla="*/ 432218 h 909180"/>
                <a:gd name="connsiteX266" fmla="*/ 300911 w 1525506"/>
                <a:gd name="connsiteY266" fmla="*/ 420793 h 909180"/>
                <a:gd name="connsiteX267" fmla="*/ 315195 w 1525506"/>
                <a:gd name="connsiteY267" fmla="*/ 420793 h 909180"/>
                <a:gd name="connsiteX268" fmla="*/ 319004 w 1525506"/>
                <a:gd name="connsiteY268" fmla="*/ 416033 h 909180"/>
                <a:gd name="connsiteX269" fmla="*/ 325670 w 1525506"/>
                <a:gd name="connsiteY269" fmla="*/ 416033 h 909180"/>
                <a:gd name="connsiteX270" fmla="*/ 325670 w 1525506"/>
                <a:gd name="connsiteY270" fmla="*/ 399849 h 909180"/>
                <a:gd name="connsiteX271" fmla="*/ 329479 w 1525506"/>
                <a:gd name="connsiteY271" fmla="*/ 395089 h 909180"/>
                <a:gd name="connsiteX272" fmla="*/ 329479 w 1525506"/>
                <a:gd name="connsiteY272" fmla="*/ 411273 h 909180"/>
                <a:gd name="connsiteX273" fmla="*/ 343762 w 1525506"/>
                <a:gd name="connsiteY273" fmla="*/ 399849 h 909180"/>
                <a:gd name="connsiteX274" fmla="*/ 339953 w 1525506"/>
                <a:gd name="connsiteY274" fmla="*/ 404609 h 909180"/>
                <a:gd name="connsiteX275" fmla="*/ 339953 w 1525506"/>
                <a:gd name="connsiteY275" fmla="*/ 411273 h 909180"/>
                <a:gd name="connsiteX276" fmla="*/ 343762 w 1525506"/>
                <a:gd name="connsiteY276" fmla="*/ 411273 h 909180"/>
                <a:gd name="connsiteX277" fmla="*/ 350428 w 1525506"/>
                <a:gd name="connsiteY277" fmla="*/ 416033 h 909180"/>
                <a:gd name="connsiteX278" fmla="*/ 364712 w 1525506"/>
                <a:gd name="connsiteY278" fmla="*/ 416033 h 909180"/>
                <a:gd name="connsiteX279" fmla="*/ 354237 w 1525506"/>
                <a:gd name="connsiteY279" fmla="*/ 427458 h 909180"/>
                <a:gd name="connsiteX280" fmla="*/ 354237 w 1525506"/>
                <a:gd name="connsiteY280" fmla="*/ 432218 h 909180"/>
                <a:gd name="connsiteX281" fmla="*/ 358046 w 1525506"/>
                <a:gd name="connsiteY281" fmla="*/ 438882 h 909180"/>
                <a:gd name="connsiteX282" fmla="*/ 363760 w 1525506"/>
                <a:gd name="connsiteY282" fmla="*/ 443642 h 909180"/>
                <a:gd name="connsiteX283" fmla="*/ 367569 w 1525506"/>
                <a:gd name="connsiteY283" fmla="*/ 448402 h 909180"/>
                <a:gd name="connsiteX284" fmla="*/ 374235 w 1525506"/>
                <a:gd name="connsiteY284" fmla="*/ 455066 h 909180"/>
                <a:gd name="connsiteX285" fmla="*/ 367569 w 1525506"/>
                <a:gd name="connsiteY285" fmla="*/ 459826 h 909180"/>
                <a:gd name="connsiteX286" fmla="*/ 359951 w 1525506"/>
                <a:gd name="connsiteY286" fmla="*/ 459826 h 909180"/>
                <a:gd name="connsiteX287" fmla="*/ 359951 w 1525506"/>
                <a:gd name="connsiteY287" fmla="*/ 466490 h 909180"/>
                <a:gd name="connsiteX288" fmla="*/ 345667 w 1525506"/>
                <a:gd name="connsiteY288" fmla="*/ 466490 h 909180"/>
                <a:gd name="connsiteX289" fmla="*/ 341858 w 1525506"/>
                <a:gd name="connsiteY289" fmla="*/ 459826 h 909180"/>
                <a:gd name="connsiteX290" fmla="*/ 331383 w 1525506"/>
                <a:gd name="connsiteY290" fmla="*/ 459826 h 909180"/>
                <a:gd name="connsiteX291" fmla="*/ 327574 w 1525506"/>
                <a:gd name="connsiteY291" fmla="*/ 455066 h 909180"/>
                <a:gd name="connsiteX292" fmla="*/ 298054 w 1525506"/>
                <a:gd name="connsiteY292" fmla="*/ 455066 h 909180"/>
                <a:gd name="connsiteX293" fmla="*/ 291389 w 1525506"/>
                <a:gd name="connsiteY293" fmla="*/ 448402 h 909180"/>
                <a:gd name="connsiteX294" fmla="*/ 287580 w 1525506"/>
                <a:gd name="connsiteY294" fmla="*/ 443642 h 909180"/>
                <a:gd name="connsiteX295" fmla="*/ 273296 w 1525506"/>
                <a:gd name="connsiteY295" fmla="*/ 443642 h 909180"/>
                <a:gd name="connsiteX296" fmla="*/ 266630 w 1525506"/>
                <a:gd name="connsiteY296" fmla="*/ 455066 h 909180"/>
                <a:gd name="connsiteX297" fmla="*/ 266630 w 1525506"/>
                <a:gd name="connsiteY297" fmla="*/ 459826 h 909180"/>
                <a:gd name="connsiteX298" fmla="*/ 277105 w 1525506"/>
                <a:gd name="connsiteY298" fmla="*/ 459826 h 909180"/>
                <a:gd name="connsiteX299" fmla="*/ 277105 w 1525506"/>
                <a:gd name="connsiteY299" fmla="*/ 466490 h 909180"/>
                <a:gd name="connsiteX300" fmla="*/ 291389 w 1525506"/>
                <a:gd name="connsiteY300" fmla="*/ 466490 h 909180"/>
                <a:gd name="connsiteX301" fmla="*/ 298054 w 1525506"/>
                <a:gd name="connsiteY301" fmla="*/ 471250 h 909180"/>
                <a:gd name="connsiteX302" fmla="*/ 306625 w 1525506"/>
                <a:gd name="connsiteY302" fmla="*/ 471250 h 909180"/>
                <a:gd name="connsiteX303" fmla="*/ 317099 w 1525506"/>
                <a:gd name="connsiteY303" fmla="*/ 482675 h 909180"/>
                <a:gd name="connsiteX304" fmla="*/ 346619 w 1525506"/>
                <a:gd name="connsiteY304" fmla="*/ 482675 h 909180"/>
                <a:gd name="connsiteX305" fmla="*/ 360903 w 1525506"/>
                <a:gd name="connsiteY305" fmla="*/ 487435 h 909180"/>
                <a:gd name="connsiteX306" fmla="*/ 371378 w 1525506"/>
                <a:gd name="connsiteY306" fmla="*/ 476011 h 909180"/>
                <a:gd name="connsiteX307" fmla="*/ 371378 w 1525506"/>
                <a:gd name="connsiteY307" fmla="*/ 494099 h 909180"/>
                <a:gd name="connsiteX308" fmla="*/ 367569 w 1525506"/>
                <a:gd name="connsiteY308" fmla="*/ 487435 h 909180"/>
                <a:gd name="connsiteX309" fmla="*/ 357094 w 1525506"/>
                <a:gd name="connsiteY309" fmla="*/ 487435 h 909180"/>
                <a:gd name="connsiteX310" fmla="*/ 357094 w 1525506"/>
                <a:gd name="connsiteY310" fmla="*/ 494099 h 909180"/>
                <a:gd name="connsiteX311" fmla="*/ 360903 w 1525506"/>
                <a:gd name="connsiteY311" fmla="*/ 503619 h 909180"/>
                <a:gd name="connsiteX312" fmla="*/ 341858 w 1525506"/>
                <a:gd name="connsiteY312" fmla="*/ 503619 h 909180"/>
                <a:gd name="connsiteX313" fmla="*/ 341858 w 1525506"/>
                <a:gd name="connsiteY313" fmla="*/ 514091 h 909180"/>
                <a:gd name="connsiteX314" fmla="*/ 356142 w 1525506"/>
                <a:gd name="connsiteY314" fmla="*/ 514091 h 909180"/>
                <a:gd name="connsiteX315" fmla="*/ 356142 w 1525506"/>
                <a:gd name="connsiteY315" fmla="*/ 520756 h 909180"/>
                <a:gd name="connsiteX316" fmla="*/ 352333 w 1525506"/>
                <a:gd name="connsiteY316" fmla="*/ 525516 h 909180"/>
                <a:gd name="connsiteX317" fmla="*/ 338049 w 1525506"/>
                <a:gd name="connsiteY317" fmla="*/ 514091 h 909180"/>
                <a:gd name="connsiteX318" fmla="*/ 331383 w 1525506"/>
                <a:gd name="connsiteY318" fmla="*/ 514091 h 909180"/>
                <a:gd name="connsiteX319" fmla="*/ 331383 w 1525506"/>
                <a:gd name="connsiteY319" fmla="*/ 525516 h 909180"/>
                <a:gd name="connsiteX320" fmla="*/ 338049 w 1525506"/>
                <a:gd name="connsiteY320" fmla="*/ 530276 h 909180"/>
                <a:gd name="connsiteX321" fmla="*/ 327574 w 1525506"/>
                <a:gd name="connsiteY321" fmla="*/ 530276 h 909180"/>
                <a:gd name="connsiteX322" fmla="*/ 327574 w 1525506"/>
                <a:gd name="connsiteY322" fmla="*/ 541700 h 909180"/>
                <a:gd name="connsiteX323" fmla="*/ 320908 w 1525506"/>
                <a:gd name="connsiteY323" fmla="*/ 541700 h 909180"/>
                <a:gd name="connsiteX324" fmla="*/ 317099 w 1525506"/>
                <a:gd name="connsiteY324" fmla="*/ 548364 h 909180"/>
                <a:gd name="connsiteX325" fmla="*/ 317099 w 1525506"/>
                <a:gd name="connsiteY325" fmla="*/ 552172 h 909180"/>
                <a:gd name="connsiteX326" fmla="*/ 327574 w 1525506"/>
                <a:gd name="connsiteY326" fmla="*/ 563597 h 909180"/>
                <a:gd name="connsiteX327" fmla="*/ 331383 w 1525506"/>
                <a:gd name="connsiteY327" fmla="*/ 563597 h 909180"/>
                <a:gd name="connsiteX328" fmla="*/ 331383 w 1525506"/>
                <a:gd name="connsiteY328" fmla="*/ 575021 h 909180"/>
                <a:gd name="connsiteX329" fmla="*/ 320908 w 1525506"/>
                <a:gd name="connsiteY329" fmla="*/ 575021 h 909180"/>
                <a:gd name="connsiteX330" fmla="*/ 317099 w 1525506"/>
                <a:gd name="connsiteY330" fmla="*/ 568357 h 909180"/>
                <a:gd name="connsiteX331" fmla="*/ 313291 w 1525506"/>
                <a:gd name="connsiteY331" fmla="*/ 556932 h 909180"/>
                <a:gd name="connsiteX332" fmla="*/ 306625 w 1525506"/>
                <a:gd name="connsiteY332" fmla="*/ 552172 h 909180"/>
                <a:gd name="connsiteX333" fmla="*/ 306625 w 1525506"/>
                <a:gd name="connsiteY333" fmla="*/ 547412 h 909180"/>
                <a:gd name="connsiteX334" fmla="*/ 302816 w 1525506"/>
                <a:gd name="connsiteY334" fmla="*/ 540748 h 909180"/>
                <a:gd name="connsiteX335" fmla="*/ 299007 w 1525506"/>
                <a:gd name="connsiteY335" fmla="*/ 535988 h 909180"/>
                <a:gd name="connsiteX336" fmla="*/ 278057 w 1525506"/>
                <a:gd name="connsiteY336" fmla="*/ 535988 h 909180"/>
                <a:gd name="connsiteX337" fmla="*/ 267582 w 1525506"/>
                <a:gd name="connsiteY337" fmla="*/ 547412 h 909180"/>
                <a:gd name="connsiteX338" fmla="*/ 267582 w 1525506"/>
                <a:gd name="connsiteY338" fmla="*/ 552172 h 909180"/>
                <a:gd name="connsiteX339" fmla="*/ 278057 w 1525506"/>
                <a:gd name="connsiteY339" fmla="*/ 556932 h 909180"/>
                <a:gd name="connsiteX340" fmla="*/ 288532 w 1525506"/>
                <a:gd name="connsiteY340" fmla="*/ 556932 h 909180"/>
                <a:gd name="connsiteX341" fmla="*/ 292341 w 1525506"/>
                <a:gd name="connsiteY341" fmla="*/ 563597 h 909180"/>
                <a:gd name="connsiteX342" fmla="*/ 281866 w 1525506"/>
                <a:gd name="connsiteY342" fmla="*/ 568357 h 909180"/>
                <a:gd name="connsiteX343" fmla="*/ 273296 w 1525506"/>
                <a:gd name="connsiteY343" fmla="*/ 568357 h 909180"/>
                <a:gd name="connsiteX344" fmla="*/ 266630 w 1525506"/>
                <a:gd name="connsiteY344" fmla="*/ 563597 h 909180"/>
                <a:gd name="connsiteX345" fmla="*/ 252347 w 1525506"/>
                <a:gd name="connsiteY345" fmla="*/ 563597 h 909180"/>
                <a:gd name="connsiteX346" fmla="*/ 248537 w 1525506"/>
                <a:gd name="connsiteY346" fmla="*/ 568357 h 909180"/>
                <a:gd name="connsiteX347" fmla="*/ 236158 w 1525506"/>
                <a:gd name="connsiteY347" fmla="*/ 568357 h 909180"/>
                <a:gd name="connsiteX348" fmla="*/ 232349 w 1525506"/>
                <a:gd name="connsiteY348" fmla="*/ 575021 h 909180"/>
                <a:gd name="connsiteX349" fmla="*/ 272344 w 1525506"/>
                <a:gd name="connsiteY349" fmla="*/ 575021 h 909180"/>
                <a:gd name="connsiteX350" fmla="*/ 232349 w 1525506"/>
                <a:gd name="connsiteY350" fmla="*/ 584541 h 909180"/>
                <a:gd name="connsiteX351" fmla="*/ 221874 w 1525506"/>
                <a:gd name="connsiteY351" fmla="*/ 584541 h 909180"/>
                <a:gd name="connsiteX352" fmla="*/ 218065 w 1525506"/>
                <a:gd name="connsiteY352" fmla="*/ 591205 h 909180"/>
                <a:gd name="connsiteX353" fmla="*/ 221874 w 1525506"/>
                <a:gd name="connsiteY353" fmla="*/ 591205 h 909180"/>
                <a:gd name="connsiteX354" fmla="*/ 221874 w 1525506"/>
                <a:gd name="connsiteY354" fmla="*/ 595965 h 909180"/>
                <a:gd name="connsiteX355" fmla="*/ 236158 w 1525506"/>
                <a:gd name="connsiteY355" fmla="*/ 595965 h 909180"/>
                <a:gd name="connsiteX356" fmla="*/ 246633 w 1525506"/>
                <a:gd name="connsiteY356" fmla="*/ 591205 h 909180"/>
                <a:gd name="connsiteX357" fmla="*/ 257108 w 1525506"/>
                <a:gd name="connsiteY357" fmla="*/ 591205 h 909180"/>
                <a:gd name="connsiteX358" fmla="*/ 265678 w 1525506"/>
                <a:gd name="connsiteY358" fmla="*/ 584541 h 909180"/>
                <a:gd name="connsiteX359" fmla="*/ 286627 w 1525506"/>
                <a:gd name="connsiteY359" fmla="*/ 584541 h 909180"/>
                <a:gd name="connsiteX360" fmla="*/ 290437 w 1525506"/>
                <a:gd name="connsiteY360" fmla="*/ 591205 h 909180"/>
                <a:gd name="connsiteX361" fmla="*/ 286627 w 1525506"/>
                <a:gd name="connsiteY361" fmla="*/ 595965 h 909180"/>
                <a:gd name="connsiteX362" fmla="*/ 211400 w 1525506"/>
                <a:gd name="connsiteY362" fmla="*/ 595965 h 909180"/>
                <a:gd name="connsiteX363" fmla="*/ 211400 w 1525506"/>
                <a:gd name="connsiteY363" fmla="*/ 602629 h 909180"/>
                <a:gd name="connsiteX364" fmla="*/ 221874 w 1525506"/>
                <a:gd name="connsiteY364" fmla="*/ 602629 h 909180"/>
                <a:gd name="connsiteX365" fmla="*/ 221874 w 1525506"/>
                <a:gd name="connsiteY365" fmla="*/ 607389 h 909180"/>
                <a:gd name="connsiteX366" fmla="*/ 226636 w 1525506"/>
                <a:gd name="connsiteY366" fmla="*/ 607389 h 909180"/>
                <a:gd name="connsiteX367" fmla="*/ 222827 w 1525506"/>
                <a:gd name="connsiteY367" fmla="*/ 612150 h 909180"/>
                <a:gd name="connsiteX368" fmla="*/ 222827 w 1525506"/>
                <a:gd name="connsiteY368" fmla="*/ 618814 h 909180"/>
                <a:gd name="connsiteX369" fmla="*/ 219018 w 1525506"/>
                <a:gd name="connsiteY369" fmla="*/ 623574 h 909180"/>
                <a:gd name="connsiteX370" fmla="*/ 212352 w 1525506"/>
                <a:gd name="connsiteY370" fmla="*/ 623574 h 909180"/>
                <a:gd name="connsiteX371" fmla="*/ 207591 w 1525506"/>
                <a:gd name="connsiteY371" fmla="*/ 628334 h 909180"/>
                <a:gd name="connsiteX372" fmla="*/ 200925 w 1525506"/>
                <a:gd name="connsiteY372" fmla="*/ 628334 h 909180"/>
                <a:gd name="connsiteX373" fmla="*/ 221874 w 1525506"/>
                <a:gd name="connsiteY373" fmla="*/ 634998 h 909180"/>
                <a:gd name="connsiteX374" fmla="*/ 200925 w 1525506"/>
                <a:gd name="connsiteY374" fmla="*/ 639758 h 909180"/>
                <a:gd name="connsiteX375" fmla="*/ 200925 w 1525506"/>
                <a:gd name="connsiteY375" fmla="*/ 646422 h 909180"/>
                <a:gd name="connsiteX376" fmla="*/ 207591 w 1525506"/>
                <a:gd name="connsiteY376" fmla="*/ 651182 h 909180"/>
                <a:gd name="connsiteX377" fmla="*/ 226636 w 1525506"/>
                <a:gd name="connsiteY377" fmla="*/ 651182 h 909180"/>
                <a:gd name="connsiteX378" fmla="*/ 222827 w 1525506"/>
                <a:gd name="connsiteY378" fmla="*/ 655943 h 909180"/>
                <a:gd name="connsiteX379" fmla="*/ 212352 w 1525506"/>
                <a:gd name="connsiteY379" fmla="*/ 662607 h 909180"/>
                <a:gd name="connsiteX380" fmla="*/ 212352 w 1525506"/>
                <a:gd name="connsiteY380" fmla="*/ 666415 h 909180"/>
                <a:gd name="connsiteX381" fmla="*/ 219018 w 1525506"/>
                <a:gd name="connsiteY381" fmla="*/ 673079 h 909180"/>
                <a:gd name="connsiteX382" fmla="*/ 222827 w 1525506"/>
                <a:gd name="connsiteY382" fmla="*/ 673079 h 909180"/>
                <a:gd name="connsiteX383" fmla="*/ 226636 w 1525506"/>
                <a:gd name="connsiteY383" fmla="*/ 666415 h 909180"/>
                <a:gd name="connsiteX384" fmla="*/ 237110 w 1525506"/>
                <a:gd name="connsiteY384" fmla="*/ 661655 h 909180"/>
                <a:gd name="connsiteX385" fmla="*/ 233301 w 1525506"/>
                <a:gd name="connsiteY385" fmla="*/ 673079 h 909180"/>
                <a:gd name="connsiteX386" fmla="*/ 226636 w 1525506"/>
                <a:gd name="connsiteY386" fmla="*/ 673079 h 909180"/>
                <a:gd name="connsiteX387" fmla="*/ 222827 w 1525506"/>
                <a:gd name="connsiteY387" fmla="*/ 682599 h 909180"/>
                <a:gd name="connsiteX388" fmla="*/ 222827 w 1525506"/>
                <a:gd name="connsiteY388" fmla="*/ 694023 h 909180"/>
                <a:gd name="connsiteX389" fmla="*/ 226636 w 1525506"/>
                <a:gd name="connsiteY389" fmla="*/ 694023 h 909180"/>
                <a:gd name="connsiteX390" fmla="*/ 226636 w 1525506"/>
                <a:gd name="connsiteY390" fmla="*/ 689263 h 909180"/>
                <a:gd name="connsiteX391" fmla="*/ 237110 w 1525506"/>
                <a:gd name="connsiteY391" fmla="*/ 689263 h 909180"/>
                <a:gd name="connsiteX392" fmla="*/ 226636 w 1525506"/>
                <a:gd name="connsiteY392" fmla="*/ 700688 h 909180"/>
                <a:gd name="connsiteX393" fmla="*/ 222827 w 1525506"/>
                <a:gd name="connsiteY393" fmla="*/ 700688 h 909180"/>
                <a:gd name="connsiteX394" fmla="*/ 219018 w 1525506"/>
                <a:gd name="connsiteY394" fmla="*/ 705448 h 909180"/>
                <a:gd name="connsiteX395" fmla="*/ 212352 w 1525506"/>
                <a:gd name="connsiteY395" fmla="*/ 710208 h 909180"/>
                <a:gd name="connsiteX396" fmla="*/ 212352 w 1525506"/>
                <a:gd name="connsiteY396" fmla="*/ 721632 h 909180"/>
                <a:gd name="connsiteX397" fmla="*/ 219018 w 1525506"/>
                <a:gd name="connsiteY397" fmla="*/ 721632 h 909180"/>
                <a:gd name="connsiteX398" fmla="*/ 222827 w 1525506"/>
                <a:gd name="connsiteY398" fmla="*/ 716872 h 909180"/>
                <a:gd name="connsiteX399" fmla="*/ 237110 w 1525506"/>
                <a:gd name="connsiteY399" fmla="*/ 700688 h 909180"/>
                <a:gd name="connsiteX400" fmla="*/ 258060 w 1525506"/>
                <a:gd name="connsiteY400" fmla="*/ 700688 h 909180"/>
                <a:gd name="connsiteX401" fmla="*/ 261869 w 1525506"/>
                <a:gd name="connsiteY401" fmla="*/ 694023 h 909180"/>
                <a:gd name="connsiteX402" fmla="*/ 265678 w 1525506"/>
                <a:gd name="connsiteY402" fmla="*/ 694023 h 909180"/>
                <a:gd name="connsiteX403" fmla="*/ 265678 w 1525506"/>
                <a:gd name="connsiteY403" fmla="*/ 700688 h 909180"/>
                <a:gd name="connsiteX404" fmla="*/ 276153 w 1525506"/>
                <a:gd name="connsiteY404" fmla="*/ 694023 h 909180"/>
                <a:gd name="connsiteX405" fmla="*/ 265678 w 1525506"/>
                <a:gd name="connsiteY405" fmla="*/ 710208 h 909180"/>
                <a:gd name="connsiteX406" fmla="*/ 265678 w 1525506"/>
                <a:gd name="connsiteY406" fmla="*/ 710208 h 909180"/>
                <a:gd name="connsiteX407" fmla="*/ 257108 w 1525506"/>
                <a:gd name="connsiteY407" fmla="*/ 716872 h 909180"/>
                <a:gd name="connsiteX408" fmla="*/ 257108 w 1525506"/>
                <a:gd name="connsiteY408" fmla="*/ 721632 h 909180"/>
                <a:gd name="connsiteX409" fmla="*/ 239967 w 1525506"/>
                <a:gd name="connsiteY409" fmla="*/ 721632 h 909180"/>
                <a:gd name="connsiteX410" fmla="*/ 236158 w 1525506"/>
                <a:gd name="connsiteY410" fmla="*/ 728296 h 909180"/>
                <a:gd name="connsiteX411" fmla="*/ 236158 w 1525506"/>
                <a:gd name="connsiteY411" fmla="*/ 733056 h 909180"/>
                <a:gd name="connsiteX412" fmla="*/ 232349 w 1525506"/>
                <a:gd name="connsiteY412" fmla="*/ 733056 h 909180"/>
                <a:gd name="connsiteX413" fmla="*/ 221874 w 1525506"/>
                <a:gd name="connsiteY413" fmla="*/ 737816 h 909180"/>
                <a:gd name="connsiteX414" fmla="*/ 218065 w 1525506"/>
                <a:gd name="connsiteY414" fmla="*/ 744481 h 909180"/>
                <a:gd name="connsiteX415" fmla="*/ 221874 w 1525506"/>
                <a:gd name="connsiteY415" fmla="*/ 744481 h 909180"/>
                <a:gd name="connsiteX416" fmla="*/ 221874 w 1525506"/>
                <a:gd name="connsiteY416" fmla="*/ 755905 h 909180"/>
                <a:gd name="connsiteX417" fmla="*/ 225683 w 1525506"/>
                <a:gd name="connsiteY417" fmla="*/ 755905 h 909180"/>
                <a:gd name="connsiteX418" fmla="*/ 221874 w 1525506"/>
                <a:gd name="connsiteY418" fmla="*/ 760665 h 909180"/>
                <a:gd name="connsiteX419" fmla="*/ 221874 w 1525506"/>
                <a:gd name="connsiteY419" fmla="*/ 765425 h 909180"/>
                <a:gd name="connsiteX420" fmla="*/ 240919 w 1525506"/>
                <a:gd name="connsiteY420" fmla="*/ 765425 h 909180"/>
                <a:gd name="connsiteX421" fmla="*/ 232349 w 1525506"/>
                <a:gd name="connsiteY421" fmla="*/ 783513 h 909180"/>
                <a:gd name="connsiteX422" fmla="*/ 240919 w 1525506"/>
                <a:gd name="connsiteY422" fmla="*/ 776849 h 909180"/>
                <a:gd name="connsiteX423" fmla="*/ 240919 w 1525506"/>
                <a:gd name="connsiteY423" fmla="*/ 776849 h 909180"/>
                <a:gd name="connsiteX424" fmla="*/ 237110 w 1525506"/>
                <a:gd name="connsiteY424" fmla="*/ 783513 h 909180"/>
                <a:gd name="connsiteX425" fmla="*/ 237110 w 1525506"/>
                <a:gd name="connsiteY425" fmla="*/ 788274 h 909180"/>
                <a:gd name="connsiteX426" fmla="*/ 233301 w 1525506"/>
                <a:gd name="connsiteY426" fmla="*/ 793034 h 909180"/>
                <a:gd name="connsiteX427" fmla="*/ 233301 w 1525506"/>
                <a:gd name="connsiteY427" fmla="*/ 804458 h 909180"/>
                <a:gd name="connsiteX428" fmla="*/ 252347 w 1525506"/>
                <a:gd name="connsiteY428" fmla="*/ 804458 h 909180"/>
                <a:gd name="connsiteX429" fmla="*/ 241872 w 1525506"/>
                <a:gd name="connsiteY429" fmla="*/ 820642 h 909180"/>
                <a:gd name="connsiteX430" fmla="*/ 262821 w 1525506"/>
                <a:gd name="connsiteY430" fmla="*/ 815882 h 909180"/>
                <a:gd name="connsiteX431" fmla="*/ 252347 w 1525506"/>
                <a:gd name="connsiteY431" fmla="*/ 827306 h 909180"/>
                <a:gd name="connsiteX432" fmla="*/ 259012 w 1525506"/>
                <a:gd name="connsiteY432" fmla="*/ 836827 h 909180"/>
                <a:gd name="connsiteX433" fmla="*/ 262821 w 1525506"/>
                <a:gd name="connsiteY433" fmla="*/ 836827 h 909180"/>
                <a:gd name="connsiteX434" fmla="*/ 262821 w 1525506"/>
                <a:gd name="connsiteY434" fmla="*/ 843491 h 909180"/>
                <a:gd name="connsiteX435" fmla="*/ 266630 w 1525506"/>
                <a:gd name="connsiteY435" fmla="*/ 848251 h 909180"/>
                <a:gd name="connsiteX436" fmla="*/ 277105 w 1525506"/>
                <a:gd name="connsiteY436" fmla="*/ 848251 h 909180"/>
                <a:gd name="connsiteX437" fmla="*/ 266630 w 1525506"/>
                <a:gd name="connsiteY437" fmla="*/ 859675 h 909180"/>
                <a:gd name="connsiteX438" fmla="*/ 280914 w 1525506"/>
                <a:gd name="connsiteY438" fmla="*/ 859675 h 909180"/>
                <a:gd name="connsiteX439" fmla="*/ 277105 w 1525506"/>
                <a:gd name="connsiteY439" fmla="*/ 871099 h 909180"/>
                <a:gd name="connsiteX440" fmla="*/ 301863 w 1525506"/>
                <a:gd name="connsiteY440" fmla="*/ 864435 h 909180"/>
                <a:gd name="connsiteX441" fmla="*/ 305672 w 1525506"/>
                <a:gd name="connsiteY441" fmla="*/ 871099 h 909180"/>
                <a:gd name="connsiteX442" fmla="*/ 311386 w 1525506"/>
                <a:gd name="connsiteY442" fmla="*/ 871099 h 909180"/>
                <a:gd name="connsiteX443" fmla="*/ 315195 w 1525506"/>
                <a:gd name="connsiteY443" fmla="*/ 864435 h 909180"/>
                <a:gd name="connsiteX444" fmla="*/ 336144 w 1525506"/>
                <a:gd name="connsiteY444" fmla="*/ 854915 h 909180"/>
                <a:gd name="connsiteX445" fmla="*/ 340906 w 1525506"/>
                <a:gd name="connsiteY445" fmla="*/ 847299 h 909180"/>
                <a:gd name="connsiteX446" fmla="*/ 340906 w 1525506"/>
                <a:gd name="connsiteY446" fmla="*/ 853963 h 909180"/>
                <a:gd name="connsiteX447" fmla="*/ 337097 w 1525506"/>
                <a:gd name="connsiteY447" fmla="*/ 858723 h 909180"/>
                <a:gd name="connsiteX448" fmla="*/ 351381 w 1525506"/>
                <a:gd name="connsiteY448" fmla="*/ 863483 h 909180"/>
                <a:gd name="connsiteX449" fmla="*/ 355190 w 1525506"/>
                <a:gd name="connsiteY449" fmla="*/ 858723 h 909180"/>
                <a:gd name="connsiteX450" fmla="*/ 359951 w 1525506"/>
                <a:gd name="connsiteY450" fmla="*/ 858723 h 909180"/>
                <a:gd name="connsiteX451" fmla="*/ 351381 w 1525506"/>
                <a:gd name="connsiteY451" fmla="*/ 863483 h 909180"/>
                <a:gd name="connsiteX452" fmla="*/ 340906 w 1525506"/>
                <a:gd name="connsiteY452" fmla="*/ 870147 h 909180"/>
                <a:gd name="connsiteX453" fmla="*/ 337097 w 1525506"/>
                <a:gd name="connsiteY453" fmla="*/ 874907 h 909180"/>
                <a:gd name="connsiteX454" fmla="*/ 337097 w 1525506"/>
                <a:gd name="connsiteY454" fmla="*/ 881572 h 909180"/>
                <a:gd name="connsiteX455" fmla="*/ 359951 w 1525506"/>
                <a:gd name="connsiteY455" fmla="*/ 881572 h 909180"/>
                <a:gd name="connsiteX456" fmla="*/ 356142 w 1525506"/>
                <a:gd name="connsiteY456" fmla="*/ 886332 h 909180"/>
                <a:gd name="connsiteX457" fmla="*/ 352333 w 1525506"/>
                <a:gd name="connsiteY457" fmla="*/ 891092 h 909180"/>
                <a:gd name="connsiteX458" fmla="*/ 352333 w 1525506"/>
                <a:gd name="connsiteY458" fmla="*/ 902516 h 909180"/>
                <a:gd name="connsiteX459" fmla="*/ 366617 w 1525506"/>
                <a:gd name="connsiteY459" fmla="*/ 902516 h 909180"/>
                <a:gd name="connsiteX460" fmla="*/ 370426 w 1525506"/>
                <a:gd name="connsiteY460" fmla="*/ 897756 h 909180"/>
                <a:gd name="connsiteX461" fmla="*/ 370426 w 1525506"/>
                <a:gd name="connsiteY461" fmla="*/ 902516 h 909180"/>
                <a:gd name="connsiteX462" fmla="*/ 380900 w 1525506"/>
                <a:gd name="connsiteY462" fmla="*/ 909180 h 909180"/>
                <a:gd name="connsiteX463" fmla="*/ 391375 w 1525506"/>
                <a:gd name="connsiteY463" fmla="*/ 909180 h 909180"/>
                <a:gd name="connsiteX464" fmla="*/ 399945 w 1525506"/>
                <a:gd name="connsiteY464" fmla="*/ 902516 h 909180"/>
                <a:gd name="connsiteX465" fmla="*/ 406611 w 1525506"/>
                <a:gd name="connsiteY465" fmla="*/ 897756 h 909180"/>
                <a:gd name="connsiteX466" fmla="*/ 399945 w 1525506"/>
                <a:gd name="connsiteY466" fmla="*/ 891092 h 909180"/>
                <a:gd name="connsiteX467" fmla="*/ 399945 w 1525506"/>
                <a:gd name="connsiteY467" fmla="*/ 886332 h 909180"/>
                <a:gd name="connsiteX468" fmla="*/ 410420 w 1525506"/>
                <a:gd name="connsiteY468" fmla="*/ 886332 h 909180"/>
                <a:gd name="connsiteX469" fmla="*/ 416134 w 1525506"/>
                <a:gd name="connsiteY469" fmla="*/ 881572 h 909180"/>
                <a:gd name="connsiteX470" fmla="*/ 416134 w 1525506"/>
                <a:gd name="connsiteY470" fmla="*/ 863483 h 909180"/>
                <a:gd name="connsiteX471" fmla="*/ 419942 w 1525506"/>
                <a:gd name="connsiteY471" fmla="*/ 870147 h 909180"/>
                <a:gd name="connsiteX472" fmla="*/ 430417 w 1525506"/>
                <a:gd name="connsiteY472" fmla="*/ 870147 h 909180"/>
                <a:gd name="connsiteX473" fmla="*/ 430417 w 1525506"/>
                <a:gd name="connsiteY473" fmla="*/ 853963 h 909180"/>
                <a:gd name="connsiteX474" fmla="*/ 434226 w 1525506"/>
                <a:gd name="connsiteY474" fmla="*/ 858723 h 909180"/>
                <a:gd name="connsiteX475" fmla="*/ 440892 w 1525506"/>
                <a:gd name="connsiteY475" fmla="*/ 858723 h 909180"/>
                <a:gd name="connsiteX476" fmla="*/ 444701 w 1525506"/>
                <a:gd name="connsiteY476" fmla="*/ 853963 h 909180"/>
                <a:gd name="connsiteX477" fmla="*/ 444701 w 1525506"/>
                <a:gd name="connsiteY477" fmla="*/ 847299 h 909180"/>
                <a:gd name="connsiteX478" fmla="*/ 434226 w 1525506"/>
                <a:gd name="connsiteY478" fmla="*/ 835875 h 909180"/>
                <a:gd name="connsiteX479" fmla="*/ 448510 w 1525506"/>
                <a:gd name="connsiteY479" fmla="*/ 835875 h 909180"/>
                <a:gd name="connsiteX480" fmla="*/ 448510 w 1525506"/>
                <a:gd name="connsiteY480" fmla="*/ 831114 h 909180"/>
                <a:gd name="connsiteX481" fmla="*/ 444701 w 1525506"/>
                <a:gd name="connsiteY481" fmla="*/ 826354 h 909180"/>
                <a:gd name="connsiteX482" fmla="*/ 463746 w 1525506"/>
                <a:gd name="connsiteY482" fmla="*/ 826354 h 909180"/>
                <a:gd name="connsiteX483" fmla="*/ 455176 w 1525506"/>
                <a:gd name="connsiteY483" fmla="*/ 814930 h 909180"/>
                <a:gd name="connsiteX484" fmla="*/ 463746 w 1525506"/>
                <a:gd name="connsiteY484" fmla="*/ 810170 h 909180"/>
                <a:gd name="connsiteX485" fmla="*/ 455176 w 1525506"/>
                <a:gd name="connsiteY485" fmla="*/ 803506 h 909180"/>
                <a:gd name="connsiteX486" fmla="*/ 448510 w 1525506"/>
                <a:gd name="connsiteY486" fmla="*/ 798746 h 909180"/>
                <a:gd name="connsiteX487" fmla="*/ 458985 w 1525506"/>
                <a:gd name="connsiteY487" fmla="*/ 798746 h 909180"/>
                <a:gd name="connsiteX488" fmla="*/ 448510 w 1525506"/>
                <a:gd name="connsiteY488" fmla="*/ 782561 h 909180"/>
                <a:gd name="connsiteX489" fmla="*/ 458985 w 1525506"/>
                <a:gd name="connsiteY489" fmla="*/ 792082 h 909180"/>
                <a:gd name="connsiteX490" fmla="*/ 463746 w 1525506"/>
                <a:gd name="connsiteY490" fmla="*/ 792082 h 909180"/>
                <a:gd name="connsiteX491" fmla="*/ 474221 w 1525506"/>
                <a:gd name="connsiteY491" fmla="*/ 782561 h 909180"/>
                <a:gd name="connsiteX492" fmla="*/ 488505 w 1525506"/>
                <a:gd name="connsiteY492" fmla="*/ 782561 h 909180"/>
                <a:gd name="connsiteX493" fmla="*/ 488505 w 1525506"/>
                <a:gd name="connsiteY493" fmla="*/ 775897 h 909180"/>
                <a:gd name="connsiteX494" fmla="*/ 484696 w 1525506"/>
                <a:gd name="connsiteY494" fmla="*/ 771137 h 909180"/>
                <a:gd name="connsiteX495" fmla="*/ 495171 w 1525506"/>
                <a:gd name="connsiteY495" fmla="*/ 771137 h 909180"/>
                <a:gd name="connsiteX496" fmla="*/ 503741 w 1525506"/>
                <a:gd name="connsiteY496" fmla="*/ 754953 h 909180"/>
                <a:gd name="connsiteX497" fmla="*/ 524690 w 1525506"/>
                <a:gd name="connsiteY497" fmla="*/ 754953 h 909180"/>
                <a:gd name="connsiteX498" fmla="*/ 524690 w 1525506"/>
                <a:gd name="connsiteY498" fmla="*/ 743529 h 909180"/>
                <a:gd name="connsiteX499" fmla="*/ 535165 w 1525506"/>
                <a:gd name="connsiteY499" fmla="*/ 754953 h 909180"/>
                <a:gd name="connsiteX500" fmla="*/ 538974 w 1525506"/>
                <a:gd name="connsiteY500" fmla="*/ 743529 h 909180"/>
                <a:gd name="connsiteX501" fmla="*/ 538974 w 1525506"/>
                <a:gd name="connsiteY501" fmla="*/ 727344 h 909180"/>
                <a:gd name="connsiteX502" fmla="*/ 524690 w 1525506"/>
                <a:gd name="connsiteY502" fmla="*/ 720680 h 909180"/>
                <a:gd name="connsiteX503" fmla="*/ 535165 w 1525506"/>
                <a:gd name="connsiteY503" fmla="*/ 720680 h 909180"/>
                <a:gd name="connsiteX504" fmla="*/ 549449 w 1525506"/>
                <a:gd name="connsiteY504" fmla="*/ 709256 h 909180"/>
                <a:gd name="connsiteX505" fmla="*/ 553258 w 1525506"/>
                <a:gd name="connsiteY505" fmla="*/ 699736 h 909180"/>
                <a:gd name="connsiteX506" fmla="*/ 538974 w 1525506"/>
                <a:gd name="connsiteY506" fmla="*/ 693071 h 909180"/>
                <a:gd name="connsiteX507" fmla="*/ 549449 w 1525506"/>
                <a:gd name="connsiteY507" fmla="*/ 681647 h 909180"/>
                <a:gd name="connsiteX508" fmla="*/ 578016 w 1525506"/>
                <a:gd name="connsiteY508" fmla="*/ 681647 h 909180"/>
                <a:gd name="connsiteX509" fmla="*/ 581825 w 1525506"/>
                <a:gd name="connsiteY509" fmla="*/ 676887 h 909180"/>
                <a:gd name="connsiteX510" fmla="*/ 581825 w 1525506"/>
                <a:gd name="connsiteY510" fmla="*/ 666415 h 909180"/>
                <a:gd name="connsiteX511" fmla="*/ 598966 w 1525506"/>
                <a:gd name="connsiteY511" fmla="*/ 661655 h 909180"/>
                <a:gd name="connsiteX512" fmla="*/ 607536 w 1525506"/>
                <a:gd name="connsiteY512" fmla="*/ 661655 h 909180"/>
                <a:gd name="connsiteX513" fmla="*/ 614202 w 1525506"/>
                <a:gd name="connsiteY513" fmla="*/ 666415 h 909180"/>
                <a:gd name="connsiteX514" fmla="*/ 628486 w 1525506"/>
                <a:gd name="connsiteY514" fmla="*/ 666415 h 909180"/>
                <a:gd name="connsiteX515" fmla="*/ 647531 w 1525506"/>
                <a:gd name="connsiteY515" fmla="*/ 645470 h 909180"/>
                <a:gd name="connsiteX516" fmla="*/ 647531 w 1525506"/>
                <a:gd name="connsiteY516" fmla="*/ 638806 h 909180"/>
                <a:gd name="connsiteX517" fmla="*/ 654196 w 1525506"/>
                <a:gd name="connsiteY517" fmla="*/ 638806 h 909180"/>
                <a:gd name="connsiteX518" fmla="*/ 658005 w 1525506"/>
                <a:gd name="connsiteY518" fmla="*/ 634046 h 909180"/>
                <a:gd name="connsiteX519" fmla="*/ 663719 w 1525506"/>
                <a:gd name="connsiteY519" fmla="*/ 634046 h 909180"/>
                <a:gd name="connsiteX520" fmla="*/ 663719 w 1525506"/>
                <a:gd name="connsiteY520" fmla="*/ 638806 h 909180"/>
                <a:gd name="connsiteX521" fmla="*/ 657053 w 1525506"/>
                <a:gd name="connsiteY521" fmla="*/ 645470 h 909180"/>
                <a:gd name="connsiteX522" fmla="*/ 653244 w 1525506"/>
                <a:gd name="connsiteY522" fmla="*/ 650230 h 909180"/>
                <a:gd name="connsiteX523" fmla="*/ 646578 w 1525506"/>
                <a:gd name="connsiteY523" fmla="*/ 661655 h 909180"/>
                <a:gd name="connsiteX524" fmla="*/ 663719 w 1525506"/>
                <a:gd name="connsiteY524" fmla="*/ 661655 h 909180"/>
                <a:gd name="connsiteX525" fmla="*/ 663719 w 1525506"/>
                <a:gd name="connsiteY525" fmla="*/ 650230 h 909180"/>
                <a:gd name="connsiteX526" fmla="*/ 672289 w 1525506"/>
                <a:gd name="connsiteY526" fmla="*/ 650230 h 909180"/>
                <a:gd name="connsiteX527" fmla="*/ 678003 w 1525506"/>
                <a:gd name="connsiteY527" fmla="*/ 645470 h 909180"/>
                <a:gd name="connsiteX528" fmla="*/ 682764 w 1525506"/>
                <a:gd name="connsiteY528" fmla="*/ 645470 h 909180"/>
                <a:gd name="connsiteX529" fmla="*/ 682764 w 1525506"/>
                <a:gd name="connsiteY529" fmla="*/ 650230 h 909180"/>
                <a:gd name="connsiteX530" fmla="*/ 697048 w 1525506"/>
                <a:gd name="connsiteY530" fmla="*/ 650230 h 909180"/>
                <a:gd name="connsiteX531" fmla="*/ 711331 w 1525506"/>
                <a:gd name="connsiteY531" fmla="*/ 645470 h 909180"/>
                <a:gd name="connsiteX532" fmla="*/ 721806 w 1525506"/>
                <a:gd name="connsiteY532" fmla="*/ 634046 h 909180"/>
                <a:gd name="connsiteX533" fmla="*/ 725615 w 1525506"/>
                <a:gd name="connsiteY533" fmla="*/ 627382 h 909180"/>
                <a:gd name="connsiteX534" fmla="*/ 760849 w 1525506"/>
                <a:gd name="connsiteY534" fmla="*/ 627382 h 909180"/>
                <a:gd name="connsiteX535" fmla="*/ 771323 w 1525506"/>
                <a:gd name="connsiteY535" fmla="*/ 617862 h 909180"/>
                <a:gd name="connsiteX536" fmla="*/ 775132 w 1525506"/>
                <a:gd name="connsiteY536" fmla="*/ 611198 h 909180"/>
                <a:gd name="connsiteX537" fmla="*/ 781798 w 1525506"/>
                <a:gd name="connsiteY537" fmla="*/ 606437 h 909180"/>
                <a:gd name="connsiteX538" fmla="*/ 796082 w 1525506"/>
                <a:gd name="connsiteY538" fmla="*/ 591205 h 909180"/>
                <a:gd name="connsiteX539" fmla="*/ 799891 w 1525506"/>
                <a:gd name="connsiteY539" fmla="*/ 584541 h 909180"/>
                <a:gd name="connsiteX540" fmla="*/ 810365 w 1525506"/>
                <a:gd name="connsiteY540" fmla="*/ 579781 h 909180"/>
                <a:gd name="connsiteX541" fmla="*/ 829410 w 1525506"/>
                <a:gd name="connsiteY541" fmla="*/ 575021 h 909180"/>
                <a:gd name="connsiteX542" fmla="*/ 836076 w 1525506"/>
                <a:gd name="connsiteY542" fmla="*/ 575021 h 909180"/>
                <a:gd name="connsiteX543" fmla="*/ 839885 w 1525506"/>
                <a:gd name="connsiteY543" fmla="*/ 568357 h 909180"/>
                <a:gd name="connsiteX544" fmla="*/ 846551 w 1525506"/>
                <a:gd name="connsiteY544" fmla="*/ 568357 h 909180"/>
                <a:gd name="connsiteX545" fmla="*/ 846551 w 1525506"/>
                <a:gd name="connsiteY545" fmla="*/ 535988 h 909180"/>
                <a:gd name="connsiteX546" fmla="*/ 860835 w 1525506"/>
                <a:gd name="connsiteY546" fmla="*/ 551220 h 909180"/>
                <a:gd name="connsiteX547" fmla="*/ 864644 w 1525506"/>
                <a:gd name="connsiteY547" fmla="*/ 555980 h 909180"/>
                <a:gd name="connsiteX548" fmla="*/ 908447 w 1525506"/>
                <a:gd name="connsiteY548" fmla="*/ 555980 h 909180"/>
                <a:gd name="connsiteX549" fmla="*/ 929397 w 1525506"/>
                <a:gd name="connsiteY549" fmla="*/ 551220 h 909180"/>
                <a:gd name="connsiteX550" fmla="*/ 943681 w 1525506"/>
                <a:gd name="connsiteY550" fmla="*/ 546460 h 909180"/>
                <a:gd name="connsiteX551" fmla="*/ 954156 w 1525506"/>
                <a:gd name="connsiteY551" fmla="*/ 546460 h 909180"/>
                <a:gd name="connsiteX552" fmla="*/ 973201 w 1525506"/>
                <a:gd name="connsiteY552" fmla="*/ 539796 h 909180"/>
                <a:gd name="connsiteX553" fmla="*/ 997959 w 1525506"/>
                <a:gd name="connsiteY553" fmla="*/ 535036 h 909180"/>
                <a:gd name="connsiteX554" fmla="*/ 1012243 w 1525506"/>
                <a:gd name="connsiteY554" fmla="*/ 535036 h 909180"/>
                <a:gd name="connsiteX555" fmla="*/ 1022717 w 1525506"/>
                <a:gd name="connsiteY555" fmla="*/ 523612 h 909180"/>
                <a:gd name="connsiteX556" fmla="*/ 1037001 w 1525506"/>
                <a:gd name="connsiteY556" fmla="*/ 523612 h 909180"/>
                <a:gd name="connsiteX557" fmla="*/ 1043667 w 1525506"/>
                <a:gd name="connsiteY557" fmla="*/ 518852 h 909180"/>
                <a:gd name="connsiteX558" fmla="*/ 1057951 w 1525506"/>
                <a:gd name="connsiteY558" fmla="*/ 518852 h 909180"/>
                <a:gd name="connsiteX559" fmla="*/ 1072234 w 1525506"/>
                <a:gd name="connsiteY559" fmla="*/ 500763 h 909180"/>
                <a:gd name="connsiteX560" fmla="*/ 1076044 w 1525506"/>
                <a:gd name="connsiteY560" fmla="*/ 500763 h 909180"/>
                <a:gd name="connsiteX561" fmla="*/ 1076044 w 1525506"/>
                <a:gd name="connsiteY561" fmla="*/ 496003 h 909180"/>
                <a:gd name="connsiteX562" fmla="*/ 1086518 w 1525506"/>
                <a:gd name="connsiteY562" fmla="*/ 496003 h 909180"/>
                <a:gd name="connsiteX563" fmla="*/ 1090327 w 1525506"/>
                <a:gd name="connsiteY563" fmla="*/ 491243 h 909180"/>
                <a:gd name="connsiteX564" fmla="*/ 1096993 w 1525506"/>
                <a:gd name="connsiteY564" fmla="*/ 491243 h 909180"/>
                <a:gd name="connsiteX565" fmla="*/ 1126513 w 1525506"/>
                <a:gd name="connsiteY565" fmla="*/ 484579 h 909180"/>
                <a:gd name="connsiteX566" fmla="*/ 1147462 w 1525506"/>
                <a:gd name="connsiteY566" fmla="*/ 479819 h 909180"/>
                <a:gd name="connsiteX567" fmla="*/ 1147462 w 1525506"/>
                <a:gd name="connsiteY567" fmla="*/ 468394 h 909180"/>
                <a:gd name="connsiteX568" fmla="*/ 1140797 w 1525506"/>
                <a:gd name="connsiteY568" fmla="*/ 468394 h 909180"/>
                <a:gd name="connsiteX569" fmla="*/ 1136987 w 1525506"/>
                <a:gd name="connsiteY569" fmla="*/ 473155 h 909180"/>
                <a:gd name="connsiteX570" fmla="*/ 1116038 w 1525506"/>
                <a:gd name="connsiteY570" fmla="*/ 473155 h 909180"/>
                <a:gd name="connsiteX571" fmla="*/ 1101755 w 1525506"/>
                <a:gd name="connsiteY571" fmla="*/ 468394 h 909180"/>
                <a:gd name="connsiteX572" fmla="*/ 1091279 w 1525506"/>
                <a:gd name="connsiteY572" fmla="*/ 468394 h 909180"/>
                <a:gd name="connsiteX573" fmla="*/ 1082710 w 1525506"/>
                <a:gd name="connsiteY573" fmla="*/ 463634 h 909180"/>
                <a:gd name="connsiteX574" fmla="*/ 1057951 w 1525506"/>
                <a:gd name="connsiteY574" fmla="*/ 463634 h 909180"/>
                <a:gd name="connsiteX575" fmla="*/ 1037001 w 1525506"/>
                <a:gd name="connsiteY575" fmla="*/ 468394 h 909180"/>
                <a:gd name="connsiteX576" fmla="*/ 1017956 w 1525506"/>
                <a:gd name="connsiteY576" fmla="*/ 468394 h 909180"/>
                <a:gd name="connsiteX577" fmla="*/ 1011291 w 1525506"/>
                <a:gd name="connsiteY577" fmla="*/ 479819 h 909180"/>
                <a:gd name="connsiteX578" fmla="*/ 977962 w 1525506"/>
                <a:gd name="connsiteY578" fmla="*/ 479819 h 909180"/>
                <a:gd name="connsiteX579" fmla="*/ 1007481 w 1525506"/>
                <a:gd name="connsiteY579" fmla="*/ 468394 h 909180"/>
                <a:gd name="connsiteX580" fmla="*/ 1026526 w 1525506"/>
                <a:gd name="connsiteY580" fmla="*/ 463634 h 909180"/>
                <a:gd name="connsiteX581" fmla="*/ 1037001 w 1525506"/>
                <a:gd name="connsiteY581" fmla="*/ 463634 h 909180"/>
                <a:gd name="connsiteX582" fmla="*/ 1043667 w 1525506"/>
                <a:gd name="connsiteY582" fmla="*/ 456970 h 909180"/>
                <a:gd name="connsiteX583" fmla="*/ 1052237 w 1525506"/>
                <a:gd name="connsiteY583" fmla="*/ 456970 h 909180"/>
                <a:gd name="connsiteX584" fmla="*/ 1062712 w 1525506"/>
                <a:gd name="connsiteY584" fmla="*/ 452210 h 909180"/>
                <a:gd name="connsiteX585" fmla="*/ 1073187 w 1525506"/>
                <a:gd name="connsiteY585" fmla="*/ 452210 h 909180"/>
                <a:gd name="connsiteX586" fmla="*/ 1069378 w 1525506"/>
                <a:gd name="connsiteY586" fmla="*/ 445546 h 909180"/>
                <a:gd name="connsiteX587" fmla="*/ 1058903 w 1525506"/>
                <a:gd name="connsiteY587" fmla="*/ 440786 h 909180"/>
                <a:gd name="connsiteX588" fmla="*/ 1048428 w 1525506"/>
                <a:gd name="connsiteY588" fmla="*/ 440786 h 909180"/>
                <a:gd name="connsiteX589" fmla="*/ 1036049 w 1525506"/>
                <a:gd name="connsiteY589" fmla="*/ 447450 h 909180"/>
                <a:gd name="connsiteX590" fmla="*/ 1006529 w 1525506"/>
                <a:gd name="connsiteY590" fmla="*/ 458874 h 909180"/>
                <a:gd name="connsiteX591" fmla="*/ 975105 w 1525506"/>
                <a:gd name="connsiteY591" fmla="*/ 458874 h 909180"/>
                <a:gd name="connsiteX592" fmla="*/ 996054 w 1525506"/>
                <a:gd name="connsiteY592" fmla="*/ 447450 h 909180"/>
                <a:gd name="connsiteX593" fmla="*/ 1010338 w 1525506"/>
                <a:gd name="connsiteY593" fmla="*/ 437930 h 909180"/>
                <a:gd name="connsiteX594" fmla="*/ 1014147 w 1525506"/>
                <a:gd name="connsiteY594" fmla="*/ 437930 h 909180"/>
                <a:gd name="connsiteX595" fmla="*/ 1024622 w 1525506"/>
                <a:gd name="connsiteY595" fmla="*/ 442690 h 909180"/>
                <a:gd name="connsiteX596" fmla="*/ 1035097 w 1525506"/>
                <a:gd name="connsiteY596" fmla="*/ 442690 h 909180"/>
                <a:gd name="connsiteX597" fmla="*/ 1038906 w 1525506"/>
                <a:gd name="connsiteY597" fmla="*/ 437930 h 909180"/>
                <a:gd name="connsiteX598" fmla="*/ 1049381 w 1525506"/>
                <a:gd name="connsiteY598" fmla="*/ 437930 h 909180"/>
                <a:gd name="connsiteX599" fmla="*/ 1053189 w 1525506"/>
                <a:gd name="connsiteY599" fmla="*/ 431266 h 909180"/>
                <a:gd name="connsiteX600" fmla="*/ 1077948 w 1525506"/>
                <a:gd name="connsiteY600" fmla="*/ 431266 h 909180"/>
                <a:gd name="connsiteX601" fmla="*/ 1074139 w 1525506"/>
                <a:gd name="connsiteY601" fmla="*/ 426505 h 909180"/>
                <a:gd name="connsiteX602" fmla="*/ 1070330 w 1525506"/>
                <a:gd name="connsiteY602" fmla="*/ 426505 h 909180"/>
                <a:gd name="connsiteX603" fmla="*/ 1059855 w 1525506"/>
                <a:gd name="connsiteY603" fmla="*/ 419841 h 909180"/>
                <a:gd name="connsiteX604" fmla="*/ 1009386 w 1525506"/>
                <a:gd name="connsiteY604" fmla="*/ 419841 h 909180"/>
                <a:gd name="connsiteX605" fmla="*/ 1023670 w 1525506"/>
                <a:gd name="connsiteY605" fmla="*/ 415081 h 909180"/>
                <a:gd name="connsiteX606" fmla="*/ 1009386 w 1525506"/>
                <a:gd name="connsiteY606" fmla="*/ 410321 h 909180"/>
                <a:gd name="connsiteX607" fmla="*/ 1009386 w 1525506"/>
                <a:gd name="connsiteY607" fmla="*/ 399849 h 909180"/>
                <a:gd name="connsiteX608" fmla="*/ 1013195 w 1525506"/>
                <a:gd name="connsiteY608" fmla="*/ 399849 h 909180"/>
                <a:gd name="connsiteX609" fmla="*/ 1019861 w 1525506"/>
                <a:gd name="connsiteY609" fmla="*/ 404609 h 909180"/>
                <a:gd name="connsiteX610" fmla="*/ 1023670 w 1525506"/>
                <a:gd name="connsiteY610" fmla="*/ 411273 h 909180"/>
                <a:gd name="connsiteX611" fmla="*/ 1034144 w 1525506"/>
                <a:gd name="connsiteY611" fmla="*/ 416033 h 909180"/>
                <a:gd name="connsiteX612" fmla="*/ 1048428 w 1525506"/>
                <a:gd name="connsiteY612" fmla="*/ 416033 h 909180"/>
                <a:gd name="connsiteX613" fmla="*/ 1052237 w 1525506"/>
                <a:gd name="connsiteY613" fmla="*/ 420793 h 909180"/>
                <a:gd name="connsiteX614" fmla="*/ 1076996 w 1525506"/>
                <a:gd name="connsiteY614" fmla="*/ 420793 h 909180"/>
                <a:gd name="connsiteX615" fmla="*/ 1076996 w 1525506"/>
                <a:gd name="connsiteY615" fmla="*/ 427458 h 909180"/>
                <a:gd name="connsiteX616" fmla="*/ 1087471 w 1525506"/>
                <a:gd name="connsiteY616" fmla="*/ 427458 h 909180"/>
                <a:gd name="connsiteX617" fmla="*/ 1087471 w 1525506"/>
                <a:gd name="connsiteY617" fmla="*/ 420793 h 909180"/>
                <a:gd name="connsiteX618" fmla="*/ 1097945 w 1525506"/>
                <a:gd name="connsiteY618" fmla="*/ 420793 h 909180"/>
                <a:gd name="connsiteX619" fmla="*/ 1097945 w 1525506"/>
                <a:gd name="connsiteY619" fmla="*/ 455066 h 909180"/>
                <a:gd name="connsiteX620" fmla="*/ 1108420 w 1525506"/>
                <a:gd name="connsiteY620" fmla="*/ 455066 h 909180"/>
                <a:gd name="connsiteX621" fmla="*/ 1116990 w 1525506"/>
                <a:gd name="connsiteY621" fmla="*/ 459826 h 909180"/>
                <a:gd name="connsiteX622" fmla="*/ 1141749 w 1525506"/>
                <a:gd name="connsiteY622" fmla="*/ 459826 h 909180"/>
                <a:gd name="connsiteX623" fmla="*/ 1148415 w 1525506"/>
                <a:gd name="connsiteY623" fmla="*/ 455066 h 909180"/>
                <a:gd name="connsiteX624" fmla="*/ 1152224 w 1525506"/>
                <a:gd name="connsiteY624" fmla="*/ 455066 h 909180"/>
                <a:gd name="connsiteX625" fmla="*/ 1152224 w 1525506"/>
                <a:gd name="connsiteY625" fmla="*/ 466490 h 909180"/>
                <a:gd name="connsiteX626" fmla="*/ 1162698 w 1525506"/>
                <a:gd name="connsiteY626" fmla="*/ 466490 h 909180"/>
                <a:gd name="connsiteX627" fmla="*/ 1166508 w 1525506"/>
                <a:gd name="connsiteY627" fmla="*/ 459826 h 909180"/>
                <a:gd name="connsiteX628" fmla="*/ 1170316 w 1525506"/>
                <a:gd name="connsiteY628" fmla="*/ 459826 h 909180"/>
                <a:gd name="connsiteX629" fmla="*/ 1170316 w 1525506"/>
                <a:gd name="connsiteY629" fmla="*/ 443642 h 909180"/>
                <a:gd name="connsiteX630" fmla="*/ 1169364 w 1525506"/>
                <a:gd name="connsiteY630" fmla="*/ 443642 h 909180"/>
                <a:gd name="connsiteX631" fmla="*/ 1173173 w 1525506"/>
                <a:gd name="connsiteY631" fmla="*/ 432218 h 909180"/>
                <a:gd name="connsiteX632" fmla="*/ 1173173 w 1525506"/>
                <a:gd name="connsiteY632" fmla="*/ 427458 h 909180"/>
                <a:gd name="connsiteX633" fmla="*/ 1164603 w 1525506"/>
                <a:gd name="connsiteY633" fmla="*/ 427458 h 909180"/>
                <a:gd name="connsiteX634" fmla="*/ 1157937 w 1525506"/>
                <a:gd name="connsiteY634" fmla="*/ 416033 h 909180"/>
                <a:gd name="connsiteX635" fmla="*/ 1149367 w 1525506"/>
                <a:gd name="connsiteY635" fmla="*/ 411273 h 909180"/>
                <a:gd name="connsiteX636" fmla="*/ 1149367 w 1525506"/>
                <a:gd name="connsiteY636" fmla="*/ 399849 h 909180"/>
                <a:gd name="connsiteX637" fmla="*/ 1109372 w 1525506"/>
                <a:gd name="connsiteY637" fmla="*/ 388425 h 909180"/>
                <a:gd name="connsiteX638" fmla="*/ 1084614 w 1525506"/>
                <a:gd name="connsiteY638" fmla="*/ 388425 h 909180"/>
                <a:gd name="connsiteX639" fmla="*/ 1098897 w 1525506"/>
                <a:gd name="connsiteY639" fmla="*/ 383665 h 909180"/>
                <a:gd name="connsiteX640" fmla="*/ 1102707 w 1525506"/>
                <a:gd name="connsiteY640" fmla="*/ 377000 h 909180"/>
                <a:gd name="connsiteX641" fmla="*/ 1098897 w 1525506"/>
                <a:gd name="connsiteY641" fmla="*/ 377000 h 909180"/>
                <a:gd name="connsiteX642" fmla="*/ 1092232 w 1525506"/>
                <a:gd name="connsiteY642" fmla="*/ 372240 h 909180"/>
                <a:gd name="connsiteX643" fmla="*/ 1069378 w 1525506"/>
                <a:gd name="connsiteY643" fmla="*/ 372240 h 909180"/>
                <a:gd name="connsiteX644" fmla="*/ 1058903 w 1525506"/>
                <a:gd name="connsiteY644" fmla="*/ 367480 h 909180"/>
                <a:gd name="connsiteX645" fmla="*/ 1048428 w 1525506"/>
                <a:gd name="connsiteY645" fmla="*/ 367480 h 909180"/>
                <a:gd name="connsiteX646" fmla="*/ 1058903 w 1525506"/>
                <a:gd name="connsiteY646" fmla="*/ 356056 h 909180"/>
                <a:gd name="connsiteX647" fmla="*/ 1088423 w 1525506"/>
                <a:gd name="connsiteY647" fmla="*/ 356056 h 909180"/>
                <a:gd name="connsiteX648" fmla="*/ 1098897 w 1525506"/>
                <a:gd name="connsiteY648" fmla="*/ 349392 h 909180"/>
                <a:gd name="connsiteX649" fmla="*/ 1109372 w 1525506"/>
                <a:gd name="connsiteY649" fmla="*/ 349392 h 909180"/>
                <a:gd name="connsiteX650" fmla="*/ 1138892 w 1525506"/>
                <a:gd name="connsiteY650" fmla="*/ 356056 h 909180"/>
                <a:gd name="connsiteX651" fmla="*/ 1153176 w 1525506"/>
                <a:gd name="connsiteY651" fmla="*/ 356056 h 909180"/>
                <a:gd name="connsiteX652" fmla="*/ 1156985 w 1525506"/>
                <a:gd name="connsiteY652" fmla="*/ 360816 h 909180"/>
                <a:gd name="connsiteX653" fmla="*/ 1163651 w 1525506"/>
                <a:gd name="connsiteY653" fmla="*/ 367480 h 909180"/>
                <a:gd name="connsiteX654" fmla="*/ 1172221 w 1525506"/>
                <a:gd name="connsiteY654" fmla="*/ 377000 h 909180"/>
                <a:gd name="connsiteX655" fmla="*/ 1182696 w 1525506"/>
                <a:gd name="connsiteY655" fmla="*/ 377000 h 909180"/>
                <a:gd name="connsiteX656" fmla="*/ 1182696 w 1525506"/>
                <a:gd name="connsiteY656" fmla="*/ 359864 h 909180"/>
                <a:gd name="connsiteX657" fmla="*/ 1163651 w 1525506"/>
                <a:gd name="connsiteY657" fmla="*/ 355104 h 909180"/>
                <a:gd name="connsiteX658" fmla="*/ 1149367 w 1525506"/>
                <a:gd name="connsiteY658" fmla="*/ 348440 h 909180"/>
                <a:gd name="connsiteX659" fmla="*/ 1124608 w 1525506"/>
                <a:gd name="connsiteY659" fmla="*/ 343680 h 909180"/>
                <a:gd name="connsiteX660" fmla="*/ 1133179 w 1525506"/>
                <a:gd name="connsiteY660" fmla="*/ 338920 h 909180"/>
                <a:gd name="connsiteX661" fmla="*/ 1139845 w 1525506"/>
                <a:gd name="connsiteY661" fmla="*/ 338920 h 909180"/>
                <a:gd name="connsiteX662" fmla="*/ 1150319 w 1525506"/>
                <a:gd name="connsiteY662" fmla="*/ 343680 h 909180"/>
                <a:gd name="connsiteX663" fmla="*/ 1158890 w 1525506"/>
                <a:gd name="connsiteY663" fmla="*/ 343680 h 909180"/>
                <a:gd name="connsiteX664" fmla="*/ 1165555 w 1525506"/>
                <a:gd name="connsiteY664" fmla="*/ 348440 h 909180"/>
                <a:gd name="connsiteX665" fmla="*/ 1205550 w 1525506"/>
                <a:gd name="connsiteY665" fmla="*/ 348440 h 909180"/>
                <a:gd name="connsiteX666" fmla="*/ 1238878 w 1525506"/>
                <a:gd name="connsiteY666" fmla="*/ 343680 h 909180"/>
                <a:gd name="connsiteX667" fmla="*/ 1238878 w 1525506"/>
                <a:gd name="connsiteY667" fmla="*/ 327495 h 909180"/>
                <a:gd name="connsiteX668" fmla="*/ 1214120 w 1525506"/>
                <a:gd name="connsiteY668" fmla="*/ 320831 h 909180"/>
                <a:gd name="connsiteX669" fmla="*/ 1205550 w 1525506"/>
                <a:gd name="connsiteY669" fmla="*/ 332255 h 909180"/>
                <a:gd name="connsiteX670" fmla="*/ 1195075 w 1525506"/>
                <a:gd name="connsiteY670" fmla="*/ 320831 h 909180"/>
                <a:gd name="connsiteX671" fmla="*/ 1195075 w 1525506"/>
                <a:gd name="connsiteY671" fmla="*/ 316071 h 909180"/>
                <a:gd name="connsiteX672" fmla="*/ 1224595 w 1525506"/>
                <a:gd name="connsiteY672" fmla="*/ 316071 h 909180"/>
                <a:gd name="connsiteX673" fmla="*/ 1249353 w 1525506"/>
                <a:gd name="connsiteY673" fmla="*/ 311311 h 909180"/>
                <a:gd name="connsiteX674" fmla="*/ 1256019 w 1525506"/>
                <a:gd name="connsiteY674" fmla="*/ 316071 h 909180"/>
                <a:gd name="connsiteX675" fmla="*/ 1270303 w 1525506"/>
                <a:gd name="connsiteY675" fmla="*/ 316071 h 909180"/>
                <a:gd name="connsiteX676" fmla="*/ 1284586 w 1525506"/>
                <a:gd name="connsiteY676" fmla="*/ 304647 h 909180"/>
                <a:gd name="connsiteX677" fmla="*/ 1288396 w 1525506"/>
                <a:gd name="connsiteY677" fmla="*/ 304647 h 909180"/>
                <a:gd name="connsiteX678" fmla="*/ 1288396 w 1525506"/>
                <a:gd name="connsiteY678" fmla="*/ 299887 h 909180"/>
                <a:gd name="connsiteX679" fmla="*/ 1248401 w 1525506"/>
                <a:gd name="connsiteY679" fmla="*/ 299887 h 909180"/>
                <a:gd name="connsiteX680" fmla="*/ 1248401 w 1525506"/>
                <a:gd name="connsiteY680" fmla="*/ 293223 h 909180"/>
                <a:gd name="connsiteX681" fmla="*/ 1245544 w 1525506"/>
                <a:gd name="connsiteY681" fmla="*/ 293223 h 909180"/>
                <a:gd name="connsiteX682" fmla="*/ 1245544 w 1525506"/>
                <a:gd name="connsiteY682" fmla="*/ 288462 h 909180"/>
                <a:gd name="connsiteX683" fmla="*/ 1235070 w 1525506"/>
                <a:gd name="connsiteY683" fmla="*/ 288462 h 909180"/>
                <a:gd name="connsiteX684" fmla="*/ 1224595 w 1525506"/>
                <a:gd name="connsiteY684" fmla="*/ 283702 h 909180"/>
                <a:gd name="connsiteX685" fmla="*/ 1238878 w 1525506"/>
                <a:gd name="connsiteY685" fmla="*/ 283702 h 909180"/>
                <a:gd name="connsiteX686" fmla="*/ 1238878 w 1525506"/>
                <a:gd name="connsiteY686" fmla="*/ 277038 h 909180"/>
                <a:gd name="connsiteX687" fmla="*/ 1235070 w 1525506"/>
                <a:gd name="connsiteY687" fmla="*/ 272278 h 909180"/>
                <a:gd name="connsiteX688" fmla="*/ 1231260 w 1525506"/>
                <a:gd name="connsiteY688" fmla="*/ 272278 h 909180"/>
                <a:gd name="connsiteX689" fmla="*/ 1214120 w 1525506"/>
                <a:gd name="connsiteY689" fmla="*/ 265614 h 909180"/>
                <a:gd name="connsiteX690" fmla="*/ 1235070 w 1525506"/>
                <a:gd name="connsiteY690" fmla="*/ 265614 h 909180"/>
                <a:gd name="connsiteX691" fmla="*/ 1238878 w 1525506"/>
                <a:gd name="connsiteY691" fmla="*/ 272278 h 909180"/>
                <a:gd name="connsiteX692" fmla="*/ 1263637 w 1525506"/>
                <a:gd name="connsiteY692" fmla="*/ 272278 h 909180"/>
                <a:gd name="connsiteX693" fmla="*/ 1270303 w 1525506"/>
                <a:gd name="connsiteY693" fmla="*/ 283702 h 909180"/>
                <a:gd name="connsiteX694" fmla="*/ 1278873 w 1525506"/>
                <a:gd name="connsiteY694" fmla="*/ 283702 h 909180"/>
                <a:gd name="connsiteX695" fmla="*/ 1289348 w 1525506"/>
                <a:gd name="connsiteY695" fmla="*/ 272278 h 909180"/>
                <a:gd name="connsiteX696" fmla="*/ 1289348 w 1525506"/>
                <a:gd name="connsiteY696" fmla="*/ 256094 h 909180"/>
                <a:gd name="connsiteX697" fmla="*/ 1285539 w 1525506"/>
                <a:gd name="connsiteY697" fmla="*/ 249430 h 909180"/>
                <a:gd name="connsiteX698" fmla="*/ 1278873 w 1525506"/>
                <a:gd name="connsiteY698" fmla="*/ 249430 h 909180"/>
                <a:gd name="connsiteX699" fmla="*/ 1274112 w 1525506"/>
                <a:gd name="connsiteY699" fmla="*/ 244669 h 909180"/>
                <a:gd name="connsiteX700" fmla="*/ 1270303 w 1525506"/>
                <a:gd name="connsiteY700" fmla="*/ 238005 h 909180"/>
                <a:gd name="connsiteX701" fmla="*/ 1235070 w 1525506"/>
                <a:gd name="connsiteY701" fmla="*/ 233245 h 909180"/>
                <a:gd name="connsiteX702" fmla="*/ 1224595 w 1525506"/>
                <a:gd name="connsiteY702" fmla="*/ 228485 h 909180"/>
                <a:gd name="connsiteX703" fmla="*/ 1224595 w 1525506"/>
                <a:gd name="connsiteY703" fmla="*/ 221821 h 909180"/>
                <a:gd name="connsiteX704" fmla="*/ 1249353 w 1525506"/>
                <a:gd name="connsiteY704" fmla="*/ 221821 h 909180"/>
                <a:gd name="connsiteX705" fmla="*/ 1274112 w 1525506"/>
                <a:gd name="connsiteY705" fmla="*/ 218965 h 909180"/>
                <a:gd name="connsiteX706" fmla="*/ 1288396 w 1525506"/>
                <a:gd name="connsiteY706" fmla="*/ 218965 h 909180"/>
                <a:gd name="connsiteX707" fmla="*/ 1298870 w 1525506"/>
                <a:gd name="connsiteY707" fmla="*/ 223725 h 909180"/>
                <a:gd name="connsiteX708" fmla="*/ 1317915 w 1525506"/>
                <a:gd name="connsiteY708" fmla="*/ 223725 h 909180"/>
                <a:gd name="connsiteX709" fmla="*/ 1328390 w 1525506"/>
                <a:gd name="connsiteY709" fmla="*/ 218965 h 909180"/>
                <a:gd name="connsiteX710" fmla="*/ 1338865 w 1525506"/>
                <a:gd name="connsiteY710" fmla="*/ 212301 h 909180"/>
                <a:gd name="connsiteX711" fmla="*/ 1338865 w 1525506"/>
                <a:gd name="connsiteY711" fmla="*/ 202780 h 909180"/>
                <a:gd name="connsiteX712" fmla="*/ 1317915 w 1525506"/>
                <a:gd name="connsiteY712" fmla="*/ 202780 h 909180"/>
                <a:gd name="connsiteX713" fmla="*/ 1303631 w 1525506"/>
                <a:gd name="connsiteY713" fmla="*/ 196116 h 909180"/>
                <a:gd name="connsiteX714" fmla="*/ 1284586 w 1525506"/>
                <a:gd name="connsiteY714" fmla="*/ 196116 h 909180"/>
                <a:gd name="connsiteX715" fmla="*/ 1277921 w 1525506"/>
                <a:gd name="connsiteY715" fmla="*/ 191356 h 909180"/>
                <a:gd name="connsiteX716" fmla="*/ 1298870 w 1525506"/>
                <a:gd name="connsiteY716" fmla="*/ 191356 h 909180"/>
                <a:gd name="connsiteX717" fmla="*/ 1295061 w 1525506"/>
                <a:gd name="connsiteY717" fmla="*/ 186596 h 909180"/>
                <a:gd name="connsiteX718" fmla="*/ 1288396 w 1525506"/>
                <a:gd name="connsiteY718" fmla="*/ 179932 h 909180"/>
                <a:gd name="connsiteX719" fmla="*/ 1288396 w 1525506"/>
                <a:gd name="connsiteY719" fmla="*/ 175172 h 909180"/>
                <a:gd name="connsiteX720" fmla="*/ 1277921 w 1525506"/>
                <a:gd name="connsiteY720" fmla="*/ 175172 h 909180"/>
                <a:gd name="connsiteX721" fmla="*/ 1274112 w 1525506"/>
                <a:gd name="connsiteY721" fmla="*/ 180884 h 909180"/>
                <a:gd name="connsiteX722" fmla="*/ 1274112 w 1525506"/>
                <a:gd name="connsiteY722" fmla="*/ 192308 h 909180"/>
                <a:gd name="connsiteX723" fmla="*/ 1259828 w 1525506"/>
                <a:gd name="connsiteY723" fmla="*/ 192308 h 909180"/>
                <a:gd name="connsiteX724" fmla="*/ 1256019 w 1525506"/>
                <a:gd name="connsiteY724" fmla="*/ 187548 h 909180"/>
                <a:gd name="connsiteX725" fmla="*/ 1249353 w 1525506"/>
                <a:gd name="connsiteY725" fmla="*/ 180884 h 909180"/>
                <a:gd name="connsiteX726" fmla="*/ 1255067 w 1525506"/>
                <a:gd name="connsiteY726" fmla="*/ 180884 h 909180"/>
                <a:gd name="connsiteX727" fmla="*/ 1263637 w 1525506"/>
                <a:gd name="connsiteY727" fmla="*/ 176124 h 909180"/>
                <a:gd name="connsiteX728" fmla="*/ 1270303 w 1525506"/>
                <a:gd name="connsiteY728" fmla="*/ 169460 h 909180"/>
                <a:gd name="connsiteX729" fmla="*/ 1278873 w 1525506"/>
                <a:gd name="connsiteY729" fmla="*/ 159940 h 909180"/>
                <a:gd name="connsiteX730" fmla="*/ 1285539 w 1525506"/>
                <a:gd name="connsiteY730" fmla="*/ 153275 h 909180"/>
                <a:gd name="connsiteX731" fmla="*/ 1289348 w 1525506"/>
                <a:gd name="connsiteY731" fmla="*/ 148515 h 909180"/>
                <a:gd name="connsiteX732" fmla="*/ 1314106 w 1525506"/>
                <a:gd name="connsiteY732" fmla="*/ 148515 h 909180"/>
                <a:gd name="connsiteX733" fmla="*/ 1317915 w 1525506"/>
                <a:gd name="connsiteY733" fmla="*/ 141851 h 909180"/>
                <a:gd name="connsiteX734" fmla="*/ 1328390 w 1525506"/>
                <a:gd name="connsiteY734" fmla="*/ 137091 h 909180"/>
                <a:gd name="connsiteX735" fmla="*/ 1324581 w 1525506"/>
                <a:gd name="connsiteY735" fmla="*/ 125667 h 909180"/>
                <a:gd name="connsiteX736" fmla="*/ 1328390 w 1525506"/>
                <a:gd name="connsiteY736" fmla="*/ 120907 h 909180"/>
                <a:gd name="connsiteX737" fmla="*/ 1335056 w 1525506"/>
                <a:gd name="connsiteY737" fmla="*/ 114243 h 909180"/>
                <a:gd name="connsiteX738" fmla="*/ 1354101 w 1525506"/>
                <a:gd name="connsiteY738" fmla="*/ 114243 h 909180"/>
                <a:gd name="connsiteX739" fmla="*/ 1357910 w 1525506"/>
                <a:gd name="connsiteY739" fmla="*/ 120907 h 909180"/>
                <a:gd name="connsiteX740" fmla="*/ 1368385 w 1525506"/>
                <a:gd name="connsiteY740" fmla="*/ 120907 h 909180"/>
                <a:gd name="connsiteX741" fmla="*/ 1375050 w 1525506"/>
                <a:gd name="connsiteY741" fmla="*/ 114243 h 909180"/>
                <a:gd name="connsiteX742" fmla="*/ 1379811 w 1525506"/>
                <a:gd name="connsiteY742" fmla="*/ 114243 h 909180"/>
                <a:gd name="connsiteX743" fmla="*/ 1383621 w 1525506"/>
                <a:gd name="connsiteY743" fmla="*/ 109482 h 909180"/>
                <a:gd name="connsiteX744" fmla="*/ 1329342 w 1525506"/>
                <a:gd name="connsiteY744" fmla="*/ 109482 h 909180"/>
                <a:gd name="connsiteX745" fmla="*/ 1325534 w 1525506"/>
                <a:gd name="connsiteY745" fmla="*/ 114243 h 909180"/>
                <a:gd name="connsiteX746" fmla="*/ 1315058 w 1525506"/>
                <a:gd name="connsiteY746" fmla="*/ 114243 h 909180"/>
                <a:gd name="connsiteX747" fmla="*/ 1315058 w 1525506"/>
                <a:gd name="connsiteY747" fmla="*/ 109482 h 909180"/>
                <a:gd name="connsiteX748" fmla="*/ 1336008 w 1525506"/>
                <a:gd name="connsiteY748" fmla="*/ 98058 h 909180"/>
                <a:gd name="connsiteX749" fmla="*/ 1415045 w 1525506"/>
                <a:gd name="connsiteY749" fmla="*/ 98058 h 909180"/>
                <a:gd name="connsiteX750" fmla="*/ 1423615 w 1525506"/>
                <a:gd name="connsiteY750" fmla="*/ 93298 h 909180"/>
                <a:gd name="connsiteX751" fmla="*/ 1415045 w 1525506"/>
                <a:gd name="connsiteY751" fmla="*/ 93298 h 909180"/>
                <a:gd name="connsiteX752" fmla="*/ 1404570 w 1525506"/>
                <a:gd name="connsiteY752" fmla="*/ 86634 h 909180"/>
                <a:gd name="connsiteX753" fmla="*/ 1369337 w 1525506"/>
                <a:gd name="connsiteY753" fmla="*/ 86634 h 909180"/>
                <a:gd name="connsiteX754" fmla="*/ 1358862 w 1525506"/>
                <a:gd name="connsiteY754" fmla="*/ 93298 h 909180"/>
                <a:gd name="connsiteX755" fmla="*/ 1325534 w 1525506"/>
                <a:gd name="connsiteY755" fmla="*/ 93298 h 909180"/>
                <a:gd name="connsiteX756" fmla="*/ 1325534 w 1525506"/>
                <a:gd name="connsiteY756" fmla="*/ 86634 h 909180"/>
                <a:gd name="connsiteX757" fmla="*/ 1434090 w 1525506"/>
                <a:gd name="connsiteY757" fmla="*/ 86634 h 909180"/>
                <a:gd name="connsiteX758" fmla="*/ 1444565 w 1525506"/>
                <a:gd name="connsiteY758" fmla="*/ 81874 h 909180"/>
                <a:gd name="connsiteX759" fmla="*/ 1458849 w 1525506"/>
                <a:gd name="connsiteY759" fmla="*/ 77114 h 909180"/>
                <a:gd name="connsiteX760" fmla="*/ 1462657 w 1525506"/>
                <a:gd name="connsiteY760" fmla="*/ 70450 h 909180"/>
                <a:gd name="connsiteX761" fmla="*/ 1497891 w 1525506"/>
                <a:gd name="connsiteY761" fmla="*/ 70450 h 909180"/>
                <a:gd name="connsiteX762" fmla="*/ 1507413 w 1525506"/>
                <a:gd name="connsiteY762" fmla="*/ 66641 h 909180"/>
                <a:gd name="connsiteX763" fmla="*/ 1521697 w 1525506"/>
                <a:gd name="connsiteY763" fmla="*/ 66641 h 909180"/>
                <a:gd name="connsiteX764" fmla="*/ 1525506 w 1525506"/>
                <a:gd name="connsiteY764" fmla="*/ 59977 h 909180"/>
                <a:gd name="connsiteX765" fmla="*/ 1522649 w 1525506"/>
                <a:gd name="connsiteY765" fmla="*/ 55217 h 90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Lst>
              <a:rect l="l" t="t" r="r" b="b"/>
              <a:pathLst>
                <a:path w="1525506" h="909180">
                  <a:moveTo>
                    <a:pt x="265678" y="509331"/>
                  </a:moveTo>
                  <a:lnTo>
                    <a:pt x="279962" y="509331"/>
                  </a:lnTo>
                  <a:lnTo>
                    <a:pt x="285675" y="502667"/>
                  </a:lnTo>
                  <a:lnTo>
                    <a:pt x="304720" y="502667"/>
                  </a:lnTo>
                  <a:lnTo>
                    <a:pt x="304720" y="493147"/>
                  </a:lnTo>
                  <a:lnTo>
                    <a:pt x="311386" y="493147"/>
                  </a:lnTo>
                  <a:lnTo>
                    <a:pt x="304720" y="486483"/>
                  </a:lnTo>
                  <a:lnTo>
                    <a:pt x="300911" y="481723"/>
                  </a:lnTo>
                  <a:lnTo>
                    <a:pt x="286627" y="481723"/>
                  </a:lnTo>
                  <a:lnTo>
                    <a:pt x="280914" y="470298"/>
                  </a:lnTo>
                  <a:lnTo>
                    <a:pt x="247585" y="470298"/>
                  </a:lnTo>
                  <a:lnTo>
                    <a:pt x="247585" y="486483"/>
                  </a:lnTo>
                  <a:lnTo>
                    <a:pt x="240919" y="493147"/>
                  </a:lnTo>
                  <a:lnTo>
                    <a:pt x="237110" y="493147"/>
                  </a:lnTo>
                  <a:lnTo>
                    <a:pt x="237110" y="497907"/>
                  </a:lnTo>
                  <a:lnTo>
                    <a:pt x="240919" y="502667"/>
                  </a:lnTo>
                  <a:lnTo>
                    <a:pt x="247585" y="502667"/>
                  </a:lnTo>
                  <a:lnTo>
                    <a:pt x="247585" y="514091"/>
                  </a:lnTo>
                  <a:lnTo>
                    <a:pt x="265678" y="509331"/>
                  </a:lnTo>
                  <a:close/>
                  <a:moveTo>
                    <a:pt x="246633" y="612150"/>
                  </a:moveTo>
                  <a:lnTo>
                    <a:pt x="239967" y="607389"/>
                  </a:lnTo>
                  <a:lnTo>
                    <a:pt x="246633" y="612150"/>
                  </a:lnTo>
                  <a:close/>
                  <a:moveTo>
                    <a:pt x="1522649" y="55217"/>
                  </a:moveTo>
                  <a:lnTo>
                    <a:pt x="1508365" y="55217"/>
                  </a:lnTo>
                  <a:lnTo>
                    <a:pt x="1497891" y="50457"/>
                  </a:lnTo>
                  <a:lnTo>
                    <a:pt x="1414093" y="50457"/>
                  </a:lnTo>
                  <a:lnTo>
                    <a:pt x="1414093" y="55217"/>
                  </a:lnTo>
                  <a:lnTo>
                    <a:pt x="1396952" y="59977"/>
                  </a:lnTo>
                  <a:lnTo>
                    <a:pt x="1374098" y="59977"/>
                  </a:lnTo>
                  <a:lnTo>
                    <a:pt x="1356958" y="55217"/>
                  </a:lnTo>
                  <a:lnTo>
                    <a:pt x="1327438" y="55217"/>
                  </a:lnTo>
                  <a:lnTo>
                    <a:pt x="1298870" y="66641"/>
                  </a:lnTo>
                  <a:lnTo>
                    <a:pt x="1284586" y="78066"/>
                  </a:lnTo>
                  <a:lnTo>
                    <a:pt x="1263637" y="78066"/>
                  </a:lnTo>
                  <a:lnTo>
                    <a:pt x="1259828" y="82826"/>
                  </a:lnTo>
                  <a:lnTo>
                    <a:pt x="1255067" y="82826"/>
                  </a:lnTo>
                  <a:lnTo>
                    <a:pt x="1244592" y="87586"/>
                  </a:lnTo>
                  <a:lnTo>
                    <a:pt x="1234117" y="87586"/>
                  </a:lnTo>
                  <a:lnTo>
                    <a:pt x="1248401" y="78066"/>
                  </a:lnTo>
                  <a:lnTo>
                    <a:pt x="1269351" y="71402"/>
                  </a:lnTo>
                  <a:lnTo>
                    <a:pt x="1294109" y="59977"/>
                  </a:lnTo>
                  <a:lnTo>
                    <a:pt x="1297918" y="55217"/>
                  </a:lnTo>
                  <a:lnTo>
                    <a:pt x="1287444" y="43793"/>
                  </a:lnTo>
                  <a:lnTo>
                    <a:pt x="1262685" y="43793"/>
                  </a:lnTo>
                  <a:lnTo>
                    <a:pt x="1258876" y="50457"/>
                  </a:lnTo>
                  <a:lnTo>
                    <a:pt x="1255067" y="50457"/>
                  </a:lnTo>
                  <a:lnTo>
                    <a:pt x="1244592" y="55217"/>
                  </a:lnTo>
                  <a:lnTo>
                    <a:pt x="1237926" y="55217"/>
                  </a:lnTo>
                  <a:lnTo>
                    <a:pt x="1179839" y="59977"/>
                  </a:lnTo>
                  <a:lnTo>
                    <a:pt x="1179839" y="66641"/>
                  </a:lnTo>
                  <a:lnTo>
                    <a:pt x="1173173" y="66641"/>
                  </a:lnTo>
                  <a:lnTo>
                    <a:pt x="1179839" y="59977"/>
                  </a:lnTo>
                  <a:lnTo>
                    <a:pt x="1194122" y="59977"/>
                  </a:lnTo>
                  <a:lnTo>
                    <a:pt x="1204598" y="55217"/>
                  </a:lnTo>
                  <a:lnTo>
                    <a:pt x="1213167" y="55217"/>
                  </a:lnTo>
                  <a:lnTo>
                    <a:pt x="1219833" y="50457"/>
                  </a:lnTo>
                  <a:lnTo>
                    <a:pt x="1205550" y="43793"/>
                  </a:lnTo>
                  <a:lnTo>
                    <a:pt x="1150319" y="43793"/>
                  </a:lnTo>
                  <a:lnTo>
                    <a:pt x="1129369" y="50457"/>
                  </a:lnTo>
                  <a:lnTo>
                    <a:pt x="1094136" y="43793"/>
                  </a:lnTo>
                  <a:lnTo>
                    <a:pt x="1090327" y="43793"/>
                  </a:lnTo>
                  <a:lnTo>
                    <a:pt x="1090327" y="50457"/>
                  </a:lnTo>
                  <a:lnTo>
                    <a:pt x="1079852" y="50457"/>
                  </a:lnTo>
                  <a:lnTo>
                    <a:pt x="1071282" y="55217"/>
                  </a:lnTo>
                  <a:lnTo>
                    <a:pt x="1055094" y="55217"/>
                  </a:lnTo>
                  <a:lnTo>
                    <a:pt x="1061760" y="50457"/>
                  </a:lnTo>
                  <a:lnTo>
                    <a:pt x="1080805" y="43793"/>
                  </a:lnTo>
                  <a:lnTo>
                    <a:pt x="1175077" y="43793"/>
                  </a:lnTo>
                  <a:lnTo>
                    <a:pt x="1210311" y="39033"/>
                  </a:lnTo>
                  <a:lnTo>
                    <a:pt x="1304584" y="39033"/>
                  </a:lnTo>
                  <a:lnTo>
                    <a:pt x="1318868" y="32369"/>
                  </a:lnTo>
                  <a:lnTo>
                    <a:pt x="1310297" y="27609"/>
                  </a:lnTo>
                  <a:lnTo>
                    <a:pt x="1289348" y="22849"/>
                  </a:lnTo>
                  <a:lnTo>
                    <a:pt x="1238878" y="22849"/>
                  </a:lnTo>
                  <a:lnTo>
                    <a:pt x="1245544" y="16184"/>
                  </a:lnTo>
                  <a:lnTo>
                    <a:pt x="1238878" y="11424"/>
                  </a:lnTo>
                  <a:lnTo>
                    <a:pt x="1219833" y="11424"/>
                  </a:lnTo>
                  <a:lnTo>
                    <a:pt x="1213167" y="16184"/>
                  </a:lnTo>
                  <a:lnTo>
                    <a:pt x="1183648" y="16184"/>
                  </a:lnTo>
                  <a:lnTo>
                    <a:pt x="1179839" y="11424"/>
                  </a:lnTo>
                  <a:lnTo>
                    <a:pt x="1204598" y="11424"/>
                  </a:lnTo>
                  <a:lnTo>
                    <a:pt x="1204598" y="4760"/>
                  </a:lnTo>
                  <a:lnTo>
                    <a:pt x="1197932" y="4760"/>
                  </a:lnTo>
                  <a:lnTo>
                    <a:pt x="1190314" y="0"/>
                  </a:lnTo>
                  <a:lnTo>
                    <a:pt x="1118895" y="0"/>
                  </a:lnTo>
                  <a:lnTo>
                    <a:pt x="1099850" y="4760"/>
                  </a:lnTo>
                  <a:lnTo>
                    <a:pt x="1078900" y="4760"/>
                  </a:lnTo>
                  <a:lnTo>
                    <a:pt x="1059855" y="0"/>
                  </a:lnTo>
                  <a:lnTo>
                    <a:pt x="1005577" y="0"/>
                  </a:lnTo>
                  <a:lnTo>
                    <a:pt x="995102" y="4760"/>
                  </a:lnTo>
                  <a:lnTo>
                    <a:pt x="944633" y="4760"/>
                  </a:lnTo>
                  <a:lnTo>
                    <a:pt x="941776" y="0"/>
                  </a:lnTo>
                  <a:lnTo>
                    <a:pt x="931301" y="0"/>
                  </a:lnTo>
                  <a:lnTo>
                    <a:pt x="927492" y="4760"/>
                  </a:lnTo>
                  <a:lnTo>
                    <a:pt x="921779" y="4760"/>
                  </a:lnTo>
                  <a:lnTo>
                    <a:pt x="921779" y="11424"/>
                  </a:lnTo>
                  <a:lnTo>
                    <a:pt x="932254" y="11424"/>
                  </a:lnTo>
                  <a:lnTo>
                    <a:pt x="921779" y="16184"/>
                  </a:lnTo>
                  <a:lnTo>
                    <a:pt x="892259" y="16184"/>
                  </a:lnTo>
                  <a:lnTo>
                    <a:pt x="852265" y="11424"/>
                  </a:lnTo>
                  <a:lnTo>
                    <a:pt x="773228" y="11424"/>
                  </a:lnTo>
                  <a:lnTo>
                    <a:pt x="766562" y="16184"/>
                  </a:lnTo>
                  <a:lnTo>
                    <a:pt x="762753" y="16184"/>
                  </a:lnTo>
                  <a:lnTo>
                    <a:pt x="762753" y="22849"/>
                  </a:lnTo>
                  <a:lnTo>
                    <a:pt x="806556" y="22849"/>
                  </a:lnTo>
                  <a:lnTo>
                    <a:pt x="831315" y="27609"/>
                  </a:lnTo>
                  <a:lnTo>
                    <a:pt x="841790" y="27609"/>
                  </a:lnTo>
                  <a:lnTo>
                    <a:pt x="887498" y="32369"/>
                  </a:lnTo>
                  <a:lnTo>
                    <a:pt x="817031" y="32369"/>
                  </a:lnTo>
                  <a:lnTo>
                    <a:pt x="806556" y="27609"/>
                  </a:lnTo>
                  <a:lnTo>
                    <a:pt x="787511" y="27609"/>
                  </a:lnTo>
                  <a:lnTo>
                    <a:pt x="791320" y="32369"/>
                  </a:lnTo>
                  <a:lnTo>
                    <a:pt x="782750" y="32369"/>
                  </a:lnTo>
                  <a:lnTo>
                    <a:pt x="776085" y="39033"/>
                  </a:lnTo>
                  <a:lnTo>
                    <a:pt x="776085" y="43793"/>
                  </a:lnTo>
                  <a:lnTo>
                    <a:pt x="772275" y="50457"/>
                  </a:lnTo>
                  <a:lnTo>
                    <a:pt x="772275" y="55217"/>
                  </a:lnTo>
                  <a:lnTo>
                    <a:pt x="747517" y="55217"/>
                  </a:lnTo>
                  <a:lnTo>
                    <a:pt x="743708" y="50457"/>
                  </a:lnTo>
                  <a:lnTo>
                    <a:pt x="718950" y="43793"/>
                  </a:lnTo>
                  <a:lnTo>
                    <a:pt x="687525" y="32369"/>
                  </a:lnTo>
                  <a:lnTo>
                    <a:pt x="643721" y="32369"/>
                  </a:lnTo>
                  <a:lnTo>
                    <a:pt x="643721" y="55217"/>
                  </a:lnTo>
                  <a:lnTo>
                    <a:pt x="618963" y="55217"/>
                  </a:lnTo>
                  <a:lnTo>
                    <a:pt x="607536" y="50457"/>
                  </a:lnTo>
                  <a:lnTo>
                    <a:pt x="598966" y="50457"/>
                  </a:lnTo>
                  <a:lnTo>
                    <a:pt x="593252" y="43793"/>
                  </a:lnTo>
                  <a:lnTo>
                    <a:pt x="578969" y="43793"/>
                  </a:lnTo>
                  <a:lnTo>
                    <a:pt x="568494" y="50457"/>
                  </a:lnTo>
                  <a:lnTo>
                    <a:pt x="568494" y="55217"/>
                  </a:lnTo>
                  <a:lnTo>
                    <a:pt x="559923" y="55217"/>
                  </a:lnTo>
                  <a:lnTo>
                    <a:pt x="563732" y="43793"/>
                  </a:lnTo>
                  <a:lnTo>
                    <a:pt x="559923" y="39033"/>
                  </a:lnTo>
                  <a:lnTo>
                    <a:pt x="495171" y="39033"/>
                  </a:lnTo>
                  <a:lnTo>
                    <a:pt x="474221" y="43793"/>
                  </a:lnTo>
                  <a:lnTo>
                    <a:pt x="434226" y="43793"/>
                  </a:lnTo>
                  <a:lnTo>
                    <a:pt x="444701" y="50457"/>
                  </a:lnTo>
                  <a:lnTo>
                    <a:pt x="463746" y="59977"/>
                  </a:lnTo>
                  <a:lnTo>
                    <a:pt x="469460" y="66641"/>
                  </a:lnTo>
                  <a:lnTo>
                    <a:pt x="464698" y="66641"/>
                  </a:lnTo>
                  <a:lnTo>
                    <a:pt x="464698" y="59025"/>
                  </a:lnTo>
                  <a:lnTo>
                    <a:pt x="445653" y="54265"/>
                  </a:lnTo>
                  <a:lnTo>
                    <a:pt x="431370" y="54265"/>
                  </a:lnTo>
                  <a:lnTo>
                    <a:pt x="420895" y="49505"/>
                  </a:lnTo>
                  <a:lnTo>
                    <a:pt x="410420" y="49505"/>
                  </a:lnTo>
                  <a:lnTo>
                    <a:pt x="399945" y="42841"/>
                  </a:lnTo>
                  <a:lnTo>
                    <a:pt x="396136" y="42841"/>
                  </a:lnTo>
                  <a:lnTo>
                    <a:pt x="392327" y="49505"/>
                  </a:lnTo>
                  <a:lnTo>
                    <a:pt x="386614" y="54265"/>
                  </a:lnTo>
                  <a:lnTo>
                    <a:pt x="382805" y="59025"/>
                  </a:lnTo>
                  <a:lnTo>
                    <a:pt x="370426" y="66641"/>
                  </a:lnTo>
                  <a:lnTo>
                    <a:pt x="366617" y="66641"/>
                  </a:lnTo>
                  <a:lnTo>
                    <a:pt x="356142" y="71402"/>
                  </a:lnTo>
                  <a:lnTo>
                    <a:pt x="312338" y="71402"/>
                  </a:lnTo>
                  <a:lnTo>
                    <a:pt x="298054" y="78066"/>
                  </a:lnTo>
                  <a:lnTo>
                    <a:pt x="277105" y="82826"/>
                  </a:lnTo>
                  <a:lnTo>
                    <a:pt x="258060" y="87586"/>
                  </a:lnTo>
                  <a:lnTo>
                    <a:pt x="247585" y="87586"/>
                  </a:lnTo>
                  <a:lnTo>
                    <a:pt x="212352" y="94250"/>
                  </a:lnTo>
                  <a:lnTo>
                    <a:pt x="201877" y="99010"/>
                  </a:lnTo>
                  <a:lnTo>
                    <a:pt x="207591" y="104722"/>
                  </a:lnTo>
                  <a:lnTo>
                    <a:pt x="218065" y="109482"/>
                  </a:lnTo>
                  <a:lnTo>
                    <a:pt x="261869" y="109482"/>
                  </a:lnTo>
                  <a:lnTo>
                    <a:pt x="240919" y="114243"/>
                  </a:lnTo>
                  <a:lnTo>
                    <a:pt x="232349" y="125667"/>
                  </a:lnTo>
                  <a:lnTo>
                    <a:pt x="226636" y="125667"/>
                  </a:lnTo>
                  <a:lnTo>
                    <a:pt x="193307" y="137091"/>
                  </a:lnTo>
                  <a:lnTo>
                    <a:pt x="137124" y="137091"/>
                  </a:lnTo>
                  <a:lnTo>
                    <a:pt x="118079" y="141851"/>
                  </a:lnTo>
                  <a:lnTo>
                    <a:pt x="97129" y="148515"/>
                  </a:lnTo>
                  <a:lnTo>
                    <a:pt x="93320" y="153275"/>
                  </a:lnTo>
                  <a:lnTo>
                    <a:pt x="82846" y="153275"/>
                  </a:lnTo>
                  <a:lnTo>
                    <a:pt x="79037" y="148515"/>
                  </a:lnTo>
                  <a:lnTo>
                    <a:pt x="64753" y="159940"/>
                  </a:lnTo>
                  <a:lnTo>
                    <a:pt x="3809" y="159940"/>
                  </a:lnTo>
                  <a:lnTo>
                    <a:pt x="0" y="169460"/>
                  </a:lnTo>
                  <a:lnTo>
                    <a:pt x="3809" y="169460"/>
                  </a:lnTo>
                  <a:lnTo>
                    <a:pt x="17140" y="180884"/>
                  </a:lnTo>
                  <a:lnTo>
                    <a:pt x="23806" y="187548"/>
                  </a:lnTo>
                  <a:lnTo>
                    <a:pt x="27615" y="192308"/>
                  </a:lnTo>
                  <a:lnTo>
                    <a:pt x="48565" y="180884"/>
                  </a:lnTo>
                  <a:lnTo>
                    <a:pt x="48565" y="192308"/>
                  </a:lnTo>
                  <a:lnTo>
                    <a:pt x="57135" y="197068"/>
                  </a:lnTo>
                  <a:lnTo>
                    <a:pt x="67610" y="197068"/>
                  </a:lnTo>
                  <a:lnTo>
                    <a:pt x="74275" y="192308"/>
                  </a:lnTo>
                  <a:lnTo>
                    <a:pt x="78084" y="192308"/>
                  </a:lnTo>
                  <a:lnTo>
                    <a:pt x="81893" y="187548"/>
                  </a:lnTo>
                  <a:lnTo>
                    <a:pt x="81893" y="192308"/>
                  </a:lnTo>
                  <a:lnTo>
                    <a:pt x="88559" y="197068"/>
                  </a:lnTo>
                  <a:lnTo>
                    <a:pt x="92368" y="197068"/>
                  </a:lnTo>
                  <a:lnTo>
                    <a:pt x="96177" y="192308"/>
                  </a:lnTo>
                  <a:lnTo>
                    <a:pt x="117127" y="192308"/>
                  </a:lnTo>
                  <a:lnTo>
                    <a:pt x="120936" y="187548"/>
                  </a:lnTo>
                  <a:lnTo>
                    <a:pt x="131411" y="187548"/>
                  </a:lnTo>
                  <a:lnTo>
                    <a:pt x="131411" y="197068"/>
                  </a:lnTo>
                  <a:lnTo>
                    <a:pt x="127602" y="197068"/>
                  </a:lnTo>
                  <a:lnTo>
                    <a:pt x="117127" y="208493"/>
                  </a:lnTo>
                  <a:lnTo>
                    <a:pt x="113318" y="208493"/>
                  </a:lnTo>
                  <a:lnTo>
                    <a:pt x="106652" y="203733"/>
                  </a:lnTo>
                  <a:lnTo>
                    <a:pt x="81893" y="203733"/>
                  </a:lnTo>
                  <a:lnTo>
                    <a:pt x="73323" y="208493"/>
                  </a:lnTo>
                  <a:lnTo>
                    <a:pt x="66658" y="208493"/>
                  </a:lnTo>
                  <a:lnTo>
                    <a:pt x="41899" y="203733"/>
                  </a:lnTo>
                  <a:lnTo>
                    <a:pt x="38090" y="203733"/>
                  </a:lnTo>
                  <a:lnTo>
                    <a:pt x="27615" y="197068"/>
                  </a:lnTo>
                  <a:lnTo>
                    <a:pt x="13331" y="197068"/>
                  </a:lnTo>
                  <a:lnTo>
                    <a:pt x="2857" y="203733"/>
                  </a:lnTo>
                  <a:lnTo>
                    <a:pt x="2857" y="218965"/>
                  </a:lnTo>
                  <a:lnTo>
                    <a:pt x="13331" y="223725"/>
                  </a:lnTo>
                  <a:lnTo>
                    <a:pt x="38090" y="223725"/>
                  </a:lnTo>
                  <a:lnTo>
                    <a:pt x="34281" y="230389"/>
                  </a:lnTo>
                  <a:lnTo>
                    <a:pt x="17140" y="230389"/>
                  </a:lnTo>
                  <a:lnTo>
                    <a:pt x="23806" y="235149"/>
                  </a:lnTo>
                  <a:lnTo>
                    <a:pt x="38090" y="239909"/>
                  </a:lnTo>
                  <a:lnTo>
                    <a:pt x="41899" y="239909"/>
                  </a:lnTo>
                  <a:lnTo>
                    <a:pt x="48565" y="246573"/>
                  </a:lnTo>
                  <a:lnTo>
                    <a:pt x="67610" y="246573"/>
                  </a:lnTo>
                  <a:lnTo>
                    <a:pt x="67610" y="239909"/>
                  </a:lnTo>
                  <a:lnTo>
                    <a:pt x="78084" y="239909"/>
                  </a:lnTo>
                  <a:lnTo>
                    <a:pt x="88559" y="246573"/>
                  </a:lnTo>
                  <a:lnTo>
                    <a:pt x="107604" y="239909"/>
                  </a:lnTo>
                  <a:lnTo>
                    <a:pt x="107604" y="246573"/>
                  </a:lnTo>
                  <a:lnTo>
                    <a:pt x="118079" y="246573"/>
                  </a:lnTo>
                  <a:lnTo>
                    <a:pt x="128554" y="239909"/>
                  </a:lnTo>
                  <a:lnTo>
                    <a:pt x="132363" y="239909"/>
                  </a:lnTo>
                  <a:lnTo>
                    <a:pt x="142838" y="235149"/>
                  </a:lnTo>
                  <a:lnTo>
                    <a:pt x="157121" y="239909"/>
                  </a:lnTo>
                  <a:lnTo>
                    <a:pt x="171405" y="239909"/>
                  </a:lnTo>
                  <a:lnTo>
                    <a:pt x="175214" y="235149"/>
                  </a:lnTo>
                  <a:lnTo>
                    <a:pt x="181880" y="235149"/>
                  </a:lnTo>
                  <a:lnTo>
                    <a:pt x="192355" y="239909"/>
                  </a:lnTo>
                  <a:lnTo>
                    <a:pt x="232349" y="239909"/>
                  </a:lnTo>
                  <a:lnTo>
                    <a:pt x="251394" y="251334"/>
                  </a:lnTo>
                  <a:lnTo>
                    <a:pt x="258060" y="251334"/>
                  </a:lnTo>
                  <a:lnTo>
                    <a:pt x="266630" y="262758"/>
                  </a:lnTo>
                  <a:lnTo>
                    <a:pt x="280914" y="262758"/>
                  </a:lnTo>
                  <a:lnTo>
                    <a:pt x="277105" y="267518"/>
                  </a:lnTo>
                  <a:lnTo>
                    <a:pt x="277105" y="286558"/>
                  </a:lnTo>
                  <a:lnTo>
                    <a:pt x="291389" y="286558"/>
                  </a:lnTo>
                  <a:lnTo>
                    <a:pt x="301863" y="291318"/>
                  </a:lnTo>
                  <a:lnTo>
                    <a:pt x="305672" y="296079"/>
                  </a:lnTo>
                  <a:lnTo>
                    <a:pt x="297102" y="307503"/>
                  </a:lnTo>
                  <a:lnTo>
                    <a:pt x="300911" y="323687"/>
                  </a:lnTo>
                  <a:lnTo>
                    <a:pt x="315195" y="330351"/>
                  </a:lnTo>
                  <a:lnTo>
                    <a:pt x="300911" y="341776"/>
                  </a:lnTo>
                  <a:lnTo>
                    <a:pt x="311386" y="346536"/>
                  </a:lnTo>
                  <a:lnTo>
                    <a:pt x="304720" y="346536"/>
                  </a:lnTo>
                  <a:lnTo>
                    <a:pt x="300911" y="351296"/>
                  </a:lnTo>
                  <a:lnTo>
                    <a:pt x="300911" y="357960"/>
                  </a:lnTo>
                  <a:lnTo>
                    <a:pt x="311386" y="369384"/>
                  </a:lnTo>
                  <a:lnTo>
                    <a:pt x="315195" y="369384"/>
                  </a:lnTo>
                  <a:lnTo>
                    <a:pt x="315195" y="374144"/>
                  </a:lnTo>
                  <a:lnTo>
                    <a:pt x="304720" y="378904"/>
                  </a:lnTo>
                  <a:lnTo>
                    <a:pt x="300911" y="385569"/>
                  </a:lnTo>
                  <a:lnTo>
                    <a:pt x="297102" y="385569"/>
                  </a:lnTo>
                  <a:lnTo>
                    <a:pt x="305672" y="390329"/>
                  </a:lnTo>
                  <a:lnTo>
                    <a:pt x="286627" y="390329"/>
                  </a:lnTo>
                  <a:lnTo>
                    <a:pt x="276153" y="396993"/>
                  </a:lnTo>
                  <a:lnTo>
                    <a:pt x="272344" y="396993"/>
                  </a:lnTo>
                  <a:lnTo>
                    <a:pt x="272344" y="399849"/>
                  </a:lnTo>
                  <a:lnTo>
                    <a:pt x="297102" y="399849"/>
                  </a:lnTo>
                  <a:lnTo>
                    <a:pt x="286627" y="411273"/>
                  </a:lnTo>
                  <a:lnTo>
                    <a:pt x="257108" y="411273"/>
                  </a:lnTo>
                  <a:lnTo>
                    <a:pt x="257108" y="416033"/>
                  </a:lnTo>
                  <a:lnTo>
                    <a:pt x="276153" y="432218"/>
                  </a:lnTo>
                  <a:lnTo>
                    <a:pt x="286627" y="432218"/>
                  </a:lnTo>
                  <a:lnTo>
                    <a:pt x="300911" y="420793"/>
                  </a:lnTo>
                  <a:lnTo>
                    <a:pt x="315195" y="420793"/>
                  </a:lnTo>
                  <a:lnTo>
                    <a:pt x="319004" y="416033"/>
                  </a:lnTo>
                  <a:lnTo>
                    <a:pt x="325670" y="416033"/>
                  </a:lnTo>
                  <a:lnTo>
                    <a:pt x="325670" y="399849"/>
                  </a:lnTo>
                  <a:lnTo>
                    <a:pt x="329479" y="395089"/>
                  </a:lnTo>
                  <a:lnTo>
                    <a:pt x="329479" y="411273"/>
                  </a:lnTo>
                  <a:lnTo>
                    <a:pt x="343762" y="399849"/>
                  </a:lnTo>
                  <a:lnTo>
                    <a:pt x="339953" y="404609"/>
                  </a:lnTo>
                  <a:lnTo>
                    <a:pt x="339953" y="411273"/>
                  </a:lnTo>
                  <a:lnTo>
                    <a:pt x="343762" y="411273"/>
                  </a:lnTo>
                  <a:lnTo>
                    <a:pt x="350428" y="416033"/>
                  </a:lnTo>
                  <a:lnTo>
                    <a:pt x="364712" y="416033"/>
                  </a:lnTo>
                  <a:lnTo>
                    <a:pt x="354237" y="427458"/>
                  </a:lnTo>
                  <a:lnTo>
                    <a:pt x="354237" y="432218"/>
                  </a:lnTo>
                  <a:lnTo>
                    <a:pt x="358046" y="438882"/>
                  </a:lnTo>
                  <a:lnTo>
                    <a:pt x="363760" y="443642"/>
                  </a:lnTo>
                  <a:lnTo>
                    <a:pt x="367569" y="448402"/>
                  </a:lnTo>
                  <a:lnTo>
                    <a:pt x="374235" y="455066"/>
                  </a:lnTo>
                  <a:lnTo>
                    <a:pt x="367569" y="459826"/>
                  </a:lnTo>
                  <a:lnTo>
                    <a:pt x="359951" y="459826"/>
                  </a:lnTo>
                  <a:lnTo>
                    <a:pt x="359951" y="466490"/>
                  </a:lnTo>
                  <a:lnTo>
                    <a:pt x="345667" y="466490"/>
                  </a:lnTo>
                  <a:lnTo>
                    <a:pt x="341858" y="459826"/>
                  </a:lnTo>
                  <a:lnTo>
                    <a:pt x="331383" y="459826"/>
                  </a:lnTo>
                  <a:lnTo>
                    <a:pt x="327574" y="455066"/>
                  </a:lnTo>
                  <a:lnTo>
                    <a:pt x="298054" y="455066"/>
                  </a:lnTo>
                  <a:lnTo>
                    <a:pt x="291389" y="448402"/>
                  </a:lnTo>
                  <a:lnTo>
                    <a:pt x="287580" y="443642"/>
                  </a:lnTo>
                  <a:lnTo>
                    <a:pt x="273296" y="443642"/>
                  </a:lnTo>
                  <a:lnTo>
                    <a:pt x="266630" y="455066"/>
                  </a:lnTo>
                  <a:lnTo>
                    <a:pt x="266630" y="459826"/>
                  </a:lnTo>
                  <a:lnTo>
                    <a:pt x="277105" y="459826"/>
                  </a:lnTo>
                  <a:lnTo>
                    <a:pt x="277105" y="466490"/>
                  </a:lnTo>
                  <a:lnTo>
                    <a:pt x="291389" y="466490"/>
                  </a:lnTo>
                  <a:lnTo>
                    <a:pt x="298054" y="471250"/>
                  </a:lnTo>
                  <a:lnTo>
                    <a:pt x="306625" y="471250"/>
                  </a:lnTo>
                  <a:lnTo>
                    <a:pt x="317099" y="482675"/>
                  </a:lnTo>
                  <a:lnTo>
                    <a:pt x="346619" y="482675"/>
                  </a:lnTo>
                  <a:lnTo>
                    <a:pt x="360903" y="487435"/>
                  </a:lnTo>
                  <a:lnTo>
                    <a:pt x="371378" y="476011"/>
                  </a:lnTo>
                  <a:lnTo>
                    <a:pt x="371378" y="494099"/>
                  </a:lnTo>
                  <a:lnTo>
                    <a:pt x="367569" y="487435"/>
                  </a:lnTo>
                  <a:lnTo>
                    <a:pt x="357094" y="487435"/>
                  </a:lnTo>
                  <a:lnTo>
                    <a:pt x="357094" y="494099"/>
                  </a:lnTo>
                  <a:lnTo>
                    <a:pt x="360903" y="503619"/>
                  </a:lnTo>
                  <a:lnTo>
                    <a:pt x="341858" y="503619"/>
                  </a:lnTo>
                  <a:lnTo>
                    <a:pt x="341858" y="514091"/>
                  </a:lnTo>
                  <a:lnTo>
                    <a:pt x="356142" y="514091"/>
                  </a:lnTo>
                  <a:lnTo>
                    <a:pt x="356142" y="520756"/>
                  </a:lnTo>
                  <a:lnTo>
                    <a:pt x="352333" y="525516"/>
                  </a:lnTo>
                  <a:lnTo>
                    <a:pt x="338049" y="514091"/>
                  </a:lnTo>
                  <a:lnTo>
                    <a:pt x="331383" y="514091"/>
                  </a:lnTo>
                  <a:lnTo>
                    <a:pt x="331383" y="525516"/>
                  </a:lnTo>
                  <a:lnTo>
                    <a:pt x="338049" y="530276"/>
                  </a:lnTo>
                  <a:lnTo>
                    <a:pt x="327574" y="530276"/>
                  </a:lnTo>
                  <a:lnTo>
                    <a:pt x="327574" y="541700"/>
                  </a:lnTo>
                  <a:lnTo>
                    <a:pt x="320908" y="541700"/>
                  </a:lnTo>
                  <a:lnTo>
                    <a:pt x="317099" y="548364"/>
                  </a:lnTo>
                  <a:lnTo>
                    <a:pt x="317099" y="552172"/>
                  </a:lnTo>
                  <a:lnTo>
                    <a:pt x="327574" y="563597"/>
                  </a:lnTo>
                  <a:lnTo>
                    <a:pt x="331383" y="563597"/>
                  </a:lnTo>
                  <a:lnTo>
                    <a:pt x="331383" y="575021"/>
                  </a:lnTo>
                  <a:lnTo>
                    <a:pt x="320908" y="575021"/>
                  </a:lnTo>
                  <a:lnTo>
                    <a:pt x="317099" y="568357"/>
                  </a:lnTo>
                  <a:lnTo>
                    <a:pt x="313291" y="556932"/>
                  </a:lnTo>
                  <a:lnTo>
                    <a:pt x="306625" y="552172"/>
                  </a:lnTo>
                  <a:lnTo>
                    <a:pt x="306625" y="547412"/>
                  </a:lnTo>
                  <a:lnTo>
                    <a:pt x="302816" y="540748"/>
                  </a:lnTo>
                  <a:lnTo>
                    <a:pt x="299007" y="535988"/>
                  </a:lnTo>
                  <a:lnTo>
                    <a:pt x="278057" y="535988"/>
                  </a:lnTo>
                  <a:lnTo>
                    <a:pt x="267582" y="547412"/>
                  </a:lnTo>
                  <a:lnTo>
                    <a:pt x="267582" y="552172"/>
                  </a:lnTo>
                  <a:lnTo>
                    <a:pt x="278057" y="556932"/>
                  </a:lnTo>
                  <a:lnTo>
                    <a:pt x="288532" y="556932"/>
                  </a:lnTo>
                  <a:lnTo>
                    <a:pt x="292341" y="563597"/>
                  </a:lnTo>
                  <a:lnTo>
                    <a:pt x="281866" y="568357"/>
                  </a:lnTo>
                  <a:lnTo>
                    <a:pt x="273296" y="568357"/>
                  </a:lnTo>
                  <a:lnTo>
                    <a:pt x="266630" y="563597"/>
                  </a:lnTo>
                  <a:lnTo>
                    <a:pt x="252347" y="563597"/>
                  </a:lnTo>
                  <a:lnTo>
                    <a:pt x="248537" y="568357"/>
                  </a:lnTo>
                  <a:lnTo>
                    <a:pt x="236158" y="568357"/>
                  </a:lnTo>
                  <a:lnTo>
                    <a:pt x="232349" y="575021"/>
                  </a:lnTo>
                  <a:lnTo>
                    <a:pt x="272344" y="575021"/>
                  </a:lnTo>
                  <a:lnTo>
                    <a:pt x="232349" y="584541"/>
                  </a:lnTo>
                  <a:lnTo>
                    <a:pt x="221874" y="584541"/>
                  </a:lnTo>
                  <a:lnTo>
                    <a:pt x="218065" y="591205"/>
                  </a:lnTo>
                  <a:lnTo>
                    <a:pt x="221874" y="591205"/>
                  </a:lnTo>
                  <a:lnTo>
                    <a:pt x="221874" y="595965"/>
                  </a:lnTo>
                  <a:lnTo>
                    <a:pt x="236158" y="595965"/>
                  </a:lnTo>
                  <a:lnTo>
                    <a:pt x="246633" y="591205"/>
                  </a:lnTo>
                  <a:lnTo>
                    <a:pt x="257108" y="591205"/>
                  </a:lnTo>
                  <a:lnTo>
                    <a:pt x="265678" y="584541"/>
                  </a:lnTo>
                  <a:lnTo>
                    <a:pt x="286627" y="584541"/>
                  </a:lnTo>
                  <a:lnTo>
                    <a:pt x="290437" y="591205"/>
                  </a:lnTo>
                  <a:lnTo>
                    <a:pt x="286627" y="595965"/>
                  </a:lnTo>
                  <a:lnTo>
                    <a:pt x="211400" y="595965"/>
                  </a:lnTo>
                  <a:lnTo>
                    <a:pt x="211400" y="602629"/>
                  </a:lnTo>
                  <a:lnTo>
                    <a:pt x="221874" y="602629"/>
                  </a:lnTo>
                  <a:lnTo>
                    <a:pt x="221874" y="607389"/>
                  </a:lnTo>
                  <a:lnTo>
                    <a:pt x="226636" y="607389"/>
                  </a:lnTo>
                  <a:lnTo>
                    <a:pt x="222827" y="612150"/>
                  </a:lnTo>
                  <a:lnTo>
                    <a:pt x="222827" y="618814"/>
                  </a:lnTo>
                  <a:lnTo>
                    <a:pt x="219018" y="623574"/>
                  </a:lnTo>
                  <a:lnTo>
                    <a:pt x="212352" y="623574"/>
                  </a:lnTo>
                  <a:lnTo>
                    <a:pt x="207591" y="628334"/>
                  </a:lnTo>
                  <a:lnTo>
                    <a:pt x="200925" y="628334"/>
                  </a:lnTo>
                  <a:lnTo>
                    <a:pt x="221874" y="634998"/>
                  </a:lnTo>
                  <a:lnTo>
                    <a:pt x="200925" y="639758"/>
                  </a:lnTo>
                  <a:lnTo>
                    <a:pt x="200925" y="646422"/>
                  </a:lnTo>
                  <a:lnTo>
                    <a:pt x="207591" y="651182"/>
                  </a:lnTo>
                  <a:lnTo>
                    <a:pt x="226636" y="651182"/>
                  </a:lnTo>
                  <a:lnTo>
                    <a:pt x="222827" y="655943"/>
                  </a:lnTo>
                  <a:lnTo>
                    <a:pt x="212352" y="662607"/>
                  </a:lnTo>
                  <a:lnTo>
                    <a:pt x="212352" y="666415"/>
                  </a:lnTo>
                  <a:lnTo>
                    <a:pt x="219018" y="673079"/>
                  </a:lnTo>
                  <a:lnTo>
                    <a:pt x="222827" y="673079"/>
                  </a:lnTo>
                  <a:lnTo>
                    <a:pt x="226636" y="666415"/>
                  </a:lnTo>
                  <a:lnTo>
                    <a:pt x="237110" y="661655"/>
                  </a:lnTo>
                  <a:lnTo>
                    <a:pt x="233301" y="673079"/>
                  </a:lnTo>
                  <a:lnTo>
                    <a:pt x="226636" y="673079"/>
                  </a:lnTo>
                  <a:lnTo>
                    <a:pt x="222827" y="682599"/>
                  </a:lnTo>
                  <a:lnTo>
                    <a:pt x="222827" y="694023"/>
                  </a:lnTo>
                  <a:lnTo>
                    <a:pt x="226636" y="694023"/>
                  </a:lnTo>
                  <a:lnTo>
                    <a:pt x="226636" y="689263"/>
                  </a:lnTo>
                  <a:lnTo>
                    <a:pt x="237110" y="689263"/>
                  </a:lnTo>
                  <a:lnTo>
                    <a:pt x="226636" y="700688"/>
                  </a:lnTo>
                  <a:lnTo>
                    <a:pt x="222827" y="700688"/>
                  </a:lnTo>
                  <a:lnTo>
                    <a:pt x="219018" y="705448"/>
                  </a:lnTo>
                  <a:lnTo>
                    <a:pt x="212352" y="710208"/>
                  </a:lnTo>
                  <a:lnTo>
                    <a:pt x="212352" y="721632"/>
                  </a:lnTo>
                  <a:lnTo>
                    <a:pt x="219018" y="721632"/>
                  </a:lnTo>
                  <a:lnTo>
                    <a:pt x="222827" y="716872"/>
                  </a:lnTo>
                  <a:lnTo>
                    <a:pt x="237110" y="700688"/>
                  </a:lnTo>
                  <a:lnTo>
                    <a:pt x="258060" y="700688"/>
                  </a:lnTo>
                  <a:lnTo>
                    <a:pt x="261869" y="694023"/>
                  </a:lnTo>
                  <a:lnTo>
                    <a:pt x="265678" y="694023"/>
                  </a:lnTo>
                  <a:lnTo>
                    <a:pt x="265678" y="700688"/>
                  </a:lnTo>
                  <a:lnTo>
                    <a:pt x="276153" y="694023"/>
                  </a:lnTo>
                  <a:lnTo>
                    <a:pt x="265678" y="710208"/>
                  </a:lnTo>
                  <a:lnTo>
                    <a:pt x="265678" y="710208"/>
                  </a:lnTo>
                  <a:lnTo>
                    <a:pt x="257108" y="716872"/>
                  </a:lnTo>
                  <a:lnTo>
                    <a:pt x="257108" y="721632"/>
                  </a:lnTo>
                  <a:lnTo>
                    <a:pt x="239967" y="721632"/>
                  </a:lnTo>
                  <a:lnTo>
                    <a:pt x="236158" y="728296"/>
                  </a:lnTo>
                  <a:lnTo>
                    <a:pt x="236158" y="733056"/>
                  </a:lnTo>
                  <a:lnTo>
                    <a:pt x="232349" y="733056"/>
                  </a:lnTo>
                  <a:lnTo>
                    <a:pt x="221874" y="737816"/>
                  </a:lnTo>
                  <a:lnTo>
                    <a:pt x="218065" y="744481"/>
                  </a:lnTo>
                  <a:lnTo>
                    <a:pt x="221874" y="744481"/>
                  </a:lnTo>
                  <a:lnTo>
                    <a:pt x="221874" y="755905"/>
                  </a:lnTo>
                  <a:lnTo>
                    <a:pt x="225683" y="755905"/>
                  </a:lnTo>
                  <a:lnTo>
                    <a:pt x="221874" y="760665"/>
                  </a:lnTo>
                  <a:lnTo>
                    <a:pt x="221874" y="765425"/>
                  </a:lnTo>
                  <a:lnTo>
                    <a:pt x="240919" y="765425"/>
                  </a:lnTo>
                  <a:lnTo>
                    <a:pt x="232349" y="783513"/>
                  </a:lnTo>
                  <a:lnTo>
                    <a:pt x="240919" y="776849"/>
                  </a:lnTo>
                  <a:lnTo>
                    <a:pt x="240919" y="776849"/>
                  </a:lnTo>
                  <a:lnTo>
                    <a:pt x="237110" y="783513"/>
                  </a:lnTo>
                  <a:lnTo>
                    <a:pt x="237110" y="788274"/>
                  </a:lnTo>
                  <a:lnTo>
                    <a:pt x="233301" y="793034"/>
                  </a:lnTo>
                  <a:lnTo>
                    <a:pt x="233301" y="804458"/>
                  </a:lnTo>
                  <a:lnTo>
                    <a:pt x="252347" y="804458"/>
                  </a:lnTo>
                  <a:lnTo>
                    <a:pt x="241872" y="820642"/>
                  </a:lnTo>
                  <a:lnTo>
                    <a:pt x="262821" y="815882"/>
                  </a:lnTo>
                  <a:lnTo>
                    <a:pt x="252347" y="827306"/>
                  </a:lnTo>
                  <a:lnTo>
                    <a:pt x="259012" y="836827"/>
                  </a:lnTo>
                  <a:lnTo>
                    <a:pt x="262821" y="836827"/>
                  </a:lnTo>
                  <a:lnTo>
                    <a:pt x="262821" y="843491"/>
                  </a:lnTo>
                  <a:lnTo>
                    <a:pt x="266630" y="848251"/>
                  </a:lnTo>
                  <a:lnTo>
                    <a:pt x="277105" y="848251"/>
                  </a:lnTo>
                  <a:lnTo>
                    <a:pt x="266630" y="859675"/>
                  </a:lnTo>
                  <a:lnTo>
                    <a:pt x="280914" y="859675"/>
                  </a:lnTo>
                  <a:lnTo>
                    <a:pt x="277105" y="871099"/>
                  </a:lnTo>
                  <a:lnTo>
                    <a:pt x="301863" y="864435"/>
                  </a:lnTo>
                  <a:lnTo>
                    <a:pt x="305672" y="871099"/>
                  </a:lnTo>
                  <a:lnTo>
                    <a:pt x="311386" y="871099"/>
                  </a:lnTo>
                  <a:lnTo>
                    <a:pt x="315195" y="864435"/>
                  </a:lnTo>
                  <a:lnTo>
                    <a:pt x="336144" y="854915"/>
                  </a:lnTo>
                  <a:lnTo>
                    <a:pt x="340906" y="847299"/>
                  </a:lnTo>
                  <a:lnTo>
                    <a:pt x="340906" y="853963"/>
                  </a:lnTo>
                  <a:lnTo>
                    <a:pt x="337097" y="858723"/>
                  </a:lnTo>
                  <a:lnTo>
                    <a:pt x="351381" y="863483"/>
                  </a:lnTo>
                  <a:lnTo>
                    <a:pt x="355190" y="858723"/>
                  </a:lnTo>
                  <a:lnTo>
                    <a:pt x="359951" y="858723"/>
                  </a:lnTo>
                  <a:lnTo>
                    <a:pt x="351381" y="863483"/>
                  </a:lnTo>
                  <a:lnTo>
                    <a:pt x="340906" y="870147"/>
                  </a:lnTo>
                  <a:lnTo>
                    <a:pt x="337097" y="874907"/>
                  </a:lnTo>
                  <a:lnTo>
                    <a:pt x="337097" y="881572"/>
                  </a:lnTo>
                  <a:lnTo>
                    <a:pt x="359951" y="881572"/>
                  </a:lnTo>
                  <a:lnTo>
                    <a:pt x="356142" y="886332"/>
                  </a:lnTo>
                  <a:lnTo>
                    <a:pt x="352333" y="891092"/>
                  </a:lnTo>
                  <a:lnTo>
                    <a:pt x="352333" y="902516"/>
                  </a:lnTo>
                  <a:lnTo>
                    <a:pt x="366617" y="902516"/>
                  </a:lnTo>
                  <a:lnTo>
                    <a:pt x="370426" y="897756"/>
                  </a:lnTo>
                  <a:lnTo>
                    <a:pt x="370426" y="902516"/>
                  </a:lnTo>
                  <a:lnTo>
                    <a:pt x="380900" y="909180"/>
                  </a:lnTo>
                  <a:lnTo>
                    <a:pt x="391375" y="909180"/>
                  </a:lnTo>
                  <a:lnTo>
                    <a:pt x="399945" y="902516"/>
                  </a:lnTo>
                  <a:lnTo>
                    <a:pt x="406611" y="897756"/>
                  </a:lnTo>
                  <a:lnTo>
                    <a:pt x="399945" y="891092"/>
                  </a:lnTo>
                  <a:lnTo>
                    <a:pt x="399945" y="886332"/>
                  </a:lnTo>
                  <a:lnTo>
                    <a:pt x="410420" y="886332"/>
                  </a:lnTo>
                  <a:lnTo>
                    <a:pt x="416134" y="881572"/>
                  </a:lnTo>
                  <a:lnTo>
                    <a:pt x="416134" y="863483"/>
                  </a:lnTo>
                  <a:lnTo>
                    <a:pt x="419942" y="870147"/>
                  </a:lnTo>
                  <a:lnTo>
                    <a:pt x="430417" y="870147"/>
                  </a:lnTo>
                  <a:lnTo>
                    <a:pt x="430417" y="853963"/>
                  </a:lnTo>
                  <a:lnTo>
                    <a:pt x="434226" y="858723"/>
                  </a:lnTo>
                  <a:lnTo>
                    <a:pt x="440892" y="858723"/>
                  </a:lnTo>
                  <a:lnTo>
                    <a:pt x="444701" y="853963"/>
                  </a:lnTo>
                  <a:lnTo>
                    <a:pt x="444701" y="847299"/>
                  </a:lnTo>
                  <a:lnTo>
                    <a:pt x="434226" y="835875"/>
                  </a:lnTo>
                  <a:lnTo>
                    <a:pt x="448510" y="835875"/>
                  </a:lnTo>
                  <a:lnTo>
                    <a:pt x="448510" y="831114"/>
                  </a:lnTo>
                  <a:lnTo>
                    <a:pt x="444701" y="826354"/>
                  </a:lnTo>
                  <a:lnTo>
                    <a:pt x="463746" y="826354"/>
                  </a:lnTo>
                  <a:lnTo>
                    <a:pt x="455176" y="814930"/>
                  </a:lnTo>
                  <a:lnTo>
                    <a:pt x="463746" y="810170"/>
                  </a:lnTo>
                  <a:lnTo>
                    <a:pt x="455176" y="803506"/>
                  </a:lnTo>
                  <a:lnTo>
                    <a:pt x="448510" y="798746"/>
                  </a:lnTo>
                  <a:lnTo>
                    <a:pt x="458985" y="798746"/>
                  </a:lnTo>
                  <a:lnTo>
                    <a:pt x="448510" y="782561"/>
                  </a:lnTo>
                  <a:lnTo>
                    <a:pt x="458985" y="792082"/>
                  </a:lnTo>
                  <a:lnTo>
                    <a:pt x="463746" y="792082"/>
                  </a:lnTo>
                  <a:lnTo>
                    <a:pt x="474221" y="782561"/>
                  </a:lnTo>
                  <a:lnTo>
                    <a:pt x="488505" y="782561"/>
                  </a:lnTo>
                  <a:lnTo>
                    <a:pt x="488505" y="775897"/>
                  </a:lnTo>
                  <a:lnTo>
                    <a:pt x="484696" y="771137"/>
                  </a:lnTo>
                  <a:lnTo>
                    <a:pt x="495171" y="771137"/>
                  </a:lnTo>
                  <a:lnTo>
                    <a:pt x="503741" y="754953"/>
                  </a:lnTo>
                  <a:lnTo>
                    <a:pt x="524690" y="754953"/>
                  </a:lnTo>
                  <a:lnTo>
                    <a:pt x="524690" y="743529"/>
                  </a:lnTo>
                  <a:lnTo>
                    <a:pt x="535165" y="754953"/>
                  </a:lnTo>
                  <a:lnTo>
                    <a:pt x="538974" y="743529"/>
                  </a:lnTo>
                  <a:lnTo>
                    <a:pt x="538974" y="727344"/>
                  </a:lnTo>
                  <a:lnTo>
                    <a:pt x="524690" y="720680"/>
                  </a:lnTo>
                  <a:lnTo>
                    <a:pt x="535165" y="720680"/>
                  </a:lnTo>
                  <a:lnTo>
                    <a:pt x="549449" y="709256"/>
                  </a:lnTo>
                  <a:lnTo>
                    <a:pt x="553258" y="699736"/>
                  </a:lnTo>
                  <a:lnTo>
                    <a:pt x="538974" y="693071"/>
                  </a:lnTo>
                  <a:lnTo>
                    <a:pt x="549449" y="681647"/>
                  </a:lnTo>
                  <a:lnTo>
                    <a:pt x="578016" y="681647"/>
                  </a:lnTo>
                  <a:lnTo>
                    <a:pt x="581825" y="676887"/>
                  </a:lnTo>
                  <a:lnTo>
                    <a:pt x="581825" y="666415"/>
                  </a:lnTo>
                  <a:lnTo>
                    <a:pt x="598966" y="661655"/>
                  </a:lnTo>
                  <a:lnTo>
                    <a:pt x="607536" y="661655"/>
                  </a:lnTo>
                  <a:lnTo>
                    <a:pt x="614202" y="666415"/>
                  </a:lnTo>
                  <a:lnTo>
                    <a:pt x="628486" y="666415"/>
                  </a:lnTo>
                  <a:lnTo>
                    <a:pt x="647531" y="645470"/>
                  </a:lnTo>
                  <a:lnTo>
                    <a:pt x="647531" y="638806"/>
                  </a:lnTo>
                  <a:lnTo>
                    <a:pt x="654196" y="638806"/>
                  </a:lnTo>
                  <a:lnTo>
                    <a:pt x="658005" y="634046"/>
                  </a:lnTo>
                  <a:lnTo>
                    <a:pt x="663719" y="634046"/>
                  </a:lnTo>
                  <a:lnTo>
                    <a:pt x="663719" y="638806"/>
                  </a:lnTo>
                  <a:lnTo>
                    <a:pt x="657053" y="645470"/>
                  </a:lnTo>
                  <a:lnTo>
                    <a:pt x="653244" y="650230"/>
                  </a:lnTo>
                  <a:lnTo>
                    <a:pt x="646578" y="661655"/>
                  </a:lnTo>
                  <a:lnTo>
                    <a:pt x="663719" y="661655"/>
                  </a:lnTo>
                  <a:lnTo>
                    <a:pt x="663719" y="650230"/>
                  </a:lnTo>
                  <a:lnTo>
                    <a:pt x="672289" y="650230"/>
                  </a:lnTo>
                  <a:lnTo>
                    <a:pt x="678003" y="645470"/>
                  </a:lnTo>
                  <a:lnTo>
                    <a:pt x="682764" y="645470"/>
                  </a:lnTo>
                  <a:lnTo>
                    <a:pt x="682764" y="650230"/>
                  </a:lnTo>
                  <a:lnTo>
                    <a:pt x="697048" y="650230"/>
                  </a:lnTo>
                  <a:lnTo>
                    <a:pt x="711331" y="645470"/>
                  </a:lnTo>
                  <a:lnTo>
                    <a:pt x="721806" y="634046"/>
                  </a:lnTo>
                  <a:lnTo>
                    <a:pt x="725615" y="627382"/>
                  </a:lnTo>
                  <a:lnTo>
                    <a:pt x="760849" y="627382"/>
                  </a:lnTo>
                  <a:lnTo>
                    <a:pt x="771323" y="617862"/>
                  </a:lnTo>
                  <a:lnTo>
                    <a:pt x="775132" y="611198"/>
                  </a:lnTo>
                  <a:lnTo>
                    <a:pt x="781798" y="606437"/>
                  </a:lnTo>
                  <a:lnTo>
                    <a:pt x="796082" y="591205"/>
                  </a:lnTo>
                  <a:lnTo>
                    <a:pt x="799891" y="584541"/>
                  </a:lnTo>
                  <a:lnTo>
                    <a:pt x="810365" y="579781"/>
                  </a:lnTo>
                  <a:lnTo>
                    <a:pt x="829410" y="575021"/>
                  </a:lnTo>
                  <a:lnTo>
                    <a:pt x="836076" y="575021"/>
                  </a:lnTo>
                  <a:lnTo>
                    <a:pt x="839885" y="568357"/>
                  </a:lnTo>
                  <a:lnTo>
                    <a:pt x="846551" y="568357"/>
                  </a:lnTo>
                  <a:lnTo>
                    <a:pt x="846551" y="535988"/>
                  </a:lnTo>
                  <a:lnTo>
                    <a:pt x="860835" y="551220"/>
                  </a:lnTo>
                  <a:lnTo>
                    <a:pt x="864644" y="555980"/>
                  </a:lnTo>
                  <a:lnTo>
                    <a:pt x="908447" y="555980"/>
                  </a:lnTo>
                  <a:lnTo>
                    <a:pt x="929397" y="551220"/>
                  </a:lnTo>
                  <a:lnTo>
                    <a:pt x="943681" y="546460"/>
                  </a:lnTo>
                  <a:lnTo>
                    <a:pt x="954156" y="546460"/>
                  </a:lnTo>
                  <a:lnTo>
                    <a:pt x="973201" y="539796"/>
                  </a:lnTo>
                  <a:lnTo>
                    <a:pt x="997959" y="535036"/>
                  </a:lnTo>
                  <a:lnTo>
                    <a:pt x="1012243" y="535036"/>
                  </a:lnTo>
                  <a:lnTo>
                    <a:pt x="1022717" y="523612"/>
                  </a:lnTo>
                  <a:lnTo>
                    <a:pt x="1037001" y="523612"/>
                  </a:lnTo>
                  <a:lnTo>
                    <a:pt x="1043667" y="518852"/>
                  </a:lnTo>
                  <a:lnTo>
                    <a:pt x="1057951" y="518852"/>
                  </a:lnTo>
                  <a:lnTo>
                    <a:pt x="1072234" y="500763"/>
                  </a:lnTo>
                  <a:lnTo>
                    <a:pt x="1076044" y="500763"/>
                  </a:lnTo>
                  <a:lnTo>
                    <a:pt x="1076044" y="496003"/>
                  </a:lnTo>
                  <a:lnTo>
                    <a:pt x="1086518" y="496003"/>
                  </a:lnTo>
                  <a:lnTo>
                    <a:pt x="1090327" y="491243"/>
                  </a:lnTo>
                  <a:lnTo>
                    <a:pt x="1096993" y="491243"/>
                  </a:lnTo>
                  <a:lnTo>
                    <a:pt x="1126513" y="484579"/>
                  </a:lnTo>
                  <a:lnTo>
                    <a:pt x="1147462" y="479819"/>
                  </a:lnTo>
                  <a:lnTo>
                    <a:pt x="1147462" y="468394"/>
                  </a:lnTo>
                  <a:lnTo>
                    <a:pt x="1140797" y="468394"/>
                  </a:lnTo>
                  <a:lnTo>
                    <a:pt x="1136987" y="473155"/>
                  </a:lnTo>
                  <a:lnTo>
                    <a:pt x="1116038" y="473155"/>
                  </a:lnTo>
                  <a:lnTo>
                    <a:pt x="1101755" y="468394"/>
                  </a:lnTo>
                  <a:lnTo>
                    <a:pt x="1091279" y="468394"/>
                  </a:lnTo>
                  <a:lnTo>
                    <a:pt x="1082710" y="463634"/>
                  </a:lnTo>
                  <a:lnTo>
                    <a:pt x="1057951" y="463634"/>
                  </a:lnTo>
                  <a:lnTo>
                    <a:pt x="1037001" y="468394"/>
                  </a:lnTo>
                  <a:lnTo>
                    <a:pt x="1017956" y="468394"/>
                  </a:lnTo>
                  <a:lnTo>
                    <a:pt x="1011291" y="479819"/>
                  </a:lnTo>
                  <a:lnTo>
                    <a:pt x="977962" y="479819"/>
                  </a:lnTo>
                  <a:lnTo>
                    <a:pt x="1007481" y="468394"/>
                  </a:lnTo>
                  <a:lnTo>
                    <a:pt x="1026526" y="463634"/>
                  </a:lnTo>
                  <a:lnTo>
                    <a:pt x="1037001" y="463634"/>
                  </a:lnTo>
                  <a:lnTo>
                    <a:pt x="1043667" y="456970"/>
                  </a:lnTo>
                  <a:lnTo>
                    <a:pt x="1052237" y="456970"/>
                  </a:lnTo>
                  <a:lnTo>
                    <a:pt x="1062712" y="452210"/>
                  </a:lnTo>
                  <a:lnTo>
                    <a:pt x="1073187" y="452210"/>
                  </a:lnTo>
                  <a:lnTo>
                    <a:pt x="1069378" y="445546"/>
                  </a:lnTo>
                  <a:lnTo>
                    <a:pt x="1058903" y="440786"/>
                  </a:lnTo>
                  <a:lnTo>
                    <a:pt x="1048428" y="440786"/>
                  </a:lnTo>
                  <a:lnTo>
                    <a:pt x="1036049" y="447450"/>
                  </a:lnTo>
                  <a:lnTo>
                    <a:pt x="1006529" y="458874"/>
                  </a:lnTo>
                  <a:lnTo>
                    <a:pt x="975105" y="458874"/>
                  </a:lnTo>
                  <a:lnTo>
                    <a:pt x="996054" y="447450"/>
                  </a:lnTo>
                  <a:lnTo>
                    <a:pt x="1010338" y="437930"/>
                  </a:lnTo>
                  <a:lnTo>
                    <a:pt x="1014147" y="437930"/>
                  </a:lnTo>
                  <a:lnTo>
                    <a:pt x="1024622" y="442690"/>
                  </a:lnTo>
                  <a:lnTo>
                    <a:pt x="1035097" y="442690"/>
                  </a:lnTo>
                  <a:lnTo>
                    <a:pt x="1038906" y="437930"/>
                  </a:lnTo>
                  <a:lnTo>
                    <a:pt x="1049381" y="437930"/>
                  </a:lnTo>
                  <a:lnTo>
                    <a:pt x="1053189" y="431266"/>
                  </a:lnTo>
                  <a:lnTo>
                    <a:pt x="1077948" y="431266"/>
                  </a:lnTo>
                  <a:lnTo>
                    <a:pt x="1074139" y="426505"/>
                  </a:lnTo>
                  <a:lnTo>
                    <a:pt x="1070330" y="426505"/>
                  </a:lnTo>
                  <a:lnTo>
                    <a:pt x="1059855" y="419841"/>
                  </a:lnTo>
                  <a:lnTo>
                    <a:pt x="1009386" y="419841"/>
                  </a:lnTo>
                  <a:lnTo>
                    <a:pt x="1023670" y="415081"/>
                  </a:lnTo>
                  <a:lnTo>
                    <a:pt x="1009386" y="410321"/>
                  </a:lnTo>
                  <a:lnTo>
                    <a:pt x="1009386" y="399849"/>
                  </a:lnTo>
                  <a:lnTo>
                    <a:pt x="1013195" y="399849"/>
                  </a:lnTo>
                  <a:lnTo>
                    <a:pt x="1019861" y="404609"/>
                  </a:lnTo>
                  <a:lnTo>
                    <a:pt x="1023670" y="411273"/>
                  </a:lnTo>
                  <a:lnTo>
                    <a:pt x="1034144" y="416033"/>
                  </a:lnTo>
                  <a:lnTo>
                    <a:pt x="1048428" y="416033"/>
                  </a:lnTo>
                  <a:lnTo>
                    <a:pt x="1052237" y="420793"/>
                  </a:lnTo>
                  <a:lnTo>
                    <a:pt x="1076996" y="420793"/>
                  </a:lnTo>
                  <a:lnTo>
                    <a:pt x="1076996" y="427458"/>
                  </a:lnTo>
                  <a:lnTo>
                    <a:pt x="1087471" y="427458"/>
                  </a:lnTo>
                  <a:lnTo>
                    <a:pt x="1087471" y="420793"/>
                  </a:lnTo>
                  <a:lnTo>
                    <a:pt x="1097945" y="420793"/>
                  </a:lnTo>
                  <a:lnTo>
                    <a:pt x="1097945" y="455066"/>
                  </a:lnTo>
                  <a:lnTo>
                    <a:pt x="1108420" y="455066"/>
                  </a:lnTo>
                  <a:lnTo>
                    <a:pt x="1116990" y="459826"/>
                  </a:lnTo>
                  <a:lnTo>
                    <a:pt x="1141749" y="459826"/>
                  </a:lnTo>
                  <a:lnTo>
                    <a:pt x="1148415" y="455066"/>
                  </a:lnTo>
                  <a:lnTo>
                    <a:pt x="1152224" y="455066"/>
                  </a:lnTo>
                  <a:lnTo>
                    <a:pt x="1152224" y="466490"/>
                  </a:lnTo>
                  <a:lnTo>
                    <a:pt x="1162698" y="466490"/>
                  </a:lnTo>
                  <a:lnTo>
                    <a:pt x="1166508" y="459826"/>
                  </a:lnTo>
                  <a:lnTo>
                    <a:pt x="1170316" y="459826"/>
                  </a:lnTo>
                  <a:lnTo>
                    <a:pt x="1170316" y="443642"/>
                  </a:lnTo>
                  <a:lnTo>
                    <a:pt x="1169364" y="443642"/>
                  </a:lnTo>
                  <a:lnTo>
                    <a:pt x="1173173" y="432218"/>
                  </a:lnTo>
                  <a:lnTo>
                    <a:pt x="1173173" y="427458"/>
                  </a:lnTo>
                  <a:lnTo>
                    <a:pt x="1164603" y="427458"/>
                  </a:lnTo>
                  <a:lnTo>
                    <a:pt x="1157937" y="416033"/>
                  </a:lnTo>
                  <a:lnTo>
                    <a:pt x="1149367" y="411273"/>
                  </a:lnTo>
                  <a:lnTo>
                    <a:pt x="1149367" y="399849"/>
                  </a:lnTo>
                  <a:lnTo>
                    <a:pt x="1109372" y="388425"/>
                  </a:lnTo>
                  <a:lnTo>
                    <a:pt x="1084614" y="388425"/>
                  </a:lnTo>
                  <a:lnTo>
                    <a:pt x="1098897" y="383665"/>
                  </a:lnTo>
                  <a:lnTo>
                    <a:pt x="1102707" y="377000"/>
                  </a:lnTo>
                  <a:lnTo>
                    <a:pt x="1098897" y="377000"/>
                  </a:lnTo>
                  <a:lnTo>
                    <a:pt x="1092232" y="372240"/>
                  </a:lnTo>
                  <a:lnTo>
                    <a:pt x="1069378" y="372240"/>
                  </a:lnTo>
                  <a:lnTo>
                    <a:pt x="1058903" y="367480"/>
                  </a:lnTo>
                  <a:lnTo>
                    <a:pt x="1048428" y="367480"/>
                  </a:lnTo>
                  <a:lnTo>
                    <a:pt x="1058903" y="356056"/>
                  </a:lnTo>
                  <a:lnTo>
                    <a:pt x="1088423" y="356056"/>
                  </a:lnTo>
                  <a:lnTo>
                    <a:pt x="1098897" y="349392"/>
                  </a:lnTo>
                  <a:lnTo>
                    <a:pt x="1109372" y="349392"/>
                  </a:lnTo>
                  <a:lnTo>
                    <a:pt x="1138892" y="356056"/>
                  </a:lnTo>
                  <a:lnTo>
                    <a:pt x="1153176" y="356056"/>
                  </a:lnTo>
                  <a:lnTo>
                    <a:pt x="1156985" y="360816"/>
                  </a:lnTo>
                  <a:lnTo>
                    <a:pt x="1163651" y="367480"/>
                  </a:lnTo>
                  <a:lnTo>
                    <a:pt x="1172221" y="377000"/>
                  </a:lnTo>
                  <a:lnTo>
                    <a:pt x="1182696" y="377000"/>
                  </a:lnTo>
                  <a:lnTo>
                    <a:pt x="1182696" y="359864"/>
                  </a:lnTo>
                  <a:lnTo>
                    <a:pt x="1163651" y="355104"/>
                  </a:lnTo>
                  <a:lnTo>
                    <a:pt x="1149367" y="348440"/>
                  </a:lnTo>
                  <a:lnTo>
                    <a:pt x="1124608" y="343680"/>
                  </a:lnTo>
                  <a:lnTo>
                    <a:pt x="1133179" y="338920"/>
                  </a:lnTo>
                  <a:lnTo>
                    <a:pt x="1139845" y="338920"/>
                  </a:lnTo>
                  <a:lnTo>
                    <a:pt x="1150319" y="343680"/>
                  </a:lnTo>
                  <a:lnTo>
                    <a:pt x="1158890" y="343680"/>
                  </a:lnTo>
                  <a:lnTo>
                    <a:pt x="1165555" y="348440"/>
                  </a:lnTo>
                  <a:lnTo>
                    <a:pt x="1205550" y="348440"/>
                  </a:lnTo>
                  <a:lnTo>
                    <a:pt x="1238878" y="343680"/>
                  </a:lnTo>
                  <a:lnTo>
                    <a:pt x="1238878" y="327495"/>
                  </a:lnTo>
                  <a:lnTo>
                    <a:pt x="1214120" y="320831"/>
                  </a:lnTo>
                  <a:lnTo>
                    <a:pt x="1205550" y="332255"/>
                  </a:lnTo>
                  <a:lnTo>
                    <a:pt x="1195075" y="320831"/>
                  </a:lnTo>
                  <a:lnTo>
                    <a:pt x="1195075" y="316071"/>
                  </a:lnTo>
                  <a:lnTo>
                    <a:pt x="1224595" y="316071"/>
                  </a:lnTo>
                  <a:lnTo>
                    <a:pt x="1249353" y="311311"/>
                  </a:lnTo>
                  <a:lnTo>
                    <a:pt x="1256019" y="316071"/>
                  </a:lnTo>
                  <a:lnTo>
                    <a:pt x="1270303" y="316071"/>
                  </a:lnTo>
                  <a:lnTo>
                    <a:pt x="1284586" y="304647"/>
                  </a:lnTo>
                  <a:lnTo>
                    <a:pt x="1288396" y="304647"/>
                  </a:lnTo>
                  <a:lnTo>
                    <a:pt x="1288396" y="299887"/>
                  </a:lnTo>
                  <a:lnTo>
                    <a:pt x="1248401" y="299887"/>
                  </a:lnTo>
                  <a:lnTo>
                    <a:pt x="1248401" y="293223"/>
                  </a:lnTo>
                  <a:lnTo>
                    <a:pt x="1245544" y="293223"/>
                  </a:lnTo>
                  <a:lnTo>
                    <a:pt x="1245544" y="288462"/>
                  </a:lnTo>
                  <a:lnTo>
                    <a:pt x="1235070" y="288462"/>
                  </a:lnTo>
                  <a:lnTo>
                    <a:pt x="1224595" y="283702"/>
                  </a:lnTo>
                  <a:lnTo>
                    <a:pt x="1238878" y="283702"/>
                  </a:lnTo>
                  <a:lnTo>
                    <a:pt x="1238878" y="277038"/>
                  </a:lnTo>
                  <a:lnTo>
                    <a:pt x="1235070" y="272278"/>
                  </a:lnTo>
                  <a:lnTo>
                    <a:pt x="1231260" y="272278"/>
                  </a:lnTo>
                  <a:lnTo>
                    <a:pt x="1214120" y="265614"/>
                  </a:lnTo>
                  <a:lnTo>
                    <a:pt x="1235070" y="265614"/>
                  </a:lnTo>
                  <a:lnTo>
                    <a:pt x="1238878" y="272278"/>
                  </a:lnTo>
                  <a:lnTo>
                    <a:pt x="1263637" y="272278"/>
                  </a:lnTo>
                  <a:lnTo>
                    <a:pt x="1270303" y="283702"/>
                  </a:lnTo>
                  <a:lnTo>
                    <a:pt x="1278873" y="283702"/>
                  </a:lnTo>
                  <a:lnTo>
                    <a:pt x="1289348" y="272278"/>
                  </a:lnTo>
                  <a:lnTo>
                    <a:pt x="1289348" y="256094"/>
                  </a:lnTo>
                  <a:lnTo>
                    <a:pt x="1285539" y="249430"/>
                  </a:lnTo>
                  <a:lnTo>
                    <a:pt x="1278873" y="249430"/>
                  </a:lnTo>
                  <a:lnTo>
                    <a:pt x="1274112" y="244669"/>
                  </a:lnTo>
                  <a:lnTo>
                    <a:pt x="1270303" y="238005"/>
                  </a:lnTo>
                  <a:lnTo>
                    <a:pt x="1235070" y="233245"/>
                  </a:lnTo>
                  <a:lnTo>
                    <a:pt x="1224595" y="228485"/>
                  </a:lnTo>
                  <a:lnTo>
                    <a:pt x="1224595" y="221821"/>
                  </a:lnTo>
                  <a:lnTo>
                    <a:pt x="1249353" y="221821"/>
                  </a:lnTo>
                  <a:lnTo>
                    <a:pt x="1274112" y="218965"/>
                  </a:lnTo>
                  <a:lnTo>
                    <a:pt x="1288396" y="218965"/>
                  </a:lnTo>
                  <a:lnTo>
                    <a:pt x="1298870" y="223725"/>
                  </a:lnTo>
                  <a:lnTo>
                    <a:pt x="1317915" y="223725"/>
                  </a:lnTo>
                  <a:lnTo>
                    <a:pt x="1328390" y="218965"/>
                  </a:lnTo>
                  <a:lnTo>
                    <a:pt x="1338865" y="212301"/>
                  </a:lnTo>
                  <a:lnTo>
                    <a:pt x="1338865" y="202780"/>
                  </a:lnTo>
                  <a:lnTo>
                    <a:pt x="1317915" y="202780"/>
                  </a:lnTo>
                  <a:lnTo>
                    <a:pt x="1303631" y="196116"/>
                  </a:lnTo>
                  <a:lnTo>
                    <a:pt x="1284586" y="196116"/>
                  </a:lnTo>
                  <a:lnTo>
                    <a:pt x="1277921" y="191356"/>
                  </a:lnTo>
                  <a:lnTo>
                    <a:pt x="1298870" y="191356"/>
                  </a:lnTo>
                  <a:lnTo>
                    <a:pt x="1295061" y="186596"/>
                  </a:lnTo>
                  <a:lnTo>
                    <a:pt x="1288396" y="179932"/>
                  </a:lnTo>
                  <a:lnTo>
                    <a:pt x="1288396" y="175172"/>
                  </a:lnTo>
                  <a:lnTo>
                    <a:pt x="1277921" y="175172"/>
                  </a:lnTo>
                  <a:lnTo>
                    <a:pt x="1274112" y="180884"/>
                  </a:lnTo>
                  <a:lnTo>
                    <a:pt x="1274112" y="192308"/>
                  </a:lnTo>
                  <a:lnTo>
                    <a:pt x="1259828" y="192308"/>
                  </a:lnTo>
                  <a:lnTo>
                    <a:pt x="1256019" y="187548"/>
                  </a:lnTo>
                  <a:lnTo>
                    <a:pt x="1249353" y="180884"/>
                  </a:lnTo>
                  <a:lnTo>
                    <a:pt x="1255067" y="180884"/>
                  </a:lnTo>
                  <a:lnTo>
                    <a:pt x="1263637" y="176124"/>
                  </a:lnTo>
                  <a:lnTo>
                    <a:pt x="1270303" y="169460"/>
                  </a:lnTo>
                  <a:lnTo>
                    <a:pt x="1278873" y="159940"/>
                  </a:lnTo>
                  <a:lnTo>
                    <a:pt x="1285539" y="153275"/>
                  </a:lnTo>
                  <a:lnTo>
                    <a:pt x="1289348" y="148515"/>
                  </a:lnTo>
                  <a:lnTo>
                    <a:pt x="1314106" y="148515"/>
                  </a:lnTo>
                  <a:lnTo>
                    <a:pt x="1317915" y="141851"/>
                  </a:lnTo>
                  <a:lnTo>
                    <a:pt x="1328390" y="137091"/>
                  </a:lnTo>
                  <a:lnTo>
                    <a:pt x="1324581" y="125667"/>
                  </a:lnTo>
                  <a:lnTo>
                    <a:pt x="1328390" y="120907"/>
                  </a:lnTo>
                  <a:lnTo>
                    <a:pt x="1335056" y="114243"/>
                  </a:lnTo>
                  <a:lnTo>
                    <a:pt x="1354101" y="114243"/>
                  </a:lnTo>
                  <a:lnTo>
                    <a:pt x="1357910" y="120907"/>
                  </a:lnTo>
                  <a:lnTo>
                    <a:pt x="1368385" y="120907"/>
                  </a:lnTo>
                  <a:lnTo>
                    <a:pt x="1375050" y="114243"/>
                  </a:lnTo>
                  <a:lnTo>
                    <a:pt x="1379811" y="114243"/>
                  </a:lnTo>
                  <a:lnTo>
                    <a:pt x="1383621" y="109482"/>
                  </a:lnTo>
                  <a:lnTo>
                    <a:pt x="1329342" y="109482"/>
                  </a:lnTo>
                  <a:lnTo>
                    <a:pt x="1325534" y="114243"/>
                  </a:lnTo>
                  <a:lnTo>
                    <a:pt x="1315058" y="114243"/>
                  </a:lnTo>
                  <a:lnTo>
                    <a:pt x="1315058" y="109482"/>
                  </a:lnTo>
                  <a:lnTo>
                    <a:pt x="1336008" y="98058"/>
                  </a:lnTo>
                  <a:lnTo>
                    <a:pt x="1415045" y="98058"/>
                  </a:lnTo>
                  <a:lnTo>
                    <a:pt x="1423615" y="93298"/>
                  </a:lnTo>
                  <a:lnTo>
                    <a:pt x="1415045" y="93298"/>
                  </a:lnTo>
                  <a:lnTo>
                    <a:pt x="1404570" y="86634"/>
                  </a:lnTo>
                  <a:lnTo>
                    <a:pt x="1369337" y="86634"/>
                  </a:lnTo>
                  <a:lnTo>
                    <a:pt x="1358862" y="93298"/>
                  </a:lnTo>
                  <a:lnTo>
                    <a:pt x="1325534" y="93298"/>
                  </a:lnTo>
                  <a:lnTo>
                    <a:pt x="1325534" y="86634"/>
                  </a:lnTo>
                  <a:lnTo>
                    <a:pt x="1434090" y="86634"/>
                  </a:lnTo>
                  <a:lnTo>
                    <a:pt x="1444565" y="81874"/>
                  </a:lnTo>
                  <a:lnTo>
                    <a:pt x="1458849" y="77114"/>
                  </a:lnTo>
                  <a:lnTo>
                    <a:pt x="1462657" y="70450"/>
                  </a:lnTo>
                  <a:lnTo>
                    <a:pt x="1497891" y="70450"/>
                  </a:lnTo>
                  <a:lnTo>
                    <a:pt x="1507413" y="66641"/>
                  </a:lnTo>
                  <a:lnTo>
                    <a:pt x="1521697" y="66641"/>
                  </a:lnTo>
                  <a:lnTo>
                    <a:pt x="1525506" y="59977"/>
                  </a:lnTo>
                  <a:lnTo>
                    <a:pt x="1522649" y="55217"/>
                  </a:lnTo>
                  <a:close/>
                </a:path>
              </a:pathLst>
            </a:custGeom>
            <a:solidFill>
              <a:srgbClr val="AFABAB"/>
            </a:solidFill>
            <a:ln w="9518" cap="flat">
              <a:noFill/>
              <a:prstDash val="solid"/>
              <a:miter/>
            </a:ln>
          </p:spPr>
          <p:txBody>
            <a:bodyPr rtlCol="0" anchor="ctr"/>
            <a:lstStyle/>
            <a:p>
              <a:endParaRPr lang="en-US" noProof="0" dirty="0"/>
            </a:p>
          </p:txBody>
        </p:sp>
        <p:sp>
          <p:nvSpPr>
            <p:cNvPr id="6408" name="Serbest Form 6407">
              <a:extLst>
                <a:ext uri="{FF2B5EF4-FFF2-40B4-BE49-F238E27FC236}">
                  <a16:creationId xmlns:a16="http://schemas.microsoft.com/office/drawing/2014/main" id="{54C27EEE-67D9-3C4D-8ECE-517151965958}"/>
                </a:ext>
              </a:extLst>
            </p:cNvPr>
            <p:cNvSpPr/>
            <p:nvPr/>
          </p:nvSpPr>
          <p:spPr>
            <a:xfrm>
              <a:off x="3950578" y="273050"/>
              <a:ext cx="1525506" cy="909180"/>
            </a:xfrm>
            <a:custGeom>
              <a:avLst/>
              <a:gdLst>
                <a:gd name="connsiteX0" fmla="*/ 265678 w 1525506"/>
                <a:gd name="connsiteY0" fmla="*/ 509331 h 909180"/>
                <a:gd name="connsiteX1" fmla="*/ 279962 w 1525506"/>
                <a:gd name="connsiteY1" fmla="*/ 509331 h 909180"/>
                <a:gd name="connsiteX2" fmla="*/ 285675 w 1525506"/>
                <a:gd name="connsiteY2" fmla="*/ 502667 h 909180"/>
                <a:gd name="connsiteX3" fmla="*/ 304720 w 1525506"/>
                <a:gd name="connsiteY3" fmla="*/ 502667 h 909180"/>
                <a:gd name="connsiteX4" fmla="*/ 304720 w 1525506"/>
                <a:gd name="connsiteY4" fmla="*/ 493147 h 909180"/>
                <a:gd name="connsiteX5" fmla="*/ 311386 w 1525506"/>
                <a:gd name="connsiteY5" fmla="*/ 493147 h 909180"/>
                <a:gd name="connsiteX6" fmla="*/ 304720 w 1525506"/>
                <a:gd name="connsiteY6" fmla="*/ 486483 h 909180"/>
                <a:gd name="connsiteX7" fmla="*/ 300911 w 1525506"/>
                <a:gd name="connsiteY7" fmla="*/ 481723 h 909180"/>
                <a:gd name="connsiteX8" fmla="*/ 286627 w 1525506"/>
                <a:gd name="connsiteY8" fmla="*/ 481723 h 909180"/>
                <a:gd name="connsiteX9" fmla="*/ 280914 w 1525506"/>
                <a:gd name="connsiteY9" fmla="*/ 470298 h 909180"/>
                <a:gd name="connsiteX10" fmla="*/ 247585 w 1525506"/>
                <a:gd name="connsiteY10" fmla="*/ 470298 h 909180"/>
                <a:gd name="connsiteX11" fmla="*/ 247585 w 1525506"/>
                <a:gd name="connsiteY11" fmla="*/ 485531 h 909180"/>
                <a:gd name="connsiteX12" fmla="*/ 240919 w 1525506"/>
                <a:gd name="connsiteY12" fmla="*/ 492195 h 909180"/>
                <a:gd name="connsiteX13" fmla="*/ 237110 w 1525506"/>
                <a:gd name="connsiteY13" fmla="*/ 492195 h 909180"/>
                <a:gd name="connsiteX14" fmla="*/ 237110 w 1525506"/>
                <a:gd name="connsiteY14" fmla="*/ 496955 h 909180"/>
                <a:gd name="connsiteX15" fmla="*/ 240919 w 1525506"/>
                <a:gd name="connsiteY15" fmla="*/ 501715 h 909180"/>
                <a:gd name="connsiteX16" fmla="*/ 247585 w 1525506"/>
                <a:gd name="connsiteY16" fmla="*/ 501715 h 909180"/>
                <a:gd name="connsiteX17" fmla="*/ 247585 w 1525506"/>
                <a:gd name="connsiteY17" fmla="*/ 514091 h 909180"/>
                <a:gd name="connsiteX18" fmla="*/ 265678 w 1525506"/>
                <a:gd name="connsiteY18" fmla="*/ 509331 h 909180"/>
                <a:gd name="connsiteX19" fmla="*/ 246633 w 1525506"/>
                <a:gd name="connsiteY19" fmla="*/ 612150 h 909180"/>
                <a:gd name="connsiteX20" fmla="*/ 239967 w 1525506"/>
                <a:gd name="connsiteY20" fmla="*/ 607389 h 909180"/>
                <a:gd name="connsiteX21" fmla="*/ 246633 w 1525506"/>
                <a:gd name="connsiteY21" fmla="*/ 612150 h 909180"/>
                <a:gd name="connsiteX22" fmla="*/ 1522649 w 1525506"/>
                <a:gd name="connsiteY22" fmla="*/ 55217 h 909180"/>
                <a:gd name="connsiteX23" fmla="*/ 1508365 w 1525506"/>
                <a:gd name="connsiteY23" fmla="*/ 55217 h 909180"/>
                <a:gd name="connsiteX24" fmla="*/ 1497891 w 1525506"/>
                <a:gd name="connsiteY24" fmla="*/ 50457 h 909180"/>
                <a:gd name="connsiteX25" fmla="*/ 1414093 w 1525506"/>
                <a:gd name="connsiteY25" fmla="*/ 50457 h 909180"/>
                <a:gd name="connsiteX26" fmla="*/ 1414093 w 1525506"/>
                <a:gd name="connsiteY26" fmla="*/ 55217 h 909180"/>
                <a:gd name="connsiteX27" fmla="*/ 1396952 w 1525506"/>
                <a:gd name="connsiteY27" fmla="*/ 59977 h 909180"/>
                <a:gd name="connsiteX28" fmla="*/ 1374098 w 1525506"/>
                <a:gd name="connsiteY28" fmla="*/ 59977 h 909180"/>
                <a:gd name="connsiteX29" fmla="*/ 1356958 w 1525506"/>
                <a:gd name="connsiteY29" fmla="*/ 55217 h 909180"/>
                <a:gd name="connsiteX30" fmla="*/ 1327438 w 1525506"/>
                <a:gd name="connsiteY30" fmla="*/ 55217 h 909180"/>
                <a:gd name="connsiteX31" fmla="*/ 1298870 w 1525506"/>
                <a:gd name="connsiteY31" fmla="*/ 66641 h 909180"/>
                <a:gd name="connsiteX32" fmla="*/ 1284586 w 1525506"/>
                <a:gd name="connsiteY32" fmla="*/ 78066 h 909180"/>
                <a:gd name="connsiteX33" fmla="*/ 1263637 w 1525506"/>
                <a:gd name="connsiteY33" fmla="*/ 78066 h 909180"/>
                <a:gd name="connsiteX34" fmla="*/ 1259828 w 1525506"/>
                <a:gd name="connsiteY34" fmla="*/ 82826 h 909180"/>
                <a:gd name="connsiteX35" fmla="*/ 1255067 w 1525506"/>
                <a:gd name="connsiteY35" fmla="*/ 82826 h 909180"/>
                <a:gd name="connsiteX36" fmla="*/ 1244592 w 1525506"/>
                <a:gd name="connsiteY36" fmla="*/ 87586 h 909180"/>
                <a:gd name="connsiteX37" fmla="*/ 1234117 w 1525506"/>
                <a:gd name="connsiteY37" fmla="*/ 87586 h 909180"/>
                <a:gd name="connsiteX38" fmla="*/ 1248401 w 1525506"/>
                <a:gd name="connsiteY38" fmla="*/ 78066 h 909180"/>
                <a:gd name="connsiteX39" fmla="*/ 1269351 w 1525506"/>
                <a:gd name="connsiteY39" fmla="*/ 71402 h 909180"/>
                <a:gd name="connsiteX40" fmla="*/ 1294109 w 1525506"/>
                <a:gd name="connsiteY40" fmla="*/ 59977 h 909180"/>
                <a:gd name="connsiteX41" fmla="*/ 1297918 w 1525506"/>
                <a:gd name="connsiteY41" fmla="*/ 55217 h 909180"/>
                <a:gd name="connsiteX42" fmla="*/ 1287444 w 1525506"/>
                <a:gd name="connsiteY42" fmla="*/ 43793 h 909180"/>
                <a:gd name="connsiteX43" fmla="*/ 1262685 w 1525506"/>
                <a:gd name="connsiteY43" fmla="*/ 43793 h 909180"/>
                <a:gd name="connsiteX44" fmla="*/ 1258876 w 1525506"/>
                <a:gd name="connsiteY44" fmla="*/ 50457 h 909180"/>
                <a:gd name="connsiteX45" fmla="*/ 1255067 w 1525506"/>
                <a:gd name="connsiteY45" fmla="*/ 50457 h 909180"/>
                <a:gd name="connsiteX46" fmla="*/ 1244592 w 1525506"/>
                <a:gd name="connsiteY46" fmla="*/ 55217 h 909180"/>
                <a:gd name="connsiteX47" fmla="*/ 1237926 w 1525506"/>
                <a:gd name="connsiteY47" fmla="*/ 55217 h 909180"/>
                <a:gd name="connsiteX48" fmla="*/ 1179839 w 1525506"/>
                <a:gd name="connsiteY48" fmla="*/ 59977 h 909180"/>
                <a:gd name="connsiteX49" fmla="*/ 1179839 w 1525506"/>
                <a:gd name="connsiteY49" fmla="*/ 66641 h 909180"/>
                <a:gd name="connsiteX50" fmla="*/ 1173173 w 1525506"/>
                <a:gd name="connsiteY50" fmla="*/ 66641 h 909180"/>
                <a:gd name="connsiteX51" fmla="*/ 1179839 w 1525506"/>
                <a:gd name="connsiteY51" fmla="*/ 59977 h 909180"/>
                <a:gd name="connsiteX52" fmla="*/ 1194122 w 1525506"/>
                <a:gd name="connsiteY52" fmla="*/ 59977 h 909180"/>
                <a:gd name="connsiteX53" fmla="*/ 1204598 w 1525506"/>
                <a:gd name="connsiteY53" fmla="*/ 55217 h 909180"/>
                <a:gd name="connsiteX54" fmla="*/ 1213167 w 1525506"/>
                <a:gd name="connsiteY54" fmla="*/ 55217 h 909180"/>
                <a:gd name="connsiteX55" fmla="*/ 1219833 w 1525506"/>
                <a:gd name="connsiteY55" fmla="*/ 50457 h 909180"/>
                <a:gd name="connsiteX56" fmla="*/ 1205550 w 1525506"/>
                <a:gd name="connsiteY56" fmla="*/ 43793 h 909180"/>
                <a:gd name="connsiteX57" fmla="*/ 1150319 w 1525506"/>
                <a:gd name="connsiteY57" fmla="*/ 43793 h 909180"/>
                <a:gd name="connsiteX58" fmla="*/ 1129369 w 1525506"/>
                <a:gd name="connsiteY58" fmla="*/ 50457 h 909180"/>
                <a:gd name="connsiteX59" fmla="*/ 1094136 w 1525506"/>
                <a:gd name="connsiteY59" fmla="*/ 43793 h 909180"/>
                <a:gd name="connsiteX60" fmla="*/ 1090327 w 1525506"/>
                <a:gd name="connsiteY60" fmla="*/ 43793 h 909180"/>
                <a:gd name="connsiteX61" fmla="*/ 1090327 w 1525506"/>
                <a:gd name="connsiteY61" fmla="*/ 50457 h 909180"/>
                <a:gd name="connsiteX62" fmla="*/ 1079852 w 1525506"/>
                <a:gd name="connsiteY62" fmla="*/ 50457 h 909180"/>
                <a:gd name="connsiteX63" fmla="*/ 1071282 w 1525506"/>
                <a:gd name="connsiteY63" fmla="*/ 55217 h 909180"/>
                <a:gd name="connsiteX64" fmla="*/ 1055094 w 1525506"/>
                <a:gd name="connsiteY64" fmla="*/ 55217 h 909180"/>
                <a:gd name="connsiteX65" fmla="*/ 1061760 w 1525506"/>
                <a:gd name="connsiteY65" fmla="*/ 50457 h 909180"/>
                <a:gd name="connsiteX66" fmla="*/ 1080805 w 1525506"/>
                <a:gd name="connsiteY66" fmla="*/ 43793 h 909180"/>
                <a:gd name="connsiteX67" fmla="*/ 1175077 w 1525506"/>
                <a:gd name="connsiteY67" fmla="*/ 43793 h 909180"/>
                <a:gd name="connsiteX68" fmla="*/ 1210311 w 1525506"/>
                <a:gd name="connsiteY68" fmla="*/ 39033 h 909180"/>
                <a:gd name="connsiteX69" fmla="*/ 1304584 w 1525506"/>
                <a:gd name="connsiteY69" fmla="*/ 39033 h 909180"/>
                <a:gd name="connsiteX70" fmla="*/ 1318868 w 1525506"/>
                <a:gd name="connsiteY70" fmla="*/ 32369 h 909180"/>
                <a:gd name="connsiteX71" fmla="*/ 1310297 w 1525506"/>
                <a:gd name="connsiteY71" fmla="*/ 27609 h 909180"/>
                <a:gd name="connsiteX72" fmla="*/ 1289348 w 1525506"/>
                <a:gd name="connsiteY72" fmla="*/ 22849 h 909180"/>
                <a:gd name="connsiteX73" fmla="*/ 1238878 w 1525506"/>
                <a:gd name="connsiteY73" fmla="*/ 22849 h 909180"/>
                <a:gd name="connsiteX74" fmla="*/ 1245544 w 1525506"/>
                <a:gd name="connsiteY74" fmla="*/ 16184 h 909180"/>
                <a:gd name="connsiteX75" fmla="*/ 1238878 w 1525506"/>
                <a:gd name="connsiteY75" fmla="*/ 11424 h 909180"/>
                <a:gd name="connsiteX76" fmla="*/ 1219833 w 1525506"/>
                <a:gd name="connsiteY76" fmla="*/ 11424 h 909180"/>
                <a:gd name="connsiteX77" fmla="*/ 1213167 w 1525506"/>
                <a:gd name="connsiteY77" fmla="*/ 16184 h 909180"/>
                <a:gd name="connsiteX78" fmla="*/ 1183648 w 1525506"/>
                <a:gd name="connsiteY78" fmla="*/ 16184 h 909180"/>
                <a:gd name="connsiteX79" fmla="*/ 1179839 w 1525506"/>
                <a:gd name="connsiteY79" fmla="*/ 11424 h 909180"/>
                <a:gd name="connsiteX80" fmla="*/ 1204598 w 1525506"/>
                <a:gd name="connsiteY80" fmla="*/ 11424 h 909180"/>
                <a:gd name="connsiteX81" fmla="*/ 1204598 w 1525506"/>
                <a:gd name="connsiteY81" fmla="*/ 4760 h 909180"/>
                <a:gd name="connsiteX82" fmla="*/ 1197932 w 1525506"/>
                <a:gd name="connsiteY82" fmla="*/ 4760 h 909180"/>
                <a:gd name="connsiteX83" fmla="*/ 1190314 w 1525506"/>
                <a:gd name="connsiteY83" fmla="*/ 0 h 909180"/>
                <a:gd name="connsiteX84" fmla="*/ 1118895 w 1525506"/>
                <a:gd name="connsiteY84" fmla="*/ 0 h 909180"/>
                <a:gd name="connsiteX85" fmla="*/ 1099850 w 1525506"/>
                <a:gd name="connsiteY85" fmla="*/ 4760 h 909180"/>
                <a:gd name="connsiteX86" fmla="*/ 1078900 w 1525506"/>
                <a:gd name="connsiteY86" fmla="*/ 4760 h 909180"/>
                <a:gd name="connsiteX87" fmla="*/ 1059855 w 1525506"/>
                <a:gd name="connsiteY87" fmla="*/ 0 h 909180"/>
                <a:gd name="connsiteX88" fmla="*/ 1005577 w 1525506"/>
                <a:gd name="connsiteY88" fmla="*/ 0 h 909180"/>
                <a:gd name="connsiteX89" fmla="*/ 995102 w 1525506"/>
                <a:gd name="connsiteY89" fmla="*/ 4760 h 909180"/>
                <a:gd name="connsiteX90" fmla="*/ 944633 w 1525506"/>
                <a:gd name="connsiteY90" fmla="*/ 4760 h 909180"/>
                <a:gd name="connsiteX91" fmla="*/ 941776 w 1525506"/>
                <a:gd name="connsiteY91" fmla="*/ 0 h 909180"/>
                <a:gd name="connsiteX92" fmla="*/ 931301 w 1525506"/>
                <a:gd name="connsiteY92" fmla="*/ 0 h 909180"/>
                <a:gd name="connsiteX93" fmla="*/ 927492 w 1525506"/>
                <a:gd name="connsiteY93" fmla="*/ 4760 h 909180"/>
                <a:gd name="connsiteX94" fmla="*/ 921779 w 1525506"/>
                <a:gd name="connsiteY94" fmla="*/ 4760 h 909180"/>
                <a:gd name="connsiteX95" fmla="*/ 921779 w 1525506"/>
                <a:gd name="connsiteY95" fmla="*/ 11424 h 909180"/>
                <a:gd name="connsiteX96" fmla="*/ 932254 w 1525506"/>
                <a:gd name="connsiteY96" fmla="*/ 11424 h 909180"/>
                <a:gd name="connsiteX97" fmla="*/ 921779 w 1525506"/>
                <a:gd name="connsiteY97" fmla="*/ 16184 h 909180"/>
                <a:gd name="connsiteX98" fmla="*/ 892259 w 1525506"/>
                <a:gd name="connsiteY98" fmla="*/ 16184 h 909180"/>
                <a:gd name="connsiteX99" fmla="*/ 852265 w 1525506"/>
                <a:gd name="connsiteY99" fmla="*/ 11424 h 909180"/>
                <a:gd name="connsiteX100" fmla="*/ 773228 w 1525506"/>
                <a:gd name="connsiteY100" fmla="*/ 11424 h 909180"/>
                <a:gd name="connsiteX101" fmla="*/ 766562 w 1525506"/>
                <a:gd name="connsiteY101" fmla="*/ 16184 h 909180"/>
                <a:gd name="connsiteX102" fmla="*/ 762753 w 1525506"/>
                <a:gd name="connsiteY102" fmla="*/ 16184 h 909180"/>
                <a:gd name="connsiteX103" fmla="*/ 762753 w 1525506"/>
                <a:gd name="connsiteY103" fmla="*/ 22849 h 909180"/>
                <a:gd name="connsiteX104" fmla="*/ 806556 w 1525506"/>
                <a:gd name="connsiteY104" fmla="*/ 22849 h 909180"/>
                <a:gd name="connsiteX105" fmla="*/ 831315 w 1525506"/>
                <a:gd name="connsiteY105" fmla="*/ 27609 h 909180"/>
                <a:gd name="connsiteX106" fmla="*/ 841790 w 1525506"/>
                <a:gd name="connsiteY106" fmla="*/ 27609 h 909180"/>
                <a:gd name="connsiteX107" fmla="*/ 887498 w 1525506"/>
                <a:gd name="connsiteY107" fmla="*/ 32369 h 909180"/>
                <a:gd name="connsiteX108" fmla="*/ 817031 w 1525506"/>
                <a:gd name="connsiteY108" fmla="*/ 32369 h 909180"/>
                <a:gd name="connsiteX109" fmla="*/ 806556 w 1525506"/>
                <a:gd name="connsiteY109" fmla="*/ 27609 h 909180"/>
                <a:gd name="connsiteX110" fmla="*/ 787511 w 1525506"/>
                <a:gd name="connsiteY110" fmla="*/ 27609 h 909180"/>
                <a:gd name="connsiteX111" fmla="*/ 791320 w 1525506"/>
                <a:gd name="connsiteY111" fmla="*/ 32369 h 909180"/>
                <a:gd name="connsiteX112" fmla="*/ 782750 w 1525506"/>
                <a:gd name="connsiteY112" fmla="*/ 32369 h 909180"/>
                <a:gd name="connsiteX113" fmla="*/ 776085 w 1525506"/>
                <a:gd name="connsiteY113" fmla="*/ 39033 h 909180"/>
                <a:gd name="connsiteX114" fmla="*/ 776085 w 1525506"/>
                <a:gd name="connsiteY114" fmla="*/ 43793 h 909180"/>
                <a:gd name="connsiteX115" fmla="*/ 772275 w 1525506"/>
                <a:gd name="connsiteY115" fmla="*/ 50457 h 909180"/>
                <a:gd name="connsiteX116" fmla="*/ 772275 w 1525506"/>
                <a:gd name="connsiteY116" fmla="*/ 55217 h 909180"/>
                <a:gd name="connsiteX117" fmla="*/ 747517 w 1525506"/>
                <a:gd name="connsiteY117" fmla="*/ 55217 h 909180"/>
                <a:gd name="connsiteX118" fmla="*/ 743708 w 1525506"/>
                <a:gd name="connsiteY118" fmla="*/ 50457 h 909180"/>
                <a:gd name="connsiteX119" fmla="*/ 718950 w 1525506"/>
                <a:gd name="connsiteY119" fmla="*/ 43793 h 909180"/>
                <a:gd name="connsiteX120" fmla="*/ 687525 w 1525506"/>
                <a:gd name="connsiteY120" fmla="*/ 32369 h 909180"/>
                <a:gd name="connsiteX121" fmla="*/ 643721 w 1525506"/>
                <a:gd name="connsiteY121" fmla="*/ 32369 h 909180"/>
                <a:gd name="connsiteX122" fmla="*/ 643721 w 1525506"/>
                <a:gd name="connsiteY122" fmla="*/ 55217 h 909180"/>
                <a:gd name="connsiteX123" fmla="*/ 618963 w 1525506"/>
                <a:gd name="connsiteY123" fmla="*/ 55217 h 909180"/>
                <a:gd name="connsiteX124" fmla="*/ 607536 w 1525506"/>
                <a:gd name="connsiteY124" fmla="*/ 50457 h 909180"/>
                <a:gd name="connsiteX125" fmla="*/ 598966 w 1525506"/>
                <a:gd name="connsiteY125" fmla="*/ 50457 h 909180"/>
                <a:gd name="connsiteX126" fmla="*/ 593252 w 1525506"/>
                <a:gd name="connsiteY126" fmla="*/ 43793 h 909180"/>
                <a:gd name="connsiteX127" fmla="*/ 578969 w 1525506"/>
                <a:gd name="connsiteY127" fmla="*/ 43793 h 909180"/>
                <a:gd name="connsiteX128" fmla="*/ 568494 w 1525506"/>
                <a:gd name="connsiteY128" fmla="*/ 50457 h 909180"/>
                <a:gd name="connsiteX129" fmla="*/ 568494 w 1525506"/>
                <a:gd name="connsiteY129" fmla="*/ 55217 h 909180"/>
                <a:gd name="connsiteX130" fmla="*/ 559923 w 1525506"/>
                <a:gd name="connsiteY130" fmla="*/ 55217 h 909180"/>
                <a:gd name="connsiteX131" fmla="*/ 563732 w 1525506"/>
                <a:gd name="connsiteY131" fmla="*/ 43793 h 909180"/>
                <a:gd name="connsiteX132" fmla="*/ 559923 w 1525506"/>
                <a:gd name="connsiteY132" fmla="*/ 39033 h 909180"/>
                <a:gd name="connsiteX133" fmla="*/ 495171 w 1525506"/>
                <a:gd name="connsiteY133" fmla="*/ 39033 h 909180"/>
                <a:gd name="connsiteX134" fmla="*/ 474221 w 1525506"/>
                <a:gd name="connsiteY134" fmla="*/ 43793 h 909180"/>
                <a:gd name="connsiteX135" fmla="*/ 434226 w 1525506"/>
                <a:gd name="connsiteY135" fmla="*/ 43793 h 909180"/>
                <a:gd name="connsiteX136" fmla="*/ 444701 w 1525506"/>
                <a:gd name="connsiteY136" fmla="*/ 50457 h 909180"/>
                <a:gd name="connsiteX137" fmla="*/ 463746 w 1525506"/>
                <a:gd name="connsiteY137" fmla="*/ 59977 h 909180"/>
                <a:gd name="connsiteX138" fmla="*/ 469460 w 1525506"/>
                <a:gd name="connsiteY138" fmla="*/ 66641 h 909180"/>
                <a:gd name="connsiteX139" fmla="*/ 464698 w 1525506"/>
                <a:gd name="connsiteY139" fmla="*/ 66641 h 909180"/>
                <a:gd name="connsiteX140" fmla="*/ 464698 w 1525506"/>
                <a:gd name="connsiteY140" fmla="*/ 59025 h 909180"/>
                <a:gd name="connsiteX141" fmla="*/ 445653 w 1525506"/>
                <a:gd name="connsiteY141" fmla="*/ 54265 h 909180"/>
                <a:gd name="connsiteX142" fmla="*/ 431370 w 1525506"/>
                <a:gd name="connsiteY142" fmla="*/ 54265 h 909180"/>
                <a:gd name="connsiteX143" fmla="*/ 420895 w 1525506"/>
                <a:gd name="connsiteY143" fmla="*/ 49505 h 909180"/>
                <a:gd name="connsiteX144" fmla="*/ 410420 w 1525506"/>
                <a:gd name="connsiteY144" fmla="*/ 49505 h 909180"/>
                <a:gd name="connsiteX145" fmla="*/ 399945 w 1525506"/>
                <a:gd name="connsiteY145" fmla="*/ 42841 h 909180"/>
                <a:gd name="connsiteX146" fmla="*/ 396136 w 1525506"/>
                <a:gd name="connsiteY146" fmla="*/ 42841 h 909180"/>
                <a:gd name="connsiteX147" fmla="*/ 392327 w 1525506"/>
                <a:gd name="connsiteY147" fmla="*/ 49505 h 909180"/>
                <a:gd name="connsiteX148" fmla="*/ 386614 w 1525506"/>
                <a:gd name="connsiteY148" fmla="*/ 54265 h 909180"/>
                <a:gd name="connsiteX149" fmla="*/ 382805 w 1525506"/>
                <a:gd name="connsiteY149" fmla="*/ 59025 h 909180"/>
                <a:gd name="connsiteX150" fmla="*/ 370426 w 1525506"/>
                <a:gd name="connsiteY150" fmla="*/ 66641 h 909180"/>
                <a:gd name="connsiteX151" fmla="*/ 366617 w 1525506"/>
                <a:gd name="connsiteY151" fmla="*/ 66641 h 909180"/>
                <a:gd name="connsiteX152" fmla="*/ 356142 w 1525506"/>
                <a:gd name="connsiteY152" fmla="*/ 71402 h 909180"/>
                <a:gd name="connsiteX153" fmla="*/ 312338 w 1525506"/>
                <a:gd name="connsiteY153" fmla="*/ 71402 h 909180"/>
                <a:gd name="connsiteX154" fmla="*/ 298054 w 1525506"/>
                <a:gd name="connsiteY154" fmla="*/ 78066 h 909180"/>
                <a:gd name="connsiteX155" fmla="*/ 277105 w 1525506"/>
                <a:gd name="connsiteY155" fmla="*/ 82826 h 909180"/>
                <a:gd name="connsiteX156" fmla="*/ 258060 w 1525506"/>
                <a:gd name="connsiteY156" fmla="*/ 87586 h 909180"/>
                <a:gd name="connsiteX157" fmla="*/ 247585 w 1525506"/>
                <a:gd name="connsiteY157" fmla="*/ 87586 h 909180"/>
                <a:gd name="connsiteX158" fmla="*/ 212352 w 1525506"/>
                <a:gd name="connsiteY158" fmla="*/ 94250 h 909180"/>
                <a:gd name="connsiteX159" fmla="*/ 201877 w 1525506"/>
                <a:gd name="connsiteY159" fmla="*/ 99010 h 909180"/>
                <a:gd name="connsiteX160" fmla="*/ 207591 w 1525506"/>
                <a:gd name="connsiteY160" fmla="*/ 104722 h 909180"/>
                <a:gd name="connsiteX161" fmla="*/ 218065 w 1525506"/>
                <a:gd name="connsiteY161" fmla="*/ 109482 h 909180"/>
                <a:gd name="connsiteX162" fmla="*/ 261869 w 1525506"/>
                <a:gd name="connsiteY162" fmla="*/ 109482 h 909180"/>
                <a:gd name="connsiteX163" fmla="*/ 240919 w 1525506"/>
                <a:gd name="connsiteY163" fmla="*/ 114243 h 909180"/>
                <a:gd name="connsiteX164" fmla="*/ 232349 w 1525506"/>
                <a:gd name="connsiteY164" fmla="*/ 125667 h 909180"/>
                <a:gd name="connsiteX165" fmla="*/ 226636 w 1525506"/>
                <a:gd name="connsiteY165" fmla="*/ 125667 h 909180"/>
                <a:gd name="connsiteX166" fmla="*/ 193307 w 1525506"/>
                <a:gd name="connsiteY166" fmla="*/ 137091 h 909180"/>
                <a:gd name="connsiteX167" fmla="*/ 137124 w 1525506"/>
                <a:gd name="connsiteY167" fmla="*/ 137091 h 909180"/>
                <a:gd name="connsiteX168" fmla="*/ 118079 w 1525506"/>
                <a:gd name="connsiteY168" fmla="*/ 141851 h 909180"/>
                <a:gd name="connsiteX169" fmla="*/ 97129 w 1525506"/>
                <a:gd name="connsiteY169" fmla="*/ 148515 h 909180"/>
                <a:gd name="connsiteX170" fmla="*/ 93320 w 1525506"/>
                <a:gd name="connsiteY170" fmla="*/ 153275 h 909180"/>
                <a:gd name="connsiteX171" fmla="*/ 82846 w 1525506"/>
                <a:gd name="connsiteY171" fmla="*/ 153275 h 909180"/>
                <a:gd name="connsiteX172" fmla="*/ 79037 w 1525506"/>
                <a:gd name="connsiteY172" fmla="*/ 148515 h 909180"/>
                <a:gd name="connsiteX173" fmla="*/ 64753 w 1525506"/>
                <a:gd name="connsiteY173" fmla="*/ 159940 h 909180"/>
                <a:gd name="connsiteX174" fmla="*/ 3809 w 1525506"/>
                <a:gd name="connsiteY174" fmla="*/ 159940 h 909180"/>
                <a:gd name="connsiteX175" fmla="*/ 0 w 1525506"/>
                <a:gd name="connsiteY175" fmla="*/ 169460 h 909180"/>
                <a:gd name="connsiteX176" fmla="*/ 3809 w 1525506"/>
                <a:gd name="connsiteY176" fmla="*/ 169460 h 909180"/>
                <a:gd name="connsiteX177" fmla="*/ 17140 w 1525506"/>
                <a:gd name="connsiteY177" fmla="*/ 180884 h 909180"/>
                <a:gd name="connsiteX178" fmla="*/ 23806 w 1525506"/>
                <a:gd name="connsiteY178" fmla="*/ 187548 h 909180"/>
                <a:gd name="connsiteX179" fmla="*/ 27615 w 1525506"/>
                <a:gd name="connsiteY179" fmla="*/ 192308 h 909180"/>
                <a:gd name="connsiteX180" fmla="*/ 48565 w 1525506"/>
                <a:gd name="connsiteY180" fmla="*/ 180884 h 909180"/>
                <a:gd name="connsiteX181" fmla="*/ 48565 w 1525506"/>
                <a:gd name="connsiteY181" fmla="*/ 192308 h 909180"/>
                <a:gd name="connsiteX182" fmla="*/ 57135 w 1525506"/>
                <a:gd name="connsiteY182" fmla="*/ 197068 h 909180"/>
                <a:gd name="connsiteX183" fmla="*/ 67610 w 1525506"/>
                <a:gd name="connsiteY183" fmla="*/ 197068 h 909180"/>
                <a:gd name="connsiteX184" fmla="*/ 74275 w 1525506"/>
                <a:gd name="connsiteY184" fmla="*/ 192308 h 909180"/>
                <a:gd name="connsiteX185" fmla="*/ 78084 w 1525506"/>
                <a:gd name="connsiteY185" fmla="*/ 192308 h 909180"/>
                <a:gd name="connsiteX186" fmla="*/ 81893 w 1525506"/>
                <a:gd name="connsiteY186" fmla="*/ 187548 h 909180"/>
                <a:gd name="connsiteX187" fmla="*/ 81893 w 1525506"/>
                <a:gd name="connsiteY187" fmla="*/ 192308 h 909180"/>
                <a:gd name="connsiteX188" fmla="*/ 88559 w 1525506"/>
                <a:gd name="connsiteY188" fmla="*/ 197068 h 909180"/>
                <a:gd name="connsiteX189" fmla="*/ 92368 w 1525506"/>
                <a:gd name="connsiteY189" fmla="*/ 197068 h 909180"/>
                <a:gd name="connsiteX190" fmla="*/ 96177 w 1525506"/>
                <a:gd name="connsiteY190" fmla="*/ 192308 h 909180"/>
                <a:gd name="connsiteX191" fmla="*/ 117127 w 1525506"/>
                <a:gd name="connsiteY191" fmla="*/ 192308 h 909180"/>
                <a:gd name="connsiteX192" fmla="*/ 120936 w 1525506"/>
                <a:gd name="connsiteY192" fmla="*/ 187548 h 909180"/>
                <a:gd name="connsiteX193" fmla="*/ 131411 w 1525506"/>
                <a:gd name="connsiteY193" fmla="*/ 187548 h 909180"/>
                <a:gd name="connsiteX194" fmla="*/ 131411 w 1525506"/>
                <a:gd name="connsiteY194" fmla="*/ 197068 h 909180"/>
                <a:gd name="connsiteX195" fmla="*/ 127602 w 1525506"/>
                <a:gd name="connsiteY195" fmla="*/ 197068 h 909180"/>
                <a:gd name="connsiteX196" fmla="*/ 117127 w 1525506"/>
                <a:gd name="connsiteY196" fmla="*/ 208493 h 909180"/>
                <a:gd name="connsiteX197" fmla="*/ 113318 w 1525506"/>
                <a:gd name="connsiteY197" fmla="*/ 208493 h 909180"/>
                <a:gd name="connsiteX198" fmla="*/ 106652 w 1525506"/>
                <a:gd name="connsiteY198" fmla="*/ 203733 h 909180"/>
                <a:gd name="connsiteX199" fmla="*/ 81893 w 1525506"/>
                <a:gd name="connsiteY199" fmla="*/ 203733 h 909180"/>
                <a:gd name="connsiteX200" fmla="*/ 73323 w 1525506"/>
                <a:gd name="connsiteY200" fmla="*/ 208493 h 909180"/>
                <a:gd name="connsiteX201" fmla="*/ 66658 w 1525506"/>
                <a:gd name="connsiteY201" fmla="*/ 208493 h 909180"/>
                <a:gd name="connsiteX202" fmla="*/ 41899 w 1525506"/>
                <a:gd name="connsiteY202" fmla="*/ 203733 h 909180"/>
                <a:gd name="connsiteX203" fmla="*/ 38090 w 1525506"/>
                <a:gd name="connsiteY203" fmla="*/ 203733 h 909180"/>
                <a:gd name="connsiteX204" fmla="*/ 27615 w 1525506"/>
                <a:gd name="connsiteY204" fmla="*/ 197068 h 909180"/>
                <a:gd name="connsiteX205" fmla="*/ 13331 w 1525506"/>
                <a:gd name="connsiteY205" fmla="*/ 197068 h 909180"/>
                <a:gd name="connsiteX206" fmla="*/ 2857 w 1525506"/>
                <a:gd name="connsiteY206" fmla="*/ 203733 h 909180"/>
                <a:gd name="connsiteX207" fmla="*/ 2857 w 1525506"/>
                <a:gd name="connsiteY207" fmla="*/ 218965 h 909180"/>
                <a:gd name="connsiteX208" fmla="*/ 13331 w 1525506"/>
                <a:gd name="connsiteY208" fmla="*/ 223725 h 909180"/>
                <a:gd name="connsiteX209" fmla="*/ 38090 w 1525506"/>
                <a:gd name="connsiteY209" fmla="*/ 223725 h 909180"/>
                <a:gd name="connsiteX210" fmla="*/ 34281 w 1525506"/>
                <a:gd name="connsiteY210" fmla="*/ 230389 h 909180"/>
                <a:gd name="connsiteX211" fmla="*/ 17140 w 1525506"/>
                <a:gd name="connsiteY211" fmla="*/ 230389 h 909180"/>
                <a:gd name="connsiteX212" fmla="*/ 23806 w 1525506"/>
                <a:gd name="connsiteY212" fmla="*/ 235149 h 909180"/>
                <a:gd name="connsiteX213" fmla="*/ 38090 w 1525506"/>
                <a:gd name="connsiteY213" fmla="*/ 239909 h 909180"/>
                <a:gd name="connsiteX214" fmla="*/ 41899 w 1525506"/>
                <a:gd name="connsiteY214" fmla="*/ 239909 h 909180"/>
                <a:gd name="connsiteX215" fmla="*/ 48565 w 1525506"/>
                <a:gd name="connsiteY215" fmla="*/ 246573 h 909180"/>
                <a:gd name="connsiteX216" fmla="*/ 67610 w 1525506"/>
                <a:gd name="connsiteY216" fmla="*/ 246573 h 909180"/>
                <a:gd name="connsiteX217" fmla="*/ 67610 w 1525506"/>
                <a:gd name="connsiteY217" fmla="*/ 239909 h 909180"/>
                <a:gd name="connsiteX218" fmla="*/ 78084 w 1525506"/>
                <a:gd name="connsiteY218" fmla="*/ 239909 h 909180"/>
                <a:gd name="connsiteX219" fmla="*/ 88559 w 1525506"/>
                <a:gd name="connsiteY219" fmla="*/ 246573 h 909180"/>
                <a:gd name="connsiteX220" fmla="*/ 107604 w 1525506"/>
                <a:gd name="connsiteY220" fmla="*/ 239909 h 909180"/>
                <a:gd name="connsiteX221" fmla="*/ 107604 w 1525506"/>
                <a:gd name="connsiteY221" fmla="*/ 246573 h 909180"/>
                <a:gd name="connsiteX222" fmla="*/ 118079 w 1525506"/>
                <a:gd name="connsiteY222" fmla="*/ 246573 h 909180"/>
                <a:gd name="connsiteX223" fmla="*/ 128554 w 1525506"/>
                <a:gd name="connsiteY223" fmla="*/ 239909 h 909180"/>
                <a:gd name="connsiteX224" fmla="*/ 132363 w 1525506"/>
                <a:gd name="connsiteY224" fmla="*/ 239909 h 909180"/>
                <a:gd name="connsiteX225" fmla="*/ 142838 w 1525506"/>
                <a:gd name="connsiteY225" fmla="*/ 235149 h 909180"/>
                <a:gd name="connsiteX226" fmla="*/ 157121 w 1525506"/>
                <a:gd name="connsiteY226" fmla="*/ 239909 h 909180"/>
                <a:gd name="connsiteX227" fmla="*/ 171405 w 1525506"/>
                <a:gd name="connsiteY227" fmla="*/ 239909 h 909180"/>
                <a:gd name="connsiteX228" fmla="*/ 175214 w 1525506"/>
                <a:gd name="connsiteY228" fmla="*/ 235149 h 909180"/>
                <a:gd name="connsiteX229" fmla="*/ 181880 w 1525506"/>
                <a:gd name="connsiteY229" fmla="*/ 235149 h 909180"/>
                <a:gd name="connsiteX230" fmla="*/ 192355 w 1525506"/>
                <a:gd name="connsiteY230" fmla="*/ 239909 h 909180"/>
                <a:gd name="connsiteX231" fmla="*/ 232349 w 1525506"/>
                <a:gd name="connsiteY231" fmla="*/ 239909 h 909180"/>
                <a:gd name="connsiteX232" fmla="*/ 251394 w 1525506"/>
                <a:gd name="connsiteY232" fmla="*/ 251334 h 909180"/>
                <a:gd name="connsiteX233" fmla="*/ 258060 w 1525506"/>
                <a:gd name="connsiteY233" fmla="*/ 251334 h 909180"/>
                <a:gd name="connsiteX234" fmla="*/ 266630 w 1525506"/>
                <a:gd name="connsiteY234" fmla="*/ 262758 h 909180"/>
                <a:gd name="connsiteX235" fmla="*/ 280914 w 1525506"/>
                <a:gd name="connsiteY235" fmla="*/ 262758 h 909180"/>
                <a:gd name="connsiteX236" fmla="*/ 277105 w 1525506"/>
                <a:gd name="connsiteY236" fmla="*/ 267518 h 909180"/>
                <a:gd name="connsiteX237" fmla="*/ 277105 w 1525506"/>
                <a:gd name="connsiteY237" fmla="*/ 286558 h 909180"/>
                <a:gd name="connsiteX238" fmla="*/ 291389 w 1525506"/>
                <a:gd name="connsiteY238" fmla="*/ 286558 h 909180"/>
                <a:gd name="connsiteX239" fmla="*/ 301863 w 1525506"/>
                <a:gd name="connsiteY239" fmla="*/ 291318 h 909180"/>
                <a:gd name="connsiteX240" fmla="*/ 305672 w 1525506"/>
                <a:gd name="connsiteY240" fmla="*/ 296079 h 909180"/>
                <a:gd name="connsiteX241" fmla="*/ 297102 w 1525506"/>
                <a:gd name="connsiteY241" fmla="*/ 307503 h 909180"/>
                <a:gd name="connsiteX242" fmla="*/ 300911 w 1525506"/>
                <a:gd name="connsiteY242" fmla="*/ 323687 h 909180"/>
                <a:gd name="connsiteX243" fmla="*/ 315195 w 1525506"/>
                <a:gd name="connsiteY243" fmla="*/ 330351 h 909180"/>
                <a:gd name="connsiteX244" fmla="*/ 300911 w 1525506"/>
                <a:gd name="connsiteY244" fmla="*/ 341776 h 909180"/>
                <a:gd name="connsiteX245" fmla="*/ 311386 w 1525506"/>
                <a:gd name="connsiteY245" fmla="*/ 346536 h 909180"/>
                <a:gd name="connsiteX246" fmla="*/ 304720 w 1525506"/>
                <a:gd name="connsiteY246" fmla="*/ 346536 h 909180"/>
                <a:gd name="connsiteX247" fmla="*/ 300911 w 1525506"/>
                <a:gd name="connsiteY247" fmla="*/ 351296 h 909180"/>
                <a:gd name="connsiteX248" fmla="*/ 300911 w 1525506"/>
                <a:gd name="connsiteY248" fmla="*/ 357960 h 909180"/>
                <a:gd name="connsiteX249" fmla="*/ 311386 w 1525506"/>
                <a:gd name="connsiteY249" fmla="*/ 369384 h 909180"/>
                <a:gd name="connsiteX250" fmla="*/ 315195 w 1525506"/>
                <a:gd name="connsiteY250" fmla="*/ 369384 h 909180"/>
                <a:gd name="connsiteX251" fmla="*/ 315195 w 1525506"/>
                <a:gd name="connsiteY251" fmla="*/ 374144 h 909180"/>
                <a:gd name="connsiteX252" fmla="*/ 304720 w 1525506"/>
                <a:gd name="connsiteY252" fmla="*/ 378904 h 909180"/>
                <a:gd name="connsiteX253" fmla="*/ 300911 w 1525506"/>
                <a:gd name="connsiteY253" fmla="*/ 385569 h 909180"/>
                <a:gd name="connsiteX254" fmla="*/ 297102 w 1525506"/>
                <a:gd name="connsiteY254" fmla="*/ 385569 h 909180"/>
                <a:gd name="connsiteX255" fmla="*/ 305672 w 1525506"/>
                <a:gd name="connsiteY255" fmla="*/ 390329 h 909180"/>
                <a:gd name="connsiteX256" fmla="*/ 286627 w 1525506"/>
                <a:gd name="connsiteY256" fmla="*/ 390329 h 909180"/>
                <a:gd name="connsiteX257" fmla="*/ 276153 w 1525506"/>
                <a:gd name="connsiteY257" fmla="*/ 396993 h 909180"/>
                <a:gd name="connsiteX258" fmla="*/ 272344 w 1525506"/>
                <a:gd name="connsiteY258" fmla="*/ 396993 h 909180"/>
                <a:gd name="connsiteX259" fmla="*/ 272344 w 1525506"/>
                <a:gd name="connsiteY259" fmla="*/ 399849 h 909180"/>
                <a:gd name="connsiteX260" fmla="*/ 297102 w 1525506"/>
                <a:gd name="connsiteY260" fmla="*/ 399849 h 909180"/>
                <a:gd name="connsiteX261" fmla="*/ 286627 w 1525506"/>
                <a:gd name="connsiteY261" fmla="*/ 411273 h 909180"/>
                <a:gd name="connsiteX262" fmla="*/ 257108 w 1525506"/>
                <a:gd name="connsiteY262" fmla="*/ 411273 h 909180"/>
                <a:gd name="connsiteX263" fmla="*/ 257108 w 1525506"/>
                <a:gd name="connsiteY263" fmla="*/ 416033 h 909180"/>
                <a:gd name="connsiteX264" fmla="*/ 276153 w 1525506"/>
                <a:gd name="connsiteY264" fmla="*/ 432218 h 909180"/>
                <a:gd name="connsiteX265" fmla="*/ 286627 w 1525506"/>
                <a:gd name="connsiteY265" fmla="*/ 432218 h 909180"/>
                <a:gd name="connsiteX266" fmla="*/ 300911 w 1525506"/>
                <a:gd name="connsiteY266" fmla="*/ 420793 h 909180"/>
                <a:gd name="connsiteX267" fmla="*/ 315195 w 1525506"/>
                <a:gd name="connsiteY267" fmla="*/ 420793 h 909180"/>
                <a:gd name="connsiteX268" fmla="*/ 319004 w 1525506"/>
                <a:gd name="connsiteY268" fmla="*/ 416033 h 909180"/>
                <a:gd name="connsiteX269" fmla="*/ 325670 w 1525506"/>
                <a:gd name="connsiteY269" fmla="*/ 416033 h 909180"/>
                <a:gd name="connsiteX270" fmla="*/ 325670 w 1525506"/>
                <a:gd name="connsiteY270" fmla="*/ 399849 h 909180"/>
                <a:gd name="connsiteX271" fmla="*/ 329479 w 1525506"/>
                <a:gd name="connsiteY271" fmla="*/ 395089 h 909180"/>
                <a:gd name="connsiteX272" fmla="*/ 329479 w 1525506"/>
                <a:gd name="connsiteY272" fmla="*/ 411273 h 909180"/>
                <a:gd name="connsiteX273" fmla="*/ 343762 w 1525506"/>
                <a:gd name="connsiteY273" fmla="*/ 399849 h 909180"/>
                <a:gd name="connsiteX274" fmla="*/ 339953 w 1525506"/>
                <a:gd name="connsiteY274" fmla="*/ 404609 h 909180"/>
                <a:gd name="connsiteX275" fmla="*/ 339953 w 1525506"/>
                <a:gd name="connsiteY275" fmla="*/ 411273 h 909180"/>
                <a:gd name="connsiteX276" fmla="*/ 343762 w 1525506"/>
                <a:gd name="connsiteY276" fmla="*/ 411273 h 909180"/>
                <a:gd name="connsiteX277" fmla="*/ 350428 w 1525506"/>
                <a:gd name="connsiteY277" fmla="*/ 416033 h 909180"/>
                <a:gd name="connsiteX278" fmla="*/ 364712 w 1525506"/>
                <a:gd name="connsiteY278" fmla="*/ 416033 h 909180"/>
                <a:gd name="connsiteX279" fmla="*/ 354237 w 1525506"/>
                <a:gd name="connsiteY279" fmla="*/ 427458 h 909180"/>
                <a:gd name="connsiteX280" fmla="*/ 354237 w 1525506"/>
                <a:gd name="connsiteY280" fmla="*/ 432218 h 909180"/>
                <a:gd name="connsiteX281" fmla="*/ 358046 w 1525506"/>
                <a:gd name="connsiteY281" fmla="*/ 438882 h 909180"/>
                <a:gd name="connsiteX282" fmla="*/ 363760 w 1525506"/>
                <a:gd name="connsiteY282" fmla="*/ 443642 h 909180"/>
                <a:gd name="connsiteX283" fmla="*/ 367569 w 1525506"/>
                <a:gd name="connsiteY283" fmla="*/ 448402 h 909180"/>
                <a:gd name="connsiteX284" fmla="*/ 374235 w 1525506"/>
                <a:gd name="connsiteY284" fmla="*/ 455066 h 909180"/>
                <a:gd name="connsiteX285" fmla="*/ 367569 w 1525506"/>
                <a:gd name="connsiteY285" fmla="*/ 459826 h 909180"/>
                <a:gd name="connsiteX286" fmla="*/ 359951 w 1525506"/>
                <a:gd name="connsiteY286" fmla="*/ 459826 h 909180"/>
                <a:gd name="connsiteX287" fmla="*/ 359951 w 1525506"/>
                <a:gd name="connsiteY287" fmla="*/ 466490 h 909180"/>
                <a:gd name="connsiteX288" fmla="*/ 345667 w 1525506"/>
                <a:gd name="connsiteY288" fmla="*/ 466490 h 909180"/>
                <a:gd name="connsiteX289" fmla="*/ 341858 w 1525506"/>
                <a:gd name="connsiteY289" fmla="*/ 459826 h 909180"/>
                <a:gd name="connsiteX290" fmla="*/ 331383 w 1525506"/>
                <a:gd name="connsiteY290" fmla="*/ 459826 h 909180"/>
                <a:gd name="connsiteX291" fmla="*/ 327574 w 1525506"/>
                <a:gd name="connsiteY291" fmla="*/ 455066 h 909180"/>
                <a:gd name="connsiteX292" fmla="*/ 298054 w 1525506"/>
                <a:gd name="connsiteY292" fmla="*/ 455066 h 909180"/>
                <a:gd name="connsiteX293" fmla="*/ 291389 w 1525506"/>
                <a:gd name="connsiteY293" fmla="*/ 448402 h 909180"/>
                <a:gd name="connsiteX294" fmla="*/ 287580 w 1525506"/>
                <a:gd name="connsiteY294" fmla="*/ 443642 h 909180"/>
                <a:gd name="connsiteX295" fmla="*/ 273296 w 1525506"/>
                <a:gd name="connsiteY295" fmla="*/ 443642 h 909180"/>
                <a:gd name="connsiteX296" fmla="*/ 266630 w 1525506"/>
                <a:gd name="connsiteY296" fmla="*/ 455066 h 909180"/>
                <a:gd name="connsiteX297" fmla="*/ 266630 w 1525506"/>
                <a:gd name="connsiteY297" fmla="*/ 459826 h 909180"/>
                <a:gd name="connsiteX298" fmla="*/ 277105 w 1525506"/>
                <a:gd name="connsiteY298" fmla="*/ 459826 h 909180"/>
                <a:gd name="connsiteX299" fmla="*/ 277105 w 1525506"/>
                <a:gd name="connsiteY299" fmla="*/ 466490 h 909180"/>
                <a:gd name="connsiteX300" fmla="*/ 291389 w 1525506"/>
                <a:gd name="connsiteY300" fmla="*/ 466490 h 909180"/>
                <a:gd name="connsiteX301" fmla="*/ 298054 w 1525506"/>
                <a:gd name="connsiteY301" fmla="*/ 471250 h 909180"/>
                <a:gd name="connsiteX302" fmla="*/ 306625 w 1525506"/>
                <a:gd name="connsiteY302" fmla="*/ 471250 h 909180"/>
                <a:gd name="connsiteX303" fmla="*/ 317099 w 1525506"/>
                <a:gd name="connsiteY303" fmla="*/ 482675 h 909180"/>
                <a:gd name="connsiteX304" fmla="*/ 346619 w 1525506"/>
                <a:gd name="connsiteY304" fmla="*/ 482675 h 909180"/>
                <a:gd name="connsiteX305" fmla="*/ 360903 w 1525506"/>
                <a:gd name="connsiteY305" fmla="*/ 487435 h 909180"/>
                <a:gd name="connsiteX306" fmla="*/ 371378 w 1525506"/>
                <a:gd name="connsiteY306" fmla="*/ 476011 h 909180"/>
                <a:gd name="connsiteX307" fmla="*/ 371378 w 1525506"/>
                <a:gd name="connsiteY307" fmla="*/ 494099 h 909180"/>
                <a:gd name="connsiteX308" fmla="*/ 367569 w 1525506"/>
                <a:gd name="connsiteY308" fmla="*/ 487435 h 909180"/>
                <a:gd name="connsiteX309" fmla="*/ 357094 w 1525506"/>
                <a:gd name="connsiteY309" fmla="*/ 487435 h 909180"/>
                <a:gd name="connsiteX310" fmla="*/ 357094 w 1525506"/>
                <a:gd name="connsiteY310" fmla="*/ 494099 h 909180"/>
                <a:gd name="connsiteX311" fmla="*/ 360903 w 1525506"/>
                <a:gd name="connsiteY311" fmla="*/ 503619 h 909180"/>
                <a:gd name="connsiteX312" fmla="*/ 341858 w 1525506"/>
                <a:gd name="connsiteY312" fmla="*/ 503619 h 909180"/>
                <a:gd name="connsiteX313" fmla="*/ 341858 w 1525506"/>
                <a:gd name="connsiteY313" fmla="*/ 514091 h 909180"/>
                <a:gd name="connsiteX314" fmla="*/ 356142 w 1525506"/>
                <a:gd name="connsiteY314" fmla="*/ 514091 h 909180"/>
                <a:gd name="connsiteX315" fmla="*/ 356142 w 1525506"/>
                <a:gd name="connsiteY315" fmla="*/ 520756 h 909180"/>
                <a:gd name="connsiteX316" fmla="*/ 352333 w 1525506"/>
                <a:gd name="connsiteY316" fmla="*/ 525516 h 909180"/>
                <a:gd name="connsiteX317" fmla="*/ 338049 w 1525506"/>
                <a:gd name="connsiteY317" fmla="*/ 514091 h 909180"/>
                <a:gd name="connsiteX318" fmla="*/ 331383 w 1525506"/>
                <a:gd name="connsiteY318" fmla="*/ 514091 h 909180"/>
                <a:gd name="connsiteX319" fmla="*/ 331383 w 1525506"/>
                <a:gd name="connsiteY319" fmla="*/ 525516 h 909180"/>
                <a:gd name="connsiteX320" fmla="*/ 338049 w 1525506"/>
                <a:gd name="connsiteY320" fmla="*/ 530276 h 909180"/>
                <a:gd name="connsiteX321" fmla="*/ 327574 w 1525506"/>
                <a:gd name="connsiteY321" fmla="*/ 530276 h 909180"/>
                <a:gd name="connsiteX322" fmla="*/ 327574 w 1525506"/>
                <a:gd name="connsiteY322" fmla="*/ 541700 h 909180"/>
                <a:gd name="connsiteX323" fmla="*/ 320908 w 1525506"/>
                <a:gd name="connsiteY323" fmla="*/ 541700 h 909180"/>
                <a:gd name="connsiteX324" fmla="*/ 317099 w 1525506"/>
                <a:gd name="connsiteY324" fmla="*/ 548364 h 909180"/>
                <a:gd name="connsiteX325" fmla="*/ 317099 w 1525506"/>
                <a:gd name="connsiteY325" fmla="*/ 552172 h 909180"/>
                <a:gd name="connsiteX326" fmla="*/ 327574 w 1525506"/>
                <a:gd name="connsiteY326" fmla="*/ 563597 h 909180"/>
                <a:gd name="connsiteX327" fmla="*/ 331383 w 1525506"/>
                <a:gd name="connsiteY327" fmla="*/ 563597 h 909180"/>
                <a:gd name="connsiteX328" fmla="*/ 331383 w 1525506"/>
                <a:gd name="connsiteY328" fmla="*/ 575021 h 909180"/>
                <a:gd name="connsiteX329" fmla="*/ 320908 w 1525506"/>
                <a:gd name="connsiteY329" fmla="*/ 575021 h 909180"/>
                <a:gd name="connsiteX330" fmla="*/ 317099 w 1525506"/>
                <a:gd name="connsiteY330" fmla="*/ 568357 h 909180"/>
                <a:gd name="connsiteX331" fmla="*/ 313291 w 1525506"/>
                <a:gd name="connsiteY331" fmla="*/ 556932 h 909180"/>
                <a:gd name="connsiteX332" fmla="*/ 306625 w 1525506"/>
                <a:gd name="connsiteY332" fmla="*/ 552172 h 909180"/>
                <a:gd name="connsiteX333" fmla="*/ 306625 w 1525506"/>
                <a:gd name="connsiteY333" fmla="*/ 547412 h 909180"/>
                <a:gd name="connsiteX334" fmla="*/ 302816 w 1525506"/>
                <a:gd name="connsiteY334" fmla="*/ 540748 h 909180"/>
                <a:gd name="connsiteX335" fmla="*/ 299007 w 1525506"/>
                <a:gd name="connsiteY335" fmla="*/ 535988 h 909180"/>
                <a:gd name="connsiteX336" fmla="*/ 278057 w 1525506"/>
                <a:gd name="connsiteY336" fmla="*/ 535988 h 909180"/>
                <a:gd name="connsiteX337" fmla="*/ 267582 w 1525506"/>
                <a:gd name="connsiteY337" fmla="*/ 547412 h 909180"/>
                <a:gd name="connsiteX338" fmla="*/ 267582 w 1525506"/>
                <a:gd name="connsiteY338" fmla="*/ 552172 h 909180"/>
                <a:gd name="connsiteX339" fmla="*/ 278057 w 1525506"/>
                <a:gd name="connsiteY339" fmla="*/ 556932 h 909180"/>
                <a:gd name="connsiteX340" fmla="*/ 288532 w 1525506"/>
                <a:gd name="connsiteY340" fmla="*/ 556932 h 909180"/>
                <a:gd name="connsiteX341" fmla="*/ 292341 w 1525506"/>
                <a:gd name="connsiteY341" fmla="*/ 563597 h 909180"/>
                <a:gd name="connsiteX342" fmla="*/ 281866 w 1525506"/>
                <a:gd name="connsiteY342" fmla="*/ 568357 h 909180"/>
                <a:gd name="connsiteX343" fmla="*/ 273296 w 1525506"/>
                <a:gd name="connsiteY343" fmla="*/ 568357 h 909180"/>
                <a:gd name="connsiteX344" fmla="*/ 266630 w 1525506"/>
                <a:gd name="connsiteY344" fmla="*/ 563597 h 909180"/>
                <a:gd name="connsiteX345" fmla="*/ 252347 w 1525506"/>
                <a:gd name="connsiteY345" fmla="*/ 563597 h 909180"/>
                <a:gd name="connsiteX346" fmla="*/ 248537 w 1525506"/>
                <a:gd name="connsiteY346" fmla="*/ 568357 h 909180"/>
                <a:gd name="connsiteX347" fmla="*/ 236158 w 1525506"/>
                <a:gd name="connsiteY347" fmla="*/ 568357 h 909180"/>
                <a:gd name="connsiteX348" fmla="*/ 232349 w 1525506"/>
                <a:gd name="connsiteY348" fmla="*/ 575021 h 909180"/>
                <a:gd name="connsiteX349" fmla="*/ 272344 w 1525506"/>
                <a:gd name="connsiteY349" fmla="*/ 575021 h 909180"/>
                <a:gd name="connsiteX350" fmla="*/ 232349 w 1525506"/>
                <a:gd name="connsiteY350" fmla="*/ 584541 h 909180"/>
                <a:gd name="connsiteX351" fmla="*/ 221874 w 1525506"/>
                <a:gd name="connsiteY351" fmla="*/ 584541 h 909180"/>
                <a:gd name="connsiteX352" fmla="*/ 218065 w 1525506"/>
                <a:gd name="connsiteY352" fmla="*/ 591205 h 909180"/>
                <a:gd name="connsiteX353" fmla="*/ 221874 w 1525506"/>
                <a:gd name="connsiteY353" fmla="*/ 591205 h 909180"/>
                <a:gd name="connsiteX354" fmla="*/ 221874 w 1525506"/>
                <a:gd name="connsiteY354" fmla="*/ 595965 h 909180"/>
                <a:gd name="connsiteX355" fmla="*/ 236158 w 1525506"/>
                <a:gd name="connsiteY355" fmla="*/ 595965 h 909180"/>
                <a:gd name="connsiteX356" fmla="*/ 246633 w 1525506"/>
                <a:gd name="connsiteY356" fmla="*/ 591205 h 909180"/>
                <a:gd name="connsiteX357" fmla="*/ 257108 w 1525506"/>
                <a:gd name="connsiteY357" fmla="*/ 591205 h 909180"/>
                <a:gd name="connsiteX358" fmla="*/ 265678 w 1525506"/>
                <a:gd name="connsiteY358" fmla="*/ 584541 h 909180"/>
                <a:gd name="connsiteX359" fmla="*/ 286627 w 1525506"/>
                <a:gd name="connsiteY359" fmla="*/ 584541 h 909180"/>
                <a:gd name="connsiteX360" fmla="*/ 290437 w 1525506"/>
                <a:gd name="connsiteY360" fmla="*/ 591205 h 909180"/>
                <a:gd name="connsiteX361" fmla="*/ 286627 w 1525506"/>
                <a:gd name="connsiteY361" fmla="*/ 595965 h 909180"/>
                <a:gd name="connsiteX362" fmla="*/ 211400 w 1525506"/>
                <a:gd name="connsiteY362" fmla="*/ 595965 h 909180"/>
                <a:gd name="connsiteX363" fmla="*/ 211400 w 1525506"/>
                <a:gd name="connsiteY363" fmla="*/ 602629 h 909180"/>
                <a:gd name="connsiteX364" fmla="*/ 221874 w 1525506"/>
                <a:gd name="connsiteY364" fmla="*/ 602629 h 909180"/>
                <a:gd name="connsiteX365" fmla="*/ 221874 w 1525506"/>
                <a:gd name="connsiteY365" fmla="*/ 607389 h 909180"/>
                <a:gd name="connsiteX366" fmla="*/ 226636 w 1525506"/>
                <a:gd name="connsiteY366" fmla="*/ 607389 h 909180"/>
                <a:gd name="connsiteX367" fmla="*/ 222827 w 1525506"/>
                <a:gd name="connsiteY367" fmla="*/ 612150 h 909180"/>
                <a:gd name="connsiteX368" fmla="*/ 222827 w 1525506"/>
                <a:gd name="connsiteY368" fmla="*/ 618814 h 909180"/>
                <a:gd name="connsiteX369" fmla="*/ 219018 w 1525506"/>
                <a:gd name="connsiteY369" fmla="*/ 623574 h 909180"/>
                <a:gd name="connsiteX370" fmla="*/ 212352 w 1525506"/>
                <a:gd name="connsiteY370" fmla="*/ 623574 h 909180"/>
                <a:gd name="connsiteX371" fmla="*/ 207591 w 1525506"/>
                <a:gd name="connsiteY371" fmla="*/ 628334 h 909180"/>
                <a:gd name="connsiteX372" fmla="*/ 200925 w 1525506"/>
                <a:gd name="connsiteY372" fmla="*/ 628334 h 909180"/>
                <a:gd name="connsiteX373" fmla="*/ 221874 w 1525506"/>
                <a:gd name="connsiteY373" fmla="*/ 634998 h 909180"/>
                <a:gd name="connsiteX374" fmla="*/ 200925 w 1525506"/>
                <a:gd name="connsiteY374" fmla="*/ 639758 h 909180"/>
                <a:gd name="connsiteX375" fmla="*/ 200925 w 1525506"/>
                <a:gd name="connsiteY375" fmla="*/ 646422 h 909180"/>
                <a:gd name="connsiteX376" fmla="*/ 207591 w 1525506"/>
                <a:gd name="connsiteY376" fmla="*/ 651182 h 909180"/>
                <a:gd name="connsiteX377" fmla="*/ 226636 w 1525506"/>
                <a:gd name="connsiteY377" fmla="*/ 651182 h 909180"/>
                <a:gd name="connsiteX378" fmla="*/ 222827 w 1525506"/>
                <a:gd name="connsiteY378" fmla="*/ 655943 h 909180"/>
                <a:gd name="connsiteX379" fmla="*/ 212352 w 1525506"/>
                <a:gd name="connsiteY379" fmla="*/ 662607 h 909180"/>
                <a:gd name="connsiteX380" fmla="*/ 212352 w 1525506"/>
                <a:gd name="connsiteY380" fmla="*/ 666415 h 909180"/>
                <a:gd name="connsiteX381" fmla="*/ 219018 w 1525506"/>
                <a:gd name="connsiteY381" fmla="*/ 673079 h 909180"/>
                <a:gd name="connsiteX382" fmla="*/ 222827 w 1525506"/>
                <a:gd name="connsiteY382" fmla="*/ 673079 h 909180"/>
                <a:gd name="connsiteX383" fmla="*/ 226636 w 1525506"/>
                <a:gd name="connsiteY383" fmla="*/ 666415 h 909180"/>
                <a:gd name="connsiteX384" fmla="*/ 237110 w 1525506"/>
                <a:gd name="connsiteY384" fmla="*/ 661655 h 909180"/>
                <a:gd name="connsiteX385" fmla="*/ 233301 w 1525506"/>
                <a:gd name="connsiteY385" fmla="*/ 673079 h 909180"/>
                <a:gd name="connsiteX386" fmla="*/ 226636 w 1525506"/>
                <a:gd name="connsiteY386" fmla="*/ 673079 h 909180"/>
                <a:gd name="connsiteX387" fmla="*/ 222827 w 1525506"/>
                <a:gd name="connsiteY387" fmla="*/ 682599 h 909180"/>
                <a:gd name="connsiteX388" fmla="*/ 222827 w 1525506"/>
                <a:gd name="connsiteY388" fmla="*/ 694023 h 909180"/>
                <a:gd name="connsiteX389" fmla="*/ 226636 w 1525506"/>
                <a:gd name="connsiteY389" fmla="*/ 694023 h 909180"/>
                <a:gd name="connsiteX390" fmla="*/ 226636 w 1525506"/>
                <a:gd name="connsiteY390" fmla="*/ 689263 h 909180"/>
                <a:gd name="connsiteX391" fmla="*/ 237110 w 1525506"/>
                <a:gd name="connsiteY391" fmla="*/ 689263 h 909180"/>
                <a:gd name="connsiteX392" fmla="*/ 226636 w 1525506"/>
                <a:gd name="connsiteY392" fmla="*/ 700688 h 909180"/>
                <a:gd name="connsiteX393" fmla="*/ 222827 w 1525506"/>
                <a:gd name="connsiteY393" fmla="*/ 700688 h 909180"/>
                <a:gd name="connsiteX394" fmla="*/ 219018 w 1525506"/>
                <a:gd name="connsiteY394" fmla="*/ 705448 h 909180"/>
                <a:gd name="connsiteX395" fmla="*/ 212352 w 1525506"/>
                <a:gd name="connsiteY395" fmla="*/ 710208 h 909180"/>
                <a:gd name="connsiteX396" fmla="*/ 212352 w 1525506"/>
                <a:gd name="connsiteY396" fmla="*/ 721632 h 909180"/>
                <a:gd name="connsiteX397" fmla="*/ 219018 w 1525506"/>
                <a:gd name="connsiteY397" fmla="*/ 721632 h 909180"/>
                <a:gd name="connsiteX398" fmla="*/ 222827 w 1525506"/>
                <a:gd name="connsiteY398" fmla="*/ 716872 h 909180"/>
                <a:gd name="connsiteX399" fmla="*/ 237110 w 1525506"/>
                <a:gd name="connsiteY399" fmla="*/ 700688 h 909180"/>
                <a:gd name="connsiteX400" fmla="*/ 258060 w 1525506"/>
                <a:gd name="connsiteY400" fmla="*/ 700688 h 909180"/>
                <a:gd name="connsiteX401" fmla="*/ 261869 w 1525506"/>
                <a:gd name="connsiteY401" fmla="*/ 694023 h 909180"/>
                <a:gd name="connsiteX402" fmla="*/ 265678 w 1525506"/>
                <a:gd name="connsiteY402" fmla="*/ 694023 h 909180"/>
                <a:gd name="connsiteX403" fmla="*/ 265678 w 1525506"/>
                <a:gd name="connsiteY403" fmla="*/ 700688 h 909180"/>
                <a:gd name="connsiteX404" fmla="*/ 276153 w 1525506"/>
                <a:gd name="connsiteY404" fmla="*/ 694023 h 909180"/>
                <a:gd name="connsiteX405" fmla="*/ 265678 w 1525506"/>
                <a:gd name="connsiteY405" fmla="*/ 710208 h 909180"/>
                <a:gd name="connsiteX406" fmla="*/ 265678 w 1525506"/>
                <a:gd name="connsiteY406" fmla="*/ 710208 h 909180"/>
                <a:gd name="connsiteX407" fmla="*/ 257108 w 1525506"/>
                <a:gd name="connsiteY407" fmla="*/ 716872 h 909180"/>
                <a:gd name="connsiteX408" fmla="*/ 257108 w 1525506"/>
                <a:gd name="connsiteY408" fmla="*/ 721632 h 909180"/>
                <a:gd name="connsiteX409" fmla="*/ 239967 w 1525506"/>
                <a:gd name="connsiteY409" fmla="*/ 721632 h 909180"/>
                <a:gd name="connsiteX410" fmla="*/ 236158 w 1525506"/>
                <a:gd name="connsiteY410" fmla="*/ 728296 h 909180"/>
                <a:gd name="connsiteX411" fmla="*/ 236158 w 1525506"/>
                <a:gd name="connsiteY411" fmla="*/ 733056 h 909180"/>
                <a:gd name="connsiteX412" fmla="*/ 232349 w 1525506"/>
                <a:gd name="connsiteY412" fmla="*/ 733056 h 909180"/>
                <a:gd name="connsiteX413" fmla="*/ 221874 w 1525506"/>
                <a:gd name="connsiteY413" fmla="*/ 737816 h 909180"/>
                <a:gd name="connsiteX414" fmla="*/ 218065 w 1525506"/>
                <a:gd name="connsiteY414" fmla="*/ 744481 h 909180"/>
                <a:gd name="connsiteX415" fmla="*/ 221874 w 1525506"/>
                <a:gd name="connsiteY415" fmla="*/ 744481 h 909180"/>
                <a:gd name="connsiteX416" fmla="*/ 221874 w 1525506"/>
                <a:gd name="connsiteY416" fmla="*/ 755905 h 909180"/>
                <a:gd name="connsiteX417" fmla="*/ 225683 w 1525506"/>
                <a:gd name="connsiteY417" fmla="*/ 755905 h 909180"/>
                <a:gd name="connsiteX418" fmla="*/ 221874 w 1525506"/>
                <a:gd name="connsiteY418" fmla="*/ 760665 h 909180"/>
                <a:gd name="connsiteX419" fmla="*/ 221874 w 1525506"/>
                <a:gd name="connsiteY419" fmla="*/ 765425 h 909180"/>
                <a:gd name="connsiteX420" fmla="*/ 240919 w 1525506"/>
                <a:gd name="connsiteY420" fmla="*/ 765425 h 909180"/>
                <a:gd name="connsiteX421" fmla="*/ 232349 w 1525506"/>
                <a:gd name="connsiteY421" fmla="*/ 783513 h 909180"/>
                <a:gd name="connsiteX422" fmla="*/ 240919 w 1525506"/>
                <a:gd name="connsiteY422" fmla="*/ 776849 h 909180"/>
                <a:gd name="connsiteX423" fmla="*/ 240919 w 1525506"/>
                <a:gd name="connsiteY423" fmla="*/ 776849 h 909180"/>
                <a:gd name="connsiteX424" fmla="*/ 237110 w 1525506"/>
                <a:gd name="connsiteY424" fmla="*/ 783513 h 909180"/>
                <a:gd name="connsiteX425" fmla="*/ 237110 w 1525506"/>
                <a:gd name="connsiteY425" fmla="*/ 788274 h 909180"/>
                <a:gd name="connsiteX426" fmla="*/ 233301 w 1525506"/>
                <a:gd name="connsiteY426" fmla="*/ 793034 h 909180"/>
                <a:gd name="connsiteX427" fmla="*/ 233301 w 1525506"/>
                <a:gd name="connsiteY427" fmla="*/ 804458 h 909180"/>
                <a:gd name="connsiteX428" fmla="*/ 252347 w 1525506"/>
                <a:gd name="connsiteY428" fmla="*/ 804458 h 909180"/>
                <a:gd name="connsiteX429" fmla="*/ 241872 w 1525506"/>
                <a:gd name="connsiteY429" fmla="*/ 820642 h 909180"/>
                <a:gd name="connsiteX430" fmla="*/ 262821 w 1525506"/>
                <a:gd name="connsiteY430" fmla="*/ 815882 h 909180"/>
                <a:gd name="connsiteX431" fmla="*/ 252347 w 1525506"/>
                <a:gd name="connsiteY431" fmla="*/ 827306 h 909180"/>
                <a:gd name="connsiteX432" fmla="*/ 259012 w 1525506"/>
                <a:gd name="connsiteY432" fmla="*/ 836827 h 909180"/>
                <a:gd name="connsiteX433" fmla="*/ 262821 w 1525506"/>
                <a:gd name="connsiteY433" fmla="*/ 836827 h 909180"/>
                <a:gd name="connsiteX434" fmla="*/ 262821 w 1525506"/>
                <a:gd name="connsiteY434" fmla="*/ 843491 h 909180"/>
                <a:gd name="connsiteX435" fmla="*/ 266630 w 1525506"/>
                <a:gd name="connsiteY435" fmla="*/ 848251 h 909180"/>
                <a:gd name="connsiteX436" fmla="*/ 277105 w 1525506"/>
                <a:gd name="connsiteY436" fmla="*/ 848251 h 909180"/>
                <a:gd name="connsiteX437" fmla="*/ 266630 w 1525506"/>
                <a:gd name="connsiteY437" fmla="*/ 859675 h 909180"/>
                <a:gd name="connsiteX438" fmla="*/ 280914 w 1525506"/>
                <a:gd name="connsiteY438" fmla="*/ 859675 h 909180"/>
                <a:gd name="connsiteX439" fmla="*/ 277105 w 1525506"/>
                <a:gd name="connsiteY439" fmla="*/ 871099 h 909180"/>
                <a:gd name="connsiteX440" fmla="*/ 301863 w 1525506"/>
                <a:gd name="connsiteY440" fmla="*/ 864435 h 909180"/>
                <a:gd name="connsiteX441" fmla="*/ 305672 w 1525506"/>
                <a:gd name="connsiteY441" fmla="*/ 871099 h 909180"/>
                <a:gd name="connsiteX442" fmla="*/ 311386 w 1525506"/>
                <a:gd name="connsiteY442" fmla="*/ 871099 h 909180"/>
                <a:gd name="connsiteX443" fmla="*/ 315195 w 1525506"/>
                <a:gd name="connsiteY443" fmla="*/ 864435 h 909180"/>
                <a:gd name="connsiteX444" fmla="*/ 336144 w 1525506"/>
                <a:gd name="connsiteY444" fmla="*/ 854915 h 909180"/>
                <a:gd name="connsiteX445" fmla="*/ 340906 w 1525506"/>
                <a:gd name="connsiteY445" fmla="*/ 847299 h 909180"/>
                <a:gd name="connsiteX446" fmla="*/ 340906 w 1525506"/>
                <a:gd name="connsiteY446" fmla="*/ 853963 h 909180"/>
                <a:gd name="connsiteX447" fmla="*/ 337097 w 1525506"/>
                <a:gd name="connsiteY447" fmla="*/ 858723 h 909180"/>
                <a:gd name="connsiteX448" fmla="*/ 351381 w 1525506"/>
                <a:gd name="connsiteY448" fmla="*/ 863483 h 909180"/>
                <a:gd name="connsiteX449" fmla="*/ 355190 w 1525506"/>
                <a:gd name="connsiteY449" fmla="*/ 858723 h 909180"/>
                <a:gd name="connsiteX450" fmla="*/ 359951 w 1525506"/>
                <a:gd name="connsiteY450" fmla="*/ 858723 h 909180"/>
                <a:gd name="connsiteX451" fmla="*/ 351381 w 1525506"/>
                <a:gd name="connsiteY451" fmla="*/ 863483 h 909180"/>
                <a:gd name="connsiteX452" fmla="*/ 340906 w 1525506"/>
                <a:gd name="connsiteY452" fmla="*/ 870147 h 909180"/>
                <a:gd name="connsiteX453" fmla="*/ 337097 w 1525506"/>
                <a:gd name="connsiteY453" fmla="*/ 874907 h 909180"/>
                <a:gd name="connsiteX454" fmla="*/ 337097 w 1525506"/>
                <a:gd name="connsiteY454" fmla="*/ 881572 h 909180"/>
                <a:gd name="connsiteX455" fmla="*/ 359951 w 1525506"/>
                <a:gd name="connsiteY455" fmla="*/ 881572 h 909180"/>
                <a:gd name="connsiteX456" fmla="*/ 356142 w 1525506"/>
                <a:gd name="connsiteY456" fmla="*/ 886332 h 909180"/>
                <a:gd name="connsiteX457" fmla="*/ 352333 w 1525506"/>
                <a:gd name="connsiteY457" fmla="*/ 891092 h 909180"/>
                <a:gd name="connsiteX458" fmla="*/ 352333 w 1525506"/>
                <a:gd name="connsiteY458" fmla="*/ 902516 h 909180"/>
                <a:gd name="connsiteX459" fmla="*/ 366617 w 1525506"/>
                <a:gd name="connsiteY459" fmla="*/ 902516 h 909180"/>
                <a:gd name="connsiteX460" fmla="*/ 370426 w 1525506"/>
                <a:gd name="connsiteY460" fmla="*/ 897756 h 909180"/>
                <a:gd name="connsiteX461" fmla="*/ 370426 w 1525506"/>
                <a:gd name="connsiteY461" fmla="*/ 902516 h 909180"/>
                <a:gd name="connsiteX462" fmla="*/ 380900 w 1525506"/>
                <a:gd name="connsiteY462" fmla="*/ 909180 h 909180"/>
                <a:gd name="connsiteX463" fmla="*/ 391375 w 1525506"/>
                <a:gd name="connsiteY463" fmla="*/ 909180 h 909180"/>
                <a:gd name="connsiteX464" fmla="*/ 399945 w 1525506"/>
                <a:gd name="connsiteY464" fmla="*/ 902516 h 909180"/>
                <a:gd name="connsiteX465" fmla="*/ 406611 w 1525506"/>
                <a:gd name="connsiteY465" fmla="*/ 897756 h 909180"/>
                <a:gd name="connsiteX466" fmla="*/ 399945 w 1525506"/>
                <a:gd name="connsiteY466" fmla="*/ 891092 h 909180"/>
                <a:gd name="connsiteX467" fmla="*/ 399945 w 1525506"/>
                <a:gd name="connsiteY467" fmla="*/ 886332 h 909180"/>
                <a:gd name="connsiteX468" fmla="*/ 410420 w 1525506"/>
                <a:gd name="connsiteY468" fmla="*/ 886332 h 909180"/>
                <a:gd name="connsiteX469" fmla="*/ 416134 w 1525506"/>
                <a:gd name="connsiteY469" fmla="*/ 881572 h 909180"/>
                <a:gd name="connsiteX470" fmla="*/ 416134 w 1525506"/>
                <a:gd name="connsiteY470" fmla="*/ 863483 h 909180"/>
                <a:gd name="connsiteX471" fmla="*/ 419942 w 1525506"/>
                <a:gd name="connsiteY471" fmla="*/ 870147 h 909180"/>
                <a:gd name="connsiteX472" fmla="*/ 430417 w 1525506"/>
                <a:gd name="connsiteY472" fmla="*/ 870147 h 909180"/>
                <a:gd name="connsiteX473" fmla="*/ 430417 w 1525506"/>
                <a:gd name="connsiteY473" fmla="*/ 853963 h 909180"/>
                <a:gd name="connsiteX474" fmla="*/ 434226 w 1525506"/>
                <a:gd name="connsiteY474" fmla="*/ 858723 h 909180"/>
                <a:gd name="connsiteX475" fmla="*/ 439940 w 1525506"/>
                <a:gd name="connsiteY475" fmla="*/ 858723 h 909180"/>
                <a:gd name="connsiteX476" fmla="*/ 443749 w 1525506"/>
                <a:gd name="connsiteY476" fmla="*/ 853963 h 909180"/>
                <a:gd name="connsiteX477" fmla="*/ 443749 w 1525506"/>
                <a:gd name="connsiteY477" fmla="*/ 847299 h 909180"/>
                <a:gd name="connsiteX478" fmla="*/ 433274 w 1525506"/>
                <a:gd name="connsiteY478" fmla="*/ 835875 h 909180"/>
                <a:gd name="connsiteX479" fmla="*/ 447558 w 1525506"/>
                <a:gd name="connsiteY479" fmla="*/ 835875 h 909180"/>
                <a:gd name="connsiteX480" fmla="*/ 447558 w 1525506"/>
                <a:gd name="connsiteY480" fmla="*/ 831114 h 909180"/>
                <a:gd name="connsiteX481" fmla="*/ 443749 w 1525506"/>
                <a:gd name="connsiteY481" fmla="*/ 826354 h 909180"/>
                <a:gd name="connsiteX482" fmla="*/ 462794 w 1525506"/>
                <a:gd name="connsiteY482" fmla="*/ 826354 h 909180"/>
                <a:gd name="connsiteX483" fmla="*/ 454224 w 1525506"/>
                <a:gd name="connsiteY483" fmla="*/ 814930 h 909180"/>
                <a:gd name="connsiteX484" fmla="*/ 462794 w 1525506"/>
                <a:gd name="connsiteY484" fmla="*/ 810170 h 909180"/>
                <a:gd name="connsiteX485" fmla="*/ 454224 w 1525506"/>
                <a:gd name="connsiteY485" fmla="*/ 803506 h 909180"/>
                <a:gd name="connsiteX486" fmla="*/ 447558 w 1525506"/>
                <a:gd name="connsiteY486" fmla="*/ 798746 h 909180"/>
                <a:gd name="connsiteX487" fmla="*/ 458033 w 1525506"/>
                <a:gd name="connsiteY487" fmla="*/ 798746 h 909180"/>
                <a:gd name="connsiteX488" fmla="*/ 447558 w 1525506"/>
                <a:gd name="connsiteY488" fmla="*/ 782561 h 909180"/>
                <a:gd name="connsiteX489" fmla="*/ 458033 w 1525506"/>
                <a:gd name="connsiteY489" fmla="*/ 792082 h 909180"/>
                <a:gd name="connsiteX490" fmla="*/ 462794 w 1525506"/>
                <a:gd name="connsiteY490" fmla="*/ 792082 h 909180"/>
                <a:gd name="connsiteX491" fmla="*/ 473269 w 1525506"/>
                <a:gd name="connsiteY491" fmla="*/ 782561 h 909180"/>
                <a:gd name="connsiteX492" fmla="*/ 487552 w 1525506"/>
                <a:gd name="connsiteY492" fmla="*/ 782561 h 909180"/>
                <a:gd name="connsiteX493" fmla="*/ 487552 w 1525506"/>
                <a:gd name="connsiteY493" fmla="*/ 775897 h 909180"/>
                <a:gd name="connsiteX494" fmla="*/ 483743 w 1525506"/>
                <a:gd name="connsiteY494" fmla="*/ 771137 h 909180"/>
                <a:gd name="connsiteX495" fmla="*/ 494218 w 1525506"/>
                <a:gd name="connsiteY495" fmla="*/ 771137 h 909180"/>
                <a:gd name="connsiteX496" fmla="*/ 502788 w 1525506"/>
                <a:gd name="connsiteY496" fmla="*/ 754953 h 909180"/>
                <a:gd name="connsiteX497" fmla="*/ 523738 w 1525506"/>
                <a:gd name="connsiteY497" fmla="*/ 754953 h 909180"/>
                <a:gd name="connsiteX498" fmla="*/ 523738 w 1525506"/>
                <a:gd name="connsiteY498" fmla="*/ 743529 h 909180"/>
                <a:gd name="connsiteX499" fmla="*/ 534213 w 1525506"/>
                <a:gd name="connsiteY499" fmla="*/ 754953 h 909180"/>
                <a:gd name="connsiteX500" fmla="*/ 538022 w 1525506"/>
                <a:gd name="connsiteY500" fmla="*/ 743529 h 909180"/>
                <a:gd name="connsiteX501" fmla="*/ 538022 w 1525506"/>
                <a:gd name="connsiteY501" fmla="*/ 727344 h 909180"/>
                <a:gd name="connsiteX502" fmla="*/ 523738 w 1525506"/>
                <a:gd name="connsiteY502" fmla="*/ 720680 h 909180"/>
                <a:gd name="connsiteX503" fmla="*/ 534213 w 1525506"/>
                <a:gd name="connsiteY503" fmla="*/ 720680 h 909180"/>
                <a:gd name="connsiteX504" fmla="*/ 548496 w 1525506"/>
                <a:gd name="connsiteY504" fmla="*/ 709256 h 909180"/>
                <a:gd name="connsiteX505" fmla="*/ 552306 w 1525506"/>
                <a:gd name="connsiteY505" fmla="*/ 699736 h 909180"/>
                <a:gd name="connsiteX506" fmla="*/ 538022 w 1525506"/>
                <a:gd name="connsiteY506" fmla="*/ 693071 h 909180"/>
                <a:gd name="connsiteX507" fmla="*/ 548496 w 1525506"/>
                <a:gd name="connsiteY507" fmla="*/ 681647 h 909180"/>
                <a:gd name="connsiteX508" fmla="*/ 577064 w 1525506"/>
                <a:gd name="connsiteY508" fmla="*/ 681647 h 909180"/>
                <a:gd name="connsiteX509" fmla="*/ 580873 w 1525506"/>
                <a:gd name="connsiteY509" fmla="*/ 676887 h 909180"/>
                <a:gd name="connsiteX510" fmla="*/ 580873 w 1525506"/>
                <a:gd name="connsiteY510" fmla="*/ 666415 h 909180"/>
                <a:gd name="connsiteX511" fmla="*/ 598014 w 1525506"/>
                <a:gd name="connsiteY511" fmla="*/ 661655 h 909180"/>
                <a:gd name="connsiteX512" fmla="*/ 606584 w 1525506"/>
                <a:gd name="connsiteY512" fmla="*/ 661655 h 909180"/>
                <a:gd name="connsiteX513" fmla="*/ 613250 w 1525506"/>
                <a:gd name="connsiteY513" fmla="*/ 666415 h 909180"/>
                <a:gd name="connsiteX514" fmla="*/ 627533 w 1525506"/>
                <a:gd name="connsiteY514" fmla="*/ 666415 h 909180"/>
                <a:gd name="connsiteX515" fmla="*/ 646578 w 1525506"/>
                <a:gd name="connsiteY515" fmla="*/ 645470 h 909180"/>
                <a:gd name="connsiteX516" fmla="*/ 646578 w 1525506"/>
                <a:gd name="connsiteY516" fmla="*/ 638806 h 909180"/>
                <a:gd name="connsiteX517" fmla="*/ 653244 w 1525506"/>
                <a:gd name="connsiteY517" fmla="*/ 638806 h 909180"/>
                <a:gd name="connsiteX518" fmla="*/ 657053 w 1525506"/>
                <a:gd name="connsiteY518" fmla="*/ 634046 h 909180"/>
                <a:gd name="connsiteX519" fmla="*/ 662766 w 1525506"/>
                <a:gd name="connsiteY519" fmla="*/ 634046 h 909180"/>
                <a:gd name="connsiteX520" fmla="*/ 662766 w 1525506"/>
                <a:gd name="connsiteY520" fmla="*/ 638806 h 909180"/>
                <a:gd name="connsiteX521" fmla="*/ 656101 w 1525506"/>
                <a:gd name="connsiteY521" fmla="*/ 645470 h 909180"/>
                <a:gd name="connsiteX522" fmla="*/ 652292 w 1525506"/>
                <a:gd name="connsiteY522" fmla="*/ 650230 h 909180"/>
                <a:gd name="connsiteX523" fmla="*/ 645626 w 1525506"/>
                <a:gd name="connsiteY523" fmla="*/ 661655 h 909180"/>
                <a:gd name="connsiteX524" fmla="*/ 662766 w 1525506"/>
                <a:gd name="connsiteY524" fmla="*/ 661655 h 909180"/>
                <a:gd name="connsiteX525" fmla="*/ 662766 w 1525506"/>
                <a:gd name="connsiteY525" fmla="*/ 650230 h 909180"/>
                <a:gd name="connsiteX526" fmla="*/ 671337 w 1525506"/>
                <a:gd name="connsiteY526" fmla="*/ 650230 h 909180"/>
                <a:gd name="connsiteX527" fmla="*/ 677050 w 1525506"/>
                <a:gd name="connsiteY527" fmla="*/ 645470 h 909180"/>
                <a:gd name="connsiteX528" fmla="*/ 681812 w 1525506"/>
                <a:gd name="connsiteY528" fmla="*/ 645470 h 909180"/>
                <a:gd name="connsiteX529" fmla="*/ 681812 w 1525506"/>
                <a:gd name="connsiteY529" fmla="*/ 650230 h 909180"/>
                <a:gd name="connsiteX530" fmla="*/ 696095 w 1525506"/>
                <a:gd name="connsiteY530" fmla="*/ 650230 h 909180"/>
                <a:gd name="connsiteX531" fmla="*/ 710379 w 1525506"/>
                <a:gd name="connsiteY531" fmla="*/ 645470 h 909180"/>
                <a:gd name="connsiteX532" fmla="*/ 720854 w 1525506"/>
                <a:gd name="connsiteY532" fmla="*/ 634046 h 909180"/>
                <a:gd name="connsiteX533" fmla="*/ 724663 w 1525506"/>
                <a:gd name="connsiteY533" fmla="*/ 627382 h 909180"/>
                <a:gd name="connsiteX534" fmla="*/ 759896 w 1525506"/>
                <a:gd name="connsiteY534" fmla="*/ 627382 h 909180"/>
                <a:gd name="connsiteX535" fmla="*/ 770371 w 1525506"/>
                <a:gd name="connsiteY535" fmla="*/ 617862 h 909180"/>
                <a:gd name="connsiteX536" fmla="*/ 774180 w 1525506"/>
                <a:gd name="connsiteY536" fmla="*/ 611198 h 909180"/>
                <a:gd name="connsiteX537" fmla="*/ 780846 w 1525506"/>
                <a:gd name="connsiteY537" fmla="*/ 606437 h 909180"/>
                <a:gd name="connsiteX538" fmla="*/ 795130 w 1525506"/>
                <a:gd name="connsiteY538" fmla="*/ 591205 h 909180"/>
                <a:gd name="connsiteX539" fmla="*/ 798939 w 1525506"/>
                <a:gd name="connsiteY539" fmla="*/ 584541 h 909180"/>
                <a:gd name="connsiteX540" fmla="*/ 809413 w 1525506"/>
                <a:gd name="connsiteY540" fmla="*/ 579781 h 909180"/>
                <a:gd name="connsiteX541" fmla="*/ 828458 w 1525506"/>
                <a:gd name="connsiteY541" fmla="*/ 575021 h 909180"/>
                <a:gd name="connsiteX542" fmla="*/ 835124 w 1525506"/>
                <a:gd name="connsiteY542" fmla="*/ 575021 h 909180"/>
                <a:gd name="connsiteX543" fmla="*/ 838933 w 1525506"/>
                <a:gd name="connsiteY543" fmla="*/ 568357 h 909180"/>
                <a:gd name="connsiteX544" fmla="*/ 845599 w 1525506"/>
                <a:gd name="connsiteY544" fmla="*/ 568357 h 909180"/>
                <a:gd name="connsiteX545" fmla="*/ 845599 w 1525506"/>
                <a:gd name="connsiteY545" fmla="*/ 535988 h 909180"/>
                <a:gd name="connsiteX546" fmla="*/ 859883 w 1525506"/>
                <a:gd name="connsiteY546" fmla="*/ 551220 h 909180"/>
                <a:gd name="connsiteX547" fmla="*/ 863691 w 1525506"/>
                <a:gd name="connsiteY547" fmla="*/ 555980 h 909180"/>
                <a:gd name="connsiteX548" fmla="*/ 907495 w 1525506"/>
                <a:gd name="connsiteY548" fmla="*/ 555980 h 909180"/>
                <a:gd name="connsiteX549" fmla="*/ 928445 w 1525506"/>
                <a:gd name="connsiteY549" fmla="*/ 551220 h 909180"/>
                <a:gd name="connsiteX550" fmla="*/ 942729 w 1525506"/>
                <a:gd name="connsiteY550" fmla="*/ 546460 h 909180"/>
                <a:gd name="connsiteX551" fmla="*/ 953203 w 1525506"/>
                <a:gd name="connsiteY551" fmla="*/ 546460 h 909180"/>
                <a:gd name="connsiteX552" fmla="*/ 972248 w 1525506"/>
                <a:gd name="connsiteY552" fmla="*/ 539796 h 909180"/>
                <a:gd name="connsiteX553" fmla="*/ 997007 w 1525506"/>
                <a:gd name="connsiteY553" fmla="*/ 535036 h 909180"/>
                <a:gd name="connsiteX554" fmla="*/ 1011291 w 1525506"/>
                <a:gd name="connsiteY554" fmla="*/ 535036 h 909180"/>
                <a:gd name="connsiteX555" fmla="*/ 1021765 w 1525506"/>
                <a:gd name="connsiteY555" fmla="*/ 523612 h 909180"/>
                <a:gd name="connsiteX556" fmla="*/ 1036049 w 1525506"/>
                <a:gd name="connsiteY556" fmla="*/ 523612 h 909180"/>
                <a:gd name="connsiteX557" fmla="*/ 1042715 w 1525506"/>
                <a:gd name="connsiteY557" fmla="*/ 518852 h 909180"/>
                <a:gd name="connsiteX558" fmla="*/ 1056999 w 1525506"/>
                <a:gd name="connsiteY558" fmla="*/ 518852 h 909180"/>
                <a:gd name="connsiteX559" fmla="*/ 1071282 w 1525506"/>
                <a:gd name="connsiteY559" fmla="*/ 500763 h 909180"/>
                <a:gd name="connsiteX560" fmla="*/ 1075091 w 1525506"/>
                <a:gd name="connsiteY560" fmla="*/ 500763 h 909180"/>
                <a:gd name="connsiteX561" fmla="*/ 1075091 w 1525506"/>
                <a:gd name="connsiteY561" fmla="*/ 496003 h 909180"/>
                <a:gd name="connsiteX562" fmla="*/ 1085566 w 1525506"/>
                <a:gd name="connsiteY562" fmla="*/ 496003 h 909180"/>
                <a:gd name="connsiteX563" fmla="*/ 1089375 w 1525506"/>
                <a:gd name="connsiteY563" fmla="*/ 491243 h 909180"/>
                <a:gd name="connsiteX564" fmla="*/ 1096041 w 1525506"/>
                <a:gd name="connsiteY564" fmla="*/ 491243 h 909180"/>
                <a:gd name="connsiteX565" fmla="*/ 1125561 w 1525506"/>
                <a:gd name="connsiteY565" fmla="*/ 484579 h 909180"/>
                <a:gd name="connsiteX566" fmla="*/ 1146510 w 1525506"/>
                <a:gd name="connsiteY566" fmla="*/ 479819 h 909180"/>
                <a:gd name="connsiteX567" fmla="*/ 1146510 w 1525506"/>
                <a:gd name="connsiteY567" fmla="*/ 468394 h 909180"/>
                <a:gd name="connsiteX568" fmla="*/ 1139845 w 1525506"/>
                <a:gd name="connsiteY568" fmla="*/ 468394 h 909180"/>
                <a:gd name="connsiteX569" fmla="*/ 1136035 w 1525506"/>
                <a:gd name="connsiteY569" fmla="*/ 473155 h 909180"/>
                <a:gd name="connsiteX570" fmla="*/ 1115086 w 1525506"/>
                <a:gd name="connsiteY570" fmla="*/ 473155 h 909180"/>
                <a:gd name="connsiteX571" fmla="*/ 1100802 w 1525506"/>
                <a:gd name="connsiteY571" fmla="*/ 468394 h 909180"/>
                <a:gd name="connsiteX572" fmla="*/ 1090327 w 1525506"/>
                <a:gd name="connsiteY572" fmla="*/ 468394 h 909180"/>
                <a:gd name="connsiteX573" fmla="*/ 1081757 w 1525506"/>
                <a:gd name="connsiteY573" fmla="*/ 463634 h 909180"/>
                <a:gd name="connsiteX574" fmla="*/ 1056999 w 1525506"/>
                <a:gd name="connsiteY574" fmla="*/ 463634 h 909180"/>
                <a:gd name="connsiteX575" fmla="*/ 1036049 w 1525506"/>
                <a:gd name="connsiteY575" fmla="*/ 468394 h 909180"/>
                <a:gd name="connsiteX576" fmla="*/ 1017004 w 1525506"/>
                <a:gd name="connsiteY576" fmla="*/ 468394 h 909180"/>
                <a:gd name="connsiteX577" fmla="*/ 1010338 w 1525506"/>
                <a:gd name="connsiteY577" fmla="*/ 479819 h 909180"/>
                <a:gd name="connsiteX578" fmla="*/ 977009 w 1525506"/>
                <a:gd name="connsiteY578" fmla="*/ 479819 h 909180"/>
                <a:gd name="connsiteX579" fmla="*/ 1006529 w 1525506"/>
                <a:gd name="connsiteY579" fmla="*/ 468394 h 909180"/>
                <a:gd name="connsiteX580" fmla="*/ 1025574 w 1525506"/>
                <a:gd name="connsiteY580" fmla="*/ 463634 h 909180"/>
                <a:gd name="connsiteX581" fmla="*/ 1036049 w 1525506"/>
                <a:gd name="connsiteY581" fmla="*/ 463634 h 909180"/>
                <a:gd name="connsiteX582" fmla="*/ 1042715 w 1525506"/>
                <a:gd name="connsiteY582" fmla="*/ 456970 h 909180"/>
                <a:gd name="connsiteX583" fmla="*/ 1051285 w 1525506"/>
                <a:gd name="connsiteY583" fmla="*/ 456970 h 909180"/>
                <a:gd name="connsiteX584" fmla="*/ 1061760 w 1525506"/>
                <a:gd name="connsiteY584" fmla="*/ 452210 h 909180"/>
                <a:gd name="connsiteX585" fmla="*/ 1072234 w 1525506"/>
                <a:gd name="connsiteY585" fmla="*/ 452210 h 909180"/>
                <a:gd name="connsiteX586" fmla="*/ 1068426 w 1525506"/>
                <a:gd name="connsiteY586" fmla="*/ 445546 h 909180"/>
                <a:gd name="connsiteX587" fmla="*/ 1057951 w 1525506"/>
                <a:gd name="connsiteY587" fmla="*/ 440786 h 909180"/>
                <a:gd name="connsiteX588" fmla="*/ 1047476 w 1525506"/>
                <a:gd name="connsiteY588" fmla="*/ 440786 h 909180"/>
                <a:gd name="connsiteX589" fmla="*/ 1036049 w 1525506"/>
                <a:gd name="connsiteY589" fmla="*/ 447450 h 909180"/>
                <a:gd name="connsiteX590" fmla="*/ 1006529 w 1525506"/>
                <a:gd name="connsiteY590" fmla="*/ 458874 h 909180"/>
                <a:gd name="connsiteX591" fmla="*/ 975105 w 1525506"/>
                <a:gd name="connsiteY591" fmla="*/ 458874 h 909180"/>
                <a:gd name="connsiteX592" fmla="*/ 996054 w 1525506"/>
                <a:gd name="connsiteY592" fmla="*/ 447450 h 909180"/>
                <a:gd name="connsiteX593" fmla="*/ 1010338 w 1525506"/>
                <a:gd name="connsiteY593" fmla="*/ 437930 h 909180"/>
                <a:gd name="connsiteX594" fmla="*/ 1014147 w 1525506"/>
                <a:gd name="connsiteY594" fmla="*/ 437930 h 909180"/>
                <a:gd name="connsiteX595" fmla="*/ 1024622 w 1525506"/>
                <a:gd name="connsiteY595" fmla="*/ 442690 h 909180"/>
                <a:gd name="connsiteX596" fmla="*/ 1035097 w 1525506"/>
                <a:gd name="connsiteY596" fmla="*/ 442690 h 909180"/>
                <a:gd name="connsiteX597" fmla="*/ 1038906 w 1525506"/>
                <a:gd name="connsiteY597" fmla="*/ 437930 h 909180"/>
                <a:gd name="connsiteX598" fmla="*/ 1049381 w 1525506"/>
                <a:gd name="connsiteY598" fmla="*/ 437930 h 909180"/>
                <a:gd name="connsiteX599" fmla="*/ 1053189 w 1525506"/>
                <a:gd name="connsiteY599" fmla="*/ 431266 h 909180"/>
                <a:gd name="connsiteX600" fmla="*/ 1077948 w 1525506"/>
                <a:gd name="connsiteY600" fmla="*/ 431266 h 909180"/>
                <a:gd name="connsiteX601" fmla="*/ 1074139 w 1525506"/>
                <a:gd name="connsiteY601" fmla="*/ 426505 h 909180"/>
                <a:gd name="connsiteX602" fmla="*/ 1070330 w 1525506"/>
                <a:gd name="connsiteY602" fmla="*/ 426505 h 909180"/>
                <a:gd name="connsiteX603" fmla="*/ 1059855 w 1525506"/>
                <a:gd name="connsiteY603" fmla="*/ 419841 h 909180"/>
                <a:gd name="connsiteX604" fmla="*/ 1009386 w 1525506"/>
                <a:gd name="connsiteY604" fmla="*/ 419841 h 909180"/>
                <a:gd name="connsiteX605" fmla="*/ 1023670 w 1525506"/>
                <a:gd name="connsiteY605" fmla="*/ 415081 h 909180"/>
                <a:gd name="connsiteX606" fmla="*/ 1009386 w 1525506"/>
                <a:gd name="connsiteY606" fmla="*/ 410321 h 909180"/>
                <a:gd name="connsiteX607" fmla="*/ 1009386 w 1525506"/>
                <a:gd name="connsiteY607" fmla="*/ 399849 h 909180"/>
                <a:gd name="connsiteX608" fmla="*/ 1013195 w 1525506"/>
                <a:gd name="connsiteY608" fmla="*/ 399849 h 909180"/>
                <a:gd name="connsiteX609" fmla="*/ 1019861 w 1525506"/>
                <a:gd name="connsiteY609" fmla="*/ 404609 h 909180"/>
                <a:gd name="connsiteX610" fmla="*/ 1023670 w 1525506"/>
                <a:gd name="connsiteY610" fmla="*/ 411273 h 909180"/>
                <a:gd name="connsiteX611" fmla="*/ 1034144 w 1525506"/>
                <a:gd name="connsiteY611" fmla="*/ 416033 h 909180"/>
                <a:gd name="connsiteX612" fmla="*/ 1048428 w 1525506"/>
                <a:gd name="connsiteY612" fmla="*/ 416033 h 909180"/>
                <a:gd name="connsiteX613" fmla="*/ 1052237 w 1525506"/>
                <a:gd name="connsiteY613" fmla="*/ 420793 h 909180"/>
                <a:gd name="connsiteX614" fmla="*/ 1076996 w 1525506"/>
                <a:gd name="connsiteY614" fmla="*/ 420793 h 909180"/>
                <a:gd name="connsiteX615" fmla="*/ 1076996 w 1525506"/>
                <a:gd name="connsiteY615" fmla="*/ 427458 h 909180"/>
                <a:gd name="connsiteX616" fmla="*/ 1087471 w 1525506"/>
                <a:gd name="connsiteY616" fmla="*/ 427458 h 909180"/>
                <a:gd name="connsiteX617" fmla="*/ 1087471 w 1525506"/>
                <a:gd name="connsiteY617" fmla="*/ 420793 h 909180"/>
                <a:gd name="connsiteX618" fmla="*/ 1097945 w 1525506"/>
                <a:gd name="connsiteY618" fmla="*/ 420793 h 909180"/>
                <a:gd name="connsiteX619" fmla="*/ 1097945 w 1525506"/>
                <a:gd name="connsiteY619" fmla="*/ 455066 h 909180"/>
                <a:gd name="connsiteX620" fmla="*/ 1108420 w 1525506"/>
                <a:gd name="connsiteY620" fmla="*/ 455066 h 909180"/>
                <a:gd name="connsiteX621" fmla="*/ 1116990 w 1525506"/>
                <a:gd name="connsiteY621" fmla="*/ 459826 h 909180"/>
                <a:gd name="connsiteX622" fmla="*/ 1141749 w 1525506"/>
                <a:gd name="connsiteY622" fmla="*/ 459826 h 909180"/>
                <a:gd name="connsiteX623" fmla="*/ 1148415 w 1525506"/>
                <a:gd name="connsiteY623" fmla="*/ 455066 h 909180"/>
                <a:gd name="connsiteX624" fmla="*/ 1152224 w 1525506"/>
                <a:gd name="connsiteY624" fmla="*/ 455066 h 909180"/>
                <a:gd name="connsiteX625" fmla="*/ 1152224 w 1525506"/>
                <a:gd name="connsiteY625" fmla="*/ 466490 h 909180"/>
                <a:gd name="connsiteX626" fmla="*/ 1162698 w 1525506"/>
                <a:gd name="connsiteY626" fmla="*/ 466490 h 909180"/>
                <a:gd name="connsiteX627" fmla="*/ 1166508 w 1525506"/>
                <a:gd name="connsiteY627" fmla="*/ 459826 h 909180"/>
                <a:gd name="connsiteX628" fmla="*/ 1170316 w 1525506"/>
                <a:gd name="connsiteY628" fmla="*/ 459826 h 909180"/>
                <a:gd name="connsiteX629" fmla="*/ 1170316 w 1525506"/>
                <a:gd name="connsiteY629" fmla="*/ 443642 h 909180"/>
                <a:gd name="connsiteX630" fmla="*/ 1169364 w 1525506"/>
                <a:gd name="connsiteY630" fmla="*/ 443642 h 909180"/>
                <a:gd name="connsiteX631" fmla="*/ 1173173 w 1525506"/>
                <a:gd name="connsiteY631" fmla="*/ 432218 h 909180"/>
                <a:gd name="connsiteX632" fmla="*/ 1173173 w 1525506"/>
                <a:gd name="connsiteY632" fmla="*/ 427458 h 909180"/>
                <a:gd name="connsiteX633" fmla="*/ 1164603 w 1525506"/>
                <a:gd name="connsiteY633" fmla="*/ 427458 h 909180"/>
                <a:gd name="connsiteX634" fmla="*/ 1157937 w 1525506"/>
                <a:gd name="connsiteY634" fmla="*/ 416033 h 909180"/>
                <a:gd name="connsiteX635" fmla="*/ 1149367 w 1525506"/>
                <a:gd name="connsiteY635" fmla="*/ 411273 h 909180"/>
                <a:gd name="connsiteX636" fmla="*/ 1149367 w 1525506"/>
                <a:gd name="connsiteY636" fmla="*/ 399849 h 909180"/>
                <a:gd name="connsiteX637" fmla="*/ 1109372 w 1525506"/>
                <a:gd name="connsiteY637" fmla="*/ 388425 h 909180"/>
                <a:gd name="connsiteX638" fmla="*/ 1084614 w 1525506"/>
                <a:gd name="connsiteY638" fmla="*/ 388425 h 909180"/>
                <a:gd name="connsiteX639" fmla="*/ 1098897 w 1525506"/>
                <a:gd name="connsiteY639" fmla="*/ 383665 h 909180"/>
                <a:gd name="connsiteX640" fmla="*/ 1102707 w 1525506"/>
                <a:gd name="connsiteY640" fmla="*/ 377000 h 909180"/>
                <a:gd name="connsiteX641" fmla="*/ 1098897 w 1525506"/>
                <a:gd name="connsiteY641" fmla="*/ 377000 h 909180"/>
                <a:gd name="connsiteX642" fmla="*/ 1092232 w 1525506"/>
                <a:gd name="connsiteY642" fmla="*/ 372240 h 909180"/>
                <a:gd name="connsiteX643" fmla="*/ 1069378 w 1525506"/>
                <a:gd name="connsiteY643" fmla="*/ 372240 h 909180"/>
                <a:gd name="connsiteX644" fmla="*/ 1058903 w 1525506"/>
                <a:gd name="connsiteY644" fmla="*/ 367480 h 909180"/>
                <a:gd name="connsiteX645" fmla="*/ 1048428 w 1525506"/>
                <a:gd name="connsiteY645" fmla="*/ 367480 h 909180"/>
                <a:gd name="connsiteX646" fmla="*/ 1058903 w 1525506"/>
                <a:gd name="connsiteY646" fmla="*/ 356056 h 909180"/>
                <a:gd name="connsiteX647" fmla="*/ 1088423 w 1525506"/>
                <a:gd name="connsiteY647" fmla="*/ 356056 h 909180"/>
                <a:gd name="connsiteX648" fmla="*/ 1098897 w 1525506"/>
                <a:gd name="connsiteY648" fmla="*/ 349392 h 909180"/>
                <a:gd name="connsiteX649" fmla="*/ 1109372 w 1525506"/>
                <a:gd name="connsiteY649" fmla="*/ 349392 h 909180"/>
                <a:gd name="connsiteX650" fmla="*/ 1138892 w 1525506"/>
                <a:gd name="connsiteY650" fmla="*/ 356056 h 909180"/>
                <a:gd name="connsiteX651" fmla="*/ 1153176 w 1525506"/>
                <a:gd name="connsiteY651" fmla="*/ 356056 h 909180"/>
                <a:gd name="connsiteX652" fmla="*/ 1156985 w 1525506"/>
                <a:gd name="connsiteY652" fmla="*/ 360816 h 909180"/>
                <a:gd name="connsiteX653" fmla="*/ 1163651 w 1525506"/>
                <a:gd name="connsiteY653" fmla="*/ 367480 h 909180"/>
                <a:gd name="connsiteX654" fmla="*/ 1172221 w 1525506"/>
                <a:gd name="connsiteY654" fmla="*/ 377000 h 909180"/>
                <a:gd name="connsiteX655" fmla="*/ 1182696 w 1525506"/>
                <a:gd name="connsiteY655" fmla="*/ 377000 h 909180"/>
                <a:gd name="connsiteX656" fmla="*/ 1182696 w 1525506"/>
                <a:gd name="connsiteY656" fmla="*/ 359864 h 909180"/>
                <a:gd name="connsiteX657" fmla="*/ 1163651 w 1525506"/>
                <a:gd name="connsiteY657" fmla="*/ 355104 h 909180"/>
                <a:gd name="connsiteX658" fmla="*/ 1149367 w 1525506"/>
                <a:gd name="connsiteY658" fmla="*/ 348440 h 909180"/>
                <a:gd name="connsiteX659" fmla="*/ 1124608 w 1525506"/>
                <a:gd name="connsiteY659" fmla="*/ 343680 h 909180"/>
                <a:gd name="connsiteX660" fmla="*/ 1133179 w 1525506"/>
                <a:gd name="connsiteY660" fmla="*/ 338920 h 909180"/>
                <a:gd name="connsiteX661" fmla="*/ 1139845 w 1525506"/>
                <a:gd name="connsiteY661" fmla="*/ 338920 h 909180"/>
                <a:gd name="connsiteX662" fmla="*/ 1150319 w 1525506"/>
                <a:gd name="connsiteY662" fmla="*/ 343680 h 909180"/>
                <a:gd name="connsiteX663" fmla="*/ 1158890 w 1525506"/>
                <a:gd name="connsiteY663" fmla="*/ 343680 h 909180"/>
                <a:gd name="connsiteX664" fmla="*/ 1165555 w 1525506"/>
                <a:gd name="connsiteY664" fmla="*/ 348440 h 909180"/>
                <a:gd name="connsiteX665" fmla="*/ 1205550 w 1525506"/>
                <a:gd name="connsiteY665" fmla="*/ 348440 h 909180"/>
                <a:gd name="connsiteX666" fmla="*/ 1238878 w 1525506"/>
                <a:gd name="connsiteY666" fmla="*/ 343680 h 909180"/>
                <a:gd name="connsiteX667" fmla="*/ 1238878 w 1525506"/>
                <a:gd name="connsiteY667" fmla="*/ 327495 h 909180"/>
                <a:gd name="connsiteX668" fmla="*/ 1214120 w 1525506"/>
                <a:gd name="connsiteY668" fmla="*/ 320831 h 909180"/>
                <a:gd name="connsiteX669" fmla="*/ 1205550 w 1525506"/>
                <a:gd name="connsiteY669" fmla="*/ 332255 h 909180"/>
                <a:gd name="connsiteX670" fmla="*/ 1195075 w 1525506"/>
                <a:gd name="connsiteY670" fmla="*/ 320831 h 909180"/>
                <a:gd name="connsiteX671" fmla="*/ 1195075 w 1525506"/>
                <a:gd name="connsiteY671" fmla="*/ 316071 h 909180"/>
                <a:gd name="connsiteX672" fmla="*/ 1224595 w 1525506"/>
                <a:gd name="connsiteY672" fmla="*/ 316071 h 909180"/>
                <a:gd name="connsiteX673" fmla="*/ 1249353 w 1525506"/>
                <a:gd name="connsiteY673" fmla="*/ 311311 h 909180"/>
                <a:gd name="connsiteX674" fmla="*/ 1256019 w 1525506"/>
                <a:gd name="connsiteY674" fmla="*/ 316071 h 909180"/>
                <a:gd name="connsiteX675" fmla="*/ 1270303 w 1525506"/>
                <a:gd name="connsiteY675" fmla="*/ 316071 h 909180"/>
                <a:gd name="connsiteX676" fmla="*/ 1284586 w 1525506"/>
                <a:gd name="connsiteY676" fmla="*/ 304647 h 909180"/>
                <a:gd name="connsiteX677" fmla="*/ 1288396 w 1525506"/>
                <a:gd name="connsiteY677" fmla="*/ 304647 h 909180"/>
                <a:gd name="connsiteX678" fmla="*/ 1288396 w 1525506"/>
                <a:gd name="connsiteY678" fmla="*/ 299887 h 909180"/>
                <a:gd name="connsiteX679" fmla="*/ 1248401 w 1525506"/>
                <a:gd name="connsiteY679" fmla="*/ 299887 h 909180"/>
                <a:gd name="connsiteX680" fmla="*/ 1248401 w 1525506"/>
                <a:gd name="connsiteY680" fmla="*/ 293223 h 909180"/>
                <a:gd name="connsiteX681" fmla="*/ 1245544 w 1525506"/>
                <a:gd name="connsiteY681" fmla="*/ 293223 h 909180"/>
                <a:gd name="connsiteX682" fmla="*/ 1245544 w 1525506"/>
                <a:gd name="connsiteY682" fmla="*/ 288462 h 909180"/>
                <a:gd name="connsiteX683" fmla="*/ 1235070 w 1525506"/>
                <a:gd name="connsiteY683" fmla="*/ 288462 h 909180"/>
                <a:gd name="connsiteX684" fmla="*/ 1224595 w 1525506"/>
                <a:gd name="connsiteY684" fmla="*/ 283702 h 909180"/>
                <a:gd name="connsiteX685" fmla="*/ 1238878 w 1525506"/>
                <a:gd name="connsiteY685" fmla="*/ 283702 h 909180"/>
                <a:gd name="connsiteX686" fmla="*/ 1238878 w 1525506"/>
                <a:gd name="connsiteY686" fmla="*/ 277038 h 909180"/>
                <a:gd name="connsiteX687" fmla="*/ 1235070 w 1525506"/>
                <a:gd name="connsiteY687" fmla="*/ 272278 h 909180"/>
                <a:gd name="connsiteX688" fmla="*/ 1231260 w 1525506"/>
                <a:gd name="connsiteY688" fmla="*/ 272278 h 909180"/>
                <a:gd name="connsiteX689" fmla="*/ 1214120 w 1525506"/>
                <a:gd name="connsiteY689" fmla="*/ 265614 h 909180"/>
                <a:gd name="connsiteX690" fmla="*/ 1235070 w 1525506"/>
                <a:gd name="connsiteY690" fmla="*/ 265614 h 909180"/>
                <a:gd name="connsiteX691" fmla="*/ 1238878 w 1525506"/>
                <a:gd name="connsiteY691" fmla="*/ 272278 h 909180"/>
                <a:gd name="connsiteX692" fmla="*/ 1263637 w 1525506"/>
                <a:gd name="connsiteY692" fmla="*/ 272278 h 909180"/>
                <a:gd name="connsiteX693" fmla="*/ 1270303 w 1525506"/>
                <a:gd name="connsiteY693" fmla="*/ 283702 h 909180"/>
                <a:gd name="connsiteX694" fmla="*/ 1278873 w 1525506"/>
                <a:gd name="connsiteY694" fmla="*/ 283702 h 909180"/>
                <a:gd name="connsiteX695" fmla="*/ 1289348 w 1525506"/>
                <a:gd name="connsiteY695" fmla="*/ 272278 h 909180"/>
                <a:gd name="connsiteX696" fmla="*/ 1289348 w 1525506"/>
                <a:gd name="connsiteY696" fmla="*/ 256094 h 909180"/>
                <a:gd name="connsiteX697" fmla="*/ 1285539 w 1525506"/>
                <a:gd name="connsiteY697" fmla="*/ 249430 h 909180"/>
                <a:gd name="connsiteX698" fmla="*/ 1278873 w 1525506"/>
                <a:gd name="connsiteY698" fmla="*/ 249430 h 909180"/>
                <a:gd name="connsiteX699" fmla="*/ 1274112 w 1525506"/>
                <a:gd name="connsiteY699" fmla="*/ 244669 h 909180"/>
                <a:gd name="connsiteX700" fmla="*/ 1270303 w 1525506"/>
                <a:gd name="connsiteY700" fmla="*/ 238005 h 909180"/>
                <a:gd name="connsiteX701" fmla="*/ 1235070 w 1525506"/>
                <a:gd name="connsiteY701" fmla="*/ 233245 h 909180"/>
                <a:gd name="connsiteX702" fmla="*/ 1224595 w 1525506"/>
                <a:gd name="connsiteY702" fmla="*/ 228485 h 909180"/>
                <a:gd name="connsiteX703" fmla="*/ 1224595 w 1525506"/>
                <a:gd name="connsiteY703" fmla="*/ 221821 h 909180"/>
                <a:gd name="connsiteX704" fmla="*/ 1249353 w 1525506"/>
                <a:gd name="connsiteY704" fmla="*/ 221821 h 909180"/>
                <a:gd name="connsiteX705" fmla="*/ 1274112 w 1525506"/>
                <a:gd name="connsiteY705" fmla="*/ 218965 h 909180"/>
                <a:gd name="connsiteX706" fmla="*/ 1288396 w 1525506"/>
                <a:gd name="connsiteY706" fmla="*/ 218965 h 909180"/>
                <a:gd name="connsiteX707" fmla="*/ 1298870 w 1525506"/>
                <a:gd name="connsiteY707" fmla="*/ 223725 h 909180"/>
                <a:gd name="connsiteX708" fmla="*/ 1317915 w 1525506"/>
                <a:gd name="connsiteY708" fmla="*/ 223725 h 909180"/>
                <a:gd name="connsiteX709" fmla="*/ 1328390 w 1525506"/>
                <a:gd name="connsiteY709" fmla="*/ 218965 h 909180"/>
                <a:gd name="connsiteX710" fmla="*/ 1338865 w 1525506"/>
                <a:gd name="connsiteY710" fmla="*/ 212301 h 909180"/>
                <a:gd name="connsiteX711" fmla="*/ 1338865 w 1525506"/>
                <a:gd name="connsiteY711" fmla="*/ 202780 h 909180"/>
                <a:gd name="connsiteX712" fmla="*/ 1317915 w 1525506"/>
                <a:gd name="connsiteY712" fmla="*/ 202780 h 909180"/>
                <a:gd name="connsiteX713" fmla="*/ 1303631 w 1525506"/>
                <a:gd name="connsiteY713" fmla="*/ 196116 h 909180"/>
                <a:gd name="connsiteX714" fmla="*/ 1284586 w 1525506"/>
                <a:gd name="connsiteY714" fmla="*/ 196116 h 909180"/>
                <a:gd name="connsiteX715" fmla="*/ 1277921 w 1525506"/>
                <a:gd name="connsiteY715" fmla="*/ 191356 h 909180"/>
                <a:gd name="connsiteX716" fmla="*/ 1298870 w 1525506"/>
                <a:gd name="connsiteY716" fmla="*/ 191356 h 909180"/>
                <a:gd name="connsiteX717" fmla="*/ 1295061 w 1525506"/>
                <a:gd name="connsiteY717" fmla="*/ 186596 h 909180"/>
                <a:gd name="connsiteX718" fmla="*/ 1288396 w 1525506"/>
                <a:gd name="connsiteY718" fmla="*/ 179932 h 909180"/>
                <a:gd name="connsiteX719" fmla="*/ 1288396 w 1525506"/>
                <a:gd name="connsiteY719" fmla="*/ 175172 h 909180"/>
                <a:gd name="connsiteX720" fmla="*/ 1277921 w 1525506"/>
                <a:gd name="connsiteY720" fmla="*/ 175172 h 909180"/>
                <a:gd name="connsiteX721" fmla="*/ 1274112 w 1525506"/>
                <a:gd name="connsiteY721" fmla="*/ 180884 h 909180"/>
                <a:gd name="connsiteX722" fmla="*/ 1274112 w 1525506"/>
                <a:gd name="connsiteY722" fmla="*/ 192308 h 909180"/>
                <a:gd name="connsiteX723" fmla="*/ 1259828 w 1525506"/>
                <a:gd name="connsiteY723" fmla="*/ 192308 h 909180"/>
                <a:gd name="connsiteX724" fmla="*/ 1256019 w 1525506"/>
                <a:gd name="connsiteY724" fmla="*/ 187548 h 909180"/>
                <a:gd name="connsiteX725" fmla="*/ 1249353 w 1525506"/>
                <a:gd name="connsiteY725" fmla="*/ 180884 h 909180"/>
                <a:gd name="connsiteX726" fmla="*/ 1255067 w 1525506"/>
                <a:gd name="connsiteY726" fmla="*/ 180884 h 909180"/>
                <a:gd name="connsiteX727" fmla="*/ 1263637 w 1525506"/>
                <a:gd name="connsiteY727" fmla="*/ 176124 h 909180"/>
                <a:gd name="connsiteX728" fmla="*/ 1270303 w 1525506"/>
                <a:gd name="connsiteY728" fmla="*/ 169460 h 909180"/>
                <a:gd name="connsiteX729" fmla="*/ 1278873 w 1525506"/>
                <a:gd name="connsiteY729" fmla="*/ 159940 h 909180"/>
                <a:gd name="connsiteX730" fmla="*/ 1285539 w 1525506"/>
                <a:gd name="connsiteY730" fmla="*/ 153275 h 909180"/>
                <a:gd name="connsiteX731" fmla="*/ 1289348 w 1525506"/>
                <a:gd name="connsiteY731" fmla="*/ 148515 h 909180"/>
                <a:gd name="connsiteX732" fmla="*/ 1314106 w 1525506"/>
                <a:gd name="connsiteY732" fmla="*/ 148515 h 909180"/>
                <a:gd name="connsiteX733" fmla="*/ 1317915 w 1525506"/>
                <a:gd name="connsiteY733" fmla="*/ 141851 h 909180"/>
                <a:gd name="connsiteX734" fmla="*/ 1328390 w 1525506"/>
                <a:gd name="connsiteY734" fmla="*/ 137091 h 909180"/>
                <a:gd name="connsiteX735" fmla="*/ 1324581 w 1525506"/>
                <a:gd name="connsiteY735" fmla="*/ 125667 h 909180"/>
                <a:gd name="connsiteX736" fmla="*/ 1328390 w 1525506"/>
                <a:gd name="connsiteY736" fmla="*/ 120907 h 909180"/>
                <a:gd name="connsiteX737" fmla="*/ 1335056 w 1525506"/>
                <a:gd name="connsiteY737" fmla="*/ 114243 h 909180"/>
                <a:gd name="connsiteX738" fmla="*/ 1354101 w 1525506"/>
                <a:gd name="connsiteY738" fmla="*/ 114243 h 909180"/>
                <a:gd name="connsiteX739" fmla="*/ 1357910 w 1525506"/>
                <a:gd name="connsiteY739" fmla="*/ 120907 h 909180"/>
                <a:gd name="connsiteX740" fmla="*/ 1368385 w 1525506"/>
                <a:gd name="connsiteY740" fmla="*/ 120907 h 909180"/>
                <a:gd name="connsiteX741" fmla="*/ 1375050 w 1525506"/>
                <a:gd name="connsiteY741" fmla="*/ 114243 h 909180"/>
                <a:gd name="connsiteX742" fmla="*/ 1379811 w 1525506"/>
                <a:gd name="connsiteY742" fmla="*/ 114243 h 909180"/>
                <a:gd name="connsiteX743" fmla="*/ 1383621 w 1525506"/>
                <a:gd name="connsiteY743" fmla="*/ 109482 h 909180"/>
                <a:gd name="connsiteX744" fmla="*/ 1329342 w 1525506"/>
                <a:gd name="connsiteY744" fmla="*/ 109482 h 909180"/>
                <a:gd name="connsiteX745" fmla="*/ 1325534 w 1525506"/>
                <a:gd name="connsiteY745" fmla="*/ 114243 h 909180"/>
                <a:gd name="connsiteX746" fmla="*/ 1315058 w 1525506"/>
                <a:gd name="connsiteY746" fmla="*/ 114243 h 909180"/>
                <a:gd name="connsiteX747" fmla="*/ 1315058 w 1525506"/>
                <a:gd name="connsiteY747" fmla="*/ 109482 h 909180"/>
                <a:gd name="connsiteX748" fmla="*/ 1336008 w 1525506"/>
                <a:gd name="connsiteY748" fmla="*/ 98058 h 909180"/>
                <a:gd name="connsiteX749" fmla="*/ 1415045 w 1525506"/>
                <a:gd name="connsiteY749" fmla="*/ 98058 h 909180"/>
                <a:gd name="connsiteX750" fmla="*/ 1423615 w 1525506"/>
                <a:gd name="connsiteY750" fmla="*/ 93298 h 909180"/>
                <a:gd name="connsiteX751" fmla="*/ 1415045 w 1525506"/>
                <a:gd name="connsiteY751" fmla="*/ 93298 h 909180"/>
                <a:gd name="connsiteX752" fmla="*/ 1404570 w 1525506"/>
                <a:gd name="connsiteY752" fmla="*/ 86634 h 909180"/>
                <a:gd name="connsiteX753" fmla="*/ 1369337 w 1525506"/>
                <a:gd name="connsiteY753" fmla="*/ 86634 h 909180"/>
                <a:gd name="connsiteX754" fmla="*/ 1358862 w 1525506"/>
                <a:gd name="connsiteY754" fmla="*/ 93298 h 909180"/>
                <a:gd name="connsiteX755" fmla="*/ 1325534 w 1525506"/>
                <a:gd name="connsiteY755" fmla="*/ 93298 h 909180"/>
                <a:gd name="connsiteX756" fmla="*/ 1325534 w 1525506"/>
                <a:gd name="connsiteY756" fmla="*/ 86634 h 909180"/>
                <a:gd name="connsiteX757" fmla="*/ 1434090 w 1525506"/>
                <a:gd name="connsiteY757" fmla="*/ 86634 h 909180"/>
                <a:gd name="connsiteX758" fmla="*/ 1444565 w 1525506"/>
                <a:gd name="connsiteY758" fmla="*/ 81874 h 909180"/>
                <a:gd name="connsiteX759" fmla="*/ 1458849 w 1525506"/>
                <a:gd name="connsiteY759" fmla="*/ 77114 h 909180"/>
                <a:gd name="connsiteX760" fmla="*/ 1462657 w 1525506"/>
                <a:gd name="connsiteY760" fmla="*/ 70450 h 909180"/>
                <a:gd name="connsiteX761" fmla="*/ 1497891 w 1525506"/>
                <a:gd name="connsiteY761" fmla="*/ 70450 h 909180"/>
                <a:gd name="connsiteX762" fmla="*/ 1507413 w 1525506"/>
                <a:gd name="connsiteY762" fmla="*/ 66641 h 909180"/>
                <a:gd name="connsiteX763" fmla="*/ 1521697 w 1525506"/>
                <a:gd name="connsiteY763" fmla="*/ 66641 h 909180"/>
                <a:gd name="connsiteX764" fmla="*/ 1525506 w 1525506"/>
                <a:gd name="connsiteY764" fmla="*/ 59977 h 909180"/>
                <a:gd name="connsiteX765" fmla="*/ 1522649 w 1525506"/>
                <a:gd name="connsiteY765" fmla="*/ 55217 h 90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Lst>
              <a:rect l="l" t="t" r="r" b="b"/>
              <a:pathLst>
                <a:path w="1525506" h="909180">
                  <a:moveTo>
                    <a:pt x="265678" y="509331"/>
                  </a:moveTo>
                  <a:lnTo>
                    <a:pt x="279962" y="509331"/>
                  </a:lnTo>
                  <a:lnTo>
                    <a:pt x="285675" y="502667"/>
                  </a:lnTo>
                  <a:lnTo>
                    <a:pt x="304720" y="502667"/>
                  </a:lnTo>
                  <a:lnTo>
                    <a:pt x="304720" y="493147"/>
                  </a:lnTo>
                  <a:lnTo>
                    <a:pt x="311386" y="493147"/>
                  </a:lnTo>
                  <a:lnTo>
                    <a:pt x="304720" y="486483"/>
                  </a:lnTo>
                  <a:lnTo>
                    <a:pt x="300911" y="481723"/>
                  </a:lnTo>
                  <a:lnTo>
                    <a:pt x="286627" y="481723"/>
                  </a:lnTo>
                  <a:lnTo>
                    <a:pt x="280914" y="470298"/>
                  </a:lnTo>
                  <a:lnTo>
                    <a:pt x="247585" y="470298"/>
                  </a:lnTo>
                  <a:lnTo>
                    <a:pt x="247585" y="485531"/>
                  </a:lnTo>
                  <a:lnTo>
                    <a:pt x="240919" y="492195"/>
                  </a:lnTo>
                  <a:lnTo>
                    <a:pt x="237110" y="492195"/>
                  </a:lnTo>
                  <a:lnTo>
                    <a:pt x="237110" y="496955"/>
                  </a:lnTo>
                  <a:lnTo>
                    <a:pt x="240919" y="501715"/>
                  </a:lnTo>
                  <a:lnTo>
                    <a:pt x="247585" y="501715"/>
                  </a:lnTo>
                  <a:lnTo>
                    <a:pt x="247585" y="514091"/>
                  </a:lnTo>
                  <a:lnTo>
                    <a:pt x="265678" y="509331"/>
                  </a:lnTo>
                  <a:close/>
                  <a:moveTo>
                    <a:pt x="246633" y="612150"/>
                  </a:moveTo>
                  <a:lnTo>
                    <a:pt x="239967" y="607389"/>
                  </a:lnTo>
                  <a:lnTo>
                    <a:pt x="246633" y="612150"/>
                  </a:lnTo>
                  <a:close/>
                  <a:moveTo>
                    <a:pt x="1522649" y="55217"/>
                  </a:moveTo>
                  <a:lnTo>
                    <a:pt x="1508365" y="55217"/>
                  </a:lnTo>
                  <a:lnTo>
                    <a:pt x="1497891" y="50457"/>
                  </a:lnTo>
                  <a:lnTo>
                    <a:pt x="1414093" y="50457"/>
                  </a:lnTo>
                  <a:lnTo>
                    <a:pt x="1414093" y="55217"/>
                  </a:lnTo>
                  <a:lnTo>
                    <a:pt x="1396952" y="59977"/>
                  </a:lnTo>
                  <a:lnTo>
                    <a:pt x="1374098" y="59977"/>
                  </a:lnTo>
                  <a:lnTo>
                    <a:pt x="1356958" y="55217"/>
                  </a:lnTo>
                  <a:lnTo>
                    <a:pt x="1327438" y="55217"/>
                  </a:lnTo>
                  <a:lnTo>
                    <a:pt x="1298870" y="66641"/>
                  </a:lnTo>
                  <a:lnTo>
                    <a:pt x="1284586" y="78066"/>
                  </a:lnTo>
                  <a:lnTo>
                    <a:pt x="1263637" y="78066"/>
                  </a:lnTo>
                  <a:lnTo>
                    <a:pt x="1259828" y="82826"/>
                  </a:lnTo>
                  <a:lnTo>
                    <a:pt x="1255067" y="82826"/>
                  </a:lnTo>
                  <a:lnTo>
                    <a:pt x="1244592" y="87586"/>
                  </a:lnTo>
                  <a:lnTo>
                    <a:pt x="1234117" y="87586"/>
                  </a:lnTo>
                  <a:lnTo>
                    <a:pt x="1248401" y="78066"/>
                  </a:lnTo>
                  <a:lnTo>
                    <a:pt x="1269351" y="71402"/>
                  </a:lnTo>
                  <a:lnTo>
                    <a:pt x="1294109" y="59977"/>
                  </a:lnTo>
                  <a:lnTo>
                    <a:pt x="1297918" y="55217"/>
                  </a:lnTo>
                  <a:lnTo>
                    <a:pt x="1287444" y="43793"/>
                  </a:lnTo>
                  <a:lnTo>
                    <a:pt x="1262685" y="43793"/>
                  </a:lnTo>
                  <a:lnTo>
                    <a:pt x="1258876" y="50457"/>
                  </a:lnTo>
                  <a:lnTo>
                    <a:pt x="1255067" y="50457"/>
                  </a:lnTo>
                  <a:lnTo>
                    <a:pt x="1244592" y="55217"/>
                  </a:lnTo>
                  <a:lnTo>
                    <a:pt x="1237926" y="55217"/>
                  </a:lnTo>
                  <a:lnTo>
                    <a:pt x="1179839" y="59977"/>
                  </a:lnTo>
                  <a:lnTo>
                    <a:pt x="1179839" y="66641"/>
                  </a:lnTo>
                  <a:lnTo>
                    <a:pt x="1173173" y="66641"/>
                  </a:lnTo>
                  <a:lnTo>
                    <a:pt x="1179839" y="59977"/>
                  </a:lnTo>
                  <a:lnTo>
                    <a:pt x="1194122" y="59977"/>
                  </a:lnTo>
                  <a:lnTo>
                    <a:pt x="1204598" y="55217"/>
                  </a:lnTo>
                  <a:lnTo>
                    <a:pt x="1213167" y="55217"/>
                  </a:lnTo>
                  <a:lnTo>
                    <a:pt x="1219833" y="50457"/>
                  </a:lnTo>
                  <a:lnTo>
                    <a:pt x="1205550" y="43793"/>
                  </a:lnTo>
                  <a:lnTo>
                    <a:pt x="1150319" y="43793"/>
                  </a:lnTo>
                  <a:lnTo>
                    <a:pt x="1129369" y="50457"/>
                  </a:lnTo>
                  <a:lnTo>
                    <a:pt x="1094136" y="43793"/>
                  </a:lnTo>
                  <a:lnTo>
                    <a:pt x="1090327" y="43793"/>
                  </a:lnTo>
                  <a:lnTo>
                    <a:pt x="1090327" y="50457"/>
                  </a:lnTo>
                  <a:lnTo>
                    <a:pt x="1079852" y="50457"/>
                  </a:lnTo>
                  <a:lnTo>
                    <a:pt x="1071282" y="55217"/>
                  </a:lnTo>
                  <a:lnTo>
                    <a:pt x="1055094" y="55217"/>
                  </a:lnTo>
                  <a:lnTo>
                    <a:pt x="1061760" y="50457"/>
                  </a:lnTo>
                  <a:lnTo>
                    <a:pt x="1080805" y="43793"/>
                  </a:lnTo>
                  <a:lnTo>
                    <a:pt x="1175077" y="43793"/>
                  </a:lnTo>
                  <a:lnTo>
                    <a:pt x="1210311" y="39033"/>
                  </a:lnTo>
                  <a:lnTo>
                    <a:pt x="1304584" y="39033"/>
                  </a:lnTo>
                  <a:lnTo>
                    <a:pt x="1318868" y="32369"/>
                  </a:lnTo>
                  <a:lnTo>
                    <a:pt x="1310297" y="27609"/>
                  </a:lnTo>
                  <a:lnTo>
                    <a:pt x="1289348" y="22849"/>
                  </a:lnTo>
                  <a:lnTo>
                    <a:pt x="1238878" y="22849"/>
                  </a:lnTo>
                  <a:lnTo>
                    <a:pt x="1245544" y="16184"/>
                  </a:lnTo>
                  <a:lnTo>
                    <a:pt x="1238878" y="11424"/>
                  </a:lnTo>
                  <a:lnTo>
                    <a:pt x="1219833" y="11424"/>
                  </a:lnTo>
                  <a:lnTo>
                    <a:pt x="1213167" y="16184"/>
                  </a:lnTo>
                  <a:lnTo>
                    <a:pt x="1183648" y="16184"/>
                  </a:lnTo>
                  <a:lnTo>
                    <a:pt x="1179839" y="11424"/>
                  </a:lnTo>
                  <a:lnTo>
                    <a:pt x="1204598" y="11424"/>
                  </a:lnTo>
                  <a:lnTo>
                    <a:pt x="1204598" y="4760"/>
                  </a:lnTo>
                  <a:lnTo>
                    <a:pt x="1197932" y="4760"/>
                  </a:lnTo>
                  <a:lnTo>
                    <a:pt x="1190314" y="0"/>
                  </a:lnTo>
                  <a:lnTo>
                    <a:pt x="1118895" y="0"/>
                  </a:lnTo>
                  <a:lnTo>
                    <a:pt x="1099850" y="4760"/>
                  </a:lnTo>
                  <a:lnTo>
                    <a:pt x="1078900" y="4760"/>
                  </a:lnTo>
                  <a:lnTo>
                    <a:pt x="1059855" y="0"/>
                  </a:lnTo>
                  <a:lnTo>
                    <a:pt x="1005577" y="0"/>
                  </a:lnTo>
                  <a:lnTo>
                    <a:pt x="995102" y="4760"/>
                  </a:lnTo>
                  <a:lnTo>
                    <a:pt x="944633" y="4760"/>
                  </a:lnTo>
                  <a:lnTo>
                    <a:pt x="941776" y="0"/>
                  </a:lnTo>
                  <a:lnTo>
                    <a:pt x="931301" y="0"/>
                  </a:lnTo>
                  <a:lnTo>
                    <a:pt x="927492" y="4760"/>
                  </a:lnTo>
                  <a:lnTo>
                    <a:pt x="921779" y="4760"/>
                  </a:lnTo>
                  <a:lnTo>
                    <a:pt x="921779" y="11424"/>
                  </a:lnTo>
                  <a:lnTo>
                    <a:pt x="932254" y="11424"/>
                  </a:lnTo>
                  <a:lnTo>
                    <a:pt x="921779" y="16184"/>
                  </a:lnTo>
                  <a:lnTo>
                    <a:pt x="892259" y="16184"/>
                  </a:lnTo>
                  <a:lnTo>
                    <a:pt x="852265" y="11424"/>
                  </a:lnTo>
                  <a:lnTo>
                    <a:pt x="773228" y="11424"/>
                  </a:lnTo>
                  <a:lnTo>
                    <a:pt x="766562" y="16184"/>
                  </a:lnTo>
                  <a:lnTo>
                    <a:pt x="762753" y="16184"/>
                  </a:lnTo>
                  <a:lnTo>
                    <a:pt x="762753" y="22849"/>
                  </a:lnTo>
                  <a:lnTo>
                    <a:pt x="806556" y="22849"/>
                  </a:lnTo>
                  <a:lnTo>
                    <a:pt x="831315" y="27609"/>
                  </a:lnTo>
                  <a:lnTo>
                    <a:pt x="841790" y="27609"/>
                  </a:lnTo>
                  <a:lnTo>
                    <a:pt x="887498" y="32369"/>
                  </a:lnTo>
                  <a:lnTo>
                    <a:pt x="817031" y="32369"/>
                  </a:lnTo>
                  <a:lnTo>
                    <a:pt x="806556" y="27609"/>
                  </a:lnTo>
                  <a:lnTo>
                    <a:pt x="787511" y="27609"/>
                  </a:lnTo>
                  <a:lnTo>
                    <a:pt x="791320" y="32369"/>
                  </a:lnTo>
                  <a:lnTo>
                    <a:pt x="782750" y="32369"/>
                  </a:lnTo>
                  <a:lnTo>
                    <a:pt x="776085" y="39033"/>
                  </a:lnTo>
                  <a:lnTo>
                    <a:pt x="776085" y="43793"/>
                  </a:lnTo>
                  <a:lnTo>
                    <a:pt x="772275" y="50457"/>
                  </a:lnTo>
                  <a:lnTo>
                    <a:pt x="772275" y="55217"/>
                  </a:lnTo>
                  <a:lnTo>
                    <a:pt x="747517" y="55217"/>
                  </a:lnTo>
                  <a:lnTo>
                    <a:pt x="743708" y="50457"/>
                  </a:lnTo>
                  <a:lnTo>
                    <a:pt x="718950" y="43793"/>
                  </a:lnTo>
                  <a:lnTo>
                    <a:pt x="687525" y="32369"/>
                  </a:lnTo>
                  <a:lnTo>
                    <a:pt x="643721" y="32369"/>
                  </a:lnTo>
                  <a:lnTo>
                    <a:pt x="643721" y="55217"/>
                  </a:lnTo>
                  <a:lnTo>
                    <a:pt x="618963" y="55217"/>
                  </a:lnTo>
                  <a:lnTo>
                    <a:pt x="607536" y="50457"/>
                  </a:lnTo>
                  <a:lnTo>
                    <a:pt x="598966" y="50457"/>
                  </a:lnTo>
                  <a:lnTo>
                    <a:pt x="593252" y="43793"/>
                  </a:lnTo>
                  <a:lnTo>
                    <a:pt x="578969" y="43793"/>
                  </a:lnTo>
                  <a:lnTo>
                    <a:pt x="568494" y="50457"/>
                  </a:lnTo>
                  <a:lnTo>
                    <a:pt x="568494" y="55217"/>
                  </a:lnTo>
                  <a:lnTo>
                    <a:pt x="559923" y="55217"/>
                  </a:lnTo>
                  <a:lnTo>
                    <a:pt x="563732" y="43793"/>
                  </a:lnTo>
                  <a:lnTo>
                    <a:pt x="559923" y="39033"/>
                  </a:lnTo>
                  <a:lnTo>
                    <a:pt x="495171" y="39033"/>
                  </a:lnTo>
                  <a:lnTo>
                    <a:pt x="474221" y="43793"/>
                  </a:lnTo>
                  <a:lnTo>
                    <a:pt x="434226" y="43793"/>
                  </a:lnTo>
                  <a:lnTo>
                    <a:pt x="444701" y="50457"/>
                  </a:lnTo>
                  <a:lnTo>
                    <a:pt x="463746" y="59977"/>
                  </a:lnTo>
                  <a:lnTo>
                    <a:pt x="469460" y="66641"/>
                  </a:lnTo>
                  <a:lnTo>
                    <a:pt x="464698" y="66641"/>
                  </a:lnTo>
                  <a:lnTo>
                    <a:pt x="464698" y="59025"/>
                  </a:lnTo>
                  <a:lnTo>
                    <a:pt x="445653" y="54265"/>
                  </a:lnTo>
                  <a:lnTo>
                    <a:pt x="431370" y="54265"/>
                  </a:lnTo>
                  <a:lnTo>
                    <a:pt x="420895" y="49505"/>
                  </a:lnTo>
                  <a:lnTo>
                    <a:pt x="410420" y="49505"/>
                  </a:lnTo>
                  <a:lnTo>
                    <a:pt x="399945" y="42841"/>
                  </a:lnTo>
                  <a:lnTo>
                    <a:pt x="396136" y="42841"/>
                  </a:lnTo>
                  <a:lnTo>
                    <a:pt x="392327" y="49505"/>
                  </a:lnTo>
                  <a:lnTo>
                    <a:pt x="386614" y="54265"/>
                  </a:lnTo>
                  <a:lnTo>
                    <a:pt x="382805" y="59025"/>
                  </a:lnTo>
                  <a:lnTo>
                    <a:pt x="370426" y="66641"/>
                  </a:lnTo>
                  <a:lnTo>
                    <a:pt x="366617" y="66641"/>
                  </a:lnTo>
                  <a:lnTo>
                    <a:pt x="356142" y="71402"/>
                  </a:lnTo>
                  <a:lnTo>
                    <a:pt x="312338" y="71402"/>
                  </a:lnTo>
                  <a:lnTo>
                    <a:pt x="298054" y="78066"/>
                  </a:lnTo>
                  <a:lnTo>
                    <a:pt x="277105" y="82826"/>
                  </a:lnTo>
                  <a:lnTo>
                    <a:pt x="258060" y="87586"/>
                  </a:lnTo>
                  <a:lnTo>
                    <a:pt x="247585" y="87586"/>
                  </a:lnTo>
                  <a:lnTo>
                    <a:pt x="212352" y="94250"/>
                  </a:lnTo>
                  <a:lnTo>
                    <a:pt x="201877" y="99010"/>
                  </a:lnTo>
                  <a:lnTo>
                    <a:pt x="207591" y="104722"/>
                  </a:lnTo>
                  <a:lnTo>
                    <a:pt x="218065" y="109482"/>
                  </a:lnTo>
                  <a:lnTo>
                    <a:pt x="261869" y="109482"/>
                  </a:lnTo>
                  <a:lnTo>
                    <a:pt x="240919" y="114243"/>
                  </a:lnTo>
                  <a:lnTo>
                    <a:pt x="232349" y="125667"/>
                  </a:lnTo>
                  <a:lnTo>
                    <a:pt x="226636" y="125667"/>
                  </a:lnTo>
                  <a:lnTo>
                    <a:pt x="193307" y="137091"/>
                  </a:lnTo>
                  <a:lnTo>
                    <a:pt x="137124" y="137091"/>
                  </a:lnTo>
                  <a:lnTo>
                    <a:pt x="118079" y="141851"/>
                  </a:lnTo>
                  <a:lnTo>
                    <a:pt x="97129" y="148515"/>
                  </a:lnTo>
                  <a:lnTo>
                    <a:pt x="93320" y="153275"/>
                  </a:lnTo>
                  <a:lnTo>
                    <a:pt x="82846" y="153275"/>
                  </a:lnTo>
                  <a:lnTo>
                    <a:pt x="79037" y="148515"/>
                  </a:lnTo>
                  <a:lnTo>
                    <a:pt x="64753" y="159940"/>
                  </a:lnTo>
                  <a:lnTo>
                    <a:pt x="3809" y="159940"/>
                  </a:lnTo>
                  <a:lnTo>
                    <a:pt x="0" y="169460"/>
                  </a:lnTo>
                  <a:lnTo>
                    <a:pt x="3809" y="169460"/>
                  </a:lnTo>
                  <a:lnTo>
                    <a:pt x="17140" y="180884"/>
                  </a:lnTo>
                  <a:lnTo>
                    <a:pt x="23806" y="187548"/>
                  </a:lnTo>
                  <a:lnTo>
                    <a:pt x="27615" y="192308"/>
                  </a:lnTo>
                  <a:lnTo>
                    <a:pt x="48565" y="180884"/>
                  </a:lnTo>
                  <a:lnTo>
                    <a:pt x="48565" y="192308"/>
                  </a:lnTo>
                  <a:lnTo>
                    <a:pt x="57135" y="197068"/>
                  </a:lnTo>
                  <a:lnTo>
                    <a:pt x="67610" y="197068"/>
                  </a:lnTo>
                  <a:lnTo>
                    <a:pt x="74275" y="192308"/>
                  </a:lnTo>
                  <a:lnTo>
                    <a:pt x="78084" y="192308"/>
                  </a:lnTo>
                  <a:lnTo>
                    <a:pt x="81893" y="187548"/>
                  </a:lnTo>
                  <a:lnTo>
                    <a:pt x="81893" y="192308"/>
                  </a:lnTo>
                  <a:lnTo>
                    <a:pt x="88559" y="197068"/>
                  </a:lnTo>
                  <a:lnTo>
                    <a:pt x="92368" y="197068"/>
                  </a:lnTo>
                  <a:lnTo>
                    <a:pt x="96177" y="192308"/>
                  </a:lnTo>
                  <a:lnTo>
                    <a:pt x="117127" y="192308"/>
                  </a:lnTo>
                  <a:lnTo>
                    <a:pt x="120936" y="187548"/>
                  </a:lnTo>
                  <a:lnTo>
                    <a:pt x="131411" y="187548"/>
                  </a:lnTo>
                  <a:lnTo>
                    <a:pt x="131411" y="197068"/>
                  </a:lnTo>
                  <a:lnTo>
                    <a:pt x="127602" y="197068"/>
                  </a:lnTo>
                  <a:lnTo>
                    <a:pt x="117127" y="208493"/>
                  </a:lnTo>
                  <a:lnTo>
                    <a:pt x="113318" y="208493"/>
                  </a:lnTo>
                  <a:lnTo>
                    <a:pt x="106652" y="203733"/>
                  </a:lnTo>
                  <a:lnTo>
                    <a:pt x="81893" y="203733"/>
                  </a:lnTo>
                  <a:lnTo>
                    <a:pt x="73323" y="208493"/>
                  </a:lnTo>
                  <a:lnTo>
                    <a:pt x="66658" y="208493"/>
                  </a:lnTo>
                  <a:lnTo>
                    <a:pt x="41899" y="203733"/>
                  </a:lnTo>
                  <a:lnTo>
                    <a:pt x="38090" y="203733"/>
                  </a:lnTo>
                  <a:lnTo>
                    <a:pt x="27615" y="197068"/>
                  </a:lnTo>
                  <a:lnTo>
                    <a:pt x="13331" y="197068"/>
                  </a:lnTo>
                  <a:lnTo>
                    <a:pt x="2857" y="203733"/>
                  </a:lnTo>
                  <a:lnTo>
                    <a:pt x="2857" y="218965"/>
                  </a:lnTo>
                  <a:lnTo>
                    <a:pt x="13331" y="223725"/>
                  </a:lnTo>
                  <a:lnTo>
                    <a:pt x="38090" y="223725"/>
                  </a:lnTo>
                  <a:lnTo>
                    <a:pt x="34281" y="230389"/>
                  </a:lnTo>
                  <a:lnTo>
                    <a:pt x="17140" y="230389"/>
                  </a:lnTo>
                  <a:lnTo>
                    <a:pt x="23806" y="235149"/>
                  </a:lnTo>
                  <a:lnTo>
                    <a:pt x="38090" y="239909"/>
                  </a:lnTo>
                  <a:lnTo>
                    <a:pt x="41899" y="239909"/>
                  </a:lnTo>
                  <a:lnTo>
                    <a:pt x="48565" y="246573"/>
                  </a:lnTo>
                  <a:lnTo>
                    <a:pt x="67610" y="246573"/>
                  </a:lnTo>
                  <a:lnTo>
                    <a:pt x="67610" y="239909"/>
                  </a:lnTo>
                  <a:lnTo>
                    <a:pt x="78084" y="239909"/>
                  </a:lnTo>
                  <a:lnTo>
                    <a:pt x="88559" y="246573"/>
                  </a:lnTo>
                  <a:lnTo>
                    <a:pt x="107604" y="239909"/>
                  </a:lnTo>
                  <a:lnTo>
                    <a:pt x="107604" y="246573"/>
                  </a:lnTo>
                  <a:lnTo>
                    <a:pt x="118079" y="246573"/>
                  </a:lnTo>
                  <a:lnTo>
                    <a:pt x="128554" y="239909"/>
                  </a:lnTo>
                  <a:lnTo>
                    <a:pt x="132363" y="239909"/>
                  </a:lnTo>
                  <a:lnTo>
                    <a:pt x="142838" y="235149"/>
                  </a:lnTo>
                  <a:lnTo>
                    <a:pt x="157121" y="239909"/>
                  </a:lnTo>
                  <a:lnTo>
                    <a:pt x="171405" y="239909"/>
                  </a:lnTo>
                  <a:lnTo>
                    <a:pt x="175214" y="235149"/>
                  </a:lnTo>
                  <a:lnTo>
                    <a:pt x="181880" y="235149"/>
                  </a:lnTo>
                  <a:lnTo>
                    <a:pt x="192355" y="239909"/>
                  </a:lnTo>
                  <a:lnTo>
                    <a:pt x="232349" y="239909"/>
                  </a:lnTo>
                  <a:lnTo>
                    <a:pt x="251394" y="251334"/>
                  </a:lnTo>
                  <a:lnTo>
                    <a:pt x="258060" y="251334"/>
                  </a:lnTo>
                  <a:lnTo>
                    <a:pt x="266630" y="262758"/>
                  </a:lnTo>
                  <a:lnTo>
                    <a:pt x="280914" y="262758"/>
                  </a:lnTo>
                  <a:lnTo>
                    <a:pt x="277105" y="267518"/>
                  </a:lnTo>
                  <a:lnTo>
                    <a:pt x="277105" y="286558"/>
                  </a:lnTo>
                  <a:lnTo>
                    <a:pt x="291389" y="286558"/>
                  </a:lnTo>
                  <a:lnTo>
                    <a:pt x="301863" y="291318"/>
                  </a:lnTo>
                  <a:lnTo>
                    <a:pt x="305672" y="296079"/>
                  </a:lnTo>
                  <a:lnTo>
                    <a:pt x="297102" y="307503"/>
                  </a:lnTo>
                  <a:lnTo>
                    <a:pt x="300911" y="323687"/>
                  </a:lnTo>
                  <a:lnTo>
                    <a:pt x="315195" y="330351"/>
                  </a:lnTo>
                  <a:lnTo>
                    <a:pt x="300911" y="341776"/>
                  </a:lnTo>
                  <a:lnTo>
                    <a:pt x="311386" y="346536"/>
                  </a:lnTo>
                  <a:lnTo>
                    <a:pt x="304720" y="346536"/>
                  </a:lnTo>
                  <a:lnTo>
                    <a:pt x="300911" y="351296"/>
                  </a:lnTo>
                  <a:lnTo>
                    <a:pt x="300911" y="357960"/>
                  </a:lnTo>
                  <a:lnTo>
                    <a:pt x="311386" y="369384"/>
                  </a:lnTo>
                  <a:lnTo>
                    <a:pt x="315195" y="369384"/>
                  </a:lnTo>
                  <a:lnTo>
                    <a:pt x="315195" y="374144"/>
                  </a:lnTo>
                  <a:lnTo>
                    <a:pt x="304720" y="378904"/>
                  </a:lnTo>
                  <a:lnTo>
                    <a:pt x="300911" y="385569"/>
                  </a:lnTo>
                  <a:lnTo>
                    <a:pt x="297102" y="385569"/>
                  </a:lnTo>
                  <a:lnTo>
                    <a:pt x="305672" y="390329"/>
                  </a:lnTo>
                  <a:lnTo>
                    <a:pt x="286627" y="390329"/>
                  </a:lnTo>
                  <a:lnTo>
                    <a:pt x="276153" y="396993"/>
                  </a:lnTo>
                  <a:lnTo>
                    <a:pt x="272344" y="396993"/>
                  </a:lnTo>
                  <a:lnTo>
                    <a:pt x="272344" y="399849"/>
                  </a:lnTo>
                  <a:lnTo>
                    <a:pt x="297102" y="399849"/>
                  </a:lnTo>
                  <a:lnTo>
                    <a:pt x="286627" y="411273"/>
                  </a:lnTo>
                  <a:lnTo>
                    <a:pt x="257108" y="411273"/>
                  </a:lnTo>
                  <a:lnTo>
                    <a:pt x="257108" y="416033"/>
                  </a:lnTo>
                  <a:lnTo>
                    <a:pt x="276153" y="432218"/>
                  </a:lnTo>
                  <a:lnTo>
                    <a:pt x="286627" y="432218"/>
                  </a:lnTo>
                  <a:lnTo>
                    <a:pt x="300911" y="420793"/>
                  </a:lnTo>
                  <a:lnTo>
                    <a:pt x="315195" y="420793"/>
                  </a:lnTo>
                  <a:lnTo>
                    <a:pt x="319004" y="416033"/>
                  </a:lnTo>
                  <a:lnTo>
                    <a:pt x="325670" y="416033"/>
                  </a:lnTo>
                  <a:lnTo>
                    <a:pt x="325670" y="399849"/>
                  </a:lnTo>
                  <a:lnTo>
                    <a:pt x="329479" y="395089"/>
                  </a:lnTo>
                  <a:lnTo>
                    <a:pt x="329479" y="411273"/>
                  </a:lnTo>
                  <a:lnTo>
                    <a:pt x="343762" y="399849"/>
                  </a:lnTo>
                  <a:lnTo>
                    <a:pt x="339953" y="404609"/>
                  </a:lnTo>
                  <a:lnTo>
                    <a:pt x="339953" y="411273"/>
                  </a:lnTo>
                  <a:lnTo>
                    <a:pt x="343762" y="411273"/>
                  </a:lnTo>
                  <a:lnTo>
                    <a:pt x="350428" y="416033"/>
                  </a:lnTo>
                  <a:lnTo>
                    <a:pt x="364712" y="416033"/>
                  </a:lnTo>
                  <a:lnTo>
                    <a:pt x="354237" y="427458"/>
                  </a:lnTo>
                  <a:lnTo>
                    <a:pt x="354237" y="432218"/>
                  </a:lnTo>
                  <a:lnTo>
                    <a:pt x="358046" y="438882"/>
                  </a:lnTo>
                  <a:lnTo>
                    <a:pt x="363760" y="443642"/>
                  </a:lnTo>
                  <a:lnTo>
                    <a:pt x="367569" y="448402"/>
                  </a:lnTo>
                  <a:lnTo>
                    <a:pt x="374235" y="455066"/>
                  </a:lnTo>
                  <a:lnTo>
                    <a:pt x="367569" y="459826"/>
                  </a:lnTo>
                  <a:lnTo>
                    <a:pt x="359951" y="459826"/>
                  </a:lnTo>
                  <a:lnTo>
                    <a:pt x="359951" y="466490"/>
                  </a:lnTo>
                  <a:lnTo>
                    <a:pt x="345667" y="466490"/>
                  </a:lnTo>
                  <a:lnTo>
                    <a:pt x="341858" y="459826"/>
                  </a:lnTo>
                  <a:lnTo>
                    <a:pt x="331383" y="459826"/>
                  </a:lnTo>
                  <a:lnTo>
                    <a:pt x="327574" y="455066"/>
                  </a:lnTo>
                  <a:lnTo>
                    <a:pt x="298054" y="455066"/>
                  </a:lnTo>
                  <a:lnTo>
                    <a:pt x="291389" y="448402"/>
                  </a:lnTo>
                  <a:lnTo>
                    <a:pt x="287580" y="443642"/>
                  </a:lnTo>
                  <a:lnTo>
                    <a:pt x="273296" y="443642"/>
                  </a:lnTo>
                  <a:lnTo>
                    <a:pt x="266630" y="455066"/>
                  </a:lnTo>
                  <a:lnTo>
                    <a:pt x="266630" y="459826"/>
                  </a:lnTo>
                  <a:lnTo>
                    <a:pt x="277105" y="459826"/>
                  </a:lnTo>
                  <a:lnTo>
                    <a:pt x="277105" y="466490"/>
                  </a:lnTo>
                  <a:lnTo>
                    <a:pt x="291389" y="466490"/>
                  </a:lnTo>
                  <a:lnTo>
                    <a:pt x="298054" y="471250"/>
                  </a:lnTo>
                  <a:lnTo>
                    <a:pt x="306625" y="471250"/>
                  </a:lnTo>
                  <a:lnTo>
                    <a:pt x="317099" y="482675"/>
                  </a:lnTo>
                  <a:lnTo>
                    <a:pt x="346619" y="482675"/>
                  </a:lnTo>
                  <a:lnTo>
                    <a:pt x="360903" y="487435"/>
                  </a:lnTo>
                  <a:lnTo>
                    <a:pt x="371378" y="476011"/>
                  </a:lnTo>
                  <a:lnTo>
                    <a:pt x="371378" y="494099"/>
                  </a:lnTo>
                  <a:lnTo>
                    <a:pt x="367569" y="487435"/>
                  </a:lnTo>
                  <a:lnTo>
                    <a:pt x="357094" y="487435"/>
                  </a:lnTo>
                  <a:lnTo>
                    <a:pt x="357094" y="494099"/>
                  </a:lnTo>
                  <a:lnTo>
                    <a:pt x="360903" y="503619"/>
                  </a:lnTo>
                  <a:lnTo>
                    <a:pt x="341858" y="503619"/>
                  </a:lnTo>
                  <a:lnTo>
                    <a:pt x="341858" y="514091"/>
                  </a:lnTo>
                  <a:lnTo>
                    <a:pt x="356142" y="514091"/>
                  </a:lnTo>
                  <a:lnTo>
                    <a:pt x="356142" y="520756"/>
                  </a:lnTo>
                  <a:lnTo>
                    <a:pt x="352333" y="525516"/>
                  </a:lnTo>
                  <a:lnTo>
                    <a:pt x="338049" y="514091"/>
                  </a:lnTo>
                  <a:lnTo>
                    <a:pt x="331383" y="514091"/>
                  </a:lnTo>
                  <a:lnTo>
                    <a:pt x="331383" y="525516"/>
                  </a:lnTo>
                  <a:lnTo>
                    <a:pt x="338049" y="530276"/>
                  </a:lnTo>
                  <a:lnTo>
                    <a:pt x="327574" y="530276"/>
                  </a:lnTo>
                  <a:lnTo>
                    <a:pt x="327574" y="541700"/>
                  </a:lnTo>
                  <a:lnTo>
                    <a:pt x="320908" y="541700"/>
                  </a:lnTo>
                  <a:lnTo>
                    <a:pt x="317099" y="548364"/>
                  </a:lnTo>
                  <a:lnTo>
                    <a:pt x="317099" y="552172"/>
                  </a:lnTo>
                  <a:lnTo>
                    <a:pt x="327574" y="563597"/>
                  </a:lnTo>
                  <a:lnTo>
                    <a:pt x="331383" y="563597"/>
                  </a:lnTo>
                  <a:lnTo>
                    <a:pt x="331383" y="575021"/>
                  </a:lnTo>
                  <a:lnTo>
                    <a:pt x="320908" y="575021"/>
                  </a:lnTo>
                  <a:lnTo>
                    <a:pt x="317099" y="568357"/>
                  </a:lnTo>
                  <a:lnTo>
                    <a:pt x="313291" y="556932"/>
                  </a:lnTo>
                  <a:lnTo>
                    <a:pt x="306625" y="552172"/>
                  </a:lnTo>
                  <a:lnTo>
                    <a:pt x="306625" y="547412"/>
                  </a:lnTo>
                  <a:lnTo>
                    <a:pt x="302816" y="540748"/>
                  </a:lnTo>
                  <a:lnTo>
                    <a:pt x="299007" y="535988"/>
                  </a:lnTo>
                  <a:lnTo>
                    <a:pt x="278057" y="535988"/>
                  </a:lnTo>
                  <a:lnTo>
                    <a:pt x="267582" y="547412"/>
                  </a:lnTo>
                  <a:lnTo>
                    <a:pt x="267582" y="552172"/>
                  </a:lnTo>
                  <a:lnTo>
                    <a:pt x="278057" y="556932"/>
                  </a:lnTo>
                  <a:lnTo>
                    <a:pt x="288532" y="556932"/>
                  </a:lnTo>
                  <a:lnTo>
                    <a:pt x="292341" y="563597"/>
                  </a:lnTo>
                  <a:lnTo>
                    <a:pt x="281866" y="568357"/>
                  </a:lnTo>
                  <a:lnTo>
                    <a:pt x="273296" y="568357"/>
                  </a:lnTo>
                  <a:lnTo>
                    <a:pt x="266630" y="563597"/>
                  </a:lnTo>
                  <a:lnTo>
                    <a:pt x="252347" y="563597"/>
                  </a:lnTo>
                  <a:lnTo>
                    <a:pt x="248537" y="568357"/>
                  </a:lnTo>
                  <a:lnTo>
                    <a:pt x="236158" y="568357"/>
                  </a:lnTo>
                  <a:lnTo>
                    <a:pt x="232349" y="575021"/>
                  </a:lnTo>
                  <a:lnTo>
                    <a:pt x="272344" y="575021"/>
                  </a:lnTo>
                  <a:lnTo>
                    <a:pt x="232349" y="584541"/>
                  </a:lnTo>
                  <a:lnTo>
                    <a:pt x="221874" y="584541"/>
                  </a:lnTo>
                  <a:lnTo>
                    <a:pt x="218065" y="591205"/>
                  </a:lnTo>
                  <a:lnTo>
                    <a:pt x="221874" y="591205"/>
                  </a:lnTo>
                  <a:lnTo>
                    <a:pt x="221874" y="595965"/>
                  </a:lnTo>
                  <a:lnTo>
                    <a:pt x="236158" y="595965"/>
                  </a:lnTo>
                  <a:lnTo>
                    <a:pt x="246633" y="591205"/>
                  </a:lnTo>
                  <a:lnTo>
                    <a:pt x="257108" y="591205"/>
                  </a:lnTo>
                  <a:lnTo>
                    <a:pt x="265678" y="584541"/>
                  </a:lnTo>
                  <a:lnTo>
                    <a:pt x="286627" y="584541"/>
                  </a:lnTo>
                  <a:lnTo>
                    <a:pt x="290437" y="591205"/>
                  </a:lnTo>
                  <a:lnTo>
                    <a:pt x="286627" y="595965"/>
                  </a:lnTo>
                  <a:lnTo>
                    <a:pt x="211400" y="595965"/>
                  </a:lnTo>
                  <a:lnTo>
                    <a:pt x="211400" y="602629"/>
                  </a:lnTo>
                  <a:lnTo>
                    <a:pt x="221874" y="602629"/>
                  </a:lnTo>
                  <a:lnTo>
                    <a:pt x="221874" y="607389"/>
                  </a:lnTo>
                  <a:lnTo>
                    <a:pt x="226636" y="607389"/>
                  </a:lnTo>
                  <a:lnTo>
                    <a:pt x="222827" y="612150"/>
                  </a:lnTo>
                  <a:lnTo>
                    <a:pt x="222827" y="618814"/>
                  </a:lnTo>
                  <a:lnTo>
                    <a:pt x="219018" y="623574"/>
                  </a:lnTo>
                  <a:lnTo>
                    <a:pt x="212352" y="623574"/>
                  </a:lnTo>
                  <a:lnTo>
                    <a:pt x="207591" y="628334"/>
                  </a:lnTo>
                  <a:lnTo>
                    <a:pt x="200925" y="628334"/>
                  </a:lnTo>
                  <a:lnTo>
                    <a:pt x="221874" y="634998"/>
                  </a:lnTo>
                  <a:lnTo>
                    <a:pt x="200925" y="639758"/>
                  </a:lnTo>
                  <a:lnTo>
                    <a:pt x="200925" y="646422"/>
                  </a:lnTo>
                  <a:lnTo>
                    <a:pt x="207591" y="651182"/>
                  </a:lnTo>
                  <a:lnTo>
                    <a:pt x="226636" y="651182"/>
                  </a:lnTo>
                  <a:lnTo>
                    <a:pt x="222827" y="655943"/>
                  </a:lnTo>
                  <a:lnTo>
                    <a:pt x="212352" y="662607"/>
                  </a:lnTo>
                  <a:lnTo>
                    <a:pt x="212352" y="666415"/>
                  </a:lnTo>
                  <a:lnTo>
                    <a:pt x="219018" y="673079"/>
                  </a:lnTo>
                  <a:lnTo>
                    <a:pt x="222827" y="673079"/>
                  </a:lnTo>
                  <a:lnTo>
                    <a:pt x="226636" y="666415"/>
                  </a:lnTo>
                  <a:lnTo>
                    <a:pt x="237110" y="661655"/>
                  </a:lnTo>
                  <a:lnTo>
                    <a:pt x="233301" y="673079"/>
                  </a:lnTo>
                  <a:lnTo>
                    <a:pt x="226636" y="673079"/>
                  </a:lnTo>
                  <a:lnTo>
                    <a:pt x="222827" y="682599"/>
                  </a:lnTo>
                  <a:lnTo>
                    <a:pt x="222827" y="694023"/>
                  </a:lnTo>
                  <a:lnTo>
                    <a:pt x="226636" y="694023"/>
                  </a:lnTo>
                  <a:lnTo>
                    <a:pt x="226636" y="689263"/>
                  </a:lnTo>
                  <a:lnTo>
                    <a:pt x="237110" y="689263"/>
                  </a:lnTo>
                  <a:lnTo>
                    <a:pt x="226636" y="700688"/>
                  </a:lnTo>
                  <a:lnTo>
                    <a:pt x="222827" y="700688"/>
                  </a:lnTo>
                  <a:lnTo>
                    <a:pt x="219018" y="705448"/>
                  </a:lnTo>
                  <a:lnTo>
                    <a:pt x="212352" y="710208"/>
                  </a:lnTo>
                  <a:lnTo>
                    <a:pt x="212352" y="721632"/>
                  </a:lnTo>
                  <a:lnTo>
                    <a:pt x="219018" y="721632"/>
                  </a:lnTo>
                  <a:lnTo>
                    <a:pt x="222827" y="716872"/>
                  </a:lnTo>
                  <a:lnTo>
                    <a:pt x="237110" y="700688"/>
                  </a:lnTo>
                  <a:lnTo>
                    <a:pt x="258060" y="700688"/>
                  </a:lnTo>
                  <a:lnTo>
                    <a:pt x="261869" y="694023"/>
                  </a:lnTo>
                  <a:lnTo>
                    <a:pt x="265678" y="694023"/>
                  </a:lnTo>
                  <a:lnTo>
                    <a:pt x="265678" y="700688"/>
                  </a:lnTo>
                  <a:lnTo>
                    <a:pt x="276153" y="694023"/>
                  </a:lnTo>
                  <a:lnTo>
                    <a:pt x="265678" y="710208"/>
                  </a:lnTo>
                  <a:lnTo>
                    <a:pt x="265678" y="710208"/>
                  </a:lnTo>
                  <a:lnTo>
                    <a:pt x="257108" y="716872"/>
                  </a:lnTo>
                  <a:lnTo>
                    <a:pt x="257108" y="721632"/>
                  </a:lnTo>
                  <a:lnTo>
                    <a:pt x="239967" y="721632"/>
                  </a:lnTo>
                  <a:lnTo>
                    <a:pt x="236158" y="728296"/>
                  </a:lnTo>
                  <a:lnTo>
                    <a:pt x="236158" y="733056"/>
                  </a:lnTo>
                  <a:lnTo>
                    <a:pt x="232349" y="733056"/>
                  </a:lnTo>
                  <a:lnTo>
                    <a:pt x="221874" y="737816"/>
                  </a:lnTo>
                  <a:lnTo>
                    <a:pt x="218065" y="744481"/>
                  </a:lnTo>
                  <a:lnTo>
                    <a:pt x="221874" y="744481"/>
                  </a:lnTo>
                  <a:lnTo>
                    <a:pt x="221874" y="755905"/>
                  </a:lnTo>
                  <a:lnTo>
                    <a:pt x="225683" y="755905"/>
                  </a:lnTo>
                  <a:lnTo>
                    <a:pt x="221874" y="760665"/>
                  </a:lnTo>
                  <a:lnTo>
                    <a:pt x="221874" y="765425"/>
                  </a:lnTo>
                  <a:lnTo>
                    <a:pt x="240919" y="765425"/>
                  </a:lnTo>
                  <a:lnTo>
                    <a:pt x="232349" y="783513"/>
                  </a:lnTo>
                  <a:lnTo>
                    <a:pt x="240919" y="776849"/>
                  </a:lnTo>
                  <a:lnTo>
                    <a:pt x="240919" y="776849"/>
                  </a:lnTo>
                  <a:lnTo>
                    <a:pt x="237110" y="783513"/>
                  </a:lnTo>
                  <a:lnTo>
                    <a:pt x="237110" y="788274"/>
                  </a:lnTo>
                  <a:lnTo>
                    <a:pt x="233301" y="793034"/>
                  </a:lnTo>
                  <a:lnTo>
                    <a:pt x="233301" y="804458"/>
                  </a:lnTo>
                  <a:lnTo>
                    <a:pt x="252347" y="804458"/>
                  </a:lnTo>
                  <a:lnTo>
                    <a:pt x="241872" y="820642"/>
                  </a:lnTo>
                  <a:lnTo>
                    <a:pt x="262821" y="815882"/>
                  </a:lnTo>
                  <a:lnTo>
                    <a:pt x="252347" y="827306"/>
                  </a:lnTo>
                  <a:lnTo>
                    <a:pt x="259012" y="836827"/>
                  </a:lnTo>
                  <a:lnTo>
                    <a:pt x="262821" y="836827"/>
                  </a:lnTo>
                  <a:lnTo>
                    <a:pt x="262821" y="843491"/>
                  </a:lnTo>
                  <a:lnTo>
                    <a:pt x="266630" y="848251"/>
                  </a:lnTo>
                  <a:lnTo>
                    <a:pt x="277105" y="848251"/>
                  </a:lnTo>
                  <a:lnTo>
                    <a:pt x="266630" y="859675"/>
                  </a:lnTo>
                  <a:lnTo>
                    <a:pt x="280914" y="859675"/>
                  </a:lnTo>
                  <a:lnTo>
                    <a:pt x="277105" y="871099"/>
                  </a:lnTo>
                  <a:lnTo>
                    <a:pt x="301863" y="864435"/>
                  </a:lnTo>
                  <a:lnTo>
                    <a:pt x="305672" y="871099"/>
                  </a:lnTo>
                  <a:lnTo>
                    <a:pt x="311386" y="871099"/>
                  </a:lnTo>
                  <a:lnTo>
                    <a:pt x="315195" y="864435"/>
                  </a:lnTo>
                  <a:lnTo>
                    <a:pt x="336144" y="854915"/>
                  </a:lnTo>
                  <a:lnTo>
                    <a:pt x="340906" y="847299"/>
                  </a:lnTo>
                  <a:lnTo>
                    <a:pt x="340906" y="853963"/>
                  </a:lnTo>
                  <a:lnTo>
                    <a:pt x="337097" y="858723"/>
                  </a:lnTo>
                  <a:lnTo>
                    <a:pt x="351381" y="863483"/>
                  </a:lnTo>
                  <a:lnTo>
                    <a:pt x="355190" y="858723"/>
                  </a:lnTo>
                  <a:lnTo>
                    <a:pt x="359951" y="858723"/>
                  </a:lnTo>
                  <a:lnTo>
                    <a:pt x="351381" y="863483"/>
                  </a:lnTo>
                  <a:lnTo>
                    <a:pt x="340906" y="870147"/>
                  </a:lnTo>
                  <a:lnTo>
                    <a:pt x="337097" y="874907"/>
                  </a:lnTo>
                  <a:lnTo>
                    <a:pt x="337097" y="881572"/>
                  </a:lnTo>
                  <a:lnTo>
                    <a:pt x="359951" y="881572"/>
                  </a:lnTo>
                  <a:lnTo>
                    <a:pt x="356142" y="886332"/>
                  </a:lnTo>
                  <a:lnTo>
                    <a:pt x="352333" y="891092"/>
                  </a:lnTo>
                  <a:lnTo>
                    <a:pt x="352333" y="902516"/>
                  </a:lnTo>
                  <a:lnTo>
                    <a:pt x="366617" y="902516"/>
                  </a:lnTo>
                  <a:lnTo>
                    <a:pt x="370426" y="897756"/>
                  </a:lnTo>
                  <a:lnTo>
                    <a:pt x="370426" y="902516"/>
                  </a:lnTo>
                  <a:lnTo>
                    <a:pt x="380900" y="909180"/>
                  </a:lnTo>
                  <a:lnTo>
                    <a:pt x="391375" y="909180"/>
                  </a:lnTo>
                  <a:lnTo>
                    <a:pt x="399945" y="902516"/>
                  </a:lnTo>
                  <a:lnTo>
                    <a:pt x="406611" y="897756"/>
                  </a:lnTo>
                  <a:lnTo>
                    <a:pt x="399945" y="891092"/>
                  </a:lnTo>
                  <a:lnTo>
                    <a:pt x="399945" y="886332"/>
                  </a:lnTo>
                  <a:lnTo>
                    <a:pt x="410420" y="886332"/>
                  </a:lnTo>
                  <a:lnTo>
                    <a:pt x="416134" y="881572"/>
                  </a:lnTo>
                  <a:lnTo>
                    <a:pt x="416134" y="863483"/>
                  </a:lnTo>
                  <a:lnTo>
                    <a:pt x="419942" y="870147"/>
                  </a:lnTo>
                  <a:lnTo>
                    <a:pt x="430417" y="870147"/>
                  </a:lnTo>
                  <a:lnTo>
                    <a:pt x="430417" y="853963"/>
                  </a:lnTo>
                  <a:lnTo>
                    <a:pt x="434226" y="858723"/>
                  </a:lnTo>
                  <a:lnTo>
                    <a:pt x="439940" y="858723"/>
                  </a:lnTo>
                  <a:lnTo>
                    <a:pt x="443749" y="853963"/>
                  </a:lnTo>
                  <a:lnTo>
                    <a:pt x="443749" y="847299"/>
                  </a:lnTo>
                  <a:lnTo>
                    <a:pt x="433274" y="835875"/>
                  </a:lnTo>
                  <a:lnTo>
                    <a:pt x="447558" y="835875"/>
                  </a:lnTo>
                  <a:lnTo>
                    <a:pt x="447558" y="831114"/>
                  </a:lnTo>
                  <a:lnTo>
                    <a:pt x="443749" y="826354"/>
                  </a:lnTo>
                  <a:lnTo>
                    <a:pt x="462794" y="826354"/>
                  </a:lnTo>
                  <a:lnTo>
                    <a:pt x="454224" y="814930"/>
                  </a:lnTo>
                  <a:lnTo>
                    <a:pt x="462794" y="810170"/>
                  </a:lnTo>
                  <a:lnTo>
                    <a:pt x="454224" y="803506"/>
                  </a:lnTo>
                  <a:lnTo>
                    <a:pt x="447558" y="798746"/>
                  </a:lnTo>
                  <a:lnTo>
                    <a:pt x="458033" y="798746"/>
                  </a:lnTo>
                  <a:lnTo>
                    <a:pt x="447558" y="782561"/>
                  </a:lnTo>
                  <a:lnTo>
                    <a:pt x="458033" y="792082"/>
                  </a:lnTo>
                  <a:lnTo>
                    <a:pt x="462794" y="792082"/>
                  </a:lnTo>
                  <a:lnTo>
                    <a:pt x="473269" y="782561"/>
                  </a:lnTo>
                  <a:lnTo>
                    <a:pt x="487552" y="782561"/>
                  </a:lnTo>
                  <a:lnTo>
                    <a:pt x="487552" y="775897"/>
                  </a:lnTo>
                  <a:lnTo>
                    <a:pt x="483743" y="771137"/>
                  </a:lnTo>
                  <a:lnTo>
                    <a:pt x="494218" y="771137"/>
                  </a:lnTo>
                  <a:lnTo>
                    <a:pt x="502788" y="754953"/>
                  </a:lnTo>
                  <a:lnTo>
                    <a:pt x="523738" y="754953"/>
                  </a:lnTo>
                  <a:lnTo>
                    <a:pt x="523738" y="743529"/>
                  </a:lnTo>
                  <a:lnTo>
                    <a:pt x="534213" y="754953"/>
                  </a:lnTo>
                  <a:lnTo>
                    <a:pt x="538022" y="743529"/>
                  </a:lnTo>
                  <a:lnTo>
                    <a:pt x="538022" y="727344"/>
                  </a:lnTo>
                  <a:lnTo>
                    <a:pt x="523738" y="720680"/>
                  </a:lnTo>
                  <a:lnTo>
                    <a:pt x="534213" y="720680"/>
                  </a:lnTo>
                  <a:lnTo>
                    <a:pt x="548496" y="709256"/>
                  </a:lnTo>
                  <a:lnTo>
                    <a:pt x="552306" y="699736"/>
                  </a:lnTo>
                  <a:lnTo>
                    <a:pt x="538022" y="693071"/>
                  </a:lnTo>
                  <a:lnTo>
                    <a:pt x="548496" y="681647"/>
                  </a:lnTo>
                  <a:lnTo>
                    <a:pt x="577064" y="681647"/>
                  </a:lnTo>
                  <a:lnTo>
                    <a:pt x="580873" y="676887"/>
                  </a:lnTo>
                  <a:lnTo>
                    <a:pt x="580873" y="666415"/>
                  </a:lnTo>
                  <a:lnTo>
                    <a:pt x="598014" y="661655"/>
                  </a:lnTo>
                  <a:lnTo>
                    <a:pt x="606584" y="661655"/>
                  </a:lnTo>
                  <a:lnTo>
                    <a:pt x="613250" y="666415"/>
                  </a:lnTo>
                  <a:lnTo>
                    <a:pt x="627533" y="666415"/>
                  </a:lnTo>
                  <a:lnTo>
                    <a:pt x="646578" y="645470"/>
                  </a:lnTo>
                  <a:lnTo>
                    <a:pt x="646578" y="638806"/>
                  </a:lnTo>
                  <a:lnTo>
                    <a:pt x="653244" y="638806"/>
                  </a:lnTo>
                  <a:lnTo>
                    <a:pt x="657053" y="634046"/>
                  </a:lnTo>
                  <a:lnTo>
                    <a:pt x="662766" y="634046"/>
                  </a:lnTo>
                  <a:lnTo>
                    <a:pt x="662766" y="638806"/>
                  </a:lnTo>
                  <a:lnTo>
                    <a:pt x="656101" y="645470"/>
                  </a:lnTo>
                  <a:lnTo>
                    <a:pt x="652292" y="650230"/>
                  </a:lnTo>
                  <a:lnTo>
                    <a:pt x="645626" y="661655"/>
                  </a:lnTo>
                  <a:lnTo>
                    <a:pt x="662766" y="661655"/>
                  </a:lnTo>
                  <a:lnTo>
                    <a:pt x="662766" y="650230"/>
                  </a:lnTo>
                  <a:lnTo>
                    <a:pt x="671337" y="650230"/>
                  </a:lnTo>
                  <a:lnTo>
                    <a:pt x="677050" y="645470"/>
                  </a:lnTo>
                  <a:lnTo>
                    <a:pt x="681812" y="645470"/>
                  </a:lnTo>
                  <a:lnTo>
                    <a:pt x="681812" y="650230"/>
                  </a:lnTo>
                  <a:lnTo>
                    <a:pt x="696095" y="650230"/>
                  </a:lnTo>
                  <a:lnTo>
                    <a:pt x="710379" y="645470"/>
                  </a:lnTo>
                  <a:lnTo>
                    <a:pt x="720854" y="634046"/>
                  </a:lnTo>
                  <a:lnTo>
                    <a:pt x="724663" y="627382"/>
                  </a:lnTo>
                  <a:lnTo>
                    <a:pt x="759896" y="627382"/>
                  </a:lnTo>
                  <a:lnTo>
                    <a:pt x="770371" y="617862"/>
                  </a:lnTo>
                  <a:lnTo>
                    <a:pt x="774180" y="611198"/>
                  </a:lnTo>
                  <a:lnTo>
                    <a:pt x="780846" y="606437"/>
                  </a:lnTo>
                  <a:lnTo>
                    <a:pt x="795130" y="591205"/>
                  </a:lnTo>
                  <a:lnTo>
                    <a:pt x="798939" y="584541"/>
                  </a:lnTo>
                  <a:lnTo>
                    <a:pt x="809413" y="579781"/>
                  </a:lnTo>
                  <a:lnTo>
                    <a:pt x="828458" y="575021"/>
                  </a:lnTo>
                  <a:lnTo>
                    <a:pt x="835124" y="575021"/>
                  </a:lnTo>
                  <a:lnTo>
                    <a:pt x="838933" y="568357"/>
                  </a:lnTo>
                  <a:lnTo>
                    <a:pt x="845599" y="568357"/>
                  </a:lnTo>
                  <a:lnTo>
                    <a:pt x="845599" y="535988"/>
                  </a:lnTo>
                  <a:lnTo>
                    <a:pt x="859883" y="551220"/>
                  </a:lnTo>
                  <a:lnTo>
                    <a:pt x="863691" y="555980"/>
                  </a:lnTo>
                  <a:lnTo>
                    <a:pt x="907495" y="555980"/>
                  </a:lnTo>
                  <a:lnTo>
                    <a:pt x="928445" y="551220"/>
                  </a:lnTo>
                  <a:lnTo>
                    <a:pt x="942729" y="546460"/>
                  </a:lnTo>
                  <a:lnTo>
                    <a:pt x="953203" y="546460"/>
                  </a:lnTo>
                  <a:lnTo>
                    <a:pt x="972248" y="539796"/>
                  </a:lnTo>
                  <a:lnTo>
                    <a:pt x="997007" y="535036"/>
                  </a:lnTo>
                  <a:lnTo>
                    <a:pt x="1011291" y="535036"/>
                  </a:lnTo>
                  <a:lnTo>
                    <a:pt x="1021765" y="523612"/>
                  </a:lnTo>
                  <a:lnTo>
                    <a:pt x="1036049" y="523612"/>
                  </a:lnTo>
                  <a:lnTo>
                    <a:pt x="1042715" y="518852"/>
                  </a:lnTo>
                  <a:lnTo>
                    <a:pt x="1056999" y="518852"/>
                  </a:lnTo>
                  <a:lnTo>
                    <a:pt x="1071282" y="500763"/>
                  </a:lnTo>
                  <a:lnTo>
                    <a:pt x="1075091" y="500763"/>
                  </a:lnTo>
                  <a:lnTo>
                    <a:pt x="1075091" y="496003"/>
                  </a:lnTo>
                  <a:lnTo>
                    <a:pt x="1085566" y="496003"/>
                  </a:lnTo>
                  <a:lnTo>
                    <a:pt x="1089375" y="491243"/>
                  </a:lnTo>
                  <a:lnTo>
                    <a:pt x="1096041" y="491243"/>
                  </a:lnTo>
                  <a:lnTo>
                    <a:pt x="1125561" y="484579"/>
                  </a:lnTo>
                  <a:lnTo>
                    <a:pt x="1146510" y="479819"/>
                  </a:lnTo>
                  <a:lnTo>
                    <a:pt x="1146510" y="468394"/>
                  </a:lnTo>
                  <a:lnTo>
                    <a:pt x="1139845" y="468394"/>
                  </a:lnTo>
                  <a:lnTo>
                    <a:pt x="1136035" y="473155"/>
                  </a:lnTo>
                  <a:lnTo>
                    <a:pt x="1115086" y="473155"/>
                  </a:lnTo>
                  <a:lnTo>
                    <a:pt x="1100802" y="468394"/>
                  </a:lnTo>
                  <a:lnTo>
                    <a:pt x="1090327" y="468394"/>
                  </a:lnTo>
                  <a:lnTo>
                    <a:pt x="1081757" y="463634"/>
                  </a:lnTo>
                  <a:lnTo>
                    <a:pt x="1056999" y="463634"/>
                  </a:lnTo>
                  <a:lnTo>
                    <a:pt x="1036049" y="468394"/>
                  </a:lnTo>
                  <a:lnTo>
                    <a:pt x="1017004" y="468394"/>
                  </a:lnTo>
                  <a:lnTo>
                    <a:pt x="1010338" y="479819"/>
                  </a:lnTo>
                  <a:lnTo>
                    <a:pt x="977009" y="479819"/>
                  </a:lnTo>
                  <a:lnTo>
                    <a:pt x="1006529" y="468394"/>
                  </a:lnTo>
                  <a:lnTo>
                    <a:pt x="1025574" y="463634"/>
                  </a:lnTo>
                  <a:lnTo>
                    <a:pt x="1036049" y="463634"/>
                  </a:lnTo>
                  <a:lnTo>
                    <a:pt x="1042715" y="456970"/>
                  </a:lnTo>
                  <a:lnTo>
                    <a:pt x="1051285" y="456970"/>
                  </a:lnTo>
                  <a:lnTo>
                    <a:pt x="1061760" y="452210"/>
                  </a:lnTo>
                  <a:lnTo>
                    <a:pt x="1072234" y="452210"/>
                  </a:lnTo>
                  <a:lnTo>
                    <a:pt x="1068426" y="445546"/>
                  </a:lnTo>
                  <a:lnTo>
                    <a:pt x="1057951" y="440786"/>
                  </a:lnTo>
                  <a:lnTo>
                    <a:pt x="1047476" y="440786"/>
                  </a:lnTo>
                  <a:lnTo>
                    <a:pt x="1036049" y="447450"/>
                  </a:lnTo>
                  <a:lnTo>
                    <a:pt x="1006529" y="458874"/>
                  </a:lnTo>
                  <a:lnTo>
                    <a:pt x="975105" y="458874"/>
                  </a:lnTo>
                  <a:lnTo>
                    <a:pt x="996054" y="447450"/>
                  </a:lnTo>
                  <a:lnTo>
                    <a:pt x="1010338" y="437930"/>
                  </a:lnTo>
                  <a:lnTo>
                    <a:pt x="1014147" y="437930"/>
                  </a:lnTo>
                  <a:lnTo>
                    <a:pt x="1024622" y="442690"/>
                  </a:lnTo>
                  <a:lnTo>
                    <a:pt x="1035097" y="442690"/>
                  </a:lnTo>
                  <a:lnTo>
                    <a:pt x="1038906" y="437930"/>
                  </a:lnTo>
                  <a:lnTo>
                    <a:pt x="1049381" y="437930"/>
                  </a:lnTo>
                  <a:lnTo>
                    <a:pt x="1053189" y="431266"/>
                  </a:lnTo>
                  <a:lnTo>
                    <a:pt x="1077948" y="431266"/>
                  </a:lnTo>
                  <a:lnTo>
                    <a:pt x="1074139" y="426505"/>
                  </a:lnTo>
                  <a:lnTo>
                    <a:pt x="1070330" y="426505"/>
                  </a:lnTo>
                  <a:lnTo>
                    <a:pt x="1059855" y="419841"/>
                  </a:lnTo>
                  <a:lnTo>
                    <a:pt x="1009386" y="419841"/>
                  </a:lnTo>
                  <a:lnTo>
                    <a:pt x="1023670" y="415081"/>
                  </a:lnTo>
                  <a:lnTo>
                    <a:pt x="1009386" y="410321"/>
                  </a:lnTo>
                  <a:lnTo>
                    <a:pt x="1009386" y="399849"/>
                  </a:lnTo>
                  <a:lnTo>
                    <a:pt x="1013195" y="399849"/>
                  </a:lnTo>
                  <a:lnTo>
                    <a:pt x="1019861" y="404609"/>
                  </a:lnTo>
                  <a:lnTo>
                    <a:pt x="1023670" y="411273"/>
                  </a:lnTo>
                  <a:lnTo>
                    <a:pt x="1034144" y="416033"/>
                  </a:lnTo>
                  <a:lnTo>
                    <a:pt x="1048428" y="416033"/>
                  </a:lnTo>
                  <a:lnTo>
                    <a:pt x="1052237" y="420793"/>
                  </a:lnTo>
                  <a:lnTo>
                    <a:pt x="1076996" y="420793"/>
                  </a:lnTo>
                  <a:lnTo>
                    <a:pt x="1076996" y="427458"/>
                  </a:lnTo>
                  <a:lnTo>
                    <a:pt x="1087471" y="427458"/>
                  </a:lnTo>
                  <a:lnTo>
                    <a:pt x="1087471" y="420793"/>
                  </a:lnTo>
                  <a:lnTo>
                    <a:pt x="1097945" y="420793"/>
                  </a:lnTo>
                  <a:lnTo>
                    <a:pt x="1097945" y="455066"/>
                  </a:lnTo>
                  <a:lnTo>
                    <a:pt x="1108420" y="455066"/>
                  </a:lnTo>
                  <a:lnTo>
                    <a:pt x="1116990" y="459826"/>
                  </a:lnTo>
                  <a:lnTo>
                    <a:pt x="1141749" y="459826"/>
                  </a:lnTo>
                  <a:lnTo>
                    <a:pt x="1148415" y="455066"/>
                  </a:lnTo>
                  <a:lnTo>
                    <a:pt x="1152224" y="455066"/>
                  </a:lnTo>
                  <a:lnTo>
                    <a:pt x="1152224" y="466490"/>
                  </a:lnTo>
                  <a:lnTo>
                    <a:pt x="1162698" y="466490"/>
                  </a:lnTo>
                  <a:lnTo>
                    <a:pt x="1166508" y="459826"/>
                  </a:lnTo>
                  <a:lnTo>
                    <a:pt x="1170316" y="459826"/>
                  </a:lnTo>
                  <a:lnTo>
                    <a:pt x="1170316" y="443642"/>
                  </a:lnTo>
                  <a:lnTo>
                    <a:pt x="1169364" y="443642"/>
                  </a:lnTo>
                  <a:lnTo>
                    <a:pt x="1173173" y="432218"/>
                  </a:lnTo>
                  <a:lnTo>
                    <a:pt x="1173173" y="427458"/>
                  </a:lnTo>
                  <a:lnTo>
                    <a:pt x="1164603" y="427458"/>
                  </a:lnTo>
                  <a:lnTo>
                    <a:pt x="1157937" y="416033"/>
                  </a:lnTo>
                  <a:lnTo>
                    <a:pt x="1149367" y="411273"/>
                  </a:lnTo>
                  <a:lnTo>
                    <a:pt x="1149367" y="399849"/>
                  </a:lnTo>
                  <a:lnTo>
                    <a:pt x="1109372" y="388425"/>
                  </a:lnTo>
                  <a:lnTo>
                    <a:pt x="1084614" y="388425"/>
                  </a:lnTo>
                  <a:lnTo>
                    <a:pt x="1098897" y="383665"/>
                  </a:lnTo>
                  <a:lnTo>
                    <a:pt x="1102707" y="377000"/>
                  </a:lnTo>
                  <a:lnTo>
                    <a:pt x="1098897" y="377000"/>
                  </a:lnTo>
                  <a:lnTo>
                    <a:pt x="1092232" y="372240"/>
                  </a:lnTo>
                  <a:lnTo>
                    <a:pt x="1069378" y="372240"/>
                  </a:lnTo>
                  <a:lnTo>
                    <a:pt x="1058903" y="367480"/>
                  </a:lnTo>
                  <a:lnTo>
                    <a:pt x="1048428" y="367480"/>
                  </a:lnTo>
                  <a:lnTo>
                    <a:pt x="1058903" y="356056"/>
                  </a:lnTo>
                  <a:lnTo>
                    <a:pt x="1088423" y="356056"/>
                  </a:lnTo>
                  <a:lnTo>
                    <a:pt x="1098897" y="349392"/>
                  </a:lnTo>
                  <a:lnTo>
                    <a:pt x="1109372" y="349392"/>
                  </a:lnTo>
                  <a:lnTo>
                    <a:pt x="1138892" y="356056"/>
                  </a:lnTo>
                  <a:lnTo>
                    <a:pt x="1153176" y="356056"/>
                  </a:lnTo>
                  <a:lnTo>
                    <a:pt x="1156985" y="360816"/>
                  </a:lnTo>
                  <a:lnTo>
                    <a:pt x="1163651" y="367480"/>
                  </a:lnTo>
                  <a:lnTo>
                    <a:pt x="1172221" y="377000"/>
                  </a:lnTo>
                  <a:lnTo>
                    <a:pt x="1182696" y="377000"/>
                  </a:lnTo>
                  <a:lnTo>
                    <a:pt x="1182696" y="359864"/>
                  </a:lnTo>
                  <a:lnTo>
                    <a:pt x="1163651" y="355104"/>
                  </a:lnTo>
                  <a:lnTo>
                    <a:pt x="1149367" y="348440"/>
                  </a:lnTo>
                  <a:lnTo>
                    <a:pt x="1124608" y="343680"/>
                  </a:lnTo>
                  <a:lnTo>
                    <a:pt x="1133179" y="338920"/>
                  </a:lnTo>
                  <a:lnTo>
                    <a:pt x="1139845" y="338920"/>
                  </a:lnTo>
                  <a:lnTo>
                    <a:pt x="1150319" y="343680"/>
                  </a:lnTo>
                  <a:lnTo>
                    <a:pt x="1158890" y="343680"/>
                  </a:lnTo>
                  <a:lnTo>
                    <a:pt x="1165555" y="348440"/>
                  </a:lnTo>
                  <a:lnTo>
                    <a:pt x="1205550" y="348440"/>
                  </a:lnTo>
                  <a:lnTo>
                    <a:pt x="1238878" y="343680"/>
                  </a:lnTo>
                  <a:lnTo>
                    <a:pt x="1238878" y="327495"/>
                  </a:lnTo>
                  <a:lnTo>
                    <a:pt x="1214120" y="320831"/>
                  </a:lnTo>
                  <a:lnTo>
                    <a:pt x="1205550" y="332255"/>
                  </a:lnTo>
                  <a:lnTo>
                    <a:pt x="1195075" y="320831"/>
                  </a:lnTo>
                  <a:lnTo>
                    <a:pt x="1195075" y="316071"/>
                  </a:lnTo>
                  <a:lnTo>
                    <a:pt x="1224595" y="316071"/>
                  </a:lnTo>
                  <a:lnTo>
                    <a:pt x="1249353" y="311311"/>
                  </a:lnTo>
                  <a:lnTo>
                    <a:pt x="1256019" y="316071"/>
                  </a:lnTo>
                  <a:lnTo>
                    <a:pt x="1270303" y="316071"/>
                  </a:lnTo>
                  <a:lnTo>
                    <a:pt x="1284586" y="304647"/>
                  </a:lnTo>
                  <a:lnTo>
                    <a:pt x="1288396" y="304647"/>
                  </a:lnTo>
                  <a:lnTo>
                    <a:pt x="1288396" y="299887"/>
                  </a:lnTo>
                  <a:lnTo>
                    <a:pt x="1248401" y="299887"/>
                  </a:lnTo>
                  <a:lnTo>
                    <a:pt x="1248401" y="293223"/>
                  </a:lnTo>
                  <a:lnTo>
                    <a:pt x="1245544" y="293223"/>
                  </a:lnTo>
                  <a:lnTo>
                    <a:pt x="1245544" y="288462"/>
                  </a:lnTo>
                  <a:lnTo>
                    <a:pt x="1235070" y="288462"/>
                  </a:lnTo>
                  <a:lnTo>
                    <a:pt x="1224595" y="283702"/>
                  </a:lnTo>
                  <a:lnTo>
                    <a:pt x="1238878" y="283702"/>
                  </a:lnTo>
                  <a:lnTo>
                    <a:pt x="1238878" y="277038"/>
                  </a:lnTo>
                  <a:lnTo>
                    <a:pt x="1235070" y="272278"/>
                  </a:lnTo>
                  <a:lnTo>
                    <a:pt x="1231260" y="272278"/>
                  </a:lnTo>
                  <a:lnTo>
                    <a:pt x="1214120" y="265614"/>
                  </a:lnTo>
                  <a:lnTo>
                    <a:pt x="1235070" y="265614"/>
                  </a:lnTo>
                  <a:lnTo>
                    <a:pt x="1238878" y="272278"/>
                  </a:lnTo>
                  <a:lnTo>
                    <a:pt x="1263637" y="272278"/>
                  </a:lnTo>
                  <a:lnTo>
                    <a:pt x="1270303" y="283702"/>
                  </a:lnTo>
                  <a:lnTo>
                    <a:pt x="1278873" y="283702"/>
                  </a:lnTo>
                  <a:lnTo>
                    <a:pt x="1289348" y="272278"/>
                  </a:lnTo>
                  <a:lnTo>
                    <a:pt x="1289348" y="256094"/>
                  </a:lnTo>
                  <a:lnTo>
                    <a:pt x="1285539" y="249430"/>
                  </a:lnTo>
                  <a:lnTo>
                    <a:pt x="1278873" y="249430"/>
                  </a:lnTo>
                  <a:lnTo>
                    <a:pt x="1274112" y="244669"/>
                  </a:lnTo>
                  <a:lnTo>
                    <a:pt x="1270303" y="238005"/>
                  </a:lnTo>
                  <a:lnTo>
                    <a:pt x="1235070" y="233245"/>
                  </a:lnTo>
                  <a:lnTo>
                    <a:pt x="1224595" y="228485"/>
                  </a:lnTo>
                  <a:lnTo>
                    <a:pt x="1224595" y="221821"/>
                  </a:lnTo>
                  <a:lnTo>
                    <a:pt x="1249353" y="221821"/>
                  </a:lnTo>
                  <a:lnTo>
                    <a:pt x="1274112" y="218965"/>
                  </a:lnTo>
                  <a:lnTo>
                    <a:pt x="1288396" y="218965"/>
                  </a:lnTo>
                  <a:lnTo>
                    <a:pt x="1298870" y="223725"/>
                  </a:lnTo>
                  <a:lnTo>
                    <a:pt x="1317915" y="223725"/>
                  </a:lnTo>
                  <a:lnTo>
                    <a:pt x="1328390" y="218965"/>
                  </a:lnTo>
                  <a:lnTo>
                    <a:pt x="1338865" y="212301"/>
                  </a:lnTo>
                  <a:lnTo>
                    <a:pt x="1338865" y="202780"/>
                  </a:lnTo>
                  <a:lnTo>
                    <a:pt x="1317915" y="202780"/>
                  </a:lnTo>
                  <a:lnTo>
                    <a:pt x="1303631" y="196116"/>
                  </a:lnTo>
                  <a:lnTo>
                    <a:pt x="1284586" y="196116"/>
                  </a:lnTo>
                  <a:lnTo>
                    <a:pt x="1277921" y="191356"/>
                  </a:lnTo>
                  <a:lnTo>
                    <a:pt x="1298870" y="191356"/>
                  </a:lnTo>
                  <a:lnTo>
                    <a:pt x="1295061" y="186596"/>
                  </a:lnTo>
                  <a:lnTo>
                    <a:pt x="1288396" y="179932"/>
                  </a:lnTo>
                  <a:lnTo>
                    <a:pt x="1288396" y="175172"/>
                  </a:lnTo>
                  <a:lnTo>
                    <a:pt x="1277921" y="175172"/>
                  </a:lnTo>
                  <a:lnTo>
                    <a:pt x="1274112" y="180884"/>
                  </a:lnTo>
                  <a:lnTo>
                    <a:pt x="1274112" y="192308"/>
                  </a:lnTo>
                  <a:lnTo>
                    <a:pt x="1259828" y="192308"/>
                  </a:lnTo>
                  <a:lnTo>
                    <a:pt x="1256019" y="187548"/>
                  </a:lnTo>
                  <a:lnTo>
                    <a:pt x="1249353" y="180884"/>
                  </a:lnTo>
                  <a:lnTo>
                    <a:pt x="1255067" y="180884"/>
                  </a:lnTo>
                  <a:lnTo>
                    <a:pt x="1263637" y="176124"/>
                  </a:lnTo>
                  <a:lnTo>
                    <a:pt x="1270303" y="169460"/>
                  </a:lnTo>
                  <a:lnTo>
                    <a:pt x="1278873" y="159940"/>
                  </a:lnTo>
                  <a:lnTo>
                    <a:pt x="1285539" y="153275"/>
                  </a:lnTo>
                  <a:lnTo>
                    <a:pt x="1289348" y="148515"/>
                  </a:lnTo>
                  <a:lnTo>
                    <a:pt x="1314106" y="148515"/>
                  </a:lnTo>
                  <a:lnTo>
                    <a:pt x="1317915" y="141851"/>
                  </a:lnTo>
                  <a:lnTo>
                    <a:pt x="1328390" y="137091"/>
                  </a:lnTo>
                  <a:lnTo>
                    <a:pt x="1324581" y="125667"/>
                  </a:lnTo>
                  <a:lnTo>
                    <a:pt x="1328390" y="120907"/>
                  </a:lnTo>
                  <a:lnTo>
                    <a:pt x="1335056" y="114243"/>
                  </a:lnTo>
                  <a:lnTo>
                    <a:pt x="1354101" y="114243"/>
                  </a:lnTo>
                  <a:lnTo>
                    <a:pt x="1357910" y="120907"/>
                  </a:lnTo>
                  <a:lnTo>
                    <a:pt x="1368385" y="120907"/>
                  </a:lnTo>
                  <a:lnTo>
                    <a:pt x="1375050" y="114243"/>
                  </a:lnTo>
                  <a:lnTo>
                    <a:pt x="1379811" y="114243"/>
                  </a:lnTo>
                  <a:lnTo>
                    <a:pt x="1383621" y="109482"/>
                  </a:lnTo>
                  <a:lnTo>
                    <a:pt x="1329342" y="109482"/>
                  </a:lnTo>
                  <a:lnTo>
                    <a:pt x="1325534" y="114243"/>
                  </a:lnTo>
                  <a:lnTo>
                    <a:pt x="1315058" y="114243"/>
                  </a:lnTo>
                  <a:lnTo>
                    <a:pt x="1315058" y="109482"/>
                  </a:lnTo>
                  <a:lnTo>
                    <a:pt x="1336008" y="98058"/>
                  </a:lnTo>
                  <a:lnTo>
                    <a:pt x="1415045" y="98058"/>
                  </a:lnTo>
                  <a:lnTo>
                    <a:pt x="1423615" y="93298"/>
                  </a:lnTo>
                  <a:lnTo>
                    <a:pt x="1415045" y="93298"/>
                  </a:lnTo>
                  <a:lnTo>
                    <a:pt x="1404570" y="86634"/>
                  </a:lnTo>
                  <a:lnTo>
                    <a:pt x="1369337" y="86634"/>
                  </a:lnTo>
                  <a:lnTo>
                    <a:pt x="1358862" y="93298"/>
                  </a:lnTo>
                  <a:lnTo>
                    <a:pt x="1325534" y="93298"/>
                  </a:lnTo>
                  <a:lnTo>
                    <a:pt x="1325534" y="86634"/>
                  </a:lnTo>
                  <a:lnTo>
                    <a:pt x="1434090" y="86634"/>
                  </a:lnTo>
                  <a:lnTo>
                    <a:pt x="1444565" y="81874"/>
                  </a:lnTo>
                  <a:lnTo>
                    <a:pt x="1458849" y="77114"/>
                  </a:lnTo>
                  <a:lnTo>
                    <a:pt x="1462657" y="70450"/>
                  </a:lnTo>
                  <a:lnTo>
                    <a:pt x="1497891" y="70450"/>
                  </a:lnTo>
                  <a:lnTo>
                    <a:pt x="1507413" y="66641"/>
                  </a:lnTo>
                  <a:lnTo>
                    <a:pt x="1521697" y="66641"/>
                  </a:lnTo>
                  <a:lnTo>
                    <a:pt x="1525506" y="59977"/>
                  </a:lnTo>
                  <a:lnTo>
                    <a:pt x="1522649" y="55217"/>
                  </a:lnTo>
                  <a:close/>
                </a:path>
              </a:pathLst>
            </a:custGeom>
            <a:noFill/>
            <a:ln w="2379" cap="flat">
              <a:solidFill>
                <a:srgbClr val="FFFFFF"/>
              </a:solidFill>
              <a:prstDash val="solid"/>
              <a:round/>
            </a:ln>
          </p:spPr>
          <p:txBody>
            <a:bodyPr rtlCol="0" anchor="ctr"/>
            <a:lstStyle/>
            <a:p>
              <a:endParaRPr lang="en-US" noProof="0" dirty="0"/>
            </a:p>
          </p:txBody>
        </p:sp>
        <p:sp>
          <p:nvSpPr>
            <p:cNvPr id="6409" name="Serbest Form 6408">
              <a:extLst>
                <a:ext uri="{FF2B5EF4-FFF2-40B4-BE49-F238E27FC236}">
                  <a16:creationId xmlns:a16="http://schemas.microsoft.com/office/drawing/2014/main" id="{FF8EB659-95CA-C443-A516-83E19674FD18}"/>
                </a:ext>
              </a:extLst>
            </p:cNvPr>
            <p:cNvSpPr/>
            <p:nvPr/>
          </p:nvSpPr>
          <p:spPr>
            <a:xfrm>
              <a:off x="6366439" y="1992400"/>
              <a:ext cx="291388" cy="330351"/>
            </a:xfrm>
            <a:custGeom>
              <a:avLst/>
              <a:gdLst>
                <a:gd name="connsiteX0" fmla="*/ 61896 w 291388"/>
                <a:gd name="connsiteY0" fmla="*/ 165652 h 330351"/>
                <a:gd name="connsiteX1" fmla="*/ 48565 w 291388"/>
                <a:gd name="connsiteY1" fmla="*/ 173268 h 330351"/>
                <a:gd name="connsiteX2" fmla="*/ 45708 w 291388"/>
                <a:gd name="connsiteY2" fmla="*/ 173268 h 330351"/>
                <a:gd name="connsiteX3" fmla="*/ 36185 w 291388"/>
                <a:gd name="connsiteY3" fmla="*/ 187548 h 330351"/>
                <a:gd name="connsiteX4" fmla="*/ 52374 w 291388"/>
                <a:gd name="connsiteY4" fmla="*/ 201828 h 330351"/>
                <a:gd name="connsiteX5" fmla="*/ 52374 w 291388"/>
                <a:gd name="connsiteY5" fmla="*/ 209445 h 330351"/>
                <a:gd name="connsiteX6" fmla="*/ 49517 w 291388"/>
                <a:gd name="connsiteY6" fmla="*/ 219917 h 330351"/>
                <a:gd name="connsiteX7" fmla="*/ 49517 w 291388"/>
                <a:gd name="connsiteY7" fmla="*/ 230389 h 330351"/>
                <a:gd name="connsiteX8" fmla="*/ 52374 w 291388"/>
                <a:gd name="connsiteY8" fmla="*/ 234197 h 330351"/>
                <a:gd name="connsiteX9" fmla="*/ 59039 w 291388"/>
                <a:gd name="connsiteY9" fmla="*/ 238005 h 330351"/>
                <a:gd name="connsiteX10" fmla="*/ 61896 w 291388"/>
                <a:gd name="connsiteY10" fmla="*/ 238005 h 330351"/>
                <a:gd name="connsiteX11" fmla="*/ 61896 w 291388"/>
                <a:gd name="connsiteY11" fmla="*/ 234197 h 330351"/>
                <a:gd name="connsiteX12" fmla="*/ 68562 w 291388"/>
                <a:gd name="connsiteY12" fmla="*/ 226581 h 330351"/>
                <a:gd name="connsiteX13" fmla="*/ 71419 w 291388"/>
                <a:gd name="connsiteY13" fmla="*/ 226581 h 330351"/>
                <a:gd name="connsiteX14" fmla="*/ 84750 w 291388"/>
                <a:gd name="connsiteY14" fmla="*/ 251334 h 330351"/>
                <a:gd name="connsiteX15" fmla="*/ 87607 w 291388"/>
                <a:gd name="connsiteY15" fmla="*/ 233245 h 330351"/>
                <a:gd name="connsiteX16" fmla="*/ 97129 w 291388"/>
                <a:gd name="connsiteY16" fmla="*/ 247525 h 330351"/>
                <a:gd name="connsiteX17" fmla="*/ 110461 w 291388"/>
                <a:gd name="connsiteY17" fmla="*/ 251334 h 330351"/>
                <a:gd name="connsiteX18" fmla="*/ 100938 w 291388"/>
                <a:gd name="connsiteY18" fmla="*/ 240861 h 330351"/>
                <a:gd name="connsiteX19" fmla="*/ 103795 w 291388"/>
                <a:gd name="connsiteY19" fmla="*/ 237053 h 330351"/>
                <a:gd name="connsiteX20" fmla="*/ 103795 w 291388"/>
                <a:gd name="connsiteY20" fmla="*/ 222773 h 330351"/>
                <a:gd name="connsiteX21" fmla="*/ 100938 w 291388"/>
                <a:gd name="connsiteY21" fmla="*/ 218965 h 330351"/>
                <a:gd name="connsiteX22" fmla="*/ 98082 w 291388"/>
                <a:gd name="connsiteY22" fmla="*/ 211349 h 330351"/>
                <a:gd name="connsiteX23" fmla="*/ 95225 w 291388"/>
                <a:gd name="connsiteY23" fmla="*/ 207540 h 330351"/>
                <a:gd name="connsiteX24" fmla="*/ 92368 w 291388"/>
                <a:gd name="connsiteY24" fmla="*/ 199924 h 330351"/>
                <a:gd name="connsiteX25" fmla="*/ 92368 w 291388"/>
                <a:gd name="connsiteY25" fmla="*/ 196116 h 330351"/>
                <a:gd name="connsiteX26" fmla="*/ 101890 w 291388"/>
                <a:gd name="connsiteY26" fmla="*/ 196116 h 330351"/>
                <a:gd name="connsiteX27" fmla="*/ 108556 w 291388"/>
                <a:gd name="connsiteY27" fmla="*/ 199924 h 330351"/>
                <a:gd name="connsiteX28" fmla="*/ 115222 w 291388"/>
                <a:gd name="connsiteY28" fmla="*/ 207540 h 330351"/>
                <a:gd name="connsiteX29" fmla="*/ 121888 w 291388"/>
                <a:gd name="connsiteY29" fmla="*/ 203732 h 330351"/>
                <a:gd name="connsiteX30" fmla="*/ 115222 w 291388"/>
                <a:gd name="connsiteY30" fmla="*/ 199924 h 330351"/>
                <a:gd name="connsiteX31" fmla="*/ 112366 w 291388"/>
                <a:gd name="connsiteY31" fmla="*/ 192308 h 330351"/>
                <a:gd name="connsiteX32" fmla="*/ 105700 w 291388"/>
                <a:gd name="connsiteY32" fmla="*/ 188500 h 330351"/>
                <a:gd name="connsiteX33" fmla="*/ 102843 w 291388"/>
                <a:gd name="connsiteY33" fmla="*/ 184692 h 330351"/>
                <a:gd name="connsiteX34" fmla="*/ 96177 w 291388"/>
                <a:gd name="connsiteY34" fmla="*/ 180884 h 330351"/>
                <a:gd name="connsiteX35" fmla="*/ 86655 w 291388"/>
                <a:gd name="connsiteY35" fmla="*/ 173268 h 330351"/>
                <a:gd name="connsiteX36" fmla="*/ 77132 w 291388"/>
                <a:gd name="connsiteY36" fmla="*/ 169460 h 330351"/>
                <a:gd name="connsiteX37" fmla="*/ 70466 w 291388"/>
                <a:gd name="connsiteY37" fmla="*/ 165652 h 330351"/>
                <a:gd name="connsiteX38" fmla="*/ 67610 w 291388"/>
                <a:gd name="connsiteY38" fmla="*/ 161844 h 330351"/>
                <a:gd name="connsiteX39" fmla="*/ 61896 w 291388"/>
                <a:gd name="connsiteY39" fmla="*/ 165652 h 330351"/>
                <a:gd name="connsiteX40" fmla="*/ 228540 w 291388"/>
                <a:gd name="connsiteY40" fmla="*/ 244669 h 330351"/>
                <a:gd name="connsiteX41" fmla="*/ 221874 w 291388"/>
                <a:gd name="connsiteY41" fmla="*/ 244669 h 330351"/>
                <a:gd name="connsiteX42" fmla="*/ 221874 w 291388"/>
                <a:gd name="connsiteY42" fmla="*/ 251334 h 330351"/>
                <a:gd name="connsiteX43" fmla="*/ 228540 w 291388"/>
                <a:gd name="connsiteY43" fmla="*/ 251334 h 330351"/>
                <a:gd name="connsiteX44" fmla="*/ 231397 w 291388"/>
                <a:gd name="connsiteY44" fmla="*/ 247525 h 330351"/>
                <a:gd name="connsiteX45" fmla="*/ 228540 w 291388"/>
                <a:gd name="connsiteY45" fmla="*/ 244669 h 330351"/>
                <a:gd name="connsiteX46" fmla="*/ 209495 w 291388"/>
                <a:gd name="connsiteY46" fmla="*/ 316071 h 330351"/>
                <a:gd name="connsiteX47" fmla="*/ 206638 w 291388"/>
                <a:gd name="connsiteY47" fmla="*/ 316071 h 330351"/>
                <a:gd name="connsiteX48" fmla="*/ 206638 w 291388"/>
                <a:gd name="connsiteY48" fmla="*/ 308455 h 330351"/>
                <a:gd name="connsiteX49" fmla="*/ 203781 w 291388"/>
                <a:gd name="connsiteY49" fmla="*/ 304647 h 330351"/>
                <a:gd name="connsiteX50" fmla="*/ 187593 w 291388"/>
                <a:gd name="connsiteY50" fmla="*/ 304647 h 330351"/>
                <a:gd name="connsiteX51" fmla="*/ 168548 w 291388"/>
                <a:gd name="connsiteY51" fmla="*/ 300839 h 330351"/>
                <a:gd name="connsiteX52" fmla="*/ 152360 w 291388"/>
                <a:gd name="connsiteY52" fmla="*/ 300839 h 330351"/>
                <a:gd name="connsiteX53" fmla="*/ 136172 w 291388"/>
                <a:gd name="connsiteY53" fmla="*/ 290366 h 330351"/>
                <a:gd name="connsiteX54" fmla="*/ 126649 w 291388"/>
                <a:gd name="connsiteY54" fmla="*/ 300839 h 330351"/>
                <a:gd name="connsiteX55" fmla="*/ 129506 w 291388"/>
                <a:gd name="connsiteY55" fmla="*/ 304647 h 330351"/>
                <a:gd name="connsiteX56" fmla="*/ 136172 w 291388"/>
                <a:gd name="connsiteY56" fmla="*/ 308455 h 330351"/>
                <a:gd name="connsiteX57" fmla="*/ 139028 w 291388"/>
                <a:gd name="connsiteY57" fmla="*/ 312263 h 330351"/>
                <a:gd name="connsiteX58" fmla="*/ 141885 w 291388"/>
                <a:gd name="connsiteY58" fmla="*/ 308455 h 330351"/>
                <a:gd name="connsiteX59" fmla="*/ 144742 w 291388"/>
                <a:gd name="connsiteY59" fmla="*/ 316071 h 330351"/>
                <a:gd name="connsiteX60" fmla="*/ 164739 w 291388"/>
                <a:gd name="connsiteY60" fmla="*/ 316071 h 330351"/>
                <a:gd name="connsiteX61" fmla="*/ 171405 w 291388"/>
                <a:gd name="connsiteY61" fmla="*/ 330351 h 330351"/>
                <a:gd name="connsiteX62" fmla="*/ 194259 w 291388"/>
                <a:gd name="connsiteY62" fmla="*/ 326543 h 330351"/>
                <a:gd name="connsiteX63" fmla="*/ 194259 w 291388"/>
                <a:gd name="connsiteY63" fmla="*/ 322735 h 330351"/>
                <a:gd name="connsiteX64" fmla="*/ 219970 w 291388"/>
                <a:gd name="connsiteY64" fmla="*/ 322735 h 330351"/>
                <a:gd name="connsiteX65" fmla="*/ 226636 w 291388"/>
                <a:gd name="connsiteY65" fmla="*/ 315119 h 330351"/>
                <a:gd name="connsiteX66" fmla="*/ 226636 w 291388"/>
                <a:gd name="connsiteY66" fmla="*/ 311311 h 330351"/>
                <a:gd name="connsiteX67" fmla="*/ 223779 w 291388"/>
                <a:gd name="connsiteY67" fmla="*/ 307503 h 330351"/>
                <a:gd name="connsiteX68" fmla="*/ 220922 w 291388"/>
                <a:gd name="connsiteY68" fmla="*/ 307503 h 330351"/>
                <a:gd name="connsiteX69" fmla="*/ 218065 w 291388"/>
                <a:gd name="connsiteY69" fmla="*/ 311311 h 330351"/>
                <a:gd name="connsiteX70" fmla="*/ 215208 w 291388"/>
                <a:gd name="connsiteY70" fmla="*/ 311311 h 330351"/>
                <a:gd name="connsiteX71" fmla="*/ 209495 w 291388"/>
                <a:gd name="connsiteY71" fmla="*/ 316071 h 330351"/>
                <a:gd name="connsiteX72" fmla="*/ 101890 w 291388"/>
                <a:gd name="connsiteY72" fmla="*/ 258950 h 330351"/>
                <a:gd name="connsiteX73" fmla="*/ 99034 w 291388"/>
                <a:gd name="connsiteY73" fmla="*/ 262758 h 330351"/>
                <a:gd name="connsiteX74" fmla="*/ 99034 w 291388"/>
                <a:gd name="connsiteY74" fmla="*/ 270374 h 330351"/>
                <a:gd name="connsiteX75" fmla="*/ 101890 w 291388"/>
                <a:gd name="connsiteY75" fmla="*/ 274182 h 330351"/>
                <a:gd name="connsiteX76" fmla="*/ 108556 w 291388"/>
                <a:gd name="connsiteY76" fmla="*/ 266566 h 330351"/>
                <a:gd name="connsiteX77" fmla="*/ 108556 w 291388"/>
                <a:gd name="connsiteY77" fmla="*/ 262758 h 330351"/>
                <a:gd name="connsiteX78" fmla="*/ 105700 w 291388"/>
                <a:gd name="connsiteY78" fmla="*/ 258950 h 330351"/>
                <a:gd name="connsiteX79" fmla="*/ 101890 w 291388"/>
                <a:gd name="connsiteY79" fmla="*/ 258950 h 330351"/>
                <a:gd name="connsiteX80" fmla="*/ 150456 w 291388"/>
                <a:gd name="connsiteY80" fmla="*/ 198020 h 330351"/>
                <a:gd name="connsiteX81" fmla="*/ 147599 w 291388"/>
                <a:gd name="connsiteY81" fmla="*/ 201828 h 330351"/>
                <a:gd name="connsiteX82" fmla="*/ 147599 w 291388"/>
                <a:gd name="connsiteY82" fmla="*/ 209445 h 330351"/>
                <a:gd name="connsiteX83" fmla="*/ 150456 w 291388"/>
                <a:gd name="connsiteY83" fmla="*/ 209445 h 330351"/>
                <a:gd name="connsiteX84" fmla="*/ 157121 w 291388"/>
                <a:gd name="connsiteY84" fmla="*/ 201828 h 330351"/>
                <a:gd name="connsiteX85" fmla="*/ 154264 w 291388"/>
                <a:gd name="connsiteY85" fmla="*/ 198020 h 330351"/>
                <a:gd name="connsiteX86" fmla="*/ 150456 w 291388"/>
                <a:gd name="connsiteY86" fmla="*/ 198020 h 330351"/>
                <a:gd name="connsiteX87" fmla="*/ 252347 w 291388"/>
                <a:gd name="connsiteY87" fmla="*/ 304647 h 330351"/>
                <a:gd name="connsiteX88" fmla="*/ 261869 w 291388"/>
                <a:gd name="connsiteY88" fmla="*/ 304647 h 330351"/>
                <a:gd name="connsiteX89" fmla="*/ 255203 w 291388"/>
                <a:gd name="connsiteY89" fmla="*/ 279894 h 330351"/>
                <a:gd name="connsiteX90" fmla="*/ 252347 w 291388"/>
                <a:gd name="connsiteY90" fmla="*/ 304647 h 330351"/>
                <a:gd name="connsiteX91" fmla="*/ 252347 w 291388"/>
                <a:gd name="connsiteY91" fmla="*/ 230389 h 330351"/>
                <a:gd name="connsiteX92" fmla="*/ 249489 w 291388"/>
                <a:gd name="connsiteY92" fmla="*/ 244669 h 330351"/>
                <a:gd name="connsiteX93" fmla="*/ 272344 w 291388"/>
                <a:gd name="connsiteY93" fmla="*/ 226581 h 330351"/>
                <a:gd name="connsiteX94" fmla="*/ 265678 w 291388"/>
                <a:gd name="connsiteY94" fmla="*/ 222773 h 330351"/>
                <a:gd name="connsiteX95" fmla="*/ 252347 w 291388"/>
                <a:gd name="connsiteY95" fmla="*/ 230389 h 330351"/>
                <a:gd name="connsiteX96" fmla="*/ 291389 w 291388"/>
                <a:gd name="connsiteY96" fmla="*/ 251334 h 330351"/>
                <a:gd name="connsiteX97" fmla="*/ 284723 w 291388"/>
                <a:gd name="connsiteY97" fmla="*/ 251334 h 330351"/>
                <a:gd name="connsiteX98" fmla="*/ 281866 w 291388"/>
                <a:gd name="connsiteY98" fmla="*/ 255142 h 330351"/>
                <a:gd name="connsiteX99" fmla="*/ 279009 w 291388"/>
                <a:gd name="connsiteY99" fmla="*/ 262758 h 330351"/>
                <a:gd name="connsiteX100" fmla="*/ 279009 w 291388"/>
                <a:gd name="connsiteY100" fmla="*/ 280846 h 330351"/>
                <a:gd name="connsiteX101" fmla="*/ 281866 w 291388"/>
                <a:gd name="connsiteY101" fmla="*/ 280846 h 330351"/>
                <a:gd name="connsiteX102" fmla="*/ 284723 w 291388"/>
                <a:gd name="connsiteY102" fmla="*/ 273230 h 330351"/>
                <a:gd name="connsiteX103" fmla="*/ 287579 w 291388"/>
                <a:gd name="connsiteY103" fmla="*/ 269422 h 330351"/>
                <a:gd name="connsiteX104" fmla="*/ 290437 w 291388"/>
                <a:gd name="connsiteY104" fmla="*/ 261806 h 330351"/>
                <a:gd name="connsiteX105" fmla="*/ 290437 w 291388"/>
                <a:gd name="connsiteY105" fmla="*/ 251334 h 330351"/>
                <a:gd name="connsiteX106" fmla="*/ 150456 w 291388"/>
                <a:gd name="connsiteY106" fmla="*/ 133283 h 330351"/>
                <a:gd name="connsiteX107" fmla="*/ 150456 w 291388"/>
                <a:gd name="connsiteY107" fmla="*/ 143755 h 330351"/>
                <a:gd name="connsiteX108" fmla="*/ 157121 w 291388"/>
                <a:gd name="connsiteY108" fmla="*/ 143755 h 330351"/>
                <a:gd name="connsiteX109" fmla="*/ 150456 w 291388"/>
                <a:gd name="connsiteY109" fmla="*/ 133283 h 330351"/>
                <a:gd name="connsiteX110" fmla="*/ 241871 w 291388"/>
                <a:gd name="connsiteY110" fmla="*/ 222773 h 330351"/>
                <a:gd name="connsiteX111" fmla="*/ 248537 w 291388"/>
                <a:gd name="connsiteY111" fmla="*/ 212301 h 330351"/>
                <a:gd name="connsiteX112" fmla="*/ 239015 w 291388"/>
                <a:gd name="connsiteY112" fmla="*/ 212301 h 330351"/>
                <a:gd name="connsiteX113" fmla="*/ 241871 w 291388"/>
                <a:gd name="connsiteY113" fmla="*/ 222773 h 330351"/>
                <a:gd name="connsiteX114" fmla="*/ 241871 w 291388"/>
                <a:gd name="connsiteY114" fmla="*/ 186596 h 330351"/>
                <a:gd name="connsiteX115" fmla="*/ 235206 w 291388"/>
                <a:gd name="connsiteY115" fmla="*/ 186596 h 330351"/>
                <a:gd name="connsiteX116" fmla="*/ 235206 w 291388"/>
                <a:gd name="connsiteY116" fmla="*/ 197068 h 330351"/>
                <a:gd name="connsiteX117" fmla="*/ 241871 w 291388"/>
                <a:gd name="connsiteY117" fmla="*/ 200876 h 330351"/>
                <a:gd name="connsiteX118" fmla="*/ 244728 w 291388"/>
                <a:gd name="connsiteY118" fmla="*/ 197068 h 330351"/>
                <a:gd name="connsiteX119" fmla="*/ 244728 w 291388"/>
                <a:gd name="connsiteY119" fmla="*/ 189452 h 330351"/>
                <a:gd name="connsiteX120" fmla="*/ 241871 w 291388"/>
                <a:gd name="connsiteY120" fmla="*/ 186596 h 330351"/>
                <a:gd name="connsiteX121" fmla="*/ 186641 w 291388"/>
                <a:gd name="connsiteY121" fmla="*/ 222773 h 330351"/>
                <a:gd name="connsiteX122" fmla="*/ 186641 w 291388"/>
                <a:gd name="connsiteY122" fmla="*/ 226581 h 330351"/>
                <a:gd name="connsiteX123" fmla="*/ 189498 w 291388"/>
                <a:gd name="connsiteY123" fmla="*/ 230389 h 330351"/>
                <a:gd name="connsiteX124" fmla="*/ 196163 w 291388"/>
                <a:gd name="connsiteY124" fmla="*/ 230389 h 330351"/>
                <a:gd name="connsiteX125" fmla="*/ 199020 w 291388"/>
                <a:gd name="connsiteY125" fmla="*/ 226581 h 330351"/>
                <a:gd name="connsiteX126" fmla="*/ 199020 w 291388"/>
                <a:gd name="connsiteY126" fmla="*/ 222773 h 330351"/>
                <a:gd name="connsiteX127" fmla="*/ 196163 w 291388"/>
                <a:gd name="connsiteY127" fmla="*/ 218965 h 330351"/>
                <a:gd name="connsiteX128" fmla="*/ 186641 w 291388"/>
                <a:gd name="connsiteY128" fmla="*/ 218965 h 330351"/>
                <a:gd name="connsiteX129" fmla="*/ 186641 w 291388"/>
                <a:gd name="connsiteY129" fmla="*/ 222773 h 330351"/>
                <a:gd name="connsiteX130" fmla="*/ 215208 w 291388"/>
                <a:gd name="connsiteY130" fmla="*/ 115194 h 330351"/>
                <a:gd name="connsiteX131" fmla="*/ 201877 w 291388"/>
                <a:gd name="connsiteY131" fmla="*/ 119003 h 330351"/>
                <a:gd name="connsiteX132" fmla="*/ 201877 w 291388"/>
                <a:gd name="connsiteY132" fmla="*/ 126619 h 330351"/>
                <a:gd name="connsiteX133" fmla="*/ 211399 w 291388"/>
                <a:gd name="connsiteY133" fmla="*/ 126619 h 330351"/>
                <a:gd name="connsiteX134" fmla="*/ 214256 w 291388"/>
                <a:gd name="connsiteY134" fmla="*/ 130427 h 330351"/>
                <a:gd name="connsiteX135" fmla="*/ 214256 w 291388"/>
                <a:gd name="connsiteY135" fmla="*/ 134235 h 330351"/>
                <a:gd name="connsiteX136" fmla="*/ 223779 w 291388"/>
                <a:gd name="connsiteY136" fmla="*/ 134235 h 330351"/>
                <a:gd name="connsiteX137" fmla="*/ 223779 w 291388"/>
                <a:gd name="connsiteY137" fmla="*/ 126619 h 330351"/>
                <a:gd name="connsiteX138" fmla="*/ 215208 w 291388"/>
                <a:gd name="connsiteY138" fmla="*/ 115194 h 330351"/>
                <a:gd name="connsiteX139" fmla="*/ 221874 w 291388"/>
                <a:gd name="connsiteY139" fmla="*/ 198020 h 330351"/>
                <a:gd name="connsiteX140" fmla="*/ 215208 w 291388"/>
                <a:gd name="connsiteY140" fmla="*/ 198020 h 330351"/>
                <a:gd name="connsiteX141" fmla="*/ 208543 w 291388"/>
                <a:gd name="connsiteY141" fmla="*/ 201828 h 330351"/>
                <a:gd name="connsiteX142" fmla="*/ 208543 w 291388"/>
                <a:gd name="connsiteY142" fmla="*/ 205636 h 330351"/>
                <a:gd name="connsiteX143" fmla="*/ 215208 w 291388"/>
                <a:gd name="connsiteY143" fmla="*/ 205636 h 330351"/>
                <a:gd name="connsiteX144" fmla="*/ 218065 w 291388"/>
                <a:gd name="connsiteY144" fmla="*/ 201828 h 330351"/>
                <a:gd name="connsiteX145" fmla="*/ 220922 w 291388"/>
                <a:gd name="connsiteY145" fmla="*/ 201828 h 330351"/>
                <a:gd name="connsiteX146" fmla="*/ 220922 w 291388"/>
                <a:gd name="connsiteY146" fmla="*/ 198020 h 330351"/>
                <a:gd name="connsiteX147" fmla="*/ 205686 w 291388"/>
                <a:gd name="connsiteY147" fmla="*/ 233245 h 330351"/>
                <a:gd name="connsiteX148" fmla="*/ 205686 w 291388"/>
                <a:gd name="connsiteY148" fmla="*/ 243717 h 330351"/>
                <a:gd name="connsiteX149" fmla="*/ 212352 w 291388"/>
                <a:gd name="connsiteY149" fmla="*/ 233245 h 330351"/>
                <a:gd name="connsiteX150" fmla="*/ 205686 w 291388"/>
                <a:gd name="connsiteY150" fmla="*/ 233245 h 330351"/>
                <a:gd name="connsiteX151" fmla="*/ 13331 w 291388"/>
                <a:gd name="connsiteY151" fmla="*/ 186596 h 330351"/>
                <a:gd name="connsiteX152" fmla="*/ 10475 w 291388"/>
                <a:gd name="connsiteY152" fmla="*/ 190404 h 330351"/>
                <a:gd name="connsiteX153" fmla="*/ 13331 w 291388"/>
                <a:gd name="connsiteY153" fmla="*/ 194212 h 330351"/>
                <a:gd name="connsiteX154" fmla="*/ 16188 w 291388"/>
                <a:gd name="connsiteY154" fmla="*/ 194212 h 330351"/>
                <a:gd name="connsiteX155" fmla="*/ 19045 w 291388"/>
                <a:gd name="connsiteY155" fmla="*/ 198020 h 330351"/>
                <a:gd name="connsiteX156" fmla="*/ 21902 w 291388"/>
                <a:gd name="connsiteY156" fmla="*/ 194212 h 330351"/>
                <a:gd name="connsiteX157" fmla="*/ 21902 w 291388"/>
                <a:gd name="connsiteY157" fmla="*/ 190404 h 330351"/>
                <a:gd name="connsiteX158" fmla="*/ 15236 w 291388"/>
                <a:gd name="connsiteY158" fmla="*/ 182788 h 330351"/>
                <a:gd name="connsiteX159" fmla="*/ 13331 w 291388"/>
                <a:gd name="connsiteY159" fmla="*/ 186596 h 330351"/>
                <a:gd name="connsiteX160" fmla="*/ 215208 w 291388"/>
                <a:gd name="connsiteY160" fmla="*/ 151371 h 330351"/>
                <a:gd name="connsiteX161" fmla="*/ 201877 w 291388"/>
                <a:gd name="connsiteY161" fmla="*/ 151371 h 330351"/>
                <a:gd name="connsiteX162" fmla="*/ 201877 w 291388"/>
                <a:gd name="connsiteY162" fmla="*/ 161844 h 330351"/>
                <a:gd name="connsiteX163" fmla="*/ 208543 w 291388"/>
                <a:gd name="connsiteY163" fmla="*/ 176124 h 330351"/>
                <a:gd name="connsiteX164" fmla="*/ 215208 w 291388"/>
                <a:gd name="connsiteY164" fmla="*/ 151371 h 330351"/>
                <a:gd name="connsiteX165" fmla="*/ 59039 w 291388"/>
                <a:gd name="connsiteY165" fmla="*/ 158035 h 330351"/>
                <a:gd name="connsiteX166" fmla="*/ 75227 w 291388"/>
                <a:gd name="connsiteY166" fmla="*/ 158035 h 330351"/>
                <a:gd name="connsiteX167" fmla="*/ 78084 w 291388"/>
                <a:gd name="connsiteY167" fmla="*/ 161844 h 330351"/>
                <a:gd name="connsiteX168" fmla="*/ 84750 w 291388"/>
                <a:gd name="connsiteY168" fmla="*/ 161844 h 330351"/>
                <a:gd name="connsiteX169" fmla="*/ 98082 w 291388"/>
                <a:gd name="connsiteY169" fmla="*/ 169460 h 330351"/>
                <a:gd name="connsiteX170" fmla="*/ 104748 w 291388"/>
                <a:gd name="connsiteY170" fmla="*/ 169460 h 330351"/>
                <a:gd name="connsiteX171" fmla="*/ 107604 w 291388"/>
                <a:gd name="connsiteY171" fmla="*/ 173268 h 330351"/>
                <a:gd name="connsiteX172" fmla="*/ 110461 w 291388"/>
                <a:gd name="connsiteY172" fmla="*/ 173268 h 330351"/>
                <a:gd name="connsiteX173" fmla="*/ 117127 w 291388"/>
                <a:gd name="connsiteY173" fmla="*/ 180884 h 330351"/>
                <a:gd name="connsiteX174" fmla="*/ 123793 w 291388"/>
                <a:gd name="connsiteY174" fmla="*/ 184692 h 330351"/>
                <a:gd name="connsiteX175" fmla="*/ 126649 w 291388"/>
                <a:gd name="connsiteY175" fmla="*/ 188500 h 330351"/>
                <a:gd name="connsiteX176" fmla="*/ 133315 w 291388"/>
                <a:gd name="connsiteY176" fmla="*/ 188500 h 330351"/>
                <a:gd name="connsiteX177" fmla="*/ 136172 w 291388"/>
                <a:gd name="connsiteY177" fmla="*/ 184692 h 330351"/>
                <a:gd name="connsiteX178" fmla="*/ 136172 w 291388"/>
                <a:gd name="connsiteY178" fmla="*/ 174220 h 330351"/>
                <a:gd name="connsiteX179" fmla="*/ 122840 w 291388"/>
                <a:gd name="connsiteY179" fmla="*/ 159939 h 330351"/>
                <a:gd name="connsiteX180" fmla="*/ 116174 w 291388"/>
                <a:gd name="connsiteY180" fmla="*/ 156131 h 330351"/>
                <a:gd name="connsiteX181" fmla="*/ 113318 w 291388"/>
                <a:gd name="connsiteY181" fmla="*/ 152323 h 330351"/>
                <a:gd name="connsiteX182" fmla="*/ 110461 w 291388"/>
                <a:gd name="connsiteY182" fmla="*/ 152323 h 330351"/>
                <a:gd name="connsiteX183" fmla="*/ 107604 w 291388"/>
                <a:gd name="connsiteY183" fmla="*/ 148515 h 330351"/>
                <a:gd name="connsiteX184" fmla="*/ 100938 w 291388"/>
                <a:gd name="connsiteY184" fmla="*/ 148515 h 330351"/>
                <a:gd name="connsiteX185" fmla="*/ 94273 w 291388"/>
                <a:gd name="connsiteY185" fmla="*/ 140899 h 330351"/>
                <a:gd name="connsiteX186" fmla="*/ 91416 w 291388"/>
                <a:gd name="connsiteY186" fmla="*/ 140899 h 330351"/>
                <a:gd name="connsiteX187" fmla="*/ 94273 w 291388"/>
                <a:gd name="connsiteY187" fmla="*/ 137091 h 330351"/>
                <a:gd name="connsiteX188" fmla="*/ 103795 w 291388"/>
                <a:gd name="connsiteY188" fmla="*/ 137091 h 330351"/>
                <a:gd name="connsiteX189" fmla="*/ 106652 w 291388"/>
                <a:gd name="connsiteY189" fmla="*/ 144707 h 330351"/>
                <a:gd name="connsiteX190" fmla="*/ 119983 w 291388"/>
                <a:gd name="connsiteY190" fmla="*/ 152323 h 330351"/>
                <a:gd name="connsiteX191" fmla="*/ 126649 w 291388"/>
                <a:gd name="connsiteY191" fmla="*/ 159939 h 330351"/>
                <a:gd name="connsiteX192" fmla="*/ 139980 w 291388"/>
                <a:gd name="connsiteY192" fmla="*/ 159939 h 330351"/>
                <a:gd name="connsiteX193" fmla="*/ 146646 w 291388"/>
                <a:gd name="connsiteY193" fmla="*/ 152323 h 330351"/>
                <a:gd name="connsiteX194" fmla="*/ 139980 w 291388"/>
                <a:gd name="connsiteY194" fmla="*/ 144707 h 330351"/>
                <a:gd name="connsiteX195" fmla="*/ 134267 w 291388"/>
                <a:gd name="connsiteY195" fmla="*/ 144707 h 330351"/>
                <a:gd name="connsiteX196" fmla="*/ 127601 w 291388"/>
                <a:gd name="connsiteY196" fmla="*/ 140899 h 330351"/>
                <a:gd name="connsiteX197" fmla="*/ 120935 w 291388"/>
                <a:gd name="connsiteY197" fmla="*/ 140899 h 330351"/>
                <a:gd name="connsiteX198" fmla="*/ 115222 w 291388"/>
                <a:gd name="connsiteY198" fmla="*/ 137091 h 330351"/>
                <a:gd name="connsiteX199" fmla="*/ 112366 w 291388"/>
                <a:gd name="connsiteY199" fmla="*/ 129475 h 330351"/>
                <a:gd name="connsiteX200" fmla="*/ 109509 w 291388"/>
                <a:gd name="connsiteY200" fmla="*/ 125667 h 330351"/>
                <a:gd name="connsiteX201" fmla="*/ 109509 w 291388"/>
                <a:gd name="connsiteY201" fmla="*/ 121859 h 330351"/>
                <a:gd name="connsiteX202" fmla="*/ 106652 w 291388"/>
                <a:gd name="connsiteY202" fmla="*/ 114243 h 330351"/>
                <a:gd name="connsiteX203" fmla="*/ 103795 w 291388"/>
                <a:gd name="connsiteY203" fmla="*/ 110434 h 330351"/>
                <a:gd name="connsiteX204" fmla="*/ 97129 w 291388"/>
                <a:gd name="connsiteY204" fmla="*/ 96154 h 330351"/>
                <a:gd name="connsiteX205" fmla="*/ 94273 w 291388"/>
                <a:gd name="connsiteY205" fmla="*/ 92346 h 330351"/>
                <a:gd name="connsiteX206" fmla="*/ 91416 w 291388"/>
                <a:gd name="connsiteY206" fmla="*/ 84730 h 330351"/>
                <a:gd name="connsiteX207" fmla="*/ 84750 w 291388"/>
                <a:gd name="connsiteY207" fmla="*/ 77114 h 330351"/>
                <a:gd name="connsiteX208" fmla="*/ 84750 w 291388"/>
                <a:gd name="connsiteY208" fmla="*/ 69497 h 330351"/>
                <a:gd name="connsiteX209" fmla="*/ 81893 w 291388"/>
                <a:gd name="connsiteY209" fmla="*/ 65689 h 330351"/>
                <a:gd name="connsiteX210" fmla="*/ 81893 w 291388"/>
                <a:gd name="connsiteY210" fmla="*/ 58073 h 330351"/>
                <a:gd name="connsiteX211" fmla="*/ 84750 w 291388"/>
                <a:gd name="connsiteY211" fmla="*/ 54265 h 330351"/>
                <a:gd name="connsiteX212" fmla="*/ 87607 w 291388"/>
                <a:gd name="connsiteY212" fmla="*/ 54265 h 330351"/>
                <a:gd name="connsiteX213" fmla="*/ 90464 w 291388"/>
                <a:gd name="connsiteY213" fmla="*/ 58073 h 330351"/>
                <a:gd name="connsiteX214" fmla="*/ 90464 w 291388"/>
                <a:gd name="connsiteY214" fmla="*/ 61881 h 330351"/>
                <a:gd name="connsiteX215" fmla="*/ 93320 w 291388"/>
                <a:gd name="connsiteY215" fmla="*/ 65689 h 330351"/>
                <a:gd name="connsiteX216" fmla="*/ 99986 w 291388"/>
                <a:gd name="connsiteY216" fmla="*/ 65689 h 330351"/>
                <a:gd name="connsiteX217" fmla="*/ 99986 w 291388"/>
                <a:gd name="connsiteY217" fmla="*/ 69497 h 330351"/>
                <a:gd name="connsiteX218" fmla="*/ 102843 w 291388"/>
                <a:gd name="connsiteY218" fmla="*/ 69497 h 330351"/>
                <a:gd name="connsiteX219" fmla="*/ 109509 w 291388"/>
                <a:gd name="connsiteY219" fmla="*/ 77114 h 330351"/>
                <a:gd name="connsiteX220" fmla="*/ 109509 w 291388"/>
                <a:gd name="connsiteY220" fmla="*/ 84730 h 330351"/>
                <a:gd name="connsiteX221" fmla="*/ 112366 w 291388"/>
                <a:gd name="connsiteY221" fmla="*/ 84730 h 330351"/>
                <a:gd name="connsiteX222" fmla="*/ 115222 w 291388"/>
                <a:gd name="connsiteY222" fmla="*/ 80922 h 330351"/>
                <a:gd name="connsiteX223" fmla="*/ 118079 w 291388"/>
                <a:gd name="connsiteY223" fmla="*/ 80922 h 330351"/>
                <a:gd name="connsiteX224" fmla="*/ 111413 w 291388"/>
                <a:gd name="connsiteY224" fmla="*/ 70450 h 330351"/>
                <a:gd name="connsiteX225" fmla="*/ 114270 w 291388"/>
                <a:gd name="connsiteY225" fmla="*/ 70450 h 330351"/>
                <a:gd name="connsiteX226" fmla="*/ 127601 w 291388"/>
                <a:gd name="connsiteY226" fmla="*/ 78066 h 330351"/>
                <a:gd name="connsiteX227" fmla="*/ 120935 w 291388"/>
                <a:gd name="connsiteY227" fmla="*/ 67593 h 330351"/>
                <a:gd name="connsiteX228" fmla="*/ 123793 w 291388"/>
                <a:gd name="connsiteY228" fmla="*/ 63785 h 330351"/>
                <a:gd name="connsiteX229" fmla="*/ 123793 w 291388"/>
                <a:gd name="connsiteY229" fmla="*/ 51409 h 330351"/>
                <a:gd name="connsiteX230" fmla="*/ 130458 w 291388"/>
                <a:gd name="connsiteY230" fmla="*/ 43793 h 330351"/>
                <a:gd name="connsiteX231" fmla="*/ 146646 w 291388"/>
                <a:gd name="connsiteY231" fmla="*/ 43793 h 330351"/>
                <a:gd name="connsiteX232" fmla="*/ 149503 w 291388"/>
                <a:gd name="connsiteY232" fmla="*/ 47601 h 330351"/>
                <a:gd name="connsiteX233" fmla="*/ 149503 w 291388"/>
                <a:gd name="connsiteY233" fmla="*/ 55217 h 330351"/>
                <a:gd name="connsiteX234" fmla="*/ 156169 w 291388"/>
                <a:gd name="connsiteY234" fmla="*/ 55217 h 330351"/>
                <a:gd name="connsiteX235" fmla="*/ 159025 w 291388"/>
                <a:gd name="connsiteY235" fmla="*/ 51409 h 330351"/>
                <a:gd name="connsiteX236" fmla="*/ 161883 w 291388"/>
                <a:gd name="connsiteY236" fmla="*/ 43793 h 330351"/>
                <a:gd name="connsiteX237" fmla="*/ 164739 w 291388"/>
                <a:gd name="connsiteY237" fmla="*/ 39985 h 330351"/>
                <a:gd name="connsiteX238" fmla="*/ 183784 w 291388"/>
                <a:gd name="connsiteY238" fmla="*/ 39985 h 330351"/>
                <a:gd name="connsiteX239" fmla="*/ 193307 w 291388"/>
                <a:gd name="connsiteY239" fmla="*/ 43793 h 330351"/>
                <a:gd name="connsiteX240" fmla="*/ 199973 w 291388"/>
                <a:gd name="connsiteY240" fmla="*/ 43793 h 330351"/>
                <a:gd name="connsiteX241" fmla="*/ 202829 w 291388"/>
                <a:gd name="connsiteY241" fmla="*/ 47601 h 330351"/>
                <a:gd name="connsiteX242" fmla="*/ 205686 w 291388"/>
                <a:gd name="connsiteY242" fmla="*/ 47601 h 330351"/>
                <a:gd name="connsiteX243" fmla="*/ 205686 w 291388"/>
                <a:gd name="connsiteY243" fmla="*/ 43793 h 330351"/>
                <a:gd name="connsiteX244" fmla="*/ 208543 w 291388"/>
                <a:gd name="connsiteY244" fmla="*/ 36177 h 330351"/>
                <a:gd name="connsiteX245" fmla="*/ 208543 w 291388"/>
                <a:gd name="connsiteY245" fmla="*/ 28561 h 330351"/>
                <a:gd name="connsiteX246" fmla="*/ 205686 w 291388"/>
                <a:gd name="connsiteY246" fmla="*/ 24752 h 330351"/>
                <a:gd name="connsiteX247" fmla="*/ 205686 w 291388"/>
                <a:gd name="connsiteY247" fmla="*/ 22848 h 330351"/>
                <a:gd name="connsiteX248" fmla="*/ 208543 w 291388"/>
                <a:gd name="connsiteY248" fmla="*/ 19040 h 330351"/>
                <a:gd name="connsiteX249" fmla="*/ 218065 w 291388"/>
                <a:gd name="connsiteY249" fmla="*/ 19040 h 330351"/>
                <a:gd name="connsiteX250" fmla="*/ 218065 w 291388"/>
                <a:gd name="connsiteY250" fmla="*/ 11424 h 330351"/>
                <a:gd name="connsiteX251" fmla="*/ 215208 w 291388"/>
                <a:gd name="connsiteY251" fmla="*/ 7616 h 330351"/>
                <a:gd name="connsiteX252" fmla="*/ 215208 w 291388"/>
                <a:gd name="connsiteY252" fmla="*/ 3808 h 330351"/>
                <a:gd name="connsiteX253" fmla="*/ 208543 w 291388"/>
                <a:gd name="connsiteY253" fmla="*/ 3808 h 330351"/>
                <a:gd name="connsiteX254" fmla="*/ 205686 w 291388"/>
                <a:gd name="connsiteY254" fmla="*/ 0 h 330351"/>
                <a:gd name="connsiteX255" fmla="*/ 196163 w 291388"/>
                <a:gd name="connsiteY255" fmla="*/ 3808 h 330351"/>
                <a:gd name="connsiteX256" fmla="*/ 199020 w 291388"/>
                <a:gd name="connsiteY256" fmla="*/ 7616 h 330351"/>
                <a:gd name="connsiteX257" fmla="*/ 199020 w 291388"/>
                <a:gd name="connsiteY257" fmla="*/ 18088 h 330351"/>
                <a:gd name="connsiteX258" fmla="*/ 196163 w 291388"/>
                <a:gd name="connsiteY258" fmla="*/ 21896 h 330351"/>
                <a:gd name="connsiteX259" fmla="*/ 186641 w 291388"/>
                <a:gd name="connsiteY259" fmla="*/ 21896 h 330351"/>
                <a:gd name="connsiteX260" fmla="*/ 179975 w 291388"/>
                <a:gd name="connsiteY260" fmla="*/ 14280 h 330351"/>
                <a:gd name="connsiteX261" fmla="*/ 173309 w 291388"/>
                <a:gd name="connsiteY261" fmla="*/ 21896 h 330351"/>
                <a:gd name="connsiteX262" fmla="*/ 166644 w 291388"/>
                <a:gd name="connsiteY262" fmla="*/ 21896 h 330351"/>
                <a:gd name="connsiteX263" fmla="*/ 159978 w 291388"/>
                <a:gd name="connsiteY263" fmla="*/ 14280 h 330351"/>
                <a:gd name="connsiteX264" fmla="*/ 157121 w 291388"/>
                <a:gd name="connsiteY264" fmla="*/ 18088 h 330351"/>
                <a:gd name="connsiteX265" fmla="*/ 153312 w 291388"/>
                <a:gd name="connsiteY265" fmla="*/ 18088 h 330351"/>
                <a:gd name="connsiteX266" fmla="*/ 143790 w 291388"/>
                <a:gd name="connsiteY266" fmla="*/ 7616 h 330351"/>
                <a:gd name="connsiteX267" fmla="*/ 143790 w 291388"/>
                <a:gd name="connsiteY267" fmla="*/ 3808 h 330351"/>
                <a:gd name="connsiteX268" fmla="*/ 127601 w 291388"/>
                <a:gd name="connsiteY268" fmla="*/ 7616 h 330351"/>
                <a:gd name="connsiteX269" fmla="*/ 124745 w 291388"/>
                <a:gd name="connsiteY269" fmla="*/ 18088 h 330351"/>
                <a:gd name="connsiteX270" fmla="*/ 111413 w 291388"/>
                <a:gd name="connsiteY270" fmla="*/ 14280 h 330351"/>
                <a:gd name="connsiteX271" fmla="*/ 108556 w 291388"/>
                <a:gd name="connsiteY271" fmla="*/ 18088 h 330351"/>
                <a:gd name="connsiteX272" fmla="*/ 101890 w 291388"/>
                <a:gd name="connsiteY272" fmla="*/ 21896 h 330351"/>
                <a:gd name="connsiteX273" fmla="*/ 95225 w 291388"/>
                <a:gd name="connsiteY273" fmla="*/ 21896 h 330351"/>
                <a:gd name="connsiteX274" fmla="*/ 92368 w 291388"/>
                <a:gd name="connsiteY274" fmla="*/ 18088 h 330351"/>
                <a:gd name="connsiteX275" fmla="*/ 89511 w 291388"/>
                <a:gd name="connsiteY275" fmla="*/ 18088 h 330351"/>
                <a:gd name="connsiteX276" fmla="*/ 82845 w 291388"/>
                <a:gd name="connsiteY276" fmla="*/ 21896 h 330351"/>
                <a:gd name="connsiteX277" fmla="*/ 76180 w 291388"/>
                <a:gd name="connsiteY277" fmla="*/ 29513 h 330351"/>
                <a:gd name="connsiteX278" fmla="*/ 69514 w 291388"/>
                <a:gd name="connsiteY278" fmla="*/ 33321 h 330351"/>
                <a:gd name="connsiteX279" fmla="*/ 56182 w 291388"/>
                <a:gd name="connsiteY279" fmla="*/ 33321 h 330351"/>
                <a:gd name="connsiteX280" fmla="*/ 56182 w 291388"/>
                <a:gd name="connsiteY280" fmla="*/ 37129 h 330351"/>
                <a:gd name="connsiteX281" fmla="*/ 53326 w 291388"/>
                <a:gd name="connsiteY281" fmla="*/ 44745 h 330351"/>
                <a:gd name="connsiteX282" fmla="*/ 39042 w 291388"/>
                <a:gd name="connsiteY282" fmla="*/ 44745 h 330351"/>
                <a:gd name="connsiteX283" fmla="*/ 36185 w 291388"/>
                <a:gd name="connsiteY283" fmla="*/ 40937 h 330351"/>
                <a:gd name="connsiteX284" fmla="*/ 33329 w 291388"/>
                <a:gd name="connsiteY284" fmla="*/ 40937 h 330351"/>
                <a:gd name="connsiteX285" fmla="*/ 26663 w 291388"/>
                <a:gd name="connsiteY285" fmla="*/ 44745 h 330351"/>
                <a:gd name="connsiteX286" fmla="*/ 29520 w 291388"/>
                <a:gd name="connsiteY286" fmla="*/ 52361 h 330351"/>
                <a:gd name="connsiteX287" fmla="*/ 29520 w 291388"/>
                <a:gd name="connsiteY287" fmla="*/ 56169 h 330351"/>
                <a:gd name="connsiteX288" fmla="*/ 22854 w 291388"/>
                <a:gd name="connsiteY288" fmla="*/ 63785 h 330351"/>
                <a:gd name="connsiteX289" fmla="*/ 13331 w 291388"/>
                <a:gd name="connsiteY289" fmla="*/ 63785 h 330351"/>
                <a:gd name="connsiteX290" fmla="*/ 13331 w 291388"/>
                <a:gd name="connsiteY290" fmla="*/ 78066 h 330351"/>
                <a:gd name="connsiteX291" fmla="*/ 6665 w 291388"/>
                <a:gd name="connsiteY291" fmla="*/ 81874 h 330351"/>
                <a:gd name="connsiteX292" fmla="*/ 952 w 291388"/>
                <a:gd name="connsiteY292" fmla="*/ 81874 h 330351"/>
                <a:gd name="connsiteX293" fmla="*/ 952 w 291388"/>
                <a:gd name="connsiteY293" fmla="*/ 120907 h 330351"/>
                <a:gd name="connsiteX294" fmla="*/ 3809 w 291388"/>
                <a:gd name="connsiteY294" fmla="*/ 124715 h 330351"/>
                <a:gd name="connsiteX295" fmla="*/ 10475 w 291388"/>
                <a:gd name="connsiteY295" fmla="*/ 128523 h 330351"/>
                <a:gd name="connsiteX296" fmla="*/ 13331 w 291388"/>
                <a:gd name="connsiteY296" fmla="*/ 132331 h 330351"/>
                <a:gd name="connsiteX297" fmla="*/ 16188 w 291388"/>
                <a:gd name="connsiteY297" fmla="*/ 139947 h 330351"/>
                <a:gd name="connsiteX298" fmla="*/ 19045 w 291388"/>
                <a:gd name="connsiteY298" fmla="*/ 143755 h 330351"/>
                <a:gd name="connsiteX299" fmla="*/ 21902 w 291388"/>
                <a:gd name="connsiteY299" fmla="*/ 151371 h 330351"/>
                <a:gd name="connsiteX300" fmla="*/ 28568 w 291388"/>
                <a:gd name="connsiteY300" fmla="*/ 158988 h 330351"/>
                <a:gd name="connsiteX301" fmla="*/ 31424 w 291388"/>
                <a:gd name="connsiteY301" fmla="*/ 166604 h 330351"/>
                <a:gd name="connsiteX302" fmla="*/ 44755 w 291388"/>
                <a:gd name="connsiteY302" fmla="*/ 166604 h 330351"/>
                <a:gd name="connsiteX303" fmla="*/ 51421 w 291388"/>
                <a:gd name="connsiteY303" fmla="*/ 162796 h 330351"/>
                <a:gd name="connsiteX304" fmla="*/ 59039 w 291388"/>
                <a:gd name="connsiteY304" fmla="*/ 158035 h 330351"/>
                <a:gd name="connsiteX305" fmla="*/ 159978 w 291388"/>
                <a:gd name="connsiteY305" fmla="*/ 176124 h 330351"/>
                <a:gd name="connsiteX306" fmla="*/ 173309 w 291388"/>
                <a:gd name="connsiteY306" fmla="*/ 200876 h 330351"/>
                <a:gd name="connsiteX307" fmla="*/ 179975 w 291388"/>
                <a:gd name="connsiteY307" fmla="*/ 190404 h 330351"/>
                <a:gd name="connsiteX308" fmla="*/ 159978 w 291388"/>
                <a:gd name="connsiteY308" fmla="*/ 176124 h 330351"/>
                <a:gd name="connsiteX309" fmla="*/ 166644 w 291388"/>
                <a:gd name="connsiteY309" fmla="*/ 233245 h 330351"/>
                <a:gd name="connsiteX310" fmla="*/ 163787 w 291388"/>
                <a:gd name="connsiteY310" fmla="*/ 225629 h 330351"/>
                <a:gd name="connsiteX311" fmla="*/ 160930 w 291388"/>
                <a:gd name="connsiteY311" fmla="*/ 233245 h 330351"/>
                <a:gd name="connsiteX312" fmla="*/ 166644 w 291388"/>
                <a:gd name="connsiteY312" fmla="*/ 233245 h 330351"/>
                <a:gd name="connsiteX313" fmla="*/ 169501 w 291388"/>
                <a:gd name="connsiteY313" fmla="*/ 247525 h 330351"/>
                <a:gd name="connsiteX314" fmla="*/ 169501 w 291388"/>
                <a:gd name="connsiteY314" fmla="*/ 251334 h 330351"/>
                <a:gd name="connsiteX315" fmla="*/ 176166 w 291388"/>
                <a:gd name="connsiteY315" fmla="*/ 251334 h 330351"/>
                <a:gd name="connsiteX316" fmla="*/ 176166 w 291388"/>
                <a:gd name="connsiteY316" fmla="*/ 247525 h 330351"/>
                <a:gd name="connsiteX317" fmla="*/ 173309 w 291388"/>
                <a:gd name="connsiteY317" fmla="*/ 243717 h 330351"/>
                <a:gd name="connsiteX318" fmla="*/ 170453 w 291388"/>
                <a:gd name="connsiteY318" fmla="*/ 243717 h 330351"/>
                <a:gd name="connsiteX319" fmla="*/ 169501 w 291388"/>
                <a:gd name="connsiteY319" fmla="*/ 247525 h 330351"/>
                <a:gd name="connsiteX320" fmla="*/ 13331 w 291388"/>
                <a:gd name="connsiteY320" fmla="*/ 155179 h 330351"/>
                <a:gd name="connsiteX321" fmla="*/ 0 w 291388"/>
                <a:gd name="connsiteY321" fmla="*/ 169460 h 330351"/>
                <a:gd name="connsiteX322" fmla="*/ 22854 w 291388"/>
                <a:gd name="connsiteY322" fmla="*/ 177076 h 330351"/>
                <a:gd name="connsiteX323" fmla="*/ 13331 w 291388"/>
                <a:gd name="connsiteY323" fmla="*/ 155179 h 330351"/>
                <a:gd name="connsiteX324" fmla="*/ 130458 w 291388"/>
                <a:gd name="connsiteY324" fmla="*/ 65689 h 330351"/>
                <a:gd name="connsiteX325" fmla="*/ 146646 w 291388"/>
                <a:gd name="connsiteY325" fmla="*/ 76162 h 330351"/>
                <a:gd name="connsiteX326" fmla="*/ 153312 w 291388"/>
                <a:gd name="connsiteY326" fmla="*/ 72354 h 330351"/>
                <a:gd name="connsiteX327" fmla="*/ 130458 w 291388"/>
                <a:gd name="connsiteY327" fmla="*/ 65689 h 33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291388" h="330351">
                  <a:moveTo>
                    <a:pt x="61896" y="165652"/>
                  </a:moveTo>
                  <a:lnTo>
                    <a:pt x="48565" y="173268"/>
                  </a:lnTo>
                  <a:lnTo>
                    <a:pt x="45708" y="173268"/>
                  </a:lnTo>
                  <a:lnTo>
                    <a:pt x="36185" y="187548"/>
                  </a:lnTo>
                  <a:lnTo>
                    <a:pt x="52374" y="201828"/>
                  </a:lnTo>
                  <a:lnTo>
                    <a:pt x="52374" y="209445"/>
                  </a:lnTo>
                  <a:lnTo>
                    <a:pt x="49517" y="219917"/>
                  </a:lnTo>
                  <a:lnTo>
                    <a:pt x="49517" y="230389"/>
                  </a:lnTo>
                  <a:lnTo>
                    <a:pt x="52374" y="234197"/>
                  </a:lnTo>
                  <a:lnTo>
                    <a:pt x="59039" y="238005"/>
                  </a:lnTo>
                  <a:lnTo>
                    <a:pt x="61896" y="238005"/>
                  </a:lnTo>
                  <a:lnTo>
                    <a:pt x="61896" y="234197"/>
                  </a:lnTo>
                  <a:lnTo>
                    <a:pt x="68562" y="226581"/>
                  </a:lnTo>
                  <a:lnTo>
                    <a:pt x="71419" y="226581"/>
                  </a:lnTo>
                  <a:lnTo>
                    <a:pt x="84750" y="251334"/>
                  </a:lnTo>
                  <a:lnTo>
                    <a:pt x="87607" y="233245"/>
                  </a:lnTo>
                  <a:lnTo>
                    <a:pt x="97129" y="247525"/>
                  </a:lnTo>
                  <a:lnTo>
                    <a:pt x="110461" y="251334"/>
                  </a:lnTo>
                  <a:lnTo>
                    <a:pt x="100938" y="240861"/>
                  </a:lnTo>
                  <a:lnTo>
                    <a:pt x="103795" y="237053"/>
                  </a:lnTo>
                  <a:lnTo>
                    <a:pt x="103795" y="222773"/>
                  </a:lnTo>
                  <a:lnTo>
                    <a:pt x="100938" y="218965"/>
                  </a:lnTo>
                  <a:lnTo>
                    <a:pt x="98082" y="211349"/>
                  </a:lnTo>
                  <a:lnTo>
                    <a:pt x="95225" y="207540"/>
                  </a:lnTo>
                  <a:lnTo>
                    <a:pt x="92368" y="199924"/>
                  </a:lnTo>
                  <a:lnTo>
                    <a:pt x="92368" y="196116"/>
                  </a:lnTo>
                  <a:lnTo>
                    <a:pt x="101890" y="196116"/>
                  </a:lnTo>
                  <a:lnTo>
                    <a:pt x="108556" y="199924"/>
                  </a:lnTo>
                  <a:lnTo>
                    <a:pt x="115222" y="207540"/>
                  </a:lnTo>
                  <a:lnTo>
                    <a:pt x="121888" y="203732"/>
                  </a:lnTo>
                  <a:lnTo>
                    <a:pt x="115222" y="199924"/>
                  </a:lnTo>
                  <a:lnTo>
                    <a:pt x="112366" y="192308"/>
                  </a:lnTo>
                  <a:lnTo>
                    <a:pt x="105700" y="188500"/>
                  </a:lnTo>
                  <a:lnTo>
                    <a:pt x="102843" y="184692"/>
                  </a:lnTo>
                  <a:lnTo>
                    <a:pt x="96177" y="180884"/>
                  </a:lnTo>
                  <a:lnTo>
                    <a:pt x="86655" y="173268"/>
                  </a:lnTo>
                  <a:lnTo>
                    <a:pt x="77132" y="169460"/>
                  </a:lnTo>
                  <a:lnTo>
                    <a:pt x="70466" y="165652"/>
                  </a:lnTo>
                  <a:lnTo>
                    <a:pt x="67610" y="161844"/>
                  </a:lnTo>
                  <a:lnTo>
                    <a:pt x="61896" y="165652"/>
                  </a:lnTo>
                  <a:close/>
                  <a:moveTo>
                    <a:pt x="228540" y="244669"/>
                  </a:moveTo>
                  <a:lnTo>
                    <a:pt x="221874" y="244669"/>
                  </a:lnTo>
                  <a:lnTo>
                    <a:pt x="221874" y="251334"/>
                  </a:lnTo>
                  <a:lnTo>
                    <a:pt x="228540" y="251334"/>
                  </a:lnTo>
                  <a:lnTo>
                    <a:pt x="231397" y="247525"/>
                  </a:lnTo>
                  <a:lnTo>
                    <a:pt x="228540" y="244669"/>
                  </a:lnTo>
                  <a:close/>
                  <a:moveTo>
                    <a:pt x="209495" y="316071"/>
                  </a:moveTo>
                  <a:lnTo>
                    <a:pt x="206638" y="316071"/>
                  </a:lnTo>
                  <a:lnTo>
                    <a:pt x="206638" y="308455"/>
                  </a:lnTo>
                  <a:lnTo>
                    <a:pt x="203781" y="304647"/>
                  </a:lnTo>
                  <a:lnTo>
                    <a:pt x="187593" y="304647"/>
                  </a:lnTo>
                  <a:lnTo>
                    <a:pt x="168548" y="300839"/>
                  </a:lnTo>
                  <a:lnTo>
                    <a:pt x="152360" y="300839"/>
                  </a:lnTo>
                  <a:lnTo>
                    <a:pt x="136172" y="290366"/>
                  </a:lnTo>
                  <a:lnTo>
                    <a:pt x="126649" y="300839"/>
                  </a:lnTo>
                  <a:lnTo>
                    <a:pt x="129506" y="304647"/>
                  </a:lnTo>
                  <a:lnTo>
                    <a:pt x="136172" y="308455"/>
                  </a:lnTo>
                  <a:lnTo>
                    <a:pt x="139028" y="312263"/>
                  </a:lnTo>
                  <a:lnTo>
                    <a:pt x="141885" y="308455"/>
                  </a:lnTo>
                  <a:lnTo>
                    <a:pt x="144742" y="316071"/>
                  </a:lnTo>
                  <a:lnTo>
                    <a:pt x="164739" y="316071"/>
                  </a:lnTo>
                  <a:lnTo>
                    <a:pt x="171405" y="330351"/>
                  </a:lnTo>
                  <a:lnTo>
                    <a:pt x="194259" y="326543"/>
                  </a:lnTo>
                  <a:lnTo>
                    <a:pt x="194259" y="322735"/>
                  </a:lnTo>
                  <a:lnTo>
                    <a:pt x="219970" y="322735"/>
                  </a:lnTo>
                  <a:lnTo>
                    <a:pt x="226636" y="315119"/>
                  </a:lnTo>
                  <a:lnTo>
                    <a:pt x="226636" y="311311"/>
                  </a:lnTo>
                  <a:lnTo>
                    <a:pt x="223779" y="307503"/>
                  </a:lnTo>
                  <a:lnTo>
                    <a:pt x="220922" y="307503"/>
                  </a:lnTo>
                  <a:lnTo>
                    <a:pt x="218065" y="311311"/>
                  </a:lnTo>
                  <a:lnTo>
                    <a:pt x="215208" y="311311"/>
                  </a:lnTo>
                  <a:lnTo>
                    <a:pt x="209495" y="316071"/>
                  </a:lnTo>
                  <a:close/>
                  <a:moveTo>
                    <a:pt x="101890" y="258950"/>
                  </a:moveTo>
                  <a:lnTo>
                    <a:pt x="99034" y="262758"/>
                  </a:lnTo>
                  <a:lnTo>
                    <a:pt x="99034" y="270374"/>
                  </a:lnTo>
                  <a:lnTo>
                    <a:pt x="101890" y="274182"/>
                  </a:lnTo>
                  <a:lnTo>
                    <a:pt x="108556" y="266566"/>
                  </a:lnTo>
                  <a:lnTo>
                    <a:pt x="108556" y="262758"/>
                  </a:lnTo>
                  <a:lnTo>
                    <a:pt x="105700" y="258950"/>
                  </a:lnTo>
                  <a:lnTo>
                    <a:pt x="101890" y="258950"/>
                  </a:lnTo>
                  <a:close/>
                  <a:moveTo>
                    <a:pt x="150456" y="198020"/>
                  </a:moveTo>
                  <a:lnTo>
                    <a:pt x="147599" y="201828"/>
                  </a:lnTo>
                  <a:lnTo>
                    <a:pt x="147599" y="209445"/>
                  </a:lnTo>
                  <a:lnTo>
                    <a:pt x="150456" y="209445"/>
                  </a:lnTo>
                  <a:lnTo>
                    <a:pt x="157121" y="201828"/>
                  </a:lnTo>
                  <a:lnTo>
                    <a:pt x="154264" y="198020"/>
                  </a:lnTo>
                  <a:lnTo>
                    <a:pt x="150456" y="198020"/>
                  </a:lnTo>
                  <a:close/>
                  <a:moveTo>
                    <a:pt x="252347" y="304647"/>
                  </a:moveTo>
                  <a:lnTo>
                    <a:pt x="261869" y="304647"/>
                  </a:lnTo>
                  <a:lnTo>
                    <a:pt x="255203" y="279894"/>
                  </a:lnTo>
                  <a:lnTo>
                    <a:pt x="252347" y="304647"/>
                  </a:lnTo>
                  <a:close/>
                  <a:moveTo>
                    <a:pt x="252347" y="230389"/>
                  </a:moveTo>
                  <a:lnTo>
                    <a:pt x="249489" y="244669"/>
                  </a:lnTo>
                  <a:lnTo>
                    <a:pt x="272344" y="226581"/>
                  </a:lnTo>
                  <a:lnTo>
                    <a:pt x="265678" y="222773"/>
                  </a:lnTo>
                  <a:lnTo>
                    <a:pt x="252347" y="230389"/>
                  </a:lnTo>
                  <a:close/>
                  <a:moveTo>
                    <a:pt x="291389" y="251334"/>
                  </a:moveTo>
                  <a:lnTo>
                    <a:pt x="284723" y="251334"/>
                  </a:lnTo>
                  <a:lnTo>
                    <a:pt x="281866" y="255142"/>
                  </a:lnTo>
                  <a:lnTo>
                    <a:pt x="279009" y="262758"/>
                  </a:lnTo>
                  <a:lnTo>
                    <a:pt x="279009" y="280846"/>
                  </a:lnTo>
                  <a:lnTo>
                    <a:pt x="281866" y="280846"/>
                  </a:lnTo>
                  <a:lnTo>
                    <a:pt x="284723" y="273230"/>
                  </a:lnTo>
                  <a:lnTo>
                    <a:pt x="287579" y="269422"/>
                  </a:lnTo>
                  <a:lnTo>
                    <a:pt x="290437" y="261806"/>
                  </a:lnTo>
                  <a:lnTo>
                    <a:pt x="290437" y="251334"/>
                  </a:lnTo>
                  <a:close/>
                  <a:moveTo>
                    <a:pt x="150456" y="133283"/>
                  </a:moveTo>
                  <a:lnTo>
                    <a:pt x="150456" y="143755"/>
                  </a:lnTo>
                  <a:lnTo>
                    <a:pt x="157121" y="143755"/>
                  </a:lnTo>
                  <a:lnTo>
                    <a:pt x="150456" y="133283"/>
                  </a:lnTo>
                  <a:close/>
                  <a:moveTo>
                    <a:pt x="241871" y="222773"/>
                  </a:moveTo>
                  <a:lnTo>
                    <a:pt x="248537" y="212301"/>
                  </a:lnTo>
                  <a:lnTo>
                    <a:pt x="239015" y="212301"/>
                  </a:lnTo>
                  <a:lnTo>
                    <a:pt x="241871" y="222773"/>
                  </a:lnTo>
                  <a:close/>
                  <a:moveTo>
                    <a:pt x="241871" y="186596"/>
                  </a:moveTo>
                  <a:lnTo>
                    <a:pt x="235206" y="186596"/>
                  </a:lnTo>
                  <a:lnTo>
                    <a:pt x="235206" y="197068"/>
                  </a:lnTo>
                  <a:lnTo>
                    <a:pt x="241871" y="200876"/>
                  </a:lnTo>
                  <a:lnTo>
                    <a:pt x="244728" y="197068"/>
                  </a:lnTo>
                  <a:lnTo>
                    <a:pt x="244728" y="189452"/>
                  </a:lnTo>
                  <a:lnTo>
                    <a:pt x="241871" y="186596"/>
                  </a:lnTo>
                  <a:close/>
                  <a:moveTo>
                    <a:pt x="186641" y="222773"/>
                  </a:moveTo>
                  <a:lnTo>
                    <a:pt x="186641" y="226581"/>
                  </a:lnTo>
                  <a:lnTo>
                    <a:pt x="189498" y="230389"/>
                  </a:lnTo>
                  <a:lnTo>
                    <a:pt x="196163" y="230389"/>
                  </a:lnTo>
                  <a:lnTo>
                    <a:pt x="199020" y="226581"/>
                  </a:lnTo>
                  <a:lnTo>
                    <a:pt x="199020" y="222773"/>
                  </a:lnTo>
                  <a:lnTo>
                    <a:pt x="196163" y="218965"/>
                  </a:lnTo>
                  <a:lnTo>
                    <a:pt x="186641" y="218965"/>
                  </a:lnTo>
                  <a:lnTo>
                    <a:pt x="186641" y="222773"/>
                  </a:lnTo>
                  <a:close/>
                  <a:moveTo>
                    <a:pt x="215208" y="115194"/>
                  </a:moveTo>
                  <a:lnTo>
                    <a:pt x="201877" y="119003"/>
                  </a:lnTo>
                  <a:lnTo>
                    <a:pt x="201877" y="126619"/>
                  </a:lnTo>
                  <a:lnTo>
                    <a:pt x="211399" y="126619"/>
                  </a:lnTo>
                  <a:lnTo>
                    <a:pt x="214256" y="130427"/>
                  </a:lnTo>
                  <a:lnTo>
                    <a:pt x="214256" y="134235"/>
                  </a:lnTo>
                  <a:lnTo>
                    <a:pt x="223779" y="134235"/>
                  </a:lnTo>
                  <a:lnTo>
                    <a:pt x="223779" y="126619"/>
                  </a:lnTo>
                  <a:lnTo>
                    <a:pt x="215208" y="115194"/>
                  </a:lnTo>
                  <a:close/>
                  <a:moveTo>
                    <a:pt x="221874" y="198020"/>
                  </a:moveTo>
                  <a:lnTo>
                    <a:pt x="215208" y="198020"/>
                  </a:lnTo>
                  <a:lnTo>
                    <a:pt x="208543" y="201828"/>
                  </a:lnTo>
                  <a:lnTo>
                    <a:pt x="208543" y="205636"/>
                  </a:lnTo>
                  <a:lnTo>
                    <a:pt x="215208" y="205636"/>
                  </a:lnTo>
                  <a:lnTo>
                    <a:pt x="218065" y="201828"/>
                  </a:lnTo>
                  <a:lnTo>
                    <a:pt x="220922" y="201828"/>
                  </a:lnTo>
                  <a:lnTo>
                    <a:pt x="220922" y="198020"/>
                  </a:lnTo>
                  <a:close/>
                  <a:moveTo>
                    <a:pt x="205686" y="233245"/>
                  </a:moveTo>
                  <a:lnTo>
                    <a:pt x="205686" y="243717"/>
                  </a:lnTo>
                  <a:lnTo>
                    <a:pt x="212352" y="233245"/>
                  </a:lnTo>
                  <a:lnTo>
                    <a:pt x="205686" y="233245"/>
                  </a:lnTo>
                  <a:close/>
                  <a:moveTo>
                    <a:pt x="13331" y="186596"/>
                  </a:moveTo>
                  <a:lnTo>
                    <a:pt x="10475" y="190404"/>
                  </a:lnTo>
                  <a:lnTo>
                    <a:pt x="13331" y="194212"/>
                  </a:lnTo>
                  <a:lnTo>
                    <a:pt x="16188" y="194212"/>
                  </a:lnTo>
                  <a:lnTo>
                    <a:pt x="19045" y="198020"/>
                  </a:lnTo>
                  <a:lnTo>
                    <a:pt x="21902" y="194212"/>
                  </a:lnTo>
                  <a:lnTo>
                    <a:pt x="21902" y="190404"/>
                  </a:lnTo>
                  <a:lnTo>
                    <a:pt x="15236" y="182788"/>
                  </a:lnTo>
                  <a:lnTo>
                    <a:pt x="13331" y="186596"/>
                  </a:lnTo>
                  <a:close/>
                  <a:moveTo>
                    <a:pt x="215208" y="151371"/>
                  </a:moveTo>
                  <a:lnTo>
                    <a:pt x="201877" y="151371"/>
                  </a:lnTo>
                  <a:lnTo>
                    <a:pt x="201877" y="161844"/>
                  </a:lnTo>
                  <a:lnTo>
                    <a:pt x="208543" y="176124"/>
                  </a:lnTo>
                  <a:lnTo>
                    <a:pt x="215208" y="151371"/>
                  </a:lnTo>
                  <a:close/>
                  <a:moveTo>
                    <a:pt x="59039" y="158035"/>
                  </a:moveTo>
                  <a:lnTo>
                    <a:pt x="75227" y="158035"/>
                  </a:lnTo>
                  <a:lnTo>
                    <a:pt x="78084" y="161844"/>
                  </a:lnTo>
                  <a:lnTo>
                    <a:pt x="84750" y="161844"/>
                  </a:lnTo>
                  <a:lnTo>
                    <a:pt x="98082" y="169460"/>
                  </a:lnTo>
                  <a:lnTo>
                    <a:pt x="104748" y="169460"/>
                  </a:lnTo>
                  <a:lnTo>
                    <a:pt x="107604" y="173268"/>
                  </a:lnTo>
                  <a:lnTo>
                    <a:pt x="110461" y="173268"/>
                  </a:lnTo>
                  <a:lnTo>
                    <a:pt x="117127" y="180884"/>
                  </a:lnTo>
                  <a:lnTo>
                    <a:pt x="123793" y="184692"/>
                  </a:lnTo>
                  <a:lnTo>
                    <a:pt x="126649" y="188500"/>
                  </a:lnTo>
                  <a:lnTo>
                    <a:pt x="133315" y="188500"/>
                  </a:lnTo>
                  <a:lnTo>
                    <a:pt x="136172" y="184692"/>
                  </a:lnTo>
                  <a:lnTo>
                    <a:pt x="136172" y="174220"/>
                  </a:lnTo>
                  <a:lnTo>
                    <a:pt x="122840" y="159939"/>
                  </a:lnTo>
                  <a:lnTo>
                    <a:pt x="116174" y="156131"/>
                  </a:lnTo>
                  <a:lnTo>
                    <a:pt x="113318" y="152323"/>
                  </a:lnTo>
                  <a:lnTo>
                    <a:pt x="110461" y="152323"/>
                  </a:lnTo>
                  <a:lnTo>
                    <a:pt x="107604" y="148515"/>
                  </a:lnTo>
                  <a:lnTo>
                    <a:pt x="100938" y="148515"/>
                  </a:lnTo>
                  <a:lnTo>
                    <a:pt x="94273" y="140899"/>
                  </a:lnTo>
                  <a:lnTo>
                    <a:pt x="91416" y="140899"/>
                  </a:lnTo>
                  <a:lnTo>
                    <a:pt x="94273" y="137091"/>
                  </a:lnTo>
                  <a:lnTo>
                    <a:pt x="103795" y="137091"/>
                  </a:lnTo>
                  <a:lnTo>
                    <a:pt x="106652" y="144707"/>
                  </a:lnTo>
                  <a:lnTo>
                    <a:pt x="119983" y="152323"/>
                  </a:lnTo>
                  <a:lnTo>
                    <a:pt x="126649" y="159939"/>
                  </a:lnTo>
                  <a:lnTo>
                    <a:pt x="139980" y="159939"/>
                  </a:lnTo>
                  <a:lnTo>
                    <a:pt x="146646" y="152323"/>
                  </a:lnTo>
                  <a:lnTo>
                    <a:pt x="139980" y="144707"/>
                  </a:lnTo>
                  <a:lnTo>
                    <a:pt x="134267" y="144707"/>
                  </a:lnTo>
                  <a:lnTo>
                    <a:pt x="127601" y="140899"/>
                  </a:lnTo>
                  <a:lnTo>
                    <a:pt x="120935" y="140899"/>
                  </a:lnTo>
                  <a:lnTo>
                    <a:pt x="115222" y="137091"/>
                  </a:lnTo>
                  <a:lnTo>
                    <a:pt x="112366" y="129475"/>
                  </a:lnTo>
                  <a:lnTo>
                    <a:pt x="109509" y="125667"/>
                  </a:lnTo>
                  <a:lnTo>
                    <a:pt x="109509" y="121859"/>
                  </a:lnTo>
                  <a:lnTo>
                    <a:pt x="106652" y="114243"/>
                  </a:lnTo>
                  <a:lnTo>
                    <a:pt x="103795" y="110434"/>
                  </a:lnTo>
                  <a:lnTo>
                    <a:pt x="97129" y="96154"/>
                  </a:lnTo>
                  <a:lnTo>
                    <a:pt x="94273" y="92346"/>
                  </a:lnTo>
                  <a:lnTo>
                    <a:pt x="91416" y="84730"/>
                  </a:lnTo>
                  <a:lnTo>
                    <a:pt x="84750" y="77114"/>
                  </a:lnTo>
                  <a:lnTo>
                    <a:pt x="84750" y="69497"/>
                  </a:lnTo>
                  <a:lnTo>
                    <a:pt x="81893" y="65689"/>
                  </a:lnTo>
                  <a:lnTo>
                    <a:pt x="81893" y="58073"/>
                  </a:lnTo>
                  <a:lnTo>
                    <a:pt x="84750" y="54265"/>
                  </a:lnTo>
                  <a:lnTo>
                    <a:pt x="87607" y="54265"/>
                  </a:lnTo>
                  <a:lnTo>
                    <a:pt x="90464" y="58073"/>
                  </a:lnTo>
                  <a:lnTo>
                    <a:pt x="90464" y="61881"/>
                  </a:lnTo>
                  <a:lnTo>
                    <a:pt x="93320" y="65689"/>
                  </a:lnTo>
                  <a:lnTo>
                    <a:pt x="99986" y="65689"/>
                  </a:lnTo>
                  <a:lnTo>
                    <a:pt x="99986" y="69497"/>
                  </a:lnTo>
                  <a:lnTo>
                    <a:pt x="102843" y="69497"/>
                  </a:lnTo>
                  <a:lnTo>
                    <a:pt x="109509" y="77114"/>
                  </a:lnTo>
                  <a:lnTo>
                    <a:pt x="109509" y="84730"/>
                  </a:lnTo>
                  <a:lnTo>
                    <a:pt x="112366" y="84730"/>
                  </a:lnTo>
                  <a:lnTo>
                    <a:pt x="115222" y="80922"/>
                  </a:lnTo>
                  <a:lnTo>
                    <a:pt x="118079" y="80922"/>
                  </a:lnTo>
                  <a:lnTo>
                    <a:pt x="111413" y="70450"/>
                  </a:lnTo>
                  <a:lnTo>
                    <a:pt x="114270" y="70450"/>
                  </a:lnTo>
                  <a:lnTo>
                    <a:pt x="127601" y="78066"/>
                  </a:lnTo>
                  <a:lnTo>
                    <a:pt x="120935" y="67593"/>
                  </a:lnTo>
                  <a:lnTo>
                    <a:pt x="123793" y="63785"/>
                  </a:lnTo>
                  <a:lnTo>
                    <a:pt x="123793" y="51409"/>
                  </a:lnTo>
                  <a:lnTo>
                    <a:pt x="130458" y="43793"/>
                  </a:lnTo>
                  <a:lnTo>
                    <a:pt x="146646" y="43793"/>
                  </a:lnTo>
                  <a:lnTo>
                    <a:pt x="149503" y="47601"/>
                  </a:lnTo>
                  <a:lnTo>
                    <a:pt x="149503" y="55217"/>
                  </a:lnTo>
                  <a:lnTo>
                    <a:pt x="156169" y="55217"/>
                  </a:lnTo>
                  <a:lnTo>
                    <a:pt x="159025" y="51409"/>
                  </a:lnTo>
                  <a:lnTo>
                    <a:pt x="161883" y="43793"/>
                  </a:lnTo>
                  <a:lnTo>
                    <a:pt x="164739" y="39985"/>
                  </a:lnTo>
                  <a:lnTo>
                    <a:pt x="183784" y="39985"/>
                  </a:lnTo>
                  <a:lnTo>
                    <a:pt x="193307" y="43793"/>
                  </a:lnTo>
                  <a:lnTo>
                    <a:pt x="199973" y="43793"/>
                  </a:lnTo>
                  <a:lnTo>
                    <a:pt x="202829" y="47601"/>
                  </a:lnTo>
                  <a:lnTo>
                    <a:pt x="205686" y="47601"/>
                  </a:lnTo>
                  <a:lnTo>
                    <a:pt x="205686" y="43793"/>
                  </a:lnTo>
                  <a:lnTo>
                    <a:pt x="208543" y="36177"/>
                  </a:lnTo>
                  <a:lnTo>
                    <a:pt x="208543" y="28561"/>
                  </a:lnTo>
                  <a:lnTo>
                    <a:pt x="205686" y="24752"/>
                  </a:lnTo>
                  <a:lnTo>
                    <a:pt x="205686" y="22848"/>
                  </a:lnTo>
                  <a:lnTo>
                    <a:pt x="208543" y="19040"/>
                  </a:lnTo>
                  <a:lnTo>
                    <a:pt x="218065" y="19040"/>
                  </a:lnTo>
                  <a:lnTo>
                    <a:pt x="218065" y="11424"/>
                  </a:lnTo>
                  <a:lnTo>
                    <a:pt x="215208" y="7616"/>
                  </a:lnTo>
                  <a:lnTo>
                    <a:pt x="215208" y="3808"/>
                  </a:lnTo>
                  <a:lnTo>
                    <a:pt x="208543" y="3808"/>
                  </a:lnTo>
                  <a:lnTo>
                    <a:pt x="205686" y="0"/>
                  </a:lnTo>
                  <a:lnTo>
                    <a:pt x="196163" y="3808"/>
                  </a:lnTo>
                  <a:lnTo>
                    <a:pt x="199020" y="7616"/>
                  </a:lnTo>
                  <a:lnTo>
                    <a:pt x="199020" y="18088"/>
                  </a:lnTo>
                  <a:lnTo>
                    <a:pt x="196163" y="21896"/>
                  </a:lnTo>
                  <a:lnTo>
                    <a:pt x="186641" y="21896"/>
                  </a:lnTo>
                  <a:lnTo>
                    <a:pt x="179975" y="14280"/>
                  </a:lnTo>
                  <a:lnTo>
                    <a:pt x="173309" y="21896"/>
                  </a:lnTo>
                  <a:lnTo>
                    <a:pt x="166644" y="21896"/>
                  </a:lnTo>
                  <a:lnTo>
                    <a:pt x="159978" y="14280"/>
                  </a:lnTo>
                  <a:lnTo>
                    <a:pt x="157121" y="18088"/>
                  </a:lnTo>
                  <a:lnTo>
                    <a:pt x="153312" y="18088"/>
                  </a:lnTo>
                  <a:lnTo>
                    <a:pt x="143790" y="7616"/>
                  </a:lnTo>
                  <a:lnTo>
                    <a:pt x="143790" y="3808"/>
                  </a:lnTo>
                  <a:lnTo>
                    <a:pt x="127601" y="7616"/>
                  </a:lnTo>
                  <a:lnTo>
                    <a:pt x="124745" y="18088"/>
                  </a:lnTo>
                  <a:lnTo>
                    <a:pt x="111413" y="14280"/>
                  </a:lnTo>
                  <a:lnTo>
                    <a:pt x="108556" y="18088"/>
                  </a:lnTo>
                  <a:lnTo>
                    <a:pt x="101890" y="21896"/>
                  </a:lnTo>
                  <a:lnTo>
                    <a:pt x="95225" y="21896"/>
                  </a:lnTo>
                  <a:lnTo>
                    <a:pt x="92368" y="18088"/>
                  </a:lnTo>
                  <a:lnTo>
                    <a:pt x="89511" y="18088"/>
                  </a:lnTo>
                  <a:lnTo>
                    <a:pt x="82845" y="21896"/>
                  </a:lnTo>
                  <a:lnTo>
                    <a:pt x="76180" y="29513"/>
                  </a:lnTo>
                  <a:lnTo>
                    <a:pt x="69514" y="33321"/>
                  </a:lnTo>
                  <a:lnTo>
                    <a:pt x="56182" y="33321"/>
                  </a:lnTo>
                  <a:lnTo>
                    <a:pt x="56182" y="37129"/>
                  </a:lnTo>
                  <a:lnTo>
                    <a:pt x="53326" y="44745"/>
                  </a:lnTo>
                  <a:lnTo>
                    <a:pt x="39042" y="44745"/>
                  </a:lnTo>
                  <a:lnTo>
                    <a:pt x="36185" y="40937"/>
                  </a:lnTo>
                  <a:lnTo>
                    <a:pt x="33329" y="40937"/>
                  </a:lnTo>
                  <a:lnTo>
                    <a:pt x="26663" y="44745"/>
                  </a:lnTo>
                  <a:lnTo>
                    <a:pt x="29520" y="52361"/>
                  </a:lnTo>
                  <a:lnTo>
                    <a:pt x="29520" y="56169"/>
                  </a:lnTo>
                  <a:lnTo>
                    <a:pt x="22854" y="63785"/>
                  </a:lnTo>
                  <a:lnTo>
                    <a:pt x="13331" y="63785"/>
                  </a:lnTo>
                  <a:lnTo>
                    <a:pt x="13331" y="78066"/>
                  </a:lnTo>
                  <a:lnTo>
                    <a:pt x="6665" y="81874"/>
                  </a:lnTo>
                  <a:lnTo>
                    <a:pt x="952" y="81874"/>
                  </a:lnTo>
                  <a:lnTo>
                    <a:pt x="952" y="120907"/>
                  </a:lnTo>
                  <a:lnTo>
                    <a:pt x="3809" y="124715"/>
                  </a:lnTo>
                  <a:lnTo>
                    <a:pt x="10475" y="128523"/>
                  </a:lnTo>
                  <a:lnTo>
                    <a:pt x="13331" y="132331"/>
                  </a:lnTo>
                  <a:lnTo>
                    <a:pt x="16188" y="139947"/>
                  </a:lnTo>
                  <a:lnTo>
                    <a:pt x="19045" y="143755"/>
                  </a:lnTo>
                  <a:lnTo>
                    <a:pt x="21902" y="151371"/>
                  </a:lnTo>
                  <a:lnTo>
                    <a:pt x="28568" y="158988"/>
                  </a:lnTo>
                  <a:lnTo>
                    <a:pt x="31424" y="166604"/>
                  </a:lnTo>
                  <a:lnTo>
                    <a:pt x="44755" y="166604"/>
                  </a:lnTo>
                  <a:lnTo>
                    <a:pt x="51421" y="162796"/>
                  </a:lnTo>
                  <a:lnTo>
                    <a:pt x="59039" y="158035"/>
                  </a:lnTo>
                  <a:close/>
                  <a:moveTo>
                    <a:pt x="159978" y="176124"/>
                  </a:moveTo>
                  <a:lnTo>
                    <a:pt x="173309" y="200876"/>
                  </a:lnTo>
                  <a:lnTo>
                    <a:pt x="179975" y="190404"/>
                  </a:lnTo>
                  <a:lnTo>
                    <a:pt x="159978" y="176124"/>
                  </a:lnTo>
                  <a:close/>
                  <a:moveTo>
                    <a:pt x="166644" y="233245"/>
                  </a:moveTo>
                  <a:lnTo>
                    <a:pt x="163787" y="225629"/>
                  </a:lnTo>
                  <a:lnTo>
                    <a:pt x="160930" y="233245"/>
                  </a:lnTo>
                  <a:lnTo>
                    <a:pt x="166644" y="233245"/>
                  </a:lnTo>
                  <a:close/>
                  <a:moveTo>
                    <a:pt x="169501" y="247525"/>
                  </a:moveTo>
                  <a:lnTo>
                    <a:pt x="169501" y="251334"/>
                  </a:lnTo>
                  <a:lnTo>
                    <a:pt x="176166" y="251334"/>
                  </a:lnTo>
                  <a:lnTo>
                    <a:pt x="176166" y="247525"/>
                  </a:lnTo>
                  <a:lnTo>
                    <a:pt x="173309" y="243717"/>
                  </a:lnTo>
                  <a:lnTo>
                    <a:pt x="170453" y="243717"/>
                  </a:lnTo>
                  <a:lnTo>
                    <a:pt x="169501" y="247525"/>
                  </a:lnTo>
                  <a:close/>
                  <a:moveTo>
                    <a:pt x="13331" y="155179"/>
                  </a:moveTo>
                  <a:lnTo>
                    <a:pt x="0" y="169460"/>
                  </a:lnTo>
                  <a:lnTo>
                    <a:pt x="22854" y="177076"/>
                  </a:lnTo>
                  <a:lnTo>
                    <a:pt x="13331" y="155179"/>
                  </a:lnTo>
                  <a:close/>
                  <a:moveTo>
                    <a:pt x="130458" y="65689"/>
                  </a:moveTo>
                  <a:lnTo>
                    <a:pt x="146646" y="76162"/>
                  </a:lnTo>
                  <a:lnTo>
                    <a:pt x="153312" y="72354"/>
                  </a:lnTo>
                  <a:lnTo>
                    <a:pt x="130458" y="65689"/>
                  </a:lnTo>
                  <a:close/>
                </a:path>
              </a:pathLst>
            </a:custGeom>
            <a:solidFill>
              <a:srgbClr val="AFABAB"/>
            </a:solidFill>
            <a:ln w="9518" cap="flat">
              <a:noFill/>
              <a:prstDash val="solid"/>
              <a:miter/>
            </a:ln>
          </p:spPr>
          <p:txBody>
            <a:bodyPr rtlCol="0" anchor="ctr"/>
            <a:lstStyle/>
            <a:p>
              <a:endParaRPr lang="en-US" noProof="0" dirty="0"/>
            </a:p>
          </p:txBody>
        </p:sp>
        <p:sp>
          <p:nvSpPr>
            <p:cNvPr id="6410" name="Serbest Form 6409">
              <a:extLst>
                <a:ext uri="{FF2B5EF4-FFF2-40B4-BE49-F238E27FC236}">
                  <a16:creationId xmlns:a16="http://schemas.microsoft.com/office/drawing/2014/main" id="{85A3352F-0605-5141-B3F9-6CABD72FE060}"/>
                </a:ext>
              </a:extLst>
            </p:cNvPr>
            <p:cNvSpPr/>
            <p:nvPr/>
          </p:nvSpPr>
          <p:spPr>
            <a:xfrm>
              <a:off x="6366439" y="1992400"/>
              <a:ext cx="291388" cy="330351"/>
            </a:xfrm>
            <a:custGeom>
              <a:avLst/>
              <a:gdLst>
                <a:gd name="connsiteX0" fmla="*/ 61896 w 291388"/>
                <a:gd name="connsiteY0" fmla="*/ 165652 h 330351"/>
                <a:gd name="connsiteX1" fmla="*/ 48565 w 291388"/>
                <a:gd name="connsiteY1" fmla="*/ 173268 h 330351"/>
                <a:gd name="connsiteX2" fmla="*/ 45708 w 291388"/>
                <a:gd name="connsiteY2" fmla="*/ 173268 h 330351"/>
                <a:gd name="connsiteX3" fmla="*/ 36185 w 291388"/>
                <a:gd name="connsiteY3" fmla="*/ 187548 h 330351"/>
                <a:gd name="connsiteX4" fmla="*/ 52374 w 291388"/>
                <a:gd name="connsiteY4" fmla="*/ 201828 h 330351"/>
                <a:gd name="connsiteX5" fmla="*/ 52374 w 291388"/>
                <a:gd name="connsiteY5" fmla="*/ 209445 h 330351"/>
                <a:gd name="connsiteX6" fmla="*/ 49517 w 291388"/>
                <a:gd name="connsiteY6" fmla="*/ 219917 h 330351"/>
                <a:gd name="connsiteX7" fmla="*/ 49517 w 291388"/>
                <a:gd name="connsiteY7" fmla="*/ 230389 h 330351"/>
                <a:gd name="connsiteX8" fmla="*/ 52374 w 291388"/>
                <a:gd name="connsiteY8" fmla="*/ 234197 h 330351"/>
                <a:gd name="connsiteX9" fmla="*/ 59039 w 291388"/>
                <a:gd name="connsiteY9" fmla="*/ 238005 h 330351"/>
                <a:gd name="connsiteX10" fmla="*/ 61896 w 291388"/>
                <a:gd name="connsiteY10" fmla="*/ 238005 h 330351"/>
                <a:gd name="connsiteX11" fmla="*/ 61896 w 291388"/>
                <a:gd name="connsiteY11" fmla="*/ 234197 h 330351"/>
                <a:gd name="connsiteX12" fmla="*/ 68562 w 291388"/>
                <a:gd name="connsiteY12" fmla="*/ 226581 h 330351"/>
                <a:gd name="connsiteX13" fmla="*/ 71419 w 291388"/>
                <a:gd name="connsiteY13" fmla="*/ 226581 h 330351"/>
                <a:gd name="connsiteX14" fmla="*/ 84750 w 291388"/>
                <a:gd name="connsiteY14" fmla="*/ 251334 h 330351"/>
                <a:gd name="connsiteX15" fmla="*/ 87607 w 291388"/>
                <a:gd name="connsiteY15" fmla="*/ 233245 h 330351"/>
                <a:gd name="connsiteX16" fmla="*/ 97129 w 291388"/>
                <a:gd name="connsiteY16" fmla="*/ 247525 h 330351"/>
                <a:gd name="connsiteX17" fmla="*/ 110461 w 291388"/>
                <a:gd name="connsiteY17" fmla="*/ 251334 h 330351"/>
                <a:gd name="connsiteX18" fmla="*/ 100938 w 291388"/>
                <a:gd name="connsiteY18" fmla="*/ 240861 h 330351"/>
                <a:gd name="connsiteX19" fmla="*/ 103795 w 291388"/>
                <a:gd name="connsiteY19" fmla="*/ 237053 h 330351"/>
                <a:gd name="connsiteX20" fmla="*/ 103795 w 291388"/>
                <a:gd name="connsiteY20" fmla="*/ 222773 h 330351"/>
                <a:gd name="connsiteX21" fmla="*/ 100938 w 291388"/>
                <a:gd name="connsiteY21" fmla="*/ 218965 h 330351"/>
                <a:gd name="connsiteX22" fmla="*/ 98082 w 291388"/>
                <a:gd name="connsiteY22" fmla="*/ 211349 h 330351"/>
                <a:gd name="connsiteX23" fmla="*/ 95225 w 291388"/>
                <a:gd name="connsiteY23" fmla="*/ 207540 h 330351"/>
                <a:gd name="connsiteX24" fmla="*/ 92368 w 291388"/>
                <a:gd name="connsiteY24" fmla="*/ 199924 h 330351"/>
                <a:gd name="connsiteX25" fmla="*/ 92368 w 291388"/>
                <a:gd name="connsiteY25" fmla="*/ 196116 h 330351"/>
                <a:gd name="connsiteX26" fmla="*/ 101890 w 291388"/>
                <a:gd name="connsiteY26" fmla="*/ 196116 h 330351"/>
                <a:gd name="connsiteX27" fmla="*/ 108556 w 291388"/>
                <a:gd name="connsiteY27" fmla="*/ 199924 h 330351"/>
                <a:gd name="connsiteX28" fmla="*/ 115222 w 291388"/>
                <a:gd name="connsiteY28" fmla="*/ 207540 h 330351"/>
                <a:gd name="connsiteX29" fmla="*/ 121888 w 291388"/>
                <a:gd name="connsiteY29" fmla="*/ 203732 h 330351"/>
                <a:gd name="connsiteX30" fmla="*/ 115222 w 291388"/>
                <a:gd name="connsiteY30" fmla="*/ 199924 h 330351"/>
                <a:gd name="connsiteX31" fmla="*/ 112366 w 291388"/>
                <a:gd name="connsiteY31" fmla="*/ 192308 h 330351"/>
                <a:gd name="connsiteX32" fmla="*/ 105700 w 291388"/>
                <a:gd name="connsiteY32" fmla="*/ 188500 h 330351"/>
                <a:gd name="connsiteX33" fmla="*/ 102843 w 291388"/>
                <a:gd name="connsiteY33" fmla="*/ 184692 h 330351"/>
                <a:gd name="connsiteX34" fmla="*/ 96177 w 291388"/>
                <a:gd name="connsiteY34" fmla="*/ 180884 h 330351"/>
                <a:gd name="connsiteX35" fmla="*/ 86655 w 291388"/>
                <a:gd name="connsiteY35" fmla="*/ 173268 h 330351"/>
                <a:gd name="connsiteX36" fmla="*/ 77132 w 291388"/>
                <a:gd name="connsiteY36" fmla="*/ 169460 h 330351"/>
                <a:gd name="connsiteX37" fmla="*/ 70466 w 291388"/>
                <a:gd name="connsiteY37" fmla="*/ 165652 h 330351"/>
                <a:gd name="connsiteX38" fmla="*/ 67610 w 291388"/>
                <a:gd name="connsiteY38" fmla="*/ 161844 h 330351"/>
                <a:gd name="connsiteX39" fmla="*/ 61896 w 291388"/>
                <a:gd name="connsiteY39" fmla="*/ 165652 h 330351"/>
                <a:gd name="connsiteX40" fmla="*/ 228540 w 291388"/>
                <a:gd name="connsiteY40" fmla="*/ 244669 h 330351"/>
                <a:gd name="connsiteX41" fmla="*/ 221874 w 291388"/>
                <a:gd name="connsiteY41" fmla="*/ 244669 h 330351"/>
                <a:gd name="connsiteX42" fmla="*/ 221874 w 291388"/>
                <a:gd name="connsiteY42" fmla="*/ 251334 h 330351"/>
                <a:gd name="connsiteX43" fmla="*/ 228540 w 291388"/>
                <a:gd name="connsiteY43" fmla="*/ 251334 h 330351"/>
                <a:gd name="connsiteX44" fmla="*/ 231397 w 291388"/>
                <a:gd name="connsiteY44" fmla="*/ 247525 h 330351"/>
                <a:gd name="connsiteX45" fmla="*/ 228540 w 291388"/>
                <a:gd name="connsiteY45" fmla="*/ 244669 h 330351"/>
                <a:gd name="connsiteX46" fmla="*/ 209495 w 291388"/>
                <a:gd name="connsiteY46" fmla="*/ 316071 h 330351"/>
                <a:gd name="connsiteX47" fmla="*/ 206638 w 291388"/>
                <a:gd name="connsiteY47" fmla="*/ 316071 h 330351"/>
                <a:gd name="connsiteX48" fmla="*/ 206638 w 291388"/>
                <a:gd name="connsiteY48" fmla="*/ 308455 h 330351"/>
                <a:gd name="connsiteX49" fmla="*/ 203781 w 291388"/>
                <a:gd name="connsiteY49" fmla="*/ 304647 h 330351"/>
                <a:gd name="connsiteX50" fmla="*/ 187593 w 291388"/>
                <a:gd name="connsiteY50" fmla="*/ 304647 h 330351"/>
                <a:gd name="connsiteX51" fmla="*/ 168548 w 291388"/>
                <a:gd name="connsiteY51" fmla="*/ 300839 h 330351"/>
                <a:gd name="connsiteX52" fmla="*/ 152360 w 291388"/>
                <a:gd name="connsiteY52" fmla="*/ 300839 h 330351"/>
                <a:gd name="connsiteX53" fmla="*/ 136172 w 291388"/>
                <a:gd name="connsiteY53" fmla="*/ 290366 h 330351"/>
                <a:gd name="connsiteX54" fmla="*/ 126649 w 291388"/>
                <a:gd name="connsiteY54" fmla="*/ 300839 h 330351"/>
                <a:gd name="connsiteX55" fmla="*/ 129506 w 291388"/>
                <a:gd name="connsiteY55" fmla="*/ 304647 h 330351"/>
                <a:gd name="connsiteX56" fmla="*/ 136172 w 291388"/>
                <a:gd name="connsiteY56" fmla="*/ 308455 h 330351"/>
                <a:gd name="connsiteX57" fmla="*/ 139028 w 291388"/>
                <a:gd name="connsiteY57" fmla="*/ 312263 h 330351"/>
                <a:gd name="connsiteX58" fmla="*/ 141885 w 291388"/>
                <a:gd name="connsiteY58" fmla="*/ 308455 h 330351"/>
                <a:gd name="connsiteX59" fmla="*/ 144742 w 291388"/>
                <a:gd name="connsiteY59" fmla="*/ 316071 h 330351"/>
                <a:gd name="connsiteX60" fmla="*/ 164739 w 291388"/>
                <a:gd name="connsiteY60" fmla="*/ 316071 h 330351"/>
                <a:gd name="connsiteX61" fmla="*/ 171405 w 291388"/>
                <a:gd name="connsiteY61" fmla="*/ 330351 h 330351"/>
                <a:gd name="connsiteX62" fmla="*/ 194259 w 291388"/>
                <a:gd name="connsiteY62" fmla="*/ 326543 h 330351"/>
                <a:gd name="connsiteX63" fmla="*/ 194259 w 291388"/>
                <a:gd name="connsiteY63" fmla="*/ 322735 h 330351"/>
                <a:gd name="connsiteX64" fmla="*/ 219970 w 291388"/>
                <a:gd name="connsiteY64" fmla="*/ 322735 h 330351"/>
                <a:gd name="connsiteX65" fmla="*/ 226636 w 291388"/>
                <a:gd name="connsiteY65" fmla="*/ 315119 h 330351"/>
                <a:gd name="connsiteX66" fmla="*/ 226636 w 291388"/>
                <a:gd name="connsiteY66" fmla="*/ 311311 h 330351"/>
                <a:gd name="connsiteX67" fmla="*/ 223779 w 291388"/>
                <a:gd name="connsiteY67" fmla="*/ 307503 h 330351"/>
                <a:gd name="connsiteX68" fmla="*/ 220922 w 291388"/>
                <a:gd name="connsiteY68" fmla="*/ 307503 h 330351"/>
                <a:gd name="connsiteX69" fmla="*/ 218065 w 291388"/>
                <a:gd name="connsiteY69" fmla="*/ 311311 h 330351"/>
                <a:gd name="connsiteX70" fmla="*/ 215208 w 291388"/>
                <a:gd name="connsiteY70" fmla="*/ 311311 h 330351"/>
                <a:gd name="connsiteX71" fmla="*/ 209495 w 291388"/>
                <a:gd name="connsiteY71" fmla="*/ 316071 h 330351"/>
                <a:gd name="connsiteX72" fmla="*/ 101890 w 291388"/>
                <a:gd name="connsiteY72" fmla="*/ 258950 h 330351"/>
                <a:gd name="connsiteX73" fmla="*/ 99034 w 291388"/>
                <a:gd name="connsiteY73" fmla="*/ 262758 h 330351"/>
                <a:gd name="connsiteX74" fmla="*/ 99034 w 291388"/>
                <a:gd name="connsiteY74" fmla="*/ 270374 h 330351"/>
                <a:gd name="connsiteX75" fmla="*/ 101890 w 291388"/>
                <a:gd name="connsiteY75" fmla="*/ 274182 h 330351"/>
                <a:gd name="connsiteX76" fmla="*/ 108556 w 291388"/>
                <a:gd name="connsiteY76" fmla="*/ 266566 h 330351"/>
                <a:gd name="connsiteX77" fmla="*/ 108556 w 291388"/>
                <a:gd name="connsiteY77" fmla="*/ 262758 h 330351"/>
                <a:gd name="connsiteX78" fmla="*/ 105700 w 291388"/>
                <a:gd name="connsiteY78" fmla="*/ 258950 h 330351"/>
                <a:gd name="connsiteX79" fmla="*/ 101890 w 291388"/>
                <a:gd name="connsiteY79" fmla="*/ 258950 h 330351"/>
                <a:gd name="connsiteX80" fmla="*/ 150456 w 291388"/>
                <a:gd name="connsiteY80" fmla="*/ 198020 h 330351"/>
                <a:gd name="connsiteX81" fmla="*/ 147599 w 291388"/>
                <a:gd name="connsiteY81" fmla="*/ 201828 h 330351"/>
                <a:gd name="connsiteX82" fmla="*/ 147599 w 291388"/>
                <a:gd name="connsiteY82" fmla="*/ 209445 h 330351"/>
                <a:gd name="connsiteX83" fmla="*/ 150456 w 291388"/>
                <a:gd name="connsiteY83" fmla="*/ 209445 h 330351"/>
                <a:gd name="connsiteX84" fmla="*/ 157121 w 291388"/>
                <a:gd name="connsiteY84" fmla="*/ 201828 h 330351"/>
                <a:gd name="connsiteX85" fmla="*/ 154264 w 291388"/>
                <a:gd name="connsiteY85" fmla="*/ 198020 h 330351"/>
                <a:gd name="connsiteX86" fmla="*/ 150456 w 291388"/>
                <a:gd name="connsiteY86" fmla="*/ 198020 h 330351"/>
                <a:gd name="connsiteX87" fmla="*/ 252347 w 291388"/>
                <a:gd name="connsiteY87" fmla="*/ 304647 h 330351"/>
                <a:gd name="connsiteX88" fmla="*/ 261869 w 291388"/>
                <a:gd name="connsiteY88" fmla="*/ 304647 h 330351"/>
                <a:gd name="connsiteX89" fmla="*/ 255203 w 291388"/>
                <a:gd name="connsiteY89" fmla="*/ 279894 h 330351"/>
                <a:gd name="connsiteX90" fmla="*/ 252347 w 291388"/>
                <a:gd name="connsiteY90" fmla="*/ 304647 h 330351"/>
                <a:gd name="connsiteX91" fmla="*/ 252347 w 291388"/>
                <a:gd name="connsiteY91" fmla="*/ 230389 h 330351"/>
                <a:gd name="connsiteX92" fmla="*/ 249489 w 291388"/>
                <a:gd name="connsiteY92" fmla="*/ 244669 h 330351"/>
                <a:gd name="connsiteX93" fmla="*/ 272344 w 291388"/>
                <a:gd name="connsiteY93" fmla="*/ 226581 h 330351"/>
                <a:gd name="connsiteX94" fmla="*/ 265678 w 291388"/>
                <a:gd name="connsiteY94" fmla="*/ 222773 h 330351"/>
                <a:gd name="connsiteX95" fmla="*/ 252347 w 291388"/>
                <a:gd name="connsiteY95" fmla="*/ 230389 h 330351"/>
                <a:gd name="connsiteX96" fmla="*/ 291389 w 291388"/>
                <a:gd name="connsiteY96" fmla="*/ 251334 h 330351"/>
                <a:gd name="connsiteX97" fmla="*/ 284723 w 291388"/>
                <a:gd name="connsiteY97" fmla="*/ 251334 h 330351"/>
                <a:gd name="connsiteX98" fmla="*/ 281866 w 291388"/>
                <a:gd name="connsiteY98" fmla="*/ 255142 h 330351"/>
                <a:gd name="connsiteX99" fmla="*/ 279009 w 291388"/>
                <a:gd name="connsiteY99" fmla="*/ 262758 h 330351"/>
                <a:gd name="connsiteX100" fmla="*/ 279009 w 291388"/>
                <a:gd name="connsiteY100" fmla="*/ 280846 h 330351"/>
                <a:gd name="connsiteX101" fmla="*/ 281866 w 291388"/>
                <a:gd name="connsiteY101" fmla="*/ 280846 h 330351"/>
                <a:gd name="connsiteX102" fmla="*/ 284723 w 291388"/>
                <a:gd name="connsiteY102" fmla="*/ 273230 h 330351"/>
                <a:gd name="connsiteX103" fmla="*/ 287579 w 291388"/>
                <a:gd name="connsiteY103" fmla="*/ 269422 h 330351"/>
                <a:gd name="connsiteX104" fmla="*/ 290437 w 291388"/>
                <a:gd name="connsiteY104" fmla="*/ 261806 h 330351"/>
                <a:gd name="connsiteX105" fmla="*/ 290437 w 291388"/>
                <a:gd name="connsiteY105" fmla="*/ 251334 h 330351"/>
                <a:gd name="connsiteX106" fmla="*/ 150456 w 291388"/>
                <a:gd name="connsiteY106" fmla="*/ 133283 h 330351"/>
                <a:gd name="connsiteX107" fmla="*/ 150456 w 291388"/>
                <a:gd name="connsiteY107" fmla="*/ 143755 h 330351"/>
                <a:gd name="connsiteX108" fmla="*/ 157121 w 291388"/>
                <a:gd name="connsiteY108" fmla="*/ 143755 h 330351"/>
                <a:gd name="connsiteX109" fmla="*/ 150456 w 291388"/>
                <a:gd name="connsiteY109" fmla="*/ 133283 h 330351"/>
                <a:gd name="connsiteX110" fmla="*/ 241871 w 291388"/>
                <a:gd name="connsiteY110" fmla="*/ 222773 h 330351"/>
                <a:gd name="connsiteX111" fmla="*/ 248537 w 291388"/>
                <a:gd name="connsiteY111" fmla="*/ 212301 h 330351"/>
                <a:gd name="connsiteX112" fmla="*/ 239015 w 291388"/>
                <a:gd name="connsiteY112" fmla="*/ 212301 h 330351"/>
                <a:gd name="connsiteX113" fmla="*/ 241871 w 291388"/>
                <a:gd name="connsiteY113" fmla="*/ 222773 h 330351"/>
                <a:gd name="connsiteX114" fmla="*/ 241871 w 291388"/>
                <a:gd name="connsiteY114" fmla="*/ 186596 h 330351"/>
                <a:gd name="connsiteX115" fmla="*/ 235206 w 291388"/>
                <a:gd name="connsiteY115" fmla="*/ 186596 h 330351"/>
                <a:gd name="connsiteX116" fmla="*/ 235206 w 291388"/>
                <a:gd name="connsiteY116" fmla="*/ 197068 h 330351"/>
                <a:gd name="connsiteX117" fmla="*/ 241871 w 291388"/>
                <a:gd name="connsiteY117" fmla="*/ 200876 h 330351"/>
                <a:gd name="connsiteX118" fmla="*/ 244728 w 291388"/>
                <a:gd name="connsiteY118" fmla="*/ 197068 h 330351"/>
                <a:gd name="connsiteX119" fmla="*/ 244728 w 291388"/>
                <a:gd name="connsiteY119" fmla="*/ 189452 h 330351"/>
                <a:gd name="connsiteX120" fmla="*/ 241871 w 291388"/>
                <a:gd name="connsiteY120" fmla="*/ 186596 h 330351"/>
                <a:gd name="connsiteX121" fmla="*/ 186641 w 291388"/>
                <a:gd name="connsiteY121" fmla="*/ 222773 h 330351"/>
                <a:gd name="connsiteX122" fmla="*/ 186641 w 291388"/>
                <a:gd name="connsiteY122" fmla="*/ 226581 h 330351"/>
                <a:gd name="connsiteX123" fmla="*/ 189498 w 291388"/>
                <a:gd name="connsiteY123" fmla="*/ 230389 h 330351"/>
                <a:gd name="connsiteX124" fmla="*/ 196163 w 291388"/>
                <a:gd name="connsiteY124" fmla="*/ 230389 h 330351"/>
                <a:gd name="connsiteX125" fmla="*/ 199020 w 291388"/>
                <a:gd name="connsiteY125" fmla="*/ 226581 h 330351"/>
                <a:gd name="connsiteX126" fmla="*/ 199020 w 291388"/>
                <a:gd name="connsiteY126" fmla="*/ 222773 h 330351"/>
                <a:gd name="connsiteX127" fmla="*/ 196163 w 291388"/>
                <a:gd name="connsiteY127" fmla="*/ 218965 h 330351"/>
                <a:gd name="connsiteX128" fmla="*/ 186641 w 291388"/>
                <a:gd name="connsiteY128" fmla="*/ 218965 h 330351"/>
                <a:gd name="connsiteX129" fmla="*/ 186641 w 291388"/>
                <a:gd name="connsiteY129" fmla="*/ 222773 h 330351"/>
                <a:gd name="connsiteX130" fmla="*/ 215208 w 291388"/>
                <a:gd name="connsiteY130" fmla="*/ 115194 h 330351"/>
                <a:gd name="connsiteX131" fmla="*/ 201877 w 291388"/>
                <a:gd name="connsiteY131" fmla="*/ 119003 h 330351"/>
                <a:gd name="connsiteX132" fmla="*/ 201877 w 291388"/>
                <a:gd name="connsiteY132" fmla="*/ 126619 h 330351"/>
                <a:gd name="connsiteX133" fmla="*/ 211399 w 291388"/>
                <a:gd name="connsiteY133" fmla="*/ 126619 h 330351"/>
                <a:gd name="connsiteX134" fmla="*/ 214256 w 291388"/>
                <a:gd name="connsiteY134" fmla="*/ 130427 h 330351"/>
                <a:gd name="connsiteX135" fmla="*/ 214256 w 291388"/>
                <a:gd name="connsiteY135" fmla="*/ 134235 h 330351"/>
                <a:gd name="connsiteX136" fmla="*/ 223779 w 291388"/>
                <a:gd name="connsiteY136" fmla="*/ 134235 h 330351"/>
                <a:gd name="connsiteX137" fmla="*/ 223779 w 291388"/>
                <a:gd name="connsiteY137" fmla="*/ 126619 h 330351"/>
                <a:gd name="connsiteX138" fmla="*/ 215208 w 291388"/>
                <a:gd name="connsiteY138" fmla="*/ 115194 h 330351"/>
                <a:gd name="connsiteX139" fmla="*/ 221874 w 291388"/>
                <a:gd name="connsiteY139" fmla="*/ 198020 h 330351"/>
                <a:gd name="connsiteX140" fmla="*/ 215208 w 291388"/>
                <a:gd name="connsiteY140" fmla="*/ 198020 h 330351"/>
                <a:gd name="connsiteX141" fmla="*/ 208543 w 291388"/>
                <a:gd name="connsiteY141" fmla="*/ 201828 h 330351"/>
                <a:gd name="connsiteX142" fmla="*/ 208543 w 291388"/>
                <a:gd name="connsiteY142" fmla="*/ 205636 h 330351"/>
                <a:gd name="connsiteX143" fmla="*/ 215208 w 291388"/>
                <a:gd name="connsiteY143" fmla="*/ 205636 h 330351"/>
                <a:gd name="connsiteX144" fmla="*/ 218065 w 291388"/>
                <a:gd name="connsiteY144" fmla="*/ 201828 h 330351"/>
                <a:gd name="connsiteX145" fmla="*/ 220922 w 291388"/>
                <a:gd name="connsiteY145" fmla="*/ 201828 h 330351"/>
                <a:gd name="connsiteX146" fmla="*/ 220922 w 291388"/>
                <a:gd name="connsiteY146" fmla="*/ 198020 h 330351"/>
                <a:gd name="connsiteX147" fmla="*/ 205686 w 291388"/>
                <a:gd name="connsiteY147" fmla="*/ 233245 h 330351"/>
                <a:gd name="connsiteX148" fmla="*/ 205686 w 291388"/>
                <a:gd name="connsiteY148" fmla="*/ 243717 h 330351"/>
                <a:gd name="connsiteX149" fmla="*/ 212352 w 291388"/>
                <a:gd name="connsiteY149" fmla="*/ 233245 h 330351"/>
                <a:gd name="connsiteX150" fmla="*/ 205686 w 291388"/>
                <a:gd name="connsiteY150" fmla="*/ 233245 h 330351"/>
                <a:gd name="connsiteX151" fmla="*/ 13331 w 291388"/>
                <a:gd name="connsiteY151" fmla="*/ 186596 h 330351"/>
                <a:gd name="connsiteX152" fmla="*/ 10475 w 291388"/>
                <a:gd name="connsiteY152" fmla="*/ 190404 h 330351"/>
                <a:gd name="connsiteX153" fmla="*/ 13331 w 291388"/>
                <a:gd name="connsiteY153" fmla="*/ 194212 h 330351"/>
                <a:gd name="connsiteX154" fmla="*/ 16188 w 291388"/>
                <a:gd name="connsiteY154" fmla="*/ 194212 h 330351"/>
                <a:gd name="connsiteX155" fmla="*/ 19045 w 291388"/>
                <a:gd name="connsiteY155" fmla="*/ 198020 h 330351"/>
                <a:gd name="connsiteX156" fmla="*/ 21902 w 291388"/>
                <a:gd name="connsiteY156" fmla="*/ 194212 h 330351"/>
                <a:gd name="connsiteX157" fmla="*/ 21902 w 291388"/>
                <a:gd name="connsiteY157" fmla="*/ 190404 h 330351"/>
                <a:gd name="connsiteX158" fmla="*/ 15236 w 291388"/>
                <a:gd name="connsiteY158" fmla="*/ 182788 h 330351"/>
                <a:gd name="connsiteX159" fmla="*/ 13331 w 291388"/>
                <a:gd name="connsiteY159" fmla="*/ 186596 h 330351"/>
                <a:gd name="connsiteX160" fmla="*/ 215208 w 291388"/>
                <a:gd name="connsiteY160" fmla="*/ 151371 h 330351"/>
                <a:gd name="connsiteX161" fmla="*/ 201877 w 291388"/>
                <a:gd name="connsiteY161" fmla="*/ 151371 h 330351"/>
                <a:gd name="connsiteX162" fmla="*/ 201877 w 291388"/>
                <a:gd name="connsiteY162" fmla="*/ 161844 h 330351"/>
                <a:gd name="connsiteX163" fmla="*/ 208543 w 291388"/>
                <a:gd name="connsiteY163" fmla="*/ 176124 h 330351"/>
                <a:gd name="connsiteX164" fmla="*/ 215208 w 291388"/>
                <a:gd name="connsiteY164" fmla="*/ 151371 h 330351"/>
                <a:gd name="connsiteX165" fmla="*/ 59039 w 291388"/>
                <a:gd name="connsiteY165" fmla="*/ 158035 h 330351"/>
                <a:gd name="connsiteX166" fmla="*/ 75227 w 291388"/>
                <a:gd name="connsiteY166" fmla="*/ 158035 h 330351"/>
                <a:gd name="connsiteX167" fmla="*/ 78084 w 291388"/>
                <a:gd name="connsiteY167" fmla="*/ 161844 h 330351"/>
                <a:gd name="connsiteX168" fmla="*/ 84750 w 291388"/>
                <a:gd name="connsiteY168" fmla="*/ 161844 h 330351"/>
                <a:gd name="connsiteX169" fmla="*/ 98082 w 291388"/>
                <a:gd name="connsiteY169" fmla="*/ 169460 h 330351"/>
                <a:gd name="connsiteX170" fmla="*/ 104748 w 291388"/>
                <a:gd name="connsiteY170" fmla="*/ 169460 h 330351"/>
                <a:gd name="connsiteX171" fmla="*/ 107604 w 291388"/>
                <a:gd name="connsiteY171" fmla="*/ 173268 h 330351"/>
                <a:gd name="connsiteX172" fmla="*/ 110461 w 291388"/>
                <a:gd name="connsiteY172" fmla="*/ 173268 h 330351"/>
                <a:gd name="connsiteX173" fmla="*/ 117127 w 291388"/>
                <a:gd name="connsiteY173" fmla="*/ 180884 h 330351"/>
                <a:gd name="connsiteX174" fmla="*/ 123793 w 291388"/>
                <a:gd name="connsiteY174" fmla="*/ 184692 h 330351"/>
                <a:gd name="connsiteX175" fmla="*/ 126649 w 291388"/>
                <a:gd name="connsiteY175" fmla="*/ 188500 h 330351"/>
                <a:gd name="connsiteX176" fmla="*/ 133315 w 291388"/>
                <a:gd name="connsiteY176" fmla="*/ 188500 h 330351"/>
                <a:gd name="connsiteX177" fmla="*/ 136172 w 291388"/>
                <a:gd name="connsiteY177" fmla="*/ 184692 h 330351"/>
                <a:gd name="connsiteX178" fmla="*/ 136172 w 291388"/>
                <a:gd name="connsiteY178" fmla="*/ 174220 h 330351"/>
                <a:gd name="connsiteX179" fmla="*/ 122840 w 291388"/>
                <a:gd name="connsiteY179" fmla="*/ 159939 h 330351"/>
                <a:gd name="connsiteX180" fmla="*/ 116174 w 291388"/>
                <a:gd name="connsiteY180" fmla="*/ 156131 h 330351"/>
                <a:gd name="connsiteX181" fmla="*/ 113318 w 291388"/>
                <a:gd name="connsiteY181" fmla="*/ 152323 h 330351"/>
                <a:gd name="connsiteX182" fmla="*/ 110461 w 291388"/>
                <a:gd name="connsiteY182" fmla="*/ 152323 h 330351"/>
                <a:gd name="connsiteX183" fmla="*/ 107604 w 291388"/>
                <a:gd name="connsiteY183" fmla="*/ 148515 h 330351"/>
                <a:gd name="connsiteX184" fmla="*/ 100938 w 291388"/>
                <a:gd name="connsiteY184" fmla="*/ 148515 h 330351"/>
                <a:gd name="connsiteX185" fmla="*/ 94273 w 291388"/>
                <a:gd name="connsiteY185" fmla="*/ 140899 h 330351"/>
                <a:gd name="connsiteX186" fmla="*/ 91416 w 291388"/>
                <a:gd name="connsiteY186" fmla="*/ 140899 h 330351"/>
                <a:gd name="connsiteX187" fmla="*/ 94273 w 291388"/>
                <a:gd name="connsiteY187" fmla="*/ 137091 h 330351"/>
                <a:gd name="connsiteX188" fmla="*/ 103795 w 291388"/>
                <a:gd name="connsiteY188" fmla="*/ 137091 h 330351"/>
                <a:gd name="connsiteX189" fmla="*/ 106652 w 291388"/>
                <a:gd name="connsiteY189" fmla="*/ 144707 h 330351"/>
                <a:gd name="connsiteX190" fmla="*/ 119983 w 291388"/>
                <a:gd name="connsiteY190" fmla="*/ 152323 h 330351"/>
                <a:gd name="connsiteX191" fmla="*/ 126649 w 291388"/>
                <a:gd name="connsiteY191" fmla="*/ 159939 h 330351"/>
                <a:gd name="connsiteX192" fmla="*/ 139980 w 291388"/>
                <a:gd name="connsiteY192" fmla="*/ 159939 h 330351"/>
                <a:gd name="connsiteX193" fmla="*/ 146646 w 291388"/>
                <a:gd name="connsiteY193" fmla="*/ 152323 h 330351"/>
                <a:gd name="connsiteX194" fmla="*/ 139980 w 291388"/>
                <a:gd name="connsiteY194" fmla="*/ 144707 h 330351"/>
                <a:gd name="connsiteX195" fmla="*/ 134267 w 291388"/>
                <a:gd name="connsiteY195" fmla="*/ 144707 h 330351"/>
                <a:gd name="connsiteX196" fmla="*/ 127601 w 291388"/>
                <a:gd name="connsiteY196" fmla="*/ 140899 h 330351"/>
                <a:gd name="connsiteX197" fmla="*/ 120935 w 291388"/>
                <a:gd name="connsiteY197" fmla="*/ 140899 h 330351"/>
                <a:gd name="connsiteX198" fmla="*/ 115222 w 291388"/>
                <a:gd name="connsiteY198" fmla="*/ 137091 h 330351"/>
                <a:gd name="connsiteX199" fmla="*/ 112366 w 291388"/>
                <a:gd name="connsiteY199" fmla="*/ 129475 h 330351"/>
                <a:gd name="connsiteX200" fmla="*/ 109509 w 291388"/>
                <a:gd name="connsiteY200" fmla="*/ 125667 h 330351"/>
                <a:gd name="connsiteX201" fmla="*/ 109509 w 291388"/>
                <a:gd name="connsiteY201" fmla="*/ 121859 h 330351"/>
                <a:gd name="connsiteX202" fmla="*/ 106652 w 291388"/>
                <a:gd name="connsiteY202" fmla="*/ 114243 h 330351"/>
                <a:gd name="connsiteX203" fmla="*/ 103795 w 291388"/>
                <a:gd name="connsiteY203" fmla="*/ 110434 h 330351"/>
                <a:gd name="connsiteX204" fmla="*/ 97129 w 291388"/>
                <a:gd name="connsiteY204" fmla="*/ 96154 h 330351"/>
                <a:gd name="connsiteX205" fmla="*/ 94273 w 291388"/>
                <a:gd name="connsiteY205" fmla="*/ 92346 h 330351"/>
                <a:gd name="connsiteX206" fmla="*/ 91416 w 291388"/>
                <a:gd name="connsiteY206" fmla="*/ 84730 h 330351"/>
                <a:gd name="connsiteX207" fmla="*/ 84750 w 291388"/>
                <a:gd name="connsiteY207" fmla="*/ 77114 h 330351"/>
                <a:gd name="connsiteX208" fmla="*/ 84750 w 291388"/>
                <a:gd name="connsiteY208" fmla="*/ 69497 h 330351"/>
                <a:gd name="connsiteX209" fmla="*/ 81893 w 291388"/>
                <a:gd name="connsiteY209" fmla="*/ 65689 h 330351"/>
                <a:gd name="connsiteX210" fmla="*/ 81893 w 291388"/>
                <a:gd name="connsiteY210" fmla="*/ 58073 h 330351"/>
                <a:gd name="connsiteX211" fmla="*/ 84750 w 291388"/>
                <a:gd name="connsiteY211" fmla="*/ 54265 h 330351"/>
                <a:gd name="connsiteX212" fmla="*/ 87607 w 291388"/>
                <a:gd name="connsiteY212" fmla="*/ 54265 h 330351"/>
                <a:gd name="connsiteX213" fmla="*/ 90464 w 291388"/>
                <a:gd name="connsiteY213" fmla="*/ 58073 h 330351"/>
                <a:gd name="connsiteX214" fmla="*/ 90464 w 291388"/>
                <a:gd name="connsiteY214" fmla="*/ 61881 h 330351"/>
                <a:gd name="connsiteX215" fmla="*/ 93320 w 291388"/>
                <a:gd name="connsiteY215" fmla="*/ 65689 h 330351"/>
                <a:gd name="connsiteX216" fmla="*/ 99986 w 291388"/>
                <a:gd name="connsiteY216" fmla="*/ 65689 h 330351"/>
                <a:gd name="connsiteX217" fmla="*/ 99986 w 291388"/>
                <a:gd name="connsiteY217" fmla="*/ 69497 h 330351"/>
                <a:gd name="connsiteX218" fmla="*/ 102843 w 291388"/>
                <a:gd name="connsiteY218" fmla="*/ 69497 h 330351"/>
                <a:gd name="connsiteX219" fmla="*/ 109509 w 291388"/>
                <a:gd name="connsiteY219" fmla="*/ 77114 h 330351"/>
                <a:gd name="connsiteX220" fmla="*/ 109509 w 291388"/>
                <a:gd name="connsiteY220" fmla="*/ 84730 h 330351"/>
                <a:gd name="connsiteX221" fmla="*/ 112366 w 291388"/>
                <a:gd name="connsiteY221" fmla="*/ 84730 h 330351"/>
                <a:gd name="connsiteX222" fmla="*/ 115222 w 291388"/>
                <a:gd name="connsiteY222" fmla="*/ 80922 h 330351"/>
                <a:gd name="connsiteX223" fmla="*/ 118079 w 291388"/>
                <a:gd name="connsiteY223" fmla="*/ 80922 h 330351"/>
                <a:gd name="connsiteX224" fmla="*/ 111413 w 291388"/>
                <a:gd name="connsiteY224" fmla="*/ 70450 h 330351"/>
                <a:gd name="connsiteX225" fmla="*/ 114270 w 291388"/>
                <a:gd name="connsiteY225" fmla="*/ 70450 h 330351"/>
                <a:gd name="connsiteX226" fmla="*/ 127601 w 291388"/>
                <a:gd name="connsiteY226" fmla="*/ 78066 h 330351"/>
                <a:gd name="connsiteX227" fmla="*/ 120935 w 291388"/>
                <a:gd name="connsiteY227" fmla="*/ 67593 h 330351"/>
                <a:gd name="connsiteX228" fmla="*/ 123793 w 291388"/>
                <a:gd name="connsiteY228" fmla="*/ 63785 h 330351"/>
                <a:gd name="connsiteX229" fmla="*/ 123793 w 291388"/>
                <a:gd name="connsiteY229" fmla="*/ 51409 h 330351"/>
                <a:gd name="connsiteX230" fmla="*/ 130458 w 291388"/>
                <a:gd name="connsiteY230" fmla="*/ 43793 h 330351"/>
                <a:gd name="connsiteX231" fmla="*/ 146646 w 291388"/>
                <a:gd name="connsiteY231" fmla="*/ 43793 h 330351"/>
                <a:gd name="connsiteX232" fmla="*/ 149503 w 291388"/>
                <a:gd name="connsiteY232" fmla="*/ 47601 h 330351"/>
                <a:gd name="connsiteX233" fmla="*/ 149503 w 291388"/>
                <a:gd name="connsiteY233" fmla="*/ 55217 h 330351"/>
                <a:gd name="connsiteX234" fmla="*/ 156169 w 291388"/>
                <a:gd name="connsiteY234" fmla="*/ 55217 h 330351"/>
                <a:gd name="connsiteX235" fmla="*/ 159025 w 291388"/>
                <a:gd name="connsiteY235" fmla="*/ 51409 h 330351"/>
                <a:gd name="connsiteX236" fmla="*/ 161883 w 291388"/>
                <a:gd name="connsiteY236" fmla="*/ 43793 h 330351"/>
                <a:gd name="connsiteX237" fmla="*/ 164739 w 291388"/>
                <a:gd name="connsiteY237" fmla="*/ 39985 h 330351"/>
                <a:gd name="connsiteX238" fmla="*/ 183784 w 291388"/>
                <a:gd name="connsiteY238" fmla="*/ 39985 h 330351"/>
                <a:gd name="connsiteX239" fmla="*/ 193307 w 291388"/>
                <a:gd name="connsiteY239" fmla="*/ 43793 h 330351"/>
                <a:gd name="connsiteX240" fmla="*/ 199973 w 291388"/>
                <a:gd name="connsiteY240" fmla="*/ 43793 h 330351"/>
                <a:gd name="connsiteX241" fmla="*/ 202829 w 291388"/>
                <a:gd name="connsiteY241" fmla="*/ 47601 h 330351"/>
                <a:gd name="connsiteX242" fmla="*/ 205686 w 291388"/>
                <a:gd name="connsiteY242" fmla="*/ 47601 h 330351"/>
                <a:gd name="connsiteX243" fmla="*/ 205686 w 291388"/>
                <a:gd name="connsiteY243" fmla="*/ 43793 h 330351"/>
                <a:gd name="connsiteX244" fmla="*/ 208543 w 291388"/>
                <a:gd name="connsiteY244" fmla="*/ 36177 h 330351"/>
                <a:gd name="connsiteX245" fmla="*/ 208543 w 291388"/>
                <a:gd name="connsiteY245" fmla="*/ 28561 h 330351"/>
                <a:gd name="connsiteX246" fmla="*/ 205686 w 291388"/>
                <a:gd name="connsiteY246" fmla="*/ 24752 h 330351"/>
                <a:gd name="connsiteX247" fmla="*/ 205686 w 291388"/>
                <a:gd name="connsiteY247" fmla="*/ 22848 h 330351"/>
                <a:gd name="connsiteX248" fmla="*/ 208543 w 291388"/>
                <a:gd name="connsiteY248" fmla="*/ 19040 h 330351"/>
                <a:gd name="connsiteX249" fmla="*/ 218065 w 291388"/>
                <a:gd name="connsiteY249" fmla="*/ 19040 h 330351"/>
                <a:gd name="connsiteX250" fmla="*/ 218065 w 291388"/>
                <a:gd name="connsiteY250" fmla="*/ 11424 h 330351"/>
                <a:gd name="connsiteX251" fmla="*/ 215208 w 291388"/>
                <a:gd name="connsiteY251" fmla="*/ 7616 h 330351"/>
                <a:gd name="connsiteX252" fmla="*/ 215208 w 291388"/>
                <a:gd name="connsiteY252" fmla="*/ 3808 h 330351"/>
                <a:gd name="connsiteX253" fmla="*/ 208543 w 291388"/>
                <a:gd name="connsiteY253" fmla="*/ 3808 h 330351"/>
                <a:gd name="connsiteX254" fmla="*/ 205686 w 291388"/>
                <a:gd name="connsiteY254" fmla="*/ 0 h 330351"/>
                <a:gd name="connsiteX255" fmla="*/ 196163 w 291388"/>
                <a:gd name="connsiteY255" fmla="*/ 3808 h 330351"/>
                <a:gd name="connsiteX256" fmla="*/ 199020 w 291388"/>
                <a:gd name="connsiteY256" fmla="*/ 7616 h 330351"/>
                <a:gd name="connsiteX257" fmla="*/ 199020 w 291388"/>
                <a:gd name="connsiteY257" fmla="*/ 18088 h 330351"/>
                <a:gd name="connsiteX258" fmla="*/ 196163 w 291388"/>
                <a:gd name="connsiteY258" fmla="*/ 21896 h 330351"/>
                <a:gd name="connsiteX259" fmla="*/ 186641 w 291388"/>
                <a:gd name="connsiteY259" fmla="*/ 21896 h 330351"/>
                <a:gd name="connsiteX260" fmla="*/ 179975 w 291388"/>
                <a:gd name="connsiteY260" fmla="*/ 14280 h 330351"/>
                <a:gd name="connsiteX261" fmla="*/ 173309 w 291388"/>
                <a:gd name="connsiteY261" fmla="*/ 21896 h 330351"/>
                <a:gd name="connsiteX262" fmla="*/ 166644 w 291388"/>
                <a:gd name="connsiteY262" fmla="*/ 21896 h 330351"/>
                <a:gd name="connsiteX263" fmla="*/ 159978 w 291388"/>
                <a:gd name="connsiteY263" fmla="*/ 14280 h 330351"/>
                <a:gd name="connsiteX264" fmla="*/ 157121 w 291388"/>
                <a:gd name="connsiteY264" fmla="*/ 18088 h 330351"/>
                <a:gd name="connsiteX265" fmla="*/ 153312 w 291388"/>
                <a:gd name="connsiteY265" fmla="*/ 18088 h 330351"/>
                <a:gd name="connsiteX266" fmla="*/ 143790 w 291388"/>
                <a:gd name="connsiteY266" fmla="*/ 7616 h 330351"/>
                <a:gd name="connsiteX267" fmla="*/ 143790 w 291388"/>
                <a:gd name="connsiteY267" fmla="*/ 3808 h 330351"/>
                <a:gd name="connsiteX268" fmla="*/ 127601 w 291388"/>
                <a:gd name="connsiteY268" fmla="*/ 7616 h 330351"/>
                <a:gd name="connsiteX269" fmla="*/ 124745 w 291388"/>
                <a:gd name="connsiteY269" fmla="*/ 18088 h 330351"/>
                <a:gd name="connsiteX270" fmla="*/ 111413 w 291388"/>
                <a:gd name="connsiteY270" fmla="*/ 14280 h 330351"/>
                <a:gd name="connsiteX271" fmla="*/ 108556 w 291388"/>
                <a:gd name="connsiteY271" fmla="*/ 18088 h 330351"/>
                <a:gd name="connsiteX272" fmla="*/ 101890 w 291388"/>
                <a:gd name="connsiteY272" fmla="*/ 21896 h 330351"/>
                <a:gd name="connsiteX273" fmla="*/ 95225 w 291388"/>
                <a:gd name="connsiteY273" fmla="*/ 21896 h 330351"/>
                <a:gd name="connsiteX274" fmla="*/ 92368 w 291388"/>
                <a:gd name="connsiteY274" fmla="*/ 18088 h 330351"/>
                <a:gd name="connsiteX275" fmla="*/ 89511 w 291388"/>
                <a:gd name="connsiteY275" fmla="*/ 18088 h 330351"/>
                <a:gd name="connsiteX276" fmla="*/ 82845 w 291388"/>
                <a:gd name="connsiteY276" fmla="*/ 21896 h 330351"/>
                <a:gd name="connsiteX277" fmla="*/ 76180 w 291388"/>
                <a:gd name="connsiteY277" fmla="*/ 29513 h 330351"/>
                <a:gd name="connsiteX278" fmla="*/ 69514 w 291388"/>
                <a:gd name="connsiteY278" fmla="*/ 33321 h 330351"/>
                <a:gd name="connsiteX279" fmla="*/ 56182 w 291388"/>
                <a:gd name="connsiteY279" fmla="*/ 33321 h 330351"/>
                <a:gd name="connsiteX280" fmla="*/ 56182 w 291388"/>
                <a:gd name="connsiteY280" fmla="*/ 37129 h 330351"/>
                <a:gd name="connsiteX281" fmla="*/ 53326 w 291388"/>
                <a:gd name="connsiteY281" fmla="*/ 44745 h 330351"/>
                <a:gd name="connsiteX282" fmla="*/ 39042 w 291388"/>
                <a:gd name="connsiteY282" fmla="*/ 44745 h 330351"/>
                <a:gd name="connsiteX283" fmla="*/ 36185 w 291388"/>
                <a:gd name="connsiteY283" fmla="*/ 40937 h 330351"/>
                <a:gd name="connsiteX284" fmla="*/ 33329 w 291388"/>
                <a:gd name="connsiteY284" fmla="*/ 40937 h 330351"/>
                <a:gd name="connsiteX285" fmla="*/ 26663 w 291388"/>
                <a:gd name="connsiteY285" fmla="*/ 44745 h 330351"/>
                <a:gd name="connsiteX286" fmla="*/ 29520 w 291388"/>
                <a:gd name="connsiteY286" fmla="*/ 52361 h 330351"/>
                <a:gd name="connsiteX287" fmla="*/ 29520 w 291388"/>
                <a:gd name="connsiteY287" fmla="*/ 56169 h 330351"/>
                <a:gd name="connsiteX288" fmla="*/ 22854 w 291388"/>
                <a:gd name="connsiteY288" fmla="*/ 63785 h 330351"/>
                <a:gd name="connsiteX289" fmla="*/ 13331 w 291388"/>
                <a:gd name="connsiteY289" fmla="*/ 63785 h 330351"/>
                <a:gd name="connsiteX290" fmla="*/ 13331 w 291388"/>
                <a:gd name="connsiteY290" fmla="*/ 78066 h 330351"/>
                <a:gd name="connsiteX291" fmla="*/ 6665 w 291388"/>
                <a:gd name="connsiteY291" fmla="*/ 81874 h 330351"/>
                <a:gd name="connsiteX292" fmla="*/ 952 w 291388"/>
                <a:gd name="connsiteY292" fmla="*/ 81874 h 330351"/>
                <a:gd name="connsiteX293" fmla="*/ 952 w 291388"/>
                <a:gd name="connsiteY293" fmla="*/ 120907 h 330351"/>
                <a:gd name="connsiteX294" fmla="*/ 3809 w 291388"/>
                <a:gd name="connsiteY294" fmla="*/ 124715 h 330351"/>
                <a:gd name="connsiteX295" fmla="*/ 10475 w 291388"/>
                <a:gd name="connsiteY295" fmla="*/ 128523 h 330351"/>
                <a:gd name="connsiteX296" fmla="*/ 13331 w 291388"/>
                <a:gd name="connsiteY296" fmla="*/ 132331 h 330351"/>
                <a:gd name="connsiteX297" fmla="*/ 16188 w 291388"/>
                <a:gd name="connsiteY297" fmla="*/ 139947 h 330351"/>
                <a:gd name="connsiteX298" fmla="*/ 19045 w 291388"/>
                <a:gd name="connsiteY298" fmla="*/ 143755 h 330351"/>
                <a:gd name="connsiteX299" fmla="*/ 21902 w 291388"/>
                <a:gd name="connsiteY299" fmla="*/ 151371 h 330351"/>
                <a:gd name="connsiteX300" fmla="*/ 28568 w 291388"/>
                <a:gd name="connsiteY300" fmla="*/ 158988 h 330351"/>
                <a:gd name="connsiteX301" fmla="*/ 31424 w 291388"/>
                <a:gd name="connsiteY301" fmla="*/ 166604 h 330351"/>
                <a:gd name="connsiteX302" fmla="*/ 44755 w 291388"/>
                <a:gd name="connsiteY302" fmla="*/ 166604 h 330351"/>
                <a:gd name="connsiteX303" fmla="*/ 51421 w 291388"/>
                <a:gd name="connsiteY303" fmla="*/ 162796 h 330351"/>
                <a:gd name="connsiteX304" fmla="*/ 59039 w 291388"/>
                <a:gd name="connsiteY304" fmla="*/ 158035 h 330351"/>
                <a:gd name="connsiteX305" fmla="*/ 159978 w 291388"/>
                <a:gd name="connsiteY305" fmla="*/ 176124 h 330351"/>
                <a:gd name="connsiteX306" fmla="*/ 173309 w 291388"/>
                <a:gd name="connsiteY306" fmla="*/ 200876 h 330351"/>
                <a:gd name="connsiteX307" fmla="*/ 179975 w 291388"/>
                <a:gd name="connsiteY307" fmla="*/ 190404 h 330351"/>
                <a:gd name="connsiteX308" fmla="*/ 159978 w 291388"/>
                <a:gd name="connsiteY308" fmla="*/ 176124 h 330351"/>
                <a:gd name="connsiteX309" fmla="*/ 166644 w 291388"/>
                <a:gd name="connsiteY309" fmla="*/ 233245 h 330351"/>
                <a:gd name="connsiteX310" fmla="*/ 163787 w 291388"/>
                <a:gd name="connsiteY310" fmla="*/ 225629 h 330351"/>
                <a:gd name="connsiteX311" fmla="*/ 160930 w 291388"/>
                <a:gd name="connsiteY311" fmla="*/ 233245 h 330351"/>
                <a:gd name="connsiteX312" fmla="*/ 166644 w 291388"/>
                <a:gd name="connsiteY312" fmla="*/ 233245 h 330351"/>
                <a:gd name="connsiteX313" fmla="*/ 169501 w 291388"/>
                <a:gd name="connsiteY313" fmla="*/ 247525 h 330351"/>
                <a:gd name="connsiteX314" fmla="*/ 169501 w 291388"/>
                <a:gd name="connsiteY314" fmla="*/ 251334 h 330351"/>
                <a:gd name="connsiteX315" fmla="*/ 176166 w 291388"/>
                <a:gd name="connsiteY315" fmla="*/ 251334 h 330351"/>
                <a:gd name="connsiteX316" fmla="*/ 176166 w 291388"/>
                <a:gd name="connsiteY316" fmla="*/ 247525 h 330351"/>
                <a:gd name="connsiteX317" fmla="*/ 173309 w 291388"/>
                <a:gd name="connsiteY317" fmla="*/ 243717 h 330351"/>
                <a:gd name="connsiteX318" fmla="*/ 170453 w 291388"/>
                <a:gd name="connsiteY318" fmla="*/ 243717 h 330351"/>
                <a:gd name="connsiteX319" fmla="*/ 169501 w 291388"/>
                <a:gd name="connsiteY319" fmla="*/ 247525 h 330351"/>
                <a:gd name="connsiteX320" fmla="*/ 13331 w 291388"/>
                <a:gd name="connsiteY320" fmla="*/ 155179 h 330351"/>
                <a:gd name="connsiteX321" fmla="*/ 0 w 291388"/>
                <a:gd name="connsiteY321" fmla="*/ 169460 h 330351"/>
                <a:gd name="connsiteX322" fmla="*/ 22854 w 291388"/>
                <a:gd name="connsiteY322" fmla="*/ 177076 h 330351"/>
                <a:gd name="connsiteX323" fmla="*/ 13331 w 291388"/>
                <a:gd name="connsiteY323" fmla="*/ 155179 h 330351"/>
                <a:gd name="connsiteX324" fmla="*/ 130458 w 291388"/>
                <a:gd name="connsiteY324" fmla="*/ 65689 h 330351"/>
                <a:gd name="connsiteX325" fmla="*/ 146646 w 291388"/>
                <a:gd name="connsiteY325" fmla="*/ 76162 h 330351"/>
                <a:gd name="connsiteX326" fmla="*/ 153312 w 291388"/>
                <a:gd name="connsiteY326" fmla="*/ 72354 h 330351"/>
                <a:gd name="connsiteX327" fmla="*/ 130458 w 291388"/>
                <a:gd name="connsiteY327" fmla="*/ 65689 h 33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291388" h="330351">
                  <a:moveTo>
                    <a:pt x="61896" y="165652"/>
                  </a:moveTo>
                  <a:lnTo>
                    <a:pt x="48565" y="173268"/>
                  </a:lnTo>
                  <a:lnTo>
                    <a:pt x="45708" y="173268"/>
                  </a:lnTo>
                  <a:lnTo>
                    <a:pt x="36185" y="187548"/>
                  </a:lnTo>
                  <a:lnTo>
                    <a:pt x="52374" y="201828"/>
                  </a:lnTo>
                  <a:lnTo>
                    <a:pt x="52374" y="209445"/>
                  </a:lnTo>
                  <a:lnTo>
                    <a:pt x="49517" y="219917"/>
                  </a:lnTo>
                  <a:lnTo>
                    <a:pt x="49517" y="230389"/>
                  </a:lnTo>
                  <a:lnTo>
                    <a:pt x="52374" y="234197"/>
                  </a:lnTo>
                  <a:lnTo>
                    <a:pt x="59039" y="238005"/>
                  </a:lnTo>
                  <a:lnTo>
                    <a:pt x="61896" y="238005"/>
                  </a:lnTo>
                  <a:lnTo>
                    <a:pt x="61896" y="234197"/>
                  </a:lnTo>
                  <a:lnTo>
                    <a:pt x="68562" y="226581"/>
                  </a:lnTo>
                  <a:lnTo>
                    <a:pt x="71419" y="226581"/>
                  </a:lnTo>
                  <a:lnTo>
                    <a:pt x="84750" y="251334"/>
                  </a:lnTo>
                  <a:lnTo>
                    <a:pt x="87607" y="233245"/>
                  </a:lnTo>
                  <a:lnTo>
                    <a:pt x="97129" y="247525"/>
                  </a:lnTo>
                  <a:lnTo>
                    <a:pt x="110461" y="251334"/>
                  </a:lnTo>
                  <a:lnTo>
                    <a:pt x="100938" y="240861"/>
                  </a:lnTo>
                  <a:lnTo>
                    <a:pt x="103795" y="237053"/>
                  </a:lnTo>
                  <a:lnTo>
                    <a:pt x="103795" y="222773"/>
                  </a:lnTo>
                  <a:lnTo>
                    <a:pt x="100938" y="218965"/>
                  </a:lnTo>
                  <a:lnTo>
                    <a:pt x="98082" y="211349"/>
                  </a:lnTo>
                  <a:lnTo>
                    <a:pt x="95225" y="207540"/>
                  </a:lnTo>
                  <a:lnTo>
                    <a:pt x="92368" y="199924"/>
                  </a:lnTo>
                  <a:lnTo>
                    <a:pt x="92368" y="196116"/>
                  </a:lnTo>
                  <a:lnTo>
                    <a:pt x="101890" y="196116"/>
                  </a:lnTo>
                  <a:lnTo>
                    <a:pt x="108556" y="199924"/>
                  </a:lnTo>
                  <a:lnTo>
                    <a:pt x="115222" y="207540"/>
                  </a:lnTo>
                  <a:lnTo>
                    <a:pt x="121888" y="203732"/>
                  </a:lnTo>
                  <a:lnTo>
                    <a:pt x="115222" y="199924"/>
                  </a:lnTo>
                  <a:lnTo>
                    <a:pt x="112366" y="192308"/>
                  </a:lnTo>
                  <a:lnTo>
                    <a:pt x="105700" y="188500"/>
                  </a:lnTo>
                  <a:lnTo>
                    <a:pt x="102843" y="184692"/>
                  </a:lnTo>
                  <a:lnTo>
                    <a:pt x="96177" y="180884"/>
                  </a:lnTo>
                  <a:lnTo>
                    <a:pt x="86655" y="173268"/>
                  </a:lnTo>
                  <a:lnTo>
                    <a:pt x="77132" y="169460"/>
                  </a:lnTo>
                  <a:lnTo>
                    <a:pt x="70466" y="165652"/>
                  </a:lnTo>
                  <a:lnTo>
                    <a:pt x="67610" y="161844"/>
                  </a:lnTo>
                  <a:lnTo>
                    <a:pt x="61896" y="165652"/>
                  </a:lnTo>
                  <a:close/>
                  <a:moveTo>
                    <a:pt x="228540" y="244669"/>
                  </a:moveTo>
                  <a:lnTo>
                    <a:pt x="221874" y="244669"/>
                  </a:lnTo>
                  <a:lnTo>
                    <a:pt x="221874" y="251334"/>
                  </a:lnTo>
                  <a:lnTo>
                    <a:pt x="228540" y="251334"/>
                  </a:lnTo>
                  <a:lnTo>
                    <a:pt x="231397" y="247525"/>
                  </a:lnTo>
                  <a:lnTo>
                    <a:pt x="228540" y="244669"/>
                  </a:lnTo>
                  <a:close/>
                  <a:moveTo>
                    <a:pt x="209495" y="316071"/>
                  </a:moveTo>
                  <a:lnTo>
                    <a:pt x="206638" y="316071"/>
                  </a:lnTo>
                  <a:lnTo>
                    <a:pt x="206638" y="308455"/>
                  </a:lnTo>
                  <a:lnTo>
                    <a:pt x="203781" y="304647"/>
                  </a:lnTo>
                  <a:lnTo>
                    <a:pt x="187593" y="304647"/>
                  </a:lnTo>
                  <a:lnTo>
                    <a:pt x="168548" y="300839"/>
                  </a:lnTo>
                  <a:lnTo>
                    <a:pt x="152360" y="300839"/>
                  </a:lnTo>
                  <a:lnTo>
                    <a:pt x="136172" y="290366"/>
                  </a:lnTo>
                  <a:lnTo>
                    <a:pt x="126649" y="300839"/>
                  </a:lnTo>
                  <a:lnTo>
                    <a:pt x="129506" y="304647"/>
                  </a:lnTo>
                  <a:lnTo>
                    <a:pt x="136172" y="308455"/>
                  </a:lnTo>
                  <a:lnTo>
                    <a:pt x="139028" y="312263"/>
                  </a:lnTo>
                  <a:lnTo>
                    <a:pt x="141885" y="308455"/>
                  </a:lnTo>
                  <a:lnTo>
                    <a:pt x="144742" y="316071"/>
                  </a:lnTo>
                  <a:lnTo>
                    <a:pt x="164739" y="316071"/>
                  </a:lnTo>
                  <a:lnTo>
                    <a:pt x="171405" y="330351"/>
                  </a:lnTo>
                  <a:lnTo>
                    <a:pt x="194259" y="326543"/>
                  </a:lnTo>
                  <a:lnTo>
                    <a:pt x="194259" y="322735"/>
                  </a:lnTo>
                  <a:lnTo>
                    <a:pt x="219970" y="322735"/>
                  </a:lnTo>
                  <a:lnTo>
                    <a:pt x="226636" y="315119"/>
                  </a:lnTo>
                  <a:lnTo>
                    <a:pt x="226636" y="311311"/>
                  </a:lnTo>
                  <a:lnTo>
                    <a:pt x="223779" y="307503"/>
                  </a:lnTo>
                  <a:lnTo>
                    <a:pt x="220922" y="307503"/>
                  </a:lnTo>
                  <a:lnTo>
                    <a:pt x="218065" y="311311"/>
                  </a:lnTo>
                  <a:lnTo>
                    <a:pt x="215208" y="311311"/>
                  </a:lnTo>
                  <a:lnTo>
                    <a:pt x="209495" y="316071"/>
                  </a:lnTo>
                  <a:close/>
                  <a:moveTo>
                    <a:pt x="101890" y="258950"/>
                  </a:moveTo>
                  <a:lnTo>
                    <a:pt x="99034" y="262758"/>
                  </a:lnTo>
                  <a:lnTo>
                    <a:pt x="99034" y="270374"/>
                  </a:lnTo>
                  <a:lnTo>
                    <a:pt x="101890" y="274182"/>
                  </a:lnTo>
                  <a:lnTo>
                    <a:pt x="108556" y="266566"/>
                  </a:lnTo>
                  <a:lnTo>
                    <a:pt x="108556" y="262758"/>
                  </a:lnTo>
                  <a:lnTo>
                    <a:pt x="105700" y="258950"/>
                  </a:lnTo>
                  <a:lnTo>
                    <a:pt x="101890" y="258950"/>
                  </a:lnTo>
                  <a:close/>
                  <a:moveTo>
                    <a:pt x="150456" y="198020"/>
                  </a:moveTo>
                  <a:lnTo>
                    <a:pt x="147599" y="201828"/>
                  </a:lnTo>
                  <a:lnTo>
                    <a:pt x="147599" y="209445"/>
                  </a:lnTo>
                  <a:lnTo>
                    <a:pt x="150456" y="209445"/>
                  </a:lnTo>
                  <a:lnTo>
                    <a:pt x="157121" y="201828"/>
                  </a:lnTo>
                  <a:lnTo>
                    <a:pt x="154264" y="198020"/>
                  </a:lnTo>
                  <a:lnTo>
                    <a:pt x="150456" y="198020"/>
                  </a:lnTo>
                  <a:close/>
                  <a:moveTo>
                    <a:pt x="252347" y="304647"/>
                  </a:moveTo>
                  <a:lnTo>
                    <a:pt x="261869" y="304647"/>
                  </a:lnTo>
                  <a:lnTo>
                    <a:pt x="255203" y="279894"/>
                  </a:lnTo>
                  <a:lnTo>
                    <a:pt x="252347" y="304647"/>
                  </a:lnTo>
                  <a:close/>
                  <a:moveTo>
                    <a:pt x="252347" y="230389"/>
                  </a:moveTo>
                  <a:lnTo>
                    <a:pt x="249489" y="244669"/>
                  </a:lnTo>
                  <a:lnTo>
                    <a:pt x="272344" y="226581"/>
                  </a:lnTo>
                  <a:lnTo>
                    <a:pt x="265678" y="222773"/>
                  </a:lnTo>
                  <a:lnTo>
                    <a:pt x="252347" y="230389"/>
                  </a:lnTo>
                  <a:close/>
                  <a:moveTo>
                    <a:pt x="291389" y="251334"/>
                  </a:moveTo>
                  <a:lnTo>
                    <a:pt x="284723" y="251334"/>
                  </a:lnTo>
                  <a:lnTo>
                    <a:pt x="281866" y="255142"/>
                  </a:lnTo>
                  <a:lnTo>
                    <a:pt x="279009" y="262758"/>
                  </a:lnTo>
                  <a:lnTo>
                    <a:pt x="279009" y="280846"/>
                  </a:lnTo>
                  <a:lnTo>
                    <a:pt x="281866" y="280846"/>
                  </a:lnTo>
                  <a:lnTo>
                    <a:pt x="284723" y="273230"/>
                  </a:lnTo>
                  <a:lnTo>
                    <a:pt x="287579" y="269422"/>
                  </a:lnTo>
                  <a:lnTo>
                    <a:pt x="290437" y="261806"/>
                  </a:lnTo>
                  <a:lnTo>
                    <a:pt x="290437" y="251334"/>
                  </a:lnTo>
                  <a:close/>
                  <a:moveTo>
                    <a:pt x="150456" y="133283"/>
                  </a:moveTo>
                  <a:lnTo>
                    <a:pt x="150456" y="143755"/>
                  </a:lnTo>
                  <a:lnTo>
                    <a:pt x="157121" y="143755"/>
                  </a:lnTo>
                  <a:lnTo>
                    <a:pt x="150456" y="133283"/>
                  </a:lnTo>
                  <a:close/>
                  <a:moveTo>
                    <a:pt x="241871" y="222773"/>
                  </a:moveTo>
                  <a:lnTo>
                    <a:pt x="248537" y="212301"/>
                  </a:lnTo>
                  <a:lnTo>
                    <a:pt x="239015" y="212301"/>
                  </a:lnTo>
                  <a:lnTo>
                    <a:pt x="241871" y="222773"/>
                  </a:lnTo>
                  <a:close/>
                  <a:moveTo>
                    <a:pt x="241871" y="186596"/>
                  </a:moveTo>
                  <a:lnTo>
                    <a:pt x="235206" y="186596"/>
                  </a:lnTo>
                  <a:lnTo>
                    <a:pt x="235206" y="197068"/>
                  </a:lnTo>
                  <a:lnTo>
                    <a:pt x="241871" y="200876"/>
                  </a:lnTo>
                  <a:lnTo>
                    <a:pt x="244728" y="197068"/>
                  </a:lnTo>
                  <a:lnTo>
                    <a:pt x="244728" y="189452"/>
                  </a:lnTo>
                  <a:lnTo>
                    <a:pt x="241871" y="186596"/>
                  </a:lnTo>
                  <a:close/>
                  <a:moveTo>
                    <a:pt x="186641" y="222773"/>
                  </a:moveTo>
                  <a:lnTo>
                    <a:pt x="186641" y="226581"/>
                  </a:lnTo>
                  <a:lnTo>
                    <a:pt x="189498" y="230389"/>
                  </a:lnTo>
                  <a:lnTo>
                    <a:pt x="196163" y="230389"/>
                  </a:lnTo>
                  <a:lnTo>
                    <a:pt x="199020" y="226581"/>
                  </a:lnTo>
                  <a:lnTo>
                    <a:pt x="199020" y="222773"/>
                  </a:lnTo>
                  <a:lnTo>
                    <a:pt x="196163" y="218965"/>
                  </a:lnTo>
                  <a:lnTo>
                    <a:pt x="186641" y="218965"/>
                  </a:lnTo>
                  <a:lnTo>
                    <a:pt x="186641" y="222773"/>
                  </a:lnTo>
                  <a:close/>
                  <a:moveTo>
                    <a:pt x="215208" y="115194"/>
                  </a:moveTo>
                  <a:lnTo>
                    <a:pt x="201877" y="119003"/>
                  </a:lnTo>
                  <a:lnTo>
                    <a:pt x="201877" y="126619"/>
                  </a:lnTo>
                  <a:lnTo>
                    <a:pt x="211399" y="126619"/>
                  </a:lnTo>
                  <a:lnTo>
                    <a:pt x="214256" y="130427"/>
                  </a:lnTo>
                  <a:lnTo>
                    <a:pt x="214256" y="134235"/>
                  </a:lnTo>
                  <a:lnTo>
                    <a:pt x="223779" y="134235"/>
                  </a:lnTo>
                  <a:lnTo>
                    <a:pt x="223779" y="126619"/>
                  </a:lnTo>
                  <a:lnTo>
                    <a:pt x="215208" y="115194"/>
                  </a:lnTo>
                  <a:close/>
                  <a:moveTo>
                    <a:pt x="221874" y="198020"/>
                  </a:moveTo>
                  <a:lnTo>
                    <a:pt x="215208" y="198020"/>
                  </a:lnTo>
                  <a:lnTo>
                    <a:pt x="208543" y="201828"/>
                  </a:lnTo>
                  <a:lnTo>
                    <a:pt x="208543" y="205636"/>
                  </a:lnTo>
                  <a:lnTo>
                    <a:pt x="215208" y="205636"/>
                  </a:lnTo>
                  <a:lnTo>
                    <a:pt x="218065" y="201828"/>
                  </a:lnTo>
                  <a:lnTo>
                    <a:pt x="220922" y="201828"/>
                  </a:lnTo>
                  <a:lnTo>
                    <a:pt x="220922" y="198020"/>
                  </a:lnTo>
                  <a:close/>
                  <a:moveTo>
                    <a:pt x="205686" y="233245"/>
                  </a:moveTo>
                  <a:lnTo>
                    <a:pt x="205686" y="243717"/>
                  </a:lnTo>
                  <a:lnTo>
                    <a:pt x="212352" y="233245"/>
                  </a:lnTo>
                  <a:lnTo>
                    <a:pt x="205686" y="233245"/>
                  </a:lnTo>
                  <a:close/>
                  <a:moveTo>
                    <a:pt x="13331" y="186596"/>
                  </a:moveTo>
                  <a:lnTo>
                    <a:pt x="10475" y="190404"/>
                  </a:lnTo>
                  <a:lnTo>
                    <a:pt x="13331" y="194212"/>
                  </a:lnTo>
                  <a:lnTo>
                    <a:pt x="16188" y="194212"/>
                  </a:lnTo>
                  <a:lnTo>
                    <a:pt x="19045" y="198020"/>
                  </a:lnTo>
                  <a:lnTo>
                    <a:pt x="21902" y="194212"/>
                  </a:lnTo>
                  <a:lnTo>
                    <a:pt x="21902" y="190404"/>
                  </a:lnTo>
                  <a:lnTo>
                    <a:pt x="15236" y="182788"/>
                  </a:lnTo>
                  <a:lnTo>
                    <a:pt x="13331" y="186596"/>
                  </a:lnTo>
                  <a:close/>
                  <a:moveTo>
                    <a:pt x="215208" y="151371"/>
                  </a:moveTo>
                  <a:lnTo>
                    <a:pt x="201877" y="151371"/>
                  </a:lnTo>
                  <a:lnTo>
                    <a:pt x="201877" y="161844"/>
                  </a:lnTo>
                  <a:lnTo>
                    <a:pt x="208543" y="176124"/>
                  </a:lnTo>
                  <a:lnTo>
                    <a:pt x="215208" y="151371"/>
                  </a:lnTo>
                  <a:close/>
                  <a:moveTo>
                    <a:pt x="59039" y="158035"/>
                  </a:moveTo>
                  <a:lnTo>
                    <a:pt x="75227" y="158035"/>
                  </a:lnTo>
                  <a:lnTo>
                    <a:pt x="78084" y="161844"/>
                  </a:lnTo>
                  <a:lnTo>
                    <a:pt x="84750" y="161844"/>
                  </a:lnTo>
                  <a:lnTo>
                    <a:pt x="98082" y="169460"/>
                  </a:lnTo>
                  <a:lnTo>
                    <a:pt x="104748" y="169460"/>
                  </a:lnTo>
                  <a:lnTo>
                    <a:pt x="107604" y="173268"/>
                  </a:lnTo>
                  <a:lnTo>
                    <a:pt x="110461" y="173268"/>
                  </a:lnTo>
                  <a:lnTo>
                    <a:pt x="117127" y="180884"/>
                  </a:lnTo>
                  <a:lnTo>
                    <a:pt x="123793" y="184692"/>
                  </a:lnTo>
                  <a:lnTo>
                    <a:pt x="126649" y="188500"/>
                  </a:lnTo>
                  <a:lnTo>
                    <a:pt x="133315" y="188500"/>
                  </a:lnTo>
                  <a:lnTo>
                    <a:pt x="136172" y="184692"/>
                  </a:lnTo>
                  <a:lnTo>
                    <a:pt x="136172" y="174220"/>
                  </a:lnTo>
                  <a:lnTo>
                    <a:pt x="122840" y="159939"/>
                  </a:lnTo>
                  <a:lnTo>
                    <a:pt x="116174" y="156131"/>
                  </a:lnTo>
                  <a:lnTo>
                    <a:pt x="113318" y="152323"/>
                  </a:lnTo>
                  <a:lnTo>
                    <a:pt x="110461" y="152323"/>
                  </a:lnTo>
                  <a:lnTo>
                    <a:pt x="107604" y="148515"/>
                  </a:lnTo>
                  <a:lnTo>
                    <a:pt x="100938" y="148515"/>
                  </a:lnTo>
                  <a:lnTo>
                    <a:pt x="94273" y="140899"/>
                  </a:lnTo>
                  <a:lnTo>
                    <a:pt x="91416" y="140899"/>
                  </a:lnTo>
                  <a:lnTo>
                    <a:pt x="94273" y="137091"/>
                  </a:lnTo>
                  <a:lnTo>
                    <a:pt x="103795" y="137091"/>
                  </a:lnTo>
                  <a:lnTo>
                    <a:pt x="106652" y="144707"/>
                  </a:lnTo>
                  <a:lnTo>
                    <a:pt x="119983" y="152323"/>
                  </a:lnTo>
                  <a:lnTo>
                    <a:pt x="126649" y="159939"/>
                  </a:lnTo>
                  <a:lnTo>
                    <a:pt x="139980" y="159939"/>
                  </a:lnTo>
                  <a:lnTo>
                    <a:pt x="146646" y="152323"/>
                  </a:lnTo>
                  <a:lnTo>
                    <a:pt x="139980" y="144707"/>
                  </a:lnTo>
                  <a:lnTo>
                    <a:pt x="134267" y="144707"/>
                  </a:lnTo>
                  <a:lnTo>
                    <a:pt x="127601" y="140899"/>
                  </a:lnTo>
                  <a:lnTo>
                    <a:pt x="120935" y="140899"/>
                  </a:lnTo>
                  <a:lnTo>
                    <a:pt x="115222" y="137091"/>
                  </a:lnTo>
                  <a:lnTo>
                    <a:pt x="112366" y="129475"/>
                  </a:lnTo>
                  <a:lnTo>
                    <a:pt x="109509" y="125667"/>
                  </a:lnTo>
                  <a:lnTo>
                    <a:pt x="109509" y="121859"/>
                  </a:lnTo>
                  <a:lnTo>
                    <a:pt x="106652" y="114243"/>
                  </a:lnTo>
                  <a:lnTo>
                    <a:pt x="103795" y="110434"/>
                  </a:lnTo>
                  <a:lnTo>
                    <a:pt x="97129" y="96154"/>
                  </a:lnTo>
                  <a:lnTo>
                    <a:pt x="94273" y="92346"/>
                  </a:lnTo>
                  <a:lnTo>
                    <a:pt x="91416" y="84730"/>
                  </a:lnTo>
                  <a:lnTo>
                    <a:pt x="84750" y="77114"/>
                  </a:lnTo>
                  <a:lnTo>
                    <a:pt x="84750" y="69497"/>
                  </a:lnTo>
                  <a:lnTo>
                    <a:pt x="81893" y="65689"/>
                  </a:lnTo>
                  <a:lnTo>
                    <a:pt x="81893" y="58073"/>
                  </a:lnTo>
                  <a:lnTo>
                    <a:pt x="84750" y="54265"/>
                  </a:lnTo>
                  <a:lnTo>
                    <a:pt x="87607" y="54265"/>
                  </a:lnTo>
                  <a:lnTo>
                    <a:pt x="90464" y="58073"/>
                  </a:lnTo>
                  <a:lnTo>
                    <a:pt x="90464" y="61881"/>
                  </a:lnTo>
                  <a:lnTo>
                    <a:pt x="93320" y="65689"/>
                  </a:lnTo>
                  <a:lnTo>
                    <a:pt x="99986" y="65689"/>
                  </a:lnTo>
                  <a:lnTo>
                    <a:pt x="99986" y="69497"/>
                  </a:lnTo>
                  <a:lnTo>
                    <a:pt x="102843" y="69497"/>
                  </a:lnTo>
                  <a:lnTo>
                    <a:pt x="109509" y="77114"/>
                  </a:lnTo>
                  <a:lnTo>
                    <a:pt x="109509" y="84730"/>
                  </a:lnTo>
                  <a:lnTo>
                    <a:pt x="112366" y="84730"/>
                  </a:lnTo>
                  <a:lnTo>
                    <a:pt x="115222" y="80922"/>
                  </a:lnTo>
                  <a:lnTo>
                    <a:pt x="118079" y="80922"/>
                  </a:lnTo>
                  <a:lnTo>
                    <a:pt x="111413" y="70450"/>
                  </a:lnTo>
                  <a:lnTo>
                    <a:pt x="114270" y="70450"/>
                  </a:lnTo>
                  <a:lnTo>
                    <a:pt x="127601" y="78066"/>
                  </a:lnTo>
                  <a:lnTo>
                    <a:pt x="120935" y="67593"/>
                  </a:lnTo>
                  <a:lnTo>
                    <a:pt x="123793" y="63785"/>
                  </a:lnTo>
                  <a:lnTo>
                    <a:pt x="123793" y="51409"/>
                  </a:lnTo>
                  <a:lnTo>
                    <a:pt x="130458" y="43793"/>
                  </a:lnTo>
                  <a:lnTo>
                    <a:pt x="146646" y="43793"/>
                  </a:lnTo>
                  <a:lnTo>
                    <a:pt x="149503" y="47601"/>
                  </a:lnTo>
                  <a:lnTo>
                    <a:pt x="149503" y="55217"/>
                  </a:lnTo>
                  <a:lnTo>
                    <a:pt x="156169" y="55217"/>
                  </a:lnTo>
                  <a:lnTo>
                    <a:pt x="159025" y="51409"/>
                  </a:lnTo>
                  <a:lnTo>
                    <a:pt x="161883" y="43793"/>
                  </a:lnTo>
                  <a:lnTo>
                    <a:pt x="164739" y="39985"/>
                  </a:lnTo>
                  <a:lnTo>
                    <a:pt x="183784" y="39985"/>
                  </a:lnTo>
                  <a:lnTo>
                    <a:pt x="193307" y="43793"/>
                  </a:lnTo>
                  <a:lnTo>
                    <a:pt x="199973" y="43793"/>
                  </a:lnTo>
                  <a:lnTo>
                    <a:pt x="202829" y="47601"/>
                  </a:lnTo>
                  <a:lnTo>
                    <a:pt x="205686" y="47601"/>
                  </a:lnTo>
                  <a:lnTo>
                    <a:pt x="205686" y="43793"/>
                  </a:lnTo>
                  <a:lnTo>
                    <a:pt x="208543" y="36177"/>
                  </a:lnTo>
                  <a:lnTo>
                    <a:pt x="208543" y="28561"/>
                  </a:lnTo>
                  <a:lnTo>
                    <a:pt x="205686" y="24752"/>
                  </a:lnTo>
                  <a:lnTo>
                    <a:pt x="205686" y="22848"/>
                  </a:lnTo>
                  <a:lnTo>
                    <a:pt x="208543" y="19040"/>
                  </a:lnTo>
                  <a:lnTo>
                    <a:pt x="218065" y="19040"/>
                  </a:lnTo>
                  <a:lnTo>
                    <a:pt x="218065" y="11424"/>
                  </a:lnTo>
                  <a:lnTo>
                    <a:pt x="215208" y="7616"/>
                  </a:lnTo>
                  <a:lnTo>
                    <a:pt x="215208" y="3808"/>
                  </a:lnTo>
                  <a:lnTo>
                    <a:pt x="208543" y="3808"/>
                  </a:lnTo>
                  <a:lnTo>
                    <a:pt x="205686" y="0"/>
                  </a:lnTo>
                  <a:lnTo>
                    <a:pt x="196163" y="3808"/>
                  </a:lnTo>
                  <a:lnTo>
                    <a:pt x="199020" y="7616"/>
                  </a:lnTo>
                  <a:lnTo>
                    <a:pt x="199020" y="18088"/>
                  </a:lnTo>
                  <a:lnTo>
                    <a:pt x="196163" y="21896"/>
                  </a:lnTo>
                  <a:lnTo>
                    <a:pt x="186641" y="21896"/>
                  </a:lnTo>
                  <a:lnTo>
                    <a:pt x="179975" y="14280"/>
                  </a:lnTo>
                  <a:lnTo>
                    <a:pt x="173309" y="21896"/>
                  </a:lnTo>
                  <a:lnTo>
                    <a:pt x="166644" y="21896"/>
                  </a:lnTo>
                  <a:lnTo>
                    <a:pt x="159978" y="14280"/>
                  </a:lnTo>
                  <a:lnTo>
                    <a:pt x="157121" y="18088"/>
                  </a:lnTo>
                  <a:lnTo>
                    <a:pt x="153312" y="18088"/>
                  </a:lnTo>
                  <a:lnTo>
                    <a:pt x="143790" y="7616"/>
                  </a:lnTo>
                  <a:lnTo>
                    <a:pt x="143790" y="3808"/>
                  </a:lnTo>
                  <a:lnTo>
                    <a:pt x="127601" y="7616"/>
                  </a:lnTo>
                  <a:lnTo>
                    <a:pt x="124745" y="18088"/>
                  </a:lnTo>
                  <a:lnTo>
                    <a:pt x="111413" y="14280"/>
                  </a:lnTo>
                  <a:lnTo>
                    <a:pt x="108556" y="18088"/>
                  </a:lnTo>
                  <a:lnTo>
                    <a:pt x="101890" y="21896"/>
                  </a:lnTo>
                  <a:lnTo>
                    <a:pt x="95225" y="21896"/>
                  </a:lnTo>
                  <a:lnTo>
                    <a:pt x="92368" y="18088"/>
                  </a:lnTo>
                  <a:lnTo>
                    <a:pt x="89511" y="18088"/>
                  </a:lnTo>
                  <a:lnTo>
                    <a:pt x="82845" y="21896"/>
                  </a:lnTo>
                  <a:lnTo>
                    <a:pt x="76180" y="29513"/>
                  </a:lnTo>
                  <a:lnTo>
                    <a:pt x="69514" y="33321"/>
                  </a:lnTo>
                  <a:lnTo>
                    <a:pt x="56182" y="33321"/>
                  </a:lnTo>
                  <a:lnTo>
                    <a:pt x="56182" y="37129"/>
                  </a:lnTo>
                  <a:lnTo>
                    <a:pt x="53326" y="44745"/>
                  </a:lnTo>
                  <a:lnTo>
                    <a:pt x="39042" y="44745"/>
                  </a:lnTo>
                  <a:lnTo>
                    <a:pt x="36185" y="40937"/>
                  </a:lnTo>
                  <a:lnTo>
                    <a:pt x="33329" y="40937"/>
                  </a:lnTo>
                  <a:lnTo>
                    <a:pt x="26663" y="44745"/>
                  </a:lnTo>
                  <a:lnTo>
                    <a:pt x="29520" y="52361"/>
                  </a:lnTo>
                  <a:lnTo>
                    <a:pt x="29520" y="56169"/>
                  </a:lnTo>
                  <a:lnTo>
                    <a:pt x="22854" y="63785"/>
                  </a:lnTo>
                  <a:lnTo>
                    <a:pt x="13331" y="63785"/>
                  </a:lnTo>
                  <a:lnTo>
                    <a:pt x="13331" y="78066"/>
                  </a:lnTo>
                  <a:lnTo>
                    <a:pt x="6665" y="81874"/>
                  </a:lnTo>
                  <a:lnTo>
                    <a:pt x="952" y="81874"/>
                  </a:lnTo>
                  <a:lnTo>
                    <a:pt x="952" y="120907"/>
                  </a:lnTo>
                  <a:lnTo>
                    <a:pt x="3809" y="124715"/>
                  </a:lnTo>
                  <a:lnTo>
                    <a:pt x="10475" y="128523"/>
                  </a:lnTo>
                  <a:lnTo>
                    <a:pt x="13331" y="132331"/>
                  </a:lnTo>
                  <a:lnTo>
                    <a:pt x="16188" y="139947"/>
                  </a:lnTo>
                  <a:lnTo>
                    <a:pt x="19045" y="143755"/>
                  </a:lnTo>
                  <a:lnTo>
                    <a:pt x="21902" y="151371"/>
                  </a:lnTo>
                  <a:lnTo>
                    <a:pt x="28568" y="158988"/>
                  </a:lnTo>
                  <a:lnTo>
                    <a:pt x="31424" y="166604"/>
                  </a:lnTo>
                  <a:lnTo>
                    <a:pt x="44755" y="166604"/>
                  </a:lnTo>
                  <a:lnTo>
                    <a:pt x="51421" y="162796"/>
                  </a:lnTo>
                  <a:lnTo>
                    <a:pt x="59039" y="158035"/>
                  </a:lnTo>
                  <a:close/>
                  <a:moveTo>
                    <a:pt x="159978" y="176124"/>
                  </a:moveTo>
                  <a:lnTo>
                    <a:pt x="173309" y="200876"/>
                  </a:lnTo>
                  <a:lnTo>
                    <a:pt x="179975" y="190404"/>
                  </a:lnTo>
                  <a:lnTo>
                    <a:pt x="159978" y="176124"/>
                  </a:lnTo>
                  <a:close/>
                  <a:moveTo>
                    <a:pt x="166644" y="233245"/>
                  </a:moveTo>
                  <a:lnTo>
                    <a:pt x="163787" y="225629"/>
                  </a:lnTo>
                  <a:lnTo>
                    <a:pt x="160930" y="233245"/>
                  </a:lnTo>
                  <a:lnTo>
                    <a:pt x="166644" y="233245"/>
                  </a:lnTo>
                  <a:close/>
                  <a:moveTo>
                    <a:pt x="169501" y="247525"/>
                  </a:moveTo>
                  <a:lnTo>
                    <a:pt x="169501" y="251334"/>
                  </a:lnTo>
                  <a:lnTo>
                    <a:pt x="176166" y="251334"/>
                  </a:lnTo>
                  <a:lnTo>
                    <a:pt x="176166" y="247525"/>
                  </a:lnTo>
                  <a:lnTo>
                    <a:pt x="173309" y="243717"/>
                  </a:lnTo>
                  <a:lnTo>
                    <a:pt x="170453" y="243717"/>
                  </a:lnTo>
                  <a:lnTo>
                    <a:pt x="169501" y="247525"/>
                  </a:lnTo>
                  <a:close/>
                  <a:moveTo>
                    <a:pt x="13331" y="155179"/>
                  </a:moveTo>
                  <a:lnTo>
                    <a:pt x="0" y="169460"/>
                  </a:lnTo>
                  <a:lnTo>
                    <a:pt x="22854" y="177076"/>
                  </a:lnTo>
                  <a:lnTo>
                    <a:pt x="13331" y="155179"/>
                  </a:lnTo>
                  <a:close/>
                  <a:moveTo>
                    <a:pt x="130458" y="65689"/>
                  </a:moveTo>
                  <a:lnTo>
                    <a:pt x="146646" y="76162"/>
                  </a:lnTo>
                  <a:lnTo>
                    <a:pt x="153312" y="72354"/>
                  </a:lnTo>
                  <a:lnTo>
                    <a:pt x="130458" y="65689"/>
                  </a:lnTo>
                  <a:close/>
                </a:path>
              </a:pathLst>
            </a:custGeom>
            <a:noFill/>
            <a:ln w="2379" cap="flat">
              <a:solidFill>
                <a:srgbClr val="FFFFFF"/>
              </a:solidFill>
              <a:prstDash val="solid"/>
              <a:round/>
            </a:ln>
          </p:spPr>
          <p:txBody>
            <a:bodyPr rtlCol="0" anchor="ctr"/>
            <a:lstStyle/>
            <a:p>
              <a:endParaRPr lang="en-US" noProof="0" dirty="0"/>
            </a:p>
          </p:txBody>
        </p:sp>
        <p:sp>
          <p:nvSpPr>
            <p:cNvPr id="6411" name="Serbest Form 6410">
              <a:extLst>
                <a:ext uri="{FF2B5EF4-FFF2-40B4-BE49-F238E27FC236}">
                  <a16:creationId xmlns:a16="http://schemas.microsoft.com/office/drawing/2014/main" id="{FC1EA2A4-43B0-3B4A-A21B-51277AE29747}"/>
                </a:ext>
              </a:extLst>
            </p:cNvPr>
            <p:cNvSpPr/>
            <p:nvPr/>
          </p:nvSpPr>
          <p:spPr>
            <a:xfrm>
              <a:off x="5496081" y="3444232"/>
              <a:ext cx="174261" cy="309406"/>
            </a:xfrm>
            <a:custGeom>
              <a:avLst/>
              <a:gdLst>
                <a:gd name="connsiteX0" fmla="*/ 152360 w 174261"/>
                <a:gd name="connsiteY0" fmla="*/ 204685 h 309406"/>
                <a:gd name="connsiteX1" fmla="*/ 152360 w 174261"/>
                <a:gd name="connsiteY1" fmla="*/ 198020 h 309406"/>
                <a:gd name="connsiteX2" fmla="*/ 155217 w 174261"/>
                <a:gd name="connsiteY2" fmla="*/ 190404 h 309406"/>
                <a:gd name="connsiteX3" fmla="*/ 155217 w 174261"/>
                <a:gd name="connsiteY3" fmla="*/ 183740 h 309406"/>
                <a:gd name="connsiteX4" fmla="*/ 152360 w 174261"/>
                <a:gd name="connsiteY4" fmla="*/ 179932 h 309406"/>
                <a:gd name="connsiteX5" fmla="*/ 148551 w 174261"/>
                <a:gd name="connsiteY5" fmla="*/ 179932 h 309406"/>
                <a:gd name="connsiteX6" fmla="*/ 148551 w 174261"/>
                <a:gd name="connsiteY6" fmla="*/ 168508 h 309406"/>
                <a:gd name="connsiteX7" fmla="*/ 152360 w 174261"/>
                <a:gd name="connsiteY7" fmla="*/ 165652 h 309406"/>
                <a:gd name="connsiteX8" fmla="*/ 152360 w 174261"/>
                <a:gd name="connsiteY8" fmla="*/ 139947 h 309406"/>
                <a:gd name="connsiteX9" fmla="*/ 155217 w 174261"/>
                <a:gd name="connsiteY9" fmla="*/ 136139 h 309406"/>
                <a:gd name="connsiteX10" fmla="*/ 155217 w 174261"/>
                <a:gd name="connsiteY10" fmla="*/ 129475 h 309406"/>
                <a:gd name="connsiteX11" fmla="*/ 152360 w 174261"/>
                <a:gd name="connsiteY11" fmla="*/ 125667 h 309406"/>
                <a:gd name="connsiteX12" fmla="*/ 145694 w 174261"/>
                <a:gd name="connsiteY12" fmla="*/ 121859 h 309406"/>
                <a:gd name="connsiteX13" fmla="*/ 141886 w 174261"/>
                <a:gd name="connsiteY13" fmla="*/ 118051 h 309406"/>
                <a:gd name="connsiteX14" fmla="*/ 148551 w 174261"/>
                <a:gd name="connsiteY14" fmla="*/ 111386 h 309406"/>
                <a:gd name="connsiteX15" fmla="*/ 152360 w 174261"/>
                <a:gd name="connsiteY15" fmla="*/ 111386 h 309406"/>
                <a:gd name="connsiteX16" fmla="*/ 152360 w 174261"/>
                <a:gd name="connsiteY16" fmla="*/ 107578 h 309406"/>
                <a:gd name="connsiteX17" fmla="*/ 145694 w 174261"/>
                <a:gd name="connsiteY17" fmla="*/ 100914 h 309406"/>
                <a:gd name="connsiteX18" fmla="*/ 148551 w 174261"/>
                <a:gd name="connsiteY18" fmla="*/ 93298 h 309406"/>
                <a:gd name="connsiteX19" fmla="*/ 148551 w 174261"/>
                <a:gd name="connsiteY19" fmla="*/ 79018 h 309406"/>
                <a:gd name="connsiteX20" fmla="*/ 145694 w 174261"/>
                <a:gd name="connsiteY20" fmla="*/ 75210 h 309406"/>
                <a:gd name="connsiteX21" fmla="*/ 141886 w 174261"/>
                <a:gd name="connsiteY21" fmla="*/ 75210 h 309406"/>
                <a:gd name="connsiteX22" fmla="*/ 136172 w 174261"/>
                <a:gd name="connsiteY22" fmla="*/ 82826 h 309406"/>
                <a:gd name="connsiteX23" fmla="*/ 141886 w 174261"/>
                <a:gd name="connsiteY23" fmla="*/ 36177 h 309406"/>
                <a:gd name="connsiteX24" fmla="*/ 122841 w 174261"/>
                <a:gd name="connsiteY24" fmla="*/ 21896 h 309406"/>
                <a:gd name="connsiteX25" fmla="*/ 129506 w 174261"/>
                <a:gd name="connsiteY25" fmla="*/ 14280 h 309406"/>
                <a:gd name="connsiteX26" fmla="*/ 129506 w 174261"/>
                <a:gd name="connsiteY26" fmla="*/ 3808 h 309406"/>
                <a:gd name="connsiteX27" fmla="*/ 119983 w 174261"/>
                <a:gd name="connsiteY27" fmla="*/ 0 h 309406"/>
                <a:gd name="connsiteX28" fmla="*/ 106652 w 174261"/>
                <a:gd name="connsiteY28" fmla="*/ 6664 h 309406"/>
                <a:gd name="connsiteX29" fmla="*/ 22854 w 174261"/>
                <a:gd name="connsiteY29" fmla="*/ 6664 h 309406"/>
                <a:gd name="connsiteX30" fmla="*/ 19997 w 174261"/>
                <a:gd name="connsiteY30" fmla="*/ 10472 h 309406"/>
                <a:gd name="connsiteX31" fmla="*/ 16188 w 174261"/>
                <a:gd name="connsiteY31" fmla="*/ 18088 h 309406"/>
                <a:gd name="connsiteX32" fmla="*/ 16188 w 174261"/>
                <a:gd name="connsiteY32" fmla="*/ 28561 h 309406"/>
                <a:gd name="connsiteX33" fmla="*/ 19997 w 174261"/>
                <a:gd name="connsiteY33" fmla="*/ 28561 h 309406"/>
                <a:gd name="connsiteX34" fmla="*/ 22854 w 174261"/>
                <a:gd name="connsiteY34" fmla="*/ 46649 h 309406"/>
                <a:gd name="connsiteX35" fmla="*/ 22854 w 174261"/>
                <a:gd name="connsiteY35" fmla="*/ 79018 h 309406"/>
                <a:gd name="connsiteX36" fmla="*/ 25711 w 174261"/>
                <a:gd name="connsiteY36" fmla="*/ 75210 h 309406"/>
                <a:gd name="connsiteX37" fmla="*/ 29520 w 174261"/>
                <a:gd name="connsiteY37" fmla="*/ 93298 h 309406"/>
                <a:gd name="connsiteX38" fmla="*/ 22854 w 174261"/>
                <a:gd name="connsiteY38" fmla="*/ 93298 h 309406"/>
                <a:gd name="connsiteX39" fmla="*/ 22854 w 174261"/>
                <a:gd name="connsiteY39" fmla="*/ 97106 h 309406"/>
                <a:gd name="connsiteX40" fmla="*/ 25711 w 174261"/>
                <a:gd name="connsiteY40" fmla="*/ 100914 h 309406"/>
                <a:gd name="connsiteX41" fmla="*/ 25711 w 174261"/>
                <a:gd name="connsiteY41" fmla="*/ 107578 h 309406"/>
                <a:gd name="connsiteX42" fmla="*/ 29520 w 174261"/>
                <a:gd name="connsiteY42" fmla="*/ 115195 h 309406"/>
                <a:gd name="connsiteX43" fmla="*/ 29520 w 174261"/>
                <a:gd name="connsiteY43" fmla="*/ 121859 h 309406"/>
                <a:gd name="connsiteX44" fmla="*/ 32377 w 174261"/>
                <a:gd name="connsiteY44" fmla="*/ 129475 h 309406"/>
                <a:gd name="connsiteX45" fmla="*/ 32377 w 174261"/>
                <a:gd name="connsiteY45" fmla="*/ 136139 h 309406"/>
                <a:gd name="connsiteX46" fmla="*/ 25711 w 174261"/>
                <a:gd name="connsiteY46" fmla="*/ 151371 h 309406"/>
                <a:gd name="connsiteX47" fmla="*/ 22854 w 174261"/>
                <a:gd name="connsiteY47" fmla="*/ 154227 h 309406"/>
                <a:gd name="connsiteX48" fmla="*/ 19997 w 174261"/>
                <a:gd name="connsiteY48" fmla="*/ 161844 h 309406"/>
                <a:gd name="connsiteX49" fmla="*/ 19997 w 174261"/>
                <a:gd name="connsiteY49" fmla="*/ 172316 h 309406"/>
                <a:gd name="connsiteX50" fmla="*/ 16188 w 174261"/>
                <a:gd name="connsiteY50" fmla="*/ 179932 h 309406"/>
                <a:gd name="connsiteX51" fmla="*/ 16188 w 174261"/>
                <a:gd name="connsiteY51" fmla="*/ 186596 h 309406"/>
                <a:gd name="connsiteX52" fmla="*/ 6666 w 174261"/>
                <a:gd name="connsiteY52" fmla="*/ 198020 h 309406"/>
                <a:gd name="connsiteX53" fmla="*/ 3809 w 174261"/>
                <a:gd name="connsiteY53" fmla="*/ 204685 h 309406"/>
                <a:gd name="connsiteX54" fmla="*/ 0 w 174261"/>
                <a:gd name="connsiteY54" fmla="*/ 208493 h 309406"/>
                <a:gd name="connsiteX55" fmla="*/ 0 w 174261"/>
                <a:gd name="connsiteY55" fmla="*/ 222773 h 309406"/>
                <a:gd name="connsiteX56" fmla="*/ 3809 w 174261"/>
                <a:gd name="connsiteY56" fmla="*/ 230389 h 309406"/>
                <a:gd name="connsiteX57" fmla="*/ 6666 w 174261"/>
                <a:gd name="connsiteY57" fmla="*/ 240861 h 309406"/>
                <a:gd name="connsiteX58" fmla="*/ 6666 w 174261"/>
                <a:gd name="connsiteY58" fmla="*/ 247525 h 309406"/>
                <a:gd name="connsiteX59" fmla="*/ 10475 w 174261"/>
                <a:gd name="connsiteY59" fmla="*/ 255142 h 309406"/>
                <a:gd name="connsiteX60" fmla="*/ 13332 w 174261"/>
                <a:gd name="connsiteY60" fmla="*/ 258950 h 309406"/>
                <a:gd name="connsiteX61" fmla="*/ 13332 w 174261"/>
                <a:gd name="connsiteY61" fmla="*/ 262758 h 309406"/>
                <a:gd name="connsiteX62" fmla="*/ 25711 w 174261"/>
                <a:gd name="connsiteY62" fmla="*/ 265614 h 309406"/>
                <a:gd name="connsiteX63" fmla="*/ 25711 w 174261"/>
                <a:gd name="connsiteY63" fmla="*/ 297983 h 309406"/>
                <a:gd name="connsiteX64" fmla="*/ 39042 w 174261"/>
                <a:gd name="connsiteY64" fmla="*/ 297983 h 309406"/>
                <a:gd name="connsiteX65" fmla="*/ 42851 w 174261"/>
                <a:gd name="connsiteY65" fmla="*/ 301791 h 309406"/>
                <a:gd name="connsiteX66" fmla="*/ 42851 w 174261"/>
                <a:gd name="connsiteY66" fmla="*/ 305599 h 309406"/>
                <a:gd name="connsiteX67" fmla="*/ 45708 w 174261"/>
                <a:gd name="connsiteY67" fmla="*/ 309407 h 309406"/>
                <a:gd name="connsiteX68" fmla="*/ 52374 w 174261"/>
                <a:gd name="connsiteY68" fmla="*/ 309407 h 309406"/>
                <a:gd name="connsiteX69" fmla="*/ 58087 w 174261"/>
                <a:gd name="connsiteY69" fmla="*/ 305599 h 309406"/>
                <a:gd name="connsiteX70" fmla="*/ 61896 w 174261"/>
                <a:gd name="connsiteY70" fmla="*/ 301791 h 309406"/>
                <a:gd name="connsiteX71" fmla="*/ 71419 w 174261"/>
                <a:gd name="connsiteY71" fmla="*/ 295127 h 309406"/>
                <a:gd name="connsiteX72" fmla="*/ 74275 w 174261"/>
                <a:gd name="connsiteY72" fmla="*/ 291319 h 309406"/>
                <a:gd name="connsiteX73" fmla="*/ 80941 w 174261"/>
                <a:gd name="connsiteY73" fmla="*/ 287510 h 309406"/>
                <a:gd name="connsiteX74" fmla="*/ 97130 w 174261"/>
                <a:gd name="connsiteY74" fmla="*/ 287510 h 309406"/>
                <a:gd name="connsiteX75" fmla="*/ 99986 w 174261"/>
                <a:gd name="connsiteY75" fmla="*/ 283702 h 309406"/>
                <a:gd name="connsiteX76" fmla="*/ 106652 w 174261"/>
                <a:gd name="connsiteY76" fmla="*/ 280846 h 309406"/>
                <a:gd name="connsiteX77" fmla="*/ 116175 w 174261"/>
                <a:gd name="connsiteY77" fmla="*/ 269422 h 309406"/>
                <a:gd name="connsiteX78" fmla="*/ 122841 w 174261"/>
                <a:gd name="connsiteY78" fmla="*/ 269422 h 309406"/>
                <a:gd name="connsiteX79" fmla="*/ 126649 w 174261"/>
                <a:gd name="connsiteY79" fmla="*/ 265614 h 309406"/>
                <a:gd name="connsiteX80" fmla="*/ 129506 w 174261"/>
                <a:gd name="connsiteY80" fmla="*/ 265614 h 309406"/>
                <a:gd name="connsiteX81" fmla="*/ 139028 w 174261"/>
                <a:gd name="connsiteY81" fmla="*/ 255142 h 309406"/>
                <a:gd name="connsiteX82" fmla="*/ 145694 w 174261"/>
                <a:gd name="connsiteY82" fmla="*/ 255142 h 309406"/>
                <a:gd name="connsiteX83" fmla="*/ 148551 w 174261"/>
                <a:gd name="connsiteY83" fmla="*/ 258950 h 309406"/>
                <a:gd name="connsiteX84" fmla="*/ 158073 w 174261"/>
                <a:gd name="connsiteY84" fmla="*/ 258950 h 309406"/>
                <a:gd name="connsiteX85" fmla="*/ 164739 w 174261"/>
                <a:gd name="connsiteY85" fmla="*/ 255142 h 309406"/>
                <a:gd name="connsiteX86" fmla="*/ 174262 w 174261"/>
                <a:gd name="connsiteY86" fmla="*/ 244669 h 309406"/>
                <a:gd name="connsiteX87" fmla="*/ 158073 w 174261"/>
                <a:gd name="connsiteY87" fmla="*/ 230389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74261" h="309406">
                  <a:moveTo>
                    <a:pt x="152360" y="204685"/>
                  </a:moveTo>
                  <a:lnTo>
                    <a:pt x="152360" y="198020"/>
                  </a:lnTo>
                  <a:lnTo>
                    <a:pt x="155217" y="190404"/>
                  </a:lnTo>
                  <a:lnTo>
                    <a:pt x="155217" y="183740"/>
                  </a:lnTo>
                  <a:lnTo>
                    <a:pt x="152360" y="179932"/>
                  </a:lnTo>
                  <a:lnTo>
                    <a:pt x="148551" y="179932"/>
                  </a:lnTo>
                  <a:lnTo>
                    <a:pt x="148551" y="168508"/>
                  </a:lnTo>
                  <a:lnTo>
                    <a:pt x="152360" y="165652"/>
                  </a:lnTo>
                  <a:lnTo>
                    <a:pt x="152360" y="139947"/>
                  </a:lnTo>
                  <a:lnTo>
                    <a:pt x="155217" y="136139"/>
                  </a:lnTo>
                  <a:lnTo>
                    <a:pt x="155217" y="129475"/>
                  </a:lnTo>
                  <a:lnTo>
                    <a:pt x="152360" y="125667"/>
                  </a:lnTo>
                  <a:lnTo>
                    <a:pt x="145694" y="121859"/>
                  </a:lnTo>
                  <a:lnTo>
                    <a:pt x="141886" y="118051"/>
                  </a:lnTo>
                  <a:lnTo>
                    <a:pt x="148551" y="111386"/>
                  </a:lnTo>
                  <a:lnTo>
                    <a:pt x="152360" y="111386"/>
                  </a:lnTo>
                  <a:lnTo>
                    <a:pt x="152360" y="107578"/>
                  </a:lnTo>
                  <a:lnTo>
                    <a:pt x="145694" y="100914"/>
                  </a:lnTo>
                  <a:lnTo>
                    <a:pt x="148551" y="93298"/>
                  </a:lnTo>
                  <a:lnTo>
                    <a:pt x="148551" y="79018"/>
                  </a:lnTo>
                  <a:lnTo>
                    <a:pt x="145694" y="75210"/>
                  </a:lnTo>
                  <a:lnTo>
                    <a:pt x="141886" y="75210"/>
                  </a:lnTo>
                  <a:lnTo>
                    <a:pt x="136172" y="82826"/>
                  </a:lnTo>
                  <a:lnTo>
                    <a:pt x="141886" y="36177"/>
                  </a:lnTo>
                  <a:lnTo>
                    <a:pt x="122841" y="21896"/>
                  </a:lnTo>
                  <a:lnTo>
                    <a:pt x="129506" y="14280"/>
                  </a:lnTo>
                  <a:lnTo>
                    <a:pt x="129506" y="3808"/>
                  </a:lnTo>
                  <a:lnTo>
                    <a:pt x="119983" y="0"/>
                  </a:lnTo>
                  <a:lnTo>
                    <a:pt x="106652" y="6664"/>
                  </a:lnTo>
                  <a:lnTo>
                    <a:pt x="22854" y="6664"/>
                  </a:lnTo>
                  <a:lnTo>
                    <a:pt x="19997" y="10472"/>
                  </a:lnTo>
                  <a:lnTo>
                    <a:pt x="16188" y="18088"/>
                  </a:lnTo>
                  <a:lnTo>
                    <a:pt x="16188" y="28561"/>
                  </a:lnTo>
                  <a:lnTo>
                    <a:pt x="19997" y="28561"/>
                  </a:lnTo>
                  <a:lnTo>
                    <a:pt x="22854" y="46649"/>
                  </a:lnTo>
                  <a:lnTo>
                    <a:pt x="22854" y="79018"/>
                  </a:lnTo>
                  <a:lnTo>
                    <a:pt x="25711" y="75210"/>
                  </a:lnTo>
                  <a:lnTo>
                    <a:pt x="29520" y="93298"/>
                  </a:lnTo>
                  <a:lnTo>
                    <a:pt x="22854" y="93298"/>
                  </a:lnTo>
                  <a:lnTo>
                    <a:pt x="22854" y="97106"/>
                  </a:lnTo>
                  <a:lnTo>
                    <a:pt x="25711" y="100914"/>
                  </a:lnTo>
                  <a:lnTo>
                    <a:pt x="25711" y="107578"/>
                  </a:lnTo>
                  <a:lnTo>
                    <a:pt x="29520" y="115195"/>
                  </a:lnTo>
                  <a:lnTo>
                    <a:pt x="29520" y="121859"/>
                  </a:lnTo>
                  <a:lnTo>
                    <a:pt x="32377" y="129475"/>
                  </a:lnTo>
                  <a:lnTo>
                    <a:pt x="32377" y="136139"/>
                  </a:lnTo>
                  <a:lnTo>
                    <a:pt x="25711" y="151371"/>
                  </a:lnTo>
                  <a:lnTo>
                    <a:pt x="22854" y="154227"/>
                  </a:lnTo>
                  <a:lnTo>
                    <a:pt x="19997" y="161844"/>
                  </a:lnTo>
                  <a:lnTo>
                    <a:pt x="19997" y="172316"/>
                  </a:lnTo>
                  <a:lnTo>
                    <a:pt x="16188" y="179932"/>
                  </a:lnTo>
                  <a:lnTo>
                    <a:pt x="16188" y="186596"/>
                  </a:lnTo>
                  <a:lnTo>
                    <a:pt x="6666" y="198020"/>
                  </a:lnTo>
                  <a:lnTo>
                    <a:pt x="3809" y="204685"/>
                  </a:lnTo>
                  <a:lnTo>
                    <a:pt x="0" y="208493"/>
                  </a:lnTo>
                  <a:lnTo>
                    <a:pt x="0" y="222773"/>
                  </a:lnTo>
                  <a:lnTo>
                    <a:pt x="3809" y="230389"/>
                  </a:lnTo>
                  <a:lnTo>
                    <a:pt x="6666" y="240861"/>
                  </a:lnTo>
                  <a:lnTo>
                    <a:pt x="6666" y="247525"/>
                  </a:lnTo>
                  <a:lnTo>
                    <a:pt x="10475" y="255142"/>
                  </a:lnTo>
                  <a:lnTo>
                    <a:pt x="13332" y="258950"/>
                  </a:lnTo>
                  <a:lnTo>
                    <a:pt x="13332" y="262758"/>
                  </a:lnTo>
                  <a:lnTo>
                    <a:pt x="25711" y="265614"/>
                  </a:lnTo>
                  <a:lnTo>
                    <a:pt x="25711" y="297983"/>
                  </a:lnTo>
                  <a:lnTo>
                    <a:pt x="39042" y="297983"/>
                  </a:lnTo>
                  <a:lnTo>
                    <a:pt x="42851" y="301791"/>
                  </a:lnTo>
                  <a:lnTo>
                    <a:pt x="42851" y="305599"/>
                  </a:lnTo>
                  <a:lnTo>
                    <a:pt x="45708" y="309407"/>
                  </a:lnTo>
                  <a:lnTo>
                    <a:pt x="52374" y="309407"/>
                  </a:lnTo>
                  <a:lnTo>
                    <a:pt x="58087" y="305599"/>
                  </a:lnTo>
                  <a:lnTo>
                    <a:pt x="61896" y="301791"/>
                  </a:lnTo>
                  <a:lnTo>
                    <a:pt x="71419" y="295127"/>
                  </a:lnTo>
                  <a:lnTo>
                    <a:pt x="74275" y="291319"/>
                  </a:lnTo>
                  <a:lnTo>
                    <a:pt x="80941" y="287510"/>
                  </a:lnTo>
                  <a:lnTo>
                    <a:pt x="97130" y="287510"/>
                  </a:lnTo>
                  <a:lnTo>
                    <a:pt x="99986" y="283702"/>
                  </a:lnTo>
                  <a:lnTo>
                    <a:pt x="106652" y="280846"/>
                  </a:lnTo>
                  <a:lnTo>
                    <a:pt x="116175" y="269422"/>
                  </a:lnTo>
                  <a:lnTo>
                    <a:pt x="122841" y="269422"/>
                  </a:lnTo>
                  <a:lnTo>
                    <a:pt x="126649" y="265614"/>
                  </a:lnTo>
                  <a:lnTo>
                    <a:pt x="129506" y="265614"/>
                  </a:lnTo>
                  <a:lnTo>
                    <a:pt x="139028" y="255142"/>
                  </a:lnTo>
                  <a:lnTo>
                    <a:pt x="145694" y="255142"/>
                  </a:lnTo>
                  <a:lnTo>
                    <a:pt x="148551" y="258950"/>
                  </a:lnTo>
                  <a:lnTo>
                    <a:pt x="158073" y="258950"/>
                  </a:lnTo>
                  <a:lnTo>
                    <a:pt x="164739" y="255142"/>
                  </a:lnTo>
                  <a:lnTo>
                    <a:pt x="174262" y="244669"/>
                  </a:lnTo>
                  <a:lnTo>
                    <a:pt x="158073" y="230389"/>
                  </a:lnTo>
                  <a:close/>
                </a:path>
              </a:pathLst>
            </a:custGeom>
            <a:solidFill>
              <a:srgbClr val="AFABAB"/>
            </a:solidFill>
            <a:ln w="9518" cap="flat">
              <a:noFill/>
              <a:prstDash val="solid"/>
              <a:miter/>
            </a:ln>
          </p:spPr>
          <p:txBody>
            <a:bodyPr rtlCol="0" anchor="ctr"/>
            <a:lstStyle/>
            <a:p>
              <a:endParaRPr lang="en-US" noProof="0" dirty="0"/>
            </a:p>
          </p:txBody>
        </p:sp>
        <p:sp>
          <p:nvSpPr>
            <p:cNvPr id="6412" name="Serbest Form 6411">
              <a:extLst>
                <a:ext uri="{FF2B5EF4-FFF2-40B4-BE49-F238E27FC236}">
                  <a16:creationId xmlns:a16="http://schemas.microsoft.com/office/drawing/2014/main" id="{C1965867-64B5-1E45-A45B-7F95A5F9FA1C}"/>
                </a:ext>
              </a:extLst>
            </p:cNvPr>
            <p:cNvSpPr/>
            <p:nvPr/>
          </p:nvSpPr>
          <p:spPr>
            <a:xfrm>
              <a:off x="5496081" y="3444232"/>
              <a:ext cx="174261" cy="309406"/>
            </a:xfrm>
            <a:custGeom>
              <a:avLst/>
              <a:gdLst>
                <a:gd name="connsiteX0" fmla="*/ 152360 w 174261"/>
                <a:gd name="connsiteY0" fmla="*/ 204685 h 309406"/>
                <a:gd name="connsiteX1" fmla="*/ 152360 w 174261"/>
                <a:gd name="connsiteY1" fmla="*/ 198020 h 309406"/>
                <a:gd name="connsiteX2" fmla="*/ 155217 w 174261"/>
                <a:gd name="connsiteY2" fmla="*/ 190404 h 309406"/>
                <a:gd name="connsiteX3" fmla="*/ 155217 w 174261"/>
                <a:gd name="connsiteY3" fmla="*/ 183740 h 309406"/>
                <a:gd name="connsiteX4" fmla="*/ 152360 w 174261"/>
                <a:gd name="connsiteY4" fmla="*/ 179932 h 309406"/>
                <a:gd name="connsiteX5" fmla="*/ 148551 w 174261"/>
                <a:gd name="connsiteY5" fmla="*/ 179932 h 309406"/>
                <a:gd name="connsiteX6" fmla="*/ 148551 w 174261"/>
                <a:gd name="connsiteY6" fmla="*/ 168508 h 309406"/>
                <a:gd name="connsiteX7" fmla="*/ 152360 w 174261"/>
                <a:gd name="connsiteY7" fmla="*/ 165652 h 309406"/>
                <a:gd name="connsiteX8" fmla="*/ 152360 w 174261"/>
                <a:gd name="connsiteY8" fmla="*/ 139947 h 309406"/>
                <a:gd name="connsiteX9" fmla="*/ 155217 w 174261"/>
                <a:gd name="connsiteY9" fmla="*/ 136139 h 309406"/>
                <a:gd name="connsiteX10" fmla="*/ 155217 w 174261"/>
                <a:gd name="connsiteY10" fmla="*/ 129475 h 309406"/>
                <a:gd name="connsiteX11" fmla="*/ 152360 w 174261"/>
                <a:gd name="connsiteY11" fmla="*/ 125667 h 309406"/>
                <a:gd name="connsiteX12" fmla="*/ 145694 w 174261"/>
                <a:gd name="connsiteY12" fmla="*/ 121859 h 309406"/>
                <a:gd name="connsiteX13" fmla="*/ 141886 w 174261"/>
                <a:gd name="connsiteY13" fmla="*/ 118051 h 309406"/>
                <a:gd name="connsiteX14" fmla="*/ 148551 w 174261"/>
                <a:gd name="connsiteY14" fmla="*/ 111386 h 309406"/>
                <a:gd name="connsiteX15" fmla="*/ 152360 w 174261"/>
                <a:gd name="connsiteY15" fmla="*/ 111386 h 309406"/>
                <a:gd name="connsiteX16" fmla="*/ 152360 w 174261"/>
                <a:gd name="connsiteY16" fmla="*/ 107578 h 309406"/>
                <a:gd name="connsiteX17" fmla="*/ 145694 w 174261"/>
                <a:gd name="connsiteY17" fmla="*/ 100914 h 309406"/>
                <a:gd name="connsiteX18" fmla="*/ 148551 w 174261"/>
                <a:gd name="connsiteY18" fmla="*/ 93298 h 309406"/>
                <a:gd name="connsiteX19" fmla="*/ 148551 w 174261"/>
                <a:gd name="connsiteY19" fmla="*/ 79018 h 309406"/>
                <a:gd name="connsiteX20" fmla="*/ 145694 w 174261"/>
                <a:gd name="connsiteY20" fmla="*/ 75210 h 309406"/>
                <a:gd name="connsiteX21" fmla="*/ 141886 w 174261"/>
                <a:gd name="connsiteY21" fmla="*/ 75210 h 309406"/>
                <a:gd name="connsiteX22" fmla="*/ 136172 w 174261"/>
                <a:gd name="connsiteY22" fmla="*/ 82826 h 309406"/>
                <a:gd name="connsiteX23" fmla="*/ 141886 w 174261"/>
                <a:gd name="connsiteY23" fmla="*/ 36177 h 309406"/>
                <a:gd name="connsiteX24" fmla="*/ 122841 w 174261"/>
                <a:gd name="connsiteY24" fmla="*/ 21896 h 309406"/>
                <a:gd name="connsiteX25" fmla="*/ 129506 w 174261"/>
                <a:gd name="connsiteY25" fmla="*/ 14280 h 309406"/>
                <a:gd name="connsiteX26" fmla="*/ 129506 w 174261"/>
                <a:gd name="connsiteY26" fmla="*/ 3808 h 309406"/>
                <a:gd name="connsiteX27" fmla="*/ 119983 w 174261"/>
                <a:gd name="connsiteY27" fmla="*/ 0 h 309406"/>
                <a:gd name="connsiteX28" fmla="*/ 106652 w 174261"/>
                <a:gd name="connsiteY28" fmla="*/ 6664 h 309406"/>
                <a:gd name="connsiteX29" fmla="*/ 22854 w 174261"/>
                <a:gd name="connsiteY29" fmla="*/ 6664 h 309406"/>
                <a:gd name="connsiteX30" fmla="*/ 19997 w 174261"/>
                <a:gd name="connsiteY30" fmla="*/ 10472 h 309406"/>
                <a:gd name="connsiteX31" fmla="*/ 16188 w 174261"/>
                <a:gd name="connsiteY31" fmla="*/ 18088 h 309406"/>
                <a:gd name="connsiteX32" fmla="*/ 16188 w 174261"/>
                <a:gd name="connsiteY32" fmla="*/ 28561 h 309406"/>
                <a:gd name="connsiteX33" fmla="*/ 19997 w 174261"/>
                <a:gd name="connsiteY33" fmla="*/ 28561 h 309406"/>
                <a:gd name="connsiteX34" fmla="*/ 22854 w 174261"/>
                <a:gd name="connsiteY34" fmla="*/ 46649 h 309406"/>
                <a:gd name="connsiteX35" fmla="*/ 22854 w 174261"/>
                <a:gd name="connsiteY35" fmla="*/ 79018 h 309406"/>
                <a:gd name="connsiteX36" fmla="*/ 25711 w 174261"/>
                <a:gd name="connsiteY36" fmla="*/ 75210 h 309406"/>
                <a:gd name="connsiteX37" fmla="*/ 29520 w 174261"/>
                <a:gd name="connsiteY37" fmla="*/ 93298 h 309406"/>
                <a:gd name="connsiteX38" fmla="*/ 22854 w 174261"/>
                <a:gd name="connsiteY38" fmla="*/ 93298 h 309406"/>
                <a:gd name="connsiteX39" fmla="*/ 22854 w 174261"/>
                <a:gd name="connsiteY39" fmla="*/ 97106 h 309406"/>
                <a:gd name="connsiteX40" fmla="*/ 25711 w 174261"/>
                <a:gd name="connsiteY40" fmla="*/ 100914 h 309406"/>
                <a:gd name="connsiteX41" fmla="*/ 25711 w 174261"/>
                <a:gd name="connsiteY41" fmla="*/ 107578 h 309406"/>
                <a:gd name="connsiteX42" fmla="*/ 29520 w 174261"/>
                <a:gd name="connsiteY42" fmla="*/ 115195 h 309406"/>
                <a:gd name="connsiteX43" fmla="*/ 29520 w 174261"/>
                <a:gd name="connsiteY43" fmla="*/ 121859 h 309406"/>
                <a:gd name="connsiteX44" fmla="*/ 32377 w 174261"/>
                <a:gd name="connsiteY44" fmla="*/ 129475 h 309406"/>
                <a:gd name="connsiteX45" fmla="*/ 32377 w 174261"/>
                <a:gd name="connsiteY45" fmla="*/ 136139 h 309406"/>
                <a:gd name="connsiteX46" fmla="*/ 25711 w 174261"/>
                <a:gd name="connsiteY46" fmla="*/ 151371 h 309406"/>
                <a:gd name="connsiteX47" fmla="*/ 22854 w 174261"/>
                <a:gd name="connsiteY47" fmla="*/ 154227 h 309406"/>
                <a:gd name="connsiteX48" fmla="*/ 19997 w 174261"/>
                <a:gd name="connsiteY48" fmla="*/ 161844 h 309406"/>
                <a:gd name="connsiteX49" fmla="*/ 19997 w 174261"/>
                <a:gd name="connsiteY49" fmla="*/ 172316 h 309406"/>
                <a:gd name="connsiteX50" fmla="*/ 16188 w 174261"/>
                <a:gd name="connsiteY50" fmla="*/ 179932 h 309406"/>
                <a:gd name="connsiteX51" fmla="*/ 16188 w 174261"/>
                <a:gd name="connsiteY51" fmla="*/ 186596 h 309406"/>
                <a:gd name="connsiteX52" fmla="*/ 6666 w 174261"/>
                <a:gd name="connsiteY52" fmla="*/ 198020 h 309406"/>
                <a:gd name="connsiteX53" fmla="*/ 3809 w 174261"/>
                <a:gd name="connsiteY53" fmla="*/ 204685 h 309406"/>
                <a:gd name="connsiteX54" fmla="*/ 0 w 174261"/>
                <a:gd name="connsiteY54" fmla="*/ 208493 h 309406"/>
                <a:gd name="connsiteX55" fmla="*/ 0 w 174261"/>
                <a:gd name="connsiteY55" fmla="*/ 222773 h 309406"/>
                <a:gd name="connsiteX56" fmla="*/ 3809 w 174261"/>
                <a:gd name="connsiteY56" fmla="*/ 230389 h 309406"/>
                <a:gd name="connsiteX57" fmla="*/ 6666 w 174261"/>
                <a:gd name="connsiteY57" fmla="*/ 240861 h 309406"/>
                <a:gd name="connsiteX58" fmla="*/ 6666 w 174261"/>
                <a:gd name="connsiteY58" fmla="*/ 247525 h 309406"/>
                <a:gd name="connsiteX59" fmla="*/ 10475 w 174261"/>
                <a:gd name="connsiteY59" fmla="*/ 255142 h 309406"/>
                <a:gd name="connsiteX60" fmla="*/ 13332 w 174261"/>
                <a:gd name="connsiteY60" fmla="*/ 258950 h 309406"/>
                <a:gd name="connsiteX61" fmla="*/ 13332 w 174261"/>
                <a:gd name="connsiteY61" fmla="*/ 262758 h 309406"/>
                <a:gd name="connsiteX62" fmla="*/ 25711 w 174261"/>
                <a:gd name="connsiteY62" fmla="*/ 265614 h 309406"/>
                <a:gd name="connsiteX63" fmla="*/ 25711 w 174261"/>
                <a:gd name="connsiteY63" fmla="*/ 297983 h 309406"/>
                <a:gd name="connsiteX64" fmla="*/ 39042 w 174261"/>
                <a:gd name="connsiteY64" fmla="*/ 297983 h 309406"/>
                <a:gd name="connsiteX65" fmla="*/ 42851 w 174261"/>
                <a:gd name="connsiteY65" fmla="*/ 301791 h 309406"/>
                <a:gd name="connsiteX66" fmla="*/ 42851 w 174261"/>
                <a:gd name="connsiteY66" fmla="*/ 305599 h 309406"/>
                <a:gd name="connsiteX67" fmla="*/ 45708 w 174261"/>
                <a:gd name="connsiteY67" fmla="*/ 309407 h 309406"/>
                <a:gd name="connsiteX68" fmla="*/ 52374 w 174261"/>
                <a:gd name="connsiteY68" fmla="*/ 309407 h 309406"/>
                <a:gd name="connsiteX69" fmla="*/ 58087 w 174261"/>
                <a:gd name="connsiteY69" fmla="*/ 305599 h 309406"/>
                <a:gd name="connsiteX70" fmla="*/ 61896 w 174261"/>
                <a:gd name="connsiteY70" fmla="*/ 301791 h 309406"/>
                <a:gd name="connsiteX71" fmla="*/ 71419 w 174261"/>
                <a:gd name="connsiteY71" fmla="*/ 295127 h 309406"/>
                <a:gd name="connsiteX72" fmla="*/ 74275 w 174261"/>
                <a:gd name="connsiteY72" fmla="*/ 291319 h 309406"/>
                <a:gd name="connsiteX73" fmla="*/ 80941 w 174261"/>
                <a:gd name="connsiteY73" fmla="*/ 287510 h 309406"/>
                <a:gd name="connsiteX74" fmla="*/ 97130 w 174261"/>
                <a:gd name="connsiteY74" fmla="*/ 287510 h 309406"/>
                <a:gd name="connsiteX75" fmla="*/ 99986 w 174261"/>
                <a:gd name="connsiteY75" fmla="*/ 283702 h 309406"/>
                <a:gd name="connsiteX76" fmla="*/ 106652 w 174261"/>
                <a:gd name="connsiteY76" fmla="*/ 280846 h 309406"/>
                <a:gd name="connsiteX77" fmla="*/ 116175 w 174261"/>
                <a:gd name="connsiteY77" fmla="*/ 269422 h 309406"/>
                <a:gd name="connsiteX78" fmla="*/ 122841 w 174261"/>
                <a:gd name="connsiteY78" fmla="*/ 269422 h 309406"/>
                <a:gd name="connsiteX79" fmla="*/ 126649 w 174261"/>
                <a:gd name="connsiteY79" fmla="*/ 265614 h 309406"/>
                <a:gd name="connsiteX80" fmla="*/ 129506 w 174261"/>
                <a:gd name="connsiteY80" fmla="*/ 265614 h 309406"/>
                <a:gd name="connsiteX81" fmla="*/ 139028 w 174261"/>
                <a:gd name="connsiteY81" fmla="*/ 255142 h 309406"/>
                <a:gd name="connsiteX82" fmla="*/ 145694 w 174261"/>
                <a:gd name="connsiteY82" fmla="*/ 255142 h 309406"/>
                <a:gd name="connsiteX83" fmla="*/ 148551 w 174261"/>
                <a:gd name="connsiteY83" fmla="*/ 258950 h 309406"/>
                <a:gd name="connsiteX84" fmla="*/ 158073 w 174261"/>
                <a:gd name="connsiteY84" fmla="*/ 258950 h 309406"/>
                <a:gd name="connsiteX85" fmla="*/ 164739 w 174261"/>
                <a:gd name="connsiteY85" fmla="*/ 255142 h 309406"/>
                <a:gd name="connsiteX86" fmla="*/ 174262 w 174261"/>
                <a:gd name="connsiteY86" fmla="*/ 244669 h 309406"/>
                <a:gd name="connsiteX87" fmla="*/ 158073 w 174261"/>
                <a:gd name="connsiteY87" fmla="*/ 230389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74261" h="309406">
                  <a:moveTo>
                    <a:pt x="152360" y="204685"/>
                  </a:moveTo>
                  <a:lnTo>
                    <a:pt x="152360" y="198020"/>
                  </a:lnTo>
                  <a:lnTo>
                    <a:pt x="155217" y="190404"/>
                  </a:lnTo>
                  <a:lnTo>
                    <a:pt x="155217" y="183740"/>
                  </a:lnTo>
                  <a:lnTo>
                    <a:pt x="152360" y="179932"/>
                  </a:lnTo>
                  <a:lnTo>
                    <a:pt x="148551" y="179932"/>
                  </a:lnTo>
                  <a:lnTo>
                    <a:pt x="148551" y="168508"/>
                  </a:lnTo>
                  <a:lnTo>
                    <a:pt x="152360" y="165652"/>
                  </a:lnTo>
                  <a:lnTo>
                    <a:pt x="152360" y="139947"/>
                  </a:lnTo>
                  <a:lnTo>
                    <a:pt x="155217" y="136139"/>
                  </a:lnTo>
                  <a:lnTo>
                    <a:pt x="155217" y="129475"/>
                  </a:lnTo>
                  <a:lnTo>
                    <a:pt x="152360" y="125667"/>
                  </a:lnTo>
                  <a:lnTo>
                    <a:pt x="145694" y="121859"/>
                  </a:lnTo>
                  <a:lnTo>
                    <a:pt x="141886" y="118051"/>
                  </a:lnTo>
                  <a:lnTo>
                    <a:pt x="148551" y="111386"/>
                  </a:lnTo>
                  <a:lnTo>
                    <a:pt x="152360" y="111386"/>
                  </a:lnTo>
                  <a:lnTo>
                    <a:pt x="152360" y="107578"/>
                  </a:lnTo>
                  <a:lnTo>
                    <a:pt x="145694" y="100914"/>
                  </a:lnTo>
                  <a:lnTo>
                    <a:pt x="148551" y="93298"/>
                  </a:lnTo>
                  <a:lnTo>
                    <a:pt x="148551" y="79018"/>
                  </a:lnTo>
                  <a:lnTo>
                    <a:pt x="145694" y="75210"/>
                  </a:lnTo>
                  <a:lnTo>
                    <a:pt x="141886" y="75210"/>
                  </a:lnTo>
                  <a:lnTo>
                    <a:pt x="136172" y="82826"/>
                  </a:lnTo>
                  <a:lnTo>
                    <a:pt x="141886" y="36177"/>
                  </a:lnTo>
                  <a:lnTo>
                    <a:pt x="122841" y="21896"/>
                  </a:lnTo>
                  <a:lnTo>
                    <a:pt x="129506" y="14280"/>
                  </a:lnTo>
                  <a:lnTo>
                    <a:pt x="129506" y="3808"/>
                  </a:lnTo>
                  <a:lnTo>
                    <a:pt x="119983" y="0"/>
                  </a:lnTo>
                  <a:lnTo>
                    <a:pt x="106652" y="6664"/>
                  </a:lnTo>
                  <a:lnTo>
                    <a:pt x="22854" y="6664"/>
                  </a:lnTo>
                  <a:lnTo>
                    <a:pt x="19997" y="10472"/>
                  </a:lnTo>
                  <a:lnTo>
                    <a:pt x="16188" y="18088"/>
                  </a:lnTo>
                  <a:lnTo>
                    <a:pt x="16188" y="28561"/>
                  </a:lnTo>
                  <a:lnTo>
                    <a:pt x="19997" y="28561"/>
                  </a:lnTo>
                  <a:lnTo>
                    <a:pt x="22854" y="46649"/>
                  </a:lnTo>
                  <a:lnTo>
                    <a:pt x="22854" y="79018"/>
                  </a:lnTo>
                  <a:lnTo>
                    <a:pt x="25711" y="75210"/>
                  </a:lnTo>
                  <a:lnTo>
                    <a:pt x="29520" y="93298"/>
                  </a:lnTo>
                  <a:lnTo>
                    <a:pt x="22854" y="93298"/>
                  </a:lnTo>
                  <a:lnTo>
                    <a:pt x="22854" y="97106"/>
                  </a:lnTo>
                  <a:lnTo>
                    <a:pt x="25711" y="100914"/>
                  </a:lnTo>
                  <a:lnTo>
                    <a:pt x="25711" y="107578"/>
                  </a:lnTo>
                  <a:lnTo>
                    <a:pt x="29520" y="115195"/>
                  </a:lnTo>
                  <a:lnTo>
                    <a:pt x="29520" y="121859"/>
                  </a:lnTo>
                  <a:lnTo>
                    <a:pt x="32377" y="129475"/>
                  </a:lnTo>
                  <a:lnTo>
                    <a:pt x="32377" y="136139"/>
                  </a:lnTo>
                  <a:lnTo>
                    <a:pt x="25711" y="151371"/>
                  </a:lnTo>
                  <a:lnTo>
                    <a:pt x="22854" y="154227"/>
                  </a:lnTo>
                  <a:lnTo>
                    <a:pt x="19997" y="161844"/>
                  </a:lnTo>
                  <a:lnTo>
                    <a:pt x="19997" y="172316"/>
                  </a:lnTo>
                  <a:lnTo>
                    <a:pt x="16188" y="179932"/>
                  </a:lnTo>
                  <a:lnTo>
                    <a:pt x="16188" y="186596"/>
                  </a:lnTo>
                  <a:lnTo>
                    <a:pt x="6666" y="198020"/>
                  </a:lnTo>
                  <a:lnTo>
                    <a:pt x="3809" y="204685"/>
                  </a:lnTo>
                  <a:lnTo>
                    <a:pt x="0" y="208493"/>
                  </a:lnTo>
                  <a:lnTo>
                    <a:pt x="0" y="222773"/>
                  </a:lnTo>
                  <a:lnTo>
                    <a:pt x="3809" y="230389"/>
                  </a:lnTo>
                  <a:lnTo>
                    <a:pt x="6666" y="240861"/>
                  </a:lnTo>
                  <a:lnTo>
                    <a:pt x="6666" y="247525"/>
                  </a:lnTo>
                  <a:lnTo>
                    <a:pt x="10475" y="255142"/>
                  </a:lnTo>
                  <a:lnTo>
                    <a:pt x="13332" y="258950"/>
                  </a:lnTo>
                  <a:lnTo>
                    <a:pt x="13332" y="262758"/>
                  </a:lnTo>
                  <a:lnTo>
                    <a:pt x="25711" y="265614"/>
                  </a:lnTo>
                  <a:lnTo>
                    <a:pt x="25711" y="297983"/>
                  </a:lnTo>
                  <a:lnTo>
                    <a:pt x="39042" y="297983"/>
                  </a:lnTo>
                  <a:lnTo>
                    <a:pt x="42851" y="301791"/>
                  </a:lnTo>
                  <a:lnTo>
                    <a:pt x="42851" y="305599"/>
                  </a:lnTo>
                  <a:lnTo>
                    <a:pt x="45708" y="309407"/>
                  </a:lnTo>
                  <a:lnTo>
                    <a:pt x="52374" y="309407"/>
                  </a:lnTo>
                  <a:lnTo>
                    <a:pt x="58087" y="305599"/>
                  </a:lnTo>
                  <a:lnTo>
                    <a:pt x="61896" y="301791"/>
                  </a:lnTo>
                  <a:lnTo>
                    <a:pt x="71419" y="295127"/>
                  </a:lnTo>
                  <a:lnTo>
                    <a:pt x="74275" y="291319"/>
                  </a:lnTo>
                  <a:lnTo>
                    <a:pt x="80941" y="287510"/>
                  </a:lnTo>
                  <a:lnTo>
                    <a:pt x="97130" y="287510"/>
                  </a:lnTo>
                  <a:lnTo>
                    <a:pt x="99986" y="283702"/>
                  </a:lnTo>
                  <a:lnTo>
                    <a:pt x="106652" y="280846"/>
                  </a:lnTo>
                  <a:lnTo>
                    <a:pt x="116175" y="269422"/>
                  </a:lnTo>
                  <a:lnTo>
                    <a:pt x="122841" y="269422"/>
                  </a:lnTo>
                  <a:lnTo>
                    <a:pt x="126649" y="265614"/>
                  </a:lnTo>
                  <a:lnTo>
                    <a:pt x="129506" y="265614"/>
                  </a:lnTo>
                  <a:lnTo>
                    <a:pt x="139028" y="255142"/>
                  </a:lnTo>
                  <a:lnTo>
                    <a:pt x="145694" y="255142"/>
                  </a:lnTo>
                  <a:lnTo>
                    <a:pt x="148551" y="258950"/>
                  </a:lnTo>
                  <a:lnTo>
                    <a:pt x="158073" y="258950"/>
                  </a:lnTo>
                  <a:lnTo>
                    <a:pt x="164739" y="255142"/>
                  </a:lnTo>
                  <a:lnTo>
                    <a:pt x="174262" y="244669"/>
                  </a:lnTo>
                  <a:lnTo>
                    <a:pt x="158073" y="230389"/>
                  </a:lnTo>
                  <a:close/>
                </a:path>
              </a:pathLst>
            </a:custGeom>
            <a:noFill/>
            <a:ln w="2379" cap="flat">
              <a:solidFill>
                <a:srgbClr val="FFFFFF"/>
              </a:solidFill>
              <a:prstDash val="solid"/>
              <a:round/>
            </a:ln>
          </p:spPr>
          <p:txBody>
            <a:bodyPr rtlCol="0" anchor="ctr"/>
            <a:lstStyle/>
            <a:p>
              <a:endParaRPr lang="en-US" noProof="0" dirty="0"/>
            </a:p>
          </p:txBody>
        </p:sp>
        <p:sp>
          <p:nvSpPr>
            <p:cNvPr id="6413" name="Serbest Form 6412">
              <a:extLst>
                <a:ext uri="{FF2B5EF4-FFF2-40B4-BE49-F238E27FC236}">
                  <a16:creationId xmlns:a16="http://schemas.microsoft.com/office/drawing/2014/main" id="{3168B5C9-A05F-1348-A542-1CB5527B7184}"/>
                </a:ext>
              </a:extLst>
            </p:cNvPr>
            <p:cNvSpPr/>
            <p:nvPr/>
          </p:nvSpPr>
          <p:spPr>
            <a:xfrm>
              <a:off x="7063486" y="1916238"/>
              <a:ext cx="251394" cy="116146"/>
            </a:xfrm>
            <a:custGeom>
              <a:avLst/>
              <a:gdLst>
                <a:gd name="connsiteX0" fmla="*/ 2857 w 251394"/>
                <a:gd name="connsiteY0" fmla="*/ 10472 h 116146"/>
                <a:gd name="connsiteX1" fmla="*/ 5714 w 251394"/>
                <a:gd name="connsiteY1" fmla="*/ 10472 h 116146"/>
                <a:gd name="connsiteX2" fmla="*/ 9523 w 251394"/>
                <a:gd name="connsiteY2" fmla="*/ 13328 h 116146"/>
                <a:gd name="connsiteX3" fmla="*/ 16188 w 251394"/>
                <a:gd name="connsiteY3" fmla="*/ 17136 h 116146"/>
                <a:gd name="connsiteX4" fmla="*/ 22854 w 251394"/>
                <a:gd name="connsiteY4" fmla="*/ 23801 h 116146"/>
                <a:gd name="connsiteX5" fmla="*/ 32377 w 251394"/>
                <a:gd name="connsiteY5" fmla="*/ 26656 h 116146"/>
                <a:gd name="connsiteX6" fmla="*/ 39043 w 251394"/>
                <a:gd name="connsiteY6" fmla="*/ 30465 h 116146"/>
                <a:gd name="connsiteX7" fmla="*/ 41899 w 251394"/>
                <a:gd name="connsiteY7" fmla="*/ 30465 h 116146"/>
                <a:gd name="connsiteX8" fmla="*/ 45709 w 251394"/>
                <a:gd name="connsiteY8" fmla="*/ 33321 h 116146"/>
                <a:gd name="connsiteX9" fmla="*/ 51422 w 251394"/>
                <a:gd name="connsiteY9" fmla="*/ 37129 h 116146"/>
                <a:gd name="connsiteX10" fmla="*/ 55231 w 251394"/>
                <a:gd name="connsiteY10" fmla="*/ 43793 h 116146"/>
                <a:gd name="connsiteX11" fmla="*/ 61896 w 251394"/>
                <a:gd name="connsiteY11" fmla="*/ 46649 h 116146"/>
                <a:gd name="connsiteX12" fmla="*/ 61896 w 251394"/>
                <a:gd name="connsiteY12" fmla="*/ 53313 h 116146"/>
                <a:gd name="connsiteX13" fmla="*/ 64754 w 251394"/>
                <a:gd name="connsiteY13" fmla="*/ 62833 h 116146"/>
                <a:gd name="connsiteX14" fmla="*/ 64754 w 251394"/>
                <a:gd name="connsiteY14" fmla="*/ 73306 h 116146"/>
                <a:gd name="connsiteX15" fmla="*/ 68562 w 251394"/>
                <a:gd name="connsiteY15" fmla="*/ 76162 h 116146"/>
                <a:gd name="connsiteX16" fmla="*/ 71419 w 251394"/>
                <a:gd name="connsiteY16" fmla="*/ 82826 h 116146"/>
                <a:gd name="connsiteX17" fmla="*/ 74276 w 251394"/>
                <a:gd name="connsiteY17" fmla="*/ 86634 h 116146"/>
                <a:gd name="connsiteX18" fmla="*/ 74276 w 251394"/>
                <a:gd name="connsiteY18" fmla="*/ 89490 h 116146"/>
                <a:gd name="connsiteX19" fmla="*/ 71419 w 251394"/>
                <a:gd name="connsiteY19" fmla="*/ 93298 h 116146"/>
                <a:gd name="connsiteX20" fmla="*/ 91416 w 251394"/>
                <a:gd name="connsiteY20" fmla="*/ 96154 h 116146"/>
                <a:gd name="connsiteX21" fmla="*/ 94273 w 251394"/>
                <a:gd name="connsiteY21" fmla="*/ 93298 h 116146"/>
                <a:gd name="connsiteX22" fmla="*/ 100939 w 251394"/>
                <a:gd name="connsiteY22" fmla="*/ 89490 h 116146"/>
                <a:gd name="connsiteX23" fmla="*/ 107605 w 251394"/>
                <a:gd name="connsiteY23" fmla="*/ 89490 h 116146"/>
                <a:gd name="connsiteX24" fmla="*/ 114270 w 251394"/>
                <a:gd name="connsiteY24" fmla="*/ 93298 h 116146"/>
                <a:gd name="connsiteX25" fmla="*/ 117127 w 251394"/>
                <a:gd name="connsiteY25" fmla="*/ 96154 h 116146"/>
                <a:gd name="connsiteX26" fmla="*/ 119984 w 251394"/>
                <a:gd name="connsiteY26" fmla="*/ 102818 h 116146"/>
                <a:gd name="connsiteX27" fmla="*/ 119984 w 251394"/>
                <a:gd name="connsiteY27" fmla="*/ 106626 h 116146"/>
                <a:gd name="connsiteX28" fmla="*/ 133315 w 251394"/>
                <a:gd name="connsiteY28" fmla="*/ 106626 h 116146"/>
                <a:gd name="connsiteX29" fmla="*/ 133315 w 251394"/>
                <a:gd name="connsiteY29" fmla="*/ 109482 h 116146"/>
                <a:gd name="connsiteX30" fmla="*/ 137124 w 251394"/>
                <a:gd name="connsiteY30" fmla="*/ 113290 h 116146"/>
                <a:gd name="connsiteX31" fmla="*/ 149504 w 251394"/>
                <a:gd name="connsiteY31" fmla="*/ 109482 h 116146"/>
                <a:gd name="connsiteX32" fmla="*/ 153313 w 251394"/>
                <a:gd name="connsiteY32" fmla="*/ 106626 h 116146"/>
                <a:gd name="connsiteX33" fmla="*/ 182832 w 251394"/>
                <a:gd name="connsiteY33" fmla="*/ 109482 h 116146"/>
                <a:gd name="connsiteX34" fmla="*/ 182832 w 251394"/>
                <a:gd name="connsiteY34" fmla="*/ 99962 h 116146"/>
                <a:gd name="connsiteX35" fmla="*/ 185689 w 251394"/>
                <a:gd name="connsiteY35" fmla="*/ 99962 h 116146"/>
                <a:gd name="connsiteX36" fmla="*/ 188546 w 251394"/>
                <a:gd name="connsiteY36" fmla="*/ 102818 h 116146"/>
                <a:gd name="connsiteX37" fmla="*/ 192355 w 251394"/>
                <a:gd name="connsiteY37" fmla="*/ 102818 h 116146"/>
                <a:gd name="connsiteX38" fmla="*/ 192355 w 251394"/>
                <a:gd name="connsiteY38" fmla="*/ 99962 h 116146"/>
                <a:gd name="connsiteX39" fmla="*/ 199021 w 251394"/>
                <a:gd name="connsiteY39" fmla="*/ 93298 h 116146"/>
                <a:gd name="connsiteX40" fmla="*/ 211400 w 251394"/>
                <a:gd name="connsiteY40" fmla="*/ 93298 h 116146"/>
                <a:gd name="connsiteX41" fmla="*/ 215209 w 251394"/>
                <a:gd name="connsiteY41" fmla="*/ 96154 h 116146"/>
                <a:gd name="connsiteX42" fmla="*/ 215209 w 251394"/>
                <a:gd name="connsiteY42" fmla="*/ 99962 h 116146"/>
                <a:gd name="connsiteX43" fmla="*/ 224732 w 251394"/>
                <a:gd name="connsiteY43" fmla="*/ 109482 h 116146"/>
                <a:gd name="connsiteX44" fmla="*/ 231397 w 251394"/>
                <a:gd name="connsiteY44" fmla="*/ 106626 h 116146"/>
                <a:gd name="connsiteX45" fmla="*/ 238063 w 251394"/>
                <a:gd name="connsiteY45" fmla="*/ 106626 h 116146"/>
                <a:gd name="connsiteX46" fmla="*/ 247585 w 251394"/>
                <a:gd name="connsiteY46" fmla="*/ 116147 h 116146"/>
                <a:gd name="connsiteX47" fmla="*/ 251394 w 251394"/>
                <a:gd name="connsiteY47" fmla="*/ 113290 h 116146"/>
                <a:gd name="connsiteX48" fmla="*/ 247585 w 251394"/>
                <a:gd name="connsiteY48" fmla="*/ 106626 h 116146"/>
                <a:gd name="connsiteX49" fmla="*/ 244729 w 251394"/>
                <a:gd name="connsiteY49" fmla="*/ 102818 h 116146"/>
                <a:gd name="connsiteX50" fmla="*/ 240920 w 251394"/>
                <a:gd name="connsiteY50" fmla="*/ 96154 h 116146"/>
                <a:gd name="connsiteX51" fmla="*/ 238063 w 251394"/>
                <a:gd name="connsiteY51" fmla="*/ 93298 h 116146"/>
                <a:gd name="connsiteX52" fmla="*/ 235206 w 251394"/>
                <a:gd name="connsiteY52" fmla="*/ 93298 h 116146"/>
                <a:gd name="connsiteX53" fmla="*/ 224732 w 251394"/>
                <a:gd name="connsiteY53" fmla="*/ 82826 h 116146"/>
                <a:gd name="connsiteX54" fmla="*/ 228540 w 251394"/>
                <a:gd name="connsiteY54" fmla="*/ 79970 h 116146"/>
                <a:gd name="connsiteX55" fmla="*/ 235206 w 251394"/>
                <a:gd name="connsiteY55" fmla="*/ 79970 h 116146"/>
                <a:gd name="connsiteX56" fmla="*/ 228540 w 251394"/>
                <a:gd name="connsiteY56" fmla="*/ 73306 h 116146"/>
                <a:gd name="connsiteX57" fmla="*/ 221875 w 251394"/>
                <a:gd name="connsiteY57" fmla="*/ 69497 h 116146"/>
                <a:gd name="connsiteX58" fmla="*/ 215209 w 251394"/>
                <a:gd name="connsiteY58" fmla="*/ 62833 h 116146"/>
                <a:gd name="connsiteX59" fmla="*/ 205687 w 251394"/>
                <a:gd name="connsiteY59" fmla="*/ 62833 h 116146"/>
                <a:gd name="connsiteX60" fmla="*/ 205687 w 251394"/>
                <a:gd name="connsiteY60" fmla="*/ 59977 h 116146"/>
                <a:gd name="connsiteX61" fmla="*/ 208543 w 251394"/>
                <a:gd name="connsiteY61" fmla="*/ 57121 h 116146"/>
                <a:gd name="connsiteX62" fmla="*/ 208543 w 251394"/>
                <a:gd name="connsiteY62" fmla="*/ 50457 h 116146"/>
                <a:gd name="connsiteX63" fmla="*/ 192355 w 251394"/>
                <a:gd name="connsiteY63" fmla="*/ 46649 h 116146"/>
                <a:gd name="connsiteX64" fmla="*/ 185689 w 251394"/>
                <a:gd name="connsiteY64" fmla="*/ 39985 h 116146"/>
                <a:gd name="connsiteX65" fmla="*/ 179024 w 251394"/>
                <a:gd name="connsiteY65" fmla="*/ 37129 h 116146"/>
                <a:gd name="connsiteX66" fmla="*/ 162835 w 251394"/>
                <a:gd name="connsiteY66" fmla="*/ 37129 h 116146"/>
                <a:gd name="connsiteX67" fmla="*/ 162835 w 251394"/>
                <a:gd name="connsiteY67" fmla="*/ 39985 h 116146"/>
                <a:gd name="connsiteX68" fmla="*/ 156169 w 251394"/>
                <a:gd name="connsiteY68" fmla="*/ 39985 h 116146"/>
                <a:gd name="connsiteX69" fmla="*/ 153313 w 251394"/>
                <a:gd name="connsiteY69" fmla="*/ 43793 h 116146"/>
                <a:gd name="connsiteX70" fmla="*/ 139981 w 251394"/>
                <a:gd name="connsiteY70" fmla="*/ 43793 h 116146"/>
                <a:gd name="connsiteX71" fmla="*/ 133315 w 251394"/>
                <a:gd name="connsiteY71" fmla="*/ 39985 h 116146"/>
                <a:gd name="connsiteX72" fmla="*/ 130459 w 251394"/>
                <a:gd name="connsiteY72" fmla="*/ 39985 h 116146"/>
                <a:gd name="connsiteX73" fmla="*/ 130459 w 251394"/>
                <a:gd name="connsiteY73" fmla="*/ 37129 h 116146"/>
                <a:gd name="connsiteX74" fmla="*/ 103796 w 251394"/>
                <a:gd name="connsiteY74" fmla="*/ 19992 h 116146"/>
                <a:gd name="connsiteX75" fmla="*/ 100939 w 251394"/>
                <a:gd name="connsiteY75" fmla="*/ 19992 h 116146"/>
                <a:gd name="connsiteX76" fmla="*/ 97130 w 251394"/>
                <a:gd name="connsiteY76" fmla="*/ 17136 h 116146"/>
                <a:gd name="connsiteX77" fmla="*/ 78085 w 251394"/>
                <a:gd name="connsiteY77" fmla="*/ 17136 h 116146"/>
                <a:gd name="connsiteX78" fmla="*/ 45709 w 251394"/>
                <a:gd name="connsiteY78" fmla="*/ 10472 h 116146"/>
                <a:gd name="connsiteX79" fmla="*/ 35233 w 251394"/>
                <a:gd name="connsiteY79" fmla="*/ 6664 h 116146"/>
                <a:gd name="connsiteX80" fmla="*/ 28568 w 251394"/>
                <a:gd name="connsiteY80" fmla="*/ 3808 h 116146"/>
                <a:gd name="connsiteX81" fmla="*/ 19045 w 251394"/>
                <a:gd name="connsiteY81" fmla="*/ 0 h 116146"/>
                <a:gd name="connsiteX82" fmla="*/ 12380 w 251394"/>
                <a:gd name="connsiteY82" fmla="*/ 0 h 116146"/>
                <a:gd name="connsiteX83" fmla="*/ 0 w 251394"/>
                <a:gd name="connsiteY83" fmla="*/ 10472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51394" h="116146">
                  <a:moveTo>
                    <a:pt x="2857" y="10472"/>
                  </a:moveTo>
                  <a:lnTo>
                    <a:pt x="5714" y="10472"/>
                  </a:lnTo>
                  <a:lnTo>
                    <a:pt x="9523" y="13328"/>
                  </a:lnTo>
                  <a:lnTo>
                    <a:pt x="16188" y="17136"/>
                  </a:lnTo>
                  <a:lnTo>
                    <a:pt x="22854" y="23801"/>
                  </a:lnTo>
                  <a:lnTo>
                    <a:pt x="32377" y="26656"/>
                  </a:lnTo>
                  <a:lnTo>
                    <a:pt x="39043" y="30465"/>
                  </a:lnTo>
                  <a:lnTo>
                    <a:pt x="41899" y="30465"/>
                  </a:lnTo>
                  <a:lnTo>
                    <a:pt x="45709" y="33321"/>
                  </a:lnTo>
                  <a:lnTo>
                    <a:pt x="51422" y="37129"/>
                  </a:lnTo>
                  <a:lnTo>
                    <a:pt x="55231" y="43793"/>
                  </a:lnTo>
                  <a:lnTo>
                    <a:pt x="61896" y="46649"/>
                  </a:lnTo>
                  <a:lnTo>
                    <a:pt x="61896" y="53313"/>
                  </a:lnTo>
                  <a:lnTo>
                    <a:pt x="64754" y="62833"/>
                  </a:lnTo>
                  <a:lnTo>
                    <a:pt x="64754" y="73306"/>
                  </a:lnTo>
                  <a:lnTo>
                    <a:pt x="68562" y="76162"/>
                  </a:lnTo>
                  <a:lnTo>
                    <a:pt x="71419" y="82826"/>
                  </a:lnTo>
                  <a:lnTo>
                    <a:pt x="74276" y="86634"/>
                  </a:lnTo>
                  <a:lnTo>
                    <a:pt x="74276" y="89490"/>
                  </a:lnTo>
                  <a:lnTo>
                    <a:pt x="71419" y="93298"/>
                  </a:lnTo>
                  <a:lnTo>
                    <a:pt x="91416" y="96154"/>
                  </a:lnTo>
                  <a:lnTo>
                    <a:pt x="94273" y="93298"/>
                  </a:lnTo>
                  <a:lnTo>
                    <a:pt x="100939" y="89490"/>
                  </a:lnTo>
                  <a:lnTo>
                    <a:pt x="107605" y="89490"/>
                  </a:lnTo>
                  <a:lnTo>
                    <a:pt x="114270" y="93298"/>
                  </a:lnTo>
                  <a:lnTo>
                    <a:pt x="117127" y="96154"/>
                  </a:lnTo>
                  <a:lnTo>
                    <a:pt x="119984" y="102818"/>
                  </a:lnTo>
                  <a:lnTo>
                    <a:pt x="119984" y="106626"/>
                  </a:lnTo>
                  <a:lnTo>
                    <a:pt x="133315" y="106626"/>
                  </a:lnTo>
                  <a:lnTo>
                    <a:pt x="133315" y="109482"/>
                  </a:lnTo>
                  <a:lnTo>
                    <a:pt x="137124" y="113290"/>
                  </a:lnTo>
                  <a:lnTo>
                    <a:pt x="149504" y="109482"/>
                  </a:lnTo>
                  <a:lnTo>
                    <a:pt x="153313" y="106626"/>
                  </a:lnTo>
                  <a:lnTo>
                    <a:pt x="182832" y="109482"/>
                  </a:lnTo>
                  <a:lnTo>
                    <a:pt x="182832" y="99962"/>
                  </a:lnTo>
                  <a:lnTo>
                    <a:pt x="185689" y="99962"/>
                  </a:lnTo>
                  <a:lnTo>
                    <a:pt x="188546" y="102818"/>
                  </a:lnTo>
                  <a:lnTo>
                    <a:pt x="192355" y="102818"/>
                  </a:lnTo>
                  <a:lnTo>
                    <a:pt x="192355" y="99962"/>
                  </a:lnTo>
                  <a:lnTo>
                    <a:pt x="199021" y="93298"/>
                  </a:lnTo>
                  <a:lnTo>
                    <a:pt x="211400" y="93298"/>
                  </a:lnTo>
                  <a:lnTo>
                    <a:pt x="215209" y="96154"/>
                  </a:lnTo>
                  <a:lnTo>
                    <a:pt x="215209" y="99962"/>
                  </a:lnTo>
                  <a:lnTo>
                    <a:pt x="224732" y="109482"/>
                  </a:lnTo>
                  <a:lnTo>
                    <a:pt x="231397" y="106626"/>
                  </a:lnTo>
                  <a:lnTo>
                    <a:pt x="238063" y="106626"/>
                  </a:lnTo>
                  <a:lnTo>
                    <a:pt x="247585" y="116147"/>
                  </a:lnTo>
                  <a:lnTo>
                    <a:pt x="251394" y="113290"/>
                  </a:lnTo>
                  <a:lnTo>
                    <a:pt x="247585" y="106626"/>
                  </a:lnTo>
                  <a:lnTo>
                    <a:pt x="244729" y="102818"/>
                  </a:lnTo>
                  <a:lnTo>
                    <a:pt x="240920" y="96154"/>
                  </a:lnTo>
                  <a:lnTo>
                    <a:pt x="238063" y="93298"/>
                  </a:lnTo>
                  <a:lnTo>
                    <a:pt x="235206" y="93298"/>
                  </a:lnTo>
                  <a:lnTo>
                    <a:pt x="224732" y="82826"/>
                  </a:lnTo>
                  <a:lnTo>
                    <a:pt x="228540" y="79970"/>
                  </a:lnTo>
                  <a:lnTo>
                    <a:pt x="235206" y="79970"/>
                  </a:lnTo>
                  <a:lnTo>
                    <a:pt x="228540" y="73306"/>
                  </a:lnTo>
                  <a:lnTo>
                    <a:pt x="221875" y="69497"/>
                  </a:lnTo>
                  <a:lnTo>
                    <a:pt x="215209" y="62833"/>
                  </a:lnTo>
                  <a:lnTo>
                    <a:pt x="205687" y="62833"/>
                  </a:lnTo>
                  <a:lnTo>
                    <a:pt x="205687" y="59977"/>
                  </a:lnTo>
                  <a:lnTo>
                    <a:pt x="208543" y="57121"/>
                  </a:lnTo>
                  <a:lnTo>
                    <a:pt x="208543" y="50457"/>
                  </a:lnTo>
                  <a:lnTo>
                    <a:pt x="192355" y="46649"/>
                  </a:lnTo>
                  <a:lnTo>
                    <a:pt x="185689" y="39985"/>
                  </a:lnTo>
                  <a:lnTo>
                    <a:pt x="179024" y="37129"/>
                  </a:lnTo>
                  <a:lnTo>
                    <a:pt x="162835" y="37129"/>
                  </a:lnTo>
                  <a:lnTo>
                    <a:pt x="162835" y="39985"/>
                  </a:lnTo>
                  <a:lnTo>
                    <a:pt x="156169" y="39985"/>
                  </a:lnTo>
                  <a:lnTo>
                    <a:pt x="153313" y="43793"/>
                  </a:lnTo>
                  <a:lnTo>
                    <a:pt x="139981" y="43793"/>
                  </a:lnTo>
                  <a:lnTo>
                    <a:pt x="133315" y="39985"/>
                  </a:lnTo>
                  <a:lnTo>
                    <a:pt x="130459" y="39985"/>
                  </a:lnTo>
                  <a:lnTo>
                    <a:pt x="130459" y="37129"/>
                  </a:lnTo>
                  <a:lnTo>
                    <a:pt x="103796" y="19992"/>
                  </a:lnTo>
                  <a:lnTo>
                    <a:pt x="100939" y="19992"/>
                  </a:lnTo>
                  <a:lnTo>
                    <a:pt x="97130" y="17136"/>
                  </a:lnTo>
                  <a:lnTo>
                    <a:pt x="78085" y="17136"/>
                  </a:lnTo>
                  <a:lnTo>
                    <a:pt x="45709" y="10472"/>
                  </a:lnTo>
                  <a:lnTo>
                    <a:pt x="35233" y="6664"/>
                  </a:lnTo>
                  <a:lnTo>
                    <a:pt x="28568" y="3808"/>
                  </a:lnTo>
                  <a:lnTo>
                    <a:pt x="19045" y="0"/>
                  </a:lnTo>
                  <a:lnTo>
                    <a:pt x="12380" y="0"/>
                  </a:lnTo>
                  <a:lnTo>
                    <a:pt x="0" y="10472"/>
                  </a:lnTo>
                  <a:close/>
                </a:path>
              </a:pathLst>
            </a:custGeom>
            <a:solidFill>
              <a:srgbClr val="AFABAB"/>
            </a:solidFill>
            <a:ln w="9518" cap="flat">
              <a:noFill/>
              <a:prstDash val="solid"/>
              <a:miter/>
            </a:ln>
          </p:spPr>
          <p:txBody>
            <a:bodyPr rtlCol="0" anchor="ctr"/>
            <a:lstStyle/>
            <a:p>
              <a:endParaRPr lang="en-US" noProof="0" dirty="0"/>
            </a:p>
          </p:txBody>
        </p:sp>
        <p:sp>
          <p:nvSpPr>
            <p:cNvPr id="6414" name="Serbest Form 6413">
              <a:extLst>
                <a:ext uri="{FF2B5EF4-FFF2-40B4-BE49-F238E27FC236}">
                  <a16:creationId xmlns:a16="http://schemas.microsoft.com/office/drawing/2014/main" id="{1FFE8C86-7F2D-9647-B069-A6FB9F0E98C9}"/>
                </a:ext>
              </a:extLst>
            </p:cNvPr>
            <p:cNvSpPr/>
            <p:nvPr/>
          </p:nvSpPr>
          <p:spPr>
            <a:xfrm>
              <a:off x="7063486" y="1916238"/>
              <a:ext cx="251394" cy="116146"/>
            </a:xfrm>
            <a:custGeom>
              <a:avLst/>
              <a:gdLst>
                <a:gd name="connsiteX0" fmla="*/ 2857 w 251394"/>
                <a:gd name="connsiteY0" fmla="*/ 10472 h 116146"/>
                <a:gd name="connsiteX1" fmla="*/ 5714 w 251394"/>
                <a:gd name="connsiteY1" fmla="*/ 10472 h 116146"/>
                <a:gd name="connsiteX2" fmla="*/ 9523 w 251394"/>
                <a:gd name="connsiteY2" fmla="*/ 13328 h 116146"/>
                <a:gd name="connsiteX3" fmla="*/ 16188 w 251394"/>
                <a:gd name="connsiteY3" fmla="*/ 17136 h 116146"/>
                <a:gd name="connsiteX4" fmla="*/ 22854 w 251394"/>
                <a:gd name="connsiteY4" fmla="*/ 23801 h 116146"/>
                <a:gd name="connsiteX5" fmla="*/ 32377 w 251394"/>
                <a:gd name="connsiteY5" fmla="*/ 26656 h 116146"/>
                <a:gd name="connsiteX6" fmla="*/ 39043 w 251394"/>
                <a:gd name="connsiteY6" fmla="*/ 30465 h 116146"/>
                <a:gd name="connsiteX7" fmla="*/ 41899 w 251394"/>
                <a:gd name="connsiteY7" fmla="*/ 30465 h 116146"/>
                <a:gd name="connsiteX8" fmla="*/ 45709 w 251394"/>
                <a:gd name="connsiteY8" fmla="*/ 33321 h 116146"/>
                <a:gd name="connsiteX9" fmla="*/ 51422 w 251394"/>
                <a:gd name="connsiteY9" fmla="*/ 37129 h 116146"/>
                <a:gd name="connsiteX10" fmla="*/ 55231 w 251394"/>
                <a:gd name="connsiteY10" fmla="*/ 43793 h 116146"/>
                <a:gd name="connsiteX11" fmla="*/ 61896 w 251394"/>
                <a:gd name="connsiteY11" fmla="*/ 46649 h 116146"/>
                <a:gd name="connsiteX12" fmla="*/ 61896 w 251394"/>
                <a:gd name="connsiteY12" fmla="*/ 53313 h 116146"/>
                <a:gd name="connsiteX13" fmla="*/ 64754 w 251394"/>
                <a:gd name="connsiteY13" fmla="*/ 62833 h 116146"/>
                <a:gd name="connsiteX14" fmla="*/ 64754 w 251394"/>
                <a:gd name="connsiteY14" fmla="*/ 73306 h 116146"/>
                <a:gd name="connsiteX15" fmla="*/ 68562 w 251394"/>
                <a:gd name="connsiteY15" fmla="*/ 76162 h 116146"/>
                <a:gd name="connsiteX16" fmla="*/ 71419 w 251394"/>
                <a:gd name="connsiteY16" fmla="*/ 82826 h 116146"/>
                <a:gd name="connsiteX17" fmla="*/ 74276 w 251394"/>
                <a:gd name="connsiteY17" fmla="*/ 86634 h 116146"/>
                <a:gd name="connsiteX18" fmla="*/ 74276 w 251394"/>
                <a:gd name="connsiteY18" fmla="*/ 89490 h 116146"/>
                <a:gd name="connsiteX19" fmla="*/ 71419 w 251394"/>
                <a:gd name="connsiteY19" fmla="*/ 93298 h 116146"/>
                <a:gd name="connsiteX20" fmla="*/ 91416 w 251394"/>
                <a:gd name="connsiteY20" fmla="*/ 96154 h 116146"/>
                <a:gd name="connsiteX21" fmla="*/ 94273 w 251394"/>
                <a:gd name="connsiteY21" fmla="*/ 93298 h 116146"/>
                <a:gd name="connsiteX22" fmla="*/ 100939 w 251394"/>
                <a:gd name="connsiteY22" fmla="*/ 89490 h 116146"/>
                <a:gd name="connsiteX23" fmla="*/ 107605 w 251394"/>
                <a:gd name="connsiteY23" fmla="*/ 89490 h 116146"/>
                <a:gd name="connsiteX24" fmla="*/ 114270 w 251394"/>
                <a:gd name="connsiteY24" fmla="*/ 93298 h 116146"/>
                <a:gd name="connsiteX25" fmla="*/ 117127 w 251394"/>
                <a:gd name="connsiteY25" fmla="*/ 96154 h 116146"/>
                <a:gd name="connsiteX26" fmla="*/ 119984 w 251394"/>
                <a:gd name="connsiteY26" fmla="*/ 102818 h 116146"/>
                <a:gd name="connsiteX27" fmla="*/ 119984 w 251394"/>
                <a:gd name="connsiteY27" fmla="*/ 106626 h 116146"/>
                <a:gd name="connsiteX28" fmla="*/ 133315 w 251394"/>
                <a:gd name="connsiteY28" fmla="*/ 106626 h 116146"/>
                <a:gd name="connsiteX29" fmla="*/ 133315 w 251394"/>
                <a:gd name="connsiteY29" fmla="*/ 109482 h 116146"/>
                <a:gd name="connsiteX30" fmla="*/ 137124 w 251394"/>
                <a:gd name="connsiteY30" fmla="*/ 113290 h 116146"/>
                <a:gd name="connsiteX31" fmla="*/ 149504 w 251394"/>
                <a:gd name="connsiteY31" fmla="*/ 109482 h 116146"/>
                <a:gd name="connsiteX32" fmla="*/ 153313 w 251394"/>
                <a:gd name="connsiteY32" fmla="*/ 106626 h 116146"/>
                <a:gd name="connsiteX33" fmla="*/ 182832 w 251394"/>
                <a:gd name="connsiteY33" fmla="*/ 109482 h 116146"/>
                <a:gd name="connsiteX34" fmla="*/ 182832 w 251394"/>
                <a:gd name="connsiteY34" fmla="*/ 99962 h 116146"/>
                <a:gd name="connsiteX35" fmla="*/ 185689 w 251394"/>
                <a:gd name="connsiteY35" fmla="*/ 99962 h 116146"/>
                <a:gd name="connsiteX36" fmla="*/ 188546 w 251394"/>
                <a:gd name="connsiteY36" fmla="*/ 102818 h 116146"/>
                <a:gd name="connsiteX37" fmla="*/ 192355 w 251394"/>
                <a:gd name="connsiteY37" fmla="*/ 102818 h 116146"/>
                <a:gd name="connsiteX38" fmla="*/ 192355 w 251394"/>
                <a:gd name="connsiteY38" fmla="*/ 99962 h 116146"/>
                <a:gd name="connsiteX39" fmla="*/ 199021 w 251394"/>
                <a:gd name="connsiteY39" fmla="*/ 93298 h 116146"/>
                <a:gd name="connsiteX40" fmla="*/ 211400 w 251394"/>
                <a:gd name="connsiteY40" fmla="*/ 93298 h 116146"/>
                <a:gd name="connsiteX41" fmla="*/ 215209 w 251394"/>
                <a:gd name="connsiteY41" fmla="*/ 96154 h 116146"/>
                <a:gd name="connsiteX42" fmla="*/ 215209 w 251394"/>
                <a:gd name="connsiteY42" fmla="*/ 99962 h 116146"/>
                <a:gd name="connsiteX43" fmla="*/ 224732 w 251394"/>
                <a:gd name="connsiteY43" fmla="*/ 109482 h 116146"/>
                <a:gd name="connsiteX44" fmla="*/ 231397 w 251394"/>
                <a:gd name="connsiteY44" fmla="*/ 106626 h 116146"/>
                <a:gd name="connsiteX45" fmla="*/ 238063 w 251394"/>
                <a:gd name="connsiteY45" fmla="*/ 106626 h 116146"/>
                <a:gd name="connsiteX46" fmla="*/ 247585 w 251394"/>
                <a:gd name="connsiteY46" fmla="*/ 116147 h 116146"/>
                <a:gd name="connsiteX47" fmla="*/ 251394 w 251394"/>
                <a:gd name="connsiteY47" fmla="*/ 113290 h 116146"/>
                <a:gd name="connsiteX48" fmla="*/ 247585 w 251394"/>
                <a:gd name="connsiteY48" fmla="*/ 106626 h 116146"/>
                <a:gd name="connsiteX49" fmla="*/ 244729 w 251394"/>
                <a:gd name="connsiteY49" fmla="*/ 102818 h 116146"/>
                <a:gd name="connsiteX50" fmla="*/ 240920 w 251394"/>
                <a:gd name="connsiteY50" fmla="*/ 96154 h 116146"/>
                <a:gd name="connsiteX51" fmla="*/ 238063 w 251394"/>
                <a:gd name="connsiteY51" fmla="*/ 93298 h 116146"/>
                <a:gd name="connsiteX52" fmla="*/ 235206 w 251394"/>
                <a:gd name="connsiteY52" fmla="*/ 93298 h 116146"/>
                <a:gd name="connsiteX53" fmla="*/ 224732 w 251394"/>
                <a:gd name="connsiteY53" fmla="*/ 82826 h 116146"/>
                <a:gd name="connsiteX54" fmla="*/ 228540 w 251394"/>
                <a:gd name="connsiteY54" fmla="*/ 79970 h 116146"/>
                <a:gd name="connsiteX55" fmla="*/ 235206 w 251394"/>
                <a:gd name="connsiteY55" fmla="*/ 79970 h 116146"/>
                <a:gd name="connsiteX56" fmla="*/ 228540 w 251394"/>
                <a:gd name="connsiteY56" fmla="*/ 73306 h 116146"/>
                <a:gd name="connsiteX57" fmla="*/ 221875 w 251394"/>
                <a:gd name="connsiteY57" fmla="*/ 69497 h 116146"/>
                <a:gd name="connsiteX58" fmla="*/ 215209 w 251394"/>
                <a:gd name="connsiteY58" fmla="*/ 62833 h 116146"/>
                <a:gd name="connsiteX59" fmla="*/ 205687 w 251394"/>
                <a:gd name="connsiteY59" fmla="*/ 62833 h 116146"/>
                <a:gd name="connsiteX60" fmla="*/ 205687 w 251394"/>
                <a:gd name="connsiteY60" fmla="*/ 59977 h 116146"/>
                <a:gd name="connsiteX61" fmla="*/ 208543 w 251394"/>
                <a:gd name="connsiteY61" fmla="*/ 57121 h 116146"/>
                <a:gd name="connsiteX62" fmla="*/ 208543 w 251394"/>
                <a:gd name="connsiteY62" fmla="*/ 50457 h 116146"/>
                <a:gd name="connsiteX63" fmla="*/ 192355 w 251394"/>
                <a:gd name="connsiteY63" fmla="*/ 46649 h 116146"/>
                <a:gd name="connsiteX64" fmla="*/ 185689 w 251394"/>
                <a:gd name="connsiteY64" fmla="*/ 39985 h 116146"/>
                <a:gd name="connsiteX65" fmla="*/ 179024 w 251394"/>
                <a:gd name="connsiteY65" fmla="*/ 37129 h 116146"/>
                <a:gd name="connsiteX66" fmla="*/ 162835 w 251394"/>
                <a:gd name="connsiteY66" fmla="*/ 37129 h 116146"/>
                <a:gd name="connsiteX67" fmla="*/ 162835 w 251394"/>
                <a:gd name="connsiteY67" fmla="*/ 39985 h 116146"/>
                <a:gd name="connsiteX68" fmla="*/ 156169 w 251394"/>
                <a:gd name="connsiteY68" fmla="*/ 39985 h 116146"/>
                <a:gd name="connsiteX69" fmla="*/ 153313 w 251394"/>
                <a:gd name="connsiteY69" fmla="*/ 43793 h 116146"/>
                <a:gd name="connsiteX70" fmla="*/ 139981 w 251394"/>
                <a:gd name="connsiteY70" fmla="*/ 43793 h 116146"/>
                <a:gd name="connsiteX71" fmla="*/ 133315 w 251394"/>
                <a:gd name="connsiteY71" fmla="*/ 39985 h 116146"/>
                <a:gd name="connsiteX72" fmla="*/ 130459 w 251394"/>
                <a:gd name="connsiteY72" fmla="*/ 39985 h 116146"/>
                <a:gd name="connsiteX73" fmla="*/ 130459 w 251394"/>
                <a:gd name="connsiteY73" fmla="*/ 37129 h 116146"/>
                <a:gd name="connsiteX74" fmla="*/ 103796 w 251394"/>
                <a:gd name="connsiteY74" fmla="*/ 19992 h 116146"/>
                <a:gd name="connsiteX75" fmla="*/ 100939 w 251394"/>
                <a:gd name="connsiteY75" fmla="*/ 19992 h 116146"/>
                <a:gd name="connsiteX76" fmla="*/ 97130 w 251394"/>
                <a:gd name="connsiteY76" fmla="*/ 17136 h 116146"/>
                <a:gd name="connsiteX77" fmla="*/ 78085 w 251394"/>
                <a:gd name="connsiteY77" fmla="*/ 17136 h 116146"/>
                <a:gd name="connsiteX78" fmla="*/ 45709 w 251394"/>
                <a:gd name="connsiteY78" fmla="*/ 10472 h 116146"/>
                <a:gd name="connsiteX79" fmla="*/ 35233 w 251394"/>
                <a:gd name="connsiteY79" fmla="*/ 6664 h 116146"/>
                <a:gd name="connsiteX80" fmla="*/ 28568 w 251394"/>
                <a:gd name="connsiteY80" fmla="*/ 3808 h 116146"/>
                <a:gd name="connsiteX81" fmla="*/ 19045 w 251394"/>
                <a:gd name="connsiteY81" fmla="*/ 0 h 116146"/>
                <a:gd name="connsiteX82" fmla="*/ 12380 w 251394"/>
                <a:gd name="connsiteY82" fmla="*/ 0 h 116146"/>
                <a:gd name="connsiteX83" fmla="*/ 0 w 251394"/>
                <a:gd name="connsiteY83" fmla="*/ 10472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51394" h="116146">
                  <a:moveTo>
                    <a:pt x="2857" y="10472"/>
                  </a:moveTo>
                  <a:lnTo>
                    <a:pt x="5714" y="10472"/>
                  </a:lnTo>
                  <a:lnTo>
                    <a:pt x="9523" y="13328"/>
                  </a:lnTo>
                  <a:lnTo>
                    <a:pt x="16188" y="17136"/>
                  </a:lnTo>
                  <a:lnTo>
                    <a:pt x="22854" y="23801"/>
                  </a:lnTo>
                  <a:lnTo>
                    <a:pt x="32377" y="26656"/>
                  </a:lnTo>
                  <a:lnTo>
                    <a:pt x="39043" y="30465"/>
                  </a:lnTo>
                  <a:lnTo>
                    <a:pt x="41899" y="30465"/>
                  </a:lnTo>
                  <a:lnTo>
                    <a:pt x="45709" y="33321"/>
                  </a:lnTo>
                  <a:lnTo>
                    <a:pt x="51422" y="37129"/>
                  </a:lnTo>
                  <a:lnTo>
                    <a:pt x="55231" y="43793"/>
                  </a:lnTo>
                  <a:lnTo>
                    <a:pt x="61896" y="46649"/>
                  </a:lnTo>
                  <a:lnTo>
                    <a:pt x="61896" y="53313"/>
                  </a:lnTo>
                  <a:lnTo>
                    <a:pt x="64754" y="62833"/>
                  </a:lnTo>
                  <a:lnTo>
                    <a:pt x="64754" y="73306"/>
                  </a:lnTo>
                  <a:lnTo>
                    <a:pt x="68562" y="76162"/>
                  </a:lnTo>
                  <a:lnTo>
                    <a:pt x="71419" y="82826"/>
                  </a:lnTo>
                  <a:lnTo>
                    <a:pt x="74276" y="86634"/>
                  </a:lnTo>
                  <a:lnTo>
                    <a:pt x="74276" y="89490"/>
                  </a:lnTo>
                  <a:lnTo>
                    <a:pt x="71419" y="93298"/>
                  </a:lnTo>
                  <a:lnTo>
                    <a:pt x="91416" y="96154"/>
                  </a:lnTo>
                  <a:lnTo>
                    <a:pt x="94273" y="93298"/>
                  </a:lnTo>
                  <a:lnTo>
                    <a:pt x="100939" y="89490"/>
                  </a:lnTo>
                  <a:lnTo>
                    <a:pt x="107605" y="89490"/>
                  </a:lnTo>
                  <a:lnTo>
                    <a:pt x="114270" y="93298"/>
                  </a:lnTo>
                  <a:lnTo>
                    <a:pt x="117127" y="96154"/>
                  </a:lnTo>
                  <a:lnTo>
                    <a:pt x="119984" y="102818"/>
                  </a:lnTo>
                  <a:lnTo>
                    <a:pt x="119984" y="106626"/>
                  </a:lnTo>
                  <a:lnTo>
                    <a:pt x="133315" y="106626"/>
                  </a:lnTo>
                  <a:lnTo>
                    <a:pt x="133315" y="109482"/>
                  </a:lnTo>
                  <a:lnTo>
                    <a:pt x="137124" y="113290"/>
                  </a:lnTo>
                  <a:lnTo>
                    <a:pt x="149504" y="109482"/>
                  </a:lnTo>
                  <a:lnTo>
                    <a:pt x="153313" y="106626"/>
                  </a:lnTo>
                  <a:lnTo>
                    <a:pt x="182832" y="109482"/>
                  </a:lnTo>
                  <a:lnTo>
                    <a:pt x="182832" y="99962"/>
                  </a:lnTo>
                  <a:lnTo>
                    <a:pt x="185689" y="99962"/>
                  </a:lnTo>
                  <a:lnTo>
                    <a:pt x="188546" y="102818"/>
                  </a:lnTo>
                  <a:lnTo>
                    <a:pt x="192355" y="102818"/>
                  </a:lnTo>
                  <a:lnTo>
                    <a:pt x="192355" y="99962"/>
                  </a:lnTo>
                  <a:lnTo>
                    <a:pt x="199021" y="93298"/>
                  </a:lnTo>
                  <a:lnTo>
                    <a:pt x="211400" y="93298"/>
                  </a:lnTo>
                  <a:lnTo>
                    <a:pt x="215209" y="96154"/>
                  </a:lnTo>
                  <a:lnTo>
                    <a:pt x="215209" y="99962"/>
                  </a:lnTo>
                  <a:lnTo>
                    <a:pt x="224732" y="109482"/>
                  </a:lnTo>
                  <a:lnTo>
                    <a:pt x="231397" y="106626"/>
                  </a:lnTo>
                  <a:lnTo>
                    <a:pt x="238063" y="106626"/>
                  </a:lnTo>
                  <a:lnTo>
                    <a:pt x="247585" y="116147"/>
                  </a:lnTo>
                  <a:lnTo>
                    <a:pt x="251394" y="113290"/>
                  </a:lnTo>
                  <a:lnTo>
                    <a:pt x="247585" y="106626"/>
                  </a:lnTo>
                  <a:lnTo>
                    <a:pt x="244729" y="102818"/>
                  </a:lnTo>
                  <a:lnTo>
                    <a:pt x="240920" y="96154"/>
                  </a:lnTo>
                  <a:lnTo>
                    <a:pt x="238063" y="93298"/>
                  </a:lnTo>
                  <a:lnTo>
                    <a:pt x="235206" y="93298"/>
                  </a:lnTo>
                  <a:lnTo>
                    <a:pt x="224732" y="82826"/>
                  </a:lnTo>
                  <a:lnTo>
                    <a:pt x="228540" y="79970"/>
                  </a:lnTo>
                  <a:lnTo>
                    <a:pt x="235206" y="79970"/>
                  </a:lnTo>
                  <a:lnTo>
                    <a:pt x="228540" y="73306"/>
                  </a:lnTo>
                  <a:lnTo>
                    <a:pt x="221875" y="69497"/>
                  </a:lnTo>
                  <a:lnTo>
                    <a:pt x="215209" y="62833"/>
                  </a:lnTo>
                  <a:lnTo>
                    <a:pt x="205687" y="62833"/>
                  </a:lnTo>
                  <a:lnTo>
                    <a:pt x="205687" y="59977"/>
                  </a:lnTo>
                  <a:lnTo>
                    <a:pt x="208543" y="57121"/>
                  </a:lnTo>
                  <a:lnTo>
                    <a:pt x="208543" y="50457"/>
                  </a:lnTo>
                  <a:lnTo>
                    <a:pt x="192355" y="46649"/>
                  </a:lnTo>
                  <a:lnTo>
                    <a:pt x="185689" y="39985"/>
                  </a:lnTo>
                  <a:lnTo>
                    <a:pt x="179024" y="37129"/>
                  </a:lnTo>
                  <a:lnTo>
                    <a:pt x="162835" y="37129"/>
                  </a:lnTo>
                  <a:lnTo>
                    <a:pt x="162835" y="39985"/>
                  </a:lnTo>
                  <a:lnTo>
                    <a:pt x="156169" y="39985"/>
                  </a:lnTo>
                  <a:lnTo>
                    <a:pt x="153313" y="43793"/>
                  </a:lnTo>
                  <a:lnTo>
                    <a:pt x="139981" y="43793"/>
                  </a:lnTo>
                  <a:lnTo>
                    <a:pt x="133315" y="39985"/>
                  </a:lnTo>
                  <a:lnTo>
                    <a:pt x="130459" y="39985"/>
                  </a:lnTo>
                  <a:lnTo>
                    <a:pt x="130459" y="37129"/>
                  </a:lnTo>
                  <a:lnTo>
                    <a:pt x="103796" y="19992"/>
                  </a:lnTo>
                  <a:lnTo>
                    <a:pt x="100939" y="19992"/>
                  </a:lnTo>
                  <a:lnTo>
                    <a:pt x="97130" y="17136"/>
                  </a:lnTo>
                  <a:lnTo>
                    <a:pt x="78085" y="17136"/>
                  </a:lnTo>
                  <a:lnTo>
                    <a:pt x="45709" y="10472"/>
                  </a:lnTo>
                  <a:lnTo>
                    <a:pt x="35233" y="6664"/>
                  </a:lnTo>
                  <a:lnTo>
                    <a:pt x="28568" y="3808"/>
                  </a:lnTo>
                  <a:lnTo>
                    <a:pt x="19045" y="0"/>
                  </a:lnTo>
                  <a:lnTo>
                    <a:pt x="12380" y="0"/>
                  </a:lnTo>
                  <a:lnTo>
                    <a:pt x="0" y="10472"/>
                  </a:lnTo>
                  <a:close/>
                </a:path>
              </a:pathLst>
            </a:custGeom>
            <a:noFill/>
            <a:ln w="2379" cap="flat">
              <a:solidFill>
                <a:srgbClr val="FFFFFF"/>
              </a:solidFill>
              <a:prstDash val="solid"/>
              <a:round/>
            </a:ln>
          </p:spPr>
          <p:txBody>
            <a:bodyPr rtlCol="0" anchor="ctr"/>
            <a:lstStyle/>
            <a:p>
              <a:endParaRPr lang="en-US" noProof="0" dirty="0"/>
            </a:p>
          </p:txBody>
        </p:sp>
        <p:sp>
          <p:nvSpPr>
            <p:cNvPr id="6415" name="Serbest Form 6414">
              <a:extLst>
                <a:ext uri="{FF2B5EF4-FFF2-40B4-BE49-F238E27FC236}">
                  <a16:creationId xmlns:a16="http://schemas.microsoft.com/office/drawing/2014/main" id="{6510D14A-5670-3A4F-BB83-A47C60CAEA55}"/>
                </a:ext>
              </a:extLst>
            </p:cNvPr>
            <p:cNvSpPr/>
            <p:nvPr/>
          </p:nvSpPr>
          <p:spPr>
            <a:xfrm>
              <a:off x="4974248" y="3328085"/>
              <a:ext cx="116174" cy="19040"/>
            </a:xfrm>
            <a:custGeom>
              <a:avLst/>
              <a:gdLst>
                <a:gd name="connsiteX0" fmla="*/ 9523 w 116174"/>
                <a:gd name="connsiteY0" fmla="*/ 6664 h 19040"/>
                <a:gd name="connsiteX1" fmla="*/ 6666 w 116174"/>
                <a:gd name="connsiteY1" fmla="*/ 8568 h 19040"/>
                <a:gd name="connsiteX2" fmla="*/ 2857 w 116174"/>
                <a:gd name="connsiteY2" fmla="*/ 12376 h 19040"/>
                <a:gd name="connsiteX3" fmla="*/ 2857 w 116174"/>
                <a:gd name="connsiteY3" fmla="*/ 15232 h 19040"/>
                <a:gd name="connsiteX4" fmla="*/ 0 w 116174"/>
                <a:gd name="connsiteY4" fmla="*/ 17137 h 19040"/>
                <a:gd name="connsiteX5" fmla="*/ 0 w 116174"/>
                <a:gd name="connsiteY5" fmla="*/ 19040 h 19040"/>
                <a:gd name="connsiteX6" fmla="*/ 39042 w 116174"/>
                <a:gd name="connsiteY6" fmla="*/ 19040 h 19040"/>
                <a:gd name="connsiteX7" fmla="*/ 39042 w 116174"/>
                <a:gd name="connsiteY7" fmla="*/ 15232 h 19040"/>
                <a:gd name="connsiteX8" fmla="*/ 45708 w 116174"/>
                <a:gd name="connsiteY8" fmla="*/ 15232 h 19040"/>
                <a:gd name="connsiteX9" fmla="*/ 48565 w 116174"/>
                <a:gd name="connsiteY9" fmla="*/ 12376 h 19040"/>
                <a:gd name="connsiteX10" fmla="*/ 60944 w 116174"/>
                <a:gd name="connsiteY10" fmla="*/ 12376 h 19040"/>
                <a:gd name="connsiteX11" fmla="*/ 64753 w 116174"/>
                <a:gd name="connsiteY11" fmla="*/ 8568 h 19040"/>
                <a:gd name="connsiteX12" fmla="*/ 67610 w 116174"/>
                <a:gd name="connsiteY12" fmla="*/ 6664 h 19040"/>
                <a:gd name="connsiteX13" fmla="*/ 71419 w 116174"/>
                <a:gd name="connsiteY13" fmla="*/ 8568 h 19040"/>
                <a:gd name="connsiteX14" fmla="*/ 77132 w 116174"/>
                <a:gd name="connsiteY14" fmla="*/ 10472 h 19040"/>
                <a:gd name="connsiteX15" fmla="*/ 80941 w 116174"/>
                <a:gd name="connsiteY15" fmla="*/ 15232 h 19040"/>
                <a:gd name="connsiteX16" fmla="*/ 90464 w 116174"/>
                <a:gd name="connsiteY16" fmla="*/ 17137 h 19040"/>
                <a:gd name="connsiteX17" fmla="*/ 102843 w 116174"/>
                <a:gd name="connsiteY17" fmla="*/ 17137 h 19040"/>
                <a:gd name="connsiteX18" fmla="*/ 106652 w 116174"/>
                <a:gd name="connsiteY18" fmla="*/ 15232 h 19040"/>
                <a:gd name="connsiteX19" fmla="*/ 113318 w 116174"/>
                <a:gd name="connsiteY19" fmla="*/ 12376 h 19040"/>
                <a:gd name="connsiteX20" fmla="*/ 116175 w 116174"/>
                <a:gd name="connsiteY20" fmla="*/ 10472 h 19040"/>
                <a:gd name="connsiteX21" fmla="*/ 116175 w 116174"/>
                <a:gd name="connsiteY21" fmla="*/ 8568 h 19040"/>
                <a:gd name="connsiteX22" fmla="*/ 113318 w 116174"/>
                <a:gd name="connsiteY22" fmla="*/ 6664 h 19040"/>
                <a:gd name="connsiteX23" fmla="*/ 99986 w 116174"/>
                <a:gd name="connsiteY23" fmla="*/ 6664 h 19040"/>
                <a:gd name="connsiteX24" fmla="*/ 97130 w 116174"/>
                <a:gd name="connsiteY24" fmla="*/ 8568 h 19040"/>
                <a:gd name="connsiteX25" fmla="*/ 90464 w 116174"/>
                <a:gd name="connsiteY25" fmla="*/ 8568 h 19040"/>
                <a:gd name="connsiteX26" fmla="*/ 86655 w 116174"/>
                <a:gd name="connsiteY26" fmla="*/ 4760 h 19040"/>
                <a:gd name="connsiteX27" fmla="*/ 83798 w 116174"/>
                <a:gd name="connsiteY27" fmla="*/ 1904 h 19040"/>
                <a:gd name="connsiteX28" fmla="*/ 77132 w 116174"/>
                <a:gd name="connsiteY28" fmla="*/ 4760 h 19040"/>
                <a:gd name="connsiteX29" fmla="*/ 77132 w 116174"/>
                <a:gd name="connsiteY29" fmla="*/ 0 h 19040"/>
                <a:gd name="connsiteX30" fmla="*/ 48565 w 116174"/>
                <a:gd name="connsiteY30" fmla="*/ 0 h 19040"/>
                <a:gd name="connsiteX31" fmla="*/ 48565 w 116174"/>
                <a:gd name="connsiteY31" fmla="*/ 4760 h 19040"/>
                <a:gd name="connsiteX32" fmla="*/ 9523 w 116174"/>
                <a:gd name="connsiteY32" fmla="*/ 476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6174" h="19040">
                  <a:moveTo>
                    <a:pt x="9523" y="6664"/>
                  </a:moveTo>
                  <a:lnTo>
                    <a:pt x="6666" y="8568"/>
                  </a:lnTo>
                  <a:lnTo>
                    <a:pt x="2857" y="12376"/>
                  </a:lnTo>
                  <a:lnTo>
                    <a:pt x="2857" y="15232"/>
                  </a:lnTo>
                  <a:lnTo>
                    <a:pt x="0" y="17137"/>
                  </a:lnTo>
                  <a:lnTo>
                    <a:pt x="0" y="19040"/>
                  </a:lnTo>
                  <a:lnTo>
                    <a:pt x="39042" y="19040"/>
                  </a:lnTo>
                  <a:lnTo>
                    <a:pt x="39042" y="15232"/>
                  </a:lnTo>
                  <a:lnTo>
                    <a:pt x="45708" y="15232"/>
                  </a:lnTo>
                  <a:lnTo>
                    <a:pt x="48565" y="12376"/>
                  </a:lnTo>
                  <a:lnTo>
                    <a:pt x="60944" y="12376"/>
                  </a:lnTo>
                  <a:lnTo>
                    <a:pt x="64753" y="8568"/>
                  </a:lnTo>
                  <a:lnTo>
                    <a:pt x="67610" y="6664"/>
                  </a:lnTo>
                  <a:lnTo>
                    <a:pt x="71419" y="8568"/>
                  </a:lnTo>
                  <a:lnTo>
                    <a:pt x="77132" y="10472"/>
                  </a:lnTo>
                  <a:lnTo>
                    <a:pt x="80941" y="15232"/>
                  </a:lnTo>
                  <a:lnTo>
                    <a:pt x="90464" y="17137"/>
                  </a:lnTo>
                  <a:lnTo>
                    <a:pt x="102843" y="17137"/>
                  </a:lnTo>
                  <a:lnTo>
                    <a:pt x="106652" y="15232"/>
                  </a:lnTo>
                  <a:lnTo>
                    <a:pt x="113318" y="12376"/>
                  </a:lnTo>
                  <a:lnTo>
                    <a:pt x="116175" y="10472"/>
                  </a:lnTo>
                  <a:lnTo>
                    <a:pt x="116175" y="8568"/>
                  </a:lnTo>
                  <a:lnTo>
                    <a:pt x="113318" y="6664"/>
                  </a:lnTo>
                  <a:lnTo>
                    <a:pt x="99986" y="6664"/>
                  </a:lnTo>
                  <a:lnTo>
                    <a:pt x="97130" y="8568"/>
                  </a:lnTo>
                  <a:lnTo>
                    <a:pt x="90464" y="8568"/>
                  </a:lnTo>
                  <a:lnTo>
                    <a:pt x="86655" y="4760"/>
                  </a:lnTo>
                  <a:lnTo>
                    <a:pt x="83798" y="1904"/>
                  </a:lnTo>
                  <a:lnTo>
                    <a:pt x="77132" y="4760"/>
                  </a:lnTo>
                  <a:lnTo>
                    <a:pt x="77132" y="0"/>
                  </a:lnTo>
                  <a:lnTo>
                    <a:pt x="48565" y="0"/>
                  </a:lnTo>
                  <a:lnTo>
                    <a:pt x="48565" y="4760"/>
                  </a:lnTo>
                  <a:lnTo>
                    <a:pt x="9523" y="4760"/>
                  </a:lnTo>
                  <a:close/>
                </a:path>
              </a:pathLst>
            </a:custGeom>
            <a:solidFill>
              <a:srgbClr val="AFABAB"/>
            </a:solidFill>
            <a:ln w="9518" cap="flat">
              <a:noFill/>
              <a:prstDash val="solid"/>
              <a:miter/>
            </a:ln>
          </p:spPr>
          <p:txBody>
            <a:bodyPr rtlCol="0" anchor="ctr"/>
            <a:lstStyle/>
            <a:p>
              <a:endParaRPr lang="en-US" noProof="0" dirty="0"/>
            </a:p>
          </p:txBody>
        </p:sp>
        <p:sp>
          <p:nvSpPr>
            <p:cNvPr id="6416" name="Serbest Form 6415">
              <a:extLst>
                <a:ext uri="{FF2B5EF4-FFF2-40B4-BE49-F238E27FC236}">
                  <a16:creationId xmlns:a16="http://schemas.microsoft.com/office/drawing/2014/main" id="{6062F32B-E64E-BE46-A195-CA13C706D9CE}"/>
                </a:ext>
              </a:extLst>
            </p:cNvPr>
            <p:cNvSpPr/>
            <p:nvPr/>
          </p:nvSpPr>
          <p:spPr>
            <a:xfrm>
              <a:off x="4974248" y="3328085"/>
              <a:ext cx="116174" cy="19040"/>
            </a:xfrm>
            <a:custGeom>
              <a:avLst/>
              <a:gdLst>
                <a:gd name="connsiteX0" fmla="*/ 9523 w 116174"/>
                <a:gd name="connsiteY0" fmla="*/ 6664 h 19040"/>
                <a:gd name="connsiteX1" fmla="*/ 6666 w 116174"/>
                <a:gd name="connsiteY1" fmla="*/ 8568 h 19040"/>
                <a:gd name="connsiteX2" fmla="*/ 2857 w 116174"/>
                <a:gd name="connsiteY2" fmla="*/ 12376 h 19040"/>
                <a:gd name="connsiteX3" fmla="*/ 2857 w 116174"/>
                <a:gd name="connsiteY3" fmla="*/ 15232 h 19040"/>
                <a:gd name="connsiteX4" fmla="*/ 0 w 116174"/>
                <a:gd name="connsiteY4" fmla="*/ 17137 h 19040"/>
                <a:gd name="connsiteX5" fmla="*/ 0 w 116174"/>
                <a:gd name="connsiteY5" fmla="*/ 19040 h 19040"/>
                <a:gd name="connsiteX6" fmla="*/ 39042 w 116174"/>
                <a:gd name="connsiteY6" fmla="*/ 19040 h 19040"/>
                <a:gd name="connsiteX7" fmla="*/ 39042 w 116174"/>
                <a:gd name="connsiteY7" fmla="*/ 15232 h 19040"/>
                <a:gd name="connsiteX8" fmla="*/ 45708 w 116174"/>
                <a:gd name="connsiteY8" fmla="*/ 15232 h 19040"/>
                <a:gd name="connsiteX9" fmla="*/ 48565 w 116174"/>
                <a:gd name="connsiteY9" fmla="*/ 12376 h 19040"/>
                <a:gd name="connsiteX10" fmla="*/ 60944 w 116174"/>
                <a:gd name="connsiteY10" fmla="*/ 12376 h 19040"/>
                <a:gd name="connsiteX11" fmla="*/ 64753 w 116174"/>
                <a:gd name="connsiteY11" fmla="*/ 8568 h 19040"/>
                <a:gd name="connsiteX12" fmla="*/ 67610 w 116174"/>
                <a:gd name="connsiteY12" fmla="*/ 6664 h 19040"/>
                <a:gd name="connsiteX13" fmla="*/ 71419 w 116174"/>
                <a:gd name="connsiteY13" fmla="*/ 8568 h 19040"/>
                <a:gd name="connsiteX14" fmla="*/ 77132 w 116174"/>
                <a:gd name="connsiteY14" fmla="*/ 10472 h 19040"/>
                <a:gd name="connsiteX15" fmla="*/ 80941 w 116174"/>
                <a:gd name="connsiteY15" fmla="*/ 15232 h 19040"/>
                <a:gd name="connsiteX16" fmla="*/ 90464 w 116174"/>
                <a:gd name="connsiteY16" fmla="*/ 17137 h 19040"/>
                <a:gd name="connsiteX17" fmla="*/ 102843 w 116174"/>
                <a:gd name="connsiteY17" fmla="*/ 17137 h 19040"/>
                <a:gd name="connsiteX18" fmla="*/ 106652 w 116174"/>
                <a:gd name="connsiteY18" fmla="*/ 15232 h 19040"/>
                <a:gd name="connsiteX19" fmla="*/ 113318 w 116174"/>
                <a:gd name="connsiteY19" fmla="*/ 12376 h 19040"/>
                <a:gd name="connsiteX20" fmla="*/ 116175 w 116174"/>
                <a:gd name="connsiteY20" fmla="*/ 10472 h 19040"/>
                <a:gd name="connsiteX21" fmla="*/ 116175 w 116174"/>
                <a:gd name="connsiteY21" fmla="*/ 8568 h 19040"/>
                <a:gd name="connsiteX22" fmla="*/ 113318 w 116174"/>
                <a:gd name="connsiteY22" fmla="*/ 6664 h 19040"/>
                <a:gd name="connsiteX23" fmla="*/ 99986 w 116174"/>
                <a:gd name="connsiteY23" fmla="*/ 6664 h 19040"/>
                <a:gd name="connsiteX24" fmla="*/ 97130 w 116174"/>
                <a:gd name="connsiteY24" fmla="*/ 8568 h 19040"/>
                <a:gd name="connsiteX25" fmla="*/ 90464 w 116174"/>
                <a:gd name="connsiteY25" fmla="*/ 8568 h 19040"/>
                <a:gd name="connsiteX26" fmla="*/ 86655 w 116174"/>
                <a:gd name="connsiteY26" fmla="*/ 4760 h 19040"/>
                <a:gd name="connsiteX27" fmla="*/ 83798 w 116174"/>
                <a:gd name="connsiteY27" fmla="*/ 1904 h 19040"/>
                <a:gd name="connsiteX28" fmla="*/ 77132 w 116174"/>
                <a:gd name="connsiteY28" fmla="*/ 4760 h 19040"/>
                <a:gd name="connsiteX29" fmla="*/ 77132 w 116174"/>
                <a:gd name="connsiteY29" fmla="*/ 0 h 19040"/>
                <a:gd name="connsiteX30" fmla="*/ 48565 w 116174"/>
                <a:gd name="connsiteY30" fmla="*/ 0 h 19040"/>
                <a:gd name="connsiteX31" fmla="*/ 48565 w 116174"/>
                <a:gd name="connsiteY31" fmla="*/ 4760 h 19040"/>
                <a:gd name="connsiteX32" fmla="*/ 9523 w 116174"/>
                <a:gd name="connsiteY32" fmla="*/ 476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6174" h="19040">
                  <a:moveTo>
                    <a:pt x="9523" y="6664"/>
                  </a:moveTo>
                  <a:lnTo>
                    <a:pt x="6666" y="8568"/>
                  </a:lnTo>
                  <a:lnTo>
                    <a:pt x="2857" y="12376"/>
                  </a:lnTo>
                  <a:lnTo>
                    <a:pt x="2857" y="15232"/>
                  </a:lnTo>
                  <a:lnTo>
                    <a:pt x="0" y="17137"/>
                  </a:lnTo>
                  <a:lnTo>
                    <a:pt x="0" y="19040"/>
                  </a:lnTo>
                  <a:lnTo>
                    <a:pt x="39042" y="19040"/>
                  </a:lnTo>
                  <a:lnTo>
                    <a:pt x="39042" y="15232"/>
                  </a:lnTo>
                  <a:lnTo>
                    <a:pt x="45708" y="15232"/>
                  </a:lnTo>
                  <a:lnTo>
                    <a:pt x="48565" y="12376"/>
                  </a:lnTo>
                  <a:lnTo>
                    <a:pt x="60944" y="12376"/>
                  </a:lnTo>
                  <a:lnTo>
                    <a:pt x="64753" y="8568"/>
                  </a:lnTo>
                  <a:lnTo>
                    <a:pt x="67610" y="6664"/>
                  </a:lnTo>
                  <a:lnTo>
                    <a:pt x="71419" y="8568"/>
                  </a:lnTo>
                  <a:lnTo>
                    <a:pt x="77132" y="10472"/>
                  </a:lnTo>
                  <a:lnTo>
                    <a:pt x="80941" y="15232"/>
                  </a:lnTo>
                  <a:lnTo>
                    <a:pt x="90464" y="17137"/>
                  </a:lnTo>
                  <a:lnTo>
                    <a:pt x="102843" y="17137"/>
                  </a:lnTo>
                  <a:lnTo>
                    <a:pt x="106652" y="15232"/>
                  </a:lnTo>
                  <a:lnTo>
                    <a:pt x="113318" y="12376"/>
                  </a:lnTo>
                  <a:lnTo>
                    <a:pt x="116175" y="10472"/>
                  </a:lnTo>
                  <a:lnTo>
                    <a:pt x="116175" y="8568"/>
                  </a:lnTo>
                  <a:lnTo>
                    <a:pt x="113318" y="6664"/>
                  </a:lnTo>
                  <a:lnTo>
                    <a:pt x="99986" y="6664"/>
                  </a:lnTo>
                  <a:lnTo>
                    <a:pt x="97130" y="8568"/>
                  </a:lnTo>
                  <a:lnTo>
                    <a:pt x="90464" y="8568"/>
                  </a:lnTo>
                  <a:lnTo>
                    <a:pt x="86655" y="4760"/>
                  </a:lnTo>
                  <a:lnTo>
                    <a:pt x="83798" y="1904"/>
                  </a:lnTo>
                  <a:lnTo>
                    <a:pt x="77132" y="4760"/>
                  </a:lnTo>
                  <a:lnTo>
                    <a:pt x="77132" y="0"/>
                  </a:lnTo>
                  <a:lnTo>
                    <a:pt x="48565" y="0"/>
                  </a:lnTo>
                  <a:lnTo>
                    <a:pt x="48565" y="4760"/>
                  </a:lnTo>
                  <a:lnTo>
                    <a:pt x="9523" y="4760"/>
                  </a:lnTo>
                  <a:close/>
                </a:path>
              </a:pathLst>
            </a:custGeom>
            <a:noFill/>
            <a:ln w="2379" cap="flat">
              <a:solidFill>
                <a:srgbClr val="FFFFFF"/>
              </a:solidFill>
              <a:prstDash val="solid"/>
              <a:round/>
            </a:ln>
          </p:spPr>
          <p:txBody>
            <a:bodyPr rtlCol="0" anchor="ctr"/>
            <a:lstStyle/>
            <a:p>
              <a:endParaRPr lang="en-US" noProof="0" dirty="0"/>
            </a:p>
          </p:txBody>
        </p:sp>
        <p:sp>
          <p:nvSpPr>
            <p:cNvPr id="6417" name="Serbest Form 6416">
              <a:extLst>
                <a:ext uri="{FF2B5EF4-FFF2-40B4-BE49-F238E27FC236}">
                  <a16:creationId xmlns:a16="http://schemas.microsoft.com/office/drawing/2014/main" id="{711D58A5-C103-CF4B-A968-122347792E9C}"/>
                </a:ext>
              </a:extLst>
            </p:cNvPr>
            <p:cNvSpPr/>
            <p:nvPr/>
          </p:nvSpPr>
          <p:spPr>
            <a:xfrm>
              <a:off x="5960780" y="3869785"/>
              <a:ext cx="212351" cy="289414"/>
            </a:xfrm>
            <a:custGeom>
              <a:avLst/>
              <a:gdLst>
                <a:gd name="connsiteX0" fmla="*/ 212352 w 212351"/>
                <a:gd name="connsiteY0" fmla="*/ 136139 h 289414"/>
                <a:gd name="connsiteX1" fmla="*/ 209495 w 212351"/>
                <a:gd name="connsiteY1" fmla="*/ 132331 h 289414"/>
                <a:gd name="connsiteX2" fmla="*/ 199973 w 212351"/>
                <a:gd name="connsiteY2" fmla="*/ 132331 h 289414"/>
                <a:gd name="connsiteX3" fmla="*/ 197116 w 212351"/>
                <a:gd name="connsiteY3" fmla="*/ 122811 h 289414"/>
                <a:gd name="connsiteX4" fmla="*/ 188546 w 212351"/>
                <a:gd name="connsiteY4" fmla="*/ 119003 h 289414"/>
                <a:gd name="connsiteX5" fmla="*/ 188546 w 212351"/>
                <a:gd name="connsiteY5" fmla="*/ 99010 h 289414"/>
                <a:gd name="connsiteX6" fmla="*/ 194259 w 212351"/>
                <a:gd name="connsiteY6" fmla="*/ 84730 h 289414"/>
                <a:gd name="connsiteX7" fmla="*/ 199973 w 212351"/>
                <a:gd name="connsiteY7" fmla="*/ 84730 h 289414"/>
                <a:gd name="connsiteX8" fmla="*/ 203782 w 212351"/>
                <a:gd name="connsiteY8" fmla="*/ 81874 h 289414"/>
                <a:gd name="connsiteX9" fmla="*/ 206639 w 212351"/>
                <a:gd name="connsiteY9" fmla="*/ 74258 h 289414"/>
                <a:gd name="connsiteX10" fmla="*/ 209495 w 212351"/>
                <a:gd name="connsiteY10" fmla="*/ 71402 h 289414"/>
                <a:gd name="connsiteX11" fmla="*/ 209495 w 212351"/>
                <a:gd name="connsiteY11" fmla="*/ 64738 h 289414"/>
                <a:gd name="connsiteX12" fmla="*/ 203782 w 212351"/>
                <a:gd name="connsiteY12" fmla="*/ 60930 h 289414"/>
                <a:gd name="connsiteX13" fmla="*/ 203782 w 212351"/>
                <a:gd name="connsiteY13" fmla="*/ 50457 h 289414"/>
                <a:gd name="connsiteX14" fmla="*/ 199973 w 212351"/>
                <a:gd name="connsiteY14" fmla="*/ 47601 h 289414"/>
                <a:gd name="connsiteX15" fmla="*/ 199973 w 212351"/>
                <a:gd name="connsiteY15" fmla="*/ 43793 h 289414"/>
                <a:gd name="connsiteX16" fmla="*/ 194259 w 212351"/>
                <a:gd name="connsiteY16" fmla="*/ 43793 h 289414"/>
                <a:gd name="connsiteX17" fmla="*/ 191403 w 212351"/>
                <a:gd name="connsiteY17" fmla="*/ 40937 h 289414"/>
                <a:gd name="connsiteX18" fmla="*/ 181880 w 212351"/>
                <a:gd name="connsiteY18" fmla="*/ 40937 h 289414"/>
                <a:gd name="connsiteX19" fmla="*/ 181880 w 212351"/>
                <a:gd name="connsiteY19" fmla="*/ 50457 h 289414"/>
                <a:gd name="connsiteX20" fmla="*/ 179023 w 212351"/>
                <a:gd name="connsiteY20" fmla="*/ 54265 h 289414"/>
                <a:gd name="connsiteX21" fmla="*/ 166644 w 212351"/>
                <a:gd name="connsiteY21" fmla="*/ 54265 h 289414"/>
                <a:gd name="connsiteX22" fmla="*/ 163787 w 212351"/>
                <a:gd name="connsiteY22" fmla="*/ 50457 h 289414"/>
                <a:gd name="connsiteX23" fmla="*/ 160931 w 212351"/>
                <a:gd name="connsiteY23" fmla="*/ 30465 h 289414"/>
                <a:gd name="connsiteX24" fmla="*/ 170453 w 212351"/>
                <a:gd name="connsiteY24" fmla="*/ 13329 h 289414"/>
                <a:gd name="connsiteX25" fmla="*/ 170453 w 212351"/>
                <a:gd name="connsiteY25" fmla="*/ 2856 h 289414"/>
                <a:gd name="connsiteX26" fmla="*/ 145694 w 212351"/>
                <a:gd name="connsiteY26" fmla="*/ 6664 h 289414"/>
                <a:gd name="connsiteX27" fmla="*/ 142838 w 212351"/>
                <a:gd name="connsiteY27" fmla="*/ 6664 h 289414"/>
                <a:gd name="connsiteX28" fmla="*/ 137124 w 212351"/>
                <a:gd name="connsiteY28" fmla="*/ 2856 h 289414"/>
                <a:gd name="connsiteX29" fmla="*/ 133315 w 212351"/>
                <a:gd name="connsiteY29" fmla="*/ 2856 h 289414"/>
                <a:gd name="connsiteX30" fmla="*/ 127602 w 212351"/>
                <a:gd name="connsiteY30" fmla="*/ 9520 h 289414"/>
                <a:gd name="connsiteX31" fmla="*/ 112366 w 212351"/>
                <a:gd name="connsiteY31" fmla="*/ 9520 h 289414"/>
                <a:gd name="connsiteX32" fmla="*/ 106652 w 212351"/>
                <a:gd name="connsiteY32" fmla="*/ 0 h 289414"/>
                <a:gd name="connsiteX33" fmla="*/ 97130 w 212351"/>
                <a:gd name="connsiteY33" fmla="*/ 9520 h 289414"/>
                <a:gd name="connsiteX34" fmla="*/ 94273 w 212351"/>
                <a:gd name="connsiteY34" fmla="*/ 30465 h 289414"/>
                <a:gd name="connsiteX35" fmla="*/ 97130 w 212351"/>
                <a:gd name="connsiteY35" fmla="*/ 34273 h 289414"/>
                <a:gd name="connsiteX36" fmla="*/ 97130 w 212351"/>
                <a:gd name="connsiteY36" fmla="*/ 50457 h 289414"/>
                <a:gd name="connsiteX37" fmla="*/ 94273 w 212351"/>
                <a:gd name="connsiteY37" fmla="*/ 60930 h 289414"/>
                <a:gd name="connsiteX38" fmla="*/ 94273 w 212351"/>
                <a:gd name="connsiteY38" fmla="*/ 64738 h 289414"/>
                <a:gd name="connsiteX39" fmla="*/ 42851 w 212351"/>
                <a:gd name="connsiteY39" fmla="*/ 64738 h 289414"/>
                <a:gd name="connsiteX40" fmla="*/ 42851 w 212351"/>
                <a:gd name="connsiteY40" fmla="*/ 60930 h 289414"/>
                <a:gd name="connsiteX41" fmla="*/ 36185 w 212351"/>
                <a:gd name="connsiteY41" fmla="*/ 60930 h 289414"/>
                <a:gd name="connsiteX42" fmla="*/ 30472 w 212351"/>
                <a:gd name="connsiteY42" fmla="*/ 67594 h 289414"/>
                <a:gd name="connsiteX43" fmla="*/ 30472 w 212351"/>
                <a:gd name="connsiteY43" fmla="*/ 71402 h 289414"/>
                <a:gd name="connsiteX44" fmla="*/ 33329 w 212351"/>
                <a:gd name="connsiteY44" fmla="*/ 74258 h 289414"/>
                <a:gd name="connsiteX45" fmla="*/ 33329 w 212351"/>
                <a:gd name="connsiteY45" fmla="*/ 81874 h 289414"/>
                <a:gd name="connsiteX46" fmla="*/ 36185 w 212351"/>
                <a:gd name="connsiteY46" fmla="*/ 84730 h 289414"/>
                <a:gd name="connsiteX47" fmla="*/ 36185 w 212351"/>
                <a:gd name="connsiteY47" fmla="*/ 91394 h 289414"/>
                <a:gd name="connsiteX48" fmla="*/ 23806 w 212351"/>
                <a:gd name="connsiteY48" fmla="*/ 91394 h 289414"/>
                <a:gd name="connsiteX49" fmla="*/ 23806 w 212351"/>
                <a:gd name="connsiteY49" fmla="*/ 119003 h 289414"/>
                <a:gd name="connsiteX50" fmla="*/ 20950 w 212351"/>
                <a:gd name="connsiteY50" fmla="*/ 129475 h 289414"/>
                <a:gd name="connsiteX51" fmla="*/ 18093 w 212351"/>
                <a:gd name="connsiteY51" fmla="*/ 136139 h 289414"/>
                <a:gd name="connsiteX52" fmla="*/ 15236 w 212351"/>
                <a:gd name="connsiteY52" fmla="*/ 139947 h 289414"/>
                <a:gd name="connsiteX53" fmla="*/ 8570 w 212351"/>
                <a:gd name="connsiteY53" fmla="*/ 142803 h 289414"/>
                <a:gd name="connsiteX54" fmla="*/ 0 w 212351"/>
                <a:gd name="connsiteY54" fmla="*/ 142803 h 289414"/>
                <a:gd name="connsiteX55" fmla="*/ 15236 w 212351"/>
                <a:gd name="connsiteY55" fmla="*/ 173268 h 289414"/>
                <a:gd name="connsiteX56" fmla="*/ 20950 w 212351"/>
                <a:gd name="connsiteY56" fmla="*/ 166604 h 289414"/>
                <a:gd name="connsiteX57" fmla="*/ 27616 w 212351"/>
                <a:gd name="connsiteY57" fmla="*/ 177076 h 289414"/>
                <a:gd name="connsiteX58" fmla="*/ 23806 w 212351"/>
                <a:gd name="connsiteY58" fmla="*/ 180884 h 289414"/>
                <a:gd name="connsiteX59" fmla="*/ 23806 w 212351"/>
                <a:gd name="connsiteY59" fmla="*/ 187548 h 289414"/>
                <a:gd name="connsiteX60" fmla="*/ 20950 w 212351"/>
                <a:gd name="connsiteY60" fmla="*/ 190404 h 289414"/>
                <a:gd name="connsiteX61" fmla="*/ 20950 w 212351"/>
                <a:gd name="connsiteY61" fmla="*/ 194213 h 289414"/>
                <a:gd name="connsiteX62" fmla="*/ 23806 w 212351"/>
                <a:gd name="connsiteY62" fmla="*/ 197068 h 289414"/>
                <a:gd name="connsiteX63" fmla="*/ 33329 w 212351"/>
                <a:gd name="connsiteY63" fmla="*/ 197068 h 289414"/>
                <a:gd name="connsiteX64" fmla="*/ 36185 w 212351"/>
                <a:gd name="connsiteY64" fmla="*/ 221821 h 289414"/>
                <a:gd name="connsiteX65" fmla="*/ 51422 w 212351"/>
                <a:gd name="connsiteY65" fmla="*/ 224677 h 289414"/>
                <a:gd name="connsiteX66" fmla="*/ 48565 w 212351"/>
                <a:gd name="connsiteY66" fmla="*/ 231341 h 289414"/>
                <a:gd name="connsiteX67" fmla="*/ 73323 w 212351"/>
                <a:gd name="connsiteY67" fmla="*/ 262758 h 289414"/>
                <a:gd name="connsiteX68" fmla="*/ 69514 w 212351"/>
                <a:gd name="connsiteY68" fmla="*/ 265614 h 289414"/>
                <a:gd name="connsiteX69" fmla="*/ 87607 w 212351"/>
                <a:gd name="connsiteY69" fmla="*/ 289415 h 289414"/>
                <a:gd name="connsiteX70" fmla="*/ 91416 w 212351"/>
                <a:gd name="connsiteY70" fmla="*/ 278942 h 289414"/>
                <a:gd name="connsiteX71" fmla="*/ 102843 w 212351"/>
                <a:gd name="connsiteY71" fmla="*/ 272278 h 289414"/>
                <a:gd name="connsiteX72" fmla="*/ 112366 w 212351"/>
                <a:gd name="connsiteY72" fmla="*/ 282750 h 289414"/>
                <a:gd name="connsiteX73" fmla="*/ 115223 w 212351"/>
                <a:gd name="connsiteY73" fmla="*/ 278942 h 289414"/>
                <a:gd name="connsiteX74" fmla="*/ 115223 w 212351"/>
                <a:gd name="connsiteY74" fmla="*/ 258950 h 289414"/>
                <a:gd name="connsiteX75" fmla="*/ 106652 w 212351"/>
                <a:gd name="connsiteY75" fmla="*/ 252286 h 289414"/>
                <a:gd name="connsiteX76" fmla="*/ 115223 w 212351"/>
                <a:gd name="connsiteY76" fmla="*/ 245622 h 289414"/>
                <a:gd name="connsiteX77" fmla="*/ 99986 w 212351"/>
                <a:gd name="connsiteY77" fmla="*/ 235149 h 289414"/>
                <a:gd name="connsiteX78" fmla="*/ 106652 w 212351"/>
                <a:gd name="connsiteY78" fmla="*/ 235149 h 289414"/>
                <a:gd name="connsiteX79" fmla="*/ 106652 w 212351"/>
                <a:gd name="connsiteY79" fmla="*/ 228485 h 289414"/>
                <a:gd name="connsiteX80" fmla="*/ 102843 w 212351"/>
                <a:gd name="connsiteY80" fmla="*/ 224677 h 289414"/>
                <a:gd name="connsiteX81" fmla="*/ 102843 w 212351"/>
                <a:gd name="connsiteY81" fmla="*/ 214205 h 289414"/>
                <a:gd name="connsiteX82" fmla="*/ 106652 w 212351"/>
                <a:gd name="connsiteY82" fmla="*/ 214205 h 289414"/>
                <a:gd name="connsiteX83" fmla="*/ 109509 w 212351"/>
                <a:gd name="connsiteY83" fmla="*/ 218013 h 289414"/>
                <a:gd name="connsiteX84" fmla="*/ 115223 w 212351"/>
                <a:gd name="connsiteY84" fmla="*/ 218013 h 289414"/>
                <a:gd name="connsiteX85" fmla="*/ 121888 w 212351"/>
                <a:gd name="connsiteY85" fmla="*/ 221821 h 289414"/>
                <a:gd name="connsiteX86" fmla="*/ 130459 w 212351"/>
                <a:gd name="connsiteY86" fmla="*/ 221821 h 289414"/>
                <a:gd name="connsiteX87" fmla="*/ 133315 w 212351"/>
                <a:gd name="connsiteY87" fmla="*/ 218013 h 289414"/>
                <a:gd name="connsiteX88" fmla="*/ 137124 w 212351"/>
                <a:gd name="connsiteY88" fmla="*/ 211349 h 289414"/>
                <a:gd name="connsiteX89" fmla="*/ 142838 w 212351"/>
                <a:gd name="connsiteY89" fmla="*/ 207541 h 289414"/>
                <a:gd name="connsiteX90" fmla="*/ 133315 w 212351"/>
                <a:gd name="connsiteY90" fmla="*/ 197068 h 289414"/>
                <a:gd name="connsiteX91" fmla="*/ 133315 w 212351"/>
                <a:gd name="connsiteY91" fmla="*/ 194213 h 289414"/>
                <a:gd name="connsiteX92" fmla="*/ 148552 w 212351"/>
                <a:gd name="connsiteY92" fmla="*/ 194213 h 289414"/>
                <a:gd name="connsiteX93" fmla="*/ 158074 w 212351"/>
                <a:gd name="connsiteY93" fmla="*/ 218013 h 289414"/>
                <a:gd name="connsiteX94" fmla="*/ 173310 w 212351"/>
                <a:gd name="connsiteY94" fmla="*/ 218013 h 289414"/>
                <a:gd name="connsiteX95" fmla="*/ 176166 w 212351"/>
                <a:gd name="connsiteY95" fmla="*/ 214205 h 289414"/>
                <a:gd name="connsiteX96" fmla="*/ 179023 w 212351"/>
                <a:gd name="connsiteY96" fmla="*/ 207541 h 289414"/>
                <a:gd name="connsiteX97" fmla="*/ 181880 w 212351"/>
                <a:gd name="connsiteY97" fmla="*/ 204685 h 289414"/>
                <a:gd name="connsiteX98" fmla="*/ 185689 w 212351"/>
                <a:gd name="connsiteY98" fmla="*/ 204685 h 289414"/>
                <a:gd name="connsiteX99" fmla="*/ 185689 w 212351"/>
                <a:gd name="connsiteY99" fmla="*/ 221821 h 289414"/>
                <a:gd name="connsiteX100" fmla="*/ 188546 w 212351"/>
                <a:gd name="connsiteY100" fmla="*/ 224677 h 289414"/>
                <a:gd name="connsiteX101" fmla="*/ 194259 w 212351"/>
                <a:gd name="connsiteY101" fmla="*/ 224677 h 289414"/>
                <a:gd name="connsiteX102" fmla="*/ 197116 w 212351"/>
                <a:gd name="connsiteY102" fmla="*/ 221821 h 289414"/>
                <a:gd name="connsiteX103" fmla="*/ 199973 w 212351"/>
                <a:gd name="connsiteY103" fmla="*/ 214205 h 289414"/>
                <a:gd name="connsiteX104" fmla="*/ 199973 w 212351"/>
                <a:gd name="connsiteY104" fmla="*/ 200877 h 289414"/>
                <a:gd name="connsiteX105" fmla="*/ 206639 w 212351"/>
                <a:gd name="connsiteY105" fmla="*/ 197068 h 289414"/>
                <a:gd name="connsiteX106" fmla="*/ 209495 w 212351"/>
                <a:gd name="connsiteY106" fmla="*/ 194213 h 289414"/>
                <a:gd name="connsiteX107" fmla="*/ 206639 w 212351"/>
                <a:gd name="connsiteY107" fmla="*/ 180884 h 289414"/>
                <a:gd name="connsiteX108" fmla="*/ 209495 w 212351"/>
                <a:gd name="connsiteY108" fmla="*/ 173268 h 289414"/>
                <a:gd name="connsiteX109" fmla="*/ 209495 w 212351"/>
                <a:gd name="connsiteY109" fmla="*/ 146611 h 289414"/>
                <a:gd name="connsiteX110" fmla="*/ 212352 w 212351"/>
                <a:gd name="connsiteY110" fmla="*/ 142803 h 28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12351" h="289414">
                  <a:moveTo>
                    <a:pt x="212352" y="136139"/>
                  </a:moveTo>
                  <a:lnTo>
                    <a:pt x="209495" y="132331"/>
                  </a:lnTo>
                  <a:lnTo>
                    <a:pt x="199973" y="132331"/>
                  </a:lnTo>
                  <a:lnTo>
                    <a:pt x="197116" y="122811"/>
                  </a:lnTo>
                  <a:lnTo>
                    <a:pt x="188546" y="119003"/>
                  </a:lnTo>
                  <a:lnTo>
                    <a:pt x="188546" y="99010"/>
                  </a:lnTo>
                  <a:lnTo>
                    <a:pt x="194259" y="84730"/>
                  </a:lnTo>
                  <a:lnTo>
                    <a:pt x="199973" y="84730"/>
                  </a:lnTo>
                  <a:lnTo>
                    <a:pt x="203782" y="81874"/>
                  </a:lnTo>
                  <a:lnTo>
                    <a:pt x="206639" y="74258"/>
                  </a:lnTo>
                  <a:lnTo>
                    <a:pt x="209495" y="71402"/>
                  </a:lnTo>
                  <a:lnTo>
                    <a:pt x="209495" y="64738"/>
                  </a:lnTo>
                  <a:lnTo>
                    <a:pt x="203782" y="60930"/>
                  </a:lnTo>
                  <a:lnTo>
                    <a:pt x="203782" y="50457"/>
                  </a:lnTo>
                  <a:lnTo>
                    <a:pt x="199973" y="47601"/>
                  </a:lnTo>
                  <a:lnTo>
                    <a:pt x="199973" y="43793"/>
                  </a:lnTo>
                  <a:lnTo>
                    <a:pt x="194259" y="43793"/>
                  </a:lnTo>
                  <a:lnTo>
                    <a:pt x="191403" y="40937"/>
                  </a:lnTo>
                  <a:lnTo>
                    <a:pt x="181880" y="40937"/>
                  </a:lnTo>
                  <a:lnTo>
                    <a:pt x="181880" y="50457"/>
                  </a:lnTo>
                  <a:lnTo>
                    <a:pt x="179023" y="54265"/>
                  </a:lnTo>
                  <a:lnTo>
                    <a:pt x="166644" y="54265"/>
                  </a:lnTo>
                  <a:lnTo>
                    <a:pt x="163787" y="50457"/>
                  </a:lnTo>
                  <a:lnTo>
                    <a:pt x="160931" y="30465"/>
                  </a:lnTo>
                  <a:lnTo>
                    <a:pt x="170453" y="13329"/>
                  </a:lnTo>
                  <a:lnTo>
                    <a:pt x="170453" y="2856"/>
                  </a:lnTo>
                  <a:lnTo>
                    <a:pt x="145694" y="6664"/>
                  </a:lnTo>
                  <a:lnTo>
                    <a:pt x="142838" y="6664"/>
                  </a:lnTo>
                  <a:lnTo>
                    <a:pt x="137124" y="2856"/>
                  </a:lnTo>
                  <a:lnTo>
                    <a:pt x="133315" y="2856"/>
                  </a:lnTo>
                  <a:lnTo>
                    <a:pt x="127602" y="9520"/>
                  </a:lnTo>
                  <a:lnTo>
                    <a:pt x="112366" y="9520"/>
                  </a:lnTo>
                  <a:lnTo>
                    <a:pt x="106652" y="0"/>
                  </a:lnTo>
                  <a:lnTo>
                    <a:pt x="97130" y="9520"/>
                  </a:lnTo>
                  <a:lnTo>
                    <a:pt x="94273" y="30465"/>
                  </a:lnTo>
                  <a:lnTo>
                    <a:pt x="97130" y="34273"/>
                  </a:lnTo>
                  <a:lnTo>
                    <a:pt x="97130" y="50457"/>
                  </a:lnTo>
                  <a:lnTo>
                    <a:pt x="94273" y="60930"/>
                  </a:lnTo>
                  <a:lnTo>
                    <a:pt x="94273" y="64738"/>
                  </a:lnTo>
                  <a:lnTo>
                    <a:pt x="42851" y="64738"/>
                  </a:lnTo>
                  <a:lnTo>
                    <a:pt x="42851" y="60930"/>
                  </a:lnTo>
                  <a:lnTo>
                    <a:pt x="36185" y="60930"/>
                  </a:lnTo>
                  <a:lnTo>
                    <a:pt x="30472" y="67594"/>
                  </a:lnTo>
                  <a:lnTo>
                    <a:pt x="30472" y="71402"/>
                  </a:lnTo>
                  <a:lnTo>
                    <a:pt x="33329" y="74258"/>
                  </a:lnTo>
                  <a:lnTo>
                    <a:pt x="33329" y="81874"/>
                  </a:lnTo>
                  <a:lnTo>
                    <a:pt x="36185" y="84730"/>
                  </a:lnTo>
                  <a:lnTo>
                    <a:pt x="36185" y="91394"/>
                  </a:lnTo>
                  <a:lnTo>
                    <a:pt x="23806" y="91394"/>
                  </a:lnTo>
                  <a:lnTo>
                    <a:pt x="23806" y="119003"/>
                  </a:lnTo>
                  <a:lnTo>
                    <a:pt x="20950" y="129475"/>
                  </a:lnTo>
                  <a:lnTo>
                    <a:pt x="18093" y="136139"/>
                  </a:lnTo>
                  <a:lnTo>
                    <a:pt x="15236" y="139947"/>
                  </a:lnTo>
                  <a:lnTo>
                    <a:pt x="8570" y="142803"/>
                  </a:lnTo>
                  <a:lnTo>
                    <a:pt x="0" y="142803"/>
                  </a:lnTo>
                  <a:lnTo>
                    <a:pt x="15236" y="173268"/>
                  </a:lnTo>
                  <a:lnTo>
                    <a:pt x="20950" y="166604"/>
                  </a:lnTo>
                  <a:lnTo>
                    <a:pt x="27616" y="177076"/>
                  </a:lnTo>
                  <a:lnTo>
                    <a:pt x="23806" y="180884"/>
                  </a:lnTo>
                  <a:lnTo>
                    <a:pt x="23806" y="187548"/>
                  </a:lnTo>
                  <a:lnTo>
                    <a:pt x="20950" y="190404"/>
                  </a:lnTo>
                  <a:lnTo>
                    <a:pt x="20950" y="194213"/>
                  </a:lnTo>
                  <a:lnTo>
                    <a:pt x="23806" y="197068"/>
                  </a:lnTo>
                  <a:lnTo>
                    <a:pt x="33329" y="197068"/>
                  </a:lnTo>
                  <a:lnTo>
                    <a:pt x="36185" y="221821"/>
                  </a:lnTo>
                  <a:lnTo>
                    <a:pt x="51422" y="224677"/>
                  </a:lnTo>
                  <a:lnTo>
                    <a:pt x="48565" y="231341"/>
                  </a:lnTo>
                  <a:lnTo>
                    <a:pt x="73323" y="262758"/>
                  </a:lnTo>
                  <a:lnTo>
                    <a:pt x="69514" y="265614"/>
                  </a:lnTo>
                  <a:lnTo>
                    <a:pt x="87607" y="289415"/>
                  </a:lnTo>
                  <a:lnTo>
                    <a:pt x="91416" y="278942"/>
                  </a:lnTo>
                  <a:lnTo>
                    <a:pt x="102843" y="272278"/>
                  </a:lnTo>
                  <a:lnTo>
                    <a:pt x="112366" y="282750"/>
                  </a:lnTo>
                  <a:lnTo>
                    <a:pt x="115223" y="278942"/>
                  </a:lnTo>
                  <a:lnTo>
                    <a:pt x="115223" y="258950"/>
                  </a:lnTo>
                  <a:lnTo>
                    <a:pt x="106652" y="252286"/>
                  </a:lnTo>
                  <a:lnTo>
                    <a:pt x="115223" y="245622"/>
                  </a:lnTo>
                  <a:lnTo>
                    <a:pt x="99986" y="235149"/>
                  </a:lnTo>
                  <a:lnTo>
                    <a:pt x="106652" y="235149"/>
                  </a:lnTo>
                  <a:lnTo>
                    <a:pt x="106652" y="228485"/>
                  </a:lnTo>
                  <a:lnTo>
                    <a:pt x="102843" y="224677"/>
                  </a:lnTo>
                  <a:lnTo>
                    <a:pt x="102843" y="214205"/>
                  </a:lnTo>
                  <a:lnTo>
                    <a:pt x="106652" y="214205"/>
                  </a:lnTo>
                  <a:lnTo>
                    <a:pt x="109509" y="218013"/>
                  </a:lnTo>
                  <a:lnTo>
                    <a:pt x="115223" y="218013"/>
                  </a:lnTo>
                  <a:lnTo>
                    <a:pt x="121888" y="221821"/>
                  </a:lnTo>
                  <a:lnTo>
                    <a:pt x="130459" y="221821"/>
                  </a:lnTo>
                  <a:lnTo>
                    <a:pt x="133315" y="218013"/>
                  </a:lnTo>
                  <a:lnTo>
                    <a:pt x="137124" y="211349"/>
                  </a:lnTo>
                  <a:lnTo>
                    <a:pt x="142838" y="207541"/>
                  </a:lnTo>
                  <a:lnTo>
                    <a:pt x="133315" y="197068"/>
                  </a:lnTo>
                  <a:lnTo>
                    <a:pt x="133315" y="194213"/>
                  </a:lnTo>
                  <a:lnTo>
                    <a:pt x="148552" y="194213"/>
                  </a:lnTo>
                  <a:lnTo>
                    <a:pt x="158074" y="218013"/>
                  </a:lnTo>
                  <a:lnTo>
                    <a:pt x="173310" y="218013"/>
                  </a:lnTo>
                  <a:lnTo>
                    <a:pt x="176166" y="214205"/>
                  </a:lnTo>
                  <a:lnTo>
                    <a:pt x="179023" y="207541"/>
                  </a:lnTo>
                  <a:lnTo>
                    <a:pt x="181880" y="204685"/>
                  </a:lnTo>
                  <a:lnTo>
                    <a:pt x="185689" y="204685"/>
                  </a:lnTo>
                  <a:lnTo>
                    <a:pt x="185689" y="221821"/>
                  </a:lnTo>
                  <a:lnTo>
                    <a:pt x="188546" y="224677"/>
                  </a:lnTo>
                  <a:lnTo>
                    <a:pt x="194259" y="224677"/>
                  </a:lnTo>
                  <a:lnTo>
                    <a:pt x="197116" y="221821"/>
                  </a:lnTo>
                  <a:lnTo>
                    <a:pt x="199973" y="214205"/>
                  </a:lnTo>
                  <a:lnTo>
                    <a:pt x="199973" y="200877"/>
                  </a:lnTo>
                  <a:lnTo>
                    <a:pt x="206639" y="197068"/>
                  </a:lnTo>
                  <a:lnTo>
                    <a:pt x="209495" y="194213"/>
                  </a:lnTo>
                  <a:lnTo>
                    <a:pt x="206639" y="180884"/>
                  </a:lnTo>
                  <a:lnTo>
                    <a:pt x="209495" y="173268"/>
                  </a:lnTo>
                  <a:lnTo>
                    <a:pt x="209495" y="146611"/>
                  </a:lnTo>
                  <a:lnTo>
                    <a:pt x="212352" y="142803"/>
                  </a:lnTo>
                  <a:close/>
                </a:path>
              </a:pathLst>
            </a:custGeom>
            <a:solidFill>
              <a:srgbClr val="AFABAB"/>
            </a:solidFill>
            <a:ln w="9518" cap="flat">
              <a:noFill/>
              <a:prstDash val="solid"/>
              <a:miter/>
            </a:ln>
          </p:spPr>
          <p:txBody>
            <a:bodyPr rtlCol="0" anchor="ctr"/>
            <a:lstStyle/>
            <a:p>
              <a:endParaRPr lang="en-US" noProof="0" dirty="0"/>
            </a:p>
          </p:txBody>
        </p:sp>
        <p:sp>
          <p:nvSpPr>
            <p:cNvPr id="6418" name="Serbest Form 6417">
              <a:extLst>
                <a:ext uri="{FF2B5EF4-FFF2-40B4-BE49-F238E27FC236}">
                  <a16:creationId xmlns:a16="http://schemas.microsoft.com/office/drawing/2014/main" id="{BA9D35C1-5036-F144-AA00-8B39AC39A5E8}"/>
                </a:ext>
              </a:extLst>
            </p:cNvPr>
            <p:cNvSpPr/>
            <p:nvPr/>
          </p:nvSpPr>
          <p:spPr>
            <a:xfrm>
              <a:off x="5960780" y="3869785"/>
              <a:ext cx="212351" cy="289414"/>
            </a:xfrm>
            <a:custGeom>
              <a:avLst/>
              <a:gdLst>
                <a:gd name="connsiteX0" fmla="*/ 212352 w 212351"/>
                <a:gd name="connsiteY0" fmla="*/ 136139 h 289414"/>
                <a:gd name="connsiteX1" fmla="*/ 209495 w 212351"/>
                <a:gd name="connsiteY1" fmla="*/ 132331 h 289414"/>
                <a:gd name="connsiteX2" fmla="*/ 199973 w 212351"/>
                <a:gd name="connsiteY2" fmla="*/ 132331 h 289414"/>
                <a:gd name="connsiteX3" fmla="*/ 197116 w 212351"/>
                <a:gd name="connsiteY3" fmla="*/ 122811 h 289414"/>
                <a:gd name="connsiteX4" fmla="*/ 188546 w 212351"/>
                <a:gd name="connsiteY4" fmla="*/ 119003 h 289414"/>
                <a:gd name="connsiteX5" fmla="*/ 188546 w 212351"/>
                <a:gd name="connsiteY5" fmla="*/ 99010 h 289414"/>
                <a:gd name="connsiteX6" fmla="*/ 194259 w 212351"/>
                <a:gd name="connsiteY6" fmla="*/ 84730 h 289414"/>
                <a:gd name="connsiteX7" fmla="*/ 199973 w 212351"/>
                <a:gd name="connsiteY7" fmla="*/ 84730 h 289414"/>
                <a:gd name="connsiteX8" fmla="*/ 203782 w 212351"/>
                <a:gd name="connsiteY8" fmla="*/ 81874 h 289414"/>
                <a:gd name="connsiteX9" fmla="*/ 206639 w 212351"/>
                <a:gd name="connsiteY9" fmla="*/ 74258 h 289414"/>
                <a:gd name="connsiteX10" fmla="*/ 209495 w 212351"/>
                <a:gd name="connsiteY10" fmla="*/ 71402 h 289414"/>
                <a:gd name="connsiteX11" fmla="*/ 209495 w 212351"/>
                <a:gd name="connsiteY11" fmla="*/ 64738 h 289414"/>
                <a:gd name="connsiteX12" fmla="*/ 203782 w 212351"/>
                <a:gd name="connsiteY12" fmla="*/ 60930 h 289414"/>
                <a:gd name="connsiteX13" fmla="*/ 203782 w 212351"/>
                <a:gd name="connsiteY13" fmla="*/ 50457 h 289414"/>
                <a:gd name="connsiteX14" fmla="*/ 199973 w 212351"/>
                <a:gd name="connsiteY14" fmla="*/ 47601 h 289414"/>
                <a:gd name="connsiteX15" fmla="*/ 199973 w 212351"/>
                <a:gd name="connsiteY15" fmla="*/ 43793 h 289414"/>
                <a:gd name="connsiteX16" fmla="*/ 194259 w 212351"/>
                <a:gd name="connsiteY16" fmla="*/ 43793 h 289414"/>
                <a:gd name="connsiteX17" fmla="*/ 191403 w 212351"/>
                <a:gd name="connsiteY17" fmla="*/ 40937 h 289414"/>
                <a:gd name="connsiteX18" fmla="*/ 181880 w 212351"/>
                <a:gd name="connsiteY18" fmla="*/ 40937 h 289414"/>
                <a:gd name="connsiteX19" fmla="*/ 181880 w 212351"/>
                <a:gd name="connsiteY19" fmla="*/ 50457 h 289414"/>
                <a:gd name="connsiteX20" fmla="*/ 179023 w 212351"/>
                <a:gd name="connsiteY20" fmla="*/ 54265 h 289414"/>
                <a:gd name="connsiteX21" fmla="*/ 166644 w 212351"/>
                <a:gd name="connsiteY21" fmla="*/ 54265 h 289414"/>
                <a:gd name="connsiteX22" fmla="*/ 163787 w 212351"/>
                <a:gd name="connsiteY22" fmla="*/ 50457 h 289414"/>
                <a:gd name="connsiteX23" fmla="*/ 160931 w 212351"/>
                <a:gd name="connsiteY23" fmla="*/ 30465 h 289414"/>
                <a:gd name="connsiteX24" fmla="*/ 170453 w 212351"/>
                <a:gd name="connsiteY24" fmla="*/ 13329 h 289414"/>
                <a:gd name="connsiteX25" fmla="*/ 170453 w 212351"/>
                <a:gd name="connsiteY25" fmla="*/ 2856 h 289414"/>
                <a:gd name="connsiteX26" fmla="*/ 145694 w 212351"/>
                <a:gd name="connsiteY26" fmla="*/ 6664 h 289414"/>
                <a:gd name="connsiteX27" fmla="*/ 142838 w 212351"/>
                <a:gd name="connsiteY27" fmla="*/ 6664 h 289414"/>
                <a:gd name="connsiteX28" fmla="*/ 137124 w 212351"/>
                <a:gd name="connsiteY28" fmla="*/ 2856 h 289414"/>
                <a:gd name="connsiteX29" fmla="*/ 133315 w 212351"/>
                <a:gd name="connsiteY29" fmla="*/ 2856 h 289414"/>
                <a:gd name="connsiteX30" fmla="*/ 127602 w 212351"/>
                <a:gd name="connsiteY30" fmla="*/ 9520 h 289414"/>
                <a:gd name="connsiteX31" fmla="*/ 112366 w 212351"/>
                <a:gd name="connsiteY31" fmla="*/ 9520 h 289414"/>
                <a:gd name="connsiteX32" fmla="*/ 106652 w 212351"/>
                <a:gd name="connsiteY32" fmla="*/ 0 h 289414"/>
                <a:gd name="connsiteX33" fmla="*/ 97130 w 212351"/>
                <a:gd name="connsiteY33" fmla="*/ 9520 h 289414"/>
                <a:gd name="connsiteX34" fmla="*/ 94273 w 212351"/>
                <a:gd name="connsiteY34" fmla="*/ 30465 h 289414"/>
                <a:gd name="connsiteX35" fmla="*/ 97130 w 212351"/>
                <a:gd name="connsiteY35" fmla="*/ 34273 h 289414"/>
                <a:gd name="connsiteX36" fmla="*/ 97130 w 212351"/>
                <a:gd name="connsiteY36" fmla="*/ 50457 h 289414"/>
                <a:gd name="connsiteX37" fmla="*/ 94273 w 212351"/>
                <a:gd name="connsiteY37" fmla="*/ 60930 h 289414"/>
                <a:gd name="connsiteX38" fmla="*/ 94273 w 212351"/>
                <a:gd name="connsiteY38" fmla="*/ 64738 h 289414"/>
                <a:gd name="connsiteX39" fmla="*/ 42851 w 212351"/>
                <a:gd name="connsiteY39" fmla="*/ 64738 h 289414"/>
                <a:gd name="connsiteX40" fmla="*/ 42851 w 212351"/>
                <a:gd name="connsiteY40" fmla="*/ 60930 h 289414"/>
                <a:gd name="connsiteX41" fmla="*/ 36185 w 212351"/>
                <a:gd name="connsiteY41" fmla="*/ 60930 h 289414"/>
                <a:gd name="connsiteX42" fmla="*/ 30472 w 212351"/>
                <a:gd name="connsiteY42" fmla="*/ 67594 h 289414"/>
                <a:gd name="connsiteX43" fmla="*/ 30472 w 212351"/>
                <a:gd name="connsiteY43" fmla="*/ 71402 h 289414"/>
                <a:gd name="connsiteX44" fmla="*/ 33329 w 212351"/>
                <a:gd name="connsiteY44" fmla="*/ 74258 h 289414"/>
                <a:gd name="connsiteX45" fmla="*/ 33329 w 212351"/>
                <a:gd name="connsiteY45" fmla="*/ 81874 h 289414"/>
                <a:gd name="connsiteX46" fmla="*/ 36185 w 212351"/>
                <a:gd name="connsiteY46" fmla="*/ 84730 h 289414"/>
                <a:gd name="connsiteX47" fmla="*/ 36185 w 212351"/>
                <a:gd name="connsiteY47" fmla="*/ 91394 h 289414"/>
                <a:gd name="connsiteX48" fmla="*/ 23806 w 212351"/>
                <a:gd name="connsiteY48" fmla="*/ 91394 h 289414"/>
                <a:gd name="connsiteX49" fmla="*/ 23806 w 212351"/>
                <a:gd name="connsiteY49" fmla="*/ 119003 h 289414"/>
                <a:gd name="connsiteX50" fmla="*/ 20950 w 212351"/>
                <a:gd name="connsiteY50" fmla="*/ 129475 h 289414"/>
                <a:gd name="connsiteX51" fmla="*/ 18093 w 212351"/>
                <a:gd name="connsiteY51" fmla="*/ 136139 h 289414"/>
                <a:gd name="connsiteX52" fmla="*/ 15236 w 212351"/>
                <a:gd name="connsiteY52" fmla="*/ 139947 h 289414"/>
                <a:gd name="connsiteX53" fmla="*/ 8570 w 212351"/>
                <a:gd name="connsiteY53" fmla="*/ 142803 h 289414"/>
                <a:gd name="connsiteX54" fmla="*/ 0 w 212351"/>
                <a:gd name="connsiteY54" fmla="*/ 142803 h 289414"/>
                <a:gd name="connsiteX55" fmla="*/ 15236 w 212351"/>
                <a:gd name="connsiteY55" fmla="*/ 173268 h 289414"/>
                <a:gd name="connsiteX56" fmla="*/ 20950 w 212351"/>
                <a:gd name="connsiteY56" fmla="*/ 166604 h 289414"/>
                <a:gd name="connsiteX57" fmla="*/ 27616 w 212351"/>
                <a:gd name="connsiteY57" fmla="*/ 177076 h 289414"/>
                <a:gd name="connsiteX58" fmla="*/ 23806 w 212351"/>
                <a:gd name="connsiteY58" fmla="*/ 180884 h 289414"/>
                <a:gd name="connsiteX59" fmla="*/ 23806 w 212351"/>
                <a:gd name="connsiteY59" fmla="*/ 187548 h 289414"/>
                <a:gd name="connsiteX60" fmla="*/ 20950 w 212351"/>
                <a:gd name="connsiteY60" fmla="*/ 190404 h 289414"/>
                <a:gd name="connsiteX61" fmla="*/ 20950 w 212351"/>
                <a:gd name="connsiteY61" fmla="*/ 194213 h 289414"/>
                <a:gd name="connsiteX62" fmla="*/ 23806 w 212351"/>
                <a:gd name="connsiteY62" fmla="*/ 197068 h 289414"/>
                <a:gd name="connsiteX63" fmla="*/ 33329 w 212351"/>
                <a:gd name="connsiteY63" fmla="*/ 197068 h 289414"/>
                <a:gd name="connsiteX64" fmla="*/ 36185 w 212351"/>
                <a:gd name="connsiteY64" fmla="*/ 221821 h 289414"/>
                <a:gd name="connsiteX65" fmla="*/ 51422 w 212351"/>
                <a:gd name="connsiteY65" fmla="*/ 224677 h 289414"/>
                <a:gd name="connsiteX66" fmla="*/ 48565 w 212351"/>
                <a:gd name="connsiteY66" fmla="*/ 231341 h 289414"/>
                <a:gd name="connsiteX67" fmla="*/ 73323 w 212351"/>
                <a:gd name="connsiteY67" fmla="*/ 262758 h 289414"/>
                <a:gd name="connsiteX68" fmla="*/ 69514 w 212351"/>
                <a:gd name="connsiteY68" fmla="*/ 265614 h 289414"/>
                <a:gd name="connsiteX69" fmla="*/ 87607 w 212351"/>
                <a:gd name="connsiteY69" fmla="*/ 289415 h 289414"/>
                <a:gd name="connsiteX70" fmla="*/ 91416 w 212351"/>
                <a:gd name="connsiteY70" fmla="*/ 278942 h 289414"/>
                <a:gd name="connsiteX71" fmla="*/ 102843 w 212351"/>
                <a:gd name="connsiteY71" fmla="*/ 272278 h 289414"/>
                <a:gd name="connsiteX72" fmla="*/ 112366 w 212351"/>
                <a:gd name="connsiteY72" fmla="*/ 282750 h 289414"/>
                <a:gd name="connsiteX73" fmla="*/ 115223 w 212351"/>
                <a:gd name="connsiteY73" fmla="*/ 278942 h 289414"/>
                <a:gd name="connsiteX74" fmla="*/ 115223 w 212351"/>
                <a:gd name="connsiteY74" fmla="*/ 258950 h 289414"/>
                <a:gd name="connsiteX75" fmla="*/ 106652 w 212351"/>
                <a:gd name="connsiteY75" fmla="*/ 252286 h 289414"/>
                <a:gd name="connsiteX76" fmla="*/ 115223 w 212351"/>
                <a:gd name="connsiteY76" fmla="*/ 245622 h 289414"/>
                <a:gd name="connsiteX77" fmla="*/ 99986 w 212351"/>
                <a:gd name="connsiteY77" fmla="*/ 235149 h 289414"/>
                <a:gd name="connsiteX78" fmla="*/ 106652 w 212351"/>
                <a:gd name="connsiteY78" fmla="*/ 235149 h 289414"/>
                <a:gd name="connsiteX79" fmla="*/ 106652 w 212351"/>
                <a:gd name="connsiteY79" fmla="*/ 228485 h 289414"/>
                <a:gd name="connsiteX80" fmla="*/ 102843 w 212351"/>
                <a:gd name="connsiteY80" fmla="*/ 224677 h 289414"/>
                <a:gd name="connsiteX81" fmla="*/ 102843 w 212351"/>
                <a:gd name="connsiteY81" fmla="*/ 215157 h 289414"/>
                <a:gd name="connsiteX82" fmla="*/ 106652 w 212351"/>
                <a:gd name="connsiteY82" fmla="*/ 215157 h 289414"/>
                <a:gd name="connsiteX83" fmla="*/ 109509 w 212351"/>
                <a:gd name="connsiteY83" fmla="*/ 218013 h 289414"/>
                <a:gd name="connsiteX84" fmla="*/ 115223 w 212351"/>
                <a:gd name="connsiteY84" fmla="*/ 218013 h 289414"/>
                <a:gd name="connsiteX85" fmla="*/ 121888 w 212351"/>
                <a:gd name="connsiteY85" fmla="*/ 221821 h 289414"/>
                <a:gd name="connsiteX86" fmla="*/ 130459 w 212351"/>
                <a:gd name="connsiteY86" fmla="*/ 221821 h 289414"/>
                <a:gd name="connsiteX87" fmla="*/ 133315 w 212351"/>
                <a:gd name="connsiteY87" fmla="*/ 218013 h 289414"/>
                <a:gd name="connsiteX88" fmla="*/ 137124 w 212351"/>
                <a:gd name="connsiteY88" fmla="*/ 211349 h 289414"/>
                <a:gd name="connsiteX89" fmla="*/ 142838 w 212351"/>
                <a:gd name="connsiteY89" fmla="*/ 207541 h 289414"/>
                <a:gd name="connsiteX90" fmla="*/ 133315 w 212351"/>
                <a:gd name="connsiteY90" fmla="*/ 197068 h 289414"/>
                <a:gd name="connsiteX91" fmla="*/ 133315 w 212351"/>
                <a:gd name="connsiteY91" fmla="*/ 194213 h 289414"/>
                <a:gd name="connsiteX92" fmla="*/ 148552 w 212351"/>
                <a:gd name="connsiteY92" fmla="*/ 194213 h 289414"/>
                <a:gd name="connsiteX93" fmla="*/ 158074 w 212351"/>
                <a:gd name="connsiteY93" fmla="*/ 218013 h 289414"/>
                <a:gd name="connsiteX94" fmla="*/ 173310 w 212351"/>
                <a:gd name="connsiteY94" fmla="*/ 218013 h 289414"/>
                <a:gd name="connsiteX95" fmla="*/ 176166 w 212351"/>
                <a:gd name="connsiteY95" fmla="*/ 215157 h 289414"/>
                <a:gd name="connsiteX96" fmla="*/ 179023 w 212351"/>
                <a:gd name="connsiteY96" fmla="*/ 207541 h 289414"/>
                <a:gd name="connsiteX97" fmla="*/ 181880 w 212351"/>
                <a:gd name="connsiteY97" fmla="*/ 204685 h 289414"/>
                <a:gd name="connsiteX98" fmla="*/ 185689 w 212351"/>
                <a:gd name="connsiteY98" fmla="*/ 204685 h 289414"/>
                <a:gd name="connsiteX99" fmla="*/ 185689 w 212351"/>
                <a:gd name="connsiteY99" fmla="*/ 221821 h 289414"/>
                <a:gd name="connsiteX100" fmla="*/ 188546 w 212351"/>
                <a:gd name="connsiteY100" fmla="*/ 224677 h 289414"/>
                <a:gd name="connsiteX101" fmla="*/ 194259 w 212351"/>
                <a:gd name="connsiteY101" fmla="*/ 224677 h 289414"/>
                <a:gd name="connsiteX102" fmla="*/ 197116 w 212351"/>
                <a:gd name="connsiteY102" fmla="*/ 221821 h 289414"/>
                <a:gd name="connsiteX103" fmla="*/ 199973 w 212351"/>
                <a:gd name="connsiteY103" fmla="*/ 215157 h 289414"/>
                <a:gd name="connsiteX104" fmla="*/ 199973 w 212351"/>
                <a:gd name="connsiteY104" fmla="*/ 200877 h 289414"/>
                <a:gd name="connsiteX105" fmla="*/ 206639 w 212351"/>
                <a:gd name="connsiteY105" fmla="*/ 197068 h 289414"/>
                <a:gd name="connsiteX106" fmla="*/ 209495 w 212351"/>
                <a:gd name="connsiteY106" fmla="*/ 194213 h 289414"/>
                <a:gd name="connsiteX107" fmla="*/ 206639 w 212351"/>
                <a:gd name="connsiteY107" fmla="*/ 180884 h 289414"/>
                <a:gd name="connsiteX108" fmla="*/ 209495 w 212351"/>
                <a:gd name="connsiteY108" fmla="*/ 173268 h 289414"/>
                <a:gd name="connsiteX109" fmla="*/ 209495 w 212351"/>
                <a:gd name="connsiteY109" fmla="*/ 146611 h 289414"/>
                <a:gd name="connsiteX110" fmla="*/ 212352 w 212351"/>
                <a:gd name="connsiteY110" fmla="*/ 142803 h 28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12351" h="289414">
                  <a:moveTo>
                    <a:pt x="212352" y="136139"/>
                  </a:moveTo>
                  <a:lnTo>
                    <a:pt x="209495" y="132331"/>
                  </a:lnTo>
                  <a:lnTo>
                    <a:pt x="199973" y="132331"/>
                  </a:lnTo>
                  <a:lnTo>
                    <a:pt x="197116" y="122811"/>
                  </a:lnTo>
                  <a:lnTo>
                    <a:pt x="188546" y="119003"/>
                  </a:lnTo>
                  <a:lnTo>
                    <a:pt x="188546" y="99010"/>
                  </a:lnTo>
                  <a:lnTo>
                    <a:pt x="194259" y="84730"/>
                  </a:lnTo>
                  <a:lnTo>
                    <a:pt x="199973" y="84730"/>
                  </a:lnTo>
                  <a:lnTo>
                    <a:pt x="203782" y="81874"/>
                  </a:lnTo>
                  <a:lnTo>
                    <a:pt x="206639" y="74258"/>
                  </a:lnTo>
                  <a:lnTo>
                    <a:pt x="209495" y="71402"/>
                  </a:lnTo>
                  <a:lnTo>
                    <a:pt x="209495" y="64738"/>
                  </a:lnTo>
                  <a:lnTo>
                    <a:pt x="203782" y="60930"/>
                  </a:lnTo>
                  <a:lnTo>
                    <a:pt x="203782" y="50457"/>
                  </a:lnTo>
                  <a:lnTo>
                    <a:pt x="199973" y="47601"/>
                  </a:lnTo>
                  <a:lnTo>
                    <a:pt x="199973" y="43793"/>
                  </a:lnTo>
                  <a:lnTo>
                    <a:pt x="194259" y="43793"/>
                  </a:lnTo>
                  <a:lnTo>
                    <a:pt x="191403" y="40937"/>
                  </a:lnTo>
                  <a:lnTo>
                    <a:pt x="181880" y="40937"/>
                  </a:lnTo>
                  <a:lnTo>
                    <a:pt x="181880" y="50457"/>
                  </a:lnTo>
                  <a:lnTo>
                    <a:pt x="179023" y="54265"/>
                  </a:lnTo>
                  <a:lnTo>
                    <a:pt x="166644" y="54265"/>
                  </a:lnTo>
                  <a:lnTo>
                    <a:pt x="163787" y="50457"/>
                  </a:lnTo>
                  <a:lnTo>
                    <a:pt x="160931" y="30465"/>
                  </a:lnTo>
                  <a:lnTo>
                    <a:pt x="170453" y="13329"/>
                  </a:lnTo>
                  <a:lnTo>
                    <a:pt x="170453" y="2856"/>
                  </a:lnTo>
                  <a:lnTo>
                    <a:pt x="145694" y="6664"/>
                  </a:lnTo>
                  <a:lnTo>
                    <a:pt x="142838" y="6664"/>
                  </a:lnTo>
                  <a:lnTo>
                    <a:pt x="137124" y="2856"/>
                  </a:lnTo>
                  <a:lnTo>
                    <a:pt x="133315" y="2856"/>
                  </a:lnTo>
                  <a:lnTo>
                    <a:pt x="127602" y="9520"/>
                  </a:lnTo>
                  <a:lnTo>
                    <a:pt x="112366" y="9520"/>
                  </a:lnTo>
                  <a:lnTo>
                    <a:pt x="106652" y="0"/>
                  </a:lnTo>
                  <a:lnTo>
                    <a:pt x="97130" y="9520"/>
                  </a:lnTo>
                  <a:lnTo>
                    <a:pt x="94273" y="30465"/>
                  </a:lnTo>
                  <a:lnTo>
                    <a:pt x="97130" y="34273"/>
                  </a:lnTo>
                  <a:lnTo>
                    <a:pt x="97130" y="50457"/>
                  </a:lnTo>
                  <a:lnTo>
                    <a:pt x="94273" y="60930"/>
                  </a:lnTo>
                  <a:lnTo>
                    <a:pt x="94273" y="64738"/>
                  </a:lnTo>
                  <a:lnTo>
                    <a:pt x="42851" y="64738"/>
                  </a:lnTo>
                  <a:lnTo>
                    <a:pt x="42851" y="60930"/>
                  </a:lnTo>
                  <a:lnTo>
                    <a:pt x="36185" y="60930"/>
                  </a:lnTo>
                  <a:lnTo>
                    <a:pt x="30472" y="67594"/>
                  </a:lnTo>
                  <a:lnTo>
                    <a:pt x="30472" y="71402"/>
                  </a:lnTo>
                  <a:lnTo>
                    <a:pt x="33329" y="74258"/>
                  </a:lnTo>
                  <a:lnTo>
                    <a:pt x="33329" y="81874"/>
                  </a:lnTo>
                  <a:lnTo>
                    <a:pt x="36185" y="84730"/>
                  </a:lnTo>
                  <a:lnTo>
                    <a:pt x="36185" y="91394"/>
                  </a:lnTo>
                  <a:lnTo>
                    <a:pt x="23806" y="91394"/>
                  </a:lnTo>
                  <a:lnTo>
                    <a:pt x="23806" y="119003"/>
                  </a:lnTo>
                  <a:lnTo>
                    <a:pt x="20950" y="129475"/>
                  </a:lnTo>
                  <a:lnTo>
                    <a:pt x="18093" y="136139"/>
                  </a:lnTo>
                  <a:lnTo>
                    <a:pt x="15236" y="139947"/>
                  </a:lnTo>
                  <a:lnTo>
                    <a:pt x="8570" y="142803"/>
                  </a:lnTo>
                  <a:lnTo>
                    <a:pt x="0" y="142803"/>
                  </a:lnTo>
                  <a:lnTo>
                    <a:pt x="15236" y="173268"/>
                  </a:lnTo>
                  <a:lnTo>
                    <a:pt x="20950" y="166604"/>
                  </a:lnTo>
                  <a:lnTo>
                    <a:pt x="27616" y="177076"/>
                  </a:lnTo>
                  <a:lnTo>
                    <a:pt x="23806" y="180884"/>
                  </a:lnTo>
                  <a:lnTo>
                    <a:pt x="23806" y="187548"/>
                  </a:lnTo>
                  <a:lnTo>
                    <a:pt x="20950" y="190404"/>
                  </a:lnTo>
                  <a:lnTo>
                    <a:pt x="20950" y="194213"/>
                  </a:lnTo>
                  <a:lnTo>
                    <a:pt x="23806" y="197068"/>
                  </a:lnTo>
                  <a:lnTo>
                    <a:pt x="33329" y="197068"/>
                  </a:lnTo>
                  <a:lnTo>
                    <a:pt x="36185" y="221821"/>
                  </a:lnTo>
                  <a:lnTo>
                    <a:pt x="51422" y="224677"/>
                  </a:lnTo>
                  <a:lnTo>
                    <a:pt x="48565" y="231341"/>
                  </a:lnTo>
                  <a:lnTo>
                    <a:pt x="73323" y="262758"/>
                  </a:lnTo>
                  <a:lnTo>
                    <a:pt x="69514" y="265614"/>
                  </a:lnTo>
                  <a:lnTo>
                    <a:pt x="87607" y="289415"/>
                  </a:lnTo>
                  <a:lnTo>
                    <a:pt x="91416" y="278942"/>
                  </a:lnTo>
                  <a:lnTo>
                    <a:pt x="102843" y="272278"/>
                  </a:lnTo>
                  <a:lnTo>
                    <a:pt x="112366" y="282750"/>
                  </a:lnTo>
                  <a:lnTo>
                    <a:pt x="115223" y="278942"/>
                  </a:lnTo>
                  <a:lnTo>
                    <a:pt x="115223" y="258950"/>
                  </a:lnTo>
                  <a:lnTo>
                    <a:pt x="106652" y="252286"/>
                  </a:lnTo>
                  <a:lnTo>
                    <a:pt x="115223" y="245622"/>
                  </a:lnTo>
                  <a:lnTo>
                    <a:pt x="99986" y="235149"/>
                  </a:lnTo>
                  <a:lnTo>
                    <a:pt x="106652" y="235149"/>
                  </a:lnTo>
                  <a:lnTo>
                    <a:pt x="106652" y="228485"/>
                  </a:lnTo>
                  <a:lnTo>
                    <a:pt x="102843" y="224677"/>
                  </a:lnTo>
                  <a:lnTo>
                    <a:pt x="102843" y="215157"/>
                  </a:lnTo>
                  <a:lnTo>
                    <a:pt x="106652" y="215157"/>
                  </a:lnTo>
                  <a:lnTo>
                    <a:pt x="109509" y="218013"/>
                  </a:lnTo>
                  <a:lnTo>
                    <a:pt x="115223" y="218013"/>
                  </a:lnTo>
                  <a:lnTo>
                    <a:pt x="121888" y="221821"/>
                  </a:lnTo>
                  <a:lnTo>
                    <a:pt x="130459" y="221821"/>
                  </a:lnTo>
                  <a:lnTo>
                    <a:pt x="133315" y="218013"/>
                  </a:lnTo>
                  <a:lnTo>
                    <a:pt x="137124" y="211349"/>
                  </a:lnTo>
                  <a:lnTo>
                    <a:pt x="142838" y="207541"/>
                  </a:lnTo>
                  <a:lnTo>
                    <a:pt x="133315" y="197068"/>
                  </a:lnTo>
                  <a:lnTo>
                    <a:pt x="133315" y="194213"/>
                  </a:lnTo>
                  <a:lnTo>
                    <a:pt x="148552" y="194213"/>
                  </a:lnTo>
                  <a:lnTo>
                    <a:pt x="158074" y="218013"/>
                  </a:lnTo>
                  <a:lnTo>
                    <a:pt x="173310" y="218013"/>
                  </a:lnTo>
                  <a:lnTo>
                    <a:pt x="176166" y="215157"/>
                  </a:lnTo>
                  <a:lnTo>
                    <a:pt x="179023" y="207541"/>
                  </a:lnTo>
                  <a:lnTo>
                    <a:pt x="181880" y="204685"/>
                  </a:lnTo>
                  <a:lnTo>
                    <a:pt x="185689" y="204685"/>
                  </a:lnTo>
                  <a:lnTo>
                    <a:pt x="185689" y="221821"/>
                  </a:lnTo>
                  <a:lnTo>
                    <a:pt x="188546" y="224677"/>
                  </a:lnTo>
                  <a:lnTo>
                    <a:pt x="194259" y="224677"/>
                  </a:lnTo>
                  <a:lnTo>
                    <a:pt x="197116" y="221821"/>
                  </a:lnTo>
                  <a:lnTo>
                    <a:pt x="199973" y="215157"/>
                  </a:lnTo>
                  <a:lnTo>
                    <a:pt x="199973" y="200877"/>
                  </a:lnTo>
                  <a:lnTo>
                    <a:pt x="206639" y="197068"/>
                  </a:lnTo>
                  <a:lnTo>
                    <a:pt x="209495" y="194213"/>
                  </a:lnTo>
                  <a:lnTo>
                    <a:pt x="206639" y="180884"/>
                  </a:lnTo>
                  <a:lnTo>
                    <a:pt x="209495" y="173268"/>
                  </a:lnTo>
                  <a:lnTo>
                    <a:pt x="209495" y="146611"/>
                  </a:lnTo>
                  <a:lnTo>
                    <a:pt x="212352" y="142803"/>
                  </a:lnTo>
                  <a:close/>
                </a:path>
              </a:pathLst>
            </a:custGeom>
            <a:noFill/>
            <a:ln w="2379" cap="flat">
              <a:solidFill>
                <a:srgbClr val="FFFFFF"/>
              </a:solidFill>
              <a:prstDash val="solid"/>
              <a:round/>
            </a:ln>
          </p:spPr>
          <p:txBody>
            <a:bodyPr rtlCol="0" anchor="ctr"/>
            <a:lstStyle/>
            <a:p>
              <a:endParaRPr lang="en-US" noProof="0" dirty="0"/>
            </a:p>
          </p:txBody>
        </p:sp>
        <p:sp>
          <p:nvSpPr>
            <p:cNvPr id="6419" name="Serbest Form 6418">
              <a:extLst>
                <a:ext uri="{FF2B5EF4-FFF2-40B4-BE49-F238E27FC236}">
                  <a16:creationId xmlns:a16="http://schemas.microsoft.com/office/drawing/2014/main" id="{6E927A2F-F630-974D-AD6E-4E10D0F8E9DC}"/>
                </a:ext>
              </a:extLst>
            </p:cNvPr>
            <p:cNvSpPr/>
            <p:nvPr/>
          </p:nvSpPr>
          <p:spPr>
            <a:xfrm>
              <a:off x="5496081" y="1566846"/>
              <a:ext cx="502788" cy="448402"/>
            </a:xfrm>
            <a:custGeom>
              <a:avLst/>
              <a:gdLst>
                <a:gd name="connsiteX0" fmla="*/ 433274 w 502788"/>
                <a:gd name="connsiteY0" fmla="*/ 91394 h 448402"/>
                <a:gd name="connsiteX1" fmla="*/ 402802 w 502788"/>
                <a:gd name="connsiteY1" fmla="*/ 91394 h 448402"/>
                <a:gd name="connsiteX2" fmla="*/ 402802 w 502788"/>
                <a:gd name="connsiteY2" fmla="*/ 78066 h 448402"/>
                <a:gd name="connsiteX3" fmla="*/ 398041 w 502788"/>
                <a:gd name="connsiteY3" fmla="*/ 78066 h 448402"/>
                <a:gd name="connsiteX4" fmla="*/ 398041 w 502788"/>
                <a:gd name="connsiteY4" fmla="*/ 73306 h 448402"/>
                <a:gd name="connsiteX5" fmla="*/ 389471 w 502788"/>
                <a:gd name="connsiteY5" fmla="*/ 68546 h 448402"/>
                <a:gd name="connsiteX6" fmla="*/ 380900 w 502788"/>
                <a:gd name="connsiteY6" fmla="*/ 77114 h 448402"/>
                <a:gd name="connsiteX7" fmla="*/ 376139 w 502788"/>
                <a:gd name="connsiteY7" fmla="*/ 72354 h 448402"/>
                <a:gd name="connsiteX8" fmla="*/ 362807 w 502788"/>
                <a:gd name="connsiteY8" fmla="*/ 72354 h 448402"/>
                <a:gd name="connsiteX9" fmla="*/ 358046 w 502788"/>
                <a:gd name="connsiteY9" fmla="*/ 63786 h 448402"/>
                <a:gd name="connsiteX10" fmla="*/ 340906 w 502788"/>
                <a:gd name="connsiteY10" fmla="*/ 63786 h 448402"/>
                <a:gd name="connsiteX11" fmla="*/ 340906 w 502788"/>
                <a:gd name="connsiteY11" fmla="*/ 50457 h 448402"/>
                <a:gd name="connsiteX12" fmla="*/ 332336 w 502788"/>
                <a:gd name="connsiteY12" fmla="*/ 55217 h 448402"/>
                <a:gd name="connsiteX13" fmla="*/ 319004 w 502788"/>
                <a:gd name="connsiteY13" fmla="*/ 55217 h 448402"/>
                <a:gd name="connsiteX14" fmla="*/ 319004 w 502788"/>
                <a:gd name="connsiteY14" fmla="*/ 41889 h 448402"/>
                <a:gd name="connsiteX15" fmla="*/ 314243 w 502788"/>
                <a:gd name="connsiteY15" fmla="*/ 37129 h 448402"/>
                <a:gd name="connsiteX16" fmla="*/ 309482 w 502788"/>
                <a:gd name="connsiteY16" fmla="*/ 32369 h 448402"/>
                <a:gd name="connsiteX17" fmla="*/ 296150 w 502788"/>
                <a:gd name="connsiteY17" fmla="*/ 32369 h 448402"/>
                <a:gd name="connsiteX18" fmla="*/ 287580 w 502788"/>
                <a:gd name="connsiteY18" fmla="*/ 27609 h 448402"/>
                <a:gd name="connsiteX19" fmla="*/ 274248 w 502788"/>
                <a:gd name="connsiteY19" fmla="*/ 22849 h 448402"/>
                <a:gd name="connsiteX20" fmla="*/ 274248 w 502788"/>
                <a:gd name="connsiteY20" fmla="*/ 0 h 448402"/>
                <a:gd name="connsiteX21" fmla="*/ 257108 w 502788"/>
                <a:gd name="connsiteY21" fmla="*/ 0 h 448402"/>
                <a:gd name="connsiteX22" fmla="*/ 248537 w 502788"/>
                <a:gd name="connsiteY22" fmla="*/ 4760 h 448402"/>
                <a:gd name="connsiteX23" fmla="*/ 243776 w 502788"/>
                <a:gd name="connsiteY23" fmla="*/ 4760 h 448402"/>
                <a:gd name="connsiteX24" fmla="*/ 239015 w 502788"/>
                <a:gd name="connsiteY24" fmla="*/ 9520 h 448402"/>
                <a:gd name="connsiteX25" fmla="*/ 225684 w 502788"/>
                <a:gd name="connsiteY25" fmla="*/ 9520 h 448402"/>
                <a:gd name="connsiteX26" fmla="*/ 225684 w 502788"/>
                <a:gd name="connsiteY26" fmla="*/ 27609 h 448402"/>
                <a:gd name="connsiteX27" fmla="*/ 230445 w 502788"/>
                <a:gd name="connsiteY27" fmla="*/ 32369 h 448402"/>
                <a:gd name="connsiteX28" fmla="*/ 230445 w 502788"/>
                <a:gd name="connsiteY28" fmla="*/ 45697 h 448402"/>
                <a:gd name="connsiteX29" fmla="*/ 225684 w 502788"/>
                <a:gd name="connsiteY29" fmla="*/ 50457 h 448402"/>
                <a:gd name="connsiteX30" fmla="*/ 212352 w 502788"/>
                <a:gd name="connsiteY30" fmla="*/ 55217 h 448402"/>
                <a:gd name="connsiteX31" fmla="*/ 199021 w 502788"/>
                <a:gd name="connsiteY31" fmla="*/ 55217 h 448402"/>
                <a:gd name="connsiteX32" fmla="*/ 177118 w 502788"/>
                <a:gd name="connsiteY32" fmla="*/ 73306 h 448402"/>
                <a:gd name="connsiteX33" fmla="*/ 185689 w 502788"/>
                <a:gd name="connsiteY33" fmla="*/ 78066 h 448402"/>
                <a:gd name="connsiteX34" fmla="*/ 177118 w 502788"/>
                <a:gd name="connsiteY34" fmla="*/ 78066 h 448402"/>
                <a:gd name="connsiteX35" fmla="*/ 166644 w 502788"/>
                <a:gd name="connsiteY35" fmla="*/ 86634 h 448402"/>
                <a:gd name="connsiteX36" fmla="*/ 149504 w 502788"/>
                <a:gd name="connsiteY36" fmla="*/ 86634 h 448402"/>
                <a:gd name="connsiteX37" fmla="*/ 144742 w 502788"/>
                <a:gd name="connsiteY37" fmla="*/ 81874 h 448402"/>
                <a:gd name="connsiteX38" fmla="*/ 131411 w 502788"/>
                <a:gd name="connsiteY38" fmla="*/ 68546 h 448402"/>
                <a:gd name="connsiteX39" fmla="*/ 126649 w 502788"/>
                <a:gd name="connsiteY39" fmla="*/ 68546 h 448402"/>
                <a:gd name="connsiteX40" fmla="*/ 121888 w 502788"/>
                <a:gd name="connsiteY40" fmla="*/ 63786 h 448402"/>
                <a:gd name="connsiteX41" fmla="*/ 113318 w 502788"/>
                <a:gd name="connsiteY41" fmla="*/ 63786 h 448402"/>
                <a:gd name="connsiteX42" fmla="*/ 113318 w 502788"/>
                <a:gd name="connsiteY42" fmla="*/ 77114 h 448402"/>
                <a:gd name="connsiteX43" fmla="*/ 118079 w 502788"/>
                <a:gd name="connsiteY43" fmla="*/ 77114 h 448402"/>
                <a:gd name="connsiteX44" fmla="*/ 122841 w 502788"/>
                <a:gd name="connsiteY44" fmla="*/ 85682 h 448402"/>
                <a:gd name="connsiteX45" fmla="*/ 127602 w 502788"/>
                <a:gd name="connsiteY45" fmla="*/ 90442 h 448402"/>
                <a:gd name="connsiteX46" fmla="*/ 127602 w 502788"/>
                <a:gd name="connsiteY46" fmla="*/ 103770 h 448402"/>
                <a:gd name="connsiteX47" fmla="*/ 122841 w 502788"/>
                <a:gd name="connsiteY47" fmla="*/ 108530 h 448402"/>
                <a:gd name="connsiteX48" fmla="*/ 83798 w 502788"/>
                <a:gd name="connsiteY48" fmla="*/ 108530 h 448402"/>
                <a:gd name="connsiteX49" fmla="*/ 83798 w 502788"/>
                <a:gd name="connsiteY49" fmla="*/ 121859 h 448402"/>
                <a:gd name="connsiteX50" fmla="*/ 79037 w 502788"/>
                <a:gd name="connsiteY50" fmla="*/ 117099 h 448402"/>
                <a:gd name="connsiteX51" fmla="*/ 74275 w 502788"/>
                <a:gd name="connsiteY51" fmla="*/ 108530 h 448402"/>
                <a:gd name="connsiteX52" fmla="*/ 69514 w 502788"/>
                <a:gd name="connsiteY52" fmla="*/ 108530 h 448402"/>
                <a:gd name="connsiteX53" fmla="*/ 64753 w 502788"/>
                <a:gd name="connsiteY53" fmla="*/ 103770 h 448402"/>
                <a:gd name="connsiteX54" fmla="*/ 56183 w 502788"/>
                <a:gd name="connsiteY54" fmla="*/ 103770 h 448402"/>
                <a:gd name="connsiteX55" fmla="*/ 51422 w 502788"/>
                <a:gd name="connsiteY55" fmla="*/ 108530 h 448402"/>
                <a:gd name="connsiteX56" fmla="*/ 34281 w 502788"/>
                <a:gd name="connsiteY56" fmla="*/ 108530 h 448402"/>
                <a:gd name="connsiteX57" fmla="*/ 25711 w 502788"/>
                <a:gd name="connsiteY57" fmla="*/ 113291 h 448402"/>
                <a:gd name="connsiteX58" fmla="*/ 17140 w 502788"/>
                <a:gd name="connsiteY58" fmla="*/ 113291 h 448402"/>
                <a:gd name="connsiteX59" fmla="*/ 12379 w 502788"/>
                <a:gd name="connsiteY59" fmla="*/ 118051 h 448402"/>
                <a:gd name="connsiteX60" fmla="*/ 7618 w 502788"/>
                <a:gd name="connsiteY60" fmla="*/ 122811 h 448402"/>
                <a:gd name="connsiteX61" fmla="*/ 12379 w 502788"/>
                <a:gd name="connsiteY61" fmla="*/ 127571 h 448402"/>
                <a:gd name="connsiteX62" fmla="*/ 17140 w 502788"/>
                <a:gd name="connsiteY62" fmla="*/ 127571 h 448402"/>
                <a:gd name="connsiteX63" fmla="*/ 21902 w 502788"/>
                <a:gd name="connsiteY63" fmla="*/ 132331 h 448402"/>
                <a:gd name="connsiteX64" fmla="*/ 21902 w 502788"/>
                <a:gd name="connsiteY64" fmla="*/ 137091 h 448402"/>
                <a:gd name="connsiteX65" fmla="*/ 0 w 502788"/>
                <a:gd name="connsiteY65" fmla="*/ 137091 h 448402"/>
                <a:gd name="connsiteX66" fmla="*/ 0 w 502788"/>
                <a:gd name="connsiteY66" fmla="*/ 141851 h 448402"/>
                <a:gd name="connsiteX67" fmla="*/ 13332 w 502788"/>
                <a:gd name="connsiteY67" fmla="*/ 151371 h 448402"/>
                <a:gd name="connsiteX68" fmla="*/ 26663 w 502788"/>
                <a:gd name="connsiteY68" fmla="*/ 151371 h 448402"/>
                <a:gd name="connsiteX69" fmla="*/ 26663 w 502788"/>
                <a:gd name="connsiteY69" fmla="*/ 146611 h 448402"/>
                <a:gd name="connsiteX70" fmla="*/ 57135 w 502788"/>
                <a:gd name="connsiteY70" fmla="*/ 164700 h 448402"/>
                <a:gd name="connsiteX71" fmla="*/ 70467 w 502788"/>
                <a:gd name="connsiteY71" fmla="*/ 164700 h 448402"/>
                <a:gd name="connsiteX72" fmla="*/ 83798 w 502788"/>
                <a:gd name="connsiteY72" fmla="*/ 173268 h 448402"/>
                <a:gd name="connsiteX73" fmla="*/ 105700 w 502788"/>
                <a:gd name="connsiteY73" fmla="*/ 173268 h 448402"/>
                <a:gd name="connsiteX74" fmla="*/ 88559 w 502788"/>
                <a:gd name="connsiteY74" fmla="*/ 181836 h 448402"/>
                <a:gd name="connsiteX75" fmla="*/ 93320 w 502788"/>
                <a:gd name="connsiteY75" fmla="*/ 190404 h 448402"/>
                <a:gd name="connsiteX76" fmla="*/ 98082 w 502788"/>
                <a:gd name="connsiteY76" fmla="*/ 195164 h 448402"/>
                <a:gd name="connsiteX77" fmla="*/ 102843 w 502788"/>
                <a:gd name="connsiteY77" fmla="*/ 208493 h 448402"/>
                <a:gd name="connsiteX78" fmla="*/ 116175 w 502788"/>
                <a:gd name="connsiteY78" fmla="*/ 217061 h 448402"/>
                <a:gd name="connsiteX79" fmla="*/ 129506 w 502788"/>
                <a:gd name="connsiteY79" fmla="*/ 217061 h 448402"/>
                <a:gd name="connsiteX80" fmla="*/ 129506 w 502788"/>
                <a:gd name="connsiteY80" fmla="*/ 239909 h 448402"/>
                <a:gd name="connsiteX81" fmla="*/ 138076 w 502788"/>
                <a:gd name="connsiteY81" fmla="*/ 257998 h 448402"/>
                <a:gd name="connsiteX82" fmla="*/ 146647 w 502788"/>
                <a:gd name="connsiteY82" fmla="*/ 280846 h 448402"/>
                <a:gd name="connsiteX83" fmla="*/ 129506 w 502788"/>
                <a:gd name="connsiteY83" fmla="*/ 258950 h 448402"/>
                <a:gd name="connsiteX84" fmla="*/ 129506 w 502788"/>
                <a:gd name="connsiteY84" fmla="*/ 267518 h 448402"/>
                <a:gd name="connsiteX85" fmla="*/ 124745 w 502788"/>
                <a:gd name="connsiteY85" fmla="*/ 272278 h 448402"/>
                <a:gd name="connsiteX86" fmla="*/ 124745 w 502788"/>
                <a:gd name="connsiteY86" fmla="*/ 298935 h 448402"/>
                <a:gd name="connsiteX87" fmla="*/ 119983 w 502788"/>
                <a:gd name="connsiteY87" fmla="*/ 303695 h 448402"/>
                <a:gd name="connsiteX88" fmla="*/ 115222 w 502788"/>
                <a:gd name="connsiteY88" fmla="*/ 326543 h 448402"/>
                <a:gd name="connsiteX89" fmla="*/ 115222 w 502788"/>
                <a:gd name="connsiteY89" fmla="*/ 331303 h 448402"/>
                <a:gd name="connsiteX90" fmla="*/ 110461 w 502788"/>
                <a:gd name="connsiteY90" fmla="*/ 339872 h 448402"/>
                <a:gd name="connsiteX91" fmla="*/ 110461 w 502788"/>
                <a:gd name="connsiteY91" fmla="*/ 344632 h 448402"/>
                <a:gd name="connsiteX92" fmla="*/ 105700 w 502788"/>
                <a:gd name="connsiteY92" fmla="*/ 344632 h 448402"/>
                <a:gd name="connsiteX93" fmla="*/ 105700 w 502788"/>
                <a:gd name="connsiteY93" fmla="*/ 349392 h 448402"/>
                <a:gd name="connsiteX94" fmla="*/ 100938 w 502788"/>
                <a:gd name="connsiteY94" fmla="*/ 354152 h 448402"/>
                <a:gd name="connsiteX95" fmla="*/ 96177 w 502788"/>
                <a:gd name="connsiteY95" fmla="*/ 358912 h 448402"/>
                <a:gd name="connsiteX96" fmla="*/ 100938 w 502788"/>
                <a:gd name="connsiteY96" fmla="*/ 363672 h 448402"/>
                <a:gd name="connsiteX97" fmla="*/ 100938 w 502788"/>
                <a:gd name="connsiteY97" fmla="*/ 358912 h 448402"/>
                <a:gd name="connsiteX98" fmla="*/ 105700 w 502788"/>
                <a:gd name="connsiteY98" fmla="*/ 358912 h 448402"/>
                <a:gd name="connsiteX99" fmla="*/ 114270 w 502788"/>
                <a:gd name="connsiteY99" fmla="*/ 363672 h 448402"/>
                <a:gd name="connsiteX100" fmla="*/ 114270 w 502788"/>
                <a:gd name="connsiteY100" fmla="*/ 368432 h 448402"/>
                <a:gd name="connsiteX101" fmla="*/ 109509 w 502788"/>
                <a:gd name="connsiteY101" fmla="*/ 373192 h 448402"/>
                <a:gd name="connsiteX102" fmla="*/ 131411 w 502788"/>
                <a:gd name="connsiteY102" fmla="*/ 373192 h 448402"/>
                <a:gd name="connsiteX103" fmla="*/ 139981 w 502788"/>
                <a:gd name="connsiteY103" fmla="*/ 381761 h 448402"/>
                <a:gd name="connsiteX104" fmla="*/ 144742 w 502788"/>
                <a:gd name="connsiteY104" fmla="*/ 377000 h 448402"/>
                <a:gd name="connsiteX105" fmla="*/ 149504 w 502788"/>
                <a:gd name="connsiteY105" fmla="*/ 377000 h 448402"/>
                <a:gd name="connsiteX106" fmla="*/ 158073 w 502788"/>
                <a:gd name="connsiteY106" fmla="*/ 385569 h 448402"/>
                <a:gd name="connsiteX107" fmla="*/ 171405 w 502788"/>
                <a:gd name="connsiteY107" fmla="*/ 385569 h 448402"/>
                <a:gd name="connsiteX108" fmla="*/ 171405 w 502788"/>
                <a:gd name="connsiteY108" fmla="*/ 390329 h 448402"/>
                <a:gd name="connsiteX109" fmla="*/ 184737 w 502788"/>
                <a:gd name="connsiteY109" fmla="*/ 390329 h 448402"/>
                <a:gd name="connsiteX110" fmla="*/ 184737 w 502788"/>
                <a:gd name="connsiteY110" fmla="*/ 381761 h 448402"/>
                <a:gd name="connsiteX111" fmla="*/ 189498 w 502788"/>
                <a:gd name="connsiteY111" fmla="*/ 377000 h 448402"/>
                <a:gd name="connsiteX112" fmla="*/ 198068 w 502788"/>
                <a:gd name="connsiteY112" fmla="*/ 377000 h 448402"/>
                <a:gd name="connsiteX113" fmla="*/ 202829 w 502788"/>
                <a:gd name="connsiteY113" fmla="*/ 381761 h 448402"/>
                <a:gd name="connsiteX114" fmla="*/ 202829 w 502788"/>
                <a:gd name="connsiteY114" fmla="*/ 386521 h 448402"/>
                <a:gd name="connsiteX115" fmla="*/ 211400 w 502788"/>
                <a:gd name="connsiteY115" fmla="*/ 386521 h 448402"/>
                <a:gd name="connsiteX116" fmla="*/ 211400 w 502788"/>
                <a:gd name="connsiteY116" fmla="*/ 391281 h 448402"/>
                <a:gd name="connsiteX117" fmla="*/ 228540 w 502788"/>
                <a:gd name="connsiteY117" fmla="*/ 391281 h 448402"/>
                <a:gd name="connsiteX118" fmla="*/ 228540 w 502788"/>
                <a:gd name="connsiteY118" fmla="*/ 399849 h 448402"/>
                <a:gd name="connsiteX119" fmla="*/ 245681 w 502788"/>
                <a:gd name="connsiteY119" fmla="*/ 399849 h 448402"/>
                <a:gd name="connsiteX120" fmla="*/ 245681 w 502788"/>
                <a:gd name="connsiteY120" fmla="*/ 404609 h 448402"/>
                <a:gd name="connsiteX121" fmla="*/ 259012 w 502788"/>
                <a:gd name="connsiteY121" fmla="*/ 404609 h 448402"/>
                <a:gd name="connsiteX122" fmla="*/ 259012 w 502788"/>
                <a:gd name="connsiteY122" fmla="*/ 396041 h 448402"/>
                <a:gd name="connsiteX123" fmla="*/ 267582 w 502788"/>
                <a:gd name="connsiteY123" fmla="*/ 396041 h 448402"/>
                <a:gd name="connsiteX124" fmla="*/ 267582 w 502788"/>
                <a:gd name="connsiteY124" fmla="*/ 387473 h 448402"/>
                <a:gd name="connsiteX125" fmla="*/ 276153 w 502788"/>
                <a:gd name="connsiteY125" fmla="*/ 374144 h 448402"/>
                <a:gd name="connsiteX126" fmla="*/ 284723 w 502788"/>
                <a:gd name="connsiteY126" fmla="*/ 364624 h 448402"/>
                <a:gd name="connsiteX127" fmla="*/ 289485 w 502788"/>
                <a:gd name="connsiteY127" fmla="*/ 359864 h 448402"/>
                <a:gd name="connsiteX128" fmla="*/ 294246 w 502788"/>
                <a:gd name="connsiteY128" fmla="*/ 355104 h 448402"/>
                <a:gd name="connsiteX129" fmla="*/ 302816 w 502788"/>
                <a:gd name="connsiteY129" fmla="*/ 350344 h 448402"/>
                <a:gd name="connsiteX130" fmla="*/ 307577 w 502788"/>
                <a:gd name="connsiteY130" fmla="*/ 345584 h 448402"/>
                <a:gd name="connsiteX131" fmla="*/ 316147 w 502788"/>
                <a:gd name="connsiteY131" fmla="*/ 345584 h 448402"/>
                <a:gd name="connsiteX132" fmla="*/ 320909 w 502788"/>
                <a:gd name="connsiteY132" fmla="*/ 350344 h 448402"/>
                <a:gd name="connsiteX133" fmla="*/ 329479 w 502788"/>
                <a:gd name="connsiteY133" fmla="*/ 350344 h 448402"/>
                <a:gd name="connsiteX134" fmla="*/ 334240 w 502788"/>
                <a:gd name="connsiteY134" fmla="*/ 355104 h 448402"/>
                <a:gd name="connsiteX135" fmla="*/ 356142 w 502788"/>
                <a:gd name="connsiteY135" fmla="*/ 355104 h 448402"/>
                <a:gd name="connsiteX136" fmla="*/ 364712 w 502788"/>
                <a:gd name="connsiteY136" fmla="*/ 363672 h 448402"/>
                <a:gd name="connsiteX137" fmla="*/ 364712 w 502788"/>
                <a:gd name="connsiteY137" fmla="*/ 368432 h 448402"/>
                <a:gd name="connsiteX138" fmla="*/ 373283 w 502788"/>
                <a:gd name="connsiteY138" fmla="*/ 368432 h 448402"/>
                <a:gd name="connsiteX139" fmla="*/ 378044 w 502788"/>
                <a:gd name="connsiteY139" fmla="*/ 373192 h 448402"/>
                <a:gd name="connsiteX140" fmla="*/ 391375 w 502788"/>
                <a:gd name="connsiteY140" fmla="*/ 373192 h 448402"/>
                <a:gd name="connsiteX141" fmla="*/ 399945 w 502788"/>
                <a:gd name="connsiteY141" fmla="*/ 368432 h 448402"/>
                <a:gd name="connsiteX142" fmla="*/ 404707 w 502788"/>
                <a:gd name="connsiteY142" fmla="*/ 363672 h 448402"/>
                <a:gd name="connsiteX143" fmla="*/ 409468 w 502788"/>
                <a:gd name="connsiteY143" fmla="*/ 350344 h 448402"/>
                <a:gd name="connsiteX144" fmla="*/ 422800 w 502788"/>
                <a:gd name="connsiteY144" fmla="*/ 341776 h 448402"/>
                <a:gd name="connsiteX145" fmla="*/ 431370 w 502788"/>
                <a:gd name="connsiteY145" fmla="*/ 341776 h 448402"/>
                <a:gd name="connsiteX146" fmla="*/ 431370 w 502788"/>
                <a:gd name="connsiteY146" fmla="*/ 334159 h 448402"/>
                <a:gd name="connsiteX147" fmla="*/ 439940 w 502788"/>
                <a:gd name="connsiteY147" fmla="*/ 325591 h 448402"/>
                <a:gd name="connsiteX148" fmla="*/ 439940 w 502788"/>
                <a:gd name="connsiteY148" fmla="*/ 320831 h 448402"/>
                <a:gd name="connsiteX149" fmla="*/ 435179 w 502788"/>
                <a:gd name="connsiteY149" fmla="*/ 316071 h 448402"/>
                <a:gd name="connsiteX150" fmla="*/ 421847 w 502788"/>
                <a:gd name="connsiteY150" fmla="*/ 316071 h 448402"/>
                <a:gd name="connsiteX151" fmla="*/ 413277 w 502788"/>
                <a:gd name="connsiteY151" fmla="*/ 311311 h 448402"/>
                <a:gd name="connsiteX152" fmla="*/ 408516 w 502788"/>
                <a:gd name="connsiteY152" fmla="*/ 306551 h 448402"/>
                <a:gd name="connsiteX153" fmla="*/ 408516 w 502788"/>
                <a:gd name="connsiteY153" fmla="*/ 301791 h 448402"/>
                <a:gd name="connsiteX154" fmla="*/ 413277 w 502788"/>
                <a:gd name="connsiteY154" fmla="*/ 297031 h 448402"/>
                <a:gd name="connsiteX155" fmla="*/ 418038 w 502788"/>
                <a:gd name="connsiteY155" fmla="*/ 292271 h 448402"/>
                <a:gd name="connsiteX156" fmla="*/ 418038 w 502788"/>
                <a:gd name="connsiteY156" fmla="*/ 283702 h 448402"/>
                <a:gd name="connsiteX157" fmla="*/ 404707 w 502788"/>
                <a:gd name="connsiteY157" fmla="*/ 283702 h 448402"/>
                <a:gd name="connsiteX158" fmla="*/ 399945 w 502788"/>
                <a:gd name="connsiteY158" fmla="*/ 270374 h 448402"/>
                <a:gd name="connsiteX159" fmla="*/ 413277 w 502788"/>
                <a:gd name="connsiteY159" fmla="*/ 270374 h 448402"/>
                <a:gd name="connsiteX160" fmla="*/ 421847 w 502788"/>
                <a:gd name="connsiteY160" fmla="*/ 261806 h 448402"/>
                <a:gd name="connsiteX161" fmla="*/ 421847 w 502788"/>
                <a:gd name="connsiteY161" fmla="*/ 257998 h 448402"/>
                <a:gd name="connsiteX162" fmla="*/ 408516 w 502788"/>
                <a:gd name="connsiteY162" fmla="*/ 244670 h 448402"/>
                <a:gd name="connsiteX163" fmla="*/ 413277 w 502788"/>
                <a:gd name="connsiteY163" fmla="*/ 239909 h 448402"/>
                <a:gd name="connsiteX164" fmla="*/ 418038 w 502788"/>
                <a:gd name="connsiteY164" fmla="*/ 239909 h 448402"/>
                <a:gd name="connsiteX165" fmla="*/ 418038 w 502788"/>
                <a:gd name="connsiteY165" fmla="*/ 235149 h 448402"/>
                <a:gd name="connsiteX166" fmla="*/ 409468 w 502788"/>
                <a:gd name="connsiteY166" fmla="*/ 226581 h 448402"/>
                <a:gd name="connsiteX167" fmla="*/ 414229 w 502788"/>
                <a:gd name="connsiteY167" fmla="*/ 213253 h 448402"/>
                <a:gd name="connsiteX168" fmla="*/ 400897 w 502788"/>
                <a:gd name="connsiteY168" fmla="*/ 213253 h 448402"/>
                <a:gd name="connsiteX169" fmla="*/ 387566 w 502788"/>
                <a:gd name="connsiteY169" fmla="*/ 226581 h 448402"/>
                <a:gd name="connsiteX170" fmla="*/ 382805 w 502788"/>
                <a:gd name="connsiteY170" fmla="*/ 226581 h 448402"/>
                <a:gd name="connsiteX171" fmla="*/ 382805 w 502788"/>
                <a:gd name="connsiteY171" fmla="*/ 221821 h 448402"/>
                <a:gd name="connsiteX172" fmla="*/ 387566 w 502788"/>
                <a:gd name="connsiteY172" fmla="*/ 217061 h 448402"/>
                <a:gd name="connsiteX173" fmla="*/ 382805 w 502788"/>
                <a:gd name="connsiteY173" fmla="*/ 212301 h 448402"/>
                <a:gd name="connsiteX174" fmla="*/ 391375 w 502788"/>
                <a:gd name="connsiteY174" fmla="*/ 207541 h 448402"/>
                <a:gd name="connsiteX175" fmla="*/ 391375 w 502788"/>
                <a:gd name="connsiteY175" fmla="*/ 198973 h 448402"/>
                <a:gd name="connsiteX176" fmla="*/ 399945 w 502788"/>
                <a:gd name="connsiteY176" fmla="*/ 194212 h 448402"/>
                <a:gd name="connsiteX177" fmla="*/ 399945 w 502788"/>
                <a:gd name="connsiteY177" fmla="*/ 184692 h 448402"/>
                <a:gd name="connsiteX178" fmla="*/ 408516 w 502788"/>
                <a:gd name="connsiteY178" fmla="*/ 184692 h 448402"/>
                <a:gd name="connsiteX179" fmla="*/ 413277 w 502788"/>
                <a:gd name="connsiteY179" fmla="*/ 179932 h 448402"/>
                <a:gd name="connsiteX180" fmla="*/ 418038 w 502788"/>
                <a:gd name="connsiteY180" fmla="*/ 175172 h 448402"/>
                <a:gd name="connsiteX181" fmla="*/ 422800 w 502788"/>
                <a:gd name="connsiteY181" fmla="*/ 170412 h 448402"/>
                <a:gd name="connsiteX182" fmla="*/ 422800 w 502788"/>
                <a:gd name="connsiteY182" fmla="*/ 165652 h 448402"/>
                <a:gd name="connsiteX183" fmla="*/ 435179 w 502788"/>
                <a:gd name="connsiteY183" fmla="*/ 170412 h 448402"/>
                <a:gd name="connsiteX184" fmla="*/ 435179 w 502788"/>
                <a:gd name="connsiteY184" fmla="*/ 134235 h 448402"/>
                <a:gd name="connsiteX185" fmla="*/ 439940 w 502788"/>
                <a:gd name="connsiteY185" fmla="*/ 129475 h 448402"/>
                <a:gd name="connsiteX186" fmla="*/ 444701 w 502788"/>
                <a:gd name="connsiteY186" fmla="*/ 124715 h 448402"/>
                <a:gd name="connsiteX187" fmla="*/ 449463 w 502788"/>
                <a:gd name="connsiteY187" fmla="*/ 119955 h 448402"/>
                <a:gd name="connsiteX188" fmla="*/ 449463 w 502788"/>
                <a:gd name="connsiteY188" fmla="*/ 111387 h 448402"/>
                <a:gd name="connsiteX189" fmla="*/ 458033 w 502788"/>
                <a:gd name="connsiteY189" fmla="*/ 102818 h 448402"/>
                <a:gd name="connsiteX190" fmla="*/ 462794 w 502788"/>
                <a:gd name="connsiteY190" fmla="*/ 94250 h 448402"/>
                <a:gd name="connsiteX191" fmla="*/ 449463 w 502788"/>
                <a:gd name="connsiteY191" fmla="*/ 89490 h 448402"/>
                <a:gd name="connsiteX192" fmla="*/ 433274 w 502788"/>
                <a:gd name="connsiteY192" fmla="*/ 91394 h 448402"/>
                <a:gd name="connsiteX193" fmla="*/ 502788 w 502788"/>
                <a:gd name="connsiteY193" fmla="*/ 388425 h 448402"/>
                <a:gd name="connsiteX194" fmla="*/ 502788 w 502788"/>
                <a:gd name="connsiteY194" fmla="*/ 388425 h 448402"/>
                <a:gd name="connsiteX195" fmla="*/ 502788 w 502788"/>
                <a:gd name="connsiteY195" fmla="*/ 375096 h 448402"/>
                <a:gd name="connsiteX196" fmla="*/ 498027 w 502788"/>
                <a:gd name="connsiteY196" fmla="*/ 375096 h 448402"/>
                <a:gd name="connsiteX197" fmla="*/ 489457 w 502788"/>
                <a:gd name="connsiteY197" fmla="*/ 379857 h 448402"/>
                <a:gd name="connsiteX198" fmla="*/ 489457 w 502788"/>
                <a:gd name="connsiteY198" fmla="*/ 384617 h 448402"/>
                <a:gd name="connsiteX199" fmla="*/ 480887 w 502788"/>
                <a:gd name="connsiteY199" fmla="*/ 389377 h 448402"/>
                <a:gd name="connsiteX200" fmla="*/ 476126 w 502788"/>
                <a:gd name="connsiteY200" fmla="*/ 394137 h 448402"/>
                <a:gd name="connsiteX201" fmla="*/ 471364 w 502788"/>
                <a:gd name="connsiteY201" fmla="*/ 402705 h 448402"/>
                <a:gd name="connsiteX202" fmla="*/ 471364 w 502788"/>
                <a:gd name="connsiteY202" fmla="*/ 411273 h 448402"/>
                <a:gd name="connsiteX203" fmla="*/ 476126 w 502788"/>
                <a:gd name="connsiteY203" fmla="*/ 420793 h 448402"/>
                <a:gd name="connsiteX204" fmla="*/ 476126 w 502788"/>
                <a:gd name="connsiteY204" fmla="*/ 438882 h 448402"/>
                <a:gd name="connsiteX205" fmla="*/ 484696 w 502788"/>
                <a:gd name="connsiteY205" fmla="*/ 443642 h 448402"/>
                <a:gd name="connsiteX206" fmla="*/ 489457 w 502788"/>
                <a:gd name="connsiteY206" fmla="*/ 448402 h 448402"/>
                <a:gd name="connsiteX207" fmla="*/ 502788 w 502788"/>
                <a:gd name="connsiteY207" fmla="*/ 435074 h 448402"/>
                <a:gd name="connsiteX208" fmla="*/ 502788 w 502788"/>
                <a:gd name="connsiteY208" fmla="*/ 419841 h 448402"/>
                <a:gd name="connsiteX209" fmla="*/ 498027 w 502788"/>
                <a:gd name="connsiteY209" fmla="*/ 419841 h 448402"/>
                <a:gd name="connsiteX210" fmla="*/ 502788 w 502788"/>
                <a:gd name="connsiteY210" fmla="*/ 415081 h 448402"/>
                <a:gd name="connsiteX211" fmla="*/ 502788 w 502788"/>
                <a:gd name="connsiteY211" fmla="*/ 388425 h 4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502788" h="448402">
                  <a:moveTo>
                    <a:pt x="433274" y="91394"/>
                  </a:moveTo>
                  <a:lnTo>
                    <a:pt x="402802" y="91394"/>
                  </a:lnTo>
                  <a:lnTo>
                    <a:pt x="402802" y="78066"/>
                  </a:lnTo>
                  <a:lnTo>
                    <a:pt x="398041" y="78066"/>
                  </a:lnTo>
                  <a:lnTo>
                    <a:pt x="398041" y="73306"/>
                  </a:lnTo>
                  <a:lnTo>
                    <a:pt x="389471" y="68546"/>
                  </a:lnTo>
                  <a:lnTo>
                    <a:pt x="380900" y="77114"/>
                  </a:lnTo>
                  <a:lnTo>
                    <a:pt x="376139" y="72354"/>
                  </a:lnTo>
                  <a:lnTo>
                    <a:pt x="362807" y="72354"/>
                  </a:lnTo>
                  <a:lnTo>
                    <a:pt x="358046" y="63786"/>
                  </a:lnTo>
                  <a:lnTo>
                    <a:pt x="340906" y="63786"/>
                  </a:lnTo>
                  <a:lnTo>
                    <a:pt x="340906" y="50457"/>
                  </a:lnTo>
                  <a:lnTo>
                    <a:pt x="332336" y="55217"/>
                  </a:lnTo>
                  <a:lnTo>
                    <a:pt x="319004" y="55217"/>
                  </a:lnTo>
                  <a:lnTo>
                    <a:pt x="319004" y="41889"/>
                  </a:lnTo>
                  <a:lnTo>
                    <a:pt x="314243" y="37129"/>
                  </a:lnTo>
                  <a:lnTo>
                    <a:pt x="309482" y="32369"/>
                  </a:lnTo>
                  <a:lnTo>
                    <a:pt x="296150" y="32369"/>
                  </a:lnTo>
                  <a:lnTo>
                    <a:pt x="287580" y="27609"/>
                  </a:lnTo>
                  <a:lnTo>
                    <a:pt x="274248" y="22849"/>
                  </a:lnTo>
                  <a:lnTo>
                    <a:pt x="274248" y="0"/>
                  </a:lnTo>
                  <a:lnTo>
                    <a:pt x="257108" y="0"/>
                  </a:lnTo>
                  <a:lnTo>
                    <a:pt x="248537" y="4760"/>
                  </a:lnTo>
                  <a:lnTo>
                    <a:pt x="243776" y="4760"/>
                  </a:lnTo>
                  <a:lnTo>
                    <a:pt x="239015" y="9520"/>
                  </a:lnTo>
                  <a:lnTo>
                    <a:pt x="225684" y="9520"/>
                  </a:lnTo>
                  <a:lnTo>
                    <a:pt x="225684" y="27609"/>
                  </a:lnTo>
                  <a:lnTo>
                    <a:pt x="230445" y="32369"/>
                  </a:lnTo>
                  <a:lnTo>
                    <a:pt x="230445" y="45697"/>
                  </a:lnTo>
                  <a:lnTo>
                    <a:pt x="225684" y="50457"/>
                  </a:lnTo>
                  <a:lnTo>
                    <a:pt x="212352" y="55217"/>
                  </a:lnTo>
                  <a:lnTo>
                    <a:pt x="199021" y="55217"/>
                  </a:lnTo>
                  <a:lnTo>
                    <a:pt x="177118" y="73306"/>
                  </a:lnTo>
                  <a:lnTo>
                    <a:pt x="185689" y="78066"/>
                  </a:lnTo>
                  <a:lnTo>
                    <a:pt x="177118" y="78066"/>
                  </a:lnTo>
                  <a:lnTo>
                    <a:pt x="166644" y="86634"/>
                  </a:lnTo>
                  <a:lnTo>
                    <a:pt x="149504" y="86634"/>
                  </a:lnTo>
                  <a:lnTo>
                    <a:pt x="144742" y="81874"/>
                  </a:lnTo>
                  <a:lnTo>
                    <a:pt x="131411" y="68546"/>
                  </a:lnTo>
                  <a:lnTo>
                    <a:pt x="126649" y="68546"/>
                  </a:lnTo>
                  <a:lnTo>
                    <a:pt x="121888" y="63786"/>
                  </a:lnTo>
                  <a:lnTo>
                    <a:pt x="113318" y="63786"/>
                  </a:lnTo>
                  <a:lnTo>
                    <a:pt x="113318" y="77114"/>
                  </a:lnTo>
                  <a:lnTo>
                    <a:pt x="118079" y="77114"/>
                  </a:lnTo>
                  <a:lnTo>
                    <a:pt x="122841" y="85682"/>
                  </a:lnTo>
                  <a:lnTo>
                    <a:pt x="127602" y="90442"/>
                  </a:lnTo>
                  <a:lnTo>
                    <a:pt x="127602" y="103770"/>
                  </a:lnTo>
                  <a:lnTo>
                    <a:pt x="122841" y="108530"/>
                  </a:lnTo>
                  <a:lnTo>
                    <a:pt x="83798" y="108530"/>
                  </a:lnTo>
                  <a:lnTo>
                    <a:pt x="83798" y="121859"/>
                  </a:lnTo>
                  <a:lnTo>
                    <a:pt x="79037" y="117099"/>
                  </a:lnTo>
                  <a:lnTo>
                    <a:pt x="74275" y="108530"/>
                  </a:lnTo>
                  <a:lnTo>
                    <a:pt x="69514" y="108530"/>
                  </a:lnTo>
                  <a:lnTo>
                    <a:pt x="64753" y="103770"/>
                  </a:lnTo>
                  <a:lnTo>
                    <a:pt x="56183" y="103770"/>
                  </a:lnTo>
                  <a:lnTo>
                    <a:pt x="51422" y="108530"/>
                  </a:lnTo>
                  <a:lnTo>
                    <a:pt x="34281" y="108530"/>
                  </a:lnTo>
                  <a:lnTo>
                    <a:pt x="25711" y="113291"/>
                  </a:lnTo>
                  <a:lnTo>
                    <a:pt x="17140" y="113291"/>
                  </a:lnTo>
                  <a:lnTo>
                    <a:pt x="12379" y="118051"/>
                  </a:lnTo>
                  <a:lnTo>
                    <a:pt x="7618" y="122811"/>
                  </a:lnTo>
                  <a:lnTo>
                    <a:pt x="12379" y="127571"/>
                  </a:lnTo>
                  <a:lnTo>
                    <a:pt x="17140" y="127571"/>
                  </a:lnTo>
                  <a:lnTo>
                    <a:pt x="21902" y="132331"/>
                  </a:lnTo>
                  <a:lnTo>
                    <a:pt x="21902" y="137091"/>
                  </a:lnTo>
                  <a:lnTo>
                    <a:pt x="0" y="137091"/>
                  </a:lnTo>
                  <a:lnTo>
                    <a:pt x="0" y="141851"/>
                  </a:lnTo>
                  <a:lnTo>
                    <a:pt x="13332" y="151371"/>
                  </a:lnTo>
                  <a:lnTo>
                    <a:pt x="26663" y="151371"/>
                  </a:lnTo>
                  <a:lnTo>
                    <a:pt x="26663" y="146611"/>
                  </a:lnTo>
                  <a:lnTo>
                    <a:pt x="57135" y="164700"/>
                  </a:lnTo>
                  <a:lnTo>
                    <a:pt x="70467" y="164700"/>
                  </a:lnTo>
                  <a:lnTo>
                    <a:pt x="83798" y="173268"/>
                  </a:lnTo>
                  <a:lnTo>
                    <a:pt x="105700" y="173268"/>
                  </a:lnTo>
                  <a:lnTo>
                    <a:pt x="88559" y="181836"/>
                  </a:lnTo>
                  <a:lnTo>
                    <a:pt x="93320" y="190404"/>
                  </a:lnTo>
                  <a:lnTo>
                    <a:pt x="98082" y="195164"/>
                  </a:lnTo>
                  <a:lnTo>
                    <a:pt x="102843" y="208493"/>
                  </a:lnTo>
                  <a:lnTo>
                    <a:pt x="116175" y="217061"/>
                  </a:lnTo>
                  <a:lnTo>
                    <a:pt x="129506" y="217061"/>
                  </a:lnTo>
                  <a:lnTo>
                    <a:pt x="129506" y="239909"/>
                  </a:lnTo>
                  <a:lnTo>
                    <a:pt x="138076" y="257998"/>
                  </a:lnTo>
                  <a:lnTo>
                    <a:pt x="146647" y="280846"/>
                  </a:lnTo>
                  <a:lnTo>
                    <a:pt x="129506" y="258950"/>
                  </a:lnTo>
                  <a:lnTo>
                    <a:pt x="129506" y="267518"/>
                  </a:lnTo>
                  <a:lnTo>
                    <a:pt x="124745" y="272278"/>
                  </a:lnTo>
                  <a:lnTo>
                    <a:pt x="124745" y="298935"/>
                  </a:lnTo>
                  <a:lnTo>
                    <a:pt x="119983" y="303695"/>
                  </a:lnTo>
                  <a:lnTo>
                    <a:pt x="115222" y="326543"/>
                  </a:lnTo>
                  <a:lnTo>
                    <a:pt x="115222" y="331303"/>
                  </a:lnTo>
                  <a:lnTo>
                    <a:pt x="110461" y="339872"/>
                  </a:lnTo>
                  <a:lnTo>
                    <a:pt x="110461" y="344632"/>
                  </a:lnTo>
                  <a:lnTo>
                    <a:pt x="105700" y="344632"/>
                  </a:lnTo>
                  <a:lnTo>
                    <a:pt x="105700" y="349392"/>
                  </a:lnTo>
                  <a:lnTo>
                    <a:pt x="100938" y="354152"/>
                  </a:lnTo>
                  <a:lnTo>
                    <a:pt x="96177" y="358912"/>
                  </a:lnTo>
                  <a:lnTo>
                    <a:pt x="100938" y="363672"/>
                  </a:lnTo>
                  <a:lnTo>
                    <a:pt x="100938" y="358912"/>
                  </a:lnTo>
                  <a:lnTo>
                    <a:pt x="105700" y="358912"/>
                  </a:lnTo>
                  <a:lnTo>
                    <a:pt x="114270" y="363672"/>
                  </a:lnTo>
                  <a:lnTo>
                    <a:pt x="114270" y="368432"/>
                  </a:lnTo>
                  <a:lnTo>
                    <a:pt x="109509" y="373192"/>
                  </a:lnTo>
                  <a:lnTo>
                    <a:pt x="131411" y="373192"/>
                  </a:lnTo>
                  <a:lnTo>
                    <a:pt x="139981" y="381761"/>
                  </a:lnTo>
                  <a:lnTo>
                    <a:pt x="144742" y="377000"/>
                  </a:lnTo>
                  <a:lnTo>
                    <a:pt x="149504" y="377000"/>
                  </a:lnTo>
                  <a:lnTo>
                    <a:pt x="158073" y="385569"/>
                  </a:lnTo>
                  <a:lnTo>
                    <a:pt x="171405" y="385569"/>
                  </a:lnTo>
                  <a:lnTo>
                    <a:pt x="171405" y="390329"/>
                  </a:lnTo>
                  <a:lnTo>
                    <a:pt x="184737" y="390329"/>
                  </a:lnTo>
                  <a:lnTo>
                    <a:pt x="184737" y="381761"/>
                  </a:lnTo>
                  <a:lnTo>
                    <a:pt x="189498" y="377000"/>
                  </a:lnTo>
                  <a:lnTo>
                    <a:pt x="198068" y="377000"/>
                  </a:lnTo>
                  <a:lnTo>
                    <a:pt x="202829" y="381761"/>
                  </a:lnTo>
                  <a:lnTo>
                    <a:pt x="202829" y="386521"/>
                  </a:lnTo>
                  <a:lnTo>
                    <a:pt x="211400" y="386521"/>
                  </a:lnTo>
                  <a:lnTo>
                    <a:pt x="211400" y="391281"/>
                  </a:lnTo>
                  <a:lnTo>
                    <a:pt x="228540" y="391281"/>
                  </a:lnTo>
                  <a:lnTo>
                    <a:pt x="228540" y="399849"/>
                  </a:lnTo>
                  <a:lnTo>
                    <a:pt x="245681" y="399849"/>
                  </a:lnTo>
                  <a:lnTo>
                    <a:pt x="245681" y="404609"/>
                  </a:lnTo>
                  <a:lnTo>
                    <a:pt x="259012" y="404609"/>
                  </a:lnTo>
                  <a:lnTo>
                    <a:pt x="259012" y="396041"/>
                  </a:lnTo>
                  <a:lnTo>
                    <a:pt x="267582" y="396041"/>
                  </a:lnTo>
                  <a:lnTo>
                    <a:pt x="267582" y="387473"/>
                  </a:lnTo>
                  <a:lnTo>
                    <a:pt x="276153" y="374144"/>
                  </a:lnTo>
                  <a:lnTo>
                    <a:pt x="284723" y="364624"/>
                  </a:lnTo>
                  <a:lnTo>
                    <a:pt x="289485" y="359864"/>
                  </a:lnTo>
                  <a:lnTo>
                    <a:pt x="294246" y="355104"/>
                  </a:lnTo>
                  <a:lnTo>
                    <a:pt x="302816" y="350344"/>
                  </a:lnTo>
                  <a:lnTo>
                    <a:pt x="307577" y="345584"/>
                  </a:lnTo>
                  <a:lnTo>
                    <a:pt x="316147" y="345584"/>
                  </a:lnTo>
                  <a:lnTo>
                    <a:pt x="320909" y="350344"/>
                  </a:lnTo>
                  <a:lnTo>
                    <a:pt x="329479" y="350344"/>
                  </a:lnTo>
                  <a:lnTo>
                    <a:pt x="334240" y="355104"/>
                  </a:lnTo>
                  <a:lnTo>
                    <a:pt x="356142" y="355104"/>
                  </a:lnTo>
                  <a:lnTo>
                    <a:pt x="364712" y="363672"/>
                  </a:lnTo>
                  <a:lnTo>
                    <a:pt x="364712" y="368432"/>
                  </a:lnTo>
                  <a:lnTo>
                    <a:pt x="373283" y="368432"/>
                  </a:lnTo>
                  <a:lnTo>
                    <a:pt x="378044" y="373192"/>
                  </a:lnTo>
                  <a:lnTo>
                    <a:pt x="391375" y="373192"/>
                  </a:lnTo>
                  <a:lnTo>
                    <a:pt x="399945" y="368432"/>
                  </a:lnTo>
                  <a:lnTo>
                    <a:pt x="404707" y="363672"/>
                  </a:lnTo>
                  <a:lnTo>
                    <a:pt x="409468" y="350344"/>
                  </a:lnTo>
                  <a:lnTo>
                    <a:pt x="422800" y="341776"/>
                  </a:lnTo>
                  <a:lnTo>
                    <a:pt x="431370" y="341776"/>
                  </a:lnTo>
                  <a:lnTo>
                    <a:pt x="431370" y="334159"/>
                  </a:lnTo>
                  <a:lnTo>
                    <a:pt x="439940" y="325591"/>
                  </a:lnTo>
                  <a:lnTo>
                    <a:pt x="439940" y="320831"/>
                  </a:lnTo>
                  <a:lnTo>
                    <a:pt x="435179" y="316071"/>
                  </a:lnTo>
                  <a:lnTo>
                    <a:pt x="421847" y="316071"/>
                  </a:lnTo>
                  <a:lnTo>
                    <a:pt x="413277" y="311311"/>
                  </a:lnTo>
                  <a:lnTo>
                    <a:pt x="408516" y="306551"/>
                  </a:lnTo>
                  <a:lnTo>
                    <a:pt x="408516" y="301791"/>
                  </a:lnTo>
                  <a:lnTo>
                    <a:pt x="413277" y="297031"/>
                  </a:lnTo>
                  <a:lnTo>
                    <a:pt x="418038" y="292271"/>
                  </a:lnTo>
                  <a:lnTo>
                    <a:pt x="418038" y="283702"/>
                  </a:lnTo>
                  <a:lnTo>
                    <a:pt x="404707" y="283702"/>
                  </a:lnTo>
                  <a:lnTo>
                    <a:pt x="399945" y="270374"/>
                  </a:lnTo>
                  <a:lnTo>
                    <a:pt x="413277" y="270374"/>
                  </a:lnTo>
                  <a:lnTo>
                    <a:pt x="421847" y="261806"/>
                  </a:lnTo>
                  <a:lnTo>
                    <a:pt x="421847" y="257998"/>
                  </a:lnTo>
                  <a:lnTo>
                    <a:pt x="408516" y="244670"/>
                  </a:lnTo>
                  <a:lnTo>
                    <a:pt x="413277" y="239909"/>
                  </a:lnTo>
                  <a:lnTo>
                    <a:pt x="418038" y="239909"/>
                  </a:lnTo>
                  <a:lnTo>
                    <a:pt x="418038" y="235149"/>
                  </a:lnTo>
                  <a:lnTo>
                    <a:pt x="409468" y="226581"/>
                  </a:lnTo>
                  <a:lnTo>
                    <a:pt x="414229" y="213253"/>
                  </a:lnTo>
                  <a:lnTo>
                    <a:pt x="400897" y="213253"/>
                  </a:lnTo>
                  <a:lnTo>
                    <a:pt x="387566" y="226581"/>
                  </a:lnTo>
                  <a:lnTo>
                    <a:pt x="382805" y="226581"/>
                  </a:lnTo>
                  <a:lnTo>
                    <a:pt x="382805" y="221821"/>
                  </a:lnTo>
                  <a:lnTo>
                    <a:pt x="387566" y="217061"/>
                  </a:lnTo>
                  <a:lnTo>
                    <a:pt x="382805" y="212301"/>
                  </a:lnTo>
                  <a:lnTo>
                    <a:pt x="391375" y="207541"/>
                  </a:lnTo>
                  <a:lnTo>
                    <a:pt x="391375" y="198973"/>
                  </a:lnTo>
                  <a:lnTo>
                    <a:pt x="399945" y="194212"/>
                  </a:lnTo>
                  <a:lnTo>
                    <a:pt x="399945" y="184692"/>
                  </a:lnTo>
                  <a:lnTo>
                    <a:pt x="408516" y="184692"/>
                  </a:lnTo>
                  <a:lnTo>
                    <a:pt x="413277" y="179932"/>
                  </a:lnTo>
                  <a:lnTo>
                    <a:pt x="418038" y="175172"/>
                  </a:lnTo>
                  <a:lnTo>
                    <a:pt x="422800" y="170412"/>
                  </a:lnTo>
                  <a:lnTo>
                    <a:pt x="422800" y="165652"/>
                  </a:lnTo>
                  <a:lnTo>
                    <a:pt x="435179" y="170412"/>
                  </a:lnTo>
                  <a:lnTo>
                    <a:pt x="435179" y="134235"/>
                  </a:lnTo>
                  <a:lnTo>
                    <a:pt x="439940" y="129475"/>
                  </a:lnTo>
                  <a:lnTo>
                    <a:pt x="444701" y="124715"/>
                  </a:lnTo>
                  <a:lnTo>
                    <a:pt x="449463" y="119955"/>
                  </a:lnTo>
                  <a:lnTo>
                    <a:pt x="449463" y="111387"/>
                  </a:lnTo>
                  <a:lnTo>
                    <a:pt x="458033" y="102818"/>
                  </a:lnTo>
                  <a:lnTo>
                    <a:pt x="462794" y="94250"/>
                  </a:lnTo>
                  <a:lnTo>
                    <a:pt x="449463" y="89490"/>
                  </a:lnTo>
                  <a:lnTo>
                    <a:pt x="433274" y="91394"/>
                  </a:lnTo>
                  <a:close/>
                  <a:moveTo>
                    <a:pt x="502788" y="388425"/>
                  </a:moveTo>
                  <a:lnTo>
                    <a:pt x="502788" y="388425"/>
                  </a:lnTo>
                  <a:lnTo>
                    <a:pt x="502788" y="375096"/>
                  </a:lnTo>
                  <a:lnTo>
                    <a:pt x="498027" y="375096"/>
                  </a:lnTo>
                  <a:lnTo>
                    <a:pt x="489457" y="379857"/>
                  </a:lnTo>
                  <a:lnTo>
                    <a:pt x="489457" y="384617"/>
                  </a:lnTo>
                  <a:lnTo>
                    <a:pt x="480887" y="389377"/>
                  </a:lnTo>
                  <a:lnTo>
                    <a:pt x="476126" y="394137"/>
                  </a:lnTo>
                  <a:lnTo>
                    <a:pt x="471364" y="402705"/>
                  </a:lnTo>
                  <a:lnTo>
                    <a:pt x="471364" y="411273"/>
                  </a:lnTo>
                  <a:lnTo>
                    <a:pt x="476126" y="420793"/>
                  </a:lnTo>
                  <a:lnTo>
                    <a:pt x="476126" y="438882"/>
                  </a:lnTo>
                  <a:lnTo>
                    <a:pt x="484696" y="443642"/>
                  </a:lnTo>
                  <a:lnTo>
                    <a:pt x="489457" y="448402"/>
                  </a:lnTo>
                  <a:lnTo>
                    <a:pt x="502788" y="435074"/>
                  </a:lnTo>
                  <a:lnTo>
                    <a:pt x="502788" y="419841"/>
                  </a:lnTo>
                  <a:lnTo>
                    <a:pt x="498027" y="419841"/>
                  </a:lnTo>
                  <a:lnTo>
                    <a:pt x="502788" y="415081"/>
                  </a:lnTo>
                  <a:lnTo>
                    <a:pt x="502788" y="388425"/>
                  </a:lnTo>
                  <a:close/>
                </a:path>
              </a:pathLst>
            </a:custGeom>
            <a:solidFill>
              <a:srgbClr val="AFABAB"/>
            </a:solidFill>
            <a:ln w="9518" cap="flat">
              <a:noFill/>
              <a:prstDash val="solid"/>
              <a:miter/>
            </a:ln>
          </p:spPr>
          <p:txBody>
            <a:bodyPr rtlCol="0" anchor="ctr"/>
            <a:lstStyle/>
            <a:p>
              <a:endParaRPr lang="en-US" noProof="0" dirty="0"/>
            </a:p>
          </p:txBody>
        </p:sp>
        <p:sp>
          <p:nvSpPr>
            <p:cNvPr id="6420" name="Serbest Form 6419">
              <a:extLst>
                <a:ext uri="{FF2B5EF4-FFF2-40B4-BE49-F238E27FC236}">
                  <a16:creationId xmlns:a16="http://schemas.microsoft.com/office/drawing/2014/main" id="{8E85A737-ADC9-B940-BA3B-D108B256B8F3}"/>
                </a:ext>
              </a:extLst>
            </p:cNvPr>
            <p:cNvSpPr/>
            <p:nvPr/>
          </p:nvSpPr>
          <p:spPr>
            <a:xfrm>
              <a:off x="5496081" y="1566846"/>
              <a:ext cx="502788" cy="448402"/>
            </a:xfrm>
            <a:custGeom>
              <a:avLst/>
              <a:gdLst>
                <a:gd name="connsiteX0" fmla="*/ 433274 w 502788"/>
                <a:gd name="connsiteY0" fmla="*/ 91394 h 448402"/>
                <a:gd name="connsiteX1" fmla="*/ 402802 w 502788"/>
                <a:gd name="connsiteY1" fmla="*/ 91394 h 448402"/>
                <a:gd name="connsiteX2" fmla="*/ 402802 w 502788"/>
                <a:gd name="connsiteY2" fmla="*/ 78066 h 448402"/>
                <a:gd name="connsiteX3" fmla="*/ 398041 w 502788"/>
                <a:gd name="connsiteY3" fmla="*/ 78066 h 448402"/>
                <a:gd name="connsiteX4" fmla="*/ 398041 w 502788"/>
                <a:gd name="connsiteY4" fmla="*/ 73306 h 448402"/>
                <a:gd name="connsiteX5" fmla="*/ 389471 w 502788"/>
                <a:gd name="connsiteY5" fmla="*/ 68546 h 448402"/>
                <a:gd name="connsiteX6" fmla="*/ 380900 w 502788"/>
                <a:gd name="connsiteY6" fmla="*/ 77114 h 448402"/>
                <a:gd name="connsiteX7" fmla="*/ 376139 w 502788"/>
                <a:gd name="connsiteY7" fmla="*/ 72354 h 448402"/>
                <a:gd name="connsiteX8" fmla="*/ 362807 w 502788"/>
                <a:gd name="connsiteY8" fmla="*/ 72354 h 448402"/>
                <a:gd name="connsiteX9" fmla="*/ 358046 w 502788"/>
                <a:gd name="connsiteY9" fmla="*/ 63786 h 448402"/>
                <a:gd name="connsiteX10" fmla="*/ 340906 w 502788"/>
                <a:gd name="connsiteY10" fmla="*/ 63786 h 448402"/>
                <a:gd name="connsiteX11" fmla="*/ 340906 w 502788"/>
                <a:gd name="connsiteY11" fmla="*/ 50457 h 448402"/>
                <a:gd name="connsiteX12" fmla="*/ 332336 w 502788"/>
                <a:gd name="connsiteY12" fmla="*/ 55217 h 448402"/>
                <a:gd name="connsiteX13" fmla="*/ 319004 w 502788"/>
                <a:gd name="connsiteY13" fmla="*/ 55217 h 448402"/>
                <a:gd name="connsiteX14" fmla="*/ 319004 w 502788"/>
                <a:gd name="connsiteY14" fmla="*/ 41889 h 448402"/>
                <a:gd name="connsiteX15" fmla="*/ 314243 w 502788"/>
                <a:gd name="connsiteY15" fmla="*/ 37129 h 448402"/>
                <a:gd name="connsiteX16" fmla="*/ 309482 w 502788"/>
                <a:gd name="connsiteY16" fmla="*/ 32369 h 448402"/>
                <a:gd name="connsiteX17" fmla="*/ 296150 w 502788"/>
                <a:gd name="connsiteY17" fmla="*/ 32369 h 448402"/>
                <a:gd name="connsiteX18" fmla="*/ 287580 w 502788"/>
                <a:gd name="connsiteY18" fmla="*/ 27609 h 448402"/>
                <a:gd name="connsiteX19" fmla="*/ 274248 w 502788"/>
                <a:gd name="connsiteY19" fmla="*/ 22849 h 448402"/>
                <a:gd name="connsiteX20" fmla="*/ 274248 w 502788"/>
                <a:gd name="connsiteY20" fmla="*/ 0 h 448402"/>
                <a:gd name="connsiteX21" fmla="*/ 257108 w 502788"/>
                <a:gd name="connsiteY21" fmla="*/ 0 h 448402"/>
                <a:gd name="connsiteX22" fmla="*/ 248537 w 502788"/>
                <a:gd name="connsiteY22" fmla="*/ 4760 h 448402"/>
                <a:gd name="connsiteX23" fmla="*/ 243776 w 502788"/>
                <a:gd name="connsiteY23" fmla="*/ 4760 h 448402"/>
                <a:gd name="connsiteX24" fmla="*/ 239015 w 502788"/>
                <a:gd name="connsiteY24" fmla="*/ 9520 h 448402"/>
                <a:gd name="connsiteX25" fmla="*/ 225684 w 502788"/>
                <a:gd name="connsiteY25" fmla="*/ 9520 h 448402"/>
                <a:gd name="connsiteX26" fmla="*/ 225684 w 502788"/>
                <a:gd name="connsiteY26" fmla="*/ 27609 h 448402"/>
                <a:gd name="connsiteX27" fmla="*/ 230445 w 502788"/>
                <a:gd name="connsiteY27" fmla="*/ 32369 h 448402"/>
                <a:gd name="connsiteX28" fmla="*/ 230445 w 502788"/>
                <a:gd name="connsiteY28" fmla="*/ 45697 h 448402"/>
                <a:gd name="connsiteX29" fmla="*/ 225684 w 502788"/>
                <a:gd name="connsiteY29" fmla="*/ 50457 h 448402"/>
                <a:gd name="connsiteX30" fmla="*/ 212352 w 502788"/>
                <a:gd name="connsiteY30" fmla="*/ 55217 h 448402"/>
                <a:gd name="connsiteX31" fmla="*/ 199021 w 502788"/>
                <a:gd name="connsiteY31" fmla="*/ 55217 h 448402"/>
                <a:gd name="connsiteX32" fmla="*/ 177118 w 502788"/>
                <a:gd name="connsiteY32" fmla="*/ 73306 h 448402"/>
                <a:gd name="connsiteX33" fmla="*/ 185689 w 502788"/>
                <a:gd name="connsiteY33" fmla="*/ 78066 h 448402"/>
                <a:gd name="connsiteX34" fmla="*/ 177118 w 502788"/>
                <a:gd name="connsiteY34" fmla="*/ 78066 h 448402"/>
                <a:gd name="connsiteX35" fmla="*/ 166644 w 502788"/>
                <a:gd name="connsiteY35" fmla="*/ 86634 h 448402"/>
                <a:gd name="connsiteX36" fmla="*/ 149504 w 502788"/>
                <a:gd name="connsiteY36" fmla="*/ 86634 h 448402"/>
                <a:gd name="connsiteX37" fmla="*/ 144742 w 502788"/>
                <a:gd name="connsiteY37" fmla="*/ 81874 h 448402"/>
                <a:gd name="connsiteX38" fmla="*/ 131411 w 502788"/>
                <a:gd name="connsiteY38" fmla="*/ 68546 h 448402"/>
                <a:gd name="connsiteX39" fmla="*/ 126649 w 502788"/>
                <a:gd name="connsiteY39" fmla="*/ 68546 h 448402"/>
                <a:gd name="connsiteX40" fmla="*/ 121888 w 502788"/>
                <a:gd name="connsiteY40" fmla="*/ 63786 h 448402"/>
                <a:gd name="connsiteX41" fmla="*/ 113318 w 502788"/>
                <a:gd name="connsiteY41" fmla="*/ 63786 h 448402"/>
                <a:gd name="connsiteX42" fmla="*/ 113318 w 502788"/>
                <a:gd name="connsiteY42" fmla="*/ 77114 h 448402"/>
                <a:gd name="connsiteX43" fmla="*/ 118079 w 502788"/>
                <a:gd name="connsiteY43" fmla="*/ 77114 h 448402"/>
                <a:gd name="connsiteX44" fmla="*/ 122841 w 502788"/>
                <a:gd name="connsiteY44" fmla="*/ 85682 h 448402"/>
                <a:gd name="connsiteX45" fmla="*/ 127602 w 502788"/>
                <a:gd name="connsiteY45" fmla="*/ 90442 h 448402"/>
                <a:gd name="connsiteX46" fmla="*/ 127602 w 502788"/>
                <a:gd name="connsiteY46" fmla="*/ 103770 h 448402"/>
                <a:gd name="connsiteX47" fmla="*/ 122841 w 502788"/>
                <a:gd name="connsiteY47" fmla="*/ 108530 h 448402"/>
                <a:gd name="connsiteX48" fmla="*/ 83798 w 502788"/>
                <a:gd name="connsiteY48" fmla="*/ 108530 h 448402"/>
                <a:gd name="connsiteX49" fmla="*/ 83798 w 502788"/>
                <a:gd name="connsiteY49" fmla="*/ 121859 h 448402"/>
                <a:gd name="connsiteX50" fmla="*/ 79037 w 502788"/>
                <a:gd name="connsiteY50" fmla="*/ 117099 h 448402"/>
                <a:gd name="connsiteX51" fmla="*/ 74275 w 502788"/>
                <a:gd name="connsiteY51" fmla="*/ 108530 h 448402"/>
                <a:gd name="connsiteX52" fmla="*/ 69514 w 502788"/>
                <a:gd name="connsiteY52" fmla="*/ 108530 h 448402"/>
                <a:gd name="connsiteX53" fmla="*/ 64753 w 502788"/>
                <a:gd name="connsiteY53" fmla="*/ 103770 h 448402"/>
                <a:gd name="connsiteX54" fmla="*/ 56183 w 502788"/>
                <a:gd name="connsiteY54" fmla="*/ 103770 h 448402"/>
                <a:gd name="connsiteX55" fmla="*/ 51422 w 502788"/>
                <a:gd name="connsiteY55" fmla="*/ 108530 h 448402"/>
                <a:gd name="connsiteX56" fmla="*/ 34281 w 502788"/>
                <a:gd name="connsiteY56" fmla="*/ 108530 h 448402"/>
                <a:gd name="connsiteX57" fmla="*/ 25711 w 502788"/>
                <a:gd name="connsiteY57" fmla="*/ 113291 h 448402"/>
                <a:gd name="connsiteX58" fmla="*/ 17140 w 502788"/>
                <a:gd name="connsiteY58" fmla="*/ 113291 h 448402"/>
                <a:gd name="connsiteX59" fmla="*/ 12379 w 502788"/>
                <a:gd name="connsiteY59" fmla="*/ 118051 h 448402"/>
                <a:gd name="connsiteX60" fmla="*/ 7618 w 502788"/>
                <a:gd name="connsiteY60" fmla="*/ 122811 h 448402"/>
                <a:gd name="connsiteX61" fmla="*/ 12379 w 502788"/>
                <a:gd name="connsiteY61" fmla="*/ 127571 h 448402"/>
                <a:gd name="connsiteX62" fmla="*/ 17140 w 502788"/>
                <a:gd name="connsiteY62" fmla="*/ 127571 h 448402"/>
                <a:gd name="connsiteX63" fmla="*/ 21902 w 502788"/>
                <a:gd name="connsiteY63" fmla="*/ 132331 h 448402"/>
                <a:gd name="connsiteX64" fmla="*/ 21902 w 502788"/>
                <a:gd name="connsiteY64" fmla="*/ 137091 h 448402"/>
                <a:gd name="connsiteX65" fmla="*/ 0 w 502788"/>
                <a:gd name="connsiteY65" fmla="*/ 137091 h 448402"/>
                <a:gd name="connsiteX66" fmla="*/ 0 w 502788"/>
                <a:gd name="connsiteY66" fmla="*/ 141851 h 448402"/>
                <a:gd name="connsiteX67" fmla="*/ 13332 w 502788"/>
                <a:gd name="connsiteY67" fmla="*/ 151371 h 448402"/>
                <a:gd name="connsiteX68" fmla="*/ 26663 w 502788"/>
                <a:gd name="connsiteY68" fmla="*/ 151371 h 448402"/>
                <a:gd name="connsiteX69" fmla="*/ 26663 w 502788"/>
                <a:gd name="connsiteY69" fmla="*/ 146611 h 448402"/>
                <a:gd name="connsiteX70" fmla="*/ 57135 w 502788"/>
                <a:gd name="connsiteY70" fmla="*/ 164700 h 448402"/>
                <a:gd name="connsiteX71" fmla="*/ 70467 w 502788"/>
                <a:gd name="connsiteY71" fmla="*/ 164700 h 448402"/>
                <a:gd name="connsiteX72" fmla="*/ 83798 w 502788"/>
                <a:gd name="connsiteY72" fmla="*/ 173268 h 448402"/>
                <a:gd name="connsiteX73" fmla="*/ 105700 w 502788"/>
                <a:gd name="connsiteY73" fmla="*/ 173268 h 448402"/>
                <a:gd name="connsiteX74" fmla="*/ 88559 w 502788"/>
                <a:gd name="connsiteY74" fmla="*/ 181836 h 448402"/>
                <a:gd name="connsiteX75" fmla="*/ 93320 w 502788"/>
                <a:gd name="connsiteY75" fmla="*/ 190404 h 448402"/>
                <a:gd name="connsiteX76" fmla="*/ 98082 w 502788"/>
                <a:gd name="connsiteY76" fmla="*/ 195164 h 448402"/>
                <a:gd name="connsiteX77" fmla="*/ 102843 w 502788"/>
                <a:gd name="connsiteY77" fmla="*/ 208493 h 448402"/>
                <a:gd name="connsiteX78" fmla="*/ 116175 w 502788"/>
                <a:gd name="connsiteY78" fmla="*/ 217061 h 448402"/>
                <a:gd name="connsiteX79" fmla="*/ 129506 w 502788"/>
                <a:gd name="connsiteY79" fmla="*/ 217061 h 448402"/>
                <a:gd name="connsiteX80" fmla="*/ 129506 w 502788"/>
                <a:gd name="connsiteY80" fmla="*/ 239909 h 448402"/>
                <a:gd name="connsiteX81" fmla="*/ 138076 w 502788"/>
                <a:gd name="connsiteY81" fmla="*/ 257998 h 448402"/>
                <a:gd name="connsiteX82" fmla="*/ 146647 w 502788"/>
                <a:gd name="connsiteY82" fmla="*/ 280846 h 448402"/>
                <a:gd name="connsiteX83" fmla="*/ 129506 w 502788"/>
                <a:gd name="connsiteY83" fmla="*/ 258950 h 448402"/>
                <a:gd name="connsiteX84" fmla="*/ 129506 w 502788"/>
                <a:gd name="connsiteY84" fmla="*/ 267518 h 448402"/>
                <a:gd name="connsiteX85" fmla="*/ 124745 w 502788"/>
                <a:gd name="connsiteY85" fmla="*/ 272278 h 448402"/>
                <a:gd name="connsiteX86" fmla="*/ 124745 w 502788"/>
                <a:gd name="connsiteY86" fmla="*/ 298935 h 448402"/>
                <a:gd name="connsiteX87" fmla="*/ 119983 w 502788"/>
                <a:gd name="connsiteY87" fmla="*/ 303695 h 448402"/>
                <a:gd name="connsiteX88" fmla="*/ 115222 w 502788"/>
                <a:gd name="connsiteY88" fmla="*/ 326543 h 448402"/>
                <a:gd name="connsiteX89" fmla="*/ 115222 w 502788"/>
                <a:gd name="connsiteY89" fmla="*/ 331303 h 448402"/>
                <a:gd name="connsiteX90" fmla="*/ 110461 w 502788"/>
                <a:gd name="connsiteY90" fmla="*/ 339872 h 448402"/>
                <a:gd name="connsiteX91" fmla="*/ 110461 w 502788"/>
                <a:gd name="connsiteY91" fmla="*/ 344632 h 448402"/>
                <a:gd name="connsiteX92" fmla="*/ 105700 w 502788"/>
                <a:gd name="connsiteY92" fmla="*/ 344632 h 448402"/>
                <a:gd name="connsiteX93" fmla="*/ 105700 w 502788"/>
                <a:gd name="connsiteY93" fmla="*/ 349392 h 448402"/>
                <a:gd name="connsiteX94" fmla="*/ 100938 w 502788"/>
                <a:gd name="connsiteY94" fmla="*/ 354152 h 448402"/>
                <a:gd name="connsiteX95" fmla="*/ 96177 w 502788"/>
                <a:gd name="connsiteY95" fmla="*/ 358912 h 448402"/>
                <a:gd name="connsiteX96" fmla="*/ 100938 w 502788"/>
                <a:gd name="connsiteY96" fmla="*/ 363672 h 448402"/>
                <a:gd name="connsiteX97" fmla="*/ 100938 w 502788"/>
                <a:gd name="connsiteY97" fmla="*/ 358912 h 448402"/>
                <a:gd name="connsiteX98" fmla="*/ 105700 w 502788"/>
                <a:gd name="connsiteY98" fmla="*/ 358912 h 448402"/>
                <a:gd name="connsiteX99" fmla="*/ 114270 w 502788"/>
                <a:gd name="connsiteY99" fmla="*/ 363672 h 448402"/>
                <a:gd name="connsiteX100" fmla="*/ 114270 w 502788"/>
                <a:gd name="connsiteY100" fmla="*/ 368432 h 448402"/>
                <a:gd name="connsiteX101" fmla="*/ 109509 w 502788"/>
                <a:gd name="connsiteY101" fmla="*/ 373192 h 448402"/>
                <a:gd name="connsiteX102" fmla="*/ 131411 w 502788"/>
                <a:gd name="connsiteY102" fmla="*/ 373192 h 448402"/>
                <a:gd name="connsiteX103" fmla="*/ 139981 w 502788"/>
                <a:gd name="connsiteY103" fmla="*/ 381761 h 448402"/>
                <a:gd name="connsiteX104" fmla="*/ 144742 w 502788"/>
                <a:gd name="connsiteY104" fmla="*/ 377000 h 448402"/>
                <a:gd name="connsiteX105" fmla="*/ 149504 w 502788"/>
                <a:gd name="connsiteY105" fmla="*/ 377000 h 448402"/>
                <a:gd name="connsiteX106" fmla="*/ 158073 w 502788"/>
                <a:gd name="connsiteY106" fmla="*/ 385569 h 448402"/>
                <a:gd name="connsiteX107" fmla="*/ 171405 w 502788"/>
                <a:gd name="connsiteY107" fmla="*/ 385569 h 448402"/>
                <a:gd name="connsiteX108" fmla="*/ 171405 w 502788"/>
                <a:gd name="connsiteY108" fmla="*/ 390329 h 448402"/>
                <a:gd name="connsiteX109" fmla="*/ 184737 w 502788"/>
                <a:gd name="connsiteY109" fmla="*/ 390329 h 448402"/>
                <a:gd name="connsiteX110" fmla="*/ 184737 w 502788"/>
                <a:gd name="connsiteY110" fmla="*/ 381761 h 448402"/>
                <a:gd name="connsiteX111" fmla="*/ 189498 w 502788"/>
                <a:gd name="connsiteY111" fmla="*/ 377000 h 448402"/>
                <a:gd name="connsiteX112" fmla="*/ 198068 w 502788"/>
                <a:gd name="connsiteY112" fmla="*/ 377000 h 448402"/>
                <a:gd name="connsiteX113" fmla="*/ 202829 w 502788"/>
                <a:gd name="connsiteY113" fmla="*/ 381761 h 448402"/>
                <a:gd name="connsiteX114" fmla="*/ 202829 w 502788"/>
                <a:gd name="connsiteY114" fmla="*/ 386521 h 448402"/>
                <a:gd name="connsiteX115" fmla="*/ 211400 w 502788"/>
                <a:gd name="connsiteY115" fmla="*/ 386521 h 448402"/>
                <a:gd name="connsiteX116" fmla="*/ 211400 w 502788"/>
                <a:gd name="connsiteY116" fmla="*/ 391281 h 448402"/>
                <a:gd name="connsiteX117" fmla="*/ 228540 w 502788"/>
                <a:gd name="connsiteY117" fmla="*/ 391281 h 448402"/>
                <a:gd name="connsiteX118" fmla="*/ 228540 w 502788"/>
                <a:gd name="connsiteY118" fmla="*/ 399849 h 448402"/>
                <a:gd name="connsiteX119" fmla="*/ 245681 w 502788"/>
                <a:gd name="connsiteY119" fmla="*/ 399849 h 448402"/>
                <a:gd name="connsiteX120" fmla="*/ 245681 w 502788"/>
                <a:gd name="connsiteY120" fmla="*/ 404609 h 448402"/>
                <a:gd name="connsiteX121" fmla="*/ 259012 w 502788"/>
                <a:gd name="connsiteY121" fmla="*/ 404609 h 448402"/>
                <a:gd name="connsiteX122" fmla="*/ 259012 w 502788"/>
                <a:gd name="connsiteY122" fmla="*/ 396041 h 448402"/>
                <a:gd name="connsiteX123" fmla="*/ 267582 w 502788"/>
                <a:gd name="connsiteY123" fmla="*/ 396041 h 448402"/>
                <a:gd name="connsiteX124" fmla="*/ 267582 w 502788"/>
                <a:gd name="connsiteY124" fmla="*/ 387473 h 448402"/>
                <a:gd name="connsiteX125" fmla="*/ 276153 w 502788"/>
                <a:gd name="connsiteY125" fmla="*/ 374144 h 448402"/>
                <a:gd name="connsiteX126" fmla="*/ 284723 w 502788"/>
                <a:gd name="connsiteY126" fmla="*/ 364624 h 448402"/>
                <a:gd name="connsiteX127" fmla="*/ 289485 w 502788"/>
                <a:gd name="connsiteY127" fmla="*/ 359864 h 448402"/>
                <a:gd name="connsiteX128" fmla="*/ 294246 w 502788"/>
                <a:gd name="connsiteY128" fmla="*/ 355104 h 448402"/>
                <a:gd name="connsiteX129" fmla="*/ 302816 w 502788"/>
                <a:gd name="connsiteY129" fmla="*/ 350344 h 448402"/>
                <a:gd name="connsiteX130" fmla="*/ 307577 w 502788"/>
                <a:gd name="connsiteY130" fmla="*/ 345584 h 448402"/>
                <a:gd name="connsiteX131" fmla="*/ 316147 w 502788"/>
                <a:gd name="connsiteY131" fmla="*/ 345584 h 448402"/>
                <a:gd name="connsiteX132" fmla="*/ 320909 w 502788"/>
                <a:gd name="connsiteY132" fmla="*/ 350344 h 448402"/>
                <a:gd name="connsiteX133" fmla="*/ 329479 w 502788"/>
                <a:gd name="connsiteY133" fmla="*/ 350344 h 448402"/>
                <a:gd name="connsiteX134" fmla="*/ 334240 w 502788"/>
                <a:gd name="connsiteY134" fmla="*/ 355104 h 448402"/>
                <a:gd name="connsiteX135" fmla="*/ 356142 w 502788"/>
                <a:gd name="connsiteY135" fmla="*/ 355104 h 448402"/>
                <a:gd name="connsiteX136" fmla="*/ 364712 w 502788"/>
                <a:gd name="connsiteY136" fmla="*/ 363672 h 448402"/>
                <a:gd name="connsiteX137" fmla="*/ 364712 w 502788"/>
                <a:gd name="connsiteY137" fmla="*/ 368432 h 448402"/>
                <a:gd name="connsiteX138" fmla="*/ 373283 w 502788"/>
                <a:gd name="connsiteY138" fmla="*/ 368432 h 448402"/>
                <a:gd name="connsiteX139" fmla="*/ 378044 w 502788"/>
                <a:gd name="connsiteY139" fmla="*/ 373192 h 448402"/>
                <a:gd name="connsiteX140" fmla="*/ 391375 w 502788"/>
                <a:gd name="connsiteY140" fmla="*/ 373192 h 448402"/>
                <a:gd name="connsiteX141" fmla="*/ 399945 w 502788"/>
                <a:gd name="connsiteY141" fmla="*/ 368432 h 448402"/>
                <a:gd name="connsiteX142" fmla="*/ 404707 w 502788"/>
                <a:gd name="connsiteY142" fmla="*/ 363672 h 448402"/>
                <a:gd name="connsiteX143" fmla="*/ 409468 w 502788"/>
                <a:gd name="connsiteY143" fmla="*/ 350344 h 448402"/>
                <a:gd name="connsiteX144" fmla="*/ 422800 w 502788"/>
                <a:gd name="connsiteY144" fmla="*/ 341776 h 448402"/>
                <a:gd name="connsiteX145" fmla="*/ 431370 w 502788"/>
                <a:gd name="connsiteY145" fmla="*/ 341776 h 448402"/>
                <a:gd name="connsiteX146" fmla="*/ 431370 w 502788"/>
                <a:gd name="connsiteY146" fmla="*/ 334159 h 448402"/>
                <a:gd name="connsiteX147" fmla="*/ 439940 w 502788"/>
                <a:gd name="connsiteY147" fmla="*/ 325591 h 448402"/>
                <a:gd name="connsiteX148" fmla="*/ 439940 w 502788"/>
                <a:gd name="connsiteY148" fmla="*/ 320831 h 448402"/>
                <a:gd name="connsiteX149" fmla="*/ 435179 w 502788"/>
                <a:gd name="connsiteY149" fmla="*/ 316071 h 448402"/>
                <a:gd name="connsiteX150" fmla="*/ 421847 w 502788"/>
                <a:gd name="connsiteY150" fmla="*/ 316071 h 448402"/>
                <a:gd name="connsiteX151" fmla="*/ 413277 w 502788"/>
                <a:gd name="connsiteY151" fmla="*/ 311311 h 448402"/>
                <a:gd name="connsiteX152" fmla="*/ 408516 w 502788"/>
                <a:gd name="connsiteY152" fmla="*/ 306551 h 448402"/>
                <a:gd name="connsiteX153" fmla="*/ 408516 w 502788"/>
                <a:gd name="connsiteY153" fmla="*/ 301791 h 448402"/>
                <a:gd name="connsiteX154" fmla="*/ 413277 w 502788"/>
                <a:gd name="connsiteY154" fmla="*/ 297031 h 448402"/>
                <a:gd name="connsiteX155" fmla="*/ 418038 w 502788"/>
                <a:gd name="connsiteY155" fmla="*/ 292271 h 448402"/>
                <a:gd name="connsiteX156" fmla="*/ 418038 w 502788"/>
                <a:gd name="connsiteY156" fmla="*/ 283702 h 448402"/>
                <a:gd name="connsiteX157" fmla="*/ 404707 w 502788"/>
                <a:gd name="connsiteY157" fmla="*/ 283702 h 448402"/>
                <a:gd name="connsiteX158" fmla="*/ 399945 w 502788"/>
                <a:gd name="connsiteY158" fmla="*/ 270374 h 448402"/>
                <a:gd name="connsiteX159" fmla="*/ 413277 w 502788"/>
                <a:gd name="connsiteY159" fmla="*/ 270374 h 448402"/>
                <a:gd name="connsiteX160" fmla="*/ 421847 w 502788"/>
                <a:gd name="connsiteY160" fmla="*/ 261806 h 448402"/>
                <a:gd name="connsiteX161" fmla="*/ 421847 w 502788"/>
                <a:gd name="connsiteY161" fmla="*/ 257998 h 448402"/>
                <a:gd name="connsiteX162" fmla="*/ 408516 w 502788"/>
                <a:gd name="connsiteY162" fmla="*/ 244670 h 448402"/>
                <a:gd name="connsiteX163" fmla="*/ 413277 w 502788"/>
                <a:gd name="connsiteY163" fmla="*/ 239909 h 448402"/>
                <a:gd name="connsiteX164" fmla="*/ 418038 w 502788"/>
                <a:gd name="connsiteY164" fmla="*/ 239909 h 448402"/>
                <a:gd name="connsiteX165" fmla="*/ 418038 w 502788"/>
                <a:gd name="connsiteY165" fmla="*/ 235149 h 448402"/>
                <a:gd name="connsiteX166" fmla="*/ 409468 w 502788"/>
                <a:gd name="connsiteY166" fmla="*/ 226581 h 448402"/>
                <a:gd name="connsiteX167" fmla="*/ 414229 w 502788"/>
                <a:gd name="connsiteY167" fmla="*/ 213253 h 448402"/>
                <a:gd name="connsiteX168" fmla="*/ 400897 w 502788"/>
                <a:gd name="connsiteY168" fmla="*/ 213253 h 448402"/>
                <a:gd name="connsiteX169" fmla="*/ 387566 w 502788"/>
                <a:gd name="connsiteY169" fmla="*/ 226581 h 448402"/>
                <a:gd name="connsiteX170" fmla="*/ 382805 w 502788"/>
                <a:gd name="connsiteY170" fmla="*/ 226581 h 448402"/>
                <a:gd name="connsiteX171" fmla="*/ 382805 w 502788"/>
                <a:gd name="connsiteY171" fmla="*/ 221821 h 448402"/>
                <a:gd name="connsiteX172" fmla="*/ 387566 w 502788"/>
                <a:gd name="connsiteY172" fmla="*/ 217061 h 448402"/>
                <a:gd name="connsiteX173" fmla="*/ 382805 w 502788"/>
                <a:gd name="connsiteY173" fmla="*/ 212301 h 448402"/>
                <a:gd name="connsiteX174" fmla="*/ 391375 w 502788"/>
                <a:gd name="connsiteY174" fmla="*/ 207541 h 448402"/>
                <a:gd name="connsiteX175" fmla="*/ 391375 w 502788"/>
                <a:gd name="connsiteY175" fmla="*/ 198973 h 448402"/>
                <a:gd name="connsiteX176" fmla="*/ 399945 w 502788"/>
                <a:gd name="connsiteY176" fmla="*/ 194212 h 448402"/>
                <a:gd name="connsiteX177" fmla="*/ 399945 w 502788"/>
                <a:gd name="connsiteY177" fmla="*/ 184692 h 448402"/>
                <a:gd name="connsiteX178" fmla="*/ 408516 w 502788"/>
                <a:gd name="connsiteY178" fmla="*/ 184692 h 448402"/>
                <a:gd name="connsiteX179" fmla="*/ 413277 w 502788"/>
                <a:gd name="connsiteY179" fmla="*/ 179932 h 448402"/>
                <a:gd name="connsiteX180" fmla="*/ 418038 w 502788"/>
                <a:gd name="connsiteY180" fmla="*/ 175172 h 448402"/>
                <a:gd name="connsiteX181" fmla="*/ 422800 w 502788"/>
                <a:gd name="connsiteY181" fmla="*/ 170412 h 448402"/>
                <a:gd name="connsiteX182" fmla="*/ 422800 w 502788"/>
                <a:gd name="connsiteY182" fmla="*/ 165652 h 448402"/>
                <a:gd name="connsiteX183" fmla="*/ 435179 w 502788"/>
                <a:gd name="connsiteY183" fmla="*/ 170412 h 448402"/>
                <a:gd name="connsiteX184" fmla="*/ 435179 w 502788"/>
                <a:gd name="connsiteY184" fmla="*/ 134235 h 448402"/>
                <a:gd name="connsiteX185" fmla="*/ 439940 w 502788"/>
                <a:gd name="connsiteY185" fmla="*/ 129475 h 448402"/>
                <a:gd name="connsiteX186" fmla="*/ 444701 w 502788"/>
                <a:gd name="connsiteY186" fmla="*/ 124715 h 448402"/>
                <a:gd name="connsiteX187" fmla="*/ 449463 w 502788"/>
                <a:gd name="connsiteY187" fmla="*/ 119955 h 448402"/>
                <a:gd name="connsiteX188" fmla="*/ 449463 w 502788"/>
                <a:gd name="connsiteY188" fmla="*/ 111387 h 448402"/>
                <a:gd name="connsiteX189" fmla="*/ 458033 w 502788"/>
                <a:gd name="connsiteY189" fmla="*/ 102818 h 448402"/>
                <a:gd name="connsiteX190" fmla="*/ 462794 w 502788"/>
                <a:gd name="connsiteY190" fmla="*/ 94250 h 448402"/>
                <a:gd name="connsiteX191" fmla="*/ 449463 w 502788"/>
                <a:gd name="connsiteY191" fmla="*/ 89490 h 448402"/>
                <a:gd name="connsiteX192" fmla="*/ 433274 w 502788"/>
                <a:gd name="connsiteY192" fmla="*/ 91394 h 448402"/>
                <a:gd name="connsiteX193" fmla="*/ 502788 w 502788"/>
                <a:gd name="connsiteY193" fmla="*/ 388425 h 448402"/>
                <a:gd name="connsiteX194" fmla="*/ 502788 w 502788"/>
                <a:gd name="connsiteY194" fmla="*/ 388425 h 448402"/>
                <a:gd name="connsiteX195" fmla="*/ 502788 w 502788"/>
                <a:gd name="connsiteY195" fmla="*/ 375096 h 448402"/>
                <a:gd name="connsiteX196" fmla="*/ 498027 w 502788"/>
                <a:gd name="connsiteY196" fmla="*/ 375096 h 448402"/>
                <a:gd name="connsiteX197" fmla="*/ 489457 w 502788"/>
                <a:gd name="connsiteY197" fmla="*/ 379857 h 448402"/>
                <a:gd name="connsiteX198" fmla="*/ 489457 w 502788"/>
                <a:gd name="connsiteY198" fmla="*/ 384617 h 448402"/>
                <a:gd name="connsiteX199" fmla="*/ 480887 w 502788"/>
                <a:gd name="connsiteY199" fmla="*/ 389377 h 448402"/>
                <a:gd name="connsiteX200" fmla="*/ 476126 w 502788"/>
                <a:gd name="connsiteY200" fmla="*/ 394137 h 448402"/>
                <a:gd name="connsiteX201" fmla="*/ 471364 w 502788"/>
                <a:gd name="connsiteY201" fmla="*/ 402705 h 448402"/>
                <a:gd name="connsiteX202" fmla="*/ 471364 w 502788"/>
                <a:gd name="connsiteY202" fmla="*/ 411273 h 448402"/>
                <a:gd name="connsiteX203" fmla="*/ 476126 w 502788"/>
                <a:gd name="connsiteY203" fmla="*/ 420793 h 448402"/>
                <a:gd name="connsiteX204" fmla="*/ 476126 w 502788"/>
                <a:gd name="connsiteY204" fmla="*/ 438882 h 448402"/>
                <a:gd name="connsiteX205" fmla="*/ 484696 w 502788"/>
                <a:gd name="connsiteY205" fmla="*/ 443642 h 448402"/>
                <a:gd name="connsiteX206" fmla="*/ 489457 w 502788"/>
                <a:gd name="connsiteY206" fmla="*/ 448402 h 448402"/>
                <a:gd name="connsiteX207" fmla="*/ 502788 w 502788"/>
                <a:gd name="connsiteY207" fmla="*/ 435074 h 448402"/>
                <a:gd name="connsiteX208" fmla="*/ 502788 w 502788"/>
                <a:gd name="connsiteY208" fmla="*/ 419841 h 448402"/>
                <a:gd name="connsiteX209" fmla="*/ 498027 w 502788"/>
                <a:gd name="connsiteY209" fmla="*/ 419841 h 448402"/>
                <a:gd name="connsiteX210" fmla="*/ 502788 w 502788"/>
                <a:gd name="connsiteY210" fmla="*/ 415081 h 448402"/>
                <a:gd name="connsiteX211" fmla="*/ 502788 w 502788"/>
                <a:gd name="connsiteY211" fmla="*/ 388425 h 44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502788" h="448402">
                  <a:moveTo>
                    <a:pt x="433274" y="91394"/>
                  </a:moveTo>
                  <a:lnTo>
                    <a:pt x="402802" y="91394"/>
                  </a:lnTo>
                  <a:lnTo>
                    <a:pt x="402802" y="78066"/>
                  </a:lnTo>
                  <a:lnTo>
                    <a:pt x="398041" y="78066"/>
                  </a:lnTo>
                  <a:lnTo>
                    <a:pt x="398041" y="73306"/>
                  </a:lnTo>
                  <a:lnTo>
                    <a:pt x="389471" y="68546"/>
                  </a:lnTo>
                  <a:lnTo>
                    <a:pt x="380900" y="77114"/>
                  </a:lnTo>
                  <a:lnTo>
                    <a:pt x="376139" y="72354"/>
                  </a:lnTo>
                  <a:lnTo>
                    <a:pt x="362807" y="72354"/>
                  </a:lnTo>
                  <a:lnTo>
                    <a:pt x="358046" y="63786"/>
                  </a:lnTo>
                  <a:lnTo>
                    <a:pt x="340906" y="63786"/>
                  </a:lnTo>
                  <a:lnTo>
                    <a:pt x="340906" y="50457"/>
                  </a:lnTo>
                  <a:lnTo>
                    <a:pt x="332336" y="55217"/>
                  </a:lnTo>
                  <a:lnTo>
                    <a:pt x="319004" y="55217"/>
                  </a:lnTo>
                  <a:lnTo>
                    <a:pt x="319004" y="41889"/>
                  </a:lnTo>
                  <a:lnTo>
                    <a:pt x="314243" y="37129"/>
                  </a:lnTo>
                  <a:lnTo>
                    <a:pt x="309482" y="32369"/>
                  </a:lnTo>
                  <a:lnTo>
                    <a:pt x="296150" y="32369"/>
                  </a:lnTo>
                  <a:lnTo>
                    <a:pt x="287580" y="27609"/>
                  </a:lnTo>
                  <a:lnTo>
                    <a:pt x="274248" y="22849"/>
                  </a:lnTo>
                  <a:lnTo>
                    <a:pt x="274248" y="0"/>
                  </a:lnTo>
                  <a:lnTo>
                    <a:pt x="257108" y="0"/>
                  </a:lnTo>
                  <a:lnTo>
                    <a:pt x="248537" y="4760"/>
                  </a:lnTo>
                  <a:lnTo>
                    <a:pt x="243776" y="4760"/>
                  </a:lnTo>
                  <a:lnTo>
                    <a:pt x="239015" y="9520"/>
                  </a:lnTo>
                  <a:lnTo>
                    <a:pt x="225684" y="9520"/>
                  </a:lnTo>
                  <a:lnTo>
                    <a:pt x="225684" y="27609"/>
                  </a:lnTo>
                  <a:lnTo>
                    <a:pt x="230445" y="32369"/>
                  </a:lnTo>
                  <a:lnTo>
                    <a:pt x="230445" y="45697"/>
                  </a:lnTo>
                  <a:lnTo>
                    <a:pt x="225684" y="50457"/>
                  </a:lnTo>
                  <a:lnTo>
                    <a:pt x="212352" y="55217"/>
                  </a:lnTo>
                  <a:lnTo>
                    <a:pt x="199021" y="55217"/>
                  </a:lnTo>
                  <a:lnTo>
                    <a:pt x="177118" y="73306"/>
                  </a:lnTo>
                  <a:lnTo>
                    <a:pt x="185689" y="78066"/>
                  </a:lnTo>
                  <a:lnTo>
                    <a:pt x="177118" y="78066"/>
                  </a:lnTo>
                  <a:lnTo>
                    <a:pt x="166644" y="86634"/>
                  </a:lnTo>
                  <a:lnTo>
                    <a:pt x="149504" y="86634"/>
                  </a:lnTo>
                  <a:lnTo>
                    <a:pt x="144742" y="81874"/>
                  </a:lnTo>
                  <a:lnTo>
                    <a:pt x="131411" y="68546"/>
                  </a:lnTo>
                  <a:lnTo>
                    <a:pt x="126649" y="68546"/>
                  </a:lnTo>
                  <a:lnTo>
                    <a:pt x="121888" y="63786"/>
                  </a:lnTo>
                  <a:lnTo>
                    <a:pt x="113318" y="63786"/>
                  </a:lnTo>
                  <a:lnTo>
                    <a:pt x="113318" y="77114"/>
                  </a:lnTo>
                  <a:lnTo>
                    <a:pt x="118079" y="77114"/>
                  </a:lnTo>
                  <a:lnTo>
                    <a:pt x="122841" y="85682"/>
                  </a:lnTo>
                  <a:lnTo>
                    <a:pt x="127602" y="90442"/>
                  </a:lnTo>
                  <a:lnTo>
                    <a:pt x="127602" y="103770"/>
                  </a:lnTo>
                  <a:lnTo>
                    <a:pt x="122841" y="108530"/>
                  </a:lnTo>
                  <a:lnTo>
                    <a:pt x="83798" y="108530"/>
                  </a:lnTo>
                  <a:lnTo>
                    <a:pt x="83798" y="121859"/>
                  </a:lnTo>
                  <a:lnTo>
                    <a:pt x="79037" y="117099"/>
                  </a:lnTo>
                  <a:lnTo>
                    <a:pt x="74275" y="108530"/>
                  </a:lnTo>
                  <a:lnTo>
                    <a:pt x="69514" y="108530"/>
                  </a:lnTo>
                  <a:lnTo>
                    <a:pt x="64753" y="103770"/>
                  </a:lnTo>
                  <a:lnTo>
                    <a:pt x="56183" y="103770"/>
                  </a:lnTo>
                  <a:lnTo>
                    <a:pt x="51422" y="108530"/>
                  </a:lnTo>
                  <a:lnTo>
                    <a:pt x="34281" y="108530"/>
                  </a:lnTo>
                  <a:lnTo>
                    <a:pt x="25711" y="113291"/>
                  </a:lnTo>
                  <a:lnTo>
                    <a:pt x="17140" y="113291"/>
                  </a:lnTo>
                  <a:lnTo>
                    <a:pt x="12379" y="118051"/>
                  </a:lnTo>
                  <a:lnTo>
                    <a:pt x="7618" y="122811"/>
                  </a:lnTo>
                  <a:lnTo>
                    <a:pt x="12379" y="127571"/>
                  </a:lnTo>
                  <a:lnTo>
                    <a:pt x="17140" y="127571"/>
                  </a:lnTo>
                  <a:lnTo>
                    <a:pt x="21902" y="132331"/>
                  </a:lnTo>
                  <a:lnTo>
                    <a:pt x="21902" y="137091"/>
                  </a:lnTo>
                  <a:lnTo>
                    <a:pt x="0" y="137091"/>
                  </a:lnTo>
                  <a:lnTo>
                    <a:pt x="0" y="141851"/>
                  </a:lnTo>
                  <a:lnTo>
                    <a:pt x="13332" y="151371"/>
                  </a:lnTo>
                  <a:lnTo>
                    <a:pt x="26663" y="151371"/>
                  </a:lnTo>
                  <a:lnTo>
                    <a:pt x="26663" y="146611"/>
                  </a:lnTo>
                  <a:lnTo>
                    <a:pt x="57135" y="164700"/>
                  </a:lnTo>
                  <a:lnTo>
                    <a:pt x="70467" y="164700"/>
                  </a:lnTo>
                  <a:lnTo>
                    <a:pt x="83798" y="173268"/>
                  </a:lnTo>
                  <a:lnTo>
                    <a:pt x="105700" y="173268"/>
                  </a:lnTo>
                  <a:lnTo>
                    <a:pt x="88559" y="181836"/>
                  </a:lnTo>
                  <a:lnTo>
                    <a:pt x="93320" y="190404"/>
                  </a:lnTo>
                  <a:lnTo>
                    <a:pt x="98082" y="195164"/>
                  </a:lnTo>
                  <a:lnTo>
                    <a:pt x="102843" y="208493"/>
                  </a:lnTo>
                  <a:lnTo>
                    <a:pt x="116175" y="217061"/>
                  </a:lnTo>
                  <a:lnTo>
                    <a:pt x="129506" y="217061"/>
                  </a:lnTo>
                  <a:lnTo>
                    <a:pt x="129506" y="239909"/>
                  </a:lnTo>
                  <a:lnTo>
                    <a:pt x="138076" y="257998"/>
                  </a:lnTo>
                  <a:lnTo>
                    <a:pt x="146647" y="280846"/>
                  </a:lnTo>
                  <a:lnTo>
                    <a:pt x="129506" y="258950"/>
                  </a:lnTo>
                  <a:lnTo>
                    <a:pt x="129506" y="267518"/>
                  </a:lnTo>
                  <a:lnTo>
                    <a:pt x="124745" y="272278"/>
                  </a:lnTo>
                  <a:lnTo>
                    <a:pt x="124745" y="298935"/>
                  </a:lnTo>
                  <a:lnTo>
                    <a:pt x="119983" y="303695"/>
                  </a:lnTo>
                  <a:lnTo>
                    <a:pt x="115222" y="326543"/>
                  </a:lnTo>
                  <a:lnTo>
                    <a:pt x="115222" y="331303"/>
                  </a:lnTo>
                  <a:lnTo>
                    <a:pt x="110461" y="339872"/>
                  </a:lnTo>
                  <a:lnTo>
                    <a:pt x="110461" y="344632"/>
                  </a:lnTo>
                  <a:lnTo>
                    <a:pt x="105700" y="344632"/>
                  </a:lnTo>
                  <a:lnTo>
                    <a:pt x="105700" y="349392"/>
                  </a:lnTo>
                  <a:lnTo>
                    <a:pt x="100938" y="354152"/>
                  </a:lnTo>
                  <a:lnTo>
                    <a:pt x="96177" y="358912"/>
                  </a:lnTo>
                  <a:lnTo>
                    <a:pt x="100938" y="363672"/>
                  </a:lnTo>
                  <a:lnTo>
                    <a:pt x="100938" y="358912"/>
                  </a:lnTo>
                  <a:lnTo>
                    <a:pt x="105700" y="358912"/>
                  </a:lnTo>
                  <a:lnTo>
                    <a:pt x="114270" y="363672"/>
                  </a:lnTo>
                  <a:lnTo>
                    <a:pt x="114270" y="368432"/>
                  </a:lnTo>
                  <a:lnTo>
                    <a:pt x="109509" y="373192"/>
                  </a:lnTo>
                  <a:lnTo>
                    <a:pt x="131411" y="373192"/>
                  </a:lnTo>
                  <a:lnTo>
                    <a:pt x="139981" y="381761"/>
                  </a:lnTo>
                  <a:lnTo>
                    <a:pt x="144742" y="377000"/>
                  </a:lnTo>
                  <a:lnTo>
                    <a:pt x="149504" y="377000"/>
                  </a:lnTo>
                  <a:lnTo>
                    <a:pt x="158073" y="385569"/>
                  </a:lnTo>
                  <a:lnTo>
                    <a:pt x="171405" y="385569"/>
                  </a:lnTo>
                  <a:lnTo>
                    <a:pt x="171405" y="390329"/>
                  </a:lnTo>
                  <a:lnTo>
                    <a:pt x="184737" y="390329"/>
                  </a:lnTo>
                  <a:lnTo>
                    <a:pt x="184737" y="381761"/>
                  </a:lnTo>
                  <a:lnTo>
                    <a:pt x="189498" y="377000"/>
                  </a:lnTo>
                  <a:lnTo>
                    <a:pt x="198068" y="377000"/>
                  </a:lnTo>
                  <a:lnTo>
                    <a:pt x="202829" y="381761"/>
                  </a:lnTo>
                  <a:lnTo>
                    <a:pt x="202829" y="386521"/>
                  </a:lnTo>
                  <a:lnTo>
                    <a:pt x="211400" y="386521"/>
                  </a:lnTo>
                  <a:lnTo>
                    <a:pt x="211400" y="391281"/>
                  </a:lnTo>
                  <a:lnTo>
                    <a:pt x="228540" y="391281"/>
                  </a:lnTo>
                  <a:lnTo>
                    <a:pt x="228540" y="399849"/>
                  </a:lnTo>
                  <a:lnTo>
                    <a:pt x="245681" y="399849"/>
                  </a:lnTo>
                  <a:lnTo>
                    <a:pt x="245681" y="404609"/>
                  </a:lnTo>
                  <a:lnTo>
                    <a:pt x="259012" y="404609"/>
                  </a:lnTo>
                  <a:lnTo>
                    <a:pt x="259012" y="396041"/>
                  </a:lnTo>
                  <a:lnTo>
                    <a:pt x="267582" y="396041"/>
                  </a:lnTo>
                  <a:lnTo>
                    <a:pt x="267582" y="387473"/>
                  </a:lnTo>
                  <a:lnTo>
                    <a:pt x="276153" y="374144"/>
                  </a:lnTo>
                  <a:lnTo>
                    <a:pt x="284723" y="364624"/>
                  </a:lnTo>
                  <a:lnTo>
                    <a:pt x="289485" y="359864"/>
                  </a:lnTo>
                  <a:lnTo>
                    <a:pt x="294246" y="355104"/>
                  </a:lnTo>
                  <a:lnTo>
                    <a:pt x="302816" y="350344"/>
                  </a:lnTo>
                  <a:lnTo>
                    <a:pt x="307577" y="345584"/>
                  </a:lnTo>
                  <a:lnTo>
                    <a:pt x="316147" y="345584"/>
                  </a:lnTo>
                  <a:lnTo>
                    <a:pt x="320909" y="350344"/>
                  </a:lnTo>
                  <a:lnTo>
                    <a:pt x="329479" y="350344"/>
                  </a:lnTo>
                  <a:lnTo>
                    <a:pt x="334240" y="355104"/>
                  </a:lnTo>
                  <a:lnTo>
                    <a:pt x="356142" y="355104"/>
                  </a:lnTo>
                  <a:lnTo>
                    <a:pt x="364712" y="363672"/>
                  </a:lnTo>
                  <a:lnTo>
                    <a:pt x="364712" y="368432"/>
                  </a:lnTo>
                  <a:lnTo>
                    <a:pt x="373283" y="368432"/>
                  </a:lnTo>
                  <a:lnTo>
                    <a:pt x="378044" y="373192"/>
                  </a:lnTo>
                  <a:lnTo>
                    <a:pt x="391375" y="373192"/>
                  </a:lnTo>
                  <a:lnTo>
                    <a:pt x="399945" y="368432"/>
                  </a:lnTo>
                  <a:lnTo>
                    <a:pt x="404707" y="363672"/>
                  </a:lnTo>
                  <a:lnTo>
                    <a:pt x="409468" y="350344"/>
                  </a:lnTo>
                  <a:lnTo>
                    <a:pt x="422800" y="341776"/>
                  </a:lnTo>
                  <a:lnTo>
                    <a:pt x="431370" y="341776"/>
                  </a:lnTo>
                  <a:lnTo>
                    <a:pt x="431370" y="334159"/>
                  </a:lnTo>
                  <a:lnTo>
                    <a:pt x="439940" y="325591"/>
                  </a:lnTo>
                  <a:lnTo>
                    <a:pt x="439940" y="320831"/>
                  </a:lnTo>
                  <a:lnTo>
                    <a:pt x="435179" y="316071"/>
                  </a:lnTo>
                  <a:lnTo>
                    <a:pt x="421847" y="316071"/>
                  </a:lnTo>
                  <a:lnTo>
                    <a:pt x="413277" y="311311"/>
                  </a:lnTo>
                  <a:lnTo>
                    <a:pt x="408516" y="306551"/>
                  </a:lnTo>
                  <a:lnTo>
                    <a:pt x="408516" y="301791"/>
                  </a:lnTo>
                  <a:lnTo>
                    <a:pt x="413277" y="297031"/>
                  </a:lnTo>
                  <a:lnTo>
                    <a:pt x="418038" y="292271"/>
                  </a:lnTo>
                  <a:lnTo>
                    <a:pt x="418038" y="283702"/>
                  </a:lnTo>
                  <a:lnTo>
                    <a:pt x="404707" y="283702"/>
                  </a:lnTo>
                  <a:lnTo>
                    <a:pt x="399945" y="270374"/>
                  </a:lnTo>
                  <a:lnTo>
                    <a:pt x="413277" y="270374"/>
                  </a:lnTo>
                  <a:lnTo>
                    <a:pt x="421847" y="261806"/>
                  </a:lnTo>
                  <a:lnTo>
                    <a:pt x="421847" y="257998"/>
                  </a:lnTo>
                  <a:lnTo>
                    <a:pt x="408516" y="244670"/>
                  </a:lnTo>
                  <a:lnTo>
                    <a:pt x="413277" y="239909"/>
                  </a:lnTo>
                  <a:lnTo>
                    <a:pt x="418038" y="239909"/>
                  </a:lnTo>
                  <a:lnTo>
                    <a:pt x="418038" y="235149"/>
                  </a:lnTo>
                  <a:lnTo>
                    <a:pt x="409468" y="226581"/>
                  </a:lnTo>
                  <a:lnTo>
                    <a:pt x="414229" y="213253"/>
                  </a:lnTo>
                  <a:lnTo>
                    <a:pt x="400897" y="213253"/>
                  </a:lnTo>
                  <a:lnTo>
                    <a:pt x="387566" y="226581"/>
                  </a:lnTo>
                  <a:lnTo>
                    <a:pt x="382805" y="226581"/>
                  </a:lnTo>
                  <a:lnTo>
                    <a:pt x="382805" y="221821"/>
                  </a:lnTo>
                  <a:lnTo>
                    <a:pt x="387566" y="217061"/>
                  </a:lnTo>
                  <a:lnTo>
                    <a:pt x="382805" y="212301"/>
                  </a:lnTo>
                  <a:lnTo>
                    <a:pt x="391375" y="207541"/>
                  </a:lnTo>
                  <a:lnTo>
                    <a:pt x="391375" y="198973"/>
                  </a:lnTo>
                  <a:lnTo>
                    <a:pt x="399945" y="194212"/>
                  </a:lnTo>
                  <a:lnTo>
                    <a:pt x="399945" y="184692"/>
                  </a:lnTo>
                  <a:lnTo>
                    <a:pt x="408516" y="184692"/>
                  </a:lnTo>
                  <a:lnTo>
                    <a:pt x="413277" y="179932"/>
                  </a:lnTo>
                  <a:lnTo>
                    <a:pt x="418038" y="175172"/>
                  </a:lnTo>
                  <a:lnTo>
                    <a:pt x="422800" y="170412"/>
                  </a:lnTo>
                  <a:lnTo>
                    <a:pt x="422800" y="165652"/>
                  </a:lnTo>
                  <a:lnTo>
                    <a:pt x="435179" y="170412"/>
                  </a:lnTo>
                  <a:lnTo>
                    <a:pt x="435179" y="134235"/>
                  </a:lnTo>
                  <a:lnTo>
                    <a:pt x="439940" y="129475"/>
                  </a:lnTo>
                  <a:lnTo>
                    <a:pt x="444701" y="124715"/>
                  </a:lnTo>
                  <a:lnTo>
                    <a:pt x="449463" y="119955"/>
                  </a:lnTo>
                  <a:lnTo>
                    <a:pt x="449463" y="111387"/>
                  </a:lnTo>
                  <a:lnTo>
                    <a:pt x="458033" y="102818"/>
                  </a:lnTo>
                  <a:lnTo>
                    <a:pt x="462794" y="94250"/>
                  </a:lnTo>
                  <a:lnTo>
                    <a:pt x="449463" y="89490"/>
                  </a:lnTo>
                  <a:lnTo>
                    <a:pt x="433274" y="91394"/>
                  </a:lnTo>
                  <a:close/>
                  <a:moveTo>
                    <a:pt x="502788" y="388425"/>
                  </a:moveTo>
                  <a:lnTo>
                    <a:pt x="502788" y="388425"/>
                  </a:lnTo>
                  <a:lnTo>
                    <a:pt x="502788" y="375096"/>
                  </a:lnTo>
                  <a:lnTo>
                    <a:pt x="498027" y="375096"/>
                  </a:lnTo>
                  <a:lnTo>
                    <a:pt x="489457" y="379857"/>
                  </a:lnTo>
                  <a:lnTo>
                    <a:pt x="489457" y="384617"/>
                  </a:lnTo>
                  <a:lnTo>
                    <a:pt x="480887" y="389377"/>
                  </a:lnTo>
                  <a:lnTo>
                    <a:pt x="476126" y="394137"/>
                  </a:lnTo>
                  <a:lnTo>
                    <a:pt x="471364" y="402705"/>
                  </a:lnTo>
                  <a:lnTo>
                    <a:pt x="471364" y="411273"/>
                  </a:lnTo>
                  <a:lnTo>
                    <a:pt x="476126" y="420793"/>
                  </a:lnTo>
                  <a:lnTo>
                    <a:pt x="476126" y="438882"/>
                  </a:lnTo>
                  <a:lnTo>
                    <a:pt x="484696" y="443642"/>
                  </a:lnTo>
                  <a:lnTo>
                    <a:pt x="489457" y="448402"/>
                  </a:lnTo>
                  <a:lnTo>
                    <a:pt x="502788" y="435074"/>
                  </a:lnTo>
                  <a:lnTo>
                    <a:pt x="502788" y="419841"/>
                  </a:lnTo>
                  <a:lnTo>
                    <a:pt x="498027" y="419841"/>
                  </a:lnTo>
                  <a:lnTo>
                    <a:pt x="502788" y="415081"/>
                  </a:lnTo>
                  <a:lnTo>
                    <a:pt x="502788" y="388425"/>
                  </a:lnTo>
                  <a:close/>
                </a:path>
              </a:pathLst>
            </a:custGeom>
            <a:noFill/>
            <a:ln w="2379" cap="flat">
              <a:solidFill>
                <a:srgbClr val="FFFFFF"/>
              </a:solidFill>
              <a:prstDash val="solid"/>
              <a:round/>
            </a:ln>
          </p:spPr>
          <p:txBody>
            <a:bodyPr rtlCol="0" anchor="ctr"/>
            <a:lstStyle/>
            <a:p>
              <a:endParaRPr lang="en-US" noProof="0" dirty="0"/>
            </a:p>
          </p:txBody>
        </p:sp>
        <p:sp>
          <p:nvSpPr>
            <p:cNvPr id="6421" name="Serbest Form 6420">
              <a:extLst>
                <a:ext uri="{FF2B5EF4-FFF2-40B4-BE49-F238E27FC236}">
                  <a16:creationId xmlns:a16="http://schemas.microsoft.com/office/drawing/2014/main" id="{027DA1BB-7D3E-2043-BD07-2B32C1B11263}"/>
                </a:ext>
              </a:extLst>
            </p:cNvPr>
            <p:cNvSpPr/>
            <p:nvPr/>
          </p:nvSpPr>
          <p:spPr>
            <a:xfrm>
              <a:off x="6308351" y="756676"/>
              <a:ext cx="348524" cy="405561"/>
            </a:xfrm>
            <a:custGeom>
              <a:avLst/>
              <a:gdLst>
                <a:gd name="connsiteX0" fmla="*/ 89512 w 348524"/>
                <a:gd name="connsiteY0" fmla="*/ 47601 h 405561"/>
                <a:gd name="connsiteX1" fmla="*/ 86655 w 348524"/>
                <a:gd name="connsiteY1" fmla="*/ 51409 h 405561"/>
                <a:gd name="connsiteX2" fmla="*/ 79989 w 348524"/>
                <a:gd name="connsiteY2" fmla="*/ 54265 h 405561"/>
                <a:gd name="connsiteX3" fmla="*/ 73323 w 348524"/>
                <a:gd name="connsiteY3" fmla="*/ 54265 h 405561"/>
                <a:gd name="connsiteX4" fmla="*/ 70467 w 348524"/>
                <a:gd name="connsiteY4" fmla="*/ 51409 h 405561"/>
                <a:gd name="connsiteX5" fmla="*/ 59992 w 348524"/>
                <a:gd name="connsiteY5" fmla="*/ 51409 h 405561"/>
                <a:gd name="connsiteX6" fmla="*/ 53326 w 348524"/>
                <a:gd name="connsiteY6" fmla="*/ 47601 h 405561"/>
                <a:gd name="connsiteX7" fmla="*/ 46661 w 348524"/>
                <a:gd name="connsiteY7" fmla="*/ 47601 h 405561"/>
                <a:gd name="connsiteX8" fmla="*/ 39995 w 348524"/>
                <a:gd name="connsiteY8" fmla="*/ 40937 h 405561"/>
                <a:gd name="connsiteX9" fmla="*/ 33329 w 348524"/>
                <a:gd name="connsiteY9" fmla="*/ 37129 h 405561"/>
                <a:gd name="connsiteX10" fmla="*/ 30472 w 348524"/>
                <a:gd name="connsiteY10" fmla="*/ 30465 h 405561"/>
                <a:gd name="connsiteX11" fmla="*/ 26663 w 348524"/>
                <a:gd name="connsiteY11" fmla="*/ 26657 h 405561"/>
                <a:gd name="connsiteX12" fmla="*/ 17140 w 348524"/>
                <a:gd name="connsiteY12" fmla="*/ 26657 h 405561"/>
                <a:gd name="connsiteX13" fmla="*/ 13332 w 348524"/>
                <a:gd name="connsiteY13" fmla="*/ 30465 h 405561"/>
                <a:gd name="connsiteX14" fmla="*/ 13332 w 348524"/>
                <a:gd name="connsiteY14" fmla="*/ 37129 h 405561"/>
                <a:gd name="connsiteX15" fmla="*/ 3809 w 348524"/>
                <a:gd name="connsiteY15" fmla="*/ 34273 h 405561"/>
                <a:gd name="connsiteX16" fmla="*/ 0 w 348524"/>
                <a:gd name="connsiteY16" fmla="*/ 37129 h 405561"/>
                <a:gd name="connsiteX17" fmla="*/ 3809 w 348524"/>
                <a:gd name="connsiteY17" fmla="*/ 40937 h 405561"/>
                <a:gd name="connsiteX18" fmla="*/ 10475 w 348524"/>
                <a:gd name="connsiteY18" fmla="*/ 43793 h 405561"/>
                <a:gd name="connsiteX19" fmla="*/ 13332 w 348524"/>
                <a:gd name="connsiteY19" fmla="*/ 47601 h 405561"/>
                <a:gd name="connsiteX20" fmla="*/ 19998 w 348524"/>
                <a:gd name="connsiteY20" fmla="*/ 51409 h 405561"/>
                <a:gd name="connsiteX21" fmla="*/ 26663 w 348524"/>
                <a:gd name="connsiteY21" fmla="*/ 51409 h 405561"/>
                <a:gd name="connsiteX22" fmla="*/ 30472 w 348524"/>
                <a:gd name="connsiteY22" fmla="*/ 54265 h 405561"/>
                <a:gd name="connsiteX23" fmla="*/ 33329 w 348524"/>
                <a:gd name="connsiteY23" fmla="*/ 54265 h 405561"/>
                <a:gd name="connsiteX24" fmla="*/ 39995 w 348524"/>
                <a:gd name="connsiteY24" fmla="*/ 60929 h 405561"/>
                <a:gd name="connsiteX25" fmla="*/ 59992 w 348524"/>
                <a:gd name="connsiteY25" fmla="*/ 60929 h 405561"/>
                <a:gd name="connsiteX26" fmla="*/ 77133 w 348524"/>
                <a:gd name="connsiteY26" fmla="*/ 71402 h 405561"/>
                <a:gd name="connsiteX27" fmla="*/ 82846 w 348524"/>
                <a:gd name="connsiteY27" fmla="*/ 71402 h 405561"/>
                <a:gd name="connsiteX28" fmla="*/ 86655 w 348524"/>
                <a:gd name="connsiteY28" fmla="*/ 75210 h 405561"/>
                <a:gd name="connsiteX29" fmla="*/ 89512 w 348524"/>
                <a:gd name="connsiteY29" fmla="*/ 75210 h 405561"/>
                <a:gd name="connsiteX30" fmla="*/ 89512 w 348524"/>
                <a:gd name="connsiteY30" fmla="*/ 88538 h 405561"/>
                <a:gd name="connsiteX31" fmla="*/ 86655 w 348524"/>
                <a:gd name="connsiteY31" fmla="*/ 92346 h 405561"/>
                <a:gd name="connsiteX32" fmla="*/ 86655 w 348524"/>
                <a:gd name="connsiteY32" fmla="*/ 95202 h 405561"/>
                <a:gd name="connsiteX33" fmla="*/ 93320 w 348524"/>
                <a:gd name="connsiteY33" fmla="*/ 99010 h 405561"/>
                <a:gd name="connsiteX34" fmla="*/ 89512 w 348524"/>
                <a:gd name="connsiteY34" fmla="*/ 112338 h 405561"/>
                <a:gd name="connsiteX35" fmla="*/ 102843 w 348524"/>
                <a:gd name="connsiteY35" fmla="*/ 119003 h 405561"/>
                <a:gd name="connsiteX36" fmla="*/ 99986 w 348524"/>
                <a:gd name="connsiteY36" fmla="*/ 125667 h 405561"/>
                <a:gd name="connsiteX37" fmla="*/ 96178 w 348524"/>
                <a:gd name="connsiteY37" fmla="*/ 129475 h 405561"/>
                <a:gd name="connsiteX38" fmla="*/ 93320 w 348524"/>
                <a:gd name="connsiteY38" fmla="*/ 136139 h 405561"/>
                <a:gd name="connsiteX39" fmla="*/ 93320 w 348524"/>
                <a:gd name="connsiteY39" fmla="*/ 139947 h 405561"/>
                <a:gd name="connsiteX40" fmla="*/ 99986 w 348524"/>
                <a:gd name="connsiteY40" fmla="*/ 146611 h 405561"/>
                <a:gd name="connsiteX41" fmla="*/ 106652 w 348524"/>
                <a:gd name="connsiteY41" fmla="*/ 150419 h 405561"/>
                <a:gd name="connsiteX42" fmla="*/ 109509 w 348524"/>
                <a:gd name="connsiteY42" fmla="*/ 153275 h 405561"/>
                <a:gd name="connsiteX43" fmla="*/ 116175 w 348524"/>
                <a:gd name="connsiteY43" fmla="*/ 174220 h 405561"/>
                <a:gd name="connsiteX44" fmla="*/ 122841 w 348524"/>
                <a:gd name="connsiteY44" fmla="*/ 166604 h 405561"/>
                <a:gd name="connsiteX45" fmla="*/ 126649 w 348524"/>
                <a:gd name="connsiteY45" fmla="*/ 166604 h 405561"/>
                <a:gd name="connsiteX46" fmla="*/ 129506 w 348524"/>
                <a:gd name="connsiteY46" fmla="*/ 170412 h 405561"/>
                <a:gd name="connsiteX47" fmla="*/ 136172 w 348524"/>
                <a:gd name="connsiteY47" fmla="*/ 170412 h 405561"/>
                <a:gd name="connsiteX48" fmla="*/ 149504 w 348524"/>
                <a:gd name="connsiteY48" fmla="*/ 183740 h 405561"/>
                <a:gd name="connsiteX49" fmla="*/ 149504 w 348524"/>
                <a:gd name="connsiteY49" fmla="*/ 190404 h 405561"/>
                <a:gd name="connsiteX50" fmla="*/ 153313 w 348524"/>
                <a:gd name="connsiteY50" fmla="*/ 198020 h 405561"/>
                <a:gd name="connsiteX51" fmla="*/ 153313 w 348524"/>
                <a:gd name="connsiteY51" fmla="*/ 200876 h 405561"/>
                <a:gd name="connsiteX52" fmla="*/ 146647 w 348524"/>
                <a:gd name="connsiteY52" fmla="*/ 198020 h 405561"/>
                <a:gd name="connsiteX53" fmla="*/ 136172 w 348524"/>
                <a:gd name="connsiteY53" fmla="*/ 198020 h 405561"/>
                <a:gd name="connsiteX54" fmla="*/ 133315 w 348524"/>
                <a:gd name="connsiteY54" fmla="*/ 200876 h 405561"/>
                <a:gd name="connsiteX55" fmla="*/ 129506 w 348524"/>
                <a:gd name="connsiteY55" fmla="*/ 207541 h 405561"/>
                <a:gd name="connsiteX56" fmla="*/ 126649 w 348524"/>
                <a:gd name="connsiteY56" fmla="*/ 211349 h 405561"/>
                <a:gd name="connsiteX57" fmla="*/ 122841 w 348524"/>
                <a:gd name="connsiteY57" fmla="*/ 218013 h 405561"/>
                <a:gd name="connsiteX58" fmla="*/ 119984 w 348524"/>
                <a:gd name="connsiteY58" fmla="*/ 221821 h 405561"/>
                <a:gd name="connsiteX59" fmla="*/ 99986 w 348524"/>
                <a:gd name="connsiteY59" fmla="*/ 238957 h 405561"/>
                <a:gd name="connsiteX60" fmla="*/ 79989 w 348524"/>
                <a:gd name="connsiteY60" fmla="*/ 245621 h 405561"/>
                <a:gd name="connsiteX61" fmla="*/ 77133 w 348524"/>
                <a:gd name="connsiteY61" fmla="*/ 248478 h 405561"/>
                <a:gd name="connsiteX62" fmla="*/ 70467 w 348524"/>
                <a:gd name="connsiteY62" fmla="*/ 252286 h 405561"/>
                <a:gd name="connsiteX63" fmla="*/ 66658 w 348524"/>
                <a:gd name="connsiteY63" fmla="*/ 258950 h 405561"/>
                <a:gd name="connsiteX64" fmla="*/ 66658 w 348524"/>
                <a:gd name="connsiteY64" fmla="*/ 262758 h 405561"/>
                <a:gd name="connsiteX65" fmla="*/ 59992 w 348524"/>
                <a:gd name="connsiteY65" fmla="*/ 269422 h 405561"/>
                <a:gd name="connsiteX66" fmla="*/ 50469 w 348524"/>
                <a:gd name="connsiteY66" fmla="*/ 269422 h 405561"/>
                <a:gd name="connsiteX67" fmla="*/ 37138 w 348524"/>
                <a:gd name="connsiteY67" fmla="*/ 286558 h 405561"/>
                <a:gd name="connsiteX68" fmla="*/ 37138 w 348524"/>
                <a:gd name="connsiteY68" fmla="*/ 303695 h 405561"/>
                <a:gd name="connsiteX69" fmla="*/ 39995 w 348524"/>
                <a:gd name="connsiteY69" fmla="*/ 306551 h 405561"/>
                <a:gd name="connsiteX70" fmla="*/ 39995 w 348524"/>
                <a:gd name="connsiteY70" fmla="*/ 323687 h 405561"/>
                <a:gd name="connsiteX71" fmla="*/ 53326 w 348524"/>
                <a:gd name="connsiteY71" fmla="*/ 334159 h 405561"/>
                <a:gd name="connsiteX72" fmla="*/ 53326 w 348524"/>
                <a:gd name="connsiteY72" fmla="*/ 337968 h 405561"/>
                <a:gd name="connsiteX73" fmla="*/ 50469 w 348524"/>
                <a:gd name="connsiteY73" fmla="*/ 340824 h 405561"/>
                <a:gd name="connsiteX74" fmla="*/ 50469 w 348524"/>
                <a:gd name="connsiteY74" fmla="*/ 347488 h 405561"/>
                <a:gd name="connsiteX75" fmla="*/ 46661 w 348524"/>
                <a:gd name="connsiteY75" fmla="*/ 357960 h 405561"/>
                <a:gd name="connsiteX76" fmla="*/ 46661 w 348524"/>
                <a:gd name="connsiteY76" fmla="*/ 368432 h 405561"/>
                <a:gd name="connsiteX77" fmla="*/ 50469 w 348524"/>
                <a:gd name="connsiteY77" fmla="*/ 371288 h 405561"/>
                <a:gd name="connsiteX78" fmla="*/ 53326 w 348524"/>
                <a:gd name="connsiteY78" fmla="*/ 378904 h 405561"/>
                <a:gd name="connsiteX79" fmla="*/ 59992 w 348524"/>
                <a:gd name="connsiteY79" fmla="*/ 385569 h 405561"/>
                <a:gd name="connsiteX80" fmla="*/ 73323 w 348524"/>
                <a:gd name="connsiteY80" fmla="*/ 392233 h 405561"/>
                <a:gd name="connsiteX81" fmla="*/ 96178 w 348524"/>
                <a:gd name="connsiteY81" fmla="*/ 392233 h 405561"/>
                <a:gd name="connsiteX82" fmla="*/ 96178 w 348524"/>
                <a:gd name="connsiteY82" fmla="*/ 395089 h 405561"/>
                <a:gd name="connsiteX83" fmla="*/ 93320 w 348524"/>
                <a:gd name="connsiteY83" fmla="*/ 398897 h 405561"/>
                <a:gd name="connsiteX84" fmla="*/ 93320 w 348524"/>
                <a:gd name="connsiteY84" fmla="*/ 402705 h 405561"/>
                <a:gd name="connsiteX85" fmla="*/ 96178 w 348524"/>
                <a:gd name="connsiteY85" fmla="*/ 405561 h 405561"/>
                <a:gd name="connsiteX86" fmla="*/ 133315 w 348524"/>
                <a:gd name="connsiteY86" fmla="*/ 405561 h 405561"/>
                <a:gd name="connsiteX87" fmla="*/ 139981 w 348524"/>
                <a:gd name="connsiteY87" fmla="*/ 402705 h 405561"/>
                <a:gd name="connsiteX88" fmla="*/ 149504 w 348524"/>
                <a:gd name="connsiteY88" fmla="*/ 402705 h 405561"/>
                <a:gd name="connsiteX89" fmla="*/ 166644 w 348524"/>
                <a:gd name="connsiteY89" fmla="*/ 395089 h 405561"/>
                <a:gd name="connsiteX90" fmla="*/ 185689 w 348524"/>
                <a:gd name="connsiteY90" fmla="*/ 395089 h 405561"/>
                <a:gd name="connsiteX91" fmla="*/ 212352 w 348524"/>
                <a:gd name="connsiteY91" fmla="*/ 381761 h 405561"/>
                <a:gd name="connsiteX92" fmla="*/ 256156 w 348524"/>
                <a:gd name="connsiteY92" fmla="*/ 381761 h 405561"/>
                <a:gd name="connsiteX93" fmla="*/ 252347 w 348524"/>
                <a:gd name="connsiteY93" fmla="*/ 375096 h 405561"/>
                <a:gd name="connsiteX94" fmla="*/ 285675 w 348524"/>
                <a:gd name="connsiteY94" fmla="*/ 357960 h 405561"/>
                <a:gd name="connsiteX95" fmla="*/ 319004 w 348524"/>
                <a:gd name="connsiteY95" fmla="*/ 323687 h 405561"/>
                <a:gd name="connsiteX96" fmla="*/ 321861 w 348524"/>
                <a:gd name="connsiteY96" fmla="*/ 323687 h 405561"/>
                <a:gd name="connsiteX97" fmla="*/ 341858 w 348524"/>
                <a:gd name="connsiteY97" fmla="*/ 303695 h 405561"/>
                <a:gd name="connsiteX98" fmla="*/ 345667 w 348524"/>
                <a:gd name="connsiteY98" fmla="*/ 297031 h 405561"/>
                <a:gd name="connsiteX99" fmla="*/ 348524 w 348524"/>
                <a:gd name="connsiteY99" fmla="*/ 293223 h 405561"/>
                <a:gd name="connsiteX100" fmla="*/ 348524 w 348524"/>
                <a:gd name="connsiteY100" fmla="*/ 286558 h 405561"/>
                <a:gd name="connsiteX101" fmla="*/ 345667 w 348524"/>
                <a:gd name="connsiteY101" fmla="*/ 279894 h 405561"/>
                <a:gd name="connsiteX102" fmla="*/ 341858 w 348524"/>
                <a:gd name="connsiteY102" fmla="*/ 276086 h 405561"/>
                <a:gd name="connsiteX103" fmla="*/ 339002 w 348524"/>
                <a:gd name="connsiteY103" fmla="*/ 269422 h 405561"/>
                <a:gd name="connsiteX104" fmla="*/ 299007 w 348524"/>
                <a:gd name="connsiteY104" fmla="*/ 248478 h 405561"/>
                <a:gd name="connsiteX105" fmla="*/ 301864 w 348524"/>
                <a:gd name="connsiteY105" fmla="*/ 248478 h 405561"/>
                <a:gd name="connsiteX106" fmla="*/ 315195 w 348524"/>
                <a:gd name="connsiteY106" fmla="*/ 235149 h 405561"/>
                <a:gd name="connsiteX107" fmla="*/ 315195 w 348524"/>
                <a:gd name="connsiteY107" fmla="*/ 232293 h 405561"/>
                <a:gd name="connsiteX108" fmla="*/ 312338 w 348524"/>
                <a:gd name="connsiteY108" fmla="*/ 228485 h 405561"/>
                <a:gd name="connsiteX109" fmla="*/ 305673 w 348524"/>
                <a:gd name="connsiteY109" fmla="*/ 224677 h 405561"/>
                <a:gd name="connsiteX110" fmla="*/ 292341 w 348524"/>
                <a:gd name="connsiteY110" fmla="*/ 221821 h 405561"/>
                <a:gd name="connsiteX111" fmla="*/ 295198 w 348524"/>
                <a:gd name="connsiteY111" fmla="*/ 215157 h 405561"/>
                <a:gd name="connsiteX112" fmla="*/ 299007 w 348524"/>
                <a:gd name="connsiteY112" fmla="*/ 211349 h 405561"/>
                <a:gd name="connsiteX113" fmla="*/ 299007 w 348524"/>
                <a:gd name="connsiteY113" fmla="*/ 207541 h 405561"/>
                <a:gd name="connsiteX114" fmla="*/ 295198 w 348524"/>
                <a:gd name="connsiteY114" fmla="*/ 204685 h 405561"/>
                <a:gd name="connsiteX115" fmla="*/ 292341 w 348524"/>
                <a:gd name="connsiteY115" fmla="*/ 204685 h 405561"/>
                <a:gd name="connsiteX116" fmla="*/ 288532 w 348524"/>
                <a:gd name="connsiteY116" fmla="*/ 200876 h 405561"/>
                <a:gd name="connsiteX117" fmla="*/ 281867 w 348524"/>
                <a:gd name="connsiteY117" fmla="*/ 200876 h 405561"/>
                <a:gd name="connsiteX118" fmla="*/ 281867 w 348524"/>
                <a:gd name="connsiteY118" fmla="*/ 194212 h 405561"/>
                <a:gd name="connsiteX119" fmla="*/ 276153 w 348524"/>
                <a:gd name="connsiteY119" fmla="*/ 187548 h 405561"/>
                <a:gd name="connsiteX120" fmla="*/ 279009 w 348524"/>
                <a:gd name="connsiteY120" fmla="*/ 170412 h 405561"/>
                <a:gd name="connsiteX121" fmla="*/ 281867 w 348524"/>
                <a:gd name="connsiteY121" fmla="*/ 170412 h 405561"/>
                <a:gd name="connsiteX122" fmla="*/ 288532 w 348524"/>
                <a:gd name="connsiteY122" fmla="*/ 174220 h 405561"/>
                <a:gd name="connsiteX123" fmla="*/ 295198 w 348524"/>
                <a:gd name="connsiteY123" fmla="*/ 174220 h 405561"/>
                <a:gd name="connsiteX124" fmla="*/ 299007 w 348524"/>
                <a:gd name="connsiteY124" fmla="*/ 170412 h 405561"/>
                <a:gd name="connsiteX125" fmla="*/ 299007 w 348524"/>
                <a:gd name="connsiteY125" fmla="*/ 166604 h 405561"/>
                <a:gd name="connsiteX126" fmla="*/ 295198 w 348524"/>
                <a:gd name="connsiteY126" fmla="*/ 163748 h 405561"/>
                <a:gd name="connsiteX127" fmla="*/ 288532 w 348524"/>
                <a:gd name="connsiteY127" fmla="*/ 159940 h 405561"/>
                <a:gd name="connsiteX128" fmla="*/ 276153 w 348524"/>
                <a:gd name="connsiteY128" fmla="*/ 146611 h 405561"/>
                <a:gd name="connsiteX129" fmla="*/ 268535 w 348524"/>
                <a:gd name="connsiteY129" fmla="*/ 142803 h 405561"/>
                <a:gd name="connsiteX130" fmla="*/ 265678 w 348524"/>
                <a:gd name="connsiteY130" fmla="*/ 136139 h 405561"/>
                <a:gd name="connsiteX131" fmla="*/ 259012 w 348524"/>
                <a:gd name="connsiteY131" fmla="*/ 133283 h 405561"/>
                <a:gd name="connsiteX132" fmla="*/ 249490 w 348524"/>
                <a:gd name="connsiteY132" fmla="*/ 122811 h 405561"/>
                <a:gd name="connsiteX133" fmla="*/ 252347 w 348524"/>
                <a:gd name="connsiteY133" fmla="*/ 119003 h 405561"/>
                <a:gd name="connsiteX134" fmla="*/ 259012 w 348524"/>
                <a:gd name="connsiteY134" fmla="*/ 116147 h 405561"/>
                <a:gd name="connsiteX135" fmla="*/ 261869 w 348524"/>
                <a:gd name="connsiteY135" fmla="*/ 116147 h 405561"/>
                <a:gd name="connsiteX136" fmla="*/ 261869 w 348524"/>
                <a:gd name="connsiteY136" fmla="*/ 108530 h 405561"/>
                <a:gd name="connsiteX137" fmla="*/ 265678 w 348524"/>
                <a:gd name="connsiteY137" fmla="*/ 108530 h 405561"/>
                <a:gd name="connsiteX138" fmla="*/ 272344 w 348524"/>
                <a:gd name="connsiteY138" fmla="*/ 105674 h 405561"/>
                <a:gd name="connsiteX139" fmla="*/ 276153 w 348524"/>
                <a:gd name="connsiteY139" fmla="*/ 105674 h 405561"/>
                <a:gd name="connsiteX140" fmla="*/ 276153 w 348524"/>
                <a:gd name="connsiteY140" fmla="*/ 99010 h 405561"/>
                <a:gd name="connsiteX141" fmla="*/ 249490 w 348524"/>
                <a:gd name="connsiteY141" fmla="*/ 71402 h 405561"/>
                <a:gd name="connsiteX142" fmla="*/ 239015 w 348524"/>
                <a:gd name="connsiteY142" fmla="*/ 71402 h 405561"/>
                <a:gd name="connsiteX143" fmla="*/ 236158 w 348524"/>
                <a:gd name="connsiteY143" fmla="*/ 75210 h 405561"/>
                <a:gd name="connsiteX144" fmla="*/ 232349 w 348524"/>
                <a:gd name="connsiteY144" fmla="*/ 75210 h 405561"/>
                <a:gd name="connsiteX145" fmla="*/ 229493 w 348524"/>
                <a:gd name="connsiteY145" fmla="*/ 71402 h 405561"/>
                <a:gd name="connsiteX146" fmla="*/ 229493 w 348524"/>
                <a:gd name="connsiteY146" fmla="*/ 67594 h 405561"/>
                <a:gd name="connsiteX147" fmla="*/ 225684 w 348524"/>
                <a:gd name="connsiteY147" fmla="*/ 60929 h 405561"/>
                <a:gd name="connsiteX148" fmla="*/ 225684 w 348524"/>
                <a:gd name="connsiteY148" fmla="*/ 54265 h 405561"/>
                <a:gd name="connsiteX149" fmla="*/ 236158 w 348524"/>
                <a:gd name="connsiteY149" fmla="*/ 54265 h 405561"/>
                <a:gd name="connsiteX150" fmla="*/ 236158 w 348524"/>
                <a:gd name="connsiteY150" fmla="*/ 51409 h 405561"/>
                <a:gd name="connsiteX151" fmla="*/ 229493 w 348524"/>
                <a:gd name="connsiteY151" fmla="*/ 43793 h 405561"/>
                <a:gd name="connsiteX152" fmla="*/ 232349 w 348524"/>
                <a:gd name="connsiteY152" fmla="*/ 30465 h 405561"/>
                <a:gd name="connsiteX153" fmla="*/ 236158 w 348524"/>
                <a:gd name="connsiteY153" fmla="*/ 30465 h 405561"/>
                <a:gd name="connsiteX154" fmla="*/ 236158 w 348524"/>
                <a:gd name="connsiteY154" fmla="*/ 34273 h 405561"/>
                <a:gd name="connsiteX155" fmla="*/ 239015 w 348524"/>
                <a:gd name="connsiteY155" fmla="*/ 34273 h 405561"/>
                <a:gd name="connsiteX156" fmla="*/ 239015 w 348524"/>
                <a:gd name="connsiteY156" fmla="*/ 23801 h 405561"/>
                <a:gd name="connsiteX157" fmla="*/ 236158 w 348524"/>
                <a:gd name="connsiteY157" fmla="*/ 17136 h 405561"/>
                <a:gd name="connsiteX158" fmla="*/ 229493 w 348524"/>
                <a:gd name="connsiteY158" fmla="*/ 9520 h 405561"/>
                <a:gd name="connsiteX159" fmla="*/ 225684 w 348524"/>
                <a:gd name="connsiteY159" fmla="*/ 9520 h 405561"/>
                <a:gd name="connsiteX160" fmla="*/ 205687 w 348524"/>
                <a:gd name="connsiteY160" fmla="*/ 6664 h 405561"/>
                <a:gd name="connsiteX161" fmla="*/ 205687 w 348524"/>
                <a:gd name="connsiteY161" fmla="*/ 0 h 405561"/>
                <a:gd name="connsiteX162" fmla="*/ 185689 w 348524"/>
                <a:gd name="connsiteY162" fmla="*/ 0 h 405561"/>
                <a:gd name="connsiteX163" fmla="*/ 179976 w 348524"/>
                <a:gd name="connsiteY163" fmla="*/ 2856 h 405561"/>
                <a:gd name="connsiteX164" fmla="*/ 162835 w 348524"/>
                <a:gd name="connsiteY164" fmla="*/ 2856 h 405561"/>
                <a:gd name="connsiteX165" fmla="*/ 156169 w 348524"/>
                <a:gd name="connsiteY165" fmla="*/ 6664 h 405561"/>
                <a:gd name="connsiteX166" fmla="*/ 153313 w 348524"/>
                <a:gd name="connsiteY166" fmla="*/ 6664 h 405561"/>
                <a:gd name="connsiteX167" fmla="*/ 146647 w 348524"/>
                <a:gd name="connsiteY167" fmla="*/ 9520 h 405561"/>
                <a:gd name="connsiteX168" fmla="*/ 146647 w 348524"/>
                <a:gd name="connsiteY168" fmla="*/ 17136 h 405561"/>
                <a:gd name="connsiteX169" fmla="*/ 142838 w 348524"/>
                <a:gd name="connsiteY169" fmla="*/ 19992 h 405561"/>
                <a:gd name="connsiteX170" fmla="*/ 142838 w 348524"/>
                <a:gd name="connsiteY170" fmla="*/ 40937 h 405561"/>
                <a:gd name="connsiteX171" fmla="*/ 129506 w 348524"/>
                <a:gd name="connsiteY171" fmla="*/ 40937 h 405561"/>
                <a:gd name="connsiteX172" fmla="*/ 129506 w 348524"/>
                <a:gd name="connsiteY172" fmla="*/ 43793 h 405561"/>
                <a:gd name="connsiteX173" fmla="*/ 126649 w 348524"/>
                <a:gd name="connsiteY173" fmla="*/ 47601 h 405561"/>
                <a:gd name="connsiteX174" fmla="*/ 126649 w 348524"/>
                <a:gd name="connsiteY174" fmla="*/ 54265 h 405561"/>
                <a:gd name="connsiteX175" fmla="*/ 116175 w 348524"/>
                <a:gd name="connsiteY175" fmla="*/ 54265 h 405561"/>
                <a:gd name="connsiteX176" fmla="*/ 113318 w 348524"/>
                <a:gd name="connsiteY176" fmla="*/ 51409 h 405561"/>
                <a:gd name="connsiteX177" fmla="*/ 106652 w 348524"/>
                <a:gd name="connsiteY177" fmla="*/ 47601 h 4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348524" h="405561">
                  <a:moveTo>
                    <a:pt x="89512" y="47601"/>
                  </a:moveTo>
                  <a:lnTo>
                    <a:pt x="86655" y="51409"/>
                  </a:lnTo>
                  <a:lnTo>
                    <a:pt x="79989" y="54265"/>
                  </a:lnTo>
                  <a:lnTo>
                    <a:pt x="73323" y="54265"/>
                  </a:lnTo>
                  <a:lnTo>
                    <a:pt x="70467" y="51409"/>
                  </a:lnTo>
                  <a:lnTo>
                    <a:pt x="59992" y="51409"/>
                  </a:lnTo>
                  <a:lnTo>
                    <a:pt x="53326" y="47601"/>
                  </a:lnTo>
                  <a:lnTo>
                    <a:pt x="46661" y="47601"/>
                  </a:lnTo>
                  <a:lnTo>
                    <a:pt x="39995" y="40937"/>
                  </a:lnTo>
                  <a:lnTo>
                    <a:pt x="33329" y="37129"/>
                  </a:lnTo>
                  <a:lnTo>
                    <a:pt x="30472" y="30465"/>
                  </a:lnTo>
                  <a:lnTo>
                    <a:pt x="26663" y="26657"/>
                  </a:lnTo>
                  <a:lnTo>
                    <a:pt x="17140" y="26657"/>
                  </a:lnTo>
                  <a:lnTo>
                    <a:pt x="13332" y="30465"/>
                  </a:lnTo>
                  <a:lnTo>
                    <a:pt x="13332" y="37129"/>
                  </a:lnTo>
                  <a:lnTo>
                    <a:pt x="3809" y="34273"/>
                  </a:lnTo>
                  <a:lnTo>
                    <a:pt x="0" y="37129"/>
                  </a:lnTo>
                  <a:lnTo>
                    <a:pt x="3809" y="40937"/>
                  </a:lnTo>
                  <a:lnTo>
                    <a:pt x="10475" y="43793"/>
                  </a:lnTo>
                  <a:lnTo>
                    <a:pt x="13332" y="47601"/>
                  </a:lnTo>
                  <a:lnTo>
                    <a:pt x="19998" y="51409"/>
                  </a:lnTo>
                  <a:lnTo>
                    <a:pt x="26663" y="51409"/>
                  </a:lnTo>
                  <a:lnTo>
                    <a:pt x="30472" y="54265"/>
                  </a:lnTo>
                  <a:lnTo>
                    <a:pt x="33329" y="54265"/>
                  </a:lnTo>
                  <a:lnTo>
                    <a:pt x="39995" y="60929"/>
                  </a:lnTo>
                  <a:lnTo>
                    <a:pt x="59992" y="60929"/>
                  </a:lnTo>
                  <a:lnTo>
                    <a:pt x="77133" y="71402"/>
                  </a:lnTo>
                  <a:lnTo>
                    <a:pt x="82846" y="71402"/>
                  </a:lnTo>
                  <a:lnTo>
                    <a:pt x="86655" y="75210"/>
                  </a:lnTo>
                  <a:lnTo>
                    <a:pt x="89512" y="75210"/>
                  </a:lnTo>
                  <a:lnTo>
                    <a:pt x="89512" y="88538"/>
                  </a:lnTo>
                  <a:lnTo>
                    <a:pt x="86655" y="92346"/>
                  </a:lnTo>
                  <a:lnTo>
                    <a:pt x="86655" y="95202"/>
                  </a:lnTo>
                  <a:lnTo>
                    <a:pt x="93320" y="99010"/>
                  </a:lnTo>
                  <a:lnTo>
                    <a:pt x="89512" y="112338"/>
                  </a:lnTo>
                  <a:lnTo>
                    <a:pt x="102843" y="119003"/>
                  </a:lnTo>
                  <a:lnTo>
                    <a:pt x="99986" y="125667"/>
                  </a:lnTo>
                  <a:lnTo>
                    <a:pt x="96178" y="129475"/>
                  </a:lnTo>
                  <a:lnTo>
                    <a:pt x="93320" y="136139"/>
                  </a:lnTo>
                  <a:lnTo>
                    <a:pt x="93320" y="139947"/>
                  </a:lnTo>
                  <a:lnTo>
                    <a:pt x="99986" y="146611"/>
                  </a:lnTo>
                  <a:lnTo>
                    <a:pt x="106652" y="150419"/>
                  </a:lnTo>
                  <a:lnTo>
                    <a:pt x="109509" y="153275"/>
                  </a:lnTo>
                  <a:lnTo>
                    <a:pt x="116175" y="174220"/>
                  </a:lnTo>
                  <a:lnTo>
                    <a:pt x="122841" y="166604"/>
                  </a:lnTo>
                  <a:lnTo>
                    <a:pt x="126649" y="166604"/>
                  </a:lnTo>
                  <a:lnTo>
                    <a:pt x="129506" y="170412"/>
                  </a:lnTo>
                  <a:lnTo>
                    <a:pt x="136172" y="170412"/>
                  </a:lnTo>
                  <a:lnTo>
                    <a:pt x="149504" y="183740"/>
                  </a:lnTo>
                  <a:lnTo>
                    <a:pt x="149504" y="190404"/>
                  </a:lnTo>
                  <a:lnTo>
                    <a:pt x="153313" y="198020"/>
                  </a:lnTo>
                  <a:lnTo>
                    <a:pt x="153313" y="200876"/>
                  </a:lnTo>
                  <a:lnTo>
                    <a:pt x="146647" y="198020"/>
                  </a:lnTo>
                  <a:lnTo>
                    <a:pt x="136172" y="198020"/>
                  </a:lnTo>
                  <a:lnTo>
                    <a:pt x="133315" y="200876"/>
                  </a:lnTo>
                  <a:lnTo>
                    <a:pt x="129506" y="207541"/>
                  </a:lnTo>
                  <a:lnTo>
                    <a:pt x="126649" y="211349"/>
                  </a:lnTo>
                  <a:lnTo>
                    <a:pt x="122841" y="218013"/>
                  </a:lnTo>
                  <a:lnTo>
                    <a:pt x="119984" y="221821"/>
                  </a:lnTo>
                  <a:lnTo>
                    <a:pt x="99986" y="238957"/>
                  </a:lnTo>
                  <a:lnTo>
                    <a:pt x="79989" y="245621"/>
                  </a:lnTo>
                  <a:lnTo>
                    <a:pt x="77133" y="248478"/>
                  </a:lnTo>
                  <a:lnTo>
                    <a:pt x="70467" y="252286"/>
                  </a:lnTo>
                  <a:lnTo>
                    <a:pt x="66658" y="258950"/>
                  </a:lnTo>
                  <a:lnTo>
                    <a:pt x="66658" y="262758"/>
                  </a:lnTo>
                  <a:lnTo>
                    <a:pt x="59992" y="269422"/>
                  </a:lnTo>
                  <a:lnTo>
                    <a:pt x="50469" y="269422"/>
                  </a:lnTo>
                  <a:lnTo>
                    <a:pt x="37138" y="286558"/>
                  </a:lnTo>
                  <a:lnTo>
                    <a:pt x="37138" y="303695"/>
                  </a:lnTo>
                  <a:lnTo>
                    <a:pt x="39995" y="306551"/>
                  </a:lnTo>
                  <a:lnTo>
                    <a:pt x="39995" y="323687"/>
                  </a:lnTo>
                  <a:lnTo>
                    <a:pt x="53326" y="334159"/>
                  </a:lnTo>
                  <a:lnTo>
                    <a:pt x="53326" y="337968"/>
                  </a:lnTo>
                  <a:lnTo>
                    <a:pt x="50469" y="340824"/>
                  </a:lnTo>
                  <a:lnTo>
                    <a:pt x="50469" y="347488"/>
                  </a:lnTo>
                  <a:lnTo>
                    <a:pt x="46661" y="357960"/>
                  </a:lnTo>
                  <a:lnTo>
                    <a:pt x="46661" y="368432"/>
                  </a:lnTo>
                  <a:lnTo>
                    <a:pt x="50469" y="371288"/>
                  </a:lnTo>
                  <a:lnTo>
                    <a:pt x="53326" y="378904"/>
                  </a:lnTo>
                  <a:lnTo>
                    <a:pt x="59992" y="385569"/>
                  </a:lnTo>
                  <a:lnTo>
                    <a:pt x="73323" y="392233"/>
                  </a:lnTo>
                  <a:lnTo>
                    <a:pt x="96178" y="392233"/>
                  </a:lnTo>
                  <a:lnTo>
                    <a:pt x="96178" y="395089"/>
                  </a:lnTo>
                  <a:lnTo>
                    <a:pt x="93320" y="398897"/>
                  </a:lnTo>
                  <a:lnTo>
                    <a:pt x="93320" y="402705"/>
                  </a:lnTo>
                  <a:lnTo>
                    <a:pt x="96178" y="405561"/>
                  </a:lnTo>
                  <a:lnTo>
                    <a:pt x="133315" y="405561"/>
                  </a:lnTo>
                  <a:lnTo>
                    <a:pt x="139981" y="402705"/>
                  </a:lnTo>
                  <a:lnTo>
                    <a:pt x="149504" y="402705"/>
                  </a:lnTo>
                  <a:lnTo>
                    <a:pt x="166644" y="395089"/>
                  </a:lnTo>
                  <a:lnTo>
                    <a:pt x="185689" y="395089"/>
                  </a:lnTo>
                  <a:lnTo>
                    <a:pt x="212352" y="381761"/>
                  </a:lnTo>
                  <a:lnTo>
                    <a:pt x="256156" y="381761"/>
                  </a:lnTo>
                  <a:lnTo>
                    <a:pt x="252347" y="375096"/>
                  </a:lnTo>
                  <a:lnTo>
                    <a:pt x="285675" y="357960"/>
                  </a:lnTo>
                  <a:lnTo>
                    <a:pt x="319004" y="323687"/>
                  </a:lnTo>
                  <a:lnTo>
                    <a:pt x="321861" y="323687"/>
                  </a:lnTo>
                  <a:lnTo>
                    <a:pt x="341858" y="303695"/>
                  </a:lnTo>
                  <a:lnTo>
                    <a:pt x="345667" y="297031"/>
                  </a:lnTo>
                  <a:lnTo>
                    <a:pt x="348524" y="293223"/>
                  </a:lnTo>
                  <a:lnTo>
                    <a:pt x="348524" y="286558"/>
                  </a:lnTo>
                  <a:lnTo>
                    <a:pt x="345667" y="279894"/>
                  </a:lnTo>
                  <a:lnTo>
                    <a:pt x="341858" y="276086"/>
                  </a:lnTo>
                  <a:lnTo>
                    <a:pt x="339002" y="269422"/>
                  </a:lnTo>
                  <a:lnTo>
                    <a:pt x="299007" y="248478"/>
                  </a:lnTo>
                  <a:lnTo>
                    <a:pt x="301864" y="248478"/>
                  </a:lnTo>
                  <a:lnTo>
                    <a:pt x="315195" y="235149"/>
                  </a:lnTo>
                  <a:lnTo>
                    <a:pt x="315195" y="232293"/>
                  </a:lnTo>
                  <a:lnTo>
                    <a:pt x="312338" y="228485"/>
                  </a:lnTo>
                  <a:lnTo>
                    <a:pt x="305673" y="224677"/>
                  </a:lnTo>
                  <a:lnTo>
                    <a:pt x="292341" y="221821"/>
                  </a:lnTo>
                  <a:lnTo>
                    <a:pt x="295198" y="215157"/>
                  </a:lnTo>
                  <a:lnTo>
                    <a:pt x="299007" y="211349"/>
                  </a:lnTo>
                  <a:lnTo>
                    <a:pt x="299007" y="207541"/>
                  </a:lnTo>
                  <a:lnTo>
                    <a:pt x="295198" y="204685"/>
                  </a:lnTo>
                  <a:lnTo>
                    <a:pt x="292341" y="204685"/>
                  </a:lnTo>
                  <a:lnTo>
                    <a:pt x="288532" y="200876"/>
                  </a:lnTo>
                  <a:lnTo>
                    <a:pt x="281867" y="200876"/>
                  </a:lnTo>
                  <a:lnTo>
                    <a:pt x="281867" y="194212"/>
                  </a:lnTo>
                  <a:lnTo>
                    <a:pt x="276153" y="187548"/>
                  </a:lnTo>
                  <a:lnTo>
                    <a:pt x="279009" y="170412"/>
                  </a:lnTo>
                  <a:lnTo>
                    <a:pt x="281867" y="170412"/>
                  </a:lnTo>
                  <a:lnTo>
                    <a:pt x="288532" y="174220"/>
                  </a:lnTo>
                  <a:lnTo>
                    <a:pt x="295198" y="174220"/>
                  </a:lnTo>
                  <a:lnTo>
                    <a:pt x="299007" y="170412"/>
                  </a:lnTo>
                  <a:lnTo>
                    <a:pt x="299007" y="166604"/>
                  </a:lnTo>
                  <a:lnTo>
                    <a:pt x="295198" y="163748"/>
                  </a:lnTo>
                  <a:lnTo>
                    <a:pt x="288532" y="159940"/>
                  </a:lnTo>
                  <a:lnTo>
                    <a:pt x="276153" y="146611"/>
                  </a:lnTo>
                  <a:lnTo>
                    <a:pt x="268535" y="142803"/>
                  </a:lnTo>
                  <a:lnTo>
                    <a:pt x="265678" y="136139"/>
                  </a:lnTo>
                  <a:lnTo>
                    <a:pt x="259012" y="133283"/>
                  </a:lnTo>
                  <a:lnTo>
                    <a:pt x="249490" y="122811"/>
                  </a:lnTo>
                  <a:lnTo>
                    <a:pt x="252347" y="119003"/>
                  </a:lnTo>
                  <a:lnTo>
                    <a:pt x="259012" y="116147"/>
                  </a:lnTo>
                  <a:lnTo>
                    <a:pt x="261869" y="116147"/>
                  </a:lnTo>
                  <a:lnTo>
                    <a:pt x="261869" y="108530"/>
                  </a:lnTo>
                  <a:lnTo>
                    <a:pt x="265678" y="108530"/>
                  </a:lnTo>
                  <a:lnTo>
                    <a:pt x="272344" y="105674"/>
                  </a:lnTo>
                  <a:lnTo>
                    <a:pt x="276153" y="105674"/>
                  </a:lnTo>
                  <a:lnTo>
                    <a:pt x="276153" y="99010"/>
                  </a:lnTo>
                  <a:lnTo>
                    <a:pt x="249490" y="71402"/>
                  </a:lnTo>
                  <a:lnTo>
                    <a:pt x="239015" y="71402"/>
                  </a:lnTo>
                  <a:lnTo>
                    <a:pt x="236158" y="75210"/>
                  </a:lnTo>
                  <a:lnTo>
                    <a:pt x="232349" y="75210"/>
                  </a:lnTo>
                  <a:lnTo>
                    <a:pt x="229493" y="71402"/>
                  </a:lnTo>
                  <a:lnTo>
                    <a:pt x="229493" y="67594"/>
                  </a:lnTo>
                  <a:lnTo>
                    <a:pt x="225684" y="60929"/>
                  </a:lnTo>
                  <a:lnTo>
                    <a:pt x="225684" y="54265"/>
                  </a:lnTo>
                  <a:lnTo>
                    <a:pt x="236158" y="54265"/>
                  </a:lnTo>
                  <a:lnTo>
                    <a:pt x="236158" y="51409"/>
                  </a:lnTo>
                  <a:lnTo>
                    <a:pt x="229493" y="43793"/>
                  </a:lnTo>
                  <a:lnTo>
                    <a:pt x="232349" y="30465"/>
                  </a:lnTo>
                  <a:lnTo>
                    <a:pt x="236158" y="30465"/>
                  </a:lnTo>
                  <a:lnTo>
                    <a:pt x="236158" y="34273"/>
                  </a:lnTo>
                  <a:lnTo>
                    <a:pt x="239015" y="34273"/>
                  </a:lnTo>
                  <a:lnTo>
                    <a:pt x="239015" y="23801"/>
                  </a:lnTo>
                  <a:lnTo>
                    <a:pt x="236158" y="17136"/>
                  </a:lnTo>
                  <a:lnTo>
                    <a:pt x="229493" y="9520"/>
                  </a:lnTo>
                  <a:lnTo>
                    <a:pt x="225684" y="9520"/>
                  </a:lnTo>
                  <a:lnTo>
                    <a:pt x="205687" y="6664"/>
                  </a:lnTo>
                  <a:lnTo>
                    <a:pt x="205687" y="0"/>
                  </a:lnTo>
                  <a:lnTo>
                    <a:pt x="185689" y="0"/>
                  </a:lnTo>
                  <a:lnTo>
                    <a:pt x="179976" y="2856"/>
                  </a:lnTo>
                  <a:lnTo>
                    <a:pt x="162835" y="2856"/>
                  </a:lnTo>
                  <a:lnTo>
                    <a:pt x="156169" y="6664"/>
                  </a:lnTo>
                  <a:lnTo>
                    <a:pt x="153313" y="6664"/>
                  </a:lnTo>
                  <a:lnTo>
                    <a:pt x="146647" y="9520"/>
                  </a:lnTo>
                  <a:lnTo>
                    <a:pt x="146647" y="17136"/>
                  </a:lnTo>
                  <a:lnTo>
                    <a:pt x="142838" y="19992"/>
                  </a:lnTo>
                  <a:lnTo>
                    <a:pt x="142838" y="40937"/>
                  </a:lnTo>
                  <a:lnTo>
                    <a:pt x="129506" y="40937"/>
                  </a:lnTo>
                  <a:lnTo>
                    <a:pt x="129506" y="43793"/>
                  </a:lnTo>
                  <a:lnTo>
                    <a:pt x="126649" y="47601"/>
                  </a:lnTo>
                  <a:lnTo>
                    <a:pt x="126649" y="54265"/>
                  </a:lnTo>
                  <a:lnTo>
                    <a:pt x="116175" y="54265"/>
                  </a:lnTo>
                  <a:lnTo>
                    <a:pt x="113318" y="51409"/>
                  </a:lnTo>
                  <a:lnTo>
                    <a:pt x="106652" y="47601"/>
                  </a:lnTo>
                  <a:close/>
                </a:path>
              </a:pathLst>
            </a:custGeom>
            <a:solidFill>
              <a:srgbClr val="AFABAB"/>
            </a:solidFill>
            <a:ln w="9518" cap="flat">
              <a:noFill/>
              <a:prstDash val="solid"/>
              <a:miter/>
            </a:ln>
          </p:spPr>
          <p:txBody>
            <a:bodyPr rtlCol="0" anchor="ctr"/>
            <a:lstStyle/>
            <a:p>
              <a:endParaRPr lang="en-US" noProof="0" dirty="0"/>
            </a:p>
          </p:txBody>
        </p:sp>
        <p:sp>
          <p:nvSpPr>
            <p:cNvPr id="6422" name="Serbest Form 6421">
              <a:extLst>
                <a:ext uri="{FF2B5EF4-FFF2-40B4-BE49-F238E27FC236}">
                  <a16:creationId xmlns:a16="http://schemas.microsoft.com/office/drawing/2014/main" id="{5A02E7A5-0AEB-4F41-887D-1B94582E198A}"/>
                </a:ext>
              </a:extLst>
            </p:cNvPr>
            <p:cNvSpPr/>
            <p:nvPr/>
          </p:nvSpPr>
          <p:spPr>
            <a:xfrm>
              <a:off x="6308351" y="756676"/>
              <a:ext cx="348524" cy="405561"/>
            </a:xfrm>
            <a:custGeom>
              <a:avLst/>
              <a:gdLst>
                <a:gd name="connsiteX0" fmla="*/ 89512 w 348524"/>
                <a:gd name="connsiteY0" fmla="*/ 47601 h 405561"/>
                <a:gd name="connsiteX1" fmla="*/ 86655 w 348524"/>
                <a:gd name="connsiteY1" fmla="*/ 51409 h 405561"/>
                <a:gd name="connsiteX2" fmla="*/ 79989 w 348524"/>
                <a:gd name="connsiteY2" fmla="*/ 54265 h 405561"/>
                <a:gd name="connsiteX3" fmla="*/ 73323 w 348524"/>
                <a:gd name="connsiteY3" fmla="*/ 54265 h 405561"/>
                <a:gd name="connsiteX4" fmla="*/ 70467 w 348524"/>
                <a:gd name="connsiteY4" fmla="*/ 51409 h 405561"/>
                <a:gd name="connsiteX5" fmla="*/ 59992 w 348524"/>
                <a:gd name="connsiteY5" fmla="*/ 51409 h 405561"/>
                <a:gd name="connsiteX6" fmla="*/ 53326 w 348524"/>
                <a:gd name="connsiteY6" fmla="*/ 47601 h 405561"/>
                <a:gd name="connsiteX7" fmla="*/ 46661 w 348524"/>
                <a:gd name="connsiteY7" fmla="*/ 47601 h 405561"/>
                <a:gd name="connsiteX8" fmla="*/ 39995 w 348524"/>
                <a:gd name="connsiteY8" fmla="*/ 40937 h 405561"/>
                <a:gd name="connsiteX9" fmla="*/ 33329 w 348524"/>
                <a:gd name="connsiteY9" fmla="*/ 37129 h 405561"/>
                <a:gd name="connsiteX10" fmla="*/ 30472 w 348524"/>
                <a:gd name="connsiteY10" fmla="*/ 30465 h 405561"/>
                <a:gd name="connsiteX11" fmla="*/ 26663 w 348524"/>
                <a:gd name="connsiteY11" fmla="*/ 26657 h 405561"/>
                <a:gd name="connsiteX12" fmla="*/ 17140 w 348524"/>
                <a:gd name="connsiteY12" fmla="*/ 26657 h 405561"/>
                <a:gd name="connsiteX13" fmla="*/ 13332 w 348524"/>
                <a:gd name="connsiteY13" fmla="*/ 30465 h 405561"/>
                <a:gd name="connsiteX14" fmla="*/ 13332 w 348524"/>
                <a:gd name="connsiteY14" fmla="*/ 37129 h 405561"/>
                <a:gd name="connsiteX15" fmla="*/ 3809 w 348524"/>
                <a:gd name="connsiteY15" fmla="*/ 34273 h 405561"/>
                <a:gd name="connsiteX16" fmla="*/ 0 w 348524"/>
                <a:gd name="connsiteY16" fmla="*/ 37129 h 405561"/>
                <a:gd name="connsiteX17" fmla="*/ 3809 w 348524"/>
                <a:gd name="connsiteY17" fmla="*/ 40937 h 405561"/>
                <a:gd name="connsiteX18" fmla="*/ 10475 w 348524"/>
                <a:gd name="connsiteY18" fmla="*/ 43793 h 405561"/>
                <a:gd name="connsiteX19" fmla="*/ 13332 w 348524"/>
                <a:gd name="connsiteY19" fmla="*/ 47601 h 405561"/>
                <a:gd name="connsiteX20" fmla="*/ 19998 w 348524"/>
                <a:gd name="connsiteY20" fmla="*/ 51409 h 405561"/>
                <a:gd name="connsiteX21" fmla="*/ 26663 w 348524"/>
                <a:gd name="connsiteY21" fmla="*/ 51409 h 405561"/>
                <a:gd name="connsiteX22" fmla="*/ 30472 w 348524"/>
                <a:gd name="connsiteY22" fmla="*/ 54265 h 405561"/>
                <a:gd name="connsiteX23" fmla="*/ 33329 w 348524"/>
                <a:gd name="connsiteY23" fmla="*/ 54265 h 405561"/>
                <a:gd name="connsiteX24" fmla="*/ 39995 w 348524"/>
                <a:gd name="connsiteY24" fmla="*/ 60929 h 405561"/>
                <a:gd name="connsiteX25" fmla="*/ 59992 w 348524"/>
                <a:gd name="connsiteY25" fmla="*/ 60929 h 405561"/>
                <a:gd name="connsiteX26" fmla="*/ 77133 w 348524"/>
                <a:gd name="connsiteY26" fmla="*/ 71402 h 405561"/>
                <a:gd name="connsiteX27" fmla="*/ 82846 w 348524"/>
                <a:gd name="connsiteY27" fmla="*/ 71402 h 405561"/>
                <a:gd name="connsiteX28" fmla="*/ 86655 w 348524"/>
                <a:gd name="connsiteY28" fmla="*/ 75210 h 405561"/>
                <a:gd name="connsiteX29" fmla="*/ 89512 w 348524"/>
                <a:gd name="connsiteY29" fmla="*/ 75210 h 405561"/>
                <a:gd name="connsiteX30" fmla="*/ 89512 w 348524"/>
                <a:gd name="connsiteY30" fmla="*/ 88538 h 405561"/>
                <a:gd name="connsiteX31" fmla="*/ 86655 w 348524"/>
                <a:gd name="connsiteY31" fmla="*/ 92346 h 405561"/>
                <a:gd name="connsiteX32" fmla="*/ 86655 w 348524"/>
                <a:gd name="connsiteY32" fmla="*/ 95202 h 405561"/>
                <a:gd name="connsiteX33" fmla="*/ 93320 w 348524"/>
                <a:gd name="connsiteY33" fmla="*/ 99010 h 405561"/>
                <a:gd name="connsiteX34" fmla="*/ 89512 w 348524"/>
                <a:gd name="connsiteY34" fmla="*/ 112338 h 405561"/>
                <a:gd name="connsiteX35" fmla="*/ 102843 w 348524"/>
                <a:gd name="connsiteY35" fmla="*/ 119003 h 405561"/>
                <a:gd name="connsiteX36" fmla="*/ 99986 w 348524"/>
                <a:gd name="connsiteY36" fmla="*/ 125667 h 405561"/>
                <a:gd name="connsiteX37" fmla="*/ 96178 w 348524"/>
                <a:gd name="connsiteY37" fmla="*/ 129475 h 405561"/>
                <a:gd name="connsiteX38" fmla="*/ 93320 w 348524"/>
                <a:gd name="connsiteY38" fmla="*/ 136139 h 405561"/>
                <a:gd name="connsiteX39" fmla="*/ 93320 w 348524"/>
                <a:gd name="connsiteY39" fmla="*/ 139947 h 405561"/>
                <a:gd name="connsiteX40" fmla="*/ 99986 w 348524"/>
                <a:gd name="connsiteY40" fmla="*/ 146611 h 405561"/>
                <a:gd name="connsiteX41" fmla="*/ 106652 w 348524"/>
                <a:gd name="connsiteY41" fmla="*/ 150419 h 405561"/>
                <a:gd name="connsiteX42" fmla="*/ 109509 w 348524"/>
                <a:gd name="connsiteY42" fmla="*/ 153275 h 405561"/>
                <a:gd name="connsiteX43" fmla="*/ 116175 w 348524"/>
                <a:gd name="connsiteY43" fmla="*/ 174220 h 405561"/>
                <a:gd name="connsiteX44" fmla="*/ 122841 w 348524"/>
                <a:gd name="connsiteY44" fmla="*/ 166604 h 405561"/>
                <a:gd name="connsiteX45" fmla="*/ 126649 w 348524"/>
                <a:gd name="connsiteY45" fmla="*/ 166604 h 405561"/>
                <a:gd name="connsiteX46" fmla="*/ 129506 w 348524"/>
                <a:gd name="connsiteY46" fmla="*/ 170412 h 405561"/>
                <a:gd name="connsiteX47" fmla="*/ 136172 w 348524"/>
                <a:gd name="connsiteY47" fmla="*/ 170412 h 405561"/>
                <a:gd name="connsiteX48" fmla="*/ 149504 w 348524"/>
                <a:gd name="connsiteY48" fmla="*/ 183740 h 405561"/>
                <a:gd name="connsiteX49" fmla="*/ 149504 w 348524"/>
                <a:gd name="connsiteY49" fmla="*/ 190404 h 405561"/>
                <a:gd name="connsiteX50" fmla="*/ 153313 w 348524"/>
                <a:gd name="connsiteY50" fmla="*/ 198020 h 405561"/>
                <a:gd name="connsiteX51" fmla="*/ 153313 w 348524"/>
                <a:gd name="connsiteY51" fmla="*/ 200876 h 405561"/>
                <a:gd name="connsiteX52" fmla="*/ 146647 w 348524"/>
                <a:gd name="connsiteY52" fmla="*/ 198020 h 405561"/>
                <a:gd name="connsiteX53" fmla="*/ 136172 w 348524"/>
                <a:gd name="connsiteY53" fmla="*/ 198020 h 405561"/>
                <a:gd name="connsiteX54" fmla="*/ 133315 w 348524"/>
                <a:gd name="connsiteY54" fmla="*/ 200876 h 405561"/>
                <a:gd name="connsiteX55" fmla="*/ 129506 w 348524"/>
                <a:gd name="connsiteY55" fmla="*/ 207541 h 405561"/>
                <a:gd name="connsiteX56" fmla="*/ 126649 w 348524"/>
                <a:gd name="connsiteY56" fmla="*/ 211349 h 405561"/>
                <a:gd name="connsiteX57" fmla="*/ 122841 w 348524"/>
                <a:gd name="connsiteY57" fmla="*/ 218013 h 405561"/>
                <a:gd name="connsiteX58" fmla="*/ 119984 w 348524"/>
                <a:gd name="connsiteY58" fmla="*/ 221821 h 405561"/>
                <a:gd name="connsiteX59" fmla="*/ 99986 w 348524"/>
                <a:gd name="connsiteY59" fmla="*/ 238957 h 405561"/>
                <a:gd name="connsiteX60" fmla="*/ 79989 w 348524"/>
                <a:gd name="connsiteY60" fmla="*/ 245621 h 405561"/>
                <a:gd name="connsiteX61" fmla="*/ 77133 w 348524"/>
                <a:gd name="connsiteY61" fmla="*/ 248478 h 405561"/>
                <a:gd name="connsiteX62" fmla="*/ 70467 w 348524"/>
                <a:gd name="connsiteY62" fmla="*/ 252286 h 405561"/>
                <a:gd name="connsiteX63" fmla="*/ 66658 w 348524"/>
                <a:gd name="connsiteY63" fmla="*/ 258950 h 405561"/>
                <a:gd name="connsiteX64" fmla="*/ 66658 w 348524"/>
                <a:gd name="connsiteY64" fmla="*/ 262758 h 405561"/>
                <a:gd name="connsiteX65" fmla="*/ 59992 w 348524"/>
                <a:gd name="connsiteY65" fmla="*/ 269422 h 405561"/>
                <a:gd name="connsiteX66" fmla="*/ 50469 w 348524"/>
                <a:gd name="connsiteY66" fmla="*/ 269422 h 405561"/>
                <a:gd name="connsiteX67" fmla="*/ 37138 w 348524"/>
                <a:gd name="connsiteY67" fmla="*/ 286558 h 405561"/>
                <a:gd name="connsiteX68" fmla="*/ 37138 w 348524"/>
                <a:gd name="connsiteY68" fmla="*/ 303695 h 405561"/>
                <a:gd name="connsiteX69" fmla="*/ 39995 w 348524"/>
                <a:gd name="connsiteY69" fmla="*/ 306551 h 405561"/>
                <a:gd name="connsiteX70" fmla="*/ 39995 w 348524"/>
                <a:gd name="connsiteY70" fmla="*/ 323687 h 405561"/>
                <a:gd name="connsiteX71" fmla="*/ 53326 w 348524"/>
                <a:gd name="connsiteY71" fmla="*/ 334159 h 405561"/>
                <a:gd name="connsiteX72" fmla="*/ 53326 w 348524"/>
                <a:gd name="connsiteY72" fmla="*/ 337968 h 405561"/>
                <a:gd name="connsiteX73" fmla="*/ 50469 w 348524"/>
                <a:gd name="connsiteY73" fmla="*/ 340824 h 405561"/>
                <a:gd name="connsiteX74" fmla="*/ 50469 w 348524"/>
                <a:gd name="connsiteY74" fmla="*/ 347488 h 405561"/>
                <a:gd name="connsiteX75" fmla="*/ 46661 w 348524"/>
                <a:gd name="connsiteY75" fmla="*/ 357960 h 405561"/>
                <a:gd name="connsiteX76" fmla="*/ 46661 w 348524"/>
                <a:gd name="connsiteY76" fmla="*/ 368432 h 405561"/>
                <a:gd name="connsiteX77" fmla="*/ 50469 w 348524"/>
                <a:gd name="connsiteY77" fmla="*/ 371288 h 405561"/>
                <a:gd name="connsiteX78" fmla="*/ 53326 w 348524"/>
                <a:gd name="connsiteY78" fmla="*/ 378904 h 405561"/>
                <a:gd name="connsiteX79" fmla="*/ 59992 w 348524"/>
                <a:gd name="connsiteY79" fmla="*/ 385569 h 405561"/>
                <a:gd name="connsiteX80" fmla="*/ 73323 w 348524"/>
                <a:gd name="connsiteY80" fmla="*/ 392233 h 405561"/>
                <a:gd name="connsiteX81" fmla="*/ 96178 w 348524"/>
                <a:gd name="connsiteY81" fmla="*/ 392233 h 405561"/>
                <a:gd name="connsiteX82" fmla="*/ 96178 w 348524"/>
                <a:gd name="connsiteY82" fmla="*/ 395089 h 405561"/>
                <a:gd name="connsiteX83" fmla="*/ 93320 w 348524"/>
                <a:gd name="connsiteY83" fmla="*/ 398897 h 405561"/>
                <a:gd name="connsiteX84" fmla="*/ 93320 w 348524"/>
                <a:gd name="connsiteY84" fmla="*/ 402705 h 405561"/>
                <a:gd name="connsiteX85" fmla="*/ 96178 w 348524"/>
                <a:gd name="connsiteY85" fmla="*/ 405561 h 405561"/>
                <a:gd name="connsiteX86" fmla="*/ 133315 w 348524"/>
                <a:gd name="connsiteY86" fmla="*/ 405561 h 405561"/>
                <a:gd name="connsiteX87" fmla="*/ 139981 w 348524"/>
                <a:gd name="connsiteY87" fmla="*/ 402705 h 405561"/>
                <a:gd name="connsiteX88" fmla="*/ 149504 w 348524"/>
                <a:gd name="connsiteY88" fmla="*/ 402705 h 405561"/>
                <a:gd name="connsiteX89" fmla="*/ 166644 w 348524"/>
                <a:gd name="connsiteY89" fmla="*/ 395089 h 405561"/>
                <a:gd name="connsiteX90" fmla="*/ 185689 w 348524"/>
                <a:gd name="connsiteY90" fmla="*/ 395089 h 405561"/>
                <a:gd name="connsiteX91" fmla="*/ 212352 w 348524"/>
                <a:gd name="connsiteY91" fmla="*/ 381761 h 405561"/>
                <a:gd name="connsiteX92" fmla="*/ 256156 w 348524"/>
                <a:gd name="connsiteY92" fmla="*/ 381761 h 405561"/>
                <a:gd name="connsiteX93" fmla="*/ 252347 w 348524"/>
                <a:gd name="connsiteY93" fmla="*/ 375096 h 405561"/>
                <a:gd name="connsiteX94" fmla="*/ 285675 w 348524"/>
                <a:gd name="connsiteY94" fmla="*/ 357960 h 405561"/>
                <a:gd name="connsiteX95" fmla="*/ 319004 w 348524"/>
                <a:gd name="connsiteY95" fmla="*/ 323687 h 405561"/>
                <a:gd name="connsiteX96" fmla="*/ 321861 w 348524"/>
                <a:gd name="connsiteY96" fmla="*/ 323687 h 405561"/>
                <a:gd name="connsiteX97" fmla="*/ 341858 w 348524"/>
                <a:gd name="connsiteY97" fmla="*/ 303695 h 405561"/>
                <a:gd name="connsiteX98" fmla="*/ 345667 w 348524"/>
                <a:gd name="connsiteY98" fmla="*/ 297031 h 405561"/>
                <a:gd name="connsiteX99" fmla="*/ 348524 w 348524"/>
                <a:gd name="connsiteY99" fmla="*/ 293223 h 405561"/>
                <a:gd name="connsiteX100" fmla="*/ 348524 w 348524"/>
                <a:gd name="connsiteY100" fmla="*/ 286558 h 405561"/>
                <a:gd name="connsiteX101" fmla="*/ 345667 w 348524"/>
                <a:gd name="connsiteY101" fmla="*/ 279894 h 405561"/>
                <a:gd name="connsiteX102" fmla="*/ 341858 w 348524"/>
                <a:gd name="connsiteY102" fmla="*/ 276086 h 405561"/>
                <a:gd name="connsiteX103" fmla="*/ 339002 w 348524"/>
                <a:gd name="connsiteY103" fmla="*/ 269422 h 405561"/>
                <a:gd name="connsiteX104" fmla="*/ 299007 w 348524"/>
                <a:gd name="connsiteY104" fmla="*/ 248478 h 405561"/>
                <a:gd name="connsiteX105" fmla="*/ 301864 w 348524"/>
                <a:gd name="connsiteY105" fmla="*/ 248478 h 405561"/>
                <a:gd name="connsiteX106" fmla="*/ 315195 w 348524"/>
                <a:gd name="connsiteY106" fmla="*/ 235149 h 405561"/>
                <a:gd name="connsiteX107" fmla="*/ 315195 w 348524"/>
                <a:gd name="connsiteY107" fmla="*/ 232293 h 405561"/>
                <a:gd name="connsiteX108" fmla="*/ 312338 w 348524"/>
                <a:gd name="connsiteY108" fmla="*/ 228485 h 405561"/>
                <a:gd name="connsiteX109" fmla="*/ 305673 w 348524"/>
                <a:gd name="connsiteY109" fmla="*/ 224677 h 405561"/>
                <a:gd name="connsiteX110" fmla="*/ 292341 w 348524"/>
                <a:gd name="connsiteY110" fmla="*/ 221821 h 405561"/>
                <a:gd name="connsiteX111" fmla="*/ 295198 w 348524"/>
                <a:gd name="connsiteY111" fmla="*/ 215157 h 405561"/>
                <a:gd name="connsiteX112" fmla="*/ 299007 w 348524"/>
                <a:gd name="connsiteY112" fmla="*/ 211349 h 405561"/>
                <a:gd name="connsiteX113" fmla="*/ 299007 w 348524"/>
                <a:gd name="connsiteY113" fmla="*/ 207541 h 405561"/>
                <a:gd name="connsiteX114" fmla="*/ 295198 w 348524"/>
                <a:gd name="connsiteY114" fmla="*/ 204685 h 405561"/>
                <a:gd name="connsiteX115" fmla="*/ 292341 w 348524"/>
                <a:gd name="connsiteY115" fmla="*/ 204685 h 405561"/>
                <a:gd name="connsiteX116" fmla="*/ 288532 w 348524"/>
                <a:gd name="connsiteY116" fmla="*/ 200876 h 405561"/>
                <a:gd name="connsiteX117" fmla="*/ 281867 w 348524"/>
                <a:gd name="connsiteY117" fmla="*/ 200876 h 405561"/>
                <a:gd name="connsiteX118" fmla="*/ 281867 w 348524"/>
                <a:gd name="connsiteY118" fmla="*/ 194212 h 405561"/>
                <a:gd name="connsiteX119" fmla="*/ 276153 w 348524"/>
                <a:gd name="connsiteY119" fmla="*/ 187548 h 405561"/>
                <a:gd name="connsiteX120" fmla="*/ 279009 w 348524"/>
                <a:gd name="connsiteY120" fmla="*/ 170412 h 405561"/>
                <a:gd name="connsiteX121" fmla="*/ 281867 w 348524"/>
                <a:gd name="connsiteY121" fmla="*/ 170412 h 405561"/>
                <a:gd name="connsiteX122" fmla="*/ 288532 w 348524"/>
                <a:gd name="connsiteY122" fmla="*/ 174220 h 405561"/>
                <a:gd name="connsiteX123" fmla="*/ 295198 w 348524"/>
                <a:gd name="connsiteY123" fmla="*/ 174220 h 405561"/>
                <a:gd name="connsiteX124" fmla="*/ 299007 w 348524"/>
                <a:gd name="connsiteY124" fmla="*/ 170412 h 405561"/>
                <a:gd name="connsiteX125" fmla="*/ 299007 w 348524"/>
                <a:gd name="connsiteY125" fmla="*/ 166604 h 405561"/>
                <a:gd name="connsiteX126" fmla="*/ 295198 w 348524"/>
                <a:gd name="connsiteY126" fmla="*/ 163748 h 405561"/>
                <a:gd name="connsiteX127" fmla="*/ 288532 w 348524"/>
                <a:gd name="connsiteY127" fmla="*/ 159940 h 405561"/>
                <a:gd name="connsiteX128" fmla="*/ 276153 w 348524"/>
                <a:gd name="connsiteY128" fmla="*/ 146611 h 405561"/>
                <a:gd name="connsiteX129" fmla="*/ 268535 w 348524"/>
                <a:gd name="connsiteY129" fmla="*/ 142803 h 405561"/>
                <a:gd name="connsiteX130" fmla="*/ 265678 w 348524"/>
                <a:gd name="connsiteY130" fmla="*/ 136139 h 405561"/>
                <a:gd name="connsiteX131" fmla="*/ 259012 w 348524"/>
                <a:gd name="connsiteY131" fmla="*/ 133283 h 405561"/>
                <a:gd name="connsiteX132" fmla="*/ 249490 w 348524"/>
                <a:gd name="connsiteY132" fmla="*/ 122811 h 405561"/>
                <a:gd name="connsiteX133" fmla="*/ 252347 w 348524"/>
                <a:gd name="connsiteY133" fmla="*/ 119003 h 405561"/>
                <a:gd name="connsiteX134" fmla="*/ 259012 w 348524"/>
                <a:gd name="connsiteY134" fmla="*/ 116147 h 405561"/>
                <a:gd name="connsiteX135" fmla="*/ 261869 w 348524"/>
                <a:gd name="connsiteY135" fmla="*/ 116147 h 405561"/>
                <a:gd name="connsiteX136" fmla="*/ 261869 w 348524"/>
                <a:gd name="connsiteY136" fmla="*/ 108530 h 405561"/>
                <a:gd name="connsiteX137" fmla="*/ 265678 w 348524"/>
                <a:gd name="connsiteY137" fmla="*/ 108530 h 405561"/>
                <a:gd name="connsiteX138" fmla="*/ 272344 w 348524"/>
                <a:gd name="connsiteY138" fmla="*/ 105674 h 405561"/>
                <a:gd name="connsiteX139" fmla="*/ 276153 w 348524"/>
                <a:gd name="connsiteY139" fmla="*/ 105674 h 405561"/>
                <a:gd name="connsiteX140" fmla="*/ 276153 w 348524"/>
                <a:gd name="connsiteY140" fmla="*/ 99010 h 405561"/>
                <a:gd name="connsiteX141" fmla="*/ 249490 w 348524"/>
                <a:gd name="connsiteY141" fmla="*/ 71402 h 405561"/>
                <a:gd name="connsiteX142" fmla="*/ 239015 w 348524"/>
                <a:gd name="connsiteY142" fmla="*/ 71402 h 405561"/>
                <a:gd name="connsiteX143" fmla="*/ 236158 w 348524"/>
                <a:gd name="connsiteY143" fmla="*/ 75210 h 405561"/>
                <a:gd name="connsiteX144" fmla="*/ 232349 w 348524"/>
                <a:gd name="connsiteY144" fmla="*/ 75210 h 405561"/>
                <a:gd name="connsiteX145" fmla="*/ 229493 w 348524"/>
                <a:gd name="connsiteY145" fmla="*/ 71402 h 405561"/>
                <a:gd name="connsiteX146" fmla="*/ 229493 w 348524"/>
                <a:gd name="connsiteY146" fmla="*/ 67594 h 405561"/>
                <a:gd name="connsiteX147" fmla="*/ 225684 w 348524"/>
                <a:gd name="connsiteY147" fmla="*/ 60929 h 405561"/>
                <a:gd name="connsiteX148" fmla="*/ 225684 w 348524"/>
                <a:gd name="connsiteY148" fmla="*/ 54265 h 405561"/>
                <a:gd name="connsiteX149" fmla="*/ 236158 w 348524"/>
                <a:gd name="connsiteY149" fmla="*/ 54265 h 405561"/>
                <a:gd name="connsiteX150" fmla="*/ 236158 w 348524"/>
                <a:gd name="connsiteY150" fmla="*/ 51409 h 405561"/>
                <a:gd name="connsiteX151" fmla="*/ 229493 w 348524"/>
                <a:gd name="connsiteY151" fmla="*/ 43793 h 405561"/>
                <a:gd name="connsiteX152" fmla="*/ 232349 w 348524"/>
                <a:gd name="connsiteY152" fmla="*/ 30465 h 405561"/>
                <a:gd name="connsiteX153" fmla="*/ 236158 w 348524"/>
                <a:gd name="connsiteY153" fmla="*/ 30465 h 405561"/>
                <a:gd name="connsiteX154" fmla="*/ 236158 w 348524"/>
                <a:gd name="connsiteY154" fmla="*/ 34273 h 405561"/>
                <a:gd name="connsiteX155" fmla="*/ 239015 w 348524"/>
                <a:gd name="connsiteY155" fmla="*/ 34273 h 405561"/>
                <a:gd name="connsiteX156" fmla="*/ 239015 w 348524"/>
                <a:gd name="connsiteY156" fmla="*/ 23801 h 405561"/>
                <a:gd name="connsiteX157" fmla="*/ 236158 w 348524"/>
                <a:gd name="connsiteY157" fmla="*/ 17136 h 405561"/>
                <a:gd name="connsiteX158" fmla="*/ 229493 w 348524"/>
                <a:gd name="connsiteY158" fmla="*/ 9520 h 405561"/>
                <a:gd name="connsiteX159" fmla="*/ 225684 w 348524"/>
                <a:gd name="connsiteY159" fmla="*/ 9520 h 405561"/>
                <a:gd name="connsiteX160" fmla="*/ 205687 w 348524"/>
                <a:gd name="connsiteY160" fmla="*/ 6664 h 405561"/>
                <a:gd name="connsiteX161" fmla="*/ 205687 w 348524"/>
                <a:gd name="connsiteY161" fmla="*/ 0 h 405561"/>
                <a:gd name="connsiteX162" fmla="*/ 185689 w 348524"/>
                <a:gd name="connsiteY162" fmla="*/ 0 h 405561"/>
                <a:gd name="connsiteX163" fmla="*/ 179976 w 348524"/>
                <a:gd name="connsiteY163" fmla="*/ 2856 h 405561"/>
                <a:gd name="connsiteX164" fmla="*/ 162835 w 348524"/>
                <a:gd name="connsiteY164" fmla="*/ 2856 h 405561"/>
                <a:gd name="connsiteX165" fmla="*/ 156169 w 348524"/>
                <a:gd name="connsiteY165" fmla="*/ 6664 h 405561"/>
                <a:gd name="connsiteX166" fmla="*/ 153313 w 348524"/>
                <a:gd name="connsiteY166" fmla="*/ 6664 h 405561"/>
                <a:gd name="connsiteX167" fmla="*/ 146647 w 348524"/>
                <a:gd name="connsiteY167" fmla="*/ 9520 h 405561"/>
                <a:gd name="connsiteX168" fmla="*/ 146647 w 348524"/>
                <a:gd name="connsiteY168" fmla="*/ 17136 h 405561"/>
                <a:gd name="connsiteX169" fmla="*/ 142838 w 348524"/>
                <a:gd name="connsiteY169" fmla="*/ 19992 h 405561"/>
                <a:gd name="connsiteX170" fmla="*/ 142838 w 348524"/>
                <a:gd name="connsiteY170" fmla="*/ 40937 h 405561"/>
                <a:gd name="connsiteX171" fmla="*/ 129506 w 348524"/>
                <a:gd name="connsiteY171" fmla="*/ 40937 h 405561"/>
                <a:gd name="connsiteX172" fmla="*/ 129506 w 348524"/>
                <a:gd name="connsiteY172" fmla="*/ 43793 h 405561"/>
                <a:gd name="connsiteX173" fmla="*/ 126649 w 348524"/>
                <a:gd name="connsiteY173" fmla="*/ 47601 h 405561"/>
                <a:gd name="connsiteX174" fmla="*/ 126649 w 348524"/>
                <a:gd name="connsiteY174" fmla="*/ 54265 h 405561"/>
                <a:gd name="connsiteX175" fmla="*/ 116175 w 348524"/>
                <a:gd name="connsiteY175" fmla="*/ 54265 h 405561"/>
                <a:gd name="connsiteX176" fmla="*/ 113318 w 348524"/>
                <a:gd name="connsiteY176" fmla="*/ 51409 h 405561"/>
                <a:gd name="connsiteX177" fmla="*/ 106652 w 348524"/>
                <a:gd name="connsiteY177" fmla="*/ 47601 h 40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348524" h="405561">
                  <a:moveTo>
                    <a:pt x="89512" y="47601"/>
                  </a:moveTo>
                  <a:lnTo>
                    <a:pt x="86655" y="51409"/>
                  </a:lnTo>
                  <a:lnTo>
                    <a:pt x="79989" y="54265"/>
                  </a:lnTo>
                  <a:lnTo>
                    <a:pt x="73323" y="54265"/>
                  </a:lnTo>
                  <a:lnTo>
                    <a:pt x="70467" y="51409"/>
                  </a:lnTo>
                  <a:lnTo>
                    <a:pt x="59992" y="51409"/>
                  </a:lnTo>
                  <a:lnTo>
                    <a:pt x="53326" y="47601"/>
                  </a:lnTo>
                  <a:lnTo>
                    <a:pt x="46661" y="47601"/>
                  </a:lnTo>
                  <a:lnTo>
                    <a:pt x="39995" y="40937"/>
                  </a:lnTo>
                  <a:lnTo>
                    <a:pt x="33329" y="37129"/>
                  </a:lnTo>
                  <a:lnTo>
                    <a:pt x="30472" y="30465"/>
                  </a:lnTo>
                  <a:lnTo>
                    <a:pt x="26663" y="26657"/>
                  </a:lnTo>
                  <a:lnTo>
                    <a:pt x="17140" y="26657"/>
                  </a:lnTo>
                  <a:lnTo>
                    <a:pt x="13332" y="30465"/>
                  </a:lnTo>
                  <a:lnTo>
                    <a:pt x="13332" y="37129"/>
                  </a:lnTo>
                  <a:lnTo>
                    <a:pt x="3809" y="34273"/>
                  </a:lnTo>
                  <a:lnTo>
                    <a:pt x="0" y="37129"/>
                  </a:lnTo>
                  <a:lnTo>
                    <a:pt x="3809" y="40937"/>
                  </a:lnTo>
                  <a:lnTo>
                    <a:pt x="10475" y="43793"/>
                  </a:lnTo>
                  <a:lnTo>
                    <a:pt x="13332" y="47601"/>
                  </a:lnTo>
                  <a:lnTo>
                    <a:pt x="19998" y="51409"/>
                  </a:lnTo>
                  <a:lnTo>
                    <a:pt x="26663" y="51409"/>
                  </a:lnTo>
                  <a:lnTo>
                    <a:pt x="30472" y="54265"/>
                  </a:lnTo>
                  <a:lnTo>
                    <a:pt x="33329" y="54265"/>
                  </a:lnTo>
                  <a:lnTo>
                    <a:pt x="39995" y="60929"/>
                  </a:lnTo>
                  <a:lnTo>
                    <a:pt x="59992" y="60929"/>
                  </a:lnTo>
                  <a:lnTo>
                    <a:pt x="77133" y="71402"/>
                  </a:lnTo>
                  <a:lnTo>
                    <a:pt x="82846" y="71402"/>
                  </a:lnTo>
                  <a:lnTo>
                    <a:pt x="86655" y="75210"/>
                  </a:lnTo>
                  <a:lnTo>
                    <a:pt x="89512" y="75210"/>
                  </a:lnTo>
                  <a:lnTo>
                    <a:pt x="89512" y="88538"/>
                  </a:lnTo>
                  <a:lnTo>
                    <a:pt x="86655" y="92346"/>
                  </a:lnTo>
                  <a:lnTo>
                    <a:pt x="86655" y="95202"/>
                  </a:lnTo>
                  <a:lnTo>
                    <a:pt x="93320" y="99010"/>
                  </a:lnTo>
                  <a:lnTo>
                    <a:pt x="89512" y="112338"/>
                  </a:lnTo>
                  <a:lnTo>
                    <a:pt x="102843" y="119003"/>
                  </a:lnTo>
                  <a:lnTo>
                    <a:pt x="99986" y="125667"/>
                  </a:lnTo>
                  <a:lnTo>
                    <a:pt x="96178" y="129475"/>
                  </a:lnTo>
                  <a:lnTo>
                    <a:pt x="93320" y="136139"/>
                  </a:lnTo>
                  <a:lnTo>
                    <a:pt x="93320" y="139947"/>
                  </a:lnTo>
                  <a:lnTo>
                    <a:pt x="99986" y="146611"/>
                  </a:lnTo>
                  <a:lnTo>
                    <a:pt x="106652" y="150419"/>
                  </a:lnTo>
                  <a:lnTo>
                    <a:pt x="109509" y="153275"/>
                  </a:lnTo>
                  <a:lnTo>
                    <a:pt x="116175" y="174220"/>
                  </a:lnTo>
                  <a:lnTo>
                    <a:pt x="122841" y="166604"/>
                  </a:lnTo>
                  <a:lnTo>
                    <a:pt x="126649" y="166604"/>
                  </a:lnTo>
                  <a:lnTo>
                    <a:pt x="129506" y="170412"/>
                  </a:lnTo>
                  <a:lnTo>
                    <a:pt x="136172" y="170412"/>
                  </a:lnTo>
                  <a:lnTo>
                    <a:pt x="149504" y="183740"/>
                  </a:lnTo>
                  <a:lnTo>
                    <a:pt x="149504" y="190404"/>
                  </a:lnTo>
                  <a:lnTo>
                    <a:pt x="153313" y="198020"/>
                  </a:lnTo>
                  <a:lnTo>
                    <a:pt x="153313" y="200876"/>
                  </a:lnTo>
                  <a:lnTo>
                    <a:pt x="146647" y="198020"/>
                  </a:lnTo>
                  <a:lnTo>
                    <a:pt x="136172" y="198020"/>
                  </a:lnTo>
                  <a:lnTo>
                    <a:pt x="133315" y="200876"/>
                  </a:lnTo>
                  <a:lnTo>
                    <a:pt x="129506" y="207541"/>
                  </a:lnTo>
                  <a:lnTo>
                    <a:pt x="126649" y="211349"/>
                  </a:lnTo>
                  <a:lnTo>
                    <a:pt x="122841" y="218013"/>
                  </a:lnTo>
                  <a:lnTo>
                    <a:pt x="119984" y="221821"/>
                  </a:lnTo>
                  <a:lnTo>
                    <a:pt x="99986" y="238957"/>
                  </a:lnTo>
                  <a:lnTo>
                    <a:pt x="79989" y="245621"/>
                  </a:lnTo>
                  <a:lnTo>
                    <a:pt x="77133" y="248478"/>
                  </a:lnTo>
                  <a:lnTo>
                    <a:pt x="70467" y="252286"/>
                  </a:lnTo>
                  <a:lnTo>
                    <a:pt x="66658" y="258950"/>
                  </a:lnTo>
                  <a:lnTo>
                    <a:pt x="66658" y="262758"/>
                  </a:lnTo>
                  <a:lnTo>
                    <a:pt x="59992" y="269422"/>
                  </a:lnTo>
                  <a:lnTo>
                    <a:pt x="50469" y="269422"/>
                  </a:lnTo>
                  <a:lnTo>
                    <a:pt x="37138" y="286558"/>
                  </a:lnTo>
                  <a:lnTo>
                    <a:pt x="37138" y="303695"/>
                  </a:lnTo>
                  <a:lnTo>
                    <a:pt x="39995" y="306551"/>
                  </a:lnTo>
                  <a:lnTo>
                    <a:pt x="39995" y="323687"/>
                  </a:lnTo>
                  <a:lnTo>
                    <a:pt x="53326" y="334159"/>
                  </a:lnTo>
                  <a:lnTo>
                    <a:pt x="53326" y="337968"/>
                  </a:lnTo>
                  <a:lnTo>
                    <a:pt x="50469" y="340824"/>
                  </a:lnTo>
                  <a:lnTo>
                    <a:pt x="50469" y="347488"/>
                  </a:lnTo>
                  <a:lnTo>
                    <a:pt x="46661" y="357960"/>
                  </a:lnTo>
                  <a:lnTo>
                    <a:pt x="46661" y="368432"/>
                  </a:lnTo>
                  <a:lnTo>
                    <a:pt x="50469" y="371288"/>
                  </a:lnTo>
                  <a:lnTo>
                    <a:pt x="53326" y="378904"/>
                  </a:lnTo>
                  <a:lnTo>
                    <a:pt x="59992" y="385569"/>
                  </a:lnTo>
                  <a:lnTo>
                    <a:pt x="73323" y="392233"/>
                  </a:lnTo>
                  <a:lnTo>
                    <a:pt x="96178" y="392233"/>
                  </a:lnTo>
                  <a:lnTo>
                    <a:pt x="96178" y="395089"/>
                  </a:lnTo>
                  <a:lnTo>
                    <a:pt x="93320" y="398897"/>
                  </a:lnTo>
                  <a:lnTo>
                    <a:pt x="93320" y="402705"/>
                  </a:lnTo>
                  <a:lnTo>
                    <a:pt x="96178" y="405561"/>
                  </a:lnTo>
                  <a:lnTo>
                    <a:pt x="133315" y="405561"/>
                  </a:lnTo>
                  <a:lnTo>
                    <a:pt x="139981" y="402705"/>
                  </a:lnTo>
                  <a:lnTo>
                    <a:pt x="149504" y="402705"/>
                  </a:lnTo>
                  <a:lnTo>
                    <a:pt x="166644" y="395089"/>
                  </a:lnTo>
                  <a:lnTo>
                    <a:pt x="185689" y="395089"/>
                  </a:lnTo>
                  <a:lnTo>
                    <a:pt x="212352" y="381761"/>
                  </a:lnTo>
                  <a:lnTo>
                    <a:pt x="256156" y="381761"/>
                  </a:lnTo>
                  <a:lnTo>
                    <a:pt x="252347" y="375096"/>
                  </a:lnTo>
                  <a:lnTo>
                    <a:pt x="285675" y="357960"/>
                  </a:lnTo>
                  <a:lnTo>
                    <a:pt x="319004" y="323687"/>
                  </a:lnTo>
                  <a:lnTo>
                    <a:pt x="321861" y="323687"/>
                  </a:lnTo>
                  <a:lnTo>
                    <a:pt x="341858" y="303695"/>
                  </a:lnTo>
                  <a:lnTo>
                    <a:pt x="345667" y="297031"/>
                  </a:lnTo>
                  <a:lnTo>
                    <a:pt x="348524" y="293223"/>
                  </a:lnTo>
                  <a:lnTo>
                    <a:pt x="348524" y="286558"/>
                  </a:lnTo>
                  <a:lnTo>
                    <a:pt x="345667" y="279894"/>
                  </a:lnTo>
                  <a:lnTo>
                    <a:pt x="341858" y="276086"/>
                  </a:lnTo>
                  <a:lnTo>
                    <a:pt x="339002" y="269422"/>
                  </a:lnTo>
                  <a:lnTo>
                    <a:pt x="299007" y="248478"/>
                  </a:lnTo>
                  <a:lnTo>
                    <a:pt x="301864" y="248478"/>
                  </a:lnTo>
                  <a:lnTo>
                    <a:pt x="315195" y="235149"/>
                  </a:lnTo>
                  <a:lnTo>
                    <a:pt x="315195" y="232293"/>
                  </a:lnTo>
                  <a:lnTo>
                    <a:pt x="312338" y="228485"/>
                  </a:lnTo>
                  <a:lnTo>
                    <a:pt x="305673" y="224677"/>
                  </a:lnTo>
                  <a:lnTo>
                    <a:pt x="292341" y="221821"/>
                  </a:lnTo>
                  <a:lnTo>
                    <a:pt x="295198" y="215157"/>
                  </a:lnTo>
                  <a:lnTo>
                    <a:pt x="299007" y="211349"/>
                  </a:lnTo>
                  <a:lnTo>
                    <a:pt x="299007" y="207541"/>
                  </a:lnTo>
                  <a:lnTo>
                    <a:pt x="295198" y="204685"/>
                  </a:lnTo>
                  <a:lnTo>
                    <a:pt x="292341" y="204685"/>
                  </a:lnTo>
                  <a:lnTo>
                    <a:pt x="288532" y="200876"/>
                  </a:lnTo>
                  <a:lnTo>
                    <a:pt x="281867" y="200876"/>
                  </a:lnTo>
                  <a:lnTo>
                    <a:pt x="281867" y="194212"/>
                  </a:lnTo>
                  <a:lnTo>
                    <a:pt x="276153" y="187548"/>
                  </a:lnTo>
                  <a:lnTo>
                    <a:pt x="279009" y="170412"/>
                  </a:lnTo>
                  <a:lnTo>
                    <a:pt x="281867" y="170412"/>
                  </a:lnTo>
                  <a:lnTo>
                    <a:pt x="288532" y="174220"/>
                  </a:lnTo>
                  <a:lnTo>
                    <a:pt x="295198" y="174220"/>
                  </a:lnTo>
                  <a:lnTo>
                    <a:pt x="299007" y="170412"/>
                  </a:lnTo>
                  <a:lnTo>
                    <a:pt x="299007" y="166604"/>
                  </a:lnTo>
                  <a:lnTo>
                    <a:pt x="295198" y="163748"/>
                  </a:lnTo>
                  <a:lnTo>
                    <a:pt x="288532" y="159940"/>
                  </a:lnTo>
                  <a:lnTo>
                    <a:pt x="276153" y="146611"/>
                  </a:lnTo>
                  <a:lnTo>
                    <a:pt x="268535" y="142803"/>
                  </a:lnTo>
                  <a:lnTo>
                    <a:pt x="265678" y="136139"/>
                  </a:lnTo>
                  <a:lnTo>
                    <a:pt x="259012" y="133283"/>
                  </a:lnTo>
                  <a:lnTo>
                    <a:pt x="249490" y="122811"/>
                  </a:lnTo>
                  <a:lnTo>
                    <a:pt x="252347" y="119003"/>
                  </a:lnTo>
                  <a:lnTo>
                    <a:pt x="259012" y="116147"/>
                  </a:lnTo>
                  <a:lnTo>
                    <a:pt x="261869" y="116147"/>
                  </a:lnTo>
                  <a:lnTo>
                    <a:pt x="261869" y="108530"/>
                  </a:lnTo>
                  <a:lnTo>
                    <a:pt x="265678" y="108530"/>
                  </a:lnTo>
                  <a:lnTo>
                    <a:pt x="272344" y="105674"/>
                  </a:lnTo>
                  <a:lnTo>
                    <a:pt x="276153" y="105674"/>
                  </a:lnTo>
                  <a:lnTo>
                    <a:pt x="276153" y="99010"/>
                  </a:lnTo>
                  <a:lnTo>
                    <a:pt x="249490" y="71402"/>
                  </a:lnTo>
                  <a:lnTo>
                    <a:pt x="239015" y="71402"/>
                  </a:lnTo>
                  <a:lnTo>
                    <a:pt x="236158" y="75210"/>
                  </a:lnTo>
                  <a:lnTo>
                    <a:pt x="232349" y="75210"/>
                  </a:lnTo>
                  <a:lnTo>
                    <a:pt x="229493" y="71402"/>
                  </a:lnTo>
                  <a:lnTo>
                    <a:pt x="229493" y="67594"/>
                  </a:lnTo>
                  <a:lnTo>
                    <a:pt x="225684" y="60929"/>
                  </a:lnTo>
                  <a:lnTo>
                    <a:pt x="225684" y="54265"/>
                  </a:lnTo>
                  <a:lnTo>
                    <a:pt x="236158" y="54265"/>
                  </a:lnTo>
                  <a:lnTo>
                    <a:pt x="236158" y="51409"/>
                  </a:lnTo>
                  <a:lnTo>
                    <a:pt x="229493" y="43793"/>
                  </a:lnTo>
                  <a:lnTo>
                    <a:pt x="232349" y="30465"/>
                  </a:lnTo>
                  <a:lnTo>
                    <a:pt x="236158" y="30465"/>
                  </a:lnTo>
                  <a:lnTo>
                    <a:pt x="236158" y="34273"/>
                  </a:lnTo>
                  <a:lnTo>
                    <a:pt x="239015" y="34273"/>
                  </a:lnTo>
                  <a:lnTo>
                    <a:pt x="239015" y="23801"/>
                  </a:lnTo>
                  <a:lnTo>
                    <a:pt x="236158" y="17136"/>
                  </a:lnTo>
                  <a:lnTo>
                    <a:pt x="229493" y="9520"/>
                  </a:lnTo>
                  <a:lnTo>
                    <a:pt x="225684" y="9520"/>
                  </a:lnTo>
                  <a:lnTo>
                    <a:pt x="205687" y="6664"/>
                  </a:lnTo>
                  <a:lnTo>
                    <a:pt x="205687" y="0"/>
                  </a:lnTo>
                  <a:lnTo>
                    <a:pt x="185689" y="0"/>
                  </a:lnTo>
                  <a:lnTo>
                    <a:pt x="179976" y="2856"/>
                  </a:lnTo>
                  <a:lnTo>
                    <a:pt x="162835" y="2856"/>
                  </a:lnTo>
                  <a:lnTo>
                    <a:pt x="156169" y="6664"/>
                  </a:lnTo>
                  <a:lnTo>
                    <a:pt x="153313" y="6664"/>
                  </a:lnTo>
                  <a:lnTo>
                    <a:pt x="146647" y="9520"/>
                  </a:lnTo>
                  <a:lnTo>
                    <a:pt x="146647" y="17136"/>
                  </a:lnTo>
                  <a:lnTo>
                    <a:pt x="142838" y="19992"/>
                  </a:lnTo>
                  <a:lnTo>
                    <a:pt x="142838" y="40937"/>
                  </a:lnTo>
                  <a:lnTo>
                    <a:pt x="129506" y="40937"/>
                  </a:lnTo>
                  <a:lnTo>
                    <a:pt x="129506" y="43793"/>
                  </a:lnTo>
                  <a:lnTo>
                    <a:pt x="126649" y="47601"/>
                  </a:lnTo>
                  <a:lnTo>
                    <a:pt x="126649" y="54265"/>
                  </a:lnTo>
                  <a:lnTo>
                    <a:pt x="116175" y="54265"/>
                  </a:lnTo>
                  <a:lnTo>
                    <a:pt x="113318" y="51409"/>
                  </a:lnTo>
                  <a:lnTo>
                    <a:pt x="106652" y="47601"/>
                  </a:lnTo>
                  <a:close/>
                </a:path>
              </a:pathLst>
            </a:custGeom>
            <a:noFill/>
            <a:ln w="2379" cap="flat">
              <a:solidFill>
                <a:srgbClr val="FFFFFF"/>
              </a:solidFill>
              <a:prstDash val="solid"/>
              <a:round/>
            </a:ln>
          </p:spPr>
          <p:txBody>
            <a:bodyPr rtlCol="0" anchor="ctr"/>
            <a:lstStyle/>
            <a:p>
              <a:endParaRPr lang="en-US" noProof="0" dirty="0"/>
            </a:p>
          </p:txBody>
        </p:sp>
        <p:sp>
          <p:nvSpPr>
            <p:cNvPr id="6423" name="Serbest Form 6422">
              <a:extLst>
                <a:ext uri="{FF2B5EF4-FFF2-40B4-BE49-F238E27FC236}">
                  <a16:creationId xmlns:a16="http://schemas.microsoft.com/office/drawing/2014/main" id="{7088B867-70D7-224B-BC0A-8CF658553D12}"/>
                </a:ext>
              </a:extLst>
            </p:cNvPr>
            <p:cNvSpPr/>
            <p:nvPr/>
          </p:nvSpPr>
          <p:spPr>
            <a:xfrm>
              <a:off x="6908269" y="3270012"/>
              <a:ext cx="560876" cy="541700"/>
            </a:xfrm>
            <a:custGeom>
              <a:avLst/>
              <a:gdLst>
                <a:gd name="connsiteX0" fmla="*/ 44756 w 560876"/>
                <a:gd name="connsiteY0" fmla="*/ 376048 h 541700"/>
                <a:gd name="connsiteX1" fmla="*/ 57135 w 560876"/>
                <a:gd name="connsiteY1" fmla="*/ 376048 h 541700"/>
                <a:gd name="connsiteX2" fmla="*/ 60944 w 560876"/>
                <a:gd name="connsiteY2" fmla="*/ 390329 h 541700"/>
                <a:gd name="connsiteX3" fmla="*/ 66658 w 560876"/>
                <a:gd name="connsiteY3" fmla="*/ 390329 h 541700"/>
                <a:gd name="connsiteX4" fmla="*/ 66658 w 560876"/>
                <a:gd name="connsiteY4" fmla="*/ 411273 h 541700"/>
                <a:gd name="connsiteX5" fmla="*/ 73323 w 560876"/>
                <a:gd name="connsiteY5" fmla="*/ 415081 h 541700"/>
                <a:gd name="connsiteX6" fmla="*/ 73323 w 560876"/>
                <a:gd name="connsiteY6" fmla="*/ 425554 h 541700"/>
                <a:gd name="connsiteX7" fmla="*/ 82846 w 560876"/>
                <a:gd name="connsiteY7" fmla="*/ 446498 h 541700"/>
                <a:gd name="connsiteX8" fmla="*/ 89512 w 560876"/>
                <a:gd name="connsiteY8" fmla="*/ 450306 h 541700"/>
                <a:gd name="connsiteX9" fmla="*/ 99034 w 560876"/>
                <a:gd name="connsiteY9" fmla="*/ 450306 h 541700"/>
                <a:gd name="connsiteX10" fmla="*/ 101891 w 560876"/>
                <a:gd name="connsiteY10" fmla="*/ 453162 h 541700"/>
                <a:gd name="connsiteX11" fmla="*/ 104748 w 560876"/>
                <a:gd name="connsiteY11" fmla="*/ 460778 h 541700"/>
                <a:gd name="connsiteX12" fmla="*/ 104748 w 560876"/>
                <a:gd name="connsiteY12" fmla="*/ 471250 h 541700"/>
                <a:gd name="connsiteX13" fmla="*/ 111413 w 560876"/>
                <a:gd name="connsiteY13" fmla="*/ 492195 h 541700"/>
                <a:gd name="connsiteX14" fmla="*/ 149504 w 560876"/>
                <a:gd name="connsiteY14" fmla="*/ 496003 h 541700"/>
                <a:gd name="connsiteX15" fmla="*/ 191403 w 560876"/>
                <a:gd name="connsiteY15" fmla="*/ 531228 h 541700"/>
                <a:gd name="connsiteX16" fmla="*/ 207591 w 560876"/>
                <a:gd name="connsiteY16" fmla="*/ 531228 h 541700"/>
                <a:gd name="connsiteX17" fmla="*/ 213304 w 560876"/>
                <a:gd name="connsiteY17" fmla="*/ 534084 h 541700"/>
                <a:gd name="connsiteX18" fmla="*/ 229493 w 560876"/>
                <a:gd name="connsiteY18" fmla="*/ 534084 h 541700"/>
                <a:gd name="connsiteX19" fmla="*/ 236158 w 560876"/>
                <a:gd name="connsiteY19" fmla="*/ 537892 h 541700"/>
                <a:gd name="connsiteX20" fmla="*/ 239015 w 560876"/>
                <a:gd name="connsiteY20" fmla="*/ 537892 h 541700"/>
                <a:gd name="connsiteX21" fmla="*/ 245681 w 560876"/>
                <a:gd name="connsiteY21" fmla="*/ 541700 h 541700"/>
                <a:gd name="connsiteX22" fmla="*/ 258060 w 560876"/>
                <a:gd name="connsiteY22" fmla="*/ 531228 h 541700"/>
                <a:gd name="connsiteX23" fmla="*/ 258060 w 560876"/>
                <a:gd name="connsiteY23" fmla="*/ 523612 h 541700"/>
                <a:gd name="connsiteX24" fmla="*/ 264726 w 560876"/>
                <a:gd name="connsiteY24" fmla="*/ 516948 h 541700"/>
                <a:gd name="connsiteX25" fmla="*/ 270440 w 560876"/>
                <a:gd name="connsiteY25" fmla="*/ 516948 h 541700"/>
                <a:gd name="connsiteX26" fmla="*/ 277105 w 560876"/>
                <a:gd name="connsiteY26" fmla="*/ 513140 h 541700"/>
                <a:gd name="connsiteX27" fmla="*/ 280914 w 560876"/>
                <a:gd name="connsiteY27" fmla="*/ 510283 h 541700"/>
                <a:gd name="connsiteX28" fmla="*/ 283771 w 560876"/>
                <a:gd name="connsiteY28" fmla="*/ 510283 h 541700"/>
                <a:gd name="connsiteX29" fmla="*/ 293293 w 560876"/>
                <a:gd name="connsiteY29" fmla="*/ 498859 h 541700"/>
                <a:gd name="connsiteX30" fmla="*/ 305673 w 560876"/>
                <a:gd name="connsiteY30" fmla="*/ 516948 h 541700"/>
                <a:gd name="connsiteX31" fmla="*/ 321861 w 560876"/>
                <a:gd name="connsiteY31" fmla="*/ 516948 h 541700"/>
                <a:gd name="connsiteX32" fmla="*/ 324718 w 560876"/>
                <a:gd name="connsiteY32" fmla="*/ 513140 h 541700"/>
                <a:gd name="connsiteX33" fmla="*/ 338049 w 560876"/>
                <a:gd name="connsiteY33" fmla="*/ 516948 h 541700"/>
                <a:gd name="connsiteX34" fmla="*/ 338049 w 560876"/>
                <a:gd name="connsiteY34" fmla="*/ 513140 h 541700"/>
                <a:gd name="connsiteX35" fmla="*/ 344715 w 560876"/>
                <a:gd name="connsiteY35" fmla="*/ 506475 h 541700"/>
                <a:gd name="connsiteX36" fmla="*/ 350428 w 560876"/>
                <a:gd name="connsiteY36" fmla="*/ 506475 h 541700"/>
                <a:gd name="connsiteX37" fmla="*/ 357094 w 560876"/>
                <a:gd name="connsiteY37" fmla="*/ 502667 h 541700"/>
                <a:gd name="connsiteX38" fmla="*/ 369473 w 560876"/>
                <a:gd name="connsiteY38" fmla="*/ 502667 h 541700"/>
                <a:gd name="connsiteX39" fmla="*/ 378996 w 560876"/>
                <a:gd name="connsiteY39" fmla="*/ 492195 h 541700"/>
                <a:gd name="connsiteX40" fmla="*/ 378996 w 560876"/>
                <a:gd name="connsiteY40" fmla="*/ 485531 h 541700"/>
                <a:gd name="connsiteX41" fmla="*/ 385662 w 560876"/>
                <a:gd name="connsiteY41" fmla="*/ 481723 h 541700"/>
                <a:gd name="connsiteX42" fmla="*/ 388518 w 560876"/>
                <a:gd name="connsiteY42" fmla="*/ 477915 h 541700"/>
                <a:gd name="connsiteX43" fmla="*/ 395184 w 560876"/>
                <a:gd name="connsiteY43" fmla="*/ 475059 h 541700"/>
                <a:gd name="connsiteX44" fmla="*/ 401850 w 560876"/>
                <a:gd name="connsiteY44" fmla="*/ 475059 h 541700"/>
                <a:gd name="connsiteX45" fmla="*/ 404707 w 560876"/>
                <a:gd name="connsiteY45" fmla="*/ 471250 h 541700"/>
                <a:gd name="connsiteX46" fmla="*/ 449463 w 560876"/>
                <a:gd name="connsiteY46" fmla="*/ 471250 h 541700"/>
                <a:gd name="connsiteX47" fmla="*/ 560876 w 560876"/>
                <a:gd name="connsiteY47" fmla="*/ 326543 h 541700"/>
                <a:gd name="connsiteX48" fmla="*/ 522786 w 560876"/>
                <a:gd name="connsiteY48" fmla="*/ 330351 h 541700"/>
                <a:gd name="connsiteX49" fmla="*/ 503741 w 560876"/>
                <a:gd name="connsiteY49" fmla="*/ 319879 h 541700"/>
                <a:gd name="connsiteX50" fmla="*/ 497075 w 560876"/>
                <a:gd name="connsiteY50" fmla="*/ 313215 h 541700"/>
                <a:gd name="connsiteX51" fmla="*/ 487553 w 560876"/>
                <a:gd name="connsiteY51" fmla="*/ 309407 h 541700"/>
                <a:gd name="connsiteX52" fmla="*/ 480887 w 560876"/>
                <a:gd name="connsiteY52" fmla="*/ 305599 h 541700"/>
                <a:gd name="connsiteX53" fmla="*/ 468508 w 560876"/>
                <a:gd name="connsiteY53" fmla="*/ 302743 h 541700"/>
                <a:gd name="connsiteX54" fmla="*/ 430418 w 560876"/>
                <a:gd name="connsiteY54" fmla="*/ 288463 h 541700"/>
                <a:gd name="connsiteX55" fmla="*/ 411373 w 560876"/>
                <a:gd name="connsiteY55" fmla="*/ 277990 h 541700"/>
                <a:gd name="connsiteX56" fmla="*/ 407563 w 560876"/>
                <a:gd name="connsiteY56" fmla="*/ 270374 h 541700"/>
                <a:gd name="connsiteX57" fmla="*/ 404707 w 560876"/>
                <a:gd name="connsiteY57" fmla="*/ 267518 h 541700"/>
                <a:gd name="connsiteX58" fmla="*/ 401850 w 560876"/>
                <a:gd name="connsiteY58" fmla="*/ 259902 h 541700"/>
                <a:gd name="connsiteX59" fmla="*/ 388518 w 560876"/>
                <a:gd name="connsiteY59" fmla="*/ 259902 h 541700"/>
                <a:gd name="connsiteX60" fmla="*/ 388518 w 560876"/>
                <a:gd name="connsiteY60" fmla="*/ 257046 h 541700"/>
                <a:gd name="connsiteX61" fmla="*/ 385662 w 560876"/>
                <a:gd name="connsiteY61" fmla="*/ 253238 h 541700"/>
                <a:gd name="connsiteX62" fmla="*/ 378996 w 560876"/>
                <a:gd name="connsiteY62" fmla="*/ 238957 h 541700"/>
                <a:gd name="connsiteX63" fmla="*/ 376139 w 560876"/>
                <a:gd name="connsiteY63" fmla="*/ 235149 h 541700"/>
                <a:gd name="connsiteX64" fmla="*/ 373283 w 560876"/>
                <a:gd name="connsiteY64" fmla="*/ 228485 h 541700"/>
                <a:gd name="connsiteX65" fmla="*/ 369473 w 560876"/>
                <a:gd name="connsiteY65" fmla="*/ 224677 h 541700"/>
                <a:gd name="connsiteX66" fmla="*/ 366617 w 560876"/>
                <a:gd name="connsiteY66" fmla="*/ 218013 h 541700"/>
                <a:gd name="connsiteX67" fmla="*/ 366617 w 560876"/>
                <a:gd name="connsiteY67" fmla="*/ 211349 h 541700"/>
                <a:gd name="connsiteX68" fmla="*/ 359951 w 560876"/>
                <a:gd name="connsiteY68" fmla="*/ 203733 h 541700"/>
                <a:gd name="connsiteX69" fmla="*/ 369473 w 560876"/>
                <a:gd name="connsiteY69" fmla="*/ 186596 h 541700"/>
                <a:gd name="connsiteX70" fmla="*/ 366617 w 560876"/>
                <a:gd name="connsiteY70" fmla="*/ 182788 h 541700"/>
                <a:gd name="connsiteX71" fmla="*/ 359951 w 560876"/>
                <a:gd name="connsiteY71" fmla="*/ 178980 h 541700"/>
                <a:gd name="connsiteX72" fmla="*/ 354237 w 560876"/>
                <a:gd name="connsiteY72" fmla="*/ 178980 h 541700"/>
                <a:gd name="connsiteX73" fmla="*/ 350428 w 560876"/>
                <a:gd name="connsiteY73" fmla="*/ 182788 h 541700"/>
                <a:gd name="connsiteX74" fmla="*/ 347572 w 560876"/>
                <a:gd name="connsiteY74" fmla="*/ 182788 h 541700"/>
                <a:gd name="connsiteX75" fmla="*/ 344715 w 560876"/>
                <a:gd name="connsiteY75" fmla="*/ 186596 h 541700"/>
                <a:gd name="connsiteX76" fmla="*/ 331383 w 560876"/>
                <a:gd name="connsiteY76" fmla="*/ 186596 h 541700"/>
                <a:gd name="connsiteX77" fmla="*/ 324718 w 560876"/>
                <a:gd name="connsiteY77" fmla="*/ 178980 h 541700"/>
                <a:gd name="connsiteX78" fmla="*/ 324718 w 560876"/>
                <a:gd name="connsiteY78" fmla="*/ 172316 h 541700"/>
                <a:gd name="connsiteX79" fmla="*/ 321861 w 560876"/>
                <a:gd name="connsiteY79" fmla="*/ 161844 h 541700"/>
                <a:gd name="connsiteX80" fmla="*/ 321861 w 560876"/>
                <a:gd name="connsiteY80" fmla="*/ 154228 h 541700"/>
                <a:gd name="connsiteX81" fmla="*/ 331383 w 560876"/>
                <a:gd name="connsiteY81" fmla="*/ 143755 h 541700"/>
                <a:gd name="connsiteX82" fmla="*/ 347572 w 560876"/>
                <a:gd name="connsiteY82" fmla="*/ 112339 h 541700"/>
                <a:gd name="connsiteX83" fmla="*/ 340906 w 560876"/>
                <a:gd name="connsiteY83" fmla="*/ 101866 h 541700"/>
                <a:gd name="connsiteX84" fmla="*/ 335192 w 560876"/>
                <a:gd name="connsiteY84" fmla="*/ 101866 h 541700"/>
                <a:gd name="connsiteX85" fmla="*/ 328527 w 560876"/>
                <a:gd name="connsiteY85" fmla="*/ 98058 h 541700"/>
                <a:gd name="connsiteX86" fmla="*/ 324718 w 560876"/>
                <a:gd name="connsiteY86" fmla="*/ 95202 h 541700"/>
                <a:gd name="connsiteX87" fmla="*/ 324718 w 560876"/>
                <a:gd name="connsiteY87" fmla="*/ 80922 h 541700"/>
                <a:gd name="connsiteX88" fmla="*/ 319004 w 560876"/>
                <a:gd name="connsiteY88" fmla="*/ 74258 h 541700"/>
                <a:gd name="connsiteX89" fmla="*/ 305673 w 560876"/>
                <a:gd name="connsiteY89" fmla="*/ 66641 h 541700"/>
                <a:gd name="connsiteX90" fmla="*/ 302816 w 560876"/>
                <a:gd name="connsiteY90" fmla="*/ 63786 h 541700"/>
                <a:gd name="connsiteX91" fmla="*/ 290437 w 560876"/>
                <a:gd name="connsiteY91" fmla="*/ 41889 h 541700"/>
                <a:gd name="connsiteX92" fmla="*/ 283771 w 560876"/>
                <a:gd name="connsiteY92" fmla="*/ 39033 h 541700"/>
                <a:gd name="connsiteX93" fmla="*/ 280914 w 560876"/>
                <a:gd name="connsiteY93" fmla="*/ 35225 h 541700"/>
                <a:gd name="connsiteX94" fmla="*/ 274248 w 560876"/>
                <a:gd name="connsiteY94" fmla="*/ 35225 h 541700"/>
                <a:gd name="connsiteX95" fmla="*/ 264726 w 560876"/>
                <a:gd name="connsiteY95" fmla="*/ 20945 h 541700"/>
                <a:gd name="connsiteX96" fmla="*/ 248538 w 560876"/>
                <a:gd name="connsiteY96" fmla="*/ 20945 h 541700"/>
                <a:gd name="connsiteX97" fmla="*/ 245681 w 560876"/>
                <a:gd name="connsiteY97" fmla="*/ 17137 h 541700"/>
                <a:gd name="connsiteX98" fmla="*/ 236158 w 560876"/>
                <a:gd name="connsiteY98" fmla="*/ 17137 h 541700"/>
                <a:gd name="connsiteX99" fmla="*/ 229493 w 560876"/>
                <a:gd name="connsiteY99" fmla="*/ 20945 h 541700"/>
                <a:gd name="connsiteX100" fmla="*/ 222827 w 560876"/>
                <a:gd name="connsiteY100" fmla="*/ 20945 h 541700"/>
                <a:gd name="connsiteX101" fmla="*/ 222827 w 560876"/>
                <a:gd name="connsiteY101" fmla="*/ 14280 h 541700"/>
                <a:gd name="connsiteX102" fmla="*/ 219970 w 560876"/>
                <a:gd name="connsiteY102" fmla="*/ 10472 h 541700"/>
                <a:gd name="connsiteX103" fmla="*/ 217113 w 560876"/>
                <a:gd name="connsiteY103" fmla="*/ 14280 h 541700"/>
                <a:gd name="connsiteX104" fmla="*/ 213304 w 560876"/>
                <a:gd name="connsiteY104" fmla="*/ 20945 h 541700"/>
                <a:gd name="connsiteX105" fmla="*/ 198068 w 560876"/>
                <a:gd name="connsiteY105" fmla="*/ 20945 h 541700"/>
                <a:gd name="connsiteX106" fmla="*/ 194259 w 560876"/>
                <a:gd name="connsiteY106" fmla="*/ 14280 h 541700"/>
                <a:gd name="connsiteX107" fmla="*/ 191403 w 560876"/>
                <a:gd name="connsiteY107" fmla="*/ 10472 h 541700"/>
                <a:gd name="connsiteX108" fmla="*/ 187594 w 560876"/>
                <a:gd name="connsiteY108" fmla="*/ 10472 h 541700"/>
                <a:gd name="connsiteX109" fmla="*/ 181880 w 560876"/>
                <a:gd name="connsiteY109" fmla="*/ 3808 h 541700"/>
                <a:gd name="connsiteX110" fmla="*/ 175214 w 560876"/>
                <a:gd name="connsiteY110" fmla="*/ 0 h 541700"/>
                <a:gd name="connsiteX111" fmla="*/ 175214 w 560876"/>
                <a:gd name="connsiteY111" fmla="*/ 6664 h 541700"/>
                <a:gd name="connsiteX112" fmla="*/ 172358 w 560876"/>
                <a:gd name="connsiteY112" fmla="*/ 14280 h 541700"/>
                <a:gd name="connsiteX113" fmla="*/ 168549 w 560876"/>
                <a:gd name="connsiteY113" fmla="*/ 24753 h 541700"/>
                <a:gd name="connsiteX114" fmla="*/ 168549 w 560876"/>
                <a:gd name="connsiteY114" fmla="*/ 31417 h 541700"/>
                <a:gd name="connsiteX115" fmla="*/ 162835 w 560876"/>
                <a:gd name="connsiteY115" fmla="*/ 39033 h 541700"/>
                <a:gd name="connsiteX116" fmla="*/ 153313 w 560876"/>
                <a:gd name="connsiteY116" fmla="*/ 28561 h 541700"/>
                <a:gd name="connsiteX117" fmla="*/ 153313 w 560876"/>
                <a:gd name="connsiteY117" fmla="*/ 24753 h 541700"/>
                <a:gd name="connsiteX118" fmla="*/ 149504 w 560876"/>
                <a:gd name="connsiteY118" fmla="*/ 20945 h 541700"/>
                <a:gd name="connsiteX119" fmla="*/ 146647 w 560876"/>
                <a:gd name="connsiteY119" fmla="*/ 20945 h 541700"/>
                <a:gd name="connsiteX120" fmla="*/ 146647 w 560876"/>
                <a:gd name="connsiteY120" fmla="*/ 24753 h 541700"/>
                <a:gd name="connsiteX121" fmla="*/ 143790 w 560876"/>
                <a:gd name="connsiteY121" fmla="*/ 28561 h 541700"/>
                <a:gd name="connsiteX122" fmla="*/ 124745 w 560876"/>
                <a:gd name="connsiteY122" fmla="*/ 28561 h 541700"/>
                <a:gd name="connsiteX123" fmla="*/ 124745 w 560876"/>
                <a:gd name="connsiteY123" fmla="*/ 52361 h 541700"/>
                <a:gd name="connsiteX124" fmla="*/ 120936 w 560876"/>
                <a:gd name="connsiteY124" fmla="*/ 56169 h 541700"/>
                <a:gd name="connsiteX125" fmla="*/ 118079 w 560876"/>
                <a:gd name="connsiteY125" fmla="*/ 63786 h 541700"/>
                <a:gd name="connsiteX126" fmla="*/ 115223 w 560876"/>
                <a:gd name="connsiteY126" fmla="*/ 66641 h 541700"/>
                <a:gd name="connsiteX127" fmla="*/ 111413 w 560876"/>
                <a:gd name="connsiteY127" fmla="*/ 74258 h 541700"/>
                <a:gd name="connsiteX128" fmla="*/ 111413 w 560876"/>
                <a:gd name="connsiteY128" fmla="*/ 101866 h 541700"/>
                <a:gd name="connsiteX129" fmla="*/ 95225 w 560876"/>
                <a:gd name="connsiteY129" fmla="*/ 101866 h 541700"/>
                <a:gd name="connsiteX130" fmla="*/ 92368 w 560876"/>
                <a:gd name="connsiteY130" fmla="*/ 105674 h 541700"/>
                <a:gd name="connsiteX131" fmla="*/ 89512 w 560876"/>
                <a:gd name="connsiteY131" fmla="*/ 112339 h 541700"/>
                <a:gd name="connsiteX132" fmla="*/ 85703 w 560876"/>
                <a:gd name="connsiteY132" fmla="*/ 116147 h 541700"/>
                <a:gd name="connsiteX133" fmla="*/ 85703 w 560876"/>
                <a:gd name="connsiteY133" fmla="*/ 137091 h 541700"/>
                <a:gd name="connsiteX134" fmla="*/ 82846 w 560876"/>
                <a:gd name="connsiteY134" fmla="*/ 140899 h 541700"/>
                <a:gd name="connsiteX135" fmla="*/ 76180 w 560876"/>
                <a:gd name="connsiteY135" fmla="*/ 140899 h 541700"/>
                <a:gd name="connsiteX136" fmla="*/ 73323 w 560876"/>
                <a:gd name="connsiteY136" fmla="*/ 143755 h 541700"/>
                <a:gd name="connsiteX137" fmla="*/ 73323 w 560876"/>
                <a:gd name="connsiteY137" fmla="*/ 158036 h 541700"/>
                <a:gd name="connsiteX138" fmla="*/ 66658 w 560876"/>
                <a:gd name="connsiteY138" fmla="*/ 168508 h 541700"/>
                <a:gd name="connsiteX139" fmla="*/ 66658 w 560876"/>
                <a:gd name="connsiteY139" fmla="*/ 172316 h 541700"/>
                <a:gd name="connsiteX140" fmla="*/ 70467 w 560876"/>
                <a:gd name="connsiteY140" fmla="*/ 176124 h 541700"/>
                <a:gd name="connsiteX141" fmla="*/ 70467 w 560876"/>
                <a:gd name="connsiteY141" fmla="*/ 197068 h 541700"/>
                <a:gd name="connsiteX142" fmla="*/ 66658 w 560876"/>
                <a:gd name="connsiteY142" fmla="*/ 200877 h 541700"/>
                <a:gd name="connsiteX143" fmla="*/ 60944 w 560876"/>
                <a:gd name="connsiteY143" fmla="*/ 200877 h 541700"/>
                <a:gd name="connsiteX144" fmla="*/ 57135 w 560876"/>
                <a:gd name="connsiteY144" fmla="*/ 197068 h 541700"/>
                <a:gd name="connsiteX145" fmla="*/ 57135 w 560876"/>
                <a:gd name="connsiteY145" fmla="*/ 190404 h 541700"/>
                <a:gd name="connsiteX146" fmla="*/ 54278 w 560876"/>
                <a:gd name="connsiteY146" fmla="*/ 190404 h 541700"/>
                <a:gd name="connsiteX147" fmla="*/ 44756 w 560876"/>
                <a:gd name="connsiteY147" fmla="*/ 200877 h 541700"/>
                <a:gd name="connsiteX148" fmla="*/ 44756 w 560876"/>
                <a:gd name="connsiteY148" fmla="*/ 211349 h 541700"/>
                <a:gd name="connsiteX149" fmla="*/ 47613 w 560876"/>
                <a:gd name="connsiteY149" fmla="*/ 218013 h 541700"/>
                <a:gd name="connsiteX150" fmla="*/ 47613 w 560876"/>
                <a:gd name="connsiteY150" fmla="*/ 228485 h 541700"/>
                <a:gd name="connsiteX151" fmla="*/ 44756 w 560876"/>
                <a:gd name="connsiteY151" fmla="*/ 232293 h 541700"/>
                <a:gd name="connsiteX152" fmla="*/ 38090 w 560876"/>
                <a:gd name="connsiteY152" fmla="*/ 235149 h 541700"/>
                <a:gd name="connsiteX153" fmla="*/ 35233 w 560876"/>
                <a:gd name="connsiteY153" fmla="*/ 242765 h 541700"/>
                <a:gd name="connsiteX154" fmla="*/ 35233 w 560876"/>
                <a:gd name="connsiteY154" fmla="*/ 249430 h 541700"/>
                <a:gd name="connsiteX155" fmla="*/ 38090 w 560876"/>
                <a:gd name="connsiteY155" fmla="*/ 257046 h 541700"/>
                <a:gd name="connsiteX156" fmla="*/ 38090 w 560876"/>
                <a:gd name="connsiteY156" fmla="*/ 263710 h 541700"/>
                <a:gd name="connsiteX157" fmla="*/ 41899 w 560876"/>
                <a:gd name="connsiteY157" fmla="*/ 267518 h 541700"/>
                <a:gd name="connsiteX158" fmla="*/ 41899 w 560876"/>
                <a:gd name="connsiteY158" fmla="*/ 288463 h 541700"/>
                <a:gd name="connsiteX159" fmla="*/ 38090 w 560876"/>
                <a:gd name="connsiteY159" fmla="*/ 295127 h 541700"/>
                <a:gd name="connsiteX160" fmla="*/ 38090 w 560876"/>
                <a:gd name="connsiteY160" fmla="*/ 302743 h 541700"/>
                <a:gd name="connsiteX161" fmla="*/ 35233 w 560876"/>
                <a:gd name="connsiteY161" fmla="*/ 305599 h 541700"/>
                <a:gd name="connsiteX162" fmla="*/ 28568 w 560876"/>
                <a:gd name="connsiteY162" fmla="*/ 305599 h 541700"/>
                <a:gd name="connsiteX163" fmla="*/ 25711 w 560876"/>
                <a:gd name="connsiteY163" fmla="*/ 309407 h 541700"/>
                <a:gd name="connsiteX164" fmla="*/ 22854 w 560876"/>
                <a:gd name="connsiteY164" fmla="*/ 305599 h 541700"/>
                <a:gd name="connsiteX165" fmla="*/ 2857 w 560876"/>
                <a:gd name="connsiteY165" fmla="*/ 305599 h 541700"/>
                <a:gd name="connsiteX166" fmla="*/ 6666 w 560876"/>
                <a:gd name="connsiteY166" fmla="*/ 319879 h 541700"/>
                <a:gd name="connsiteX167" fmla="*/ 2857 w 560876"/>
                <a:gd name="connsiteY167" fmla="*/ 323687 h 541700"/>
                <a:gd name="connsiteX168" fmla="*/ 0 w 560876"/>
                <a:gd name="connsiteY168" fmla="*/ 330351 h 541700"/>
                <a:gd name="connsiteX169" fmla="*/ 0 w 560876"/>
                <a:gd name="connsiteY169" fmla="*/ 337016 h 541700"/>
                <a:gd name="connsiteX170" fmla="*/ 2857 w 560876"/>
                <a:gd name="connsiteY170" fmla="*/ 337016 h 541700"/>
                <a:gd name="connsiteX171" fmla="*/ 9523 w 560876"/>
                <a:gd name="connsiteY171" fmla="*/ 340824 h 541700"/>
                <a:gd name="connsiteX172" fmla="*/ 22854 w 560876"/>
                <a:gd name="connsiteY172" fmla="*/ 340824 h 541700"/>
                <a:gd name="connsiteX173" fmla="*/ 25711 w 560876"/>
                <a:gd name="connsiteY173" fmla="*/ 344632 h 541700"/>
                <a:gd name="connsiteX174" fmla="*/ 32377 w 560876"/>
                <a:gd name="connsiteY174" fmla="*/ 348440 h 541700"/>
                <a:gd name="connsiteX175" fmla="*/ 35233 w 560876"/>
                <a:gd name="connsiteY175" fmla="*/ 355104 h 541700"/>
                <a:gd name="connsiteX176" fmla="*/ 41899 w 560876"/>
                <a:gd name="connsiteY176" fmla="*/ 358912 h 541700"/>
                <a:gd name="connsiteX177" fmla="*/ 41899 w 560876"/>
                <a:gd name="connsiteY177" fmla="*/ 369384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560876" h="541700">
                  <a:moveTo>
                    <a:pt x="44756" y="376048"/>
                  </a:moveTo>
                  <a:lnTo>
                    <a:pt x="57135" y="376048"/>
                  </a:lnTo>
                  <a:lnTo>
                    <a:pt x="60944" y="390329"/>
                  </a:lnTo>
                  <a:lnTo>
                    <a:pt x="66658" y="390329"/>
                  </a:lnTo>
                  <a:lnTo>
                    <a:pt x="66658" y="411273"/>
                  </a:lnTo>
                  <a:lnTo>
                    <a:pt x="73323" y="415081"/>
                  </a:lnTo>
                  <a:lnTo>
                    <a:pt x="73323" y="425554"/>
                  </a:lnTo>
                  <a:lnTo>
                    <a:pt x="82846" y="446498"/>
                  </a:lnTo>
                  <a:lnTo>
                    <a:pt x="89512" y="450306"/>
                  </a:lnTo>
                  <a:lnTo>
                    <a:pt x="99034" y="450306"/>
                  </a:lnTo>
                  <a:lnTo>
                    <a:pt x="101891" y="453162"/>
                  </a:lnTo>
                  <a:lnTo>
                    <a:pt x="104748" y="460778"/>
                  </a:lnTo>
                  <a:lnTo>
                    <a:pt x="104748" y="471250"/>
                  </a:lnTo>
                  <a:lnTo>
                    <a:pt x="111413" y="492195"/>
                  </a:lnTo>
                  <a:lnTo>
                    <a:pt x="149504" y="496003"/>
                  </a:lnTo>
                  <a:lnTo>
                    <a:pt x="191403" y="531228"/>
                  </a:lnTo>
                  <a:lnTo>
                    <a:pt x="207591" y="531228"/>
                  </a:lnTo>
                  <a:lnTo>
                    <a:pt x="213304" y="534084"/>
                  </a:lnTo>
                  <a:lnTo>
                    <a:pt x="229493" y="534084"/>
                  </a:lnTo>
                  <a:lnTo>
                    <a:pt x="236158" y="537892"/>
                  </a:lnTo>
                  <a:lnTo>
                    <a:pt x="239015" y="537892"/>
                  </a:lnTo>
                  <a:lnTo>
                    <a:pt x="245681" y="541700"/>
                  </a:lnTo>
                  <a:lnTo>
                    <a:pt x="258060" y="531228"/>
                  </a:lnTo>
                  <a:lnTo>
                    <a:pt x="258060" y="523612"/>
                  </a:lnTo>
                  <a:lnTo>
                    <a:pt x="264726" y="516948"/>
                  </a:lnTo>
                  <a:lnTo>
                    <a:pt x="270440" y="516948"/>
                  </a:lnTo>
                  <a:lnTo>
                    <a:pt x="277105" y="513140"/>
                  </a:lnTo>
                  <a:lnTo>
                    <a:pt x="280914" y="510283"/>
                  </a:lnTo>
                  <a:lnTo>
                    <a:pt x="283771" y="510283"/>
                  </a:lnTo>
                  <a:lnTo>
                    <a:pt x="293293" y="498859"/>
                  </a:lnTo>
                  <a:lnTo>
                    <a:pt x="305673" y="516948"/>
                  </a:lnTo>
                  <a:lnTo>
                    <a:pt x="321861" y="516948"/>
                  </a:lnTo>
                  <a:lnTo>
                    <a:pt x="324718" y="513140"/>
                  </a:lnTo>
                  <a:lnTo>
                    <a:pt x="338049" y="516948"/>
                  </a:lnTo>
                  <a:lnTo>
                    <a:pt x="338049" y="513140"/>
                  </a:lnTo>
                  <a:lnTo>
                    <a:pt x="344715" y="506475"/>
                  </a:lnTo>
                  <a:lnTo>
                    <a:pt x="350428" y="506475"/>
                  </a:lnTo>
                  <a:lnTo>
                    <a:pt x="357094" y="502667"/>
                  </a:lnTo>
                  <a:lnTo>
                    <a:pt x="369473" y="502667"/>
                  </a:lnTo>
                  <a:lnTo>
                    <a:pt x="378996" y="492195"/>
                  </a:lnTo>
                  <a:lnTo>
                    <a:pt x="378996" y="485531"/>
                  </a:lnTo>
                  <a:lnTo>
                    <a:pt x="385662" y="481723"/>
                  </a:lnTo>
                  <a:lnTo>
                    <a:pt x="388518" y="477915"/>
                  </a:lnTo>
                  <a:lnTo>
                    <a:pt x="395184" y="475059"/>
                  </a:lnTo>
                  <a:lnTo>
                    <a:pt x="401850" y="475059"/>
                  </a:lnTo>
                  <a:lnTo>
                    <a:pt x="404707" y="471250"/>
                  </a:lnTo>
                  <a:lnTo>
                    <a:pt x="449463" y="471250"/>
                  </a:lnTo>
                  <a:lnTo>
                    <a:pt x="560876" y="326543"/>
                  </a:lnTo>
                  <a:lnTo>
                    <a:pt x="522786" y="330351"/>
                  </a:lnTo>
                  <a:lnTo>
                    <a:pt x="503741" y="319879"/>
                  </a:lnTo>
                  <a:lnTo>
                    <a:pt x="497075" y="313215"/>
                  </a:lnTo>
                  <a:lnTo>
                    <a:pt x="487553" y="309407"/>
                  </a:lnTo>
                  <a:lnTo>
                    <a:pt x="480887" y="305599"/>
                  </a:lnTo>
                  <a:lnTo>
                    <a:pt x="468508" y="302743"/>
                  </a:lnTo>
                  <a:lnTo>
                    <a:pt x="430418" y="288463"/>
                  </a:lnTo>
                  <a:lnTo>
                    <a:pt x="411373" y="277990"/>
                  </a:lnTo>
                  <a:lnTo>
                    <a:pt x="407563" y="270374"/>
                  </a:lnTo>
                  <a:lnTo>
                    <a:pt x="404707" y="267518"/>
                  </a:lnTo>
                  <a:lnTo>
                    <a:pt x="401850" y="259902"/>
                  </a:lnTo>
                  <a:lnTo>
                    <a:pt x="388518" y="259902"/>
                  </a:lnTo>
                  <a:lnTo>
                    <a:pt x="388518" y="257046"/>
                  </a:lnTo>
                  <a:lnTo>
                    <a:pt x="385662" y="253238"/>
                  </a:lnTo>
                  <a:lnTo>
                    <a:pt x="378996" y="238957"/>
                  </a:lnTo>
                  <a:lnTo>
                    <a:pt x="376139" y="235149"/>
                  </a:lnTo>
                  <a:lnTo>
                    <a:pt x="373283" y="228485"/>
                  </a:lnTo>
                  <a:lnTo>
                    <a:pt x="369473" y="224677"/>
                  </a:lnTo>
                  <a:lnTo>
                    <a:pt x="366617" y="218013"/>
                  </a:lnTo>
                  <a:lnTo>
                    <a:pt x="366617" y="211349"/>
                  </a:lnTo>
                  <a:lnTo>
                    <a:pt x="359951" y="203733"/>
                  </a:lnTo>
                  <a:lnTo>
                    <a:pt x="369473" y="186596"/>
                  </a:lnTo>
                  <a:lnTo>
                    <a:pt x="366617" y="182788"/>
                  </a:lnTo>
                  <a:lnTo>
                    <a:pt x="359951" y="178980"/>
                  </a:lnTo>
                  <a:lnTo>
                    <a:pt x="354237" y="178980"/>
                  </a:lnTo>
                  <a:lnTo>
                    <a:pt x="350428" y="182788"/>
                  </a:lnTo>
                  <a:lnTo>
                    <a:pt x="347572" y="182788"/>
                  </a:lnTo>
                  <a:lnTo>
                    <a:pt x="344715" y="186596"/>
                  </a:lnTo>
                  <a:lnTo>
                    <a:pt x="331383" y="186596"/>
                  </a:lnTo>
                  <a:lnTo>
                    <a:pt x="324718" y="178980"/>
                  </a:lnTo>
                  <a:lnTo>
                    <a:pt x="324718" y="172316"/>
                  </a:lnTo>
                  <a:lnTo>
                    <a:pt x="321861" y="161844"/>
                  </a:lnTo>
                  <a:lnTo>
                    <a:pt x="321861" y="154228"/>
                  </a:lnTo>
                  <a:lnTo>
                    <a:pt x="331383" y="143755"/>
                  </a:lnTo>
                  <a:lnTo>
                    <a:pt x="347572" y="112339"/>
                  </a:lnTo>
                  <a:lnTo>
                    <a:pt x="340906" y="101866"/>
                  </a:lnTo>
                  <a:lnTo>
                    <a:pt x="335192" y="101866"/>
                  </a:lnTo>
                  <a:lnTo>
                    <a:pt x="328527" y="98058"/>
                  </a:lnTo>
                  <a:lnTo>
                    <a:pt x="324718" y="95202"/>
                  </a:lnTo>
                  <a:lnTo>
                    <a:pt x="324718" y="80922"/>
                  </a:lnTo>
                  <a:lnTo>
                    <a:pt x="319004" y="74258"/>
                  </a:lnTo>
                  <a:lnTo>
                    <a:pt x="305673" y="66641"/>
                  </a:lnTo>
                  <a:lnTo>
                    <a:pt x="302816" y="63786"/>
                  </a:lnTo>
                  <a:lnTo>
                    <a:pt x="290437" y="41889"/>
                  </a:lnTo>
                  <a:lnTo>
                    <a:pt x="283771" y="39033"/>
                  </a:lnTo>
                  <a:lnTo>
                    <a:pt x="280914" y="35225"/>
                  </a:lnTo>
                  <a:lnTo>
                    <a:pt x="274248" y="35225"/>
                  </a:lnTo>
                  <a:lnTo>
                    <a:pt x="264726" y="20945"/>
                  </a:lnTo>
                  <a:lnTo>
                    <a:pt x="248538" y="20945"/>
                  </a:lnTo>
                  <a:lnTo>
                    <a:pt x="245681" y="17137"/>
                  </a:lnTo>
                  <a:lnTo>
                    <a:pt x="236158" y="17137"/>
                  </a:lnTo>
                  <a:lnTo>
                    <a:pt x="229493" y="20945"/>
                  </a:lnTo>
                  <a:lnTo>
                    <a:pt x="222827" y="20945"/>
                  </a:lnTo>
                  <a:lnTo>
                    <a:pt x="222827" y="14280"/>
                  </a:lnTo>
                  <a:lnTo>
                    <a:pt x="219970" y="10472"/>
                  </a:lnTo>
                  <a:lnTo>
                    <a:pt x="217113" y="14280"/>
                  </a:lnTo>
                  <a:lnTo>
                    <a:pt x="213304" y="20945"/>
                  </a:lnTo>
                  <a:lnTo>
                    <a:pt x="198068" y="20945"/>
                  </a:lnTo>
                  <a:lnTo>
                    <a:pt x="194259" y="14280"/>
                  </a:lnTo>
                  <a:lnTo>
                    <a:pt x="191403" y="10472"/>
                  </a:lnTo>
                  <a:lnTo>
                    <a:pt x="187594" y="10472"/>
                  </a:lnTo>
                  <a:lnTo>
                    <a:pt x="181880" y="3808"/>
                  </a:lnTo>
                  <a:lnTo>
                    <a:pt x="175214" y="0"/>
                  </a:lnTo>
                  <a:lnTo>
                    <a:pt x="175214" y="6664"/>
                  </a:lnTo>
                  <a:lnTo>
                    <a:pt x="172358" y="14280"/>
                  </a:lnTo>
                  <a:lnTo>
                    <a:pt x="168549" y="24753"/>
                  </a:lnTo>
                  <a:lnTo>
                    <a:pt x="168549" y="31417"/>
                  </a:lnTo>
                  <a:lnTo>
                    <a:pt x="162835" y="39033"/>
                  </a:lnTo>
                  <a:lnTo>
                    <a:pt x="153313" y="28561"/>
                  </a:lnTo>
                  <a:lnTo>
                    <a:pt x="153313" y="24753"/>
                  </a:lnTo>
                  <a:lnTo>
                    <a:pt x="149504" y="20945"/>
                  </a:lnTo>
                  <a:lnTo>
                    <a:pt x="146647" y="20945"/>
                  </a:lnTo>
                  <a:lnTo>
                    <a:pt x="146647" y="24753"/>
                  </a:lnTo>
                  <a:lnTo>
                    <a:pt x="143790" y="28561"/>
                  </a:lnTo>
                  <a:lnTo>
                    <a:pt x="124745" y="28561"/>
                  </a:lnTo>
                  <a:lnTo>
                    <a:pt x="124745" y="52361"/>
                  </a:lnTo>
                  <a:lnTo>
                    <a:pt x="120936" y="56169"/>
                  </a:lnTo>
                  <a:lnTo>
                    <a:pt x="118079" y="63786"/>
                  </a:lnTo>
                  <a:lnTo>
                    <a:pt x="115223" y="66641"/>
                  </a:lnTo>
                  <a:lnTo>
                    <a:pt x="111413" y="74258"/>
                  </a:lnTo>
                  <a:lnTo>
                    <a:pt x="111413" y="101866"/>
                  </a:lnTo>
                  <a:lnTo>
                    <a:pt x="95225" y="101866"/>
                  </a:lnTo>
                  <a:lnTo>
                    <a:pt x="92368" y="105674"/>
                  </a:lnTo>
                  <a:lnTo>
                    <a:pt x="89512" y="112339"/>
                  </a:lnTo>
                  <a:lnTo>
                    <a:pt x="85703" y="116147"/>
                  </a:lnTo>
                  <a:lnTo>
                    <a:pt x="85703" y="137091"/>
                  </a:lnTo>
                  <a:lnTo>
                    <a:pt x="82846" y="140899"/>
                  </a:lnTo>
                  <a:lnTo>
                    <a:pt x="76180" y="140899"/>
                  </a:lnTo>
                  <a:lnTo>
                    <a:pt x="73323" y="143755"/>
                  </a:lnTo>
                  <a:lnTo>
                    <a:pt x="73323" y="158036"/>
                  </a:lnTo>
                  <a:lnTo>
                    <a:pt x="66658" y="168508"/>
                  </a:lnTo>
                  <a:lnTo>
                    <a:pt x="66658" y="172316"/>
                  </a:lnTo>
                  <a:lnTo>
                    <a:pt x="70467" y="176124"/>
                  </a:lnTo>
                  <a:lnTo>
                    <a:pt x="70467" y="197068"/>
                  </a:lnTo>
                  <a:lnTo>
                    <a:pt x="66658" y="200877"/>
                  </a:lnTo>
                  <a:lnTo>
                    <a:pt x="60944" y="200877"/>
                  </a:lnTo>
                  <a:lnTo>
                    <a:pt x="57135" y="197068"/>
                  </a:lnTo>
                  <a:lnTo>
                    <a:pt x="57135" y="190404"/>
                  </a:lnTo>
                  <a:lnTo>
                    <a:pt x="54278" y="190404"/>
                  </a:lnTo>
                  <a:lnTo>
                    <a:pt x="44756" y="200877"/>
                  </a:lnTo>
                  <a:lnTo>
                    <a:pt x="44756" y="211349"/>
                  </a:lnTo>
                  <a:lnTo>
                    <a:pt x="47613" y="218013"/>
                  </a:lnTo>
                  <a:lnTo>
                    <a:pt x="47613" y="228485"/>
                  </a:lnTo>
                  <a:lnTo>
                    <a:pt x="44756" y="232293"/>
                  </a:lnTo>
                  <a:lnTo>
                    <a:pt x="38090" y="235149"/>
                  </a:lnTo>
                  <a:lnTo>
                    <a:pt x="35233" y="242765"/>
                  </a:lnTo>
                  <a:lnTo>
                    <a:pt x="35233" y="249430"/>
                  </a:lnTo>
                  <a:lnTo>
                    <a:pt x="38090" y="257046"/>
                  </a:lnTo>
                  <a:lnTo>
                    <a:pt x="38090" y="263710"/>
                  </a:lnTo>
                  <a:lnTo>
                    <a:pt x="41899" y="267518"/>
                  </a:lnTo>
                  <a:lnTo>
                    <a:pt x="41899" y="288463"/>
                  </a:lnTo>
                  <a:lnTo>
                    <a:pt x="38090" y="295127"/>
                  </a:lnTo>
                  <a:lnTo>
                    <a:pt x="38090" y="302743"/>
                  </a:lnTo>
                  <a:lnTo>
                    <a:pt x="35233" y="305599"/>
                  </a:lnTo>
                  <a:lnTo>
                    <a:pt x="28568" y="305599"/>
                  </a:lnTo>
                  <a:lnTo>
                    <a:pt x="25711" y="309407"/>
                  </a:lnTo>
                  <a:lnTo>
                    <a:pt x="22854" y="305599"/>
                  </a:lnTo>
                  <a:lnTo>
                    <a:pt x="2857" y="305599"/>
                  </a:lnTo>
                  <a:lnTo>
                    <a:pt x="6666" y="319879"/>
                  </a:lnTo>
                  <a:lnTo>
                    <a:pt x="2857" y="323687"/>
                  </a:lnTo>
                  <a:lnTo>
                    <a:pt x="0" y="330351"/>
                  </a:lnTo>
                  <a:lnTo>
                    <a:pt x="0" y="337016"/>
                  </a:lnTo>
                  <a:lnTo>
                    <a:pt x="2857" y="337016"/>
                  </a:lnTo>
                  <a:lnTo>
                    <a:pt x="9523" y="340824"/>
                  </a:lnTo>
                  <a:lnTo>
                    <a:pt x="22854" y="340824"/>
                  </a:lnTo>
                  <a:lnTo>
                    <a:pt x="25711" y="344632"/>
                  </a:lnTo>
                  <a:lnTo>
                    <a:pt x="32377" y="348440"/>
                  </a:lnTo>
                  <a:lnTo>
                    <a:pt x="35233" y="355104"/>
                  </a:lnTo>
                  <a:lnTo>
                    <a:pt x="41899" y="358912"/>
                  </a:lnTo>
                  <a:lnTo>
                    <a:pt x="41899" y="369384"/>
                  </a:lnTo>
                  <a:close/>
                </a:path>
              </a:pathLst>
            </a:custGeom>
            <a:solidFill>
              <a:srgbClr val="AFABAB"/>
            </a:solidFill>
            <a:ln w="9518" cap="flat">
              <a:noFill/>
              <a:prstDash val="solid"/>
              <a:miter/>
            </a:ln>
          </p:spPr>
          <p:txBody>
            <a:bodyPr rtlCol="0" anchor="ctr"/>
            <a:lstStyle/>
            <a:p>
              <a:endParaRPr lang="en-US" noProof="0" dirty="0"/>
            </a:p>
          </p:txBody>
        </p:sp>
        <p:sp>
          <p:nvSpPr>
            <p:cNvPr id="6424" name="Serbest Form 6423">
              <a:extLst>
                <a:ext uri="{FF2B5EF4-FFF2-40B4-BE49-F238E27FC236}">
                  <a16:creationId xmlns:a16="http://schemas.microsoft.com/office/drawing/2014/main" id="{B4350CEA-D092-C44F-B686-547334B9C614}"/>
                </a:ext>
              </a:extLst>
            </p:cNvPr>
            <p:cNvSpPr/>
            <p:nvPr/>
          </p:nvSpPr>
          <p:spPr>
            <a:xfrm>
              <a:off x="6908269" y="3270012"/>
              <a:ext cx="560876" cy="541700"/>
            </a:xfrm>
            <a:custGeom>
              <a:avLst/>
              <a:gdLst>
                <a:gd name="connsiteX0" fmla="*/ 44756 w 560876"/>
                <a:gd name="connsiteY0" fmla="*/ 376048 h 541700"/>
                <a:gd name="connsiteX1" fmla="*/ 57135 w 560876"/>
                <a:gd name="connsiteY1" fmla="*/ 376048 h 541700"/>
                <a:gd name="connsiteX2" fmla="*/ 60944 w 560876"/>
                <a:gd name="connsiteY2" fmla="*/ 390329 h 541700"/>
                <a:gd name="connsiteX3" fmla="*/ 66658 w 560876"/>
                <a:gd name="connsiteY3" fmla="*/ 390329 h 541700"/>
                <a:gd name="connsiteX4" fmla="*/ 66658 w 560876"/>
                <a:gd name="connsiteY4" fmla="*/ 411273 h 541700"/>
                <a:gd name="connsiteX5" fmla="*/ 73323 w 560876"/>
                <a:gd name="connsiteY5" fmla="*/ 415081 h 541700"/>
                <a:gd name="connsiteX6" fmla="*/ 73323 w 560876"/>
                <a:gd name="connsiteY6" fmla="*/ 425554 h 541700"/>
                <a:gd name="connsiteX7" fmla="*/ 82846 w 560876"/>
                <a:gd name="connsiteY7" fmla="*/ 446498 h 541700"/>
                <a:gd name="connsiteX8" fmla="*/ 89512 w 560876"/>
                <a:gd name="connsiteY8" fmla="*/ 450306 h 541700"/>
                <a:gd name="connsiteX9" fmla="*/ 99034 w 560876"/>
                <a:gd name="connsiteY9" fmla="*/ 450306 h 541700"/>
                <a:gd name="connsiteX10" fmla="*/ 101891 w 560876"/>
                <a:gd name="connsiteY10" fmla="*/ 453162 h 541700"/>
                <a:gd name="connsiteX11" fmla="*/ 104748 w 560876"/>
                <a:gd name="connsiteY11" fmla="*/ 460778 h 541700"/>
                <a:gd name="connsiteX12" fmla="*/ 104748 w 560876"/>
                <a:gd name="connsiteY12" fmla="*/ 471250 h 541700"/>
                <a:gd name="connsiteX13" fmla="*/ 111413 w 560876"/>
                <a:gd name="connsiteY13" fmla="*/ 492195 h 541700"/>
                <a:gd name="connsiteX14" fmla="*/ 149504 w 560876"/>
                <a:gd name="connsiteY14" fmla="*/ 496003 h 541700"/>
                <a:gd name="connsiteX15" fmla="*/ 191403 w 560876"/>
                <a:gd name="connsiteY15" fmla="*/ 531228 h 541700"/>
                <a:gd name="connsiteX16" fmla="*/ 207591 w 560876"/>
                <a:gd name="connsiteY16" fmla="*/ 531228 h 541700"/>
                <a:gd name="connsiteX17" fmla="*/ 213304 w 560876"/>
                <a:gd name="connsiteY17" fmla="*/ 534084 h 541700"/>
                <a:gd name="connsiteX18" fmla="*/ 229493 w 560876"/>
                <a:gd name="connsiteY18" fmla="*/ 534084 h 541700"/>
                <a:gd name="connsiteX19" fmla="*/ 236158 w 560876"/>
                <a:gd name="connsiteY19" fmla="*/ 537892 h 541700"/>
                <a:gd name="connsiteX20" fmla="*/ 239015 w 560876"/>
                <a:gd name="connsiteY20" fmla="*/ 537892 h 541700"/>
                <a:gd name="connsiteX21" fmla="*/ 245681 w 560876"/>
                <a:gd name="connsiteY21" fmla="*/ 541700 h 541700"/>
                <a:gd name="connsiteX22" fmla="*/ 258060 w 560876"/>
                <a:gd name="connsiteY22" fmla="*/ 531228 h 541700"/>
                <a:gd name="connsiteX23" fmla="*/ 258060 w 560876"/>
                <a:gd name="connsiteY23" fmla="*/ 523612 h 541700"/>
                <a:gd name="connsiteX24" fmla="*/ 264726 w 560876"/>
                <a:gd name="connsiteY24" fmla="*/ 516948 h 541700"/>
                <a:gd name="connsiteX25" fmla="*/ 270440 w 560876"/>
                <a:gd name="connsiteY25" fmla="*/ 516948 h 541700"/>
                <a:gd name="connsiteX26" fmla="*/ 277105 w 560876"/>
                <a:gd name="connsiteY26" fmla="*/ 513140 h 541700"/>
                <a:gd name="connsiteX27" fmla="*/ 280914 w 560876"/>
                <a:gd name="connsiteY27" fmla="*/ 510283 h 541700"/>
                <a:gd name="connsiteX28" fmla="*/ 283771 w 560876"/>
                <a:gd name="connsiteY28" fmla="*/ 510283 h 541700"/>
                <a:gd name="connsiteX29" fmla="*/ 293293 w 560876"/>
                <a:gd name="connsiteY29" fmla="*/ 498859 h 541700"/>
                <a:gd name="connsiteX30" fmla="*/ 305673 w 560876"/>
                <a:gd name="connsiteY30" fmla="*/ 516948 h 541700"/>
                <a:gd name="connsiteX31" fmla="*/ 321861 w 560876"/>
                <a:gd name="connsiteY31" fmla="*/ 516948 h 541700"/>
                <a:gd name="connsiteX32" fmla="*/ 324718 w 560876"/>
                <a:gd name="connsiteY32" fmla="*/ 513140 h 541700"/>
                <a:gd name="connsiteX33" fmla="*/ 338049 w 560876"/>
                <a:gd name="connsiteY33" fmla="*/ 516948 h 541700"/>
                <a:gd name="connsiteX34" fmla="*/ 338049 w 560876"/>
                <a:gd name="connsiteY34" fmla="*/ 513140 h 541700"/>
                <a:gd name="connsiteX35" fmla="*/ 344715 w 560876"/>
                <a:gd name="connsiteY35" fmla="*/ 506475 h 541700"/>
                <a:gd name="connsiteX36" fmla="*/ 350428 w 560876"/>
                <a:gd name="connsiteY36" fmla="*/ 506475 h 541700"/>
                <a:gd name="connsiteX37" fmla="*/ 357094 w 560876"/>
                <a:gd name="connsiteY37" fmla="*/ 502667 h 541700"/>
                <a:gd name="connsiteX38" fmla="*/ 369473 w 560876"/>
                <a:gd name="connsiteY38" fmla="*/ 502667 h 541700"/>
                <a:gd name="connsiteX39" fmla="*/ 378996 w 560876"/>
                <a:gd name="connsiteY39" fmla="*/ 492195 h 541700"/>
                <a:gd name="connsiteX40" fmla="*/ 378996 w 560876"/>
                <a:gd name="connsiteY40" fmla="*/ 485531 h 541700"/>
                <a:gd name="connsiteX41" fmla="*/ 385662 w 560876"/>
                <a:gd name="connsiteY41" fmla="*/ 481723 h 541700"/>
                <a:gd name="connsiteX42" fmla="*/ 388518 w 560876"/>
                <a:gd name="connsiteY42" fmla="*/ 477915 h 541700"/>
                <a:gd name="connsiteX43" fmla="*/ 395184 w 560876"/>
                <a:gd name="connsiteY43" fmla="*/ 475059 h 541700"/>
                <a:gd name="connsiteX44" fmla="*/ 401850 w 560876"/>
                <a:gd name="connsiteY44" fmla="*/ 475059 h 541700"/>
                <a:gd name="connsiteX45" fmla="*/ 404707 w 560876"/>
                <a:gd name="connsiteY45" fmla="*/ 471250 h 541700"/>
                <a:gd name="connsiteX46" fmla="*/ 449463 w 560876"/>
                <a:gd name="connsiteY46" fmla="*/ 471250 h 541700"/>
                <a:gd name="connsiteX47" fmla="*/ 560876 w 560876"/>
                <a:gd name="connsiteY47" fmla="*/ 326543 h 541700"/>
                <a:gd name="connsiteX48" fmla="*/ 522786 w 560876"/>
                <a:gd name="connsiteY48" fmla="*/ 330351 h 541700"/>
                <a:gd name="connsiteX49" fmla="*/ 503741 w 560876"/>
                <a:gd name="connsiteY49" fmla="*/ 319879 h 541700"/>
                <a:gd name="connsiteX50" fmla="*/ 497075 w 560876"/>
                <a:gd name="connsiteY50" fmla="*/ 313215 h 541700"/>
                <a:gd name="connsiteX51" fmla="*/ 487553 w 560876"/>
                <a:gd name="connsiteY51" fmla="*/ 309407 h 541700"/>
                <a:gd name="connsiteX52" fmla="*/ 480887 w 560876"/>
                <a:gd name="connsiteY52" fmla="*/ 305599 h 541700"/>
                <a:gd name="connsiteX53" fmla="*/ 468508 w 560876"/>
                <a:gd name="connsiteY53" fmla="*/ 302743 h 541700"/>
                <a:gd name="connsiteX54" fmla="*/ 430418 w 560876"/>
                <a:gd name="connsiteY54" fmla="*/ 288463 h 541700"/>
                <a:gd name="connsiteX55" fmla="*/ 411373 w 560876"/>
                <a:gd name="connsiteY55" fmla="*/ 277990 h 541700"/>
                <a:gd name="connsiteX56" fmla="*/ 407563 w 560876"/>
                <a:gd name="connsiteY56" fmla="*/ 270374 h 541700"/>
                <a:gd name="connsiteX57" fmla="*/ 404707 w 560876"/>
                <a:gd name="connsiteY57" fmla="*/ 267518 h 541700"/>
                <a:gd name="connsiteX58" fmla="*/ 401850 w 560876"/>
                <a:gd name="connsiteY58" fmla="*/ 259902 h 541700"/>
                <a:gd name="connsiteX59" fmla="*/ 388518 w 560876"/>
                <a:gd name="connsiteY59" fmla="*/ 259902 h 541700"/>
                <a:gd name="connsiteX60" fmla="*/ 388518 w 560876"/>
                <a:gd name="connsiteY60" fmla="*/ 257046 h 541700"/>
                <a:gd name="connsiteX61" fmla="*/ 385662 w 560876"/>
                <a:gd name="connsiteY61" fmla="*/ 253238 h 541700"/>
                <a:gd name="connsiteX62" fmla="*/ 378996 w 560876"/>
                <a:gd name="connsiteY62" fmla="*/ 238957 h 541700"/>
                <a:gd name="connsiteX63" fmla="*/ 376139 w 560876"/>
                <a:gd name="connsiteY63" fmla="*/ 235149 h 541700"/>
                <a:gd name="connsiteX64" fmla="*/ 373283 w 560876"/>
                <a:gd name="connsiteY64" fmla="*/ 228485 h 541700"/>
                <a:gd name="connsiteX65" fmla="*/ 369473 w 560876"/>
                <a:gd name="connsiteY65" fmla="*/ 224677 h 541700"/>
                <a:gd name="connsiteX66" fmla="*/ 366617 w 560876"/>
                <a:gd name="connsiteY66" fmla="*/ 218013 h 541700"/>
                <a:gd name="connsiteX67" fmla="*/ 366617 w 560876"/>
                <a:gd name="connsiteY67" fmla="*/ 211349 h 541700"/>
                <a:gd name="connsiteX68" fmla="*/ 359951 w 560876"/>
                <a:gd name="connsiteY68" fmla="*/ 203733 h 541700"/>
                <a:gd name="connsiteX69" fmla="*/ 369473 w 560876"/>
                <a:gd name="connsiteY69" fmla="*/ 186596 h 541700"/>
                <a:gd name="connsiteX70" fmla="*/ 366617 w 560876"/>
                <a:gd name="connsiteY70" fmla="*/ 182788 h 541700"/>
                <a:gd name="connsiteX71" fmla="*/ 359951 w 560876"/>
                <a:gd name="connsiteY71" fmla="*/ 178980 h 541700"/>
                <a:gd name="connsiteX72" fmla="*/ 354237 w 560876"/>
                <a:gd name="connsiteY72" fmla="*/ 178980 h 541700"/>
                <a:gd name="connsiteX73" fmla="*/ 350428 w 560876"/>
                <a:gd name="connsiteY73" fmla="*/ 182788 h 541700"/>
                <a:gd name="connsiteX74" fmla="*/ 347572 w 560876"/>
                <a:gd name="connsiteY74" fmla="*/ 182788 h 541700"/>
                <a:gd name="connsiteX75" fmla="*/ 344715 w 560876"/>
                <a:gd name="connsiteY75" fmla="*/ 186596 h 541700"/>
                <a:gd name="connsiteX76" fmla="*/ 331383 w 560876"/>
                <a:gd name="connsiteY76" fmla="*/ 186596 h 541700"/>
                <a:gd name="connsiteX77" fmla="*/ 324718 w 560876"/>
                <a:gd name="connsiteY77" fmla="*/ 178980 h 541700"/>
                <a:gd name="connsiteX78" fmla="*/ 324718 w 560876"/>
                <a:gd name="connsiteY78" fmla="*/ 172316 h 541700"/>
                <a:gd name="connsiteX79" fmla="*/ 321861 w 560876"/>
                <a:gd name="connsiteY79" fmla="*/ 161844 h 541700"/>
                <a:gd name="connsiteX80" fmla="*/ 321861 w 560876"/>
                <a:gd name="connsiteY80" fmla="*/ 154228 h 541700"/>
                <a:gd name="connsiteX81" fmla="*/ 331383 w 560876"/>
                <a:gd name="connsiteY81" fmla="*/ 143755 h 541700"/>
                <a:gd name="connsiteX82" fmla="*/ 347572 w 560876"/>
                <a:gd name="connsiteY82" fmla="*/ 112339 h 541700"/>
                <a:gd name="connsiteX83" fmla="*/ 340906 w 560876"/>
                <a:gd name="connsiteY83" fmla="*/ 101866 h 541700"/>
                <a:gd name="connsiteX84" fmla="*/ 335192 w 560876"/>
                <a:gd name="connsiteY84" fmla="*/ 101866 h 541700"/>
                <a:gd name="connsiteX85" fmla="*/ 328527 w 560876"/>
                <a:gd name="connsiteY85" fmla="*/ 98058 h 541700"/>
                <a:gd name="connsiteX86" fmla="*/ 324718 w 560876"/>
                <a:gd name="connsiteY86" fmla="*/ 95202 h 541700"/>
                <a:gd name="connsiteX87" fmla="*/ 324718 w 560876"/>
                <a:gd name="connsiteY87" fmla="*/ 80922 h 541700"/>
                <a:gd name="connsiteX88" fmla="*/ 319004 w 560876"/>
                <a:gd name="connsiteY88" fmla="*/ 74258 h 541700"/>
                <a:gd name="connsiteX89" fmla="*/ 305673 w 560876"/>
                <a:gd name="connsiteY89" fmla="*/ 66641 h 541700"/>
                <a:gd name="connsiteX90" fmla="*/ 302816 w 560876"/>
                <a:gd name="connsiteY90" fmla="*/ 63786 h 541700"/>
                <a:gd name="connsiteX91" fmla="*/ 290437 w 560876"/>
                <a:gd name="connsiteY91" fmla="*/ 41889 h 541700"/>
                <a:gd name="connsiteX92" fmla="*/ 283771 w 560876"/>
                <a:gd name="connsiteY92" fmla="*/ 39033 h 541700"/>
                <a:gd name="connsiteX93" fmla="*/ 280914 w 560876"/>
                <a:gd name="connsiteY93" fmla="*/ 35225 h 541700"/>
                <a:gd name="connsiteX94" fmla="*/ 274248 w 560876"/>
                <a:gd name="connsiteY94" fmla="*/ 35225 h 541700"/>
                <a:gd name="connsiteX95" fmla="*/ 264726 w 560876"/>
                <a:gd name="connsiteY95" fmla="*/ 20945 h 541700"/>
                <a:gd name="connsiteX96" fmla="*/ 248538 w 560876"/>
                <a:gd name="connsiteY96" fmla="*/ 20945 h 541700"/>
                <a:gd name="connsiteX97" fmla="*/ 245681 w 560876"/>
                <a:gd name="connsiteY97" fmla="*/ 17137 h 541700"/>
                <a:gd name="connsiteX98" fmla="*/ 236158 w 560876"/>
                <a:gd name="connsiteY98" fmla="*/ 17137 h 541700"/>
                <a:gd name="connsiteX99" fmla="*/ 229493 w 560876"/>
                <a:gd name="connsiteY99" fmla="*/ 20945 h 541700"/>
                <a:gd name="connsiteX100" fmla="*/ 222827 w 560876"/>
                <a:gd name="connsiteY100" fmla="*/ 20945 h 541700"/>
                <a:gd name="connsiteX101" fmla="*/ 222827 w 560876"/>
                <a:gd name="connsiteY101" fmla="*/ 14280 h 541700"/>
                <a:gd name="connsiteX102" fmla="*/ 219970 w 560876"/>
                <a:gd name="connsiteY102" fmla="*/ 10472 h 541700"/>
                <a:gd name="connsiteX103" fmla="*/ 217113 w 560876"/>
                <a:gd name="connsiteY103" fmla="*/ 14280 h 541700"/>
                <a:gd name="connsiteX104" fmla="*/ 213304 w 560876"/>
                <a:gd name="connsiteY104" fmla="*/ 20945 h 541700"/>
                <a:gd name="connsiteX105" fmla="*/ 198068 w 560876"/>
                <a:gd name="connsiteY105" fmla="*/ 20945 h 541700"/>
                <a:gd name="connsiteX106" fmla="*/ 194259 w 560876"/>
                <a:gd name="connsiteY106" fmla="*/ 14280 h 541700"/>
                <a:gd name="connsiteX107" fmla="*/ 191403 w 560876"/>
                <a:gd name="connsiteY107" fmla="*/ 10472 h 541700"/>
                <a:gd name="connsiteX108" fmla="*/ 187594 w 560876"/>
                <a:gd name="connsiteY108" fmla="*/ 10472 h 541700"/>
                <a:gd name="connsiteX109" fmla="*/ 181880 w 560876"/>
                <a:gd name="connsiteY109" fmla="*/ 3808 h 541700"/>
                <a:gd name="connsiteX110" fmla="*/ 175214 w 560876"/>
                <a:gd name="connsiteY110" fmla="*/ 0 h 541700"/>
                <a:gd name="connsiteX111" fmla="*/ 175214 w 560876"/>
                <a:gd name="connsiteY111" fmla="*/ 6664 h 541700"/>
                <a:gd name="connsiteX112" fmla="*/ 172358 w 560876"/>
                <a:gd name="connsiteY112" fmla="*/ 14280 h 541700"/>
                <a:gd name="connsiteX113" fmla="*/ 168549 w 560876"/>
                <a:gd name="connsiteY113" fmla="*/ 24753 h 541700"/>
                <a:gd name="connsiteX114" fmla="*/ 168549 w 560876"/>
                <a:gd name="connsiteY114" fmla="*/ 31417 h 541700"/>
                <a:gd name="connsiteX115" fmla="*/ 162835 w 560876"/>
                <a:gd name="connsiteY115" fmla="*/ 39033 h 541700"/>
                <a:gd name="connsiteX116" fmla="*/ 153313 w 560876"/>
                <a:gd name="connsiteY116" fmla="*/ 28561 h 541700"/>
                <a:gd name="connsiteX117" fmla="*/ 153313 w 560876"/>
                <a:gd name="connsiteY117" fmla="*/ 24753 h 541700"/>
                <a:gd name="connsiteX118" fmla="*/ 149504 w 560876"/>
                <a:gd name="connsiteY118" fmla="*/ 20945 h 541700"/>
                <a:gd name="connsiteX119" fmla="*/ 146647 w 560876"/>
                <a:gd name="connsiteY119" fmla="*/ 20945 h 541700"/>
                <a:gd name="connsiteX120" fmla="*/ 146647 w 560876"/>
                <a:gd name="connsiteY120" fmla="*/ 24753 h 541700"/>
                <a:gd name="connsiteX121" fmla="*/ 143790 w 560876"/>
                <a:gd name="connsiteY121" fmla="*/ 28561 h 541700"/>
                <a:gd name="connsiteX122" fmla="*/ 124745 w 560876"/>
                <a:gd name="connsiteY122" fmla="*/ 28561 h 541700"/>
                <a:gd name="connsiteX123" fmla="*/ 124745 w 560876"/>
                <a:gd name="connsiteY123" fmla="*/ 52361 h 541700"/>
                <a:gd name="connsiteX124" fmla="*/ 120936 w 560876"/>
                <a:gd name="connsiteY124" fmla="*/ 56169 h 541700"/>
                <a:gd name="connsiteX125" fmla="*/ 118079 w 560876"/>
                <a:gd name="connsiteY125" fmla="*/ 63786 h 541700"/>
                <a:gd name="connsiteX126" fmla="*/ 115223 w 560876"/>
                <a:gd name="connsiteY126" fmla="*/ 66641 h 541700"/>
                <a:gd name="connsiteX127" fmla="*/ 111413 w 560876"/>
                <a:gd name="connsiteY127" fmla="*/ 74258 h 541700"/>
                <a:gd name="connsiteX128" fmla="*/ 111413 w 560876"/>
                <a:gd name="connsiteY128" fmla="*/ 101866 h 541700"/>
                <a:gd name="connsiteX129" fmla="*/ 95225 w 560876"/>
                <a:gd name="connsiteY129" fmla="*/ 101866 h 541700"/>
                <a:gd name="connsiteX130" fmla="*/ 92368 w 560876"/>
                <a:gd name="connsiteY130" fmla="*/ 105674 h 541700"/>
                <a:gd name="connsiteX131" fmla="*/ 89512 w 560876"/>
                <a:gd name="connsiteY131" fmla="*/ 112339 h 541700"/>
                <a:gd name="connsiteX132" fmla="*/ 85703 w 560876"/>
                <a:gd name="connsiteY132" fmla="*/ 116147 h 541700"/>
                <a:gd name="connsiteX133" fmla="*/ 85703 w 560876"/>
                <a:gd name="connsiteY133" fmla="*/ 137091 h 541700"/>
                <a:gd name="connsiteX134" fmla="*/ 82846 w 560876"/>
                <a:gd name="connsiteY134" fmla="*/ 140899 h 541700"/>
                <a:gd name="connsiteX135" fmla="*/ 76180 w 560876"/>
                <a:gd name="connsiteY135" fmla="*/ 140899 h 541700"/>
                <a:gd name="connsiteX136" fmla="*/ 73323 w 560876"/>
                <a:gd name="connsiteY136" fmla="*/ 143755 h 541700"/>
                <a:gd name="connsiteX137" fmla="*/ 73323 w 560876"/>
                <a:gd name="connsiteY137" fmla="*/ 158036 h 541700"/>
                <a:gd name="connsiteX138" fmla="*/ 66658 w 560876"/>
                <a:gd name="connsiteY138" fmla="*/ 168508 h 541700"/>
                <a:gd name="connsiteX139" fmla="*/ 66658 w 560876"/>
                <a:gd name="connsiteY139" fmla="*/ 172316 h 541700"/>
                <a:gd name="connsiteX140" fmla="*/ 70467 w 560876"/>
                <a:gd name="connsiteY140" fmla="*/ 176124 h 541700"/>
                <a:gd name="connsiteX141" fmla="*/ 70467 w 560876"/>
                <a:gd name="connsiteY141" fmla="*/ 197068 h 541700"/>
                <a:gd name="connsiteX142" fmla="*/ 66658 w 560876"/>
                <a:gd name="connsiteY142" fmla="*/ 200877 h 541700"/>
                <a:gd name="connsiteX143" fmla="*/ 60944 w 560876"/>
                <a:gd name="connsiteY143" fmla="*/ 200877 h 541700"/>
                <a:gd name="connsiteX144" fmla="*/ 57135 w 560876"/>
                <a:gd name="connsiteY144" fmla="*/ 197068 h 541700"/>
                <a:gd name="connsiteX145" fmla="*/ 57135 w 560876"/>
                <a:gd name="connsiteY145" fmla="*/ 190404 h 541700"/>
                <a:gd name="connsiteX146" fmla="*/ 54278 w 560876"/>
                <a:gd name="connsiteY146" fmla="*/ 190404 h 541700"/>
                <a:gd name="connsiteX147" fmla="*/ 44756 w 560876"/>
                <a:gd name="connsiteY147" fmla="*/ 200877 h 541700"/>
                <a:gd name="connsiteX148" fmla="*/ 44756 w 560876"/>
                <a:gd name="connsiteY148" fmla="*/ 211349 h 541700"/>
                <a:gd name="connsiteX149" fmla="*/ 47613 w 560876"/>
                <a:gd name="connsiteY149" fmla="*/ 218013 h 541700"/>
                <a:gd name="connsiteX150" fmla="*/ 47613 w 560876"/>
                <a:gd name="connsiteY150" fmla="*/ 228485 h 541700"/>
                <a:gd name="connsiteX151" fmla="*/ 44756 w 560876"/>
                <a:gd name="connsiteY151" fmla="*/ 232293 h 541700"/>
                <a:gd name="connsiteX152" fmla="*/ 38090 w 560876"/>
                <a:gd name="connsiteY152" fmla="*/ 235149 h 541700"/>
                <a:gd name="connsiteX153" fmla="*/ 35233 w 560876"/>
                <a:gd name="connsiteY153" fmla="*/ 242765 h 541700"/>
                <a:gd name="connsiteX154" fmla="*/ 35233 w 560876"/>
                <a:gd name="connsiteY154" fmla="*/ 249430 h 541700"/>
                <a:gd name="connsiteX155" fmla="*/ 38090 w 560876"/>
                <a:gd name="connsiteY155" fmla="*/ 257046 h 541700"/>
                <a:gd name="connsiteX156" fmla="*/ 38090 w 560876"/>
                <a:gd name="connsiteY156" fmla="*/ 263710 h 541700"/>
                <a:gd name="connsiteX157" fmla="*/ 41899 w 560876"/>
                <a:gd name="connsiteY157" fmla="*/ 267518 h 541700"/>
                <a:gd name="connsiteX158" fmla="*/ 41899 w 560876"/>
                <a:gd name="connsiteY158" fmla="*/ 288463 h 541700"/>
                <a:gd name="connsiteX159" fmla="*/ 38090 w 560876"/>
                <a:gd name="connsiteY159" fmla="*/ 295127 h 541700"/>
                <a:gd name="connsiteX160" fmla="*/ 38090 w 560876"/>
                <a:gd name="connsiteY160" fmla="*/ 302743 h 541700"/>
                <a:gd name="connsiteX161" fmla="*/ 35233 w 560876"/>
                <a:gd name="connsiteY161" fmla="*/ 305599 h 541700"/>
                <a:gd name="connsiteX162" fmla="*/ 28568 w 560876"/>
                <a:gd name="connsiteY162" fmla="*/ 305599 h 541700"/>
                <a:gd name="connsiteX163" fmla="*/ 25711 w 560876"/>
                <a:gd name="connsiteY163" fmla="*/ 309407 h 541700"/>
                <a:gd name="connsiteX164" fmla="*/ 22854 w 560876"/>
                <a:gd name="connsiteY164" fmla="*/ 305599 h 541700"/>
                <a:gd name="connsiteX165" fmla="*/ 2857 w 560876"/>
                <a:gd name="connsiteY165" fmla="*/ 305599 h 541700"/>
                <a:gd name="connsiteX166" fmla="*/ 6666 w 560876"/>
                <a:gd name="connsiteY166" fmla="*/ 319879 h 541700"/>
                <a:gd name="connsiteX167" fmla="*/ 2857 w 560876"/>
                <a:gd name="connsiteY167" fmla="*/ 323687 h 541700"/>
                <a:gd name="connsiteX168" fmla="*/ 0 w 560876"/>
                <a:gd name="connsiteY168" fmla="*/ 330351 h 541700"/>
                <a:gd name="connsiteX169" fmla="*/ 0 w 560876"/>
                <a:gd name="connsiteY169" fmla="*/ 337016 h 541700"/>
                <a:gd name="connsiteX170" fmla="*/ 2857 w 560876"/>
                <a:gd name="connsiteY170" fmla="*/ 337016 h 541700"/>
                <a:gd name="connsiteX171" fmla="*/ 9523 w 560876"/>
                <a:gd name="connsiteY171" fmla="*/ 340824 h 541700"/>
                <a:gd name="connsiteX172" fmla="*/ 22854 w 560876"/>
                <a:gd name="connsiteY172" fmla="*/ 340824 h 541700"/>
                <a:gd name="connsiteX173" fmla="*/ 25711 w 560876"/>
                <a:gd name="connsiteY173" fmla="*/ 344632 h 541700"/>
                <a:gd name="connsiteX174" fmla="*/ 32377 w 560876"/>
                <a:gd name="connsiteY174" fmla="*/ 348440 h 541700"/>
                <a:gd name="connsiteX175" fmla="*/ 35233 w 560876"/>
                <a:gd name="connsiteY175" fmla="*/ 355104 h 541700"/>
                <a:gd name="connsiteX176" fmla="*/ 41899 w 560876"/>
                <a:gd name="connsiteY176" fmla="*/ 358912 h 541700"/>
                <a:gd name="connsiteX177" fmla="*/ 41899 w 560876"/>
                <a:gd name="connsiteY177" fmla="*/ 369384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560876" h="541700">
                  <a:moveTo>
                    <a:pt x="44756" y="376048"/>
                  </a:moveTo>
                  <a:lnTo>
                    <a:pt x="57135" y="376048"/>
                  </a:lnTo>
                  <a:lnTo>
                    <a:pt x="60944" y="390329"/>
                  </a:lnTo>
                  <a:lnTo>
                    <a:pt x="66658" y="390329"/>
                  </a:lnTo>
                  <a:lnTo>
                    <a:pt x="66658" y="411273"/>
                  </a:lnTo>
                  <a:lnTo>
                    <a:pt x="73323" y="415081"/>
                  </a:lnTo>
                  <a:lnTo>
                    <a:pt x="73323" y="425554"/>
                  </a:lnTo>
                  <a:lnTo>
                    <a:pt x="82846" y="446498"/>
                  </a:lnTo>
                  <a:lnTo>
                    <a:pt x="89512" y="450306"/>
                  </a:lnTo>
                  <a:lnTo>
                    <a:pt x="99034" y="450306"/>
                  </a:lnTo>
                  <a:lnTo>
                    <a:pt x="101891" y="453162"/>
                  </a:lnTo>
                  <a:lnTo>
                    <a:pt x="104748" y="460778"/>
                  </a:lnTo>
                  <a:lnTo>
                    <a:pt x="104748" y="471250"/>
                  </a:lnTo>
                  <a:lnTo>
                    <a:pt x="111413" y="492195"/>
                  </a:lnTo>
                  <a:lnTo>
                    <a:pt x="149504" y="496003"/>
                  </a:lnTo>
                  <a:lnTo>
                    <a:pt x="191403" y="531228"/>
                  </a:lnTo>
                  <a:lnTo>
                    <a:pt x="207591" y="531228"/>
                  </a:lnTo>
                  <a:lnTo>
                    <a:pt x="213304" y="534084"/>
                  </a:lnTo>
                  <a:lnTo>
                    <a:pt x="229493" y="534084"/>
                  </a:lnTo>
                  <a:lnTo>
                    <a:pt x="236158" y="537892"/>
                  </a:lnTo>
                  <a:lnTo>
                    <a:pt x="239015" y="537892"/>
                  </a:lnTo>
                  <a:lnTo>
                    <a:pt x="245681" y="541700"/>
                  </a:lnTo>
                  <a:lnTo>
                    <a:pt x="258060" y="531228"/>
                  </a:lnTo>
                  <a:lnTo>
                    <a:pt x="258060" y="523612"/>
                  </a:lnTo>
                  <a:lnTo>
                    <a:pt x="264726" y="516948"/>
                  </a:lnTo>
                  <a:lnTo>
                    <a:pt x="270440" y="516948"/>
                  </a:lnTo>
                  <a:lnTo>
                    <a:pt x="277105" y="513140"/>
                  </a:lnTo>
                  <a:lnTo>
                    <a:pt x="280914" y="510283"/>
                  </a:lnTo>
                  <a:lnTo>
                    <a:pt x="283771" y="510283"/>
                  </a:lnTo>
                  <a:lnTo>
                    <a:pt x="293293" y="498859"/>
                  </a:lnTo>
                  <a:lnTo>
                    <a:pt x="305673" y="516948"/>
                  </a:lnTo>
                  <a:lnTo>
                    <a:pt x="321861" y="516948"/>
                  </a:lnTo>
                  <a:lnTo>
                    <a:pt x="324718" y="513140"/>
                  </a:lnTo>
                  <a:lnTo>
                    <a:pt x="338049" y="516948"/>
                  </a:lnTo>
                  <a:lnTo>
                    <a:pt x="338049" y="513140"/>
                  </a:lnTo>
                  <a:lnTo>
                    <a:pt x="344715" y="506475"/>
                  </a:lnTo>
                  <a:lnTo>
                    <a:pt x="350428" y="506475"/>
                  </a:lnTo>
                  <a:lnTo>
                    <a:pt x="357094" y="502667"/>
                  </a:lnTo>
                  <a:lnTo>
                    <a:pt x="369473" y="502667"/>
                  </a:lnTo>
                  <a:lnTo>
                    <a:pt x="378996" y="492195"/>
                  </a:lnTo>
                  <a:lnTo>
                    <a:pt x="378996" y="485531"/>
                  </a:lnTo>
                  <a:lnTo>
                    <a:pt x="385662" y="481723"/>
                  </a:lnTo>
                  <a:lnTo>
                    <a:pt x="388518" y="477915"/>
                  </a:lnTo>
                  <a:lnTo>
                    <a:pt x="395184" y="475059"/>
                  </a:lnTo>
                  <a:lnTo>
                    <a:pt x="401850" y="475059"/>
                  </a:lnTo>
                  <a:lnTo>
                    <a:pt x="404707" y="471250"/>
                  </a:lnTo>
                  <a:lnTo>
                    <a:pt x="449463" y="471250"/>
                  </a:lnTo>
                  <a:lnTo>
                    <a:pt x="560876" y="326543"/>
                  </a:lnTo>
                  <a:lnTo>
                    <a:pt x="522786" y="330351"/>
                  </a:lnTo>
                  <a:lnTo>
                    <a:pt x="503741" y="319879"/>
                  </a:lnTo>
                  <a:lnTo>
                    <a:pt x="497075" y="313215"/>
                  </a:lnTo>
                  <a:lnTo>
                    <a:pt x="487553" y="309407"/>
                  </a:lnTo>
                  <a:lnTo>
                    <a:pt x="480887" y="305599"/>
                  </a:lnTo>
                  <a:lnTo>
                    <a:pt x="468508" y="302743"/>
                  </a:lnTo>
                  <a:lnTo>
                    <a:pt x="430418" y="288463"/>
                  </a:lnTo>
                  <a:lnTo>
                    <a:pt x="411373" y="277990"/>
                  </a:lnTo>
                  <a:lnTo>
                    <a:pt x="407563" y="270374"/>
                  </a:lnTo>
                  <a:lnTo>
                    <a:pt x="404707" y="267518"/>
                  </a:lnTo>
                  <a:lnTo>
                    <a:pt x="401850" y="259902"/>
                  </a:lnTo>
                  <a:lnTo>
                    <a:pt x="388518" y="259902"/>
                  </a:lnTo>
                  <a:lnTo>
                    <a:pt x="388518" y="257046"/>
                  </a:lnTo>
                  <a:lnTo>
                    <a:pt x="385662" y="253238"/>
                  </a:lnTo>
                  <a:lnTo>
                    <a:pt x="378996" y="238957"/>
                  </a:lnTo>
                  <a:lnTo>
                    <a:pt x="376139" y="235149"/>
                  </a:lnTo>
                  <a:lnTo>
                    <a:pt x="373283" y="228485"/>
                  </a:lnTo>
                  <a:lnTo>
                    <a:pt x="369473" y="224677"/>
                  </a:lnTo>
                  <a:lnTo>
                    <a:pt x="366617" y="218013"/>
                  </a:lnTo>
                  <a:lnTo>
                    <a:pt x="366617" y="211349"/>
                  </a:lnTo>
                  <a:lnTo>
                    <a:pt x="359951" y="203733"/>
                  </a:lnTo>
                  <a:lnTo>
                    <a:pt x="369473" y="186596"/>
                  </a:lnTo>
                  <a:lnTo>
                    <a:pt x="366617" y="182788"/>
                  </a:lnTo>
                  <a:lnTo>
                    <a:pt x="359951" y="178980"/>
                  </a:lnTo>
                  <a:lnTo>
                    <a:pt x="354237" y="178980"/>
                  </a:lnTo>
                  <a:lnTo>
                    <a:pt x="350428" y="182788"/>
                  </a:lnTo>
                  <a:lnTo>
                    <a:pt x="347572" y="182788"/>
                  </a:lnTo>
                  <a:lnTo>
                    <a:pt x="344715" y="186596"/>
                  </a:lnTo>
                  <a:lnTo>
                    <a:pt x="331383" y="186596"/>
                  </a:lnTo>
                  <a:lnTo>
                    <a:pt x="324718" y="178980"/>
                  </a:lnTo>
                  <a:lnTo>
                    <a:pt x="324718" y="172316"/>
                  </a:lnTo>
                  <a:lnTo>
                    <a:pt x="321861" y="161844"/>
                  </a:lnTo>
                  <a:lnTo>
                    <a:pt x="321861" y="154228"/>
                  </a:lnTo>
                  <a:lnTo>
                    <a:pt x="331383" y="143755"/>
                  </a:lnTo>
                  <a:lnTo>
                    <a:pt x="347572" y="112339"/>
                  </a:lnTo>
                  <a:lnTo>
                    <a:pt x="340906" y="101866"/>
                  </a:lnTo>
                  <a:lnTo>
                    <a:pt x="335192" y="101866"/>
                  </a:lnTo>
                  <a:lnTo>
                    <a:pt x="328527" y="98058"/>
                  </a:lnTo>
                  <a:lnTo>
                    <a:pt x="324718" y="95202"/>
                  </a:lnTo>
                  <a:lnTo>
                    <a:pt x="324718" y="80922"/>
                  </a:lnTo>
                  <a:lnTo>
                    <a:pt x="319004" y="74258"/>
                  </a:lnTo>
                  <a:lnTo>
                    <a:pt x="305673" y="66641"/>
                  </a:lnTo>
                  <a:lnTo>
                    <a:pt x="302816" y="63786"/>
                  </a:lnTo>
                  <a:lnTo>
                    <a:pt x="290437" y="41889"/>
                  </a:lnTo>
                  <a:lnTo>
                    <a:pt x="283771" y="39033"/>
                  </a:lnTo>
                  <a:lnTo>
                    <a:pt x="280914" y="35225"/>
                  </a:lnTo>
                  <a:lnTo>
                    <a:pt x="274248" y="35225"/>
                  </a:lnTo>
                  <a:lnTo>
                    <a:pt x="264726" y="20945"/>
                  </a:lnTo>
                  <a:lnTo>
                    <a:pt x="248538" y="20945"/>
                  </a:lnTo>
                  <a:lnTo>
                    <a:pt x="245681" y="17137"/>
                  </a:lnTo>
                  <a:lnTo>
                    <a:pt x="236158" y="17137"/>
                  </a:lnTo>
                  <a:lnTo>
                    <a:pt x="229493" y="20945"/>
                  </a:lnTo>
                  <a:lnTo>
                    <a:pt x="222827" y="20945"/>
                  </a:lnTo>
                  <a:lnTo>
                    <a:pt x="222827" y="14280"/>
                  </a:lnTo>
                  <a:lnTo>
                    <a:pt x="219970" y="10472"/>
                  </a:lnTo>
                  <a:lnTo>
                    <a:pt x="217113" y="14280"/>
                  </a:lnTo>
                  <a:lnTo>
                    <a:pt x="213304" y="20945"/>
                  </a:lnTo>
                  <a:lnTo>
                    <a:pt x="198068" y="20945"/>
                  </a:lnTo>
                  <a:lnTo>
                    <a:pt x="194259" y="14280"/>
                  </a:lnTo>
                  <a:lnTo>
                    <a:pt x="191403" y="10472"/>
                  </a:lnTo>
                  <a:lnTo>
                    <a:pt x="187594" y="10472"/>
                  </a:lnTo>
                  <a:lnTo>
                    <a:pt x="181880" y="3808"/>
                  </a:lnTo>
                  <a:lnTo>
                    <a:pt x="175214" y="0"/>
                  </a:lnTo>
                  <a:lnTo>
                    <a:pt x="175214" y="6664"/>
                  </a:lnTo>
                  <a:lnTo>
                    <a:pt x="172358" y="14280"/>
                  </a:lnTo>
                  <a:lnTo>
                    <a:pt x="168549" y="24753"/>
                  </a:lnTo>
                  <a:lnTo>
                    <a:pt x="168549" y="31417"/>
                  </a:lnTo>
                  <a:lnTo>
                    <a:pt x="162835" y="39033"/>
                  </a:lnTo>
                  <a:lnTo>
                    <a:pt x="153313" y="28561"/>
                  </a:lnTo>
                  <a:lnTo>
                    <a:pt x="153313" y="24753"/>
                  </a:lnTo>
                  <a:lnTo>
                    <a:pt x="149504" y="20945"/>
                  </a:lnTo>
                  <a:lnTo>
                    <a:pt x="146647" y="20945"/>
                  </a:lnTo>
                  <a:lnTo>
                    <a:pt x="146647" y="24753"/>
                  </a:lnTo>
                  <a:lnTo>
                    <a:pt x="143790" y="28561"/>
                  </a:lnTo>
                  <a:lnTo>
                    <a:pt x="124745" y="28561"/>
                  </a:lnTo>
                  <a:lnTo>
                    <a:pt x="124745" y="52361"/>
                  </a:lnTo>
                  <a:lnTo>
                    <a:pt x="120936" y="56169"/>
                  </a:lnTo>
                  <a:lnTo>
                    <a:pt x="118079" y="63786"/>
                  </a:lnTo>
                  <a:lnTo>
                    <a:pt x="115223" y="66641"/>
                  </a:lnTo>
                  <a:lnTo>
                    <a:pt x="111413" y="74258"/>
                  </a:lnTo>
                  <a:lnTo>
                    <a:pt x="111413" y="101866"/>
                  </a:lnTo>
                  <a:lnTo>
                    <a:pt x="95225" y="101866"/>
                  </a:lnTo>
                  <a:lnTo>
                    <a:pt x="92368" y="105674"/>
                  </a:lnTo>
                  <a:lnTo>
                    <a:pt x="89512" y="112339"/>
                  </a:lnTo>
                  <a:lnTo>
                    <a:pt x="85703" y="116147"/>
                  </a:lnTo>
                  <a:lnTo>
                    <a:pt x="85703" y="137091"/>
                  </a:lnTo>
                  <a:lnTo>
                    <a:pt x="82846" y="140899"/>
                  </a:lnTo>
                  <a:lnTo>
                    <a:pt x="76180" y="140899"/>
                  </a:lnTo>
                  <a:lnTo>
                    <a:pt x="73323" y="143755"/>
                  </a:lnTo>
                  <a:lnTo>
                    <a:pt x="73323" y="158036"/>
                  </a:lnTo>
                  <a:lnTo>
                    <a:pt x="66658" y="168508"/>
                  </a:lnTo>
                  <a:lnTo>
                    <a:pt x="66658" y="172316"/>
                  </a:lnTo>
                  <a:lnTo>
                    <a:pt x="70467" y="176124"/>
                  </a:lnTo>
                  <a:lnTo>
                    <a:pt x="70467" y="197068"/>
                  </a:lnTo>
                  <a:lnTo>
                    <a:pt x="66658" y="200877"/>
                  </a:lnTo>
                  <a:lnTo>
                    <a:pt x="60944" y="200877"/>
                  </a:lnTo>
                  <a:lnTo>
                    <a:pt x="57135" y="197068"/>
                  </a:lnTo>
                  <a:lnTo>
                    <a:pt x="57135" y="190404"/>
                  </a:lnTo>
                  <a:lnTo>
                    <a:pt x="54278" y="190404"/>
                  </a:lnTo>
                  <a:lnTo>
                    <a:pt x="44756" y="200877"/>
                  </a:lnTo>
                  <a:lnTo>
                    <a:pt x="44756" y="211349"/>
                  </a:lnTo>
                  <a:lnTo>
                    <a:pt x="47613" y="218013"/>
                  </a:lnTo>
                  <a:lnTo>
                    <a:pt x="47613" y="228485"/>
                  </a:lnTo>
                  <a:lnTo>
                    <a:pt x="44756" y="232293"/>
                  </a:lnTo>
                  <a:lnTo>
                    <a:pt x="38090" y="235149"/>
                  </a:lnTo>
                  <a:lnTo>
                    <a:pt x="35233" y="242765"/>
                  </a:lnTo>
                  <a:lnTo>
                    <a:pt x="35233" y="249430"/>
                  </a:lnTo>
                  <a:lnTo>
                    <a:pt x="38090" y="257046"/>
                  </a:lnTo>
                  <a:lnTo>
                    <a:pt x="38090" y="263710"/>
                  </a:lnTo>
                  <a:lnTo>
                    <a:pt x="41899" y="267518"/>
                  </a:lnTo>
                  <a:lnTo>
                    <a:pt x="41899" y="288463"/>
                  </a:lnTo>
                  <a:lnTo>
                    <a:pt x="38090" y="295127"/>
                  </a:lnTo>
                  <a:lnTo>
                    <a:pt x="38090" y="302743"/>
                  </a:lnTo>
                  <a:lnTo>
                    <a:pt x="35233" y="305599"/>
                  </a:lnTo>
                  <a:lnTo>
                    <a:pt x="28568" y="305599"/>
                  </a:lnTo>
                  <a:lnTo>
                    <a:pt x="25711" y="309407"/>
                  </a:lnTo>
                  <a:lnTo>
                    <a:pt x="22854" y="305599"/>
                  </a:lnTo>
                  <a:lnTo>
                    <a:pt x="2857" y="305599"/>
                  </a:lnTo>
                  <a:lnTo>
                    <a:pt x="6666" y="319879"/>
                  </a:lnTo>
                  <a:lnTo>
                    <a:pt x="2857" y="323687"/>
                  </a:lnTo>
                  <a:lnTo>
                    <a:pt x="0" y="330351"/>
                  </a:lnTo>
                  <a:lnTo>
                    <a:pt x="0" y="337016"/>
                  </a:lnTo>
                  <a:lnTo>
                    <a:pt x="2857" y="337016"/>
                  </a:lnTo>
                  <a:lnTo>
                    <a:pt x="9523" y="340824"/>
                  </a:lnTo>
                  <a:lnTo>
                    <a:pt x="22854" y="340824"/>
                  </a:lnTo>
                  <a:lnTo>
                    <a:pt x="25711" y="344632"/>
                  </a:lnTo>
                  <a:lnTo>
                    <a:pt x="32377" y="348440"/>
                  </a:lnTo>
                  <a:lnTo>
                    <a:pt x="35233" y="355104"/>
                  </a:lnTo>
                  <a:lnTo>
                    <a:pt x="41899" y="358912"/>
                  </a:lnTo>
                  <a:lnTo>
                    <a:pt x="41899" y="369384"/>
                  </a:lnTo>
                  <a:close/>
                </a:path>
              </a:pathLst>
            </a:custGeom>
            <a:noFill/>
            <a:ln w="2379" cap="flat">
              <a:solidFill>
                <a:srgbClr val="FFFFFF"/>
              </a:solidFill>
              <a:prstDash val="solid"/>
              <a:round/>
            </a:ln>
          </p:spPr>
          <p:txBody>
            <a:bodyPr rtlCol="0" anchor="ctr"/>
            <a:lstStyle/>
            <a:p>
              <a:endParaRPr lang="en-US" noProof="0" dirty="0"/>
            </a:p>
          </p:txBody>
        </p:sp>
        <p:sp>
          <p:nvSpPr>
            <p:cNvPr id="6425" name="Serbest Form 6424">
              <a:extLst>
                <a:ext uri="{FF2B5EF4-FFF2-40B4-BE49-F238E27FC236}">
                  <a16:creationId xmlns:a16="http://schemas.microsoft.com/office/drawing/2014/main" id="{7C8E1FB0-15B9-A64F-AEFB-73F43DA12D36}"/>
                </a:ext>
              </a:extLst>
            </p:cNvPr>
            <p:cNvSpPr/>
            <p:nvPr/>
          </p:nvSpPr>
          <p:spPr>
            <a:xfrm>
              <a:off x="6386436" y="1180326"/>
              <a:ext cx="174261" cy="98058"/>
            </a:xfrm>
            <a:custGeom>
              <a:avLst/>
              <a:gdLst>
                <a:gd name="connsiteX0" fmla="*/ 18093 w 174261"/>
                <a:gd name="connsiteY0" fmla="*/ 42841 h 98058"/>
                <a:gd name="connsiteX1" fmla="*/ 23806 w 174261"/>
                <a:gd name="connsiteY1" fmla="*/ 42841 h 98058"/>
                <a:gd name="connsiteX2" fmla="*/ 26663 w 174261"/>
                <a:gd name="connsiteY2" fmla="*/ 35225 h 98058"/>
                <a:gd name="connsiteX3" fmla="*/ 29520 w 174261"/>
                <a:gd name="connsiteY3" fmla="*/ 31417 h 98058"/>
                <a:gd name="connsiteX4" fmla="*/ 29520 w 174261"/>
                <a:gd name="connsiteY4" fmla="*/ 27609 h 98058"/>
                <a:gd name="connsiteX5" fmla="*/ 26663 w 174261"/>
                <a:gd name="connsiteY5" fmla="*/ 23801 h 98058"/>
                <a:gd name="connsiteX6" fmla="*/ 23806 w 174261"/>
                <a:gd name="connsiteY6" fmla="*/ 23801 h 98058"/>
                <a:gd name="connsiteX7" fmla="*/ 18093 w 174261"/>
                <a:gd name="connsiteY7" fmla="*/ 27609 h 98058"/>
                <a:gd name="connsiteX8" fmla="*/ 15236 w 174261"/>
                <a:gd name="connsiteY8" fmla="*/ 31417 h 98058"/>
                <a:gd name="connsiteX9" fmla="*/ 12379 w 174261"/>
                <a:gd name="connsiteY9" fmla="*/ 39033 h 98058"/>
                <a:gd name="connsiteX10" fmla="*/ 15236 w 174261"/>
                <a:gd name="connsiteY10" fmla="*/ 42841 h 98058"/>
                <a:gd name="connsiteX11" fmla="*/ 18093 w 174261"/>
                <a:gd name="connsiteY11" fmla="*/ 42841 h 98058"/>
                <a:gd name="connsiteX12" fmla="*/ 18093 w 174261"/>
                <a:gd name="connsiteY12" fmla="*/ 49505 h 98058"/>
                <a:gd name="connsiteX13" fmla="*/ 2857 w 174261"/>
                <a:gd name="connsiteY13" fmla="*/ 49505 h 98058"/>
                <a:gd name="connsiteX14" fmla="*/ 0 w 174261"/>
                <a:gd name="connsiteY14" fmla="*/ 53313 h 98058"/>
                <a:gd name="connsiteX15" fmla="*/ 0 w 174261"/>
                <a:gd name="connsiteY15" fmla="*/ 64737 h 98058"/>
                <a:gd name="connsiteX16" fmla="*/ 2857 w 174261"/>
                <a:gd name="connsiteY16" fmla="*/ 68545 h 98058"/>
                <a:gd name="connsiteX17" fmla="*/ 8570 w 174261"/>
                <a:gd name="connsiteY17" fmla="*/ 83778 h 98058"/>
                <a:gd name="connsiteX18" fmla="*/ 11427 w 174261"/>
                <a:gd name="connsiteY18" fmla="*/ 79970 h 98058"/>
                <a:gd name="connsiteX19" fmla="*/ 14284 w 174261"/>
                <a:gd name="connsiteY19" fmla="*/ 72354 h 98058"/>
                <a:gd name="connsiteX20" fmla="*/ 19997 w 174261"/>
                <a:gd name="connsiteY20" fmla="*/ 68545 h 98058"/>
                <a:gd name="connsiteX21" fmla="*/ 25711 w 174261"/>
                <a:gd name="connsiteY21" fmla="*/ 68545 h 98058"/>
                <a:gd name="connsiteX22" fmla="*/ 28568 w 174261"/>
                <a:gd name="connsiteY22" fmla="*/ 64737 h 98058"/>
                <a:gd name="connsiteX23" fmla="*/ 34281 w 174261"/>
                <a:gd name="connsiteY23" fmla="*/ 60929 h 98058"/>
                <a:gd name="connsiteX24" fmla="*/ 37138 w 174261"/>
                <a:gd name="connsiteY24" fmla="*/ 57121 h 98058"/>
                <a:gd name="connsiteX25" fmla="*/ 34281 w 174261"/>
                <a:gd name="connsiteY25" fmla="*/ 45697 h 98058"/>
                <a:gd name="connsiteX26" fmla="*/ 18093 w 174261"/>
                <a:gd name="connsiteY26" fmla="*/ 49505 h 98058"/>
                <a:gd name="connsiteX27" fmla="*/ 167596 w 174261"/>
                <a:gd name="connsiteY27" fmla="*/ 72354 h 98058"/>
                <a:gd name="connsiteX28" fmla="*/ 161883 w 174261"/>
                <a:gd name="connsiteY28" fmla="*/ 68545 h 98058"/>
                <a:gd name="connsiteX29" fmla="*/ 167596 w 174261"/>
                <a:gd name="connsiteY29" fmla="*/ 53313 h 98058"/>
                <a:gd name="connsiteX30" fmla="*/ 158073 w 174261"/>
                <a:gd name="connsiteY30" fmla="*/ 49505 h 98058"/>
                <a:gd name="connsiteX31" fmla="*/ 158073 w 174261"/>
                <a:gd name="connsiteY31" fmla="*/ 38081 h 98058"/>
                <a:gd name="connsiteX32" fmla="*/ 163787 w 174261"/>
                <a:gd name="connsiteY32" fmla="*/ 30465 h 98058"/>
                <a:gd name="connsiteX33" fmla="*/ 166644 w 174261"/>
                <a:gd name="connsiteY33" fmla="*/ 30465 h 98058"/>
                <a:gd name="connsiteX34" fmla="*/ 169501 w 174261"/>
                <a:gd name="connsiteY34" fmla="*/ 26657 h 98058"/>
                <a:gd name="connsiteX35" fmla="*/ 166644 w 174261"/>
                <a:gd name="connsiteY35" fmla="*/ 19040 h 98058"/>
                <a:gd name="connsiteX36" fmla="*/ 169501 w 174261"/>
                <a:gd name="connsiteY36" fmla="*/ 11424 h 98058"/>
                <a:gd name="connsiteX37" fmla="*/ 163787 w 174261"/>
                <a:gd name="connsiteY37" fmla="*/ 7616 h 98058"/>
                <a:gd name="connsiteX38" fmla="*/ 155217 w 174261"/>
                <a:gd name="connsiteY38" fmla="*/ 7616 h 98058"/>
                <a:gd name="connsiteX39" fmla="*/ 145694 w 174261"/>
                <a:gd name="connsiteY39" fmla="*/ 3808 h 98058"/>
                <a:gd name="connsiteX40" fmla="*/ 137124 w 174261"/>
                <a:gd name="connsiteY40" fmla="*/ 3808 h 98058"/>
                <a:gd name="connsiteX41" fmla="*/ 131411 w 174261"/>
                <a:gd name="connsiteY41" fmla="*/ 0 h 98058"/>
                <a:gd name="connsiteX42" fmla="*/ 100938 w 174261"/>
                <a:gd name="connsiteY42" fmla="*/ 0 h 98058"/>
                <a:gd name="connsiteX43" fmla="*/ 95225 w 174261"/>
                <a:gd name="connsiteY43" fmla="*/ 3808 h 98058"/>
                <a:gd name="connsiteX44" fmla="*/ 77132 w 174261"/>
                <a:gd name="connsiteY44" fmla="*/ 3808 h 98058"/>
                <a:gd name="connsiteX45" fmla="*/ 74275 w 174261"/>
                <a:gd name="connsiteY45" fmla="*/ 7616 h 98058"/>
                <a:gd name="connsiteX46" fmla="*/ 61896 w 174261"/>
                <a:gd name="connsiteY46" fmla="*/ 15232 h 98058"/>
                <a:gd name="connsiteX47" fmla="*/ 52374 w 174261"/>
                <a:gd name="connsiteY47" fmla="*/ 19040 h 98058"/>
                <a:gd name="connsiteX48" fmla="*/ 46661 w 174261"/>
                <a:gd name="connsiteY48" fmla="*/ 22848 h 98058"/>
                <a:gd name="connsiteX49" fmla="*/ 43803 w 174261"/>
                <a:gd name="connsiteY49" fmla="*/ 22848 h 98058"/>
                <a:gd name="connsiteX50" fmla="*/ 40947 w 174261"/>
                <a:gd name="connsiteY50" fmla="*/ 26657 h 98058"/>
                <a:gd name="connsiteX51" fmla="*/ 40947 w 174261"/>
                <a:gd name="connsiteY51" fmla="*/ 30465 h 98058"/>
                <a:gd name="connsiteX52" fmla="*/ 43803 w 174261"/>
                <a:gd name="connsiteY52" fmla="*/ 38081 h 98058"/>
                <a:gd name="connsiteX53" fmla="*/ 43803 w 174261"/>
                <a:gd name="connsiteY53" fmla="*/ 45697 h 98058"/>
                <a:gd name="connsiteX54" fmla="*/ 46661 w 174261"/>
                <a:gd name="connsiteY54" fmla="*/ 49505 h 98058"/>
                <a:gd name="connsiteX55" fmla="*/ 46661 w 174261"/>
                <a:gd name="connsiteY55" fmla="*/ 53313 h 98058"/>
                <a:gd name="connsiteX56" fmla="*/ 73323 w 174261"/>
                <a:gd name="connsiteY56" fmla="*/ 57121 h 98058"/>
                <a:gd name="connsiteX57" fmla="*/ 67610 w 174261"/>
                <a:gd name="connsiteY57" fmla="*/ 79018 h 98058"/>
                <a:gd name="connsiteX58" fmla="*/ 73323 w 174261"/>
                <a:gd name="connsiteY58" fmla="*/ 79018 h 98058"/>
                <a:gd name="connsiteX59" fmla="*/ 88559 w 174261"/>
                <a:gd name="connsiteY59" fmla="*/ 71402 h 98058"/>
                <a:gd name="connsiteX60" fmla="*/ 104748 w 174261"/>
                <a:gd name="connsiteY60" fmla="*/ 71402 h 98058"/>
                <a:gd name="connsiteX61" fmla="*/ 117127 w 174261"/>
                <a:gd name="connsiteY61" fmla="*/ 79018 h 98058"/>
                <a:gd name="connsiteX62" fmla="*/ 119983 w 174261"/>
                <a:gd name="connsiteY62" fmla="*/ 82826 h 98058"/>
                <a:gd name="connsiteX63" fmla="*/ 125697 w 174261"/>
                <a:gd name="connsiteY63" fmla="*/ 86634 h 98058"/>
                <a:gd name="connsiteX64" fmla="*/ 134267 w 174261"/>
                <a:gd name="connsiteY64" fmla="*/ 98058 h 98058"/>
                <a:gd name="connsiteX65" fmla="*/ 143790 w 174261"/>
                <a:gd name="connsiteY65" fmla="*/ 98058 h 98058"/>
                <a:gd name="connsiteX66" fmla="*/ 146647 w 174261"/>
                <a:gd name="connsiteY66" fmla="*/ 94250 h 98058"/>
                <a:gd name="connsiteX67" fmla="*/ 156169 w 174261"/>
                <a:gd name="connsiteY67" fmla="*/ 94250 h 98058"/>
                <a:gd name="connsiteX68" fmla="*/ 159026 w 174261"/>
                <a:gd name="connsiteY68" fmla="*/ 98058 h 98058"/>
                <a:gd name="connsiteX69" fmla="*/ 164739 w 174261"/>
                <a:gd name="connsiteY69" fmla="*/ 98058 h 98058"/>
                <a:gd name="connsiteX70" fmla="*/ 164739 w 174261"/>
                <a:gd name="connsiteY70" fmla="*/ 90442 h 98058"/>
                <a:gd name="connsiteX71" fmla="*/ 174262 w 174261"/>
                <a:gd name="connsiteY71" fmla="*/ 82826 h 98058"/>
                <a:gd name="connsiteX72" fmla="*/ 167596 w 174261"/>
                <a:gd name="connsiteY72" fmla="*/ 72354 h 9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74261" h="98058">
                  <a:moveTo>
                    <a:pt x="18093" y="42841"/>
                  </a:moveTo>
                  <a:lnTo>
                    <a:pt x="23806" y="42841"/>
                  </a:lnTo>
                  <a:lnTo>
                    <a:pt x="26663" y="35225"/>
                  </a:lnTo>
                  <a:lnTo>
                    <a:pt x="29520" y="31417"/>
                  </a:lnTo>
                  <a:lnTo>
                    <a:pt x="29520" y="27609"/>
                  </a:lnTo>
                  <a:lnTo>
                    <a:pt x="26663" y="23801"/>
                  </a:lnTo>
                  <a:lnTo>
                    <a:pt x="23806" y="23801"/>
                  </a:lnTo>
                  <a:lnTo>
                    <a:pt x="18093" y="27609"/>
                  </a:lnTo>
                  <a:lnTo>
                    <a:pt x="15236" y="31417"/>
                  </a:lnTo>
                  <a:lnTo>
                    <a:pt x="12379" y="39033"/>
                  </a:lnTo>
                  <a:lnTo>
                    <a:pt x="15236" y="42841"/>
                  </a:lnTo>
                  <a:lnTo>
                    <a:pt x="18093" y="42841"/>
                  </a:lnTo>
                  <a:close/>
                  <a:moveTo>
                    <a:pt x="18093" y="49505"/>
                  </a:moveTo>
                  <a:lnTo>
                    <a:pt x="2857" y="49505"/>
                  </a:lnTo>
                  <a:lnTo>
                    <a:pt x="0" y="53313"/>
                  </a:lnTo>
                  <a:lnTo>
                    <a:pt x="0" y="64737"/>
                  </a:lnTo>
                  <a:lnTo>
                    <a:pt x="2857" y="68545"/>
                  </a:lnTo>
                  <a:lnTo>
                    <a:pt x="8570" y="83778"/>
                  </a:lnTo>
                  <a:lnTo>
                    <a:pt x="11427" y="79970"/>
                  </a:lnTo>
                  <a:lnTo>
                    <a:pt x="14284" y="72354"/>
                  </a:lnTo>
                  <a:lnTo>
                    <a:pt x="19997" y="68545"/>
                  </a:lnTo>
                  <a:lnTo>
                    <a:pt x="25711" y="68545"/>
                  </a:lnTo>
                  <a:lnTo>
                    <a:pt x="28568" y="64737"/>
                  </a:lnTo>
                  <a:lnTo>
                    <a:pt x="34281" y="60929"/>
                  </a:lnTo>
                  <a:lnTo>
                    <a:pt x="37138" y="57121"/>
                  </a:lnTo>
                  <a:lnTo>
                    <a:pt x="34281" y="45697"/>
                  </a:lnTo>
                  <a:lnTo>
                    <a:pt x="18093" y="49505"/>
                  </a:lnTo>
                  <a:close/>
                  <a:moveTo>
                    <a:pt x="167596" y="72354"/>
                  </a:moveTo>
                  <a:lnTo>
                    <a:pt x="161883" y="68545"/>
                  </a:lnTo>
                  <a:lnTo>
                    <a:pt x="167596" y="53313"/>
                  </a:lnTo>
                  <a:lnTo>
                    <a:pt x="158073" y="49505"/>
                  </a:lnTo>
                  <a:lnTo>
                    <a:pt x="158073" y="38081"/>
                  </a:lnTo>
                  <a:lnTo>
                    <a:pt x="163787" y="30465"/>
                  </a:lnTo>
                  <a:lnTo>
                    <a:pt x="166644" y="30465"/>
                  </a:lnTo>
                  <a:lnTo>
                    <a:pt x="169501" y="26657"/>
                  </a:lnTo>
                  <a:lnTo>
                    <a:pt x="166644" y="19040"/>
                  </a:lnTo>
                  <a:lnTo>
                    <a:pt x="169501" y="11424"/>
                  </a:lnTo>
                  <a:lnTo>
                    <a:pt x="163787" y="7616"/>
                  </a:lnTo>
                  <a:lnTo>
                    <a:pt x="155217" y="7616"/>
                  </a:lnTo>
                  <a:lnTo>
                    <a:pt x="145694" y="3808"/>
                  </a:lnTo>
                  <a:lnTo>
                    <a:pt x="137124" y="3808"/>
                  </a:lnTo>
                  <a:lnTo>
                    <a:pt x="131411" y="0"/>
                  </a:lnTo>
                  <a:lnTo>
                    <a:pt x="100938" y="0"/>
                  </a:lnTo>
                  <a:lnTo>
                    <a:pt x="95225" y="3808"/>
                  </a:lnTo>
                  <a:lnTo>
                    <a:pt x="77132" y="3808"/>
                  </a:lnTo>
                  <a:lnTo>
                    <a:pt x="74275" y="7616"/>
                  </a:lnTo>
                  <a:lnTo>
                    <a:pt x="61896" y="15232"/>
                  </a:lnTo>
                  <a:lnTo>
                    <a:pt x="52374" y="19040"/>
                  </a:lnTo>
                  <a:lnTo>
                    <a:pt x="46661" y="22848"/>
                  </a:lnTo>
                  <a:lnTo>
                    <a:pt x="43803" y="22848"/>
                  </a:lnTo>
                  <a:lnTo>
                    <a:pt x="40947" y="26657"/>
                  </a:lnTo>
                  <a:lnTo>
                    <a:pt x="40947" y="30465"/>
                  </a:lnTo>
                  <a:lnTo>
                    <a:pt x="43803" y="38081"/>
                  </a:lnTo>
                  <a:lnTo>
                    <a:pt x="43803" y="45697"/>
                  </a:lnTo>
                  <a:lnTo>
                    <a:pt x="46661" y="49505"/>
                  </a:lnTo>
                  <a:lnTo>
                    <a:pt x="46661" y="53313"/>
                  </a:lnTo>
                  <a:lnTo>
                    <a:pt x="73323" y="57121"/>
                  </a:lnTo>
                  <a:lnTo>
                    <a:pt x="67610" y="79018"/>
                  </a:lnTo>
                  <a:lnTo>
                    <a:pt x="73323" y="79018"/>
                  </a:lnTo>
                  <a:lnTo>
                    <a:pt x="88559" y="71402"/>
                  </a:lnTo>
                  <a:lnTo>
                    <a:pt x="104748" y="71402"/>
                  </a:lnTo>
                  <a:lnTo>
                    <a:pt x="117127" y="79018"/>
                  </a:lnTo>
                  <a:lnTo>
                    <a:pt x="119983" y="82826"/>
                  </a:lnTo>
                  <a:lnTo>
                    <a:pt x="125697" y="86634"/>
                  </a:lnTo>
                  <a:lnTo>
                    <a:pt x="134267" y="98058"/>
                  </a:lnTo>
                  <a:lnTo>
                    <a:pt x="143790" y="98058"/>
                  </a:lnTo>
                  <a:lnTo>
                    <a:pt x="146647" y="94250"/>
                  </a:lnTo>
                  <a:lnTo>
                    <a:pt x="156169" y="94250"/>
                  </a:lnTo>
                  <a:lnTo>
                    <a:pt x="159026" y="98058"/>
                  </a:lnTo>
                  <a:lnTo>
                    <a:pt x="164739" y="98058"/>
                  </a:lnTo>
                  <a:lnTo>
                    <a:pt x="164739" y="90442"/>
                  </a:lnTo>
                  <a:lnTo>
                    <a:pt x="174262" y="82826"/>
                  </a:lnTo>
                  <a:lnTo>
                    <a:pt x="167596" y="72354"/>
                  </a:lnTo>
                  <a:close/>
                </a:path>
              </a:pathLst>
            </a:custGeom>
            <a:solidFill>
              <a:srgbClr val="AFABAB"/>
            </a:solidFill>
            <a:ln w="9518" cap="flat">
              <a:noFill/>
              <a:prstDash val="solid"/>
              <a:miter/>
            </a:ln>
          </p:spPr>
          <p:txBody>
            <a:bodyPr rtlCol="0" anchor="ctr"/>
            <a:lstStyle/>
            <a:p>
              <a:endParaRPr lang="en-US" noProof="0" dirty="0"/>
            </a:p>
          </p:txBody>
        </p:sp>
        <p:sp>
          <p:nvSpPr>
            <p:cNvPr id="6426" name="Serbest Form 6425">
              <a:extLst>
                <a:ext uri="{FF2B5EF4-FFF2-40B4-BE49-F238E27FC236}">
                  <a16:creationId xmlns:a16="http://schemas.microsoft.com/office/drawing/2014/main" id="{F4AE29A3-2145-3E4B-B8D4-11C29CD5AE90}"/>
                </a:ext>
              </a:extLst>
            </p:cNvPr>
            <p:cNvSpPr/>
            <p:nvPr/>
          </p:nvSpPr>
          <p:spPr>
            <a:xfrm>
              <a:off x="6386436" y="1180326"/>
              <a:ext cx="174261" cy="98058"/>
            </a:xfrm>
            <a:custGeom>
              <a:avLst/>
              <a:gdLst>
                <a:gd name="connsiteX0" fmla="*/ 18093 w 174261"/>
                <a:gd name="connsiteY0" fmla="*/ 42841 h 98058"/>
                <a:gd name="connsiteX1" fmla="*/ 23806 w 174261"/>
                <a:gd name="connsiteY1" fmla="*/ 42841 h 98058"/>
                <a:gd name="connsiteX2" fmla="*/ 26663 w 174261"/>
                <a:gd name="connsiteY2" fmla="*/ 35225 h 98058"/>
                <a:gd name="connsiteX3" fmla="*/ 29520 w 174261"/>
                <a:gd name="connsiteY3" fmla="*/ 31417 h 98058"/>
                <a:gd name="connsiteX4" fmla="*/ 29520 w 174261"/>
                <a:gd name="connsiteY4" fmla="*/ 27609 h 98058"/>
                <a:gd name="connsiteX5" fmla="*/ 26663 w 174261"/>
                <a:gd name="connsiteY5" fmla="*/ 23801 h 98058"/>
                <a:gd name="connsiteX6" fmla="*/ 23806 w 174261"/>
                <a:gd name="connsiteY6" fmla="*/ 23801 h 98058"/>
                <a:gd name="connsiteX7" fmla="*/ 18093 w 174261"/>
                <a:gd name="connsiteY7" fmla="*/ 27609 h 98058"/>
                <a:gd name="connsiteX8" fmla="*/ 15236 w 174261"/>
                <a:gd name="connsiteY8" fmla="*/ 31417 h 98058"/>
                <a:gd name="connsiteX9" fmla="*/ 12379 w 174261"/>
                <a:gd name="connsiteY9" fmla="*/ 39033 h 98058"/>
                <a:gd name="connsiteX10" fmla="*/ 15236 w 174261"/>
                <a:gd name="connsiteY10" fmla="*/ 42841 h 98058"/>
                <a:gd name="connsiteX11" fmla="*/ 18093 w 174261"/>
                <a:gd name="connsiteY11" fmla="*/ 42841 h 98058"/>
                <a:gd name="connsiteX12" fmla="*/ 18093 w 174261"/>
                <a:gd name="connsiteY12" fmla="*/ 49505 h 98058"/>
                <a:gd name="connsiteX13" fmla="*/ 2857 w 174261"/>
                <a:gd name="connsiteY13" fmla="*/ 49505 h 98058"/>
                <a:gd name="connsiteX14" fmla="*/ 0 w 174261"/>
                <a:gd name="connsiteY14" fmla="*/ 53313 h 98058"/>
                <a:gd name="connsiteX15" fmla="*/ 0 w 174261"/>
                <a:gd name="connsiteY15" fmla="*/ 64737 h 98058"/>
                <a:gd name="connsiteX16" fmla="*/ 2857 w 174261"/>
                <a:gd name="connsiteY16" fmla="*/ 68545 h 98058"/>
                <a:gd name="connsiteX17" fmla="*/ 8570 w 174261"/>
                <a:gd name="connsiteY17" fmla="*/ 83778 h 98058"/>
                <a:gd name="connsiteX18" fmla="*/ 11427 w 174261"/>
                <a:gd name="connsiteY18" fmla="*/ 79970 h 98058"/>
                <a:gd name="connsiteX19" fmla="*/ 14284 w 174261"/>
                <a:gd name="connsiteY19" fmla="*/ 72354 h 98058"/>
                <a:gd name="connsiteX20" fmla="*/ 19997 w 174261"/>
                <a:gd name="connsiteY20" fmla="*/ 68545 h 98058"/>
                <a:gd name="connsiteX21" fmla="*/ 25711 w 174261"/>
                <a:gd name="connsiteY21" fmla="*/ 68545 h 98058"/>
                <a:gd name="connsiteX22" fmla="*/ 28568 w 174261"/>
                <a:gd name="connsiteY22" fmla="*/ 64737 h 98058"/>
                <a:gd name="connsiteX23" fmla="*/ 34281 w 174261"/>
                <a:gd name="connsiteY23" fmla="*/ 60929 h 98058"/>
                <a:gd name="connsiteX24" fmla="*/ 37138 w 174261"/>
                <a:gd name="connsiteY24" fmla="*/ 57121 h 98058"/>
                <a:gd name="connsiteX25" fmla="*/ 34281 w 174261"/>
                <a:gd name="connsiteY25" fmla="*/ 45697 h 98058"/>
                <a:gd name="connsiteX26" fmla="*/ 18093 w 174261"/>
                <a:gd name="connsiteY26" fmla="*/ 49505 h 98058"/>
                <a:gd name="connsiteX27" fmla="*/ 167596 w 174261"/>
                <a:gd name="connsiteY27" fmla="*/ 72354 h 98058"/>
                <a:gd name="connsiteX28" fmla="*/ 161883 w 174261"/>
                <a:gd name="connsiteY28" fmla="*/ 68545 h 98058"/>
                <a:gd name="connsiteX29" fmla="*/ 167596 w 174261"/>
                <a:gd name="connsiteY29" fmla="*/ 53313 h 98058"/>
                <a:gd name="connsiteX30" fmla="*/ 158073 w 174261"/>
                <a:gd name="connsiteY30" fmla="*/ 49505 h 98058"/>
                <a:gd name="connsiteX31" fmla="*/ 158073 w 174261"/>
                <a:gd name="connsiteY31" fmla="*/ 38081 h 98058"/>
                <a:gd name="connsiteX32" fmla="*/ 163787 w 174261"/>
                <a:gd name="connsiteY32" fmla="*/ 30465 h 98058"/>
                <a:gd name="connsiteX33" fmla="*/ 166644 w 174261"/>
                <a:gd name="connsiteY33" fmla="*/ 30465 h 98058"/>
                <a:gd name="connsiteX34" fmla="*/ 169501 w 174261"/>
                <a:gd name="connsiteY34" fmla="*/ 26657 h 98058"/>
                <a:gd name="connsiteX35" fmla="*/ 166644 w 174261"/>
                <a:gd name="connsiteY35" fmla="*/ 19040 h 98058"/>
                <a:gd name="connsiteX36" fmla="*/ 169501 w 174261"/>
                <a:gd name="connsiteY36" fmla="*/ 11424 h 98058"/>
                <a:gd name="connsiteX37" fmla="*/ 163787 w 174261"/>
                <a:gd name="connsiteY37" fmla="*/ 7616 h 98058"/>
                <a:gd name="connsiteX38" fmla="*/ 155217 w 174261"/>
                <a:gd name="connsiteY38" fmla="*/ 7616 h 98058"/>
                <a:gd name="connsiteX39" fmla="*/ 145694 w 174261"/>
                <a:gd name="connsiteY39" fmla="*/ 3808 h 98058"/>
                <a:gd name="connsiteX40" fmla="*/ 137124 w 174261"/>
                <a:gd name="connsiteY40" fmla="*/ 3808 h 98058"/>
                <a:gd name="connsiteX41" fmla="*/ 131411 w 174261"/>
                <a:gd name="connsiteY41" fmla="*/ 0 h 98058"/>
                <a:gd name="connsiteX42" fmla="*/ 100938 w 174261"/>
                <a:gd name="connsiteY42" fmla="*/ 0 h 98058"/>
                <a:gd name="connsiteX43" fmla="*/ 95225 w 174261"/>
                <a:gd name="connsiteY43" fmla="*/ 3808 h 98058"/>
                <a:gd name="connsiteX44" fmla="*/ 77132 w 174261"/>
                <a:gd name="connsiteY44" fmla="*/ 3808 h 98058"/>
                <a:gd name="connsiteX45" fmla="*/ 74275 w 174261"/>
                <a:gd name="connsiteY45" fmla="*/ 7616 h 98058"/>
                <a:gd name="connsiteX46" fmla="*/ 61896 w 174261"/>
                <a:gd name="connsiteY46" fmla="*/ 15232 h 98058"/>
                <a:gd name="connsiteX47" fmla="*/ 52374 w 174261"/>
                <a:gd name="connsiteY47" fmla="*/ 19040 h 98058"/>
                <a:gd name="connsiteX48" fmla="*/ 46661 w 174261"/>
                <a:gd name="connsiteY48" fmla="*/ 22848 h 98058"/>
                <a:gd name="connsiteX49" fmla="*/ 43803 w 174261"/>
                <a:gd name="connsiteY49" fmla="*/ 22848 h 98058"/>
                <a:gd name="connsiteX50" fmla="*/ 40947 w 174261"/>
                <a:gd name="connsiteY50" fmla="*/ 26657 h 98058"/>
                <a:gd name="connsiteX51" fmla="*/ 40947 w 174261"/>
                <a:gd name="connsiteY51" fmla="*/ 30465 h 98058"/>
                <a:gd name="connsiteX52" fmla="*/ 43803 w 174261"/>
                <a:gd name="connsiteY52" fmla="*/ 38081 h 98058"/>
                <a:gd name="connsiteX53" fmla="*/ 43803 w 174261"/>
                <a:gd name="connsiteY53" fmla="*/ 45697 h 98058"/>
                <a:gd name="connsiteX54" fmla="*/ 46661 w 174261"/>
                <a:gd name="connsiteY54" fmla="*/ 49505 h 98058"/>
                <a:gd name="connsiteX55" fmla="*/ 46661 w 174261"/>
                <a:gd name="connsiteY55" fmla="*/ 53313 h 98058"/>
                <a:gd name="connsiteX56" fmla="*/ 73323 w 174261"/>
                <a:gd name="connsiteY56" fmla="*/ 57121 h 98058"/>
                <a:gd name="connsiteX57" fmla="*/ 67610 w 174261"/>
                <a:gd name="connsiteY57" fmla="*/ 79018 h 98058"/>
                <a:gd name="connsiteX58" fmla="*/ 73323 w 174261"/>
                <a:gd name="connsiteY58" fmla="*/ 79018 h 98058"/>
                <a:gd name="connsiteX59" fmla="*/ 88559 w 174261"/>
                <a:gd name="connsiteY59" fmla="*/ 71402 h 98058"/>
                <a:gd name="connsiteX60" fmla="*/ 104748 w 174261"/>
                <a:gd name="connsiteY60" fmla="*/ 71402 h 98058"/>
                <a:gd name="connsiteX61" fmla="*/ 117127 w 174261"/>
                <a:gd name="connsiteY61" fmla="*/ 79018 h 98058"/>
                <a:gd name="connsiteX62" fmla="*/ 119983 w 174261"/>
                <a:gd name="connsiteY62" fmla="*/ 82826 h 98058"/>
                <a:gd name="connsiteX63" fmla="*/ 125697 w 174261"/>
                <a:gd name="connsiteY63" fmla="*/ 86634 h 98058"/>
                <a:gd name="connsiteX64" fmla="*/ 134267 w 174261"/>
                <a:gd name="connsiteY64" fmla="*/ 98058 h 98058"/>
                <a:gd name="connsiteX65" fmla="*/ 143790 w 174261"/>
                <a:gd name="connsiteY65" fmla="*/ 98058 h 98058"/>
                <a:gd name="connsiteX66" fmla="*/ 146647 w 174261"/>
                <a:gd name="connsiteY66" fmla="*/ 94250 h 98058"/>
                <a:gd name="connsiteX67" fmla="*/ 156169 w 174261"/>
                <a:gd name="connsiteY67" fmla="*/ 94250 h 98058"/>
                <a:gd name="connsiteX68" fmla="*/ 159026 w 174261"/>
                <a:gd name="connsiteY68" fmla="*/ 98058 h 98058"/>
                <a:gd name="connsiteX69" fmla="*/ 164739 w 174261"/>
                <a:gd name="connsiteY69" fmla="*/ 98058 h 98058"/>
                <a:gd name="connsiteX70" fmla="*/ 164739 w 174261"/>
                <a:gd name="connsiteY70" fmla="*/ 90442 h 98058"/>
                <a:gd name="connsiteX71" fmla="*/ 174262 w 174261"/>
                <a:gd name="connsiteY71" fmla="*/ 82826 h 98058"/>
                <a:gd name="connsiteX72" fmla="*/ 167596 w 174261"/>
                <a:gd name="connsiteY72" fmla="*/ 72354 h 9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74261" h="98058">
                  <a:moveTo>
                    <a:pt x="18093" y="42841"/>
                  </a:moveTo>
                  <a:lnTo>
                    <a:pt x="23806" y="42841"/>
                  </a:lnTo>
                  <a:lnTo>
                    <a:pt x="26663" y="35225"/>
                  </a:lnTo>
                  <a:lnTo>
                    <a:pt x="29520" y="31417"/>
                  </a:lnTo>
                  <a:lnTo>
                    <a:pt x="29520" y="27609"/>
                  </a:lnTo>
                  <a:lnTo>
                    <a:pt x="26663" y="23801"/>
                  </a:lnTo>
                  <a:lnTo>
                    <a:pt x="23806" y="23801"/>
                  </a:lnTo>
                  <a:lnTo>
                    <a:pt x="18093" y="27609"/>
                  </a:lnTo>
                  <a:lnTo>
                    <a:pt x="15236" y="31417"/>
                  </a:lnTo>
                  <a:lnTo>
                    <a:pt x="12379" y="39033"/>
                  </a:lnTo>
                  <a:lnTo>
                    <a:pt x="15236" y="42841"/>
                  </a:lnTo>
                  <a:lnTo>
                    <a:pt x="18093" y="42841"/>
                  </a:lnTo>
                  <a:close/>
                  <a:moveTo>
                    <a:pt x="18093" y="49505"/>
                  </a:moveTo>
                  <a:lnTo>
                    <a:pt x="2857" y="49505"/>
                  </a:lnTo>
                  <a:lnTo>
                    <a:pt x="0" y="53313"/>
                  </a:lnTo>
                  <a:lnTo>
                    <a:pt x="0" y="64737"/>
                  </a:lnTo>
                  <a:lnTo>
                    <a:pt x="2857" y="68545"/>
                  </a:lnTo>
                  <a:lnTo>
                    <a:pt x="8570" y="83778"/>
                  </a:lnTo>
                  <a:lnTo>
                    <a:pt x="11427" y="79970"/>
                  </a:lnTo>
                  <a:lnTo>
                    <a:pt x="14284" y="72354"/>
                  </a:lnTo>
                  <a:lnTo>
                    <a:pt x="19997" y="68545"/>
                  </a:lnTo>
                  <a:lnTo>
                    <a:pt x="25711" y="68545"/>
                  </a:lnTo>
                  <a:lnTo>
                    <a:pt x="28568" y="64737"/>
                  </a:lnTo>
                  <a:lnTo>
                    <a:pt x="34281" y="60929"/>
                  </a:lnTo>
                  <a:lnTo>
                    <a:pt x="37138" y="57121"/>
                  </a:lnTo>
                  <a:lnTo>
                    <a:pt x="34281" y="45697"/>
                  </a:lnTo>
                  <a:lnTo>
                    <a:pt x="18093" y="49505"/>
                  </a:lnTo>
                  <a:close/>
                  <a:moveTo>
                    <a:pt x="167596" y="72354"/>
                  </a:moveTo>
                  <a:lnTo>
                    <a:pt x="161883" y="68545"/>
                  </a:lnTo>
                  <a:lnTo>
                    <a:pt x="167596" y="53313"/>
                  </a:lnTo>
                  <a:lnTo>
                    <a:pt x="158073" y="49505"/>
                  </a:lnTo>
                  <a:lnTo>
                    <a:pt x="158073" y="38081"/>
                  </a:lnTo>
                  <a:lnTo>
                    <a:pt x="163787" y="30465"/>
                  </a:lnTo>
                  <a:lnTo>
                    <a:pt x="166644" y="30465"/>
                  </a:lnTo>
                  <a:lnTo>
                    <a:pt x="169501" y="26657"/>
                  </a:lnTo>
                  <a:lnTo>
                    <a:pt x="166644" y="19040"/>
                  </a:lnTo>
                  <a:lnTo>
                    <a:pt x="169501" y="11424"/>
                  </a:lnTo>
                  <a:lnTo>
                    <a:pt x="163787" y="7616"/>
                  </a:lnTo>
                  <a:lnTo>
                    <a:pt x="155217" y="7616"/>
                  </a:lnTo>
                  <a:lnTo>
                    <a:pt x="145694" y="3808"/>
                  </a:lnTo>
                  <a:lnTo>
                    <a:pt x="137124" y="3808"/>
                  </a:lnTo>
                  <a:lnTo>
                    <a:pt x="131411" y="0"/>
                  </a:lnTo>
                  <a:lnTo>
                    <a:pt x="100938" y="0"/>
                  </a:lnTo>
                  <a:lnTo>
                    <a:pt x="95225" y="3808"/>
                  </a:lnTo>
                  <a:lnTo>
                    <a:pt x="77132" y="3808"/>
                  </a:lnTo>
                  <a:lnTo>
                    <a:pt x="74275" y="7616"/>
                  </a:lnTo>
                  <a:lnTo>
                    <a:pt x="61896" y="15232"/>
                  </a:lnTo>
                  <a:lnTo>
                    <a:pt x="52374" y="19040"/>
                  </a:lnTo>
                  <a:lnTo>
                    <a:pt x="46661" y="22848"/>
                  </a:lnTo>
                  <a:lnTo>
                    <a:pt x="43803" y="22848"/>
                  </a:lnTo>
                  <a:lnTo>
                    <a:pt x="40947" y="26657"/>
                  </a:lnTo>
                  <a:lnTo>
                    <a:pt x="40947" y="30465"/>
                  </a:lnTo>
                  <a:lnTo>
                    <a:pt x="43803" y="38081"/>
                  </a:lnTo>
                  <a:lnTo>
                    <a:pt x="43803" y="45697"/>
                  </a:lnTo>
                  <a:lnTo>
                    <a:pt x="46661" y="49505"/>
                  </a:lnTo>
                  <a:lnTo>
                    <a:pt x="46661" y="53313"/>
                  </a:lnTo>
                  <a:lnTo>
                    <a:pt x="73323" y="57121"/>
                  </a:lnTo>
                  <a:lnTo>
                    <a:pt x="67610" y="79018"/>
                  </a:lnTo>
                  <a:lnTo>
                    <a:pt x="73323" y="79018"/>
                  </a:lnTo>
                  <a:lnTo>
                    <a:pt x="88559" y="71402"/>
                  </a:lnTo>
                  <a:lnTo>
                    <a:pt x="104748" y="71402"/>
                  </a:lnTo>
                  <a:lnTo>
                    <a:pt x="117127" y="79018"/>
                  </a:lnTo>
                  <a:lnTo>
                    <a:pt x="119983" y="82826"/>
                  </a:lnTo>
                  <a:lnTo>
                    <a:pt x="125697" y="86634"/>
                  </a:lnTo>
                  <a:lnTo>
                    <a:pt x="134267" y="98058"/>
                  </a:lnTo>
                  <a:lnTo>
                    <a:pt x="143790" y="98058"/>
                  </a:lnTo>
                  <a:lnTo>
                    <a:pt x="146647" y="94250"/>
                  </a:lnTo>
                  <a:lnTo>
                    <a:pt x="156169" y="94250"/>
                  </a:lnTo>
                  <a:lnTo>
                    <a:pt x="159026" y="98058"/>
                  </a:lnTo>
                  <a:lnTo>
                    <a:pt x="164739" y="98058"/>
                  </a:lnTo>
                  <a:lnTo>
                    <a:pt x="164739" y="90442"/>
                  </a:lnTo>
                  <a:lnTo>
                    <a:pt x="174262" y="82826"/>
                  </a:lnTo>
                  <a:lnTo>
                    <a:pt x="167596" y="72354"/>
                  </a:lnTo>
                  <a:close/>
                </a:path>
              </a:pathLst>
            </a:custGeom>
            <a:noFill/>
            <a:ln w="2379" cap="flat">
              <a:solidFill>
                <a:srgbClr val="FFFFFF"/>
              </a:solidFill>
              <a:prstDash val="solid"/>
              <a:round/>
            </a:ln>
          </p:spPr>
          <p:txBody>
            <a:bodyPr rtlCol="0" anchor="ctr"/>
            <a:lstStyle/>
            <a:p>
              <a:endParaRPr lang="en-US" noProof="0" dirty="0"/>
            </a:p>
          </p:txBody>
        </p:sp>
        <p:sp>
          <p:nvSpPr>
            <p:cNvPr id="6427" name="Serbest Form 6426">
              <a:extLst>
                <a:ext uri="{FF2B5EF4-FFF2-40B4-BE49-F238E27FC236}">
                  <a16:creationId xmlns:a16="http://schemas.microsoft.com/office/drawing/2014/main" id="{0FB93ED7-38F6-7148-81D2-09E4634B0C26}"/>
                </a:ext>
              </a:extLst>
            </p:cNvPr>
            <p:cNvSpPr/>
            <p:nvPr/>
          </p:nvSpPr>
          <p:spPr>
            <a:xfrm>
              <a:off x="7024444" y="3115785"/>
              <a:ext cx="251394" cy="270373"/>
            </a:xfrm>
            <a:custGeom>
              <a:avLst/>
              <a:gdLst>
                <a:gd name="connsiteX0" fmla="*/ 40947 w 251394"/>
                <a:gd name="connsiteY0" fmla="*/ 31417 h 270373"/>
                <a:gd name="connsiteX1" fmla="*/ 40947 w 251394"/>
                <a:gd name="connsiteY1" fmla="*/ 39033 h 270373"/>
                <a:gd name="connsiteX2" fmla="*/ 38090 w 251394"/>
                <a:gd name="connsiteY2" fmla="*/ 41889 h 270373"/>
                <a:gd name="connsiteX3" fmla="*/ 38090 w 251394"/>
                <a:gd name="connsiteY3" fmla="*/ 45697 h 270373"/>
                <a:gd name="connsiteX4" fmla="*/ 34281 w 251394"/>
                <a:gd name="connsiteY4" fmla="*/ 49505 h 270373"/>
                <a:gd name="connsiteX5" fmla="*/ 24758 w 251394"/>
                <a:gd name="connsiteY5" fmla="*/ 49505 h 270373"/>
                <a:gd name="connsiteX6" fmla="*/ 24758 w 251394"/>
                <a:gd name="connsiteY6" fmla="*/ 59977 h 270373"/>
                <a:gd name="connsiteX7" fmla="*/ 21902 w 251394"/>
                <a:gd name="connsiteY7" fmla="*/ 63785 h 270373"/>
                <a:gd name="connsiteX8" fmla="*/ 15236 w 251394"/>
                <a:gd name="connsiteY8" fmla="*/ 63785 h 270373"/>
                <a:gd name="connsiteX9" fmla="*/ 15236 w 251394"/>
                <a:gd name="connsiteY9" fmla="*/ 70450 h 270373"/>
                <a:gd name="connsiteX10" fmla="*/ 19045 w 251394"/>
                <a:gd name="connsiteY10" fmla="*/ 74258 h 270373"/>
                <a:gd name="connsiteX11" fmla="*/ 19045 w 251394"/>
                <a:gd name="connsiteY11" fmla="*/ 99010 h 270373"/>
                <a:gd name="connsiteX12" fmla="*/ 15236 w 251394"/>
                <a:gd name="connsiteY12" fmla="*/ 106626 h 270373"/>
                <a:gd name="connsiteX13" fmla="*/ 12379 w 251394"/>
                <a:gd name="connsiteY13" fmla="*/ 109482 h 270373"/>
                <a:gd name="connsiteX14" fmla="*/ 9523 w 251394"/>
                <a:gd name="connsiteY14" fmla="*/ 109482 h 270373"/>
                <a:gd name="connsiteX15" fmla="*/ 9523 w 251394"/>
                <a:gd name="connsiteY15" fmla="*/ 131379 h 270373"/>
                <a:gd name="connsiteX16" fmla="*/ 6666 w 251394"/>
                <a:gd name="connsiteY16" fmla="*/ 131379 h 270373"/>
                <a:gd name="connsiteX17" fmla="*/ 0 w 251394"/>
                <a:gd name="connsiteY17" fmla="*/ 135187 h 270373"/>
                <a:gd name="connsiteX18" fmla="*/ 0 w 251394"/>
                <a:gd name="connsiteY18" fmla="*/ 145659 h 270373"/>
                <a:gd name="connsiteX19" fmla="*/ 2857 w 251394"/>
                <a:gd name="connsiteY19" fmla="*/ 149467 h 270373"/>
                <a:gd name="connsiteX20" fmla="*/ 6666 w 251394"/>
                <a:gd name="connsiteY20" fmla="*/ 178028 h 270373"/>
                <a:gd name="connsiteX21" fmla="*/ 24758 w 251394"/>
                <a:gd name="connsiteY21" fmla="*/ 178028 h 270373"/>
                <a:gd name="connsiteX22" fmla="*/ 28568 w 251394"/>
                <a:gd name="connsiteY22" fmla="*/ 174220 h 270373"/>
                <a:gd name="connsiteX23" fmla="*/ 28568 w 251394"/>
                <a:gd name="connsiteY23" fmla="*/ 170412 h 270373"/>
                <a:gd name="connsiteX24" fmla="*/ 31424 w 251394"/>
                <a:gd name="connsiteY24" fmla="*/ 170412 h 270373"/>
                <a:gd name="connsiteX25" fmla="*/ 34281 w 251394"/>
                <a:gd name="connsiteY25" fmla="*/ 174220 h 270373"/>
                <a:gd name="connsiteX26" fmla="*/ 34281 w 251394"/>
                <a:gd name="connsiteY26" fmla="*/ 178028 h 270373"/>
                <a:gd name="connsiteX27" fmla="*/ 43803 w 251394"/>
                <a:gd name="connsiteY27" fmla="*/ 188500 h 270373"/>
                <a:gd name="connsiteX28" fmla="*/ 50469 w 251394"/>
                <a:gd name="connsiteY28" fmla="*/ 180884 h 270373"/>
                <a:gd name="connsiteX29" fmla="*/ 50469 w 251394"/>
                <a:gd name="connsiteY29" fmla="*/ 174220 h 270373"/>
                <a:gd name="connsiteX30" fmla="*/ 53326 w 251394"/>
                <a:gd name="connsiteY30" fmla="*/ 163747 h 270373"/>
                <a:gd name="connsiteX31" fmla="*/ 56183 w 251394"/>
                <a:gd name="connsiteY31" fmla="*/ 156131 h 270373"/>
                <a:gd name="connsiteX32" fmla="*/ 56183 w 251394"/>
                <a:gd name="connsiteY32" fmla="*/ 149467 h 270373"/>
                <a:gd name="connsiteX33" fmla="*/ 62848 w 251394"/>
                <a:gd name="connsiteY33" fmla="*/ 152323 h 270373"/>
                <a:gd name="connsiteX34" fmla="*/ 68562 w 251394"/>
                <a:gd name="connsiteY34" fmla="*/ 159939 h 270373"/>
                <a:gd name="connsiteX35" fmla="*/ 72371 w 251394"/>
                <a:gd name="connsiteY35" fmla="*/ 159939 h 270373"/>
                <a:gd name="connsiteX36" fmla="*/ 75228 w 251394"/>
                <a:gd name="connsiteY36" fmla="*/ 163747 h 270373"/>
                <a:gd name="connsiteX37" fmla="*/ 78085 w 251394"/>
                <a:gd name="connsiteY37" fmla="*/ 170412 h 270373"/>
                <a:gd name="connsiteX38" fmla="*/ 94273 w 251394"/>
                <a:gd name="connsiteY38" fmla="*/ 170412 h 270373"/>
                <a:gd name="connsiteX39" fmla="*/ 97130 w 251394"/>
                <a:gd name="connsiteY39" fmla="*/ 163747 h 270373"/>
                <a:gd name="connsiteX40" fmla="*/ 99986 w 251394"/>
                <a:gd name="connsiteY40" fmla="*/ 159939 h 270373"/>
                <a:gd name="connsiteX41" fmla="*/ 103796 w 251394"/>
                <a:gd name="connsiteY41" fmla="*/ 163747 h 270373"/>
                <a:gd name="connsiteX42" fmla="*/ 103796 w 251394"/>
                <a:gd name="connsiteY42" fmla="*/ 170412 h 270373"/>
                <a:gd name="connsiteX43" fmla="*/ 109509 w 251394"/>
                <a:gd name="connsiteY43" fmla="*/ 170412 h 270373"/>
                <a:gd name="connsiteX44" fmla="*/ 116175 w 251394"/>
                <a:gd name="connsiteY44" fmla="*/ 166604 h 270373"/>
                <a:gd name="connsiteX45" fmla="*/ 125697 w 251394"/>
                <a:gd name="connsiteY45" fmla="*/ 166604 h 270373"/>
                <a:gd name="connsiteX46" fmla="*/ 128554 w 251394"/>
                <a:gd name="connsiteY46" fmla="*/ 170412 h 270373"/>
                <a:gd name="connsiteX47" fmla="*/ 144742 w 251394"/>
                <a:gd name="connsiteY47" fmla="*/ 170412 h 270373"/>
                <a:gd name="connsiteX48" fmla="*/ 154265 w 251394"/>
                <a:gd name="connsiteY48" fmla="*/ 184692 h 270373"/>
                <a:gd name="connsiteX49" fmla="*/ 159978 w 251394"/>
                <a:gd name="connsiteY49" fmla="*/ 184692 h 270373"/>
                <a:gd name="connsiteX50" fmla="*/ 163787 w 251394"/>
                <a:gd name="connsiteY50" fmla="*/ 188500 h 270373"/>
                <a:gd name="connsiteX51" fmla="*/ 169501 w 251394"/>
                <a:gd name="connsiteY51" fmla="*/ 192308 h 270373"/>
                <a:gd name="connsiteX52" fmla="*/ 181880 w 251394"/>
                <a:gd name="connsiteY52" fmla="*/ 213253 h 270373"/>
                <a:gd name="connsiteX53" fmla="*/ 185689 w 251394"/>
                <a:gd name="connsiteY53" fmla="*/ 217061 h 270373"/>
                <a:gd name="connsiteX54" fmla="*/ 198068 w 251394"/>
                <a:gd name="connsiteY54" fmla="*/ 223725 h 270373"/>
                <a:gd name="connsiteX55" fmla="*/ 204734 w 251394"/>
                <a:gd name="connsiteY55" fmla="*/ 231341 h 270373"/>
                <a:gd name="connsiteX56" fmla="*/ 204734 w 251394"/>
                <a:gd name="connsiteY56" fmla="*/ 245621 h 270373"/>
                <a:gd name="connsiteX57" fmla="*/ 207591 w 251394"/>
                <a:gd name="connsiteY57" fmla="*/ 249429 h 270373"/>
                <a:gd name="connsiteX58" fmla="*/ 213304 w 251394"/>
                <a:gd name="connsiteY58" fmla="*/ 252286 h 270373"/>
                <a:gd name="connsiteX59" fmla="*/ 219970 w 251394"/>
                <a:gd name="connsiteY59" fmla="*/ 252286 h 270373"/>
                <a:gd name="connsiteX60" fmla="*/ 226636 w 251394"/>
                <a:gd name="connsiteY60" fmla="*/ 262758 h 270373"/>
                <a:gd name="connsiteX61" fmla="*/ 239015 w 251394"/>
                <a:gd name="connsiteY61" fmla="*/ 270374 h 270373"/>
                <a:gd name="connsiteX62" fmla="*/ 244729 w 251394"/>
                <a:gd name="connsiteY62" fmla="*/ 259902 h 270373"/>
                <a:gd name="connsiteX63" fmla="*/ 251394 w 251394"/>
                <a:gd name="connsiteY63" fmla="*/ 256094 h 270373"/>
                <a:gd name="connsiteX64" fmla="*/ 248537 w 251394"/>
                <a:gd name="connsiteY64" fmla="*/ 249429 h 270373"/>
                <a:gd name="connsiteX65" fmla="*/ 239015 w 251394"/>
                <a:gd name="connsiteY65" fmla="*/ 238005 h 270373"/>
                <a:gd name="connsiteX66" fmla="*/ 226636 w 251394"/>
                <a:gd name="connsiteY66" fmla="*/ 238005 h 270373"/>
                <a:gd name="connsiteX67" fmla="*/ 222827 w 251394"/>
                <a:gd name="connsiteY67" fmla="*/ 234197 h 270373"/>
                <a:gd name="connsiteX68" fmla="*/ 222827 w 251394"/>
                <a:gd name="connsiteY68" fmla="*/ 213253 h 270373"/>
                <a:gd name="connsiteX69" fmla="*/ 219970 w 251394"/>
                <a:gd name="connsiteY69" fmla="*/ 213253 h 270373"/>
                <a:gd name="connsiteX70" fmla="*/ 217113 w 251394"/>
                <a:gd name="connsiteY70" fmla="*/ 209445 h 270373"/>
                <a:gd name="connsiteX71" fmla="*/ 191402 w 251394"/>
                <a:gd name="connsiteY71" fmla="*/ 195164 h 270373"/>
                <a:gd name="connsiteX72" fmla="*/ 188546 w 251394"/>
                <a:gd name="connsiteY72" fmla="*/ 192308 h 270373"/>
                <a:gd name="connsiteX73" fmla="*/ 188546 w 251394"/>
                <a:gd name="connsiteY73" fmla="*/ 184692 h 270373"/>
                <a:gd name="connsiteX74" fmla="*/ 185689 w 251394"/>
                <a:gd name="connsiteY74" fmla="*/ 178028 h 270373"/>
                <a:gd name="connsiteX75" fmla="*/ 185689 w 251394"/>
                <a:gd name="connsiteY75" fmla="*/ 170412 h 270373"/>
                <a:gd name="connsiteX76" fmla="*/ 181880 w 251394"/>
                <a:gd name="connsiteY76" fmla="*/ 163747 h 270373"/>
                <a:gd name="connsiteX77" fmla="*/ 181880 w 251394"/>
                <a:gd name="connsiteY77" fmla="*/ 159939 h 270373"/>
                <a:gd name="connsiteX78" fmla="*/ 176166 w 251394"/>
                <a:gd name="connsiteY78" fmla="*/ 159939 h 270373"/>
                <a:gd name="connsiteX79" fmla="*/ 169501 w 251394"/>
                <a:gd name="connsiteY79" fmla="*/ 156131 h 270373"/>
                <a:gd name="connsiteX80" fmla="*/ 159978 w 251394"/>
                <a:gd name="connsiteY80" fmla="*/ 156131 h 270373"/>
                <a:gd name="connsiteX81" fmla="*/ 147599 w 251394"/>
                <a:gd name="connsiteY81" fmla="*/ 141851 h 270373"/>
                <a:gd name="connsiteX82" fmla="*/ 138076 w 251394"/>
                <a:gd name="connsiteY82" fmla="*/ 145659 h 270373"/>
                <a:gd name="connsiteX83" fmla="*/ 132363 w 251394"/>
                <a:gd name="connsiteY83" fmla="*/ 135187 h 270373"/>
                <a:gd name="connsiteX84" fmla="*/ 122841 w 251394"/>
                <a:gd name="connsiteY84" fmla="*/ 131379 h 270373"/>
                <a:gd name="connsiteX85" fmla="*/ 113318 w 251394"/>
                <a:gd name="connsiteY85" fmla="*/ 120907 h 270373"/>
                <a:gd name="connsiteX86" fmla="*/ 109509 w 251394"/>
                <a:gd name="connsiteY86" fmla="*/ 113290 h 270373"/>
                <a:gd name="connsiteX87" fmla="*/ 106652 w 251394"/>
                <a:gd name="connsiteY87" fmla="*/ 109482 h 270373"/>
                <a:gd name="connsiteX88" fmla="*/ 103796 w 251394"/>
                <a:gd name="connsiteY88" fmla="*/ 102818 h 270373"/>
                <a:gd name="connsiteX89" fmla="*/ 103796 w 251394"/>
                <a:gd name="connsiteY89" fmla="*/ 67594 h 270373"/>
                <a:gd name="connsiteX90" fmla="*/ 99986 w 251394"/>
                <a:gd name="connsiteY90" fmla="*/ 53313 h 270373"/>
                <a:gd name="connsiteX91" fmla="*/ 97130 w 251394"/>
                <a:gd name="connsiteY91" fmla="*/ 45697 h 270373"/>
                <a:gd name="connsiteX92" fmla="*/ 94273 w 251394"/>
                <a:gd name="connsiteY92" fmla="*/ 35225 h 270373"/>
                <a:gd name="connsiteX93" fmla="*/ 87607 w 251394"/>
                <a:gd name="connsiteY93" fmla="*/ 24753 h 270373"/>
                <a:gd name="connsiteX94" fmla="*/ 84751 w 251394"/>
                <a:gd name="connsiteY94" fmla="*/ 13328 h 270373"/>
                <a:gd name="connsiteX95" fmla="*/ 81893 w 251394"/>
                <a:gd name="connsiteY95" fmla="*/ 6664 h 270373"/>
                <a:gd name="connsiteX96" fmla="*/ 78085 w 251394"/>
                <a:gd name="connsiteY96" fmla="*/ 2856 h 270373"/>
                <a:gd name="connsiteX97" fmla="*/ 78085 w 251394"/>
                <a:gd name="connsiteY97" fmla="*/ 0 h 270373"/>
                <a:gd name="connsiteX98" fmla="*/ 75228 w 251394"/>
                <a:gd name="connsiteY98" fmla="*/ 0 h 270373"/>
                <a:gd name="connsiteX99" fmla="*/ 75228 w 251394"/>
                <a:gd name="connsiteY99" fmla="*/ 6664 h 270373"/>
                <a:gd name="connsiteX100" fmla="*/ 68562 w 251394"/>
                <a:gd name="connsiteY100" fmla="*/ 20944 h 270373"/>
                <a:gd name="connsiteX101" fmla="*/ 56183 w 251394"/>
                <a:gd name="connsiteY101" fmla="*/ 27609 h 270373"/>
                <a:gd name="connsiteX102" fmla="*/ 47613 w 251394"/>
                <a:gd name="connsiteY102" fmla="*/ 31417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251394" h="270373">
                  <a:moveTo>
                    <a:pt x="40947" y="31417"/>
                  </a:moveTo>
                  <a:lnTo>
                    <a:pt x="40947" y="39033"/>
                  </a:lnTo>
                  <a:lnTo>
                    <a:pt x="38090" y="41889"/>
                  </a:lnTo>
                  <a:lnTo>
                    <a:pt x="38090" y="45697"/>
                  </a:lnTo>
                  <a:lnTo>
                    <a:pt x="34281" y="49505"/>
                  </a:lnTo>
                  <a:lnTo>
                    <a:pt x="24758" y="49505"/>
                  </a:lnTo>
                  <a:lnTo>
                    <a:pt x="24758" y="59977"/>
                  </a:lnTo>
                  <a:lnTo>
                    <a:pt x="21902" y="63785"/>
                  </a:lnTo>
                  <a:lnTo>
                    <a:pt x="15236" y="63785"/>
                  </a:lnTo>
                  <a:lnTo>
                    <a:pt x="15236" y="70450"/>
                  </a:lnTo>
                  <a:lnTo>
                    <a:pt x="19045" y="74258"/>
                  </a:lnTo>
                  <a:lnTo>
                    <a:pt x="19045" y="99010"/>
                  </a:lnTo>
                  <a:lnTo>
                    <a:pt x="15236" y="106626"/>
                  </a:lnTo>
                  <a:lnTo>
                    <a:pt x="12379" y="109482"/>
                  </a:lnTo>
                  <a:lnTo>
                    <a:pt x="9523" y="109482"/>
                  </a:lnTo>
                  <a:lnTo>
                    <a:pt x="9523" y="131379"/>
                  </a:lnTo>
                  <a:lnTo>
                    <a:pt x="6666" y="131379"/>
                  </a:lnTo>
                  <a:lnTo>
                    <a:pt x="0" y="135187"/>
                  </a:lnTo>
                  <a:lnTo>
                    <a:pt x="0" y="145659"/>
                  </a:lnTo>
                  <a:lnTo>
                    <a:pt x="2857" y="149467"/>
                  </a:lnTo>
                  <a:lnTo>
                    <a:pt x="6666" y="178028"/>
                  </a:lnTo>
                  <a:lnTo>
                    <a:pt x="24758" y="178028"/>
                  </a:lnTo>
                  <a:lnTo>
                    <a:pt x="28568" y="174220"/>
                  </a:lnTo>
                  <a:lnTo>
                    <a:pt x="28568" y="170412"/>
                  </a:lnTo>
                  <a:lnTo>
                    <a:pt x="31424" y="170412"/>
                  </a:lnTo>
                  <a:lnTo>
                    <a:pt x="34281" y="174220"/>
                  </a:lnTo>
                  <a:lnTo>
                    <a:pt x="34281" y="178028"/>
                  </a:lnTo>
                  <a:lnTo>
                    <a:pt x="43803" y="188500"/>
                  </a:lnTo>
                  <a:lnTo>
                    <a:pt x="50469" y="180884"/>
                  </a:lnTo>
                  <a:lnTo>
                    <a:pt x="50469" y="174220"/>
                  </a:lnTo>
                  <a:lnTo>
                    <a:pt x="53326" y="163747"/>
                  </a:lnTo>
                  <a:lnTo>
                    <a:pt x="56183" y="156131"/>
                  </a:lnTo>
                  <a:lnTo>
                    <a:pt x="56183" y="149467"/>
                  </a:lnTo>
                  <a:lnTo>
                    <a:pt x="62848" y="152323"/>
                  </a:lnTo>
                  <a:lnTo>
                    <a:pt x="68562" y="159939"/>
                  </a:lnTo>
                  <a:lnTo>
                    <a:pt x="72371" y="159939"/>
                  </a:lnTo>
                  <a:lnTo>
                    <a:pt x="75228" y="163747"/>
                  </a:lnTo>
                  <a:lnTo>
                    <a:pt x="78085" y="170412"/>
                  </a:lnTo>
                  <a:lnTo>
                    <a:pt x="94273" y="170412"/>
                  </a:lnTo>
                  <a:lnTo>
                    <a:pt x="97130" y="163747"/>
                  </a:lnTo>
                  <a:lnTo>
                    <a:pt x="99986" y="159939"/>
                  </a:lnTo>
                  <a:lnTo>
                    <a:pt x="103796" y="163747"/>
                  </a:lnTo>
                  <a:lnTo>
                    <a:pt x="103796" y="170412"/>
                  </a:lnTo>
                  <a:lnTo>
                    <a:pt x="109509" y="170412"/>
                  </a:lnTo>
                  <a:lnTo>
                    <a:pt x="116175" y="166604"/>
                  </a:lnTo>
                  <a:lnTo>
                    <a:pt x="125697" y="166604"/>
                  </a:lnTo>
                  <a:lnTo>
                    <a:pt x="128554" y="170412"/>
                  </a:lnTo>
                  <a:lnTo>
                    <a:pt x="144742" y="170412"/>
                  </a:lnTo>
                  <a:lnTo>
                    <a:pt x="154265" y="184692"/>
                  </a:lnTo>
                  <a:lnTo>
                    <a:pt x="159978" y="184692"/>
                  </a:lnTo>
                  <a:lnTo>
                    <a:pt x="163787" y="188500"/>
                  </a:lnTo>
                  <a:lnTo>
                    <a:pt x="169501" y="192308"/>
                  </a:lnTo>
                  <a:lnTo>
                    <a:pt x="181880" y="213253"/>
                  </a:lnTo>
                  <a:lnTo>
                    <a:pt x="185689" y="217061"/>
                  </a:lnTo>
                  <a:lnTo>
                    <a:pt x="198068" y="223725"/>
                  </a:lnTo>
                  <a:lnTo>
                    <a:pt x="204734" y="231341"/>
                  </a:lnTo>
                  <a:lnTo>
                    <a:pt x="204734" y="245621"/>
                  </a:lnTo>
                  <a:lnTo>
                    <a:pt x="207591" y="249429"/>
                  </a:lnTo>
                  <a:lnTo>
                    <a:pt x="213304" y="252286"/>
                  </a:lnTo>
                  <a:lnTo>
                    <a:pt x="219970" y="252286"/>
                  </a:lnTo>
                  <a:lnTo>
                    <a:pt x="226636" y="262758"/>
                  </a:lnTo>
                  <a:lnTo>
                    <a:pt x="239015" y="270374"/>
                  </a:lnTo>
                  <a:lnTo>
                    <a:pt x="244729" y="259902"/>
                  </a:lnTo>
                  <a:lnTo>
                    <a:pt x="251394" y="256094"/>
                  </a:lnTo>
                  <a:lnTo>
                    <a:pt x="248537" y="249429"/>
                  </a:lnTo>
                  <a:lnTo>
                    <a:pt x="239015" y="238005"/>
                  </a:lnTo>
                  <a:lnTo>
                    <a:pt x="226636" y="238005"/>
                  </a:lnTo>
                  <a:lnTo>
                    <a:pt x="222827" y="234197"/>
                  </a:lnTo>
                  <a:lnTo>
                    <a:pt x="222827" y="213253"/>
                  </a:lnTo>
                  <a:lnTo>
                    <a:pt x="219970" y="213253"/>
                  </a:lnTo>
                  <a:lnTo>
                    <a:pt x="217113" y="209445"/>
                  </a:lnTo>
                  <a:lnTo>
                    <a:pt x="191402" y="195164"/>
                  </a:lnTo>
                  <a:lnTo>
                    <a:pt x="188546" y="192308"/>
                  </a:lnTo>
                  <a:lnTo>
                    <a:pt x="188546" y="184692"/>
                  </a:lnTo>
                  <a:lnTo>
                    <a:pt x="185689" y="178028"/>
                  </a:lnTo>
                  <a:lnTo>
                    <a:pt x="185689" y="170412"/>
                  </a:lnTo>
                  <a:lnTo>
                    <a:pt x="181880" y="163747"/>
                  </a:lnTo>
                  <a:lnTo>
                    <a:pt x="181880" y="159939"/>
                  </a:lnTo>
                  <a:lnTo>
                    <a:pt x="176166" y="159939"/>
                  </a:lnTo>
                  <a:lnTo>
                    <a:pt x="169501" y="156131"/>
                  </a:lnTo>
                  <a:lnTo>
                    <a:pt x="159978" y="156131"/>
                  </a:lnTo>
                  <a:lnTo>
                    <a:pt x="147599" y="141851"/>
                  </a:lnTo>
                  <a:lnTo>
                    <a:pt x="138076" y="145659"/>
                  </a:lnTo>
                  <a:lnTo>
                    <a:pt x="132363" y="135187"/>
                  </a:lnTo>
                  <a:lnTo>
                    <a:pt x="122841" y="131379"/>
                  </a:lnTo>
                  <a:lnTo>
                    <a:pt x="113318" y="120907"/>
                  </a:lnTo>
                  <a:lnTo>
                    <a:pt x="109509" y="113290"/>
                  </a:lnTo>
                  <a:lnTo>
                    <a:pt x="106652" y="109482"/>
                  </a:lnTo>
                  <a:lnTo>
                    <a:pt x="103796" y="102818"/>
                  </a:lnTo>
                  <a:lnTo>
                    <a:pt x="103796" y="67594"/>
                  </a:lnTo>
                  <a:lnTo>
                    <a:pt x="99986" y="53313"/>
                  </a:lnTo>
                  <a:lnTo>
                    <a:pt x="97130" y="45697"/>
                  </a:lnTo>
                  <a:lnTo>
                    <a:pt x="94273" y="35225"/>
                  </a:lnTo>
                  <a:lnTo>
                    <a:pt x="87607" y="24753"/>
                  </a:lnTo>
                  <a:lnTo>
                    <a:pt x="84751" y="13328"/>
                  </a:lnTo>
                  <a:lnTo>
                    <a:pt x="81893" y="6664"/>
                  </a:lnTo>
                  <a:lnTo>
                    <a:pt x="78085" y="2856"/>
                  </a:lnTo>
                  <a:lnTo>
                    <a:pt x="78085" y="0"/>
                  </a:lnTo>
                  <a:lnTo>
                    <a:pt x="75228" y="0"/>
                  </a:lnTo>
                  <a:lnTo>
                    <a:pt x="75228" y="6664"/>
                  </a:lnTo>
                  <a:lnTo>
                    <a:pt x="68562" y="20944"/>
                  </a:lnTo>
                  <a:lnTo>
                    <a:pt x="56183" y="27609"/>
                  </a:lnTo>
                  <a:lnTo>
                    <a:pt x="47613" y="31417"/>
                  </a:lnTo>
                  <a:close/>
                </a:path>
              </a:pathLst>
            </a:custGeom>
            <a:solidFill>
              <a:srgbClr val="AFABAB"/>
            </a:solidFill>
            <a:ln w="9518" cap="flat">
              <a:noFill/>
              <a:prstDash val="solid"/>
              <a:miter/>
            </a:ln>
          </p:spPr>
          <p:txBody>
            <a:bodyPr rtlCol="0" anchor="ctr"/>
            <a:lstStyle/>
            <a:p>
              <a:endParaRPr lang="en-US" noProof="0" dirty="0"/>
            </a:p>
          </p:txBody>
        </p:sp>
        <p:sp>
          <p:nvSpPr>
            <p:cNvPr id="6428" name="Serbest Form 6427">
              <a:extLst>
                <a:ext uri="{FF2B5EF4-FFF2-40B4-BE49-F238E27FC236}">
                  <a16:creationId xmlns:a16="http://schemas.microsoft.com/office/drawing/2014/main" id="{A829AA67-2A50-824C-903E-D1FA4E214DCD}"/>
                </a:ext>
              </a:extLst>
            </p:cNvPr>
            <p:cNvSpPr/>
            <p:nvPr/>
          </p:nvSpPr>
          <p:spPr>
            <a:xfrm>
              <a:off x="7024444" y="3115785"/>
              <a:ext cx="251394" cy="270373"/>
            </a:xfrm>
            <a:custGeom>
              <a:avLst/>
              <a:gdLst>
                <a:gd name="connsiteX0" fmla="*/ 40947 w 251394"/>
                <a:gd name="connsiteY0" fmla="*/ 31417 h 270373"/>
                <a:gd name="connsiteX1" fmla="*/ 40947 w 251394"/>
                <a:gd name="connsiteY1" fmla="*/ 39033 h 270373"/>
                <a:gd name="connsiteX2" fmla="*/ 38090 w 251394"/>
                <a:gd name="connsiteY2" fmla="*/ 41889 h 270373"/>
                <a:gd name="connsiteX3" fmla="*/ 38090 w 251394"/>
                <a:gd name="connsiteY3" fmla="*/ 45697 h 270373"/>
                <a:gd name="connsiteX4" fmla="*/ 34281 w 251394"/>
                <a:gd name="connsiteY4" fmla="*/ 49505 h 270373"/>
                <a:gd name="connsiteX5" fmla="*/ 24758 w 251394"/>
                <a:gd name="connsiteY5" fmla="*/ 49505 h 270373"/>
                <a:gd name="connsiteX6" fmla="*/ 24758 w 251394"/>
                <a:gd name="connsiteY6" fmla="*/ 59977 h 270373"/>
                <a:gd name="connsiteX7" fmla="*/ 21902 w 251394"/>
                <a:gd name="connsiteY7" fmla="*/ 63785 h 270373"/>
                <a:gd name="connsiteX8" fmla="*/ 15236 w 251394"/>
                <a:gd name="connsiteY8" fmla="*/ 63785 h 270373"/>
                <a:gd name="connsiteX9" fmla="*/ 15236 w 251394"/>
                <a:gd name="connsiteY9" fmla="*/ 70450 h 270373"/>
                <a:gd name="connsiteX10" fmla="*/ 19045 w 251394"/>
                <a:gd name="connsiteY10" fmla="*/ 74258 h 270373"/>
                <a:gd name="connsiteX11" fmla="*/ 19045 w 251394"/>
                <a:gd name="connsiteY11" fmla="*/ 99010 h 270373"/>
                <a:gd name="connsiteX12" fmla="*/ 15236 w 251394"/>
                <a:gd name="connsiteY12" fmla="*/ 106626 h 270373"/>
                <a:gd name="connsiteX13" fmla="*/ 12379 w 251394"/>
                <a:gd name="connsiteY13" fmla="*/ 109482 h 270373"/>
                <a:gd name="connsiteX14" fmla="*/ 9523 w 251394"/>
                <a:gd name="connsiteY14" fmla="*/ 109482 h 270373"/>
                <a:gd name="connsiteX15" fmla="*/ 9523 w 251394"/>
                <a:gd name="connsiteY15" fmla="*/ 131379 h 270373"/>
                <a:gd name="connsiteX16" fmla="*/ 6666 w 251394"/>
                <a:gd name="connsiteY16" fmla="*/ 131379 h 270373"/>
                <a:gd name="connsiteX17" fmla="*/ 0 w 251394"/>
                <a:gd name="connsiteY17" fmla="*/ 135187 h 270373"/>
                <a:gd name="connsiteX18" fmla="*/ 0 w 251394"/>
                <a:gd name="connsiteY18" fmla="*/ 145659 h 270373"/>
                <a:gd name="connsiteX19" fmla="*/ 2857 w 251394"/>
                <a:gd name="connsiteY19" fmla="*/ 149467 h 270373"/>
                <a:gd name="connsiteX20" fmla="*/ 6666 w 251394"/>
                <a:gd name="connsiteY20" fmla="*/ 178028 h 270373"/>
                <a:gd name="connsiteX21" fmla="*/ 24758 w 251394"/>
                <a:gd name="connsiteY21" fmla="*/ 178028 h 270373"/>
                <a:gd name="connsiteX22" fmla="*/ 28568 w 251394"/>
                <a:gd name="connsiteY22" fmla="*/ 174220 h 270373"/>
                <a:gd name="connsiteX23" fmla="*/ 28568 w 251394"/>
                <a:gd name="connsiteY23" fmla="*/ 170412 h 270373"/>
                <a:gd name="connsiteX24" fmla="*/ 31424 w 251394"/>
                <a:gd name="connsiteY24" fmla="*/ 170412 h 270373"/>
                <a:gd name="connsiteX25" fmla="*/ 34281 w 251394"/>
                <a:gd name="connsiteY25" fmla="*/ 174220 h 270373"/>
                <a:gd name="connsiteX26" fmla="*/ 34281 w 251394"/>
                <a:gd name="connsiteY26" fmla="*/ 178028 h 270373"/>
                <a:gd name="connsiteX27" fmla="*/ 43803 w 251394"/>
                <a:gd name="connsiteY27" fmla="*/ 188500 h 270373"/>
                <a:gd name="connsiteX28" fmla="*/ 50469 w 251394"/>
                <a:gd name="connsiteY28" fmla="*/ 180884 h 270373"/>
                <a:gd name="connsiteX29" fmla="*/ 50469 w 251394"/>
                <a:gd name="connsiteY29" fmla="*/ 174220 h 270373"/>
                <a:gd name="connsiteX30" fmla="*/ 53326 w 251394"/>
                <a:gd name="connsiteY30" fmla="*/ 163747 h 270373"/>
                <a:gd name="connsiteX31" fmla="*/ 56183 w 251394"/>
                <a:gd name="connsiteY31" fmla="*/ 156131 h 270373"/>
                <a:gd name="connsiteX32" fmla="*/ 56183 w 251394"/>
                <a:gd name="connsiteY32" fmla="*/ 149467 h 270373"/>
                <a:gd name="connsiteX33" fmla="*/ 62848 w 251394"/>
                <a:gd name="connsiteY33" fmla="*/ 152323 h 270373"/>
                <a:gd name="connsiteX34" fmla="*/ 68562 w 251394"/>
                <a:gd name="connsiteY34" fmla="*/ 159939 h 270373"/>
                <a:gd name="connsiteX35" fmla="*/ 72371 w 251394"/>
                <a:gd name="connsiteY35" fmla="*/ 159939 h 270373"/>
                <a:gd name="connsiteX36" fmla="*/ 75228 w 251394"/>
                <a:gd name="connsiteY36" fmla="*/ 163747 h 270373"/>
                <a:gd name="connsiteX37" fmla="*/ 78085 w 251394"/>
                <a:gd name="connsiteY37" fmla="*/ 170412 h 270373"/>
                <a:gd name="connsiteX38" fmla="*/ 94273 w 251394"/>
                <a:gd name="connsiteY38" fmla="*/ 170412 h 270373"/>
                <a:gd name="connsiteX39" fmla="*/ 97130 w 251394"/>
                <a:gd name="connsiteY39" fmla="*/ 163747 h 270373"/>
                <a:gd name="connsiteX40" fmla="*/ 99986 w 251394"/>
                <a:gd name="connsiteY40" fmla="*/ 159939 h 270373"/>
                <a:gd name="connsiteX41" fmla="*/ 103796 w 251394"/>
                <a:gd name="connsiteY41" fmla="*/ 163747 h 270373"/>
                <a:gd name="connsiteX42" fmla="*/ 103796 w 251394"/>
                <a:gd name="connsiteY42" fmla="*/ 170412 h 270373"/>
                <a:gd name="connsiteX43" fmla="*/ 109509 w 251394"/>
                <a:gd name="connsiteY43" fmla="*/ 170412 h 270373"/>
                <a:gd name="connsiteX44" fmla="*/ 116175 w 251394"/>
                <a:gd name="connsiteY44" fmla="*/ 166604 h 270373"/>
                <a:gd name="connsiteX45" fmla="*/ 125697 w 251394"/>
                <a:gd name="connsiteY45" fmla="*/ 166604 h 270373"/>
                <a:gd name="connsiteX46" fmla="*/ 128554 w 251394"/>
                <a:gd name="connsiteY46" fmla="*/ 170412 h 270373"/>
                <a:gd name="connsiteX47" fmla="*/ 144742 w 251394"/>
                <a:gd name="connsiteY47" fmla="*/ 170412 h 270373"/>
                <a:gd name="connsiteX48" fmla="*/ 154265 w 251394"/>
                <a:gd name="connsiteY48" fmla="*/ 184692 h 270373"/>
                <a:gd name="connsiteX49" fmla="*/ 159978 w 251394"/>
                <a:gd name="connsiteY49" fmla="*/ 184692 h 270373"/>
                <a:gd name="connsiteX50" fmla="*/ 163787 w 251394"/>
                <a:gd name="connsiteY50" fmla="*/ 188500 h 270373"/>
                <a:gd name="connsiteX51" fmla="*/ 169501 w 251394"/>
                <a:gd name="connsiteY51" fmla="*/ 192308 h 270373"/>
                <a:gd name="connsiteX52" fmla="*/ 181880 w 251394"/>
                <a:gd name="connsiteY52" fmla="*/ 213253 h 270373"/>
                <a:gd name="connsiteX53" fmla="*/ 185689 w 251394"/>
                <a:gd name="connsiteY53" fmla="*/ 217061 h 270373"/>
                <a:gd name="connsiteX54" fmla="*/ 198068 w 251394"/>
                <a:gd name="connsiteY54" fmla="*/ 223725 h 270373"/>
                <a:gd name="connsiteX55" fmla="*/ 204734 w 251394"/>
                <a:gd name="connsiteY55" fmla="*/ 231341 h 270373"/>
                <a:gd name="connsiteX56" fmla="*/ 204734 w 251394"/>
                <a:gd name="connsiteY56" fmla="*/ 245621 h 270373"/>
                <a:gd name="connsiteX57" fmla="*/ 207591 w 251394"/>
                <a:gd name="connsiteY57" fmla="*/ 249429 h 270373"/>
                <a:gd name="connsiteX58" fmla="*/ 213304 w 251394"/>
                <a:gd name="connsiteY58" fmla="*/ 252286 h 270373"/>
                <a:gd name="connsiteX59" fmla="*/ 219970 w 251394"/>
                <a:gd name="connsiteY59" fmla="*/ 252286 h 270373"/>
                <a:gd name="connsiteX60" fmla="*/ 226636 w 251394"/>
                <a:gd name="connsiteY60" fmla="*/ 262758 h 270373"/>
                <a:gd name="connsiteX61" fmla="*/ 239015 w 251394"/>
                <a:gd name="connsiteY61" fmla="*/ 270374 h 270373"/>
                <a:gd name="connsiteX62" fmla="*/ 244729 w 251394"/>
                <a:gd name="connsiteY62" fmla="*/ 259902 h 270373"/>
                <a:gd name="connsiteX63" fmla="*/ 251394 w 251394"/>
                <a:gd name="connsiteY63" fmla="*/ 256094 h 270373"/>
                <a:gd name="connsiteX64" fmla="*/ 248537 w 251394"/>
                <a:gd name="connsiteY64" fmla="*/ 249429 h 270373"/>
                <a:gd name="connsiteX65" fmla="*/ 239015 w 251394"/>
                <a:gd name="connsiteY65" fmla="*/ 238005 h 270373"/>
                <a:gd name="connsiteX66" fmla="*/ 226636 w 251394"/>
                <a:gd name="connsiteY66" fmla="*/ 238005 h 270373"/>
                <a:gd name="connsiteX67" fmla="*/ 222827 w 251394"/>
                <a:gd name="connsiteY67" fmla="*/ 234197 h 270373"/>
                <a:gd name="connsiteX68" fmla="*/ 222827 w 251394"/>
                <a:gd name="connsiteY68" fmla="*/ 213253 h 270373"/>
                <a:gd name="connsiteX69" fmla="*/ 219970 w 251394"/>
                <a:gd name="connsiteY69" fmla="*/ 213253 h 270373"/>
                <a:gd name="connsiteX70" fmla="*/ 217113 w 251394"/>
                <a:gd name="connsiteY70" fmla="*/ 209445 h 270373"/>
                <a:gd name="connsiteX71" fmla="*/ 191402 w 251394"/>
                <a:gd name="connsiteY71" fmla="*/ 195164 h 270373"/>
                <a:gd name="connsiteX72" fmla="*/ 188546 w 251394"/>
                <a:gd name="connsiteY72" fmla="*/ 192308 h 270373"/>
                <a:gd name="connsiteX73" fmla="*/ 188546 w 251394"/>
                <a:gd name="connsiteY73" fmla="*/ 184692 h 270373"/>
                <a:gd name="connsiteX74" fmla="*/ 185689 w 251394"/>
                <a:gd name="connsiteY74" fmla="*/ 178028 h 270373"/>
                <a:gd name="connsiteX75" fmla="*/ 185689 w 251394"/>
                <a:gd name="connsiteY75" fmla="*/ 170412 h 270373"/>
                <a:gd name="connsiteX76" fmla="*/ 181880 w 251394"/>
                <a:gd name="connsiteY76" fmla="*/ 163747 h 270373"/>
                <a:gd name="connsiteX77" fmla="*/ 181880 w 251394"/>
                <a:gd name="connsiteY77" fmla="*/ 159939 h 270373"/>
                <a:gd name="connsiteX78" fmla="*/ 176166 w 251394"/>
                <a:gd name="connsiteY78" fmla="*/ 159939 h 270373"/>
                <a:gd name="connsiteX79" fmla="*/ 169501 w 251394"/>
                <a:gd name="connsiteY79" fmla="*/ 156131 h 270373"/>
                <a:gd name="connsiteX80" fmla="*/ 159978 w 251394"/>
                <a:gd name="connsiteY80" fmla="*/ 156131 h 270373"/>
                <a:gd name="connsiteX81" fmla="*/ 147599 w 251394"/>
                <a:gd name="connsiteY81" fmla="*/ 141851 h 270373"/>
                <a:gd name="connsiteX82" fmla="*/ 138076 w 251394"/>
                <a:gd name="connsiteY82" fmla="*/ 145659 h 270373"/>
                <a:gd name="connsiteX83" fmla="*/ 132363 w 251394"/>
                <a:gd name="connsiteY83" fmla="*/ 135187 h 270373"/>
                <a:gd name="connsiteX84" fmla="*/ 122841 w 251394"/>
                <a:gd name="connsiteY84" fmla="*/ 131379 h 270373"/>
                <a:gd name="connsiteX85" fmla="*/ 113318 w 251394"/>
                <a:gd name="connsiteY85" fmla="*/ 120907 h 270373"/>
                <a:gd name="connsiteX86" fmla="*/ 109509 w 251394"/>
                <a:gd name="connsiteY86" fmla="*/ 113290 h 270373"/>
                <a:gd name="connsiteX87" fmla="*/ 106652 w 251394"/>
                <a:gd name="connsiteY87" fmla="*/ 109482 h 270373"/>
                <a:gd name="connsiteX88" fmla="*/ 103796 w 251394"/>
                <a:gd name="connsiteY88" fmla="*/ 102818 h 270373"/>
                <a:gd name="connsiteX89" fmla="*/ 103796 w 251394"/>
                <a:gd name="connsiteY89" fmla="*/ 67594 h 270373"/>
                <a:gd name="connsiteX90" fmla="*/ 99986 w 251394"/>
                <a:gd name="connsiteY90" fmla="*/ 53313 h 270373"/>
                <a:gd name="connsiteX91" fmla="*/ 97130 w 251394"/>
                <a:gd name="connsiteY91" fmla="*/ 45697 h 270373"/>
                <a:gd name="connsiteX92" fmla="*/ 94273 w 251394"/>
                <a:gd name="connsiteY92" fmla="*/ 35225 h 270373"/>
                <a:gd name="connsiteX93" fmla="*/ 87607 w 251394"/>
                <a:gd name="connsiteY93" fmla="*/ 24753 h 270373"/>
                <a:gd name="connsiteX94" fmla="*/ 84751 w 251394"/>
                <a:gd name="connsiteY94" fmla="*/ 13328 h 270373"/>
                <a:gd name="connsiteX95" fmla="*/ 81893 w 251394"/>
                <a:gd name="connsiteY95" fmla="*/ 6664 h 270373"/>
                <a:gd name="connsiteX96" fmla="*/ 78085 w 251394"/>
                <a:gd name="connsiteY96" fmla="*/ 2856 h 270373"/>
                <a:gd name="connsiteX97" fmla="*/ 78085 w 251394"/>
                <a:gd name="connsiteY97" fmla="*/ 0 h 270373"/>
                <a:gd name="connsiteX98" fmla="*/ 75228 w 251394"/>
                <a:gd name="connsiteY98" fmla="*/ 0 h 270373"/>
                <a:gd name="connsiteX99" fmla="*/ 75228 w 251394"/>
                <a:gd name="connsiteY99" fmla="*/ 6664 h 270373"/>
                <a:gd name="connsiteX100" fmla="*/ 68562 w 251394"/>
                <a:gd name="connsiteY100" fmla="*/ 20944 h 270373"/>
                <a:gd name="connsiteX101" fmla="*/ 56183 w 251394"/>
                <a:gd name="connsiteY101" fmla="*/ 27609 h 270373"/>
                <a:gd name="connsiteX102" fmla="*/ 47613 w 251394"/>
                <a:gd name="connsiteY102" fmla="*/ 31417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251394" h="270373">
                  <a:moveTo>
                    <a:pt x="40947" y="31417"/>
                  </a:moveTo>
                  <a:lnTo>
                    <a:pt x="40947" y="39033"/>
                  </a:lnTo>
                  <a:lnTo>
                    <a:pt x="38090" y="41889"/>
                  </a:lnTo>
                  <a:lnTo>
                    <a:pt x="38090" y="45697"/>
                  </a:lnTo>
                  <a:lnTo>
                    <a:pt x="34281" y="49505"/>
                  </a:lnTo>
                  <a:lnTo>
                    <a:pt x="24758" y="49505"/>
                  </a:lnTo>
                  <a:lnTo>
                    <a:pt x="24758" y="59977"/>
                  </a:lnTo>
                  <a:lnTo>
                    <a:pt x="21902" y="63785"/>
                  </a:lnTo>
                  <a:lnTo>
                    <a:pt x="15236" y="63785"/>
                  </a:lnTo>
                  <a:lnTo>
                    <a:pt x="15236" y="70450"/>
                  </a:lnTo>
                  <a:lnTo>
                    <a:pt x="19045" y="74258"/>
                  </a:lnTo>
                  <a:lnTo>
                    <a:pt x="19045" y="99010"/>
                  </a:lnTo>
                  <a:lnTo>
                    <a:pt x="15236" y="106626"/>
                  </a:lnTo>
                  <a:lnTo>
                    <a:pt x="12379" y="109482"/>
                  </a:lnTo>
                  <a:lnTo>
                    <a:pt x="9523" y="109482"/>
                  </a:lnTo>
                  <a:lnTo>
                    <a:pt x="9523" y="131379"/>
                  </a:lnTo>
                  <a:lnTo>
                    <a:pt x="6666" y="131379"/>
                  </a:lnTo>
                  <a:lnTo>
                    <a:pt x="0" y="135187"/>
                  </a:lnTo>
                  <a:lnTo>
                    <a:pt x="0" y="145659"/>
                  </a:lnTo>
                  <a:lnTo>
                    <a:pt x="2857" y="149467"/>
                  </a:lnTo>
                  <a:lnTo>
                    <a:pt x="6666" y="178028"/>
                  </a:lnTo>
                  <a:lnTo>
                    <a:pt x="24758" y="178028"/>
                  </a:lnTo>
                  <a:lnTo>
                    <a:pt x="28568" y="174220"/>
                  </a:lnTo>
                  <a:lnTo>
                    <a:pt x="28568" y="170412"/>
                  </a:lnTo>
                  <a:lnTo>
                    <a:pt x="31424" y="170412"/>
                  </a:lnTo>
                  <a:lnTo>
                    <a:pt x="34281" y="174220"/>
                  </a:lnTo>
                  <a:lnTo>
                    <a:pt x="34281" y="178028"/>
                  </a:lnTo>
                  <a:lnTo>
                    <a:pt x="43803" y="188500"/>
                  </a:lnTo>
                  <a:lnTo>
                    <a:pt x="50469" y="180884"/>
                  </a:lnTo>
                  <a:lnTo>
                    <a:pt x="50469" y="174220"/>
                  </a:lnTo>
                  <a:lnTo>
                    <a:pt x="53326" y="163747"/>
                  </a:lnTo>
                  <a:lnTo>
                    <a:pt x="56183" y="156131"/>
                  </a:lnTo>
                  <a:lnTo>
                    <a:pt x="56183" y="149467"/>
                  </a:lnTo>
                  <a:lnTo>
                    <a:pt x="62848" y="152323"/>
                  </a:lnTo>
                  <a:lnTo>
                    <a:pt x="68562" y="159939"/>
                  </a:lnTo>
                  <a:lnTo>
                    <a:pt x="72371" y="159939"/>
                  </a:lnTo>
                  <a:lnTo>
                    <a:pt x="75228" y="163747"/>
                  </a:lnTo>
                  <a:lnTo>
                    <a:pt x="78085" y="170412"/>
                  </a:lnTo>
                  <a:lnTo>
                    <a:pt x="94273" y="170412"/>
                  </a:lnTo>
                  <a:lnTo>
                    <a:pt x="97130" y="163747"/>
                  </a:lnTo>
                  <a:lnTo>
                    <a:pt x="99986" y="159939"/>
                  </a:lnTo>
                  <a:lnTo>
                    <a:pt x="103796" y="163747"/>
                  </a:lnTo>
                  <a:lnTo>
                    <a:pt x="103796" y="170412"/>
                  </a:lnTo>
                  <a:lnTo>
                    <a:pt x="109509" y="170412"/>
                  </a:lnTo>
                  <a:lnTo>
                    <a:pt x="116175" y="166604"/>
                  </a:lnTo>
                  <a:lnTo>
                    <a:pt x="125697" y="166604"/>
                  </a:lnTo>
                  <a:lnTo>
                    <a:pt x="128554" y="170412"/>
                  </a:lnTo>
                  <a:lnTo>
                    <a:pt x="144742" y="170412"/>
                  </a:lnTo>
                  <a:lnTo>
                    <a:pt x="154265" y="184692"/>
                  </a:lnTo>
                  <a:lnTo>
                    <a:pt x="159978" y="184692"/>
                  </a:lnTo>
                  <a:lnTo>
                    <a:pt x="163787" y="188500"/>
                  </a:lnTo>
                  <a:lnTo>
                    <a:pt x="169501" y="192308"/>
                  </a:lnTo>
                  <a:lnTo>
                    <a:pt x="181880" y="213253"/>
                  </a:lnTo>
                  <a:lnTo>
                    <a:pt x="185689" y="217061"/>
                  </a:lnTo>
                  <a:lnTo>
                    <a:pt x="198068" y="223725"/>
                  </a:lnTo>
                  <a:lnTo>
                    <a:pt x="204734" y="231341"/>
                  </a:lnTo>
                  <a:lnTo>
                    <a:pt x="204734" y="245621"/>
                  </a:lnTo>
                  <a:lnTo>
                    <a:pt x="207591" y="249429"/>
                  </a:lnTo>
                  <a:lnTo>
                    <a:pt x="213304" y="252286"/>
                  </a:lnTo>
                  <a:lnTo>
                    <a:pt x="219970" y="252286"/>
                  </a:lnTo>
                  <a:lnTo>
                    <a:pt x="226636" y="262758"/>
                  </a:lnTo>
                  <a:lnTo>
                    <a:pt x="239015" y="270374"/>
                  </a:lnTo>
                  <a:lnTo>
                    <a:pt x="244729" y="259902"/>
                  </a:lnTo>
                  <a:lnTo>
                    <a:pt x="251394" y="256094"/>
                  </a:lnTo>
                  <a:lnTo>
                    <a:pt x="248537" y="249429"/>
                  </a:lnTo>
                  <a:lnTo>
                    <a:pt x="239015" y="238005"/>
                  </a:lnTo>
                  <a:lnTo>
                    <a:pt x="226636" y="238005"/>
                  </a:lnTo>
                  <a:lnTo>
                    <a:pt x="222827" y="234197"/>
                  </a:lnTo>
                  <a:lnTo>
                    <a:pt x="222827" y="213253"/>
                  </a:lnTo>
                  <a:lnTo>
                    <a:pt x="219970" y="213253"/>
                  </a:lnTo>
                  <a:lnTo>
                    <a:pt x="217113" y="209445"/>
                  </a:lnTo>
                  <a:lnTo>
                    <a:pt x="191402" y="195164"/>
                  </a:lnTo>
                  <a:lnTo>
                    <a:pt x="188546" y="192308"/>
                  </a:lnTo>
                  <a:lnTo>
                    <a:pt x="188546" y="184692"/>
                  </a:lnTo>
                  <a:lnTo>
                    <a:pt x="185689" y="178028"/>
                  </a:lnTo>
                  <a:lnTo>
                    <a:pt x="185689" y="170412"/>
                  </a:lnTo>
                  <a:lnTo>
                    <a:pt x="181880" y="163747"/>
                  </a:lnTo>
                  <a:lnTo>
                    <a:pt x="181880" y="159939"/>
                  </a:lnTo>
                  <a:lnTo>
                    <a:pt x="176166" y="159939"/>
                  </a:lnTo>
                  <a:lnTo>
                    <a:pt x="169501" y="156131"/>
                  </a:lnTo>
                  <a:lnTo>
                    <a:pt x="159978" y="156131"/>
                  </a:lnTo>
                  <a:lnTo>
                    <a:pt x="147599" y="141851"/>
                  </a:lnTo>
                  <a:lnTo>
                    <a:pt x="138076" y="145659"/>
                  </a:lnTo>
                  <a:lnTo>
                    <a:pt x="132363" y="135187"/>
                  </a:lnTo>
                  <a:lnTo>
                    <a:pt x="122841" y="131379"/>
                  </a:lnTo>
                  <a:lnTo>
                    <a:pt x="113318" y="120907"/>
                  </a:lnTo>
                  <a:lnTo>
                    <a:pt x="109509" y="113290"/>
                  </a:lnTo>
                  <a:lnTo>
                    <a:pt x="106652" y="109482"/>
                  </a:lnTo>
                  <a:lnTo>
                    <a:pt x="103796" y="102818"/>
                  </a:lnTo>
                  <a:lnTo>
                    <a:pt x="103796" y="67594"/>
                  </a:lnTo>
                  <a:lnTo>
                    <a:pt x="99986" y="53313"/>
                  </a:lnTo>
                  <a:lnTo>
                    <a:pt x="97130" y="45697"/>
                  </a:lnTo>
                  <a:lnTo>
                    <a:pt x="94273" y="35225"/>
                  </a:lnTo>
                  <a:lnTo>
                    <a:pt x="87607" y="24753"/>
                  </a:lnTo>
                  <a:lnTo>
                    <a:pt x="84751" y="13328"/>
                  </a:lnTo>
                  <a:lnTo>
                    <a:pt x="81893" y="6664"/>
                  </a:lnTo>
                  <a:lnTo>
                    <a:pt x="78085" y="2856"/>
                  </a:lnTo>
                  <a:lnTo>
                    <a:pt x="78085" y="0"/>
                  </a:lnTo>
                  <a:lnTo>
                    <a:pt x="75228" y="0"/>
                  </a:lnTo>
                  <a:lnTo>
                    <a:pt x="75228" y="6664"/>
                  </a:lnTo>
                  <a:lnTo>
                    <a:pt x="68562" y="20944"/>
                  </a:lnTo>
                  <a:lnTo>
                    <a:pt x="56183" y="27609"/>
                  </a:lnTo>
                  <a:lnTo>
                    <a:pt x="47613" y="31417"/>
                  </a:lnTo>
                  <a:close/>
                </a:path>
              </a:pathLst>
            </a:custGeom>
            <a:noFill/>
            <a:ln w="2379" cap="flat">
              <a:solidFill>
                <a:srgbClr val="FFFFFF"/>
              </a:solidFill>
              <a:prstDash val="solid"/>
              <a:round/>
            </a:ln>
          </p:spPr>
          <p:txBody>
            <a:bodyPr rtlCol="0" anchor="ctr"/>
            <a:lstStyle/>
            <a:p>
              <a:endParaRPr lang="en-US" noProof="0" dirty="0"/>
            </a:p>
          </p:txBody>
        </p:sp>
        <p:sp>
          <p:nvSpPr>
            <p:cNvPr id="6429" name="Serbest Form 6428">
              <a:extLst>
                <a:ext uri="{FF2B5EF4-FFF2-40B4-BE49-F238E27FC236}">
                  <a16:creationId xmlns:a16="http://schemas.microsoft.com/office/drawing/2014/main" id="{7851429A-BE61-BF40-A747-22DDA2F5B24A}"/>
                </a:ext>
              </a:extLst>
            </p:cNvPr>
            <p:cNvSpPr/>
            <p:nvPr/>
          </p:nvSpPr>
          <p:spPr>
            <a:xfrm>
              <a:off x="5979825" y="3869785"/>
              <a:ext cx="78084" cy="58073"/>
            </a:xfrm>
            <a:custGeom>
              <a:avLst/>
              <a:gdLst>
                <a:gd name="connsiteX0" fmla="*/ 74275 w 78084"/>
                <a:gd name="connsiteY0" fmla="*/ 25705 h 58073"/>
                <a:gd name="connsiteX1" fmla="*/ 78085 w 78084"/>
                <a:gd name="connsiteY1" fmla="*/ 5712 h 58073"/>
                <a:gd name="connsiteX2" fmla="*/ 25711 w 78084"/>
                <a:gd name="connsiteY2" fmla="*/ 5712 h 58073"/>
                <a:gd name="connsiteX3" fmla="*/ 19045 w 78084"/>
                <a:gd name="connsiteY3" fmla="*/ 0 h 58073"/>
                <a:gd name="connsiteX4" fmla="*/ 16188 w 78084"/>
                <a:gd name="connsiteY4" fmla="*/ 2856 h 58073"/>
                <a:gd name="connsiteX5" fmla="*/ 16188 w 78084"/>
                <a:gd name="connsiteY5" fmla="*/ 21897 h 58073"/>
                <a:gd name="connsiteX6" fmla="*/ 9523 w 78084"/>
                <a:gd name="connsiteY6" fmla="*/ 28561 h 58073"/>
                <a:gd name="connsiteX7" fmla="*/ 6666 w 78084"/>
                <a:gd name="connsiteY7" fmla="*/ 35225 h 58073"/>
                <a:gd name="connsiteX8" fmla="*/ 3809 w 78084"/>
                <a:gd name="connsiteY8" fmla="*/ 38081 h 58073"/>
                <a:gd name="connsiteX9" fmla="*/ 0 w 78084"/>
                <a:gd name="connsiteY9" fmla="*/ 44745 h 58073"/>
                <a:gd name="connsiteX10" fmla="*/ 0 w 78084"/>
                <a:gd name="connsiteY10" fmla="*/ 47601 h 58073"/>
                <a:gd name="connsiteX11" fmla="*/ 3809 w 78084"/>
                <a:gd name="connsiteY11" fmla="*/ 51409 h 58073"/>
                <a:gd name="connsiteX12" fmla="*/ 9523 w 78084"/>
                <a:gd name="connsiteY12" fmla="*/ 54265 h 58073"/>
                <a:gd name="connsiteX13" fmla="*/ 19045 w 78084"/>
                <a:gd name="connsiteY13" fmla="*/ 54265 h 58073"/>
                <a:gd name="connsiteX14" fmla="*/ 19045 w 78084"/>
                <a:gd name="connsiteY14" fmla="*/ 58073 h 58073"/>
                <a:gd name="connsiteX15" fmla="*/ 74275 w 78084"/>
                <a:gd name="connsiteY15" fmla="*/ 58073 h 58073"/>
                <a:gd name="connsiteX16" fmla="*/ 74275 w 78084"/>
                <a:gd name="connsiteY16" fmla="*/ 54265 h 58073"/>
                <a:gd name="connsiteX17" fmla="*/ 78085 w 78084"/>
                <a:gd name="connsiteY17" fmla="*/ 44745 h 58073"/>
                <a:gd name="connsiteX18" fmla="*/ 78085 w 78084"/>
                <a:gd name="connsiteY18" fmla="*/ 28561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084" h="58073">
                  <a:moveTo>
                    <a:pt x="74275" y="25705"/>
                  </a:moveTo>
                  <a:lnTo>
                    <a:pt x="78085" y="5712"/>
                  </a:lnTo>
                  <a:lnTo>
                    <a:pt x="25711" y="5712"/>
                  </a:lnTo>
                  <a:lnTo>
                    <a:pt x="19045" y="0"/>
                  </a:lnTo>
                  <a:lnTo>
                    <a:pt x="16188" y="2856"/>
                  </a:lnTo>
                  <a:lnTo>
                    <a:pt x="16188" y="21897"/>
                  </a:lnTo>
                  <a:lnTo>
                    <a:pt x="9523" y="28561"/>
                  </a:lnTo>
                  <a:lnTo>
                    <a:pt x="6666" y="35225"/>
                  </a:lnTo>
                  <a:lnTo>
                    <a:pt x="3809" y="38081"/>
                  </a:lnTo>
                  <a:lnTo>
                    <a:pt x="0" y="44745"/>
                  </a:lnTo>
                  <a:lnTo>
                    <a:pt x="0" y="47601"/>
                  </a:lnTo>
                  <a:lnTo>
                    <a:pt x="3809" y="51409"/>
                  </a:lnTo>
                  <a:lnTo>
                    <a:pt x="9523" y="54265"/>
                  </a:lnTo>
                  <a:lnTo>
                    <a:pt x="19045" y="54265"/>
                  </a:lnTo>
                  <a:lnTo>
                    <a:pt x="19045" y="58073"/>
                  </a:lnTo>
                  <a:lnTo>
                    <a:pt x="74275" y="58073"/>
                  </a:lnTo>
                  <a:lnTo>
                    <a:pt x="74275" y="54265"/>
                  </a:lnTo>
                  <a:lnTo>
                    <a:pt x="78085" y="44745"/>
                  </a:lnTo>
                  <a:lnTo>
                    <a:pt x="78085" y="28561"/>
                  </a:lnTo>
                  <a:close/>
                </a:path>
              </a:pathLst>
            </a:custGeom>
            <a:solidFill>
              <a:srgbClr val="AFABAB"/>
            </a:solidFill>
            <a:ln w="9518" cap="flat">
              <a:noFill/>
              <a:prstDash val="solid"/>
              <a:miter/>
            </a:ln>
          </p:spPr>
          <p:txBody>
            <a:bodyPr rtlCol="0" anchor="ctr"/>
            <a:lstStyle/>
            <a:p>
              <a:endParaRPr lang="en-US" noProof="0" dirty="0"/>
            </a:p>
          </p:txBody>
        </p:sp>
        <p:sp>
          <p:nvSpPr>
            <p:cNvPr id="6430" name="Serbest Form 6429">
              <a:extLst>
                <a:ext uri="{FF2B5EF4-FFF2-40B4-BE49-F238E27FC236}">
                  <a16:creationId xmlns:a16="http://schemas.microsoft.com/office/drawing/2014/main" id="{74047920-0ED6-0F43-AD65-DE5BA3C786E4}"/>
                </a:ext>
              </a:extLst>
            </p:cNvPr>
            <p:cNvSpPr/>
            <p:nvPr/>
          </p:nvSpPr>
          <p:spPr>
            <a:xfrm>
              <a:off x="5979825" y="3869785"/>
              <a:ext cx="78084" cy="58073"/>
            </a:xfrm>
            <a:custGeom>
              <a:avLst/>
              <a:gdLst>
                <a:gd name="connsiteX0" fmla="*/ 74275 w 78084"/>
                <a:gd name="connsiteY0" fmla="*/ 25705 h 58073"/>
                <a:gd name="connsiteX1" fmla="*/ 78085 w 78084"/>
                <a:gd name="connsiteY1" fmla="*/ 5712 h 58073"/>
                <a:gd name="connsiteX2" fmla="*/ 25711 w 78084"/>
                <a:gd name="connsiteY2" fmla="*/ 5712 h 58073"/>
                <a:gd name="connsiteX3" fmla="*/ 19045 w 78084"/>
                <a:gd name="connsiteY3" fmla="*/ 0 h 58073"/>
                <a:gd name="connsiteX4" fmla="*/ 16188 w 78084"/>
                <a:gd name="connsiteY4" fmla="*/ 2856 h 58073"/>
                <a:gd name="connsiteX5" fmla="*/ 16188 w 78084"/>
                <a:gd name="connsiteY5" fmla="*/ 21897 h 58073"/>
                <a:gd name="connsiteX6" fmla="*/ 9523 w 78084"/>
                <a:gd name="connsiteY6" fmla="*/ 28561 h 58073"/>
                <a:gd name="connsiteX7" fmla="*/ 6666 w 78084"/>
                <a:gd name="connsiteY7" fmla="*/ 35225 h 58073"/>
                <a:gd name="connsiteX8" fmla="*/ 3809 w 78084"/>
                <a:gd name="connsiteY8" fmla="*/ 38081 h 58073"/>
                <a:gd name="connsiteX9" fmla="*/ 0 w 78084"/>
                <a:gd name="connsiteY9" fmla="*/ 44745 h 58073"/>
                <a:gd name="connsiteX10" fmla="*/ 0 w 78084"/>
                <a:gd name="connsiteY10" fmla="*/ 47601 h 58073"/>
                <a:gd name="connsiteX11" fmla="*/ 3809 w 78084"/>
                <a:gd name="connsiteY11" fmla="*/ 51409 h 58073"/>
                <a:gd name="connsiteX12" fmla="*/ 9523 w 78084"/>
                <a:gd name="connsiteY12" fmla="*/ 54265 h 58073"/>
                <a:gd name="connsiteX13" fmla="*/ 19045 w 78084"/>
                <a:gd name="connsiteY13" fmla="*/ 54265 h 58073"/>
                <a:gd name="connsiteX14" fmla="*/ 19045 w 78084"/>
                <a:gd name="connsiteY14" fmla="*/ 58073 h 58073"/>
                <a:gd name="connsiteX15" fmla="*/ 74275 w 78084"/>
                <a:gd name="connsiteY15" fmla="*/ 58073 h 58073"/>
                <a:gd name="connsiteX16" fmla="*/ 74275 w 78084"/>
                <a:gd name="connsiteY16" fmla="*/ 54265 h 58073"/>
                <a:gd name="connsiteX17" fmla="*/ 78085 w 78084"/>
                <a:gd name="connsiteY17" fmla="*/ 44745 h 58073"/>
                <a:gd name="connsiteX18" fmla="*/ 78085 w 78084"/>
                <a:gd name="connsiteY18" fmla="*/ 28561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084" h="58073">
                  <a:moveTo>
                    <a:pt x="74275" y="25705"/>
                  </a:moveTo>
                  <a:lnTo>
                    <a:pt x="78085" y="5712"/>
                  </a:lnTo>
                  <a:lnTo>
                    <a:pt x="25711" y="5712"/>
                  </a:lnTo>
                  <a:lnTo>
                    <a:pt x="19045" y="0"/>
                  </a:lnTo>
                  <a:lnTo>
                    <a:pt x="16188" y="2856"/>
                  </a:lnTo>
                  <a:lnTo>
                    <a:pt x="16188" y="21897"/>
                  </a:lnTo>
                  <a:lnTo>
                    <a:pt x="9523" y="28561"/>
                  </a:lnTo>
                  <a:lnTo>
                    <a:pt x="6666" y="35225"/>
                  </a:lnTo>
                  <a:lnTo>
                    <a:pt x="3809" y="38081"/>
                  </a:lnTo>
                  <a:lnTo>
                    <a:pt x="0" y="44745"/>
                  </a:lnTo>
                  <a:lnTo>
                    <a:pt x="0" y="47601"/>
                  </a:lnTo>
                  <a:lnTo>
                    <a:pt x="3809" y="51409"/>
                  </a:lnTo>
                  <a:lnTo>
                    <a:pt x="9523" y="54265"/>
                  </a:lnTo>
                  <a:lnTo>
                    <a:pt x="19045" y="54265"/>
                  </a:lnTo>
                  <a:lnTo>
                    <a:pt x="19045" y="58073"/>
                  </a:lnTo>
                  <a:lnTo>
                    <a:pt x="74275" y="58073"/>
                  </a:lnTo>
                  <a:lnTo>
                    <a:pt x="74275" y="54265"/>
                  </a:lnTo>
                  <a:lnTo>
                    <a:pt x="78085" y="44745"/>
                  </a:lnTo>
                  <a:lnTo>
                    <a:pt x="78085" y="28561"/>
                  </a:lnTo>
                  <a:close/>
                </a:path>
              </a:pathLst>
            </a:custGeom>
            <a:noFill/>
            <a:ln w="2379" cap="flat">
              <a:solidFill>
                <a:srgbClr val="FFFFFF"/>
              </a:solidFill>
              <a:prstDash val="solid"/>
              <a:round/>
            </a:ln>
          </p:spPr>
          <p:txBody>
            <a:bodyPr rtlCol="0" anchor="ctr"/>
            <a:lstStyle/>
            <a:p>
              <a:endParaRPr lang="en-US" noProof="0" dirty="0"/>
            </a:p>
          </p:txBody>
        </p:sp>
        <p:sp>
          <p:nvSpPr>
            <p:cNvPr id="6431" name="Serbest Form 6430">
              <a:extLst>
                <a:ext uri="{FF2B5EF4-FFF2-40B4-BE49-F238E27FC236}">
                  <a16:creationId xmlns:a16="http://schemas.microsoft.com/office/drawing/2014/main" id="{999104ED-4FBC-4041-85F0-1A8819A85EFD}"/>
                </a:ext>
              </a:extLst>
            </p:cNvPr>
            <p:cNvSpPr/>
            <p:nvPr/>
          </p:nvSpPr>
          <p:spPr>
            <a:xfrm>
              <a:off x="2130826" y="3289052"/>
              <a:ext cx="97129" cy="78065"/>
            </a:xfrm>
            <a:custGeom>
              <a:avLst/>
              <a:gdLst>
                <a:gd name="connsiteX0" fmla="*/ 97130 w 97129"/>
                <a:gd name="connsiteY0" fmla="*/ 57121 h 78065"/>
                <a:gd name="connsiteX1" fmla="*/ 97130 w 97129"/>
                <a:gd name="connsiteY1" fmla="*/ 28561 h 78065"/>
                <a:gd name="connsiteX2" fmla="*/ 77132 w 97129"/>
                <a:gd name="connsiteY2" fmla="*/ 28561 h 78065"/>
                <a:gd name="connsiteX3" fmla="*/ 74275 w 97129"/>
                <a:gd name="connsiteY3" fmla="*/ 33321 h 78065"/>
                <a:gd name="connsiteX4" fmla="*/ 67610 w 97129"/>
                <a:gd name="connsiteY4" fmla="*/ 33321 h 78065"/>
                <a:gd name="connsiteX5" fmla="*/ 63801 w 97129"/>
                <a:gd name="connsiteY5" fmla="*/ 28561 h 78065"/>
                <a:gd name="connsiteX6" fmla="*/ 63801 w 97129"/>
                <a:gd name="connsiteY6" fmla="*/ 16184 h 78065"/>
                <a:gd name="connsiteX7" fmla="*/ 50469 w 97129"/>
                <a:gd name="connsiteY7" fmla="*/ 16184 h 78065"/>
                <a:gd name="connsiteX8" fmla="*/ 43803 w 97129"/>
                <a:gd name="connsiteY8" fmla="*/ 8568 h 78065"/>
                <a:gd name="connsiteX9" fmla="*/ 40947 w 97129"/>
                <a:gd name="connsiteY9" fmla="*/ 0 h 78065"/>
                <a:gd name="connsiteX10" fmla="*/ 34281 w 97129"/>
                <a:gd name="connsiteY10" fmla="*/ 4760 h 78065"/>
                <a:gd name="connsiteX11" fmla="*/ 26663 w 97129"/>
                <a:gd name="connsiteY11" fmla="*/ 4760 h 78065"/>
                <a:gd name="connsiteX12" fmla="*/ 26663 w 97129"/>
                <a:gd name="connsiteY12" fmla="*/ 12376 h 78065"/>
                <a:gd name="connsiteX13" fmla="*/ 23806 w 97129"/>
                <a:gd name="connsiteY13" fmla="*/ 16184 h 78065"/>
                <a:gd name="connsiteX14" fmla="*/ 19997 w 97129"/>
                <a:gd name="connsiteY14" fmla="*/ 24753 h 78065"/>
                <a:gd name="connsiteX15" fmla="*/ 17140 w 97129"/>
                <a:gd name="connsiteY15" fmla="*/ 24753 h 78065"/>
                <a:gd name="connsiteX16" fmla="*/ 14284 w 97129"/>
                <a:gd name="connsiteY16" fmla="*/ 28561 h 78065"/>
                <a:gd name="connsiteX17" fmla="*/ 7618 w 97129"/>
                <a:gd name="connsiteY17" fmla="*/ 33321 h 78065"/>
                <a:gd name="connsiteX18" fmla="*/ 0 w 97129"/>
                <a:gd name="connsiteY18" fmla="*/ 40937 h 78065"/>
                <a:gd name="connsiteX19" fmla="*/ 3809 w 97129"/>
                <a:gd name="connsiteY19" fmla="*/ 44745 h 78065"/>
                <a:gd name="connsiteX20" fmla="*/ 10475 w 97129"/>
                <a:gd name="connsiteY20" fmla="*/ 49505 h 78065"/>
                <a:gd name="connsiteX21" fmla="*/ 14284 w 97129"/>
                <a:gd name="connsiteY21" fmla="*/ 53313 h 78065"/>
                <a:gd name="connsiteX22" fmla="*/ 40947 w 97129"/>
                <a:gd name="connsiteY22" fmla="*/ 53313 h 78065"/>
                <a:gd name="connsiteX23" fmla="*/ 54278 w 97129"/>
                <a:gd name="connsiteY23" fmla="*/ 69498 h 78065"/>
                <a:gd name="connsiteX24" fmla="*/ 74275 w 97129"/>
                <a:gd name="connsiteY24" fmla="*/ 65690 h 78065"/>
                <a:gd name="connsiteX25" fmla="*/ 83798 w 97129"/>
                <a:gd name="connsiteY25" fmla="*/ 78066 h 78065"/>
                <a:gd name="connsiteX26" fmla="*/ 94273 w 97129"/>
                <a:gd name="connsiteY26" fmla="*/ 57121 h 78065"/>
                <a:gd name="connsiteX27" fmla="*/ 97130 w 97129"/>
                <a:gd name="connsiteY27" fmla="*/ 60930 h 7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7129" h="78065">
                  <a:moveTo>
                    <a:pt x="97130" y="57121"/>
                  </a:moveTo>
                  <a:lnTo>
                    <a:pt x="97130" y="28561"/>
                  </a:lnTo>
                  <a:lnTo>
                    <a:pt x="77132" y="28561"/>
                  </a:lnTo>
                  <a:lnTo>
                    <a:pt x="74275" y="33321"/>
                  </a:lnTo>
                  <a:lnTo>
                    <a:pt x="67610" y="33321"/>
                  </a:lnTo>
                  <a:lnTo>
                    <a:pt x="63801" y="28561"/>
                  </a:lnTo>
                  <a:lnTo>
                    <a:pt x="63801" y="16184"/>
                  </a:lnTo>
                  <a:lnTo>
                    <a:pt x="50469" y="16184"/>
                  </a:lnTo>
                  <a:lnTo>
                    <a:pt x="43803" y="8568"/>
                  </a:lnTo>
                  <a:lnTo>
                    <a:pt x="40947" y="0"/>
                  </a:lnTo>
                  <a:lnTo>
                    <a:pt x="34281" y="4760"/>
                  </a:lnTo>
                  <a:lnTo>
                    <a:pt x="26663" y="4760"/>
                  </a:lnTo>
                  <a:lnTo>
                    <a:pt x="26663" y="12376"/>
                  </a:lnTo>
                  <a:lnTo>
                    <a:pt x="23806" y="16184"/>
                  </a:lnTo>
                  <a:lnTo>
                    <a:pt x="19997" y="24753"/>
                  </a:lnTo>
                  <a:lnTo>
                    <a:pt x="17140" y="24753"/>
                  </a:lnTo>
                  <a:lnTo>
                    <a:pt x="14284" y="28561"/>
                  </a:lnTo>
                  <a:lnTo>
                    <a:pt x="7618" y="33321"/>
                  </a:lnTo>
                  <a:lnTo>
                    <a:pt x="0" y="40937"/>
                  </a:lnTo>
                  <a:lnTo>
                    <a:pt x="3809" y="44745"/>
                  </a:lnTo>
                  <a:lnTo>
                    <a:pt x="10475" y="49505"/>
                  </a:lnTo>
                  <a:lnTo>
                    <a:pt x="14284" y="53313"/>
                  </a:lnTo>
                  <a:lnTo>
                    <a:pt x="40947" y="53313"/>
                  </a:lnTo>
                  <a:lnTo>
                    <a:pt x="54278" y="69498"/>
                  </a:lnTo>
                  <a:lnTo>
                    <a:pt x="74275" y="65690"/>
                  </a:lnTo>
                  <a:lnTo>
                    <a:pt x="83798" y="78066"/>
                  </a:lnTo>
                  <a:lnTo>
                    <a:pt x="94273" y="57121"/>
                  </a:lnTo>
                  <a:lnTo>
                    <a:pt x="97130" y="60930"/>
                  </a:lnTo>
                  <a:close/>
                </a:path>
              </a:pathLst>
            </a:custGeom>
            <a:solidFill>
              <a:srgbClr val="AFABAB"/>
            </a:solidFill>
            <a:ln w="9518" cap="flat">
              <a:noFill/>
              <a:prstDash val="solid"/>
              <a:miter/>
            </a:ln>
          </p:spPr>
          <p:txBody>
            <a:bodyPr rtlCol="0" anchor="ctr"/>
            <a:lstStyle/>
            <a:p>
              <a:endParaRPr lang="en-US" noProof="0" dirty="0"/>
            </a:p>
          </p:txBody>
        </p:sp>
        <p:sp>
          <p:nvSpPr>
            <p:cNvPr id="6432" name="Serbest Form 6431">
              <a:extLst>
                <a:ext uri="{FF2B5EF4-FFF2-40B4-BE49-F238E27FC236}">
                  <a16:creationId xmlns:a16="http://schemas.microsoft.com/office/drawing/2014/main" id="{1BFB0C96-B661-F74D-B818-26DD45CFCC50}"/>
                </a:ext>
              </a:extLst>
            </p:cNvPr>
            <p:cNvSpPr/>
            <p:nvPr/>
          </p:nvSpPr>
          <p:spPr>
            <a:xfrm>
              <a:off x="2130826" y="3289052"/>
              <a:ext cx="97129" cy="78065"/>
            </a:xfrm>
            <a:custGeom>
              <a:avLst/>
              <a:gdLst>
                <a:gd name="connsiteX0" fmla="*/ 97130 w 97129"/>
                <a:gd name="connsiteY0" fmla="*/ 57121 h 78065"/>
                <a:gd name="connsiteX1" fmla="*/ 97130 w 97129"/>
                <a:gd name="connsiteY1" fmla="*/ 28561 h 78065"/>
                <a:gd name="connsiteX2" fmla="*/ 77132 w 97129"/>
                <a:gd name="connsiteY2" fmla="*/ 28561 h 78065"/>
                <a:gd name="connsiteX3" fmla="*/ 74275 w 97129"/>
                <a:gd name="connsiteY3" fmla="*/ 33321 h 78065"/>
                <a:gd name="connsiteX4" fmla="*/ 67610 w 97129"/>
                <a:gd name="connsiteY4" fmla="*/ 33321 h 78065"/>
                <a:gd name="connsiteX5" fmla="*/ 63801 w 97129"/>
                <a:gd name="connsiteY5" fmla="*/ 28561 h 78065"/>
                <a:gd name="connsiteX6" fmla="*/ 63801 w 97129"/>
                <a:gd name="connsiteY6" fmla="*/ 16184 h 78065"/>
                <a:gd name="connsiteX7" fmla="*/ 50469 w 97129"/>
                <a:gd name="connsiteY7" fmla="*/ 16184 h 78065"/>
                <a:gd name="connsiteX8" fmla="*/ 43803 w 97129"/>
                <a:gd name="connsiteY8" fmla="*/ 8568 h 78065"/>
                <a:gd name="connsiteX9" fmla="*/ 40947 w 97129"/>
                <a:gd name="connsiteY9" fmla="*/ 0 h 78065"/>
                <a:gd name="connsiteX10" fmla="*/ 34281 w 97129"/>
                <a:gd name="connsiteY10" fmla="*/ 4760 h 78065"/>
                <a:gd name="connsiteX11" fmla="*/ 26663 w 97129"/>
                <a:gd name="connsiteY11" fmla="*/ 4760 h 78065"/>
                <a:gd name="connsiteX12" fmla="*/ 26663 w 97129"/>
                <a:gd name="connsiteY12" fmla="*/ 12376 h 78065"/>
                <a:gd name="connsiteX13" fmla="*/ 23806 w 97129"/>
                <a:gd name="connsiteY13" fmla="*/ 16184 h 78065"/>
                <a:gd name="connsiteX14" fmla="*/ 19997 w 97129"/>
                <a:gd name="connsiteY14" fmla="*/ 24753 h 78065"/>
                <a:gd name="connsiteX15" fmla="*/ 17140 w 97129"/>
                <a:gd name="connsiteY15" fmla="*/ 24753 h 78065"/>
                <a:gd name="connsiteX16" fmla="*/ 14284 w 97129"/>
                <a:gd name="connsiteY16" fmla="*/ 28561 h 78065"/>
                <a:gd name="connsiteX17" fmla="*/ 7618 w 97129"/>
                <a:gd name="connsiteY17" fmla="*/ 33321 h 78065"/>
                <a:gd name="connsiteX18" fmla="*/ 0 w 97129"/>
                <a:gd name="connsiteY18" fmla="*/ 40937 h 78065"/>
                <a:gd name="connsiteX19" fmla="*/ 3809 w 97129"/>
                <a:gd name="connsiteY19" fmla="*/ 44745 h 78065"/>
                <a:gd name="connsiteX20" fmla="*/ 10475 w 97129"/>
                <a:gd name="connsiteY20" fmla="*/ 49505 h 78065"/>
                <a:gd name="connsiteX21" fmla="*/ 14284 w 97129"/>
                <a:gd name="connsiteY21" fmla="*/ 53313 h 78065"/>
                <a:gd name="connsiteX22" fmla="*/ 40947 w 97129"/>
                <a:gd name="connsiteY22" fmla="*/ 53313 h 78065"/>
                <a:gd name="connsiteX23" fmla="*/ 54278 w 97129"/>
                <a:gd name="connsiteY23" fmla="*/ 69498 h 78065"/>
                <a:gd name="connsiteX24" fmla="*/ 74275 w 97129"/>
                <a:gd name="connsiteY24" fmla="*/ 65690 h 78065"/>
                <a:gd name="connsiteX25" fmla="*/ 83798 w 97129"/>
                <a:gd name="connsiteY25" fmla="*/ 78066 h 78065"/>
                <a:gd name="connsiteX26" fmla="*/ 94273 w 97129"/>
                <a:gd name="connsiteY26" fmla="*/ 57121 h 78065"/>
                <a:gd name="connsiteX27" fmla="*/ 97130 w 97129"/>
                <a:gd name="connsiteY27" fmla="*/ 60930 h 7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7129" h="78065">
                  <a:moveTo>
                    <a:pt x="97130" y="57121"/>
                  </a:moveTo>
                  <a:lnTo>
                    <a:pt x="97130" y="28561"/>
                  </a:lnTo>
                  <a:lnTo>
                    <a:pt x="77132" y="28561"/>
                  </a:lnTo>
                  <a:lnTo>
                    <a:pt x="74275" y="33321"/>
                  </a:lnTo>
                  <a:lnTo>
                    <a:pt x="67610" y="33321"/>
                  </a:lnTo>
                  <a:lnTo>
                    <a:pt x="63801" y="28561"/>
                  </a:lnTo>
                  <a:lnTo>
                    <a:pt x="63801" y="16184"/>
                  </a:lnTo>
                  <a:lnTo>
                    <a:pt x="50469" y="16184"/>
                  </a:lnTo>
                  <a:lnTo>
                    <a:pt x="43803" y="8568"/>
                  </a:lnTo>
                  <a:lnTo>
                    <a:pt x="40947" y="0"/>
                  </a:lnTo>
                  <a:lnTo>
                    <a:pt x="34281" y="4760"/>
                  </a:lnTo>
                  <a:lnTo>
                    <a:pt x="26663" y="4760"/>
                  </a:lnTo>
                  <a:lnTo>
                    <a:pt x="26663" y="12376"/>
                  </a:lnTo>
                  <a:lnTo>
                    <a:pt x="23806" y="16184"/>
                  </a:lnTo>
                  <a:lnTo>
                    <a:pt x="19997" y="24753"/>
                  </a:lnTo>
                  <a:lnTo>
                    <a:pt x="17140" y="24753"/>
                  </a:lnTo>
                  <a:lnTo>
                    <a:pt x="14284" y="28561"/>
                  </a:lnTo>
                  <a:lnTo>
                    <a:pt x="7618" y="33321"/>
                  </a:lnTo>
                  <a:lnTo>
                    <a:pt x="0" y="40937"/>
                  </a:lnTo>
                  <a:lnTo>
                    <a:pt x="3809" y="44745"/>
                  </a:lnTo>
                  <a:lnTo>
                    <a:pt x="10475" y="49505"/>
                  </a:lnTo>
                  <a:lnTo>
                    <a:pt x="14284" y="53313"/>
                  </a:lnTo>
                  <a:lnTo>
                    <a:pt x="40947" y="53313"/>
                  </a:lnTo>
                  <a:lnTo>
                    <a:pt x="54278" y="69498"/>
                  </a:lnTo>
                  <a:lnTo>
                    <a:pt x="74275" y="65690"/>
                  </a:lnTo>
                  <a:lnTo>
                    <a:pt x="83798" y="78066"/>
                  </a:lnTo>
                  <a:lnTo>
                    <a:pt x="94273" y="57121"/>
                  </a:lnTo>
                  <a:lnTo>
                    <a:pt x="97130" y="60930"/>
                  </a:lnTo>
                  <a:close/>
                </a:path>
              </a:pathLst>
            </a:custGeom>
            <a:noFill/>
            <a:ln w="2379" cap="flat">
              <a:solidFill>
                <a:srgbClr val="FFFFFF"/>
              </a:solidFill>
              <a:prstDash val="solid"/>
              <a:round/>
            </a:ln>
          </p:spPr>
          <p:txBody>
            <a:bodyPr rtlCol="0" anchor="ctr"/>
            <a:lstStyle/>
            <a:p>
              <a:endParaRPr lang="en-US" noProof="0" dirty="0"/>
            </a:p>
          </p:txBody>
        </p:sp>
        <p:sp>
          <p:nvSpPr>
            <p:cNvPr id="6433" name="Serbest Form 6432">
              <a:extLst>
                <a:ext uri="{FF2B5EF4-FFF2-40B4-BE49-F238E27FC236}">
                  <a16:creationId xmlns:a16="http://schemas.microsoft.com/office/drawing/2014/main" id="{43966DC9-1D89-A246-8973-A774BE97907B}"/>
                </a:ext>
              </a:extLst>
            </p:cNvPr>
            <p:cNvSpPr/>
            <p:nvPr/>
          </p:nvSpPr>
          <p:spPr>
            <a:xfrm>
              <a:off x="6559746" y="2476978"/>
              <a:ext cx="425656" cy="464586"/>
            </a:xfrm>
            <a:custGeom>
              <a:avLst/>
              <a:gdLst>
                <a:gd name="connsiteX0" fmla="*/ 6666 w 425656"/>
                <a:gd name="connsiteY0" fmla="*/ 10472 h 464586"/>
                <a:gd name="connsiteX1" fmla="*/ 3809 w 425656"/>
                <a:gd name="connsiteY1" fmla="*/ 14280 h 464586"/>
                <a:gd name="connsiteX2" fmla="*/ 3809 w 425656"/>
                <a:gd name="connsiteY2" fmla="*/ 31417 h 464586"/>
                <a:gd name="connsiteX3" fmla="*/ 10475 w 425656"/>
                <a:gd name="connsiteY3" fmla="*/ 35225 h 464586"/>
                <a:gd name="connsiteX4" fmla="*/ 13331 w 425656"/>
                <a:gd name="connsiteY4" fmla="*/ 41889 h 464586"/>
                <a:gd name="connsiteX5" fmla="*/ 13331 w 425656"/>
                <a:gd name="connsiteY5" fmla="*/ 45697 h 464586"/>
                <a:gd name="connsiteX6" fmla="*/ 10475 w 425656"/>
                <a:gd name="connsiteY6" fmla="*/ 48553 h 464586"/>
                <a:gd name="connsiteX7" fmla="*/ 6666 w 425656"/>
                <a:gd name="connsiteY7" fmla="*/ 56169 h 464586"/>
                <a:gd name="connsiteX8" fmla="*/ 3809 w 425656"/>
                <a:gd name="connsiteY8" fmla="*/ 59025 h 464586"/>
                <a:gd name="connsiteX9" fmla="*/ 0 w 425656"/>
                <a:gd name="connsiteY9" fmla="*/ 65689 h 464586"/>
                <a:gd name="connsiteX10" fmla="*/ 0 w 425656"/>
                <a:gd name="connsiteY10" fmla="*/ 69498 h 464586"/>
                <a:gd name="connsiteX11" fmla="*/ 3809 w 425656"/>
                <a:gd name="connsiteY11" fmla="*/ 76162 h 464586"/>
                <a:gd name="connsiteX12" fmla="*/ 10475 w 425656"/>
                <a:gd name="connsiteY12" fmla="*/ 83778 h 464586"/>
                <a:gd name="connsiteX13" fmla="*/ 16188 w 425656"/>
                <a:gd name="connsiteY13" fmla="*/ 103770 h 464586"/>
                <a:gd name="connsiteX14" fmla="*/ 16188 w 425656"/>
                <a:gd name="connsiteY14" fmla="*/ 152323 h 464586"/>
                <a:gd name="connsiteX15" fmla="*/ 19997 w 425656"/>
                <a:gd name="connsiteY15" fmla="*/ 198020 h 464586"/>
                <a:gd name="connsiteX16" fmla="*/ 19997 w 425656"/>
                <a:gd name="connsiteY16" fmla="*/ 253238 h 464586"/>
                <a:gd name="connsiteX17" fmla="*/ 22854 w 425656"/>
                <a:gd name="connsiteY17" fmla="*/ 308455 h 464586"/>
                <a:gd name="connsiteX18" fmla="*/ 22854 w 425656"/>
                <a:gd name="connsiteY18" fmla="*/ 360816 h 464586"/>
                <a:gd name="connsiteX19" fmla="*/ 26663 w 425656"/>
                <a:gd name="connsiteY19" fmla="*/ 405561 h 464586"/>
                <a:gd name="connsiteX20" fmla="*/ 26663 w 425656"/>
                <a:gd name="connsiteY20" fmla="*/ 447450 h 464586"/>
                <a:gd name="connsiteX21" fmla="*/ 255203 w 425656"/>
                <a:gd name="connsiteY21" fmla="*/ 450306 h 464586"/>
                <a:gd name="connsiteX22" fmla="*/ 264726 w 425656"/>
                <a:gd name="connsiteY22" fmla="*/ 439834 h 464586"/>
                <a:gd name="connsiteX23" fmla="*/ 267582 w 425656"/>
                <a:gd name="connsiteY23" fmla="*/ 439834 h 464586"/>
                <a:gd name="connsiteX24" fmla="*/ 267582 w 425656"/>
                <a:gd name="connsiteY24" fmla="*/ 447450 h 464586"/>
                <a:gd name="connsiteX25" fmla="*/ 332335 w 425656"/>
                <a:gd name="connsiteY25" fmla="*/ 450306 h 464586"/>
                <a:gd name="connsiteX26" fmla="*/ 336144 w 425656"/>
                <a:gd name="connsiteY26" fmla="*/ 454114 h 464586"/>
                <a:gd name="connsiteX27" fmla="*/ 339001 w 425656"/>
                <a:gd name="connsiteY27" fmla="*/ 460778 h 464586"/>
                <a:gd name="connsiteX28" fmla="*/ 341858 w 425656"/>
                <a:gd name="connsiteY28" fmla="*/ 464586 h 464586"/>
                <a:gd name="connsiteX29" fmla="*/ 352333 w 425656"/>
                <a:gd name="connsiteY29" fmla="*/ 464586 h 464586"/>
                <a:gd name="connsiteX30" fmla="*/ 355190 w 425656"/>
                <a:gd name="connsiteY30" fmla="*/ 460778 h 464586"/>
                <a:gd name="connsiteX31" fmla="*/ 361855 w 425656"/>
                <a:gd name="connsiteY31" fmla="*/ 447450 h 464586"/>
                <a:gd name="connsiteX32" fmla="*/ 367569 w 425656"/>
                <a:gd name="connsiteY32" fmla="*/ 439834 h 464586"/>
                <a:gd name="connsiteX33" fmla="*/ 374235 w 425656"/>
                <a:gd name="connsiteY33" fmla="*/ 439834 h 464586"/>
                <a:gd name="connsiteX34" fmla="*/ 378044 w 425656"/>
                <a:gd name="connsiteY34" fmla="*/ 436978 h 464586"/>
                <a:gd name="connsiteX35" fmla="*/ 387566 w 425656"/>
                <a:gd name="connsiteY35" fmla="*/ 436978 h 464586"/>
                <a:gd name="connsiteX36" fmla="*/ 390423 w 425656"/>
                <a:gd name="connsiteY36" fmla="*/ 433170 h 464586"/>
                <a:gd name="connsiteX37" fmla="*/ 393280 w 425656"/>
                <a:gd name="connsiteY37" fmla="*/ 426505 h 464586"/>
                <a:gd name="connsiteX38" fmla="*/ 393280 w 425656"/>
                <a:gd name="connsiteY38" fmla="*/ 412225 h 464586"/>
                <a:gd name="connsiteX39" fmla="*/ 409468 w 425656"/>
                <a:gd name="connsiteY39" fmla="*/ 412225 h 464586"/>
                <a:gd name="connsiteX40" fmla="*/ 422799 w 425656"/>
                <a:gd name="connsiteY40" fmla="*/ 398897 h 464586"/>
                <a:gd name="connsiteX41" fmla="*/ 418990 w 425656"/>
                <a:gd name="connsiteY41" fmla="*/ 395089 h 464586"/>
                <a:gd name="connsiteX42" fmla="*/ 416134 w 425656"/>
                <a:gd name="connsiteY42" fmla="*/ 388425 h 464586"/>
                <a:gd name="connsiteX43" fmla="*/ 416134 w 425656"/>
                <a:gd name="connsiteY43" fmla="*/ 360816 h 464586"/>
                <a:gd name="connsiteX44" fmla="*/ 425656 w 425656"/>
                <a:gd name="connsiteY44" fmla="*/ 357008 h 464586"/>
                <a:gd name="connsiteX45" fmla="*/ 422799 w 425656"/>
                <a:gd name="connsiteY45" fmla="*/ 357008 h 464586"/>
                <a:gd name="connsiteX46" fmla="*/ 406611 w 425656"/>
                <a:gd name="connsiteY46" fmla="*/ 339872 h 464586"/>
                <a:gd name="connsiteX47" fmla="*/ 393280 w 425656"/>
                <a:gd name="connsiteY47" fmla="*/ 318927 h 464586"/>
                <a:gd name="connsiteX48" fmla="*/ 390423 w 425656"/>
                <a:gd name="connsiteY48" fmla="*/ 304647 h 464586"/>
                <a:gd name="connsiteX49" fmla="*/ 383757 w 425656"/>
                <a:gd name="connsiteY49" fmla="*/ 284654 h 464586"/>
                <a:gd name="connsiteX50" fmla="*/ 378044 w 425656"/>
                <a:gd name="connsiteY50" fmla="*/ 270374 h 464586"/>
                <a:gd name="connsiteX51" fmla="*/ 371378 w 425656"/>
                <a:gd name="connsiteY51" fmla="*/ 266566 h 464586"/>
                <a:gd name="connsiteX52" fmla="*/ 367569 w 425656"/>
                <a:gd name="connsiteY52" fmla="*/ 259902 h 464586"/>
                <a:gd name="connsiteX53" fmla="*/ 361855 w 425656"/>
                <a:gd name="connsiteY53" fmla="*/ 257046 h 464586"/>
                <a:gd name="connsiteX54" fmla="*/ 358046 w 425656"/>
                <a:gd name="connsiteY54" fmla="*/ 249430 h 464586"/>
                <a:gd name="connsiteX55" fmla="*/ 352333 w 425656"/>
                <a:gd name="connsiteY55" fmla="*/ 228485 h 464586"/>
                <a:gd name="connsiteX56" fmla="*/ 352333 w 425656"/>
                <a:gd name="connsiteY56" fmla="*/ 218013 h 464586"/>
                <a:gd name="connsiteX57" fmla="*/ 332335 w 425656"/>
                <a:gd name="connsiteY57" fmla="*/ 194212 h 464586"/>
                <a:gd name="connsiteX58" fmla="*/ 332335 w 425656"/>
                <a:gd name="connsiteY58" fmla="*/ 183740 h 464586"/>
                <a:gd name="connsiteX59" fmla="*/ 325670 w 425656"/>
                <a:gd name="connsiteY59" fmla="*/ 170412 h 464586"/>
                <a:gd name="connsiteX60" fmla="*/ 319956 w 425656"/>
                <a:gd name="connsiteY60" fmla="*/ 162796 h 464586"/>
                <a:gd name="connsiteX61" fmla="*/ 316147 w 425656"/>
                <a:gd name="connsiteY61" fmla="*/ 156131 h 464586"/>
                <a:gd name="connsiteX62" fmla="*/ 310434 w 425656"/>
                <a:gd name="connsiteY62" fmla="*/ 149467 h 464586"/>
                <a:gd name="connsiteX63" fmla="*/ 306625 w 425656"/>
                <a:gd name="connsiteY63" fmla="*/ 141851 h 464586"/>
                <a:gd name="connsiteX64" fmla="*/ 299959 w 425656"/>
                <a:gd name="connsiteY64" fmla="*/ 135187 h 464586"/>
                <a:gd name="connsiteX65" fmla="*/ 297102 w 425656"/>
                <a:gd name="connsiteY65" fmla="*/ 128523 h 464586"/>
                <a:gd name="connsiteX66" fmla="*/ 293293 w 425656"/>
                <a:gd name="connsiteY66" fmla="*/ 124715 h 464586"/>
                <a:gd name="connsiteX67" fmla="*/ 297102 w 425656"/>
                <a:gd name="connsiteY67" fmla="*/ 121859 h 464586"/>
                <a:gd name="connsiteX68" fmla="*/ 297102 w 425656"/>
                <a:gd name="connsiteY68" fmla="*/ 114243 h 464586"/>
                <a:gd name="connsiteX69" fmla="*/ 290437 w 425656"/>
                <a:gd name="connsiteY69" fmla="*/ 100914 h 464586"/>
                <a:gd name="connsiteX70" fmla="*/ 283771 w 425656"/>
                <a:gd name="connsiteY70" fmla="*/ 97106 h 464586"/>
                <a:gd name="connsiteX71" fmla="*/ 280914 w 425656"/>
                <a:gd name="connsiteY71" fmla="*/ 97106 h 464586"/>
                <a:gd name="connsiteX72" fmla="*/ 290437 w 425656"/>
                <a:gd name="connsiteY72" fmla="*/ 83778 h 464586"/>
                <a:gd name="connsiteX73" fmla="*/ 299959 w 425656"/>
                <a:gd name="connsiteY73" fmla="*/ 90442 h 464586"/>
                <a:gd name="connsiteX74" fmla="*/ 299959 w 425656"/>
                <a:gd name="connsiteY74" fmla="*/ 100914 h 464586"/>
                <a:gd name="connsiteX75" fmla="*/ 303768 w 425656"/>
                <a:gd name="connsiteY75" fmla="*/ 107578 h 464586"/>
                <a:gd name="connsiteX76" fmla="*/ 310434 w 425656"/>
                <a:gd name="connsiteY76" fmla="*/ 114243 h 464586"/>
                <a:gd name="connsiteX77" fmla="*/ 313290 w 425656"/>
                <a:gd name="connsiteY77" fmla="*/ 121859 h 464586"/>
                <a:gd name="connsiteX78" fmla="*/ 316147 w 425656"/>
                <a:gd name="connsiteY78" fmla="*/ 124715 h 464586"/>
                <a:gd name="connsiteX79" fmla="*/ 316147 w 425656"/>
                <a:gd name="connsiteY79" fmla="*/ 141851 h 464586"/>
                <a:gd name="connsiteX80" fmla="*/ 325670 w 425656"/>
                <a:gd name="connsiteY80" fmla="*/ 152323 h 464586"/>
                <a:gd name="connsiteX81" fmla="*/ 329479 w 425656"/>
                <a:gd name="connsiteY81" fmla="*/ 159940 h 464586"/>
                <a:gd name="connsiteX82" fmla="*/ 341858 w 425656"/>
                <a:gd name="connsiteY82" fmla="*/ 173268 h 464586"/>
                <a:gd name="connsiteX83" fmla="*/ 348524 w 425656"/>
                <a:gd name="connsiteY83" fmla="*/ 177076 h 464586"/>
                <a:gd name="connsiteX84" fmla="*/ 352333 w 425656"/>
                <a:gd name="connsiteY84" fmla="*/ 177076 h 464586"/>
                <a:gd name="connsiteX85" fmla="*/ 358046 w 425656"/>
                <a:gd name="connsiteY85" fmla="*/ 173268 h 464586"/>
                <a:gd name="connsiteX86" fmla="*/ 364712 w 425656"/>
                <a:gd name="connsiteY86" fmla="*/ 166604 h 464586"/>
                <a:gd name="connsiteX87" fmla="*/ 361855 w 425656"/>
                <a:gd name="connsiteY87" fmla="*/ 156131 h 464586"/>
                <a:gd name="connsiteX88" fmla="*/ 367569 w 425656"/>
                <a:gd name="connsiteY88" fmla="*/ 141851 h 464586"/>
                <a:gd name="connsiteX89" fmla="*/ 367569 w 425656"/>
                <a:gd name="connsiteY89" fmla="*/ 135187 h 464586"/>
                <a:gd name="connsiteX90" fmla="*/ 371378 w 425656"/>
                <a:gd name="connsiteY90" fmla="*/ 128523 h 464586"/>
                <a:gd name="connsiteX91" fmla="*/ 371378 w 425656"/>
                <a:gd name="connsiteY91" fmla="*/ 114243 h 464586"/>
                <a:gd name="connsiteX92" fmla="*/ 374235 w 425656"/>
                <a:gd name="connsiteY92" fmla="*/ 107578 h 464586"/>
                <a:gd name="connsiteX93" fmla="*/ 374235 w 425656"/>
                <a:gd name="connsiteY93" fmla="*/ 103770 h 464586"/>
                <a:gd name="connsiteX94" fmla="*/ 378044 w 425656"/>
                <a:gd name="connsiteY94" fmla="*/ 97106 h 464586"/>
                <a:gd name="connsiteX95" fmla="*/ 348524 w 425656"/>
                <a:gd name="connsiteY95" fmla="*/ 14280 h 464586"/>
                <a:gd name="connsiteX96" fmla="*/ 345667 w 425656"/>
                <a:gd name="connsiteY96" fmla="*/ 14280 h 464586"/>
                <a:gd name="connsiteX97" fmla="*/ 341858 w 425656"/>
                <a:gd name="connsiteY97" fmla="*/ 18088 h 464586"/>
                <a:gd name="connsiteX98" fmla="*/ 336144 w 425656"/>
                <a:gd name="connsiteY98" fmla="*/ 18088 h 464586"/>
                <a:gd name="connsiteX99" fmla="*/ 322813 w 425656"/>
                <a:gd name="connsiteY99" fmla="*/ 24753 h 464586"/>
                <a:gd name="connsiteX100" fmla="*/ 310434 w 425656"/>
                <a:gd name="connsiteY100" fmla="*/ 24753 h 464586"/>
                <a:gd name="connsiteX101" fmla="*/ 303768 w 425656"/>
                <a:gd name="connsiteY101" fmla="*/ 20944 h 464586"/>
                <a:gd name="connsiteX102" fmla="*/ 299959 w 425656"/>
                <a:gd name="connsiteY102" fmla="*/ 18088 h 464586"/>
                <a:gd name="connsiteX103" fmla="*/ 297102 w 425656"/>
                <a:gd name="connsiteY103" fmla="*/ 20944 h 464586"/>
                <a:gd name="connsiteX104" fmla="*/ 290437 w 425656"/>
                <a:gd name="connsiteY104" fmla="*/ 24753 h 464586"/>
                <a:gd name="connsiteX105" fmla="*/ 287580 w 425656"/>
                <a:gd name="connsiteY105" fmla="*/ 24753 h 464586"/>
                <a:gd name="connsiteX106" fmla="*/ 274248 w 425656"/>
                <a:gd name="connsiteY106" fmla="*/ 18088 h 464586"/>
                <a:gd name="connsiteX107" fmla="*/ 271392 w 425656"/>
                <a:gd name="connsiteY107" fmla="*/ 14280 h 464586"/>
                <a:gd name="connsiteX108" fmla="*/ 271392 w 425656"/>
                <a:gd name="connsiteY108" fmla="*/ 10472 h 464586"/>
                <a:gd name="connsiteX109" fmla="*/ 267582 w 425656"/>
                <a:gd name="connsiteY109" fmla="*/ 7616 h 464586"/>
                <a:gd name="connsiteX110" fmla="*/ 261869 w 425656"/>
                <a:gd name="connsiteY110" fmla="*/ 3808 h 464586"/>
                <a:gd name="connsiteX111" fmla="*/ 252347 w 425656"/>
                <a:gd name="connsiteY111" fmla="*/ 3808 h 464586"/>
                <a:gd name="connsiteX112" fmla="*/ 245681 w 425656"/>
                <a:gd name="connsiteY112" fmla="*/ 7616 h 464586"/>
                <a:gd name="connsiteX113" fmla="*/ 236158 w 425656"/>
                <a:gd name="connsiteY113" fmla="*/ 7616 h 464586"/>
                <a:gd name="connsiteX114" fmla="*/ 232349 w 425656"/>
                <a:gd name="connsiteY114" fmla="*/ 10472 h 464586"/>
                <a:gd name="connsiteX115" fmla="*/ 226636 w 425656"/>
                <a:gd name="connsiteY115" fmla="*/ 10472 h 464586"/>
                <a:gd name="connsiteX116" fmla="*/ 222826 w 425656"/>
                <a:gd name="connsiteY116" fmla="*/ 7616 h 464586"/>
                <a:gd name="connsiteX117" fmla="*/ 209495 w 425656"/>
                <a:gd name="connsiteY117" fmla="*/ 7616 h 464586"/>
                <a:gd name="connsiteX118" fmla="*/ 203781 w 425656"/>
                <a:gd name="connsiteY118" fmla="*/ 10472 h 464586"/>
                <a:gd name="connsiteX119" fmla="*/ 199973 w 425656"/>
                <a:gd name="connsiteY119" fmla="*/ 14280 h 464586"/>
                <a:gd name="connsiteX120" fmla="*/ 197116 w 425656"/>
                <a:gd name="connsiteY120" fmla="*/ 20944 h 464586"/>
                <a:gd name="connsiteX121" fmla="*/ 194259 w 425656"/>
                <a:gd name="connsiteY121" fmla="*/ 24753 h 464586"/>
                <a:gd name="connsiteX122" fmla="*/ 180928 w 425656"/>
                <a:gd name="connsiteY122" fmla="*/ 24753 h 464586"/>
                <a:gd name="connsiteX123" fmla="*/ 174262 w 425656"/>
                <a:gd name="connsiteY123" fmla="*/ 31417 h 464586"/>
                <a:gd name="connsiteX124" fmla="*/ 167596 w 425656"/>
                <a:gd name="connsiteY124" fmla="*/ 35225 h 464586"/>
                <a:gd name="connsiteX125" fmla="*/ 164739 w 425656"/>
                <a:gd name="connsiteY125" fmla="*/ 35225 h 464586"/>
                <a:gd name="connsiteX126" fmla="*/ 161883 w 425656"/>
                <a:gd name="connsiteY126" fmla="*/ 31417 h 464586"/>
                <a:gd name="connsiteX127" fmla="*/ 155217 w 425656"/>
                <a:gd name="connsiteY127" fmla="*/ 31417 h 464586"/>
                <a:gd name="connsiteX128" fmla="*/ 148551 w 425656"/>
                <a:gd name="connsiteY128" fmla="*/ 27609 h 464586"/>
                <a:gd name="connsiteX129" fmla="*/ 141885 w 425656"/>
                <a:gd name="connsiteY129" fmla="*/ 27609 h 464586"/>
                <a:gd name="connsiteX130" fmla="*/ 139028 w 425656"/>
                <a:gd name="connsiteY130" fmla="*/ 24753 h 464586"/>
                <a:gd name="connsiteX131" fmla="*/ 110461 w 425656"/>
                <a:gd name="connsiteY131" fmla="*/ 24753 h 464586"/>
                <a:gd name="connsiteX132" fmla="*/ 106652 w 425656"/>
                <a:gd name="connsiteY132" fmla="*/ 20944 h 464586"/>
                <a:gd name="connsiteX133" fmla="*/ 99986 w 425656"/>
                <a:gd name="connsiteY133" fmla="*/ 18088 h 464586"/>
                <a:gd name="connsiteX134" fmla="*/ 94273 w 425656"/>
                <a:gd name="connsiteY134" fmla="*/ 10472 h 464586"/>
                <a:gd name="connsiteX135" fmla="*/ 68562 w 425656"/>
                <a:gd name="connsiteY135" fmla="*/ 10472 h 464586"/>
                <a:gd name="connsiteX136" fmla="*/ 64753 w 425656"/>
                <a:gd name="connsiteY136" fmla="*/ 7616 h 464586"/>
                <a:gd name="connsiteX137" fmla="*/ 52374 w 425656"/>
                <a:gd name="connsiteY137" fmla="*/ 0 h 464586"/>
                <a:gd name="connsiteX138" fmla="*/ 42851 w 425656"/>
                <a:gd name="connsiteY138" fmla="*/ 0 h 464586"/>
                <a:gd name="connsiteX139" fmla="*/ 36185 w 425656"/>
                <a:gd name="connsiteY139" fmla="*/ 7616 h 464586"/>
                <a:gd name="connsiteX140" fmla="*/ 29520 w 425656"/>
                <a:gd name="connsiteY140" fmla="*/ 7616 h 464586"/>
                <a:gd name="connsiteX141" fmla="*/ 22854 w 425656"/>
                <a:gd name="connsiteY141" fmla="*/ 3808 h 464586"/>
                <a:gd name="connsiteX142" fmla="*/ 19997 w 425656"/>
                <a:gd name="connsiteY142" fmla="*/ 3808 h 464586"/>
                <a:gd name="connsiteX143" fmla="*/ 19997 w 425656"/>
                <a:gd name="connsiteY143" fmla="*/ 0 h 464586"/>
                <a:gd name="connsiteX144" fmla="*/ 16188 w 425656"/>
                <a:gd name="connsiteY144" fmla="*/ 0 h 4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425656" h="464586">
                  <a:moveTo>
                    <a:pt x="6666" y="10472"/>
                  </a:moveTo>
                  <a:lnTo>
                    <a:pt x="3809" y="14280"/>
                  </a:lnTo>
                  <a:lnTo>
                    <a:pt x="3809" y="31417"/>
                  </a:lnTo>
                  <a:lnTo>
                    <a:pt x="10475" y="35225"/>
                  </a:lnTo>
                  <a:lnTo>
                    <a:pt x="13331" y="41889"/>
                  </a:lnTo>
                  <a:lnTo>
                    <a:pt x="13331" y="45697"/>
                  </a:lnTo>
                  <a:lnTo>
                    <a:pt x="10475" y="48553"/>
                  </a:lnTo>
                  <a:lnTo>
                    <a:pt x="6666" y="56169"/>
                  </a:lnTo>
                  <a:lnTo>
                    <a:pt x="3809" y="59025"/>
                  </a:lnTo>
                  <a:lnTo>
                    <a:pt x="0" y="65689"/>
                  </a:lnTo>
                  <a:lnTo>
                    <a:pt x="0" y="69498"/>
                  </a:lnTo>
                  <a:lnTo>
                    <a:pt x="3809" y="76162"/>
                  </a:lnTo>
                  <a:lnTo>
                    <a:pt x="10475" y="83778"/>
                  </a:lnTo>
                  <a:lnTo>
                    <a:pt x="16188" y="103770"/>
                  </a:lnTo>
                  <a:lnTo>
                    <a:pt x="16188" y="152323"/>
                  </a:lnTo>
                  <a:lnTo>
                    <a:pt x="19997" y="198020"/>
                  </a:lnTo>
                  <a:lnTo>
                    <a:pt x="19997" y="253238"/>
                  </a:lnTo>
                  <a:lnTo>
                    <a:pt x="22854" y="308455"/>
                  </a:lnTo>
                  <a:lnTo>
                    <a:pt x="22854" y="360816"/>
                  </a:lnTo>
                  <a:lnTo>
                    <a:pt x="26663" y="405561"/>
                  </a:lnTo>
                  <a:lnTo>
                    <a:pt x="26663" y="447450"/>
                  </a:lnTo>
                  <a:lnTo>
                    <a:pt x="255203" y="450306"/>
                  </a:lnTo>
                  <a:lnTo>
                    <a:pt x="264726" y="439834"/>
                  </a:lnTo>
                  <a:lnTo>
                    <a:pt x="267582" y="439834"/>
                  </a:lnTo>
                  <a:lnTo>
                    <a:pt x="267582" y="447450"/>
                  </a:lnTo>
                  <a:lnTo>
                    <a:pt x="332335" y="450306"/>
                  </a:lnTo>
                  <a:lnTo>
                    <a:pt x="336144" y="454114"/>
                  </a:lnTo>
                  <a:lnTo>
                    <a:pt x="339001" y="460778"/>
                  </a:lnTo>
                  <a:lnTo>
                    <a:pt x="341858" y="464586"/>
                  </a:lnTo>
                  <a:lnTo>
                    <a:pt x="352333" y="464586"/>
                  </a:lnTo>
                  <a:lnTo>
                    <a:pt x="355190" y="460778"/>
                  </a:lnTo>
                  <a:lnTo>
                    <a:pt x="361855" y="447450"/>
                  </a:lnTo>
                  <a:lnTo>
                    <a:pt x="367569" y="439834"/>
                  </a:lnTo>
                  <a:lnTo>
                    <a:pt x="374235" y="439834"/>
                  </a:lnTo>
                  <a:lnTo>
                    <a:pt x="378044" y="436978"/>
                  </a:lnTo>
                  <a:lnTo>
                    <a:pt x="387566" y="436978"/>
                  </a:lnTo>
                  <a:lnTo>
                    <a:pt x="390423" y="433170"/>
                  </a:lnTo>
                  <a:lnTo>
                    <a:pt x="393280" y="426505"/>
                  </a:lnTo>
                  <a:lnTo>
                    <a:pt x="393280" y="412225"/>
                  </a:lnTo>
                  <a:lnTo>
                    <a:pt x="409468" y="412225"/>
                  </a:lnTo>
                  <a:lnTo>
                    <a:pt x="422799" y="398897"/>
                  </a:lnTo>
                  <a:lnTo>
                    <a:pt x="418990" y="395089"/>
                  </a:lnTo>
                  <a:lnTo>
                    <a:pt x="416134" y="388425"/>
                  </a:lnTo>
                  <a:lnTo>
                    <a:pt x="416134" y="360816"/>
                  </a:lnTo>
                  <a:lnTo>
                    <a:pt x="425656" y="357008"/>
                  </a:lnTo>
                  <a:lnTo>
                    <a:pt x="422799" y="357008"/>
                  </a:lnTo>
                  <a:lnTo>
                    <a:pt x="406611" y="339872"/>
                  </a:lnTo>
                  <a:lnTo>
                    <a:pt x="393280" y="318927"/>
                  </a:lnTo>
                  <a:lnTo>
                    <a:pt x="390423" y="304647"/>
                  </a:lnTo>
                  <a:lnTo>
                    <a:pt x="383757" y="284654"/>
                  </a:lnTo>
                  <a:lnTo>
                    <a:pt x="378044" y="270374"/>
                  </a:lnTo>
                  <a:lnTo>
                    <a:pt x="371378" y="266566"/>
                  </a:lnTo>
                  <a:lnTo>
                    <a:pt x="367569" y="259902"/>
                  </a:lnTo>
                  <a:lnTo>
                    <a:pt x="361855" y="257046"/>
                  </a:lnTo>
                  <a:lnTo>
                    <a:pt x="358046" y="249430"/>
                  </a:lnTo>
                  <a:lnTo>
                    <a:pt x="352333" y="228485"/>
                  </a:lnTo>
                  <a:lnTo>
                    <a:pt x="352333" y="218013"/>
                  </a:lnTo>
                  <a:lnTo>
                    <a:pt x="332335" y="194212"/>
                  </a:lnTo>
                  <a:lnTo>
                    <a:pt x="332335" y="183740"/>
                  </a:lnTo>
                  <a:lnTo>
                    <a:pt x="325670" y="170412"/>
                  </a:lnTo>
                  <a:lnTo>
                    <a:pt x="319956" y="162796"/>
                  </a:lnTo>
                  <a:lnTo>
                    <a:pt x="316147" y="156131"/>
                  </a:lnTo>
                  <a:lnTo>
                    <a:pt x="310434" y="149467"/>
                  </a:lnTo>
                  <a:lnTo>
                    <a:pt x="306625" y="141851"/>
                  </a:lnTo>
                  <a:lnTo>
                    <a:pt x="299959" y="135187"/>
                  </a:lnTo>
                  <a:lnTo>
                    <a:pt x="297102" y="128523"/>
                  </a:lnTo>
                  <a:lnTo>
                    <a:pt x="293293" y="124715"/>
                  </a:lnTo>
                  <a:lnTo>
                    <a:pt x="297102" y="121859"/>
                  </a:lnTo>
                  <a:lnTo>
                    <a:pt x="297102" y="114243"/>
                  </a:lnTo>
                  <a:lnTo>
                    <a:pt x="290437" y="100914"/>
                  </a:lnTo>
                  <a:lnTo>
                    <a:pt x="283771" y="97106"/>
                  </a:lnTo>
                  <a:lnTo>
                    <a:pt x="280914" y="97106"/>
                  </a:lnTo>
                  <a:lnTo>
                    <a:pt x="290437" y="83778"/>
                  </a:lnTo>
                  <a:lnTo>
                    <a:pt x="299959" y="90442"/>
                  </a:lnTo>
                  <a:lnTo>
                    <a:pt x="299959" y="100914"/>
                  </a:lnTo>
                  <a:lnTo>
                    <a:pt x="303768" y="107578"/>
                  </a:lnTo>
                  <a:lnTo>
                    <a:pt x="310434" y="114243"/>
                  </a:lnTo>
                  <a:lnTo>
                    <a:pt x="313290" y="121859"/>
                  </a:lnTo>
                  <a:lnTo>
                    <a:pt x="316147" y="124715"/>
                  </a:lnTo>
                  <a:lnTo>
                    <a:pt x="316147" y="141851"/>
                  </a:lnTo>
                  <a:lnTo>
                    <a:pt x="325670" y="152323"/>
                  </a:lnTo>
                  <a:lnTo>
                    <a:pt x="329479" y="159940"/>
                  </a:lnTo>
                  <a:lnTo>
                    <a:pt x="341858" y="173268"/>
                  </a:lnTo>
                  <a:lnTo>
                    <a:pt x="348524" y="177076"/>
                  </a:lnTo>
                  <a:lnTo>
                    <a:pt x="352333" y="177076"/>
                  </a:lnTo>
                  <a:lnTo>
                    <a:pt x="358046" y="173268"/>
                  </a:lnTo>
                  <a:lnTo>
                    <a:pt x="364712" y="166604"/>
                  </a:lnTo>
                  <a:lnTo>
                    <a:pt x="361855" y="156131"/>
                  </a:lnTo>
                  <a:lnTo>
                    <a:pt x="367569" y="141851"/>
                  </a:lnTo>
                  <a:lnTo>
                    <a:pt x="367569" y="135187"/>
                  </a:lnTo>
                  <a:lnTo>
                    <a:pt x="371378" y="128523"/>
                  </a:lnTo>
                  <a:lnTo>
                    <a:pt x="371378" y="114243"/>
                  </a:lnTo>
                  <a:lnTo>
                    <a:pt x="374235" y="107578"/>
                  </a:lnTo>
                  <a:lnTo>
                    <a:pt x="374235" y="103770"/>
                  </a:lnTo>
                  <a:lnTo>
                    <a:pt x="378044" y="97106"/>
                  </a:lnTo>
                  <a:lnTo>
                    <a:pt x="348524" y="14280"/>
                  </a:lnTo>
                  <a:lnTo>
                    <a:pt x="345667" y="14280"/>
                  </a:lnTo>
                  <a:lnTo>
                    <a:pt x="341858" y="18088"/>
                  </a:lnTo>
                  <a:lnTo>
                    <a:pt x="336144" y="18088"/>
                  </a:lnTo>
                  <a:lnTo>
                    <a:pt x="322813" y="24753"/>
                  </a:lnTo>
                  <a:lnTo>
                    <a:pt x="310434" y="24753"/>
                  </a:lnTo>
                  <a:lnTo>
                    <a:pt x="303768" y="20944"/>
                  </a:lnTo>
                  <a:lnTo>
                    <a:pt x="299959" y="18088"/>
                  </a:lnTo>
                  <a:lnTo>
                    <a:pt x="297102" y="20944"/>
                  </a:lnTo>
                  <a:lnTo>
                    <a:pt x="290437" y="24753"/>
                  </a:lnTo>
                  <a:lnTo>
                    <a:pt x="287580" y="24753"/>
                  </a:lnTo>
                  <a:lnTo>
                    <a:pt x="274248" y="18088"/>
                  </a:lnTo>
                  <a:lnTo>
                    <a:pt x="271392" y="14280"/>
                  </a:lnTo>
                  <a:lnTo>
                    <a:pt x="271392" y="10472"/>
                  </a:lnTo>
                  <a:lnTo>
                    <a:pt x="267582" y="7616"/>
                  </a:lnTo>
                  <a:lnTo>
                    <a:pt x="261869" y="3808"/>
                  </a:lnTo>
                  <a:lnTo>
                    <a:pt x="252347" y="3808"/>
                  </a:lnTo>
                  <a:lnTo>
                    <a:pt x="245681" y="7616"/>
                  </a:lnTo>
                  <a:lnTo>
                    <a:pt x="236158" y="7616"/>
                  </a:lnTo>
                  <a:lnTo>
                    <a:pt x="232349" y="10472"/>
                  </a:lnTo>
                  <a:lnTo>
                    <a:pt x="226636" y="10472"/>
                  </a:lnTo>
                  <a:lnTo>
                    <a:pt x="222826" y="7616"/>
                  </a:lnTo>
                  <a:lnTo>
                    <a:pt x="209495" y="7616"/>
                  </a:lnTo>
                  <a:lnTo>
                    <a:pt x="203781" y="10472"/>
                  </a:lnTo>
                  <a:lnTo>
                    <a:pt x="199973" y="14280"/>
                  </a:lnTo>
                  <a:lnTo>
                    <a:pt x="197116" y="20944"/>
                  </a:lnTo>
                  <a:lnTo>
                    <a:pt x="194259" y="24753"/>
                  </a:lnTo>
                  <a:lnTo>
                    <a:pt x="180928" y="24753"/>
                  </a:lnTo>
                  <a:lnTo>
                    <a:pt x="174262" y="31417"/>
                  </a:lnTo>
                  <a:lnTo>
                    <a:pt x="167596" y="35225"/>
                  </a:lnTo>
                  <a:lnTo>
                    <a:pt x="164739" y="35225"/>
                  </a:lnTo>
                  <a:lnTo>
                    <a:pt x="161883" y="31417"/>
                  </a:lnTo>
                  <a:lnTo>
                    <a:pt x="155217" y="31417"/>
                  </a:lnTo>
                  <a:lnTo>
                    <a:pt x="148551" y="27609"/>
                  </a:lnTo>
                  <a:lnTo>
                    <a:pt x="141885" y="27609"/>
                  </a:lnTo>
                  <a:lnTo>
                    <a:pt x="139028" y="24753"/>
                  </a:lnTo>
                  <a:lnTo>
                    <a:pt x="110461" y="24753"/>
                  </a:lnTo>
                  <a:lnTo>
                    <a:pt x="106652" y="20944"/>
                  </a:lnTo>
                  <a:lnTo>
                    <a:pt x="99986" y="18088"/>
                  </a:lnTo>
                  <a:lnTo>
                    <a:pt x="94273" y="10472"/>
                  </a:lnTo>
                  <a:lnTo>
                    <a:pt x="68562" y="10472"/>
                  </a:lnTo>
                  <a:lnTo>
                    <a:pt x="64753" y="7616"/>
                  </a:lnTo>
                  <a:lnTo>
                    <a:pt x="52374" y="0"/>
                  </a:lnTo>
                  <a:lnTo>
                    <a:pt x="42851" y="0"/>
                  </a:lnTo>
                  <a:lnTo>
                    <a:pt x="36185" y="7616"/>
                  </a:lnTo>
                  <a:lnTo>
                    <a:pt x="29520" y="7616"/>
                  </a:lnTo>
                  <a:lnTo>
                    <a:pt x="22854" y="3808"/>
                  </a:lnTo>
                  <a:lnTo>
                    <a:pt x="19997" y="3808"/>
                  </a:lnTo>
                  <a:lnTo>
                    <a:pt x="19997" y="0"/>
                  </a:lnTo>
                  <a:lnTo>
                    <a:pt x="16188" y="0"/>
                  </a:lnTo>
                  <a:close/>
                </a:path>
              </a:pathLst>
            </a:custGeom>
            <a:solidFill>
              <a:srgbClr val="AFABAB"/>
            </a:solidFill>
            <a:ln w="9518" cap="flat">
              <a:noFill/>
              <a:prstDash val="solid"/>
              <a:miter/>
            </a:ln>
          </p:spPr>
          <p:txBody>
            <a:bodyPr rtlCol="0" anchor="ctr"/>
            <a:lstStyle/>
            <a:p>
              <a:endParaRPr lang="en-US" noProof="0" dirty="0"/>
            </a:p>
          </p:txBody>
        </p:sp>
        <p:sp>
          <p:nvSpPr>
            <p:cNvPr id="6434" name="Serbest Form 6433">
              <a:extLst>
                <a:ext uri="{FF2B5EF4-FFF2-40B4-BE49-F238E27FC236}">
                  <a16:creationId xmlns:a16="http://schemas.microsoft.com/office/drawing/2014/main" id="{7003D5A6-C7A1-2A43-AD87-324EB0FE1D6F}"/>
                </a:ext>
              </a:extLst>
            </p:cNvPr>
            <p:cNvSpPr/>
            <p:nvPr/>
          </p:nvSpPr>
          <p:spPr>
            <a:xfrm>
              <a:off x="6559746" y="2476978"/>
              <a:ext cx="425656" cy="464586"/>
            </a:xfrm>
            <a:custGeom>
              <a:avLst/>
              <a:gdLst>
                <a:gd name="connsiteX0" fmla="*/ 6666 w 425656"/>
                <a:gd name="connsiteY0" fmla="*/ 10472 h 464586"/>
                <a:gd name="connsiteX1" fmla="*/ 3809 w 425656"/>
                <a:gd name="connsiteY1" fmla="*/ 14280 h 464586"/>
                <a:gd name="connsiteX2" fmla="*/ 3809 w 425656"/>
                <a:gd name="connsiteY2" fmla="*/ 31417 h 464586"/>
                <a:gd name="connsiteX3" fmla="*/ 10475 w 425656"/>
                <a:gd name="connsiteY3" fmla="*/ 35225 h 464586"/>
                <a:gd name="connsiteX4" fmla="*/ 13331 w 425656"/>
                <a:gd name="connsiteY4" fmla="*/ 41889 h 464586"/>
                <a:gd name="connsiteX5" fmla="*/ 13331 w 425656"/>
                <a:gd name="connsiteY5" fmla="*/ 45697 h 464586"/>
                <a:gd name="connsiteX6" fmla="*/ 10475 w 425656"/>
                <a:gd name="connsiteY6" fmla="*/ 48553 h 464586"/>
                <a:gd name="connsiteX7" fmla="*/ 6666 w 425656"/>
                <a:gd name="connsiteY7" fmla="*/ 56169 h 464586"/>
                <a:gd name="connsiteX8" fmla="*/ 3809 w 425656"/>
                <a:gd name="connsiteY8" fmla="*/ 59025 h 464586"/>
                <a:gd name="connsiteX9" fmla="*/ 0 w 425656"/>
                <a:gd name="connsiteY9" fmla="*/ 65689 h 464586"/>
                <a:gd name="connsiteX10" fmla="*/ 0 w 425656"/>
                <a:gd name="connsiteY10" fmla="*/ 69498 h 464586"/>
                <a:gd name="connsiteX11" fmla="*/ 3809 w 425656"/>
                <a:gd name="connsiteY11" fmla="*/ 76162 h 464586"/>
                <a:gd name="connsiteX12" fmla="*/ 10475 w 425656"/>
                <a:gd name="connsiteY12" fmla="*/ 83778 h 464586"/>
                <a:gd name="connsiteX13" fmla="*/ 16188 w 425656"/>
                <a:gd name="connsiteY13" fmla="*/ 103770 h 464586"/>
                <a:gd name="connsiteX14" fmla="*/ 16188 w 425656"/>
                <a:gd name="connsiteY14" fmla="*/ 152323 h 464586"/>
                <a:gd name="connsiteX15" fmla="*/ 19997 w 425656"/>
                <a:gd name="connsiteY15" fmla="*/ 198020 h 464586"/>
                <a:gd name="connsiteX16" fmla="*/ 19997 w 425656"/>
                <a:gd name="connsiteY16" fmla="*/ 253238 h 464586"/>
                <a:gd name="connsiteX17" fmla="*/ 22854 w 425656"/>
                <a:gd name="connsiteY17" fmla="*/ 308455 h 464586"/>
                <a:gd name="connsiteX18" fmla="*/ 22854 w 425656"/>
                <a:gd name="connsiteY18" fmla="*/ 360816 h 464586"/>
                <a:gd name="connsiteX19" fmla="*/ 26663 w 425656"/>
                <a:gd name="connsiteY19" fmla="*/ 405561 h 464586"/>
                <a:gd name="connsiteX20" fmla="*/ 26663 w 425656"/>
                <a:gd name="connsiteY20" fmla="*/ 447450 h 464586"/>
                <a:gd name="connsiteX21" fmla="*/ 255203 w 425656"/>
                <a:gd name="connsiteY21" fmla="*/ 450306 h 464586"/>
                <a:gd name="connsiteX22" fmla="*/ 264726 w 425656"/>
                <a:gd name="connsiteY22" fmla="*/ 439834 h 464586"/>
                <a:gd name="connsiteX23" fmla="*/ 267582 w 425656"/>
                <a:gd name="connsiteY23" fmla="*/ 439834 h 464586"/>
                <a:gd name="connsiteX24" fmla="*/ 267582 w 425656"/>
                <a:gd name="connsiteY24" fmla="*/ 447450 h 464586"/>
                <a:gd name="connsiteX25" fmla="*/ 332335 w 425656"/>
                <a:gd name="connsiteY25" fmla="*/ 450306 h 464586"/>
                <a:gd name="connsiteX26" fmla="*/ 336144 w 425656"/>
                <a:gd name="connsiteY26" fmla="*/ 454114 h 464586"/>
                <a:gd name="connsiteX27" fmla="*/ 339001 w 425656"/>
                <a:gd name="connsiteY27" fmla="*/ 460778 h 464586"/>
                <a:gd name="connsiteX28" fmla="*/ 341858 w 425656"/>
                <a:gd name="connsiteY28" fmla="*/ 464586 h 464586"/>
                <a:gd name="connsiteX29" fmla="*/ 352333 w 425656"/>
                <a:gd name="connsiteY29" fmla="*/ 464586 h 464586"/>
                <a:gd name="connsiteX30" fmla="*/ 355190 w 425656"/>
                <a:gd name="connsiteY30" fmla="*/ 460778 h 464586"/>
                <a:gd name="connsiteX31" fmla="*/ 361855 w 425656"/>
                <a:gd name="connsiteY31" fmla="*/ 447450 h 464586"/>
                <a:gd name="connsiteX32" fmla="*/ 367569 w 425656"/>
                <a:gd name="connsiteY32" fmla="*/ 439834 h 464586"/>
                <a:gd name="connsiteX33" fmla="*/ 374235 w 425656"/>
                <a:gd name="connsiteY33" fmla="*/ 439834 h 464586"/>
                <a:gd name="connsiteX34" fmla="*/ 378044 w 425656"/>
                <a:gd name="connsiteY34" fmla="*/ 436978 h 464586"/>
                <a:gd name="connsiteX35" fmla="*/ 387566 w 425656"/>
                <a:gd name="connsiteY35" fmla="*/ 436978 h 464586"/>
                <a:gd name="connsiteX36" fmla="*/ 390423 w 425656"/>
                <a:gd name="connsiteY36" fmla="*/ 433170 h 464586"/>
                <a:gd name="connsiteX37" fmla="*/ 393280 w 425656"/>
                <a:gd name="connsiteY37" fmla="*/ 426505 h 464586"/>
                <a:gd name="connsiteX38" fmla="*/ 393280 w 425656"/>
                <a:gd name="connsiteY38" fmla="*/ 412225 h 464586"/>
                <a:gd name="connsiteX39" fmla="*/ 409468 w 425656"/>
                <a:gd name="connsiteY39" fmla="*/ 412225 h 464586"/>
                <a:gd name="connsiteX40" fmla="*/ 422799 w 425656"/>
                <a:gd name="connsiteY40" fmla="*/ 398897 h 464586"/>
                <a:gd name="connsiteX41" fmla="*/ 418990 w 425656"/>
                <a:gd name="connsiteY41" fmla="*/ 395089 h 464586"/>
                <a:gd name="connsiteX42" fmla="*/ 416134 w 425656"/>
                <a:gd name="connsiteY42" fmla="*/ 388425 h 464586"/>
                <a:gd name="connsiteX43" fmla="*/ 416134 w 425656"/>
                <a:gd name="connsiteY43" fmla="*/ 360816 h 464586"/>
                <a:gd name="connsiteX44" fmla="*/ 425656 w 425656"/>
                <a:gd name="connsiteY44" fmla="*/ 357008 h 464586"/>
                <a:gd name="connsiteX45" fmla="*/ 422799 w 425656"/>
                <a:gd name="connsiteY45" fmla="*/ 357008 h 464586"/>
                <a:gd name="connsiteX46" fmla="*/ 406611 w 425656"/>
                <a:gd name="connsiteY46" fmla="*/ 339872 h 464586"/>
                <a:gd name="connsiteX47" fmla="*/ 393280 w 425656"/>
                <a:gd name="connsiteY47" fmla="*/ 318927 h 464586"/>
                <a:gd name="connsiteX48" fmla="*/ 390423 w 425656"/>
                <a:gd name="connsiteY48" fmla="*/ 304647 h 464586"/>
                <a:gd name="connsiteX49" fmla="*/ 383757 w 425656"/>
                <a:gd name="connsiteY49" fmla="*/ 284654 h 464586"/>
                <a:gd name="connsiteX50" fmla="*/ 378044 w 425656"/>
                <a:gd name="connsiteY50" fmla="*/ 270374 h 464586"/>
                <a:gd name="connsiteX51" fmla="*/ 371378 w 425656"/>
                <a:gd name="connsiteY51" fmla="*/ 266566 h 464586"/>
                <a:gd name="connsiteX52" fmla="*/ 367569 w 425656"/>
                <a:gd name="connsiteY52" fmla="*/ 259902 h 464586"/>
                <a:gd name="connsiteX53" fmla="*/ 361855 w 425656"/>
                <a:gd name="connsiteY53" fmla="*/ 257046 h 464586"/>
                <a:gd name="connsiteX54" fmla="*/ 358046 w 425656"/>
                <a:gd name="connsiteY54" fmla="*/ 249430 h 464586"/>
                <a:gd name="connsiteX55" fmla="*/ 352333 w 425656"/>
                <a:gd name="connsiteY55" fmla="*/ 228485 h 464586"/>
                <a:gd name="connsiteX56" fmla="*/ 352333 w 425656"/>
                <a:gd name="connsiteY56" fmla="*/ 218013 h 464586"/>
                <a:gd name="connsiteX57" fmla="*/ 332335 w 425656"/>
                <a:gd name="connsiteY57" fmla="*/ 194212 h 464586"/>
                <a:gd name="connsiteX58" fmla="*/ 332335 w 425656"/>
                <a:gd name="connsiteY58" fmla="*/ 183740 h 464586"/>
                <a:gd name="connsiteX59" fmla="*/ 325670 w 425656"/>
                <a:gd name="connsiteY59" fmla="*/ 170412 h 464586"/>
                <a:gd name="connsiteX60" fmla="*/ 319956 w 425656"/>
                <a:gd name="connsiteY60" fmla="*/ 162796 h 464586"/>
                <a:gd name="connsiteX61" fmla="*/ 316147 w 425656"/>
                <a:gd name="connsiteY61" fmla="*/ 156131 h 464586"/>
                <a:gd name="connsiteX62" fmla="*/ 310434 w 425656"/>
                <a:gd name="connsiteY62" fmla="*/ 149467 h 464586"/>
                <a:gd name="connsiteX63" fmla="*/ 306625 w 425656"/>
                <a:gd name="connsiteY63" fmla="*/ 141851 h 464586"/>
                <a:gd name="connsiteX64" fmla="*/ 299959 w 425656"/>
                <a:gd name="connsiteY64" fmla="*/ 135187 h 464586"/>
                <a:gd name="connsiteX65" fmla="*/ 297102 w 425656"/>
                <a:gd name="connsiteY65" fmla="*/ 128523 h 464586"/>
                <a:gd name="connsiteX66" fmla="*/ 293293 w 425656"/>
                <a:gd name="connsiteY66" fmla="*/ 124715 h 464586"/>
                <a:gd name="connsiteX67" fmla="*/ 297102 w 425656"/>
                <a:gd name="connsiteY67" fmla="*/ 121859 h 464586"/>
                <a:gd name="connsiteX68" fmla="*/ 297102 w 425656"/>
                <a:gd name="connsiteY68" fmla="*/ 114243 h 464586"/>
                <a:gd name="connsiteX69" fmla="*/ 290437 w 425656"/>
                <a:gd name="connsiteY69" fmla="*/ 100914 h 464586"/>
                <a:gd name="connsiteX70" fmla="*/ 283771 w 425656"/>
                <a:gd name="connsiteY70" fmla="*/ 97106 h 464586"/>
                <a:gd name="connsiteX71" fmla="*/ 280914 w 425656"/>
                <a:gd name="connsiteY71" fmla="*/ 97106 h 464586"/>
                <a:gd name="connsiteX72" fmla="*/ 290437 w 425656"/>
                <a:gd name="connsiteY72" fmla="*/ 83778 h 464586"/>
                <a:gd name="connsiteX73" fmla="*/ 299959 w 425656"/>
                <a:gd name="connsiteY73" fmla="*/ 90442 h 464586"/>
                <a:gd name="connsiteX74" fmla="*/ 299959 w 425656"/>
                <a:gd name="connsiteY74" fmla="*/ 100914 h 464586"/>
                <a:gd name="connsiteX75" fmla="*/ 303768 w 425656"/>
                <a:gd name="connsiteY75" fmla="*/ 107578 h 464586"/>
                <a:gd name="connsiteX76" fmla="*/ 310434 w 425656"/>
                <a:gd name="connsiteY76" fmla="*/ 114243 h 464586"/>
                <a:gd name="connsiteX77" fmla="*/ 313290 w 425656"/>
                <a:gd name="connsiteY77" fmla="*/ 121859 h 464586"/>
                <a:gd name="connsiteX78" fmla="*/ 316147 w 425656"/>
                <a:gd name="connsiteY78" fmla="*/ 124715 h 464586"/>
                <a:gd name="connsiteX79" fmla="*/ 316147 w 425656"/>
                <a:gd name="connsiteY79" fmla="*/ 141851 h 464586"/>
                <a:gd name="connsiteX80" fmla="*/ 325670 w 425656"/>
                <a:gd name="connsiteY80" fmla="*/ 152323 h 464586"/>
                <a:gd name="connsiteX81" fmla="*/ 329479 w 425656"/>
                <a:gd name="connsiteY81" fmla="*/ 159940 h 464586"/>
                <a:gd name="connsiteX82" fmla="*/ 341858 w 425656"/>
                <a:gd name="connsiteY82" fmla="*/ 173268 h 464586"/>
                <a:gd name="connsiteX83" fmla="*/ 348524 w 425656"/>
                <a:gd name="connsiteY83" fmla="*/ 177076 h 464586"/>
                <a:gd name="connsiteX84" fmla="*/ 352333 w 425656"/>
                <a:gd name="connsiteY84" fmla="*/ 177076 h 464586"/>
                <a:gd name="connsiteX85" fmla="*/ 358046 w 425656"/>
                <a:gd name="connsiteY85" fmla="*/ 173268 h 464586"/>
                <a:gd name="connsiteX86" fmla="*/ 364712 w 425656"/>
                <a:gd name="connsiteY86" fmla="*/ 166604 h 464586"/>
                <a:gd name="connsiteX87" fmla="*/ 361855 w 425656"/>
                <a:gd name="connsiteY87" fmla="*/ 156131 h 464586"/>
                <a:gd name="connsiteX88" fmla="*/ 367569 w 425656"/>
                <a:gd name="connsiteY88" fmla="*/ 141851 h 464586"/>
                <a:gd name="connsiteX89" fmla="*/ 367569 w 425656"/>
                <a:gd name="connsiteY89" fmla="*/ 135187 h 464586"/>
                <a:gd name="connsiteX90" fmla="*/ 371378 w 425656"/>
                <a:gd name="connsiteY90" fmla="*/ 128523 h 464586"/>
                <a:gd name="connsiteX91" fmla="*/ 371378 w 425656"/>
                <a:gd name="connsiteY91" fmla="*/ 114243 h 464586"/>
                <a:gd name="connsiteX92" fmla="*/ 374235 w 425656"/>
                <a:gd name="connsiteY92" fmla="*/ 107578 h 464586"/>
                <a:gd name="connsiteX93" fmla="*/ 374235 w 425656"/>
                <a:gd name="connsiteY93" fmla="*/ 103770 h 464586"/>
                <a:gd name="connsiteX94" fmla="*/ 378044 w 425656"/>
                <a:gd name="connsiteY94" fmla="*/ 97106 h 464586"/>
                <a:gd name="connsiteX95" fmla="*/ 348524 w 425656"/>
                <a:gd name="connsiteY95" fmla="*/ 14280 h 464586"/>
                <a:gd name="connsiteX96" fmla="*/ 345667 w 425656"/>
                <a:gd name="connsiteY96" fmla="*/ 14280 h 464586"/>
                <a:gd name="connsiteX97" fmla="*/ 341858 w 425656"/>
                <a:gd name="connsiteY97" fmla="*/ 18088 h 464586"/>
                <a:gd name="connsiteX98" fmla="*/ 336144 w 425656"/>
                <a:gd name="connsiteY98" fmla="*/ 18088 h 464586"/>
                <a:gd name="connsiteX99" fmla="*/ 322813 w 425656"/>
                <a:gd name="connsiteY99" fmla="*/ 24753 h 464586"/>
                <a:gd name="connsiteX100" fmla="*/ 310434 w 425656"/>
                <a:gd name="connsiteY100" fmla="*/ 24753 h 464586"/>
                <a:gd name="connsiteX101" fmla="*/ 303768 w 425656"/>
                <a:gd name="connsiteY101" fmla="*/ 20944 h 464586"/>
                <a:gd name="connsiteX102" fmla="*/ 299959 w 425656"/>
                <a:gd name="connsiteY102" fmla="*/ 18088 h 464586"/>
                <a:gd name="connsiteX103" fmla="*/ 297102 w 425656"/>
                <a:gd name="connsiteY103" fmla="*/ 20944 h 464586"/>
                <a:gd name="connsiteX104" fmla="*/ 290437 w 425656"/>
                <a:gd name="connsiteY104" fmla="*/ 24753 h 464586"/>
                <a:gd name="connsiteX105" fmla="*/ 287580 w 425656"/>
                <a:gd name="connsiteY105" fmla="*/ 24753 h 464586"/>
                <a:gd name="connsiteX106" fmla="*/ 274248 w 425656"/>
                <a:gd name="connsiteY106" fmla="*/ 18088 h 464586"/>
                <a:gd name="connsiteX107" fmla="*/ 271392 w 425656"/>
                <a:gd name="connsiteY107" fmla="*/ 14280 h 464586"/>
                <a:gd name="connsiteX108" fmla="*/ 271392 w 425656"/>
                <a:gd name="connsiteY108" fmla="*/ 10472 h 464586"/>
                <a:gd name="connsiteX109" fmla="*/ 267582 w 425656"/>
                <a:gd name="connsiteY109" fmla="*/ 7616 h 464586"/>
                <a:gd name="connsiteX110" fmla="*/ 261869 w 425656"/>
                <a:gd name="connsiteY110" fmla="*/ 3808 h 464586"/>
                <a:gd name="connsiteX111" fmla="*/ 252347 w 425656"/>
                <a:gd name="connsiteY111" fmla="*/ 3808 h 464586"/>
                <a:gd name="connsiteX112" fmla="*/ 245681 w 425656"/>
                <a:gd name="connsiteY112" fmla="*/ 7616 h 464586"/>
                <a:gd name="connsiteX113" fmla="*/ 236158 w 425656"/>
                <a:gd name="connsiteY113" fmla="*/ 7616 h 464586"/>
                <a:gd name="connsiteX114" fmla="*/ 232349 w 425656"/>
                <a:gd name="connsiteY114" fmla="*/ 10472 h 464586"/>
                <a:gd name="connsiteX115" fmla="*/ 226636 w 425656"/>
                <a:gd name="connsiteY115" fmla="*/ 10472 h 464586"/>
                <a:gd name="connsiteX116" fmla="*/ 222826 w 425656"/>
                <a:gd name="connsiteY116" fmla="*/ 7616 h 464586"/>
                <a:gd name="connsiteX117" fmla="*/ 209495 w 425656"/>
                <a:gd name="connsiteY117" fmla="*/ 7616 h 464586"/>
                <a:gd name="connsiteX118" fmla="*/ 203781 w 425656"/>
                <a:gd name="connsiteY118" fmla="*/ 10472 h 464586"/>
                <a:gd name="connsiteX119" fmla="*/ 199973 w 425656"/>
                <a:gd name="connsiteY119" fmla="*/ 14280 h 464586"/>
                <a:gd name="connsiteX120" fmla="*/ 197116 w 425656"/>
                <a:gd name="connsiteY120" fmla="*/ 20944 h 464586"/>
                <a:gd name="connsiteX121" fmla="*/ 194259 w 425656"/>
                <a:gd name="connsiteY121" fmla="*/ 24753 h 464586"/>
                <a:gd name="connsiteX122" fmla="*/ 180928 w 425656"/>
                <a:gd name="connsiteY122" fmla="*/ 24753 h 464586"/>
                <a:gd name="connsiteX123" fmla="*/ 174262 w 425656"/>
                <a:gd name="connsiteY123" fmla="*/ 31417 h 464586"/>
                <a:gd name="connsiteX124" fmla="*/ 167596 w 425656"/>
                <a:gd name="connsiteY124" fmla="*/ 35225 h 464586"/>
                <a:gd name="connsiteX125" fmla="*/ 164739 w 425656"/>
                <a:gd name="connsiteY125" fmla="*/ 35225 h 464586"/>
                <a:gd name="connsiteX126" fmla="*/ 161883 w 425656"/>
                <a:gd name="connsiteY126" fmla="*/ 31417 h 464586"/>
                <a:gd name="connsiteX127" fmla="*/ 155217 w 425656"/>
                <a:gd name="connsiteY127" fmla="*/ 31417 h 464586"/>
                <a:gd name="connsiteX128" fmla="*/ 148551 w 425656"/>
                <a:gd name="connsiteY128" fmla="*/ 27609 h 464586"/>
                <a:gd name="connsiteX129" fmla="*/ 141885 w 425656"/>
                <a:gd name="connsiteY129" fmla="*/ 27609 h 464586"/>
                <a:gd name="connsiteX130" fmla="*/ 139028 w 425656"/>
                <a:gd name="connsiteY130" fmla="*/ 24753 h 464586"/>
                <a:gd name="connsiteX131" fmla="*/ 110461 w 425656"/>
                <a:gd name="connsiteY131" fmla="*/ 24753 h 464586"/>
                <a:gd name="connsiteX132" fmla="*/ 106652 w 425656"/>
                <a:gd name="connsiteY132" fmla="*/ 20944 h 464586"/>
                <a:gd name="connsiteX133" fmla="*/ 99986 w 425656"/>
                <a:gd name="connsiteY133" fmla="*/ 18088 h 464586"/>
                <a:gd name="connsiteX134" fmla="*/ 94273 w 425656"/>
                <a:gd name="connsiteY134" fmla="*/ 10472 h 464586"/>
                <a:gd name="connsiteX135" fmla="*/ 68562 w 425656"/>
                <a:gd name="connsiteY135" fmla="*/ 10472 h 464586"/>
                <a:gd name="connsiteX136" fmla="*/ 64753 w 425656"/>
                <a:gd name="connsiteY136" fmla="*/ 7616 h 464586"/>
                <a:gd name="connsiteX137" fmla="*/ 52374 w 425656"/>
                <a:gd name="connsiteY137" fmla="*/ 0 h 464586"/>
                <a:gd name="connsiteX138" fmla="*/ 42851 w 425656"/>
                <a:gd name="connsiteY138" fmla="*/ 0 h 464586"/>
                <a:gd name="connsiteX139" fmla="*/ 36185 w 425656"/>
                <a:gd name="connsiteY139" fmla="*/ 7616 h 464586"/>
                <a:gd name="connsiteX140" fmla="*/ 29520 w 425656"/>
                <a:gd name="connsiteY140" fmla="*/ 7616 h 464586"/>
                <a:gd name="connsiteX141" fmla="*/ 22854 w 425656"/>
                <a:gd name="connsiteY141" fmla="*/ 3808 h 464586"/>
                <a:gd name="connsiteX142" fmla="*/ 19997 w 425656"/>
                <a:gd name="connsiteY142" fmla="*/ 3808 h 464586"/>
                <a:gd name="connsiteX143" fmla="*/ 19997 w 425656"/>
                <a:gd name="connsiteY143" fmla="*/ 0 h 464586"/>
                <a:gd name="connsiteX144" fmla="*/ 16188 w 425656"/>
                <a:gd name="connsiteY144" fmla="*/ 0 h 4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425656" h="464586">
                  <a:moveTo>
                    <a:pt x="6666" y="10472"/>
                  </a:moveTo>
                  <a:lnTo>
                    <a:pt x="3809" y="14280"/>
                  </a:lnTo>
                  <a:lnTo>
                    <a:pt x="3809" y="31417"/>
                  </a:lnTo>
                  <a:lnTo>
                    <a:pt x="10475" y="35225"/>
                  </a:lnTo>
                  <a:lnTo>
                    <a:pt x="13331" y="41889"/>
                  </a:lnTo>
                  <a:lnTo>
                    <a:pt x="13331" y="45697"/>
                  </a:lnTo>
                  <a:lnTo>
                    <a:pt x="10475" y="48553"/>
                  </a:lnTo>
                  <a:lnTo>
                    <a:pt x="6666" y="56169"/>
                  </a:lnTo>
                  <a:lnTo>
                    <a:pt x="3809" y="59025"/>
                  </a:lnTo>
                  <a:lnTo>
                    <a:pt x="0" y="65689"/>
                  </a:lnTo>
                  <a:lnTo>
                    <a:pt x="0" y="69498"/>
                  </a:lnTo>
                  <a:lnTo>
                    <a:pt x="3809" y="76162"/>
                  </a:lnTo>
                  <a:lnTo>
                    <a:pt x="10475" y="83778"/>
                  </a:lnTo>
                  <a:lnTo>
                    <a:pt x="16188" y="103770"/>
                  </a:lnTo>
                  <a:lnTo>
                    <a:pt x="16188" y="152323"/>
                  </a:lnTo>
                  <a:lnTo>
                    <a:pt x="19997" y="198020"/>
                  </a:lnTo>
                  <a:lnTo>
                    <a:pt x="19997" y="253238"/>
                  </a:lnTo>
                  <a:lnTo>
                    <a:pt x="22854" y="308455"/>
                  </a:lnTo>
                  <a:lnTo>
                    <a:pt x="22854" y="360816"/>
                  </a:lnTo>
                  <a:lnTo>
                    <a:pt x="26663" y="405561"/>
                  </a:lnTo>
                  <a:lnTo>
                    <a:pt x="26663" y="447450"/>
                  </a:lnTo>
                  <a:lnTo>
                    <a:pt x="255203" y="450306"/>
                  </a:lnTo>
                  <a:lnTo>
                    <a:pt x="264726" y="439834"/>
                  </a:lnTo>
                  <a:lnTo>
                    <a:pt x="267582" y="439834"/>
                  </a:lnTo>
                  <a:lnTo>
                    <a:pt x="267582" y="447450"/>
                  </a:lnTo>
                  <a:lnTo>
                    <a:pt x="332335" y="450306"/>
                  </a:lnTo>
                  <a:lnTo>
                    <a:pt x="336144" y="454114"/>
                  </a:lnTo>
                  <a:lnTo>
                    <a:pt x="339001" y="460778"/>
                  </a:lnTo>
                  <a:lnTo>
                    <a:pt x="341858" y="464586"/>
                  </a:lnTo>
                  <a:lnTo>
                    <a:pt x="352333" y="464586"/>
                  </a:lnTo>
                  <a:lnTo>
                    <a:pt x="355190" y="460778"/>
                  </a:lnTo>
                  <a:lnTo>
                    <a:pt x="361855" y="447450"/>
                  </a:lnTo>
                  <a:lnTo>
                    <a:pt x="367569" y="439834"/>
                  </a:lnTo>
                  <a:lnTo>
                    <a:pt x="374235" y="439834"/>
                  </a:lnTo>
                  <a:lnTo>
                    <a:pt x="378044" y="436978"/>
                  </a:lnTo>
                  <a:lnTo>
                    <a:pt x="387566" y="436978"/>
                  </a:lnTo>
                  <a:lnTo>
                    <a:pt x="390423" y="433170"/>
                  </a:lnTo>
                  <a:lnTo>
                    <a:pt x="393280" y="426505"/>
                  </a:lnTo>
                  <a:lnTo>
                    <a:pt x="393280" y="412225"/>
                  </a:lnTo>
                  <a:lnTo>
                    <a:pt x="409468" y="412225"/>
                  </a:lnTo>
                  <a:lnTo>
                    <a:pt x="422799" y="398897"/>
                  </a:lnTo>
                  <a:lnTo>
                    <a:pt x="418990" y="395089"/>
                  </a:lnTo>
                  <a:lnTo>
                    <a:pt x="416134" y="388425"/>
                  </a:lnTo>
                  <a:lnTo>
                    <a:pt x="416134" y="360816"/>
                  </a:lnTo>
                  <a:lnTo>
                    <a:pt x="425656" y="357008"/>
                  </a:lnTo>
                  <a:lnTo>
                    <a:pt x="422799" y="357008"/>
                  </a:lnTo>
                  <a:lnTo>
                    <a:pt x="406611" y="339872"/>
                  </a:lnTo>
                  <a:lnTo>
                    <a:pt x="393280" y="318927"/>
                  </a:lnTo>
                  <a:lnTo>
                    <a:pt x="390423" y="304647"/>
                  </a:lnTo>
                  <a:lnTo>
                    <a:pt x="383757" y="284654"/>
                  </a:lnTo>
                  <a:lnTo>
                    <a:pt x="378044" y="270374"/>
                  </a:lnTo>
                  <a:lnTo>
                    <a:pt x="371378" y="266566"/>
                  </a:lnTo>
                  <a:lnTo>
                    <a:pt x="367569" y="259902"/>
                  </a:lnTo>
                  <a:lnTo>
                    <a:pt x="361855" y="257046"/>
                  </a:lnTo>
                  <a:lnTo>
                    <a:pt x="358046" y="249430"/>
                  </a:lnTo>
                  <a:lnTo>
                    <a:pt x="352333" y="228485"/>
                  </a:lnTo>
                  <a:lnTo>
                    <a:pt x="352333" y="218013"/>
                  </a:lnTo>
                  <a:lnTo>
                    <a:pt x="332335" y="194212"/>
                  </a:lnTo>
                  <a:lnTo>
                    <a:pt x="332335" y="183740"/>
                  </a:lnTo>
                  <a:lnTo>
                    <a:pt x="325670" y="170412"/>
                  </a:lnTo>
                  <a:lnTo>
                    <a:pt x="319956" y="162796"/>
                  </a:lnTo>
                  <a:lnTo>
                    <a:pt x="316147" y="156131"/>
                  </a:lnTo>
                  <a:lnTo>
                    <a:pt x="310434" y="149467"/>
                  </a:lnTo>
                  <a:lnTo>
                    <a:pt x="306625" y="141851"/>
                  </a:lnTo>
                  <a:lnTo>
                    <a:pt x="299959" y="135187"/>
                  </a:lnTo>
                  <a:lnTo>
                    <a:pt x="297102" y="128523"/>
                  </a:lnTo>
                  <a:lnTo>
                    <a:pt x="293293" y="124715"/>
                  </a:lnTo>
                  <a:lnTo>
                    <a:pt x="297102" y="121859"/>
                  </a:lnTo>
                  <a:lnTo>
                    <a:pt x="297102" y="114243"/>
                  </a:lnTo>
                  <a:lnTo>
                    <a:pt x="290437" y="100914"/>
                  </a:lnTo>
                  <a:lnTo>
                    <a:pt x="283771" y="97106"/>
                  </a:lnTo>
                  <a:lnTo>
                    <a:pt x="280914" y="97106"/>
                  </a:lnTo>
                  <a:lnTo>
                    <a:pt x="290437" y="83778"/>
                  </a:lnTo>
                  <a:lnTo>
                    <a:pt x="299959" y="90442"/>
                  </a:lnTo>
                  <a:lnTo>
                    <a:pt x="299959" y="100914"/>
                  </a:lnTo>
                  <a:lnTo>
                    <a:pt x="303768" y="107578"/>
                  </a:lnTo>
                  <a:lnTo>
                    <a:pt x="310434" y="114243"/>
                  </a:lnTo>
                  <a:lnTo>
                    <a:pt x="313290" y="121859"/>
                  </a:lnTo>
                  <a:lnTo>
                    <a:pt x="316147" y="124715"/>
                  </a:lnTo>
                  <a:lnTo>
                    <a:pt x="316147" y="141851"/>
                  </a:lnTo>
                  <a:lnTo>
                    <a:pt x="325670" y="152323"/>
                  </a:lnTo>
                  <a:lnTo>
                    <a:pt x="329479" y="159940"/>
                  </a:lnTo>
                  <a:lnTo>
                    <a:pt x="341858" y="173268"/>
                  </a:lnTo>
                  <a:lnTo>
                    <a:pt x="348524" y="177076"/>
                  </a:lnTo>
                  <a:lnTo>
                    <a:pt x="352333" y="177076"/>
                  </a:lnTo>
                  <a:lnTo>
                    <a:pt x="358046" y="173268"/>
                  </a:lnTo>
                  <a:lnTo>
                    <a:pt x="364712" y="166604"/>
                  </a:lnTo>
                  <a:lnTo>
                    <a:pt x="361855" y="156131"/>
                  </a:lnTo>
                  <a:lnTo>
                    <a:pt x="367569" y="141851"/>
                  </a:lnTo>
                  <a:lnTo>
                    <a:pt x="367569" y="135187"/>
                  </a:lnTo>
                  <a:lnTo>
                    <a:pt x="371378" y="128523"/>
                  </a:lnTo>
                  <a:lnTo>
                    <a:pt x="371378" y="114243"/>
                  </a:lnTo>
                  <a:lnTo>
                    <a:pt x="374235" y="107578"/>
                  </a:lnTo>
                  <a:lnTo>
                    <a:pt x="374235" y="103770"/>
                  </a:lnTo>
                  <a:lnTo>
                    <a:pt x="378044" y="97106"/>
                  </a:lnTo>
                  <a:lnTo>
                    <a:pt x="348524" y="14280"/>
                  </a:lnTo>
                  <a:lnTo>
                    <a:pt x="345667" y="14280"/>
                  </a:lnTo>
                  <a:lnTo>
                    <a:pt x="341858" y="18088"/>
                  </a:lnTo>
                  <a:lnTo>
                    <a:pt x="336144" y="18088"/>
                  </a:lnTo>
                  <a:lnTo>
                    <a:pt x="322813" y="24753"/>
                  </a:lnTo>
                  <a:lnTo>
                    <a:pt x="310434" y="24753"/>
                  </a:lnTo>
                  <a:lnTo>
                    <a:pt x="303768" y="20944"/>
                  </a:lnTo>
                  <a:lnTo>
                    <a:pt x="299959" y="18088"/>
                  </a:lnTo>
                  <a:lnTo>
                    <a:pt x="297102" y="20944"/>
                  </a:lnTo>
                  <a:lnTo>
                    <a:pt x="290437" y="24753"/>
                  </a:lnTo>
                  <a:lnTo>
                    <a:pt x="287580" y="24753"/>
                  </a:lnTo>
                  <a:lnTo>
                    <a:pt x="274248" y="18088"/>
                  </a:lnTo>
                  <a:lnTo>
                    <a:pt x="271392" y="14280"/>
                  </a:lnTo>
                  <a:lnTo>
                    <a:pt x="271392" y="10472"/>
                  </a:lnTo>
                  <a:lnTo>
                    <a:pt x="267582" y="7616"/>
                  </a:lnTo>
                  <a:lnTo>
                    <a:pt x="261869" y="3808"/>
                  </a:lnTo>
                  <a:lnTo>
                    <a:pt x="252347" y="3808"/>
                  </a:lnTo>
                  <a:lnTo>
                    <a:pt x="245681" y="7616"/>
                  </a:lnTo>
                  <a:lnTo>
                    <a:pt x="236158" y="7616"/>
                  </a:lnTo>
                  <a:lnTo>
                    <a:pt x="232349" y="10472"/>
                  </a:lnTo>
                  <a:lnTo>
                    <a:pt x="226636" y="10472"/>
                  </a:lnTo>
                  <a:lnTo>
                    <a:pt x="222826" y="7616"/>
                  </a:lnTo>
                  <a:lnTo>
                    <a:pt x="209495" y="7616"/>
                  </a:lnTo>
                  <a:lnTo>
                    <a:pt x="203781" y="10472"/>
                  </a:lnTo>
                  <a:lnTo>
                    <a:pt x="199973" y="14280"/>
                  </a:lnTo>
                  <a:lnTo>
                    <a:pt x="197116" y="20944"/>
                  </a:lnTo>
                  <a:lnTo>
                    <a:pt x="194259" y="24753"/>
                  </a:lnTo>
                  <a:lnTo>
                    <a:pt x="180928" y="24753"/>
                  </a:lnTo>
                  <a:lnTo>
                    <a:pt x="174262" y="31417"/>
                  </a:lnTo>
                  <a:lnTo>
                    <a:pt x="167596" y="35225"/>
                  </a:lnTo>
                  <a:lnTo>
                    <a:pt x="164739" y="35225"/>
                  </a:lnTo>
                  <a:lnTo>
                    <a:pt x="161883" y="31417"/>
                  </a:lnTo>
                  <a:lnTo>
                    <a:pt x="155217" y="31417"/>
                  </a:lnTo>
                  <a:lnTo>
                    <a:pt x="148551" y="27609"/>
                  </a:lnTo>
                  <a:lnTo>
                    <a:pt x="141885" y="27609"/>
                  </a:lnTo>
                  <a:lnTo>
                    <a:pt x="139028" y="24753"/>
                  </a:lnTo>
                  <a:lnTo>
                    <a:pt x="110461" y="24753"/>
                  </a:lnTo>
                  <a:lnTo>
                    <a:pt x="106652" y="20944"/>
                  </a:lnTo>
                  <a:lnTo>
                    <a:pt x="99986" y="18088"/>
                  </a:lnTo>
                  <a:lnTo>
                    <a:pt x="94273" y="10472"/>
                  </a:lnTo>
                  <a:lnTo>
                    <a:pt x="68562" y="10472"/>
                  </a:lnTo>
                  <a:lnTo>
                    <a:pt x="64753" y="7616"/>
                  </a:lnTo>
                  <a:lnTo>
                    <a:pt x="52374" y="0"/>
                  </a:lnTo>
                  <a:lnTo>
                    <a:pt x="42851" y="0"/>
                  </a:lnTo>
                  <a:lnTo>
                    <a:pt x="36185" y="7616"/>
                  </a:lnTo>
                  <a:lnTo>
                    <a:pt x="29520" y="7616"/>
                  </a:lnTo>
                  <a:lnTo>
                    <a:pt x="22854" y="3808"/>
                  </a:lnTo>
                  <a:lnTo>
                    <a:pt x="19997" y="3808"/>
                  </a:lnTo>
                  <a:lnTo>
                    <a:pt x="19997" y="0"/>
                  </a:lnTo>
                  <a:lnTo>
                    <a:pt x="16188" y="0"/>
                  </a:lnTo>
                  <a:close/>
                </a:path>
              </a:pathLst>
            </a:custGeom>
            <a:noFill/>
            <a:ln w="2379" cap="flat">
              <a:solidFill>
                <a:srgbClr val="FFFFFF"/>
              </a:solidFill>
              <a:prstDash val="solid"/>
              <a:round/>
            </a:ln>
          </p:spPr>
          <p:txBody>
            <a:bodyPr rtlCol="0" anchor="ctr"/>
            <a:lstStyle/>
            <a:p>
              <a:endParaRPr lang="en-US" noProof="0" dirty="0"/>
            </a:p>
          </p:txBody>
        </p:sp>
        <p:sp>
          <p:nvSpPr>
            <p:cNvPr id="6435" name="Serbest Form 6434">
              <a:extLst>
                <a:ext uri="{FF2B5EF4-FFF2-40B4-BE49-F238E27FC236}">
                  <a16:creationId xmlns:a16="http://schemas.microsoft.com/office/drawing/2014/main" id="{30011AE7-7107-054D-9F00-E75C4300FAA9}"/>
                </a:ext>
              </a:extLst>
            </p:cNvPr>
            <p:cNvSpPr/>
            <p:nvPr/>
          </p:nvSpPr>
          <p:spPr>
            <a:xfrm>
              <a:off x="2460305" y="3908818"/>
              <a:ext cx="234253" cy="309406"/>
            </a:xfrm>
            <a:custGeom>
              <a:avLst/>
              <a:gdLst>
                <a:gd name="connsiteX0" fmla="*/ 231397 w 234253"/>
                <a:gd name="connsiteY0" fmla="*/ 100914 h 309406"/>
                <a:gd name="connsiteX1" fmla="*/ 218066 w 234253"/>
                <a:gd name="connsiteY1" fmla="*/ 90442 h 309406"/>
                <a:gd name="connsiteX2" fmla="*/ 221875 w 234253"/>
                <a:gd name="connsiteY2" fmla="*/ 90442 h 309406"/>
                <a:gd name="connsiteX3" fmla="*/ 221875 w 234253"/>
                <a:gd name="connsiteY3" fmla="*/ 86634 h 309406"/>
                <a:gd name="connsiteX4" fmla="*/ 225683 w 234253"/>
                <a:gd name="connsiteY4" fmla="*/ 86634 h 309406"/>
                <a:gd name="connsiteX5" fmla="*/ 225683 w 234253"/>
                <a:gd name="connsiteY5" fmla="*/ 72354 h 309406"/>
                <a:gd name="connsiteX6" fmla="*/ 208543 w 234253"/>
                <a:gd name="connsiteY6" fmla="*/ 72354 h 309406"/>
                <a:gd name="connsiteX7" fmla="*/ 201877 w 234253"/>
                <a:gd name="connsiteY7" fmla="*/ 65689 h 309406"/>
                <a:gd name="connsiteX8" fmla="*/ 201877 w 234253"/>
                <a:gd name="connsiteY8" fmla="*/ 61881 h 309406"/>
                <a:gd name="connsiteX9" fmla="*/ 198068 w 234253"/>
                <a:gd name="connsiteY9" fmla="*/ 58073 h 309406"/>
                <a:gd name="connsiteX10" fmla="*/ 198068 w 234253"/>
                <a:gd name="connsiteY10" fmla="*/ 54265 h 309406"/>
                <a:gd name="connsiteX11" fmla="*/ 191402 w 234253"/>
                <a:gd name="connsiteY11" fmla="*/ 50457 h 309406"/>
                <a:gd name="connsiteX12" fmla="*/ 187593 w 234253"/>
                <a:gd name="connsiteY12" fmla="*/ 50457 h 309406"/>
                <a:gd name="connsiteX13" fmla="*/ 183784 w 234253"/>
                <a:gd name="connsiteY13" fmla="*/ 54265 h 309406"/>
                <a:gd name="connsiteX14" fmla="*/ 183784 w 234253"/>
                <a:gd name="connsiteY14" fmla="*/ 60929 h 309406"/>
                <a:gd name="connsiteX15" fmla="*/ 170453 w 234253"/>
                <a:gd name="connsiteY15" fmla="*/ 60929 h 309406"/>
                <a:gd name="connsiteX16" fmla="*/ 166644 w 234253"/>
                <a:gd name="connsiteY16" fmla="*/ 57121 h 309406"/>
                <a:gd name="connsiteX17" fmla="*/ 159978 w 234253"/>
                <a:gd name="connsiteY17" fmla="*/ 53313 h 309406"/>
                <a:gd name="connsiteX18" fmla="*/ 156169 w 234253"/>
                <a:gd name="connsiteY18" fmla="*/ 57121 h 309406"/>
                <a:gd name="connsiteX19" fmla="*/ 149503 w 234253"/>
                <a:gd name="connsiteY19" fmla="*/ 57121 h 309406"/>
                <a:gd name="connsiteX20" fmla="*/ 142838 w 234253"/>
                <a:gd name="connsiteY20" fmla="*/ 53313 h 309406"/>
                <a:gd name="connsiteX21" fmla="*/ 139029 w 234253"/>
                <a:gd name="connsiteY21" fmla="*/ 49505 h 309406"/>
                <a:gd name="connsiteX22" fmla="*/ 139029 w 234253"/>
                <a:gd name="connsiteY22" fmla="*/ 48553 h 309406"/>
                <a:gd name="connsiteX23" fmla="*/ 135220 w 234253"/>
                <a:gd name="connsiteY23" fmla="*/ 41889 h 309406"/>
                <a:gd name="connsiteX24" fmla="*/ 131411 w 234253"/>
                <a:gd name="connsiteY24" fmla="*/ 38081 h 309406"/>
                <a:gd name="connsiteX25" fmla="*/ 124745 w 234253"/>
                <a:gd name="connsiteY25" fmla="*/ 34273 h 309406"/>
                <a:gd name="connsiteX26" fmla="*/ 117127 w 234253"/>
                <a:gd name="connsiteY26" fmla="*/ 34273 h 309406"/>
                <a:gd name="connsiteX27" fmla="*/ 113318 w 234253"/>
                <a:gd name="connsiteY27" fmla="*/ 27609 h 309406"/>
                <a:gd name="connsiteX28" fmla="*/ 93321 w 234253"/>
                <a:gd name="connsiteY28" fmla="*/ 17137 h 309406"/>
                <a:gd name="connsiteX29" fmla="*/ 89512 w 234253"/>
                <a:gd name="connsiteY29" fmla="*/ 10472 h 309406"/>
                <a:gd name="connsiteX30" fmla="*/ 82846 w 234253"/>
                <a:gd name="connsiteY30" fmla="*/ 6664 h 309406"/>
                <a:gd name="connsiteX31" fmla="*/ 79037 w 234253"/>
                <a:gd name="connsiteY31" fmla="*/ 0 h 309406"/>
                <a:gd name="connsiteX32" fmla="*/ 79037 w 234253"/>
                <a:gd name="connsiteY32" fmla="*/ 6664 h 309406"/>
                <a:gd name="connsiteX33" fmla="*/ 82846 w 234253"/>
                <a:gd name="connsiteY33" fmla="*/ 10472 h 309406"/>
                <a:gd name="connsiteX34" fmla="*/ 82846 w 234253"/>
                <a:gd name="connsiteY34" fmla="*/ 20945 h 309406"/>
                <a:gd name="connsiteX35" fmla="*/ 79037 w 234253"/>
                <a:gd name="connsiteY35" fmla="*/ 24753 h 309406"/>
                <a:gd name="connsiteX36" fmla="*/ 65705 w 234253"/>
                <a:gd name="connsiteY36" fmla="*/ 31417 h 309406"/>
                <a:gd name="connsiteX37" fmla="*/ 55231 w 234253"/>
                <a:gd name="connsiteY37" fmla="*/ 31417 h 309406"/>
                <a:gd name="connsiteX38" fmla="*/ 51422 w 234253"/>
                <a:gd name="connsiteY38" fmla="*/ 24753 h 309406"/>
                <a:gd name="connsiteX39" fmla="*/ 50469 w 234253"/>
                <a:gd name="connsiteY39" fmla="*/ 24753 h 309406"/>
                <a:gd name="connsiteX40" fmla="*/ 43803 w 234253"/>
                <a:gd name="connsiteY40" fmla="*/ 31417 h 309406"/>
                <a:gd name="connsiteX41" fmla="*/ 37138 w 234253"/>
                <a:gd name="connsiteY41" fmla="*/ 35225 h 309406"/>
                <a:gd name="connsiteX42" fmla="*/ 33329 w 234253"/>
                <a:gd name="connsiteY42" fmla="*/ 41889 h 309406"/>
                <a:gd name="connsiteX43" fmla="*/ 33329 w 234253"/>
                <a:gd name="connsiteY43" fmla="*/ 49505 h 309406"/>
                <a:gd name="connsiteX44" fmla="*/ 37138 w 234253"/>
                <a:gd name="connsiteY44" fmla="*/ 53313 h 309406"/>
                <a:gd name="connsiteX45" fmla="*/ 40947 w 234253"/>
                <a:gd name="connsiteY45" fmla="*/ 59978 h 309406"/>
                <a:gd name="connsiteX46" fmla="*/ 40947 w 234253"/>
                <a:gd name="connsiteY46" fmla="*/ 70450 h 309406"/>
                <a:gd name="connsiteX47" fmla="*/ 37138 w 234253"/>
                <a:gd name="connsiteY47" fmla="*/ 74258 h 309406"/>
                <a:gd name="connsiteX48" fmla="*/ 30472 w 234253"/>
                <a:gd name="connsiteY48" fmla="*/ 78066 h 309406"/>
                <a:gd name="connsiteX49" fmla="*/ 23806 w 234253"/>
                <a:gd name="connsiteY49" fmla="*/ 84730 h 309406"/>
                <a:gd name="connsiteX50" fmla="*/ 23806 w 234253"/>
                <a:gd name="connsiteY50" fmla="*/ 95202 h 309406"/>
                <a:gd name="connsiteX51" fmla="*/ 27615 w 234253"/>
                <a:gd name="connsiteY51" fmla="*/ 99010 h 309406"/>
                <a:gd name="connsiteX52" fmla="*/ 31424 w 234253"/>
                <a:gd name="connsiteY52" fmla="*/ 105674 h 309406"/>
                <a:gd name="connsiteX53" fmla="*/ 20949 w 234253"/>
                <a:gd name="connsiteY53" fmla="*/ 105674 h 309406"/>
                <a:gd name="connsiteX54" fmla="*/ 20949 w 234253"/>
                <a:gd name="connsiteY54" fmla="*/ 116147 h 309406"/>
                <a:gd name="connsiteX55" fmla="*/ 952 w 234253"/>
                <a:gd name="connsiteY55" fmla="*/ 126619 h 309406"/>
                <a:gd name="connsiteX56" fmla="*/ 14284 w 234253"/>
                <a:gd name="connsiteY56" fmla="*/ 133283 h 309406"/>
                <a:gd name="connsiteX57" fmla="*/ 7618 w 234253"/>
                <a:gd name="connsiteY57" fmla="*/ 151371 h 309406"/>
                <a:gd name="connsiteX58" fmla="*/ 14284 w 234253"/>
                <a:gd name="connsiteY58" fmla="*/ 158036 h 309406"/>
                <a:gd name="connsiteX59" fmla="*/ 14284 w 234253"/>
                <a:gd name="connsiteY59" fmla="*/ 164700 h 309406"/>
                <a:gd name="connsiteX60" fmla="*/ 3809 w 234253"/>
                <a:gd name="connsiteY60" fmla="*/ 175172 h 309406"/>
                <a:gd name="connsiteX61" fmla="*/ 0 w 234253"/>
                <a:gd name="connsiteY61" fmla="*/ 175172 h 309406"/>
                <a:gd name="connsiteX62" fmla="*/ 6666 w 234253"/>
                <a:gd name="connsiteY62" fmla="*/ 181836 h 309406"/>
                <a:gd name="connsiteX63" fmla="*/ 2857 w 234253"/>
                <a:gd name="connsiteY63" fmla="*/ 185644 h 309406"/>
                <a:gd name="connsiteX64" fmla="*/ 2857 w 234253"/>
                <a:gd name="connsiteY64" fmla="*/ 189452 h 309406"/>
                <a:gd name="connsiteX65" fmla="*/ 9523 w 234253"/>
                <a:gd name="connsiteY65" fmla="*/ 196116 h 309406"/>
                <a:gd name="connsiteX66" fmla="*/ 16188 w 234253"/>
                <a:gd name="connsiteY66" fmla="*/ 199924 h 309406"/>
                <a:gd name="connsiteX67" fmla="*/ 33329 w 234253"/>
                <a:gd name="connsiteY67" fmla="*/ 199924 h 309406"/>
                <a:gd name="connsiteX68" fmla="*/ 39995 w 234253"/>
                <a:gd name="connsiteY68" fmla="*/ 193260 h 309406"/>
                <a:gd name="connsiteX69" fmla="*/ 39995 w 234253"/>
                <a:gd name="connsiteY69" fmla="*/ 189452 h 309406"/>
                <a:gd name="connsiteX70" fmla="*/ 53326 w 234253"/>
                <a:gd name="connsiteY70" fmla="*/ 193260 h 309406"/>
                <a:gd name="connsiteX71" fmla="*/ 57135 w 234253"/>
                <a:gd name="connsiteY71" fmla="*/ 199924 h 309406"/>
                <a:gd name="connsiteX72" fmla="*/ 57135 w 234253"/>
                <a:gd name="connsiteY72" fmla="*/ 203732 h 309406"/>
                <a:gd name="connsiteX73" fmla="*/ 53326 w 234253"/>
                <a:gd name="connsiteY73" fmla="*/ 214205 h 309406"/>
                <a:gd name="connsiteX74" fmla="*/ 49517 w 234253"/>
                <a:gd name="connsiteY74" fmla="*/ 218013 h 309406"/>
                <a:gd name="connsiteX75" fmla="*/ 49517 w 234253"/>
                <a:gd name="connsiteY75" fmla="*/ 224677 h 309406"/>
                <a:gd name="connsiteX76" fmla="*/ 45708 w 234253"/>
                <a:gd name="connsiteY76" fmla="*/ 231341 h 309406"/>
                <a:gd name="connsiteX77" fmla="*/ 39042 w 234253"/>
                <a:gd name="connsiteY77" fmla="*/ 235149 h 309406"/>
                <a:gd name="connsiteX78" fmla="*/ 35233 w 234253"/>
                <a:gd name="connsiteY78" fmla="*/ 235149 h 309406"/>
                <a:gd name="connsiteX79" fmla="*/ 31424 w 234253"/>
                <a:gd name="connsiteY79" fmla="*/ 238957 h 309406"/>
                <a:gd name="connsiteX80" fmla="*/ 31424 w 234253"/>
                <a:gd name="connsiteY80" fmla="*/ 238957 h 309406"/>
                <a:gd name="connsiteX81" fmla="*/ 38090 w 234253"/>
                <a:gd name="connsiteY81" fmla="*/ 242765 h 309406"/>
                <a:gd name="connsiteX82" fmla="*/ 41899 w 234253"/>
                <a:gd name="connsiteY82" fmla="*/ 242765 h 309406"/>
                <a:gd name="connsiteX83" fmla="*/ 41899 w 234253"/>
                <a:gd name="connsiteY83" fmla="*/ 246573 h 309406"/>
                <a:gd name="connsiteX84" fmla="*/ 38090 w 234253"/>
                <a:gd name="connsiteY84" fmla="*/ 250382 h 309406"/>
                <a:gd name="connsiteX85" fmla="*/ 34281 w 234253"/>
                <a:gd name="connsiteY85" fmla="*/ 257046 h 309406"/>
                <a:gd name="connsiteX86" fmla="*/ 27615 w 234253"/>
                <a:gd name="connsiteY86" fmla="*/ 260854 h 309406"/>
                <a:gd name="connsiteX87" fmla="*/ 23806 w 234253"/>
                <a:gd name="connsiteY87" fmla="*/ 267518 h 309406"/>
                <a:gd name="connsiteX88" fmla="*/ 19997 w 234253"/>
                <a:gd name="connsiteY88" fmla="*/ 271326 h 309406"/>
                <a:gd name="connsiteX89" fmla="*/ 26663 w 234253"/>
                <a:gd name="connsiteY89" fmla="*/ 277990 h 309406"/>
                <a:gd name="connsiteX90" fmla="*/ 19997 w 234253"/>
                <a:gd name="connsiteY90" fmla="*/ 284654 h 309406"/>
                <a:gd name="connsiteX91" fmla="*/ 23806 w 234253"/>
                <a:gd name="connsiteY91" fmla="*/ 288463 h 309406"/>
                <a:gd name="connsiteX92" fmla="*/ 27615 w 234253"/>
                <a:gd name="connsiteY92" fmla="*/ 288463 h 309406"/>
                <a:gd name="connsiteX93" fmla="*/ 34281 w 234253"/>
                <a:gd name="connsiteY93" fmla="*/ 284654 h 309406"/>
                <a:gd name="connsiteX94" fmla="*/ 40947 w 234253"/>
                <a:gd name="connsiteY94" fmla="*/ 277990 h 309406"/>
                <a:gd name="connsiteX95" fmla="*/ 47613 w 234253"/>
                <a:gd name="connsiteY95" fmla="*/ 284654 h 309406"/>
                <a:gd name="connsiteX96" fmla="*/ 64753 w 234253"/>
                <a:gd name="connsiteY96" fmla="*/ 284654 h 309406"/>
                <a:gd name="connsiteX97" fmla="*/ 64753 w 234253"/>
                <a:gd name="connsiteY97" fmla="*/ 288463 h 309406"/>
                <a:gd name="connsiteX98" fmla="*/ 68562 w 234253"/>
                <a:gd name="connsiteY98" fmla="*/ 292271 h 309406"/>
                <a:gd name="connsiteX99" fmla="*/ 68562 w 234253"/>
                <a:gd name="connsiteY99" fmla="*/ 302743 h 309406"/>
                <a:gd name="connsiteX100" fmla="*/ 72371 w 234253"/>
                <a:gd name="connsiteY100" fmla="*/ 309407 h 309406"/>
                <a:gd name="connsiteX101" fmla="*/ 82846 w 234253"/>
                <a:gd name="connsiteY101" fmla="*/ 309407 h 309406"/>
                <a:gd name="connsiteX102" fmla="*/ 82846 w 234253"/>
                <a:gd name="connsiteY102" fmla="*/ 305599 h 309406"/>
                <a:gd name="connsiteX103" fmla="*/ 86655 w 234253"/>
                <a:gd name="connsiteY103" fmla="*/ 301791 h 309406"/>
                <a:gd name="connsiteX104" fmla="*/ 86655 w 234253"/>
                <a:gd name="connsiteY104" fmla="*/ 297983 h 309406"/>
                <a:gd name="connsiteX105" fmla="*/ 90464 w 234253"/>
                <a:gd name="connsiteY105" fmla="*/ 294174 h 309406"/>
                <a:gd name="connsiteX106" fmla="*/ 100939 w 234253"/>
                <a:gd name="connsiteY106" fmla="*/ 294174 h 309406"/>
                <a:gd name="connsiteX107" fmla="*/ 100939 w 234253"/>
                <a:gd name="connsiteY107" fmla="*/ 277038 h 309406"/>
                <a:gd name="connsiteX108" fmla="*/ 104748 w 234253"/>
                <a:gd name="connsiteY108" fmla="*/ 270374 h 309406"/>
                <a:gd name="connsiteX109" fmla="*/ 104748 w 234253"/>
                <a:gd name="connsiteY109" fmla="*/ 256094 h 309406"/>
                <a:gd name="connsiteX110" fmla="*/ 111413 w 234253"/>
                <a:gd name="connsiteY110" fmla="*/ 249430 h 309406"/>
                <a:gd name="connsiteX111" fmla="*/ 111413 w 234253"/>
                <a:gd name="connsiteY111" fmla="*/ 238957 h 309406"/>
                <a:gd name="connsiteX112" fmla="*/ 118079 w 234253"/>
                <a:gd name="connsiteY112" fmla="*/ 235149 h 309406"/>
                <a:gd name="connsiteX113" fmla="*/ 118079 w 234253"/>
                <a:gd name="connsiteY113" fmla="*/ 231341 h 309406"/>
                <a:gd name="connsiteX114" fmla="*/ 128554 w 234253"/>
                <a:gd name="connsiteY114" fmla="*/ 220869 h 309406"/>
                <a:gd name="connsiteX115" fmla="*/ 139029 w 234253"/>
                <a:gd name="connsiteY115" fmla="*/ 214205 h 309406"/>
                <a:gd name="connsiteX116" fmla="*/ 149503 w 234253"/>
                <a:gd name="connsiteY116" fmla="*/ 210397 h 309406"/>
                <a:gd name="connsiteX117" fmla="*/ 182832 w 234253"/>
                <a:gd name="connsiteY117" fmla="*/ 193260 h 309406"/>
                <a:gd name="connsiteX118" fmla="*/ 193307 w 234253"/>
                <a:gd name="connsiteY118" fmla="*/ 186596 h 309406"/>
                <a:gd name="connsiteX119" fmla="*/ 199973 w 234253"/>
                <a:gd name="connsiteY119" fmla="*/ 176124 h 309406"/>
                <a:gd name="connsiteX120" fmla="*/ 206638 w 234253"/>
                <a:gd name="connsiteY120" fmla="*/ 169460 h 309406"/>
                <a:gd name="connsiteX121" fmla="*/ 210447 w 234253"/>
                <a:gd name="connsiteY121" fmla="*/ 162796 h 309406"/>
                <a:gd name="connsiteX122" fmla="*/ 217113 w 234253"/>
                <a:gd name="connsiteY122" fmla="*/ 156131 h 309406"/>
                <a:gd name="connsiteX123" fmla="*/ 220922 w 234253"/>
                <a:gd name="connsiteY123" fmla="*/ 149467 h 309406"/>
                <a:gd name="connsiteX124" fmla="*/ 227588 w 234253"/>
                <a:gd name="connsiteY124" fmla="*/ 124715 h 309406"/>
                <a:gd name="connsiteX125" fmla="*/ 234254 w 234253"/>
                <a:gd name="connsiteY125" fmla="*/ 120907 h 309406"/>
                <a:gd name="connsiteX126" fmla="*/ 231397 w 234253"/>
                <a:gd name="connsiteY126" fmla="*/ 100914 h 309406"/>
                <a:gd name="connsiteX127" fmla="*/ 33329 w 234253"/>
                <a:gd name="connsiteY127" fmla="*/ 217061 h 309406"/>
                <a:gd name="connsiteX128" fmla="*/ 39995 w 234253"/>
                <a:gd name="connsiteY128" fmla="*/ 213253 h 309406"/>
                <a:gd name="connsiteX129" fmla="*/ 43803 w 234253"/>
                <a:gd name="connsiteY129" fmla="*/ 209445 h 309406"/>
                <a:gd name="connsiteX130" fmla="*/ 43803 w 234253"/>
                <a:gd name="connsiteY130" fmla="*/ 198972 h 309406"/>
                <a:gd name="connsiteX131" fmla="*/ 39995 w 234253"/>
                <a:gd name="connsiteY131" fmla="*/ 198972 h 309406"/>
                <a:gd name="connsiteX132" fmla="*/ 29520 w 234253"/>
                <a:gd name="connsiteY132" fmla="*/ 209445 h 309406"/>
                <a:gd name="connsiteX133" fmla="*/ 29520 w 234253"/>
                <a:gd name="connsiteY133" fmla="*/ 216109 h 309406"/>
                <a:gd name="connsiteX134" fmla="*/ 33329 w 234253"/>
                <a:gd name="connsiteY134" fmla="*/ 216109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4253" h="309406">
                  <a:moveTo>
                    <a:pt x="231397" y="100914"/>
                  </a:moveTo>
                  <a:lnTo>
                    <a:pt x="218066" y="90442"/>
                  </a:lnTo>
                  <a:lnTo>
                    <a:pt x="221875" y="90442"/>
                  </a:lnTo>
                  <a:lnTo>
                    <a:pt x="221875" y="86634"/>
                  </a:lnTo>
                  <a:lnTo>
                    <a:pt x="225683" y="86634"/>
                  </a:lnTo>
                  <a:lnTo>
                    <a:pt x="225683" y="72354"/>
                  </a:lnTo>
                  <a:lnTo>
                    <a:pt x="208543" y="72354"/>
                  </a:lnTo>
                  <a:lnTo>
                    <a:pt x="201877" y="65689"/>
                  </a:lnTo>
                  <a:lnTo>
                    <a:pt x="201877" y="61881"/>
                  </a:lnTo>
                  <a:lnTo>
                    <a:pt x="198068" y="58073"/>
                  </a:lnTo>
                  <a:lnTo>
                    <a:pt x="198068" y="54265"/>
                  </a:lnTo>
                  <a:lnTo>
                    <a:pt x="191402" y="50457"/>
                  </a:lnTo>
                  <a:lnTo>
                    <a:pt x="187593" y="50457"/>
                  </a:lnTo>
                  <a:lnTo>
                    <a:pt x="183784" y="54265"/>
                  </a:lnTo>
                  <a:lnTo>
                    <a:pt x="183784" y="60929"/>
                  </a:lnTo>
                  <a:lnTo>
                    <a:pt x="170453" y="60929"/>
                  </a:lnTo>
                  <a:lnTo>
                    <a:pt x="166644" y="57121"/>
                  </a:lnTo>
                  <a:lnTo>
                    <a:pt x="159978" y="53313"/>
                  </a:lnTo>
                  <a:lnTo>
                    <a:pt x="156169" y="57121"/>
                  </a:lnTo>
                  <a:lnTo>
                    <a:pt x="149503" y="57121"/>
                  </a:lnTo>
                  <a:lnTo>
                    <a:pt x="142838" y="53313"/>
                  </a:lnTo>
                  <a:lnTo>
                    <a:pt x="139029" y="49505"/>
                  </a:lnTo>
                  <a:lnTo>
                    <a:pt x="139029" y="48553"/>
                  </a:lnTo>
                  <a:lnTo>
                    <a:pt x="135220" y="41889"/>
                  </a:lnTo>
                  <a:lnTo>
                    <a:pt x="131411" y="38081"/>
                  </a:lnTo>
                  <a:lnTo>
                    <a:pt x="124745" y="34273"/>
                  </a:lnTo>
                  <a:lnTo>
                    <a:pt x="117127" y="34273"/>
                  </a:lnTo>
                  <a:lnTo>
                    <a:pt x="113318" y="27609"/>
                  </a:lnTo>
                  <a:lnTo>
                    <a:pt x="93321" y="17137"/>
                  </a:lnTo>
                  <a:lnTo>
                    <a:pt x="89512" y="10472"/>
                  </a:lnTo>
                  <a:lnTo>
                    <a:pt x="82846" y="6664"/>
                  </a:lnTo>
                  <a:lnTo>
                    <a:pt x="79037" y="0"/>
                  </a:lnTo>
                  <a:lnTo>
                    <a:pt x="79037" y="6664"/>
                  </a:lnTo>
                  <a:lnTo>
                    <a:pt x="82846" y="10472"/>
                  </a:lnTo>
                  <a:lnTo>
                    <a:pt x="82846" y="20945"/>
                  </a:lnTo>
                  <a:lnTo>
                    <a:pt x="79037" y="24753"/>
                  </a:lnTo>
                  <a:lnTo>
                    <a:pt x="65705" y="31417"/>
                  </a:lnTo>
                  <a:lnTo>
                    <a:pt x="55231" y="31417"/>
                  </a:lnTo>
                  <a:lnTo>
                    <a:pt x="51422" y="24753"/>
                  </a:lnTo>
                  <a:lnTo>
                    <a:pt x="50469" y="24753"/>
                  </a:lnTo>
                  <a:lnTo>
                    <a:pt x="43803" y="31417"/>
                  </a:lnTo>
                  <a:lnTo>
                    <a:pt x="37138" y="35225"/>
                  </a:lnTo>
                  <a:lnTo>
                    <a:pt x="33329" y="41889"/>
                  </a:lnTo>
                  <a:lnTo>
                    <a:pt x="33329" y="49505"/>
                  </a:lnTo>
                  <a:lnTo>
                    <a:pt x="37138" y="53313"/>
                  </a:lnTo>
                  <a:lnTo>
                    <a:pt x="40947" y="59978"/>
                  </a:lnTo>
                  <a:lnTo>
                    <a:pt x="40947" y="70450"/>
                  </a:lnTo>
                  <a:lnTo>
                    <a:pt x="37138" y="74258"/>
                  </a:lnTo>
                  <a:lnTo>
                    <a:pt x="30472" y="78066"/>
                  </a:lnTo>
                  <a:lnTo>
                    <a:pt x="23806" y="84730"/>
                  </a:lnTo>
                  <a:lnTo>
                    <a:pt x="23806" y="95202"/>
                  </a:lnTo>
                  <a:lnTo>
                    <a:pt x="27615" y="99010"/>
                  </a:lnTo>
                  <a:lnTo>
                    <a:pt x="31424" y="105674"/>
                  </a:lnTo>
                  <a:lnTo>
                    <a:pt x="20949" y="105674"/>
                  </a:lnTo>
                  <a:lnTo>
                    <a:pt x="20949" y="116147"/>
                  </a:lnTo>
                  <a:lnTo>
                    <a:pt x="952" y="126619"/>
                  </a:lnTo>
                  <a:lnTo>
                    <a:pt x="14284" y="133283"/>
                  </a:lnTo>
                  <a:lnTo>
                    <a:pt x="7618" y="151371"/>
                  </a:lnTo>
                  <a:lnTo>
                    <a:pt x="14284" y="158036"/>
                  </a:lnTo>
                  <a:lnTo>
                    <a:pt x="14284" y="164700"/>
                  </a:lnTo>
                  <a:lnTo>
                    <a:pt x="3809" y="175172"/>
                  </a:lnTo>
                  <a:lnTo>
                    <a:pt x="0" y="175172"/>
                  </a:lnTo>
                  <a:lnTo>
                    <a:pt x="6666" y="181836"/>
                  </a:lnTo>
                  <a:lnTo>
                    <a:pt x="2857" y="185644"/>
                  </a:lnTo>
                  <a:lnTo>
                    <a:pt x="2857" y="189452"/>
                  </a:lnTo>
                  <a:lnTo>
                    <a:pt x="9523" y="196116"/>
                  </a:lnTo>
                  <a:lnTo>
                    <a:pt x="16188" y="199924"/>
                  </a:lnTo>
                  <a:lnTo>
                    <a:pt x="33329" y="199924"/>
                  </a:lnTo>
                  <a:lnTo>
                    <a:pt x="39995" y="193260"/>
                  </a:lnTo>
                  <a:lnTo>
                    <a:pt x="39995" y="189452"/>
                  </a:lnTo>
                  <a:lnTo>
                    <a:pt x="53326" y="193260"/>
                  </a:lnTo>
                  <a:lnTo>
                    <a:pt x="57135" y="199924"/>
                  </a:lnTo>
                  <a:lnTo>
                    <a:pt x="57135" y="203732"/>
                  </a:lnTo>
                  <a:lnTo>
                    <a:pt x="53326" y="214205"/>
                  </a:lnTo>
                  <a:lnTo>
                    <a:pt x="49517" y="218013"/>
                  </a:lnTo>
                  <a:lnTo>
                    <a:pt x="49517" y="224677"/>
                  </a:lnTo>
                  <a:lnTo>
                    <a:pt x="45708" y="231341"/>
                  </a:lnTo>
                  <a:lnTo>
                    <a:pt x="39042" y="235149"/>
                  </a:lnTo>
                  <a:lnTo>
                    <a:pt x="35233" y="235149"/>
                  </a:lnTo>
                  <a:lnTo>
                    <a:pt x="31424" y="238957"/>
                  </a:lnTo>
                  <a:lnTo>
                    <a:pt x="31424" y="238957"/>
                  </a:lnTo>
                  <a:lnTo>
                    <a:pt x="38090" y="242765"/>
                  </a:lnTo>
                  <a:lnTo>
                    <a:pt x="41899" y="242765"/>
                  </a:lnTo>
                  <a:lnTo>
                    <a:pt x="41899" y="246573"/>
                  </a:lnTo>
                  <a:lnTo>
                    <a:pt x="38090" y="250382"/>
                  </a:lnTo>
                  <a:lnTo>
                    <a:pt x="34281" y="257046"/>
                  </a:lnTo>
                  <a:lnTo>
                    <a:pt x="27615" y="260854"/>
                  </a:lnTo>
                  <a:lnTo>
                    <a:pt x="23806" y="267518"/>
                  </a:lnTo>
                  <a:lnTo>
                    <a:pt x="19997" y="271326"/>
                  </a:lnTo>
                  <a:lnTo>
                    <a:pt x="26663" y="277990"/>
                  </a:lnTo>
                  <a:lnTo>
                    <a:pt x="19997" y="284654"/>
                  </a:lnTo>
                  <a:lnTo>
                    <a:pt x="23806" y="288463"/>
                  </a:lnTo>
                  <a:lnTo>
                    <a:pt x="27615" y="288463"/>
                  </a:lnTo>
                  <a:lnTo>
                    <a:pt x="34281" y="284654"/>
                  </a:lnTo>
                  <a:lnTo>
                    <a:pt x="40947" y="277990"/>
                  </a:lnTo>
                  <a:lnTo>
                    <a:pt x="47613" y="284654"/>
                  </a:lnTo>
                  <a:lnTo>
                    <a:pt x="64753" y="284654"/>
                  </a:lnTo>
                  <a:lnTo>
                    <a:pt x="64753" y="288463"/>
                  </a:lnTo>
                  <a:lnTo>
                    <a:pt x="68562" y="292271"/>
                  </a:lnTo>
                  <a:lnTo>
                    <a:pt x="68562" y="302743"/>
                  </a:lnTo>
                  <a:lnTo>
                    <a:pt x="72371" y="309407"/>
                  </a:lnTo>
                  <a:lnTo>
                    <a:pt x="82846" y="309407"/>
                  </a:lnTo>
                  <a:lnTo>
                    <a:pt x="82846" y="305599"/>
                  </a:lnTo>
                  <a:lnTo>
                    <a:pt x="86655" y="301791"/>
                  </a:lnTo>
                  <a:lnTo>
                    <a:pt x="86655" y="297983"/>
                  </a:lnTo>
                  <a:lnTo>
                    <a:pt x="90464" y="294174"/>
                  </a:lnTo>
                  <a:lnTo>
                    <a:pt x="100939" y="294174"/>
                  </a:lnTo>
                  <a:lnTo>
                    <a:pt x="100939" y="277038"/>
                  </a:lnTo>
                  <a:lnTo>
                    <a:pt x="104748" y="270374"/>
                  </a:lnTo>
                  <a:lnTo>
                    <a:pt x="104748" y="256094"/>
                  </a:lnTo>
                  <a:lnTo>
                    <a:pt x="111413" y="249430"/>
                  </a:lnTo>
                  <a:lnTo>
                    <a:pt x="111413" y="238957"/>
                  </a:lnTo>
                  <a:lnTo>
                    <a:pt x="118079" y="235149"/>
                  </a:lnTo>
                  <a:lnTo>
                    <a:pt x="118079" y="231341"/>
                  </a:lnTo>
                  <a:lnTo>
                    <a:pt x="128554" y="220869"/>
                  </a:lnTo>
                  <a:lnTo>
                    <a:pt x="139029" y="214205"/>
                  </a:lnTo>
                  <a:lnTo>
                    <a:pt x="149503" y="210397"/>
                  </a:lnTo>
                  <a:lnTo>
                    <a:pt x="182832" y="193260"/>
                  </a:lnTo>
                  <a:lnTo>
                    <a:pt x="193307" y="186596"/>
                  </a:lnTo>
                  <a:lnTo>
                    <a:pt x="199973" y="176124"/>
                  </a:lnTo>
                  <a:lnTo>
                    <a:pt x="206638" y="169460"/>
                  </a:lnTo>
                  <a:lnTo>
                    <a:pt x="210447" y="162796"/>
                  </a:lnTo>
                  <a:lnTo>
                    <a:pt x="217113" y="156131"/>
                  </a:lnTo>
                  <a:lnTo>
                    <a:pt x="220922" y="149467"/>
                  </a:lnTo>
                  <a:lnTo>
                    <a:pt x="227588" y="124715"/>
                  </a:lnTo>
                  <a:lnTo>
                    <a:pt x="234254" y="120907"/>
                  </a:lnTo>
                  <a:lnTo>
                    <a:pt x="231397" y="100914"/>
                  </a:lnTo>
                  <a:close/>
                  <a:moveTo>
                    <a:pt x="33329" y="217061"/>
                  </a:moveTo>
                  <a:lnTo>
                    <a:pt x="39995" y="213253"/>
                  </a:lnTo>
                  <a:lnTo>
                    <a:pt x="43803" y="209445"/>
                  </a:lnTo>
                  <a:lnTo>
                    <a:pt x="43803" y="198972"/>
                  </a:lnTo>
                  <a:lnTo>
                    <a:pt x="39995" y="198972"/>
                  </a:lnTo>
                  <a:lnTo>
                    <a:pt x="29520" y="209445"/>
                  </a:lnTo>
                  <a:lnTo>
                    <a:pt x="29520" y="216109"/>
                  </a:lnTo>
                  <a:lnTo>
                    <a:pt x="33329" y="216109"/>
                  </a:lnTo>
                  <a:close/>
                </a:path>
              </a:pathLst>
            </a:custGeom>
            <a:solidFill>
              <a:srgbClr val="AFABAB"/>
            </a:solidFill>
            <a:ln w="9518" cap="flat">
              <a:noFill/>
              <a:prstDash val="solid"/>
              <a:miter/>
            </a:ln>
          </p:spPr>
          <p:txBody>
            <a:bodyPr rtlCol="0" anchor="ctr"/>
            <a:lstStyle/>
            <a:p>
              <a:endParaRPr lang="en-US" noProof="0" dirty="0"/>
            </a:p>
          </p:txBody>
        </p:sp>
        <p:sp>
          <p:nvSpPr>
            <p:cNvPr id="6436" name="Serbest Form 6435">
              <a:extLst>
                <a:ext uri="{FF2B5EF4-FFF2-40B4-BE49-F238E27FC236}">
                  <a16:creationId xmlns:a16="http://schemas.microsoft.com/office/drawing/2014/main" id="{6B23316C-DEAA-2D44-A465-26F763797BBA}"/>
                </a:ext>
              </a:extLst>
            </p:cNvPr>
            <p:cNvSpPr/>
            <p:nvPr/>
          </p:nvSpPr>
          <p:spPr>
            <a:xfrm>
              <a:off x="2460305" y="3908818"/>
              <a:ext cx="234253" cy="309406"/>
            </a:xfrm>
            <a:custGeom>
              <a:avLst/>
              <a:gdLst>
                <a:gd name="connsiteX0" fmla="*/ 231397 w 234253"/>
                <a:gd name="connsiteY0" fmla="*/ 100914 h 309406"/>
                <a:gd name="connsiteX1" fmla="*/ 218066 w 234253"/>
                <a:gd name="connsiteY1" fmla="*/ 90442 h 309406"/>
                <a:gd name="connsiteX2" fmla="*/ 221875 w 234253"/>
                <a:gd name="connsiteY2" fmla="*/ 90442 h 309406"/>
                <a:gd name="connsiteX3" fmla="*/ 221875 w 234253"/>
                <a:gd name="connsiteY3" fmla="*/ 86634 h 309406"/>
                <a:gd name="connsiteX4" fmla="*/ 225683 w 234253"/>
                <a:gd name="connsiteY4" fmla="*/ 86634 h 309406"/>
                <a:gd name="connsiteX5" fmla="*/ 225683 w 234253"/>
                <a:gd name="connsiteY5" fmla="*/ 72354 h 309406"/>
                <a:gd name="connsiteX6" fmla="*/ 208543 w 234253"/>
                <a:gd name="connsiteY6" fmla="*/ 72354 h 309406"/>
                <a:gd name="connsiteX7" fmla="*/ 201877 w 234253"/>
                <a:gd name="connsiteY7" fmla="*/ 65689 h 309406"/>
                <a:gd name="connsiteX8" fmla="*/ 201877 w 234253"/>
                <a:gd name="connsiteY8" fmla="*/ 61881 h 309406"/>
                <a:gd name="connsiteX9" fmla="*/ 198068 w 234253"/>
                <a:gd name="connsiteY9" fmla="*/ 58073 h 309406"/>
                <a:gd name="connsiteX10" fmla="*/ 198068 w 234253"/>
                <a:gd name="connsiteY10" fmla="*/ 54265 h 309406"/>
                <a:gd name="connsiteX11" fmla="*/ 191402 w 234253"/>
                <a:gd name="connsiteY11" fmla="*/ 50457 h 309406"/>
                <a:gd name="connsiteX12" fmla="*/ 187593 w 234253"/>
                <a:gd name="connsiteY12" fmla="*/ 50457 h 309406"/>
                <a:gd name="connsiteX13" fmla="*/ 183784 w 234253"/>
                <a:gd name="connsiteY13" fmla="*/ 54265 h 309406"/>
                <a:gd name="connsiteX14" fmla="*/ 183784 w 234253"/>
                <a:gd name="connsiteY14" fmla="*/ 60929 h 309406"/>
                <a:gd name="connsiteX15" fmla="*/ 170453 w 234253"/>
                <a:gd name="connsiteY15" fmla="*/ 60929 h 309406"/>
                <a:gd name="connsiteX16" fmla="*/ 166644 w 234253"/>
                <a:gd name="connsiteY16" fmla="*/ 57121 h 309406"/>
                <a:gd name="connsiteX17" fmla="*/ 159978 w 234253"/>
                <a:gd name="connsiteY17" fmla="*/ 53313 h 309406"/>
                <a:gd name="connsiteX18" fmla="*/ 156169 w 234253"/>
                <a:gd name="connsiteY18" fmla="*/ 57121 h 309406"/>
                <a:gd name="connsiteX19" fmla="*/ 149503 w 234253"/>
                <a:gd name="connsiteY19" fmla="*/ 57121 h 309406"/>
                <a:gd name="connsiteX20" fmla="*/ 142838 w 234253"/>
                <a:gd name="connsiteY20" fmla="*/ 53313 h 309406"/>
                <a:gd name="connsiteX21" fmla="*/ 139029 w 234253"/>
                <a:gd name="connsiteY21" fmla="*/ 49505 h 309406"/>
                <a:gd name="connsiteX22" fmla="*/ 139029 w 234253"/>
                <a:gd name="connsiteY22" fmla="*/ 48553 h 309406"/>
                <a:gd name="connsiteX23" fmla="*/ 135220 w 234253"/>
                <a:gd name="connsiteY23" fmla="*/ 41889 h 309406"/>
                <a:gd name="connsiteX24" fmla="*/ 131411 w 234253"/>
                <a:gd name="connsiteY24" fmla="*/ 38081 h 309406"/>
                <a:gd name="connsiteX25" fmla="*/ 124745 w 234253"/>
                <a:gd name="connsiteY25" fmla="*/ 34273 h 309406"/>
                <a:gd name="connsiteX26" fmla="*/ 117127 w 234253"/>
                <a:gd name="connsiteY26" fmla="*/ 34273 h 309406"/>
                <a:gd name="connsiteX27" fmla="*/ 113318 w 234253"/>
                <a:gd name="connsiteY27" fmla="*/ 27609 h 309406"/>
                <a:gd name="connsiteX28" fmla="*/ 93321 w 234253"/>
                <a:gd name="connsiteY28" fmla="*/ 17137 h 309406"/>
                <a:gd name="connsiteX29" fmla="*/ 89512 w 234253"/>
                <a:gd name="connsiteY29" fmla="*/ 10472 h 309406"/>
                <a:gd name="connsiteX30" fmla="*/ 82846 w 234253"/>
                <a:gd name="connsiteY30" fmla="*/ 6664 h 309406"/>
                <a:gd name="connsiteX31" fmla="*/ 79037 w 234253"/>
                <a:gd name="connsiteY31" fmla="*/ 0 h 309406"/>
                <a:gd name="connsiteX32" fmla="*/ 79037 w 234253"/>
                <a:gd name="connsiteY32" fmla="*/ 6664 h 309406"/>
                <a:gd name="connsiteX33" fmla="*/ 82846 w 234253"/>
                <a:gd name="connsiteY33" fmla="*/ 10472 h 309406"/>
                <a:gd name="connsiteX34" fmla="*/ 82846 w 234253"/>
                <a:gd name="connsiteY34" fmla="*/ 20945 h 309406"/>
                <a:gd name="connsiteX35" fmla="*/ 79037 w 234253"/>
                <a:gd name="connsiteY35" fmla="*/ 24753 h 309406"/>
                <a:gd name="connsiteX36" fmla="*/ 65705 w 234253"/>
                <a:gd name="connsiteY36" fmla="*/ 31417 h 309406"/>
                <a:gd name="connsiteX37" fmla="*/ 55231 w 234253"/>
                <a:gd name="connsiteY37" fmla="*/ 31417 h 309406"/>
                <a:gd name="connsiteX38" fmla="*/ 51422 w 234253"/>
                <a:gd name="connsiteY38" fmla="*/ 24753 h 309406"/>
                <a:gd name="connsiteX39" fmla="*/ 50469 w 234253"/>
                <a:gd name="connsiteY39" fmla="*/ 24753 h 309406"/>
                <a:gd name="connsiteX40" fmla="*/ 43803 w 234253"/>
                <a:gd name="connsiteY40" fmla="*/ 31417 h 309406"/>
                <a:gd name="connsiteX41" fmla="*/ 37138 w 234253"/>
                <a:gd name="connsiteY41" fmla="*/ 35225 h 309406"/>
                <a:gd name="connsiteX42" fmla="*/ 33329 w 234253"/>
                <a:gd name="connsiteY42" fmla="*/ 41889 h 309406"/>
                <a:gd name="connsiteX43" fmla="*/ 33329 w 234253"/>
                <a:gd name="connsiteY43" fmla="*/ 49505 h 309406"/>
                <a:gd name="connsiteX44" fmla="*/ 37138 w 234253"/>
                <a:gd name="connsiteY44" fmla="*/ 53313 h 309406"/>
                <a:gd name="connsiteX45" fmla="*/ 40947 w 234253"/>
                <a:gd name="connsiteY45" fmla="*/ 59978 h 309406"/>
                <a:gd name="connsiteX46" fmla="*/ 40947 w 234253"/>
                <a:gd name="connsiteY46" fmla="*/ 70450 h 309406"/>
                <a:gd name="connsiteX47" fmla="*/ 37138 w 234253"/>
                <a:gd name="connsiteY47" fmla="*/ 74258 h 309406"/>
                <a:gd name="connsiteX48" fmla="*/ 30472 w 234253"/>
                <a:gd name="connsiteY48" fmla="*/ 78066 h 309406"/>
                <a:gd name="connsiteX49" fmla="*/ 23806 w 234253"/>
                <a:gd name="connsiteY49" fmla="*/ 84730 h 309406"/>
                <a:gd name="connsiteX50" fmla="*/ 23806 w 234253"/>
                <a:gd name="connsiteY50" fmla="*/ 95202 h 309406"/>
                <a:gd name="connsiteX51" fmla="*/ 27615 w 234253"/>
                <a:gd name="connsiteY51" fmla="*/ 99010 h 309406"/>
                <a:gd name="connsiteX52" fmla="*/ 31424 w 234253"/>
                <a:gd name="connsiteY52" fmla="*/ 105674 h 309406"/>
                <a:gd name="connsiteX53" fmla="*/ 20949 w 234253"/>
                <a:gd name="connsiteY53" fmla="*/ 105674 h 309406"/>
                <a:gd name="connsiteX54" fmla="*/ 20949 w 234253"/>
                <a:gd name="connsiteY54" fmla="*/ 116147 h 309406"/>
                <a:gd name="connsiteX55" fmla="*/ 952 w 234253"/>
                <a:gd name="connsiteY55" fmla="*/ 126619 h 309406"/>
                <a:gd name="connsiteX56" fmla="*/ 14284 w 234253"/>
                <a:gd name="connsiteY56" fmla="*/ 133283 h 309406"/>
                <a:gd name="connsiteX57" fmla="*/ 7618 w 234253"/>
                <a:gd name="connsiteY57" fmla="*/ 151371 h 309406"/>
                <a:gd name="connsiteX58" fmla="*/ 14284 w 234253"/>
                <a:gd name="connsiteY58" fmla="*/ 158036 h 309406"/>
                <a:gd name="connsiteX59" fmla="*/ 14284 w 234253"/>
                <a:gd name="connsiteY59" fmla="*/ 164700 h 309406"/>
                <a:gd name="connsiteX60" fmla="*/ 3809 w 234253"/>
                <a:gd name="connsiteY60" fmla="*/ 175172 h 309406"/>
                <a:gd name="connsiteX61" fmla="*/ 0 w 234253"/>
                <a:gd name="connsiteY61" fmla="*/ 175172 h 309406"/>
                <a:gd name="connsiteX62" fmla="*/ 6666 w 234253"/>
                <a:gd name="connsiteY62" fmla="*/ 181836 h 309406"/>
                <a:gd name="connsiteX63" fmla="*/ 2857 w 234253"/>
                <a:gd name="connsiteY63" fmla="*/ 185644 h 309406"/>
                <a:gd name="connsiteX64" fmla="*/ 2857 w 234253"/>
                <a:gd name="connsiteY64" fmla="*/ 189452 h 309406"/>
                <a:gd name="connsiteX65" fmla="*/ 9523 w 234253"/>
                <a:gd name="connsiteY65" fmla="*/ 196116 h 309406"/>
                <a:gd name="connsiteX66" fmla="*/ 16188 w 234253"/>
                <a:gd name="connsiteY66" fmla="*/ 199924 h 309406"/>
                <a:gd name="connsiteX67" fmla="*/ 33329 w 234253"/>
                <a:gd name="connsiteY67" fmla="*/ 199924 h 309406"/>
                <a:gd name="connsiteX68" fmla="*/ 39995 w 234253"/>
                <a:gd name="connsiteY68" fmla="*/ 193260 h 309406"/>
                <a:gd name="connsiteX69" fmla="*/ 39995 w 234253"/>
                <a:gd name="connsiteY69" fmla="*/ 189452 h 309406"/>
                <a:gd name="connsiteX70" fmla="*/ 53326 w 234253"/>
                <a:gd name="connsiteY70" fmla="*/ 193260 h 309406"/>
                <a:gd name="connsiteX71" fmla="*/ 57135 w 234253"/>
                <a:gd name="connsiteY71" fmla="*/ 199924 h 309406"/>
                <a:gd name="connsiteX72" fmla="*/ 57135 w 234253"/>
                <a:gd name="connsiteY72" fmla="*/ 203732 h 309406"/>
                <a:gd name="connsiteX73" fmla="*/ 53326 w 234253"/>
                <a:gd name="connsiteY73" fmla="*/ 214205 h 309406"/>
                <a:gd name="connsiteX74" fmla="*/ 49517 w 234253"/>
                <a:gd name="connsiteY74" fmla="*/ 218013 h 309406"/>
                <a:gd name="connsiteX75" fmla="*/ 49517 w 234253"/>
                <a:gd name="connsiteY75" fmla="*/ 224677 h 309406"/>
                <a:gd name="connsiteX76" fmla="*/ 45708 w 234253"/>
                <a:gd name="connsiteY76" fmla="*/ 231341 h 309406"/>
                <a:gd name="connsiteX77" fmla="*/ 39042 w 234253"/>
                <a:gd name="connsiteY77" fmla="*/ 235149 h 309406"/>
                <a:gd name="connsiteX78" fmla="*/ 35233 w 234253"/>
                <a:gd name="connsiteY78" fmla="*/ 235149 h 309406"/>
                <a:gd name="connsiteX79" fmla="*/ 31424 w 234253"/>
                <a:gd name="connsiteY79" fmla="*/ 238957 h 309406"/>
                <a:gd name="connsiteX80" fmla="*/ 31424 w 234253"/>
                <a:gd name="connsiteY80" fmla="*/ 238957 h 309406"/>
                <a:gd name="connsiteX81" fmla="*/ 38090 w 234253"/>
                <a:gd name="connsiteY81" fmla="*/ 242765 h 309406"/>
                <a:gd name="connsiteX82" fmla="*/ 41899 w 234253"/>
                <a:gd name="connsiteY82" fmla="*/ 242765 h 309406"/>
                <a:gd name="connsiteX83" fmla="*/ 41899 w 234253"/>
                <a:gd name="connsiteY83" fmla="*/ 246573 h 309406"/>
                <a:gd name="connsiteX84" fmla="*/ 38090 w 234253"/>
                <a:gd name="connsiteY84" fmla="*/ 250382 h 309406"/>
                <a:gd name="connsiteX85" fmla="*/ 34281 w 234253"/>
                <a:gd name="connsiteY85" fmla="*/ 257046 h 309406"/>
                <a:gd name="connsiteX86" fmla="*/ 27615 w 234253"/>
                <a:gd name="connsiteY86" fmla="*/ 260854 h 309406"/>
                <a:gd name="connsiteX87" fmla="*/ 23806 w 234253"/>
                <a:gd name="connsiteY87" fmla="*/ 267518 h 309406"/>
                <a:gd name="connsiteX88" fmla="*/ 19997 w 234253"/>
                <a:gd name="connsiteY88" fmla="*/ 271326 h 309406"/>
                <a:gd name="connsiteX89" fmla="*/ 26663 w 234253"/>
                <a:gd name="connsiteY89" fmla="*/ 277990 h 309406"/>
                <a:gd name="connsiteX90" fmla="*/ 19997 w 234253"/>
                <a:gd name="connsiteY90" fmla="*/ 284654 h 309406"/>
                <a:gd name="connsiteX91" fmla="*/ 23806 w 234253"/>
                <a:gd name="connsiteY91" fmla="*/ 288463 h 309406"/>
                <a:gd name="connsiteX92" fmla="*/ 27615 w 234253"/>
                <a:gd name="connsiteY92" fmla="*/ 288463 h 309406"/>
                <a:gd name="connsiteX93" fmla="*/ 34281 w 234253"/>
                <a:gd name="connsiteY93" fmla="*/ 284654 h 309406"/>
                <a:gd name="connsiteX94" fmla="*/ 40947 w 234253"/>
                <a:gd name="connsiteY94" fmla="*/ 277990 h 309406"/>
                <a:gd name="connsiteX95" fmla="*/ 47613 w 234253"/>
                <a:gd name="connsiteY95" fmla="*/ 284654 h 309406"/>
                <a:gd name="connsiteX96" fmla="*/ 64753 w 234253"/>
                <a:gd name="connsiteY96" fmla="*/ 284654 h 309406"/>
                <a:gd name="connsiteX97" fmla="*/ 64753 w 234253"/>
                <a:gd name="connsiteY97" fmla="*/ 288463 h 309406"/>
                <a:gd name="connsiteX98" fmla="*/ 68562 w 234253"/>
                <a:gd name="connsiteY98" fmla="*/ 292271 h 309406"/>
                <a:gd name="connsiteX99" fmla="*/ 68562 w 234253"/>
                <a:gd name="connsiteY99" fmla="*/ 302743 h 309406"/>
                <a:gd name="connsiteX100" fmla="*/ 72371 w 234253"/>
                <a:gd name="connsiteY100" fmla="*/ 309407 h 309406"/>
                <a:gd name="connsiteX101" fmla="*/ 82846 w 234253"/>
                <a:gd name="connsiteY101" fmla="*/ 309407 h 309406"/>
                <a:gd name="connsiteX102" fmla="*/ 82846 w 234253"/>
                <a:gd name="connsiteY102" fmla="*/ 305599 h 309406"/>
                <a:gd name="connsiteX103" fmla="*/ 86655 w 234253"/>
                <a:gd name="connsiteY103" fmla="*/ 301791 h 309406"/>
                <a:gd name="connsiteX104" fmla="*/ 86655 w 234253"/>
                <a:gd name="connsiteY104" fmla="*/ 297983 h 309406"/>
                <a:gd name="connsiteX105" fmla="*/ 90464 w 234253"/>
                <a:gd name="connsiteY105" fmla="*/ 294174 h 309406"/>
                <a:gd name="connsiteX106" fmla="*/ 100939 w 234253"/>
                <a:gd name="connsiteY106" fmla="*/ 294174 h 309406"/>
                <a:gd name="connsiteX107" fmla="*/ 100939 w 234253"/>
                <a:gd name="connsiteY107" fmla="*/ 277038 h 309406"/>
                <a:gd name="connsiteX108" fmla="*/ 104748 w 234253"/>
                <a:gd name="connsiteY108" fmla="*/ 270374 h 309406"/>
                <a:gd name="connsiteX109" fmla="*/ 104748 w 234253"/>
                <a:gd name="connsiteY109" fmla="*/ 256094 h 309406"/>
                <a:gd name="connsiteX110" fmla="*/ 111413 w 234253"/>
                <a:gd name="connsiteY110" fmla="*/ 249430 h 309406"/>
                <a:gd name="connsiteX111" fmla="*/ 111413 w 234253"/>
                <a:gd name="connsiteY111" fmla="*/ 238957 h 309406"/>
                <a:gd name="connsiteX112" fmla="*/ 118079 w 234253"/>
                <a:gd name="connsiteY112" fmla="*/ 235149 h 309406"/>
                <a:gd name="connsiteX113" fmla="*/ 118079 w 234253"/>
                <a:gd name="connsiteY113" fmla="*/ 231341 h 309406"/>
                <a:gd name="connsiteX114" fmla="*/ 128554 w 234253"/>
                <a:gd name="connsiteY114" fmla="*/ 220869 h 309406"/>
                <a:gd name="connsiteX115" fmla="*/ 139029 w 234253"/>
                <a:gd name="connsiteY115" fmla="*/ 214205 h 309406"/>
                <a:gd name="connsiteX116" fmla="*/ 149503 w 234253"/>
                <a:gd name="connsiteY116" fmla="*/ 210397 h 309406"/>
                <a:gd name="connsiteX117" fmla="*/ 182832 w 234253"/>
                <a:gd name="connsiteY117" fmla="*/ 193260 h 309406"/>
                <a:gd name="connsiteX118" fmla="*/ 193307 w 234253"/>
                <a:gd name="connsiteY118" fmla="*/ 186596 h 309406"/>
                <a:gd name="connsiteX119" fmla="*/ 199973 w 234253"/>
                <a:gd name="connsiteY119" fmla="*/ 176124 h 309406"/>
                <a:gd name="connsiteX120" fmla="*/ 206638 w 234253"/>
                <a:gd name="connsiteY120" fmla="*/ 169460 h 309406"/>
                <a:gd name="connsiteX121" fmla="*/ 210447 w 234253"/>
                <a:gd name="connsiteY121" fmla="*/ 162796 h 309406"/>
                <a:gd name="connsiteX122" fmla="*/ 217113 w 234253"/>
                <a:gd name="connsiteY122" fmla="*/ 156131 h 309406"/>
                <a:gd name="connsiteX123" fmla="*/ 220922 w 234253"/>
                <a:gd name="connsiteY123" fmla="*/ 149467 h 309406"/>
                <a:gd name="connsiteX124" fmla="*/ 227588 w 234253"/>
                <a:gd name="connsiteY124" fmla="*/ 124715 h 309406"/>
                <a:gd name="connsiteX125" fmla="*/ 234254 w 234253"/>
                <a:gd name="connsiteY125" fmla="*/ 120907 h 309406"/>
                <a:gd name="connsiteX126" fmla="*/ 231397 w 234253"/>
                <a:gd name="connsiteY126" fmla="*/ 100914 h 309406"/>
                <a:gd name="connsiteX127" fmla="*/ 33329 w 234253"/>
                <a:gd name="connsiteY127" fmla="*/ 217061 h 309406"/>
                <a:gd name="connsiteX128" fmla="*/ 39995 w 234253"/>
                <a:gd name="connsiteY128" fmla="*/ 213253 h 309406"/>
                <a:gd name="connsiteX129" fmla="*/ 43803 w 234253"/>
                <a:gd name="connsiteY129" fmla="*/ 209445 h 309406"/>
                <a:gd name="connsiteX130" fmla="*/ 43803 w 234253"/>
                <a:gd name="connsiteY130" fmla="*/ 198972 h 309406"/>
                <a:gd name="connsiteX131" fmla="*/ 39995 w 234253"/>
                <a:gd name="connsiteY131" fmla="*/ 198972 h 309406"/>
                <a:gd name="connsiteX132" fmla="*/ 29520 w 234253"/>
                <a:gd name="connsiteY132" fmla="*/ 209445 h 309406"/>
                <a:gd name="connsiteX133" fmla="*/ 29520 w 234253"/>
                <a:gd name="connsiteY133" fmla="*/ 216109 h 309406"/>
                <a:gd name="connsiteX134" fmla="*/ 33329 w 234253"/>
                <a:gd name="connsiteY134" fmla="*/ 216109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4253" h="309406">
                  <a:moveTo>
                    <a:pt x="231397" y="100914"/>
                  </a:moveTo>
                  <a:lnTo>
                    <a:pt x="218066" y="90442"/>
                  </a:lnTo>
                  <a:lnTo>
                    <a:pt x="221875" y="90442"/>
                  </a:lnTo>
                  <a:lnTo>
                    <a:pt x="221875" y="86634"/>
                  </a:lnTo>
                  <a:lnTo>
                    <a:pt x="225683" y="86634"/>
                  </a:lnTo>
                  <a:lnTo>
                    <a:pt x="225683" y="72354"/>
                  </a:lnTo>
                  <a:lnTo>
                    <a:pt x="208543" y="72354"/>
                  </a:lnTo>
                  <a:lnTo>
                    <a:pt x="201877" y="65689"/>
                  </a:lnTo>
                  <a:lnTo>
                    <a:pt x="201877" y="61881"/>
                  </a:lnTo>
                  <a:lnTo>
                    <a:pt x="198068" y="58073"/>
                  </a:lnTo>
                  <a:lnTo>
                    <a:pt x="198068" y="54265"/>
                  </a:lnTo>
                  <a:lnTo>
                    <a:pt x="191402" y="50457"/>
                  </a:lnTo>
                  <a:lnTo>
                    <a:pt x="187593" y="50457"/>
                  </a:lnTo>
                  <a:lnTo>
                    <a:pt x="183784" y="54265"/>
                  </a:lnTo>
                  <a:lnTo>
                    <a:pt x="183784" y="60929"/>
                  </a:lnTo>
                  <a:lnTo>
                    <a:pt x="170453" y="60929"/>
                  </a:lnTo>
                  <a:lnTo>
                    <a:pt x="166644" y="57121"/>
                  </a:lnTo>
                  <a:lnTo>
                    <a:pt x="159978" y="53313"/>
                  </a:lnTo>
                  <a:lnTo>
                    <a:pt x="156169" y="57121"/>
                  </a:lnTo>
                  <a:lnTo>
                    <a:pt x="149503" y="57121"/>
                  </a:lnTo>
                  <a:lnTo>
                    <a:pt x="142838" y="53313"/>
                  </a:lnTo>
                  <a:lnTo>
                    <a:pt x="139029" y="49505"/>
                  </a:lnTo>
                  <a:lnTo>
                    <a:pt x="139029" y="48553"/>
                  </a:lnTo>
                  <a:lnTo>
                    <a:pt x="135220" y="41889"/>
                  </a:lnTo>
                  <a:lnTo>
                    <a:pt x="131411" y="38081"/>
                  </a:lnTo>
                  <a:lnTo>
                    <a:pt x="124745" y="34273"/>
                  </a:lnTo>
                  <a:lnTo>
                    <a:pt x="117127" y="34273"/>
                  </a:lnTo>
                  <a:lnTo>
                    <a:pt x="113318" y="27609"/>
                  </a:lnTo>
                  <a:lnTo>
                    <a:pt x="93321" y="17137"/>
                  </a:lnTo>
                  <a:lnTo>
                    <a:pt x="89512" y="10472"/>
                  </a:lnTo>
                  <a:lnTo>
                    <a:pt x="82846" y="6664"/>
                  </a:lnTo>
                  <a:lnTo>
                    <a:pt x="79037" y="0"/>
                  </a:lnTo>
                  <a:lnTo>
                    <a:pt x="79037" y="6664"/>
                  </a:lnTo>
                  <a:lnTo>
                    <a:pt x="82846" y="10472"/>
                  </a:lnTo>
                  <a:lnTo>
                    <a:pt x="82846" y="20945"/>
                  </a:lnTo>
                  <a:lnTo>
                    <a:pt x="79037" y="24753"/>
                  </a:lnTo>
                  <a:lnTo>
                    <a:pt x="65705" y="31417"/>
                  </a:lnTo>
                  <a:lnTo>
                    <a:pt x="55231" y="31417"/>
                  </a:lnTo>
                  <a:lnTo>
                    <a:pt x="51422" y="24753"/>
                  </a:lnTo>
                  <a:lnTo>
                    <a:pt x="50469" y="24753"/>
                  </a:lnTo>
                  <a:lnTo>
                    <a:pt x="43803" y="31417"/>
                  </a:lnTo>
                  <a:lnTo>
                    <a:pt x="37138" y="35225"/>
                  </a:lnTo>
                  <a:lnTo>
                    <a:pt x="33329" y="41889"/>
                  </a:lnTo>
                  <a:lnTo>
                    <a:pt x="33329" y="49505"/>
                  </a:lnTo>
                  <a:lnTo>
                    <a:pt x="37138" y="53313"/>
                  </a:lnTo>
                  <a:lnTo>
                    <a:pt x="40947" y="59978"/>
                  </a:lnTo>
                  <a:lnTo>
                    <a:pt x="40947" y="70450"/>
                  </a:lnTo>
                  <a:lnTo>
                    <a:pt x="37138" y="74258"/>
                  </a:lnTo>
                  <a:lnTo>
                    <a:pt x="30472" y="78066"/>
                  </a:lnTo>
                  <a:lnTo>
                    <a:pt x="23806" y="84730"/>
                  </a:lnTo>
                  <a:lnTo>
                    <a:pt x="23806" y="95202"/>
                  </a:lnTo>
                  <a:lnTo>
                    <a:pt x="27615" y="99010"/>
                  </a:lnTo>
                  <a:lnTo>
                    <a:pt x="31424" y="105674"/>
                  </a:lnTo>
                  <a:lnTo>
                    <a:pt x="20949" y="105674"/>
                  </a:lnTo>
                  <a:lnTo>
                    <a:pt x="20949" y="116147"/>
                  </a:lnTo>
                  <a:lnTo>
                    <a:pt x="952" y="126619"/>
                  </a:lnTo>
                  <a:lnTo>
                    <a:pt x="14284" y="133283"/>
                  </a:lnTo>
                  <a:lnTo>
                    <a:pt x="7618" y="151371"/>
                  </a:lnTo>
                  <a:lnTo>
                    <a:pt x="14284" y="158036"/>
                  </a:lnTo>
                  <a:lnTo>
                    <a:pt x="14284" y="164700"/>
                  </a:lnTo>
                  <a:lnTo>
                    <a:pt x="3809" y="175172"/>
                  </a:lnTo>
                  <a:lnTo>
                    <a:pt x="0" y="175172"/>
                  </a:lnTo>
                  <a:lnTo>
                    <a:pt x="6666" y="181836"/>
                  </a:lnTo>
                  <a:lnTo>
                    <a:pt x="2857" y="185644"/>
                  </a:lnTo>
                  <a:lnTo>
                    <a:pt x="2857" y="189452"/>
                  </a:lnTo>
                  <a:lnTo>
                    <a:pt x="9523" y="196116"/>
                  </a:lnTo>
                  <a:lnTo>
                    <a:pt x="16188" y="199924"/>
                  </a:lnTo>
                  <a:lnTo>
                    <a:pt x="33329" y="199924"/>
                  </a:lnTo>
                  <a:lnTo>
                    <a:pt x="39995" y="193260"/>
                  </a:lnTo>
                  <a:lnTo>
                    <a:pt x="39995" y="189452"/>
                  </a:lnTo>
                  <a:lnTo>
                    <a:pt x="53326" y="193260"/>
                  </a:lnTo>
                  <a:lnTo>
                    <a:pt x="57135" y="199924"/>
                  </a:lnTo>
                  <a:lnTo>
                    <a:pt x="57135" y="203732"/>
                  </a:lnTo>
                  <a:lnTo>
                    <a:pt x="53326" y="214205"/>
                  </a:lnTo>
                  <a:lnTo>
                    <a:pt x="49517" y="218013"/>
                  </a:lnTo>
                  <a:lnTo>
                    <a:pt x="49517" y="224677"/>
                  </a:lnTo>
                  <a:lnTo>
                    <a:pt x="45708" y="231341"/>
                  </a:lnTo>
                  <a:lnTo>
                    <a:pt x="39042" y="235149"/>
                  </a:lnTo>
                  <a:lnTo>
                    <a:pt x="35233" y="235149"/>
                  </a:lnTo>
                  <a:lnTo>
                    <a:pt x="31424" y="238957"/>
                  </a:lnTo>
                  <a:lnTo>
                    <a:pt x="31424" y="238957"/>
                  </a:lnTo>
                  <a:lnTo>
                    <a:pt x="38090" y="242765"/>
                  </a:lnTo>
                  <a:lnTo>
                    <a:pt x="41899" y="242765"/>
                  </a:lnTo>
                  <a:lnTo>
                    <a:pt x="41899" y="246573"/>
                  </a:lnTo>
                  <a:lnTo>
                    <a:pt x="38090" y="250382"/>
                  </a:lnTo>
                  <a:lnTo>
                    <a:pt x="34281" y="257046"/>
                  </a:lnTo>
                  <a:lnTo>
                    <a:pt x="27615" y="260854"/>
                  </a:lnTo>
                  <a:lnTo>
                    <a:pt x="23806" y="267518"/>
                  </a:lnTo>
                  <a:lnTo>
                    <a:pt x="19997" y="271326"/>
                  </a:lnTo>
                  <a:lnTo>
                    <a:pt x="26663" y="277990"/>
                  </a:lnTo>
                  <a:lnTo>
                    <a:pt x="19997" y="284654"/>
                  </a:lnTo>
                  <a:lnTo>
                    <a:pt x="23806" y="288463"/>
                  </a:lnTo>
                  <a:lnTo>
                    <a:pt x="27615" y="288463"/>
                  </a:lnTo>
                  <a:lnTo>
                    <a:pt x="34281" y="284654"/>
                  </a:lnTo>
                  <a:lnTo>
                    <a:pt x="40947" y="277990"/>
                  </a:lnTo>
                  <a:lnTo>
                    <a:pt x="47613" y="284654"/>
                  </a:lnTo>
                  <a:lnTo>
                    <a:pt x="64753" y="284654"/>
                  </a:lnTo>
                  <a:lnTo>
                    <a:pt x="64753" y="288463"/>
                  </a:lnTo>
                  <a:lnTo>
                    <a:pt x="68562" y="292271"/>
                  </a:lnTo>
                  <a:lnTo>
                    <a:pt x="68562" y="302743"/>
                  </a:lnTo>
                  <a:lnTo>
                    <a:pt x="72371" y="309407"/>
                  </a:lnTo>
                  <a:lnTo>
                    <a:pt x="82846" y="309407"/>
                  </a:lnTo>
                  <a:lnTo>
                    <a:pt x="82846" y="305599"/>
                  </a:lnTo>
                  <a:lnTo>
                    <a:pt x="86655" y="301791"/>
                  </a:lnTo>
                  <a:lnTo>
                    <a:pt x="86655" y="297983"/>
                  </a:lnTo>
                  <a:lnTo>
                    <a:pt x="90464" y="294174"/>
                  </a:lnTo>
                  <a:lnTo>
                    <a:pt x="100939" y="294174"/>
                  </a:lnTo>
                  <a:lnTo>
                    <a:pt x="100939" y="277038"/>
                  </a:lnTo>
                  <a:lnTo>
                    <a:pt x="104748" y="270374"/>
                  </a:lnTo>
                  <a:lnTo>
                    <a:pt x="104748" y="256094"/>
                  </a:lnTo>
                  <a:lnTo>
                    <a:pt x="111413" y="249430"/>
                  </a:lnTo>
                  <a:lnTo>
                    <a:pt x="111413" y="238957"/>
                  </a:lnTo>
                  <a:lnTo>
                    <a:pt x="118079" y="235149"/>
                  </a:lnTo>
                  <a:lnTo>
                    <a:pt x="118079" y="231341"/>
                  </a:lnTo>
                  <a:lnTo>
                    <a:pt x="128554" y="220869"/>
                  </a:lnTo>
                  <a:lnTo>
                    <a:pt x="139029" y="214205"/>
                  </a:lnTo>
                  <a:lnTo>
                    <a:pt x="149503" y="210397"/>
                  </a:lnTo>
                  <a:lnTo>
                    <a:pt x="182832" y="193260"/>
                  </a:lnTo>
                  <a:lnTo>
                    <a:pt x="193307" y="186596"/>
                  </a:lnTo>
                  <a:lnTo>
                    <a:pt x="199973" y="176124"/>
                  </a:lnTo>
                  <a:lnTo>
                    <a:pt x="206638" y="169460"/>
                  </a:lnTo>
                  <a:lnTo>
                    <a:pt x="210447" y="162796"/>
                  </a:lnTo>
                  <a:lnTo>
                    <a:pt x="217113" y="156131"/>
                  </a:lnTo>
                  <a:lnTo>
                    <a:pt x="220922" y="149467"/>
                  </a:lnTo>
                  <a:lnTo>
                    <a:pt x="227588" y="124715"/>
                  </a:lnTo>
                  <a:lnTo>
                    <a:pt x="234254" y="120907"/>
                  </a:lnTo>
                  <a:lnTo>
                    <a:pt x="231397" y="100914"/>
                  </a:lnTo>
                  <a:close/>
                  <a:moveTo>
                    <a:pt x="33329" y="217061"/>
                  </a:moveTo>
                  <a:lnTo>
                    <a:pt x="39995" y="213253"/>
                  </a:lnTo>
                  <a:lnTo>
                    <a:pt x="43803" y="209445"/>
                  </a:lnTo>
                  <a:lnTo>
                    <a:pt x="43803" y="198972"/>
                  </a:lnTo>
                  <a:lnTo>
                    <a:pt x="39995" y="198972"/>
                  </a:lnTo>
                  <a:lnTo>
                    <a:pt x="29520" y="209445"/>
                  </a:lnTo>
                  <a:lnTo>
                    <a:pt x="29520" y="216109"/>
                  </a:lnTo>
                  <a:lnTo>
                    <a:pt x="33329" y="216109"/>
                  </a:lnTo>
                  <a:close/>
                </a:path>
              </a:pathLst>
            </a:custGeom>
            <a:noFill/>
            <a:ln w="2379" cap="flat">
              <a:solidFill>
                <a:srgbClr val="FFFFFF"/>
              </a:solidFill>
              <a:prstDash val="solid"/>
              <a:round/>
            </a:ln>
          </p:spPr>
          <p:txBody>
            <a:bodyPr rtlCol="0" anchor="ctr"/>
            <a:lstStyle/>
            <a:p>
              <a:endParaRPr lang="en-US" noProof="0" dirty="0"/>
            </a:p>
          </p:txBody>
        </p:sp>
        <p:sp>
          <p:nvSpPr>
            <p:cNvPr id="6437" name="Serbest Form 6436">
              <a:extLst>
                <a:ext uri="{FF2B5EF4-FFF2-40B4-BE49-F238E27FC236}">
                  <a16:creationId xmlns:a16="http://schemas.microsoft.com/office/drawing/2014/main" id="{2F10A24E-6A89-CA48-9EFB-CDD0803D590B}"/>
                </a:ext>
              </a:extLst>
            </p:cNvPr>
            <p:cNvSpPr/>
            <p:nvPr/>
          </p:nvSpPr>
          <p:spPr>
            <a:xfrm>
              <a:off x="10427789" y="4372452"/>
              <a:ext cx="137124" cy="57121"/>
            </a:xfrm>
            <a:custGeom>
              <a:avLst/>
              <a:gdLst>
                <a:gd name="connsiteX0" fmla="*/ 0 w 137124"/>
                <a:gd name="connsiteY0" fmla="*/ 42841 h 57121"/>
                <a:gd name="connsiteX1" fmla="*/ 2856 w 137124"/>
                <a:gd name="connsiteY1" fmla="*/ 48553 h 57121"/>
                <a:gd name="connsiteX2" fmla="*/ 9523 w 137124"/>
                <a:gd name="connsiteY2" fmla="*/ 45697 h 57121"/>
                <a:gd name="connsiteX3" fmla="*/ 12379 w 137124"/>
                <a:gd name="connsiteY3" fmla="*/ 42841 h 57121"/>
                <a:gd name="connsiteX4" fmla="*/ 19045 w 137124"/>
                <a:gd name="connsiteY4" fmla="*/ 42841 h 57121"/>
                <a:gd name="connsiteX5" fmla="*/ 19045 w 137124"/>
                <a:gd name="connsiteY5" fmla="*/ 39985 h 57121"/>
                <a:gd name="connsiteX6" fmla="*/ 21901 w 137124"/>
                <a:gd name="connsiteY6" fmla="*/ 34273 h 57121"/>
                <a:gd name="connsiteX7" fmla="*/ 8570 w 137124"/>
                <a:gd name="connsiteY7" fmla="*/ 34273 h 57121"/>
                <a:gd name="connsiteX8" fmla="*/ 0 w 137124"/>
                <a:gd name="connsiteY8" fmla="*/ 42841 h 57121"/>
                <a:gd name="connsiteX9" fmla="*/ 122841 w 137124"/>
                <a:gd name="connsiteY9" fmla="*/ 0 h 57121"/>
                <a:gd name="connsiteX10" fmla="*/ 110461 w 137124"/>
                <a:gd name="connsiteY10" fmla="*/ 11424 h 57121"/>
                <a:gd name="connsiteX11" fmla="*/ 61896 w 137124"/>
                <a:gd name="connsiteY11" fmla="*/ 11424 h 57121"/>
                <a:gd name="connsiteX12" fmla="*/ 59039 w 137124"/>
                <a:gd name="connsiteY12" fmla="*/ 14280 h 57121"/>
                <a:gd name="connsiteX13" fmla="*/ 56183 w 137124"/>
                <a:gd name="connsiteY13" fmla="*/ 19993 h 57121"/>
                <a:gd name="connsiteX14" fmla="*/ 53326 w 137124"/>
                <a:gd name="connsiteY14" fmla="*/ 22848 h 57121"/>
                <a:gd name="connsiteX15" fmla="*/ 50469 w 137124"/>
                <a:gd name="connsiteY15" fmla="*/ 22848 h 57121"/>
                <a:gd name="connsiteX16" fmla="*/ 43803 w 137124"/>
                <a:gd name="connsiteY16" fmla="*/ 25704 h 57121"/>
                <a:gd name="connsiteX17" fmla="*/ 50469 w 137124"/>
                <a:gd name="connsiteY17" fmla="*/ 34273 h 57121"/>
                <a:gd name="connsiteX18" fmla="*/ 47613 w 137124"/>
                <a:gd name="connsiteY18" fmla="*/ 37129 h 57121"/>
                <a:gd name="connsiteX19" fmla="*/ 40946 w 137124"/>
                <a:gd name="connsiteY19" fmla="*/ 48553 h 57121"/>
                <a:gd name="connsiteX20" fmla="*/ 40946 w 137124"/>
                <a:gd name="connsiteY20" fmla="*/ 54265 h 57121"/>
                <a:gd name="connsiteX21" fmla="*/ 43803 w 137124"/>
                <a:gd name="connsiteY21" fmla="*/ 57121 h 57121"/>
                <a:gd name="connsiteX22" fmla="*/ 43803 w 137124"/>
                <a:gd name="connsiteY22" fmla="*/ 54265 h 57121"/>
                <a:gd name="connsiteX23" fmla="*/ 46661 w 137124"/>
                <a:gd name="connsiteY23" fmla="*/ 51409 h 57121"/>
                <a:gd name="connsiteX24" fmla="*/ 53326 w 137124"/>
                <a:gd name="connsiteY24" fmla="*/ 51409 h 57121"/>
                <a:gd name="connsiteX25" fmla="*/ 72371 w 137124"/>
                <a:gd name="connsiteY25" fmla="*/ 39985 h 57121"/>
                <a:gd name="connsiteX26" fmla="*/ 75228 w 137124"/>
                <a:gd name="connsiteY26" fmla="*/ 42841 h 57121"/>
                <a:gd name="connsiteX27" fmla="*/ 88559 w 137124"/>
                <a:gd name="connsiteY27" fmla="*/ 42841 h 57121"/>
                <a:gd name="connsiteX28" fmla="*/ 100938 w 137124"/>
                <a:gd name="connsiteY28" fmla="*/ 37129 h 57121"/>
                <a:gd name="connsiteX29" fmla="*/ 107604 w 137124"/>
                <a:gd name="connsiteY29" fmla="*/ 31417 h 57121"/>
                <a:gd name="connsiteX30" fmla="*/ 114270 w 137124"/>
                <a:gd name="connsiteY30" fmla="*/ 28561 h 57121"/>
                <a:gd name="connsiteX31" fmla="*/ 137124 w 137124"/>
                <a:gd name="connsiteY31" fmla="*/ 8568 h 57121"/>
                <a:gd name="connsiteX32" fmla="*/ 122841 w 137124"/>
                <a:gd name="connsiteY32" fmla="*/ 0 h 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7124" h="57121">
                  <a:moveTo>
                    <a:pt x="0" y="42841"/>
                  </a:moveTo>
                  <a:lnTo>
                    <a:pt x="2856" y="48553"/>
                  </a:lnTo>
                  <a:lnTo>
                    <a:pt x="9523" y="45697"/>
                  </a:lnTo>
                  <a:lnTo>
                    <a:pt x="12379" y="42841"/>
                  </a:lnTo>
                  <a:lnTo>
                    <a:pt x="19045" y="42841"/>
                  </a:lnTo>
                  <a:lnTo>
                    <a:pt x="19045" y="39985"/>
                  </a:lnTo>
                  <a:lnTo>
                    <a:pt x="21901" y="34273"/>
                  </a:lnTo>
                  <a:lnTo>
                    <a:pt x="8570" y="34273"/>
                  </a:lnTo>
                  <a:lnTo>
                    <a:pt x="0" y="42841"/>
                  </a:lnTo>
                  <a:close/>
                  <a:moveTo>
                    <a:pt x="122841" y="0"/>
                  </a:moveTo>
                  <a:lnTo>
                    <a:pt x="110461" y="11424"/>
                  </a:lnTo>
                  <a:lnTo>
                    <a:pt x="61896" y="11424"/>
                  </a:lnTo>
                  <a:lnTo>
                    <a:pt x="59039" y="14280"/>
                  </a:lnTo>
                  <a:lnTo>
                    <a:pt x="56183" y="19993"/>
                  </a:lnTo>
                  <a:lnTo>
                    <a:pt x="53326" y="22848"/>
                  </a:lnTo>
                  <a:lnTo>
                    <a:pt x="50469" y="22848"/>
                  </a:lnTo>
                  <a:lnTo>
                    <a:pt x="43803" y="25704"/>
                  </a:lnTo>
                  <a:lnTo>
                    <a:pt x="50469" y="34273"/>
                  </a:lnTo>
                  <a:lnTo>
                    <a:pt x="47613" y="37129"/>
                  </a:lnTo>
                  <a:lnTo>
                    <a:pt x="40946" y="48553"/>
                  </a:lnTo>
                  <a:lnTo>
                    <a:pt x="40946" y="54265"/>
                  </a:lnTo>
                  <a:lnTo>
                    <a:pt x="43803" y="57121"/>
                  </a:lnTo>
                  <a:lnTo>
                    <a:pt x="43803" y="54265"/>
                  </a:lnTo>
                  <a:lnTo>
                    <a:pt x="46661" y="51409"/>
                  </a:lnTo>
                  <a:lnTo>
                    <a:pt x="53326" y="51409"/>
                  </a:lnTo>
                  <a:lnTo>
                    <a:pt x="72371" y="39985"/>
                  </a:lnTo>
                  <a:lnTo>
                    <a:pt x="75228" y="42841"/>
                  </a:lnTo>
                  <a:lnTo>
                    <a:pt x="88559" y="42841"/>
                  </a:lnTo>
                  <a:lnTo>
                    <a:pt x="100938" y="37129"/>
                  </a:lnTo>
                  <a:lnTo>
                    <a:pt x="107604" y="31417"/>
                  </a:lnTo>
                  <a:lnTo>
                    <a:pt x="114270" y="28561"/>
                  </a:lnTo>
                  <a:lnTo>
                    <a:pt x="137124" y="8568"/>
                  </a:lnTo>
                  <a:lnTo>
                    <a:pt x="122841" y="0"/>
                  </a:lnTo>
                  <a:close/>
                </a:path>
              </a:pathLst>
            </a:custGeom>
            <a:solidFill>
              <a:srgbClr val="AFABAB"/>
            </a:solidFill>
            <a:ln w="9518" cap="flat">
              <a:noFill/>
              <a:prstDash val="solid"/>
              <a:miter/>
            </a:ln>
          </p:spPr>
          <p:txBody>
            <a:bodyPr rtlCol="0" anchor="ctr"/>
            <a:lstStyle/>
            <a:p>
              <a:endParaRPr lang="en-US" noProof="0" dirty="0"/>
            </a:p>
          </p:txBody>
        </p:sp>
        <p:sp>
          <p:nvSpPr>
            <p:cNvPr id="6438" name="Serbest Form 6437">
              <a:extLst>
                <a:ext uri="{FF2B5EF4-FFF2-40B4-BE49-F238E27FC236}">
                  <a16:creationId xmlns:a16="http://schemas.microsoft.com/office/drawing/2014/main" id="{30F29D58-01B7-F44F-91E6-02E6B151CD2D}"/>
                </a:ext>
              </a:extLst>
            </p:cNvPr>
            <p:cNvSpPr/>
            <p:nvPr/>
          </p:nvSpPr>
          <p:spPr>
            <a:xfrm>
              <a:off x="10427789" y="4372452"/>
              <a:ext cx="137124" cy="57121"/>
            </a:xfrm>
            <a:custGeom>
              <a:avLst/>
              <a:gdLst>
                <a:gd name="connsiteX0" fmla="*/ 0 w 137124"/>
                <a:gd name="connsiteY0" fmla="*/ 42841 h 57121"/>
                <a:gd name="connsiteX1" fmla="*/ 2856 w 137124"/>
                <a:gd name="connsiteY1" fmla="*/ 48553 h 57121"/>
                <a:gd name="connsiteX2" fmla="*/ 9523 w 137124"/>
                <a:gd name="connsiteY2" fmla="*/ 45697 h 57121"/>
                <a:gd name="connsiteX3" fmla="*/ 12379 w 137124"/>
                <a:gd name="connsiteY3" fmla="*/ 42841 h 57121"/>
                <a:gd name="connsiteX4" fmla="*/ 19045 w 137124"/>
                <a:gd name="connsiteY4" fmla="*/ 42841 h 57121"/>
                <a:gd name="connsiteX5" fmla="*/ 19045 w 137124"/>
                <a:gd name="connsiteY5" fmla="*/ 39985 h 57121"/>
                <a:gd name="connsiteX6" fmla="*/ 21901 w 137124"/>
                <a:gd name="connsiteY6" fmla="*/ 34273 h 57121"/>
                <a:gd name="connsiteX7" fmla="*/ 8570 w 137124"/>
                <a:gd name="connsiteY7" fmla="*/ 34273 h 57121"/>
                <a:gd name="connsiteX8" fmla="*/ 0 w 137124"/>
                <a:gd name="connsiteY8" fmla="*/ 42841 h 57121"/>
                <a:gd name="connsiteX9" fmla="*/ 122841 w 137124"/>
                <a:gd name="connsiteY9" fmla="*/ 0 h 57121"/>
                <a:gd name="connsiteX10" fmla="*/ 110461 w 137124"/>
                <a:gd name="connsiteY10" fmla="*/ 11424 h 57121"/>
                <a:gd name="connsiteX11" fmla="*/ 61896 w 137124"/>
                <a:gd name="connsiteY11" fmla="*/ 11424 h 57121"/>
                <a:gd name="connsiteX12" fmla="*/ 59039 w 137124"/>
                <a:gd name="connsiteY12" fmla="*/ 14280 h 57121"/>
                <a:gd name="connsiteX13" fmla="*/ 56183 w 137124"/>
                <a:gd name="connsiteY13" fmla="*/ 19993 h 57121"/>
                <a:gd name="connsiteX14" fmla="*/ 53326 w 137124"/>
                <a:gd name="connsiteY14" fmla="*/ 22848 h 57121"/>
                <a:gd name="connsiteX15" fmla="*/ 50469 w 137124"/>
                <a:gd name="connsiteY15" fmla="*/ 22848 h 57121"/>
                <a:gd name="connsiteX16" fmla="*/ 43803 w 137124"/>
                <a:gd name="connsiteY16" fmla="*/ 25704 h 57121"/>
                <a:gd name="connsiteX17" fmla="*/ 50469 w 137124"/>
                <a:gd name="connsiteY17" fmla="*/ 34273 h 57121"/>
                <a:gd name="connsiteX18" fmla="*/ 47613 w 137124"/>
                <a:gd name="connsiteY18" fmla="*/ 37129 h 57121"/>
                <a:gd name="connsiteX19" fmla="*/ 40946 w 137124"/>
                <a:gd name="connsiteY19" fmla="*/ 48553 h 57121"/>
                <a:gd name="connsiteX20" fmla="*/ 40946 w 137124"/>
                <a:gd name="connsiteY20" fmla="*/ 54265 h 57121"/>
                <a:gd name="connsiteX21" fmla="*/ 43803 w 137124"/>
                <a:gd name="connsiteY21" fmla="*/ 57121 h 57121"/>
                <a:gd name="connsiteX22" fmla="*/ 43803 w 137124"/>
                <a:gd name="connsiteY22" fmla="*/ 54265 h 57121"/>
                <a:gd name="connsiteX23" fmla="*/ 46661 w 137124"/>
                <a:gd name="connsiteY23" fmla="*/ 51409 h 57121"/>
                <a:gd name="connsiteX24" fmla="*/ 53326 w 137124"/>
                <a:gd name="connsiteY24" fmla="*/ 51409 h 57121"/>
                <a:gd name="connsiteX25" fmla="*/ 72371 w 137124"/>
                <a:gd name="connsiteY25" fmla="*/ 39985 h 57121"/>
                <a:gd name="connsiteX26" fmla="*/ 75228 w 137124"/>
                <a:gd name="connsiteY26" fmla="*/ 42841 h 57121"/>
                <a:gd name="connsiteX27" fmla="*/ 88559 w 137124"/>
                <a:gd name="connsiteY27" fmla="*/ 42841 h 57121"/>
                <a:gd name="connsiteX28" fmla="*/ 100938 w 137124"/>
                <a:gd name="connsiteY28" fmla="*/ 37129 h 57121"/>
                <a:gd name="connsiteX29" fmla="*/ 107604 w 137124"/>
                <a:gd name="connsiteY29" fmla="*/ 31417 h 57121"/>
                <a:gd name="connsiteX30" fmla="*/ 114270 w 137124"/>
                <a:gd name="connsiteY30" fmla="*/ 28561 h 57121"/>
                <a:gd name="connsiteX31" fmla="*/ 137124 w 137124"/>
                <a:gd name="connsiteY31" fmla="*/ 8568 h 57121"/>
                <a:gd name="connsiteX32" fmla="*/ 122841 w 137124"/>
                <a:gd name="connsiteY32" fmla="*/ 0 h 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7124" h="57121">
                  <a:moveTo>
                    <a:pt x="0" y="42841"/>
                  </a:moveTo>
                  <a:lnTo>
                    <a:pt x="2856" y="48553"/>
                  </a:lnTo>
                  <a:lnTo>
                    <a:pt x="9523" y="45697"/>
                  </a:lnTo>
                  <a:lnTo>
                    <a:pt x="12379" y="42841"/>
                  </a:lnTo>
                  <a:lnTo>
                    <a:pt x="19045" y="42841"/>
                  </a:lnTo>
                  <a:lnTo>
                    <a:pt x="19045" y="39985"/>
                  </a:lnTo>
                  <a:lnTo>
                    <a:pt x="21901" y="34273"/>
                  </a:lnTo>
                  <a:lnTo>
                    <a:pt x="8570" y="34273"/>
                  </a:lnTo>
                  <a:lnTo>
                    <a:pt x="0" y="42841"/>
                  </a:lnTo>
                  <a:close/>
                  <a:moveTo>
                    <a:pt x="122841" y="0"/>
                  </a:moveTo>
                  <a:lnTo>
                    <a:pt x="110461" y="11424"/>
                  </a:lnTo>
                  <a:lnTo>
                    <a:pt x="61896" y="11424"/>
                  </a:lnTo>
                  <a:lnTo>
                    <a:pt x="59039" y="14280"/>
                  </a:lnTo>
                  <a:lnTo>
                    <a:pt x="56183" y="19993"/>
                  </a:lnTo>
                  <a:lnTo>
                    <a:pt x="53326" y="22848"/>
                  </a:lnTo>
                  <a:lnTo>
                    <a:pt x="50469" y="22848"/>
                  </a:lnTo>
                  <a:lnTo>
                    <a:pt x="43803" y="25704"/>
                  </a:lnTo>
                  <a:lnTo>
                    <a:pt x="50469" y="34273"/>
                  </a:lnTo>
                  <a:lnTo>
                    <a:pt x="47613" y="37129"/>
                  </a:lnTo>
                  <a:lnTo>
                    <a:pt x="40946" y="48553"/>
                  </a:lnTo>
                  <a:lnTo>
                    <a:pt x="40946" y="54265"/>
                  </a:lnTo>
                  <a:lnTo>
                    <a:pt x="43803" y="57121"/>
                  </a:lnTo>
                  <a:lnTo>
                    <a:pt x="43803" y="54265"/>
                  </a:lnTo>
                  <a:lnTo>
                    <a:pt x="46661" y="51409"/>
                  </a:lnTo>
                  <a:lnTo>
                    <a:pt x="53326" y="51409"/>
                  </a:lnTo>
                  <a:lnTo>
                    <a:pt x="72371" y="39985"/>
                  </a:lnTo>
                  <a:lnTo>
                    <a:pt x="75228" y="42841"/>
                  </a:lnTo>
                  <a:lnTo>
                    <a:pt x="88559" y="42841"/>
                  </a:lnTo>
                  <a:lnTo>
                    <a:pt x="100938" y="37129"/>
                  </a:lnTo>
                  <a:lnTo>
                    <a:pt x="107604" y="31417"/>
                  </a:lnTo>
                  <a:lnTo>
                    <a:pt x="114270" y="28561"/>
                  </a:lnTo>
                  <a:lnTo>
                    <a:pt x="137124" y="8568"/>
                  </a:lnTo>
                  <a:lnTo>
                    <a:pt x="122841" y="0"/>
                  </a:lnTo>
                  <a:close/>
                </a:path>
              </a:pathLst>
            </a:custGeom>
            <a:noFill/>
            <a:ln w="2379" cap="flat">
              <a:solidFill>
                <a:srgbClr val="FFFFFF"/>
              </a:solidFill>
              <a:prstDash val="solid"/>
              <a:round/>
            </a:ln>
          </p:spPr>
          <p:txBody>
            <a:bodyPr rtlCol="0" anchor="ctr"/>
            <a:lstStyle/>
            <a:p>
              <a:endParaRPr lang="en-US" noProof="0" dirty="0"/>
            </a:p>
          </p:txBody>
        </p:sp>
        <p:sp>
          <p:nvSpPr>
            <p:cNvPr id="6439" name="Serbest Form 6438">
              <a:extLst>
                <a:ext uri="{FF2B5EF4-FFF2-40B4-BE49-F238E27FC236}">
                  <a16:creationId xmlns:a16="http://schemas.microsoft.com/office/drawing/2014/main" id="{695E6A66-3C13-5A45-B2F5-7EC907E37976}"/>
                </a:ext>
              </a:extLst>
            </p:cNvPr>
            <p:cNvSpPr/>
            <p:nvPr/>
          </p:nvSpPr>
          <p:spPr>
            <a:xfrm>
              <a:off x="2865964" y="3037719"/>
              <a:ext cx="135219" cy="97106"/>
            </a:xfrm>
            <a:custGeom>
              <a:avLst/>
              <a:gdLst>
                <a:gd name="connsiteX0" fmla="*/ 132363 w 135219"/>
                <a:gd name="connsiteY0" fmla="*/ 59025 h 97106"/>
                <a:gd name="connsiteX1" fmla="*/ 125697 w 135219"/>
                <a:gd name="connsiteY1" fmla="*/ 55217 h 97106"/>
                <a:gd name="connsiteX2" fmla="*/ 116175 w 135219"/>
                <a:gd name="connsiteY2" fmla="*/ 44745 h 97106"/>
                <a:gd name="connsiteX3" fmla="*/ 103796 w 135219"/>
                <a:gd name="connsiteY3" fmla="*/ 38081 h 97106"/>
                <a:gd name="connsiteX4" fmla="*/ 83798 w 135219"/>
                <a:gd name="connsiteY4" fmla="*/ 31417 h 97106"/>
                <a:gd name="connsiteX5" fmla="*/ 71419 w 135219"/>
                <a:gd name="connsiteY5" fmla="*/ 24753 h 97106"/>
                <a:gd name="connsiteX6" fmla="*/ 67610 w 135219"/>
                <a:gd name="connsiteY6" fmla="*/ 17137 h 97106"/>
                <a:gd name="connsiteX7" fmla="*/ 58087 w 135219"/>
                <a:gd name="connsiteY7" fmla="*/ 7616 h 97106"/>
                <a:gd name="connsiteX8" fmla="*/ 52374 w 135219"/>
                <a:gd name="connsiteY8" fmla="*/ 3808 h 97106"/>
                <a:gd name="connsiteX9" fmla="*/ 45708 w 135219"/>
                <a:gd name="connsiteY9" fmla="*/ 3808 h 97106"/>
                <a:gd name="connsiteX10" fmla="*/ 32377 w 135219"/>
                <a:gd name="connsiteY10" fmla="*/ 0 h 97106"/>
                <a:gd name="connsiteX11" fmla="*/ 16188 w 135219"/>
                <a:gd name="connsiteY11" fmla="*/ 0 h 97106"/>
                <a:gd name="connsiteX12" fmla="*/ 13332 w 135219"/>
                <a:gd name="connsiteY12" fmla="*/ 3808 h 97106"/>
                <a:gd name="connsiteX13" fmla="*/ 10475 w 135219"/>
                <a:gd name="connsiteY13" fmla="*/ 3808 h 97106"/>
                <a:gd name="connsiteX14" fmla="*/ 16188 w 135219"/>
                <a:gd name="connsiteY14" fmla="*/ 24753 h 97106"/>
                <a:gd name="connsiteX15" fmla="*/ 16188 w 135219"/>
                <a:gd name="connsiteY15" fmla="*/ 31417 h 97106"/>
                <a:gd name="connsiteX16" fmla="*/ 13332 w 135219"/>
                <a:gd name="connsiteY16" fmla="*/ 35225 h 97106"/>
                <a:gd name="connsiteX17" fmla="*/ 10475 w 135219"/>
                <a:gd name="connsiteY17" fmla="*/ 41889 h 97106"/>
                <a:gd name="connsiteX18" fmla="*/ 6666 w 135219"/>
                <a:gd name="connsiteY18" fmla="*/ 44745 h 97106"/>
                <a:gd name="connsiteX19" fmla="*/ 6666 w 135219"/>
                <a:gd name="connsiteY19" fmla="*/ 52361 h 97106"/>
                <a:gd name="connsiteX20" fmla="*/ 3809 w 135219"/>
                <a:gd name="connsiteY20" fmla="*/ 59025 h 97106"/>
                <a:gd name="connsiteX21" fmla="*/ 0 w 135219"/>
                <a:gd name="connsiteY21" fmla="*/ 62833 h 97106"/>
                <a:gd name="connsiteX22" fmla="*/ 0 w 135219"/>
                <a:gd name="connsiteY22" fmla="*/ 65689 h 97106"/>
                <a:gd name="connsiteX23" fmla="*/ 6666 w 135219"/>
                <a:gd name="connsiteY23" fmla="*/ 82826 h 97106"/>
                <a:gd name="connsiteX24" fmla="*/ 0 w 135219"/>
                <a:gd name="connsiteY24" fmla="*/ 72354 h 97106"/>
                <a:gd name="connsiteX25" fmla="*/ 16188 w 135219"/>
                <a:gd name="connsiteY25" fmla="*/ 97106 h 97106"/>
                <a:gd name="connsiteX26" fmla="*/ 41899 w 135219"/>
                <a:gd name="connsiteY26" fmla="*/ 76162 h 97106"/>
                <a:gd name="connsiteX27" fmla="*/ 93321 w 135219"/>
                <a:gd name="connsiteY27" fmla="*/ 76162 h 97106"/>
                <a:gd name="connsiteX28" fmla="*/ 99986 w 135219"/>
                <a:gd name="connsiteY28" fmla="*/ 79970 h 97106"/>
                <a:gd name="connsiteX29" fmla="*/ 129506 w 135219"/>
                <a:gd name="connsiteY29" fmla="*/ 79970 h 97106"/>
                <a:gd name="connsiteX30" fmla="*/ 132363 w 135219"/>
                <a:gd name="connsiteY30" fmla="*/ 76162 h 97106"/>
                <a:gd name="connsiteX31" fmla="*/ 135220 w 135219"/>
                <a:gd name="connsiteY31" fmla="*/ 69498 h 97106"/>
                <a:gd name="connsiteX32" fmla="*/ 135220 w 135219"/>
                <a:gd name="connsiteY32" fmla="*/ 65689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5219" h="97106">
                  <a:moveTo>
                    <a:pt x="132363" y="59025"/>
                  </a:moveTo>
                  <a:lnTo>
                    <a:pt x="125697" y="55217"/>
                  </a:lnTo>
                  <a:lnTo>
                    <a:pt x="116175" y="44745"/>
                  </a:lnTo>
                  <a:lnTo>
                    <a:pt x="103796" y="38081"/>
                  </a:lnTo>
                  <a:lnTo>
                    <a:pt x="83798" y="31417"/>
                  </a:lnTo>
                  <a:lnTo>
                    <a:pt x="71419" y="24753"/>
                  </a:lnTo>
                  <a:lnTo>
                    <a:pt x="67610" y="17137"/>
                  </a:lnTo>
                  <a:lnTo>
                    <a:pt x="58087" y="7616"/>
                  </a:lnTo>
                  <a:lnTo>
                    <a:pt x="52374" y="3808"/>
                  </a:lnTo>
                  <a:lnTo>
                    <a:pt x="45708" y="3808"/>
                  </a:lnTo>
                  <a:lnTo>
                    <a:pt x="32377" y="0"/>
                  </a:lnTo>
                  <a:lnTo>
                    <a:pt x="16188" y="0"/>
                  </a:lnTo>
                  <a:lnTo>
                    <a:pt x="13332" y="3808"/>
                  </a:lnTo>
                  <a:lnTo>
                    <a:pt x="10475" y="3808"/>
                  </a:lnTo>
                  <a:lnTo>
                    <a:pt x="16188" y="24753"/>
                  </a:lnTo>
                  <a:lnTo>
                    <a:pt x="16188" y="31417"/>
                  </a:lnTo>
                  <a:lnTo>
                    <a:pt x="13332" y="35225"/>
                  </a:lnTo>
                  <a:lnTo>
                    <a:pt x="10475" y="41889"/>
                  </a:lnTo>
                  <a:lnTo>
                    <a:pt x="6666" y="44745"/>
                  </a:lnTo>
                  <a:lnTo>
                    <a:pt x="6666" y="52361"/>
                  </a:lnTo>
                  <a:lnTo>
                    <a:pt x="3809" y="59025"/>
                  </a:lnTo>
                  <a:lnTo>
                    <a:pt x="0" y="62833"/>
                  </a:lnTo>
                  <a:lnTo>
                    <a:pt x="0" y="65689"/>
                  </a:lnTo>
                  <a:lnTo>
                    <a:pt x="6666" y="82826"/>
                  </a:lnTo>
                  <a:lnTo>
                    <a:pt x="0" y="72354"/>
                  </a:lnTo>
                  <a:lnTo>
                    <a:pt x="16188" y="97106"/>
                  </a:lnTo>
                  <a:lnTo>
                    <a:pt x="41899" y="76162"/>
                  </a:lnTo>
                  <a:lnTo>
                    <a:pt x="93321" y="76162"/>
                  </a:lnTo>
                  <a:lnTo>
                    <a:pt x="99986" y="79970"/>
                  </a:lnTo>
                  <a:lnTo>
                    <a:pt x="129506" y="79970"/>
                  </a:lnTo>
                  <a:lnTo>
                    <a:pt x="132363" y="76162"/>
                  </a:lnTo>
                  <a:lnTo>
                    <a:pt x="135220" y="69498"/>
                  </a:lnTo>
                  <a:lnTo>
                    <a:pt x="135220" y="65689"/>
                  </a:lnTo>
                  <a:close/>
                </a:path>
              </a:pathLst>
            </a:custGeom>
            <a:solidFill>
              <a:srgbClr val="AFABAB"/>
            </a:solidFill>
            <a:ln w="9518" cap="flat">
              <a:noFill/>
              <a:prstDash val="solid"/>
              <a:miter/>
            </a:ln>
          </p:spPr>
          <p:txBody>
            <a:bodyPr rtlCol="0" anchor="ctr"/>
            <a:lstStyle/>
            <a:p>
              <a:endParaRPr lang="en-US" noProof="0" dirty="0"/>
            </a:p>
          </p:txBody>
        </p:sp>
        <p:sp>
          <p:nvSpPr>
            <p:cNvPr id="6440" name="Serbest Form 6439">
              <a:extLst>
                <a:ext uri="{FF2B5EF4-FFF2-40B4-BE49-F238E27FC236}">
                  <a16:creationId xmlns:a16="http://schemas.microsoft.com/office/drawing/2014/main" id="{3A8AA40F-14DF-A746-89B7-53BC7535EEDF}"/>
                </a:ext>
              </a:extLst>
            </p:cNvPr>
            <p:cNvSpPr/>
            <p:nvPr/>
          </p:nvSpPr>
          <p:spPr>
            <a:xfrm>
              <a:off x="2865964" y="3037719"/>
              <a:ext cx="135219" cy="97106"/>
            </a:xfrm>
            <a:custGeom>
              <a:avLst/>
              <a:gdLst>
                <a:gd name="connsiteX0" fmla="*/ 132363 w 135219"/>
                <a:gd name="connsiteY0" fmla="*/ 59025 h 97106"/>
                <a:gd name="connsiteX1" fmla="*/ 125697 w 135219"/>
                <a:gd name="connsiteY1" fmla="*/ 55217 h 97106"/>
                <a:gd name="connsiteX2" fmla="*/ 116175 w 135219"/>
                <a:gd name="connsiteY2" fmla="*/ 44745 h 97106"/>
                <a:gd name="connsiteX3" fmla="*/ 103796 w 135219"/>
                <a:gd name="connsiteY3" fmla="*/ 38081 h 97106"/>
                <a:gd name="connsiteX4" fmla="*/ 83798 w 135219"/>
                <a:gd name="connsiteY4" fmla="*/ 31417 h 97106"/>
                <a:gd name="connsiteX5" fmla="*/ 71419 w 135219"/>
                <a:gd name="connsiteY5" fmla="*/ 24753 h 97106"/>
                <a:gd name="connsiteX6" fmla="*/ 67610 w 135219"/>
                <a:gd name="connsiteY6" fmla="*/ 17137 h 97106"/>
                <a:gd name="connsiteX7" fmla="*/ 58087 w 135219"/>
                <a:gd name="connsiteY7" fmla="*/ 7616 h 97106"/>
                <a:gd name="connsiteX8" fmla="*/ 52374 w 135219"/>
                <a:gd name="connsiteY8" fmla="*/ 3808 h 97106"/>
                <a:gd name="connsiteX9" fmla="*/ 45708 w 135219"/>
                <a:gd name="connsiteY9" fmla="*/ 3808 h 97106"/>
                <a:gd name="connsiteX10" fmla="*/ 32377 w 135219"/>
                <a:gd name="connsiteY10" fmla="*/ 0 h 97106"/>
                <a:gd name="connsiteX11" fmla="*/ 16188 w 135219"/>
                <a:gd name="connsiteY11" fmla="*/ 0 h 97106"/>
                <a:gd name="connsiteX12" fmla="*/ 13332 w 135219"/>
                <a:gd name="connsiteY12" fmla="*/ 3808 h 97106"/>
                <a:gd name="connsiteX13" fmla="*/ 10475 w 135219"/>
                <a:gd name="connsiteY13" fmla="*/ 3808 h 97106"/>
                <a:gd name="connsiteX14" fmla="*/ 16188 w 135219"/>
                <a:gd name="connsiteY14" fmla="*/ 24753 h 97106"/>
                <a:gd name="connsiteX15" fmla="*/ 16188 w 135219"/>
                <a:gd name="connsiteY15" fmla="*/ 31417 h 97106"/>
                <a:gd name="connsiteX16" fmla="*/ 13332 w 135219"/>
                <a:gd name="connsiteY16" fmla="*/ 35225 h 97106"/>
                <a:gd name="connsiteX17" fmla="*/ 10475 w 135219"/>
                <a:gd name="connsiteY17" fmla="*/ 41889 h 97106"/>
                <a:gd name="connsiteX18" fmla="*/ 6666 w 135219"/>
                <a:gd name="connsiteY18" fmla="*/ 44745 h 97106"/>
                <a:gd name="connsiteX19" fmla="*/ 6666 w 135219"/>
                <a:gd name="connsiteY19" fmla="*/ 52361 h 97106"/>
                <a:gd name="connsiteX20" fmla="*/ 3809 w 135219"/>
                <a:gd name="connsiteY20" fmla="*/ 59025 h 97106"/>
                <a:gd name="connsiteX21" fmla="*/ 0 w 135219"/>
                <a:gd name="connsiteY21" fmla="*/ 62833 h 97106"/>
                <a:gd name="connsiteX22" fmla="*/ 0 w 135219"/>
                <a:gd name="connsiteY22" fmla="*/ 65689 h 97106"/>
                <a:gd name="connsiteX23" fmla="*/ 6666 w 135219"/>
                <a:gd name="connsiteY23" fmla="*/ 82826 h 97106"/>
                <a:gd name="connsiteX24" fmla="*/ 0 w 135219"/>
                <a:gd name="connsiteY24" fmla="*/ 72354 h 97106"/>
                <a:gd name="connsiteX25" fmla="*/ 16188 w 135219"/>
                <a:gd name="connsiteY25" fmla="*/ 97106 h 97106"/>
                <a:gd name="connsiteX26" fmla="*/ 41899 w 135219"/>
                <a:gd name="connsiteY26" fmla="*/ 76162 h 97106"/>
                <a:gd name="connsiteX27" fmla="*/ 93321 w 135219"/>
                <a:gd name="connsiteY27" fmla="*/ 76162 h 97106"/>
                <a:gd name="connsiteX28" fmla="*/ 99986 w 135219"/>
                <a:gd name="connsiteY28" fmla="*/ 79970 h 97106"/>
                <a:gd name="connsiteX29" fmla="*/ 129506 w 135219"/>
                <a:gd name="connsiteY29" fmla="*/ 79970 h 97106"/>
                <a:gd name="connsiteX30" fmla="*/ 132363 w 135219"/>
                <a:gd name="connsiteY30" fmla="*/ 76162 h 97106"/>
                <a:gd name="connsiteX31" fmla="*/ 135220 w 135219"/>
                <a:gd name="connsiteY31" fmla="*/ 69498 h 97106"/>
                <a:gd name="connsiteX32" fmla="*/ 135220 w 135219"/>
                <a:gd name="connsiteY32" fmla="*/ 65689 h 9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5219" h="97106">
                  <a:moveTo>
                    <a:pt x="132363" y="59025"/>
                  </a:moveTo>
                  <a:lnTo>
                    <a:pt x="125697" y="55217"/>
                  </a:lnTo>
                  <a:lnTo>
                    <a:pt x="116175" y="44745"/>
                  </a:lnTo>
                  <a:lnTo>
                    <a:pt x="103796" y="38081"/>
                  </a:lnTo>
                  <a:lnTo>
                    <a:pt x="83798" y="31417"/>
                  </a:lnTo>
                  <a:lnTo>
                    <a:pt x="71419" y="24753"/>
                  </a:lnTo>
                  <a:lnTo>
                    <a:pt x="67610" y="17137"/>
                  </a:lnTo>
                  <a:lnTo>
                    <a:pt x="58087" y="7616"/>
                  </a:lnTo>
                  <a:lnTo>
                    <a:pt x="52374" y="3808"/>
                  </a:lnTo>
                  <a:lnTo>
                    <a:pt x="45708" y="3808"/>
                  </a:lnTo>
                  <a:lnTo>
                    <a:pt x="32377" y="0"/>
                  </a:lnTo>
                  <a:lnTo>
                    <a:pt x="16188" y="0"/>
                  </a:lnTo>
                  <a:lnTo>
                    <a:pt x="13332" y="3808"/>
                  </a:lnTo>
                  <a:lnTo>
                    <a:pt x="10475" y="3808"/>
                  </a:lnTo>
                  <a:lnTo>
                    <a:pt x="16188" y="24753"/>
                  </a:lnTo>
                  <a:lnTo>
                    <a:pt x="16188" y="31417"/>
                  </a:lnTo>
                  <a:lnTo>
                    <a:pt x="13332" y="35225"/>
                  </a:lnTo>
                  <a:lnTo>
                    <a:pt x="10475" y="41889"/>
                  </a:lnTo>
                  <a:lnTo>
                    <a:pt x="6666" y="44745"/>
                  </a:lnTo>
                  <a:lnTo>
                    <a:pt x="6666" y="52361"/>
                  </a:lnTo>
                  <a:lnTo>
                    <a:pt x="3809" y="59025"/>
                  </a:lnTo>
                  <a:lnTo>
                    <a:pt x="0" y="62833"/>
                  </a:lnTo>
                  <a:lnTo>
                    <a:pt x="0" y="65689"/>
                  </a:lnTo>
                  <a:lnTo>
                    <a:pt x="6666" y="82826"/>
                  </a:lnTo>
                  <a:lnTo>
                    <a:pt x="0" y="72354"/>
                  </a:lnTo>
                  <a:lnTo>
                    <a:pt x="16188" y="97106"/>
                  </a:lnTo>
                  <a:lnTo>
                    <a:pt x="41899" y="76162"/>
                  </a:lnTo>
                  <a:lnTo>
                    <a:pt x="93321" y="76162"/>
                  </a:lnTo>
                  <a:lnTo>
                    <a:pt x="99986" y="79970"/>
                  </a:lnTo>
                  <a:lnTo>
                    <a:pt x="129506" y="79970"/>
                  </a:lnTo>
                  <a:lnTo>
                    <a:pt x="132363" y="76162"/>
                  </a:lnTo>
                  <a:lnTo>
                    <a:pt x="135220" y="69498"/>
                  </a:lnTo>
                  <a:lnTo>
                    <a:pt x="135220" y="65689"/>
                  </a:lnTo>
                  <a:close/>
                </a:path>
              </a:pathLst>
            </a:custGeom>
            <a:noFill/>
            <a:ln w="2379" cap="flat">
              <a:solidFill>
                <a:srgbClr val="FFFFFF"/>
              </a:solidFill>
              <a:prstDash val="solid"/>
              <a:round/>
            </a:ln>
          </p:spPr>
          <p:txBody>
            <a:bodyPr rtlCol="0" anchor="ctr"/>
            <a:lstStyle/>
            <a:p>
              <a:endParaRPr lang="en-US" noProof="0" dirty="0"/>
            </a:p>
          </p:txBody>
        </p:sp>
        <p:sp>
          <p:nvSpPr>
            <p:cNvPr id="6441" name="Serbest Form 6440">
              <a:extLst>
                <a:ext uri="{FF2B5EF4-FFF2-40B4-BE49-F238E27FC236}">
                  <a16:creationId xmlns:a16="http://schemas.microsoft.com/office/drawing/2014/main" id="{03E7E7E1-BE7A-FB42-BEEC-8D178DCD1FBE}"/>
                </a:ext>
              </a:extLst>
            </p:cNvPr>
            <p:cNvSpPr/>
            <p:nvPr/>
          </p:nvSpPr>
          <p:spPr>
            <a:xfrm>
              <a:off x="7236796" y="3367118"/>
              <a:ext cx="58087" cy="96154"/>
            </a:xfrm>
            <a:custGeom>
              <a:avLst/>
              <a:gdLst>
                <a:gd name="connsiteX0" fmla="*/ 37138 w 58087"/>
                <a:gd name="connsiteY0" fmla="*/ 16184 h 96154"/>
                <a:gd name="connsiteX1" fmla="*/ 24759 w 58087"/>
                <a:gd name="connsiteY1" fmla="*/ 7616 h 96154"/>
                <a:gd name="connsiteX2" fmla="*/ 9523 w 58087"/>
                <a:gd name="connsiteY2" fmla="*/ 45697 h 96154"/>
                <a:gd name="connsiteX3" fmla="*/ 0 w 58087"/>
                <a:gd name="connsiteY3" fmla="*/ 58073 h 96154"/>
                <a:gd name="connsiteX4" fmla="*/ 0 w 58087"/>
                <a:gd name="connsiteY4" fmla="*/ 66641 h 96154"/>
                <a:gd name="connsiteX5" fmla="*/ 3809 w 58087"/>
                <a:gd name="connsiteY5" fmla="*/ 79970 h 96154"/>
                <a:gd name="connsiteX6" fmla="*/ 3809 w 58087"/>
                <a:gd name="connsiteY6" fmla="*/ 87586 h 96154"/>
                <a:gd name="connsiteX7" fmla="*/ 9523 w 58087"/>
                <a:gd name="connsiteY7" fmla="*/ 96154 h 96154"/>
                <a:gd name="connsiteX8" fmla="*/ 21902 w 58087"/>
                <a:gd name="connsiteY8" fmla="*/ 96154 h 96154"/>
                <a:gd name="connsiteX9" fmla="*/ 24759 w 58087"/>
                <a:gd name="connsiteY9" fmla="*/ 92346 h 96154"/>
                <a:gd name="connsiteX10" fmla="*/ 27616 w 58087"/>
                <a:gd name="connsiteY10" fmla="*/ 92346 h 96154"/>
                <a:gd name="connsiteX11" fmla="*/ 30472 w 58087"/>
                <a:gd name="connsiteY11" fmla="*/ 87586 h 96154"/>
                <a:gd name="connsiteX12" fmla="*/ 37138 w 58087"/>
                <a:gd name="connsiteY12" fmla="*/ 87586 h 96154"/>
                <a:gd name="connsiteX13" fmla="*/ 42851 w 58087"/>
                <a:gd name="connsiteY13" fmla="*/ 92346 h 96154"/>
                <a:gd name="connsiteX14" fmla="*/ 45708 w 58087"/>
                <a:gd name="connsiteY14" fmla="*/ 96154 h 96154"/>
                <a:gd name="connsiteX15" fmla="*/ 45708 w 58087"/>
                <a:gd name="connsiteY15" fmla="*/ 92346 h 96154"/>
                <a:gd name="connsiteX16" fmla="*/ 58088 w 58087"/>
                <a:gd name="connsiteY16" fmla="*/ 75210 h 96154"/>
                <a:gd name="connsiteX17" fmla="*/ 58088 w 58087"/>
                <a:gd name="connsiteY17" fmla="*/ 71402 h 96154"/>
                <a:gd name="connsiteX18" fmla="*/ 52374 w 58087"/>
                <a:gd name="connsiteY18" fmla="*/ 62833 h 96154"/>
                <a:gd name="connsiteX19" fmla="*/ 34281 w 58087"/>
                <a:gd name="connsiteY19" fmla="*/ 62833 h 96154"/>
                <a:gd name="connsiteX20" fmla="*/ 39995 w 58087"/>
                <a:gd name="connsiteY20" fmla="*/ 58073 h 96154"/>
                <a:gd name="connsiteX21" fmla="*/ 42851 w 58087"/>
                <a:gd name="connsiteY21" fmla="*/ 50457 h 96154"/>
                <a:gd name="connsiteX22" fmla="*/ 49517 w 58087"/>
                <a:gd name="connsiteY22" fmla="*/ 45697 h 96154"/>
                <a:gd name="connsiteX23" fmla="*/ 52374 w 58087"/>
                <a:gd name="connsiteY23" fmla="*/ 37129 h 96154"/>
                <a:gd name="connsiteX24" fmla="*/ 58088 w 58087"/>
                <a:gd name="connsiteY24" fmla="*/ 28561 h 96154"/>
                <a:gd name="connsiteX25" fmla="*/ 58088 w 58087"/>
                <a:gd name="connsiteY25" fmla="*/ 16184 h 96154"/>
                <a:gd name="connsiteX26" fmla="*/ 55230 w 58087"/>
                <a:gd name="connsiteY26" fmla="*/ 7616 h 96154"/>
                <a:gd name="connsiteX27" fmla="*/ 49517 w 58087"/>
                <a:gd name="connsiteY27" fmla="*/ 0 h 96154"/>
                <a:gd name="connsiteX28" fmla="*/ 42851 w 58087"/>
                <a:gd name="connsiteY28" fmla="*/ 3808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8087" h="96154">
                  <a:moveTo>
                    <a:pt x="37138" y="16184"/>
                  </a:moveTo>
                  <a:lnTo>
                    <a:pt x="24759" y="7616"/>
                  </a:lnTo>
                  <a:lnTo>
                    <a:pt x="9523" y="45697"/>
                  </a:lnTo>
                  <a:lnTo>
                    <a:pt x="0" y="58073"/>
                  </a:lnTo>
                  <a:lnTo>
                    <a:pt x="0" y="66641"/>
                  </a:lnTo>
                  <a:lnTo>
                    <a:pt x="3809" y="79970"/>
                  </a:lnTo>
                  <a:lnTo>
                    <a:pt x="3809" y="87586"/>
                  </a:lnTo>
                  <a:lnTo>
                    <a:pt x="9523" y="96154"/>
                  </a:lnTo>
                  <a:lnTo>
                    <a:pt x="21902" y="96154"/>
                  </a:lnTo>
                  <a:lnTo>
                    <a:pt x="24759" y="92346"/>
                  </a:lnTo>
                  <a:lnTo>
                    <a:pt x="27616" y="92346"/>
                  </a:lnTo>
                  <a:lnTo>
                    <a:pt x="30472" y="87586"/>
                  </a:lnTo>
                  <a:lnTo>
                    <a:pt x="37138" y="87586"/>
                  </a:lnTo>
                  <a:lnTo>
                    <a:pt x="42851" y="92346"/>
                  </a:lnTo>
                  <a:lnTo>
                    <a:pt x="45708" y="96154"/>
                  </a:lnTo>
                  <a:lnTo>
                    <a:pt x="45708" y="92346"/>
                  </a:lnTo>
                  <a:lnTo>
                    <a:pt x="58088" y="75210"/>
                  </a:lnTo>
                  <a:lnTo>
                    <a:pt x="58088" y="71402"/>
                  </a:lnTo>
                  <a:lnTo>
                    <a:pt x="52374" y="62833"/>
                  </a:lnTo>
                  <a:lnTo>
                    <a:pt x="34281" y="62833"/>
                  </a:lnTo>
                  <a:lnTo>
                    <a:pt x="39995" y="58073"/>
                  </a:lnTo>
                  <a:lnTo>
                    <a:pt x="42851" y="50457"/>
                  </a:lnTo>
                  <a:lnTo>
                    <a:pt x="49517" y="45697"/>
                  </a:lnTo>
                  <a:lnTo>
                    <a:pt x="52374" y="37129"/>
                  </a:lnTo>
                  <a:lnTo>
                    <a:pt x="58088" y="28561"/>
                  </a:lnTo>
                  <a:lnTo>
                    <a:pt x="58088" y="16184"/>
                  </a:lnTo>
                  <a:lnTo>
                    <a:pt x="55230" y="7616"/>
                  </a:lnTo>
                  <a:lnTo>
                    <a:pt x="49517" y="0"/>
                  </a:lnTo>
                  <a:lnTo>
                    <a:pt x="42851" y="3808"/>
                  </a:lnTo>
                  <a:close/>
                </a:path>
              </a:pathLst>
            </a:custGeom>
            <a:solidFill>
              <a:srgbClr val="AFABAB"/>
            </a:solidFill>
            <a:ln w="9518" cap="flat">
              <a:noFill/>
              <a:prstDash val="solid"/>
              <a:miter/>
            </a:ln>
          </p:spPr>
          <p:txBody>
            <a:bodyPr rtlCol="0" anchor="ctr"/>
            <a:lstStyle/>
            <a:p>
              <a:endParaRPr lang="en-US" noProof="0" dirty="0"/>
            </a:p>
          </p:txBody>
        </p:sp>
        <p:sp>
          <p:nvSpPr>
            <p:cNvPr id="6442" name="Serbest Form 6441">
              <a:extLst>
                <a:ext uri="{FF2B5EF4-FFF2-40B4-BE49-F238E27FC236}">
                  <a16:creationId xmlns:a16="http://schemas.microsoft.com/office/drawing/2014/main" id="{E1013541-B9E7-5C45-9F51-D36D82BC81AA}"/>
                </a:ext>
              </a:extLst>
            </p:cNvPr>
            <p:cNvSpPr/>
            <p:nvPr/>
          </p:nvSpPr>
          <p:spPr>
            <a:xfrm>
              <a:off x="7236796" y="3367118"/>
              <a:ext cx="58087" cy="96154"/>
            </a:xfrm>
            <a:custGeom>
              <a:avLst/>
              <a:gdLst>
                <a:gd name="connsiteX0" fmla="*/ 37138 w 58087"/>
                <a:gd name="connsiteY0" fmla="*/ 16184 h 96154"/>
                <a:gd name="connsiteX1" fmla="*/ 24759 w 58087"/>
                <a:gd name="connsiteY1" fmla="*/ 7616 h 96154"/>
                <a:gd name="connsiteX2" fmla="*/ 9523 w 58087"/>
                <a:gd name="connsiteY2" fmla="*/ 45697 h 96154"/>
                <a:gd name="connsiteX3" fmla="*/ 0 w 58087"/>
                <a:gd name="connsiteY3" fmla="*/ 58073 h 96154"/>
                <a:gd name="connsiteX4" fmla="*/ 0 w 58087"/>
                <a:gd name="connsiteY4" fmla="*/ 66641 h 96154"/>
                <a:gd name="connsiteX5" fmla="*/ 3809 w 58087"/>
                <a:gd name="connsiteY5" fmla="*/ 79970 h 96154"/>
                <a:gd name="connsiteX6" fmla="*/ 3809 w 58087"/>
                <a:gd name="connsiteY6" fmla="*/ 87586 h 96154"/>
                <a:gd name="connsiteX7" fmla="*/ 9523 w 58087"/>
                <a:gd name="connsiteY7" fmla="*/ 96154 h 96154"/>
                <a:gd name="connsiteX8" fmla="*/ 21902 w 58087"/>
                <a:gd name="connsiteY8" fmla="*/ 96154 h 96154"/>
                <a:gd name="connsiteX9" fmla="*/ 24759 w 58087"/>
                <a:gd name="connsiteY9" fmla="*/ 92346 h 96154"/>
                <a:gd name="connsiteX10" fmla="*/ 27616 w 58087"/>
                <a:gd name="connsiteY10" fmla="*/ 92346 h 96154"/>
                <a:gd name="connsiteX11" fmla="*/ 30472 w 58087"/>
                <a:gd name="connsiteY11" fmla="*/ 87586 h 96154"/>
                <a:gd name="connsiteX12" fmla="*/ 37138 w 58087"/>
                <a:gd name="connsiteY12" fmla="*/ 87586 h 96154"/>
                <a:gd name="connsiteX13" fmla="*/ 42851 w 58087"/>
                <a:gd name="connsiteY13" fmla="*/ 92346 h 96154"/>
                <a:gd name="connsiteX14" fmla="*/ 45708 w 58087"/>
                <a:gd name="connsiteY14" fmla="*/ 96154 h 96154"/>
                <a:gd name="connsiteX15" fmla="*/ 45708 w 58087"/>
                <a:gd name="connsiteY15" fmla="*/ 92346 h 96154"/>
                <a:gd name="connsiteX16" fmla="*/ 58088 w 58087"/>
                <a:gd name="connsiteY16" fmla="*/ 75210 h 96154"/>
                <a:gd name="connsiteX17" fmla="*/ 58088 w 58087"/>
                <a:gd name="connsiteY17" fmla="*/ 71402 h 96154"/>
                <a:gd name="connsiteX18" fmla="*/ 52374 w 58087"/>
                <a:gd name="connsiteY18" fmla="*/ 62833 h 96154"/>
                <a:gd name="connsiteX19" fmla="*/ 34281 w 58087"/>
                <a:gd name="connsiteY19" fmla="*/ 62833 h 96154"/>
                <a:gd name="connsiteX20" fmla="*/ 39995 w 58087"/>
                <a:gd name="connsiteY20" fmla="*/ 58073 h 96154"/>
                <a:gd name="connsiteX21" fmla="*/ 42851 w 58087"/>
                <a:gd name="connsiteY21" fmla="*/ 50457 h 96154"/>
                <a:gd name="connsiteX22" fmla="*/ 49517 w 58087"/>
                <a:gd name="connsiteY22" fmla="*/ 45697 h 96154"/>
                <a:gd name="connsiteX23" fmla="*/ 52374 w 58087"/>
                <a:gd name="connsiteY23" fmla="*/ 37129 h 96154"/>
                <a:gd name="connsiteX24" fmla="*/ 58088 w 58087"/>
                <a:gd name="connsiteY24" fmla="*/ 28561 h 96154"/>
                <a:gd name="connsiteX25" fmla="*/ 58088 w 58087"/>
                <a:gd name="connsiteY25" fmla="*/ 16184 h 96154"/>
                <a:gd name="connsiteX26" fmla="*/ 55230 w 58087"/>
                <a:gd name="connsiteY26" fmla="*/ 7616 h 96154"/>
                <a:gd name="connsiteX27" fmla="*/ 49517 w 58087"/>
                <a:gd name="connsiteY27" fmla="*/ 0 h 96154"/>
                <a:gd name="connsiteX28" fmla="*/ 42851 w 58087"/>
                <a:gd name="connsiteY28" fmla="*/ 3808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8087" h="96154">
                  <a:moveTo>
                    <a:pt x="37138" y="16184"/>
                  </a:moveTo>
                  <a:lnTo>
                    <a:pt x="24759" y="7616"/>
                  </a:lnTo>
                  <a:lnTo>
                    <a:pt x="9523" y="45697"/>
                  </a:lnTo>
                  <a:lnTo>
                    <a:pt x="0" y="58073"/>
                  </a:lnTo>
                  <a:lnTo>
                    <a:pt x="0" y="66641"/>
                  </a:lnTo>
                  <a:lnTo>
                    <a:pt x="3809" y="79970"/>
                  </a:lnTo>
                  <a:lnTo>
                    <a:pt x="3809" y="87586"/>
                  </a:lnTo>
                  <a:lnTo>
                    <a:pt x="9523" y="96154"/>
                  </a:lnTo>
                  <a:lnTo>
                    <a:pt x="21902" y="96154"/>
                  </a:lnTo>
                  <a:lnTo>
                    <a:pt x="24759" y="92346"/>
                  </a:lnTo>
                  <a:lnTo>
                    <a:pt x="27616" y="92346"/>
                  </a:lnTo>
                  <a:lnTo>
                    <a:pt x="30472" y="87586"/>
                  </a:lnTo>
                  <a:lnTo>
                    <a:pt x="37138" y="87586"/>
                  </a:lnTo>
                  <a:lnTo>
                    <a:pt x="42851" y="92346"/>
                  </a:lnTo>
                  <a:lnTo>
                    <a:pt x="45708" y="96154"/>
                  </a:lnTo>
                  <a:lnTo>
                    <a:pt x="45708" y="92346"/>
                  </a:lnTo>
                  <a:lnTo>
                    <a:pt x="58088" y="75210"/>
                  </a:lnTo>
                  <a:lnTo>
                    <a:pt x="58088" y="71402"/>
                  </a:lnTo>
                  <a:lnTo>
                    <a:pt x="52374" y="62833"/>
                  </a:lnTo>
                  <a:lnTo>
                    <a:pt x="34281" y="62833"/>
                  </a:lnTo>
                  <a:lnTo>
                    <a:pt x="39995" y="58073"/>
                  </a:lnTo>
                  <a:lnTo>
                    <a:pt x="42851" y="50457"/>
                  </a:lnTo>
                  <a:lnTo>
                    <a:pt x="49517" y="45697"/>
                  </a:lnTo>
                  <a:lnTo>
                    <a:pt x="52374" y="37129"/>
                  </a:lnTo>
                  <a:lnTo>
                    <a:pt x="58088" y="28561"/>
                  </a:lnTo>
                  <a:lnTo>
                    <a:pt x="58088" y="16184"/>
                  </a:lnTo>
                  <a:lnTo>
                    <a:pt x="55230" y="7616"/>
                  </a:lnTo>
                  <a:lnTo>
                    <a:pt x="49517" y="0"/>
                  </a:lnTo>
                  <a:lnTo>
                    <a:pt x="42851" y="3808"/>
                  </a:lnTo>
                  <a:close/>
                </a:path>
              </a:pathLst>
            </a:custGeom>
            <a:noFill/>
            <a:ln w="2379" cap="flat">
              <a:solidFill>
                <a:srgbClr val="FFFFFF"/>
              </a:solidFill>
              <a:prstDash val="solid"/>
              <a:round/>
            </a:ln>
          </p:spPr>
          <p:txBody>
            <a:bodyPr rtlCol="0" anchor="ctr"/>
            <a:lstStyle/>
            <a:p>
              <a:endParaRPr lang="en-US" noProof="0" dirty="0"/>
            </a:p>
          </p:txBody>
        </p:sp>
        <p:sp>
          <p:nvSpPr>
            <p:cNvPr id="6443" name="Serbest Form 6442">
              <a:extLst>
                <a:ext uri="{FF2B5EF4-FFF2-40B4-BE49-F238E27FC236}">
                  <a16:creationId xmlns:a16="http://schemas.microsoft.com/office/drawing/2014/main" id="{4C6F1AB4-03D9-0A44-9310-614AC85556AB}"/>
                </a:ext>
              </a:extLst>
            </p:cNvPr>
            <p:cNvSpPr/>
            <p:nvPr/>
          </p:nvSpPr>
          <p:spPr>
            <a:xfrm>
              <a:off x="5939830" y="1278384"/>
              <a:ext cx="156169" cy="136139"/>
            </a:xfrm>
            <a:custGeom>
              <a:avLst/>
              <a:gdLst>
                <a:gd name="connsiteX0" fmla="*/ 64754 w 156169"/>
                <a:gd name="connsiteY0" fmla="*/ 85682 h 136139"/>
                <a:gd name="connsiteX1" fmla="*/ 69515 w 156169"/>
                <a:gd name="connsiteY1" fmla="*/ 108530 h 136139"/>
                <a:gd name="connsiteX2" fmla="*/ 80941 w 156169"/>
                <a:gd name="connsiteY2" fmla="*/ 119955 h 136139"/>
                <a:gd name="connsiteX3" fmla="*/ 85703 w 156169"/>
                <a:gd name="connsiteY3" fmla="*/ 103770 h 136139"/>
                <a:gd name="connsiteX4" fmla="*/ 75228 w 156169"/>
                <a:gd name="connsiteY4" fmla="*/ 92346 h 136139"/>
                <a:gd name="connsiteX5" fmla="*/ 64754 w 156169"/>
                <a:gd name="connsiteY5" fmla="*/ 85682 h 136139"/>
                <a:gd name="connsiteX6" fmla="*/ 69515 w 156169"/>
                <a:gd name="connsiteY6" fmla="*/ 27609 h 136139"/>
                <a:gd name="connsiteX7" fmla="*/ 80941 w 156169"/>
                <a:gd name="connsiteY7" fmla="*/ 16184 h 136139"/>
                <a:gd name="connsiteX8" fmla="*/ 80941 w 156169"/>
                <a:gd name="connsiteY8" fmla="*/ 0 h 136139"/>
                <a:gd name="connsiteX9" fmla="*/ 59040 w 156169"/>
                <a:gd name="connsiteY9" fmla="*/ 0 h 136139"/>
                <a:gd name="connsiteX10" fmla="*/ 59040 w 156169"/>
                <a:gd name="connsiteY10" fmla="*/ 6664 h 136139"/>
                <a:gd name="connsiteX11" fmla="*/ 47613 w 156169"/>
                <a:gd name="connsiteY11" fmla="*/ 16184 h 136139"/>
                <a:gd name="connsiteX12" fmla="*/ 47613 w 156169"/>
                <a:gd name="connsiteY12" fmla="*/ 22849 h 136139"/>
                <a:gd name="connsiteX13" fmla="*/ 42851 w 156169"/>
                <a:gd name="connsiteY13" fmla="*/ 22849 h 136139"/>
                <a:gd name="connsiteX14" fmla="*/ 42851 w 156169"/>
                <a:gd name="connsiteY14" fmla="*/ 42841 h 136139"/>
                <a:gd name="connsiteX15" fmla="*/ 31425 w 156169"/>
                <a:gd name="connsiteY15" fmla="*/ 31417 h 136139"/>
                <a:gd name="connsiteX16" fmla="*/ 26663 w 156169"/>
                <a:gd name="connsiteY16" fmla="*/ 15232 h 136139"/>
                <a:gd name="connsiteX17" fmla="*/ 16188 w 156169"/>
                <a:gd name="connsiteY17" fmla="*/ 21897 h 136139"/>
                <a:gd name="connsiteX18" fmla="*/ 11427 w 156169"/>
                <a:gd name="connsiteY18" fmla="*/ 21897 h 136139"/>
                <a:gd name="connsiteX19" fmla="*/ 11427 w 156169"/>
                <a:gd name="connsiteY19" fmla="*/ 31417 h 136139"/>
                <a:gd name="connsiteX20" fmla="*/ 16188 w 156169"/>
                <a:gd name="connsiteY20" fmla="*/ 31417 h 136139"/>
                <a:gd name="connsiteX21" fmla="*/ 26663 w 156169"/>
                <a:gd name="connsiteY21" fmla="*/ 42841 h 136139"/>
                <a:gd name="connsiteX22" fmla="*/ 26663 w 156169"/>
                <a:gd name="connsiteY22" fmla="*/ 49505 h 136139"/>
                <a:gd name="connsiteX23" fmla="*/ 11427 w 156169"/>
                <a:gd name="connsiteY23" fmla="*/ 42841 h 136139"/>
                <a:gd name="connsiteX24" fmla="*/ 4761 w 156169"/>
                <a:gd name="connsiteY24" fmla="*/ 54265 h 136139"/>
                <a:gd name="connsiteX25" fmla="*/ 0 w 156169"/>
                <a:gd name="connsiteY25" fmla="*/ 54265 h 136139"/>
                <a:gd name="connsiteX26" fmla="*/ 0 w 156169"/>
                <a:gd name="connsiteY26" fmla="*/ 69498 h 136139"/>
                <a:gd name="connsiteX27" fmla="*/ 10475 w 156169"/>
                <a:gd name="connsiteY27" fmla="*/ 76162 h 136139"/>
                <a:gd name="connsiteX28" fmla="*/ 15236 w 156169"/>
                <a:gd name="connsiteY28" fmla="*/ 76162 h 136139"/>
                <a:gd name="connsiteX29" fmla="*/ 4761 w 156169"/>
                <a:gd name="connsiteY29" fmla="*/ 85682 h 136139"/>
                <a:gd name="connsiteX30" fmla="*/ 4761 w 156169"/>
                <a:gd name="connsiteY30" fmla="*/ 92346 h 136139"/>
                <a:gd name="connsiteX31" fmla="*/ 11427 w 156169"/>
                <a:gd name="connsiteY31" fmla="*/ 97106 h 136139"/>
                <a:gd name="connsiteX32" fmla="*/ 16188 w 156169"/>
                <a:gd name="connsiteY32" fmla="*/ 97106 h 136139"/>
                <a:gd name="connsiteX33" fmla="*/ 16188 w 156169"/>
                <a:gd name="connsiteY33" fmla="*/ 107578 h 136139"/>
                <a:gd name="connsiteX34" fmla="*/ 11427 w 156169"/>
                <a:gd name="connsiteY34" fmla="*/ 119003 h 136139"/>
                <a:gd name="connsiteX35" fmla="*/ 38090 w 156169"/>
                <a:gd name="connsiteY35" fmla="*/ 119003 h 136139"/>
                <a:gd name="connsiteX36" fmla="*/ 38090 w 156169"/>
                <a:gd name="connsiteY36" fmla="*/ 123763 h 136139"/>
                <a:gd name="connsiteX37" fmla="*/ 53326 w 156169"/>
                <a:gd name="connsiteY37" fmla="*/ 123763 h 136139"/>
                <a:gd name="connsiteX38" fmla="*/ 58088 w 156169"/>
                <a:gd name="connsiteY38" fmla="*/ 130427 h 136139"/>
                <a:gd name="connsiteX39" fmla="*/ 58088 w 156169"/>
                <a:gd name="connsiteY39" fmla="*/ 123763 h 136139"/>
                <a:gd name="connsiteX40" fmla="*/ 53326 w 156169"/>
                <a:gd name="connsiteY40" fmla="*/ 119003 h 136139"/>
                <a:gd name="connsiteX41" fmla="*/ 53326 w 156169"/>
                <a:gd name="connsiteY41" fmla="*/ 108530 h 136139"/>
                <a:gd name="connsiteX42" fmla="*/ 58088 w 156169"/>
                <a:gd name="connsiteY42" fmla="*/ 97106 h 136139"/>
                <a:gd name="connsiteX43" fmla="*/ 53326 w 156169"/>
                <a:gd name="connsiteY43" fmla="*/ 92346 h 136139"/>
                <a:gd name="connsiteX44" fmla="*/ 53326 w 156169"/>
                <a:gd name="connsiteY44" fmla="*/ 85682 h 136139"/>
                <a:gd name="connsiteX45" fmla="*/ 53326 w 156169"/>
                <a:gd name="connsiteY45" fmla="*/ 85682 h 136139"/>
                <a:gd name="connsiteX46" fmla="*/ 68562 w 156169"/>
                <a:gd name="connsiteY46" fmla="*/ 76162 h 136139"/>
                <a:gd name="connsiteX47" fmla="*/ 73323 w 156169"/>
                <a:gd name="connsiteY47" fmla="*/ 58073 h 136139"/>
                <a:gd name="connsiteX48" fmla="*/ 84751 w 156169"/>
                <a:gd name="connsiteY48" fmla="*/ 58073 h 136139"/>
                <a:gd name="connsiteX49" fmla="*/ 91416 w 156169"/>
                <a:gd name="connsiteY49" fmla="*/ 41889 h 136139"/>
                <a:gd name="connsiteX50" fmla="*/ 69515 w 156169"/>
                <a:gd name="connsiteY50" fmla="*/ 41889 h 136139"/>
                <a:gd name="connsiteX51" fmla="*/ 69515 w 156169"/>
                <a:gd name="connsiteY51" fmla="*/ 27609 h 136139"/>
                <a:gd name="connsiteX52" fmla="*/ 156169 w 156169"/>
                <a:gd name="connsiteY52" fmla="*/ 119955 h 136139"/>
                <a:gd name="connsiteX53" fmla="*/ 136172 w 156169"/>
                <a:gd name="connsiteY53" fmla="*/ 124715 h 136139"/>
                <a:gd name="connsiteX54" fmla="*/ 131411 w 156169"/>
                <a:gd name="connsiteY54" fmla="*/ 131379 h 136139"/>
                <a:gd name="connsiteX55" fmla="*/ 124745 w 156169"/>
                <a:gd name="connsiteY55" fmla="*/ 131379 h 136139"/>
                <a:gd name="connsiteX56" fmla="*/ 124745 w 156169"/>
                <a:gd name="connsiteY56" fmla="*/ 124715 h 136139"/>
                <a:gd name="connsiteX57" fmla="*/ 119984 w 156169"/>
                <a:gd name="connsiteY57" fmla="*/ 124715 h 136139"/>
                <a:gd name="connsiteX58" fmla="*/ 108557 w 156169"/>
                <a:gd name="connsiteY58" fmla="*/ 119955 h 136139"/>
                <a:gd name="connsiteX59" fmla="*/ 98082 w 156169"/>
                <a:gd name="connsiteY59" fmla="*/ 119955 h 136139"/>
                <a:gd name="connsiteX60" fmla="*/ 98082 w 156169"/>
                <a:gd name="connsiteY60" fmla="*/ 131379 h 136139"/>
                <a:gd name="connsiteX61" fmla="*/ 113318 w 156169"/>
                <a:gd name="connsiteY61" fmla="*/ 131379 h 136139"/>
                <a:gd name="connsiteX62" fmla="*/ 119984 w 156169"/>
                <a:gd name="connsiteY62" fmla="*/ 136139 h 136139"/>
                <a:gd name="connsiteX63" fmla="*/ 135220 w 156169"/>
                <a:gd name="connsiteY63" fmla="*/ 136139 h 136139"/>
                <a:gd name="connsiteX64" fmla="*/ 150456 w 156169"/>
                <a:gd name="connsiteY64" fmla="*/ 131379 h 136139"/>
                <a:gd name="connsiteX65" fmla="*/ 155217 w 156169"/>
                <a:gd name="connsiteY65" fmla="*/ 131379 h 136139"/>
                <a:gd name="connsiteX66" fmla="*/ 156169 w 156169"/>
                <a:gd name="connsiteY66" fmla="*/ 119955 h 136139"/>
                <a:gd name="connsiteX67" fmla="*/ 137124 w 156169"/>
                <a:gd name="connsiteY67" fmla="*/ 108530 h 136139"/>
                <a:gd name="connsiteX68" fmla="*/ 147599 w 156169"/>
                <a:gd name="connsiteY68" fmla="*/ 103770 h 136139"/>
                <a:gd name="connsiteX69" fmla="*/ 152360 w 156169"/>
                <a:gd name="connsiteY69" fmla="*/ 103770 h 136139"/>
                <a:gd name="connsiteX70" fmla="*/ 152360 w 156169"/>
                <a:gd name="connsiteY70" fmla="*/ 97106 h 136139"/>
                <a:gd name="connsiteX71" fmla="*/ 147599 w 156169"/>
                <a:gd name="connsiteY71" fmla="*/ 97106 h 136139"/>
                <a:gd name="connsiteX72" fmla="*/ 137124 w 156169"/>
                <a:gd name="connsiteY72" fmla="*/ 92346 h 136139"/>
                <a:gd name="connsiteX73" fmla="*/ 137124 w 156169"/>
                <a:gd name="connsiteY73" fmla="*/ 85682 h 136139"/>
                <a:gd name="connsiteX74" fmla="*/ 141886 w 156169"/>
                <a:gd name="connsiteY74" fmla="*/ 85682 h 136139"/>
                <a:gd name="connsiteX75" fmla="*/ 141886 w 156169"/>
                <a:gd name="connsiteY75" fmla="*/ 80922 h 136139"/>
                <a:gd name="connsiteX76" fmla="*/ 148552 w 156169"/>
                <a:gd name="connsiteY76" fmla="*/ 76162 h 136139"/>
                <a:gd name="connsiteX77" fmla="*/ 148552 w 156169"/>
                <a:gd name="connsiteY77" fmla="*/ 64737 h 136139"/>
                <a:gd name="connsiteX78" fmla="*/ 138076 w 156169"/>
                <a:gd name="connsiteY78" fmla="*/ 64737 h 136139"/>
                <a:gd name="connsiteX79" fmla="*/ 132363 w 156169"/>
                <a:gd name="connsiteY79" fmla="*/ 70450 h 136139"/>
                <a:gd name="connsiteX80" fmla="*/ 132363 w 156169"/>
                <a:gd name="connsiteY80" fmla="*/ 77114 h 136139"/>
                <a:gd name="connsiteX81" fmla="*/ 125697 w 156169"/>
                <a:gd name="connsiteY81" fmla="*/ 81874 h 136139"/>
                <a:gd name="connsiteX82" fmla="*/ 125697 w 156169"/>
                <a:gd name="connsiteY82" fmla="*/ 77114 h 136139"/>
                <a:gd name="connsiteX83" fmla="*/ 120936 w 156169"/>
                <a:gd name="connsiteY83" fmla="*/ 70450 h 136139"/>
                <a:gd name="connsiteX84" fmla="*/ 114270 w 156169"/>
                <a:gd name="connsiteY84" fmla="*/ 77114 h 136139"/>
                <a:gd name="connsiteX85" fmla="*/ 99034 w 156169"/>
                <a:gd name="connsiteY85" fmla="*/ 86634 h 136139"/>
                <a:gd name="connsiteX86" fmla="*/ 105700 w 156169"/>
                <a:gd name="connsiteY86" fmla="*/ 86634 h 136139"/>
                <a:gd name="connsiteX87" fmla="*/ 110461 w 156169"/>
                <a:gd name="connsiteY87" fmla="*/ 93298 h 136139"/>
                <a:gd name="connsiteX88" fmla="*/ 110461 w 156169"/>
                <a:gd name="connsiteY88" fmla="*/ 108530 h 136139"/>
                <a:gd name="connsiteX89" fmla="*/ 110461 w 156169"/>
                <a:gd name="connsiteY89" fmla="*/ 108530 h 136139"/>
                <a:gd name="connsiteX90" fmla="*/ 110461 w 156169"/>
                <a:gd name="connsiteY90" fmla="*/ 113291 h 136139"/>
                <a:gd name="connsiteX91" fmla="*/ 121889 w 156169"/>
                <a:gd name="connsiteY91" fmla="*/ 113291 h 136139"/>
                <a:gd name="connsiteX92" fmla="*/ 121889 w 156169"/>
                <a:gd name="connsiteY92" fmla="*/ 108530 h 136139"/>
                <a:gd name="connsiteX93" fmla="*/ 126650 w 156169"/>
                <a:gd name="connsiteY93" fmla="*/ 108530 h 136139"/>
                <a:gd name="connsiteX94" fmla="*/ 126650 w 156169"/>
                <a:gd name="connsiteY94" fmla="*/ 113291 h 136139"/>
                <a:gd name="connsiteX95" fmla="*/ 133315 w 156169"/>
                <a:gd name="connsiteY95" fmla="*/ 119955 h 136139"/>
                <a:gd name="connsiteX96" fmla="*/ 133315 w 156169"/>
                <a:gd name="connsiteY96" fmla="*/ 124715 h 136139"/>
                <a:gd name="connsiteX97" fmla="*/ 138076 w 156169"/>
                <a:gd name="connsiteY97" fmla="*/ 124715 h 136139"/>
                <a:gd name="connsiteX98" fmla="*/ 137124 w 156169"/>
                <a:gd name="connsiteY98" fmla="*/ 108530 h 136139"/>
                <a:gd name="connsiteX99" fmla="*/ 137124 w 156169"/>
                <a:gd name="connsiteY99" fmla="*/ 108530 h 13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56169" h="136139">
                  <a:moveTo>
                    <a:pt x="64754" y="85682"/>
                  </a:moveTo>
                  <a:lnTo>
                    <a:pt x="69515" y="108530"/>
                  </a:lnTo>
                  <a:lnTo>
                    <a:pt x="80941" y="119955"/>
                  </a:lnTo>
                  <a:lnTo>
                    <a:pt x="85703" y="103770"/>
                  </a:lnTo>
                  <a:lnTo>
                    <a:pt x="75228" y="92346"/>
                  </a:lnTo>
                  <a:lnTo>
                    <a:pt x="64754" y="85682"/>
                  </a:lnTo>
                  <a:close/>
                  <a:moveTo>
                    <a:pt x="69515" y="27609"/>
                  </a:moveTo>
                  <a:lnTo>
                    <a:pt x="80941" y="16184"/>
                  </a:lnTo>
                  <a:lnTo>
                    <a:pt x="80941" y="0"/>
                  </a:lnTo>
                  <a:lnTo>
                    <a:pt x="59040" y="0"/>
                  </a:lnTo>
                  <a:lnTo>
                    <a:pt x="59040" y="6664"/>
                  </a:lnTo>
                  <a:lnTo>
                    <a:pt x="47613" y="16184"/>
                  </a:lnTo>
                  <a:lnTo>
                    <a:pt x="47613" y="22849"/>
                  </a:lnTo>
                  <a:lnTo>
                    <a:pt x="42851" y="22849"/>
                  </a:lnTo>
                  <a:lnTo>
                    <a:pt x="42851" y="42841"/>
                  </a:lnTo>
                  <a:lnTo>
                    <a:pt x="31425" y="31417"/>
                  </a:lnTo>
                  <a:lnTo>
                    <a:pt x="26663" y="15232"/>
                  </a:lnTo>
                  <a:lnTo>
                    <a:pt x="16188" y="21897"/>
                  </a:lnTo>
                  <a:lnTo>
                    <a:pt x="11427" y="21897"/>
                  </a:lnTo>
                  <a:lnTo>
                    <a:pt x="11427" y="31417"/>
                  </a:lnTo>
                  <a:lnTo>
                    <a:pt x="16188" y="31417"/>
                  </a:lnTo>
                  <a:lnTo>
                    <a:pt x="26663" y="42841"/>
                  </a:lnTo>
                  <a:lnTo>
                    <a:pt x="26663" y="49505"/>
                  </a:lnTo>
                  <a:lnTo>
                    <a:pt x="11427" y="42841"/>
                  </a:lnTo>
                  <a:lnTo>
                    <a:pt x="4761" y="54265"/>
                  </a:lnTo>
                  <a:lnTo>
                    <a:pt x="0" y="54265"/>
                  </a:lnTo>
                  <a:lnTo>
                    <a:pt x="0" y="69498"/>
                  </a:lnTo>
                  <a:lnTo>
                    <a:pt x="10475" y="76162"/>
                  </a:lnTo>
                  <a:lnTo>
                    <a:pt x="15236" y="76162"/>
                  </a:lnTo>
                  <a:lnTo>
                    <a:pt x="4761" y="85682"/>
                  </a:lnTo>
                  <a:lnTo>
                    <a:pt x="4761" y="92346"/>
                  </a:lnTo>
                  <a:lnTo>
                    <a:pt x="11427" y="97106"/>
                  </a:lnTo>
                  <a:lnTo>
                    <a:pt x="16188" y="97106"/>
                  </a:lnTo>
                  <a:lnTo>
                    <a:pt x="16188" y="107578"/>
                  </a:lnTo>
                  <a:lnTo>
                    <a:pt x="11427" y="119003"/>
                  </a:lnTo>
                  <a:lnTo>
                    <a:pt x="38090" y="119003"/>
                  </a:lnTo>
                  <a:lnTo>
                    <a:pt x="38090" y="123763"/>
                  </a:lnTo>
                  <a:lnTo>
                    <a:pt x="53326" y="123763"/>
                  </a:lnTo>
                  <a:lnTo>
                    <a:pt x="58088" y="130427"/>
                  </a:lnTo>
                  <a:lnTo>
                    <a:pt x="58088" y="123763"/>
                  </a:lnTo>
                  <a:lnTo>
                    <a:pt x="53326" y="119003"/>
                  </a:lnTo>
                  <a:lnTo>
                    <a:pt x="53326" y="108530"/>
                  </a:lnTo>
                  <a:lnTo>
                    <a:pt x="58088" y="97106"/>
                  </a:lnTo>
                  <a:lnTo>
                    <a:pt x="53326" y="92346"/>
                  </a:lnTo>
                  <a:lnTo>
                    <a:pt x="53326" y="85682"/>
                  </a:lnTo>
                  <a:lnTo>
                    <a:pt x="53326" y="85682"/>
                  </a:lnTo>
                  <a:lnTo>
                    <a:pt x="68562" y="76162"/>
                  </a:lnTo>
                  <a:lnTo>
                    <a:pt x="73323" y="58073"/>
                  </a:lnTo>
                  <a:lnTo>
                    <a:pt x="84751" y="58073"/>
                  </a:lnTo>
                  <a:lnTo>
                    <a:pt x="91416" y="41889"/>
                  </a:lnTo>
                  <a:lnTo>
                    <a:pt x="69515" y="41889"/>
                  </a:lnTo>
                  <a:lnTo>
                    <a:pt x="69515" y="27609"/>
                  </a:lnTo>
                  <a:close/>
                  <a:moveTo>
                    <a:pt x="156169" y="119955"/>
                  </a:moveTo>
                  <a:lnTo>
                    <a:pt x="136172" y="124715"/>
                  </a:lnTo>
                  <a:lnTo>
                    <a:pt x="131411" y="131379"/>
                  </a:lnTo>
                  <a:lnTo>
                    <a:pt x="124745" y="131379"/>
                  </a:lnTo>
                  <a:lnTo>
                    <a:pt x="124745" y="124715"/>
                  </a:lnTo>
                  <a:lnTo>
                    <a:pt x="119984" y="124715"/>
                  </a:lnTo>
                  <a:lnTo>
                    <a:pt x="108557" y="119955"/>
                  </a:lnTo>
                  <a:lnTo>
                    <a:pt x="98082" y="119955"/>
                  </a:lnTo>
                  <a:lnTo>
                    <a:pt x="98082" y="131379"/>
                  </a:lnTo>
                  <a:lnTo>
                    <a:pt x="113318" y="131379"/>
                  </a:lnTo>
                  <a:lnTo>
                    <a:pt x="119984" y="136139"/>
                  </a:lnTo>
                  <a:lnTo>
                    <a:pt x="135220" y="136139"/>
                  </a:lnTo>
                  <a:lnTo>
                    <a:pt x="150456" y="131379"/>
                  </a:lnTo>
                  <a:lnTo>
                    <a:pt x="155217" y="131379"/>
                  </a:lnTo>
                  <a:lnTo>
                    <a:pt x="156169" y="119955"/>
                  </a:lnTo>
                  <a:close/>
                  <a:moveTo>
                    <a:pt x="137124" y="108530"/>
                  </a:moveTo>
                  <a:lnTo>
                    <a:pt x="147599" y="103770"/>
                  </a:lnTo>
                  <a:lnTo>
                    <a:pt x="152360" y="103770"/>
                  </a:lnTo>
                  <a:lnTo>
                    <a:pt x="152360" y="97106"/>
                  </a:lnTo>
                  <a:lnTo>
                    <a:pt x="147599" y="97106"/>
                  </a:lnTo>
                  <a:lnTo>
                    <a:pt x="137124" y="92346"/>
                  </a:lnTo>
                  <a:lnTo>
                    <a:pt x="137124" y="85682"/>
                  </a:lnTo>
                  <a:lnTo>
                    <a:pt x="141886" y="85682"/>
                  </a:lnTo>
                  <a:lnTo>
                    <a:pt x="141886" y="80922"/>
                  </a:lnTo>
                  <a:lnTo>
                    <a:pt x="148552" y="76162"/>
                  </a:lnTo>
                  <a:lnTo>
                    <a:pt x="148552" y="64737"/>
                  </a:lnTo>
                  <a:lnTo>
                    <a:pt x="138076" y="64737"/>
                  </a:lnTo>
                  <a:lnTo>
                    <a:pt x="132363" y="70450"/>
                  </a:lnTo>
                  <a:lnTo>
                    <a:pt x="132363" y="77114"/>
                  </a:lnTo>
                  <a:lnTo>
                    <a:pt x="125697" y="81874"/>
                  </a:lnTo>
                  <a:lnTo>
                    <a:pt x="125697" y="77114"/>
                  </a:lnTo>
                  <a:lnTo>
                    <a:pt x="120936" y="70450"/>
                  </a:lnTo>
                  <a:lnTo>
                    <a:pt x="114270" y="77114"/>
                  </a:lnTo>
                  <a:lnTo>
                    <a:pt x="99034" y="86634"/>
                  </a:lnTo>
                  <a:lnTo>
                    <a:pt x="105700" y="86634"/>
                  </a:lnTo>
                  <a:lnTo>
                    <a:pt x="110461" y="93298"/>
                  </a:lnTo>
                  <a:lnTo>
                    <a:pt x="110461" y="108530"/>
                  </a:lnTo>
                  <a:lnTo>
                    <a:pt x="110461" y="108530"/>
                  </a:lnTo>
                  <a:lnTo>
                    <a:pt x="110461" y="113291"/>
                  </a:lnTo>
                  <a:lnTo>
                    <a:pt x="121889" y="113291"/>
                  </a:lnTo>
                  <a:lnTo>
                    <a:pt x="121889" y="108530"/>
                  </a:lnTo>
                  <a:lnTo>
                    <a:pt x="126650" y="108530"/>
                  </a:lnTo>
                  <a:lnTo>
                    <a:pt x="126650" y="113291"/>
                  </a:lnTo>
                  <a:lnTo>
                    <a:pt x="133315" y="119955"/>
                  </a:lnTo>
                  <a:lnTo>
                    <a:pt x="133315" y="124715"/>
                  </a:lnTo>
                  <a:lnTo>
                    <a:pt x="138076" y="124715"/>
                  </a:lnTo>
                  <a:lnTo>
                    <a:pt x="137124" y="108530"/>
                  </a:lnTo>
                  <a:lnTo>
                    <a:pt x="137124" y="108530"/>
                  </a:lnTo>
                  <a:close/>
                </a:path>
              </a:pathLst>
            </a:custGeom>
            <a:solidFill>
              <a:srgbClr val="AFABAB"/>
            </a:solidFill>
            <a:ln w="9518" cap="flat">
              <a:noFill/>
              <a:prstDash val="solid"/>
              <a:miter/>
            </a:ln>
          </p:spPr>
          <p:txBody>
            <a:bodyPr rtlCol="0" anchor="ctr"/>
            <a:lstStyle/>
            <a:p>
              <a:endParaRPr lang="en-US" noProof="0" dirty="0"/>
            </a:p>
          </p:txBody>
        </p:sp>
        <p:sp>
          <p:nvSpPr>
            <p:cNvPr id="6444" name="Serbest Form 6443">
              <a:extLst>
                <a:ext uri="{FF2B5EF4-FFF2-40B4-BE49-F238E27FC236}">
                  <a16:creationId xmlns:a16="http://schemas.microsoft.com/office/drawing/2014/main" id="{2C58B6A4-7EA8-A846-B8B5-A57FBC70D850}"/>
                </a:ext>
              </a:extLst>
            </p:cNvPr>
            <p:cNvSpPr/>
            <p:nvPr/>
          </p:nvSpPr>
          <p:spPr>
            <a:xfrm>
              <a:off x="5939830" y="1278384"/>
              <a:ext cx="156169" cy="136139"/>
            </a:xfrm>
            <a:custGeom>
              <a:avLst/>
              <a:gdLst>
                <a:gd name="connsiteX0" fmla="*/ 64754 w 156169"/>
                <a:gd name="connsiteY0" fmla="*/ 85682 h 136139"/>
                <a:gd name="connsiteX1" fmla="*/ 69515 w 156169"/>
                <a:gd name="connsiteY1" fmla="*/ 108530 h 136139"/>
                <a:gd name="connsiteX2" fmla="*/ 80941 w 156169"/>
                <a:gd name="connsiteY2" fmla="*/ 119955 h 136139"/>
                <a:gd name="connsiteX3" fmla="*/ 85703 w 156169"/>
                <a:gd name="connsiteY3" fmla="*/ 103770 h 136139"/>
                <a:gd name="connsiteX4" fmla="*/ 75228 w 156169"/>
                <a:gd name="connsiteY4" fmla="*/ 92346 h 136139"/>
                <a:gd name="connsiteX5" fmla="*/ 64754 w 156169"/>
                <a:gd name="connsiteY5" fmla="*/ 85682 h 136139"/>
                <a:gd name="connsiteX6" fmla="*/ 69515 w 156169"/>
                <a:gd name="connsiteY6" fmla="*/ 27609 h 136139"/>
                <a:gd name="connsiteX7" fmla="*/ 80941 w 156169"/>
                <a:gd name="connsiteY7" fmla="*/ 16184 h 136139"/>
                <a:gd name="connsiteX8" fmla="*/ 80941 w 156169"/>
                <a:gd name="connsiteY8" fmla="*/ 0 h 136139"/>
                <a:gd name="connsiteX9" fmla="*/ 59040 w 156169"/>
                <a:gd name="connsiteY9" fmla="*/ 0 h 136139"/>
                <a:gd name="connsiteX10" fmla="*/ 59040 w 156169"/>
                <a:gd name="connsiteY10" fmla="*/ 6664 h 136139"/>
                <a:gd name="connsiteX11" fmla="*/ 47613 w 156169"/>
                <a:gd name="connsiteY11" fmla="*/ 16184 h 136139"/>
                <a:gd name="connsiteX12" fmla="*/ 47613 w 156169"/>
                <a:gd name="connsiteY12" fmla="*/ 22849 h 136139"/>
                <a:gd name="connsiteX13" fmla="*/ 42851 w 156169"/>
                <a:gd name="connsiteY13" fmla="*/ 22849 h 136139"/>
                <a:gd name="connsiteX14" fmla="*/ 42851 w 156169"/>
                <a:gd name="connsiteY14" fmla="*/ 42841 h 136139"/>
                <a:gd name="connsiteX15" fmla="*/ 31425 w 156169"/>
                <a:gd name="connsiteY15" fmla="*/ 31417 h 136139"/>
                <a:gd name="connsiteX16" fmla="*/ 26663 w 156169"/>
                <a:gd name="connsiteY16" fmla="*/ 15232 h 136139"/>
                <a:gd name="connsiteX17" fmla="*/ 16188 w 156169"/>
                <a:gd name="connsiteY17" fmla="*/ 21897 h 136139"/>
                <a:gd name="connsiteX18" fmla="*/ 11427 w 156169"/>
                <a:gd name="connsiteY18" fmla="*/ 21897 h 136139"/>
                <a:gd name="connsiteX19" fmla="*/ 11427 w 156169"/>
                <a:gd name="connsiteY19" fmla="*/ 31417 h 136139"/>
                <a:gd name="connsiteX20" fmla="*/ 16188 w 156169"/>
                <a:gd name="connsiteY20" fmla="*/ 31417 h 136139"/>
                <a:gd name="connsiteX21" fmla="*/ 26663 w 156169"/>
                <a:gd name="connsiteY21" fmla="*/ 42841 h 136139"/>
                <a:gd name="connsiteX22" fmla="*/ 26663 w 156169"/>
                <a:gd name="connsiteY22" fmla="*/ 49505 h 136139"/>
                <a:gd name="connsiteX23" fmla="*/ 11427 w 156169"/>
                <a:gd name="connsiteY23" fmla="*/ 42841 h 136139"/>
                <a:gd name="connsiteX24" fmla="*/ 4761 w 156169"/>
                <a:gd name="connsiteY24" fmla="*/ 54265 h 136139"/>
                <a:gd name="connsiteX25" fmla="*/ 0 w 156169"/>
                <a:gd name="connsiteY25" fmla="*/ 54265 h 136139"/>
                <a:gd name="connsiteX26" fmla="*/ 0 w 156169"/>
                <a:gd name="connsiteY26" fmla="*/ 69498 h 136139"/>
                <a:gd name="connsiteX27" fmla="*/ 10475 w 156169"/>
                <a:gd name="connsiteY27" fmla="*/ 76162 h 136139"/>
                <a:gd name="connsiteX28" fmla="*/ 15236 w 156169"/>
                <a:gd name="connsiteY28" fmla="*/ 76162 h 136139"/>
                <a:gd name="connsiteX29" fmla="*/ 4761 w 156169"/>
                <a:gd name="connsiteY29" fmla="*/ 85682 h 136139"/>
                <a:gd name="connsiteX30" fmla="*/ 4761 w 156169"/>
                <a:gd name="connsiteY30" fmla="*/ 92346 h 136139"/>
                <a:gd name="connsiteX31" fmla="*/ 11427 w 156169"/>
                <a:gd name="connsiteY31" fmla="*/ 97106 h 136139"/>
                <a:gd name="connsiteX32" fmla="*/ 16188 w 156169"/>
                <a:gd name="connsiteY32" fmla="*/ 97106 h 136139"/>
                <a:gd name="connsiteX33" fmla="*/ 16188 w 156169"/>
                <a:gd name="connsiteY33" fmla="*/ 107578 h 136139"/>
                <a:gd name="connsiteX34" fmla="*/ 11427 w 156169"/>
                <a:gd name="connsiteY34" fmla="*/ 119003 h 136139"/>
                <a:gd name="connsiteX35" fmla="*/ 38090 w 156169"/>
                <a:gd name="connsiteY35" fmla="*/ 119003 h 136139"/>
                <a:gd name="connsiteX36" fmla="*/ 38090 w 156169"/>
                <a:gd name="connsiteY36" fmla="*/ 123763 h 136139"/>
                <a:gd name="connsiteX37" fmla="*/ 53326 w 156169"/>
                <a:gd name="connsiteY37" fmla="*/ 123763 h 136139"/>
                <a:gd name="connsiteX38" fmla="*/ 58088 w 156169"/>
                <a:gd name="connsiteY38" fmla="*/ 130427 h 136139"/>
                <a:gd name="connsiteX39" fmla="*/ 58088 w 156169"/>
                <a:gd name="connsiteY39" fmla="*/ 123763 h 136139"/>
                <a:gd name="connsiteX40" fmla="*/ 53326 w 156169"/>
                <a:gd name="connsiteY40" fmla="*/ 119003 h 136139"/>
                <a:gd name="connsiteX41" fmla="*/ 53326 w 156169"/>
                <a:gd name="connsiteY41" fmla="*/ 108530 h 136139"/>
                <a:gd name="connsiteX42" fmla="*/ 58088 w 156169"/>
                <a:gd name="connsiteY42" fmla="*/ 97106 h 136139"/>
                <a:gd name="connsiteX43" fmla="*/ 53326 w 156169"/>
                <a:gd name="connsiteY43" fmla="*/ 92346 h 136139"/>
                <a:gd name="connsiteX44" fmla="*/ 53326 w 156169"/>
                <a:gd name="connsiteY44" fmla="*/ 85682 h 136139"/>
                <a:gd name="connsiteX45" fmla="*/ 53326 w 156169"/>
                <a:gd name="connsiteY45" fmla="*/ 85682 h 136139"/>
                <a:gd name="connsiteX46" fmla="*/ 68562 w 156169"/>
                <a:gd name="connsiteY46" fmla="*/ 76162 h 136139"/>
                <a:gd name="connsiteX47" fmla="*/ 73323 w 156169"/>
                <a:gd name="connsiteY47" fmla="*/ 58073 h 136139"/>
                <a:gd name="connsiteX48" fmla="*/ 84751 w 156169"/>
                <a:gd name="connsiteY48" fmla="*/ 58073 h 136139"/>
                <a:gd name="connsiteX49" fmla="*/ 91416 w 156169"/>
                <a:gd name="connsiteY49" fmla="*/ 41889 h 136139"/>
                <a:gd name="connsiteX50" fmla="*/ 69515 w 156169"/>
                <a:gd name="connsiteY50" fmla="*/ 41889 h 136139"/>
                <a:gd name="connsiteX51" fmla="*/ 69515 w 156169"/>
                <a:gd name="connsiteY51" fmla="*/ 27609 h 136139"/>
                <a:gd name="connsiteX52" fmla="*/ 156169 w 156169"/>
                <a:gd name="connsiteY52" fmla="*/ 119955 h 136139"/>
                <a:gd name="connsiteX53" fmla="*/ 136172 w 156169"/>
                <a:gd name="connsiteY53" fmla="*/ 124715 h 136139"/>
                <a:gd name="connsiteX54" fmla="*/ 131411 w 156169"/>
                <a:gd name="connsiteY54" fmla="*/ 131379 h 136139"/>
                <a:gd name="connsiteX55" fmla="*/ 124745 w 156169"/>
                <a:gd name="connsiteY55" fmla="*/ 131379 h 136139"/>
                <a:gd name="connsiteX56" fmla="*/ 124745 w 156169"/>
                <a:gd name="connsiteY56" fmla="*/ 124715 h 136139"/>
                <a:gd name="connsiteX57" fmla="*/ 119984 w 156169"/>
                <a:gd name="connsiteY57" fmla="*/ 124715 h 136139"/>
                <a:gd name="connsiteX58" fmla="*/ 108557 w 156169"/>
                <a:gd name="connsiteY58" fmla="*/ 119955 h 136139"/>
                <a:gd name="connsiteX59" fmla="*/ 98082 w 156169"/>
                <a:gd name="connsiteY59" fmla="*/ 119955 h 136139"/>
                <a:gd name="connsiteX60" fmla="*/ 98082 w 156169"/>
                <a:gd name="connsiteY60" fmla="*/ 131379 h 136139"/>
                <a:gd name="connsiteX61" fmla="*/ 113318 w 156169"/>
                <a:gd name="connsiteY61" fmla="*/ 131379 h 136139"/>
                <a:gd name="connsiteX62" fmla="*/ 119984 w 156169"/>
                <a:gd name="connsiteY62" fmla="*/ 136139 h 136139"/>
                <a:gd name="connsiteX63" fmla="*/ 135220 w 156169"/>
                <a:gd name="connsiteY63" fmla="*/ 136139 h 136139"/>
                <a:gd name="connsiteX64" fmla="*/ 150456 w 156169"/>
                <a:gd name="connsiteY64" fmla="*/ 131379 h 136139"/>
                <a:gd name="connsiteX65" fmla="*/ 155217 w 156169"/>
                <a:gd name="connsiteY65" fmla="*/ 131379 h 136139"/>
                <a:gd name="connsiteX66" fmla="*/ 156169 w 156169"/>
                <a:gd name="connsiteY66" fmla="*/ 119955 h 136139"/>
                <a:gd name="connsiteX67" fmla="*/ 137124 w 156169"/>
                <a:gd name="connsiteY67" fmla="*/ 108530 h 136139"/>
                <a:gd name="connsiteX68" fmla="*/ 147599 w 156169"/>
                <a:gd name="connsiteY68" fmla="*/ 103770 h 136139"/>
                <a:gd name="connsiteX69" fmla="*/ 152360 w 156169"/>
                <a:gd name="connsiteY69" fmla="*/ 103770 h 136139"/>
                <a:gd name="connsiteX70" fmla="*/ 152360 w 156169"/>
                <a:gd name="connsiteY70" fmla="*/ 97106 h 136139"/>
                <a:gd name="connsiteX71" fmla="*/ 147599 w 156169"/>
                <a:gd name="connsiteY71" fmla="*/ 97106 h 136139"/>
                <a:gd name="connsiteX72" fmla="*/ 137124 w 156169"/>
                <a:gd name="connsiteY72" fmla="*/ 92346 h 136139"/>
                <a:gd name="connsiteX73" fmla="*/ 137124 w 156169"/>
                <a:gd name="connsiteY73" fmla="*/ 85682 h 136139"/>
                <a:gd name="connsiteX74" fmla="*/ 141886 w 156169"/>
                <a:gd name="connsiteY74" fmla="*/ 85682 h 136139"/>
                <a:gd name="connsiteX75" fmla="*/ 141886 w 156169"/>
                <a:gd name="connsiteY75" fmla="*/ 80922 h 136139"/>
                <a:gd name="connsiteX76" fmla="*/ 148552 w 156169"/>
                <a:gd name="connsiteY76" fmla="*/ 76162 h 136139"/>
                <a:gd name="connsiteX77" fmla="*/ 148552 w 156169"/>
                <a:gd name="connsiteY77" fmla="*/ 64737 h 136139"/>
                <a:gd name="connsiteX78" fmla="*/ 138076 w 156169"/>
                <a:gd name="connsiteY78" fmla="*/ 64737 h 136139"/>
                <a:gd name="connsiteX79" fmla="*/ 132363 w 156169"/>
                <a:gd name="connsiteY79" fmla="*/ 70450 h 136139"/>
                <a:gd name="connsiteX80" fmla="*/ 132363 w 156169"/>
                <a:gd name="connsiteY80" fmla="*/ 77114 h 136139"/>
                <a:gd name="connsiteX81" fmla="*/ 125697 w 156169"/>
                <a:gd name="connsiteY81" fmla="*/ 81874 h 136139"/>
                <a:gd name="connsiteX82" fmla="*/ 125697 w 156169"/>
                <a:gd name="connsiteY82" fmla="*/ 77114 h 136139"/>
                <a:gd name="connsiteX83" fmla="*/ 120936 w 156169"/>
                <a:gd name="connsiteY83" fmla="*/ 70450 h 136139"/>
                <a:gd name="connsiteX84" fmla="*/ 114270 w 156169"/>
                <a:gd name="connsiteY84" fmla="*/ 77114 h 136139"/>
                <a:gd name="connsiteX85" fmla="*/ 99034 w 156169"/>
                <a:gd name="connsiteY85" fmla="*/ 86634 h 136139"/>
                <a:gd name="connsiteX86" fmla="*/ 105700 w 156169"/>
                <a:gd name="connsiteY86" fmla="*/ 86634 h 136139"/>
                <a:gd name="connsiteX87" fmla="*/ 110461 w 156169"/>
                <a:gd name="connsiteY87" fmla="*/ 93298 h 136139"/>
                <a:gd name="connsiteX88" fmla="*/ 110461 w 156169"/>
                <a:gd name="connsiteY88" fmla="*/ 108530 h 136139"/>
                <a:gd name="connsiteX89" fmla="*/ 110461 w 156169"/>
                <a:gd name="connsiteY89" fmla="*/ 108530 h 136139"/>
                <a:gd name="connsiteX90" fmla="*/ 110461 w 156169"/>
                <a:gd name="connsiteY90" fmla="*/ 113291 h 136139"/>
                <a:gd name="connsiteX91" fmla="*/ 121889 w 156169"/>
                <a:gd name="connsiteY91" fmla="*/ 113291 h 136139"/>
                <a:gd name="connsiteX92" fmla="*/ 121889 w 156169"/>
                <a:gd name="connsiteY92" fmla="*/ 108530 h 136139"/>
                <a:gd name="connsiteX93" fmla="*/ 126650 w 156169"/>
                <a:gd name="connsiteY93" fmla="*/ 108530 h 136139"/>
                <a:gd name="connsiteX94" fmla="*/ 126650 w 156169"/>
                <a:gd name="connsiteY94" fmla="*/ 113291 h 136139"/>
                <a:gd name="connsiteX95" fmla="*/ 133315 w 156169"/>
                <a:gd name="connsiteY95" fmla="*/ 119955 h 136139"/>
                <a:gd name="connsiteX96" fmla="*/ 133315 w 156169"/>
                <a:gd name="connsiteY96" fmla="*/ 124715 h 136139"/>
                <a:gd name="connsiteX97" fmla="*/ 138076 w 156169"/>
                <a:gd name="connsiteY97" fmla="*/ 124715 h 136139"/>
                <a:gd name="connsiteX98" fmla="*/ 137124 w 156169"/>
                <a:gd name="connsiteY98" fmla="*/ 108530 h 136139"/>
                <a:gd name="connsiteX99" fmla="*/ 137124 w 156169"/>
                <a:gd name="connsiteY99" fmla="*/ 108530 h 13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56169" h="136139">
                  <a:moveTo>
                    <a:pt x="64754" y="85682"/>
                  </a:moveTo>
                  <a:lnTo>
                    <a:pt x="69515" y="108530"/>
                  </a:lnTo>
                  <a:lnTo>
                    <a:pt x="80941" y="119955"/>
                  </a:lnTo>
                  <a:lnTo>
                    <a:pt x="85703" y="103770"/>
                  </a:lnTo>
                  <a:lnTo>
                    <a:pt x="75228" y="92346"/>
                  </a:lnTo>
                  <a:lnTo>
                    <a:pt x="64754" y="85682"/>
                  </a:lnTo>
                  <a:close/>
                  <a:moveTo>
                    <a:pt x="69515" y="27609"/>
                  </a:moveTo>
                  <a:lnTo>
                    <a:pt x="80941" y="16184"/>
                  </a:lnTo>
                  <a:lnTo>
                    <a:pt x="80941" y="0"/>
                  </a:lnTo>
                  <a:lnTo>
                    <a:pt x="59040" y="0"/>
                  </a:lnTo>
                  <a:lnTo>
                    <a:pt x="59040" y="6664"/>
                  </a:lnTo>
                  <a:lnTo>
                    <a:pt x="47613" y="16184"/>
                  </a:lnTo>
                  <a:lnTo>
                    <a:pt x="47613" y="22849"/>
                  </a:lnTo>
                  <a:lnTo>
                    <a:pt x="42851" y="22849"/>
                  </a:lnTo>
                  <a:lnTo>
                    <a:pt x="42851" y="42841"/>
                  </a:lnTo>
                  <a:lnTo>
                    <a:pt x="31425" y="31417"/>
                  </a:lnTo>
                  <a:lnTo>
                    <a:pt x="26663" y="15232"/>
                  </a:lnTo>
                  <a:lnTo>
                    <a:pt x="16188" y="21897"/>
                  </a:lnTo>
                  <a:lnTo>
                    <a:pt x="11427" y="21897"/>
                  </a:lnTo>
                  <a:lnTo>
                    <a:pt x="11427" y="31417"/>
                  </a:lnTo>
                  <a:lnTo>
                    <a:pt x="16188" y="31417"/>
                  </a:lnTo>
                  <a:lnTo>
                    <a:pt x="26663" y="42841"/>
                  </a:lnTo>
                  <a:lnTo>
                    <a:pt x="26663" y="49505"/>
                  </a:lnTo>
                  <a:lnTo>
                    <a:pt x="11427" y="42841"/>
                  </a:lnTo>
                  <a:lnTo>
                    <a:pt x="4761" y="54265"/>
                  </a:lnTo>
                  <a:lnTo>
                    <a:pt x="0" y="54265"/>
                  </a:lnTo>
                  <a:lnTo>
                    <a:pt x="0" y="69498"/>
                  </a:lnTo>
                  <a:lnTo>
                    <a:pt x="10475" y="76162"/>
                  </a:lnTo>
                  <a:lnTo>
                    <a:pt x="15236" y="76162"/>
                  </a:lnTo>
                  <a:lnTo>
                    <a:pt x="4761" y="85682"/>
                  </a:lnTo>
                  <a:lnTo>
                    <a:pt x="4761" y="92346"/>
                  </a:lnTo>
                  <a:lnTo>
                    <a:pt x="11427" y="97106"/>
                  </a:lnTo>
                  <a:lnTo>
                    <a:pt x="16188" y="97106"/>
                  </a:lnTo>
                  <a:lnTo>
                    <a:pt x="16188" y="107578"/>
                  </a:lnTo>
                  <a:lnTo>
                    <a:pt x="11427" y="119003"/>
                  </a:lnTo>
                  <a:lnTo>
                    <a:pt x="38090" y="119003"/>
                  </a:lnTo>
                  <a:lnTo>
                    <a:pt x="38090" y="123763"/>
                  </a:lnTo>
                  <a:lnTo>
                    <a:pt x="53326" y="123763"/>
                  </a:lnTo>
                  <a:lnTo>
                    <a:pt x="58088" y="130427"/>
                  </a:lnTo>
                  <a:lnTo>
                    <a:pt x="58088" y="123763"/>
                  </a:lnTo>
                  <a:lnTo>
                    <a:pt x="53326" y="119003"/>
                  </a:lnTo>
                  <a:lnTo>
                    <a:pt x="53326" y="108530"/>
                  </a:lnTo>
                  <a:lnTo>
                    <a:pt x="58088" y="97106"/>
                  </a:lnTo>
                  <a:lnTo>
                    <a:pt x="53326" y="92346"/>
                  </a:lnTo>
                  <a:lnTo>
                    <a:pt x="53326" y="85682"/>
                  </a:lnTo>
                  <a:lnTo>
                    <a:pt x="53326" y="85682"/>
                  </a:lnTo>
                  <a:lnTo>
                    <a:pt x="68562" y="76162"/>
                  </a:lnTo>
                  <a:lnTo>
                    <a:pt x="73323" y="58073"/>
                  </a:lnTo>
                  <a:lnTo>
                    <a:pt x="84751" y="58073"/>
                  </a:lnTo>
                  <a:lnTo>
                    <a:pt x="91416" y="41889"/>
                  </a:lnTo>
                  <a:lnTo>
                    <a:pt x="69515" y="41889"/>
                  </a:lnTo>
                  <a:lnTo>
                    <a:pt x="69515" y="27609"/>
                  </a:lnTo>
                  <a:close/>
                  <a:moveTo>
                    <a:pt x="156169" y="119955"/>
                  </a:moveTo>
                  <a:lnTo>
                    <a:pt x="136172" y="124715"/>
                  </a:lnTo>
                  <a:lnTo>
                    <a:pt x="131411" y="131379"/>
                  </a:lnTo>
                  <a:lnTo>
                    <a:pt x="124745" y="131379"/>
                  </a:lnTo>
                  <a:lnTo>
                    <a:pt x="124745" y="124715"/>
                  </a:lnTo>
                  <a:lnTo>
                    <a:pt x="119984" y="124715"/>
                  </a:lnTo>
                  <a:lnTo>
                    <a:pt x="108557" y="119955"/>
                  </a:lnTo>
                  <a:lnTo>
                    <a:pt x="98082" y="119955"/>
                  </a:lnTo>
                  <a:lnTo>
                    <a:pt x="98082" y="131379"/>
                  </a:lnTo>
                  <a:lnTo>
                    <a:pt x="113318" y="131379"/>
                  </a:lnTo>
                  <a:lnTo>
                    <a:pt x="119984" y="136139"/>
                  </a:lnTo>
                  <a:lnTo>
                    <a:pt x="135220" y="136139"/>
                  </a:lnTo>
                  <a:lnTo>
                    <a:pt x="150456" y="131379"/>
                  </a:lnTo>
                  <a:lnTo>
                    <a:pt x="155217" y="131379"/>
                  </a:lnTo>
                  <a:lnTo>
                    <a:pt x="156169" y="119955"/>
                  </a:lnTo>
                  <a:close/>
                  <a:moveTo>
                    <a:pt x="137124" y="108530"/>
                  </a:moveTo>
                  <a:lnTo>
                    <a:pt x="147599" y="103770"/>
                  </a:lnTo>
                  <a:lnTo>
                    <a:pt x="152360" y="103770"/>
                  </a:lnTo>
                  <a:lnTo>
                    <a:pt x="152360" y="97106"/>
                  </a:lnTo>
                  <a:lnTo>
                    <a:pt x="147599" y="97106"/>
                  </a:lnTo>
                  <a:lnTo>
                    <a:pt x="137124" y="92346"/>
                  </a:lnTo>
                  <a:lnTo>
                    <a:pt x="137124" y="85682"/>
                  </a:lnTo>
                  <a:lnTo>
                    <a:pt x="141886" y="85682"/>
                  </a:lnTo>
                  <a:lnTo>
                    <a:pt x="141886" y="80922"/>
                  </a:lnTo>
                  <a:lnTo>
                    <a:pt x="148552" y="76162"/>
                  </a:lnTo>
                  <a:lnTo>
                    <a:pt x="148552" y="64737"/>
                  </a:lnTo>
                  <a:lnTo>
                    <a:pt x="138076" y="64737"/>
                  </a:lnTo>
                  <a:lnTo>
                    <a:pt x="132363" y="70450"/>
                  </a:lnTo>
                  <a:lnTo>
                    <a:pt x="132363" y="77114"/>
                  </a:lnTo>
                  <a:lnTo>
                    <a:pt x="125697" y="81874"/>
                  </a:lnTo>
                  <a:lnTo>
                    <a:pt x="125697" y="77114"/>
                  </a:lnTo>
                  <a:lnTo>
                    <a:pt x="120936" y="70450"/>
                  </a:lnTo>
                  <a:lnTo>
                    <a:pt x="114270" y="77114"/>
                  </a:lnTo>
                  <a:lnTo>
                    <a:pt x="99034" y="86634"/>
                  </a:lnTo>
                  <a:lnTo>
                    <a:pt x="105700" y="86634"/>
                  </a:lnTo>
                  <a:lnTo>
                    <a:pt x="110461" y="93298"/>
                  </a:lnTo>
                  <a:lnTo>
                    <a:pt x="110461" y="108530"/>
                  </a:lnTo>
                  <a:lnTo>
                    <a:pt x="110461" y="108530"/>
                  </a:lnTo>
                  <a:lnTo>
                    <a:pt x="110461" y="113291"/>
                  </a:lnTo>
                  <a:lnTo>
                    <a:pt x="121889" y="113291"/>
                  </a:lnTo>
                  <a:lnTo>
                    <a:pt x="121889" y="108530"/>
                  </a:lnTo>
                  <a:lnTo>
                    <a:pt x="126650" y="108530"/>
                  </a:lnTo>
                  <a:lnTo>
                    <a:pt x="126650" y="113291"/>
                  </a:lnTo>
                  <a:lnTo>
                    <a:pt x="133315" y="119955"/>
                  </a:lnTo>
                  <a:lnTo>
                    <a:pt x="133315" y="124715"/>
                  </a:lnTo>
                  <a:lnTo>
                    <a:pt x="138076" y="124715"/>
                  </a:lnTo>
                  <a:lnTo>
                    <a:pt x="137124" y="108530"/>
                  </a:lnTo>
                  <a:lnTo>
                    <a:pt x="137124" y="108530"/>
                  </a:lnTo>
                  <a:close/>
                </a:path>
              </a:pathLst>
            </a:custGeom>
            <a:noFill/>
            <a:ln w="2379" cap="flat">
              <a:solidFill>
                <a:srgbClr val="FFFFFF"/>
              </a:solidFill>
              <a:prstDash val="solid"/>
              <a:round/>
            </a:ln>
          </p:spPr>
          <p:txBody>
            <a:bodyPr rtlCol="0" anchor="ctr"/>
            <a:lstStyle/>
            <a:p>
              <a:endParaRPr lang="en-US" noProof="0" dirty="0"/>
            </a:p>
          </p:txBody>
        </p:sp>
        <p:sp>
          <p:nvSpPr>
            <p:cNvPr id="6445" name="Serbest Form 6444">
              <a:extLst>
                <a:ext uri="{FF2B5EF4-FFF2-40B4-BE49-F238E27FC236}">
                  <a16:creationId xmlns:a16="http://schemas.microsoft.com/office/drawing/2014/main" id="{07F510FF-EB15-094C-8189-A205F3EF34E5}"/>
                </a:ext>
              </a:extLst>
            </p:cNvPr>
            <p:cNvSpPr/>
            <p:nvPr/>
          </p:nvSpPr>
          <p:spPr>
            <a:xfrm>
              <a:off x="6424526" y="1510677"/>
              <a:ext cx="599918" cy="367480"/>
            </a:xfrm>
            <a:custGeom>
              <a:avLst/>
              <a:gdLst>
                <a:gd name="connsiteX0" fmla="*/ 13332 w 599918"/>
                <a:gd name="connsiteY0" fmla="*/ 190404 h 367480"/>
                <a:gd name="connsiteX1" fmla="*/ 16188 w 599918"/>
                <a:gd name="connsiteY1" fmla="*/ 190404 h 367480"/>
                <a:gd name="connsiteX2" fmla="*/ 19997 w 599918"/>
                <a:gd name="connsiteY2" fmla="*/ 194212 h 367480"/>
                <a:gd name="connsiteX3" fmla="*/ 25711 w 599918"/>
                <a:gd name="connsiteY3" fmla="*/ 194212 h 367480"/>
                <a:gd name="connsiteX4" fmla="*/ 29520 w 599918"/>
                <a:gd name="connsiteY4" fmla="*/ 198020 h 367480"/>
                <a:gd name="connsiteX5" fmla="*/ 41899 w 599918"/>
                <a:gd name="connsiteY5" fmla="*/ 198020 h 367480"/>
                <a:gd name="connsiteX6" fmla="*/ 45708 w 599918"/>
                <a:gd name="connsiteY6" fmla="*/ 200877 h 367480"/>
                <a:gd name="connsiteX7" fmla="*/ 58087 w 599918"/>
                <a:gd name="connsiteY7" fmla="*/ 200877 h 367480"/>
                <a:gd name="connsiteX8" fmla="*/ 61896 w 599918"/>
                <a:gd name="connsiteY8" fmla="*/ 204685 h 367480"/>
                <a:gd name="connsiteX9" fmla="*/ 67610 w 599918"/>
                <a:gd name="connsiteY9" fmla="*/ 200877 h 367480"/>
                <a:gd name="connsiteX10" fmla="*/ 71419 w 599918"/>
                <a:gd name="connsiteY10" fmla="*/ 200877 h 367480"/>
                <a:gd name="connsiteX11" fmla="*/ 78085 w 599918"/>
                <a:gd name="connsiteY11" fmla="*/ 198020 h 367480"/>
                <a:gd name="connsiteX12" fmla="*/ 80941 w 599918"/>
                <a:gd name="connsiteY12" fmla="*/ 198020 h 367480"/>
                <a:gd name="connsiteX13" fmla="*/ 93320 w 599918"/>
                <a:gd name="connsiteY13" fmla="*/ 211349 h 367480"/>
                <a:gd name="connsiteX14" fmla="*/ 99986 w 599918"/>
                <a:gd name="connsiteY14" fmla="*/ 211349 h 367480"/>
                <a:gd name="connsiteX15" fmla="*/ 106652 w 599918"/>
                <a:gd name="connsiteY15" fmla="*/ 204685 h 367480"/>
                <a:gd name="connsiteX16" fmla="*/ 106652 w 599918"/>
                <a:gd name="connsiteY16" fmla="*/ 200877 h 367480"/>
                <a:gd name="connsiteX17" fmla="*/ 119983 w 599918"/>
                <a:gd name="connsiteY17" fmla="*/ 204685 h 367480"/>
                <a:gd name="connsiteX18" fmla="*/ 122841 w 599918"/>
                <a:gd name="connsiteY18" fmla="*/ 198020 h 367480"/>
                <a:gd name="connsiteX19" fmla="*/ 125697 w 599918"/>
                <a:gd name="connsiteY19" fmla="*/ 200877 h 367480"/>
                <a:gd name="connsiteX20" fmla="*/ 135220 w 599918"/>
                <a:gd name="connsiteY20" fmla="*/ 200877 h 367480"/>
                <a:gd name="connsiteX21" fmla="*/ 139028 w 599918"/>
                <a:gd name="connsiteY21" fmla="*/ 198020 h 367480"/>
                <a:gd name="connsiteX22" fmla="*/ 139028 w 599918"/>
                <a:gd name="connsiteY22" fmla="*/ 194212 h 367480"/>
                <a:gd name="connsiteX23" fmla="*/ 145694 w 599918"/>
                <a:gd name="connsiteY23" fmla="*/ 186596 h 367480"/>
                <a:gd name="connsiteX24" fmla="*/ 151408 w 599918"/>
                <a:gd name="connsiteY24" fmla="*/ 186596 h 367480"/>
                <a:gd name="connsiteX25" fmla="*/ 155217 w 599918"/>
                <a:gd name="connsiteY25" fmla="*/ 179932 h 367480"/>
                <a:gd name="connsiteX26" fmla="*/ 158073 w 599918"/>
                <a:gd name="connsiteY26" fmla="*/ 179932 h 367480"/>
                <a:gd name="connsiteX27" fmla="*/ 164739 w 599918"/>
                <a:gd name="connsiteY27" fmla="*/ 183740 h 367480"/>
                <a:gd name="connsiteX28" fmla="*/ 171405 w 599918"/>
                <a:gd name="connsiteY28" fmla="*/ 183740 h 367480"/>
                <a:gd name="connsiteX29" fmla="*/ 171405 w 599918"/>
                <a:gd name="connsiteY29" fmla="*/ 179932 h 367480"/>
                <a:gd name="connsiteX30" fmla="*/ 174262 w 599918"/>
                <a:gd name="connsiteY30" fmla="*/ 179932 h 367480"/>
                <a:gd name="connsiteX31" fmla="*/ 180928 w 599918"/>
                <a:gd name="connsiteY31" fmla="*/ 176124 h 367480"/>
                <a:gd name="connsiteX32" fmla="*/ 183784 w 599918"/>
                <a:gd name="connsiteY32" fmla="*/ 176124 h 367480"/>
                <a:gd name="connsiteX33" fmla="*/ 190450 w 599918"/>
                <a:gd name="connsiteY33" fmla="*/ 183740 h 367480"/>
                <a:gd name="connsiteX34" fmla="*/ 193307 w 599918"/>
                <a:gd name="connsiteY34" fmla="*/ 183740 h 367480"/>
                <a:gd name="connsiteX35" fmla="*/ 193307 w 599918"/>
                <a:gd name="connsiteY35" fmla="*/ 186596 h 367480"/>
                <a:gd name="connsiteX36" fmla="*/ 216161 w 599918"/>
                <a:gd name="connsiteY36" fmla="*/ 186596 h 367480"/>
                <a:gd name="connsiteX37" fmla="*/ 219018 w 599918"/>
                <a:gd name="connsiteY37" fmla="*/ 190404 h 367480"/>
                <a:gd name="connsiteX38" fmla="*/ 219018 w 599918"/>
                <a:gd name="connsiteY38" fmla="*/ 198020 h 367480"/>
                <a:gd name="connsiteX39" fmla="*/ 229492 w 599918"/>
                <a:gd name="connsiteY39" fmla="*/ 198020 h 367480"/>
                <a:gd name="connsiteX40" fmla="*/ 235206 w 599918"/>
                <a:gd name="connsiteY40" fmla="*/ 200877 h 367480"/>
                <a:gd name="connsiteX41" fmla="*/ 239015 w 599918"/>
                <a:gd name="connsiteY41" fmla="*/ 204685 h 367480"/>
                <a:gd name="connsiteX42" fmla="*/ 241872 w 599918"/>
                <a:gd name="connsiteY42" fmla="*/ 211349 h 367480"/>
                <a:gd name="connsiteX43" fmla="*/ 239015 w 599918"/>
                <a:gd name="connsiteY43" fmla="*/ 215157 h 367480"/>
                <a:gd name="connsiteX44" fmla="*/ 239015 w 599918"/>
                <a:gd name="connsiteY44" fmla="*/ 229437 h 367480"/>
                <a:gd name="connsiteX45" fmla="*/ 245681 w 599918"/>
                <a:gd name="connsiteY45" fmla="*/ 225629 h 367480"/>
                <a:gd name="connsiteX46" fmla="*/ 248537 w 599918"/>
                <a:gd name="connsiteY46" fmla="*/ 225629 h 367480"/>
                <a:gd name="connsiteX47" fmla="*/ 251394 w 599918"/>
                <a:gd name="connsiteY47" fmla="*/ 229437 h 367480"/>
                <a:gd name="connsiteX48" fmla="*/ 248537 w 599918"/>
                <a:gd name="connsiteY48" fmla="*/ 233245 h 367480"/>
                <a:gd name="connsiteX49" fmla="*/ 248537 w 599918"/>
                <a:gd name="connsiteY49" fmla="*/ 243717 h 367480"/>
                <a:gd name="connsiteX50" fmla="*/ 255203 w 599918"/>
                <a:gd name="connsiteY50" fmla="*/ 243717 h 367480"/>
                <a:gd name="connsiteX51" fmla="*/ 258060 w 599918"/>
                <a:gd name="connsiteY51" fmla="*/ 247525 h 367480"/>
                <a:gd name="connsiteX52" fmla="*/ 264726 w 599918"/>
                <a:gd name="connsiteY52" fmla="*/ 247525 h 367480"/>
                <a:gd name="connsiteX53" fmla="*/ 267582 w 599918"/>
                <a:gd name="connsiteY53" fmla="*/ 250382 h 367480"/>
                <a:gd name="connsiteX54" fmla="*/ 267582 w 599918"/>
                <a:gd name="connsiteY54" fmla="*/ 268470 h 367480"/>
                <a:gd name="connsiteX55" fmla="*/ 264726 w 599918"/>
                <a:gd name="connsiteY55" fmla="*/ 268470 h 367480"/>
                <a:gd name="connsiteX56" fmla="*/ 258060 w 599918"/>
                <a:gd name="connsiteY56" fmla="*/ 272278 h 367480"/>
                <a:gd name="connsiteX57" fmla="*/ 248537 w 599918"/>
                <a:gd name="connsiteY57" fmla="*/ 272278 h 367480"/>
                <a:gd name="connsiteX58" fmla="*/ 245681 w 599918"/>
                <a:gd name="connsiteY58" fmla="*/ 268470 h 367480"/>
                <a:gd name="connsiteX59" fmla="*/ 235206 w 599918"/>
                <a:gd name="connsiteY59" fmla="*/ 268470 h 367480"/>
                <a:gd name="connsiteX60" fmla="*/ 232349 w 599918"/>
                <a:gd name="connsiteY60" fmla="*/ 272278 h 367480"/>
                <a:gd name="connsiteX61" fmla="*/ 232349 w 599918"/>
                <a:gd name="connsiteY61" fmla="*/ 275134 h 367480"/>
                <a:gd name="connsiteX62" fmla="*/ 235206 w 599918"/>
                <a:gd name="connsiteY62" fmla="*/ 275134 h 367480"/>
                <a:gd name="connsiteX63" fmla="*/ 241872 w 599918"/>
                <a:gd name="connsiteY63" fmla="*/ 278942 h 367480"/>
                <a:gd name="connsiteX64" fmla="*/ 245681 w 599918"/>
                <a:gd name="connsiteY64" fmla="*/ 282750 h 367480"/>
                <a:gd name="connsiteX65" fmla="*/ 235206 w 599918"/>
                <a:gd name="connsiteY65" fmla="*/ 289414 h 367480"/>
                <a:gd name="connsiteX66" fmla="*/ 232349 w 599918"/>
                <a:gd name="connsiteY66" fmla="*/ 293223 h 367480"/>
                <a:gd name="connsiteX67" fmla="*/ 225684 w 599918"/>
                <a:gd name="connsiteY67" fmla="*/ 296079 h 367480"/>
                <a:gd name="connsiteX68" fmla="*/ 222827 w 599918"/>
                <a:gd name="connsiteY68" fmla="*/ 296079 h 367480"/>
                <a:gd name="connsiteX69" fmla="*/ 222827 w 599918"/>
                <a:gd name="connsiteY69" fmla="*/ 303695 h 367480"/>
                <a:gd name="connsiteX70" fmla="*/ 225684 w 599918"/>
                <a:gd name="connsiteY70" fmla="*/ 307503 h 367480"/>
                <a:gd name="connsiteX71" fmla="*/ 225684 w 599918"/>
                <a:gd name="connsiteY71" fmla="*/ 314167 h 367480"/>
                <a:gd name="connsiteX72" fmla="*/ 213304 w 599918"/>
                <a:gd name="connsiteY72" fmla="*/ 317975 h 367480"/>
                <a:gd name="connsiteX73" fmla="*/ 209495 w 599918"/>
                <a:gd name="connsiteY73" fmla="*/ 310359 h 367480"/>
                <a:gd name="connsiteX74" fmla="*/ 209495 w 599918"/>
                <a:gd name="connsiteY74" fmla="*/ 303695 h 367480"/>
                <a:gd name="connsiteX75" fmla="*/ 209495 w 599918"/>
                <a:gd name="connsiteY75" fmla="*/ 310359 h 367480"/>
                <a:gd name="connsiteX76" fmla="*/ 213304 w 599918"/>
                <a:gd name="connsiteY76" fmla="*/ 317975 h 367480"/>
                <a:gd name="connsiteX77" fmla="*/ 213304 w 599918"/>
                <a:gd name="connsiteY77" fmla="*/ 321783 h 367480"/>
                <a:gd name="connsiteX78" fmla="*/ 219018 w 599918"/>
                <a:gd name="connsiteY78" fmla="*/ 324639 h 367480"/>
                <a:gd name="connsiteX79" fmla="*/ 235206 w 599918"/>
                <a:gd name="connsiteY79" fmla="*/ 324639 h 367480"/>
                <a:gd name="connsiteX80" fmla="*/ 239015 w 599918"/>
                <a:gd name="connsiteY80" fmla="*/ 321783 h 367480"/>
                <a:gd name="connsiteX81" fmla="*/ 241872 w 599918"/>
                <a:gd name="connsiteY81" fmla="*/ 321783 h 367480"/>
                <a:gd name="connsiteX82" fmla="*/ 245681 w 599918"/>
                <a:gd name="connsiteY82" fmla="*/ 317975 h 367480"/>
                <a:gd name="connsiteX83" fmla="*/ 255203 w 599918"/>
                <a:gd name="connsiteY83" fmla="*/ 317975 h 367480"/>
                <a:gd name="connsiteX84" fmla="*/ 258060 w 599918"/>
                <a:gd name="connsiteY84" fmla="*/ 314167 h 367480"/>
                <a:gd name="connsiteX85" fmla="*/ 261869 w 599918"/>
                <a:gd name="connsiteY85" fmla="*/ 314167 h 367480"/>
                <a:gd name="connsiteX86" fmla="*/ 258060 w 599918"/>
                <a:gd name="connsiteY86" fmla="*/ 310359 h 367480"/>
                <a:gd name="connsiteX87" fmla="*/ 261869 w 599918"/>
                <a:gd name="connsiteY87" fmla="*/ 310359 h 367480"/>
                <a:gd name="connsiteX88" fmla="*/ 264726 w 599918"/>
                <a:gd name="connsiteY88" fmla="*/ 307503 h 367480"/>
                <a:gd name="connsiteX89" fmla="*/ 274248 w 599918"/>
                <a:gd name="connsiteY89" fmla="*/ 303695 h 367480"/>
                <a:gd name="connsiteX90" fmla="*/ 280914 w 599918"/>
                <a:gd name="connsiteY90" fmla="*/ 299887 h 367480"/>
                <a:gd name="connsiteX91" fmla="*/ 283771 w 599918"/>
                <a:gd name="connsiteY91" fmla="*/ 296079 h 367480"/>
                <a:gd name="connsiteX92" fmla="*/ 287580 w 599918"/>
                <a:gd name="connsiteY92" fmla="*/ 289414 h 367480"/>
                <a:gd name="connsiteX93" fmla="*/ 290437 w 599918"/>
                <a:gd name="connsiteY93" fmla="*/ 285606 h 367480"/>
                <a:gd name="connsiteX94" fmla="*/ 293293 w 599918"/>
                <a:gd name="connsiteY94" fmla="*/ 278942 h 367480"/>
                <a:gd name="connsiteX95" fmla="*/ 297102 w 599918"/>
                <a:gd name="connsiteY95" fmla="*/ 275134 h 367480"/>
                <a:gd name="connsiteX96" fmla="*/ 297102 w 599918"/>
                <a:gd name="connsiteY96" fmla="*/ 272278 h 367480"/>
                <a:gd name="connsiteX97" fmla="*/ 313291 w 599918"/>
                <a:gd name="connsiteY97" fmla="*/ 264662 h 367480"/>
                <a:gd name="connsiteX98" fmla="*/ 322813 w 599918"/>
                <a:gd name="connsiteY98" fmla="*/ 257998 h 367480"/>
                <a:gd name="connsiteX99" fmla="*/ 329479 w 599918"/>
                <a:gd name="connsiteY99" fmla="*/ 260854 h 367480"/>
                <a:gd name="connsiteX100" fmla="*/ 335192 w 599918"/>
                <a:gd name="connsiteY100" fmla="*/ 260854 h 367480"/>
                <a:gd name="connsiteX101" fmla="*/ 341858 w 599918"/>
                <a:gd name="connsiteY101" fmla="*/ 264662 h 367480"/>
                <a:gd name="connsiteX102" fmla="*/ 351381 w 599918"/>
                <a:gd name="connsiteY102" fmla="*/ 264662 h 367480"/>
                <a:gd name="connsiteX103" fmla="*/ 358046 w 599918"/>
                <a:gd name="connsiteY103" fmla="*/ 257998 h 367480"/>
                <a:gd name="connsiteX104" fmla="*/ 348524 w 599918"/>
                <a:gd name="connsiteY104" fmla="*/ 272278 h 367480"/>
                <a:gd name="connsiteX105" fmla="*/ 335192 w 599918"/>
                <a:gd name="connsiteY105" fmla="*/ 272278 h 367480"/>
                <a:gd name="connsiteX106" fmla="*/ 339001 w 599918"/>
                <a:gd name="connsiteY106" fmla="*/ 275134 h 367480"/>
                <a:gd name="connsiteX107" fmla="*/ 344715 w 599918"/>
                <a:gd name="connsiteY107" fmla="*/ 278942 h 367480"/>
                <a:gd name="connsiteX108" fmla="*/ 351381 w 599918"/>
                <a:gd name="connsiteY108" fmla="*/ 285606 h 367480"/>
                <a:gd name="connsiteX109" fmla="*/ 390423 w 599918"/>
                <a:gd name="connsiteY109" fmla="*/ 285606 h 367480"/>
                <a:gd name="connsiteX110" fmla="*/ 397089 w 599918"/>
                <a:gd name="connsiteY110" fmla="*/ 296079 h 367480"/>
                <a:gd name="connsiteX111" fmla="*/ 390423 w 599918"/>
                <a:gd name="connsiteY111" fmla="*/ 299887 h 367480"/>
                <a:gd name="connsiteX112" fmla="*/ 387566 w 599918"/>
                <a:gd name="connsiteY112" fmla="*/ 303695 h 367480"/>
                <a:gd name="connsiteX113" fmla="*/ 367569 w 599918"/>
                <a:gd name="connsiteY113" fmla="*/ 314167 h 367480"/>
                <a:gd name="connsiteX114" fmla="*/ 364712 w 599918"/>
                <a:gd name="connsiteY114" fmla="*/ 317975 h 367480"/>
                <a:gd name="connsiteX115" fmla="*/ 364712 w 599918"/>
                <a:gd name="connsiteY115" fmla="*/ 321783 h 367480"/>
                <a:gd name="connsiteX116" fmla="*/ 367569 w 599918"/>
                <a:gd name="connsiteY116" fmla="*/ 321783 h 367480"/>
                <a:gd name="connsiteX117" fmla="*/ 371378 w 599918"/>
                <a:gd name="connsiteY117" fmla="*/ 324639 h 367480"/>
                <a:gd name="connsiteX118" fmla="*/ 387566 w 599918"/>
                <a:gd name="connsiteY118" fmla="*/ 324639 h 367480"/>
                <a:gd name="connsiteX119" fmla="*/ 393280 w 599918"/>
                <a:gd name="connsiteY119" fmla="*/ 328447 h 367480"/>
                <a:gd name="connsiteX120" fmla="*/ 399945 w 599918"/>
                <a:gd name="connsiteY120" fmla="*/ 335111 h 367480"/>
                <a:gd name="connsiteX121" fmla="*/ 399945 w 599918"/>
                <a:gd name="connsiteY121" fmla="*/ 349392 h 367480"/>
                <a:gd name="connsiteX122" fmla="*/ 397089 w 599918"/>
                <a:gd name="connsiteY122" fmla="*/ 357008 h 367480"/>
                <a:gd name="connsiteX123" fmla="*/ 397089 w 599918"/>
                <a:gd name="connsiteY123" fmla="*/ 363672 h 367480"/>
                <a:gd name="connsiteX124" fmla="*/ 406611 w 599918"/>
                <a:gd name="connsiteY124" fmla="*/ 363672 h 367480"/>
                <a:gd name="connsiteX125" fmla="*/ 413277 w 599918"/>
                <a:gd name="connsiteY125" fmla="*/ 367480 h 367480"/>
                <a:gd name="connsiteX126" fmla="*/ 418990 w 599918"/>
                <a:gd name="connsiteY126" fmla="*/ 367480 h 367480"/>
                <a:gd name="connsiteX127" fmla="*/ 418990 w 599918"/>
                <a:gd name="connsiteY127" fmla="*/ 363672 h 367480"/>
                <a:gd name="connsiteX128" fmla="*/ 425656 w 599918"/>
                <a:gd name="connsiteY128" fmla="*/ 357008 h 367480"/>
                <a:gd name="connsiteX129" fmla="*/ 432322 w 599918"/>
                <a:gd name="connsiteY129" fmla="*/ 353200 h 367480"/>
                <a:gd name="connsiteX130" fmla="*/ 435179 w 599918"/>
                <a:gd name="connsiteY130" fmla="*/ 349392 h 367480"/>
                <a:gd name="connsiteX131" fmla="*/ 451367 w 599918"/>
                <a:gd name="connsiteY131" fmla="*/ 349392 h 367480"/>
                <a:gd name="connsiteX132" fmla="*/ 460890 w 599918"/>
                <a:gd name="connsiteY132" fmla="*/ 338920 h 367480"/>
                <a:gd name="connsiteX133" fmla="*/ 460890 w 599918"/>
                <a:gd name="connsiteY133" fmla="*/ 335111 h 367480"/>
                <a:gd name="connsiteX134" fmla="*/ 464698 w 599918"/>
                <a:gd name="connsiteY134" fmla="*/ 332255 h 367480"/>
                <a:gd name="connsiteX135" fmla="*/ 467555 w 599918"/>
                <a:gd name="connsiteY135" fmla="*/ 332255 h 367480"/>
                <a:gd name="connsiteX136" fmla="*/ 474221 w 599918"/>
                <a:gd name="connsiteY136" fmla="*/ 338920 h 367480"/>
                <a:gd name="connsiteX137" fmla="*/ 493266 w 599918"/>
                <a:gd name="connsiteY137" fmla="*/ 335111 h 367480"/>
                <a:gd name="connsiteX138" fmla="*/ 493266 w 599918"/>
                <a:gd name="connsiteY138" fmla="*/ 324639 h 367480"/>
                <a:gd name="connsiteX139" fmla="*/ 499932 w 599918"/>
                <a:gd name="connsiteY139" fmla="*/ 317975 h 367480"/>
                <a:gd name="connsiteX140" fmla="*/ 483743 w 599918"/>
                <a:gd name="connsiteY140" fmla="*/ 317975 h 367480"/>
                <a:gd name="connsiteX141" fmla="*/ 480887 w 599918"/>
                <a:gd name="connsiteY141" fmla="*/ 321783 h 367480"/>
                <a:gd name="connsiteX142" fmla="*/ 474221 w 599918"/>
                <a:gd name="connsiteY142" fmla="*/ 324639 h 367480"/>
                <a:gd name="connsiteX143" fmla="*/ 458033 w 599918"/>
                <a:gd name="connsiteY143" fmla="*/ 324639 h 367480"/>
                <a:gd name="connsiteX144" fmla="*/ 455176 w 599918"/>
                <a:gd name="connsiteY144" fmla="*/ 321783 h 367480"/>
                <a:gd name="connsiteX145" fmla="*/ 448510 w 599918"/>
                <a:gd name="connsiteY145" fmla="*/ 317975 h 367480"/>
                <a:gd name="connsiteX146" fmla="*/ 445653 w 599918"/>
                <a:gd name="connsiteY146" fmla="*/ 314167 h 367480"/>
                <a:gd name="connsiteX147" fmla="*/ 445653 w 599918"/>
                <a:gd name="connsiteY147" fmla="*/ 307503 h 367480"/>
                <a:gd name="connsiteX148" fmla="*/ 441845 w 599918"/>
                <a:gd name="connsiteY148" fmla="*/ 303695 h 367480"/>
                <a:gd name="connsiteX149" fmla="*/ 435179 w 599918"/>
                <a:gd name="connsiteY149" fmla="*/ 303695 h 367480"/>
                <a:gd name="connsiteX150" fmla="*/ 422800 w 599918"/>
                <a:gd name="connsiteY150" fmla="*/ 293223 h 367480"/>
                <a:gd name="connsiteX151" fmla="*/ 402802 w 599918"/>
                <a:gd name="connsiteY151" fmla="*/ 289414 h 367480"/>
                <a:gd name="connsiteX152" fmla="*/ 399945 w 599918"/>
                <a:gd name="connsiteY152" fmla="*/ 282750 h 367480"/>
                <a:gd name="connsiteX153" fmla="*/ 435179 w 599918"/>
                <a:gd name="connsiteY153" fmla="*/ 282750 h 367480"/>
                <a:gd name="connsiteX154" fmla="*/ 441845 w 599918"/>
                <a:gd name="connsiteY154" fmla="*/ 278942 h 367480"/>
                <a:gd name="connsiteX155" fmla="*/ 448510 w 599918"/>
                <a:gd name="connsiteY155" fmla="*/ 272278 h 367480"/>
                <a:gd name="connsiteX156" fmla="*/ 455176 w 599918"/>
                <a:gd name="connsiteY156" fmla="*/ 275134 h 367480"/>
                <a:gd name="connsiteX157" fmla="*/ 458033 w 599918"/>
                <a:gd name="connsiteY157" fmla="*/ 272278 h 367480"/>
                <a:gd name="connsiteX158" fmla="*/ 464698 w 599918"/>
                <a:gd name="connsiteY158" fmla="*/ 268470 h 367480"/>
                <a:gd name="connsiteX159" fmla="*/ 467555 w 599918"/>
                <a:gd name="connsiteY159" fmla="*/ 264662 h 367480"/>
                <a:gd name="connsiteX160" fmla="*/ 474221 w 599918"/>
                <a:gd name="connsiteY160" fmla="*/ 260854 h 367480"/>
                <a:gd name="connsiteX161" fmla="*/ 487553 w 599918"/>
                <a:gd name="connsiteY161" fmla="*/ 260854 h 367480"/>
                <a:gd name="connsiteX162" fmla="*/ 493266 w 599918"/>
                <a:gd name="connsiteY162" fmla="*/ 257998 h 367480"/>
                <a:gd name="connsiteX163" fmla="*/ 499932 w 599918"/>
                <a:gd name="connsiteY163" fmla="*/ 257998 h 367480"/>
                <a:gd name="connsiteX164" fmla="*/ 525643 w 599918"/>
                <a:gd name="connsiteY164" fmla="*/ 239909 h 367480"/>
                <a:gd name="connsiteX165" fmla="*/ 544688 w 599918"/>
                <a:gd name="connsiteY165" fmla="*/ 239909 h 367480"/>
                <a:gd name="connsiteX166" fmla="*/ 544688 w 599918"/>
                <a:gd name="connsiteY166" fmla="*/ 218965 h 367480"/>
                <a:gd name="connsiteX167" fmla="*/ 554210 w 599918"/>
                <a:gd name="connsiteY167" fmla="*/ 218965 h 367480"/>
                <a:gd name="connsiteX168" fmla="*/ 558019 w 599918"/>
                <a:gd name="connsiteY168" fmla="*/ 215157 h 367480"/>
                <a:gd name="connsiteX169" fmla="*/ 558019 w 599918"/>
                <a:gd name="connsiteY169" fmla="*/ 211349 h 367480"/>
                <a:gd name="connsiteX170" fmla="*/ 564685 w 599918"/>
                <a:gd name="connsiteY170" fmla="*/ 204685 h 367480"/>
                <a:gd name="connsiteX171" fmla="*/ 580873 w 599918"/>
                <a:gd name="connsiteY171" fmla="*/ 204685 h 367480"/>
                <a:gd name="connsiteX172" fmla="*/ 586586 w 599918"/>
                <a:gd name="connsiteY172" fmla="*/ 200877 h 367480"/>
                <a:gd name="connsiteX173" fmla="*/ 593252 w 599918"/>
                <a:gd name="connsiteY173" fmla="*/ 200877 h 367480"/>
                <a:gd name="connsiteX174" fmla="*/ 599918 w 599918"/>
                <a:gd name="connsiteY174" fmla="*/ 194212 h 367480"/>
                <a:gd name="connsiteX175" fmla="*/ 599918 w 599918"/>
                <a:gd name="connsiteY175" fmla="*/ 190404 h 367480"/>
                <a:gd name="connsiteX176" fmla="*/ 597062 w 599918"/>
                <a:gd name="connsiteY176" fmla="*/ 183740 h 367480"/>
                <a:gd name="connsiteX177" fmla="*/ 597062 w 599918"/>
                <a:gd name="connsiteY177" fmla="*/ 176124 h 367480"/>
                <a:gd name="connsiteX178" fmla="*/ 590396 w 599918"/>
                <a:gd name="connsiteY178" fmla="*/ 173268 h 367480"/>
                <a:gd name="connsiteX179" fmla="*/ 583730 w 599918"/>
                <a:gd name="connsiteY179" fmla="*/ 165652 h 367480"/>
                <a:gd name="connsiteX180" fmla="*/ 586586 w 599918"/>
                <a:gd name="connsiteY180" fmla="*/ 162796 h 367480"/>
                <a:gd name="connsiteX181" fmla="*/ 597062 w 599918"/>
                <a:gd name="connsiteY181" fmla="*/ 162796 h 367480"/>
                <a:gd name="connsiteX182" fmla="*/ 599918 w 599918"/>
                <a:gd name="connsiteY182" fmla="*/ 158988 h 367480"/>
                <a:gd name="connsiteX183" fmla="*/ 597062 w 599918"/>
                <a:gd name="connsiteY183" fmla="*/ 155179 h 367480"/>
                <a:gd name="connsiteX184" fmla="*/ 593252 w 599918"/>
                <a:gd name="connsiteY184" fmla="*/ 155179 h 367480"/>
                <a:gd name="connsiteX185" fmla="*/ 590396 w 599918"/>
                <a:gd name="connsiteY185" fmla="*/ 151371 h 367480"/>
                <a:gd name="connsiteX186" fmla="*/ 586586 w 599918"/>
                <a:gd name="connsiteY186" fmla="*/ 151371 h 367480"/>
                <a:gd name="connsiteX187" fmla="*/ 597062 w 599918"/>
                <a:gd name="connsiteY187" fmla="*/ 144707 h 367480"/>
                <a:gd name="connsiteX188" fmla="*/ 597062 w 599918"/>
                <a:gd name="connsiteY188" fmla="*/ 130427 h 367480"/>
                <a:gd name="connsiteX189" fmla="*/ 593252 w 599918"/>
                <a:gd name="connsiteY189" fmla="*/ 126619 h 367480"/>
                <a:gd name="connsiteX190" fmla="*/ 580873 w 599918"/>
                <a:gd name="connsiteY190" fmla="*/ 126619 h 367480"/>
                <a:gd name="connsiteX191" fmla="*/ 571351 w 599918"/>
                <a:gd name="connsiteY191" fmla="*/ 119955 h 367480"/>
                <a:gd name="connsiteX192" fmla="*/ 567541 w 599918"/>
                <a:gd name="connsiteY192" fmla="*/ 116147 h 367480"/>
                <a:gd name="connsiteX193" fmla="*/ 567541 w 599918"/>
                <a:gd name="connsiteY193" fmla="*/ 113290 h 367480"/>
                <a:gd name="connsiteX194" fmla="*/ 544688 w 599918"/>
                <a:gd name="connsiteY194" fmla="*/ 113290 h 367480"/>
                <a:gd name="connsiteX195" fmla="*/ 538974 w 599918"/>
                <a:gd name="connsiteY195" fmla="*/ 109482 h 367480"/>
                <a:gd name="connsiteX196" fmla="*/ 535165 w 599918"/>
                <a:gd name="connsiteY196" fmla="*/ 105674 h 367480"/>
                <a:gd name="connsiteX197" fmla="*/ 525643 w 599918"/>
                <a:gd name="connsiteY197" fmla="*/ 105674 h 367480"/>
                <a:gd name="connsiteX198" fmla="*/ 518977 w 599918"/>
                <a:gd name="connsiteY198" fmla="*/ 109482 h 367480"/>
                <a:gd name="connsiteX199" fmla="*/ 506598 w 599918"/>
                <a:gd name="connsiteY199" fmla="*/ 95202 h 367480"/>
                <a:gd name="connsiteX200" fmla="*/ 502788 w 599918"/>
                <a:gd name="connsiteY200" fmla="*/ 88538 h 367480"/>
                <a:gd name="connsiteX201" fmla="*/ 497075 w 599918"/>
                <a:gd name="connsiteY201" fmla="*/ 88538 h 367480"/>
                <a:gd name="connsiteX202" fmla="*/ 493266 w 599918"/>
                <a:gd name="connsiteY202" fmla="*/ 91394 h 367480"/>
                <a:gd name="connsiteX203" fmla="*/ 493266 w 599918"/>
                <a:gd name="connsiteY203" fmla="*/ 95202 h 367480"/>
                <a:gd name="connsiteX204" fmla="*/ 490409 w 599918"/>
                <a:gd name="connsiteY204" fmla="*/ 91394 h 367480"/>
                <a:gd name="connsiteX205" fmla="*/ 464698 w 599918"/>
                <a:gd name="connsiteY205" fmla="*/ 91394 h 367480"/>
                <a:gd name="connsiteX206" fmla="*/ 460890 w 599918"/>
                <a:gd name="connsiteY206" fmla="*/ 88538 h 367480"/>
                <a:gd name="connsiteX207" fmla="*/ 455176 w 599918"/>
                <a:gd name="connsiteY207" fmla="*/ 88538 h 367480"/>
                <a:gd name="connsiteX208" fmla="*/ 451367 w 599918"/>
                <a:gd name="connsiteY208" fmla="*/ 84730 h 367480"/>
                <a:gd name="connsiteX209" fmla="*/ 438987 w 599918"/>
                <a:gd name="connsiteY209" fmla="*/ 88538 h 367480"/>
                <a:gd name="connsiteX210" fmla="*/ 435179 w 599918"/>
                <a:gd name="connsiteY210" fmla="*/ 88538 h 367480"/>
                <a:gd name="connsiteX211" fmla="*/ 428513 w 599918"/>
                <a:gd name="connsiteY211" fmla="*/ 59977 h 367480"/>
                <a:gd name="connsiteX212" fmla="*/ 406611 w 599918"/>
                <a:gd name="connsiteY212" fmla="*/ 49505 h 367480"/>
                <a:gd name="connsiteX213" fmla="*/ 387566 w 599918"/>
                <a:gd name="connsiteY213" fmla="*/ 49505 h 367480"/>
                <a:gd name="connsiteX214" fmla="*/ 387566 w 599918"/>
                <a:gd name="connsiteY214" fmla="*/ 39033 h 367480"/>
                <a:gd name="connsiteX215" fmla="*/ 383757 w 599918"/>
                <a:gd name="connsiteY215" fmla="*/ 27609 h 367480"/>
                <a:gd name="connsiteX216" fmla="*/ 387566 w 599918"/>
                <a:gd name="connsiteY216" fmla="*/ 27609 h 367480"/>
                <a:gd name="connsiteX217" fmla="*/ 390423 w 599918"/>
                <a:gd name="connsiteY217" fmla="*/ 24753 h 367480"/>
                <a:gd name="connsiteX218" fmla="*/ 390423 w 599918"/>
                <a:gd name="connsiteY218" fmla="*/ 17136 h 367480"/>
                <a:gd name="connsiteX219" fmla="*/ 387566 w 599918"/>
                <a:gd name="connsiteY219" fmla="*/ 17136 h 367480"/>
                <a:gd name="connsiteX220" fmla="*/ 380900 w 599918"/>
                <a:gd name="connsiteY220" fmla="*/ 14280 h 367480"/>
                <a:gd name="connsiteX221" fmla="*/ 377091 w 599918"/>
                <a:gd name="connsiteY221" fmla="*/ 10472 h 367480"/>
                <a:gd name="connsiteX222" fmla="*/ 374235 w 599918"/>
                <a:gd name="connsiteY222" fmla="*/ 10472 h 367480"/>
                <a:gd name="connsiteX223" fmla="*/ 371378 w 599918"/>
                <a:gd name="connsiteY223" fmla="*/ 0 h 367480"/>
                <a:gd name="connsiteX224" fmla="*/ 344715 w 599918"/>
                <a:gd name="connsiteY224" fmla="*/ 0 h 367480"/>
                <a:gd name="connsiteX225" fmla="*/ 339001 w 599918"/>
                <a:gd name="connsiteY225" fmla="*/ 3808 h 367480"/>
                <a:gd name="connsiteX226" fmla="*/ 322813 w 599918"/>
                <a:gd name="connsiteY226" fmla="*/ 3808 h 367480"/>
                <a:gd name="connsiteX227" fmla="*/ 322813 w 599918"/>
                <a:gd name="connsiteY227" fmla="*/ 10472 h 367480"/>
                <a:gd name="connsiteX228" fmla="*/ 319004 w 599918"/>
                <a:gd name="connsiteY228" fmla="*/ 14280 h 367480"/>
                <a:gd name="connsiteX229" fmla="*/ 299959 w 599918"/>
                <a:gd name="connsiteY229" fmla="*/ 14280 h 367480"/>
                <a:gd name="connsiteX230" fmla="*/ 293293 w 599918"/>
                <a:gd name="connsiteY230" fmla="*/ 10472 h 367480"/>
                <a:gd name="connsiteX231" fmla="*/ 277105 w 599918"/>
                <a:gd name="connsiteY231" fmla="*/ 10472 h 367480"/>
                <a:gd name="connsiteX232" fmla="*/ 274248 w 599918"/>
                <a:gd name="connsiteY232" fmla="*/ 17136 h 367480"/>
                <a:gd name="connsiteX233" fmla="*/ 267582 w 599918"/>
                <a:gd name="connsiteY233" fmla="*/ 20944 h 367480"/>
                <a:gd name="connsiteX234" fmla="*/ 264726 w 599918"/>
                <a:gd name="connsiteY234" fmla="*/ 24753 h 367480"/>
                <a:gd name="connsiteX235" fmla="*/ 261869 w 599918"/>
                <a:gd name="connsiteY235" fmla="*/ 31417 h 367480"/>
                <a:gd name="connsiteX236" fmla="*/ 264726 w 599918"/>
                <a:gd name="connsiteY236" fmla="*/ 35225 h 367480"/>
                <a:gd name="connsiteX237" fmla="*/ 264726 w 599918"/>
                <a:gd name="connsiteY237" fmla="*/ 41889 h 367480"/>
                <a:gd name="connsiteX238" fmla="*/ 261869 w 599918"/>
                <a:gd name="connsiteY238" fmla="*/ 45697 h 367480"/>
                <a:gd name="connsiteX239" fmla="*/ 251394 w 599918"/>
                <a:gd name="connsiteY239" fmla="*/ 45697 h 367480"/>
                <a:gd name="connsiteX240" fmla="*/ 248537 w 599918"/>
                <a:gd name="connsiteY240" fmla="*/ 41889 h 367480"/>
                <a:gd name="connsiteX241" fmla="*/ 235206 w 599918"/>
                <a:gd name="connsiteY241" fmla="*/ 41889 h 367480"/>
                <a:gd name="connsiteX242" fmla="*/ 229492 w 599918"/>
                <a:gd name="connsiteY242" fmla="*/ 45697 h 367480"/>
                <a:gd name="connsiteX243" fmla="*/ 225684 w 599918"/>
                <a:gd name="connsiteY243" fmla="*/ 45697 h 367480"/>
                <a:gd name="connsiteX244" fmla="*/ 225684 w 599918"/>
                <a:gd name="connsiteY244" fmla="*/ 39033 h 367480"/>
                <a:gd name="connsiteX245" fmla="*/ 222827 w 599918"/>
                <a:gd name="connsiteY245" fmla="*/ 35225 h 367480"/>
                <a:gd name="connsiteX246" fmla="*/ 213304 w 599918"/>
                <a:gd name="connsiteY246" fmla="*/ 35225 h 367480"/>
                <a:gd name="connsiteX247" fmla="*/ 209495 w 599918"/>
                <a:gd name="connsiteY247" fmla="*/ 39033 h 367480"/>
                <a:gd name="connsiteX248" fmla="*/ 209495 w 599918"/>
                <a:gd name="connsiteY248" fmla="*/ 41889 h 367480"/>
                <a:gd name="connsiteX249" fmla="*/ 203782 w 599918"/>
                <a:gd name="connsiteY249" fmla="*/ 35225 h 367480"/>
                <a:gd name="connsiteX250" fmla="*/ 197116 w 599918"/>
                <a:gd name="connsiteY250" fmla="*/ 39033 h 367480"/>
                <a:gd name="connsiteX251" fmla="*/ 193307 w 599918"/>
                <a:gd name="connsiteY251" fmla="*/ 35225 h 367480"/>
                <a:gd name="connsiteX252" fmla="*/ 183784 w 599918"/>
                <a:gd name="connsiteY252" fmla="*/ 39033 h 367480"/>
                <a:gd name="connsiteX253" fmla="*/ 180928 w 599918"/>
                <a:gd name="connsiteY253" fmla="*/ 31417 h 367480"/>
                <a:gd name="connsiteX254" fmla="*/ 174262 w 599918"/>
                <a:gd name="connsiteY254" fmla="*/ 39033 h 367480"/>
                <a:gd name="connsiteX255" fmla="*/ 164739 w 599918"/>
                <a:gd name="connsiteY255" fmla="*/ 31417 h 367480"/>
                <a:gd name="connsiteX256" fmla="*/ 161883 w 599918"/>
                <a:gd name="connsiteY256" fmla="*/ 35225 h 367480"/>
                <a:gd name="connsiteX257" fmla="*/ 151408 w 599918"/>
                <a:gd name="connsiteY257" fmla="*/ 27609 h 367480"/>
                <a:gd name="connsiteX258" fmla="*/ 139028 w 599918"/>
                <a:gd name="connsiteY258" fmla="*/ 24753 h 367480"/>
                <a:gd name="connsiteX259" fmla="*/ 119983 w 599918"/>
                <a:gd name="connsiteY259" fmla="*/ 24753 h 367480"/>
                <a:gd name="connsiteX260" fmla="*/ 116175 w 599918"/>
                <a:gd name="connsiteY260" fmla="*/ 20944 h 367480"/>
                <a:gd name="connsiteX261" fmla="*/ 116175 w 599918"/>
                <a:gd name="connsiteY261" fmla="*/ 17136 h 367480"/>
                <a:gd name="connsiteX262" fmla="*/ 90464 w 599918"/>
                <a:gd name="connsiteY262" fmla="*/ 17136 h 367480"/>
                <a:gd name="connsiteX263" fmla="*/ 87607 w 599918"/>
                <a:gd name="connsiteY263" fmla="*/ 20944 h 367480"/>
                <a:gd name="connsiteX264" fmla="*/ 80941 w 599918"/>
                <a:gd name="connsiteY264" fmla="*/ 24753 h 367480"/>
                <a:gd name="connsiteX265" fmla="*/ 61896 w 599918"/>
                <a:gd name="connsiteY265" fmla="*/ 24753 h 367480"/>
                <a:gd name="connsiteX266" fmla="*/ 61896 w 599918"/>
                <a:gd name="connsiteY266" fmla="*/ 27609 h 367480"/>
                <a:gd name="connsiteX267" fmla="*/ 52374 w 599918"/>
                <a:gd name="connsiteY267" fmla="*/ 39033 h 367480"/>
                <a:gd name="connsiteX268" fmla="*/ 41899 w 599918"/>
                <a:gd name="connsiteY268" fmla="*/ 39033 h 367480"/>
                <a:gd name="connsiteX269" fmla="*/ 36185 w 599918"/>
                <a:gd name="connsiteY269" fmla="*/ 35225 h 367480"/>
                <a:gd name="connsiteX270" fmla="*/ 39042 w 599918"/>
                <a:gd name="connsiteY270" fmla="*/ 45697 h 367480"/>
                <a:gd name="connsiteX271" fmla="*/ 48565 w 599918"/>
                <a:gd name="connsiteY271" fmla="*/ 56169 h 367480"/>
                <a:gd name="connsiteX272" fmla="*/ 48565 w 599918"/>
                <a:gd name="connsiteY272" fmla="*/ 59977 h 367480"/>
                <a:gd name="connsiteX273" fmla="*/ 55230 w 599918"/>
                <a:gd name="connsiteY273" fmla="*/ 63785 h 367480"/>
                <a:gd name="connsiteX274" fmla="*/ 58087 w 599918"/>
                <a:gd name="connsiteY274" fmla="*/ 66641 h 367480"/>
                <a:gd name="connsiteX275" fmla="*/ 55230 w 599918"/>
                <a:gd name="connsiteY275" fmla="*/ 74258 h 367480"/>
                <a:gd name="connsiteX276" fmla="*/ 58087 w 599918"/>
                <a:gd name="connsiteY276" fmla="*/ 77114 h 367480"/>
                <a:gd name="connsiteX277" fmla="*/ 58087 w 599918"/>
                <a:gd name="connsiteY277" fmla="*/ 80922 h 367480"/>
                <a:gd name="connsiteX278" fmla="*/ 61896 w 599918"/>
                <a:gd name="connsiteY278" fmla="*/ 84730 h 367480"/>
                <a:gd name="connsiteX279" fmla="*/ 58087 w 599918"/>
                <a:gd name="connsiteY279" fmla="*/ 88538 h 367480"/>
                <a:gd name="connsiteX280" fmla="*/ 55230 w 599918"/>
                <a:gd name="connsiteY280" fmla="*/ 88538 h 367480"/>
                <a:gd name="connsiteX281" fmla="*/ 52374 w 599918"/>
                <a:gd name="connsiteY281" fmla="*/ 91394 h 367480"/>
                <a:gd name="connsiteX282" fmla="*/ 45708 w 599918"/>
                <a:gd name="connsiteY282" fmla="*/ 91394 h 367480"/>
                <a:gd name="connsiteX283" fmla="*/ 16188 w 599918"/>
                <a:gd name="connsiteY283" fmla="*/ 119955 h 367480"/>
                <a:gd name="connsiteX284" fmla="*/ 16188 w 599918"/>
                <a:gd name="connsiteY284" fmla="*/ 144707 h 367480"/>
                <a:gd name="connsiteX285" fmla="*/ 22854 w 599918"/>
                <a:gd name="connsiteY285" fmla="*/ 151371 h 367480"/>
                <a:gd name="connsiteX286" fmla="*/ 9523 w 599918"/>
                <a:gd name="connsiteY286" fmla="*/ 151371 h 367480"/>
                <a:gd name="connsiteX287" fmla="*/ 9523 w 599918"/>
                <a:gd name="connsiteY287" fmla="*/ 158988 h 367480"/>
                <a:gd name="connsiteX288" fmla="*/ 6666 w 599918"/>
                <a:gd name="connsiteY288" fmla="*/ 162796 h 367480"/>
                <a:gd name="connsiteX289" fmla="*/ 6666 w 599918"/>
                <a:gd name="connsiteY289" fmla="*/ 165652 h 367480"/>
                <a:gd name="connsiteX290" fmla="*/ 3809 w 599918"/>
                <a:gd name="connsiteY290" fmla="*/ 169460 h 367480"/>
                <a:gd name="connsiteX291" fmla="*/ 0 w 599918"/>
                <a:gd name="connsiteY291" fmla="*/ 169460 h 367480"/>
                <a:gd name="connsiteX292" fmla="*/ 0 w 599918"/>
                <a:gd name="connsiteY292" fmla="*/ 179932 h 367480"/>
                <a:gd name="connsiteX293" fmla="*/ 3809 w 599918"/>
                <a:gd name="connsiteY293" fmla="*/ 179932 h 36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599918" h="367480">
                  <a:moveTo>
                    <a:pt x="13332" y="190404"/>
                  </a:moveTo>
                  <a:lnTo>
                    <a:pt x="16188" y="190404"/>
                  </a:lnTo>
                  <a:lnTo>
                    <a:pt x="19997" y="194212"/>
                  </a:lnTo>
                  <a:lnTo>
                    <a:pt x="25711" y="194212"/>
                  </a:lnTo>
                  <a:lnTo>
                    <a:pt x="29520" y="198020"/>
                  </a:lnTo>
                  <a:lnTo>
                    <a:pt x="41899" y="198020"/>
                  </a:lnTo>
                  <a:lnTo>
                    <a:pt x="45708" y="200877"/>
                  </a:lnTo>
                  <a:lnTo>
                    <a:pt x="58087" y="200877"/>
                  </a:lnTo>
                  <a:lnTo>
                    <a:pt x="61896" y="204685"/>
                  </a:lnTo>
                  <a:lnTo>
                    <a:pt x="67610" y="200877"/>
                  </a:lnTo>
                  <a:lnTo>
                    <a:pt x="71419" y="200877"/>
                  </a:lnTo>
                  <a:lnTo>
                    <a:pt x="78085" y="198020"/>
                  </a:lnTo>
                  <a:lnTo>
                    <a:pt x="80941" y="198020"/>
                  </a:lnTo>
                  <a:lnTo>
                    <a:pt x="93320" y="211349"/>
                  </a:lnTo>
                  <a:lnTo>
                    <a:pt x="99986" y="211349"/>
                  </a:lnTo>
                  <a:lnTo>
                    <a:pt x="106652" y="204685"/>
                  </a:lnTo>
                  <a:lnTo>
                    <a:pt x="106652" y="200877"/>
                  </a:lnTo>
                  <a:lnTo>
                    <a:pt x="119983" y="204685"/>
                  </a:lnTo>
                  <a:lnTo>
                    <a:pt x="122841" y="198020"/>
                  </a:lnTo>
                  <a:lnTo>
                    <a:pt x="125697" y="200877"/>
                  </a:lnTo>
                  <a:lnTo>
                    <a:pt x="135220" y="200877"/>
                  </a:lnTo>
                  <a:lnTo>
                    <a:pt x="139028" y="198020"/>
                  </a:lnTo>
                  <a:lnTo>
                    <a:pt x="139028" y="194212"/>
                  </a:lnTo>
                  <a:lnTo>
                    <a:pt x="145694" y="186596"/>
                  </a:lnTo>
                  <a:lnTo>
                    <a:pt x="151408" y="186596"/>
                  </a:lnTo>
                  <a:lnTo>
                    <a:pt x="155217" y="179932"/>
                  </a:lnTo>
                  <a:lnTo>
                    <a:pt x="158073" y="179932"/>
                  </a:lnTo>
                  <a:lnTo>
                    <a:pt x="164739" y="183740"/>
                  </a:lnTo>
                  <a:lnTo>
                    <a:pt x="171405" y="183740"/>
                  </a:lnTo>
                  <a:lnTo>
                    <a:pt x="171405" y="179932"/>
                  </a:lnTo>
                  <a:lnTo>
                    <a:pt x="174262" y="179932"/>
                  </a:lnTo>
                  <a:lnTo>
                    <a:pt x="180928" y="176124"/>
                  </a:lnTo>
                  <a:lnTo>
                    <a:pt x="183784" y="176124"/>
                  </a:lnTo>
                  <a:lnTo>
                    <a:pt x="190450" y="183740"/>
                  </a:lnTo>
                  <a:lnTo>
                    <a:pt x="193307" y="183740"/>
                  </a:lnTo>
                  <a:lnTo>
                    <a:pt x="193307" y="186596"/>
                  </a:lnTo>
                  <a:lnTo>
                    <a:pt x="216161" y="186596"/>
                  </a:lnTo>
                  <a:lnTo>
                    <a:pt x="219018" y="190404"/>
                  </a:lnTo>
                  <a:lnTo>
                    <a:pt x="219018" y="198020"/>
                  </a:lnTo>
                  <a:lnTo>
                    <a:pt x="229492" y="198020"/>
                  </a:lnTo>
                  <a:lnTo>
                    <a:pt x="235206" y="200877"/>
                  </a:lnTo>
                  <a:lnTo>
                    <a:pt x="239015" y="204685"/>
                  </a:lnTo>
                  <a:lnTo>
                    <a:pt x="241872" y="211349"/>
                  </a:lnTo>
                  <a:lnTo>
                    <a:pt x="239015" y="215157"/>
                  </a:lnTo>
                  <a:lnTo>
                    <a:pt x="239015" y="229437"/>
                  </a:lnTo>
                  <a:lnTo>
                    <a:pt x="245681" y="225629"/>
                  </a:lnTo>
                  <a:lnTo>
                    <a:pt x="248537" y="225629"/>
                  </a:lnTo>
                  <a:lnTo>
                    <a:pt x="251394" y="229437"/>
                  </a:lnTo>
                  <a:lnTo>
                    <a:pt x="248537" y="233245"/>
                  </a:lnTo>
                  <a:lnTo>
                    <a:pt x="248537" y="243717"/>
                  </a:lnTo>
                  <a:lnTo>
                    <a:pt x="255203" y="243717"/>
                  </a:lnTo>
                  <a:lnTo>
                    <a:pt x="258060" y="247525"/>
                  </a:lnTo>
                  <a:lnTo>
                    <a:pt x="264726" y="247525"/>
                  </a:lnTo>
                  <a:lnTo>
                    <a:pt x="267582" y="250382"/>
                  </a:lnTo>
                  <a:lnTo>
                    <a:pt x="267582" y="268470"/>
                  </a:lnTo>
                  <a:lnTo>
                    <a:pt x="264726" y="268470"/>
                  </a:lnTo>
                  <a:lnTo>
                    <a:pt x="258060" y="272278"/>
                  </a:lnTo>
                  <a:lnTo>
                    <a:pt x="248537" y="272278"/>
                  </a:lnTo>
                  <a:lnTo>
                    <a:pt x="245681" y="268470"/>
                  </a:lnTo>
                  <a:lnTo>
                    <a:pt x="235206" y="268470"/>
                  </a:lnTo>
                  <a:lnTo>
                    <a:pt x="232349" y="272278"/>
                  </a:lnTo>
                  <a:lnTo>
                    <a:pt x="232349" y="275134"/>
                  </a:lnTo>
                  <a:lnTo>
                    <a:pt x="235206" y="275134"/>
                  </a:lnTo>
                  <a:lnTo>
                    <a:pt x="241872" y="278942"/>
                  </a:lnTo>
                  <a:lnTo>
                    <a:pt x="245681" y="282750"/>
                  </a:lnTo>
                  <a:lnTo>
                    <a:pt x="235206" y="289414"/>
                  </a:lnTo>
                  <a:lnTo>
                    <a:pt x="232349" y="293223"/>
                  </a:lnTo>
                  <a:lnTo>
                    <a:pt x="225684" y="296079"/>
                  </a:lnTo>
                  <a:lnTo>
                    <a:pt x="222827" y="296079"/>
                  </a:lnTo>
                  <a:lnTo>
                    <a:pt x="222827" y="303695"/>
                  </a:lnTo>
                  <a:lnTo>
                    <a:pt x="225684" y="307503"/>
                  </a:lnTo>
                  <a:lnTo>
                    <a:pt x="225684" y="314167"/>
                  </a:lnTo>
                  <a:lnTo>
                    <a:pt x="213304" y="317975"/>
                  </a:lnTo>
                  <a:lnTo>
                    <a:pt x="209495" y="310359"/>
                  </a:lnTo>
                  <a:lnTo>
                    <a:pt x="209495" y="303695"/>
                  </a:lnTo>
                  <a:lnTo>
                    <a:pt x="209495" y="310359"/>
                  </a:lnTo>
                  <a:lnTo>
                    <a:pt x="213304" y="317975"/>
                  </a:lnTo>
                  <a:lnTo>
                    <a:pt x="213304" y="321783"/>
                  </a:lnTo>
                  <a:lnTo>
                    <a:pt x="219018" y="324639"/>
                  </a:lnTo>
                  <a:lnTo>
                    <a:pt x="235206" y="324639"/>
                  </a:lnTo>
                  <a:lnTo>
                    <a:pt x="239015" y="321783"/>
                  </a:lnTo>
                  <a:lnTo>
                    <a:pt x="241872" y="321783"/>
                  </a:lnTo>
                  <a:lnTo>
                    <a:pt x="245681" y="317975"/>
                  </a:lnTo>
                  <a:lnTo>
                    <a:pt x="255203" y="317975"/>
                  </a:lnTo>
                  <a:lnTo>
                    <a:pt x="258060" y="314167"/>
                  </a:lnTo>
                  <a:lnTo>
                    <a:pt x="261869" y="314167"/>
                  </a:lnTo>
                  <a:lnTo>
                    <a:pt x="258060" y="310359"/>
                  </a:lnTo>
                  <a:lnTo>
                    <a:pt x="261869" y="310359"/>
                  </a:lnTo>
                  <a:lnTo>
                    <a:pt x="264726" y="307503"/>
                  </a:lnTo>
                  <a:lnTo>
                    <a:pt x="274248" y="303695"/>
                  </a:lnTo>
                  <a:lnTo>
                    <a:pt x="280914" y="299887"/>
                  </a:lnTo>
                  <a:lnTo>
                    <a:pt x="283771" y="296079"/>
                  </a:lnTo>
                  <a:lnTo>
                    <a:pt x="287580" y="289414"/>
                  </a:lnTo>
                  <a:lnTo>
                    <a:pt x="290437" y="285606"/>
                  </a:lnTo>
                  <a:lnTo>
                    <a:pt x="293293" y="278942"/>
                  </a:lnTo>
                  <a:lnTo>
                    <a:pt x="297102" y="275134"/>
                  </a:lnTo>
                  <a:lnTo>
                    <a:pt x="297102" y="272278"/>
                  </a:lnTo>
                  <a:lnTo>
                    <a:pt x="313291" y="264662"/>
                  </a:lnTo>
                  <a:lnTo>
                    <a:pt x="322813" y="257998"/>
                  </a:lnTo>
                  <a:lnTo>
                    <a:pt x="329479" y="260854"/>
                  </a:lnTo>
                  <a:lnTo>
                    <a:pt x="335192" y="260854"/>
                  </a:lnTo>
                  <a:lnTo>
                    <a:pt x="341858" y="264662"/>
                  </a:lnTo>
                  <a:lnTo>
                    <a:pt x="351381" y="264662"/>
                  </a:lnTo>
                  <a:lnTo>
                    <a:pt x="358046" y="257998"/>
                  </a:lnTo>
                  <a:lnTo>
                    <a:pt x="348524" y="272278"/>
                  </a:lnTo>
                  <a:lnTo>
                    <a:pt x="335192" y="272278"/>
                  </a:lnTo>
                  <a:lnTo>
                    <a:pt x="339001" y="275134"/>
                  </a:lnTo>
                  <a:lnTo>
                    <a:pt x="344715" y="278942"/>
                  </a:lnTo>
                  <a:lnTo>
                    <a:pt x="351381" y="285606"/>
                  </a:lnTo>
                  <a:lnTo>
                    <a:pt x="390423" y="285606"/>
                  </a:lnTo>
                  <a:lnTo>
                    <a:pt x="397089" y="296079"/>
                  </a:lnTo>
                  <a:lnTo>
                    <a:pt x="390423" y="299887"/>
                  </a:lnTo>
                  <a:lnTo>
                    <a:pt x="387566" y="303695"/>
                  </a:lnTo>
                  <a:lnTo>
                    <a:pt x="367569" y="314167"/>
                  </a:lnTo>
                  <a:lnTo>
                    <a:pt x="364712" y="317975"/>
                  </a:lnTo>
                  <a:lnTo>
                    <a:pt x="364712" y="321783"/>
                  </a:lnTo>
                  <a:lnTo>
                    <a:pt x="367569" y="321783"/>
                  </a:lnTo>
                  <a:lnTo>
                    <a:pt x="371378" y="324639"/>
                  </a:lnTo>
                  <a:lnTo>
                    <a:pt x="387566" y="324639"/>
                  </a:lnTo>
                  <a:lnTo>
                    <a:pt x="393280" y="328447"/>
                  </a:lnTo>
                  <a:lnTo>
                    <a:pt x="399945" y="335111"/>
                  </a:lnTo>
                  <a:lnTo>
                    <a:pt x="399945" y="349392"/>
                  </a:lnTo>
                  <a:lnTo>
                    <a:pt x="397089" y="357008"/>
                  </a:lnTo>
                  <a:lnTo>
                    <a:pt x="397089" y="363672"/>
                  </a:lnTo>
                  <a:lnTo>
                    <a:pt x="406611" y="363672"/>
                  </a:lnTo>
                  <a:lnTo>
                    <a:pt x="413277" y="367480"/>
                  </a:lnTo>
                  <a:lnTo>
                    <a:pt x="418990" y="367480"/>
                  </a:lnTo>
                  <a:lnTo>
                    <a:pt x="418990" y="363672"/>
                  </a:lnTo>
                  <a:lnTo>
                    <a:pt x="425656" y="357008"/>
                  </a:lnTo>
                  <a:lnTo>
                    <a:pt x="432322" y="353200"/>
                  </a:lnTo>
                  <a:lnTo>
                    <a:pt x="435179" y="349392"/>
                  </a:lnTo>
                  <a:lnTo>
                    <a:pt x="451367" y="349392"/>
                  </a:lnTo>
                  <a:lnTo>
                    <a:pt x="460890" y="338920"/>
                  </a:lnTo>
                  <a:lnTo>
                    <a:pt x="460890" y="335111"/>
                  </a:lnTo>
                  <a:lnTo>
                    <a:pt x="464698" y="332255"/>
                  </a:lnTo>
                  <a:lnTo>
                    <a:pt x="467555" y="332255"/>
                  </a:lnTo>
                  <a:lnTo>
                    <a:pt x="474221" y="338920"/>
                  </a:lnTo>
                  <a:lnTo>
                    <a:pt x="493266" y="335111"/>
                  </a:lnTo>
                  <a:lnTo>
                    <a:pt x="493266" y="324639"/>
                  </a:lnTo>
                  <a:lnTo>
                    <a:pt x="499932" y="317975"/>
                  </a:lnTo>
                  <a:lnTo>
                    <a:pt x="483743" y="317975"/>
                  </a:lnTo>
                  <a:lnTo>
                    <a:pt x="480887" y="321783"/>
                  </a:lnTo>
                  <a:lnTo>
                    <a:pt x="474221" y="324639"/>
                  </a:lnTo>
                  <a:lnTo>
                    <a:pt x="458033" y="324639"/>
                  </a:lnTo>
                  <a:lnTo>
                    <a:pt x="455176" y="321783"/>
                  </a:lnTo>
                  <a:lnTo>
                    <a:pt x="448510" y="317975"/>
                  </a:lnTo>
                  <a:lnTo>
                    <a:pt x="445653" y="314167"/>
                  </a:lnTo>
                  <a:lnTo>
                    <a:pt x="445653" y="307503"/>
                  </a:lnTo>
                  <a:lnTo>
                    <a:pt x="441845" y="303695"/>
                  </a:lnTo>
                  <a:lnTo>
                    <a:pt x="435179" y="303695"/>
                  </a:lnTo>
                  <a:lnTo>
                    <a:pt x="422800" y="293223"/>
                  </a:lnTo>
                  <a:lnTo>
                    <a:pt x="402802" y="289414"/>
                  </a:lnTo>
                  <a:lnTo>
                    <a:pt x="399945" y="282750"/>
                  </a:lnTo>
                  <a:lnTo>
                    <a:pt x="435179" y="282750"/>
                  </a:lnTo>
                  <a:lnTo>
                    <a:pt x="441845" y="278942"/>
                  </a:lnTo>
                  <a:lnTo>
                    <a:pt x="448510" y="272278"/>
                  </a:lnTo>
                  <a:lnTo>
                    <a:pt x="455176" y="275134"/>
                  </a:lnTo>
                  <a:lnTo>
                    <a:pt x="458033" y="272278"/>
                  </a:lnTo>
                  <a:lnTo>
                    <a:pt x="464698" y="268470"/>
                  </a:lnTo>
                  <a:lnTo>
                    <a:pt x="467555" y="264662"/>
                  </a:lnTo>
                  <a:lnTo>
                    <a:pt x="474221" y="260854"/>
                  </a:lnTo>
                  <a:lnTo>
                    <a:pt x="487553" y="260854"/>
                  </a:lnTo>
                  <a:lnTo>
                    <a:pt x="493266" y="257998"/>
                  </a:lnTo>
                  <a:lnTo>
                    <a:pt x="499932" y="257998"/>
                  </a:lnTo>
                  <a:lnTo>
                    <a:pt x="525643" y="239909"/>
                  </a:lnTo>
                  <a:lnTo>
                    <a:pt x="544688" y="239909"/>
                  </a:lnTo>
                  <a:lnTo>
                    <a:pt x="544688" y="218965"/>
                  </a:lnTo>
                  <a:lnTo>
                    <a:pt x="554210" y="218965"/>
                  </a:lnTo>
                  <a:lnTo>
                    <a:pt x="558019" y="215157"/>
                  </a:lnTo>
                  <a:lnTo>
                    <a:pt x="558019" y="211349"/>
                  </a:lnTo>
                  <a:lnTo>
                    <a:pt x="564685" y="204685"/>
                  </a:lnTo>
                  <a:lnTo>
                    <a:pt x="580873" y="204685"/>
                  </a:lnTo>
                  <a:lnTo>
                    <a:pt x="586586" y="200877"/>
                  </a:lnTo>
                  <a:lnTo>
                    <a:pt x="593252" y="200877"/>
                  </a:lnTo>
                  <a:lnTo>
                    <a:pt x="599918" y="194212"/>
                  </a:lnTo>
                  <a:lnTo>
                    <a:pt x="599918" y="190404"/>
                  </a:lnTo>
                  <a:lnTo>
                    <a:pt x="597062" y="183740"/>
                  </a:lnTo>
                  <a:lnTo>
                    <a:pt x="597062" y="176124"/>
                  </a:lnTo>
                  <a:lnTo>
                    <a:pt x="590396" y="173268"/>
                  </a:lnTo>
                  <a:lnTo>
                    <a:pt x="583730" y="165652"/>
                  </a:lnTo>
                  <a:lnTo>
                    <a:pt x="586586" y="162796"/>
                  </a:lnTo>
                  <a:lnTo>
                    <a:pt x="597062" y="162796"/>
                  </a:lnTo>
                  <a:lnTo>
                    <a:pt x="599918" y="158988"/>
                  </a:lnTo>
                  <a:lnTo>
                    <a:pt x="597062" y="155179"/>
                  </a:lnTo>
                  <a:lnTo>
                    <a:pt x="593252" y="155179"/>
                  </a:lnTo>
                  <a:lnTo>
                    <a:pt x="590396" y="151371"/>
                  </a:lnTo>
                  <a:lnTo>
                    <a:pt x="586586" y="151371"/>
                  </a:lnTo>
                  <a:lnTo>
                    <a:pt x="597062" y="144707"/>
                  </a:lnTo>
                  <a:lnTo>
                    <a:pt x="597062" y="130427"/>
                  </a:lnTo>
                  <a:lnTo>
                    <a:pt x="593252" y="126619"/>
                  </a:lnTo>
                  <a:lnTo>
                    <a:pt x="580873" y="126619"/>
                  </a:lnTo>
                  <a:lnTo>
                    <a:pt x="571351" y="119955"/>
                  </a:lnTo>
                  <a:lnTo>
                    <a:pt x="567541" y="116147"/>
                  </a:lnTo>
                  <a:lnTo>
                    <a:pt x="567541" y="113290"/>
                  </a:lnTo>
                  <a:lnTo>
                    <a:pt x="544688" y="113290"/>
                  </a:lnTo>
                  <a:lnTo>
                    <a:pt x="538974" y="109482"/>
                  </a:lnTo>
                  <a:lnTo>
                    <a:pt x="535165" y="105674"/>
                  </a:lnTo>
                  <a:lnTo>
                    <a:pt x="525643" y="105674"/>
                  </a:lnTo>
                  <a:lnTo>
                    <a:pt x="518977" y="109482"/>
                  </a:lnTo>
                  <a:lnTo>
                    <a:pt x="506598" y="95202"/>
                  </a:lnTo>
                  <a:lnTo>
                    <a:pt x="502788" y="88538"/>
                  </a:lnTo>
                  <a:lnTo>
                    <a:pt x="497075" y="88538"/>
                  </a:lnTo>
                  <a:lnTo>
                    <a:pt x="493266" y="91394"/>
                  </a:lnTo>
                  <a:lnTo>
                    <a:pt x="493266" y="95202"/>
                  </a:lnTo>
                  <a:lnTo>
                    <a:pt x="490409" y="91394"/>
                  </a:lnTo>
                  <a:lnTo>
                    <a:pt x="464698" y="91394"/>
                  </a:lnTo>
                  <a:lnTo>
                    <a:pt x="460890" y="88538"/>
                  </a:lnTo>
                  <a:lnTo>
                    <a:pt x="455176" y="88538"/>
                  </a:lnTo>
                  <a:lnTo>
                    <a:pt x="451367" y="84730"/>
                  </a:lnTo>
                  <a:lnTo>
                    <a:pt x="438987" y="88538"/>
                  </a:lnTo>
                  <a:lnTo>
                    <a:pt x="435179" y="88538"/>
                  </a:lnTo>
                  <a:lnTo>
                    <a:pt x="428513" y="59977"/>
                  </a:lnTo>
                  <a:lnTo>
                    <a:pt x="406611" y="49505"/>
                  </a:lnTo>
                  <a:lnTo>
                    <a:pt x="387566" y="49505"/>
                  </a:lnTo>
                  <a:lnTo>
                    <a:pt x="387566" y="39033"/>
                  </a:lnTo>
                  <a:lnTo>
                    <a:pt x="383757" y="27609"/>
                  </a:lnTo>
                  <a:lnTo>
                    <a:pt x="387566" y="27609"/>
                  </a:lnTo>
                  <a:lnTo>
                    <a:pt x="390423" y="24753"/>
                  </a:lnTo>
                  <a:lnTo>
                    <a:pt x="390423" y="17136"/>
                  </a:lnTo>
                  <a:lnTo>
                    <a:pt x="387566" y="17136"/>
                  </a:lnTo>
                  <a:lnTo>
                    <a:pt x="380900" y="14280"/>
                  </a:lnTo>
                  <a:lnTo>
                    <a:pt x="377091" y="10472"/>
                  </a:lnTo>
                  <a:lnTo>
                    <a:pt x="374235" y="10472"/>
                  </a:lnTo>
                  <a:lnTo>
                    <a:pt x="371378" y="0"/>
                  </a:lnTo>
                  <a:lnTo>
                    <a:pt x="344715" y="0"/>
                  </a:lnTo>
                  <a:lnTo>
                    <a:pt x="339001" y="3808"/>
                  </a:lnTo>
                  <a:lnTo>
                    <a:pt x="322813" y="3808"/>
                  </a:lnTo>
                  <a:lnTo>
                    <a:pt x="322813" y="10472"/>
                  </a:lnTo>
                  <a:lnTo>
                    <a:pt x="319004" y="14280"/>
                  </a:lnTo>
                  <a:lnTo>
                    <a:pt x="299959" y="14280"/>
                  </a:lnTo>
                  <a:lnTo>
                    <a:pt x="293293" y="10472"/>
                  </a:lnTo>
                  <a:lnTo>
                    <a:pt x="277105" y="10472"/>
                  </a:lnTo>
                  <a:lnTo>
                    <a:pt x="274248" y="17136"/>
                  </a:lnTo>
                  <a:lnTo>
                    <a:pt x="267582" y="20944"/>
                  </a:lnTo>
                  <a:lnTo>
                    <a:pt x="264726" y="24753"/>
                  </a:lnTo>
                  <a:lnTo>
                    <a:pt x="261869" y="31417"/>
                  </a:lnTo>
                  <a:lnTo>
                    <a:pt x="264726" y="35225"/>
                  </a:lnTo>
                  <a:lnTo>
                    <a:pt x="264726" y="41889"/>
                  </a:lnTo>
                  <a:lnTo>
                    <a:pt x="261869" y="45697"/>
                  </a:lnTo>
                  <a:lnTo>
                    <a:pt x="251394" y="45697"/>
                  </a:lnTo>
                  <a:lnTo>
                    <a:pt x="248537" y="41889"/>
                  </a:lnTo>
                  <a:lnTo>
                    <a:pt x="235206" y="41889"/>
                  </a:lnTo>
                  <a:lnTo>
                    <a:pt x="229492" y="45697"/>
                  </a:lnTo>
                  <a:lnTo>
                    <a:pt x="225684" y="45697"/>
                  </a:lnTo>
                  <a:lnTo>
                    <a:pt x="225684" y="39033"/>
                  </a:lnTo>
                  <a:lnTo>
                    <a:pt x="222827" y="35225"/>
                  </a:lnTo>
                  <a:lnTo>
                    <a:pt x="213304" y="35225"/>
                  </a:lnTo>
                  <a:lnTo>
                    <a:pt x="209495" y="39033"/>
                  </a:lnTo>
                  <a:lnTo>
                    <a:pt x="209495" y="41889"/>
                  </a:lnTo>
                  <a:lnTo>
                    <a:pt x="203782" y="35225"/>
                  </a:lnTo>
                  <a:lnTo>
                    <a:pt x="197116" y="39033"/>
                  </a:lnTo>
                  <a:lnTo>
                    <a:pt x="193307" y="35225"/>
                  </a:lnTo>
                  <a:lnTo>
                    <a:pt x="183784" y="39033"/>
                  </a:lnTo>
                  <a:lnTo>
                    <a:pt x="180928" y="31417"/>
                  </a:lnTo>
                  <a:lnTo>
                    <a:pt x="174262" y="39033"/>
                  </a:lnTo>
                  <a:lnTo>
                    <a:pt x="164739" y="31417"/>
                  </a:lnTo>
                  <a:lnTo>
                    <a:pt x="161883" y="35225"/>
                  </a:lnTo>
                  <a:lnTo>
                    <a:pt x="151408" y="27609"/>
                  </a:lnTo>
                  <a:lnTo>
                    <a:pt x="139028" y="24753"/>
                  </a:lnTo>
                  <a:lnTo>
                    <a:pt x="119983" y="24753"/>
                  </a:lnTo>
                  <a:lnTo>
                    <a:pt x="116175" y="20944"/>
                  </a:lnTo>
                  <a:lnTo>
                    <a:pt x="116175" y="17136"/>
                  </a:lnTo>
                  <a:lnTo>
                    <a:pt x="90464" y="17136"/>
                  </a:lnTo>
                  <a:lnTo>
                    <a:pt x="87607" y="20944"/>
                  </a:lnTo>
                  <a:lnTo>
                    <a:pt x="80941" y="24753"/>
                  </a:lnTo>
                  <a:lnTo>
                    <a:pt x="61896" y="24753"/>
                  </a:lnTo>
                  <a:lnTo>
                    <a:pt x="61896" y="27609"/>
                  </a:lnTo>
                  <a:lnTo>
                    <a:pt x="52374" y="39033"/>
                  </a:lnTo>
                  <a:lnTo>
                    <a:pt x="41899" y="39033"/>
                  </a:lnTo>
                  <a:lnTo>
                    <a:pt x="36185" y="35225"/>
                  </a:lnTo>
                  <a:lnTo>
                    <a:pt x="39042" y="45697"/>
                  </a:lnTo>
                  <a:lnTo>
                    <a:pt x="48565" y="56169"/>
                  </a:lnTo>
                  <a:lnTo>
                    <a:pt x="48565" y="59977"/>
                  </a:lnTo>
                  <a:lnTo>
                    <a:pt x="55230" y="63785"/>
                  </a:lnTo>
                  <a:lnTo>
                    <a:pt x="58087" y="66641"/>
                  </a:lnTo>
                  <a:lnTo>
                    <a:pt x="55230" y="74258"/>
                  </a:lnTo>
                  <a:lnTo>
                    <a:pt x="58087" y="77114"/>
                  </a:lnTo>
                  <a:lnTo>
                    <a:pt x="58087" y="80922"/>
                  </a:lnTo>
                  <a:lnTo>
                    <a:pt x="61896" y="84730"/>
                  </a:lnTo>
                  <a:lnTo>
                    <a:pt x="58087" y="88538"/>
                  </a:lnTo>
                  <a:lnTo>
                    <a:pt x="55230" y="88538"/>
                  </a:lnTo>
                  <a:lnTo>
                    <a:pt x="52374" y="91394"/>
                  </a:lnTo>
                  <a:lnTo>
                    <a:pt x="45708" y="91394"/>
                  </a:lnTo>
                  <a:lnTo>
                    <a:pt x="16188" y="119955"/>
                  </a:lnTo>
                  <a:lnTo>
                    <a:pt x="16188" y="144707"/>
                  </a:lnTo>
                  <a:lnTo>
                    <a:pt x="22854" y="151371"/>
                  </a:lnTo>
                  <a:lnTo>
                    <a:pt x="9523" y="151371"/>
                  </a:lnTo>
                  <a:lnTo>
                    <a:pt x="9523" y="158988"/>
                  </a:lnTo>
                  <a:lnTo>
                    <a:pt x="6666" y="162796"/>
                  </a:lnTo>
                  <a:lnTo>
                    <a:pt x="6666" y="165652"/>
                  </a:lnTo>
                  <a:lnTo>
                    <a:pt x="3809" y="169460"/>
                  </a:lnTo>
                  <a:lnTo>
                    <a:pt x="0" y="169460"/>
                  </a:lnTo>
                  <a:lnTo>
                    <a:pt x="0" y="179932"/>
                  </a:lnTo>
                  <a:lnTo>
                    <a:pt x="3809" y="179932"/>
                  </a:lnTo>
                  <a:close/>
                </a:path>
              </a:pathLst>
            </a:custGeom>
            <a:solidFill>
              <a:srgbClr val="AFABAB"/>
            </a:solidFill>
            <a:ln w="9518" cap="flat">
              <a:noFill/>
              <a:prstDash val="solid"/>
              <a:miter/>
            </a:ln>
          </p:spPr>
          <p:txBody>
            <a:bodyPr rtlCol="0" anchor="ctr"/>
            <a:lstStyle/>
            <a:p>
              <a:endParaRPr lang="en-US" noProof="0" dirty="0"/>
            </a:p>
          </p:txBody>
        </p:sp>
        <p:sp>
          <p:nvSpPr>
            <p:cNvPr id="6446" name="Serbest Form 6445">
              <a:extLst>
                <a:ext uri="{FF2B5EF4-FFF2-40B4-BE49-F238E27FC236}">
                  <a16:creationId xmlns:a16="http://schemas.microsoft.com/office/drawing/2014/main" id="{9E805A84-D092-5C4A-8F96-6636763EE9E0}"/>
                </a:ext>
              </a:extLst>
            </p:cNvPr>
            <p:cNvSpPr/>
            <p:nvPr/>
          </p:nvSpPr>
          <p:spPr>
            <a:xfrm>
              <a:off x="6424526" y="1510677"/>
              <a:ext cx="599918" cy="367480"/>
            </a:xfrm>
            <a:custGeom>
              <a:avLst/>
              <a:gdLst>
                <a:gd name="connsiteX0" fmla="*/ 13332 w 599918"/>
                <a:gd name="connsiteY0" fmla="*/ 190404 h 367480"/>
                <a:gd name="connsiteX1" fmla="*/ 16188 w 599918"/>
                <a:gd name="connsiteY1" fmla="*/ 190404 h 367480"/>
                <a:gd name="connsiteX2" fmla="*/ 19997 w 599918"/>
                <a:gd name="connsiteY2" fmla="*/ 194212 h 367480"/>
                <a:gd name="connsiteX3" fmla="*/ 25711 w 599918"/>
                <a:gd name="connsiteY3" fmla="*/ 194212 h 367480"/>
                <a:gd name="connsiteX4" fmla="*/ 29520 w 599918"/>
                <a:gd name="connsiteY4" fmla="*/ 198020 h 367480"/>
                <a:gd name="connsiteX5" fmla="*/ 41899 w 599918"/>
                <a:gd name="connsiteY5" fmla="*/ 198020 h 367480"/>
                <a:gd name="connsiteX6" fmla="*/ 45708 w 599918"/>
                <a:gd name="connsiteY6" fmla="*/ 200877 h 367480"/>
                <a:gd name="connsiteX7" fmla="*/ 58087 w 599918"/>
                <a:gd name="connsiteY7" fmla="*/ 200877 h 367480"/>
                <a:gd name="connsiteX8" fmla="*/ 61896 w 599918"/>
                <a:gd name="connsiteY8" fmla="*/ 204685 h 367480"/>
                <a:gd name="connsiteX9" fmla="*/ 67610 w 599918"/>
                <a:gd name="connsiteY9" fmla="*/ 200877 h 367480"/>
                <a:gd name="connsiteX10" fmla="*/ 71419 w 599918"/>
                <a:gd name="connsiteY10" fmla="*/ 200877 h 367480"/>
                <a:gd name="connsiteX11" fmla="*/ 78085 w 599918"/>
                <a:gd name="connsiteY11" fmla="*/ 198020 h 367480"/>
                <a:gd name="connsiteX12" fmla="*/ 80941 w 599918"/>
                <a:gd name="connsiteY12" fmla="*/ 198020 h 367480"/>
                <a:gd name="connsiteX13" fmla="*/ 93320 w 599918"/>
                <a:gd name="connsiteY13" fmla="*/ 211349 h 367480"/>
                <a:gd name="connsiteX14" fmla="*/ 99986 w 599918"/>
                <a:gd name="connsiteY14" fmla="*/ 211349 h 367480"/>
                <a:gd name="connsiteX15" fmla="*/ 106652 w 599918"/>
                <a:gd name="connsiteY15" fmla="*/ 204685 h 367480"/>
                <a:gd name="connsiteX16" fmla="*/ 106652 w 599918"/>
                <a:gd name="connsiteY16" fmla="*/ 200877 h 367480"/>
                <a:gd name="connsiteX17" fmla="*/ 119983 w 599918"/>
                <a:gd name="connsiteY17" fmla="*/ 204685 h 367480"/>
                <a:gd name="connsiteX18" fmla="*/ 122841 w 599918"/>
                <a:gd name="connsiteY18" fmla="*/ 198020 h 367480"/>
                <a:gd name="connsiteX19" fmla="*/ 125697 w 599918"/>
                <a:gd name="connsiteY19" fmla="*/ 200877 h 367480"/>
                <a:gd name="connsiteX20" fmla="*/ 135220 w 599918"/>
                <a:gd name="connsiteY20" fmla="*/ 200877 h 367480"/>
                <a:gd name="connsiteX21" fmla="*/ 139028 w 599918"/>
                <a:gd name="connsiteY21" fmla="*/ 198020 h 367480"/>
                <a:gd name="connsiteX22" fmla="*/ 139028 w 599918"/>
                <a:gd name="connsiteY22" fmla="*/ 194212 h 367480"/>
                <a:gd name="connsiteX23" fmla="*/ 145694 w 599918"/>
                <a:gd name="connsiteY23" fmla="*/ 186596 h 367480"/>
                <a:gd name="connsiteX24" fmla="*/ 151408 w 599918"/>
                <a:gd name="connsiteY24" fmla="*/ 186596 h 367480"/>
                <a:gd name="connsiteX25" fmla="*/ 155217 w 599918"/>
                <a:gd name="connsiteY25" fmla="*/ 179932 h 367480"/>
                <a:gd name="connsiteX26" fmla="*/ 158073 w 599918"/>
                <a:gd name="connsiteY26" fmla="*/ 179932 h 367480"/>
                <a:gd name="connsiteX27" fmla="*/ 164739 w 599918"/>
                <a:gd name="connsiteY27" fmla="*/ 183740 h 367480"/>
                <a:gd name="connsiteX28" fmla="*/ 171405 w 599918"/>
                <a:gd name="connsiteY28" fmla="*/ 183740 h 367480"/>
                <a:gd name="connsiteX29" fmla="*/ 171405 w 599918"/>
                <a:gd name="connsiteY29" fmla="*/ 179932 h 367480"/>
                <a:gd name="connsiteX30" fmla="*/ 174262 w 599918"/>
                <a:gd name="connsiteY30" fmla="*/ 179932 h 367480"/>
                <a:gd name="connsiteX31" fmla="*/ 180928 w 599918"/>
                <a:gd name="connsiteY31" fmla="*/ 176124 h 367480"/>
                <a:gd name="connsiteX32" fmla="*/ 183784 w 599918"/>
                <a:gd name="connsiteY32" fmla="*/ 176124 h 367480"/>
                <a:gd name="connsiteX33" fmla="*/ 190450 w 599918"/>
                <a:gd name="connsiteY33" fmla="*/ 183740 h 367480"/>
                <a:gd name="connsiteX34" fmla="*/ 193307 w 599918"/>
                <a:gd name="connsiteY34" fmla="*/ 183740 h 367480"/>
                <a:gd name="connsiteX35" fmla="*/ 193307 w 599918"/>
                <a:gd name="connsiteY35" fmla="*/ 186596 h 367480"/>
                <a:gd name="connsiteX36" fmla="*/ 216161 w 599918"/>
                <a:gd name="connsiteY36" fmla="*/ 186596 h 367480"/>
                <a:gd name="connsiteX37" fmla="*/ 219018 w 599918"/>
                <a:gd name="connsiteY37" fmla="*/ 190404 h 367480"/>
                <a:gd name="connsiteX38" fmla="*/ 219018 w 599918"/>
                <a:gd name="connsiteY38" fmla="*/ 198020 h 367480"/>
                <a:gd name="connsiteX39" fmla="*/ 229492 w 599918"/>
                <a:gd name="connsiteY39" fmla="*/ 198020 h 367480"/>
                <a:gd name="connsiteX40" fmla="*/ 235206 w 599918"/>
                <a:gd name="connsiteY40" fmla="*/ 200877 h 367480"/>
                <a:gd name="connsiteX41" fmla="*/ 239015 w 599918"/>
                <a:gd name="connsiteY41" fmla="*/ 204685 h 367480"/>
                <a:gd name="connsiteX42" fmla="*/ 241872 w 599918"/>
                <a:gd name="connsiteY42" fmla="*/ 211349 h 367480"/>
                <a:gd name="connsiteX43" fmla="*/ 239015 w 599918"/>
                <a:gd name="connsiteY43" fmla="*/ 215157 h 367480"/>
                <a:gd name="connsiteX44" fmla="*/ 239015 w 599918"/>
                <a:gd name="connsiteY44" fmla="*/ 229437 h 367480"/>
                <a:gd name="connsiteX45" fmla="*/ 245681 w 599918"/>
                <a:gd name="connsiteY45" fmla="*/ 225629 h 367480"/>
                <a:gd name="connsiteX46" fmla="*/ 248537 w 599918"/>
                <a:gd name="connsiteY46" fmla="*/ 225629 h 367480"/>
                <a:gd name="connsiteX47" fmla="*/ 251394 w 599918"/>
                <a:gd name="connsiteY47" fmla="*/ 229437 h 367480"/>
                <a:gd name="connsiteX48" fmla="*/ 248537 w 599918"/>
                <a:gd name="connsiteY48" fmla="*/ 233245 h 367480"/>
                <a:gd name="connsiteX49" fmla="*/ 248537 w 599918"/>
                <a:gd name="connsiteY49" fmla="*/ 243717 h 367480"/>
                <a:gd name="connsiteX50" fmla="*/ 255203 w 599918"/>
                <a:gd name="connsiteY50" fmla="*/ 243717 h 367480"/>
                <a:gd name="connsiteX51" fmla="*/ 258060 w 599918"/>
                <a:gd name="connsiteY51" fmla="*/ 247525 h 367480"/>
                <a:gd name="connsiteX52" fmla="*/ 264726 w 599918"/>
                <a:gd name="connsiteY52" fmla="*/ 247525 h 367480"/>
                <a:gd name="connsiteX53" fmla="*/ 267582 w 599918"/>
                <a:gd name="connsiteY53" fmla="*/ 250382 h 367480"/>
                <a:gd name="connsiteX54" fmla="*/ 267582 w 599918"/>
                <a:gd name="connsiteY54" fmla="*/ 268470 h 367480"/>
                <a:gd name="connsiteX55" fmla="*/ 264726 w 599918"/>
                <a:gd name="connsiteY55" fmla="*/ 268470 h 367480"/>
                <a:gd name="connsiteX56" fmla="*/ 258060 w 599918"/>
                <a:gd name="connsiteY56" fmla="*/ 272278 h 367480"/>
                <a:gd name="connsiteX57" fmla="*/ 248537 w 599918"/>
                <a:gd name="connsiteY57" fmla="*/ 272278 h 367480"/>
                <a:gd name="connsiteX58" fmla="*/ 245681 w 599918"/>
                <a:gd name="connsiteY58" fmla="*/ 268470 h 367480"/>
                <a:gd name="connsiteX59" fmla="*/ 235206 w 599918"/>
                <a:gd name="connsiteY59" fmla="*/ 268470 h 367480"/>
                <a:gd name="connsiteX60" fmla="*/ 232349 w 599918"/>
                <a:gd name="connsiteY60" fmla="*/ 272278 h 367480"/>
                <a:gd name="connsiteX61" fmla="*/ 232349 w 599918"/>
                <a:gd name="connsiteY61" fmla="*/ 275134 h 367480"/>
                <a:gd name="connsiteX62" fmla="*/ 235206 w 599918"/>
                <a:gd name="connsiteY62" fmla="*/ 275134 h 367480"/>
                <a:gd name="connsiteX63" fmla="*/ 241872 w 599918"/>
                <a:gd name="connsiteY63" fmla="*/ 278942 h 367480"/>
                <a:gd name="connsiteX64" fmla="*/ 245681 w 599918"/>
                <a:gd name="connsiteY64" fmla="*/ 282750 h 367480"/>
                <a:gd name="connsiteX65" fmla="*/ 235206 w 599918"/>
                <a:gd name="connsiteY65" fmla="*/ 289414 h 367480"/>
                <a:gd name="connsiteX66" fmla="*/ 232349 w 599918"/>
                <a:gd name="connsiteY66" fmla="*/ 293223 h 367480"/>
                <a:gd name="connsiteX67" fmla="*/ 225684 w 599918"/>
                <a:gd name="connsiteY67" fmla="*/ 296079 h 367480"/>
                <a:gd name="connsiteX68" fmla="*/ 222827 w 599918"/>
                <a:gd name="connsiteY68" fmla="*/ 296079 h 367480"/>
                <a:gd name="connsiteX69" fmla="*/ 222827 w 599918"/>
                <a:gd name="connsiteY69" fmla="*/ 303695 h 367480"/>
                <a:gd name="connsiteX70" fmla="*/ 225684 w 599918"/>
                <a:gd name="connsiteY70" fmla="*/ 307503 h 367480"/>
                <a:gd name="connsiteX71" fmla="*/ 225684 w 599918"/>
                <a:gd name="connsiteY71" fmla="*/ 314167 h 367480"/>
                <a:gd name="connsiteX72" fmla="*/ 213304 w 599918"/>
                <a:gd name="connsiteY72" fmla="*/ 317975 h 367480"/>
                <a:gd name="connsiteX73" fmla="*/ 209495 w 599918"/>
                <a:gd name="connsiteY73" fmla="*/ 310359 h 367480"/>
                <a:gd name="connsiteX74" fmla="*/ 209495 w 599918"/>
                <a:gd name="connsiteY74" fmla="*/ 303695 h 367480"/>
                <a:gd name="connsiteX75" fmla="*/ 209495 w 599918"/>
                <a:gd name="connsiteY75" fmla="*/ 310359 h 367480"/>
                <a:gd name="connsiteX76" fmla="*/ 213304 w 599918"/>
                <a:gd name="connsiteY76" fmla="*/ 317975 h 367480"/>
                <a:gd name="connsiteX77" fmla="*/ 213304 w 599918"/>
                <a:gd name="connsiteY77" fmla="*/ 321783 h 367480"/>
                <a:gd name="connsiteX78" fmla="*/ 219018 w 599918"/>
                <a:gd name="connsiteY78" fmla="*/ 324639 h 367480"/>
                <a:gd name="connsiteX79" fmla="*/ 235206 w 599918"/>
                <a:gd name="connsiteY79" fmla="*/ 324639 h 367480"/>
                <a:gd name="connsiteX80" fmla="*/ 239015 w 599918"/>
                <a:gd name="connsiteY80" fmla="*/ 321783 h 367480"/>
                <a:gd name="connsiteX81" fmla="*/ 241872 w 599918"/>
                <a:gd name="connsiteY81" fmla="*/ 321783 h 367480"/>
                <a:gd name="connsiteX82" fmla="*/ 245681 w 599918"/>
                <a:gd name="connsiteY82" fmla="*/ 317975 h 367480"/>
                <a:gd name="connsiteX83" fmla="*/ 255203 w 599918"/>
                <a:gd name="connsiteY83" fmla="*/ 317975 h 367480"/>
                <a:gd name="connsiteX84" fmla="*/ 258060 w 599918"/>
                <a:gd name="connsiteY84" fmla="*/ 314167 h 367480"/>
                <a:gd name="connsiteX85" fmla="*/ 261869 w 599918"/>
                <a:gd name="connsiteY85" fmla="*/ 314167 h 367480"/>
                <a:gd name="connsiteX86" fmla="*/ 258060 w 599918"/>
                <a:gd name="connsiteY86" fmla="*/ 310359 h 367480"/>
                <a:gd name="connsiteX87" fmla="*/ 261869 w 599918"/>
                <a:gd name="connsiteY87" fmla="*/ 310359 h 367480"/>
                <a:gd name="connsiteX88" fmla="*/ 264726 w 599918"/>
                <a:gd name="connsiteY88" fmla="*/ 307503 h 367480"/>
                <a:gd name="connsiteX89" fmla="*/ 274248 w 599918"/>
                <a:gd name="connsiteY89" fmla="*/ 303695 h 367480"/>
                <a:gd name="connsiteX90" fmla="*/ 280914 w 599918"/>
                <a:gd name="connsiteY90" fmla="*/ 299887 h 367480"/>
                <a:gd name="connsiteX91" fmla="*/ 283771 w 599918"/>
                <a:gd name="connsiteY91" fmla="*/ 296079 h 367480"/>
                <a:gd name="connsiteX92" fmla="*/ 287580 w 599918"/>
                <a:gd name="connsiteY92" fmla="*/ 289414 h 367480"/>
                <a:gd name="connsiteX93" fmla="*/ 290437 w 599918"/>
                <a:gd name="connsiteY93" fmla="*/ 285606 h 367480"/>
                <a:gd name="connsiteX94" fmla="*/ 293293 w 599918"/>
                <a:gd name="connsiteY94" fmla="*/ 278942 h 367480"/>
                <a:gd name="connsiteX95" fmla="*/ 297102 w 599918"/>
                <a:gd name="connsiteY95" fmla="*/ 275134 h 367480"/>
                <a:gd name="connsiteX96" fmla="*/ 297102 w 599918"/>
                <a:gd name="connsiteY96" fmla="*/ 272278 h 367480"/>
                <a:gd name="connsiteX97" fmla="*/ 313291 w 599918"/>
                <a:gd name="connsiteY97" fmla="*/ 264662 h 367480"/>
                <a:gd name="connsiteX98" fmla="*/ 322813 w 599918"/>
                <a:gd name="connsiteY98" fmla="*/ 257998 h 367480"/>
                <a:gd name="connsiteX99" fmla="*/ 329479 w 599918"/>
                <a:gd name="connsiteY99" fmla="*/ 260854 h 367480"/>
                <a:gd name="connsiteX100" fmla="*/ 335192 w 599918"/>
                <a:gd name="connsiteY100" fmla="*/ 260854 h 367480"/>
                <a:gd name="connsiteX101" fmla="*/ 341858 w 599918"/>
                <a:gd name="connsiteY101" fmla="*/ 264662 h 367480"/>
                <a:gd name="connsiteX102" fmla="*/ 351381 w 599918"/>
                <a:gd name="connsiteY102" fmla="*/ 264662 h 367480"/>
                <a:gd name="connsiteX103" fmla="*/ 358046 w 599918"/>
                <a:gd name="connsiteY103" fmla="*/ 257998 h 367480"/>
                <a:gd name="connsiteX104" fmla="*/ 348524 w 599918"/>
                <a:gd name="connsiteY104" fmla="*/ 272278 h 367480"/>
                <a:gd name="connsiteX105" fmla="*/ 335192 w 599918"/>
                <a:gd name="connsiteY105" fmla="*/ 272278 h 367480"/>
                <a:gd name="connsiteX106" fmla="*/ 339001 w 599918"/>
                <a:gd name="connsiteY106" fmla="*/ 275134 h 367480"/>
                <a:gd name="connsiteX107" fmla="*/ 344715 w 599918"/>
                <a:gd name="connsiteY107" fmla="*/ 278942 h 367480"/>
                <a:gd name="connsiteX108" fmla="*/ 351381 w 599918"/>
                <a:gd name="connsiteY108" fmla="*/ 285606 h 367480"/>
                <a:gd name="connsiteX109" fmla="*/ 390423 w 599918"/>
                <a:gd name="connsiteY109" fmla="*/ 285606 h 367480"/>
                <a:gd name="connsiteX110" fmla="*/ 397089 w 599918"/>
                <a:gd name="connsiteY110" fmla="*/ 296079 h 367480"/>
                <a:gd name="connsiteX111" fmla="*/ 390423 w 599918"/>
                <a:gd name="connsiteY111" fmla="*/ 299887 h 367480"/>
                <a:gd name="connsiteX112" fmla="*/ 387566 w 599918"/>
                <a:gd name="connsiteY112" fmla="*/ 303695 h 367480"/>
                <a:gd name="connsiteX113" fmla="*/ 367569 w 599918"/>
                <a:gd name="connsiteY113" fmla="*/ 314167 h 367480"/>
                <a:gd name="connsiteX114" fmla="*/ 364712 w 599918"/>
                <a:gd name="connsiteY114" fmla="*/ 317975 h 367480"/>
                <a:gd name="connsiteX115" fmla="*/ 364712 w 599918"/>
                <a:gd name="connsiteY115" fmla="*/ 321783 h 367480"/>
                <a:gd name="connsiteX116" fmla="*/ 367569 w 599918"/>
                <a:gd name="connsiteY116" fmla="*/ 321783 h 367480"/>
                <a:gd name="connsiteX117" fmla="*/ 371378 w 599918"/>
                <a:gd name="connsiteY117" fmla="*/ 324639 h 367480"/>
                <a:gd name="connsiteX118" fmla="*/ 387566 w 599918"/>
                <a:gd name="connsiteY118" fmla="*/ 324639 h 367480"/>
                <a:gd name="connsiteX119" fmla="*/ 393280 w 599918"/>
                <a:gd name="connsiteY119" fmla="*/ 328447 h 367480"/>
                <a:gd name="connsiteX120" fmla="*/ 399945 w 599918"/>
                <a:gd name="connsiteY120" fmla="*/ 335111 h 367480"/>
                <a:gd name="connsiteX121" fmla="*/ 399945 w 599918"/>
                <a:gd name="connsiteY121" fmla="*/ 349392 h 367480"/>
                <a:gd name="connsiteX122" fmla="*/ 397089 w 599918"/>
                <a:gd name="connsiteY122" fmla="*/ 357008 h 367480"/>
                <a:gd name="connsiteX123" fmla="*/ 397089 w 599918"/>
                <a:gd name="connsiteY123" fmla="*/ 363672 h 367480"/>
                <a:gd name="connsiteX124" fmla="*/ 406611 w 599918"/>
                <a:gd name="connsiteY124" fmla="*/ 363672 h 367480"/>
                <a:gd name="connsiteX125" fmla="*/ 413277 w 599918"/>
                <a:gd name="connsiteY125" fmla="*/ 367480 h 367480"/>
                <a:gd name="connsiteX126" fmla="*/ 418990 w 599918"/>
                <a:gd name="connsiteY126" fmla="*/ 367480 h 367480"/>
                <a:gd name="connsiteX127" fmla="*/ 418990 w 599918"/>
                <a:gd name="connsiteY127" fmla="*/ 363672 h 367480"/>
                <a:gd name="connsiteX128" fmla="*/ 425656 w 599918"/>
                <a:gd name="connsiteY128" fmla="*/ 357008 h 367480"/>
                <a:gd name="connsiteX129" fmla="*/ 432322 w 599918"/>
                <a:gd name="connsiteY129" fmla="*/ 353200 h 367480"/>
                <a:gd name="connsiteX130" fmla="*/ 435179 w 599918"/>
                <a:gd name="connsiteY130" fmla="*/ 349392 h 367480"/>
                <a:gd name="connsiteX131" fmla="*/ 451367 w 599918"/>
                <a:gd name="connsiteY131" fmla="*/ 349392 h 367480"/>
                <a:gd name="connsiteX132" fmla="*/ 460890 w 599918"/>
                <a:gd name="connsiteY132" fmla="*/ 338920 h 367480"/>
                <a:gd name="connsiteX133" fmla="*/ 460890 w 599918"/>
                <a:gd name="connsiteY133" fmla="*/ 335111 h 367480"/>
                <a:gd name="connsiteX134" fmla="*/ 464698 w 599918"/>
                <a:gd name="connsiteY134" fmla="*/ 332255 h 367480"/>
                <a:gd name="connsiteX135" fmla="*/ 467555 w 599918"/>
                <a:gd name="connsiteY135" fmla="*/ 332255 h 367480"/>
                <a:gd name="connsiteX136" fmla="*/ 474221 w 599918"/>
                <a:gd name="connsiteY136" fmla="*/ 338920 h 367480"/>
                <a:gd name="connsiteX137" fmla="*/ 493266 w 599918"/>
                <a:gd name="connsiteY137" fmla="*/ 335111 h 367480"/>
                <a:gd name="connsiteX138" fmla="*/ 493266 w 599918"/>
                <a:gd name="connsiteY138" fmla="*/ 324639 h 367480"/>
                <a:gd name="connsiteX139" fmla="*/ 499932 w 599918"/>
                <a:gd name="connsiteY139" fmla="*/ 317975 h 367480"/>
                <a:gd name="connsiteX140" fmla="*/ 483743 w 599918"/>
                <a:gd name="connsiteY140" fmla="*/ 317975 h 367480"/>
                <a:gd name="connsiteX141" fmla="*/ 480887 w 599918"/>
                <a:gd name="connsiteY141" fmla="*/ 321783 h 367480"/>
                <a:gd name="connsiteX142" fmla="*/ 474221 w 599918"/>
                <a:gd name="connsiteY142" fmla="*/ 324639 h 367480"/>
                <a:gd name="connsiteX143" fmla="*/ 458033 w 599918"/>
                <a:gd name="connsiteY143" fmla="*/ 324639 h 367480"/>
                <a:gd name="connsiteX144" fmla="*/ 455176 w 599918"/>
                <a:gd name="connsiteY144" fmla="*/ 321783 h 367480"/>
                <a:gd name="connsiteX145" fmla="*/ 448510 w 599918"/>
                <a:gd name="connsiteY145" fmla="*/ 317975 h 367480"/>
                <a:gd name="connsiteX146" fmla="*/ 445653 w 599918"/>
                <a:gd name="connsiteY146" fmla="*/ 314167 h 367480"/>
                <a:gd name="connsiteX147" fmla="*/ 445653 w 599918"/>
                <a:gd name="connsiteY147" fmla="*/ 307503 h 367480"/>
                <a:gd name="connsiteX148" fmla="*/ 441845 w 599918"/>
                <a:gd name="connsiteY148" fmla="*/ 303695 h 367480"/>
                <a:gd name="connsiteX149" fmla="*/ 435179 w 599918"/>
                <a:gd name="connsiteY149" fmla="*/ 303695 h 367480"/>
                <a:gd name="connsiteX150" fmla="*/ 422800 w 599918"/>
                <a:gd name="connsiteY150" fmla="*/ 293223 h 367480"/>
                <a:gd name="connsiteX151" fmla="*/ 402802 w 599918"/>
                <a:gd name="connsiteY151" fmla="*/ 289414 h 367480"/>
                <a:gd name="connsiteX152" fmla="*/ 399945 w 599918"/>
                <a:gd name="connsiteY152" fmla="*/ 282750 h 367480"/>
                <a:gd name="connsiteX153" fmla="*/ 435179 w 599918"/>
                <a:gd name="connsiteY153" fmla="*/ 282750 h 367480"/>
                <a:gd name="connsiteX154" fmla="*/ 441845 w 599918"/>
                <a:gd name="connsiteY154" fmla="*/ 278942 h 367480"/>
                <a:gd name="connsiteX155" fmla="*/ 448510 w 599918"/>
                <a:gd name="connsiteY155" fmla="*/ 272278 h 367480"/>
                <a:gd name="connsiteX156" fmla="*/ 455176 w 599918"/>
                <a:gd name="connsiteY156" fmla="*/ 275134 h 367480"/>
                <a:gd name="connsiteX157" fmla="*/ 458033 w 599918"/>
                <a:gd name="connsiteY157" fmla="*/ 272278 h 367480"/>
                <a:gd name="connsiteX158" fmla="*/ 464698 w 599918"/>
                <a:gd name="connsiteY158" fmla="*/ 268470 h 367480"/>
                <a:gd name="connsiteX159" fmla="*/ 467555 w 599918"/>
                <a:gd name="connsiteY159" fmla="*/ 264662 h 367480"/>
                <a:gd name="connsiteX160" fmla="*/ 474221 w 599918"/>
                <a:gd name="connsiteY160" fmla="*/ 260854 h 367480"/>
                <a:gd name="connsiteX161" fmla="*/ 487553 w 599918"/>
                <a:gd name="connsiteY161" fmla="*/ 260854 h 367480"/>
                <a:gd name="connsiteX162" fmla="*/ 493266 w 599918"/>
                <a:gd name="connsiteY162" fmla="*/ 257998 h 367480"/>
                <a:gd name="connsiteX163" fmla="*/ 499932 w 599918"/>
                <a:gd name="connsiteY163" fmla="*/ 257998 h 367480"/>
                <a:gd name="connsiteX164" fmla="*/ 525643 w 599918"/>
                <a:gd name="connsiteY164" fmla="*/ 239909 h 367480"/>
                <a:gd name="connsiteX165" fmla="*/ 544688 w 599918"/>
                <a:gd name="connsiteY165" fmla="*/ 239909 h 367480"/>
                <a:gd name="connsiteX166" fmla="*/ 544688 w 599918"/>
                <a:gd name="connsiteY166" fmla="*/ 218965 h 367480"/>
                <a:gd name="connsiteX167" fmla="*/ 554210 w 599918"/>
                <a:gd name="connsiteY167" fmla="*/ 218965 h 367480"/>
                <a:gd name="connsiteX168" fmla="*/ 558019 w 599918"/>
                <a:gd name="connsiteY168" fmla="*/ 215157 h 367480"/>
                <a:gd name="connsiteX169" fmla="*/ 558019 w 599918"/>
                <a:gd name="connsiteY169" fmla="*/ 211349 h 367480"/>
                <a:gd name="connsiteX170" fmla="*/ 564685 w 599918"/>
                <a:gd name="connsiteY170" fmla="*/ 204685 h 367480"/>
                <a:gd name="connsiteX171" fmla="*/ 580873 w 599918"/>
                <a:gd name="connsiteY171" fmla="*/ 204685 h 367480"/>
                <a:gd name="connsiteX172" fmla="*/ 586586 w 599918"/>
                <a:gd name="connsiteY172" fmla="*/ 200877 h 367480"/>
                <a:gd name="connsiteX173" fmla="*/ 593252 w 599918"/>
                <a:gd name="connsiteY173" fmla="*/ 200877 h 367480"/>
                <a:gd name="connsiteX174" fmla="*/ 599918 w 599918"/>
                <a:gd name="connsiteY174" fmla="*/ 194212 h 367480"/>
                <a:gd name="connsiteX175" fmla="*/ 599918 w 599918"/>
                <a:gd name="connsiteY175" fmla="*/ 190404 h 367480"/>
                <a:gd name="connsiteX176" fmla="*/ 597062 w 599918"/>
                <a:gd name="connsiteY176" fmla="*/ 183740 h 367480"/>
                <a:gd name="connsiteX177" fmla="*/ 597062 w 599918"/>
                <a:gd name="connsiteY177" fmla="*/ 176124 h 367480"/>
                <a:gd name="connsiteX178" fmla="*/ 590396 w 599918"/>
                <a:gd name="connsiteY178" fmla="*/ 173268 h 367480"/>
                <a:gd name="connsiteX179" fmla="*/ 583730 w 599918"/>
                <a:gd name="connsiteY179" fmla="*/ 165652 h 367480"/>
                <a:gd name="connsiteX180" fmla="*/ 586586 w 599918"/>
                <a:gd name="connsiteY180" fmla="*/ 162796 h 367480"/>
                <a:gd name="connsiteX181" fmla="*/ 597062 w 599918"/>
                <a:gd name="connsiteY181" fmla="*/ 162796 h 367480"/>
                <a:gd name="connsiteX182" fmla="*/ 599918 w 599918"/>
                <a:gd name="connsiteY182" fmla="*/ 158988 h 367480"/>
                <a:gd name="connsiteX183" fmla="*/ 597062 w 599918"/>
                <a:gd name="connsiteY183" fmla="*/ 155179 h 367480"/>
                <a:gd name="connsiteX184" fmla="*/ 593252 w 599918"/>
                <a:gd name="connsiteY184" fmla="*/ 155179 h 367480"/>
                <a:gd name="connsiteX185" fmla="*/ 590396 w 599918"/>
                <a:gd name="connsiteY185" fmla="*/ 151371 h 367480"/>
                <a:gd name="connsiteX186" fmla="*/ 586586 w 599918"/>
                <a:gd name="connsiteY186" fmla="*/ 151371 h 367480"/>
                <a:gd name="connsiteX187" fmla="*/ 597062 w 599918"/>
                <a:gd name="connsiteY187" fmla="*/ 144707 h 367480"/>
                <a:gd name="connsiteX188" fmla="*/ 597062 w 599918"/>
                <a:gd name="connsiteY188" fmla="*/ 130427 h 367480"/>
                <a:gd name="connsiteX189" fmla="*/ 593252 w 599918"/>
                <a:gd name="connsiteY189" fmla="*/ 126619 h 367480"/>
                <a:gd name="connsiteX190" fmla="*/ 580873 w 599918"/>
                <a:gd name="connsiteY190" fmla="*/ 126619 h 367480"/>
                <a:gd name="connsiteX191" fmla="*/ 571351 w 599918"/>
                <a:gd name="connsiteY191" fmla="*/ 119955 h 367480"/>
                <a:gd name="connsiteX192" fmla="*/ 567541 w 599918"/>
                <a:gd name="connsiteY192" fmla="*/ 116147 h 367480"/>
                <a:gd name="connsiteX193" fmla="*/ 567541 w 599918"/>
                <a:gd name="connsiteY193" fmla="*/ 113290 h 367480"/>
                <a:gd name="connsiteX194" fmla="*/ 544688 w 599918"/>
                <a:gd name="connsiteY194" fmla="*/ 113290 h 367480"/>
                <a:gd name="connsiteX195" fmla="*/ 538974 w 599918"/>
                <a:gd name="connsiteY195" fmla="*/ 109482 h 367480"/>
                <a:gd name="connsiteX196" fmla="*/ 535165 w 599918"/>
                <a:gd name="connsiteY196" fmla="*/ 105674 h 367480"/>
                <a:gd name="connsiteX197" fmla="*/ 525643 w 599918"/>
                <a:gd name="connsiteY197" fmla="*/ 105674 h 367480"/>
                <a:gd name="connsiteX198" fmla="*/ 518977 w 599918"/>
                <a:gd name="connsiteY198" fmla="*/ 109482 h 367480"/>
                <a:gd name="connsiteX199" fmla="*/ 506598 w 599918"/>
                <a:gd name="connsiteY199" fmla="*/ 95202 h 367480"/>
                <a:gd name="connsiteX200" fmla="*/ 502788 w 599918"/>
                <a:gd name="connsiteY200" fmla="*/ 88538 h 367480"/>
                <a:gd name="connsiteX201" fmla="*/ 497075 w 599918"/>
                <a:gd name="connsiteY201" fmla="*/ 88538 h 367480"/>
                <a:gd name="connsiteX202" fmla="*/ 493266 w 599918"/>
                <a:gd name="connsiteY202" fmla="*/ 91394 h 367480"/>
                <a:gd name="connsiteX203" fmla="*/ 493266 w 599918"/>
                <a:gd name="connsiteY203" fmla="*/ 95202 h 367480"/>
                <a:gd name="connsiteX204" fmla="*/ 490409 w 599918"/>
                <a:gd name="connsiteY204" fmla="*/ 91394 h 367480"/>
                <a:gd name="connsiteX205" fmla="*/ 464698 w 599918"/>
                <a:gd name="connsiteY205" fmla="*/ 91394 h 367480"/>
                <a:gd name="connsiteX206" fmla="*/ 460890 w 599918"/>
                <a:gd name="connsiteY206" fmla="*/ 88538 h 367480"/>
                <a:gd name="connsiteX207" fmla="*/ 455176 w 599918"/>
                <a:gd name="connsiteY207" fmla="*/ 88538 h 367480"/>
                <a:gd name="connsiteX208" fmla="*/ 451367 w 599918"/>
                <a:gd name="connsiteY208" fmla="*/ 84730 h 367480"/>
                <a:gd name="connsiteX209" fmla="*/ 438987 w 599918"/>
                <a:gd name="connsiteY209" fmla="*/ 88538 h 367480"/>
                <a:gd name="connsiteX210" fmla="*/ 435179 w 599918"/>
                <a:gd name="connsiteY210" fmla="*/ 88538 h 367480"/>
                <a:gd name="connsiteX211" fmla="*/ 428513 w 599918"/>
                <a:gd name="connsiteY211" fmla="*/ 59977 h 367480"/>
                <a:gd name="connsiteX212" fmla="*/ 406611 w 599918"/>
                <a:gd name="connsiteY212" fmla="*/ 49505 h 367480"/>
                <a:gd name="connsiteX213" fmla="*/ 387566 w 599918"/>
                <a:gd name="connsiteY213" fmla="*/ 49505 h 367480"/>
                <a:gd name="connsiteX214" fmla="*/ 387566 w 599918"/>
                <a:gd name="connsiteY214" fmla="*/ 39033 h 367480"/>
                <a:gd name="connsiteX215" fmla="*/ 383757 w 599918"/>
                <a:gd name="connsiteY215" fmla="*/ 27609 h 367480"/>
                <a:gd name="connsiteX216" fmla="*/ 387566 w 599918"/>
                <a:gd name="connsiteY216" fmla="*/ 27609 h 367480"/>
                <a:gd name="connsiteX217" fmla="*/ 390423 w 599918"/>
                <a:gd name="connsiteY217" fmla="*/ 24753 h 367480"/>
                <a:gd name="connsiteX218" fmla="*/ 390423 w 599918"/>
                <a:gd name="connsiteY218" fmla="*/ 17136 h 367480"/>
                <a:gd name="connsiteX219" fmla="*/ 387566 w 599918"/>
                <a:gd name="connsiteY219" fmla="*/ 17136 h 367480"/>
                <a:gd name="connsiteX220" fmla="*/ 380900 w 599918"/>
                <a:gd name="connsiteY220" fmla="*/ 14280 h 367480"/>
                <a:gd name="connsiteX221" fmla="*/ 377091 w 599918"/>
                <a:gd name="connsiteY221" fmla="*/ 10472 h 367480"/>
                <a:gd name="connsiteX222" fmla="*/ 374235 w 599918"/>
                <a:gd name="connsiteY222" fmla="*/ 10472 h 367480"/>
                <a:gd name="connsiteX223" fmla="*/ 371378 w 599918"/>
                <a:gd name="connsiteY223" fmla="*/ 0 h 367480"/>
                <a:gd name="connsiteX224" fmla="*/ 344715 w 599918"/>
                <a:gd name="connsiteY224" fmla="*/ 0 h 367480"/>
                <a:gd name="connsiteX225" fmla="*/ 339001 w 599918"/>
                <a:gd name="connsiteY225" fmla="*/ 3808 h 367480"/>
                <a:gd name="connsiteX226" fmla="*/ 322813 w 599918"/>
                <a:gd name="connsiteY226" fmla="*/ 3808 h 367480"/>
                <a:gd name="connsiteX227" fmla="*/ 322813 w 599918"/>
                <a:gd name="connsiteY227" fmla="*/ 10472 h 367480"/>
                <a:gd name="connsiteX228" fmla="*/ 319004 w 599918"/>
                <a:gd name="connsiteY228" fmla="*/ 14280 h 367480"/>
                <a:gd name="connsiteX229" fmla="*/ 299959 w 599918"/>
                <a:gd name="connsiteY229" fmla="*/ 14280 h 367480"/>
                <a:gd name="connsiteX230" fmla="*/ 293293 w 599918"/>
                <a:gd name="connsiteY230" fmla="*/ 10472 h 367480"/>
                <a:gd name="connsiteX231" fmla="*/ 277105 w 599918"/>
                <a:gd name="connsiteY231" fmla="*/ 10472 h 367480"/>
                <a:gd name="connsiteX232" fmla="*/ 274248 w 599918"/>
                <a:gd name="connsiteY232" fmla="*/ 17136 h 367480"/>
                <a:gd name="connsiteX233" fmla="*/ 267582 w 599918"/>
                <a:gd name="connsiteY233" fmla="*/ 20944 h 367480"/>
                <a:gd name="connsiteX234" fmla="*/ 264726 w 599918"/>
                <a:gd name="connsiteY234" fmla="*/ 24753 h 367480"/>
                <a:gd name="connsiteX235" fmla="*/ 261869 w 599918"/>
                <a:gd name="connsiteY235" fmla="*/ 31417 h 367480"/>
                <a:gd name="connsiteX236" fmla="*/ 264726 w 599918"/>
                <a:gd name="connsiteY236" fmla="*/ 35225 h 367480"/>
                <a:gd name="connsiteX237" fmla="*/ 264726 w 599918"/>
                <a:gd name="connsiteY237" fmla="*/ 41889 h 367480"/>
                <a:gd name="connsiteX238" fmla="*/ 261869 w 599918"/>
                <a:gd name="connsiteY238" fmla="*/ 45697 h 367480"/>
                <a:gd name="connsiteX239" fmla="*/ 251394 w 599918"/>
                <a:gd name="connsiteY239" fmla="*/ 45697 h 367480"/>
                <a:gd name="connsiteX240" fmla="*/ 248537 w 599918"/>
                <a:gd name="connsiteY240" fmla="*/ 41889 h 367480"/>
                <a:gd name="connsiteX241" fmla="*/ 235206 w 599918"/>
                <a:gd name="connsiteY241" fmla="*/ 41889 h 367480"/>
                <a:gd name="connsiteX242" fmla="*/ 229492 w 599918"/>
                <a:gd name="connsiteY242" fmla="*/ 45697 h 367480"/>
                <a:gd name="connsiteX243" fmla="*/ 225684 w 599918"/>
                <a:gd name="connsiteY243" fmla="*/ 45697 h 367480"/>
                <a:gd name="connsiteX244" fmla="*/ 225684 w 599918"/>
                <a:gd name="connsiteY244" fmla="*/ 39033 h 367480"/>
                <a:gd name="connsiteX245" fmla="*/ 222827 w 599918"/>
                <a:gd name="connsiteY245" fmla="*/ 35225 h 367480"/>
                <a:gd name="connsiteX246" fmla="*/ 213304 w 599918"/>
                <a:gd name="connsiteY246" fmla="*/ 35225 h 367480"/>
                <a:gd name="connsiteX247" fmla="*/ 209495 w 599918"/>
                <a:gd name="connsiteY247" fmla="*/ 39033 h 367480"/>
                <a:gd name="connsiteX248" fmla="*/ 209495 w 599918"/>
                <a:gd name="connsiteY248" fmla="*/ 41889 h 367480"/>
                <a:gd name="connsiteX249" fmla="*/ 203782 w 599918"/>
                <a:gd name="connsiteY249" fmla="*/ 35225 h 367480"/>
                <a:gd name="connsiteX250" fmla="*/ 197116 w 599918"/>
                <a:gd name="connsiteY250" fmla="*/ 39033 h 367480"/>
                <a:gd name="connsiteX251" fmla="*/ 193307 w 599918"/>
                <a:gd name="connsiteY251" fmla="*/ 35225 h 367480"/>
                <a:gd name="connsiteX252" fmla="*/ 183784 w 599918"/>
                <a:gd name="connsiteY252" fmla="*/ 39033 h 367480"/>
                <a:gd name="connsiteX253" fmla="*/ 180928 w 599918"/>
                <a:gd name="connsiteY253" fmla="*/ 31417 h 367480"/>
                <a:gd name="connsiteX254" fmla="*/ 174262 w 599918"/>
                <a:gd name="connsiteY254" fmla="*/ 39033 h 367480"/>
                <a:gd name="connsiteX255" fmla="*/ 164739 w 599918"/>
                <a:gd name="connsiteY255" fmla="*/ 31417 h 367480"/>
                <a:gd name="connsiteX256" fmla="*/ 161883 w 599918"/>
                <a:gd name="connsiteY256" fmla="*/ 35225 h 367480"/>
                <a:gd name="connsiteX257" fmla="*/ 151408 w 599918"/>
                <a:gd name="connsiteY257" fmla="*/ 27609 h 367480"/>
                <a:gd name="connsiteX258" fmla="*/ 139028 w 599918"/>
                <a:gd name="connsiteY258" fmla="*/ 24753 h 367480"/>
                <a:gd name="connsiteX259" fmla="*/ 119983 w 599918"/>
                <a:gd name="connsiteY259" fmla="*/ 24753 h 367480"/>
                <a:gd name="connsiteX260" fmla="*/ 116175 w 599918"/>
                <a:gd name="connsiteY260" fmla="*/ 20944 h 367480"/>
                <a:gd name="connsiteX261" fmla="*/ 116175 w 599918"/>
                <a:gd name="connsiteY261" fmla="*/ 17136 h 367480"/>
                <a:gd name="connsiteX262" fmla="*/ 90464 w 599918"/>
                <a:gd name="connsiteY262" fmla="*/ 17136 h 367480"/>
                <a:gd name="connsiteX263" fmla="*/ 87607 w 599918"/>
                <a:gd name="connsiteY263" fmla="*/ 20944 h 367480"/>
                <a:gd name="connsiteX264" fmla="*/ 80941 w 599918"/>
                <a:gd name="connsiteY264" fmla="*/ 24753 h 367480"/>
                <a:gd name="connsiteX265" fmla="*/ 61896 w 599918"/>
                <a:gd name="connsiteY265" fmla="*/ 24753 h 367480"/>
                <a:gd name="connsiteX266" fmla="*/ 61896 w 599918"/>
                <a:gd name="connsiteY266" fmla="*/ 27609 h 367480"/>
                <a:gd name="connsiteX267" fmla="*/ 52374 w 599918"/>
                <a:gd name="connsiteY267" fmla="*/ 39033 h 367480"/>
                <a:gd name="connsiteX268" fmla="*/ 41899 w 599918"/>
                <a:gd name="connsiteY268" fmla="*/ 39033 h 367480"/>
                <a:gd name="connsiteX269" fmla="*/ 36185 w 599918"/>
                <a:gd name="connsiteY269" fmla="*/ 35225 h 367480"/>
                <a:gd name="connsiteX270" fmla="*/ 39042 w 599918"/>
                <a:gd name="connsiteY270" fmla="*/ 45697 h 367480"/>
                <a:gd name="connsiteX271" fmla="*/ 48565 w 599918"/>
                <a:gd name="connsiteY271" fmla="*/ 56169 h 367480"/>
                <a:gd name="connsiteX272" fmla="*/ 48565 w 599918"/>
                <a:gd name="connsiteY272" fmla="*/ 59977 h 367480"/>
                <a:gd name="connsiteX273" fmla="*/ 55230 w 599918"/>
                <a:gd name="connsiteY273" fmla="*/ 63785 h 367480"/>
                <a:gd name="connsiteX274" fmla="*/ 58087 w 599918"/>
                <a:gd name="connsiteY274" fmla="*/ 66641 h 367480"/>
                <a:gd name="connsiteX275" fmla="*/ 55230 w 599918"/>
                <a:gd name="connsiteY275" fmla="*/ 74258 h 367480"/>
                <a:gd name="connsiteX276" fmla="*/ 58087 w 599918"/>
                <a:gd name="connsiteY276" fmla="*/ 77114 h 367480"/>
                <a:gd name="connsiteX277" fmla="*/ 58087 w 599918"/>
                <a:gd name="connsiteY277" fmla="*/ 80922 h 367480"/>
                <a:gd name="connsiteX278" fmla="*/ 61896 w 599918"/>
                <a:gd name="connsiteY278" fmla="*/ 84730 h 367480"/>
                <a:gd name="connsiteX279" fmla="*/ 58087 w 599918"/>
                <a:gd name="connsiteY279" fmla="*/ 88538 h 367480"/>
                <a:gd name="connsiteX280" fmla="*/ 55230 w 599918"/>
                <a:gd name="connsiteY280" fmla="*/ 88538 h 367480"/>
                <a:gd name="connsiteX281" fmla="*/ 52374 w 599918"/>
                <a:gd name="connsiteY281" fmla="*/ 91394 h 367480"/>
                <a:gd name="connsiteX282" fmla="*/ 45708 w 599918"/>
                <a:gd name="connsiteY282" fmla="*/ 91394 h 367480"/>
                <a:gd name="connsiteX283" fmla="*/ 16188 w 599918"/>
                <a:gd name="connsiteY283" fmla="*/ 119955 h 367480"/>
                <a:gd name="connsiteX284" fmla="*/ 16188 w 599918"/>
                <a:gd name="connsiteY284" fmla="*/ 144707 h 367480"/>
                <a:gd name="connsiteX285" fmla="*/ 22854 w 599918"/>
                <a:gd name="connsiteY285" fmla="*/ 151371 h 367480"/>
                <a:gd name="connsiteX286" fmla="*/ 9523 w 599918"/>
                <a:gd name="connsiteY286" fmla="*/ 151371 h 367480"/>
                <a:gd name="connsiteX287" fmla="*/ 9523 w 599918"/>
                <a:gd name="connsiteY287" fmla="*/ 158988 h 367480"/>
                <a:gd name="connsiteX288" fmla="*/ 6666 w 599918"/>
                <a:gd name="connsiteY288" fmla="*/ 162796 h 367480"/>
                <a:gd name="connsiteX289" fmla="*/ 6666 w 599918"/>
                <a:gd name="connsiteY289" fmla="*/ 165652 h 367480"/>
                <a:gd name="connsiteX290" fmla="*/ 3809 w 599918"/>
                <a:gd name="connsiteY290" fmla="*/ 169460 h 367480"/>
                <a:gd name="connsiteX291" fmla="*/ 0 w 599918"/>
                <a:gd name="connsiteY291" fmla="*/ 169460 h 367480"/>
                <a:gd name="connsiteX292" fmla="*/ 0 w 599918"/>
                <a:gd name="connsiteY292" fmla="*/ 179932 h 367480"/>
                <a:gd name="connsiteX293" fmla="*/ 3809 w 599918"/>
                <a:gd name="connsiteY293" fmla="*/ 179932 h 36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599918" h="367480">
                  <a:moveTo>
                    <a:pt x="13332" y="190404"/>
                  </a:moveTo>
                  <a:lnTo>
                    <a:pt x="16188" y="190404"/>
                  </a:lnTo>
                  <a:lnTo>
                    <a:pt x="19997" y="194212"/>
                  </a:lnTo>
                  <a:lnTo>
                    <a:pt x="25711" y="194212"/>
                  </a:lnTo>
                  <a:lnTo>
                    <a:pt x="29520" y="198020"/>
                  </a:lnTo>
                  <a:lnTo>
                    <a:pt x="41899" y="198020"/>
                  </a:lnTo>
                  <a:lnTo>
                    <a:pt x="45708" y="200877"/>
                  </a:lnTo>
                  <a:lnTo>
                    <a:pt x="58087" y="200877"/>
                  </a:lnTo>
                  <a:lnTo>
                    <a:pt x="61896" y="204685"/>
                  </a:lnTo>
                  <a:lnTo>
                    <a:pt x="67610" y="200877"/>
                  </a:lnTo>
                  <a:lnTo>
                    <a:pt x="71419" y="200877"/>
                  </a:lnTo>
                  <a:lnTo>
                    <a:pt x="78085" y="198020"/>
                  </a:lnTo>
                  <a:lnTo>
                    <a:pt x="80941" y="198020"/>
                  </a:lnTo>
                  <a:lnTo>
                    <a:pt x="93320" y="211349"/>
                  </a:lnTo>
                  <a:lnTo>
                    <a:pt x="99986" y="211349"/>
                  </a:lnTo>
                  <a:lnTo>
                    <a:pt x="106652" y="204685"/>
                  </a:lnTo>
                  <a:lnTo>
                    <a:pt x="106652" y="200877"/>
                  </a:lnTo>
                  <a:lnTo>
                    <a:pt x="119983" y="204685"/>
                  </a:lnTo>
                  <a:lnTo>
                    <a:pt x="122841" y="198020"/>
                  </a:lnTo>
                  <a:lnTo>
                    <a:pt x="125697" y="200877"/>
                  </a:lnTo>
                  <a:lnTo>
                    <a:pt x="135220" y="200877"/>
                  </a:lnTo>
                  <a:lnTo>
                    <a:pt x="139028" y="198020"/>
                  </a:lnTo>
                  <a:lnTo>
                    <a:pt x="139028" y="194212"/>
                  </a:lnTo>
                  <a:lnTo>
                    <a:pt x="145694" y="186596"/>
                  </a:lnTo>
                  <a:lnTo>
                    <a:pt x="151408" y="186596"/>
                  </a:lnTo>
                  <a:lnTo>
                    <a:pt x="155217" y="179932"/>
                  </a:lnTo>
                  <a:lnTo>
                    <a:pt x="158073" y="179932"/>
                  </a:lnTo>
                  <a:lnTo>
                    <a:pt x="164739" y="183740"/>
                  </a:lnTo>
                  <a:lnTo>
                    <a:pt x="171405" y="183740"/>
                  </a:lnTo>
                  <a:lnTo>
                    <a:pt x="171405" y="179932"/>
                  </a:lnTo>
                  <a:lnTo>
                    <a:pt x="174262" y="179932"/>
                  </a:lnTo>
                  <a:lnTo>
                    <a:pt x="180928" y="176124"/>
                  </a:lnTo>
                  <a:lnTo>
                    <a:pt x="183784" y="176124"/>
                  </a:lnTo>
                  <a:lnTo>
                    <a:pt x="190450" y="183740"/>
                  </a:lnTo>
                  <a:lnTo>
                    <a:pt x="193307" y="183740"/>
                  </a:lnTo>
                  <a:lnTo>
                    <a:pt x="193307" y="186596"/>
                  </a:lnTo>
                  <a:lnTo>
                    <a:pt x="216161" y="186596"/>
                  </a:lnTo>
                  <a:lnTo>
                    <a:pt x="219018" y="190404"/>
                  </a:lnTo>
                  <a:lnTo>
                    <a:pt x="219018" y="198020"/>
                  </a:lnTo>
                  <a:lnTo>
                    <a:pt x="229492" y="198020"/>
                  </a:lnTo>
                  <a:lnTo>
                    <a:pt x="235206" y="200877"/>
                  </a:lnTo>
                  <a:lnTo>
                    <a:pt x="239015" y="204685"/>
                  </a:lnTo>
                  <a:lnTo>
                    <a:pt x="241872" y="211349"/>
                  </a:lnTo>
                  <a:lnTo>
                    <a:pt x="239015" y="215157"/>
                  </a:lnTo>
                  <a:lnTo>
                    <a:pt x="239015" y="229437"/>
                  </a:lnTo>
                  <a:lnTo>
                    <a:pt x="245681" y="225629"/>
                  </a:lnTo>
                  <a:lnTo>
                    <a:pt x="248537" y="225629"/>
                  </a:lnTo>
                  <a:lnTo>
                    <a:pt x="251394" y="229437"/>
                  </a:lnTo>
                  <a:lnTo>
                    <a:pt x="248537" y="233245"/>
                  </a:lnTo>
                  <a:lnTo>
                    <a:pt x="248537" y="243717"/>
                  </a:lnTo>
                  <a:lnTo>
                    <a:pt x="255203" y="243717"/>
                  </a:lnTo>
                  <a:lnTo>
                    <a:pt x="258060" y="247525"/>
                  </a:lnTo>
                  <a:lnTo>
                    <a:pt x="264726" y="247525"/>
                  </a:lnTo>
                  <a:lnTo>
                    <a:pt x="267582" y="250382"/>
                  </a:lnTo>
                  <a:lnTo>
                    <a:pt x="267582" y="268470"/>
                  </a:lnTo>
                  <a:lnTo>
                    <a:pt x="264726" y="268470"/>
                  </a:lnTo>
                  <a:lnTo>
                    <a:pt x="258060" y="272278"/>
                  </a:lnTo>
                  <a:lnTo>
                    <a:pt x="248537" y="272278"/>
                  </a:lnTo>
                  <a:lnTo>
                    <a:pt x="245681" y="268470"/>
                  </a:lnTo>
                  <a:lnTo>
                    <a:pt x="235206" y="268470"/>
                  </a:lnTo>
                  <a:lnTo>
                    <a:pt x="232349" y="272278"/>
                  </a:lnTo>
                  <a:lnTo>
                    <a:pt x="232349" y="275134"/>
                  </a:lnTo>
                  <a:lnTo>
                    <a:pt x="235206" y="275134"/>
                  </a:lnTo>
                  <a:lnTo>
                    <a:pt x="241872" y="278942"/>
                  </a:lnTo>
                  <a:lnTo>
                    <a:pt x="245681" y="282750"/>
                  </a:lnTo>
                  <a:lnTo>
                    <a:pt x="235206" y="289414"/>
                  </a:lnTo>
                  <a:lnTo>
                    <a:pt x="232349" y="293223"/>
                  </a:lnTo>
                  <a:lnTo>
                    <a:pt x="225684" y="296079"/>
                  </a:lnTo>
                  <a:lnTo>
                    <a:pt x="222827" y="296079"/>
                  </a:lnTo>
                  <a:lnTo>
                    <a:pt x="222827" y="303695"/>
                  </a:lnTo>
                  <a:lnTo>
                    <a:pt x="225684" y="307503"/>
                  </a:lnTo>
                  <a:lnTo>
                    <a:pt x="225684" y="314167"/>
                  </a:lnTo>
                  <a:lnTo>
                    <a:pt x="213304" y="317975"/>
                  </a:lnTo>
                  <a:lnTo>
                    <a:pt x="209495" y="310359"/>
                  </a:lnTo>
                  <a:lnTo>
                    <a:pt x="209495" y="303695"/>
                  </a:lnTo>
                  <a:lnTo>
                    <a:pt x="209495" y="310359"/>
                  </a:lnTo>
                  <a:lnTo>
                    <a:pt x="213304" y="317975"/>
                  </a:lnTo>
                  <a:lnTo>
                    <a:pt x="213304" y="321783"/>
                  </a:lnTo>
                  <a:lnTo>
                    <a:pt x="219018" y="324639"/>
                  </a:lnTo>
                  <a:lnTo>
                    <a:pt x="235206" y="324639"/>
                  </a:lnTo>
                  <a:lnTo>
                    <a:pt x="239015" y="321783"/>
                  </a:lnTo>
                  <a:lnTo>
                    <a:pt x="241872" y="321783"/>
                  </a:lnTo>
                  <a:lnTo>
                    <a:pt x="245681" y="317975"/>
                  </a:lnTo>
                  <a:lnTo>
                    <a:pt x="255203" y="317975"/>
                  </a:lnTo>
                  <a:lnTo>
                    <a:pt x="258060" y="314167"/>
                  </a:lnTo>
                  <a:lnTo>
                    <a:pt x="261869" y="314167"/>
                  </a:lnTo>
                  <a:lnTo>
                    <a:pt x="258060" y="310359"/>
                  </a:lnTo>
                  <a:lnTo>
                    <a:pt x="261869" y="310359"/>
                  </a:lnTo>
                  <a:lnTo>
                    <a:pt x="264726" y="307503"/>
                  </a:lnTo>
                  <a:lnTo>
                    <a:pt x="274248" y="303695"/>
                  </a:lnTo>
                  <a:lnTo>
                    <a:pt x="280914" y="299887"/>
                  </a:lnTo>
                  <a:lnTo>
                    <a:pt x="283771" y="296079"/>
                  </a:lnTo>
                  <a:lnTo>
                    <a:pt x="287580" y="289414"/>
                  </a:lnTo>
                  <a:lnTo>
                    <a:pt x="290437" y="285606"/>
                  </a:lnTo>
                  <a:lnTo>
                    <a:pt x="293293" y="278942"/>
                  </a:lnTo>
                  <a:lnTo>
                    <a:pt x="297102" y="275134"/>
                  </a:lnTo>
                  <a:lnTo>
                    <a:pt x="297102" y="272278"/>
                  </a:lnTo>
                  <a:lnTo>
                    <a:pt x="313291" y="264662"/>
                  </a:lnTo>
                  <a:lnTo>
                    <a:pt x="322813" y="257998"/>
                  </a:lnTo>
                  <a:lnTo>
                    <a:pt x="329479" y="260854"/>
                  </a:lnTo>
                  <a:lnTo>
                    <a:pt x="335192" y="260854"/>
                  </a:lnTo>
                  <a:lnTo>
                    <a:pt x="341858" y="264662"/>
                  </a:lnTo>
                  <a:lnTo>
                    <a:pt x="351381" y="264662"/>
                  </a:lnTo>
                  <a:lnTo>
                    <a:pt x="358046" y="257998"/>
                  </a:lnTo>
                  <a:lnTo>
                    <a:pt x="348524" y="272278"/>
                  </a:lnTo>
                  <a:lnTo>
                    <a:pt x="335192" y="272278"/>
                  </a:lnTo>
                  <a:lnTo>
                    <a:pt x="339001" y="275134"/>
                  </a:lnTo>
                  <a:lnTo>
                    <a:pt x="344715" y="278942"/>
                  </a:lnTo>
                  <a:lnTo>
                    <a:pt x="351381" y="285606"/>
                  </a:lnTo>
                  <a:lnTo>
                    <a:pt x="390423" y="285606"/>
                  </a:lnTo>
                  <a:lnTo>
                    <a:pt x="397089" y="296079"/>
                  </a:lnTo>
                  <a:lnTo>
                    <a:pt x="390423" y="299887"/>
                  </a:lnTo>
                  <a:lnTo>
                    <a:pt x="387566" y="303695"/>
                  </a:lnTo>
                  <a:lnTo>
                    <a:pt x="367569" y="314167"/>
                  </a:lnTo>
                  <a:lnTo>
                    <a:pt x="364712" y="317975"/>
                  </a:lnTo>
                  <a:lnTo>
                    <a:pt x="364712" y="321783"/>
                  </a:lnTo>
                  <a:lnTo>
                    <a:pt x="367569" y="321783"/>
                  </a:lnTo>
                  <a:lnTo>
                    <a:pt x="371378" y="324639"/>
                  </a:lnTo>
                  <a:lnTo>
                    <a:pt x="387566" y="324639"/>
                  </a:lnTo>
                  <a:lnTo>
                    <a:pt x="393280" y="328447"/>
                  </a:lnTo>
                  <a:lnTo>
                    <a:pt x="399945" y="335111"/>
                  </a:lnTo>
                  <a:lnTo>
                    <a:pt x="399945" y="349392"/>
                  </a:lnTo>
                  <a:lnTo>
                    <a:pt x="397089" y="357008"/>
                  </a:lnTo>
                  <a:lnTo>
                    <a:pt x="397089" y="363672"/>
                  </a:lnTo>
                  <a:lnTo>
                    <a:pt x="406611" y="363672"/>
                  </a:lnTo>
                  <a:lnTo>
                    <a:pt x="413277" y="367480"/>
                  </a:lnTo>
                  <a:lnTo>
                    <a:pt x="418990" y="367480"/>
                  </a:lnTo>
                  <a:lnTo>
                    <a:pt x="418990" y="363672"/>
                  </a:lnTo>
                  <a:lnTo>
                    <a:pt x="425656" y="357008"/>
                  </a:lnTo>
                  <a:lnTo>
                    <a:pt x="432322" y="353200"/>
                  </a:lnTo>
                  <a:lnTo>
                    <a:pt x="435179" y="349392"/>
                  </a:lnTo>
                  <a:lnTo>
                    <a:pt x="451367" y="349392"/>
                  </a:lnTo>
                  <a:lnTo>
                    <a:pt x="460890" y="338920"/>
                  </a:lnTo>
                  <a:lnTo>
                    <a:pt x="460890" y="335111"/>
                  </a:lnTo>
                  <a:lnTo>
                    <a:pt x="464698" y="332255"/>
                  </a:lnTo>
                  <a:lnTo>
                    <a:pt x="467555" y="332255"/>
                  </a:lnTo>
                  <a:lnTo>
                    <a:pt x="474221" y="338920"/>
                  </a:lnTo>
                  <a:lnTo>
                    <a:pt x="493266" y="335111"/>
                  </a:lnTo>
                  <a:lnTo>
                    <a:pt x="493266" y="324639"/>
                  </a:lnTo>
                  <a:lnTo>
                    <a:pt x="499932" y="317975"/>
                  </a:lnTo>
                  <a:lnTo>
                    <a:pt x="483743" y="317975"/>
                  </a:lnTo>
                  <a:lnTo>
                    <a:pt x="480887" y="321783"/>
                  </a:lnTo>
                  <a:lnTo>
                    <a:pt x="474221" y="324639"/>
                  </a:lnTo>
                  <a:lnTo>
                    <a:pt x="458033" y="324639"/>
                  </a:lnTo>
                  <a:lnTo>
                    <a:pt x="455176" y="321783"/>
                  </a:lnTo>
                  <a:lnTo>
                    <a:pt x="448510" y="317975"/>
                  </a:lnTo>
                  <a:lnTo>
                    <a:pt x="445653" y="314167"/>
                  </a:lnTo>
                  <a:lnTo>
                    <a:pt x="445653" y="307503"/>
                  </a:lnTo>
                  <a:lnTo>
                    <a:pt x="441845" y="303695"/>
                  </a:lnTo>
                  <a:lnTo>
                    <a:pt x="435179" y="303695"/>
                  </a:lnTo>
                  <a:lnTo>
                    <a:pt x="422800" y="293223"/>
                  </a:lnTo>
                  <a:lnTo>
                    <a:pt x="402802" y="289414"/>
                  </a:lnTo>
                  <a:lnTo>
                    <a:pt x="399945" y="282750"/>
                  </a:lnTo>
                  <a:lnTo>
                    <a:pt x="435179" y="282750"/>
                  </a:lnTo>
                  <a:lnTo>
                    <a:pt x="441845" y="278942"/>
                  </a:lnTo>
                  <a:lnTo>
                    <a:pt x="448510" y="272278"/>
                  </a:lnTo>
                  <a:lnTo>
                    <a:pt x="455176" y="275134"/>
                  </a:lnTo>
                  <a:lnTo>
                    <a:pt x="458033" y="272278"/>
                  </a:lnTo>
                  <a:lnTo>
                    <a:pt x="464698" y="268470"/>
                  </a:lnTo>
                  <a:lnTo>
                    <a:pt x="467555" y="264662"/>
                  </a:lnTo>
                  <a:lnTo>
                    <a:pt x="474221" y="260854"/>
                  </a:lnTo>
                  <a:lnTo>
                    <a:pt x="487553" y="260854"/>
                  </a:lnTo>
                  <a:lnTo>
                    <a:pt x="493266" y="257998"/>
                  </a:lnTo>
                  <a:lnTo>
                    <a:pt x="499932" y="257998"/>
                  </a:lnTo>
                  <a:lnTo>
                    <a:pt x="525643" y="239909"/>
                  </a:lnTo>
                  <a:lnTo>
                    <a:pt x="544688" y="239909"/>
                  </a:lnTo>
                  <a:lnTo>
                    <a:pt x="544688" y="218965"/>
                  </a:lnTo>
                  <a:lnTo>
                    <a:pt x="554210" y="218965"/>
                  </a:lnTo>
                  <a:lnTo>
                    <a:pt x="558019" y="215157"/>
                  </a:lnTo>
                  <a:lnTo>
                    <a:pt x="558019" y="211349"/>
                  </a:lnTo>
                  <a:lnTo>
                    <a:pt x="564685" y="204685"/>
                  </a:lnTo>
                  <a:lnTo>
                    <a:pt x="580873" y="204685"/>
                  </a:lnTo>
                  <a:lnTo>
                    <a:pt x="586586" y="200877"/>
                  </a:lnTo>
                  <a:lnTo>
                    <a:pt x="593252" y="200877"/>
                  </a:lnTo>
                  <a:lnTo>
                    <a:pt x="599918" y="194212"/>
                  </a:lnTo>
                  <a:lnTo>
                    <a:pt x="599918" y="190404"/>
                  </a:lnTo>
                  <a:lnTo>
                    <a:pt x="597062" y="183740"/>
                  </a:lnTo>
                  <a:lnTo>
                    <a:pt x="597062" y="176124"/>
                  </a:lnTo>
                  <a:lnTo>
                    <a:pt x="590396" y="173268"/>
                  </a:lnTo>
                  <a:lnTo>
                    <a:pt x="583730" y="165652"/>
                  </a:lnTo>
                  <a:lnTo>
                    <a:pt x="586586" y="162796"/>
                  </a:lnTo>
                  <a:lnTo>
                    <a:pt x="597062" y="162796"/>
                  </a:lnTo>
                  <a:lnTo>
                    <a:pt x="599918" y="158988"/>
                  </a:lnTo>
                  <a:lnTo>
                    <a:pt x="597062" y="155179"/>
                  </a:lnTo>
                  <a:lnTo>
                    <a:pt x="593252" y="155179"/>
                  </a:lnTo>
                  <a:lnTo>
                    <a:pt x="590396" y="151371"/>
                  </a:lnTo>
                  <a:lnTo>
                    <a:pt x="586586" y="151371"/>
                  </a:lnTo>
                  <a:lnTo>
                    <a:pt x="597062" y="144707"/>
                  </a:lnTo>
                  <a:lnTo>
                    <a:pt x="597062" y="130427"/>
                  </a:lnTo>
                  <a:lnTo>
                    <a:pt x="593252" y="126619"/>
                  </a:lnTo>
                  <a:lnTo>
                    <a:pt x="580873" y="126619"/>
                  </a:lnTo>
                  <a:lnTo>
                    <a:pt x="571351" y="119955"/>
                  </a:lnTo>
                  <a:lnTo>
                    <a:pt x="567541" y="116147"/>
                  </a:lnTo>
                  <a:lnTo>
                    <a:pt x="567541" y="113290"/>
                  </a:lnTo>
                  <a:lnTo>
                    <a:pt x="544688" y="113290"/>
                  </a:lnTo>
                  <a:lnTo>
                    <a:pt x="538974" y="109482"/>
                  </a:lnTo>
                  <a:lnTo>
                    <a:pt x="535165" y="105674"/>
                  </a:lnTo>
                  <a:lnTo>
                    <a:pt x="525643" y="105674"/>
                  </a:lnTo>
                  <a:lnTo>
                    <a:pt x="518977" y="109482"/>
                  </a:lnTo>
                  <a:lnTo>
                    <a:pt x="506598" y="95202"/>
                  </a:lnTo>
                  <a:lnTo>
                    <a:pt x="502788" y="88538"/>
                  </a:lnTo>
                  <a:lnTo>
                    <a:pt x="497075" y="88538"/>
                  </a:lnTo>
                  <a:lnTo>
                    <a:pt x="493266" y="91394"/>
                  </a:lnTo>
                  <a:lnTo>
                    <a:pt x="493266" y="95202"/>
                  </a:lnTo>
                  <a:lnTo>
                    <a:pt x="490409" y="91394"/>
                  </a:lnTo>
                  <a:lnTo>
                    <a:pt x="464698" y="91394"/>
                  </a:lnTo>
                  <a:lnTo>
                    <a:pt x="460890" y="88538"/>
                  </a:lnTo>
                  <a:lnTo>
                    <a:pt x="455176" y="88538"/>
                  </a:lnTo>
                  <a:lnTo>
                    <a:pt x="451367" y="84730"/>
                  </a:lnTo>
                  <a:lnTo>
                    <a:pt x="438987" y="88538"/>
                  </a:lnTo>
                  <a:lnTo>
                    <a:pt x="435179" y="88538"/>
                  </a:lnTo>
                  <a:lnTo>
                    <a:pt x="428513" y="59977"/>
                  </a:lnTo>
                  <a:lnTo>
                    <a:pt x="406611" y="49505"/>
                  </a:lnTo>
                  <a:lnTo>
                    <a:pt x="387566" y="49505"/>
                  </a:lnTo>
                  <a:lnTo>
                    <a:pt x="387566" y="39033"/>
                  </a:lnTo>
                  <a:lnTo>
                    <a:pt x="383757" y="27609"/>
                  </a:lnTo>
                  <a:lnTo>
                    <a:pt x="387566" y="27609"/>
                  </a:lnTo>
                  <a:lnTo>
                    <a:pt x="390423" y="24753"/>
                  </a:lnTo>
                  <a:lnTo>
                    <a:pt x="390423" y="17136"/>
                  </a:lnTo>
                  <a:lnTo>
                    <a:pt x="387566" y="17136"/>
                  </a:lnTo>
                  <a:lnTo>
                    <a:pt x="380900" y="14280"/>
                  </a:lnTo>
                  <a:lnTo>
                    <a:pt x="377091" y="10472"/>
                  </a:lnTo>
                  <a:lnTo>
                    <a:pt x="374235" y="10472"/>
                  </a:lnTo>
                  <a:lnTo>
                    <a:pt x="371378" y="0"/>
                  </a:lnTo>
                  <a:lnTo>
                    <a:pt x="344715" y="0"/>
                  </a:lnTo>
                  <a:lnTo>
                    <a:pt x="339001" y="3808"/>
                  </a:lnTo>
                  <a:lnTo>
                    <a:pt x="322813" y="3808"/>
                  </a:lnTo>
                  <a:lnTo>
                    <a:pt x="322813" y="10472"/>
                  </a:lnTo>
                  <a:lnTo>
                    <a:pt x="319004" y="14280"/>
                  </a:lnTo>
                  <a:lnTo>
                    <a:pt x="299959" y="14280"/>
                  </a:lnTo>
                  <a:lnTo>
                    <a:pt x="293293" y="10472"/>
                  </a:lnTo>
                  <a:lnTo>
                    <a:pt x="277105" y="10472"/>
                  </a:lnTo>
                  <a:lnTo>
                    <a:pt x="274248" y="17136"/>
                  </a:lnTo>
                  <a:lnTo>
                    <a:pt x="267582" y="20944"/>
                  </a:lnTo>
                  <a:lnTo>
                    <a:pt x="264726" y="24753"/>
                  </a:lnTo>
                  <a:lnTo>
                    <a:pt x="261869" y="31417"/>
                  </a:lnTo>
                  <a:lnTo>
                    <a:pt x="264726" y="35225"/>
                  </a:lnTo>
                  <a:lnTo>
                    <a:pt x="264726" y="41889"/>
                  </a:lnTo>
                  <a:lnTo>
                    <a:pt x="261869" y="45697"/>
                  </a:lnTo>
                  <a:lnTo>
                    <a:pt x="251394" y="45697"/>
                  </a:lnTo>
                  <a:lnTo>
                    <a:pt x="248537" y="41889"/>
                  </a:lnTo>
                  <a:lnTo>
                    <a:pt x="235206" y="41889"/>
                  </a:lnTo>
                  <a:lnTo>
                    <a:pt x="229492" y="45697"/>
                  </a:lnTo>
                  <a:lnTo>
                    <a:pt x="225684" y="45697"/>
                  </a:lnTo>
                  <a:lnTo>
                    <a:pt x="225684" y="39033"/>
                  </a:lnTo>
                  <a:lnTo>
                    <a:pt x="222827" y="35225"/>
                  </a:lnTo>
                  <a:lnTo>
                    <a:pt x="213304" y="35225"/>
                  </a:lnTo>
                  <a:lnTo>
                    <a:pt x="209495" y="39033"/>
                  </a:lnTo>
                  <a:lnTo>
                    <a:pt x="209495" y="41889"/>
                  </a:lnTo>
                  <a:lnTo>
                    <a:pt x="203782" y="35225"/>
                  </a:lnTo>
                  <a:lnTo>
                    <a:pt x="197116" y="39033"/>
                  </a:lnTo>
                  <a:lnTo>
                    <a:pt x="193307" y="35225"/>
                  </a:lnTo>
                  <a:lnTo>
                    <a:pt x="183784" y="39033"/>
                  </a:lnTo>
                  <a:lnTo>
                    <a:pt x="180928" y="31417"/>
                  </a:lnTo>
                  <a:lnTo>
                    <a:pt x="174262" y="39033"/>
                  </a:lnTo>
                  <a:lnTo>
                    <a:pt x="164739" y="31417"/>
                  </a:lnTo>
                  <a:lnTo>
                    <a:pt x="161883" y="35225"/>
                  </a:lnTo>
                  <a:lnTo>
                    <a:pt x="151408" y="27609"/>
                  </a:lnTo>
                  <a:lnTo>
                    <a:pt x="139028" y="24753"/>
                  </a:lnTo>
                  <a:lnTo>
                    <a:pt x="119983" y="24753"/>
                  </a:lnTo>
                  <a:lnTo>
                    <a:pt x="116175" y="20944"/>
                  </a:lnTo>
                  <a:lnTo>
                    <a:pt x="116175" y="17136"/>
                  </a:lnTo>
                  <a:lnTo>
                    <a:pt x="90464" y="17136"/>
                  </a:lnTo>
                  <a:lnTo>
                    <a:pt x="87607" y="20944"/>
                  </a:lnTo>
                  <a:lnTo>
                    <a:pt x="80941" y="24753"/>
                  </a:lnTo>
                  <a:lnTo>
                    <a:pt x="61896" y="24753"/>
                  </a:lnTo>
                  <a:lnTo>
                    <a:pt x="61896" y="27609"/>
                  </a:lnTo>
                  <a:lnTo>
                    <a:pt x="52374" y="39033"/>
                  </a:lnTo>
                  <a:lnTo>
                    <a:pt x="41899" y="39033"/>
                  </a:lnTo>
                  <a:lnTo>
                    <a:pt x="36185" y="35225"/>
                  </a:lnTo>
                  <a:lnTo>
                    <a:pt x="39042" y="45697"/>
                  </a:lnTo>
                  <a:lnTo>
                    <a:pt x="48565" y="56169"/>
                  </a:lnTo>
                  <a:lnTo>
                    <a:pt x="48565" y="59977"/>
                  </a:lnTo>
                  <a:lnTo>
                    <a:pt x="55230" y="63785"/>
                  </a:lnTo>
                  <a:lnTo>
                    <a:pt x="58087" y="66641"/>
                  </a:lnTo>
                  <a:lnTo>
                    <a:pt x="55230" y="74258"/>
                  </a:lnTo>
                  <a:lnTo>
                    <a:pt x="58087" y="77114"/>
                  </a:lnTo>
                  <a:lnTo>
                    <a:pt x="58087" y="80922"/>
                  </a:lnTo>
                  <a:lnTo>
                    <a:pt x="61896" y="84730"/>
                  </a:lnTo>
                  <a:lnTo>
                    <a:pt x="58087" y="88538"/>
                  </a:lnTo>
                  <a:lnTo>
                    <a:pt x="55230" y="88538"/>
                  </a:lnTo>
                  <a:lnTo>
                    <a:pt x="52374" y="91394"/>
                  </a:lnTo>
                  <a:lnTo>
                    <a:pt x="45708" y="91394"/>
                  </a:lnTo>
                  <a:lnTo>
                    <a:pt x="16188" y="119955"/>
                  </a:lnTo>
                  <a:lnTo>
                    <a:pt x="16188" y="144707"/>
                  </a:lnTo>
                  <a:lnTo>
                    <a:pt x="22854" y="151371"/>
                  </a:lnTo>
                  <a:lnTo>
                    <a:pt x="9523" y="151371"/>
                  </a:lnTo>
                  <a:lnTo>
                    <a:pt x="9523" y="158988"/>
                  </a:lnTo>
                  <a:lnTo>
                    <a:pt x="6666" y="162796"/>
                  </a:lnTo>
                  <a:lnTo>
                    <a:pt x="6666" y="165652"/>
                  </a:lnTo>
                  <a:lnTo>
                    <a:pt x="3809" y="169460"/>
                  </a:lnTo>
                  <a:lnTo>
                    <a:pt x="0" y="169460"/>
                  </a:lnTo>
                  <a:lnTo>
                    <a:pt x="0" y="179932"/>
                  </a:lnTo>
                  <a:lnTo>
                    <a:pt x="3809" y="179932"/>
                  </a:lnTo>
                  <a:close/>
                </a:path>
              </a:pathLst>
            </a:custGeom>
            <a:noFill/>
            <a:ln w="2379" cap="flat">
              <a:solidFill>
                <a:srgbClr val="FFFFFF"/>
              </a:solidFill>
              <a:prstDash val="solid"/>
              <a:round/>
            </a:ln>
          </p:spPr>
          <p:txBody>
            <a:bodyPr rtlCol="0" anchor="ctr"/>
            <a:lstStyle/>
            <a:p>
              <a:endParaRPr lang="en-US" noProof="0" dirty="0"/>
            </a:p>
          </p:txBody>
        </p:sp>
        <p:sp>
          <p:nvSpPr>
            <p:cNvPr id="6447" name="Serbest Form 6446">
              <a:extLst>
                <a:ext uri="{FF2B5EF4-FFF2-40B4-BE49-F238E27FC236}">
                  <a16:creationId xmlns:a16="http://schemas.microsoft.com/office/drawing/2014/main" id="{05214D5A-9BC5-A844-A488-33FB07CEE667}"/>
                </a:ext>
              </a:extLst>
            </p:cNvPr>
            <p:cNvSpPr/>
            <p:nvPr/>
          </p:nvSpPr>
          <p:spPr>
            <a:xfrm>
              <a:off x="6366439" y="1703937"/>
              <a:ext cx="329478" cy="212300"/>
            </a:xfrm>
            <a:custGeom>
              <a:avLst/>
              <a:gdLst>
                <a:gd name="connsiteX0" fmla="*/ 277105 w 329478"/>
                <a:gd name="connsiteY0" fmla="*/ 205636 h 212300"/>
                <a:gd name="connsiteX1" fmla="*/ 280914 w 329478"/>
                <a:gd name="connsiteY1" fmla="*/ 209445 h 212300"/>
                <a:gd name="connsiteX2" fmla="*/ 290437 w 329478"/>
                <a:gd name="connsiteY2" fmla="*/ 209445 h 212300"/>
                <a:gd name="connsiteX3" fmla="*/ 290437 w 329478"/>
                <a:gd name="connsiteY3" fmla="*/ 184692 h 212300"/>
                <a:gd name="connsiteX4" fmla="*/ 293293 w 329478"/>
                <a:gd name="connsiteY4" fmla="*/ 180884 h 212300"/>
                <a:gd name="connsiteX5" fmla="*/ 299959 w 329478"/>
                <a:gd name="connsiteY5" fmla="*/ 170412 h 212300"/>
                <a:gd name="connsiteX6" fmla="*/ 303768 w 329478"/>
                <a:gd name="connsiteY6" fmla="*/ 163748 h 212300"/>
                <a:gd name="connsiteX7" fmla="*/ 306624 w 329478"/>
                <a:gd name="connsiteY7" fmla="*/ 159940 h 212300"/>
                <a:gd name="connsiteX8" fmla="*/ 325669 w 329478"/>
                <a:gd name="connsiteY8" fmla="*/ 159940 h 212300"/>
                <a:gd name="connsiteX9" fmla="*/ 329479 w 329478"/>
                <a:gd name="connsiteY9" fmla="*/ 157083 h 212300"/>
                <a:gd name="connsiteX10" fmla="*/ 329479 w 329478"/>
                <a:gd name="connsiteY10" fmla="*/ 149467 h 212300"/>
                <a:gd name="connsiteX11" fmla="*/ 322813 w 329478"/>
                <a:gd name="connsiteY11" fmla="*/ 128523 h 212300"/>
                <a:gd name="connsiteX12" fmla="*/ 322813 w 329478"/>
                <a:gd name="connsiteY12" fmla="*/ 125667 h 212300"/>
                <a:gd name="connsiteX13" fmla="*/ 319956 w 329478"/>
                <a:gd name="connsiteY13" fmla="*/ 125667 h 212300"/>
                <a:gd name="connsiteX14" fmla="*/ 316147 w 329478"/>
                <a:gd name="connsiteY14" fmla="*/ 128523 h 212300"/>
                <a:gd name="connsiteX15" fmla="*/ 306624 w 329478"/>
                <a:gd name="connsiteY15" fmla="*/ 128523 h 212300"/>
                <a:gd name="connsiteX16" fmla="*/ 303768 w 329478"/>
                <a:gd name="connsiteY16" fmla="*/ 132331 h 212300"/>
                <a:gd name="connsiteX17" fmla="*/ 299959 w 329478"/>
                <a:gd name="connsiteY17" fmla="*/ 132331 h 212300"/>
                <a:gd name="connsiteX18" fmla="*/ 297102 w 329478"/>
                <a:gd name="connsiteY18" fmla="*/ 136139 h 212300"/>
                <a:gd name="connsiteX19" fmla="*/ 280914 w 329478"/>
                <a:gd name="connsiteY19" fmla="*/ 136139 h 212300"/>
                <a:gd name="connsiteX20" fmla="*/ 274248 w 329478"/>
                <a:gd name="connsiteY20" fmla="*/ 128523 h 212300"/>
                <a:gd name="connsiteX21" fmla="*/ 274248 w 329478"/>
                <a:gd name="connsiteY21" fmla="*/ 115194 h 212300"/>
                <a:gd name="connsiteX22" fmla="*/ 271392 w 329478"/>
                <a:gd name="connsiteY22" fmla="*/ 111386 h 212300"/>
                <a:gd name="connsiteX23" fmla="*/ 267582 w 329478"/>
                <a:gd name="connsiteY23" fmla="*/ 104722 h 212300"/>
                <a:gd name="connsiteX24" fmla="*/ 267582 w 329478"/>
                <a:gd name="connsiteY24" fmla="*/ 98058 h 212300"/>
                <a:gd name="connsiteX25" fmla="*/ 271392 w 329478"/>
                <a:gd name="connsiteY25" fmla="*/ 94250 h 212300"/>
                <a:gd name="connsiteX26" fmla="*/ 271392 w 329478"/>
                <a:gd name="connsiteY26" fmla="*/ 86634 h 212300"/>
                <a:gd name="connsiteX27" fmla="*/ 274248 w 329478"/>
                <a:gd name="connsiteY27" fmla="*/ 83778 h 212300"/>
                <a:gd name="connsiteX28" fmla="*/ 271392 w 329478"/>
                <a:gd name="connsiteY28" fmla="*/ 83778 h 212300"/>
                <a:gd name="connsiteX29" fmla="*/ 271392 w 329478"/>
                <a:gd name="connsiteY29" fmla="*/ 59025 h 212300"/>
                <a:gd name="connsiteX30" fmla="*/ 267582 w 329478"/>
                <a:gd name="connsiteY30" fmla="*/ 55217 h 212300"/>
                <a:gd name="connsiteX31" fmla="*/ 258060 w 329478"/>
                <a:gd name="connsiteY31" fmla="*/ 55217 h 212300"/>
                <a:gd name="connsiteX32" fmla="*/ 255203 w 329478"/>
                <a:gd name="connsiteY32" fmla="*/ 45697 h 212300"/>
                <a:gd name="connsiteX33" fmla="*/ 248537 w 329478"/>
                <a:gd name="connsiteY33" fmla="*/ 45697 h 212300"/>
                <a:gd name="connsiteX34" fmla="*/ 245681 w 329478"/>
                <a:gd name="connsiteY34" fmla="*/ 31417 h 212300"/>
                <a:gd name="connsiteX35" fmla="*/ 232349 w 329478"/>
                <a:gd name="connsiteY35" fmla="*/ 24752 h 212300"/>
                <a:gd name="connsiteX36" fmla="*/ 232349 w 329478"/>
                <a:gd name="connsiteY36" fmla="*/ 17136 h 212300"/>
                <a:gd name="connsiteX37" fmla="*/ 229492 w 329478"/>
                <a:gd name="connsiteY37" fmla="*/ 14280 h 212300"/>
                <a:gd name="connsiteX38" fmla="*/ 225683 w 329478"/>
                <a:gd name="connsiteY38" fmla="*/ 6664 h 212300"/>
                <a:gd name="connsiteX39" fmla="*/ 222826 w 329478"/>
                <a:gd name="connsiteY39" fmla="*/ 3808 h 212300"/>
                <a:gd name="connsiteX40" fmla="*/ 213304 w 329478"/>
                <a:gd name="connsiteY40" fmla="*/ 0 h 212300"/>
                <a:gd name="connsiteX41" fmla="*/ 206638 w 329478"/>
                <a:gd name="connsiteY41" fmla="*/ 0 h 212300"/>
                <a:gd name="connsiteX42" fmla="*/ 203781 w 329478"/>
                <a:gd name="connsiteY42" fmla="*/ 3808 h 212300"/>
                <a:gd name="connsiteX43" fmla="*/ 203781 w 329478"/>
                <a:gd name="connsiteY43" fmla="*/ 6664 h 212300"/>
                <a:gd name="connsiteX44" fmla="*/ 197115 w 329478"/>
                <a:gd name="connsiteY44" fmla="*/ 14280 h 212300"/>
                <a:gd name="connsiteX45" fmla="*/ 187593 w 329478"/>
                <a:gd name="connsiteY45" fmla="*/ 14280 h 212300"/>
                <a:gd name="connsiteX46" fmla="*/ 183784 w 329478"/>
                <a:gd name="connsiteY46" fmla="*/ 10472 h 212300"/>
                <a:gd name="connsiteX47" fmla="*/ 180928 w 329478"/>
                <a:gd name="connsiteY47" fmla="*/ 17136 h 212300"/>
                <a:gd name="connsiteX48" fmla="*/ 167596 w 329478"/>
                <a:gd name="connsiteY48" fmla="*/ 14280 h 212300"/>
                <a:gd name="connsiteX49" fmla="*/ 167596 w 329478"/>
                <a:gd name="connsiteY49" fmla="*/ 17136 h 212300"/>
                <a:gd name="connsiteX50" fmla="*/ 161883 w 329478"/>
                <a:gd name="connsiteY50" fmla="*/ 24752 h 212300"/>
                <a:gd name="connsiteX51" fmla="*/ 155217 w 329478"/>
                <a:gd name="connsiteY51" fmla="*/ 24752 h 212300"/>
                <a:gd name="connsiteX52" fmla="*/ 141885 w 329478"/>
                <a:gd name="connsiteY52" fmla="*/ 10472 h 212300"/>
                <a:gd name="connsiteX53" fmla="*/ 139028 w 329478"/>
                <a:gd name="connsiteY53" fmla="*/ 10472 h 212300"/>
                <a:gd name="connsiteX54" fmla="*/ 132363 w 329478"/>
                <a:gd name="connsiteY54" fmla="*/ 14280 h 212300"/>
                <a:gd name="connsiteX55" fmla="*/ 129506 w 329478"/>
                <a:gd name="connsiteY55" fmla="*/ 14280 h 212300"/>
                <a:gd name="connsiteX56" fmla="*/ 122840 w 329478"/>
                <a:gd name="connsiteY56" fmla="*/ 17136 h 212300"/>
                <a:gd name="connsiteX57" fmla="*/ 119983 w 329478"/>
                <a:gd name="connsiteY57" fmla="*/ 14280 h 212300"/>
                <a:gd name="connsiteX58" fmla="*/ 106652 w 329478"/>
                <a:gd name="connsiteY58" fmla="*/ 14280 h 212300"/>
                <a:gd name="connsiteX59" fmla="*/ 103795 w 329478"/>
                <a:gd name="connsiteY59" fmla="*/ 10472 h 212300"/>
                <a:gd name="connsiteX60" fmla="*/ 90464 w 329478"/>
                <a:gd name="connsiteY60" fmla="*/ 10472 h 212300"/>
                <a:gd name="connsiteX61" fmla="*/ 80941 w 329478"/>
                <a:gd name="connsiteY61" fmla="*/ 20944 h 212300"/>
                <a:gd name="connsiteX62" fmla="*/ 64753 w 329478"/>
                <a:gd name="connsiteY62" fmla="*/ 20944 h 212300"/>
                <a:gd name="connsiteX63" fmla="*/ 58087 w 329478"/>
                <a:gd name="connsiteY63" fmla="*/ 27609 h 212300"/>
                <a:gd name="connsiteX64" fmla="*/ 58087 w 329478"/>
                <a:gd name="connsiteY64" fmla="*/ 52361 h 212300"/>
                <a:gd name="connsiteX65" fmla="*/ 48565 w 329478"/>
                <a:gd name="connsiteY65" fmla="*/ 62833 h 212300"/>
                <a:gd name="connsiteX66" fmla="*/ 41899 w 329478"/>
                <a:gd name="connsiteY66" fmla="*/ 65689 h 212300"/>
                <a:gd name="connsiteX67" fmla="*/ 39042 w 329478"/>
                <a:gd name="connsiteY67" fmla="*/ 69498 h 212300"/>
                <a:gd name="connsiteX68" fmla="*/ 39042 w 329478"/>
                <a:gd name="connsiteY68" fmla="*/ 79970 h 212300"/>
                <a:gd name="connsiteX69" fmla="*/ 36185 w 329478"/>
                <a:gd name="connsiteY69" fmla="*/ 83778 h 212300"/>
                <a:gd name="connsiteX70" fmla="*/ 29520 w 329478"/>
                <a:gd name="connsiteY70" fmla="*/ 86634 h 212300"/>
                <a:gd name="connsiteX71" fmla="*/ 26663 w 329478"/>
                <a:gd name="connsiteY71" fmla="*/ 90442 h 212300"/>
                <a:gd name="connsiteX72" fmla="*/ 16188 w 329478"/>
                <a:gd name="connsiteY72" fmla="*/ 86634 h 212300"/>
                <a:gd name="connsiteX73" fmla="*/ 16188 w 329478"/>
                <a:gd name="connsiteY73" fmla="*/ 98058 h 212300"/>
                <a:gd name="connsiteX74" fmla="*/ 0 w 329478"/>
                <a:gd name="connsiteY74" fmla="*/ 100914 h 212300"/>
                <a:gd name="connsiteX75" fmla="*/ 3809 w 329478"/>
                <a:gd name="connsiteY75" fmla="*/ 100914 h 212300"/>
                <a:gd name="connsiteX76" fmla="*/ 16188 w 329478"/>
                <a:gd name="connsiteY76" fmla="*/ 111386 h 212300"/>
                <a:gd name="connsiteX77" fmla="*/ 19997 w 329478"/>
                <a:gd name="connsiteY77" fmla="*/ 111386 h 212300"/>
                <a:gd name="connsiteX78" fmla="*/ 26663 w 329478"/>
                <a:gd name="connsiteY78" fmla="*/ 132331 h 212300"/>
                <a:gd name="connsiteX79" fmla="*/ 29520 w 329478"/>
                <a:gd name="connsiteY79" fmla="*/ 136139 h 212300"/>
                <a:gd name="connsiteX80" fmla="*/ 32376 w 329478"/>
                <a:gd name="connsiteY80" fmla="*/ 136139 h 212300"/>
                <a:gd name="connsiteX81" fmla="*/ 36185 w 329478"/>
                <a:gd name="connsiteY81" fmla="*/ 132331 h 212300"/>
                <a:gd name="connsiteX82" fmla="*/ 39042 w 329478"/>
                <a:gd name="connsiteY82" fmla="*/ 132331 h 212300"/>
                <a:gd name="connsiteX83" fmla="*/ 45708 w 329478"/>
                <a:gd name="connsiteY83" fmla="*/ 136139 h 212300"/>
                <a:gd name="connsiteX84" fmla="*/ 45708 w 329478"/>
                <a:gd name="connsiteY84" fmla="*/ 146611 h 212300"/>
                <a:gd name="connsiteX85" fmla="*/ 41899 w 329478"/>
                <a:gd name="connsiteY85" fmla="*/ 149467 h 212300"/>
                <a:gd name="connsiteX86" fmla="*/ 48565 w 329478"/>
                <a:gd name="connsiteY86" fmla="*/ 159940 h 212300"/>
                <a:gd name="connsiteX87" fmla="*/ 61896 w 329478"/>
                <a:gd name="connsiteY87" fmla="*/ 163748 h 212300"/>
                <a:gd name="connsiteX88" fmla="*/ 64753 w 329478"/>
                <a:gd name="connsiteY88" fmla="*/ 167556 h 212300"/>
                <a:gd name="connsiteX89" fmla="*/ 78084 w 329478"/>
                <a:gd name="connsiteY89" fmla="*/ 163748 h 212300"/>
                <a:gd name="connsiteX90" fmla="*/ 90464 w 329478"/>
                <a:gd name="connsiteY90" fmla="*/ 167556 h 212300"/>
                <a:gd name="connsiteX91" fmla="*/ 87607 w 329478"/>
                <a:gd name="connsiteY91" fmla="*/ 170412 h 212300"/>
                <a:gd name="connsiteX92" fmla="*/ 83798 w 329478"/>
                <a:gd name="connsiteY92" fmla="*/ 178028 h 212300"/>
                <a:gd name="connsiteX93" fmla="*/ 87607 w 329478"/>
                <a:gd name="connsiteY93" fmla="*/ 180884 h 212300"/>
                <a:gd name="connsiteX94" fmla="*/ 87607 w 329478"/>
                <a:gd name="connsiteY94" fmla="*/ 188500 h 212300"/>
                <a:gd name="connsiteX95" fmla="*/ 99986 w 329478"/>
                <a:gd name="connsiteY95" fmla="*/ 188500 h 212300"/>
                <a:gd name="connsiteX96" fmla="*/ 103795 w 329478"/>
                <a:gd name="connsiteY96" fmla="*/ 191356 h 212300"/>
                <a:gd name="connsiteX97" fmla="*/ 99986 w 329478"/>
                <a:gd name="connsiteY97" fmla="*/ 195164 h 212300"/>
                <a:gd name="connsiteX98" fmla="*/ 99986 w 329478"/>
                <a:gd name="connsiteY98" fmla="*/ 198972 h 212300"/>
                <a:gd name="connsiteX99" fmla="*/ 97129 w 329478"/>
                <a:gd name="connsiteY99" fmla="*/ 201828 h 212300"/>
                <a:gd name="connsiteX100" fmla="*/ 99986 w 329478"/>
                <a:gd name="connsiteY100" fmla="*/ 205636 h 212300"/>
                <a:gd name="connsiteX101" fmla="*/ 110461 w 329478"/>
                <a:gd name="connsiteY101" fmla="*/ 205636 h 212300"/>
                <a:gd name="connsiteX102" fmla="*/ 116174 w 329478"/>
                <a:gd name="connsiteY102" fmla="*/ 198972 h 212300"/>
                <a:gd name="connsiteX103" fmla="*/ 129506 w 329478"/>
                <a:gd name="connsiteY103" fmla="*/ 205636 h 212300"/>
                <a:gd name="connsiteX104" fmla="*/ 136172 w 329478"/>
                <a:gd name="connsiteY104" fmla="*/ 205636 h 212300"/>
                <a:gd name="connsiteX105" fmla="*/ 139028 w 329478"/>
                <a:gd name="connsiteY105" fmla="*/ 209445 h 212300"/>
                <a:gd name="connsiteX106" fmla="*/ 151408 w 329478"/>
                <a:gd name="connsiteY106" fmla="*/ 209445 h 212300"/>
                <a:gd name="connsiteX107" fmla="*/ 155217 w 329478"/>
                <a:gd name="connsiteY107" fmla="*/ 205636 h 212300"/>
                <a:gd name="connsiteX108" fmla="*/ 155217 w 329478"/>
                <a:gd name="connsiteY108" fmla="*/ 201828 h 212300"/>
                <a:gd name="connsiteX109" fmla="*/ 164739 w 329478"/>
                <a:gd name="connsiteY109" fmla="*/ 205636 h 212300"/>
                <a:gd name="connsiteX110" fmla="*/ 178070 w 329478"/>
                <a:gd name="connsiteY110" fmla="*/ 205636 h 212300"/>
                <a:gd name="connsiteX111" fmla="*/ 180928 w 329478"/>
                <a:gd name="connsiteY111" fmla="*/ 209445 h 212300"/>
                <a:gd name="connsiteX112" fmla="*/ 187593 w 329478"/>
                <a:gd name="connsiteY112" fmla="*/ 212301 h 212300"/>
                <a:gd name="connsiteX113" fmla="*/ 197115 w 329478"/>
                <a:gd name="connsiteY113" fmla="*/ 212301 h 212300"/>
                <a:gd name="connsiteX114" fmla="*/ 199973 w 329478"/>
                <a:gd name="connsiteY114" fmla="*/ 209445 h 212300"/>
                <a:gd name="connsiteX115" fmla="*/ 199973 w 329478"/>
                <a:gd name="connsiteY115" fmla="*/ 201828 h 212300"/>
                <a:gd name="connsiteX116" fmla="*/ 203781 w 329478"/>
                <a:gd name="connsiteY116" fmla="*/ 198972 h 212300"/>
                <a:gd name="connsiteX117" fmla="*/ 206638 w 329478"/>
                <a:gd name="connsiteY117" fmla="*/ 198972 h 212300"/>
                <a:gd name="connsiteX118" fmla="*/ 213304 w 329478"/>
                <a:gd name="connsiteY118" fmla="*/ 195164 h 212300"/>
                <a:gd name="connsiteX119" fmla="*/ 216161 w 329478"/>
                <a:gd name="connsiteY119" fmla="*/ 195164 h 212300"/>
                <a:gd name="connsiteX120" fmla="*/ 216161 w 329478"/>
                <a:gd name="connsiteY120" fmla="*/ 191356 h 212300"/>
                <a:gd name="connsiteX121" fmla="*/ 232349 w 329478"/>
                <a:gd name="connsiteY121" fmla="*/ 195164 h 212300"/>
                <a:gd name="connsiteX122" fmla="*/ 232349 w 329478"/>
                <a:gd name="connsiteY122" fmla="*/ 188500 h 212300"/>
                <a:gd name="connsiteX123" fmla="*/ 236158 w 329478"/>
                <a:gd name="connsiteY123" fmla="*/ 188500 h 212300"/>
                <a:gd name="connsiteX124" fmla="*/ 241871 w 329478"/>
                <a:gd name="connsiteY124" fmla="*/ 191356 h 212300"/>
                <a:gd name="connsiteX125" fmla="*/ 248537 w 329478"/>
                <a:gd name="connsiteY125" fmla="*/ 191356 h 212300"/>
                <a:gd name="connsiteX126" fmla="*/ 255203 w 329478"/>
                <a:gd name="connsiteY126" fmla="*/ 195164 h 212300"/>
                <a:gd name="connsiteX127" fmla="*/ 267582 w 329478"/>
                <a:gd name="connsiteY127" fmla="*/ 195164 h 21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29478" h="212300">
                  <a:moveTo>
                    <a:pt x="277105" y="205636"/>
                  </a:moveTo>
                  <a:lnTo>
                    <a:pt x="280914" y="209445"/>
                  </a:lnTo>
                  <a:lnTo>
                    <a:pt x="290437" y="209445"/>
                  </a:lnTo>
                  <a:lnTo>
                    <a:pt x="290437" y="184692"/>
                  </a:lnTo>
                  <a:lnTo>
                    <a:pt x="293293" y="180884"/>
                  </a:lnTo>
                  <a:lnTo>
                    <a:pt x="299959" y="170412"/>
                  </a:lnTo>
                  <a:lnTo>
                    <a:pt x="303768" y="163748"/>
                  </a:lnTo>
                  <a:lnTo>
                    <a:pt x="306624" y="159940"/>
                  </a:lnTo>
                  <a:lnTo>
                    <a:pt x="325669" y="159940"/>
                  </a:lnTo>
                  <a:lnTo>
                    <a:pt x="329479" y="157083"/>
                  </a:lnTo>
                  <a:lnTo>
                    <a:pt x="329479" y="149467"/>
                  </a:lnTo>
                  <a:lnTo>
                    <a:pt x="322813" y="128523"/>
                  </a:lnTo>
                  <a:lnTo>
                    <a:pt x="322813" y="125667"/>
                  </a:lnTo>
                  <a:lnTo>
                    <a:pt x="319956" y="125667"/>
                  </a:lnTo>
                  <a:lnTo>
                    <a:pt x="316147" y="128523"/>
                  </a:lnTo>
                  <a:lnTo>
                    <a:pt x="306624" y="128523"/>
                  </a:lnTo>
                  <a:lnTo>
                    <a:pt x="303768" y="132331"/>
                  </a:lnTo>
                  <a:lnTo>
                    <a:pt x="299959" y="132331"/>
                  </a:lnTo>
                  <a:lnTo>
                    <a:pt x="297102" y="136139"/>
                  </a:lnTo>
                  <a:lnTo>
                    <a:pt x="280914" y="136139"/>
                  </a:lnTo>
                  <a:lnTo>
                    <a:pt x="274248" y="128523"/>
                  </a:lnTo>
                  <a:lnTo>
                    <a:pt x="274248" y="115194"/>
                  </a:lnTo>
                  <a:lnTo>
                    <a:pt x="271392" y="111386"/>
                  </a:lnTo>
                  <a:lnTo>
                    <a:pt x="267582" y="104722"/>
                  </a:lnTo>
                  <a:lnTo>
                    <a:pt x="267582" y="98058"/>
                  </a:lnTo>
                  <a:lnTo>
                    <a:pt x="271392" y="94250"/>
                  </a:lnTo>
                  <a:lnTo>
                    <a:pt x="271392" y="86634"/>
                  </a:lnTo>
                  <a:lnTo>
                    <a:pt x="274248" y="83778"/>
                  </a:lnTo>
                  <a:lnTo>
                    <a:pt x="271392" y="83778"/>
                  </a:lnTo>
                  <a:lnTo>
                    <a:pt x="271392" y="59025"/>
                  </a:lnTo>
                  <a:lnTo>
                    <a:pt x="267582" y="55217"/>
                  </a:lnTo>
                  <a:lnTo>
                    <a:pt x="258060" y="55217"/>
                  </a:lnTo>
                  <a:lnTo>
                    <a:pt x="255203" y="45697"/>
                  </a:lnTo>
                  <a:lnTo>
                    <a:pt x="248537" y="45697"/>
                  </a:lnTo>
                  <a:lnTo>
                    <a:pt x="245681" y="31417"/>
                  </a:lnTo>
                  <a:lnTo>
                    <a:pt x="232349" y="24752"/>
                  </a:lnTo>
                  <a:lnTo>
                    <a:pt x="232349" y="17136"/>
                  </a:lnTo>
                  <a:lnTo>
                    <a:pt x="229492" y="14280"/>
                  </a:lnTo>
                  <a:lnTo>
                    <a:pt x="225683" y="6664"/>
                  </a:lnTo>
                  <a:lnTo>
                    <a:pt x="222826" y="3808"/>
                  </a:lnTo>
                  <a:lnTo>
                    <a:pt x="213304" y="0"/>
                  </a:lnTo>
                  <a:lnTo>
                    <a:pt x="206638" y="0"/>
                  </a:lnTo>
                  <a:lnTo>
                    <a:pt x="203781" y="3808"/>
                  </a:lnTo>
                  <a:lnTo>
                    <a:pt x="203781" y="6664"/>
                  </a:lnTo>
                  <a:lnTo>
                    <a:pt x="197115" y="14280"/>
                  </a:lnTo>
                  <a:lnTo>
                    <a:pt x="187593" y="14280"/>
                  </a:lnTo>
                  <a:lnTo>
                    <a:pt x="183784" y="10472"/>
                  </a:lnTo>
                  <a:lnTo>
                    <a:pt x="180928" y="17136"/>
                  </a:lnTo>
                  <a:lnTo>
                    <a:pt x="167596" y="14280"/>
                  </a:lnTo>
                  <a:lnTo>
                    <a:pt x="167596" y="17136"/>
                  </a:lnTo>
                  <a:lnTo>
                    <a:pt x="161883" y="24752"/>
                  </a:lnTo>
                  <a:lnTo>
                    <a:pt x="155217" y="24752"/>
                  </a:lnTo>
                  <a:lnTo>
                    <a:pt x="141885" y="10472"/>
                  </a:lnTo>
                  <a:lnTo>
                    <a:pt x="139028" y="10472"/>
                  </a:lnTo>
                  <a:lnTo>
                    <a:pt x="132363" y="14280"/>
                  </a:lnTo>
                  <a:lnTo>
                    <a:pt x="129506" y="14280"/>
                  </a:lnTo>
                  <a:lnTo>
                    <a:pt x="122840" y="17136"/>
                  </a:lnTo>
                  <a:lnTo>
                    <a:pt x="119983" y="14280"/>
                  </a:lnTo>
                  <a:lnTo>
                    <a:pt x="106652" y="14280"/>
                  </a:lnTo>
                  <a:lnTo>
                    <a:pt x="103795" y="10472"/>
                  </a:lnTo>
                  <a:lnTo>
                    <a:pt x="90464" y="10472"/>
                  </a:lnTo>
                  <a:lnTo>
                    <a:pt x="80941" y="20944"/>
                  </a:lnTo>
                  <a:lnTo>
                    <a:pt x="64753" y="20944"/>
                  </a:lnTo>
                  <a:lnTo>
                    <a:pt x="58087" y="27609"/>
                  </a:lnTo>
                  <a:lnTo>
                    <a:pt x="58087" y="52361"/>
                  </a:lnTo>
                  <a:lnTo>
                    <a:pt x="48565" y="62833"/>
                  </a:lnTo>
                  <a:lnTo>
                    <a:pt x="41899" y="65689"/>
                  </a:lnTo>
                  <a:lnTo>
                    <a:pt x="39042" y="69498"/>
                  </a:lnTo>
                  <a:lnTo>
                    <a:pt x="39042" y="79970"/>
                  </a:lnTo>
                  <a:lnTo>
                    <a:pt x="36185" y="83778"/>
                  </a:lnTo>
                  <a:lnTo>
                    <a:pt x="29520" y="86634"/>
                  </a:lnTo>
                  <a:lnTo>
                    <a:pt x="26663" y="90442"/>
                  </a:lnTo>
                  <a:lnTo>
                    <a:pt x="16188" y="86634"/>
                  </a:lnTo>
                  <a:lnTo>
                    <a:pt x="16188" y="98058"/>
                  </a:lnTo>
                  <a:lnTo>
                    <a:pt x="0" y="100914"/>
                  </a:lnTo>
                  <a:lnTo>
                    <a:pt x="3809" y="100914"/>
                  </a:lnTo>
                  <a:lnTo>
                    <a:pt x="16188" y="111386"/>
                  </a:lnTo>
                  <a:lnTo>
                    <a:pt x="19997" y="111386"/>
                  </a:lnTo>
                  <a:lnTo>
                    <a:pt x="26663" y="132331"/>
                  </a:lnTo>
                  <a:lnTo>
                    <a:pt x="29520" y="136139"/>
                  </a:lnTo>
                  <a:lnTo>
                    <a:pt x="32376" y="136139"/>
                  </a:lnTo>
                  <a:lnTo>
                    <a:pt x="36185" y="132331"/>
                  </a:lnTo>
                  <a:lnTo>
                    <a:pt x="39042" y="132331"/>
                  </a:lnTo>
                  <a:lnTo>
                    <a:pt x="45708" y="136139"/>
                  </a:lnTo>
                  <a:lnTo>
                    <a:pt x="45708" y="146611"/>
                  </a:lnTo>
                  <a:lnTo>
                    <a:pt x="41899" y="149467"/>
                  </a:lnTo>
                  <a:lnTo>
                    <a:pt x="48565" y="159940"/>
                  </a:lnTo>
                  <a:lnTo>
                    <a:pt x="61896" y="163748"/>
                  </a:lnTo>
                  <a:lnTo>
                    <a:pt x="64753" y="167556"/>
                  </a:lnTo>
                  <a:lnTo>
                    <a:pt x="78084" y="163748"/>
                  </a:lnTo>
                  <a:lnTo>
                    <a:pt x="90464" y="167556"/>
                  </a:lnTo>
                  <a:lnTo>
                    <a:pt x="87607" y="170412"/>
                  </a:lnTo>
                  <a:lnTo>
                    <a:pt x="83798" y="178028"/>
                  </a:lnTo>
                  <a:lnTo>
                    <a:pt x="87607" y="180884"/>
                  </a:lnTo>
                  <a:lnTo>
                    <a:pt x="87607" y="188500"/>
                  </a:lnTo>
                  <a:lnTo>
                    <a:pt x="99986" y="188500"/>
                  </a:lnTo>
                  <a:lnTo>
                    <a:pt x="103795" y="191356"/>
                  </a:lnTo>
                  <a:lnTo>
                    <a:pt x="99986" y="195164"/>
                  </a:lnTo>
                  <a:lnTo>
                    <a:pt x="99986" y="198972"/>
                  </a:lnTo>
                  <a:lnTo>
                    <a:pt x="97129" y="201828"/>
                  </a:lnTo>
                  <a:lnTo>
                    <a:pt x="99986" y="205636"/>
                  </a:lnTo>
                  <a:lnTo>
                    <a:pt x="110461" y="205636"/>
                  </a:lnTo>
                  <a:lnTo>
                    <a:pt x="116174" y="198972"/>
                  </a:lnTo>
                  <a:lnTo>
                    <a:pt x="129506" y="205636"/>
                  </a:lnTo>
                  <a:lnTo>
                    <a:pt x="136172" y="205636"/>
                  </a:lnTo>
                  <a:lnTo>
                    <a:pt x="139028" y="209445"/>
                  </a:lnTo>
                  <a:lnTo>
                    <a:pt x="151408" y="209445"/>
                  </a:lnTo>
                  <a:lnTo>
                    <a:pt x="155217" y="205636"/>
                  </a:lnTo>
                  <a:lnTo>
                    <a:pt x="155217" y="201828"/>
                  </a:lnTo>
                  <a:lnTo>
                    <a:pt x="164739" y="205636"/>
                  </a:lnTo>
                  <a:lnTo>
                    <a:pt x="178070" y="205636"/>
                  </a:lnTo>
                  <a:lnTo>
                    <a:pt x="180928" y="209445"/>
                  </a:lnTo>
                  <a:lnTo>
                    <a:pt x="187593" y="212301"/>
                  </a:lnTo>
                  <a:lnTo>
                    <a:pt x="197115" y="212301"/>
                  </a:lnTo>
                  <a:lnTo>
                    <a:pt x="199973" y="209445"/>
                  </a:lnTo>
                  <a:lnTo>
                    <a:pt x="199973" y="201828"/>
                  </a:lnTo>
                  <a:lnTo>
                    <a:pt x="203781" y="198972"/>
                  </a:lnTo>
                  <a:lnTo>
                    <a:pt x="206638" y="198972"/>
                  </a:lnTo>
                  <a:lnTo>
                    <a:pt x="213304" y="195164"/>
                  </a:lnTo>
                  <a:lnTo>
                    <a:pt x="216161" y="195164"/>
                  </a:lnTo>
                  <a:lnTo>
                    <a:pt x="216161" y="191356"/>
                  </a:lnTo>
                  <a:lnTo>
                    <a:pt x="232349" y="195164"/>
                  </a:lnTo>
                  <a:lnTo>
                    <a:pt x="232349" y="188500"/>
                  </a:lnTo>
                  <a:lnTo>
                    <a:pt x="236158" y="188500"/>
                  </a:lnTo>
                  <a:lnTo>
                    <a:pt x="241871" y="191356"/>
                  </a:lnTo>
                  <a:lnTo>
                    <a:pt x="248537" y="191356"/>
                  </a:lnTo>
                  <a:lnTo>
                    <a:pt x="255203" y="195164"/>
                  </a:lnTo>
                  <a:lnTo>
                    <a:pt x="267582" y="195164"/>
                  </a:lnTo>
                  <a:close/>
                </a:path>
              </a:pathLst>
            </a:custGeom>
            <a:solidFill>
              <a:srgbClr val="AFABAB"/>
            </a:solidFill>
            <a:ln w="9518" cap="flat">
              <a:noFill/>
              <a:prstDash val="solid"/>
              <a:miter/>
            </a:ln>
          </p:spPr>
          <p:txBody>
            <a:bodyPr rtlCol="0" anchor="ctr"/>
            <a:lstStyle/>
            <a:p>
              <a:endParaRPr lang="en-US" noProof="0" dirty="0"/>
            </a:p>
          </p:txBody>
        </p:sp>
        <p:sp>
          <p:nvSpPr>
            <p:cNvPr id="6448" name="Serbest Form 6447">
              <a:extLst>
                <a:ext uri="{FF2B5EF4-FFF2-40B4-BE49-F238E27FC236}">
                  <a16:creationId xmlns:a16="http://schemas.microsoft.com/office/drawing/2014/main" id="{1C491D53-351B-AA45-9055-658EA3FC80C5}"/>
                </a:ext>
              </a:extLst>
            </p:cNvPr>
            <p:cNvSpPr/>
            <p:nvPr/>
          </p:nvSpPr>
          <p:spPr>
            <a:xfrm>
              <a:off x="6366439" y="1703937"/>
              <a:ext cx="329478" cy="212300"/>
            </a:xfrm>
            <a:custGeom>
              <a:avLst/>
              <a:gdLst>
                <a:gd name="connsiteX0" fmla="*/ 277105 w 329478"/>
                <a:gd name="connsiteY0" fmla="*/ 205636 h 212300"/>
                <a:gd name="connsiteX1" fmla="*/ 280914 w 329478"/>
                <a:gd name="connsiteY1" fmla="*/ 209445 h 212300"/>
                <a:gd name="connsiteX2" fmla="*/ 290437 w 329478"/>
                <a:gd name="connsiteY2" fmla="*/ 209445 h 212300"/>
                <a:gd name="connsiteX3" fmla="*/ 290437 w 329478"/>
                <a:gd name="connsiteY3" fmla="*/ 184692 h 212300"/>
                <a:gd name="connsiteX4" fmla="*/ 293293 w 329478"/>
                <a:gd name="connsiteY4" fmla="*/ 180884 h 212300"/>
                <a:gd name="connsiteX5" fmla="*/ 299959 w 329478"/>
                <a:gd name="connsiteY5" fmla="*/ 170412 h 212300"/>
                <a:gd name="connsiteX6" fmla="*/ 303768 w 329478"/>
                <a:gd name="connsiteY6" fmla="*/ 163748 h 212300"/>
                <a:gd name="connsiteX7" fmla="*/ 306624 w 329478"/>
                <a:gd name="connsiteY7" fmla="*/ 159940 h 212300"/>
                <a:gd name="connsiteX8" fmla="*/ 325669 w 329478"/>
                <a:gd name="connsiteY8" fmla="*/ 159940 h 212300"/>
                <a:gd name="connsiteX9" fmla="*/ 329479 w 329478"/>
                <a:gd name="connsiteY9" fmla="*/ 157083 h 212300"/>
                <a:gd name="connsiteX10" fmla="*/ 329479 w 329478"/>
                <a:gd name="connsiteY10" fmla="*/ 149467 h 212300"/>
                <a:gd name="connsiteX11" fmla="*/ 322813 w 329478"/>
                <a:gd name="connsiteY11" fmla="*/ 128523 h 212300"/>
                <a:gd name="connsiteX12" fmla="*/ 322813 w 329478"/>
                <a:gd name="connsiteY12" fmla="*/ 125667 h 212300"/>
                <a:gd name="connsiteX13" fmla="*/ 319956 w 329478"/>
                <a:gd name="connsiteY13" fmla="*/ 125667 h 212300"/>
                <a:gd name="connsiteX14" fmla="*/ 316147 w 329478"/>
                <a:gd name="connsiteY14" fmla="*/ 128523 h 212300"/>
                <a:gd name="connsiteX15" fmla="*/ 306624 w 329478"/>
                <a:gd name="connsiteY15" fmla="*/ 128523 h 212300"/>
                <a:gd name="connsiteX16" fmla="*/ 303768 w 329478"/>
                <a:gd name="connsiteY16" fmla="*/ 132331 h 212300"/>
                <a:gd name="connsiteX17" fmla="*/ 299959 w 329478"/>
                <a:gd name="connsiteY17" fmla="*/ 132331 h 212300"/>
                <a:gd name="connsiteX18" fmla="*/ 297102 w 329478"/>
                <a:gd name="connsiteY18" fmla="*/ 136139 h 212300"/>
                <a:gd name="connsiteX19" fmla="*/ 280914 w 329478"/>
                <a:gd name="connsiteY19" fmla="*/ 136139 h 212300"/>
                <a:gd name="connsiteX20" fmla="*/ 274248 w 329478"/>
                <a:gd name="connsiteY20" fmla="*/ 128523 h 212300"/>
                <a:gd name="connsiteX21" fmla="*/ 274248 w 329478"/>
                <a:gd name="connsiteY21" fmla="*/ 115194 h 212300"/>
                <a:gd name="connsiteX22" fmla="*/ 271392 w 329478"/>
                <a:gd name="connsiteY22" fmla="*/ 111386 h 212300"/>
                <a:gd name="connsiteX23" fmla="*/ 267582 w 329478"/>
                <a:gd name="connsiteY23" fmla="*/ 104722 h 212300"/>
                <a:gd name="connsiteX24" fmla="*/ 267582 w 329478"/>
                <a:gd name="connsiteY24" fmla="*/ 98058 h 212300"/>
                <a:gd name="connsiteX25" fmla="*/ 271392 w 329478"/>
                <a:gd name="connsiteY25" fmla="*/ 94250 h 212300"/>
                <a:gd name="connsiteX26" fmla="*/ 271392 w 329478"/>
                <a:gd name="connsiteY26" fmla="*/ 86634 h 212300"/>
                <a:gd name="connsiteX27" fmla="*/ 274248 w 329478"/>
                <a:gd name="connsiteY27" fmla="*/ 83778 h 212300"/>
                <a:gd name="connsiteX28" fmla="*/ 271392 w 329478"/>
                <a:gd name="connsiteY28" fmla="*/ 83778 h 212300"/>
                <a:gd name="connsiteX29" fmla="*/ 271392 w 329478"/>
                <a:gd name="connsiteY29" fmla="*/ 59025 h 212300"/>
                <a:gd name="connsiteX30" fmla="*/ 267582 w 329478"/>
                <a:gd name="connsiteY30" fmla="*/ 55217 h 212300"/>
                <a:gd name="connsiteX31" fmla="*/ 258060 w 329478"/>
                <a:gd name="connsiteY31" fmla="*/ 55217 h 212300"/>
                <a:gd name="connsiteX32" fmla="*/ 255203 w 329478"/>
                <a:gd name="connsiteY32" fmla="*/ 45697 h 212300"/>
                <a:gd name="connsiteX33" fmla="*/ 248537 w 329478"/>
                <a:gd name="connsiteY33" fmla="*/ 45697 h 212300"/>
                <a:gd name="connsiteX34" fmla="*/ 245681 w 329478"/>
                <a:gd name="connsiteY34" fmla="*/ 31417 h 212300"/>
                <a:gd name="connsiteX35" fmla="*/ 232349 w 329478"/>
                <a:gd name="connsiteY35" fmla="*/ 24752 h 212300"/>
                <a:gd name="connsiteX36" fmla="*/ 232349 w 329478"/>
                <a:gd name="connsiteY36" fmla="*/ 17136 h 212300"/>
                <a:gd name="connsiteX37" fmla="*/ 229492 w 329478"/>
                <a:gd name="connsiteY37" fmla="*/ 14280 h 212300"/>
                <a:gd name="connsiteX38" fmla="*/ 225683 w 329478"/>
                <a:gd name="connsiteY38" fmla="*/ 6664 h 212300"/>
                <a:gd name="connsiteX39" fmla="*/ 222826 w 329478"/>
                <a:gd name="connsiteY39" fmla="*/ 3808 h 212300"/>
                <a:gd name="connsiteX40" fmla="*/ 213304 w 329478"/>
                <a:gd name="connsiteY40" fmla="*/ 0 h 212300"/>
                <a:gd name="connsiteX41" fmla="*/ 206638 w 329478"/>
                <a:gd name="connsiteY41" fmla="*/ 0 h 212300"/>
                <a:gd name="connsiteX42" fmla="*/ 203781 w 329478"/>
                <a:gd name="connsiteY42" fmla="*/ 3808 h 212300"/>
                <a:gd name="connsiteX43" fmla="*/ 203781 w 329478"/>
                <a:gd name="connsiteY43" fmla="*/ 6664 h 212300"/>
                <a:gd name="connsiteX44" fmla="*/ 197115 w 329478"/>
                <a:gd name="connsiteY44" fmla="*/ 14280 h 212300"/>
                <a:gd name="connsiteX45" fmla="*/ 187593 w 329478"/>
                <a:gd name="connsiteY45" fmla="*/ 14280 h 212300"/>
                <a:gd name="connsiteX46" fmla="*/ 183784 w 329478"/>
                <a:gd name="connsiteY46" fmla="*/ 10472 h 212300"/>
                <a:gd name="connsiteX47" fmla="*/ 180928 w 329478"/>
                <a:gd name="connsiteY47" fmla="*/ 17136 h 212300"/>
                <a:gd name="connsiteX48" fmla="*/ 167596 w 329478"/>
                <a:gd name="connsiteY48" fmla="*/ 14280 h 212300"/>
                <a:gd name="connsiteX49" fmla="*/ 167596 w 329478"/>
                <a:gd name="connsiteY49" fmla="*/ 17136 h 212300"/>
                <a:gd name="connsiteX50" fmla="*/ 161883 w 329478"/>
                <a:gd name="connsiteY50" fmla="*/ 24752 h 212300"/>
                <a:gd name="connsiteX51" fmla="*/ 155217 w 329478"/>
                <a:gd name="connsiteY51" fmla="*/ 24752 h 212300"/>
                <a:gd name="connsiteX52" fmla="*/ 141885 w 329478"/>
                <a:gd name="connsiteY52" fmla="*/ 10472 h 212300"/>
                <a:gd name="connsiteX53" fmla="*/ 139028 w 329478"/>
                <a:gd name="connsiteY53" fmla="*/ 10472 h 212300"/>
                <a:gd name="connsiteX54" fmla="*/ 132363 w 329478"/>
                <a:gd name="connsiteY54" fmla="*/ 14280 h 212300"/>
                <a:gd name="connsiteX55" fmla="*/ 129506 w 329478"/>
                <a:gd name="connsiteY55" fmla="*/ 14280 h 212300"/>
                <a:gd name="connsiteX56" fmla="*/ 122840 w 329478"/>
                <a:gd name="connsiteY56" fmla="*/ 17136 h 212300"/>
                <a:gd name="connsiteX57" fmla="*/ 119983 w 329478"/>
                <a:gd name="connsiteY57" fmla="*/ 14280 h 212300"/>
                <a:gd name="connsiteX58" fmla="*/ 106652 w 329478"/>
                <a:gd name="connsiteY58" fmla="*/ 14280 h 212300"/>
                <a:gd name="connsiteX59" fmla="*/ 103795 w 329478"/>
                <a:gd name="connsiteY59" fmla="*/ 10472 h 212300"/>
                <a:gd name="connsiteX60" fmla="*/ 90464 w 329478"/>
                <a:gd name="connsiteY60" fmla="*/ 10472 h 212300"/>
                <a:gd name="connsiteX61" fmla="*/ 80941 w 329478"/>
                <a:gd name="connsiteY61" fmla="*/ 20944 h 212300"/>
                <a:gd name="connsiteX62" fmla="*/ 64753 w 329478"/>
                <a:gd name="connsiteY62" fmla="*/ 20944 h 212300"/>
                <a:gd name="connsiteX63" fmla="*/ 58087 w 329478"/>
                <a:gd name="connsiteY63" fmla="*/ 27609 h 212300"/>
                <a:gd name="connsiteX64" fmla="*/ 58087 w 329478"/>
                <a:gd name="connsiteY64" fmla="*/ 52361 h 212300"/>
                <a:gd name="connsiteX65" fmla="*/ 48565 w 329478"/>
                <a:gd name="connsiteY65" fmla="*/ 62833 h 212300"/>
                <a:gd name="connsiteX66" fmla="*/ 41899 w 329478"/>
                <a:gd name="connsiteY66" fmla="*/ 65689 h 212300"/>
                <a:gd name="connsiteX67" fmla="*/ 39042 w 329478"/>
                <a:gd name="connsiteY67" fmla="*/ 69498 h 212300"/>
                <a:gd name="connsiteX68" fmla="*/ 39042 w 329478"/>
                <a:gd name="connsiteY68" fmla="*/ 79970 h 212300"/>
                <a:gd name="connsiteX69" fmla="*/ 36185 w 329478"/>
                <a:gd name="connsiteY69" fmla="*/ 83778 h 212300"/>
                <a:gd name="connsiteX70" fmla="*/ 29520 w 329478"/>
                <a:gd name="connsiteY70" fmla="*/ 86634 h 212300"/>
                <a:gd name="connsiteX71" fmla="*/ 26663 w 329478"/>
                <a:gd name="connsiteY71" fmla="*/ 90442 h 212300"/>
                <a:gd name="connsiteX72" fmla="*/ 16188 w 329478"/>
                <a:gd name="connsiteY72" fmla="*/ 86634 h 212300"/>
                <a:gd name="connsiteX73" fmla="*/ 16188 w 329478"/>
                <a:gd name="connsiteY73" fmla="*/ 98058 h 212300"/>
                <a:gd name="connsiteX74" fmla="*/ 0 w 329478"/>
                <a:gd name="connsiteY74" fmla="*/ 100914 h 212300"/>
                <a:gd name="connsiteX75" fmla="*/ 3809 w 329478"/>
                <a:gd name="connsiteY75" fmla="*/ 100914 h 212300"/>
                <a:gd name="connsiteX76" fmla="*/ 16188 w 329478"/>
                <a:gd name="connsiteY76" fmla="*/ 111386 h 212300"/>
                <a:gd name="connsiteX77" fmla="*/ 19997 w 329478"/>
                <a:gd name="connsiteY77" fmla="*/ 111386 h 212300"/>
                <a:gd name="connsiteX78" fmla="*/ 26663 w 329478"/>
                <a:gd name="connsiteY78" fmla="*/ 132331 h 212300"/>
                <a:gd name="connsiteX79" fmla="*/ 29520 w 329478"/>
                <a:gd name="connsiteY79" fmla="*/ 136139 h 212300"/>
                <a:gd name="connsiteX80" fmla="*/ 32376 w 329478"/>
                <a:gd name="connsiteY80" fmla="*/ 136139 h 212300"/>
                <a:gd name="connsiteX81" fmla="*/ 36185 w 329478"/>
                <a:gd name="connsiteY81" fmla="*/ 132331 h 212300"/>
                <a:gd name="connsiteX82" fmla="*/ 39042 w 329478"/>
                <a:gd name="connsiteY82" fmla="*/ 132331 h 212300"/>
                <a:gd name="connsiteX83" fmla="*/ 45708 w 329478"/>
                <a:gd name="connsiteY83" fmla="*/ 136139 h 212300"/>
                <a:gd name="connsiteX84" fmla="*/ 45708 w 329478"/>
                <a:gd name="connsiteY84" fmla="*/ 146611 h 212300"/>
                <a:gd name="connsiteX85" fmla="*/ 41899 w 329478"/>
                <a:gd name="connsiteY85" fmla="*/ 149467 h 212300"/>
                <a:gd name="connsiteX86" fmla="*/ 48565 w 329478"/>
                <a:gd name="connsiteY86" fmla="*/ 159940 h 212300"/>
                <a:gd name="connsiteX87" fmla="*/ 61896 w 329478"/>
                <a:gd name="connsiteY87" fmla="*/ 163748 h 212300"/>
                <a:gd name="connsiteX88" fmla="*/ 64753 w 329478"/>
                <a:gd name="connsiteY88" fmla="*/ 167556 h 212300"/>
                <a:gd name="connsiteX89" fmla="*/ 78084 w 329478"/>
                <a:gd name="connsiteY89" fmla="*/ 163748 h 212300"/>
                <a:gd name="connsiteX90" fmla="*/ 90464 w 329478"/>
                <a:gd name="connsiteY90" fmla="*/ 167556 h 212300"/>
                <a:gd name="connsiteX91" fmla="*/ 87607 w 329478"/>
                <a:gd name="connsiteY91" fmla="*/ 170412 h 212300"/>
                <a:gd name="connsiteX92" fmla="*/ 83798 w 329478"/>
                <a:gd name="connsiteY92" fmla="*/ 178028 h 212300"/>
                <a:gd name="connsiteX93" fmla="*/ 87607 w 329478"/>
                <a:gd name="connsiteY93" fmla="*/ 180884 h 212300"/>
                <a:gd name="connsiteX94" fmla="*/ 87607 w 329478"/>
                <a:gd name="connsiteY94" fmla="*/ 188500 h 212300"/>
                <a:gd name="connsiteX95" fmla="*/ 99986 w 329478"/>
                <a:gd name="connsiteY95" fmla="*/ 188500 h 212300"/>
                <a:gd name="connsiteX96" fmla="*/ 103795 w 329478"/>
                <a:gd name="connsiteY96" fmla="*/ 191356 h 212300"/>
                <a:gd name="connsiteX97" fmla="*/ 99986 w 329478"/>
                <a:gd name="connsiteY97" fmla="*/ 195164 h 212300"/>
                <a:gd name="connsiteX98" fmla="*/ 99986 w 329478"/>
                <a:gd name="connsiteY98" fmla="*/ 198972 h 212300"/>
                <a:gd name="connsiteX99" fmla="*/ 97129 w 329478"/>
                <a:gd name="connsiteY99" fmla="*/ 201828 h 212300"/>
                <a:gd name="connsiteX100" fmla="*/ 99986 w 329478"/>
                <a:gd name="connsiteY100" fmla="*/ 205636 h 212300"/>
                <a:gd name="connsiteX101" fmla="*/ 110461 w 329478"/>
                <a:gd name="connsiteY101" fmla="*/ 205636 h 212300"/>
                <a:gd name="connsiteX102" fmla="*/ 116174 w 329478"/>
                <a:gd name="connsiteY102" fmla="*/ 198972 h 212300"/>
                <a:gd name="connsiteX103" fmla="*/ 129506 w 329478"/>
                <a:gd name="connsiteY103" fmla="*/ 205636 h 212300"/>
                <a:gd name="connsiteX104" fmla="*/ 136172 w 329478"/>
                <a:gd name="connsiteY104" fmla="*/ 205636 h 212300"/>
                <a:gd name="connsiteX105" fmla="*/ 139028 w 329478"/>
                <a:gd name="connsiteY105" fmla="*/ 209445 h 212300"/>
                <a:gd name="connsiteX106" fmla="*/ 151408 w 329478"/>
                <a:gd name="connsiteY106" fmla="*/ 209445 h 212300"/>
                <a:gd name="connsiteX107" fmla="*/ 155217 w 329478"/>
                <a:gd name="connsiteY107" fmla="*/ 205636 h 212300"/>
                <a:gd name="connsiteX108" fmla="*/ 155217 w 329478"/>
                <a:gd name="connsiteY108" fmla="*/ 201828 h 212300"/>
                <a:gd name="connsiteX109" fmla="*/ 164739 w 329478"/>
                <a:gd name="connsiteY109" fmla="*/ 205636 h 212300"/>
                <a:gd name="connsiteX110" fmla="*/ 178070 w 329478"/>
                <a:gd name="connsiteY110" fmla="*/ 205636 h 212300"/>
                <a:gd name="connsiteX111" fmla="*/ 180928 w 329478"/>
                <a:gd name="connsiteY111" fmla="*/ 209445 h 212300"/>
                <a:gd name="connsiteX112" fmla="*/ 187593 w 329478"/>
                <a:gd name="connsiteY112" fmla="*/ 212301 h 212300"/>
                <a:gd name="connsiteX113" fmla="*/ 197115 w 329478"/>
                <a:gd name="connsiteY113" fmla="*/ 212301 h 212300"/>
                <a:gd name="connsiteX114" fmla="*/ 199973 w 329478"/>
                <a:gd name="connsiteY114" fmla="*/ 209445 h 212300"/>
                <a:gd name="connsiteX115" fmla="*/ 199973 w 329478"/>
                <a:gd name="connsiteY115" fmla="*/ 201828 h 212300"/>
                <a:gd name="connsiteX116" fmla="*/ 203781 w 329478"/>
                <a:gd name="connsiteY116" fmla="*/ 198972 h 212300"/>
                <a:gd name="connsiteX117" fmla="*/ 206638 w 329478"/>
                <a:gd name="connsiteY117" fmla="*/ 198972 h 212300"/>
                <a:gd name="connsiteX118" fmla="*/ 213304 w 329478"/>
                <a:gd name="connsiteY118" fmla="*/ 195164 h 212300"/>
                <a:gd name="connsiteX119" fmla="*/ 216161 w 329478"/>
                <a:gd name="connsiteY119" fmla="*/ 195164 h 212300"/>
                <a:gd name="connsiteX120" fmla="*/ 216161 w 329478"/>
                <a:gd name="connsiteY120" fmla="*/ 191356 h 212300"/>
                <a:gd name="connsiteX121" fmla="*/ 232349 w 329478"/>
                <a:gd name="connsiteY121" fmla="*/ 195164 h 212300"/>
                <a:gd name="connsiteX122" fmla="*/ 232349 w 329478"/>
                <a:gd name="connsiteY122" fmla="*/ 188500 h 212300"/>
                <a:gd name="connsiteX123" fmla="*/ 236158 w 329478"/>
                <a:gd name="connsiteY123" fmla="*/ 188500 h 212300"/>
                <a:gd name="connsiteX124" fmla="*/ 241871 w 329478"/>
                <a:gd name="connsiteY124" fmla="*/ 191356 h 212300"/>
                <a:gd name="connsiteX125" fmla="*/ 248537 w 329478"/>
                <a:gd name="connsiteY125" fmla="*/ 191356 h 212300"/>
                <a:gd name="connsiteX126" fmla="*/ 255203 w 329478"/>
                <a:gd name="connsiteY126" fmla="*/ 195164 h 212300"/>
                <a:gd name="connsiteX127" fmla="*/ 267582 w 329478"/>
                <a:gd name="connsiteY127" fmla="*/ 195164 h 21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29478" h="212300">
                  <a:moveTo>
                    <a:pt x="277105" y="205636"/>
                  </a:moveTo>
                  <a:lnTo>
                    <a:pt x="280914" y="209445"/>
                  </a:lnTo>
                  <a:lnTo>
                    <a:pt x="290437" y="209445"/>
                  </a:lnTo>
                  <a:lnTo>
                    <a:pt x="290437" y="184692"/>
                  </a:lnTo>
                  <a:lnTo>
                    <a:pt x="293293" y="180884"/>
                  </a:lnTo>
                  <a:lnTo>
                    <a:pt x="299959" y="170412"/>
                  </a:lnTo>
                  <a:lnTo>
                    <a:pt x="303768" y="163748"/>
                  </a:lnTo>
                  <a:lnTo>
                    <a:pt x="306624" y="159940"/>
                  </a:lnTo>
                  <a:lnTo>
                    <a:pt x="325669" y="159940"/>
                  </a:lnTo>
                  <a:lnTo>
                    <a:pt x="329479" y="157083"/>
                  </a:lnTo>
                  <a:lnTo>
                    <a:pt x="329479" y="149467"/>
                  </a:lnTo>
                  <a:lnTo>
                    <a:pt x="322813" y="128523"/>
                  </a:lnTo>
                  <a:lnTo>
                    <a:pt x="322813" y="125667"/>
                  </a:lnTo>
                  <a:lnTo>
                    <a:pt x="319956" y="125667"/>
                  </a:lnTo>
                  <a:lnTo>
                    <a:pt x="316147" y="128523"/>
                  </a:lnTo>
                  <a:lnTo>
                    <a:pt x="306624" y="128523"/>
                  </a:lnTo>
                  <a:lnTo>
                    <a:pt x="303768" y="132331"/>
                  </a:lnTo>
                  <a:lnTo>
                    <a:pt x="299959" y="132331"/>
                  </a:lnTo>
                  <a:lnTo>
                    <a:pt x="297102" y="136139"/>
                  </a:lnTo>
                  <a:lnTo>
                    <a:pt x="280914" y="136139"/>
                  </a:lnTo>
                  <a:lnTo>
                    <a:pt x="274248" y="128523"/>
                  </a:lnTo>
                  <a:lnTo>
                    <a:pt x="274248" y="115194"/>
                  </a:lnTo>
                  <a:lnTo>
                    <a:pt x="271392" y="111386"/>
                  </a:lnTo>
                  <a:lnTo>
                    <a:pt x="267582" y="104722"/>
                  </a:lnTo>
                  <a:lnTo>
                    <a:pt x="267582" y="98058"/>
                  </a:lnTo>
                  <a:lnTo>
                    <a:pt x="271392" y="94250"/>
                  </a:lnTo>
                  <a:lnTo>
                    <a:pt x="271392" y="86634"/>
                  </a:lnTo>
                  <a:lnTo>
                    <a:pt x="274248" y="83778"/>
                  </a:lnTo>
                  <a:lnTo>
                    <a:pt x="271392" y="83778"/>
                  </a:lnTo>
                  <a:lnTo>
                    <a:pt x="271392" y="59025"/>
                  </a:lnTo>
                  <a:lnTo>
                    <a:pt x="267582" y="55217"/>
                  </a:lnTo>
                  <a:lnTo>
                    <a:pt x="258060" y="55217"/>
                  </a:lnTo>
                  <a:lnTo>
                    <a:pt x="255203" y="45697"/>
                  </a:lnTo>
                  <a:lnTo>
                    <a:pt x="248537" y="45697"/>
                  </a:lnTo>
                  <a:lnTo>
                    <a:pt x="245681" y="31417"/>
                  </a:lnTo>
                  <a:lnTo>
                    <a:pt x="232349" y="24752"/>
                  </a:lnTo>
                  <a:lnTo>
                    <a:pt x="232349" y="17136"/>
                  </a:lnTo>
                  <a:lnTo>
                    <a:pt x="229492" y="14280"/>
                  </a:lnTo>
                  <a:lnTo>
                    <a:pt x="225683" y="6664"/>
                  </a:lnTo>
                  <a:lnTo>
                    <a:pt x="222826" y="3808"/>
                  </a:lnTo>
                  <a:lnTo>
                    <a:pt x="213304" y="0"/>
                  </a:lnTo>
                  <a:lnTo>
                    <a:pt x="206638" y="0"/>
                  </a:lnTo>
                  <a:lnTo>
                    <a:pt x="203781" y="3808"/>
                  </a:lnTo>
                  <a:lnTo>
                    <a:pt x="203781" y="6664"/>
                  </a:lnTo>
                  <a:lnTo>
                    <a:pt x="197115" y="14280"/>
                  </a:lnTo>
                  <a:lnTo>
                    <a:pt x="187593" y="14280"/>
                  </a:lnTo>
                  <a:lnTo>
                    <a:pt x="183784" y="10472"/>
                  </a:lnTo>
                  <a:lnTo>
                    <a:pt x="180928" y="17136"/>
                  </a:lnTo>
                  <a:lnTo>
                    <a:pt x="167596" y="14280"/>
                  </a:lnTo>
                  <a:lnTo>
                    <a:pt x="167596" y="17136"/>
                  </a:lnTo>
                  <a:lnTo>
                    <a:pt x="161883" y="24752"/>
                  </a:lnTo>
                  <a:lnTo>
                    <a:pt x="155217" y="24752"/>
                  </a:lnTo>
                  <a:lnTo>
                    <a:pt x="141885" y="10472"/>
                  </a:lnTo>
                  <a:lnTo>
                    <a:pt x="139028" y="10472"/>
                  </a:lnTo>
                  <a:lnTo>
                    <a:pt x="132363" y="14280"/>
                  </a:lnTo>
                  <a:lnTo>
                    <a:pt x="129506" y="14280"/>
                  </a:lnTo>
                  <a:lnTo>
                    <a:pt x="122840" y="17136"/>
                  </a:lnTo>
                  <a:lnTo>
                    <a:pt x="119983" y="14280"/>
                  </a:lnTo>
                  <a:lnTo>
                    <a:pt x="106652" y="14280"/>
                  </a:lnTo>
                  <a:lnTo>
                    <a:pt x="103795" y="10472"/>
                  </a:lnTo>
                  <a:lnTo>
                    <a:pt x="90464" y="10472"/>
                  </a:lnTo>
                  <a:lnTo>
                    <a:pt x="80941" y="20944"/>
                  </a:lnTo>
                  <a:lnTo>
                    <a:pt x="64753" y="20944"/>
                  </a:lnTo>
                  <a:lnTo>
                    <a:pt x="58087" y="27609"/>
                  </a:lnTo>
                  <a:lnTo>
                    <a:pt x="58087" y="52361"/>
                  </a:lnTo>
                  <a:lnTo>
                    <a:pt x="48565" y="62833"/>
                  </a:lnTo>
                  <a:lnTo>
                    <a:pt x="41899" y="65689"/>
                  </a:lnTo>
                  <a:lnTo>
                    <a:pt x="39042" y="69498"/>
                  </a:lnTo>
                  <a:lnTo>
                    <a:pt x="39042" y="79970"/>
                  </a:lnTo>
                  <a:lnTo>
                    <a:pt x="36185" y="83778"/>
                  </a:lnTo>
                  <a:lnTo>
                    <a:pt x="29520" y="86634"/>
                  </a:lnTo>
                  <a:lnTo>
                    <a:pt x="26663" y="90442"/>
                  </a:lnTo>
                  <a:lnTo>
                    <a:pt x="16188" y="86634"/>
                  </a:lnTo>
                  <a:lnTo>
                    <a:pt x="16188" y="98058"/>
                  </a:lnTo>
                  <a:lnTo>
                    <a:pt x="0" y="100914"/>
                  </a:lnTo>
                  <a:lnTo>
                    <a:pt x="3809" y="100914"/>
                  </a:lnTo>
                  <a:lnTo>
                    <a:pt x="16188" y="111386"/>
                  </a:lnTo>
                  <a:lnTo>
                    <a:pt x="19997" y="111386"/>
                  </a:lnTo>
                  <a:lnTo>
                    <a:pt x="26663" y="132331"/>
                  </a:lnTo>
                  <a:lnTo>
                    <a:pt x="29520" y="136139"/>
                  </a:lnTo>
                  <a:lnTo>
                    <a:pt x="32376" y="136139"/>
                  </a:lnTo>
                  <a:lnTo>
                    <a:pt x="36185" y="132331"/>
                  </a:lnTo>
                  <a:lnTo>
                    <a:pt x="39042" y="132331"/>
                  </a:lnTo>
                  <a:lnTo>
                    <a:pt x="45708" y="136139"/>
                  </a:lnTo>
                  <a:lnTo>
                    <a:pt x="45708" y="146611"/>
                  </a:lnTo>
                  <a:lnTo>
                    <a:pt x="41899" y="149467"/>
                  </a:lnTo>
                  <a:lnTo>
                    <a:pt x="48565" y="159940"/>
                  </a:lnTo>
                  <a:lnTo>
                    <a:pt x="61896" y="163748"/>
                  </a:lnTo>
                  <a:lnTo>
                    <a:pt x="64753" y="167556"/>
                  </a:lnTo>
                  <a:lnTo>
                    <a:pt x="78084" y="163748"/>
                  </a:lnTo>
                  <a:lnTo>
                    <a:pt x="90464" y="167556"/>
                  </a:lnTo>
                  <a:lnTo>
                    <a:pt x="87607" y="170412"/>
                  </a:lnTo>
                  <a:lnTo>
                    <a:pt x="83798" y="178028"/>
                  </a:lnTo>
                  <a:lnTo>
                    <a:pt x="87607" y="180884"/>
                  </a:lnTo>
                  <a:lnTo>
                    <a:pt x="87607" y="188500"/>
                  </a:lnTo>
                  <a:lnTo>
                    <a:pt x="99986" y="188500"/>
                  </a:lnTo>
                  <a:lnTo>
                    <a:pt x="103795" y="191356"/>
                  </a:lnTo>
                  <a:lnTo>
                    <a:pt x="99986" y="195164"/>
                  </a:lnTo>
                  <a:lnTo>
                    <a:pt x="99986" y="198972"/>
                  </a:lnTo>
                  <a:lnTo>
                    <a:pt x="97129" y="201828"/>
                  </a:lnTo>
                  <a:lnTo>
                    <a:pt x="99986" y="205636"/>
                  </a:lnTo>
                  <a:lnTo>
                    <a:pt x="110461" y="205636"/>
                  </a:lnTo>
                  <a:lnTo>
                    <a:pt x="116174" y="198972"/>
                  </a:lnTo>
                  <a:lnTo>
                    <a:pt x="129506" y="205636"/>
                  </a:lnTo>
                  <a:lnTo>
                    <a:pt x="136172" y="205636"/>
                  </a:lnTo>
                  <a:lnTo>
                    <a:pt x="139028" y="209445"/>
                  </a:lnTo>
                  <a:lnTo>
                    <a:pt x="151408" y="209445"/>
                  </a:lnTo>
                  <a:lnTo>
                    <a:pt x="155217" y="205636"/>
                  </a:lnTo>
                  <a:lnTo>
                    <a:pt x="155217" y="201828"/>
                  </a:lnTo>
                  <a:lnTo>
                    <a:pt x="164739" y="205636"/>
                  </a:lnTo>
                  <a:lnTo>
                    <a:pt x="178070" y="205636"/>
                  </a:lnTo>
                  <a:lnTo>
                    <a:pt x="180928" y="209445"/>
                  </a:lnTo>
                  <a:lnTo>
                    <a:pt x="187593" y="212301"/>
                  </a:lnTo>
                  <a:lnTo>
                    <a:pt x="197115" y="212301"/>
                  </a:lnTo>
                  <a:lnTo>
                    <a:pt x="199973" y="209445"/>
                  </a:lnTo>
                  <a:lnTo>
                    <a:pt x="199973" y="201828"/>
                  </a:lnTo>
                  <a:lnTo>
                    <a:pt x="203781" y="198972"/>
                  </a:lnTo>
                  <a:lnTo>
                    <a:pt x="206638" y="198972"/>
                  </a:lnTo>
                  <a:lnTo>
                    <a:pt x="213304" y="195164"/>
                  </a:lnTo>
                  <a:lnTo>
                    <a:pt x="216161" y="195164"/>
                  </a:lnTo>
                  <a:lnTo>
                    <a:pt x="216161" y="191356"/>
                  </a:lnTo>
                  <a:lnTo>
                    <a:pt x="232349" y="195164"/>
                  </a:lnTo>
                  <a:lnTo>
                    <a:pt x="232349" y="188500"/>
                  </a:lnTo>
                  <a:lnTo>
                    <a:pt x="236158" y="188500"/>
                  </a:lnTo>
                  <a:lnTo>
                    <a:pt x="241871" y="191356"/>
                  </a:lnTo>
                  <a:lnTo>
                    <a:pt x="248537" y="191356"/>
                  </a:lnTo>
                  <a:lnTo>
                    <a:pt x="255203" y="195164"/>
                  </a:lnTo>
                  <a:lnTo>
                    <a:pt x="267582" y="195164"/>
                  </a:lnTo>
                  <a:close/>
                </a:path>
              </a:pathLst>
            </a:custGeom>
            <a:noFill/>
            <a:ln w="2379" cap="flat">
              <a:solidFill>
                <a:srgbClr val="FFFFFF"/>
              </a:solidFill>
              <a:prstDash val="solid"/>
              <a:round/>
            </a:ln>
          </p:spPr>
          <p:txBody>
            <a:bodyPr rtlCol="0" anchor="ctr"/>
            <a:lstStyle/>
            <a:p>
              <a:endParaRPr lang="en-US" noProof="0" dirty="0"/>
            </a:p>
          </p:txBody>
        </p:sp>
        <p:sp>
          <p:nvSpPr>
            <p:cNvPr id="6449" name="Serbest Form 6448">
              <a:extLst>
                <a:ext uri="{FF2B5EF4-FFF2-40B4-BE49-F238E27FC236}">
                  <a16:creationId xmlns:a16="http://schemas.microsoft.com/office/drawing/2014/main" id="{B51FDA15-A3D4-4B4C-A8E8-A5E8EB976775}"/>
                </a:ext>
              </a:extLst>
            </p:cNvPr>
            <p:cNvSpPr/>
            <p:nvPr/>
          </p:nvSpPr>
          <p:spPr>
            <a:xfrm>
              <a:off x="6135042" y="1394530"/>
              <a:ext cx="347571" cy="270373"/>
            </a:xfrm>
            <a:custGeom>
              <a:avLst/>
              <a:gdLst>
                <a:gd name="connsiteX0" fmla="*/ 237111 w 347571"/>
                <a:gd name="connsiteY0" fmla="*/ 256094 h 270373"/>
                <a:gd name="connsiteX1" fmla="*/ 240920 w 347571"/>
                <a:gd name="connsiteY1" fmla="*/ 256094 h 270373"/>
                <a:gd name="connsiteX2" fmla="*/ 247585 w 347571"/>
                <a:gd name="connsiteY2" fmla="*/ 252286 h 270373"/>
                <a:gd name="connsiteX3" fmla="*/ 250442 w 347571"/>
                <a:gd name="connsiteY3" fmla="*/ 249430 h 270373"/>
                <a:gd name="connsiteX4" fmla="*/ 263774 w 347571"/>
                <a:gd name="connsiteY4" fmla="*/ 249430 h 270373"/>
                <a:gd name="connsiteX5" fmla="*/ 278057 w 347571"/>
                <a:gd name="connsiteY5" fmla="*/ 263710 h 270373"/>
                <a:gd name="connsiteX6" fmla="*/ 294246 w 347571"/>
                <a:gd name="connsiteY6" fmla="*/ 263710 h 270373"/>
                <a:gd name="connsiteX7" fmla="*/ 294246 w 347571"/>
                <a:gd name="connsiteY7" fmla="*/ 270374 h 270373"/>
                <a:gd name="connsiteX8" fmla="*/ 307578 w 347571"/>
                <a:gd name="connsiteY8" fmla="*/ 270374 h 270373"/>
                <a:gd name="connsiteX9" fmla="*/ 300912 w 347571"/>
                <a:gd name="connsiteY9" fmla="*/ 263710 h 270373"/>
                <a:gd name="connsiteX10" fmla="*/ 300912 w 347571"/>
                <a:gd name="connsiteY10" fmla="*/ 238005 h 270373"/>
                <a:gd name="connsiteX11" fmla="*/ 331384 w 347571"/>
                <a:gd name="connsiteY11" fmla="*/ 209445 h 270373"/>
                <a:gd name="connsiteX12" fmla="*/ 338049 w 347571"/>
                <a:gd name="connsiteY12" fmla="*/ 209445 h 270373"/>
                <a:gd name="connsiteX13" fmla="*/ 340906 w 347571"/>
                <a:gd name="connsiteY13" fmla="*/ 205636 h 270373"/>
                <a:gd name="connsiteX14" fmla="*/ 344715 w 347571"/>
                <a:gd name="connsiteY14" fmla="*/ 205636 h 270373"/>
                <a:gd name="connsiteX15" fmla="*/ 347572 w 347571"/>
                <a:gd name="connsiteY15" fmla="*/ 201828 h 270373"/>
                <a:gd name="connsiteX16" fmla="*/ 344715 w 347571"/>
                <a:gd name="connsiteY16" fmla="*/ 198020 h 270373"/>
                <a:gd name="connsiteX17" fmla="*/ 344715 w 347571"/>
                <a:gd name="connsiteY17" fmla="*/ 195164 h 270373"/>
                <a:gd name="connsiteX18" fmla="*/ 340906 w 347571"/>
                <a:gd name="connsiteY18" fmla="*/ 191356 h 270373"/>
                <a:gd name="connsiteX19" fmla="*/ 344715 w 347571"/>
                <a:gd name="connsiteY19" fmla="*/ 183740 h 270373"/>
                <a:gd name="connsiteX20" fmla="*/ 340906 w 347571"/>
                <a:gd name="connsiteY20" fmla="*/ 180884 h 270373"/>
                <a:gd name="connsiteX21" fmla="*/ 334240 w 347571"/>
                <a:gd name="connsiteY21" fmla="*/ 177076 h 270373"/>
                <a:gd name="connsiteX22" fmla="*/ 334240 w 347571"/>
                <a:gd name="connsiteY22" fmla="*/ 173268 h 270373"/>
                <a:gd name="connsiteX23" fmla="*/ 324718 w 347571"/>
                <a:gd name="connsiteY23" fmla="*/ 162796 h 270373"/>
                <a:gd name="connsiteX24" fmla="*/ 320909 w 347571"/>
                <a:gd name="connsiteY24" fmla="*/ 151371 h 270373"/>
                <a:gd name="connsiteX25" fmla="*/ 324718 w 347571"/>
                <a:gd name="connsiteY25" fmla="*/ 151371 h 270373"/>
                <a:gd name="connsiteX26" fmla="*/ 320909 w 347571"/>
                <a:gd name="connsiteY26" fmla="*/ 144707 h 270373"/>
                <a:gd name="connsiteX27" fmla="*/ 320909 w 347571"/>
                <a:gd name="connsiteY27" fmla="*/ 126619 h 270373"/>
                <a:gd name="connsiteX28" fmla="*/ 314243 w 347571"/>
                <a:gd name="connsiteY28" fmla="*/ 119003 h 270373"/>
                <a:gd name="connsiteX29" fmla="*/ 311386 w 347571"/>
                <a:gd name="connsiteY29" fmla="*/ 119003 h 270373"/>
                <a:gd name="connsiteX30" fmla="*/ 307578 w 347571"/>
                <a:gd name="connsiteY30" fmla="*/ 115194 h 270373"/>
                <a:gd name="connsiteX31" fmla="*/ 307578 w 347571"/>
                <a:gd name="connsiteY31" fmla="*/ 112339 h 270373"/>
                <a:gd name="connsiteX32" fmla="*/ 314243 w 347571"/>
                <a:gd name="connsiteY32" fmla="*/ 112339 h 270373"/>
                <a:gd name="connsiteX33" fmla="*/ 314243 w 347571"/>
                <a:gd name="connsiteY33" fmla="*/ 100914 h 270373"/>
                <a:gd name="connsiteX34" fmla="*/ 327575 w 347571"/>
                <a:gd name="connsiteY34" fmla="*/ 97106 h 270373"/>
                <a:gd name="connsiteX35" fmla="*/ 327575 w 347571"/>
                <a:gd name="connsiteY35" fmla="*/ 90442 h 270373"/>
                <a:gd name="connsiteX36" fmla="*/ 331384 w 347571"/>
                <a:gd name="connsiteY36" fmla="*/ 86634 h 270373"/>
                <a:gd name="connsiteX37" fmla="*/ 331384 w 347571"/>
                <a:gd name="connsiteY37" fmla="*/ 82826 h 270373"/>
                <a:gd name="connsiteX38" fmla="*/ 327575 w 347571"/>
                <a:gd name="connsiteY38" fmla="*/ 79018 h 270373"/>
                <a:gd name="connsiteX39" fmla="*/ 320909 w 347571"/>
                <a:gd name="connsiteY39" fmla="*/ 64737 h 270373"/>
                <a:gd name="connsiteX40" fmla="*/ 318052 w 347571"/>
                <a:gd name="connsiteY40" fmla="*/ 60929 h 270373"/>
                <a:gd name="connsiteX41" fmla="*/ 318052 w 347571"/>
                <a:gd name="connsiteY41" fmla="*/ 54265 h 270373"/>
                <a:gd name="connsiteX42" fmla="*/ 314243 w 347571"/>
                <a:gd name="connsiteY42" fmla="*/ 50457 h 270373"/>
                <a:gd name="connsiteX43" fmla="*/ 311386 w 347571"/>
                <a:gd name="connsiteY43" fmla="*/ 42841 h 270373"/>
                <a:gd name="connsiteX44" fmla="*/ 311386 w 347571"/>
                <a:gd name="connsiteY44" fmla="*/ 28561 h 270373"/>
                <a:gd name="connsiteX45" fmla="*/ 304720 w 347571"/>
                <a:gd name="connsiteY45" fmla="*/ 24753 h 270373"/>
                <a:gd name="connsiteX46" fmla="*/ 300912 w 347571"/>
                <a:gd name="connsiteY46" fmla="*/ 24753 h 270373"/>
                <a:gd name="connsiteX47" fmla="*/ 291389 w 347571"/>
                <a:gd name="connsiteY47" fmla="*/ 21896 h 270373"/>
                <a:gd name="connsiteX48" fmla="*/ 278057 w 347571"/>
                <a:gd name="connsiteY48" fmla="*/ 21896 h 270373"/>
                <a:gd name="connsiteX49" fmla="*/ 278057 w 347571"/>
                <a:gd name="connsiteY49" fmla="*/ 24753 h 270373"/>
                <a:gd name="connsiteX50" fmla="*/ 227588 w 347571"/>
                <a:gd name="connsiteY50" fmla="*/ 24753 h 270373"/>
                <a:gd name="connsiteX51" fmla="*/ 223779 w 347571"/>
                <a:gd name="connsiteY51" fmla="*/ 21896 h 270373"/>
                <a:gd name="connsiteX52" fmla="*/ 217114 w 347571"/>
                <a:gd name="connsiteY52" fmla="*/ 21896 h 270373"/>
                <a:gd name="connsiteX53" fmla="*/ 214256 w 347571"/>
                <a:gd name="connsiteY53" fmla="*/ 18088 h 270373"/>
                <a:gd name="connsiteX54" fmla="*/ 200925 w 347571"/>
                <a:gd name="connsiteY54" fmla="*/ 18088 h 270373"/>
                <a:gd name="connsiteX55" fmla="*/ 197116 w 347571"/>
                <a:gd name="connsiteY55" fmla="*/ 21896 h 270373"/>
                <a:gd name="connsiteX56" fmla="*/ 194259 w 347571"/>
                <a:gd name="connsiteY56" fmla="*/ 21896 h 270373"/>
                <a:gd name="connsiteX57" fmla="*/ 190450 w 347571"/>
                <a:gd name="connsiteY57" fmla="*/ 18088 h 270373"/>
                <a:gd name="connsiteX58" fmla="*/ 173310 w 347571"/>
                <a:gd name="connsiteY58" fmla="*/ 18088 h 270373"/>
                <a:gd name="connsiteX59" fmla="*/ 166644 w 347571"/>
                <a:gd name="connsiteY59" fmla="*/ 21896 h 270373"/>
                <a:gd name="connsiteX60" fmla="*/ 157121 w 347571"/>
                <a:gd name="connsiteY60" fmla="*/ 21896 h 270373"/>
                <a:gd name="connsiteX61" fmla="*/ 153313 w 347571"/>
                <a:gd name="connsiteY61" fmla="*/ 18088 h 270373"/>
                <a:gd name="connsiteX62" fmla="*/ 150456 w 347571"/>
                <a:gd name="connsiteY62" fmla="*/ 10472 h 270373"/>
                <a:gd name="connsiteX63" fmla="*/ 146647 w 347571"/>
                <a:gd name="connsiteY63" fmla="*/ 7616 h 270373"/>
                <a:gd name="connsiteX64" fmla="*/ 146647 w 347571"/>
                <a:gd name="connsiteY64" fmla="*/ 3808 h 270373"/>
                <a:gd name="connsiteX65" fmla="*/ 143790 w 347571"/>
                <a:gd name="connsiteY65" fmla="*/ 3808 h 270373"/>
                <a:gd name="connsiteX66" fmla="*/ 139981 w 347571"/>
                <a:gd name="connsiteY66" fmla="*/ 0 h 270373"/>
                <a:gd name="connsiteX67" fmla="*/ 117127 w 347571"/>
                <a:gd name="connsiteY67" fmla="*/ 0 h 270373"/>
                <a:gd name="connsiteX68" fmla="*/ 106652 w 347571"/>
                <a:gd name="connsiteY68" fmla="*/ 3808 h 270373"/>
                <a:gd name="connsiteX69" fmla="*/ 99986 w 347571"/>
                <a:gd name="connsiteY69" fmla="*/ 7616 h 270373"/>
                <a:gd name="connsiteX70" fmla="*/ 90464 w 347571"/>
                <a:gd name="connsiteY70" fmla="*/ 7616 h 270373"/>
                <a:gd name="connsiteX71" fmla="*/ 83799 w 347571"/>
                <a:gd name="connsiteY71" fmla="*/ 10472 h 270373"/>
                <a:gd name="connsiteX72" fmla="*/ 79989 w 347571"/>
                <a:gd name="connsiteY72" fmla="*/ 14280 h 270373"/>
                <a:gd name="connsiteX73" fmla="*/ 77133 w 347571"/>
                <a:gd name="connsiteY73" fmla="*/ 14280 h 270373"/>
                <a:gd name="connsiteX74" fmla="*/ 66658 w 347571"/>
                <a:gd name="connsiteY74" fmla="*/ 24753 h 270373"/>
                <a:gd name="connsiteX75" fmla="*/ 33329 w 347571"/>
                <a:gd name="connsiteY75" fmla="*/ 28561 h 270373"/>
                <a:gd name="connsiteX76" fmla="*/ 29520 w 347571"/>
                <a:gd name="connsiteY76" fmla="*/ 28561 h 270373"/>
                <a:gd name="connsiteX77" fmla="*/ 26663 w 347571"/>
                <a:gd name="connsiteY77" fmla="*/ 32369 h 270373"/>
                <a:gd name="connsiteX78" fmla="*/ 13332 w 347571"/>
                <a:gd name="connsiteY78" fmla="*/ 39985 h 270373"/>
                <a:gd name="connsiteX79" fmla="*/ 9523 w 347571"/>
                <a:gd name="connsiteY79" fmla="*/ 39985 h 270373"/>
                <a:gd name="connsiteX80" fmla="*/ 6666 w 347571"/>
                <a:gd name="connsiteY80" fmla="*/ 42841 h 270373"/>
                <a:gd name="connsiteX81" fmla="*/ 9523 w 347571"/>
                <a:gd name="connsiteY81" fmla="*/ 46649 h 270373"/>
                <a:gd name="connsiteX82" fmla="*/ 9523 w 347571"/>
                <a:gd name="connsiteY82" fmla="*/ 58073 h 270373"/>
                <a:gd name="connsiteX83" fmla="*/ 2857 w 347571"/>
                <a:gd name="connsiteY83" fmla="*/ 54265 h 270373"/>
                <a:gd name="connsiteX84" fmla="*/ 2857 w 347571"/>
                <a:gd name="connsiteY84" fmla="*/ 64737 h 270373"/>
                <a:gd name="connsiteX85" fmla="*/ 6666 w 347571"/>
                <a:gd name="connsiteY85" fmla="*/ 64737 h 270373"/>
                <a:gd name="connsiteX86" fmla="*/ 9523 w 347571"/>
                <a:gd name="connsiteY86" fmla="*/ 68545 h 270373"/>
                <a:gd name="connsiteX87" fmla="*/ 9523 w 347571"/>
                <a:gd name="connsiteY87" fmla="*/ 79018 h 270373"/>
                <a:gd name="connsiteX88" fmla="*/ 2857 w 347571"/>
                <a:gd name="connsiteY88" fmla="*/ 86634 h 270373"/>
                <a:gd name="connsiteX89" fmla="*/ 0 w 347571"/>
                <a:gd name="connsiteY89" fmla="*/ 86634 h 270373"/>
                <a:gd name="connsiteX90" fmla="*/ 0 w 347571"/>
                <a:gd name="connsiteY90" fmla="*/ 94250 h 270373"/>
                <a:gd name="connsiteX91" fmla="*/ 2857 w 347571"/>
                <a:gd name="connsiteY91" fmla="*/ 97106 h 270373"/>
                <a:gd name="connsiteX92" fmla="*/ 6666 w 347571"/>
                <a:gd name="connsiteY92" fmla="*/ 97106 h 270373"/>
                <a:gd name="connsiteX93" fmla="*/ 9523 w 347571"/>
                <a:gd name="connsiteY93" fmla="*/ 100914 h 270373"/>
                <a:gd name="connsiteX94" fmla="*/ 16188 w 347571"/>
                <a:gd name="connsiteY94" fmla="*/ 100914 h 270373"/>
                <a:gd name="connsiteX95" fmla="*/ 16188 w 347571"/>
                <a:gd name="connsiteY95" fmla="*/ 112339 h 270373"/>
                <a:gd name="connsiteX96" fmla="*/ 13332 w 347571"/>
                <a:gd name="connsiteY96" fmla="*/ 112339 h 270373"/>
                <a:gd name="connsiteX97" fmla="*/ 13332 w 347571"/>
                <a:gd name="connsiteY97" fmla="*/ 119003 h 270373"/>
                <a:gd name="connsiteX98" fmla="*/ 19998 w 347571"/>
                <a:gd name="connsiteY98" fmla="*/ 119003 h 270373"/>
                <a:gd name="connsiteX99" fmla="*/ 19998 w 347571"/>
                <a:gd name="connsiteY99" fmla="*/ 122811 h 270373"/>
                <a:gd name="connsiteX100" fmla="*/ 16188 w 347571"/>
                <a:gd name="connsiteY100" fmla="*/ 126619 h 270373"/>
                <a:gd name="connsiteX101" fmla="*/ 19998 w 347571"/>
                <a:gd name="connsiteY101" fmla="*/ 126619 h 270373"/>
                <a:gd name="connsiteX102" fmla="*/ 22854 w 347571"/>
                <a:gd name="connsiteY102" fmla="*/ 129475 h 270373"/>
                <a:gd name="connsiteX103" fmla="*/ 19998 w 347571"/>
                <a:gd name="connsiteY103" fmla="*/ 133283 h 270373"/>
                <a:gd name="connsiteX104" fmla="*/ 13332 w 347571"/>
                <a:gd name="connsiteY104" fmla="*/ 137091 h 270373"/>
                <a:gd name="connsiteX105" fmla="*/ 13332 w 347571"/>
                <a:gd name="connsiteY105" fmla="*/ 140899 h 270373"/>
                <a:gd name="connsiteX106" fmla="*/ 16188 w 347571"/>
                <a:gd name="connsiteY106" fmla="*/ 144707 h 270373"/>
                <a:gd name="connsiteX107" fmla="*/ 19998 w 347571"/>
                <a:gd name="connsiteY107" fmla="*/ 144707 h 270373"/>
                <a:gd name="connsiteX108" fmla="*/ 22854 w 347571"/>
                <a:gd name="connsiteY108" fmla="*/ 147563 h 270373"/>
                <a:gd name="connsiteX109" fmla="*/ 22854 w 347571"/>
                <a:gd name="connsiteY109" fmla="*/ 158988 h 270373"/>
                <a:gd name="connsiteX110" fmla="*/ 26663 w 347571"/>
                <a:gd name="connsiteY110" fmla="*/ 155179 h 270373"/>
                <a:gd name="connsiteX111" fmla="*/ 29520 w 347571"/>
                <a:gd name="connsiteY111" fmla="*/ 155179 h 270373"/>
                <a:gd name="connsiteX112" fmla="*/ 29520 w 347571"/>
                <a:gd name="connsiteY112" fmla="*/ 162796 h 270373"/>
                <a:gd name="connsiteX113" fmla="*/ 26663 w 347571"/>
                <a:gd name="connsiteY113" fmla="*/ 165652 h 270373"/>
                <a:gd name="connsiteX114" fmla="*/ 33329 w 347571"/>
                <a:gd name="connsiteY114" fmla="*/ 165652 h 270373"/>
                <a:gd name="connsiteX115" fmla="*/ 33329 w 347571"/>
                <a:gd name="connsiteY115" fmla="*/ 169460 h 270373"/>
                <a:gd name="connsiteX116" fmla="*/ 29520 w 347571"/>
                <a:gd name="connsiteY116" fmla="*/ 169460 h 270373"/>
                <a:gd name="connsiteX117" fmla="*/ 29520 w 347571"/>
                <a:gd name="connsiteY117" fmla="*/ 177076 h 270373"/>
                <a:gd name="connsiteX118" fmla="*/ 39995 w 347571"/>
                <a:gd name="connsiteY118" fmla="*/ 177076 h 270373"/>
                <a:gd name="connsiteX119" fmla="*/ 42851 w 347571"/>
                <a:gd name="connsiteY119" fmla="*/ 187548 h 270373"/>
                <a:gd name="connsiteX120" fmla="*/ 53326 w 347571"/>
                <a:gd name="connsiteY120" fmla="*/ 187548 h 270373"/>
                <a:gd name="connsiteX121" fmla="*/ 59992 w 347571"/>
                <a:gd name="connsiteY121" fmla="*/ 191356 h 270373"/>
                <a:gd name="connsiteX122" fmla="*/ 62849 w 347571"/>
                <a:gd name="connsiteY122" fmla="*/ 191356 h 270373"/>
                <a:gd name="connsiteX123" fmla="*/ 62849 w 347571"/>
                <a:gd name="connsiteY123" fmla="*/ 195164 h 270373"/>
                <a:gd name="connsiteX124" fmla="*/ 77133 w 347571"/>
                <a:gd name="connsiteY124" fmla="*/ 195164 h 270373"/>
                <a:gd name="connsiteX125" fmla="*/ 79989 w 347571"/>
                <a:gd name="connsiteY125" fmla="*/ 198020 h 270373"/>
                <a:gd name="connsiteX126" fmla="*/ 73323 w 347571"/>
                <a:gd name="connsiteY126" fmla="*/ 201828 h 270373"/>
                <a:gd name="connsiteX127" fmla="*/ 79989 w 347571"/>
                <a:gd name="connsiteY127" fmla="*/ 205636 h 270373"/>
                <a:gd name="connsiteX128" fmla="*/ 79989 w 347571"/>
                <a:gd name="connsiteY128" fmla="*/ 213253 h 270373"/>
                <a:gd name="connsiteX129" fmla="*/ 83799 w 347571"/>
                <a:gd name="connsiteY129" fmla="*/ 213253 h 270373"/>
                <a:gd name="connsiteX130" fmla="*/ 86655 w 347571"/>
                <a:gd name="connsiteY130" fmla="*/ 216109 h 270373"/>
                <a:gd name="connsiteX131" fmla="*/ 97130 w 347571"/>
                <a:gd name="connsiteY131" fmla="*/ 216109 h 270373"/>
                <a:gd name="connsiteX132" fmla="*/ 97130 w 347571"/>
                <a:gd name="connsiteY132" fmla="*/ 213253 h 270373"/>
                <a:gd name="connsiteX133" fmla="*/ 99986 w 347571"/>
                <a:gd name="connsiteY133" fmla="*/ 213253 h 270373"/>
                <a:gd name="connsiteX134" fmla="*/ 106652 w 347571"/>
                <a:gd name="connsiteY134" fmla="*/ 209445 h 270373"/>
                <a:gd name="connsiteX135" fmla="*/ 117127 w 347571"/>
                <a:gd name="connsiteY135" fmla="*/ 209445 h 270373"/>
                <a:gd name="connsiteX136" fmla="*/ 113318 w 347571"/>
                <a:gd name="connsiteY136" fmla="*/ 213253 h 270373"/>
                <a:gd name="connsiteX137" fmla="*/ 123793 w 347571"/>
                <a:gd name="connsiteY137" fmla="*/ 213253 h 270373"/>
                <a:gd name="connsiteX138" fmla="*/ 126650 w 347571"/>
                <a:gd name="connsiteY138" fmla="*/ 216109 h 270373"/>
                <a:gd name="connsiteX139" fmla="*/ 130459 w 347571"/>
                <a:gd name="connsiteY139" fmla="*/ 223725 h 270373"/>
                <a:gd name="connsiteX140" fmla="*/ 133315 w 347571"/>
                <a:gd name="connsiteY140" fmla="*/ 227533 h 270373"/>
                <a:gd name="connsiteX141" fmla="*/ 137124 w 347571"/>
                <a:gd name="connsiteY141" fmla="*/ 219917 h 270373"/>
                <a:gd name="connsiteX142" fmla="*/ 139981 w 347571"/>
                <a:gd name="connsiteY142" fmla="*/ 223725 h 270373"/>
                <a:gd name="connsiteX143" fmla="*/ 139981 w 347571"/>
                <a:gd name="connsiteY143" fmla="*/ 227533 h 270373"/>
                <a:gd name="connsiteX144" fmla="*/ 150456 w 347571"/>
                <a:gd name="connsiteY144" fmla="*/ 227533 h 270373"/>
                <a:gd name="connsiteX145" fmla="*/ 157121 w 347571"/>
                <a:gd name="connsiteY145" fmla="*/ 231341 h 270373"/>
                <a:gd name="connsiteX146" fmla="*/ 157121 w 347571"/>
                <a:gd name="connsiteY146" fmla="*/ 234197 h 270373"/>
                <a:gd name="connsiteX147" fmla="*/ 159979 w 347571"/>
                <a:gd name="connsiteY147" fmla="*/ 241813 h 270373"/>
                <a:gd name="connsiteX148" fmla="*/ 170453 w 347571"/>
                <a:gd name="connsiteY148" fmla="*/ 252286 h 270373"/>
                <a:gd name="connsiteX149" fmla="*/ 177119 w 347571"/>
                <a:gd name="connsiteY149" fmla="*/ 252286 h 270373"/>
                <a:gd name="connsiteX150" fmla="*/ 183785 w 347571"/>
                <a:gd name="connsiteY150" fmla="*/ 245621 h 270373"/>
                <a:gd name="connsiteX151" fmla="*/ 190450 w 347571"/>
                <a:gd name="connsiteY151" fmla="*/ 245621 h 270373"/>
                <a:gd name="connsiteX152" fmla="*/ 197116 w 347571"/>
                <a:gd name="connsiteY152" fmla="*/ 252286 h 270373"/>
                <a:gd name="connsiteX153" fmla="*/ 200925 w 347571"/>
                <a:gd name="connsiteY153" fmla="*/ 252286 h 270373"/>
                <a:gd name="connsiteX154" fmla="*/ 200925 w 347571"/>
                <a:gd name="connsiteY154" fmla="*/ 256094 h 270373"/>
                <a:gd name="connsiteX155" fmla="*/ 203782 w 347571"/>
                <a:gd name="connsiteY155" fmla="*/ 259902 h 270373"/>
                <a:gd name="connsiteX156" fmla="*/ 210448 w 347571"/>
                <a:gd name="connsiteY156" fmla="*/ 259902 h 270373"/>
                <a:gd name="connsiteX157" fmla="*/ 214256 w 347571"/>
                <a:gd name="connsiteY157" fmla="*/ 256094 h 270373"/>
                <a:gd name="connsiteX158" fmla="*/ 214256 w 347571"/>
                <a:gd name="connsiteY158" fmla="*/ 252286 h 270373"/>
                <a:gd name="connsiteX159" fmla="*/ 230445 w 347571"/>
                <a:gd name="connsiteY159" fmla="*/ 252286 h 270373"/>
                <a:gd name="connsiteX160" fmla="*/ 234254 w 347571"/>
                <a:gd name="connsiteY160" fmla="*/ 256094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347571" h="270373">
                  <a:moveTo>
                    <a:pt x="237111" y="256094"/>
                  </a:moveTo>
                  <a:lnTo>
                    <a:pt x="240920" y="256094"/>
                  </a:lnTo>
                  <a:lnTo>
                    <a:pt x="247585" y="252286"/>
                  </a:lnTo>
                  <a:lnTo>
                    <a:pt x="250442" y="249430"/>
                  </a:lnTo>
                  <a:lnTo>
                    <a:pt x="263774" y="249430"/>
                  </a:lnTo>
                  <a:lnTo>
                    <a:pt x="278057" y="263710"/>
                  </a:lnTo>
                  <a:lnTo>
                    <a:pt x="294246" y="263710"/>
                  </a:lnTo>
                  <a:lnTo>
                    <a:pt x="294246" y="270374"/>
                  </a:lnTo>
                  <a:lnTo>
                    <a:pt x="307578" y="270374"/>
                  </a:lnTo>
                  <a:lnTo>
                    <a:pt x="300912" y="263710"/>
                  </a:lnTo>
                  <a:lnTo>
                    <a:pt x="300912" y="238005"/>
                  </a:lnTo>
                  <a:lnTo>
                    <a:pt x="331384" y="209445"/>
                  </a:lnTo>
                  <a:lnTo>
                    <a:pt x="338049" y="209445"/>
                  </a:lnTo>
                  <a:lnTo>
                    <a:pt x="340906" y="205636"/>
                  </a:lnTo>
                  <a:lnTo>
                    <a:pt x="344715" y="205636"/>
                  </a:lnTo>
                  <a:lnTo>
                    <a:pt x="347572" y="201828"/>
                  </a:lnTo>
                  <a:lnTo>
                    <a:pt x="344715" y="198020"/>
                  </a:lnTo>
                  <a:lnTo>
                    <a:pt x="344715" y="195164"/>
                  </a:lnTo>
                  <a:lnTo>
                    <a:pt x="340906" y="191356"/>
                  </a:lnTo>
                  <a:lnTo>
                    <a:pt x="344715" y="183740"/>
                  </a:lnTo>
                  <a:lnTo>
                    <a:pt x="340906" y="180884"/>
                  </a:lnTo>
                  <a:lnTo>
                    <a:pt x="334240" y="177076"/>
                  </a:lnTo>
                  <a:lnTo>
                    <a:pt x="334240" y="173268"/>
                  </a:lnTo>
                  <a:lnTo>
                    <a:pt x="324718" y="162796"/>
                  </a:lnTo>
                  <a:lnTo>
                    <a:pt x="320909" y="151371"/>
                  </a:lnTo>
                  <a:lnTo>
                    <a:pt x="324718" y="151371"/>
                  </a:lnTo>
                  <a:lnTo>
                    <a:pt x="320909" y="144707"/>
                  </a:lnTo>
                  <a:lnTo>
                    <a:pt x="320909" y="126619"/>
                  </a:lnTo>
                  <a:lnTo>
                    <a:pt x="314243" y="119003"/>
                  </a:lnTo>
                  <a:lnTo>
                    <a:pt x="311386" y="119003"/>
                  </a:lnTo>
                  <a:lnTo>
                    <a:pt x="307578" y="115194"/>
                  </a:lnTo>
                  <a:lnTo>
                    <a:pt x="307578" y="112339"/>
                  </a:lnTo>
                  <a:lnTo>
                    <a:pt x="314243" y="112339"/>
                  </a:lnTo>
                  <a:lnTo>
                    <a:pt x="314243" y="100914"/>
                  </a:lnTo>
                  <a:lnTo>
                    <a:pt x="327575" y="97106"/>
                  </a:lnTo>
                  <a:lnTo>
                    <a:pt x="327575" y="90442"/>
                  </a:lnTo>
                  <a:lnTo>
                    <a:pt x="331384" y="86634"/>
                  </a:lnTo>
                  <a:lnTo>
                    <a:pt x="331384" y="82826"/>
                  </a:lnTo>
                  <a:lnTo>
                    <a:pt x="327575" y="79018"/>
                  </a:lnTo>
                  <a:lnTo>
                    <a:pt x="320909" y="64737"/>
                  </a:lnTo>
                  <a:lnTo>
                    <a:pt x="318052" y="60929"/>
                  </a:lnTo>
                  <a:lnTo>
                    <a:pt x="318052" y="54265"/>
                  </a:lnTo>
                  <a:lnTo>
                    <a:pt x="314243" y="50457"/>
                  </a:lnTo>
                  <a:lnTo>
                    <a:pt x="311386" y="42841"/>
                  </a:lnTo>
                  <a:lnTo>
                    <a:pt x="311386" y="28561"/>
                  </a:lnTo>
                  <a:lnTo>
                    <a:pt x="304720" y="24753"/>
                  </a:lnTo>
                  <a:lnTo>
                    <a:pt x="300912" y="24753"/>
                  </a:lnTo>
                  <a:lnTo>
                    <a:pt x="291389" y="21896"/>
                  </a:lnTo>
                  <a:lnTo>
                    <a:pt x="278057" y="21896"/>
                  </a:lnTo>
                  <a:lnTo>
                    <a:pt x="278057" y="24753"/>
                  </a:lnTo>
                  <a:lnTo>
                    <a:pt x="227588" y="24753"/>
                  </a:lnTo>
                  <a:lnTo>
                    <a:pt x="223779" y="21896"/>
                  </a:lnTo>
                  <a:lnTo>
                    <a:pt x="217114" y="21896"/>
                  </a:lnTo>
                  <a:lnTo>
                    <a:pt x="214256" y="18088"/>
                  </a:lnTo>
                  <a:lnTo>
                    <a:pt x="200925" y="18088"/>
                  </a:lnTo>
                  <a:lnTo>
                    <a:pt x="197116" y="21896"/>
                  </a:lnTo>
                  <a:lnTo>
                    <a:pt x="194259" y="21896"/>
                  </a:lnTo>
                  <a:lnTo>
                    <a:pt x="190450" y="18088"/>
                  </a:lnTo>
                  <a:lnTo>
                    <a:pt x="173310" y="18088"/>
                  </a:lnTo>
                  <a:lnTo>
                    <a:pt x="166644" y="21896"/>
                  </a:lnTo>
                  <a:lnTo>
                    <a:pt x="157121" y="21896"/>
                  </a:lnTo>
                  <a:lnTo>
                    <a:pt x="153313" y="18088"/>
                  </a:lnTo>
                  <a:lnTo>
                    <a:pt x="150456" y="10472"/>
                  </a:lnTo>
                  <a:lnTo>
                    <a:pt x="146647" y="7616"/>
                  </a:lnTo>
                  <a:lnTo>
                    <a:pt x="146647" y="3808"/>
                  </a:lnTo>
                  <a:lnTo>
                    <a:pt x="143790" y="3808"/>
                  </a:lnTo>
                  <a:lnTo>
                    <a:pt x="139981" y="0"/>
                  </a:lnTo>
                  <a:lnTo>
                    <a:pt x="117127" y="0"/>
                  </a:lnTo>
                  <a:lnTo>
                    <a:pt x="106652" y="3808"/>
                  </a:lnTo>
                  <a:lnTo>
                    <a:pt x="99986" y="7616"/>
                  </a:lnTo>
                  <a:lnTo>
                    <a:pt x="90464" y="7616"/>
                  </a:lnTo>
                  <a:lnTo>
                    <a:pt x="83799" y="10472"/>
                  </a:lnTo>
                  <a:lnTo>
                    <a:pt x="79989" y="14280"/>
                  </a:lnTo>
                  <a:lnTo>
                    <a:pt x="77133" y="14280"/>
                  </a:lnTo>
                  <a:lnTo>
                    <a:pt x="66658" y="24753"/>
                  </a:lnTo>
                  <a:lnTo>
                    <a:pt x="33329" y="28561"/>
                  </a:lnTo>
                  <a:lnTo>
                    <a:pt x="29520" y="28561"/>
                  </a:lnTo>
                  <a:lnTo>
                    <a:pt x="26663" y="32369"/>
                  </a:lnTo>
                  <a:lnTo>
                    <a:pt x="13332" y="39985"/>
                  </a:lnTo>
                  <a:lnTo>
                    <a:pt x="9523" y="39985"/>
                  </a:lnTo>
                  <a:lnTo>
                    <a:pt x="6666" y="42841"/>
                  </a:lnTo>
                  <a:lnTo>
                    <a:pt x="9523" y="46649"/>
                  </a:lnTo>
                  <a:lnTo>
                    <a:pt x="9523" y="58073"/>
                  </a:lnTo>
                  <a:lnTo>
                    <a:pt x="2857" y="54265"/>
                  </a:lnTo>
                  <a:lnTo>
                    <a:pt x="2857" y="64737"/>
                  </a:lnTo>
                  <a:lnTo>
                    <a:pt x="6666" y="64737"/>
                  </a:lnTo>
                  <a:lnTo>
                    <a:pt x="9523" y="68545"/>
                  </a:lnTo>
                  <a:lnTo>
                    <a:pt x="9523" y="79018"/>
                  </a:lnTo>
                  <a:lnTo>
                    <a:pt x="2857" y="86634"/>
                  </a:lnTo>
                  <a:lnTo>
                    <a:pt x="0" y="86634"/>
                  </a:lnTo>
                  <a:lnTo>
                    <a:pt x="0" y="94250"/>
                  </a:lnTo>
                  <a:lnTo>
                    <a:pt x="2857" y="97106"/>
                  </a:lnTo>
                  <a:lnTo>
                    <a:pt x="6666" y="97106"/>
                  </a:lnTo>
                  <a:lnTo>
                    <a:pt x="9523" y="100914"/>
                  </a:lnTo>
                  <a:lnTo>
                    <a:pt x="16188" y="100914"/>
                  </a:lnTo>
                  <a:lnTo>
                    <a:pt x="16188" y="112339"/>
                  </a:lnTo>
                  <a:lnTo>
                    <a:pt x="13332" y="112339"/>
                  </a:lnTo>
                  <a:lnTo>
                    <a:pt x="13332" y="119003"/>
                  </a:lnTo>
                  <a:lnTo>
                    <a:pt x="19998" y="119003"/>
                  </a:lnTo>
                  <a:lnTo>
                    <a:pt x="19998" y="122811"/>
                  </a:lnTo>
                  <a:lnTo>
                    <a:pt x="16188" y="126619"/>
                  </a:lnTo>
                  <a:lnTo>
                    <a:pt x="19998" y="126619"/>
                  </a:lnTo>
                  <a:lnTo>
                    <a:pt x="22854" y="129475"/>
                  </a:lnTo>
                  <a:lnTo>
                    <a:pt x="19998" y="133283"/>
                  </a:lnTo>
                  <a:lnTo>
                    <a:pt x="13332" y="137091"/>
                  </a:lnTo>
                  <a:lnTo>
                    <a:pt x="13332" y="140899"/>
                  </a:lnTo>
                  <a:lnTo>
                    <a:pt x="16188" y="144707"/>
                  </a:lnTo>
                  <a:lnTo>
                    <a:pt x="19998" y="144707"/>
                  </a:lnTo>
                  <a:lnTo>
                    <a:pt x="22854" y="147563"/>
                  </a:lnTo>
                  <a:lnTo>
                    <a:pt x="22854" y="158988"/>
                  </a:lnTo>
                  <a:lnTo>
                    <a:pt x="26663" y="155179"/>
                  </a:lnTo>
                  <a:lnTo>
                    <a:pt x="29520" y="155179"/>
                  </a:lnTo>
                  <a:lnTo>
                    <a:pt x="29520" y="162796"/>
                  </a:lnTo>
                  <a:lnTo>
                    <a:pt x="26663" y="165652"/>
                  </a:lnTo>
                  <a:lnTo>
                    <a:pt x="33329" y="165652"/>
                  </a:lnTo>
                  <a:lnTo>
                    <a:pt x="33329" y="169460"/>
                  </a:lnTo>
                  <a:lnTo>
                    <a:pt x="29520" y="169460"/>
                  </a:lnTo>
                  <a:lnTo>
                    <a:pt x="29520" y="177076"/>
                  </a:lnTo>
                  <a:lnTo>
                    <a:pt x="39995" y="177076"/>
                  </a:lnTo>
                  <a:lnTo>
                    <a:pt x="42851" y="187548"/>
                  </a:lnTo>
                  <a:lnTo>
                    <a:pt x="53326" y="187548"/>
                  </a:lnTo>
                  <a:lnTo>
                    <a:pt x="59992" y="191356"/>
                  </a:lnTo>
                  <a:lnTo>
                    <a:pt x="62849" y="191356"/>
                  </a:lnTo>
                  <a:lnTo>
                    <a:pt x="62849" y="195164"/>
                  </a:lnTo>
                  <a:lnTo>
                    <a:pt x="77133" y="195164"/>
                  </a:lnTo>
                  <a:lnTo>
                    <a:pt x="79989" y="198020"/>
                  </a:lnTo>
                  <a:lnTo>
                    <a:pt x="73323" y="201828"/>
                  </a:lnTo>
                  <a:lnTo>
                    <a:pt x="79989" y="205636"/>
                  </a:lnTo>
                  <a:lnTo>
                    <a:pt x="79989" y="213253"/>
                  </a:lnTo>
                  <a:lnTo>
                    <a:pt x="83799" y="213253"/>
                  </a:lnTo>
                  <a:lnTo>
                    <a:pt x="86655" y="216109"/>
                  </a:lnTo>
                  <a:lnTo>
                    <a:pt x="97130" y="216109"/>
                  </a:lnTo>
                  <a:lnTo>
                    <a:pt x="97130" y="213253"/>
                  </a:lnTo>
                  <a:lnTo>
                    <a:pt x="99986" y="213253"/>
                  </a:lnTo>
                  <a:lnTo>
                    <a:pt x="106652" y="209445"/>
                  </a:lnTo>
                  <a:lnTo>
                    <a:pt x="117127" y="209445"/>
                  </a:lnTo>
                  <a:lnTo>
                    <a:pt x="113318" y="213253"/>
                  </a:lnTo>
                  <a:lnTo>
                    <a:pt x="123793" y="213253"/>
                  </a:lnTo>
                  <a:lnTo>
                    <a:pt x="126650" y="216109"/>
                  </a:lnTo>
                  <a:lnTo>
                    <a:pt x="130459" y="223725"/>
                  </a:lnTo>
                  <a:lnTo>
                    <a:pt x="133315" y="227533"/>
                  </a:lnTo>
                  <a:lnTo>
                    <a:pt x="137124" y="219917"/>
                  </a:lnTo>
                  <a:lnTo>
                    <a:pt x="139981" y="223725"/>
                  </a:lnTo>
                  <a:lnTo>
                    <a:pt x="139981" y="227533"/>
                  </a:lnTo>
                  <a:lnTo>
                    <a:pt x="150456" y="227533"/>
                  </a:lnTo>
                  <a:lnTo>
                    <a:pt x="157121" y="231341"/>
                  </a:lnTo>
                  <a:lnTo>
                    <a:pt x="157121" y="234197"/>
                  </a:lnTo>
                  <a:lnTo>
                    <a:pt x="159979" y="241813"/>
                  </a:lnTo>
                  <a:lnTo>
                    <a:pt x="170453" y="252286"/>
                  </a:lnTo>
                  <a:lnTo>
                    <a:pt x="177119" y="252286"/>
                  </a:lnTo>
                  <a:lnTo>
                    <a:pt x="183785" y="245621"/>
                  </a:lnTo>
                  <a:lnTo>
                    <a:pt x="190450" y="245621"/>
                  </a:lnTo>
                  <a:lnTo>
                    <a:pt x="197116" y="252286"/>
                  </a:lnTo>
                  <a:lnTo>
                    <a:pt x="200925" y="252286"/>
                  </a:lnTo>
                  <a:lnTo>
                    <a:pt x="200925" y="256094"/>
                  </a:lnTo>
                  <a:lnTo>
                    <a:pt x="203782" y="259902"/>
                  </a:lnTo>
                  <a:lnTo>
                    <a:pt x="210448" y="259902"/>
                  </a:lnTo>
                  <a:lnTo>
                    <a:pt x="214256" y="256094"/>
                  </a:lnTo>
                  <a:lnTo>
                    <a:pt x="214256" y="252286"/>
                  </a:lnTo>
                  <a:lnTo>
                    <a:pt x="230445" y="252286"/>
                  </a:lnTo>
                  <a:lnTo>
                    <a:pt x="234254" y="256094"/>
                  </a:lnTo>
                  <a:close/>
                </a:path>
              </a:pathLst>
            </a:custGeom>
            <a:solidFill>
              <a:srgbClr val="AFABAB"/>
            </a:solidFill>
            <a:ln w="9518" cap="flat">
              <a:noFill/>
              <a:prstDash val="solid"/>
              <a:miter/>
            </a:ln>
          </p:spPr>
          <p:txBody>
            <a:bodyPr rtlCol="0" anchor="ctr"/>
            <a:lstStyle/>
            <a:p>
              <a:endParaRPr lang="en-US" noProof="0" dirty="0"/>
            </a:p>
          </p:txBody>
        </p:sp>
        <p:sp>
          <p:nvSpPr>
            <p:cNvPr id="6450" name="Serbest Form 6449">
              <a:extLst>
                <a:ext uri="{FF2B5EF4-FFF2-40B4-BE49-F238E27FC236}">
                  <a16:creationId xmlns:a16="http://schemas.microsoft.com/office/drawing/2014/main" id="{1C7DAEF2-620A-1E49-A1D4-4114B140160F}"/>
                </a:ext>
              </a:extLst>
            </p:cNvPr>
            <p:cNvSpPr/>
            <p:nvPr/>
          </p:nvSpPr>
          <p:spPr>
            <a:xfrm>
              <a:off x="6135042" y="1394530"/>
              <a:ext cx="347571" cy="270373"/>
            </a:xfrm>
            <a:custGeom>
              <a:avLst/>
              <a:gdLst>
                <a:gd name="connsiteX0" fmla="*/ 237111 w 347571"/>
                <a:gd name="connsiteY0" fmla="*/ 256094 h 270373"/>
                <a:gd name="connsiteX1" fmla="*/ 240920 w 347571"/>
                <a:gd name="connsiteY1" fmla="*/ 256094 h 270373"/>
                <a:gd name="connsiteX2" fmla="*/ 247585 w 347571"/>
                <a:gd name="connsiteY2" fmla="*/ 252286 h 270373"/>
                <a:gd name="connsiteX3" fmla="*/ 250442 w 347571"/>
                <a:gd name="connsiteY3" fmla="*/ 249430 h 270373"/>
                <a:gd name="connsiteX4" fmla="*/ 263774 w 347571"/>
                <a:gd name="connsiteY4" fmla="*/ 249430 h 270373"/>
                <a:gd name="connsiteX5" fmla="*/ 277105 w 347571"/>
                <a:gd name="connsiteY5" fmla="*/ 263710 h 270373"/>
                <a:gd name="connsiteX6" fmla="*/ 294246 w 347571"/>
                <a:gd name="connsiteY6" fmla="*/ 263710 h 270373"/>
                <a:gd name="connsiteX7" fmla="*/ 294246 w 347571"/>
                <a:gd name="connsiteY7" fmla="*/ 270374 h 270373"/>
                <a:gd name="connsiteX8" fmla="*/ 307578 w 347571"/>
                <a:gd name="connsiteY8" fmla="*/ 270374 h 270373"/>
                <a:gd name="connsiteX9" fmla="*/ 300912 w 347571"/>
                <a:gd name="connsiteY9" fmla="*/ 263710 h 270373"/>
                <a:gd name="connsiteX10" fmla="*/ 300912 w 347571"/>
                <a:gd name="connsiteY10" fmla="*/ 238005 h 270373"/>
                <a:gd name="connsiteX11" fmla="*/ 331384 w 347571"/>
                <a:gd name="connsiteY11" fmla="*/ 209445 h 270373"/>
                <a:gd name="connsiteX12" fmla="*/ 338049 w 347571"/>
                <a:gd name="connsiteY12" fmla="*/ 209445 h 270373"/>
                <a:gd name="connsiteX13" fmla="*/ 340906 w 347571"/>
                <a:gd name="connsiteY13" fmla="*/ 205636 h 270373"/>
                <a:gd name="connsiteX14" fmla="*/ 344715 w 347571"/>
                <a:gd name="connsiteY14" fmla="*/ 205636 h 270373"/>
                <a:gd name="connsiteX15" fmla="*/ 347572 w 347571"/>
                <a:gd name="connsiteY15" fmla="*/ 201828 h 270373"/>
                <a:gd name="connsiteX16" fmla="*/ 344715 w 347571"/>
                <a:gd name="connsiteY16" fmla="*/ 198020 h 270373"/>
                <a:gd name="connsiteX17" fmla="*/ 344715 w 347571"/>
                <a:gd name="connsiteY17" fmla="*/ 195164 h 270373"/>
                <a:gd name="connsiteX18" fmla="*/ 340906 w 347571"/>
                <a:gd name="connsiteY18" fmla="*/ 191356 h 270373"/>
                <a:gd name="connsiteX19" fmla="*/ 344715 w 347571"/>
                <a:gd name="connsiteY19" fmla="*/ 183740 h 270373"/>
                <a:gd name="connsiteX20" fmla="*/ 340906 w 347571"/>
                <a:gd name="connsiteY20" fmla="*/ 180884 h 270373"/>
                <a:gd name="connsiteX21" fmla="*/ 334240 w 347571"/>
                <a:gd name="connsiteY21" fmla="*/ 177076 h 270373"/>
                <a:gd name="connsiteX22" fmla="*/ 334240 w 347571"/>
                <a:gd name="connsiteY22" fmla="*/ 173268 h 270373"/>
                <a:gd name="connsiteX23" fmla="*/ 324718 w 347571"/>
                <a:gd name="connsiteY23" fmla="*/ 162796 h 270373"/>
                <a:gd name="connsiteX24" fmla="*/ 320909 w 347571"/>
                <a:gd name="connsiteY24" fmla="*/ 151371 h 270373"/>
                <a:gd name="connsiteX25" fmla="*/ 324718 w 347571"/>
                <a:gd name="connsiteY25" fmla="*/ 151371 h 270373"/>
                <a:gd name="connsiteX26" fmla="*/ 320909 w 347571"/>
                <a:gd name="connsiteY26" fmla="*/ 144707 h 270373"/>
                <a:gd name="connsiteX27" fmla="*/ 320909 w 347571"/>
                <a:gd name="connsiteY27" fmla="*/ 126619 h 270373"/>
                <a:gd name="connsiteX28" fmla="*/ 314243 w 347571"/>
                <a:gd name="connsiteY28" fmla="*/ 119003 h 270373"/>
                <a:gd name="connsiteX29" fmla="*/ 311386 w 347571"/>
                <a:gd name="connsiteY29" fmla="*/ 119003 h 270373"/>
                <a:gd name="connsiteX30" fmla="*/ 307578 w 347571"/>
                <a:gd name="connsiteY30" fmla="*/ 115194 h 270373"/>
                <a:gd name="connsiteX31" fmla="*/ 307578 w 347571"/>
                <a:gd name="connsiteY31" fmla="*/ 112339 h 270373"/>
                <a:gd name="connsiteX32" fmla="*/ 314243 w 347571"/>
                <a:gd name="connsiteY32" fmla="*/ 112339 h 270373"/>
                <a:gd name="connsiteX33" fmla="*/ 314243 w 347571"/>
                <a:gd name="connsiteY33" fmla="*/ 100914 h 270373"/>
                <a:gd name="connsiteX34" fmla="*/ 327575 w 347571"/>
                <a:gd name="connsiteY34" fmla="*/ 97106 h 270373"/>
                <a:gd name="connsiteX35" fmla="*/ 327575 w 347571"/>
                <a:gd name="connsiteY35" fmla="*/ 90442 h 270373"/>
                <a:gd name="connsiteX36" fmla="*/ 331384 w 347571"/>
                <a:gd name="connsiteY36" fmla="*/ 86634 h 270373"/>
                <a:gd name="connsiteX37" fmla="*/ 331384 w 347571"/>
                <a:gd name="connsiteY37" fmla="*/ 82826 h 270373"/>
                <a:gd name="connsiteX38" fmla="*/ 327575 w 347571"/>
                <a:gd name="connsiteY38" fmla="*/ 79018 h 270373"/>
                <a:gd name="connsiteX39" fmla="*/ 320909 w 347571"/>
                <a:gd name="connsiteY39" fmla="*/ 64737 h 270373"/>
                <a:gd name="connsiteX40" fmla="*/ 318052 w 347571"/>
                <a:gd name="connsiteY40" fmla="*/ 60929 h 270373"/>
                <a:gd name="connsiteX41" fmla="*/ 318052 w 347571"/>
                <a:gd name="connsiteY41" fmla="*/ 54265 h 270373"/>
                <a:gd name="connsiteX42" fmla="*/ 314243 w 347571"/>
                <a:gd name="connsiteY42" fmla="*/ 50457 h 270373"/>
                <a:gd name="connsiteX43" fmla="*/ 311386 w 347571"/>
                <a:gd name="connsiteY43" fmla="*/ 42841 h 270373"/>
                <a:gd name="connsiteX44" fmla="*/ 311386 w 347571"/>
                <a:gd name="connsiteY44" fmla="*/ 28561 h 270373"/>
                <a:gd name="connsiteX45" fmla="*/ 304720 w 347571"/>
                <a:gd name="connsiteY45" fmla="*/ 24753 h 270373"/>
                <a:gd name="connsiteX46" fmla="*/ 300912 w 347571"/>
                <a:gd name="connsiteY46" fmla="*/ 24753 h 270373"/>
                <a:gd name="connsiteX47" fmla="*/ 291389 w 347571"/>
                <a:gd name="connsiteY47" fmla="*/ 21896 h 270373"/>
                <a:gd name="connsiteX48" fmla="*/ 277105 w 347571"/>
                <a:gd name="connsiteY48" fmla="*/ 21896 h 270373"/>
                <a:gd name="connsiteX49" fmla="*/ 277105 w 347571"/>
                <a:gd name="connsiteY49" fmla="*/ 24753 h 270373"/>
                <a:gd name="connsiteX50" fmla="*/ 227588 w 347571"/>
                <a:gd name="connsiteY50" fmla="*/ 24753 h 270373"/>
                <a:gd name="connsiteX51" fmla="*/ 223779 w 347571"/>
                <a:gd name="connsiteY51" fmla="*/ 21896 h 270373"/>
                <a:gd name="connsiteX52" fmla="*/ 217114 w 347571"/>
                <a:gd name="connsiteY52" fmla="*/ 21896 h 270373"/>
                <a:gd name="connsiteX53" fmla="*/ 214256 w 347571"/>
                <a:gd name="connsiteY53" fmla="*/ 18088 h 270373"/>
                <a:gd name="connsiteX54" fmla="*/ 200925 w 347571"/>
                <a:gd name="connsiteY54" fmla="*/ 18088 h 270373"/>
                <a:gd name="connsiteX55" fmla="*/ 197116 w 347571"/>
                <a:gd name="connsiteY55" fmla="*/ 21896 h 270373"/>
                <a:gd name="connsiteX56" fmla="*/ 194259 w 347571"/>
                <a:gd name="connsiteY56" fmla="*/ 21896 h 270373"/>
                <a:gd name="connsiteX57" fmla="*/ 190450 w 347571"/>
                <a:gd name="connsiteY57" fmla="*/ 18088 h 270373"/>
                <a:gd name="connsiteX58" fmla="*/ 173310 w 347571"/>
                <a:gd name="connsiteY58" fmla="*/ 18088 h 270373"/>
                <a:gd name="connsiteX59" fmla="*/ 166644 w 347571"/>
                <a:gd name="connsiteY59" fmla="*/ 21896 h 270373"/>
                <a:gd name="connsiteX60" fmla="*/ 157121 w 347571"/>
                <a:gd name="connsiteY60" fmla="*/ 21896 h 270373"/>
                <a:gd name="connsiteX61" fmla="*/ 153313 w 347571"/>
                <a:gd name="connsiteY61" fmla="*/ 18088 h 270373"/>
                <a:gd name="connsiteX62" fmla="*/ 150456 w 347571"/>
                <a:gd name="connsiteY62" fmla="*/ 10472 h 270373"/>
                <a:gd name="connsiteX63" fmla="*/ 146647 w 347571"/>
                <a:gd name="connsiteY63" fmla="*/ 7616 h 270373"/>
                <a:gd name="connsiteX64" fmla="*/ 146647 w 347571"/>
                <a:gd name="connsiteY64" fmla="*/ 3808 h 270373"/>
                <a:gd name="connsiteX65" fmla="*/ 143790 w 347571"/>
                <a:gd name="connsiteY65" fmla="*/ 3808 h 270373"/>
                <a:gd name="connsiteX66" fmla="*/ 139981 w 347571"/>
                <a:gd name="connsiteY66" fmla="*/ 0 h 270373"/>
                <a:gd name="connsiteX67" fmla="*/ 117127 w 347571"/>
                <a:gd name="connsiteY67" fmla="*/ 0 h 270373"/>
                <a:gd name="connsiteX68" fmla="*/ 106652 w 347571"/>
                <a:gd name="connsiteY68" fmla="*/ 3808 h 270373"/>
                <a:gd name="connsiteX69" fmla="*/ 99986 w 347571"/>
                <a:gd name="connsiteY69" fmla="*/ 7616 h 270373"/>
                <a:gd name="connsiteX70" fmla="*/ 90464 w 347571"/>
                <a:gd name="connsiteY70" fmla="*/ 7616 h 270373"/>
                <a:gd name="connsiteX71" fmla="*/ 83799 w 347571"/>
                <a:gd name="connsiteY71" fmla="*/ 10472 h 270373"/>
                <a:gd name="connsiteX72" fmla="*/ 79989 w 347571"/>
                <a:gd name="connsiteY72" fmla="*/ 14280 h 270373"/>
                <a:gd name="connsiteX73" fmla="*/ 77133 w 347571"/>
                <a:gd name="connsiteY73" fmla="*/ 14280 h 270373"/>
                <a:gd name="connsiteX74" fmla="*/ 66658 w 347571"/>
                <a:gd name="connsiteY74" fmla="*/ 24753 h 270373"/>
                <a:gd name="connsiteX75" fmla="*/ 33329 w 347571"/>
                <a:gd name="connsiteY75" fmla="*/ 28561 h 270373"/>
                <a:gd name="connsiteX76" fmla="*/ 29520 w 347571"/>
                <a:gd name="connsiteY76" fmla="*/ 28561 h 270373"/>
                <a:gd name="connsiteX77" fmla="*/ 26663 w 347571"/>
                <a:gd name="connsiteY77" fmla="*/ 32369 h 270373"/>
                <a:gd name="connsiteX78" fmla="*/ 13332 w 347571"/>
                <a:gd name="connsiteY78" fmla="*/ 39985 h 270373"/>
                <a:gd name="connsiteX79" fmla="*/ 9523 w 347571"/>
                <a:gd name="connsiteY79" fmla="*/ 39985 h 270373"/>
                <a:gd name="connsiteX80" fmla="*/ 6666 w 347571"/>
                <a:gd name="connsiteY80" fmla="*/ 42841 h 270373"/>
                <a:gd name="connsiteX81" fmla="*/ 9523 w 347571"/>
                <a:gd name="connsiteY81" fmla="*/ 46649 h 270373"/>
                <a:gd name="connsiteX82" fmla="*/ 9523 w 347571"/>
                <a:gd name="connsiteY82" fmla="*/ 58073 h 270373"/>
                <a:gd name="connsiteX83" fmla="*/ 2857 w 347571"/>
                <a:gd name="connsiteY83" fmla="*/ 54265 h 270373"/>
                <a:gd name="connsiteX84" fmla="*/ 2857 w 347571"/>
                <a:gd name="connsiteY84" fmla="*/ 64737 h 270373"/>
                <a:gd name="connsiteX85" fmla="*/ 6666 w 347571"/>
                <a:gd name="connsiteY85" fmla="*/ 64737 h 270373"/>
                <a:gd name="connsiteX86" fmla="*/ 9523 w 347571"/>
                <a:gd name="connsiteY86" fmla="*/ 68545 h 270373"/>
                <a:gd name="connsiteX87" fmla="*/ 9523 w 347571"/>
                <a:gd name="connsiteY87" fmla="*/ 79018 h 270373"/>
                <a:gd name="connsiteX88" fmla="*/ 2857 w 347571"/>
                <a:gd name="connsiteY88" fmla="*/ 86634 h 270373"/>
                <a:gd name="connsiteX89" fmla="*/ 0 w 347571"/>
                <a:gd name="connsiteY89" fmla="*/ 86634 h 270373"/>
                <a:gd name="connsiteX90" fmla="*/ 0 w 347571"/>
                <a:gd name="connsiteY90" fmla="*/ 94250 h 270373"/>
                <a:gd name="connsiteX91" fmla="*/ 2857 w 347571"/>
                <a:gd name="connsiteY91" fmla="*/ 97106 h 270373"/>
                <a:gd name="connsiteX92" fmla="*/ 6666 w 347571"/>
                <a:gd name="connsiteY92" fmla="*/ 97106 h 270373"/>
                <a:gd name="connsiteX93" fmla="*/ 9523 w 347571"/>
                <a:gd name="connsiteY93" fmla="*/ 100914 h 270373"/>
                <a:gd name="connsiteX94" fmla="*/ 16188 w 347571"/>
                <a:gd name="connsiteY94" fmla="*/ 100914 h 270373"/>
                <a:gd name="connsiteX95" fmla="*/ 16188 w 347571"/>
                <a:gd name="connsiteY95" fmla="*/ 112339 h 270373"/>
                <a:gd name="connsiteX96" fmla="*/ 13332 w 347571"/>
                <a:gd name="connsiteY96" fmla="*/ 112339 h 270373"/>
                <a:gd name="connsiteX97" fmla="*/ 13332 w 347571"/>
                <a:gd name="connsiteY97" fmla="*/ 119003 h 270373"/>
                <a:gd name="connsiteX98" fmla="*/ 19998 w 347571"/>
                <a:gd name="connsiteY98" fmla="*/ 119003 h 270373"/>
                <a:gd name="connsiteX99" fmla="*/ 19998 w 347571"/>
                <a:gd name="connsiteY99" fmla="*/ 122811 h 270373"/>
                <a:gd name="connsiteX100" fmla="*/ 16188 w 347571"/>
                <a:gd name="connsiteY100" fmla="*/ 126619 h 270373"/>
                <a:gd name="connsiteX101" fmla="*/ 19998 w 347571"/>
                <a:gd name="connsiteY101" fmla="*/ 126619 h 270373"/>
                <a:gd name="connsiteX102" fmla="*/ 22854 w 347571"/>
                <a:gd name="connsiteY102" fmla="*/ 129475 h 270373"/>
                <a:gd name="connsiteX103" fmla="*/ 19998 w 347571"/>
                <a:gd name="connsiteY103" fmla="*/ 133283 h 270373"/>
                <a:gd name="connsiteX104" fmla="*/ 13332 w 347571"/>
                <a:gd name="connsiteY104" fmla="*/ 137091 h 270373"/>
                <a:gd name="connsiteX105" fmla="*/ 13332 w 347571"/>
                <a:gd name="connsiteY105" fmla="*/ 140899 h 270373"/>
                <a:gd name="connsiteX106" fmla="*/ 16188 w 347571"/>
                <a:gd name="connsiteY106" fmla="*/ 144707 h 270373"/>
                <a:gd name="connsiteX107" fmla="*/ 19998 w 347571"/>
                <a:gd name="connsiteY107" fmla="*/ 144707 h 270373"/>
                <a:gd name="connsiteX108" fmla="*/ 22854 w 347571"/>
                <a:gd name="connsiteY108" fmla="*/ 147563 h 270373"/>
                <a:gd name="connsiteX109" fmla="*/ 22854 w 347571"/>
                <a:gd name="connsiteY109" fmla="*/ 158988 h 270373"/>
                <a:gd name="connsiteX110" fmla="*/ 26663 w 347571"/>
                <a:gd name="connsiteY110" fmla="*/ 155179 h 270373"/>
                <a:gd name="connsiteX111" fmla="*/ 29520 w 347571"/>
                <a:gd name="connsiteY111" fmla="*/ 155179 h 270373"/>
                <a:gd name="connsiteX112" fmla="*/ 29520 w 347571"/>
                <a:gd name="connsiteY112" fmla="*/ 162796 h 270373"/>
                <a:gd name="connsiteX113" fmla="*/ 26663 w 347571"/>
                <a:gd name="connsiteY113" fmla="*/ 165652 h 270373"/>
                <a:gd name="connsiteX114" fmla="*/ 33329 w 347571"/>
                <a:gd name="connsiteY114" fmla="*/ 165652 h 270373"/>
                <a:gd name="connsiteX115" fmla="*/ 33329 w 347571"/>
                <a:gd name="connsiteY115" fmla="*/ 169460 h 270373"/>
                <a:gd name="connsiteX116" fmla="*/ 29520 w 347571"/>
                <a:gd name="connsiteY116" fmla="*/ 169460 h 270373"/>
                <a:gd name="connsiteX117" fmla="*/ 29520 w 347571"/>
                <a:gd name="connsiteY117" fmla="*/ 177076 h 270373"/>
                <a:gd name="connsiteX118" fmla="*/ 39995 w 347571"/>
                <a:gd name="connsiteY118" fmla="*/ 177076 h 270373"/>
                <a:gd name="connsiteX119" fmla="*/ 42851 w 347571"/>
                <a:gd name="connsiteY119" fmla="*/ 187548 h 270373"/>
                <a:gd name="connsiteX120" fmla="*/ 53326 w 347571"/>
                <a:gd name="connsiteY120" fmla="*/ 187548 h 270373"/>
                <a:gd name="connsiteX121" fmla="*/ 59992 w 347571"/>
                <a:gd name="connsiteY121" fmla="*/ 191356 h 270373"/>
                <a:gd name="connsiteX122" fmla="*/ 62849 w 347571"/>
                <a:gd name="connsiteY122" fmla="*/ 191356 h 270373"/>
                <a:gd name="connsiteX123" fmla="*/ 62849 w 347571"/>
                <a:gd name="connsiteY123" fmla="*/ 195164 h 270373"/>
                <a:gd name="connsiteX124" fmla="*/ 77133 w 347571"/>
                <a:gd name="connsiteY124" fmla="*/ 195164 h 270373"/>
                <a:gd name="connsiteX125" fmla="*/ 79989 w 347571"/>
                <a:gd name="connsiteY125" fmla="*/ 198020 h 270373"/>
                <a:gd name="connsiteX126" fmla="*/ 73323 w 347571"/>
                <a:gd name="connsiteY126" fmla="*/ 201828 h 270373"/>
                <a:gd name="connsiteX127" fmla="*/ 79989 w 347571"/>
                <a:gd name="connsiteY127" fmla="*/ 205636 h 270373"/>
                <a:gd name="connsiteX128" fmla="*/ 79989 w 347571"/>
                <a:gd name="connsiteY128" fmla="*/ 213253 h 270373"/>
                <a:gd name="connsiteX129" fmla="*/ 83799 w 347571"/>
                <a:gd name="connsiteY129" fmla="*/ 213253 h 270373"/>
                <a:gd name="connsiteX130" fmla="*/ 86655 w 347571"/>
                <a:gd name="connsiteY130" fmla="*/ 216109 h 270373"/>
                <a:gd name="connsiteX131" fmla="*/ 97130 w 347571"/>
                <a:gd name="connsiteY131" fmla="*/ 216109 h 270373"/>
                <a:gd name="connsiteX132" fmla="*/ 97130 w 347571"/>
                <a:gd name="connsiteY132" fmla="*/ 213253 h 270373"/>
                <a:gd name="connsiteX133" fmla="*/ 99986 w 347571"/>
                <a:gd name="connsiteY133" fmla="*/ 213253 h 270373"/>
                <a:gd name="connsiteX134" fmla="*/ 106652 w 347571"/>
                <a:gd name="connsiteY134" fmla="*/ 209445 h 270373"/>
                <a:gd name="connsiteX135" fmla="*/ 117127 w 347571"/>
                <a:gd name="connsiteY135" fmla="*/ 209445 h 270373"/>
                <a:gd name="connsiteX136" fmla="*/ 113318 w 347571"/>
                <a:gd name="connsiteY136" fmla="*/ 213253 h 270373"/>
                <a:gd name="connsiteX137" fmla="*/ 123793 w 347571"/>
                <a:gd name="connsiteY137" fmla="*/ 213253 h 270373"/>
                <a:gd name="connsiteX138" fmla="*/ 126650 w 347571"/>
                <a:gd name="connsiteY138" fmla="*/ 216109 h 270373"/>
                <a:gd name="connsiteX139" fmla="*/ 130459 w 347571"/>
                <a:gd name="connsiteY139" fmla="*/ 223725 h 270373"/>
                <a:gd name="connsiteX140" fmla="*/ 133315 w 347571"/>
                <a:gd name="connsiteY140" fmla="*/ 227533 h 270373"/>
                <a:gd name="connsiteX141" fmla="*/ 137124 w 347571"/>
                <a:gd name="connsiteY141" fmla="*/ 219917 h 270373"/>
                <a:gd name="connsiteX142" fmla="*/ 139981 w 347571"/>
                <a:gd name="connsiteY142" fmla="*/ 223725 h 270373"/>
                <a:gd name="connsiteX143" fmla="*/ 139981 w 347571"/>
                <a:gd name="connsiteY143" fmla="*/ 227533 h 270373"/>
                <a:gd name="connsiteX144" fmla="*/ 150456 w 347571"/>
                <a:gd name="connsiteY144" fmla="*/ 227533 h 270373"/>
                <a:gd name="connsiteX145" fmla="*/ 157121 w 347571"/>
                <a:gd name="connsiteY145" fmla="*/ 231341 h 270373"/>
                <a:gd name="connsiteX146" fmla="*/ 157121 w 347571"/>
                <a:gd name="connsiteY146" fmla="*/ 234197 h 270373"/>
                <a:gd name="connsiteX147" fmla="*/ 159979 w 347571"/>
                <a:gd name="connsiteY147" fmla="*/ 241813 h 270373"/>
                <a:gd name="connsiteX148" fmla="*/ 170453 w 347571"/>
                <a:gd name="connsiteY148" fmla="*/ 252286 h 270373"/>
                <a:gd name="connsiteX149" fmla="*/ 177119 w 347571"/>
                <a:gd name="connsiteY149" fmla="*/ 252286 h 270373"/>
                <a:gd name="connsiteX150" fmla="*/ 183785 w 347571"/>
                <a:gd name="connsiteY150" fmla="*/ 245621 h 270373"/>
                <a:gd name="connsiteX151" fmla="*/ 190450 w 347571"/>
                <a:gd name="connsiteY151" fmla="*/ 245621 h 270373"/>
                <a:gd name="connsiteX152" fmla="*/ 197116 w 347571"/>
                <a:gd name="connsiteY152" fmla="*/ 252286 h 270373"/>
                <a:gd name="connsiteX153" fmla="*/ 200925 w 347571"/>
                <a:gd name="connsiteY153" fmla="*/ 252286 h 270373"/>
                <a:gd name="connsiteX154" fmla="*/ 200925 w 347571"/>
                <a:gd name="connsiteY154" fmla="*/ 256094 h 270373"/>
                <a:gd name="connsiteX155" fmla="*/ 203782 w 347571"/>
                <a:gd name="connsiteY155" fmla="*/ 259902 h 270373"/>
                <a:gd name="connsiteX156" fmla="*/ 210448 w 347571"/>
                <a:gd name="connsiteY156" fmla="*/ 259902 h 270373"/>
                <a:gd name="connsiteX157" fmla="*/ 214256 w 347571"/>
                <a:gd name="connsiteY157" fmla="*/ 256094 h 270373"/>
                <a:gd name="connsiteX158" fmla="*/ 214256 w 347571"/>
                <a:gd name="connsiteY158" fmla="*/ 252286 h 270373"/>
                <a:gd name="connsiteX159" fmla="*/ 230445 w 347571"/>
                <a:gd name="connsiteY159" fmla="*/ 252286 h 270373"/>
                <a:gd name="connsiteX160" fmla="*/ 234254 w 347571"/>
                <a:gd name="connsiteY160" fmla="*/ 256094 h 27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347571" h="270373">
                  <a:moveTo>
                    <a:pt x="237111" y="256094"/>
                  </a:moveTo>
                  <a:lnTo>
                    <a:pt x="240920" y="256094"/>
                  </a:lnTo>
                  <a:lnTo>
                    <a:pt x="247585" y="252286"/>
                  </a:lnTo>
                  <a:lnTo>
                    <a:pt x="250442" y="249430"/>
                  </a:lnTo>
                  <a:lnTo>
                    <a:pt x="263774" y="249430"/>
                  </a:lnTo>
                  <a:lnTo>
                    <a:pt x="277105" y="263710"/>
                  </a:lnTo>
                  <a:lnTo>
                    <a:pt x="294246" y="263710"/>
                  </a:lnTo>
                  <a:lnTo>
                    <a:pt x="294246" y="270374"/>
                  </a:lnTo>
                  <a:lnTo>
                    <a:pt x="307578" y="270374"/>
                  </a:lnTo>
                  <a:lnTo>
                    <a:pt x="300912" y="263710"/>
                  </a:lnTo>
                  <a:lnTo>
                    <a:pt x="300912" y="238005"/>
                  </a:lnTo>
                  <a:lnTo>
                    <a:pt x="331384" y="209445"/>
                  </a:lnTo>
                  <a:lnTo>
                    <a:pt x="338049" y="209445"/>
                  </a:lnTo>
                  <a:lnTo>
                    <a:pt x="340906" y="205636"/>
                  </a:lnTo>
                  <a:lnTo>
                    <a:pt x="344715" y="205636"/>
                  </a:lnTo>
                  <a:lnTo>
                    <a:pt x="347572" y="201828"/>
                  </a:lnTo>
                  <a:lnTo>
                    <a:pt x="344715" y="198020"/>
                  </a:lnTo>
                  <a:lnTo>
                    <a:pt x="344715" y="195164"/>
                  </a:lnTo>
                  <a:lnTo>
                    <a:pt x="340906" y="191356"/>
                  </a:lnTo>
                  <a:lnTo>
                    <a:pt x="344715" y="183740"/>
                  </a:lnTo>
                  <a:lnTo>
                    <a:pt x="340906" y="180884"/>
                  </a:lnTo>
                  <a:lnTo>
                    <a:pt x="334240" y="177076"/>
                  </a:lnTo>
                  <a:lnTo>
                    <a:pt x="334240" y="173268"/>
                  </a:lnTo>
                  <a:lnTo>
                    <a:pt x="324718" y="162796"/>
                  </a:lnTo>
                  <a:lnTo>
                    <a:pt x="320909" y="151371"/>
                  </a:lnTo>
                  <a:lnTo>
                    <a:pt x="324718" y="151371"/>
                  </a:lnTo>
                  <a:lnTo>
                    <a:pt x="320909" y="144707"/>
                  </a:lnTo>
                  <a:lnTo>
                    <a:pt x="320909" y="126619"/>
                  </a:lnTo>
                  <a:lnTo>
                    <a:pt x="314243" y="119003"/>
                  </a:lnTo>
                  <a:lnTo>
                    <a:pt x="311386" y="119003"/>
                  </a:lnTo>
                  <a:lnTo>
                    <a:pt x="307578" y="115194"/>
                  </a:lnTo>
                  <a:lnTo>
                    <a:pt x="307578" y="112339"/>
                  </a:lnTo>
                  <a:lnTo>
                    <a:pt x="314243" y="112339"/>
                  </a:lnTo>
                  <a:lnTo>
                    <a:pt x="314243" y="100914"/>
                  </a:lnTo>
                  <a:lnTo>
                    <a:pt x="327575" y="97106"/>
                  </a:lnTo>
                  <a:lnTo>
                    <a:pt x="327575" y="90442"/>
                  </a:lnTo>
                  <a:lnTo>
                    <a:pt x="331384" y="86634"/>
                  </a:lnTo>
                  <a:lnTo>
                    <a:pt x="331384" y="82826"/>
                  </a:lnTo>
                  <a:lnTo>
                    <a:pt x="327575" y="79018"/>
                  </a:lnTo>
                  <a:lnTo>
                    <a:pt x="320909" y="64737"/>
                  </a:lnTo>
                  <a:lnTo>
                    <a:pt x="318052" y="60929"/>
                  </a:lnTo>
                  <a:lnTo>
                    <a:pt x="318052" y="54265"/>
                  </a:lnTo>
                  <a:lnTo>
                    <a:pt x="314243" y="50457"/>
                  </a:lnTo>
                  <a:lnTo>
                    <a:pt x="311386" y="42841"/>
                  </a:lnTo>
                  <a:lnTo>
                    <a:pt x="311386" y="28561"/>
                  </a:lnTo>
                  <a:lnTo>
                    <a:pt x="304720" y="24753"/>
                  </a:lnTo>
                  <a:lnTo>
                    <a:pt x="300912" y="24753"/>
                  </a:lnTo>
                  <a:lnTo>
                    <a:pt x="291389" y="21896"/>
                  </a:lnTo>
                  <a:lnTo>
                    <a:pt x="277105" y="21896"/>
                  </a:lnTo>
                  <a:lnTo>
                    <a:pt x="277105" y="24753"/>
                  </a:lnTo>
                  <a:lnTo>
                    <a:pt x="227588" y="24753"/>
                  </a:lnTo>
                  <a:lnTo>
                    <a:pt x="223779" y="21896"/>
                  </a:lnTo>
                  <a:lnTo>
                    <a:pt x="217114" y="21896"/>
                  </a:lnTo>
                  <a:lnTo>
                    <a:pt x="214256" y="18088"/>
                  </a:lnTo>
                  <a:lnTo>
                    <a:pt x="200925" y="18088"/>
                  </a:lnTo>
                  <a:lnTo>
                    <a:pt x="197116" y="21896"/>
                  </a:lnTo>
                  <a:lnTo>
                    <a:pt x="194259" y="21896"/>
                  </a:lnTo>
                  <a:lnTo>
                    <a:pt x="190450" y="18088"/>
                  </a:lnTo>
                  <a:lnTo>
                    <a:pt x="173310" y="18088"/>
                  </a:lnTo>
                  <a:lnTo>
                    <a:pt x="166644" y="21896"/>
                  </a:lnTo>
                  <a:lnTo>
                    <a:pt x="157121" y="21896"/>
                  </a:lnTo>
                  <a:lnTo>
                    <a:pt x="153313" y="18088"/>
                  </a:lnTo>
                  <a:lnTo>
                    <a:pt x="150456" y="10472"/>
                  </a:lnTo>
                  <a:lnTo>
                    <a:pt x="146647" y="7616"/>
                  </a:lnTo>
                  <a:lnTo>
                    <a:pt x="146647" y="3808"/>
                  </a:lnTo>
                  <a:lnTo>
                    <a:pt x="143790" y="3808"/>
                  </a:lnTo>
                  <a:lnTo>
                    <a:pt x="139981" y="0"/>
                  </a:lnTo>
                  <a:lnTo>
                    <a:pt x="117127" y="0"/>
                  </a:lnTo>
                  <a:lnTo>
                    <a:pt x="106652" y="3808"/>
                  </a:lnTo>
                  <a:lnTo>
                    <a:pt x="99986" y="7616"/>
                  </a:lnTo>
                  <a:lnTo>
                    <a:pt x="90464" y="7616"/>
                  </a:lnTo>
                  <a:lnTo>
                    <a:pt x="83799" y="10472"/>
                  </a:lnTo>
                  <a:lnTo>
                    <a:pt x="79989" y="14280"/>
                  </a:lnTo>
                  <a:lnTo>
                    <a:pt x="77133" y="14280"/>
                  </a:lnTo>
                  <a:lnTo>
                    <a:pt x="66658" y="24753"/>
                  </a:lnTo>
                  <a:lnTo>
                    <a:pt x="33329" y="28561"/>
                  </a:lnTo>
                  <a:lnTo>
                    <a:pt x="29520" y="28561"/>
                  </a:lnTo>
                  <a:lnTo>
                    <a:pt x="26663" y="32369"/>
                  </a:lnTo>
                  <a:lnTo>
                    <a:pt x="13332" y="39985"/>
                  </a:lnTo>
                  <a:lnTo>
                    <a:pt x="9523" y="39985"/>
                  </a:lnTo>
                  <a:lnTo>
                    <a:pt x="6666" y="42841"/>
                  </a:lnTo>
                  <a:lnTo>
                    <a:pt x="9523" y="46649"/>
                  </a:lnTo>
                  <a:lnTo>
                    <a:pt x="9523" y="58073"/>
                  </a:lnTo>
                  <a:lnTo>
                    <a:pt x="2857" y="54265"/>
                  </a:lnTo>
                  <a:lnTo>
                    <a:pt x="2857" y="64737"/>
                  </a:lnTo>
                  <a:lnTo>
                    <a:pt x="6666" y="64737"/>
                  </a:lnTo>
                  <a:lnTo>
                    <a:pt x="9523" y="68545"/>
                  </a:lnTo>
                  <a:lnTo>
                    <a:pt x="9523" y="79018"/>
                  </a:lnTo>
                  <a:lnTo>
                    <a:pt x="2857" y="86634"/>
                  </a:lnTo>
                  <a:lnTo>
                    <a:pt x="0" y="86634"/>
                  </a:lnTo>
                  <a:lnTo>
                    <a:pt x="0" y="94250"/>
                  </a:lnTo>
                  <a:lnTo>
                    <a:pt x="2857" y="97106"/>
                  </a:lnTo>
                  <a:lnTo>
                    <a:pt x="6666" y="97106"/>
                  </a:lnTo>
                  <a:lnTo>
                    <a:pt x="9523" y="100914"/>
                  </a:lnTo>
                  <a:lnTo>
                    <a:pt x="16188" y="100914"/>
                  </a:lnTo>
                  <a:lnTo>
                    <a:pt x="16188" y="112339"/>
                  </a:lnTo>
                  <a:lnTo>
                    <a:pt x="13332" y="112339"/>
                  </a:lnTo>
                  <a:lnTo>
                    <a:pt x="13332" y="119003"/>
                  </a:lnTo>
                  <a:lnTo>
                    <a:pt x="19998" y="119003"/>
                  </a:lnTo>
                  <a:lnTo>
                    <a:pt x="19998" y="122811"/>
                  </a:lnTo>
                  <a:lnTo>
                    <a:pt x="16188" y="126619"/>
                  </a:lnTo>
                  <a:lnTo>
                    <a:pt x="19998" y="126619"/>
                  </a:lnTo>
                  <a:lnTo>
                    <a:pt x="22854" y="129475"/>
                  </a:lnTo>
                  <a:lnTo>
                    <a:pt x="19998" y="133283"/>
                  </a:lnTo>
                  <a:lnTo>
                    <a:pt x="13332" y="137091"/>
                  </a:lnTo>
                  <a:lnTo>
                    <a:pt x="13332" y="140899"/>
                  </a:lnTo>
                  <a:lnTo>
                    <a:pt x="16188" y="144707"/>
                  </a:lnTo>
                  <a:lnTo>
                    <a:pt x="19998" y="144707"/>
                  </a:lnTo>
                  <a:lnTo>
                    <a:pt x="22854" y="147563"/>
                  </a:lnTo>
                  <a:lnTo>
                    <a:pt x="22854" y="158988"/>
                  </a:lnTo>
                  <a:lnTo>
                    <a:pt x="26663" y="155179"/>
                  </a:lnTo>
                  <a:lnTo>
                    <a:pt x="29520" y="155179"/>
                  </a:lnTo>
                  <a:lnTo>
                    <a:pt x="29520" y="162796"/>
                  </a:lnTo>
                  <a:lnTo>
                    <a:pt x="26663" y="165652"/>
                  </a:lnTo>
                  <a:lnTo>
                    <a:pt x="33329" y="165652"/>
                  </a:lnTo>
                  <a:lnTo>
                    <a:pt x="33329" y="169460"/>
                  </a:lnTo>
                  <a:lnTo>
                    <a:pt x="29520" y="169460"/>
                  </a:lnTo>
                  <a:lnTo>
                    <a:pt x="29520" y="177076"/>
                  </a:lnTo>
                  <a:lnTo>
                    <a:pt x="39995" y="177076"/>
                  </a:lnTo>
                  <a:lnTo>
                    <a:pt x="42851" y="187548"/>
                  </a:lnTo>
                  <a:lnTo>
                    <a:pt x="53326" y="187548"/>
                  </a:lnTo>
                  <a:lnTo>
                    <a:pt x="59992" y="191356"/>
                  </a:lnTo>
                  <a:lnTo>
                    <a:pt x="62849" y="191356"/>
                  </a:lnTo>
                  <a:lnTo>
                    <a:pt x="62849" y="195164"/>
                  </a:lnTo>
                  <a:lnTo>
                    <a:pt x="77133" y="195164"/>
                  </a:lnTo>
                  <a:lnTo>
                    <a:pt x="79989" y="198020"/>
                  </a:lnTo>
                  <a:lnTo>
                    <a:pt x="73323" y="201828"/>
                  </a:lnTo>
                  <a:lnTo>
                    <a:pt x="79989" y="205636"/>
                  </a:lnTo>
                  <a:lnTo>
                    <a:pt x="79989" y="213253"/>
                  </a:lnTo>
                  <a:lnTo>
                    <a:pt x="83799" y="213253"/>
                  </a:lnTo>
                  <a:lnTo>
                    <a:pt x="86655" y="216109"/>
                  </a:lnTo>
                  <a:lnTo>
                    <a:pt x="97130" y="216109"/>
                  </a:lnTo>
                  <a:lnTo>
                    <a:pt x="97130" y="213253"/>
                  </a:lnTo>
                  <a:lnTo>
                    <a:pt x="99986" y="213253"/>
                  </a:lnTo>
                  <a:lnTo>
                    <a:pt x="106652" y="209445"/>
                  </a:lnTo>
                  <a:lnTo>
                    <a:pt x="117127" y="209445"/>
                  </a:lnTo>
                  <a:lnTo>
                    <a:pt x="113318" y="213253"/>
                  </a:lnTo>
                  <a:lnTo>
                    <a:pt x="123793" y="213253"/>
                  </a:lnTo>
                  <a:lnTo>
                    <a:pt x="126650" y="216109"/>
                  </a:lnTo>
                  <a:lnTo>
                    <a:pt x="130459" y="223725"/>
                  </a:lnTo>
                  <a:lnTo>
                    <a:pt x="133315" y="227533"/>
                  </a:lnTo>
                  <a:lnTo>
                    <a:pt x="137124" y="219917"/>
                  </a:lnTo>
                  <a:lnTo>
                    <a:pt x="139981" y="223725"/>
                  </a:lnTo>
                  <a:lnTo>
                    <a:pt x="139981" y="227533"/>
                  </a:lnTo>
                  <a:lnTo>
                    <a:pt x="150456" y="227533"/>
                  </a:lnTo>
                  <a:lnTo>
                    <a:pt x="157121" y="231341"/>
                  </a:lnTo>
                  <a:lnTo>
                    <a:pt x="157121" y="234197"/>
                  </a:lnTo>
                  <a:lnTo>
                    <a:pt x="159979" y="241813"/>
                  </a:lnTo>
                  <a:lnTo>
                    <a:pt x="170453" y="252286"/>
                  </a:lnTo>
                  <a:lnTo>
                    <a:pt x="177119" y="252286"/>
                  </a:lnTo>
                  <a:lnTo>
                    <a:pt x="183785" y="245621"/>
                  </a:lnTo>
                  <a:lnTo>
                    <a:pt x="190450" y="245621"/>
                  </a:lnTo>
                  <a:lnTo>
                    <a:pt x="197116" y="252286"/>
                  </a:lnTo>
                  <a:lnTo>
                    <a:pt x="200925" y="252286"/>
                  </a:lnTo>
                  <a:lnTo>
                    <a:pt x="200925" y="256094"/>
                  </a:lnTo>
                  <a:lnTo>
                    <a:pt x="203782" y="259902"/>
                  </a:lnTo>
                  <a:lnTo>
                    <a:pt x="210448" y="259902"/>
                  </a:lnTo>
                  <a:lnTo>
                    <a:pt x="214256" y="256094"/>
                  </a:lnTo>
                  <a:lnTo>
                    <a:pt x="214256" y="252286"/>
                  </a:lnTo>
                  <a:lnTo>
                    <a:pt x="230445" y="252286"/>
                  </a:lnTo>
                  <a:lnTo>
                    <a:pt x="234254" y="256094"/>
                  </a:lnTo>
                  <a:close/>
                </a:path>
              </a:pathLst>
            </a:custGeom>
            <a:noFill/>
            <a:ln w="2379" cap="flat">
              <a:solidFill>
                <a:srgbClr val="FFFFFF"/>
              </a:solidFill>
              <a:prstDash val="solid"/>
              <a:round/>
            </a:ln>
          </p:spPr>
          <p:txBody>
            <a:bodyPr rtlCol="0" anchor="ctr"/>
            <a:lstStyle/>
            <a:p>
              <a:endParaRPr lang="en-US" noProof="0" dirty="0"/>
            </a:p>
          </p:txBody>
        </p:sp>
        <p:sp>
          <p:nvSpPr>
            <p:cNvPr id="6451" name="Serbest Form 6450">
              <a:extLst>
                <a:ext uri="{FF2B5EF4-FFF2-40B4-BE49-F238E27FC236}">
                  <a16:creationId xmlns:a16="http://schemas.microsoft.com/office/drawing/2014/main" id="{8C31E85F-AA59-3349-BD6E-0E67A7319825}"/>
                </a:ext>
              </a:extLst>
            </p:cNvPr>
            <p:cNvSpPr/>
            <p:nvPr/>
          </p:nvSpPr>
          <p:spPr>
            <a:xfrm>
              <a:off x="6366439" y="1317417"/>
              <a:ext cx="174261" cy="116146"/>
            </a:xfrm>
            <a:custGeom>
              <a:avLst/>
              <a:gdLst>
                <a:gd name="connsiteX0" fmla="*/ 168548 w 174261"/>
                <a:gd name="connsiteY0" fmla="*/ 35225 h 116146"/>
                <a:gd name="connsiteX1" fmla="*/ 159025 w 174261"/>
                <a:gd name="connsiteY1" fmla="*/ 31417 h 116146"/>
                <a:gd name="connsiteX2" fmla="*/ 150456 w 174261"/>
                <a:gd name="connsiteY2" fmla="*/ 24753 h 116146"/>
                <a:gd name="connsiteX3" fmla="*/ 143790 w 174261"/>
                <a:gd name="connsiteY3" fmla="*/ 17136 h 116146"/>
                <a:gd name="connsiteX4" fmla="*/ 140933 w 174261"/>
                <a:gd name="connsiteY4" fmla="*/ 17136 h 116146"/>
                <a:gd name="connsiteX5" fmla="*/ 134267 w 174261"/>
                <a:gd name="connsiteY5" fmla="*/ 14280 h 116146"/>
                <a:gd name="connsiteX6" fmla="*/ 119983 w 174261"/>
                <a:gd name="connsiteY6" fmla="*/ 14280 h 116146"/>
                <a:gd name="connsiteX7" fmla="*/ 116174 w 174261"/>
                <a:gd name="connsiteY7" fmla="*/ 6664 h 116146"/>
                <a:gd name="connsiteX8" fmla="*/ 113318 w 174261"/>
                <a:gd name="connsiteY8" fmla="*/ 2856 h 116146"/>
                <a:gd name="connsiteX9" fmla="*/ 107604 w 174261"/>
                <a:gd name="connsiteY9" fmla="*/ 2856 h 116146"/>
                <a:gd name="connsiteX10" fmla="*/ 100938 w 174261"/>
                <a:gd name="connsiteY10" fmla="*/ 10472 h 116146"/>
                <a:gd name="connsiteX11" fmla="*/ 92368 w 174261"/>
                <a:gd name="connsiteY11" fmla="*/ 10472 h 116146"/>
                <a:gd name="connsiteX12" fmla="*/ 88559 w 174261"/>
                <a:gd name="connsiteY12" fmla="*/ 6664 h 116146"/>
                <a:gd name="connsiteX13" fmla="*/ 82845 w 174261"/>
                <a:gd name="connsiteY13" fmla="*/ 6664 h 116146"/>
                <a:gd name="connsiteX14" fmla="*/ 79989 w 174261"/>
                <a:gd name="connsiteY14" fmla="*/ 10472 h 116146"/>
                <a:gd name="connsiteX15" fmla="*/ 77132 w 174261"/>
                <a:gd name="connsiteY15" fmla="*/ 10472 h 116146"/>
                <a:gd name="connsiteX16" fmla="*/ 73323 w 174261"/>
                <a:gd name="connsiteY16" fmla="*/ 6664 h 116146"/>
                <a:gd name="connsiteX17" fmla="*/ 70466 w 174261"/>
                <a:gd name="connsiteY17" fmla="*/ 6664 h 116146"/>
                <a:gd name="connsiteX18" fmla="*/ 64753 w 174261"/>
                <a:gd name="connsiteY18" fmla="*/ 2856 h 116146"/>
                <a:gd name="connsiteX19" fmla="*/ 60944 w 174261"/>
                <a:gd name="connsiteY19" fmla="*/ 2856 h 116146"/>
                <a:gd name="connsiteX20" fmla="*/ 58087 w 174261"/>
                <a:gd name="connsiteY20" fmla="*/ 6664 h 116146"/>
                <a:gd name="connsiteX21" fmla="*/ 55230 w 174261"/>
                <a:gd name="connsiteY21" fmla="*/ 6664 h 116146"/>
                <a:gd name="connsiteX22" fmla="*/ 52374 w 174261"/>
                <a:gd name="connsiteY22" fmla="*/ 2856 h 116146"/>
                <a:gd name="connsiteX23" fmla="*/ 49517 w 174261"/>
                <a:gd name="connsiteY23" fmla="*/ 2856 h 116146"/>
                <a:gd name="connsiteX24" fmla="*/ 46660 w 174261"/>
                <a:gd name="connsiteY24" fmla="*/ 0 h 116146"/>
                <a:gd name="connsiteX25" fmla="*/ 37137 w 174261"/>
                <a:gd name="connsiteY25" fmla="*/ 0 h 116146"/>
                <a:gd name="connsiteX26" fmla="*/ 31424 w 174261"/>
                <a:gd name="connsiteY26" fmla="*/ 6664 h 116146"/>
                <a:gd name="connsiteX27" fmla="*/ 9523 w 174261"/>
                <a:gd name="connsiteY27" fmla="*/ 6664 h 116146"/>
                <a:gd name="connsiteX28" fmla="*/ 3809 w 174261"/>
                <a:gd name="connsiteY28" fmla="*/ 10472 h 116146"/>
                <a:gd name="connsiteX29" fmla="*/ 0 w 174261"/>
                <a:gd name="connsiteY29" fmla="*/ 10472 h 116146"/>
                <a:gd name="connsiteX30" fmla="*/ 0 w 174261"/>
                <a:gd name="connsiteY30" fmla="*/ 35225 h 116146"/>
                <a:gd name="connsiteX31" fmla="*/ 6665 w 174261"/>
                <a:gd name="connsiteY31" fmla="*/ 48553 h 116146"/>
                <a:gd name="connsiteX32" fmla="*/ 9523 w 174261"/>
                <a:gd name="connsiteY32" fmla="*/ 52361 h 116146"/>
                <a:gd name="connsiteX33" fmla="*/ 9523 w 174261"/>
                <a:gd name="connsiteY33" fmla="*/ 56169 h 116146"/>
                <a:gd name="connsiteX34" fmla="*/ 15236 w 174261"/>
                <a:gd name="connsiteY34" fmla="*/ 56169 h 116146"/>
                <a:gd name="connsiteX35" fmla="*/ 15236 w 174261"/>
                <a:gd name="connsiteY35" fmla="*/ 59025 h 116146"/>
                <a:gd name="connsiteX36" fmla="*/ 21902 w 174261"/>
                <a:gd name="connsiteY36" fmla="*/ 59025 h 116146"/>
                <a:gd name="connsiteX37" fmla="*/ 24758 w 174261"/>
                <a:gd name="connsiteY37" fmla="*/ 62833 h 116146"/>
                <a:gd name="connsiteX38" fmla="*/ 37137 w 174261"/>
                <a:gd name="connsiteY38" fmla="*/ 62833 h 116146"/>
                <a:gd name="connsiteX39" fmla="*/ 42851 w 174261"/>
                <a:gd name="connsiteY39" fmla="*/ 59025 h 116146"/>
                <a:gd name="connsiteX40" fmla="*/ 52374 w 174261"/>
                <a:gd name="connsiteY40" fmla="*/ 59025 h 116146"/>
                <a:gd name="connsiteX41" fmla="*/ 55230 w 174261"/>
                <a:gd name="connsiteY41" fmla="*/ 66641 h 116146"/>
                <a:gd name="connsiteX42" fmla="*/ 55230 w 174261"/>
                <a:gd name="connsiteY42" fmla="*/ 77114 h 116146"/>
                <a:gd name="connsiteX43" fmla="*/ 49517 w 174261"/>
                <a:gd name="connsiteY43" fmla="*/ 83778 h 116146"/>
                <a:gd name="connsiteX44" fmla="*/ 52374 w 174261"/>
                <a:gd name="connsiteY44" fmla="*/ 94250 h 116146"/>
                <a:gd name="connsiteX45" fmla="*/ 60944 w 174261"/>
                <a:gd name="connsiteY45" fmla="*/ 94250 h 116146"/>
                <a:gd name="connsiteX46" fmla="*/ 70466 w 174261"/>
                <a:gd name="connsiteY46" fmla="*/ 98058 h 116146"/>
                <a:gd name="connsiteX47" fmla="*/ 73323 w 174261"/>
                <a:gd name="connsiteY47" fmla="*/ 98058 h 116146"/>
                <a:gd name="connsiteX48" fmla="*/ 79989 w 174261"/>
                <a:gd name="connsiteY48" fmla="*/ 101866 h 116146"/>
                <a:gd name="connsiteX49" fmla="*/ 79989 w 174261"/>
                <a:gd name="connsiteY49" fmla="*/ 116147 h 116146"/>
                <a:gd name="connsiteX50" fmla="*/ 82845 w 174261"/>
                <a:gd name="connsiteY50" fmla="*/ 116147 h 116146"/>
                <a:gd name="connsiteX51" fmla="*/ 85703 w 174261"/>
                <a:gd name="connsiteY51" fmla="*/ 112339 h 116146"/>
                <a:gd name="connsiteX52" fmla="*/ 92368 w 174261"/>
                <a:gd name="connsiteY52" fmla="*/ 112339 h 116146"/>
                <a:gd name="connsiteX53" fmla="*/ 98082 w 174261"/>
                <a:gd name="connsiteY53" fmla="*/ 108530 h 116146"/>
                <a:gd name="connsiteX54" fmla="*/ 100938 w 174261"/>
                <a:gd name="connsiteY54" fmla="*/ 108530 h 116146"/>
                <a:gd name="connsiteX55" fmla="*/ 103795 w 174261"/>
                <a:gd name="connsiteY55" fmla="*/ 112339 h 116146"/>
                <a:gd name="connsiteX56" fmla="*/ 103795 w 174261"/>
                <a:gd name="connsiteY56" fmla="*/ 116147 h 116146"/>
                <a:gd name="connsiteX57" fmla="*/ 119983 w 174261"/>
                <a:gd name="connsiteY57" fmla="*/ 116147 h 116146"/>
                <a:gd name="connsiteX58" fmla="*/ 119983 w 174261"/>
                <a:gd name="connsiteY58" fmla="*/ 105674 h 116146"/>
                <a:gd name="connsiteX59" fmla="*/ 125697 w 174261"/>
                <a:gd name="connsiteY59" fmla="*/ 112339 h 116146"/>
                <a:gd name="connsiteX60" fmla="*/ 128554 w 174261"/>
                <a:gd name="connsiteY60" fmla="*/ 105674 h 116146"/>
                <a:gd name="connsiteX61" fmla="*/ 131411 w 174261"/>
                <a:gd name="connsiteY61" fmla="*/ 101866 h 116146"/>
                <a:gd name="connsiteX62" fmla="*/ 138076 w 174261"/>
                <a:gd name="connsiteY62" fmla="*/ 98058 h 116146"/>
                <a:gd name="connsiteX63" fmla="*/ 146646 w 174261"/>
                <a:gd name="connsiteY63" fmla="*/ 98058 h 116146"/>
                <a:gd name="connsiteX64" fmla="*/ 146646 w 174261"/>
                <a:gd name="connsiteY64" fmla="*/ 101866 h 116146"/>
                <a:gd name="connsiteX65" fmla="*/ 143790 w 174261"/>
                <a:gd name="connsiteY65" fmla="*/ 105674 h 116146"/>
                <a:gd name="connsiteX66" fmla="*/ 150456 w 174261"/>
                <a:gd name="connsiteY66" fmla="*/ 105674 h 116146"/>
                <a:gd name="connsiteX67" fmla="*/ 150456 w 174261"/>
                <a:gd name="connsiteY67" fmla="*/ 101866 h 116146"/>
                <a:gd name="connsiteX68" fmla="*/ 146646 w 174261"/>
                <a:gd name="connsiteY68" fmla="*/ 98058 h 116146"/>
                <a:gd name="connsiteX69" fmla="*/ 146646 w 174261"/>
                <a:gd name="connsiteY69" fmla="*/ 91394 h 116146"/>
                <a:gd name="connsiteX70" fmla="*/ 143790 w 174261"/>
                <a:gd name="connsiteY70" fmla="*/ 87586 h 116146"/>
                <a:gd name="connsiteX71" fmla="*/ 143790 w 174261"/>
                <a:gd name="connsiteY71" fmla="*/ 83778 h 116146"/>
                <a:gd name="connsiteX72" fmla="*/ 150456 w 174261"/>
                <a:gd name="connsiteY72" fmla="*/ 83778 h 116146"/>
                <a:gd name="connsiteX73" fmla="*/ 150456 w 174261"/>
                <a:gd name="connsiteY73" fmla="*/ 80922 h 116146"/>
                <a:gd name="connsiteX74" fmla="*/ 146646 w 174261"/>
                <a:gd name="connsiteY74" fmla="*/ 73306 h 116146"/>
                <a:gd name="connsiteX75" fmla="*/ 146646 w 174261"/>
                <a:gd name="connsiteY75" fmla="*/ 70450 h 116146"/>
                <a:gd name="connsiteX76" fmla="*/ 150456 w 174261"/>
                <a:gd name="connsiteY76" fmla="*/ 66641 h 116146"/>
                <a:gd name="connsiteX77" fmla="*/ 159025 w 174261"/>
                <a:gd name="connsiteY77" fmla="*/ 66641 h 116146"/>
                <a:gd name="connsiteX78" fmla="*/ 156169 w 174261"/>
                <a:gd name="connsiteY78" fmla="*/ 56169 h 116146"/>
                <a:gd name="connsiteX79" fmla="*/ 159025 w 174261"/>
                <a:gd name="connsiteY79" fmla="*/ 56169 h 116146"/>
                <a:gd name="connsiteX80" fmla="*/ 161883 w 174261"/>
                <a:gd name="connsiteY80" fmla="*/ 59025 h 116146"/>
                <a:gd name="connsiteX81" fmla="*/ 171405 w 174261"/>
                <a:gd name="connsiteY81" fmla="*/ 59025 h 116146"/>
                <a:gd name="connsiteX82" fmla="*/ 174262 w 174261"/>
                <a:gd name="connsiteY82" fmla="*/ 56169 h 116146"/>
                <a:gd name="connsiteX83" fmla="*/ 165691 w 174261"/>
                <a:gd name="connsiteY83" fmla="*/ 45697 h 116146"/>
                <a:gd name="connsiteX84" fmla="*/ 165691 w 174261"/>
                <a:gd name="connsiteY84" fmla="*/ 41889 h 116146"/>
                <a:gd name="connsiteX85" fmla="*/ 168548 w 174261"/>
                <a:gd name="connsiteY85" fmla="*/ 38081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4261" h="116146">
                  <a:moveTo>
                    <a:pt x="168548" y="35225"/>
                  </a:moveTo>
                  <a:lnTo>
                    <a:pt x="159025" y="31417"/>
                  </a:lnTo>
                  <a:lnTo>
                    <a:pt x="150456" y="24753"/>
                  </a:lnTo>
                  <a:lnTo>
                    <a:pt x="143790" y="17136"/>
                  </a:lnTo>
                  <a:lnTo>
                    <a:pt x="140933" y="17136"/>
                  </a:lnTo>
                  <a:lnTo>
                    <a:pt x="134267" y="14280"/>
                  </a:lnTo>
                  <a:lnTo>
                    <a:pt x="119983" y="14280"/>
                  </a:lnTo>
                  <a:lnTo>
                    <a:pt x="116174" y="6664"/>
                  </a:lnTo>
                  <a:lnTo>
                    <a:pt x="113318" y="2856"/>
                  </a:lnTo>
                  <a:lnTo>
                    <a:pt x="107604" y="2856"/>
                  </a:lnTo>
                  <a:lnTo>
                    <a:pt x="100938" y="10472"/>
                  </a:lnTo>
                  <a:lnTo>
                    <a:pt x="92368" y="10472"/>
                  </a:lnTo>
                  <a:lnTo>
                    <a:pt x="88559" y="6664"/>
                  </a:lnTo>
                  <a:lnTo>
                    <a:pt x="82845" y="6664"/>
                  </a:lnTo>
                  <a:lnTo>
                    <a:pt x="79989" y="10472"/>
                  </a:lnTo>
                  <a:lnTo>
                    <a:pt x="77132" y="10472"/>
                  </a:lnTo>
                  <a:lnTo>
                    <a:pt x="73323" y="6664"/>
                  </a:lnTo>
                  <a:lnTo>
                    <a:pt x="70466" y="6664"/>
                  </a:lnTo>
                  <a:lnTo>
                    <a:pt x="64753" y="2856"/>
                  </a:lnTo>
                  <a:lnTo>
                    <a:pt x="60944" y="2856"/>
                  </a:lnTo>
                  <a:lnTo>
                    <a:pt x="58087" y="6664"/>
                  </a:lnTo>
                  <a:lnTo>
                    <a:pt x="55230" y="6664"/>
                  </a:lnTo>
                  <a:lnTo>
                    <a:pt x="52374" y="2856"/>
                  </a:lnTo>
                  <a:lnTo>
                    <a:pt x="49517" y="2856"/>
                  </a:lnTo>
                  <a:lnTo>
                    <a:pt x="46660" y="0"/>
                  </a:lnTo>
                  <a:lnTo>
                    <a:pt x="37137" y="0"/>
                  </a:lnTo>
                  <a:lnTo>
                    <a:pt x="31424" y="6664"/>
                  </a:lnTo>
                  <a:lnTo>
                    <a:pt x="9523" y="6664"/>
                  </a:lnTo>
                  <a:lnTo>
                    <a:pt x="3809" y="10472"/>
                  </a:lnTo>
                  <a:lnTo>
                    <a:pt x="0" y="10472"/>
                  </a:lnTo>
                  <a:lnTo>
                    <a:pt x="0" y="35225"/>
                  </a:lnTo>
                  <a:lnTo>
                    <a:pt x="6665" y="48553"/>
                  </a:lnTo>
                  <a:lnTo>
                    <a:pt x="9523" y="52361"/>
                  </a:lnTo>
                  <a:lnTo>
                    <a:pt x="9523" y="56169"/>
                  </a:lnTo>
                  <a:lnTo>
                    <a:pt x="15236" y="56169"/>
                  </a:lnTo>
                  <a:lnTo>
                    <a:pt x="15236" y="59025"/>
                  </a:lnTo>
                  <a:lnTo>
                    <a:pt x="21902" y="59025"/>
                  </a:lnTo>
                  <a:lnTo>
                    <a:pt x="24758" y="62833"/>
                  </a:lnTo>
                  <a:lnTo>
                    <a:pt x="37137" y="62833"/>
                  </a:lnTo>
                  <a:lnTo>
                    <a:pt x="42851" y="59025"/>
                  </a:lnTo>
                  <a:lnTo>
                    <a:pt x="52374" y="59025"/>
                  </a:lnTo>
                  <a:lnTo>
                    <a:pt x="55230" y="66641"/>
                  </a:lnTo>
                  <a:lnTo>
                    <a:pt x="55230" y="77114"/>
                  </a:lnTo>
                  <a:lnTo>
                    <a:pt x="49517" y="83778"/>
                  </a:lnTo>
                  <a:lnTo>
                    <a:pt x="52374" y="94250"/>
                  </a:lnTo>
                  <a:lnTo>
                    <a:pt x="60944" y="94250"/>
                  </a:lnTo>
                  <a:lnTo>
                    <a:pt x="70466" y="98058"/>
                  </a:lnTo>
                  <a:lnTo>
                    <a:pt x="73323" y="98058"/>
                  </a:lnTo>
                  <a:lnTo>
                    <a:pt x="79989" y="101866"/>
                  </a:lnTo>
                  <a:lnTo>
                    <a:pt x="79989" y="116147"/>
                  </a:lnTo>
                  <a:lnTo>
                    <a:pt x="82845" y="116147"/>
                  </a:lnTo>
                  <a:lnTo>
                    <a:pt x="85703" y="112339"/>
                  </a:lnTo>
                  <a:lnTo>
                    <a:pt x="92368" y="112339"/>
                  </a:lnTo>
                  <a:lnTo>
                    <a:pt x="98082" y="108530"/>
                  </a:lnTo>
                  <a:lnTo>
                    <a:pt x="100938" y="108530"/>
                  </a:lnTo>
                  <a:lnTo>
                    <a:pt x="103795" y="112339"/>
                  </a:lnTo>
                  <a:lnTo>
                    <a:pt x="103795" y="116147"/>
                  </a:lnTo>
                  <a:lnTo>
                    <a:pt x="119983" y="116147"/>
                  </a:lnTo>
                  <a:lnTo>
                    <a:pt x="119983" y="105674"/>
                  </a:lnTo>
                  <a:lnTo>
                    <a:pt x="125697" y="112339"/>
                  </a:lnTo>
                  <a:lnTo>
                    <a:pt x="128554" y="105674"/>
                  </a:lnTo>
                  <a:lnTo>
                    <a:pt x="131411" y="101866"/>
                  </a:lnTo>
                  <a:lnTo>
                    <a:pt x="138076" y="98058"/>
                  </a:lnTo>
                  <a:lnTo>
                    <a:pt x="146646" y="98058"/>
                  </a:lnTo>
                  <a:lnTo>
                    <a:pt x="146646" y="101866"/>
                  </a:lnTo>
                  <a:lnTo>
                    <a:pt x="143790" y="105674"/>
                  </a:lnTo>
                  <a:lnTo>
                    <a:pt x="150456" y="105674"/>
                  </a:lnTo>
                  <a:lnTo>
                    <a:pt x="150456" y="101866"/>
                  </a:lnTo>
                  <a:lnTo>
                    <a:pt x="146646" y="98058"/>
                  </a:lnTo>
                  <a:lnTo>
                    <a:pt x="146646" y="91394"/>
                  </a:lnTo>
                  <a:lnTo>
                    <a:pt x="143790" y="87586"/>
                  </a:lnTo>
                  <a:lnTo>
                    <a:pt x="143790" y="83778"/>
                  </a:lnTo>
                  <a:lnTo>
                    <a:pt x="150456" y="83778"/>
                  </a:lnTo>
                  <a:lnTo>
                    <a:pt x="150456" y="80922"/>
                  </a:lnTo>
                  <a:lnTo>
                    <a:pt x="146646" y="73306"/>
                  </a:lnTo>
                  <a:lnTo>
                    <a:pt x="146646" y="70450"/>
                  </a:lnTo>
                  <a:lnTo>
                    <a:pt x="150456" y="66641"/>
                  </a:lnTo>
                  <a:lnTo>
                    <a:pt x="159025" y="66641"/>
                  </a:lnTo>
                  <a:lnTo>
                    <a:pt x="156169" y="56169"/>
                  </a:lnTo>
                  <a:lnTo>
                    <a:pt x="159025" y="56169"/>
                  </a:lnTo>
                  <a:lnTo>
                    <a:pt x="161883" y="59025"/>
                  </a:lnTo>
                  <a:lnTo>
                    <a:pt x="171405" y="59025"/>
                  </a:lnTo>
                  <a:lnTo>
                    <a:pt x="174262" y="56169"/>
                  </a:lnTo>
                  <a:lnTo>
                    <a:pt x="165691" y="45697"/>
                  </a:lnTo>
                  <a:lnTo>
                    <a:pt x="165691" y="41889"/>
                  </a:lnTo>
                  <a:lnTo>
                    <a:pt x="168548" y="38081"/>
                  </a:lnTo>
                  <a:close/>
                </a:path>
              </a:pathLst>
            </a:custGeom>
            <a:solidFill>
              <a:srgbClr val="AFABAB"/>
            </a:solidFill>
            <a:ln w="9518" cap="flat">
              <a:noFill/>
              <a:prstDash val="solid"/>
              <a:miter/>
            </a:ln>
          </p:spPr>
          <p:txBody>
            <a:bodyPr rtlCol="0" anchor="ctr"/>
            <a:lstStyle/>
            <a:p>
              <a:endParaRPr lang="en-US" noProof="0" dirty="0"/>
            </a:p>
          </p:txBody>
        </p:sp>
        <p:sp>
          <p:nvSpPr>
            <p:cNvPr id="6452" name="Serbest Form 6451">
              <a:extLst>
                <a:ext uri="{FF2B5EF4-FFF2-40B4-BE49-F238E27FC236}">
                  <a16:creationId xmlns:a16="http://schemas.microsoft.com/office/drawing/2014/main" id="{0FE299FD-8760-A149-9E36-783BDE3D2619}"/>
                </a:ext>
              </a:extLst>
            </p:cNvPr>
            <p:cNvSpPr/>
            <p:nvPr/>
          </p:nvSpPr>
          <p:spPr>
            <a:xfrm>
              <a:off x="6366439" y="1317417"/>
              <a:ext cx="174261" cy="116146"/>
            </a:xfrm>
            <a:custGeom>
              <a:avLst/>
              <a:gdLst>
                <a:gd name="connsiteX0" fmla="*/ 168548 w 174261"/>
                <a:gd name="connsiteY0" fmla="*/ 35225 h 116146"/>
                <a:gd name="connsiteX1" fmla="*/ 159025 w 174261"/>
                <a:gd name="connsiteY1" fmla="*/ 31417 h 116146"/>
                <a:gd name="connsiteX2" fmla="*/ 150456 w 174261"/>
                <a:gd name="connsiteY2" fmla="*/ 24753 h 116146"/>
                <a:gd name="connsiteX3" fmla="*/ 143790 w 174261"/>
                <a:gd name="connsiteY3" fmla="*/ 17136 h 116146"/>
                <a:gd name="connsiteX4" fmla="*/ 140933 w 174261"/>
                <a:gd name="connsiteY4" fmla="*/ 17136 h 116146"/>
                <a:gd name="connsiteX5" fmla="*/ 134267 w 174261"/>
                <a:gd name="connsiteY5" fmla="*/ 14280 h 116146"/>
                <a:gd name="connsiteX6" fmla="*/ 119983 w 174261"/>
                <a:gd name="connsiteY6" fmla="*/ 14280 h 116146"/>
                <a:gd name="connsiteX7" fmla="*/ 116174 w 174261"/>
                <a:gd name="connsiteY7" fmla="*/ 6664 h 116146"/>
                <a:gd name="connsiteX8" fmla="*/ 113318 w 174261"/>
                <a:gd name="connsiteY8" fmla="*/ 2856 h 116146"/>
                <a:gd name="connsiteX9" fmla="*/ 107604 w 174261"/>
                <a:gd name="connsiteY9" fmla="*/ 2856 h 116146"/>
                <a:gd name="connsiteX10" fmla="*/ 100938 w 174261"/>
                <a:gd name="connsiteY10" fmla="*/ 10472 h 116146"/>
                <a:gd name="connsiteX11" fmla="*/ 92368 w 174261"/>
                <a:gd name="connsiteY11" fmla="*/ 10472 h 116146"/>
                <a:gd name="connsiteX12" fmla="*/ 88559 w 174261"/>
                <a:gd name="connsiteY12" fmla="*/ 6664 h 116146"/>
                <a:gd name="connsiteX13" fmla="*/ 82845 w 174261"/>
                <a:gd name="connsiteY13" fmla="*/ 6664 h 116146"/>
                <a:gd name="connsiteX14" fmla="*/ 79989 w 174261"/>
                <a:gd name="connsiteY14" fmla="*/ 10472 h 116146"/>
                <a:gd name="connsiteX15" fmla="*/ 77132 w 174261"/>
                <a:gd name="connsiteY15" fmla="*/ 10472 h 116146"/>
                <a:gd name="connsiteX16" fmla="*/ 73323 w 174261"/>
                <a:gd name="connsiteY16" fmla="*/ 6664 h 116146"/>
                <a:gd name="connsiteX17" fmla="*/ 70466 w 174261"/>
                <a:gd name="connsiteY17" fmla="*/ 6664 h 116146"/>
                <a:gd name="connsiteX18" fmla="*/ 64753 w 174261"/>
                <a:gd name="connsiteY18" fmla="*/ 2856 h 116146"/>
                <a:gd name="connsiteX19" fmla="*/ 60944 w 174261"/>
                <a:gd name="connsiteY19" fmla="*/ 2856 h 116146"/>
                <a:gd name="connsiteX20" fmla="*/ 58087 w 174261"/>
                <a:gd name="connsiteY20" fmla="*/ 6664 h 116146"/>
                <a:gd name="connsiteX21" fmla="*/ 55230 w 174261"/>
                <a:gd name="connsiteY21" fmla="*/ 6664 h 116146"/>
                <a:gd name="connsiteX22" fmla="*/ 52374 w 174261"/>
                <a:gd name="connsiteY22" fmla="*/ 2856 h 116146"/>
                <a:gd name="connsiteX23" fmla="*/ 49517 w 174261"/>
                <a:gd name="connsiteY23" fmla="*/ 2856 h 116146"/>
                <a:gd name="connsiteX24" fmla="*/ 46660 w 174261"/>
                <a:gd name="connsiteY24" fmla="*/ 0 h 116146"/>
                <a:gd name="connsiteX25" fmla="*/ 37137 w 174261"/>
                <a:gd name="connsiteY25" fmla="*/ 0 h 116146"/>
                <a:gd name="connsiteX26" fmla="*/ 31424 w 174261"/>
                <a:gd name="connsiteY26" fmla="*/ 6664 h 116146"/>
                <a:gd name="connsiteX27" fmla="*/ 9523 w 174261"/>
                <a:gd name="connsiteY27" fmla="*/ 6664 h 116146"/>
                <a:gd name="connsiteX28" fmla="*/ 3809 w 174261"/>
                <a:gd name="connsiteY28" fmla="*/ 10472 h 116146"/>
                <a:gd name="connsiteX29" fmla="*/ 0 w 174261"/>
                <a:gd name="connsiteY29" fmla="*/ 10472 h 116146"/>
                <a:gd name="connsiteX30" fmla="*/ 0 w 174261"/>
                <a:gd name="connsiteY30" fmla="*/ 35225 h 116146"/>
                <a:gd name="connsiteX31" fmla="*/ 6665 w 174261"/>
                <a:gd name="connsiteY31" fmla="*/ 48553 h 116146"/>
                <a:gd name="connsiteX32" fmla="*/ 9523 w 174261"/>
                <a:gd name="connsiteY32" fmla="*/ 52361 h 116146"/>
                <a:gd name="connsiteX33" fmla="*/ 9523 w 174261"/>
                <a:gd name="connsiteY33" fmla="*/ 56169 h 116146"/>
                <a:gd name="connsiteX34" fmla="*/ 15236 w 174261"/>
                <a:gd name="connsiteY34" fmla="*/ 56169 h 116146"/>
                <a:gd name="connsiteX35" fmla="*/ 15236 w 174261"/>
                <a:gd name="connsiteY35" fmla="*/ 59025 h 116146"/>
                <a:gd name="connsiteX36" fmla="*/ 21902 w 174261"/>
                <a:gd name="connsiteY36" fmla="*/ 59025 h 116146"/>
                <a:gd name="connsiteX37" fmla="*/ 24758 w 174261"/>
                <a:gd name="connsiteY37" fmla="*/ 62833 h 116146"/>
                <a:gd name="connsiteX38" fmla="*/ 37137 w 174261"/>
                <a:gd name="connsiteY38" fmla="*/ 62833 h 116146"/>
                <a:gd name="connsiteX39" fmla="*/ 42851 w 174261"/>
                <a:gd name="connsiteY39" fmla="*/ 59025 h 116146"/>
                <a:gd name="connsiteX40" fmla="*/ 52374 w 174261"/>
                <a:gd name="connsiteY40" fmla="*/ 59025 h 116146"/>
                <a:gd name="connsiteX41" fmla="*/ 55230 w 174261"/>
                <a:gd name="connsiteY41" fmla="*/ 66641 h 116146"/>
                <a:gd name="connsiteX42" fmla="*/ 55230 w 174261"/>
                <a:gd name="connsiteY42" fmla="*/ 77114 h 116146"/>
                <a:gd name="connsiteX43" fmla="*/ 49517 w 174261"/>
                <a:gd name="connsiteY43" fmla="*/ 83778 h 116146"/>
                <a:gd name="connsiteX44" fmla="*/ 52374 w 174261"/>
                <a:gd name="connsiteY44" fmla="*/ 94250 h 116146"/>
                <a:gd name="connsiteX45" fmla="*/ 60944 w 174261"/>
                <a:gd name="connsiteY45" fmla="*/ 94250 h 116146"/>
                <a:gd name="connsiteX46" fmla="*/ 70466 w 174261"/>
                <a:gd name="connsiteY46" fmla="*/ 98058 h 116146"/>
                <a:gd name="connsiteX47" fmla="*/ 73323 w 174261"/>
                <a:gd name="connsiteY47" fmla="*/ 98058 h 116146"/>
                <a:gd name="connsiteX48" fmla="*/ 79989 w 174261"/>
                <a:gd name="connsiteY48" fmla="*/ 101866 h 116146"/>
                <a:gd name="connsiteX49" fmla="*/ 79989 w 174261"/>
                <a:gd name="connsiteY49" fmla="*/ 116147 h 116146"/>
                <a:gd name="connsiteX50" fmla="*/ 82845 w 174261"/>
                <a:gd name="connsiteY50" fmla="*/ 116147 h 116146"/>
                <a:gd name="connsiteX51" fmla="*/ 85703 w 174261"/>
                <a:gd name="connsiteY51" fmla="*/ 112339 h 116146"/>
                <a:gd name="connsiteX52" fmla="*/ 92368 w 174261"/>
                <a:gd name="connsiteY52" fmla="*/ 112339 h 116146"/>
                <a:gd name="connsiteX53" fmla="*/ 98082 w 174261"/>
                <a:gd name="connsiteY53" fmla="*/ 108530 h 116146"/>
                <a:gd name="connsiteX54" fmla="*/ 100938 w 174261"/>
                <a:gd name="connsiteY54" fmla="*/ 108530 h 116146"/>
                <a:gd name="connsiteX55" fmla="*/ 103795 w 174261"/>
                <a:gd name="connsiteY55" fmla="*/ 112339 h 116146"/>
                <a:gd name="connsiteX56" fmla="*/ 103795 w 174261"/>
                <a:gd name="connsiteY56" fmla="*/ 116147 h 116146"/>
                <a:gd name="connsiteX57" fmla="*/ 119983 w 174261"/>
                <a:gd name="connsiteY57" fmla="*/ 116147 h 116146"/>
                <a:gd name="connsiteX58" fmla="*/ 119983 w 174261"/>
                <a:gd name="connsiteY58" fmla="*/ 105674 h 116146"/>
                <a:gd name="connsiteX59" fmla="*/ 125697 w 174261"/>
                <a:gd name="connsiteY59" fmla="*/ 112339 h 116146"/>
                <a:gd name="connsiteX60" fmla="*/ 128554 w 174261"/>
                <a:gd name="connsiteY60" fmla="*/ 105674 h 116146"/>
                <a:gd name="connsiteX61" fmla="*/ 131411 w 174261"/>
                <a:gd name="connsiteY61" fmla="*/ 101866 h 116146"/>
                <a:gd name="connsiteX62" fmla="*/ 138076 w 174261"/>
                <a:gd name="connsiteY62" fmla="*/ 98058 h 116146"/>
                <a:gd name="connsiteX63" fmla="*/ 146646 w 174261"/>
                <a:gd name="connsiteY63" fmla="*/ 98058 h 116146"/>
                <a:gd name="connsiteX64" fmla="*/ 146646 w 174261"/>
                <a:gd name="connsiteY64" fmla="*/ 101866 h 116146"/>
                <a:gd name="connsiteX65" fmla="*/ 143790 w 174261"/>
                <a:gd name="connsiteY65" fmla="*/ 105674 h 116146"/>
                <a:gd name="connsiteX66" fmla="*/ 150456 w 174261"/>
                <a:gd name="connsiteY66" fmla="*/ 105674 h 116146"/>
                <a:gd name="connsiteX67" fmla="*/ 150456 w 174261"/>
                <a:gd name="connsiteY67" fmla="*/ 101866 h 116146"/>
                <a:gd name="connsiteX68" fmla="*/ 146646 w 174261"/>
                <a:gd name="connsiteY68" fmla="*/ 98058 h 116146"/>
                <a:gd name="connsiteX69" fmla="*/ 146646 w 174261"/>
                <a:gd name="connsiteY69" fmla="*/ 91394 h 116146"/>
                <a:gd name="connsiteX70" fmla="*/ 143790 w 174261"/>
                <a:gd name="connsiteY70" fmla="*/ 87586 h 116146"/>
                <a:gd name="connsiteX71" fmla="*/ 143790 w 174261"/>
                <a:gd name="connsiteY71" fmla="*/ 83778 h 116146"/>
                <a:gd name="connsiteX72" fmla="*/ 150456 w 174261"/>
                <a:gd name="connsiteY72" fmla="*/ 83778 h 116146"/>
                <a:gd name="connsiteX73" fmla="*/ 150456 w 174261"/>
                <a:gd name="connsiteY73" fmla="*/ 80922 h 116146"/>
                <a:gd name="connsiteX74" fmla="*/ 146646 w 174261"/>
                <a:gd name="connsiteY74" fmla="*/ 73306 h 116146"/>
                <a:gd name="connsiteX75" fmla="*/ 146646 w 174261"/>
                <a:gd name="connsiteY75" fmla="*/ 70450 h 116146"/>
                <a:gd name="connsiteX76" fmla="*/ 150456 w 174261"/>
                <a:gd name="connsiteY76" fmla="*/ 66641 h 116146"/>
                <a:gd name="connsiteX77" fmla="*/ 159025 w 174261"/>
                <a:gd name="connsiteY77" fmla="*/ 66641 h 116146"/>
                <a:gd name="connsiteX78" fmla="*/ 156169 w 174261"/>
                <a:gd name="connsiteY78" fmla="*/ 56169 h 116146"/>
                <a:gd name="connsiteX79" fmla="*/ 159025 w 174261"/>
                <a:gd name="connsiteY79" fmla="*/ 56169 h 116146"/>
                <a:gd name="connsiteX80" fmla="*/ 161883 w 174261"/>
                <a:gd name="connsiteY80" fmla="*/ 59025 h 116146"/>
                <a:gd name="connsiteX81" fmla="*/ 171405 w 174261"/>
                <a:gd name="connsiteY81" fmla="*/ 59025 h 116146"/>
                <a:gd name="connsiteX82" fmla="*/ 174262 w 174261"/>
                <a:gd name="connsiteY82" fmla="*/ 56169 h 116146"/>
                <a:gd name="connsiteX83" fmla="*/ 165691 w 174261"/>
                <a:gd name="connsiteY83" fmla="*/ 45697 h 116146"/>
                <a:gd name="connsiteX84" fmla="*/ 165691 w 174261"/>
                <a:gd name="connsiteY84" fmla="*/ 41889 h 116146"/>
                <a:gd name="connsiteX85" fmla="*/ 168548 w 174261"/>
                <a:gd name="connsiteY85" fmla="*/ 38081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4261" h="116146">
                  <a:moveTo>
                    <a:pt x="168548" y="35225"/>
                  </a:moveTo>
                  <a:lnTo>
                    <a:pt x="159025" y="31417"/>
                  </a:lnTo>
                  <a:lnTo>
                    <a:pt x="150456" y="24753"/>
                  </a:lnTo>
                  <a:lnTo>
                    <a:pt x="143790" y="17136"/>
                  </a:lnTo>
                  <a:lnTo>
                    <a:pt x="140933" y="17136"/>
                  </a:lnTo>
                  <a:lnTo>
                    <a:pt x="134267" y="14280"/>
                  </a:lnTo>
                  <a:lnTo>
                    <a:pt x="119983" y="14280"/>
                  </a:lnTo>
                  <a:lnTo>
                    <a:pt x="116174" y="6664"/>
                  </a:lnTo>
                  <a:lnTo>
                    <a:pt x="113318" y="2856"/>
                  </a:lnTo>
                  <a:lnTo>
                    <a:pt x="107604" y="2856"/>
                  </a:lnTo>
                  <a:lnTo>
                    <a:pt x="100938" y="10472"/>
                  </a:lnTo>
                  <a:lnTo>
                    <a:pt x="92368" y="10472"/>
                  </a:lnTo>
                  <a:lnTo>
                    <a:pt x="88559" y="6664"/>
                  </a:lnTo>
                  <a:lnTo>
                    <a:pt x="82845" y="6664"/>
                  </a:lnTo>
                  <a:lnTo>
                    <a:pt x="79989" y="10472"/>
                  </a:lnTo>
                  <a:lnTo>
                    <a:pt x="77132" y="10472"/>
                  </a:lnTo>
                  <a:lnTo>
                    <a:pt x="73323" y="6664"/>
                  </a:lnTo>
                  <a:lnTo>
                    <a:pt x="70466" y="6664"/>
                  </a:lnTo>
                  <a:lnTo>
                    <a:pt x="64753" y="2856"/>
                  </a:lnTo>
                  <a:lnTo>
                    <a:pt x="60944" y="2856"/>
                  </a:lnTo>
                  <a:lnTo>
                    <a:pt x="58087" y="6664"/>
                  </a:lnTo>
                  <a:lnTo>
                    <a:pt x="55230" y="6664"/>
                  </a:lnTo>
                  <a:lnTo>
                    <a:pt x="52374" y="2856"/>
                  </a:lnTo>
                  <a:lnTo>
                    <a:pt x="49517" y="2856"/>
                  </a:lnTo>
                  <a:lnTo>
                    <a:pt x="46660" y="0"/>
                  </a:lnTo>
                  <a:lnTo>
                    <a:pt x="37137" y="0"/>
                  </a:lnTo>
                  <a:lnTo>
                    <a:pt x="31424" y="6664"/>
                  </a:lnTo>
                  <a:lnTo>
                    <a:pt x="9523" y="6664"/>
                  </a:lnTo>
                  <a:lnTo>
                    <a:pt x="3809" y="10472"/>
                  </a:lnTo>
                  <a:lnTo>
                    <a:pt x="0" y="10472"/>
                  </a:lnTo>
                  <a:lnTo>
                    <a:pt x="0" y="35225"/>
                  </a:lnTo>
                  <a:lnTo>
                    <a:pt x="6665" y="48553"/>
                  </a:lnTo>
                  <a:lnTo>
                    <a:pt x="9523" y="52361"/>
                  </a:lnTo>
                  <a:lnTo>
                    <a:pt x="9523" y="56169"/>
                  </a:lnTo>
                  <a:lnTo>
                    <a:pt x="15236" y="56169"/>
                  </a:lnTo>
                  <a:lnTo>
                    <a:pt x="15236" y="59025"/>
                  </a:lnTo>
                  <a:lnTo>
                    <a:pt x="21902" y="59025"/>
                  </a:lnTo>
                  <a:lnTo>
                    <a:pt x="24758" y="62833"/>
                  </a:lnTo>
                  <a:lnTo>
                    <a:pt x="37137" y="62833"/>
                  </a:lnTo>
                  <a:lnTo>
                    <a:pt x="42851" y="59025"/>
                  </a:lnTo>
                  <a:lnTo>
                    <a:pt x="52374" y="59025"/>
                  </a:lnTo>
                  <a:lnTo>
                    <a:pt x="55230" y="66641"/>
                  </a:lnTo>
                  <a:lnTo>
                    <a:pt x="55230" y="77114"/>
                  </a:lnTo>
                  <a:lnTo>
                    <a:pt x="49517" y="83778"/>
                  </a:lnTo>
                  <a:lnTo>
                    <a:pt x="52374" y="94250"/>
                  </a:lnTo>
                  <a:lnTo>
                    <a:pt x="60944" y="94250"/>
                  </a:lnTo>
                  <a:lnTo>
                    <a:pt x="70466" y="98058"/>
                  </a:lnTo>
                  <a:lnTo>
                    <a:pt x="73323" y="98058"/>
                  </a:lnTo>
                  <a:lnTo>
                    <a:pt x="79989" y="101866"/>
                  </a:lnTo>
                  <a:lnTo>
                    <a:pt x="79989" y="116147"/>
                  </a:lnTo>
                  <a:lnTo>
                    <a:pt x="82845" y="116147"/>
                  </a:lnTo>
                  <a:lnTo>
                    <a:pt x="85703" y="112339"/>
                  </a:lnTo>
                  <a:lnTo>
                    <a:pt x="92368" y="112339"/>
                  </a:lnTo>
                  <a:lnTo>
                    <a:pt x="98082" y="108530"/>
                  </a:lnTo>
                  <a:lnTo>
                    <a:pt x="100938" y="108530"/>
                  </a:lnTo>
                  <a:lnTo>
                    <a:pt x="103795" y="112339"/>
                  </a:lnTo>
                  <a:lnTo>
                    <a:pt x="103795" y="116147"/>
                  </a:lnTo>
                  <a:lnTo>
                    <a:pt x="119983" y="116147"/>
                  </a:lnTo>
                  <a:lnTo>
                    <a:pt x="119983" y="105674"/>
                  </a:lnTo>
                  <a:lnTo>
                    <a:pt x="125697" y="112339"/>
                  </a:lnTo>
                  <a:lnTo>
                    <a:pt x="128554" y="105674"/>
                  </a:lnTo>
                  <a:lnTo>
                    <a:pt x="131411" y="101866"/>
                  </a:lnTo>
                  <a:lnTo>
                    <a:pt x="138076" y="98058"/>
                  </a:lnTo>
                  <a:lnTo>
                    <a:pt x="146646" y="98058"/>
                  </a:lnTo>
                  <a:lnTo>
                    <a:pt x="146646" y="101866"/>
                  </a:lnTo>
                  <a:lnTo>
                    <a:pt x="143790" y="105674"/>
                  </a:lnTo>
                  <a:lnTo>
                    <a:pt x="150456" y="105674"/>
                  </a:lnTo>
                  <a:lnTo>
                    <a:pt x="150456" y="101866"/>
                  </a:lnTo>
                  <a:lnTo>
                    <a:pt x="146646" y="98058"/>
                  </a:lnTo>
                  <a:lnTo>
                    <a:pt x="146646" y="91394"/>
                  </a:lnTo>
                  <a:lnTo>
                    <a:pt x="143790" y="87586"/>
                  </a:lnTo>
                  <a:lnTo>
                    <a:pt x="143790" y="83778"/>
                  </a:lnTo>
                  <a:lnTo>
                    <a:pt x="150456" y="83778"/>
                  </a:lnTo>
                  <a:lnTo>
                    <a:pt x="150456" y="80922"/>
                  </a:lnTo>
                  <a:lnTo>
                    <a:pt x="146646" y="73306"/>
                  </a:lnTo>
                  <a:lnTo>
                    <a:pt x="146646" y="70450"/>
                  </a:lnTo>
                  <a:lnTo>
                    <a:pt x="150456" y="66641"/>
                  </a:lnTo>
                  <a:lnTo>
                    <a:pt x="159025" y="66641"/>
                  </a:lnTo>
                  <a:lnTo>
                    <a:pt x="156169" y="56169"/>
                  </a:lnTo>
                  <a:lnTo>
                    <a:pt x="159025" y="56169"/>
                  </a:lnTo>
                  <a:lnTo>
                    <a:pt x="161883" y="59025"/>
                  </a:lnTo>
                  <a:lnTo>
                    <a:pt x="171405" y="59025"/>
                  </a:lnTo>
                  <a:lnTo>
                    <a:pt x="174262" y="56169"/>
                  </a:lnTo>
                  <a:lnTo>
                    <a:pt x="165691" y="45697"/>
                  </a:lnTo>
                  <a:lnTo>
                    <a:pt x="165691" y="41889"/>
                  </a:lnTo>
                  <a:lnTo>
                    <a:pt x="168548" y="38081"/>
                  </a:lnTo>
                  <a:close/>
                </a:path>
              </a:pathLst>
            </a:custGeom>
            <a:noFill/>
            <a:ln w="2379" cap="flat">
              <a:solidFill>
                <a:srgbClr val="FFFFFF"/>
              </a:solidFill>
              <a:prstDash val="solid"/>
              <a:round/>
            </a:ln>
          </p:spPr>
          <p:txBody>
            <a:bodyPr rtlCol="0" anchor="ctr"/>
            <a:lstStyle/>
            <a:p>
              <a:endParaRPr lang="en-US" noProof="0" dirty="0"/>
            </a:p>
          </p:txBody>
        </p:sp>
        <p:sp>
          <p:nvSpPr>
            <p:cNvPr id="6453" name="Serbest Form 6452">
              <a:extLst>
                <a:ext uri="{FF2B5EF4-FFF2-40B4-BE49-F238E27FC236}">
                  <a16:creationId xmlns:a16="http://schemas.microsoft.com/office/drawing/2014/main" id="{34F2FF69-1185-C545-AA25-0FA3F1C93919}"/>
                </a:ext>
              </a:extLst>
            </p:cNvPr>
            <p:cNvSpPr/>
            <p:nvPr/>
          </p:nvSpPr>
          <p:spPr>
            <a:xfrm>
              <a:off x="5863650" y="1394530"/>
              <a:ext cx="309481" cy="348439"/>
            </a:xfrm>
            <a:custGeom>
              <a:avLst/>
              <a:gdLst>
                <a:gd name="connsiteX0" fmla="*/ 17141 w 309481"/>
                <a:gd name="connsiteY0" fmla="*/ 244669 h 348439"/>
                <a:gd name="connsiteX1" fmla="*/ 17141 w 309481"/>
                <a:gd name="connsiteY1" fmla="*/ 248477 h 348439"/>
                <a:gd name="connsiteX2" fmla="*/ 19998 w 309481"/>
                <a:gd name="connsiteY2" fmla="*/ 248477 h 348439"/>
                <a:gd name="connsiteX3" fmla="*/ 19998 w 309481"/>
                <a:gd name="connsiteY3" fmla="*/ 262758 h 348439"/>
                <a:gd name="connsiteX4" fmla="*/ 33329 w 309481"/>
                <a:gd name="connsiteY4" fmla="*/ 262758 h 348439"/>
                <a:gd name="connsiteX5" fmla="*/ 33329 w 309481"/>
                <a:gd name="connsiteY5" fmla="*/ 266566 h 348439"/>
                <a:gd name="connsiteX6" fmla="*/ 39995 w 309481"/>
                <a:gd name="connsiteY6" fmla="*/ 266566 h 348439"/>
                <a:gd name="connsiteX7" fmla="*/ 46661 w 309481"/>
                <a:gd name="connsiteY7" fmla="*/ 262758 h 348439"/>
                <a:gd name="connsiteX8" fmla="*/ 53326 w 309481"/>
                <a:gd name="connsiteY8" fmla="*/ 262758 h 348439"/>
                <a:gd name="connsiteX9" fmla="*/ 53326 w 309481"/>
                <a:gd name="connsiteY9" fmla="*/ 266566 h 348439"/>
                <a:gd name="connsiteX10" fmla="*/ 65706 w 309481"/>
                <a:gd name="connsiteY10" fmla="*/ 266566 h 348439"/>
                <a:gd name="connsiteX11" fmla="*/ 76180 w 309481"/>
                <a:gd name="connsiteY11" fmla="*/ 269422 h 348439"/>
                <a:gd name="connsiteX12" fmla="*/ 72371 w 309481"/>
                <a:gd name="connsiteY12" fmla="*/ 277038 h 348439"/>
                <a:gd name="connsiteX13" fmla="*/ 62849 w 309481"/>
                <a:gd name="connsiteY13" fmla="*/ 287510 h 348439"/>
                <a:gd name="connsiteX14" fmla="*/ 62849 w 309481"/>
                <a:gd name="connsiteY14" fmla="*/ 295127 h 348439"/>
                <a:gd name="connsiteX15" fmla="*/ 59992 w 309481"/>
                <a:gd name="connsiteY15" fmla="*/ 301791 h 348439"/>
                <a:gd name="connsiteX16" fmla="*/ 56183 w 309481"/>
                <a:gd name="connsiteY16" fmla="*/ 305599 h 348439"/>
                <a:gd name="connsiteX17" fmla="*/ 53326 w 309481"/>
                <a:gd name="connsiteY17" fmla="*/ 312263 h 348439"/>
                <a:gd name="connsiteX18" fmla="*/ 53326 w 309481"/>
                <a:gd name="connsiteY18" fmla="*/ 337015 h 348439"/>
                <a:gd name="connsiteX19" fmla="*/ 72371 w 309481"/>
                <a:gd name="connsiteY19" fmla="*/ 337015 h 348439"/>
                <a:gd name="connsiteX20" fmla="*/ 82846 w 309481"/>
                <a:gd name="connsiteY20" fmla="*/ 334159 h 348439"/>
                <a:gd name="connsiteX21" fmla="*/ 85703 w 309481"/>
                <a:gd name="connsiteY21" fmla="*/ 337015 h 348439"/>
                <a:gd name="connsiteX22" fmla="*/ 82846 w 309481"/>
                <a:gd name="connsiteY22" fmla="*/ 334159 h 348439"/>
                <a:gd name="connsiteX23" fmla="*/ 82846 w 309481"/>
                <a:gd name="connsiteY23" fmla="*/ 326543 h 348439"/>
                <a:gd name="connsiteX24" fmla="*/ 85703 w 309481"/>
                <a:gd name="connsiteY24" fmla="*/ 322735 h 348439"/>
                <a:gd name="connsiteX25" fmla="*/ 89512 w 309481"/>
                <a:gd name="connsiteY25" fmla="*/ 322735 h 348439"/>
                <a:gd name="connsiteX26" fmla="*/ 96178 w 309481"/>
                <a:gd name="connsiteY26" fmla="*/ 326543 h 348439"/>
                <a:gd name="connsiteX27" fmla="*/ 99034 w 309481"/>
                <a:gd name="connsiteY27" fmla="*/ 330351 h 348439"/>
                <a:gd name="connsiteX28" fmla="*/ 105700 w 309481"/>
                <a:gd name="connsiteY28" fmla="*/ 330351 h 348439"/>
                <a:gd name="connsiteX29" fmla="*/ 115223 w 309481"/>
                <a:gd name="connsiteY29" fmla="*/ 334159 h 348439"/>
                <a:gd name="connsiteX30" fmla="*/ 119031 w 309481"/>
                <a:gd name="connsiteY30" fmla="*/ 340824 h 348439"/>
                <a:gd name="connsiteX31" fmla="*/ 139029 w 309481"/>
                <a:gd name="connsiteY31" fmla="*/ 340824 h 348439"/>
                <a:gd name="connsiteX32" fmla="*/ 141886 w 309481"/>
                <a:gd name="connsiteY32" fmla="*/ 344632 h 348439"/>
                <a:gd name="connsiteX33" fmla="*/ 141886 w 309481"/>
                <a:gd name="connsiteY33" fmla="*/ 348440 h 348439"/>
                <a:gd name="connsiteX34" fmla="*/ 148552 w 309481"/>
                <a:gd name="connsiteY34" fmla="*/ 348440 h 348439"/>
                <a:gd name="connsiteX35" fmla="*/ 151408 w 309481"/>
                <a:gd name="connsiteY35" fmla="*/ 344632 h 348439"/>
                <a:gd name="connsiteX36" fmla="*/ 151408 w 309481"/>
                <a:gd name="connsiteY36" fmla="*/ 337015 h 348439"/>
                <a:gd name="connsiteX37" fmla="*/ 161883 w 309481"/>
                <a:gd name="connsiteY37" fmla="*/ 337015 h 348439"/>
                <a:gd name="connsiteX38" fmla="*/ 171405 w 309481"/>
                <a:gd name="connsiteY38" fmla="*/ 348440 h 348439"/>
                <a:gd name="connsiteX39" fmla="*/ 181880 w 309481"/>
                <a:gd name="connsiteY39" fmla="*/ 348440 h 348439"/>
                <a:gd name="connsiteX40" fmla="*/ 184737 w 309481"/>
                <a:gd name="connsiteY40" fmla="*/ 344632 h 348439"/>
                <a:gd name="connsiteX41" fmla="*/ 194259 w 309481"/>
                <a:gd name="connsiteY41" fmla="*/ 337015 h 348439"/>
                <a:gd name="connsiteX42" fmla="*/ 204734 w 309481"/>
                <a:gd name="connsiteY42" fmla="*/ 337015 h 348439"/>
                <a:gd name="connsiteX43" fmla="*/ 214256 w 309481"/>
                <a:gd name="connsiteY43" fmla="*/ 330351 h 348439"/>
                <a:gd name="connsiteX44" fmla="*/ 220922 w 309481"/>
                <a:gd name="connsiteY44" fmla="*/ 334159 h 348439"/>
                <a:gd name="connsiteX45" fmla="*/ 230445 w 309481"/>
                <a:gd name="connsiteY45" fmla="*/ 337015 h 348439"/>
                <a:gd name="connsiteX46" fmla="*/ 237111 w 309481"/>
                <a:gd name="connsiteY46" fmla="*/ 344632 h 348439"/>
                <a:gd name="connsiteX47" fmla="*/ 240920 w 309481"/>
                <a:gd name="connsiteY47" fmla="*/ 344632 h 348439"/>
                <a:gd name="connsiteX48" fmla="*/ 240920 w 309481"/>
                <a:gd name="connsiteY48" fmla="*/ 319879 h 348439"/>
                <a:gd name="connsiteX49" fmla="*/ 234254 w 309481"/>
                <a:gd name="connsiteY49" fmla="*/ 319879 h 348439"/>
                <a:gd name="connsiteX50" fmla="*/ 234254 w 309481"/>
                <a:gd name="connsiteY50" fmla="*/ 316071 h 348439"/>
                <a:gd name="connsiteX51" fmla="*/ 237111 w 309481"/>
                <a:gd name="connsiteY51" fmla="*/ 312263 h 348439"/>
                <a:gd name="connsiteX52" fmla="*/ 237111 w 309481"/>
                <a:gd name="connsiteY52" fmla="*/ 308455 h 348439"/>
                <a:gd name="connsiteX53" fmla="*/ 240920 w 309481"/>
                <a:gd name="connsiteY53" fmla="*/ 305599 h 348439"/>
                <a:gd name="connsiteX54" fmla="*/ 250442 w 309481"/>
                <a:gd name="connsiteY54" fmla="*/ 305599 h 348439"/>
                <a:gd name="connsiteX55" fmla="*/ 254251 w 309481"/>
                <a:gd name="connsiteY55" fmla="*/ 308455 h 348439"/>
                <a:gd name="connsiteX56" fmla="*/ 257108 w 309481"/>
                <a:gd name="connsiteY56" fmla="*/ 308455 h 348439"/>
                <a:gd name="connsiteX57" fmla="*/ 257108 w 309481"/>
                <a:gd name="connsiteY57" fmla="*/ 297983 h 348439"/>
                <a:gd name="connsiteX58" fmla="*/ 254251 w 309481"/>
                <a:gd name="connsiteY58" fmla="*/ 291318 h 348439"/>
                <a:gd name="connsiteX59" fmla="*/ 263774 w 309481"/>
                <a:gd name="connsiteY59" fmla="*/ 291318 h 348439"/>
                <a:gd name="connsiteX60" fmla="*/ 266630 w 309481"/>
                <a:gd name="connsiteY60" fmla="*/ 280846 h 348439"/>
                <a:gd name="connsiteX61" fmla="*/ 266630 w 309481"/>
                <a:gd name="connsiteY61" fmla="*/ 273230 h 348439"/>
                <a:gd name="connsiteX62" fmla="*/ 263774 w 309481"/>
                <a:gd name="connsiteY62" fmla="*/ 273230 h 348439"/>
                <a:gd name="connsiteX63" fmla="*/ 260917 w 309481"/>
                <a:gd name="connsiteY63" fmla="*/ 269422 h 348439"/>
                <a:gd name="connsiteX64" fmla="*/ 254251 w 309481"/>
                <a:gd name="connsiteY64" fmla="*/ 269422 h 348439"/>
                <a:gd name="connsiteX65" fmla="*/ 250442 w 309481"/>
                <a:gd name="connsiteY65" fmla="*/ 262758 h 348439"/>
                <a:gd name="connsiteX66" fmla="*/ 247585 w 309481"/>
                <a:gd name="connsiteY66" fmla="*/ 262758 h 348439"/>
                <a:gd name="connsiteX67" fmla="*/ 243777 w 309481"/>
                <a:gd name="connsiteY67" fmla="*/ 256094 h 348439"/>
                <a:gd name="connsiteX68" fmla="*/ 237111 w 309481"/>
                <a:gd name="connsiteY68" fmla="*/ 256094 h 348439"/>
                <a:gd name="connsiteX69" fmla="*/ 230445 w 309481"/>
                <a:gd name="connsiteY69" fmla="*/ 252286 h 348439"/>
                <a:gd name="connsiteX70" fmla="*/ 230445 w 309481"/>
                <a:gd name="connsiteY70" fmla="*/ 248477 h 348439"/>
                <a:gd name="connsiteX71" fmla="*/ 227588 w 309481"/>
                <a:gd name="connsiteY71" fmla="*/ 248477 h 348439"/>
                <a:gd name="connsiteX72" fmla="*/ 223779 w 309481"/>
                <a:gd name="connsiteY72" fmla="*/ 241813 h 348439"/>
                <a:gd name="connsiteX73" fmla="*/ 218066 w 309481"/>
                <a:gd name="connsiteY73" fmla="*/ 234197 h 348439"/>
                <a:gd name="connsiteX74" fmla="*/ 218066 w 309481"/>
                <a:gd name="connsiteY74" fmla="*/ 230389 h 348439"/>
                <a:gd name="connsiteX75" fmla="*/ 220922 w 309481"/>
                <a:gd name="connsiteY75" fmla="*/ 230389 h 348439"/>
                <a:gd name="connsiteX76" fmla="*/ 223779 w 309481"/>
                <a:gd name="connsiteY76" fmla="*/ 227533 h 348439"/>
                <a:gd name="connsiteX77" fmla="*/ 218066 w 309481"/>
                <a:gd name="connsiteY77" fmla="*/ 219917 h 348439"/>
                <a:gd name="connsiteX78" fmla="*/ 214256 w 309481"/>
                <a:gd name="connsiteY78" fmla="*/ 219917 h 348439"/>
                <a:gd name="connsiteX79" fmla="*/ 211400 w 309481"/>
                <a:gd name="connsiteY79" fmla="*/ 217061 h 348439"/>
                <a:gd name="connsiteX80" fmla="*/ 211400 w 309481"/>
                <a:gd name="connsiteY80" fmla="*/ 209445 h 348439"/>
                <a:gd name="connsiteX81" fmla="*/ 214256 w 309481"/>
                <a:gd name="connsiteY81" fmla="*/ 209445 h 348439"/>
                <a:gd name="connsiteX82" fmla="*/ 214256 w 309481"/>
                <a:gd name="connsiteY82" fmla="*/ 213253 h 348439"/>
                <a:gd name="connsiteX83" fmla="*/ 220922 w 309481"/>
                <a:gd name="connsiteY83" fmla="*/ 213253 h 348439"/>
                <a:gd name="connsiteX84" fmla="*/ 220922 w 309481"/>
                <a:gd name="connsiteY84" fmla="*/ 209445 h 348439"/>
                <a:gd name="connsiteX85" fmla="*/ 227588 w 309481"/>
                <a:gd name="connsiteY85" fmla="*/ 209445 h 348439"/>
                <a:gd name="connsiteX86" fmla="*/ 227588 w 309481"/>
                <a:gd name="connsiteY86" fmla="*/ 205636 h 348439"/>
                <a:gd name="connsiteX87" fmla="*/ 230445 w 309481"/>
                <a:gd name="connsiteY87" fmla="*/ 202781 h 348439"/>
                <a:gd name="connsiteX88" fmla="*/ 234254 w 309481"/>
                <a:gd name="connsiteY88" fmla="*/ 202781 h 348439"/>
                <a:gd name="connsiteX89" fmla="*/ 240920 w 309481"/>
                <a:gd name="connsiteY89" fmla="*/ 205636 h 348439"/>
                <a:gd name="connsiteX90" fmla="*/ 247585 w 309481"/>
                <a:gd name="connsiteY90" fmla="*/ 198972 h 348439"/>
                <a:gd name="connsiteX91" fmla="*/ 257108 w 309481"/>
                <a:gd name="connsiteY91" fmla="*/ 195164 h 348439"/>
                <a:gd name="connsiteX92" fmla="*/ 257108 w 309481"/>
                <a:gd name="connsiteY92" fmla="*/ 191356 h 348439"/>
                <a:gd name="connsiteX93" fmla="*/ 270440 w 309481"/>
                <a:gd name="connsiteY93" fmla="*/ 191356 h 348439"/>
                <a:gd name="connsiteX94" fmla="*/ 270440 w 309481"/>
                <a:gd name="connsiteY94" fmla="*/ 188500 h 348439"/>
                <a:gd name="connsiteX95" fmla="*/ 279962 w 309481"/>
                <a:gd name="connsiteY95" fmla="*/ 188500 h 348439"/>
                <a:gd name="connsiteX96" fmla="*/ 279962 w 309481"/>
                <a:gd name="connsiteY96" fmla="*/ 184692 h 348439"/>
                <a:gd name="connsiteX97" fmla="*/ 283771 w 309481"/>
                <a:gd name="connsiteY97" fmla="*/ 180884 h 348439"/>
                <a:gd name="connsiteX98" fmla="*/ 286628 w 309481"/>
                <a:gd name="connsiteY98" fmla="*/ 180884 h 348439"/>
                <a:gd name="connsiteX99" fmla="*/ 290437 w 309481"/>
                <a:gd name="connsiteY99" fmla="*/ 177076 h 348439"/>
                <a:gd name="connsiteX100" fmla="*/ 296150 w 309481"/>
                <a:gd name="connsiteY100" fmla="*/ 184692 h 348439"/>
                <a:gd name="connsiteX101" fmla="*/ 302816 w 309481"/>
                <a:gd name="connsiteY101" fmla="*/ 184692 h 348439"/>
                <a:gd name="connsiteX102" fmla="*/ 306625 w 309481"/>
                <a:gd name="connsiteY102" fmla="*/ 177076 h 348439"/>
                <a:gd name="connsiteX103" fmla="*/ 306625 w 309481"/>
                <a:gd name="connsiteY103" fmla="*/ 174220 h 348439"/>
                <a:gd name="connsiteX104" fmla="*/ 309482 w 309481"/>
                <a:gd name="connsiteY104" fmla="*/ 170412 h 348439"/>
                <a:gd name="connsiteX105" fmla="*/ 309482 w 309481"/>
                <a:gd name="connsiteY105" fmla="*/ 166604 h 348439"/>
                <a:gd name="connsiteX106" fmla="*/ 302816 w 309481"/>
                <a:gd name="connsiteY106" fmla="*/ 166604 h 348439"/>
                <a:gd name="connsiteX107" fmla="*/ 306625 w 309481"/>
                <a:gd name="connsiteY107" fmla="*/ 163748 h 348439"/>
                <a:gd name="connsiteX108" fmla="*/ 306625 w 309481"/>
                <a:gd name="connsiteY108" fmla="*/ 156131 h 348439"/>
                <a:gd name="connsiteX109" fmla="*/ 302816 w 309481"/>
                <a:gd name="connsiteY109" fmla="*/ 156131 h 348439"/>
                <a:gd name="connsiteX110" fmla="*/ 299959 w 309481"/>
                <a:gd name="connsiteY110" fmla="*/ 159940 h 348439"/>
                <a:gd name="connsiteX111" fmla="*/ 299959 w 309481"/>
                <a:gd name="connsiteY111" fmla="*/ 149467 h 348439"/>
                <a:gd name="connsiteX112" fmla="*/ 296150 w 309481"/>
                <a:gd name="connsiteY112" fmla="*/ 145659 h 348439"/>
                <a:gd name="connsiteX113" fmla="*/ 293294 w 309481"/>
                <a:gd name="connsiteY113" fmla="*/ 145659 h 348439"/>
                <a:gd name="connsiteX114" fmla="*/ 290437 w 309481"/>
                <a:gd name="connsiteY114" fmla="*/ 141851 h 348439"/>
                <a:gd name="connsiteX115" fmla="*/ 290437 w 309481"/>
                <a:gd name="connsiteY115" fmla="*/ 138995 h 348439"/>
                <a:gd name="connsiteX116" fmla="*/ 296150 w 309481"/>
                <a:gd name="connsiteY116" fmla="*/ 135187 h 348439"/>
                <a:gd name="connsiteX117" fmla="*/ 299959 w 309481"/>
                <a:gd name="connsiteY117" fmla="*/ 131379 h 348439"/>
                <a:gd name="connsiteX118" fmla="*/ 296150 w 309481"/>
                <a:gd name="connsiteY118" fmla="*/ 127571 h 348439"/>
                <a:gd name="connsiteX119" fmla="*/ 293294 w 309481"/>
                <a:gd name="connsiteY119" fmla="*/ 127571 h 348439"/>
                <a:gd name="connsiteX120" fmla="*/ 296150 w 309481"/>
                <a:gd name="connsiteY120" fmla="*/ 124715 h 348439"/>
                <a:gd name="connsiteX121" fmla="*/ 296150 w 309481"/>
                <a:gd name="connsiteY121" fmla="*/ 120907 h 348439"/>
                <a:gd name="connsiteX122" fmla="*/ 290437 w 309481"/>
                <a:gd name="connsiteY122" fmla="*/ 120907 h 348439"/>
                <a:gd name="connsiteX123" fmla="*/ 290437 w 309481"/>
                <a:gd name="connsiteY123" fmla="*/ 113290 h 348439"/>
                <a:gd name="connsiteX124" fmla="*/ 293294 w 309481"/>
                <a:gd name="connsiteY124" fmla="*/ 113290 h 348439"/>
                <a:gd name="connsiteX125" fmla="*/ 293294 w 309481"/>
                <a:gd name="connsiteY125" fmla="*/ 102818 h 348439"/>
                <a:gd name="connsiteX126" fmla="*/ 286628 w 309481"/>
                <a:gd name="connsiteY126" fmla="*/ 102818 h 348439"/>
                <a:gd name="connsiteX127" fmla="*/ 283771 w 309481"/>
                <a:gd name="connsiteY127" fmla="*/ 99010 h 348439"/>
                <a:gd name="connsiteX128" fmla="*/ 279962 w 309481"/>
                <a:gd name="connsiteY128" fmla="*/ 99010 h 348439"/>
                <a:gd name="connsiteX129" fmla="*/ 277105 w 309481"/>
                <a:gd name="connsiteY129" fmla="*/ 96154 h 348439"/>
                <a:gd name="connsiteX130" fmla="*/ 277105 w 309481"/>
                <a:gd name="connsiteY130" fmla="*/ 88538 h 348439"/>
                <a:gd name="connsiteX131" fmla="*/ 279962 w 309481"/>
                <a:gd name="connsiteY131" fmla="*/ 88538 h 348439"/>
                <a:gd name="connsiteX132" fmla="*/ 286628 w 309481"/>
                <a:gd name="connsiteY132" fmla="*/ 81874 h 348439"/>
                <a:gd name="connsiteX133" fmla="*/ 286628 w 309481"/>
                <a:gd name="connsiteY133" fmla="*/ 71402 h 348439"/>
                <a:gd name="connsiteX134" fmla="*/ 283771 w 309481"/>
                <a:gd name="connsiteY134" fmla="*/ 67593 h 348439"/>
                <a:gd name="connsiteX135" fmla="*/ 279962 w 309481"/>
                <a:gd name="connsiteY135" fmla="*/ 67593 h 348439"/>
                <a:gd name="connsiteX136" fmla="*/ 279962 w 309481"/>
                <a:gd name="connsiteY136" fmla="*/ 57121 h 348439"/>
                <a:gd name="connsiteX137" fmla="*/ 277105 w 309481"/>
                <a:gd name="connsiteY137" fmla="*/ 53313 h 348439"/>
                <a:gd name="connsiteX138" fmla="*/ 266630 w 309481"/>
                <a:gd name="connsiteY138" fmla="*/ 49505 h 348439"/>
                <a:gd name="connsiteX139" fmla="*/ 266630 w 309481"/>
                <a:gd name="connsiteY139" fmla="*/ 46649 h 348439"/>
                <a:gd name="connsiteX140" fmla="*/ 263774 w 309481"/>
                <a:gd name="connsiteY140" fmla="*/ 39033 h 348439"/>
                <a:gd name="connsiteX141" fmla="*/ 260917 w 309481"/>
                <a:gd name="connsiteY141" fmla="*/ 35225 h 348439"/>
                <a:gd name="connsiteX142" fmla="*/ 250442 w 309481"/>
                <a:gd name="connsiteY142" fmla="*/ 35225 h 348439"/>
                <a:gd name="connsiteX143" fmla="*/ 247585 w 309481"/>
                <a:gd name="connsiteY143" fmla="*/ 32369 h 348439"/>
                <a:gd name="connsiteX144" fmla="*/ 243777 w 309481"/>
                <a:gd name="connsiteY144" fmla="*/ 32369 h 348439"/>
                <a:gd name="connsiteX145" fmla="*/ 240920 w 309481"/>
                <a:gd name="connsiteY145" fmla="*/ 28561 h 348439"/>
                <a:gd name="connsiteX146" fmla="*/ 234254 w 309481"/>
                <a:gd name="connsiteY146" fmla="*/ 28561 h 348439"/>
                <a:gd name="connsiteX147" fmla="*/ 230445 w 309481"/>
                <a:gd name="connsiteY147" fmla="*/ 24753 h 348439"/>
                <a:gd name="connsiteX148" fmla="*/ 218066 w 309481"/>
                <a:gd name="connsiteY148" fmla="*/ 24753 h 348439"/>
                <a:gd name="connsiteX149" fmla="*/ 211400 w 309481"/>
                <a:gd name="connsiteY149" fmla="*/ 32369 h 348439"/>
                <a:gd name="connsiteX150" fmla="*/ 187594 w 309481"/>
                <a:gd name="connsiteY150" fmla="*/ 32369 h 348439"/>
                <a:gd name="connsiteX151" fmla="*/ 187594 w 309481"/>
                <a:gd name="connsiteY151" fmla="*/ 42841 h 348439"/>
                <a:gd name="connsiteX152" fmla="*/ 164740 w 309481"/>
                <a:gd name="connsiteY152" fmla="*/ 42841 h 348439"/>
                <a:gd name="connsiteX153" fmla="*/ 164740 w 309481"/>
                <a:gd name="connsiteY153" fmla="*/ 35225 h 348439"/>
                <a:gd name="connsiteX154" fmla="*/ 171405 w 309481"/>
                <a:gd name="connsiteY154" fmla="*/ 28561 h 348439"/>
                <a:gd name="connsiteX155" fmla="*/ 171405 w 309481"/>
                <a:gd name="connsiteY155" fmla="*/ 24753 h 348439"/>
                <a:gd name="connsiteX156" fmla="*/ 175214 w 309481"/>
                <a:gd name="connsiteY156" fmla="*/ 18088 h 348439"/>
                <a:gd name="connsiteX157" fmla="*/ 161883 w 309481"/>
                <a:gd name="connsiteY157" fmla="*/ 24753 h 348439"/>
                <a:gd name="connsiteX158" fmla="*/ 139029 w 309481"/>
                <a:gd name="connsiteY158" fmla="*/ 20944 h 348439"/>
                <a:gd name="connsiteX159" fmla="*/ 135220 w 309481"/>
                <a:gd name="connsiteY159" fmla="*/ 18088 h 348439"/>
                <a:gd name="connsiteX160" fmla="*/ 135220 w 309481"/>
                <a:gd name="connsiteY160" fmla="*/ 10472 h 348439"/>
                <a:gd name="connsiteX161" fmla="*/ 132363 w 309481"/>
                <a:gd name="connsiteY161" fmla="*/ 3808 h 348439"/>
                <a:gd name="connsiteX162" fmla="*/ 128554 w 309481"/>
                <a:gd name="connsiteY162" fmla="*/ 3808 h 348439"/>
                <a:gd name="connsiteX163" fmla="*/ 128554 w 309481"/>
                <a:gd name="connsiteY163" fmla="*/ 6664 h 348439"/>
                <a:gd name="connsiteX164" fmla="*/ 125697 w 309481"/>
                <a:gd name="connsiteY164" fmla="*/ 3808 h 348439"/>
                <a:gd name="connsiteX165" fmla="*/ 112366 w 309481"/>
                <a:gd name="connsiteY165" fmla="*/ 3808 h 348439"/>
                <a:gd name="connsiteX166" fmla="*/ 108557 w 309481"/>
                <a:gd name="connsiteY166" fmla="*/ 0 h 348439"/>
                <a:gd name="connsiteX167" fmla="*/ 92368 w 309481"/>
                <a:gd name="connsiteY167" fmla="*/ 0 h 348439"/>
                <a:gd name="connsiteX168" fmla="*/ 105700 w 309481"/>
                <a:gd name="connsiteY168" fmla="*/ 20944 h 348439"/>
                <a:gd name="connsiteX169" fmla="*/ 99034 w 309481"/>
                <a:gd name="connsiteY169" fmla="*/ 28561 h 348439"/>
                <a:gd name="connsiteX170" fmla="*/ 108557 w 309481"/>
                <a:gd name="connsiteY170" fmla="*/ 42841 h 348439"/>
                <a:gd name="connsiteX171" fmla="*/ 119031 w 309481"/>
                <a:gd name="connsiteY171" fmla="*/ 53313 h 348439"/>
                <a:gd name="connsiteX172" fmla="*/ 101891 w 309481"/>
                <a:gd name="connsiteY172" fmla="*/ 46649 h 348439"/>
                <a:gd name="connsiteX173" fmla="*/ 89512 w 309481"/>
                <a:gd name="connsiteY173" fmla="*/ 49505 h 348439"/>
                <a:gd name="connsiteX174" fmla="*/ 89512 w 309481"/>
                <a:gd name="connsiteY174" fmla="*/ 63785 h 348439"/>
                <a:gd name="connsiteX175" fmla="*/ 72371 w 309481"/>
                <a:gd name="connsiteY175" fmla="*/ 63785 h 348439"/>
                <a:gd name="connsiteX176" fmla="*/ 69515 w 309481"/>
                <a:gd name="connsiteY176" fmla="*/ 57121 h 348439"/>
                <a:gd name="connsiteX177" fmla="*/ 46661 w 309481"/>
                <a:gd name="connsiteY177" fmla="*/ 57121 h 348439"/>
                <a:gd name="connsiteX178" fmla="*/ 46661 w 309481"/>
                <a:gd name="connsiteY178" fmla="*/ 74258 h 348439"/>
                <a:gd name="connsiteX179" fmla="*/ 49517 w 309481"/>
                <a:gd name="connsiteY179" fmla="*/ 74258 h 348439"/>
                <a:gd name="connsiteX180" fmla="*/ 46661 w 309481"/>
                <a:gd name="connsiteY180" fmla="*/ 78066 h 348439"/>
                <a:gd name="connsiteX181" fmla="*/ 49517 w 309481"/>
                <a:gd name="connsiteY181" fmla="*/ 85682 h 348439"/>
                <a:gd name="connsiteX182" fmla="*/ 42851 w 309481"/>
                <a:gd name="connsiteY182" fmla="*/ 88538 h 348439"/>
                <a:gd name="connsiteX183" fmla="*/ 39995 w 309481"/>
                <a:gd name="connsiteY183" fmla="*/ 88538 h 348439"/>
                <a:gd name="connsiteX184" fmla="*/ 39995 w 309481"/>
                <a:gd name="connsiteY184" fmla="*/ 99010 h 348439"/>
                <a:gd name="connsiteX185" fmla="*/ 42851 w 309481"/>
                <a:gd name="connsiteY185" fmla="*/ 102818 h 348439"/>
                <a:gd name="connsiteX186" fmla="*/ 36186 w 309481"/>
                <a:gd name="connsiteY186" fmla="*/ 102818 h 348439"/>
                <a:gd name="connsiteX187" fmla="*/ 29520 w 309481"/>
                <a:gd name="connsiteY187" fmla="*/ 106626 h 348439"/>
                <a:gd name="connsiteX188" fmla="*/ 26663 w 309481"/>
                <a:gd name="connsiteY188" fmla="*/ 106626 h 348439"/>
                <a:gd name="connsiteX189" fmla="*/ 26663 w 309481"/>
                <a:gd name="connsiteY189" fmla="*/ 110434 h 348439"/>
                <a:gd name="connsiteX190" fmla="*/ 29520 w 309481"/>
                <a:gd name="connsiteY190" fmla="*/ 113290 h 348439"/>
                <a:gd name="connsiteX191" fmla="*/ 33329 w 309481"/>
                <a:gd name="connsiteY191" fmla="*/ 113290 h 348439"/>
                <a:gd name="connsiteX192" fmla="*/ 39995 w 309481"/>
                <a:gd name="connsiteY192" fmla="*/ 120907 h 348439"/>
                <a:gd name="connsiteX193" fmla="*/ 39995 w 309481"/>
                <a:gd name="connsiteY193" fmla="*/ 124715 h 348439"/>
                <a:gd name="connsiteX194" fmla="*/ 36186 w 309481"/>
                <a:gd name="connsiteY194" fmla="*/ 124715 h 348439"/>
                <a:gd name="connsiteX195" fmla="*/ 33329 w 309481"/>
                <a:gd name="connsiteY195" fmla="*/ 127571 h 348439"/>
                <a:gd name="connsiteX196" fmla="*/ 29520 w 309481"/>
                <a:gd name="connsiteY196" fmla="*/ 135187 h 348439"/>
                <a:gd name="connsiteX197" fmla="*/ 26663 w 309481"/>
                <a:gd name="connsiteY197" fmla="*/ 135187 h 348439"/>
                <a:gd name="connsiteX198" fmla="*/ 22854 w 309481"/>
                <a:gd name="connsiteY198" fmla="*/ 138995 h 348439"/>
                <a:gd name="connsiteX199" fmla="*/ 22854 w 309481"/>
                <a:gd name="connsiteY199" fmla="*/ 141851 h 348439"/>
                <a:gd name="connsiteX200" fmla="*/ 10475 w 309481"/>
                <a:gd name="connsiteY200" fmla="*/ 141851 h 348439"/>
                <a:gd name="connsiteX201" fmla="*/ 6666 w 309481"/>
                <a:gd name="connsiteY201" fmla="*/ 138995 h 348439"/>
                <a:gd name="connsiteX202" fmla="*/ 3809 w 309481"/>
                <a:gd name="connsiteY202" fmla="*/ 138995 h 348439"/>
                <a:gd name="connsiteX203" fmla="*/ 6666 w 309481"/>
                <a:gd name="connsiteY203" fmla="*/ 152323 h 348439"/>
                <a:gd name="connsiteX204" fmla="*/ 6666 w 309481"/>
                <a:gd name="connsiteY204" fmla="*/ 156131 h 348439"/>
                <a:gd name="connsiteX205" fmla="*/ 10475 w 309481"/>
                <a:gd name="connsiteY205" fmla="*/ 159940 h 348439"/>
                <a:gd name="connsiteX206" fmla="*/ 10475 w 309481"/>
                <a:gd name="connsiteY206" fmla="*/ 163748 h 348439"/>
                <a:gd name="connsiteX207" fmla="*/ 3809 w 309481"/>
                <a:gd name="connsiteY207" fmla="*/ 166604 h 348439"/>
                <a:gd name="connsiteX208" fmla="*/ 0 w 309481"/>
                <a:gd name="connsiteY208" fmla="*/ 170412 h 348439"/>
                <a:gd name="connsiteX209" fmla="*/ 3809 w 309481"/>
                <a:gd name="connsiteY209" fmla="*/ 174220 h 348439"/>
                <a:gd name="connsiteX210" fmla="*/ 3809 w 309481"/>
                <a:gd name="connsiteY210" fmla="*/ 180884 h 348439"/>
                <a:gd name="connsiteX211" fmla="*/ 0 w 309481"/>
                <a:gd name="connsiteY211" fmla="*/ 184692 h 348439"/>
                <a:gd name="connsiteX212" fmla="*/ 0 w 309481"/>
                <a:gd name="connsiteY212" fmla="*/ 191356 h 348439"/>
                <a:gd name="connsiteX213" fmla="*/ 6666 w 309481"/>
                <a:gd name="connsiteY213" fmla="*/ 191356 h 348439"/>
                <a:gd name="connsiteX214" fmla="*/ 13332 w 309481"/>
                <a:gd name="connsiteY214" fmla="*/ 198972 h 348439"/>
                <a:gd name="connsiteX215" fmla="*/ 13332 w 309481"/>
                <a:gd name="connsiteY215" fmla="*/ 209445 h 348439"/>
                <a:gd name="connsiteX216" fmla="*/ 17141 w 309481"/>
                <a:gd name="connsiteY216" fmla="*/ 213253 h 348439"/>
                <a:gd name="connsiteX217" fmla="*/ 10475 w 309481"/>
                <a:gd name="connsiteY217" fmla="*/ 213253 h 348439"/>
                <a:gd name="connsiteX218" fmla="*/ 6666 w 309481"/>
                <a:gd name="connsiteY218" fmla="*/ 217061 h 348439"/>
                <a:gd name="connsiteX219" fmla="*/ 6666 w 309481"/>
                <a:gd name="connsiteY219" fmla="*/ 227533 h 348439"/>
                <a:gd name="connsiteX220" fmla="*/ 10475 w 309481"/>
                <a:gd name="connsiteY220" fmla="*/ 230389 h 348439"/>
                <a:gd name="connsiteX221" fmla="*/ 13332 w 309481"/>
                <a:gd name="connsiteY221" fmla="*/ 230389 h 348439"/>
                <a:gd name="connsiteX222" fmla="*/ 19998 w 309481"/>
                <a:gd name="connsiteY222" fmla="*/ 234197 h 348439"/>
                <a:gd name="connsiteX223" fmla="*/ 19998 w 309481"/>
                <a:gd name="connsiteY223" fmla="*/ 241813 h 34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09481" h="348439">
                  <a:moveTo>
                    <a:pt x="17141" y="244669"/>
                  </a:moveTo>
                  <a:lnTo>
                    <a:pt x="17141" y="248477"/>
                  </a:lnTo>
                  <a:lnTo>
                    <a:pt x="19998" y="248477"/>
                  </a:lnTo>
                  <a:lnTo>
                    <a:pt x="19998" y="262758"/>
                  </a:lnTo>
                  <a:lnTo>
                    <a:pt x="33329" y="262758"/>
                  </a:lnTo>
                  <a:lnTo>
                    <a:pt x="33329" y="266566"/>
                  </a:lnTo>
                  <a:lnTo>
                    <a:pt x="39995" y="266566"/>
                  </a:lnTo>
                  <a:lnTo>
                    <a:pt x="46661" y="262758"/>
                  </a:lnTo>
                  <a:lnTo>
                    <a:pt x="53326" y="262758"/>
                  </a:lnTo>
                  <a:lnTo>
                    <a:pt x="53326" y="266566"/>
                  </a:lnTo>
                  <a:lnTo>
                    <a:pt x="65706" y="266566"/>
                  </a:lnTo>
                  <a:lnTo>
                    <a:pt x="76180" y="269422"/>
                  </a:lnTo>
                  <a:lnTo>
                    <a:pt x="72371" y="277038"/>
                  </a:lnTo>
                  <a:lnTo>
                    <a:pt x="62849" y="287510"/>
                  </a:lnTo>
                  <a:lnTo>
                    <a:pt x="62849" y="295127"/>
                  </a:lnTo>
                  <a:lnTo>
                    <a:pt x="59992" y="301791"/>
                  </a:lnTo>
                  <a:lnTo>
                    <a:pt x="56183" y="305599"/>
                  </a:lnTo>
                  <a:lnTo>
                    <a:pt x="53326" y="312263"/>
                  </a:lnTo>
                  <a:lnTo>
                    <a:pt x="53326" y="337015"/>
                  </a:lnTo>
                  <a:lnTo>
                    <a:pt x="72371" y="337015"/>
                  </a:lnTo>
                  <a:lnTo>
                    <a:pt x="82846" y="334159"/>
                  </a:lnTo>
                  <a:lnTo>
                    <a:pt x="85703" y="337015"/>
                  </a:lnTo>
                  <a:lnTo>
                    <a:pt x="82846" y="334159"/>
                  </a:lnTo>
                  <a:lnTo>
                    <a:pt x="82846" y="326543"/>
                  </a:lnTo>
                  <a:lnTo>
                    <a:pt x="85703" y="322735"/>
                  </a:lnTo>
                  <a:lnTo>
                    <a:pt x="89512" y="322735"/>
                  </a:lnTo>
                  <a:lnTo>
                    <a:pt x="96178" y="326543"/>
                  </a:lnTo>
                  <a:lnTo>
                    <a:pt x="99034" y="330351"/>
                  </a:lnTo>
                  <a:lnTo>
                    <a:pt x="105700" y="330351"/>
                  </a:lnTo>
                  <a:lnTo>
                    <a:pt x="115223" y="334159"/>
                  </a:lnTo>
                  <a:lnTo>
                    <a:pt x="119031" y="340824"/>
                  </a:lnTo>
                  <a:lnTo>
                    <a:pt x="139029" y="340824"/>
                  </a:lnTo>
                  <a:lnTo>
                    <a:pt x="141886" y="344632"/>
                  </a:lnTo>
                  <a:lnTo>
                    <a:pt x="141886" y="348440"/>
                  </a:lnTo>
                  <a:lnTo>
                    <a:pt x="148552" y="348440"/>
                  </a:lnTo>
                  <a:lnTo>
                    <a:pt x="151408" y="344632"/>
                  </a:lnTo>
                  <a:lnTo>
                    <a:pt x="151408" y="337015"/>
                  </a:lnTo>
                  <a:lnTo>
                    <a:pt x="161883" y="337015"/>
                  </a:lnTo>
                  <a:lnTo>
                    <a:pt x="171405" y="348440"/>
                  </a:lnTo>
                  <a:lnTo>
                    <a:pt x="181880" y="348440"/>
                  </a:lnTo>
                  <a:lnTo>
                    <a:pt x="184737" y="344632"/>
                  </a:lnTo>
                  <a:lnTo>
                    <a:pt x="194259" y="337015"/>
                  </a:lnTo>
                  <a:lnTo>
                    <a:pt x="204734" y="337015"/>
                  </a:lnTo>
                  <a:lnTo>
                    <a:pt x="214256" y="330351"/>
                  </a:lnTo>
                  <a:lnTo>
                    <a:pt x="220922" y="334159"/>
                  </a:lnTo>
                  <a:lnTo>
                    <a:pt x="230445" y="337015"/>
                  </a:lnTo>
                  <a:lnTo>
                    <a:pt x="237111" y="344632"/>
                  </a:lnTo>
                  <a:lnTo>
                    <a:pt x="240920" y="344632"/>
                  </a:lnTo>
                  <a:lnTo>
                    <a:pt x="240920" y="319879"/>
                  </a:lnTo>
                  <a:lnTo>
                    <a:pt x="234254" y="319879"/>
                  </a:lnTo>
                  <a:lnTo>
                    <a:pt x="234254" y="316071"/>
                  </a:lnTo>
                  <a:lnTo>
                    <a:pt x="237111" y="312263"/>
                  </a:lnTo>
                  <a:lnTo>
                    <a:pt x="237111" y="308455"/>
                  </a:lnTo>
                  <a:lnTo>
                    <a:pt x="240920" y="305599"/>
                  </a:lnTo>
                  <a:lnTo>
                    <a:pt x="250442" y="305599"/>
                  </a:lnTo>
                  <a:lnTo>
                    <a:pt x="254251" y="308455"/>
                  </a:lnTo>
                  <a:lnTo>
                    <a:pt x="257108" y="308455"/>
                  </a:lnTo>
                  <a:lnTo>
                    <a:pt x="257108" y="297983"/>
                  </a:lnTo>
                  <a:lnTo>
                    <a:pt x="254251" y="291318"/>
                  </a:lnTo>
                  <a:lnTo>
                    <a:pt x="263774" y="291318"/>
                  </a:lnTo>
                  <a:lnTo>
                    <a:pt x="266630" y="280846"/>
                  </a:lnTo>
                  <a:lnTo>
                    <a:pt x="266630" y="273230"/>
                  </a:lnTo>
                  <a:lnTo>
                    <a:pt x="263774" y="273230"/>
                  </a:lnTo>
                  <a:lnTo>
                    <a:pt x="260917" y="269422"/>
                  </a:lnTo>
                  <a:lnTo>
                    <a:pt x="254251" y="269422"/>
                  </a:lnTo>
                  <a:lnTo>
                    <a:pt x="250442" y="262758"/>
                  </a:lnTo>
                  <a:lnTo>
                    <a:pt x="247585" y="262758"/>
                  </a:lnTo>
                  <a:lnTo>
                    <a:pt x="243777" y="256094"/>
                  </a:lnTo>
                  <a:lnTo>
                    <a:pt x="237111" y="256094"/>
                  </a:lnTo>
                  <a:lnTo>
                    <a:pt x="230445" y="252286"/>
                  </a:lnTo>
                  <a:lnTo>
                    <a:pt x="230445" y="248477"/>
                  </a:lnTo>
                  <a:lnTo>
                    <a:pt x="227588" y="248477"/>
                  </a:lnTo>
                  <a:lnTo>
                    <a:pt x="223779" y="241813"/>
                  </a:lnTo>
                  <a:lnTo>
                    <a:pt x="218066" y="234197"/>
                  </a:lnTo>
                  <a:lnTo>
                    <a:pt x="218066" y="230389"/>
                  </a:lnTo>
                  <a:lnTo>
                    <a:pt x="220922" y="230389"/>
                  </a:lnTo>
                  <a:lnTo>
                    <a:pt x="223779" y="227533"/>
                  </a:lnTo>
                  <a:lnTo>
                    <a:pt x="218066" y="219917"/>
                  </a:lnTo>
                  <a:lnTo>
                    <a:pt x="214256" y="219917"/>
                  </a:lnTo>
                  <a:lnTo>
                    <a:pt x="211400" y="217061"/>
                  </a:lnTo>
                  <a:lnTo>
                    <a:pt x="211400" y="209445"/>
                  </a:lnTo>
                  <a:lnTo>
                    <a:pt x="214256" y="209445"/>
                  </a:lnTo>
                  <a:lnTo>
                    <a:pt x="214256" y="213253"/>
                  </a:lnTo>
                  <a:lnTo>
                    <a:pt x="220922" y="213253"/>
                  </a:lnTo>
                  <a:lnTo>
                    <a:pt x="220922" y="209445"/>
                  </a:lnTo>
                  <a:lnTo>
                    <a:pt x="227588" y="209445"/>
                  </a:lnTo>
                  <a:lnTo>
                    <a:pt x="227588" y="205636"/>
                  </a:lnTo>
                  <a:lnTo>
                    <a:pt x="230445" y="202781"/>
                  </a:lnTo>
                  <a:lnTo>
                    <a:pt x="234254" y="202781"/>
                  </a:lnTo>
                  <a:lnTo>
                    <a:pt x="240920" y="205636"/>
                  </a:lnTo>
                  <a:lnTo>
                    <a:pt x="247585" y="198972"/>
                  </a:lnTo>
                  <a:lnTo>
                    <a:pt x="257108" y="195164"/>
                  </a:lnTo>
                  <a:lnTo>
                    <a:pt x="257108" y="191356"/>
                  </a:lnTo>
                  <a:lnTo>
                    <a:pt x="270440" y="191356"/>
                  </a:lnTo>
                  <a:lnTo>
                    <a:pt x="270440" y="188500"/>
                  </a:lnTo>
                  <a:lnTo>
                    <a:pt x="279962" y="188500"/>
                  </a:lnTo>
                  <a:lnTo>
                    <a:pt x="279962" y="184692"/>
                  </a:lnTo>
                  <a:lnTo>
                    <a:pt x="283771" y="180884"/>
                  </a:lnTo>
                  <a:lnTo>
                    <a:pt x="286628" y="180884"/>
                  </a:lnTo>
                  <a:lnTo>
                    <a:pt x="290437" y="177076"/>
                  </a:lnTo>
                  <a:lnTo>
                    <a:pt x="296150" y="184692"/>
                  </a:lnTo>
                  <a:lnTo>
                    <a:pt x="302816" y="184692"/>
                  </a:lnTo>
                  <a:lnTo>
                    <a:pt x="306625" y="177076"/>
                  </a:lnTo>
                  <a:lnTo>
                    <a:pt x="306625" y="174220"/>
                  </a:lnTo>
                  <a:lnTo>
                    <a:pt x="309482" y="170412"/>
                  </a:lnTo>
                  <a:lnTo>
                    <a:pt x="309482" y="166604"/>
                  </a:lnTo>
                  <a:lnTo>
                    <a:pt x="302816" y="166604"/>
                  </a:lnTo>
                  <a:lnTo>
                    <a:pt x="306625" y="163748"/>
                  </a:lnTo>
                  <a:lnTo>
                    <a:pt x="306625" y="156131"/>
                  </a:lnTo>
                  <a:lnTo>
                    <a:pt x="302816" y="156131"/>
                  </a:lnTo>
                  <a:lnTo>
                    <a:pt x="299959" y="159940"/>
                  </a:lnTo>
                  <a:lnTo>
                    <a:pt x="299959" y="149467"/>
                  </a:lnTo>
                  <a:lnTo>
                    <a:pt x="296150" y="145659"/>
                  </a:lnTo>
                  <a:lnTo>
                    <a:pt x="293294" y="145659"/>
                  </a:lnTo>
                  <a:lnTo>
                    <a:pt x="290437" y="141851"/>
                  </a:lnTo>
                  <a:lnTo>
                    <a:pt x="290437" y="138995"/>
                  </a:lnTo>
                  <a:lnTo>
                    <a:pt x="296150" y="135187"/>
                  </a:lnTo>
                  <a:lnTo>
                    <a:pt x="299959" y="131379"/>
                  </a:lnTo>
                  <a:lnTo>
                    <a:pt x="296150" y="127571"/>
                  </a:lnTo>
                  <a:lnTo>
                    <a:pt x="293294" y="127571"/>
                  </a:lnTo>
                  <a:lnTo>
                    <a:pt x="296150" y="124715"/>
                  </a:lnTo>
                  <a:lnTo>
                    <a:pt x="296150" y="120907"/>
                  </a:lnTo>
                  <a:lnTo>
                    <a:pt x="290437" y="120907"/>
                  </a:lnTo>
                  <a:lnTo>
                    <a:pt x="290437" y="113290"/>
                  </a:lnTo>
                  <a:lnTo>
                    <a:pt x="293294" y="113290"/>
                  </a:lnTo>
                  <a:lnTo>
                    <a:pt x="293294" y="102818"/>
                  </a:lnTo>
                  <a:lnTo>
                    <a:pt x="286628" y="102818"/>
                  </a:lnTo>
                  <a:lnTo>
                    <a:pt x="283771" y="99010"/>
                  </a:lnTo>
                  <a:lnTo>
                    <a:pt x="279962" y="99010"/>
                  </a:lnTo>
                  <a:lnTo>
                    <a:pt x="277105" y="96154"/>
                  </a:lnTo>
                  <a:lnTo>
                    <a:pt x="277105" y="88538"/>
                  </a:lnTo>
                  <a:lnTo>
                    <a:pt x="279962" y="88538"/>
                  </a:lnTo>
                  <a:lnTo>
                    <a:pt x="286628" y="81874"/>
                  </a:lnTo>
                  <a:lnTo>
                    <a:pt x="286628" y="71402"/>
                  </a:lnTo>
                  <a:lnTo>
                    <a:pt x="283771" y="67593"/>
                  </a:lnTo>
                  <a:lnTo>
                    <a:pt x="279962" y="67593"/>
                  </a:lnTo>
                  <a:lnTo>
                    <a:pt x="279962" y="57121"/>
                  </a:lnTo>
                  <a:lnTo>
                    <a:pt x="277105" y="53313"/>
                  </a:lnTo>
                  <a:lnTo>
                    <a:pt x="266630" y="49505"/>
                  </a:lnTo>
                  <a:lnTo>
                    <a:pt x="266630" y="46649"/>
                  </a:lnTo>
                  <a:lnTo>
                    <a:pt x="263774" y="39033"/>
                  </a:lnTo>
                  <a:lnTo>
                    <a:pt x="260917" y="35225"/>
                  </a:lnTo>
                  <a:lnTo>
                    <a:pt x="250442" y="35225"/>
                  </a:lnTo>
                  <a:lnTo>
                    <a:pt x="247585" y="32369"/>
                  </a:lnTo>
                  <a:lnTo>
                    <a:pt x="243777" y="32369"/>
                  </a:lnTo>
                  <a:lnTo>
                    <a:pt x="240920" y="28561"/>
                  </a:lnTo>
                  <a:lnTo>
                    <a:pt x="234254" y="28561"/>
                  </a:lnTo>
                  <a:lnTo>
                    <a:pt x="230445" y="24753"/>
                  </a:lnTo>
                  <a:lnTo>
                    <a:pt x="218066" y="24753"/>
                  </a:lnTo>
                  <a:lnTo>
                    <a:pt x="211400" y="32369"/>
                  </a:lnTo>
                  <a:lnTo>
                    <a:pt x="187594" y="32369"/>
                  </a:lnTo>
                  <a:lnTo>
                    <a:pt x="187594" y="42841"/>
                  </a:lnTo>
                  <a:lnTo>
                    <a:pt x="164740" y="42841"/>
                  </a:lnTo>
                  <a:lnTo>
                    <a:pt x="164740" y="35225"/>
                  </a:lnTo>
                  <a:lnTo>
                    <a:pt x="171405" y="28561"/>
                  </a:lnTo>
                  <a:lnTo>
                    <a:pt x="171405" y="24753"/>
                  </a:lnTo>
                  <a:lnTo>
                    <a:pt x="175214" y="18088"/>
                  </a:lnTo>
                  <a:lnTo>
                    <a:pt x="161883" y="24753"/>
                  </a:lnTo>
                  <a:lnTo>
                    <a:pt x="139029" y="20944"/>
                  </a:lnTo>
                  <a:lnTo>
                    <a:pt x="135220" y="18088"/>
                  </a:lnTo>
                  <a:lnTo>
                    <a:pt x="135220" y="10472"/>
                  </a:lnTo>
                  <a:lnTo>
                    <a:pt x="132363" y="3808"/>
                  </a:lnTo>
                  <a:lnTo>
                    <a:pt x="128554" y="3808"/>
                  </a:lnTo>
                  <a:lnTo>
                    <a:pt x="128554" y="6664"/>
                  </a:lnTo>
                  <a:lnTo>
                    <a:pt x="125697" y="3808"/>
                  </a:lnTo>
                  <a:lnTo>
                    <a:pt x="112366" y="3808"/>
                  </a:lnTo>
                  <a:lnTo>
                    <a:pt x="108557" y="0"/>
                  </a:lnTo>
                  <a:lnTo>
                    <a:pt x="92368" y="0"/>
                  </a:lnTo>
                  <a:lnTo>
                    <a:pt x="105700" y="20944"/>
                  </a:lnTo>
                  <a:lnTo>
                    <a:pt x="99034" y="28561"/>
                  </a:lnTo>
                  <a:lnTo>
                    <a:pt x="108557" y="42841"/>
                  </a:lnTo>
                  <a:lnTo>
                    <a:pt x="119031" y="53313"/>
                  </a:lnTo>
                  <a:lnTo>
                    <a:pt x="101891" y="46649"/>
                  </a:lnTo>
                  <a:lnTo>
                    <a:pt x="89512" y="49505"/>
                  </a:lnTo>
                  <a:lnTo>
                    <a:pt x="89512" y="63785"/>
                  </a:lnTo>
                  <a:lnTo>
                    <a:pt x="72371" y="63785"/>
                  </a:lnTo>
                  <a:lnTo>
                    <a:pt x="69515" y="57121"/>
                  </a:lnTo>
                  <a:lnTo>
                    <a:pt x="46661" y="57121"/>
                  </a:lnTo>
                  <a:lnTo>
                    <a:pt x="46661" y="74258"/>
                  </a:lnTo>
                  <a:lnTo>
                    <a:pt x="49517" y="74258"/>
                  </a:lnTo>
                  <a:lnTo>
                    <a:pt x="46661" y="78066"/>
                  </a:lnTo>
                  <a:lnTo>
                    <a:pt x="49517" y="85682"/>
                  </a:lnTo>
                  <a:lnTo>
                    <a:pt x="42851" y="88538"/>
                  </a:lnTo>
                  <a:lnTo>
                    <a:pt x="39995" y="88538"/>
                  </a:lnTo>
                  <a:lnTo>
                    <a:pt x="39995" y="99010"/>
                  </a:lnTo>
                  <a:lnTo>
                    <a:pt x="42851" y="102818"/>
                  </a:lnTo>
                  <a:lnTo>
                    <a:pt x="36186" y="102818"/>
                  </a:lnTo>
                  <a:lnTo>
                    <a:pt x="29520" y="106626"/>
                  </a:lnTo>
                  <a:lnTo>
                    <a:pt x="26663" y="106626"/>
                  </a:lnTo>
                  <a:lnTo>
                    <a:pt x="26663" y="110434"/>
                  </a:lnTo>
                  <a:lnTo>
                    <a:pt x="29520" y="113290"/>
                  </a:lnTo>
                  <a:lnTo>
                    <a:pt x="33329" y="113290"/>
                  </a:lnTo>
                  <a:lnTo>
                    <a:pt x="39995" y="120907"/>
                  </a:lnTo>
                  <a:lnTo>
                    <a:pt x="39995" y="124715"/>
                  </a:lnTo>
                  <a:lnTo>
                    <a:pt x="36186" y="124715"/>
                  </a:lnTo>
                  <a:lnTo>
                    <a:pt x="33329" y="127571"/>
                  </a:lnTo>
                  <a:lnTo>
                    <a:pt x="29520" y="135187"/>
                  </a:lnTo>
                  <a:lnTo>
                    <a:pt x="26663" y="135187"/>
                  </a:lnTo>
                  <a:lnTo>
                    <a:pt x="22854" y="138995"/>
                  </a:lnTo>
                  <a:lnTo>
                    <a:pt x="22854" y="141851"/>
                  </a:lnTo>
                  <a:lnTo>
                    <a:pt x="10475" y="141851"/>
                  </a:lnTo>
                  <a:lnTo>
                    <a:pt x="6666" y="138995"/>
                  </a:lnTo>
                  <a:lnTo>
                    <a:pt x="3809" y="138995"/>
                  </a:lnTo>
                  <a:lnTo>
                    <a:pt x="6666" y="152323"/>
                  </a:lnTo>
                  <a:lnTo>
                    <a:pt x="6666" y="156131"/>
                  </a:lnTo>
                  <a:lnTo>
                    <a:pt x="10475" y="159940"/>
                  </a:lnTo>
                  <a:lnTo>
                    <a:pt x="10475" y="163748"/>
                  </a:lnTo>
                  <a:lnTo>
                    <a:pt x="3809" y="166604"/>
                  </a:lnTo>
                  <a:lnTo>
                    <a:pt x="0" y="170412"/>
                  </a:lnTo>
                  <a:lnTo>
                    <a:pt x="3809" y="174220"/>
                  </a:lnTo>
                  <a:lnTo>
                    <a:pt x="3809" y="180884"/>
                  </a:lnTo>
                  <a:lnTo>
                    <a:pt x="0" y="184692"/>
                  </a:lnTo>
                  <a:lnTo>
                    <a:pt x="0" y="191356"/>
                  </a:lnTo>
                  <a:lnTo>
                    <a:pt x="6666" y="191356"/>
                  </a:lnTo>
                  <a:lnTo>
                    <a:pt x="13332" y="198972"/>
                  </a:lnTo>
                  <a:lnTo>
                    <a:pt x="13332" y="209445"/>
                  </a:lnTo>
                  <a:lnTo>
                    <a:pt x="17141" y="213253"/>
                  </a:lnTo>
                  <a:lnTo>
                    <a:pt x="10475" y="213253"/>
                  </a:lnTo>
                  <a:lnTo>
                    <a:pt x="6666" y="217061"/>
                  </a:lnTo>
                  <a:lnTo>
                    <a:pt x="6666" y="227533"/>
                  </a:lnTo>
                  <a:lnTo>
                    <a:pt x="10475" y="230389"/>
                  </a:lnTo>
                  <a:lnTo>
                    <a:pt x="13332" y="230389"/>
                  </a:lnTo>
                  <a:lnTo>
                    <a:pt x="19998" y="234197"/>
                  </a:lnTo>
                  <a:lnTo>
                    <a:pt x="19998" y="241813"/>
                  </a:lnTo>
                  <a:close/>
                </a:path>
              </a:pathLst>
            </a:custGeom>
            <a:solidFill>
              <a:srgbClr val="AFABAB"/>
            </a:solidFill>
            <a:ln w="9518" cap="flat">
              <a:noFill/>
              <a:prstDash val="solid"/>
              <a:miter/>
            </a:ln>
          </p:spPr>
          <p:txBody>
            <a:bodyPr rtlCol="0" anchor="ctr"/>
            <a:lstStyle/>
            <a:p>
              <a:endParaRPr lang="en-US" noProof="0" dirty="0"/>
            </a:p>
          </p:txBody>
        </p:sp>
        <p:sp>
          <p:nvSpPr>
            <p:cNvPr id="6454" name="Serbest Form 6453">
              <a:extLst>
                <a:ext uri="{FF2B5EF4-FFF2-40B4-BE49-F238E27FC236}">
                  <a16:creationId xmlns:a16="http://schemas.microsoft.com/office/drawing/2014/main" id="{2419DD22-39E0-5041-937F-31784C3AAAC7}"/>
                </a:ext>
              </a:extLst>
            </p:cNvPr>
            <p:cNvSpPr/>
            <p:nvPr/>
          </p:nvSpPr>
          <p:spPr>
            <a:xfrm>
              <a:off x="5863650" y="1394530"/>
              <a:ext cx="309481" cy="348439"/>
            </a:xfrm>
            <a:custGeom>
              <a:avLst/>
              <a:gdLst>
                <a:gd name="connsiteX0" fmla="*/ 17141 w 309481"/>
                <a:gd name="connsiteY0" fmla="*/ 244669 h 348439"/>
                <a:gd name="connsiteX1" fmla="*/ 17141 w 309481"/>
                <a:gd name="connsiteY1" fmla="*/ 248477 h 348439"/>
                <a:gd name="connsiteX2" fmla="*/ 19998 w 309481"/>
                <a:gd name="connsiteY2" fmla="*/ 248477 h 348439"/>
                <a:gd name="connsiteX3" fmla="*/ 19998 w 309481"/>
                <a:gd name="connsiteY3" fmla="*/ 262758 h 348439"/>
                <a:gd name="connsiteX4" fmla="*/ 33329 w 309481"/>
                <a:gd name="connsiteY4" fmla="*/ 262758 h 348439"/>
                <a:gd name="connsiteX5" fmla="*/ 33329 w 309481"/>
                <a:gd name="connsiteY5" fmla="*/ 266566 h 348439"/>
                <a:gd name="connsiteX6" fmla="*/ 39995 w 309481"/>
                <a:gd name="connsiteY6" fmla="*/ 266566 h 348439"/>
                <a:gd name="connsiteX7" fmla="*/ 46661 w 309481"/>
                <a:gd name="connsiteY7" fmla="*/ 262758 h 348439"/>
                <a:gd name="connsiteX8" fmla="*/ 53326 w 309481"/>
                <a:gd name="connsiteY8" fmla="*/ 262758 h 348439"/>
                <a:gd name="connsiteX9" fmla="*/ 53326 w 309481"/>
                <a:gd name="connsiteY9" fmla="*/ 266566 h 348439"/>
                <a:gd name="connsiteX10" fmla="*/ 65706 w 309481"/>
                <a:gd name="connsiteY10" fmla="*/ 266566 h 348439"/>
                <a:gd name="connsiteX11" fmla="*/ 76180 w 309481"/>
                <a:gd name="connsiteY11" fmla="*/ 269422 h 348439"/>
                <a:gd name="connsiteX12" fmla="*/ 72371 w 309481"/>
                <a:gd name="connsiteY12" fmla="*/ 277038 h 348439"/>
                <a:gd name="connsiteX13" fmla="*/ 62849 w 309481"/>
                <a:gd name="connsiteY13" fmla="*/ 287510 h 348439"/>
                <a:gd name="connsiteX14" fmla="*/ 62849 w 309481"/>
                <a:gd name="connsiteY14" fmla="*/ 295127 h 348439"/>
                <a:gd name="connsiteX15" fmla="*/ 59992 w 309481"/>
                <a:gd name="connsiteY15" fmla="*/ 301791 h 348439"/>
                <a:gd name="connsiteX16" fmla="*/ 56183 w 309481"/>
                <a:gd name="connsiteY16" fmla="*/ 305599 h 348439"/>
                <a:gd name="connsiteX17" fmla="*/ 53326 w 309481"/>
                <a:gd name="connsiteY17" fmla="*/ 312263 h 348439"/>
                <a:gd name="connsiteX18" fmla="*/ 53326 w 309481"/>
                <a:gd name="connsiteY18" fmla="*/ 337015 h 348439"/>
                <a:gd name="connsiteX19" fmla="*/ 72371 w 309481"/>
                <a:gd name="connsiteY19" fmla="*/ 337015 h 348439"/>
                <a:gd name="connsiteX20" fmla="*/ 82846 w 309481"/>
                <a:gd name="connsiteY20" fmla="*/ 334159 h 348439"/>
                <a:gd name="connsiteX21" fmla="*/ 85703 w 309481"/>
                <a:gd name="connsiteY21" fmla="*/ 337015 h 348439"/>
                <a:gd name="connsiteX22" fmla="*/ 82846 w 309481"/>
                <a:gd name="connsiteY22" fmla="*/ 334159 h 348439"/>
                <a:gd name="connsiteX23" fmla="*/ 82846 w 309481"/>
                <a:gd name="connsiteY23" fmla="*/ 326543 h 348439"/>
                <a:gd name="connsiteX24" fmla="*/ 85703 w 309481"/>
                <a:gd name="connsiteY24" fmla="*/ 322735 h 348439"/>
                <a:gd name="connsiteX25" fmla="*/ 89512 w 309481"/>
                <a:gd name="connsiteY25" fmla="*/ 322735 h 348439"/>
                <a:gd name="connsiteX26" fmla="*/ 96178 w 309481"/>
                <a:gd name="connsiteY26" fmla="*/ 326543 h 348439"/>
                <a:gd name="connsiteX27" fmla="*/ 99034 w 309481"/>
                <a:gd name="connsiteY27" fmla="*/ 330351 h 348439"/>
                <a:gd name="connsiteX28" fmla="*/ 105700 w 309481"/>
                <a:gd name="connsiteY28" fmla="*/ 330351 h 348439"/>
                <a:gd name="connsiteX29" fmla="*/ 115223 w 309481"/>
                <a:gd name="connsiteY29" fmla="*/ 334159 h 348439"/>
                <a:gd name="connsiteX30" fmla="*/ 119031 w 309481"/>
                <a:gd name="connsiteY30" fmla="*/ 340824 h 348439"/>
                <a:gd name="connsiteX31" fmla="*/ 139029 w 309481"/>
                <a:gd name="connsiteY31" fmla="*/ 340824 h 348439"/>
                <a:gd name="connsiteX32" fmla="*/ 141886 w 309481"/>
                <a:gd name="connsiteY32" fmla="*/ 344632 h 348439"/>
                <a:gd name="connsiteX33" fmla="*/ 141886 w 309481"/>
                <a:gd name="connsiteY33" fmla="*/ 348440 h 348439"/>
                <a:gd name="connsiteX34" fmla="*/ 148552 w 309481"/>
                <a:gd name="connsiteY34" fmla="*/ 348440 h 348439"/>
                <a:gd name="connsiteX35" fmla="*/ 151408 w 309481"/>
                <a:gd name="connsiteY35" fmla="*/ 344632 h 348439"/>
                <a:gd name="connsiteX36" fmla="*/ 151408 w 309481"/>
                <a:gd name="connsiteY36" fmla="*/ 337015 h 348439"/>
                <a:gd name="connsiteX37" fmla="*/ 161883 w 309481"/>
                <a:gd name="connsiteY37" fmla="*/ 337015 h 348439"/>
                <a:gd name="connsiteX38" fmla="*/ 171405 w 309481"/>
                <a:gd name="connsiteY38" fmla="*/ 348440 h 348439"/>
                <a:gd name="connsiteX39" fmla="*/ 181880 w 309481"/>
                <a:gd name="connsiteY39" fmla="*/ 348440 h 348439"/>
                <a:gd name="connsiteX40" fmla="*/ 184737 w 309481"/>
                <a:gd name="connsiteY40" fmla="*/ 344632 h 348439"/>
                <a:gd name="connsiteX41" fmla="*/ 194259 w 309481"/>
                <a:gd name="connsiteY41" fmla="*/ 337015 h 348439"/>
                <a:gd name="connsiteX42" fmla="*/ 204734 w 309481"/>
                <a:gd name="connsiteY42" fmla="*/ 337015 h 348439"/>
                <a:gd name="connsiteX43" fmla="*/ 214256 w 309481"/>
                <a:gd name="connsiteY43" fmla="*/ 330351 h 348439"/>
                <a:gd name="connsiteX44" fmla="*/ 220922 w 309481"/>
                <a:gd name="connsiteY44" fmla="*/ 334159 h 348439"/>
                <a:gd name="connsiteX45" fmla="*/ 230445 w 309481"/>
                <a:gd name="connsiteY45" fmla="*/ 337015 h 348439"/>
                <a:gd name="connsiteX46" fmla="*/ 237111 w 309481"/>
                <a:gd name="connsiteY46" fmla="*/ 344632 h 348439"/>
                <a:gd name="connsiteX47" fmla="*/ 240920 w 309481"/>
                <a:gd name="connsiteY47" fmla="*/ 344632 h 348439"/>
                <a:gd name="connsiteX48" fmla="*/ 240920 w 309481"/>
                <a:gd name="connsiteY48" fmla="*/ 319879 h 348439"/>
                <a:gd name="connsiteX49" fmla="*/ 234254 w 309481"/>
                <a:gd name="connsiteY49" fmla="*/ 319879 h 348439"/>
                <a:gd name="connsiteX50" fmla="*/ 234254 w 309481"/>
                <a:gd name="connsiteY50" fmla="*/ 316071 h 348439"/>
                <a:gd name="connsiteX51" fmla="*/ 237111 w 309481"/>
                <a:gd name="connsiteY51" fmla="*/ 312263 h 348439"/>
                <a:gd name="connsiteX52" fmla="*/ 237111 w 309481"/>
                <a:gd name="connsiteY52" fmla="*/ 308455 h 348439"/>
                <a:gd name="connsiteX53" fmla="*/ 240920 w 309481"/>
                <a:gd name="connsiteY53" fmla="*/ 305599 h 348439"/>
                <a:gd name="connsiteX54" fmla="*/ 250442 w 309481"/>
                <a:gd name="connsiteY54" fmla="*/ 305599 h 348439"/>
                <a:gd name="connsiteX55" fmla="*/ 254251 w 309481"/>
                <a:gd name="connsiteY55" fmla="*/ 308455 h 348439"/>
                <a:gd name="connsiteX56" fmla="*/ 257108 w 309481"/>
                <a:gd name="connsiteY56" fmla="*/ 308455 h 348439"/>
                <a:gd name="connsiteX57" fmla="*/ 257108 w 309481"/>
                <a:gd name="connsiteY57" fmla="*/ 297983 h 348439"/>
                <a:gd name="connsiteX58" fmla="*/ 254251 w 309481"/>
                <a:gd name="connsiteY58" fmla="*/ 291318 h 348439"/>
                <a:gd name="connsiteX59" fmla="*/ 263774 w 309481"/>
                <a:gd name="connsiteY59" fmla="*/ 291318 h 348439"/>
                <a:gd name="connsiteX60" fmla="*/ 266630 w 309481"/>
                <a:gd name="connsiteY60" fmla="*/ 280846 h 348439"/>
                <a:gd name="connsiteX61" fmla="*/ 266630 w 309481"/>
                <a:gd name="connsiteY61" fmla="*/ 273230 h 348439"/>
                <a:gd name="connsiteX62" fmla="*/ 263774 w 309481"/>
                <a:gd name="connsiteY62" fmla="*/ 273230 h 348439"/>
                <a:gd name="connsiteX63" fmla="*/ 260917 w 309481"/>
                <a:gd name="connsiteY63" fmla="*/ 269422 h 348439"/>
                <a:gd name="connsiteX64" fmla="*/ 254251 w 309481"/>
                <a:gd name="connsiteY64" fmla="*/ 269422 h 348439"/>
                <a:gd name="connsiteX65" fmla="*/ 250442 w 309481"/>
                <a:gd name="connsiteY65" fmla="*/ 262758 h 348439"/>
                <a:gd name="connsiteX66" fmla="*/ 247585 w 309481"/>
                <a:gd name="connsiteY66" fmla="*/ 262758 h 348439"/>
                <a:gd name="connsiteX67" fmla="*/ 243777 w 309481"/>
                <a:gd name="connsiteY67" fmla="*/ 256094 h 348439"/>
                <a:gd name="connsiteX68" fmla="*/ 237111 w 309481"/>
                <a:gd name="connsiteY68" fmla="*/ 256094 h 348439"/>
                <a:gd name="connsiteX69" fmla="*/ 230445 w 309481"/>
                <a:gd name="connsiteY69" fmla="*/ 252286 h 348439"/>
                <a:gd name="connsiteX70" fmla="*/ 230445 w 309481"/>
                <a:gd name="connsiteY70" fmla="*/ 248477 h 348439"/>
                <a:gd name="connsiteX71" fmla="*/ 227588 w 309481"/>
                <a:gd name="connsiteY71" fmla="*/ 248477 h 348439"/>
                <a:gd name="connsiteX72" fmla="*/ 223779 w 309481"/>
                <a:gd name="connsiteY72" fmla="*/ 241813 h 348439"/>
                <a:gd name="connsiteX73" fmla="*/ 218066 w 309481"/>
                <a:gd name="connsiteY73" fmla="*/ 234197 h 348439"/>
                <a:gd name="connsiteX74" fmla="*/ 218066 w 309481"/>
                <a:gd name="connsiteY74" fmla="*/ 230389 h 348439"/>
                <a:gd name="connsiteX75" fmla="*/ 220922 w 309481"/>
                <a:gd name="connsiteY75" fmla="*/ 230389 h 348439"/>
                <a:gd name="connsiteX76" fmla="*/ 223779 w 309481"/>
                <a:gd name="connsiteY76" fmla="*/ 227533 h 348439"/>
                <a:gd name="connsiteX77" fmla="*/ 218066 w 309481"/>
                <a:gd name="connsiteY77" fmla="*/ 219917 h 348439"/>
                <a:gd name="connsiteX78" fmla="*/ 214256 w 309481"/>
                <a:gd name="connsiteY78" fmla="*/ 219917 h 348439"/>
                <a:gd name="connsiteX79" fmla="*/ 211400 w 309481"/>
                <a:gd name="connsiteY79" fmla="*/ 217061 h 348439"/>
                <a:gd name="connsiteX80" fmla="*/ 211400 w 309481"/>
                <a:gd name="connsiteY80" fmla="*/ 209445 h 348439"/>
                <a:gd name="connsiteX81" fmla="*/ 214256 w 309481"/>
                <a:gd name="connsiteY81" fmla="*/ 209445 h 348439"/>
                <a:gd name="connsiteX82" fmla="*/ 214256 w 309481"/>
                <a:gd name="connsiteY82" fmla="*/ 213253 h 348439"/>
                <a:gd name="connsiteX83" fmla="*/ 220922 w 309481"/>
                <a:gd name="connsiteY83" fmla="*/ 213253 h 348439"/>
                <a:gd name="connsiteX84" fmla="*/ 220922 w 309481"/>
                <a:gd name="connsiteY84" fmla="*/ 209445 h 348439"/>
                <a:gd name="connsiteX85" fmla="*/ 227588 w 309481"/>
                <a:gd name="connsiteY85" fmla="*/ 209445 h 348439"/>
                <a:gd name="connsiteX86" fmla="*/ 227588 w 309481"/>
                <a:gd name="connsiteY86" fmla="*/ 205636 h 348439"/>
                <a:gd name="connsiteX87" fmla="*/ 230445 w 309481"/>
                <a:gd name="connsiteY87" fmla="*/ 202781 h 348439"/>
                <a:gd name="connsiteX88" fmla="*/ 234254 w 309481"/>
                <a:gd name="connsiteY88" fmla="*/ 202781 h 348439"/>
                <a:gd name="connsiteX89" fmla="*/ 240920 w 309481"/>
                <a:gd name="connsiteY89" fmla="*/ 205636 h 348439"/>
                <a:gd name="connsiteX90" fmla="*/ 247585 w 309481"/>
                <a:gd name="connsiteY90" fmla="*/ 198972 h 348439"/>
                <a:gd name="connsiteX91" fmla="*/ 257108 w 309481"/>
                <a:gd name="connsiteY91" fmla="*/ 195164 h 348439"/>
                <a:gd name="connsiteX92" fmla="*/ 257108 w 309481"/>
                <a:gd name="connsiteY92" fmla="*/ 191356 h 348439"/>
                <a:gd name="connsiteX93" fmla="*/ 270440 w 309481"/>
                <a:gd name="connsiteY93" fmla="*/ 191356 h 348439"/>
                <a:gd name="connsiteX94" fmla="*/ 270440 w 309481"/>
                <a:gd name="connsiteY94" fmla="*/ 188500 h 348439"/>
                <a:gd name="connsiteX95" fmla="*/ 279962 w 309481"/>
                <a:gd name="connsiteY95" fmla="*/ 188500 h 348439"/>
                <a:gd name="connsiteX96" fmla="*/ 279962 w 309481"/>
                <a:gd name="connsiteY96" fmla="*/ 184692 h 348439"/>
                <a:gd name="connsiteX97" fmla="*/ 283771 w 309481"/>
                <a:gd name="connsiteY97" fmla="*/ 180884 h 348439"/>
                <a:gd name="connsiteX98" fmla="*/ 286628 w 309481"/>
                <a:gd name="connsiteY98" fmla="*/ 180884 h 348439"/>
                <a:gd name="connsiteX99" fmla="*/ 290437 w 309481"/>
                <a:gd name="connsiteY99" fmla="*/ 177076 h 348439"/>
                <a:gd name="connsiteX100" fmla="*/ 296150 w 309481"/>
                <a:gd name="connsiteY100" fmla="*/ 184692 h 348439"/>
                <a:gd name="connsiteX101" fmla="*/ 302816 w 309481"/>
                <a:gd name="connsiteY101" fmla="*/ 184692 h 348439"/>
                <a:gd name="connsiteX102" fmla="*/ 306625 w 309481"/>
                <a:gd name="connsiteY102" fmla="*/ 177076 h 348439"/>
                <a:gd name="connsiteX103" fmla="*/ 306625 w 309481"/>
                <a:gd name="connsiteY103" fmla="*/ 174220 h 348439"/>
                <a:gd name="connsiteX104" fmla="*/ 309482 w 309481"/>
                <a:gd name="connsiteY104" fmla="*/ 170412 h 348439"/>
                <a:gd name="connsiteX105" fmla="*/ 309482 w 309481"/>
                <a:gd name="connsiteY105" fmla="*/ 166604 h 348439"/>
                <a:gd name="connsiteX106" fmla="*/ 302816 w 309481"/>
                <a:gd name="connsiteY106" fmla="*/ 166604 h 348439"/>
                <a:gd name="connsiteX107" fmla="*/ 306625 w 309481"/>
                <a:gd name="connsiteY107" fmla="*/ 163748 h 348439"/>
                <a:gd name="connsiteX108" fmla="*/ 306625 w 309481"/>
                <a:gd name="connsiteY108" fmla="*/ 156131 h 348439"/>
                <a:gd name="connsiteX109" fmla="*/ 302816 w 309481"/>
                <a:gd name="connsiteY109" fmla="*/ 156131 h 348439"/>
                <a:gd name="connsiteX110" fmla="*/ 299959 w 309481"/>
                <a:gd name="connsiteY110" fmla="*/ 159940 h 348439"/>
                <a:gd name="connsiteX111" fmla="*/ 299959 w 309481"/>
                <a:gd name="connsiteY111" fmla="*/ 149467 h 348439"/>
                <a:gd name="connsiteX112" fmla="*/ 296150 w 309481"/>
                <a:gd name="connsiteY112" fmla="*/ 145659 h 348439"/>
                <a:gd name="connsiteX113" fmla="*/ 293294 w 309481"/>
                <a:gd name="connsiteY113" fmla="*/ 145659 h 348439"/>
                <a:gd name="connsiteX114" fmla="*/ 290437 w 309481"/>
                <a:gd name="connsiteY114" fmla="*/ 141851 h 348439"/>
                <a:gd name="connsiteX115" fmla="*/ 290437 w 309481"/>
                <a:gd name="connsiteY115" fmla="*/ 138995 h 348439"/>
                <a:gd name="connsiteX116" fmla="*/ 296150 w 309481"/>
                <a:gd name="connsiteY116" fmla="*/ 135187 h 348439"/>
                <a:gd name="connsiteX117" fmla="*/ 299959 w 309481"/>
                <a:gd name="connsiteY117" fmla="*/ 131379 h 348439"/>
                <a:gd name="connsiteX118" fmla="*/ 296150 w 309481"/>
                <a:gd name="connsiteY118" fmla="*/ 127571 h 348439"/>
                <a:gd name="connsiteX119" fmla="*/ 293294 w 309481"/>
                <a:gd name="connsiteY119" fmla="*/ 127571 h 348439"/>
                <a:gd name="connsiteX120" fmla="*/ 296150 w 309481"/>
                <a:gd name="connsiteY120" fmla="*/ 124715 h 348439"/>
                <a:gd name="connsiteX121" fmla="*/ 296150 w 309481"/>
                <a:gd name="connsiteY121" fmla="*/ 120907 h 348439"/>
                <a:gd name="connsiteX122" fmla="*/ 290437 w 309481"/>
                <a:gd name="connsiteY122" fmla="*/ 120907 h 348439"/>
                <a:gd name="connsiteX123" fmla="*/ 290437 w 309481"/>
                <a:gd name="connsiteY123" fmla="*/ 113290 h 348439"/>
                <a:gd name="connsiteX124" fmla="*/ 293294 w 309481"/>
                <a:gd name="connsiteY124" fmla="*/ 113290 h 348439"/>
                <a:gd name="connsiteX125" fmla="*/ 293294 w 309481"/>
                <a:gd name="connsiteY125" fmla="*/ 102818 h 348439"/>
                <a:gd name="connsiteX126" fmla="*/ 286628 w 309481"/>
                <a:gd name="connsiteY126" fmla="*/ 102818 h 348439"/>
                <a:gd name="connsiteX127" fmla="*/ 283771 w 309481"/>
                <a:gd name="connsiteY127" fmla="*/ 99010 h 348439"/>
                <a:gd name="connsiteX128" fmla="*/ 279962 w 309481"/>
                <a:gd name="connsiteY128" fmla="*/ 99010 h 348439"/>
                <a:gd name="connsiteX129" fmla="*/ 277105 w 309481"/>
                <a:gd name="connsiteY129" fmla="*/ 96154 h 348439"/>
                <a:gd name="connsiteX130" fmla="*/ 277105 w 309481"/>
                <a:gd name="connsiteY130" fmla="*/ 88538 h 348439"/>
                <a:gd name="connsiteX131" fmla="*/ 279962 w 309481"/>
                <a:gd name="connsiteY131" fmla="*/ 88538 h 348439"/>
                <a:gd name="connsiteX132" fmla="*/ 286628 w 309481"/>
                <a:gd name="connsiteY132" fmla="*/ 81874 h 348439"/>
                <a:gd name="connsiteX133" fmla="*/ 286628 w 309481"/>
                <a:gd name="connsiteY133" fmla="*/ 71402 h 348439"/>
                <a:gd name="connsiteX134" fmla="*/ 283771 w 309481"/>
                <a:gd name="connsiteY134" fmla="*/ 67593 h 348439"/>
                <a:gd name="connsiteX135" fmla="*/ 279962 w 309481"/>
                <a:gd name="connsiteY135" fmla="*/ 67593 h 348439"/>
                <a:gd name="connsiteX136" fmla="*/ 279962 w 309481"/>
                <a:gd name="connsiteY136" fmla="*/ 57121 h 348439"/>
                <a:gd name="connsiteX137" fmla="*/ 277105 w 309481"/>
                <a:gd name="connsiteY137" fmla="*/ 53313 h 348439"/>
                <a:gd name="connsiteX138" fmla="*/ 266630 w 309481"/>
                <a:gd name="connsiteY138" fmla="*/ 49505 h 348439"/>
                <a:gd name="connsiteX139" fmla="*/ 266630 w 309481"/>
                <a:gd name="connsiteY139" fmla="*/ 46649 h 348439"/>
                <a:gd name="connsiteX140" fmla="*/ 263774 w 309481"/>
                <a:gd name="connsiteY140" fmla="*/ 39033 h 348439"/>
                <a:gd name="connsiteX141" fmla="*/ 260917 w 309481"/>
                <a:gd name="connsiteY141" fmla="*/ 35225 h 348439"/>
                <a:gd name="connsiteX142" fmla="*/ 250442 w 309481"/>
                <a:gd name="connsiteY142" fmla="*/ 35225 h 348439"/>
                <a:gd name="connsiteX143" fmla="*/ 247585 w 309481"/>
                <a:gd name="connsiteY143" fmla="*/ 32369 h 348439"/>
                <a:gd name="connsiteX144" fmla="*/ 243777 w 309481"/>
                <a:gd name="connsiteY144" fmla="*/ 32369 h 348439"/>
                <a:gd name="connsiteX145" fmla="*/ 240920 w 309481"/>
                <a:gd name="connsiteY145" fmla="*/ 28561 h 348439"/>
                <a:gd name="connsiteX146" fmla="*/ 234254 w 309481"/>
                <a:gd name="connsiteY146" fmla="*/ 28561 h 348439"/>
                <a:gd name="connsiteX147" fmla="*/ 230445 w 309481"/>
                <a:gd name="connsiteY147" fmla="*/ 24753 h 348439"/>
                <a:gd name="connsiteX148" fmla="*/ 218066 w 309481"/>
                <a:gd name="connsiteY148" fmla="*/ 24753 h 348439"/>
                <a:gd name="connsiteX149" fmla="*/ 211400 w 309481"/>
                <a:gd name="connsiteY149" fmla="*/ 32369 h 348439"/>
                <a:gd name="connsiteX150" fmla="*/ 187594 w 309481"/>
                <a:gd name="connsiteY150" fmla="*/ 32369 h 348439"/>
                <a:gd name="connsiteX151" fmla="*/ 187594 w 309481"/>
                <a:gd name="connsiteY151" fmla="*/ 42841 h 348439"/>
                <a:gd name="connsiteX152" fmla="*/ 164740 w 309481"/>
                <a:gd name="connsiteY152" fmla="*/ 42841 h 348439"/>
                <a:gd name="connsiteX153" fmla="*/ 164740 w 309481"/>
                <a:gd name="connsiteY153" fmla="*/ 35225 h 348439"/>
                <a:gd name="connsiteX154" fmla="*/ 171405 w 309481"/>
                <a:gd name="connsiteY154" fmla="*/ 28561 h 348439"/>
                <a:gd name="connsiteX155" fmla="*/ 171405 w 309481"/>
                <a:gd name="connsiteY155" fmla="*/ 24753 h 348439"/>
                <a:gd name="connsiteX156" fmla="*/ 175214 w 309481"/>
                <a:gd name="connsiteY156" fmla="*/ 18088 h 348439"/>
                <a:gd name="connsiteX157" fmla="*/ 161883 w 309481"/>
                <a:gd name="connsiteY157" fmla="*/ 24753 h 348439"/>
                <a:gd name="connsiteX158" fmla="*/ 139029 w 309481"/>
                <a:gd name="connsiteY158" fmla="*/ 20944 h 348439"/>
                <a:gd name="connsiteX159" fmla="*/ 135220 w 309481"/>
                <a:gd name="connsiteY159" fmla="*/ 18088 h 348439"/>
                <a:gd name="connsiteX160" fmla="*/ 135220 w 309481"/>
                <a:gd name="connsiteY160" fmla="*/ 10472 h 348439"/>
                <a:gd name="connsiteX161" fmla="*/ 132363 w 309481"/>
                <a:gd name="connsiteY161" fmla="*/ 3808 h 348439"/>
                <a:gd name="connsiteX162" fmla="*/ 128554 w 309481"/>
                <a:gd name="connsiteY162" fmla="*/ 3808 h 348439"/>
                <a:gd name="connsiteX163" fmla="*/ 128554 w 309481"/>
                <a:gd name="connsiteY163" fmla="*/ 6664 h 348439"/>
                <a:gd name="connsiteX164" fmla="*/ 125697 w 309481"/>
                <a:gd name="connsiteY164" fmla="*/ 3808 h 348439"/>
                <a:gd name="connsiteX165" fmla="*/ 112366 w 309481"/>
                <a:gd name="connsiteY165" fmla="*/ 3808 h 348439"/>
                <a:gd name="connsiteX166" fmla="*/ 108557 w 309481"/>
                <a:gd name="connsiteY166" fmla="*/ 0 h 348439"/>
                <a:gd name="connsiteX167" fmla="*/ 92368 w 309481"/>
                <a:gd name="connsiteY167" fmla="*/ 0 h 348439"/>
                <a:gd name="connsiteX168" fmla="*/ 105700 w 309481"/>
                <a:gd name="connsiteY168" fmla="*/ 20944 h 348439"/>
                <a:gd name="connsiteX169" fmla="*/ 99034 w 309481"/>
                <a:gd name="connsiteY169" fmla="*/ 28561 h 348439"/>
                <a:gd name="connsiteX170" fmla="*/ 108557 w 309481"/>
                <a:gd name="connsiteY170" fmla="*/ 42841 h 348439"/>
                <a:gd name="connsiteX171" fmla="*/ 119031 w 309481"/>
                <a:gd name="connsiteY171" fmla="*/ 53313 h 348439"/>
                <a:gd name="connsiteX172" fmla="*/ 101891 w 309481"/>
                <a:gd name="connsiteY172" fmla="*/ 46649 h 348439"/>
                <a:gd name="connsiteX173" fmla="*/ 89512 w 309481"/>
                <a:gd name="connsiteY173" fmla="*/ 49505 h 348439"/>
                <a:gd name="connsiteX174" fmla="*/ 89512 w 309481"/>
                <a:gd name="connsiteY174" fmla="*/ 63785 h 348439"/>
                <a:gd name="connsiteX175" fmla="*/ 72371 w 309481"/>
                <a:gd name="connsiteY175" fmla="*/ 63785 h 348439"/>
                <a:gd name="connsiteX176" fmla="*/ 69515 w 309481"/>
                <a:gd name="connsiteY176" fmla="*/ 57121 h 348439"/>
                <a:gd name="connsiteX177" fmla="*/ 46661 w 309481"/>
                <a:gd name="connsiteY177" fmla="*/ 57121 h 348439"/>
                <a:gd name="connsiteX178" fmla="*/ 46661 w 309481"/>
                <a:gd name="connsiteY178" fmla="*/ 74258 h 348439"/>
                <a:gd name="connsiteX179" fmla="*/ 49517 w 309481"/>
                <a:gd name="connsiteY179" fmla="*/ 74258 h 348439"/>
                <a:gd name="connsiteX180" fmla="*/ 46661 w 309481"/>
                <a:gd name="connsiteY180" fmla="*/ 78066 h 348439"/>
                <a:gd name="connsiteX181" fmla="*/ 49517 w 309481"/>
                <a:gd name="connsiteY181" fmla="*/ 85682 h 348439"/>
                <a:gd name="connsiteX182" fmla="*/ 42851 w 309481"/>
                <a:gd name="connsiteY182" fmla="*/ 88538 h 348439"/>
                <a:gd name="connsiteX183" fmla="*/ 39995 w 309481"/>
                <a:gd name="connsiteY183" fmla="*/ 88538 h 348439"/>
                <a:gd name="connsiteX184" fmla="*/ 39995 w 309481"/>
                <a:gd name="connsiteY184" fmla="*/ 99010 h 348439"/>
                <a:gd name="connsiteX185" fmla="*/ 42851 w 309481"/>
                <a:gd name="connsiteY185" fmla="*/ 102818 h 348439"/>
                <a:gd name="connsiteX186" fmla="*/ 36186 w 309481"/>
                <a:gd name="connsiteY186" fmla="*/ 102818 h 348439"/>
                <a:gd name="connsiteX187" fmla="*/ 29520 w 309481"/>
                <a:gd name="connsiteY187" fmla="*/ 106626 h 348439"/>
                <a:gd name="connsiteX188" fmla="*/ 26663 w 309481"/>
                <a:gd name="connsiteY188" fmla="*/ 106626 h 348439"/>
                <a:gd name="connsiteX189" fmla="*/ 26663 w 309481"/>
                <a:gd name="connsiteY189" fmla="*/ 110434 h 348439"/>
                <a:gd name="connsiteX190" fmla="*/ 29520 w 309481"/>
                <a:gd name="connsiteY190" fmla="*/ 113290 h 348439"/>
                <a:gd name="connsiteX191" fmla="*/ 33329 w 309481"/>
                <a:gd name="connsiteY191" fmla="*/ 113290 h 348439"/>
                <a:gd name="connsiteX192" fmla="*/ 39995 w 309481"/>
                <a:gd name="connsiteY192" fmla="*/ 120907 h 348439"/>
                <a:gd name="connsiteX193" fmla="*/ 39995 w 309481"/>
                <a:gd name="connsiteY193" fmla="*/ 124715 h 348439"/>
                <a:gd name="connsiteX194" fmla="*/ 36186 w 309481"/>
                <a:gd name="connsiteY194" fmla="*/ 124715 h 348439"/>
                <a:gd name="connsiteX195" fmla="*/ 33329 w 309481"/>
                <a:gd name="connsiteY195" fmla="*/ 127571 h 348439"/>
                <a:gd name="connsiteX196" fmla="*/ 29520 w 309481"/>
                <a:gd name="connsiteY196" fmla="*/ 135187 h 348439"/>
                <a:gd name="connsiteX197" fmla="*/ 26663 w 309481"/>
                <a:gd name="connsiteY197" fmla="*/ 135187 h 348439"/>
                <a:gd name="connsiteX198" fmla="*/ 22854 w 309481"/>
                <a:gd name="connsiteY198" fmla="*/ 138995 h 348439"/>
                <a:gd name="connsiteX199" fmla="*/ 22854 w 309481"/>
                <a:gd name="connsiteY199" fmla="*/ 141851 h 348439"/>
                <a:gd name="connsiteX200" fmla="*/ 10475 w 309481"/>
                <a:gd name="connsiteY200" fmla="*/ 141851 h 348439"/>
                <a:gd name="connsiteX201" fmla="*/ 6666 w 309481"/>
                <a:gd name="connsiteY201" fmla="*/ 138995 h 348439"/>
                <a:gd name="connsiteX202" fmla="*/ 3809 w 309481"/>
                <a:gd name="connsiteY202" fmla="*/ 138995 h 348439"/>
                <a:gd name="connsiteX203" fmla="*/ 6666 w 309481"/>
                <a:gd name="connsiteY203" fmla="*/ 152323 h 348439"/>
                <a:gd name="connsiteX204" fmla="*/ 6666 w 309481"/>
                <a:gd name="connsiteY204" fmla="*/ 156131 h 348439"/>
                <a:gd name="connsiteX205" fmla="*/ 10475 w 309481"/>
                <a:gd name="connsiteY205" fmla="*/ 159940 h 348439"/>
                <a:gd name="connsiteX206" fmla="*/ 10475 w 309481"/>
                <a:gd name="connsiteY206" fmla="*/ 163748 h 348439"/>
                <a:gd name="connsiteX207" fmla="*/ 3809 w 309481"/>
                <a:gd name="connsiteY207" fmla="*/ 166604 h 348439"/>
                <a:gd name="connsiteX208" fmla="*/ 0 w 309481"/>
                <a:gd name="connsiteY208" fmla="*/ 170412 h 348439"/>
                <a:gd name="connsiteX209" fmla="*/ 3809 w 309481"/>
                <a:gd name="connsiteY209" fmla="*/ 174220 h 348439"/>
                <a:gd name="connsiteX210" fmla="*/ 3809 w 309481"/>
                <a:gd name="connsiteY210" fmla="*/ 180884 h 348439"/>
                <a:gd name="connsiteX211" fmla="*/ 0 w 309481"/>
                <a:gd name="connsiteY211" fmla="*/ 184692 h 348439"/>
                <a:gd name="connsiteX212" fmla="*/ 0 w 309481"/>
                <a:gd name="connsiteY212" fmla="*/ 191356 h 348439"/>
                <a:gd name="connsiteX213" fmla="*/ 6666 w 309481"/>
                <a:gd name="connsiteY213" fmla="*/ 191356 h 348439"/>
                <a:gd name="connsiteX214" fmla="*/ 13332 w 309481"/>
                <a:gd name="connsiteY214" fmla="*/ 198972 h 348439"/>
                <a:gd name="connsiteX215" fmla="*/ 13332 w 309481"/>
                <a:gd name="connsiteY215" fmla="*/ 209445 h 348439"/>
                <a:gd name="connsiteX216" fmla="*/ 17141 w 309481"/>
                <a:gd name="connsiteY216" fmla="*/ 213253 h 348439"/>
                <a:gd name="connsiteX217" fmla="*/ 10475 w 309481"/>
                <a:gd name="connsiteY217" fmla="*/ 213253 h 348439"/>
                <a:gd name="connsiteX218" fmla="*/ 6666 w 309481"/>
                <a:gd name="connsiteY218" fmla="*/ 217061 h 348439"/>
                <a:gd name="connsiteX219" fmla="*/ 6666 w 309481"/>
                <a:gd name="connsiteY219" fmla="*/ 227533 h 348439"/>
                <a:gd name="connsiteX220" fmla="*/ 10475 w 309481"/>
                <a:gd name="connsiteY220" fmla="*/ 230389 h 348439"/>
                <a:gd name="connsiteX221" fmla="*/ 13332 w 309481"/>
                <a:gd name="connsiteY221" fmla="*/ 230389 h 348439"/>
                <a:gd name="connsiteX222" fmla="*/ 19998 w 309481"/>
                <a:gd name="connsiteY222" fmla="*/ 234197 h 348439"/>
                <a:gd name="connsiteX223" fmla="*/ 19998 w 309481"/>
                <a:gd name="connsiteY223" fmla="*/ 241813 h 34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09481" h="348439">
                  <a:moveTo>
                    <a:pt x="17141" y="244669"/>
                  </a:moveTo>
                  <a:lnTo>
                    <a:pt x="17141" y="248477"/>
                  </a:lnTo>
                  <a:lnTo>
                    <a:pt x="19998" y="248477"/>
                  </a:lnTo>
                  <a:lnTo>
                    <a:pt x="19998" y="262758"/>
                  </a:lnTo>
                  <a:lnTo>
                    <a:pt x="33329" y="262758"/>
                  </a:lnTo>
                  <a:lnTo>
                    <a:pt x="33329" y="266566"/>
                  </a:lnTo>
                  <a:lnTo>
                    <a:pt x="39995" y="266566"/>
                  </a:lnTo>
                  <a:lnTo>
                    <a:pt x="46661" y="262758"/>
                  </a:lnTo>
                  <a:lnTo>
                    <a:pt x="53326" y="262758"/>
                  </a:lnTo>
                  <a:lnTo>
                    <a:pt x="53326" y="266566"/>
                  </a:lnTo>
                  <a:lnTo>
                    <a:pt x="65706" y="266566"/>
                  </a:lnTo>
                  <a:lnTo>
                    <a:pt x="76180" y="269422"/>
                  </a:lnTo>
                  <a:lnTo>
                    <a:pt x="72371" y="277038"/>
                  </a:lnTo>
                  <a:lnTo>
                    <a:pt x="62849" y="287510"/>
                  </a:lnTo>
                  <a:lnTo>
                    <a:pt x="62849" y="295127"/>
                  </a:lnTo>
                  <a:lnTo>
                    <a:pt x="59992" y="301791"/>
                  </a:lnTo>
                  <a:lnTo>
                    <a:pt x="56183" y="305599"/>
                  </a:lnTo>
                  <a:lnTo>
                    <a:pt x="53326" y="312263"/>
                  </a:lnTo>
                  <a:lnTo>
                    <a:pt x="53326" y="337015"/>
                  </a:lnTo>
                  <a:lnTo>
                    <a:pt x="72371" y="337015"/>
                  </a:lnTo>
                  <a:lnTo>
                    <a:pt x="82846" y="334159"/>
                  </a:lnTo>
                  <a:lnTo>
                    <a:pt x="85703" y="337015"/>
                  </a:lnTo>
                  <a:lnTo>
                    <a:pt x="82846" y="334159"/>
                  </a:lnTo>
                  <a:lnTo>
                    <a:pt x="82846" y="326543"/>
                  </a:lnTo>
                  <a:lnTo>
                    <a:pt x="85703" y="322735"/>
                  </a:lnTo>
                  <a:lnTo>
                    <a:pt x="89512" y="322735"/>
                  </a:lnTo>
                  <a:lnTo>
                    <a:pt x="96178" y="326543"/>
                  </a:lnTo>
                  <a:lnTo>
                    <a:pt x="99034" y="330351"/>
                  </a:lnTo>
                  <a:lnTo>
                    <a:pt x="105700" y="330351"/>
                  </a:lnTo>
                  <a:lnTo>
                    <a:pt x="115223" y="334159"/>
                  </a:lnTo>
                  <a:lnTo>
                    <a:pt x="119031" y="340824"/>
                  </a:lnTo>
                  <a:lnTo>
                    <a:pt x="139029" y="340824"/>
                  </a:lnTo>
                  <a:lnTo>
                    <a:pt x="141886" y="344632"/>
                  </a:lnTo>
                  <a:lnTo>
                    <a:pt x="141886" y="348440"/>
                  </a:lnTo>
                  <a:lnTo>
                    <a:pt x="148552" y="348440"/>
                  </a:lnTo>
                  <a:lnTo>
                    <a:pt x="151408" y="344632"/>
                  </a:lnTo>
                  <a:lnTo>
                    <a:pt x="151408" y="337015"/>
                  </a:lnTo>
                  <a:lnTo>
                    <a:pt x="161883" y="337015"/>
                  </a:lnTo>
                  <a:lnTo>
                    <a:pt x="171405" y="348440"/>
                  </a:lnTo>
                  <a:lnTo>
                    <a:pt x="181880" y="348440"/>
                  </a:lnTo>
                  <a:lnTo>
                    <a:pt x="184737" y="344632"/>
                  </a:lnTo>
                  <a:lnTo>
                    <a:pt x="194259" y="337015"/>
                  </a:lnTo>
                  <a:lnTo>
                    <a:pt x="204734" y="337015"/>
                  </a:lnTo>
                  <a:lnTo>
                    <a:pt x="214256" y="330351"/>
                  </a:lnTo>
                  <a:lnTo>
                    <a:pt x="220922" y="334159"/>
                  </a:lnTo>
                  <a:lnTo>
                    <a:pt x="230445" y="337015"/>
                  </a:lnTo>
                  <a:lnTo>
                    <a:pt x="237111" y="344632"/>
                  </a:lnTo>
                  <a:lnTo>
                    <a:pt x="240920" y="344632"/>
                  </a:lnTo>
                  <a:lnTo>
                    <a:pt x="240920" y="319879"/>
                  </a:lnTo>
                  <a:lnTo>
                    <a:pt x="234254" y="319879"/>
                  </a:lnTo>
                  <a:lnTo>
                    <a:pt x="234254" y="316071"/>
                  </a:lnTo>
                  <a:lnTo>
                    <a:pt x="237111" y="312263"/>
                  </a:lnTo>
                  <a:lnTo>
                    <a:pt x="237111" y="308455"/>
                  </a:lnTo>
                  <a:lnTo>
                    <a:pt x="240920" y="305599"/>
                  </a:lnTo>
                  <a:lnTo>
                    <a:pt x="250442" y="305599"/>
                  </a:lnTo>
                  <a:lnTo>
                    <a:pt x="254251" y="308455"/>
                  </a:lnTo>
                  <a:lnTo>
                    <a:pt x="257108" y="308455"/>
                  </a:lnTo>
                  <a:lnTo>
                    <a:pt x="257108" y="297983"/>
                  </a:lnTo>
                  <a:lnTo>
                    <a:pt x="254251" y="291318"/>
                  </a:lnTo>
                  <a:lnTo>
                    <a:pt x="263774" y="291318"/>
                  </a:lnTo>
                  <a:lnTo>
                    <a:pt x="266630" y="280846"/>
                  </a:lnTo>
                  <a:lnTo>
                    <a:pt x="266630" y="273230"/>
                  </a:lnTo>
                  <a:lnTo>
                    <a:pt x="263774" y="273230"/>
                  </a:lnTo>
                  <a:lnTo>
                    <a:pt x="260917" y="269422"/>
                  </a:lnTo>
                  <a:lnTo>
                    <a:pt x="254251" y="269422"/>
                  </a:lnTo>
                  <a:lnTo>
                    <a:pt x="250442" y="262758"/>
                  </a:lnTo>
                  <a:lnTo>
                    <a:pt x="247585" y="262758"/>
                  </a:lnTo>
                  <a:lnTo>
                    <a:pt x="243777" y="256094"/>
                  </a:lnTo>
                  <a:lnTo>
                    <a:pt x="237111" y="256094"/>
                  </a:lnTo>
                  <a:lnTo>
                    <a:pt x="230445" y="252286"/>
                  </a:lnTo>
                  <a:lnTo>
                    <a:pt x="230445" y="248477"/>
                  </a:lnTo>
                  <a:lnTo>
                    <a:pt x="227588" y="248477"/>
                  </a:lnTo>
                  <a:lnTo>
                    <a:pt x="223779" y="241813"/>
                  </a:lnTo>
                  <a:lnTo>
                    <a:pt x="218066" y="234197"/>
                  </a:lnTo>
                  <a:lnTo>
                    <a:pt x="218066" y="230389"/>
                  </a:lnTo>
                  <a:lnTo>
                    <a:pt x="220922" y="230389"/>
                  </a:lnTo>
                  <a:lnTo>
                    <a:pt x="223779" y="227533"/>
                  </a:lnTo>
                  <a:lnTo>
                    <a:pt x="218066" y="219917"/>
                  </a:lnTo>
                  <a:lnTo>
                    <a:pt x="214256" y="219917"/>
                  </a:lnTo>
                  <a:lnTo>
                    <a:pt x="211400" y="217061"/>
                  </a:lnTo>
                  <a:lnTo>
                    <a:pt x="211400" y="209445"/>
                  </a:lnTo>
                  <a:lnTo>
                    <a:pt x="214256" y="209445"/>
                  </a:lnTo>
                  <a:lnTo>
                    <a:pt x="214256" y="213253"/>
                  </a:lnTo>
                  <a:lnTo>
                    <a:pt x="220922" y="213253"/>
                  </a:lnTo>
                  <a:lnTo>
                    <a:pt x="220922" y="209445"/>
                  </a:lnTo>
                  <a:lnTo>
                    <a:pt x="227588" y="209445"/>
                  </a:lnTo>
                  <a:lnTo>
                    <a:pt x="227588" y="205636"/>
                  </a:lnTo>
                  <a:lnTo>
                    <a:pt x="230445" y="202781"/>
                  </a:lnTo>
                  <a:lnTo>
                    <a:pt x="234254" y="202781"/>
                  </a:lnTo>
                  <a:lnTo>
                    <a:pt x="240920" y="205636"/>
                  </a:lnTo>
                  <a:lnTo>
                    <a:pt x="247585" y="198972"/>
                  </a:lnTo>
                  <a:lnTo>
                    <a:pt x="257108" y="195164"/>
                  </a:lnTo>
                  <a:lnTo>
                    <a:pt x="257108" y="191356"/>
                  </a:lnTo>
                  <a:lnTo>
                    <a:pt x="270440" y="191356"/>
                  </a:lnTo>
                  <a:lnTo>
                    <a:pt x="270440" y="188500"/>
                  </a:lnTo>
                  <a:lnTo>
                    <a:pt x="279962" y="188500"/>
                  </a:lnTo>
                  <a:lnTo>
                    <a:pt x="279962" y="184692"/>
                  </a:lnTo>
                  <a:lnTo>
                    <a:pt x="283771" y="180884"/>
                  </a:lnTo>
                  <a:lnTo>
                    <a:pt x="286628" y="180884"/>
                  </a:lnTo>
                  <a:lnTo>
                    <a:pt x="290437" y="177076"/>
                  </a:lnTo>
                  <a:lnTo>
                    <a:pt x="296150" y="184692"/>
                  </a:lnTo>
                  <a:lnTo>
                    <a:pt x="302816" y="184692"/>
                  </a:lnTo>
                  <a:lnTo>
                    <a:pt x="306625" y="177076"/>
                  </a:lnTo>
                  <a:lnTo>
                    <a:pt x="306625" y="174220"/>
                  </a:lnTo>
                  <a:lnTo>
                    <a:pt x="309482" y="170412"/>
                  </a:lnTo>
                  <a:lnTo>
                    <a:pt x="309482" y="166604"/>
                  </a:lnTo>
                  <a:lnTo>
                    <a:pt x="302816" y="166604"/>
                  </a:lnTo>
                  <a:lnTo>
                    <a:pt x="306625" y="163748"/>
                  </a:lnTo>
                  <a:lnTo>
                    <a:pt x="306625" y="156131"/>
                  </a:lnTo>
                  <a:lnTo>
                    <a:pt x="302816" y="156131"/>
                  </a:lnTo>
                  <a:lnTo>
                    <a:pt x="299959" y="159940"/>
                  </a:lnTo>
                  <a:lnTo>
                    <a:pt x="299959" y="149467"/>
                  </a:lnTo>
                  <a:lnTo>
                    <a:pt x="296150" y="145659"/>
                  </a:lnTo>
                  <a:lnTo>
                    <a:pt x="293294" y="145659"/>
                  </a:lnTo>
                  <a:lnTo>
                    <a:pt x="290437" y="141851"/>
                  </a:lnTo>
                  <a:lnTo>
                    <a:pt x="290437" y="138995"/>
                  </a:lnTo>
                  <a:lnTo>
                    <a:pt x="296150" y="135187"/>
                  </a:lnTo>
                  <a:lnTo>
                    <a:pt x="299959" y="131379"/>
                  </a:lnTo>
                  <a:lnTo>
                    <a:pt x="296150" y="127571"/>
                  </a:lnTo>
                  <a:lnTo>
                    <a:pt x="293294" y="127571"/>
                  </a:lnTo>
                  <a:lnTo>
                    <a:pt x="296150" y="124715"/>
                  </a:lnTo>
                  <a:lnTo>
                    <a:pt x="296150" y="120907"/>
                  </a:lnTo>
                  <a:lnTo>
                    <a:pt x="290437" y="120907"/>
                  </a:lnTo>
                  <a:lnTo>
                    <a:pt x="290437" y="113290"/>
                  </a:lnTo>
                  <a:lnTo>
                    <a:pt x="293294" y="113290"/>
                  </a:lnTo>
                  <a:lnTo>
                    <a:pt x="293294" y="102818"/>
                  </a:lnTo>
                  <a:lnTo>
                    <a:pt x="286628" y="102818"/>
                  </a:lnTo>
                  <a:lnTo>
                    <a:pt x="283771" y="99010"/>
                  </a:lnTo>
                  <a:lnTo>
                    <a:pt x="279962" y="99010"/>
                  </a:lnTo>
                  <a:lnTo>
                    <a:pt x="277105" y="96154"/>
                  </a:lnTo>
                  <a:lnTo>
                    <a:pt x="277105" y="88538"/>
                  </a:lnTo>
                  <a:lnTo>
                    <a:pt x="279962" y="88538"/>
                  </a:lnTo>
                  <a:lnTo>
                    <a:pt x="286628" y="81874"/>
                  </a:lnTo>
                  <a:lnTo>
                    <a:pt x="286628" y="71402"/>
                  </a:lnTo>
                  <a:lnTo>
                    <a:pt x="283771" y="67593"/>
                  </a:lnTo>
                  <a:lnTo>
                    <a:pt x="279962" y="67593"/>
                  </a:lnTo>
                  <a:lnTo>
                    <a:pt x="279962" y="57121"/>
                  </a:lnTo>
                  <a:lnTo>
                    <a:pt x="277105" y="53313"/>
                  </a:lnTo>
                  <a:lnTo>
                    <a:pt x="266630" y="49505"/>
                  </a:lnTo>
                  <a:lnTo>
                    <a:pt x="266630" y="46649"/>
                  </a:lnTo>
                  <a:lnTo>
                    <a:pt x="263774" y="39033"/>
                  </a:lnTo>
                  <a:lnTo>
                    <a:pt x="260917" y="35225"/>
                  </a:lnTo>
                  <a:lnTo>
                    <a:pt x="250442" y="35225"/>
                  </a:lnTo>
                  <a:lnTo>
                    <a:pt x="247585" y="32369"/>
                  </a:lnTo>
                  <a:lnTo>
                    <a:pt x="243777" y="32369"/>
                  </a:lnTo>
                  <a:lnTo>
                    <a:pt x="240920" y="28561"/>
                  </a:lnTo>
                  <a:lnTo>
                    <a:pt x="234254" y="28561"/>
                  </a:lnTo>
                  <a:lnTo>
                    <a:pt x="230445" y="24753"/>
                  </a:lnTo>
                  <a:lnTo>
                    <a:pt x="218066" y="24753"/>
                  </a:lnTo>
                  <a:lnTo>
                    <a:pt x="211400" y="32369"/>
                  </a:lnTo>
                  <a:lnTo>
                    <a:pt x="187594" y="32369"/>
                  </a:lnTo>
                  <a:lnTo>
                    <a:pt x="187594" y="42841"/>
                  </a:lnTo>
                  <a:lnTo>
                    <a:pt x="164740" y="42841"/>
                  </a:lnTo>
                  <a:lnTo>
                    <a:pt x="164740" y="35225"/>
                  </a:lnTo>
                  <a:lnTo>
                    <a:pt x="171405" y="28561"/>
                  </a:lnTo>
                  <a:lnTo>
                    <a:pt x="171405" y="24753"/>
                  </a:lnTo>
                  <a:lnTo>
                    <a:pt x="175214" y="18088"/>
                  </a:lnTo>
                  <a:lnTo>
                    <a:pt x="161883" y="24753"/>
                  </a:lnTo>
                  <a:lnTo>
                    <a:pt x="139029" y="20944"/>
                  </a:lnTo>
                  <a:lnTo>
                    <a:pt x="135220" y="18088"/>
                  </a:lnTo>
                  <a:lnTo>
                    <a:pt x="135220" y="10472"/>
                  </a:lnTo>
                  <a:lnTo>
                    <a:pt x="132363" y="3808"/>
                  </a:lnTo>
                  <a:lnTo>
                    <a:pt x="128554" y="3808"/>
                  </a:lnTo>
                  <a:lnTo>
                    <a:pt x="128554" y="6664"/>
                  </a:lnTo>
                  <a:lnTo>
                    <a:pt x="125697" y="3808"/>
                  </a:lnTo>
                  <a:lnTo>
                    <a:pt x="112366" y="3808"/>
                  </a:lnTo>
                  <a:lnTo>
                    <a:pt x="108557" y="0"/>
                  </a:lnTo>
                  <a:lnTo>
                    <a:pt x="92368" y="0"/>
                  </a:lnTo>
                  <a:lnTo>
                    <a:pt x="105700" y="20944"/>
                  </a:lnTo>
                  <a:lnTo>
                    <a:pt x="99034" y="28561"/>
                  </a:lnTo>
                  <a:lnTo>
                    <a:pt x="108557" y="42841"/>
                  </a:lnTo>
                  <a:lnTo>
                    <a:pt x="119031" y="53313"/>
                  </a:lnTo>
                  <a:lnTo>
                    <a:pt x="101891" y="46649"/>
                  </a:lnTo>
                  <a:lnTo>
                    <a:pt x="89512" y="49505"/>
                  </a:lnTo>
                  <a:lnTo>
                    <a:pt x="89512" y="63785"/>
                  </a:lnTo>
                  <a:lnTo>
                    <a:pt x="72371" y="63785"/>
                  </a:lnTo>
                  <a:lnTo>
                    <a:pt x="69515" y="57121"/>
                  </a:lnTo>
                  <a:lnTo>
                    <a:pt x="46661" y="57121"/>
                  </a:lnTo>
                  <a:lnTo>
                    <a:pt x="46661" y="74258"/>
                  </a:lnTo>
                  <a:lnTo>
                    <a:pt x="49517" y="74258"/>
                  </a:lnTo>
                  <a:lnTo>
                    <a:pt x="46661" y="78066"/>
                  </a:lnTo>
                  <a:lnTo>
                    <a:pt x="49517" y="85682"/>
                  </a:lnTo>
                  <a:lnTo>
                    <a:pt x="42851" y="88538"/>
                  </a:lnTo>
                  <a:lnTo>
                    <a:pt x="39995" y="88538"/>
                  </a:lnTo>
                  <a:lnTo>
                    <a:pt x="39995" y="99010"/>
                  </a:lnTo>
                  <a:lnTo>
                    <a:pt x="42851" y="102818"/>
                  </a:lnTo>
                  <a:lnTo>
                    <a:pt x="36186" y="102818"/>
                  </a:lnTo>
                  <a:lnTo>
                    <a:pt x="29520" y="106626"/>
                  </a:lnTo>
                  <a:lnTo>
                    <a:pt x="26663" y="106626"/>
                  </a:lnTo>
                  <a:lnTo>
                    <a:pt x="26663" y="110434"/>
                  </a:lnTo>
                  <a:lnTo>
                    <a:pt x="29520" y="113290"/>
                  </a:lnTo>
                  <a:lnTo>
                    <a:pt x="33329" y="113290"/>
                  </a:lnTo>
                  <a:lnTo>
                    <a:pt x="39995" y="120907"/>
                  </a:lnTo>
                  <a:lnTo>
                    <a:pt x="39995" y="124715"/>
                  </a:lnTo>
                  <a:lnTo>
                    <a:pt x="36186" y="124715"/>
                  </a:lnTo>
                  <a:lnTo>
                    <a:pt x="33329" y="127571"/>
                  </a:lnTo>
                  <a:lnTo>
                    <a:pt x="29520" y="135187"/>
                  </a:lnTo>
                  <a:lnTo>
                    <a:pt x="26663" y="135187"/>
                  </a:lnTo>
                  <a:lnTo>
                    <a:pt x="22854" y="138995"/>
                  </a:lnTo>
                  <a:lnTo>
                    <a:pt x="22854" y="141851"/>
                  </a:lnTo>
                  <a:lnTo>
                    <a:pt x="10475" y="141851"/>
                  </a:lnTo>
                  <a:lnTo>
                    <a:pt x="6666" y="138995"/>
                  </a:lnTo>
                  <a:lnTo>
                    <a:pt x="3809" y="138995"/>
                  </a:lnTo>
                  <a:lnTo>
                    <a:pt x="6666" y="152323"/>
                  </a:lnTo>
                  <a:lnTo>
                    <a:pt x="6666" y="156131"/>
                  </a:lnTo>
                  <a:lnTo>
                    <a:pt x="10475" y="159940"/>
                  </a:lnTo>
                  <a:lnTo>
                    <a:pt x="10475" y="163748"/>
                  </a:lnTo>
                  <a:lnTo>
                    <a:pt x="3809" y="166604"/>
                  </a:lnTo>
                  <a:lnTo>
                    <a:pt x="0" y="170412"/>
                  </a:lnTo>
                  <a:lnTo>
                    <a:pt x="3809" y="174220"/>
                  </a:lnTo>
                  <a:lnTo>
                    <a:pt x="3809" y="180884"/>
                  </a:lnTo>
                  <a:lnTo>
                    <a:pt x="0" y="184692"/>
                  </a:lnTo>
                  <a:lnTo>
                    <a:pt x="0" y="191356"/>
                  </a:lnTo>
                  <a:lnTo>
                    <a:pt x="6666" y="191356"/>
                  </a:lnTo>
                  <a:lnTo>
                    <a:pt x="13332" y="198972"/>
                  </a:lnTo>
                  <a:lnTo>
                    <a:pt x="13332" y="209445"/>
                  </a:lnTo>
                  <a:lnTo>
                    <a:pt x="17141" y="213253"/>
                  </a:lnTo>
                  <a:lnTo>
                    <a:pt x="10475" y="213253"/>
                  </a:lnTo>
                  <a:lnTo>
                    <a:pt x="6666" y="217061"/>
                  </a:lnTo>
                  <a:lnTo>
                    <a:pt x="6666" y="227533"/>
                  </a:lnTo>
                  <a:lnTo>
                    <a:pt x="10475" y="230389"/>
                  </a:lnTo>
                  <a:lnTo>
                    <a:pt x="13332" y="230389"/>
                  </a:lnTo>
                  <a:lnTo>
                    <a:pt x="19998" y="234197"/>
                  </a:lnTo>
                  <a:lnTo>
                    <a:pt x="19998" y="241813"/>
                  </a:lnTo>
                  <a:close/>
                </a:path>
              </a:pathLst>
            </a:custGeom>
            <a:noFill/>
            <a:ln w="2379" cap="flat">
              <a:solidFill>
                <a:srgbClr val="FFFFFF"/>
              </a:solidFill>
              <a:prstDash val="solid"/>
              <a:round/>
            </a:ln>
          </p:spPr>
          <p:txBody>
            <a:bodyPr rtlCol="0" anchor="ctr"/>
            <a:lstStyle/>
            <a:p>
              <a:endParaRPr lang="en-US" noProof="0" dirty="0"/>
            </a:p>
          </p:txBody>
        </p:sp>
        <p:sp>
          <p:nvSpPr>
            <p:cNvPr id="6455" name="Serbest Form 6454">
              <a:extLst>
                <a:ext uri="{FF2B5EF4-FFF2-40B4-BE49-F238E27FC236}">
                  <a16:creationId xmlns:a16="http://schemas.microsoft.com/office/drawing/2014/main" id="{BEA8A0C2-B598-0242-9A64-BE63B0FCCA2B}"/>
                </a:ext>
              </a:extLst>
            </p:cNvPr>
            <p:cNvSpPr/>
            <p:nvPr/>
          </p:nvSpPr>
          <p:spPr>
            <a:xfrm>
              <a:off x="6076954" y="1568750"/>
              <a:ext cx="231396" cy="116146"/>
            </a:xfrm>
            <a:custGeom>
              <a:avLst/>
              <a:gdLst>
                <a:gd name="connsiteX0" fmla="*/ 225684 w 231396"/>
                <a:gd name="connsiteY0" fmla="*/ 64737 h 116146"/>
                <a:gd name="connsiteX1" fmla="*/ 221874 w 231396"/>
                <a:gd name="connsiteY1" fmla="*/ 58073 h 116146"/>
                <a:gd name="connsiteX2" fmla="*/ 221874 w 231396"/>
                <a:gd name="connsiteY2" fmla="*/ 54265 h 116146"/>
                <a:gd name="connsiteX3" fmla="*/ 215208 w 231396"/>
                <a:gd name="connsiteY3" fmla="*/ 50457 h 116146"/>
                <a:gd name="connsiteX4" fmla="*/ 205686 w 231396"/>
                <a:gd name="connsiteY4" fmla="*/ 50457 h 116146"/>
                <a:gd name="connsiteX5" fmla="*/ 205686 w 231396"/>
                <a:gd name="connsiteY5" fmla="*/ 46649 h 116146"/>
                <a:gd name="connsiteX6" fmla="*/ 201877 w 231396"/>
                <a:gd name="connsiteY6" fmla="*/ 42841 h 116146"/>
                <a:gd name="connsiteX7" fmla="*/ 199021 w 231396"/>
                <a:gd name="connsiteY7" fmla="*/ 50457 h 116146"/>
                <a:gd name="connsiteX8" fmla="*/ 195211 w 231396"/>
                <a:gd name="connsiteY8" fmla="*/ 46649 h 116146"/>
                <a:gd name="connsiteX9" fmla="*/ 192355 w 231396"/>
                <a:gd name="connsiteY9" fmla="*/ 39985 h 116146"/>
                <a:gd name="connsiteX10" fmla="*/ 188546 w 231396"/>
                <a:gd name="connsiteY10" fmla="*/ 36177 h 116146"/>
                <a:gd name="connsiteX11" fmla="*/ 179023 w 231396"/>
                <a:gd name="connsiteY11" fmla="*/ 36177 h 116146"/>
                <a:gd name="connsiteX12" fmla="*/ 181880 w 231396"/>
                <a:gd name="connsiteY12" fmla="*/ 32369 h 116146"/>
                <a:gd name="connsiteX13" fmla="*/ 172357 w 231396"/>
                <a:gd name="connsiteY13" fmla="*/ 32369 h 116146"/>
                <a:gd name="connsiteX14" fmla="*/ 165692 w 231396"/>
                <a:gd name="connsiteY14" fmla="*/ 36177 h 116146"/>
                <a:gd name="connsiteX15" fmla="*/ 161883 w 231396"/>
                <a:gd name="connsiteY15" fmla="*/ 36177 h 116146"/>
                <a:gd name="connsiteX16" fmla="*/ 161883 w 231396"/>
                <a:gd name="connsiteY16" fmla="*/ 39985 h 116146"/>
                <a:gd name="connsiteX17" fmla="*/ 152360 w 231396"/>
                <a:gd name="connsiteY17" fmla="*/ 39985 h 116146"/>
                <a:gd name="connsiteX18" fmla="*/ 148551 w 231396"/>
                <a:gd name="connsiteY18" fmla="*/ 36177 h 116146"/>
                <a:gd name="connsiteX19" fmla="*/ 145694 w 231396"/>
                <a:gd name="connsiteY19" fmla="*/ 36177 h 116146"/>
                <a:gd name="connsiteX20" fmla="*/ 145694 w 231396"/>
                <a:gd name="connsiteY20" fmla="*/ 28561 h 116146"/>
                <a:gd name="connsiteX21" fmla="*/ 139028 w 231396"/>
                <a:gd name="connsiteY21" fmla="*/ 24752 h 116146"/>
                <a:gd name="connsiteX22" fmla="*/ 145694 w 231396"/>
                <a:gd name="connsiteY22" fmla="*/ 21896 h 116146"/>
                <a:gd name="connsiteX23" fmla="*/ 142838 w 231396"/>
                <a:gd name="connsiteY23" fmla="*/ 18088 h 116146"/>
                <a:gd name="connsiteX24" fmla="*/ 128554 w 231396"/>
                <a:gd name="connsiteY24" fmla="*/ 18088 h 116146"/>
                <a:gd name="connsiteX25" fmla="*/ 128554 w 231396"/>
                <a:gd name="connsiteY25" fmla="*/ 14280 h 116146"/>
                <a:gd name="connsiteX26" fmla="*/ 125697 w 231396"/>
                <a:gd name="connsiteY26" fmla="*/ 14280 h 116146"/>
                <a:gd name="connsiteX27" fmla="*/ 119031 w 231396"/>
                <a:gd name="connsiteY27" fmla="*/ 10472 h 116146"/>
                <a:gd name="connsiteX28" fmla="*/ 109509 w 231396"/>
                <a:gd name="connsiteY28" fmla="*/ 10472 h 116146"/>
                <a:gd name="connsiteX29" fmla="*/ 105700 w 231396"/>
                <a:gd name="connsiteY29" fmla="*/ 0 h 116146"/>
                <a:gd name="connsiteX30" fmla="*/ 96177 w 231396"/>
                <a:gd name="connsiteY30" fmla="*/ 0 h 116146"/>
                <a:gd name="connsiteX31" fmla="*/ 89512 w 231396"/>
                <a:gd name="connsiteY31" fmla="*/ 6664 h 116146"/>
                <a:gd name="connsiteX32" fmla="*/ 85703 w 231396"/>
                <a:gd name="connsiteY32" fmla="*/ 6664 h 116146"/>
                <a:gd name="connsiteX33" fmla="*/ 79037 w 231396"/>
                <a:gd name="connsiteY33" fmla="*/ 0 h 116146"/>
                <a:gd name="connsiteX34" fmla="*/ 76180 w 231396"/>
                <a:gd name="connsiteY34" fmla="*/ 3808 h 116146"/>
                <a:gd name="connsiteX35" fmla="*/ 72371 w 231396"/>
                <a:gd name="connsiteY35" fmla="*/ 3808 h 116146"/>
                <a:gd name="connsiteX36" fmla="*/ 69514 w 231396"/>
                <a:gd name="connsiteY36" fmla="*/ 6664 h 116146"/>
                <a:gd name="connsiteX37" fmla="*/ 69514 w 231396"/>
                <a:gd name="connsiteY37" fmla="*/ 10472 h 116146"/>
                <a:gd name="connsiteX38" fmla="*/ 59040 w 231396"/>
                <a:gd name="connsiteY38" fmla="*/ 10472 h 116146"/>
                <a:gd name="connsiteX39" fmla="*/ 59040 w 231396"/>
                <a:gd name="connsiteY39" fmla="*/ 14280 h 116146"/>
                <a:gd name="connsiteX40" fmla="*/ 45708 w 231396"/>
                <a:gd name="connsiteY40" fmla="*/ 14280 h 116146"/>
                <a:gd name="connsiteX41" fmla="*/ 45708 w 231396"/>
                <a:gd name="connsiteY41" fmla="*/ 18088 h 116146"/>
                <a:gd name="connsiteX42" fmla="*/ 36185 w 231396"/>
                <a:gd name="connsiteY42" fmla="*/ 21896 h 116146"/>
                <a:gd name="connsiteX43" fmla="*/ 29520 w 231396"/>
                <a:gd name="connsiteY43" fmla="*/ 28561 h 116146"/>
                <a:gd name="connsiteX44" fmla="*/ 22854 w 231396"/>
                <a:gd name="connsiteY44" fmla="*/ 24752 h 116146"/>
                <a:gd name="connsiteX45" fmla="*/ 19997 w 231396"/>
                <a:gd name="connsiteY45" fmla="*/ 24752 h 116146"/>
                <a:gd name="connsiteX46" fmla="*/ 16188 w 231396"/>
                <a:gd name="connsiteY46" fmla="*/ 28561 h 116146"/>
                <a:gd name="connsiteX47" fmla="*/ 16188 w 231396"/>
                <a:gd name="connsiteY47" fmla="*/ 32369 h 116146"/>
                <a:gd name="connsiteX48" fmla="*/ 9523 w 231396"/>
                <a:gd name="connsiteY48" fmla="*/ 32369 h 116146"/>
                <a:gd name="connsiteX49" fmla="*/ 9523 w 231396"/>
                <a:gd name="connsiteY49" fmla="*/ 36177 h 116146"/>
                <a:gd name="connsiteX50" fmla="*/ 2857 w 231396"/>
                <a:gd name="connsiteY50" fmla="*/ 36177 h 116146"/>
                <a:gd name="connsiteX51" fmla="*/ 2857 w 231396"/>
                <a:gd name="connsiteY51" fmla="*/ 32369 h 116146"/>
                <a:gd name="connsiteX52" fmla="*/ 0 w 231396"/>
                <a:gd name="connsiteY52" fmla="*/ 32369 h 116146"/>
                <a:gd name="connsiteX53" fmla="*/ 0 w 231396"/>
                <a:gd name="connsiteY53" fmla="*/ 39985 h 116146"/>
                <a:gd name="connsiteX54" fmla="*/ 2857 w 231396"/>
                <a:gd name="connsiteY54" fmla="*/ 42841 h 116146"/>
                <a:gd name="connsiteX55" fmla="*/ 6666 w 231396"/>
                <a:gd name="connsiteY55" fmla="*/ 42841 h 116146"/>
                <a:gd name="connsiteX56" fmla="*/ 13332 w 231396"/>
                <a:gd name="connsiteY56" fmla="*/ 50457 h 116146"/>
                <a:gd name="connsiteX57" fmla="*/ 9523 w 231396"/>
                <a:gd name="connsiteY57" fmla="*/ 54265 h 116146"/>
                <a:gd name="connsiteX58" fmla="*/ 6666 w 231396"/>
                <a:gd name="connsiteY58" fmla="*/ 54265 h 116146"/>
                <a:gd name="connsiteX59" fmla="*/ 6666 w 231396"/>
                <a:gd name="connsiteY59" fmla="*/ 58073 h 116146"/>
                <a:gd name="connsiteX60" fmla="*/ 13332 w 231396"/>
                <a:gd name="connsiteY60" fmla="*/ 64737 h 116146"/>
                <a:gd name="connsiteX61" fmla="*/ 16188 w 231396"/>
                <a:gd name="connsiteY61" fmla="*/ 72354 h 116146"/>
                <a:gd name="connsiteX62" fmla="*/ 19997 w 231396"/>
                <a:gd name="connsiteY62" fmla="*/ 72354 h 116146"/>
                <a:gd name="connsiteX63" fmla="*/ 19997 w 231396"/>
                <a:gd name="connsiteY63" fmla="*/ 76162 h 116146"/>
                <a:gd name="connsiteX64" fmla="*/ 26663 w 231396"/>
                <a:gd name="connsiteY64" fmla="*/ 79018 h 116146"/>
                <a:gd name="connsiteX65" fmla="*/ 33329 w 231396"/>
                <a:gd name="connsiteY65" fmla="*/ 79018 h 116146"/>
                <a:gd name="connsiteX66" fmla="*/ 36185 w 231396"/>
                <a:gd name="connsiteY66" fmla="*/ 86634 h 116146"/>
                <a:gd name="connsiteX67" fmla="*/ 39995 w 231396"/>
                <a:gd name="connsiteY67" fmla="*/ 86634 h 116146"/>
                <a:gd name="connsiteX68" fmla="*/ 42851 w 231396"/>
                <a:gd name="connsiteY68" fmla="*/ 94250 h 116146"/>
                <a:gd name="connsiteX69" fmla="*/ 49517 w 231396"/>
                <a:gd name="connsiteY69" fmla="*/ 94250 h 116146"/>
                <a:gd name="connsiteX70" fmla="*/ 52374 w 231396"/>
                <a:gd name="connsiteY70" fmla="*/ 98058 h 116146"/>
                <a:gd name="connsiteX71" fmla="*/ 56183 w 231396"/>
                <a:gd name="connsiteY71" fmla="*/ 98058 h 116146"/>
                <a:gd name="connsiteX72" fmla="*/ 56183 w 231396"/>
                <a:gd name="connsiteY72" fmla="*/ 104722 h 116146"/>
                <a:gd name="connsiteX73" fmla="*/ 65706 w 231396"/>
                <a:gd name="connsiteY73" fmla="*/ 116147 h 116146"/>
                <a:gd name="connsiteX74" fmla="*/ 72371 w 231396"/>
                <a:gd name="connsiteY74" fmla="*/ 116147 h 116146"/>
                <a:gd name="connsiteX75" fmla="*/ 79037 w 231396"/>
                <a:gd name="connsiteY75" fmla="*/ 112338 h 116146"/>
                <a:gd name="connsiteX76" fmla="*/ 82846 w 231396"/>
                <a:gd name="connsiteY76" fmla="*/ 112338 h 116146"/>
                <a:gd name="connsiteX77" fmla="*/ 89512 w 231396"/>
                <a:gd name="connsiteY77" fmla="*/ 116147 h 116146"/>
                <a:gd name="connsiteX78" fmla="*/ 89512 w 231396"/>
                <a:gd name="connsiteY78" fmla="*/ 104722 h 116146"/>
                <a:gd name="connsiteX79" fmla="*/ 92368 w 231396"/>
                <a:gd name="connsiteY79" fmla="*/ 104722 h 116146"/>
                <a:gd name="connsiteX80" fmla="*/ 96177 w 231396"/>
                <a:gd name="connsiteY80" fmla="*/ 98058 h 116146"/>
                <a:gd name="connsiteX81" fmla="*/ 99034 w 231396"/>
                <a:gd name="connsiteY81" fmla="*/ 94250 h 116146"/>
                <a:gd name="connsiteX82" fmla="*/ 109509 w 231396"/>
                <a:gd name="connsiteY82" fmla="*/ 94250 h 116146"/>
                <a:gd name="connsiteX83" fmla="*/ 116175 w 231396"/>
                <a:gd name="connsiteY83" fmla="*/ 98058 h 116146"/>
                <a:gd name="connsiteX84" fmla="*/ 122841 w 231396"/>
                <a:gd name="connsiteY84" fmla="*/ 104722 h 116146"/>
                <a:gd name="connsiteX85" fmla="*/ 128554 w 231396"/>
                <a:gd name="connsiteY85" fmla="*/ 100914 h 116146"/>
                <a:gd name="connsiteX86" fmla="*/ 136172 w 231396"/>
                <a:gd name="connsiteY86" fmla="*/ 108530 h 116146"/>
                <a:gd name="connsiteX87" fmla="*/ 142838 w 231396"/>
                <a:gd name="connsiteY87" fmla="*/ 104722 h 116146"/>
                <a:gd name="connsiteX88" fmla="*/ 145694 w 231396"/>
                <a:gd name="connsiteY88" fmla="*/ 100914 h 116146"/>
                <a:gd name="connsiteX89" fmla="*/ 152360 w 231396"/>
                <a:gd name="connsiteY89" fmla="*/ 100914 h 116146"/>
                <a:gd name="connsiteX90" fmla="*/ 155217 w 231396"/>
                <a:gd name="connsiteY90" fmla="*/ 104722 h 116146"/>
                <a:gd name="connsiteX91" fmla="*/ 159026 w 231396"/>
                <a:gd name="connsiteY91" fmla="*/ 104722 h 116146"/>
                <a:gd name="connsiteX92" fmla="*/ 165692 w 231396"/>
                <a:gd name="connsiteY92" fmla="*/ 108530 h 116146"/>
                <a:gd name="connsiteX93" fmla="*/ 168549 w 231396"/>
                <a:gd name="connsiteY93" fmla="*/ 104722 h 116146"/>
                <a:gd name="connsiteX94" fmla="*/ 179023 w 231396"/>
                <a:gd name="connsiteY94" fmla="*/ 104722 h 116146"/>
                <a:gd name="connsiteX95" fmla="*/ 181880 w 231396"/>
                <a:gd name="connsiteY95" fmla="*/ 100914 h 116146"/>
                <a:gd name="connsiteX96" fmla="*/ 181880 w 231396"/>
                <a:gd name="connsiteY96" fmla="*/ 104722 h 116146"/>
                <a:gd name="connsiteX97" fmla="*/ 192355 w 231396"/>
                <a:gd name="connsiteY97" fmla="*/ 104722 h 116146"/>
                <a:gd name="connsiteX98" fmla="*/ 199021 w 231396"/>
                <a:gd name="connsiteY98" fmla="*/ 100914 h 116146"/>
                <a:gd name="connsiteX99" fmla="*/ 201877 w 231396"/>
                <a:gd name="connsiteY99" fmla="*/ 98058 h 116146"/>
                <a:gd name="connsiteX100" fmla="*/ 208543 w 231396"/>
                <a:gd name="connsiteY100" fmla="*/ 94250 h 116146"/>
                <a:gd name="connsiteX101" fmla="*/ 208543 w 231396"/>
                <a:gd name="connsiteY101" fmla="*/ 79018 h 116146"/>
                <a:gd name="connsiteX102" fmla="*/ 221874 w 231396"/>
                <a:gd name="connsiteY102" fmla="*/ 76162 h 116146"/>
                <a:gd name="connsiteX103" fmla="*/ 231397 w 231396"/>
                <a:gd name="connsiteY103" fmla="*/ 68545 h 116146"/>
                <a:gd name="connsiteX104" fmla="*/ 228540 w 231396"/>
                <a:gd name="connsiteY104" fmla="*/ 64737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31396" h="116146">
                  <a:moveTo>
                    <a:pt x="225684" y="64737"/>
                  </a:moveTo>
                  <a:lnTo>
                    <a:pt x="221874" y="58073"/>
                  </a:lnTo>
                  <a:lnTo>
                    <a:pt x="221874" y="54265"/>
                  </a:lnTo>
                  <a:lnTo>
                    <a:pt x="215208" y="50457"/>
                  </a:lnTo>
                  <a:lnTo>
                    <a:pt x="205686" y="50457"/>
                  </a:lnTo>
                  <a:lnTo>
                    <a:pt x="205686" y="46649"/>
                  </a:lnTo>
                  <a:lnTo>
                    <a:pt x="201877" y="42841"/>
                  </a:lnTo>
                  <a:lnTo>
                    <a:pt x="199021" y="50457"/>
                  </a:lnTo>
                  <a:lnTo>
                    <a:pt x="195211" y="46649"/>
                  </a:lnTo>
                  <a:lnTo>
                    <a:pt x="192355" y="39985"/>
                  </a:lnTo>
                  <a:lnTo>
                    <a:pt x="188546" y="36177"/>
                  </a:lnTo>
                  <a:lnTo>
                    <a:pt x="179023" y="36177"/>
                  </a:lnTo>
                  <a:lnTo>
                    <a:pt x="181880" y="32369"/>
                  </a:lnTo>
                  <a:lnTo>
                    <a:pt x="172357" y="32369"/>
                  </a:lnTo>
                  <a:lnTo>
                    <a:pt x="165692" y="36177"/>
                  </a:lnTo>
                  <a:lnTo>
                    <a:pt x="161883" y="36177"/>
                  </a:lnTo>
                  <a:lnTo>
                    <a:pt x="161883" y="39985"/>
                  </a:lnTo>
                  <a:lnTo>
                    <a:pt x="152360" y="39985"/>
                  </a:lnTo>
                  <a:lnTo>
                    <a:pt x="148551" y="36177"/>
                  </a:lnTo>
                  <a:lnTo>
                    <a:pt x="145694" y="36177"/>
                  </a:lnTo>
                  <a:lnTo>
                    <a:pt x="145694" y="28561"/>
                  </a:lnTo>
                  <a:lnTo>
                    <a:pt x="139028" y="24752"/>
                  </a:lnTo>
                  <a:lnTo>
                    <a:pt x="145694" y="21896"/>
                  </a:lnTo>
                  <a:lnTo>
                    <a:pt x="142838" y="18088"/>
                  </a:lnTo>
                  <a:lnTo>
                    <a:pt x="128554" y="18088"/>
                  </a:lnTo>
                  <a:lnTo>
                    <a:pt x="128554" y="14280"/>
                  </a:lnTo>
                  <a:lnTo>
                    <a:pt x="125697" y="14280"/>
                  </a:lnTo>
                  <a:lnTo>
                    <a:pt x="119031" y="10472"/>
                  </a:lnTo>
                  <a:lnTo>
                    <a:pt x="109509" y="10472"/>
                  </a:lnTo>
                  <a:lnTo>
                    <a:pt x="105700" y="0"/>
                  </a:lnTo>
                  <a:lnTo>
                    <a:pt x="96177" y="0"/>
                  </a:lnTo>
                  <a:lnTo>
                    <a:pt x="89512" y="6664"/>
                  </a:lnTo>
                  <a:lnTo>
                    <a:pt x="85703" y="6664"/>
                  </a:lnTo>
                  <a:lnTo>
                    <a:pt x="79037" y="0"/>
                  </a:lnTo>
                  <a:lnTo>
                    <a:pt x="76180" y="3808"/>
                  </a:lnTo>
                  <a:lnTo>
                    <a:pt x="72371" y="3808"/>
                  </a:lnTo>
                  <a:lnTo>
                    <a:pt x="69514" y="6664"/>
                  </a:lnTo>
                  <a:lnTo>
                    <a:pt x="69514" y="10472"/>
                  </a:lnTo>
                  <a:lnTo>
                    <a:pt x="59040" y="10472"/>
                  </a:lnTo>
                  <a:lnTo>
                    <a:pt x="59040" y="14280"/>
                  </a:lnTo>
                  <a:lnTo>
                    <a:pt x="45708" y="14280"/>
                  </a:lnTo>
                  <a:lnTo>
                    <a:pt x="45708" y="18088"/>
                  </a:lnTo>
                  <a:lnTo>
                    <a:pt x="36185" y="21896"/>
                  </a:lnTo>
                  <a:lnTo>
                    <a:pt x="29520" y="28561"/>
                  </a:lnTo>
                  <a:lnTo>
                    <a:pt x="22854" y="24752"/>
                  </a:lnTo>
                  <a:lnTo>
                    <a:pt x="19997" y="24752"/>
                  </a:lnTo>
                  <a:lnTo>
                    <a:pt x="16188" y="28561"/>
                  </a:lnTo>
                  <a:lnTo>
                    <a:pt x="16188" y="32369"/>
                  </a:lnTo>
                  <a:lnTo>
                    <a:pt x="9523" y="32369"/>
                  </a:lnTo>
                  <a:lnTo>
                    <a:pt x="9523" y="36177"/>
                  </a:lnTo>
                  <a:lnTo>
                    <a:pt x="2857" y="36177"/>
                  </a:lnTo>
                  <a:lnTo>
                    <a:pt x="2857" y="32369"/>
                  </a:lnTo>
                  <a:lnTo>
                    <a:pt x="0" y="32369"/>
                  </a:lnTo>
                  <a:lnTo>
                    <a:pt x="0" y="39985"/>
                  </a:lnTo>
                  <a:lnTo>
                    <a:pt x="2857" y="42841"/>
                  </a:lnTo>
                  <a:lnTo>
                    <a:pt x="6666" y="42841"/>
                  </a:lnTo>
                  <a:lnTo>
                    <a:pt x="13332" y="50457"/>
                  </a:lnTo>
                  <a:lnTo>
                    <a:pt x="9523" y="54265"/>
                  </a:lnTo>
                  <a:lnTo>
                    <a:pt x="6666" y="54265"/>
                  </a:lnTo>
                  <a:lnTo>
                    <a:pt x="6666" y="58073"/>
                  </a:lnTo>
                  <a:lnTo>
                    <a:pt x="13332" y="64737"/>
                  </a:lnTo>
                  <a:lnTo>
                    <a:pt x="16188" y="72354"/>
                  </a:lnTo>
                  <a:lnTo>
                    <a:pt x="19997" y="72354"/>
                  </a:lnTo>
                  <a:lnTo>
                    <a:pt x="19997" y="76162"/>
                  </a:lnTo>
                  <a:lnTo>
                    <a:pt x="26663" y="79018"/>
                  </a:lnTo>
                  <a:lnTo>
                    <a:pt x="33329" y="79018"/>
                  </a:lnTo>
                  <a:lnTo>
                    <a:pt x="36185" y="86634"/>
                  </a:lnTo>
                  <a:lnTo>
                    <a:pt x="39995" y="86634"/>
                  </a:lnTo>
                  <a:lnTo>
                    <a:pt x="42851" y="94250"/>
                  </a:lnTo>
                  <a:lnTo>
                    <a:pt x="49517" y="94250"/>
                  </a:lnTo>
                  <a:lnTo>
                    <a:pt x="52374" y="98058"/>
                  </a:lnTo>
                  <a:lnTo>
                    <a:pt x="56183" y="98058"/>
                  </a:lnTo>
                  <a:lnTo>
                    <a:pt x="56183" y="104722"/>
                  </a:lnTo>
                  <a:lnTo>
                    <a:pt x="65706" y="116147"/>
                  </a:lnTo>
                  <a:lnTo>
                    <a:pt x="72371" y="116147"/>
                  </a:lnTo>
                  <a:lnTo>
                    <a:pt x="79037" y="112338"/>
                  </a:lnTo>
                  <a:lnTo>
                    <a:pt x="82846" y="112338"/>
                  </a:lnTo>
                  <a:lnTo>
                    <a:pt x="89512" y="116147"/>
                  </a:lnTo>
                  <a:lnTo>
                    <a:pt x="89512" y="104722"/>
                  </a:lnTo>
                  <a:lnTo>
                    <a:pt x="92368" y="104722"/>
                  </a:lnTo>
                  <a:lnTo>
                    <a:pt x="96177" y="98058"/>
                  </a:lnTo>
                  <a:lnTo>
                    <a:pt x="99034" y="94250"/>
                  </a:lnTo>
                  <a:lnTo>
                    <a:pt x="109509" y="94250"/>
                  </a:lnTo>
                  <a:lnTo>
                    <a:pt x="116175" y="98058"/>
                  </a:lnTo>
                  <a:lnTo>
                    <a:pt x="122841" y="104722"/>
                  </a:lnTo>
                  <a:lnTo>
                    <a:pt x="128554" y="100914"/>
                  </a:lnTo>
                  <a:lnTo>
                    <a:pt x="136172" y="108530"/>
                  </a:lnTo>
                  <a:lnTo>
                    <a:pt x="142838" y="104722"/>
                  </a:lnTo>
                  <a:lnTo>
                    <a:pt x="145694" y="100914"/>
                  </a:lnTo>
                  <a:lnTo>
                    <a:pt x="152360" y="100914"/>
                  </a:lnTo>
                  <a:lnTo>
                    <a:pt x="155217" y="104722"/>
                  </a:lnTo>
                  <a:lnTo>
                    <a:pt x="159026" y="104722"/>
                  </a:lnTo>
                  <a:lnTo>
                    <a:pt x="165692" y="108530"/>
                  </a:lnTo>
                  <a:lnTo>
                    <a:pt x="168549" y="104722"/>
                  </a:lnTo>
                  <a:lnTo>
                    <a:pt x="179023" y="104722"/>
                  </a:lnTo>
                  <a:lnTo>
                    <a:pt x="181880" y="100914"/>
                  </a:lnTo>
                  <a:lnTo>
                    <a:pt x="181880" y="104722"/>
                  </a:lnTo>
                  <a:lnTo>
                    <a:pt x="192355" y="104722"/>
                  </a:lnTo>
                  <a:lnTo>
                    <a:pt x="199021" y="100914"/>
                  </a:lnTo>
                  <a:lnTo>
                    <a:pt x="201877" y="98058"/>
                  </a:lnTo>
                  <a:lnTo>
                    <a:pt x="208543" y="94250"/>
                  </a:lnTo>
                  <a:lnTo>
                    <a:pt x="208543" y="79018"/>
                  </a:lnTo>
                  <a:lnTo>
                    <a:pt x="221874" y="76162"/>
                  </a:lnTo>
                  <a:lnTo>
                    <a:pt x="231397" y="68545"/>
                  </a:lnTo>
                  <a:lnTo>
                    <a:pt x="228540" y="64737"/>
                  </a:lnTo>
                  <a:close/>
                </a:path>
              </a:pathLst>
            </a:custGeom>
            <a:solidFill>
              <a:srgbClr val="AFABAB"/>
            </a:solidFill>
            <a:ln w="9518" cap="flat">
              <a:noFill/>
              <a:prstDash val="solid"/>
              <a:miter/>
            </a:ln>
          </p:spPr>
          <p:txBody>
            <a:bodyPr rtlCol="0" anchor="ctr"/>
            <a:lstStyle/>
            <a:p>
              <a:endParaRPr lang="en-US" noProof="0" dirty="0"/>
            </a:p>
          </p:txBody>
        </p:sp>
        <p:sp>
          <p:nvSpPr>
            <p:cNvPr id="6456" name="Serbest Form 6455">
              <a:extLst>
                <a:ext uri="{FF2B5EF4-FFF2-40B4-BE49-F238E27FC236}">
                  <a16:creationId xmlns:a16="http://schemas.microsoft.com/office/drawing/2014/main" id="{AB0110D3-57E7-7D4F-8A06-A857B29647FB}"/>
                </a:ext>
              </a:extLst>
            </p:cNvPr>
            <p:cNvSpPr/>
            <p:nvPr/>
          </p:nvSpPr>
          <p:spPr>
            <a:xfrm>
              <a:off x="6076954" y="1568750"/>
              <a:ext cx="231396" cy="116146"/>
            </a:xfrm>
            <a:custGeom>
              <a:avLst/>
              <a:gdLst>
                <a:gd name="connsiteX0" fmla="*/ 225684 w 231396"/>
                <a:gd name="connsiteY0" fmla="*/ 64737 h 116146"/>
                <a:gd name="connsiteX1" fmla="*/ 221874 w 231396"/>
                <a:gd name="connsiteY1" fmla="*/ 58073 h 116146"/>
                <a:gd name="connsiteX2" fmla="*/ 221874 w 231396"/>
                <a:gd name="connsiteY2" fmla="*/ 54265 h 116146"/>
                <a:gd name="connsiteX3" fmla="*/ 215208 w 231396"/>
                <a:gd name="connsiteY3" fmla="*/ 50457 h 116146"/>
                <a:gd name="connsiteX4" fmla="*/ 205686 w 231396"/>
                <a:gd name="connsiteY4" fmla="*/ 50457 h 116146"/>
                <a:gd name="connsiteX5" fmla="*/ 205686 w 231396"/>
                <a:gd name="connsiteY5" fmla="*/ 46649 h 116146"/>
                <a:gd name="connsiteX6" fmla="*/ 201877 w 231396"/>
                <a:gd name="connsiteY6" fmla="*/ 42841 h 116146"/>
                <a:gd name="connsiteX7" fmla="*/ 199021 w 231396"/>
                <a:gd name="connsiteY7" fmla="*/ 50457 h 116146"/>
                <a:gd name="connsiteX8" fmla="*/ 195211 w 231396"/>
                <a:gd name="connsiteY8" fmla="*/ 46649 h 116146"/>
                <a:gd name="connsiteX9" fmla="*/ 192355 w 231396"/>
                <a:gd name="connsiteY9" fmla="*/ 39985 h 116146"/>
                <a:gd name="connsiteX10" fmla="*/ 188546 w 231396"/>
                <a:gd name="connsiteY10" fmla="*/ 36177 h 116146"/>
                <a:gd name="connsiteX11" fmla="*/ 179023 w 231396"/>
                <a:gd name="connsiteY11" fmla="*/ 36177 h 116146"/>
                <a:gd name="connsiteX12" fmla="*/ 181880 w 231396"/>
                <a:gd name="connsiteY12" fmla="*/ 32369 h 116146"/>
                <a:gd name="connsiteX13" fmla="*/ 172357 w 231396"/>
                <a:gd name="connsiteY13" fmla="*/ 32369 h 116146"/>
                <a:gd name="connsiteX14" fmla="*/ 165692 w 231396"/>
                <a:gd name="connsiteY14" fmla="*/ 36177 h 116146"/>
                <a:gd name="connsiteX15" fmla="*/ 161883 w 231396"/>
                <a:gd name="connsiteY15" fmla="*/ 36177 h 116146"/>
                <a:gd name="connsiteX16" fmla="*/ 161883 w 231396"/>
                <a:gd name="connsiteY16" fmla="*/ 39985 h 116146"/>
                <a:gd name="connsiteX17" fmla="*/ 152360 w 231396"/>
                <a:gd name="connsiteY17" fmla="*/ 39985 h 116146"/>
                <a:gd name="connsiteX18" fmla="*/ 148551 w 231396"/>
                <a:gd name="connsiteY18" fmla="*/ 36177 h 116146"/>
                <a:gd name="connsiteX19" fmla="*/ 145694 w 231396"/>
                <a:gd name="connsiteY19" fmla="*/ 36177 h 116146"/>
                <a:gd name="connsiteX20" fmla="*/ 145694 w 231396"/>
                <a:gd name="connsiteY20" fmla="*/ 28561 h 116146"/>
                <a:gd name="connsiteX21" fmla="*/ 139028 w 231396"/>
                <a:gd name="connsiteY21" fmla="*/ 24752 h 116146"/>
                <a:gd name="connsiteX22" fmla="*/ 145694 w 231396"/>
                <a:gd name="connsiteY22" fmla="*/ 21896 h 116146"/>
                <a:gd name="connsiteX23" fmla="*/ 142838 w 231396"/>
                <a:gd name="connsiteY23" fmla="*/ 18088 h 116146"/>
                <a:gd name="connsiteX24" fmla="*/ 128554 w 231396"/>
                <a:gd name="connsiteY24" fmla="*/ 18088 h 116146"/>
                <a:gd name="connsiteX25" fmla="*/ 128554 w 231396"/>
                <a:gd name="connsiteY25" fmla="*/ 14280 h 116146"/>
                <a:gd name="connsiteX26" fmla="*/ 125697 w 231396"/>
                <a:gd name="connsiteY26" fmla="*/ 14280 h 116146"/>
                <a:gd name="connsiteX27" fmla="*/ 119031 w 231396"/>
                <a:gd name="connsiteY27" fmla="*/ 10472 h 116146"/>
                <a:gd name="connsiteX28" fmla="*/ 109509 w 231396"/>
                <a:gd name="connsiteY28" fmla="*/ 10472 h 116146"/>
                <a:gd name="connsiteX29" fmla="*/ 105700 w 231396"/>
                <a:gd name="connsiteY29" fmla="*/ 0 h 116146"/>
                <a:gd name="connsiteX30" fmla="*/ 96177 w 231396"/>
                <a:gd name="connsiteY30" fmla="*/ 0 h 116146"/>
                <a:gd name="connsiteX31" fmla="*/ 89512 w 231396"/>
                <a:gd name="connsiteY31" fmla="*/ 6664 h 116146"/>
                <a:gd name="connsiteX32" fmla="*/ 85703 w 231396"/>
                <a:gd name="connsiteY32" fmla="*/ 6664 h 116146"/>
                <a:gd name="connsiteX33" fmla="*/ 79037 w 231396"/>
                <a:gd name="connsiteY33" fmla="*/ 0 h 116146"/>
                <a:gd name="connsiteX34" fmla="*/ 76180 w 231396"/>
                <a:gd name="connsiteY34" fmla="*/ 3808 h 116146"/>
                <a:gd name="connsiteX35" fmla="*/ 72371 w 231396"/>
                <a:gd name="connsiteY35" fmla="*/ 3808 h 116146"/>
                <a:gd name="connsiteX36" fmla="*/ 69514 w 231396"/>
                <a:gd name="connsiteY36" fmla="*/ 6664 h 116146"/>
                <a:gd name="connsiteX37" fmla="*/ 69514 w 231396"/>
                <a:gd name="connsiteY37" fmla="*/ 10472 h 116146"/>
                <a:gd name="connsiteX38" fmla="*/ 59040 w 231396"/>
                <a:gd name="connsiteY38" fmla="*/ 10472 h 116146"/>
                <a:gd name="connsiteX39" fmla="*/ 59040 w 231396"/>
                <a:gd name="connsiteY39" fmla="*/ 14280 h 116146"/>
                <a:gd name="connsiteX40" fmla="*/ 45708 w 231396"/>
                <a:gd name="connsiteY40" fmla="*/ 14280 h 116146"/>
                <a:gd name="connsiteX41" fmla="*/ 45708 w 231396"/>
                <a:gd name="connsiteY41" fmla="*/ 18088 h 116146"/>
                <a:gd name="connsiteX42" fmla="*/ 36185 w 231396"/>
                <a:gd name="connsiteY42" fmla="*/ 21896 h 116146"/>
                <a:gd name="connsiteX43" fmla="*/ 29520 w 231396"/>
                <a:gd name="connsiteY43" fmla="*/ 28561 h 116146"/>
                <a:gd name="connsiteX44" fmla="*/ 22854 w 231396"/>
                <a:gd name="connsiteY44" fmla="*/ 24752 h 116146"/>
                <a:gd name="connsiteX45" fmla="*/ 19997 w 231396"/>
                <a:gd name="connsiteY45" fmla="*/ 24752 h 116146"/>
                <a:gd name="connsiteX46" fmla="*/ 16188 w 231396"/>
                <a:gd name="connsiteY46" fmla="*/ 28561 h 116146"/>
                <a:gd name="connsiteX47" fmla="*/ 16188 w 231396"/>
                <a:gd name="connsiteY47" fmla="*/ 32369 h 116146"/>
                <a:gd name="connsiteX48" fmla="*/ 9523 w 231396"/>
                <a:gd name="connsiteY48" fmla="*/ 32369 h 116146"/>
                <a:gd name="connsiteX49" fmla="*/ 9523 w 231396"/>
                <a:gd name="connsiteY49" fmla="*/ 36177 h 116146"/>
                <a:gd name="connsiteX50" fmla="*/ 2857 w 231396"/>
                <a:gd name="connsiteY50" fmla="*/ 36177 h 116146"/>
                <a:gd name="connsiteX51" fmla="*/ 2857 w 231396"/>
                <a:gd name="connsiteY51" fmla="*/ 32369 h 116146"/>
                <a:gd name="connsiteX52" fmla="*/ 0 w 231396"/>
                <a:gd name="connsiteY52" fmla="*/ 32369 h 116146"/>
                <a:gd name="connsiteX53" fmla="*/ 0 w 231396"/>
                <a:gd name="connsiteY53" fmla="*/ 39985 h 116146"/>
                <a:gd name="connsiteX54" fmla="*/ 2857 w 231396"/>
                <a:gd name="connsiteY54" fmla="*/ 42841 h 116146"/>
                <a:gd name="connsiteX55" fmla="*/ 6666 w 231396"/>
                <a:gd name="connsiteY55" fmla="*/ 42841 h 116146"/>
                <a:gd name="connsiteX56" fmla="*/ 13332 w 231396"/>
                <a:gd name="connsiteY56" fmla="*/ 50457 h 116146"/>
                <a:gd name="connsiteX57" fmla="*/ 9523 w 231396"/>
                <a:gd name="connsiteY57" fmla="*/ 54265 h 116146"/>
                <a:gd name="connsiteX58" fmla="*/ 6666 w 231396"/>
                <a:gd name="connsiteY58" fmla="*/ 54265 h 116146"/>
                <a:gd name="connsiteX59" fmla="*/ 6666 w 231396"/>
                <a:gd name="connsiteY59" fmla="*/ 58073 h 116146"/>
                <a:gd name="connsiteX60" fmla="*/ 13332 w 231396"/>
                <a:gd name="connsiteY60" fmla="*/ 64737 h 116146"/>
                <a:gd name="connsiteX61" fmla="*/ 16188 w 231396"/>
                <a:gd name="connsiteY61" fmla="*/ 72354 h 116146"/>
                <a:gd name="connsiteX62" fmla="*/ 19997 w 231396"/>
                <a:gd name="connsiteY62" fmla="*/ 72354 h 116146"/>
                <a:gd name="connsiteX63" fmla="*/ 19997 w 231396"/>
                <a:gd name="connsiteY63" fmla="*/ 76162 h 116146"/>
                <a:gd name="connsiteX64" fmla="*/ 26663 w 231396"/>
                <a:gd name="connsiteY64" fmla="*/ 79018 h 116146"/>
                <a:gd name="connsiteX65" fmla="*/ 33329 w 231396"/>
                <a:gd name="connsiteY65" fmla="*/ 79018 h 116146"/>
                <a:gd name="connsiteX66" fmla="*/ 36185 w 231396"/>
                <a:gd name="connsiteY66" fmla="*/ 86634 h 116146"/>
                <a:gd name="connsiteX67" fmla="*/ 39995 w 231396"/>
                <a:gd name="connsiteY67" fmla="*/ 86634 h 116146"/>
                <a:gd name="connsiteX68" fmla="*/ 42851 w 231396"/>
                <a:gd name="connsiteY68" fmla="*/ 94250 h 116146"/>
                <a:gd name="connsiteX69" fmla="*/ 49517 w 231396"/>
                <a:gd name="connsiteY69" fmla="*/ 94250 h 116146"/>
                <a:gd name="connsiteX70" fmla="*/ 52374 w 231396"/>
                <a:gd name="connsiteY70" fmla="*/ 98058 h 116146"/>
                <a:gd name="connsiteX71" fmla="*/ 56183 w 231396"/>
                <a:gd name="connsiteY71" fmla="*/ 98058 h 116146"/>
                <a:gd name="connsiteX72" fmla="*/ 56183 w 231396"/>
                <a:gd name="connsiteY72" fmla="*/ 104722 h 116146"/>
                <a:gd name="connsiteX73" fmla="*/ 65706 w 231396"/>
                <a:gd name="connsiteY73" fmla="*/ 116147 h 116146"/>
                <a:gd name="connsiteX74" fmla="*/ 72371 w 231396"/>
                <a:gd name="connsiteY74" fmla="*/ 116147 h 116146"/>
                <a:gd name="connsiteX75" fmla="*/ 79037 w 231396"/>
                <a:gd name="connsiteY75" fmla="*/ 112338 h 116146"/>
                <a:gd name="connsiteX76" fmla="*/ 82846 w 231396"/>
                <a:gd name="connsiteY76" fmla="*/ 112338 h 116146"/>
                <a:gd name="connsiteX77" fmla="*/ 89512 w 231396"/>
                <a:gd name="connsiteY77" fmla="*/ 116147 h 116146"/>
                <a:gd name="connsiteX78" fmla="*/ 89512 w 231396"/>
                <a:gd name="connsiteY78" fmla="*/ 104722 h 116146"/>
                <a:gd name="connsiteX79" fmla="*/ 92368 w 231396"/>
                <a:gd name="connsiteY79" fmla="*/ 104722 h 116146"/>
                <a:gd name="connsiteX80" fmla="*/ 96177 w 231396"/>
                <a:gd name="connsiteY80" fmla="*/ 98058 h 116146"/>
                <a:gd name="connsiteX81" fmla="*/ 99034 w 231396"/>
                <a:gd name="connsiteY81" fmla="*/ 94250 h 116146"/>
                <a:gd name="connsiteX82" fmla="*/ 109509 w 231396"/>
                <a:gd name="connsiteY82" fmla="*/ 94250 h 116146"/>
                <a:gd name="connsiteX83" fmla="*/ 116175 w 231396"/>
                <a:gd name="connsiteY83" fmla="*/ 98058 h 116146"/>
                <a:gd name="connsiteX84" fmla="*/ 122841 w 231396"/>
                <a:gd name="connsiteY84" fmla="*/ 104722 h 116146"/>
                <a:gd name="connsiteX85" fmla="*/ 128554 w 231396"/>
                <a:gd name="connsiteY85" fmla="*/ 100914 h 116146"/>
                <a:gd name="connsiteX86" fmla="*/ 136172 w 231396"/>
                <a:gd name="connsiteY86" fmla="*/ 108530 h 116146"/>
                <a:gd name="connsiteX87" fmla="*/ 142838 w 231396"/>
                <a:gd name="connsiteY87" fmla="*/ 104722 h 116146"/>
                <a:gd name="connsiteX88" fmla="*/ 145694 w 231396"/>
                <a:gd name="connsiteY88" fmla="*/ 100914 h 116146"/>
                <a:gd name="connsiteX89" fmla="*/ 152360 w 231396"/>
                <a:gd name="connsiteY89" fmla="*/ 100914 h 116146"/>
                <a:gd name="connsiteX90" fmla="*/ 155217 w 231396"/>
                <a:gd name="connsiteY90" fmla="*/ 104722 h 116146"/>
                <a:gd name="connsiteX91" fmla="*/ 159026 w 231396"/>
                <a:gd name="connsiteY91" fmla="*/ 104722 h 116146"/>
                <a:gd name="connsiteX92" fmla="*/ 165692 w 231396"/>
                <a:gd name="connsiteY92" fmla="*/ 108530 h 116146"/>
                <a:gd name="connsiteX93" fmla="*/ 168549 w 231396"/>
                <a:gd name="connsiteY93" fmla="*/ 104722 h 116146"/>
                <a:gd name="connsiteX94" fmla="*/ 179023 w 231396"/>
                <a:gd name="connsiteY94" fmla="*/ 104722 h 116146"/>
                <a:gd name="connsiteX95" fmla="*/ 181880 w 231396"/>
                <a:gd name="connsiteY95" fmla="*/ 100914 h 116146"/>
                <a:gd name="connsiteX96" fmla="*/ 181880 w 231396"/>
                <a:gd name="connsiteY96" fmla="*/ 104722 h 116146"/>
                <a:gd name="connsiteX97" fmla="*/ 192355 w 231396"/>
                <a:gd name="connsiteY97" fmla="*/ 104722 h 116146"/>
                <a:gd name="connsiteX98" fmla="*/ 199021 w 231396"/>
                <a:gd name="connsiteY98" fmla="*/ 100914 h 116146"/>
                <a:gd name="connsiteX99" fmla="*/ 201877 w 231396"/>
                <a:gd name="connsiteY99" fmla="*/ 98058 h 116146"/>
                <a:gd name="connsiteX100" fmla="*/ 208543 w 231396"/>
                <a:gd name="connsiteY100" fmla="*/ 94250 h 116146"/>
                <a:gd name="connsiteX101" fmla="*/ 208543 w 231396"/>
                <a:gd name="connsiteY101" fmla="*/ 79018 h 116146"/>
                <a:gd name="connsiteX102" fmla="*/ 221874 w 231396"/>
                <a:gd name="connsiteY102" fmla="*/ 76162 h 116146"/>
                <a:gd name="connsiteX103" fmla="*/ 231397 w 231396"/>
                <a:gd name="connsiteY103" fmla="*/ 68545 h 116146"/>
                <a:gd name="connsiteX104" fmla="*/ 228540 w 231396"/>
                <a:gd name="connsiteY104" fmla="*/ 64737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31396" h="116146">
                  <a:moveTo>
                    <a:pt x="225684" y="64737"/>
                  </a:moveTo>
                  <a:lnTo>
                    <a:pt x="221874" y="58073"/>
                  </a:lnTo>
                  <a:lnTo>
                    <a:pt x="221874" y="54265"/>
                  </a:lnTo>
                  <a:lnTo>
                    <a:pt x="215208" y="50457"/>
                  </a:lnTo>
                  <a:lnTo>
                    <a:pt x="205686" y="50457"/>
                  </a:lnTo>
                  <a:lnTo>
                    <a:pt x="205686" y="46649"/>
                  </a:lnTo>
                  <a:lnTo>
                    <a:pt x="201877" y="42841"/>
                  </a:lnTo>
                  <a:lnTo>
                    <a:pt x="199021" y="50457"/>
                  </a:lnTo>
                  <a:lnTo>
                    <a:pt x="195211" y="46649"/>
                  </a:lnTo>
                  <a:lnTo>
                    <a:pt x="192355" y="39985"/>
                  </a:lnTo>
                  <a:lnTo>
                    <a:pt x="188546" y="36177"/>
                  </a:lnTo>
                  <a:lnTo>
                    <a:pt x="179023" y="36177"/>
                  </a:lnTo>
                  <a:lnTo>
                    <a:pt x="181880" y="32369"/>
                  </a:lnTo>
                  <a:lnTo>
                    <a:pt x="172357" y="32369"/>
                  </a:lnTo>
                  <a:lnTo>
                    <a:pt x="165692" y="36177"/>
                  </a:lnTo>
                  <a:lnTo>
                    <a:pt x="161883" y="36177"/>
                  </a:lnTo>
                  <a:lnTo>
                    <a:pt x="161883" y="39985"/>
                  </a:lnTo>
                  <a:lnTo>
                    <a:pt x="152360" y="39985"/>
                  </a:lnTo>
                  <a:lnTo>
                    <a:pt x="148551" y="36177"/>
                  </a:lnTo>
                  <a:lnTo>
                    <a:pt x="145694" y="36177"/>
                  </a:lnTo>
                  <a:lnTo>
                    <a:pt x="145694" y="28561"/>
                  </a:lnTo>
                  <a:lnTo>
                    <a:pt x="139028" y="24752"/>
                  </a:lnTo>
                  <a:lnTo>
                    <a:pt x="145694" y="21896"/>
                  </a:lnTo>
                  <a:lnTo>
                    <a:pt x="142838" y="18088"/>
                  </a:lnTo>
                  <a:lnTo>
                    <a:pt x="128554" y="18088"/>
                  </a:lnTo>
                  <a:lnTo>
                    <a:pt x="128554" y="14280"/>
                  </a:lnTo>
                  <a:lnTo>
                    <a:pt x="125697" y="14280"/>
                  </a:lnTo>
                  <a:lnTo>
                    <a:pt x="119031" y="10472"/>
                  </a:lnTo>
                  <a:lnTo>
                    <a:pt x="109509" y="10472"/>
                  </a:lnTo>
                  <a:lnTo>
                    <a:pt x="105700" y="0"/>
                  </a:lnTo>
                  <a:lnTo>
                    <a:pt x="96177" y="0"/>
                  </a:lnTo>
                  <a:lnTo>
                    <a:pt x="89512" y="6664"/>
                  </a:lnTo>
                  <a:lnTo>
                    <a:pt x="85703" y="6664"/>
                  </a:lnTo>
                  <a:lnTo>
                    <a:pt x="79037" y="0"/>
                  </a:lnTo>
                  <a:lnTo>
                    <a:pt x="76180" y="3808"/>
                  </a:lnTo>
                  <a:lnTo>
                    <a:pt x="72371" y="3808"/>
                  </a:lnTo>
                  <a:lnTo>
                    <a:pt x="69514" y="6664"/>
                  </a:lnTo>
                  <a:lnTo>
                    <a:pt x="69514" y="10472"/>
                  </a:lnTo>
                  <a:lnTo>
                    <a:pt x="59040" y="10472"/>
                  </a:lnTo>
                  <a:lnTo>
                    <a:pt x="59040" y="14280"/>
                  </a:lnTo>
                  <a:lnTo>
                    <a:pt x="45708" y="14280"/>
                  </a:lnTo>
                  <a:lnTo>
                    <a:pt x="45708" y="18088"/>
                  </a:lnTo>
                  <a:lnTo>
                    <a:pt x="36185" y="21896"/>
                  </a:lnTo>
                  <a:lnTo>
                    <a:pt x="29520" y="28561"/>
                  </a:lnTo>
                  <a:lnTo>
                    <a:pt x="22854" y="24752"/>
                  </a:lnTo>
                  <a:lnTo>
                    <a:pt x="19997" y="24752"/>
                  </a:lnTo>
                  <a:lnTo>
                    <a:pt x="16188" y="28561"/>
                  </a:lnTo>
                  <a:lnTo>
                    <a:pt x="16188" y="32369"/>
                  </a:lnTo>
                  <a:lnTo>
                    <a:pt x="9523" y="32369"/>
                  </a:lnTo>
                  <a:lnTo>
                    <a:pt x="9523" y="36177"/>
                  </a:lnTo>
                  <a:lnTo>
                    <a:pt x="2857" y="36177"/>
                  </a:lnTo>
                  <a:lnTo>
                    <a:pt x="2857" y="32369"/>
                  </a:lnTo>
                  <a:lnTo>
                    <a:pt x="0" y="32369"/>
                  </a:lnTo>
                  <a:lnTo>
                    <a:pt x="0" y="39985"/>
                  </a:lnTo>
                  <a:lnTo>
                    <a:pt x="2857" y="42841"/>
                  </a:lnTo>
                  <a:lnTo>
                    <a:pt x="6666" y="42841"/>
                  </a:lnTo>
                  <a:lnTo>
                    <a:pt x="13332" y="50457"/>
                  </a:lnTo>
                  <a:lnTo>
                    <a:pt x="9523" y="54265"/>
                  </a:lnTo>
                  <a:lnTo>
                    <a:pt x="6666" y="54265"/>
                  </a:lnTo>
                  <a:lnTo>
                    <a:pt x="6666" y="58073"/>
                  </a:lnTo>
                  <a:lnTo>
                    <a:pt x="13332" y="64737"/>
                  </a:lnTo>
                  <a:lnTo>
                    <a:pt x="16188" y="72354"/>
                  </a:lnTo>
                  <a:lnTo>
                    <a:pt x="19997" y="72354"/>
                  </a:lnTo>
                  <a:lnTo>
                    <a:pt x="19997" y="76162"/>
                  </a:lnTo>
                  <a:lnTo>
                    <a:pt x="26663" y="79018"/>
                  </a:lnTo>
                  <a:lnTo>
                    <a:pt x="33329" y="79018"/>
                  </a:lnTo>
                  <a:lnTo>
                    <a:pt x="36185" y="86634"/>
                  </a:lnTo>
                  <a:lnTo>
                    <a:pt x="39995" y="86634"/>
                  </a:lnTo>
                  <a:lnTo>
                    <a:pt x="42851" y="94250"/>
                  </a:lnTo>
                  <a:lnTo>
                    <a:pt x="49517" y="94250"/>
                  </a:lnTo>
                  <a:lnTo>
                    <a:pt x="52374" y="98058"/>
                  </a:lnTo>
                  <a:lnTo>
                    <a:pt x="56183" y="98058"/>
                  </a:lnTo>
                  <a:lnTo>
                    <a:pt x="56183" y="104722"/>
                  </a:lnTo>
                  <a:lnTo>
                    <a:pt x="65706" y="116147"/>
                  </a:lnTo>
                  <a:lnTo>
                    <a:pt x="72371" y="116147"/>
                  </a:lnTo>
                  <a:lnTo>
                    <a:pt x="79037" y="112338"/>
                  </a:lnTo>
                  <a:lnTo>
                    <a:pt x="82846" y="112338"/>
                  </a:lnTo>
                  <a:lnTo>
                    <a:pt x="89512" y="116147"/>
                  </a:lnTo>
                  <a:lnTo>
                    <a:pt x="89512" y="104722"/>
                  </a:lnTo>
                  <a:lnTo>
                    <a:pt x="92368" y="104722"/>
                  </a:lnTo>
                  <a:lnTo>
                    <a:pt x="96177" y="98058"/>
                  </a:lnTo>
                  <a:lnTo>
                    <a:pt x="99034" y="94250"/>
                  </a:lnTo>
                  <a:lnTo>
                    <a:pt x="109509" y="94250"/>
                  </a:lnTo>
                  <a:lnTo>
                    <a:pt x="116175" y="98058"/>
                  </a:lnTo>
                  <a:lnTo>
                    <a:pt x="122841" y="104722"/>
                  </a:lnTo>
                  <a:lnTo>
                    <a:pt x="128554" y="100914"/>
                  </a:lnTo>
                  <a:lnTo>
                    <a:pt x="136172" y="108530"/>
                  </a:lnTo>
                  <a:lnTo>
                    <a:pt x="142838" y="104722"/>
                  </a:lnTo>
                  <a:lnTo>
                    <a:pt x="145694" y="100914"/>
                  </a:lnTo>
                  <a:lnTo>
                    <a:pt x="152360" y="100914"/>
                  </a:lnTo>
                  <a:lnTo>
                    <a:pt x="155217" y="104722"/>
                  </a:lnTo>
                  <a:lnTo>
                    <a:pt x="159026" y="104722"/>
                  </a:lnTo>
                  <a:lnTo>
                    <a:pt x="165692" y="108530"/>
                  </a:lnTo>
                  <a:lnTo>
                    <a:pt x="168549" y="104722"/>
                  </a:lnTo>
                  <a:lnTo>
                    <a:pt x="179023" y="104722"/>
                  </a:lnTo>
                  <a:lnTo>
                    <a:pt x="181880" y="100914"/>
                  </a:lnTo>
                  <a:lnTo>
                    <a:pt x="181880" y="104722"/>
                  </a:lnTo>
                  <a:lnTo>
                    <a:pt x="192355" y="104722"/>
                  </a:lnTo>
                  <a:lnTo>
                    <a:pt x="199021" y="100914"/>
                  </a:lnTo>
                  <a:lnTo>
                    <a:pt x="201877" y="98058"/>
                  </a:lnTo>
                  <a:lnTo>
                    <a:pt x="208543" y="94250"/>
                  </a:lnTo>
                  <a:lnTo>
                    <a:pt x="208543" y="79018"/>
                  </a:lnTo>
                  <a:lnTo>
                    <a:pt x="221874" y="76162"/>
                  </a:lnTo>
                  <a:lnTo>
                    <a:pt x="231397" y="68545"/>
                  </a:lnTo>
                  <a:lnTo>
                    <a:pt x="228540" y="64737"/>
                  </a:lnTo>
                  <a:close/>
                </a:path>
              </a:pathLst>
            </a:custGeom>
            <a:noFill/>
            <a:ln w="2379" cap="flat">
              <a:solidFill>
                <a:srgbClr val="FFFFFF"/>
              </a:solidFill>
              <a:prstDash val="solid"/>
              <a:round/>
            </a:ln>
          </p:spPr>
          <p:txBody>
            <a:bodyPr rtlCol="0" anchor="ctr"/>
            <a:lstStyle/>
            <a:p>
              <a:endParaRPr lang="en-US" noProof="0" dirty="0"/>
            </a:p>
          </p:txBody>
        </p:sp>
        <p:sp>
          <p:nvSpPr>
            <p:cNvPr id="6457" name="Serbest Form 6456">
              <a:extLst>
                <a:ext uri="{FF2B5EF4-FFF2-40B4-BE49-F238E27FC236}">
                  <a16:creationId xmlns:a16="http://schemas.microsoft.com/office/drawing/2014/main" id="{A1F492C1-46C0-294C-A253-78570131DB6F}"/>
                </a:ext>
              </a:extLst>
            </p:cNvPr>
            <p:cNvSpPr/>
            <p:nvPr/>
          </p:nvSpPr>
          <p:spPr>
            <a:xfrm>
              <a:off x="6812092" y="2283718"/>
              <a:ext cx="96177" cy="58073"/>
            </a:xfrm>
            <a:custGeom>
              <a:avLst/>
              <a:gdLst>
                <a:gd name="connsiteX0" fmla="*/ 0 w 96177"/>
                <a:gd name="connsiteY0" fmla="*/ 33321 h 58073"/>
                <a:gd name="connsiteX1" fmla="*/ 3809 w 96177"/>
                <a:gd name="connsiteY1" fmla="*/ 41889 h 58073"/>
                <a:gd name="connsiteX2" fmla="*/ 19045 w 96177"/>
                <a:gd name="connsiteY2" fmla="*/ 49505 h 58073"/>
                <a:gd name="connsiteX3" fmla="*/ 22854 w 96177"/>
                <a:gd name="connsiteY3" fmla="*/ 58073 h 58073"/>
                <a:gd name="connsiteX4" fmla="*/ 34281 w 96177"/>
                <a:gd name="connsiteY4" fmla="*/ 58073 h 58073"/>
                <a:gd name="connsiteX5" fmla="*/ 38090 w 96177"/>
                <a:gd name="connsiteY5" fmla="*/ 54265 h 58073"/>
                <a:gd name="connsiteX6" fmla="*/ 45708 w 96177"/>
                <a:gd name="connsiteY6" fmla="*/ 49505 h 58073"/>
                <a:gd name="connsiteX7" fmla="*/ 49517 w 96177"/>
                <a:gd name="connsiteY7" fmla="*/ 45697 h 58073"/>
                <a:gd name="connsiteX8" fmla="*/ 58087 w 96177"/>
                <a:gd name="connsiteY8" fmla="*/ 41889 h 58073"/>
                <a:gd name="connsiteX9" fmla="*/ 61896 w 96177"/>
                <a:gd name="connsiteY9" fmla="*/ 37129 h 58073"/>
                <a:gd name="connsiteX10" fmla="*/ 65705 w 96177"/>
                <a:gd name="connsiteY10" fmla="*/ 41889 h 58073"/>
                <a:gd name="connsiteX11" fmla="*/ 77132 w 96177"/>
                <a:gd name="connsiteY11" fmla="*/ 41889 h 58073"/>
                <a:gd name="connsiteX12" fmla="*/ 77132 w 96177"/>
                <a:gd name="connsiteY12" fmla="*/ 24753 h 58073"/>
                <a:gd name="connsiteX13" fmla="*/ 96177 w 96177"/>
                <a:gd name="connsiteY13" fmla="*/ 0 h 58073"/>
                <a:gd name="connsiteX14" fmla="*/ 69514 w 96177"/>
                <a:gd name="connsiteY14" fmla="*/ 17136 h 58073"/>
                <a:gd name="connsiteX15" fmla="*/ 34281 w 96177"/>
                <a:gd name="connsiteY15" fmla="*/ 17136 h 58073"/>
                <a:gd name="connsiteX16" fmla="*/ 30472 w 96177"/>
                <a:gd name="connsiteY16" fmla="*/ 20944 h 58073"/>
                <a:gd name="connsiteX17" fmla="*/ 30472 w 96177"/>
                <a:gd name="connsiteY17" fmla="*/ 24753 h 58073"/>
                <a:gd name="connsiteX18" fmla="*/ 7618 w 96177"/>
                <a:gd name="connsiteY18" fmla="*/ 24753 h 58073"/>
                <a:gd name="connsiteX19" fmla="*/ 0 w 96177"/>
                <a:gd name="connsiteY19" fmla="*/ 29513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177" h="58073">
                  <a:moveTo>
                    <a:pt x="0" y="33321"/>
                  </a:moveTo>
                  <a:lnTo>
                    <a:pt x="3809" y="41889"/>
                  </a:lnTo>
                  <a:lnTo>
                    <a:pt x="19045" y="49505"/>
                  </a:lnTo>
                  <a:lnTo>
                    <a:pt x="22854" y="58073"/>
                  </a:lnTo>
                  <a:lnTo>
                    <a:pt x="34281" y="58073"/>
                  </a:lnTo>
                  <a:lnTo>
                    <a:pt x="38090" y="54265"/>
                  </a:lnTo>
                  <a:lnTo>
                    <a:pt x="45708" y="49505"/>
                  </a:lnTo>
                  <a:lnTo>
                    <a:pt x="49517" y="45697"/>
                  </a:lnTo>
                  <a:lnTo>
                    <a:pt x="58087" y="41889"/>
                  </a:lnTo>
                  <a:lnTo>
                    <a:pt x="61896" y="37129"/>
                  </a:lnTo>
                  <a:lnTo>
                    <a:pt x="65705" y="41889"/>
                  </a:lnTo>
                  <a:lnTo>
                    <a:pt x="77132" y="41889"/>
                  </a:lnTo>
                  <a:lnTo>
                    <a:pt x="77132" y="24753"/>
                  </a:lnTo>
                  <a:lnTo>
                    <a:pt x="96177" y="0"/>
                  </a:lnTo>
                  <a:lnTo>
                    <a:pt x="69514" y="17136"/>
                  </a:lnTo>
                  <a:lnTo>
                    <a:pt x="34281" y="17136"/>
                  </a:lnTo>
                  <a:lnTo>
                    <a:pt x="30472" y="20944"/>
                  </a:lnTo>
                  <a:lnTo>
                    <a:pt x="30472" y="24753"/>
                  </a:lnTo>
                  <a:lnTo>
                    <a:pt x="7618" y="24753"/>
                  </a:lnTo>
                  <a:lnTo>
                    <a:pt x="0" y="29513"/>
                  </a:lnTo>
                  <a:close/>
                </a:path>
              </a:pathLst>
            </a:custGeom>
            <a:solidFill>
              <a:srgbClr val="AFABAB"/>
            </a:solidFill>
            <a:ln w="9518" cap="flat">
              <a:noFill/>
              <a:prstDash val="solid"/>
              <a:miter/>
            </a:ln>
          </p:spPr>
          <p:txBody>
            <a:bodyPr rtlCol="0" anchor="ctr"/>
            <a:lstStyle/>
            <a:p>
              <a:endParaRPr lang="en-US" noProof="0" dirty="0"/>
            </a:p>
          </p:txBody>
        </p:sp>
        <p:sp>
          <p:nvSpPr>
            <p:cNvPr id="6458" name="Serbest Form 6457">
              <a:extLst>
                <a:ext uri="{FF2B5EF4-FFF2-40B4-BE49-F238E27FC236}">
                  <a16:creationId xmlns:a16="http://schemas.microsoft.com/office/drawing/2014/main" id="{B4763014-C41F-294A-83A4-15ACFEC6C72B}"/>
                </a:ext>
              </a:extLst>
            </p:cNvPr>
            <p:cNvSpPr/>
            <p:nvPr/>
          </p:nvSpPr>
          <p:spPr>
            <a:xfrm>
              <a:off x="6812092" y="2283718"/>
              <a:ext cx="96177" cy="58073"/>
            </a:xfrm>
            <a:custGeom>
              <a:avLst/>
              <a:gdLst>
                <a:gd name="connsiteX0" fmla="*/ 0 w 96177"/>
                <a:gd name="connsiteY0" fmla="*/ 33321 h 58073"/>
                <a:gd name="connsiteX1" fmla="*/ 3809 w 96177"/>
                <a:gd name="connsiteY1" fmla="*/ 41889 h 58073"/>
                <a:gd name="connsiteX2" fmla="*/ 19045 w 96177"/>
                <a:gd name="connsiteY2" fmla="*/ 49505 h 58073"/>
                <a:gd name="connsiteX3" fmla="*/ 22854 w 96177"/>
                <a:gd name="connsiteY3" fmla="*/ 58073 h 58073"/>
                <a:gd name="connsiteX4" fmla="*/ 34281 w 96177"/>
                <a:gd name="connsiteY4" fmla="*/ 58073 h 58073"/>
                <a:gd name="connsiteX5" fmla="*/ 38090 w 96177"/>
                <a:gd name="connsiteY5" fmla="*/ 54265 h 58073"/>
                <a:gd name="connsiteX6" fmla="*/ 45708 w 96177"/>
                <a:gd name="connsiteY6" fmla="*/ 49505 h 58073"/>
                <a:gd name="connsiteX7" fmla="*/ 49517 w 96177"/>
                <a:gd name="connsiteY7" fmla="*/ 45697 h 58073"/>
                <a:gd name="connsiteX8" fmla="*/ 58087 w 96177"/>
                <a:gd name="connsiteY8" fmla="*/ 41889 h 58073"/>
                <a:gd name="connsiteX9" fmla="*/ 61896 w 96177"/>
                <a:gd name="connsiteY9" fmla="*/ 37129 h 58073"/>
                <a:gd name="connsiteX10" fmla="*/ 65705 w 96177"/>
                <a:gd name="connsiteY10" fmla="*/ 41889 h 58073"/>
                <a:gd name="connsiteX11" fmla="*/ 77132 w 96177"/>
                <a:gd name="connsiteY11" fmla="*/ 41889 h 58073"/>
                <a:gd name="connsiteX12" fmla="*/ 77132 w 96177"/>
                <a:gd name="connsiteY12" fmla="*/ 24753 h 58073"/>
                <a:gd name="connsiteX13" fmla="*/ 96177 w 96177"/>
                <a:gd name="connsiteY13" fmla="*/ 0 h 58073"/>
                <a:gd name="connsiteX14" fmla="*/ 69514 w 96177"/>
                <a:gd name="connsiteY14" fmla="*/ 17136 h 58073"/>
                <a:gd name="connsiteX15" fmla="*/ 34281 w 96177"/>
                <a:gd name="connsiteY15" fmla="*/ 17136 h 58073"/>
                <a:gd name="connsiteX16" fmla="*/ 30472 w 96177"/>
                <a:gd name="connsiteY16" fmla="*/ 20944 h 58073"/>
                <a:gd name="connsiteX17" fmla="*/ 30472 w 96177"/>
                <a:gd name="connsiteY17" fmla="*/ 24753 h 58073"/>
                <a:gd name="connsiteX18" fmla="*/ 7618 w 96177"/>
                <a:gd name="connsiteY18" fmla="*/ 24753 h 58073"/>
                <a:gd name="connsiteX19" fmla="*/ 0 w 96177"/>
                <a:gd name="connsiteY19" fmla="*/ 29513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177" h="58073">
                  <a:moveTo>
                    <a:pt x="0" y="33321"/>
                  </a:moveTo>
                  <a:lnTo>
                    <a:pt x="3809" y="41889"/>
                  </a:lnTo>
                  <a:lnTo>
                    <a:pt x="19045" y="49505"/>
                  </a:lnTo>
                  <a:lnTo>
                    <a:pt x="22854" y="58073"/>
                  </a:lnTo>
                  <a:lnTo>
                    <a:pt x="34281" y="58073"/>
                  </a:lnTo>
                  <a:lnTo>
                    <a:pt x="38090" y="54265"/>
                  </a:lnTo>
                  <a:lnTo>
                    <a:pt x="45708" y="49505"/>
                  </a:lnTo>
                  <a:lnTo>
                    <a:pt x="49517" y="45697"/>
                  </a:lnTo>
                  <a:lnTo>
                    <a:pt x="58087" y="41889"/>
                  </a:lnTo>
                  <a:lnTo>
                    <a:pt x="61896" y="37129"/>
                  </a:lnTo>
                  <a:lnTo>
                    <a:pt x="65705" y="41889"/>
                  </a:lnTo>
                  <a:lnTo>
                    <a:pt x="77132" y="41889"/>
                  </a:lnTo>
                  <a:lnTo>
                    <a:pt x="77132" y="24753"/>
                  </a:lnTo>
                  <a:lnTo>
                    <a:pt x="96177" y="0"/>
                  </a:lnTo>
                  <a:lnTo>
                    <a:pt x="69514" y="17136"/>
                  </a:lnTo>
                  <a:lnTo>
                    <a:pt x="34281" y="17136"/>
                  </a:lnTo>
                  <a:lnTo>
                    <a:pt x="30472" y="20944"/>
                  </a:lnTo>
                  <a:lnTo>
                    <a:pt x="30472" y="24753"/>
                  </a:lnTo>
                  <a:lnTo>
                    <a:pt x="7618" y="24753"/>
                  </a:lnTo>
                  <a:lnTo>
                    <a:pt x="0" y="29513"/>
                  </a:lnTo>
                  <a:close/>
                </a:path>
              </a:pathLst>
            </a:custGeom>
            <a:noFill/>
            <a:ln w="2379" cap="flat">
              <a:solidFill>
                <a:srgbClr val="FFFFFF"/>
              </a:solidFill>
              <a:prstDash val="solid"/>
              <a:round/>
            </a:ln>
          </p:spPr>
          <p:txBody>
            <a:bodyPr rtlCol="0" anchor="ctr"/>
            <a:lstStyle/>
            <a:p>
              <a:endParaRPr lang="en-US" noProof="0" dirty="0"/>
            </a:p>
          </p:txBody>
        </p:sp>
        <p:sp>
          <p:nvSpPr>
            <p:cNvPr id="6459" name="Serbest Form 6458">
              <a:extLst>
                <a:ext uri="{FF2B5EF4-FFF2-40B4-BE49-F238E27FC236}">
                  <a16:creationId xmlns:a16="http://schemas.microsoft.com/office/drawing/2014/main" id="{9D39DE67-D878-DD4B-A087-4E6D7251EEE9}"/>
                </a:ext>
              </a:extLst>
            </p:cNvPr>
            <p:cNvSpPr/>
            <p:nvPr/>
          </p:nvSpPr>
          <p:spPr>
            <a:xfrm>
              <a:off x="2383173" y="2880635"/>
              <a:ext cx="407563" cy="162795"/>
            </a:xfrm>
            <a:custGeom>
              <a:avLst/>
              <a:gdLst>
                <a:gd name="connsiteX0" fmla="*/ 61896 w 407563"/>
                <a:gd name="connsiteY0" fmla="*/ 75210 h 162795"/>
                <a:gd name="connsiteX1" fmla="*/ 61896 w 407563"/>
                <a:gd name="connsiteY1" fmla="*/ 79018 h 162795"/>
                <a:gd name="connsiteX2" fmla="*/ 65705 w 407563"/>
                <a:gd name="connsiteY2" fmla="*/ 82826 h 162795"/>
                <a:gd name="connsiteX3" fmla="*/ 72371 w 407563"/>
                <a:gd name="connsiteY3" fmla="*/ 86634 h 162795"/>
                <a:gd name="connsiteX4" fmla="*/ 79037 w 407563"/>
                <a:gd name="connsiteY4" fmla="*/ 82826 h 162795"/>
                <a:gd name="connsiteX5" fmla="*/ 81894 w 407563"/>
                <a:gd name="connsiteY5" fmla="*/ 82826 h 162795"/>
                <a:gd name="connsiteX6" fmla="*/ 85703 w 407563"/>
                <a:gd name="connsiteY6" fmla="*/ 76162 h 162795"/>
                <a:gd name="connsiteX7" fmla="*/ 85703 w 407563"/>
                <a:gd name="connsiteY7" fmla="*/ 72354 h 162795"/>
                <a:gd name="connsiteX8" fmla="*/ 81894 w 407563"/>
                <a:gd name="connsiteY8" fmla="*/ 68546 h 162795"/>
                <a:gd name="connsiteX9" fmla="*/ 75228 w 407563"/>
                <a:gd name="connsiteY9" fmla="*/ 68546 h 162795"/>
                <a:gd name="connsiteX10" fmla="*/ 68562 w 407563"/>
                <a:gd name="connsiteY10" fmla="*/ 72354 h 162795"/>
                <a:gd name="connsiteX11" fmla="*/ 64753 w 407563"/>
                <a:gd name="connsiteY11" fmla="*/ 72354 h 162795"/>
                <a:gd name="connsiteX12" fmla="*/ 61896 w 407563"/>
                <a:gd name="connsiteY12" fmla="*/ 75210 h 162795"/>
                <a:gd name="connsiteX13" fmla="*/ 389471 w 407563"/>
                <a:gd name="connsiteY13" fmla="*/ 133283 h 162795"/>
                <a:gd name="connsiteX14" fmla="*/ 379948 w 407563"/>
                <a:gd name="connsiteY14" fmla="*/ 129475 h 162795"/>
                <a:gd name="connsiteX15" fmla="*/ 366617 w 407563"/>
                <a:gd name="connsiteY15" fmla="*/ 129475 h 162795"/>
                <a:gd name="connsiteX16" fmla="*/ 366617 w 407563"/>
                <a:gd name="connsiteY16" fmla="*/ 119003 h 162795"/>
                <a:gd name="connsiteX17" fmla="*/ 362808 w 407563"/>
                <a:gd name="connsiteY17" fmla="*/ 115195 h 162795"/>
                <a:gd name="connsiteX18" fmla="*/ 356142 w 407563"/>
                <a:gd name="connsiteY18" fmla="*/ 111387 h 162795"/>
                <a:gd name="connsiteX19" fmla="*/ 329479 w 407563"/>
                <a:gd name="connsiteY19" fmla="*/ 111387 h 162795"/>
                <a:gd name="connsiteX20" fmla="*/ 342810 w 407563"/>
                <a:gd name="connsiteY20" fmla="*/ 97106 h 162795"/>
                <a:gd name="connsiteX21" fmla="*/ 337097 w 407563"/>
                <a:gd name="connsiteY21" fmla="*/ 97106 h 162795"/>
                <a:gd name="connsiteX22" fmla="*/ 330431 w 407563"/>
                <a:gd name="connsiteY22" fmla="*/ 93298 h 162795"/>
                <a:gd name="connsiteX23" fmla="*/ 306625 w 407563"/>
                <a:gd name="connsiteY23" fmla="*/ 93298 h 162795"/>
                <a:gd name="connsiteX24" fmla="*/ 293293 w 407563"/>
                <a:gd name="connsiteY24" fmla="*/ 86634 h 162795"/>
                <a:gd name="connsiteX25" fmla="*/ 289484 w 407563"/>
                <a:gd name="connsiteY25" fmla="*/ 82826 h 162795"/>
                <a:gd name="connsiteX26" fmla="*/ 285675 w 407563"/>
                <a:gd name="connsiteY26" fmla="*/ 82826 h 162795"/>
                <a:gd name="connsiteX27" fmla="*/ 289484 w 407563"/>
                <a:gd name="connsiteY27" fmla="*/ 79018 h 162795"/>
                <a:gd name="connsiteX28" fmla="*/ 289484 w 407563"/>
                <a:gd name="connsiteY28" fmla="*/ 75210 h 162795"/>
                <a:gd name="connsiteX29" fmla="*/ 293293 w 407563"/>
                <a:gd name="connsiteY29" fmla="*/ 71402 h 162795"/>
                <a:gd name="connsiteX30" fmla="*/ 293293 w 407563"/>
                <a:gd name="connsiteY30" fmla="*/ 67594 h 162795"/>
                <a:gd name="connsiteX31" fmla="*/ 286628 w 407563"/>
                <a:gd name="connsiteY31" fmla="*/ 67594 h 162795"/>
                <a:gd name="connsiteX32" fmla="*/ 279962 w 407563"/>
                <a:gd name="connsiteY32" fmla="*/ 67594 h 162795"/>
                <a:gd name="connsiteX33" fmla="*/ 276153 w 407563"/>
                <a:gd name="connsiteY33" fmla="*/ 67594 h 162795"/>
                <a:gd name="connsiteX34" fmla="*/ 259964 w 407563"/>
                <a:gd name="connsiteY34" fmla="*/ 50457 h 162795"/>
                <a:gd name="connsiteX35" fmla="*/ 253299 w 407563"/>
                <a:gd name="connsiteY35" fmla="*/ 46649 h 162795"/>
                <a:gd name="connsiteX36" fmla="*/ 246633 w 407563"/>
                <a:gd name="connsiteY36" fmla="*/ 39985 h 162795"/>
                <a:gd name="connsiteX37" fmla="*/ 237110 w 407563"/>
                <a:gd name="connsiteY37" fmla="*/ 39985 h 162795"/>
                <a:gd name="connsiteX38" fmla="*/ 237110 w 407563"/>
                <a:gd name="connsiteY38" fmla="*/ 50457 h 162795"/>
                <a:gd name="connsiteX39" fmla="*/ 243776 w 407563"/>
                <a:gd name="connsiteY39" fmla="*/ 57121 h 162795"/>
                <a:gd name="connsiteX40" fmla="*/ 246633 w 407563"/>
                <a:gd name="connsiteY40" fmla="*/ 57121 h 162795"/>
                <a:gd name="connsiteX41" fmla="*/ 206638 w 407563"/>
                <a:gd name="connsiteY41" fmla="*/ 36177 h 162795"/>
                <a:gd name="connsiteX42" fmla="*/ 202829 w 407563"/>
                <a:gd name="connsiteY42" fmla="*/ 32369 h 162795"/>
                <a:gd name="connsiteX43" fmla="*/ 196164 w 407563"/>
                <a:gd name="connsiteY43" fmla="*/ 28561 h 162795"/>
                <a:gd name="connsiteX44" fmla="*/ 192355 w 407563"/>
                <a:gd name="connsiteY44" fmla="*/ 21897 h 162795"/>
                <a:gd name="connsiteX45" fmla="*/ 185689 w 407563"/>
                <a:gd name="connsiteY45" fmla="*/ 18088 h 162795"/>
                <a:gd name="connsiteX46" fmla="*/ 179023 w 407563"/>
                <a:gd name="connsiteY46" fmla="*/ 11424 h 162795"/>
                <a:gd name="connsiteX47" fmla="*/ 145694 w 407563"/>
                <a:gd name="connsiteY47" fmla="*/ 11424 h 162795"/>
                <a:gd name="connsiteX48" fmla="*/ 139029 w 407563"/>
                <a:gd name="connsiteY48" fmla="*/ 7616 h 162795"/>
                <a:gd name="connsiteX49" fmla="*/ 122840 w 407563"/>
                <a:gd name="connsiteY49" fmla="*/ 3808 h 162795"/>
                <a:gd name="connsiteX50" fmla="*/ 93320 w 407563"/>
                <a:gd name="connsiteY50" fmla="*/ 0 h 162795"/>
                <a:gd name="connsiteX51" fmla="*/ 66658 w 407563"/>
                <a:gd name="connsiteY51" fmla="*/ 3808 h 162795"/>
                <a:gd name="connsiteX52" fmla="*/ 50469 w 407563"/>
                <a:gd name="connsiteY52" fmla="*/ 10472 h 162795"/>
                <a:gd name="connsiteX53" fmla="*/ 37138 w 407563"/>
                <a:gd name="connsiteY53" fmla="*/ 23801 h 162795"/>
                <a:gd name="connsiteX54" fmla="*/ 32376 w 407563"/>
                <a:gd name="connsiteY54" fmla="*/ 29513 h 162795"/>
                <a:gd name="connsiteX55" fmla="*/ 22854 w 407563"/>
                <a:gd name="connsiteY55" fmla="*/ 36177 h 162795"/>
                <a:gd name="connsiteX56" fmla="*/ 13331 w 407563"/>
                <a:gd name="connsiteY56" fmla="*/ 39985 h 162795"/>
                <a:gd name="connsiteX57" fmla="*/ 6666 w 407563"/>
                <a:gd name="connsiteY57" fmla="*/ 43793 h 162795"/>
                <a:gd name="connsiteX58" fmla="*/ 2857 w 407563"/>
                <a:gd name="connsiteY58" fmla="*/ 47601 h 162795"/>
                <a:gd name="connsiteX59" fmla="*/ 0 w 407563"/>
                <a:gd name="connsiteY59" fmla="*/ 47601 h 162795"/>
                <a:gd name="connsiteX60" fmla="*/ 39995 w 407563"/>
                <a:gd name="connsiteY60" fmla="*/ 43793 h 162795"/>
                <a:gd name="connsiteX61" fmla="*/ 39995 w 407563"/>
                <a:gd name="connsiteY61" fmla="*/ 37129 h 162795"/>
                <a:gd name="connsiteX62" fmla="*/ 82846 w 407563"/>
                <a:gd name="connsiteY62" fmla="*/ 33321 h 162795"/>
                <a:gd name="connsiteX63" fmla="*/ 96177 w 407563"/>
                <a:gd name="connsiteY63" fmla="*/ 26657 h 162795"/>
                <a:gd name="connsiteX64" fmla="*/ 108557 w 407563"/>
                <a:gd name="connsiteY64" fmla="*/ 26657 h 162795"/>
                <a:gd name="connsiteX65" fmla="*/ 121888 w 407563"/>
                <a:gd name="connsiteY65" fmla="*/ 33321 h 162795"/>
                <a:gd name="connsiteX66" fmla="*/ 121888 w 407563"/>
                <a:gd name="connsiteY66" fmla="*/ 37129 h 162795"/>
                <a:gd name="connsiteX67" fmla="*/ 118079 w 407563"/>
                <a:gd name="connsiteY67" fmla="*/ 37129 h 162795"/>
                <a:gd name="connsiteX68" fmla="*/ 114270 w 407563"/>
                <a:gd name="connsiteY68" fmla="*/ 40937 h 162795"/>
                <a:gd name="connsiteX69" fmla="*/ 108557 w 407563"/>
                <a:gd name="connsiteY69" fmla="*/ 40937 h 162795"/>
                <a:gd name="connsiteX70" fmla="*/ 104748 w 407563"/>
                <a:gd name="connsiteY70" fmla="*/ 44745 h 162795"/>
                <a:gd name="connsiteX71" fmla="*/ 101891 w 407563"/>
                <a:gd name="connsiteY71" fmla="*/ 44745 h 162795"/>
                <a:gd name="connsiteX72" fmla="*/ 111413 w 407563"/>
                <a:gd name="connsiteY72" fmla="*/ 48553 h 162795"/>
                <a:gd name="connsiteX73" fmla="*/ 114270 w 407563"/>
                <a:gd name="connsiteY73" fmla="*/ 48553 h 162795"/>
                <a:gd name="connsiteX74" fmla="*/ 118079 w 407563"/>
                <a:gd name="connsiteY74" fmla="*/ 52361 h 162795"/>
                <a:gd name="connsiteX75" fmla="*/ 124745 w 407563"/>
                <a:gd name="connsiteY75" fmla="*/ 56169 h 162795"/>
                <a:gd name="connsiteX76" fmla="*/ 134267 w 407563"/>
                <a:gd name="connsiteY76" fmla="*/ 59978 h 162795"/>
                <a:gd name="connsiteX77" fmla="*/ 140933 w 407563"/>
                <a:gd name="connsiteY77" fmla="*/ 63786 h 162795"/>
                <a:gd name="connsiteX78" fmla="*/ 150456 w 407563"/>
                <a:gd name="connsiteY78" fmla="*/ 63786 h 162795"/>
                <a:gd name="connsiteX79" fmla="*/ 153312 w 407563"/>
                <a:gd name="connsiteY79" fmla="*/ 59978 h 162795"/>
                <a:gd name="connsiteX80" fmla="*/ 153312 w 407563"/>
                <a:gd name="connsiteY80" fmla="*/ 56169 h 162795"/>
                <a:gd name="connsiteX81" fmla="*/ 159978 w 407563"/>
                <a:gd name="connsiteY81" fmla="*/ 59978 h 162795"/>
                <a:gd name="connsiteX82" fmla="*/ 162835 w 407563"/>
                <a:gd name="connsiteY82" fmla="*/ 63786 h 162795"/>
                <a:gd name="connsiteX83" fmla="*/ 172357 w 407563"/>
                <a:gd name="connsiteY83" fmla="*/ 70450 h 162795"/>
                <a:gd name="connsiteX84" fmla="*/ 185689 w 407563"/>
                <a:gd name="connsiteY84" fmla="*/ 77114 h 162795"/>
                <a:gd name="connsiteX85" fmla="*/ 201877 w 407563"/>
                <a:gd name="connsiteY85" fmla="*/ 77114 h 162795"/>
                <a:gd name="connsiteX86" fmla="*/ 211400 w 407563"/>
                <a:gd name="connsiteY86" fmla="*/ 73306 h 162795"/>
                <a:gd name="connsiteX87" fmla="*/ 218065 w 407563"/>
                <a:gd name="connsiteY87" fmla="*/ 73306 h 162795"/>
                <a:gd name="connsiteX88" fmla="*/ 211400 w 407563"/>
                <a:gd name="connsiteY88" fmla="*/ 86634 h 162795"/>
                <a:gd name="connsiteX89" fmla="*/ 244728 w 407563"/>
                <a:gd name="connsiteY89" fmla="*/ 99962 h 162795"/>
                <a:gd name="connsiteX90" fmla="*/ 258060 w 407563"/>
                <a:gd name="connsiteY90" fmla="*/ 120907 h 162795"/>
                <a:gd name="connsiteX91" fmla="*/ 261869 w 407563"/>
                <a:gd name="connsiteY91" fmla="*/ 124715 h 162795"/>
                <a:gd name="connsiteX92" fmla="*/ 268535 w 407563"/>
                <a:gd name="connsiteY92" fmla="*/ 128523 h 162795"/>
                <a:gd name="connsiteX93" fmla="*/ 272344 w 407563"/>
                <a:gd name="connsiteY93" fmla="*/ 132331 h 162795"/>
                <a:gd name="connsiteX94" fmla="*/ 272344 w 407563"/>
                <a:gd name="connsiteY94" fmla="*/ 136139 h 162795"/>
                <a:gd name="connsiteX95" fmla="*/ 260917 w 407563"/>
                <a:gd name="connsiteY95" fmla="*/ 150420 h 162795"/>
                <a:gd name="connsiteX96" fmla="*/ 260917 w 407563"/>
                <a:gd name="connsiteY96" fmla="*/ 154228 h 162795"/>
                <a:gd name="connsiteX97" fmla="*/ 264726 w 407563"/>
                <a:gd name="connsiteY97" fmla="*/ 158036 h 162795"/>
                <a:gd name="connsiteX98" fmla="*/ 271392 w 407563"/>
                <a:gd name="connsiteY98" fmla="*/ 154228 h 162795"/>
                <a:gd name="connsiteX99" fmla="*/ 278057 w 407563"/>
                <a:gd name="connsiteY99" fmla="*/ 154228 h 162795"/>
                <a:gd name="connsiteX100" fmla="*/ 291389 w 407563"/>
                <a:gd name="connsiteY100" fmla="*/ 147563 h 162795"/>
                <a:gd name="connsiteX101" fmla="*/ 307577 w 407563"/>
                <a:gd name="connsiteY101" fmla="*/ 147563 h 162795"/>
                <a:gd name="connsiteX102" fmla="*/ 307577 w 407563"/>
                <a:gd name="connsiteY102" fmla="*/ 151371 h 162795"/>
                <a:gd name="connsiteX103" fmla="*/ 304720 w 407563"/>
                <a:gd name="connsiteY103" fmla="*/ 151371 h 162795"/>
                <a:gd name="connsiteX104" fmla="*/ 300911 w 407563"/>
                <a:gd name="connsiteY104" fmla="*/ 155180 h 162795"/>
                <a:gd name="connsiteX105" fmla="*/ 300911 w 407563"/>
                <a:gd name="connsiteY105" fmla="*/ 158988 h 162795"/>
                <a:gd name="connsiteX106" fmla="*/ 307577 w 407563"/>
                <a:gd name="connsiteY106" fmla="*/ 158988 h 162795"/>
                <a:gd name="connsiteX107" fmla="*/ 311386 w 407563"/>
                <a:gd name="connsiteY107" fmla="*/ 162796 h 162795"/>
                <a:gd name="connsiteX108" fmla="*/ 338049 w 407563"/>
                <a:gd name="connsiteY108" fmla="*/ 162796 h 162795"/>
                <a:gd name="connsiteX109" fmla="*/ 351381 w 407563"/>
                <a:gd name="connsiteY109" fmla="*/ 158988 h 162795"/>
                <a:gd name="connsiteX110" fmla="*/ 378043 w 407563"/>
                <a:gd name="connsiteY110" fmla="*/ 155180 h 162795"/>
                <a:gd name="connsiteX111" fmla="*/ 398041 w 407563"/>
                <a:gd name="connsiteY111" fmla="*/ 151371 h 162795"/>
                <a:gd name="connsiteX112" fmla="*/ 407563 w 407563"/>
                <a:gd name="connsiteY112" fmla="*/ 147563 h 162795"/>
                <a:gd name="connsiteX113" fmla="*/ 407563 w 407563"/>
                <a:gd name="connsiteY113" fmla="*/ 143755 h 162795"/>
                <a:gd name="connsiteX114" fmla="*/ 403754 w 407563"/>
                <a:gd name="connsiteY114" fmla="*/ 139947 h 162795"/>
                <a:gd name="connsiteX115" fmla="*/ 397089 w 407563"/>
                <a:gd name="connsiteY115" fmla="*/ 136139 h 162795"/>
                <a:gd name="connsiteX116" fmla="*/ 389471 w 407563"/>
                <a:gd name="connsiteY116" fmla="*/ 133283 h 1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407563" h="162795">
                  <a:moveTo>
                    <a:pt x="61896" y="75210"/>
                  </a:moveTo>
                  <a:lnTo>
                    <a:pt x="61896" y="79018"/>
                  </a:lnTo>
                  <a:lnTo>
                    <a:pt x="65705" y="82826"/>
                  </a:lnTo>
                  <a:lnTo>
                    <a:pt x="72371" y="86634"/>
                  </a:lnTo>
                  <a:lnTo>
                    <a:pt x="79037" y="82826"/>
                  </a:lnTo>
                  <a:lnTo>
                    <a:pt x="81894" y="82826"/>
                  </a:lnTo>
                  <a:lnTo>
                    <a:pt x="85703" y="76162"/>
                  </a:lnTo>
                  <a:lnTo>
                    <a:pt x="85703" y="72354"/>
                  </a:lnTo>
                  <a:lnTo>
                    <a:pt x="81894" y="68546"/>
                  </a:lnTo>
                  <a:lnTo>
                    <a:pt x="75228" y="68546"/>
                  </a:lnTo>
                  <a:lnTo>
                    <a:pt x="68562" y="72354"/>
                  </a:lnTo>
                  <a:lnTo>
                    <a:pt x="64753" y="72354"/>
                  </a:lnTo>
                  <a:lnTo>
                    <a:pt x="61896" y="75210"/>
                  </a:lnTo>
                  <a:close/>
                  <a:moveTo>
                    <a:pt x="389471" y="133283"/>
                  </a:moveTo>
                  <a:lnTo>
                    <a:pt x="379948" y="129475"/>
                  </a:lnTo>
                  <a:lnTo>
                    <a:pt x="366617" y="129475"/>
                  </a:lnTo>
                  <a:lnTo>
                    <a:pt x="366617" y="119003"/>
                  </a:lnTo>
                  <a:lnTo>
                    <a:pt x="362808" y="115195"/>
                  </a:lnTo>
                  <a:lnTo>
                    <a:pt x="356142" y="111387"/>
                  </a:lnTo>
                  <a:lnTo>
                    <a:pt x="329479" y="111387"/>
                  </a:lnTo>
                  <a:lnTo>
                    <a:pt x="342810" y="97106"/>
                  </a:lnTo>
                  <a:lnTo>
                    <a:pt x="337097" y="97106"/>
                  </a:lnTo>
                  <a:lnTo>
                    <a:pt x="330431" y="93298"/>
                  </a:lnTo>
                  <a:lnTo>
                    <a:pt x="306625" y="93298"/>
                  </a:lnTo>
                  <a:lnTo>
                    <a:pt x="293293" y="86634"/>
                  </a:lnTo>
                  <a:lnTo>
                    <a:pt x="289484" y="82826"/>
                  </a:lnTo>
                  <a:lnTo>
                    <a:pt x="285675" y="82826"/>
                  </a:lnTo>
                  <a:lnTo>
                    <a:pt x="289484" y="79018"/>
                  </a:lnTo>
                  <a:lnTo>
                    <a:pt x="289484" y="75210"/>
                  </a:lnTo>
                  <a:lnTo>
                    <a:pt x="293293" y="71402"/>
                  </a:lnTo>
                  <a:lnTo>
                    <a:pt x="293293" y="67594"/>
                  </a:lnTo>
                  <a:lnTo>
                    <a:pt x="286628" y="67594"/>
                  </a:lnTo>
                  <a:lnTo>
                    <a:pt x="279962" y="67594"/>
                  </a:lnTo>
                  <a:lnTo>
                    <a:pt x="276153" y="67594"/>
                  </a:lnTo>
                  <a:lnTo>
                    <a:pt x="259964" y="50457"/>
                  </a:lnTo>
                  <a:lnTo>
                    <a:pt x="253299" y="46649"/>
                  </a:lnTo>
                  <a:lnTo>
                    <a:pt x="246633" y="39985"/>
                  </a:lnTo>
                  <a:lnTo>
                    <a:pt x="237110" y="39985"/>
                  </a:lnTo>
                  <a:lnTo>
                    <a:pt x="237110" y="50457"/>
                  </a:lnTo>
                  <a:lnTo>
                    <a:pt x="243776" y="57121"/>
                  </a:lnTo>
                  <a:lnTo>
                    <a:pt x="246633" y="57121"/>
                  </a:lnTo>
                  <a:lnTo>
                    <a:pt x="206638" y="36177"/>
                  </a:lnTo>
                  <a:lnTo>
                    <a:pt x="202829" y="32369"/>
                  </a:lnTo>
                  <a:lnTo>
                    <a:pt x="196164" y="28561"/>
                  </a:lnTo>
                  <a:lnTo>
                    <a:pt x="192355" y="21897"/>
                  </a:lnTo>
                  <a:lnTo>
                    <a:pt x="185689" y="18088"/>
                  </a:lnTo>
                  <a:lnTo>
                    <a:pt x="179023" y="11424"/>
                  </a:lnTo>
                  <a:lnTo>
                    <a:pt x="145694" y="11424"/>
                  </a:lnTo>
                  <a:lnTo>
                    <a:pt x="139029" y="7616"/>
                  </a:lnTo>
                  <a:lnTo>
                    <a:pt x="122840" y="3808"/>
                  </a:lnTo>
                  <a:lnTo>
                    <a:pt x="93320" y="0"/>
                  </a:lnTo>
                  <a:lnTo>
                    <a:pt x="66658" y="3808"/>
                  </a:lnTo>
                  <a:lnTo>
                    <a:pt x="50469" y="10472"/>
                  </a:lnTo>
                  <a:lnTo>
                    <a:pt x="37138" y="23801"/>
                  </a:lnTo>
                  <a:lnTo>
                    <a:pt x="32376" y="29513"/>
                  </a:lnTo>
                  <a:lnTo>
                    <a:pt x="22854" y="36177"/>
                  </a:lnTo>
                  <a:lnTo>
                    <a:pt x="13331" y="39985"/>
                  </a:lnTo>
                  <a:lnTo>
                    <a:pt x="6666" y="43793"/>
                  </a:lnTo>
                  <a:lnTo>
                    <a:pt x="2857" y="47601"/>
                  </a:lnTo>
                  <a:lnTo>
                    <a:pt x="0" y="47601"/>
                  </a:lnTo>
                  <a:lnTo>
                    <a:pt x="39995" y="43793"/>
                  </a:lnTo>
                  <a:lnTo>
                    <a:pt x="39995" y="37129"/>
                  </a:lnTo>
                  <a:lnTo>
                    <a:pt x="82846" y="33321"/>
                  </a:lnTo>
                  <a:lnTo>
                    <a:pt x="96177" y="26657"/>
                  </a:lnTo>
                  <a:lnTo>
                    <a:pt x="108557" y="26657"/>
                  </a:lnTo>
                  <a:lnTo>
                    <a:pt x="121888" y="33321"/>
                  </a:lnTo>
                  <a:lnTo>
                    <a:pt x="121888" y="37129"/>
                  </a:lnTo>
                  <a:lnTo>
                    <a:pt x="118079" y="37129"/>
                  </a:lnTo>
                  <a:lnTo>
                    <a:pt x="114270" y="40937"/>
                  </a:lnTo>
                  <a:lnTo>
                    <a:pt x="108557" y="40937"/>
                  </a:lnTo>
                  <a:lnTo>
                    <a:pt x="104748" y="44745"/>
                  </a:lnTo>
                  <a:lnTo>
                    <a:pt x="101891" y="44745"/>
                  </a:lnTo>
                  <a:lnTo>
                    <a:pt x="111413" y="48553"/>
                  </a:lnTo>
                  <a:lnTo>
                    <a:pt x="114270" y="48553"/>
                  </a:lnTo>
                  <a:lnTo>
                    <a:pt x="118079" y="52361"/>
                  </a:lnTo>
                  <a:lnTo>
                    <a:pt x="124745" y="56169"/>
                  </a:lnTo>
                  <a:lnTo>
                    <a:pt x="134267" y="59978"/>
                  </a:lnTo>
                  <a:lnTo>
                    <a:pt x="140933" y="63786"/>
                  </a:lnTo>
                  <a:lnTo>
                    <a:pt x="150456" y="63786"/>
                  </a:lnTo>
                  <a:lnTo>
                    <a:pt x="153312" y="59978"/>
                  </a:lnTo>
                  <a:lnTo>
                    <a:pt x="153312" y="56169"/>
                  </a:lnTo>
                  <a:lnTo>
                    <a:pt x="159978" y="59978"/>
                  </a:lnTo>
                  <a:lnTo>
                    <a:pt x="162835" y="63786"/>
                  </a:lnTo>
                  <a:lnTo>
                    <a:pt x="172357" y="70450"/>
                  </a:lnTo>
                  <a:lnTo>
                    <a:pt x="185689" y="77114"/>
                  </a:lnTo>
                  <a:lnTo>
                    <a:pt x="201877" y="77114"/>
                  </a:lnTo>
                  <a:lnTo>
                    <a:pt x="211400" y="73306"/>
                  </a:lnTo>
                  <a:lnTo>
                    <a:pt x="218065" y="73306"/>
                  </a:lnTo>
                  <a:lnTo>
                    <a:pt x="211400" y="86634"/>
                  </a:lnTo>
                  <a:lnTo>
                    <a:pt x="244728" y="99962"/>
                  </a:lnTo>
                  <a:lnTo>
                    <a:pt x="258060" y="120907"/>
                  </a:lnTo>
                  <a:lnTo>
                    <a:pt x="261869" y="124715"/>
                  </a:lnTo>
                  <a:lnTo>
                    <a:pt x="268535" y="128523"/>
                  </a:lnTo>
                  <a:lnTo>
                    <a:pt x="272344" y="132331"/>
                  </a:lnTo>
                  <a:lnTo>
                    <a:pt x="272344" y="136139"/>
                  </a:lnTo>
                  <a:lnTo>
                    <a:pt x="260917" y="150420"/>
                  </a:lnTo>
                  <a:lnTo>
                    <a:pt x="260917" y="154228"/>
                  </a:lnTo>
                  <a:lnTo>
                    <a:pt x="264726" y="158036"/>
                  </a:lnTo>
                  <a:lnTo>
                    <a:pt x="271392" y="154228"/>
                  </a:lnTo>
                  <a:lnTo>
                    <a:pt x="278057" y="154228"/>
                  </a:lnTo>
                  <a:lnTo>
                    <a:pt x="291389" y="147563"/>
                  </a:lnTo>
                  <a:lnTo>
                    <a:pt x="307577" y="147563"/>
                  </a:lnTo>
                  <a:lnTo>
                    <a:pt x="307577" y="151371"/>
                  </a:lnTo>
                  <a:lnTo>
                    <a:pt x="304720" y="151371"/>
                  </a:lnTo>
                  <a:lnTo>
                    <a:pt x="300911" y="155180"/>
                  </a:lnTo>
                  <a:lnTo>
                    <a:pt x="300911" y="158988"/>
                  </a:lnTo>
                  <a:lnTo>
                    <a:pt x="307577" y="158988"/>
                  </a:lnTo>
                  <a:lnTo>
                    <a:pt x="311386" y="162796"/>
                  </a:lnTo>
                  <a:lnTo>
                    <a:pt x="338049" y="162796"/>
                  </a:lnTo>
                  <a:lnTo>
                    <a:pt x="351381" y="158988"/>
                  </a:lnTo>
                  <a:lnTo>
                    <a:pt x="378043" y="155180"/>
                  </a:lnTo>
                  <a:lnTo>
                    <a:pt x="398041" y="151371"/>
                  </a:lnTo>
                  <a:lnTo>
                    <a:pt x="407563" y="147563"/>
                  </a:lnTo>
                  <a:lnTo>
                    <a:pt x="407563" y="143755"/>
                  </a:lnTo>
                  <a:lnTo>
                    <a:pt x="403754" y="139947"/>
                  </a:lnTo>
                  <a:lnTo>
                    <a:pt x="397089" y="136139"/>
                  </a:lnTo>
                  <a:lnTo>
                    <a:pt x="389471" y="133283"/>
                  </a:lnTo>
                  <a:close/>
                </a:path>
              </a:pathLst>
            </a:custGeom>
            <a:solidFill>
              <a:srgbClr val="AFABAB"/>
            </a:solidFill>
            <a:ln w="9518" cap="flat">
              <a:noFill/>
              <a:prstDash val="solid"/>
              <a:miter/>
            </a:ln>
          </p:spPr>
          <p:txBody>
            <a:bodyPr rtlCol="0" anchor="ctr"/>
            <a:lstStyle/>
            <a:p>
              <a:endParaRPr lang="en-US" noProof="0" dirty="0"/>
            </a:p>
          </p:txBody>
        </p:sp>
        <p:sp>
          <p:nvSpPr>
            <p:cNvPr id="6460" name="Serbest Form 6459">
              <a:extLst>
                <a:ext uri="{FF2B5EF4-FFF2-40B4-BE49-F238E27FC236}">
                  <a16:creationId xmlns:a16="http://schemas.microsoft.com/office/drawing/2014/main" id="{3927566B-A81C-5E42-82AD-DA9A638ABFAC}"/>
                </a:ext>
              </a:extLst>
            </p:cNvPr>
            <p:cNvSpPr/>
            <p:nvPr/>
          </p:nvSpPr>
          <p:spPr>
            <a:xfrm>
              <a:off x="2383173" y="2880635"/>
              <a:ext cx="408515" cy="162795"/>
            </a:xfrm>
            <a:custGeom>
              <a:avLst/>
              <a:gdLst>
                <a:gd name="connsiteX0" fmla="*/ 61896 w 408515"/>
                <a:gd name="connsiteY0" fmla="*/ 75210 h 162795"/>
                <a:gd name="connsiteX1" fmla="*/ 61896 w 408515"/>
                <a:gd name="connsiteY1" fmla="*/ 79018 h 162795"/>
                <a:gd name="connsiteX2" fmla="*/ 65705 w 408515"/>
                <a:gd name="connsiteY2" fmla="*/ 82826 h 162795"/>
                <a:gd name="connsiteX3" fmla="*/ 72371 w 408515"/>
                <a:gd name="connsiteY3" fmla="*/ 86634 h 162795"/>
                <a:gd name="connsiteX4" fmla="*/ 79037 w 408515"/>
                <a:gd name="connsiteY4" fmla="*/ 82826 h 162795"/>
                <a:gd name="connsiteX5" fmla="*/ 81894 w 408515"/>
                <a:gd name="connsiteY5" fmla="*/ 82826 h 162795"/>
                <a:gd name="connsiteX6" fmla="*/ 85703 w 408515"/>
                <a:gd name="connsiteY6" fmla="*/ 76162 h 162795"/>
                <a:gd name="connsiteX7" fmla="*/ 85703 w 408515"/>
                <a:gd name="connsiteY7" fmla="*/ 72354 h 162795"/>
                <a:gd name="connsiteX8" fmla="*/ 81894 w 408515"/>
                <a:gd name="connsiteY8" fmla="*/ 68546 h 162795"/>
                <a:gd name="connsiteX9" fmla="*/ 75228 w 408515"/>
                <a:gd name="connsiteY9" fmla="*/ 68546 h 162795"/>
                <a:gd name="connsiteX10" fmla="*/ 68562 w 408515"/>
                <a:gd name="connsiteY10" fmla="*/ 72354 h 162795"/>
                <a:gd name="connsiteX11" fmla="*/ 64753 w 408515"/>
                <a:gd name="connsiteY11" fmla="*/ 72354 h 162795"/>
                <a:gd name="connsiteX12" fmla="*/ 61896 w 408515"/>
                <a:gd name="connsiteY12" fmla="*/ 75210 h 162795"/>
                <a:gd name="connsiteX13" fmla="*/ 389471 w 408515"/>
                <a:gd name="connsiteY13" fmla="*/ 133283 h 162795"/>
                <a:gd name="connsiteX14" fmla="*/ 379948 w 408515"/>
                <a:gd name="connsiteY14" fmla="*/ 129475 h 162795"/>
                <a:gd name="connsiteX15" fmla="*/ 366617 w 408515"/>
                <a:gd name="connsiteY15" fmla="*/ 129475 h 162795"/>
                <a:gd name="connsiteX16" fmla="*/ 366617 w 408515"/>
                <a:gd name="connsiteY16" fmla="*/ 119003 h 162795"/>
                <a:gd name="connsiteX17" fmla="*/ 362808 w 408515"/>
                <a:gd name="connsiteY17" fmla="*/ 115195 h 162795"/>
                <a:gd name="connsiteX18" fmla="*/ 356142 w 408515"/>
                <a:gd name="connsiteY18" fmla="*/ 111387 h 162795"/>
                <a:gd name="connsiteX19" fmla="*/ 329479 w 408515"/>
                <a:gd name="connsiteY19" fmla="*/ 111387 h 162795"/>
                <a:gd name="connsiteX20" fmla="*/ 342810 w 408515"/>
                <a:gd name="connsiteY20" fmla="*/ 97106 h 162795"/>
                <a:gd name="connsiteX21" fmla="*/ 337097 w 408515"/>
                <a:gd name="connsiteY21" fmla="*/ 97106 h 162795"/>
                <a:gd name="connsiteX22" fmla="*/ 330431 w 408515"/>
                <a:gd name="connsiteY22" fmla="*/ 93298 h 162795"/>
                <a:gd name="connsiteX23" fmla="*/ 306625 w 408515"/>
                <a:gd name="connsiteY23" fmla="*/ 93298 h 162795"/>
                <a:gd name="connsiteX24" fmla="*/ 293293 w 408515"/>
                <a:gd name="connsiteY24" fmla="*/ 86634 h 162795"/>
                <a:gd name="connsiteX25" fmla="*/ 289484 w 408515"/>
                <a:gd name="connsiteY25" fmla="*/ 82826 h 162795"/>
                <a:gd name="connsiteX26" fmla="*/ 285675 w 408515"/>
                <a:gd name="connsiteY26" fmla="*/ 82826 h 162795"/>
                <a:gd name="connsiteX27" fmla="*/ 289484 w 408515"/>
                <a:gd name="connsiteY27" fmla="*/ 79018 h 162795"/>
                <a:gd name="connsiteX28" fmla="*/ 289484 w 408515"/>
                <a:gd name="connsiteY28" fmla="*/ 75210 h 162795"/>
                <a:gd name="connsiteX29" fmla="*/ 293293 w 408515"/>
                <a:gd name="connsiteY29" fmla="*/ 71402 h 162795"/>
                <a:gd name="connsiteX30" fmla="*/ 293293 w 408515"/>
                <a:gd name="connsiteY30" fmla="*/ 67594 h 162795"/>
                <a:gd name="connsiteX31" fmla="*/ 286628 w 408515"/>
                <a:gd name="connsiteY31" fmla="*/ 67594 h 162795"/>
                <a:gd name="connsiteX32" fmla="*/ 279962 w 408515"/>
                <a:gd name="connsiteY32" fmla="*/ 67594 h 162795"/>
                <a:gd name="connsiteX33" fmla="*/ 276153 w 408515"/>
                <a:gd name="connsiteY33" fmla="*/ 67594 h 162795"/>
                <a:gd name="connsiteX34" fmla="*/ 259964 w 408515"/>
                <a:gd name="connsiteY34" fmla="*/ 50457 h 162795"/>
                <a:gd name="connsiteX35" fmla="*/ 253299 w 408515"/>
                <a:gd name="connsiteY35" fmla="*/ 46649 h 162795"/>
                <a:gd name="connsiteX36" fmla="*/ 246633 w 408515"/>
                <a:gd name="connsiteY36" fmla="*/ 39985 h 162795"/>
                <a:gd name="connsiteX37" fmla="*/ 237110 w 408515"/>
                <a:gd name="connsiteY37" fmla="*/ 39985 h 162795"/>
                <a:gd name="connsiteX38" fmla="*/ 237110 w 408515"/>
                <a:gd name="connsiteY38" fmla="*/ 50457 h 162795"/>
                <a:gd name="connsiteX39" fmla="*/ 243776 w 408515"/>
                <a:gd name="connsiteY39" fmla="*/ 57121 h 162795"/>
                <a:gd name="connsiteX40" fmla="*/ 246633 w 408515"/>
                <a:gd name="connsiteY40" fmla="*/ 57121 h 162795"/>
                <a:gd name="connsiteX41" fmla="*/ 206638 w 408515"/>
                <a:gd name="connsiteY41" fmla="*/ 36177 h 162795"/>
                <a:gd name="connsiteX42" fmla="*/ 202829 w 408515"/>
                <a:gd name="connsiteY42" fmla="*/ 32369 h 162795"/>
                <a:gd name="connsiteX43" fmla="*/ 196164 w 408515"/>
                <a:gd name="connsiteY43" fmla="*/ 28561 h 162795"/>
                <a:gd name="connsiteX44" fmla="*/ 192355 w 408515"/>
                <a:gd name="connsiteY44" fmla="*/ 21897 h 162795"/>
                <a:gd name="connsiteX45" fmla="*/ 185689 w 408515"/>
                <a:gd name="connsiteY45" fmla="*/ 18088 h 162795"/>
                <a:gd name="connsiteX46" fmla="*/ 179023 w 408515"/>
                <a:gd name="connsiteY46" fmla="*/ 11424 h 162795"/>
                <a:gd name="connsiteX47" fmla="*/ 145694 w 408515"/>
                <a:gd name="connsiteY47" fmla="*/ 11424 h 162795"/>
                <a:gd name="connsiteX48" fmla="*/ 139029 w 408515"/>
                <a:gd name="connsiteY48" fmla="*/ 7616 h 162795"/>
                <a:gd name="connsiteX49" fmla="*/ 122840 w 408515"/>
                <a:gd name="connsiteY49" fmla="*/ 3808 h 162795"/>
                <a:gd name="connsiteX50" fmla="*/ 93320 w 408515"/>
                <a:gd name="connsiteY50" fmla="*/ 0 h 162795"/>
                <a:gd name="connsiteX51" fmla="*/ 66658 w 408515"/>
                <a:gd name="connsiteY51" fmla="*/ 3808 h 162795"/>
                <a:gd name="connsiteX52" fmla="*/ 50469 w 408515"/>
                <a:gd name="connsiteY52" fmla="*/ 10472 h 162795"/>
                <a:gd name="connsiteX53" fmla="*/ 37138 w 408515"/>
                <a:gd name="connsiteY53" fmla="*/ 23801 h 162795"/>
                <a:gd name="connsiteX54" fmla="*/ 32376 w 408515"/>
                <a:gd name="connsiteY54" fmla="*/ 29513 h 162795"/>
                <a:gd name="connsiteX55" fmla="*/ 22854 w 408515"/>
                <a:gd name="connsiteY55" fmla="*/ 36177 h 162795"/>
                <a:gd name="connsiteX56" fmla="*/ 13331 w 408515"/>
                <a:gd name="connsiteY56" fmla="*/ 39985 h 162795"/>
                <a:gd name="connsiteX57" fmla="*/ 6666 w 408515"/>
                <a:gd name="connsiteY57" fmla="*/ 43793 h 162795"/>
                <a:gd name="connsiteX58" fmla="*/ 2857 w 408515"/>
                <a:gd name="connsiteY58" fmla="*/ 47601 h 162795"/>
                <a:gd name="connsiteX59" fmla="*/ 0 w 408515"/>
                <a:gd name="connsiteY59" fmla="*/ 47601 h 162795"/>
                <a:gd name="connsiteX60" fmla="*/ 39995 w 408515"/>
                <a:gd name="connsiteY60" fmla="*/ 43793 h 162795"/>
                <a:gd name="connsiteX61" fmla="*/ 39995 w 408515"/>
                <a:gd name="connsiteY61" fmla="*/ 37129 h 162795"/>
                <a:gd name="connsiteX62" fmla="*/ 82846 w 408515"/>
                <a:gd name="connsiteY62" fmla="*/ 33321 h 162795"/>
                <a:gd name="connsiteX63" fmla="*/ 96177 w 408515"/>
                <a:gd name="connsiteY63" fmla="*/ 26657 h 162795"/>
                <a:gd name="connsiteX64" fmla="*/ 108557 w 408515"/>
                <a:gd name="connsiteY64" fmla="*/ 26657 h 162795"/>
                <a:gd name="connsiteX65" fmla="*/ 121888 w 408515"/>
                <a:gd name="connsiteY65" fmla="*/ 33321 h 162795"/>
                <a:gd name="connsiteX66" fmla="*/ 121888 w 408515"/>
                <a:gd name="connsiteY66" fmla="*/ 37129 h 162795"/>
                <a:gd name="connsiteX67" fmla="*/ 118079 w 408515"/>
                <a:gd name="connsiteY67" fmla="*/ 37129 h 162795"/>
                <a:gd name="connsiteX68" fmla="*/ 114270 w 408515"/>
                <a:gd name="connsiteY68" fmla="*/ 40937 h 162795"/>
                <a:gd name="connsiteX69" fmla="*/ 108557 w 408515"/>
                <a:gd name="connsiteY69" fmla="*/ 40937 h 162795"/>
                <a:gd name="connsiteX70" fmla="*/ 104748 w 408515"/>
                <a:gd name="connsiteY70" fmla="*/ 44745 h 162795"/>
                <a:gd name="connsiteX71" fmla="*/ 101891 w 408515"/>
                <a:gd name="connsiteY71" fmla="*/ 44745 h 162795"/>
                <a:gd name="connsiteX72" fmla="*/ 111413 w 408515"/>
                <a:gd name="connsiteY72" fmla="*/ 48553 h 162795"/>
                <a:gd name="connsiteX73" fmla="*/ 114270 w 408515"/>
                <a:gd name="connsiteY73" fmla="*/ 48553 h 162795"/>
                <a:gd name="connsiteX74" fmla="*/ 118079 w 408515"/>
                <a:gd name="connsiteY74" fmla="*/ 52361 h 162795"/>
                <a:gd name="connsiteX75" fmla="*/ 124745 w 408515"/>
                <a:gd name="connsiteY75" fmla="*/ 56169 h 162795"/>
                <a:gd name="connsiteX76" fmla="*/ 134267 w 408515"/>
                <a:gd name="connsiteY76" fmla="*/ 59978 h 162795"/>
                <a:gd name="connsiteX77" fmla="*/ 140933 w 408515"/>
                <a:gd name="connsiteY77" fmla="*/ 63786 h 162795"/>
                <a:gd name="connsiteX78" fmla="*/ 150456 w 408515"/>
                <a:gd name="connsiteY78" fmla="*/ 63786 h 162795"/>
                <a:gd name="connsiteX79" fmla="*/ 153312 w 408515"/>
                <a:gd name="connsiteY79" fmla="*/ 59978 h 162795"/>
                <a:gd name="connsiteX80" fmla="*/ 153312 w 408515"/>
                <a:gd name="connsiteY80" fmla="*/ 56169 h 162795"/>
                <a:gd name="connsiteX81" fmla="*/ 159978 w 408515"/>
                <a:gd name="connsiteY81" fmla="*/ 59978 h 162795"/>
                <a:gd name="connsiteX82" fmla="*/ 162835 w 408515"/>
                <a:gd name="connsiteY82" fmla="*/ 63786 h 162795"/>
                <a:gd name="connsiteX83" fmla="*/ 172357 w 408515"/>
                <a:gd name="connsiteY83" fmla="*/ 70450 h 162795"/>
                <a:gd name="connsiteX84" fmla="*/ 185689 w 408515"/>
                <a:gd name="connsiteY84" fmla="*/ 77114 h 162795"/>
                <a:gd name="connsiteX85" fmla="*/ 201877 w 408515"/>
                <a:gd name="connsiteY85" fmla="*/ 77114 h 162795"/>
                <a:gd name="connsiteX86" fmla="*/ 211400 w 408515"/>
                <a:gd name="connsiteY86" fmla="*/ 73306 h 162795"/>
                <a:gd name="connsiteX87" fmla="*/ 218065 w 408515"/>
                <a:gd name="connsiteY87" fmla="*/ 73306 h 162795"/>
                <a:gd name="connsiteX88" fmla="*/ 211400 w 408515"/>
                <a:gd name="connsiteY88" fmla="*/ 86634 h 162795"/>
                <a:gd name="connsiteX89" fmla="*/ 244728 w 408515"/>
                <a:gd name="connsiteY89" fmla="*/ 99962 h 162795"/>
                <a:gd name="connsiteX90" fmla="*/ 258060 w 408515"/>
                <a:gd name="connsiteY90" fmla="*/ 120907 h 162795"/>
                <a:gd name="connsiteX91" fmla="*/ 261869 w 408515"/>
                <a:gd name="connsiteY91" fmla="*/ 124715 h 162795"/>
                <a:gd name="connsiteX92" fmla="*/ 268535 w 408515"/>
                <a:gd name="connsiteY92" fmla="*/ 128523 h 162795"/>
                <a:gd name="connsiteX93" fmla="*/ 272344 w 408515"/>
                <a:gd name="connsiteY93" fmla="*/ 132331 h 162795"/>
                <a:gd name="connsiteX94" fmla="*/ 272344 w 408515"/>
                <a:gd name="connsiteY94" fmla="*/ 136139 h 162795"/>
                <a:gd name="connsiteX95" fmla="*/ 261869 w 408515"/>
                <a:gd name="connsiteY95" fmla="*/ 150420 h 162795"/>
                <a:gd name="connsiteX96" fmla="*/ 261869 w 408515"/>
                <a:gd name="connsiteY96" fmla="*/ 154228 h 162795"/>
                <a:gd name="connsiteX97" fmla="*/ 265678 w 408515"/>
                <a:gd name="connsiteY97" fmla="*/ 158036 h 162795"/>
                <a:gd name="connsiteX98" fmla="*/ 272344 w 408515"/>
                <a:gd name="connsiteY98" fmla="*/ 154228 h 162795"/>
                <a:gd name="connsiteX99" fmla="*/ 279009 w 408515"/>
                <a:gd name="connsiteY99" fmla="*/ 154228 h 162795"/>
                <a:gd name="connsiteX100" fmla="*/ 292341 w 408515"/>
                <a:gd name="connsiteY100" fmla="*/ 147563 h 162795"/>
                <a:gd name="connsiteX101" fmla="*/ 308529 w 408515"/>
                <a:gd name="connsiteY101" fmla="*/ 147563 h 162795"/>
                <a:gd name="connsiteX102" fmla="*/ 308529 w 408515"/>
                <a:gd name="connsiteY102" fmla="*/ 151371 h 162795"/>
                <a:gd name="connsiteX103" fmla="*/ 305673 w 408515"/>
                <a:gd name="connsiteY103" fmla="*/ 151371 h 162795"/>
                <a:gd name="connsiteX104" fmla="*/ 301863 w 408515"/>
                <a:gd name="connsiteY104" fmla="*/ 155180 h 162795"/>
                <a:gd name="connsiteX105" fmla="*/ 301863 w 408515"/>
                <a:gd name="connsiteY105" fmla="*/ 158988 h 162795"/>
                <a:gd name="connsiteX106" fmla="*/ 308529 w 408515"/>
                <a:gd name="connsiteY106" fmla="*/ 158988 h 162795"/>
                <a:gd name="connsiteX107" fmla="*/ 312338 w 408515"/>
                <a:gd name="connsiteY107" fmla="*/ 162796 h 162795"/>
                <a:gd name="connsiteX108" fmla="*/ 339001 w 408515"/>
                <a:gd name="connsiteY108" fmla="*/ 162796 h 162795"/>
                <a:gd name="connsiteX109" fmla="*/ 352333 w 408515"/>
                <a:gd name="connsiteY109" fmla="*/ 158988 h 162795"/>
                <a:gd name="connsiteX110" fmla="*/ 378996 w 408515"/>
                <a:gd name="connsiteY110" fmla="*/ 155180 h 162795"/>
                <a:gd name="connsiteX111" fmla="*/ 398993 w 408515"/>
                <a:gd name="connsiteY111" fmla="*/ 151371 h 162795"/>
                <a:gd name="connsiteX112" fmla="*/ 408516 w 408515"/>
                <a:gd name="connsiteY112" fmla="*/ 147563 h 162795"/>
                <a:gd name="connsiteX113" fmla="*/ 408516 w 408515"/>
                <a:gd name="connsiteY113" fmla="*/ 143755 h 162795"/>
                <a:gd name="connsiteX114" fmla="*/ 404707 w 408515"/>
                <a:gd name="connsiteY114" fmla="*/ 139947 h 162795"/>
                <a:gd name="connsiteX115" fmla="*/ 398041 w 408515"/>
                <a:gd name="connsiteY115" fmla="*/ 136139 h 162795"/>
                <a:gd name="connsiteX116" fmla="*/ 389471 w 408515"/>
                <a:gd name="connsiteY116" fmla="*/ 133283 h 1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408515" h="162795">
                  <a:moveTo>
                    <a:pt x="61896" y="75210"/>
                  </a:moveTo>
                  <a:lnTo>
                    <a:pt x="61896" y="79018"/>
                  </a:lnTo>
                  <a:lnTo>
                    <a:pt x="65705" y="82826"/>
                  </a:lnTo>
                  <a:lnTo>
                    <a:pt x="72371" y="86634"/>
                  </a:lnTo>
                  <a:lnTo>
                    <a:pt x="79037" y="82826"/>
                  </a:lnTo>
                  <a:lnTo>
                    <a:pt x="81894" y="82826"/>
                  </a:lnTo>
                  <a:lnTo>
                    <a:pt x="85703" y="76162"/>
                  </a:lnTo>
                  <a:lnTo>
                    <a:pt x="85703" y="72354"/>
                  </a:lnTo>
                  <a:lnTo>
                    <a:pt x="81894" y="68546"/>
                  </a:lnTo>
                  <a:lnTo>
                    <a:pt x="75228" y="68546"/>
                  </a:lnTo>
                  <a:lnTo>
                    <a:pt x="68562" y="72354"/>
                  </a:lnTo>
                  <a:lnTo>
                    <a:pt x="64753" y="72354"/>
                  </a:lnTo>
                  <a:lnTo>
                    <a:pt x="61896" y="75210"/>
                  </a:lnTo>
                  <a:close/>
                  <a:moveTo>
                    <a:pt x="389471" y="133283"/>
                  </a:moveTo>
                  <a:lnTo>
                    <a:pt x="379948" y="129475"/>
                  </a:lnTo>
                  <a:lnTo>
                    <a:pt x="366617" y="129475"/>
                  </a:lnTo>
                  <a:lnTo>
                    <a:pt x="366617" y="119003"/>
                  </a:lnTo>
                  <a:lnTo>
                    <a:pt x="362808" y="115195"/>
                  </a:lnTo>
                  <a:lnTo>
                    <a:pt x="356142" y="111387"/>
                  </a:lnTo>
                  <a:lnTo>
                    <a:pt x="329479" y="111387"/>
                  </a:lnTo>
                  <a:lnTo>
                    <a:pt x="342810" y="97106"/>
                  </a:lnTo>
                  <a:lnTo>
                    <a:pt x="337097" y="97106"/>
                  </a:lnTo>
                  <a:lnTo>
                    <a:pt x="330431" y="93298"/>
                  </a:lnTo>
                  <a:lnTo>
                    <a:pt x="306625" y="93298"/>
                  </a:lnTo>
                  <a:lnTo>
                    <a:pt x="293293" y="86634"/>
                  </a:lnTo>
                  <a:lnTo>
                    <a:pt x="289484" y="82826"/>
                  </a:lnTo>
                  <a:lnTo>
                    <a:pt x="285675" y="82826"/>
                  </a:lnTo>
                  <a:lnTo>
                    <a:pt x="289484" y="79018"/>
                  </a:lnTo>
                  <a:lnTo>
                    <a:pt x="289484" y="75210"/>
                  </a:lnTo>
                  <a:lnTo>
                    <a:pt x="293293" y="71402"/>
                  </a:lnTo>
                  <a:lnTo>
                    <a:pt x="293293" y="67594"/>
                  </a:lnTo>
                  <a:lnTo>
                    <a:pt x="286628" y="67594"/>
                  </a:lnTo>
                  <a:lnTo>
                    <a:pt x="279962" y="67594"/>
                  </a:lnTo>
                  <a:lnTo>
                    <a:pt x="276153" y="67594"/>
                  </a:lnTo>
                  <a:lnTo>
                    <a:pt x="259964" y="50457"/>
                  </a:lnTo>
                  <a:lnTo>
                    <a:pt x="253299" y="46649"/>
                  </a:lnTo>
                  <a:lnTo>
                    <a:pt x="246633" y="39985"/>
                  </a:lnTo>
                  <a:lnTo>
                    <a:pt x="237110" y="39985"/>
                  </a:lnTo>
                  <a:lnTo>
                    <a:pt x="237110" y="50457"/>
                  </a:lnTo>
                  <a:lnTo>
                    <a:pt x="243776" y="57121"/>
                  </a:lnTo>
                  <a:lnTo>
                    <a:pt x="246633" y="57121"/>
                  </a:lnTo>
                  <a:lnTo>
                    <a:pt x="206638" y="36177"/>
                  </a:lnTo>
                  <a:lnTo>
                    <a:pt x="202829" y="32369"/>
                  </a:lnTo>
                  <a:lnTo>
                    <a:pt x="196164" y="28561"/>
                  </a:lnTo>
                  <a:lnTo>
                    <a:pt x="192355" y="21897"/>
                  </a:lnTo>
                  <a:lnTo>
                    <a:pt x="185689" y="18088"/>
                  </a:lnTo>
                  <a:lnTo>
                    <a:pt x="179023" y="11424"/>
                  </a:lnTo>
                  <a:lnTo>
                    <a:pt x="145694" y="11424"/>
                  </a:lnTo>
                  <a:lnTo>
                    <a:pt x="139029" y="7616"/>
                  </a:lnTo>
                  <a:lnTo>
                    <a:pt x="122840" y="3808"/>
                  </a:lnTo>
                  <a:lnTo>
                    <a:pt x="93320" y="0"/>
                  </a:lnTo>
                  <a:lnTo>
                    <a:pt x="66658" y="3808"/>
                  </a:lnTo>
                  <a:lnTo>
                    <a:pt x="50469" y="10472"/>
                  </a:lnTo>
                  <a:lnTo>
                    <a:pt x="37138" y="23801"/>
                  </a:lnTo>
                  <a:lnTo>
                    <a:pt x="32376" y="29513"/>
                  </a:lnTo>
                  <a:lnTo>
                    <a:pt x="22854" y="36177"/>
                  </a:lnTo>
                  <a:lnTo>
                    <a:pt x="13331" y="39985"/>
                  </a:lnTo>
                  <a:lnTo>
                    <a:pt x="6666" y="43793"/>
                  </a:lnTo>
                  <a:lnTo>
                    <a:pt x="2857" y="47601"/>
                  </a:lnTo>
                  <a:lnTo>
                    <a:pt x="0" y="47601"/>
                  </a:lnTo>
                  <a:lnTo>
                    <a:pt x="39995" y="43793"/>
                  </a:lnTo>
                  <a:lnTo>
                    <a:pt x="39995" y="37129"/>
                  </a:lnTo>
                  <a:lnTo>
                    <a:pt x="82846" y="33321"/>
                  </a:lnTo>
                  <a:lnTo>
                    <a:pt x="96177" y="26657"/>
                  </a:lnTo>
                  <a:lnTo>
                    <a:pt x="108557" y="26657"/>
                  </a:lnTo>
                  <a:lnTo>
                    <a:pt x="121888" y="33321"/>
                  </a:lnTo>
                  <a:lnTo>
                    <a:pt x="121888" y="37129"/>
                  </a:lnTo>
                  <a:lnTo>
                    <a:pt x="118079" y="37129"/>
                  </a:lnTo>
                  <a:lnTo>
                    <a:pt x="114270" y="40937"/>
                  </a:lnTo>
                  <a:lnTo>
                    <a:pt x="108557" y="40937"/>
                  </a:lnTo>
                  <a:lnTo>
                    <a:pt x="104748" y="44745"/>
                  </a:lnTo>
                  <a:lnTo>
                    <a:pt x="101891" y="44745"/>
                  </a:lnTo>
                  <a:lnTo>
                    <a:pt x="111413" y="48553"/>
                  </a:lnTo>
                  <a:lnTo>
                    <a:pt x="114270" y="48553"/>
                  </a:lnTo>
                  <a:lnTo>
                    <a:pt x="118079" y="52361"/>
                  </a:lnTo>
                  <a:lnTo>
                    <a:pt x="124745" y="56169"/>
                  </a:lnTo>
                  <a:lnTo>
                    <a:pt x="134267" y="59978"/>
                  </a:lnTo>
                  <a:lnTo>
                    <a:pt x="140933" y="63786"/>
                  </a:lnTo>
                  <a:lnTo>
                    <a:pt x="150456" y="63786"/>
                  </a:lnTo>
                  <a:lnTo>
                    <a:pt x="153312" y="59978"/>
                  </a:lnTo>
                  <a:lnTo>
                    <a:pt x="153312" y="56169"/>
                  </a:lnTo>
                  <a:lnTo>
                    <a:pt x="159978" y="59978"/>
                  </a:lnTo>
                  <a:lnTo>
                    <a:pt x="162835" y="63786"/>
                  </a:lnTo>
                  <a:lnTo>
                    <a:pt x="172357" y="70450"/>
                  </a:lnTo>
                  <a:lnTo>
                    <a:pt x="185689" y="77114"/>
                  </a:lnTo>
                  <a:lnTo>
                    <a:pt x="201877" y="77114"/>
                  </a:lnTo>
                  <a:lnTo>
                    <a:pt x="211400" y="73306"/>
                  </a:lnTo>
                  <a:lnTo>
                    <a:pt x="218065" y="73306"/>
                  </a:lnTo>
                  <a:lnTo>
                    <a:pt x="211400" y="86634"/>
                  </a:lnTo>
                  <a:lnTo>
                    <a:pt x="244728" y="99962"/>
                  </a:lnTo>
                  <a:lnTo>
                    <a:pt x="258060" y="120907"/>
                  </a:lnTo>
                  <a:lnTo>
                    <a:pt x="261869" y="124715"/>
                  </a:lnTo>
                  <a:lnTo>
                    <a:pt x="268535" y="128523"/>
                  </a:lnTo>
                  <a:lnTo>
                    <a:pt x="272344" y="132331"/>
                  </a:lnTo>
                  <a:lnTo>
                    <a:pt x="272344" y="136139"/>
                  </a:lnTo>
                  <a:lnTo>
                    <a:pt x="261869" y="150420"/>
                  </a:lnTo>
                  <a:lnTo>
                    <a:pt x="261869" y="154228"/>
                  </a:lnTo>
                  <a:lnTo>
                    <a:pt x="265678" y="158036"/>
                  </a:lnTo>
                  <a:lnTo>
                    <a:pt x="272344" y="154228"/>
                  </a:lnTo>
                  <a:lnTo>
                    <a:pt x="279009" y="154228"/>
                  </a:lnTo>
                  <a:lnTo>
                    <a:pt x="292341" y="147563"/>
                  </a:lnTo>
                  <a:lnTo>
                    <a:pt x="308529" y="147563"/>
                  </a:lnTo>
                  <a:lnTo>
                    <a:pt x="308529" y="151371"/>
                  </a:lnTo>
                  <a:lnTo>
                    <a:pt x="305673" y="151371"/>
                  </a:lnTo>
                  <a:lnTo>
                    <a:pt x="301863" y="155180"/>
                  </a:lnTo>
                  <a:lnTo>
                    <a:pt x="301863" y="158988"/>
                  </a:lnTo>
                  <a:lnTo>
                    <a:pt x="308529" y="158988"/>
                  </a:lnTo>
                  <a:lnTo>
                    <a:pt x="312338" y="162796"/>
                  </a:lnTo>
                  <a:lnTo>
                    <a:pt x="339001" y="162796"/>
                  </a:lnTo>
                  <a:lnTo>
                    <a:pt x="352333" y="158988"/>
                  </a:lnTo>
                  <a:lnTo>
                    <a:pt x="378996" y="155180"/>
                  </a:lnTo>
                  <a:lnTo>
                    <a:pt x="398993" y="151371"/>
                  </a:lnTo>
                  <a:lnTo>
                    <a:pt x="408516" y="147563"/>
                  </a:lnTo>
                  <a:lnTo>
                    <a:pt x="408516" y="143755"/>
                  </a:lnTo>
                  <a:lnTo>
                    <a:pt x="404707" y="139947"/>
                  </a:lnTo>
                  <a:lnTo>
                    <a:pt x="398041" y="136139"/>
                  </a:lnTo>
                  <a:lnTo>
                    <a:pt x="389471" y="133283"/>
                  </a:lnTo>
                  <a:close/>
                </a:path>
              </a:pathLst>
            </a:custGeom>
            <a:noFill/>
            <a:ln w="2379" cap="flat">
              <a:solidFill>
                <a:srgbClr val="FFFFFF"/>
              </a:solidFill>
              <a:prstDash val="solid"/>
              <a:round/>
            </a:ln>
          </p:spPr>
          <p:txBody>
            <a:bodyPr rtlCol="0" anchor="ctr"/>
            <a:lstStyle/>
            <a:p>
              <a:endParaRPr lang="en-US" noProof="0" dirty="0"/>
            </a:p>
          </p:txBody>
        </p:sp>
        <p:sp>
          <p:nvSpPr>
            <p:cNvPr id="6461" name="Serbest Form 6460">
              <a:extLst>
                <a:ext uri="{FF2B5EF4-FFF2-40B4-BE49-F238E27FC236}">
                  <a16:creationId xmlns:a16="http://schemas.microsoft.com/office/drawing/2014/main" id="{48ECA229-2FC6-9049-B14D-EE1ED031F9AC}"/>
                </a:ext>
              </a:extLst>
            </p:cNvPr>
            <p:cNvSpPr/>
            <p:nvPr/>
          </p:nvSpPr>
          <p:spPr>
            <a:xfrm>
              <a:off x="6135042" y="1781051"/>
              <a:ext cx="193307" cy="155179"/>
            </a:xfrm>
            <a:custGeom>
              <a:avLst/>
              <a:gdLst>
                <a:gd name="connsiteX0" fmla="*/ 179976 w 193307"/>
                <a:gd name="connsiteY0" fmla="*/ 70450 h 155179"/>
                <a:gd name="connsiteX1" fmla="*/ 179976 w 193307"/>
                <a:gd name="connsiteY1" fmla="*/ 63786 h 155179"/>
                <a:gd name="connsiteX2" fmla="*/ 183785 w 193307"/>
                <a:gd name="connsiteY2" fmla="*/ 63786 h 155179"/>
                <a:gd name="connsiteX3" fmla="*/ 186642 w 193307"/>
                <a:gd name="connsiteY3" fmla="*/ 60929 h 155179"/>
                <a:gd name="connsiteX4" fmla="*/ 189498 w 193307"/>
                <a:gd name="connsiteY4" fmla="*/ 60929 h 155179"/>
                <a:gd name="connsiteX5" fmla="*/ 193307 w 193307"/>
                <a:gd name="connsiteY5" fmla="*/ 57121 h 155179"/>
                <a:gd name="connsiteX6" fmla="*/ 189498 w 193307"/>
                <a:gd name="connsiteY6" fmla="*/ 57121 h 155179"/>
                <a:gd name="connsiteX7" fmla="*/ 183785 w 193307"/>
                <a:gd name="connsiteY7" fmla="*/ 54265 h 155179"/>
                <a:gd name="connsiteX8" fmla="*/ 177119 w 193307"/>
                <a:gd name="connsiteY8" fmla="*/ 54265 h 155179"/>
                <a:gd name="connsiteX9" fmla="*/ 179976 w 193307"/>
                <a:gd name="connsiteY9" fmla="*/ 43793 h 155179"/>
                <a:gd name="connsiteX10" fmla="*/ 177119 w 193307"/>
                <a:gd name="connsiteY10" fmla="*/ 43793 h 155179"/>
                <a:gd name="connsiteX11" fmla="*/ 174262 w 193307"/>
                <a:gd name="connsiteY11" fmla="*/ 26657 h 155179"/>
                <a:gd name="connsiteX12" fmla="*/ 170453 w 193307"/>
                <a:gd name="connsiteY12" fmla="*/ 26657 h 155179"/>
                <a:gd name="connsiteX13" fmla="*/ 164740 w 193307"/>
                <a:gd name="connsiteY13" fmla="*/ 30465 h 155179"/>
                <a:gd name="connsiteX14" fmla="*/ 141886 w 193307"/>
                <a:gd name="connsiteY14" fmla="*/ 33321 h 155179"/>
                <a:gd name="connsiteX15" fmla="*/ 139029 w 193307"/>
                <a:gd name="connsiteY15" fmla="*/ 26657 h 155179"/>
                <a:gd name="connsiteX16" fmla="*/ 129506 w 193307"/>
                <a:gd name="connsiteY16" fmla="*/ 26657 h 155179"/>
                <a:gd name="connsiteX17" fmla="*/ 122841 w 193307"/>
                <a:gd name="connsiteY17" fmla="*/ 23801 h 155179"/>
                <a:gd name="connsiteX18" fmla="*/ 119984 w 193307"/>
                <a:gd name="connsiteY18" fmla="*/ 19993 h 155179"/>
                <a:gd name="connsiteX19" fmla="*/ 113318 w 193307"/>
                <a:gd name="connsiteY19" fmla="*/ 17136 h 155179"/>
                <a:gd name="connsiteX20" fmla="*/ 107605 w 193307"/>
                <a:gd name="connsiteY20" fmla="*/ 10472 h 155179"/>
                <a:gd name="connsiteX21" fmla="*/ 107605 w 193307"/>
                <a:gd name="connsiteY21" fmla="*/ 6664 h 155179"/>
                <a:gd name="connsiteX22" fmla="*/ 104748 w 193307"/>
                <a:gd name="connsiteY22" fmla="*/ 3808 h 155179"/>
                <a:gd name="connsiteX23" fmla="*/ 98082 w 193307"/>
                <a:gd name="connsiteY23" fmla="*/ 0 h 155179"/>
                <a:gd name="connsiteX24" fmla="*/ 85703 w 193307"/>
                <a:gd name="connsiteY24" fmla="*/ 0 h 155179"/>
                <a:gd name="connsiteX25" fmla="*/ 85703 w 193307"/>
                <a:gd name="connsiteY25" fmla="*/ 6664 h 155179"/>
                <a:gd name="connsiteX26" fmla="*/ 79037 w 193307"/>
                <a:gd name="connsiteY26" fmla="*/ 10472 h 155179"/>
                <a:gd name="connsiteX27" fmla="*/ 62849 w 193307"/>
                <a:gd name="connsiteY27" fmla="*/ 10472 h 155179"/>
                <a:gd name="connsiteX28" fmla="*/ 62849 w 193307"/>
                <a:gd name="connsiteY28" fmla="*/ 17136 h 155179"/>
                <a:gd name="connsiteX29" fmla="*/ 66658 w 193307"/>
                <a:gd name="connsiteY29" fmla="*/ 19993 h 155179"/>
                <a:gd name="connsiteX30" fmla="*/ 66658 w 193307"/>
                <a:gd name="connsiteY30" fmla="*/ 23801 h 155179"/>
                <a:gd name="connsiteX31" fmla="*/ 59992 w 193307"/>
                <a:gd name="connsiteY31" fmla="*/ 30465 h 155179"/>
                <a:gd name="connsiteX32" fmla="*/ 53326 w 193307"/>
                <a:gd name="connsiteY32" fmla="*/ 33321 h 155179"/>
                <a:gd name="connsiteX33" fmla="*/ 53326 w 193307"/>
                <a:gd name="connsiteY33" fmla="*/ 43793 h 155179"/>
                <a:gd name="connsiteX34" fmla="*/ 31425 w 193307"/>
                <a:gd name="connsiteY34" fmla="*/ 43793 h 155179"/>
                <a:gd name="connsiteX35" fmla="*/ 28568 w 193307"/>
                <a:gd name="connsiteY35" fmla="*/ 40937 h 155179"/>
                <a:gd name="connsiteX36" fmla="*/ 28568 w 193307"/>
                <a:gd name="connsiteY36" fmla="*/ 37129 h 155179"/>
                <a:gd name="connsiteX37" fmla="*/ 24759 w 193307"/>
                <a:gd name="connsiteY37" fmla="*/ 43793 h 155179"/>
                <a:gd name="connsiteX38" fmla="*/ 15236 w 193307"/>
                <a:gd name="connsiteY38" fmla="*/ 43793 h 155179"/>
                <a:gd name="connsiteX39" fmla="*/ 9523 w 193307"/>
                <a:gd name="connsiteY39" fmla="*/ 40937 h 155179"/>
                <a:gd name="connsiteX40" fmla="*/ 9523 w 193307"/>
                <a:gd name="connsiteY40" fmla="*/ 47601 h 155179"/>
                <a:gd name="connsiteX41" fmla="*/ 0 w 193307"/>
                <a:gd name="connsiteY41" fmla="*/ 47601 h 155179"/>
                <a:gd name="connsiteX42" fmla="*/ 0 w 193307"/>
                <a:gd name="connsiteY42" fmla="*/ 74258 h 155179"/>
                <a:gd name="connsiteX43" fmla="*/ 2857 w 193307"/>
                <a:gd name="connsiteY43" fmla="*/ 74258 h 155179"/>
                <a:gd name="connsiteX44" fmla="*/ 5714 w 193307"/>
                <a:gd name="connsiteY44" fmla="*/ 67594 h 155179"/>
                <a:gd name="connsiteX45" fmla="*/ 12380 w 193307"/>
                <a:gd name="connsiteY45" fmla="*/ 63786 h 155179"/>
                <a:gd name="connsiteX46" fmla="*/ 15236 w 193307"/>
                <a:gd name="connsiteY46" fmla="*/ 57121 h 155179"/>
                <a:gd name="connsiteX47" fmla="*/ 21902 w 193307"/>
                <a:gd name="connsiteY47" fmla="*/ 57121 h 155179"/>
                <a:gd name="connsiteX48" fmla="*/ 24759 w 193307"/>
                <a:gd name="connsiteY48" fmla="*/ 63786 h 155179"/>
                <a:gd name="connsiteX49" fmla="*/ 24759 w 193307"/>
                <a:gd name="connsiteY49" fmla="*/ 74258 h 155179"/>
                <a:gd name="connsiteX50" fmla="*/ 40947 w 193307"/>
                <a:gd name="connsiteY50" fmla="*/ 70450 h 155179"/>
                <a:gd name="connsiteX51" fmla="*/ 40947 w 193307"/>
                <a:gd name="connsiteY51" fmla="*/ 74258 h 155179"/>
                <a:gd name="connsiteX52" fmla="*/ 38090 w 193307"/>
                <a:gd name="connsiteY52" fmla="*/ 80922 h 155179"/>
                <a:gd name="connsiteX53" fmla="*/ 38090 w 193307"/>
                <a:gd name="connsiteY53" fmla="*/ 83778 h 155179"/>
                <a:gd name="connsiteX54" fmla="*/ 43804 w 193307"/>
                <a:gd name="connsiteY54" fmla="*/ 90442 h 155179"/>
                <a:gd name="connsiteX55" fmla="*/ 50470 w 193307"/>
                <a:gd name="connsiteY55" fmla="*/ 94250 h 155179"/>
                <a:gd name="connsiteX56" fmla="*/ 50470 w 193307"/>
                <a:gd name="connsiteY56" fmla="*/ 100914 h 155179"/>
                <a:gd name="connsiteX57" fmla="*/ 76180 w 193307"/>
                <a:gd name="connsiteY57" fmla="*/ 120907 h 155179"/>
                <a:gd name="connsiteX58" fmla="*/ 76180 w 193307"/>
                <a:gd name="connsiteY58" fmla="*/ 135187 h 155179"/>
                <a:gd name="connsiteX59" fmla="*/ 104748 w 193307"/>
                <a:gd name="connsiteY59" fmla="*/ 135187 h 155179"/>
                <a:gd name="connsiteX60" fmla="*/ 110461 w 193307"/>
                <a:gd name="connsiteY60" fmla="*/ 138043 h 155179"/>
                <a:gd name="connsiteX61" fmla="*/ 113318 w 193307"/>
                <a:gd name="connsiteY61" fmla="*/ 140899 h 155179"/>
                <a:gd name="connsiteX62" fmla="*/ 113318 w 193307"/>
                <a:gd name="connsiteY62" fmla="*/ 155179 h 155179"/>
                <a:gd name="connsiteX63" fmla="*/ 129506 w 193307"/>
                <a:gd name="connsiteY63" fmla="*/ 155179 h 155179"/>
                <a:gd name="connsiteX64" fmla="*/ 132363 w 193307"/>
                <a:gd name="connsiteY64" fmla="*/ 151371 h 155179"/>
                <a:gd name="connsiteX65" fmla="*/ 132363 w 193307"/>
                <a:gd name="connsiteY65" fmla="*/ 148515 h 155179"/>
                <a:gd name="connsiteX66" fmla="*/ 129506 w 193307"/>
                <a:gd name="connsiteY66" fmla="*/ 140899 h 155179"/>
                <a:gd name="connsiteX67" fmla="*/ 122841 w 193307"/>
                <a:gd name="connsiteY67" fmla="*/ 138043 h 155179"/>
                <a:gd name="connsiteX68" fmla="*/ 113318 w 193307"/>
                <a:gd name="connsiteY68" fmla="*/ 131379 h 155179"/>
                <a:gd name="connsiteX69" fmla="*/ 107605 w 193307"/>
                <a:gd name="connsiteY69" fmla="*/ 127571 h 155179"/>
                <a:gd name="connsiteX70" fmla="*/ 100939 w 193307"/>
                <a:gd name="connsiteY70" fmla="*/ 120907 h 155179"/>
                <a:gd name="connsiteX71" fmla="*/ 95225 w 193307"/>
                <a:gd name="connsiteY71" fmla="*/ 104722 h 155179"/>
                <a:gd name="connsiteX72" fmla="*/ 85703 w 193307"/>
                <a:gd name="connsiteY72" fmla="*/ 100914 h 155179"/>
                <a:gd name="connsiteX73" fmla="*/ 85703 w 193307"/>
                <a:gd name="connsiteY73" fmla="*/ 90442 h 155179"/>
                <a:gd name="connsiteX74" fmla="*/ 81894 w 193307"/>
                <a:gd name="connsiteY74" fmla="*/ 87586 h 155179"/>
                <a:gd name="connsiteX75" fmla="*/ 79037 w 193307"/>
                <a:gd name="connsiteY75" fmla="*/ 87586 h 155179"/>
                <a:gd name="connsiteX76" fmla="*/ 79037 w 193307"/>
                <a:gd name="connsiteY76" fmla="*/ 80922 h 155179"/>
                <a:gd name="connsiteX77" fmla="*/ 69515 w 193307"/>
                <a:gd name="connsiteY77" fmla="*/ 77114 h 155179"/>
                <a:gd name="connsiteX78" fmla="*/ 62849 w 193307"/>
                <a:gd name="connsiteY78" fmla="*/ 70450 h 155179"/>
                <a:gd name="connsiteX79" fmla="*/ 72371 w 193307"/>
                <a:gd name="connsiteY79" fmla="*/ 67594 h 155179"/>
                <a:gd name="connsiteX80" fmla="*/ 72371 w 193307"/>
                <a:gd name="connsiteY80" fmla="*/ 54265 h 155179"/>
                <a:gd name="connsiteX81" fmla="*/ 76180 w 193307"/>
                <a:gd name="connsiteY81" fmla="*/ 54265 h 155179"/>
                <a:gd name="connsiteX82" fmla="*/ 79037 w 193307"/>
                <a:gd name="connsiteY82" fmla="*/ 57121 h 155179"/>
                <a:gd name="connsiteX83" fmla="*/ 85703 w 193307"/>
                <a:gd name="connsiteY83" fmla="*/ 60929 h 155179"/>
                <a:gd name="connsiteX84" fmla="*/ 98082 w 193307"/>
                <a:gd name="connsiteY84" fmla="*/ 57121 h 155179"/>
                <a:gd name="connsiteX85" fmla="*/ 110461 w 193307"/>
                <a:gd name="connsiteY85" fmla="*/ 57121 h 155179"/>
                <a:gd name="connsiteX86" fmla="*/ 119984 w 193307"/>
                <a:gd name="connsiteY86" fmla="*/ 60929 h 155179"/>
                <a:gd name="connsiteX87" fmla="*/ 126650 w 193307"/>
                <a:gd name="connsiteY87" fmla="*/ 57121 h 155179"/>
                <a:gd name="connsiteX88" fmla="*/ 132363 w 193307"/>
                <a:gd name="connsiteY88" fmla="*/ 57121 h 155179"/>
                <a:gd name="connsiteX89" fmla="*/ 136172 w 193307"/>
                <a:gd name="connsiteY89" fmla="*/ 60929 h 155179"/>
                <a:gd name="connsiteX90" fmla="*/ 164740 w 193307"/>
                <a:gd name="connsiteY90" fmla="*/ 60929 h 155179"/>
                <a:gd name="connsiteX91" fmla="*/ 170453 w 193307"/>
                <a:gd name="connsiteY91" fmla="*/ 70450 h 15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93307" h="155179">
                  <a:moveTo>
                    <a:pt x="179976" y="70450"/>
                  </a:moveTo>
                  <a:lnTo>
                    <a:pt x="179976" y="63786"/>
                  </a:lnTo>
                  <a:lnTo>
                    <a:pt x="183785" y="63786"/>
                  </a:lnTo>
                  <a:lnTo>
                    <a:pt x="186642" y="60929"/>
                  </a:lnTo>
                  <a:lnTo>
                    <a:pt x="189498" y="60929"/>
                  </a:lnTo>
                  <a:lnTo>
                    <a:pt x="193307" y="57121"/>
                  </a:lnTo>
                  <a:lnTo>
                    <a:pt x="189498" y="57121"/>
                  </a:lnTo>
                  <a:lnTo>
                    <a:pt x="183785" y="54265"/>
                  </a:lnTo>
                  <a:lnTo>
                    <a:pt x="177119" y="54265"/>
                  </a:lnTo>
                  <a:lnTo>
                    <a:pt x="179976" y="43793"/>
                  </a:lnTo>
                  <a:lnTo>
                    <a:pt x="177119" y="43793"/>
                  </a:lnTo>
                  <a:lnTo>
                    <a:pt x="174262" y="26657"/>
                  </a:lnTo>
                  <a:lnTo>
                    <a:pt x="170453" y="26657"/>
                  </a:lnTo>
                  <a:lnTo>
                    <a:pt x="164740" y="30465"/>
                  </a:lnTo>
                  <a:lnTo>
                    <a:pt x="141886" y="33321"/>
                  </a:lnTo>
                  <a:lnTo>
                    <a:pt x="139029" y="26657"/>
                  </a:lnTo>
                  <a:lnTo>
                    <a:pt x="129506" y="26657"/>
                  </a:lnTo>
                  <a:lnTo>
                    <a:pt x="122841" y="23801"/>
                  </a:lnTo>
                  <a:lnTo>
                    <a:pt x="119984" y="19993"/>
                  </a:lnTo>
                  <a:lnTo>
                    <a:pt x="113318" y="17136"/>
                  </a:lnTo>
                  <a:lnTo>
                    <a:pt x="107605" y="10472"/>
                  </a:lnTo>
                  <a:lnTo>
                    <a:pt x="107605" y="6664"/>
                  </a:lnTo>
                  <a:lnTo>
                    <a:pt x="104748" y="3808"/>
                  </a:lnTo>
                  <a:lnTo>
                    <a:pt x="98082" y="0"/>
                  </a:lnTo>
                  <a:lnTo>
                    <a:pt x="85703" y="0"/>
                  </a:lnTo>
                  <a:lnTo>
                    <a:pt x="85703" y="6664"/>
                  </a:lnTo>
                  <a:lnTo>
                    <a:pt x="79037" y="10472"/>
                  </a:lnTo>
                  <a:lnTo>
                    <a:pt x="62849" y="10472"/>
                  </a:lnTo>
                  <a:lnTo>
                    <a:pt x="62849" y="17136"/>
                  </a:lnTo>
                  <a:lnTo>
                    <a:pt x="66658" y="19993"/>
                  </a:lnTo>
                  <a:lnTo>
                    <a:pt x="66658" y="23801"/>
                  </a:lnTo>
                  <a:lnTo>
                    <a:pt x="59992" y="30465"/>
                  </a:lnTo>
                  <a:lnTo>
                    <a:pt x="53326" y="33321"/>
                  </a:lnTo>
                  <a:lnTo>
                    <a:pt x="53326" y="43793"/>
                  </a:lnTo>
                  <a:lnTo>
                    <a:pt x="31425" y="43793"/>
                  </a:lnTo>
                  <a:lnTo>
                    <a:pt x="28568" y="40937"/>
                  </a:lnTo>
                  <a:lnTo>
                    <a:pt x="28568" y="37129"/>
                  </a:lnTo>
                  <a:lnTo>
                    <a:pt x="24759" y="43793"/>
                  </a:lnTo>
                  <a:lnTo>
                    <a:pt x="15236" y="43793"/>
                  </a:lnTo>
                  <a:lnTo>
                    <a:pt x="9523" y="40937"/>
                  </a:lnTo>
                  <a:lnTo>
                    <a:pt x="9523" y="47601"/>
                  </a:lnTo>
                  <a:lnTo>
                    <a:pt x="0" y="47601"/>
                  </a:lnTo>
                  <a:lnTo>
                    <a:pt x="0" y="74258"/>
                  </a:lnTo>
                  <a:lnTo>
                    <a:pt x="2857" y="74258"/>
                  </a:lnTo>
                  <a:lnTo>
                    <a:pt x="5714" y="67594"/>
                  </a:lnTo>
                  <a:lnTo>
                    <a:pt x="12380" y="63786"/>
                  </a:lnTo>
                  <a:lnTo>
                    <a:pt x="15236" y="57121"/>
                  </a:lnTo>
                  <a:lnTo>
                    <a:pt x="21902" y="57121"/>
                  </a:lnTo>
                  <a:lnTo>
                    <a:pt x="24759" y="63786"/>
                  </a:lnTo>
                  <a:lnTo>
                    <a:pt x="24759" y="74258"/>
                  </a:lnTo>
                  <a:lnTo>
                    <a:pt x="40947" y="70450"/>
                  </a:lnTo>
                  <a:lnTo>
                    <a:pt x="40947" y="74258"/>
                  </a:lnTo>
                  <a:lnTo>
                    <a:pt x="38090" y="80922"/>
                  </a:lnTo>
                  <a:lnTo>
                    <a:pt x="38090" y="83778"/>
                  </a:lnTo>
                  <a:lnTo>
                    <a:pt x="43804" y="90442"/>
                  </a:lnTo>
                  <a:lnTo>
                    <a:pt x="50470" y="94250"/>
                  </a:lnTo>
                  <a:lnTo>
                    <a:pt x="50470" y="100914"/>
                  </a:lnTo>
                  <a:lnTo>
                    <a:pt x="76180" y="120907"/>
                  </a:lnTo>
                  <a:lnTo>
                    <a:pt x="76180" y="135187"/>
                  </a:lnTo>
                  <a:lnTo>
                    <a:pt x="104748" y="135187"/>
                  </a:lnTo>
                  <a:lnTo>
                    <a:pt x="110461" y="138043"/>
                  </a:lnTo>
                  <a:lnTo>
                    <a:pt x="113318" y="140899"/>
                  </a:lnTo>
                  <a:lnTo>
                    <a:pt x="113318" y="155179"/>
                  </a:lnTo>
                  <a:lnTo>
                    <a:pt x="129506" y="155179"/>
                  </a:lnTo>
                  <a:lnTo>
                    <a:pt x="132363" y="151371"/>
                  </a:lnTo>
                  <a:lnTo>
                    <a:pt x="132363" y="148515"/>
                  </a:lnTo>
                  <a:lnTo>
                    <a:pt x="129506" y="140899"/>
                  </a:lnTo>
                  <a:lnTo>
                    <a:pt x="122841" y="138043"/>
                  </a:lnTo>
                  <a:lnTo>
                    <a:pt x="113318" y="131379"/>
                  </a:lnTo>
                  <a:lnTo>
                    <a:pt x="107605" y="127571"/>
                  </a:lnTo>
                  <a:lnTo>
                    <a:pt x="100939" y="120907"/>
                  </a:lnTo>
                  <a:lnTo>
                    <a:pt x="95225" y="104722"/>
                  </a:lnTo>
                  <a:lnTo>
                    <a:pt x="85703" y="100914"/>
                  </a:lnTo>
                  <a:lnTo>
                    <a:pt x="85703" y="90442"/>
                  </a:lnTo>
                  <a:lnTo>
                    <a:pt x="81894" y="87586"/>
                  </a:lnTo>
                  <a:lnTo>
                    <a:pt x="79037" y="87586"/>
                  </a:lnTo>
                  <a:lnTo>
                    <a:pt x="79037" y="80922"/>
                  </a:lnTo>
                  <a:lnTo>
                    <a:pt x="69515" y="77114"/>
                  </a:lnTo>
                  <a:lnTo>
                    <a:pt x="62849" y="70450"/>
                  </a:lnTo>
                  <a:lnTo>
                    <a:pt x="72371" y="67594"/>
                  </a:lnTo>
                  <a:lnTo>
                    <a:pt x="72371" y="54265"/>
                  </a:lnTo>
                  <a:lnTo>
                    <a:pt x="76180" y="54265"/>
                  </a:lnTo>
                  <a:lnTo>
                    <a:pt x="79037" y="57121"/>
                  </a:lnTo>
                  <a:lnTo>
                    <a:pt x="85703" y="60929"/>
                  </a:lnTo>
                  <a:lnTo>
                    <a:pt x="98082" y="57121"/>
                  </a:lnTo>
                  <a:lnTo>
                    <a:pt x="110461" y="57121"/>
                  </a:lnTo>
                  <a:lnTo>
                    <a:pt x="119984" y="60929"/>
                  </a:lnTo>
                  <a:lnTo>
                    <a:pt x="126650" y="57121"/>
                  </a:lnTo>
                  <a:lnTo>
                    <a:pt x="132363" y="57121"/>
                  </a:lnTo>
                  <a:lnTo>
                    <a:pt x="136172" y="60929"/>
                  </a:lnTo>
                  <a:lnTo>
                    <a:pt x="164740" y="60929"/>
                  </a:lnTo>
                  <a:lnTo>
                    <a:pt x="170453" y="70450"/>
                  </a:lnTo>
                  <a:close/>
                </a:path>
              </a:pathLst>
            </a:custGeom>
            <a:solidFill>
              <a:srgbClr val="AFABAB"/>
            </a:solidFill>
            <a:ln w="9518" cap="flat">
              <a:noFill/>
              <a:prstDash val="solid"/>
              <a:miter/>
            </a:ln>
          </p:spPr>
          <p:txBody>
            <a:bodyPr rtlCol="0" anchor="ctr"/>
            <a:lstStyle/>
            <a:p>
              <a:endParaRPr lang="en-US" noProof="0" dirty="0"/>
            </a:p>
          </p:txBody>
        </p:sp>
        <p:sp>
          <p:nvSpPr>
            <p:cNvPr id="6462" name="Serbest Form 6461">
              <a:extLst>
                <a:ext uri="{FF2B5EF4-FFF2-40B4-BE49-F238E27FC236}">
                  <a16:creationId xmlns:a16="http://schemas.microsoft.com/office/drawing/2014/main" id="{634E2E9B-9B13-4242-8DC3-E341EB706A74}"/>
                </a:ext>
              </a:extLst>
            </p:cNvPr>
            <p:cNvSpPr/>
            <p:nvPr/>
          </p:nvSpPr>
          <p:spPr>
            <a:xfrm>
              <a:off x="6135042" y="1781051"/>
              <a:ext cx="193307" cy="155179"/>
            </a:xfrm>
            <a:custGeom>
              <a:avLst/>
              <a:gdLst>
                <a:gd name="connsiteX0" fmla="*/ 179976 w 193307"/>
                <a:gd name="connsiteY0" fmla="*/ 70450 h 155179"/>
                <a:gd name="connsiteX1" fmla="*/ 179976 w 193307"/>
                <a:gd name="connsiteY1" fmla="*/ 63786 h 155179"/>
                <a:gd name="connsiteX2" fmla="*/ 183785 w 193307"/>
                <a:gd name="connsiteY2" fmla="*/ 63786 h 155179"/>
                <a:gd name="connsiteX3" fmla="*/ 186642 w 193307"/>
                <a:gd name="connsiteY3" fmla="*/ 60929 h 155179"/>
                <a:gd name="connsiteX4" fmla="*/ 189498 w 193307"/>
                <a:gd name="connsiteY4" fmla="*/ 60929 h 155179"/>
                <a:gd name="connsiteX5" fmla="*/ 193307 w 193307"/>
                <a:gd name="connsiteY5" fmla="*/ 57121 h 155179"/>
                <a:gd name="connsiteX6" fmla="*/ 189498 w 193307"/>
                <a:gd name="connsiteY6" fmla="*/ 57121 h 155179"/>
                <a:gd name="connsiteX7" fmla="*/ 183785 w 193307"/>
                <a:gd name="connsiteY7" fmla="*/ 54265 h 155179"/>
                <a:gd name="connsiteX8" fmla="*/ 177119 w 193307"/>
                <a:gd name="connsiteY8" fmla="*/ 54265 h 155179"/>
                <a:gd name="connsiteX9" fmla="*/ 179976 w 193307"/>
                <a:gd name="connsiteY9" fmla="*/ 43793 h 155179"/>
                <a:gd name="connsiteX10" fmla="*/ 177119 w 193307"/>
                <a:gd name="connsiteY10" fmla="*/ 43793 h 155179"/>
                <a:gd name="connsiteX11" fmla="*/ 174262 w 193307"/>
                <a:gd name="connsiteY11" fmla="*/ 26657 h 155179"/>
                <a:gd name="connsiteX12" fmla="*/ 170453 w 193307"/>
                <a:gd name="connsiteY12" fmla="*/ 26657 h 155179"/>
                <a:gd name="connsiteX13" fmla="*/ 164740 w 193307"/>
                <a:gd name="connsiteY13" fmla="*/ 30465 h 155179"/>
                <a:gd name="connsiteX14" fmla="*/ 141886 w 193307"/>
                <a:gd name="connsiteY14" fmla="*/ 33321 h 155179"/>
                <a:gd name="connsiteX15" fmla="*/ 139029 w 193307"/>
                <a:gd name="connsiteY15" fmla="*/ 26657 h 155179"/>
                <a:gd name="connsiteX16" fmla="*/ 129506 w 193307"/>
                <a:gd name="connsiteY16" fmla="*/ 26657 h 155179"/>
                <a:gd name="connsiteX17" fmla="*/ 122841 w 193307"/>
                <a:gd name="connsiteY17" fmla="*/ 23801 h 155179"/>
                <a:gd name="connsiteX18" fmla="*/ 119984 w 193307"/>
                <a:gd name="connsiteY18" fmla="*/ 19993 h 155179"/>
                <a:gd name="connsiteX19" fmla="*/ 113318 w 193307"/>
                <a:gd name="connsiteY19" fmla="*/ 17136 h 155179"/>
                <a:gd name="connsiteX20" fmla="*/ 107605 w 193307"/>
                <a:gd name="connsiteY20" fmla="*/ 10472 h 155179"/>
                <a:gd name="connsiteX21" fmla="*/ 107605 w 193307"/>
                <a:gd name="connsiteY21" fmla="*/ 6664 h 155179"/>
                <a:gd name="connsiteX22" fmla="*/ 104748 w 193307"/>
                <a:gd name="connsiteY22" fmla="*/ 3808 h 155179"/>
                <a:gd name="connsiteX23" fmla="*/ 98082 w 193307"/>
                <a:gd name="connsiteY23" fmla="*/ 0 h 155179"/>
                <a:gd name="connsiteX24" fmla="*/ 85703 w 193307"/>
                <a:gd name="connsiteY24" fmla="*/ 0 h 155179"/>
                <a:gd name="connsiteX25" fmla="*/ 85703 w 193307"/>
                <a:gd name="connsiteY25" fmla="*/ 6664 h 155179"/>
                <a:gd name="connsiteX26" fmla="*/ 79037 w 193307"/>
                <a:gd name="connsiteY26" fmla="*/ 10472 h 155179"/>
                <a:gd name="connsiteX27" fmla="*/ 62849 w 193307"/>
                <a:gd name="connsiteY27" fmla="*/ 10472 h 155179"/>
                <a:gd name="connsiteX28" fmla="*/ 62849 w 193307"/>
                <a:gd name="connsiteY28" fmla="*/ 17136 h 155179"/>
                <a:gd name="connsiteX29" fmla="*/ 66658 w 193307"/>
                <a:gd name="connsiteY29" fmla="*/ 19993 h 155179"/>
                <a:gd name="connsiteX30" fmla="*/ 66658 w 193307"/>
                <a:gd name="connsiteY30" fmla="*/ 23801 h 155179"/>
                <a:gd name="connsiteX31" fmla="*/ 59992 w 193307"/>
                <a:gd name="connsiteY31" fmla="*/ 30465 h 155179"/>
                <a:gd name="connsiteX32" fmla="*/ 53326 w 193307"/>
                <a:gd name="connsiteY32" fmla="*/ 33321 h 155179"/>
                <a:gd name="connsiteX33" fmla="*/ 53326 w 193307"/>
                <a:gd name="connsiteY33" fmla="*/ 43793 h 155179"/>
                <a:gd name="connsiteX34" fmla="*/ 31425 w 193307"/>
                <a:gd name="connsiteY34" fmla="*/ 43793 h 155179"/>
                <a:gd name="connsiteX35" fmla="*/ 28568 w 193307"/>
                <a:gd name="connsiteY35" fmla="*/ 40937 h 155179"/>
                <a:gd name="connsiteX36" fmla="*/ 28568 w 193307"/>
                <a:gd name="connsiteY36" fmla="*/ 37129 h 155179"/>
                <a:gd name="connsiteX37" fmla="*/ 24759 w 193307"/>
                <a:gd name="connsiteY37" fmla="*/ 43793 h 155179"/>
                <a:gd name="connsiteX38" fmla="*/ 15236 w 193307"/>
                <a:gd name="connsiteY38" fmla="*/ 43793 h 155179"/>
                <a:gd name="connsiteX39" fmla="*/ 9523 w 193307"/>
                <a:gd name="connsiteY39" fmla="*/ 40937 h 155179"/>
                <a:gd name="connsiteX40" fmla="*/ 9523 w 193307"/>
                <a:gd name="connsiteY40" fmla="*/ 47601 h 155179"/>
                <a:gd name="connsiteX41" fmla="*/ 0 w 193307"/>
                <a:gd name="connsiteY41" fmla="*/ 47601 h 155179"/>
                <a:gd name="connsiteX42" fmla="*/ 0 w 193307"/>
                <a:gd name="connsiteY42" fmla="*/ 74258 h 155179"/>
                <a:gd name="connsiteX43" fmla="*/ 2857 w 193307"/>
                <a:gd name="connsiteY43" fmla="*/ 74258 h 155179"/>
                <a:gd name="connsiteX44" fmla="*/ 5714 w 193307"/>
                <a:gd name="connsiteY44" fmla="*/ 67594 h 155179"/>
                <a:gd name="connsiteX45" fmla="*/ 12380 w 193307"/>
                <a:gd name="connsiteY45" fmla="*/ 63786 h 155179"/>
                <a:gd name="connsiteX46" fmla="*/ 15236 w 193307"/>
                <a:gd name="connsiteY46" fmla="*/ 57121 h 155179"/>
                <a:gd name="connsiteX47" fmla="*/ 21902 w 193307"/>
                <a:gd name="connsiteY47" fmla="*/ 57121 h 155179"/>
                <a:gd name="connsiteX48" fmla="*/ 24759 w 193307"/>
                <a:gd name="connsiteY48" fmla="*/ 63786 h 155179"/>
                <a:gd name="connsiteX49" fmla="*/ 24759 w 193307"/>
                <a:gd name="connsiteY49" fmla="*/ 74258 h 155179"/>
                <a:gd name="connsiteX50" fmla="*/ 40947 w 193307"/>
                <a:gd name="connsiteY50" fmla="*/ 70450 h 155179"/>
                <a:gd name="connsiteX51" fmla="*/ 40947 w 193307"/>
                <a:gd name="connsiteY51" fmla="*/ 74258 h 155179"/>
                <a:gd name="connsiteX52" fmla="*/ 38090 w 193307"/>
                <a:gd name="connsiteY52" fmla="*/ 80922 h 155179"/>
                <a:gd name="connsiteX53" fmla="*/ 38090 w 193307"/>
                <a:gd name="connsiteY53" fmla="*/ 83778 h 155179"/>
                <a:gd name="connsiteX54" fmla="*/ 43804 w 193307"/>
                <a:gd name="connsiteY54" fmla="*/ 90442 h 155179"/>
                <a:gd name="connsiteX55" fmla="*/ 50470 w 193307"/>
                <a:gd name="connsiteY55" fmla="*/ 94250 h 155179"/>
                <a:gd name="connsiteX56" fmla="*/ 50470 w 193307"/>
                <a:gd name="connsiteY56" fmla="*/ 100914 h 155179"/>
                <a:gd name="connsiteX57" fmla="*/ 76180 w 193307"/>
                <a:gd name="connsiteY57" fmla="*/ 120907 h 155179"/>
                <a:gd name="connsiteX58" fmla="*/ 76180 w 193307"/>
                <a:gd name="connsiteY58" fmla="*/ 135187 h 155179"/>
                <a:gd name="connsiteX59" fmla="*/ 104748 w 193307"/>
                <a:gd name="connsiteY59" fmla="*/ 135187 h 155179"/>
                <a:gd name="connsiteX60" fmla="*/ 110461 w 193307"/>
                <a:gd name="connsiteY60" fmla="*/ 138043 h 155179"/>
                <a:gd name="connsiteX61" fmla="*/ 113318 w 193307"/>
                <a:gd name="connsiteY61" fmla="*/ 140899 h 155179"/>
                <a:gd name="connsiteX62" fmla="*/ 113318 w 193307"/>
                <a:gd name="connsiteY62" fmla="*/ 155179 h 155179"/>
                <a:gd name="connsiteX63" fmla="*/ 129506 w 193307"/>
                <a:gd name="connsiteY63" fmla="*/ 155179 h 155179"/>
                <a:gd name="connsiteX64" fmla="*/ 132363 w 193307"/>
                <a:gd name="connsiteY64" fmla="*/ 151371 h 155179"/>
                <a:gd name="connsiteX65" fmla="*/ 132363 w 193307"/>
                <a:gd name="connsiteY65" fmla="*/ 148515 h 155179"/>
                <a:gd name="connsiteX66" fmla="*/ 129506 w 193307"/>
                <a:gd name="connsiteY66" fmla="*/ 140899 h 155179"/>
                <a:gd name="connsiteX67" fmla="*/ 122841 w 193307"/>
                <a:gd name="connsiteY67" fmla="*/ 138043 h 155179"/>
                <a:gd name="connsiteX68" fmla="*/ 113318 w 193307"/>
                <a:gd name="connsiteY68" fmla="*/ 131379 h 155179"/>
                <a:gd name="connsiteX69" fmla="*/ 107605 w 193307"/>
                <a:gd name="connsiteY69" fmla="*/ 127571 h 155179"/>
                <a:gd name="connsiteX70" fmla="*/ 100939 w 193307"/>
                <a:gd name="connsiteY70" fmla="*/ 120907 h 155179"/>
                <a:gd name="connsiteX71" fmla="*/ 95225 w 193307"/>
                <a:gd name="connsiteY71" fmla="*/ 104722 h 155179"/>
                <a:gd name="connsiteX72" fmla="*/ 85703 w 193307"/>
                <a:gd name="connsiteY72" fmla="*/ 100914 h 155179"/>
                <a:gd name="connsiteX73" fmla="*/ 85703 w 193307"/>
                <a:gd name="connsiteY73" fmla="*/ 90442 h 155179"/>
                <a:gd name="connsiteX74" fmla="*/ 81894 w 193307"/>
                <a:gd name="connsiteY74" fmla="*/ 87586 h 155179"/>
                <a:gd name="connsiteX75" fmla="*/ 79037 w 193307"/>
                <a:gd name="connsiteY75" fmla="*/ 87586 h 155179"/>
                <a:gd name="connsiteX76" fmla="*/ 79037 w 193307"/>
                <a:gd name="connsiteY76" fmla="*/ 80922 h 155179"/>
                <a:gd name="connsiteX77" fmla="*/ 69515 w 193307"/>
                <a:gd name="connsiteY77" fmla="*/ 77114 h 155179"/>
                <a:gd name="connsiteX78" fmla="*/ 62849 w 193307"/>
                <a:gd name="connsiteY78" fmla="*/ 70450 h 155179"/>
                <a:gd name="connsiteX79" fmla="*/ 72371 w 193307"/>
                <a:gd name="connsiteY79" fmla="*/ 67594 h 155179"/>
                <a:gd name="connsiteX80" fmla="*/ 72371 w 193307"/>
                <a:gd name="connsiteY80" fmla="*/ 54265 h 155179"/>
                <a:gd name="connsiteX81" fmla="*/ 76180 w 193307"/>
                <a:gd name="connsiteY81" fmla="*/ 54265 h 155179"/>
                <a:gd name="connsiteX82" fmla="*/ 79037 w 193307"/>
                <a:gd name="connsiteY82" fmla="*/ 57121 h 155179"/>
                <a:gd name="connsiteX83" fmla="*/ 85703 w 193307"/>
                <a:gd name="connsiteY83" fmla="*/ 60929 h 155179"/>
                <a:gd name="connsiteX84" fmla="*/ 98082 w 193307"/>
                <a:gd name="connsiteY84" fmla="*/ 57121 h 155179"/>
                <a:gd name="connsiteX85" fmla="*/ 110461 w 193307"/>
                <a:gd name="connsiteY85" fmla="*/ 57121 h 155179"/>
                <a:gd name="connsiteX86" fmla="*/ 119984 w 193307"/>
                <a:gd name="connsiteY86" fmla="*/ 60929 h 155179"/>
                <a:gd name="connsiteX87" fmla="*/ 126650 w 193307"/>
                <a:gd name="connsiteY87" fmla="*/ 57121 h 155179"/>
                <a:gd name="connsiteX88" fmla="*/ 132363 w 193307"/>
                <a:gd name="connsiteY88" fmla="*/ 57121 h 155179"/>
                <a:gd name="connsiteX89" fmla="*/ 136172 w 193307"/>
                <a:gd name="connsiteY89" fmla="*/ 60929 h 155179"/>
                <a:gd name="connsiteX90" fmla="*/ 164740 w 193307"/>
                <a:gd name="connsiteY90" fmla="*/ 60929 h 155179"/>
                <a:gd name="connsiteX91" fmla="*/ 170453 w 193307"/>
                <a:gd name="connsiteY91" fmla="*/ 70450 h 15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93307" h="155179">
                  <a:moveTo>
                    <a:pt x="179976" y="70450"/>
                  </a:moveTo>
                  <a:lnTo>
                    <a:pt x="179976" y="63786"/>
                  </a:lnTo>
                  <a:lnTo>
                    <a:pt x="183785" y="63786"/>
                  </a:lnTo>
                  <a:lnTo>
                    <a:pt x="186642" y="60929"/>
                  </a:lnTo>
                  <a:lnTo>
                    <a:pt x="189498" y="60929"/>
                  </a:lnTo>
                  <a:lnTo>
                    <a:pt x="193307" y="57121"/>
                  </a:lnTo>
                  <a:lnTo>
                    <a:pt x="189498" y="57121"/>
                  </a:lnTo>
                  <a:lnTo>
                    <a:pt x="183785" y="54265"/>
                  </a:lnTo>
                  <a:lnTo>
                    <a:pt x="177119" y="54265"/>
                  </a:lnTo>
                  <a:lnTo>
                    <a:pt x="179976" y="43793"/>
                  </a:lnTo>
                  <a:lnTo>
                    <a:pt x="177119" y="43793"/>
                  </a:lnTo>
                  <a:lnTo>
                    <a:pt x="174262" y="26657"/>
                  </a:lnTo>
                  <a:lnTo>
                    <a:pt x="170453" y="26657"/>
                  </a:lnTo>
                  <a:lnTo>
                    <a:pt x="164740" y="30465"/>
                  </a:lnTo>
                  <a:lnTo>
                    <a:pt x="141886" y="33321"/>
                  </a:lnTo>
                  <a:lnTo>
                    <a:pt x="139029" y="26657"/>
                  </a:lnTo>
                  <a:lnTo>
                    <a:pt x="129506" y="26657"/>
                  </a:lnTo>
                  <a:lnTo>
                    <a:pt x="122841" y="23801"/>
                  </a:lnTo>
                  <a:lnTo>
                    <a:pt x="119984" y="19993"/>
                  </a:lnTo>
                  <a:lnTo>
                    <a:pt x="113318" y="17136"/>
                  </a:lnTo>
                  <a:lnTo>
                    <a:pt x="107605" y="10472"/>
                  </a:lnTo>
                  <a:lnTo>
                    <a:pt x="107605" y="6664"/>
                  </a:lnTo>
                  <a:lnTo>
                    <a:pt x="104748" y="3808"/>
                  </a:lnTo>
                  <a:lnTo>
                    <a:pt x="98082" y="0"/>
                  </a:lnTo>
                  <a:lnTo>
                    <a:pt x="85703" y="0"/>
                  </a:lnTo>
                  <a:lnTo>
                    <a:pt x="85703" y="6664"/>
                  </a:lnTo>
                  <a:lnTo>
                    <a:pt x="79037" y="10472"/>
                  </a:lnTo>
                  <a:lnTo>
                    <a:pt x="62849" y="10472"/>
                  </a:lnTo>
                  <a:lnTo>
                    <a:pt x="62849" y="17136"/>
                  </a:lnTo>
                  <a:lnTo>
                    <a:pt x="66658" y="19993"/>
                  </a:lnTo>
                  <a:lnTo>
                    <a:pt x="66658" y="23801"/>
                  </a:lnTo>
                  <a:lnTo>
                    <a:pt x="59992" y="30465"/>
                  </a:lnTo>
                  <a:lnTo>
                    <a:pt x="53326" y="33321"/>
                  </a:lnTo>
                  <a:lnTo>
                    <a:pt x="53326" y="43793"/>
                  </a:lnTo>
                  <a:lnTo>
                    <a:pt x="31425" y="43793"/>
                  </a:lnTo>
                  <a:lnTo>
                    <a:pt x="28568" y="40937"/>
                  </a:lnTo>
                  <a:lnTo>
                    <a:pt x="28568" y="37129"/>
                  </a:lnTo>
                  <a:lnTo>
                    <a:pt x="24759" y="43793"/>
                  </a:lnTo>
                  <a:lnTo>
                    <a:pt x="15236" y="43793"/>
                  </a:lnTo>
                  <a:lnTo>
                    <a:pt x="9523" y="40937"/>
                  </a:lnTo>
                  <a:lnTo>
                    <a:pt x="9523" y="47601"/>
                  </a:lnTo>
                  <a:lnTo>
                    <a:pt x="0" y="47601"/>
                  </a:lnTo>
                  <a:lnTo>
                    <a:pt x="0" y="74258"/>
                  </a:lnTo>
                  <a:lnTo>
                    <a:pt x="2857" y="74258"/>
                  </a:lnTo>
                  <a:lnTo>
                    <a:pt x="5714" y="67594"/>
                  </a:lnTo>
                  <a:lnTo>
                    <a:pt x="12380" y="63786"/>
                  </a:lnTo>
                  <a:lnTo>
                    <a:pt x="15236" y="57121"/>
                  </a:lnTo>
                  <a:lnTo>
                    <a:pt x="21902" y="57121"/>
                  </a:lnTo>
                  <a:lnTo>
                    <a:pt x="24759" y="63786"/>
                  </a:lnTo>
                  <a:lnTo>
                    <a:pt x="24759" y="74258"/>
                  </a:lnTo>
                  <a:lnTo>
                    <a:pt x="40947" y="70450"/>
                  </a:lnTo>
                  <a:lnTo>
                    <a:pt x="40947" y="74258"/>
                  </a:lnTo>
                  <a:lnTo>
                    <a:pt x="38090" y="80922"/>
                  </a:lnTo>
                  <a:lnTo>
                    <a:pt x="38090" y="83778"/>
                  </a:lnTo>
                  <a:lnTo>
                    <a:pt x="43804" y="90442"/>
                  </a:lnTo>
                  <a:lnTo>
                    <a:pt x="50470" y="94250"/>
                  </a:lnTo>
                  <a:lnTo>
                    <a:pt x="50470" y="100914"/>
                  </a:lnTo>
                  <a:lnTo>
                    <a:pt x="76180" y="120907"/>
                  </a:lnTo>
                  <a:lnTo>
                    <a:pt x="76180" y="135187"/>
                  </a:lnTo>
                  <a:lnTo>
                    <a:pt x="104748" y="135187"/>
                  </a:lnTo>
                  <a:lnTo>
                    <a:pt x="110461" y="138043"/>
                  </a:lnTo>
                  <a:lnTo>
                    <a:pt x="113318" y="140899"/>
                  </a:lnTo>
                  <a:lnTo>
                    <a:pt x="113318" y="155179"/>
                  </a:lnTo>
                  <a:lnTo>
                    <a:pt x="129506" y="155179"/>
                  </a:lnTo>
                  <a:lnTo>
                    <a:pt x="132363" y="151371"/>
                  </a:lnTo>
                  <a:lnTo>
                    <a:pt x="132363" y="148515"/>
                  </a:lnTo>
                  <a:lnTo>
                    <a:pt x="129506" y="140899"/>
                  </a:lnTo>
                  <a:lnTo>
                    <a:pt x="122841" y="138043"/>
                  </a:lnTo>
                  <a:lnTo>
                    <a:pt x="113318" y="131379"/>
                  </a:lnTo>
                  <a:lnTo>
                    <a:pt x="107605" y="127571"/>
                  </a:lnTo>
                  <a:lnTo>
                    <a:pt x="100939" y="120907"/>
                  </a:lnTo>
                  <a:lnTo>
                    <a:pt x="95225" y="104722"/>
                  </a:lnTo>
                  <a:lnTo>
                    <a:pt x="85703" y="100914"/>
                  </a:lnTo>
                  <a:lnTo>
                    <a:pt x="85703" y="90442"/>
                  </a:lnTo>
                  <a:lnTo>
                    <a:pt x="81894" y="87586"/>
                  </a:lnTo>
                  <a:lnTo>
                    <a:pt x="79037" y="87586"/>
                  </a:lnTo>
                  <a:lnTo>
                    <a:pt x="79037" y="80922"/>
                  </a:lnTo>
                  <a:lnTo>
                    <a:pt x="69515" y="77114"/>
                  </a:lnTo>
                  <a:lnTo>
                    <a:pt x="62849" y="70450"/>
                  </a:lnTo>
                  <a:lnTo>
                    <a:pt x="72371" y="67594"/>
                  </a:lnTo>
                  <a:lnTo>
                    <a:pt x="72371" y="54265"/>
                  </a:lnTo>
                  <a:lnTo>
                    <a:pt x="76180" y="54265"/>
                  </a:lnTo>
                  <a:lnTo>
                    <a:pt x="79037" y="57121"/>
                  </a:lnTo>
                  <a:lnTo>
                    <a:pt x="85703" y="60929"/>
                  </a:lnTo>
                  <a:lnTo>
                    <a:pt x="98082" y="57121"/>
                  </a:lnTo>
                  <a:lnTo>
                    <a:pt x="110461" y="57121"/>
                  </a:lnTo>
                  <a:lnTo>
                    <a:pt x="119984" y="60929"/>
                  </a:lnTo>
                  <a:lnTo>
                    <a:pt x="126650" y="57121"/>
                  </a:lnTo>
                  <a:lnTo>
                    <a:pt x="132363" y="57121"/>
                  </a:lnTo>
                  <a:lnTo>
                    <a:pt x="136172" y="60929"/>
                  </a:lnTo>
                  <a:lnTo>
                    <a:pt x="164740" y="60929"/>
                  </a:lnTo>
                  <a:lnTo>
                    <a:pt x="170453" y="70450"/>
                  </a:lnTo>
                  <a:close/>
                </a:path>
              </a:pathLst>
            </a:custGeom>
            <a:noFill/>
            <a:ln w="2379" cap="flat">
              <a:solidFill>
                <a:srgbClr val="FFFFFF"/>
              </a:solidFill>
              <a:prstDash val="solid"/>
              <a:round/>
            </a:ln>
          </p:spPr>
          <p:txBody>
            <a:bodyPr rtlCol="0" anchor="ctr"/>
            <a:lstStyle/>
            <a:p>
              <a:endParaRPr lang="en-US" noProof="0" dirty="0"/>
            </a:p>
          </p:txBody>
        </p:sp>
        <p:sp>
          <p:nvSpPr>
            <p:cNvPr id="6463" name="Serbest Form 6462">
              <a:extLst>
                <a:ext uri="{FF2B5EF4-FFF2-40B4-BE49-F238E27FC236}">
                  <a16:creationId xmlns:a16="http://schemas.microsoft.com/office/drawing/2014/main" id="{4BA810C1-A733-FC4B-8BE2-0B8C41CC3667}"/>
                </a:ext>
              </a:extLst>
            </p:cNvPr>
            <p:cNvSpPr/>
            <p:nvPr/>
          </p:nvSpPr>
          <p:spPr>
            <a:xfrm>
              <a:off x="5283730" y="3463272"/>
              <a:ext cx="232348" cy="309406"/>
            </a:xfrm>
            <a:custGeom>
              <a:avLst/>
              <a:gdLst>
                <a:gd name="connsiteX0" fmla="*/ 213304 w 232348"/>
                <a:gd name="connsiteY0" fmla="*/ 244669 h 309406"/>
                <a:gd name="connsiteX1" fmla="*/ 213304 w 232348"/>
                <a:gd name="connsiteY1" fmla="*/ 240861 h 309406"/>
                <a:gd name="connsiteX2" fmla="*/ 209495 w 232348"/>
                <a:gd name="connsiteY2" fmla="*/ 237053 h 309406"/>
                <a:gd name="connsiteX3" fmla="*/ 206639 w 232348"/>
                <a:gd name="connsiteY3" fmla="*/ 230389 h 309406"/>
                <a:gd name="connsiteX4" fmla="*/ 206639 w 232348"/>
                <a:gd name="connsiteY4" fmla="*/ 222773 h 309406"/>
                <a:gd name="connsiteX5" fmla="*/ 203781 w 232348"/>
                <a:gd name="connsiteY5" fmla="*/ 212301 h 309406"/>
                <a:gd name="connsiteX6" fmla="*/ 199973 w 232348"/>
                <a:gd name="connsiteY6" fmla="*/ 204685 h 309406"/>
                <a:gd name="connsiteX7" fmla="*/ 199973 w 232348"/>
                <a:gd name="connsiteY7" fmla="*/ 190404 h 309406"/>
                <a:gd name="connsiteX8" fmla="*/ 203781 w 232348"/>
                <a:gd name="connsiteY8" fmla="*/ 187548 h 309406"/>
                <a:gd name="connsiteX9" fmla="*/ 206639 w 232348"/>
                <a:gd name="connsiteY9" fmla="*/ 179932 h 309406"/>
                <a:gd name="connsiteX10" fmla="*/ 216161 w 232348"/>
                <a:gd name="connsiteY10" fmla="*/ 169460 h 309406"/>
                <a:gd name="connsiteX11" fmla="*/ 216161 w 232348"/>
                <a:gd name="connsiteY11" fmla="*/ 161844 h 309406"/>
                <a:gd name="connsiteX12" fmla="*/ 219018 w 232348"/>
                <a:gd name="connsiteY12" fmla="*/ 155179 h 309406"/>
                <a:gd name="connsiteX13" fmla="*/ 219018 w 232348"/>
                <a:gd name="connsiteY13" fmla="*/ 143755 h 309406"/>
                <a:gd name="connsiteX14" fmla="*/ 222826 w 232348"/>
                <a:gd name="connsiteY14" fmla="*/ 137091 h 309406"/>
                <a:gd name="connsiteX15" fmla="*/ 225684 w 232348"/>
                <a:gd name="connsiteY15" fmla="*/ 133283 h 309406"/>
                <a:gd name="connsiteX16" fmla="*/ 232349 w 232348"/>
                <a:gd name="connsiteY16" fmla="*/ 119003 h 309406"/>
                <a:gd name="connsiteX17" fmla="*/ 232349 w 232348"/>
                <a:gd name="connsiteY17" fmla="*/ 111386 h 309406"/>
                <a:gd name="connsiteX18" fmla="*/ 228540 w 232348"/>
                <a:gd name="connsiteY18" fmla="*/ 104722 h 309406"/>
                <a:gd name="connsiteX19" fmla="*/ 228540 w 232348"/>
                <a:gd name="connsiteY19" fmla="*/ 97106 h 309406"/>
                <a:gd name="connsiteX20" fmla="*/ 225684 w 232348"/>
                <a:gd name="connsiteY20" fmla="*/ 90442 h 309406"/>
                <a:gd name="connsiteX21" fmla="*/ 225684 w 232348"/>
                <a:gd name="connsiteY21" fmla="*/ 82826 h 309406"/>
                <a:gd name="connsiteX22" fmla="*/ 222826 w 232348"/>
                <a:gd name="connsiteY22" fmla="*/ 79018 h 309406"/>
                <a:gd name="connsiteX23" fmla="*/ 222826 w 232348"/>
                <a:gd name="connsiteY23" fmla="*/ 75210 h 309406"/>
                <a:gd name="connsiteX24" fmla="*/ 228540 w 232348"/>
                <a:gd name="connsiteY24" fmla="*/ 75210 h 309406"/>
                <a:gd name="connsiteX25" fmla="*/ 225684 w 232348"/>
                <a:gd name="connsiteY25" fmla="*/ 58073 h 309406"/>
                <a:gd name="connsiteX26" fmla="*/ 216161 w 232348"/>
                <a:gd name="connsiteY26" fmla="*/ 60929 h 309406"/>
                <a:gd name="connsiteX27" fmla="*/ 216161 w 232348"/>
                <a:gd name="connsiteY27" fmla="*/ 54265 h 309406"/>
                <a:gd name="connsiteX28" fmla="*/ 206639 w 232348"/>
                <a:gd name="connsiteY28" fmla="*/ 42841 h 309406"/>
                <a:gd name="connsiteX29" fmla="*/ 197116 w 232348"/>
                <a:gd name="connsiteY29" fmla="*/ 39985 h 309406"/>
                <a:gd name="connsiteX30" fmla="*/ 180928 w 232348"/>
                <a:gd name="connsiteY30" fmla="*/ 39985 h 309406"/>
                <a:gd name="connsiteX31" fmla="*/ 168549 w 232348"/>
                <a:gd name="connsiteY31" fmla="*/ 46649 h 309406"/>
                <a:gd name="connsiteX32" fmla="*/ 168549 w 232348"/>
                <a:gd name="connsiteY32" fmla="*/ 50457 h 309406"/>
                <a:gd name="connsiteX33" fmla="*/ 165691 w 232348"/>
                <a:gd name="connsiteY33" fmla="*/ 54265 h 309406"/>
                <a:gd name="connsiteX34" fmla="*/ 159026 w 232348"/>
                <a:gd name="connsiteY34" fmla="*/ 54265 h 309406"/>
                <a:gd name="connsiteX35" fmla="*/ 156169 w 232348"/>
                <a:gd name="connsiteY35" fmla="*/ 50457 h 309406"/>
                <a:gd name="connsiteX36" fmla="*/ 149504 w 232348"/>
                <a:gd name="connsiteY36" fmla="*/ 50457 h 309406"/>
                <a:gd name="connsiteX37" fmla="*/ 146646 w 232348"/>
                <a:gd name="connsiteY37" fmla="*/ 46649 h 309406"/>
                <a:gd name="connsiteX38" fmla="*/ 139981 w 232348"/>
                <a:gd name="connsiteY38" fmla="*/ 42841 h 309406"/>
                <a:gd name="connsiteX39" fmla="*/ 137124 w 232348"/>
                <a:gd name="connsiteY39" fmla="*/ 36177 h 309406"/>
                <a:gd name="connsiteX40" fmla="*/ 137124 w 232348"/>
                <a:gd name="connsiteY40" fmla="*/ 28561 h 309406"/>
                <a:gd name="connsiteX41" fmla="*/ 133315 w 232348"/>
                <a:gd name="connsiteY41" fmla="*/ 25704 h 309406"/>
                <a:gd name="connsiteX42" fmla="*/ 133315 w 232348"/>
                <a:gd name="connsiteY42" fmla="*/ 21896 h 309406"/>
                <a:gd name="connsiteX43" fmla="*/ 120936 w 232348"/>
                <a:gd name="connsiteY43" fmla="*/ 25704 h 309406"/>
                <a:gd name="connsiteX44" fmla="*/ 120936 w 232348"/>
                <a:gd name="connsiteY44" fmla="*/ 10472 h 309406"/>
                <a:gd name="connsiteX45" fmla="*/ 114270 w 232348"/>
                <a:gd name="connsiteY45" fmla="*/ 10472 h 309406"/>
                <a:gd name="connsiteX46" fmla="*/ 111413 w 232348"/>
                <a:gd name="connsiteY46" fmla="*/ 14280 h 309406"/>
                <a:gd name="connsiteX47" fmla="*/ 108556 w 232348"/>
                <a:gd name="connsiteY47" fmla="*/ 21896 h 309406"/>
                <a:gd name="connsiteX48" fmla="*/ 104748 w 232348"/>
                <a:gd name="connsiteY48" fmla="*/ 25704 h 309406"/>
                <a:gd name="connsiteX49" fmla="*/ 92368 w 232348"/>
                <a:gd name="connsiteY49" fmla="*/ 21896 h 309406"/>
                <a:gd name="connsiteX50" fmla="*/ 92368 w 232348"/>
                <a:gd name="connsiteY50" fmla="*/ 0 h 309406"/>
                <a:gd name="connsiteX51" fmla="*/ 85703 w 232348"/>
                <a:gd name="connsiteY51" fmla="*/ 14280 h 309406"/>
                <a:gd name="connsiteX52" fmla="*/ 79037 w 232348"/>
                <a:gd name="connsiteY52" fmla="*/ 3808 h 309406"/>
                <a:gd name="connsiteX53" fmla="*/ 76180 w 232348"/>
                <a:gd name="connsiteY53" fmla="*/ 18088 h 309406"/>
                <a:gd name="connsiteX54" fmla="*/ 66658 w 232348"/>
                <a:gd name="connsiteY54" fmla="*/ 18088 h 309406"/>
                <a:gd name="connsiteX55" fmla="*/ 63801 w 232348"/>
                <a:gd name="connsiteY55" fmla="*/ 28561 h 309406"/>
                <a:gd name="connsiteX56" fmla="*/ 54278 w 232348"/>
                <a:gd name="connsiteY56" fmla="*/ 18088 h 309406"/>
                <a:gd name="connsiteX57" fmla="*/ 44756 w 232348"/>
                <a:gd name="connsiteY57" fmla="*/ 14280 h 309406"/>
                <a:gd name="connsiteX58" fmla="*/ 38090 w 232348"/>
                <a:gd name="connsiteY58" fmla="*/ 14280 h 309406"/>
                <a:gd name="connsiteX59" fmla="*/ 35233 w 232348"/>
                <a:gd name="connsiteY59" fmla="*/ 18088 h 309406"/>
                <a:gd name="connsiteX60" fmla="*/ 35233 w 232348"/>
                <a:gd name="connsiteY60" fmla="*/ 28561 h 309406"/>
                <a:gd name="connsiteX61" fmla="*/ 28568 w 232348"/>
                <a:gd name="connsiteY61" fmla="*/ 25704 h 309406"/>
                <a:gd name="connsiteX62" fmla="*/ 19045 w 232348"/>
                <a:gd name="connsiteY62" fmla="*/ 39985 h 309406"/>
                <a:gd name="connsiteX63" fmla="*/ 21902 w 232348"/>
                <a:gd name="connsiteY63" fmla="*/ 60929 h 309406"/>
                <a:gd name="connsiteX64" fmla="*/ 31424 w 232348"/>
                <a:gd name="connsiteY64" fmla="*/ 64737 h 309406"/>
                <a:gd name="connsiteX65" fmla="*/ 25711 w 232348"/>
                <a:gd name="connsiteY65" fmla="*/ 75210 h 309406"/>
                <a:gd name="connsiteX66" fmla="*/ 35233 w 232348"/>
                <a:gd name="connsiteY66" fmla="*/ 79018 h 309406"/>
                <a:gd name="connsiteX67" fmla="*/ 31424 w 232348"/>
                <a:gd name="connsiteY67" fmla="*/ 82826 h 309406"/>
                <a:gd name="connsiteX68" fmla="*/ 28568 w 232348"/>
                <a:gd name="connsiteY68" fmla="*/ 90442 h 309406"/>
                <a:gd name="connsiteX69" fmla="*/ 28568 w 232348"/>
                <a:gd name="connsiteY69" fmla="*/ 97106 h 309406"/>
                <a:gd name="connsiteX70" fmla="*/ 31424 w 232348"/>
                <a:gd name="connsiteY70" fmla="*/ 97106 h 309406"/>
                <a:gd name="connsiteX71" fmla="*/ 38090 w 232348"/>
                <a:gd name="connsiteY71" fmla="*/ 100914 h 309406"/>
                <a:gd name="connsiteX72" fmla="*/ 40947 w 232348"/>
                <a:gd name="connsiteY72" fmla="*/ 100914 h 309406"/>
                <a:gd name="connsiteX73" fmla="*/ 40947 w 232348"/>
                <a:gd name="connsiteY73" fmla="*/ 108530 h 309406"/>
                <a:gd name="connsiteX74" fmla="*/ 38090 w 232348"/>
                <a:gd name="connsiteY74" fmla="*/ 111386 h 309406"/>
                <a:gd name="connsiteX75" fmla="*/ 38090 w 232348"/>
                <a:gd name="connsiteY75" fmla="*/ 115195 h 309406"/>
                <a:gd name="connsiteX76" fmla="*/ 35233 w 232348"/>
                <a:gd name="connsiteY76" fmla="*/ 111386 h 309406"/>
                <a:gd name="connsiteX77" fmla="*/ 28568 w 232348"/>
                <a:gd name="connsiteY77" fmla="*/ 111386 h 309406"/>
                <a:gd name="connsiteX78" fmla="*/ 25711 w 232348"/>
                <a:gd name="connsiteY78" fmla="*/ 108530 h 309406"/>
                <a:gd name="connsiteX79" fmla="*/ 16188 w 232348"/>
                <a:gd name="connsiteY79" fmla="*/ 108530 h 309406"/>
                <a:gd name="connsiteX80" fmla="*/ 16188 w 232348"/>
                <a:gd name="connsiteY80" fmla="*/ 115195 h 309406"/>
                <a:gd name="connsiteX81" fmla="*/ 19045 w 232348"/>
                <a:gd name="connsiteY81" fmla="*/ 122811 h 309406"/>
                <a:gd name="connsiteX82" fmla="*/ 25711 w 232348"/>
                <a:gd name="connsiteY82" fmla="*/ 125667 h 309406"/>
                <a:gd name="connsiteX83" fmla="*/ 28568 w 232348"/>
                <a:gd name="connsiteY83" fmla="*/ 133283 h 309406"/>
                <a:gd name="connsiteX84" fmla="*/ 19045 w 232348"/>
                <a:gd name="connsiteY84" fmla="*/ 133283 h 309406"/>
                <a:gd name="connsiteX85" fmla="*/ 19045 w 232348"/>
                <a:gd name="connsiteY85" fmla="*/ 137091 h 309406"/>
                <a:gd name="connsiteX86" fmla="*/ 21902 w 232348"/>
                <a:gd name="connsiteY86" fmla="*/ 140899 h 309406"/>
                <a:gd name="connsiteX87" fmla="*/ 21902 w 232348"/>
                <a:gd name="connsiteY87" fmla="*/ 151371 h 309406"/>
                <a:gd name="connsiteX88" fmla="*/ 19045 w 232348"/>
                <a:gd name="connsiteY88" fmla="*/ 155179 h 309406"/>
                <a:gd name="connsiteX89" fmla="*/ 16188 w 232348"/>
                <a:gd name="connsiteY89" fmla="*/ 155179 h 309406"/>
                <a:gd name="connsiteX90" fmla="*/ 9523 w 232348"/>
                <a:gd name="connsiteY90" fmla="*/ 151371 h 309406"/>
                <a:gd name="connsiteX91" fmla="*/ 6666 w 232348"/>
                <a:gd name="connsiteY91" fmla="*/ 147563 h 309406"/>
                <a:gd name="connsiteX92" fmla="*/ 2857 w 232348"/>
                <a:gd name="connsiteY92" fmla="*/ 147563 h 309406"/>
                <a:gd name="connsiteX93" fmla="*/ 12379 w 232348"/>
                <a:gd name="connsiteY93" fmla="*/ 169460 h 309406"/>
                <a:gd name="connsiteX94" fmla="*/ 12379 w 232348"/>
                <a:gd name="connsiteY94" fmla="*/ 183740 h 309406"/>
                <a:gd name="connsiteX95" fmla="*/ 9523 w 232348"/>
                <a:gd name="connsiteY95" fmla="*/ 194212 h 309406"/>
                <a:gd name="connsiteX96" fmla="*/ 2857 w 232348"/>
                <a:gd name="connsiteY96" fmla="*/ 198020 h 309406"/>
                <a:gd name="connsiteX97" fmla="*/ 0 w 232348"/>
                <a:gd name="connsiteY97" fmla="*/ 204685 h 309406"/>
                <a:gd name="connsiteX98" fmla="*/ 2857 w 232348"/>
                <a:gd name="connsiteY98" fmla="*/ 208493 h 309406"/>
                <a:gd name="connsiteX99" fmla="*/ 12379 w 232348"/>
                <a:gd name="connsiteY99" fmla="*/ 208493 h 309406"/>
                <a:gd name="connsiteX100" fmla="*/ 12379 w 232348"/>
                <a:gd name="connsiteY100" fmla="*/ 216109 h 309406"/>
                <a:gd name="connsiteX101" fmla="*/ 31424 w 232348"/>
                <a:gd name="connsiteY101" fmla="*/ 212301 h 309406"/>
                <a:gd name="connsiteX102" fmla="*/ 31424 w 232348"/>
                <a:gd name="connsiteY102" fmla="*/ 230389 h 309406"/>
                <a:gd name="connsiteX103" fmla="*/ 47613 w 232348"/>
                <a:gd name="connsiteY103" fmla="*/ 248478 h 309406"/>
                <a:gd name="connsiteX104" fmla="*/ 47613 w 232348"/>
                <a:gd name="connsiteY104" fmla="*/ 262758 h 309406"/>
                <a:gd name="connsiteX105" fmla="*/ 44756 w 232348"/>
                <a:gd name="connsiteY105" fmla="*/ 270374 h 309406"/>
                <a:gd name="connsiteX106" fmla="*/ 44756 w 232348"/>
                <a:gd name="connsiteY106" fmla="*/ 277038 h 309406"/>
                <a:gd name="connsiteX107" fmla="*/ 40947 w 232348"/>
                <a:gd name="connsiteY107" fmla="*/ 280846 h 309406"/>
                <a:gd name="connsiteX108" fmla="*/ 40947 w 232348"/>
                <a:gd name="connsiteY108" fmla="*/ 309407 h 309406"/>
                <a:gd name="connsiteX109" fmla="*/ 47613 w 232348"/>
                <a:gd name="connsiteY109" fmla="*/ 309407 h 309406"/>
                <a:gd name="connsiteX110" fmla="*/ 50469 w 232348"/>
                <a:gd name="connsiteY110" fmla="*/ 305599 h 309406"/>
                <a:gd name="connsiteX111" fmla="*/ 54278 w 232348"/>
                <a:gd name="connsiteY111" fmla="*/ 298935 h 309406"/>
                <a:gd name="connsiteX112" fmla="*/ 59992 w 232348"/>
                <a:gd name="connsiteY112" fmla="*/ 298935 h 309406"/>
                <a:gd name="connsiteX113" fmla="*/ 66658 w 232348"/>
                <a:gd name="connsiteY113" fmla="*/ 291319 h 309406"/>
                <a:gd name="connsiteX114" fmla="*/ 73323 w 232348"/>
                <a:gd name="connsiteY114" fmla="*/ 287510 h 309406"/>
                <a:gd name="connsiteX115" fmla="*/ 104748 w 232348"/>
                <a:gd name="connsiteY115" fmla="*/ 273230 h 309406"/>
                <a:gd name="connsiteX116" fmla="*/ 120936 w 232348"/>
                <a:gd name="connsiteY116" fmla="*/ 270374 h 309406"/>
                <a:gd name="connsiteX117" fmla="*/ 139981 w 232348"/>
                <a:gd name="connsiteY117" fmla="*/ 270374 h 309406"/>
                <a:gd name="connsiteX118" fmla="*/ 142838 w 232348"/>
                <a:gd name="connsiteY118" fmla="*/ 266566 h 309406"/>
                <a:gd name="connsiteX119" fmla="*/ 149504 w 232348"/>
                <a:gd name="connsiteY119" fmla="*/ 266566 h 309406"/>
                <a:gd name="connsiteX120" fmla="*/ 156169 w 232348"/>
                <a:gd name="connsiteY120" fmla="*/ 262758 h 309406"/>
                <a:gd name="connsiteX121" fmla="*/ 175214 w 232348"/>
                <a:gd name="connsiteY121" fmla="*/ 262758 h 309406"/>
                <a:gd name="connsiteX122" fmla="*/ 178071 w 232348"/>
                <a:gd name="connsiteY122" fmla="*/ 266566 h 309406"/>
                <a:gd name="connsiteX123" fmla="*/ 180928 w 232348"/>
                <a:gd name="connsiteY123" fmla="*/ 266566 h 309406"/>
                <a:gd name="connsiteX124" fmla="*/ 184736 w 232348"/>
                <a:gd name="connsiteY124" fmla="*/ 270374 h 309406"/>
                <a:gd name="connsiteX125" fmla="*/ 194259 w 232348"/>
                <a:gd name="connsiteY125" fmla="*/ 270374 h 309406"/>
                <a:gd name="connsiteX126" fmla="*/ 199973 w 232348"/>
                <a:gd name="connsiteY126" fmla="*/ 262758 h 309406"/>
                <a:gd name="connsiteX127" fmla="*/ 203781 w 232348"/>
                <a:gd name="connsiteY127" fmla="*/ 262758 h 309406"/>
                <a:gd name="connsiteX128" fmla="*/ 203781 w 232348"/>
                <a:gd name="connsiteY128" fmla="*/ 266566 h 309406"/>
                <a:gd name="connsiteX129" fmla="*/ 209495 w 232348"/>
                <a:gd name="connsiteY129" fmla="*/ 273230 h 309406"/>
                <a:gd name="connsiteX130" fmla="*/ 216161 w 232348"/>
                <a:gd name="connsiteY130" fmla="*/ 277038 h 309406"/>
                <a:gd name="connsiteX131" fmla="*/ 222826 w 232348"/>
                <a:gd name="connsiteY131" fmla="*/ 277038 h 309406"/>
                <a:gd name="connsiteX132" fmla="*/ 225684 w 232348"/>
                <a:gd name="connsiteY132" fmla="*/ 280846 h 309406"/>
                <a:gd name="connsiteX133" fmla="*/ 225684 w 232348"/>
                <a:gd name="connsiteY133" fmla="*/ 248478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232348" h="309406">
                  <a:moveTo>
                    <a:pt x="213304" y="244669"/>
                  </a:moveTo>
                  <a:lnTo>
                    <a:pt x="213304" y="240861"/>
                  </a:lnTo>
                  <a:lnTo>
                    <a:pt x="209495" y="237053"/>
                  </a:lnTo>
                  <a:lnTo>
                    <a:pt x="206639" y="230389"/>
                  </a:lnTo>
                  <a:lnTo>
                    <a:pt x="206639" y="222773"/>
                  </a:lnTo>
                  <a:lnTo>
                    <a:pt x="203781" y="212301"/>
                  </a:lnTo>
                  <a:lnTo>
                    <a:pt x="199973" y="204685"/>
                  </a:lnTo>
                  <a:lnTo>
                    <a:pt x="199973" y="190404"/>
                  </a:lnTo>
                  <a:lnTo>
                    <a:pt x="203781" y="187548"/>
                  </a:lnTo>
                  <a:lnTo>
                    <a:pt x="206639" y="179932"/>
                  </a:lnTo>
                  <a:lnTo>
                    <a:pt x="216161" y="169460"/>
                  </a:lnTo>
                  <a:lnTo>
                    <a:pt x="216161" y="161844"/>
                  </a:lnTo>
                  <a:lnTo>
                    <a:pt x="219018" y="155179"/>
                  </a:lnTo>
                  <a:lnTo>
                    <a:pt x="219018" y="143755"/>
                  </a:lnTo>
                  <a:lnTo>
                    <a:pt x="222826" y="137091"/>
                  </a:lnTo>
                  <a:lnTo>
                    <a:pt x="225684" y="133283"/>
                  </a:lnTo>
                  <a:lnTo>
                    <a:pt x="232349" y="119003"/>
                  </a:lnTo>
                  <a:lnTo>
                    <a:pt x="232349" y="111386"/>
                  </a:lnTo>
                  <a:lnTo>
                    <a:pt x="228540" y="104722"/>
                  </a:lnTo>
                  <a:lnTo>
                    <a:pt x="228540" y="97106"/>
                  </a:lnTo>
                  <a:lnTo>
                    <a:pt x="225684" y="90442"/>
                  </a:lnTo>
                  <a:lnTo>
                    <a:pt x="225684" y="82826"/>
                  </a:lnTo>
                  <a:lnTo>
                    <a:pt x="222826" y="79018"/>
                  </a:lnTo>
                  <a:lnTo>
                    <a:pt x="222826" y="75210"/>
                  </a:lnTo>
                  <a:lnTo>
                    <a:pt x="228540" y="75210"/>
                  </a:lnTo>
                  <a:lnTo>
                    <a:pt x="225684" y="58073"/>
                  </a:lnTo>
                  <a:lnTo>
                    <a:pt x="216161" y="60929"/>
                  </a:lnTo>
                  <a:lnTo>
                    <a:pt x="216161" y="54265"/>
                  </a:lnTo>
                  <a:lnTo>
                    <a:pt x="206639" y="42841"/>
                  </a:lnTo>
                  <a:lnTo>
                    <a:pt x="197116" y="39985"/>
                  </a:lnTo>
                  <a:lnTo>
                    <a:pt x="180928" y="39985"/>
                  </a:lnTo>
                  <a:lnTo>
                    <a:pt x="168549" y="46649"/>
                  </a:lnTo>
                  <a:lnTo>
                    <a:pt x="168549" y="50457"/>
                  </a:lnTo>
                  <a:lnTo>
                    <a:pt x="165691" y="54265"/>
                  </a:lnTo>
                  <a:lnTo>
                    <a:pt x="159026" y="54265"/>
                  </a:lnTo>
                  <a:lnTo>
                    <a:pt x="156169" y="50457"/>
                  </a:lnTo>
                  <a:lnTo>
                    <a:pt x="149504" y="50457"/>
                  </a:lnTo>
                  <a:lnTo>
                    <a:pt x="146646" y="46649"/>
                  </a:lnTo>
                  <a:lnTo>
                    <a:pt x="139981" y="42841"/>
                  </a:lnTo>
                  <a:lnTo>
                    <a:pt x="137124" y="36177"/>
                  </a:lnTo>
                  <a:lnTo>
                    <a:pt x="137124" y="28561"/>
                  </a:lnTo>
                  <a:lnTo>
                    <a:pt x="133315" y="25704"/>
                  </a:lnTo>
                  <a:lnTo>
                    <a:pt x="133315" y="21896"/>
                  </a:lnTo>
                  <a:lnTo>
                    <a:pt x="120936" y="25704"/>
                  </a:lnTo>
                  <a:lnTo>
                    <a:pt x="120936" y="10472"/>
                  </a:lnTo>
                  <a:lnTo>
                    <a:pt x="114270" y="10472"/>
                  </a:lnTo>
                  <a:lnTo>
                    <a:pt x="111413" y="14280"/>
                  </a:lnTo>
                  <a:lnTo>
                    <a:pt x="108556" y="21896"/>
                  </a:lnTo>
                  <a:lnTo>
                    <a:pt x="104748" y="25704"/>
                  </a:lnTo>
                  <a:lnTo>
                    <a:pt x="92368" y="21896"/>
                  </a:lnTo>
                  <a:lnTo>
                    <a:pt x="92368" y="0"/>
                  </a:lnTo>
                  <a:lnTo>
                    <a:pt x="85703" y="14280"/>
                  </a:lnTo>
                  <a:lnTo>
                    <a:pt x="79037" y="3808"/>
                  </a:lnTo>
                  <a:lnTo>
                    <a:pt x="76180" y="18088"/>
                  </a:lnTo>
                  <a:lnTo>
                    <a:pt x="66658" y="18088"/>
                  </a:lnTo>
                  <a:lnTo>
                    <a:pt x="63801" y="28561"/>
                  </a:lnTo>
                  <a:lnTo>
                    <a:pt x="54278" y="18088"/>
                  </a:lnTo>
                  <a:lnTo>
                    <a:pt x="44756" y="14280"/>
                  </a:lnTo>
                  <a:lnTo>
                    <a:pt x="38090" y="14280"/>
                  </a:lnTo>
                  <a:lnTo>
                    <a:pt x="35233" y="18088"/>
                  </a:lnTo>
                  <a:lnTo>
                    <a:pt x="35233" y="28561"/>
                  </a:lnTo>
                  <a:lnTo>
                    <a:pt x="28568" y="25704"/>
                  </a:lnTo>
                  <a:lnTo>
                    <a:pt x="19045" y="39985"/>
                  </a:lnTo>
                  <a:lnTo>
                    <a:pt x="21902" y="60929"/>
                  </a:lnTo>
                  <a:lnTo>
                    <a:pt x="31424" y="64737"/>
                  </a:lnTo>
                  <a:lnTo>
                    <a:pt x="25711" y="75210"/>
                  </a:lnTo>
                  <a:lnTo>
                    <a:pt x="35233" y="79018"/>
                  </a:lnTo>
                  <a:lnTo>
                    <a:pt x="31424" y="82826"/>
                  </a:lnTo>
                  <a:lnTo>
                    <a:pt x="28568" y="90442"/>
                  </a:lnTo>
                  <a:lnTo>
                    <a:pt x="28568" y="97106"/>
                  </a:lnTo>
                  <a:lnTo>
                    <a:pt x="31424" y="97106"/>
                  </a:lnTo>
                  <a:lnTo>
                    <a:pt x="38090" y="100914"/>
                  </a:lnTo>
                  <a:lnTo>
                    <a:pt x="40947" y="100914"/>
                  </a:lnTo>
                  <a:lnTo>
                    <a:pt x="40947" y="108530"/>
                  </a:lnTo>
                  <a:lnTo>
                    <a:pt x="38090" y="111386"/>
                  </a:lnTo>
                  <a:lnTo>
                    <a:pt x="38090" y="115195"/>
                  </a:lnTo>
                  <a:lnTo>
                    <a:pt x="35233" y="111386"/>
                  </a:lnTo>
                  <a:lnTo>
                    <a:pt x="28568" y="111386"/>
                  </a:lnTo>
                  <a:lnTo>
                    <a:pt x="25711" y="108530"/>
                  </a:lnTo>
                  <a:lnTo>
                    <a:pt x="16188" y="108530"/>
                  </a:lnTo>
                  <a:lnTo>
                    <a:pt x="16188" y="115195"/>
                  </a:lnTo>
                  <a:lnTo>
                    <a:pt x="19045" y="122811"/>
                  </a:lnTo>
                  <a:lnTo>
                    <a:pt x="25711" y="125667"/>
                  </a:lnTo>
                  <a:lnTo>
                    <a:pt x="28568" y="133283"/>
                  </a:lnTo>
                  <a:lnTo>
                    <a:pt x="19045" y="133283"/>
                  </a:lnTo>
                  <a:lnTo>
                    <a:pt x="19045" y="137091"/>
                  </a:lnTo>
                  <a:lnTo>
                    <a:pt x="21902" y="140899"/>
                  </a:lnTo>
                  <a:lnTo>
                    <a:pt x="21902" y="151371"/>
                  </a:lnTo>
                  <a:lnTo>
                    <a:pt x="19045" y="155179"/>
                  </a:lnTo>
                  <a:lnTo>
                    <a:pt x="16188" y="155179"/>
                  </a:lnTo>
                  <a:lnTo>
                    <a:pt x="9523" y="151371"/>
                  </a:lnTo>
                  <a:lnTo>
                    <a:pt x="6666" y="147563"/>
                  </a:lnTo>
                  <a:lnTo>
                    <a:pt x="2857" y="147563"/>
                  </a:lnTo>
                  <a:lnTo>
                    <a:pt x="12379" y="169460"/>
                  </a:lnTo>
                  <a:lnTo>
                    <a:pt x="12379" y="183740"/>
                  </a:lnTo>
                  <a:lnTo>
                    <a:pt x="9523" y="194212"/>
                  </a:lnTo>
                  <a:lnTo>
                    <a:pt x="2857" y="198020"/>
                  </a:lnTo>
                  <a:lnTo>
                    <a:pt x="0" y="204685"/>
                  </a:lnTo>
                  <a:lnTo>
                    <a:pt x="2857" y="208493"/>
                  </a:lnTo>
                  <a:lnTo>
                    <a:pt x="12379" y="208493"/>
                  </a:lnTo>
                  <a:lnTo>
                    <a:pt x="12379" y="216109"/>
                  </a:lnTo>
                  <a:lnTo>
                    <a:pt x="31424" y="212301"/>
                  </a:lnTo>
                  <a:lnTo>
                    <a:pt x="31424" y="230389"/>
                  </a:lnTo>
                  <a:lnTo>
                    <a:pt x="47613" y="248478"/>
                  </a:lnTo>
                  <a:lnTo>
                    <a:pt x="47613" y="262758"/>
                  </a:lnTo>
                  <a:lnTo>
                    <a:pt x="44756" y="270374"/>
                  </a:lnTo>
                  <a:lnTo>
                    <a:pt x="44756" y="277038"/>
                  </a:lnTo>
                  <a:lnTo>
                    <a:pt x="40947" y="280846"/>
                  </a:lnTo>
                  <a:lnTo>
                    <a:pt x="40947" y="309407"/>
                  </a:lnTo>
                  <a:lnTo>
                    <a:pt x="47613" y="309407"/>
                  </a:lnTo>
                  <a:lnTo>
                    <a:pt x="50469" y="305599"/>
                  </a:lnTo>
                  <a:lnTo>
                    <a:pt x="54278" y="298935"/>
                  </a:lnTo>
                  <a:lnTo>
                    <a:pt x="59992" y="298935"/>
                  </a:lnTo>
                  <a:lnTo>
                    <a:pt x="66658" y="291319"/>
                  </a:lnTo>
                  <a:lnTo>
                    <a:pt x="73323" y="287510"/>
                  </a:lnTo>
                  <a:lnTo>
                    <a:pt x="104748" y="273230"/>
                  </a:lnTo>
                  <a:lnTo>
                    <a:pt x="120936" y="270374"/>
                  </a:lnTo>
                  <a:lnTo>
                    <a:pt x="139981" y="270374"/>
                  </a:lnTo>
                  <a:lnTo>
                    <a:pt x="142838" y="266566"/>
                  </a:lnTo>
                  <a:lnTo>
                    <a:pt x="149504" y="266566"/>
                  </a:lnTo>
                  <a:lnTo>
                    <a:pt x="156169" y="262758"/>
                  </a:lnTo>
                  <a:lnTo>
                    <a:pt x="175214" y="262758"/>
                  </a:lnTo>
                  <a:lnTo>
                    <a:pt x="178071" y="266566"/>
                  </a:lnTo>
                  <a:lnTo>
                    <a:pt x="180928" y="266566"/>
                  </a:lnTo>
                  <a:lnTo>
                    <a:pt x="184736" y="270374"/>
                  </a:lnTo>
                  <a:lnTo>
                    <a:pt x="194259" y="270374"/>
                  </a:lnTo>
                  <a:lnTo>
                    <a:pt x="199973" y="262758"/>
                  </a:lnTo>
                  <a:lnTo>
                    <a:pt x="203781" y="262758"/>
                  </a:lnTo>
                  <a:lnTo>
                    <a:pt x="203781" y="266566"/>
                  </a:lnTo>
                  <a:lnTo>
                    <a:pt x="209495" y="273230"/>
                  </a:lnTo>
                  <a:lnTo>
                    <a:pt x="216161" y="277038"/>
                  </a:lnTo>
                  <a:lnTo>
                    <a:pt x="222826" y="277038"/>
                  </a:lnTo>
                  <a:lnTo>
                    <a:pt x="225684" y="280846"/>
                  </a:lnTo>
                  <a:lnTo>
                    <a:pt x="225684" y="248478"/>
                  </a:lnTo>
                  <a:close/>
                </a:path>
              </a:pathLst>
            </a:custGeom>
            <a:solidFill>
              <a:srgbClr val="AFABAB"/>
            </a:solidFill>
            <a:ln w="9518" cap="flat">
              <a:noFill/>
              <a:prstDash val="solid"/>
              <a:miter/>
            </a:ln>
          </p:spPr>
          <p:txBody>
            <a:bodyPr rtlCol="0" anchor="ctr"/>
            <a:lstStyle/>
            <a:p>
              <a:endParaRPr lang="en-US" noProof="0" dirty="0"/>
            </a:p>
          </p:txBody>
        </p:sp>
        <p:sp>
          <p:nvSpPr>
            <p:cNvPr id="6464" name="Serbest Form 6463">
              <a:extLst>
                <a:ext uri="{FF2B5EF4-FFF2-40B4-BE49-F238E27FC236}">
                  <a16:creationId xmlns:a16="http://schemas.microsoft.com/office/drawing/2014/main" id="{262D7973-9FEE-454D-BA65-9973E2264FCF}"/>
                </a:ext>
              </a:extLst>
            </p:cNvPr>
            <p:cNvSpPr/>
            <p:nvPr/>
          </p:nvSpPr>
          <p:spPr>
            <a:xfrm>
              <a:off x="5283730" y="3463272"/>
              <a:ext cx="232348" cy="309406"/>
            </a:xfrm>
            <a:custGeom>
              <a:avLst/>
              <a:gdLst>
                <a:gd name="connsiteX0" fmla="*/ 213304 w 232348"/>
                <a:gd name="connsiteY0" fmla="*/ 244669 h 309406"/>
                <a:gd name="connsiteX1" fmla="*/ 213304 w 232348"/>
                <a:gd name="connsiteY1" fmla="*/ 240861 h 309406"/>
                <a:gd name="connsiteX2" fmla="*/ 209495 w 232348"/>
                <a:gd name="connsiteY2" fmla="*/ 237053 h 309406"/>
                <a:gd name="connsiteX3" fmla="*/ 206639 w 232348"/>
                <a:gd name="connsiteY3" fmla="*/ 230389 h 309406"/>
                <a:gd name="connsiteX4" fmla="*/ 206639 w 232348"/>
                <a:gd name="connsiteY4" fmla="*/ 222773 h 309406"/>
                <a:gd name="connsiteX5" fmla="*/ 203781 w 232348"/>
                <a:gd name="connsiteY5" fmla="*/ 212301 h 309406"/>
                <a:gd name="connsiteX6" fmla="*/ 199973 w 232348"/>
                <a:gd name="connsiteY6" fmla="*/ 204685 h 309406"/>
                <a:gd name="connsiteX7" fmla="*/ 199973 w 232348"/>
                <a:gd name="connsiteY7" fmla="*/ 190404 h 309406"/>
                <a:gd name="connsiteX8" fmla="*/ 203781 w 232348"/>
                <a:gd name="connsiteY8" fmla="*/ 187548 h 309406"/>
                <a:gd name="connsiteX9" fmla="*/ 206639 w 232348"/>
                <a:gd name="connsiteY9" fmla="*/ 179932 h 309406"/>
                <a:gd name="connsiteX10" fmla="*/ 216161 w 232348"/>
                <a:gd name="connsiteY10" fmla="*/ 169460 h 309406"/>
                <a:gd name="connsiteX11" fmla="*/ 216161 w 232348"/>
                <a:gd name="connsiteY11" fmla="*/ 161844 h 309406"/>
                <a:gd name="connsiteX12" fmla="*/ 219018 w 232348"/>
                <a:gd name="connsiteY12" fmla="*/ 155179 h 309406"/>
                <a:gd name="connsiteX13" fmla="*/ 219018 w 232348"/>
                <a:gd name="connsiteY13" fmla="*/ 143755 h 309406"/>
                <a:gd name="connsiteX14" fmla="*/ 222826 w 232348"/>
                <a:gd name="connsiteY14" fmla="*/ 137091 h 309406"/>
                <a:gd name="connsiteX15" fmla="*/ 225684 w 232348"/>
                <a:gd name="connsiteY15" fmla="*/ 133283 h 309406"/>
                <a:gd name="connsiteX16" fmla="*/ 232349 w 232348"/>
                <a:gd name="connsiteY16" fmla="*/ 119003 h 309406"/>
                <a:gd name="connsiteX17" fmla="*/ 232349 w 232348"/>
                <a:gd name="connsiteY17" fmla="*/ 111386 h 309406"/>
                <a:gd name="connsiteX18" fmla="*/ 228540 w 232348"/>
                <a:gd name="connsiteY18" fmla="*/ 104722 h 309406"/>
                <a:gd name="connsiteX19" fmla="*/ 228540 w 232348"/>
                <a:gd name="connsiteY19" fmla="*/ 97106 h 309406"/>
                <a:gd name="connsiteX20" fmla="*/ 225684 w 232348"/>
                <a:gd name="connsiteY20" fmla="*/ 90442 h 309406"/>
                <a:gd name="connsiteX21" fmla="*/ 225684 w 232348"/>
                <a:gd name="connsiteY21" fmla="*/ 82826 h 309406"/>
                <a:gd name="connsiteX22" fmla="*/ 222826 w 232348"/>
                <a:gd name="connsiteY22" fmla="*/ 79018 h 309406"/>
                <a:gd name="connsiteX23" fmla="*/ 222826 w 232348"/>
                <a:gd name="connsiteY23" fmla="*/ 75210 h 309406"/>
                <a:gd name="connsiteX24" fmla="*/ 228540 w 232348"/>
                <a:gd name="connsiteY24" fmla="*/ 75210 h 309406"/>
                <a:gd name="connsiteX25" fmla="*/ 225684 w 232348"/>
                <a:gd name="connsiteY25" fmla="*/ 58073 h 309406"/>
                <a:gd name="connsiteX26" fmla="*/ 216161 w 232348"/>
                <a:gd name="connsiteY26" fmla="*/ 60929 h 309406"/>
                <a:gd name="connsiteX27" fmla="*/ 216161 w 232348"/>
                <a:gd name="connsiteY27" fmla="*/ 54265 h 309406"/>
                <a:gd name="connsiteX28" fmla="*/ 206639 w 232348"/>
                <a:gd name="connsiteY28" fmla="*/ 42841 h 309406"/>
                <a:gd name="connsiteX29" fmla="*/ 197116 w 232348"/>
                <a:gd name="connsiteY29" fmla="*/ 39985 h 309406"/>
                <a:gd name="connsiteX30" fmla="*/ 180928 w 232348"/>
                <a:gd name="connsiteY30" fmla="*/ 39985 h 309406"/>
                <a:gd name="connsiteX31" fmla="*/ 168549 w 232348"/>
                <a:gd name="connsiteY31" fmla="*/ 46649 h 309406"/>
                <a:gd name="connsiteX32" fmla="*/ 168549 w 232348"/>
                <a:gd name="connsiteY32" fmla="*/ 50457 h 309406"/>
                <a:gd name="connsiteX33" fmla="*/ 165691 w 232348"/>
                <a:gd name="connsiteY33" fmla="*/ 54265 h 309406"/>
                <a:gd name="connsiteX34" fmla="*/ 159026 w 232348"/>
                <a:gd name="connsiteY34" fmla="*/ 54265 h 309406"/>
                <a:gd name="connsiteX35" fmla="*/ 156169 w 232348"/>
                <a:gd name="connsiteY35" fmla="*/ 50457 h 309406"/>
                <a:gd name="connsiteX36" fmla="*/ 149504 w 232348"/>
                <a:gd name="connsiteY36" fmla="*/ 50457 h 309406"/>
                <a:gd name="connsiteX37" fmla="*/ 146646 w 232348"/>
                <a:gd name="connsiteY37" fmla="*/ 46649 h 309406"/>
                <a:gd name="connsiteX38" fmla="*/ 139981 w 232348"/>
                <a:gd name="connsiteY38" fmla="*/ 42841 h 309406"/>
                <a:gd name="connsiteX39" fmla="*/ 137124 w 232348"/>
                <a:gd name="connsiteY39" fmla="*/ 36177 h 309406"/>
                <a:gd name="connsiteX40" fmla="*/ 137124 w 232348"/>
                <a:gd name="connsiteY40" fmla="*/ 28561 h 309406"/>
                <a:gd name="connsiteX41" fmla="*/ 133315 w 232348"/>
                <a:gd name="connsiteY41" fmla="*/ 25704 h 309406"/>
                <a:gd name="connsiteX42" fmla="*/ 133315 w 232348"/>
                <a:gd name="connsiteY42" fmla="*/ 21896 h 309406"/>
                <a:gd name="connsiteX43" fmla="*/ 120936 w 232348"/>
                <a:gd name="connsiteY43" fmla="*/ 25704 h 309406"/>
                <a:gd name="connsiteX44" fmla="*/ 120936 w 232348"/>
                <a:gd name="connsiteY44" fmla="*/ 10472 h 309406"/>
                <a:gd name="connsiteX45" fmla="*/ 114270 w 232348"/>
                <a:gd name="connsiteY45" fmla="*/ 10472 h 309406"/>
                <a:gd name="connsiteX46" fmla="*/ 111413 w 232348"/>
                <a:gd name="connsiteY46" fmla="*/ 14280 h 309406"/>
                <a:gd name="connsiteX47" fmla="*/ 108556 w 232348"/>
                <a:gd name="connsiteY47" fmla="*/ 21896 h 309406"/>
                <a:gd name="connsiteX48" fmla="*/ 104748 w 232348"/>
                <a:gd name="connsiteY48" fmla="*/ 25704 h 309406"/>
                <a:gd name="connsiteX49" fmla="*/ 92368 w 232348"/>
                <a:gd name="connsiteY49" fmla="*/ 21896 h 309406"/>
                <a:gd name="connsiteX50" fmla="*/ 92368 w 232348"/>
                <a:gd name="connsiteY50" fmla="*/ 0 h 309406"/>
                <a:gd name="connsiteX51" fmla="*/ 85703 w 232348"/>
                <a:gd name="connsiteY51" fmla="*/ 14280 h 309406"/>
                <a:gd name="connsiteX52" fmla="*/ 79037 w 232348"/>
                <a:gd name="connsiteY52" fmla="*/ 3808 h 309406"/>
                <a:gd name="connsiteX53" fmla="*/ 76180 w 232348"/>
                <a:gd name="connsiteY53" fmla="*/ 18088 h 309406"/>
                <a:gd name="connsiteX54" fmla="*/ 66658 w 232348"/>
                <a:gd name="connsiteY54" fmla="*/ 18088 h 309406"/>
                <a:gd name="connsiteX55" fmla="*/ 63801 w 232348"/>
                <a:gd name="connsiteY55" fmla="*/ 28561 h 309406"/>
                <a:gd name="connsiteX56" fmla="*/ 54278 w 232348"/>
                <a:gd name="connsiteY56" fmla="*/ 18088 h 309406"/>
                <a:gd name="connsiteX57" fmla="*/ 44756 w 232348"/>
                <a:gd name="connsiteY57" fmla="*/ 14280 h 309406"/>
                <a:gd name="connsiteX58" fmla="*/ 38090 w 232348"/>
                <a:gd name="connsiteY58" fmla="*/ 14280 h 309406"/>
                <a:gd name="connsiteX59" fmla="*/ 35233 w 232348"/>
                <a:gd name="connsiteY59" fmla="*/ 18088 h 309406"/>
                <a:gd name="connsiteX60" fmla="*/ 35233 w 232348"/>
                <a:gd name="connsiteY60" fmla="*/ 28561 h 309406"/>
                <a:gd name="connsiteX61" fmla="*/ 28568 w 232348"/>
                <a:gd name="connsiteY61" fmla="*/ 25704 h 309406"/>
                <a:gd name="connsiteX62" fmla="*/ 19045 w 232348"/>
                <a:gd name="connsiteY62" fmla="*/ 39985 h 309406"/>
                <a:gd name="connsiteX63" fmla="*/ 21902 w 232348"/>
                <a:gd name="connsiteY63" fmla="*/ 60929 h 309406"/>
                <a:gd name="connsiteX64" fmla="*/ 31424 w 232348"/>
                <a:gd name="connsiteY64" fmla="*/ 64737 h 309406"/>
                <a:gd name="connsiteX65" fmla="*/ 25711 w 232348"/>
                <a:gd name="connsiteY65" fmla="*/ 75210 h 309406"/>
                <a:gd name="connsiteX66" fmla="*/ 35233 w 232348"/>
                <a:gd name="connsiteY66" fmla="*/ 79018 h 309406"/>
                <a:gd name="connsiteX67" fmla="*/ 31424 w 232348"/>
                <a:gd name="connsiteY67" fmla="*/ 82826 h 309406"/>
                <a:gd name="connsiteX68" fmla="*/ 28568 w 232348"/>
                <a:gd name="connsiteY68" fmla="*/ 90442 h 309406"/>
                <a:gd name="connsiteX69" fmla="*/ 28568 w 232348"/>
                <a:gd name="connsiteY69" fmla="*/ 97106 h 309406"/>
                <a:gd name="connsiteX70" fmla="*/ 31424 w 232348"/>
                <a:gd name="connsiteY70" fmla="*/ 97106 h 309406"/>
                <a:gd name="connsiteX71" fmla="*/ 38090 w 232348"/>
                <a:gd name="connsiteY71" fmla="*/ 100914 h 309406"/>
                <a:gd name="connsiteX72" fmla="*/ 40947 w 232348"/>
                <a:gd name="connsiteY72" fmla="*/ 100914 h 309406"/>
                <a:gd name="connsiteX73" fmla="*/ 40947 w 232348"/>
                <a:gd name="connsiteY73" fmla="*/ 108530 h 309406"/>
                <a:gd name="connsiteX74" fmla="*/ 38090 w 232348"/>
                <a:gd name="connsiteY74" fmla="*/ 111386 h 309406"/>
                <a:gd name="connsiteX75" fmla="*/ 38090 w 232348"/>
                <a:gd name="connsiteY75" fmla="*/ 115195 h 309406"/>
                <a:gd name="connsiteX76" fmla="*/ 35233 w 232348"/>
                <a:gd name="connsiteY76" fmla="*/ 111386 h 309406"/>
                <a:gd name="connsiteX77" fmla="*/ 28568 w 232348"/>
                <a:gd name="connsiteY77" fmla="*/ 111386 h 309406"/>
                <a:gd name="connsiteX78" fmla="*/ 25711 w 232348"/>
                <a:gd name="connsiteY78" fmla="*/ 108530 h 309406"/>
                <a:gd name="connsiteX79" fmla="*/ 16188 w 232348"/>
                <a:gd name="connsiteY79" fmla="*/ 108530 h 309406"/>
                <a:gd name="connsiteX80" fmla="*/ 16188 w 232348"/>
                <a:gd name="connsiteY80" fmla="*/ 115195 h 309406"/>
                <a:gd name="connsiteX81" fmla="*/ 19045 w 232348"/>
                <a:gd name="connsiteY81" fmla="*/ 122811 h 309406"/>
                <a:gd name="connsiteX82" fmla="*/ 25711 w 232348"/>
                <a:gd name="connsiteY82" fmla="*/ 125667 h 309406"/>
                <a:gd name="connsiteX83" fmla="*/ 28568 w 232348"/>
                <a:gd name="connsiteY83" fmla="*/ 133283 h 309406"/>
                <a:gd name="connsiteX84" fmla="*/ 19045 w 232348"/>
                <a:gd name="connsiteY84" fmla="*/ 133283 h 309406"/>
                <a:gd name="connsiteX85" fmla="*/ 19045 w 232348"/>
                <a:gd name="connsiteY85" fmla="*/ 137091 h 309406"/>
                <a:gd name="connsiteX86" fmla="*/ 21902 w 232348"/>
                <a:gd name="connsiteY86" fmla="*/ 140899 h 309406"/>
                <a:gd name="connsiteX87" fmla="*/ 21902 w 232348"/>
                <a:gd name="connsiteY87" fmla="*/ 151371 h 309406"/>
                <a:gd name="connsiteX88" fmla="*/ 19045 w 232348"/>
                <a:gd name="connsiteY88" fmla="*/ 155179 h 309406"/>
                <a:gd name="connsiteX89" fmla="*/ 16188 w 232348"/>
                <a:gd name="connsiteY89" fmla="*/ 155179 h 309406"/>
                <a:gd name="connsiteX90" fmla="*/ 9523 w 232348"/>
                <a:gd name="connsiteY90" fmla="*/ 151371 h 309406"/>
                <a:gd name="connsiteX91" fmla="*/ 6666 w 232348"/>
                <a:gd name="connsiteY91" fmla="*/ 147563 h 309406"/>
                <a:gd name="connsiteX92" fmla="*/ 2857 w 232348"/>
                <a:gd name="connsiteY92" fmla="*/ 147563 h 309406"/>
                <a:gd name="connsiteX93" fmla="*/ 12379 w 232348"/>
                <a:gd name="connsiteY93" fmla="*/ 169460 h 309406"/>
                <a:gd name="connsiteX94" fmla="*/ 12379 w 232348"/>
                <a:gd name="connsiteY94" fmla="*/ 183740 h 309406"/>
                <a:gd name="connsiteX95" fmla="*/ 9523 w 232348"/>
                <a:gd name="connsiteY95" fmla="*/ 194212 h 309406"/>
                <a:gd name="connsiteX96" fmla="*/ 2857 w 232348"/>
                <a:gd name="connsiteY96" fmla="*/ 198020 h 309406"/>
                <a:gd name="connsiteX97" fmla="*/ 0 w 232348"/>
                <a:gd name="connsiteY97" fmla="*/ 204685 h 309406"/>
                <a:gd name="connsiteX98" fmla="*/ 2857 w 232348"/>
                <a:gd name="connsiteY98" fmla="*/ 208493 h 309406"/>
                <a:gd name="connsiteX99" fmla="*/ 12379 w 232348"/>
                <a:gd name="connsiteY99" fmla="*/ 208493 h 309406"/>
                <a:gd name="connsiteX100" fmla="*/ 12379 w 232348"/>
                <a:gd name="connsiteY100" fmla="*/ 216109 h 309406"/>
                <a:gd name="connsiteX101" fmla="*/ 31424 w 232348"/>
                <a:gd name="connsiteY101" fmla="*/ 212301 h 309406"/>
                <a:gd name="connsiteX102" fmla="*/ 31424 w 232348"/>
                <a:gd name="connsiteY102" fmla="*/ 230389 h 309406"/>
                <a:gd name="connsiteX103" fmla="*/ 47613 w 232348"/>
                <a:gd name="connsiteY103" fmla="*/ 248478 h 309406"/>
                <a:gd name="connsiteX104" fmla="*/ 47613 w 232348"/>
                <a:gd name="connsiteY104" fmla="*/ 262758 h 309406"/>
                <a:gd name="connsiteX105" fmla="*/ 44756 w 232348"/>
                <a:gd name="connsiteY105" fmla="*/ 270374 h 309406"/>
                <a:gd name="connsiteX106" fmla="*/ 44756 w 232348"/>
                <a:gd name="connsiteY106" fmla="*/ 277038 h 309406"/>
                <a:gd name="connsiteX107" fmla="*/ 40947 w 232348"/>
                <a:gd name="connsiteY107" fmla="*/ 280846 h 309406"/>
                <a:gd name="connsiteX108" fmla="*/ 40947 w 232348"/>
                <a:gd name="connsiteY108" fmla="*/ 309407 h 309406"/>
                <a:gd name="connsiteX109" fmla="*/ 47613 w 232348"/>
                <a:gd name="connsiteY109" fmla="*/ 309407 h 309406"/>
                <a:gd name="connsiteX110" fmla="*/ 50469 w 232348"/>
                <a:gd name="connsiteY110" fmla="*/ 305599 h 309406"/>
                <a:gd name="connsiteX111" fmla="*/ 54278 w 232348"/>
                <a:gd name="connsiteY111" fmla="*/ 298935 h 309406"/>
                <a:gd name="connsiteX112" fmla="*/ 59992 w 232348"/>
                <a:gd name="connsiteY112" fmla="*/ 298935 h 309406"/>
                <a:gd name="connsiteX113" fmla="*/ 66658 w 232348"/>
                <a:gd name="connsiteY113" fmla="*/ 291319 h 309406"/>
                <a:gd name="connsiteX114" fmla="*/ 73323 w 232348"/>
                <a:gd name="connsiteY114" fmla="*/ 287510 h 309406"/>
                <a:gd name="connsiteX115" fmla="*/ 104748 w 232348"/>
                <a:gd name="connsiteY115" fmla="*/ 273230 h 309406"/>
                <a:gd name="connsiteX116" fmla="*/ 120936 w 232348"/>
                <a:gd name="connsiteY116" fmla="*/ 270374 h 309406"/>
                <a:gd name="connsiteX117" fmla="*/ 139981 w 232348"/>
                <a:gd name="connsiteY117" fmla="*/ 270374 h 309406"/>
                <a:gd name="connsiteX118" fmla="*/ 142838 w 232348"/>
                <a:gd name="connsiteY118" fmla="*/ 266566 h 309406"/>
                <a:gd name="connsiteX119" fmla="*/ 149504 w 232348"/>
                <a:gd name="connsiteY119" fmla="*/ 266566 h 309406"/>
                <a:gd name="connsiteX120" fmla="*/ 156169 w 232348"/>
                <a:gd name="connsiteY120" fmla="*/ 262758 h 309406"/>
                <a:gd name="connsiteX121" fmla="*/ 175214 w 232348"/>
                <a:gd name="connsiteY121" fmla="*/ 262758 h 309406"/>
                <a:gd name="connsiteX122" fmla="*/ 178071 w 232348"/>
                <a:gd name="connsiteY122" fmla="*/ 266566 h 309406"/>
                <a:gd name="connsiteX123" fmla="*/ 180928 w 232348"/>
                <a:gd name="connsiteY123" fmla="*/ 266566 h 309406"/>
                <a:gd name="connsiteX124" fmla="*/ 184736 w 232348"/>
                <a:gd name="connsiteY124" fmla="*/ 270374 h 309406"/>
                <a:gd name="connsiteX125" fmla="*/ 194259 w 232348"/>
                <a:gd name="connsiteY125" fmla="*/ 270374 h 309406"/>
                <a:gd name="connsiteX126" fmla="*/ 199973 w 232348"/>
                <a:gd name="connsiteY126" fmla="*/ 262758 h 309406"/>
                <a:gd name="connsiteX127" fmla="*/ 203781 w 232348"/>
                <a:gd name="connsiteY127" fmla="*/ 262758 h 309406"/>
                <a:gd name="connsiteX128" fmla="*/ 203781 w 232348"/>
                <a:gd name="connsiteY128" fmla="*/ 266566 h 309406"/>
                <a:gd name="connsiteX129" fmla="*/ 209495 w 232348"/>
                <a:gd name="connsiteY129" fmla="*/ 273230 h 309406"/>
                <a:gd name="connsiteX130" fmla="*/ 216161 w 232348"/>
                <a:gd name="connsiteY130" fmla="*/ 277038 h 309406"/>
                <a:gd name="connsiteX131" fmla="*/ 222826 w 232348"/>
                <a:gd name="connsiteY131" fmla="*/ 277038 h 309406"/>
                <a:gd name="connsiteX132" fmla="*/ 225684 w 232348"/>
                <a:gd name="connsiteY132" fmla="*/ 280846 h 309406"/>
                <a:gd name="connsiteX133" fmla="*/ 225684 w 232348"/>
                <a:gd name="connsiteY133" fmla="*/ 248478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232348" h="309406">
                  <a:moveTo>
                    <a:pt x="213304" y="244669"/>
                  </a:moveTo>
                  <a:lnTo>
                    <a:pt x="213304" y="240861"/>
                  </a:lnTo>
                  <a:lnTo>
                    <a:pt x="209495" y="237053"/>
                  </a:lnTo>
                  <a:lnTo>
                    <a:pt x="206639" y="230389"/>
                  </a:lnTo>
                  <a:lnTo>
                    <a:pt x="206639" y="222773"/>
                  </a:lnTo>
                  <a:lnTo>
                    <a:pt x="203781" y="212301"/>
                  </a:lnTo>
                  <a:lnTo>
                    <a:pt x="199973" y="204685"/>
                  </a:lnTo>
                  <a:lnTo>
                    <a:pt x="199973" y="190404"/>
                  </a:lnTo>
                  <a:lnTo>
                    <a:pt x="203781" y="187548"/>
                  </a:lnTo>
                  <a:lnTo>
                    <a:pt x="206639" y="179932"/>
                  </a:lnTo>
                  <a:lnTo>
                    <a:pt x="216161" y="169460"/>
                  </a:lnTo>
                  <a:lnTo>
                    <a:pt x="216161" y="161844"/>
                  </a:lnTo>
                  <a:lnTo>
                    <a:pt x="219018" y="155179"/>
                  </a:lnTo>
                  <a:lnTo>
                    <a:pt x="219018" y="143755"/>
                  </a:lnTo>
                  <a:lnTo>
                    <a:pt x="222826" y="137091"/>
                  </a:lnTo>
                  <a:lnTo>
                    <a:pt x="225684" y="133283"/>
                  </a:lnTo>
                  <a:lnTo>
                    <a:pt x="232349" y="119003"/>
                  </a:lnTo>
                  <a:lnTo>
                    <a:pt x="232349" y="111386"/>
                  </a:lnTo>
                  <a:lnTo>
                    <a:pt x="228540" y="104722"/>
                  </a:lnTo>
                  <a:lnTo>
                    <a:pt x="228540" y="97106"/>
                  </a:lnTo>
                  <a:lnTo>
                    <a:pt x="225684" y="90442"/>
                  </a:lnTo>
                  <a:lnTo>
                    <a:pt x="225684" y="82826"/>
                  </a:lnTo>
                  <a:lnTo>
                    <a:pt x="222826" y="79018"/>
                  </a:lnTo>
                  <a:lnTo>
                    <a:pt x="222826" y="75210"/>
                  </a:lnTo>
                  <a:lnTo>
                    <a:pt x="228540" y="75210"/>
                  </a:lnTo>
                  <a:lnTo>
                    <a:pt x="225684" y="58073"/>
                  </a:lnTo>
                  <a:lnTo>
                    <a:pt x="216161" y="60929"/>
                  </a:lnTo>
                  <a:lnTo>
                    <a:pt x="216161" y="54265"/>
                  </a:lnTo>
                  <a:lnTo>
                    <a:pt x="206639" y="42841"/>
                  </a:lnTo>
                  <a:lnTo>
                    <a:pt x="197116" y="39985"/>
                  </a:lnTo>
                  <a:lnTo>
                    <a:pt x="180928" y="39985"/>
                  </a:lnTo>
                  <a:lnTo>
                    <a:pt x="168549" y="46649"/>
                  </a:lnTo>
                  <a:lnTo>
                    <a:pt x="168549" y="50457"/>
                  </a:lnTo>
                  <a:lnTo>
                    <a:pt x="165691" y="54265"/>
                  </a:lnTo>
                  <a:lnTo>
                    <a:pt x="159026" y="54265"/>
                  </a:lnTo>
                  <a:lnTo>
                    <a:pt x="156169" y="50457"/>
                  </a:lnTo>
                  <a:lnTo>
                    <a:pt x="149504" y="50457"/>
                  </a:lnTo>
                  <a:lnTo>
                    <a:pt x="146646" y="46649"/>
                  </a:lnTo>
                  <a:lnTo>
                    <a:pt x="139981" y="42841"/>
                  </a:lnTo>
                  <a:lnTo>
                    <a:pt x="137124" y="36177"/>
                  </a:lnTo>
                  <a:lnTo>
                    <a:pt x="137124" y="28561"/>
                  </a:lnTo>
                  <a:lnTo>
                    <a:pt x="133315" y="25704"/>
                  </a:lnTo>
                  <a:lnTo>
                    <a:pt x="133315" y="21896"/>
                  </a:lnTo>
                  <a:lnTo>
                    <a:pt x="120936" y="25704"/>
                  </a:lnTo>
                  <a:lnTo>
                    <a:pt x="120936" y="10472"/>
                  </a:lnTo>
                  <a:lnTo>
                    <a:pt x="114270" y="10472"/>
                  </a:lnTo>
                  <a:lnTo>
                    <a:pt x="111413" y="14280"/>
                  </a:lnTo>
                  <a:lnTo>
                    <a:pt x="108556" y="21896"/>
                  </a:lnTo>
                  <a:lnTo>
                    <a:pt x="104748" y="25704"/>
                  </a:lnTo>
                  <a:lnTo>
                    <a:pt x="92368" y="21896"/>
                  </a:lnTo>
                  <a:lnTo>
                    <a:pt x="92368" y="0"/>
                  </a:lnTo>
                  <a:lnTo>
                    <a:pt x="85703" y="14280"/>
                  </a:lnTo>
                  <a:lnTo>
                    <a:pt x="79037" y="3808"/>
                  </a:lnTo>
                  <a:lnTo>
                    <a:pt x="76180" y="18088"/>
                  </a:lnTo>
                  <a:lnTo>
                    <a:pt x="66658" y="18088"/>
                  </a:lnTo>
                  <a:lnTo>
                    <a:pt x="63801" y="28561"/>
                  </a:lnTo>
                  <a:lnTo>
                    <a:pt x="54278" y="18088"/>
                  </a:lnTo>
                  <a:lnTo>
                    <a:pt x="44756" y="14280"/>
                  </a:lnTo>
                  <a:lnTo>
                    <a:pt x="38090" y="14280"/>
                  </a:lnTo>
                  <a:lnTo>
                    <a:pt x="35233" y="18088"/>
                  </a:lnTo>
                  <a:lnTo>
                    <a:pt x="35233" y="28561"/>
                  </a:lnTo>
                  <a:lnTo>
                    <a:pt x="28568" y="25704"/>
                  </a:lnTo>
                  <a:lnTo>
                    <a:pt x="19045" y="39985"/>
                  </a:lnTo>
                  <a:lnTo>
                    <a:pt x="21902" y="60929"/>
                  </a:lnTo>
                  <a:lnTo>
                    <a:pt x="31424" y="64737"/>
                  </a:lnTo>
                  <a:lnTo>
                    <a:pt x="25711" y="75210"/>
                  </a:lnTo>
                  <a:lnTo>
                    <a:pt x="35233" y="79018"/>
                  </a:lnTo>
                  <a:lnTo>
                    <a:pt x="31424" y="82826"/>
                  </a:lnTo>
                  <a:lnTo>
                    <a:pt x="28568" y="90442"/>
                  </a:lnTo>
                  <a:lnTo>
                    <a:pt x="28568" y="97106"/>
                  </a:lnTo>
                  <a:lnTo>
                    <a:pt x="31424" y="97106"/>
                  </a:lnTo>
                  <a:lnTo>
                    <a:pt x="38090" y="100914"/>
                  </a:lnTo>
                  <a:lnTo>
                    <a:pt x="40947" y="100914"/>
                  </a:lnTo>
                  <a:lnTo>
                    <a:pt x="40947" y="108530"/>
                  </a:lnTo>
                  <a:lnTo>
                    <a:pt x="38090" y="111386"/>
                  </a:lnTo>
                  <a:lnTo>
                    <a:pt x="38090" y="115195"/>
                  </a:lnTo>
                  <a:lnTo>
                    <a:pt x="35233" y="111386"/>
                  </a:lnTo>
                  <a:lnTo>
                    <a:pt x="28568" y="111386"/>
                  </a:lnTo>
                  <a:lnTo>
                    <a:pt x="25711" y="108530"/>
                  </a:lnTo>
                  <a:lnTo>
                    <a:pt x="16188" y="108530"/>
                  </a:lnTo>
                  <a:lnTo>
                    <a:pt x="16188" y="115195"/>
                  </a:lnTo>
                  <a:lnTo>
                    <a:pt x="19045" y="122811"/>
                  </a:lnTo>
                  <a:lnTo>
                    <a:pt x="25711" y="125667"/>
                  </a:lnTo>
                  <a:lnTo>
                    <a:pt x="28568" y="133283"/>
                  </a:lnTo>
                  <a:lnTo>
                    <a:pt x="19045" y="133283"/>
                  </a:lnTo>
                  <a:lnTo>
                    <a:pt x="19045" y="137091"/>
                  </a:lnTo>
                  <a:lnTo>
                    <a:pt x="21902" y="140899"/>
                  </a:lnTo>
                  <a:lnTo>
                    <a:pt x="21902" y="151371"/>
                  </a:lnTo>
                  <a:lnTo>
                    <a:pt x="19045" y="155179"/>
                  </a:lnTo>
                  <a:lnTo>
                    <a:pt x="16188" y="155179"/>
                  </a:lnTo>
                  <a:lnTo>
                    <a:pt x="9523" y="151371"/>
                  </a:lnTo>
                  <a:lnTo>
                    <a:pt x="6666" y="147563"/>
                  </a:lnTo>
                  <a:lnTo>
                    <a:pt x="2857" y="147563"/>
                  </a:lnTo>
                  <a:lnTo>
                    <a:pt x="12379" y="169460"/>
                  </a:lnTo>
                  <a:lnTo>
                    <a:pt x="12379" y="183740"/>
                  </a:lnTo>
                  <a:lnTo>
                    <a:pt x="9523" y="194212"/>
                  </a:lnTo>
                  <a:lnTo>
                    <a:pt x="2857" y="198020"/>
                  </a:lnTo>
                  <a:lnTo>
                    <a:pt x="0" y="204685"/>
                  </a:lnTo>
                  <a:lnTo>
                    <a:pt x="2857" y="208493"/>
                  </a:lnTo>
                  <a:lnTo>
                    <a:pt x="12379" y="208493"/>
                  </a:lnTo>
                  <a:lnTo>
                    <a:pt x="12379" y="216109"/>
                  </a:lnTo>
                  <a:lnTo>
                    <a:pt x="31424" y="212301"/>
                  </a:lnTo>
                  <a:lnTo>
                    <a:pt x="31424" y="230389"/>
                  </a:lnTo>
                  <a:lnTo>
                    <a:pt x="47613" y="248478"/>
                  </a:lnTo>
                  <a:lnTo>
                    <a:pt x="47613" y="262758"/>
                  </a:lnTo>
                  <a:lnTo>
                    <a:pt x="44756" y="270374"/>
                  </a:lnTo>
                  <a:lnTo>
                    <a:pt x="44756" y="277038"/>
                  </a:lnTo>
                  <a:lnTo>
                    <a:pt x="40947" y="280846"/>
                  </a:lnTo>
                  <a:lnTo>
                    <a:pt x="40947" y="309407"/>
                  </a:lnTo>
                  <a:lnTo>
                    <a:pt x="47613" y="309407"/>
                  </a:lnTo>
                  <a:lnTo>
                    <a:pt x="50469" y="305599"/>
                  </a:lnTo>
                  <a:lnTo>
                    <a:pt x="54278" y="298935"/>
                  </a:lnTo>
                  <a:lnTo>
                    <a:pt x="59992" y="298935"/>
                  </a:lnTo>
                  <a:lnTo>
                    <a:pt x="66658" y="291319"/>
                  </a:lnTo>
                  <a:lnTo>
                    <a:pt x="73323" y="287510"/>
                  </a:lnTo>
                  <a:lnTo>
                    <a:pt x="104748" y="273230"/>
                  </a:lnTo>
                  <a:lnTo>
                    <a:pt x="120936" y="270374"/>
                  </a:lnTo>
                  <a:lnTo>
                    <a:pt x="139981" y="270374"/>
                  </a:lnTo>
                  <a:lnTo>
                    <a:pt x="142838" y="266566"/>
                  </a:lnTo>
                  <a:lnTo>
                    <a:pt x="149504" y="266566"/>
                  </a:lnTo>
                  <a:lnTo>
                    <a:pt x="156169" y="262758"/>
                  </a:lnTo>
                  <a:lnTo>
                    <a:pt x="175214" y="262758"/>
                  </a:lnTo>
                  <a:lnTo>
                    <a:pt x="178071" y="266566"/>
                  </a:lnTo>
                  <a:lnTo>
                    <a:pt x="180928" y="266566"/>
                  </a:lnTo>
                  <a:lnTo>
                    <a:pt x="184736" y="270374"/>
                  </a:lnTo>
                  <a:lnTo>
                    <a:pt x="194259" y="270374"/>
                  </a:lnTo>
                  <a:lnTo>
                    <a:pt x="199973" y="262758"/>
                  </a:lnTo>
                  <a:lnTo>
                    <a:pt x="203781" y="262758"/>
                  </a:lnTo>
                  <a:lnTo>
                    <a:pt x="203781" y="266566"/>
                  </a:lnTo>
                  <a:lnTo>
                    <a:pt x="209495" y="273230"/>
                  </a:lnTo>
                  <a:lnTo>
                    <a:pt x="216161" y="277038"/>
                  </a:lnTo>
                  <a:lnTo>
                    <a:pt x="222826" y="277038"/>
                  </a:lnTo>
                  <a:lnTo>
                    <a:pt x="225684" y="280846"/>
                  </a:lnTo>
                  <a:lnTo>
                    <a:pt x="225684" y="248478"/>
                  </a:lnTo>
                  <a:close/>
                </a:path>
              </a:pathLst>
            </a:custGeom>
            <a:noFill/>
            <a:ln w="2379" cap="flat">
              <a:solidFill>
                <a:srgbClr val="FFFFFF"/>
              </a:solidFill>
              <a:prstDash val="solid"/>
              <a:round/>
            </a:ln>
          </p:spPr>
          <p:txBody>
            <a:bodyPr rtlCol="0" anchor="ctr"/>
            <a:lstStyle/>
            <a:p>
              <a:endParaRPr lang="en-US" noProof="0" dirty="0"/>
            </a:p>
          </p:txBody>
        </p:sp>
        <p:sp>
          <p:nvSpPr>
            <p:cNvPr id="6465" name="Serbest Form 6464">
              <a:extLst>
                <a:ext uri="{FF2B5EF4-FFF2-40B4-BE49-F238E27FC236}">
                  <a16:creationId xmlns:a16="http://schemas.microsoft.com/office/drawing/2014/main" id="{19F0A016-9F40-9743-8D77-4DBB17002D59}"/>
                </a:ext>
              </a:extLst>
            </p:cNvPr>
            <p:cNvSpPr/>
            <p:nvPr/>
          </p:nvSpPr>
          <p:spPr>
            <a:xfrm>
              <a:off x="2286043" y="3444232"/>
              <a:ext cx="135219" cy="135186"/>
            </a:xfrm>
            <a:custGeom>
              <a:avLst/>
              <a:gdLst>
                <a:gd name="connsiteX0" fmla="*/ 118079 w 135219"/>
                <a:gd name="connsiteY0" fmla="*/ 117098 h 135186"/>
                <a:gd name="connsiteX1" fmla="*/ 121888 w 135219"/>
                <a:gd name="connsiteY1" fmla="*/ 117098 h 135186"/>
                <a:gd name="connsiteX2" fmla="*/ 132363 w 135219"/>
                <a:gd name="connsiteY2" fmla="*/ 106626 h 135186"/>
                <a:gd name="connsiteX3" fmla="*/ 128554 w 135219"/>
                <a:gd name="connsiteY3" fmla="*/ 102818 h 135186"/>
                <a:gd name="connsiteX4" fmla="*/ 118079 w 135219"/>
                <a:gd name="connsiteY4" fmla="*/ 102818 h 135186"/>
                <a:gd name="connsiteX5" fmla="*/ 118079 w 135219"/>
                <a:gd name="connsiteY5" fmla="*/ 99962 h 135186"/>
                <a:gd name="connsiteX6" fmla="*/ 115222 w 135219"/>
                <a:gd name="connsiteY6" fmla="*/ 96154 h 135186"/>
                <a:gd name="connsiteX7" fmla="*/ 115222 w 135219"/>
                <a:gd name="connsiteY7" fmla="*/ 85682 h 135186"/>
                <a:gd name="connsiteX8" fmla="*/ 118079 w 135219"/>
                <a:gd name="connsiteY8" fmla="*/ 81874 h 135186"/>
                <a:gd name="connsiteX9" fmla="*/ 125697 w 135219"/>
                <a:gd name="connsiteY9" fmla="*/ 81874 h 135186"/>
                <a:gd name="connsiteX10" fmla="*/ 128554 w 135219"/>
                <a:gd name="connsiteY10" fmla="*/ 78066 h 135186"/>
                <a:gd name="connsiteX11" fmla="*/ 135220 w 135219"/>
                <a:gd name="connsiteY11" fmla="*/ 78066 h 135186"/>
                <a:gd name="connsiteX12" fmla="*/ 128554 w 135219"/>
                <a:gd name="connsiteY12" fmla="*/ 74258 h 135186"/>
                <a:gd name="connsiteX13" fmla="*/ 118079 w 135219"/>
                <a:gd name="connsiteY13" fmla="*/ 63785 h 135186"/>
                <a:gd name="connsiteX14" fmla="*/ 111413 w 135219"/>
                <a:gd name="connsiteY14" fmla="*/ 49505 h 135186"/>
                <a:gd name="connsiteX15" fmla="*/ 108557 w 135219"/>
                <a:gd name="connsiteY15" fmla="*/ 46649 h 135186"/>
                <a:gd name="connsiteX16" fmla="*/ 104748 w 135219"/>
                <a:gd name="connsiteY16" fmla="*/ 39033 h 135186"/>
                <a:gd name="connsiteX17" fmla="*/ 101891 w 135219"/>
                <a:gd name="connsiteY17" fmla="*/ 35225 h 135186"/>
                <a:gd name="connsiteX18" fmla="*/ 98082 w 135219"/>
                <a:gd name="connsiteY18" fmla="*/ 20944 h 135186"/>
                <a:gd name="connsiteX19" fmla="*/ 78085 w 135219"/>
                <a:gd name="connsiteY19" fmla="*/ 20944 h 135186"/>
                <a:gd name="connsiteX20" fmla="*/ 71419 w 135219"/>
                <a:gd name="connsiteY20" fmla="*/ 14280 h 135186"/>
                <a:gd name="connsiteX21" fmla="*/ 71419 w 135219"/>
                <a:gd name="connsiteY21" fmla="*/ 10472 h 135186"/>
                <a:gd name="connsiteX22" fmla="*/ 67610 w 135219"/>
                <a:gd name="connsiteY22" fmla="*/ 10472 h 135186"/>
                <a:gd name="connsiteX23" fmla="*/ 63801 w 135219"/>
                <a:gd name="connsiteY23" fmla="*/ 6664 h 135186"/>
                <a:gd name="connsiteX24" fmla="*/ 47613 w 135219"/>
                <a:gd name="connsiteY24" fmla="*/ 6664 h 135186"/>
                <a:gd name="connsiteX25" fmla="*/ 47613 w 135219"/>
                <a:gd name="connsiteY25" fmla="*/ 10472 h 135186"/>
                <a:gd name="connsiteX26" fmla="*/ 43804 w 135219"/>
                <a:gd name="connsiteY26" fmla="*/ 10472 h 135186"/>
                <a:gd name="connsiteX27" fmla="*/ 40947 w 135219"/>
                <a:gd name="connsiteY27" fmla="*/ 6664 h 135186"/>
                <a:gd name="connsiteX28" fmla="*/ 34281 w 135219"/>
                <a:gd name="connsiteY28" fmla="*/ 3808 h 135186"/>
                <a:gd name="connsiteX29" fmla="*/ 26663 w 135219"/>
                <a:gd name="connsiteY29" fmla="*/ 3808 h 135186"/>
                <a:gd name="connsiteX30" fmla="*/ 23806 w 135219"/>
                <a:gd name="connsiteY30" fmla="*/ 0 h 135186"/>
                <a:gd name="connsiteX31" fmla="*/ 13332 w 135219"/>
                <a:gd name="connsiteY31" fmla="*/ 0 h 135186"/>
                <a:gd name="connsiteX32" fmla="*/ 3809 w 135219"/>
                <a:gd name="connsiteY32" fmla="*/ 18088 h 135186"/>
                <a:gd name="connsiteX33" fmla="*/ 10475 w 135219"/>
                <a:gd name="connsiteY33" fmla="*/ 24753 h 135186"/>
                <a:gd name="connsiteX34" fmla="*/ 13332 w 135219"/>
                <a:gd name="connsiteY34" fmla="*/ 24753 h 135186"/>
                <a:gd name="connsiteX35" fmla="*/ 13332 w 135219"/>
                <a:gd name="connsiteY35" fmla="*/ 28561 h 135186"/>
                <a:gd name="connsiteX36" fmla="*/ 3809 w 135219"/>
                <a:gd name="connsiteY36" fmla="*/ 39033 h 135186"/>
                <a:gd name="connsiteX37" fmla="*/ 0 w 135219"/>
                <a:gd name="connsiteY37" fmla="*/ 46649 h 135186"/>
                <a:gd name="connsiteX38" fmla="*/ 3809 w 135219"/>
                <a:gd name="connsiteY38" fmla="*/ 53313 h 135186"/>
                <a:gd name="connsiteX39" fmla="*/ 10475 w 135219"/>
                <a:gd name="connsiteY39" fmla="*/ 59977 h 135186"/>
                <a:gd name="connsiteX40" fmla="*/ 17141 w 135219"/>
                <a:gd name="connsiteY40" fmla="*/ 63785 h 135186"/>
                <a:gd name="connsiteX41" fmla="*/ 23806 w 135219"/>
                <a:gd name="connsiteY41" fmla="*/ 63785 h 135186"/>
                <a:gd name="connsiteX42" fmla="*/ 34281 w 135219"/>
                <a:gd name="connsiteY42" fmla="*/ 74258 h 135186"/>
                <a:gd name="connsiteX43" fmla="*/ 40947 w 135219"/>
                <a:gd name="connsiteY43" fmla="*/ 74258 h 135186"/>
                <a:gd name="connsiteX44" fmla="*/ 40947 w 135219"/>
                <a:gd name="connsiteY44" fmla="*/ 59977 h 135186"/>
                <a:gd name="connsiteX45" fmla="*/ 37138 w 135219"/>
                <a:gd name="connsiteY45" fmla="*/ 57121 h 135186"/>
                <a:gd name="connsiteX46" fmla="*/ 30472 w 135219"/>
                <a:gd name="connsiteY46" fmla="*/ 53313 h 135186"/>
                <a:gd name="connsiteX47" fmla="*/ 23806 w 135219"/>
                <a:gd name="connsiteY47" fmla="*/ 46649 h 135186"/>
                <a:gd name="connsiteX48" fmla="*/ 23806 w 135219"/>
                <a:gd name="connsiteY48" fmla="*/ 42841 h 135186"/>
                <a:gd name="connsiteX49" fmla="*/ 26663 w 135219"/>
                <a:gd name="connsiteY49" fmla="*/ 42841 h 135186"/>
                <a:gd name="connsiteX50" fmla="*/ 34281 w 135219"/>
                <a:gd name="connsiteY50" fmla="*/ 46649 h 135186"/>
                <a:gd name="connsiteX51" fmla="*/ 37138 w 135219"/>
                <a:gd name="connsiteY51" fmla="*/ 49505 h 135186"/>
                <a:gd name="connsiteX52" fmla="*/ 50469 w 135219"/>
                <a:gd name="connsiteY52" fmla="*/ 57121 h 135186"/>
                <a:gd name="connsiteX53" fmla="*/ 54278 w 135219"/>
                <a:gd name="connsiteY53" fmla="*/ 59977 h 135186"/>
                <a:gd name="connsiteX54" fmla="*/ 54278 w 135219"/>
                <a:gd name="connsiteY54" fmla="*/ 78066 h 135186"/>
                <a:gd name="connsiteX55" fmla="*/ 63801 w 135219"/>
                <a:gd name="connsiteY55" fmla="*/ 78066 h 135186"/>
                <a:gd name="connsiteX56" fmla="*/ 71419 w 135219"/>
                <a:gd name="connsiteY56" fmla="*/ 81874 h 135186"/>
                <a:gd name="connsiteX57" fmla="*/ 78085 w 135219"/>
                <a:gd name="connsiteY57" fmla="*/ 81874 h 135186"/>
                <a:gd name="connsiteX58" fmla="*/ 87607 w 135219"/>
                <a:gd name="connsiteY58" fmla="*/ 106626 h 135186"/>
                <a:gd name="connsiteX59" fmla="*/ 84750 w 135219"/>
                <a:gd name="connsiteY59" fmla="*/ 110435 h 135186"/>
                <a:gd name="connsiteX60" fmla="*/ 84750 w 135219"/>
                <a:gd name="connsiteY60" fmla="*/ 117098 h 135186"/>
                <a:gd name="connsiteX61" fmla="*/ 95225 w 135219"/>
                <a:gd name="connsiteY61" fmla="*/ 127571 h 135186"/>
                <a:gd name="connsiteX62" fmla="*/ 101891 w 135219"/>
                <a:gd name="connsiteY62" fmla="*/ 131379 h 135186"/>
                <a:gd name="connsiteX63" fmla="*/ 108557 w 135219"/>
                <a:gd name="connsiteY63" fmla="*/ 131379 h 135186"/>
                <a:gd name="connsiteX64" fmla="*/ 98082 w 135219"/>
                <a:gd name="connsiteY64" fmla="*/ 117098 h 135186"/>
                <a:gd name="connsiteX65" fmla="*/ 115222 w 135219"/>
                <a:gd name="connsiteY65" fmla="*/ 135187 h 135186"/>
                <a:gd name="connsiteX66" fmla="*/ 118079 w 135219"/>
                <a:gd name="connsiteY66" fmla="*/ 131379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35219" h="135186">
                  <a:moveTo>
                    <a:pt x="118079" y="117098"/>
                  </a:moveTo>
                  <a:lnTo>
                    <a:pt x="121888" y="117098"/>
                  </a:lnTo>
                  <a:lnTo>
                    <a:pt x="132363" y="106626"/>
                  </a:lnTo>
                  <a:lnTo>
                    <a:pt x="128554" y="102818"/>
                  </a:lnTo>
                  <a:lnTo>
                    <a:pt x="118079" y="102818"/>
                  </a:lnTo>
                  <a:lnTo>
                    <a:pt x="118079" y="99962"/>
                  </a:lnTo>
                  <a:lnTo>
                    <a:pt x="115222" y="96154"/>
                  </a:lnTo>
                  <a:lnTo>
                    <a:pt x="115222" y="85682"/>
                  </a:lnTo>
                  <a:lnTo>
                    <a:pt x="118079" y="81874"/>
                  </a:lnTo>
                  <a:lnTo>
                    <a:pt x="125697" y="81874"/>
                  </a:lnTo>
                  <a:lnTo>
                    <a:pt x="128554" y="78066"/>
                  </a:lnTo>
                  <a:lnTo>
                    <a:pt x="135220" y="78066"/>
                  </a:lnTo>
                  <a:lnTo>
                    <a:pt x="128554" y="74258"/>
                  </a:lnTo>
                  <a:lnTo>
                    <a:pt x="118079" y="63785"/>
                  </a:lnTo>
                  <a:lnTo>
                    <a:pt x="111413" y="49505"/>
                  </a:lnTo>
                  <a:lnTo>
                    <a:pt x="108557" y="46649"/>
                  </a:lnTo>
                  <a:lnTo>
                    <a:pt x="104748" y="39033"/>
                  </a:lnTo>
                  <a:lnTo>
                    <a:pt x="101891" y="35225"/>
                  </a:lnTo>
                  <a:lnTo>
                    <a:pt x="98082" y="20944"/>
                  </a:lnTo>
                  <a:lnTo>
                    <a:pt x="78085" y="20944"/>
                  </a:lnTo>
                  <a:lnTo>
                    <a:pt x="71419" y="14280"/>
                  </a:lnTo>
                  <a:lnTo>
                    <a:pt x="71419" y="10472"/>
                  </a:lnTo>
                  <a:lnTo>
                    <a:pt x="67610" y="10472"/>
                  </a:lnTo>
                  <a:lnTo>
                    <a:pt x="63801" y="6664"/>
                  </a:lnTo>
                  <a:lnTo>
                    <a:pt x="47613" y="6664"/>
                  </a:lnTo>
                  <a:lnTo>
                    <a:pt x="47613" y="10472"/>
                  </a:lnTo>
                  <a:lnTo>
                    <a:pt x="43804" y="10472"/>
                  </a:lnTo>
                  <a:lnTo>
                    <a:pt x="40947" y="6664"/>
                  </a:lnTo>
                  <a:lnTo>
                    <a:pt x="34281" y="3808"/>
                  </a:lnTo>
                  <a:lnTo>
                    <a:pt x="26663" y="3808"/>
                  </a:lnTo>
                  <a:lnTo>
                    <a:pt x="23806" y="0"/>
                  </a:lnTo>
                  <a:lnTo>
                    <a:pt x="13332" y="0"/>
                  </a:lnTo>
                  <a:lnTo>
                    <a:pt x="3809" y="18088"/>
                  </a:lnTo>
                  <a:lnTo>
                    <a:pt x="10475" y="24753"/>
                  </a:lnTo>
                  <a:lnTo>
                    <a:pt x="13332" y="24753"/>
                  </a:lnTo>
                  <a:lnTo>
                    <a:pt x="13332" y="28561"/>
                  </a:lnTo>
                  <a:lnTo>
                    <a:pt x="3809" y="39033"/>
                  </a:lnTo>
                  <a:lnTo>
                    <a:pt x="0" y="46649"/>
                  </a:lnTo>
                  <a:lnTo>
                    <a:pt x="3809" y="53313"/>
                  </a:lnTo>
                  <a:lnTo>
                    <a:pt x="10475" y="59977"/>
                  </a:lnTo>
                  <a:lnTo>
                    <a:pt x="17141" y="63785"/>
                  </a:lnTo>
                  <a:lnTo>
                    <a:pt x="23806" y="63785"/>
                  </a:lnTo>
                  <a:lnTo>
                    <a:pt x="34281" y="74258"/>
                  </a:lnTo>
                  <a:lnTo>
                    <a:pt x="40947" y="74258"/>
                  </a:lnTo>
                  <a:lnTo>
                    <a:pt x="40947" y="59977"/>
                  </a:lnTo>
                  <a:lnTo>
                    <a:pt x="37138" y="57121"/>
                  </a:lnTo>
                  <a:lnTo>
                    <a:pt x="30472" y="53313"/>
                  </a:lnTo>
                  <a:lnTo>
                    <a:pt x="23806" y="46649"/>
                  </a:lnTo>
                  <a:lnTo>
                    <a:pt x="23806" y="42841"/>
                  </a:lnTo>
                  <a:lnTo>
                    <a:pt x="26663" y="42841"/>
                  </a:lnTo>
                  <a:lnTo>
                    <a:pt x="34281" y="46649"/>
                  </a:lnTo>
                  <a:lnTo>
                    <a:pt x="37138" y="49505"/>
                  </a:lnTo>
                  <a:lnTo>
                    <a:pt x="50469" y="57121"/>
                  </a:lnTo>
                  <a:lnTo>
                    <a:pt x="54278" y="59977"/>
                  </a:lnTo>
                  <a:lnTo>
                    <a:pt x="54278" y="78066"/>
                  </a:lnTo>
                  <a:lnTo>
                    <a:pt x="63801" y="78066"/>
                  </a:lnTo>
                  <a:lnTo>
                    <a:pt x="71419" y="81874"/>
                  </a:lnTo>
                  <a:lnTo>
                    <a:pt x="78085" y="81874"/>
                  </a:lnTo>
                  <a:lnTo>
                    <a:pt x="87607" y="106626"/>
                  </a:lnTo>
                  <a:lnTo>
                    <a:pt x="84750" y="110435"/>
                  </a:lnTo>
                  <a:lnTo>
                    <a:pt x="84750" y="117098"/>
                  </a:lnTo>
                  <a:lnTo>
                    <a:pt x="95225" y="127571"/>
                  </a:lnTo>
                  <a:lnTo>
                    <a:pt x="101891" y="131379"/>
                  </a:lnTo>
                  <a:lnTo>
                    <a:pt x="108557" y="131379"/>
                  </a:lnTo>
                  <a:lnTo>
                    <a:pt x="98082" y="117098"/>
                  </a:lnTo>
                  <a:lnTo>
                    <a:pt x="115222" y="135187"/>
                  </a:lnTo>
                  <a:lnTo>
                    <a:pt x="118079" y="131379"/>
                  </a:lnTo>
                  <a:close/>
                </a:path>
              </a:pathLst>
            </a:custGeom>
            <a:solidFill>
              <a:srgbClr val="AFABAB"/>
            </a:solidFill>
            <a:ln w="9518" cap="flat">
              <a:noFill/>
              <a:prstDash val="solid"/>
              <a:miter/>
            </a:ln>
          </p:spPr>
          <p:txBody>
            <a:bodyPr rtlCol="0" anchor="ctr"/>
            <a:lstStyle/>
            <a:p>
              <a:endParaRPr lang="en-US" noProof="0" dirty="0"/>
            </a:p>
          </p:txBody>
        </p:sp>
        <p:sp>
          <p:nvSpPr>
            <p:cNvPr id="6466" name="Serbest Form 6465">
              <a:extLst>
                <a:ext uri="{FF2B5EF4-FFF2-40B4-BE49-F238E27FC236}">
                  <a16:creationId xmlns:a16="http://schemas.microsoft.com/office/drawing/2014/main" id="{95119346-644C-3144-B82E-06276505C5A2}"/>
                </a:ext>
              </a:extLst>
            </p:cNvPr>
            <p:cNvSpPr/>
            <p:nvPr/>
          </p:nvSpPr>
          <p:spPr>
            <a:xfrm>
              <a:off x="2286043" y="3444232"/>
              <a:ext cx="135219" cy="135186"/>
            </a:xfrm>
            <a:custGeom>
              <a:avLst/>
              <a:gdLst>
                <a:gd name="connsiteX0" fmla="*/ 118079 w 135219"/>
                <a:gd name="connsiteY0" fmla="*/ 117098 h 135186"/>
                <a:gd name="connsiteX1" fmla="*/ 121888 w 135219"/>
                <a:gd name="connsiteY1" fmla="*/ 117098 h 135186"/>
                <a:gd name="connsiteX2" fmla="*/ 132363 w 135219"/>
                <a:gd name="connsiteY2" fmla="*/ 106626 h 135186"/>
                <a:gd name="connsiteX3" fmla="*/ 128554 w 135219"/>
                <a:gd name="connsiteY3" fmla="*/ 102818 h 135186"/>
                <a:gd name="connsiteX4" fmla="*/ 118079 w 135219"/>
                <a:gd name="connsiteY4" fmla="*/ 102818 h 135186"/>
                <a:gd name="connsiteX5" fmla="*/ 118079 w 135219"/>
                <a:gd name="connsiteY5" fmla="*/ 99962 h 135186"/>
                <a:gd name="connsiteX6" fmla="*/ 115222 w 135219"/>
                <a:gd name="connsiteY6" fmla="*/ 96154 h 135186"/>
                <a:gd name="connsiteX7" fmla="*/ 115222 w 135219"/>
                <a:gd name="connsiteY7" fmla="*/ 85682 h 135186"/>
                <a:gd name="connsiteX8" fmla="*/ 118079 w 135219"/>
                <a:gd name="connsiteY8" fmla="*/ 81874 h 135186"/>
                <a:gd name="connsiteX9" fmla="*/ 125697 w 135219"/>
                <a:gd name="connsiteY9" fmla="*/ 81874 h 135186"/>
                <a:gd name="connsiteX10" fmla="*/ 128554 w 135219"/>
                <a:gd name="connsiteY10" fmla="*/ 78066 h 135186"/>
                <a:gd name="connsiteX11" fmla="*/ 135220 w 135219"/>
                <a:gd name="connsiteY11" fmla="*/ 78066 h 135186"/>
                <a:gd name="connsiteX12" fmla="*/ 128554 w 135219"/>
                <a:gd name="connsiteY12" fmla="*/ 74258 h 135186"/>
                <a:gd name="connsiteX13" fmla="*/ 118079 w 135219"/>
                <a:gd name="connsiteY13" fmla="*/ 63785 h 135186"/>
                <a:gd name="connsiteX14" fmla="*/ 111413 w 135219"/>
                <a:gd name="connsiteY14" fmla="*/ 49505 h 135186"/>
                <a:gd name="connsiteX15" fmla="*/ 108557 w 135219"/>
                <a:gd name="connsiteY15" fmla="*/ 46649 h 135186"/>
                <a:gd name="connsiteX16" fmla="*/ 104748 w 135219"/>
                <a:gd name="connsiteY16" fmla="*/ 39033 h 135186"/>
                <a:gd name="connsiteX17" fmla="*/ 101891 w 135219"/>
                <a:gd name="connsiteY17" fmla="*/ 35225 h 135186"/>
                <a:gd name="connsiteX18" fmla="*/ 98082 w 135219"/>
                <a:gd name="connsiteY18" fmla="*/ 20944 h 135186"/>
                <a:gd name="connsiteX19" fmla="*/ 78085 w 135219"/>
                <a:gd name="connsiteY19" fmla="*/ 20944 h 135186"/>
                <a:gd name="connsiteX20" fmla="*/ 71419 w 135219"/>
                <a:gd name="connsiteY20" fmla="*/ 14280 h 135186"/>
                <a:gd name="connsiteX21" fmla="*/ 71419 w 135219"/>
                <a:gd name="connsiteY21" fmla="*/ 10472 h 135186"/>
                <a:gd name="connsiteX22" fmla="*/ 67610 w 135219"/>
                <a:gd name="connsiteY22" fmla="*/ 10472 h 135186"/>
                <a:gd name="connsiteX23" fmla="*/ 63801 w 135219"/>
                <a:gd name="connsiteY23" fmla="*/ 6664 h 135186"/>
                <a:gd name="connsiteX24" fmla="*/ 47613 w 135219"/>
                <a:gd name="connsiteY24" fmla="*/ 6664 h 135186"/>
                <a:gd name="connsiteX25" fmla="*/ 47613 w 135219"/>
                <a:gd name="connsiteY25" fmla="*/ 10472 h 135186"/>
                <a:gd name="connsiteX26" fmla="*/ 43804 w 135219"/>
                <a:gd name="connsiteY26" fmla="*/ 10472 h 135186"/>
                <a:gd name="connsiteX27" fmla="*/ 40947 w 135219"/>
                <a:gd name="connsiteY27" fmla="*/ 6664 h 135186"/>
                <a:gd name="connsiteX28" fmla="*/ 34281 w 135219"/>
                <a:gd name="connsiteY28" fmla="*/ 3808 h 135186"/>
                <a:gd name="connsiteX29" fmla="*/ 26663 w 135219"/>
                <a:gd name="connsiteY29" fmla="*/ 3808 h 135186"/>
                <a:gd name="connsiteX30" fmla="*/ 23806 w 135219"/>
                <a:gd name="connsiteY30" fmla="*/ 0 h 135186"/>
                <a:gd name="connsiteX31" fmla="*/ 13332 w 135219"/>
                <a:gd name="connsiteY31" fmla="*/ 0 h 135186"/>
                <a:gd name="connsiteX32" fmla="*/ 3809 w 135219"/>
                <a:gd name="connsiteY32" fmla="*/ 18088 h 135186"/>
                <a:gd name="connsiteX33" fmla="*/ 10475 w 135219"/>
                <a:gd name="connsiteY33" fmla="*/ 24753 h 135186"/>
                <a:gd name="connsiteX34" fmla="*/ 13332 w 135219"/>
                <a:gd name="connsiteY34" fmla="*/ 24753 h 135186"/>
                <a:gd name="connsiteX35" fmla="*/ 13332 w 135219"/>
                <a:gd name="connsiteY35" fmla="*/ 28561 h 135186"/>
                <a:gd name="connsiteX36" fmla="*/ 3809 w 135219"/>
                <a:gd name="connsiteY36" fmla="*/ 39033 h 135186"/>
                <a:gd name="connsiteX37" fmla="*/ 0 w 135219"/>
                <a:gd name="connsiteY37" fmla="*/ 46649 h 135186"/>
                <a:gd name="connsiteX38" fmla="*/ 3809 w 135219"/>
                <a:gd name="connsiteY38" fmla="*/ 53313 h 135186"/>
                <a:gd name="connsiteX39" fmla="*/ 10475 w 135219"/>
                <a:gd name="connsiteY39" fmla="*/ 59977 h 135186"/>
                <a:gd name="connsiteX40" fmla="*/ 17141 w 135219"/>
                <a:gd name="connsiteY40" fmla="*/ 63785 h 135186"/>
                <a:gd name="connsiteX41" fmla="*/ 23806 w 135219"/>
                <a:gd name="connsiteY41" fmla="*/ 63785 h 135186"/>
                <a:gd name="connsiteX42" fmla="*/ 34281 w 135219"/>
                <a:gd name="connsiteY42" fmla="*/ 74258 h 135186"/>
                <a:gd name="connsiteX43" fmla="*/ 40947 w 135219"/>
                <a:gd name="connsiteY43" fmla="*/ 74258 h 135186"/>
                <a:gd name="connsiteX44" fmla="*/ 40947 w 135219"/>
                <a:gd name="connsiteY44" fmla="*/ 59977 h 135186"/>
                <a:gd name="connsiteX45" fmla="*/ 37138 w 135219"/>
                <a:gd name="connsiteY45" fmla="*/ 57121 h 135186"/>
                <a:gd name="connsiteX46" fmla="*/ 30472 w 135219"/>
                <a:gd name="connsiteY46" fmla="*/ 53313 h 135186"/>
                <a:gd name="connsiteX47" fmla="*/ 23806 w 135219"/>
                <a:gd name="connsiteY47" fmla="*/ 46649 h 135186"/>
                <a:gd name="connsiteX48" fmla="*/ 23806 w 135219"/>
                <a:gd name="connsiteY48" fmla="*/ 42841 h 135186"/>
                <a:gd name="connsiteX49" fmla="*/ 26663 w 135219"/>
                <a:gd name="connsiteY49" fmla="*/ 42841 h 135186"/>
                <a:gd name="connsiteX50" fmla="*/ 34281 w 135219"/>
                <a:gd name="connsiteY50" fmla="*/ 46649 h 135186"/>
                <a:gd name="connsiteX51" fmla="*/ 37138 w 135219"/>
                <a:gd name="connsiteY51" fmla="*/ 49505 h 135186"/>
                <a:gd name="connsiteX52" fmla="*/ 50469 w 135219"/>
                <a:gd name="connsiteY52" fmla="*/ 57121 h 135186"/>
                <a:gd name="connsiteX53" fmla="*/ 54278 w 135219"/>
                <a:gd name="connsiteY53" fmla="*/ 59977 h 135186"/>
                <a:gd name="connsiteX54" fmla="*/ 54278 w 135219"/>
                <a:gd name="connsiteY54" fmla="*/ 78066 h 135186"/>
                <a:gd name="connsiteX55" fmla="*/ 63801 w 135219"/>
                <a:gd name="connsiteY55" fmla="*/ 78066 h 135186"/>
                <a:gd name="connsiteX56" fmla="*/ 71419 w 135219"/>
                <a:gd name="connsiteY56" fmla="*/ 81874 h 135186"/>
                <a:gd name="connsiteX57" fmla="*/ 78085 w 135219"/>
                <a:gd name="connsiteY57" fmla="*/ 81874 h 135186"/>
                <a:gd name="connsiteX58" fmla="*/ 87607 w 135219"/>
                <a:gd name="connsiteY58" fmla="*/ 106626 h 135186"/>
                <a:gd name="connsiteX59" fmla="*/ 84750 w 135219"/>
                <a:gd name="connsiteY59" fmla="*/ 110435 h 135186"/>
                <a:gd name="connsiteX60" fmla="*/ 84750 w 135219"/>
                <a:gd name="connsiteY60" fmla="*/ 117098 h 135186"/>
                <a:gd name="connsiteX61" fmla="*/ 95225 w 135219"/>
                <a:gd name="connsiteY61" fmla="*/ 127571 h 135186"/>
                <a:gd name="connsiteX62" fmla="*/ 101891 w 135219"/>
                <a:gd name="connsiteY62" fmla="*/ 131379 h 135186"/>
                <a:gd name="connsiteX63" fmla="*/ 108557 w 135219"/>
                <a:gd name="connsiteY63" fmla="*/ 131379 h 135186"/>
                <a:gd name="connsiteX64" fmla="*/ 98082 w 135219"/>
                <a:gd name="connsiteY64" fmla="*/ 117098 h 135186"/>
                <a:gd name="connsiteX65" fmla="*/ 115222 w 135219"/>
                <a:gd name="connsiteY65" fmla="*/ 135187 h 135186"/>
                <a:gd name="connsiteX66" fmla="*/ 118079 w 135219"/>
                <a:gd name="connsiteY66" fmla="*/ 131379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35219" h="135186">
                  <a:moveTo>
                    <a:pt x="118079" y="117098"/>
                  </a:moveTo>
                  <a:lnTo>
                    <a:pt x="121888" y="117098"/>
                  </a:lnTo>
                  <a:lnTo>
                    <a:pt x="132363" y="106626"/>
                  </a:lnTo>
                  <a:lnTo>
                    <a:pt x="128554" y="102818"/>
                  </a:lnTo>
                  <a:lnTo>
                    <a:pt x="118079" y="102818"/>
                  </a:lnTo>
                  <a:lnTo>
                    <a:pt x="118079" y="99962"/>
                  </a:lnTo>
                  <a:lnTo>
                    <a:pt x="115222" y="96154"/>
                  </a:lnTo>
                  <a:lnTo>
                    <a:pt x="115222" y="85682"/>
                  </a:lnTo>
                  <a:lnTo>
                    <a:pt x="118079" y="81874"/>
                  </a:lnTo>
                  <a:lnTo>
                    <a:pt x="125697" y="81874"/>
                  </a:lnTo>
                  <a:lnTo>
                    <a:pt x="128554" y="78066"/>
                  </a:lnTo>
                  <a:lnTo>
                    <a:pt x="135220" y="78066"/>
                  </a:lnTo>
                  <a:lnTo>
                    <a:pt x="128554" y="74258"/>
                  </a:lnTo>
                  <a:lnTo>
                    <a:pt x="118079" y="63785"/>
                  </a:lnTo>
                  <a:lnTo>
                    <a:pt x="111413" y="49505"/>
                  </a:lnTo>
                  <a:lnTo>
                    <a:pt x="108557" y="46649"/>
                  </a:lnTo>
                  <a:lnTo>
                    <a:pt x="104748" y="39033"/>
                  </a:lnTo>
                  <a:lnTo>
                    <a:pt x="101891" y="35225"/>
                  </a:lnTo>
                  <a:lnTo>
                    <a:pt x="98082" y="20944"/>
                  </a:lnTo>
                  <a:lnTo>
                    <a:pt x="78085" y="20944"/>
                  </a:lnTo>
                  <a:lnTo>
                    <a:pt x="71419" y="14280"/>
                  </a:lnTo>
                  <a:lnTo>
                    <a:pt x="71419" y="10472"/>
                  </a:lnTo>
                  <a:lnTo>
                    <a:pt x="67610" y="10472"/>
                  </a:lnTo>
                  <a:lnTo>
                    <a:pt x="63801" y="6664"/>
                  </a:lnTo>
                  <a:lnTo>
                    <a:pt x="47613" y="6664"/>
                  </a:lnTo>
                  <a:lnTo>
                    <a:pt x="47613" y="10472"/>
                  </a:lnTo>
                  <a:lnTo>
                    <a:pt x="43804" y="10472"/>
                  </a:lnTo>
                  <a:lnTo>
                    <a:pt x="40947" y="6664"/>
                  </a:lnTo>
                  <a:lnTo>
                    <a:pt x="34281" y="3808"/>
                  </a:lnTo>
                  <a:lnTo>
                    <a:pt x="26663" y="3808"/>
                  </a:lnTo>
                  <a:lnTo>
                    <a:pt x="23806" y="0"/>
                  </a:lnTo>
                  <a:lnTo>
                    <a:pt x="13332" y="0"/>
                  </a:lnTo>
                  <a:lnTo>
                    <a:pt x="3809" y="18088"/>
                  </a:lnTo>
                  <a:lnTo>
                    <a:pt x="10475" y="24753"/>
                  </a:lnTo>
                  <a:lnTo>
                    <a:pt x="13332" y="24753"/>
                  </a:lnTo>
                  <a:lnTo>
                    <a:pt x="13332" y="28561"/>
                  </a:lnTo>
                  <a:lnTo>
                    <a:pt x="3809" y="39033"/>
                  </a:lnTo>
                  <a:lnTo>
                    <a:pt x="0" y="46649"/>
                  </a:lnTo>
                  <a:lnTo>
                    <a:pt x="3809" y="53313"/>
                  </a:lnTo>
                  <a:lnTo>
                    <a:pt x="10475" y="59977"/>
                  </a:lnTo>
                  <a:lnTo>
                    <a:pt x="17141" y="63785"/>
                  </a:lnTo>
                  <a:lnTo>
                    <a:pt x="23806" y="63785"/>
                  </a:lnTo>
                  <a:lnTo>
                    <a:pt x="34281" y="74258"/>
                  </a:lnTo>
                  <a:lnTo>
                    <a:pt x="40947" y="74258"/>
                  </a:lnTo>
                  <a:lnTo>
                    <a:pt x="40947" y="59977"/>
                  </a:lnTo>
                  <a:lnTo>
                    <a:pt x="37138" y="57121"/>
                  </a:lnTo>
                  <a:lnTo>
                    <a:pt x="30472" y="53313"/>
                  </a:lnTo>
                  <a:lnTo>
                    <a:pt x="23806" y="46649"/>
                  </a:lnTo>
                  <a:lnTo>
                    <a:pt x="23806" y="42841"/>
                  </a:lnTo>
                  <a:lnTo>
                    <a:pt x="26663" y="42841"/>
                  </a:lnTo>
                  <a:lnTo>
                    <a:pt x="34281" y="46649"/>
                  </a:lnTo>
                  <a:lnTo>
                    <a:pt x="37138" y="49505"/>
                  </a:lnTo>
                  <a:lnTo>
                    <a:pt x="50469" y="57121"/>
                  </a:lnTo>
                  <a:lnTo>
                    <a:pt x="54278" y="59977"/>
                  </a:lnTo>
                  <a:lnTo>
                    <a:pt x="54278" y="78066"/>
                  </a:lnTo>
                  <a:lnTo>
                    <a:pt x="63801" y="78066"/>
                  </a:lnTo>
                  <a:lnTo>
                    <a:pt x="71419" y="81874"/>
                  </a:lnTo>
                  <a:lnTo>
                    <a:pt x="78085" y="81874"/>
                  </a:lnTo>
                  <a:lnTo>
                    <a:pt x="87607" y="106626"/>
                  </a:lnTo>
                  <a:lnTo>
                    <a:pt x="84750" y="110435"/>
                  </a:lnTo>
                  <a:lnTo>
                    <a:pt x="84750" y="117098"/>
                  </a:lnTo>
                  <a:lnTo>
                    <a:pt x="95225" y="127571"/>
                  </a:lnTo>
                  <a:lnTo>
                    <a:pt x="101891" y="131379"/>
                  </a:lnTo>
                  <a:lnTo>
                    <a:pt x="108557" y="131379"/>
                  </a:lnTo>
                  <a:lnTo>
                    <a:pt x="98082" y="117098"/>
                  </a:lnTo>
                  <a:lnTo>
                    <a:pt x="115222" y="135187"/>
                  </a:lnTo>
                  <a:lnTo>
                    <a:pt x="118079" y="131379"/>
                  </a:lnTo>
                  <a:close/>
                </a:path>
              </a:pathLst>
            </a:custGeom>
            <a:noFill/>
            <a:ln w="2379" cap="flat">
              <a:solidFill>
                <a:srgbClr val="FFFFFF"/>
              </a:solidFill>
              <a:prstDash val="solid"/>
              <a:round/>
            </a:ln>
          </p:spPr>
          <p:txBody>
            <a:bodyPr rtlCol="0" anchor="ctr"/>
            <a:lstStyle/>
            <a:p>
              <a:endParaRPr lang="en-US" noProof="0" dirty="0"/>
            </a:p>
          </p:txBody>
        </p:sp>
        <p:sp>
          <p:nvSpPr>
            <p:cNvPr id="6467" name="Serbest Form 6466">
              <a:extLst>
                <a:ext uri="{FF2B5EF4-FFF2-40B4-BE49-F238E27FC236}">
                  <a16:creationId xmlns:a16="http://schemas.microsoft.com/office/drawing/2014/main" id="{129CFC9C-CF4D-D745-AB93-C740D80C607E}"/>
                </a:ext>
              </a:extLst>
            </p:cNvPr>
            <p:cNvSpPr/>
            <p:nvPr/>
          </p:nvSpPr>
          <p:spPr>
            <a:xfrm>
              <a:off x="2537437" y="3386159"/>
              <a:ext cx="483743" cy="793033"/>
            </a:xfrm>
            <a:custGeom>
              <a:avLst/>
              <a:gdLst>
                <a:gd name="connsiteX0" fmla="*/ 19997 w 483743"/>
                <a:gd name="connsiteY0" fmla="*/ 537892 h 793033"/>
                <a:gd name="connsiteX1" fmla="*/ 33329 w 483743"/>
                <a:gd name="connsiteY1" fmla="*/ 544556 h 793033"/>
                <a:gd name="connsiteX2" fmla="*/ 37138 w 483743"/>
                <a:gd name="connsiteY2" fmla="*/ 552172 h 793033"/>
                <a:gd name="connsiteX3" fmla="*/ 46661 w 483743"/>
                <a:gd name="connsiteY3" fmla="*/ 552172 h 793033"/>
                <a:gd name="connsiteX4" fmla="*/ 53326 w 483743"/>
                <a:gd name="connsiteY4" fmla="*/ 555980 h 793033"/>
                <a:gd name="connsiteX5" fmla="*/ 57135 w 483743"/>
                <a:gd name="connsiteY5" fmla="*/ 558837 h 793033"/>
                <a:gd name="connsiteX6" fmla="*/ 59992 w 483743"/>
                <a:gd name="connsiteY6" fmla="*/ 566453 h 793033"/>
                <a:gd name="connsiteX7" fmla="*/ 59992 w 483743"/>
                <a:gd name="connsiteY7" fmla="*/ 569309 h 793033"/>
                <a:gd name="connsiteX8" fmla="*/ 63801 w 483743"/>
                <a:gd name="connsiteY8" fmla="*/ 573117 h 793033"/>
                <a:gd name="connsiteX9" fmla="*/ 70467 w 483743"/>
                <a:gd name="connsiteY9" fmla="*/ 576925 h 793033"/>
                <a:gd name="connsiteX10" fmla="*/ 77132 w 483743"/>
                <a:gd name="connsiteY10" fmla="*/ 576925 h 793033"/>
                <a:gd name="connsiteX11" fmla="*/ 79989 w 483743"/>
                <a:gd name="connsiteY11" fmla="*/ 573117 h 793033"/>
                <a:gd name="connsiteX12" fmla="*/ 86655 w 483743"/>
                <a:gd name="connsiteY12" fmla="*/ 576925 h 793033"/>
                <a:gd name="connsiteX13" fmla="*/ 90464 w 483743"/>
                <a:gd name="connsiteY13" fmla="*/ 580733 h 793033"/>
                <a:gd name="connsiteX14" fmla="*/ 103796 w 483743"/>
                <a:gd name="connsiteY14" fmla="*/ 580733 h 793033"/>
                <a:gd name="connsiteX15" fmla="*/ 103796 w 483743"/>
                <a:gd name="connsiteY15" fmla="*/ 573117 h 793033"/>
                <a:gd name="connsiteX16" fmla="*/ 106652 w 483743"/>
                <a:gd name="connsiteY16" fmla="*/ 569309 h 793033"/>
                <a:gd name="connsiteX17" fmla="*/ 110461 w 483743"/>
                <a:gd name="connsiteY17" fmla="*/ 569309 h 793033"/>
                <a:gd name="connsiteX18" fmla="*/ 117127 w 483743"/>
                <a:gd name="connsiteY18" fmla="*/ 573117 h 793033"/>
                <a:gd name="connsiteX19" fmla="*/ 117127 w 483743"/>
                <a:gd name="connsiteY19" fmla="*/ 576925 h 793033"/>
                <a:gd name="connsiteX20" fmla="*/ 119984 w 483743"/>
                <a:gd name="connsiteY20" fmla="*/ 580733 h 793033"/>
                <a:gd name="connsiteX21" fmla="*/ 119984 w 483743"/>
                <a:gd name="connsiteY21" fmla="*/ 583589 h 793033"/>
                <a:gd name="connsiteX22" fmla="*/ 126650 w 483743"/>
                <a:gd name="connsiteY22" fmla="*/ 591205 h 793033"/>
                <a:gd name="connsiteX23" fmla="*/ 146647 w 483743"/>
                <a:gd name="connsiteY23" fmla="*/ 591205 h 793033"/>
                <a:gd name="connsiteX24" fmla="*/ 153312 w 483743"/>
                <a:gd name="connsiteY24" fmla="*/ 594061 h 793033"/>
                <a:gd name="connsiteX25" fmla="*/ 157121 w 483743"/>
                <a:gd name="connsiteY25" fmla="*/ 597869 h 793033"/>
                <a:gd name="connsiteX26" fmla="*/ 163787 w 483743"/>
                <a:gd name="connsiteY26" fmla="*/ 601677 h 793033"/>
                <a:gd name="connsiteX27" fmla="*/ 173310 w 483743"/>
                <a:gd name="connsiteY27" fmla="*/ 612149 h 793033"/>
                <a:gd name="connsiteX28" fmla="*/ 179976 w 483743"/>
                <a:gd name="connsiteY28" fmla="*/ 615958 h 793033"/>
                <a:gd name="connsiteX29" fmla="*/ 183785 w 483743"/>
                <a:gd name="connsiteY29" fmla="*/ 618814 h 793033"/>
                <a:gd name="connsiteX30" fmla="*/ 190450 w 483743"/>
                <a:gd name="connsiteY30" fmla="*/ 640710 h 793033"/>
                <a:gd name="connsiteX31" fmla="*/ 199973 w 483743"/>
                <a:gd name="connsiteY31" fmla="*/ 640710 h 793033"/>
                <a:gd name="connsiteX32" fmla="*/ 206639 w 483743"/>
                <a:gd name="connsiteY32" fmla="*/ 651182 h 793033"/>
                <a:gd name="connsiteX33" fmla="*/ 213304 w 483743"/>
                <a:gd name="connsiteY33" fmla="*/ 651182 h 793033"/>
                <a:gd name="connsiteX34" fmla="*/ 217113 w 483743"/>
                <a:gd name="connsiteY34" fmla="*/ 654990 h 793033"/>
                <a:gd name="connsiteX35" fmla="*/ 217113 w 483743"/>
                <a:gd name="connsiteY35" fmla="*/ 668319 h 793033"/>
                <a:gd name="connsiteX36" fmla="*/ 219970 w 483743"/>
                <a:gd name="connsiteY36" fmla="*/ 672127 h 793033"/>
                <a:gd name="connsiteX37" fmla="*/ 219970 w 483743"/>
                <a:gd name="connsiteY37" fmla="*/ 675935 h 793033"/>
                <a:gd name="connsiteX38" fmla="*/ 226636 w 483743"/>
                <a:gd name="connsiteY38" fmla="*/ 675935 h 793033"/>
                <a:gd name="connsiteX39" fmla="*/ 233301 w 483743"/>
                <a:gd name="connsiteY39" fmla="*/ 679743 h 793033"/>
                <a:gd name="connsiteX40" fmla="*/ 237111 w 483743"/>
                <a:gd name="connsiteY40" fmla="*/ 682599 h 793033"/>
                <a:gd name="connsiteX41" fmla="*/ 237111 w 483743"/>
                <a:gd name="connsiteY41" fmla="*/ 686407 h 793033"/>
                <a:gd name="connsiteX42" fmla="*/ 233301 w 483743"/>
                <a:gd name="connsiteY42" fmla="*/ 690215 h 793033"/>
                <a:gd name="connsiteX43" fmla="*/ 233301 w 483743"/>
                <a:gd name="connsiteY43" fmla="*/ 704496 h 793033"/>
                <a:gd name="connsiteX44" fmla="*/ 239967 w 483743"/>
                <a:gd name="connsiteY44" fmla="*/ 707352 h 793033"/>
                <a:gd name="connsiteX45" fmla="*/ 253299 w 483743"/>
                <a:gd name="connsiteY45" fmla="*/ 711160 h 793033"/>
                <a:gd name="connsiteX46" fmla="*/ 273296 w 483743"/>
                <a:gd name="connsiteY46" fmla="*/ 711160 h 793033"/>
                <a:gd name="connsiteX47" fmla="*/ 273296 w 483743"/>
                <a:gd name="connsiteY47" fmla="*/ 704496 h 793033"/>
                <a:gd name="connsiteX48" fmla="*/ 279962 w 483743"/>
                <a:gd name="connsiteY48" fmla="*/ 696880 h 793033"/>
                <a:gd name="connsiteX49" fmla="*/ 293293 w 483743"/>
                <a:gd name="connsiteY49" fmla="*/ 696880 h 793033"/>
                <a:gd name="connsiteX50" fmla="*/ 297102 w 483743"/>
                <a:gd name="connsiteY50" fmla="*/ 700688 h 793033"/>
                <a:gd name="connsiteX51" fmla="*/ 299959 w 483743"/>
                <a:gd name="connsiteY51" fmla="*/ 700688 h 793033"/>
                <a:gd name="connsiteX52" fmla="*/ 303768 w 483743"/>
                <a:gd name="connsiteY52" fmla="*/ 704496 h 793033"/>
                <a:gd name="connsiteX53" fmla="*/ 310434 w 483743"/>
                <a:gd name="connsiteY53" fmla="*/ 704496 h 793033"/>
                <a:gd name="connsiteX54" fmla="*/ 317100 w 483743"/>
                <a:gd name="connsiteY54" fmla="*/ 700688 h 793033"/>
                <a:gd name="connsiteX55" fmla="*/ 319956 w 483743"/>
                <a:gd name="connsiteY55" fmla="*/ 696880 h 793033"/>
                <a:gd name="connsiteX56" fmla="*/ 326622 w 483743"/>
                <a:gd name="connsiteY56" fmla="*/ 696880 h 793033"/>
                <a:gd name="connsiteX57" fmla="*/ 326622 w 483743"/>
                <a:gd name="connsiteY57" fmla="*/ 700688 h 793033"/>
                <a:gd name="connsiteX58" fmla="*/ 330431 w 483743"/>
                <a:gd name="connsiteY58" fmla="*/ 707352 h 793033"/>
                <a:gd name="connsiteX59" fmla="*/ 333288 w 483743"/>
                <a:gd name="connsiteY59" fmla="*/ 711160 h 793033"/>
                <a:gd name="connsiteX60" fmla="*/ 346620 w 483743"/>
                <a:gd name="connsiteY60" fmla="*/ 711160 h 793033"/>
                <a:gd name="connsiteX61" fmla="*/ 353285 w 483743"/>
                <a:gd name="connsiteY61" fmla="*/ 714968 h 793033"/>
                <a:gd name="connsiteX62" fmla="*/ 357094 w 483743"/>
                <a:gd name="connsiteY62" fmla="*/ 718776 h 793033"/>
                <a:gd name="connsiteX63" fmla="*/ 357094 w 483743"/>
                <a:gd name="connsiteY63" fmla="*/ 729248 h 793033"/>
                <a:gd name="connsiteX64" fmla="*/ 353285 w 483743"/>
                <a:gd name="connsiteY64" fmla="*/ 735912 h 793033"/>
                <a:gd name="connsiteX65" fmla="*/ 350429 w 483743"/>
                <a:gd name="connsiteY65" fmla="*/ 739721 h 793033"/>
                <a:gd name="connsiteX66" fmla="*/ 346620 w 483743"/>
                <a:gd name="connsiteY66" fmla="*/ 739721 h 793033"/>
                <a:gd name="connsiteX67" fmla="*/ 343763 w 483743"/>
                <a:gd name="connsiteY67" fmla="*/ 743529 h 793033"/>
                <a:gd name="connsiteX68" fmla="*/ 343763 w 483743"/>
                <a:gd name="connsiteY68" fmla="*/ 746385 h 793033"/>
                <a:gd name="connsiteX69" fmla="*/ 337097 w 483743"/>
                <a:gd name="connsiteY69" fmla="*/ 760665 h 793033"/>
                <a:gd name="connsiteX70" fmla="*/ 337097 w 483743"/>
                <a:gd name="connsiteY70" fmla="*/ 771137 h 793033"/>
                <a:gd name="connsiteX71" fmla="*/ 339954 w 483743"/>
                <a:gd name="connsiteY71" fmla="*/ 774945 h 793033"/>
                <a:gd name="connsiteX72" fmla="*/ 350429 w 483743"/>
                <a:gd name="connsiteY72" fmla="*/ 774945 h 793033"/>
                <a:gd name="connsiteX73" fmla="*/ 357094 w 483743"/>
                <a:gd name="connsiteY73" fmla="*/ 785417 h 793033"/>
                <a:gd name="connsiteX74" fmla="*/ 366617 w 483743"/>
                <a:gd name="connsiteY74" fmla="*/ 793034 h 793033"/>
                <a:gd name="connsiteX75" fmla="*/ 366617 w 483743"/>
                <a:gd name="connsiteY75" fmla="*/ 771137 h 793033"/>
                <a:gd name="connsiteX76" fmla="*/ 370426 w 483743"/>
                <a:gd name="connsiteY76" fmla="*/ 729248 h 793033"/>
                <a:gd name="connsiteX77" fmla="*/ 379948 w 483743"/>
                <a:gd name="connsiteY77" fmla="*/ 700688 h 793033"/>
                <a:gd name="connsiteX78" fmla="*/ 377091 w 483743"/>
                <a:gd name="connsiteY78" fmla="*/ 672127 h 793033"/>
                <a:gd name="connsiteX79" fmla="*/ 383757 w 483743"/>
                <a:gd name="connsiteY79" fmla="*/ 665463 h 793033"/>
                <a:gd name="connsiteX80" fmla="*/ 386614 w 483743"/>
                <a:gd name="connsiteY80" fmla="*/ 657847 h 793033"/>
                <a:gd name="connsiteX81" fmla="*/ 386614 w 483743"/>
                <a:gd name="connsiteY81" fmla="*/ 651182 h 793033"/>
                <a:gd name="connsiteX82" fmla="*/ 383757 w 483743"/>
                <a:gd name="connsiteY82" fmla="*/ 643566 h 793033"/>
                <a:gd name="connsiteX83" fmla="*/ 377091 w 483743"/>
                <a:gd name="connsiteY83" fmla="*/ 636902 h 793033"/>
                <a:gd name="connsiteX84" fmla="*/ 377091 w 483743"/>
                <a:gd name="connsiteY84" fmla="*/ 633094 h 793033"/>
                <a:gd name="connsiteX85" fmla="*/ 373283 w 483743"/>
                <a:gd name="connsiteY85" fmla="*/ 630238 h 793033"/>
                <a:gd name="connsiteX86" fmla="*/ 373283 w 483743"/>
                <a:gd name="connsiteY86" fmla="*/ 615958 h 793033"/>
                <a:gd name="connsiteX87" fmla="*/ 370426 w 483743"/>
                <a:gd name="connsiteY87" fmla="*/ 612149 h 793033"/>
                <a:gd name="connsiteX88" fmla="*/ 363760 w 483743"/>
                <a:gd name="connsiteY88" fmla="*/ 608341 h 793033"/>
                <a:gd name="connsiteX89" fmla="*/ 357094 w 483743"/>
                <a:gd name="connsiteY89" fmla="*/ 601677 h 793033"/>
                <a:gd name="connsiteX90" fmla="*/ 353285 w 483743"/>
                <a:gd name="connsiteY90" fmla="*/ 601677 h 793033"/>
                <a:gd name="connsiteX91" fmla="*/ 357094 w 483743"/>
                <a:gd name="connsiteY91" fmla="*/ 562645 h 793033"/>
                <a:gd name="connsiteX92" fmla="*/ 373283 w 483743"/>
                <a:gd name="connsiteY92" fmla="*/ 558837 h 793033"/>
                <a:gd name="connsiteX93" fmla="*/ 377091 w 483743"/>
                <a:gd name="connsiteY93" fmla="*/ 562645 h 793033"/>
                <a:gd name="connsiteX94" fmla="*/ 393280 w 483743"/>
                <a:gd name="connsiteY94" fmla="*/ 562645 h 793033"/>
                <a:gd name="connsiteX95" fmla="*/ 397089 w 483743"/>
                <a:gd name="connsiteY95" fmla="*/ 558837 h 793033"/>
                <a:gd name="connsiteX96" fmla="*/ 397089 w 483743"/>
                <a:gd name="connsiteY96" fmla="*/ 555980 h 793033"/>
                <a:gd name="connsiteX97" fmla="*/ 393280 w 483743"/>
                <a:gd name="connsiteY97" fmla="*/ 552172 h 793033"/>
                <a:gd name="connsiteX98" fmla="*/ 393280 w 483743"/>
                <a:gd name="connsiteY98" fmla="*/ 548364 h 793033"/>
                <a:gd name="connsiteX99" fmla="*/ 386614 w 483743"/>
                <a:gd name="connsiteY99" fmla="*/ 541700 h 793033"/>
                <a:gd name="connsiteX100" fmla="*/ 379948 w 483743"/>
                <a:gd name="connsiteY100" fmla="*/ 544556 h 793033"/>
                <a:gd name="connsiteX101" fmla="*/ 366617 w 483743"/>
                <a:gd name="connsiteY101" fmla="*/ 537892 h 793033"/>
                <a:gd name="connsiteX102" fmla="*/ 366617 w 483743"/>
                <a:gd name="connsiteY102" fmla="*/ 531228 h 793033"/>
                <a:gd name="connsiteX103" fmla="*/ 363760 w 483743"/>
                <a:gd name="connsiteY103" fmla="*/ 523612 h 793033"/>
                <a:gd name="connsiteX104" fmla="*/ 363760 w 483743"/>
                <a:gd name="connsiteY104" fmla="*/ 516947 h 793033"/>
                <a:gd name="connsiteX105" fmla="*/ 366617 w 483743"/>
                <a:gd name="connsiteY105" fmla="*/ 509331 h 793033"/>
                <a:gd name="connsiteX106" fmla="*/ 370426 w 483743"/>
                <a:gd name="connsiteY106" fmla="*/ 505523 h 793033"/>
                <a:gd name="connsiteX107" fmla="*/ 379948 w 483743"/>
                <a:gd name="connsiteY107" fmla="*/ 505523 h 793033"/>
                <a:gd name="connsiteX108" fmla="*/ 386614 w 483743"/>
                <a:gd name="connsiteY108" fmla="*/ 513139 h 793033"/>
                <a:gd name="connsiteX109" fmla="*/ 423752 w 483743"/>
                <a:gd name="connsiteY109" fmla="*/ 509331 h 793033"/>
                <a:gd name="connsiteX110" fmla="*/ 423752 w 483743"/>
                <a:gd name="connsiteY110" fmla="*/ 498859 h 793033"/>
                <a:gd name="connsiteX111" fmla="*/ 426609 w 483743"/>
                <a:gd name="connsiteY111" fmla="*/ 495051 h 793033"/>
                <a:gd name="connsiteX112" fmla="*/ 430418 w 483743"/>
                <a:gd name="connsiteY112" fmla="*/ 495051 h 793033"/>
                <a:gd name="connsiteX113" fmla="*/ 443749 w 483743"/>
                <a:gd name="connsiteY113" fmla="*/ 509331 h 793033"/>
                <a:gd name="connsiteX114" fmla="*/ 459937 w 483743"/>
                <a:gd name="connsiteY114" fmla="*/ 492195 h 793033"/>
                <a:gd name="connsiteX115" fmla="*/ 463746 w 483743"/>
                <a:gd name="connsiteY115" fmla="*/ 492195 h 793033"/>
                <a:gd name="connsiteX116" fmla="*/ 463746 w 483743"/>
                <a:gd name="connsiteY116" fmla="*/ 498859 h 793033"/>
                <a:gd name="connsiteX117" fmla="*/ 466603 w 483743"/>
                <a:gd name="connsiteY117" fmla="*/ 502667 h 793033"/>
                <a:gd name="connsiteX118" fmla="*/ 466603 w 483743"/>
                <a:gd name="connsiteY118" fmla="*/ 509331 h 793033"/>
                <a:gd name="connsiteX119" fmla="*/ 470412 w 483743"/>
                <a:gd name="connsiteY119" fmla="*/ 516947 h 793033"/>
                <a:gd name="connsiteX120" fmla="*/ 470412 w 483743"/>
                <a:gd name="connsiteY120" fmla="*/ 534084 h 793033"/>
                <a:gd name="connsiteX121" fmla="*/ 483744 w 483743"/>
                <a:gd name="connsiteY121" fmla="*/ 534084 h 793033"/>
                <a:gd name="connsiteX122" fmla="*/ 479935 w 483743"/>
                <a:gd name="connsiteY122" fmla="*/ 531228 h 793033"/>
                <a:gd name="connsiteX123" fmla="*/ 479935 w 483743"/>
                <a:gd name="connsiteY123" fmla="*/ 519804 h 793033"/>
                <a:gd name="connsiteX124" fmla="*/ 477078 w 483743"/>
                <a:gd name="connsiteY124" fmla="*/ 513139 h 793033"/>
                <a:gd name="connsiteX125" fmla="*/ 477078 w 483743"/>
                <a:gd name="connsiteY125" fmla="*/ 502667 h 793033"/>
                <a:gd name="connsiteX126" fmla="*/ 473269 w 483743"/>
                <a:gd name="connsiteY126" fmla="*/ 498859 h 793033"/>
                <a:gd name="connsiteX127" fmla="*/ 473269 w 483743"/>
                <a:gd name="connsiteY127" fmla="*/ 488387 h 793033"/>
                <a:gd name="connsiteX128" fmla="*/ 470412 w 483743"/>
                <a:gd name="connsiteY128" fmla="*/ 484579 h 793033"/>
                <a:gd name="connsiteX129" fmla="*/ 470412 w 483743"/>
                <a:gd name="connsiteY129" fmla="*/ 470298 h 793033"/>
                <a:gd name="connsiteX130" fmla="*/ 463746 w 483743"/>
                <a:gd name="connsiteY130" fmla="*/ 470298 h 793033"/>
                <a:gd name="connsiteX131" fmla="*/ 457080 w 483743"/>
                <a:gd name="connsiteY131" fmla="*/ 463634 h 793033"/>
                <a:gd name="connsiteX132" fmla="*/ 443749 w 483743"/>
                <a:gd name="connsiteY132" fmla="*/ 456018 h 793033"/>
                <a:gd name="connsiteX133" fmla="*/ 446606 w 483743"/>
                <a:gd name="connsiteY133" fmla="*/ 456018 h 793033"/>
                <a:gd name="connsiteX134" fmla="*/ 463746 w 483743"/>
                <a:gd name="connsiteY134" fmla="*/ 438882 h 793033"/>
                <a:gd name="connsiteX135" fmla="*/ 466603 w 483743"/>
                <a:gd name="connsiteY135" fmla="*/ 431265 h 793033"/>
                <a:gd name="connsiteX136" fmla="*/ 466603 w 483743"/>
                <a:gd name="connsiteY136" fmla="*/ 428410 h 793033"/>
                <a:gd name="connsiteX137" fmla="*/ 463746 w 483743"/>
                <a:gd name="connsiteY137" fmla="*/ 420793 h 793033"/>
                <a:gd name="connsiteX138" fmla="*/ 457080 w 483743"/>
                <a:gd name="connsiteY138" fmla="*/ 417937 h 793033"/>
                <a:gd name="connsiteX139" fmla="*/ 453272 w 483743"/>
                <a:gd name="connsiteY139" fmla="*/ 410321 h 793033"/>
                <a:gd name="connsiteX140" fmla="*/ 453272 w 483743"/>
                <a:gd name="connsiteY140" fmla="*/ 396041 h 793033"/>
                <a:gd name="connsiteX141" fmla="*/ 446606 w 483743"/>
                <a:gd name="connsiteY141" fmla="*/ 396041 h 793033"/>
                <a:gd name="connsiteX142" fmla="*/ 443749 w 483743"/>
                <a:gd name="connsiteY142" fmla="*/ 392233 h 793033"/>
                <a:gd name="connsiteX143" fmla="*/ 443749 w 483743"/>
                <a:gd name="connsiteY143" fmla="*/ 385569 h 793033"/>
                <a:gd name="connsiteX144" fmla="*/ 446606 w 483743"/>
                <a:gd name="connsiteY144" fmla="*/ 378904 h 793033"/>
                <a:gd name="connsiteX145" fmla="*/ 446606 w 483743"/>
                <a:gd name="connsiteY145" fmla="*/ 360816 h 793033"/>
                <a:gd name="connsiteX146" fmla="*/ 443749 w 483743"/>
                <a:gd name="connsiteY146" fmla="*/ 354152 h 793033"/>
                <a:gd name="connsiteX147" fmla="*/ 443749 w 483743"/>
                <a:gd name="connsiteY147" fmla="*/ 339872 h 793033"/>
                <a:gd name="connsiteX148" fmla="*/ 450415 w 483743"/>
                <a:gd name="connsiteY148" fmla="*/ 332255 h 793033"/>
                <a:gd name="connsiteX149" fmla="*/ 453272 w 483743"/>
                <a:gd name="connsiteY149" fmla="*/ 332255 h 793033"/>
                <a:gd name="connsiteX150" fmla="*/ 457080 w 483743"/>
                <a:gd name="connsiteY150" fmla="*/ 329399 h 793033"/>
                <a:gd name="connsiteX151" fmla="*/ 457080 w 483743"/>
                <a:gd name="connsiteY151" fmla="*/ 315119 h 793033"/>
                <a:gd name="connsiteX152" fmla="*/ 466603 w 483743"/>
                <a:gd name="connsiteY152" fmla="*/ 304647 h 793033"/>
                <a:gd name="connsiteX153" fmla="*/ 466603 w 483743"/>
                <a:gd name="connsiteY153" fmla="*/ 297031 h 793033"/>
                <a:gd name="connsiteX154" fmla="*/ 463746 w 483743"/>
                <a:gd name="connsiteY154" fmla="*/ 294174 h 793033"/>
                <a:gd name="connsiteX155" fmla="*/ 453272 w 483743"/>
                <a:gd name="connsiteY155" fmla="*/ 294174 h 793033"/>
                <a:gd name="connsiteX156" fmla="*/ 446606 w 483743"/>
                <a:gd name="connsiteY156" fmla="*/ 297031 h 793033"/>
                <a:gd name="connsiteX157" fmla="*/ 443749 w 483743"/>
                <a:gd name="connsiteY157" fmla="*/ 300839 h 793033"/>
                <a:gd name="connsiteX158" fmla="*/ 430418 w 483743"/>
                <a:gd name="connsiteY158" fmla="*/ 297031 h 793033"/>
                <a:gd name="connsiteX159" fmla="*/ 426609 w 483743"/>
                <a:gd name="connsiteY159" fmla="*/ 300839 h 793033"/>
                <a:gd name="connsiteX160" fmla="*/ 413277 w 483743"/>
                <a:gd name="connsiteY160" fmla="*/ 300839 h 793033"/>
                <a:gd name="connsiteX161" fmla="*/ 410420 w 483743"/>
                <a:gd name="connsiteY161" fmla="*/ 297031 h 793033"/>
                <a:gd name="connsiteX162" fmla="*/ 399945 w 483743"/>
                <a:gd name="connsiteY162" fmla="*/ 297031 h 793033"/>
                <a:gd name="connsiteX163" fmla="*/ 399945 w 483743"/>
                <a:gd name="connsiteY163" fmla="*/ 300839 h 793033"/>
                <a:gd name="connsiteX164" fmla="*/ 386614 w 483743"/>
                <a:gd name="connsiteY164" fmla="*/ 300839 h 793033"/>
                <a:gd name="connsiteX165" fmla="*/ 373283 w 483743"/>
                <a:gd name="connsiteY165" fmla="*/ 286558 h 793033"/>
                <a:gd name="connsiteX166" fmla="*/ 370426 w 483743"/>
                <a:gd name="connsiteY166" fmla="*/ 276086 h 793033"/>
                <a:gd name="connsiteX167" fmla="*/ 366617 w 483743"/>
                <a:gd name="connsiteY167" fmla="*/ 268470 h 793033"/>
                <a:gd name="connsiteX168" fmla="*/ 363760 w 483743"/>
                <a:gd name="connsiteY168" fmla="*/ 265614 h 793033"/>
                <a:gd name="connsiteX169" fmla="*/ 363760 w 483743"/>
                <a:gd name="connsiteY169" fmla="*/ 261806 h 793033"/>
                <a:gd name="connsiteX170" fmla="*/ 350429 w 483743"/>
                <a:gd name="connsiteY170" fmla="*/ 261806 h 793033"/>
                <a:gd name="connsiteX171" fmla="*/ 343763 w 483743"/>
                <a:gd name="connsiteY171" fmla="*/ 257998 h 793033"/>
                <a:gd name="connsiteX172" fmla="*/ 339954 w 483743"/>
                <a:gd name="connsiteY172" fmla="*/ 255142 h 793033"/>
                <a:gd name="connsiteX173" fmla="*/ 333288 w 483743"/>
                <a:gd name="connsiteY173" fmla="*/ 255142 h 793033"/>
                <a:gd name="connsiteX174" fmla="*/ 333288 w 483743"/>
                <a:gd name="connsiteY174" fmla="*/ 257998 h 793033"/>
                <a:gd name="connsiteX175" fmla="*/ 330431 w 483743"/>
                <a:gd name="connsiteY175" fmla="*/ 261806 h 793033"/>
                <a:gd name="connsiteX176" fmla="*/ 323765 w 483743"/>
                <a:gd name="connsiteY176" fmla="*/ 261806 h 793033"/>
                <a:gd name="connsiteX177" fmla="*/ 317100 w 483743"/>
                <a:gd name="connsiteY177" fmla="*/ 257998 h 793033"/>
                <a:gd name="connsiteX178" fmla="*/ 313291 w 483743"/>
                <a:gd name="connsiteY178" fmla="*/ 257998 h 793033"/>
                <a:gd name="connsiteX179" fmla="*/ 306625 w 483743"/>
                <a:gd name="connsiteY179" fmla="*/ 255142 h 793033"/>
                <a:gd name="connsiteX180" fmla="*/ 299959 w 483743"/>
                <a:gd name="connsiteY180" fmla="*/ 255142 h 793033"/>
                <a:gd name="connsiteX181" fmla="*/ 297102 w 483743"/>
                <a:gd name="connsiteY181" fmla="*/ 257998 h 793033"/>
                <a:gd name="connsiteX182" fmla="*/ 283771 w 483743"/>
                <a:gd name="connsiteY182" fmla="*/ 257998 h 793033"/>
                <a:gd name="connsiteX183" fmla="*/ 279962 w 483743"/>
                <a:gd name="connsiteY183" fmla="*/ 255142 h 793033"/>
                <a:gd name="connsiteX184" fmla="*/ 277105 w 483743"/>
                <a:gd name="connsiteY184" fmla="*/ 247525 h 793033"/>
                <a:gd name="connsiteX185" fmla="*/ 277105 w 483743"/>
                <a:gd name="connsiteY185" fmla="*/ 240861 h 793033"/>
                <a:gd name="connsiteX186" fmla="*/ 270440 w 483743"/>
                <a:gd name="connsiteY186" fmla="*/ 240861 h 793033"/>
                <a:gd name="connsiteX187" fmla="*/ 270440 w 483743"/>
                <a:gd name="connsiteY187" fmla="*/ 216109 h 793033"/>
                <a:gd name="connsiteX188" fmla="*/ 277105 w 483743"/>
                <a:gd name="connsiteY188" fmla="*/ 201829 h 793033"/>
                <a:gd name="connsiteX189" fmla="*/ 277105 w 483743"/>
                <a:gd name="connsiteY189" fmla="*/ 194212 h 793033"/>
                <a:gd name="connsiteX190" fmla="*/ 273296 w 483743"/>
                <a:gd name="connsiteY190" fmla="*/ 191356 h 793033"/>
                <a:gd name="connsiteX191" fmla="*/ 266630 w 483743"/>
                <a:gd name="connsiteY191" fmla="*/ 187548 h 793033"/>
                <a:gd name="connsiteX192" fmla="*/ 263774 w 483743"/>
                <a:gd name="connsiteY192" fmla="*/ 183740 h 793033"/>
                <a:gd name="connsiteX193" fmla="*/ 263774 w 483743"/>
                <a:gd name="connsiteY193" fmla="*/ 162796 h 793033"/>
                <a:gd name="connsiteX194" fmla="*/ 259965 w 483743"/>
                <a:gd name="connsiteY194" fmla="*/ 156131 h 793033"/>
                <a:gd name="connsiteX195" fmla="*/ 253299 w 483743"/>
                <a:gd name="connsiteY195" fmla="*/ 148515 h 793033"/>
                <a:gd name="connsiteX196" fmla="*/ 250442 w 483743"/>
                <a:gd name="connsiteY196" fmla="*/ 148515 h 793033"/>
                <a:gd name="connsiteX197" fmla="*/ 243776 w 483743"/>
                <a:gd name="connsiteY197" fmla="*/ 156131 h 793033"/>
                <a:gd name="connsiteX198" fmla="*/ 243776 w 483743"/>
                <a:gd name="connsiteY198" fmla="*/ 158988 h 793033"/>
                <a:gd name="connsiteX199" fmla="*/ 239967 w 483743"/>
                <a:gd name="connsiteY199" fmla="*/ 156131 h 793033"/>
                <a:gd name="connsiteX200" fmla="*/ 239967 w 483743"/>
                <a:gd name="connsiteY200" fmla="*/ 148515 h 793033"/>
                <a:gd name="connsiteX201" fmla="*/ 243776 w 483743"/>
                <a:gd name="connsiteY201" fmla="*/ 141851 h 793033"/>
                <a:gd name="connsiteX202" fmla="*/ 257108 w 483743"/>
                <a:gd name="connsiteY202" fmla="*/ 127571 h 793033"/>
                <a:gd name="connsiteX203" fmla="*/ 257108 w 483743"/>
                <a:gd name="connsiteY203" fmla="*/ 113290 h 793033"/>
                <a:gd name="connsiteX204" fmla="*/ 259965 w 483743"/>
                <a:gd name="connsiteY204" fmla="*/ 109482 h 793033"/>
                <a:gd name="connsiteX205" fmla="*/ 259965 w 483743"/>
                <a:gd name="connsiteY205" fmla="*/ 99010 h 793033"/>
                <a:gd name="connsiteX206" fmla="*/ 266630 w 483743"/>
                <a:gd name="connsiteY206" fmla="*/ 78066 h 793033"/>
                <a:gd name="connsiteX207" fmla="*/ 279962 w 483743"/>
                <a:gd name="connsiteY207" fmla="*/ 63786 h 793033"/>
                <a:gd name="connsiteX208" fmla="*/ 290437 w 483743"/>
                <a:gd name="connsiteY208" fmla="*/ 59977 h 793033"/>
                <a:gd name="connsiteX209" fmla="*/ 297102 w 483743"/>
                <a:gd name="connsiteY209" fmla="*/ 53313 h 793033"/>
                <a:gd name="connsiteX210" fmla="*/ 299959 w 483743"/>
                <a:gd name="connsiteY210" fmla="*/ 45697 h 793033"/>
                <a:gd name="connsiteX211" fmla="*/ 299959 w 483743"/>
                <a:gd name="connsiteY211" fmla="*/ 42841 h 793033"/>
                <a:gd name="connsiteX212" fmla="*/ 303768 w 483743"/>
                <a:gd name="connsiteY212" fmla="*/ 39033 h 793033"/>
                <a:gd name="connsiteX213" fmla="*/ 310434 w 483743"/>
                <a:gd name="connsiteY213" fmla="*/ 39033 h 793033"/>
                <a:gd name="connsiteX214" fmla="*/ 313291 w 483743"/>
                <a:gd name="connsiteY214" fmla="*/ 35225 h 793033"/>
                <a:gd name="connsiteX215" fmla="*/ 317100 w 483743"/>
                <a:gd name="connsiteY215" fmla="*/ 35225 h 793033"/>
                <a:gd name="connsiteX216" fmla="*/ 319956 w 483743"/>
                <a:gd name="connsiteY216" fmla="*/ 31417 h 793033"/>
                <a:gd name="connsiteX217" fmla="*/ 323765 w 483743"/>
                <a:gd name="connsiteY217" fmla="*/ 31417 h 793033"/>
                <a:gd name="connsiteX218" fmla="*/ 333288 w 483743"/>
                <a:gd name="connsiteY218" fmla="*/ 20945 h 793033"/>
                <a:gd name="connsiteX219" fmla="*/ 333288 w 483743"/>
                <a:gd name="connsiteY219" fmla="*/ 6664 h 793033"/>
                <a:gd name="connsiteX220" fmla="*/ 330431 w 483743"/>
                <a:gd name="connsiteY220" fmla="*/ 3808 h 793033"/>
                <a:gd name="connsiteX221" fmla="*/ 323765 w 483743"/>
                <a:gd name="connsiteY221" fmla="*/ 0 h 793033"/>
                <a:gd name="connsiteX222" fmla="*/ 317100 w 483743"/>
                <a:gd name="connsiteY222" fmla="*/ 3808 h 793033"/>
                <a:gd name="connsiteX223" fmla="*/ 303768 w 483743"/>
                <a:gd name="connsiteY223" fmla="*/ 3808 h 793033"/>
                <a:gd name="connsiteX224" fmla="*/ 299959 w 483743"/>
                <a:gd name="connsiteY224" fmla="*/ 6664 h 793033"/>
                <a:gd name="connsiteX225" fmla="*/ 297102 w 483743"/>
                <a:gd name="connsiteY225" fmla="*/ 6664 h 793033"/>
                <a:gd name="connsiteX226" fmla="*/ 290437 w 483743"/>
                <a:gd name="connsiteY226" fmla="*/ 14280 h 793033"/>
                <a:gd name="connsiteX227" fmla="*/ 290437 w 483743"/>
                <a:gd name="connsiteY227" fmla="*/ 20945 h 793033"/>
                <a:gd name="connsiteX228" fmla="*/ 286628 w 483743"/>
                <a:gd name="connsiteY228" fmla="*/ 28561 h 793033"/>
                <a:gd name="connsiteX229" fmla="*/ 279962 w 483743"/>
                <a:gd name="connsiteY229" fmla="*/ 35225 h 793033"/>
                <a:gd name="connsiteX230" fmla="*/ 273296 w 483743"/>
                <a:gd name="connsiteY230" fmla="*/ 35225 h 793033"/>
                <a:gd name="connsiteX231" fmla="*/ 266630 w 483743"/>
                <a:gd name="connsiteY231" fmla="*/ 31417 h 793033"/>
                <a:gd name="connsiteX232" fmla="*/ 263774 w 483743"/>
                <a:gd name="connsiteY232" fmla="*/ 31417 h 793033"/>
                <a:gd name="connsiteX233" fmla="*/ 246633 w 483743"/>
                <a:gd name="connsiteY233" fmla="*/ 49505 h 793033"/>
                <a:gd name="connsiteX234" fmla="*/ 246633 w 483743"/>
                <a:gd name="connsiteY234" fmla="*/ 53313 h 793033"/>
                <a:gd name="connsiteX235" fmla="*/ 226636 w 483743"/>
                <a:gd name="connsiteY235" fmla="*/ 59977 h 793033"/>
                <a:gd name="connsiteX236" fmla="*/ 223779 w 483743"/>
                <a:gd name="connsiteY236" fmla="*/ 56169 h 793033"/>
                <a:gd name="connsiteX237" fmla="*/ 217113 w 483743"/>
                <a:gd name="connsiteY237" fmla="*/ 53313 h 793033"/>
                <a:gd name="connsiteX238" fmla="*/ 213304 w 483743"/>
                <a:gd name="connsiteY238" fmla="*/ 53313 h 793033"/>
                <a:gd name="connsiteX239" fmla="*/ 210448 w 483743"/>
                <a:gd name="connsiteY239" fmla="*/ 59977 h 793033"/>
                <a:gd name="connsiteX240" fmla="*/ 210448 w 483743"/>
                <a:gd name="connsiteY240" fmla="*/ 70450 h 793033"/>
                <a:gd name="connsiteX241" fmla="*/ 206639 w 483743"/>
                <a:gd name="connsiteY241" fmla="*/ 78066 h 793033"/>
                <a:gd name="connsiteX242" fmla="*/ 203782 w 483743"/>
                <a:gd name="connsiteY242" fmla="*/ 80922 h 793033"/>
                <a:gd name="connsiteX243" fmla="*/ 197116 w 483743"/>
                <a:gd name="connsiteY243" fmla="*/ 80922 h 793033"/>
                <a:gd name="connsiteX244" fmla="*/ 197116 w 483743"/>
                <a:gd name="connsiteY244" fmla="*/ 78066 h 793033"/>
                <a:gd name="connsiteX245" fmla="*/ 199973 w 483743"/>
                <a:gd name="connsiteY245" fmla="*/ 74258 h 793033"/>
                <a:gd name="connsiteX246" fmla="*/ 197116 w 483743"/>
                <a:gd name="connsiteY246" fmla="*/ 70450 h 793033"/>
                <a:gd name="connsiteX247" fmla="*/ 190450 w 483743"/>
                <a:gd name="connsiteY247" fmla="*/ 70450 h 793033"/>
                <a:gd name="connsiteX248" fmla="*/ 183785 w 483743"/>
                <a:gd name="connsiteY248" fmla="*/ 74258 h 793033"/>
                <a:gd name="connsiteX249" fmla="*/ 177119 w 483743"/>
                <a:gd name="connsiteY249" fmla="*/ 74258 h 793033"/>
                <a:gd name="connsiteX250" fmla="*/ 173310 w 483743"/>
                <a:gd name="connsiteY250" fmla="*/ 78066 h 793033"/>
                <a:gd name="connsiteX251" fmla="*/ 170453 w 483743"/>
                <a:gd name="connsiteY251" fmla="*/ 78066 h 793033"/>
                <a:gd name="connsiteX252" fmla="*/ 166644 w 483743"/>
                <a:gd name="connsiteY252" fmla="*/ 84730 h 793033"/>
                <a:gd name="connsiteX253" fmla="*/ 159978 w 483743"/>
                <a:gd name="connsiteY253" fmla="*/ 88538 h 793033"/>
                <a:gd name="connsiteX254" fmla="*/ 157121 w 483743"/>
                <a:gd name="connsiteY254" fmla="*/ 95202 h 793033"/>
                <a:gd name="connsiteX255" fmla="*/ 153312 w 483743"/>
                <a:gd name="connsiteY255" fmla="*/ 99010 h 793033"/>
                <a:gd name="connsiteX256" fmla="*/ 153312 w 483743"/>
                <a:gd name="connsiteY256" fmla="*/ 109482 h 793033"/>
                <a:gd name="connsiteX257" fmla="*/ 157121 w 483743"/>
                <a:gd name="connsiteY257" fmla="*/ 113290 h 793033"/>
                <a:gd name="connsiteX258" fmla="*/ 146647 w 483743"/>
                <a:gd name="connsiteY258" fmla="*/ 130427 h 793033"/>
                <a:gd name="connsiteX259" fmla="*/ 153312 w 483743"/>
                <a:gd name="connsiteY259" fmla="*/ 144707 h 793033"/>
                <a:gd name="connsiteX260" fmla="*/ 139981 w 483743"/>
                <a:gd name="connsiteY260" fmla="*/ 144707 h 793033"/>
                <a:gd name="connsiteX261" fmla="*/ 133315 w 483743"/>
                <a:gd name="connsiteY261" fmla="*/ 148515 h 793033"/>
                <a:gd name="connsiteX262" fmla="*/ 126650 w 483743"/>
                <a:gd name="connsiteY262" fmla="*/ 156131 h 793033"/>
                <a:gd name="connsiteX263" fmla="*/ 126650 w 483743"/>
                <a:gd name="connsiteY263" fmla="*/ 162796 h 793033"/>
                <a:gd name="connsiteX264" fmla="*/ 123793 w 483743"/>
                <a:gd name="connsiteY264" fmla="*/ 169460 h 793033"/>
                <a:gd name="connsiteX265" fmla="*/ 119984 w 483743"/>
                <a:gd name="connsiteY265" fmla="*/ 173268 h 793033"/>
                <a:gd name="connsiteX266" fmla="*/ 113318 w 483743"/>
                <a:gd name="connsiteY266" fmla="*/ 173268 h 793033"/>
                <a:gd name="connsiteX267" fmla="*/ 110461 w 483743"/>
                <a:gd name="connsiteY267" fmla="*/ 177076 h 793033"/>
                <a:gd name="connsiteX268" fmla="*/ 106652 w 483743"/>
                <a:gd name="connsiteY268" fmla="*/ 177076 h 793033"/>
                <a:gd name="connsiteX269" fmla="*/ 97130 w 483743"/>
                <a:gd name="connsiteY269" fmla="*/ 180884 h 793033"/>
                <a:gd name="connsiteX270" fmla="*/ 103796 w 483743"/>
                <a:gd name="connsiteY270" fmla="*/ 194212 h 793033"/>
                <a:gd name="connsiteX271" fmla="*/ 103796 w 483743"/>
                <a:gd name="connsiteY271" fmla="*/ 216109 h 793033"/>
                <a:gd name="connsiteX272" fmla="*/ 93321 w 483743"/>
                <a:gd name="connsiteY272" fmla="*/ 216109 h 793033"/>
                <a:gd name="connsiteX273" fmla="*/ 93321 w 483743"/>
                <a:gd name="connsiteY273" fmla="*/ 212301 h 793033"/>
                <a:gd name="connsiteX274" fmla="*/ 97130 w 483743"/>
                <a:gd name="connsiteY274" fmla="*/ 208493 h 793033"/>
                <a:gd name="connsiteX275" fmla="*/ 97130 w 483743"/>
                <a:gd name="connsiteY275" fmla="*/ 201829 h 793033"/>
                <a:gd name="connsiteX276" fmla="*/ 79989 w 483743"/>
                <a:gd name="connsiteY276" fmla="*/ 183740 h 793033"/>
                <a:gd name="connsiteX277" fmla="*/ 77132 w 483743"/>
                <a:gd name="connsiteY277" fmla="*/ 183740 h 793033"/>
                <a:gd name="connsiteX278" fmla="*/ 73323 w 483743"/>
                <a:gd name="connsiteY278" fmla="*/ 187548 h 793033"/>
                <a:gd name="connsiteX279" fmla="*/ 73323 w 483743"/>
                <a:gd name="connsiteY279" fmla="*/ 198020 h 793033"/>
                <a:gd name="connsiteX280" fmla="*/ 77132 w 483743"/>
                <a:gd name="connsiteY280" fmla="*/ 204685 h 793033"/>
                <a:gd name="connsiteX281" fmla="*/ 83798 w 483743"/>
                <a:gd name="connsiteY281" fmla="*/ 208493 h 793033"/>
                <a:gd name="connsiteX282" fmla="*/ 83798 w 483743"/>
                <a:gd name="connsiteY282" fmla="*/ 216109 h 793033"/>
                <a:gd name="connsiteX283" fmla="*/ 77132 w 483743"/>
                <a:gd name="connsiteY283" fmla="*/ 229437 h 793033"/>
                <a:gd name="connsiteX284" fmla="*/ 73323 w 483743"/>
                <a:gd name="connsiteY284" fmla="*/ 233245 h 793033"/>
                <a:gd name="connsiteX285" fmla="*/ 66658 w 483743"/>
                <a:gd name="connsiteY285" fmla="*/ 229437 h 793033"/>
                <a:gd name="connsiteX286" fmla="*/ 63801 w 483743"/>
                <a:gd name="connsiteY286" fmla="*/ 226581 h 793033"/>
                <a:gd name="connsiteX287" fmla="*/ 57135 w 483743"/>
                <a:gd name="connsiteY287" fmla="*/ 243717 h 793033"/>
                <a:gd name="connsiteX288" fmla="*/ 63801 w 483743"/>
                <a:gd name="connsiteY288" fmla="*/ 257998 h 793033"/>
                <a:gd name="connsiteX289" fmla="*/ 63801 w 483743"/>
                <a:gd name="connsiteY289" fmla="*/ 265614 h 793033"/>
                <a:gd name="connsiteX290" fmla="*/ 70467 w 483743"/>
                <a:gd name="connsiteY290" fmla="*/ 272278 h 793033"/>
                <a:gd name="connsiteX291" fmla="*/ 73323 w 483743"/>
                <a:gd name="connsiteY291" fmla="*/ 279894 h 793033"/>
                <a:gd name="connsiteX292" fmla="*/ 73323 w 483743"/>
                <a:gd name="connsiteY292" fmla="*/ 282750 h 793033"/>
                <a:gd name="connsiteX293" fmla="*/ 66658 w 483743"/>
                <a:gd name="connsiteY293" fmla="*/ 290366 h 793033"/>
                <a:gd name="connsiteX294" fmla="*/ 63801 w 483743"/>
                <a:gd name="connsiteY294" fmla="*/ 290366 h 793033"/>
                <a:gd name="connsiteX295" fmla="*/ 73323 w 483743"/>
                <a:gd name="connsiteY295" fmla="*/ 304647 h 793033"/>
                <a:gd name="connsiteX296" fmla="*/ 77132 w 483743"/>
                <a:gd name="connsiteY296" fmla="*/ 325591 h 793033"/>
                <a:gd name="connsiteX297" fmla="*/ 63801 w 483743"/>
                <a:gd name="connsiteY297" fmla="*/ 329399 h 793033"/>
                <a:gd name="connsiteX298" fmla="*/ 73323 w 483743"/>
                <a:gd name="connsiteY298" fmla="*/ 339872 h 793033"/>
                <a:gd name="connsiteX299" fmla="*/ 73323 w 483743"/>
                <a:gd name="connsiteY299" fmla="*/ 375096 h 793033"/>
                <a:gd name="connsiteX300" fmla="*/ 66658 w 483743"/>
                <a:gd name="connsiteY300" fmla="*/ 378904 h 793033"/>
                <a:gd name="connsiteX301" fmla="*/ 63801 w 483743"/>
                <a:gd name="connsiteY301" fmla="*/ 385569 h 793033"/>
                <a:gd name="connsiteX302" fmla="*/ 63801 w 483743"/>
                <a:gd name="connsiteY302" fmla="*/ 399849 h 793033"/>
                <a:gd name="connsiteX303" fmla="*/ 77132 w 483743"/>
                <a:gd name="connsiteY303" fmla="*/ 414129 h 793033"/>
                <a:gd name="connsiteX304" fmla="*/ 77132 w 483743"/>
                <a:gd name="connsiteY304" fmla="*/ 424601 h 793033"/>
                <a:gd name="connsiteX305" fmla="*/ 73323 w 483743"/>
                <a:gd name="connsiteY305" fmla="*/ 431265 h 793033"/>
                <a:gd name="connsiteX306" fmla="*/ 66658 w 483743"/>
                <a:gd name="connsiteY306" fmla="*/ 435074 h 793033"/>
                <a:gd name="connsiteX307" fmla="*/ 63801 w 483743"/>
                <a:gd name="connsiteY307" fmla="*/ 442690 h 793033"/>
                <a:gd name="connsiteX308" fmla="*/ 57135 w 483743"/>
                <a:gd name="connsiteY308" fmla="*/ 445546 h 793033"/>
                <a:gd name="connsiteX309" fmla="*/ 53326 w 483743"/>
                <a:gd name="connsiteY309" fmla="*/ 449354 h 793033"/>
                <a:gd name="connsiteX310" fmla="*/ 63801 w 483743"/>
                <a:gd name="connsiteY310" fmla="*/ 456018 h 793033"/>
                <a:gd name="connsiteX311" fmla="*/ 46661 w 483743"/>
                <a:gd name="connsiteY311" fmla="*/ 470298 h 793033"/>
                <a:gd name="connsiteX312" fmla="*/ 37138 w 483743"/>
                <a:gd name="connsiteY312" fmla="*/ 470298 h 793033"/>
                <a:gd name="connsiteX313" fmla="*/ 30472 w 483743"/>
                <a:gd name="connsiteY313" fmla="*/ 474106 h 793033"/>
                <a:gd name="connsiteX314" fmla="*/ 19997 w 483743"/>
                <a:gd name="connsiteY314" fmla="*/ 477915 h 793033"/>
                <a:gd name="connsiteX315" fmla="*/ 17141 w 483743"/>
                <a:gd name="connsiteY315" fmla="*/ 484579 h 793033"/>
                <a:gd name="connsiteX316" fmla="*/ 17141 w 483743"/>
                <a:gd name="connsiteY316" fmla="*/ 498859 h 793033"/>
                <a:gd name="connsiteX317" fmla="*/ 19997 w 483743"/>
                <a:gd name="connsiteY317" fmla="*/ 502667 h 793033"/>
                <a:gd name="connsiteX318" fmla="*/ 19997 w 483743"/>
                <a:gd name="connsiteY318" fmla="*/ 505523 h 793033"/>
                <a:gd name="connsiteX319" fmla="*/ 2857 w 483743"/>
                <a:gd name="connsiteY319" fmla="*/ 505523 h 793033"/>
                <a:gd name="connsiteX320" fmla="*/ 0 w 483743"/>
                <a:gd name="connsiteY320" fmla="*/ 509331 h 793033"/>
                <a:gd name="connsiteX321" fmla="*/ 0 w 483743"/>
                <a:gd name="connsiteY321" fmla="*/ 516947 h 793033"/>
                <a:gd name="connsiteX322" fmla="*/ 2857 w 483743"/>
                <a:gd name="connsiteY322" fmla="*/ 523612 h 793033"/>
                <a:gd name="connsiteX323" fmla="*/ 10475 w 483743"/>
                <a:gd name="connsiteY323" fmla="*/ 527420 h 793033"/>
                <a:gd name="connsiteX324" fmla="*/ 13332 w 483743"/>
                <a:gd name="connsiteY324" fmla="*/ 534084 h 7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483743" h="793033">
                  <a:moveTo>
                    <a:pt x="19997" y="537892"/>
                  </a:moveTo>
                  <a:lnTo>
                    <a:pt x="33329" y="544556"/>
                  </a:lnTo>
                  <a:lnTo>
                    <a:pt x="37138" y="552172"/>
                  </a:lnTo>
                  <a:lnTo>
                    <a:pt x="46661" y="552172"/>
                  </a:lnTo>
                  <a:lnTo>
                    <a:pt x="53326" y="555980"/>
                  </a:lnTo>
                  <a:lnTo>
                    <a:pt x="57135" y="558837"/>
                  </a:lnTo>
                  <a:lnTo>
                    <a:pt x="59992" y="566453"/>
                  </a:lnTo>
                  <a:lnTo>
                    <a:pt x="59992" y="569309"/>
                  </a:lnTo>
                  <a:lnTo>
                    <a:pt x="63801" y="573117"/>
                  </a:lnTo>
                  <a:lnTo>
                    <a:pt x="70467" y="576925"/>
                  </a:lnTo>
                  <a:lnTo>
                    <a:pt x="77132" y="576925"/>
                  </a:lnTo>
                  <a:lnTo>
                    <a:pt x="79989" y="573117"/>
                  </a:lnTo>
                  <a:lnTo>
                    <a:pt x="86655" y="576925"/>
                  </a:lnTo>
                  <a:lnTo>
                    <a:pt x="90464" y="580733"/>
                  </a:lnTo>
                  <a:lnTo>
                    <a:pt x="103796" y="580733"/>
                  </a:lnTo>
                  <a:lnTo>
                    <a:pt x="103796" y="573117"/>
                  </a:lnTo>
                  <a:lnTo>
                    <a:pt x="106652" y="569309"/>
                  </a:lnTo>
                  <a:lnTo>
                    <a:pt x="110461" y="569309"/>
                  </a:lnTo>
                  <a:lnTo>
                    <a:pt x="117127" y="573117"/>
                  </a:lnTo>
                  <a:lnTo>
                    <a:pt x="117127" y="576925"/>
                  </a:lnTo>
                  <a:lnTo>
                    <a:pt x="119984" y="580733"/>
                  </a:lnTo>
                  <a:lnTo>
                    <a:pt x="119984" y="583589"/>
                  </a:lnTo>
                  <a:lnTo>
                    <a:pt x="126650" y="591205"/>
                  </a:lnTo>
                  <a:lnTo>
                    <a:pt x="146647" y="591205"/>
                  </a:lnTo>
                  <a:lnTo>
                    <a:pt x="153312" y="594061"/>
                  </a:lnTo>
                  <a:lnTo>
                    <a:pt x="157121" y="597869"/>
                  </a:lnTo>
                  <a:lnTo>
                    <a:pt x="163787" y="601677"/>
                  </a:lnTo>
                  <a:lnTo>
                    <a:pt x="173310" y="612149"/>
                  </a:lnTo>
                  <a:lnTo>
                    <a:pt x="179976" y="615958"/>
                  </a:lnTo>
                  <a:lnTo>
                    <a:pt x="183785" y="618814"/>
                  </a:lnTo>
                  <a:lnTo>
                    <a:pt x="190450" y="640710"/>
                  </a:lnTo>
                  <a:lnTo>
                    <a:pt x="199973" y="640710"/>
                  </a:lnTo>
                  <a:lnTo>
                    <a:pt x="206639" y="651182"/>
                  </a:lnTo>
                  <a:lnTo>
                    <a:pt x="213304" y="651182"/>
                  </a:lnTo>
                  <a:lnTo>
                    <a:pt x="217113" y="654990"/>
                  </a:lnTo>
                  <a:lnTo>
                    <a:pt x="217113" y="668319"/>
                  </a:lnTo>
                  <a:lnTo>
                    <a:pt x="219970" y="672127"/>
                  </a:lnTo>
                  <a:lnTo>
                    <a:pt x="219970" y="675935"/>
                  </a:lnTo>
                  <a:lnTo>
                    <a:pt x="226636" y="675935"/>
                  </a:lnTo>
                  <a:lnTo>
                    <a:pt x="233301" y="679743"/>
                  </a:lnTo>
                  <a:lnTo>
                    <a:pt x="237111" y="682599"/>
                  </a:lnTo>
                  <a:lnTo>
                    <a:pt x="237111" y="686407"/>
                  </a:lnTo>
                  <a:lnTo>
                    <a:pt x="233301" y="690215"/>
                  </a:lnTo>
                  <a:lnTo>
                    <a:pt x="233301" y="704496"/>
                  </a:lnTo>
                  <a:lnTo>
                    <a:pt x="239967" y="707352"/>
                  </a:lnTo>
                  <a:lnTo>
                    <a:pt x="253299" y="711160"/>
                  </a:lnTo>
                  <a:lnTo>
                    <a:pt x="273296" y="711160"/>
                  </a:lnTo>
                  <a:lnTo>
                    <a:pt x="273296" y="704496"/>
                  </a:lnTo>
                  <a:lnTo>
                    <a:pt x="279962" y="696880"/>
                  </a:lnTo>
                  <a:lnTo>
                    <a:pt x="293293" y="696880"/>
                  </a:lnTo>
                  <a:lnTo>
                    <a:pt x="297102" y="700688"/>
                  </a:lnTo>
                  <a:lnTo>
                    <a:pt x="299959" y="700688"/>
                  </a:lnTo>
                  <a:lnTo>
                    <a:pt x="303768" y="704496"/>
                  </a:lnTo>
                  <a:lnTo>
                    <a:pt x="310434" y="704496"/>
                  </a:lnTo>
                  <a:lnTo>
                    <a:pt x="317100" y="700688"/>
                  </a:lnTo>
                  <a:lnTo>
                    <a:pt x="319956" y="696880"/>
                  </a:lnTo>
                  <a:lnTo>
                    <a:pt x="326622" y="696880"/>
                  </a:lnTo>
                  <a:lnTo>
                    <a:pt x="326622" y="700688"/>
                  </a:lnTo>
                  <a:lnTo>
                    <a:pt x="330431" y="707352"/>
                  </a:lnTo>
                  <a:lnTo>
                    <a:pt x="333288" y="711160"/>
                  </a:lnTo>
                  <a:lnTo>
                    <a:pt x="346620" y="711160"/>
                  </a:lnTo>
                  <a:lnTo>
                    <a:pt x="353285" y="714968"/>
                  </a:lnTo>
                  <a:lnTo>
                    <a:pt x="357094" y="718776"/>
                  </a:lnTo>
                  <a:lnTo>
                    <a:pt x="357094" y="729248"/>
                  </a:lnTo>
                  <a:lnTo>
                    <a:pt x="353285" y="735912"/>
                  </a:lnTo>
                  <a:lnTo>
                    <a:pt x="350429" y="739721"/>
                  </a:lnTo>
                  <a:lnTo>
                    <a:pt x="346620" y="739721"/>
                  </a:lnTo>
                  <a:lnTo>
                    <a:pt x="343763" y="743529"/>
                  </a:lnTo>
                  <a:lnTo>
                    <a:pt x="343763" y="746385"/>
                  </a:lnTo>
                  <a:lnTo>
                    <a:pt x="337097" y="760665"/>
                  </a:lnTo>
                  <a:lnTo>
                    <a:pt x="337097" y="771137"/>
                  </a:lnTo>
                  <a:lnTo>
                    <a:pt x="339954" y="774945"/>
                  </a:lnTo>
                  <a:lnTo>
                    <a:pt x="350429" y="774945"/>
                  </a:lnTo>
                  <a:lnTo>
                    <a:pt x="357094" y="785417"/>
                  </a:lnTo>
                  <a:lnTo>
                    <a:pt x="366617" y="793034"/>
                  </a:lnTo>
                  <a:lnTo>
                    <a:pt x="366617" y="771137"/>
                  </a:lnTo>
                  <a:lnTo>
                    <a:pt x="370426" y="729248"/>
                  </a:lnTo>
                  <a:lnTo>
                    <a:pt x="379948" y="700688"/>
                  </a:lnTo>
                  <a:lnTo>
                    <a:pt x="377091" y="672127"/>
                  </a:lnTo>
                  <a:lnTo>
                    <a:pt x="383757" y="665463"/>
                  </a:lnTo>
                  <a:lnTo>
                    <a:pt x="386614" y="657847"/>
                  </a:lnTo>
                  <a:lnTo>
                    <a:pt x="386614" y="651182"/>
                  </a:lnTo>
                  <a:lnTo>
                    <a:pt x="383757" y="643566"/>
                  </a:lnTo>
                  <a:lnTo>
                    <a:pt x="377091" y="636902"/>
                  </a:lnTo>
                  <a:lnTo>
                    <a:pt x="377091" y="633094"/>
                  </a:lnTo>
                  <a:lnTo>
                    <a:pt x="373283" y="630238"/>
                  </a:lnTo>
                  <a:lnTo>
                    <a:pt x="373283" y="615958"/>
                  </a:lnTo>
                  <a:lnTo>
                    <a:pt x="370426" y="612149"/>
                  </a:lnTo>
                  <a:lnTo>
                    <a:pt x="363760" y="608341"/>
                  </a:lnTo>
                  <a:lnTo>
                    <a:pt x="357094" y="601677"/>
                  </a:lnTo>
                  <a:lnTo>
                    <a:pt x="353285" y="601677"/>
                  </a:lnTo>
                  <a:lnTo>
                    <a:pt x="357094" y="562645"/>
                  </a:lnTo>
                  <a:lnTo>
                    <a:pt x="373283" y="558837"/>
                  </a:lnTo>
                  <a:lnTo>
                    <a:pt x="377091" y="562645"/>
                  </a:lnTo>
                  <a:lnTo>
                    <a:pt x="393280" y="562645"/>
                  </a:lnTo>
                  <a:lnTo>
                    <a:pt x="397089" y="558837"/>
                  </a:lnTo>
                  <a:lnTo>
                    <a:pt x="397089" y="555980"/>
                  </a:lnTo>
                  <a:lnTo>
                    <a:pt x="393280" y="552172"/>
                  </a:lnTo>
                  <a:lnTo>
                    <a:pt x="393280" y="548364"/>
                  </a:lnTo>
                  <a:lnTo>
                    <a:pt x="386614" y="541700"/>
                  </a:lnTo>
                  <a:lnTo>
                    <a:pt x="379948" y="544556"/>
                  </a:lnTo>
                  <a:lnTo>
                    <a:pt x="366617" y="537892"/>
                  </a:lnTo>
                  <a:lnTo>
                    <a:pt x="366617" y="531228"/>
                  </a:lnTo>
                  <a:lnTo>
                    <a:pt x="363760" y="523612"/>
                  </a:lnTo>
                  <a:lnTo>
                    <a:pt x="363760" y="516947"/>
                  </a:lnTo>
                  <a:lnTo>
                    <a:pt x="366617" y="509331"/>
                  </a:lnTo>
                  <a:lnTo>
                    <a:pt x="370426" y="505523"/>
                  </a:lnTo>
                  <a:lnTo>
                    <a:pt x="379948" y="505523"/>
                  </a:lnTo>
                  <a:lnTo>
                    <a:pt x="386614" y="513139"/>
                  </a:lnTo>
                  <a:lnTo>
                    <a:pt x="423752" y="509331"/>
                  </a:lnTo>
                  <a:lnTo>
                    <a:pt x="423752" y="498859"/>
                  </a:lnTo>
                  <a:lnTo>
                    <a:pt x="426609" y="495051"/>
                  </a:lnTo>
                  <a:lnTo>
                    <a:pt x="430418" y="495051"/>
                  </a:lnTo>
                  <a:lnTo>
                    <a:pt x="443749" y="509331"/>
                  </a:lnTo>
                  <a:lnTo>
                    <a:pt x="459937" y="492195"/>
                  </a:lnTo>
                  <a:lnTo>
                    <a:pt x="463746" y="492195"/>
                  </a:lnTo>
                  <a:lnTo>
                    <a:pt x="463746" y="498859"/>
                  </a:lnTo>
                  <a:lnTo>
                    <a:pt x="466603" y="502667"/>
                  </a:lnTo>
                  <a:lnTo>
                    <a:pt x="466603" y="509331"/>
                  </a:lnTo>
                  <a:lnTo>
                    <a:pt x="470412" y="516947"/>
                  </a:lnTo>
                  <a:lnTo>
                    <a:pt x="470412" y="534084"/>
                  </a:lnTo>
                  <a:lnTo>
                    <a:pt x="483744" y="534084"/>
                  </a:lnTo>
                  <a:lnTo>
                    <a:pt x="479935" y="531228"/>
                  </a:lnTo>
                  <a:lnTo>
                    <a:pt x="479935" y="519804"/>
                  </a:lnTo>
                  <a:lnTo>
                    <a:pt x="477078" y="513139"/>
                  </a:lnTo>
                  <a:lnTo>
                    <a:pt x="477078" y="502667"/>
                  </a:lnTo>
                  <a:lnTo>
                    <a:pt x="473269" y="498859"/>
                  </a:lnTo>
                  <a:lnTo>
                    <a:pt x="473269" y="488387"/>
                  </a:lnTo>
                  <a:lnTo>
                    <a:pt x="470412" y="484579"/>
                  </a:lnTo>
                  <a:lnTo>
                    <a:pt x="470412" y="470298"/>
                  </a:lnTo>
                  <a:lnTo>
                    <a:pt x="463746" y="470298"/>
                  </a:lnTo>
                  <a:lnTo>
                    <a:pt x="457080" y="463634"/>
                  </a:lnTo>
                  <a:lnTo>
                    <a:pt x="443749" y="456018"/>
                  </a:lnTo>
                  <a:lnTo>
                    <a:pt x="446606" y="456018"/>
                  </a:lnTo>
                  <a:lnTo>
                    <a:pt x="463746" y="438882"/>
                  </a:lnTo>
                  <a:lnTo>
                    <a:pt x="466603" y="431265"/>
                  </a:lnTo>
                  <a:lnTo>
                    <a:pt x="466603" y="428410"/>
                  </a:lnTo>
                  <a:lnTo>
                    <a:pt x="463746" y="420793"/>
                  </a:lnTo>
                  <a:lnTo>
                    <a:pt x="457080" y="417937"/>
                  </a:lnTo>
                  <a:lnTo>
                    <a:pt x="453272" y="410321"/>
                  </a:lnTo>
                  <a:lnTo>
                    <a:pt x="453272" y="396041"/>
                  </a:lnTo>
                  <a:lnTo>
                    <a:pt x="446606" y="396041"/>
                  </a:lnTo>
                  <a:lnTo>
                    <a:pt x="443749" y="392233"/>
                  </a:lnTo>
                  <a:lnTo>
                    <a:pt x="443749" y="385569"/>
                  </a:lnTo>
                  <a:lnTo>
                    <a:pt x="446606" y="378904"/>
                  </a:lnTo>
                  <a:lnTo>
                    <a:pt x="446606" y="360816"/>
                  </a:lnTo>
                  <a:lnTo>
                    <a:pt x="443749" y="354152"/>
                  </a:lnTo>
                  <a:lnTo>
                    <a:pt x="443749" y="339872"/>
                  </a:lnTo>
                  <a:lnTo>
                    <a:pt x="450415" y="332255"/>
                  </a:lnTo>
                  <a:lnTo>
                    <a:pt x="453272" y="332255"/>
                  </a:lnTo>
                  <a:lnTo>
                    <a:pt x="457080" y="329399"/>
                  </a:lnTo>
                  <a:lnTo>
                    <a:pt x="457080" y="315119"/>
                  </a:lnTo>
                  <a:lnTo>
                    <a:pt x="466603" y="304647"/>
                  </a:lnTo>
                  <a:lnTo>
                    <a:pt x="466603" y="297031"/>
                  </a:lnTo>
                  <a:lnTo>
                    <a:pt x="463746" y="294174"/>
                  </a:lnTo>
                  <a:lnTo>
                    <a:pt x="453272" y="294174"/>
                  </a:lnTo>
                  <a:lnTo>
                    <a:pt x="446606" y="297031"/>
                  </a:lnTo>
                  <a:lnTo>
                    <a:pt x="443749" y="300839"/>
                  </a:lnTo>
                  <a:lnTo>
                    <a:pt x="430418" y="297031"/>
                  </a:lnTo>
                  <a:lnTo>
                    <a:pt x="426609" y="300839"/>
                  </a:lnTo>
                  <a:lnTo>
                    <a:pt x="413277" y="300839"/>
                  </a:lnTo>
                  <a:lnTo>
                    <a:pt x="410420" y="297031"/>
                  </a:lnTo>
                  <a:lnTo>
                    <a:pt x="399945" y="297031"/>
                  </a:lnTo>
                  <a:lnTo>
                    <a:pt x="399945" y="300839"/>
                  </a:lnTo>
                  <a:lnTo>
                    <a:pt x="386614" y="300839"/>
                  </a:lnTo>
                  <a:lnTo>
                    <a:pt x="373283" y="286558"/>
                  </a:lnTo>
                  <a:lnTo>
                    <a:pt x="370426" y="276086"/>
                  </a:lnTo>
                  <a:lnTo>
                    <a:pt x="366617" y="268470"/>
                  </a:lnTo>
                  <a:lnTo>
                    <a:pt x="363760" y="265614"/>
                  </a:lnTo>
                  <a:lnTo>
                    <a:pt x="363760" y="261806"/>
                  </a:lnTo>
                  <a:lnTo>
                    <a:pt x="350429" y="261806"/>
                  </a:lnTo>
                  <a:lnTo>
                    <a:pt x="343763" y="257998"/>
                  </a:lnTo>
                  <a:lnTo>
                    <a:pt x="339954" y="255142"/>
                  </a:lnTo>
                  <a:lnTo>
                    <a:pt x="333288" y="255142"/>
                  </a:lnTo>
                  <a:lnTo>
                    <a:pt x="333288" y="257998"/>
                  </a:lnTo>
                  <a:lnTo>
                    <a:pt x="330431" y="261806"/>
                  </a:lnTo>
                  <a:lnTo>
                    <a:pt x="323765" y="261806"/>
                  </a:lnTo>
                  <a:lnTo>
                    <a:pt x="317100" y="257998"/>
                  </a:lnTo>
                  <a:lnTo>
                    <a:pt x="313291" y="257998"/>
                  </a:lnTo>
                  <a:lnTo>
                    <a:pt x="306625" y="255142"/>
                  </a:lnTo>
                  <a:lnTo>
                    <a:pt x="299959" y="255142"/>
                  </a:lnTo>
                  <a:lnTo>
                    <a:pt x="297102" y="257998"/>
                  </a:lnTo>
                  <a:lnTo>
                    <a:pt x="283771" y="257998"/>
                  </a:lnTo>
                  <a:lnTo>
                    <a:pt x="279962" y="255142"/>
                  </a:lnTo>
                  <a:lnTo>
                    <a:pt x="277105" y="247525"/>
                  </a:lnTo>
                  <a:lnTo>
                    <a:pt x="277105" y="240861"/>
                  </a:lnTo>
                  <a:lnTo>
                    <a:pt x="270440" y="240861"/>
                  </a:lnTo>
                  <a:lnTo>
                    <a:pt x="270440" y="216109"/>
                  </a:lnTo>
                  <a:lnTo>
                    <a:pt x="277105" y="201829"/>
                  </a:lnTo>
                  <a:lnTo>
                    <a:pt x="277105" y="194212"/>
                  </a:lnTo>
                  <a:lnTo>
                    <a:pt x="273296" y="191356"/>
                  </a:lnTo>
                  <a:lnTo>
                    <a:pt x="266630" y="187548"/>
                  </a:lnTo>
                  <a:lnTo>
                    <a:pt x="263774" y="183740"/>
                  </a:lnTo>
                  <a:lnTo>
                    <a:pt x="263774" y="162796"/>
                  </a:lnTo>
                  <a:lnTo>
                    <a:pt x="259965" y="156131"/>
                  </a:lnTo>
                  <a:lnTo>
                    <a:pt x="253299" y="148515"/>
                  </a:lnTo>
                  <a:lnTo>
                    <a:pt x="250442" y="148515"/>
                  </a:lnTo>
                  <a:lnTo>
                    <a:pt x="243776" y="156131"/>
                  </a:lnTo>
                  <a:lnTo>
                    <a:pt x="243776" y="158988"/>
                  </a:lnTo>
                  <a:lnTo>
                    <a:pt x="239967" y="156131"/>
                  </a:lnTo>
                  <a:lnTo>
                    <a:pt x="239967" y="148515"/>
                  </a:lnTo>
                  <a:lnTo>
                    <a:pt x="243776" y="141851"/>
                  </a:lnTo>
                  <a:lnTo>
                    <a:pt x="257108" y="127571"/>
                  </a:lnTo>
                  <a:lnTo>
                    <a:pt x="257108" y="113290"/>
                  </a:lnTo>
                  <a:lnTo>
                    <a:pt x="259965" y="109482"/>
                  </a:lnTo>
                  <a:lnTo>
                    <a:pt x="259965" y="99010"/>
                  </a:lnTo>
                  <a:lnTo>
                    <a:pt x="266630" y="78066"/>
                  </a:lnTo>
                  <a:lnTo>
                    <a:pt x="279962" y="63786"/>
                  </a:lnTo>
                  <a:lnTo>
                    <a:pt x="290437" y="59977"/>
                  </a:lnTo>
                  <a:lnTo>
                    <a:pt x="297102" y="53313"/>
                  </a:lnTo>
                  <a:lnTo>
                    <a:pt x="299959" y="45697"/>
                  </a:lnTo>
                  <a:lnTo>
                    <a:pt x="299959" y="42841"/>
                  </a:lnTo>
                  <a:lnTo>
                    <a:pt x="303768" y="39033"/>
                  </a:lnTo>
                  <a:lnTo>
                    <a:pt x="310434" y="39033"/>
                  </a:lnTo>
                  <a:lnTo>
                    <a:pt x="313291" y="35225"/>
                  </a:lnTo>
                  <a:lnTo>
                    <a:pt x="317100" y="35225"/>
                  </a:lnTo>
                  <a:lnTo>
                    <a:pt x="319956" y="31417"/>
                  </a:lnTo>
                  <a:lnTo>
                    <a:pt x="323765" y="31417"/>
                  </a:lnTo>
                  <a:lnTo>
                    <a:pt x="333288" y="20945"/>
                  </a:lnTo>
                  <a:lnTo>
                    <a:pt x="333288" y="6664"/>
                  </a:lnTo>
                  <a:lnTo>
                    <a:pt x="330431" y="3808"/>
                  </a:lnTo>
                  <a:lnTo>
                    <a:pt x="323765" y="0"/>
                  </a:lnTo>
                  <a:lnTo>
                    <a:pt x="317100" y="3808"/>
                  </a:lnTo>
                  <a:lnTo>
                    <a:pt x="303768" y="3808"/>
                  </a:lnTo>
                  <a:lnTo>
                    <a:pt x="299959" y="6664"/>
                  </a:lnTo>
                  <a:lnTo>
                    <a:pt x="297102" y="6664"/>
                  </a:lnTo>
                  <a:lnTo>
                    <a:pt x="290437" y="14280"/>
                  </a:lnTo>
                  <a:lnTo>
                    <a:pt x="290437" y="20945"/>
                  </a:lnTo>
                  <a:lnTo>
                    <a:pt x="286628" y="28561"/>
                  </a:lnTo>
                  <a:lnTo>
                    <a:pt x="279962" y="35225"/>
                  </a:lnTo>
                  <a:lnTo>
                    <a:pt x="273296" y="35225"/>
                  </a:lnTo>
                  <a:lnTo>
                    <a:pt x="266630" y="31417"/>
                  </a:lnTo>
                  <a:lnTo>
                    <a:pt x="263774" y="31417"/>
                  </a:lnTo>
                  <a:lnTo>
                    <a:pt x="246633" y="49505"/>
                  </a:lnTo>
                  <a:lnTo>
                    <a:pt x="246633" y="53313"/>
                  </a:lnTo>
                  <a:lnTo>
                    <a:pt x="226636" y="59977"/>
                  </a:lnTo>
                  <a:lnTo>
                    <a:pt x="223779" y="56169"/>
                  </a:lnTo>
                  <a:lnTo>
                    <a:pt x="217113" y="53313"/>
                  </a:lnTo>
                  <a:lnTo>
                    <a:pt x="213304" y="53313"/>
                  </a:lnTo>
                  <a:lnTo>
                    <a:pt x="210448" y="59977"/>
                  </a:lnTo>
                  <a:lnTo>
                    <a:pt x="210448" y="70450"/>
                  </a:lnTo>
                  <a:lnTo>
                    <a:pt x="206639" y="78066"/>
                  </a:lnTo>
                  <a:lnTo>
                    <a:pt x="203782" y="80922"/>
                  </a:lnTo>
                  <a:lnTo>
                    <a:pt x="197116" y="80922"/>
                  </a:lnTo>
                  <a:lnTo>
                    <a:pt x="197116" y="78066"/>
                  </a:lnTo>
                  <a:lnTo>
                    <a:pt x="199973" y="74258"/>
                  </a:lnTo>
                  <a:lnTo>
                    <a:pt x="197116" y="70450"/>
                  </a:lnTo>
                  <a:lnTo>
                    <a:pt x="190450" y="70450"/>
                  </a:lnTo>
                  <a:lnTo>
                    <a:pt x="183785" y="74258"/>
                  </a:lnTo>
                  <a:lnTo>
                    <a:pt x="177119" y="74258"/>
                  </a:lnTo>
                  <a:lnTo>
                    <a:pt x="173310" y="78066"/>
                  </a:lnTo>
                  <a:lnTo>
                    <a:pt x="170453" y="78066"/>
                  </a:lnTo>
                  <a:lnTo>
                    <a:pt x="166644" y="84730"/>
                  </a:lnTo>
                  <a:lnTo>
                    <a:pt x="159978" y="88538"/>
                  </a:lnTo>
                  <a:lnTo>
                    <a:pt x="157121" y="95202"/>
                  </a:lnTo>
                  <a:lnTo>
                    <a:pt x="153312" y="99010"/>
                  </a:lnTo>
                  <a:lnTo>
                    <a:pt x="153312" y="109482"/>
                  </a:lnTo>
                  <a:lnTo>
                    <a:pt x="157121" y="113290"/>
                  </a:lnTo>
                  <a:lnTo>
                    <a:pt x="146647" y="130427"/>
                  </a:lnTo>
                  <a:lnTo>
                    <a:pt x="153312" y="144707"/>
                  </a:lnTo>
                  <a:lnTo>
                    <a:pt x="139981" y="144707"/>
                  </a:lnTo>
                  <a:lnTo>
                    <a:pt x="133315" y="148515"/>
                  </a:lnTo>
                  <a:lnTo>
                    <a:pt x="126650" y="156131"/>
                  </a:lnTo>
                  <a:lnTo>
                    <a:pt x="126650" y="162796"/>
                  </a:lnTo>
                  <a:lnTo>
                    <a:pt x="123793" y="169460"/>
                  </a:lnTo>
                  <a:lnTo>
                    <a:pt x="119984" y="173268"/>
                  </a:lnTo>
                  <a:lnTo>
                    <a:pt x="113318" y="173268"/>
                  </a:lnTo>
                  <a:lnTo>
                    <a:pt x="110461" y="177076"/>
                  </a:lnTo>
                  <a:lnTo>
                    <a:pt x="106652" y="177076"/>
                  </a:lnTo>
                  <a:lnTo>
                    <a:pt x="97130" y="180884"/>
                  </a:lnTo>
                  <a:lnTo>
                    <a:pt x="103796" y="194212"/>
                  </a:lnTo>
                  <a:lnTo>
                    <a:pt x="103796" y="216109"/>
                  </a:lnTo>
                  <a:lnTo>
                    <a:pt x="93321" y="216109"/>
                  </a:lnTo>
                  <a:lnTo>
                    <a:pt x="93321" y="212301"/>
                  </a:lnTo>
                  <a:lnTo>
                    <a:pt x="97130" y="208493"/>
                  </a:lnTo>
                  <a:lnTo>
                    <a:pt x="97130" y="201829"/>
                  </a:lnTo>
                  <a:lnTo>
                    <a:pt x="79989" y="183740"/>
                  </a:lnTo>
                  <a:lnTo>
                    <a:pt x="77132" y="183740"/>
                  </a:lnTo>
                  <a:lnTo>
                    <a:pt x="73323" y="187548"/>
                  </a:lnTo>
                  <a:lnTo>
                    <a:pt x="73323" y="198020"/>
                  </a:lnTo>
                  <a:lnTo>
                    <a:pt x="77132" y="204685"/>
                  </a:lnTo>
                  <a:lnTo>
                    <a:pt x="83798" y="208493"/>
                  </a:lnTo>
                  <a:lnTo>
                    <a:pt x="83798" y="216109"/>
                  </a:lnTo>
                  <a:lnTo>
                    <a:pt x="77132" y="229437"/>
                  </a:lnTo>
                  <a:lnTo>
                    <a:pt x="73323" y="233245"/>
                  </a:lnTo>
                  <a:lnTo>
                    <a:pt x="66658" y="229437"/>
                  </a:lnTo>
                  <a:lnTo>
                    <a:pt x="63801" y="226581"/>
                  </a:lnTo>
                  <a:lnTo>
                    <a:pt x="57135" y="243717"/>
                  </a:lnTo>
                  <a:lnTo>
                    <a:pt x="63801" y="257998"/>
                  </a:lnTo>
                  <a:lnTo>
                    <a:pt x="63801" y="265614"/>
                  </a:lnTo>
                  <a:lnTo>
                    <a:pt x="70467" y="272278"/>
                  </a:lnTo>
                  <a:lnTo>
                    <a:pt x="73323" y="279894"/>
                  </a:lnTo>
                  <a:lnTo>
                    <a:pt x="73323" y="282750"/>
                  </a:lnTo>
                  <a:lnTo>
                    <a:pt x="66658" y="290366"/>
                  </a:lnTo>
                  <a:lnTo>
                    <a:pt x="63801" y="290366"/>
                  </a:lnTo>
                  <a:lnTo>
                    <a:pt x="73323" y="304647"/>
                  </a:lnTo>
                  <a:lnTo>
                    <a:pt x="77132" y="325591"/>
                  </a:lnTo>
                  <a:lnTo>
                    <a:pt x="63801" y="329399"/>
                  </a:lnTo>
                  <a:lnTo>
                    <a:pt x="73323" y="339872"/>
                  </a:lnTo>
                  <a:lnTo>
                    <a:pt x="73323" y="375096"/>
                  </a:lnTo>
                  <a:lnTo>
                    <a:pt x="66658" y="378904"/>
                  </a:lnTo>
                  <a:lnTo>
                    <a:pt x="63801" y="385569"/>
                  </a:lnTo>
                  <a:lnTo>
                    <a:pt x="63801" y="399849"/>
                  </a:lnTo>
                  <a:lnTo>
                    <a:pt x="77132" y="414129"/>
                  </a:lnTo>
                  <a:lnTo>
                    <a:pt x="77132" y="424601"/>
                  </a:lnTo>
                  <a:lnTo>
                    <a:pt x="73323" y="431265"/>
                  </a:lnTo>
                  <a:lnTo>
                    <a:pt x="66658" y="435074"/>
                  </a:lnTo>
                  <a:lnTo>
                    <a:pt x="63801" y="442690"/>
                  </a:lnTo>
                  <a:lnTo>
                    <a:pt x="57135" y="445546"/>
                  </a:lnTo>
                  <a:lnTo>
                    <a:pt x="53326" y="449354"/>
                  </a:lnTo>
                  <a:lnTo>
                    <a:pt x="63801" y="456018"/>
                  </a:lnTo>
                  <a:lnTo>
                    <a:pt x="46661" y="470298"/>
                  </a:lnTo>
                  <a:lnTo>
                    <a:pt x="37138" y="470298"/>
                  </a:lnTo>
                  <a:lnTo>
                    <a:pt x="30472" y="474106"/>
                  </a:lnTo>
                  <a:lnTo>
                    <a:pt x="19997" y="477915"/>
                  </a:lnTo>
                  <a:lnTo>
                    <a:pt x="17141" y="484579"/>
                  </a:lnTo>
                  <a:lnTo>
                    <a:pt x="17141" y="498859"/>
                  </a:lnTo>
                  <a:lnTo>
                    <a:pt x="19997" y="502667"/>
                  </a:lnTo>
                  <a:lnTo>
                    <a:pt x="19997" y="505523"/>
                  </a:lnTo>
                  <a:lnTo>
                    <a:pt x="2857" y="505523"/>
                  </a:lnTo>
                  <a:lnTo>
                    <a:pt x="0" y="509331"/>
                  </a:lnTo>
                  <a:lnTo>
                    <a:pt x="0" y="516947"/>
                  </a:lnTo>
                  <a:lnTo>
                    <a:pt x="2857" y="523612"/>
                  </a:lnTo>
                  <a:lnTo>
                    <a:pt x="10475" y="527420"/>
                  </a:lnTo>
                  <a:lnTo>
                    <a:pt x="13332" y="534084"/>
                  </a:lnTo>
                  <a:close/>
                </a:path>
              </a:pathLst>
            </a:custGeom>
            <a:solidFill>
              <a:srgbClr val="AFABAB"/>
            </a:solidFill>
            <a:ln w="9518" cap="flat">
              <a:noFill/>
              <a:prstDash val="solid"/>
              <a:miter/>
            </a:ln>
          </p:spPr>
          <p:txBody>
            <a:bodyPr rtlCol="0" anchor="ctr"/>
            <a:lstStyle/>
            <a:p>
              <a:endParaRPr lang="en-US" noProof="0" dirty="0"/>
            </a:p>
          </p:txBody>
        </p:sp>
        <p:sp>
          <p:nvSpPr>
            <p:cNvPr id="6468" name="Serbest Form 6467">
              <a:extLst>
                <a:ext uri="{FF2B5EF4-FFF2-40B4-BE49-F238E27FC236}">
                  <a16:creationId xmlns:a16="http://schemas.microsoft.com/office/drawing/2014/main" id="{20BF598A-B04A-7C46-ABBE-168D6EEDDE10}"/>
                </a:ext>
              </a:extLst>
            </p:cNvPr>
            <p:cNvSpPr/>
            <p:nvPr/>
          </p:nvSpPr>
          <p:spPr>
            <a:xfrm>
              <a:off x="2537437" y="3386159"/>
              <a:ext cx="483743" cy="793033"/>
            </a:xfrm>
            <a:custGeom>
              <a:avLst/>
              <a:gdLst>
                <a:gd name="connsiteX0" fmla="*/ 19997 w 483743"/>
                <a:gd name="connsiteY0" fmla="*/ 537892 h 793033"/>
                <a:gd name="connsiteX1" fmla="*/ 33329 w 483743"/>
                <a:gd name="connsiteY1" fmla="*/ 544556 h 793033"/>
                <a:gd name="connsiteX2" fmla="*/ 37138 w 483743"/>
                <a:gd name="connsiteY2" fmla="*/ 552172 h 793033"/>
                <a:gd name="connsiteX3" fmla="*/ 46661 w 483743"/>
                <a:gd name="connsiteY3" fmla="*/ 552172 h 793033"/>
                <a:gd name="connsiteX4" fmla="*/ 53326 w 483743"/>
                <a:gd name="connsiteY4" fmla="*/ 555980 h 793033"/>
                <a:gd name="connsiteX5" fmla="*/ 57135 w 483743"/>
                <a:gd name="connsiteY5" fmla="*/ 558837 h 793033"/>
                <a:gd name="connsiteX6" fmla="*/ 59992 w 483743"/>
                <a:gd name="connsiteY6" fmla="*/ 566453 h 793033"/>
                <a:gd name="connsiteX7" fmla="*/ 59992 w 483743"/>
                <a:gd name="connsiteY7" fmla="*/ 569309 h 793033"/>
                <a:gd name="connsiteX8" fmla="*/ 63801 w 483743"/>
                <a:gd name="connsiteY8" fmla="*/ 573117 h 793033"/>
                <a:gd name="connsiteX9" fmla="*/ 70467 w 483743"/>
                <a:gd name="connsiteY9" fmla="*/ 576925 h 793033"/>
                <a:gd name="connsiteX10" fmla="*/ 77132 w 483743"/>
                <a:gd name="connsiteY10" fmla="*/ 576925 h 793033"/>
                <a:gd name="connsiteX11" fmla="*/ 79989 w 483743"/>
                <a:gd name="connsiteY11" fmla="*/ 573117 h 793033"/>
                <a:gd name="connsiteX12" fmla="*/ 86655 w 483743"/>
                <a:gd name="connsiteY12" fmla="*/ 576925 h 793033"/>
                <a:gd name="connsiteX13" fmla="*/ 90464 w 483743"/>
                <a:gd name="connsiteY13" fmla="*/ 580733 h 793033"/>
                <a:gd name="connsiteX14" fmla="*/ 103796 w 483743"/>
                <a:gd name="connsiteY14" fmla="*/ 580733 h 793033"/>
                <a:gd name="connsiteX15" fmla="*/ 103796 w 483743"/>
                <a:gd name="connsiteY15" fmla="*/ 573117 h 793033"/>
                <a:gd name="connsiteX16" fmla="*/ 106652 w 483743"/>
                <a:gd name="connsiteY16" fmla="*/ 569309 h 793033"/>
                <a:gd name="connsiteX17" fmla="*/ 110461 w 483743"/>
                <a:gd name="connsiteY17" fmla="*/ 569309 h 793033"/>
                <a:gd name="connsiteX18" fmla="*/ 117127 w 483743"/>
                <a:gd name="connsiteY18" fmla="*/ 573117 h 793033"/>
                <a:gd name="connsiteX19" fmla="*/ 117127 w 483743"/>
                <a:gd name="connsiteY19" fmla="*/ 576925 h 793033"/>
                <a:gd name="connsiteX20" fmla="*/ 119984 w 483743"/>
                <a:gd name="connsiteY20" fmla="*/ 580733 h 793033"/>
                <a:gd name="connsiteX21" fmla="*/ 119984 w 483743"/>
                <a:gd name="connsiteY21" fmla="*/ 583589 h 793033"/>
                <a:gd name="connsiteX22" fmla="*/ 126650 w 483743"/>
                <a:gd name="connsiteY22" fmla="*/ 591205 h 793033"/>
                <a:gd name="connsiteX23" fmla="*/ 146647 w 483743"/>
                <a:gd name="connsiteY23" fmla="*/ 591205 h 793033"/>
                <a:gd name="connsiteX24" fmla="*/ 153312 w 483743"/>
                <a:gd name="connsiteY24" fmla="*/ 594061 h 793033"/>
                <a:gd name="connsiteX25" fmla="*/ 157121 w 483743"/>
                <a:gd name="connsiteY25" fmla="*/ 597869 h 793033"/>
                <a:gd name="connsiteX26" fmla="*/ 163787 w 483743"/>
                <a:gd name="connsiteY26" fmla="*/ 601677 h 793033"/>
                <a:gd name="connsiteX27" fmla="*/ 173310 w 483743"/>
                <a:gd name="connsiteY27" fmla="*/ 612149 h 793033"/>
                <a:gd name="connsiteX28" fmla="*/ 179976 w 483743"/>
                <a:gd name="connsiteY28" fmla="*/ 615958 h 793033"/>
                <a:gd name="connsiteX29" fmla="*/ 183785 w 483743"/>
                <a:gd name="connsiteY29" fmla="*/ 618814 h 793033"/>
                <a:gd name="connsiteX30" fmla="*/ 190450 w 483743"/>
                <a:gd name="connsiteY30" fmla="*/ 640710 h 793033"/>
                <a:gd name="connsiteX31" fmla="*/ 199973 w 483743"/>
                <a:gd name="connsiteY31" fmla="*/ 640710 h 793033"/>
                <a:gd name="connsiteX32" fmla="*/ 206639 w 483743"/>
                <a:gd name="connsiteY32" fmla="*/ 651182 h 793033"/>
                <a:gd name="connsiteX33" fmla="*/ 213304 w 483743"/>
                <a:gd name="connsiteY33" fmla="*/ 651182 h 793033"/>
                <a:gd name="connsiteX34" fmla="*/ 217113 w 483743"/>
                <a:gd name="connsiteY34" fmla="*/ 654990 h 793033"/>
                <a:gd name="connsiteX35" fmla="*/ 217113 w 483743"/>
                <a:gd name="connsiteY35" fmla="*/ 668319 h 793033"/>
                <a:gd name="connsiteX36" fmla="*/ 219970 w 483743"/>
                <a:gd name="connsiteY36" fmla="*/ 672127 h 793033"/>
                <a:gd name="connsiteX37" fmla="*/ 219970 w 483743"/>
                <a:gd name="connsiteY37" fmla="*/ 675935 h 793033"/>
                <a:gd name="connsiteX38" fmla="*/ 226636 w 483743"/>
                <a:gd name="connsiteY38" fmla="*/ 675935 h 793033"/>
                <a:gd name="connsiteX39" fmla="*/ 233301 w 483743"/>
                <a:gd name="connsiteY39" fmla="*/ 679743 h 793033"/>
                <a:gd name="connsiteX40" fmla="*/ 237111 w 483743"/>
                <a:gd name="connsiteY40" fmla="*/ 682599 h 793033"/>
                <a:gd name="connsiteX41" fmla="*/ 237111 w 483743"/>
                <a:gd name="connsiteY41" fmla="*/ 686407 h 793033"/>
                <a:gd name="connsiteX42" fmla="*/ 233301 w 483743"/>
                <a:gd name="connsiteY42" fmla="*/ 690215 h 793033"/>
                <a:gd name="connsiteX43" fmla="*/ 233301 w 483743"/>
                <a:gd name="connsiteY43" fmla="*/ 704496 h 793033"/>
                <a:gd name="connsiteX44" fmla="*/ 239967 w 483743"/>
                <a:gd name="connsiteY44" fmla="*/ 707352 h 793033"/>
                <a:gd name="connsiteX45" fmla="*/ 253299 w 483743"/>
                <a:gd name="connsiteY45" fmla="*/ 711160 h 793033"/>
                <a:gd name="connsiteX46" fmla="*/ 273296 w 483743"/>
                <a:gd name="connsiteY46" fmla="*/ 711160 h 793033"/>
                <a:gd name="connsiteX47" fmla="*/ 273296 w 483743"/>
                <a:gd name="connsiteY47" fmla="*/ 704496 h 793033"/>
                <a:gd name="connsiteX48" fmla="*/ 279962 w 483743"/>
                <a:gd name="connsiteY48" fmla="*/ 696880 h 793033"/>
                <a:gd name="connsiteX49" fmla="*/ 293293 w 483743"/>
                <a:gd name="connsiteY49" fmla="*/ 696880 h 793033"/>
                <a:gd name="connsiteX50" fmla="*/ 297102 w 483743"/>
                <a:gd name="connsiteY50" fmla="*/ 700688 h 793033"/>
                <a:gd name="connsiteX51" fmla="*/ 299959 w 483743"/>
                <a:gd name="connsiteY51" fmla="*/ 700688 h 793033"/>
                <a:gd name="connsiteX52" fmla="*/ 303768 w 483743"/>
                <a:gd name="connsiteY52" fmla="*/ 704496 h 793033"/>
                <a:gd name="connsiteX53" fmla="*/ 310434 w 483743"/>
                <a:gd name="connsiteY53" fmla="*/ 704496 h 793033"/>
                <a:gd name="connsiteX54" fmla="*/ 317100 w 483743"/>
                <a:gd name="connsiteY54" fmla="*/ 700688 h 793033"/>
                <a:gd name="connsiteX55" fmla="*/ 319956 w 483743"/>
                <a:gd name="connsiteY55" fmla="*/ 696880 h 793033"/>
                <a:gd name="connsiteX56" fmla="*/ 326622 w 483743"/>
                <a:gd name="connsiteY56" fmla="*/ 696880 h 793033"/>
                <a:gd name="connsiteX57" fmla="*/ 326622 w 483743"/>
                <a:gd name="connsiteY57" fmla="*/ 700688 h 793033"/>
                <a:gd name="connsiteX58" fmla="*/ 330431 w 483743"/>
                <a:gd name="connsiteY58" fmla="*/ 707352 h 793033"/>
                <a:gd name="connsiteX59" fmla="*/ 333288 w 483743"/>
                <a:gd name="connsiteY59" fmla="*/ 711160 h 793033"/>
                <a:gd name="connsiteX60" fmla="*/ 346620 w 483743"/>
                <a:gd name="connsiteY60" fmla="*/ 711160 h 793033"/>
                <a:gd name="connsiteX61" fmla="*/ 353285 w 483743"/>
                <a:gd name="connsiteY61" fmla="*/ 714968 h 793033"/>
                <a:gd name="connsiteX62" fmla="*/ 357094 w 483743"/>
                <a:gd name="connsiteY62" fmla="*/ 718776 h 793033"/>
                <a:gd name="connsiteX63" fmla="*/ 357094 w 483743"/>
                <a:gd name="connsiteY63" fmla="*/ 729248 h 793033"/>
                <a:gd name="connsiteX64" fmla="*/ 353285 w 483743"/>
                <a:gd name="connsiteY64" fmla="*/ 735912 h 793033"/>
                <a:gd name="connsiteX65" fmla="*/ 350429 w 483743"/>
                <a:gd name="connsiteY65" fmla="*/ 739721 h 793033"/>
                <a:gd name="connsiteX66" fmla="*/ 346620 w 483743"/>
                <a:gd name="connsiteY66" fmla="*/ 739721 h 793033"/>
                <a:gd name="connsiteX67" fmla="*/ 343763 w 483743"/>
                <a:gd name="connsiteY67" fmla="*/ 743529 h 793033"/>
                <a:gd name="connsiteX68" fmla="*/ 343763 w 483743"/>
                <a:gd name="connsiteY68" fmla="*/ 746385 h 793033"/>
                <a:gd name="connsiteX69" fmla="*/ 337097 w 483743"/>
                <a:gd name="connsiteY69" fmla="*/ 760665 h 793033"/>
                <a:gd name="connsiteX70" fmla="*/ 337097 w 483743"/>
                <a:gd name="connsiteY70" fmla="*/ 771137 h 793033"/>
                <a:gd name="connsiteX71" fmla="*/ 339954 w 483743"/>
                <a:gd name="connsiteY71" fmla="*/ 774945 h 793033"/>
                <a:gd name="connsiteX72" fmla="*/ 350429 w 483743"/>
                <a:gd name="connsiteY72" fmla="*/ 774945 h 793033"/>
                <a:gd name="connsiteX73" fmla="*/ 357094 w 483743"/>
                <a:gd name="connsiteY73" fmla="*/ 785417 h 793033"/>
                <a:gd name="connsiteX74" fmla="*/ 366617 w 483743"/>
                <a:gd name="connsiteY74" fmla="*/ 793034 h 793033"/>
                <a:gd name="connsiteX75" fmla="*/ 366617 w 483743"/>
                <a:gd name="connsiteY75" fmla="*/ 771137 h 793033"/>
                <a:gd name="connsiteX76" fmla="*/ 370426 w 483743"/>
                <a:gd name="connsiteY76" fmla="*/ 729248 h 793033"/>
                <a:gd name="connsiteX77" fmla="*/ 379948 w 483743"/>
                <a:gd name="connsiteY77" fmla="*/ 700688 h 793033"/>
                <a:gd name="connsiteX78" fmla="*/ 377091 w 483743"/>
                <a:gd name="connsiteY78" fmla="*/ 672127 h 793033"/>
                <a:gd name="connsiteX79" fmla="*/ 383757 w 483743"/>
                <a:gd name="connsiteY79" fmla="*/ 665463 h 793033"/>
                <a:gd name="connsiteX80" fmla="*/ 386614 w 483743"/>
                <a:gd name="connsiteY80" fmla="*/ 657847 h 793033"/>
                <a:gd name="connsiteX81" fmla="*/ 386614 w 483743"/>
                <a:gd name="connsiteY81" fmla="*/ 651182 h 793033"/>
                <a:gd name="connsiteX82" fmla="*/ 383757 w 483743"/>
                <a:gd name="connsiteY82" fmla="*/ 643566 h 793033"/>
                <a:gd name="connsiteX83" fmla="*/ 377091 w 483743"/>
                <a:gd name="connsiteY83" fmla="*/ 636902 h 793033"/>
                <a:gd name="connsiteX84" fmla="*/ 377091 w 483743"/>
                <a:gd name="connsiteY84" fmla="*/ 633094 h 793033"/>
                <a:gd name="connsiteX85" fmla="*/ 373283 w 483743"/>
                <a:gd name="connsiteY85" fmla="*/ 630238 h 793033"/>
                <a:gd name="connsiteX86" fmla="*/ 373283 w 483743"/>
                <a:gd name="connsiteY86" fmla="*/ 615958 h 793033"/>
                <a:gd name="connsiteX87" fmla="*/ 370426 w 483743"/>
                <a:gd name="connsiteY87" fmla="*/ 612149 h 793033"/>
                <a:gd name="connsiteX88" fmla="*/ 363760 w 483743"/>
                <a:gd name="connsiteY88" fmla="*/ 608341 h 793033"/>
                <a:gd name="connsiteX89" fmla="*/ 357094 w 483743"/>
                <a:gd name="connsiteY89" fmla="*/ 601677 h 793033"/>
                <a:gd name="connsiteX90" fmla="*/ 353285 w 483743"/>
                <a:gd name="connsiteY90" fmla="*/ 601677 h 793033"/>
                <a:gd name="connsiteX91" fmla="*/ 357094 w 483743"/>
                <a:gd name="connsiteY91" fmla="*/ 562645 h 793033"/>
                <a:gd name="connsiteX92" fmla="*/ 373283 w 483743"/>
                <a:gd name="connsiteY92" fmla="*/ 558837 h 793033"/>
                <a:gd name="connsiteX93" fmla="*/ 377091 w 483743"/>
                <a:gd name="connsiteY93" fmla="*/ 562645 h 793033"/>
                <a:gd name="connsiteX94" fmla="*/ 393280 w 483743"/>
                <a:gd name="connsiteY94" fmla="*/ 562645 h 793033"/>
                <a:gd name="connsiteX95" fmla="*/ 397089 w 483743"/>
                <a:gd name="connsiteY95" fmla="*/ 558837 h 793033"/>
                <a:gd name="connsiteX96" fmla="*/ 397089 w 483743"/>
                <a:gd name="connsiteY96" fmla="*/ 555980 h 793033"/>
                <a:gd name="connsiteX97" fmla="*/ 393280 w 483743"/>
                <a:gd name="connsiteY97" fmla="*/ 552172 h 793033"/>
                <a:gd name="connsiteX98" fmla="*/ 393280 w 483743"/>
                <a:gd name="connsiteY98" fmla="*/ 548364 h 793033"/>
                <a:gd name="connsiteX99" fmla="*/ 386614 w 483743"/>
                <a:gd name="connsiteY99" fmla="*/ 541700 h 793033"/>
                <a:gd name="connsiteX100" fmla="*/ 379948 w 483743"/>
                <a:gd name="connsiteY100" fmla="*/ 544556 h 793033"/>
                <a:gd name="connsiteX101" fmla="*/ 366617 w 483743"/>
                <a:gd name="connsiteY101" fmla="*/ 537892 h 793033"/>
                <a:gd name="connsiteX102" fmla="*/ 366617 w 483743"/>
                <a:gd name="connsiteY102" fmla="*/ 531228 h 793033"/>
                <a:gd name="connsiteX103" fmla="*/ 363760 w 483743"/>
                <a:gd name="connsiteY103" fmla="*/ 523612 h 793033"/>
                <a:gd name="connsiteX104" fmla="*/ 363760 w 483743"/>
                <a:gd name="connsiteY104" fmla="*/ 516947 h 793033"/>
                <a:gd name="connsiteX105" fmla="*/ 366617 w 483743"/>
                <a:gd name="connsiteY105" fmla="*/ 509331 h 793033"/>
                <a:gd name="connsiteX106" fmla="*/ 370426 w 483743"/>
                <a:gd name="connsiteY106" fmla="*/ 505523 h 793033"/>
                <a:gd name="connsiteX107" fmla="*/ 379948 w 483743"/>
                <a:gd name="connsiteY107" fmla="*/ 505523 h 793033"/>
                <a:gd name="connsiteX108" fmla="*/ 386614 w 483743"/>
                <a:gd name="connsiteY108" fmla="*/ 513139 h 793033"/>
                <a:gd name="connsiteX109" fmla="*/ 423752 w 483743"/>
                <a:gd name="connsiteY109" fmla="*/ 509331 h 793033"/>
                <a:gd name="connsiteX110" fmla="*/ 423752 w 483743"/>
                <a:gd name="connsiteY110" fmla="*/ 498859 h 793033"/>
                <a:gd name="connsiteX111" fmla="*/ 426609 w 483743"/>
                <a:gd name="connsiteY111" fmla="*/ 495051 h 793033"/>
                <a:gd name="connsiteX112" fmla="*/ 430418 w 483743"/>
                <a:gd name="connsiteY112" fmla="*/ 495051 h 793033"/>
                <a:gd name="connsiteX113" fmla="*/ 443749 w 483743"/>
                <a:gd name="connsiteY113" fmla="*/ 509331 h 793033"/>
                <a:gd name="connsiteX114" fmla="*/ 459937 w 483743"/>
                <a:gd name="connsiteY114" fmla="*/ 492195 h 793033"/>
                <a:gd name="connsiteX115" fmla="*/ 463746 w 483743"/>
                <a:gd name="connsiteY115" fmla="*/ 492195 h 793033"/>
                <a:gd name="connsiteX116" fmla="*/ 463746 w 483743"/>
                <a:gd name="connsiteY116" fmla="*/ 498859 h 793033"/>
                <a:gd name="connsiteX117" fmla="*/ 466603 w 483743"/>
                <a:gd name="connsiteY117" fmla="*/ 502667 h 793033"/>
                <a:gd name="connsiteX118" fmla="*/ 466603 w 483743"/>
                <a:gd name="connsiteY118" fmla="*/ 509331 h 793033"/>
                <a:gd name="connsiteX119" fmla="*/ 470412 w 483743"/>
                <a:gd name="connsiteY119" fmla="*/ 516947 h 793033"/>
                <a:gd name="connsiteX120" fmla="*/ 470412 w 483743"/>
                <a:gd name="connsiteY120" fmla="*/ 534084 h 793033"/>
                <a:gd name="connsiteX121" fmla="*/ 483744 w 483743"/>
                <a:gd name="connsiteY121" fmla="*/ 534084 h 793033"/>
                <a:gd name="connsiteX122" fmla="*/ 479935 w 483743"/>
                <a:gd name="connsiteY122" fmla="*/ 531228 h 793033"/>
                <a:gd name="connsiteX123" fmla="*/ 479935 w 483743"/>
                <a:gd name="connsiteY123" fmla="*/ 519804 h 793033"/>
                <a:gd name="connsiteX124" fmla="*/ 477078 w 483743"/>
                <a:gd name="connsiteY124" fmla="*/ 513139 h 793033"/>
                <a:gd name="connsiteX125" fmla="*/ 477078 w 483743"/>
                <a:gd name="connsiteY125" fmla="*/ 502667 h 793033"/>
                <a:gd name="connsiteX126" fmla="*/ 473269 w 483743"/>
                <a:gd name="connsiteY126" fmla="*/ 498859 h 793033"/>
                <a:gd name="connsiteX127" fmla="*/ 473269 w 483743"/>
                <a:gd name="connsiteY127" fmla="*/ 488387 h 793033"/>
                <a:gd name="connsiteX128" fmla="*/ 470412 w 483743"/>
                <a:gd name="connsiteY128" fmla="*/ 484579 h 793033"/>
                <a:gd name="connsiteX129" fmla="*/ 470412 w 483743"/>
                <a:gd name="connsiteY129" fmla="*/ 470298 h 793033"/>
                <a:gd name="connsiteX130" fmla="*/ 463746 w 483743"/>
                <a:gd name="connsiteY130" fmla="*/ 470298 h 793033"/>
                <a:gd name="connsiteX131" fmla="*/ 457080 w 483743"/>
                <a:gd name="connsiteY131" fmla="*/ 463634 h 793033"/>
                <a:gd name="connsiteX132" fmla="*/ 443749 w 483743"/>
                <a:gd name="connsiteY132" fmla="*/ 456018 h 793033"/>
                <a:gd name="connsiteX133" fmla="*/ 446606 w 483743"/>
                <a:gd name="connsiteY133" fmla="*/ 456018 h 793033"/>
                <a:gd name="connsiteX134" fmla="*/ 463746 w 483743"/>
                <a:gd name="connsiteY134" fmla="*/ 438882 h 793033"/>
                <a:gd name="connsiteX135" fmla="*/ 466603 w 483743"/>
                <a:gd name="connsiteY135" fmla="*/ 431265 h 793033"/>
                <a:gd name="connsiteX136" fmla="*/ 466603 w 483743"/>
                <a:gd name="connsiteY136" fmla="*/ 428410 h 793033"/>
                <a:gd name="connsiteX137" fmla="*/ 463746 w 483743"/>
                <a:gd name="connsiteY137" fmla="*/ 420793 h 793033"/>
                <a:gd name="connsiteX138" fmla="*/ 457080 w 483743"/>
                <a:gd name="connsiteY138" fmla="*/ 417937 h 793033"/>
                <a:gd name="connsiteX139" fmla="*/ 453272 w 483743"/>
                <a:gd name="connsiteY139" fmla="*/ 410321 h 793033"/>
                <a:gd name="connsiteX140" fmla="*/ 453272 w 483743"/>
                <a:gd name="connsiteY140" fmla="*/ 396041 h 793033"/>
                <a:gd name="connsiteX141" fmla="*/ 446606 w 483743"/>
                <a:gd name="connsiteY141" fmla="*/ 396041 h 793033"/>
                <a:gd name="connsiteX142" fmla="*/ 443749 w 483743"/>
                <a:gd name="connsiteY142" fmla="*/ 392233 h 793033"/>
                <a:gd name="connsiteX143" fmla="*/ 443749 w 483743"/>
                <a:gd name="connsiteY143" fmla="*/ 385569 h 793033"/>
                <a:gd name="connsiteX144" fmla="*/ 446606 w 483743"/>
                <a:gd name="connsiteY144" fmla="*/ 378904 h 793033"/>
                <a:gd name="connsiteX145" fmla="*/ 446606 w 483743"/>
                <a:gd name="connsiteY145" fmla="*/ 360816 h 793033"/>
                <a:gd name="connsiteX146" fmla="*/ 443749 w 483743"/>
                <a:gd name="connsiteY146" fmla="*/ 354152 h 793033"/>
                <a:gd name="connsiteX147" fmla="*/ 443749 w 483743"/>
                <a:gd name="connsiteY147" fmla="*/ 339872 h 793033"/>
                <a:gd name="connsiteX148" fmla="*/ 450415 w 483743"/>
                <a:gd name="connsiteY148" fmla="*/ 332255 h 793033"/>
                <a:gd name="connsiteX149" fmla="*/ 453272 w 483743"/>
                <a:gd name="connsiteY149" fmla="*/ 332255 h 793033"/>
                <a:gd name="connsiteX150" fmla="*/ 457080 w 483743"/>
                <a:gd name="connsiteY150" fmla="*/ 329399 h 793033"/>
                <a:gd name="connsiteX151" fmla="*/ 457080 w 483743"/>
                <a:gd name="connsiteY151" fmla="*/ 315119 h 793033"/>
                <a:gd name="connsiteX152" fmla="*/ 466603 w 483743"/>
                <a:gd name="connsiteY152" fmla="*/ 304647 h 793033"/>
                <a:gd name="connsiteX153" fmla="*/ 466603 w 483743"/>
                <a:gd name="connsiteY153" fmla="*/ 297031 h 793033"/>
                <a:gd name="connsiteX154" fmla="*/ 463746 w 483743"/>
                <a:gd name="connsiteY154" fmla="*/ 294174 h 793033"/>
                <a:gd name="connsiteX155" fmla="*/ 453272 w 483743"/>
                <a:gd name="connsiteY155" fmla="*/ 294174 h 793033"/>
                <a:gd name="connsiteX156" fmla="*/ 446606 w 483743"/>
                <a:gd name="connsiteY156" fmla="*/ 297031 h 793033"/>
                <a:gd name="connsiteX157" fmla="*/ 443749 w 483743"/>
                <a:gd name="connsiteY157" fmla="*/ 300839 h 793033"/>
                <a:gd name="connsiteX158" fmla="*/ 430418 w 483743"/>
                <a:gd name="connsiteY158" fmla="*/ 297031 h 793033"/>
                <a:gd name="connsiteX159" fmla="*/ 426609 w 483743"/>
                <a:gd name="connsiteY159" fmla="*/ 300839 h 793033"/>
                <a:gd name="connsiteX160" fmla="*/ 413277 w 483743"/>
                <a:gd name="connsiteY160" fmla="*/ 300839 h 793033"/>
                <a:gd name="connsiteX161" fmla="*/ 410420 w 483743"/>
                <a:gd name="connsiteY161" fmla="*/ 297031 h 793033"/>
                <a:gd name="connsiteX162" fmla="*/ 399945 w 483743"/>
                <a:gd name="connsiteY162" fmla="*/ 297031 h 793033"/>
                <a:gd name="connsiteX163" fmla="*/ 399945 w 483743"/>
                <a:gd name="connsiteY163" fmla="*/ 300839 h 793033"/>
                <a:gd name="connsiteX164" fmla="*/ 386614 w 483743"/>
                <a:gd name="connsiteY164" fmla="*/ 300839 h 793033"/>
                <a:gd name="connsiteX165" fmla="*/ 373283 w 483743"/>
                <a:gd name="connsiteY165" fmla="*/ 286558 h 793033"/>
                <a:gd name="connsiteX166" fmla="*/ 370426 w 483743"/>
                <a:gd name="connsiteY166" fmla="*/ 276086 h 793033"/>
                <a:gd name="connsiteX167" fmla="*/ 366617 w 483743"/>
                <a:gd name="connsiteY167" fmla="*/ 268470 h 793033"/>
                <a:gd name="connsiteX168" fmla="*/ 363760 w 483743"/>
                <a:gd name="connsiteY168" fmla="*/ 265614 h 793033"/>
                <a:gd name="connsiteX169" fmla="*/ 363760 w 483743"/>
                <a:gd name="connsiteY169" fmla="*/ 261806 h 793033"/>
                <a:gd name="connsiteX170" fmla="*/ 350429 w 483743"/>
                <a:gd name="connsiteY170" fmla="*/ 261806 h 793033"/>
                <a:gd name="connsiteX171" fmla="*/ 343763 w 483743"/>
                <a:gd name="connsiteY171" fmla="*/ 257998 h 793033"/>
                <a:gd name="connsiteX172" fmla="*/ 339954 w 483743"/>
                <a:gd name="connsiteY172" fmla="*/ 255142 h 793033"/>
                <a:gd name="connsiteX173" fmla="*/ 333288 w 483743"/>
                <a:gd name="connsiteY173" fmla="*/ 255142 h 793033"/>
                <a:gd name="connsiteX174" fmla="*/ 333288 w 483743"/>
                <a:gd name="connsiteY174" fmla="*/ 257998 h 793033"/>
                <a:gd name="connsiteX175" fmla="*/ 330431 w 483743"/>
                <a:gd name="connsiteY175" fmla="*/ 261806 h 793033"/>
                <a:gd name="connsiteX176" fmla="*/ 323765 w 483743"/>
                <a:gd name="connsiteY176" fmla="*/ 261806 h 793033"/>
                <a:gd name="connsiteX177" fmla="*/ 317100 w 483743"/>
                <a:gd name="connsiteY177" fmla="*/ 257998 h 793033"/>
                <a:gd name="connsiteX178" fmla="*/ 313291 w 483743"/>
                <a:gd name="connsiteY178" fmla="*/ 257998 h 793033"/>
                <a:gd name="connsiteX179" fmla="*/ 306625 w 483743"/>
                <a:gd name="connsiteY179" fmla="*/ 255142 h 793033"/>
                <a:gd name="connsiteX180" fmla="*/ 299959 w 483743"/>
                <a:gd name="connsiteY180" fmla="*/ 255142 h 793033"/>
                <a:gd name="connsiteX181" fmla="*/ 297102 w 483743"/>
                <a:gd name="connsiteY181" fmla="*/ 257998 h 793033"/>
                <a:gd name="connsiteX182" fmla="*/ 283771 w 483743"/>
                <a:gd name="connsiteY182" fmla="*/ 257998 h 793033"/>
                <a:gd name="connsiteX183" fmla="*/ 279962 w 483743"/>
                <a:gd name="connsiteY183" fmla="*/ 255142 h 793033"/>
                <a:gd name="connsiteX184" fmla="*/ 277105 w 483743"/>
                <a:gd name="connsiteY184" fmla="*/ 247525 h 793033"/>
                <a:gd name="connsiteX185" fmla="*/ 277105 w 483743"/>
                <a:gd name="connsiteY185" fmla="*/ 240861 h 793033"/>
                <a:gd name="connsiteX186" fmla="*/ 270440 w 483743"/>
                <a:gd name="connsiteY186" fmla="*/ 240861 h 793033"/>
                <a:gd name="connsiteX187" fmla="*/ 270440 w 483743"/>
                <a:gd name="connsiteY187" fmla="*/ 216109 h 793033"/>
                <a:gd name="connsiteX188" fmla="*/ 277105 w 483743"/>
                <a:gd name="connsiteY188" fmla="*/ 201829 h 793033"/>
                <a:gd name="connsiteX189" fmla="*/ 277105 w 483743"/>
                <a:gd name="connsiteY189" fmla="*/ 194212 h 793033"/>
                <a:gd name="connsiteX190" fmla="*/ 273296 w 483743"/>
                <a:gd name="connsiteY190" fmla="*/ 191356 h 793033"/>
                <a:gd name="connsiteX191" fmla="*/ 266630 w 483743"/>
                <a:gd name="connsiteY191" fmla="*/ 187548 h 793033"/>
                <a:gd name="connsiteX192" fmla="*/ 263774 w 483743"/>
                <a:gd name="connsiteY192" fmla="*/ 183740 h 793033"/>
                <a:gd name="connsiteX193" fmla="*/ 263774 w 483743"/>
                <a:gd name="connsiteY193" fmla="*/ 162796 h 793033"/>
                <a:gd name="connsiteX194" fmla="*/ 259965 w 483743"/>
                <a:gd name="connsiteY194" fmla="*/ 156131 h 793033"/>
                <a:gd name="connsiteX195" fmla="*/ 253299 w 483743"/>
                <a:gd name="connsiteY195" fmla="*/ 148515 h 793033"/>
                <a:gd name="connsiteX196" fmla="*/ 250442 w 483743"/>
                <a:gd name="connsiteY196" fmla="*/ 148515 h 793033"/>
                <a:gd name="connsiteX197" fmla="*/ 243776 w 483743"/>
                <a:gd name="connsiteY197" fmla="*/ 156131 h 793033"/>
                <a:gd name="connsiteX198" fmla="*/ 243776 w 483743"/>
                <a:gd name="connsiteY198" fmla="*/ 158988 h 793033"/>
                <a:gd name="connsiteX199" fmla="*/ 239967 w 483743"/>
                <a:gd name="connsiteY199" fmla="*/ 156131 h 793033"/>
                <a:gd name="connsiteX200" fmla="*/ 239967 w 483743"/>
                <a:gd name="connsiteY200" fmla="*/ 148515 h 793033"/>
                <a:gd name="connsiteX201" fmla="*/ 243776 w 483743"/>
                <a:gd name="connsiteY201" fmla="*/ 141851 h 793033"/>
                <a:gd name="connsiteX202" fmla="*/ 257108 w 483743"/>
                <a:gd name="connsiteY202" fmla="*/ 127571 h 793033"/>
                <a:gd name="connsiteX203" fmla="*/ 257108 w 483743"/>
                <a:gd name="connsiteY203" fmla="*/ 113290 h 793033"/>
                <a:gd name="connsiteX204" fmla="*/ 259965 w 483743"/>
                <a:gd name="connsiteY204" fmla="*/ 109482 h 793033"/>
                <a:gd name="connsiteX205" fmla="*/ 259965 w 483743"/>
                <a:gd name="connsiteY205" fmla="*/ 99010 h 793033"/>
                <a:gd name="connsiteX206" fmla="*/ 266630 w 483743"/>
                <a:gd name="connsiteY206" fmla="*/ 78066 h 793033"/>
                <a:gd name="connsiteX207" fmla="*/ 279962 w 483743"/>
                <a:gd name="connsiteY207" fmla="*/ 63786 h 793033"/>
                <a:gd name="connsiteX208" fmla="*/ 290437 w 483743"/>
                <a:gd name="connsiteY208" fmla="*/ 59977 h 793033"/>
                <a:gd name="connsiteX209" fmla="*/ 297102 w 483743"/>
                <a:gd name="connsiteY209" fmla="*/ 53313 h 793033"/>
                <a:gd name="connsiteX210" fmla="*/ 299959 w 483743"/>
                <a:gd name="connsiteY210" fmla="*/ 45697 h 793033"/>
                <a:gd name="connsiteX211" fmla="*/ 299959 w 483743"/>
                <a:gd name="connsiteY211" fmla="*/ 42841 h 793033"/>
                <a:gd name="connsiteX212" fmla="*/ 303768 w 483743"/>
                <a:gd name="connsiteY212" fmla="*/ 39033 h 793033"/>
                <a:gd name="connsiteX213" fmla="*/ 310434 w 483743"/>
                <a:gd name="connsiteY213" fmla="*/ 39033 h 793033"/>
                <a:gd name="connsiteX214" fmla="*/ 313291 w 483743"/>
                <a:gd name="connsiteY214" fmla="*/ 35225 h 793033"/>
                <a:gd name="connsiteX215" fmla="*/ 317100 w 483743"/>
                <a:gd name="connsiteY215" fmla="*/ 35225 h 793033"/>
                <a:gd name="connsiteX216" fmla="*/ 319956 w 483743"/>
                <a:gd name="connsiteY216" fmla="*/ 31417 h 793033"/>
                <a:gd name="connsiteX217" fmla="*/ 323765 w 483743"/>
                <a:gd name="connsiteY217" fmla="*/ 31417 h 793033"/>
                <a:gd name="connsiteX218" fmla="*/ 333288 w 483743"/>
                <a:gd name="connsiteY218" fmla="*/ 20945 h 793033"/>
                <a:gd name="connsiteX219" fmla="*/ 333288 w 483743"/>
                <a:gd name="connsiteY219" fmla="*/ 6664 h 793033"/>
                <a:gd name="connsiteX220" fmla="*/ 330431 w 483743"/>
                <a:gd name="connsiteY220" fmla="*/ 3808 h 793033"/>
                <a:gd name="connsiteX221" fmla="*/ 323765 w 483743"/>
                <a:gd name="connsiteY221" fmla="*/ 0 h 793033"/>
                <a:gd name="connsiteX222" fmla="*/ 317100 w 483743"/>
                <a:gd name="connsiteY222" fmla="*/ 3808 h 793033"/>
                <a:gd name="connsiteX223" fmla="*/ 303768 w 483743"/>
                <a:gd name="connsiteY223" fmla="*/ 3808 h 793033"/>
                <a:gd name="connsiteX224" fmla="*/ 299959 w 483743"/>
                <a:gd name="connsiteY224" fmla="*/ 6664 h 793033"/>
                <a:gd name="connsiteX225" fmla="*/ 297102 w 483743"/>
                <a:gd name="connsiteY225" fmla="*/ 6664 h 793033"/>
                <a:gd name="connsiteX226" fmla="*/ 290437 w 483743"/>
                <a:gd name="connsiteY226" fmla="*/ 14280 h 793033"/>
                <a:gd name="connsiteX227" fmla="*/ 290437 w 483743"/>
                <a:gd name="connsiteY227" fmla="*/ 20945 h 793033"/>
                <a:gd name="connsiteX228" fmla="*/ 286628 w 483743"/>
                <a:gd name="connsiteY228" fmla="*/ 28561 h 793033"/>
                <a:gd name="connsiteX229" fmla="*/ 279962 w 483743"/>
                <a:gd name="connsiteY229" fmla="*/ 35225 h 793033"/>
                <a:gd name="connsiteX230" fmla="*/ 273296 w 483743"/>
                <a:gd name="connsiteY230" fmla="*/ 35225 h 793033"/>
                <a:gd name="connsiteX231" fmla="*/ 266630 w 483743"/>
                <a:gd name="connsiteY231" fmla="*/ 31417 h 793033"/>
                <a:gd name="connsiteX232" fmla="*/ 263774 w 483743"/>
                <a:gd name="connsiteY232" fmla="*/ 31417 h 793033"/>
                <a:gd name="connsiteX233" fmla="*/ 246633 w 483743"/>
                <a:gd name="connsiteY233" fmla="*/ 49505 h 793033"/>
                <a:gd name="connsiteX234" fmla="*/ 246633 w 483743"/>
                <a:gd name="connsiteY234" fmla="*/ 53313 h 793033"/>
                <a:gd name="connsiteX235" fmla="*/ 226636 w 483743"/>
                <a:gd name="connsiteY235" fmla="*/ 59977 h 793033"/>
                <a:gd name="connsiteX236" fmla="*/ 223779 w 483743"/>
                <a:gd name="connsiteY236" fmla="*/ 56169 h 793033"/>
                <a:gd name="connsiteX237" fmla="*/ 217113 w 483743"/>
                <a:gd name="connsiteY237" fmla="*/ 53313 h 793033"/>
                <a:gd name="connsiteX238" fmla="*/ 213304 w 483743"/>
                <a:gd name="connsiteY238" fmla="*/ 53313 h 793033"/>
                <a:gd name="connsiteX239" fmla="*/ 210448 w 483743"/>
                <a:gd name="connsiteY239" fmla="*/ 59977 h 793033"/>
                <a:gd name="connsiteX240" fmla="*/ 210448 w 483743"/>
                <a:gd name="connsiteY240" fmla="*/ 70450 h 793033"/>
                <a:gd name="connsiteX241" fmla="*/ 206639 w 483743"/>
                <a:gd name="connsiteY241" fmla="*/ 78066 h 793033"/>
                <a:gd name="connsiteX242" fmla="*/ 203782 w 483743"/>
                <a:gd name="connsiteY242" fmla="*/ 80922 h 793033"/>
                <a:gd name="connsiteX243" fmla="*/ 197116 w 483743"/>
                <a:gd name="connsiteY243" fmla="*/ 80922 h 793033"/>
                <a:gd name="connsiteX244" fmla="*/ 197116 w 483743"/>
                <a:gd name="connsiteY244" fmla="*/ 78066 h 793033"/>
                <a:gd name="connsiteX245" fmla="*/ 199973 w 483743"/>
                <a:gd name="connsiteY245" fmla="*/ 74258 h 793033"/>
                <a:gd name="connsiteX246" fmla="*/ 197116 w 483743"/>
                <a:gd name="connsiteY246" fmla="*/ 70450 h 793033"/>
                <a:gd name="connsiteX247" fmla="*/ 190450 w 483743"/>
                <a:gd name="connsiteY247" fmla="*/ 70450 h 793033"/>
                <a:gd name="connsiteX248" fmla="*/ 183785 w 483743"/>
                <a:gd name="connsiteY248" fmla="*/ 74258 h 793033"/>
                <a:gd name="connsiteX249" fmla="*/ 177119 w 483743"/>
                <a:gd name="connsiteY249" fmla="*/ 74258 h 793033"/>
                <a:gd name="connsiteX250" fmla="*/ 173310 w 483743"/>
                <a:gd name="connsiteY250" fmla="*/ 78066 h 793033"/>
                <a:gd name="connsiteX251" fmla="*/ 170453 w 483743"/>
                <a:gd name="connsiteY251" fmla="*/ 78066 h 793033"/>
                <a:gd name="connsiteX252" fmla="*/ 166644 w 483743"/>
                <a:gd name="connsiteY252" fmla="*/ 84730 h 793033"/>
                <a:gd name="connsiteX253" fmla="*/ 159978 w 483743"/>
                <a:gd name="connsiteY253" fmla="*/ 88538 h 793033"/>
                <a:gd name="connsiteX254" fmla="*/ 157121 w 483743"/>
                <a:gd name="connsiteY254" fmla="*/ 95202 h 793033"/>
                <a:gd name="connsiteX255" fmla="*/ 153312 w 483743"/>
                <a:gd name="connsiteY255" fmla="*/ 99010 h 793033"/>
                <a:gd name="connsiteX256" fmla="*/ 153312 w 483743"/>
                <a:gd name="connsiteY256" fmla="*/ 109482 h 793033"/>
                <a:gd name="connsiteX257" fmla="*/ 157121 w 483743"/>
                <a:gd name="connsiteY257" fmla="*/ 113290 h 793033"/>
                <a:gd name="connsiteX258" fmla="*/ 146647 w 483743"/>
                <a:gd name="connsiteY258" fmla="*/ 130427 h 793033"/>
                <a:gd name="connsiteX259" fmla="*/ 153312 w 483743"/>
                <a:gd name="connsiteY259" fmla="*/ 144707 h 793033"/>
                <a:gd name="connsiteX260" fmla="*/ 139981 w 483743"/>
                <a:gd name="connsiteY260" fmla="*/ 144707 h 793033"/>
                <a:gd name="connsiteX261" fmla="*/ 133315 w 483743"/>
                <a:gd name="connsiteY261" fmla="*/ 148515 h 793033"/>
                <a:gd name="connsiteX262" fmla="*/ 126650 w 483743"/>
                <a:gd name="connsiteY262" fmla="*/ 156131 h 793033"/>
                <a:gd name="connsiteX263" fmla="*/ 126650 w 483743"/>
                <a:gd name="connsiteY263" fmla="*/ 162796 h 793033"/>
                <a:gd name="connsiteX264" fmla="*/ 123793 w 483743"/>
                <a:gd name="connsiteY264" fmla="*/ 169460 h 793033"/>
                <a:gd name="connsiteX265" fmla="*/ 119984 w 483743"/>
                <a:gd name="connsiteY265" fmla="*/ 173268 h 793033"/>
                <a:gd name="connsiteX266" fmla="*/ 113318 w 483743"/>
                <a:gd name="connsiteY266" fmla="*/ 173268 h 793033"/>
                <a:gd name="connsiteX267" fmla="*/ 110461 w 483743"/>
                <a:gd name="connsiteY267" fmla="*/ 177076 h 793033"/>
                <a:gd name="connsiteX268" fmla="*/ 106652 w 483743"/>
                <a:gd name="connsiteY268" fmla="*/ 177076 h 793033"/>
                <a:gd name="connsiteX269" fmla="*/ 97130 w 483743"/>
                <a:gd name="connsiteY269" fmla="*/ 180884 h 793033"/>
                <a:gd name="connsiteX270" fmla="*/ 103796 w 483743"/>
                <a:gd name="connsiteY270" fmla="*/ 194212 h 793033"/>
                <a:gd name="connsiteX271" fmla="*/ 103796 w 483743"/>
                <a:gd name="connsiteY271" fmla="*/ 216109 h 793033"/>
                <a:gd name="connsiteX272" fmla="*/ 93321 w 483743"/>
                <a:gd name="connsiteY272" fmla="*/ 216109 h 793033"/>
                <a:gd name="connsiteX273" fmla="*/ 93321 w 483743"/>
                <a:gd name="connsiteY273" fmla="*/ 212301 h 793033"/>
                <a:gd name="connsiteX274" fmla="*/ 97130 w 483743"/>
                <a:gd name="connsiteY274" fmla="*/ 208493 h 793033"/>
                <a:gd name="connsiteX275" fmla="*/ 97130 w 483743"/>
                <a:gd name="connsiteY275" fmla="*/ 201829 h 793033"/>
                <a:gd name="connsiteX276" fmla="*/ 79989 w 483743"/>
                <a:gd name="connsiteY276" fmla="*/ 183740 h 793033"/>
                <a:gd name="connsiteX277" fmla="*/ 77132 w 483743"/>
                <a:gd name="connsiteY277" fmla="*/ 183740 h 793033"/>
                <a:gd name="connsiteX278" fmla="*/ 73323 w 483743"/>
                <a:gd name="connsiteY278" fmla="*/ 187548 h 793033"/>
                <a:gd name="connsiteX279" fmla="*/ 73323 w 483743"/>
                <a:gd name="connsiteY279" fmla="*/ 198020 h 793033"/>
                <a:gd name="connsiteX280" fmla="*/ 77132 w 483743"/>
                <a:gd name="connsiteY280" fmla="*/ 204685 h 793033"/>
                <a:gd name="connsiteX281" fmla="*/ 83798 w 483743"/>
                <a:gd name="connsiteY281" fmla="*/ 208493 h 793033"/>
                <a:gd name="connsiteX282" fmla="*/ 83798 w 483743"/>
                <a:gd name="connsiteY282" fmla="*/ 216109 h 793033"/>
                <a:gd name="connsiteX283" fmla="*/ 77132 w 483743"/>
                <a:gd name="connsiteY283" fmla="*/ 229437 h 793033"/>
                <a:gd name="connsiteX284" fmla="*/ 73323 w 483743"/>
                <a:gd name="connsiteY284" fmla="*/ 233245 h 793033"/>
                <a:gd name="connsiteX285" fmla="*/ 66658 w 483743"/>
                <a:gd name="connsiteY285" fmla="*/ 229437 h 793033"/>
                <a:gd name="connsiteX286" fmla="*/ 63801 w 483743"/>
                <a:gd name="connsiteY286" fmla="*/ 226581 h 793033"/>
                <a:gd name="connsiteX287" fmla="*/ 57135 w 483743"/>
                <a:gd name="connsiteY287" fmla="*/ 243717 h 793033"/>
                <a:gd name="connsiteX288" fmla="*/ 63801 w 483743"/>
                <a:gd name="connsiteY288" fmla="*/ 257998 h 793033"/>
                <a:gd name="connsiteX289" fmla="*/ 63801 w 483743"/>
                <a:gd name="connsiteY289" fmla="*/ 265614 h 793033"/>
                <a:gd name="connsiteX290" fmla="*/ 70467 w 483743"/>
                <a:gd name="connsiteY290" fmla="*/ 272278 h 793033"/>
                <a:gd name="connsiteX291" fmla="*/ 73323 w 483743"/>
                <a:gd name="connsiteY291" fmla="*/ 279894 h 793033"/>
                <a:gd name="connsiteX292" fmla="*/ 73323 w 483743"/>
                <a:gd name="connsiteY292" fmla="*/ 282750 h 793033"/>
                <a:gd name="connsiteX293" fmla="*/ 66658 w 483743"/>
                <a:gd name="connsiteY293" fmla="*/ 290366 h 793033"/>
                <a:gd name="connsiteX294" fmla="*/ 63801 w 483743"/>
                <a:gd name="connsiteY294" fmla="*/ 290366 h 793033"/>
                <a:gd name="connsiteX295" fmla="*/ 73323 w 483743"/>
                <a:gd name="connsiteY295" fmla="*/ 304647 h 793033"/>
                <a:gd name="connsiteX296" fmla="*/ 77132 w 483743"/>
                <a:gd name="connsiteY296" fmla="*/ 325591 h 793033"/>
                <a:gd name="connsiteX297" fmla="*/ 63801 w 483743"/>
                <a:gd name="connsiteY297" fmla="*/ 329399 h 793033"/>
                <a:gd name="connsiteX298" fmla="*/ 73323 w 483743"/>
                <a:gd name="connsiteY298" fmla="*/ 339872 h 793033"/>
                <a:gd name="connsiteX299" fmla="*/ 73323 w 483743"/>
                <a:gd name="connsiteY299" fmla="*/ 375096 h 793033"/>
                <a:gd name="connsiteX300" fmla="*/ 66658 w 483743"/>
                <a:gd name="connsiteY300" fmla="*/ 378904 h 793033"/>
                <a:gd name="connsiteX301" fmla="*/ 63801 w 483743"/>
                <a:gd name="connsiteY301" fmla="*/ 385569 h 793033"/>
                <a:gd name="connsiteX302" fmla="*/ 63801 w 483743"/>
                <a:gd name="connsiteY302" fmla="*/ 399849 h 793033"/>
                <a:gd name="connsiteX303" fmla="*/ 77132 w 483743"/>
                <a:gd name="connsiteY303" fmla="*/ 414129 h 793033"/>
                <a:gd name="connsiteX304" fmla="*/ 77132 w 483743"/>
                <a:gd name="connsiteY304" fmla="*/ 424601 h 793033"/>
                <a:gd name="connsiteX305" fmla="*/ 73323 w 483743"/>
                <a:gd name="connsiteY305" fmla="*/ 431265 h 793033"/>
                <a:gd name="connsiteX306" fmla="*/ 66658 w 483743"/>
                <a:gd name="connsiteY306" fmla="*/ 435074 h 793033"/>
                <a:gd name="connsiteX307" fmla="*/ 63801 w 483743"/>
                <a:gd name="connsiteY307" fmla="*/ 442690 h 793033"/>
                <a:gd name="connsiteX308" fmla="*/ 57135 w 483743"/>
                <a:gd name="connsiteY308" fmla="*/ 445546 h 793033"/>
                <a:gd name="connsiteX309" fmla="*/ 53326 w 483743"/>
                <a:gd name="connsiteY309" fmla="*/ 449354 h 793033"/>
                <a:gd name="connsiteX310" fmla="*/ 63801 w 483743"/>
                <a:gd name="connsiteY310" fmla="*/ 456018 h 793033"/>
                <a:gd name="connsiteX311" fmla="*/ 46661 w 483743"/>
                <a:gd name="connsiteY311" fmla="*/ 470298 h 793033"/>
                <a:gd name="connsiteX312" fmla="*/ 37138 w 483743"/>
                <a:gd name="connsiteY312" fmla="*/ 470298 h 793033"/>
                <a:gd name="connsiteX313" fmla="*/ 30472 w 483743"/>
                <a:gd name="connsiteY313" fmla="*/ 474106 h 793033"/>
                <a:gd name="connsiteX314" fmla="*/ 19997 w 483743"/>
                <a:gd name="connsiteY314" fmla="*/ 477915 h 793033"/>
                <a:gd name="connsiteX315" fmla="*/ 17141 w 483743"/>
                <a:gd name="connsiteY315" fmla="*/ 484579 h 793033"/>
                <a:gd name="connsiteX316" fmla="*/ 17141 w 483743"/>
                <a:gd name="connsiteY316" fmla="*/ 498859 h 793033"/>
                <a:gd name="connsiteX317" fmla="*/ 19997 w 483743"/>
                <a:gd name="connsiteY317" fmla="*/ 502667 h 793033"/>
                <a:gd name="connsiteX318" fmla="*/ 19997 w 483743"/>
                <a:gd name="connsiteY318" fmla="*/ 505523 h 793033"/>
                <a:gd name="connsiteX319" fmla="*/ 2857 w 483743"/>
                <a:gd name="connsiteY319" fmla="*/ 505523 h 793033"/>
                <a:gd name="connsiteX320" fmla="*/ 0 w 483743"/>
                <a:gd name="connsiteY320" fmla="*/ 509331 h 793033"/>
                <a:gd name="connsiteX321" fmla="*/ 0 w 483743"/>
                <a:gd name="connsiteY321" fmla="*/ 516947 h 793033"/>
                <a:gd name="connsiteX322" fmla="*/ 2857 w 483743"/>
                <a:gd name="connsiteY322" fmla="*/ 523612 h 793033"/>
                <a:gd name="connsiteX323" fmla="*/ 10475 w 483743"/>
                <a:gd name="connsiteY323" fmla="*/ 527420 h 793033"/>
                <a:gd name="connsiteX324" fmla="*/ 13332 w 483743"/>
                <a:gd name="connsiteY324" fmla="*/ 534084 h 7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483743" h="793033">
                  <a:moveTo>
                    <a:pt x="19997" y="537892"/>
                  </a:moveTo>
                  <a:lnTo>
                    <a:pt x="33329" y="544556"/>
                  </a:lnTo>
                  <a:lnTo>
                    <a:pt x="37138" y="552172"/>
                  </a:lnTo>
                  <a:lnTo>
                    <a:pt x="46661" y="552172"/>
                  </a:lnTo>
                  <a:lnTo>
                    <a:pt x="53326" y="555980"/>
                  </a:lnTo>
                  <a:lnTo>
                    <a:pt x="57135" y="558837"/>
                  </a:lnTo>
                  <a:lnTo>
                    <a:pt x="59992" y="566453"/>
                  </a:lnTo>
                  <a:lnTo>
                    <a:pt x="59992" y="569309"/>
                  </a:lnTo>
                  <a:lnTo>
                    <a:pt x="63801" y="573117"/>
                  </a:lnTo>
                  <a:lnTo>
                    <a:pt x="70467" y="576925"/>
                  </a:lnTo>
                  <a:lnTo>
                    <a:pt x="77132" y="576925"/>
                  </a:lnTo>
                  <a:lnTo>
                    <a:pt x="79989" y="573117"/>
                  </a:lnTo>
                  <a:lnTo>
                    <a:pt x="86655" y="576925"/>
                  </a:lnTo>
                  <a:lnTo>
                    <a:pt x="90464" y="580733"/>
                  </a:lnTo>
                  <a:lnTo>
                    <a:pt x="103796" y="580733"/>
                  </a:lnTo>
                  <a:lnTo>
                    <a:pt x="103796" y="573117"/>
                  </a:lnTo>
                  <a:lnTo>
                    <a:pt x="106652" y="569309"/>
                  </a:lnTo>
                  <a:lnTo>
                    <a:pt x="110461" y="569309"/>
                  </a:lnTo>
                  <a:lnTo>
                    <a:pt x="117127" y="573117"/>
                  </a:lnTo>
                  <a:lnTo>
                    <a:pt x="117127" y="576925"/>
                  </a:lnTo>
                  <a:lnTo>
                    <a:pt x="119984" y="580733"/>
                  </a:lnTo>
                  <a:lnTo>
                    <a:pt x="119984" y="583589"/>
                  </a:lnTo>
                  <a:lnTo>
                    <a:pt x="126650" y="591205"/>
                  </a:lnTo>
                  <a:lnTo>
                    <a:pt x="146647" y="591205"/>
                  </a:lnTo>
                  <a:lnTo>
                    <a:pt x="153312" y="594061"/>
                  </a:lnTo>
                  <a:lnTo>
                    <a:pt x="157121" y="597869"/>
                  </a:lnTo>
                  <a:lnTo>
                    <a:pt x="163787" y="601677"/>
                  </a:lnTo>
                  <a:lnTo>
                    <a:pt x="173310" y="612149"/>
                  </a:lnTo>
                  <a:lnTo>
                    <a:pt x="179976" y="615958"/>
                  </a:lnTo>
                  <a:lnTo>
                    <a:pt x="183785" y="618814"/>
                  </a:lnTo>
                  <a:lnTo>
                    <a:pt x="190450" y="640710"/>
                  </a:lnTo>
                  <a:lnTo>
                    <a:pt x="199973" y="640710"/>
                  </a:lnTo>
                  <a:lnTo>
                    <a:pt x="206639" y="651182"/>
                  </a:lnTo>
                  <a:lnTo>
                    <a:pt x="213304" y="651182"/>
                  </a:lnTo>
                  <a:lnTo>
                    <a:pt x="217113" y="654990"/>
                  </a:lnTo>
                  <a:lnTo>
                    <a:pt x="217113" y="668319"/>
                  </a:lnTo>
                  <a:lnTo>
                    <a:pt x="219970" y="672127"/>
                  </a:lnTo>
                  <a:lnTo>
                    <a:pt x="219970" y="675935"/>
                  </a:lnTo>
                  <a:lnTo>
                    <a:pt x="226636" y="675935"/>
                  </a:lnTo>
                  <a:lnTo>
                    <a:pt x="233301" y="679743"/>
                  </a:lnTo>
                  <a:lnTo>
                    <a:pt x="237111" y="682599"/>
                  </a:lnTo>
                  <a:lnTo>
                    <a:pt x="237111" y="686407"/>
                  </a:lnTo>
                  <a:lnTo>
                    <a:pt x="233301" y="690215"/>
                  </a:lnTo>
                  <a:lnTo>
                    <a:pt x="233301" y="704496"/>
                  </a:lnTo>
                  <a:lnTo>
                    <a:pt x="239967" y="707352"/>
                  </a:lnTo>
                  <a:lnTo>
                    <a:pt x="253299" y="711160"/>
                  </a:lnTo>
                  <a:lnTo>
                    <a:pt x="273296" y="711160"/>
                  </a:lnTo>
                  <a:lnTo>
                    <a:pt x="273296" y="704496"/>
                  </a:lnTo>
                  <a:lnTo>
                    <a:pt x="279962" y="696880"/>
                  </a:lnTo>
                  <a:lnTo>
                    <a:pt x="293293" y="696880"/>
                  </a:lnTo>
                  <a:lnTo>
                    <a:pt x="297102" y="700688"/>
                  </a:lnTo>
                  <a:lnTo>
                    <a:pt x="299959" y="700688"/>
                  </a:lnTo>
                  <a:lnTo>
                    <a:pt x="303768" y="704496"/>
                  </a:lnTo>
                  <a:lnTo>
                    <a:pt x="310434" y="704496"/>
                  </a:lnTo>
                  <a:lnTo>
                    <a:pt x="317100" y="700688"/>
                  </a:lnTo>
                  <a:lnTo>
                    <a:pt x="319956" y="696880"/>
                  </a:lnTo>
                  <a:lnTo>
                    <a:pt x="326622" y="696880"/>
                  </a:lnTo>
                  <a:lnTo>
                    <a:pt x="326622" y="700688"/>
                  </a:lnTo>
                  <a:lnTo>
                    <a:pt x="330431" y="707352"/>
                  </a:lnTo>
                  <a:lnTo>
                    <a:pt x="333288" y="711160"/>
                  </a:lnTo>
                  <a:lnTo>
                    <a:pt x="346620" y="711160"/>
                  </a:lnTo>
                  <a:lnTo>
                    <a:pt x="353285" y="714968"/>
                  </a:lnTo>
                  <a:lnTo>
                    <a:pt x="357094" y="718776"/>
                  </a:lnTo>
                  <a:lnTo>
                    <a:pt x="357094" y="729248"/>
                  </a:lnTo>
                  <a:lnTo>
                    <a:pt x="353285" y="735912"/>
                  </a:lnTo>
                  <a:lnTo>
                    <a:pt x="350429" y="739721"/>
                  </a:lnTo>
                  <a:lnTo>
                    <a:pt x="346620" y="739721"/>
                  </a:lnTo>
                  <a:lnTo>
                    <a:pt x="343763" y="743529"/>
                  </a:lnTo>
                  <a:lnTo>
                    <a:pt x="343763" y="746385"/>
                  </a:lnTo>
                  <a:lnTo>
                    <a:pt x="337097" y="760665"/>
                  </a:lnTo>
                  <a:lnTo>
                    <a:pt x="337097" y="771137"/>
                  </a:lnTo>
                  <a:lnTo>
                    <a:pt x="339954" y="774945"/>
                  </a:lnTo>
                  <a:lnTo>
                    <a:pt x="350429" y="774945"/>
                  </a:lnTo>
                  <a:lnTo>
                    <a:pt x="357094" y="785417"/>
                  </a:lnTo>
                  <a:lnTo>
                    <a:pt x="366617" y="793034"/>
                  </a:lnTo>
                  <a:lnTo>
                    <a:pt x="366617" y="771137"/>
                  </a:lnTo>
                  <a:lnTo>
                    <a:pt x="370426" y="729248"/>
                  </a:lnTo>
                  <a:lnTo>
                    <a:pt x="379948" y="700688"/>
                  </a:lnTo>
                  <a:lnTo>
                    <a:pt x="377091" y="672127"/>
                  </a:lnTo>
                  <a:lnTo>
                    <a:pt x="383757" y="665463"/>
                  </a:lnTo>
                  <a:lnTo>
                    <a:pt x="386614" y="657847"/>
                  </a:lnTo>
                  <a:lnTo>
                    <a:pt x="386614" y="651182"/>
                  </a:lnTo>
                  <a:lnTo>
                    <a:pt x="383757" y="643566"/>
                  </a:lnTo>
                  <a:lnTo>
                    <a:pt x="377091" y="636902"/>
                  </a:lnTo>
                  <a:lnTo>
                    <a:pt x="377091" y="633094"/>
                  </a:lnTo>
                  <a:lnTo>
                    <a:pt x="373283" y="630238"/>
                  </a:lnTo>
                  <a:lnTo>
                    <a:pt x="373283" y="615958"/>
                  </a:lnTo>
                  <a:lnTo>
                    <a:pt x="370426" y="612149"/>
                  </a:lnTo>
                  <a:lnTo>
                    <a:pt x="363760" y="608341"/>
                  </a:lnTo>
                  <a:lnTo>
                    <a:pt x="357094" y="601677"/>
                  </a:lnTo>
                  <a:lnTo>
                    <a:pt x="353285" y="601677"/>
                  </a:lnTo>
                  <a:lnTo>
                    <a:pt x="357094" y="562645"/>
                  </a:lnTo>
                  <a:lnTo>
                    <a:pt x="373283" y="558837"/>
                  </a:lnTo>
                  <a:lnTo>
                    <a:pt x="377091" y="562645"/>
                  </a:lnTo>
                  <a:lnTo>
                    <a:pt x="393280" y="562645"/>
                  </a:lnTo>
                  <a:lnTo>
                    <a:pt x="397089" y="558837"/>
                  </a:lnTo>
                  <a:lnTo>
                    <a:pt x="397089" y="555980"/>
                  </a:lnTo>
                  <a:lnTo>
                    <a:pt x="393280" y="552172"/>
                  </a:lnTo>
                  <a:lnTo>
                    <a:pt x="393280" y="548364"/>
                  </a:lnTo>
                  <a:lnTo>
                    <a:pt x="386614" y="541700"/>
                  </a:lnTo>
                  <a:lnTo>
                    <a:pt x="379948" y="544556"/>
                  </a:lnTo>
                  <a:lnTo>
                    <a:pt x="366617" y="537892"/>
                  </a:lnTo>
                  <a:lnTo>
                    <a:pt x="366617" y="531228"/>
                  </a:lnTo>
                  <a:lnTo>
                    <a:pt x="363760" y="523612"/>
                  </a:lnTo>
                  <a:lnTo>
                    <a:pt x="363760" y="516947"/>
                  </a:lnTo>
                  <a:lnTo>
                    <a:pt x="366617" y="509331"/>
                  </a:lnTo>
                  <a:lnTo>
                    <a:pt x="370426" y="505523"/>
                  </a:lnTo>
                  <a:lnTo>
                    <a:pt x="379948" y="505523"/>
                  </a:lnTo>
                  <a:lnTo>
                    <a:pt x="386614" y="513139"/>
                  </a:lnTo>
                  <a:lnTo>
                    <a:pt x="423752" y="509331"/>
                  </a:lnTo>
                  <a:lnTo>
                    <a:pt x="423752" y="498859"/>
                  </a:lnTo>
                  <a:lnTo>
                    <a:pt x="426609" y="495051"/>
                  </a:lnTo>
                  <a:lnTo>
                    <a:pt x="430418" y="495051"/>
                  </a:lnTo>
                  <a:lnTo>
                    <a:pt x="443749" y="509331"/>
                  </a:lnTo>
                  <a:lnTo>
                    <a:pt x="459937" y="492195"/>
                  </a:lnTo>
                  <a:lnTo>
                    <a:pt x="463746" y="492195"/>
                  </a:lnTo>
                  <a:lnTo>
                    <a:pt x="463746" y="498859"/>
                  </a:lnTo>
                  <a:lnTo>
                    <a:pt x="466603" y="502667"/>
                  </a:lnTo>
                  <a:lnTo>
                    <a:pt x="466603" y="509331"/>
                  </a:lnTo>
                  <a:lnTo>
                    <a:pt x="470412" y="516947"/>
                  </a:lnTo>
                  <a:lnTo>
                    <a:pt x="470412" y="534084"/>
                  </a:lnTo>
                  <a:lnTo>
                    <a:pt x="483744" y="534084"/>
                  </a:lnTo>
                  <a:lnTo>
                    <a:pt x="479935" y="531228"/>
                  </a:lnTo>
                  <a:lnTo>
                    <a:pt x="479935" y="519804"/>
                  </a:lnTo>
                  <a:lnTo>
                    <a:pt x="477078" y="513139"/>
                  </a:lnTo>
                  <a:lnTo>
                    <a:pt x="477078" y="502667"/>
                  </a:lnTo>
                  <a:lnTo>
                    <a:pt x="473269" y="498859"/>
                  </a:lnTo>
                  <a:lnTo>
                    <a:pt x="473269" y="488387"/>
                  </a:lnTo>
                  <a:lnTo>
                    <a:pt x="470412" y="484579"/>
                  </a:lnTo>
                  <a:lnTo>
                    <a:pt x="470412" y="470298"/>
                  </a:lnTo>
                  <a:lnTo>
                    <a:pt x="463746" y="470298"/>
                  </a:lnTo>
                  <a:lnTo>
                    <a:pt x="457080" y="463634"/>
                  </a:lnTo>
                  <a:lnTo>
                    <a:pt x="443749" y="456018"/>
                  </a:lnTo>
                  <a:lnTo>
                    <a:pt x="446606" y="456018"/>
                  </a:lnTo>
                  <a:lnTo>
                    <a:pt x="463746" y="438882"/>
                  </a:lnTo>
                  <a:lnTo>
                    <a:pt x="466603" y="431265"/>
                  </a:lnTo>
                  <a:lnTo>
                    <a:pt x="466603" y="428410"/>
                  </a:lnTo>
                  <a:lnTo>
                    <a:pt x="463746" y="420793"/>
                  </a:lnTo>
                  <a:lnTo>
                    <a:pt x="457080" y="417937"/>
                  </a:lnTo>
                  <a:lnTo>
                    <a:pt x="453272" y="410321"/>
                  </a:lnTo>
                  <a:lnTo>
                    <a:pt x="453272" y="396041"/>
                  </a:lnTo>
                  <a:lnTo>
                    <a:pt x="446606" y="396041"/>
                  </a:lnTo>
                  <a:lnTo>
                    <a:pt x="443749" y="392233"/>
                  </a:lnTo>
                  <a:lnTo>
                    <a:pt x="443749" y="385569"/>
                  </a:lnTo>
                  <a:lnTo>
                    <a:pt x="446606" y="378904"/>
                  </a:lnTo>
                  <a:lnTo>
                    <a:pt x="446606" y="360816"/>
                  </a:lnTo>
                  <a:lnTo>
                    <a:pt x="443749" y="354152"/>
                  </a:lnTo>
                  <a:lnTo>
                    <a:pt x="443749" y="339872"/>
                  </a:lnTo>
                  <a:lnTo>
                    <a:pt x="450415" y="332255"/>
                  </a:lnTo>
                  <a:lnTo>
                    <a:pt x="453272" y="332255"/>
                  </a:lnTo>
                  <a:lnTo>
                    <a:pt x="457080" y="329399"/>
                  </a:lnTo>
                  <a:lnTo>
                    <a:pt x="457080" y="315119"/>
                  </a:lnTo>
                  <a:lnTo>
                    <a:pt x="466603" y="304647"/>
                  </a:lnTo>
                  <a:lnTo>
                    <a:pt x="466603" y="297031"/>
                  </a:lnTo>
                  <a:lnTo>
                    <a:pt x="463746" y="294174"/>
                  </a:lnTo>
                  <a:lnTo>
                    <a:pt x="453272" y="294174"/>
                  </a:lnTo>
                  <a:lnTo>
                    <a:pt x="446606" y="297031"/>
                  </a:lnTo>
                  <a:lnTo>
                    <a:pt x="443749" y="300839"/>
                  </a:lnTo>
                  <a:lnTo>
                    <a:pt x="430418" y="297031"/>
                  </a:lnTo>
                  <a:lnTo>
                    <a:pt x="426609" y="300839"/>
                  </a:lnTo>
                  <a:lnTo>
                    <a:pt x="413277" y="300839"/>
                  </a:lnTo>
                  <a:lnTo>
                    <a:pt x="410420" y="297031"/>
                  </a:lnTo>
                  <a:lnTo>
                    <a:pt x="399945" y="297031"/>
                  </a:lnTo>
                  <a:lnTo>
                    <a:pt x="399945" y="300839"/>
                  </a:lnTo>
                  <a:lnTo>
                    <a:pt x="386614" y="300839"/>
                  </a:lnTo>
                  <a:lnTo>
                    <a:pt x="373283" y="286558"/>
                  </a:lnTo>
                  <a:lnTo>
                    <a:pt x="370426" y="276086"/>
                  </a:lnTo>
                  <a:lnTo>
                    <a:pt x="366617" y="268470"/>
                  </a:lnTo>
                  <a:lnTo>
                    <a:pt x="363760" y="265614"/>
                  </a:lnTo>
                  <a:lnTo>
                    <a:pt x="363760" y="261806"/>
                  </a:lnTo>
                  <a:lnTo>
                    <a:pt x="350429" y="261806"/>
                  </a:lnTo>
                  <a:lnTo>
                    <a:pt x="343763" y="257998"/>
                  </a:lnTo>
                  <a:lnTo>
                    <a:pt x="339954" y="255142"/>
                  </a:lnTo>
                  <a:lnTo>
                    <a:pt x="333288" y="255142"/>
                  </a:lnTo>
                  <a:lnTo>
                    <a:pt x="333288" y="257998"/>
                  </a:lnTo>
                  <a:lnTo>
                    <a:pt x="330431" y="261806"/>
                  </a:lnTo>
                  <a:lnTo>
                    <a:pt x="323765" y="261806"/>
                  </a:lnTo>
                  <a:lnTo>
                    <a:pt x="317100" y="257998"/>
                  </a:lnTo>
                  <a:lnTo>
                    <a:pt x="313291" y="257998"/>
                  </a:lnTo>
                  <a:lnTo>
                    <a:pt x="306625" y="255142"/>
                  </a:lnTo>
                  <a:lnTo>
                    <a:pt x="299959" y="255142"/>
                  </a:lnTo>
                  <a:lnTo>
                    <a:pt x="297102" y="257998"/>
                  </a:lnTo>
                  <a:lnTo>
                    <a:pt x="283771" y="257998"/>
                  </a:lnTo>
                  <a:lnTo>
                    <a:pt x="279962" y="255142"/>
                  </a:lnTo>
                  <a:lnTo>
                    <a:pt x="277105" y="247525"/>
                  </a:lnTo>
                  <a:lnTo>
                    <a:pt x="277105" y="240861"/>
                  </a:lnTo>
                  <a:lnTo>
                    <a:pt x="270440" y="240861"/>
                  </a:lnTo>
                  <a:lnTo>
                    <a:pt x="270440" y="216109"/>
                  </a:lnTo>
                  <a:lnTo>
                    <a:pt x="277105" y="201829"/>
                  </a:lnTo>
                  <a:lnTo>
                    <a:pt x="277105" y="194212"/>
                  </a:lnTo>
                  <a:lnTo>
                    <a:pt x="273296" y="191356"/>
                  </a:lnTo>
                  <a:lnTo>
                    <a:pt x="266630" y="187548"/>
                  </a:lnTo>
                  <a:lnTo>
                    <a:pt x="263774" y="183740"/>
                  </a:lnTo>
                  <a:lnTo>
                    <a:pt x="263774" y="162796"/>
                  </a:lnTo>
                  <a:lnTo>
                    <a:pt x="259965" y="156131"/>
                  </a:lnTo>
                  <a:lnTo>
                    <a:pt x="253299" y="148515"/>
                  </a:lnTo>
                  <a:lnTo>
                    <a:pt x="250442" y="148515"/>
                  </a:lnTo>
                  <a:lnTo>
                    <a:pt x="243776" y="156131"/>
                  </a:lnTo>
                  <a:lnTo>
                    <a:pt x="243776" y="158988"/>
                  </a:lnTo>
                  <a:lnTo>
                    <a:pt x="239967" y="156131"/>
                  </a:lnTo>
                  <a:lnTo>
                    <a:pt x="239967" y="148515"/>
                  </a:lnTo>
                  <a:lnTo>
                    <a:pt x="243776" y="141851"/>
                  </a:lnTo>
                  <a:lnTo>
                    <a:pt x="257108" y="127571"/>
                  </a:lnTo>
                  <a:lnTo>
                    <a:pt x="257108" y="113290"/>
                  </a:lnTo>
                  <a:lnTo>
                    <a:pt x="259965" y="109482"/>
                  </a:lnTo>
                  <a:lnTo>
                    <a:pt x="259965" y="99010"/>
                  </a:lnTo>
                  <a:lnTo>
                    <a:pt x="266630" y="78066"/>
                  </a:lnTo>
                  <a:lnTo>
                    <a:pt x="279962" y="63786"/>
                  </a:lnTo>
                  <a:lnTo>
                    <a:pt x="290437" y="59977"/>
                  </a:lnTo>
                  <a:lnTo>
                    <a:pt x="297102" y="53313"/>
                  </a:lnTo>
                  <a:lnTo>
                    <a:pt x="299959" y="45697"/>
                  </a:lnTo>
                  <a:lnTo>
                    <a:pt x="299959" y="42841"/>
                  </a:lnTo>
                  <a:lnTo>
                    <a:pt x="303768" y="39033"/>
                  </a:lnTo>
                  <a:lnTo>
                    <a:pt x="310434" y="39033"/>
                  </a:lnTo>
                  <a:lnTo>
                    <a:pt x="313291" y="35225"/>
                  </a:lnTo>
                  <a:lnTo>
                    <a:pt x="317100" y="35225"/>
                  </a:lnTo>
                  <a:lnTo>
                    <a:pt x="319956" y="31417"/>
                  </a:lnTo>
                  <a:lnTo>
                    <a:pt x="323765" y="31417"/>
                  </a:lnTo>
                  <a:lnTo>
                    <a:pt x="333288" y="20945"/>
                  </a:lnTo>
                  <a:lnTo>
                    <a:pt x="333288" y="6664"/>
                  </a:lnTo>
                  <a:lnTo>
                    <a:pt x="330431" y="3808"/>
                  </a:lnTo>
                  <a:lnTo>
                    <a:pt x="323765" y="0"/>
                  </a:lnTo>
                  <a:lnTo>
                    <a:pt x="317100" y="3808"/>
                  </a:lnTo>
                  <a:lnTo>
                    <a:pt x="303768" y="3808"/>
                  </a:lnTo>
                  <a:lnTo>
                    <a:pt x="299959" y="6664"/>
                  </a:lnTo>
                  <a:lnTo>
                    <a:pt x="297102" y="6664"/>
                  </a:lnTo>
                  <a:lnTo>
                    <a:pt x="290437" y="14280"/>
                  </a:lnTo>
                  <a:lnTo>
                    <a:pt x="290437" y="20945"/>
                  </a:lnTo>
                  <a:lnTo>
                    <a:pt x="286628" y="28561"/>
                  </a:lnTo>
                  <a:lnTo>
                    <a:pt x="279962" y="35225"/>
                  </a:lnTo>
                  <a:lnTo>
                    <a:pt x="273296" y="35225"/>
                  </a:lnTo>
                  <a:lnTo>
                    <a:pt x="266630" y="31417"/>
                  </a:lnTo>
                  <a:lnTo>
                    <a:pt x="263774" y="31417"/>
                  </a:lnTo>
                  <a:lnTo>
                    <a:pt x="246633" y="49505"/>
                  </a:lnTo>
                  <a:lnTo>
                    <a:pt x="246633" y="53313"/>
                  </a:lnTo>
                  <a:lnTo>
                    <a:pt x="226636" y="59977"/>
                  </a:lnTo>
                  <a:lnTo>
                    <a:pt x="223779" y="56169"/>
                  </a:lnTo>
                  <a:lnTo>
                    <a:pt x="217113" y="53313"/>
                  </a:lnTo>
                  <a:lnTo>
                    <a:pt x="213304" y="53313"/>
                  </a:lnTo>
                  <a:lnTo>
                    <a:pt x="210448" y="59977"/>
                  </a:lnTo>
                  <a:lnTo>
                    <a:pt x="210448" y="70450"/>
                  </a:lnTo>
                  <a:lnTo>
                    <a:pt x="206639" y="78066"/>
                  </a:lnTo>
                  <a:lnTo>
                    <a:pt x="203782" y="80922"/>
                  </a:lnTo>
                  <a:lnTo>
                    <a:pt x="197116" y="80922"/>
                  </a:lnTo>
                  <a:lnTo>
                    <a:pt x="197116" y="78066"/>
                  </a:lnTo>
                  <a:lnTo>
                    <a:pt x="199973" y="74258"/>
                  </a:lnTo>
                  <a:lnTo>
                    <a:pt x="197116" y="70450"/>
                  </a:lnTo>
                  <a:lnTo>
                    <a:pt x="190450" y="70450"/>
                  </a:lnTo>
                  <a:lnTo>
                    <a:pt x="183785" y="74258"/>
                  </a:lnTo>
                  <a:lnTo>
                    <a:pt x="177119" y="74258"/>
                  </a:lnTo>
                  <a:lnTo>
                    <a:pt x="173310" y="78066"/>
                  </a:lnTo>
                  <a:lnTo>
                    <a:pt x="170453" y="78066"/>
                  </a:lnTo>
                  <a:lnTo>
                    <a:pt x="166644" y="84730"/>
                  </a:lnTo>
                  <a:lnTo>
                    <a:pt x="159978" y="88538"/>
                  </a:lnTo>
                  <a:lnTo>
                    <a:pt x="157121" y="95202"/>
                  </a:lnTo>
                  <a:lnTo>
                    <a:pt x="153312" y="99010"/>
                  </a:lnTo>
                  <a:lnTo>
                    <a:pt x="153312" y="109482"/>
                  </a:lnTo>
                  <a:lnTo>
                    <a:pt x="157121" y="113290"/>
                  </a:lnTo>
                  <a:lnTo>
                    <a:pt x="146647" y="130427"/>
                  </a:lnTo>
                  <a:lnTo>
                    <a:pt x="153312" y="144707"/>
                  </a:lnTo>
                  <a:lnTo>
                    <a:pt x="139981" y="144707"/>
                  </a:lnTo>
                  <a:lnTo>
                    <a:pt x="133315" y="148515"/>
                  </a:lnTo>
                  <a:lnTo>
                    <a:pt x="126650" y="156131"/>
                  </a:lnTo>
                  <a:lnTo>
                    <a:pt x="126650" y="162796"/>
                  </a:lnTo>
                  <a:lnTo>
                    <a:pt x="123793" y="169460"/>
                  </a:lnTo>
                  <a:lnTo>
                    <a:pt x="119984" y="173268"/>
                  </a:lnTo>
                  <a:lnTo>
                    <a:pt x="113318" y="173268"/>
                  </a:lnTo>
                  <a:lnTo>
                    <a:pt x="110461" y="177076"/>
                  </a:lnTo>
                  <a:lnTo>
                    <a:pt x="106652" y="177076"/>
                  </a:lnTo>
                  <a:lnTo>
                    <a:pt x="97130" y="180884"/>
                  </a:lnTo>
                  <a:lnTo>
                    <a:pt x="103796" y="194212"/>
                  </a:lnTo>
                  <a:lnTo>
                    <a:pt x="103796" y="216109"/>
                  </a:lnTo>
                  <a:lnTo>
                    <a:pt x="93321" y="216109"/>
                  </a:lnTo>
                  <a:lnTo>
                    <a:pt x="93321" y="212301"/>
                  </a:lnTo>
                  <a:lnTo>
                    <a:pt x="97130" y="208493"/>
                  </a:lnTo>
                  <a:lnTo>
                    <a:pt x="97130" y="201829"/>
                  </a:lnTo>
                  <a:lnTo>
                    <a:pt x="79989" y="183740"/>
                  </a:lnTo>
                  <a:lnTo>
                    <a:pt x="77132" y="183740"/>
                  </a:lnTo>
                  <a:lnTo>
                    <a:pt x="73323" y="187548"/>
                  </a:lnTo>
                  <a:lnTo>
                    <a:pt x="73323" y="198020"/>
                  </a:lnTo>
                  <a:lnTo>
                    <a:pt x="77132" y="204685"/>
                  </a:lnTo>
                  <a:lnTo>
                    <a:pt x="83798" y="208493"/>
                  </a:lnTo>
                  <a:lnTo>
                    <a:pt x="83798" y="216109"/>
                  </a:lnTo>
                  <a:lnTo>
                    <a:pt x="77132" y="229437"/>
                  </a:lnTo>
                  <a:lnTo>
                    <a:pt x="73323" y="233245"/>
                  </a:lnTo>
                  <a:lnTo>
                    <a:pt x="66658" y="229437"/>
                  </a:lnTo>
                  <a:lnTo>
                    <a:pt x="63801" y="226581"/>
                  </a:lnTo>
                  <a:lnTo>
                    <a:pt x="57135" y="243717"/>
                  </a:lnTo>
                  <a:lnTo>
                    <a:pt x="63801" y="257998"/>
                  </a:lnTo>
                  <a:lnTo>
                    <a:pt x="63801" y="265614"/>
                  </a:lnTo>
                  <a:lnTo>
                    <a:pt x="70467" y="272278"/>
                  </a:lnTo>
                  <a:lnTo>
                    <a:pt x="73323" y="279894"/>
                  </a:lnTo>
                  <a:lnTo>
                    <a:pt x="73323" y="282750"/>
                  </a:lnTo>
                  <a:lnTo>
                    <a:pt x="66658" y="290366"/>
                  </a:lnTo>
                  <a:lnTo>
                    <a:pt x="63801" y="290366"/>
                  </a:lnTo>
                  <a:lnTo>
                    <a:pt x="73323" y="304647"/>
                  </a:lnTo>
                  <a:lnTo>
                    <a:pt x="77132" y="325591"/>
                  </a:lnTo>
                  <a:lnTo>
                    <a:pt x="63801" y="329399"/>
                  </a:lnTo>
                  <a:lnTo>
                    <a:pt x="73323" y="339872"/>
                  </a:lnTo>
                  <a:lnTo>
                    <a:pt x="73323" y="375096"/>
                  </a:lnTo>
                  <a:lnTo>
                    <a:pt x="66658" y="378904"/>
                  </a:lnTo>
                  <a:lnTo>
                    <a:pt x="63801" y="385569"/>
                  </a:lnTo>
                  <a:lnTo>
                    <a:pt x="63801" y="399849"/>
                  </a:lnTo>
                  <a:lnTo>
                    <a:pt x="77132" y="414129"/>
                  </a:lnTo>
                  <a:lnTo>
                    <a:pt x="77132" y="424601"/>
                  </a:lnTo>
                  <a:lnTo>
                    <a:pt x="73323" y="431265"/>
                  </a:lnTo>
                  <a:lnTo>
                    <a:pt x="66658" y="435074"/>
                  </a:lnTo>
                  <a:lnTo>
                    <a:pt x="63801" y="442690"/>
                  </a:lnTo>
                  <a:lnTo>
                    <a:pt x="57135" y="445546"/>
                  </a:lnTo>
                  <a:lnTo>
                    <a:pt x="53326" y="449354"/>
                  </a:lnTo>
                  <a:lnTo>
                    <a:pt x="63801" y="456018"/>
                  </a:lnTo>
                  <a:lnTo>
                    <a:pt x="46661" y="470298"/>
                  </a:lnTo>
                  <a:lnTo>
                    <a:pt x="37138" y="470298"/>
                  </a:lnTo>
                  <a:lnTo>
                    <a:pt x="30472" y="474106"/>
                  </a:lnTo>
                  <a:lnTo>
                    <a:pt x="19997" y="477915"/>
                  </a:lnTo>
                  <a:lnTo>
                    <a:pt x="17141" y="484579"/>
                  </a:lnTo>
                  <a:lnTo>
                    <a:pt x="17141" y="498859"/>
                  </a:lnTo>
                  <a:lnTo>
                    <a:pt x="19997" y="502667"/>
                  </a:lnTo>
                  <a:lnTo>
                    <a:pt x="19997" y="505523"/>
                  </a:lnTo>
                  <a:lnTo>
                    <a:pt x="2857" y="505523"/>
                  </a:lnTo>
                  <a:lnTo>
                    <a:pt x="0" y="509331"/>
                  </a:lnTo>
                  <a:lnTo>
                    <a:pt x="0" y="516947"/>
                  </a:lnTo>
                  <a:lnTo>
                    <a:pt x="2857" y="523612"/>
                  </a:lnTo>
                  <a:lnTo>
                    <a:pt x="10475" y="527420"/>
                  </a:lnTo>
                  <a:lnTo>
                    <a:pt x="13332" y="534084"/>
                  </a:lnTo>
                  <a:close/>
                </a:path>
              </a:pathLst>
            </a:custGeom>
            <a:noFill/>
            <a:ln w="2379" cap="flat">
              <a:solidFill>
                <a:srgbClr val="FFFFFF"/>
              </a:solidFill>
              <a:prstDash val="solid"/>
              <a:round/>
            </a:ln>
          </p:spPr>
          <p:txBody>
            <a:bodyPr rtlCol="0" anchor="ctr"/>
            <a:lstStyle/>
            <a:p>
              <a:endParaRPr lang="en-US" noProof="0" dirty="0"/>
            </a:p>
          </p:txBody>
        </p:sp>
        <p:sp>
          <p:nvSpPr>
            <p:cNvPr id="6469" name="Serbest Form 6468">
              <a:extLst>
                <a:ext uri="{FF2B5EF4-FFF2-40B4-BE49-F238E27FC236}">
                  <a16:creationId xmlns:a16="http://schemas.microsoft.com/office/drawing/2014/main" id="{481C491F-DDA4-4647-B712-32A139BEE381}"/>
                </a:ext>
              </a:extLst>
            </p:cNvPr>
            <p:cNvSpPr/>
            <p:nvPr/>
          </p:nvSpPr>
          <p:spPr>
            <a:xfrm>
              <a:off x="2924051" y="4816094"/>
              <a:ext cx="642769" cy="1779327"/>
            </a:xfrm>
            <a:custGeom>
              <a:avLst/>
              <a:gdLst>
                <a:gd name="connsiteX0" fmla="*/ 394232 w 642769"/>
                <a:gd name="connsiteY0" fmla="*/ 1687933 h 1779327"/>
                <a:gd name="connsiteX1" fmla="*/ 400898 w 642769"/>
                <a:gd name="connsiteY1" fmla="*/ 1687933 h 1779327"/>
                <a:gd name="connsiteX2" fmla="*/ 400898 w 642769"/>
                <a:gd name="connsiteY2" fmla="*/ 1694598 h 1779327"/>
                <a:gd name="connsiteX3" fmla="*/ 423752 w 642769"/>
                <a:gd name="connsiteY3" fmla="*/ 1694598 h 1779327"/>
                <a:gd name="connsiteX4" fmla="*/ 427561 w 642769"/>
                <a:gd name="connsiteY4" fmla="*/ 1690789 h 1779327"/>
                <a:gd name="connsiteX5" fmla="*/ 427561 w 642769"/>
                <a:gd name="connsiteY5" fmla="*/ 1686982 h 1779327"/>
                <a:gd name="connsiteX6" fmla="*/ 411373 w 642769"/>
                <a:gd name="connsiteY6" fmla="*/ 1669845 h 1779327"/>
                <a:gd name="connsiteX7" fmla="*/ 411373 w 642769"/>
                <a:gd name="connsiteY7" fmla="*/ 1648901 h 1779327"/>
                <a:gd name="connsiteX8" fmla="*/ 434227 w 642769"/>
                <a:gd name="connsiteY8" fmla="*/ 1645092 h 1779327"/>
                <a:gd name="connsiteX9" fmla="*/ 430418 w 642769"/>
                <a:gd name="connsiteY9" fmla="*/ 1638428 h 1779327"/>
                <a:gd name="connsiteX10" fmla="*/ 443749 w 642769"/>
                <a:gd name="connsiteY10" fmla="*/ 1638428 h 1779327"/>
                <a:gd name="connsiteX11" fmla="*/ 450415 w 642769"/>
                <a:gd name="connsiteY11" fmla="*/ 1627956 h 1779327"/>
                <a:gd name="connsiteX12" fmla="*/ 437083 w 642769"/>
                <a:gd name="connsiteY12" fmla="*/ 1617484 h 1779327"/>
                <a:gd name="connsiteX13" fmla="*/ 384709 w 642769"/>
                <a:gd name="connsiteY13" fmla="*/ 1617484 h 1779327"/>
                <a:gd name="connsiteX14" fmla="*/ 378044 w 642769"/>
                <a:gd name="connsiteY14" fmla="*/ 1621292 h 1779327"/>
                <a:gd name="connsiteX15" fmla="*/ 371378 w 642769"/>
                <a:gd name="connsiteY15" fmla="*/ 1621292 h 1779327"/>
                <a:gd name="connsiteX16" fmla="*/ 361855 w 642769"/>
                <a:gd name="connsiteY16" fmla="*/ 1610820 h 1779327"/>
                <a:gd name="connsiteX17" fmla="*/ 341858 w 642769"/>
                <a:gd name="connsiteY17" fmla="*/ 1600347 h 1779327"/>
                <a:gd name="connsiteX18" fmla="*/ 335192 w 642769"/>
                <a:gd name="connsiteY18" fmla="*/ 1589875 h 1779327"/>
                <a:gd name="connsiteX19" fmla="*/ 325670 w 642769"/>
                <a:gd name="connsiteY19" fmla="*/ 1575595 h 1779327"/>
                <a:gd name="connsiteX20" fmla="*/ 325670 w 642769"/>
                <a:gd name="connsiteY20" fmla="*/ 1561315 h 1779327"/>
                <a:gd name="connsiteX21" fmla="*/ 319004 w 642769"/>
                <a:gd name="connsiteY21" fmla="*/ 1554650 h 1779327"/>
                <a:gd name="connsiteX22" fmla="*/ 312339 w 642769"/>
                <a:gd name="connsiteY22" fmla="*/ 1550842 h 1779327"/>
                <a:gd name="connsiteX23" fmla="*/ 302816 w 642769"/>
                <a:gd name="connsiteY23" fmla="*/ 1550842 h 1779327"/>
                <a:gd name="connsiteX24" fmla="*/ 296150 w 642769"/>
                <a:gd name="connsiteY24" fmla="*/ 1557506 h 1779327"/>
                <a:gd name="connsiteX25" fmla="*/ 291389 w 642769"/>
                <a:gd name="connsiteY25" fmla="*/ 1557506 h 1779327"/>
                <a:gd name="connsiteX26" fmla="*/ 284723 w 642769"/>
                <a:gd name="connsiteY26" fmla="*/ 1553699 h 1779327"/>
                <a:gd name="connsiteX27" fmla="*/ 280914 w 642769"/>
                <a:gd name="connsiteY27" fmla="*/ 1549890 h 1779327"/>
                <a:gd name="connsiteX28" fmla="*/ 280914 w 642769"/>
                <a:gd name="connsiteY28" fmla="*/ 1543226 h 1779327"/>
                <a:gd name="connsiteX29" fmla="*/ 277105 w 642769"/>
                <a:gd name="connsiteY29" fmla="*/ 1539418 h 1779327"/>
                <a:gd name="connsiteX30" fmla="*/ 277105 w 642769"/>
                <a:gd name="connsiteY30" fmla="*/ 1535610 h 1779327"/>
                <a:gd name="connsiteX31" fmla="*/ 260917 w 642769"/>
                <a:gd name="connsiteY31" fmla="*/ 1531802 h 1779327"/>
                <a:gd name="connsiteX32" fmla="*/ 260917 w 642769"/>
                <a:gd name="connsiteY32" fmla="*/ 1511809 h 1779327"/>
                <a:gd name="connsiteX33" fmla="*/ 257108 w 642769"/>
                <a:gd name="connsiteY33" fmla="*/ 1508001 h 1779327"/>
                <a:gd name="connsiteX34" fmla="*/ 253299 w 642769"/>
                <a:gd name="connsiteY34" fmla="*/ 1501337 h 1779327"/>
                <a:gd name="connsiteX35" fmla="*/ 253299 w 642769"/>
                <a:gd name="connsiteY35" fmla="*/ 1494673 h 1779327"/>
                <a:gd name="connsiteX36" fmla="*/ 259965 w 642769"/>
                <a:gd name="connsiteY36" fmla="*/ 1490865 h 1779327"/>
                <a:gd name="connsiteX37" fmla="*/ 259965 w 642769"/>
                <a:gd name="connsiteY37" fmla="*/ 1476585 h 1779327"/>
                <a:gd name="connsiteX38" fmla="*/ 263774 w 642769"/>
                <a:gd name="connsiteY38" fmla="*/ 1476585 h 1779327"/>
                <a:gd name="connsiteX39" fmla="*/ 266630 w 642769"/>
                <a:gd name="connsiteY39" fmla="*/ 1472777 h 1779327"/>
                <a:gd name="connsiteX40" fmla="*/ 270439 w 642769"/>
                <a:gd name="connsiteY40" fmla="*/ 1472777 h 1779327"/>
                <a:gd name="connsiteX41" fmla="*/ 274248 w 642769"/>
                <a:gd name="connsiteY41" fmla="*/ 1468969 h 1779327"/>
                <a:gd name="connsiteX42" fmla="*/ 274248 w 642769"/>
                <a:gd name="connsiteY42" fmla="*/ 1465160 h 1779327"/>
                <a:gd name="connsiteX43" fmla="*/ 260917 w 642769"/>
                <a:gd name="connsiteY43" fmla="*/ 1450880 h 1779327"/>
                <a:gd name="connsiteX44" fmla="*/ 264726 w 642769"/>
                <a:gd name="connsiteY44" fmla="*/ 1447072 h 1779327"/>
                <a:gd name="connsiteX45" fmla="*/ 271392 w 642769"/>
                <a:gd name="connsiteY45" fmla="*/ 1443264 h 1779327"/>
                <a:gd name="connsiteX46" fmla="*/ 275200 w 642769"/>
                <a:gd name="connsiteY46" fmla="*/ 1443264 h 1779327"/>
                <a:gd name="connsiteX47" fmla="*/ 275200 w 642769"/>
                <a:gd name="connsiteY47" fmla="*/ 1439456 h 1779327"/>
                <a:gd name="connsiteX48" fmla="*/ 261869 w 642769"/>
                <a:gd name="connsiteY48" fmla="*/ 1425176 h 1779327"/>
                <a:gd name="connsiteX49" fmla="*/ 258060 w 642769"/>
                <a:gd name="connsiteY49" fmla="*/ 1425176 h 1779327"/>
                <a:gd name="connsiteX50" fmla="*/ 261869 w 642769"/>
                <a:gd name="connsiteY50" fmla="*/ 1400423 h 1779327"/>
                <a:gd name="connsiteX51" fmla="*/ 268535 w 642769"/>
                <a:gd name="connsiteY51" fmla="*/ 1396615 h 1779327"/>
                <a:gd name="connsiteX52" fmla="*/ 261869 w 642769"/>
                <a:gd name="connsiteY52" fmla="*/ 1382335 h 1779327"/>
                <a:gd name="connsiteX53" fmla="*/ 265678 w 642769"/>
                <a:gd name="connsiteY53" fmla="*/ 1361390 h 1779327"/>
                <a:gd name="connsiteX54" fmla="*/ 252347 w 642769"/>
                <a:gd name="connsiteY54" fmla="*/ 1347110 h 1779327"/>
                <a:gd name="connsiteX55" fmla="*/ 255203 w 642769"/>
                <a:gd name="connsiteY55" fmla="*/ 1332830 h 1779327"/>
                <a:gd name="connsiteX56" fmla="*/ 241872 w 642769"/>
                <a:gd name="connsiteY56" fmla="*/ 1322357 h 1779327"/>
                <a:gd name="connsiteX57" fmla="*/ 248538 w 642769"/>
                <a:gd name="connsiteY57" fmla="*/ 1315693 h 1779327"/>
                <a:gd name="connsiteX58" fmla="*/ 252347 w 642769"/>
                <a:gd name="connsiteY58" fmla="*/ 1309029 h 1779327"/>
                <a:gd name="connsiteX59" fmla="*/ 255203 w 642769"/>
                <a:gd name="connsiteY59" fmla="*/ 1305221 h 1779327"/>
                <a:gd name="connsiteX60" fmla="*/ 241872 w 642769"/>
                <a:gd name="connsiteY60" fmla="*/ 1290940 h 1779327"/>
                <a:gd name="connsiteX61" fmla="*/ 235206 w 642769"/>
                <a:gd name="connsiteY61" fmla="*/ 1290940 h 1779327"/>
                <a:gd name="connsiteX62" fmla="*/ 231397 w 642769"/>
                <a:gd name="connsiteY62" fmla="*/ 1287133 h 1779327"/>
                <a:gd name="connsiteX63" fmla="*/ 224731 w 642769"/>
                <a:gd name="connsiteY63" fmla="*/ 1283324 h 1779327"/>
                <a:gd name="connsiteX64" fmla="*/ 220922 w 642769"/>
                <a:gd name="connsiteY64" fmla="*/ 1283324 h 1779327"/>
                <a:gd name="connsiteX65" fmla="*/ 217113 w 642769"/>
                <a:gd name="connsiteY65" fmla="*/ 1279516 h 1779327"/>
                <a:gd name="connsiteX66" fmla="*/ 226636 w 642769"/>
                <a:gd name="connsiteY66" fmla="*/ 1279516 h 1779327"/>
                <a:gd name="connsiteX67" fmla="*/ 233301 w 642769"/>
                <a:gd name="connsiteY67" fmla="*/ 1275708 h 1779327"/>
                <a:gd name="connsiteX68" fmla="*/ 239967 w 642769"/>
                <a:gd name="connsiteY68" fmla="*/ 1275708 h 1779327"/>
                <a:gd name="connsiteX69" fmla="*/ 243776 w 642769"/>
                <a:gd name="connsiteY69" fmla="*/ 1271900 h 1779327"/>
                <a:gd name="connsiteX70" fmla="*/ 243776 w 642769"/>
                <a:gd name="connsiteY70" fmla="*/ 1268092 h 1779327"/>
                <a:gd name="connsiteX71" fmla="*/ 237110 w 642769"/>
                <a:gd name="connsiteY71" fmla="*/ 1264284 h 1779327"/>
                <a:gd name="connsiteX72" fmla="*/ 220922 w 642769"/>
                <a:gd name="connsiteY72" fmla="*/ 1264284 h 1779327"/>
                <a:gd name="connsiteX73" fmla="*/ 214256 w 642769"/>
                <a:gd name="connsiteY73" fmla="*/ 1257620 h 1779327"/>
                <a:gd name="connsiteX74" fmla="*/ 214256 w 642769"/>
                <a:gd name="connsiteY74" fmla="*/ 1240483 h 1779327"/>
                <a:gd name="connsiteX75" fmla="*/ 210448 w 642769"/>
                <a:gd name="connsiteY75" fmla="*/ 1233819 h 1779327"/>
                <a:gd name="connsiteX76" fmla="*/ 210448 w 642769"/>
                <a:gd name="connsiteY76" fmla="*/ 1230011 h 1779327"/>
                <a:gd name="connsiteX77" fmla="*/ 206639 w 642769"/>
                <a:gd name="connsiteY77" fmla="*/ 1226203 h 1779327"/>
                <a:gd name="connsiteX78" fmla="*/ 199973 w 642769"/>
                <a:gd name="connsiteY78" fmla="*/ 1222395 h 1779327"/>
                <a:gd name="connsiteX79" fmla="*/ 196164 w 642769"/>
                <a:gd name="connsiteY79" fmla="*/ 1222395 h 1779327"/>
                <a:gd name="connsiteX80" fmla="*/ 199973 w 642769"/>
                <a:gd name="connsiteY80" fmla="*/ 1205259 h 1779327"/>
                <a:gd name="connsiteX81" fmla="*/ 186641 w 642769"/>
                <a:gd name="connsiteY81" fmla="*/ 1198594 h 1779327"/>
                <a:gd name="connsiteX82" fmla="*/ 182832 w 642769"/>
                <a:gd name="connsiteY82" fmla="*/ 1194787 h 1779327"/>
                <a:gd name="connsiteX83" fmla="*/ 182832 w 642769"/>
                <a:gd name="connsiteY83" fmla="*/ 1188122 h 1779327"/>
                <a:gd name="connsiteX84" fmla="*/ 179023 w 642769"/>
                <a:gd name="connsiteY84" fmla="*/ 1181458 h 1779327"/>
                <a:gd name="connsiteX85" fmla="*/ 179023 w 642769"/>
                <a:gd name="connsiteY85" fmla="*/ 1170986 h 1779327"/>
                <a:gd name="connsiteX86" fmla="*/ 176166 w 642769"/>
                <a:gd name="connsiteY86" fmla="*/ 1164322 h 1779327"/>
                <a:gd name="connsiteX87" fmla="*/ 176166 w 642769"/>
                <a:gd name="connsiteY87" fmla="*/ 1159562 h 1779327"/>
                <a:gd name="connsiteX88" fmla="*/ 179023 w 642769"/>
                <a:gd name="connsiteY88" fmla="*/ 1155753 h 1779327"/>
                <a:gd name="connsiteX89" fmla="*/ 185689 w 642769"/>
                <a:gd name="connsiteY89" fmla="*/ 1151946 h 1779327"/>
                <a:gd name="connsiteX90" fmla="*/ 189498 w 642769"/>
                <a:gd name="connsiteY90" fmla="*/ 1151946 h 1779327"/>
                <a:gd name="connsiteX91" fmla="*/ 182832 w 642769"/>
                <a:gd name="connsiteY91" fmla="*/ 1145281 h 1779327"/>
                <a:gd name="connsiteX92" fmla="*/ 176166 w 642769"/>
                <a:gd name="connsiteY92" fmla="*/ 1141473 h 1779327"/>
                <a:gd name="connsiteX93" fmla="*/ 166644 w 642769"/>
                <a:gd name="connsiteY93" fmla="*/ 1131001 h 1779327"/>
                <a:gd name="connsiteX94" fmla="*/ 163787 w 642769"/>
                <a:gd name="connsiteY94" fmla="*/ 1124337 h 1779327"/>
                <a:gd name="connsiteX95" fmla="*/ 163787 w 642769"/>
                <a:gd name="connsiteY95" fmla="*/ 1110056 h 1779327"/>
                <a:gd name="connsiteX96" fmla="*/ 159978 w 642769"/>
                <a:gd name="connsiteY96" fmla="*/ 1103392 h 1779327"/>
                <a:gd name="connsiteX97" fmla="*/ 156169 w 642769"/>
                <a:gd name="connsiteY97" fmla="*/ 1099584 h 1779327"/>
                <a:gd name="connsiteX98" fmla="*/ 156169 w 642769"/>
                <a:gd name="connsiteY98" fmla="*/ 1082448 h 1779327"/>
                <a:gd name="connsiteX99" fmla="*/ 159978 w 642769"/>
                <a:gd name="connsiteY99" fmla="*/ 1078640 h 1779327"/>
                <a:gd name="connsiteX100" fmla="*/ 159978 w 642769"/>
                <a:gd name="connsiteY100" fmla="*/ 1071976 h 1779327"/>
                <a:gd name="connsiteX101" fmla="*/ 150456 w 642769"/>
                <a:gd name="connsiteY101" fmla="*/ 1065311 h 1779327"/>
                <a:gd name="connsiteX102" fmla="*/ 150456 w 642769"/>
                <a:gd name="connsiteY102" fmla="*/ 1061504 h 1779327"/>
                <a:gd name="connsiteX103" fmla="*/ 154265 w 642769"/>
                <a:gd name="connsiteY103" fmla="*/ 1054839 h 1779327"/>
                <a:gd name="connsiteX104" fmla="*/ 154265 w 642769"/>
                <a:gd name="connsiteY104" fmla="*/ 1051031 h 1779327"/>
                <a:gd name="connsiteX105" fmla="*/ 144742 w 642769"/>
                <a:gd name="connsiteY105" fmla="*/ 1040559 h 1779327"/>
                <a:gd name="connsiteX106" fmla="*/ 154265 w 642769"/>
                <a:gd name="connsiteY106" fmla="*/ 1033895 h 1779327"/>
                <a:gd name="connsiteX107" fmla="*/ 147599 w 642769"/>
                <a:gd name="connsiteY107" fmla="*/ 1009142 h 1779327"/>
                <a:gd name="connsiteX108" fmla="*/ 151408 w 642769"/>
                <a:gd name="connsiteY108" fmla="*/ 1009142 h 1779327"/>
                <a:gd name="connsiteX109" fmla="*/ 155217 w 642769"/>
                <a:gd name="connsiteY109" fmla="*/ 1005334 h 1779327"/>
                <a:gd name="connsiteX110" fmla="*/ 161883 w 642769"/>
                <a:gd name="connsiteY110" fmla="*/ 1001526 h 1779327"/>
                <a:gd name="connsiteX111" fmla="*/ 165692 w 642769"/>
                <a:gd name="connsiteY111" fmla="*/ 994862 h 1779327"/>
                <a:gd name="connsiteX112" fmla="*/ 165692 w 642769"/>
                <a:gd name="connsiteY112" fmla="*/ 991054 h 1779327"/>
                <a:gd name="connsiteX113" fmla="*/ 156169 w 642769"/>
                <a:gd name="connsiteY113" fmla="*/ 980582 h 1779327"/>
                <a:gd name="connsiteX114" fmla="*/ 152360 w 642769"/>
                <a:gd name="connsiteY114" fmla="*/ 980582 h 1779327"/>
                <a:gd name="connsiteX115" fmla="*/ 152360 w 642769"/>
                <a:gd name="connsiteY115" fmla="*/ 969157 h 1779327"/>
                <a:gd name="connsiteX116" fmla="*/ 136172 w 642769"/>
                <a:gd name="connsiteY116" fmla="*/ 954877 h 1779327"/>
                <a:gd name="connsiteX117" fmla="*/ 136172 w 642769"/>
                <a:gd name="connsiteY117" fmla="*/ 926316 h 1779327"/>
                <a:gd name="connsiteX118" fmla="*/ 132363 w 642769"/>
                <a:gd name="connsiteY118" fmla="*/ 919652 h 1779327"/>
                <a:gd name="connsiteX119" fmla="*/ 129506 w 642769"/>
                <a:gd name="connsiteY119" fmla="*/ 909180 h 1779327"/>
                <a:gd name="connsiteX120" fmla="*/ 129506 w 642769"/>
                <a:gd name="connsiteY120" fmla="*/ 902516 h 1779327"/>
                <a:gd name="connsiteX121" fmla="*/ 125697 w 642769"/>
                <a:gd name="connsiteY121" fmla="*/ 898708 h 1779327"/>
                <a:gd name="connsiteX122" fmla="*/ 125697 w 642769"/>
                <a:gd name="connsiteY122" fmla="*/ 894900 h 1779327"/>
                <a:gd name="connsiteX123" fmla="*/ 139029 w 642769"/>
                <a:gd name="connsiteY123" fmla="*/ 891092 h 1779327"/>
                <a:gd name="connsiteX124" fmla="*/ 142838 w 642769"/>
                <a:gd name="connsiteY124" fmla="*/ 880620 h 1779327"/>
                <a:gd name="connsiteX125" fmla="*/ 142838 w 642769"/>
                <a:gd name="connsiteY125" fmla="*/ 876811 h 1779327"/>
                <a:gd name="connsiteX126" fmla="*/ 145695 w 642769"/>
                <a:gd name="connsiteY126" fmla="*/ 870147 h 1779327"/>
                <a:gd name="connsiteX127" fmla="*/ 145695 w 642769"/>
                <a:gd name="connsiteY127" fmla="*/ 863483 h 1779327"/>
                <a:gd name="connsiteX128" fmla="*/ 142838 w 642769"/>
                <a:gd name="connsiteY128" fmla="*/ 859675 h 1779327"/>
                <a:gd name="connsiteX129" fmla="*/ 139029 w 642769"/>
                <a:gd name="connsiteY129" fmla="*/ 853011 h 1779327"/>
                <a:gd name="connsiteX130" fmla="*/ 135220 w 642769"/>
                <a:gd name="connsiteY130" fmla="*/ 849203 h 1779327"/>
                <a:gd name="connsiteX131" fmla="*/ 131411 w 642769"/>
                <a:gd name="connsiteY131" fmla="*/ 842539 h 1779327"/>
                <a:gd name="connsiteX132" fmla="*/ 128554 w 642769"/>
                <a:gd name="connsiteY132" fmla="*/ 838730 h 1779327"/>
                <a:gd name="connsiteX133" fmla="*/ 135220 w 642769"/>
                <a:gd name="connsiteY133" fmla="*/ 838730 h 1779327"/>
                <a:gd name="connsiteX134" fmla="*/ 135220 w 642769"/>
                <a:gd name="connsiteY134" fmla="*/ 821594 h 1779327"/>
                <a:gd name="connsiteX135" fmla="*/ 139029 w 642769"/>
                <a:gd name="connsiteY135" fmla="*/ 811122 h 1779327"/>
                <a:gd name="connsiteX136" fmla="*/ 139029 w 642769"/>
                <a:gd name="connsiteY136" fmla="*/ 796842 h 1779327"/>
                <a:gd name="connsiteX137" fmla="*/ 148551 w 642769"/>
                <a:gd name="connsiteY137" fmla="*/ 786369 h 1779327"/>
                <a:gd name="connsiteX138" fmla="*/ 148551 w 642769"/>
                <a:gd name="connsiteY138" fmla="*/ 782562 h 1779327"/>
                <a:gd name="connsiteX139" fmla="*/ 144742 w 642769"/>
                <a:gd name="connsiteY139" fmla="*/ 775897 h 1779327"/>
                <a:gd name="connsiteX140" fmla="*/ 141885 w 642769"/>
                <a:gd name="connsiteY140" fmla="*/ 772089 h 1779327"/>
                <a:gd name="connsiteX141" fmla="*/ 138076 w 642769"/>
                <a:gd name="connsiteY141" fmla="*/ 765425 h 1779327"/>
                <a:gd name="connsiteX142" fmla="*/ 134267 w 642769"/>
                <a:gd name="connsiteY142" fmla="*/ 740672 h 1779327"/>
                <a:gd name="connsiteX143" fmla="*/ 120936 w 642769"/>
                <a:gd name="connsiteY143" fmla="*/ 740672 h 1779327"/>
                <a:gd name="connsiteX144" fmla="*/ 114270 w 642769"/>
                <a:gd name="connsiteY144" fmla="*/ 734008 h 1779327"/>
                <a:gd name="connsiteX145" fmla="*/ 114270 w 642769"/>
                <a:gd name="connsiteY145" fmla="*/ 727344 h 1779327"/>
                <a:gd name="connsiteX146" fmla="*/ 118079 w 642769"/>
                <a:gd name="connsiteY146" fmla="*/ 723536 h 1779327"/>
                <a:gd name="connsiteX147" fmla="*/ 114270 w 642769"/>
                <a:gd name="connsiteY147" fmla="*/ 716872 h 1779327"/>
                <a:gd name="connsiteX148" fmla="*/ 107605 w 642769"/>
                <a:gd name="connsiteY148" fmla="*/ 699736 h 1779327"/>
                <a:gd name="connsiteX149" fmla="*/ 98082 w 642769"/>
                <a:gd name="connsiteY149" fmla="*/ 689263 h 1779327"/>
                <a:gd name="connsiteX150" fmla="*/ 98082 w 642769"/>
                <a:gd name="connsiteY150" fmla="*/ 685455 h 1779327"/>
                <a:gd name="connsiteX151" fmla="*/ 101891 w 642769"/>
                <a:gd name="connsiteY151" fmla="*/ 681647 h 1779327"/>
                <a:gd name="connsiteX152" fmla="*/ 101891 w 642769"/>
                <a:gd name="connsiteY152" fmla="*/ 674031 h 1779327"/>
                <a:gd name="connsiteX153" fmla="*/ 92368 w 642769"/>
                <a:gd name="connsiteY153" fmla="*/ 663559 h 1779327"/>
                <a:gd name="connsiteX154" fmla="*/ 85703 w 642769"/>
                <a:gd name="connsiteY154" fmla="*/ 659751 h 1779327"/>
                <a:gd name="connsiteX155" fmla="*/ 85703 w 642769"/>
                <a:gd name="connsiteY155" fmla="*/ 655942 h 1779327"/>
                <a:gd name="connsiteX156" fmla="*/ 82846 w 642769"/>
                <a:gd name="connsiteY156" fmla="*/ 652134 h 1779327"/>
                <a:gd name="connsiteX157" fmla="*/ 82846 w 642769"/>
                <a:gd name="connsiteY157" fmla="*/ 637854 h 1779327"/>
                <a:gd name="connsiteX158" fmla="*/ 85703 w 642769"/>
                <a:gd name="connsiteY158" fmla="*/ 637854 h 1779327"/>
                <a:gd name="connsiteX159" fmla="*/ 92368 w 642769"/>
                <a:gd name="connsiteY159" fmla="*/ 634046 h 1779327"/>
                <a:gd name="connsiteX160" fmla="*/ 88560 w 642769"/>
                <a:gd name="connsiteY160" fmla="*/ 602629 h 1779327"/>
                <a:gd name="connsiteX161" fmla="*/ 101891 w 642769"/>
                <a:gd name="connsiteY161" fmla="*/ 602629 h 1779327"/>
                <a:gd name="connsiteX162" fmla="*/ 101891 w 642769"/>
                <a:gd name="connsiteY162" fmla="*/ 598821 h 1779327"/>
                <a:gd name="connsiteX163" fmla="*/ 98082 w 642769"/>
                <a:gd name="connsiteY163" fmla="*/ 592157 h 1779327"/>
                <a:gd name="connsiteX164" fmla="*/ 91416 w 642769"/>
                <a:gd name="connsiteY164" fmla="*/ 571213 h 1779327"/>
                <a:gd name="connsiteX165" fmla="*/ 84750 w 642769"/>
                <a:gd name="connsiteY165" fmla="*/ 556932 h 1779327"/>
                <a:gd name="connsiteX166" fmla="*/ 84750 w 642769"/>
                <a:gd name="connsiteY166" fmla="*/ 550268 h 1779327"/>
                <a:gd name="connsiteX167" fmla="*/ 91416 w 642769"/>
                <a:gd name="connsiteY167" fmla="*/ 543604 h 1779327"/>
                <a:gd name="connsiteX168" fmla="*/ 91416 w 642769"/>
                <a:gd name="connsiteY168" fmla="*/ 504571 h 1779327"/>
                <a:gd name="connsiteX169" fmla="*/ 94273 w 642769"/>
                <a:gd name="connsiteY169" fmla="*/ 500763 h 1779327"/>
                <a:gd name="connsiteX170" fmla="*/ 98082 w 642769"/>
                <a:gd name="connsiteY170" fmla="*/ 494099 h 1779327"/>
                <a:gd name="connsiteX171" fmla="*/ 104748 w 642769"/>
                <a:gd name="connsiteY171" fmla="*/ 487435 h 1779327"/>
                <a:gd name="connsiteX172" fmla="*/ 104748 w 642769"/>
                <a:gd name="connsiteY172" fmla="*/ 480771 h 1779327"/>
                <a:gd name="connsiteX173" fmla="*/ 107605 w 642769"/>
                <a:gd name="connsiteY173" fmla="*/ 474106 h 1779327"/>
                <a:gd name="connsiteX174" fmla="*/ 107605 w 642769"/>
                <a:gd name="connsiteY174" fmla="*/ 467442 h 1779327"/>
                <a:gd name="connsiteX175" fmla="*/ 111413 w 642769"/>
                <a:gd name="connsiteY175" fmla="*/ 456970 h 1779327"/>
                <a:gd name="connsiteX176" fmla="*/ 111413 w 642769"/>
                <a:gd name="connsiteY176" fmla="*/ 450306 h 1779327"/>
                <a:gd name="connsiteX177" fmla="*/ 120936 w 642769"/>
                <a:gd name="connsiteY177" fmla="*/ 450306 h 1779327"/>
                <a:gd name="connsiteX178" fmla="*/ 124745 w 642769"/>
                <a:gd name="connsiteY178" fmla="*/ 446498 h 1779327"/>
                <a:gd name="connsiteX179" fmla="*/ 131411 w 642769"/>
                <a:gd name="connsiteY179" fmla="*/ 442690 h 1779327"/>
                <a:gd name="connsiteX180" fmla="*/ 131411 w 642769"/>
                <a:gd name="connsiteY180" fmla="*/ 436026 h 1779327"/>
                <a:gd name="connsiteX181" fmla="*/ 128554 w 642769"/>
                <a:gd name="connsiteY181" fmla="*/ 429361 h 1779327"/>
                <a:gd name="connsiteX182" fmla="*/ 115222 w 642769"/>
                <a:gd name="connsiteY182" fmla="*/ 422697 h 1779327"/>
                <a:gd name="connsiteX183" fmla="*/ 111413 w 642769"/>
                <a:gd name="connsiteY183" fmla="*/ 418889 h 1779327"/>
                <a:gd name="connsiteX184" fmla="*/ 111413 w 642769"/>
                <a:gd name="connsiteY184" fmla="*/ 418889 h 1779327"/>
                <a:gd name="connsiteX185" fmla="*/ 118079 w 642769"/>
                <a:gd name="connsiteY185" fmla="*/ 412225 h 1779327"/>
                <a:gd name="connsiteX186" fmla="*/ 120936 w 642769"/>
                <a:gd name="connsiteY186" fmla="*/ 405561 h 1779327"/>
                <a:gd name="connsiteX187" fmla="*/ 124745 w 642769"/>
                <a:gd name="connsiteY187" fmla="*/ 401753 h 1779327"/>
                <a:gd name="connsiteX188" fmla="*/ 120936 w 642769"/>
                <a:gd name="connsiteY188" fmla="*/ 395089 h 1779327"/>
                <a:gd name="connsiteX189" fmla="*/ 114270 w 642769"/>
                <a:gd name="connsiteY189" fmla="*/ 388425 h 1779327"/>
                <a:gd name="connsiteX190" fmla="*/ 107605 w 642769"/>
                <a:gd name="connsiteY190" fmla="*/ 384616 h 1779327"/>
                <a:gd name="connsiteX191" fmla="*/ 104748 w 642769"/>
                <a:gd name="connsiteY191" fmla="*/ 380808 h 1779327"/>
                <a:gd name="connsiteX192" fmla="*/ 104748 w 642769"/>
                <a:gd name="connsiteY192" fmla="*/ 370336 h 1779327"/>
                <a:gd name="connsiteX193" fmla="*/ 118079 w 642769"/>
                <a:gd name="connsiteY193" fmla="*/ 356056 h 1779327"/>
                <a:gd name="connsiteX194" fmla="*/ 118079 w 642769"/>
                <a:gd name="connsiteY194" fmla="*/ 352248 h 1779327"/>
                <a:gd name="connsiteX195" fmla="*/ 111413 w 642769"/>
                <a:gd name="connsiteY195" fmla="*/ 352248 h 1779327"/>
                <a:gd name="connsiteX196" fmla="*/ 104748 w 642769"/>
                <a:gd name="connsiteY196" fmla="*/ 348440 h 1779327"/>
                <a:gd name="connsiteX197" fmla="*/ 100939 w 642769"/>
                <a:gd name="connsiteY197" fmla="*/ 344632 h 1779327"/>
                <a:gd name="connsiteX198" fmla="*/ 100939 w 642769"/>
                <a:gd name="connsiteY198" fmla="*/ 340823 h 1779327"/>
                <a:gd name="connsiteX199" fmla="*/ 104748 w 642769"/>
                <a:gd name="connsiteY199" fmla="*/ 337015 h 1779327"/>
                <a:gd name="connsiteX200" fmla="*/ 107605 w 642769"/>
                <a:gd name="connsiteY200" fmla="*/ 330351 h 1779327"/>
                <a:gd name="connsiteX201" fmla="*/ 114270 w 642769"/>
                <a:gd name="connsiteY201" fmla="*/ 326543 h 1779327"/>
                <a:gd name="connsiteX202" fmla="*/ 120936 w 642769"/>
                <a:gd name="connsiteY202" fmla="*/ 319879 h 1779327"/>
                <a:gd name="connsiteX203" fmla="*/ 130459 w 642769"/>
                <a:gd name="connsiteY203" fmla="*/ 316071 h 1779327"/>
                <a:gd name="connsiteX204" fmla="*/ 137124 w 642769"/>
                <a:gd name="connsiteY204" fmla="*/ 312263 h 1779327"/>
                <a:gd name="connsiteX205" fmla="*/ 140933 w 642769"/>
                <a:gd name="connsiteY205" fmla="*/ 308455 h 1779327"/>
                <a:gd name="connsiteX206" fmla="*/ 143790 w 642769"/>
                <a:gd name="connsiteY206" fmla="*/ 308455 h 1779327"/>
                <a:gd name="connsiteX207" fmla="*/ 150456 w 642769"/>
                <a:gd name="connsiteY207" fmla="*/ 258950 h 1779327"/>
                <a:gd name="connsiteX208" fmla="*/ 143790 w 642769"/>
                <a:gd name="connsiteY208" fmla="*/ 248477 h 1779327"/>
                <a:gd name="connsiteX209" fmla="*/ 120936 w 642769"/>
                <a:gd name="connsiteY209" fmla="*/ 248477 h 1779327"/>
                <a:gd name="connsiteX210" fmla="*/ 118079 w 642769"/>
                <a:gd name="connsiteY210" fmla="*/ 241813 h 1779327"/>
                <a:gd name="connsiteX211" fmla="*/ 118079 w 642769"/>
                <a:gd name="connsiteY211" fmla="*/ 226581 h 1779327"/>
                <a:gd name="connsiteX212" fmla="*/ 104748 w 642769"/>
                <a:gd name="connsiteY212" fmla="*/ 212301 h 1779327"/>
                <a:gd name="connsiteX213" fmla="*/ 104748 w 642769"/>
                <a:gd name="connsiteY213" fmla="*/ 173268 h 1779327"/>
                <a:gd name="connsiteX214" fmla="*/ 100939 w 642769"/>
                <a:gd name="connsiteY214" fmla="*/ 169460 h 1779327"/>
                <a:gd name="connsiteX215" fmla="*/ 94273 w 642769"/>
                <a:gd name="connsiteY215" fmla="*/ 165652 h 1779327"/>
                <a:gd name="connsiteX216" fmla="*/ 91416 w 642769"/>
                <a:gd name="connsiteY216" fmla="*/ 161844 h 1779327"/>
                <a:gd name="connsiteX217" fmla="*/ 84750 w 642769"/>
                <a:gd name="connsiteY217" fmla="*/ 158035 h 1779327"/>
                <a:gd name="connsiteX218" fmla="*/ 81894 w 642769"/>
                <a:gd name="connsiteY218" fmla="*/ 154227 h 1779327"/>
                <a:gd name="connsiteX219" fmla="*/ 78085 w 642769"/>
                <a:gd name="connsiteY219" fmla="*/ 154227 h 1779327"/>
                <a:gd name="connsiteX220" fmla="*/ 78085 w 642769"/>
                <a:gd name="connsiteY220" fmla="*/ 139947 h 1779327"/>
                <a:gd name="connsiteX221" fmla="*/ 74276 w 642769"/>
                <a:gd name="connsiteY221" fmla="*/ 136139 h 1779327"/>
                <a:gd name="connsiteX222" fmla="*/ 70467 w 642769"/>
                <a:gd name="connsiteY222" fmla="*/ 129475 h 1779327"/>
                <a:gd name="connsiteX223" fmla="*/ 70467 w 642769"/>
                <a:gd name="connsiteY223" fmla="*/ 122811 h 1779327"/>
                <a:gd name="connsiteX224" fmla="*/ 74276 w 642769"/>
                <a:gd name="connsiteY224" fmla="*/ 119003 h 1779327"/>
                <a:gd name="connsiteX225" fmla="*/ 78085 w 642769"/>
                <a:gd name="connsiteY225" fmla="*/ 112338 h 1779327"/>
                <a:gd name="connsiteX226" fmla="*/ 81894 w 642769"/>
                <a:gd name="connsiteY226" fmla="*/ 108530 h 1779327"/>
                <a:gd name="connsiteX227" fmla="*/ 72371 w 642769"/>
                <a:gd name="connsiteY227" fmla="*/ 98058 h 1779327"/>
                <a:gd name="connsiteX228" fmla="*/ 79037 w 642769"/>
                <a:gd name="connsiteY228" fmla="*/ 91394 h 1779327"/>
                <a:gd name="connsiteX229" fmla="*/ 82846 w 642769"/>
                <a:gd name="connsiteY229" fmla="*/ 84730 h 1779327"/>
                <a:gd name="connsiteX230" fmla="*/ 82846 w 642769"/>
                <a:gd name="connsiteY230" fmla="*/ 80922 h 1779327"/>
                <a:gd name="connsiteX231" fmla="*/ 79037 w 642769"/>
                <a:gd name="connsiteY231" fmla="*/ 74258 h 1779327"/>
                <a:gd name="connsiteX232" fmla="*/ 65705 w 642769"/>
                <a:gd name="connsiteY232" fmla="*/ 67593 h 1779327"/>
                <a:gd name="connsiteX233" fmla="*/ 62849 w 642769"/>
                <a:gd name="connsiteY233" fmla="*/ 67593 h 1779327"/>
                <a:gd name="connsiteX234" fmla="*/ 56183 w 642769"/>
                <a:gd name="connsiteY234" fmla="*/ 63785 h 1779327"/>
                <a:gd name="connsiteX235" fmla="*/ 49517 w 642769"/>
                <a:gd name="connsiteY235" fmla="*/ 18088 h 1779327"/>
                <a:gd name="connsiteX236" fmla="*/ 36186 w 642769"/>
                <a:gd name="connsiteY236" fmla="*/ 18088 h 1779327"/>
                <a:gd name="connsiteX237" fmla="*/ 26663 w 642769"/>
                <a:gd name="connsiteY237" fmla="*/ 0 h 1779327"/>
                <a:gd name="connsiteX238" fmla="*/ 19997 w 642769"/>
                <a:gd name="connsiteY238" fmla="*/ 3808 h 1779327"/>
                <a:gd name="connsiteX239" fmla="*/ 22854 w 642769"/>
                <a:gd name="connsiteY239" fmla="*/ 10472 h 1779327"/>
                <a:gd name="connsiteX240" fmla="*/ 22854 w 642769"/>
                <a:gd name="connsiteY240" fmla="*/ 20944 h 1779327"/>
                <a:gd name="connsiteX241" fmla="*/ 19997 w 642769"/>
                <a:gd name="connsiteY241" fmla="*/ 24752 h 1779327"/>
                <a:gd name="connsiteX242" fmla="*/ 0 w 642769"/>
                <a:gd name="connsiteY242" fmla="*/ 39033 h 1779327"/>
                <a:gd name="connsiteX243" fmla="*/ 0 w 642769"/>
                <a:gd name="connsiteY243" fmla="*/ 63785 h 1779327"/>
                <a:gd name="connsiteX244" fmla="*/ 13331 w 642769"/>
                <a:gd name="connsiteY244" fmla="*/ 92346 h 1779327"/>
                <a:gd name="connsiteX245" fmla="*/ 17141 w 642769"/>
                <a:gd name="connsiteY245" fmla="*/ 102818 h 1779327"/>
                <a:gd name="connsiteX246" fmla="*/ 20950 w 642769"/>
                <a:gd name="connsiteY246" fmla="*/ 134235 h 1779327"/>
                <a:gd name="connsiteX247" fmla="*/ 20950 w 642769"/>
                <a:gd name="connsiteY247" fmla="*/ 165652 h 1779327"/>
                <a:gd name="connsiteX248" fmla="*/ 27615 w 642769"/>
                <a:gd name="connsiteY248" fmla="*/ 186596 h 1779327"/>
                <a:gd name="connsiteX249" fmla="*/ 27615 w 642769"/>
                <a:gd name="connsiteY249" fmla="*/ 211349 h 1779327"/>
                <a:gd name="connsiteX250" fmla="*/ 31424 w 642769"/>
                <a:gd name="connsiteY250" fmla="*/ 225629 h 1779327"/>
                <a:gd name="connsiteX251" fmla="*/ 31424 w 642769"/>
                <a:gd name="connsiteY251" fmla="*/ 254189 h 1779327"/>
                <a:gd name="connsiteX252" fmla="*/ 18093 w 642769"/>
                <a:gd name="connsiteY252" fmla="*/ 260854 h 1779327"/>
                <a:gd name="connsiteX253" fmla="*/ 21902 w 642769"/>
                <a:gd name="connsiteY253" fmla="*/ 278942 h 1779327"/>
                <a:gd name="connsiteX254" fmla="*/ 31424 w 642769"/>
                <a:gd name="connsiteY254" fmla="*/ 285606 h 1779327"/>
                <a:gd name="connsiteX255" fmla="*/ 27615 w 642769"/>
                <a:gd name="connsiteY255" fmla="*/ 341775 h 1779327"/>
                <a:gd name="connsiteX256" fmla="*/ 40947 w 642769"/>
                <a:gd name="connsiteY256" fmla="*/ 366528 h 1779327"/>
                <a:gd name="connsiteX257" fmla="*/ 31424 w 642769"/>
                <a:gd name="connsiteY257" fmla="*/ 377000 h 1779327"/>
                <a:gd name="connsiteX258" fmla="*/ 35233 w 642769"/>
                <a:gd name="connsiteY258" fmla="*/ 412225 h 1779327"/>
                <a:gd name="connsiteX259" fmla="*/ 38090 w 642769"/>
                <a:gd name="connsiteY259" fmla="*/ 416033 h 1779327"/>
                <a:gd name="connsiteX260" fmla="*/ 44756 w 642769"/>
                <a:gd name="connsiteY260" fmla="*/ 430314 h 1779327"/>
                <a:gd name="connsiteX261" fmla="*/ 44756 w 642769"/>
                <a:gd name="connsiteY261" fmla="*/ 436977 h 1779327"/>
                <a:gd name="connsiteX262" fmla="*/ 40947 w 642769"/>
                <a:gd name="connsiteY262" fmla="*/ 443642 h 1779327"/>
                <a:gd name="connsiteX263" fmla="*/ 37138 w 642769"/>
                <a:gd name="connsiteY263" fmla="*/ 447450 h 1779327"/>
                <a:gd name="connsiteX264" fmla="*/ 34281 w 642769"/>
                <a:gd name="connsiteY264" fmla="*/ 447450 h 1779327"/>
                <a:gd name="connsiteX265" fmla="*/ 34281 w 642769"/>
                <a:gd name="connsiteY265" fmla="*/ 464586 h 1779327"/>
                <a:gd name="connsiteX266" fmla="*/ 40947 w 642769"/>
                <a:gd name="connsiteY266" fmla="*/ 475058 h 1779327"/>
                <a:gd name="connsiteX267" fmla="*/ 34281 w 642769"/>
                <a:gd name="connsiteY267" fmla="*/ 481722 h 1779327"/>
                <a:gd name="connsiteX268" fmla="*/ 27615 w 642769"/>
                <a:gd name="connsiteY268" fmla="*/ 496003 h 1779327"/>
                <a:gd name="connsiteX269" fmla="*/ 27615 w 642769"/>
                <a:gd name="connsiteY269" fmla="*/ 499811 h 1779327"/>
                <a:gd name="connsiteX270" fmla="*/ 34281 w 642769"/>
                <a:gd name="connsiteY270" fmla="*/ 499811 h 1779327"/>
                <a:gd name="connsiteX271" fmla="*/ 34281 w 642769"/>
                <a:gd name="connsiteY271" fmla="*/ 506475 h 1779327"/>
                <a:gd name="connsiteX272" fmla="*/ 37138 w 642769"/>
                <a:gd name="connsiteY272" fmla="*/ 510283 h 1779327"/>
                <a:gd name="connsiteX273" fmla="*/ 37138 w 642769"/>
                <a:gd name="connsiteY273" fmla="*/ 519803 h 1779327"/>
                <a:gd name="connsiteX274" fmla="*/ 30472 w 642769"/>
                <a:gd name="connsiteY274" fmla="*/ 526468 h 1779327"/>
                <a:gd name="connsiteX275" fmla="*/ 30472 w 642769"/>
                <a:gd name="connsiteY275" fmla="*/ 530276 h 1779327"/>
                <a:gd name="connsiteX276" fmla="*/ 26663 w 642769"/>
                <a:gd name="connsiteY276" fmla="*/ 534084 h 1779327"/>
                <a:gd name="connsiteX277" fmla="*/ 26663 w 642769"/>
                <a:gd name="connsiteY277" fmla="*/ 548364 h 1779327"/>
                <a:gd name="connsiteX278" fmla="*/ 30472 w 642769"/>
                <a:gd name="connsiteY278" fmla="*/ 555028 h 1779327"/>
                <a:gd name="connsiteX279" fmla="*/ 34281 w 642769"/>
                <a:gd name="connsiteY279" fmla="*/ 558837 h 1779327"/>
                <a:gd name="connsiteX280" fmla="*/ 37138 w 642769"/>
                <a:gd name="connsiteY280" fmla="*/ 558837 h 1779327"/>
                <a:gd name="connsiteX281" fmla="*/ 43804 w 642769"/>
                <a:gd name="connsiteY281" fmla="*/ 565500 h 1779327"/>
                <a:gd name="connsiteX282" fmla="*/ 43804 w 642769"/>
                <a:gd name="connsiteY282" fmla="*/ 596917 h 1779327"/>
                <a:gd name="connsiteX283" fmla="*/ 34281 w 642769"/>
                <a:gd name="connsiteY283" fmla="*/ 596917 h 1779327"/>
                <a:gd name="connsiteX284" fmla="*/ 34281 w 642769"/>
                <a:gd name="connsiteY284" fmla="*/ 611198 h 1779327"/>
                <a:gd name="connsiteX285" fmla="*/ 37138 w 642769"/>
                <a:gd name="connsiteY285" fmla="*/ 617861 h 1779327"/>
                <a:gd name="connsiteX286" fmla="*/ 50469 w 642769"/>
                <a:gd name="connsiteY286" fmla="*/ 659751 h 1779327"/>
                <a:gd name="connsiteX287" fmla="*/ 54278 w 642769"/>
                <a:gd name="connsiteY287" fmla="*/ 666415 h 1779327"/>
                <a:gd name="connsiteX288" fmla="*/ 58087 w 642769"/>
                <a:gd name="connsiteY288" fmla="*/ 670223 h 1779327"/>
                <a:gd name="connsiteX289" fmla="*/ 58087 w 642769"/>
                <a:gd name="connsiteY289" fmla="*/ 680695 h 1779327"/>
                <a:gd name="connsiteX290" fmla="*/ 60944 w 642769"/>
                <a:gd name="connsiteY290" fmla="*/ 684503 h 1779327"/>
                <a:gd name="connsiteX291" fmla="*/ 64753 w 642769"/>
                <a:gd name="connsiteY291" fmla="*/ 691167 h 1779327"/>
                <a:gd name="connsiteX292" fmla="*/ 68562 w 642769"/>
                <a:gd name="connsiteY292" fmla="*/ 694975 h 1779327"/>
                <a:gd name="connsiteX293" fmla="*/ 68562 w 642769"/>
                <a:gd name="connsiteY293" fmla="*/ 723536 h 1779327"/>
                <a:gd name="connsiteX294" fmla="*/ 64753 w 642769"/>
                <a:gd name="connsiteY294" fmla="*/ 740672 h 1779327"/>
                <a:gd name="connsiteX295" fmla="*/ 78085 w 642769"/>
                <a:gd name="connsiteY295" fmla="*/ 754953 h 1779327"/>
                <a:gd name="connsiteX296" fmla="*/ 78085 w 642769"/>
                <a:gd name="connsiteY296" fmla="*/ 758761 h 1779327"/>
                <a:gd name="connsiteX297" fmla="*/ 74276 w 642769"/>
                <a:gd name="connsiteY297" fmla="*/ 762569 h 1779327"/>
                <a:gd name="connsiteX298" fmla="*/ 71419 w 642769"/>
                <a:gd name="connsiteY298" fmla="*/ 769233 h 1779327"/>
                <a:gd name="connsiteX299" fmla="*/ 71419 w 642769"/>
                <a:gd name="connsiteY299" fmla="*/ 775897 h 1779327"/>
                <a:gd name="connsiteX300" fmla="*/ 67610 w 642769"/>
                <a:gd name="connsiteY300" fmla="*/ 782562 h 1779327"/>
                <a:gd name="connsiteX301" fmla="*/ 67610 w 642769"/>
                <a:gd name="connsiteY301" fmla="*/ 828258 h 1779327"/>
                <a:gd name="connsiteX302" fmla="*/ 58087 w 642769"/>
                <a:gd name="connsiteY302" fmla="*/ 849203 h 1779327"/>
                <a:gd name="connsiteX303" fmla="*/ 64753 w 642769"/>
                <a:gd name="connsiteY303" fmla="*/ 855867 h 1779327"/>
                <a:gd name="connsiteX304" fmla="*/ 64753 w 642769"/>
                <a:gd name="connsiteY304" fmla="*/ 859675 h 1779327"/>
                <a:gd name="connsiteX305" fmla="*/ 60944 w 642769"/>
                <a:gd name="connsiteY305" fmla="*/ 863483 h 1779327"/>
                <a:gd name="connsiteX306" fmla="*/ 60944 w 642769"/>
                <a:gd name="connsiteY306" fmla="*/ 898708 h 1779327"/>
                <a:gd name="connsiteX307" fmla="*/ 58087 w 642769"/>
                <a:gd name="connsiteY307" fmla="*/ 909180 h 1779327"/>
                <a:gd name="connsiteX308" fmla="*/ 58087 w 642769"/>
                <a:gd name="connsiteY308" fmla="*/ 923461 h 1779327"/>
                <a:gd name="connsiteX309" fmla="*/ 48565 w 642769"/>
                <a:gd name="connsiteY309" fmla="*/ 927268 h 1779327"/>
                <a:gd name="connsiteX310" fmla="*/ 48565 w 642769"/>
                <a:gd name="connsiteY310" fmla="*/ 941549 h 1779327"/>
                <a:gd name="connsiteX311" fmla="*/ 61896 w 642769"/>
                <a:gd name="connsiteY311" fmla="*/ 966301 h 1779327"/>
                <a:gd name="connsiteX312" fmla="*/ 61896 w 642769"/>
                <a:gd name="connsiteY312" fmla="*/ 991054 h 1779327"/>
                <a:gd name="connsiteX313" fmla="*/ 65705 w 642769"/>
                <a:gd name="connsiteY313" fmla="*/ 997718 h 1779327"/>
                <a:gd name="connsiteX314" fmla="*/ 81894 w 642769"/>
                <a:gd name="connsiteY314" fmla="*/ 1014854 h 1779327"/>
                <a:gd name="connsiteX315" fmla="*/ 88560 w 642769"/>
                <a:gd name="connsiteY315" fmla="*/ 1029135 h 1779327"/>
                <a:gd name="connsiteX316" fmla="*/ 88560 w 642769"/>
                <a:gd name="connsiteY316" fmla="*/ 1053888 h 1779327"/>
                <a:gd name="connsiteX317" fmla="*/ 85703 w 642769"/>
                <a:gd name="connsiteY317" fmla="*/ 1060551 h 1779327"/>
                <a:gd name="connsiteX318" fmla="*/ 85703 w 642769"/>
                <a:gd name="connsiteY318" fmla="*/ 1067216 h 1779327"/>
                <a:gd name="connsiteX319" fmla="*/ 92368 w 642769"/>
                <a:gd name="connsiteY319" fmla="*/ 1073880 h 1779327"/>
                <a:gd name="connsiteX320" fmla="*/ 92368 w 642769"/>
                <a:gd name="connsiteY320" fmla="*/ 1109105 h 1779327"/>
                <a:gd name="connsiteX321" fmla="*/ 96177 w 642769"/>
                <a:gd name="connsiteY321" fmla="*/ 1115769 h 1779327"/>
                <a:gd name="connsiteX322" fmla="*/ 99034 w 642769"/>
                <a:gd name="connsiteY322" fmla="*/ 1119577 h 1779327"/>
                <a:gd name="connsiteX323" fmla="*/ 105700 w 642769"/>
                <a:gd name="connsiteY323" fmla="*/ 1123385 h 1779327"/>
                <a:gd name="connsiteX324" fmla="*/ 109509 w 642769"/>
                <a:gd name="connsiteY324" fmla="*/ 1127193 h 1779327"/>
                <a:gd name="connsiteX325" fmla="*/ 112366 w 642769"/>
                <a:gd name="connsiteY325" fmla="*/ 1127193 h 1779327"/>
                <a:gd name="connsiteX326" fmla="*/ 109509 w 642769"/>
                <a:gd name="connsiteY326" fmla="*/ 1137665 h 1779327"/>
                <a:gd name="connsiteX327" fmla="*/ 131411 w 642769"/>
                <a:gd name="connsiteY327" fmla="*/ 1137665 h 1779327"/>
                <a:gd name="connsiteX328" fmla="*/ 131411 w 642769"/>
                <a:gd name="connsiteY328" fmla="*/ 1120529 h 1779327"/>
                <a:gd name="connsiteX329" fmla="*/ 138076 w 642769"/>
                <a:gd name="connsiteY329" fmla="*/ 1127193 h 1779327"/>
                <a:gd name="connsiteX330" fmla="*/ 144742 w 642769"/>
                <a:gd name="connsiteY330" fmla="*/ 1131001 h 1779327"/>
                <a:gd name="connsiteX331" fmla="*/ 151408 w 642769"/>
                <a:gd name="connsiteY331" fmla="*/ 1131001 h 1779327"/>
                <a:gd name="connsiteX332" fmla="*/ 155217 w 642769"/>
                <a:gd name="connsiteY332" fmla="*/ 1127193 h 1779327"/>
                <a:gd name="connsiteX333" fmla="*/ 155217 w 642769"/>
                <a:gd name="connsiteY333" fmla="*/ 1120529 h 1779327"/>
                <a:gd name="connsiteX334" fmla="*/ 161883 w 642769"/>
                <a:gd name="connsiteY334" fmla="*/ 1131001 h 1779327"/>
                <a:gd name="connsiteX335" fmla="*/ 159026 w 642769"/>
                <a:gd name="connsiteY335" fmla="*/ 1134809 h 1779327"/>
                <a:gd name="connsiteX336" fmla="*/ 152360 w 642769"/>
                <a:gd name="connsiteY336" fmla="*/ 1138617 h 1779327"/>
                <a:gd name="connsiteX337" fmla="*/ 148551 w 642769"/>
                <a:gd name="connsiteY337" fmla="*/ 1145281 h 1779327"/>
                <a:gd name="connsiteX338" fmla="*/ 145695 w 642769"/>
                <a:gd name="connsiteY338" fmla="*/ 1149090 h 1779327"/>
                <a:gd name="connsiteX339" fmla="*/ 145695 w 642769"/>
                <a:gd name="connsiteY339" fmla="*/ 1152897 h 1779327"/>
                <a:gd name="connsiteX340" fmla="*/ 161883 w 642769"/>
                <a:gd name="connsiteY340" fmla="*/ 1152897 h 1779327"/>
                <a:gd name="connsiteX341" fmla="*/ 165692 w 642769"/>
                <a:gd name="connsiteY341" fmla="*/ 1156706 h 1779327"/>
                <a:gd name="connsiteX342" fmla="*/ 165692 w 642769"/>
                <a:gd name="connsiteY342" fmla="*/ 1167178 h 1779327"/>
                <a:gd name="connsiteX343" fmla="*/ 152360 w 642769"/>
                <a:gd name="connsiteY343" fmla="*/ 1163370 h 1779327"/>
                <a:gd name="connsiteX344" fmla="*/ 161883 w 642769"/>
                <a:gd name="connsiteY344" fmla="*/ 1177650 h 1779327"/>
                <a:gd name="connsiteX345" fmla="*/ 155217 w 642769"/>
                <a:gd name="connsiteY345" fmla="*/ 1184314 h 1779327"/>
                <a:gd name="connsiteX346" fmla="*/ 164740 w 642769"/>
                <a:gd name="connsiteY346" fmla="*/ 1198594 h 1779327"/>
                <a:gd name="connsiteX347" fmla="*/ 155217 w 642769"/>
                <a:gd name="connsiteY347" fmla="*/ 1209067 h 1779327"/>
                <a:gd name="connsiteX348" fmla="*/ 151408 w 642769"/>
                <a:gd name="connsiteY348" fmla="*/ 1215731 h 1779327"/>
                <a:gd name="connsiteX349" fmla="*/ 151408 w 642769"/>
                <a:gd name="connsiteY349" fmla="*/ 1219539 h 1779327"/>
                <a:gd name="connsiteX350" fmla="*/ 155217 w 642769"/>
                <a:gd name="connsiteY350" fmla="*/ 1223347 h 1779327"/>
                <a:gd name="connsiteX351" fmla="*/ 159026 w 642769"/>
                <a:gd name="connsiteY351" fmla="*/ 1223347 h 1779327"/>
                <a:gd name="connsiteX352" fmla="*/ 172357 w 642769"/>
                <a:gd name="connsiteY352" fmla="*/ 1230011 h 1779327"/>
                <a:gd name="connsiteX353" fmla="*/ 179023 w 642769"/>
                <a:gd name="connsiteY353" fmla="*/ 1230011 h 1779327"/>
                <a:gd name="connsiteX354" fmla="*/ 169501 w 642769"/>
                <a:gd name="connsiteY354" fmla="*/ 1240483 h 1779327"/>
                <a:gd name="connsiteX355" fmla="*/ 169501 w 642769"/>
                <a:gd name="connsiteY355" fmla="*/ 1247148 h 1779327"/>
                <a:gd name="connsiteX356" fmla="*/ 176166 w 642769"/>
                <a:gd name="connsiteY356" fmla="*/ 1250955 h 1779327"/>
                <a:gd name="connsiteX357" fmla="*/ 179975 w 642769"/>
                <a:gd name="connsiteY357" fmla="*/ 1254764 h 1779327"/>
                <a:gd name="connsiteX358" fmla="*/ 186641 w 642769"/>
                <a:gd name="connsiteY358" fmla="*/ 1258572 h 1779327"/>
                <a:gd name="connsiteX359" fmla="*/ 199973 w 642769"/>
                <a:gd name="connsiteY359" fmla="*/ 1258572 h 1779327"/>
                <a:gd name="connsiteX360" fmla="*/ 203782 w 642769"/>
                <a:gd name="connsiteY360" fmla="*/ 1279516 h 1779327"/>
                <a:gd name="connsiteX361" fmla="*/ 199973 w 642769"/>
                <a:gd name="connsiteY361" fmla="*/ 1279516 h 1779327"/>
                <a:gd name="connsiteX362" fmla="*/ 183785 w 642769"/>
                <a:gd name="connsiteY362" fmla="*/ 1296653 h 1779327"/>
                <a:gd name="connsiteX363" fmla="*/ 183785 w 642769"/>
                <a:gd name="connsiteY363" fmla="*/ 1300461 h 1779327"/>
                <a:gd name="connsiteX364" fmla="*/ 186641 w 642769"/>
                <a:gd name="connsiteY364" fmla="*/ 1304269 h 1779327"/>
                <a:gd name="connsiteX365" fmla="*/ 199973 w 642769"/>
                <a:gd name="connsiteY365" fmla="*/ 1304269 h 1779327"/>
                <a:gd name="connsiteX366" fmla="*/ 206639 w 642769"/>
                <a:gd name="connsiteY366" fmla="*/ 1308077 h 1779327"/>
                <a:gd name="connsiteX367" fmla="*/ 213304 w 642769"/>
                <a:gd name="connsiteY367" fmla="*/ 1314741 h 1779327"/>
                <a:gd name="connsiteX368" fmla="*/ 197116 w 642769"/>
                <a:gd name="connsiteY368" fmla="*/ 1314741 h 1779327"/>
                <a:gd name="connsiteX369" fmla="*/ 193307 w 642769"/>
                <a:gd name="connsiteY369" fmla="*/ 1310933 h 1779327"/>
                <a:gd name="connsiteX370" fmla="*/ 186641 w 642769"/>
                <a:gd name="connsiteY370" fmla="*/ 1310933 h 1779327"/>
                <a:gd name="connsiteX371" fmla="*/ 183785 w 642769"/>
                <a:gd name="connsiteY371" fmla="*/ 1314741 h 1779327"/>
                <a:gd name="connsiteX372" fmla="*/ 183785 w 642769"/>
                <a:gd name="connsiteY372" fmla="*/ 1317597 h 1779327"/>
                <a:gd name="connsiteX373" fmla="*/ 199973 w 642769"/>
                <a:gd name="connsiteY373" fmla="*/ 1321405 h 1779327"/>
                <a:gd name="connsiteX374" fmla="*/ 186641 w 642769"/>
                <a:gd name="connsiteY374" fmla="*/ 1328070 h 1779327"/>
                <a:gd name="connsiteX375" fmla="*/ 190450 w 642769"/>
                <a:gd name="connsiteY375" fmla="*/ 1342350 h 1779327"/>
                <a:gd name="connsiteX376" fmla="*/ 197116 w 642769"/>
                <a:gd name="connsiteY376" fmla="*/ 1342350 h 1779327"/>
                <a:gd name="connsiteX377" fmla="*/ 197116 w 642769"/>
                <a:gd name="connsiteY377" fmla="*/ 1356630 h 1779327"/>
                <a:gd name="connsiteX378" fmla="*/ 190450 w 642769"/>
                <a:gd name="connsiteY378" fmla="*/ 1363294 h 1779327"/>
                <a:gd name="connsiteX379" fmla="*/ 190450 w 642769"/>
                <a:gd name="connsiteY379" fmla="*/ 1359486 h 1779327"/>
                <a:gd name="connsiteX380" fmla="*/ 186641 w 642769"/>
                <a:gd name="connsiteY380" fmla="*/ 1355678 h 1779327"/>
                <a:gd name="connsiteX381" fmla="*/ 183785 w 642769"/>
                <a:gd name="connsiteY381" fmla="*/ 1349014 h 1779327"/>
                <a:gd name="connsiteX382" fmla="*/ 183785 w 642769"/>
                <a:gd name="connsiteY382" fmla="*/ 1349966 h 1779327"/>
                <a:gd name="connsiteX383" fmla="*/ 163787 w 642769"/>
                <a:gd name="connsiteY383" fmla="*/ 1349966 h 1779327"/>
                <a:gd name="connsiteX384" fmla="*/ 173310 w 642769"/>
                <a:gd name="connsiteY384" fmla="*/ 1346158 h 1779327"/>
                <a:gd name="connsiteX385" fmla="*/ 159978 w 642769"/>
                <a:gd name="connsiteY385" fmla="*/ 1331877 h 1779327"/>
                <a:gd name="connsiteX386" fmla="*/ 156169 w 642769"/>
                <a:gd name="connsiteY386" fmla="*/ 1331877 h 1779327"/>
                <a:gd name="connsiteX387" fmla="*/ 156169 w 642769"/>
                <a:gd name="connsiteY387" fmla="*/ 1338542 h 1779327"/>
                <a:gd name="connsiteX388" fmla="*/ 152360 w 642769"/>
                <a:gd name="connsiteY388" fmla="*/ 1331877 h 1779327"/>
                <a:gd name="connsiteX389" fmla="*/ 129506 w 642769"/>
                <a:gd name="connsiteY389" fmla="*/ 1338542 h 1779327"/>
                <a:gd name="connsiteX390" fmla="*/ 149504 w 642769"/>
                <a:gd name="connsiteY390" fmla="*/ 1342350 h 1779327"/>
                <a:gd name="connsiteX391" fmla="*/ 146647 w 642769"/>
                <a:gd name="connsiteY391" fmla="*/ 1346158 h 1779327"/>
                <a:gd name="connsiteX392" fmla="*/ 142838 w 642769"/>
                <a:gd name="connsiteY392" fmla="*/ 1352822 h 1779327"/>
                <a:gd name="connsiteX393" fmla="*/ 139029 w 642769"/>
                <a:gd name="connsiteY393" fmla="*/ 1356630 h 1779327"/>
                <a:gd name="connsiteX394" fmla="*/ 132363 w 642769"/>
                <a:gd name="connsiteY394" fmla="*/ 1360438 h 1779327"/>
                <a:gd name="connsiteX395" fmla="*/ 128554 w 642769"/>
                <a:gd name="connsiteY395" fmla="*/ 1367102 h 1779327"/>
                <a:gd name="connsiteX396" fmla="*/ 124745 w 642769"/>
                <a:gd name="connsiteY396" fmla="*/ 1370910 h 1779327"/>
                <a:gd name="connsiteX397" fmla="*/ 124745 w 642769"/>
                <a:gd name="connsiteY397" fmla="*/ 1374718 h 1779327"/>
                <a:gd name="connsiteX398" fmla="*/ 128554 w 642769"/>
                <a:gd name="connsiteY398" fmla="*/ 1378527 h 1779327"/>
                <a:gd name="connsiteX399" fmla="*/ 135220 w 642769"/>
                <a:gd name="connsiteY399" fmla="*/ 1382335 h 1779327"/>
                <a:gd name="connsiteX400" fmla="*/ 141885 w 642769"/>
                <a:gd name="connsiteY400" fmla="*/ 1382335 h 1779327"/>
                <a:gd name="connsiteX401" fmla="*/ 141885 w 642769"/>
                <a:gd name="connsiteY401" fmla="*/ 1378527 h 1779327"/>
                <a:gd name="connsiteX402" fmla="*/ 135220 w 642769"/>
                <a:gd name="connsiteY402" fmla="*/ 1371862 h 1779327"/>
                <a:gd name="connsiteX403" fmla="*/ 148551 w 642769"/>
                <a:gd name="connsiteY403" fmla="*/ 1368055 h 1779327"/>
                <a:gd name="connsiteX404" fmla="*/ 158074 w 642769"/>
                <a:gd name="connsiteY404" fmla="*/ 1378527 h 1779327"/>
                <a:gd name="connsiteX405" fmla="*/ 180928 w 642769"/>
                <a:gd name="connsiteY405" fmla="*/ 1378527 h 1779327"/>
                <a:gd name="connsiteX406" fmla="*/ 187594 w 642769"/>
                <a:gd name="connsiteY406" fmla="*/ 1382335 h 1779327"/>
                <a:gd name="connsiteX407" fmla="*/ 191403 w 642769"/>
                <a:gd name="connsiteY407" fmla="*/ 1388999 h 1779327"/>
                <a:gd name="connsiteX408" fmla="*/ 198068 w 642769"/>
                <a:gd name="connsiteY408" fmla="*/ 1392807 h 1779327"/>
                <a:gd name="connsiteX409" fmla="*/ 198068 w 642769"/>
                <a:gd name="connsiteY409" fmla="*/ 1396615 h 1779327"/>
                <a:gd name="connsiteX410" fmla="*/ 188546 w 642769"/>
                <a:gd name="connsiteY410" fmla="*/ 1407087 h 1779327"/>
                <a:gd name="connsiteX411" fmla="*/ 192355 w 642769"/>
                <a:gd name="connsiteY411" fmla="*/ 1413751 h 1779327"/>
                <a:gd name="connsiteX412" fmla="*/ 201877 w 642769"/>
                <a:gd name="connsiteY412" fmla="*/ 1413751 h 1779327"/>
                <a:gd name="connsiteX413" fmla="*/ 201877 w 642769"/>
                <a:gd name="connsiteY413" fmla="*/ 1420416 h 1779327"/>
                <a:gd name="connsiteX414" fmla="*/ 211400 w 642769"/>
                <a:gd name="connsiteY414" fmla="*/ 1424223 h 1779327"/>
                <a:gd name="connsiteX415" fmla="*/ 215209 w 642769"/>
                <a:gd name="connsiteY415" fmla="*/ 1413751 h 1779327"/>
                <a:gd name="connsiteX416" fmla="*/ 224731 w 642769"/>
                <a:gd name="connsiteY416" fmla="*/ 1424223 h 1779327"/>
                <a:gd name="connsiteX417" fmla="*/ 228540 w 642769"/>
                <a:gd name="connsiteY417" fmla="*/ 1424223 h 1779327"/>
                <a:gd name="connsiteX418" fmla="*/ 235206 w 642769"/>
                <a:gd name="connsiteY418" fmla="*/ 1428032 h 1779327"/>
                <a:gd name="connsiteX419" fmla="*/ 239015 w 642769"/>
                <a:gd name="connsiteY419" fmla="*/ 1431839 h 1779327"/>
                <a:gd name="connsiteX420" fmla="*/ 239015 w 642769"/>
                <a:gd name="connsiteY420" fmla="*/ 1438504 h 1779327"/>
                <a:gd name="connsiteX421" fmla="*/ 232349 w 642769"/>
                <a:gd name="connsiteY421" fmla="*/ 1445168 h 1779327"/>
                <a:gd name="connsiteX422" fmla="*/ 228540 w 642769"/>
                <a:gd name="connsiteY422" fmla="*/ 1441360 h 1779327"/>
                <a:gd name="connsiteX423" fmla="*/ 221875 w 642769"/>
                <a:gd name="connsiteY423" fmla="*/ 1441360 h 1779327"/>
                <a:gd name="connsiteX424" fmla="*/ 215209 w 642769"/>
                <a:gd name="connsiteY424" fmla="*/ 1437552 h 1779327"/>
                <a:gd name="connsiteX425" fmla="*/ 211400 w 642769"/>
                <a:gd name="connsiteY425" fmla="*/ 1433744 h 1779327"/>
                <a:gd name="connsiteX426" fmla="*/ 204734 w 642769"/>
                <a:gd name="connsiteY426" fmla="*/ 1433744 h 1779327"/>
                <a:gd name="connsiteX427" fmla="*/ 204734 w 642769"/>
                <a:gd name="connsiteY427" fmla="*/ 1440408 h 1779327"/>
                <a:gd name="connsiteX428" fmla="*/ 207591 w 642769"/>
                <a:gd name="connsiteY428" fmla="*/ 1444216 h 1779327"/>
                <a:gd name="connsiteX429" fmla="*/ 211400 w 642769"/>
                <a:gd name="connsiteY429" fmla="*/ 1444216 h 1779327"/>
                <a:gd name="connsiteX430" fmla="*/ 218065 w 642769"/>
                <a:gd name="connsiteY430" fmla="*/ 1450880 h 1779327"/>
                <a:gd name="connsiteX431" fmla="*/ 224731 w 642769"/>
                <a:gd name="connsiteY431" fmla="*/ 1465160 h 1779327"/>
                <a:gd name="connsiteX432" fmla="*/ 224731 w 642769"/>
                <a:gd name="connsiteY432" fmla="*/ 1471824 h 1779327"/>
                <a:gd name="connsiteX433" fmla="*/ 215209 w 642769"/>
                <a:gd name="connsiteY433" fmla="*/ 1471824 h 1779327"/>
                <a:gd name="connsiteX434" fmla="*/ 221875 w 642769"/>
                <a:gd name="connsiteY434" fmla="*/ 1482297 h 1779327"/>
                <a:gd name="connsiteX435" fmla="*/ 231397 w 642769"/>
                <a:gd name="connsiteY435" fmla="*/ 1503241 h 1779327"/>
                <a:gd name="connsiteX436" fmla="*/ 238063 w 642769"/>
                <a:gd name="connsiteY436" fmla="*/ 1478489 h 1779327"/>
                <a:gd name="connsiteX437" fmla="*/ 238063 w 642769"/>
                <a:gd name="connsiteY437" fmla="*/ 1495625 h 1779327"/>
                <a:gd name="connsiteX438" fmla="*/ 247585 w 642769"/>
                <a:gd name="connsiteY438" fmla="*/ 1509905 h 1779327"/>
                <a:gd name="connsiteX439" fmla="*/ 234254 w 642769"/>
                <a:gd name="connsiteY439" fmla="*/ 1509905 h 1779327"/>
                <a:gd name="connsiteX440" fmla="*/ 238063 w 642769"/>
                <a:gd name="connsiteY440" fmla="*/ 1520378 h 1779327"/>
                <a:gd name="connsiteX441" fmla="*/ 251394 w 642769"/>
                <a:gd name="connsiteY441" fmla="*/ 1520378 h 1779327"/>
                <a:gd name="connsiteX442" fmla="*/ 241872 w 642769"/>
                <a:gd name="connsiteY442" fmla="*/ 1527042 h 1779327"/>
                <a:gd name="connsiteX443" fmla="*/ 258060 w 642769"/>
                <a:gd name="connsiteY443" fmla="*/ 1533706 h 1779327"/>
                <a:gd name="connsiteX444" fmla="*/ 248538 w 642769"/>
                <a:gd name="connsiteY444" fmla="*/ 1540370 h 1779327"/>
                <a:gd name="connsiteX445" fmla="*/ 264726 w 642769"/>
                <a:gd name="connsiteY445" fmla="*/ 1547034 h 1779327"/>
                <a:gd name="connsiteX446" fmla="*/ 258060 w 642769"/>
                <a:gd name="connsiteY446" fmla="*/ 1553699 h 1779327"/>
                <a:gd name="connsiteX447" fmla="*/ 267583 w 642769"/>
                <a:gd name="connsiteY447" fmla="*/ 1557506 h 1779327"/>
                <a:gd name="connsiteX448" fmla="*/ 267583 w 642769"/>
                <a:gd name="connsiteY448" fmla="*/ 1553699 h 1779327"/>
                <a:gd name="connsiteX449" fmla="*/ 270439 w 642769"/>
                <a:gd name="connsiteY449" fmla="*/ 1547034 h 1779327"/>
                <a:gd name="connsiteX450" fmla="*/ 270439 w 642769"/>
                <a:gd name="connsiteY450" fmla="*/ 1543226 h 1779327"/>
                <a:gd name="connsiteX451" fmla="*/ 274248 w 642769"/>
                <a:gd name="connsiteY451" fmla="*/ 1543226 h 1779327"/>
                <a:gd name="connsiteX452" fmla="*/ 278057 w 642769"/>
                <a:gd name="connsiteY452" fmla="*/ 1547034 h 1779327"/>
                <a:gd name="connsiteX453" fmla="*/ 280914 w 642769"/>
                <a:gd name="connsiteY453" fmla="*/ 1553699 h 1779327"/>
                <a:gd name="connsiteX454" fmla="*/ 278057 w 642769"/>
                <a:gd name="connsiteY454" fmla="*/ 1557506 h 1779327"/>
                <a:gd name="connsiteX455" fmla="*/ 278057 w 642769"/>
                <a:gd name="connsiteY455" fmla="*/ 1561315 h 1779327"/>
                <a:gd name="connsiteX456" fmla="*/ 274248 w 642769"/>
                <a:gd name="connsiteY456" fmla="*/ 1561315 h 1779327"/>
                <a:gd name="connsiteX457" fmla="*/ 267583 w 642769"/>
                <a:gd name="connsiteY457" fmla="*/ 1567979 h 1779327"/>
                <a:gd name="connsiteX458" fmla="*/ 267583 w 642769"/>
                <a:gd name="connsiteY458" fmla="*/ 1571787 h 1779327"/>
                <a:gd name="connsiteX459" fmla="*/ 270439 w 642769"/>
                <a:gd name="connsiteY459" fmla="*/ 1575595 h 1779327"/>
                <a:gd name="connsiteX460" fmla="*/ 286628 w 642769"/>
                <a:gd name="connsiteY460" fmla="*/ 1575595 h 1779327"/>
                <a:gd name="connsiteX461" fmla="*/ 286628 w 642769"/>
                <a:gd name="connsiteY461" fmla="*/ 1582259 h 1779327"/>
                <a:gd name="connsiteX462" fmla="*/ 299959 w 642769"/>
                <a:gd name="connsiteY462" fmla="*/ 1596540 h 1779327"/>
                <a:gd name="connsiteX463" fmla="*/ 306625 w 642769"/>
                <a:gd name="connsiteY463" fmla="*/ 1600347 h 1779327"/>
                <a:gd name="connsiteX464" fmla="*/ 310434 w 642769"/>
                <a:gd name="connsiteY464" fmla="*/ 1604156 h 1779327"/>
                <a:gd name="connsiteX465" fmla="*/ 310434 w 642769"/>
                <a:gd name="connsiteY465" fmla="*/ 1583211 h 1779327"/>
                <a:gd name="connsiteX466" fmla="*/ 314243 w 642769"/>
                <a:gd name="connsiteY466" fmla="*/ 1583211 h 1779327"/>
                <a:gd name="connsiteX467" fmla="*/ 317100 w 642769"/>
                <a:gd name="connsiteY467" fmla="*/ 1587019 h 1779327"/>
                <a:gd name="connsiteX468" fmla="*/ 323765 w 642769"/>
                <a:gd name="connsiteY468" fmla="*/ 1590827 h 1779327"/>
                <a:gd name="connsiteX469" fmla="*/ 333288 w 642769"/>
                <a:gd name="connsiteY469" fmla="*/ 1594635 h 1779327"/>
                <a:gd name="connsiteX470" fmla="*/ 346619 w 642769"/>
                <a:gd name="connsiteY470" fmla="*/ 1608916 h 1779327"/>
                <a:gd name="connsiteX471" fmla="*/ 342810 w 642769"/>
                <a:gd name="connsiteY471" fmla="*/ 1612723 h 1779327"/>
                <a:gd name="connsiteX472" fmla="*/ 342810 w 642769"/>
                <a:gd name="connsiteY472" fmla="*/ 1616532 h 1779327"/>
                <a:gd name="connsiteX473" fmla="*/ 339954 w 642769"/>
                <a:gd name="connsiteY473" fmla="*/ 1620340 h 1779327"/>
                <a:gd name="connsiteX474" fmla="*/ 349476 w 642769"/>
                <a:gd name="connsiteY474" fmla="*/ 1624148 h 1779327"/>
                <a:gd name="connsiteX475" fmla="*/ 349476 w 642769"/>
                <a:gd name="connsiteY475" fmla="*/ 1638428 h 1779327"/>
                <a:gd name="connsiteX476" fmla="*/ 379948 w 642769"/>
                <a:gd name="connsiteY476" fmla="*/ 1638428 h 1779327"/>
                <a:gd name="connsiteX477" fmla="*/ 386614 w 642769"/>
                <a:gd name="connsiteY477" fmla="*/ 1645092 h 1779327"/>
                <a:gd name="connsiteX478" fmla="*/ 367569 w 642769"/>
                <a:gd name="connsiteY478" fmla="*/ 1645092 h 1779327"/>
                <a:gd name="connsiteX479" fmla="*/ 360903 w 642769"/>
                <a:gd name="connsiteY479" fmla="*/ 1651757 h 1779327"/>
                <a:gd name="connsiteX480" fmla="*/ 347572 w 642769"/>
                <a:gd name="connsiteY480" fmla="*/ 1651757 h 1779327"/>
                <a:gd name="connsiteX481" fmla="*/ 340906 w 642769"/>
                <a:gd name="connsiteY481" fmla="*/ 1662229 h 1779327"/>
                <a:gd name="connsiteX482" fmla="*/ 357094 w 642769"/>
                <a:gd name="connsiteY482" fmla="*/ 1662229 h 1779327"/>
                <a:gd name="connsiteX483" fmla="*/ 350429 w 642769"/>
                <a:gd name="connsiteY483" fmla="*/ 1672701 h 1779327"/>
                <a:gd name="connsiteX484" fmla="*/ 366617 w 642769"/>
                <a:gd name="connsiteY484" fmla="*/ 1668893 h 1779327"/>
                <a:gd name="connsiteX485" fmla="*/ 366617 w 642769"/>
                <a:gd name="connsiteY485" fmla="*/ 1658421 h 1779327"/>
                <a:gd name="connsiteX486" fmla="*/ 379948 w 642769"/>
                <a:gd name="connsiteY486" fmla="*/ 1665085 h 1779327"/>
                <a:gd name="connsiteX487" fmla="*/ 383757 w 642769"/>
                <a:gd name="connsiteY487" fmla="*/ 1658421 h 1779327"/>
                <a:gd name="connsiteX488" fmla="*/ 386614 w 642769"/>
                <a:gd name="connsiteY488" fmla="*/ 1654613 h 1779327"/>
                <a:gd name="connsiteX489" fmla="*/ 393280 w 642769"/>
                <a:gd name="connsiteY489" fmla="*/ 1650804 h 1779327"/>
                <a:gd name="connsiteX490" fmla="*/ 397089 w 642769"/>
                <a:gd name="connsiteY490" fmla="*/ 1646997 h 1779327"/>
                <a:gd name="connsiteX491" fmla="*/ 403754 w 642769"/>
                <a:gd name="connsiteY491" fmla="*/ 1646997 h 1779327"/>
                <a:gd name="connsiteX492" fmla="*/ 403754 w 642769"/>
                <a:gd name="connsiteY492" fmla="*/ 1653661 h 1779327"/>
                <a:gd name="connsiteX493" fmla="*/ 399945 w 642769"/>
                <a:gd name="connsiteY493" fmla="*/ 1660325 h 1779327"/>
                <a:gd name="connsiteX494" fmla="*/ 386614 w 642769"/>
                <a:gd name="connsiteY494" fmla="*/ 1674605 h 1779327"/>
                <a:gd name="connsiteX495" fmla="*/ 383757 w 642769"/>
                <a:gd name="connsiteY495" fmla="*/ 1670797 h 1779327"/>
                <a:gd name="connsiteX496" fmla="*/ 374235 w 642769"/>
                <a:gd name="connsiteY496" fmla="*/ 1670797 h 1779327"/>
                <a:gd name="connsiteX497" fmla="*/ 374235 w 642769"/>
                <a:gd name="connsiteY497" fmla="*/ 1681269 h 1779327"/>
                <a:gd name="connsiteX498" fmla="*/ 354237 w 642769"/>
                <a:gd name="connsiteY498" fmla="*/ 1681269 h 1779327"/>
                <a:gd name="connsiteX499" fmla="*/ 347572 w 642769"/>
                <a:gd name="connsiteY499" fmla="*/ 1687933 h 1779327"/>
                <a:gd name="connsiteX500" fmla="*/ 354237 w 642769"/>
                <a:gd name="connsiteY500" fmla="*/ 1691742 h 1779327"/>
                <a:gd name="connsiteX501" fmla="*/ 358046 w 642769"/>
                <a:gd name="connsiteY501" fmla="*/ 1708878 h 1779327"/>
                <a:gd name="connsiteX502" fmla="*/ 374235 w 642769"/>
                <a:gd name="connsiteY502" fmla="*/ 1698405 h 1779327"/>
                <a:gd name="connsiteX503" fmla="*/ 378044 w 642769"/>
                <a:gd name="connsiteY503" fmla="*/ 1705070 h 1779327"/>
                <a:gd name="connsiteX504" fmla="*/ 378044 w 642769"/>
                <a:gd name="connsiteY504" fmla="*/ 1708878 h 1779327"/>
                <a:gd name="connsiteX505" fmla="*/ 381853 w 642769"/>
                <a:gd name="connsiteY505" fmla="*/ 1708878 h 1779327"/>
                <a:gd name="connsiteX506" fmla="*/ 385662 w 642769"/>
                <a:gd name="connsiteY506" fmla="*/ 1705070 h 1779327"/>
                <a:gd name="connsiteX507" fmla="*/ 388519 w 642769"/>
                <a:gd name="connsiteY507" fmla="*/ 1698405 h 1779327"/>
                <a:gd name="connsiteX508" fmla="*/ 388519 w 642769"/>
                <a:gd name="connsiteY508" fmla="*/ 1694598 h 1779327"/>
                <a:gd name="connsiteX509" fmla="*/ 392328 w 642769"/>
                <a:gd name="connsiteY509" fmla="*/ 1687933 h 1779327"/>
                <a:gd name="connsiteX510" fmla="*/ 394232 w 642769"/>
                <a:gd name="connsiteY510" fmla="*/ 1687933 h 1779327"/>
                <a:gd name="connsiteX511" fmla="*/ 129506 w 642769"/>
                <a:gd name="connsiteY511" fmla="*/ 1265236 h 1779327"/>
                <a:gd name="connsiteX512" fmla="*/ 119984 w 642769"/>
                <a:gd name="connsiteY512" fmla="*/ 1265236 h 1779327"/>
                <a:gd name="connsiteX513" fmla="*/ 126650 w 642769"/>
                <a:gd name="connsiteY513" fmla="*/ 1279516 h 1779327"/>
                <a:gd name="connsiteX514" fmla="*/ 129506 w 642769"/>
                <a:gd name="connsiteY514" fmla="*/ 1265236 h 1779327"/>
                <a:gd name="connsiteX515" fmla="*/ 139029 w 642769"/>
                <a:gd name="connsiteY515" fmla="*/ 1240483 h 1779327"/>
                <a:gd name="connsiteX516" fmla="*/ 132363 w 642769"/>
                <a:gd name="connsiteY516" fmla="*/ 1244292 h 1779327"/>
                <a:gd name="connsiteX517" fmla="*/ 132363 w 642769"/>
                <a:gd name="connsiteY517" fmla="*/ 1254764 h 1779327"/>
                <a:gd name="connsiteX518" fmla="*/ 139029 w 642769"/>
                <a:gd name="connsiteY518" fmla="*/ 1254764 h 1779327"/>
                <a:gd name="connsiteX519" fmla="*/ 145695 w 642769"/>
                <a:gd name="connsiteY519" fmla="*/ 1248100 h 1779327"/>
                <a:gd name="connsiteX520" fmla="*/ 145695 w 642769"/>
                <a:gd name="connsiteY520" fmla="*/ 1237628 h 1779327"/>
                <a:gd name="connsiteX521" fmla="*/ 142838 w 642769"/>
                <a:gd name="connsiteY521" fmla="*/ 1237628 h 1779327"/>
                <a:gd name="connsiteX522" fmla="*/ 139029 w 642769"/>
                <a:gd name="connsiteY522" fmla="*/ 1240483 h 1779327"/>
                <a:gd name="connsiteX523" fmla="*/ 175214 w 642769"/>
                <a:gd name="connsiteY523" fmla="*/ 1286180 h 1779327"/>
                <a:gd name="connsiteX524" fmla="*/ 179023 w 642769"/>
                <a:gd name="connsiteY524" fmla="*/ 1282373 h 1779327"/>
                <a:gd name="connsiteX525" fmla="*/ 185689 w 642769"/>
                <a:gd name="connsiteY525" fmla="*/ 1278564 h 1779327"/>
                <a:gd name="connsiteX526" fmla="*/ 192355 w 642769"/>
                <a:gd name="connsiteY526" fmla="*/ 1271900 h 1779327"/>
                <a:gd name="connsiteX527" fmla="*/ 185689 w 642769"/>
                <a:gd name="connsiteY527" fmla="*/ 1265236 h 1779327"/>
                <a:gd name="connsiteX528" fmla="*/ 179023 w 642769"/>
                <a:gd name="connsiteY528" fmla="*/ 1265236 h 1779327"/>
                <a:gd name="connsiteX529" fmla="*/ 172357 w 642769"/>
                <a:gd name="connsiteY529" fmla="*/ 1269044 h 1779327"/>
                <a:gd name="connsiteX530" fmla="*/ 168549 w 642769"/>
                <a:gd name="connsiteY530" fmla="*/ 1272852 h 1779327"/>
                <a:gd name="connsiteX531" fmla="*/ 168549 w 642769"/>
                <a:gd name="connsiteY531" fmla="*/ 1284276 h 1779327"/>
                <a:gd name="connsiteX532" fmla="*/ 172357 w 642769"/>
                <a:gd name="connsiteY532" fmla="*/ 1288085 h 1779327"/>
                <a:gd name="connsiteX533" fmla="*/ 175214 w 642769"/>
                <a:gd name="connsiteY533" fmla="*/ 1286180 h 1779327"/>
                <a:gd name="connsiteX534" fmla="*/ 155217 w 642769"/>
                <a:gd name="connsiteY534" fmla="*/ 1304269 h 1779327"/>
                <a:gd name="connsiteX535" fmla="*/ 155217 w 642769"/>
                <a:gd name="connsiteY535" fmla="*/ 1314741 h 1779327"/>
                <a:gd name="connsiteX536" fmla="*/ 168549 w 642769"/>
                <a:gd name="connsiteY536" fmla="*/ 1325214 h 1779327"/>
                <a:gd name="connsiteX537" fmla="*/ 168549 w 642769"/>
                <a:gd name="connsiteY537" fmla="*/ 1310933 h 1779327"/>
                <a:gd name="connsiteX538" fmla="*/ 161883 w 642769"/>
                <a:gd name="connsiteY538" fmla="*/ 1296653 h 1779327"/>
                <a:gd name="connsiteX539" fmla="*/ 141885 w 642769"/>
                <a:gd name="connsiteY539" fmla="*/ 1296653 h 1779327"/>
                <a:gd name="connsiteX540" fmla="*/ 155217 w 642769"/>
                <a:gd name="connsiteY540" fmla="*/ 1304269 h 1779327"/>
                <a:gd name="connsiteX541" fmla="*/ 136172 w 642769"/>
                <a:gd name="connsiteY541" fmla="*/ 1279516 h 1779327"/>
                <a:gd name="connsiteX542" fmla="*/ 142838 w 642769"/>
                <a:gd name="connsiteY542" fmla="*/ 1286180 h 1779327"/>
                <a:gd name="connsiteX543" fmla="*/ 156169 w 642769"/>
                <a:gd name="connsiteY543" fmla="*/ 1286180 h 1779327"/>
                <a:gd name="connsiteX544" fmla="*/ 162835 w 642769"/>
                <a:gd name="connsiteY544" fmla="*/ 1275708 h 1779327"/>
                <a:gd name="connsiteX545" fmla="*/ 146647 w 642769"/>
                <a:gd name="connsiteY545" fmla="*/ 1279516 h 1779327"/>
                <a:gd name="connsiteX546" fmla="*/ 136172 w 642769"/>
                <a:gd name="connsiteY546" fmla="*/ 1279516 h 1779327"/>
                <a:gd name="connsiteX547" fmla="*/ 136172 w 642769"/>
                <a:gd name="connsiteY547" fmla="*/ 1223347 h 1779327"/>
                <a:gd name="connsiteX548" fmla="*/ 136172 w 642769"/>
                <a:gd name="connsiteY548" fmla="*/ 1194787 h 1779327"/>
                <a:gd name="connsiteX549" fmla="*/ 119984 w 642769"/>
                <a:gd name="connsiteY549" fmla="*/ 1177650 h 1779327"/>
                <a:gd name="connsiteX550" fmla="*/ 129506 w 642769"/>
                <a:gd name="connsiteY550" fmla="*/ 1170986 h 1779327"/>
                <a:gd name="connsiteX551" fmla="*/ 116175 w 642769"/>
                <a:gd name="connsiteY551" fmla="*/ 1156706 h 1779327"/>
                <a:gd name="connsiteX552" fmla="*/ 96177 w 642769"/>
                <a:gd name="connsiteY552" fmla="*/ 1150041 h 1779327"/>
                <a:gd name="connsiteX553" fmla="*/ 96177 w 642769"/>
                <a:gd name="connsiteY553" fmla="*/ 1167178 h 1779327"/>
                <a:gd name="connsiteX554" fmla="*/ 99986 w 642769"/>
                <a:gd name="connsiteY554" fmla="*/ 1173842 h 1779327"/>
                <a:gd name="connsiteX555" fmla="*/ 99986 w 642769"/>
                <a:gd name="connsiteY555" fmla="*/ 1177650 h 1779327"/>
                <a:gd name="connsiteX556" fmla="*/ 106652 w 642769"/>
                <a:gd name="connsiteY556" fmla="*/ 1184314 h 1779327"/>
                <a:gd name="connsiteX557" fmla="*/ 109509 w 642769"/>
                <a:gd name="connsiteY557" fmla="*/ 1190978 h 1779327"/>
                <a:gd name="connsiteX558" fmla="*/ 113318 w 642769"/>
                <a:gd name="connsiteY558" fmla="*/ 1194787 h 1779327"/>
                <a:gd name="connsiteX559" fmla="*/ 113318 w 642769"/>
                <a:gd name="connsiteY559" fmla="*/ 1201451 h 1779327"/>
                <a:gd name="connsiteX560" fmla="*/ 109509 w 642769"/>
                <a:gd name="connsiteY560" fmla="*/ 1211923 h 1779327"/>
                <a:gd name="connsiteX561" fmla="*/ 136172 w 642769"/>
                <a:gd name="connsiteY561" fmla="*/ 1223347 h 1779327"/>
                <a:gd name="connsiteX562" fmla="*/ 205686 w 642769"/>
                <a:gd name="connsiteY562" fmla="*/ 1519426 h 1779327"/>
                <a:gd name="connsiteX563" fmla="*/ 209495 w 642769"/>
                <a:gd name="connsiteY563" fmla="*/ 1519426 h 1779327"/>
                <a:gd name="connsiteX564" fmla="*/ 209495 w 642769"/>
                <a:gd name="connsiteY564" fmla="*/ 1515618 h 1779327"/>
                <a:gd name="connsiteX565" fmla="*/ 213304 w 642769"/>
                <a:gd name="connsiteY565" fmla="*/ 1511809 h 1779327"/>
                <a:gd name="connsiteX566" fmla="*/ 229493 w 642769"/>
                <a:gd name="connsiteY566" fmla="*/ 1526090 h 1779327"/>
                <a:gd name="connsiteX567" fmla="*/ 229493 w 642769"/>
                <a:gd name="connsiteY567" fmla="*/ 1511809 h 1779327"/>
                <a:gd name="connsiteX568" fmla="*/ 213304 w 642769"/>
                <a:gd name="connsiteY568" fmla="*/ 1494673 h 1779327"/>
                <a:gd name="connsiteX569" fmla="*/ 209495 w 642769"/>
                <a:gd name="connsiteY569" fmla="*/ 1488009 h 1779327"/>
                <a:gd name="connsiteX570" fmla="*/ 205686 w 642769"/>
                <a:gd name="connsiteY570" fmla="*/ 1483249 h 1779327"/>
                <a:gd name="connsiteX571" fmla="*/ 199020 w 642769"/>
                <a:gd name="connsiteY571" fmla="*/ 1468969 h 1779327"/>
                <a:gd name="connsiteX572" fmla="*/ 199020 w 642769"/>
                <a:gd name="connsiteY572" fmla="*/ 1462304 h 1779327"/>
                <a:gd name="connsiteX573" fmla="*/ 189498 w 642769"/>
                <a:gd name="connsiteY573" fmla="*/ 1441360 h 1779327"/>
                <a:gd name="connsiteX574" fmla="*/ 182832 w 642769"/>
                <a:gd name="connsiteY574" fmla="*/ 1437552 h 1779327"/>
                <a:gd name="connsiteX575" fmla="*/ 179975 w 642769"/>
                <a:gd name="connsiteY575" fmla="*/ 1433744 h 1779327"/>
                <a:gd name="connsiteX576" fmla="*/ 176166 w 642769"/>
                <a:gd name="connsiteY576" fmla="*/ 1433744 h 1779327"/>
                <a:gd name="connsiteX577" fmla="*/ 172357 w 642769"/>
                <a:gd name="connsiteY577" fmla="*/ 1437552 h 1779327"/>
                <a:gd name="connsiteX578" fmla="*/ 172357 w 642769"/>
                <a:gd name="connsiteY578" fmla="*/ 1441360 h 1779327"/>
                <a:gd name="connsiteX579" fmla="*/ 162835 w 642769"/>
                <a:gd name="connsiteY579" fmla="*/ 1437552 h 1779327"/>
                <a:gd name="connsiteX580" fmla="*/ 159026 w 642769"/>
                <a:gd name="connsiteY580" fmla="*/ 1441360 h 1779327"/>
                <a:gd name="connsiteX581" fmla="*/ 159026 w 642769"/>
                <a:gd name="connsiteY581" fmla="*/ 1448024 h 1779327"/>
                <a:gd name="connsiteX582" fmla="*/ 156169 w 642769"/>
                <a:gd name="connsiteY582" fmla="*/ 1451832 h 1779327"/>
                <a:gd name="connsiteX583" fmla="*/ 156169 w 642769"/>
                <a:gd name="connsiteY583" fmla="*/ 1462304 h 1779327"/>
                <a:gd name="connsiteX584" fmla="*/ 182832 w 642769"/>
                <a:gd name="connsiteY584" fmla="*/ 1462304 h 1779327"/>
                <a:gd name="connsiteX585" fmla="*/ 173310 w 642769"/>
                <a:gd name="connsiteY585" fmla="*/ 1487057 h 1779327"/>
                <a:gd name="connsiteX586" fmla="*/ 179975 w 642769"/>
                <a:gd name="connsiteY586" fmla="*/ 1487057 h 1779327"/>
                <a:gd name="connsiteX587" fmla="*/ 193307 w 642769"/>
                <a:gd name="connsiteY587" fmla="*/ 1472777 h 1779327"/>
                <a:gd name="connsiteX588" fmla="*/ 189498 w 642769"/>
                <a:gd name="connsiteY588" fmla="*/ 1487057 h 1779327"/>
                <a:gd name="connsiteX589" fmla="*/ 189498 w 642769"/>
                <a:gd name="connsiteY589" fmla="*/ 1490865 h 1779327"/>
                <a:gd name="connsiteX590" fmla="*/ 193307 w 642769"/>
                <a:gd name="connsiteY590" fmla="*/ 1494673 h 1779327"/>
                <a:gd name="connsiteX591" fmla="*/ 202830 w 642769"/>
                <a:gd name="connsiteY591" fmla="*/ 1515618 h 1779327"/>
                <a:gd name="connsiteX592" fmla="*/ 202830 w 642769"/>
                <a:gd name="connsiteY592" fmla="*/ 1519426 h 1779327"/>
                <a:gd name="connsiteX593" fmla="*/ 205686 w 642769"/>
                <a:gd name="connsiteY593" fmla="*/ 1519426 h 1779327"/>
                <a:gd name="connsiteX594" fmla="*/ 202830 w 642769"/>
                <a:gd name="connsiteY594" fmla="*/ 1540370 h 1779327"/>
                <a:gd name="connsiteX595" fmla="*/ 212352 w 642769"/>
                <a:gd name="connsiteY595" fmla="*/ 1544178 h 1779327"/>
                <a:gd name="connsiteX596" fmla="*/ 216161 w 642769"/>
                <a:gd name="connsiteY596" fmla="*/ 1561315 h 1779327"/>
                <a:gd name="connsiteX597" fmla="*/ 219018 w 642769"/>
                <a:gd name="connsiteY597" fmla="*/ 1544178 h 1779327"/>
                <a:gd name="connsiteX598" fmla="*/ 222827 w 642769"/>
                <a:gd name="connsiteY598" fmla="*/ 1529898 h 1779327"/>
                <a:gd name="connsiteX599" fmla="*/ 206639 w 642769"/>
                <a:gd name="connsiteY599" fmla="*/ 1526090 h 1779327"/>
                <a:gd name="connsiteX600" fmla="*/ 202830 w 642769"/>
                <a:gd name="connsiteY600" fmla="*/ 1540370 h 1779327"/>
                <a:gd name="connsiteX601" fmla="*/ 252347 w 642769"/>
                <a:gd name="connsiteY601" fmla="*/ 1588923 h 1779327"/>
                <a:gd name="connsiteX602" fmla="*/ 255203 w 642769"/>
                <a:gd name="connsiteY602" fmla="*/ 1571787 h 1779327"/>
                <a:gd name="connsiteX603" fmla="*/ 252347 w 642769"/>
                <a:gd name="connsiteY603" fmla="*/ 1550842 h 1779327"/>
                <a:gd name="connsiteX604" fmla="*/ 242824 w 642769"/>
                <a:gd name="connsiteY604" fmla="*/ 1547034 h 1779327"/>
                <a:gd name="connsiteX605" fmla="*/ 242824 w 642769"/>
                <a:gd name="connsiteY605" fmla="*/ 1557506 h 1779327"/>
                <a:gd name="connsiteX606" fmla="*/ 226636 w 642769"/>
                <a:gd name="connsiteY606" fmla="*/ 1553699 h 1779327"/>
                <a:gd name="connsiteX607" fmla="*/ 239967 w 642769"/>
                <a:gd name="connsiteY607" fmla="*/ 1574643 h 1779327"/>
                <a:gd name="connsiteX608" fmla="*/ 236158 w 642769"/>
                <a:gd name="connsiteY608" fmla="*/ 1599396 h 1779327"/>
                <a:gd name="connsiteX609" fmla="*/ 252347 w 642769"/>
                <a:gd name="connsiteY609" fmla="*/ 1588923 h 1779327"/>
                <a:gd name="connsiteX610" fmla="*/ 284723 w 642769"/>
                <a:gd name="connsiteY610" fmla="*/ 1600347 h 1779327"/>
                <a:gd name="connsiteX611" fmla="*/ 278057 w 642769"/>
                <a:gd name="connsiteY611" fmla="*/ 1596540 h 1779327"/>
                <a:gd name="connsiteX612" fmla="*/ 271392 w 642769"/>
                <a:gd name="connsiteY612" fmla="*/ 1603203 h 1779327"/>
                <a:gd name="connsiteX613" fmla="*/ 278057 w 642769"/>
                <a:gd name="connsiteY613" fmla="*/ 1613676 h 1779327"/>
                <a:gd name="connsiteX614" fmla="*/ 284723 w 642769"/>
                <a:gd name="connsiteY614" fmla="*/ 1600347 h 1779327"/>
                <a:gd name="connsiteX615" fmla="*/ 245681 w 642769"/>
                <a:gd name="connsiteY615" fmla="*/ 1607012 h 1779327"/>
                <a:gd name="connsiteX616" fmla="*/ 265678 w 642769"/>
                <a:gd name="connsiteY616" fmla="*/ 1627956 h 1779327"/>
                <a:gd name="connsiteX617" fmla="*/ 272344 w 642769"/>
                <a:gd name="connsiteY617" fmla="*/ 1621292 h 1779327"/>
                <a:gd name="connsiteX618" fmla="*/ 256155 w 642769"/>
                <a:gd name="connsiteY618" fmla="*/ 1600347 h 1779327"/>
                <a:gd name="connsiteX619" fmla="*/ 245681 w 642769"/>
                <a:gd name="connsiteY619" fmla="*/ 1607012 h 1779327"/>
                <a:gd name="connsiteX620" fmla="*/ 304720 w 642769"/>
                <a:gd name="connsiteY620" fmla="*/ 1613676 h 1779327"/>
                <a:gd name="connsiteX621" fmla="*/ 295198 w 642769"/>
                <a:gd name="connsiteY621" fmla="*/ 1603203 h 1779327"/>
                <a:gd name="connsiteX622" fmla="*/ 291389 w 642769"/>
                <a:gd name="connsiteY622" fmla="*/ 1624148 h 1779327"/>
                <a:gd name="connsiteX623" fmla="*/ 278057 w 642769"/>
                <a:gd name="connsiteY623" fmla="*/ 1627956 h 1779327"/>
                <a:gd name="connsiteX624" fmla="*/ 299959 w 642769"/>
                <a:gd name="connsiteY624" fmla="*/ 1635572 h 1779327"/>
                <a:gd name="connsiteX625" fmla="*/ 304720 w 642769"/>
                <a:gd name="connsiteY625" fmla="*/ 1613676 h 1779327"/>
                <a:gd name="connsiteX626" fmla="*/ 304720 w 642769"/>
                <a:gd name="connsiteY626" fmla="*/ 1659373 h 1779327"/>
                <a:gd name="connsiteX627" fmla="*/ 284723 w 642769"/>
                <a:gd name="connsiteY627" fmla="*/ 1648901 h 1779327"/>
                <a:gd name="connsiteX628" fmla="*/ 300911 w 642769"/>
                <a:gd name="connsiteY628" fmla="*/ 1663181 h 1779327"/>
                <a:gd name="connsiteX629" fmla="*/ 323765 w 642769"/>
                <a:gd name="connsiteY629" fmla="*/ 1669845 h 1779327"/>
                <a:gd name="connsiteX630" fmla="*/ 333288 w 642769"/>
                <a:gd name="connsiteY630" fmla="*/ 1673653 h 1779327"/>
                <a:gd name="connsiteX631" fmla="*/ 323765 w 642769"/>
                <a:gd name="connsiteY631" fmla="*/ 1663181 h 1779327"/>
                <a:gd name="connsiteX632" fmla="*/ 304720 w 642769"/>
                <a:gd name="connsiteY632" fmla="*/ 1659373 h 1779327"/>
                <a:gd name="connsiteX633" fmla="*/ 338049 w 642769"/>
                <a:gd name="connsiteY633" fmla="*/ 1627956 h 1779327"/>
                <a:gd name="connsiteX634" fmla="*/ 334240 w 642769"/>
                <a:gd name="connsiteY634" fmla="*/ 1624148 h 1779327"/>
                <a:gd name="connsiteX635" fmla="*/ 327574 w 642769"/>
                <a:gd name="connsiteY635" fmla="*/ 1624148 h 1779327"/>
                <a:gd name="connsiteX636" fmla="*/ 324718 w 642769"/>
                <a:gd name="connsiteY636" fmla="*/ 1620340 h 1779327"/>
                <a:gd name="connsiteX637" fmla="*/ 315195 w 642769"/>
                <a:gd name="connsiteY637" fmla="*/ 1620340 h 1779327"/>
                <a:gd name="connsiteX638" fmla="*/ 315195 w 642769"/>
                <a:gd name="connsiteY638" fmla="*/ 1624148 h 1779327"/>
                <a:gd name="connsiteX639" fmla="*/ 312339 w 642769"/>
                <a:gd name="connsiteY639" fmla="*/ 1630812 h 1779327"/>
                <a:gd name="connsiteX640" fmla="*/ 312339 w 642769"/>
                <a:gd name="connsiteY640" fmla="*/ 1647948 h 1779327"/>
                <a:gd name="connsiteX641" fmla="*/ 315195 w 642769"/>
                <a:gd name="connsiteY641" fmla="*/ 1647948 h 1779327"/>
                <a:gd name="connsiteX642" fmla="*/ 319004 w 642769"/>
                <a:gd name="connsiteY642" fmla="*/ 1644141 h 1779327"/>
                <a:gd name="connsiteX643" fmla="*/ 325670 w 642769"/>
                <a:gd name="connsiteY643" fmla="*/ 1644141 h 1779327"/>
                <a:gd name="connsiteX644" fmla="*/ 328527 w 642769"/>
                <a:gd name="connsiteY644" fmla="*/ 1640332 h 1779327"/>
                <a:gd name="connsiteX645" fmla="*/ 332336 w 642769"/>
                <a:gd name="connsiteY645" fmla="*/ 1654613 h 1779327"/>
                <a:gd name="connsiteX646" fmla="*/ 348524 w 642769"/>
                <a:gd name="connsiteY646" fmla="*/ 1647948 h 1779327"/>
                <a:gd name="connsiteX647" fmla="*/ 339001 w 642769"/>
                <a:gd name="connsiteY647" fmla="*/ 1637476 h 1779327"/>
                <a:gd name="connsiteX648" fmla="*/ 341858 w 642769"/>
                <a:gd name="connsiteY648" fmla="*/ 1627004 h 1779327"/>
                <a:gd name="connsiteX649" fmla="*/ 338049 w 642769"/>
                <a:gd name="connsiteY649" fmla="*/ 1627004 h 1779327"/>
                <a:gd name="connsiteX650" fmla="*/ 427561 w 642769"/>
                <a:gd name="connsiteY650" fmla="*/ 1719350 h 1779327"/>
                <a:gd name="connsiteX651" fmla="*/ 423752 w 642769"/>
                <a:gd name="connsiteY651" fmla="*/ 1708878 h 1779327"/>
                <a:gd name="connsiteX652" fmla="*/ 397089 w 642769"/>
                <a:gd name="connsiteY652" fmla="*/ 1702214 h 1779327"/>
                <a:gd name="connsiteX653" fmla="*/ 390423 w 642769"/>
                <a:gd name="connsiteY653" fmla="*/ 1712686 h 1779327"/>
                <a:gd name="connsiteX654" fmla="*/ 390423 w 642769"/>
                <a:gd name="connsiteY654" fmla="*/ 1723158 h 1779327"/>
                <a:gd name="connsiteX655" fmla="*/ 410420 w 642769"/>
                <a:gd name="connsiteY655" fmla="*/ 1716494 h 1779327"/>
                <a:gd name="connsiteX656" fmla="*/ 427561 w 642769"/>
                <a:gd name="connsiteY656" fmla="*/ 1719350 h 1779327"/>
                <a:gd name="connsiteX657" fmla="*/ 443749 w 642769"/>
                <a:gd name="connsiteY657" fmla="*/ 1690789 h 1779327"/>
                <a:gd name="connsiteX658" fmla="*/ 434227 w 642769"/>
                <a:gd name="connsiteY658" fmla="*/ 1701262 h 1779327"/>
                <a:gd name="connsiteX659" fmla="*/ 437083 w 642769"/>
                <a:gd name="connsiteY659" fmla="*/ 1718398 h 1779327"/>
                <a:gd name="connsiteX660" fmla="*/ 450415 w 642769"/>
                <a:gd name="connsiteY660" fmla="*/ 1714590 h 1779327"/>
                <a:gd name="connsiteX661" fmla="*/ 443749 w 642769"/>
                <a:gd name="connsiteY661" fmla="*/ 1690789 h 1779327"/>
                <a:gd name="connsiteX662" fmla="*/ 443749 w 642769"/>
                <a:gd name="connsiteY662" fmla="*/ 1729823 h 1779327"/>
                <a:gd name="connsiteX663" fmla="*/ 410420 w 642769"/>
                <a:gd name="connsiteY663" fmla="*/ 1726014 h 1779327"/>
                <a:gd name="connsiteX664" fmla="*/ 413277 w 642769"/>
                <a:gd name="connsiteY664" fmla="*/ 1736486 h 1779327"/>
                <a:gd name="connsiteX665" fmla="*/ 436131 w 642769"/>
                <a:gd name="connsiteY665" fmla="*/ 1736486 h 1779327"/>
                <a:gd name="connsiteX666" fmla="*/ 442797 w 642769"/>
                <a:gd name="connsiteY666" fmla="*/ 1746959 h 1779327"/>
                <a:gd name="connsiteX667" fmla="*/ 476126 w 642769"/>
                <a:gd name="connsiteY667" fmla="*/ 1761239 h 1779327"/>
                <a:gd name="connsiteX668" fmla="*/ 456128 w 642769"/>
                <a:gd name="connsiteY668" fmla="*/ 1744103 h 1779327"/>
                <a:gd name="connsiteX669" fmla="*/ 443749 w 642769"/>
                <a:gd name="connsiteY669" fmla="*/ 1729823 h 1779327"/>
                <a:gd name="connsiteX670" fmla="*/ 529452 w 642769"/>
                <a:gd name="connsiteY670" fmla="*/ 1758383 h 1779327"/>
                <a:gd name="connsiteX671" fmla="*/ 532308 w 642769"/>
                <a:gd name="connsiteY671" fmla="*/ 1751719 h 1779327"/>
                <a:gd name="connsiteX672" fmla="*/ 489457 w 642769"/>
                <a:gd name="connsiteY672" fmla="*/ 1751719 h 1779327"/>
                <a:gd name="connsiteX673" fmla="*/ 498979 w 642769"/>
                <a:gd name="connsiteY673" fmla="*/ 1768855 h 1779327"/>
                <a:gd name="connsiteX674" fmla="*/ 515168 w 642769"/>
                <a:gd name="connsiteY674" fmla="*/ 1772663 h 1779327"/>
                <a:gd name="connsiteX675" fmla="*/ 511359 w 642769"/>
                <a:gd name="connsiteY675" fmla="*/ 1765999 h 1779327"/>
                <a:gd name="connsiteX676" fmla="*/ 515168 w 642769"/>
                <a:gd name="connsiteY676" fmla="*/ 1762191 h 1779327"/>
                <a:gd name="connsiteX677" fmla="*/ 521834 w 642769"/>
                <a:gd name="connsiteY677" fmla="*/ 1768855 h 1779327"/>
                <a:gd name="connsiteX678" fmla="*/ 548497 w 642769"/>
                <a:gd name="connsiteY678" fmla="*/ 1768855 h 1779327"/>
                <a:gd name="connsiteX679" fmla="*/ 555163 w 642769"/>
                <a:gd name="connsiteY679" fmla="*/ 1779327 h 1779327"/>
                <a:gd name="connsiteX680" fmla="*/ 564685 w 642769"/>
                <a:gd name="connsiteY680" fmla="*/ 1779327 h 1779327"/>
                <a:gd name="connsiteX681" fmla="*/ 548497 w 642769"/>
                <a:gd name="connsiteY681" fmla="*/ 1762191 h 1779327"/>
                <a:gd name="connsiteX682" fmla="*/ 529452 w 642769"/>
                <a:gd name="connsiteY682" fmla="*/ 1758383 h 1779327"/>
                <a:gd name="connsiteX683" fmla="*/ 545640 w 642769"/>
                <a:gd name="connsiteY683" fmla="*/ 1754575 h 1779327"/>
                <a:gd name="connsiteX684" fmla="*/ 558971 w 642769"/>
                <a:gd name="connsiteY684" fmla="*/ 1761239 h 1779327"/>
                <a:gd name="connsiteX685" fmla="*/ 588491 w 642769"/>
                <a:gd name="connsiteY685" fmla="*/ 1765047 h 1779327"/>
                <a:gd name="connsiteX686" fmla="*/ 572303 w 642769"/>
                <a:gd name="connsiteY686" fmla="*/ 1750767 h 1779327"/>
                <a:gd name="connsiteX687" fmla="*/ 545640 w 642769"/>
                <a:gd name="connsiteY687" fmla="*/ 1754575 h 1779327"/>
                <a:gd name="connsiteX688" fmla="*/ 558971 w 642769"/>
                <a:gd name="connsiteY688" fmla="*/ 1708878 h 1779327"/>
                <a:gd name="connsiteX689" fmla="*/ 542783 w 642769"/>
                <a:gd name="connsiteY689" fmla="*/ 1702214 h 1779327"/>
                <a:gd name="connsiteX690" fmla="*/ 533261 w 642769"/>
                <a:gd name="connsiteY690" fmla="*/ 1691742 h 1779327"/>
                <a:gd name="connsiteX691" fmla="*/ 523738 w 642769"/>
                <a:gd name="connsiteY691" fmla="*/ 1687933 h 1779327"/>
                <a:gd name="connsiteX692" fmla="*/ 519929 w 642769"/>
                <a:gd name="connsiteY692" fmla="*/ 1681269 h 1779327"/>
                <a:gd name="connsiteX693" fmla="*/ 517072 w 642769"/>
                <a:gd name="connsiteY693" fmla="*/ 1677461 h 1779327"/>
                <a:gd name="connsiteX694" fmla="*/ 517072 w 642769"/>
                <a:gd name="connsiteY694" fmla="*/ 1673653 h 1779327"/>
                <a:gd name="connsiteX695" fmla="*/ 500884 w 642769"/>
                <a:gd name="connsiteY695" fmla="*/ 1673653 h 1779327"/>
                <a:gd name="connsiteX696" fmla="*/ 504693 w 642769"/>
                <a:gd name="connsiteY696" fmla="*/ 1663181 h 1779327"/>
                <a:gd name="connsiteX697" fmla="*/ 481839 w 642769"/>
                <a:gd name="connsiteY697" fmla="*/ 1642236 h 1779327"/>
                <a:gd name="connsiteX698" fmla="*/ 465651 w 642769"/>
                <a:gd name="connsiteY698" fmla="*/ 1646044 h 1779327"/>
                <a:gd name="connsiteX699" fmla="*/ 458985 w 642769"/>
                <a:gd name="connsiteY699" fmla="*/ 1642236 h 1779327"/>
                <a:gd name="connsiteX700" fmla="*/ 452319 w 642769"/>
                <a:gd name="connsiteY700" fmla="*/ 1648901 h 1779327"/>
                <a:gd name="connsiteX701" fmla="*/ 438988 w 642769"/>
                <a:gd name="connsiteY701" fmla="*/ 1652708 h 1779327"/>
                <a:gd name="connsiteX702" fmla="*/ 442797 w 642769"/>
                <a:gd name="connsiteY702" fmla="*/ 1663181 h 1779327"/>
                <a:gd name="connsiteX703" fmla="*/ 433274 w 642769"/>
                <a:gd name="connsiteY703" fmla="*/ 1663181 h 1779327"/>
                <a:gd name="connsiteX704" fmla="*/ 433274 w 642769"/>
                <a:gd name="connsiteY704" fmla="*/ 1680317 h 1779327"/>
                <a:gd name="connsiteX705" fmla="*/ 437083 w 642769"/>
                <a:gd name="connsiteY705" fmla="*/ 1684125 h 1779327"/>
                <a:gd name="connsiteX706" fmla="*/ 443749 w 642769"/>
                <a:gd name="connsiteY706" fmla="*/ 1684125 h 1779327"/>
                <a:gd name="connsiteX707" fmla="*/ 450415 w 642769"/>
                <a:gd name="connsiteY707" fmla="*/ 1680317 h 1779327"/>
                <a:gd name="connsiteX708" fmla="*/ 454224 w 642769"/>
                <a:gd name="connsiteY708" fmla="*/ 1676509 h 1779327"/>
                <a:gd name="connsiteX709" fmla="*/ 460889 w 642769"/>
                <a:gd name="connsiteY709" fmla="*/ 1672701 h 1779327"/>
                <a:gd name="connsiteX710" fmla="*/ 463746 w 642769"/>
                <a:gd name="connsiteY710" fmla="*/ 1668893 h 1779327"/>
                <a:gd name="connsiteX711" fmla="*/ 477078 w 642769"/>
                <a:gd name="connsiteY711" fmla="*/ 1675557 h 1779327"/>
                <a:gd name="connsiteX712" fmla="*/ 477078 w 642769"/>
                <a:gd name="connsiteY712" fmla="*/ 1686029 h 1779327"/>
                <a:gd name="connsiteX713" fmla="*/ 470412 w 642769"/>
                <a:gd name="connsiteY713" fmla="*/ 1689838 h 1779327"/>
                <a:gd name="connsiteX714" fmla="*/ 460889 w 642769"/>
                <a:gd name="connsiteY714" fmla="*/ 1700310 h 1779327"/>
                <a:gd name="connsiteX715" fmla="*/ 453272 w 642769"/>
                <a:gd name="connsiteY715" fmla="*/ 1700310 h 1779327"/>
                <a:gd name="connsiteX716" fmla="*/ 457080 w 642769"/>
                <a:gd name="connsiteY716" fmla="*/ 1704118 h 1779327"/>
                <a:gd name="connsiteX717" fmla="*/ 486600 w 642769"/>
                <a:gd name="connsiteY717" fmla="*/ 1714590 h 1779327"/>
                <a:gd name="connsiteX718" fmla="*/ 502789 w 642769"/>
                <a:gd name="connsiteY718" fmla="*/ 1718398 h 1779327"/>
                <a:gd name="connsiteX719" fmla="*/ 509454 w 642769"/>
                <a:gd name="connsiteY719" fmla="*/ 1722206 h 1779327"/>
                <a:gd name="connsiteX720" fmla="*/ 499932 w 642769"/>
                <a:gd name="connsiteY720" fmla="*/ 1736486 h 1779327"/>
                <a:gd name="connsiteX721" fmla="*/ 499932 w 642769"/>
                <a:gd name="connsiteY721" fmla="*/ 1732678 h 1779327"/>
                <a:gd name="connsiteX722" fmla="*/ 493266 w 642769"/>
                <a:gd name="connsiteY722" fmla="*/ 1726014 h 1779327"/>
                <a:gd name="connsiteX723" fmla="*/ 483744 w 642769"/>
                <a:gd name="connsiteY723" fmla="*/ 1726014 h 1779327"/>
                <a:gd name="connsiteX724" fmla="*/ 480887 w 642769"/>
                <a:gd name="connsiteY724" fmla="*/ 1729823 h 1779327"/>
                <a:gd name="connsiteX725" fmla="*/ 480887 w 642769"/>
                <a:gd name="connsiteY725" fmla="*/ 1733630 h 1779327"/>
                <a:gd name="connsiteX726" fmla="*/ 471364 w 642769"/>
                <a:gd name="connsiteY726" fmla="*/ 1719350 h 1779327"/>
                <a:gd name="connsiteX727" fmla="*/ 461842 w 642769"/>
                <a:gd name="connsiteY727" fmla="*/ 1723158 h 1779327"/>
                <a:gd name="connsiteX728" fmla="*/ 468508 w 642769"/>
                <a:gd name="connsiteY728" fmla="*/ 1729823 h 1779327"/>
                <a:gd name="connsiteX729" fmla="*/ 452319 w 642769"/>
                <a:gd name="connsiteY729" fmla="*/ 1726014 h 1779327"/>
                <a:gd name="connsiteX730" fmla="*/ 456128 w 642769"/>
                <a:gd name="connsiteY730" fmla="*/ 1729823 h 1779327"/>
                <a:gd name="connsiteX731" fmla="*/ 459937 w 642769"/>
                <a:gd name="connsiteY731" fmla="*/ 1736486 h 1779327"/>
                <a:gd name="connsiteX732" fmla="*/ 462794 w 642769"/>
                <a:gd name="connsiteY732" fmla="*/ 1740295 h 1779327"/>
                <a:gd name="connsiteX733" fmla="*/ 496123 w 642769"/>
                <a:gd name="connsiteY733" fmla="*/ 1740295 h 1779327"/>
                <a:gd name="connsiteX734" fmla="*/ 502789 w 642769"/>
                <a:gd name="connsiteY734" fmla="*/ 1744103 h 1779327"/>
                <a:gd name="connsiteX735" fmla="*/ 581825 w 642769"/>
                <a:gd name="connsiteY735" fmla="*/ 1744103 h 1779327"/>
                <a:gd name="connsiteX736" fmla="*/ 595157 w 642769"/>
                <a:gd name="connsiteY736" fmla="*/ 1750767 h 1779327"/>
                <a:gd name="connsiteX737" fmla="*/ 598966 w 642769"/>
                <a:gd name="connsiteY737" fmla="*/ 1754575 h 1779327"/>
                <a:gd name="connsiteX738" fmla="*/ 602775 w 642769"/>
                <a:gd name="connsiteY738" fmla="*/ 1754575 h 1779327"/>
                <a:gd name="connsiteX739" fmla="*/ 622772 w 642769"/>
                <a:gd name="connsiteY739" fmla="*/ 1744103 h 1779327"/>
                <a:gd name="connsiteX740" fmla="*/ 632295 w 642769"/>
                <a:gd name="connsiteY740" fmla="*/ 1747911 h 1779327"/>
                <a:gd name="connsiteX741" fmla="*/ 638960 w 642769"/>
                <a:gd name="connsiteY741" fmla="*/ 1747911 h 1779327"/>
                <a:gd name="connsiteX742" fmla="*/ 642769 w 642769"/>
                <a:gd name="connsiteY742" fmla="*/ 1733630 h 1779327"/>
                <a:gd name="connsiteX743" fmla="*/ 632295 w 642769"/>
                <a:gd name="connsiteY743" fmla="*/ 1733630 h 1779327"/>
                <a:gd name="connsiteX744" fmla="*/ 602775 w 642769"/>
                <a:gd name="connsiteY744" fmla="*/ 1726966 h 1779327"/>
                <a:gd name="connsiteX745" fmla="*/ 558971 w 642769"/>
                <a:gd name="connsiteY745" fmla="*/ 1708878 h 17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Lst>
              <a:rect l="l" t="t" r="r" b="b"/>
              <a:pathLst>
                <a:path w="642769" h="1779327">
                  <a:moveTo>
                    <a:pt x="394232" y="1687933"/>
                  </a:moveTo>
                  <a:lnTo>
                    <a:pt x="400898" y="1687933"/>
                  </a:lnTo>
                  <a:lnTo>
                    <a:pt x="400898" y="1694598"/>
                  </a:lnTo>
                  <a:lnTo>
                    <a:pt x="423752" y="1694598"/>
                  </a:lnTo>
                  <a:lnTo>
                    <a:pt x="427561" y="1690789"/>
                  </a:lnTo>
                  <a:lnTo>
                    <a:pt x="427561" y="1686982"/>
                  </a:lnTo>
                  <a:lnTo>
                    <a:pt x="411373" y="1669845"/>
                  </a:lnTo>
                  <a:lnTo>
                    <a:pt x="411373" y="1648901"/>
                  </a:lnTo>
                  <a:lnTo>
                    <a:pt x="434227" y="1645092"/>
                  </a:lnTo>
                  <a:lnTo>
                    <a:pt x="430418" y="1638428"/>
                  </a:lnTo>
                  <a:lnTo>
                    <a:pt x="443749" y="1638428"/>
                  </a:lnTo>
                  <a:lnTo>
                    <a:pt x="450415" y="1627956"/>
                  </a:lnTo>
                  <a:lnTo>
                    <a:pt x="437083" y="1617484"/>
                  </a:lnTo>
                  <a:lnTo>
                    <a:pt x="384709" y="1617484"/>
                  </a:lnTo>
                  <a:lnTo>
                    <a:pt x="378044" y="1621292"/>
                  </a:lnTo>
                  <a:lnTo>
                    <a:pt x="371378" y="1621292"/>
                  </a:lnTo>
                  <a:lnTo>
                    <a:pt x="361855" y="1610820"/>
                  </a:lnTo>
                  <a:lnTo>
                    <a:pt x="341858" y="1600347"/>
                  </a:lnTo>
                  <a:lnTo>
                    <a:pt x="335192" y="1589875"/>
                  </a:lnTo>
                  <a:lnTo>
                    <a:pt x="325670" y="1575595"/>
                  </a:lnTo>
                  <a:lnTo>
                    <a:pt x="325670" y="1561315"/>
                  </a:lnTo>
                  <a:lnTo>
                    <a:pt x="319004" y="1554650"/>
                  </a:lnTo>
                  <a:lnTo>
                    <a:pt x="312339" y="1550842"/>
                  </a:lnTo>
                  <a:lnTo>
                    <a:pt x="302816" y="1550842"/>
                  </a:lnTo>
                  <a:lnTo>
                    <a:pt x="296150" y="1557506"/>
                  </a:lnTo>
                  <a:lnTo>
                    <a:pt x="291389" y="1557506"/>
                  </a:lnTo>
                  <a:lnTo>
                    <a:pt x="284723" y="1553699"/>
                  </a:lnTo>
                  <a:lnTo>
                    <a:pt x="280914" y="1549890"/>
                  </a:lnTo>
                  <a:lnTo>
                    <a:pt x="280914" y="1543226"/>
                  </a:lnTo>
                  <a:lnTo>
                    <a:pt x="277105" y="1539418"/>
                  </a:lnTo>
                  <a:lnTo>
                    <a:pt x="277105" y="1535610"/>
                  </a:lnTo>
                  <a:lnTo>
                    <a:pt x="260917" y="1531802"/>
                  </a:lnTo>
                  <a:lnTo>
                    <a:pt x="260917" y="1511809"/>
                  </a:lnTo>
                  <a:lnTo>
                    <a:pt x="257108" y="1508001"/>
                  </a:lnTo>
                  <a:lnTo>
                    <a:pt x="253299" y="1501337"/>
                  </a:lnTo>
                  <a:lnTo>
                    <a:pt x="253299" y="1494673"/>
                  </a:lnTo>
                  <a:lnTo>
                    <a:pt x="259965" y="1490865"/>
                  </a:lnTo>
                  <a:lnTo>
                    <a:pt x="259965" y="1476585"/>
                  </a:lnTo>
                  <a:lnTo>
                    <a:pt x="263774" y="1476585"/>
                  </a:lnTo>
                  <a:lnTo>
                    <a:pt x="266630" y="1472777"/>
                  </a:lnTo>
                  <a:lnTo>
                    <a:pt x="270439" y="1472777"/>
                  </a:lnTo>
                  <a:lnTo>
                    <a:pt x="274248" y="1468969"/>
                  </a:lnTo>
                  <a:lnTo>
                    <a:pt x="274248" y="1465160"/>
                  </a:lnTo>
                  <a:lnTo>
                    <a:pt x="260917" y="1450880"/>
                  </a:lnTo>
                  <a:lnTo>
                    <a:pt x="264726" y="1447072"/>
                  </a:lnTo>
                  <a:lnTo>
                    <a:pt x="271392" y="1443264"/>
                  </a:lnTo>
                  <a:lnTo>
                    <a:pt x="275200" y="1443264"/>
                  </a:lnTo>
                  <a:lnTo>
                    <a:pt x="275200" y="1439456"/>
                  </a:lnTo>
                  <a:lnTo>
                    <a:pt x="261869" y="1425176"/>
                  </a:lnTo>
                  <a:lnTo>
                    <a:pt x="258060" y="1425176"/>
                  </a:lnTo>
                  <a:lnTo>
                    <a:pt x="261869" y="1400423"/>
                  </a:lnTo>
                  <a:lnTo>
                    <a:pt x="268535" y="1396615"/>
                  </a:lnTo>
                  <a:lnTo>
                    <a:pt x="261869" y="1382335"/>
                  </a:lnTo>
                  <a:lnTo>
                    <a:pt x="265678" y="1361390"/>
                  </a:lnTo>
                  <a:lnTo>
                    <a:pt x="252347" y="1347110"/>
                  </a:lnTo>
                  <a:lnTo>
                    <a:pt x="255203" y="1332830"/>
                  </a:lnTo>
                  <a:lnTo>
                    <a:pt x="241872" y="1322357"/>
                  </a:lnTo>
                  <a:lnTo>
                    <a:pt x="248538" y="1315693"/>
                  </a:lnTo>
                  <a:lnTo>
                    <a:pt x="252347" y="1309029"/>
                  </a:lnTo>
                  <a:lnTo>
                    <a:pt x="255203" y="1305221"/>
                  </a:lnTo>
                  <a:lnTo>
                    <a:pt x="241872" y="1290940"/>
                  </a:lnTo>
                  <a:lnTo>
                    <a:pt x="235206" y="1290940"/>
                  </a:lnTo>
                  <a:lnTo>
                    <a:pt x="231397" y="1287133"/>
                  </a:lnTo>
                  <a:lnTo>
                    <a:pt x="224731" y="1283324"/>
                  </a:lnTo>
                  <a:lnTo>
                    <a:pt x="220922" y="1283324"/>
                  </a:lnTo>
                  <a:lnTo>
                    <a:pt x="217113" y="1279516"/>
                  </a:lnTo>
                  <a:lnTo>
                    <a:pt x="226636" y="1279516"/>
                  </a:lnTo>
                  <a:lnTo>
                    <a:pt x="233301" y="1275708"/>
                  </a:lnTo>
                  <a:lnTo>
                    <a:pt x="239967" y="1275708"/>
                  </a:lnTo>
                  <a:lnTo>
                    <a:pt x="243776" y="1271900"/>
                  </a:lnTo>
                  <a:lnTo>
                    <a:pt x="243776" y="1268092"/>
                  </a:lnTo>
                  <a:lnTo>
                    <a:pt x="237110" y="1264284"/>
                  </a:lnTo>
                  <a:lnTo>
                    <a:pt x="220922" y="1264284"/>
                  </a:lnTo>
                  <a:lnTo>
                    <a:pt x="214256" y="1257620"/>
                  </a:lnTo>
                  <a:lnTo>
                    <a:pt x="214256" y="1240483"/>
                  </a:lnTo>
                  <a:lnTo>
                    <a:pt x="210448" y="1233819"/>
                  </a:lnTo>
                  <a:lnTo>
                    <a:pt x="210448" y="1230011"/>
                  </a:lnTo>
                  <a:lnTo>
                    <a:pt x="206639" y="1226203"/>
                  </a:lnTo>
                  <a:lnTo>
                    <a:pt x="199973" y="1222395"/>
                  </a:lnTo>
                  <a:lnTo>
                    <a:pt x="196164" y="1222395"/>
                  </a:lnTo>
                  <a:lnTo>
                    <a:pt x="199973" y="1205259"/>
                  </a:lnTo>
                  <a:lnTo>
                    <a:pt x="186641" y="1198594"/>
                  </a:lnTo>
                  <a:lnTo>
                    <a:pt x="182832" y="1194787"/>
                  </a:lnTo>
                  <a:lnTo>
                    <a:pt x="182832" y="1188122"/>
                  </a:lnTo>
                  <a:lnTo>
                    <a:pt x="179023" y="1181458"/>
                  </a:lnTo>
                  <a:lnTo>
                    <a:pt x="179023" y="1170986"/>
                  </a:lnTo>
                  <a:lnTo>
                    <a:pt x="176166" y="1164322"/>
                  </a:lnTo>
                  <a:lnTo>
                    <a:pt x="176166" y="1159562"/>
                  </a:lnTo>
                  <a:lnTo>
                    <a:pt x="179023" y="1155753"/>
                  </a:lnTo>
                  <a:lnTo>
                    <a:pt x="185689" y="1151946"/>
                  </a:lnTo>
                  <a:lnTo>
                    <a:pt x="189498" y="1151946"/>
                  </a:lnTo>
                  <a:lnTo>
                    <a:pt x="182832" y="1145281"/>
                  </a:lnTo>
                  <a:lnTo>
                    <a:pt x="176166" y="1141473"/>
                  </a:lnTo>
                  <a:lnTo>
                    <a:pt x="166644" y="1131001"/>
                  </a:lnTo>
                  <a:lnTo>
                    <a:pt x="163787" y="1124337"/>
                  </a:lnTo>
                  <a:lnTo>
                    <a:pt x="163787" y="1110056"/>
                  </a:lnTo>
                  <a:lnTo>
                    <a:pt x="159978" y="1103392"/>
                  </a:lnTo>
                  <a:lnTo>
                    <a:pt x="156169" y="1099584"/>
                  </a:lnTo>
                  <a:lnTo>
                    <a:pt x="156169" y="1082448"/>
                  </a:lnTo>
                  <a:lnTo>
                    <a:pt x="159978" y="1078640"/>
                  </a:lnTo>
                  <a:lnTo>
                    <a:pt x="159978" y="1071976"/>
                  </a:lnTo>
                  <a:lnTo>
                    <a:pt x="150456" y="1065311"/>
                  </a:lnTo>
                  <a:lnTo>
                    <a:pt x="150456" y="1061504"/>
                  </a:lnTo>
                  <a:lnTo>
                    <a:pt x="154265" y="1054839"/>
                  </a:lnTo>
                  <a:lnTo>
                    <a:pt x="154265" y="1051031"/>
                  </a:lnTo>
                  <a:lnTo>
                    <a:pt x="144742" y="1040559"/>
                  </a:lnTo>
                  <a:lnTo>
                    <a:pt x="154265" y="1033895"/>
                  </a:lnTo>
                  <a:lnTo>
                    <a:pt x="147599" y="1009142"/>
                  </a:lnTo>
                  <a:lnTo>
                    <a:pt x="151408" y="1009142"/>
                  </a:lnTo>
                  <a:lnTo>
                    <a:pt x="155217" y="1005334"/>
                  </a:lnTo>
                  <a:lnTo>
                    <a:pt x="161883" y="1001526"/>
                  </a:lnTo>
                  <a:lnTo>
                    <a:pt x="165692" y="994862"/>
                  </a:lnTo>
                  <a:lnTo>
                    <a:pt x="165692" y="991054"/>
                  </a:lnTo>
                  <a:lnTo>
                    <a:pt x="156169" y="980582"/>
                  </a:lnTo>
                  <a:lnTo>
                    <a:pt x="152360" y="980582"/>
                  </a:lnTo>
                  <a:lnTo>
                    <a:pt x="152360" y="969157"/>
                  </a:lnTo>
                  <a:lnTo>
                    <a:pt x="136172" y="954877"/>
                  </a:lnTo>
                  <a:lnTo>
                    <a:pt x="136172" y="926316"/>
                  </a:lnTo>
                  <a:lnTo>
                    <a:pt x="132363" y="919652"/>
                  </a:lnTo>
                  <a:lnTo>
                    <a:pt x="129506" y="909180"/>
                  </a:lnTo>
                  <a:lnTo>
                    <a:pt x="129506" y="902516"/>
                  </a:lnTo>
                  <a:lnTo>
                    <a:pt x="125697" y="898708"/>
                  </a:lnTo>
                  <a:lnTo>
                    <a:pt x="125697" y="894900"/>
                  </a:lnTo>
                  <a:lnTo>
                    <a:pt x="139029" y="891092"/>
                  </a:lnTo>
                  <a:lnTo>
                    <a:pt x="142838" y="880620"/>
                  </a:lnTo>
                  <a:lnTo>
                    <a:pt x="142838" y="876811"/>
                  </a:lnTo>
                  <a:lnTo>
                    <a:pt x="145695" y="870147"/>
                  </a:lnTo>
                  <a:lnTo>
                    <a:pt x="145695" y="863483"/>
                  </a:lnTo>
                  <a:lnTo>
                    <a:pt x="142838" y="859675"/>
                  </a:lnTo>
                  <a:lnTo>
                    <a:pt x="139029" y="853011"/>
                  </a:lnTo>
                  <a:lnTo>
                    <a:pt x="135220" y="849203"/>
                  </a:lnTo>
                  <a:lnTo>
                    <a:pt x="131411" y="842539"/>
                  </a:lnTo>
                  <a:lnTo>
                    <a:pt x="128554" y="838730"/>
                  </a:lnTo>
                  <a:lnTo>
                    <a:pt x="135220" y="838730"/>
                  </a:lnTo>
                  <a:lnTo>
                    <a:pt x="135220" y="821594"/>
                  </a:lnTo>
                  <a:lnTo>
                    <a:pt x="139029" y="811122"/>
                  </a:lnTo>
                  <a:lnTo>
                    <a:pt x="139029" y="796842"/>
                  </a:lnTo>
                  <a:lnTo>
                    <a:pt x="148551" y="786369"/>
                  </a:lnTo>
                  <a:lnTo>
                    <a:pt x="148551" y="782562"/>
                  </a:lnTo>
                  <a:lnTo>
                    <a:pt x="144742" y="775897"/>
                  </a:lnTo>
                  <a:lnTo>
                    <a:pt x="141885" y="772089"/>
                  </a:lnTo>
                  <a:lnTo>
                    <a:pt x="138076" y="765425"/>
                  </a:lnTo>
                  <a:lnTo>
                    <a:pt x="134267" y="740672"/>
                  </a:lnTo>
                  <a:lnTo>
                    <a:pt x="120936" y="740672"/>
                  </a:lnTo>
                  <a:lnTo>
                    <a:pt x="114270" y="734008"/>
                  </a:lnTo>
                  <a:lnTo>
                    <a:pt x="114270" y="727344"/>
                  </a:lnTo>
                  <a:lnTo>
                    <a:pt x="118079" y="723536"/>
                  </a:lnTo>
                  <a:lnTo>
                    <a:pt x="114270" y="716872"/>
                  </a:lnTo>
                  <a:lnTo>
                    <a:pt x="107605" y="699736"/>
                  </a:lnTo>
                  <a:lnTo>
                    <a:pt x="98082" y="689263"/>
                  </a:lnTo>
                  <a:lnTo>
                    <a:pt x="98082" y="685455"/>
                  </a:lnTo>
                  <a:lnTo>
                    <a:pt x="101891" y="681647"/>
                  </a:lnTo>
                  <a:lnTo>
                    <a:pt x="101891" y="674031"/>
                  </a:lnTo>
                  <a:lnTo>
                    <a:pt x="92368" y="663559"/>
                  </a:lnTo>
                  <a:lnTo>
                    <a:pt x="85703" y="659751"/>
                  </a:lnTo>
                  <a:lnTo>
                    <a:pt x="85703" y="655942"/>
                  </a:lnTo>
                  <a:lnTo>
                    <a:pt x="82846" y="652134"/>
                  </a:lnTo>
                  <a:lnTo>
                    <a:pt x="82846" y="637854"/>
                  </a:lnTo>
                  <a:lnTo>
                    <a:pt x="85703" y="637854"/>
                  </a:lnTo>
                  <a:lnTo>
                    <a:pt x="92368" y="634046"/>
                  </a:lnTo>
                  <a:lnTo>
                    <a:pt x="88560" y="602629"/>
                  </a:lnTo>
                  <a:lnTo>
                    <a:pt x="101891" y="602629"/>
                  </a:lnTo>
                  <a:lnTo>
                    <a:pt x="101891" y="598821"/>
                  </a:lnTo>
                  <a:lnTo>
                    <a:pt x="98082" y="592157"/>
                  </a:lnTo>
                  <a:lnTo>
                    <a:pt x="91416" y="571213"/>
                  </a:lnTo>
                  <a:lnTo>
                    <a:pt x="84750" y="556932"/>
                  </a:lnTo>
                  <a:lnTo>
                    <a:pt x="84750" y="550268"/>
                  </a:lnTo>
                  <a:lnTo>
                    <a:pt x="91416" y="543604"/>
                  </a:lnTo>
                  <a:lnTo>
                    <a:pt x="91416" y="504571"/>
                  </a:lnTo>
                  <a:lnTo>
                    <a:pt x="94273" y="500763"/>
                  </a:lnTo>
                  <a:lnTo>
                    <a:pt x="98082" y="494099"/>
                  </a:lnTo>
                  <a:lnTo>
                    <a:pt x="104748" y="487435"/>
                  </a:lnTo>
                  <a:lnTo>
                    <a:pt x="104748" y="480771"/>
                  </a:lnTo>
                  <a:lnTo>
                    <a:pt x="107605" y="474106"/>
                  </a:lnTo>
                  <a:lnTo>
                    <a:pt x="107605" y="467442"/>
                  </a:lnTo>
                  <a:lnTo>
                    <a:pt x="111413" y="456970"/>
                  </a:lnTo>
                  <a:lnTo>
                    <a:pt x="111413" y="450306"/>
                  </a:lnTo>
                  <a:lnTo>
                    <a:pt x="120936" y="450306"/>
                  </a:lnTo>
                  <a:lnTo>
                    <a:pt x="124745" y="446498"/>
                  </a:lnTo>
                  <a:lnTo>
                    <a:pt x="131411" y="442690"/>
                  </a:lnTo>
                  <a:lnTo>
                    <a:pt x="131411" y="436026"/>
                  </a:lnTo>
                  <a:lnTo>
                    <a:pt x="128554" y="429361"/>
                  </a:lnTo>
                  <a:lnTo>
                    <a:pt x="115222" y="422697"/>
                  </a:lnTo>
                  <a:lnTo>
                    <a:pt x="111413" y="418889"/>
                  </a:lnTo>
                  <a:lnTo>
                    <a:pt x="111413" y="418889"/>
                  </a:lnTo>
                  <a:lnTo>
                    <a:pt x="118079" y="412225"/>
                  </a:lnTo>
                  <a:lnTo>
                    <a:pt x="120936" y="405561"/>
                  </a:lnTo>
                  <a:lnTo>
                    <a:pt x="124745" y="401753"/>
                  </a:lnTo>
                  <a:lnTo>
                    <a:pt x="120936" y="395089"/>
                  </a:lnTo>
                  <a:lnTo>
                    <a:pt x="114270" y="388425"/>
                  </a:lnTo>
                  <a:lnTo>
                    <a:pt x="107605" y="384616"/>
                  </a:lnTo>
                  <a:lnTo>
                    <a:pt x="104748" y="380808"/>
                  </a:lnTo>
                  <a:lnTo>
                    <a:pt x="104748" y="370336"/>
                  </a:lnTo>
                  <a:lnTo>
                    <a:pt x="118079" y="356056"/>
                  </a:lnTo>
                  <a:lnTo>
                    <a:pt x="118079" y="352248"/>
                  </a:lnTo>
                  <a:lnTo>
                    <a:pt x="111413" y="352248"/>
                  </a:lnTo>
                  <a:lnTo>
                    <a:pt x="104748" y="348440"/>
                  </a:lnTo>
                  <a:lnTo>
                    <a:pt x="100939" y="344632"/>
                  </a:lnTo>
                  <a:lnTo>
                    <a:pt x="100939" y="340823"/>
                  </a:lnTo>
                  <a:lnTo>
                    <a:pt x="104748" y="337015"/>
                  </a:lnTo>
                  <a:lnTo>
                    <a:pt x="107605" y="330351"/>
                  </a:lnTo>
                  <a:lnTo>
                    <a:pt x="114270" y="326543"/>
                  </a:lnTo>
                  <a:lnTo>
                    <a:pt x="120936" y="319879"/>
                  </a:lnTo>
                  <a:lnTo>
                    <a:pt x="130459" y="316071"/>
                  </a:lnTo>
                  <a:lnTo>
                    <a:pt x="137124" y="312263"/>
                  </a:lnTo>
                  <a:lnTo>
                    <a:pt x="140933" y="308455"/>
                  </a:lnTo>
                  <a:lnTo>
                    <a:pt x="143790" y="308455"/>
                  </a:lnTo>
                  <a:lnTo>
                    <a:pt x="150456" y="258950"/>
                  </a:lnTo>
                  <a:lnTo>
                    <a:pt x="143790" y="248477"/>
                  </a:lnTo>
                  <a:lnTo>
                    <a:pt x="120936" y="248477"/>
                  </a:lnTo>
                  <a:lnTo>
                    <a:pt x="118079" y="241813"/>
                  </a:lnTo>
                  <a:lnTo>
                    <a:pt x="118079" y="226581"/>
                  </a:lnTo>
                  <a:lnTo>
                    <a:pt x="104748" y="212301"/>
                  </a:lnTo>
                  <a:lnTo>
                    <a:pt x="104748" y="173268"/>
                  </a:lnTo>
                  <a:lnTo>
                    <a:pt x="100939" y="169460"/>
                  </a:lnTo>
                  <a:lnTo>
                    <a:pt x="94273" y="165652"/>
                  </a:lnTo>
                  <a:lnTo>
                    <a:pt x="91416" y="161844"/>
                  </a:lnTo>
                  <a:lnTo>
                    <a:pt x="84750" y="158035"/>
                  </a:lnTo>
                  <a:lnTo>
                    <a:pt x="81894" y="154227"/>
                  </a:lnTo>
                  <a:lnTo>
                    <a:pt x="78085" y="154227"/>
                  </a:lnTo>
                  <a:lnTo>
                    <a:pt x="78085" y="139947"/>
                  </a:lnTo>
                  <a:lnTo>
                    <a:pt x="74276" y="136139"/>
                  </a:lnTo>
                  <a:lnTo>
                    <a:pt x="70467" y="129475"/>
                  </a:lnTo>
                  <a:lnTo>
                    <a:pt x="70467" y="122811"/>
                  </a:lnTo>
                  <a:lnTo>
                    <a:pt x="74276" y="119003"/>
                  </a:lnTo>
                  <a:lnTo>
                    <a:pt x="78085" y="112338"/>
                  </a:lnTo>
                  <a:lnTo>
                    <a:pt x="81894" y="108530"/>
                  </a:lnTo>
                  <a:lnTo>
                    <a:pt x="72371" y="98058"/>
                  </a:lnTo>
                  <a:lnTo>
                    <a:pt x="79037" y="91394"/>
                  </a:lnTo>
                  <a:lnTo>
                    <a:pt x="82846" y="84730"/>
                  </a:lnTo>
                  <a:lnTo>
                    <a:pt x="82846" y="80922"/>
                  </a:lnTo>
                  <a:lnTo>
                    <a:pt x="79037" y="74258"/>
                  </a:lnTo>
                  <a:lnTo>
                    <a:pt x="65705" y="67593"/>
                  </a:lnTo>
                  <a:lnTo>
                    <a:pt x="62849" y="67593"/>
                  </a:lnTo>
                  <a:lnTo>
                    <a:pt x="56183" y="63785"/>
                  </a:lnTo>
                  <a:lnTo>
                    <a:pt x="49517" y="18088"/>
                  </a:lnTo>
                  <a:lnTo>
                    <a:pt x="36186" y="18088"/>
                  </a:lnTo>
                  <a:lnTo>
                    <a:pt x="26663" y="0"/>
                  </a:lnTo>
                  <a:lnTo>
                    <a:pt x="19997" y="3808"/>
                  </a:lnTo>
                  <a:lnTo>
                    <a:pt x="22854" y="10472"/>
                  </a:lnTo>
                  <a:lnTo>
                    <a:pt x="22854" y="20944"/>
                  </a:lnTo>
                  <a:lnTo>
                    <a:pt x="19997" y="24752"/>
                  </a:lnTo>
                  <a:lnTo>
                    <a:pt x="0" y="39033"/>
                  </a:lnTo>
                  <a:lnTo>
                    <a:pt x="0" y="63785"/>
                  </a:lnTo>
                  <a:lnTo>
                    <a:pt x="13331" y="92346"/>
                  </a:lnTo>
                  <a:lnTo>
                    <a:pt x="17141" y="102818"/>
                  </a:lnTo>
                  <a:lnTo>
                    <a:pt x="20950" y="134235"/>
                  </a:lnTo>
                  <a:lnTo>
                    <a:pt x="20950" y="165652"/>
                  </a:lnTo>
                  <a:lnTo>
                    <a:pt x="27615" y="186596"/>
                  </a:lnTo>
                  <a:lnTo>
                    <a:pt x="27615" y="211349"/>
                  </a:lnTo>
                  <a:lnTo>
                    <a:pt x="31424" y="225629"/>
                  </a:lnTo>
                  <a:lnTo>
                    <a:pt x="31424" y="254189"/>
                  </a:lnTo>
                  <a:lnTo>
                    <a:pt x="18093" y="260854"/>
                  </a:lnTo>
                  <a:lnTo>
                    <a:pt x="21902" y="278942"/>
                  </a:lnTo>
                  <a:lnTo>
                    <a:pt x="31424" y="285606"/>
                  </a:lnTo>
                  <a:lnTo>
                    <a:pt x="27615" y="341775"/>
                  </a:lnTo>
                  <a:lnTo>
                    <a:pt x="40947" y="366528"/>
                  </a:lnTo>
                  <a:lnTo>
                    <a:pt x="31424" y="377000"/>
                  </a:lnTo>
                  <a:lnTo>
                    <a:pt x="35233" y="412225"/>
                  </a:lnTo>
                  <a:lnTo>
                    <a:pt x="38090" y="416033"/>
                  </a:lnTo>
                  <a:lnTo>
                    <a:pt x="44756" y="430314"/>
                  </a:lnTo>
                  <a:lnTo>
                    <a:pt x="44756" y="436977"/>
                  </a:lnTo>
                  <a:lnTo>
                    <a:pt x="40947" y="443642"/>
                  </a:lnTo>
                  <a:lnTo>
                    <a:pt x="37138" y="447450"/>
                  </a:lnTo>
                  <a:lnTo>
                    <a:pt x="34281" y="447450"/>
                  </a:lnTo>
                  <a:lnTo>
                    <a:pt x="34281" y="464586"/>
                  </a:lnTo>
                  <a:lnTo>
                    <a:pt x="40947" y="475058"/>
                  </a:lnTo>
                  <a:lnTo>
                    <a:pt x="34281" y="481722"/>
                  </a:lnTo>
                  <a:lnTo>
                    <a:pt x="27615" y="496003"/>
                  </a:lnTo>
                  <a:lnTo>
                    <a:pt x="27615" y="499811"/>
                  </a:lnTo>
                  <a:lnTo>
                    <a:pt x="34281" y="499811"/>
                  </a:lnTo>
                  <a:lnTo>
                    <a:pt x="34281" y="506475"/>
                  </a:lnTo>
                  <a:lnTo>
                    <a:pt x="37138" y="510283"/>
                  </a:lnTo>
                  <a:lnTo>
                    <a:pt x="37138" y="519803"/>
                  </a:lnTo>
                  <a:lnTo>
                    <a:pt x="30472" y="526468"/>
                  </a:lnTo>
                  <a:lnTo>
                    <a:pt x="30472" y="530276"/>
                  </a:lnTo>
                  <a:lnTo>
                    <a:pt x="26663" y="534084"/>
                  </a:lnTo>
                  <a:lnTo>
                    <a:pt x="26663" y="548364"/>
                  </a:lnTo>
                  <a:lnTo>
                    <a:pt x="30472" y="555028"/>
                  </a:lnTo>
                  <a:lnTo>
                    <a:pt x="34281" y="558837"/>
                  </a:lnTo>
                  <a:lnTo>
                    <a:pt x="37138" y="558837"/>
                  </a:lnTo>
                  <a:lnTo>
                    <a:pt x="43804" y="565500"/>
                  </a:lnTo>
                  <a:lnTo>
                    <a:pt x="43804" y="596917"/>
                  </a:lnTo>
                  <a:lnTo>
                    <a:pt x="34281" y="596917"/>
                  </a:lnTo>
                  <a:lnTo>
                    <a:pt x="34281" y="611198"/>
                  </a:lnTo>
                  <a:lnTo>
                    <a:pt x="37138" y="617861"/>
                  </a:lnTo>
                  <a:lnTo>
                    <a:pt x="50469" y="659751"/>
                  </a:lnTo>
                  <a:lnTo>
                    <a:pt x="54278" y="666415"/>
                  </a:lnTo>
                  <a:lnTo>
                    <a:pt x="58087" y="670223"/>
                  </a:lnTo>
                  <a:lnTo>
                    <a:pt x="58087" y="680695"/>
                  </a:lnTo>
                  <a:lnTo>
                    <a:pt x="60944" y="684503"/>
                  </a:lnTo>
                  <a:lnTo>
                    <a:pt x="64753" y="691167"/>
                  </a:lnTo>
                  <a:lnTo>
                    <a:pt x="68562" y="694975"/>
                  </a:lnTo>
                  <a:lnTo>
                    <a:pt x="68562" y="723536"/>
                  </a:lnTo>
                  <a:lnTo>
                    <a:pt x="64753" y="740672"/>
                  </a:lnTo>
                  <a:lnTo>
                    <a:pt x="78085" y="754953"/>
                  </a:lnTo>
                  <a:lnTo>
                    <a:pt x="78085" y="758761"/>
                  </a:lnTo>
                  <a:lnTo>
                    <a:pt x="74276" y="762569"/>
                  </a:lnTo>
                  <a:lnTo>
                    <a:pt x="71419" y="769233"/>
                  </a:lnTo>
                  <a:lnTo>
                    <a:pt x="71419" y="775897"/>
                  </a:lnTo>
                  <a:lnTo>
                    <a:pt x="67610" y="782562"/>
                  </a:lnTo>
                  <a:lnTo>
                    <a:pt x="67610" y="828258"/>
                  </a:lnTo>
                  <a:lnTo>
                    <a:pt x="58087" y="849203"/>
                  </a:lnTo>
                  <a:lnTo>
                    <a:pt x="64753" y="855867"/>
                  </a:lnTo>
                  <a:lnTo>
                    <a:pt x="64753" y="859675"/>
                  </a:lnTo>
                  <a:lnTo>
                    <a:pt x="60944" y="863483"/>
                  </a:lnTo>
                  <a:lnTo>
                    <a:pt x="60944" y="898708"/>
                  </a:lnTo>
                  <a:lnTo>
                    <a:pt x="58087" y="909180"/>
                  </a:lnTo>
                  <a:lnTo>
                    <a:pt x="58087" y="923461"/>
                  </a:lnTo>
                  <a:lnTo>
                    <a:pt x="48565" y="927268"/>
                  </a:lnTo>
                  <a:lnTo>
                    <a:pt x="48565" y="941549"/>
                  </a:lnTo>
                  <a:lnTo>
                    <a:pt x="61896" y="966301"/>
                  </a:lnTo>
                  <a:lnTo>
                    <a:pt x="61896" y="991054"/>
                  </a:lnTo>
                  <a:lnTo>
                    <a:pt x="65705" y="997718"/>
                  </a:lnTo>
                  <a:lnTo>
                    <a:pt x="81894" y="1014854"/>
                  </a:lnTo>
                  <a:lnTo>
                    <a:pt x="88560" y="1029135"/>
                  </a:lnTo>
                  <a:lnTo>
                    <a:pt x="88560" y="1053888"/>
                  </a:lnTo>
                  <a:lnTo>
                    <a:pt x="85703" y="1060551"/>
                  </a:lnTo>
                  <a:lnTo>
                    <a:pt x="85703" y="1067216"/>
                  </a:lnTo>
                  <a:lnTo>
                    <a:pt x="92368" y="1073880"/>
                  </a:lnTo>
                  <a:lnTo>
                    <a:pt x="92368" y="1109105"/>
                  </a:lnTo>
                  <a:lnTo>
                    <a:pt x="96177" y="1115769"/>
                  </a:lnTo>
                  <a:lnTo>
                    <a:pt x="99034" y="1119577"/>
                  </a:lnTo>
                  <a:lnTo>
                    <a:pt x="105700" y="1123385"/>
                  </a:lnTo>
                  <a:lnTo>
                    <a:pt x="109509" y="1127193"/>
                  </a:lnTo>
                  <a:lnTo>
                    <a:pt x="112366" y="1127193"/>
                  </a:lnTo>
                  <a:lnTo>
                    <a:pt x="109509" y="1137665"/>
                  </a:lnTo>
                  <a:lnTo>
                    <a:pt x="131411" y="1137665"/>
                  </a:lnTo>
                  <a:lnTo>
                    <a:pt x="131411" y="1120529"/>
                  </a:lnTo>
                  <a:lnTo>
                    <a:pt x="138076" y="1127193"/>
                  </a:lnTo>
                  <a:lnTo>
                    <a:pt x="144742" y="1131001"/>
                  </a:lnTo>
                  <a:lnTo>
                    <a:pt x="151408" y="1131001"/>
                  </a:lnTo>
                  <a:lnTo>
                    <a:pt x="155217" y="1127193"/>
                  </a:lnTo>
                  <a:lnTo>
                    <a:pt x="155217" y="1120529"/>
                  </a:lnTo>
                  <a:lnTo>
                    <a:pt x="161883" y="1131001"/>
                  </a:lnTo>
                  <a:lnTo>
                    <a:pt x="159026" y="1134809"/>
                  </a:lnTo>
                  <a:lnTo>
                    <a:pt x="152360" y="1138617"/>
                  </a:lnTo>
                  <a:lnTo>
                    <a:pt x="148551" y="1145281"/>
                  </a:lnTo>
                  <a:lnTo>
                    <a:pt x="145695" y="1149090"/>
                  </a:lnTo>
                  <a:lnTo>
                    <a:pt x="145695" y="1152897"/>
                  </a:lnTo>
                  <a:lnTo>
                    <a:pt x="161883" y="1152897"/>
                  </a:lnTo>
                  <a:lnTo>
                    <a:pt x="165692" y="1156706"/>
                  </a:lnTo>
                  <a:lnTo>
                    <a:pt x="165692" y="1167178"/>
                  </a:lnTo>
                  <a:lnTo>
                    <a:pt x="152360" y="1163370"/>
                  </a:lnTo>
                  <a:lnTo>
                    <a:pt x="161883" y="1177650"/>
                  </a:lnTo>
                  <a:lnTo>
                    <a:pt x="155217" y="1184314"/>
                  </a:lnTo>
                  <a:lnTo>
                    <a:pt x="164740" y="1198594"/>
                  </a:lnTo>
                  <a:lnTo>
                    <a:pt x="155217" y="1209067"/>
                  </a:lnTo>
                  <a:lnTo>
                    <a:pt x="151408" y="1215731"/>
                  </a:lnTo>
                  <a:lnTo>
                    <a:pt x="151408" y="1219539"/>
                  </a:lnTo>
                  <a:lnTo>
                    <a:pt x="155217" y="1223347"/>
                  </a:lnTo>
                  <a:lnTo>
                    <a:pt x="159026" y="1223347"/>
                  </a:lnTo>
                  <a:lnTo>
                    <a:pt x="172357" y="1230011"/>
                  </a:lnTo>
                  <a:lnTo>
                    <a:pt x="179023" y="1230011"/>
                  </a:lnTo>
                  <a:lnTo>
                    <a:pt x="169501" y="1240483"/>
                  </a:lnTo>
                  <a:lnTo>
                    <a:pt x="169501" y="1247148"/>
                  </a:lnTo>
                  <a:lnTo>
                    <a:pt x="176166" y="1250955"/>
                  </a:lnTo>
                  <a:lnTo>
                    <a:pt x="179975" y="1254764"/>
                  </a:lnTo>
                  <a:lnTo>
                    <a:pt x="186641" y="1258572"/>
                  </a:lnTo>
                  <a:lnTo>
                    <a:pt x="199973" y="1258572"/>
                  </a:lnTo>
                  <a:lnTo>
                    <a:pt x="203782" y="1279516"/>
                  </a:lnTo>
                  <a:lnTo>
                    <a:pt x="199973" y="1279516"/>
                  </a:lnTo>
                  <a:lnTo>
                    <a:pt x="183785" y="1296653"/>
                  </a:lnTo>
                  <a:lnTo>
                    <a:pt x="183785" y="1300461"/>
                  </a:lnTo>
                  <a:lnTo>
                    <a:pt x="186641" y="1304269"/>
                  </a:lnTo>
                  <a:lnTo>
                    <a:pt x="199973" y="1304269"/>
                  </a:lnTo>
                  <a:lnTo>
                    <a:pt x="206639" y="1308077"/>
                  </a:lnTo>
                  <a:lnTo>
                    <a:pt x="213304" y="1314741"/>
                  </a:lnTo>
                  <a:lnTo>
                    <a:pt x="197116" y="1314741"/>
                  </a:lnTo>
                  <a:lnTo>
                    <a:pt x="193307" y="1310933"/>
                  </a:lnTo>
                  <a:lnTo>
                    <a:pt x="186641" y="1310933"/>
                  </a:lnTo>
                  <a:lnTo>
                    <a:pt x="183785" y="1314741"/>
                  </a:lnTo>
                  <a:lnTo>
                    <a:pt x="183785" y="1317597"/>
                  </a:lnTo>
                  <a:lnTo>
                    <a:pt x="199973" y="1321405"/>
                  </a:lnTo>
                  <a:lnTo>
                    <a:pt x="186641" y="1328070"/>
                  </a:lnTo>
                  <a:lnTo>
                    <a:pt x="190450" y="1342350"/>
                  </a:lnTo>
                  <a:lnTo>
                    <a:pt x="197116" y="1342350"/>
                  </a:lnTo>
                  <a:lnTo>
                    <a:pt x="197116" y="1356630"/>
                  </a:lnTo>
                  <a:lnTo>
                    <a:pt x="190450" y="1363294"/>
                  </a:lnTo>
                  <a:lnTo>
                    <a:pt x="190450" y="1359486"/>
                  </a:lnTo>
                  <a:lnTo>
                    <a:pt x="186641" y="1355678"/>
                  </a:lnTo>
                  <a:lnTo>
                    <a:pt x="183785" y="1349014"/>
                  </a:lnTo>
                  <a:lnTo>
                    <a:pt x="183785" y="1349966"/>
                  </a:lnTo>
                  <a:lnTo>
                    <a:pt x="163787" y="1349966"/>
                  </a:lnTo>
                  <a:lnTo>
                    <a:pt x="173310" y="1346158"/>
                  </a:lnTo>
                  <a:lnTo>
                    <a:pt x="159978" y="1331877"/>
                  </a:lnTo>
                  <a:lnTo>
                    <a:pt x="156169" y="1331877"/>
                  </a:lnTo>
                  <a:lnTo>
                    <a:pt x="156169" y="1338542"/>
                  </a:lnTo>
                  <a:lnTo>
                    <a:pt x="152360" y="1331877"/>
                  </a:lnTo>
                  <a:lnTo>
                    <a:pt x="129506" y="1338542"/>
                  </a:lnTo>
                  <a:lnTo>
                    <a:pt x="149504" y="1342350"/>
                  </a:lnTo>
                  <a:lnTo>
                    <a:pt x="146647" y="1346158"/>
                  </a:lnTo>
                  <a:lnTo>
                    <a:pt x="142838" y="1352822"/>
                  </a:lnTo>
                  <a:lnTo>
                    <a:pt x="139029" y="1356630"/>
                  </a:lnTo>
                  <a:lnTo>
                    <a:pt x="132363" y="1360438"/>
                  </a:lnTo>
                  <a:lnTo>
                    <a:pt x="128554" y="1367102"/>
                  </a:lnTo>
                  <a:lnTo>
                    <a:pt x="124745" y="1370910"/>
                  </a:lnTo>
                  <a:lnTo>
                    <a:pt x="124745" y="1374718"/>
                  </a:lnTo>
                  <a:lnTo>
                    <a:pt x="128554" y="1378527"/>
                  </a:lnTo>
                  <a:lnTo>
                    <a:pt x="135220" y="1382335"/>
                  </a:lnTo>
                  <a:lnTo>
                    <a:pt x="141885" y="1382335"/>
                  </a:lnTo>
                  <a:lnTo>
                    <a:pt x="141885" y="1378527"/>
                  </a:lnTo>
                  <a:lnTo>
                    <a:pt x="135220" y="1371862"/>
                  </a:lnTo>
                  <a:lnTo>
                    <a:pt x="148551" y="1368055"/>
                  </a:lnTo>
                  <a:lnTo>
                    <a:pt x="158074" y="1378527"/>
                  </a:lnTo>
                  <a:lnTo>
                    <a:pt x="180928" y="1378527"/>
                  </a:lnTo>
                  <a:lnTo>
                    <a:pt x="187594" y="1382335"/>
                  </a:lnTo>
                  <a:lnTo>
                    <a:pt x="191403" y="1388999"/>
                  </a:lnTo>
                  <a:lnTo>
                    <a:pt x="198068" y="1392807"/>
                  </a:lnTo>
                  <a:lnTo>
                    <a:pt x="198068" y="1396615"/>
                  </a:lnTo>
                  <a:lnTo>
                    <a:pt x="188546" y="1407087"/>
                  </a:lnTo>
                  <a:lnTo>
                    <a:pt x="192355" y="1413751"/>
                  </a:lnTo>
                  <a:lnTo>
                    <a:pt x="201877" y="1413751"/>
                  </a:lnTo>
                  <a:lnTo>
                    <a:pt x="201877" y="1420416"/>
                  </a:lnTo>
                  <a:lnTo>
                    <a:pt x="211400" y="1424223"/>
                  </a:lnTo>
                  <a:lnTo>
                    <a:pt x="215209" y="1413751"/>
                  </a:lnTo>
                  <a:lnTo>
                    <a:pt x="224731" y="1424223"/>
                  </a:lnTo>
                  <a:lnTo>
                    <a:pt x="228540" y="1424223"/>
                  </a:lnTo>
                  <a:lnTo>
                    <a:pt x="235206" y="1428032"/>
                  </a:lnTo>
                  <a:lnTo>
                    <a:pt x="239015" y="1431839"/>
                  </a:lnTo>
                  <a:lnTo>
                    <a:pt x="239015" y="1438504"/>
                  </a:lnTo>
                  <a:lnTo>
                    <a:pt x="232349" y="1445168"/>
                  </a:lnTo>
                  <a:lnTo>
                    <a:pt x="228540" y="1441360"/>
                  </a:lnTo>
                  <a:lnTo>
                    <a:pt x="221875" y="1441360"/>
                  </a:lnTo>
                  <a:lnTo>
                    <a:pt x="215209" y="1437552"/>
                  </a:lnTo>
                  <a:lnTo>
                    <a:pt x="211400" y="1433744"/>
                  </a:lnTo>
                  <a:lnTo>
                    <a:pt x="204734" y="1433744"/>
                  </a:lnTo>
                  <a:lnTo>
                    <a:pt x="204734" y="1440408"/>
                  </a:lnTo>
                  <a:lnTo>
                    <a:pt x="207591" y="1444216"/>
                  </a:lnTo>
                  <a:lnTo>
                    <a:pt x="211400" y="1444216"/>
                  </a:lnTo>
                  <a:lnTo>
                    <a:pt x="218065" y="1450880"/>
                  </a:lnTo>
                  <a:lnTo>
                    <a:pt x="224731" y="1465160"/>
                  </a:lnTo>
                  <a:lnTo>
                    <a:pt x="224731" y="1471824"/>
                  </a:lnTo>
                  <a:lnTo>
                    <a:pt x="215209" y="1471824"/>
                  </a:lnTo>
                  <a:lnTo>
                    <a:pt x="221875" y="1482297"/>
                  </a:lnTo>
                  <a:lnTo>
                    <a:pt x="231397" y="1503241"/>
                  </a:lnTo>
                  <a:lnTo>
                    <a:pt x="238063" y="1478489"/>
                  </a:lnTo>
                  <a:lnTo>
                    <a:pt x="238063" y="1495625"/>
                  </a:lnTo>
                  <a:lnTo>
                    <a:pt x="247585" y="1509905"/>
                  </a:lnTo>
                  <a:lnTo>
                    <a:pt x="234254" y="1509905"/>
                  </a:lnTo>
                  <a:lnTo>
                    <a:pt x="238063" y="1520378"/>
                  </a:lnTo>
                  <a:lnTo>
                    <a:pt x="251394" y="1520378"/>
                  </a:lnTo>
                  <a:lnTo>
                    <a:pt x="241872" y="1527042"/>
                  </a:lnTo>
                  <a:lnTo>
                    <a:pt x="258060" y="1533706"/>
                  </a:lnTo>
                  <a:lnTo>
                    <a:pt x="248538" y="1540370"/>
                  </a:lnTo>
                  <a:lnTo>
                    <a:pt x="264726" y="1547034"/>
                  </a:lnTo>
                  <a:lnTo>
                    <a:pt x="258060" y="1553699"/>
                  </a:lnTo>
                  <a:lnTo>
                    <a:pt x="267583" y="1557506"/>
                  </a:lnTo>
                  <a:lnTo>
                    <a:pt x="267583" y="1553699"/>
                  </a:lnTo>
                  <a:lnTo>
                    <a:pt x="270439" y="1547034"/>
                  </a:lnTo>
                  <a:lnTo>
                    <a:pt x="270439" y="1543226"/>
                  </a:lnTo>
                  <a:lnTo>
                    <a:pt x="274248" y="1543226"/>
                  </a:lnTo>
                  <a:lnTo>
                    <a:pt x="278057" y="1547034"/>
                  </a:lnTo>
                  <a:lnTo>
                    <a:pt x="280914" y="1553699"/>
                  </a:lnTo>
                  <a:lnTo>
                    <a:pt x="278057" y="1557506"/>
                  </a:lnTo>
                  <a:lnTo>
                    <a:pt x="278057" y="1561315"/>
                  </a:lnTo>
                  <a:lnTo>
                    <a:pt x="274248" y="1561315"/>
                  </a:lnTo>
                  <a:lnTo>
                    <a:pt x="267583" y="1567979"/>
                  </a:lnTo>
                  <a:lnTo>
                    <a:pt x="267583" y="1571787"/>
                  </a:lnTo>
                  <a:lnTo>
                    <a:pt x="270439" y="1575595"/>
                  </a:lnTo>
                  <a:lnTo>
                    <a:pt x="286628" y="1575595"/>
                  </a:lnTo>
                  <a:lnTo>
                    <a:pt x="286628" y="1582259"/>
                  </a:lnTo>
                  <a:lnTo>
                    <a:pt x="299959" y="1596540"/>
                  </a:lnTo>
                  <a:lnTo>
                    <a:pt x="306625" y="1600347"/>
                  </a:lnTo>
                  <a:lnTo>
                    <a:pt x="310434" y="1604156"/>
                  </a:lnTo>
                  <a:lnTo>
                    <a:pt x="310434" y="1583211"/>
                  </a:lnTo>
                  <a:lnTo>
                    <a:pt x="314243" y="1583211"/>
                  </a:lnTo>
                  <a:lnTo>
                    <a:pt x="317100" y="1587019"/>
                  </a:lnTo>
                  <a:lnTo>
                    <a:pt x="323765" y="1590827"/>
                  </a:lnTo>
                  <a:lnTo>
                    <a:pt x="333288" y="1594635"/>
                  </a:lnTo>
                  <a:lnTo>
                    <a:pt x="346619" y="1608916"/>
                  </a:lnTo>
                  <a:lnTo>
                    <a:pt x="342810" y="1612723"/>
                  </a:lnTo>
                  <a:lnTo>
                    <a:pt x="342810" y="1616532"/>
                  </a:lnTo>
                  <a:lnTo>
                    <a:pt x="339954" y="1620340"/>
                  </a:lnTo>
                  <a:lnTo>
                    <a:pt x="349476" y="1624148"/>
                  </a:lnTo>
                  <a:lnTo>
                    <a:pt x="349476" y="1638428"/>
                  </a:lnTo>
                  <a:lnTo>
                    <a:pt x="379948" y="1638428"/>
                  </a:lnTo>
                  <a:lnTo>
                    <a:pt x="386614" y="1645092"/>
                  </a:lnTo>
                  <a:lnTo>
                    <a:pt x="367569" y="1645092"/>
                  </a:lnTo>
                  <a:lnTo>
                    <a:pt x="360903" y="1651757"/>
                  </a:lnTo>
                  <a:lnTo>
                    <a:pt x="347572" y="1651757"/>
                  </a:lnTo>
                  <a:lnTo>
                    <a:pt x="340906" y="1662229"/>
                  </a:lnTo>
                  <a:lnTo>
                    <a:pt x="357094" y="1662229"/>
                  </a:lnTo>
                  <a:lnTo>
                    <a:pt x="350429" y="1672701"/>
                  </a:lnTo>
                  <a:lnTo>
                    <a:pt x="366617" y="1668893"/>
                  </a:lnTo>
                  <a:lnTo>
                    <a:pt x="366617" y="1658421"/>
                  </a:lnTo>
                  <a:lnTo>
                    <a:pt x="379948" y="1665085"/>
                  </a:lnTo>
                  <a:lnTo>
                    <a:pt x="383757" y="1658421"/>
                  </a:lnTo>
                  <a:lnTo>
                    <a:pt x="386614" y="1654613"/>
                  </a:lnTo>
                  <a:lnTo>
                    <a:pt x="393280" y="1650804"/>
                  </a:lnTo>
                  <a:lnTo>
                    <a:pt x="397089" y="1646997"/>
                  </a:lnTo>
                  <a:lnTo>
                    <a:pt x="403754" y="1646997"/>
                  </a:lnTo>
                  <a:lnTo>
                    <a:pt x="403754" y="1653661"/>
                  </a:lnTo>
                  <a:lnTo>
                    <a:pt x="399945" y="1660325"/>
                  </a:lnTo>
                  <a:lnTo>
                    <a:pt x="386614" y="1674605"/>
                  </a:lnTo>
                  <a:lnTo>
                    <a:pt x="383757" y="1670797"/>
                  </a:lnTo>
                  <a:lnTo>
                    <a:pt x="374235" y="1670797"/>
                  </a:lnTo>
                  <a:lnTo>
                    <a:pt x="374235" y="1681269"/>
                  </a:lnTo>
                  <a:lnTo>
                    <a:pt x="354237" y="1681269"/>
                  </a:lnTo>
                  <a:lnTo>
                    <a:pt x="347572" y="1687933"/>
                  </a:lnTo>
                  <a:lnTo>
                    <a:pt x="354237" y="1691742"/>
                  </a:lnTo>
                  <a:lnTo>
                    <a:pt x="358046" y="1708878"/>
                  </a:lnTo>
                  <a:lnTo>
                    <a:pt x="374235" y="1698405"/>
                  </a:lnTo>
                  <a:lnTo>
                    <a:pt x="378044" y="1705070"/>
                  </a:lnTo>
                  <a:lnTo>
                    <a:pt x="378044" y="1708878"/>
                  </a:lnTo>
                  <a:lnTo>
                    <a:pt x="381853" y="1708878"/>
                  </a:lnTo>
                  <a:lnTo>
                    <a:pt x="385662" y="1705070"/>
                  </a:lnTo>
                  <a:lnTo>
                    <a:pt x="388519" y="1698405"/>
                  </a:lnTo>
                  <a:lnTo>
                    <a:pt x="388519" y="1694598"/>
                  </a:lnTo>
                  <a:lnTo>
                    <a:pt x="392328" y="1687933"/>
                  </a:lnTo>
                  <a:lnTo>
                    <a:pt x="394232" y="1687933"/>
                  </a:lnTo>
                  <a:close/>
                  <a:moveTo>
                    <a:pt x="129506" y="1265236"/>
                  </a:moveTo>
                  <a:lnTo>
                    <a:pt x="119984" y="1265236"/>
                  </a:lnTo>
                  <a:lnTo>
                    <a:pt x="126650" y="1279516"/>
                  </a:lnTo>
                  <a:lnTo>
                    <a:pt x="129506" y="1265236"/>
                  </a:lnTo>
                  <a:close/>
                  <a:moveTo>
                    <a:pt x="139029" y="1240483"/>
                  </a:moveTo>
                  <a:lnTo>
                    <a:pt x="132363" y="1244292"/>
                  </a:lnTo>
                  <a:lnTo>
                    <a:pt x="132363" y="1254764"/>
                  </a:lnTo>
                  <a:lnTo>
                    <a:pt x="139029" y="1254764"/>
                  </a:lnTo>
                  <a:lnTo>
                    <a:pt x="145695" y="1248100"/>
                  </a:lnTo>
                  <a:lnTo>
                    <a:pt x="145695" y="1237628"/>
                  </a:lnTo>
                  <a:lnTo>
                    <a:pt x="142838" y="1237628"/>
                  </a:lnTo>
                  <a:lnTo>
                    <a:pt x="139029" y="1240483"/>
                  </a:lnTo>
                  <a:close/>
                  <a:moveTo>
                    <a:pt x="175214" y="1286180"/>
                  </a:moveTo>
                  <a:lnTo>
                    <a:pt x="179023" y="1282373"/>
                  </a:lnTo>
                  <a:lnTo>
                    <a:pt x="185689" y="1278564"/>
                  </a:lnTo>
                  <a:lnTo>
                    <a:pt x="192355" y="1271900"/>
                  </a:lnTo>
                  <a:lnTo>
                    <a:pt x="185689" y="1265236"/>
                  </a:lnTo>
                  <a:lnTo>
                    <a:pt x="179023" y="1265236"/>
                  </a:lnTo>
                  <a:lnTo>
                    <a:pt x="172357" y="1269044"/>
                  </a:lnTo>
                  <a:lnTo>
                    <a:pt x="168549" y="1272852"/>
                  </a:lnTo>
                  <a:lnTo>
                    <a:pt x="168549" y="1284276"/>
                  </a:lnTo>
                  <a:lnTo>
                    <a:pt x="172357" y="1288085"/>
                  </a:lnTo>
                  <a:lnTo>
                    <a:pt x="175214" y="1286180"/>
                  </a:lnTo>
                  <a:close/>
                  <a:moveTo>
                    <a:pt x="155217" y="1304269"/>
                  </a:moveTo>
                  <a:lnTo>
                    <a:pt x="155217" y="1314741"/>
                  </a:lnTo>
                  <a:lnTo>
                    <a:pt x="168549" y="1325214"/>
                  </a:lnTo>
                  <a:lnTo>
                    <a:pt x="168549" y="1310933"/>
                  </a:lnTo>
                  <a:lnTo>
                    <a:pt x="161883" y="1296653"/>
                  </a:lnTo>
                  <a:lnTo>
                    <a:pt x="141885" y="1296653"/>
                  </a:lnTo>
                  <a:lnTo>
                    <a:pt x="155217" y="1304269"/>
                  </a:lnTo>
                  <a:close/>
                  <a:moveTo>
                    <a:pt x="136172" y="1279516"/>
                  </a:moveTo>
                  <a:lnTo>
                    <a:pt x="142838" y="1286180"/>
                  </a:lnTo>
                  <a:lnTo>
                    <a:pt x="156169" y="1286180"/>
                  </a:lnTo>
                  <a:lnTo>
                    <a:pt x="162835" y="1275708"/>
                  </a:lnTo>
                  <a:lnTo>
                    <a:pt x="146647" y="1279516"/>
                  </a:lnTo>
                  <a:lnTo>
                    <a:pt x="136172" y="1279516"/>
                  </a:lnTo>
                  <a:close/>
                  <a:moveTo>
                    <a:pt x="136172" y="1223347"/>
                  </a:moveTo>
                  <a:lnTo>
                    <a:pt x="136172" y="1194787"/>
                  </a:lnTo>
                  <a:lnTo>
                    <a:pt x="119984" y="1177650"/>
                  </a:lnTo>
                  <a:lnTo>
                    <a:pt x="129506" y="1170986"/>
                  </a:lnTo>
                  <a:lnTo>
                    <a:pt x="116175" y="1156706"/>
                  </a:lnTo>
                  <a:lnTo>
                    <a:pt x="96177" y="1150041"/>
                  </a:lnTo>
                  <a:lnTo>
                    <a:pt x="96177" y="1167178"/>
                  </a:lnTo>
                  <a:lnTo>
                    <a:pt x="99986" y="1173842"/>
                  </a:lnTo>
                  <a:lnTo>
                    <a:pt x="99986" y="1177650"/>
                  </a:lnTo>
                  <a:lnTo>
                    <a:pt x="106652" y="1184314"/>
                  </a:lnTo>
                  <a:lnTo>
                    <a:pt x="109509" y="1190978"/>
                  </a:lnTo>
                  <a:lnTo>
                    <a:pt x="113318" y="1194787"/>
                  </a:lnTo>
                  <a:lnTo>
                    <a:pt x="113318" y="1201451"/>
                  </a:lnTo>
                  <a:lnTo>
                    <a:pt x="109509" y="1211923"/>
                  </a:lnTo>
                  <a:lnTo>
                    <a:pt x="136172" y="1223347"/>
                  </a:lnTo>
                  <a:close/>
                  <a:moveTo>
                    <a:pt x="205686" y="1519426"/>
                  </a:moveTo>
                  <a:lnTo>
                    <a:pt x="209495" y="1519426"/>
                  </a:lnTo>
                  <a:lnTo>
                    <a:pt x="209495" y="1515618"/>
                  </a:lnTo>
                  <a:lnTo>
                    <a:pt x="213304" y="1511809"/>
                  </a:lnTo>
                  <a:lnTo>
                    <a:pt x="229493" y="1526090"/>
                  </a:lnTo>
                  <a:lnTo>
                    <a:pt x="229493" y="1511809"/>
                  </a:lnTo>
                  <a:lnTo>
                    <a:pt x="213304" y="1494673"/>
                  </a:lnTo>
                  <a:lnTo>
                    <a:pt x="209495" y="1488009"/>
                  </a:lnTo>
                  <a:lnTo>
                    <a:pt x="205686" y="1483249"/>
                  </a:lnTo>
                  <a:lnTo>
                    <a:pt x="199020" y="1468969"/>
                  </a:lnTo>
                  <a:lnTo>
                    <a:pt x="199020" y="1462304"/>
                  </a:lnTo>
                  <a:lnTo>
                    <a:pt x="189498" y="1441360"/>
                  </a:lnTo>
                  <a:lnTo>
                    <a:pt x="182832" y="1437552"/>
                  </a:lnTo>
                  <a:lnTo>
                    <a:pt x="179975" y="1433744"/>
                  </a:lnTo>
                  <a:lnTo>
                    <a:pt x="176166" y="1433744"/>
                  </a:lnTo>
                  <a:lnTo>
                    <a:pt x="172357" y="1437552"/>
                  </a:lnTo>
                  <a:lnTo>
                    <a:pt x="172357" y="1441360"/>
                  </a:lnTo>
                  <a:lnTo>
                    <a:pt x="162835" y="1437552"/>
                  </a:lnTo>
                  <a:lnTo>
                    <a:pt x="159026" y="1441360"/>
                  </a:lnTo>
                  <a:lnTo>
                    <a:pt x="159026" y="1448024"/>
                  </a:lnTo>
                  <a:lnTo>
                    <a:pt x="156169" y="1451832"/>
                  </a:lnTo>
                  <a:lnTo>
                    <a:pt x="156169" y="1462304"/>
                  </a:lnTo>
                  <a:lnTo>
                    <a:pt x="182832" y="1462304"/>
                  </a:lnTo>
                  <a:lnTo>
                    <a:pt x="173310" y="1487057"/>
                  </a:lnTo>
                  <a:lnTo>
                    <a:pt x="179975" y="1487057"/>
                  </a:lnTo>
                  <a:lnTo>
                    <a:pt x="193307" y="1472777"/>
                  </a:lnTo>
                  <a:lnTo>
                    <a:pt x="189498" y="1487057"/>
                  </a:lnTo>
                  <a:lnTo>
                    <a:pt x="189498" y="1490865"/>
                  </a:lnTo>
                  <a:lnTo>
                    <a:pt x="193307" y="1494673"/>
                  </a:lnTo>
                  <a:lnTo>
                    <a:pt x="202830" y="1515618"/>
                  </a:lnTo>
                  <a:lnTo>
                    <a:pt x="202830" y="1519426"/>
                  </a:lnTo>
                  <a:lnTo>
                    <a:pt x="205686" y="1519426"/>
                  </a:lnTo>
                  <a:close/>
                  <a:moveTo>
                    <a:pt x="202830" y="1540370"/>
                  </a:moveTo>
                  <a:lnTo>
                    <a:pt x="212352" y="1544178"/>
                  </a:lnTo>
                  <a:lnTo>
                    <a:pt x="216161" y="1561315"/>
                  </a:lnTo>
                  <a:lnTo>
                    <a:pt x="219018" y="1544178"/>
                  </a:lnTo>
                  <a:lnTo>
                    <a:pt x="222827" y="1529898"/>
                  </a:lnTo>
                  <a:lnTo>
                    <a:pt x="206639" y="1526090"/>
                  </a:lnTo>
                  <a:lnTo>
                    <a:pt x="202830" y="1540370"/>
                  </a:lnTo>
                  <a:close/>
                  <a:moveTo>
                    <a:pt x="252347" y="1588923"/>
                  </a:moveTo>
                  <a:lnTo>
                    <a:pt x="255203" y="1571787"/>
                  </a:lnTo>
                  <a:lnTo>
                    <a:pt x="252347" y="1550842"/>
                  </a:lnTo>
                  <a:lnTo>
                    <a:pt x="242824" y="1547034"/>
                  </a:lnTo>
                  <a:lnTo>
                    <a:pt x="242824" y="1557506"/>
                  </a:lnTo>
                  <a:lnTo>
                    <a:pt x="226636" y="1553699"/>
                  </a:lnTo>
                  <a:lnTo>
                    <a:pt x="239967" y="1574643"/>
                  </a:lnTo>
                  <a:lnTo>
                    <a:pt x="236158" y="1599396"/>
                  </a:lnTo>
                  <a:lnTo>
                    <a:pt x="252347" y="1588923"/>
                  </a:lnTo>
                  <a:close/>
                  <a:moveTo>
                    <a:pt x="284723" y="1600347"/>
                  </a:moveTo>
                  <a:lnTo>
                    <a:pt x="278057" y="1596540"/>
                  </a:lnTo>
                  <a:lnTo>
                    <a:pt x="271392" y="1603203"/>
                  </a:lnTo>
                  <a:lnTo>
                    <a:pt x="278057" y="1613676"/>
                  </a:lnTo>
                  <a:lnTo>
                    <a:pt x="284723" y="1600347"/>
                  </a:lnTo>
                  <a:close/>
                  <a:moveTo>
                    <a:pt x="245681" y="1607012"/>
                  </a:moveTo>
                  <a:lnTo>
                    <a:pt x="265678" y="1627956"/>
                  </a:lnTo>
                  <a:lnTo>
                    <a:pt x="272344" y="1621292"/>
                  </a:lnTo>
                  <a:lnTo>
                    <a:pt x="256155" y="1600347"/>
                  </a:lnTo>
                  <a:lnTo>
                    <a:pt x="245681" y="1607012"/>
                  </a:lnTo>
                  <a:close/>
                  <a:moveTo>
                    <a:pt x="304720" y="1613676"/>
                  </a:moveTo>
                  <a:lnTo>
                    <a:pt x="295198" y="1603203"/>
                  </a:lnTo>
                  <a:lnTo>
                    <a:pt x="291389" y="1624148"/>
                  </a:lnTo>
                  <a:lnTo>
                    <a:pt x="278057" y="1627956"/>
                  </a:lnTo>
                  <a:lnTo>
                    <a:pt x="299959" y="1635572"/>
                  </a:lnTo>
                  <a:lnTo>
                    <a:pt x="304720" y="1613676"/>
                  </a:lnTo>
                  <a:close/>
                  <a:moveTo>
                    <a:pt x="304720" y="1659373"/>
                  </a:moveTo>
                  <a:lnTo>
                    <a:pt x="284723" y="1648901"/>
                  </a:lnTo>
                  <a:lnTo>
                    <a:pt x="300911" y="1663181"/>
                  </a:lnTo>
                  <a:lnTo>
                    <a:pt x="323765" y="1669845"/>
                  </a:lnTo>
                  <a:lnTo>
                    <a:pt x="333288" y="1673653"/>
                  </a:lnTo>
                  <a:lnTo>
                    <a:pt x="323765" y="1663181"/>
                  </a:lnTo>
                  <a:lnTo>
                    <a:pt x="304720" y="1659373"/>
                  </a:lnTo>
                  <a:close/>
                  <a:moveTo>
                    <a:pt x="338049" y="1627956"/>
                  </a:moveTo>
                  <a:lnTo>
                    <a:pt x="334240" y="1624148"/>
                  </a:lnTo>
                  <a:lnTo>
                    <a:pt x="327574" y="1624148"/>
                  </a:lnTo>
                  <a:lnTo>
                    <a:pt x="324718" y="1620340"/>
                  </a:lnTo>
                  <a:lnTo>
                    <a:pt x="315195" y="1620340"/>
                  </a:lnTo>
                  <a:lnTo>
                    <a:pt x="315195" y="1624148"/>
                  </a:lnTo>
                  <a:lnTo>
                    <a:pt x="312339" y="1630812"/>
                  </a:lnTo>
                  <a:lnTo>
                    <a:pt x="312339" y="1647948"/>
                  </a:lnTo>
                  <a:lnTo>
                    <a:pt x="315195" y="1647948"/>
                  </a:lnTo>
                  <a:lnTo>
                    <a:pt x="319004" y="1644141"/>
                  </a:lnTo>
                  <a:lnTo>
                    <a:pt x="325670" y="1644141"/>
                  </a:lnTo>
                  <a:lnTo>
                    <a:pt x="328527" y="1640332"/>
                  </a:lnTo>
                  <a:lnTo>
                    <a:pt x="332336" y="1654613"/>
                  </a:lnTo>
                  <a:lnTo>
                    <a:pt x="348524" y="1647948"/>
                  </a:lnTo>
                  <a:lnTo>
                    <a:pt x="339001" y="1637476"/>
                  </a:lnTo>
                  <a:lnTo>
                    <a:pt x="341858" y="1627004"/>
                  </a:lnTo>
                  <a:lnTo>
                    <a:pt x="338049" y="1627004"/>
                  </a:lnTo>
                  <a:close/>
                  <a:moveTo>
                    <a:pt x="427561" y="1719350"/>
                  </a:moveTo>
                  <a:lnTo>
                    <a:pt x="423752" y="1708878"/>
                  </a:lnTo>
                  <a:lnTo>
                    <a:pt x="397089" y="1702214"/>
                  </a:lnTo>
                  <a:lnTo>
                    <a:pt x="390423" y="1712686"/>
                  </a:lnTo>
                  <a:lnTo>
                    <a:pt x="390423" y="1723158"/>
                  </a:lnTo>
                  <a:lnTo>
                    <a:pt x="410420" y="1716494"/>
                  </a:lnTo>
                  <a:lnTo>
                    <a:pt x="427561" y="1719350"/>
                  </a:lnTo>
                  <a:close/>
                  <a:moveTo>
                    <a:pt x="443749" y="1690789"/>
                  </a:moveTo>
                  <a:lnTo>
                    <a:pt x="434227" y="1701262"/>
                  </a:lnTo>
                  <a:lnTo>
                    <a:pt x="437083" y="1718398"/>
                  </a:lnTo>
                  <a:lnTo>
                    <a:pt x="450415" y="1714590"/>
                  </a:lnTo>
                  <a:lnTo>
                    <a:pt x="443749" y="1690789"/>
                  </a:lnTo>
                  <a:close/>
                  <a:moveTo>
                    <a:pt x="443749" y="1729823"/>
                  </a:moveTo>
                  <a:lnTo>
                    <a:pt x="410420" y="1726014"/>
                  </a:lnTo>
                  <a:lnTo>
                    <a:pt x="413277" y="1736486"/>
                  </a:lnTo>
                  <a:lnTo>
                    <a:pt x="436131" y="1736486"/>
                  </a:lnTo>
                  <a:lnTo>
                    <a:pt x="442797" y="1746959"/>
                  </a:lnTo>
                  <a:lnTo>
                    <a:pt x="476126" y="1761239"/>
                  </a:lnTo>
                  <a:lnTo>
                    <a:pt x="456128" y="1744103"/>
                  </a:lnTo>
                  <a:lnTo>
                    <a:pt x="443749" y="1729823"/>
                  </a:lnTo>
                  <a:close/>
                  <a:moveTo>
                    <a:pt x="529452" y="1758383"/>
                  </a:moveTo>
                  <a:lnTo>
                    <a:pt x="532308" y="1751719"/>
                  </a:lnTo>
                  <a:lnTo>
                    <a:pt x="489457" y="1751719"/>
                  </a:lnTo>
                  <a:lnTo>
                    <a:pt x="498979" y="1768855"/>
                  </a:lnTo>
                  <a:lnTo>
                    <a:pt x="515168" y="1772663"/>
                  </a:lnTo>
                  <a:lnTo>
                    <a:pt x="511359" y="1765999"/>
                  </a:lnTo>
                  <a:lnTo>
                    <a:pt x="515168" y="1762191"/>
                  </a:lnTo>
                  <a:lnTo>
                    <a:pt x="521834" y="1768855"/>
                  </a:lnTo>
                  <a:lnTo>
                    <a:pt x="548497" y="1768855"/>
                  </a:lnTo>
                  <a:lnTo>
                    <a:pt x="555163" y="1779327"/>
                  </a:lnTo>
                  <a:lnTo>
                    <a:pt x="564685" y="1779327"/>
                  </a:lnTo>
                  <a:lnTo>
                    <a:pt x="548497" y="1762191"/>
                  </a:lnTo>
                  <a:lnTo>
                    <a:pt x="529452" y="1758383"/>
                  </a:lnTo>
                  <a:close/>
                  <a:moveTo>
                    <a:pt x="545640" y="1754575"/>
                  </a:moveTo>
                  <a:lnTo>
                    <a:pt x="558971" y="1761239"/>
                  </a:lnTo>
                  <a:lnTo>
                    <a:pt x="588491" y="1765047"/>
                  </a:lnTo>
                  <a:lnTo>
                    <a:pt x="572303" y="1750767"/>
                  </a:lnTo>
                  <a:lnTo>
                    <a:pt x="545640" y="1754575"/>
                  </a:lnTo>
                  <a:close/>
                  <a:moveTo>
                    <a:pt x="558971" y="1708878"/>
                  </a:moveTo>
                  <a:lnTo>
                    <a:pt x="542783" y="1702214"/>
                  </a:lnTo>
                  <a:lnTo>
                    <a:pt x="533261" y="1691742"/>
                  </a:lnTo>
                  <a:lnTo>
                    <a:pt x="523738" y="1687933"/>
                  </a:lnTo>
                  <a:lnTo>
                    <a:pt x="519929" y="1681269"/>
                  </a:lnTo>
                  <a:lnTo>
                    <a:pt x="517072" y="1677461"/>
                  </a:lnTo>
                  <a:lnTo>
                    <a:pt x="517072" y="1673653"/>
                  </a:lnTo>
                  <a:lnTo>
                    <a:pt x="500884" y="1673653"/>
                  </a:lnTo>
                  <a:lnTo>
                    <a:pt x="504693" y="1663181"/>
                  </a:lnTo>
                  <a:lnTo>
                    <a:pt x="481839" y="1642236"/>
                  </a:lnTo>
                  <a:lnTo>
                    <a:pt x="465651" y="1646044"/>
                  </a:lnTo>
                  <a:lnTo>
                    <a:pt x="458985" y="1642236"/>
                  </a:lnTo>
                  <a:lnTo>
                    <a:pt x="452319" y="1648901"/>
                  </a:lnTo>
                  <a:lnTo>
                    <a:pt x="438988" y="1652708"/>
                  </a:lnTo>
                  <a:lnTo>
                    <a:pt x="442797" y="1663181"/>
                  </a:lnTo>
                  <a:lnTo>
                    <a:pt x="433274" y="1663181"/>
                  </a:lnTo>
                  <a:lnTo>
                    <a:pt x="433274" y="1680317"/>
                  </a:lnTo>
                  <a:lnTo>
                    <a:pt x="437083" y="1684125"/>
                  </a:lnTo>
                  <a:lnTo>
                    <a:pt x="443749" y="1684125"/>
                  </a:lnTo>
                  <a:lnTo>
                    <a:pt x="450415" y="1680317"/>
                  </a:lnTo>
                  <a:lnTo>
                    <a:pt x="454224" y="1676509"/>
                  </a:lnTo>
                  <a:lnTo>
                    <a:pt x="460889" y="1672701"/>
                  </a:lnTo>
                  <a:lnTo>
                    <a:pt x="463746" y="1668893"/>
                  </a:lnTo>
                  <a:lnTo>
                    <a:pt x="477078" y="1675557"/>
                  </a:lnTo>
                  <a:lnTo>
                    <a:pt x="477078" y="1686029"/>
                  </a:lnTo>
                  <a:lnTo>
                    <a:pt x="470412" y="1689838"/>
                  </a:lnTo>
                  <a:lnTo>
                    <a:pt x="460889" y="1700310"/>
                  </a:lnTo>
                  <a:lnTo>
                    <a:pt x="453272" y="1700310"/>
                  </a:lnTo>
                  <a:lnTo>
                    <a:pt x="457080" y="1704118"/>
                  </a:lnTo>
                  <a:lnTo>
                    <a:pt x="486600" y="1714590"/>
                  </a:lnTo>
                  <a:lnTo>
                    <a:pt x="502789" y="1718398"/>
                  </a:lnTo>
                  <a:lnTo>
                    <a:pt x="509454" y="1722206"/>
                  </a:lnTo>
                  <a:lnTo>
                    <a:pt x="499932" y="1736486"/>
                  </a:lnTo>
                  <a:lnTo>
                    <a:pt x="499932" y="1732678"/>
                  </a:lnTo>
                  <a:lnTo>
                    <a:pt x="493266" y="1726014"/>
                  </a:lnTo>
                  <a:lnTo>
                    <a:pt x="483744" y="1726014"/>
                  </a:lnTo>
                  <a:lnTo>
                    <a:pt x="480887" y="1729823"/>
                  </a:lnTo>
                  <a:lnTo>
                    <a:pt x="480887" y="1733630"/>
                  </a:lnTo>
                  <a:lnTo>
                    <a:pt x="471364" y="1719350"/>
                  </a:lnTo>
                  <a:lnTo>
                    <a:pt x="461842" y="1723158"/>
                  </a:lnTo>
                  <a:lnTo>
                    <a:pt x="468508" y="1729823"/>
                  </a:lnTo>
                  <a:lnTo>
                    <a:pt x="452319" y="1726014"/>
                  </a:lnTo>
                  <a:lnTo>
                    <a:pt x="456128" y="1729823"/>
                  </a:lnTo>
                  <a:lnTo>
                    <a:pt x="459937" y="1736486"/>
                  </a:lnTo>
                  <a:lnTo>
                    <a:pt x="462794" y="1740295"/>
                  </a:lnTo>
                  <a:lnTo>
                    <a:pt x="496123" y="1740295"/>
                  </a:lnTo>
                  <a:lnTo>
                    <a:pt x="502789" y="1744103"/>
                  </a:lnTo>
                  <a:lnTo>
                    <a:pt x="581825" y="1744103"/>
                  </a:lnTo>
                  <a:lnTo>
                    <a:pt x="595157" y="1750767"/>
                  </a:lnTo>
                  <a:lnTo>
                    <a:pt x="598966" y="1754575"/>
                  </a:lnTo>
                  <a:lnTo>
                    <a:pt x="602775" y="1754575"/>
                  </a:lnTo>
                  <a:lnTo>
                    <a:pt x="622772" y="1744103"/>
                  </a:lnTo>
                  <a:lnTo>
                    <a:pt x="632295" y="1747911"/>
                  </a:lnTo>
                  <a:lnTo>
                    <a:pt x="638960" y="1747911"/>
                  </a:lnTo>
                  <a:lnTo>
                    <a:pt x="642769" y="1733630"/>
                  </a:lnTo>
                  <a:lnTo>
                    <a:pt x="632295" y="1733630"/>
                  </a:lnTo>
                  <a:lnTo>
                    <a:pt x="602775" y="1726966"/>
                  </a:lnTo>
                  <a:lnTo>
                    <a:pt x="558971" y="1708878"/>
                  </a:lnTo>
                  <a:close/>
                </a:path>
              </a:pathLst>
            </a:custGeom>
            <a:solidFill>
              <a:srgbClr val="AFABAB"/>
            </a:solidFill>
            <a:ln w="9518" cap="flat">
              <a:noFill/>
              <a:prstDash val="solid"/>
              <a:miter/>
            </a:ln>
          </p:spPr>
          <p:txBody>
            <a:bodyPr rtlCol="0" anchor="ctr"/>
            <a:lstStyle/>
            <a:p>
              <a:endParaRPr lang="en-US" noProof="0" dirty="0"/>
            </a:p>
          </p:txBody>
        </p:sp>
        <p:sp>
          <p:nvSpPr>
            <p:cNvPr id="6470" name="Serbest Form 6469">
              <a:extLst>
                <a:ext uri="{FF2B5EF4-FFF2-40B4-BE49-F238E27FC236}">
                  <a16:creationId xmlns:a16="http://schemas.microsoft.com/office/drawing/2014/main" id="{B2E6E797-600F-3344-9FA5-1A8B4155089A}"/>
                </a:ext>
              </a:extLst>
            </p:cNvPr>
            <p:cNvSpPr/>
            <p:nvPr/>
          </p:nvSpPr>
          <p:spPr>
            <a:xfrm>
              <a:off x="2924051" y="4816094"/>
              <a:ext cx="642769" cy="1779327"/>
            </a:xfrm>
            <a:custGeom>
              <a:avLst/>
              <a:gdLst>
                <a:gd name="connsiteX0" fmla="*/ 394232 w 642769"/>
                <a:gd name="connsiteY0" fmla="*/ 1687933 h 1779327"/>
                <a:gd name="connsiteX1" fmla="*/ 400898 w 642769"/>
                <a:gd name="connsiteY1" fmla="*/ 1687933 h 1779327"/>
                <a:gd name="connsiteX2" fmla="*/ 400898 w 642769"/>
                <a:gd name="connsiteY2" fmla="*/ 1694598 h 1779327"/>
                <a:gd name="connsiteX3" fmla="*/ 423752 w 642769"/>
                <a:gd name="connsiteY3" fmla="*/ 1694598 h 1779327"/>
                <a:gd name="connsiteX4" fmla="*/ 427561 w 642769"/>
                <a:gd name="connsiteY4" fmla="*/ 1690789 h 1779327"/>
                <a:gd name="connsiteX5" fmla="*/ 427561 w 642769"/>
                <a:gd name="connsiteY5" fmla="*/ 1686982 h 1779327"/>
                <a:gd name="connsiteX6" fmla="*/ 411373 w 642769"/>
                <a:gd name="connsiteY6" fmla="*/ 1669845 h 1779327"/>
                <a:gd name="connsiteX7" fmla="*/ 411373 w 642769"/>
                <a:gd name="connsiteY7" fmla="*/ 1648901 h 1779327"/>
                <a:gd name="connsiteX8" fmla="*/ 434227 w 642769"/>
                <a:gd name="connsiteY8" fmla="*/ 1645092 h 1779327"/>
                <a:gd name="connsiteX9" fmla="*/ 430418 w 642769"/>
                <a:gd name="connsiteY9" fmla="*/ 1638428 h 1779327"/>
                <a:gd name="connsiteX10" fmla="*/ 443749 w 642769"/>
                <a:gd name="connsiteY10" fmla="*/ 1638428 h 1779327"/>
                <a:gd name="connsiteX11" fmla="*/ 450415 w 642769"/>
                <a:gd name="connsiteY11" fmla="*/ 1627956 h 1779327"/>
                <a:gd name="connsiteX12" fmla="*/ 437083 w 642769"/>
                <a:gd name="connsiteY12" fmla="*/ 1617484 h 1779327"/>
                <a:gd name="connsiteX13" fmla="*/ 384709 w 642769"/>
                <a:gd name="connsiteY13" fmla="*/ 1617484 h 1779327"/>
                <a:gd name="connsiteX14" fmla="*/ 378044 w 642769"/>
                <a:gd name="connsiteY14" fmla="*/ 1621292 h 1779327"/>
                <a:gd name="connsiteX15" fmla="*/ 371378 w 642769"/>
                <a:gd name="connsiteY15" fmla="*/ 1621292 h 1779327"/>
                <a:gd name="connsiteX16" fmla="*/ 361855 w 642769"/>
                <a:gd name="connsiteY16" fmla="*/ 1610820 h 1779327"/>
                <a:gd name="connsiteX17" fmla="*/ 341858 w 642769"/>
                <a:gd name="connsiteY17" fmla="*/ 1600347 h 1779327"/>
                <a:gd name="connsiteX18" fmla="*/ 335192 w 642769"/>
                <a:gd name="connsiteY18" fmla="*/ 1589875 h 1779327"/>
                <a:gd name="connsiteX19" fmla="*/ 325670 w 642769"/>
                <a:gd name="connsiteY19" fmla="*/ 1575595 h 1779327"/>
                <a:gd name="connsiteX20" fmla="*/ 325670 w 642769"/>
                <a:gd name="connsiteY20" fmla="*/ 1561315 h 1779327"/>
                <a:gd name="connsiteX21" fmla="*/ 319004 w 642769"/>
                <a:gd name="connsiteY21" fmla="*/ 1554650 h 1779327"/>
                <a:gd name="connsiteX22" fmla="*/ 312339 w 642769"/>
                <a:gd name="connsiteY22" fmla="*/ 1550842 h 1779327"/>
                <a:gd name="connsiteX23" fmla="*/ 302816 w 642769"/>
                <a:gd name="connsiteY23" fmla="*/ 1550842 h 1779327"/>
                <a:gd name="connsiteX24" fmla="*/ 296150 w 642769"/>
                <a:gd name="connsiteY24" fmla="*/ 1557506 h 1779327"/>
                <a:gd name="connsiteX25" fmla="*/ 291389 w 642769"/>
                <a:gd name="connsiteY25" fmla="*/ 1557506 h 1779327"/>
                <a:gd name="connsiteX26" fmla="*/ 284723 w 642769"/>
                <a:gd name="connsiteY26" fmla="*/ 1553699 h 1779327"/>
                <a:gd name="connsiteX27" fmla="*/ 280914 w 642769"/>
                <a:gd name="connsiteY27" fmla="*/ 1549890 h 1779327"/>
                <a:gd name="connsiteX28" fmla="*/ 280914 w 642769"/>
                <a:gd name="connsiteY28" fmla="*/ 1543226 h 1779327"/>
                <a:gd name="connsiteX29" fmla="*/ 277105 w 642769"/>
                <a:gd name="connsiteY29" fmla="*/ 1539418 h 1779327"/>
                <a:gd name="connsiteX30" fmla="*/ 277105 w 642769"/>
                <a:gd name="connsiteY30" fmla="*/ 1535610 h 1779327"/>
                <a:gd name="connsiteX31" fmla="*/ 260917 w 642769"/>
                <a:gd name="connsiteY31" fmla="*/ 1531802 h 1779327"/>
                <a:gd name="connsiteX32" fmla="*/ 260917 w 642769"/>
                <a:gd name="connsiteY32" fmla="*/ 1511809 h 1779327"/>
                <a:gd name="connsiteX33" fmla="*/ 257108 w 642769"/>
                <a:gd name="connsiteY33" fmla="*/ 1508001 h 1779327"/>
                <a:gd name="connsiteX34" fmla="*/ 253299 w 642769"/>
                <a:gd name="connsiteY34" fmla="*/ 1501337 h 1779327"/>
                <a:gd name="connsiteX35" fmla="*/ 253299 w 642769"/>
                <a:gd name="connsiteY35" fmla="*/ 1494673 h 1779327"/>
                <a:gd name="connsiteX36" fmla="*/ 259965 w 642769"/>
                <a:gd name="connsiteY36" fmla="*/ 1490865 h 1779327"/>
                <a:gd name="connsiteX37" fmla="*/ 259965 w 642769"/>
                <a:gd name="connsiteY37" fmla="*/ 1476585 h 1779327"/>
                <a:gd name="connsiteX38" fmla="*/ 263774 w 642769"/>
                <a:gd name="connsiteY38" fmla="*/ 1476585 h 1779327"/>
                <a:gd name="connsiteX39" fmla="*/ 266630 w 642769"/>
                <a:gd name="connsiteY39" fmla="*/ 1472777 h 1779327"/>
                <a:gd name="connsiteX40" fmla="*/ 270439 w 642769"/>
                <a:gd name="connsiteY40" fmla="*/ 1472777 h 1779327"/>
                <a:gd name="connsiteX41" fmla="*/ 274248 w 642769"/>
                <a:gd name="connsiteY41" fmla="*/ 1468969 h 1779327"/>
                <a:gd name="connsiteX42" fmla="*/ 274248 w 642769"/>
                <a:gd name="connsiteY42" fmla="*/ 1465160 h 1779327"/>
                <a:gd name="connsiteX43" fmla="*/ 260917 w 642769"/>
                <a:gd name="connsiteY43" fmla="*/ 1450880 h 1779327"/>
                <a:gd name="connsiteX44" fmla="*/ 264726 w 642769"/>
                <a:gd name="connsiteY44" fmla="*/ 1447072 h 1779327"/>
                <a:gd name="connsiteX45" fmla="*/ 271392 w 642769"/>
                <a:gd name="connsiteY45" fmla="*/ 1443264 h 1779327"/>
                <a:gd name="connsiteX46" fmla="*/ 275200 w 642769"/>
                <a:gd name="connsiteY46" fmla="*/ 1443264 h 1779327"/>
                <a:gd name="connsiteX47" fmla="*/ 275200 w 642769"/>
                <a:gd name="connsiteY47" fmla="*/ 1439456 h 1779327"/>
                <a:gd name="connsiteX48" fmla="*/ 261869 w 642769"/>
                <a:gd name="connsiteY48" fmla="*/ 1425176 h 1779327"/>
                <a:gd name="connsiteX49" fmla="*/ 258060 w 642769"/>
                <a:gd name="connsiteY49" fmla="*/ 1425176 h 1779327"/>
                <a:gd name="connsiteX50" fmla="*/ 261869 w 642769"/>
                <a:gd name="connsiteY50" fmla="*/ 1400423 h 1779327"/>
                <a:gd name="connsiteX51" fmla="*/ 268535 w 642769"/>
                <a:gd name="connsiteY51" fmla="*/ 1396615 h 1779327"/>
                <a:gd name="connsiteX52" fmla="*/ 261869 w 642769"/>
                <a:gd name="connsiteY52" fmla="*/ 1382335 h 1779327"/>
                <a:gd name="connsiteX53" fmla="*/ 265678 w 642769"/>
                <a:gd name="connsiteY53" fmla="*/ 1361390 h 1779327"/>
                <a:gd name="connsiteX54" fmla="*/ 252347 w 642769"/>
                <a:gd name="connsiteY54" fmla="*/ 1347110 h 1779327"/>
                <a:gd name="connsiteX55" fmla="*/ 255203 w 642769"/>
                <a:gd name="connsiteY55" fmla="*/ 1332830 h 1779327"/>
                <a:gd name="connsiteX56" fmla="*/ 241872 w 642769"/>
                <a:gd name="connsiteY56" fmla="*/ 1322357 h 1779327"/>
                <a:gd name="connsiteX57" fmla="*/ 248538 w 642769"/>
                <a:gd name="connsiteY57" fmla="*/ 1315693 h 1779327"/>
                <a:gd name="connsiteX58" fmla="*/ 252347 w 642769"/>
                <a:gd name="connsiteY58" fmla="*/ 1309029 h 1779327"/>
                <a:gd name="connsiteX59" fmla="*/ 255203 w 642769"/>
                <a:gd name="connsiteY59" fmla="*/ 1305221 h 1779327"/>
                <a:gd name="connsiteX60" fmla="*/ 241872 w 642769"/>
                <a:gd name="connsiteY60" fmla="*/ 1290940 h 1779327"/>
                <a:gd name="connsiteX61" fmla="*/ 235206 w 642769"/>
                <a:gd name="connsiteY61" fmla="*/ 1290940 h 1779327"/>
                <a:gd name="connsiteX62" fmla="*/ 231397 w 642769"/>
                <a:gd name="connsiteY62" fmla="*/ 1287133 h 1779327"/>
                <a:gd name="connsiteX63" fmla="*/ 224731 w 642769"/>
                <a:gd name="connsiteY63" fmla="*/ 1283324 h 1779327"/>
                <a:gd name="connsiteX64" fmla="*/ 220922 w 642769"/>
                <a:gd name="connsiteY64" fmla="*/ 1283324 h 1779327"/>
                <a:gd name="connsiteX65" fmla="*/ 217113 w 642769"/>
                <a:gd name="connsiteY65" fmla="*/ 1279516 h 1779327"/>
                <a:gd name="connsiteX66" fmla="*/ 226636 w 642769"/>
                <a:gd name="connsiteY66" fmla="*/ 1279516 h 1779327"/>
                <a:gd name="connsiteX67" fmla="*/ 233301 w 642769"/>
                <a:gd name="connsiteY67" fmla="*/ 1275708 h 1779327"/>
                <a:gd name="connsiteX68" fmla="*/ 239967 w 642769"/>
                <a:gd name="connsiteY68" fmla="*/ 1275708 h 1779327"/>
                <a:gd name="connsiteX69" fmla="*/ 243776 w 642769"/>
                <a:gd name="connsiteY69" fmla="*/ 1271900 h 1779327"/>
                <a:gd name="connsiteX70" fmla="*/ 243776 w 642769"/>
                <a:gd name="connsiteY70" fmla="*/ 1268092 h 1779327"/>
                <a:gd name="connsiteX71" fmla="*/ 237110 w 642769"/>
                <a:gd name="connsiteY71" fmla="*/ 1264284 h 1779327"/>
                <a:gd name="connsiteX72" fmla="*/ 220922 w 642769"/>
                <a:gd name="connsiteY72" fmla="*/ 1264284 h 1779327"/>
                <a:gd name="connsiteX73" fmla="*/ 214256 w 642769"/>
                <a:gd name="connsiteY73" fmla="*/ 1257620 h 1779327"/>
                <a:gd name="connsiteX74" fmla="*/ 214256 w 642769"/>
                <a:gd name="connsiteY74" fmla="*/ 1240483 h 1779327"/>
                <a:gd name="connsiteX75" fmla="*/ 210448 w 642769"/>
                <a:gd name="connsiteY75" fmla="*/ 1233819 h 1779327"/>
                <a:gd name="connsiteX76" fmla="*/ 210448 w 642769"/>
                <a:gd name="connsiteY76" fmla="*/ 1230011 h 1779327"/>
                <a:gd name="connsiteX77" fmla="*/ 206639 w 642769"/>
                <a:gd name="connsiteY77" fmla="*/ 1226203 h 1779327"/>
                <a:gd name="connsiteX78" fmla="*/ 199973 w 642769"/>
                <a:gd name="connsiteY78" fmla="*/ 1222395 h 1779327"/>
                <a:gd name="connsiteX79" fmla="*/ 196164 w 642769"/>
                <a:gd name="connsiteY79" fmla="*/ 1222395 h 1779327"/>
                <a:gd name="connsiteX80" fmla="*/ 199973 w 642769"/>
                <a:gd name="connsiteY80" fmla="*/ 1205259 h 1779327"/>
                <a:gd name="connsiteX81" fmla="*/ 186641 w 642769"/>
                <a:gd name="connsiteY81" fmla="*/ 1198594 h 1779327"/>
                <a:gd name="connsiteX82" fmla="*/ 182832 w 642769"/>
                <a:gd name="connsiteY82" fmla="*/ 1194787 h 1779327"/>
                <a:gd name="connsiteX83" fmla="*/ 182832 w 642769"/>
                <a:gd name="connsiteY83" fmla="*/ 1188122 h 1779327"/>
                <a:gd name="connsiteX84" fmla="*/ 179023 w 642769"/>
                <a:gd name="connsiteY84" fmla="*/ 1181458 h 1779327"/>
                <a:gd name="connsiteX85" fmla="*/ 179023 w 642769"/>
                <a:gd name="connsiteY85" fmla="*/ 1170986 h 1779327"/>
                <a:gd name="connsiteX86" fmla="*/ 176166 w 642769"/>
                <a:gd name="connsiteY86" fmla="*/ 1164322 h 1779327"/>
                <a:gd name="connsiteX87" fmla="*/ 176166 w 642769"/>
                <a:gd name="connsiteY87" fmla="*/ 1159562 h 1779327"/>
                <a:gd name="connsiteX88" fmla="*/ 179023 w 642769"/>
                <a:gd name="connsiteY88" fmla="*/ 1155753 h 1779327"/>
                <a:gd name="connsiteX89" fmla="*/ 185689 w 642769"/>
                <a:gd name="connsiteY89" fmla="*/ 1151946 h 1779327"/>
                <a:gd name="connsiteX90" fmla="*/ 189498 w 642769"/>
                <a:gd name="connsiteY90" fmla="*/ 1151946 h 1779327"/>
                <a:gd name="connsiteX91" fmla="*/ 182832 w 642769"/>
                <a:gd name="connsiteY91" fmla="*/ 1145281 h 1779327"/>
                <a:gd name="connsiteX92" fmla="*/ 176166 w 642769"/>
                <a:gd name="connsiteY92" fmla="*/ 1141473 h 1779327"/>
                <a:gd name="connsiteX93" fmla="*/ 166644 w 642769"/>
                <a:gd name="connsiteY93" fmla="*/ 1131001 h 1779327"/>
                <a:gd name="connsiteX94" fmla="*/ 163787 w 642769"/>
                <a:gd name="connsiteY94" fmla="*/ 1124337 h 1779327"/>
                <a:gd name="connsiteX95" fmla="*/ 163787 w 642769"/>
                <a:gd name="connsiteY95" fmla="*/ 1110056 h 1779327"/>
                <a:gd name="connsiteX96" fmla="*/ 159978 w 642769"/>
                <a:gd name="connsiteY96" fmla="*/ 1103392 h 1779327"/>
                <a:gd name="connsiteX97" fmla="*/ 156169 w 642769"/>
                <a:gd name="connsiteY97" fmla="*/ 1099584 h 1779327"/>
                <a:gd name="connsiteX98" fmla="*/ 156169 w 642769"/>
                <a:gd name="connsiteY98" fmla="*/ 1082448 h 1779327"/>
                <a:gd name="connsiteX99" fmla="*/ 159978 w 642769"/>
                <a:gd name="connsiteY99" fmla="*/ 1078640 h 1779327"/>
                <a:gd name="connsiteX100" fmla="*/ 159978 w 642769"/>
                <a:gd name="connsiteY100" fmla="*/ 1071976 h 1779327"/>
                <a:gd name="connsiteX101" fmla="*/ 150456 w 642769"/>
                <a:gd name="connsiteY101" fmla="*/ 1065311 h 1779327"/>
                <a:gd name="connsiteX102" fmla="*/ 150456 w 642769"/>
                <a:gd name="connsiteY102" fmla="*/ 1061504 h 1779327"/>
                <a:gd name="connsiteX103" fmla="*/ 154265 w 642769"/>
                <a:gd name="connsiteY103" fmla="*/ 1054839 h 1779327"/>
                <a:gd name="connsiteX104" fmla="*/ 154265 w 642769"/>
                <a:gd name="connsiteY104" fmla="*/ 1051031 h 1779327"/>
                <a:gd name="connsiteX105" fmla="*/ 144742 w 642769"/>
                <a:gd name="connsiteY105" fmla="*/ 1040559 h 1779327"/>
                <a:gd name="connsiteX106" fmla="*/ 154265 w 642769"/>
                <a:gd name="connsiteY106" fmla="*/ 1033895 h 1779327"/>
                <a:gd name="connsiteX107" fmla="*/ 147599 w 642769"/>
                <a:gd name="connsiteY107" fmla="*/ 1009142 h 1779327"/>
                <a:gd name="connsiteX108" fmla="*/ 151408 w 642769"/>
                <a:gd name="connsiteY108" fmla="*/ 1009142 h 1779327"/>
                <a:gd name="connsiteX109" fmla="*/ 155217 w 642769"/>
                <a:gd name="connsiteY109" fmla="*/ 1005334 h 1779327"/>
                <a:gd name="connsiteX110" fmla="*/ 161883 w 642769"/>
                <a:gd name="connsiteY110" fmla="*/ 1001526 h 1779327"/>
                <a:gd name="connsiteX111" fmla="*/ 165692 w 642769"/>
                <a:gd name="connsiteY111" fmla="*/ 994862 h 1779327"/>
                <a:gd name="connsiteX112" fmla="*/ 165692 w 642769"/>
                <a:gd name="connsiteY112" fmla="*/ 991054 h 1779327"/>
                <a:gd name="connsiteX113" fmla="*/ 156169 w 642769"/>
                <a:gd name="connsiteY113" fmla="*/ 980582 h 1779327"/>
                <a:gd name="connsiteX114" fmla="*/ 152360 w 642769"/>
                <a:gd name="connsiteY114" fmla="*/ 980582 h 1779327"/>
                <a:gd name="connsiteX115" fmla="*/ 152360 w 642769"/>
                <a:gd name="connsiteY115" fmla="*/ 969157 h 1779327"/>
                <a:gd name="connsiteX116" fmla="*/ 136172 w 642769"/>
                <a:gd name="connsiteY116" fmla="*/ 954877 h 1779327"/>
                <a:gd name="connsiteX117" fmla="*/ 136172 w 642769"/>
                <a:gd name="connsiteY117" fmla="*/ 926316 h 1779327"/>
                <a:gd name="connsiteX118" fmla="*/ 132363 w 642769"/>
                <a:gd name="connsiteY118" fmla="*/ 919652 h 1779327"/>
                <a:gd name="connsiteX119" fmla="*/ 129506 w 642769"/>
                <a:gd name="connsiteY119" fmla="*/ 909180 h 1779327"/>
                <a:gd name="connsiteX120" fmla="*/ 129506 w 642769"/>
                <a:gd name="connsiteY120" fmla="*/ 902516 h 1779327"/>
                <a:gd name="connsiteX121" fmla="*/ 125697 w 642769"/>
                <a:gd name="connsiteY121" fmla="*/ 898708 h 1779327"/>
                <a:gd name="connsiteX122" fmla="*/ 125697 w 642769"/>
                <a:gd name="connsiteY122" fmla="*/ 894900 h 1779327"/>
                <a:gd name="connsiteX123" fmla="*/ 139029 w 642769"/>
                <a:gd name="connsiteY123" fmla="*/ 891092 h 1779327"/>
                <a:gd name="connsiteX124" fmla="*/ 142838 w 642769"/>
                <a:gd name="connsiteY124" fmla="*/ 880620 h 1779327"/>
                <a:gd name="connsiteX125" fmla="*/ 142838 w 642769"/>
                <a:gd name="connsiteY125" fmla="*/ 876811 h 1779327"/>
                <a:gd name="connsiteX126" fmla="*/ 145695 w 642769"/>
                <a:gd name="connsiteY126" fmla="*/ 870147 h 1779327"/>
                <a:gd name="connsiteX127" fmla="*/ 145695 w 642769"/>
                <a:gd name="connsiteY127" fmla="*/ 863483 h 1779327"/>
                <a:gd name="connsiteX128" fmla="*/ 142838 w 642769"/>
                <a:gd name="connsiteY128" fmla="*/ 859675 h 1779327"/>
                <a:gd name="connsiteX129" fmla="*/ 139029 w 642769"/>
                <a:gd name="connsiteY129" fmla="*/ 853011 h 1779327"/>
                <a:gd name="connsiteX130" fmla="*/ 135220 w 642769"/>
                <a:gd name="connsiteY130" fmla="*/ 849203 h 1779327"/>
                <a:gd name="connsiteX131" fmla="*/ 131411 w 642769"/>
                <a:gd name="connsiteY131" fmla="*/ 842539 h 1779327"/>
                <a:gd name="connsiteX132" fmla="*/ 128554 w 642769"/>
                <a:gd name="connsiteY132" fmla="*/ 838730 h 1779327"/>
                <a:gd name="connsiteX133" fmla="*/ 135220 w 642769"/>
                <a:gd name="connsiteY133" fmla="*/ 838730 h 1779327"/>
                <a:gd name="connsiteX134" fmla="*/ 135220 w 642769"/>
                <a:gd name="connsiteY134" fmla="*/ 821594 h 1779327"/>
                <a:gd name="connsiteX135" fmla="*/ 139029 w 642769"/>
                <a:gd name="connsiteY135" fmla="*/ 811122 h 1779327"/>
                <a:gd name="connsiteX136" fmla="*/ 139029 w 642769"/>
                <a:gd name="connsiteY136" fmla="*/ 796842 h 1779327"/>
                <a:gd name="connsiteX137" fmla="*/ 148551 w 642769"/>
                <a:gd name="connsiteY137" fmla="*/ 786369 h 1779327"/>
                <a:gd name="connsiteX138" fmla="*/ 148551 w 642769"/>
                <a:gd name="connsiteY138" fmla="*/ 782562 h 1779327"/>
                <a:gd name="connsiteX139" fmla="*/ 144742 w 642769"/>
                <a:gd name="connsiteY139" fmla="*/ 775897 h 1779327"/>
                <a:gd name="connsiteX140" fmla="*/ 141885 w 642769"/>
                <a:gd name="connsiteY140" fmla="*/ 772089 h 1779327"/>
                <a:gd name="connsiteX141" fmla="*/ 138076 w 642769"/>
                <a:gd name="connsiteY141" fmla="*/ 765425 h 1779327"/>
                <a:gd name="connsiteX142" fmla="*/ 134267 w 642769"/>
                <a:gd name="connsiteY142" fmla="*/ 740672 h 1779327"/>
                <a:gd name="connsiteX143" fmla="*/ 120936 w 642769"/>
                <a:gd name="connsiteY143" fmla="*/ 740672 h 1779327"/>
                <a:gd name="connsiteX144" fmla="*/ 114270 w 642769"/>
                <a:gd name="connsiteY144" fmla="*/ 734008 h 1779327"/>
                <a:gd name="connsiteX145" fmla="*/ 114270 w 642769"/>
                <a:gd name="connsiteY145" fmla="*/ 727344 h 1779327"/>
                <a:gd name="connsiteX146" fmla="*/ 118079 w 642769"/>
                <a:gd name="connsiteY146" fmla="*/ 723536 h 1779327"/>
                <a:gd name="connsiteX147" fmla="*/ 114270 w 642769"/>
                <a:gd name="connsiteY147" fmla="*/ 716872 h 1779327"/>
                <a:gd name="connsiteX148" fmla="*/ 107605 w 642769"/>
                <a:gd name="connsiteY148" fmla="*/ 699736 h 1779327"/>
                <a:gd name="connsiteX149" fmla="*/ 98082 w 642769"/>
                <a:gd name="connsiteY149" fmla="*/ 689263 h 1779327"/>
                <a:gd name="connsiteX150" fmla="*/ 98082 w 642769"/>
                <a:gd name="connsiteY150" fmla="*/ 685455 h 1779327"/>
                <a:gd name="connsiteX151" fmla="*/ 101891 w 642769"/>
                <a:gd name="connsiteY151" fmla="*/ 681647 h 1779327"/>
                <a:gd name="connsiteX152" fmla="*/ 101891 w 642769"/>
                <a:gd name="connsiteY152" fmla="*/ 674031 h 1779327"/>
                <a:gd name="connsiteX153" fmla="*/ 92368 w 642769"/>
                <a:gd name="connsiteY153" fmla="*/ 663559 h 1779327"/>
                <a:gd name="connsiteX154" fmla="*/ 85703 w 642769"/>
                <a:gd name="connsiteY154" fmla="*/ 659751 h 1779327"/>
                <a:gd name="connsiteX155" fmla="*/ 85703 w 642769"/>
                <a:gd name="connsiteY155" fmla="*/ 655942 h 1779327"/>
                <a:gd name="connsiteX156" fmla="*/ 82846 w 642769"/>
                <a:gd name="connsiteY156" fmla="*/ 652134 h 1779327"/>
                <a:gd name="connsiteX157" fmla="*/ 82846 w 642769"/>
                <a:gd name="connsiteY157" fmla="*/ 637854 h 1779327"/>
                <a:gd name="connsiteX158" fmla="*/ 85703 w 642769"/>
                <a:gd name="connsiteY158" fmla="*/ 637854 h 1779327"/>
                <a:gd name="connsiteX159" fmla="*/ 92368 w 642769"/>
                <a:gd name="connsiteY159" fmla="*/ 634046 h 1779327"/>
                <a:gd name="connsiteX160" fmla="*/ 88560 w 642769"/>
                <a:gd name="connsiteY160" fmla="*/ 602629 h 1779327"/>
                <a:gd name="connsiteX161" fmla="*/ 101891 w 642769"/>
                <a:gd name="connsiteY161" fmla="*/ 602629 h 1779327"/>
                <a:gd name="connsiteX162" fmla="*/ 101891 w 642769"/>
                <a:gd name="connsiteY162" fmla="*/ 598821 h 1779327"/>
                <a:gd name="connsiteX163" fmla="*/ 98082 w 642769"/>
                <a:gd name="connsiteY163" fmla="*/ 592157 h 1779327"/>
                <a:gd name="connsiteX164" fmla="*/ 91416 w 642769"/>
                <a:gd name="connsiteY164" fmla="*/ 571213 h 1779327"/>
                <a:gd name="connsiteX165" fmla="*/ 84750 w 642769"/>
                <a:gd name="connsiteY165" fmla="*/ 556932 h 1779327"/>
                <a:gd name="connsiteX166" fmla="*/ 84750 w 642769"/>
                <a:gd name="connsiteY166" fmla="*/ 550268 h 1779327"/>
                <a:gd name="connsiteX167" fmla="*/ 91416 w 642769"/>
                <a:gd name="connsiteY167" fmla="*/ 543604 h 1779327"/>
                <a:gd name="connsiteX168" fmla="*/ 91416 w 642769"/>
                <a:gd name="connsiteY168" fmla="*/ 504571 h 1779327"/>
                <a:gd name="connsiteX169" fmla="*/ 94273 w 642769"/>
                <a:gd name="connsiteY169" fmla="*/ 500763 h 1779327"/>
                <a:gd name="connsiteX170" fmla="*/ 98082 w 642769"/>
                <a:gd name="connsiteY170" fmla="*/ 494099 h 1779327"/>
                <a:gd name="connsiteX171" fmla="*/ 104748 w 642769"/>
                <a:gd name="connsiteY171" fmla="*/ 487435 h 1779327"/>
                <a:gd name="connsiteX172" fmla="*/ 104748 w 642769"/>
                <a:gd name="connsiteY172" fmla="*/ 480771 h 1779327"/>
                <a:gd name="connsiteX173" fmla="*/ 107605 w 642769"/>
                <a:gd name="connsiteY173" fmla="*/ 474106 h 1779327"/>
                <a:gd name="connsiteX174" fmla="*/ 107605 w 642769"/>
                <a:gd name="connsiteY174" fmla="*/ 467442 h 1779327"/>
                <a:gd name="connsiteX175" fmla="*/ 111413 w 642769"/>
                <a:gd name="connsiteY175" fmla="*/ 456970 h 1779327"/>
                <a:gd name="connsiteX176" fmla="*/ 111413 w 642769"/>
                <a:gd name="connsiteY176" fmla="*/ 450306 h 1779327"/>
                <a:gd name="connsiteX177" fmla="*/ 120936 w 642769"/>
                <a:gd name="connsiteY177" fmla="*/ 450306 h 1779327"/>
                <a:gd name="connsiteX178" fmla="*/ 124745 w 642769"/>
                <a:gd name="connsiteY178" fmla="*/ 446498 h 1779327"/>
                <a:gd name="connsiteX179" fmla="*/ 131411 w 642769"/>
                <a:gd name="connsiteY179" fmla="*/ 442690 h 1779327"/>
                <a:gd name="connsiteX180" fmla="*/ 131411 w 642769"/>
                <a:gd name="connsiteY180" fmla="*/ 436026 h 1779327"/>
                <a:gd name="connsiteX181" fmla="*/ 128554 w 642769"/>
                <a:gd name="connsiteY181" fmla="*/ 429361 h 1779327"/>
                <a:gd name="connsiteX182" fmla="*/ 115222 w 642769"/>
                <a:gd name="connsiteY182" fmla="*/ 422697 h 1779327"/>
                <a:gd name="connsiteX183" fmla="*/ 111413 w 642769"/>
                <a:gd name="connsiteY183" fmla="*/ 418889 h 1779327"/>
                <a:gd name="connsiteX184" fmla="*/ 111413 w 642769"/>
                <a:gd name="connsiteY184" fmla="*/ 418889 h 1779327"/>
                <a:gd name="connsiteX185" fmla="*/ 118079 w 642769"/>
                <a:gd name="connsiteY185" fmla="*/ 412225 h 1779327"/>
                <a:gd name="connsiteX186" fmla="*/ 120936 w 642769"/>
                <a:gd name="connsiteY186" fmla="*/ 405561 h 1779327"/>
                <a:gd name="connsiteX187" fmla="*/ 124745 w 642769"/>
                <a:gd name="connsiteY187" fmla="*/ 401753 h 1779327"/>
                <a:gd name="connsiteX188" fmla="*/ 120936 w 642769"/>
                <a:gd name="connsiteY188" fmla="*/ 395089 h 1779327"/>
                <a:gd name="connsiteX189" fmla="*/ 114270 w 642769"/>
                <a:gd name="connsiteY189" fmla="*/ 388425 h 1779327"/>
                <a:gd name="connsiteX190" fmla="*/ 107605 w 642769"/>
                <a:gd name="connsiteY190" fmla="*/ 384616 h 1779327"/>
                <a:gd name="connsiteX191" fmla="*/ 104748 w 642769"/>
                <a:gd name="connsiteY191" fmla="*/ 380808 h 1779327"/>
                <a:gd name="connsiteX192" fmla="*/ 104748 w 642769"/>
                <a:gd name="connsiteY192" fmla="*/ 370336 h 1779327"/>
                <a:gd name="connsiteX193" fmla="*/ 118079 w 642769"/>
                <a:gd name="connsiteY193" fmla="*/ 356056 h 1779327"/>
                <a:gd name="connsiteX194" fmla="*/ 118079 w 642769"/>
                <a:gd name="connsiteY194" fmla="*/ 352248 h 1779327"/>
                <a:gd name="connsiteX195" fmla="*/ 111413 w 642769"/>
                <a:gd name="connsiteY195" fmla="*/ 352248 h 1779327"/>
                <a:gd name="connsiteX196" fmla="*/ 104748 w 642769"/>
                <a:gd name="connsiteY196" fmla="*/ 348440 h 1779327"/>
                <a:gd name="connsiteX197" fmla="*/ 100939 w 642769"/>
                <a:gd name="connsiteY197" fmla="*/ 344632 h 1779327"/>
                <a:gd name="connsiteX198" fmla="*/ 100939 w 642769"/>
                <a:gd name="connsiteY198" fmla="*/ 340823 h 1779327"/>
                <a:gd name="connsiteX199" fmla="*/ 104748 w 642769"/>
                <a:gd name="connsiteY199" fmla="*/ 337015 h 1779327"/>
                <a:gd name="connsiteX200" fmla="*/ 107605 w 642769"/>
                <a:gd name="connsiteY200" fmla="*/ 330351 h 1779327"/>
                <a:gd name="connsiteX201" fmla="*/ 114270 w 642769"/>
                <a:gd name="connsiteY201" fmla="*/ 326543 h 1779327"/>
                <a:gd name="connsiteX202" fmla="*/ 120936 w 642769"/>
                <a:gd name="connsiteY202" fmla="*/ 319879 h 1779327"/>
                <a:gd name="connsiteX203" fmla="*/ 130459 w 642769"/>
                <a:gd name="connsiteY203" fmla="*/ 316071 h 1779327"/>
                <a:gd name="connsiteX204" fmla="*/ 137124 w 642769"/>
                <a:gd name="connsiteY204" fmla="*/ 312263 h 1779327"/>
                <a:gd name="connsiteX205" fmla="*/ 140933 w 642769"/>
                <a:gd name="connsiteY205" fmla="*/ 308455 h 1779327"/>
                <a:gd name="connsiteX206" fmla="*/ 143790 w 642769"/>
                <a:gd name="connsiteY206" fmla="*/ 308455 h 1779327"/>
                <a:gd name="connsiteX207" fmla="*/ 150456 w 642769"/>
                <a:gd name="connsiteY207" fmla="*/ 258950 h 1779327"/>
                <a:gd name="connsiteX208" fmla="*/ 143790 w 642769"/>
                <a:gd name="connsiteY208" fmla="*/ 248477 h 1779327"/>
                <a:gd name="connsiteX209" fmla="*/ 120936 w 642769"/>
                <a:gd name="connsiteY209" fmla="*/ 248477 h 1779327"/>
                <a:gd name="connsiteX210" fmla="*/ 118079 w 642769"/>
                <a:gd name="connsiteY210" fmla="*/ 241813 h 1779327"/>
                <a:gd name="connsiteX211" fmla="*/ 118079 w 642769"/>
                <a:gd name="connsiteY211" fmla="*/ 226581 h 1779327"/>
                <a:gd name="connsiteX212" fmla="*/ 104748 w 642769"/>
                <a:gd name="connsiteY212" fmla="*/ 212301 h 1779327"/>
                <a:gd name="connsiteX213" fmla="*/ 104748 w 642769"/>
                <a:gd name="connsiteY213" fmla="*/ 173268 h 1779327"/>
                <a:gd name="connsiteX214" fmla="*/ 100939 w 642769"/>
                <a:gd name="connsiteY214" fmla="*/ 169460 h 1779327"/>
                <a:gd name="connsiteX215" fmla="*/ 94273 w 642769"/>
                <a:gd name="connsiteY215" fmla="*/ 165652 h 1779327"/>
                <a:gd name="connsiteX216" fmla="*/ 91416 w 642769"/>
                <a:gd name="connsiteY216" fmla="*/ 161844 h 1779327"/>
                <a:gd name="connsiteX217" fmla="*/ 84750 w 642769"/>
                <a:gd name="connsiteY217" fmla="*/ 158035 h 1779327"/>
                <a:gd name="connsiteX218" fmla="*/ 81894 w 642769"/>
                <a:gd name="connsiteY218" fmla="*/ 154227 h 1779327"/>
                <a:gd name="connsiteX219" fmla="*/ 78085 w 642769"/>
                <a:gd name="connsiteY219" fmla="*/ 154227 h 1779327"/>
                <a:gd name="connsiteX220" fmla="*/ 78085 w 642769"/>
                <a:gd name="connsiteY220" fmla="*/ 139947 h 1779327"/>
                <a:gd name="connsiteX221" fmla="*/ 74276 w 642769"/>
                <a:gd name="connsiteY221" fmla="*/ 136139 h 1779327"/>
                <a:gd name="connsiteX222" fmla="*/ 70467 w 642769"/>
                <a:gd name="connsiteY222" fmla="*/ 129475 h 1779327"/>
                <a:gd name="connsiteX223" fmla="*/ 70467 w 642769"/>
                <a:gd name="connsiteY223" fmla="*/ 122811 h 1779327"/>
                <a:gd name="connsiteX224" fmla="*/ 74276 w 642769"/>
                <a:gd name="connsiteY224" fmla="*/ 119003 h 1779327"/>
                <a:gd name="connsiteX225" fmla="*/ 78085 w 642769"/>
                <a:gd name="connsiteY225" fmla="*/ 112338 h 1779327"/>
                <a:gd name="connsiteX226" fmla="*/ 81894 w 642769"/>
                <a:gd name="connsiteY226" fmla="*/ 108530 h 1779327"/>
                <a:gd name="connsiteX227" fmla="*/ 72371 w 642769"/>
                <a:gd name="connsiteY227" fmla="*/ 98058 h 1779327"/>
                <a:gd name="connsiteX228" fmla="*/ 79037 w 642769"/>
                <a:gd name="connsiteY228" fmla="*/ 91394 h 1779327"/>
                <a:gd name="connsiteX229" fmla="*/ 82846 w 642769"/>
                <a:gd name="connsiteY229" fmla="*/ 84730 h 1779327"/>
                <a:gd name="connsiteX230" fmla="*/ 82846 w 642769"/>
                <a:gd name="connsiteY230" fmla="*/ 80922 h 1779327"/>
                <a:gd name="connsiteX231" fmla="*/ 79037 w 642769"/>
                <a:gd name="connsiteY231" fmla="*/ 74258 h 1779327"/>
                <a:gd name="connsiteX232" fmla="*/ 65705 w 642769"/>
                <a:gd name="connsiteY232" fmla="*/ 67593 h 1779327"/>
                <a:gd name="connsiteX233" fmla="*/ 62849 w 642769"/>
                <a:gd name="connsiteY233" fmla="*/ 67593 h 1779327"/>
                <a:gd name="connsiteX234" fmla="*/ 56183 w 642769"/>
                <a:gd name="connsiteY234" fmla="*/ 63785 h 1779327"/>
                <a:gd name="connsiteX235" fmla="*/ 49517 w 642769"/>
                <a:gd name="connsiteY235" fmla="*/ 18088 h 1779327"/>
                <a:gd name="connsiteX236" fmla="*/ 36186 w 642769"/>
                <a:gd name="connsiteY236" fmla="*/ 18088 h 1779327"/>
                <a:gd name="connsiteX237" fmla="*/ 26663 w 642769"/>
                <a:gd name="connsiteY237" fmla="*/ 0 h 1779327"/>
                <a:gd name="connsiteX238" fmla="*/ 19997 w 642769"/>
                <a:gd name="connsiteY238" fmla="*/ 3808 h 1779327"/>
                <a:gd name="connsiteX239" fmla="*/ 22854 w 642769"/>
                <a:gd name="connsiteY239" fmla="*/ 10472 h 1779327"/>
                <a:gd name="connsiteX240" fmla="*/ 22854 w 642769"/>
                <a:gd name="connsiteY240" fmla="*/ 20944 h 1779327"/>
                <a:gd name="connsiteX241" fmla="*/ 19997 w 642769"/>
                <a:gd name="connsiteY241" fmla="*/ 24752 h 1779327"/>
                <a:gd name="connsiteX242" fmla="*/ 0 w 642769"/>
                <a:gd name="connsiteY242" fmla="*/ 39033 h 1779327"/>
                <a:gd name="connsiteX243" fmla="*/ 0 w 642769"/>
                <a:gd name="connsiteY243" fmla="*/ 63785 h 1779327"/>
                <a:gd name="connsiteX244" fmla="*/ 13331 w 642769"/>
                <a:gd name="connsiteY244" fmla="*/ 92346 h 1779327"/>
                <a:gd name="connsiteX245" fmla="*/ 17141 w 642769"/>
                <a:gd name="connsiteY245" fmla="*/ 102818 h 1779327"/>
                <a:gd name="connsiteX246" fmla="*/ 20950 w 642769"/>
                <a:gd name="connsiteY246" fmla="*/ 134235 h 1779327"/>
                <a:gd name="connsiteX247" fmla="*/ 20950 w 642769"/>
                <a:gd name="connsiteY247" fmla="*/ 165652 h 1779327"/>
                <a:gd name="connsiteX248" fmla="*/ 27615 w 642769"/>
                <a:gd name="connsiteY248" fmla="*/ 186596 h 1779327"/>
                <a:gd name="connsiteX249" fmla="*/ 27615 w 642769"/>
                <a:gd name="connsiteY249" fmla="*/ 211349 h 1779327"/>
                <a:gd name="connsiteX250" fmla="*/ 31424 w 642769"/>
                <a:gd name="connsiteY250" fmla="*/ 225629 h 1779327"/>
                <a:gd name="connsiteX251" fmla="*/ 31424 w 642769"/>
                <a:gd name="connsiteY251" fmla="*/ 254189 h 1779327"/>
                <a:gd name="connsiteX252" fmla="*/ 18093 w 642769"/>
                <a:gd name="connsiteY252" fmla="*/ 260854 h 1779327"/>
                <a:gd name="connsiteX253" fmla="*/ 21902 w 642769"/>
                <a:gd name="connsiteY253" fmla="*/ 278942 h 1779327"/>
                <a:gd name="connsiteX254" fmla="*/ 31424 w 642769"/>
                <a:gd name="connsiteY254" fmla="*/ 285606 h 1779327"/>
                <a:gd name="connsiteX255" fmla="*/ 27615 w 642769"/>
                <a:gd name="connsiteY255" fmla="*/ 341775 h 1779327"/>
                <a:gd name="connsiteX256" fmla="*/ 40947 w 642769"/>
                <a:gd name="connsiteY256" fmla="*/ 366528 h 1779327"/>
                <a:gd name="connsiteX257" fmla="*/ 31424 w 642769"/>
                <a:gd name="connsiteY257" fmla="*/ 377000 h 1779327"/>
                <a:gd name="connsiteX258" fmla="*/ 35233 w 642769"/>
                <a:gd name="connsiteY258" fmla="*/ 412225 h 1779327"/>
                <a:gd name="connsiteX259" fmla="*/ 38090 w 642769"/>
                <a:gd name="connsiteY259" fmla="*/ 416033 h 1779327"/>
                <a:gd name="connsiteX260" fmla="*/ 44756 w 642769"/>
                <a:gd name="connsiteY260" fmla="*/ 430314 h 1779327"/>
                <a:gd name="connsiteX261" fmla="*/ 44756 w 642769"/>
                <a:gd name="connsiteY261" fmla="*/ 436977 h 1779327"/>
                <a:gd name="connsiteX262" fmla="*/ 40947 w 642769"/>
                <a:gd name="connsiteY262" fmla="*/ 443642 h 1779327"/>
                <a:gd name="connsiteX263" fmla="*/ 37138 w 642769"/>
                <a:gd name="connsiteY263" fmla="*/ 447450 h 1779327"/>
                <a:gd name="connsiteX264" fmla="*/ 34281 w 642769"/>
                <a:gd name="connsiteY264" fmla="*/ 447450 h 1779327"/>
                <a:gd name="connsiteX265" fmla="*/ 34281 w 642769"/>
                <a:gd name="connsiteY265" fmla="*/ 464586 h 1779327"/>
                <a:gd name="connsiteX266" fmla="*/ 40947 w 642769"/>
                <a:gd name="connsiteY266" fmla="*/ 475058 h 1779327"/>
                <a:gd name="connsiteX267" fmla="*/ 34281 w 642769"/>
                <a:gd name="connsiteY267" fmla="*/ 481722 h 1779327"/>
                <a:gd name="connsiteX268" fmla="*/ 27615 w 642769"/>
                <a:gd name="connsiteY268" fmla="*/ 496003 h 1779327"/>
                <a:gd name="connsiteX269" fmla="*/ 27615 w 642769"/>
                <a:gd name="connsiteY269" fmla="*/ 499811 h 1779327"/>
                <a:gd name="connsiteX270" fmla="*/ 34281 w 642769"/>
                <a:gd name="connsiteY270" fmla="*/ 499811 h 1779327"/>
                <a:gd name="connsiteX271" fmla="*/ 34281 w 642769"/>
                <a:gd name="connsiteY271" fmla="*/ 506475 h 1779327"/>
                <a:gd name="connsiteX272" fmla="*/ 37138 w 642769"/>
                <a:gd name="connsiteY272" fmla="*/ 510283 h 1779327"/>
                <a:gd name="connsiteX273" fmla="*/ 37138 w 642769"/>
                <a:gd name="connsiteY273" fmla="*/ 519803 h 1779327"/>
                <a:gd name="connsiteX274" fmla="*/ 30472 w 642769"/>
                <a:gd name="connsiteY274" fmla="*/ 526468 h 1779327"/>
                <a:gd name="connsiteX275" fmla="*/ 30472 w 642769"/>
                <a:gd name="connsiteY275" fmla="*/ 530276 h 1779327"/>
                <a:gd name="connsiteX276" fmla="*/ 26663 w 642769"/>
                <a:gd name="connsiteY276" fmla="*/ 534084 h 1779327"/>
                <a:gd name="connsiteX277" fmla="*/ 26663 w 642769"/>
                <a:gd name="connsiteY277" fmla="*/ 548364 h 1779327"/>
                <a:gd name="connsiteX278" fmla="*/ 30472 w 642769"/>
                <a:gd name="connsiteY278" fmla="*/ 555028 h 1779327"/>
                <a:gd name="connsiteX279" fmla="*/ 34281 w 642769"/>
                <a:gd name="connsiteY279" fmla="*/ 558837 h 1779327"/>
                <a:gd name="connsiteX280" fmla="*/ 37138 w 642769"/>
                <a:gd name="connsiteY280" fmla="*/ 558837 h 1779327"/>
                <a:gd name="connsiteX281" fmla="*/ 43804 w 642769"/>
                <a:gd name="connsiteY281" fmla="*/ 565500 h 1779327"/>
                <a:gd name="connsiteX282" fmla="*/ 43804 w 642769"/>
                <a:gd name="connsiteY282" fmla="*/ 596917 h 1779327"/>
                <a:gd name="connsiteX283" fmla="*/ 34281 w 642769"/>
                <a:gd name="connsiteY283" fmla="*/ 596917 h 1779327"/>
                <a:gd name="connsiteX284" fmla="*/ 34281 w 642769"/>
                <a:gd name="connsiteY284" fmla="*/ 611198 h 1779327"/>
                <a:gd name="connsiteX285" fmla="*/ 37138 w 642769"/>
                <a:gd name="connsiteY285" fmla="*/ 617861 h 1779327"/>
                <a:gd name="connsiteX286" fmla="*/ 50469 w 642769"/>
                <a:gd name="connsiteY286" fmla="*/ 659751 h 1779327"/>
                <a:gd name="connsiteX287" fmla="*/ 54278 w 642769"/>
                <a:gd name="connsiteY287" fmla="*/ 666415 h 1779327"/>
                <a:gd name="connsiteX288" fmla="*/ 58087 w 642769"/>
                <a:gd name="connsiteY288" fmla="*/ 670223 h 1779327"/>
                <a:gd name="connsiteX289" fmla="*/ 58087 w 642769"/>
                <a:gd name="connsiteY289" fmla="*/ 680695 h 1779327"/>
                <a:gd name="connsiteX290" fmla="*/ 60944 w 642769"/>
                <a:gd name="connsiteY290" fmla="*/ 684503 h 1779327"/>
                <a:gd name="connsiteX291" fmla="*/ 64753 w 642769"/>
                <a:gd name="connsiteY291" fmla="*/ 691167 h 1779327"/>
                <a:gd name="connsiteX292" fmla="*/ 68562 w 642769"/>
                <a:gd name="connsiteY292" fmla="*/ 694975 h 1779327"/>
                <a:gd name="connsiteX293" fmla="*/ 68562 w 642769"/>
                <a:gd name="connsiteY293" fmla="*/ 723536 h 1779327"/>
                <a:gd name="connsiteX294" fmla="*/ 64753 w 642769"/>
                <a:gd name="connsiteY294" fmla="*/ 740672 h 1779327"/>
                <a:gd name="connsiteX295" fmla="*/ 78085 w 642769"/>
                <a:gd name="connsiteY295" fmla="*/ 754953 h 1779327"/>
                <a:gd name="connsiteX296" fmla="*/ 78085 w 642769"/>
                <a:gd name="connsiteY296" fmla="*/ 758761 h 1779327"/>
                <a:gd name="connsiteX297" fmla="*/ 74276 w 642769"/>
                <a:gd name="connsiteY297" fmla="*/ 762569 h 1779327"/>
                <a:gd name="connsiteX298" fmla="*/ 71419 w 642769"/>
                <a:gd name="connsiteY298" fmla="*/ 769233 h 1779327"/>
                <a:gd name="connsiteX299" fmla="*/ 71419 w 642769"/>
                <a:gd name="connsiteY299" fmla="*/ 775897 h 1779327"/>
                <a:gd name="connsiteX300" fmla="*/ 67610 w 642769"/>
                <a:gd name="connsiteY300" fmla="*/ 782562 h 1779327"/>
                <a:gd name="connsiteX301" fmla="*/ 67610 w 642769"/>
                <a:gd name="connsiteY301" fmla="*/ 828258 h 1779327"/>
                <a:gd name="connsiteX302" fmla="*/ 58087 w 642769"/>
                <a:gd name="connsiteY302" fmla="*/ 849203 h 1779327"/>
                <a:gd name="connsiteX303" fmla="*/ 64753 w 642769"/>
                <a:gd name="connsiteY303" fmla="*/ 855867 h 1779327"/>
                <a:gd name="connsiteX304" fmla="*/ 64753 w 642769"/>
                <a:gd name="connsiteY304" fmla="*/ 859675 h 1779327"/>
                <a:gd name="connsiteX305" fmla="*/ 60944 w 642769"/>
                <a:gd name="connsiteY305" fmla="*/ 863483 h 1779327"/>
                <a:gd name="connsiteX306" fmla="*/ 60944 w 642769"/>
                <a:gd name="connsiteY306" fmla="*/ 898708 h 1779327"/>
                <a:gd name="connsiteX307" fmla="*/ 58087 w 642769"/>
                <a:gd name="connsiteY307" fmla="*/ 909180 h 1779327"/>
                <a:gd name="connsiteX308" fmla="*/ 58087 w 642769"/>
                <a:gd name="connsiteY308" fmla="*/ 923461 h 1779327"/>
                <a:gd name="connsiteX309" fmla="*/ 48565 w 642769"/>
                <a:gd name="connsiteY309" fmla="*/ 927268 h 1779327"/>
                <a:gd name="connsiteX310" fmla="*/ 48565 w 642769"/>
                <a:gd name="connsiteY310" fmla="*/ 941549 h 1779327"/>
                <a:gd name="connsiteX311" fmla="*/ 61896 w 642769"/>
                <a:gd name="connsiteY311" fmla="*/ 966301 h 1779327"/>
                <a:gd name="connsiteX312" fmla="*/ 61896 w 642769"/>
                <a:gd name="connsiteY312" fmla="*/ 991054 h 1779327"/>
                <a:gd name="connsiteX313" fmla="*/ 65705 w 642769"/>
                <a:gd name="connsiteY313" fmla="*/ 997718 h 1779327"/>
                <a:gd name="connsiteX314" fmla="*/ 81894 w 642769"/>
                <a:gd name="connsiteY314" fmla="*/ 1014854 h 1779327"/>
                <a:gd name="connsiteX315" fmla="*/ 88560 w 642769"/>
                <a:gd name="connsiteY315" fmla="*/ 1029135 h 1779327"/>
                <a:gd name="connsiteX316" fmla="*/ 88560 w 642769"/>
                <a:gd name="connsiteY316" fmla="*/ 1053888 h 1779327"/>
                <a:gd name="connsiteX317" fmla="*/ 85703 w 642769"/>
                <a:gd name="connsiteY317" fmla="*/ 1060551 h 1779327"/>
                <a:gd name="connsiteX318" fmla="*/ 85703 w 642769"/>
                <a:gd name="connsiteY318" fmla="*/ 1067216 h 1779327"/>
                <a:gd name="connsiteX319" fmla="*/ 92368 w 642769"/>
                <a:gd name="connsiteY319" fmla="*/ 1073880 h 1779327"/>
                <a:gd name="connsiteX320" fmla="*/ 92368 w 642769"/>
                <a:gd name="connsiteY320" fmla="*/ 1109105 h 1779327"/>
                <a:gd name="connsiteX321" fmla="*/ 96177 w 642769"/>
                <a:gd name="connsiteY321" fmla="*/ 1115769 h 1779327"/>
                <a:gd name="connsiteX322" fmla="*/ 99034 w 642769"/>
                <a:gd name="connsiteY322" fmla="*/ 1119577 h 1779327"/>
                <a:gd name="connsiteX323" fmla="*/ 105700 w 642769"/>
                <a:gd name="connsiteY323" fmla="*/ 1123385 h 1779327"/>
                <a:gd name="connsiteX324" fmla="*/ 109509 w 642769"/>
                <a:gd name="connsiteY324" fmla="*/ 1127193 h 1779327"/>
                <a:gd name="connsiteX325" fmla="*/ 112366 w 642769"/>
                <a:gd name="connsiteY325" fmla="*/ 1127193 h 1779327"/>
                <a:gd name="connsiteX326" fmla="*/ 109509 w 642769"/>
                <a:gd name="connsiteY326" fmla="*/ 1137665 h 1779327"/>
                <a:gd name="connsiteX327" fmla="*/ 131411 w 642769"/>
                <a:gd name="connsiteY327" fmla="*/ 1137665 h 1779327"/>
                <a:gd name="connsiteX328" fmla="*/ 131411 w 642769"/>
                <a:gd name="connsiteY328" fmla="*/ 1120529 h 1779327"/>
                <a:gd name="connsiteX329" fmla="*/ 138076 w 642769"/>
                <a:gd name="connsiteY329" fmla="*/ 1127193 h 1779327"/>
                <a:gd name="connsiteX330" fmla="*/ 144742 w 642769"/>
                <a:gd name="connsiteY330" fmla="*/ 1131001 h 1779327"/>
                <a:gd name="connsiteX331" fmla="*/ 151408 w 642769"/>
                <a:gd name="connsiteY331" fmla="*/ 1131001 h 1779327"/>
                <a:gd name="connsiteX332" fmla="*/ 155217 w 642769"/>
                <a:gd name="connsiteY332" fmla="*/ 1127193 h 1779327"/>
                <a:gd name="connsiteX333" fmla="*/ 155217 w 642769"/>
                <a:gd name="connsiteY333" fmla="*/ 1120529 h 1779327"/>
                <a:gd name="connsiteX334" fmla="*/ 161883 w 642769"/>
                <a:gd name="connsiteY334" fmla="*/ 1131001 h 1779327"/>
                <a:gd name="connsiteX335" fmla="*/ 159026 w 642769"/>
                <a:gd name="connsiteY335" fmla="*/ 1134809 h 1779327"/>
                <a:gd name="connsiteX336" fmla="*/ 152360 w 642769"/>
                <a:gd name="connsiteY336" fmla="*/ 1138617 h 1779327"/>
                <a:gd name="connsiteX337" fmla="*/ 148551 w 642769"/>
                <a:gd name="connsiteY337" fmla="*/ 1145281 h 1779327"/>
                <a:gd name="connsiteX338" fmla="*/ 145695 w 642769"/>
                <a:gd name="connsiteY338" fmla="*/ 1149090 h 1779327"/>
                <a:gd name="connsiteX339" fmla="*/ 145695 w 642769"/>
                <a:gd name="connsiteY339" fmla="*/ 1152897 h 1779327"/>
                <a:gd name="connsiteX340" fmla="*/ 161883 w 642769"/>
                <a:gd name="connsiteY340" fmla="*/ 1152897 h 1779327"/>
                <a:gd name="connsiteX341" fmla="*/ 165692 w 642769"/>
                <a:gd name="connsiteY341" fmla="*/ 1156706 h 1779327"/>
                <a:gd name="connsiteX342" fmla="*/ 165692 w 642769"/>
                <a:gd name="connsiteY342" fmla="*/ 1167178 h 1779327"/>
                <a:gd name="connsiteX343" fmla="*/ 152360 w 642769"/>
                <a:gd name="connsiteY343" fmla="*/ 1163370 h 1779327"/>
                <a:gd name="connsiteX344" fmla="*/ 161883 w 642769"/>
                <a:gd name="connsiteY344" fmla="*/ 1177650 h 1779327"/>
                <a:gd name="connsiteX345" fmla="*/ 155217 w 642769"/>
                <a:gd name="connsiteY345" fmla="*/ 1184314 h 1779327"/>
                <a:gd name="connsiteX346" fmla="*/ 164740 w 642769"/>
                <a:gd name="connsiteY346" fmla="*/ 1198594 h 1779327"/>
                <a:gd name="connsiteX347" fmla="*/ 155217 w 642769"/>
                <a:gd name="connsiteY347" fmla="*/ 1209067 h 1779327"/>
                <a:gd name="connsiteX348" fmla="*/ 151408 w 642769"/>
                <a:gd name="connsiteY348" fmla="*/ 1215731 h 1779327"/>
                <a:gd name="connsiteX349" fmla="*/ 151408 w 642769"/>
                <a:gd name="connsiteY349" fmla="*/ 1219539 h 1779327"/>
                <a:gd name="connsiteX350" fmla="*/ 155217 w 642769"/>
                <a:gd name="connsiteY350" fmla="*/ 1223347 h 1779327"/>
                <a:gd name="connsiteX351" fmla="*/ 159026 w 642769"/>
                <a:gd name="connsiteY351" fmla="*/ 1223347 h 1779327"/>
                <a:gd name="connsiteX352" fmla="*/ 172357 w 642769"/>
                <a:gd name="connsiteY352" fmla="*/ 1230011 h 1779327"/>
                <a:gd name="connsiteX353" fmla="*/ 179023 w 642769"/>
                <a:gd name="connsiteY353" fmla="*/ 1230011 h 1779327"/>
                <a:gd name="connsiteX354" fmla="*/ 169501 w 642769"/>
                <a:gd name="connsiteY354" fmla="*/ 1240483 h 1779327"/>
                <a:gd name="connsiteX355" fmla="*/ 169501 w 642769"/>
                <a:gd name="connsiteY355" fmla="*/ 1247148 h 1779327"/>
                <a:gd name="connsiteX356" fmla="*/ 176166 w 642769"/>
                <a:gd name="connsiteY356" fmla="*/ 1250955 h 1779327"/>
                <a:gd name="connsiteX357" fmla="*/ 179975 w 642769"/>
                <a:gd name="connsiteY357" fmla="*/ 1254764 h 1779327"/>
                <a:gd name="connsiteX358" fmla="*/ 186641 w 642769"/>
                <a:gd name="connsiteY358" fmla="*/ 1258572 h 1779327"/>
                <a:gd name="connsiteX359" fmla="*/ 199973 w 642769"/>
                <a:gd name="connsiteY359" fmla="*/ 1258572 h 1779327"/>
                <a:gd name="connsiteX360" fmla="*/ 203782 w 642769"/>
                <a:gd name="connsiteY360" fmla="*/ 1279516 h 1779327"/>
                <a:gd name="connsiteX361" fmla="*/ 199973 w 642769"/>
                <a:gd name="connsiteY361" fmla="*/ 1279516 h 1779327"/>
                <a:gd name="connsiteX362" fmla="*/ 183785 w 642769"/>
                <a:gd name="connsiteY362" fmla="*/ 1296653 h 1779327"/>
                <a:gd name="connsiteX363" fmla="*/ 183785 w 642769"/>
                <a:gd name="connsiteY363" fmla="*/ 1300461 h 1779327"/>
                <a:gd name="connsiteX364" fmla="*/ 186641 w 642769"/>
                <a:gd name="connsiteY364" fmla="*/ 1304269 h 1779327"/>
                <a:gd name="connsiteX365" fmla="*/ 199973 w 642769"/>
                <a:gd name="connsiteY365" fmla="*/ 1304269 h 1779327"/>
                <a:gd name="connsiteX366" fmla="*/ 206639 w 642769"/>
                <a:gd name="connsiteY366" fmla="*/ 1308077 h 1779327"/>
                <a:gd name="connsiteX367" fmla="*/ 213304 w 642769"/>
                <a:gd name="connsiteY367" fmla="*/ 1314741 h 1779327"/>
                <a:gd name="connsiteX368" fmla="*/ 197116 w 642769"/>
                <a:gd name="connsiteY368" fmla="*/ 1314741 h 1779327"/>
                <a:gd name="connsiteX369" fmla="*/ 193307 w 642769"/>
                <a:gd name="connsiteY369" fmla="*/ 1310933 h 1779327"/>
                <a:gd name="connsiteX370" fmla="*/ 186641 w 642769"/>
                <a:gd name="connsiteY370" fmla="*/ 1310933 h 1779327"/>
                <a:gd name="connsiteX371" fmla="*/ 183785 w 642769"/>
                <a:gd name="connsiteY371" fmla="*/ 1314741 h 1779327"/>
                <a:gd name="connsiteX372" fmla="*/ 183785 w 642769"/>
                <a:gd name="connsiteY372" fmla="*/ 1317597 h 1779327"/>
                <a:gd name="connsiteX373" fmla="*/ 199973 w 642769"/>
                <a:gd name="connsiteY373" fmla="*/ 1321405 h 1779327"/>
                <a:gd name="connsiteX374" fmla="*/ 186641 w 642769"/>
                <a:gd name="connsiteY374" fmla="*/ 1328070 h 1779327"/>
                <a:gd name="connsiteX375" fmla="*/ 190450 w 642769"/>
                <a:gd name="connsiteY375" fmla="*/ 1342350 h 1779327"/>
                <a:gd name="connsiteX376" fmla="*/ 197116 w 642769"/>
                <a:gd name="connsiteY376" fmla="*/ 1342350 h 1779327"/>
                <a:gd name="connsiteX377" fmla="*/ 197116 w 642769"/>
                <a:gd name="connsiteY377" fmla="*/ 1356630 h 1779327"/>
                <a:gd name="connsiteX378" fmla="*/ 190450 w 642769"/>
                <a:gd name="connsiteY378" fmla="*/ 1363294 h 1779327"/>
                <a:gd name="connsiteX379" fmla="*/ 190450 w 642769"/>
                <a:gd name="connsiteY379" fmla="*/ 1359486 h 1779327"/>
                <a:gd name="connsiteX380" fmla="*/ 186641 w 642769"/>
                <a:gd name="connsiteY380" fmla="*/ 1355678 h 1779327"/>
                <a:gd name="connsiteX381" fmla="*/ 183785 w 642769"/>
                <a:gd name="connsiteY381" fmla="*/ 1349014 h 1779327"/>
                <a:gd name="connsiteX382" fmla="*/ 183785 w 642769"/>
                <a:gd name="connsiteY382" fmla="*/ 1349966 h 1779327"/>
                <a:gd name="connsiteX383" fmla="*/ 163787 w 642769"/>
                <a:gd name="connsiteY383" fmla="*/ 1349966 h 1779327"/>
                <a:gd name="connsiteX384" fmla="*/ 173310 w 642769"/>
                <a:gd name="connsiteY384" fmla="*/ 1346158 h 1779327"/>
                <a:gd name="connsiteX385" fmla="*/ 159978 w 642769"/>
                <a:gd name="connsiteY385" fmla="*/ 1331877 h 1779327"/>
                <a:gd name="connsiteX386" fmla="*/ 156169 w 642769"/>
                <a:gd name="connsiteY386" fmla="*/ 1331877 h 1779327"/>
                <a:gd name="connsiteX387" fmla="*/ 156169 w 642769"/>
                <a:gd name="connsiteY387" fmla="*/ 1338542 h 1779327"/>
                <a:gd name="connsiteX388" fmla="*/ 152360 w 642769"/>
                <a:gd name="connsiteY388" fmla="*/ 1331877 h 1779327"/>
                <a:gd name="connsiteX389" fmla="*/ 129506 w 642769"/>
                <a:gd name="connsiteY389" fmla="*/ 1338542 h 1779327"/>
                <a:gd name="connsiteX390" fmla="*/ 149504 w 642769"/>
                <a:gd name="connsiteY390" fmla="*/ 1342350 h 1779327"/>
                <a:gd name="connsiteX391" fmla="*/ 146647 w 642769"/>
                <a:gd name="connsiteY391" fmla="*/ 1346158 h 1779327"/>
                <a:gd name="connsiteX392" fmla="*/ 142838 w 642769"/>
                <a:gd name="connsiteY392" fmla="*/ 1352822 h 1779327"/>
                <a:gd name="connsiteX393" fmla="*/ 139029 w 642769"/>
                <a:gd name="connsiteY393" fmla="*/ 1356630 h 1779327"/>
                <a:gd name="connsiteX394" fmla="*/ 132363 w 642769"/>
                <a:gd name="connsiteY394" fmla="*/ 1360438 h 1779327"/>
                <a:gd name="connsiteX395" fmla="*/ 128554 w 642769"/>
                <a:gd name="connsiteY395" fmla="*/ 1367102 h 1779327"/>
                <a:gd name="connsiteX396" fmla="*/ 124745 w 642769"/>
                <a:gd name="connsiteY396" fmla="*/ 1370910 h 1779327"/>
                <a:gd name="connsiteX397" fmla="*/ 124745 w 642769"/>
                <a:gd name="connsiteY397" fmla="*/ 1374718 h 1779327"/>
                <a:gd name="connsiteX398" fmla="*/ 128554 w 642769"/>
                <a:gd name="connsiteY398" fmla="*/ 1378527 h 1779327"/>
                <a:gd name="connsiteX399" fmla="*/ 135220 w 642769"/>
                <a:gd name="connsiteY399" fmla="*/ 1382335 h 1779327"/>
                <a:gd name="connsiteX400" fmla="*/ 141885 w 642769"/>
                <a:gd name="connsiteY400" fmla="*/ 1382335 h 1779327"/>
                <a:gd name="connsiteX401" fmla="*/ 141885 w 642769"/>
                <a:gd name="connsiteY401" fmla="*/ 1378527 h 1779327"/>
                <a:gd name="connsiteX402" fmla="*/ 135220 w 642769"/>
                <a:gd name="connsiteY402" fmla="*/ 1371862 h 1779327"/>
                <a:gd name="connsiteX403" fmla="*/ 148551 w 642769"/>
                <a:gd name="connsiteY403" fmla="*/ 1368055 h 1779327"/>
                <a:gd name="connsiteX404" fmla="*/ 158074 w 642769"/>
                <a:gd name="connsiteY404" fmla="*/ 1378527 h 1779327"/>
                <a:gd name="connsiteX405" fmla="*/ 180928 w 642769"/>
                <a:gd name="connsiteY405" fmla="*/ 1378527 h 1779327"/>
                <a:gd name="connsiteX406" fmla="*/ 187594 w 642769"/>
                <a:gd name="connsiteY406" fmla="*/ 1382335 h 1779327"/>
                <a:gd name="connsiteX407" fmla="*/ 191403 w 642769"/>
                <a:gd name="connsiteY407" fmla="*/ 1388999 h 1779327"/>
                <a:gd name="connsiteX408" fmla="*/ 198068 w 642769"/>
                <a:gd name="connsiteY408" fmla="*/ 1392807 h 1779327"/>
                <a:gd name="connsiteX409" fmla="*/ 198068 w 642769"/>
                <a:gd name="connsiteY409" fmla="*/ 1396615 h 1779327"/>
                <a:gd name="connsiteX410" fmla="*/ 188546 w 642769"/>
                <a:gd name="connsiteY410" fmla="*/ 1407087 h 1779327"/>
                <a:gd name="connsiteX411" fmla="*/ 192355 w 642769"/>
                <a:gd name="connsiteY411" fmla="*/ 1413751 h 1779327"/>
                <a:gd name="connsiteX412" fmla="*/ 201877 w 642769"/>
                <a:gd name="connsiteY412" fmla="*/ 1413751 h 1779327"/>
                <a:gd name="connsiteX413" fmla="*/ 201877 w 642769"/>
                <a:gd name="connsiteY413" fmla="*/ 1420416 h 1779327"/>
                <a:gd name="connsiteX414" fmla="*/ 211400 w 642769"/>
                <a:gd name="connsiteY414" fmla="*/ 1424223 h 1779327"/>
                <a:gd name="connsiteX415" fmla="*/ 215209 w 642769"/>
                <a:gd name="connsiteY415" fmla="*/ 1413751 h 1779327"/>
                <a:gd name="connsiteX416" fmla="*/ 224731 w 642769"/>
                <a:gd name="connsiteY416" fmla="*/ 1424223 h 1779327"/>
                <a:gd name="connsiteX417" fmla="*/ 228540 w 642769"/>
                <a:gd name="connsiteY417" fmla="*/ 1424223 h 1779327"/>
                <a:gd name="connsiteX418" fmla="*/ 235206 w 642769"/>
                <a:gd name="connsiteY418" fmla="*/ 1428032 h 1779327"/>
                <a:gd name="connsiteX419" fmla="*/ 239015 w 642769"/>
                <a:gd name="connsiteY419" fmla="*/ 1431839 h 1779327"/>
                <a:gd name="connsiteX420" fmla="*/ 239015 w 642769"/>
                <a:gd name="connsiteY420" fmla="*/ 1438504 h 1779327"/>
                <a:gd name="connsiteX421" fmla="*/ 232349 w 642769"/>
                <a:gd name="connsiteY421" fmla="*/ 1445168 h 1779327"/>
                <a:gd name="connsiteX422" fmla="*/ 228540 w 642769"/>
                <a:gd name="connsiteY422" fmla="*/ 1441360 h 1779327"/>
                <a:gd name="connsiteX423" fmla="*/ 221875 w 642769"/>
                <a:gd name="connsiteY423" fmla="*/ 1441360 h 1779327"/>
                <a:gd name="connsiteX424" fmla="*/ 215209 w 642769"/>
                <a:gd name="connsiteY424" fmla="*/ 1437552 h 1779327"/>
                <a:gd name="connsiteX425" fmla="*/ 211400 w 642769"/>
                <a:gd name="connsiteY425" fmla="*/ 1433744 h 1779327"/>
                <a:gd name="connsiteX426" fmla="*/ 204734 w 642769"/>
                <a:gd name="connsiteY426" fmla="*/ 1433744 h 1779327"/>
                <a:gd name="connsiteX427" fmla="*/ 204734 w 642769"/>
                <a:gd name="connsiteY427" fmla="*/ 1440408 h 1779327"/>
                <a:gd name="connsiteX428" fmla="*/ 207591 w 642769"/>
                <a:gd name="connsiteY428" fmla="*/ 1444216 h 1779327"/>
                <a:gd name="connsiteX429" fmla="*/ 211400 w 642769"/>
                <a:gd name="connsiteY429" fmla="*/ 1444216 h 1779327"/>
                <a:gd name="connsiteX430" fmla="*/ 218065 w 642769"/>
                <a:gd name="connsiteY430" fmla="*/ 1450880 h 1779327"/>
                <a:gd name="connsiteX431" fmla="*/ 224731 w 642769"/>
                <a:gd name="connsiteY431" fmla="*/ 1465160 h 1779327"/>
                <a:gd name="connsiteX432" fmla="*/ 224731 w 642769"/>
                <a:gd name="connsiteY432" fmla="*/ 1471824 h 1779327"/>
                <a:gd name="connsiteX433" fmla="*/ 215209 w 642769"/>
                <a:gd name="connsiteY433" fmla="*/ 1471824 h 1779327"/>
                <a:gd name="connsiteX434" fmla="*/ 221875 w 642769"/>
                <a:gd name="connsiteY434" fmla="*/ 1482297 h 1779327"/>
                <a:gd name="connsiteX435" fmla="*/ 231397 w 642769"/>
                <a:gd name="connsiteY435" fmla="*/ 1503241 h 1779327"/>
                <a:gd name="connsiteX436" fmla="*/ 238063 w 642769"/>
                <a:gd name="connsiteY436" fmla="*/ 1478489 h 1779327"/>
                <a:gd name="connsiteX437" fmla="*/ 238063 w 642769"/>
                <a:gd name="connsiteY437" fmla="*/ 1495625 h 1779327"/>
                <a:gd name="connsiteX438" fmla="*/ 247585 w 642769"/>
                <a:gd name="connsiteY438" fmla="*/ 1509905 h 1779327"/>
                <a:gd name="connsiteX439" fmla="*/ 234254 w 642769"/>
                <a:gd name="connsiteY439" fmla="*/ 1509905 h 1779327"/>
                <a:gd name="connsiteX440" fmla="*/ 238063 w 642769"/>
                <a:gd name="connsiteY440" fmla="*/ 1520378 h 1779327"/>
                <a:gd name="connsiteX441" fmla="*/ 251394 w 642769"/>
                <a:gd name="connsiteY441" fmla="*/ 1520378 h 1779327"/>
                <a:gd name="connsiteX442" fmla="*/ 241872 w 642769"/>
                <a:gd name="connsiteY442" fmla="*/ 1527042 h 1779327"/>
                <a:gd name="connsiteX443" fmla="*/ 258060 w 642769"/>
                <a:gd name="connsiteY443" fmla="*/ 1533706 h 1779327"/>
                <a:gd name="connsiteX444" fmla="*/ 248538 w 642769"/>
                <a:gd name="connsiteY444" fmla="*/ 1540370 h 1779327"/>
                <a:gd name="connsiteX445" fmla="*/ 264726 w 642769"/>
                <a:gd name="connsiteY445" fmla="*/ 1547034 h 1779327"/>
                <a:gd name="connsiteX446" fmla="*/ 258060 w 642769"/>
                <a:gd name="connsiteY446" fmla="*/ 1553699 h 1779327"/>
                <a:gd name="connsiteX447" fmla="*/ 267583 w 642769"/>
                <a:gd name="connsiteY447" fmla="*/ 1557506 h 1779327"/>
                <a:gd name="connsiteX448" fmla="*/ 267583 w 642769"/>
                <a:gd name="connsiteY448" fmla="*/ 1553699 h 1779327"/>
                <a:gd name="connsiteX449" fmla="*/ 270439 w 642769"/>
                <a:gd name="connsiteY449" fmla="*/ 1547034 h 1779327"/>
                <a:gd name="connsiteX450" fmla="*/ 270439 w 642769"/>
                <a:gd name="connsiteY450" fmla="*/ 1543226 h 1779327"/>
                <a:gd name="connsiteX451" fmla="*/ 274248 w 642769"/>
                <a:gd name="connsiteY451" fmla="*/ 1543226 h 1779327"/>
                <a:gd name="connsiteX452" fmla="*/ 278057 w 642769"/>
                <a:gd name="connsiteY452" fmla="*/ 1547034 h 1779327"/>
                <a:gd name="connsiteX453" fmla="*/ 280914 w 642769"/>
                <a:gd name="connsiteY453" fmla="*/ 1553699 h 1779327"/>
                <a:gd name="connsiteX454" fmla="*/ 278057 w 642769"/>
                <a:gd name="connsiteY454" fmla="*/ 1557506 h 1779327"/>
                <a:gd name="connsiteX455" fmla="*/ 278057 w 642769"/>
                <a:gd name="connsiteY455" fmla="*/ 1561315 h 1779327"/>
                <a:gd name="connsiteX456" fmla="*/ 274248 w 642769"/>
                <a:gd name="connsiteY456" fmla="*/ 1561315 h 1779327"/>
                <a:gd name="connsiteX457" fmla="*/ 267583 w 642769"/>
                <a:gd name="connsiteY457" fmla="*/ 1567979 h 1779327"/>
                <a:gd name="connsiteX458" fmla="*/ 267583 w 642769"/>
                <a:gd name="connsiteY458" fmla="*/ 1571787 h 1779327"/>
                <a:gd name="connsiteX459" fmla="*/ 270439 w 642769"/>
                <a:gd name="connsiteY459" fmla="*/ 1575595 h 1779327"/>
                <a:gd name="connsiteX460" fmla="*/ 286628 w 642769"/>
                <a:gd name="connsiteY460" fmla="*/ 1575595 h 1779327"/>
                <a:gd name="connsiteX461" fmla="*/ 286628 w 642769"/>
                <a:gd name="connsiteY461" fmla="*/ 1582259 h 1779327"/>
                <a:gd name="connsiteX462" fmla="*/ 299959 w 642769"/>
                <a:gd name="connsiteY462" fmla="*/ 1596540 h 1779327"/>
                <a:gd name="connsiteX463" fmla="*/ 306625 w 642769"/>
                <a:gd name="connsiteY463" fmla="*/ 1600347 h 1779327"/>
                <a:gd name="connsiteX464" fmla="*/ 310434 w 642769"/>
                <a:gd name="connsiteY464" fmla="*/ 1604156 h 1779327"/>
                <a:gd name="connsiteX465" fmla="*/ 310434 w 642769"/>
                <a:gd name="connsiteY465" fmla="*/ 1583211 h 1779327"/>
                <a:gd name="connsiteX466" fmla="*/ 314243 w 642769"/>
                <a:gd name="connsiteY466" fmla="*/ 1583211 h 1779327"/>
                <a:gd name="connsiteX467" fmla="*/ 317100 w 642769"/>
                <a:gd name="connsiteY467" fmla="*/ 1587019 h 1779327"/>
                <a:gd name="connsiteX468" fmla="*/ 323765 w 642769"/>
                <a:gd name="connsiteY468" fmla="*/ 1590827 h 1779327"/>
                <a:gd name="connsiteX469" fmla="*/ 333288 w 642769"/>
                <a:gd name="connsiteY469" fmla="*/ 1594635 h 1779327"/>
                <a:gd name="connsiteX470" fmla="*/ 346619 w 642769"/>
                <a:gd name="connsiteY470" fmla="*/ 1608916 h 1779327"/>
                <a:gd name="connsiteX471" fmla="*/ 342810 w 642769"/>
                <a:gd name="connsiteY471" fmla="*/ 1612723 h 1779327"/>
                <a:gd name="connsiteX472" fmla="*/ 342810 w 642769"/>
                <a:gd name="connsiteY472" fmla="*/ 1616532 h 1779327"/>
                <a:gd name="connsiteX473" fmla="*/ 339954 w 642769"/>
                <a:gd name="connsiteY473" fmla="*/ 1620340 h 1779327"/>
                <a:gd name="connsiteX474" fmla="*/ 349476 w 642769"/>
                <a:gd name="connsiteY474" fmla="*/ 1624148 h 1779327"/>
                <a:gd name="connsiteX475" fmla="*/ 349476 w 642769"/>
                <a:gd name="connsiteY475" fmla="*/ 1638428 h 1779327"/>
                <a:gd name="connsiteX476" fmla="*/ 379948 w 642769"/>
                <a:gd name="connsiteY476" fmla="*/ 1638428 h 1779327"/>
                <a:gd name="connsiteX477" fmla="*/ 386614 w 642769"/>
                <a:gd name="connsiteY477" fmla="*/ 1645092 h 1779327"/>
                <a:gd name="connsiteX478" fmla="*/ 367569 w 642769"/>
                <a:gd name="connsiteY478" fmla="*/ 1645092 h 1779327"/>
                <a:gd name="connsiteX479" fmla="*/ 360903 w 642769"/>
                <a:gd name="connsiteY479" fmla="*/ 1651757 h 1779327"/>
                <a:gd name="connsiteX480" fmla="*/ 347572 w 642769"/>
                <a:gd name="connsiteY480" fmla="*/ 1651757 h 1779327"/>
                <a:gd name="connsiteX481" fmla="*/ 340906 w 642769"/>
                <a:gd name="connsiteY481" fmla="*/ 1662229 h 1779327"/>
                <a:gd name="connsiteX482" fmla="*/ 357094 w 642769"/>
                <a:gd name="connsiteY482" fmla="*/ 1662229 h 1779327"/>
                <a:gd name="connsiteX483" fmla="*/ 350429 w 642769"/>
                <a:gd name="connsiteY483" fmla="*/ 1672701 h 1779327"/>
                <a:gd name="connsiteX484" fmla="*/ 366617 w 642769"/>
                <a:gd name="connsiteY484" fmla="*/ 1668893 h 1779327"/>
                <a:gd name="connsiteX485" fmla="*/ 366617 w 642769"/>
                <a:gd name="connsiteY485" fmla="*/ 1658421 h 1779327"/>
                <a:gd name="connsiteX486" fmla="*/ 379948 w 642769"/>
                <a:gd name="connsiteY486" fmla="*/ 1665085 h 1779327"/>
                <a:gd name="connsiteX487" fmla="*/ 383757 w 642769"/>
                <a:gd name="connsiteY487" fmla="*/ 1658421 h 1779327"/>
                <a:gd name="connsiteX488" fmla="*/ 386614 w 642769"/>
                <a:gd name="connsiteY488" fmla="*/ 1654613 h 1779327"/>
                <a:gd name="connsiteX489" fmla="*/ 393280 w 642769"/>
                <a:gd name="connsiteY489" fmla="*/ 1650804 h 1779327"/>
                <a:gd name="connsiteX490" fmla="*/ 397089 w 642769"/>
                <a:gd name="connsiteY490" fmla="*/ 1646997 h 1779327"/>
                <a:gd name="connsiteX491" fmla="*/ 403754 w 642769"/>
                <a:gd name="connsiteY491" fmla="*/ 1646997 h 1779327"/>
                <a:gd name="connsiteX492" fmla="*/ 403754 w 642769"/>
                <a:gd name="connsiteY492" fmla="*/ 1653661 h 1779327"/>
                <a:gd name="connsiteX493" fmla="*/ 399945 w 642769"/>
                <a:gd name="connsiteY493" fmla="*/ 1660325 h 1779327"/>
                <a:gd name="connsiteX494" fmla="*/ 386614 w 642769"/>
                <a:gd name="connsiteY494" fmla="*/ 1674605 h 1779327"/>
                <a:gd name="connsiteX495" fmla="*/ 383757 w 642769"/>
                <a:gd name="connsiteY495" fmla="*/ 1670797 h 1779327"/>
                <a:gd name="connsiteX496" fmla="*/ 374235 w 642769"/>
                <a:gd name="connsiteY496" fmla="*/ 1670797 h 1779327"/>
                <a:gd name="connsiteX497" fmla="*/ 374235 w 642769"/>
                <a:gd name="connsiteY497" fmla="*/ 1681269 h 1779327"/>
                <a:gd name="connsiteX498" fmla="*/ 354237 w 642769"/>
                <a:gd name="connsiteY498" fmla="*/ 1681269 h 1779327"/>
                <a:gd name="connsiteX499" fmla="*/ 347572 w 642769"/>
                <a:gd name="connsiteY499" fmla="*/ 1687933 h 1779327"/>
                <a:gd name="connsiteX500" fmla="*/ 354237 w 642769"/>
                <a:gd name="connsiteY500" fmla="*/ 1691742 h 1779327"/>
                <a:gd name="connsiteX501" fmla="*/ 358046 w 642769"/>
                <a:gd name="connsiteY501" fmla="*/ 1708878 h 1779327"/>
                <a:gd name="connsiteX502" fmla="*/ 374235 w 642769"/>
                <a:gd name="connsiteY502" fmla="*/ 1698405 h 1779327"/>
                <a:gd name="connsiteX503" fmla="*/ 377091 w 642769"/>
                <a:gd name="connsiteY503" fmla="*/ 1705070 h 1779327"/>
                <a:gd name="connsiteX504" fmla="*/ 377091 w 642769"/>
                <a:gd name="connsiteY504" fmla="*/ 1708878 h 1779327"/>
                <a:gd name="connsiteX505" fmla="*/ 380900 w 642769"/>
                <a:gd name="connsiteY505" fmla="*/ 1708878 h 1779327"/>
                <a:gd name="connsiteX506" fmla="*/ 384709 w 642769"/>
                <a:gd name="connsiteY506" fmla="*/ 1705070 h 1779327"/>
                <a:gd name="connsiteX507" fmla="*/ 387566 w 642769"/>
                <a:gd name="connsiteY507" fmla="*/ 1698405 h 1779327"/>
                <a:gd name="connsiteX508" fmla="*/ 387566 w 642769"/>
                <a:gd name="connsiteY508" fmla="*/ 1694598 h 1779327"/>
                <a:gd name="connsiteX509" fmla="*/ 391375 w 642769"/>
                <a:gd name="connsiteY509" fmla="*/ 1687933 h 1779327"/>
                <a:gd name="connsiteX510" fmla="*/ 394232 w 642769"/>
                <a:gd name="connsiteY510" fmla="*/ 1687933 h 1779327"/>
                <a:gd name="connsiteX511" fmla="*/ 129506 w 642769"/>
                <a:gd name="connsiteY511" fmla="*/ 1265236 h 1779327"/>
                <a:gd name="connsiteX512" fmla="*/ 119984 w 642769"/>
                <a:gd name="connsiteY512" fmla="*/ 1265236 h 1779327"/>
                <a:gd name="connsiteX513" fmla="*/ 126650 w 642769"/>
                <a:gd name="connsiteY513" fmla="*/ 1279516 h 1779327"/>
                <a:gd name="connsiteX514" fmla="*/ 129506 w 642769"/>
                <a:gd name="connsiteY514" fmla="*/ 1265236 h 1779327"/>
                <a:gd name="connsiteX515" fmla="*/ 139029 w 642769"/>
                <a:gd name="connsiteY515" fmla="*/ 1240483 h 1779327"/>
                <a:gd name="connsiteX516" fmla="*/ 132363 w 642769"/>
                <a:gd name="connsiteY516" fmla="*/ 1244292 h 1779327"/>
                <a:gd name="connsiteX517" fmla="*/ 132363 w 642769"/>
                <a:gd name="connsiteY517" fmla="*/ 1254764 h 1779327"/>
                <a:gd name="connsiteX518" fmla="*/ 139029 w 642769"/>
                <a:gd name="connsiteY518" fmla="*/ 1254764 h 1779327"/>
                <a:gd name="connsiteX519" fmla="*/ 145695 w 642769"/>
                <a:gd name="connsiteY519" fmla="*/ 1248100 h 1779327"/>
                <a:gd name="connsiteX520" fmla="*/ 145695 w 642769"/>
                <a:gd name="connsiteY520" fmla="*/ 1237628 h 1779327"/>
                <a:gd name="connsiteX521" fmla="*/ 142838 w 642769"/>
                <a:gd name="connsiteY521" fmla="*/ 1237628 h 1779327"/>
                <a:gd name="connsiteX522" fmla="*/ 139029 w 642769"/>
                <a:gd name="connsiteY522" fmla="*/ 1240483 h 1779327"/>
                <a:gd name="connsiteX523" fmla="*/ 175214 w 642769"/>
                <a:gd name="connsiteY523" fmla="*/ 1286180 h 1779327"/>
                <a:gd name="connsiteX524" fmla="*/ 179023 w 642769"/>
                <a:gd name="connsiteY524" fmla="*/ 1282373 h 1779327"/>
                <a:gd name="connsiteX525" fmla="*/ 185689 w 642769"/>
                <a:gd name="connsiteY525" fmla="*/ 1278564 h 1779327"/>
                <a:gd name="connsiteX526" fmla="*/ 192355 w 642769"/>
                <a:gd name="connsiteY526" fmla="*/ 1271900 h 1779327"/>
                <a:gd name="connsiteX527" fmla="*/ 185689 w 642769"/>
                <a:gd name="connsiteY527" fmla="*/ 1265236 h 1779327"/>
                <a:gd name="connsiteX528" fmla="*/ 179023 w 642769"/>
                <a:gd name="connsiteY528" fmla="*/ 1265236 h 1779327"/>
                <a:gd name="connsiteX529" fmla="*/ 172357 w 642769"/>
                <a:gd name="connsiteY529" fmla="*/ 1269044 h 1779327"/>
                <a:gd name="connsiteX530" fmla="*/ 168549 w 642769"/>
                <a:gd name="connsiteY530" fmla="*/ 1272852 h 1779327"/>
                <a:gd name="connsiteX531" fmla="*/ 168549 w 642769"/>
                <a:gd name="connsiteY531" fmla="*/ 1284276 h 1779327"/>
                <a:gd name="connsiteX532" fmla="*/ 172357 w 642769"/>
                <a:gd name="connsiteY532" fmla="*/ 1288085 h 1779327"/>
                <a:gd name="connsiteX533" fmla="*/ 175214 w 642769"/>
                <a:gd name="connsiteY533" fmla="*/ 1286180 h 1779327"/>
                <a:gd name="connsiteX534" fmla="*/ 155217 w 642769"/>
                <a:gd name="connsiteY534" fmla="*/ 1304269 h 1779327"/>
                <a:gd name="connsiteX535" fmla="*/ 155217 w 642769"/>
                <a:gd name="connsiteY535" fmla="*/ 1314741 h 1779327"/>
                <a:gd name="connsiteX536" fmla="*/ 168549 w 642769"/>
                <a:gd name="connsiteY536" fmla="*/ 1325214 h 1779327"/>
                <a:gd name="connsiteX537" fmla="*/ 168549 w 642769"/>
                <a:gd name="connsiteY537" fmla="*/ 1310933 h 1779327"/>
                <a:gd name="connsiteX538" fmla="*/ 161883 w 642769"/>
                <a:gd name="connsiteY538" fmla="*/ 1296653 h 1779327"/>
                <a:gd name="connsiteX539" fmla="*/ 141885 w 642769"/>
                <a:gd name="connsiteY539" fmla="*/ 1296653 h 1779327"/>
                <a:gd name="connsiteX540" fmla="*/ 155217 w 642769"/>
                <a:gd name="connsiteY540" fmla="*/ 1304269 h 1779327"/>
                <a:gd name="connsiteX541" fmla="*/ 136172 w 642769"/>
                <a:gd name="connsiteY541" fmla="*/ 1279516 h 1779327"/>
                <a:gd name="connsiteX542" fmla="*/ 142838 w 642769"/>
                <a:gd name="connsiteY542" fmla="*/ 1286180 h 1779327"/>
                <a:gd name="connsiteX543" fmla="*/ 156169 w 642769"/>
                <a:gd name="connsiteY543" fmla="*/ 1286180 h 1779327"/>
                <a:gd name="connsiteX544" fmla="*/ 162835 w 642769"/>
                <a:gd name="connsiteY544" fmla="*/ 1275708 h 1779327"/>
                <a:gd name="connsiteX545" fmla="*/ 146647 w 642769"/>
                <a:gd name="connsiteY545" fmla="*/ 1279516 h 1779327"/>
                <a:gd name="connsiteX546" fmla="*/ 136172 w 642769"/>
                <a:gd name="connsiteY546" fmla="*/ 1279516 h 1779327"/>
                <a:gd name="connsiteX547" fmla="*/ 136172 w 642769"/>
                <a:gd name="connsiteY547" fmla="*/ 1223347 h 1779327"/>
                <a:gd name="connsiteX548" fmla="*/ 136172 w 642769"/>
                <a:gd name="connsiteY548" fmla="*/ 1194787 h 1779327"/>
                <a:gd name="connsiteX549" fmla="*/ 119984 w 642769"/>
                <a:gd name="connsiteY549" fmla="*/ 1177650 h 1779327"/>
                <a:gd name="connsiteX550" fmla="*/ 129506 w 642769"/>
                <a:gd name="connsiteY550" fmla="*/ 1170986 h 1779327"/>
                <a:gd name="connsiteX551" fmla="*/ 116175 w 642769"/>
                <a:gd name="connsiteY551" fmla="*/ 1156706 h 1779327"/>
                <a:gd name="connsiteX552" fmla="*/ 96177 w 642769"/>
                <a:gd name="connsiteY552" fmla="*/ 1150041 h 1779327"/>
                <a:gd name="connsiteX553" fmla="*/ 96177 w 642769"/>
                <a:gd name="connsiteY553" fmla="*/ 1167178 h 1779327"/>
                <a:gd name="connsiteX554" fmla="*/ 99986 w 642769"/>
                <a:gd name="connsiteY554" fmla="*/ 1173842 h 1779327"/>
                <a:gd name="connsiteX555" fmla="*/ 99986 w 642769"/>
                <a:gd name="connsiteY555" fmla="*/ 1177650 h 1779327"/>
                <a:gd name="connsiteX556" fmla="*/ 106652 w 642769"/>
                <a:gd name="connsiteY556" fmla="*/ 1184314 h 1779327"/>
                <a:gd name="connsiteX557" fmla="*/ 109509 w 642769"/>
                <a:gd name="connsiteY557" fmla="*/ 1190978 h 1779327"/>
                <a:gd name="connsiteX558" fmla="*/ 113318 w 642769"/>
                <a:gd name="connsiteY558" fmla="*/ 1194787 h 1779327"/>
                <a:gd name="connsiteX559" fmla="*/ 113318 w 642769"/>
                <a:gd name="connsiteY559" fmla="*/ 1201451 h 1779327"/>
                <a:gd name="connsiteX560" fmla="*/ 109509 w 642769"/>
                <a:gd name="connsiteY560" fmla="*/ 1211923 h 1779327"/>
                <a:gd name="connsiteX561" fmla="*/ 136172 w 642769"/>
                <a:gd name="connsiteY561" fmla="*/ 1223347 h 1779327"/>
                <a:gd name="connsiteX562" fmla="*/ 205686 w 642769"/>
                <a:gd name="connsiteY562" fmla="*/ 1519426 h 1779327"/>
                <a:gd name="connsiteX563" fmla="*/ 209495 w 642769"/>
                <a:gd name="connsiteY563" fmla="*/ 1519426 h 1779327"/>
                <a:gd name="connsiteX564" fmla="*/ 209495 w 642769"/>
                <a:gd name="connsiteY564" fmla="*/ 1515618 h 1779327"/>
                <a:gd name="connsiteX565" fmla="*/ 213304 w 642769"/>
                <a:gd name="connsiteY565" fmla="*/ 1511809 h 1779327"/>
                <a:gd name="connsiteX566" fmla="*/ 229493 w 642769"/>
                <a:gd name="connsiteY566" fmla="*/ 1526090 h 1779327"/>
                <a:gd name="connsiteX567" fmla="*/ 229493 w 642769"/>
                <a:gd name="connsiteY567" fmla="*/ 1511809 h 1779327"/>
                <a:gd name="connsiteX568" fmla="*/ 213304 w 642769"/>
                <a:gd name="connsiteY568" fmla="*/ 1494673 h 1779327"/>
                <a:gd name="connsiteX569" fmla="*/ 209495 w 642769"/>
                <a:gd name="connsiteY569" fmla="*/ 1488009 h 1779327"/>
                <a:gd name="connsiteX570" fmla="*/ 205686 w 642769"/>
                <a:gd name="connsiteY570" fmla="*/ 1483249 h 1779327"/>
                <a:gd name="connsiteX571" fmla="*/ 199020 w 642769"/>
                <a:gd name="connsiteY571" fmla="*/ 1468969 h 1779327"/>
                <a:gd name="connsiteX572" fmla="*/ 199020 w 642769"/>
                <a:gd name="connsiteY572" fmla="*/ 1462304 h 1779327"/>
                <a:gd name="connsiteX573" fmla="*/ 189498 w 642769"/>
                <a:gd name="connsiteY573" fmla="*/ 1441360 h 1779327"/>
                <a:gd name="connsiteX574" fmla="*/ 182832 w 642769"/>
                <a:gd name="connsiteY574" fmla="*/ 1437552 h 1779327"/>
                <a:gd name="connsiteX575" fmla="*/ 179975 w 642769"/>
                <a:gd name="connsiteY575" fmla="*/ 1433744 h 1779327"/>
                <a:gd name="connsiteX576" fmla="*/ 176166 w 642769"/>
                <a:gd name="connsiteY576" fmla="*/ 1433744 h 1779327"/>
                <a:gd name="connsiteX577" fmla="*/ 172357 w 642769"/>
                <a:gd name="connsiteY577" fmla="*/ 1437552 h 1779327"/>
                <a:gd name="connsiteX578" fmla="*/ 172357 w 642769"/>
                <a:gd name="connsiteY578" fmla="*/ 1441360 h 1779327"/>
                <a:gd name="connsiteX579" fmla="*/ 162835 w 642769"/>
                <a:gd name="connsiteY579" fmla="*/ 1437552 h 1779327"/>
                <a:gd name="connsiteX580" fmla="*/ 159026 w 642769"/>
                <a:gd name="connsiteY580" fmla="*/ 1441360 h 1779327"/>
                <a:gd name="connsiteX581" fmla="*/ 159026 w 642769"/>
                <a:gd name="connsiteY581" fmla="*/ 1448024 h 1779327"/>
                <a:gd name="connsiteX582" fmla="*/ 156169 w 642769"/>
                <a:gd name="connsiteY582" fmla="*/ 1451832 h 1779327"/>
                <a:gd name="connsiteX583" fmla="*/ 156169 w 642769"/>
                <a:gd name="connsiteY583" fmla="*/ 1462304 h 1779327"/>
                <a:gd name="connsiteX584" fmla="*/ 182832 w 642769"/>
                <a:gd name="connsiteY584" fmla="*/ 1462304 h 1779327"/>
                <a:gd name="connsiteX585" fmla="*/ 173310 w 642769"/>
                <a:gd name="connsiteY585" fmla="*/ 1487057 h 1779327"/>
                <a:gd name="connsiteX586" fmla="*/ 179975 w 642769"/>
                <a:gd name="connsiteY586" fmla="*/ 1487057 h 1779327"/>
                <a:gd name="connsiteX587" fmla="*/ 193307 w 642769"/>
                <a:gd name="connsiteY587" fmla="*/ 1472777 h 1779327"/>
                <a:gd name="connsiteX588" fmla="*/ 189498 w 642769"/>
                <a:gd name="connsiteY588" fmla="*/ 1487057 h 1779327"/>
                <a:gd name="connsiteX589" fmla="*/ 189498 w 642769"/>
                <a:gd name="connsiteY589" fmla="*/ 1490865 h 1779327"/>
                <a:gd name="connsiteX590" fmla="*/ 193307 w 642769"/>
                <a:gd name="connsiteY590" fmla="*/ 1494673 h 1779327"/>
                <a:gd name="connsiteX591" fmla="*/ 202830 w 642769"/>
                <a:gd name="connsiteY591" fmla="*/ 1515618 h 1779327"/>
                <a:gd name="connsiteX592" fmla="*/ 202830 w 642769"/>
                <a:gd name="connsiteY592" fmla="*/ 1519426 h 1779327"/>
                <a:gd name="connsiteX593" fmla="*/ 205686 w 642769"/>
                <a:gd name="connsiteY593" fmla="*/ 1519426 h 1779327"/>
                <a:gd name="connsiteX594" fmla="*/ 202830 w 642769"/>
                <a:gd name="connsiteY594" fmla="*/ 1540370 h 1779327"/>
                <a:gd name="connsiteX595" fmla="*/ 212352 w 642769"/>
                <a:gd name="connsiteY595" fmla="*/ 1544178 h 1779327"/>
                <a:gd name="connsiteX596" fmla="*/ 216161 w 642769"/>
                <a:gd name="connsiteY596" fmla="*/ 1561315 h 1779327"/>
                <a:gd name="connsiteX597" fmla="*/ 219018 w 642769"/>
                <a:gd name="connsiteY597" fmla="*/ 1544178 h 1779327"/>
                <a:gd name="connsiteX598" fmla="*/ 222827 w 642769"/>
                <a:gd name="connsiteY598" fmla="*/ 1529898 h 1779327"/>
                <a:gd name="connsiteX599" fmla="*/ 206639 w 642769"/>
                <a:gd name="connsiteY599" fmla="*/ 1526090 h 1779327"/>
                <a:gd name="connsiteX600" fmla="*/ 202830 w 642769"/>
                <a:gd name="connsiteY600" fmla="*/ 1540370 h 1779327"/>
                <a:gd name="connsiteX601" fmla="*/ 252347 w 642769"/>
                <a:gd name="connsiteY601" fmla="*/ 1588923 h 1779327"/>
                <a:gd name="connsiteX602" fmla="*/ 255203 w 642769"/>
                <a:gd name="connsiteY602" fmla="*/ 1571787 h 1779327"/>
                <a:gd name="connsiteX603" fmla="*/ 252347 w 642769"/>
                <a:gd name="connsiteY603" fmla="*/ 1550842 h 1779327"/>
                <a:gd name="connsiteX604" fmla="*/ 242824 w 642769"/>
                <a:gd name="connsiteY604" fmla="*/ 1547034 h 1779327"/>
                <a:gd name="connsiteX605" fmla="*/ 242824 w 642769"/>
                <a:gd name="connsiteY605" fmla="*/ 1557506 h 1779327"/>
                <a:gd name="connsiteX606" fmla="*/ 226636 w 642769"/>
                <a:gd name="connsiteY606" fmla="*/ 1553699 h 1779327"/>
                <a:gd name="connsiteX607" fmla="*/ 239967 w 642769"/>
                <a:gd name="connsiteY607" fmla="*/ 1574643 h 1779327"/>
                <a:gd name="connsiteX608" fmla="*/ 236158 w 642769"/>
                <a:gd name="connsiteY608" fmla="*/ 1599396 h 1779327"/>
                <a:gd name="connsiteX609" fmla="*/ 252347 w 642769"/>
                <a:gd name="connsiteY609" fmla="*/ 1588923 h 1779327"/>
                <a:gd name="connsiteX610" fmla="*/ 284723 w 642769"/>
                <a:gd name="connsiteY610" fmla="*/ 1600347 h 1779327"/>
                <a:gd name="connsiteX611" fmla="*/ 278057 w 642769"/>
                <a:gd name="connsiteY611" fmla="*/ 1596540 h 1779327"/>
                <a:gd name="connsiteX612" fmla="*/ 271392 w 642769"/>
                <a:gd name="connsiteY612" fmla="*/ 1603203 h 1779327"/>
                <a:gd name="connsiteX613" fmla="*/ 278057 w 642769"/>
                <a:gd name="connsiteY613" fmla="*/ 1613676 h 1779327"/>
                <a:gd name="connsiteX614" fmla="*/ 284723 w 642769"/>
                <a:gd name="connsiteY614" fmla="*/ 1600347 h 1779327"/>
                <a:gd name="connsiteX615" fmla="*/ 245681 w 642769"/>
                <a:gd name="connsiteY615" fmla="*/ 1607012 h 1779327"/>
                <a:gd name="connsiteX616" fmla="*/ 265678 w 642769"/>
                <a:gd name="connsiteY616" fmla="*/ 1627956 h 1779327"/>
                <a:gd name="connsiteX617" fmla="*/ 272344 w 642769"/>
                <a:gd name="connsiteY617" fmla="*/ 1621292 h 1779327"/>
                <a:gd name="connsiteX618" fmla="*/ 256155 w 642769"/>
                <a:gd name="connsiteY618" fmla="*/ 1600347 h 1779327"/>
                <a:gd name="connsiteX619" fmla="*/ 245681 w 642769"/>
                <a:gd name="connsiteY619" fmla="*/ 1607012 h 1779327"/>
                <a:gd name="connsiteX620" fmla="*/ 304720 w 642769"/>
                <a:gd name="connsiteY620" fmla="*/ 1613676 h 1779327"/>
                <a:gd name="connsiteX621" fmla="*/ 295198 w 642769"/>
                <a:gd name="connsiteY621" fmla="*/ 1603203 h 1779327"/>
                <a:gd name="connsiteX622" fmla="*/ 291389 w 642769"/>
                <a:gd name="connsiteY622" fmla="*/ 1624148 h 1779327"/>
                <a:gd name="connsiteX623" fmla="*/ 278057 w 642769"/>
                <a:gd name="connsiteY623" fmla="*/ 1627956 h 1779327"/>
                <a:gd name="connsiteX624" fmla="*/ 299959 w 642769"/>
                <a:gd name="connsiteY624" fmla="*/ 1635572 h 1779327"/>
                <a:gd name="connsiteX625" fmla="*/ 304720 w 642769"/>
                <a:gd name="connsiteY625" fmla="*/ 1613676 h 1779327"/>
                <a:gd name="connsiteX626" fmla="*/ 304720 w 642769"/>
                <a:gd name="connsiteY626" fmla="*/ 1659373 h 1779327"/>
                <a:gd name="connsiteX627" fmla="*/ 284723 w 642769"/>
                <a:gd name="connsiteY627" fmla="*/ 1648901 h 1779327"/>
                <a:gd name="connsiteX628" fmla="*/ 300911 w 642769"/>
                <a:gd name="connsiteY628" fmla="*/ 1663181 h 1779327"/>
                <a:gd name="connsiteX629" fmla="*/ 323765 w 642769"/>
                <a:gd name="connsiteY629" fmla="*/ 1669845 h 1779327"/>
                <a:gd name="connsiteX630" fmla="*/ 333288 w 642769"/>
                <a:gd name="connsiteY630" fmla="*/ 1673653 h 1779327"/>
                <a:gd name="connsiteX631" fmla="*/ 323765 w 642769"/>
                <a:gd name="connsiteY631" fmla="*/ 1663181 h 1779327"/>
                <a:gd name="connsiteX632" fmla="*/ 304720 w 642769"/>
                <a:gd name="connsiteY632" fmla="*/ 1659373 h 1779327"/>
                <a:gd name="connsiteX633" fmla="*/ 338049 w 642769"/>
                <a:gd name="connsiteY633" fmla="*/ 1627956 h 1779327"/>
                <a:gd name="connsiteX634" fmla="*/ 334240 w 642769"/>
                <a:gd name="connsiteY634" fmla="*/ 1624148 h 1779327"/>
                <a:gd name="connsiteX635" fmla="*/ 327574 w 642769"/>
                <a:gd name="connsiteY635" fmla="*/ 1624148 h 1779327"/>
                <a:gd name="connsiteX636" fmla="*/ 324718 w 642769"/>
                <a:gd name="connsiteY636" fmla="*/ 1620340 h 1779327"/>
                <a:gd name="connsiteX637" fmla="*/ 315195 w 642769"/>
                <a:gd name="connsiteY637" fmla="*/ 1620340 h 1779327"/>
                <a:gd name="connsiteX638" fmla="*/ 315195 w 642769"/>
                <a:gd name="connsiteY638" fmla="*/ 1624148 h 1779327"/>
                <a:gd name="connsiteX639" fmla="*/ 312339 w 642769"/>
                <a:gd name="connsiteY639" fmla="*/ 1630812 h 1779327"/>
                <a:gd name="connsiteX640" fmla="*/ 312339 w 642769"/>
                <a:gd name="connsiteY640" fmla="*/ 1647948 h 1779327"/>
                <a:gd name="connsiteX641" fmla="*/ 315195 w 642769"/>
                <a:gd name="connsiteY641" fmla="*/ 1647948 h 1779327"/>
                <a:gd name="connsiteX642" fmla="*/ 319004 w 642769"/>
                <a:gd name="connsiteY642" fmla="*/ 1644141 h 1779327"/>
                <a:gd name="connsiteX643" fmla="*/ 325670 w 642769"/>
                <a:gd name="connsiteY643" fmla="*/ 1644141 h 1779327"/>
                <a:gd name="connsiteX644" fmla="*/ 328527 w 642769"/>
                <a:gd name="connsiteY644" fmla="*/ 1640332 h 1779327"/>
                <a:gd name="connsiteX645" fmla="*/ 332336 w 642769"/>
                <a:gd name="connsiteY645" fmla="*/ 1654613 h 1779327"/>
                <a:gd name="connsiteX646" fmla="*/ 348524 w 642769"/>
                <a:gd name="connsiteY646" fmla="*/ 1647948 h 1779327"/>
                <a:gd name="connsiteX647" fmla="*/ 339001 w 642769"/>
                <a:gd name="connsiteY647" fmla="*/ 1637476 h 1779327"/>
                <a:gd name="connsiteX648" fmla="*/ 341858 w 642769"/>
                <a:gd name="connsiteY648" fmla="*/ 1627004 h 1779327"/>
                <a:gd name="connsiteX649" fmla="*/ 338049 w 642769"/>
                <a:gd name="connsiteY649" fmla="*/ 1627004 h 1779327"/>
                <a:gd name="connsiteX650" fmla="*/ 427561 w 642769"/>
                <a:gd name="connsiteY650" fmla="*/ 1719350 h 1779327"/>
                <a:gd name="connsiteX651" fmla="*/ 423752 w 642769"/>
                <a:gd name="connsiteY651" fmla="*/ 1708878 h 1779327"/>
                <a:gd name="connsiteX652" fmla="*/ 397089 w 642769"/>
                <a:gd name="connsiteY652" fmla="*/ 1702214 h 1779327"/>
                <a:gd name="connsiteX653" fmla="*/ 390423 w 642769"/>
                <a:gd name="connsiteY653" fmla="*/ 1712686 h 1779327"/>
                <a:gd name="connsiteX654" fmla="*/ 390423 w 642769"/>
                <a:gd name="connsiteY654" fmla="*/ 1723158 h 1779327"/>
                <a:gd name="connsiteX655" fmla="*/ 410420 w 642769"/>
                <a:gd name="connsiteY655" fmla="*/ 1716494 h 1779327"/>
                <a:gd name="connsiteX656" fmla="*/ 427561 w 642769"/>
                <a:gd name="connsiteY656" fmla="*/ 1719350 h 1779327"/>
                <a:gd name="connsiteX657" fmla="*/ 443749 w 642769"/>
                <a:gd name="connsiteY657" fmla="*/ 1690789 h 1779327"/>
                <a:gd name="connsiteX658" fmla="*/ 434227 w 642769"/>
                <a:gd name="connsiteY658" fmla="*/ 1701262 h 1779327"/>
                <a:gd name="connsiteX659" fmla="*/ 437083 w 642769"/>
                <a:gd name="connsiteY659" fmla="*/ 1718398 h 1779327"/>
                <a:gd name="connsiteX660" fmla="*/ 450415 w 642769"/>
                <a:gd name="connsiteY660" fmla="*/ 1714590 h 1779327"/>
                <a:gd name="connsiteX661" fmla="*/ 443749 w 642769"/>
                <a:gd name="connsiteY661" fmla="*/ 1690789 h 1779327"/>
                <a:gd name="connsiteX662" fmla="*/ 443749 w 642769"/>
                <a:gd name="connsiteY662" fmla="*/ 1729823 h 1779327"/>
                <a:gd name="connsiteX663" fmla="*/ 410420 w 642769"/>
                <a:gd name="connsiteY663" fmla="*/ 1726014 h 1779327"/>
                <a:gd name="connsiteX664" fmla="*/ 414229 w 642769"/>
                <a:gd name="connsiteY664" fmla="*/ 1736486 h 1779327"/>
                <a:gd name="connsiteX665" fmla="*/ 437083 w 642769"/>
                <a:gd name="connsiteY665" fmla="*/ 1736486 h 1779327"/>
                <a:gd name="connsiteX666" fmla="*/ 443749 w 642769"/>
                <a:gd name="connsiteY666" fmla="*/ 1746959 h 1779327"/>
                <a:gd name="connsiteX667" fmla="*/ 477078 w 642769"/>
                <a:gd name="connsiteY667" fmla="*/ 1761239 h 1779327"/>
                <a:gd name="connsiteX668" fmla="*/ 457080 w 642769"/>
                <a:gd name="connsiteY668" fmla="*/ 1744103 h 1779327"/>
                <a:gd name="connsiteX669" fmla="*/ 443749 w 642769"/>
                <a:gd name="connsiteY669" fmla="*/ 1729823 h 1779327"/>
                <a:gd name="connsiteX670" fmla="*/ 529452 w 642769"/>
                <a:gd name="connsiteY670" fmla="*/ 1758383 h 1779327"/>
                <a:gd name="connsiteX671" fmla="*/ 532308 w 642769"/>
                <a:gd name="connsiteY671" fmla="*/ 1751719 h 1779327"/>
                <a:gd name="connsiteX672" fmla="*/ 489457 w 642769"/>
                <a:gd name="connsiteY672" fmla="*/ 1751719 h 1779327"/>
                <a:gd name="connsiteX673" fmla="*/ 498979 w 642769"/>
                <a:gd name="connsiteY673" fmla="*/ 1768855 h 1779327"/>
                <a:gd name="connsiteX674" fmla="*/ 515168 w 642769"/>
                <a:gd name="connsiteY674" fmla="*/ 1772663 h 1779327"/>
                <a:gd name="connsiteX675" fmla="*/ 511359 w 642769"/>
                <a:gd name="connsiteY675" fmla="*/ 1765999 h 1779327"/>
                <a:gd name="connsiteX676" fmla="*/ 515168 w 642769"/>
                <a:gd name="connsiteY676" fmla="*/ 1762191 h 1779327"/>
                <a:gd name="connsiteX677" fmla="*/ 521834 w 642769"/>
                <a:gd name="connsiteY677" fmla="*/ 1768855 h 1779327"/>
                <a:gd name="connsiteX678" fmla="*/ 548497 w 642769"/>
                <a:gd name="connsiteY678" fmla="*/ 1768855 h 1779327"/>
                <a:gd name="connsiteX679" fmla="*/ 555163 w 642769"/>
                <a:gd name="connsiteY679" fmla="*/ 1779327 h 1779327"/>
                <a:gd name="connsiteX680" fmla="*/ 564685 w 642769"/>
                <a:gd name="connsiteY680" fmla="*/ 1779327 h 1779327"/>
                <a:gd name="connsiteX681" fmla="*/ 548497 w 642769"/>
                <a:gd name="connsiteY681" fmla="*/ 1762191 h 1779327"/>
                <a:gd name="connsiteX682" fmla="*/ 529452 w 642769"/>
                <a:gd name="connsiteY682" fmla="*/ 1758383 h 1779327"/>
                <a:gd name="connsiteX683" fmla="*/ 545640 w 642769"/>
                <a:gd name="connsiteY683" fmla="*/ 1754575 h 1779327"/>
                <a:gd name="connsiteX684" fmla="*/ 558971 w 642769"/>
                <a:gd name="connsiteY684" fmla="*/ 1761239 h 1779327"/>
                <a:gd name="connsiteX685" fmla="*/ 588491 w 642769"/>
                <a:gd name="connsiteY685" fmla="*/ 1765047 h 1779327"/>
                <a:gd name="connsiteX686" fmla="*/ 572303 w 642769"/>
                <a:gd name="connsiteY686" fmla="*/ 1750767 h 1779327"/>
                <a:gd name="connsiteX687" fmla="*/ 545640 w 642769"/>
                <a:gd name="connsiteY687" fmla="*/ 1754575 h 1779327"/>
                <a:gd name="connsiteX688" fmla="*/ 558971 w 642769"/>
                <a:gd name="connsiteY688" fmla="*/ 1708878 h 1779327"/>
                <a:gd name="connsiteX689" fmla="*/ 542783 w 642769"/>
                <a:gd name="connsiteY689" fmla="*/ 1702214 h 1779327"/>
                <a:gd name="connsiteX690" fmla="*/ 533261 w 642769"/>
                <a:gd name="connsiteY690" fmla="*/ 1691742 h 1779327"/>
                <a:gd name="connsiteX691" fmla="*/ 523738 w 642769"/>
                <a:gd name="connsiteY691" fmla="*/ 1687933 h 1779327"/>
                <a:gd name="connsiteX692" fmla="*/ 519929 w 642769"/>
                <a:gd name="connsiteY692" fmla="*/ 1681269 h 1779327"/>
                <a:gd name="connsiteX693" fmla="*/ 517072 w 642769"/>
                <a:gd name="connsiteY693" fmla="*/ 1677461 h 1779327"/>
                <a:gd name="connsiteX694" fmla="*/ 517072 w 642769"/>
                <a:gd name="connsiteY694" fmla="*/ 1673653 h 1779327"/>
                <a:gd name="connsiteX695" fmla="*/ 500884 w 642769"/>
                <a:gd name="connsiteY695" fmla="*/ 1673653 h 1779327"/>
                <a:gd name="connsiteX696" fmla="*/ 504693 w 642769"/>
                <a:gd name="connsiteY696" fmla="*/ 1663181 h 1779327"/>
                <a:gd name="connsiteX697" fmla="*/ 481839 w 642769"/>
                <a:gd name="connsiteY697" fmla="*/ 1642236 h 1779327"/>
                <a:gd name="connsiteX698" fmla="*/ 465651 w 642769"/>
                <a:gd name="connsiteY698" fmla="*/ 1646044 h 1779327"/>
                <a:gd name="connsiteX699" fmla="*/ 458985 w 642769"/>
                <a:gd name="connsiteY699" fmla="*/ 1642236 h 1779327"/>
                <a:gd name="connsiteX700" fmla="*/ 452319 w 642769"/>
                <a:gd name="connsiteY700" fmla="*/ 1648901 h 1779327"/>
                <a:gd name="connsiteX701" fmla="*/ 438988 w 642769"/>
                <a:gd name="connsiteY701" fmla="*/ 1652708 h 1779327"/>
                <a:gd name="connsiteX702" fmla="*/ 442797 w 642769"/>
                <a:gd name="connsiteY702" fmla="*/ 1663181 h 1779327"/>
                <a:gd name="connsiteX703" fmla="*/ 433274 w 642769"/>
                <a:gd name="connsiteY703" fmla="*/ 1663181 h 1779327"/>
                <a:gd name="connsiteX704" fmla="*/ 433274 w 642769"/>
                <a:gd name="connsiteY704" fmla="*/ 1680317 h 1779327"/>
                <a:gd name="connsiteX705" fmla="*/ 437083 w 642769"/>
                <a:gd name="connsiteY705" fmla="*/ 1684125 h 1779327"/>
                <a:gd name="connsiteX706" fmla="*/ 443749 w 642769"/>
                <a:gd name="connsiteY706" fmla="*/ 1684125 h 1779327"/>
                <a:gd name="connsiteX707" fmla="*/ 450415 w 642769"/>
                <a:gd name="connsiteY707" fmla="*/ 1680317 h 1779327"/>
                <a:gd name="connsiteX708" fmla="*/ 454224 w 642769"/>
                <a:gd name="connsiteY708" fmla="*/ 1676509 h 1779327"/>
                <a:gd name="connsiteX709" fmla="*/ 460889 w 642769"/>
                <a:gd name="connsiteY709" fmla="*/ 1672701 h 1779327"/>
                <a:gd name="connsiteX710" fmla="*/ 463746 w 642769"/>
                <a:gd name="connsiteY710" fmla="*/ 1668893 h 1779327"/>
                <a:gd name="connsiteX711" fmla="*/ 477078 w 642769"/>
                <a:gd name="connsiteY711" fmla="*/ 1675557 h 1779327"/>
                <a:gd name="connsiteX712" fmla="*/ 477078 w 642769"/>
                <a:gd name="connsiteY712" fmla="*/ 1686029 h 1779327"/>
                <a:gd name="connsiteX713" fmla="*/ 470412 w 642769"/>
                <a:gd name="connsiteY713" fmla="*/ 1689838 h 1779327"/>
                <a:gd name="connsiteX714" fmla="*/ 460889 w 642769"/>
                <a:gd name="connsiteY714" fmla="*/ 1700310 h 1779327"/>
                <a:gd name="connsiteX715" fmla="*/ 453272 w 642769"/>
                <a:gd name="connsiteY715" fmla="*/ 1700310 h 1779327"/>
                <a:gd name="connsiteX716" fmla="*/ 457080 w 642769"/>
                <a:gd name="connsiteY716" fmla="*/ 1704118 h 1779327"/>
                <a:gd name="connsiteX717" fmla="*/ 486600 w 642769"/>
                <a:gd name="connsiteY717" fmla="*/ 1714590 h 1779327"/>
                <a:gd name="connsiteX718" fmla="*/ 502789 w 642769"/>
                <a:gd name="connsiteY718" fmla="*/ 1718398 h 1779327"/>
                <a:gd name="connsiteX719" fmla="*/ 509454 w 642769"/>
                <a:gd name="connsiteY719" fmla="*/ 1722206 h 1779327"/>
                <a:gd name="connsiteX720" fmla="*/ 499932 w 642769"/>
                <a:gd name="connsiteY720" fmla="*/ 1736486 h 1779327"/>
                <a:gd name="connsiteX721" fmla="*/ 499932 w 642769"/>
                <a:gd name="connsiteY721" fmla="*/ 1732678 h 1779327"/>
                <a:gd name="connsiteX722" fmla="*/ 493266 w 642769"/>
                <a:gd name="connsiteY722" fmla="*/ 1726014 h 1779327"/>
                <a:gd name="connsiteX723" fmla="*/ 483744 w 642769"/>
                <a:gd name="connsiteY723" fmla="*/ 1726014 h 1779327"/>
                <a:gd name="connsiteX724" fmla="*/ 480887 w 642769"/>
                <a:gd name="connsiteY724" fmla="*/ 1729823 h 1779327"/>
                <a:gd name="connsiteX725" fmla="*/ 480887 w 642769"/>
                <a:gd name="connsiteY725" fmla="*/ 1733630 h 1779327"/>
                <a:gd name="connsiteX726" fmla="*/ 471364 w 642769"/>
                <a:gd name="connsiteY726" fmla="*/ 1719350 h 1779327"/>
                <a:gd name="connsiteX727" fmla="*/ 461842 w 642769"/>
                <a:gd name="connsiteY727" fmla="*/ 1723158 h 1779327"/>
                <a:gd name="connsiteX728" fmla="*/ 468508 w 642769"/>
                <a:gd name="connsiteY728" fmla="*/ 1729823 h 1779327"/>
                <a:gd name="connsiteX729" fmla="*/ 452319 w 642769"/>
                <a:gd name="connsiteY729" fmla="*/ 1726014 h 1779327"/>
                <a:gd name="connsiteX730" fmla="*/ 456128 w 642769"/>
                <a:gd name="connsiteY730" fmla="*/ 1729823 h 1779327"/>
                <a:gd name="connsiteX731" fmla="*/ 459937 w 642769"/>
                <a:gd name="connsiteY731" fmla="*/ 1736486 h 1779327"/>
                <a:gd name="connsiteX732" fmla="*/ 462794 w 642769"/>
                <a:gd name="connsiteY732" fmla="*/ 1740295 h 1779327"/>
                <a:gd name="connsiteX733" fmla="*/ 496123 w 642769"/>
                <a:gd name="connsiteY733" fmla="*/ 1740295 h 1779327"/>
                <a:gd name="connsiteX734" fmla="*/ 502789 w 642769"/>
                <a:gd name="connsiteY734" fmla="*/ 1744103 h 1779327"/>
                <a:gd name="connsiteX735" fmla="*/ 581825 w 642769"/>
                <a:gd name="connsiteY735" fmla="*/ 1744103 h 1779327"/>
                <a:gd name="connsiteX736" fmla="*/ 595157 w 642769"/>
                <a:gd name="connsiteY736" fmla="*/ 1750767 h 1779327"/>
                <a:gd name="connsiteX737" fmla="*/ 598966 w 642769"/>
                <a:gd name="connsiteY737" fmla="*/ 1754575 h 1779327"/>
                <a:gd name="connsiteX738" fmla="*/ 602775 w 642769"/>
                <a:gd name="connsiteY738" fmla="*/ 1754575 h 1779327"/>
                <a:gd name="connsiteX739" fmla="*/ 622772 w 642769"/>
                <a:gd name="connsiteY739" fmla="*/ 1744103 h 1779327"/>
                <a:gd name="connsiteX740" fmla="*/ 632295 w 642769"/>
                <a:gd name="connsiteY740" fmla="*/ 1747911 h 1779327"/>
                <a:gd name="connsiteX741" fmla="*/ 638960 w 642769"/>
                <a:gd name="connsiteY741" fmla="*/ 1747911 h 1779327"/>
                <a:gd name="connsiteX742" fmla="*/ 642769 w 642769"/>
                <a:gd name="connsiteY742" fmla="*/ 1733630 h 1779327"/>
                <a:gd name="connsiteX743" fmla="*/ 632295 w 642769"/>
                <a:gd name="connsiteY743" fmla="*/ 1733630 h 1779327"/>
                <a:gd name="connsiteX744" fmla="*/ 602775 w 642769"/>
                <a:gd name="connsiteY744" fmla="*/ 1726966 h 1779327"/>
                <a:gd name="connsiteX745" fmla="*/ 558971 w 642769"/>
                <a:gd name="connsiteY745" fmla="*/ 1708878 h 17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Lst>
              <a:rect l="l" t="t" r="r" b="b"/>
              <a:pathLst>
                <a:path w="642769" h="1779327">
                  <a:moveTo>
                    <a:pt x="394232" y="1687933"/>
                  </a:moveTo>
                  <a:lnTo>
                    <a:pt x="400898" y="1687933"/>
                  </a:lnTo>
                  <a:lnTo>
                    <a:pt x="400898" y="1694598"/>
                  </a:lnTo>
                  <a:lnTo>
                    <a:pt x="423752" y="1694598"/>
                  </a:lnTo>
                  <a:lnTo>
                    <a:pt x="427561" y="1690789"/>
                  </a:lnTo>
                  <a:lnTo>
                    <a:pt x="427561" y="1686982"/>
                  </a:lnTo>
                  <a:lnTo>
                    <a:pt x="411373" y="1669845"/>
                  </a:lnTo>
                  <a:lnTo>
                    <a:pt x="411373" y="1648901"/>
                  </a:lnTo>
                  <a:lnTo>
                    <a:pt x="434227" y="1645092"/>
                  </a:lnTo>
                  <a:lnTo>
                    <a:pt x="430418" y="1638428"/>
                  </a:lnTo>
                  <a:lnTo>
                    <a:pt x="443749" y="1638428"/>
                  </a:lnTo>
                  <a:lnTo>
                    <a:pt x="450415" y="1627956"/>
                  </a:lnTo>
                  <a:lnTo>
                    <a:pt x="437083" y="1617484"/>
                  </a:lnTo>
                  <a:lnTo>
                    <a:pt x="384709" y="1617484"/>
                  </a:lnTo>
                  <a:lnTo>
                    <a:pt x="378044" y="1621292"/>
                  </a:lnTo>
                  <a:lnTo>
                    <a:pt x="371378" y="1621292"/>
                  </a:lnTo>
                  <a:lnTo>
                    <a:pt x="361855" y="1610820"/>
                  </a:lnTo>
                  <a:lnTo>
                    <a:pt x="341858" y="1600347"/>
                  </a:lnTo>
                  <a:lnTo>
                    <a:pt x="335192" y="1589875"/>
                  </a:lnTo>
                  <a:lnTo>
                    <a:pt x="325670" y="1575595"/>
                  </a:lnTo>
                  <a:lnTo>
                    <a:pt x="325670" y="1561315"/>
                  </a:lnTo>
                  <a:lnTo>
                    <a:pt x="319004" y="1554650"/>
                  </a:lnTo>
                  <a:lnTo>
                    <a:pt x="312339" y="1550842"/>
                  </a:lnTo>
                  <a:lnTo>
                    <a:pt x="302816" y="1550842"/>
                  </a:lnTo>
                  <a:lnTo>
                    <a:pt x="296150" y="1557506"/>
                  </a:lnTo>
                  <a:lnTo>
                    <a:pt x="291389" y="1557506"/>
                  </a:lnTo>
                  <a:lnTo>
                    <a:pt x="284723" y="1553699"/>
                  </a:lnTo>
                  <a:lnTo>
                    <a:pt x="280914" y="1549890"/>
                  </a:lnTo>
                  <a:lnTo>
                    <a:pt x="280914" y="1543226"/>
                  </a:lnTo>
                  <a:lnTo>
                    <a:pt x="277105" y="1539418"/>
                  </a:lnTo>
                  <a:lnTo>
                    <a:pt x="277105" y="1535610"/>
                  </a:lnTo>
                  <a:lnTo>
                    <a:pt x="260917" y="1531802"/>
                  </a:lnTo>
                  <a:lnTo>
                    <a:pt x="260917" y="1511809"/>
                  </a:lnTo>
                  <a:lnTo>
                    <a:pt x="257108" y="1508001"/>
                  </a:lnTo>
                  <a:lnTo>
                    <a:pt x="253299" y="1501337"/>
                  </a:lnTo>
                  <a:lnTo>
                    <a:pt x="253299" y="1494673"/>
                  </a:lnTo>
                  <a:lnTo>
                    <a:pt x="259965" y="1490865"/>
                  </a:lnTo>
                  <a:lnTo>
                    <a:pt x="259965" y="1476585"/>
                  </a:lnTo>
                  <a:lnTo>
                    <a:pt x="263774" y="1476585"/>
                  </a:lnTo>
                  <a:lnTo>
                    <a:pt x="266630" y="1472777"/>
                  </a:lnTo>
                  <a:lnTo>
                    <a:pt x="270439" y="1472777"/>
                  </a:lnTo>
                  <a:lnTo>
                    <a:pt x="274248" y="1468969"/>
                  </a:lnTo>
                  <a:lnTo>
                    <a:pt x="274248" y="1465160"/>
                  </a:lnTo>
                  <a:lnTo>
                    <a:pt x="260917" y="1450880"/>
                  </a:lnTo>
                  <a:lnTo>
                    <a:pt x="264726" y="1447072"/>
                  </a:lnTo>
                  <a:lnTo>
                    <a:pt x="271392" y="1443264"/>
                  </a:lnTo>
                  <a:lnTo>
                    <a:pt x="275200" y="1443264"/>
                  </a:lnTo>
                  <a:lnTo>
                    <a:pt x="275200" y="1439456"/>
                  </a:lnTo>
                  <a:lnTo>
                    <a:pt x="261869" y="1425176"/>
                  </a:lnTo>
                  <a:lnTo>
                    <a:pt x="258060" y="1425176"/>
                  </a:lnTo>
                  <a:lnTo>
                    <a:pt x="261869" y="1400423"/>
                  </a:lnTo>
                  <a:lnTo>
                    <a:pt x="268535" y="1396615"/>
                  </a:lnTo>
                  <a:lnTo>
                    <a:pt x="261869" y="1382335"/>
                  </a:lnTo>
                  <a:lnTo>
                    <a:pt x="265678" y="1361390"/>
                  </a:lnTo>
                  <a:lnTo>
                    <a:pt x="252347" y="1347110"/>
                  </a:lnTo>
                  <a:lnTo>
                    <a:pt x="255203" y="1332830"/>
                  </a:lnTo>
                  <a:lnTo>
                    <a:pt x="241872" y="1322357"/>
                  </a:lnTo>
                  <a:lnTo>
                    <a:pt x="248538" y="1315693"/>
                  </a:lnTo>
                  <a:lnTo>
                    <a:pt x="252347" y="1309029"/>
                  </a:lnTo>
                  <a:lnTo>
                    <a:pt x="255203" y="1305221"/>
                  </a:lnTo>
                  <a:lnTo>
                    <a:pt x="241872" y="1290940"/>
                  </a:lnTo>
                  <a:lnTo>
                    <a:pt x="235206" y="1290940"/>
                  </a:lnTo>
                  <a:lnTo>
                    <a:pt x="231397" y="1287133"/>
                  </a:lnTo>
                  <a:lnTo>
                    <a:pt x="224731" y="1283324"/>
                  </a:lnTo>
                  <a:lnTo>
                    <a:pt x="220922" y="1283324"/>
                  </a:lnTo>
                  <a:lnTo>
                    <a:pt x="217113" y="1279516"/>
                  </a:lnTo>
                  <a:lnTo>
                    <a:pt x="226636" y="1279516"/>
                  </a:lnTo>
                  <a:lnTo>
                    <a:pt x="233301" y="1275708"/>
                  </a:lnTo>
                  <a:lnTo>
                    <a:pt x="239967" y="1275708"/>
                  </a:lnTo>
                  <a:lnTo>
                    <a:pt x="243776" y="1271900"/>
                  </a:lnTo>
                  <a:lnTo>
                    <a:pt x="243776" y="1268092"/>
                  </a:lnTo>
                  <a:lnTo>
                    <a:pt x="237110" y="1264284"/>
                  </a:lnTo>
                  <a:lnTo>
                    <a:pt x="220922" y="1264284"/>
                  </a:lnTo>
                  <a:lnTo>
                    <a:pt x="214256" y="1257620"/>
                  </a:lnTo>
                  <a:lnTo>
                    <a:pt x="214256" y="1240483"/>
                  </a:lnTo>
                  <a:lnTo>
                    <a:pt x="210448" y="1233819"/>
                  </a:lnTo>
                  <a:lnTo>
                    <a:pt x="210448" y="1230011"/>
                  </a:lnTo>
                  <a:lnTo>
                    <a:pt x="206639" y="1226203"/>
                  </a:lnTo>
                  <a:lnTo>
                    <a:pt x="199973" y="1222395"/>
                  </a:lnTo>
                  <a:lnTo>
                    <a:pt x="196164" y="1222395"/>
                  </a:lnTo>
                  <a:lnTo>
                    <a:pt x="199973" y="1205259"/>
                  </a:lnTo>
                  <a:lnTo>
                    <a:pt x="186641" y="1198594"/>
                  </a:lnTo>
                  <a:lnTo>
                    <a:pt x="182832" y="1194787"/>
                  </a:lnTo>
                  <a:lnTo>
                    <a:pt x="182832" y="1188122"/>
                  </a:lnTo>
                  <a:lnTo>
                    <a:pt x="179023" y="1181458"/>
                  </a:lnTo>
                  <a:lnTo>
                    <a:pt x="179023" y="1170986"/>
                  </a:lnTo>
                  <a:lnTo>
                    <a:pt x="176166" y="1164322"/>
                  </a:lnTo>
                  <a:lnTo>
                    <a:pt x="176166" y="1159562"/>
                  </a:lnTo>
                  <a:lnTo>
                    <a:pt x="179023" y="1155753"/>
                  </a:lnTo>
                  <a:lnTo>
                    <a:pt x="185689" y="1151946"/>
                  </a:lnTo>
                  <a:lnTo>
                    <a:pt x="189498" y="1151946"/>
                  </a:lnTo>
                  <a:lnTo>
                    <a:pt x="182832" y="1145281"/>
                  </a:lnTo>
                  <a:lnTo>
                    <a:pt x="176166" y="1141473"/>
                  </a:lnTo>
                  <a:lnTo>
                    <a:pt x="166644" y="1131001"/>
                  </a:lnTo>
                  <a:lnTo>
                    <a:pt x="163787" y="1124337"/>
                  </a:lnTo>
                  <a:lnTo>
                    <a:pt x="163787" y="1110056"/>
                  </a:lnTo>
                  <a:lnTo>
                    <a:pt x="159978" y="1103392"/>
                  </a:lnTo>
                  <a:lnTo>
                    <a:pt x="156169" y="1099584"/>
                  </a:lnTo>
                  <a:lnTo>
                    <a:pt x="156169" y="1082448"/>
                  </a:lnTo>
                  <a:lnTo>
                    <a:pt x="159978" y="1078640"/>
                  </a:lnTo>
                  <a:lnTo>
                    <a:pt x="159978" y="1071976"/>
                  </a:lnTo>
                  <a:lnTo>
                    <a:pt x="150456" y="1065311"/>
                  </a:lnTo>
                  <a:lnTo>
                    <a:pt x="150456" y="1061504"/>
                  </a:lnTo>
                  <a:lnTo>
                    <a:pt x="154265" y="1054839"/>
                  </a:lnTo>
                  <a:lnTo>
                    <a:pt x="154265" y="1051031"/>
                  </a:lnTo>
                  <a:lnTo>
                    <a:pt x="144742" y="1040559"/>
                  </a:lnTo>
                  <a:lnTo>
                    <a:pt x="154265" y="1033895"/>
                  </a:lnTo>
                  <a:lnTo>
                    <a:pt x="147599" y="1009142"/>
                  </a:lnTo>
                  <a:lnTo>
                    <a:pt x="151408" y="1009142"/>
                  </a:lnTo>
                  <a:lnTo>
                    <a:pt x="155217" y="1005334"/>
                  </a:lnTo>
                  <a:lnTo>
                    <a:pt x="161883" y="1001526"/>
                  </a:lnTo>
                  <a:lnTo>
                    <a:pt x="165692" y="994862"/>
                  </a:lnTo>
                  <a:lnTo>
                    <a:pt x="165692" y="991054"/>
                  </a:lnTo>
                  <a:lnTo>
                    <a:pt x="156169" y="980582"/>
                  </a:lnTo>
                  <a:lnTo>
                    <a:pt x="152360" y="980582"/>
                  </a:lnTo>
                  <a:lnTo>
                    <a:pt x="152360" y="969157"/>
                  </a:lnTo>
                  <a:lnTo>
                    <a:pt x="136172" y="954877"/>
                  </a:lnTo>
                  <a:lnTo>
                    <a:pt x="136172" y="926316"/>
                  </a:lnTo>
                  <a:lnTo>
                    <a:pt x="132363" y="919652"/>
                  </a:lnTo>
                  <a:lnTo>
                    <a:pt x="129506" y="909180"/>
                  </a:lnTo>
                  <a:lnTo>
                    <a:pt x="129506" y="902516"/>
                  </a:lnTo>
                  <a:lnTo>
                    <a:pt x="125697" y="898708"/>
                  </a:lnTo>
                  <a:lnTo>
                    <a:pt x="125697" y="894900"/>
                  </a:lnTo>
                  <a:lnTo>
                    <a:pt x="139029" y="891092"/>
                  </a:lnTo>
                  <a:lnTo>
                    <a:pt x="142838" y="880620"/>
                  </a:lnTo>
                  <a:lnTo>
                    <a:pt x="142838" y="876811"/>
                  </a:lnTo>
                  <a:lnTo>
                    <a:pt x="145695" y="870147"/>
                  </a:lnTo>
                  <a:lnTo>
                    <a:pt x="145695" y="863483"/>
                  </a:lnTo>
                  <a:lnTo>
                    <a:pt x="142838" y="859675"/>
                  </a:lnTo>
                  <a:lnTo>
                    <a:pt x="139029" y="853011"/>
                  </a:lnTo>
                  <a:lnTo>
                    <a:pt x="135220" y="849203"/>
                  </a:lnTo>
                  <a:lnTo>
                    <a:pt x="131411" y="842539"/>
                  </a:lnTo>
                  <a:lnTo>
                    <a:pt x="128554" y="838730"/>
                  </a:lnTo>
                  <a:lnTo>
                    <a:pt x="135220" y="838730"/>
                  </a:lnTo>
                  <a:lnTo>
                    <a:pt x="135220" y="821594"/>
                  </a:lnTo>
                  <a:lnTo>
                    <a:pt x="139029" y="811122"/>
                  </a:lnTo>
                  <a:lnTo>
                    <a:pt x="139029" y="796842"/>
                  </a:lnTo>
                  <a:lnTo>
                    <a:pt x="148551" y="786369"/>
                  </a:lnTo>
                  <a:lnTo>
                    <a:pt x="148551" y="782562"/>
                  </a:lnTo>
                  <a:lnTo>
                    <a:pt x="144742" y="775897"/>
                  </a:lnTo>
                  <a:lnTo>
                    <a:pt x="141885" y="772089"/>
                  </a:lnTo>
                  <a:lnTo>
                    <a:pt x="138076" y="765425"/>
                  </a:lnTo>
                  <a:lnTo>
                    <a:pt x="134267" y="740672"/>
                  </a:lnTo>
                  <a:lnTo>
                    <a:pt x="120936" y="740672"/>
                  </a:lnTo>
                  <a:lnTo>
                    <a:pt x="114270" y="734008"/>
                  </a:lnTo>
                  <a:lnTo>
                    <a:pt x="114270" y="727344"/>
                  </a:lnTo>
                  <a:lnTo>
                    <a:pt x="118079" y="723536"/>
                  </a:lnTo>
                  <a:lnTo>
                    <a:pt x="114270" y="716872"/>
                  </a:lnTo>
                  <a:lnTo>
                    <a:pt x="107605" y="699736"/>
                  </a:lnTo>
                  <a:lnTo>
                    <a:pt x="98082" y="689263"/>
                  </a:lnTo>
                  <a:lnTo>
                    <a:pt x="98082" y="685455"/>
                  </a:lnTo>
                  <a:lnTo>
                    <a:pt x="101891" y="681647"/>
                  </a:lnTo>
                  <a:lnTo>
                    <a:pt x="101891" y="674031"/>
                  </a:lnTo>
                  <a:lnTo>
                    <a:pt x="92368" y="663559"/>
                  </a:lnTo>
                  <a:lnTo>
                    <a:pt x="85703" y="659751"/>
                  </a:lnTo>
                  <a:lnTo>
                    <a:pt x="85703" y="655942"/>
                  </a:lnTo>
                  <a:lnTo>
                    <a:pt x="82846" y="652134"/>
                  </a:lnTo>
                  <a:lnTo>
                    <a:pt x="82846" y="637854"/>
                  </a:lnTo>
                  <a:lnTo>
                    <a:pt x="85703" y="637854"/>
                  </a:lnTo>
                  <a:lnTo>
                    <a:pt x="92368" y="634046"/>
                  </a:lnTo>
                  <a:lnTo>
                    <a:pt x="88560" y="602629"/>
                  </a:lnTo>
                  <a:lnTo>
                    <a:pt x="101891" y="602629"/>
                  </a:lnTo>
                  <a:lnTo>
                    <a:pt x="101891" y="598821"/>
                  </a:lnTo>
                  <a:lnTo>
                    <a:pt x="98082" y="592157"/>
                  </a:lnTo>
                  <a:lnTo>
                    <a:pt x="91416" y="571213"/>
                  </a:lnTo>
                  <a:lnTo>
                    <a:pt x="84750" y="556932"/>
                  </a:lnTo>
                  <a:lnTo>
                    <a:pt x="84750" y="550268"/>
                  </a:lnTo>
                  <a:lnTo>
                    <a:pt x="91416" y="543604"/>
                  </a:lnTo>
                  <a:lnTo>
                    <a:pt x="91416" y="504571"/>
                  </a:lnTo>
                  <a:lnTo>
                    <a:pt x="94273" y="500763"/>
                  </a:lnTo>
                  <a:lnTo>
                    <a:pt x="98082" y="494099"/>
                  </a:lnTo>
                  <a:lnTo>
                    <a:pt x="104748" y="487435"/>
                  </a:lnTo>
                  <a:lnTo>
                    <a:pt x="104748" y="480771"/>
                  </a:lnTo>
                  <a:lnTo>
                    <a:pt x="107605" y="474106"/>
                  </a:lnTo>
                  <a:lnTo>
                    <a:pt x="107605" y="467442"/>
                  </a:lnTo>
                  <a:lnTo>
                    <a:pt x="111413" y="456970"/>
                  </a:lnTo>
                  <a:lnTo>
                    <a:pt x="111413" y="450306"/>
                  </a:lnTo>
                  <a:lnTo>
                    <a:pt x="120936" y="450306"/>
                  </a:lnTo>
                  <a:lnTo>
                    <a:pt x="124745" y="446498"/>
                  </a:lnTo>
                  <a:lnTo>
                    <a:pt x="131411" y="442690"/>
                  </a:lnTo>
                  <a:lnTo>
                    <a:pt x="131411" y="436026"/>
                  </a:lnTo>
                  <a:lnTo>
                    <a:pt x="128554" y="429361"/>
                  </a:lnTo>
                  <a:lnTo>
                    <a:pt x="115222" y="422697"/>
                  </a:lnTo>
                  <a:lnTo>
                    <a:pt x="111413" y="418889"/>
                  </a:lnTo>
                  <a:lnTo>
                    <a:pt x="111413" y="418889"/>
                  </a:lnTo>
                  <a:lnTo>
                    <a:pt x="118079" y="412225"/>
                  </a:lnTo>
                  <a:lnTo>
                    <a:pt x="120936" y="405561"/>
                  </a:lnTo>
                  <a:lnTo>
                    <a:pt x="124745" y="401753"/>
                  </a:lnTo>
                  <a:lnTo>
                    <a:pt x="120936" y="395089"/>
                  </a:lnTo>
                  <a:lnTo>
                    <a:pt x="114270" y="388425"/>
                  </a:lnTo>
                  <a:lnTo>
                    <a:pt x="107605" y="384616"/>
                  </a:lnTo>
                  <a:lnTo>
                    <a:pt x="104748" y="380808"/>
                  </a:lnTo>
                  <a:lnTo>
                    <a:pt x="104748" y="370336"/>
                  </a:lnTo>
                  <a:lnTo>
                    <a:pt x="118079" y="356056"/>
                  </a:lnTo>
                  <a:lnTo>
                    <a:pt x="118079" y="352248"/>
                  </a:lnTo>
                  <a:lnTo>
                    <a:pt x="111413" y="352248"/>
                  </a:lnTo>
                  <a:lnTo>
                    <a:pt x="104748" y="348440"/>
                  </a:lnTo>
                  <a:lnTo>
                    <a:pt x="100939" y="344632"/>
                  </a:lnTo>
                  <a:lnTo>
                    <a:pt x="100939" y="340823"/>
                  </a:lnTo>
                  <a:lnTo>
                    <a:pt x="104748" y="337015"/>
                  </a:lnTo>
                  <a:lnTo>
                    <a:pt x="107605" y="330351"/>
                  </a:lnTo>
                  <a:lnTo>
                    <a:pt x="114270" y="326543"/>
                  </a:lnTo>
                  <a:lnTo>
                    <a:pt x="120936" y="319879"/>
                  </a:lnTo>
                  <a:lnTo>
                    <a:pt x="130459" y="316071"/>
                  </a:lnTo>
                  <a:lnTo>
                    <a:pt x="137124" y="312263"/>
                  </a:lnTo>
                  <a:lnTo>
                    <a:pt x="140933" y="308455"/>
                  </a:lnTo>
                  <a:lnTo>
                    <a:pt x="143790" y="308455"/>
                  </a:lnTo>
                  <a:lnTo>
                    <a:pt x="150456" y="258950"/>
                  </a:lnTo>
                  <a:lnTo>
                    <a:pt x="143790" y="248477"/>
                  </a:lnTo>
                  <a:lnTo>
                    <a:pt x="120936" y="248477"/>
                  </a:lnTo>
                  <a:lnTo>
                    <a:pt x="118079" y="241813"/>
                  </a:lnTo>
                  <a:lnTo>
                    <a:pt x="118079" y="226581"/>
                  </a:lnTo>
                  <a:lnTo>
                    <a:pt x="104748" y="212301"/>
                  </a:lnTo>
                  <a:lnTo>
                    <a:pt x="104748" y="173268"/>
                  </a:lnTo>
                  <a:lnTo>
                    <a:pt x="100939" y="169460"/>
                  </a:lnTo>
                  <a:lnTo>
                    <a:pt x="94273" y="165652"/>
                  </a:lnTo>
                  <a:lnTo>
                    <a:pt x="91416" y="161844"/>
                  </a:lnTo>
                  <a:lnTo>
                    <a:pt x="84750" y="158035"/>
                  </a:lnTo>
                  <a:lnTo>
                    <a:pt x="81894" y="154227"/>
                  </a:lnTo>
                  <a:lnTo>
                    <a:pt x="78085" y="154227"/>
                  </a:lnTo>
                  <a:lnTo>
                    <a:pt x="78085" y="139947"/>
                  </a:lnTo>
                  <a:lnTo>
                    <a:pt x="74276" y="136139"/>
                  </a:lnTo>
                  <a:lnTo>
                    <a:pt x="70467" y="129475"/>
                  </a:lnTo>
                  <a:lnTo>
                    <a:pt x="70467" y="122811"/>
                  </a:lnTo>
                  <a:lnTo>
                    <a:pt x="74276" y="119003"/>
                  </a:lnTo>
                  <a:lnTo>
                    <a:pt x="78085" y="112338"/>
                  </a:lnTo>
                  <a:lnTo>
                    <a:pt x="81894" y="108530"/>
                  </a:lnTo>
                  <a:lnTo>
                    <a:pt x="72371" y="98058"/>
                  </a:lnTo>
                  <a:lnTo>
                    <a:pt x="79037" y="91394"/>
                  </a:lnTo>
                  <a:lnTo>
                    <a:pt x="82846" y="84730"/>
                  </a:lnTo>
                  <a:lnTo>
                    <a:pt x="82846" y="80922"/>
                  </a:lnTo>
                  <a:lnTo>
                    <a:pt x="79037" y="74258"/>
                  </a:lnTo>
                  <a:lnTo>
                    <a:pt x="65705" y="67593"/>
                  </a:lnTo>
                  <a:lnTo>
                    <a:pt x="62849" y="67593"/>
                  </a:lnTo>
                  <a:lnTo>
                    <a:pt x="56183" y="63785"/>
                  </a:lnTo>
                  <a:lnTo>
                    <a:pt x="49517" y="18088"/>
                  </a:lnTo>
                  <a:lnTo>
                    <a:pt x="36186" y="18088"/>
                  </a:lnTo>
                  <a:lnTo>
                    <a:pt x="26663" y="0"/>
                  </a:lnTo>
                  <a:lnTo>
                    <a:pt x="19997" y="3808"/>
                  </a:lnTo>
                  <a:lnTo>
                    <a:pt x="22854" y="10472"/>
                  </a:lnTo>
                  <a:lnTo>
                    <a:pt x="22854" y="20944"/>
                  </a:lnTo>
                  <a:lnTo>
                    <a:pt x="19997" y="24752"/>
                  </a:lnTo>
                  <a:lnTo>
                    <a:pt x="0" y="39033"/>
                  </a:lnTo>
                  <a:lnTo>
                    <a:pt x="0" y="63785"/>
                  </a:lnTo>
                  <a:lnTo>
                    <a:pt x="13331" y="92346"/>
                  </a:lnTo>
                  <a:lnTo>
                    <a:pt x="17141" y="102818"/>
                  </a:lnTo>
                  <a:lnTo>
                    <a:pt x="20950" y="134235"/>
                  </a:lnTo>
                  <a:lnTo>
                    <a:pt x="20950" y="165652"/>
                  </a:lnTo>
                  <a:lnTo>
                    <a:pt x="27615" y="186596"/>
                  </a:lnTo>
                  <a:lnTo>
                    <a:pt x="27615" y="211349"/>
                  </a:lnTo>
                  <a:lnTo>
                    <a:pt x="31424" y="225629"/>
                  </a:lnTo>
                  <a:lnTo>
                    <a:pt x="31424" y="254189"/>
                  </a:lnTo>
                  <a:lnTo>
                    <a:pt x="18093" y="260854"/>
                  </a:lnTo>
                  <a:lnTo>
                    <a:pt x="21902" y="278942"/>
                  </a:lnTo>
                  <a:lnTo>
                    <a:pt x="31424" y="285606"/>
                  </a:lnTo>
                  <a:lnTo>
                    <a:pt x="27615" y="341775"/>
                  </a:lnTo>
                  <a:lnTo>
                    <a:pt x="40947" y="366528"/>
                  </a:lnTo>
                  <a:lnTo>
                    <a:pt x="31424" y="377000"/>
                  </a:lnTo>
                  <a:lnTo>
                    <a:pt x="35233" y="412225"/>
                  </a:lnTo>
                  <a:lnTo>
                    <a:pt x="38090" y="416033"/>
                  </a:lnTo>
                  <a:lnTo>
                    <a:pt x="44756" y="430314"/>
                  </a:lnTo>
                  <a:lnTo>
                    <a:pt x="44756" y="436977"/>
                  </a:lnTo>
                  <a:lnTo>
                    <a:pt x="40947" y="443642"/>
                  </a:lnTo>
                  <a:lnTo>
                    <a:pt x="37138" y="447450"/>
                  </a:lnTo>
                  <a:lnTo>
                    <a:pt x="34281" y="447450"/>
                  </a:lnTo>
                  <a:lnTo>
                    <a:pt x="34281" y="464586"/>
                  </a:lnTo>
                  <a:lnTo>
                    <a:pt x="40947" y="475058"/>
                  </a:lnTo>
                  <a:lnTo>
                    <a:pt x="34281" y="481722"/>
                  </a:lnTo>
                  <a:lnTo>
                    <a:pt x="27615" y="496003"/>
                  </a:lnTo>
                  <a:lnTo>
                    <a:pt x="27615" y="499811"/>
                  </a:lnTo>
                  <a:lnTo>
                    <a:pt x="34281" y="499811"/>
                  </a:lnTo>
                  <a:lnTo>
                    <a:pt x="34281" y="506475"/>
                  </a:lnTo>
                  <a:lnTo>
                    <a:pt x="37138" y="510283"/>
                  </a:lnTo>
                  <a:lnTo>
                    <a:pt x="37138" y="519803"/>
                  </a:lnTo>
                  <a:lnTo>
                    <a:pt x="30472" y="526468"/>
                  </a:lnTo>
                  <a:lnTo>
                    <a:pt x="30472" y="530276"/>
                  </a:lnTo>
                  <a:lnTo>
                    <a:pt x="26663" y="534084"/>
                  </a:lnTo>
                  <a:lnTo>
                    <a:pt x="26663" y="548364"/>
                  </a:lnTo>
                  <a:lnTo>
                    <a:pt x="30472" y="555028"/>
                  </a:lnTo>
                  <a:lnTo>
                    <a:pt x="34281" y="558837"/>
                  </a:lnTo>
                  <a:lnTo>
                    <a:pt x="37138" y="558837"/>
                  </a:lnTo>
                  <a:lnTo>
                    <a:pt x="43804" y="565500"/>
                  </a:lnTo>
                  <a:lnTo>
                    <a:pt x="43804" y="596917"/>
                  </a:lnTo>
                  <a:lnTo>
                    <a:pt x="34281" y="596917"/>
                  </a:lnTo>
                  <a:lnTo>
                    <a:pt x="34281" y="611198"/>
                  </a:lnTo>
                  <a:lnTo>
                    <a:pt x="37138" y="617861"/>
                  </a:lnTo>
                  <a:lnTo>
                    <a:pt x="50469" y="659751"/>
                  </a:lnTo>
                  <a:lnTo>
                    <a:pt x="54278" y="666415"/>
                  </a:lnTo>
                  <a:lnTo>
                    <a:pt x="58087" y="670223"/>
                  </a:lnTo>
                  <a:lnTo>
                    <a:pt x="58087" y="680695"/>
                  </a:lnTo>
                  <a:lnTo>
                    <a:pt x="60944" y="684503"/>
                  </a:lnTo>
                  <a:lnTo>
                    <a:pt x="64753" y="691167"/>
                  </a:lnTo>
                  <a:lnTo>
                    <a:pt x="68562" y="694975"/>
                  </a:lnTo>
                  <a:lnTo>
                    <a:pt x="68562" y="723536"/>
                  </a:lnTo>
                  <a:lnTo>
                    <a:pt x="64753" y="740672"/>
                  </a:lnTo>
                  <a:lnTo>
                    <a:pt x="78085" y="754953"/>
                  </a:lnTo>
                  <a:lnTo>
                    <a:pt x="78085" y="758761"/>
                  </a:lnTo>
                  <a:lnTo>
                    <a:pt x="74276" y="762569"/>
                  </a:lnTo>
                  <a:lnTo>
                    <a:pt x="71419" y="769233"/>
                  </a:lnTo>
                  <a:lnTo>
                    <a:pt x="71419" y="775897"/>
                  </a:lnTo>
                  <a:lnTo>
                    <a:pt x="67610" y="782562"/>
                  </a:lnTo>
                  <a:lnTo>
                    <a:pt x="67610" y="828258"/>
                  </a:lnTo>
                  <a:lnTo>
                    <a:pt x="58087" y="849203"/>
                  </a:lnTo>
                  <a:lnTo>
                    <a:pt x="64753" y="855867"/>
                  </a:lnTo>
                  <a:lnTo>
                    <a:pt x="64753" y="859675"/>
                  </a:lnTo>
                  <a:lnTo>
                    <a:pt x="60944" y="863483"/>
                  </a:lnTo>
                  <a:lnTo>
                    <a:pt x="60944" y="898708"/>
                  </a:lnTo>
                  <a:lnTo>
                    <a:pt x="58087" y="909180"/>
                  </a:lnTo>
                  <a:lnTo>
                    <a:pt x="58087" y="923461"/>
                  </a:lnTo>
                  <a:lnTo>
                    <a:pt x="48565" y="927268"/>
                  </a:lnTo>
                  <a:lnTo>
                    <a:pt x="48565" y="941549"/>
                  </a:lnTo>
                  <a:lnTo>
                    <a:pt x="61896" y="966301"/>
                  </a:lnTo>
                  <a:lnTo>
                    <a:pt x="61896" y="991054"/>
                  </a:lnTo>
                  <a:lnTo>
                    <a:pt x="65705" y="997718"/>
                  </a:lnTo>
                  <a:lnTo>
                    <a:pt x="81894" y="1014854"/>
                  </a:lnTo>
                  <a:lnTo>
                    <a:pt x="88560" y="1029135"/>
                  </a:lnTo>
                  <a:lnTo>
                    <a:pt x="88560" y="1053888"/>
                  </a:lnTo>
                  <a:lnTo>
                    <a:pt x="85703" y="1060551"/>
                  </a:lnTo>
                  <a:lnTo>
                    <a:pt x="85703" y="1067216"/>
                  </a:lnTo>
                  <a:lnTo>
                    <a:pt x="92368" y="1073880"/>
                  </a:lnTo>
                  <a:lnTo>
                    <a:pt x="92368" y="1109105"/>
                  </a:lnTo>
                  <a:lnTo>
                    <a:pt x="96177" y="1115769"/>
                  </a:lnTo>
                  <a:lnTo>
                    <a:pt x="99034" y="1119577"/>
                  </a:lnTo>
                  <a:lnTo>
                    <a:pt x="105700" y="1123385"/>
                  </a:lnTo>
                  <a:lnTo>
                    <a:pt x="109509" y="1127193"/>
                  </a:lnTo>
                  <a:lnTo>
                    <a:pt x="112366" y="1127193"/>
                  </a:lnTo>
                  <a:lnTo>
                    <a:pt x="109509" y="1137665"/>
                  </a:lnTo>
                  <a:lnTo>
                    <a:pt x="131411" y="1137665"/>
                  </a:lnTo>
                  <a:lnTo>
                    <a:pt x="131411" y="1120529"/>
                  </a:lnTo>
                  <a:lnTo>
                    <a:pt x="138076" y="1127193"/>
                  </a:lnTo>
                  <a:lnTo>
                    <a:pt x="144742" y="1131001"/>
                  </a:lnTo>
                  <a:lnTo>
                    <a:pt x="151408" y="1131001"/>
                  </a:lnTo>
                  <a:lnTo>
                    <a:pt x="155217" y="1127193"/>
                  </a:lnTo>
                  <a:lnTo>
                    <a:pt x="155217" y="1120529"/>
                  </a:lnTo>
                  <a:lnTo>
                    <a:pt x="161883" y="1131001"/>
                  </a:lnTo>
                  <a:lnTo>
                    <a:pt x="159026" y="1134809"/>
                  </a:lnTo>
                  <a:lnTo>
                    <a:pt x="152360" y="1138617"/>
                  </a:lnTo>
                  <a:lnTo>
                    <a:pt x="148551" y="1145281"/>
                  </a:lnTo>
                  <a:lnTo>
                    <a:pt x="145695" y="1149090"/>
                  </a:lnTo>
                  <a:lnTo>
                    <a:pt x="145695" y="1152897"/>
                  </a:lnTo>
                  <a:lnTo>
                    <a:pt x="161883" y="1152897"/>
                  </a:lnTo>
                  <a:lnTo>
                    <a:pt x="165692" y="1156706"/>
                  </a:lnTo>
                  <a:lnTo>
                    <a:pt x="165692" y="1167178"/>
                  </a:lnTo>
                  <a:lnTo>
                    <a:pt x="152360" y="1163370"/>
                  </a:lnTo>
                  <a:lnTo>
                    <a:pt x="161883" y="1177650"/>
                  </a:lnTo>
                  <a:lnTo>
                    <a:pt x="155217" y="1184314"/>
                  </a:lnTo>
                  <a:lnTo>
                    <a:pt x="164740" y="1198594"/>
                  </a:lnTo>
                  <a:lnTo>
                    <a:pt x="155217" y="1209067"/>
                  </a:lnTo>
                  <a:lnTo>
                    <a:pt x="151408" y="1215731"/>
                  </a:lnTo>
                  <a:lnTo>
                    <a:pt x="151408" y="1219539"/>
                  </a:lnTo>
                  <a:lnTo>
                    <a:pt x="155217" y="1223347"/>
                  </a:lnTo>
                  <a:lnTo>
                    <a:pt x="159026" y="1223347"/>
                  </a:lnTo>
                  <a:lnTo>
                    <a:pt x="172357" y="1230011"/>
                  </a:lnTo>
                  <a:lnTo>
                    <a:pt x="179023" y="1230011"/>
                  </a:lnTo>
                  <a:lnTo>
                    <a:pt x="169501" y="1240483"/>
                  </a:lnTo>
                  <a:lnTo>
                    <a:pt x="169501" y="1247148"/>
                  </a:lnTo>
                  <a:lnTo>
                    <a:pt x="176166" y="1250955"/>
                  </a:lnTo>
                  <a:lnTo>
                    <a:pt x="179975" y="1254764"/>
                  </a:lnTo>
                  <a:lnTo>
                    <a:pt x="186641" y="1258572"/>
                  </a:lnTo>
                  <a:lnTo>
                    <a:pt x="199973" y="1258572"/>
                  </a:lnTo>
                  <a:lnTo>
                    <a:pt x="203782" y="1279516"/>
                  </a:lnTo>
                  <a:lnTo>
                    <a:pt x="199973" y="1279516"/>
                  </a:lnTo>
                  <a:lnTo>
                    <a:pt x="183785" y="1296653"/>
                  </a:lnTo>
                  <a:lnTo>
                    <a:pt x="183785" y="1300461"/>
                  </a:lnTo>
                  <a:lnTo>
                    <a:pt x="186641" y="1304269"/>
                  </a:lnTo>
                  <a:lnTo>
                    <a:pt x="199973" y="1304269"/>
                  </a:lnTo>
                  <a:lnTo>
                    <a:pt x="206639" y="1308077"/>
                  </a:lnTo>
                  <a:lnTo>
                    <a:pt x="213304" y="1314741"/>
                  </a:lnTo>
                  <a:lnTo>
                    <a:pt x="197116" y="1314741"/>
                  </a:lnTo>
                  <a:lnTo>
                    <a:pt x="193307" y="1310933"/>
                  </a:lnTo>
                  <a:lnTo>
                    <a:pt x="186641" y="1310933"/>
                  </a:lnTo>
                  <a:lnTo>
                    <a:pt x="183785" y="1314741"/>
                  </a:lnTo>
                  <a:lnTo>
                    <a:pt x="183785" y="1317597"/>
                  </a:lnTo>
                  <a:lnTo>
                    <a:pt x="199973" y="1321405"/>
                  </a:lnTo>
                  <a:lnTo>
                    <a:pt x="186641" y="1328070"/>
                  </a:lnTo>
                  <a:lnTo>
                    <a:pt x="190450" y="1342350"/>
                  </a:lnTo>
                  <a:lnTo>
                    <a:pt x="197116" y="1342350"/>
                  </a:lnTo>
                  <a:lnTo>
                    <a:pt x="197116" y="1356630"/>
                  </a:lnTo>
                  <a:lnTo>
                    <a:pt x="190450" y="1363294"/>
                  </a:lnTo>
                  <a:lnTo>
                    <a:pt x="190450" y="1359486"/>
                  </a:lnTo>
                  <a:lnTo>
                    <a:pt x="186641" y="1355678"/>
                  </a:lnTo>
                  <a:lnTo>
                    <a:pt x="183785" y="1349014"/>
                  </a:lnTo>
                  <a:lnTo>
                    <a:pt x="183785" y="1349966"/>
                  </a:lnTo>
                  <a:lnTo>
                    <a:pt x="163787" y="1349966"/>
                  </a:lnTo>
                  <a:lnTo>
                    <a:pt x="173310" y="1346158"/>
                  </a:lnTo>
                  <a:lnTo>
                    <a:pt x="159978" y="1331877"/>
                  </a:lnTo>
                  <a:lnTo>
                    <a:pt x="156169" y="1331877"/>
                  </a:lnTo>
                  <a:lnTo>
                    <a:pt x="156169" y="1338542"/>
                  </a:lnTo>
                  <a:lnTo>
                    <a:pt x="152360" y="1331877"/>
                  </a:lnTo>
                  <a:lnTo>
                    <a:pt x="129506" y="1338542"/>
                  </a:lnTo>
                  <a:lnTo>
                    <a:pt x="149504" y="1342350"/>
                  </a:lnTo>
                  <a:lnTo>
                    <a:pt x="146647" y="1346158"/>
                  </a:lnTo>
                  <a:lnTo>
                    <a:pt x="142838" y="1352822"/>
                  </a:lnTo>
                  <a:lnTo>
                    <a:pt x="139029" y="1356630"/>
                  </a:lnTo>
                  <a:lnTo>
                    <a:pt x="132363" y="1360438"/>
                  </a:lnTo>
                  <a:lnTo>
                    <a:pt x="128554" y="1367102"/>
                  </a:lnTo>
                  <a:lnTo>
                    <a:pt x="124745" y="1370910"/>
                  </a:lnTo>
                  <a:lnTo>
                    <a:pt x="124745" y="1374718"/>
                  </a:lnTo>
                  <a:lnTo>
                    <a:pt x="128554" y="1378527"/>
                  </a:lnTo>
                  <a:lnTo>
                    <a:pt x="135220" y="1382335"/>
                  </a:lnTo>
                  <a:lnTo>
                    <a:pt x="141885" y="1382335"/>
                  </a:lnTo>
                  <a:lnTo>
                    <a:pt x="141885" y="1378527"/>
                  </a:lnTo>
                  <a:lnTo>
                    <a:pt x="135220" y="1371862"/>
                  </a:lnTo>
                  <a:lnTo>
                    <a:pt x="148551" y="1368055"/>
                  </a:lnTo>
                  <a:lnTo>
                    <a:pt x="158074" y="1378527"/>
                  </a:lnTo>
                  <a:lnTo>
                    <a:pt x="180928" y="1378527"/>
                  </a:lnTo>
                  <a:lnTo>
                    <a:pt x="187594" y="1382335"/>
                  </a:lnTo>
                  <a:lnTo>
                    <a:pt x="191403" y="1388999"/>
                  </a:lnTo>
                  <a:lnTo>
                    <a:pt x="198068" y="1392807"/>
                  </a:lnTo>
                  <a:lnTo>
                    <a:pt x="198068" y="1396615"/>
                  </a:lnTo>
                  <a:lnTo>
                    <a:pt x="188546" y="1407087"/>
                  </a:lnTo>
                  <a:lnTo>
                    <a:pt x="192355" y="1413751"/>
                  </a:lnTo>
                  <a:lnTo>
                    <a:pt x="201877" y="1413751"/>
                  </a:lnTo>
                  <a:lnTo>
                    <a:pt x="201877" y="1420416"/>
                  </a:lnTo>
                  <a:lnTo>
                    <a:pt x="211400" y="1424223"/>
                  </a:lnTo>
                  <a:lnTo>
                    <a:pt x="215209" y="1413751"/>
                  </a:lnTo>
                  <a:lnTo>
                    <a:pt x="224731" y="1424223"/>
                  </a:lnTo>
                  <a:lnTo>
                    <a:pt x="228540" y="1424223"/>
                  </a:lnTo>
                  <a:lnTo>
                    <a:pt x="235206" y="1428032"/>
                  </a:lnTo>
                  <a:lnTo>
                    <a:pt x="239015" y="1431839"/>
                  </a:lnTo>
                  <a:lnTo>
                    <a:pt x="239015" y="1438504"/>
                  </a:lnTo>
                  <a:lnTo>
                    <a:pt x="232349" y="1445168"/>
                  </a:lnTo>
                  <a:lnTo>
                    <a:pt x="228540" y="1441360"/>
                  </a:lnTo>
                  <a:lnTo>
                    <a:pt x="221875" y="1441360"/>
                  </a:lnTo>
                  <a:lnTo>
                    <a:pt x="215209" y="1437552"/>
                  </a:lnTo>
                  <a:lnTo>
                    <a:pt x="211400" y="1433744"/>
                  </a:lnTo>
                  <a:lnTo>
                    <a:pt x="204734" y="1433744"/>
                  </a:lnTo>
                  <a:lnTo>
                    <a:pt x="204734" y="1440408"/>
                  </a:lnTo>
                  <a:lnTo>
                    <a:pt x="207591" y="1444216"/>
                  </a:lnTo>
                  <a:lnTo>
                    <a:pt x="211400" y="1444216"/>
                  </a:lnTo>
                  <a:lnTo>
                    <a:pt x="218065" y="1450880"/>
                  </a:lnTo>
                  <a:lnTo>
                    <a:pt x="224731" y="1465160"/>
                  </a:lnTo>
                  <a:lnTo>
                    <a:pt x="224731" y="1471824"/>
                  </a:lnTo>
                  <a:lnTo>
                    <a:pt x="215209" y="1471824"/>
                  </a:lnTo>
                  <a:lnTo>
                    <a:pt x="221875" y="1482297"/>
                  </a:lnTo>
                  <a:lnTo>
                    <a:pt x="231397" y="1503241"/>
                  </a:lnTo>
                  <a:lnTo>
                    <a:pt x="238063" y="1478489"/>
                  </a:lnTo>
                  <a:lnTo>
                    <a:pt x="238063" y="1495625"/>
                  </a:lnTo>
                  <a:lnTo>
                    <a:pt x="247585" y="1509905"/>
                  </a:lnTo>
                  <a:lnTo>
                    <a:pt x="234254" y="1509905"/>
                  </a:lnTo>
                  <a:lnTo>
                    <a:pt x="238063" y="1520378"/>
                  </a:lnTo>
                  <a:lnTo>
                    <a:pt x="251394" y="1520378"/>
                  </a:lnTo>
                  <a:lnTo>
                    <a:pt x="241872" y="1527042"/>
                  </a:lnTo>
                  <a:lnTo>
                    <a:pt x="258060" y="1533706"/>
                  </a:lnTo>
                  <a:lnTo>
                    <a:pt x="248538" y="1540370"/>
                  </a:lnTo>
                  <a:lnTo>
                    <a:pt x="264726" y="1547034"/>
                  </a:lnTo>
                  <a:lnTo>
                    <a:pt x="258060" y="1553699"/>
                  </a:lnTo>
                  <a:lnTo>
                    <a:pt x="267583" y="1557506"/>
                  </a:lnTo>
                  <a:lnTo>
                    <a:pt x="267583" y="1553699"/>
                  </a:lnTo>
                  <a:lnTo>
                    <a:pt x="270439" y="1547034"/>
                  </a:lnTo>
                  <a:lnTo>
                    <a:pt x="270439" y="1543226"/>
                  </a:lnTo>
                  <a:lnTo>
                    <a:pt x="274248" y="1543226"/>
                  </a:lnTo>
                  <a:lnTo>
                    <a:pt x="278057" y="1547034"/>
                  </a:lnTo>
                  <a:lnTo>
                    <a:pt x="280914" y="1553699"/>
                  </a:lnTo>
                  <a:lnTo>
                    <a:pt x="278057" y="1557506"/>
                  </a:lnTo>
                  <a:lnTo>
                    <a:pt x="278057" y="1561315"/>
                  </a:lnTo>
                  <a:lnTo>
                    <a:pt x="274248" y="1561315"/>
                  </a:lnTo>
                  <a:lnTo>
                    <a:pt x="267583" y="1567979"/>
                  </a:lnTo>
                  <a:lnTo>
                    <a:pt x="267583" y="1571787"/>
                  </a:lnTo>
                  <a:lnTo>
                    <a:pt x="270439" y="1575595"/>
                  </a:lnTo>
                  <a:lnTo>
                    <a:pt x="286628" y="1575595"/>
                  </a:lnTo>
                  <a:lnTo>
                    <a:pt x="286628" y="1582259"/>
                  </a:lnTo>
                  <a:lnTo>
                    <a:pt x="299959" y="1596540"/>
                  </a:lnTo>
                  <a:lnTo>
                    <a:pt x="306625" y="1600347"/>
                  </a:lnTo>
                  <a:lnTo>
                    <a:pt x="310434" y="1604156"/>
                  </a:lnTo>
                  <a:lnTo>
                    <a:pt x="310434" y="1583211"/>
                  </a:lnTo>
                  <a:lnTo>
                    <a:pt x="314243" y="1583211"/>
                  </a:lnTo>
                  <a:lnTo>
                    <a:pt x="317100" y="1587019"/>
                  </a:lnTo>
                  <a:lnTo>
                    <a:pt x="323765" y="1590827"/>
                  </a:lnTo>
                  <a:lnTo>
                    <a:pt x="333288" y="1594635"/>
                  </a:lnTo>
                  <a:lnTo>
                    <a:pt x="346619" y="1608916"/>
                  </a:lnTo>
                  <a:lnTo>
                    <a:pt x="342810" y="1612723"/>
                  </a:lnTo>
                  <a:lnTo>
                    <a:pt x="342810" y="1616532"/>
                  </a:lnTo>
                  <a:lnTo>
                    <a:pt x="339954" y="1620340"/>
                  </a:lnTo>
                  <a:lnTo>
                    <a:pt x="349476" y="1624148"/>
                  </a:lnTo>
                  <a:lnTo>
                    <a:pt x="349476" y="1638428"/>
                  </a:lnTo>
                  <a:lnTo>
                    <a:pt x="379948" y="1638428"/>
                  </a:lnTo>
                  <a:lnTo>
                    <a:pt x="386614" y="1645092"/>
                  </a:lnTo>
                  <a:lnTo>
                    <a:pt x="367569" y="1645092"/>
                  </a:lnTo>
                  <a:lnTo>
                    <a:pt x="360903" y="1651757"/>
                  </a:lnTo>
                  <a:lnTo>
                    <a:pt x="347572" y="1651757"/>
                  </a:lnTo>
                  <a:lnTo>
                    <a:pt x="340906" y="1662229"/>
                  </a:lnTo>
                  <a:lnTo>
                    <a:pt x="357094" y="1662229"/>
                  </a:lnTo>
                  <a:lnTo>
                    <a:pt x="350429" y="1672701"/>
                  </a:lnTo>
                  <a:lnTo>
                    <a:pt x="366617" y="1668893"/>
                  </a:lnTo>
                  <a:lnTo>
                    <a:pt x="366617" y="1658421"/>
                  </a:lnTo>
                  <a:lnTo>
                    <a:pt x="379948" y="1665085"/>
                  </a:lnTo>
                  <a:lnTo>
                    <a:pt x="383757" y="1658421"/>
                  </a:lnTo>
                  <a:lnTo>
                    <a:pt x="386614" y="1654613"/>
                  </a:lnTo>
                  <a:lnTo>
                    <a:pt x="393280" y="1650804"/>
                  </a:lnTo>
                  <a:lnTo>
                    <a:pt x="397089" y="1646997"/>
                  </a:lnTo>
                  <a:lnTo>
                    <a:pt x="403754" y="1646997"/>
                  </a:lnTo>
                  <a:lnTo>
                    <a:pt x="403754" y="1653661"/>
                  </a:lnTo>
                  <a:lnTo>
                    <a:pt x="399945" y="1660325"/>
                  </a:lnTo>
                  <a:lnTo>
                    <a:pt x="386614" y="1674605"/>
                  </a:lnTo>
                  <a:lnTo>
                    <a:pt x="383757" y="1670797"/>
                  </a:lnTo>
                  <a:lnTo>
                    <a:pt x="374235" y="1670797"/>
                  </a:lnTo>
                  <a:lnTo>
                    <a:pt x="374235" y="1681269"/>
                  </a:lnTo>
                  <a:lnTo>
                    <a:pt x="354237" y="1681269"/>
                  </a:lnTo>
                  <a:lnTo>
                    <a:pt x="347572" y="1687933"/>
                  </a:lnTo>
                  <a:lnTo>
                    <a:pt x="354237" y="1691742"/>
                  </a:lnTo>
                  <a:lnTo>
                    <a:pt x="358046" y="1708878"/>
                  </a:lnTo>
                  <a:lnTo>
                    <a:pt x="374235" y="1698405"/>
                  </a:lnTo>
                  <a:lnTo>
                    <a:pt x="377091" y="1705070"/>
                  </a:lnTo>
                  <a:lnTo>
                    <a:pt x="377091" y="1708878"/>
                  </a:lnTo>
                  <a:lnTo>
                    <a:pt x="380900" y="1708878"/>
                  </a:lnTo>
                  <a:lnTo>
                    <a:pt x="384709" y="1705070"/>
                  </a:lnTo>
                  <a:lnTo>
                    <a:pt x="387566" y="1698405"/>
                  </a:lnTo>
                  <a:lnTo>
                    <a:pt x="387566" y="1694598"/>
                  </a:lnTo>
                  <a:lnTo>
                    <a:pt x="391375" y="1687933"/>
                  </a:lnTo>
                  <a:lnTo>
                    <a:pt x="394232" y="1687933"/>
                  </a:lnTo>
                  <a:close/>
                  <a:moveTo>
                    <a:pt x="129506" y="1265236"/>
                  </a:moveTo>
                  <a:lnTo>
                    <a:pt x="119984" y="1265236"/>
                  </a:lnTo>
                  <a:lnTo>
                    <a:pt x="126650" y="1279516"/>
                  </a:lnTo>
                  <a:lnTo>
                    <a:pt x="129506" y="1265236"/>
                  </a:lnTo>
                  <a:close/>
                  <a:moveTo>
                    <a:pt x="139029" y="1240483"/>
                  </a:moveTo>
                  <a:lnTo>
                    <a:pt x="132363" y="1244292"/>
                  </a:lnTo>
                  <a:lnTo>
                    <a:pt x="132363" y="1254764"/>
                  </a:lnTo>
                  <a:lnTo>
                    <a:pt x="139029" y="1254764"/>
                  </a:lnTo>
                  <a:lnTo>
                    <a:pt x="145695" y="1248100"/>
                  </a:lnTo>
                  <a:lnTo>
                    <a:pt x="145695" y="1237628"/>
                  </a:lnTo>
                  <a:lnTo>
                    <a:pt x="142838" y="1237628"/>
                  </a:lnTo>
                  <a:lnTo>
                    <a:pt x="139029" y="1240483"/>
                  </a:lnTo>
                  <a:close/>
                  <a:moveTo>
                    <a:pt x="175214" y="1286180"/>
                  </a:moveTo>
                  <a:lnTo>
                    <a:pt x="179023" y="1282373"/>
                  </a:lnTo>
                  <a:lnTo>
                    <a:pt x="185689" y="1278564"/>
                  </a:lnTo>
                  <a:lnTo>
                    <a:pt x="192355" y="1271900"/>
                  </a:lnTo>
                  <a:lnTo>
                    <a:pt x="185689" y="1265236"/>
                  </a:lnTo>
                  <a:lnTo>
                    <a:pt x="179023" y="1265236"/>
                  </a:lnTo>
                  <a:lnTo>
                    <a:pt x="172357" y="1269044"/>
                  </a:lnTo>
                  <a:lnTo>
                    <a:pt x="168549" y="1272852"/>
                  </a:lnTo>
                  <a:lnTo>
                    <a:pt x="168549" y="1284276"/>
                  </a:lnTo>
                  <a:lnTo>
                    <a:pt x="172357" y="1288085"/>
                  </a:lnTo>
                  <a:lnTo>
                    <a:pt x="175214" y="1286180"/>
                  </a:lnTo>
                  <a:close/>
                  <a:moveTo>
                    <a:pt x="155217" y="1304269"/>
                  </a:moveTo>
                  <a:lnTo>
                    <a:pt x="155217" y="1314741"/>
                  </a:lnTo>
                  <a:lnTo>
                    <a:pt x="168549" y="1325214"/>
                  </a:lnTo>
                  <a:lnTo>
                    <a:pt x="168549" y="1310933"/>
                  </a:lnTo>
                  <a:lnTo>
                    <a:pt x="161883" y="1296653"/>
                  </a:lnTo>
                  <a:lnTo>
                    <a:pt x="141885" y="1296653"/>
                  </a:lnTo>
                  <a:lnTo>
                    <a:pt x="155217" y="1304269"/>
                  </a:lnTo>
                  <a:close/>
                  <a:moveTo>
                    <a:pt x="136172" y="1279516"/>
                  </a:moveTo>
                  <a:lnTo>
                    <a:pt x="142838" y="1286180"/>
                  </a:lnTo>
                  <a:lnTo>
                    <a:pt x="156169" y="1286180"/>
                  </a:lnTo>
                  <a:lnTo>
                    <a:pt x="162835" y="1275708"/>
                  </a:lnTo>
                  <a:lnTo>
                    <a:pt x="146647" y="1279516"/>
                  </a:lnTo>
                  <a:lnTo>
                    <a:pt x="136172" y="1279516"/>
                  </a:lnTo>
                  <a:close/>
                  <a:moveTo>
                    <a:pt x="136172" y="1223347"/>
                  </a:moveTo>
                  <a:lnTo>
                    <a:pt x="136172" y="1194787"/>
                  </a:lnTo>
                  <a:lnTo>
                    <a:pt x="119984" y="1177650"/>
                  </a:lnTo>
                  <a:lnTo>
                    <a:pt x="129506" y="1170986"/>
                  </a:lnTo>
                  <a:lnTo>
                    <a:pt x="116175" y="1156706"/>
                  </a:lnTo>
                  <a:lnTo>
                    <a:pt x="96177" y="1150041"/>
                  </a:lnTo>
                  <a:lnTo>
                    <a:pt x="96177" y="1167178"/>
                  </a:lnTo>
                  <a:lnTo>
                    <a:pt x="99986" y="1173842"/>
                  </a:lnTo>
                  <a:lnTo>
                    <a:pt x="99986" y="1177650"/>
                  </a:lnTo>
                  <a:lnTo>
                    <a:pt x="106652" y="1184314"/>
                  </a:lnTo>
                  <a:lnTo>
                    <a:pt x="109509" y="1190978"/>
                  </a:lnTo>
                  <a:lnTo>
                    <a:pt x="113318" y="1194787"/>
                  </a:lnTo>
                  <a:lnTo>
                    <a:pt x="113318" y="1201451"/>
                  </a:lnTo>
                  <a:lnTo>
                    <a:pt x="109509" y="1211923"/>
                  </a:lnTo>
                  <a:lnTo>
                    <a:pt x="136172" y="1223347"/>
                  </a:lnTo>
                  <a:close/>
                  <a:moveTo>
                    <a:pt x="205686" y="1519426"/>
                  </a:moveTo>
                  <a:lnTo>
                    <a:pt x="209495" y="1519426"/>
                  </a:lnTo>
                  <a:lnTo>
                    <a:pt x="209495" y="1515618"/>
                  </a:lnTo>
                  <a:lnTo>
                    <a:pt x="213304" y="1511809"/>
                  </a:lnTo>
                  <a:lnTo>
                    <a:pt x="229493" y="1526090"/>
                  </a:lnTo>
                  <a:lnTo>
                    <a:pt x="229493" y="1511809"/>
                  </a:lnTo>
                  <a:lnTo>
                    <a:pt x="213304" y="1494673"/>
                  </a:lnTo>
                  <a:lnTo>
                    <a:pt x="209495" y="1488009"/>
                  </a:lnTo>
                  <a:lnTo>
                    <a:pt x="205686" y="1483249"/>
                  </a:lnTo>
                  <a:lnTo>
                    <a:pt x="199020" y="1468969"/>
                  </a:lnTo>
                  <a:lnTo>
                    <a:pt x="199020" y="1462304"/>
                  </a:lnTo>
                  <a:lnTo>
                    <a:pt x="189498" y="1441360"/>
                  </a:lnTo>
                  <a:lnTo>
                    <a:pt x="182832" y="1437552"/>
                  </a:lnTo>
                  <a:lnTo>
                    <a:pt x="179975" y="1433744"/>
                  </a:lnTo>
                  <a:lnTo>
                    <a:pt x="176166" y="1433744"/>
                  </a:lnTo>
                  <a:lnTo>
                    <a:pt x="172357" y="1437552"/>
                  </a:lnTo>
                  <a:lnTo>
                    <a:pt x="172357" y="1441360"/>
                  </a:lnTo>
                  <a:lnTo>
                    <a:pt x="162835" y="1437552"/>
                  </a:lnTo>
                  <a:lnTo>
                    <a:pt x="159026" y="1441360"/>
                  </a:lnTo>
                  <a:lnTo>
                    <a:pt x="159026" y="1448024"/>
                  </a:lnTo>
                  <a:lnTo>
                    <a:pt x="156169" y="1451832"/>
                  </a:lnTo>
                  <a:lnTo>
                    <a:pt x="156169" y="1462304"/>
                  </a:lnTo>
                  <a:lnTo>
                    <a:pt x="182832" y="1462304"/>
                  </a:lnTo>
                  <a:lnTo>
                    <a:pt x="173310" y="1487057"/>
                  </a:lnTo>
                  <a:lnTo>
                    <a:pt x="179975" y="1487057"/>
                  </a:lnTo>
                  <a:lnTo>
                    <a:pt x="193307" y="1472777"/>
                  </a:lnTo>
                  <a:lnTo>
                    <a:pt x="189498" y="1487057"/>
                  </a:lnTo>
                  <a:lnTo>
                    <a:pt x="189498" y="1490865"/>
                  </a:lnTo>
                  <a:lnTo>
                    <a:pt x="193307" y="1494673"/>
                  </a:lnTo>
                  <a:lnTo>
                    <a:pt x="202830" y="1515618"/>
                  </a:lnTo>
                  <a:lnTo>
                    <a:pt x="202830" y="1519426"/>
                  </a:lnTo>
                  <a:lnTo>
                    <a:pt x="205686" y="1519426"/>
                  </a:lnTo>
                  <a:close/>
                  <a:moveTo>
                    <a:pt x="202830" y="1540370"/>
                  </a:moveTo>
                  <a:lnTo>
                    <a:pt x="212352" y="1544178"/>
                  </a:lnTo>
                  <a:lnTo>
                    <a:pt x="216161" y="1561315"/>
                  </a:lnTo>
                  <a:lnTo>
                    <a:pt x="219018" y="1544178"/>
                  </a:lnTo>
                  <a:lnTo>
                    <a:pt x="222827" y="1529898"/>
                  </a:lnTo>
                  <a:lnTo>
                    <a:pt x="206639" y="1526090"/>
                  </a:lnTo>
                  <a:lnTo>
                    <a:pt x="202830" y="1540370"/>
                  </a:lnTo>
                  <a:close/>
                  <a:moveTo>
                    <a:pt x="252347" y="1588923"/>
                  </a:moveTo>
                  <a:lnTo>
                    <a:pt x="255203" y="1571787"/>
                  </a:lnTo>
                  <a:lnTo>
                    <a:pt x="252347" y="1550842"/>
                  </a:lnTo>
                  <a:lnTo>
                    <a:pt x="242824" y="1547034"/>
                  </a:lnTo>
                  <a:lnTo>
                    <a:pt x="242824" y="1557506"/>
                  </a:lnTo>
                  <a:lnTo>
                    <a:pt x="226636" y="1553699"/>
                  </a:lnTo>
                  <a:lnTo>
                    <a:pt x="239967" y="1574643"/>
                  </a:lnTo>
                  <a:lnTo>
                    <a:pt x="236158" y="1599396"/>
                  </a:lnTo>
                  <a:lnTo>
                    <a:pt x="252347" y="1588923"/>
                  </a:lnTo>
                  <a:close/>
                  <a:moveTo>
                    <a:pt x="284723" y="1600347"/>
                  </a:moveTo>
                  <a:lnTo>
                    <a:pt x="278057" y="1596540"/>
                  </a:lnTo>
                  <a:lnTo>
                    <a:pt x="271392" y="1603203"/>
                  </a:lnTo>
                  <a:lnTo>
                    <a:pt x="278057" y="1613676"/>
                  </a:lnTo>
                  <a:lnTo>
                    <a:pt x="284723" y="1600347"/>
                  </a:lnTo>
                  <a:close/>
                  <a:moveTo>
                    <a:pt x="245681" y="1607012"/>
                  </a:moveTo>
                  <a:lnTo>
                    <a:pt x="265678" y="1627956"/>
                  </a:lnTo>
                  <a:lnTo>
                    <a:pt x="272344" y="1621292"/>
                  </a:lnTo>
                  <a:lnTo>
                    <a:pt x="256155" y="1600347"/>
                  </a:lnTo>
                  <a:lnTo>
                    <a:pt x="245681" y="1607012"/>
                  </a:lnTo>
                  <a:close/>
                  <a:moveTo>
                    <a:pt x="304720" y="1613676"/>
                  </a:moveTo>
                  <a:lnTo>
                    <a:pt x="295198" y="1603203"/>
                  </a:lnTo>
                  <a:lnTo>
                    <a:pt x="291389" y="1624148"/>
                  </a:lnTo>
                  <a:lnTo>
                    <a:pt x="278057" y="1627956"/>
                  </a:lnTo>
                  <a:lnTo>
                    <a:pt x="299959" y="1635572"/>
                  </a:lnTo>
                  <a:lnTo>
                    <a:pt x="304720" y="1613676"/>
                  </a:lnTo>
                  <a:close/>
                  <a:moveTo>
                    <a:pt x="304720" y="1659373"/>
                  </a:moveTo>
                  <a:lnTo>
                    <a:pt x="284723" y="1648901"/>
                  </a:lnTo>
                  <a:lnTo>
                    <a:pt x="300911" y="1663181"/>
                  </a:lnTo>
                  <a:lnTo>
                    <a:pt x="323765" y="1669845"/>
                  </a:lnTo>
                  <a:lnTo>
                    <a:pt x="333288" y="1673653"/>
                  </a:lnTo>
                  <a:lnTo>
                    <a:pt x="323765" y="1663181"/>
                  </a:lnTo>
                  <a:lnTo>
                    <a:pt x="304720" y="1659373"/>
                  </a:lnTo>
                  <a:close/>
                  <a:moveTo>
                    <a:pt x="338049" y="1627956"/>
                  </a:moveTo>
                  <a:lnTo>
                    <a:pt x="334240" y="1624148"/>
                  </a:lnTo>
                  <a:lnTo>
                    <a:pt x="327574" y="1624148"/>
                  </a:lnTo>
                  <a:lnTo>
                    <a:pt x="324718" y="1620340"/>
                  </a:lnTo>
                  <a:lnTo>
                    <a:pt x="315195" y="1620340"/>
                  </a:lnTo>
                  <a:lnTo>
                    <a:pt x="315195" y="1624148"/>
                  </a:lnTo>
                  <a:lnTo>
                    <a:pt x="312339" y="1630812"/>
                  </a:lnTo>
                  <a:lnTo>
                    <a:pt x="312339" y="1647948"/>
                  </a:lnTo>
                  <a:lnTo>
                    <a:pt x="315195" y="1647948"/>
                  </a:lnTo>
                  <a:lnTo>
                    <a:pt x="319004" y="1644141"/>
                  </a:lnTo>
                  <a:lnTo>
                    <a:pt x="325670" y="1644141"/>
                  </a:lnTo>
                  <a:lnTo>
                    <a:pt x="328527" y="1640332"/>
                  </a:lnTo>
                  <a:lnTo>
                    <a:pt x="332336" y="1654613"/>
                  </a:lnTo>
                  <a:lnTo>
                    <a:pt x="348524" y="1647948"/>
                  </a:lnTo>
                  <a:lnTo>
                    <a:pt x="339001" y="1637476"/>
                  </a:lnTo>
                  <a:lnTo>
                    <a:pt x="341858" y="1627004"/>
                  </a:lnTo>
                  <a:lnTo>
                    <a:pt x="338049" y="1627004"/>
                  </a:lnTo>
                  <a:close/>
                  <a:moveTo>
                    <a:pt x="427561" y="1719350"/>
                  </a:moveTo>
                  <a:lnTo>
                    <a:pt x="423752" y="1708878"/>
                  </a:lnTo>
                  <a:lnTo>
                    <a:pt x="397089" y="1702214"/>
                  </a:lnTo>
                  <a:lnTo>
                    <a:pt x="390423" y="1712686"/>
                  </a:lnTo>
                  <a:lnTo>
                    <a:pt x="390423" y="1723158"/>
                  </a:lnTo>
                  <a:lnTo>
                    <a:pt x="410420" y="1716494"/>
                  </a:lnTo>
                  <a:lnTo>
                    <a:pt x="427561" y="1719350"/>
                  </a:lnTo>
                  <a:close/>
                  <a:moveTo>
                    <a:pt x="443749" y="1690789"/>
                  </a:moveTo>
                  <a:lnTo>
                    <a:pt x="434227" y="1701262"/>
                  </a:lnTo>
                  <a:lnTo>
                    <a:pt x="437083" y="1718398"/>
                  </a:lnTo>
                  <a:lnTo>
                    <a:pt x="450415" y="1714590"/>
                  </a:lnTo>
                  <a:lnTo>
                    <a:pt x="443749" y="1690789"/>
                  </a:lnTo>
                  <a:close/>
                  <a:moveTo>
                    <a:pt x="443749" y="1729823"/>
                  </a:moveTo>
                  <a:lnTo>
                    <a:pt x="410420" y="1726014"/>
                  </a:lnTo>
                  <a:lnTo>
                    <a:pt x="414229" y="1736486"/>
                  </a:lnTo>
                  <a:lnTo>
                    <a:pt x="437083" y="1736486"/>
                  </a:lnTo>
                  <a:lnTo>
                    <a:pt x="443749" y="1746959"/>
                  </a:lnTo>
                  <a:lnTo>
                    <a:pt x="477078" y="1761239"/>
                  </a:lnTo>
                  <a:lnTo>
                    <a:pt x="457080" y="1744103"/>
                  </a:lnTo>
                  <a:lnTo>
                    <a:pt x="443749" y="1729823"/>
                  </a:lnTo>
                  <a:close/>
                  <a:moveTo>
                    <a:pt x="529452" y="1758383"/>
                  </a:moveTo>
                  <a:lnTo>
                    <a:pt x="532308" y="1751719"/>
                  </a:lnTo>
                  <a:lnTo>
                    <a:pt x="489457" y="1751719"/>
                  </a:lnTo>
                  <a:lnTo>
                    <a:pt x="498979" y="1768855"/>
                  </a:lnTo>
                  <a:lnTo>
                    <a:pt x="515168" y="1772663"/>
                  </a:lnTo>
                  <a:lnTo>
                    <a:pt x="511359" y="1765999"/>
                  </a:lnTo>
                  <a:lnTo>
                    <a:pt x="515168" y="1762191"/>
                  </a:lnTo>
                  <a:lnTo>
                    <a:pt x="521834" y="1768855"/>
                  </a:lnTo>
                  <a:lnTo>
                    <a:pt x="548497" y="1768855"/>
                  </a:lnTo>
                  <a:lnTo>
                    <a:pt x="555163" y="1779327"/>
                  </a:lnTo>
                  <a:lnTo>
                    <a:pt x="564685" y="1779327"/>
                  </a:lnTo>
                  <a:lnTo>
                    <a:pt x="548497" y="1762191"/>
                  </a:lnTo>
                  <a:lnTo>
                    <a:pt x="529452" y="1758383"/>
                  </a:lnTo>
                  <a:close/>
                  <a:moveTo>
                    <a:pt x="545640" y="1754575"/>
                  </a:moveTo>
                  <a:lnTo>
                    <a:pt x="558971" y="1761239"/>
                  </a:lnTo>
                  <a:lnTo>
                    <a:pt x="588491" y="1765047"/>
                  </a:lnTo>
                  <a:lnTo>
                    <a:pt x="572303" y="1750767"/>
                  </a:lnTo>
                  <a:lnTo>
                    <a:pt x="545640" y="1754575"/>
                  </a:lnTo>
                  <a:close/>
                  <a:moveTo>
                    <a:pt x="558971" y="1708878"/>
                  </a:moveTo>
                  <a:lnTo>
                    <a:pt x="542783" y="1702214"/>
                  </a:lnTo>
                  <a:lnTo>
                    <a:pt x="533261" y="1691742"/>
                  </a:lnTo>
                  <a:lnTo>
                    <a:pt x="523738" y="1687933"/>
                  </a:lnTo>
                  <a:lnTo>
                    <a:pt x="519929" y="1681269"/>
                  </a:lnTo>
                  <a:lnTo>
                    <a:pt x="517072" y="1677461"/>
                  </a:lnTo>
                  <a:lnTo>
                    <a:pt x="517072" y="1673653"/>
                  </a:lnTo>
                  <a:lnTo>
                    <a:pt x="500884" y="1673653"/>
                  </a:lnTo>
                  <a:lnTo>
                    <a:pt x="504693" y="1663181"/>
                  </a:lnTo>
                  <a:lnTo>
                    <a:pt x="481839" y="1642236"/>
                  </a:lnTo>
                  <a:lnTo>
                    <a:pt x="465651" y="1646044"/>
                  </a:lnTo>
                  <a:lnTo>
                    <a:pt x="458985" y="1642236"/>
                  </a:lnTo>
                  <a:lnTo>
                    <a:pt x="452319" y="1648901"/>
                  </a:lnTo>
                  <a:lnTo>
                    <a:pt x="438988" y="1652708"/>
                  </a:lnTo>
                  <a:lnTo>
                    <a:pt x="442797" y="1663181"/>
                  </a:lnTo>
                  <a:lnTo>
                    <a:pt x="433274" y="1663181"/>
                  </a:lnTo>
                  <a:lnTo>
                    <a:pt x="433274" y="1680317"/>
                  </a:lnTo>
                  <a:lnTo>
                    <a:pt x="437083" y="1684125"/>
                  </a:lnTo>
                  <a:lnTo>
                    <a:pt x="443749" y="1684125"/>
                  </a:lnTo>
                  <a:lnTo>
                    <a:pt x="450415" y="1680317"/>
                  </a:lnTo>
                  <a:lnTo>
                    <a:pt x="454224" y="1676509"/>
                  </a:lnTo>
                  <a:lnTo>
                    <a:pt x="460889" y="1672701"/>
                  </a:lnTo>
                  <a:lnTo>
                    <a:pt x="463746" y="1668893"/>
                  </a:lnTo>
                  <a:lnTo>
                    <a:pt x="477078" y="1675557"/>
                  </a:lnTo>
                  <a:lnTo>
                    <a:pt x="477078" y="1686029"/>
                  </a:lnTo>
                  <a:lnTo>
                    <a:pt x="470412" y="1689838"/>
                  </a:lnTo>
                  <a:lnTo>
                    <a:pt x="460889" y="1700310"/>
                  </a:lnTo>
                  <a:lnTo>
                    <a:pt x="453272" y="1700310"/>
                  </a:lnTo>
                  <a:lnTo>
                    <a:pt x="457080" y="1704118"/>
                  </a:lnTo>
                  <a:lnTo>
                    <a:pt x="486600" y="1714590"/>
                  </a:lnTo>
                  <a:lnTo>
                    <a:pt x="502789" y="1718398"/>
                  </a:lnTo>
                  <a:lnTo>
                    <a:pt x="509454" y="1722206"/>
                  </a:lnTo>
                  <a:lnTo>
                    <a:pt x="499932" y="1736486"/>
                  </a:lnTo>
                  <a:lnTo>
                    <a:pt x="499932" y="1732678"/>
                  </a:lnTo>
                  <a:lnTo>
                    <a:pt x="493266" y="1726014"/>
                  </a:lnTo>
                  <a:lnTo>
                    <a:pt x="483744" y="1726014"/>
                  </a:lnTo>
                  <a:lnTo>
                    <a:pt x="480887" y="1729823"/>
                  </a:lnTo>
                  <a:lnTo>
                    <a:pt x="480887" y="1733630"/>
                  </a:lnTo>
                  <a:lnTo>
                    <a:pt x="471364" y="1719350"/>
                  </a:lnTo>
                  <a:lnTo>
                    <a:pt x="461842" y="1723158"/>
                  </a:lnTo>
                  <a:lnTo>
                    <a:pt x="468508" y="1729823"/>
                  </a:lnTo>
                  <a:lnTo>
                    <a:pt x="452319" y="1726014"/>
                  </a:lnTo>
                  <a:lnTo>
                    <a:pt x="456128" y="1729823"/>
                  </a:lnTo>
                  <a:lnTo>
                    <a:pt x="459937" y="1736486"/>
                  </a:lnTo>
                  <a:lnTo>
                    <a:pt x="462794" y="1740295"/>
                  </a:lnTo>
                  <a:lnTo>
                    <a:pt x="496123" y="1740295"/>
                  </a:lnTo>
                  <a:lnTo>
                    <a:pt x="502789" y="1744103"/>
                  </a:lnTo>
                  <a:lnTo>
                    <a:pt x="581825" y="1744103"/>
                  </a:lnTo>
                  <a:lnTo>
                    <a:pt x="595157" y="1750767"/>
                  </a:lnTo>
                  <a:lnTo>
                    <a:pt x="598966" y="1754575"/>
                  </a:lnTo>
                  <a:lnTo>
                    <a:pt x="602775" y="1754575"/>
                  </a:lnTo>
                  <a:lnTo>
                    <a:pt x="622772" y="1744103"/>
                  </a:lnTo>
                  <a:lnTo>
                    <a:pt x="632295" y="1747911"/>
                  </a:lnTo>
                  <a:lnTo>
                    <a:pt x="638960" y="1747911"/>
                  </a:lnTo>
                  <a:lnTo>
                    <a:pt x="642769" y="1733630"/>
                  </a:lnTo>
                  <a:lnTo>
                    <a:pt x="632295" y="1733630"/>
                  </a:lnTo>
                  <a:lnTo>
                    <a:pt x="602775" y="1726966"/>
                  </a:lnTo>
                  <a:lnTo>
                    <a:pt x="558971" y="1708878"/>
                  </a:lnTo>
                  <a:close/>
                </a:path>
              </a:pathLst>
            </a:custGeom>
            <a:noFill/>
            <a:ln w="2379" cap="flat">
              <a:solidFill>
                <a:srgbClr val="FFFFFF"/>
              </a:solidFill>
              <a:prstDash val="solid"/>
              <a:round/>
            </a:ln>
          </p:spPr>
          <p:txBody>
            <a:bodyPr rtlCol="0" anchor="ctr"/>
            <a:lstStyle/>
            <a:p>
              <a:endParaRPr lang="en-US" noProof="0" dirty="0"/>
            </a:p>
          </p:txBody>
        </p:sp>
        <p:sp>
          <p:nvSpPr>
            <p:cNvPr id="6471" name="Serbest Form 6470">
              <a:extLst>
                <a:ext uri="{FF2B5EF4-FFF2-40B4-BE49-F238E27FC236}">
                  <a16:creationId xmlns:a16="http://schemas.microsoft.com/office/drawing/2014/main" id="{7EC75A09-BDF0-5A44-80C2-3B9BD8724BDB}"/>
                </a:ext>
              </a:extLst>
            </p:cNvPr>
            <p:cNvSpPr/>
            <p:nvPr/>
          </p:nvSpPr>
          <p:spPr>
            <a:xfrm>
              <a:off x="9777402" y="3031055"/>
              <a:ext cx="84750" cy="80921"/>
            </a:xfrm>
            <a:custGeom>
              <a:avLst/>
              <a:gdLst>
                <a:gd name="connsiteX0" fmla="*/ 80941 w 84750"/>
                <a:gd name="connsiteY0" fmla="*/ 2856 h 80921"/>
                <a:gd name="connsiteX1" fmla="*/ 32377 w 84750"/>
                <a:gd name="connsiteY1" fmla="*/ 0 h 80921"/>
                <a:gd name="connsiteX2" fmla="*/ 12380 w 84750"/>
                <a:gd name="connsiteY2" fmla="*/ 20944 h 80921"/>
                <a:gd name="connsiteX3" fmla="*/ 0 w 84750"/>
                <a:gd name="connsiteY3" fmla="*/ 45697 h 80921"/>
                <a:gd name="connsiteX4" fmla="*/ 21902 w 84750"/>
                <a:gd name="connsiteY4" fmla="*/ 80922 h 80921"/>
                <a:gd name="connsiteX5" fmla="*/ 48565 w 84750"/>
                <a:gd name="connsiteY5" fmla="*/ 80922 h 80921"/>
                <a:gd name="connsiteX6" fmla="*/ 71419 w 84750"/>
                <a:gd name="connsiteY6" fmla="*/ 73305 h 80921"/>
                <a:gd name="connsiteX7" fmla="*/ 74276 w 84750"/>
                <a:gd name="connsiteY7" fmla="*/ 41889 h 80921"/>
                <a:gd name="connsiteX8" fmla="*/ 84751 w 84750"/>
                <a:gd name="connsiteY8" fmla="*/ 10472 h 80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50" h="80921">
                  <a:moveTo>
                    <a:pt x="80941" y="2856"/>
                  </a:moveTo>
                  <a:lnTo>
                    <a:pt x="32377" y="0"/>
                  </a:lnTo>
                  <a:lnTo>
                    <a:pt x="12380" y="20944"/>
                  </a:lnTo>
                  <a:lnTo>
                    <a:pt x="0" y="45697"/>
                  </a:lnTo>
                  <a:lnTo>
                    <a:pt x="21902" y="80922"/>
                  </a:lnTo>
                  <a:lnTo>
                    <a:pt x="48565" y="80922"/>
                  </a:lnTo>
                  <a:lnTo>
                    <a:pt x="71419" y="73305"/>
                  </a:lnTo>
                  <a:lnTo>
                    <a:pt x="74276" y="41889"/>
                  </a:lnTo>
                  <a:lnTo>
                    <a:pt x="84751" y="10472"/>
                  </a:lnTo>
                  <a:close/>
                </a:path>
              </a:pathLst>
            </a:custGeom>
            <a:solidFill>
              <a:srgbClr val="AFABAB"/>
            </a:solidFill>
            <a:ln w="9518" cap="flat">
              <a:noFill/>
              <a:prstDash val="solid"/>
              <a:miter/>
            </a:ln>
          </p:spPr>
          <p:txBody>
            <a:bodyPr rtlCol="0" anchor="ctr"/>
            <a:lstStyle/>
            <a:p>
              <a:endParaRPr lang="en-US" noProof="0" dirty="0"/>
            </a:p>
          </p:txBody>
        </p:sp>
        <p:sp>
          <p:nvSpPr>
            <p:cNvPr id="6472" name="Serbest Form 6471">
              <a:extLst>
                <a:ext uri="{FF2B5EF4-FFF2-40B4-BE49-F238E27FC236}">
                  <a16:creationId xmlns:a16="http://schemas.microsoft.com/office/drawing/2014/main" id="{A41683C8-C7BB-4944-BDB6-12FDFBBB0887}"/>
                </a:ext>
              </a:extLst>
            </p:cNvPr>
            <p:cNvSpPr/>
            <p:nvPr/>
          </p:nvSpPr>
          <p:spPr>
            <a:xfrm>
              <a:off x="8304270" y="1452604"/>
              <a:ext cx="1988299" cy="1567026"/>
            </a:xfrm>
            <a:custGeom>
              <a:avLst/>
              <a:gdLst>
                <a:gd name="connsiteX0" fmla="*/ 1988299 w 1988299"/>
                <a:gd name="connsiteY0" fmla="*/ 367480 h 1567026"/>
                <a:gd name="connsiteX1" fmla="*/ 1988299 w 1988299"/>
                <a:gd name="connsiteY1" fmla="*/ 335111 h 1567026"/>
                <a:gd name="connsiteX2" fmla="*/ 1972112 w 1988299"/>
                <a:gd name="connsiteY2" fmla="*/ 310359 h 1567026"/>
                <a:gd name="connsiteX3" fmla="*/ 1965446 w 1988299"/>
                <a:gd name="connsiteY3" fmla="*/ 289414 h 1567026"/>
                <a:gd name="connsiteX4" fmla="*/ 1975921 w 1988299"/>
                <a:gd name="connsiteY4" fmla="*/ 268470 h 1567026"/>
                <a:gd name="connsiteX5" fmla="*/ 1959732 w 1988299"/>
                <a:gd name="connsiteY5" fmla="*/ 243717 h 1567026"/>
                <a:gd name="connsiteX6" fmla="*/ 1930212 w 1988299"/>
                <a:gd name="connsiteY6" fmla="*/ 239909 h 1567026"/>
                <a:gd name="connsiteX7" fmla="*/ 1910215 w 1988299"/>
                <a:gd name="connsiteY7" fmla="*/ 254190 h 1567026"/>
                <a:gd name="connsiteX8" fmla="*/ 1880696 w 1988299"/>
                <a:gd name="connsiteY8" fmla="*/ 268470 h 1567026"/>
                <a:gd name="connsiteX9" fmla="*/ 1851176 w 1988299"/>
                <a:gd name="connsiteY9" fmla="*/ 271326 h 1567026"/>
                <a:gd name="connsiteX10" fmla="*/ 1828322 w 1988299"/>
                <a:gd name="connsiteY10" fmla="*/ 254190 h 1567026"/>
                <a:gd name="connsiteX11" fmla="*/ 1821655 w 1988299"/>
                <a:gd name="connsiteY11" fmla="*/ 233245 h 1567026"/>
                <a:gd name="connsiteX12" fmla="*/ 1802610 w 1988299"/>
                <a:gd name="connsiteY12" fmla="*/ 215157 h 1567026"/>
                <a:gd name="connsiteX13" fmla="*/ 1779757 w 1988299"/>
                <a:gd name="connsiteY13" fmla="*/ 215157 h 1567026"/>
                <a:gd name="connsiteX14" fmla="*/ 1753094 w 1988299"/>
                <a:gd name="connsiteY14" fmla="*/ 190404 h 1567026"/>
                <a:gd name="connsiteX15" fmla="*/ 1734049 w 1988299"/>
                <a:gd name="connsiteY15" fmla="*/ 194212 h 1567026"/>
                <a:gd name="connsiteX16" fmla="*/ 1697863 w 1988299"/>
                <a:gd name="connsiteY16" fmla="*/ 186596 h 1567026"/>
                <a:gd name="connsiteX17" fmla="*/ 1675010 w 1988299"/>
                <a:gd name="connsiteY17" fmla="*/ 173268 h 1567026"/>
                <a:gd name="connsiteX18" fmla="*/ 1655012 w 1988299"/>
                <a:gd name="connsiteY18" fmla="*/ 148515 h 1567026"/>
                <a:gd name="connsiteX19" fmla="*/ 1615970 w 1988299"/>
                <a:gd name="connsiteY19" fmla="*/ 116147 h 1567026"/>
                <a:gd name="connsiteX20" fmla="*/ 1576927 w 1988299"/>
                <a:gd name="connsiteY20" fmla="*/ 84730 h 1567026"/>
                <a:gd name="connsiteX21" fmla="*/ 1567405 w 1988299"/>
                <a:gd name="connsiteY21" fmla="*/ 63785 h 1567026"/>
                <a:gd name="connsiteX22" fmla="*/ 1547408 w 1988299"/>
                <a:gd name="connsiteY22" fmla="*/ 52361 h 1567026"/>
                <a:gd name="connsiteX23" fmla="*/ 1528363 w 1988299"/>
                <a:gd name="connsiteY23" fmla="*/ 31417 h 1567026"/>
                <a:gd name="connsiteX24" fmla="*/ 1478845 w 1988299"/>
                <a:gd name="connsiteY24" fmla="*/ 24753 h 1567026"/>
                <a:gd name="connsiteX25" fmla="*/ 1459801 w 1988299"/>
                <a:gd name="connsiteY25" fmla="*/ 10472 h 1567026"/>
                <a:gd name="connsiteX26" fmla="*/ 1439803 w 1988299"/>
                <a:gd name="connsiteY26" fmla="*/ 0 h 1567026"/>
                <a:gd name="connsiteX27" fmla="*/ 1410284 w 1988299"/>
                <a:gd name="connsiteY27" fmla="*/ 6664 h 1567026"/>
                <a:gd name="connsiteX28" fmla="*/ 1387429 w 1988299"/>
                <a:gd name="connsiteY28" fmla="*/ 3808 h 1567026"/>
                <a:gd name="connsiteX29" fmla="*/ 1364576 w 1988299"/>
                <a:gd name="connsiteY29" fmla="*/ 14280 h 1567026"/>
                <a:gd name="connsiteX30" fmla="*/ 1341721 w 1988299"/>
                <a:gd name="connsiteY30" fmla="*/ 39033 h 1567026"/>
                <a:gd name="connsiteX31" fmla="*/ 1361719 w 1988299"/>
                <a:gd name="connsiteY31" fmla="*/ 52361 h 1567026"/>
                <a:gd name="connsiteX32" fmla="*/ 1381716 w 1988299"/>
                <a:gd name="connsiteY32" fmla="*/ 63785 h 1567026"/>
                <a:gd name="connsiteX33" fmla="*/ 1375050 w 1988299"/>
                <a:gd name="connsiteY33" fmla="*/ 84730 h 1567026"/>
                <a:gd name="connsiteX34" fmla="*/ 1375050 w 1988299"/>
                <a:gd name="connsiteY34" fmla="*/ 126619 h 1567026"/>
                <a:gd name="connsiteX35" fmla="*/ 1377907 w 1988299"/>
                <a:gd name="connsiteY35" fmla="*/ 151371 h 1567026"/>
                <a:gd name="connsiteX36" fmla="*/ 1364576 w 1988299"/>
                <a:gd name="connsiteY36" fmla="*/ 176124 h 1567026"/>
                <a:gd name="connsiteX37" fmla="*/ 1345531 w 1988299"/>
                <a:gd name="connsiteY37" fmla="*/ 183740 h 1567026"/>
                <a:gd name="connsiteX38" fmla="*/ 1325533 w 1988299"/>
                <a:gd name="connsiteY38" fmla="*/ 183740 h 1567026"/>
                <a:gd name="connsiteX39" fmla="*/ 1306488 w 1988299"/>
                <a:gd name="connsiteY39" fmla="*/ 169460 h 1567026"/>
                <a:gd name="connsiteX40" fmla="*/ 1306488 w 1988299"/>
                <a:gd name="connsiteY40" fmla="*/ 218965 h 1567026"/>
                <a:gd name="connsiteX41" fmla="*/ 1312202 w 1988299"/>
                <a:gd name="connsiteY41" fmla="*/ 239909 h 1567026"/>
                <a:gd name="connsiteX42" fmla="*/ 1316010 w 1988299"/>
                <a:gd name="connsiteY42" fmla="*/ 264662 h 1567026"/>
                <a:gd name="connsiteX43" fmla="*/ 1335055 w 1988299"/>
                <a:gd name="connsiteY43" fmla="*/ 271326 h 1567026"/>
                <a:gd name="connsiteX44" fmla="*/ 1364576 w 1988299"/>
                <a:gd name="connsiteY44" fmla="*/ 264662 h 1567026"/>
                <a:gd name="connsiteX45" fmla="*/ 1384573 w 1988299"/>
                <a:gd name="connsiteY45" fmla="*/ 271326 h 1567026"/>
                <a:gd name="connsiteX46" fmla="*/ 1420758 w 1988299"/>
                <a:gd name="connsiteY46" fmla="*/ 257998 h 1567026"/>
                <a:gd name="connsiteX47" fmla="*/ 1439803 w 1988299"/>
                <a:gd name="connsiteY47" fmla="*/ 271326 h 1567026"/>
                <a:gd name="connsiteX48" fmla="*/ 1469323 w 1988299"/>
                <a:gd name="connsiteY48" fmla="*/ 293222 h 1567026"/>
                <a:gd name="connsiteX49" fmla="*/ 1492177 w 1988299"/>
                <a:gd name="connsiteY49" fmla="*/ 314167 h 1567026"/>
                <a:gd name="connsiteX50" fmla="*/ 1469323 w 1988299"/>
                <a:gd name="connsiteY50" fmla="*/ 320831 h 1567026"/>
                <a:gd name="connsiteX51" fmla="*/ 1443612 w 1988299"/>
                <a:gd name="connsiteY51" fmla="*/ 314167 h 1567026"/>
                <a:gd name="connsiteX52" fmla="*/ 1410284 w 1988299"/>
                <a:gd name="connsiteY52" fmla="*/ 324639 h 1567026"/>
                <a:gd name="connsiteX53" fmla="*/ 1384573 w 1988299"/>
                <a:gd name="connsiteY53" fmla="*/ 345584 h 1567026"/>
                <a:gd name="connsiteX54" fmla="*/ 1377907 w 1988299"/>
                <a:gd name="connsiteY54" fmla="*/ 377952 h 1567026"/>
                <a:gd name="connsiteX55" fmla="*/ 1338865 w 1988299"/>
                <a:gd name="connsiteY55" fmla="*/ 377952 h 1567026"/>
                <a:gd name="connsiteX56" fmla="*/ 1332199 w 1988299"/>
                <a:gd name="connsiteY56" fmla="*/ 402705 h 1567026"/>
                <a:gd name="connsiteX57" fmla="*/ 1309345 w 1988299"/>
                <a:gd name="connsiteY57" fmla="*/ 409369 h 1567026"/>
                <a:gd name="connsiteX58" fmla="*/ 1289348 w 1988299"/>
                <a:gd name="connsiteY58" fmla="*/ 405561 h 1567026"/>
                <a:gd name="connsiteX59" fmla="*/ 1270303 w 1988299"/>
                <a:gd name="connsiteY59" fmla="*/ 392233 h 1567026"/>
                <a:gd name="connsiteX60" fmla="*/ 1250305 w 1988299"/>
                <a:gd name="connsiteY60" fmla="*/ 395089 h 1567026"/>
                <a:gd name="connsiteX61" fmla="*/ 1247449 w 1988299"/>
                <a:gd name="connsiteY61" fmla="*/ 416033 h 1567026"/>
                <a:gd name="connsiteX62" fmla="*/ 1266494 w 1988299"/>
                <a:gd name="connsiteY62" fmla="*/ 437930 h 1567026"/>
                <a:gd name="connsiteX63" fmla="*/ 1279825 w 1988299"/>
                <a:gd name="connsiteY63" fmla="*/ 458874 h 1567026"/>
                <a:gd name="connsiteX64" fmla="*/ 1256971 w 1988299"/>
                <a:gd name="connsiteY64" fmla="*/ 473155 h 1567026"/>
                <a:gd name="connsiteX65" fmla="*/ 1247449 w 1988299"/>
                <a:gd name="connsiteY65" fmla="*/ 501715 h 1567026"/>
                <a:gd name="connsiteX66" fmla="*/ 1227451 w 1988299"/>
                <a:gd name="connsiteY66" fmla="*/ 504571 h 1567026"/>
                <a:gd name="connsiteX67" fmla="*/ 1133179 w 1988299"/>
                <a:gd name="connsiteY67" fmla="*/ 518851 h 1567026"/>
                <a:gd name="connsiteX68" fmla="*/ 1090327 w 1988299"/>
                <a:gd name="connsiteY68" fmla="*/ 547412 h 1567026"/>
                <a:gd name="connsiteX69" fmla="*/ 1067473 w 1988299"/>
                <a:gd name="connsiteY69" fmla="*/ 557884 h 1567026"/>
                <a:gd name="connsiteX70" fmla="*/ 1044619 w 1988299"/>
                <a:gd name="connsiteY70" fmla="*/ 547412 h 1567026"/>
                <a:gd name="connsiteX71" fmla="*/ 1025574 w 1988299"/>
                <a:gd name="connsiteY71" fmla="*/ 547412 h 1567026"/>
                <a:gd name="connsiteX72" fmla="*/ 1002720 w 1988299"/>
                <a:gd name="connsiteY72" fmla="*/ 536940 h 1567026"/>
                <a:gd name="connsiteX73" fmla="*/ 976057 w 1988299"/>
                <a:gd name="connsiteY73" fmla="*/ 536940 h 1567026"/>
                <a:gd name="connsiteX74" fmla="*/ 957012 w 1988299"/>
                <a:gd name="connsiteY74" fmla="*/ 529324 h 1567026"/>
                <a:gd name="connsiteX75" fmla="*/ 937015 w 1988299"/>
                <a:gd name="connsiteY75" fmla="*/ 512187 h 1567026"/>
                <a:gd name="connsiteX76" fmla="*/ 897973 w 1988299"/>
                <a:gd name="connsiteY76" fmla="*/ 508379 h 1567026"/>
                <a:gd name="connsiteX77" fmla="*/ 877975 w 1988299"/>
                <a:gd name="connsiteY77" fmla="*/ 501715 h 1567026"/>
                <a:gd name="connsiteX78" fmla="*/ 845599 w 1988299"/>
                <a:gd name="connsiteY78" fmla="*/ 508379 h 1567026"/>
                <a:gd name="connsiteX79" fmla="*/ 819888 w 1988299"/>
                <a:gd name="connsiteY79" fmla="*/ 508379 h 1567026"/>
                <a:gd name="connsiteX80" fmla="*/ 790368 w 1988299"/>
                <a:gd name="connsiteY80" fmla="*/ 504571 h 1567026"/>
                <a:gd name="connsiteX81" fmla="*/ 757040 w 1988299"/>
                <a:gd name="connsiteY81" fmla="*/ 508379 h 1567026"/>
                <a:gd name="connsiteX82" fmla="*/ 724663 w 1988299"/>
                <a:gd name="connsiteY82" fmla="*/ 476011 h 1567026"/>
                <a:gd name="connsiteX83" fmla="*/ 698952 w 1988299"/>
                <a:gd name="connsiteY83" fmla="*/ 444594 h 1567026"/>
                <a:gd name="connsiteX84" fmla="*/ 672289 w 1988299"/>
                <a:gd name="connsiteY84" fmla="*/ 430314 h 1567026"/>
                <a:gd name="connsiteX85" fmla="*/ 649435 w 1988299"/>
                <a:gd name="connsiteY85" fmla="*/ 419841 h 1567026"/>
                <a:gd name="connsiteX86" fmla="*/ 630390 w 1988299"/>
                <a:gd name="connsiteY86" fmla="*/ 405561 h 1567026"/>
                <a:gd name="connsiteX87" fmla="*/ 561828 w 1988299"/>
                <a:gd name="connsiteY87" fmla="*/ 398897 h 1567026"/>
                <a:gd name="connsiteX88" fmla="*/ 538974 w 1988299"/>
                <a:gd name="connsiteY88" fmla="*/ 392233 h 1567026"/>
                <a:gd name="connsiteX89" fmla="*/ 516120 w 1988299"/>
                <a:gd name="connsiteY89" fmla="*/ 384617 h 1567026"/>
                <a:gd name="connsiteX90" fmla="*/ 505645 w 1988299"/>
                <a:gd name="connsiteY90" fmla="*/ 363672 h 1567026"/>
                <a:gd name="connsiteX91" fmla="*/ 509454 w 1988299"/>
                <a:gd name="connsiteY91" fmla="*/ 342728 h 1567026"/>
                <a:gd name="connsiteX92" fmla="*/ 498979 w 1988299"/>
                <a:gd name="connsiteY92" fmla="*/ 317975 h 1567026"/>
                <a:gd name="connsiteX93" fmla="*/ 479934 w 1988299"/>
                <a:gd name="connsiteY93" fmla="*/ 299887 h 1567026"/>
                <a:gd name="connsiteX94" fmla="*/ 459937 w 1988299"/>
                <a:gd name="connsiteY94" fmla="*/ 271326 h 1567026"/>
                <a:gd name="connsiteX95" fmla="*/ 437083 w 1988299"/>
                <a:gd name="connsiteY95" fmla="*/ 264662 h 1567026"/>
                <a:gd name="connsiteX96" fmla="*/ 404707 w 1988299"/>
                <a:gd name="connsiteY96" fmla="*/ 260854 h 1567026"/>
                <a:gd name="connsiteX97" fmla="*/ 388518 w 1988299"/>
                <a:gd name="connsiteY97" fmla="*/ 239909 h 1567026"/>
                <a:gd name="connsiteX98" fmla="*/ 368521 w 1988299"/>
                <a:gd name="connsiteY98" fmla="*/ 236101 h 1567026"/>
                <a:gd name="connsiteX99" fmla="*/ 349476 w 1988299"/>
                <a:gd name="connsiteY99" fmla="*/ 221821 h 1567026"/>
                <a:gd name="connsiteX100" fmla="*/ 329479 w 1988299"/>
                <a:gd name="connsiteY100" fmla="*/ 208493 h 1567026"/>
                <a:gd name="connsiteX101" fmla="*/ 310434 w 1988299"/>
                <a:gd name="connsiteY101" fmla="*/ 208493 h 1567026"/>
                <a:gd name="connsiteX102" fmla="*/ 319956 w 1988299"/>
                <a:gd name="connsiteY102" fmla="*/ 229437 h 1567026"/>
                <a:gd name="connsiteX103" fmla="*/ 293293 w 1988299"/>
                <a:gd name="connsiteY103" fmla="*/ 233245 h 1567026"/>
                <a:gd name="connsiteX104" fmla="*/ 293293 w 1988299"/>
                <a:gd name="connsiteY104" fmla="*/ 264662 h 1567026"/>
                <a:gd name="connsiteX105" fmla="*/ 306624 w 1988299"/>
                <a:gd name="connsiteY105" fmla="*/ 285606 h 1567026"/>
                <a:gd name="connsiteX106" fmla="*/ 283771 w 1988299"/>
                <a:gd name="connsiteY106" fmla="*/ 310359 h 1567026"/>
                <a:gd name="connsiteX107" fmla="*/ 251394 w 1988299"/>
                <a:gd name="connsiteY107" fmla="*/ 303695 h 1567026"/>
                <a:gd name="connsiteX108" fmla="*/ 231397 w 1988299"/>
                <a:gd name="connsiteY108" fmla="*/ 296079 h 1567026"/>
                <a:gd name="connsiteX109" fmla="*/ 219018 w 1988299"/>
                <a:gd name="connsiteY109" fmla="*/ 374144 h 1567026"/>
                <a:gd name="connsiteX110" fmla="*/ 199020 w 1988299"/>
                <a:gd name="connsiteY110" fmla="*/ 377952 h 1567026"/>
                <a:gd name="connsiteX111" fmla="*/ 173309 w 1988299"/>
                <a:gd name="connsiteY111" fmla="*/ 388425 h 1567026"/>
                <a:gd name="connsiteX112" fmla="*/ 153312 w 1988299"/>
                <a:gd name="connsiteY112" fmla="*/ 392233 h 1567026"/>
                <a:gd name="connsiteX113" fmla="*/ 162835 w 1988299"/>
                <a:gd name="connsiteY113" fmla="*/ 427458 h 1567026"/>
                <a:gd name="connsiteX114" fmla="*/ 192354 w 1988299"/>
                <a:gd name="connsiteY114" fmla="*/ 465538 h 1567026"/>
                <a:gd name="connsiteX115" fmla="*/ 189498 w 1988299"/>
                <a:gd name="connsiteY115" fmla="*/ 487435 h 1567026"/>
                <a:gd name="connsiteX116" fmla="*/ 185689 w 1988299"/>
                <a:gd name="connsiteY116" fmla="*/ 508379 h 1567026"/>
                <a:gd name="connsiteX117" fmla="*/ 199020 w 1988299"/>
                <a:gd name="connsiteY117" fmla="*/ 529324 h 1567026"/>
                <a:gd name="connsiteX118" fmla="*/ 156169 w 1988299"/>
                <a:gd name="connsiteY118" fmla="*/ 550268 h 1567026"/>
                <a:gd name="connsiteX119" fmla="*/ 139980 w 1988299"/>
                <a:gd name="connsiteY119" fmla="*/ 575021 h 1567026"/>
                <a:gd name="connsiteX120" fmla="*/ 114270 w 1988299"/>
                <a:gd name="connsiteY120" fmla="*/ 582637 h 1567026"/>
                <a:gd name="connsiteX121" fmla="*/ 87607 w 1988299"/>
                <a:gd name="connsiteY121" fmla="*/ 593109 h 1567026"/>
                <a:gd name="connsiteX122" fmla="*/ 84750 w 1988299"/>
                <a:gd name="connsiteY122" fmla="*/ 614054 h 1567026"/>
                <a:gd name="connsiteX123" fmla="*/ 64753 w 1988299"/>
                <a:gd name="connsiteY123" fmla="*/ 614054 h 1567026"/>
                <a:gd name="connsiteX124" fmla="*/ 41899 w 1988299"/>
                <a:gd name="connsiteY124" fmla="*/ 603581 h 1567026"/>
                <a:gd name="connsiteX125" fmla="*/ 22854 w 1988299"/>
                <a:gd name="connsiteY125" fmla="*/ 611198 h 1567026"/>
                <a:gd name="connsiteX126" fmla="*/ 0 w 1988299"/>
                <a:gd name="connsiteY126" fmla="*/ 632142 h 1567026"/>
                <a:gd name="connsiteX127" fmla="*/ 6665 w 1988299"/>
                <a:gd name="connsiteY127" fmla="*/ 656895 h 1567026"/>
                <a:gd name="connsiteX128" fmla="*/ 6665 w 1988299"/>
                <a:gd name="connsiteY128" fmla="*/ 677839 h 1567026"/>
                <a:gd name="connsiteX129" fmla="*/ 9523 w 1988299"/>
                <a:gd name="connsiteY129" fmla="*/ 698784 h 1567026"/>
                <a:gd name="connsiteX130" fmla="*/ 32376 w 1988299"/>
                <a:gd name="connsiteY130" fmla="*/ 694975 h 1567026"/>
                <a:gd name="connsiteX131" fmla="*/ 52374 w 1988299"/>
                <a:gd name="connsiteY131" fmla="*/ 706400 h 1567026"/>
                <a:gd name="connsiteX132" fmla="*/ 52374 w 1988299"/>
                <a:gd name="connsiteY132" fmla="*/ 730200 h 1567026"/>
                <a:gd name="connsiteX133" fmla="*/ 71419 w 1988299"/>
                <a:gd name="connsiteY133" fmla="*/ 754953 h 1567026"/>
                <a:gd name="connsiteX134" fmla="*/ 52374 w 1988299"/>
                <a:gd name="connsiteY134" fmla="*/ 758761 h 1567026"/>
                <a:gd name="connsiteX135" fmla="*/ 84750 w 1988299"/>
                <a:gd name="connsiteY135" fmla="*/ 776849 h 1567026"/>
                <a:gd name="connsiteX136" fmla="*/ 107604 w 1988299"/>
                <a:gd name="connsiteY136" fmla="*/ 793986 h 1567026"/>
                <a:gd name="connsiteX137" fmla="*/ 114270 w 1988299"/>
                <a:gd name="connsiteY137" fmla="*/ 822546 h 1567026"/>
                <a:gd name="connsiteX138" fmla="*/ 133315 w 1988299"/>
                <a:gd name="connsiteY138" fmla="*/ 829210 h 1567026"/>
                <a:gd name="connsiteX139" fmla="*/ 153312 w 1988299"/>
                <a:gd name="connsiteY139" fmla="*/ 843491 h 1567026"/>
                <a:gd name="connsiteX140" fmla="*/ 196163 w 1988299"/>
                <a:gd name="connsiteY140" fmla="*/ 843491 h 1567026"/>
                <a:gd name="connsiteX141" fmla="*/ 215208 w 1988299"/>
                <a:gd name="connsiteY141" fmla="*/ 829210 h 1567026"/>
                <a:gd name="connsiteX142" fmla="*/ 235206 w 1988299"/>
                <a:gd name="connsiteY142" fmla="*/ 822546 h 1567026"/>
                <a:gd name="connsiteX143" fmla="*/ 258060 w 1988299"/>
                <a:gd name="connsiteY143" fmla="*/ 843491 h 1567026"/>
                <a:gd name="connsiteX144" fmla="*/ 280914 w 1988299"/>
                <a:gd name="connsiteY144" fmla="*/ 843491 h 1567026"/>
                <a:gd name="connsiteX145" fmla="*/ 280914 w 1988299"/>
                <a:gd name="connsiteY145" fmla="*/ 878715 h 1567026"/>
                <a:gd name="connsiteX146" fmla="*/ 270439 w 1988299"/>
                <a:gd name="connsiteY146" fmla="*/ 903468 h 1567026"/>
                <a:gd name="connsiteX147" fmla="*/ 244728 w 1988299"/>
                <a:gd name="connsiteY147" fmla="*/ 913940 h 1567026"/>
                <a:gd name="connsiteX148" fmla="*/ 244728 w 1988299"/>
                <a:gd name="connsiteY148" fmla="*/ 946309 h 1567026"/>
                <a:gd name="connsiteX149" fmla="*/ 264726 w 1988299"/>
                <a:gd name="connsiteY149" fmla="*/ 952973 h 1567026"/>
                <a:gd name="connsiteX150" fmla="*/ 280914 w 1988299"/>
                <a:gd name="connsiteY150" fmla="*/ 973918 h 1567026"/>
                <a:gd name="connsiteX151" fmla="*/ 260916 w 1988299"/>
                <a:gd name="connsiteY151" fmla="*/ 998670 h 1567026"/>
                <a:gd name="connsiteX152" fmla="*/ 241871 w 1988299"/>
                <a:gd name="connsiteY152" fmla="*/ 985342 h 1567026"/>
                <a:gd name="connsiteX153" fmla="*/ 248537 w 1988299"/>
                <a:gd name="connsiteY153" fmla="*/ 1006286 h 1567026"/>
                <a:gd name="connsiteX154" fmla="*/ 254251 w 1988299"/>
                <a:gd name="connsiteY154" fmla="*/ 1034847 h 1567026"/>
                <a:gd name="connsiteX155" fmla="*/ 274248 w 1988299"/>
                <a:gd name="connsiteY155" fmla="*/ 1037703 h 1567026"/>
                <a:gd name="connsiteX156" fmla="*/ 297102 w 1988299"/>
                <a:gd name="connsiteY156" fmla="*/ 1055791 h 1567026"/>
                <a:gd name="connsiteX157" fmla="*/ 322813 w 1988299"/>
                <a:gd name="connsiteY157" fmla="*/ 1066264 h 1567026"/>
                <a:gd name="connsiteX158" fmla="*/ 358998 w 1988299"/>
                <a:gd name="connsiteY158" fmla="*/ 1101489 h 1567026"/>
                <a:gd name="connsiteX159" fmla="*/ 381852 w 1988299"/>
                <a:gd name="connsiteY159" fmla="*/ 1083400 h 1567026"/>
                <a:gd name="connsiteX160" fmla="*/ 401849 w 1988299"/>
                <a:gd name="connsiteY160" fmla="*/ 1094824 h 1567026"/>
                <a:gd name="connsiteX161" fmla="*/ 420894 w 1988299"/>
                <a:gd name="connsiteY161" fmla="*/ 1115769 h 1567026"/>
                <a:gd name="connsiteX162" fmla="*/ 443749 w 1988299"/>
                <a:gd name="connsiteY162" fmla="*/ 1118625 h 1567026"/>
                <a:gd name="connsiteX163" fmla="*/ 457080 w 1988299"/>
                <a:gd name="connsiteY163" fmla="*/ 1140521 h 1567026"/>
                <a:gd name="connsiteX164" fmla="*/ 477078 w 1988299"/>
                <a:gd name="connsiteY164" fmla="*/ 1132905 h 1567026"/>
                <a:gd name="connsiteX165" fmla="*/ 482791 w 1988299"/>
                <a:gd name="connsiteY165" fmla="*/ 1154802 h 1567026"/>
                <a:gd name="connsiteX166" fmla="*/ 505645 w 1988299"/>
                <a:gd name="connsiteY166" fmla="*/ 1175746 h 1567026"/>
                <a:gd name="connsiteX167" fmla="*/ 525642 w 1988299"/>
                <a:gd name="connsiteY167" fmla="*/ 1186218 h 1567026"/>
                <a:gd name="connsiteX168" fmla="*/ 545640 w 1988299"/>
                <a:gd name="connsiteY168" fmla="*/ 1186218 h 1567026"/>
                <a:gd name="connsiteX169" fmla="*/ 564685 w 1988299"/>
                <a:gd name="connsiteY169" fmla="*/ 1192882 h 1567026"/>
                <a:gd name="connsiteX170" fmla="*/ 587538 w 1988299"/>
                <a:gd name="connsiteY170" fmla="*/ 1196691 h 1567026"/>
                <a:gd name="connsiteX171" fmla="*/ 614202 w 1988299"/>
                <a:gd name="connsiteY171" fmla="*/ 1210971 h 1567026"/>
                <a:gd name="connsiteX172" fmla="*/ 637056 w 1988299"/>
                <a:gd name="connsiteY172" fmla="*/ 1200499 h 1567026"/>
                <a:gd name="connsiteX173" fmla="*/ 656101 w 1988299"/>
                <a:gd name="connsiteY173" fmla="*/ 1192882 h 1567026"/>
                <a:gd name="connsiteX174" fmla="*/ 665623 w 1988299"/>
                <a:gd name="connsiteY174" fmla="*/ 1228107 h 1567026"/>
                <a:gd name="connsiteX175" fmla="*/ 685621 w 1988299"/>
                <a:gd name="connsiteY175" fmla="*/ 1207163 h 1567026"/>
                <a:gd name="connsiteX176" fmla="*/ 698952 w 1988299"/>
                <a:gd name="connsiteY176" fmla="*/ 1186218 h 1567026"/>
                <a:gd name="connsiteX177" fmla="*/ 724663 w 1988299"/>
                <a:gd name="connsiteY177" fmla="*/ 1190026 h 1567026"/>
                <a:gd name="connsiteX178" fmla="*/ 744660 w 1988299"/>
                <a:gd name="connsiteY178" fmla="*/ 1196691 h 1567026"/>
                <a:gd name="connsiteX179" fmla="*/ 763705 w 1988299"/>
                <a:gd name="connsiteY179" fmla="*/ 1196691 h 1567026"/>
                <a:gd name="connsiteX180" fmla="*/ 803700 w 1988299"/>
                <a:gd name="connsiteY180" fmla="*/ 1214779 h 1567026"/>
                <a:gd name="connsiteX181" fmla="*/ 806556 w 1988299"/>
                <a:gd name="connsiteY181" fmla="*/ 1190026 h 1567026"/>
                <a:gd name="connsiteX182" fmla="*/ 826554 w 1988299"/>
                <a:gd name="connsiteY182" fmla="*/ 1186218 h 1567026"/>
                <a:gd name="connsiteX183" fmla="*/ 822745 w 1988299"/>
                <a:gd name="connsiteY183" fmla="*/ 1165274 h 1567026"/>
                <a:gd name="connsiteX184" fmla="*/ 842742 w 1988299"/>
                <a:gd name="connsiteY184" fmla="*/ 1165274 h 1567026"/>
                <a:gd name="connsiteX185" fmla="*/ 861787 w 1988299"/>
                <a:gd name="connsiteY185" fmla="*/ 1147185 h 1567026"/>
                <a:gd name="connsiteX186" fmla="*/ 884641 w 1988299"/>
                <a:gd name="connsiteY186" fmla="*/ 1143377 h 1567026"/>
                <a:gd name="connsiteX187" fmla="*/ 904638 w 1988299"/>
                <a:gd name="connsiteY187" fmla="*/ 1150994 h 1567026"/>
                <a:gd name="connsiteX188" fmla="*/ 911304 w 1988299"/>
                <a:gd name="connsiteY188" fmla="*/ 1130049 h 1567026"/>
                <a:gd name="connsiteX189" fmla="*/ 930349 w 1988299"/>
                <a:gd name="connsiteY189" fmla="*/ 1140521 h 1567026"/>
                <a:gd name="connsiteX190" fmla="*/ 953203 w 1988299"/>
                <a:gd name="connsiteY190" fmla="*/ 1171938 h 1567026"/>
                <a:gd name="connsiteX191" fmla="*/ 979866 w 1988299"/>
                <a:gd name="connsiteY191" fmla="*/ 1182410 h 1567026"/>
                <a:gd name="connsiteX192" fmla="*/ 998911 w 1988299"/>
                <a:gd name="connsiteY192" fmla="*/ 1186218 h 1567026"/>
                <a:gd name="connsiteX193" fmla="*/ 1015099 w 1988299"/>
                <a:gd name="connsiteY193" fmla="*/ 1210971 h 1567026"/>
                <a:gd name="connsiteX194" fmla="*/ 1037954 w 1988299"/>
                <a:gd name="connsiteY194" fmla="*/ 1217635 h 1567026"/>
                <a:gd name="connsiteX195" fmla="*/ 1041762 w 1988299"/>
                <a:gd name="connsiteY195" fmla="*/ 1239532 h 1567026"/>
                <a:gd name="connsiteX196" fmla="*/ 1055094 w 1988299"/>
                <a:gd name="connsiteY196" fmla="*/ 1288085 h 1567026"/>
                <a:gd name="connsiteX197" fmla="*/ 1044619 w 1988299"/>
                <a:gd name="connsiteY197" fmla="*/ 1312837 h 1567026"/>
                <a:gd name="connsiteX198" fmla="*/ 1032240 w 1988299"/>
                <a:gd name="connsiteY198" fmla="*/ 1334734 h 1567026"/>
                <a:gd name="connsiteX199" fmla="*/ 1025574 w 1988299"/>
                <a:gd name="connsiteY199" fmla="*/ 1355678 h 1567026"/>
                <a:gd name="connsiteX200" fmla="*/ 1028431 w 1988299"/>
                <a:gd name="connsiteY200" fmla="*/ 1376623 h 1567026"/>
                <a:gd name="connsiteX201" fmla="*/ 1076996 w 1988299"/>
                <a:gd name="connsiteY201" fmla="*/ 1384239 h 1567026"/>
                <a:gd name="connsiteX202" fmla="*/ 1074139 w 1988299"/>
                <a:gd name="connsiteY202" fmla="*/ 1408991 h 1567026"/>
                <a:gd name="connsiteX203" fmla="*/ 1080805 w 1988299"/>
                <a:gd name="connsiteY203" fmla="*/ 1433744 h 1567026"/>
                <a:gd name="connsiteX204" fmla="*/ 1103659 w 1988299"/>
                <a:gd name="connsiteY204" fmla="*/ 1436600 h 1567026"/>
                <a:gd name="connsiteX205" fmla="*/ 1100802 w 1988299"/>
                <a:gd name="connsiteY205" fmla="*/ 1457544 h 1567026"/>
                <a:gd name="connsiteX206" fmla="*/ 1094136 w 1988299"/>
                <a:gd name="connsiteY206" fmla="*/ 1479441 h 1567026"/>
                <a:gd name="connsiteX207" fmla="*/ 1122704 w 1988299"/>
                <a:gd name="connsiteY207" fmla="*/ 1482297 h 1567026"/>
                <a:gd name="connsiteX208" fmla="*/ 1136035 w 1988299"/>
                <a:gd name="connsiteY208" fmla="*/ 1510858 h 1567026"/>
                <a:gd name="connsiteX209" fmla="*/ 1158889 w 1988299"/>
                <a:gd name="connsiteY209" fmla="*/ 1510858 h 1567026"/>
                <a:gd name="connsiteX210" fmla="*/ 1178887 w 1988299"/>
                <a:gd name="connsiteY210" fmla="*/ 1500385 h 1567026"/>
                <a:gd name="connsiteX211" fmla="*/ 1178887 w 1988299"/>
                <a:gd name="connsiteY211" fmla="*/ 1525138 h 1567026"/>
                <a:gd name="connsiteX212" fmla="*/ 1201740 w 1988299"/>
                <a:gd name="connsiteY212" fmla="*/ 1525138 h 1567026"/>
                <a:gd name="connsiteX213" fmla="*/ 1201740 w 1988299"/>
                <a:gd name="connsiteY213" fmla="*/ 1504193 h 1567026"/>
                <a:gd name="connsiteX214" fmla="*/ 1188409 w 1988299"/>
                <a:gd name="connsiteY214" fmla="*/ 1465160 h 1567026"/>
                <a:gd name="connsiteX215" fmla="*/ 1211263 w 1988299"/>
                <a:gd name="connsiteY215" fmla="*/ 1465160 h 1567026"/>
                <a:gd name="connsiteX216" fmla="*/ 1234117 w 1988299"/>
                <a:gd name="connsiteY216" fmla="*/ 1461352 h 1567026"/>
                <a:gd name="connsiteX217" fmla="*/ 1260780 w 1988299"/>
                <a:gd name="connsiteY217" fmla="*/ 1457544 h 1567026"/>
                <a:gd name="connsiteX218" fmla="*/ 1283634 w 1988299"/>
                <a:gd name="connsiteY218" fmla="*/ 1461352 h 1567026"/>
                <a:gd name="connsiteX219" fmla="*/ 1302679 w 1988299"/>
                <a:gd name="connsiteY219" fmla="*/ 1447072 h 1567026"/>
                <a:gd name="connsiteX220" fmla="*/ 1309345 w 1988299"/>
                <a:gd name="connsiteY220" fmla="*/ 1426128 h 1567026"/>
                <a:gd name="connsiteX221" fmla="*/ 1338865 w 1988299"/>
                <a:gd name="connsiteY221" fmla="*/ 1440408 h 1567026"/>
                <a:gd name="connsiteX222" fmla="*/ 1361719 w 1988299"/>
                <a:gd name="connsiteY222" fmla="*/ 1444216 h 1567026"/>
                <a:gd name="connsiteX223" fmla="*/ 1381716 w 1988299"/>
                <a:gd name="connsiteY223" fmla="*/ 1447072 h 1567026"/>
                <a:gd name="connsiteX224" fmla="*/ 1375050 w 1988299"/>
                <a:gd name="connsiteY224" fmla="*/ 1471825 h 1567026"/>
                <a:gd name="connsiteX225" fmla="*/ 1394095 w 1988299"/>
                <a:gd name="connsiteY225" fmla="*/ 1489913 h 1567026"/>
                <a:gd name="connsiteX226" fmla="*/ 1420758 w 1988299"/>
                <a:gd name="connsiteY226" fmla="*/ 1500385 h 1567026"/>
                <a:gd name="connsiteX227" fmla="*/ 1453135 w 1988299"/>
                <a:gd name="connsiteY227" fmla="*/ 1486105 h 1567026"/>
                <a:gd name="connsiteX228" fmla="*/ 1475989 w 1988299"/>
                <a:gd name="connsiteY228" fmla="*/ 1493721 h 1567026"/>
                <a:gd name="connsiteX229" fmla="*/ 1498843 w 1988299"/>
                <a:gd name="connsiteY229" fmla="*/ 1500385 h 1567026"/>
                <a:gd name="connsiteX230" fmla="*/ 1501699 w 1988299"/>
                <a:gd name="connsiteY230" fmla="*/ 1531802 h 1567026"/>
                <a:gd name="connsiteX231" fmla="*/ 1512174 w 1988299"/>
                <a:gd name="connsiteY231" fmla="*/ 1553699 h 1567026"/>
                <a:gd name="connsiteX232" fmla="*/ 1535028 w 1988299"/>
                <a:gd name="connsiteY232" fmla="*/ 1567027 h 1567026"/>
                <a:gd name="connsiteX233" fmla="*/ 1535028 w 1988299"/>
                <a:gd name="connsiteY233" fmla="*/ 1546082 h 1567026"/>
                <a:gd name="connsiteX234" fmla="*/ 1535028 w 1988299"/>
                <a:gd name="connsiteY234" fmla="*/ 1521330 h 1567026"/>
                <a:gd name="connsiteX235" fmla="*/ 1551217 w 1988299"/>
                <a:gd name="connsiteY235" fmla="*/ 1500385 h 1567026"/>
                <a:gd name="connsiteX236" fmla="*/ 1574070 w 1988299"/>
                <a:gd name="connsiteY236" fmla="*/ 1496577 h 1567026"/>
                <a:gd name="connsiteX237" fmla="*/ 1596924 w 1988299"/>
                <a:gd name="connsiteY237" fmla="*/ 1493721 h 1567026"/>
                <a:gd name="connsiteX238" fmla="*/ 1619779 w 1988299"/>
                <a:gd name="connsiteY238" fmla="*/ 1486105 h 1567026"/>
                <a:gd name="connsiteX239" fmla="*/ 1629301 w 1988299"/>
                <a:gd name="connsiteY239" fmla="*/ 1450880 h 1567026"/>
                <a:gd name="connsiteX240" fmla="*/ 1649298 w 1988299"/>
                <a:gd name="connsiteY240" fmla="*/ 1461352 h 1567026"/>
                <a:gd name="connsiteX241" fmla="*/ 1668343 w 1988299"/>
                <a:gd name="connsiteY241" fmla="*/ 1450880 h 1567026"/>
                <a:gd name="connsiteX242" fmla="*/ 1691198 w 1988299"/>
                <a:gd name="connsiteY242" fmla="*/ 1444216 h 1567026"/>
                <a:gd name="connsiteX243" fmla="*/ 1711195 w 1988299"/>
                <a:gd name="connsiteY243" fmla="*/ 1436600 h 1567026"/>
                <a:gd name="connsiteX244" fmla="*/ 1730240 w 1988299"/>
                <a:gd name="connsiteY244" fmla="*/ 1440408 h 1567026"/>
                <a:gd name="connsiteX245" fmla="*/ 1756903 w 1988299"/>
                <a:gd name="connsiteY245" fmla="*/ 1426128 h 1567026"/>
                <a:gd name="connsiteX246" fmla="*/ 1786423 w 1988299"/>
                <a:gd name="connsiteY246" fmla="*/ 1394711 h 1567026"/>
                <a:gd name="connsiteX247" fmla="*/ 1789280 w 1988299"/>
                <a:gd name="connsiteY247" fmla="*/ 1372815 h 1567026"/>
                <a:gd name="connsiteX248" fmla="*/ 1798802 w 1988299"/>
                <a:gd name="connsiteY248" fmla="*/ 1345206 h 1567026"/>
                <a:gd name="connsiteX249" fmla="*/ 1818799 w 1988299"/>
                <a:gd name="connsiteY249" fmla="*/ 1324261 h 1567026"/>
                <a:gd name="connsiteX250" fmla="*/ 1825465 w 1988299"/>
                <a:gd name="connsiteY250" fmla="*/ 1299509 h 1567026"/>
                <a:gd name="connsiteX251" fmla="*/ 1838796 w 1988299"/>
                <a:gd name="connsiteY251" fmla="*/ 1277612 h 1567026"/>
                <a:gd name="connsiteX252" fmla="*/ 1834987 w 1988299"/>
                <a:gd name="connsiteY252" fmla="*/ 1256668 h 1567026"/>
                <a:gd name="connsiteX253" fmla="*/ 1851176 w 1988299"/>
                <a:gd name="connsiteY253" fmla="*/ 1231915 h 1567026"/>
                <a:gd name="connsiteX254" fmla="*/ 1848319 w 1988299"/>
                <a:gd name="connsiteY254" fmla="*/ 1210971 h 1567026"/>
                <a:gd name="connsiteX255" fmla="*/ 1851176 w 1988299"/>
                <a:gd name="connsiteY255" fmla="*/ 1186218 h 1567026"/>
                <a:gd name="connsiteX256" fmla="*/ 1877839 w 1988299"/>
                <a:gd name="connsiteY256" fmla="*/ 1171938 h 1567026"/>
                <a:gd name="connsiteX257" fmla="*/ 1877839 w 1988299"/>
                <a:gd name="connsiteY257" fmla="*/ 1150994 h 1567026"/>
                <a:gd name="connsiteX258" fmla="*/ 1896884 w 1988299"/>
                <a:gd name="connsiteY258" fmla="*/ 1136713 h 1567026"/>
                <a:gd name="connsiteX259" fmla="*/ 1894027 w 1988299"/>
                <a:gd name="connsiteY259" fmla="*/ 1115769 h 1567026"/>
                <a:gd name="connsiteX260" fmla="*/ 1903550 w 1988299"/>
                <a:gd name="connsiteY260" fmla="*/ 1091016 h 1567026"/>
                <a:gd name="connsiteX261" fmla="*/ 1867364 w 1988299"/>
                <a:gd name="connsiteY261" fmla="*/ 1087208 h 1567026"/>
                <a:gd name="connsiteX262" fmla="*/ 1844510 w 1988299"/>
                <a:gd name="connsiteY262" fmla="*/ 1091016 h 1567026"/>
                <a:gd name="connsiteX263" fmla="*/ 1821655 w 1988299"/>
                <a:gd name="connsiteY263" fmla="*/ 1097680 h 1567026"/>
                <a:gd name="connsiteX264" fmla="*/ 1838796 w 1988299"/>
                <a:gd name="connsiteY264" fmla="*/ 1072928 h 1567026"/>
                <a:gd name="connsiteX265" fmla="*/ 1864507 w 1988299"/>
                <a:gd name="connsiteY265" fmla="*/ 1066264 h 1567026"/>
                <a:gd name="connsiteX266" fmla="*/ 1854984 w 1988299"/>
                <a:gd name="connsiteY266" fmla="*/ 1045319 h 1567026"/>
                <a:gd name="connsiteX267" fmla="*/ 1834987 w 1988299"/>
                <a:gd name="connsiteY267" fmla="*/ 1037703 h 1567026"/>
                <a:gd name="connsiteX268" fmla="*/ 1815942 w 1988299"/>
                <a:gd name="connsiteY268" fmla="*/ 1027231 h 1567026"/>
                <a:gd name="connsiteX269" fmla="*/ 1789280 w 1988299"/>
                <a:gd name="connsiteY269" fmla="*/ 1016759 h 1567026"/>
                <a:gd name="connsiteX270" fmla="*/ 1763568 w 1988299"/>
                <a:gd name="connsiteY270" fmla="*/ 992006 h 1567026"/>
                <a:gd name="connsiteX271" fmla="*/ 1782613 w 1988299"/>
                <a:gd name="connsiteY271" fmla="*/ 1009142 h 1567026"/>
                <a:gd name="connsiteX272" fmla="*/ 1812133 w 1988299"/>
                <a:gd name="connsiteY272" fmla="*/ 1009142 h 1567026"/>
                <a:gd name="connsiteX273" fmla="*/ 1851176 w 1988299"/>
                <a:gd name="connsiteY273" fmla="*/ 1023423 h 1567026"/>
                <a:gd name="connsiteX274" fmla="*/ 1832131 w 1988299"/>
                <a:gd name="connsiteY274" fmla="*/ 1006286 h 1567026"/>
                <a:gd name="connsiteX275" fmla="*/ 1818799 w 1988299"/>
                <a:gd name="connsiteY275" fmla="*/ 985342 h 1567026"/>
                <a:gd name="connsiteX276" fmla="*/ 1798802 w 1988299"/>
                <a:gd name="connsiteY276" fmla="*/ 967253 h 1567026"/>
                <a:gd name="connsiteX277" fmla="*/ 1756903 w 1988299"/>
                <a:gd name="connsiteY277" fmla="*/ 900612 h 1567026"/>
                <a:gd name="connsiteX278" fmla="*/ 1736906 w 1988299"/>
                <a:gd name="connsiteY278" fmla="*/ 896804 h 1567026"/>
                <a:gd name="connsiteX279" fmla="*/ 1717861 w 1988299"/>
                <a:gd name="connsiteY279" fmla="*/ 878715 h 1567026"/>
                <a:gd name="connsiteX280" fmla="*/ 1697863 w 1988299"/>
                <a:gd name="connsiteY280" fmla="*/ 861579 h 1567026"/>
                <a:gd name="connsiteX281" fmla="*/ 1717861 w 1988299"/>
                <a:gd name="connsiteY281" fmla="*/ 839683 h 1567026"/>
                <a:gd name="connsiteX282" fmla="*/ 1717861 w 1988299"/>
                <a:gd name="connsiteY282" fmla="*/ 818738 h 1567026"/>
                <a:gd name="connsiteX283" fmla="*/ 1736906 w 1988299"/>
                <a:gd name="connsiteY283" fmla="*/ 815882 h 1567026"/>
                <a:gd name="connsiteX284" fmla="*/ 1734049 w 1988299"/>
                <a:gd name="connsiteY284" fmla="*/ 791130 h 1567026"/>
                <a:gd name="connsiteX285" fmla="*/ 1766426 w 1988299"/>
                <a:gd name="connsiteY285" fmla="*/ 776849 h 1567026"/>
                <a:gd name="connsiteX286" fmla="*/ 1789280 w 1988299"/>
                <a:gd name="connsiteY286" fmla="*/ 780657 h 1567026"/>
                <a:gd name="connsiteX287" fmla="*/ 1786423 w 1988299"/>
                <a:gd name="connsiteY287" fmla="*/ 752097 h 1567026"/>
                <a:gd name="connsiteX288" fmla="*/ 1763568 w 1988299"/>
                <a:gd name="connsiteY288" fmla="*/ 744481 h 1567026"/>
                <a:gd name="connsiteX289" fmla="*/ 1740714 w 1988299"/>
                <a:gd name="connsiteY289" fmla="*/ 752097 h 1567026"/>
                <a:gd name="connsiteX290" fmla="*/ 1711195 w 1988299"/>
                <a:gd name="connsiteY290" fmla="*/ 734008 h 1567026"/>
                <a:gd name="connsiteX291" fmla="*/ 1691198 w 1988299"/>
                <a:gd name="connsiteY291" fmla="*/ 754953 h 1567026"/>
                <a:gd name="connsiteX292" fmla="*/ 1672153 w 1988299"/>
                <a:gd name="connsiteY292" fmla="*/ 769233 h 1567026"/>
                <a:gd name="connsiteX293" fmla="*/ 1652156 w 1988299"/>
                <a:gd name="connsiteY293" fmla="*/ 752097 h 1567026"/>
                <a:gd name="connsiteX294" fmla="*/ 1645489 w 1988299"/>
                <a:gd name="connsiteY294" fmla="*/ 730200 h 1567026"/>
                <a:gd name="connsiteX295" fmla="*/ 1622636 w 1988299"/>
                <a:gd name="connsiteY295" fmla="*/ 719728 h 1567026"/>
                <a:gd name="connsiteX296" fmla="*/ 1603591 w 1988299"/>
                <a:gd name="connsiteY296" fmla="*/ 719728 h 1567026"/>
                <a:gd name="connsiteX297" fmla="*/ 1583593 w 1988299"/>
                <a:gd name="connsiteY297" fmla="*/ 702592 h 1567026"/>
                <a:gd name="connsiteX298" fmla="*/ 1580737 w 1988299"/>
                <a:gd name="connsiteY298" fmla="*/ 671175 h 1567026"/>
                <a:gd name="connsiteX299" fmla="*/ 1599782 w 1988299"/>
                <a:gd name="connsiteY299" fmla="*/ 677839 h 1567026"/>
                <a:gd name="connsiteX300" fmla="*/ 1619779 w 1988299"/>
                <a:gd name="connsiteY300" fmla="*/ 671175 h 1567026"/>
                <a:gd name="connsiteX301" fmla="*/ 1626444 w 1988299"/>
                <a:gd name="connsiteY301" fmla="*/ 638806 h 1567026"/>
                <a:gd name="connsiteX302" fmla="*/ 1649298 w 1988299"/>
                <a:gd name="connsiteY302" fmla="*/ 628334 h 1567026"/>
                <a:gd name="connsiteX303" fmla="*/ 1658821 w 1988299"/>
                <a:gd name="connsiteY303" fmla="*/ 607389 h 1567026"/>
                <a:gd name="connsiteX304" fmla="*/ 1681675 w 1988299"/>
                <a:gd name="connsiteY304" fmla="*/ 596917 h 1567026"/>
                <a:gd name="connsiteX305" fmla="*/ 1701672 w 1988299"/>
                <a:gd name="connsiteY305" fmla="*/ 596917 h 1567026"/>
                <a:gd name="connsiteX306" fmla="*/ 1714052 w 1988299"/>
                <a:gd name="connsiteY306" fmla="*/ 617862 h 1567026"/>
                <a:gd name="connsiteX307" fmla="*/ 1697863 w 1988299"/>
                <a:gd name="connsiteY307" fmla="*/ 642614 h 1567026"/>
                <a:gd name="connsiteX308" fmla="*/ 1707385 w 1988299"/>
                <a:gd name="connsiteY308" fmla="*/ 663559 h 1567026"/>
                <a:gd name="connsiteX309" fmla="*/ 1707385 w 1988299"/>
                <a:gd name="connsiteY309" fmla="*/ 688311 h 1567026"/>
                <a:gd name="connsiteX310" fmla="*/ 1727384 w 1988299"/>
                <a:gd name="connsiteY310" fmla="*/ 681647 h 1567026"/>
                <a:gd name="connsiteX311" fmla="*/ 1736906 w 1988299"/>
                <a:gd name="connsiteY311" fmla="*/ 659751 h 1567026"/>
                <a:gd name="connsiteX312" fmla="*/ 1770235 w 1988299"/>
                <a:gd name="connsiteY312" fmla="*/ 642614 h 1567026"/>
                <a:gd name="connsiteX313" fmla="*/ 1795945 w 1988299"/>
                <a:gd name="connsiteY313" fmla="*/ 638806 h 1567026"/>
                <a:gd name="connsiteX314" fmla="*/ 1805468 w 1988299"/>
                <a:gd name="connsiteY314" fmla="*/ 614054 h 1567026"/>
                <a:gd name="connsiteX315" fmla="*/ 1825465 w 1988299"/>
                <a:gd name="connsiteY315" fmla="*/ 603581 h 1567026"/>
                <a:gd name="connsiteX316" fmla="*/ 1841654 w 1988299"/>
                <a:gd name="connsiteY316" fmla="*/ 575021 h 1567026"/>
                <a:gd name="connsiteX317" fmla="*/ 1844510 w 1988299"/>
                <a:gd name="connsiteY317" fmla="*/ 554076 h 1567026"/>
                <a:gd name="connsiteX318" fmla="*/ 1864507 w 1988299"/>
                <a:gd name="connsiteY318" fmla="*/ 561692 h 1567026"/>
                <a:gd name="connsiteX319" fmla="*/ 1903550 w 1988299"/>
                <a:gd name="connsiteY319" fmla="*/ 564549 h 1567026"/>
                <a:gd name="connsiteX320" fmla="*/ 1887361 w 1988299"/>
                <a:gd name="connsiteY320" fmla="*/ 543604 h 1567026"/>
                <a:gd name="connsiteX321" fmla="*/ 1907358 w 1988299"/>
                <a:gd name="connsiteY321" fmla="*/ 536940 h 1567026"/>
                <a:gd name="connsiteX322" fmla="*/ 1933070 w 1988299"/>
                <a:gd name="connsiteY322" fmla="*/ 518851 h 1567026"/>
                <a:gd name="connsiteX323" fmla="*/ 1926403 w 1988299"/>
                <a:gd name="connsiteY323" fmla="*/ 497907 h 1567026"/>
                <a:gd name="connsiteX324" fmla="*/ 1953067 w 1988299"/>
                <a:gd name="connsiteY324" fmla="*/ 508379 h 1567026"/>
                <a:gd name="connsiteX325" fmla="*/ 1972112 w 1988299"/>
                <a:gd name="connsiteY325" fmla="*/ 497907 h 1567026"/>
                <a:gd name="connsiteX326" fmla="*/ 1969254 w 1988299"/>
                <a:gd name="connsiteY326" fmla="*/ 476011 h 1567026"/>
                <a:gd name="connsiteX327" fmla="*/ 1959732 w 1988299"/>
                <a:gd name="connsiteY327" fmla="*/ 455066 h 1567026"/>
                <a:gd name="connsiteX328" fmla="*/ 1942592 w 1988299"/>
                <a:gd name="connsiteY328" fmla="*/ 427458 h 1567026"/>
                <a:gd name="connsiteX329" fmla="*/ 1923547 w 1988299"/>
                <a:gd name="connsiteY329" fmla="*/ 409369 h 1567026"/>
                <a:gd name="connsiteX330" fmla="*/ 1935926 w 1988299"/>
                <a:gd name="connsiteY330" fmla="*/ 388425 h 1567026"/>
                <a:gd name="connsiteX331" fmla="*/ 1955924 w 1988299"/>
                <a:gd name="connsiteY331" fmla="*/ 392233 h 1567026"/>
                <a:gd name="connsiteX332" fmla="*/ 1978777 w 1988299"/>
                <a:gd name="connsiteY332" fmla="*/ 398897 h 1567026"/>
                <a:gd name="connsiteX333" fmla="*/ 1982586 w 1988299"/>
                <a:gd name="connsiteY333" fmla="*/ 370336 h 1567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Lst>
              <a:rect l="l" t="t" r="r" b="b"/>
              <a:pathLst>
                <a:path w="1988299" h="1567026">
                  <a:moveTo>
                    <a:pt x="1988299" y="367480"/>
                  </a:moveTo>
                  <a:lnTo>
                    <a:pt x="1988299" y="335111"/>
                  </a:lnTo>
                  <a:lnTo>
                    <a:pt x="1972112" y="310359"/>
                  </a:lnTo>
                  <a:lnTo>
                    <a:pt x="1965446" y="289414"/>
                  </a:lnTo>
                  <a:lnTo>
                    <a:pt x="1975921" y="268470"/>
                  </a:lnTo>
                  <a:lnTo>
                    <a:pt x="1959732" y="243717"/>
                  </a:lnTo>
                  <a:lnTo>
                    <a:pt x="1930212" y="239909"/>
                  </a:lnTo>
                  <a:lnTo>
                    <a:pt x="1910215" y="254190"/>
                  </a:lnTo>
                  <a:lnTo>
                    <a:pt x="1880696" y="268470"/>
                  </a:lnTo>
                  <a:lnTo>
                    <a:pt x="1851176" y="271326"/>
                  </a:lnTo>
                  <a:lnTo>
                    <a:pt x="1828322" y="254190"/>
                  </a:lnTo>
                  <a:lnTo>
                    <a:pt x="1821655" y="233245"/>
                  </a:lnTo>
                  <a:lnTo>
                    <a:pt x="1802610" y="215157"/>
                  </a:lnTo>
                  <a:lnTo>
                    <a:pt x="1779757" y="215157"/>
                  </a:lnTo>
                  <a:lnTo>
                    <a:pt x="1753094" y="190404"/>
                  </a:lnTo>
                  <a:lnTo>
                    <a:pt x="1734049" y="194212"/>
                  </a:lnTo>
                  <a:lnTo>
                    <a:pt x="1697863" y="186596"/>
                  </a:lnTo>
                  <a:lnTo>
                    <a:pt x="1675010" y="173268"/>
                  </a:lnTo>
                  <a:lnTo>
                    <a:pt x="1655012" y="148515"/>
                  </a:lnTo>
                  <a:lnTo>
                    <a:pt x="1615970" y="116147"/>
                  </a:lnTo>
                  <a:lnTo>
                    <a:pt x="1576927" y="84730"/>
                  </a:lnTo>
                  <a:lnTo>
                    <a:pt x="1567405" y="63785"/>
                  </a:lnTo>
                  <a:lnTo>
                    <a:pt x="1547408" y="52361"/>
                  </a:lnTo>
                  <a:lnTo>
                    <a:pt x="1528363" y="31417"/>
                  </a:lnTo>
                  <a:lnTo>
                    <a:pt x="1478845" y="24753"/>
                  </a:lnTo>
                  <a:lnTo>
                    <a:pt x="1459801" y="10472"/>
                  </a:lnTo>
                  <a:lnTo>
                    <a:pt x="1439803" y="0"/>
                  </a:lnTo>
                  <a:lnTo>
                    <a:pt x="1410284" y="6664"/>
                  </a:lnTo>
                  <a:lnTo>
                    <a:pt x="1387429" y="3808"/>
                  </a:lnTo>
                  <a:lnTo>
                    <a:pt x="1364576" y="14280"/>
                  </a:lnTo>
                  <a:lnTo>
                    <a:pt x="1341721" y="39033"/>
                  </a:lnTo>
                  <a:lnTo>
                    <a:pt x="1361719" y="52361"/>
                  </a:lnTo>
                  <a:lnTo>
                    <a:pt x="1381716" y="63785"/>
                  </a:lnTo>
                  <a:lnTo>
                    <a:pt x="1375050" y="84730"/>
                  </a:lnTo>
                  <a:lnTo>
                    <a:pt x="1375050" y="126619"/>
                  </a:lnTo>
                  <a:lnTo>
                    <a:pt x="1377907" y="151371"/>
                  </a:lnTo>
                  <a:lnTo>
                    <a:pt x="1364576" y="176124"/>
                  </a:lnTo>
                  <a:lnTo>
                    <a:pt x="1345531" y="183740"/>
                  </a:lnTo>
                  <a:lnTo>
                    <a:pt x="1325533" y="183740"/>
                  </a:lnTo>
                  <a:lnTo>
                    <a:pt x="1306488" y="169460"/>
                  </a:lnTo>
                  <a:lnTo>
                    <a:pt x="1306488" y="218965"/>
                  </a:lnTo>
                  <a:lnTo>
                    <a:pt x="1312202" y="239909"/>
                  </a:lnTo>
                  <a:lnTo>
                    <a:pt x="1316010" y="264662"/>
                  </a:lnTo>
                  <a:lnTo>
                    <a:pt x="1335055" y="271326"/>
                  </a:lnTo>
                  <a:lnTo>
                    <a:pt x="1364576" y="264662"/>
                  </a:lnTo>
                  <a:lnTo>
                    <a:pt x="1384573" y="271326"/>
                  </a:lnTo>
                  <a:lnTo>
                    <a:pt x="1420758" y="257998"/>
                  </a:lnTo>
                  <a:lnTo>
                    <a:pt x="1439803" y="271326"/>
                  </a:lnTo>
                  <a:lnTo>
                    <a:pt x="1469323" y="293222"/>
                  </a:lnTo>
                  <a:lnTo>
                    <a:pt x="1492177" y="314167"/>
                  </a:lnTo>
                  <a:lnTo>
                    <a:pt x="1469323" y="320831"/>
                  </a:lnTo>
                  <a:lnTo>
                    <a:pt x="1443612" y="314167"/>
                  </a:lnTo>
                  <a:lnTo>
                    <a:pt x="1410284" y="324639"/>
                  </a:lnTo>
                  <a:lnTo>
                    <a:pt x="1384573" y="345584"/>
                  </a:lnTo>
                  <a:lnTo>
                    <a:pt x="1377907" y="377952"/>
                  </a:lnTo>
                  <a:lnTo>
                    <a:pt x="1338865" y="377952"/>
                  </a:lnTo>
                  <a:lnTo>
                    <a:pt x="1332199" y="402705"/>
                  </a:lnTo>
                  <a:lnTo>
                    <a:pt x="1309345" y="409369"/>
                  </a:lnTo>
                  <a:lnTo>
                    <a:pt x="1289348" y="405561"/>
                  </a:lnTo>
                  <a:lnTo>
                    <a:pt x="1270303" y="392233"/>
                  </a:lnTo>
                  <a:lnTo>
                    <a:pt x="1250305" y="395089"/>
                  </a:lnTo>
                  <a:lnTo>
                    <a:pt x="1247449" y="416033"/>
                  </a:lnTo>
                  <a:lnTo>
                    <a:pt x="1266494" y="437930"/>
                  </a:lnTo>
                  <a:lnTo>
                    <a:pt x="1279825" y="458874"/>
                  </a:lnTo>
                  <a:lnTo>
                    <a:pt x="1256971" y="473155"/>
                  </a:lnTo>
                  <a:lnTo>
                    <a:pt x="1247449" y="501715"/>
                  </a:lnTo>
                  <a:lnTo>
                    <a:pt x="1227451" y="504571"/>
                  </a:lnTo>
                  <a:lnTo>
                    <a:pt x="1133179" y="518851"/>
                  </a:lnTo>
                  <a:lnTo>
                    <a:pt x="1090327" y="547412"/>
                  </a:lnTo>
                  <a:lnTo>
                    <a:pt x="1067473" y="557884"/>
                  </a:lnTo>
                  <a:lnTo>
                    <a:pt x="1044619" y="547412"/>
                  </a:lnTo>
                  <a:lnTo>
                    <a:pt x="1025574" y="547412"/>
                  </a:lnTo>
                  <a:lnTo>
                    <a:pt x="1002720" y="536940"/>
                  </a:lnTo>
                  <a:lnTo>
                    <a:pt x="976057" y="536940"/>
                  </a:lnTo>
                  <a:lnTo>
                    <a:pt x="957012" y="529324"/>
                  </a:lnTo>
                  <a:lnTo>
                    <a:pt x="937015" y="512187"/>
                  </a:lnTo>
                  <a:lnTo>
                    <a:pt x="897973" y="508379"/>
                  </a:lnTo>
                  <a:lnTo>
                    <a:pt x="877975" y="501715"/>
                  </a:lnTo>
                  <a:lnTo>
                    <a:pt x="845599" y="508379"/>
                  </a:lnTo>
                  <a:lnTo>
                    <a:pt x="819888" y="508379"/>
                  </a:lnTo>
                  <a:lnTo>
                    <a:pt x="790368" y="504571"/>
                  </a:lnTo>
                  <a:lnTo>
                    <a:pt x="757040" y="508379"/>
                  </a:lnTo>
                  <a:lnTo>
                    <a:pt x="724663" y="476011"/>
                  </a:lnTo>
                  <a:lnTo>
                    <a:pt x="698952" y="444594"/>
                  </a:lnTo>
                  <a:lnTo>
                    <a:pt x="672289" y="430314"/>
                  </a:lnTo>
                  <a:lnTo>
                    <a:pt x="649435" y="419841"/>
                  </a:lnTo>
                  <a:lnTo>
                    <a:pt x="630390" y="405561"/>
                  </a:lnTo>
                  <a:lnTo>
                    <a:pt x="561828" y="398897"/>
                  </a:lnTo>
                  <a:lnTo>
                    <a:pt x="538974" y="392233"/>
                  </a:lnTo>
                  <a:lnTo>
                    <a:pt x="516120" y="384617"/>
                  </a:lnTo>
                  <a:lnTo>
                    <a:pt x="505645" y="363672"/>
                  </a:lnTo>
                  <a:lnTo>
                    <a:pt x="509454" y="342728"/>
                  </a:lnTo>
                  <a:lnTo>
                    <a:pt x="498979" y="317975"/>
                  </a:lnTo>
                  <a:lnTo>
                    <a:pt x="479934" y="299887"/>
                  </a:lnTo>
                  <a:lnTo>
                    <a:pt x="459937" y="271326"/>
                  </a:lnTo>
                  <a:lnTo>
                    <a:pt x="437083" y="264662"/>
                  </a:lnTo>
                  <a:lnTo>
                    <a:pt x="404707" y="260854"/>
                  </a:lnTo>
                  <a:lnTo>
                    <a:pt x="388518" y="239909"/>
                  </a:lnTo>
                  <a:lnTo>
                    <a:pt x="368521" y="236101"/>
                  </a:lnTo>
                  <a:lnTo>
                    <a:pt x="349476" y="221821"/>
                  </a:lnTo>
                  <a:lnTo>
                    <a:pt x="329479" y="208493"/>
                  </a:lnTo>
                  <a:lnTo>
                    <a:pt x="310434" y="208493"/>
                  </a:lnTo>
                  <a:lnTo>
                    <a:pt x="319956" y="229437"/>
                  </a:lnTo>
                  <a:lnTo>
                    <a:pt x="293293" y="233245"/>
                  </a:lnTo>
                  <a:lnTo>
                    <a:pt x="293293" y="264662"/>
                  </a:lnTo>
                  <a:lnTo>
                    <a:pt x="306624" y="285606"/>
                  </a:lnTo>
                  <a:lnTo>
                    <a:pt x="283771" y="310359"/>
                  </a:lnTo>
                  <a:lnTo>
                    <a:pt x="251394" y="303695"/>
                  </a:lnTo>
                  <a:lnTo>
                    <a:pt x="231397" y="296079"/>
                  </a:lnTo>
                  <a:lnTo>
                    <a:pt x="219018" y="374144"/>
                  </a:lnTo>
                  <a:lnTo>
                    <a:pt x="199020" y="377952"/>
                  </a:lnTo>
                  <a:lnTo>
                    <a:pt x="173309" y="388425"/>
                  </a:lnTo>
                  <a:lnTo>
                    <a:pt x="153312" y="392233"/>
                  </a:lnTo>
                  <a:lnTo>
                    <a:pt x="162835" y="427458"/>
                  </a:lnTo>
                  <a:lnTo>
                    <a:pt x="192354" y="465538"/>
                  </a:lnTo>
                  <a:lnTo>
                    <a:pt x="189498" y="487435"/>
                  </a:lnTo>
                  <a:lnTo>
                    <a:pt x="185689" y="508379"/>
                  </a:lnTo>
                  <a:lnTo>
                    <a:pt x="199020" y="529324"/>
                  </a:lnTo>
                  <a:lnTo>
                    <a:pt x="156169" y="550268"/>
                  </a:lnTo>
                  <a:lnTo>
                    <a:pt x="139980" y="575021"/>
                  </a:lnTo>
                  <a:lnTo>
                    <a:pt x="114270" y="582637"/>
                  </a:lnTo>
                  <a:lnTo>
                    <a:pt x="87607" y="593109"/>
                  </a:lnTo>
                  <a:lnTo>
                    <a:pt x="84750" y="614054"/>
                  </a:lnTo>
                  <a:lnTo>
                    <a:pt x="64753" y="614054"/>
                  </a:lnTo>
                  <a:lnTo>
                    <a:pt x="41899" y="603581"/>
                  </a:lnTo>
                  <a:lnTo>
                    <a:pt x="22854" y="611198"/>
                  </a:lnTo>
                  <a:lnTo>
                    <a:pt x="0" y="632142"/>
                  </a:lnTo>
                  <a:lnTo>
                    <a:pt x="6665" y="656895"/>
                  </a:lnTo>
                  <a:lnTo>
                    <a:pt x="6665" y="677839"/>
                  </a:lnTo>
                  <a:lnTo>
                    <a:pt x="9523" y="698784"/>
                  </a:lnTo>
                  <a:lnTo>
                    <a:pt x="32376" y="694975"/>
                  </a:lnTo>
                  <a:lnTo>
                    <a:pt x="52374" y="706400"/>
                  </a:lnTo>
                  <a:lnTo>
                    <a:pt x="52374" y="730200"/>
                  </a:lnTo>
                  <a:lnTo>
                    <a:pt x="71419" y="754953"/>
                  </a:lnTo>
                  <a:lnTo>
                    <a:pt x="52374" y="758761"/>
                  </a:lnTo>
                  <a:lnTo>
                    <a:pt x="84750" y="776849"/>
                  </a:lnTo>
                  <a:lnTo>
                    <a:pt x="107604" y="793986"/>
                  </a:lnTo>
                  <a:lnTo>
                    <a:pt x="114270" y="822546"/>
                  </a:lnTo>
                  <a:lnTo>
                    <a:pt x="133315" y="829210"/>
                  </a:lnTo>
                  <a:lnTo>
                    <a:pt x="153312" y="843491"/>
                  </a:lnTo>
                  <a:lnTo>
                    <a:pt x="196163" y="843491"/>
                  </a:lnTo>
                  <a:lnTo>
                    <a:pt x="215208" y="829210"/>
                  </a:lnTo>
                  <a:lnTo>
                    <a:pt x="235206" y="822546"/>
                  </a:lnTo>
                  <a:lnTo>
                    <a:pt x="258060" y="843491"/>
                  </a:lnTo>
                  <a:lnTo>
                    <a:pt x="280914" y="843491"/>
                  </a:lnTo>
                  <a:lnTo>
                    <a:pt x="280914" y="878715"/>
                  </a:lnTo>
                  <a:lnTo>
                    <a:pt x="270439" y="903468"/>
                  </a:lnTo>
                  <a:lnTo>
                    <a:pt x="244728" y="913940"/>
                  </a:lnTo>
                  <a:lnTo>
                    <a:pt x="244728" y="946309"/>
                  </a:lnTo>
                  <a:lnTo>
                    <a:pt x="264726" y="952973"/>
                  </a:lnTo>
                  <a:lnTo>
                    <a:pt x="280914" y="973918"/>
                  </a:lnTo>
                  <a:lnTo>
                    <a:pt x="260916" y="998670"/>
                  </a:lnTo>
                  <a:lnTo>
                    <a:pt x="241871" y="985342"/>
                  </a:lnTo>
                  <a:lnTo>
                    <a:pt x="248537" y="1006286"/>
                  </a:lnTo>
                  <a:lnTo>
                    <a:pt x="254251" y="1034847"/>
                  </a:lnTo>
                  <a:lnTo>
                    <a:pt x="274248" y="1037703"/>
                  </a:lnTo>
                  <a:lnTo>
                    <a:pt x="297102" y="1055791"/>
                  </a:lnTo>
                  <a:lnTo>
                    <a:pt x="322813" y="1066264"/>
                  </a:lnTo>
                  <a:lnTo>
                    <a:pt x="358998" y="1101489"/>
                  </a:lnTo>
                  <a:lnTo>
                    <a:pt x="381852" y="1083400"/>
                  </a:lnTo>
                  <a:lnTo>
                    <a:pt x="401849" y="1094824"/>
                  </a:lnTo>
                  <a:lnTo>
                    <a:pt x="420894" y="1115769"/>
                  </a:lnTo>
                  <a:lnTo>
                    <a:pt x="443749" y="1118625"/>
                  </a:lnTo>
                  <a:lnTo>
                    <a:pt x="457080" y="1140521"/>
                  </a:lnTo>
                  <a:lnTo>
                    <a:pt x="477078" y="1132905"/>
                  </a:lnTo>
                  <a:lnTo>
                    <a:pt x="482791" y="1154802"/>
                  </a:lnTo>
                  <a:lnTo>
                    <a:pt x="505645" y="1175746"/>
                  </a:lnTo>
                  <a:lnTo>
                    <a:pt x="525642" y="1186218"/>
                  </a:lnTo>
                  <a:lnTo>
                    <a:pt x="545640" y="1186218"/>
                  </a:lnTo>
                  <a:lnTo>
                    <a:pt x="564685" y="1192882"/>
                  </a:lnTo>
                  <a:lnTo>
                    <a:pt x="587538" y="1196691"/>
                  </a:lnTo>
                  <a:lnTo>
                    <a:pt x="614202" y="1210971"/>
                  </a:lnTo>
                  <a:lnTo>
                    <a:pt x="637056" y="1200499"/>
                  </a:lnTo>
                  <a:lnTo>
                    <a:pt x="656101" y="1192882"/>
                  </a:lnTo>
                  <a:lnTo>
                    <a:pt x="665623" y="1228107"/>
                  </a:lnTo>
                  <a:lnTo>
                    <a:pt x="685621" y="1207163"/>
                  </a:lnTo>
                  <a:lnTo>
                    <a:pt x="698952" y="1186218"/>
                  </a:lnTo>
                  <a:lnTo>
                    <a:pt x="724663" y="1190026"/>
                  </a:lnTo>
                  <a:lnTo>
                    <a:pt x="744660" y="1196691"/>
                  </a:lnTo>
                  <a:lnTo>
                    <a:pt x="763705" y="1196691"/>
                  </a:lnTo>
                  <a:lnTo>
                    <a:pt x="803700" y="1214779"/>
                  </a:lnTo>
                  <a:lnTo>
                    <a:pt x="806556" y="1190026"/>
                  </a:lnTo>
                  <a:lnTo>
                    <a:pt x="826554" y="1186218"/>
                  </a:lnTo>
                  <a:lnTo>
                    <a:pt x="822745" y="1165274"/>
                  </a:lnTo>
                  <a:lnTo>
                    <a:pt x="842742" y="1165274"/>
                  </a:lnTo>
                  <a:lnTo>
                    <a:pt x="861787" y="1147185"/>
                  </a:lnTo>
                  <a:lnTo>
                    <a:pt x="884641" y="1143377"/>
                  </a:lnTo>
                  <a:lnTo>
                    <a:pt x="904638" y="1150994"/>
                  </a:lnTo>
                  <a:lnTo>
                    <a:pt x="911304" y="1130049"/>
                  </a:lnTo>
                  <a:lnTo>
                    <a:pt x="930349" y="1140521"/>
                  </a:lnTo>
                  <a:lnTo>
                    <a:pt x="953203" y="1171938"/>
                  </a:lnTo>
                  <a:lnTo>
                    <a:pt x="979866" y="1182410"/>
                  </a:lnTo>
                  <a:lnTo>
                    <a:pt x="998911" y="1186218"/>
                  </a:lnTo>
                  <a:lnTo>
                    <a:pt x="1015099" y="1210971"/>
                  </a:lnTo>
                  <a:lnTo>
                    <a:pt x="1037954" y="1217635"/>
                  </a:lnTo>
                  <a:lnTo>
                    <a:pt x="1041762" y="1239532"/>
                  </a:lnTo>
                  <a:lnTo>
                    <a:pt x="1055094" y="1288085"/>
                  </a:lnTo>
                  <a:lnTo>
                    <a:pt x="1044619" y="1312837"/>
                  </a:lnTo>
                  <a:lnTo>
                    <a:pt x="1032240" y="1334734"/>
                  </a:lnTo>
                  <a:lnTo>
                    <a:pt x="1025574" y="1355678"/>
                  </a:lnTo>
                  <a:lnTo>
                    <a:pt x="1028431" y="1376623"/>
                  </a:lnTo>
                  <a:lnTo>
                    <a:pt x="1076996" y="1384239"/>
                  </a:lnTo>
                  <a:lnTo>
                    <a:pt x="1074139" y="1408991"/>
                  </a:lnTo>
                  <a:lnTo>
                    <a:pt x="1080805" y="1433744"/>
                  </a:lnTo>
                  <a:lnTo>
                    <a:pt x="1103659" y="1436600"/>
                  </a:lnTo>
                  <a:lnTo>
                    <a:pt x="1100802" y="1457544"/>
                  </a:lnTo>
                  <a:lnTo>
                    <a:pt x="1094136" y="1479441"/>
                  </a:lnTo>
                  <a:lnTo>
                    <a:pt x="1122704" y="1482297"/>
                  </a:lnTo>
                  <a:lnTo>
                    <a:pt x="1136035" y="1510858"/>
                  </a:lnTo>
                  <a:lnTo>
                    <a:pt x="1158889" y="1510858"/>
                  </a:lnTo>
                  <a:lnTo>
                    <a:pt x="1178887" y="1500385"/>
                  </a:lnTo>
                  <a:lnTo>
                    <a:pt x="1178887" y="1525138"/>
                  </a:lnTo>
                  <a:lnTo>
                    <a:pt x="1201740" y="1525138"/>
                  </a:lnTo>
                  <a:lnTo>
                    <a:pt x="1201740" y="1504193"/>
                  </a:lnTo>
                  <a:lnTo>
                    <a:pt x="1188409" y="1465160"/>
                  </a:lnTo>
                  <a:lnTo>
                    <a:pt x="1211263" y="1465160"/>
                  </a:lnTo>
                  <a:lnTo>
                    <a:pt x="1234117" y="1461352"/>
                  </a:lnTo>
                  <a:lnTo>
                    <a:pt x="1260780" y="1457544"/>
                  </a:lnTo>
                  <a:lnTo>
                    <a:pt x="1283634" y="1461352"/>
                  </a:lnTo>
                  <a:lnTo>
                    <a:pt x="1302679" y="1447072"/>
                  </a:lnTo>
                  <a:lnTo>
                    <a:pt x="1309345" y="1426128"/>
                  </a:lnTo>
                  <a:lnTo>
                    <a:pt x="1338865" y="1440408"/>
                  </a:lnTo>
                  <a:lnTo>
                    <a:pt x="1361719" y="1444216"/>
                  </a:lnTo>
                  <a:lnTo>
                    <a:pt x="1381716" y="1447072"/>
                  </a:lnTo>
                  <a:lnTo>
                    <a:pt x="1375050" y="1471825"/>
                  </a:lnTo>
                  <a:lnTo>
                    <a:pt x="1394095" y="1489913"/>
                  </a:lnTo>
                  <a:lnTo>
                    <a:pt x="1420758" y="1500385"/>
                  </a:lnTo>
                  <a:lnTo>
                    <a:pt x="1453135" y="1486105"/>
                  </a:lnTo>
                  <a:lnTo>
                    <a:pt x="1475989" y="1493721"/>
                  </a:lnTo>
                  <a:lnTo>
                    <a:pt x="1498843" y="1500385"/>
                  </a:lnTo>
                  <a:lnTo>
                    <a:pt x="1501699" y="1531802"/>
                  </a:lnTo>
                  <a:lnTo>
                    <a:pt x="1512174" y="1553699"/>
                  </a:lnTo>
                  <a:lnTo>
                    <a:pt x="1535028" y="1567027"/>
                  </a:lnTo>
                  <a:lnTo>
                    <a:pt x="1535028" y="1546082"/>
                  </a:lnTo>
                  <a:lnTo>
                    <a:pt x="1535028" y="1521330"/>
                  </a:lnTo>
                  <a:lnTo>
                    <a:pt x="1551217" y="1500385"/>
                  </a:lnTo>
                  <a:lnTo>
                    <a:pt x="1574070" y="1496577"/>
                  </a:lnTo>
                  <a:lnTo>
                    <a:pt x="1596924" y="1493721"/>
                  </a:lnTo>
                  <a:lnTo>
                    <a:pt x="1619779" y="1486105"/>
                  </a:lnTo>
                  <a:lnTo>
                    <a:pt x="1629301" y="1450880"/>
                  </a:lnTo>
                  <a:lnTo>
                    <a:pt x="1649298" y="1461352"/>
                  </a:lnTo>
                  <a:lnTo>
                    <a:pt x="1668343" y="1450880"/>
                  </a:lnTo>
                  <a:lnTo>
                    <a:pt x="1691198" y="1444216"/>
                  </a:lnTo>
                  <a:lnTo>
                    <a:pt x="1711195" y="1436600"/>
                  </a:lnTo>
                  <a:lnTo>
                    <a:pt x="1730240" y="1440408"/>
                  </a:lnTo>
                  <a:lnTo>
                    <a:pt x="1756903" y="1426128"/>
                  </a:lnTo>
                  <a:lnTo>
                    <a:pt x="1786423" y="1394711"/>
                  </a:lnTo>
                  <a:lnTo>
                    <a:pt x="1789280" y="1372815"/>
                  </a:lnTo>
                  <a:lnTo>
                    <a:pt x="1798802" y="1345206"/>
                  </a:lnTo>
                  <a:lnTo>
                    <a:pt x="1818799" y="1324261"/>
                  </a:lnTo>
                  <a:lnTo>
                    <a:pt x="1825465" y="1299509"/>
                  </a:lnTo>
                  <a:lnTo>
                    <a:pt x="1838796" y="1277612"/>
                  </a:lnTo>
                  <a:lnTo>
                    <a:pt x="1834987" y="1256668"/>
                  </a:lnTo>
                  <a:lnTo>
                    <a:pt x="1851176" y="1231915"/>
                  </a:lnTo>
                  <a:lnTo>
                    <a:pt x="1848319" y="1210971"/>
                  </a:lnTo>
                  <a:lnTo>
                    <a:pt x="1851176" y="1186218"/>
                  </a:lnTo>
                  <a:lnTo>
                    <a:pt x="1877839" y="1171938"/>
                  </a:lnTo>
                  <a:lnTo>
                    <a:pt x="1877839" y="1150994"/>
                  </a:lnTo>
                  <a:lnTo>
                    <a:pt x="1896884" y="1136713"/>
                  </a:lnTo>
                  <a:lnTo>
                    <a:pt x="1894027" y="1115769"/>
                  </a:lnTo>
                  <a:lnTo>
                    <a:pt x="1903550" y="1091016"/>
                  </a:lnTo>
                  <a:lnTo>
                    <a:pt x="1867364" y="1087208"/>
                  </a:lnTo>
                  <a:lnTo>
                    <a:pt x="1844510" y="1091016"/>
                  </a:lnTo>
                  <a:lnTo>
                    <a:pt x="1821655" y="1097680"/>
                  </a:lnTo>
                  <a:lnTo>
                    <a:pt x="1838796" y="1072928"/>
                  </a:lnTo>
                  <a:lnTo>
                    <a:pt x="1864507" y="1066264"/>
                  </a:lnTo>
                  <a:lnTo>
                    <a:pt x="1854984" y="1045319"/>
                  </a:lnTo>
                  <a:lnTo>
                    <a:pt x="1834987" y="1037703"/>
                  </a:lnTo>
                  <a:lnTo>
                    <a:pt x="1815942" y="1027231"/>
                  </a:lnTo>
                  <a:lnTo>
                    <a:pt x="1789280" y="1016759"/>
                  </a:lnTo>
                  <a:lnTo>
                    <a:pt x="1763568" y="992006"/>
                  </a:lnTo>
                  <a:lnTo>
                    <a:pt x="1782613" y="1009142"/>
                  </a:lnTo>
                  <a:lnTo>
                    <a:pt x="1812133" y="1009142"/>
                  </a:lnTo>
                  <a:lnTo>
                    <a:pt x="1851176" y="1023423"/>
                  </a:lnTo>
                  <a:lnTo>
                    <a:pt x="1832131" y="1006286"/>
                  </a:lnTo>
                  <a:lnTo>
                    <a:pt x="1818799" y="985342"/>
                  </a:lnTo>
                  <a:lnTo>
                    <a:pt x="1798802" y="967253"/>
                  </a:lnTo>
                  <a:lnTo>
                    <a:pt x="1756903" y="900612"/>
                  </a:lnTo>
                  <a:lnTo>
                    <a:pt x="1736906" y="896804"/>
                  </a:lnTo>
                  <a:lnTo>
                    <a:pt x="1717861" y="878715"/>
                  </a:lnTo>
                  <a:lnTo>
                    <a:pt x="1697863" y="861579"/>
                  </a:lnTo>
                  <a:lnTo>
                    <a:pt x="1717861" y="839683"/>
                  </a:lnTo>
                  <a:lnTo>
                    <a:pt x="1717861" y="818738"/>
                  </a:lnTo>
                  <a:lnTo>
                    <a:pt x="1736906" y="815882"/>
                  </a:lnTo>
                  <a:lnTo>
                    <a:pt x="1734049" y="791130"/>
                  </a:lnTo>
                  <a:lnTo>
                    <a:pt x="1766426" y="776849"/>
                  </a:lnTo>
                  <a:lnTo>
                    <a:pt x="1789280" y="780657"/>
                  </a:lnTo>
                  <a:lnTo>
                    <a:pt x="1786423" y="752097"/>
                  </a:lnTo>
                  <a:lnTo>
                    <a:pt x="1763568" y="744481"/>
                  </a:lnTo>
                  <a:lnTo>
                    <a:pt x="1740714" y="752097"/>
                  </a:lnTo>
                  <a:lnTo>
                    <a:pt x="1711195" y="734008"/>
                  </a:lnTo>
                  <a:lnTo>
                    <a:pt x="1691198" y="754953"/>
                  </a:lnTo>
                  <a:lnTo>
                    <a:pt x="1672153" y="769233"/>
                  </a:lnTo>
                  <a:lnTo>
                    <a:pt x="1652156" y="752097"/>
                  </a:lnTo>
                  <a:lnTo>
                    <a:pt x="1645489" y="730200"/>
                  </a:lnTo>
                  <a:lnTo>
                    <a:pt x="1622636" y="719728"/>
                  </a:lnTo>
                  <a:lnTo>
                    <a:pt x="1603591" y="719728"/>
                  </a:lnTo>
                  <a:lnTo>
                    <a:pt x="1583593" y="702592"/>
                  </a:lnTo>
                  <a:lnTo>
                    <a:pt x="1580737" y="671175"/>
                  </a:lnTo>
                  <a:lnTo>
                    <a:pt x="1599782" y="677839"/>
                  </a:lnTo>
                  <a:lnTo>
                    <a:pt x="1619779" y="671175"/>
                  </a:lnTo>
                  <a:lnTo>
                    <a:pt x="1626444" y="638806"/>
                  </a:lnTo>
                  <a:lnTo>
                    <a:pt x="1649298" y="628334"/>
                  </a:lnTo>
                  <a:lnTo>
                    <a:pt x="1658821" y="607389"/>
                  </a:lnTo>
                  <a:lnTo>
                    <a:pt x="1681675" y="596917"/>
                  </a:lnTo>
                  <a:lnTo>
                    <a:pt x="1701672" y="596917"/>
                  </a:lnTo>
                  <a:lnTo>
                    <a:pt x="1714052" y="617862"/>
                  </a:lnTo>
                  <a:lnTo>
                    <a:pt x="1697863" y="642614"/>
                  </a:lnTo>
                  <a:lnTo>
                    <a:pt x="1707385" y="663559"/>
                  </a:lnTo>
                  <a:lnTo>
                    <a:pt x="1707385" y="688311"/>
                  </a:lnTo>
                  <a:lnTo>
                    <a:pt x="1727384" y="681647"/>
                  </a:lnTo>
                  <a:lnTo>
                    <a:pt x="1736906" y="659751"/>
                  </a:lnTo>
                  <a:lnTo>
                    <a:pt x="1770235" y="642614"/>
                  </a:lnTo>
                  <a:lnTo>
                    <a:pt x="1795945" y="638806"/>
                  </a:lnTo>
                  <a:lnTo>
                    <a:pt x="1805468" y="614054"/>
                  </a:lnTo>
                  <a:lnTo>
                    <a:pt x="1825465" y="603581"/>
                  </a:lnTo>
                  <a:lnTo>
                    <a:pt x="1841654" y="575021"/>
                  </a:lnTo>
                  <a:lnTo>
                    <a:pt x="1844510" y="554076"/>
                  </a:lnTo>
                  <a:lnTo>
                    <a:pt x="1864507" y="561692"/>
                  </a:lnTo>
                  <a:lnTo>
                    <a:pt x="1903550" y="564549"/>
                  </a:lnTo>
                  <a:lnTo>
                    <a:pt x="1887361" y="543604"/>
                  </a:lnTo>
                  <a:lnTo>
                    <a:pt x="1907358" y="536940"/>
                  </a:lnTo>
                  <a:lnTo>
                    <a:pt x="1933070" y="518851"/>
                  </a:lnTo>
                  <a:lnTo>
                    <a:pt x="1926403" y="497907"/>
                  </a:lnTo>
                  <a:lnTo>
                    <a:pt x="1953067" y="508379"/>
                  </a:lnTo>
                  <a:lnTo>
                    <a:pt x="1972112" y="497907"/>
                  </a:lnTo>
                  <a:lnTo>
                    <a:pt x="1969254" y="476011"/>
                  </a:lnTo>
                  <a:lnTo>
                    <a:pt x="1959732" y="455066"/>
                  </a:lnTo>
                  <a:lnTo>
                    <a:pt x="1942592" y="427458"/>
                  </a:lnTo>
                  <a:lnTo>
                    <a:pt x="1923547" y="409369"/>
                  </a:lnTo>
                  <a:lnTo>
                    <a:pt x="1935926" y="388425"/>
                  </a:lnTo>
                  <a:lnTo>
                    <a:pt x="1955924" y="392233"/>
                  </a:lnTo>
                  <a:lnTo>
                    <a:pt x="1978777" y="398897"/>
                  </a:lnTo>
                  <a:lnTo>
                    <a:pt x="1982586" y="370336"/>
                  </a:lnTo>
                  <a:close/>
                </a:path>
              </a:pathLst>
            </a:custGeom>
            <a:solidFill>
              <a:srgbClr val="AFABAB"/>
            </a:solidFill>
            <a:ln w="9518" cap="flat">
              <a:noFill/>
              <a:prstDash val="solid"/>
              <a:miter/>
            </a:ln>
          </p:spPr>
          <p:txBody>
            <a:bodyPr rtlCol="0" anchor="ctr"/>
            <a:lstStyle/>
            <a:p>
              <a:endParaRPr lang="en-US" noProof="0" dirty="0"/>
            </a:p>
          </p:txBody>
        </p:sp>
        <p:sp>
          <p:nvSpPr>
            <p:cNvPr id="6473" name="Serbest Form 6472">
              <a:extLst>
                <a:ext uri="{FF2B5EF4-FFF2-40B4-BE49-F238E27FC236}">
                  <a16:creationId xmlns:a16="http://schemas.microsoft.com/office/drawing/2014/main" id="{12D6F8AE-1214-E845-B529-449D58C23430}"/>
                </a:ext>
              </a:extLst>
            </p:cNvPr>
            <p:cNvSpPr/>
            <p:nvPr/>
          </p:nvSpPr>
          <p:spPr>
            <a:xfrm>
              <a:off x="9774545" y="3028199"/>
              <a:ext cx="89511" cy="85681"/>
            </a:xfrm>
            <a:custGeom>
              <a:avLst/>
              <a:gdLst>
                <a:gd name="connsiteX0" fmla="*/ 83798 w 89511"/>
                <a:gd name="connsiteY0" fmla="*/ 8568 h 85681"/>
                <a:gd name="connsiteX1" fmla="*/ 75227 w 89511"/>
                <a:gd name="connsiteY1" fmla="*/ 44745 h 85681"/>
                <a:gd name="connsiteX2" fmla="*/ 72371 w 89511"/>
                <a:gd name="connsiteY2" fmla="*/ 77114 h 85681"/>
                <a:gd name="connsiteX3" fmla="*/ 51421 w 89511"/>
                <a:gd name="connsiteY3" fmla="*/ 81874 h 85681"/>
                <a:gd name="connsiteX4" fmla="*/ 25711 w 89511"/>
                <a:gd name="connsiteY4" fmla="*/ 81874 h 85681"/>
                <a:gd name="connsiteX5" fmla="*/ 4762 w 89511"/>
                <a:gd name="connsiteY5" fmla="*/ 47601 h 85681"/>
                <a:gd name="connsiteX6" fmla="*/ 18092 w 89511"/>
                <a:gd name="connsiteY6" fmla="*/ 25705 h 85681"/>
                <a:gd name="connsiteX7" fmla="*/ 37137 w 89511"/>
                <a:gd name="connsiteY7" fmla="*/ 4760 h 85681"/>
                <a:gd name="connsiteX8" fmla="*/ 83798 w 89511"/>
                <a:gd name="connsiteY8" fmla="*/ 8568 h 85681"/>
                <a:gd name="connsiteX9" fmla="*/ 83798 w 89511"/>
                <a:gd name="connsiteY9" fmla="*/ 3808 h 85681"/>
                <a:gd name="connsiteX10" fmla="*/ 35233 w 89511"/>
                <a:gd name="connsiteY10" fmla="*/ 0 h 85681"/>
                <a:gd name="connsiteX11" fmla="*/ 13331 w 89511"/>
                <a:gd name="connsiteY11" fmla="*/ 21897 h 85681"/>
                <a:gd name="connsiteX12" fmla="*/ 0 w 89511"/>
                <a:gd name="connsiteY12" fmla="*/ 46649 h 85681"/>
                <a:gd name="connsiteX13" fmla="*/ 22854 w 89511"/>
                <a:gd name="connsiteY13" fmla="*/ 84730 h 85681"/>
                <a:gd name="connsiteX14" fmla="*/ 51421 w 89511"/>
                <a:gd name="connsiteY14" fmla="*/ 85682 h 85681"/>
                <a:gd name="connsiteX15" fmla="*/ 75227 w 89511"/>
                <a:gd name="connsiteY15" fmla="*/ 78066 h 85681"/>
                <a:gd name="connsiteX16" fmla="*/ 79989 w 89511"/>
                <a:gd name="connsiteY16" fmla="*/ 43793 h 85681"/>
                <a:gd name="connsiteX17" fmla="*/ 89511 w 89511"/>
                <a:gd name="connsiteY17" fmla="*/ 12376 h 85681"/>
                <a:gd name="connsiteX18" fmla="*/ 83798 w 89511"/>
                <a:gd name="connsiteY18" fmla="*/ 3808 h 8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511" h="85681">
                  <a:moveTo>
                    <a:pt x="83798" y="8568"/>
                  </a:moveTo>
                  <a:lnTo>
                    <a:pt x="75227" y="44745"/>
                  </a:lnTo>
                  <a:lnTo>
                    <a:pt x="72371" y="77114"/>
                  </a:lnTo>
                  <a:lnTo>
                    <a:pt x="51421" y="81874"/>
                  </a:lnTo>
                  <a:lnTo>
                    <a:pt x="25711" y="81874"/>
                  </a:lnTo>
                  <a:lnTo>
                    <a:pt x="4762" y="47601"/>
                  </a:lnTo>
                  <a:lnTo>
                    <a:pt x="18092" y="25705"/>
                  </a:lnTo>
                  <a:lnTo>
                    <a:pt x="37137" y="4760"/>
                  </a:lnTo>
                  <a:lnTo>
                    <a:pt x="83798" y="8568"/>
                  </a:lnTo>
                  <a:close/>
                  <a:moveTo>
                    <a:pt x="83798" y="3808"/>
                  </a:moveTo>
                  <a:lnTo>
                    <a:pt x="35233" y="0"/>
                  </a:lnTo>
                  <a:lnTo>
                    <a:pt x="13331" y="21897"/>
                  </a:lnTo>
                  <a:lnTo>
                    <a:pt x="0" y="46649"/>
                  </a:lnTo>
                  <a:lnTo>
                    <a:pt x="22854" y="84730"/>
                  </a:lnTo>
                  <a:lnTo>
                    <a:pt x="51421" y="85682"/>
                  </a:lnTo>
                  <a:lnTo>
                    <a:pt x="75227" y="78066"/>
                  </a:lnTo>
                  <a:lnTo>
                    <a:pt x="79989" y="43793"/>
                  </a:lnTo>
                  <a:lnTo>
                    <a:pt x="89511" y="12376"/>
                  </a:lnTo>
                  <a:lnTo>
                    <a:pt x="83798" y="3808"/>
                  </a:lnTo>
                  <a:close/>
                </a:path>
              </a:pathLst>
            </a:custGeom>
            <a:noFill/>
            <a:ln w="2379" cap="flat">
              <a:solidFill>
                <a:srgbClr val="FFFFFF"/>
              </a:solidFill>
              <a:prstDash val="solid"/>
              <a:round/>
            </a:ln>
          </p:spPr>
          <p:txBody>
            <a:bodyPr rtlCol="0" anchor="ctr"/>
            <a:lstStyle/>
            <a:p>
              <a:endParaRPr lang="en-US" noProof="0" dirty="0"/>
            </a:p>
          </p:txBody>
        </p:sp>
        <p:sp>
          <p:nvSpPr>
            <p:cNvPr id="6474" name="Serbest Form 6473">
              <a:extLst>
                <a:ext uri="{FF2B5EF4-FFF2-40B4-BE49-F238E27FC236}">
                  <a16:creationId xmlns:a16="http://schemas.microsoft.com/office/drawing/2014/main" id="{B96E38CC-6047-EE43-8FE9-51AAC2950114}"/>
                </a:ext>
              </a:extLst>
            </p:cNvPr>
            <p:cNvSpPr/>
            <p:nvPr/>
          </p:nvSpPr>
          <p:spPr>
            <a:xfrm>
              <a:off x="8302365" y="1452604"/>
              <a:ext cx="1993061" cy="1570834"/>
            </a:xfrm>
            <a:custGeom>
              <a:avLst/>
              <a:gdLst>
                <a:gd name="connsiteX0" fmla="*/ 1988300 w 1993061"/>
                <a:gd name="connsiteY0" fmla="*/ 367480 h 1570834"/>
                <a:gd name="connsiteX1" fmla="*/ 1978777 w 1993061"/>
                <a:gd name="connsiteY1" fmla="*/ 398897 h 1570834"/>
                <a:gd name="connsiteX2" fmla="*/ 1958780 w 1993061"/>
                <a:gd name="connsiteY2" fmla="*/ 389377 h 1570834"/>
                <a:gd name="connsiteX3" fmla="*/ 1938783 w 1993061"/>
                <a:gd name="connsiteY3" fmla="*/ 385568 h 1570834"/>
                <a:gd name="connsiteX4" fmla="*/ 1923546 w 1993061"/>
                <a:gd name="connsiteY4" fmla="*/ 407465 h 1570834"/>
                <a:gd name="connsiteX5" fmla="*/ 1943545 w 1993061"/>
                <a:gd name="connsiteY5" fmla="*/ 428409 h 1570834"/>
                <a:gd name="connsiteX6" fmla="*/ 1959732 w 1993061"/>
                <a:gd name="connsiteY6" fmla="*/ 456018 h 1570834"/>
                <a:gd name="connsiteX7" fmla="*/ 1969255 w 1993061"/>
                <a:gd name="connsiteY7" fmla="*/ 476963 h 1570834"/>
                <a:gd name="connsiteX8" fmla="*/ 1972112 w 1993061"/>
                <a:gd name="connsiteY8" fmla="*/ 497907 h 1570834"/>
                <a:gd name="connsiteX9" fmla="*/ 1929261 w 1993061"/>
                <a:gd name="connsiteY9" fmla="*/ 495051 h 1570834"/>
                <a:gd name="connsiteX10" fmla="*/ 1932117 w 1993061"/>
                <a:gd name="connsiteY10" fmla="*/ 518851 h 1570834"/>
                <a:gd name="connsiteX11" fmla="*/ 1907359 w 1993061"/>
                <a:gd name="connsiteY11" fmla="*/ 534084 h 1570834"/>
                <a:gd name="connsiteX12" fmla="*/ 1887362 w 1993061"/>
                <a:gd name="connsiteY12" fmla="*/ 544556 h 1570834"/>
                <a:gd name="connsiteX13" fmla="*/ 1903549 w 1993061"/>
                <a:gd name="connsiteY13" fmla="*/ 565501 h 1570834"/>
                <a:gd name="connsiteX14" fmla="*/ 1866411 w 1993061"/>
                <a:gd name="connsiteY14" fmla="*/ 557884 h 1570834"/>
                <a:gd name="connsiteX15" fmla="*/ 1844510 w 1993061"/>
                <a:gd name="connsiteY15" fmla="*/ 553124 h 1570834"/>
                <a:gd name="connsiteX16" fmla="*/ 1841653 w 1993061"/>
                <a:gd name="connsiteY16" fmla="*/ 574069 h 1570834"/>
                <a:gd name="connsiteX17" fmla="*/ 1825465 w 1993061"/>
                <a:gd name="connsiteY17" fmla="*/ 601677 h 1570834"/>
                <a:gd name="connsiteX18" fmla="*/ 1795946 w 1993061"/>
                <a:gd name="connsiteY18" fmla="*/ 636902 h 1570834"/>
                <a:gd name="connsiteX19" fmla="*/ 1772139 w 1993061"/>
                <a:gd name="connsiteY19" fmla="*/ 638806 h 1570834"/>
                <a:gd name="connsiteX20" fmla="*/ 1738811 w 1993061"/>
                <a:gd name="connsiteY20" fmla="*/ 656895 h 1570834"/>
                <a:gd name="connsiteX21" fmla="*/ 1728335 w 1993061"/>
                <a:gd name="connsiteY21" fmla="*/ 679743 h 1570834"/>
                <a:gd name="connsiteX22" fmla="*/ 1703577 w 1993061"/>
                <a:gd name="connsiteY22" fmla="*/ 640710 h 1570834"/>
                <a:gd name="connsiteX23" fmla="*/ 1719766 w 1993061"/>
                <a:gd name="connsiteY23" fmla="*/ 617862 h 1570834"/>
                <a:gd name="connsiteX24" fmla="*/ 1706434 w 1993061"/>
                <a:gd name="connsiteY24" fmla="*/ 594061 h 1570834"/>
                <a:gd name="connsiteX25" fmla="*/ 1684532 w 1993061"/>
                <a:gd name="connsiteY25" fmla="*/ 593109 h 1570834"/>
                <a:gd name="connsiteX26" fmla="*/ 1660725 w 1993061"/>
                <a:gd name="connsiteY26" fmla="*/ 603581 h 1570834"/>
                <a:gd name="connsiteX27" fmla="*/ 1649299 w 1993061"/>
                <a:gd name="connsiteY27" fmla="*/ 626430 h 1570834"/>
                <a:gd name="connsiteX28" fmla="*/ 1627397 w 1993061"/>
                <a:gd name="connsiteY28" fmla="*/ 635950 h 1570834"/>
                <a:gd name="connsiteX29" fmla="*/ 1619779 w 1993061"/>
                <a:gd name="connsiteY29" fmla="*/ 669271 h 1570834"/>
                <a:gd name="connsiteX30" fmla="*/ 1583593 w 1993061"/>
                <a:gd name="connsiteY30" fmla="*/ 667367 h 1570834"/>
                <a:gd name="connsiteX31" fmla="*/ 1583593 w 1993061"/>
                <a:gd name="connsiteY31" fmla="*/ 701640 h 1570834"/>
                <a:gd name="connsiteX32" fmla="*/ 1603590 w 1993061"/>
                <a:gd name="connsiteY32" fmla="*/ 720680 h 1570834"/>
                <a:gd name="connsiteX33" fmla="*/ 1624541 w 1993061"/>
                <a:gd name="connsiteY33" fmla="*/ 721632 h 1570834"/>
                <a:gd name="connsiteX34" fmla="*/ 1646442 w 1993061"/>
                <a:gd name="connsiteY34" fmla="*/ 732104 h 1570834"/>
                <a:gd name="connsiteX35" fmla="*/ 1652155 w 1993061"/>
                <a:gd name="connsiteY35" fmla="*/ 752097 h 1570834"/>
                <a:gd name="connsiteX36" fmla="*/ 1672153 w 1993061"/>
                <a:gd name="connsiteY36" fmla="*/ 771137 h 1570834"/>
                <a:gd name="connsiteX37" fmla="*/ 1695006 w 1993061"/>
                <a:gd name="connsiteY37" fmla="*/ 756857 h 1570834"/>
                <a:gd name="connsiteX38" fmla="*/ 1715004 w 1993061"/>
                <a:gd name="connsiteY38" fmla="*/ 734960 h 1570834"/>
                <a:gd name="connsiteX39" fmla="*/ 1741667 w 1993061"/>
                <a:gd name="connsiteY39" fmla="*/ 753049 h 1570834"/>
                <a:gd name="connsiteX40" fmla="*/ 1766425 w 1993061"/>
                <a:gd name="connsiteY40" fmla="*/ 746385 h 1570834"/>
                <a:gd name="connsiteX41" fmla="*/ 1788327 w 1993061"/>
                <a:gd name="connsiteY41" fmla="*/ 753049 h 1570834"/>
                <a:gd name="connsiteX42" fmla="*/ 1790231 w 1993061"/>
                <a:gd name="connsiteY42" fmla="*/ 779705 h 1570834"/>
                <a:gd name="connsiteX43" fmla="*/ 1770234 w 1993061"/>
                <a:gd name="connsiteY43" fmla="*/ 773041 h 1570834"/>
                <a:gd name="connsiteX44" fmla="*/ 1735953 w 1993061"/>
                <a:gd name="connsiteY44" fmla="*/ 787322 h 1570834"/>
                <a:gd name="connsiteX45" fmla="*/ 1737858 w 1993061"/>
                <a:gd name="connsiteY45" fmla="*/ 814930 h 1570834"/>
                <a:gd name="connsiteX46" fmla="*/ 1717860 w 1993061"/>
                <a:gd name="connsiteY46" fmla="*/ 817786 h 1570834"/>
                <a:gd name="connsiteX47" fmla="*/ 1717860 w 1993061"/>
                <a:gd name="connsiteY47" fmla="*/ 838731 h 1570834"/>
                <a:gd name="connsiteX48" fmla="*/ 1698815 w 1993061"/>
                <a:gd name="connsiteY48" fmla="*/ 857771 h 1570834"/>
                <a:gd name="connsiteX49" fmla="*/ 1718813 w 1993061"/>
                <a:gd name="connsiteY49" fmla="*/ 878715 h 1570834"/>
                <a:gd name="connsiteX50" fmla="*/ 1738811 w 1993061"/>
                <a:gd name="connsiteY50" fmla="*/ 896804 h 1570834"/>
                <a:gd name="connsiteX51" fmla="*/ 1759760 w 1993061"/>
                <a:gd name="connsiteY51" fmla="*/ 900612 h 1570834"/>
                <a:gd name="connsiteX52" fmla="*/ 1800707 w 1993061"/>
                <a:gd name="connsiteY52" fmla="*/ 966301 h 1570834"/>
                <a:gd name="connsiteX53" fmla="*/ 1820704 w 1993061"/>
                <a:gd name="connsiteY53" fmla="*/ 984390 h 1570834"/>
                <a:gd name="connsiteX54" fmla="*/ 1833083 w 1993061"/>
                <a:gd name="connsiteY54" fmla="*/ 1005334 h 1570834"/>
                <a:gd name="connsiteX55" fmla="*/ 1853081 w 1993061"/>
                <a:gd name="connsiteY55" fmla="*/ 1023423 h 1570834"/>
                <a:gd name="connsiteX56" fmla="*/ 1815943 w 1993061"/>
                <a:gd name="connsiteY56" fmla="*/ 1005334 h 1570834"/>
                <a:gd name="connsiteX57" fmla="*/ 1785470 w 1993061"/>
                <a:gd name="connsiteY57" fmla="*/ 1005334 h 1570834"/>
                <a:gd name="connsiteX58" fmla="*/ 1764521 w 1993061"/>
                <a:gd name="connsiteY58" fmla="*/ 992006 h 1570834"/>
                <a:gd name="connsiteX59" fmla="*/ 1791185 w 1993061"/>
                <a:gd name="connsiteY59" fmla="*/ 1016759 h 1570834"/>
                <a:gd name="connsiteX60" fmla="*/ 1817847 w 1993061"/>
                <a:gd name="connsiteY60" fmla="*/ 1028183 h 1570834"/>
                <a:gd name="connsiteX61" fmla="*/ 1836892 w 1993061"/>
                <a:gd name="connsiteY61" fmla="*/ 1038655 h 1570834"/>
                <a:gd name="connsiteX62" fmla="*/ 1856889 w 1993061"/>
                <a:gd name="connsiteY62" fmla="*/ 1046271 h 1570834"/>
                <a:gd name="connsiteX63" fmla="*/ 1865459 w 1993061"/>
                <a:gd name="connsiteY63" fmla="*/ 1066264 h 1570834"/>
                <a:gd name="connsiteX64" fmla="*/ 1840701 w 1993061"/>
                <a:gd name="connsiteY64" fmla="*/ 1070072 h 1570834"/>
                <a:gd name="connsiteX65" fmla="*/ 1822608 w 1993061"/>
                <a:gd name="connsiteY65" fmla="*/ 1095776 h 1570834"/>
                <a:gd name="connsiteX66" fmla="*/ 1848320 w 1993061"/>
                <a:gd name="connsiteY66" fmla="*/ 1091968 h 1570834"/>
                <a:gd name="connsiteX67" fmla="*/ 1871173 w 1993061"/>
                <a:gd name="connsiteY67" fmla="*/ 1088160 h 1570834"/>
                <a:gd name="connsiteX68" fmla="*/ 1906407 w 1993061"/>
                <a:gd name="connsiteY68" fmla="*/ 1091968 h 1570834"/>
                <a:gd name="connsiteX69" fmla="*/ 1894979 w 1993061"/>
                <a:gd name="connsiteY69" fmla="*/ 1112913 h 1570834"/>
                <a:gd name="connsiteX70" fmla="*/ 1897836 w 1993061"/>
                <a:gd name="connsiteY70" fmla="*/ 1135761 h 1570834"/>
                <a:gd name="connsiteX71" fmla="*/ 1877839 w 1993061"/>
                <a:gd name="connsiteY71" fmla="*/ 1149090 h 1570834"/>
                <a:gd name="connsiteX72" fmla="*/ 1877839 w 1993061"/>
                <a:gd name="connsiteY72" fmla="*/ 1170034 h 1570834"/>
                <a:gd name="connsiteX73" fmla="*/ 1853081 w 1993061"/>
                <a:gd name="connsiteY73" fmla="*/ 1182410 h 1570834"/>
                <a:gd name="connsiteX74" fmla="*/ 1848320 w 1993061"/>
                <a:gd name="connsiteY74" fmla="*/ 1209067 h 1570834"/>
                <a:gd name="connsiteX75" fmla="*/ 1851176 w 1993061"/>
                <a:gd name="connsiteY75" fmla="*/ 1230963 h 1570834"/>
                <a:gd name="connsiteX76" fmla="*/ 1834988 w 1993061"/>
                <a:gd name="connsiteY76" fmla="*/ 1253812 h 1570834"/>
                <a:gd name="connsiteX77" fmla="*/ 1837844 w 1993061"/>
                <a:gd name="connsiteY77" fmla="*/ 1276660 h 1570834"/>
                <a:gd name="connsiteX78" fmla="*/ 1825465 w 1993061"/>
                <a:gd name="connsiteY78" fmla="*/ 1296653 h 1570834"/>
                <a:gd name="connsiteX79" fmla="*/ 1818799 w 1993061"/>
                <a:gd name="connsiteY79" fmla="*/ 1322357 h 1570834"/>
                <a:gd name="connsiteX80" fmla="*/ 1799754 w 1993061"/>
                <a:gd name="connsiteY80" fmla="*/ 1342350 h 1570834"/>
                <a:gd name="connsiteX81" fmla="*/ 1789279 w 1993061"/>
                <a:gd name="connsiteY81" fmla="*/ 1370910 h 1570834"/>
                <a:gd name="connsiteX82" fmla="*/ 1786423 w 1993061"/>
                <a:gd name="connsiteY82" fmla="*/ 1392807 h 1570834"/>
                <a:gd name="connsiteX83" fmla="*/ 1757856 w 1993061"/>
                <a:gd name="connsiteY83" fmla="*/ 1423272 h 1570834"/>
                <a:gd name="connsiteX84" fmla="*/ 1732144 w 1993061"/>
                <a:gd name="connsiteY84" fmla="*/ 1437552 h 1570834"/>
                <a:gd name="connsiteX85" fmla="*/ 1693102 w 1993061"/>
                <a:gd name="connsiteY85" fmla="*/ 1441360 h 1570834"/>
                <a:gd name="connsiteX86" fmla="*/ 1670248 w 1993061"/>
                <a:gd name="connsiteY86" fmla="*/ 1448024 h 1570834"/>
                <a:gd name="connsiteX87" fmla="*/ 1650251 w 1993061"/>
                <a:gd name="connsiteY87" fmla="*/ 1458496 h 1570834"/>
                <a:gd name="connsiteX88" fmla="*/ 1629302 w 1993061"/>
                <a:gd name="connsiteY88" fmla="*/ 1448976 h 1570834"/>
                <a:gd name="connsiteX89" fmla="*/ 1619779 w 1993061"/>
                <a:gd name="connsiteY89" fmla="*/ 1484201 h 1570834"/>
                <a:gd name="connsiteX90" fmla="*/ 1598829 w 1993061"/>
                <a:gd name="connsiteY90" fmla="*/ 1489913 h 1570834"/>
                <a:gd name="connsiteX91" fmla="*/ 1575975 w 1993061"/>
                <a:gd name="connsiteY91" fmla="*/ 1493721 h 1570834"/>
                <a:gd name="connsiteX92" fmla="*/ 1553122 w 1993061"/>
                <a:gd name="connsiteY92" fmla="*/ 1497529 h 1570834"/>
                <a:gd name="connsiteX93" fmla="*/ 1535029 w 1993061"/>
                <a:gd name="connsiteY93" fmla="*/ 1519426 h 1570834"/>
                <a:gd name="connsiteX94" fmla="*/ 1535029 w 1993061"/>
                <a:gd name="connsiteY94" fmla="*/ 1546082 h 1570834"/>
                <a:gd name="connsiteX95" fmla="*/ 1535029 w 1993061"/>
                <a:gd name="connsiteY95" fmla="*/ 1567027 h 1570834"/>
                <a:gd name="connsiteX96" fmla="*/ 1506461 w 1993061"/>
                <a:gd name="connsiteY96" fmla="*/ 1530850 h 1570834"/>
                <a:gd name="connsiteX97" fmla="*/ 1503604 w 1993061"/>
                <a:gd name="connsiteY97" fmla="*/ 1499433 h 1570834"/>
                <a:gd name="connsiteX98" fmla="*/ 1478846 w 1993061"/>
                <a:gd name="connsiteY98" fmla="*/ 1489913 h 1570834"/>
                <a:gd name="connsiteX99" fmla="*/ 1455991 w 1993061"/>
                <a:gd name="connsiteY99" fmla="*/ 1483249 h 1570834"/>
                <a:gd name="connsiteX100" fmla="*/ 1421711 w 1993061"/>
                <a:gd name="connsiteY100" fmla="*/ 1497529 h 1570834"/>
                <a:gd name="connsiteX101" fmla="*/ 1397904 w 1993061"/>
                <a:gd name="connsiteY101" fmla="*/ 1487057 h 1570834"/>
                <a:gd name="connsiteX102" fmla="*/ 1386477 w 1993061"/>
                <a:gd name="connsiteY102" fmla="*/ 1448024 h 1570834"/>
                <a:gd name="connsiteX103" fmla="*/ 1364576 w 1993061"/>
                <a:gd name="connsiteY103" fmla="*/ 1441360 h 1570834"/>
                <a:gd name="connsiteX104" fmla="*/ 1341721 w 1993061"/>
                <a:gd name="connsiteY104" fmla="*/ 1437552 h 1570834"/>
                <a:gd name="connsiteX105" fmla="*/ 1313154 w 1993061"/>
                <a:gd name="connsiteY105" fmla="*/ 1423272 h 1570834"/>
                <a:gd name="connsiteX106" fmla="*/ 1303631 w 1993061"/>
                <a:gd name="connsiteY106" fmla="*/ 1446120 h 1570834"/>
                <a:gd name="connsiteX107" fmla="*/ 1263637 w 1993061"/>
                <a:gd name="connsiteY107" fmla="*/ 1454688 h 1570834"/>
                <a:gd name="connsiteX108" fmla="*/ 1236974 w 1993061"/>
                <a:gd name="connsiteY108" fmla="*/ 1458496 h 1570834"/>
                <a:gd name="connsiteX109" fmla="*/ 1214120 w 1993061"/>
                <a:gd name="connsiteY109" fmla="*/ 1462304 h 1570834"/>
                <a:gd name="connsiteX110" fmla="*/ 1191266 w 1993061"/>
                <a:gd name="connsiteY110" fmla="*/ 1462304 h 1570834"/>
                <a:gd name="connsiteX111" fmla="*/ 1201741 w 1993061"/>
                <a:gd name="connsiteY111" fmla="*/ 1504193 h 1570834"/>
                <a:gd name="connsiteX112" fmla="*/ 1201741 w 1993061"/>
                <a:gd name="connsiteY112" fmla="*/ 1524186 h 1570834"/>
                <a:gd name="connsiteX113" fmla="*/ 1180791 w 1993061"/>
                <a:gd name="connsiteY113" fmla="*/ 1522282 h 1570834"/>
                <a:gd name="connsiteX114" fmla="*/ 1183648 w 1993061"/>
                <a:gd name="connsiteY114" fmla="*/ 1500385 h 1570834"/>
                <a:gd name="connsiteX115" fmla="*/ 1160794 w 1993061"/>
                <a:gd name="connsiteY115" fmla="*/ 1508953 h 1570834"/>
                <a:gd name="connsiteX116" fmla="*/ 1138892 w 1993061"/>
                <a:gd name="connsiteY116" fmla="*/ 1508953 h 1570834"/>
                <a:gd name="connsiteX117" fmla="*/ 1127465 w 1993061"/>
                <a:gd name="connsiteY117" fmla="*/ 1482297 h 1570834"/>
                <a:gd name="connsiteX118" fmla="*/ 1095089 w 1993061"/>
                <a:gd name="connsiteY118" fmla="*/ 1476585 h 1570834"/>
                <a:gd name="connsiteX119" fmla="*/ 1106516 w 1993061"/>
                <a:gd name="connsiteY119" fmla="*/ 1436600 h 1570834"/>
                <a:gd name="connsiteX120" fmla="*/ 1081757 w 1993061"/>
                <a:gd name="connsiteY120" fmla="*/ 1429936 h 1570834"/>
                <a:gd name="connsiteX121" fmla="*/ 1076996 w 1993061"/>
                <a:gd name="connsiteY121" fmla="*/ 1407087 h 1570834"/>
                <a:gd name="connsiteX122" fmla="*/ 1079852 w 1993061"/>
                <a:gd name="connsiteY122" fmla="*/ 1383287 h 1570834"/>
                <a:gd name="connsiteX123" fmla="*/ 1028431 w 1993061"/>
                <a:gd name="connsiteY123" fmla="*/ 1373767 h 1570834"/>
                <a:gd name="connsiteX124" fmla="*/ 1033192 w 1993061"/>
                <a:gd name="connsiteY124" fmla="*/ 1334734 h 1570834"/>
                <a:gd name="connsiteX125" fmla="*/ 1045571 w 1993061"/>
                <a:gd name="connsiteY125" fmla="*/ 1313789 h 1570834"/>
                <a:gd name="connsiteX126" fmla="*/ 1055094 w 1993061"/>
                <a:gd name="connsiteY126" fmla="*/ 1289037 h 1570834"/>
                <a:gd name="connsiteX127" fmla="*/ 1045571 w 1993061"/>
                <a:gd name="connsiteY127" fmla="*/ 1238580 h 1570834"/>
                <a:gd name="connsiteX128" fmla="*/ 1042715 w 1993061"/>
                <a:gd name="connsiteY128" fmla="*/ 1217635 h 1570834"/>
                <a:gd name="connsiteX129" fmla="*/ 1017956 w 1993061"/>
                <a:gd name="connsiteY129" fmla="*/ 1209067 h 1570834"/>
                <a:gd name="connsiteX130" fmla="*/ 1002720 w 1993061"/>
                <a:gd name="connsiteY130" fmla="*/ 1185266 h 1570834"/>
                <a:gd name="connsiteX131" fmla="*/ 981771 w 1993061"/>
                <a:gd name="connsiteY131" fmla="*/ 1180506 h 1570834"/>
                <a:gd name="connsiteX132" fmla="*/ 956060 w 1993061"/>
                <a:gd name="connsiteY132" fmla="*/ 1170034 h 1570834"/>
                <a:gd name="connsiteX133" fmla="*/ 934158 w 1993061"/>
                <a:gd name="connsiteY133" fmla="*/ 1139569 h 1570834"/>
                <a:gd name="connsiteX134" fmla="*/ 913208 w 1993061"/>
                <a:gd name="connsiteY134" fmla="*/ 1128145 h 1570834"/>
                <a:gd name="connsiteX135" fmla="*/ 903686 w 1993061"/>
                <a:gd name="connsiteY135" fmla="*/ 1150994 h 1570834"/>
                <a:gd name="connsiteX136" fmla="*/ 863692 w 1993061"/>
                <a:gd name="connsiteY136" fmla="*/ 1145281 h 1570834"/>
                <a:gd name="connsiteX137" fmla="*/ 842742 w 1993061"/>
                <a:gd name="connsiteY137" fmla="*/ 1163370 h 1570834"/>
                <a:gd name="connsiteX138" fmla="*/ 822745 w 1993061"/>
                <a:gd name="connsiteY138" fmla="*/ 1165274 h 1570834"/>
                <a:gd name="connsiteX139" fmla="*/ 825602 w 1993061"/>
                <a:gd name="connsiteY139" fmla="*/ 1186218 h 1570834"/>
                <a:gd name="connsiteX140" fmla="*/ 805604 w 1993061"/>
                <a:gd name="connsiteY140" fmla="*/ 1189074 h 1570834"/>
                <a:gd name="connsiteX141" fmla="*/ 802747 w 1993061"/>
                <a:gd name="connsiteY141" fmla="*/ 1213827 h 1570834"/>
                <a:gd name="connsiteX142" fmla="*/ 766562 w 1993061"/>
                <a:gd name="connsiteY142" fmla="*/ 1193835 h 1570834"/>
                <a:gd name="connsiteX143" fmla="*/ 745612 w 1993061"/>
                <a:gd name="connsiteY143" fmla="*/ 1193835 h 1570834"/>
                <a:gd name="connsiteX144" fmla="*/ 699905 w 1993061"/>
                <a:gd name="connsiteY144" fmla="*/ 1183362 h 1570834"/>
                <a:gd name="connsiteX145" fmla="*/ 684668 w 1993061"/>
                <a:gd name="connsiteY145" fmla="*/ 1205259 h 1570834"/>
                <a:gd name="connsiteX146" fmla="*/ 665623 w 1993061"/>
                <a:gd name="connsiteY146" fmla="*/ 1226203 h 1570834"/>
                <a:gd name="connsiteX147" fmla="*/ 659910 w 1993061"/>
                <a:gd name="connsiteY147" fmla="*/ 1191931 h 1570834"/>
                <a:gd name="connsiteX148" fmla="*/ 637056 w 1993061"/>
                <a:gd name="connsiteY148" fmla="*/ 1197643 h 1570834"/>
                <a:gd name="connsiteX149" fmla="*/ 614202 w 1993061"/>
                <a:gd name="connsiteY149" fmla="*/ 1208115 h 1570834"/>
                <a:gd name="connsiteX150" fmla="*/ 590396 w 1993061"/>
                <a:gd name="connsiteY150" fmla="*/ 1193835 h 1570834"/>
                <a:gd name="connsiteX151" fmla="*/ 566589 w 1993061"/>
                <a:gd name="connsiteY151" fmla="*/ 1190026 h 1570834"/>
                <a:gd name="connsiteX152" fmla="*/ 526595 w 1993061"/>
                <a:gd name="connsiteY152" fmla="*/ 1183362 h 1570834"/>
                <a:gd name="connsiteX153" fmla="*/ 485648 w 1993061"/>
                <a:gd name="connsiteY153" fmla="*/ 1151946 h 1570834"/>
                <a:gd name="connsiteX154" fmla="*/ 479934 w 1993061"/>
                <a:gd name="connsiteY154" fmla="*/ 1131953 h 1570834"/>
                <a:gd name="connsiteX155" fmla="*/ 457080 w 1993061"/>
                <a:gd name="connsiteY155" fmla="*/ 1137665 h 1570834"/>
                <a:gd name="connsiteX156" fmla="*/ 446605 w 1993061"/>
                <a:gd name="connsiteY156" fmla="*/ 1117673 h 1570834"/>
                <a:gd name="connsiteX157" fmla="*/ 421847 w 1993061"/>
                <a:gd name="connsiteY157" fmla="*/ 1112913 h 1570834"/>
                <a:gd name="connsiteX158" fmla="*/ 403754 w 1993061"/>
                <a:gd name="connsiteY158" fmla="*/ 1092920 h 1570834"/>
                <a:gd name="connsiteX159" fmla="*/ 383757 w 1993061"/>
                <a:gd name="connsiteY159" fmla="*/ 1081496 h 1570834"/>
                <a:gd name="connsiteX160" fmla="*/ 358999 w 1993061"/>
                <a:gd name="connsiteY160" fmla="*/ 1098632 h 1570834"/>
                <a:gd name="connsiteX161" fmla="*/ 326622 w 1993061"/>
                <a:gd name="connsiteY161" fmla="*/ 1063408 h 1570834"/>
                <a:gd name="connsiteX162" fmla="*/ 299959 w 1993061"/>
                <a:gd name="connsiteY162" fmla="*/ 1051983 h 1570834"/>
                <a:gd name="connsiteX163" fmla="*/ 278057 w 1993061"/>
                <a:gd name="connsiteY163" fmla="*/ 1034847 h 1570834"/>
                <a:gd name="connsiteX164" fmla="*/ 257108 w 1993061"/>
                <a:gd name="connsiteY164" fmla="*/ 1031039 h 1570834"/>
                <a:gd name="connsiteX165" fmla="*/ 252347 w 1993061"/>
                <a:gd name="connsiteY165" fmla="*/ 1004382 h 1570834"/>
                <a:gd name="connsiteX166" fmla="*/ 245681 w 1993061"/>
                <a:gd name="connsiteY166" fmla="*/ 983438 h 1570834"/>
                <a:gd name="connsiteX167" fmla="*/ 284723 w 1993061"/>
                <a:gd name="connsiteY167" fmla="*/ 974870 h 1570834"/>
                <a:gd name="connsiteX168" fmla="*/ 268535 w 1993061"/>
                <a:gd name="connsiteY168" fmla="*/ 951069 h 1570834"/>
                <a:gd name="connsiteX169" fmla="*/ 247585 w 1993061"/>
                <a:gd name="connsiteY169" fmla="*/ 943453 h 1570834"/>
                <a:gd name="connsiteX170" fmla="*/ 249490 w 1993061"/>
                <a:gd name="connsiteY170" fmla="*/ 913940 h 1570834"/>
                <a:gd name="connsiteX171" fmla="*/ 274248 w 1993061"/>
                <a:gd name="connsiteY171" fmla="*/ 905372 h 1570834"/>
                <a:gd name="connsiteX172" fmla="*/ 285675 w 1993061"/>
                <a:gd name="connsiteY172" fmla="*/ 879668 h 1570834"/>
                <a:gd name="connsiteX173" fmla="*/ 285675 w 1993061"/>
                <a:gd name="connsiteY173" fmla="*/ 843491 h 1570834"/>
                <a:gd name="connsiteX174" fmla="*/ 259964 w 1993061"/>
                <a:gd name="connsiteY174" fmla="*/ 841587 h 1570834"/>
                <a:gd name="connsiteX175" fmla="*/ 239015 w 1993061"/>
                <a:gd name="connsiteY175" fmla="*/ 820642 h 1570834"/>
                <a:gd name="connsiteX176" fmla="*/ 217113 w 1993061"/>
                <a:gd name="connsiteY176" fmla="*/ 827306 h 1570834"/>
                <a:gd name="connsiteX177" fmla="*/ 197116 w 1993061"/>
                <a:gd name="connsiteY177" fmla="*/ 841587 h 1570834"/>
                <a:gd name="connsiteX178" fmla="*/ 156169 w 1993061"/>
                <a:gd name="connsiteY178" fmla="*/ 841587 h 1570834"/>
                <a:gd name="connsiteX179" fmla="*/ 118079 w 1993061"/>
                <a:gd name="connsiteY179" fmla="*/ 820642 h 1570834"/>
                <a:gd name="connsiteX180" fmla="*/ 113318 w 1993061"/>
                <a:gd name="connsiteY180" fmla="*/ 793986 h 1570834"/>
                <a:gd name="connsiteX181" fmla="*/ 89511 w 1993061"/>
                <a:gd name="connsiteY181" fmla="*/ 774945 h 1570834"/>
                <a:gd name="connsiteX182" fmla="*/ 56182 w 1993061"/>
                <a:gd name="connsiteY182" fmla="*/ 756857 h 1570834"/>
                <a:gd name="connsiteX183" fmla="*/ 76180 w 1993061"/>
                <a:gd name="connsiteY183" fmla="*/ 754001 h 1570834"/>
                <a:gd name="connsiteX184" fmla="*/ 56182 w 1993061"/>
                <a:gd name="connsiteY184" fmla="*/ 729248 h 1570834"/>
                <a:gd name="connsiteX185" fmla="*/ 56182 w 1993061"/>
                <a:gd name="connsiteY185" fmla="*/ 706400 h 1570834"/>
                <a:gd name="connsiteX186" fmla="*/ 35233 w 1993061"/>
                <a:gd name="connsiteY186" fmla="*/ 694023 h 1570834"/>
                <a:gd name="connsiteX187" fmla="*/ 10475 w 1993061"/>
                <a:gd name="connsiteY187" fmla="*/ 697831 h 1570834"/>
                <a:gd name="connsiteX188" fmla="*/ 10475 w 1993061"/>
                <a:gd name="connsiteY188" fmla="*/ 657847 h 1570834"/>
                <a:gd name="connsiteX189" fmla="*/ 3809 w 1993061"/>
                <a:gd name="connsiteY189" fmla="*/ 632142 h 1570834"/>
                <a:gd name="connsiteX190" fmla="*/ 25711 w 1993061"/>
                <a:gd name="connsiteY190" fmla="*/ 613102 h 1570834"/>
                <a:gd name="connsiteX191" fmla="*/ 65705 w 1993061"/>
                <a:gd name="connsiteY191" fmla="*/ 616910 h 1570834"/>
                <a:gd name="connsiteX192" fmla="*/ 86655 w 1993061"/>
                <a:gd name="connsiteY192" fmla="*/ 616910 h 1570834"/>
                <a:gd name="connsiteX193" fmla="*/ 92368 w 1993061"/>
                <a:gd name="connsiteY193" fmla="*/ 594061 h 1570834"/>
                <a:gd name="connsiteX194" fmla="*/ 117127 w 1993061"/>
                <a:gd name="connsiteY194" fmla="*/ 585493 h 1570834"/>
                <a:gd name="connsiteX195" fmla="*/ 142838 w 1993061"/>
                <a:gd name="connsiteY195" fmla="*/ 578829 h 1570834"/>
                <a:gd name="connsiteX196" fmla="*/ 160930 w 1993061"/>
                <a:gd name="connsiteY196" fmla="*/ 553124 h 1570834"/>
                <a:gd name="connsiteX197" fmla="*/ 202829 w 1993061"/>
                <a:gd name="connsiteY197" fmla="*/ 533132 h 1570834"/>
                <a:gd name="connsiteX198" fmla="*/ 190450 w 1993061"/>
                <a:gd name="connsiteY198" fmla="*/ 508379 h 1570834"/>
                <a:gd name="connsiteX199" fmla="*/ 194259 w 1993061"/>
                <a:gd name="connsiteY199" fmla="*/ 489339 h 1570834"/>
                <a:gd name="connsiteX200" fmla="*/ 197116 w 1993061"/>
                <a:gd name="connsiteY200" fmla="*/ 468394 h 1570834"/>
                <a:gd name="connsiteX201" fmla="*/ 167596 w 1993061"/>
                <a:gd name="connsiteY201" fmla="*/ 427458 h 1570834"/>
                <a:gd name="connsiteX202" fmla="*/ 158073 w 1993061"/>
                <a:gd name="connsiteY202" fmla="*/ 393185 h 1570834"/>
                <a:gd name="connsiteX203" fmla="*/ 202829 w 1993061"/>
                <a:gd name="connsiteY203" fmla="*/ 381760 h 1570834"/>
                <a:gd name="connsiteX204" fmla="*/ 223779 w 1993061"/>
                <a:gd name="connsiteY204" fmla="*/ 376048 h 1570834"/>
                <a:gd name="connsiteX205" fmla="*/ 237110 w 1993061"/>
                <a:gd name="connsiteY205" fmla="*/ 297983 h 1570834"/>
                <a:gd name="connsiteX206" fmla="*/ 286627 w 1993061"/>
                <a:gd name="connsiteY206" fmla="*/ 314167 h 1570834"/>
                <a:gd name="connsiteX207" fmla="*/ 312338 w 1993061"/>
                <a:gd name="connsiteY207" fmla="*/ 288462 h 1570834"/>
                <a:gd name="connsiteX208" fmla="*/ 299959 w 1993061"/>
                <a:gd name="connsiteY208" fmla="*/ 264662 h 1570834"/>
                <a:gd name="connsiteX209" fmla="*/ 299959 w 1993061"/>
                <a:gd name="connsiteY209" fmla="*/ 234197 h 1570834"/>
                <a:gd name="connsiteX210" fmla="*/ 323765 w 1993061"/>
                <a:gd name="connsiteY210" fmla="*/ 233245 h 1570834"/>
                <a:gd name="connsiteX211" fmla="*/ 316147 w 1993061"/>
                <a:gd name="connsiteY211" fmla="*/ 208493 h 1570834"/>
                <a:gd name="connsiteX212" fmla="*/ 351380 w 1993061"/>
                <a:gd name="connsiteY212" fmla="*/ 225629 h 1570834"/>
                <a:gd name="connsiteX213" fmla="*/ 371378 w 1993061"/>
                <a:gd name="connsiteY213" fmla="*/ 239909 h 1570834"/>
                <a:gd name="connsiteX214" fmla="*/ 392328 w 1993061"/>
                <a:gd name="connsiteY214" fmla="*/ 243717 h 1570834"/>
                <a:gd name="connsiteX215" fmla="*/ 407563 w 1993061"/>
                <a:gd name="connsiteY215" fmla="*/ 263710 h 1570834"/>
                <a:gd name="connsiteX216" fmla="*/ 441844 w 1993061"/>
                <a:gd name="connsiteY216" fmla="*/ 268470 h 1570834"/>
                <a:gd name="connsiteX217" fmla="*/ 463746 w 1993061"/>
                <a:gd name="connsiteY217" fmla="*/ 275134 h 1570834"/>
                <a:gd name="connsiteX218" fmla="*/ 481839 w 1993061"/>
                <a:gd name="connsiteY218" fmla="*/ 302743 h 1570834"/>
                <a:gd name="connsiteX219" fmla="*/ 501836 w 1993061"/>
                <a:gd name="connsiteY219" fmla="*/ 320831 h 1570834"/>
                <a:gd name="connsiteX220" fmla="*/ 511359 w 1993061"/>
                <a:gd name="connsiteY220" fmla="*/ 344632 h 1570834"/>
                <a:gd name="connsiteX221" fmla="*/ 508502 w 1993061"/>
                <a:gd name="connsiteY221" fmla="*/ 364624 h 1570834"/>
                <a:gd name="connsiteX222" fmla="*/ 518024 w 1993061"/>
                <a:gd name="connsiteY222" fmla="*/ 387473 h 1570834"/>
                <a:gd name="connsiteX223" fmla="*/ 541830 w 1993061"/>
                <a:gd name="connsiteY223" fmla="*/ 396041 h 1570834"/>
                <a:gd name="connsiteX224" fmla="*/ 564685 w 1993061"/>
                <a:gd name="connsiteY224" fmla="*/ 402705 h 1570834"/>
                <a:gd name="connsiteX225" fmla="*/ 633247 w 1993061"/>
                <a:gd name="connsiteY225" fmla="*/ 410321 h 1570834"/>
                <a:gd name="connsiteX226" fmla="*/ 675146 w 1993061"/>
                <a:gd name="connsiteY226" fmla="*/ 435074 h 1570834"/>
                <a:gd name="connsiteX227" fmla="*/ 700857 w 1993061"/>
                <a:gd name="connsiteY227" fmla="*/ 449354 h 1570834"/>
                <a:gd name="connsiteX228" fmla="*/ 726567 w 1993061"/>
                <a:gd name="connsiteY228" fmla="*/ 480771 h 1570834"/>
                <a:gd name="connsiteX229" fmla="*/ 759896 w 1993061"/>
                <a:gd name="connsiteY229" fmla="*/ 513139 h 1570834"/>
                <a:gd name="connsiteX230" fmla="*/ 794177 w 1993061"/>
                <a:gd name="connsiteY230" fmla="*/ 510283 h 1570834"/>
                <a:gd name="connsiteX231" fmla="*/ 822745 w 1993061"/>
                <a:gd name="connsiteY231" fmla="*/ 514091 h 1570834"/>
                <a:gd name="connsiteX232" fmla="*/ 849408 w 1993061"/>
                <a:gd name="connsiteY232" fmla="*/ 514091 h 1570834"/>
                <a:gd name="connsiteX233" fmla="*/ 882737 w 1993061"/>
                <a:gd name="connsiteY233" fmla="*/ 506475 h 1570834"/>
                <a:gd name="connsiteX234" fmla="*/ 940824 w 1993061"/>
                <a:gd name="connsiteY234" fmla="*/ 516947 h 1570834"/>
                <a:gd name="connsiteX235" fmla="*/ 979866 w 1993061"/>
                <a:gd name="connsiteY235" fmla="*/ 541700 h 1570834"/>
                <a:gd name="connsiteX236" fmla="*/ 1006529 w 1993061"/>
                <a:gd name="connsiteY236" fmla="*/ 541700 h 1570834"/>
                <a:gd name="connsiteX237" fmla="*/ 1028431 w 1993061"/>
                <a:gd name="connsiteY237" fmla="*/ 552172 h 1570834"/>
                <a:gd name="connsiteX238" fmla="*/ 1049381 w 1993061"/>
                <a:gd name="connsiteY238" fmla="*/ 552172 h 1570834"/>
                <a:gd name="connsiteX239" fmla="*/ 1071282 w 1993061"/>
                <a:gd name="connsiteY239" fmla="*/ 562644 h 1570834"/>
                <a:gd name="connsiteX240" fmla="*/ 1096041 w 1993061"/>
                <a:gd name="connsiteY240" fmla="*/ 552172 h 1570834"/>
                <a:gd name="connsiteX241" fmla="*/ 1138892 w 1993061"/>
                <a:gd name="connsiteY241" fmla="*/ 523612 h 1570834"/>
                <a:gd name="connsiteX242" fmla="*/ 1232212 w 1993061"/>
                <a:gd name="connsiteY242" fmla="*/ 510283 h 1570834"/>
                <a:gd name="connsiteX243" fmla="*/ 1252210 w 1993061"/>
                <a:gd name="connsiteY243" fmla="*/ 506475 h 1570834"/>
                <a:gd name="connsiteX244" fmla="*/ 1263637 w 1993061"/>
                <a:gd name="connsiteY244" fmla="*/ 476963 h 1570834"/>
                <a:gd name="connsiteX245" fmla="*/ 1285539 w 1993061"/>
                <a:gd name="connsiteY245" fmla="*/ 463634 h 1570834"/>
                <a:gd name="connsiteX246" fmla="*/ 1273160 w 1993061"/>
                <a:gd name="connsiteY246" fmla="*/ 438882 h 1570834"/>
                <a:gd name="connsiteX247" fmla="*/ 1253162 w 1993061"/>
                <a:gd name="connsiteY247" fmla="*/ 416985 h 1570834"/>
                <a:gd name="connsiteX248" fmla="*/ 1275064 w 1993061"/>
                <a:gd name="connsiteY248" fmla="*/ 396041 h 1570834"/>
                <a:gd name="connsiteX249" fmla="*/ 1313154 w 1993061"/>
                <a:gd name="connsiteY249" fmla="*/ 414129 h 1570834"/>
                <a:gd name="connsiteX250" fmla="*/ 1336960 w 1993061"/>
                <a:gd name="connsiteY250" fmla="*/ 406513 h 1570834"/>
                <a:gd name="connsiteX251" fmla="*/ 1344579 w 1993061"/>
                <a:gd name="connsiteY251" fmla="*/ 379856 h 1570834"/>
                <a:gd name="connsiteX252" fmla="*/ 1381716 w 1993061"/>
                <a:gd name="connsiteY252" fmla="*/ 381760 h 1570834"/>
                <a:gd name="connsiteX253" fmla="*/ 1390286 w 1993061"/>
                <a:gd name="connsiteY253" fmla="*/ 348440 h 1570834"/>
                <a:gd name="connsiteX254" fmla="*/ 1415997 w 1993061"/>
                <a:gd name="connsiteY254" fmla="*/ 328447 h 1570834"/>
                <a:gd name="connsiteX255" fmla="*/ 1447422 w 1993061"/>
                <a:gd name="connsiteY255" fmla="*/ 317975 h 1570834"/>
                <a:gd name="connsiteX256" fmla="*/ 1472180 w 1993061"/>
                <a:gd name="connsiteY256" fmla="*/ 324639 h 1570834"/>
                <a:gd name="connsiteX257" fmla="*/ 1495987 w 1993061"/>
                <a:gd name="connsiteY257" fmla="*/ 317975 h 1570834"/>
                <a:gd name="connsiteX258" fmla="*/ 1474084 w 1993061"/>
                <a:gd name="connsiteY258" fmla="*/ 292271 h 1570834"/>
                <a:gd name="connsiteX259" fmla="*/ 1444565 w 1993061"/>
                <a:gd name="connsiteY259" fmla="*/ 271326 h 1570834"/>
                <a:gd name="connsiteX260" fmla="*/ 1424567 w 1993061"/>
                <a:gd name="connsiteY260" fmla="*/ 257046 h 1570834"/>
                <a:gd name="connsiteX261" fmla="*/ 1386477 w 1993061"/>
                <a:gd name="connsiteY261" fmla="*/ 270374 h 1570834"/>
                <a:gd name="connsiteX262" fmla="*/ 1337913 w 1993061"/>
                <a:gd name="connsiteY262" fmla="*/ 270374 h 1570834"/>
                <a:gd name="connsiteX263" fmla="*/ 1317915 w 1993061"/>
                <a:gd name="connsiteY263" fmla="*/ 240861 h 1570834"/>
                <a:gd name="connsiteX264" fmla="*/ 1311250 w 1993061"/>
                <a:gd name="connsiteY264" fmla="*/ 218965 h 1570834"/>
                <a:gd name="connsiteX265" fmla="*/ 1311250 w 1993061"/>
                <a:gd name="connsiteY265" fmla="*/ 170412 h 1570834"/>
                <a:gd name="connsiteX266" fmla="*/ 1348387 w 1993061"/>
                <a:gd name="connsiteY266" fmla="*/ 186596 h 1570834"/>
                <a:gd name="connsiteX267" fmla="*/ 1369337 w 1993061"/>
                <a:gd name="connsiteY267" fmla="*/ 178980 h 1570834"/>
                <a:gd name="connsiteX268" fmla="*/ 1383621 w 1993061"/>
                <a:gd name="connsiteY268" fmla="*/ 153275 h 1570834"/>
                <a:gd name="connsiteX269" fmla="*/ 1380764 w 1993061"/>
                <a:gd name="connsiteY269" fmla="*/ 126619 h 1570834"/>
                <a:gd name="connsiteX270" fmla="*/ 1380764 w 1993061"/>
                <a:gd name="connsiteY270" fmla="*/ 84730 h 1570834"/>
                <a:gd name="connsiteX271" fmla="*/ 1387430 w 1993061"/>
                <a:gd name="connsiteY271" fmla="*/ 64737 h 1570834"/>
                <a:gd name="connsiteX272" fmla="*/ 1366480 w 1993061"/>
                <a:gd name="connsiteY272" fmla="*/ 51409 h 1570834"/>
                <a:gd name="connsiteX273" fmla="*/ 1370289 w 1993061"/>
                <a:gd name="connsiteY273" fmla="*/ 16184 h 1570834"/>
                <a:gd name="connsiteX274" fmla="*/ 1392191 w 1993061"/>
                <a:gd name="connsiteY274" fmla="*/ 5712 h 1570834"/>
                <a:gd name="connsiteX275" fmla="*/ 1413140 w 1993061"/>
                <a:gd name="connsiteY275" fmla="*/ 9520 h 1570834"/>
                <a:gd name="connsiteX276" fmla="*/ 1443612 w 1993061"/>
                <a:gd name="connsiteY276" fmla="*/ 2856 h 1570834"/>
                <a:gd name="connsiteX277" fmla="*/ 1480750 w 1993061"/>
                <a:gd name="connsiteY277" fmla="*/ 27609 h 1570834"/>
                <a:gd name="connsiteX278" fmla="*/ 1530268 w 1993061"/>
                <a:gd name="connsiteY278" fmla="*/ 35225 h 1570834"/>
                <a:gd name="connsiteX279" fmla="*/ 1548361 w 1993061"/>
                <a:gd name="connsiteY279" fmla="*/ 56169 h 1570834"/>
                <a:gd name="connsiteX280" fmla="*/ 1568358 w 1993061"/>
                <a:gd name="connsiteY280" fmla="*/ 67593 h 1570834"/>
                <a:gd name="connsiteX281" fmla="*/ 1576928 w 1993061"/>
                <a:gd name="connsiteY281" fmla="*/ 87586 h 1570834"/>
                <a:gd name="connsiteX282" fmla="*/ 1616922 w 1993061"/>
                <a:gd name="connsiteY282" fmla="*/ 119955 h 1570834"/>
                <a:gd name="connsiteX283" fmla="*/ 1655964 w 1993061"/>
                <a:gd name="connsiteY283" fmla="*/ 151371 h 1570834"/>
                <a:gd name="connsiteX284" fmla="*/ 1675009 w 1993061"/>
                <a:gd name="connsiteY284" fmla="*/ 176124 h 1570834"/>
                <a:gd name="connsiteX285" fmla="*/ 1698815 w 1993061"/>
                <a:gd name="connsiteY285" fmla="*/ 190404 h 1570834"/>
                <a:gd name="connsiteX286" fmla="*/ 1735001 w 1993061"/>
                <a:gd name="connsiteY286" fmla="*/ 198020 h 1570834"/>
                <a:gd name="connsiteX287" fmla="*/ 1755951 w 1993061"/>
                <a:gd name="connsiteY287" fmla="*/ 194212 h 1570834"/>
                <a:gd name="connsiteX288" fmla="*/ 1779757 w 1993061"/>
                <a:gd name="connsiteY288" fmla="*/ 218013 h 1570834"/>
                <a:gd name="connsiteX289" fmla="*/ 1804515 w 1993061"/>
                <a:gd name="connsiteY289" fmla="*/ 218965 h 1570834"/>
                <a:gd name="connsiteX290" fmla="*/ 1828321 w 1993061"/>
                <a:gd name="connsiteY290" fmla="*/ 256094 h 1570834"/>
                <a:gd name="connsiteX291" fmla="*/ 1852128 w 1993061"/>
                <a:gd name="connsiteY291" fmla="*/ 275134 h 1570834"/>
                <a:gd name="connsiteX292" fmla="*/ 1883552 w 1993061"/>
                <a:gd name="connsiteY292" fmla="*/ 272278 h 1570834"/>
                <a:gd name="connsiteX293" fmla="*/ 1914024 w 1993061"/>
                <a:gd name="connsiteY293" fmla="*/ 257998 h 1570834"/>
                <a:gd name="connsiteX294" fmla="*/ 1934022 w 1993061"/>
                <a:gd name="connsiteY294" fmla="*/ 243717 h 1570834"/>
                <a:gd name="connsiteX295" fmla="*/ 1961637 w 1993061"/>
                <a:gd name="connsiteY295" fmla="*/ 247525 h 1570834"/>
                <a:gd name="connsiteX296" fmla="*/ 1975920 w 1993061"/>
                <a:gd name="connsiteY296" fmla="*/ 271326 h 1570834"/>
                <a:gd name="connsiteX297" fmla="*/ 1972112 w 1993061"/>
                <a:gd name="connsiteY297" fmla="*/ 313215 h 1570834"/>
                <a:gd name="connsiteX298" fmla="*/ 1989252 w 1993061"/>
                <a:gd name="connsiteY298" fmla="*/ 338920 h 1570834"/>
                <a:gd name="connsiteX299" fmla="*/ 1988300 w 1993061"/>
                <a:gd name="connsiteY299" fmla="*/ 367480 h 1570834"/>
                <a:gd name="connsiteX300" fmla="*/ 1993061 w 1993061"/>
                <a:gd name="connsiteY300" fmla="*/ 367480 h 1570834"/>
                <a:gd name="connsiteX301" fmla="*/ 1993061 w 1993061"/>
                <a:gd name="connsiteY301" fmla="*/ 336063 h 1570834"/>
                <a:gd name="connsiteX302" fmla="*/ 1975920 w 1993061"/>
                <a:gd name="connsiteY302" fmla="*/ 310359 h 1570834"/>
                <a:gd name="connsiteX303" fmla="*/ 1969255 w 1993061"/>
                <a:gd name="connsiteY303" fmla="*/ 289414 h 1570834"/>
                <a:gd name="connsiteX304" fmla="*/ 1978777 w 1993061"/>
                <a:gd name="connsiteY304" fmla="*/ 270374 h 1570834"/>
                <a:gd name="connsiteX305" fmla="*/ 1962590 w 1993061"/>
                <a:gd name="connsiteY305" fmla="*/ 243717 h 1570834"/>
                <a:gd name="connsiteX306" fmla="*/ 1931165 w 1993061"/>
                <a:gd name="connsiteY306" fmla="*/ 238957 h 1570834"/>
                <a:gd name="connsiteX307" fmla="*/ 1910216 w 1993061"/>
                <a:gd name="connsiteY307" fmla="*/ 253238 h 1570834"/>
                <a:gd name="connsiteX308" fmla="*/ 1881648 w 1993061"/>
                <a:gd name="connsiteY308" fmla="*/ 267518 h 1570834"/>
                <a:gd name="connsiteX309" fmla="*/ 1853081 w 1993061"/>
                <a:gd name="connsiteY309" fmla="*/ 270374 h 1570834"/>
                <a:gd name="connsiteX310" fmla="*/ 1832131 w 1993061"/>
                <a:gd name="connsiteY310" fmla="*/ 253238 h 1570834"/>
                <a:gd name="connsiteX311" fmla="*/ 1826417 w 1993061"/>
                <a:gd name="connsiteY311" fmla="*/ 233245 h 1570834"/>
                <a:gd name="connsiteX312" fmla="*/ 1806420 w 1993061"/>
                <a:gd name="connsiteY312" fmla="*/ 214205 h 1570834"/>
                <a:gd name="connsiteX313" fmla="*/ 1781662 w 1993061"/>
                <a:gd name="connsiteY313" fmla="*/ 213253 h 1570834"/>
                <a:gd name="connsiteX314" fmla="*/ 1756903 w 1993061"/>
                <a:gd name="connsiteY314" fmla="*/ 189452 h 1570834"/>
                <a:gd name="connsiteX315" fmla="*/ 1735001 w 1993061"/>
                <a:gd name="connsiteY315" fmla="*/ 192308 h 1570834"/>
                <a:gd name="connsiteX316" fmla="*/ 1699767 w 1993061"/>
                <a:gd name="connsiteY316" fmla="*/ 185644 h 1570834"/>
                <a:gd name="connsiteX317" fmla="*/ 1677866 w 1993061"/>
                <a:gd name="connsiteY317" fmla="*/ 172316 h 1570834"/>
                <a:gd name="connsiteX318" fmla="*/ 1658821 w 1993061"/>
                <a:gd name="connsiteY318" fmla="*/ 148515 h 1570834"/>
                <a:gd name="connsiteX319" fmla="*/ 1618826 w 1993061"/>
                <a:gd name="connsiteY319" fmla="*/ 116147 h 1570834"/>
                <a:gd name="connsiteX320" fmla="*/ 1579784 w 1993061"/>
                <a:gd name="connsiteY320" fmla="*/ 84730 h 1570834"/>
                <a:gd name="connsiteX321" fmla="*/ 1570262 w 1993061"/>
                <a:gd name="connsiteY321" fmla="*/ 64737 h 1570834"/>
                <a:gd name="connsiteX322" fmla="*/ 1549313 w 1993061"/>
                <a:gd name="connsiteY322" fmla="*/ 53313 h 1570834"/>
                <a:gd name="connsiteX323" fmla="*/ 1530268 w 1993061"/>
                <a:gd name="connsiteY323" fmla="*/ 32369 h 1570834"/>
                <a:gd name="connsiteX324" fmla="*/ 1479798 w 1993061"/>
                <a:gd name="connsiteY324" fmla="*/ 24753 h 1570834"/>
                <a:gd name="connsiteX325" fmla="*/ 1441708 w 1993061"/>
                <a:gd name="connsiteY325" fmla="*/ 0 h 1570834"/>
                <a:gd name="connsiteX326" fmla="*/ 1410284 w 1993061"/>
                <a:gd name="connsiteY326" fmla="*/ 6664 h 1570834"/>
                <a:gd name="connsiteX327" fmla="*/ 1388382 w 1993061"/>
                <a:gd name="connsiteY327" fmla="*/ 2856 h 1570834"/>
                <a:gd name="connsiteX328" fmla="*/ 1364576 w 1993061"/>
                <a:gd name="connsiteY328" fmla="*/ 13328 h 1570834"/>
                <a:gd name="connsiteX329" fmla="*/ 1340769 w 1993061"/>
                <a:gd name="connsiteY329" fmla="*/ 39033 h 1570834"/>
                <a:gd name="connsiteX330" fmla="*/ 1360766 w 1993061"/>
                <a:gd name="connsiteY330" fmla="*/ 57121 h 1570834"/>
                <a:gd name="connsiteX331" fmla="*/ 1380764 w 1993061"/>
                <a:gd name="connsiteY331" fmla="*/ 67593 h 1570834"/>
                <a:gd name="connsiteX332" fmla="*/ 1373146 w 1993061"/>
                <a:gd name="connsiteY332" fmla="*/ 128523 h 1570834"/>
                <a:gd name="connsiteX333" fmla="*/ 1376003 w 1993061"/>
                <a:gd name="connsiteY333" fmla="*/ 153275 h 1570834"/>
                <a:gd name="connsiteX334" fmla="*/ 1363624 w 1993061"/>
                <a:gd name="connsiteY334" fmla="*/ 176124 h 1570834"/>
                <a:gd name="connsiteX335" fmla="*/ 1326486 w 1993061"/>
                <a:gd name="connsiteY335" fmla="*/ 181836 h 1570834"/>
                <a:gd name="connsiteX336" fmla="*/ 1304584 w 1993061"/>
                <a:gd name="connsiteY336" fmla="*/ 170412 h 1570834"/>
                <a:gd name="connsiteX337" fmla="*/ 1304584 w 1993061"/>
                <a:gd name="connsiteY337" fmla="*/ 219917 h 1570834"/>
                <a:gd name="connsiteX338" fmla="*/ 1311250 w 1993061"/>
                <a:gd name="connsiteY338" fmla="*/ 241813 h 1570834"/>
                <a:gd name="connsiteX339" fmla="*/ 1314106 w 1993061"/>
                <a:gd name="connsiteY339" fmla="*/ 266566 h 1570834"/>
                <a:gd name="connsiteX340" fmla="*/ 1335056 w 1993061"/>
                <a:gd name="connsiteY340" fmla="*/ 275134 h 1570834"/>
                <a:gd name="connsiteX341" fmla="*/ 1365528 w 1993061"/>
                <a:gd name="connsiteY341" fmla="*/ 268470 h 1570834"/>
                <a:gd name="connsiteX342" fmla="*/ 1421711 w 1993061"/>
                <a:gd name="connsiteY342" fmla="*/ 260854 h 1570834"/>
                <a:gd name="connsiteX343" fmla="*/ 1468371 w 1993061"/>
                <a:gd name="connsiteY343" fmla="*/ 296079 h 1570834"/>
                <a:gd name="connsiteX344" fmla="*/ 1491225 w 1993061"/>
                <a:gd name="connsiteY344" fmla="*/ 317023 h 1570834"/>
                <a:gd name="connsiteX345" fmla="*/ 1469323 w 1993061"/>
                <a:gd name="connsiteY345" fmla="*/ 319879 h 1570834"/>
                <a:gd name="connsiteX346" fmla="*/ 1444565 w 1993061"/>
                <a:gd name="connsiteY346" fmla="*/ 313215 h 1570834"/>
                <a:gd name="connsiteX347" fmla="*/ 1410284 w 1993061"/>
                <a:gd name="connsiteY347" fmla="*/ 323687 h 1570834"/>
                <a:gd name="connsiteX348" fmla="*/ 1383621 w 1993061"/>
                <a:gd name="connsiteY348" fmla="*/ 345584 h 1570834"/>
                <a:gd name="connsiteX349" fmla="*/ 1376003 w 1993061"/>
                <a:gd name="connsiteY349" fmla="*/ 378904 h 1570834"/>
                <a:gd name="connsiteX350" fmla="*/ 1338865 w 1993061"/>
                <a:gd name="connsiteY350" fmla="*/ 377000 h 1570834"/>
                <a:gd name="connsiteX351" fmla="*/ 1330295 w 1993061"/>
                <a:gd name="connsiteY351" fmla="*/ 403657 h 1570834"/>
                <a:gd name="connsiteX352" fmla="*/ 1309345 w 1993061"/>
                <a:gd name="connsiteY352" fmla="*/ 409369 h 1570834"/>
                <a:gd name="connsiteX353" fmla="*/ 1272207 w 1993061"/>
                <a:gd name="connsiteY353" fmla="*/ 392233 h 1570834"/>
                <a:gd name="connsiteX354" fmla="*/ 1251258 w 1993061"/>
                <a:gd name="connsiteY354" fmla="*/ 395089 h 1570834"/>
                <a:gd name="connsiteX355" fmla="*/ 1246496 w 1993061"/>
                <a:gd name="connsiteY355" fmla="*/ 417937 h 1570834"/>
                <a:gd name="connsiteX356" fmla="*/ 1266494 w 1993061"/>
                <a:gd name="connsiteY356" fmla="*/ 440786 h 1570834"/>
                <a:gd name="connsiteX357" fmla="*/ 1278873 w 1993061"/>
                <a:gd name="connsiteY357" fmla="*/ 461730 h 1570834"/>
                <a:gd name="connsiteX358" fmla="*/ 1256971 w 1993061"/>
                <a:gd name="connsiteY358" fmla="*/ 472202 h 1570834"/>
                <a:gd name="connsiteX359" fmla="*/ 1246496 w 1993061"/>
                <a:gd name="connsiteY359" fmla="*/ 501715 h 1570834"/>
                <a:gd name="connsiteX360" fmla="*/ 1134131 w 1993061"/>
                <a:gd name="connsiteY360" fmla="*/ 517900 h 1570834"/>
                <a:gd name="connsiteX361" fmla="*/ 1090327 w 1993061"/>
                <a:gd name="connsiteY361" fmla="*/ 546460 h 1570834"/>
                <a:gd name="connsiteX362" fmla="*/ 1067473 w 1993061"/>
                <a:gd name="connsiteY362" fmla="*/ 556932 h 1570834"/>
                <a:gd name="connsiteX363" fmla="*/ 1046524 w 1993061"/>
                <a:gd name="connsiteY363" fmla="*/ 546460 h 1570834"/>
                <a:gd name="connsiteX364" fmla="*/ 1025574 w 1993061"/>
                <a:gd name="connsiteY364" fmla="*/ 546460 h 1570834"/>
                <a:gd name="connsiteX365" fmla="*/ 1003672 w 1993061"/>
                <a:gd name="connsiteY365" fmla="*/ 535988 h 1570834"/>
                <a:gd name="connsiteX366" fmla="*/ 978914 w 1993061"/>
                <a:gd name="connsiteY366" fmla="*/ 535988 h 1570834"/>
                <a:gd name="connsiteX367" fmla="*/ 940824 w 1993061"/>
                <a:gd name="connsiteY367" fmla="*/ 511235 h 1570834"/>
                <a:gd name="connsiteX368" fmla="*/ 899877 w 1993061"/>
                <a:gd name="connsiteY368" fmla="*/ 507427 h 1570834"/>
                <a:gd name="connsiteX369" fmla="*/ 821793 w 1993061"/>
                <a:gd name="connsiteY369" fmla="*/ 507427 h 1570834"/>
                <a:gd name="connsiteX370" fmla="*/ 792273 w 1993061"/>
                <a:gd name="connsiteY370" fmla="*/ 503619 h 1570834"/>
                <a:gd name="connsiteX371" fmla="*/ 758944 w 1993061"/>
                <a:gd name="connsiteY371" fmla="*/ 507427 h 1570834"/>
                <a:gd name="connsiteX372" fmla="*/ 728472 w 1993061"/>
                <a:gd name="connsiteY372" fmla="*/ 476011 h 1570834"/>
                <a:gd name="connsiteX373" fmla="*/ 702761 w 1993061"/>
                <a:gd name="connsiteY373" fmla="*/ 444594 h 1570834"/>
                <a:gd name="connsiteX374" fmla="*/ 676098 w 1993061"/>
                <a:gd name="connsiteY374" fmla="*/ 429362 h 1570834"/>
                <a:gd name="connsiteX375" fmla="*/ 653244 w 1993061"/>
                <a:gd name="connsiteY375" fmla="*/ 418889 h 1570834"/>
                <a:gd name="connsiteX376" fmla="*/ 564685 w 1993061"/>
                <a:gd name="connsiteY376" fmla="*/ 397945 h 1570834"/>
                <a:gd name="connsiteX377" fmla="*/ 542783 w 1993061"/>
                <a:gd name="connsiteY377" fmla="*/ 391281 h 1570834"/>
                <a:gd name="connsiteX378" fmla="*/ 519929 w 1993061"/>
                <a:gd name="connsiteY378" fmla="*/ 384617 h 1570834"/>
                <a:gd name="connsiteX379" fmla="*/ 511359 w 1993061"/>
                <a:gd name="connsiteY379" fmla="*/ 364624 h 1570834"/>
                <a:gd name="connsiteX380" fmla="*/ 515168 w 1993061"/>
                <a:gd name="connsiteY380" fmla="*/ 344632 h 1570834"/>
                <a:gd name="connsiteX381" fmla="*/ 505645 w 1993061"/>
                <a:gd name="connsiteY381" fmla="*/ 318927 h 1570834"/>
                <a:gd name="connsiteX382" fmla="*/ 484695 w 1993061"/>
                <a:gd name="connsiteY382" fmla="*/ 299887 h 1570834"/>
                <a:gd name="connsiteX383" fmla="*/ 465650 w 1993061"/>
                <a:gd name="connsiteY383" fmla="*/ 272278 h 1570834"/>
                <a:gd name="connsiteX384" fmla="*/ 441844 w 1993061"/>
                <a:gd name="connsiteY384" fmla="*/ 264662 h 1570834"/>
                <a:gd name="connsiteX385" fmla="*/ 408515 w 1993061"/>
                <a:gd name="connsiteY385" fmla="*/ 260854 h 1570834"/>
                <a:gd name="connsiteX386" fmla="*/ 393280 w 1993061"/>
                <a:gd name="connsiteY386" fmla="*/ 240861 h 1570834"/>
                <a:gd name="connsiteX387" fmla="*/ 372330 w 1993061"/>
                <a:gd name="connsiteY387" fmla="*/ 236101 h 1570834"/>
                <a:gd name="connsiteX388" fmla="*/ 334240 w 1993061"/>
                <a:gd name="connsiteY388" fmla="*/ 208493 h 1570834"/>
                <a:gd name="connsiteX389" fmla="*/ 312338 w 1993061"/>
                <a:gd name="connsiteY389" fmla="*/ 208493 h 1570834"/>
                <a:gd name="connsiteX390" fmla="*/ 319956 w 1993061"/>
                <a:gd name="connsiteY390" fmla="*/ 233245 h 1570834"/>
                <a:gd name="connsiteX391" fmla="*/ 296150 w 1993061"/>
                <a:gd name="connsiteY391" fmla="*/ 233245 h 1570834"/>
                <a:gd name="connsiteX392" fmla="*/ 294245 w 1993061"/>
                <a:gd name="connsiteY392" fmla="*/ 266566 h 1570834"/>
                <a:gd name="connsiteX393" fmla="*/ 307577 w 1993061"/>
                <a:gd name="connsiteY393" fmla="*/ 289414 h 1570834"/>
                <a:gd name="connsiteX394" fmla="*/ 284723 w 1993061"/>
                <a:gd name="connsiteY394" fmla="*/ 311311 h 1570834"/>
                <a:gd name="connsiteX395" fmla="*/ 254251 w 1993061"/>
                <a:gd name="connsiteY395" fmla="*/ 303695 h 1570834"/>
                <a:gd name="connsiteX396" fmla="*/ 231397 w 1993061"/>
                <a:gd name="connsiteY396" fmla="*/ 298935 h 1570834"/>
                <a:gd name="connsiteX397" fmla="*/ 218065 w 1993061"/>
                <a:gd name="connsiteY397" fmla="*/ 377000 h 1570834"/>
                <a:gd name="connsiteX398" fmla="*/ 173310 w 1993061"/>
                <a:gd name="connsiteY398" fmla="*/ 389377 h 1570834"/>
                <a:gd name="connsiteX399" fmla="*/ 152360 w 1993061"/>
                <a:gd name="connsiteY399" fmla="*/ 396041 h 1570834"/>
                <a:gd name="connsiteX400" fmla="*/ 161883 w 1993061"/>
                <a:gd name="connsiteY400" fmla="*/ 431266 h 1570834"/>
                <a:gd name="connsiteX401" fmla="*/ 191402 w 1993061"/>
                <a:gd name="connsiteY401" fmla="*/ 471250 h 1570834"/>
                <a:gd name="connsiteX402" fmla="*/ 187594 w 1993061"/>
                <a:gd name="connsiteY402" fmla="*/ 490291 h 1570834"/>
                <a:gd name="connsiteX403" fmla="*/ 184736 w 1993061"/>
                <a:gd name="connsiteY403" fmla="*/ 511235 h 1570834"/>
                <a:gd name="connsiteX404" fmla="*/ 198068 w 1993061"/>
                <a:gd name="connsiteY404" fmla="*/ 534084 h 1570834"/>
                <a:gd name="connsiteX405" fmla="*/ 156169 w 1993061"/>
                <a:gd name="connsiteY405" fmla="*/ 552172 h 1570834"/>
                <a:gd name="connsiteX406" fmla="*/ 139028 w 1993061"/>
                <a:gd name="connsiteY406" fmla="*/ 577877 h 1570834"/>
                <a:gd name="connsiteX407" fmla="*/ 114270 w 1993061"/>
                <a:gd name="connsiteY407" fmla="*/ 583589 h 1570834"/>
                <a:gd name="connsiteX408" fmla="*/ 88559 w 1993061"/>
                <a:gd name="connsiteY408" fmla="*/ 595013 h 1570834"/>
                <a:gd name="connsiteX409" fmla="*/ 83798 w 1993061"/>
                <a:gd name="connsiteY409" fmla="*/ 617862 h 1570834"/>
                <a:gd name="connsiteX410" fmla="*/ 44756 w 1993061"/>
                <a:gd name="connsiteY410" fmla="*/ 605485 h 1570834"/>
                <a:gd name="connsiteX411" fmla="*/ 23806 w 1993061"/>
                <a:gd name="connsiteY411" fmla="*/ 612150 h 1570834"/>
                <a:gd name="connsiteX412" fmla="*/ 0 w 1993061"/>
                <a:gd name="connsiteY412" fmla="*/ 634046 h 1570834"/>
                <a:gd name="connsiteX413" fmla="*/ 5713 w 1993061"/>
                <a:gd name="connsiteY413" fmla="*/ 661655 h 1570834"/>
                <a:gd name="connsiteX414" fmla="*/ 5713 w 1993061"/>
                <a:gd name="connsiteY414" fmla="*/ 682599 h 1570834"/>
                <a:gd name="connsiteX415" fmla="*/ 8570 w 1993061"/>
                <a:gd name="connsiteY415" fmla="*/ 704496 h 1570834"/>
                <a:gd name="connsiteX416" fmla="*/ 34281 w 1993061"/>
                <a:gd name="connsiteY416" fmla="*/ 702592 h 1570834"/>
                <a:gd name="connsiteX417" fmla="*/ 51421 w 1993061"/>
                <a:gd name="connsiteY417" fmla="*/ 734960 h 1570834"/>
                <a:gd name="connsiteX418" fmla="*/ 71419 w 1993061"/>
                <a:gd name="connsiteY418" fmla="*/ 761617 h 1570834"/>
                <a:gd name="connsiteX419" fmla="*/ 52374 w 1993061"/>
                <a:gd name="connsiteY419" fmla="*/ 765425 h 1570834"/>
                <a:gd name="connsiteX420" fmla="*/ 84750 w 1993061"/>
                <a:gd name="connsiteY420" fmla="*/ 783513 h 1570834"/>
                <a:gd name="connsiteX421" fmla="*/ 107604 w 1993061"/>
                <a:gd name="connsiteY421" fmla="*/ 800650 h 1570834"/>
                <a:gd name="connsiteX422" fmla="*/ 113318 w 1993061"/>
                <a:gd name="connsiteY422" fmla="*/ 827306 h 1570834"/>
                <a:gd name="connsiteX423" fmla="*/ 134267 w 1993061"/>
                <a:gd name="connsiteY423" fmla="*/ 835875 h 1570834"/>
                <a:gd name="connsiteX424" fmla="*/ 197116 w 1993061"/>
                <a:gd name="connsiteY424" fmla="*/ 850155 h 1570834"/>
                <a:gd name="connsiteX425" fmla="*/ 218065 w 1993061"/>
                <a:gd name="connsiteY425" fmla="*/ 835875 h 1570834"/>
                <a:gd name="connsiteX426" fmla="*/ 257108 w 1993061"/>
                <a:gd name="connsiteY426" fmla="*/ 850155 h 1570834"/>
                <a:gd name="connsiteX427" fmla="*/ 281866 w 1993061"/>
                <a:gd name="connsiteY427" fmla="*/ 851107 h 1570834"/>
                <a:gd name="connsiteX428" fmla="*/ 279009 w 1993061"/>
                <a:gd name="connsiteY428" fmla="*/ 883476 h 1570834"/>
                <a:gd name="connsiteX429" fmla="*/ 269487 w 1993061"/>
                <a:gd name="connsiteY429" fmla="*/ 907276 h 1570834"/>
                <a:gd name="connsiteX430" fmla="*/ 244729 w 1993061"/>
                <a:gd name="connsiteY430" fmla="*/ 916796 h 1570834"/>
                <a:gd name="connsiteX431" fmla="*/ 242824 w 1993061"/>
                <a:gd name="connsiteY431" fmla="*/ 951069 h 1570834"/>
                <a:gd name="connsiteX432" fmla="*/ 263774 w 1993061"/>
                <a:gd name="connsiteY432" fmla="*/ 960589 h 1570834"/>
                <a:gd name="connsiteX433" fmla="*/ 279009 w 1993061"/>
                <a:gd name="connsiteY433" fmla="*/ 980582 h 1570834"/>
                <a:gd name="connsiteX434" fmla="*/ 259964 w 1993061"/>
                <a:gd name="connsiteY434" fmla="*/ 1002478 h 1570834"/>
                <a:gd name="connsiteX435" fmla="*/ 239967 w 1993061"/>
                <a:gd name="connsiteY435" fmla="*/ 991054 h 1570834"/>
                <a:gd name="connsiteX436" fmla="*/ 246633 w 1993061"/>
                <a:gd name="connsiteY436" fmla="*/ 1011998 h 1570834"/>
                <a:gd name="connsiteX437" fmla="*/ 253299 w 1993061"/>
                <a:gd name="connsiteY437" fmla="*/ 1039607 h 1570834"/>
                <a:gd name="connsiteX438" fmla="*/ 275200 w 1993061"/>
                <a:gd name="connsiteY438" fmla="*/ 1045319 h 1570834"/>
                <a:gd name="connsiteX439" fmla="*/ 297102 w 1993061"/>
                <a:gd name="connsiteY439" fmla="*/ 1062456 h 1570834"/>
                <a:gd name="connsiteX440" fmla="*/ 323765 w 1993061"/>
                <a:gd name="connsiteY440" fmla="*/ 1072928 h 1570834"/>
                <a:gd name="connsiteX441" fmla="*/ 358999 w 1993061"/>
                <a:gd name="connsiteY441" fmla="*/ 1107201 h 1570834"/>
                <a:gd name="connsiteX442" fmla="*/ 384709 w 1993061"/>
                <a:gd name="connsiteY442" fmla="*/ 1090064 h 1570834"/>
                <a:gd name="connsiteX443" fmla="*/ 420895 w 1993061"/>
                <a:gd name="connsiteY443" fmla="*/ 1121481 h 1570834"/>
                <a:gd name="connsiteX444" fmla="*/ 444701 w 1993061"/>
                <a:gd name="connsiteY444" fmla="*/ 1125289 h 1570834"/>
                <a:gd name="connsiteX445" fmla="*/ 456128 w 1993061"/>
                <a:gd name="connsiteY445" fmla="*/ 1145281 h 1570834"/>
                <a:gd name="connsiteX446" fmla="*/ 478982 w 1993061"/>
                <a:gd name="connsiteY446" fmla="*/ 1139569 h 1570834"/>
                <a:gd name="connsiteX447" fmla="*/ 482791 w 1993061"/>
                <a:gd name="connsiteY447" fmla="*/ 1159562 h 1570834"/>
                <a:gd name="connsiteX448" fmla="*/ 506598 w 1993061"/>
                <a:gd name="connsiteY448" fmla="*/ 1181458 h 1570834"/>
                <a:gd name="connsiteX449" fmla="*/ 526595 w 1993061"/>
                <a:gd name="connsiteY449" fmla="*/ 1191931 h 1570834"/>
                <a:gd name="connsiteX450" fmla="*/ 547544 w 1993061"/>
                <a:gd name="connsiteY450" fmla="*/ 1191931 h 1570834"/>
                <a:gd name="connsiteX451" fmla="*/ 589443 w 1993061"/>
                <a:gd name="connsiteY451" fmla="*/ 1202403 h 1570834"/>
                <a:gd name="connsiteX452" fmla="*/ 615154 w 1993061"/>
                <a:gd name="connsiteY452" fmla="*/ 1215731 h 1570834"/>
                <a:gd name="connsiteX453" fmla="*/ 639913 w 1993061"/>
                <a:gd name="connsiteY453" fmla="*/ 1205259 h 1570834"/>
                <a:gd name="connsiteX454" fmla="*/ 658958 w 1993061"/>
                <a:gd name="connsiteY454" fmla="*/ 1198595 h 1570834"/>
                <a:gd name="connsiteX455" fmla="*/ 665623 w 1993061"/>
                <a:gd name="connsiteY455" fmla="*/ 1231915 h 1570834"/>
                <a:gd name="connsiteX456" fmla="*/ 689429 w 1993061"/>
                <a:gd name="connsiteY456" fmla="*/ 1211923 h 1570834"/>
                <a:gd name="connsiteX457" fmla="*/ 702761 w 1993061"/>
                <a:gd name="connsiteY457" fmla="*/ 1190026 h 1570834"/>
                <a:gd name="connsiteX458" fmla="*/ 726567 w 1993061"/>
                <a:gd name="connsiteY458" fmla="*/ 1194786 h 1570834"/>
                <a:gd name="connsiteX459" fmla="*/ 766562 w 1993061"/>
                <a:gd name="connsiteY459" fmla="*/ 1201451 h 1570834"/>
                <a:gd name="connsiteX460" fmla="*/ 804652 w 1993061"/>
                <a:gd name="connsiteY460" fmla="*/ 1218587 h 1570834"/>
                <a:gd name="connsiteX461" fmla="*/ 811318 w 1993061"/>
                <a:gd name="connsiteY461" fmla="*/ 1191931 h 1570834"/>
                <a:gd name="connsiteX462" fmla="*/ 831315 w 1993061"/>
                <a:gd name="connsiteY462" fmla="*/ 1188122 h 1570834"/>
                <a:gd name="connsiteX463" fmla="*/ 828458 w 1993061"/>
                <a:gd name="connsiteY463" fmla="*/ 1167178 h 1570834"/>
                <a:gd name="connsiteX464" fmla="*/ 866548 w 1993061"/>
                <a:gd name="connsiteY464" fmla="*/ 1151946 h 1570834"/>
                <a:gd name="connsiteX465" fmla="*/ 888450 w 1993061"/>
                <a:gd name="connsiteY465" fmla="*/ 1149090 h 1570834"/>
                <a:gd name="connsiteX466" fmla="*/ 910352 w 1993061"/>
                <a:gd name="connsiteY466" fmla="*/ 1154802 h 1570834"/>
                <a:gd name="connsiteX467" fmla="*/ 917018 w 1993061"/>
                <a:gd name="connsiteY467" fmla="*/ 1133857 h 1570834"/>
                <a:gd name="connsiteX468" fmla="*/ 955108 w 1993061"/>
                <a:gd name="connsiteY468" fmla="*/ 1176698 h 1570834"/>
                <a:gd name="connsiteX469" fmla="*/ 982723 w 1993061"/>
                <a:gd name="connsiteY469" fmla="*/ 1188122 h 1570834"/>
                <a:gd name="connsiteX470" fmla="*/ 1002720 w 1993061"/>
                <a:gd name="connsiteY470" fmla="*/ 1191931 h 1570834"/>
                <a:gd name="connsiteX471" fmla="*/ 1017004 w 1993061"/>
                <a:gd name="connsiteY471" fmla="*/ 1215731 h 1570834"/>
                <a:gd name="connsiteX472" fmla="*/ 1040810 w 1993061"/>
                <a:gd name="connsiteY472" fmla="*/ 1223347 h 1570834"/>
                <a:gd name="connsiteX473" fmla="*/ 1055094 w 1993061"/>
                <a:gd name="connsiteY473" fmla="*/ 1291893 h 1570834"/>
                <a:gd name="connsiteX474" fmla="*/ 1045571 w 1993061"/>
                <a:gd name="connsiteY474" fmla="*/ 1314741 h 1570834"/>
                <a:gd name="connsiteX475" fmla="*/ 1033192 w 1993061"/>
                <a:gd name="connsiteY475" fmla="*/ 1335686 h 1570834"/>
                <a:gd name="connsiteX476" fmla="*/ 1026526 w 1993061"/>
                <a:gd name="connsiteY476" fmla="*/ 1357582 h 1570834"/>
                <a:gd name="connsiteX477" fmla="*/ 1029383 w 1993061"/>
                <a:gd name="connsiteY477" fmla="*/ 1379479 h 1570834"/>
                <a:gd name="connsiteX478" fmla="*/ 1080805 w 1993061"/>
                <a:gd name="connsiteY478" fmla="*/ 1388999 h 1570834"/>
                <a:gd name="connsiteX479" fmla="*/ 1075091 w 1993061"/>
                <a:gd name="connsiteY479" fmla="*/ 1410895 h 1570834"/>
                <a:gd name="connsiteX480" fmla="*/ 1081757 w 1993061"/>
                <a:gd name="connsiteY480" fmla="*/ 1436600 h 1570834"/>
                <a:gd name="connsiteX481" fmla="*/ 1106516 w 1993061"/>
                <a:gd name="connsiteY481" fmla="*/ 1441360 h 1570834"/>
                <a:gd name="connsiteX482" fmla="*/ 1095089 w 1993061"/>
                <a:gd name="connsiteY482" fmla="*/ 1480393 h 1570834"/>
                <a:gd name="connsiteX483" fmla="*/ 1126513 w 1993061"/>
                <a:gd name="connsiteY483" fmla="*/ 1487057 h 1570834"/>
                <a:gd name="connsiteX484" fmla="*/ 1137940 w 1993061"/>
                <a:gd name="connsiteY484" fmla="*/ 1513714 h 1570834"/>
                <a:gd name="connsiteX485" fmla="*/ 1162698 w 1993061"/>
                <a:gd name="connsiteY485" fmla="*/ 1514666 h 1570834"/>
                <a:gd name="connsiteX486" fmla="*/ 1183648 w 1993061"/>
                <a:gd name="connsiteY486" fmla="*/ 1504193 h 1570834"/>
                <a:gd name="connsiteX487" fmla="*/ 1179839 w 1993061"/>
                <a:gd name="connsiteY487" fmla="*/ 1527042 h 1570834"/>
                <a:gd name="connsiteX488" fmla="*/ 1205550 w 1993061"/>
                <a:gd name="connsiteY488" fmla="*/ 1529898 h 1570834"/>
                <a:gd name="connsiteX489" fmla="*/ 1208406 w 1993061"/>
                <a:gd name="connsiteY489" fmla="*/ 1506098 h 1570834"/>
                <a:gd name="connsiteX490" fmla="*/ 1195075 w 1993061"/>
                <a:gd name="connsiteY490" fmla="*/ 1466113 h 1570834"/>
                <a:gd name="connsiteX491" fmla="*/ 1216025 w 1993061"/>
                <a:gd name="connsiteY491" fmla="*/ 1468969 h 1570834"/>
                <a:gd name="connsiteX492" fmla="*/ 1238878 w 1993061"/>
                <a:gd name="connsiteY492" fmla="*/ 1465160 h 1570834"/>
                <a:gd name="connsiteX493" fmla="*/ 1264589 w 1993061"/>
                <a:gd name="connsiteY493" fmla="*/ 1461352 h 1570834"/>
                <a:gd name="connsiteX494" fmla="*/ 1286491 w 1993061"/>
                <a:gd name="connsiteY494" fmla="*/ 1465160 h 1570834"/>
                <a:gd name="connsiteX495" fmla="*/ 1307441 w 1993061"/>
                <a:gd name="connsiteY495" fmla="*/ 1450880 h 1570834"/>
                <a:gd name="connsiteX496" fmla="*/ 1315058 w 1993061"/>
                <a:gd name="connsiteY496" fmla="*/ 1428032 h 1570834"/>
                <a:gd name="connsiteX497" fmla="*/ 1340769 w 1993061"/>
                <a:gd name="connsiteY497" fmla="*/ 1443264 h 1570834"/>
                <a:gd name="connsiteX498" fmla="*/ 1364576 w 1993061"/>
                <a:gd name="connsiteY498" fmla="*/ 1447072 h 1570834"/>
                <a:gd name="connsiteX499" fmla="*/ 1383621 w 1993061"/>
                <a:gd name="connsiteY499" fmla="*/ 1450880 h 1570834"/>
                <a:gd name="connsiteX500" fmla="*/ 1375050 w 1993061"/>
                <a:gd name="connsiteY500" fmla="*/ 1472777 h 1570834"/>
                <a:gd name="connsiteX501" fmla="*/ 1395048 w 1993061"/>
                <a:gd name="connsiteY501" fmla="*/ 1492769 h 1570834"/>
                <a:gd name="connsiteX502" fmla="*/ 1421711 w 1993061"/>
                <a:gd name="connsiteY502" fmla="*/ 1504193 h 1570834"/>
                <a:gd name="connsiteX503" fmla="*/ 1455991 w 1993061"/>
                <a:gd name="connsiteY503" fmla="*/ 1489913 h 1570834"/>
                <a:gd name="connsiteX504" fmla="*/ 1476942 w 1993061"/>
                <a:gd name="connsiteY504" fmla="*/ 1497529 h 1570834"/>
                <a:gd name="connsiteX505" fmla="*/ 1499795 w 1993061"/>
                <a:gd name="connsiteY505" fmla="*/ 1504193 h 1570834"/>
                <a:gd name="connsiteX506" fmla="*/ 1501700 w 1993061"/>
                <a:gd name="connsiteY506" fmla="*/ 1533706 h 1570834"/>
                <a:gd name="connsiteX507" fmla="*/ 1511222 w 1993061"/>
                <a:gd name="connsiteY507" fmla="*/ 1555602 h 1570834"/>
                <a:gd name="connsiteX508" fmla="*/ 1535029 w 1993061"/>
                <a:gd name="connsiteY508" fmla="*/ 1570835 h 1570834"/>
                <a:gd name="connsiteX509" fmla="*/ 1538838 w 1993061"/>
                <a:gd name="connsiteY509" fmla="*/ 1547986 h 1570834"/>
                <a:gd name="connsiteX510" fmla="*/ 1538838 w 1993061"/>
                <a:gd name="connsiteY510" fmla="*/ 1523234 h 1570834"/>
                <a:gd name="connsiteX511" fmla="*/ 1555026 w 1993061"/>
                <a:gd name="connsiteY511" fmla="*/ 1503241 h 1570834"/>
                <a:gd name="connsiteX512" fmla="*/ 1575975 w 1993061"/>
                <a:gd name="connsiteY512" fmla="*/ 1500385 h 1570834"/>
                <a:gd name="connsiteX513" fmla="*/ 1598829 w 1993061"/>
                <a:gd name="connsiteY513" fmla="*/ 1496577 h 1570834"/>
                <a:gd name="connsiteX514" fmla="*/ 1621683 w 1993061"/>
                <a:gd name="connsiteY514" fmla="*/ 1488961 h 1570834"/>
                <a:gd name="connsiteX515" fmla="*/ 1633110 w 1993061"/>
                <a:gd name="connsiteY515" fmla="*/ 1451832 h 1570834"/>
                <a:gd name="connsiteX516" fmla="*/ 1671200 w 1993061"/>
                <a:gd name="connsiteY516" fmla="*/ 1453736 h 1570834"/>
                <a:gd name="connsiteX517" fmla="*/ 1694054 w 1993061"/>
                <a:gd name="connsiteY517" fmla="*/ 1447072 h 1570834"/>
                <a:gd name="connsiteX518" fmla="*/ 1714051 w 1993061"/>
                <a:gd name="connsiteY518" fmla="*/ 1439456 h 1570834"/>
                <a:gd name="connsiteX519" fmla="*/ 1759760 w 1993061"/>
                <a:gd name="connsiteY519" fmla="*/ 1428984 h 1570834"/>
                <a:gd name="connsiteX520" fmla="*/ 1790231 w 1993061"/>
                <a:gd name="connsiteY520" fmla="*/ 1396615 h 1570834"/>
                <a:gd name="connsiteX521" fmla="*/ 1794041 w 1993061"/>
                <a:gd name="connsiteY521" fmla="*/ 1373767 h 1570834"/>
                <a:gd name="connsiteX522" fmla="*/ 1803563 w 1993061"/>
                <a:gd name="connsiteY522" fmla="*/ 1346158 h 1570834"/>
                <a:gd name="connsiteX523" fmla="*/ 1822608 w 1993061"/>
                <a:gd name="connsiteY523" fmla="*/ 1326166 h 1570834"/>
                <a:gd name="connsiteX524" fmla="*/ 1829275 w 1993061"/>
                <a:gd name="connsiteY524" fmla="*/ 1300461 h 1570834"/>
                <a:gd name="connsiteX525" fmla="*/ 1841653 w 1993061"/>
                <a:gd name="connsiteY525" fmla="*/ 1280468 h 1570834"/>
                <a:gd name="connsiteX526" fmla="*/ 1838797 w 1993061"/>
                <a:gd name="connsiteY526" fmla="*/ 1257620 h 1570834"/>
                <a:gd name="connsiteX527" fmla="*/ 1854985 w 1993061"/>
                <a:gd name="connsiteY527" fmla="*/ 1234771 h 1570834"/>
                <a:gd name="connsiteX528" fmla="*/ 1852128 w 1993061"/>
                <a:gd name="connsiteY528" fmla="*/ 1211923 h 1570834"/>
                <a:gd name="connsiteX529" fmla="*/ 1854985 w 1993061"/>
                <a:gd name="connsiteY529" fmla="*/ 1188122 h 1570834"/>
                <a:gd name="connsiteX530" fmla="*/ 1879743 w 1993061"/>
                <a:gd name="connsiteY530" fmla="*/ 1175746 h 1570834"/>
                <a:gd name="connsiteX531" fmla="*/ 1880695 w 1993061"/>
                <a:gd name="connsiteY531" fmla="*/ 1152898 h 1570834"/>
                <a:gd name="connsiteX532" fmla="*/ 1900693 w 1993061"/>
                <a:gd name="connsiteY532" fmla="*/ 1138617 h 1570834"/>
                <a:gd name="connsiteX533" fmla="*/ 1897836 w 1993061"/>
                <a:gd name="connsiteY533" fmla="*/ 1117673 h 1570834"/>
                <a:gd name="connsiteX534" fmla="*/ 1907359 w 1993061"/>
                <a:gd name="connsiteY534" fmla="*/ 1093872 h 1570834"/>
                <a:gd name="connsiteX535" fmla="*/ 1869269 w 1993061"/>
                <a:gd name="connsiteY535" fmla="*/ 1087208 h 1570834"/>
                <a:gd name="connsiteX536" fmla="*/ 1845462 w 1993061"/>
                <a:gd name="connsiteY536" fmla="*/ 1091016 h 1570834"/>
                <a:gd name="connsiteX537" fmla="*/ 1822608 w 1993061"/>
                <a:gd name="connsiteY537" fmla="*/ 1098632 h 1570834"/>
                <a:gd name="connsiteX538" fmla="*/ 1841653 w 1993061"/>
                <a:gd name="connsiteY538" fmla="*/ 1077688 h 1570834"/>
                <a:gd name="connsiteX539" fmla="*/ 1866411 w 1993061"/>
                <a:gd name="connsiteY539" fmla="*/ 1071976 h 1570834"/>
                <a:gd name="connsiteX540" fmla="*/ 1857842 w 1993061"/>
                <a:gd name="connsiteY540" fmla="*/ 1047223 h 1570834"/>
                <a:gd name="connsiteX541" fmla="*/ 1836892 w 1993061"/>
                <a:gd name="connsiteY541" fmla="*/ 1038655 h 1570834"/>
                <a:gd name="connsiteX542" fmla="*/ 1791185 w 1993061"/>
                <a:gd name="connsiteY542" fmla="*/ 1017711 h 1570834"/>
                <a:gd name="connsiteX543" fmla="*/ 1765473 w 1993061"/>
                <a:gd name="connsiteY543" fmla="*/ 992958 h 1570834"/>
                <a:gd name="connsiteX544" fmla="*/ 1781662 w 1993061"/>
                <a:gd name="connsiteY544" fmla="*/ 1013902 h 1570834"/>
                <a:gd name="connsiteX545" fmla="*/ 1812134 w 1993061"/>
                <a:gd name="connsiteY545" fmla="*/ 1014855 h 1570834"/>
                <a:gd name="connsiteX546" fmla="*/ 1850224 w 1993061"/>
                <a:gd name="connsiteY546" fmla="*/ 1029135 h 1570834"/>
                <a:gd name="connsiteX547" fmla="*/ 1833083 w 1993061"/>
                <a:gd name="connsiteY547" fmla="*/ 1007238 h 1570834"/>
                <a:gd name="connsiteX548" fmla="*/ 1820704 w 1993061"/>
                <a:gd name="connsiteY548" fmla="*/ 986294 h 1570834"/>
                <a:gd name="connsiteX549" fmla="*/ 1800707 w 1993061"/>
                <a:gd name="connsiteY549" fmla="*/ 968206 h 1570834"/>
                <a:gd name="connsiteX550" fmla="*/ 1758808 w 1993061"/>
                <a:gd name="connsiteY550" fmla="*/ 901564 h 1570834"/>
                <a:gd name="connsiteX551" fmla="*/ 1737858 w 1993061"/>
                <a:gd name="connsiteY551" fmla="*/ 896804 h 1570834"/>
                <a:gd name="connsiteX552" fmla="*/ 1699767 w 1993061"/>
                <a:gd name="connsiteY552" fmla="*/ 862531 h 1570834"/>
                <a:gd name="connsiteX553" fmla="*/ 1719766 w 1993061"/>
                <a:gd name="connsiteY553" fmla="*/ 844443 h 1570834"/>
                <a:gd name="connsiteX554" fmla="*/ 1720718 w 1993061"/>
                <a:gd name="connsiteY554" fmla="*/ 821594 h 1570834"/>
                <a:gd name="connsiteX555" fmla="*/ 1740715 w 1993061"/>
                <a:gd name="connsiteY555" fmla="*/ 817786 h 1570834"/>
                <a:gd name="connsiteX556" fmla="*/ 1737858 w 1993061"/>
                <a:gd name="connsiteY556" fmla="*/ 793034 h 1570834"/>
                <a:gd name="connsiteX557" fmla="*/ 1769282 w 1993061"/>
                <a:gd name="connsiteY557" fmla="*/ 781609 h 1570834"/>
                <a:gd name="connsiteX558" fmla="*/ 1791185 w 1993061"/>
                <a:gd name="connsiteY558" fmla="*/ 785417 h 1570834"/>
                <a:gd name="connsiteX559" fmla="*/ 1791185 w 1993061"/>
                <a:gd name="connsiteY559" fmla="*/ 754953 h 1570834"/>
                <a:gd name="connsiteX560" fmla="*/ 1766425 w 1993061"/>
                <a:gd name="connsiteY560" fmla="*/ 746385 h 1570834"/>
                <a:gd name="connsiteX561" fmla="*/ 1741667 w 1993061"/>
                <a:gd name="connsiteY561" fmla="*/ 753049 h 1570834"/>
                <a:gd name="connsiteX562" fmla="*/ 1714051 w 1993061"/>
                <a:gd name="connsiteY562" fmla="*/ 735912 h 1570834"/>
                <a:gd name="connsiteX563" fmla="*/ 1691198 w 1993061"/>
                <a:gd name="connsiteY563" fmla="*/ 757809 h 1570834"/>
                <a:gd name="connsiteX564" fmla="*/ 1655012 w 1993061"/>
                <a:gd name="connsiteY564" fmla="*/ 754001 h 1570834"/>
                <a:gd name="connsiteX565" fmla="*/ 1649299 w 1993061"/>
                <a:gd name="connsiteY565" fmla="*/ 734008 h 1570834"/>
                <a:gd name="connsiteX566" fmla="*/ 1625493 w 1993061"/>
                <a:gd name="connsiteY566" fmla="*/ 721632 h 1570834"/>
                <a:gd name="connsiteX567" fmla="*/ 1604542 w 1993061"/>
                <a:gd name="connsiteY567" fmla="*/ 721632 h 1570834"/>
                <a:gd name="connsiteX568" fmla="*/ 1583593 w 1993061"/>
                <a:gd name="connsiteY568" fmla="*/ 674031 h 1570834"/>
                <a:gd name="connsiteX569" fmla="*/ 1621683 w 1993061"/>
                <a:gd name="connsiteY569" fmla="*/ 676887 h 1570834"/>
                <a:gd name="connsiteX570" fmla="*/ 1629302 w 1993061"/>
                <a:gd name="connsiteY570" fmla="*/ 643566 h 1570834"/>
                <a:gd name="connsiteX571" fmla="*/ 1651203 w 1993061"/>
                <a:gd name="connsiteY571" fmla="*/ 634998 h 1570834"/>
                <a:gd name="connsiteX572" fmla="*/ 1662631 w 1993061"/>
                <a:gd name="connsiteY572" fmla="*/ 612150 h 1570834"/>
                <a:gd name="connsiteX573" fmla="*/ 1684532 w 1993061"/>
                <a:gd name="connsiteY573" fmla="*/ 602629 h 1570834"/>
                <a:gd name="connsiteX574" fmla="*/ 1714051 w 1993061"/>
                <a:gd name="connsiteY574" fmla="*/ 622622 h 1570834"/>
                <a:gd name="connsiteX575" fmla="*/ 1697863 w 1993061"/>
                <a:gd name="connsiteY575" fmla="*/ 644518 h 1570834"/>
                <a:gd name="connsiteX576" fmla="*/ 1707386 w 1993061"/>
                <a:gd name="connsiteY576" fmla="*/ 668319 h 1570834"/>
                <a:gd name="connsiteX577" fmla="*/ 1707386 w 1993061"/>
                <a:gd name="connsiteY577" fmla="*/ 692119 h 1570834"/>
                <a:gd name="connsiteX578" fmla="*/ 1730240 w 1993061"/>
                <a:gd name="connsiteY578" fmla="*/ 687359 h 1570834"/>
                <a:gd name="connsiteX579" fmla="*/ 1741667 w 1993061"/>
                <a:gd name="connsiteY579" fmla="*/ 664511 h 1570834"/>
                <a:gd name="connsiteX580" fmla="*/ 1773092 w 1993061"/>
                <a:gd name="connsiteY580" fmla="*/ 648326 h 1570834"/>
                <a:gd name="connsiteX581" fmla="*/ 1798802 w 1993061"/>
                <a:gd name="connsiteY581" fmla="*/ 644518 h 1570834"/>
                <a:gd name="connsiteX582" fmla="*/ 1810230 w 1993061"/>
                <a:gd name="connsiteY582" fmla="*/ 617862 h 1570834"/>
                <a:gd name="connsiteX583" fmla="*/ 1846414 w 1993061"/>
                <a:gd name="connsiteY583" fmla="*/ 579781 h 1570834"/>
                <a:gd name="connsiteX584" fmla="*/ 1850224 w 1993061"/>
                <a:gd name="connsiteY584" fmla="*/ 557884 h 1570834"/>
                <a:gd name="connsiteX585" fmla="*/ 1906407 w 1993061"/>
                <a:gd name="connsiteY585" fmla="*/ 570261 h 1570834"/>
                <a:gd name="connsiteX586" fmla="*/ 1892123 w 1993061"/>
                <a:gd name="connsiteY586" fmla="*/ 545508 h 1570834"/>
                <a:gd name="connsiteX587" fmla="*/ 1936878 w 1993061"/>
                <a:gd name="connsiteY587" fmla="*/ 524564 h 1570834"/>
                <a:gd name="connsiteX588" fmla="*/ 1931165 w 1993061"/>
                <a:gd name="connsiteY588" fmla="*/ 500763 h 1570834"/>
                <a:gd name="connsiteX589" fmla="*/ 1954019 w 1993061"/>
                <a:gd name="connsiteY589" fmla="*/ 514091 h 1570834"/>
                <a:gd name="connsiteX590" fmla="*/ 1975920 w 1993061"/>
                <a:gd name="connsiteY590" fmla="*/ 503619 h 1570834"/>
                <a:gd name="connsiteX591" fmla="*/ 1974016 w 1993061"/>
                <a:gd name="connsiteY591" fmla="*/ 479819 h 1570834"/>
                <a:gd name="connsiteX592" fmla="*/ 1964494 w 1993061"/>
                <a:gd name="connsiteY592" fmla="*/ 457922 h 1570834"/>
                <a:gd name="connsiteX593" fmla="*/ 1948306 w 1993061"/>
                <a:gd name="connsiteY593" fmla="*/ 429362 h 1570834"/>
                <a:gd name="connsiteX594" fmla="*/ 1928308 w 1993061"/>
                <a:gd name="connsiteY594" fmla="*/ 411273 h 1570834"/>
                <a:gd name="connsiteX595" fmla="*/ 1958780 w 1993061"/>
                <a:gd name="connsiteY595" fmla="*/ 397945 h 1570834"/>
                <a:gd name="connsiteX596" fmla="*/ 1981635 w 1993061"/>
                <a:gd name="connsiteY596" fmla="*/ 404609 h 1570834"/>
                <a:gd name="connsiteX597" fmla="*/ 1988300 w 1993061"/>
                <a:gd name="connsiteY597" fmla="*/ 374144 h 1570834"/>
                <a:gd name="connsiteX598" fmla="*/ 1993061 w 1993061"/>
                <a:gd name="connsiteY598" fmla="*/ 367480 h 1570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Lst>
              <a:rect l="l" t="t" r="r" b="b"/>
              <a:pathLst>
                <a:path w="1993061" h="1570834">
                  <a:moveTo>
                    <a:pt x="1988300" y="367480"/>
                  </a:moveTo>
                  <a:lnTo>
                    <a:pt x="1978777" y="398897"/>
                  </a:lnTo>
                  <a:lnTo>
                    <a:pt x="1958780" y="389377"/>
                  </a:lnTo>
                  <a:lnTo>
                    <a:pt x="1938783" y="385568"/>
                  </a:lnTo>
                  <a:lnTo>
                    <a:pt x="1923546" y="407465"/>
                  </a:lnTo>
                  <a:lnTo>
                    <a:pt x="1943545" y="428409"/>
                  </a:lnTo>
                  <a:lnTo>
                    <a:pt x="1959732" y="456018"/>
                  </a:lnTo>
                  <a:lnTo>
                    <a:pt x="1969255" y="476963"/>
                  </a:lnTo>
                  <a:lnTo>
                    <a:pt x="1972112" y="497907"/>
                  </a:lnTo>
                  <a:lnTo>
                    <a:pt x="1929261" y="495051"/>
                  </a:lnTo>
                  <a:lnTo>
                    <a:pt x="1932117" y="518851"/>
                  </a:lnTo>
                  <a:lnTo>
                    <a:pt x="1907359" y="534084"/>
                  </a:lnTo>
                  <a:lnTo>
                    <a:pt x="1887362" y="544556"/>
                  </a:lnTo>
                  <a:lnTo>
                    <a:pt x="1903549" y="565501"/>
                  </a:lnTo>
                  <a:lnTo>
                    <a:pt x="1866411" y="557884"/>
                  </a:lnTo>
                  <a:lnTo>
                    <a:pt x="1844510" y="553124"/>
                  </a:lnTo>
                  <a:lnTo>
                    <a:pt x="1841653" y="574069"/>
                  </a:lnTo>
                  <a:lnTo>
                    <a:pt x="1825465" y="601677"/>
                  </a:lnTo>
                  <a:lnTo>
                    <a:pt x="1795946" y="636902"/>
                  </a:lnTo>
                  <a:lnTo>
                    <a:pt x="1772139" y="638806"/>
                  </a:lnTo>
                  <a:lnTo>
                    <a:pt x="1738811" y="656895"/>
                  </a:lnTo>
                  <a:lnTo>
                    <a:pt x="1728335" y="679743"/>
                  </a:lnTo>
                  <a:lnTo>
                    <a:pt x="1703577" y="640710"/>
                  </a:lnTo>
                  <a:lnTo>
                    <a:pt x="1719766" y="617862"/>
                  </a:lnTo>
                  <a:lnTo>
                    <a:pt x="1706434" y="594061"/>
                  </a:lnTo>
                  <a:lnTo>
                    <a:pt x="1684532" y="593109"/>
                  </a:lnTo>
                  <a:lnTo>
                    <a:pt x="1660725" y="603581"/>
                  </a:lnTo>
                  <a:lnTo>
                    <a:pt x="1649299" y="626430"/>
                  </a:lnTo>
                  <a:lnTo>
                    <a:pt x="1627397" y="635950"/>
                  </a:lnTo>
                  <a:lnTo>
                    <a:pt x="1619779" y="669271"/>
                  </a:lnTo>
                  <a:lnTo>
                    <a:pt x="1583593" y="667367"/>
                  </a:lnTo>
                  <a:lnTo>
                    <a:pt x="1583593" y="701640"/>
                  </a:lnTo>
                  <a:lnTo>
                    <a:pt x="1603590" y="720680"/>
                  </a:lnTo>
                  <a:lnTo>
                    <a:pt x="1624541" y="721632"/>
                  </a:lnTo>
                  <a:lnTo>
                    <a:pt x="1646442" y="732104"/>
                  </a:lnTo>
                  <a:lnTo>
                    <a:pt x="1652155" y="752097"/>
                  </a:lnTo>
                  <a:lnTo>
                    <a:pt x="1672153" y="771137"/>
                  </a:lnTo>
                  <a:lnTo>
                    <a:pt x="1695006" y="756857"/>
                  </a:lnTo>
                  <a:lnTo>
                    <a:pt x="1715004" y="734960"/>
                  </a:lnTo>
                  <a:lnTo>
                    <a:pt x="1741667" y="753049"/>
                  </a:lnTo>
                  <a:lnTo>
                    <a:pt x="1766425" y="746385"/>
                  </a:lnTo>
                  <a:lnTo>
                    <a:pt x="1788327" y="753049"/>
                  </a:lnTo>
                  <a:lnTo>
                    <a:pt x="1790231" y="779705"/>
                  </a:lnTo>
                  <a:lnTo>
                    <a:pt x="1770234" y="773041"/>
                  </a:lnTo>
                  <a:lnTo>
                    <a:pt x="1735953" y="787322"/>
                  </a:lnTo>
                  <a:lnTo>
                    <a:pt x="1737858" y="814930"/>
                  </a:lnTo>
                  <a:lnTo>
                    <a:pt x="1717860" y="817786"/>
                  </a:lnTo>
                  <a:lnTo>
                    <a:pt x="1717860" y="838731"/>
                  </a:lnTo>
                  <a:lnTo>
                    <a:pt x="1698815" y="857771"/>
                  </a:lnTo>
                  <a:lnTo>
                    <a:pt x="1718813" y="878715"/>
                  </a:lnTo>
                  <a:lnTo>
                    <a:pt x="1738811" y="896804"/>
                  </a:lnTo>
                  <a:lnTo>
                    <a:pt x="1759760" y="900612"/>
                  </a:lnTo>
                  <a:lnTo>
                    <a:pt x="1800707" y="966301"/>
                  </a:lnTo>
                  <a:lnTo>
                    <a:pt x="1820704" y="984390"/>
                  </a:lnTo>
                  <a:lnTo>
                    <a:pt x="1833083" y="1005334"/>
                  </a:lnTo>
                  <a:lnTo>
                    <a:pt x="1853081" y="1023423"/>
                  </a:lnTo>
                  <a:lnTo>
                    <a:pt x="1815943" y="1005334"/>
                  </a:lnTo>
                  <a:lnTo>
                    <a:pt x="1785470" y="1005334"/>
                  </a:lnTo>
                  <a:cubicBezTo>
                    <a:pt x="1765473" y="986294"/>
                    <a:pt x="1761664" y="990102"/>
                    <a:pt x="1764521" y="992006"/>
                  </a:cubicBezTo>
                  <a:lnTo>
                    <a:pt x="1791185" y="1016759"/>
                  </a:lnTo>
                  <a:lnTo>
                    <a:pt x="1817847" y="1028183"/>
                  </a:lnTo>
                  <a:lnTo>
                    <a:pt x="1836892" y="1038655"/>
                  </a:lnTo>
                  <a:lnTo>
                    <a:pt x="1856889" y="1046271"/>
                  </a:lnTo>
                  <a:lnTo>
                    <a:pt x="1865459" y="1066264"/>
                  </a:lnTo>
                  <a:lnTo>
                    <a:pt x="1840701" y="1070072"/>
                  </a:lnTo>
                  <a:lnTo>
                    <a:pt x="1822608" y="1095776"/>
                  </a:lnTo>
                  <a:lnTo>
                    <a:pt x="1848320" y="1091968"/>
                  </a:lnTo>
                  <a:lnTo>
                    <a:pt x="1871173" y="1088160"/>
                  </a:lnTo>
                  <a:lnTo>
                    <a:pt x="1906407" y="1091968"/>
                  </a:lnTo>
                  <a:lnTo>
                    <a:pt x="1894979" y="1112913"/>
                  </a:lnTo>
                  <a:lnTo>
                    <a:pt x="1897836" y="1135761"/>
                  </a:lnTo>
                  <a:lnTo>
                    <a:pt x="1877839" y="1149090"/>
                  </a:lnTo>
                  <a:lnTo>
                    <a:pt x="1877839" y="1170034"/>
                  </a:lnTo>
                  <a:lnTo>
                    <a:pt x="1853081" y="1182410"/>
                  </a:lnTo>
                  <a:lnTo>
                    <a:pt x="1848320" y="1209067"/>
                  </a:lnTo>
                  <a:lnTo>
                    <a:pt x="1851176" y="1230963"/>
                  </a:lnTo>
                  <a:lnTo>
                    <a:pt x="1834988" y="1253812"/>
                  </a:lnTo>
                  <a:lnTo>
                    <a:pt x="1837844" y="1276660"/>
                  </a:lnTo>
                  <a:lnTo>
                    <a:pt x="1825465" y="1296653"/>
                  </a:lnTo>
                  <a:lnTo>
                    <a:pt x="1818799" y="1322357"/>
                  </a:lnTo>
                  <a:lnTo>
                    <a:pt x="1799754" y="1342350"/>
                  </a:lnTo>
                  <a:lnTo>
                    <a:pt x="1789279" y="1370910"/>
                  </a:lnTo>
                  <a:lnTo>
                    <a:pt x="1786423" y="1392807"/>
                  </a:lnTo>
                  <a:lnTo>
                    <a:pt x="1757856" y="1423272"/>
                  </a:lnTo>
                  <a:lnTo>
                    <a:pt x="1732144" y="1437552"/>
                  </a:lnTo>
                  <a:lnTo>
                    <a:pt x="1693102" y="1441360"/>
                  </a:lnTo>
                  <a:lnTo>
                    <a:pt x="1670248" y="1448024"/>
                  </a:lnTo>
                  <a:lnTo>
                    <a:pt x="1650251" y="1458496"/>
                  </a:lnTo>
                  <a:lnTo>
                    <a:pt x="1629302" y="1448976"/>
                  </a:lnTo>
                  <a:lnTo>
                    <a:pt x="1619779" y="1484201"/>
                  </a:lnTo>
                  <a:lnTo>
                    <a:pt x="1598829" y="1489913"/>
                  </a:lnTo>
                  <a:lnTo>
                    <a:pt x="1575975" y="1493721"/>
                  </a:lnTo>
                  <a:lnTo>
                    <a:pt x="1553122" y="1497529"/>
                  </a:lnTo>
                  <a:lnTo>
                    <a:pt x="1535029" y="1519426"/>
                  </a:lnTo>
                  <a:lnTo>
                    <a:pt x="1535029" y="1546082"/>
                  </a:lnTo>
                  <a:lnTo>
                    <a:pt x="1535029" y="1567027"/>
                  </a:lnTo>
                  <a:lnTo>
                    <a:pt x="1506461" y="1530850"/>
                  </a:lnTo>
                  <a:lnTo>
                    <a:pt x="1503604" y="1499433"/>
                  </a:lnTo>
                  <a:lnTo>
                    <a:pt x="1478846" y="1489913"/>
                  </a:lnTo>
                  <a:lnTo>
                    <a:pt x="1455991" y="1483249"/>
                  </a:lnTo>
                  <a:lnTo>
                    <a:pt x="1421711" y="1497529"/>
                  </a:lnTo>
                  <a:lnTo>
                    <a:pt x="1397904" y="1487057"/>
                  </a:lnTo>
                  <a:lnTo>
                    <a:pt x="1386477" y="1448024"/>
                  </a:lnTo>
                  <a:lnTo>
                    <a:pt x="1364576" y="1441360"/>
                  </a:lnTo>
                  <a:lnTo>
                    <a:pt x="1341721" y="1437552"/>
                  </a:lnTo>
                  <a:lnTo>
                    <a:pt x="1313154" y="1423272"/>
                  </a:lnTo>
                  <a:lnTo>
                    <a:pt x="1303631" y="1446120"/>
                  </a:lnTo>
                  <a:lnTo>
                    <a:pt x="1263637" y="1454688"/>
                  </a:lnTo>
                  <a:lnTo>
                    <a:pt x="1236974" y="1458496"/>
                  </a:lnTo>
                  <a:lnTo>
                    <a:pt x="1214120" y="1462304"/>
                  </a:lnTo>
                  <a:lnTo>
                    <a:pt x="1191266" y="1462304"/>
                  </a:lnTo>
                  <a:lnTo>
                    <a:pt x="1201741" y="1504193"/>
                  </a:lnTo>
                  <a:lnTo>
                    <a:pt x="1201741" y="1524186"/>
                  </a:lnTo>
                  <a:lnTo>
                    <a:pt x="1180791" y="1522282"/>
                  </a:lnTo>
                  <a:lnTo>
                    <a:pt x="1183648" y="1500385"/>
                  </a:lnTo>
                  <a:lnTo>
                    <a:pt x="1160794" y="1508953"/>
                  </a:lnTo>
                  <a:lnTo>
                    <a:pt x="1138892" y="1508953"/>
                  </a:lnTo>
                  <a:lnTo>
                    <a:pt x="1127465" y="1482297"/>
                  </a:lnTo>
                  <a:lnTo>
                    <a:pt x="1095089" y="1476585"/>
                  </a:lnTo>
                  <a:lnTo>
                    <a:pt x="1106516" y="1436600"/>
                  </a:lnTo>
                  <a:lnTo>
                    <a:pt x="1081757" y="1429936"/>
                  </a:lnTo>
                  <a:lnTo>
                    <a:pt x="1076996" y="1407087"/>
                  </a:lnTo>
                  <a:lnTo>
                    <a:pt x="1079852" y="1383287"/>
                  </a:lnTo>
                  <a:lnTo>
                    <a:pt x="1028431" y="1373767"/>
                  </a:lnTo>
                  <a:lnTo>
                    <a:pt x="1033192" y="1334734"/>
                  </a:lnTo>
                  <a:lnTo>
                    <a:pt x="1045571" y="1313789"/>
                  </a:lnTo>
                  <a:lnTo>
                    <a:pt x="1055094" y="1289037"/>
                  </a:lnTo>
                  <a:lnTo>
                    <a:pt x="1045571" y="1238580"/>
                  </a:lnTo>
                  <a:lnTo>
                    <a:pt x="1042715" y="1217635"/>
                  </a:lnTo>
                  <a:lnTo>
                    <a:pt x="1017956" y="1209067"/>
                  </a:lnTo>
                  <a:lnTo>
                    <a:pt x="1002720" y="1185266"/>
                  </a:lnTo>
                  <a:lnTo>
                    <a:pt x="981771" y="1180506"/>
                  </a:lnTo>
                  <a:lnTo>
                    <a:pt x="956060" y="1170034"/>
                  </a:lnTo>
                  <a:lnTo>
                    <a:pt x="934158" y="1139569"/>
                  </a:lnTo>
                  <a:lnTo>
                    <a:pt x="913208" y="1128145"/>
                  </a:lnTo>
                  <a:lnTo>
                    <a:pt x="903686" y="1150994"/>
                  </a:lnTo>
                  <a:lnTo>
                    <a:pt x="863692" y="1145281"/>
                  </a:lnTo>
                  <a:lnTo>
                    <a:pt x="842742" y="1163370"/>
                  </a:lnTo>
                  <a:lnTo>
                    <a:pt x="822745" y="1165274"/>
                  </a:lnTo>
                  <a:lnTo>
                    <a:pt x="825602" y="1186218"/>
                  </a:lnTo>
                  <a:lnTo>
                    <a:pt x="805604" y="1189074"/>
                  </a:lnTo>
                  <a:lnTo>
                    <a:pt x="802747" y="1213827"/>
                  </a:lnTo>
                  <a:lnTo>
                    <a:pt x="766562" y="1193835"/>
                  </a:lnTo>
                  <a:lnTo>
                    <a:pt x="745612" y="1193835"/>
                  </a:lnTo>
                  <a:lnTo>
                    <a:pt x="699905" y="1183362"/>
                  </a:lnTo>
                  <a:lnTo>
                    <a:pt x="684668" y="1205259"/>
                  </a:lnTo>
                  <a:lnTo>
                    <a:pt x="665623" y="1226203"/>
                  </a:lnTo>
                  <a:lnTo>
                    <a:pt x="659910" y="1191931"/>
                  </a:lnTo>
                  <a:lnTo>
                    <a:pt x="637056" y="1197643"/>
                  </a:lnTo>
                  <a:lnTo>
                    <a:pt x="614202" y="1208115"/>
                  </a:lnTo>
                  <a:lnTo>
                    <a:pt x="590396" y="1193835"/>
                  </a:lnTo>
                  <a:lnTo>
                    <a:pt x="566589" y="1190026"/>
                  </a:lnTo>
                  <a:lnTo>
                    <a:pt x="526595" y="1183362"/>
                  </a:lnTo>
                  <a:lnTo>
                    <a:pt x="485648" y="1151946"/>
                  </a:lnTo>
                  <a:lnTo>
                    <a:pt x="479934" y="1131953"/>
                  </a:lnTo>
                  <a:lnTo>
                    <a:pt x="457080" y="1137665"/>
                  </a:lnTo>
                  <a:lnTo>
                    <a:pt x="446605" y="1117673"/>
                  </a:lnTo>
                  <a:lnTo>
                    <a:pt x="421847" y="1112913"/>
                  </a:lnTo>
                  <a:lnTo>
                    <a:pt x="403754" y="1092920"/>
                  </a:lnTo>
                  <a:lnTo>
                    <a:pt x="383757" y="1081496"/>
                  </a:lnTo>
                  <a:lnTo>
                    <a:pt x="358999" y="1098632"/>
                  </a:lnTo>
                  <a:lnTo>
                    <a:pt x="326622" y="1063408"/>
                  </a:lnTo>
                  <a:lnTo>
                    <a:pt x="299959" y="1051983"/>
                  </a:lnTo>
                  <a:lnTo>
                    <a:pt x="278057" y="1034847"/>
                  </a:lnTo>
                  <a:lnTo>
                    <a:pt x="257108" y="1031039"/>
                  </a:lnTo>
                  <a:lnTo>
                    <a:pt x="252347" y="1004382"/>
                  </a:lnTo>
                  <a:lnTo>
                    <a:pt x="245681" y="983438"/>
                  </a:lnTo>
                  <a:lnTo>
                    <a:pt x="284723" y="974870"/>
                  </a:lnTo>
                  <a:lnTo>
                    <a:pt x="268535" y="951069"/>
                  </a:lnTo>
                  <a:lnTo>
                    <a:pt x="247585" y="943453"/>
                  </a:lnTo>
                  <a:lnTo>
                    <a:pt x="249490" y="913940"/>
                  </a:lnTo>
                  <a:lnTo>
                    <a:pt x="274248" y="905372"/>
                  </a:lnTo>
                  <a:lnTo>
                    <a:pt x="285675" y="879668"/>
                  </a:lnTo>
                  <a:lnTo>
                    <a:pt x="285675" y="843491"/>
                  </a:lnTo>
                  <a:lnTo>
                    <a:pt x="259964" y="841587"/>
                  </a:lnTo>
                  <a:lnTo>
                    <a:pt x="239015" y="820642"/>
                  </a:lnTo>
                  <a:lnTo>
                    <a:pt x="217113" y="827306"/>
                  </a:lnTo>
                  <a:lnTo>
                    <a:pt x="197116" y="841587"/>
                  </a:lnTo>
                  <a:lnTo>
                    <a:pt x="156169" y="841587"/>
                  </a:lnTo>
                  <a:lnTo>
                    <a:pt x="118079" y="820642"/>
                  </a:lnTo>
                  <a:lnTo>
                    <a:pt x="113318" y="793986"/>
                  </a:lnTo>
                  <a:lnTo>
                    <a:pt x="89511" y="774945"/>
                  </a:lnTo>
                  <a:lnTo>
                    <a:pt x="56182" y="756857"/>
                  </a:lnTo>
                  <a:lnTo>
                    <a:pt x="76180" y="754001"/>
                  </a:lnTo>
                  <a:lnTo>
                    <a:pt x="56182" y="729248"/>
                  </a:lnTo>
                  <a:lnTo>
                    <a:pt x="56182" y="706400"/>
                  </a:lnTo>
                  <a:lnTo>
                    <a:pt x="35233" y="694023"/>
                  </a:lnTo>
                  <a:lnTo>
                    <a:pt x="10475" y="697831"/>
                  </a:lnTo>
                  <a:lnTo>
                    <a:pt x="10475" y="657847"/>
                  </a:lnTo>
                  <a:lnTo>
                    <a:pt x="3809" y="632142"/>
                  </a:lnTo>
                  <a:lnTo>
                    <a:pt x="25711" y="613102"/>
                  </a:lnTo>
                  <a:lnTo>
                    <a:pt x="65705" y="616910"/>
                  </a:lnTo>
                  <a:lnTo>
                    <a:pt x="86655" y="616910"/>
                  </a:lnTo>
                  <a:lnTo>
                    <a:pt x="92368" y="594061"/>
                  </a:lnTo>
                  <a:lnTo>
                    <a:pt x="117127" y="585493"/>
                  </a:lnTo>
                  <a:lnTo>
                    <a:pt x="142838" y="578829"/>
                  </a:lnTo>
                  <a:lnTo>
                    <a:pt x="160930" y="553124"/>
                  </a:lnTo>
                  <a:lnTo>
                    <a:pt x="202829" y="533132"/>
                  </a:lnTo>
                  <a:lnTo>
                    <a:pt x="190450" y="508379"/>
                  </a:lnTo>
                  <a:lnTo>
                    <a:pt x="194259" y="489339"/>
                  </a:lnTo>
                  <a:lnTo>
                    <a:pt x="197116" y="468394"/>
                  </a:lnTo>
                  <a:lnTo>
                    <a:pt x="167596" y="427458"/>
                  </a:lnTo>
                  <a:lnTo>
                    <a:pt x="158073" y="393185"/>
                  </a:lnTo>
                  <a:lnTo>
                    <a:pt x="202829" y="381760"/>
                  </a:lnTo>
                  <a:lnTo>
                    <a:pt x="223779" y="376048"/>
                  </a:lnTo>
                  <a:lnTo>
                    <a:pt x="237110" y="297983"/>
                  </a:lnTo>
                  <a:lnTo>
                    <a:pt x="286627" y="314167"/>
                  </a:lnTo>
                  <a:lnTo>
                    <a:pt x="312338" y="288462"/>
                  </a:lnTo>
                  <a:lnTo>
                    <a:pt x="299959" y="264662"/>
                  </a:lnTo>
                  <a:lnTo>
                    <a:pt x="299959" y="234197"/>
                  </a:lnTo>
                  <a:lnTo>
                    <a:pt x="323765" y="233245"/>
                  </a:lnTo>
                  <a:lnTo>
                    <a:pt x="316147" y="208493"/>
                  </a:lnTo>
                  <a:lnTo>
                    <a:pt x="351380" y="225629"/>
                  </a:lnTo>
                  <a:lnTo>
                    <a:pt x="371378" y="239909"/>
                  </a:lnTo>
                  <a:lnTo>
                    <a:pt x="392328" y="243717"/>
                  </a:lnTo>
                  <a:lnTo>
                    <a:pt x="407563" y="263710"/>
                  </a:lnTo>
                  <a:lnTo>
                    <a:pt x="441844" y="268470"/>
                  </a:lnTo>
                  <a:lnTo>
                    <a:pt x="463746" y="275134"/>
                  </a:lnTo>
                  <a:lnTo>
                    <a:pt x="481839" y="302743"/>
                  </a:lnTo>
                  <a:lnTo>
                    <a:pt x="501836" y="320831"/>
                  </a:lnTo>
                  <a:lnTo>
                    <a:pt x="511359" y="344632"/>
                  </a:lnTo>
                  <a:lnTo>
                    <a:pt x="508502" y="364624"/>
                  </a:lnTo>
                  <a:lnTo>
                    <a:pt x="518024" y="387473"/>
                  </a:lnTo>
                  <a:lnTo>
                    <a:pt x="541830" y="396041"/>
                  </a:lnTo>
                  <a:lnTo>
                    <a:pt x="564685" y="402705"/>
                  </a:lnTo>
                  <a:lnTo>
                    <a:pt x="633247" y="410321"/>
                  </a:lnTo>
                  <a:lnTo>
                    <a:pt x="675146" y="435074"/>
                  </a:lnTo>
                  <a:lnTo>
                    <a:pt x="700857" y="449354"/>
                  </a:lnTo>
                  <a:lnTo>
                    <a:pt x="726567" y="480771"/>
                  </a:lnTo>
                  <a:lnTo>
                    <a:pt x="759896" y="513139"/>
                  </a:lnTo>
                  <a:lnTo>
                    <a:pt x="794177" y="510283"/>
                  </a:lnTo>
                  <a:lnTo>
                    <a:pt x="822745" y="514091"/>
                  </a:lnTo>
                  <a:lnTo>
                    <a:pt x="849408" y="514091"/>
                  </a:lnTo>
                  <a:lnTo>
                    <a:pt x="882737" y="506475"/>
                  </a:lnTo>
                  <a:lnTo>
                    <a:pt x="940824" y="516947"/>
                  </a:lnTo>
                  <a:lnTo>
                    <a:pt x="979866" y="541700"/>
                  </a:lnTo>
                  <a:lnTo>
                    <a:pt x="1006529" y="541700"/>
                  </a:lnTo>
                  <a:lnTo>
                    <a:pt x="1028431" y="552172"/>
                  </a:lnTo>
                  <a:lnTo>
                    <a:pt x="1049381" y="552172"/>
                  </a:lnTo>
                  <a:lnTo>
                    <a:pt x="1071282" y="562644"/>
                  </a:lnTo>
                  <a:lnTo>
                    <a:pt x="1096041" y="552172"/>
                  </a:lnTo>
                  <a:lnTo>
                    <a:pt x="1138892" y="523612"/>
                  </a:lnTo>
                  <a:lnTo>
                    <a:pt x="1232212" y="510283"/>
                  </a:lnTo>
                  <a:lnTo>
                    <a:pt x="1252210" y="506475"/>
                  </a:lnTo>
                  <a:lnTo>
                    <a:pt x="1263637" y="476963"/>
                  </a:lnTo>
                  <a:lnTo>
                    <a:pt x="1285539" y="463634"/>
                  </a:lnTo>
                  <a:lnTo>
                    <a:pt x="1273160" y="438882"/>
                  </a:lnTo>
                  <a:lnTo>
                    <a:pt x="1253162" y="416985"/>
                  </a:lnTo>
                  <a:lnTo>
                    <a:pt x="1275064" y="396041"/>
                  </a:lnTo>
                  <a:lnTo>
                    <a:pt x="1313154" y="414129"/>
                  </a:lnTo>
                  <a:lnTo>
                    <a:pt x="1336960" y="406513"/>
                  </a:lnTo>
                  <a:lnTo>
                    <a:pt x="1344579" y="379856"/>
                  </a:lnTo>
                  <a:lnTo>
                    <a:pt x="1381716" y="381760"/>
                  </a:lnTo>
                  <a:lnTo>
                    <a:pt x="1390286" y="348440"/>
                  </a:lnTo>
                  <a:lnTo>
                    <a:pt x="1415997" y="328447"/>
                  </a:lnTo>
                  <a:lnTo>
                    <a:pt x="1447422" y="317975"/>
                  </a:lnTo>
                  <a:lnTo>
                    <a:pt x="1472180" y="324639"/>
                  </a:lnTo>
                  <a:lnTo>
                    <a:pt x="1495987" y="317975"/>
                  </a:lnTo>
                  <a:lnTo>
                    <a:pt x="1474084" y="292271"/>
                  </a:lnTo>
                  <a:lnTo>
                    <a:pt x="1444565" y="271326"/>
                  </a:lnTo>
                  <a:lnTo>
                    <a:pt x="1424567" y="257046"/>
                  </a:lnTo>
                  <a:lnTo>
                    <a:pt x="1386477" y="270374"/>
                  </a:lnTo>
                  <a:lnTo>
                    <a:pt x="1337913" y="270374"/>
                  </a:lnTo>
                  <a:lnTo>
                    <a:pt x="1317915" y="240861"/>
                  </a:lnTo>
                  <a:lnTo>
                    <a:pt x="1311250" y="218965"/>
                  </a:lnTo>
                  <a:lnTo>
                    <a:pt x="1311250" y="170412"/>
                  </a:lnTo>
                  <a:lnTo>
                    <a:pt x="1348387" y="186596"/>
                  </a:lnTo>
                  <a:lnTo>
                    <a:pt x="1369337" y="178980"/>
                  </a:lnTo>
                  <a:lnTo>
                    <a:pt x="1383621" y="153275"/>
                  </a:lnTo>
                  <a:lnTo>
                    <a:pt x="1380764" y="126619"/>
                  </a:lnTo>
                  <a:lnTo>
                    <a:pt x="1380764" y="84730"/>
                  </a:lnTo>
                  <a:lnTo>
                    <a:pt x="1387430" y="64737"/>
                  </a:lnTo>
                  <a:lnTo>
                    <a:pt x="1366480" y="51409"/>
                  </a:lnTo>
                  <a:lnTo>
                    <a:pt x="1370289" y="16184"/>
                  </a:lnTo>
                  <a:lnTo>
                    <a:pt x="1392191" y="5712"/>
                  </a:lnTo>
                  <a:lnTo>
                    <a:pt x="1413140" y="9520"/>
                  </a:lnTo>
                  <a:lnTo>
                    <a:pt x="1443612" y="2856"/>
                  </a:lnTo>
                  <a:lnTo>
                    <a:pt x="1480750" y="27609"/>
                  </a:lnTo>
                  <a:lnTo>
                    <a:pt x="1530268" y="35225"/>
                  </a:lnTo>
                  <a:lnTo>
                    <a:pt x="1548361" y="56169"/>
                  </a:lnTo>
                  <a:lnTo>
                    <a:pt x="1568358" y="67593"/>
                  </a:lnTo>
                  <a:lnTo>
                    <a:pt x="1576928" y="87586"/>
                  </a:lnTo>
                  <a:lnTo>
                    <a:pt x="1616922" y="119955"/>
                  </a:lnTo>
                  <a:lnTo>
                    <a:pt x="1655964" y="151371"/>
                  </a:lnTo>
                  <a:lnTo>
                    <a:pt x="1675009" y="176124"/>
                  </a:lnTo>
                  <a:lnTo>
                    <a:pt x="1698815" y="190404"/>
                  </a:lnTo>
                  <a:lnTo>
                    <a:pt x="1735001" y="198020"/>
                  </a:lnTo>
                  <a:lnTo>
                    <a:pt x="1755951" y="194212"/>
                  </a:lnTo>
                  <a:lnTo>
                    <a:pt x="1779757" y="218013"/>
                  </a:lnTo>
                  <a:lnTo>
                    <a:pt x="1804515" y="218965"/>
                  </a:lnTo>
                  <a:lnTo>
                    <a:pt x="1828321" y="256094"/>
                  </a:lnTo>
                  <a:lnTo>
                    <a:pt x="1852128" y="275134"/>
                  </a:lnTo>
                  <a:lnTo>
                    <a:pt x="1883552" y="272278"/>
                  </a:lnTo>
                  <a:lnTo>
                    <a:pt x="1914024" y="257998"/>
                  </a:lnTo>
                  <a:lnTo>
                    <a:pt x="1934022" y="243717"/>
                  </a:lnTo>
                  <a:lnTo>
                    <a:pt x="1961637" y="247525"/>
                  </a:lnTo>
                  <a:lnTo>
                    <a:pt x="1975920" y="271326"/>
                  </a:lnTo>
                  <a:lnTo>
                    <a:pt x="1972112" y="313215"/>
                  </a:lnTo>
                  <a:lnTo>
                    <a:pt x="1989252" y="338920"/>
                  </a:lnTo>
                  <a:lnTo>
                    <a:pt x="1988300" y="367480"/>
                  </a:lnTo>
                  <a:close/>
                  <a:moveTo>
                    <a:pt x="1993061" y="367480"/>
                  </a:moveTo>
                  <a:lnTo>
                    <a:pt x="1993061" y="336063"/>
                  </a:lnTo>
                  <a:lnTo>
                    <a:pt x="1975920" y="310359"/>
                  </a:lnTo>
                  <a:lnTo>
                    <a:pt x="1969255" y="289414"/>
                  </a:lnTo>
                  <a:lnTo>
                    <a:pt x="1978777" y="270374"/>
                  </a:lnTo>
                  <a:lnTo>
                    <a:pt x="1962590" y="243717"/>
                  </a:lnTo>
                  <a:lnTo>
                    <a:pt x="1931165" y="238957"/>
                  </a:lnTo>
                  <a:lnTo>
                    <a:pt x="1910216" y="253238"/>
                  </a:lnTo>
                  <a:lnTo>
                    <a:pt x="1881648" y="267518"/>
                  </a:lnTo>
                  <a:lnTo>
                    <a:pt x="1853081" y="270374"/>
                  </a:lnTo>
                  <a:lnTo>
                    <a:pt x="1832131" y="253238"/>
                  </a:lnTo>
                  <a:lnTo>
                    <a:pt x="1826417" y="233245"/>
                  </a:lnTo>
                  <a:lnTo>
                    <a:pt x="1806420" y="214205"/>
                  </a:lnTo>
                  <a:lnTo>
                    <a:pt x="1781662" y="213253"/>
                  </a:lnTo>
                  <a:lnTo>
                    <a:pt x="1756903" y="189452"/>
                  </a:lnTo>
                  <a:lnTo>
                    <a:pt x="1735001" y="192308"/>
                  </a:lnTo>
                  <a:lnTo>
                    <a:pt x="1699767" y="185644"/>
                  </a:lnTo>
                  <a:lnTo>
                    <a:pt x="1677866" y="172316"/>
                  </a:lnTo>
                  <a:lnTo>
                    <a:pt x="1658821" y="148515"/>
                  </a:lnTo>
                  <a:lnTo>
                    <a:pt x="1618826" y="116147"/>
                  </a:lnTo>
                  <a:lnTo>
                    <a:pt x="1579784" y="84730"/>
                  </a:lnTo>
                  <a:lnTo>
                    <a:pt x="1570262" y="64737"/>
                  </a:lnTo>
                  <a:lnTo>
                    <a:pt x="1549313" y="53313"/>
                  </a:lnTo>
                  <a:lnTo>
                    <a:pt x="1530268" y="32369"/>
                  </a:lnTo>
                  <a:lnTo>
                    <a:pt x="1479798" y="24753"/>
                  </a:lnTo>
                  <a:lnTo>
                    <a:pt x="1441708" y="0"/>
                  </a:lnTo>
                  <a:lnTo>
                    <a:pt x="1410284" y="6664"/>
                  </a:lnTo>
                  <a:lnTo>
                    <a:pt x="1388382" y="2856"/>
                  </a:lnTo>
                  <a:lnTo>
                    <a:pt x="1364576" y="13328"/>
                  </a:lnTo>
                  <a:lnTo>
                    <a:pt x="1340769" y="39033"/>
                  </a:lnTo>
                  <a:lnTo>
                    <a:pt x="1360766" y="57121"/>
                  </a:lnTo>
                  <a:lnTo>
                    <a:pt x="1380764" y="67593"/>
                  </a:lnTo>
                  <a:lnTo>
                    <a:pt x="1373146" y="128523"/>
                  </a:lnTo>
                  <a:lnTo>
                    <a:pt x="1376003" y="153275"/>
                  </a:lnTo>
                  <a:lnTo>
                    <a:pt x="1363624" y="176124"/>
                  </a:lnTo>
                  <a:lnTo>
                    <a:pt x="1326486" y="181836"/>
                  </a:lnTo>
                  <a:lnTo>
                    <a:pt x="1304584" y="170412"/>
                  </a:lnTo>
                  <a:lnTo>
                    <a:pt x="1304584" y="219917"/>
                  </a:lnTo>
                  <a:lnTo>
                    <a:pt x="1311250" y="241813"/>
                  </a:lnTo>
                  <a:lnTo>
                    <a:pt x="1314106" y="266566"/>
                  </a:lnTo>
                  <a:lnTo>
                    <a:pt x="1335056" y="275134"/>
                  </a:lnTo>
                  <a:lnTo>
                    <a:pt x="1365528" y="268470"/>
                  </a:lnTo>
                  <a:lnTo>
                    <a:pt x="1421711" y="260854"/>
                  </a:lnTo>
                  <a:lnTo>
                    <a:pt x="1468371" y="296079"/>
                  </a:lnTo>
                  <a:lnTo>
                    <a:pt x="1491225" y="317023"/>
                  </a:lnTo>
                  <a:lnTo>
                    <a:pt x="1469323" y="319879"/>
                  </a:lnTo>
                  <a:lnTo>
                    <a:pt x="1444565" y="313215"/>
                  </a:lnTo>
                  <a:lnTo>
                    <a:pt x="1410284" y="323687"/>
                  </a:lnTo>
                  <a:lnTo>
                    <a:pt x="1383621" y="345584"/>
                  </a:lnTo>
                  <a:lnTo>
                    <a:pt x="1376003" y="378904"/>
                  </a:lnTo>
                  <a:lnTo>
                    <a:pt x="1338865" y="377000"/>
                  </a:lnTo>
                  <a:lnTo>
                    <a:pt x="1330295" y="403657"/>
                  </a:lnTo>
                  <a:lnTo>
                    <a:pt x="1309345" y="409369"/>
                  </a:lnTo>
                  <a:lnTo>
                    <a:pt x="1272207" y="392233"/>
                  </a:lnTo>
                  <a:lnTo>
                    <a:pt x="1251258" y="395089"/>
                  </a:lnTo>
                  <a:lnTo>
                    <a:pt x="1246496" y="417937"/>
                  </a:lnTo>
                  <a:lnTo>
                    <a:pt x="1266494" y="440786"/>
                  </a:lnTo>
                  <a:lnTo>
                    <a:pt x="1278873" y="461730"/>
                  </a:lnTo>
                  <a:lnTo>
                    <a:pt x="1256971" y="472202"/>
                  </a:lnTo>
                  <a:lnTo>
                    <a:pt x="1246496" y="501715"/>
                  </a:lnTo>
                  <a:lnTo>
                    <a:pt x="1134131" y="517900"/>
                  </a:lnTo>
                  <a:lnTo>
                    <a:pt x="1090327" y="546460"/>
                  </a:lnTo>
                  <a:lnTo>
                    <a:pt x="1067473" y="556932"/>
                  </a:lnTo>
                  <a:lnTo>
                    <a:pt x="1046524" y="546460"/>
                  </a:lnTo>
                  <a:lnTo>
                    <a:pt x="1025574" y="546460"/>
                  </a:lnTo>
                  <a:lnTo>
                    <a:pt x="1003672" y="535988"/>
                  </a:lnTo>
                  <a:lnTo>
                    <a:pt x="978914" y="535988"/>
                  </a:lnTo>
                  <a:lnTo>
                    <a:pt x="940824" y="511235"/>
                  </a:lnTo>
                  <a:lnTo>
                    <a:pt x="899877" y="507427"/>
                  </a:lnTo>
                  <a:lnTo>
                    <a:pt x="821793" y="507427"/>
                  </a:lnTo>
                  <a:lnTo>
                    <a:pt x="792273" y="503619"/>
                  </a:lnTo>
                  <a:lnTo>
                    <a:pt x="758944" y="507427"/>
                  </a:lnTo>
                  <a:lnTo>
                    <a:pt x="728472" y="476011"/>
                  </a:lnTo>
                  <a:lnTo>
                    <a:pt x="702761" y="444594"/>
                  </a:lnTo>
                  <a:lnTo>
                    <a:pt x="676098" y="429362"/>
                  </a:lnTo>
                  <a:lnTo>
                    <a:pt x="653244" y="418889"/>
                  </a:lnTo>
                  <a:lnTo>
                    <a:pt x="564685" y="397945"/>
                  </a:lnTo>
                  <a:lnTo>
                    <a:pt x="542783" y="391281"/>
                  </a:lnTo>
                  <a:lnTo>
                    <a:pt x="519929" y="384617"/>
                  </a:lnTo>
                  <a:lnTo>
                    <a:pt x="511359" y="364624"/>
                  </a:lnTo>
                  <a:lnTo>
                    <a:pt x="515168" y="344632"/>
                  </a:lnTo>
                  <a:lnTo>
                    <a:pt x="505645" y="318927"/>
                  </a:lnTo>
                  <a:lnTo>
                    <a:pt x="484695" y="299887"/>
                  </a:lnTo>
                  <a:lnTo>
                    <a:pt x="465650" y="272278"/>
                  </a:lnTo>
                  <a:lnTo>
                    <a:pt x="441844" y="264662"/>
                  </a:lnTo>
                  <a:lnTo>
                    <a:pt x="408515" y="260854"/>
                  </a:lnTo>
                  <a:lnTo>
                    <a:pt x="393280" y="240861"/>
                  </a:lnTo>
                  <a:lnTo>
                    <a:pt x="372330" y="236101"/>
                  </a:lnTo>
                  <a:lnTo>
                    <a:pt x="334240" y="208493"/>
                  </a:lnTo>
                  <a:lnTo>
                    <a:pt x="312338" y="208493"/>
                  </a:lnTo>
                  <a:lnTo>
                    <a:pt x="319956" y="233245"/>
                  </a:lnTo>
                  <a:lnTo>
                    <a:pt x="296150" y="233245"/>
                  </a:lnTo>
                  <a:lnTo>
                    <a:pt x="294245" y="266566"/>
                  </a:lnTo>
                  <a:lnTo>
                    <a:pt x="307577" y="289414"/>
                  </a:lnTo>
                  <a:lnTo>
                    <a:pt x="284723" y="311311"/>
                  </a:lnTo>
                  <a:lnTo>
                    <a:pt x="254251" y="303695"/>
                  </a:lnTo>
                  <a:lnTo>
                    <a:pt x="231397" y="298935"/>
                  </a:lnTo>
                  <a:lnTo>
                    <a:pt x="218065" y="377000"/>
                  </a:lnTo>
                  <a:lnTo>
                    <a:pt x="173310" y="389377"/>
                  </a:lnTo>
                  <a:lnTo>
                    <a:pt x="152360" y="396041"/>
                  </a:lnTo>
                  <a:lnTo>
                    <a:pt x="161883" y="431266"/>
                  </a:lnTo>
                  <a:lnTo>
                    <a:pt x="191402" y="471250"/>
                  </a:lnTo>
                  <a:lnTo>
                    <a:pt x="187594" y="490291"/>
                  </a:lnTo>
                  <a:lnTo>
                    <a:pt x="184736" y="511235"/>
                  </a:lnTo>
                  <a:lnTo>
                    <a:pt x="198068" y="534084"/>
                  </a:lnTo>
                  <a:lnTo>
                    <a:pt x="156169" y="552172"/>
                  </a:lnTo>
                  <a:lnTo>
                    <a:pt x="139028" y="577877"/>
                  </a:lnTo>
                  <a:lnTo>
                    <a:pt x="114270" y="583589"/>
                  </a:lnTo>
                  <a:lnTo>
                    <a:pt x="88559" y="595013"/>
                  </a:lnTo>
                  <a:lnTo>
                    <a:pt x="83798" y="617862"/>
                  </a:lnTo>
                  <a:lnTo>
                    <a:pt x="44756" y="605485"/>
                  </a:lnTo>
                  <a:lnTo>
                    <a:pt x="23806" y="612150"/>
                  </a:lnTo>
                  <a:lnTo>
                    <a:pt x="0" y="634046"/>
                  </a:lnTo>
                  <a:lnTo>
                    <a:pt x="5713" y="661655"/>
                  </a:lnTo>
                  <a:lnTo>
                    <a:pt x="5713" y="682599"/>
                  </a:lnTo>
                  <a:lnTo>
                    <a:pt x="8570" y="704496"/>
                  </a:lnTo>
                  <a:lnTo>
                    <a:pt x="34281" y="702592"/>
                  </a:lnTo>
                  <a:lnTo>
                    <a:pt x="51421" y="734960"/>
                  </a:lnTo>
                  <a:lnTo>
                    <a:pt x="71419" y="761617"/>
                  </a:lnTo>
                  <a:cubicBezTo>
                    <a:pt x="51421" y="761617"/>
                    <a:pt x="50469" y="764473"/>
                    <a:pt x="52374" y="765425"/>
                  </a:cubicBezTo>
                  <a:lnTo>
                    <a:pt x="84750" y="783513"/>
                  </a:lnTo>
                  <a:lnTo>
                    <a:pt x="107604" y="800650"/>
                  </a:lnTo>
                  <a:lnTo>
                    <a:pt x="113318" y="827306"/>
                  </a:lnTo>
                  <a:lnTo>
                    <a:pt x="134267" y="835875"/>
                  </a:lnTo>
                  <a:lnTo>
                    <a:pt x="197116" y="850155"/>
                  </a:lnTo>
                  <a:lnTo>
                    <a:pt x="218065" y="835875"/>
                  </a:lnTo>
                  <a:lnTo>
                    <a:pt x="257108" y="850155"/>
                  </a:lnTo>
                  <a:lnTo>
                    <a:pt x="281866" y="851107"/>
                  </a:lnTo>
                  <a:lnTo>
                    <a:pt x="279009" y="883476"/>
                  </a:lnTo>
                  <a:lnTo>
                    <a:pt x="269487" y="907276"/>
                  </a:lnTo>
                  <a:lnTo>
                    <a:pt x="244729" y="916796"/>
                  </a:lnTo>
                  <a:lnTo>
                    <a:pt x="242824" y="951069"/>
                  </a:lnTo>
                  <a:lnTo>
                    <a:pt x="263774" y="960589"/>
                  </a:lnTo>
                  <a:lnTo>
                    <a:pt x="279009" y="980582"/>
                  </a:lnTo>
                  <a:lnTo>
                    <a:pt x="259964" y="1002478"/>
                  </a:lnTo>
                  <a:cubicBezTo>
                    <a:pt x="241871" y="986294"/>
                    <a:pt x="239015" y="988198"/>
                    <a:pt x="239967" y="991054"/>
                  </a:cubicBezTo>
                  <a:lnTo>
                    <a:pt x="246633" y="1011998"/>
                  </a:lnTo>
                  <a:lnTo>
                    <a:pt x="253299" y="1039607"/>
                  </a:lnTo>
                  <a:lnTo>
                    <a:pt x="275200" y="1045319"/>
                  </a:lnTo>
                  <a:lnTo>
                    <a:pt x="297102" y="1062456"/>
                  </a:lnTo>
                  <a:lnTo>
                    <a:pt x="323765" y="1072928"/>
                  </a:lnTo>
                  <a:lnTo>
                    <a:pt x="358999" y="1107201"/>
                  </a:lnTo>
                  <a:lnTo>
                    <a:pt x="384709" y="1090064"/>
                  </a:lnTo>
                  <a:lnTo>
                    <a:pt x="420895" y="1121481"/>
                  </a:lnTo>
                  <a:lnTo>
                    <a:pt x="444701" y="1125289"/>
                  </a:lnTo>
                  <a:lnTo>
                    <a:pt x="456128" y="1145281"/>
                  </a:lnTo>
                  <a:lnTo>
                    <a:pt x="478982" y="1139569"/>
                  </a:lnTo>
                  <a:lnTo>
                    <a:pt x="482791" y="1159562"/>
                  </a:lnTo>
                  <a:lnTo>
                    <a:pt x="506598" y="1181458"/>
                  </a:lnTo>
                  <a:lnTo>
                    <a:pt x="526595" y="1191931"/>
                  </a:lnTo>
                  <a:lnTo>
                    <a:pt x="547544" y="1191931"/>
                  </a:lnTo>
                  <a:lnTo>
                    <a:pt x="589443" y="1202403"/>
                  </a:lnTo>
                  <a:lnTo>
                    <a:pt x="615154" y="1215731"/>
                  </a:lnTo>
                  <a:lnTo>
                    <a:pt x="639913" y="1205259"/>
                  </a:lnTo>
                  <a:lnTo>
                    <a:pt x="658958" y="1198595"/>
                  </a:lnTo>
                  <a:lnTo>
                    <a:pt x="665623" y="1231915"/>
                  </a:lnTo>
                  <a:lnTo>
                    <a:pt x="689429" y="1211923"/>
                  </a:lnTo>
                  <a:lnTo>
                    <a:pt x="702761" y="1190026"/>
                  </a:lnTo>
                  <a:lnTo>
                    <a:pt x="726567" y="1194786"/>
                  </a:lnTo>
                  <a:lnTo>
                    <a:pt x="766562" y="1201451"/>
                  </a:lnTo>
                  <a:lnTo>
                    <a:pt x="804652" y="1218587"/>
                  </a:lnTo>
                  <a:lnTo>
                    <a:pt x="811318" y="1191931"/>
                  </a:lnTo>
                  <a:lnTo>
                    <a:pt x="831315" y="1188122"/>
                  </a:lnTo>
                  <a:lnTo>
                    <a:pt x="828458" y="1167178"/>
                  </a:lnTo>
                  <a:lnTo>
                    <a:pt x="866548" y="1151946"/>
                  </a:lnTo>
                  <a:lnTo>
                    <a:pt x="888450" y="1149090"/>
                  </a:lnTo>
                  <a:lnTo>
                    <a:pt x="910352" y="1154802"/>
                  </a:lnTo>
                  <a:lnTo>
                    <a:pt x="917018" y="1133857"/>
                  </a:lnTo>
                  <a:lnTo>
                    <a:pt x="955108" y="1176698"/>
                  </a:lnTo>
                  <a:lnTo>
                    <a:pt x="982723" y="1188122"/>
                  </a:lnTo>
                  <a:lnTo>
                    <a:pt x="1002720" y="1191931"/>
                  </a:lnTo>
                  <a:lnTo>
                    <a:pt x="1017004" y="1215731"/>
                  </a:lnTo>
                  <a:lnTo>
                    <a:pt x="1040810" y="1223347"/>
                  </a:lnTo>
                  <a:lnTo>
                    <a:pt x="1055094" y="1291893"/>
                  </a:lnTo>
                  <a:lnTo>
                    <a:pt x="1045571" y="1314741"/>
                  </a:lnTo>
                  <a:lnTo>
                    <a:pt x="1033192" y="1335686"/>
                  </a:lnTo>
                  <a:lnTo>
                    <a:pt x="1026526" y="1357582"/>
                  </a:lnTo>
                  <a:lnTo>
                    <a:pt x="1029383" y="1379479"/>
                  </a:lnTo>
                  <a:lnTo>
                    <a:pt x="1080805" y="1388999"/>
                  </a:lnTo>
                  <a:lnTo>
                    <a:pt x="1075091" y="1410895"/>
                  </a:lnTo>
                  <a:lnTo>
                    <a:pt x="1081757" y="1436600"/>
                  </a:lnTo>
                  <a:lnTo>
                    <a:pt x="1106516" y="1441360"/>
                  </a:lnTo>
                  <a:lnTo>
                    <a:pt x="1095089" y="1480393"/>
                  </a:lnTo>
                  <a:lnTo>
                    <a:pt x="1126513" y="1487057"/>
                  </a:lnTo>
                  <a:lnTo>
                    <a:pt x="1137940" y="1513714"/>
                  </a:lnTo>
                  <a:lnTo>
                    <a:pt x="1162698" y="1514666"/>
                  </a:lnTo>
                  <a:lnTo>
                    <a:pt x="1183648" y="1504193"/>
                  </a:lnTo>
                  <a:lnTo>
                    <a:pt x="1179839" y="1527042"/>
                  </a:lnTo>
                  <a:lnTo>
                    <a:pt x="1205550" y="1529898"/>
                  </a:lnTo>
                  <a:lnTo>
                    <a:pt x="1208406" y="1506098"/>
                  </a:lnTo>
                  <a:lnTo>
                    <a:pt x="1195075" y="1466113"/>
                  </a:lnTo>
                  <a:lnTo>
                    <a:pt x="1216025" y="1468969"/>
                  </a:lnTo>
                  <a:lnTo>
                    <a:pt x="1238878" y="1465160"/>
                  </a:lnTo>
                  <a:lnTo>
                    <a:pt x="1264589" y="1461352"/>
                  </a:lnTo>
                  <a:lnTo>
                    <a:pt x="1286491" y="1465160"/>
                  </a:lnTo>
                  <a:lnTo>
                    <a:pt x="1307441" y="1450880"/>
                  </a:lnTo>
                  <a:lnTo>
                    <a:pt x="1315058" y="1428032"/>
                  </a:lnTo>
                  <a:lnTo>
                    <a:pt x="1340769" y="1443264"/>
                  </a:lnTo>
                  <a:lnTo>
                    <a:pt x="1364576" y="1447072"/>
                  </a:lnTo>
                  <a:lnTo>
                    <a:pt x="1383621" y="1450880"/>
                  </a:lnTo>
                  <a:lnTo>
                    <a:pt x="1375050" y="1472777"/>
                  </a:lnTo>
                  <a:lnTo>
                    <a:pt x="1395048" y="1492769"/>
                  </a:lnTo>
                  <a:lnTo>
                    <a:pt x="1421711" y="1504193"/>
                  </a:lnTo>
                  <a:lnTo>
                    <a:pt x="1455991" y="1489913"/>
                  </a:lnTo>
                  <a:lnTo>
                    <a:pt x="1476942" y="1497529"/>
                  </a:lnTo>
                  <a:lnTo>
                    <a:pt x="1499795" y="1504193"/>
                  </a:lnTo>
                  <a:lnTo>
                    <a:pt x="1501700" y="1533706"/>
                  </a:lnTo>
                  <a:lnTo>
                    <a:pt x="1511222" y="1555602"/>
                  </a:lnTo>
                  <a:lnTo>
                    <a:pt x="1535029" y="1570835"/>
                  </a:lnTo>
                  <a:lnTo>
                    <a:pt x="1538838" y="1547986"/>
                  </a:lnTo>
                  <a:lnTo>
                    <a:pt x="1538838" y="1523234"/>
                  </a:lnTo>
                  <a:lnTo>
                    <a:pt x="1555026" y="1503241"/>
                  </a:lnTo>
                  <a:lnTo>
                    <a:pt x="1575975" y="1500385"/>
                  </a:lnTo>
                  <a:lnTo>
                    <a:pt x="1598829" y="1496577"/>
                  </a:lnTo>
                  <a:lnTo>
                    <a:pt x="1621683" y="1488961"/>
                  </a:lnTo>
                  <a:lnTo>
                    <a:pt x="1633110" y="1451832"/>
                  </a:lnTo>
                  <a:lnTo>
                    <a:pt x="1671200" y="1453736"/>
                  </a:lnTo>
                  <a:lnTo>
                    <a:pt x="1694054" y="1447072"/>
                  </a:lnTo>
                  <a:lnTo>
                    <a:pt x="1714051" y="1439456"/>
                  </a:lnTo>
                  <a:lnTo>
                    <a:pt x="1759760" y="1428984"/>
                  </a:lnTo>
                  <a:lnTo>
                    <a:pt x="1790231" y="1396615"/>
                  </a:lnTo>
                  <a:lnTo>
                    <a:pt x="1794041" y="1373767"/>
                  </a:lnTo>
                  <a:lnTo>
                    <a:pt x="1803563" y="1346158"/>
                  </a:lnTo>
                  <a:lnTo>
                    <a:pt x="1822608" y="1326166"/>
                  </a:lnTo>
                  <a:lnTo>
                    <a:pt x="1829275" y="1300461"/>
                  </a:lnTo>
                  <a:lnTo>
                    <a:pt x="1841653" y="1280468"/>
                  </a:lnTo>
                  <a:lnTo>
                    <a:pt x="1838797" y="1257620"/>
                  </a:lnTo>
                  <a:lnTo>
                    <a:pt x="1854985" y="1234771"/>
                  </a:lnTo>
                  <a:lnTo>
                    <a:pt x="1852128" y="1211923"/>
                  </a:lnTo>
                  <a:lnTo>
                    <a:pt x="1854985" y="1188122"/>
                  </a:lnTo>
                  <a:lnTo>
                    <a:pt x="1879743" y="1175746"/>
                  </a:lnTo>
                  <a:lnTo>
                    <a:pt x="1880695" y="1152898"/>
                  </a:lnTo>
                  <a:lnTo>
                    <a:pt x="1900693" y="1138617"/>
                  </a:lnTo>
                  <a:lnTo>
                    <a:pt x="1897836" y="1117673"/>
                  </a:lnTo>
                  <a:lnTo>
                    <a:pt x="1907359" y="1093872"/>
                  </a:lnTo>
                  <a:lnTo>
                    <a:pt x="1869269" y="1087208"/>
                  </a:lnTo>
                  <a:lnTo>
                    <a:pt x="1845462" y="1091016"/>
                  </a:lnTo>
                  <a:lnTo>
                    <a:pt x="1822608" y="1098632"/>
                  </a:lnTo>
                  <a:lnTo>
                    <a:pt x="1841653" y="1077688"/>
                  </a:lnTo>
                  <a:lnTo>
                    <a:pt x="1866411" y="1071976"/>
                  </a:lnTo>
                  <a:lnTo>
                    <a:pt x="1857842" y="1047223"/>
                  </a:lnTo>
                  <a:lnTo>
                    <a:pt x="1836892" y="1038655"/>
                  </a:lnTo>
                  <a:lnTo>
                    <a:pt x="1791185" y="1017711"/>
                  </a:lnTo>
                  <a:lnTo>
                    <a:pt x="1765473" y="992958"/>
                  </a:lnTo>
                  <a:lnTo>
                    <a:pt x="1781662" y="1013902"/>
                  </a:lnTo>
                  <a:lnTo>
                    <a:pt x="1812134" y="1014855"/>
                  </a:lnTo>
                  <a:lnTo>
                    <a:pt x="1850224" y="1029135"/>
                  </a:lnTo>
                  <a:lnTo>
                    <a:pt x="1833083" y="1007238"/>
                  </a:lnTo>
                  <a:lnTo>
                    <a:pt x="1820704" y="986294"/>
                  </a:lnTo>
                  <a:lnTo>
                    <a:pt x="1800707" y="968206"/>
                  </a:lnTo>
                  <a:lnTo>
                    <a:pt x="1758808" y="901564"/>
                  </a:lnTo>
                  <a:lnTo>
                    <a:pt x="1737858" y="896804"/>
                  </a:lnTo>
                  <a:lnTo>
                    <a:pt x="1699767" y="862531"/>
                  </a:lnTo>
                  <a:lnTo>
                    <a:pt x="1719766" y="844443"/>
                  </a:lnTo>
                  <a:lnTo>
                    <a:pt x="1720718" y="821594"/>
                  </a:lnTo>
                  <a:lnTo>
                    <a:pt x="1740715" y="817786"/>
                  </a:lnTo>
                  <a:lnTo>
                    <a:pt x="1737858" y="793034"/>
                  </a:lnTo>
                  <a:lnTo>
                    <a:pt x="1769282" y="781609"/>
                  </a:lnTo>
                  <a:lnTo>
                    <a:pt x="1791185" y="785417"/>
                  </a:lnTo>
                  <a:lnTo>
                    <a:pt x="1791185" y="754953"/>
                  </a:lnTo>
                  <a:lnTo>
                    <a:pt x="1766425" y="746385"/>
                  </a:lnTo>
                  <a:lnTo>
                    <a:pt x="1741667" y="753049"/>
                  </a:lnTo>
                  <a:lnTo>
                    <a:pt x="1714051" y="735912"/>
                  </a:lnTo>
                  <a:lnTo>
                    <a:pt x="1691198" y="757809"/>
                  </a:lnTo>
                  <a:lnTo>
                    <a:pt x="1655012" y="754001"/>
                  </a:lnTo>
                  <a:lnTo>
                    <a:pt x="1649299" y="734008"/>
                  </a:lnTo>
                  <a:lnTo>
                    <a:pt x="1625493" y="721632"/>
                  </a:lnTo>
                  <a:lnTo>
                    <a:pt x="1604542" y="721632"/>
                  </a:lnTo>
                  <a:lnTo>
                    <a:pt x="1583593" y="674031"/>
                  </a:lnTo>
                  <a:lnTo>
                    <a:pt x="1621683" y="676887"/>
                  </a:lnTo>
                  <a:lnTo>
                    <a:pt x="1629302" y="643566"/>
                  </a:lnTo>
                  <a:lnTo>
                    <a:pt x="1651203" y="634998"/>
                  </a:lnTo>
                  <a:lnTo>
                    <a:pt x="1662631" y="612150"/>
                  </a:lnTo>
                  <a:lnTo>
                    <a:pt x="1684532" y="602629"/>
                  </a:lnTo>
                  <a:lnTo>
                    <a:pt x="1714051" y="622622"/>
                  </a:lnTo>
                  <a:lnTo>
                    <a:pt x="1697863" y="644518"/>
                  </a:lnTo>
                  <a:lnTo>
                    <a:pt x="1707386" y="668319"/>
                  </a:lnTo>
                  <a:lnTo>
                    <a:pt x="1707386" y="692119"/>
                  </a:lnTo>
                  <a:lnTo>
                    <a:pt x="1730240" y="687359"/>
                  </a:lnTo>
                  <a:lnTo>
                    <a:pt x="1741667" y="664511"/>
                  </a:lnTo>
                  <a:lnTo>
                    <a:pt x="1773092" y="648326"/>
                  </a:lnTo>
                  <a:lnTo>
                    <a:pt x="1798802" y="644518"/>
                  </a:lnTo>
                  <a:lnTo>
                    <a:pt x="1810230" y="617862"/>
                  </a:lnTo>
                  <a:lnTo>
                    <a:pt x="1846414" y="579781"/>
                  </a:lnTo>
                  <a:lnTo>
                    <a:pt x="1850224" y="557884"/>
                  </a:lnTo>
                  <a:lnTo>
                    <a:pt x="1906407" y="570261"/>
                  </a:lnTo>
                  <a:lnTo>
                    <a:pt x="1892123" y="545508"/>
                  </a:lnTo>
                  <a:lnTo>
                    <a:pt x="1936878" y="524564"/>
                  </a:lnTo>
                  <a:lnTo>
                    <a:pt x="1931165" y="500763"/>
                  </a:lnTo>
                  <a:lnTo>
                    <a:pt x="1954019" y="514091"/>
                  </a:lnTo>
                  <a:lnTo>
                    <a:pt x="1975920" y="503619"/>
                  </a:lnTo>
                  <a:lnTo>
                    <a:pt x="1974016" y="479819"/>
                  </a:lnTo>
                  <a:lnTo>
                    <a:pt x="1964494" y="457922"/>
                  </a:lnTo>
                  <a:lnTo>
                    <a:pt x="1948306" y="429362"/>
                  </a:lnTo>
                  <a:lnTo>
                    <a:pt x="1928308" y="411273"/>
                  </a:lnTo>
                  <a:lnTo>
                    <a:pt x="1958780" y="397945"/>
                  </a:lnTo>
                  <a:lnTo>
                    <a:pt x="1981635" y="404609"/>
                  </a:lnTo>
                  <a:lnTo>
                    <a:pt x="1988300" y="374144"/>
                  </a:lnTo>
                  <a:lnTo>
                    <a:pt x="1993061" y="367480"/>
                  </a:lnTo>
                  <a:close/>
                </a:path>
              </a:pathLst>
            </a:custGeom>
            <a:solidFill>
              <a:srgbClr val="FFFFFF"/>
            </a:solidFill>
            <a:ln w="9518" cap="flat">
              <a:noFill/>
              <a:prstDash val="solid"/>
              <a:miter/>
            </a:ln>
          </p:spPr>
          <p:txBody>
            <a:bodyPr rtlCol="0" anchor="ctr"/>
            <a:lstStyle/>
            <a:p>
              <a:endParaRPr lang="en-US" noProof="0" dirty="0"/>
            </a:p>
          </p:txBody>
        </p:sp>
        <p:sp>
          <p:nvSpPr>
            <p:cNvPr id="6475" name="Serbest Form 6474">
              <a:extLst>
                <a:ext uri="{FF2B5EF4-FFF2-40B4-BE49-F238E27FC236}">
                  <a16:creationId xmlns:a16="http://schemas.microsoft.com/office/drawing/2014/main" id="{DFE1A5BE-817D-1348-B80B-C5C62899A22A}"/>
                </a:ext>
              </a:extLst>
            </p:cNvPr>
            <p:cNvSpPr/>
            <p:nvPr/>
          </p:nvSpPr>
          <p:spPr>
            <a:xfrm>
              <a:off x="6135042" y="2863499"/>
              <a:ext cx="405659" cy="754952"/>
            </a:xfrm>
            <a:custGeom>
              <a:avLst/>
              <a:gdLst>
                <a:gd name="connsiteX0" fmla="*/ 369474 w 405659"/>
                <a:gd name="connsiteY0" fmla="*/ 365576 h 754952"/>
                <a:gd name="connsiteX1" fmla="*/ 392328 w 405659"/>
                <a:gd name="connsiteY1" fmla="*/ 365576 h 754952"/>
                <a:gd name="connsiteX2" fmla="*/ 398993 w 405659"/>
                <a:gd name="connsiteY2" fmla="*/ 368432 h 754952"/>
                <a:gd name="connsiteX3" fmla="*/ 405659 w 405659"/>
                <a:gd name="connsiteY3" fmla="*/ 368432 h 754952"/>
                <a:gd name="connsiteX4" fmla="*/ 402803 w 405659"/>
                <a:gd name="connsiteY4" fmla="*/ 189452 h 754952"/>
                <a:gd name="connsiteX5" fmla="*/ 98082 w 405659"/>
                <a:gd name="connsiteY5" fmla="*/ 0 h 754952"/>
                <a:gd name="connsiteX6" fmla="*/ 84751 w 405659"/>
                <a:gd name="connsiteY6" fmla="*/ 7616 h 754952"/>
                <a:gd name="connsiteX7" fmla="*/ 78085 w 405659"/>
                <a:gd name="connsiteY7" fmla="*/ 14280 h 754952"/>
                <a:gd name="connsiteX8" fmla="*/ 68562 w 405659"/>
                <a:gd name="connsiteY8" fmla="*/ 18088 h 754952"/>
                <a:gd name="connsiteX9" fmla="*/ 59040 w 405659"/>
                <a:gd name="connsiteY9" fmla="*/ 24753 h 754952"/>
                <a:gd name="connsiteX10" fmla="*/ 68562 w 405659"/>
                <a:gd name="connsiteY10" fmla="*/ 63785 h 754952"/>
                <a:gd name="connsiteX11" fmla="*/ 61896 w 405659"/>
                <a:gd name="connsiteY11" fmla="*/ 91394 h 754952"/>
                <a:gd name="connsiteX12" fmla="*/ 78085 w 405659"/>
                <a:gd name="connsiteY12" fmla="*/ 112338 h 754952"/>
                <a:gd name="connsiteX13" fmla="*/ 81894 w 405659"/>
                <a:gd name="connsiteY13" fmla="*/ 126619 h 754952"/>
                <a:gd name="connsiteX14" fmla="*/ 98082 w 405659"/>
                <a:gd name="connsiteY14" fmla="*/ 147563 h 754952"/>
                <a:gd name="connsiteX15" fmla="*/ 88560 w 405659"/>
                <a:gd name="connsiteY15" fmla="*/ 168508 h 754952"/>
                <a:gd name="connsiteX16" fmla="*/ 78085 w 405659"/>
                <a:gd name="connsiteY16" fmla="*/ 312263 h 754952"/>
                <a:gd name="connsiteX17" fmla="*/ 75228 w 405659"/>
                <a:gd name="connsiteY17" fmla="*/ 316071 h 754952"/>
                <a:gd name="connsiteX18" fmla="*/ 65706 w 405659"/>
                <a:gd name="connsiteY18" fmla="*/ 330351 h 754952"/>
                <a:gd name="connsiteX19" fmla="*/ 52374 w 405659"/>
                <a:gd name="connsiteY19" fmla="*/ 344631 h 754952"/>
                <a:gd name="connsiteX20" fmla="*/ 39043 w 405659"/>
                <a:gd name="connsiteY20" fmla="*/ 361768 h 754952"/>
                <a:gd name="connsiteX21" fmla="*/ 29520 w 405659"/>
                <a:gd name="connsiteY21" fmla="*/ 372240 h 754952"/>
                <a:gd name="connsiteX22" fmla="*/ 25711 w 405659"/>
                <a:gd name="connsiteY22" fmla="*/ 378904 h 754952"/>
                <a:gd name="connsiteX23" fmla="*/ 19045 w 405659"/>
                <a:gd name="connsiteY23" fmla="*/ 389377 h 754952"/>
                <a:gd name="connsiteX24" fmla="*/ 16188 w 405659"/>
                <a:gd name="connsiteY24" fmla="*/ 396993 h 754952"/>
                <a:gd name="connsiteX25" fmla="*/ 12380 w 405659"/>
                <a:gd name="connsiteY25" fmla="*/ 407465 h 754952"/>
                <a:gd name="connsiteX26" fmla="*/ 12380 w 405659"/>
                <a:gd name="connsiteY26" fmla="*/ 414129 h 754952"/>
                <a:gd name="connsiteX27" fmla="*/ 9523 w 405659"/>
                <a:gd name="connsiteY27" fmla="*/ 417937 h 754952"/>
                <a:gd name="connsiteX28" fmla="*/ 9523 w 405659"/>
                <a:gd name="connsiteY28" fmla="*/ 421745 h 754952"/>
                <a:gd name="connsiteX29" fmla="*/ 0 w 405659"/>
                <a:gd name="connsiteY29" fmla="*/ 424601 h 754952"/>
                <a:gd name="connsiteX30" fmla="*/ 2857 w 405659"/>
                <a:gd name="connsiteY30" fmla="*/ 459826 h 754952"/>
                <a:gd name="connsiteX31" fmla="*/ 9523 w 405659"/>
                <a:gd name="connsiteY31" fmla="*/ 459826 h 754952"/>
                <a:gd name="connsiteX32" fmla="*/ 25711 w 405659"/>
                <a:gd name="connsiteY32" fmla="*/ 488387 h 754952"/>
                <a:gd name="connsiteX33" fmla="*/ 25711 w 405659"/>
                <a:gd name="connsiteY33" fmla="*/ 495051 h 754952"/>
                <a:gd name="connsiteX34" fmla="*/ 25711 w 405659"/>
                <a:gd name="connsiteY34" fmla="*/ 491243 h 754952"/>
                <a:gd name="connsiteX35" fmla="*/ 39043 w 405659"/>
                <a:gd name="connsiteY35" fmla="*/ 488387 h 754952"/>
                <a:gd name="connsiteX36" fmla="*/ 39043 w 405659"/>
                <a:gd name="connsiteY36" fmla="*/ 498859 h 754952"/>
                <a:gd name="connsiteX37" fmla="*/ 41899 w 405659"/>
                <a:gd name="connsiteY37" fmla="*/ 505523 h 754952"/>
                <a:gd name="connsiteX38" fmla="*/ 45709 w 405659"/>
                <a:gd name="connsiteY38" fmla="*/ 509331 h 754952"/>
                <a:gd name="connsiteX39" fmla="*/ 52374 w 405659"/>
                <a:gd name="connsiteY39" fmla="*/ 509331 h 754952"/>
                <a:gd name="connsiteX40" fmla="*/ 55231 w 405659"/>
                <a:gd name="connsiteY40" fmla="*/ 512187 h 754952"/>
                <a:gd name="connsiteX41" fmla="*/ 59040 w 405659"/>
                <a:gd name="connsiteY41" fmla="*/ 512187 h 754952"/>
                <a:gd name="connsiteX42" fmla="*/ 55231 w 405659"/>
                <a:gd name="connsiteY42" fmla="*/ 533132 h 754952"/>
                <a:gd name="connsiteX43" fmla="*/ 61896 w 405659"/>
                <a:gd name="connsiteY43" fmla="*/ 536940 h 754952"/>
                <a:gd name="connsiteX44" fmla="*/ 65706 w 405659"/>
                <a:gd name="connsiteY44" fmla="*/ 544556 h 754952"/>
                <a:gd name="connsiteX45" fmla="*/ 65706 w 405659"/>
                <a:gd name="connsiteY45" fmla="*/ 565501 h 754952"/>
                <a:gd name="connsiteX46" fmla="*/ 61896 w 405659"/>
                <a:gd name="connsiteY46" fmla="*/ 565501 h 754952"/>
                <a:gd name="connsiteX47" fmla="*/ 61896 w 405659"/>
                <a:gd name="connsiteY47" fmla="*/ 586445 h 754952"/>
                <a:gd name="connsiteX48" fmla="*/ 65706 w 405659"/>
                <a:gd name="connsiteY48" fmla="*/ 596917 h 754952"/>
                <a:gd name="connsiteX49" fmla="*/ 65706 w 405659"/>
                <a:gd name="connsiteY49" fmla="*/ 607389 h 754952"/>
                <a:gd name="connsiteX50" fmla="*/ 68562 w 405659"/>
                <a:gd name="connsiteY50" fmla="*/ 614054 h 754952"/>
                <a:gd name="connsiteX51" fmla="*/ 75228 w 405659"/>
                <a:gd name="connsiteY51" fmla="*/ 617862 h 754952"/>
                <a:gd name="connsiteX52" fmla="*/ 78085 w 405659"/>
                <a:gd name="connsiteY52" fmla="*/ 624526 h 754952"/>
                <a:gd name="connsiteX53" fmla="*/ 88560 w 405659"/>
                <a:gd name="connsiteY53" fmla="*/ 634998 h 754952"/>
                <a:gd name="connsiteX54" fmla="*/ 35233 w 405659"/>
                <a:gd name="connsiteY54" fmla="*/ 634998 h 754952"/>
                <a:gd name="connsiteX55" fmla="*/ 29520 w 405659"/>
                <a:gd name="connsiteY55" fmla="*/ 638806 h 754952"/>
                <a:gd name="connsiteX56" fmla="*/ 25711 w 405659"/>
                <a:gd name="connsiteY56" fmla="*/ 642614 h 754952"/>
                <a:gd name="connsiteX57" fmla="*/ 25711 w 405659"/>
                <a:gd name="connsiteY57" fmla="*/ 649278 h 754952"/>
                <a:gd name="connsiteX58" fmla="*/ 32377 w 405659"/>
                <a:gd name="connsiteY58" fmla="*/ 663559 h 754952"/>
                <a:gd name="connsiteX59" fmla="*/ 39043 w 405659"/>
                <a:gd name="connsiteY59" fmla="*/ 670223 h 754952"/>
                <a:gd name="connsiteX60" fmla="*/ 41899 w 405659"/>
                <a:gd name="connsiteY60" fmla="*/ 677839 h 754952"/>
                <a:gd name="connsiteX61" fmla="*/ 48565 w 405659"/>
                <a:gd name="connsiteY61" fmla="*/ 684503 h 754952"/>
                <a:gd name="connsiteX62" fmla="*/ 59040 w 405659"/>
                <a:gd name="connsiteY62" fmla="*/ 691167 h 754952"/>
                <a:gd name="connsiteX63" fmla="*/ 65706 w 405659"/>
                <a:gd name="connsiteY63" fmla="*/ 694975 h 754952"/>
                <a:gd name="connsiteX64" fmla="*/ 71419 w 405659"/>
                <a:gd name="connsiteY64" fmla="*/ 701639 h 754952"/>
                <a:gd name="connsiteX65" fmla="*/ 78085 w 405659"/>
                <a:gd name="connsiteY65" fmla="*/ 715920 h 754952"/>
                <a:gd name="connsiteX66" fmla="*/ 78085 w 405659"/>
                <a:gd name="connsiteY66" fmla="*/ 726392 h 754952"/>
                <a:gd name="connsiteX67" fmla="*/ 81894 w 405659"/>
                <a:gd name="connsiteY67" fmla="*/ 733056 h 754952"/>
                <a:gd name="connsiteX68" fmla="*/ 84751 w 405659"/>
                <a:gd name="connsiteY68" fmla="*/ 744480 h 754952"/>
                <a:gd name="connsiteX69" fmla="*/ 84751 w 405659"/>
                <a:gd name="connsiteY69" fmla="*/ 751145 h 754952"/>
                <a:gd name="connsiteX70" fmla="*/ 88560 w 405659"/>
                <a:gd name="connsiteY70" fmla="*/ 751145 h 754952"/>
                <a:gd name="connsiteX71" fmla="*/ 91416 w 405659"/>
                <a:gd name="connsiteY71" fmla="*/ 754953 h 754952"/>
                <a:gd name="connsiteX72" fmla="*/ 100939 w 405659"/>
                <a:gd name="connsiteY72" fmla="*/ 754953 h 754952"/>
                <a:gd name="connsiteX73" fmla="*/ 107605 w 405659"/>
                <a:gd name="connsiteY73" fmla="*/ 751145 h 754952"/>
                <a:gd name="connsiteX74" fmla="*/ 118079 w 405659"/>
                <a:gd name="connsiteY74" fmla="*/ 740672 h 754952"/>
                <a:gd name="connsiteX75" fmla="*/ 123793 w 405659"/>
                <a:gd name="connsiteY75" fmla="*/ 736864 h 754952"/>
                <a:gd name="connsiteX76" fmla="*/ 127602 w 405659"/>
                <a:gd name="connsiteY76" fmla="*/ 733056 h 754952"/>
                <a:gd name="connsiteX77" fmla="*/ 127602 w 405659"/>
                <a:gd name="connsiteY77" fmla="*/ 747337 h 754952"/>
                <a:gd name="connsiteX78" fmla="*/ 130459 w 405659"/>
                <a:gd name="connsiteY78" fmla="*/ 751145 h 754952"/>
                <a:gd name="connsiteX79" fmla="*/ 134268 w 405659"/>
                <a:gd name="connsiteY79" fmla="*/ 751145 h 754952"/>
                <a:gd name="connsiteX80" fmla="*/ 140934 w 405659"/>
                <a:gd name="connsiteY80" fmla="*/ 747337 h 754952"/>
                <a:gd name="connsiteX81" fmla="*/ 146647 w 405659"/>
                <a:gd name="connsiteY81" fmla="*/ 740672 h 754952"/>
                <a:gd name="connsiteX82" fmla="*/ 150456 w 405659"/>
                <a:gd name="connsiteY82" fmla="*/ 733056 h 754952"/>
                <a:gd name="connsiteX83" fmla="*/ 153313 w 405659"/>
                <a:gd name="connsiteY83" fmla="*/ 730200 h 754952"/>
                <a:gd name="connsiteX84" fmla="*/ 202830 w 405659"/>
                <a:gd name="connsiteY84" fmla="*/ 730200 h 754952"/>
                <a:gd name="connsiteX85" fmla="*/ 205687 w 405659"/>
                <a:gd name="connsiteY85" fmla="*/ 726392 h 754952"/>
                <a:gd name="connsiteX86" fmla="*/ 209495 w 405659"/>
                <a:gd name="connsiteY86" fmla="*/ 719728 h 754952"/>
                <a:gd name="connsiteX87" fmla="*/ 212352 w 405659"/>
                <a:gd name="connsiteY87" fmla="*/ 715920 h 754952"/>
                <a:gd name="connsiteX88" fmla="*/ 216161 w 405659"/>
                <a:gd name="connsiteY88" fmla="*/ 709256 h 754952"/>
                <a:gd name="connsiteX89" fmla="*/ 219018 w 405659"/>
                <a:gd name="connsiteY89" fmla="*/ 705448 h 754952"/>
                <a:gd name="connsiteX90" fmla="*/ 219018 w 405659"/>
                <a:gd name="connsiteY90" fmla="*/ 698783 h 754952"/>
                <a:gd name="connsiteX91" fmla="*/ 212352 w 405659"/>
                <a:gd name="connsiteY91" fmla="*/ 691167 h 754952"/>
                <a:gd name="connsiteX92" fmla="*/ 209495 w 405659"/>
                <a:gd name="connsiteY92" fmla="*/ 691167 h 754952"/>
                <a:gd name="connsiteX93" fmla="*/ 219018 w 405659"/>
                <a:gd name="connsiteY93" fmla="*/ 684503 h 754952"/>
                <a:gd name="connsiteX94" fmla="*/ 229493 w 405659"/>
                <a:gd name="connsiteY94" fmla="*/ 684503 h 754952"/>
                <a:gd name="connsiteX95" fmla="*/ 251394 w 405659"/>
                <a:gd name="connsiteY95" fmla="*/ 680695 h 754952"/>
                <a:gd name="connsiteX96" fmla="*/ 278057 w 405659"/>
                <a:gd name="connsiteY96" fmla="*/ 670223 h 754952"/>
                <a:gd name="connsiteX97" fmla="*/ 287580 w 405659"/>
                <a:gd name="connsiteY97" fmla="*/ 663559 h 754952"/>
                <a:gd name="connsiteX98" fmla="*/ 300912 w 405659"/>
                <a:gd name="connsiteY98" fmla="*/ 649278 h 754952"/>
                <a:gd name="connsiteX99" fmla="*/ 300912 w 405659"/>
                <a:gd name="connsiteY99" fmla="*/ 638806 h 754952"/>
                <a:gd name="connsiteX100" fmla="*/ 320909 w 405659"/>
                <a:gd name="connsiteY100" fmla="*/ 624526 h 754952"/>
                <a:gd name="connsiteX101" fmla="*/ 323765 w 405659"/>
                <a:gd name="connsiteY101" fmla="*/ 607389 h 754952"/>
                <a:gd name="connsiteX102" fmla="*/ 353285 w 405659"/>
                <a:gd name="connsiteY102" fmla="*/ 589301 h 754952"/>
                <a:gd name="connsiteX103" fmla="*/ 366617 w 405659"/>
                <a:gd name="connsiteY103" fmla="*/ 589301 h 754952"/>
                <a:gd name="connsiteX104" fmla="*/ 366617 w 405659"/>
                <a:gd name="connsiteY104" fmla="*/ 582637 h 754952"/>
                <a:gd name="connsiteX105" fmla="*/ 373283 w 405659"/>
                <a:gd name="connsiteY105" fmla="*/ 582637 h 754952"/>
                <a:gd name="connsiteX106" fmla="*/ 373283 w 405659"/>
                <a:gd name="connsiteY106" fmla="*/ 578829 h 754952"/>
                <a:gd name="connsiteX107" fmla="*/ 369474 w 405659"/>
                <a:gd name="connsiteY107" fmla="*/ 575973 h 754952"/>
                <a:gd name="connsiteX108" fmla="*/ 363760 w 405659"/>
                <a:gd name="connsiteY108" fmla="*/ 565501 h 754952"/>
                <a:gd name="connsiteX109" fmla="*/ 357094 w 405659"/>
                <a:gd name="connsiteY109" fmla="*/ 561692 h 754952"/>
                <a:gd name="connsiteX110" fmla="*/ 353285 w 405659"/>
                <a:gd name="connsiteY110" fmla="*/ 561692 h 754952"/>
                <a:gd name="connsiteX111" fmla="*/ 350429 w 405659"/>
                <a:gd name="connsiteY111" fmla="*/ 547412 h 754952"/>
                <a:gd name="connsiteX112" fmla="*/ 359951 w 405659"/>
                <a:gd name="connsiteY112" fmla="*/ 544556 h 754952"/>
                <a:gd name="connsiteX113" fmla="*/ 350429 w 405659"/>
                <a:gd name="connsiteY113" fmla="*/ 536940 h 754952"/>
                <a:gd name="connsiteX114" fmla="*/ 350429 w 405659"/>
                <a:gd name="connsiteY114" fmla="*/ 512187 h 754952"/>
                <a:gd name="connsiteX115" fmla="*/ 346620 w 405659"/>
                <a:gd name="connsiteY115" fmla="*/ 509331 h 754952"/>
                <a:gd name="connsiteX116" fmla="*/ 339954 w 405659"/>
                <a:gd name="connsiteY116" fmla="*/ 509331 h 754952"/>
                <a:gd name="connsiteX117" fmla="*/ 337097 w 405659"/>
                <a:gd name="connsiteY117" fmla="*/ 512187 h 754952"/>
                <a:gd name="connsiteX118" fmla="*/ 330431 w 405659"/>
                <a:gd name="connsiteY118" fmla="*/ 512187 h 754952"/>
                <a:gd name="connsiteX119" fmla="*/ 327575 w 405659"/>
                <a:gd name="connsiteY119" fmla="*/ 509331 h 754952"/>
                <a:gd name="connsiteX120" fmla="*/ 327575 w 405659"/>
                <a:gd name="connsiteY120" fmla="*/ 498859 h 754952"/>
                <a:gd name="connsiteX121" fmla="*/ 330431 w 405659"/>
                <a:gd name="connsiteY121" fmla="*/ 491243 h 754952"/>
                <a:gd name="connsiteX122" fmla="*/ 337097 w 405659"/>
                <a:gd name="connsiteY122" fmla="*/ 488387 h 754952"/>
                <a:gd name="connsiteX123" fmla="*/ 343763 w 405659"/>
                <a:gd name="connsiteY123" fmla="*/ 480771 h 754952"/>
                <a:gd name="connsiteX124" fmla="*/ 343763 w 405659"/>
                <a:gd name="connsiteY124" fmla="*/ 474106 h 754952"/>
                <a:gd name="connsiteX125" fmla="*/ 337097 w 405659"/>
                <a:gd name="connsiteY125" fmla="*/ 459826 h 754952"/>
                <a:gd name="connsiteX126" fmla="*/ 334240 w 405659"/>
                <a:gd name="connsiteY126" fmla="*/ 456018 h 754952"/>
                <a:gd name="connsiteX127" fmla="*/ 343763 w 405659"/>
                <a:gd name="connsiteY127" fmla="*/ 445546 h 754952"/>
                <a:gd name="connsiteX128" fmla="*/ 353285 w 405659"/>
                <a:gd name="connsiteY128" fmla="*/ 438882 h 754952"/>
                <a:gd name="connsiteX129" fmla="*/ 350429 w 405659"/>
                <a:gd name="connsiteY129" fmla="*/ 428410 h 754952"/>
                <a:gd name="connsiteX130" fmla="*/ 346620 w 405659"/>
                <a:gd name="connsiteY130" fmla="*/ 414129 h 754952"/>
                <a:gd name="connsiteX131" fmla="*/ 353285 w 405659"/>
                <a:gd name="connsiteY131" fmla="*/ 414129 h 754952"/>
                <a:gd name="connsiteX132" fmla="*/ 353285 w 405659"/>
                <a:gd name="connsiteY132" fmla="*/ 403657 h 754952"/>
                <a:gd name="connsiteX133" fmla="*/ 359951 w 405659"/>
                <a:gd name="connsiteY133" fmla="*/ 396993 h 754952"/>
                <a:gd name="connsiteX134" fmla="*/ 366617 w 405659"/>
                <a:gd name="connsiteY134" fmla="*/ 393185 h 754952"/>
                <a:gd name="connsiteX135" fmla="*/ 369474 w 405659"/>
                <a:gd name="connsiteY135" fmla="*/ 389377 h 754952"/>
                <a:gd name="connsiteX136" fmla="*/ 369474 w 405659"/>
                <a:gd name="connsiteY136" fmla="*/ 386521 h 754952"/>
                <a:gd name="connsiteX137" fmla="*/ 366617 w 405659"/>
                <a:gd name="connsiteY137" fmla="*/ 382712 h 754952"/>
                <a:gd name="connsiteX138" fmla="*/ 366617 w 405659"/>
                <a:gd name="connsiteY138" fmla="*/ 376048 h 754952"/>
                <a:gd name="connsiteX139" fmla="*/ 363760 w 405659"/>
                <a:gd name="connsiteY139" fmla="*/ 372240 h 75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405659" h="754952">
                  <a:moveTo>
                    <a:pt x="369474" y="365576"/>
                  </a:moveTo>
                  <a:lnTo>
                    <a:pt x="392328" y="365576"/>
                  </a:lnTo>
                  <a:lnTo>
                    <a:pt x="398993" y="368432"/>
                  </a:lnTo>
                  <a:lnTo>
                    <a:pt x="405659" y="368432"/>
                  </a:lnTo>
                  <a:lnTo>
                    <a:pt x="402803" y="189452"/>
                  </a:lnTo>
                  <a:lnTo>
                    <a:pt x="98082" y="0"/>
                  </a:lnTo>
                  <a:lnTo>
                    <a:pt x="84751" y="7616"/>
                  </a:lnTo>
                  <a:lnTo>
                    <a:pt x="78085" y="14280"/>
                  </a:lnTo>
                  <a:lnTo>
                    <a:pt x="68562" y="18088"/>
                  </a:lnTo>
                  <a:lnTo>
                    <a:pt x="59040" y="24753"/>
                  </a:lnTo>
                  <a:lnTo>
                    <a:pt x="68562" y="63785"/>
                  </a:lnTo>
                  <a:lnTo>
                    <a:pt x="61896" y="91394"/>
                  </a:lnTo>
                  <a:lnTo>
                    <a:pt x="78085" y="112338"/>
                  </a:lnTo>
                  <a:lnTo>
                    <a:pt x="81894" y="126619"/>
                  </a:lnTo>
                  <a:lnTo>
                    <a:pt x="98082" y="147563"/>
                  </a:lnTo>
                  <a:lnTo>
                    <a:pt x="88560" y="168508"/>
                  </a:lnTo>
                  <a:lnTo>
                    <a:pt x="78085" y="312263"/>
                  </a:lnTo>
                  <a:lnTo>
                    <a:pt x="75228" y="316071"/>
                  </a:lnTo>
                  <a:lnTo>
                    <a:pt x="65706" y="330351"/>
                  </a:lnTo>
                  <a:lnTo>
                    <a:pt x="52374" y="344631"/>
                  </a:lnTo>
                  <a:lnTo>
                    <a:pt x="39043" y="361768"/>
                  </a:lnTo>
                  <a:lnTo>
                    <a:pt x="29520" y="372240"/>
                  </a:lnTo>
                  <a:lnTo>
                    <a:pt x="25711" y="378904"/>
                  </a:lnTo>
                  <a:lnTo>
                    <a:pt x="19045" y="389377"/>
                  </a:lnTo>
                  <a:lnTo>
                    <a:pt x="16188" y="396993"/>
                  </a:lnTo>
                  <a:lnTo>
                    <a:pt x="12380" y="407465"/>
                  </a:lnTo>
                  <a:lnTo>
                    <a:pt x="12380" y="414129"/>
                  </a:lnTo>
                  <a:lnTo>
                    <a:pt x="9523" y="417937"/>
                  </a:lnTo>
                  <a:lnTo>
                    <a:pt x="9523" y="421745"/>
                  </a:lnTo>
                  <a:lnTo>
                    <a:pt x="0" y="424601"/>
                  </a:lnTo>
                  <a:lnTo>
                    <a:pt x="2857" y="459826"/>
                  </a:lnTo>
                  <a:lnTo>
                    <a:pt x="9523" y="459826"/>
                  </a:lnTo>
                  <a:lnTo>
                    <a:pt x="25711" y="488387"/>
                  </a:lnTo>
                  <a:lnTo>
                    <a:pt x="25711" y="495051"/>
                  </a:lnTo>
                  <a:lnTo>
                    <a:pt x="25711" y="491243"/>
                  </a:lnTo>
                  <a:lnTo>
                    <a:pt x="39043" y="488387"/>
                  </a:lnTo>
                  <a:lnTo>
                    <a:pt x="39043" y="498859"/>
                  </a:lnTo>
                  <a:lnTo>
                    <a:pt x="41899" y="505523"/>
                  </a:lnTo>
                  <a:lnTo>
                    <a:pt x="45709" y="509331"/>
                  </a:lnTo>
                  <a:lnTo>
                    <a:pt x="52374" y="509331"/>
                  </a:lnTo>
                  <a:lnTo>
                    <a:pt x="55231" y="512187"/>
                  </a:lnTo>
                  <a:lnTo>
                    <a:pt x="59040" y="512187"/>
                  </a:lnTo>
                  <a:lnTo>
                    <a:pt x="55231" y="533132"/>
                  </a:lnTo>
                  <a:lnTo>
                    <a:pt x="61896" y="536940"/>
                  </a:lnTo>
                  <a:lnTo>
                    <a:pt x="65706" y="544556"/>
                  </a:lnTo>
                  <a:lnTo>
                    <a:pt x="65706" y="565501"/>
                  </a:lnTo>
                  <a:lnTo>
                    <a:pt x="61896" y="565501"/>
                  </a:lnTo>
                  <a:lnTo>
                    <a:pt x="61896" y="586445"/>
                  </a:lnTo>
                  <a:lnTo>
                    <a:pt x="65706" y="596917"/>
                  </a:lnTo>
                  <a:lnTo>
                    <a:pt x="65706" y="607389"/>
                  </a:lnTo>
                  <a:lnTo>
                    <a:pt x="68562" y="614054"/>
                  </a:lnTo>
                  <a:lnTo>
                    <a:pt x="75228" y="617862"/>
                  </a:lnTo>
                  <a:lnTo>
                    <a:pt x="78085" y="624526"/>
                  </a:lnTo>
                  <a:lnTo>
                    <a:pt x="88560" y="634998"/>
                  </a:lnTo>
                  <a:lnTo>
                    <a:pt x="35233" y="634998"/>
                  </a:lnTo>
                  <a:lnTo>
                    <a:pt x="29520" y="638806"/>
                  </a:lnTo>
                  <a:lnTo>
                    <a:pt x="25711" y="642614"/>
                  </a:lnTo>
                  <a:lnTo>
                    <a:pt x="25711" y="649278"/>
                  </a:lnTo>
                  <a:lnTo>
                    <a:pt x="32377" y="663559"/>
                  </a:lnTo>
                  <a:lnTo>
                    <a:pt x="39043" y="670223"/>
                  </a:lnTo>
                  <a:lnTo>
                    <a:pt x="41899" y="677839"/>
                  </a:lnTo>
                  <a:lnTo>
                    <a:pt x="48565" y="684503"/>
                  </a:lnTo>
                  <a:lnTo>
                    <a:pt x="59040" y="691167"/>
                  </a:lnTo>
                  <a:lnTo>
                    <a:pt x="65706" y="694975"/>
                  </a:lnTo>
                  <a:lnTo>
                    <a:pt x="71419" y="701639"/>
                  </a:lnTo>
                  <a:lnTo>
                    <a:pt x="78085" y="715920"/>
                  </a:lnTo>
                  <a:lnTo>
                    <a:pt x="78085" y="726392"/>
                  </a:lnTo>
                  <a:lnTo>
                    <a:pt x="81894" y="733056"/>
                  </a:lnTo>
                  <a:lnTo>
                    <a:pt x="84751" y="744480"/>
                  </a:lnTo>
                  <a:lnTo>
                    <a:pt x="84751" y="751145"/>
                  </a:lnTo>
                  <a:lnTo>
                    <a:pt x="88560" y="751145"/>
                  </a:lnTo>
                  <a:lnTo>
                    <a:pt x="91416" y="754953"/>
                  </a:lnTo>
                  <a:lnTo>
                    <a:pt x="100939" y="754953"/>
                  </a:lnTo>
                  <a:lnTo>
                    <a:pt x="107605" y="751145"/>
                  </a:lnTo>
                  <a:lnTo>
                    <a:pt x="118079" y="740672"/>
                  </a:lnTo>
                  <a:lnTo>
                    <a:pt x="123793" y="736864"/>
                  </a:lnTo>
                  <a:lnTo>
                    <a:pt x="127602" y="733056"/>
                  </a:lnTo>
                  <a:lnTo>
                    <a:pt x="127602" y="747337"/>
                  </a:lnTo>
                  <a:lnTo>
                    <a:pt x="130459" y="751145"/>
                  </a:lnTo>
                  <a:lnTo>
                    <a:pt x="134268" y="751145"/>
                  </a:lnTo>
                  <a:lnTo>
                    <a:pt x="140934" y="747337"/>
                  </a:lnTo>
                  <a:lnTo>
                    <a:pt x="146647" y="740672"/>
                  </a:lnTo>
                  <a:lnTo>
                    <a:pt x="150456" y="733056"/>
                  </a:lnTo>
                  <a:lnTo>
                    <a:pt x="153313" y="730200"/>
                  </a:lnTo>
                  <a:lnTo>
                    <a:pt x="202830" y="730200"/>
                  </a:lnTo>
                  <a:lnTo>
                    <a:pt x="205687" y="726392"/>
                  </a:lnTo>
                  <a:lnTo>
                    <a:pt x="209495" y="719728"/>
                  </a:lnTo>
                  <a:lnTo>
                    <a:pt x="212352" y="715920"/>
                  </a:lnTo>
                  <a:lnTo>
                    <a:pt x="216161" y="709256"/>
                  </a:lnTo>
                  <a:lnTo>
                    <a:pt x="219018" y="705448"/>
                  </a:lnTo>
                  <a:lnTo>
                    <a:pt x="219018" y="698783"/>
                  </a:lnTo>
                  <a:lnTo>
                    <a:pt x="212352" y="691167"/>
                  </a:lnTo>
                  <a:lnTo>
                    <a:pt x="209495" y="691167"/>
                  </a:lnTo>
                  <a:lnTo>
                    <a:pt x="219018" y="684503"/>
                  </a:lnTo>
                  <a:lnTo>
                    <a:pt x="229493" y="684503"/>
                  </a:lnTo>
                  <a:lnTo>
                    <a:pt x="251394" y="680695"/>
                  </a:lnTo>
                  <a:lnTo>
                    <a:pt x="278057" y="670223"/>
                  </a:lnTo>
                  <a:lnTo>
                    <a:pt x="287580" y="663559"/>
                  </a:lnTo>
                  <a:lnTo>
                    <a:pt x="300912" y="649278"/>
                  </a:lnTo>
                  <a:lnTo>
                    <a:pt x="300912" y="638806"/>
                  </a:lnTo>
                  <a:lnTo>
                    <a:pt x="320909" y="624526"/>
                  </a:lnTo>
                  <a:lnTo>
                    <a:pt x="323765" y="607389"/>
                  </a:lnTo>
                  <a:lnTo>
                    <a:pt x="353285" y="589301"/>
                  </a:lnTo>
                  <a:lnTo>
                    <a:pt x="366617" y="589301"/>
                  </a:lnTo>
                  <a:lnTo>
                    <a:pt x="366617" y="582637"/>
                  </a:lnTo>
                  <a:lnTo>
                    <a:pt x="373283" y="582637"/>
                  </a:lnTo>
                  <a:lnTo>
                    <a:pt x="373283" y="578829"/>
                  </a:lnTo>
                  <a:lnTo>
                    <a:pt x="369474" y="575973"/>
                  </a:lnTo>
                  <a:lnTo>
                    <a:pt x="363760" y="565501"/>
                  </a:lnTo>
                  <a:lnTo>
                    <a:pt x="357094" y="561692"/>
                  </a:lnTo>
                  <a:lnTo>
                    <a:pt x="353285" y="561692"/>
                  </a:lnTo>
                  <a:lnTo>
                    <a:pt x="350429" y="547412"/>
                  </a:lnTo>
                  <a:lnTo>
                    <a:pt x="359951" y="544556"/>
                  </a:lnTo>
                  <a:lnTo>
                    <a:pt x="350429" y="536940"/>
                  </a:lnTo>
                  <a:lnTo>
                    <a:pt x="350429" y="512187"/>
                  </a:lnTo>
                  <a:lnTo>
                    <a:pt x="346620" y="509331"/>
                  </a:lnTo>
                  <a:lnTo>
                    <a:pt x="339954" y="509331"/>
                  </a:lnTo>
                  <a:lnTo>
                    <a:pt x="337097" y="512187"/>
                  </a:lnTo>
                  <a:lnTo>
                    <a:pt x="330431" y="512187"/>
                  </a:lnTo>
                  <a:lnTo>
                    <a:pt x="327575" y="509331"/>
                  </a:lnTo>
                  <a:lnTo>
                    <a:pt x="327575" y="498859"/>
                  </a:lnTo>
                  <a:lnTo>
                    <a:pt x="330431" y="491243"/>
                  </a:lnTo>
                  <a:lnTo>
                    <a:pt x="337097" y="488387"/>
                  </a:lnTo>
                  <a:lnTo>
                    <a:pt x="343763" y="480771"/>
                  </a:lnTo>
                  <a:lnTo>
                    <a:pt x="343763" y="474106"/>
                  </a:lnTo>
                  <a:lnTo>
                    <a:pt x="337097" y="459826"/>
                  </a:lnTo>
                  <a:lnTo>
                    <a:pt x="334240" y="456018"/>
                  </a:lnTo>
                  <a:lnTo>
                    <a:pt x="343763" y="445546"/>
                  </a:lnTo>
                  <a:lnTo>
                    <a:pt x="353285" y="438882"/>
                  </a:lnTo>
                  <a:lnTo>
                    <a:pt x="350429" y="428410"/>
                  </a:lnTo>
                  <a:lnTo>
                    <a:pt x="346620" y="414129"/>
                  </a:lnTo>
                  <a:lnTo>
                    <a:pt x="353285" y="414129"/>
                  </a:lnTo>
                  <a:lnTo>
                    <a:pt x="353285" y="403657"/>
                  </a:lnTo>
                  <a:lnTo>
                    <a:pt x="359951" y="396993"/>
                  </a:lnTo>
                  <a:lnTo>
                    <a:pt x="366617" y="393185"/>
                  </a:lnTo>
                  <a:lnTo>
                    <a:pt x="369474" y="389377"/>
                  </a:lnTo>
                  <a:lnTo>
                    <a:pt x="369474" y="386521"/>
                  </a:lnTo>
                  <a:lnTo>
                    <a:pt x="366617" y="382712"/>
                  </a:lnTo>
                  <a:lnTo>
                    <a:pt x="366617" y="376048"/>
                  </a:lnTo>
                  <a:lnTo>
                    <a:pt x="363760" y="372240"/>
                  </a:lnTo>
                  <a:close/>
                </a:path>
              </a:pathLst>
            </a:custGeom>
            <a:solidFill>
              <a:srgbClr val="AFABAB"/>
            </a:solidFill>
            <a:ln w="9518" cap="flat">
              <a:noFill/>
              <a:prstDash val="solid"/>
              <a:miter/>
            </a:ln>
          </p:spPr>
          <p:txBody>
            <a:bodyPr rtlCol="0" anchor="ctr"/>
            <a:lstStyle/>
            <a:p>
              <a:endParaRPr lang="en-US" noProof="0" dirty="0"/>
            </a:p>
          </p:txBody>
        </p:sp>
        <p:sp>
          <p:nvSpPr>
            <p:cNvPr id="6476" name="Serbest Form 6475">
              <a:extLst>
                <a:ext uri="{FF2B5EF4-FFF2-40B4-BE49-F238E27FC236}">
                  <a16:creationId xmlns:a16="http://schemas.microsoft.com/office/drawing/2014/main" id="{E9294707-3DED-874D-96E6-9BAFBD2C6B86}"/>
                </a:ext>
              </a:extLst>
            </p:cNvPr>
            <p:cNvSpPr/>
            <p:nvPr/>
          </p:nvSpPr>
          <p:spPr>
            <a:xfrm>
              <a:off x="6135042" y="2863499"/>
              <a:ext cx="405659" cy="754952"/>
            </a:xfrm>
            <a:custGeom>
              <a:avLst/>
              <a:gdLst>
                <a:gd name="connsiteX0" fmla="*/ 369474 w 405659"/>
                <a:gd name="connsiteY0" fmla="*/ 365576 h 754952"/>
                <a:gd name="connsiteX1" fmla="*/ 392328 w 405659"/>
                <a:gd name="connsiteY1" fmla="*/ 365576 h 754952"/>
                <a:gd name="connsiteX2" fmla="*/ 398993 w 405659"/>
                <a:gd name="connsiteY2" fmla="*/ 368432 h 754952"/>
                <a:gd name="connsiteX3" fmla="*/ 405659 w 405659"/>
                <a:gd name="connsiteY3" fmla="*/ 368432 h 754952"/>
                <a:gd name="connsiteX4" fmla="*/ 402803 w 405659"/>
                <a:gd name="connsiteY4" fmla="*/ 189452 h 754952"/>
                <a:gd name="connsiteX5" fmla="*/ 98082 w 405659"/>
                <a:gd name="connsiteY5" fmla="*/ 0 h 754952"/>
                <a:gd name="connsiteX6" fmla="*/ 84751 w 405659"/>
                <a:gd name="connsiteY6" fmla="*/ 7616 h 754952"/>
                <a:gd name="connsiteX7" fmla="*/ 78085 w 405659"/>
                <a:gd name="connsiteY7" fmla="*/ 14280 h 754952"/>
                <a:gd name="connsiteX8" fmla="*/ 68562 w 405659"/>
                <a:gd name="connsiteY8" fmla="*/ 18088 h 754952"/>
                <a:gd name="connsiteX9" fmla="*/ 59040 w 405659"/>
                <a:gd name="connsiteY9" fmla="*/ 24753 h 754952"/>
                <a:gd name="connsiteX10" fmla="*/ 68562 w 405659"/>
                <a:gd name="connsiteY10" fmla="*/ 63785 h 754952"/>
                <a:gd name="connsiteX11" fmla="*/ 61896 w 405659"/>
                <a:gd name="connsiteY11" fmla="*/ 91394 h 754952"/>
                <a:gd name="connsiteX12" fmla="*/ 78085 w 405659"/>
                <a:gd name="connsiteY12" fmla="*/ 112338 h 754952"/>
                <a:gd name="connsiteX13" fmla="*/ 81894 w 405659"/>
                <a:gd name="connsiteY13" fmla="*/ 126619 h 754952"/>
                <a:gd name="connsiteX14" fmla="*/ 98082 w 405659"/>
                <a:gd name="connsiteY14" fmla="*/ 147563 h 754952"/>
                <a:gd name="connsiteX15" fmla="*/ 88560 w 405659"/>
                <a:gd name="connsiteY15" fmla="*/ 168508 h 754952"/>
                <a:gd name="connsiteX16" fmla="*/ 78085 w 405659"/>
                <a:gd name="connsiteY16" fmla="*/ 312263 h 754952"/>
                <a:gd name="connsiteX17" fmla="*/ 75228 w 405659"/>
                <a:gd name="connsiteY17" fmla="*/ 316071 h 754952"/>
                <a:gd name="connsiteX18" fmla="*/ 65706 w 405659"/>
                <a:gd name="connsiteY18" fmla="*/ 330351 h 754952"/>
                <a:gd name="connsiteX19" fmla="*/ 52374 w 405659"/>
                <a:gd name="connsiteY19" fmla="*/ 344631 h 754952"/>
                <a:gd name="connsiteX20" fmla="*/ 39043 w 405659"/>
                <a:gd name="connsiteY20" fmla="*/ 361768 h 754952"/>
                <a:gd name="connsiteX21" fmla="*/ 29520 w 405659"/>
                <a:gd name="connsiteY21" fmla="*/ 372240 h 754952"/>
                <a:gd name="connsiteX22" fmla="*/ 25711 w 405659"/>
                <a:gd name="connsiteY22" fmla="*/ 378904 h 754952"/>
                <a:gd name="connsiteX23" fmla="*/ 19045 w 405659"/>
                <a:gd name="connsiteY23" fmla="*/ 389377 h 754952"/>
                <a:gd name="connsiteX24" fmla="*/ 16188 w 405659"/>
                <a:gd name="connsiteY24" fmla="*/ 396993 h 754952"/>
                <a:gd name="connsiteX25" fmla="*/ 12380 w 405659"/>
                <a:gd name="connsiteY25" fmla="*/ 407465 h 754952"/>
                <a:gd name="connsiteX26" fmla="*/ 12380 w 405659"/>
                <a:gd name="connsiteY26" fmla="*/ 414129 h 754952"/>
                <a:gd name="connsiteX27" fmla="*/ 9523 w 405659"/>
                <a:gd name="connsiteY27" fmla="*/ 417937 h 754952"/>
                <a:gd name="connsiteX28" fmla="*/ 9523 w 405659"/>
                <a:gd name="connsiteY28" fmla="*/ 421745 h 754952"/>
                <a:gd name="connsiteX29" fmla="*/ 0 w 405659"/>
                <a:gd name="connsiteY29" fmla="*/ 424601 h 754952"/>
                <a:gd name="connsiteX30" fmla="*/ 2857 w 405659"/>
                <a:gd name="connsiteY30" fmla="*/ 459826 h 754952"/>
                <a:gd name="connsiteX31" fmla="*/ 9523 w 405659"/>
                <a:gd name="connsiteY31" fmla="*/ 459826 h 754952"/>
                <a:gd name="connsiteX32" fmla="*/ 25711 w 405659"/>
                <a:gd name="connsiteY32" fmla="*/ 488387 h 754952"/>
                <a:gd name="connsiteX33" fmla="*/ 25711 w 405659"/>
                <a:gd name="connsiteY33" fmla="*/ 495051 h 754952"/>
                <a:gd name="connsiteX34" fmla="*/ 25711 w 405659"/>
                <a:gd name="connsiteY34" fmla="*/ 491243 h 754952"/>
                <a:gd name="connsiteX35" fmla="*/ 39043 w 405659"/>
                <a:gd name="connsiteY35" fmla="*/ 488387 h 754952"/>
                <a:gd name="connsiteX36" fmla="*/ 39043 w 405659"/>
                <a:gd name="connsiteY36" fmla="*/ 498859 h 754952"/>
                <a:gd name="connsiteX37" fmla="*/ 41899 w 405659"/>
                <a:gd name="connsiteY37" fmla="*/ 505523 h 754952"/>
                <a:gd name="connsiteX38" fmla="*/ 45709 w 405659"/>
                <a:gd name="connsiteY38" fmla="*/ 509331 h 754952"/>
                <a:gd name="connsiteX39" fmla="*/ 52374 w 405659"/>
                <a:gd name="connsiteY39" fmla="*/ 509331 h 754952"/>
                <a:gd name="connsiteX40" fmla="*/ 55231 w 405659"/>
                <a:gd name="connsiteY40" fmla="*/ 512187 h 754952"/>
                <a:gd name="connsiteX41" fmla="*/ 59040 w 405659"/>
                <a:gd name="connsiteY41" fmla="*/ 512187 h 754952"/>
                <a:gd name="connsiteX42" fmla="*/ 55231 w 405659"/>
                <a:gd name="connsiteY42" fmla="*/ 533132 h 754952"/>
                <a:gd name="connsiteX43" fmla="*/ 61896 w 405659"/>
                <a:gd name="connsiteY43" fmla="*/ 536940 h 754952"/>
                <a:gd name="connsiteX44" fmla="*/ 65706 w 405659"/>
                <a:gd name="connsiteY44" fmla="*/ 544556 h 754952"/>
                <a:gd name="connsiteX45" fmla="*/ 65706 w 405659"/>
                <a:gd name="connsiteY45" fmla="*/ 565501 h 754952"/>
                <a:gd name="connsiteX46" fmla="*/ 61896 w 405659"/>
                <a:gd name="connsiteY46" fmla="*/ 565501 h 754952"/>
                <a:gd name="connsiteX47" fmla="*/ 61896 w 405659"/>
                <a:gd name="connsiteY47" fmla="*/ 586445 h 754952"/>
                <a:gd name="connsiteX48" fmla="*/ 65706 w 405659"/>
                <a:gd name="connsiteY48" fmla="*/ 596917 h 754952"/>
                <a:gd name="connsiteX49" fmla="*/ 65706 w 405659"/>
                <a:gd name="connsiteY49" fmla="*/ 607389 h 754952"/>
                <a:gd name="connsiteX50" fmla="*/ 68562 w 405659"/>
                <a:gd name="connsiteY50" fmla="*/ 614054 h 754952"/>
                <a:gd name="connsiteX51" fmla="*/ 75228 w 405659"/>
                <a:gd name="connsiteY51" fmla="*/ 617862 h 754952"/>
                <a:gd name="connsiteX52" fmla="*/ 78085 w 405659"/>
                <a:gd name="connsiteY52" fmla="*/ 624526 h 754952"/>
                <a:gd name="connsiteX53" fmla="*/ 88560 w 405659"/>
                <a:gd name="connsiteY53" fmla="*/ 634998 h 754952"/>
                <a:gd name="connsiteX54" fmla="*/ 35233 w 405659"/>
                <a:gd name="connsiteY54" fmla="*/ 634998 h 754952"/>
                <a:gd name="connsiteX55" fmla="*/ 29520 w 405659"/>
                <a:gd name="connsiteY55" fmla="*/ 638806 h 754952"/>
                <a:gd name="connsiteX56" fmla="*/ 25711 w 405659"/>
                <a:gd name="connsiteY56" fmla="*/ 642614 h 754952"/>
                <a:gd name="connsiteX57" fmla="*/ 25711 w 405659"/>
                <a:gd name="connsiteY57" fmla="*/ 649278 h 754952"/>
                <a:gd name="connsiteX58" fmla="*/ 32377 w 405659"/>
                <a:gd name="connsiteY58" fmla="*/ 663559 h 754952"/>
                <a:gd name="connsiteX59" fmla="*/ 39043 w 405659"/>
                <a:gd name="connsiteY59" fmla="*/ 670223 h 754952"/>
                <a:gd name="connsiteX60" fmla="*/ 41899 w 405659"/>
                <a:gd name="connsiteY60" fmla="*/ 677839 h 754952"/>
                <a:gd name="connsiteX61" fmla="*/ 48565 w 405659"/>
                <a:gd name="connsiteY61" fmla="*/ 684503 h 754952"/>
                <a:gd name="connsiteX62" fmla="*/ 59040 w 405659"/>
                <a:gd name="connsiteY62" fmla="*/ 691167 h 754952"/>
                <a:gd name="connsiteX63" fmla="*/ 65706 w 405659"/>
                <a:gd name="connsiteY63" fmla="*/ 694975 h 754952"/>
                <a:gd name="connsiteX64" fmla="*/ 71419 w 405659"/>
                <a:gd name="connsiteY64" fmla="*/ 701639 h 754952"/>
                <a:gd name="connsiteX65" fmla="*/ 78085 w 405659"/>
                <a:gd name="connsiteY65" fmla="*/ 715920 h 754952"/>
                <a:gd name="connsiteX66" fmla="*/ 78085 w 405659"/>
                <a:gd name="connsiteY66" fmla="*/ 726392 h 754952"/>
                <a:gd name="connsiteX67" fmla="*/ 81894 w 405659"/>
                <a:gd name="connsiteY67" fmla="*/ 733056 h 754952"/>
                <a:gd name="connsiteX68" fmla="*/ 84751 w 405659"/>
                <a:gd name="connsiteY68" fmla="*/ 744480 h 754952"/>
                <a:gd name="connsiteX69" fmla="*/ 84751 w 405659"/>
                <a:gd name="connsiteY69" fmla="*/ 751145 h 754952"/>
                <a:gd name="connsiteX70" fmla="*/ 88560 w 405659"/>
                <a:gd name="connsiteY70" fmla="*/ 751145 h 754952"/>
                <a:gd name="connsiteX71" fmla="*/ 91416 w 405659"/>
                <a:gd name="connsiteY71" fmla="*/ 754953 h 754952"/>
                <a:gd name="connsiteX72" fmla="*/ 100939 w 405659"/>
                <a:gd name="connsiteY72" fmla="*/ 754953 h 754952"/>
                <a:gd name="connsiteX73" fmla="*/ 107605 w 405659"/>
                <a:gd name="connsiteY73" fmla="*/ 751145 h 754952"/>
                <a:gd name="connsiteX74" fmla="*/ 118079 w 405659"/>
                <a:gd name="connsiteY74" fmla="*/ 740672 h 754952"/>
                <a:gd name="connsiteX75" fmla="*/ 123793 w 405659"/>
                <a:gd name="connsiteY75" fmla="*/ 736864 h 754952"/>
                <a:gd name="connsiteX76" fmla="*/ 127602 w 405659"/>
                <a:gd name="connsiteY76" fmla="*/ 733056 h 754952"/>
                <a:gd name="connsiteX77" fmla="*/ 127602 w 405659"/>
                <a:gd name="connsiteY77" fmla="*/ 747337 h 754952"/>
                <a:gd name="connsiteX78" fmla="*/ 130459 w 405659"/>
                <a:gd name="connsiteY78" fmla="*/ 751145 h 754952"/>
                <a:gd name="connsiteX79" fmla="*/ 134268 w 405659"/>
                <a:gd name="connsiteY79" fmla="*/ 751145 h 754952"/>
                <a:gd name="connsiteX80" fmla="*/ 140934 w 405659"/>
                <a:gd name="connsiteY80" fmla="*/ 747337 h 754952"/>
                <a:gd name="connsiteX81" fmla="*/ 146647 w 405659"/>
                <a:gd name="connsiteY81" fmla="*/ 740672 h 754952"/>
                <a:gd name="connsiteX82" fmla="*/ 150456 w 405659"/>
                <a:gd name="connsiteY82" fmla="*/ 733056 h 754952"/>
                <a:gd name="connsiteX83" fmla="*/ 153313 w 405659"/>
                <a:gd name="connsiteY83" fmla="*/ 730200 h 754952"/>
                <a:gd name="connsiteX84" fmla="*/ 202830 w 405659"/>
                <a:gd name="connsiteY84" fmla="*/ 730200 h 754952"/>
                <a:gd name="connsiteX85" fmla="*/ 205687 w 405659"/>
                <a:gd name="connsiteY85" fmla="*/ 726392 h 754952"/>
                <a:gd name="connsiteX86" fmla="*/ 209495 w 405659"/>
                <a:gd name="connsiteY86" fmla="*/ 719728 h 754952"/>
                <a:gd name="connsiteX87" fmla="*/ 212352 w 405659"/>
                <a:gd name="connsiteY87" fmla="*/ 715920 h 754952"/>
                <a:gd name="connsiteX88" fmla="*/ 216161 w 405659"/>
                <a:gd name="connsiteY88" fmla="*/ 709256 h 754952"/>
                <a:gd name="connsiteX89" fmla="*/ 219018 w 405659"/>
                <a:gd name="connsiteY89" fmla="*/ 705448 h 754952"/>
                <a:gd name="connsiteX90" fmla="*/ 219018 w 405659"/>
                <a:gd name="connsiteY90" fmla="*/ 698783 h 754952"/>
                <a:gd name="connsiteX91" fmla="*/ 212352 w 405659"/>
                <a:gd name="connsiteY91" fmla="*/ 691167 h 754952"/>
                <a:gd name="connsiteX92" fmla="*/ 209495 w 405659"/>
                <a:gd name="connsiteY92" fmla="*/ 691167 h 754952"/>
                <a:gd name="connsiteX93" fmla="*/ 219018 w 405659"/>
                <a:gd name="connsiteY93" fmla="*/ 684503 h 754952"/>
                <a:gd name="connsiteX94" fmla="*/ 229493 w 405659"/>
                <a:gd name="connsiteY94" fmla="*/ 684503 h 754952"/>
                <a:gd name="connsiteX95" fmla="*/ 251394 w 405659"/>
                <a:gd name="connsiteY95" fmla="*/ 680695 h 754952"/>
                <a:gd name="connsiteX96" fmla="*/ 278057 w 405659"/>
                <a:gd name="connsiteY96" fmla="*/ 670223 h 754952"/>
                <a:gd name="connsiteX97" fmla="*/ 287580 w 405659"/>
                <a:gd name="connsiteY97" fmla="*/ 663559 h 754952"/>
                <a:gd name="connsiteX98" fmla="*/ 300912 w 405659"/>
                <a:gd name="connsiteY98" fmla="*/ 649278 h 754952"/>
                <a:gd name="connsiteX99" fmla="*/ 300912 w 405659"/>
                <a:gd name="connsiteY99" fmla="*/ 638806 h 754952"/>
                <a:gd name="connsiteX100" fmla="*/ 320909 w 405659"/>
                <a:gd name="connsiteY100" fmla="*/ 624526 h 754952"/>
                <a:gd name="connsiteX101" fmla="*/ 323765 w 405659"/>
                <a:gd name="connsiteY101" fmla="*/ 607389 h 754952"/>
                <a:gd name="connsiteX102" fmla="*/ 353285 w 405659"/>
                <a:gd name="connsiteY102" fmla="*/ 589301 h 754952"/>
                <a:gd name="connsiteX103" fmla="*/ 366617 w 405659"/>
                <a:gd name="connsiteY103" fmla="*/ 589301 h 754952"/>
                <a:gd name="connsiteX104" fmla="*/ 366617 w 405659"/>
                <a:gd name="connsiteY104" fmla="*/ 582637 h 754952"/>
                <a:gd name="connsiteX105" fmla="*/ 373283 w 405659"/>
                <a:gd name="connsiteY105" fmla="*/ 582637 h 754952"/>
                <a:gd name="connsiteX106" fmla="*/ 373283 w 405659"/>
                <a:gd name="connsiteY106" fmla="*/ 578829 h 754952"/>
                <a:gd name="connsiteX107" fmla="*/ 369474 w 405659"/>
                <a:gd name="connsiteY107" fmla="*/ 575973 h 754952"/>
                <a:gd name="connsiteX108" fmla="*/ 363760 w 405659"/>
                <a:gd name="connsiteY108" fmla="*/ 565501 h 754952"/>
                <a:gd name="connsiteX109" fmla="*/ 357094 w 405659"/>
                <a:gd name="connsiteY109" fmla="*/ 561692 h 754952"/>
                <a:gd name="connsiteX110" fmla="*/ 353285 w 405659"/>
                <a:gd name="connsiteY110" fmla="*/ 561692 h 754952"/>
                <a:gd name="connsiteX111" fmla="*/ 350429 w 405659"/>
                <a:gd name="connsiteY111" fmla="*/ 547412 h 754952"/>
                <a:gd name="connsiteX112" fmla="*/ 359951 w 405659"/>
                <a:gd name="connsiteY112" fmla="*/ 544556 h 754952"/>
                <a:gd name="connsiteX113" fmla="*/ 350429 w 405659"/>
                <a:gd name="connsiteY113" fmla="*/ 536940 h 754952"/>
                <a:gd name="connsiteX114" fmla="*/ 350429 w 405659"/>
                <a:gd name="connsiteY114" fmla="*/ 512187 h 754952"/>
                <a:gd name="connsiteX115" fmla="*/ 346620 w 405659"/>
                <a:gd name="connsiteY115" fmla="*/ 509331 h 754952"/>
                <a:gd name="connsiteX116" fmla="*/ 339954 w 405659"/>
                <a:gd name="connsiteY116" fmla="*/ 509331 h 754952"/>
                <a:gd name="connsiteX117" fmla="*/ 337097 w 405659"/>
                <a:gd name="connsiteY117" fmla="*/ 512187 h 754952"/>
                <a:gd name="connsiteX118" fmla="*/ 330431 w 405659"/>
                <a:gd name="connsiteY118" fmla="*/ 512187 h 754952"/>
                <a:gd name="connsiteX119" fmla="*/ 327575 w 405659"/>
                <a:gd name="connsiteY119" fmla="*/ 509331 h 754952"/>
                <a:gd name="connsiteX120" fmla="*/ 327575 w 405659"/>
                <a:gd name="connsiteY120" fmla="*/ 498859 h 754952"/>
                <a:gd name="connsiteX121" fmla="*/ 330431 w 405659"/>
                <a:gd name="connsiteY121" fmla="*/ 491243 h 754952"/>
                <a:gd name="connsiteX122" fmla="*/ 337097 w 405659"/>
                <a:gd name="connsiteY122" fmla="*/ 488387 h 754952"/>
                <a:gd name="connsiteX123" fmla="*/ 343763 w 405659"/>
                <a:gd name="connsiteY123" fmla="*/ 480771 h 754952"/>
                <a:gd name="connsiteX124" fmla="*/ 343763 w 405659"/>
                <a:gd name="connsiteY124" fmla="*/ 474106 h 754952"/>
                <a:gd name="connsiteX125" fmla="*/ 337097 w 405659"/>
                <a:gd name="connsiteY125" fmla="*/ 459826 h 754952"/>
                <a:gd name="connsiteX126" fmla="*/ 334240 w 405659"/>
                <a:gd name="connsiteY126" fmla="*/ 456018 h 754952"/>
                <a:gd name="connsiteX127" fmla="*/ 343763 w 405659"/>
                <a:gd name="connsiteY127" fmla="*/ 445546 h 754952"/>
                <a:gd name="connsiteX128" fmla="*/ 353285 w 405659"/>
                <a:gd name="connsiteY128" fmla="*/ 438882 h 754952"/>
                <a:gd name="connsiteX129" fmla="*/ 350429 w 405659"/>
                <a:gd name="connsiteY129" fmla="*/ 428410 h 754952"/>
                <a:gd name="connsiteX130" fmla="*/ 346620 w 405659"/>
                <a:gd name="connsiteY130" fmla="*/ 414129 h 754952"/>
                <a:gd name="connsiteX131" fmla="*/ 353285 w 405659"/>
                <a:gd name="connsiteY131" fmla="*/ 414129 h 754952"/>
                <a:gd name="connsiteX132" fmla="*/ 353285 w 405659"/>
                <a:gd name="connsiteY132" fmla="*/ 403657 h 754952"/>
                <a:gd name="connsiteX133" fmla="*/ 359951 w 405659"/>
                <a:gd name="connsiteY133" fmla="*/ 396993 h 754952"/>
                <a:gd name="connsiteX134" fmla="*/ 366617 w 405659"/>
                <a:gd name="connsiteY134" fmla="*/ 393185 h 754952"/>
                <a:gd name="connsiteX135" fmla="*/ 369474 w 405659"/>
                <a:gd name="connsiteY135" fmla="*/ 389377 h 754952"/>
                <a:gd name="connsiteX136" fmla="*/ 369474 w 405659"/>
                <a:gd name="connsiteY136" fmla="*/ 386521 h 754952"/>
                <a:gd name="connsiteX137" fmla="*/ 366617 w 405659"/>
                <a:gd name="connsiteY137" fmla="*/ 382712 h 754952"/>
                <a:gd name="connsiteX138" fmla="*/ 366617 w 405659"/>
                <a:gd name="connsiteY138" fmla="*/ 376048 h 754952"/>
                <a:gd name="connsiteX139" fmla="*/ 363760 w 405659"/>
                <a:gd name="connsiteY139" fmla="*/ 372240 h 75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405659" h="754952">
                  <a:moveTo>
                    <a:pt x="369474" y="365576"/>
                  </a:moveTo>
                  <a:lnTo>
                    <a:pt x="392328" y="365576"/>
                  </a:lnTo>
                  <a:lnTo>
                    <a:pt x="398993" y="368432"/>
                  </a:lnTo>
                  <a:lnTo>
                    <a:pt x="405659" y="368432"/>
                  </a:lnTo>
                  <a:lnTo>
                    <a:pt x="402803" y="189452"/>
                  </a:lnTo>
                  <a:lnTo>
                    <a:pt x="98082" y="0"/>
                  </a:lnTo>
                  <a:lnTo>
                    <a:pt x="84751" y="7616"/>
                  </a:lnTo>
                  <a:lnTo>
                    <a:pt x="78085" y="14280"/>
                  </a:lnTo>
                  <a:lnTo>
                    <a:pt x="68562" y="18088"/>
                  </a:lnTo>
                  <a:lnTo>
                    <a:pt x="59040" y="24753"/>
                  </a:lnTo>
                  <a:lnTo>
                    <a:pt x="68562" y="63785"/>
                  </a:lnTo>
                  <a:lnTo>
                    <a:pt x="61896" y="91394"/>
                  </a:lnTo>
                  <a:lnTo>
                    <a:pt x="78085" y="112338"/>
                  </a:lnTo>
                  <a:lnTo>
                    <a:pt x="81894" y="126619"/>
                  </a:lnTo>
                  <a:lnTo>
                    <a:pt x="98082" y="147563"/>
                  </a:lnTo>
                  <a:lnTo>
                    <a:pt x="88560" y="168508"/>
                  </a:lnTo>
                  <a:lnTo>
                    <a:pt x="78085" y="312263"/>
                  </a:lnTo>
                  <a:lnTo>
                    <a:pt x="75228" y="316071"/>
                  </a:lnTo>
                  <a:lnTo>
                    <a:pt x="65706" y="330351"/>
                  </a:lnTo>
                  <a:lnTo>
                    <a:pt x="52374" y="344631"/>
                  </a:lnTo>
                  <a:lnTo>
                    <a:pt x="39043" y="361768"/>
                  </a:lnTo>
                  <a:lnTo>
                    <a:pt x="29520" y="372240"/>
                  </a:lnTo>
                  <a:lnTo>
                    <a:pt x="25711" y="378904"/>
                  </a:lnTo>
                  <a:lnTo>
                    <a:pt x="19045" y="389377"/>
                  </a:lnTo>
                  <a:lnTo>
                    <a:pt x="16188" y="396993"/>
                  </a:lnTo>
                  <a:lnTo>
                    <a:pt x="12380" y="407465"/>
                  </a:lnTo>
                  <a:lnTo>
                    <a:pt x="12380" y="414129"/>
                  </a:lnTo>
                  <a:lnTo>
                    <a:pt x="9523" y="417937"/>
                  </a:lnTo>
                  <a:lnTo>
                    <a:pt x="9523" y="421745"/>
                  </a:lnTo>
                  <a:lnTo>
                    <a:pt x="0" y="424601"/>
                  </a:lnTo>
                  <a:lnTo>
                    <a:pt x="2857" y="459826"/>
                  </a:lnTo>
                  <a:lnTo>
                    <a:pt x="9523" y="459826"/>
                  </a:lnTo>
                  <a:lnTo>
                    <a:pt x="25711" y="488387"/>
                  </a:lnTo>
                  <a:lnTo>
                    <a:pt x="25711" y="495051"/>
                  </a:lnTo>
                  <a:lnTo>
                    <a:pt x="25711" y="491243"/>
                  </a:lnTo>
                  <a:lnTo>
                    <a:pt x="39043" y="488387"/>
                  </a:lnTo>
                  <a:lnTo>
                    <a:pt x="39043" y="498859"/>
                  </a:lnTo>
                  <a:lnTo>
                    <a:pt x="41899" y="505523"/>
                  </a:lnTo>
                  <a:lnTo>
                    <a:pt x="45709" y="509331"/>
                  </a:lnTo>
                  <a:lnTo>
                    <a:pt x="52374" y="509331"/>
                  </a:lnTo>
                  <a:lnTo>
                    <a:pt x="55231" y="512187"/>
                  </a:lnTo>
                  <a:lnTo>
                    <a:pt x="59040" y="512187"/>
                  </a:lnTo>
                  <a:lnTo>
                    <a:pt x="55231" y="533132"/>
                  </a:lnTo>
                  <a:lnTo>
                    <a:pt x="61896" y="536940"/>
                  </a:lnTo>
                  <a:lnTo>
                    <a:pt x="65706" y="544556"/>
                  </a:lnTo>
                  <a:lnTo>
                    <a:pt x="65706" y="565501"/>
                  </a:lnTo>
                  <a:lnTo>
                    <a:pt x="61896" y="565501"/>
                  </a:lnTo>
                  <a:lnTo>
                    <a:pt x="61896" y="586445"/>
                  </a:lnTo>
                  <a:lnTo>
                    <a:pt x="65706" y="596917"/>
                  </a:lnTo>
                  <a:lnTo>
                    <a:pt x="65706" y="607389"/>
                  </a:lnTo>
                  <a:lnTo>
                    <a:pt x="68562" y="614054"/>
                  </a:lnTo>
                  <a:lnTo>
                    <a:pt x="75228" y="617862"/>
                  </a:lnTo>
                  <a:lnTo>
                    <a:pt x="78085" y="624526"/>
                  </a:lnTo>
                  <a:lnTo>
                    <a:pt x="88560" y="634998"/>
                  </a:lnTo>
                  <a:lnTo>
                    <a:pt x="35233" y="634998"/>
                  </a:lnTo>
                  <a:lnTo>
                    <a:pt x="29520" y="638806"/>
                  </a:lnTo>
                  <a:lnTo>
                    <a:pt x="25711" y="642614"/>
                  </a:lnTo>
                  <a:lnTo>
                    <a:pt x="25711" y="649278"/>
                  </a:lnTo>
                  <a:lnTo>
                    <a:pt x="32377" y="663559"/>
                  </a:lnTo>
                  <a:lnTo>
                    <a:pt x="39043" y="670223"/>
                  </a:lnTo>
                  <a:lnTo>
                    <a:pt x="41899" y="677839"/>
                  </a:lnTo>
                  <a:lnTo>
                    <a:pt x="48565" y="684503"/>
                  </a:lnTo>
                  <a:lnTo>
                    <a:pt x="59040" y="691167"/>
                  </a:lnTo>
                  <a:lnTo>
                    <a:pt x="65706" y="694975"/>
                  </a:lnTo>
                  <a:lnTo>
                    <a:pt x="71419" y="701639"/>
                  </a:lnTo>
                  <a:lnTo>
                    <a:pt x="78085" y="715920"/>
                  </a:lnTo>
                  <a:lnTo>
                    <a:pt x="78085" y="726392"/>
                  </a:lnTo>
                  <a:lnTo>
                    <a:pt x="81894" y="733056"/>
                  </a:lnTo>
                  <a:lnTo>
                    <a:pt x="84751" y="744480"/>
                  </a:lnTo>
                  <a:lnTo>
                    <a:pt x="84751" y="751145"/>
                  </a:lnTo>
                  <a:lnTo>
                    <a:pt x="88560" y="751145"/>
                  </a:lnTo>
                  <a:lnTo>
                    <a:pt x="91416" y="754953"/>
                  </a:lnTo>
                  <a:lnTo>
                    <a:pt x="100939" y="754953"/>
                  </a:lnTo>
                  <a:lnTo>
                    <a:pt x="107605" y="751145"/>
                  </a:lnTo>
                  <a:lnTo>
                    <a:pt x="118079" y="740672"/>
                  </a:lnTo>
                  <a:lnTo>
                    <a:pt x="123793" y="736864"/>
                  </a:lnTo>
                  <a:lnTo>
                    <a:pt x="127602" y="733056"/>
                  </a:lnTo>
                  <a:lnTo>
                    <a:pt x="127602" y="747337"/>
                  </a:lnTo>
                  <a:lnTo>
                    <a:pt x="130459" y="751145"/>
                  </a:lnTo>
                  <a:lnTo>
                    <a:pt x="134268" y="751145"/>
                  </a:lnTo>
                  <a:lnTo>
                    <a:pt x="140934" y="747337"/>
                  </a:lnTo>
                  <a:lnTo>
                    <a:pt x="146647" y="740672"/>
                  </a:lnTo>
                  <a:lnTo>
                    <a:pt x="150456" y="733056"/>
                  </a:lnTo>
                  <a:lnTo>
                    <a:pt x="153313" y="730200"/>
                  </a:lnTo>
                  <a:lnTo>
                    <a:pt x="202830" y="730200"/>
                  </a:lnTo>
                  <a:lnTo>
                    <a:pt x="205687" y="726392"/>
                  </a:lnTo>
                  <a:lnTo>
                    <a:pt x="209495" y="719728"/>
                  </a:lnTo>
                  <a:lnTo>
                    <a:pt x="212352" y="715920"/>
                  </a:lnTo>
                  <a:lnTo>
                    <a:pt x="216161" y="709256"/>
                  </a:lnTo>
                  <a:lnTo>
                    <a:pt x="219018" y="705448"/>
                  </a:lnTo>
                  <a:lnTo>
                    <a:pt x="219018" y="698783"/>
                  </a:lnTo>
                  <a:lnTo>
                    <a:pt x="212352" y="691167"/>
                  </a:lnTo>
                  <a:lnTo>
                    <a:pt x="209495" y="691167"/>
                  </a:lnTo>
                  <a:lnTo>
                    <a:pt x="219018" y="684503"/>
                  </a:lnTo>
                  <a:lnTo>
                    <a:pt x="229493" y="684503"/>
                  </a:lnTo>
                  <a:lnTo>
                    <a:pt x="251394" y="680695"/>
                  </a:lnTo>
                  <a:lnTo>
                    <a:pt x="278057" y="670223"/>
                  </a:lnTo>
                  <a:lnTo>
                    <a:pt x="287580" y="663559"/>
                  </a:lnTo>
                  <a:lnTo>
                    <a:pt x="300912" y="649278"/>
                  </a:lnTo>
                  <a:lnTo>
                    <a:pt x="300912" y="638806"/>
                  </a:lnTo>
                  <a:lnTo>
                    <a:pt x="320909" y="624526"/>
                  </a:lnTo>
                  <a:lnTo>
                    <a:pt x="323765" y="607389"/>
                  </a:lnTo>
                  <a:lnTo>
                    <a:pt x="353285" y="589301"/>
                  </a:lnTo>
                  <a:lnTo>
                    <a:pt x="366617" y="589301"/>
                  </a:lnTo>
                  <a:lnTo>
                    <a:pt x="366617" y="582637"/>
                  </a:lnTo>
                  <a:lnTo>
                    <a:pt x="373283" y="582637"/>
                  </a:lnTo>
                  <a:lnTo>
                    <a:pt x="373283" y="578829"/>
                  </a:lnTo>
                  <a:lnTo>
                    <a:pt x="369474" y="575973"/>
                  </a:lnTo>
                  <a:lnTo>
                    <a:pt x="363760" y="565501"/>
                  </a:lnTo>
                  <a:lnTo>
                    <a:pt x="357094" y="561692"/>
                  </a:lnTo>
                  <a:lnTo>
                    <a:pt x="353285" y="561692"/>
                  </a:lnTo>
                  <a:lnTo>
                    <a:pt x="350429" y="547412"/>
                  </a:lnTo>
                  <a:lnTo>
                    <a:pt x="359951" y="544556"/>
                  </a:lnTo>
                  <a:lnTo>
                    <a:pt x="350429" y="536940"/>
                  </a:lnTo>
                  <a:lnTo>
                    <a:pt x="350429" y="512187"/>
                  </a:lnTo>
                  <a:lnTo>
                    <a:pt x="346620" y="509331"/>
                  </a:lnTo>
                  <a:lnTo>
                    <a:pt x="339954" y="509331"/>
                  </a:lnTo>
                  <a:lnTo>
                    <a:pt x="337097" y="512187"/>
                  </a:lnTo>
                  <a:lnTo>
                    <a:pt x="330431" y="512187"/>
                  </a:lnTo>
                  <a:lnTo>
                    <a:pt x="327575" y="509331"/>
                  </a:lnTo>
                  <a:lnTo>
                    <a:pt x="327575" y="498859"/>
                  </a:lnTo>
                  <a:lnTo>
                    <a:pt x="330431" y="491243"/>
                  </a:lnTo>
                  <a:lnTo>
                    <a:pt x="337097" y="488387"/>
                  </a:lnTo>
                  <a:lnTo>
                    <a:pt x="343763" y="480771"/>
                  </a:lnTo>
                  <a:lnTo>
                    <a:pt x="343763" y="474106"/>
                  </a:lnTo>
                  <a:lnTo>
                    <a:pt x="337097" y="459826"/>
                  </a:lnTo>
                  <a:lnTo>
                    <a:pt x="334240" y="456018"/>
                  </a:lnTo>
                  <a:lnTo>
                    <a:pt x="343763" y="445546"/>
                  </a:lnTo>
                  <a:lnTo>
                    <a:pt x="353285" y="438882"/>
                  </a:lnTo>
                  <a:lnTo>
                    <a:pt x="350429" y="428410"/>
                  </a:lnTo>
                  <a:lnTo>
                    <a:pt x="346620" y="414129"/>
                  </a:lnTo>
                  <a:lnTo>
                    <a:pt x="353285" y="414129"/>
                  </a:lnTo>
                  <a:lnTo>
                    <a:pt x="353285" y="403657"/>
                  </a:lnTo>
                  <a:lnTo>
                    <a:pt x="359951" y="396993"/>
                  </a:lnTo>
                  <a:lnTo>
                    <a:pt x="366617" y="393185"/>
                  </a:lnTo>
                  <a:lnTo>
                    <a:pt x="369474" y="389377"/>
                  </a:lnTo>
                  <a:lnTo>
                    <a:pt x="369474" y="386521"/>
                  </a:lnTo>
                  <a:lnTo>
                    <a:pt x="366617" y="382712"/>
                  </a:lnTo>
                  <a:lnTo>
                    <a:pt x="366617" y="376048"/>
                  </a:lnTo>
                  <a:lnTo>
                    <a:pt x="363760" y="372240"/>
                  </a:lnTo>
                  <a:close/>
                </a:path>
              </a:pathLst>
            </a:custGeom>
            <a:noFill/>
            <a:ln w="2379" cap="flat">
              <a:solidFill>
                <a:srgbClr val="FFFFFF"/>
              </a:solidFill>
              <a:prstDash val="solid"/>
              <a:round/>
            </a:ln>
          </p:spPr>
          <p:txBody>
            <a:bodyPr rtlCol="0" anchor="ctr"/>
            <a:lstStyle/>
            <a:p>
              <a:endParaRPr lang="en-US" noProof="0" dirty="0"/>
            </a:p>
          </p:txBody>
        </p:sp>
        <p:sp>
          <p:nvSpPr>
            <p:cNvPr id="6477" name="Serbest Form 6476">
              <a:extLst>
                <a:ext uri="{FF2B5EF4-FFF2-40B4-BE49-F238E27FC236}">
                  <a16:creationId xmlns:a16="http://schemas.microsoft.com/office/drawing/2014/main" id="{3D667E16-7E5B-864C-925E-0D8C82D755BB}"/>
                </a:ext>
              </a:extLst>
            </p:cNvPr>
            <p:cNvSpPr/>
            <p:nvPr/>
          </p:nvSpPr>
          <p:spPr>
            <a:xfrm>
              <a:off x="2954524" y="426325"/>
              <a:ext cx="72371" cy="18088"/>
            </a:xfrm>
            <a:custGeom>
              <a:avLst/>
              <a:gdLst>
                <a:gd name="connsiteX0" fmla="*/ 52374 w 72371"/>
                <a:gd name="connsiteY0" fmla="*/ 14280 h 18088"/>
                <a:gd name="connsiteX1" fmla="*/ 72371 w 72371"/>
                <a:gd name="connsiteY1" fmla="*/ 18088 h 18088"/>
                <a:gd name="connsiteX2" fmla="*/ 49517 w 72371"/>
                <a:gd name="connsiteY2" fmla="*/ 0 h 18088"/>
                <a:gd name="connsiteX3" fmla="*/ 25711 w 72371"/>
                <a:gd name="connsiteY3" fmla="*/ 3808 h 18088"/>
                <a:gd name="connsiteX4" fmla="*/ 0 w 72371"/>
                <a:gd name="connsiteY4" fmla="*/ 11424 h 18088"/>
                <a:gd name="connsiteX5" fmla="*/ 22854 w 72371"/>
                <a:gd name="connsiteY5" fmla="*/ 11424 h 18088"/>
                <a:gd name="connsiteX6" fmla="*/ 42851 w 72371"/>
                <a:gd name="connsiteY6" fmla="*/ 14280 h 1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71" h="18088">
                  <a:moveTo>
                    <a:pt x="52374" y="14280"/>
                  </a:moveTo>
                  <a:lnTo>
                    <a:pt x="72371" y="18088"/>
                  </a:lnTo>
                  <a:lnTo>
                    <a:pt x="49517" y="0"/>
                  </a:lnTo>
                  <a:lnTo>
                    <a:pt x="25711" y="3808"/>
                  </a:lnTo>
                  <a:lnTo>
                    <a:pt x="0" y="11424"/>
                  </a:lnTo>
                  <a:lnTo>
                    <a:pt x="22854" y="11424"/>
                  </a:lnTo>
                  <a:lnTo>
                    <a:pt x="42851" y="14280"/>
                  </a:lnTo>
                  <a:close/>
                </a:path>
              </a:pathLst>
            </a:custGeom>
            <a:solidFill>
              <a:srgbClr val="AFABAB"/>
            </a:solidFill>
            <a:ln w="9518" cap="flat">
              <a:noFill/>
              <a:prstDash val="solid"/>
              <a:miter/>
            </a:ln>
          </p:spPr>
          <p:txBody>
            <a:bodyPr rtlCol="0" anchor="ctr"/>
            <a:lstStyle/>
            <a:p>
              <a:endParaRPr lang="en-US" noProof="0" dirty="0"/>
            </a:p>
          </p:txBody>
        </p:sp>
        <p:sp>
          <p:nvSpPr>
            <p:cNvPr id="6478" name="Serbest Form 6477">
              <a:extLst>
                <a:ext uri="{FF2B5EF4-FFF2-40B4-BE49-F238E27FC236}">
                  <a16:creationId xmlns:a16="http://schemas.microsoft.com/office/drawing/2014/main" id="{9485D716-7FAF-EF41-ADF5-C01AB74E4226}"/>
                </a:ext>
              </a:extLst>
            </p:cNvPr>
            <p:cNvSpPr/>
            <p:nvPr/>
          </p:nvSpPr>
          <p:spPr>
            <a:xfrm>
              <a:off x="2921195" y="448221"/>
              <a:ext cx="99034" cy="31416"/>
            </a:xfrm>
            <a:custGeom>
              <a:avLst/>
              <a:gdLst>
                <a:gd name="connsiteX0" fmla="*/ 16188 w 99034"/>
                <a:gd name="connsiteY0" fmla="*/ 31417 h 31416"/>
                <a:gd name="connsiteX1" fmla="*/ 42851 w 99034"/>
                <a:gd name="connsiteY1" fmla="*/ 31417 h 31416"/>
                <a:gd name="connsiteX2" fmla="*/ 62849 w 99034"/>
                <a:gd name="connsiteY2" fmla="*/ 20944 h 31416"/>
                <a:gd name="connsiteX3" fmla="*/ 99034 w 99034"/>
                <a:gd name="connsiteY3" fmla="*/ 3808 h 31416"/>
                <a:gd name="connsiteX4" fmla="*/ 52374 w 99034"/>
                <a:gd name="connsiteY4" fmla="*/ 0 h 31416"/>
                <a:gd name="connsiteX5" fmla="*/ 19997 w 99034"/>
                <a:gd name="connsiteY5" fmla="*/ 3808 h 31416"/>
                <a:gd name="connsiteX6" fmla="*/ 0 w 99034"/>
                <a:gd name="connsiteY6" fmla="*/ 3808 h 31416"/>
                <a:gd name="connsiteX7" fmla="*/ 6666 w 99034"/>
                <a:gd name="connsiteY7" fmla="*/ 28561 h 3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034" h="31416">
                  <a:moveTo>
                    <a:pt x="16188" y="31417"/>
                  </a:moveTo>
                  <a:lnTo>
                    <a:pt x="42851" y="31417"/>
                  </a:lnTo>
                  <a:lnTo>
                    <a:pt x="62849" y="20944"/>
                  </a:lnTo>
                  <a:lnTo>
                    <a:pt x="99034" y="3808"/>
                  </a:lnTo>
                  <a:lnTo>
                    <a:pt x="52374" y="0"/>
                  </a:lnTo>
                  <a:lnTo>
                    <a:pt x="19997" y="3808"/>
                  </a:lnTo>
                  <a:lnTo>
                    <a:pt x="0" y="3808"/>
                  </a:lnTo>
                  <a:lnTo>
                    <a:pt x="6666" y="28561"/>
                  </a:lnTo>
                  <a:close/>
                </a:path>
              </a:pathLst>
            </a:custGeom>
            <a:solidFill>
              <a:srgbClr val="AFABAB"/>
            </a:solidFill>
            <a:ln w="9518" cap="flat">
              <a:noFill/>
              <a:prstDash val="solid"/>
              <a:miter/>
            </a:ln>
          </p:spPr>
          <p:txBody>
            <a:bodyPr rtlCol="0" anchor="ctr"/>
            <a:lstStyle/>
            <a:p>
              <a:endParaRPr lang="en-US" noProof="0" dirty="0"/>
            </a:p>
          </p:txBody>
        </p:sp>
        <p:sp>
          <p:nvSpPr>
            <p:cNvPr id="6479" name="Serbest Form 6478">
              <a:extLst>
                <a:ext uri="{FF2B5EF4-FFF2-40B4-BE49-F238E27FC236}">
                  <a16:creationId xmlns:a16="http://schemas.microsoft.com/office/drawing/2014/main" id="{89305D96-3348-8A43-AADF-6AEEAD290D9E}"/>
                </a:ext>
              </a:extLst>
            </p:cNvPr>
            <p:cNvSpPr/>
            <p:nvPr/>
          </p:nvSpPr>
          <p:spPr>
            <a:xfrm>
              <a:off x="2832635" y="483446"/>
              <a:ext cx="19997" cy="10472"/>
            </a:xfrm>
            <a:custGeom>
              <a:avLst/>
              <a:gdLst>
                <a:gd name="connsiteX0" fmla="*/ 19997 w 19997"/>
                <a:gd name="connsiteY0" fmla="*/ 10472 h 10472"/>
                <a:gd name="connsiteX1" fmla="*/ 0 w 19997"/>
                <a:gd name="connsiteY1" fmla="*/ 0 h 10472"/>
                <a:gd name="connsiteX2" fmla="*/ 19997 w 19997"/>
                <a:gd name="connsiteY2" fmla="*/ 10472 h 10472"/>
              </a:gdLst>
              <a:ahLst/>
              <a:cxnLst>
                <a:cxn ang="0">
                  <a:pos x="connsiteX0" y="connsiteY0"/>
                </a:cxn>
                <a:cxn ang="0">
                  <a:pos x="connsiteX1" y="connsiteY1"/>
                </a:cxn>
                <a:cxn ang="0">
                  <a:pos x="connsiteX2" y="connsiteY2"/>
                </a:cxn>
              </a:cxnLst>
              <a:rect l="l" t="t" r="r" b="b"/>
              <a:pathLst>
                <a:path w="19997" h="10472">
                  <a:moveTo>
                    <a:pt x="19997" y="10472"/>
                  </a:moveTo>
                  <a:lnTo>
                    <a:pt x="0" y="0"/>
                  </a:lnTo>
                  <a:lnTo>
                    <a:pt x="19997" y="10472"/>
                  </a:lnTo>
                  <a:close/>
                </a:path>
              </a:pathLst>
            </a:custGeom>
            <a:solidFill>
              <a:srgbClr val="AFABAB"/>
            </a:solidFill>
            <a:ln w="9518" cap="flat">
              <a:noFill/>
              <a:prstDash val="solid"/>
              <a:miter/>
            </a:ln>
          </p:spPr>
          <p:txBody>
            <a:bodyPr rtlCol="0" anchor="ctr"/>
            <a:lstStyle/>
            <a:p>
              <a:endParaRPr lang="en-US" noProof="0" dirty="0"/>
            </a:p>
          </p:txBody>
        </p:sp>
        <p:sp>
          <p:nvSpPr>
            <p:cNvPr id="6480" name="Serbest Form 6479">
              <a:extLst>
                <a:ext uri="{FF2B5EF4-FFF2-40B4-BE49-F238E27FC236}">
                  <a16:creationId xmlns:a16="http://schemas.microsoft.com/office/drawing/2014/main" id="{FC564939-E994-194F-97A3-5B0D6AC891F2}"/>
                </a:ext>
              </a:extLst>
            </p:cNvPr>
            <p:cNvSpPr/>
            <p:nvPr/>
          </p:nvSpPr>
          <p:spPr>
            <a:xfrm>
              <a:off x="2898341" y="603401"/>
              <a:ext cx="52373" cy="24752"/>
            </a:xfrm>
            <a:custGeom>
              <a:avLst/>
              <a:gdLst>
                <a:gd name="connsiteX0" fmla="*/ 52374 w 52373"/>
                <a:gd name="connsiteY0" fmla="*/ 21896 h 24752"/>
                <a:gd name="connsiteX1" fmla="*/ 22854 w 52373"/>
                <a:gd name="connsiteY1" fmla="*/ 7616 h 24752"/>
                <a:gd name="connsiteX2" fmla="*/ 0 w 52373"/>
                <a:gd name="connsiteY2" fmla="*/ 0 h 24752"/>
                <a:gd name="connsiteX3" fmla="*/ 6666 w 52373"/>
                <a:gd name="connsiteY3" fmla="*/ 24753 h 24752"/>
              </a:gdLst>
              <a:ahLst/>
              <a:cxnLst>
                <a:cxn ang="0">
                  <a:pos x="connsiteX0" y="connsiteY0"/>
                </a:cxn>
                <a:cxn ang="0">
                  <a:pos x="connsiteX1" y="connsiteY1"/>
                </a:cxn>
                <a:cxn ang="0">
                  <a:pos x="connsiteX2" y="connsiteY2"/>
                </a:cxn>
                <a:cxn ang="0">
                  <a:pos x="connsiteX3" y="connsiteY3"/>
                </a:cxn>
              </a:cxnLst>
              <a:rect l="l" t="t" r="r" b="b"/>
              <a:pathLst>
                <a:path w="52373" h="24752">
                  <a:moveTo>
                    <a:pt x="52374" y="21896"/>
                  </a:moveTo>
                  <a:lnTo>
                    <a:pt x="22854" y="7616"/>
                  </a:lnTo>
                  <a:lnTo>
                    <a:pt x="0" y="0"/>
                  </a:lnTo>
                  <a:lnTo>
                    <a:pt x="6666" y="24753"/>
                  </a:lnTo>
                  <a:close/>
                </a:path>
              </a:pathLst>
            </a:custGeom>
            <a:solidFill>
              <a:srgbClr val="AFABAB"/>
            </a:solidFill>
            <a:ln w="9518" cap="flat">
              <a:noFill/>
              <a:prstDash val="solid"/>
              <a:miter/>
            </a:ln>
          </p:spPr>
          <p:txBody>
            <a:bodyPr rtlCol="0" anchor="ctr"/>
            <a:lstStyle/>
            <a:p>
              <a:endParaRPr lang="en-US" noProof="0" dirty="0"/>
            </a:p>
          </p:txBody>
        </p:sp>
        <p:sp>
          <p:nvSpPr>
            <p:cNvPr id="6481" name="Serbest Form 6480">
              <a:extLst>
                <a:ext uri="{FF2B5EF4-FFF2-40B4-BE49-F238E27FC236}">
                  <a16:creationId xmlns:a16="http://schemas.microsoft.com/office/drawing/2014/main" id="{04FD7396-239F-A344-A8F3-0B2C271F425E}"/>
                </a:ext>
              </a:extLst>
            </p:cNvPr>
            <p:cNvSpPr/>
            <p:nvPr/>
          </p:nvSpPr>
          <p:spPr>
            <a:xfrm>
              <a:off x="2647899" y="536759"/>
              <a:ext cx="22853" cy="3808"/>
            </a:xfrm>
            <a:custGeom>
              <a:avLst/>
              <a:gdLst>
                <a:gd name="connsiteX0" fmla="*/ 0 w 22853"/>
                <a:gd name="connsiteY0" fmla="*/ 0 h 3808"/>
                <a:gd name="connsiteX1" fmla="*/ 22854 w 22853"/>
                <a:gd name="connsiteY1" fmla="*/ 3808 h 3808"/>
                <a:gd name="connsiteX2" fmla="*/ 0 w 22853"/>
                <a:gd name="connsiteY2" fmla="*/ 0 h 3808"/>
              </a:gdLst>
              <a:ahLst/>
              <a:cxnLst>
                <a:cxn ang="0">
                  <a:pos x="connsiteX0" y="connsiteY0"/>
                </a:cxn>
                <a:cxn ang="0">
                  <a:pos x="connsiteX1" y="connsiteY1"/>
                </a:cxn>
                <a:cxn ang="0">
                  <a:pos x="connsiteX2" y="connsiteY2"/>
                </a:cxn>
              </a:cxnLst>
              <a:rect l="l" t="t" r="r" b="b"/>
              <a:pathLst>
                <a:path w="22853" h="3808">
                  <a:moveTo>
                    <a:pt x="0" y="0"/>
                  </a:moveTo>
                  <a:lnTo>
                    <a:pt x="22854" y="3808"/>
                  </a:ln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6482" name="Serbest Form 6481">
              <a:extLst>
                <a:ext uri="{FF2B5EF4-FFF2-40B4-BE49-F238E27FC236}">
                  <a16:creationId xmlns:a16="http://schemas.microsoft.com/office/drawing/2014/main" id="{71471C63-0AA3-594D-A9D6-6C44CBCC187E}"/>
                </a:ext>
              </a:extLst>
            </p:cNvPr>
            <p:cNvSpPr/>
            <p:nvPr/>
          </p:nvSpPr>
          <p:spPr>
            <a:xfrm>
              <a:off x="2563148" y="459646"/>
              <a:ext cx="465650" cy="126618"/>
            </a:xfrm>
            <a:custGeom>
              <a:avLst/>
              <a:gdLst>
                <a:gd name="connsiteX0" fmla="*/ 206639 w 465650"/>
                <a:gd name="connsiteY0" fmla="*/ 59025 h 126618"/>
                <a:gd name="connsiteX1" fmla="*/ 177119 w 465650"/>
                <a:gd name="connsiteY1" fmla="*/ 73306 h 126618"/>
                <a:gd name="connsiteX2" fmla="*/ 154265 w 465650"/>
                <a:gd name="connsiteY2" fmla="*/ 87586 h 126618"/>
                <a:gd name="connsiteX3" fmla="*/ 131411 w 465650"/>
                <a:gd name="connsiteY3" fmla="*/ 91394 h 126618"/>
                <a:gd name="connsiteX4" fmla="*/ 151408 w 465650"/>
                <a:gd name="connsiteY4" fmla="*/ 98058 h 126618"/>
                <a:gd name="connsiteX5" fmla="*/ 178071 w 465650"/>
                <a:gd name="connsiteY5" fmla="*/ 104722 h 126618"/>
                <a:gd name="connsiteX6" fmla="*/ 214256 w 465650"/>
                <a:gd name="connsiteY6" fmla="*/ 98058 h 126618"/>
                <a:gd name="connsiteX7" fmla="*/ 234254 w 465650"/>
                <a:gd name="connsiteY7" fmla="*/ 94250 h 126618"/>
                <a:gd name="connsiteX8" fmla="*/ 302816 w 465650"/>
                <a:gd name="connsiteY8" fmla="*/ 94250 h 126618"/>
                <a:gd name="connsiteX9" fmla="*/ 266630 w 465650"/>
                <a:gd name="connsiteY9" fmla="*/ 100914 h 126618"/>
                <a:gd name="connsiteX10" fmla="*/ 233301 w 465650"/>
                <a:gd name="connsiteY10" fmla="*/ 108530 h 126618"/>
                <a:gd name="connsiteX11" fmla="*/ 210448 w 465650"/>
                <a:gd name="connsiteY11" fmla="*/ 112338 h 126618"/>
                <a:gd name="connsiteX12" fmla="*/ 190450 w 465650"/>
                <a:gd name="connsiteY12" fmla="*/ 116147 h 126618"/>
                <a:gd name="connsiteX13" fmla="*/ 213304 w 465650"/>
                <a:gd name="connsiteY13" fmla="*/ 122811 h 126618"/>
                <a:gd name="connsiteX14" fmla="*/ 249490 w 465650"/>
                <a:gd name="connsiteY14" fmla="*/ 126619 h 126618"/>
                <a:gd name="connsiteX15" fmla="*/ 276153 w 465650"/>
                <a:gd name="connsiteY15" fmla="*/ 122811 h 126618"/>
                <a:gd name="connsiteX16" fmla="*/ 299007 w 465650"/>
                <a:gd name="connsiteY16" fmla="*/ 116147 h 126618"/>
                <a:gd name="connsiteX17" fmla="*/ 319004 w 465650"/>
                <a:gd name="connsiteY17" fmla="*/ 108530 h 126618"/>
                <a:gd name="connsiteX18" fmla="*/ 358046 w 465650"/>
                <a:gd name="connsiteY18" fmla="*/ 98058 h 126618"/>
                <a:gd name="connsiteX19" fmla="*/ 380900 w 465650"/>
                <a:gd name="connsiteY19" fmla="*/ 98058 h 126618"/>
                <a:gd name="connsiteX20" fmla="*/ 410420 w 465650"/>
                <a:gd name="connsiteY20" fmla="*/ 94250 h 126618"/>
                <a:gd name="connsiteX21" fmla="*/ 433274 w 465650"/>
                <a:gd name="connsiteY21" fmla="*/ 90442 h 126618"/>
                <a:gd name="connsiteX22" fmla="*/ 456128 w 465650"/>
                <a:gd name="connsiteY22" fmla="*/ 79970 h 126618"/>
                <a:gd name="connsiteX23" fmla="*/ 465651 w 465650"/>
                <a:gd name="connsiteY23" fmla="*/ 59025 h 126618"/>
                <a:gd name="connsiteX24" fmla="*/ 445653 w 465650"/>
                <a:gd name="connsiteY24" fmla="*/ 55217 h 126618"/>
                <a:gd name="connsiteX25" fmla="*/ 418990 w 465650"/>
                <a:gd name="connsiteY25" fmla="*/ 65689 h 126618"/>
                <a:gd name="connsiteX26" fmla="*/ 436131 w 465650"/>
                <a:gd name="connsiteY26" fmla="*/ 41889 h 126618"/>
                <a:gd name="connsiteX27" fmla="*/ 409468 w 465650"/>
                <a:gd name="connsiteY27" fmla="*/ 38081 h 126618"/>
                <a:gd name="connsiteX28" fmla="*/ 373283 w 465650"/>
                <a:gd name="connsiteY28" fmla="*/ 52361 h 126618"/>
                <a:gd name="connsiteX29" fmla="*/ 393280 w 465650"/>
                <a:gd name="connsiteY29" fmla="*/ 56169 h 126618"/>
                <a:gd name="connsiteX30" fmla="*/ 324718 w 465650"/>
                <a:gd name="connsiteY30" fmla="*/ 79970 h 126618"/>
                <a:gd name="connsiteX31" fmla="*/ 320909 w 465650"/>
                <a:gd name="connsiteY31" fmla="*/ 51409 h 126618"/>
                <a:gd name="connsiteX32" fmla="*/ 300911 w 465650"/>
                <a:gd name="connsiteY32" fmla="*/ 44745 h 126618"/>
                <a:gd name="connsiteX33" fmla="*/ 278057 w 465650"/>
                <a:gd name="connsiteY33" fmla="*/ 44745 h 126618"/>
                <a:gd name="connsiteX34" fmla="*/ 206639 w 465650"/>
                <a:gd name="connsiteY34" fmla="*/ 59025 h 126618"/>
                <a:gd name="connsiteX35" fmla="*/ 0 w 465650"/>
                <a:gd name="connsiteY35" fmla="*/ 52361 h 126618"/>
                <a:gd name="connsiteX36" fmla="*/ 39042 w 465650"/>
                <a:gd name="connsiteY36" fmla="*/ 48553 h 126618"/>
                <a:gd name="connsiteX37" fmla="*/ 65705 w 465650"/>
                <a:gd name="connsiteY37" fmla="*/ 62833 h 126618"/>
                <a:gd name="connsiteX38" fmla="*/ 88559 w 465650"/>
                <a:gd name="connsiteY38" fmla="*/ 62833 h 126618"/>
                <a:gd name="connsiteX39" fmla="*/ 115222 w 465650"/>
                <a:gd name="connsiteY39" fmla="*/ 59025 h 126618"/>
                <a:gd name="connsiteX40" fmla="*/ 135220 w 465650"/>
                <a:gd name="connsiteY40" fmla="*/ 41889 h 126618"/>
                <a:gd name="connsiteX41" fmla="*/ 171405 w 465650"/>
                <a:gd name="connsiteY41" fmla="*/ 31417 h 126618"/>
                <a:gd name="connsiteX42" fmla="*/ 151408 w 465650"/>
                <a:gd name="connsiteY42" fmla="*/ 49505 h 126618"/>
                <a:gd name="connsiteX43" fmla="*/ 180928 w 465650"/>
                <a:gd name="connsiteY43" fmla="*/ 56169 h 126618"/>
                <a:gd name="connsiteX44" fmla="*/ 210448 w 465650"/>
                <a:gd name="connsiteY44" fmla="*/ 41889 h 126618"/>
                <a:gd name="connsiteX45" fmla="*/ 262821 w 465650"/>
                <a:gd name="connsiteY45" fmla="*/ 17136 h 126618"/>
                <a:gd name="connsiteX46" fmla="*/ 236158 w 465650"/>
                <a:gd name="connsiteY46" fmla="*/ 10472 h 126618"/>
                <a:gd name="connsiteX47" fmla="*/ 202829 w 465650"/>
                <a:gd name="connsiteY47" fmla="*/ 3808 h 126618"/>
                <a:gd name="connsiteX48" fmla="*/ 163787 w 465650"/>
                <a:gd name="connsiteY48" fmla="*/ 0 h 126618"/>
                <a:gd name="connsiteX49" fmla="*/ 120936 w 465650"/>
                <a:gd name="connsiteY49" fmla="*/ 6664 h 126618"/>
                <a:gd name="connsiteX50" fmla="*/ 55230 w 465650"/>
                <a:gd name="connsiteY50" fmla="*/ 24753 h 126618"/>
                <a:gd name="connsiteX51" fmla="*/ 16188 w 465650"/>
                <a:gd name="connsiteY51" fmla="*/ 20944 h 126618"/>
                <a:gd name="connsiteX52" fmla="*/ 0 w 465650"/>
                <a:gd name="connsiteY52" fmla="*/ 52361 h 12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65650" h="126618">
                  <a:moveTo>
                    <a:pt x="206639" y="59025"/>
                  </a:moveTo>
                  <a:lnTo>
                    <a:pt x="177119" y="73306"/>
                  </a:lnTo>
                  <a:lnTo>
                    <a:pt x="154265" y="87586"/>
                  </a:lnTo>
                  <a:lnTo>
                    <a:pt x="131411" y="91394"/>
                  </a:lnTo>
                  <a:lnTo>
                    <a:pt x="151408" y="98058"/>
                  </a:lnTo>
                  <a:lnTo>
                    <a:pt x="178071" y="104722"/>
                  </a:lnTo>
                  <a:lnTo>
                    <a:pt x="214256" y="98058"/>
                  </a:lnTo>
                  <a:lnTo>
                    <a:pt x="234254" y="94250"/>
                  </a:lnTo>
                  <a:lnTo>
                    <a:pt x="302816" y="94250"/>
                  </a:lnTo>
                  <a:lnTo>
                    <a:pt x="266630" y="100914"/>
                  </a:lnTo>
                  <a:lnTo>
                    <a:pt x="233301" y="108530"/>
                  </a:lnTo>
                  <a:lnTo>
                    <a:pt x="210448" y="112338"/>
                  </a:lnTo>
                  <a:lnTo>
                    <a:pt x="190450" y="116147"/>
                  </a:lnTo>
                  <a:lnTo>
                    <a:pt x="213304" y="122811"/>
                  </a:lnTo>
                  <a:lnTo>
                    <a:pt x="249490" y="126619"/>
                  </a:lnTo>
                  <a:lnTo>
                    <a:pt x="276153" y="122811"/>
                  </a:lnTo>
                  <a:lnTo>
                    <a:pt x="299007" y="116147"/>
                  </a:lnTo>
                  <a:lnTo>
                    <a:pt x="319004" y="108530"/>
                  </a:lnTo>
                  <a:lnTo>
                    <a:pt x="358046" y="98058"/>
                  </a:lnTo>
                  <a:lnTo>
                    <a:pt x="380900" y="98058"/>
                  </a:lnTo>
                  <a:lnTo>
                    <a:pt x="410420" y="94250"/>
                  </a:lnTo>
                  <a:lnTo>
                    <a:pt x="433274" y="90442"/>
                  </a:lnTo>
                  <a:lnTo>
                    <a:pt x="456128" y="79970"/>
                  </a:lnTo>
                  <a:lnTo>
                    <a:pt x="465651" y="59025"/>
                  </a:lnTo>
                  <a:lnTo>
                    <a:pt x="445653" y="55217"/>
                  </a:lnTo>
                  <a:lnTo>
                    <a:pt x="418990" y="65689"/>
                  </a:lnTo>
                  <a:lnTo>
                    <a:pt x="436131" y="41889"/>
                  </a:lnTo>
                  <a:lnTo>
                    <a:pt x="409468" y="38081"/>
                  </a:lnTo>
                  <a:lnTo>
                    <a:pt x="373283" y="52361"/>
                  </a:lnTo>
                  <a:lnTo>
                    <a:pt x="393280" y="56169"/>
                  </a:lnTo>
                  <a:lnTo>
                    <a:pt x="324718" y="79970"/>
                  </a:lnTo>
                  <a:lnTo>
                    <a:pt x="320909" y="51409"/>
                  </a:lnTo>
                  <a:lnTo>
                    <a:pt x="300911" y="44745"/>
                  </a:lnTo>
                  <a:lnTo>
                    <a:pt x="278057" y="44745"/>
                  </a:lnTo>
                  <a:lnTo>
                    <a:pt x="206639" y="59025"/>
                  </a:lnTo>
                  <a:close/>
                  <a:moveTo>
                    <a:pt x="0" y="52361"/>
                  </a:moveTo>
                  <a:lnTo>
                    <a:pt x="39042" y="48553"/>
                  </a:lnTo>
                  <a:lnTo>
                    <a:pt x="65705" y="62833"/>
                  </a:lnTo>
                  <a:lnTo>
                    <a:pt x="88559" y="62833"/>
                  </a:lnTo>
                  <a:lnTo>
                    <a:pt x="115222" y="59025"/>
                  </a:lnTo>
                  <a:lnTo>
                    <a:pt x="135220" y="41889"/>
                  </a:lnTo>
                  <a:lnTo>
                    <a:pt x="171405" y="31417"/>
                  </a:lnTo>
                  <a:lnTo>
                    <a:pt x="151408" y="49505"/>
                  </a:lnTo>
                  <a:lnTo>
                    <a:pt x="180928" y="56169"/>
                  </a:lnTo>
                  <a:lnTo>
                    <a:pt x="210448" y="41889"/>
                  </a:lnTo>
                  <a:lnTo>
                    <a:pt x="262821" y="17136"/>
                  </a:lnTo>
                  <a:lnTo>
                    <a:pt x="236158" y="10472"/>
                  </a:lnTo>
                  <a:lnTo>
                    <a:pt x="202829" y="3808"/>
                  </a:lnTo>
                  <a:lnTo>
                    <a:pt x="163787" y="0"/>
                  </a:lnTo>
                  <a:lnTo>
                    <a:pt x="120936" y="6664"/>
                  </a:lnTo>
                  <a:lnTo>
                    <a:pt x="55230" y="24753"/>
                  </a:lnTo>
                  <a:lnTo>
                    <a:pt x="16188" y="20944"/>
                  </a:lnTo>
                  <a:lnTo>
                    <a:pt x="0" y="52361"/>
                  </a:lnTo>
                  <a:close/>
                </a:path>
              </a:pathLst>
            </a:custGeom>
            <a:solidFill>
              <a:srgbClr val="AFABAB"/>
            </a:solidFill>
            <a:ln w="9518" cap="flat">
              <a:noFill/>
              <a:prstDash val="solid"/>
              <a:miter/>
            </a:ln>
          </p:spPr>
          <p:txBody>
            <a:bodyPr rtlCol="0" anchor="ctr"/>
            <a:lstStyle/>
            <a:p>
              <a:endParaRPr lang="en-US" noProof="0" dirty="0"/>
            </a:p>
          </p:txBody>
        </p:sp>
        <p:sp>
          <p:nvSpPr>
            <p:cNvPr id="6483" name="Serbest Form 6482">
              <a:extLst>
                <a:ext uri="{FF2B5EF4-FFF2-40B4-BE49-F238E27FC236}">
                  <a16:creationId xmlns:a16="http://schemas.microsoft.com/office/drawing/2014/main" id="{31BB3BC2-33D6-6D44-9F8D-AB3B13818C67}"/>
                </a:ext>
              </a:extLst>
            </p:cNvPr>
            <p:cNvSpPr/>
            <p:nvPr/>
          </p:nvSpPr>
          <p:spPr>
            <a:xfrm>
              <a:off x="1303320" y="574840"/>
              <a:ext cx="2634878" cy="1402327"/>
            </a:xfrm>
            <a:custGeom>
              <a:avLst/>
              <a:gdLst>
                <a:gd name="connsiteX0" fmla="*/ 2289212 w 2634878"/>
                <a:gd name="connsiteY0" fmla="*/ 71402 h 1402327"/>
                <a:gd name="connsiteX1" fmla="*/ 2309209 w 2634878"/>
                <a:gd name="connsiteY1" fmla="*/ 71402 h 1402327"/>
                <a:gd name="connsiteX2" fmla="*/ 2358726 w 2634878"/>
                <a:gd name="connsiteY2" fmla="*/ 64737 h 1402327"/>
                <a:gd name="connsiteX3" fmla="*/ 2381580 w 2634878"/>
                <a:gd name="connsiteY3" fmla="*/ 68546 h 1402327"/>
                <a:gd name="connsiteX4" fmla="*/ 2378723 w 2634878"/>
                <a:gd name="connsiteY4" fmla="*/ 47601 h 1402327"/>
                <a:gd name="connsiteX5" fmla="*/ 2315874 w 2634878"/>
                <a:gd name="connsiteY5" fmla="*/ 39985 h 1402327"/>
                <a:gd name="connsiteX6" fmla="*/ 2293021 w 2634878"/>
                <a:gd name="connsiteY6" fmla="*/ 33321 h 1402327"/>
                <a:gd name="connsiteX7" fmla="*/ 2286355 w 2634878"/>
                <a:gd name="connsiteY7" fmla="*/ 58073 h 1402327"/>
                <a:gd name="connsiteX8" fmla="*/ 2289212 w 2634878"/>
                <a:gd name="connsiteY8" fmla="*/ 71402 h 1402327"/>
                <a:gd name="connsiteX9" fmla="*/ 2450142 w 2634878"/>
                <a:gd name="connsiteY9" fmla="*/ 488387 h 1402327"/>
                <a:gd name="connsiteX10" fmla="*/ 2430145 w 2634878"/>
                <a:gd name="connsiteY10" fmla="*/ 498859 h 1402327"/>
                <a:gd name="connsiteX11" fmla="*/ 2450142 w 2634878"/>
                <a:gd name="connsiteY11" fmla="*/ 495051 h 1402327"/>
                <a:gd name="connsiteX12" fmla="*/ 2450142 w 2634878"/>
                <a:gd name="connsiteY12" fmla="*/ 488387 h 1402327"/>
                <a:gd name="connsiteX13" fmla="*/ 2282546 w 2634878"/>
                <a:gd name="connsiteY13" fmla="*/ 269422 h 1402327"/>
                <a:gd name="connsiteX14" fmla="*/ 2318731 w 2634878"/>
                <a:gd name="connsiteY14" fmla="*/ 269422 h 1402327"/>
                <a:gd name="connsiteX15" fmla="*/ 2292068 w 2634878"/>
                <a:gd name="connsiteY15" fmla="*/ 258950 h 1402327"/>
                <a:gd name="connsiteX16" fmla="*/ 2282546 w 2634878"/>
                <a:gd name="connsiteY16" fmla="*/ 269422 h 1402327"/>
                <a:gd name="connsiteX17" fmla="*/ 2302543 w 2634878"/>
                <a:gd name="connsiteY17" fmla="*/ 574069 h 1402327"/>
                <a:gd name="connsiteX18" fmla="*/ 2282546 w 2634878"/>
                <a:gd name="connsiteY18" fmla="*/ 574069 h 1402327"/>
                <a:gd name="connsiteX19" fmla="*/ 2302543 w 2634878"/>
                <a:gd name="connsiteY19" fmla="*/ 587397 h 1402327"/>
                <a:gd name="connsiteX20" fmla="*/ 2302543 w 2634878"/>
                <a:gd name="connsiteY20" fmla="*/ 574069 h 1402327"/>
                <a:gd name="connsiteX21" fmla="*/ 2295877 w 2634878"/>
                <a:gd name="connsiteY21" fmla="*/ 1221443 h 1402327"/>
                <a:gd name="connsiteX22" fmla="*/ 2273023 w 2634878"/>
                <a:gd name="connsiteY22" fmla="*/ 1225251 h 1402327"/>
                <a:gd name="connsiteX23" fmla="*/ 2286355 w 2634878"/>
                <a:gd name="connsiteY23" fmla="*/ 1204307 h 1402327"/>
                <a:gd name="connsiteX24" fmla="*/ 2266358 w 2634878"/>
                <a:gd name="connsiteY24" fmla="*/ 1208115 h 1402327"/>
                <a:gd name="connsiteX25" fmla="*/ 2246360 w 2634878"/>
                <a:gd name="connsiteY25" fmla="*/ 1236676 h 1402327"/>
                <a:gd name="connsiteX26" fmla="*/ 2279689 w 2634878"/>
                <a:gd name="connsiteY26" fmla="*/ 1232867 h 1402327"/>
                <a:gd name="connsiteX27" fmla="*/ 2299686 w 2634878"/>
                <a:gd name="connsiteY27" fmla="*/ 1226203 h 1402327"/>
                <a:gd name="connsiteX28" fmla="*/ 2295877 w 2634878"/>
                <a:gd name="connsiteY28" fmla="*/ 1221443 h 1402327"/>
                <a:gd name="connsiteX29" fmla="*/ 2207318 w 2634878"/>
                <a:gd name="connsiteY29" fmla="*/ 287510 h 1402327"/>
                <a:gd name="connsiteX30" fmla="*/ 2236838 w 2634878"/>
                <a:gd name="connsiteY30" fmla="*/ 287510 h 1402327"/>
                <a:gd name="connsiteX31" fmla="*/ 2263501 w 2634878"/>
                <a:gd name="connsiteY31" fmla="*/ 273230 h 1402327"/>
                <a:gd name="connsiteX32" fmla="*/ 2256835 w 2634878"/>
                <a:gd name="connsiteY32" fmla="*/ 252286 h 1402327"/>
                <a:gd name="connsiteX33" fmla="*/ 2230172 w 2634878"/>
                <a:gd name="connsiteY33" fmla="*/ 252286 h 1402327"/>
                <a:gd name="connsiteX34" fmla="*/ 2203509 w 2634878"/>
                <a:gd name="connsiteY34" fmla="*/ 262758 h 1402327"/>
                <a:gd name="connsiteX35" fmla="*/ 2196843 w 2634878"/>
                <a:gd name="connsiteY35" fmla="*/ 283702 h 1402327"/>
                <a:gd name="connsiteX36" fmla="*/ 2207318 w 2634878"/>
                <a:gd name="connsiteY36" fmla="*/ 287510 h 1402327"/>
                <a:gd name="connsiteX37" fmla="*/ 2243503 w 2634878"/>
                <a:gd name="connsiteY37" fmla="*/ 1062456 h 1402327"/>
                <a:gd name="connsiteX38" fmla="*/ 2216840 w 2634878"/>
                <a:gd name="connsiteY38" fmla="*/ 1058647 h 1402327"/>
                <a:gd name="connsiteX39" fmla="*/ 2187321 w 2634878"/>
                <a:gd name="connsiteY39" fmla="*/ 1054839 h 1402327"/>
                <a:gd name="connsiteX40" fmla="*/ 2207318 w 2634878"/>
                <a:gd name="connsiteY40" fmla="*/ 1065312 h 1402327"/>
                <a:gd name="connsiteX41" fmla="*/ 2233981 w 2634878"/>
                <a:gd name="connsiteY41" fmla="*/ 1079592 h 1402327"/>
                <a:gd name="connsiteX42" fmla="*/ 2260644 w 2634878"/>
                <a:gd name="connsiteY42" fmla="*/ 1083400 h 1402327"/>
                <a:gd name="connsiteX43" fmla="*/ 2280641 w 2634878"/>
                <a:gd name="connsiteY43" fmla="*/ 1083400 h 1402327"/>
                <a:gd name="connsiteX44" fmla="*/ 2260644 w 2634878"/>
                <a:gd name="connsiteY44" fmla="*/ 1065312 h 1402327"/>
                <a:gd name="connsiteX45" fmla="*/ 2243503 w 2634878"/>
                <a:gd name="connsiteY45" fmla="*/ 1062456 h 1402327"/>
                <a:gd name="connsiteX46" fmla="*/ 2197795 w 2634878"/>
                <a:gd name="connsiteY46" fmla="*/ 213253 h 1402327"/>
                <a:gd name="connsiteX47" fmla="*/ 2174941 w 2634878"/>
                <a:gd name="connsiteY47" fmla="*/ 219917 h 1402327"/>
                <a:gd name="connsiteX48" fmla="*/ 2194939 w 2634878"/>
                <a:gd name="connsiteY48" fmla="*/ 216109 h 1402327"/>
                <a:gd name="connsiteX49" fmla="*/ 2214936 w 2634878"/>
                <a:gd name="connsiteY49" fmla="*/ 212301 h 1402327"/>
                <a:gd name="connsiteX50" fmla="*/ 2197795 w 2634878"/>
                <a:gd name="connsiteY50" fmla="*/ 213253 h 1402327"/>
                <a:gd name="connsiteX51" fmla="*/ 2180655 w 2634878"/>
                <a:gd name="connsiteY51" fmla="*/ 1210971 h 1402327"/>
                <a:gd name="connsiteX52" fmla="*/ 2160658 w 2634878"/>
                <a:gd name="connsiteY52" fmla="*/ 1203355 h 1402327"/>
                <a:gd name="connsiteX53" fmla="*/ 2187321 w 2634878"/>
                <a:gd name="connsiteY53" fmla="*/ 1221443 h 1402327"/>
                <a:gd name="connsiteX54" fmla="*/ 2210175 w 2634878"/>
                <a:gd name="connsiteY54" fmla="*/ 1214779 h 1402327"/>
                <a:gd name="connsiteX55" fmla="*/ 2180655 w 2634878"/>
                <a:gd name="connsiteY55" fmla="*/ 1210971 h 1402327"/>
                <a:gd name="connsiteX56" fmla="*/ 2605359 w 2634878"/>
                <a:gd name="connsiteY56" fmla="*/ 305599 h 1402327"/>
                <a:gd name="connsiteX57" fmla="*/ 2575839 w 2634878"/>
                <a:gd name="connsiteY57" fmla="*/ 313215 h 1402327"/>
                <a:gd name="connsiteX58" fmla="*/ 2552985 w 2634878"/>
                <a:gd name="connsiteY58" fmla="*/ 295127 h 1402327"/>
                <a:gd name="connsiteX59" fmla="*/ 2572982 w 2634878"/>
                <a:gd name="connsiteY59" fmla="*/ 287510 h 1402327"/>
                <a:gd name="connsiteX60" fmla="*/ 2546319 w 2634878"/>
                <a:gd name="connsiteY60" fmla="*/ 269422 h 1402327"/>
                <a:gd name="connsiteX61" fmla="*/ 2526322 w 2634878"/>
                <a:gd name="connsiteY61" fmla="*/ 258950 h 1402327"/>
                <a:gd name="connsiteX62" fmla="*/ 2499659 w 2634878"/>
                <a:gd name="connsiteY62" fmla="*/ 255142 h 1402327"/>
                <a:gd name="connsiteX63" fmla="*/ 2463473 w 2634878"/>
                <a:gd name="connsiteY63" fmla="*/ 230389 h 1402327"/>
                <a:gd name="connsiteX64" fmla="*/ 2499659 w 2634878"/>
                <a:gd name="connsiteY64" fmla="*/ 226581 h 1402327"/>
                <a:gd name="connsiteX65" fmla="*/ 2538701 w 2634878"/>
                <a:gd name="connsiteY65" fmla="*/ 212301 h 1402327"/>
                <a:gd name="connsiteX66" fmla="*/ 2515847 w 2634878"/>
                <a:gd name="connsiteY66" fmla="*/ 201828 h 1402327"/>
                <a:gd name="connsiteX67" fmla="*/ 2472996 w 2634878"/>
                <a:gd name="connsiteY67" fmla="*/ 198020 h 1402327"/>
                <a:gd name="connsiteX68" fmla="*/ 2529179 w 2634878"/>
                <a:gd name="connsiteY68" fmla="*/ 190404 h 1402327"/>
                <a:gd name="connsiteX69" fmla="*/ 2463473 w 2634878"/>
                <a:gd name="connsiteY69" fmla="*/ 186596 h 1402327"/>
                <a:gd name="connsiteX70" fmla="*/ 2496802 w 2634878"/>
                <a:gd name="connsiteY70" fmla="*/ 165652 h 1402327"/>
                <a:gd name="connsiteX71" fmla="*/ 2530131 w 2634878"/>
                <a:gd name="connsiteY71" fmla="*/ 165652 h 1402327"/>
                <a:gd name="connsiteX72" fmla="*/ 2510134 w 2634878"/>
                <a:gd name="connsiteY72" fmla="*/ 151371 h 1402327"/>
                <a:gd name="connsiteX73" fmla="*/ 2473948 w 2634878"/>
                <a:gd name="connsiteY73" fmla="*/ 158988 h 1402327"/>
                <a:gd name="connsiteX74" fmla="*/ 2440619 w 2634878"/>
                <a:gd name="connsiteY74" fmla="*/ 173268 h 1402327"/>
                <a:gd name="connsiteX75" fmla="*/ 2463473 w 2634878"/>
                <a:gd name="connsiteY75" fmla="*/ 156131 h 1402327"/>
                <a:gd name="connsiteX76" fmla="*/ 2472996 w 2634878"/>
                <a:gd name="connsiteY76" fmla="*/ 135187 h 1402327"/>
                <a:gd name="connsiteX77" fmla="*/ 2436810 w 2634878"/>
                <a:gd name="connsiteY77" fmla="*/ 145659 h 1402327"/>
                <a:gd name="connsiteX78" fmla="*/ 2459664 w 2634878"/>
                <a:gd name="connsiteY78" fmla="*/ 131379 h 1402327"/>
                <a:gd name="connsiteX79" fmla="*/ 2439667 w 2634878"/>
                <a:gd name="connsiteY79" fmla="*/ 120907 h 1402327"/>
                <a:gd name="connsiteX80" fmla="*/ 2419670 w 2634878"/>
                <a:gd name="connsiteY80" fmla="*/ 131379 h 1402327"/>
                <a:gd name="connsiteX81" fmla="*/ 2397768 w 2634878"/>
                <a:gd name="connsiteY81" fmla="*/ 131379 h 1402327"/>
                <a:gd name="connsiteX82" fmla="*/ 2377771 w 2634878"/>
                <a:gd name="connsiteY82" fmla="*/ 127571 h 1402327"/>
                <a:gd name="connsiteX83" fmla="*/ 2400625 w 2634878"/>
                <a:gd name="connsiteY83" fmla="*/ 106626 h 1402327"/>
                <a:gd name="connsiteX84" fmla="*/ 2373962 w 2634878"/>
                <a:gd name="connsiteY84" fmla="*/ 106626 h 1402327"/>
                <a:gd name="connsiteX85" fmla="*/ 2397768 w 2634878"/>
                <a:gd name="connsiteY85" fmla="*/ 88538 h 1402327"/>
                <a:gd name="connsiteX86" fmla="*/ 2368248 w 2634878"/>
                <a:gd name="connsiteY86" fmla="*/ 78066 h 1402327"/>
                <a:gd name="connsiteX87" fmla="*/ 2348251 w 2634878"/>
                <a:gd name="connsiteY87" fmla="*/ 78066 h 1402327"/>
                <a:gd name="connsiteX88" fmla="*/ 2318731 w 2634878"/>
                <a:gd name="connsiteY88" fmla="*/ 74258 h 1402327"/>
                <a:gd name="connsiteX89" fmla="*/ 2305400 w 2634878"/>
                <a:gd name="connsiteY89" fmla="*/ 105674 h 1402327"/>
                <a:gd name="connsiteX90" fmla="*/ 2272071 w 2634878"/>
                <a:gd name="connsiteY90" fmla="*/ 105674 h 1402327"/>
                <a:gd name="connsiteX91" fmla="*/ 2249217 w 2634878"/>
                <a:gd name="connsiteY91" fmla="*/ 95202 h 1402327"/>
                <a:gd name="connsiteX92" fmla="*/ 2229220 w 2634878"/>
                <a:gd name="connsiteY92" fmla="*/ 101866 h 1402327"/>
                <a:gd name="connsiteX93" fmla="*/ 2238742 w 2634878"/>
                <a:gd name="connsiteY93" fmla="*/ 80922 h 1402327"/>
                <a:gd name="connsiteX94" fmla="*/ 2261596 w 2634878"/>
                <a:gd name="connsiteY94" fmla="*/ 77114 h 1402327"/>
                <a:gd name="connsiteX95" fmla="*/ 2261596 w 2634878"/>
                <a:gd name="connsiteY95" fmla="*/ 52361 h 1402327"/>
                <a:gd name="connsiteX96" fmla="*/ 2215888 w 2634878"/>
                <a:gd name="connsiteY96" fmla="*/ 34273 h 1402327"/>
                <a:gd name="connsiteX97" fmla="*/ 2156849 w 2634878"/>
                <a:gd name="connsiteY97" fmla="*/ 44745 h 1402327"/>
                <a:gd name="connsiteX98" fmla="*/ 2176846 w 2634878"/>
                <a:gd name="connsiteY98" fmla="*/ 62833 h 1402327"/>
                <a:gd name="connsiteX99" fmla="*/ 2153992 w 2634878"/>
                <a:gd name="connsiteY99" fmla="*/ 55217 h 1402327"/>
                <a:gd name="connsiteX100" fmla="*/ 2131138 w 2634878"/>
                <a:gd name="connsiteY100" fmla="*/ 62833 h 1402327"/>
                <a:gd name="connsiteX101" fmla="*/ 2127329 w 2634878"/>
                <a:gd name="connsiteY101" fmla="*/ 83778 h 1402327"/>
                <a:gd name="connsiteX102" fmla="*/ 2133994 w 2634878"/>
                <a:gd name="connsiteY102" fmla="*/ 104722 h 1402327"/>
                <a:gd name="connsiteX103" fmla="*/ 2113997 w 2634878"/>
                <a:gd name="connsiteY103" fmla="*/ 94250 h 1402327"/>
                <a:gd name="connsiteX104" fmla="*/ 2094000 w 2634878"/>
                <a:gd name="connsiteY104" fmla="*/ 108530 h 1402327"/>
                <a:gd name="connsiteX105" fmla="*/ 2084478 w 2634878"/>
                <a:gd name="connsiteY105" fmla="*/ 137091 h 1402327"/>
                <a:gd name="connsiteX106" fmla="*/ 2051149 w 2634878"/>
                <a:gd name="connsiteY106" fmla="*/ 140899 h 1402327"/>
                <a:gd name="connsiteX107" fmla="*/ 2077812 w 2634878"/>
                <a:gd name="connsiteY107" fmla="*/ 130427 h 1402327"/>
                <a:gd name="connsiteX108" fmla="*/ 2071146 w 2634878"/>
                <a:gd name="connsiteY108" fmla="*/ 105674 h 1402327"/>
                <a:gd name="connsiteX109" fmla="*/ 2094000 w 2634878"/>
                <a:gd name="connsiteY109" fmla="*/ 91394 h 1402327"/>
                <a:gd name="connsiteX110" fmla="*/ 2100666 w 2634878"/>
                <a:gd name="connsiteY110" fmla="*/ 70450 h 1402327"/>
                <a:gd name="connsiteX111" fmla="*/ 2120663 w 2634878"/>
                <a:gd name="connsiteY111" fmla="*/ 56169 h 1402327"/>
                <a:gd name="connsiteX112" fmla="*/ 2143517 w 2634878"/>
                <a:gd name="connsiteY112" fmla="*/ 45697 h 1402327"/>
                <a:gd name="connsiteX113" fmla="*/ 2163514 w 2634878"/>
                <a:gd name="connsiteY113" fmla="*/ 41889 h 1402327"/>
                <a:gd name="connsiteX114" fmla="*/ 2107332 w 2634878"/>
                <a:gd name="connsiteY114" fmla="*/ 31417 h 1402327"/>
                <a:gd name="connsiteX115" fmla="*/ 2071146 w 2634878"/>
                <a:gd name="connsiteY115" fmla="*/ 45697 h 1402327"/>
                <a:gd name="connsiteX116" fmla="*/ 2048292 w 2634878"/>
                <a:gd name="connsiteY116" fmla="*/ 56169 h 1402327"/>
                <a:gd name="connsiteX117" fmla="*/ 2028295 w 2634878"/>
                <a:gd name="connsiteY117" fmla="*/ 70450 h 1402327"/>
                <a:gd name="connsiteX118" fmla="*/ 2001632 w 2634878"/>
                <a:gd name="connsiteY118" fmla="*/ 80922 h 1402327"/>
                <a:gd name="connsiteX119" fmla="*/ 1978778 w 2634878"/>
                <a:gd name="connsiteY119" fmla="*/ 95202 h 1402327"/>
                <a:gd name="connsiteX120" fmla="*/ 1959733 w 2634878"/>
                <a:gd name="connsiteY120" fmla="*/ 117099 h 1402327"/>
                <a:gd name="connsiteX121" fmla="*/ 1995918 w 2634878"/>
                <a:gd name="connsiteY121" fmla="*/ 127571 h 1402327"/>
                <a:gd name="connsiteX122" fmla="*/ 2015915 w 2634878"/>
                <a:gd name="connsiteY122" fmla="*/ 135187 h 1402327"/>
                <a:gd name="connsiteX123" fmla="*/ 1967351 w 2634878"/>
                <a:gd name="connsiteY123" fmla="*/ 145659 h 1402327"/>
                <a:gd name="connsiteX124" fmla="*/ 1987348 w 2634878"/>
                <a:gd name="connsiteY124" fmla="*/ 166604 h 1402327"/>
                <a:gd name="connsiteX125" fmla="*/ 2020677 w 2634878"/>
                <a:gd name="connsiteY125" fmla="*/ 159940 h 1402327"/>
                <a:gd name="connsiteX126" fmla="*/ 2050196 w 2634878"/>
                <a:gd name="connsiteY126" fmla="*/ 174220 h 1402327"/>
                <a:gd name="connsiteX127" fmla="*/ 2073050 w 2634878"/>
                <a:gd name="connsiteY127" fmla="*/ 178028 h 1402327"/>
                <a:gd name="connsiteX128" fmla="*/ 2099714 w 2634878"/>
                <a:gd name="connsiteY128" fmla="*/ 181836 h 1402327"/>
                <a:gd name="connsiteX129" fmla="*/ 2122568 w 2634878"/>
                <a:gd name="connsiteY129" fmla="*/ 185644 h 1402327"/>
                <a:gd name="connsiteX130" fmla="*/ 2152087 w 2634878"/>
                <a:gd name="connsiteY130" fmla="*/ 175172 h 1402327"/>
                <a:gd name="connsiteX131" fmla="*/ 2172085 w 2634878"/>
                <a:gd name="connsiteY131" fmla="*/ 175172 h 1402327"/>
                <a:gd name="connsiteX132" fmla="*/ 2192082 w 2634878"/>
                <a:gd name="connsiteY132" fmla="*/ 178980 h 1402327"/>
                <a:gd name="connsiteX133" fmla="*/ 2218745 w 2634878"/>
                <a:gd name="connsiteY133" fmla="*/ 185644 h 1402327"/>
                <a:gd name="connsiteX134" fmla="*/ 2218745 w 2634878"/>
                <a:gd name="connsiteY134" fmla="*/ 163748 h 1402327"/>
                <a:gd name="connsiteX135" fmla="*/ 2241599 w 2634878"/>
                <a:gd name="connsiteY135" fmla="*/ 153275 h 1402327"/>
                <a:gd name="connsiteX136" fmla="*/ 2251122 w 2634878"/>
                <a:gd name="connsiteY136" fmla="*/ 174220 h 1402327"/>
                <a:gd name="connsiteX137" fmla="*/ 2284450 w 2634878"/>
                <a:gd name="connsiteY137" fmla="*/ 181836 h 1402327"/>
                <a:gd name="connsiteX138" fmla="*/ 2291116 w 2634878"/>
                <a:gd name="connsiteY138" fmla="*/ 202780 h 1402327"/>
                <a:gd name="connsiteX139" fmla="*/ 2297782 w 2634878"/>
                <a:gd name="connsiteY139" fmla="*/ 223725 h 1402327"/>
                <a:gd name="connsiteX140" fmla="*/ 2317779 w 2634878"/>
                <a:gd name="connsiteY140" fmla="*/ 223725 h 1402327"/>
                <a:gd name="connsiteX141" fmla="*/ 2344442 w 2634878"/>
                <a:gd name="connsiteY141" fmla="*/ 248478 h 1402327"/>
                <a:gd name="connsiteX142" fmla="*/ 2337776 w 2634878"/>
                <a:gd name="connsiteY142" fmla="*/ 277038 h 1402327"/>
                <a:gd name="connsiteX143" fmla="*/ 2321588 w 2634878"/>
                <a:gd name="connsiteY143" fmla="*/ 301791 h 1402327"/>
                <a:gd name="connsiteX144" fmla="*/ 2292068 w 2634878"/>
                <a:gd name="connsiteY144" fmla="*/ 316071 h 1402327"/>
                <a:gd name="connsiteX145" fmla="*/ 2269214 w 2634878"/>
                <a:gd name="connsiteY145" fmla="*/ 322735 h 1402327"/>
                <a:gd name="connsiteX146" fmla="*/ 2242551 w 2634878"/>
                <a:gd name="connsiteY146" fmla="*/ 337015 h 1402327"/>
                <a:gd name="connsiteX147" fmla="*/ 2255883 w 2634878"/>
                <a:gd name="connsiteY147" fmla="*/ 357960 h 1402327"/>
                <a:gd name="connsiteX148" fmla="*/ 2235885 w 2634878"/>
                <a:gd name="connsiteY148" fmla="*/ 364624 h 1402327"/>
                <a:gd name="connsiteX149" fmla="*/ 2183512 w 2634878"/>
                <a:gd name="connsiteY149" fmla="*/ 371288 h 1402327"/>
                <a:gd name="connsiteX150" fmla="*/ 2163514 w 2634878"/>
                <a:gd name="connsiteY150" fmla="*/ 367480 h 1402327"/>
                <a:gd name="connsiteX151" fmla="*/ 2137804 w 2634878"/>
                <a:gd name="connsiteY151" fmla="*/ 363672 h 1402327"/>
                <a:gd name="connsiteX152" fmla="*/ 2114949 w 2634878"/>
                <a:gd name="connsiteY152" fmla="*/ 381761 h 1402327"/>
                <a:gd name="connsiteX153" fmla="*/ 2094952 w 2634878"/>
                <a:gd name="connsiteY153" fmla="*/ 392233 h 1402327"/>
                <a:gd name="connsiteX154" fmla="*/ 2094952 w 2634878"/>
                <a:gd name="connsiteY154" fmla="*/ 413177 h 1402327"/>
                <a:gd name="connsiteX155" fmla="*/ 2117806 w 2634878"/>
                <a:gd name="connsiteY155" fmla="*/ 416985 h 1402327"/>
                <a:gd name="connsiteX156" fmla="*/ 2140660 w 2634878"/>
                <a:gd name="connsiteY156" fmla="*/ 410321 h 1402327"/>
                <a:gd name="connsiteX157" fmla="*/ 2173989 w 2634878"/>
                <a:gd name="connsiteY157" fmla="*/ 403657 h 1402327"/>
                <a:gd name="connsiteX158" fmla="*/ 2193986 w 2634878"/>
                <a:gd name="connsiteY158" fmla="*/ 407465 h 1402327"/>
                <a:gd name="connsiteX159" fmla="*/ 2207318 w 2634878"/>
                <a:gd name="connsiteY159" fmla="*/ 382713 h 1402327"/>
                <a:gd name="connsiteX160" fmla="*/ 2240647 w 2634878"/>
                <a:gd name="connsiteY160" fmla="*/ 396993 h 1402327"/>
                <a:gd name="connsiteX161" fmla="*/ 2240647 w 2634878"/>
                <a:gd name="connsiteY161" fmla="*/ 417937 h 1402327"/>
                <a:gd name="connsiteX162" fmla="*/ 2256835 w 2634878"/>
                <a:gd name="connsiteY162" fmla="*/ 438882 h 1402327"/>
                <a:gd name="connsiteX163" fmla="*/ 2253026 w 2634878"/>
                <a:gd name="connsiteY163" fmla="*/ 459826 h 1402327"/>
                <a:gd name="connsiteX164" fmla="*/ 2273023 w 2634878"/>
                <a:gd name="connsiteY164" fmla="*/ 466490 h 1402327"/>
                <a:gd name="connsiteX165" fmla="*/ 2293021 w 2634878"/>
                <a:gd name="connsiteY165" fmla="*/ 474107 h 1402327"/>
                <a:gd name="connsiteX166" fmla="*/ 2315874 w 2634878"/>
                <a:gd name="connsiteY166" fmla="*/ 495051 h 1402327"/>
                <a:gd name="connsiteX167" fmla="*/ 2342538 w 2634878"/>
                <a:gd name="connsiteY167" fmla="*/ 495051 h 1402327"/>
                <a:gd name="connsiteX168" fmla="*/ 2385389 w 2634878"/>
                <a:gd name="connsiteY168" fmla="*/ 515995 h 1402327"/>
                <a:gd name="connsiteX169" fmla="*/ 2394911 w 2634878"/>
                <a:gd name="connsiteY169" fmla="*/ 495051 h 1402327"/>
                <a:gd name="connsiteX170" fmla="*/ 2368248 w 2634878"/>
                <a:gd name="connsiteY170" fmla="*/ 466490 h 1402327"/>
                <a:gd name="connsiteX171" fmla="*/ 2352060 w 2634878"/>
                <a:gd name="connsiteY171" fmla="*/ 441738 h 1402327"/>
                <a:gd name="connsiteX172" fmla="*/ 2372057 w 2634878"/>
                <a:gd name="connsiteY172" fmla="*/ 445546 h 1402327"/>
                <a:gd name="connsiteX173" fmla="*/ 2392055 w 2634878"/>
                <a:gd name="connsiteY173" fmla="*/ 456018 h 1402327"/>
                <a:gd name="connsiteX174" fmla="*/ 2412052 w 2634878"/>
                <a:gd name="connsiteY174" fmla="*/ 452210 h 1402327"/>
                <a:gd name="connsiteX175" fmla="*/ 2428240 w 2634878"/>
                <a:gd name="connsiteY175" fmla="*/ 476963 h 1402327"/>
                <a:gd name="connsiteX176" fmla="*/ 2448237 w 2634878"/>
                <a:gd name="connsiteY176" fmla="*/ 473155 h 1402327"/>
                <a:gd name="connsiteX177" fmla="*/ 2461569 w 2634878"/>
                <a:gd name="connsiteY177" fmla="*/ 430314 h 1402327"/>
                <a:gd name="connsiteX178" fmla="*/ 2468235 w 2634878"/>
                <a:gd name="connsiteY178" fmla="*/ 451258 h 1402327"/>
                <a:gd name="connsiteX179" fmla="*/ 2477757 w 2634878"/>
                <a:gd name="connsiteY179" fmla="*/ 426505 h 1402327"/>
                <a:gd name="connsiteX180" fmla="*/ 2468235 w 2634878"/>
                <a:gd name="connsiteY180" fmla="*/ 401753 h 1402327"/>
                <a:gd name="connsiteX181" fmla="*/ 2438715 w 2634878"/>
                <a:gd name="connsiteY181" fmla="*/ 383665 h 1402327"/>
                <a:gd name="connsiteX182" fmla="*/ 2438715 w 2634878"/>
                <a:gd name="connsiteY182" fmla="*/ 352248 h 1402327"/>
                <a:gd name="connsiteX183" fmla="*/ 2418718 w 2634878"/>
                <a:gd name="connsiteY183" fmla="*/ 352248 h 1402327"/>
                <a:gd name="connsiteX184" fmla="*/ 2438715 w 2634878"/>
                <a:gd name="connsiteY184" fmla="*/ 341776 h 1402327"/>
                <a:gd name="connsiteX185" fmla="*/ 2448237 w 2634878"/>
                <a:gd name="connsiteY185" fmla="*/ 320831 h 1402327"/>
                <a:gd name="connsiteX186" fmla="*/ 2481566 w 2634878"/>
                <a:gd name="connsiteY186" fmla="*/ 314167 h 1402327"/>
                <a:gd name="connsiteX187" fmla="*/ 2488232 w 2634878"/>
                <a:gd name="connsiteY187" fmla="*/ 335111 h 1402327"/>
                <a:gd name="connsiteX188" fmla="*/ 2511086 w 2634878"/>
                <a:gd name="connsiteY188" fmla="*/ 341776 h 1402327"/>
                <a:gd name="connsiteX189" fmla="*/ 2505372 w 2634878"/>
                <a:gd name="connsiteY189" fmla="*/ 362720 h 1402327"/>
                <a:gd name="connsiteX190" fmla="*/ 2532036 w 2634878"/>
                <a:gd name="connsiteY190" fmla="*/ 387473 h 1402327"/>
                <a:gd name="connsiteX191" fmla="*/ 2554890 w 2634878"/>
                <a:gd name="connsiteY191" fmla="*/ 356056 h 1402327"/>
                <a:gd name="connsiteX192" fmla="*/ 2574887 w 2634878"/>
                <a:gd name="connsiteY192" fmla="*/ 352248 h 1402327"/>
                <a:gd name="connsiteX193" fmla="*/ 2594884 w 2634878"/>
                <a:gd name="connsiteY193" fmla="*/ 337967 h 1402327"/>
                <a:gd name="connsiteX194" fmla="*/ 2631070 w 2634878"/>
                <a:gd name="connsiteY194" fmla="*/ 327495 h 1402327"/>
                <a:gd name="connsiteX195" fmla="*/ 2634879 w 2634878"/>
                <a:gd name="connsiteY195" fmla="*/ 306551 h 1402327"/>
                <a:gd name="connsiteX196" fmla="*/ 2605359 w 2634878"/>
                <a:gd name="connsiteY196" fmla="*/ 305599 h 1402327"/>
                <a:gd name="connsiteX197" fmla="*/ 1877839 w 2634878"/>
                <a:gd name="connsiteY197" fmla="*/ 485531 h 1402327"/>
                <a:gd name="connsiteX198" fmla="*/ 1864508 w 2634878"/>
                <a:gd name="connsiteY198" fmla="*/ 510283 h 1402327"/>
                <a:gd name="connsiteX199" fmla="*/ 1894027 w 2634878"/>
                <a:gd name="connsiteY199" fmla="*/ 503619 h 1402327"/>
                <a:gd name="connsiteX200" fmla="*/ 1916881 w 2634878"/>
                <a:gd name="connsiteY200" fmla="*/ 489339 h 1402327"/>
                <a:gd name="connsiteX201" fmla="*/ 1923547 w 2634878"/>
                <a:gd name="connsiteY201" fmla="*/ 464586 h 1402327"/>
                <a:gd name="connsiteX202" fmla="*/ 1903550 w 2634878"/>
                <a:gd name="connsiteY202" fmla="*/ 464586 h 1402327"/>
                <a:gd name="connsiteX203" fmla="*/ 1877839 w 2634878"/>
                <a:gd name="connsiteY203" fmla="*/ 485531 h 1402327"/>
                <a:gd name="connsiteX204" fmla="*/ 1706434 w 2634878"/>
                <a:gd name="connsiteY204" fmla="*/ 916796 h 1402327"/>
                <a:gd name="connsiteX205" fmla="*/ 1683580 w 2634878"/>
                <a:gd name="connsiteY205" fmla="*/ 910132 h 1402327"/>
                <a:gd name="connsiteX206" fmla="*/ 1706434 w 2634878"/>
                <a:gd name="connsiteY206" fmla="*/ 916796 h 1402327"/>
                <a:gd name="connsiteX207" fmla="*/ 1798802 w 2634878"/>
                <a:gd name="connsiteY207" fmla="*/ 14280 h 1402327"/>
                <a:gd name="connsiteX208" fmla="*/ 1769282 w 2634878"/>
                <a:gd name="connsiteY208" fmla="*/ 18088 h 1402327"/>
                <a:gd name="connsiteX209" fmla="*/ 1742620 w 2634878"/>
                <a:gd name="connsiteY209" fmla="*/ 21896 h 1402327"/>
                <a:gd name="connsiteX210" fmla="*/ 1719765 w 2634878"/>
                <a:gd name="connsiteY210" fmla="*/ 28561 h 1402327"/>
                <a:gd name="connsiteX211" fmla="*/ 1726431 w 2634878"/>
                <a:gd name="connsiteY211" fmla="*/ 53313 h 1402327"/>
                <a:gd name="connsiteX212" fmla="*/ 1667391 w 2634878"/>
                <a:gd name="connsiteY212" fmla="*/ 53313 h 1402327"/>
                <a:gd name="connsiteX213" fmla="*/ 1676914 w 2634878"/>
                <a:gd name="connsiteY213" fmla="*/ 74258 h 1402327"/>
                <a:gd name="connsiteX214" fmla="*/ 1696911 w 2634878"/>
                <a:gd name="connsiteY214" fmla="*/ 84730 h 1402327"/>
                <a:gd name="connsiteX215" fmla="*/ 1710243 w 2634878"/>
                <a:gd name="connsiteY215" fmla="*/ 109482 h 1402327"/>
                <a:gd name="connsiteX216" fmla="*/ 1766426 w 2634878"/>
                <a:gd name="connsiteY216" fmla="*/ 109482 h 1402327"/>
                <a:gd name="connsiteX217" fmla="*/ 1786423 w 2634878"/>
                <a:gd name="connsiteY217" fmla="*/ 105674 h 1402327"/>
                <a:gd name="connsiteX218" fmla="*/ 1799755 w 2634878"/>
                <a:gd name="connsiteY218" fmla="*/ 84730 h 1402327"/>
                <a:gd name="connsiteX219" fmla="*/ 1806420 w 2634878"/>
                <a:gd name="connsiteY219" fmla="*/ 63785 h 1402327"/>
                <a:gd name="connsiteX220" fmla="*/ 1767378 w 2634878"/>
                <a:gd name="connsiteY220" fmla="*/ 56169 h 1402327"/>
                <a:gd name="connsiteX221" fmla="*/ 1833083 w 2634878"/>
                <a:gd name="connsiteY221" fmla="*/ 31417 h 1402327"/>
                <a:gd name="connsiteX222" fmla="*/ 1813086 w 2634878"/>
                <a:gd name="connsiteY222" fmla="*/ 17136 h 1402327"/>
                <a:gd name="connsiteX223" fmla="*/ 1798802 w 2634878"/>
                <a:gd name="connsiteY223" fmla="*/ 14280 h 1402327"/>
                <a:gd name="connsiteX224" fmla="*/ 1624540 w 2634878"/>
                <a:gd name="connsiteY224" fmla="*/ 223725 h 1402327"/>
                <a:gd name="connsiteX225" fmla="*/ 1644537 w 2634878"/>
                <a:gd name="connsiteY225" fmla="*/ 227533 h 1402327"/>
                <a:gd name="connsiteX226" fmla="*/ 1674057 w 2634878"/>
                <a:gd name="connsiteY226" fmla="*/ 238005 h 1402327"/>
                <a:gd name="connsiteX227" fmla="*/ 1694055 w 2634878"/>
                <a:gd name="connsiteY227" fmla="*/ 238005 h 1402327"/>
                <a:gd name="connsiteX228" fmla="*/ 1716909 w 2634878"/>
                <a:gd name="connsiteY228" fmla="*/ 234197 h 1402327"/>
                <a:gd name="connsiteX229" fmla="*/ 1707386 w 2634878"/>
                <a:gd name="connsiteY229" fmla="*/ 195164 h 1402327"/>
                <a:gd name="connsiteX230" fmla="*/ 1651203 w 2634878"/>
                <a:gd name="connsiteY230" fmla="*/ 184692 h 1402327"/>
                <a:gd name="connsiteX231" fmla="*/ 1635015 w 2634878"/>
                <a:gd name="connsiteY231" fmla="*/ 205637 h 1402327"/>
                <a:gd name="connsiteX232" fmla="*/ 1615018 w 2634878"/>
                <a:gd name="connsiteY232" fmla="*/ 209445 h 1402327"/>
                <a:gd name="connsiteX233" fmla="*/ 1624540 w 2634878"/>
                <a:gd name="connsiteY233" fmla="*/ 223725 h 1402327"/>
                <a:gd name="connsiteX234" fmla="*/ 1568357 w 2634878"/>
                <a:gd name="connsiteY234" fmla="*/ 237053 h 1402327"/>
                <a:gd name="connsiteX235" fmla="*/ 1588355 w 2634878"/>
                <a:gd name="connsiteY235" fmla="*/ 233245 h 1402327"/>
                <a:gd name="connsiteX236" fmla="*/ 1568357 w 2634878"/>
                <a:gd name="connsiteY236" fmla="*/ 229437 h 1402327"/>
                <a:gd name="connsiteX237" fmla="*/ 1568357 w 2634878"/>
                <a:gd name="connsiteY237" fmla="*/ 237053 h 1402327"/>
                <a:gd name="connsiteX238" fmla="*/ 1585498 w 2634878"/>
                <a:gd name="connsiteY238" fmla="*/ 156131 h 1402327"/>
                <a:gd name="connsiteX239" fmla="*/ 1529315 w 2634878"/>
                <a:gd name="connsiteY239" fmla="*/ 152323 h 1402327"/>
                <a:gd name="connsiteX240" fmla="*/ 1572166 w 2634878"/>
                <a:gd name="connsiteY240" fmla="*/ 127571 h 1402327"/>
                <a:gd name="connsiteX241" fmla="*/ 1578832 w 2634878"/>
                <a:gd name="connsiteY241" fmla="*/ 102818 h 1402327"/>
                <a:gd name="connsiteX242" fmla="*/ 1585498 w 2634878"/>
                <a:gd name="connsiteY242" fmla="*/ 63785 h 1402327"/>
                <a:gd name="connsiteX243" fmla="*/ 1558835 w 2634878"/>
                <a:gd name="connsiteY243" fmla="*/ 53313 h 1402327"/>
                <a:gd name="connsiteX244" fmla="*/ 1538838 w 2634878"/>
                <a:gd name="connsiteY244" fmla="*/ 57121 h 1402327"/>
                <a:gd name="connsiteX245" fmla="*/ 1512175 w 2634878"/>
                <a:gd name="connsiteY245" fmla="*/ 78066 h 1402327"/>
                <a:gd name="connsiteX246" fmla="*/ 1495986 w 2634878"/>
                <a:gd name="connsiteY246" fmla="*/ 102818 h 1402327"/>
                <a:gd name="connsiteX247" fmla="*/ 1475989 w 2634878"/>
                <a:gd name="connsiteY247" fmla="*/ 113290 h 1402327"/>
                <a:gd name="connsiteX248" fmla="*/ 1482655 w 2634878"/>
                <a:gd name="connsiteY248" fmla="*/ 92346 h 1402327"/>
                <a:gd name="connsiteX249" fmla="*/ 1489321 w 2634878"/>
                <a:gd name="connsiteY249" fmla="*/ 71402 h 1402327"/>
                <a:gd name="connsiteX250" fmla="*/ 1462657 w 2634878"/>
                <a:gd name="connsiteY250" fmla="*/ 64737 h 1402327"/>
                <a:gd name="connsiteX251" fmla="*/ 1435995 w 2634878"/>
                <a:gd name="connsiteY251" fmla="*/ 64737 h 1402327"/>
                <a:gd name="connsiteX252" fmla="*/ 1413141 w 2634878"/>
                <a:gd name="connsiteY252" fmla="*/ 82826 h 1402327"/>
                <a:gd name="connsiteX253" fmla="*/ 1393143 w 2634878"/>
                <a:gd name="connsiteY253" fmla="*/ 86634 h 1402327"/>
                <a:gd name="connsiteX254" fmla="*/ 1370289 w 2634878"/>
                <a:gd name="connsiteY254" fmla="*/ 90442 h 1402327"/>
                <a:gd name="connsiteX255" fmla="*/ 1393143 w 2634878"/>
                <a:gd name="connsiteY255" fmla="*/ 76162 h 1402327"/>
                <a:gd name="connsiteX256" fmla="*/ 1413141 w 2634878"/>
                <a:gd name="connsiteY256" fmla="*/ 69498 h 1402327"/>
                <a:gd name="connsiteX257" fmla="*/ 1363623 w 2634878"/>
                <a:gd name="connsiteY257" fmla="*/ 69498 h 1402327"/>
                <a:gd name="connsiteX258" fmla="*/ 1343626 w 2634878"/>
                <a:gd name="connsiteY258" fmla="*/ 73306 h 1402327"/>
                <a:gd name="connsiteX259" fmla="*/ 1366480 w 2634878"/>
                <a:gd name="connsiteY259" fmla="*/ 55217 h 1402327"/>
                <a:gd name="connsiteX260" fmla="*/ 1280778 w 2634878"/>
                <a:gd name="connsiteY260" fmla="*/ 73306 h 1402327"/>
                <a:gd name="connsiteX261" fmla="*/ 1224595 w 2634878"/>
                <a:gd name="connsiteY261" fmla="*/ 87586 h 1402327"/>
                <a:gd name="connsiteX262" fmla="*/ 1195075 w 2634878"/>
                <a:gd name="connsiteY262" fmla="*/ 108530 h 1402327"/>
                <a:gd name="connsiteX263" fmla="*/ 1221738 w 2634878"/>
                <a:gd name="connsiteY263" fmla="*/ 119003 h 1402327"/>
                <a:gd name="connsiteX264" fmla="*/ 1198884 w 2634878"/>
                <a:gd name="connsiteY264" fmla="*/ 133283 h 1402327"/>
                <a:gd name="connsiteX265" fmla="*/ 1178887 w 2634878"/>
                <a:gd name="connsiteY265" fmla="*/ 143755 h 1402327"/>
                <a:gd name="connsiteX266" fmla="*/ 1198884 w 2634878"/>
                <a:gd name="connsiteY266" fmla="*/ 150419 h 1402327"/>
                <a:gd name="connsiteX267" fmla="*/ 1221738 w 2634878"/>
                <a:gd name="connsiteY267" fmla="*/ 154227 h 1402327"/>
                <a:gd name="connsiteX268" fmla="*/ 1267446 w 2634878"/>
                <a:gd name="connsiteY268" fmla="*/ 154227 h 1402327"/>
                <a:gd name="connsiteX269" fmla="*/ 1244592 w 2634878"/>
                <a:gd name="connsiteY269" fmla="*/ 168508 h 1402327"/>
                <a:gd name="connsiteX270" fmla="*/ 1185553 w 2634878"/>
                <a:gd name="connsiteY270" fmla="*/ 175172 h 1402327"/>
                <a:gd name="connsiteX271" fmla="*/ 1165555 w 2634878"/>
                <a:gd name="connsiteY271" fmla="*/ 175172 h 1402327"/>
                <a:gd name="connsiteX272" fmla="*/ 1161746 w 2634878"/>
                <a:gd name="connsiteY272" fmla="*/ 196116 h 1402327"/>
                <a:gd name="connsiteX273" fmla="*/ 1188409 w 2634878"/>
                <a:gd name="connsiteY273" fmla="*/ 203733 h 1402327"/>
                <a:gd name="connsiteX274" fmla="*/ 1175078 w 2634878"/>
                <a:gd name="connsiteY274" fmla="*/ 224677 h 1402327"/>
                <a:gd name="connsiteX275" fmla="*/ 1267446 w 2634878"/>
                <a:gd name="connsiteY275" fmla="*/ 231341 h 1402327"/>
                <a:gd name="connsiteX276" fmla="*/ 1294109 w 2634878"/>
                <a:gd name="connsiteY276" fmla="*/ 227533 h 1402327"/>
                <a:gd name="connsiteX277" fmla="*/ 1330295 w 2634878"/>
                <a:gd name="connsiteY277" fmla="*/ 223725 h 1402327"/>
                <a:gd name="connsiteX278" fmla="*/ 1369337 w 2634878"/>
                <a:gd name="connsiteY278" fmla="*/ 216109 h 1402327"/>
                <a:gd name="connsiteX279" fmla="*/ 1407427 w 2634878"/>
                <a:gd name="connsiteY279" fmla="*/ 212301 h 1402327"/>
                <a:gd name="connsiteX280" fmla="*/ 1430281 w 2634878"/>
                <a:gd name="connsiteY280" fmla="*/ 205637 h 1402327"/>
                <a:gd name="connsiteX281" fmla="*/ 1450278 w 2634878"/>
                <a:gd name="connsiteY281" fmla="*/ 205637 h 1402327"/>
                <a:gd name="connsiteX282" fmla="*/ 1495986 w 2634878"/>
                <a:gd name="connsiteY282" fmla="*/ 226581 h 1402327"/>
                <a:gd name="connsiteX283" fmla="*/ 1518841 w 2634878"/>
                <a:gd name="connsiteY283" fmla="*/ 233245 h 1402327"/>
                <a:gd name="connsiteX284" fmla="*/ 1538838 w 2634878"/>
                <a:gd name="connsiteY284" fmla="*/ 229437 h 1402327"/>
                <a:gd name="connsiteX285" fmla="*/ 1555026 w 2634878"/>
                <a:gd name="connsiteY285" fmla="*/ 208493 h 1402327"/>
                <a:gd name="connsiteX286" fmla="*/ 1512175 w 2634878"/>
                <a:gd name="connsiteY286" fmla="*/ 201828 h 1402327"/>
                <a:gd name="connsiteX287" fmla="*/ 1532172 w 2634878"/>
                <a:gd name="connsiteY287" fmla="*/ 187548 h 1402327"/>
                <a:gd name="connsiteX288" fmla="*/ 1558835 w 2634878"/>
                <a:gd name="connsiteY288" fmla="*/ 187548 h 1402327"/>
                <a:gd name="connsiteX289" fmla="*/ 1585498 w 2634878"/>
                <a:gd name="connsiteY289" fmla="*/ 183740 h 1402327"/>
                <a:gd name="connsiteX290" fmla="*/ 1585498 w 2634878"/>
                <a:gd name="connsiteY290" fmla="*/ 156131 h 1402327"/>
                <a:gd name="connsiteX291" fmla="*/ 1585498 w 2634878"/>
                <a:gd name="connsiteY291" fmla="*/ 156131 h 1402327"/>
                <a:gd name="connsiteX292" fmla="*/ 1036049 w 2634878"/>
                <a:gd name="connsiteY292" fmla="*/ 117099 h 1402327"/>
                <a:gd name="connsiteX293" fmla="*/ 1029383 w 2634878"/>
                <a:gd name="connsiteY293" fmla="*/ 138043 h 1402327"/>
                <a:gd name="connsiteX294" fmla="*/ 1052237 w 2634878"/>
                <a:gd name="connsiteY294" fmla="*/ 134235 h 1402327"/>
                <a:gd name="connsiteX295" fmla="*/ 1081757 w 2634878"/>
                <a:gd name="connsiteY295" fmla="*/ 126619 h 1402327"/>
                <a:gd name="connsiteX296" fmla="*/ 1111277 w 2634878"/>
                <a:gd name="connsiteY296" fmla="*/ 130427 h 1402327"/>
                <a:gd name="connsiteX297" fmla="*/ 1154128 w 2634878"/>
                <a:gd name="connsiteY297" fmla="*/ 95202 h 1402327"/>
                <a:gd name="connsiteX298" fmla="*/ 1226499 w 2634878"/>
                <a:gd name="connsiteY298" fmla="*/ 70450 h 1402327"/>
                <a:gd name="connsiteX299" fmla="*/ 1295062 w 2634878"/>
                <a:gd name="connsiteY299" fmla="*/ 49505 h 1402327"/>
                <a:gd name="connsiteX300" fmla="*/ 1347435 w 2634878"/>
                <a:gd name="connsiteY300" fmla="*/ 39033 h 1402327"/>
                <a:gd name="connsiteX301" fmla="*/ 1324581 w 2634878"/>
                <a:gd name="connsiteY301" fmla="*/ 18088 h 1402327"/>
                <a:gd name="connsiteX302" fmla="*/ 1285539 w 2634878"/>
                <a:gd name="connsiteY302" fmla="*/ 7616 h 1402327"/>
                <a:gd name="connsiteX303" fmla="*/ 1236022 w 2634878"/>
                <a:gd name="connsiteY303" fmla="*/ 14280 h 1402327"/>
                <a:gd name="connsiteX304" fmla="*/ 1216977 w 2634878"/>
                <a:gd name="connsiteY304" fmla="*/ 0 h 1402327"/>
                <a:gd name="connsiteX305" fmla="*/ 1171269 w 2634878"/>
                <a:gd name="connsiteY305" fmla="*/ 3808 h 1402327"/>
                <a:gd name="connsiteX306" fmla="*/ 1144606 w 2634878"/>
                <a:gd name="connsiteY306" fmla="*/ 14280 h 1402327"/>
                <a:gd name="connsiteX307" fmla="*/ 1128417 w 2634878"/>
                <a:gd name="connsiteY307" fmla="*/ 42841 h 1402327"/>
                <a:gd name="connsiteX308" fmla="*/ 1098898 w 2634878"/>
                <a:gd name="connsiteY308" fmla="*/ 49505 h 1402327"/>
                <a:gd name="connsiteX309" fmla="*/ 1062712 w 2634878"/>
                <a:gd name="connsiteY309" fmla="*/ 63785 h 1402327"/>
                <a:gd name="connsiteX310" fmla="*/ 1006529 w 2634878"/>
                <a:gd name="connsiteY310" fmla="*/ 102818 h 1402327"/>
                <a:gd name="connsiteX311" fmla="*/ 1033192 w 2634878"/>
                <a:gd name="connsiteY311" fmla="*/ 113290 h 1402327"/>
                <a:gd name="connsiteX312" fmla="*/ 1036049 w 2634878"/>
                <a:gd name="connsiteY312" fmla="*/ 117099 h 1402327"/>
                <a:gd name="connsiteX313" fmla="*/ 104748 w 2634878"/>
                <a:gd name="connsiteY313" fmla="*/ 877764 h 1402327"/>
                <a:gd name="connsiteX314" fmla="*/ 100939 w 2634878"/>
                <a:gd name="connsiteY314" fmla="*/ 902516 h 1402327"/>
                <a:gd name="connsiteX315" fmla="*/ 104748 w 2634878"/>
                <a:gd name="connsiteY315" fmla="*/ 877764 h 1402327"/>
                <a:gd name="connsiteX316" fmla="*/ 88559 w 2634878"/>
                <a:gd name="connsiteY316" fmla="*/ 916796 h 1402327"/>
                <a:gd name="connsiteX317" fmla="*/ 98082 w 2634878"/>
                <a:gd name="connsiteY317" fmla="*/ 937741 h 1402327"/>
                <a:gd name="connsiteX318" fmla="*/ 114270 w 2634878"/>
                <a:gd name="connsiteY318" fmla="*/ 912988 h 1402327"/>
                <a:gd name="connsiteX319" fmla="*/ 91416 w 2634878"/>
                <a:gd name="connsiteY319" fmla="*/ 912988 h 1402327"/>
                <a:gd name="connsiteX320" fmla="*/ 88559 w 2634878"/>
                <a:gd name="connsiteY320" fmla="*/ 916796 h 1402327"/>
                <a:gd name="connsiteX321" fmla="*/ 79037 w 2634878"/>
                <a:gd name="connsiteY321" fmla="*/ 885380 h 1402327"/>
                <a:gd name="connsiteX322" fmla="*/ 99034 w 2634878"/>
                <a:gd name="connsiteY322" fmla="*/ 885380 h 1402327"/>
                <a:gd name="connsiteX323" fmla="*/ 79037 w 2634878"/>
                <a:gd name="connsiteY323" fmla="*/ 881572 h 1402327"/>
                <a:gd name="connsiteX324" fmla="*/ 79037 w 2634878"/>
                <a:gd name="connsiteY324" fmla="*/ 885380 h 1402327"/>
                <a:gd name="connsiteX325" fmla="*/ 135220 w 2634878"/>
                <a:gd name="connsiteY325" fmla="*/ 1072928 h 1402327"/>
                <a:gd name="connsiteX326" fmla="*/ 135220 w 2634878"/>
                <a:gd name="connsiteY326" fmla="*/ 1048175 h 1402327"/>
                <a:gd name="connsiteX327" fmla="*/ 115222 w 2634878"/>
                <a:gd name="connsiteY327" fmla="*/ 1027231 h 1402327"/>
                <a:gd name="connsiteX328" fmla="*/ 92368 w 2634878"/>
                <a:gd name="connsiteY328" fmla="*/ 1016759 h 1402327"/>
                <a:gd name="connsiteX329" fmla="*/ 72371 w 2634878"/>
                <a:gd name="connsiteY329" fmla="*/ 998670 h 1402327"/>
                <a:gd name="connsiteX330" fmla="*/ 52374 w 2634878"/>
                <a:gd name="connsiteY330" fmla="*/ 1005334 h 1402327"/>
                <a:gd name="connsiteX331" fmla="*/ 75228 w 2634878"/>
                <a:gd name="connsiteY331" fmla="*/ 1019615 h 1402327"/>
                <a:gd name="connsiteX332" fmla="*/ 52374 w 2634878"/>
                <a:gd name="connsiteY332" fmla="*/ 1033895 h 1402327"/>
                <a:gd name="connsiteX333" fmla="*/ 72371 w 2634878"/>
                <a:gd name="connsiteY333" fmla="*/ 1040559 h 1402327"/>
                <a:gd name="connsiteX334" fmla="*/ 69514 w 2634878"/>
                <a:gd name="connsiteY334" fmla="*/ 1061504 h 1402327"/>
                <a:gd name="connsiteX335" fmla="*/ 89512 w 2634878"/>
                <a:gd name="connsiteY335" fmla="*/ 1057696 h 1402327"/>
                <a:gd name="connsiteX336" fmla="*/ 86655 w 2634878"/>
                <a:gd name="connsiteY336" fmla="*/ 1082448 h 1402327"/>
                <a:gd name="connsiteX337" fmla="*/ 113318 w 2634878"/>
                <a:gd name="connsiteY337" fmla="*/ 1089112 h 1402327"/>
                <a:gd name="connsiteX338" fmla="*/ 113318 w 2634878"/>
                <a:gd name="connsiteY338" fmla="*/ 1110057 h 1402327"/>
                <a:gd name="connsiteX339" fmla="*/ 133315 w 2634878"/>
                <a:gd name="connsiteY339" fmla="*/ 1116721 h 1402327"/>
                <a:gd name="connsiteX340" fmla="*/ 156169 w 2634878"/>
                <a:gd name="connsiteY340" fmla="*/ 1106249 h 1402327"/>
                <a:gd name="connsiteX341" fmla="*/ 153312 w 2634878"/>
                <a:gd name="connsiteY341" fmla="*/ 1085304 h 1402327"/>
                <a:gd name="connsiteX342" fmla="*/ 135220 w 2634878"/>
                <a:gd name="connsiteY342" fmla="*/ 1072928 h 1402327"/>
                <a:gd name="connsiteX343" fmla="*/ 2512991 w 2634878"/>
                <a:gd name="connsiteY343" fmla="*/ 874907 h 1402327"/>
                <a:gd name="connsiteX344" fmla="*/ 2492993 w 2634878"/>
                <a:gd name="connsiteY344" fmla="*/ 881572 h 1402327"/>
                <a:gd name="connsiteX345" fmla="*/ 2499659 w 2634878"/>
                <a:gd name="connsiteY345" fmla="*/ 856819 h 1402327"/>
                <a:gd name="connsiteX346" fmla="*/ 2479662 w 2634878"/>
                <a:gd name="connsiteY346" fmla="*/ 853011 h 1402327"/>
                <a:gd name="connsiteX347" fmla="*/ 2459664 w 2634878"/>
                <a:gd name="connsiteY347" fmla="*/ 863483 h 1402327"/>
                <a:gd name="connsiteX348" fmla="*/ 2439667 w 2634878"/>
                <a:gd name="connsiteY348" fmla="*/ 873955 h 1402327"/>
                <a:gd name="connsiteX349" fmla="*/ 2416813 w 2634878"/>
                <a:gd name="connsiteY349" fmla="*/ 880620 h 1402327"/>
                <a:gd name="connsiteX350" fmla="*/ 2393959 w 2634878"/>
                <a:gd name="connsiteY350" fmla="*/ 894900 h 1402327"/>
                <a:gd name="connsiteX351" fmla="*/ 2387293 w 2634878"/>
                <a:gd name="connsiteY351" fmla="*/ 870147 h 1402327"/>
                <a:gd name="connsiteX352" fmla="*/ 2407291 w 2634878"/>
                <a:gd name="connsiteY352" fmla="*/ 877764 h 1402327"/>
                <a:gd name="connsiteX353" fmla="*/ 2430145 w 2634878"/>
                <a:gd name="connsiteY353" fmla="*/ 867291 h 1402327"/>
                <a:gd name="connsiteX354" fmla="*/ 2459664 w 2634878"/>
                <a:gd name="connsiteY354" fmla="*/ 856819 h 1402327"/>
                <a:gd name="connsiteX355" fmla="*/ 2482518 w 2634878"/>
                <a:gd name="connsiteY355" fmla="*/ 842539 h 1402327"/>
                <a:gd name="connsiteX356" fmla="*/ 2521561 w 2634878"/>
                <a:gd name="connsiteY356" fmla="*/ 842539 h 1402327"/>
                <a:gd name="connsiteX357" fmla="*/ 2505372 w 2634878"/>
                <a:gd name="connsiteY357" fmla="*/ 817786 h 1402327"/>
                <a:gd name="connsiteX358" fmla="*/ 2485375 w 2634878"/>
                <a:gd name="connsiteY358" fmla="*/ 821594 h 1402327"/>
                <a:gd name="connsiteX359" fmla="*/ 2435858 w 2634878"/>
                <a:gd name="connsiteY359" fmla="*/ 825402 h 1402327"/>
                <a:gd name="connsiteX360" fmla="*/ 2413004 w 2634878"/>
                <a:gd name="connsiteY360" fmla="*/ 814930 h 1402327"/>
                <a:gd name="connsiteX361" fmla="*/ 2429192 w 2634878"/>
                <a:gd name="connsiteY361" fmla="*/ 793986 h 1402327"/>
                <a:gd name="connsiteX362" fmla="*/ 2405386 w 2634878"/>
                <a:gd name="connsiteY362" fmla="*/ 775897 h 1402327"/>
                <a:gd name="connsiteX363" fmla="*/ 2395864 w 2634878"/>
                <a:gd name="connsiteY363" fmla="*/ 751145 h 1402327"/>
                <a:gd name="connsiteX364" fmla="*/ 2418718 w 2634878"/>
                <a:gd name="connsiteY364" fmla="*/ 733056 h 1402327"/>
                <a:gd name="connsiteX365" fmla="*/ 2405386 w 2634878"/>
                <a:gd name="connsiteY365" fmla="*/ 712112 h 1402327"/>
                <a:gd name="connsiteX366" fmla="*/ 2432049 w 2634878"/>
                <a:gd name="connsiteY366" fmla="*/ 694975 h 1402327"/>
                <a:gd name="connsiteX367" fmla="*/ 2405386 w 2634878"/>
                <a:gd name="connsiteY367" fmla="*/ 680695 h 1402327"/>
                <a:gd name="connsiteX368" fmla="*/ 2378723 w 2634878"/>
                <a:gd name="connsiteY368" fmla="*/ 684503 h 1402327"/>
                <a:gd name="connsiteX369" fmla="*/ 2408243 w 2634878"/>
                <a:gd name="connsiteY369" fmla="*/ 670223 h 1402327"/>
                <a:gd name="connsiteX370" fmla="*/ 2388246 w 2634878"/>
                <a:gd name="connsiteY370" fmla="*/ 666415 h 1402327"/>
                <a:gd name="connsiteX371" fmla="*/ 2411100 w 2634878"/>
                <a:gd name="connsiteY371" fmla="*/ 652134 h 1402327"/>
                <a:gd name="connsiteX372" fmla="*/ 2391102 w 2634878"/>
                <a:gd name="connsiteY372" fmla="*/ 637854 h 1402327"/>
                <a:gd name="connsiteX373" fmla="*/ 2391102 w 2634878"/>
                <a:gd name="connsiteY373" fmla="*/ 598821 h 1402327"/>
                <a:gd name="connsiteX374" fmla="*/ 2368248 w 2634878"/>
                <a:gd name="connsiteY374" fmla="*/ 602629 h 1402327"/>
                <a:gd name="connsiteX375" fmla="*/ 2354917 w 2634878"/>
                <a:gd name="connsiteY375" fmla="*/ 627382 h 1402327"/>
                <a:gd name="connsiteX376" fmla="*/ 2334919 w 2634878"/>
                <a:gd name="connsiteY376" fmla="*/ 637854 h 1402327"/>
                <a:gd name="connsiteX377" fmla="*/ 2312066 w 2634878"/>
                <a:gd name="connsiteY377" fmla="*/ 670223 h 1402327"/>
                <a:gd name="connsiteX378" fmla="*/ 2315874 w 2634878"/>
                <a:gd name="connsiteY378" fmla="*/ 649278 h 1402327"/>
                <a:gd name="connsiteX379" fmla="*/ 2293021 w 2634878"/>
                <a:gd name="connsiteY379" fmla="*/ 653087 h 1402327"/>
                <a:gd name="connsiteX380" fmla="*/ 2273023 w 2634878"/>
                <a:gd name="connsiteY380" fmla="*/ 667367 h 1402327"/>
                <a:gd name="connsiteX381" fmla="*/ 2250169 w 2634878"/>
                <a:gd name="connsiteY381" fmla="*/ 681647 h 1402327"/>
                <a:gd name="connsiteX382" fmla="*/ 2250169 w 2634878"/>
                <a:gd name="connsiteY382" fmla="*/ 660703 h 1402327"/>
                <a:gd name="connsiteX383" fmla="*/ 2230172 w 2634878"/>
                <a:gd name="connsiteY383" fmla="*/ 681647 h 1402327"/>
                <a:gd name="connsiteX384" fmla="*/ 2193986 w 2634878"/>
                <a:gd name="connsiteY384" fmla="*/ 688311 h 1402327"/>
                <a:gd name="connsiteX385" fmla="*/ 2227315 w 2634878"/>
                <a:gd name="connsiteY385" fmla="*/ 677839 h 1402327"/>
                <a:gd name="connsiteX386" fmla="*/ 2240647 w 2634878"/>
                <a:gd name="connsiteY386" fmla="*/ 656895 h 1402327"/>
                <a:gd name="connsiteX387" fmla="*/ 2214936 w 2634878"/>
                <a:gd name="connsiteY387" fmla="*/ 646422 h 1402327"/>
                <a:gd name="connsiteX388" fmla="*/ 2188273 w 2634878"/>
                <a:gd name="connsiteY388" fmla="*/ 654039 h 1402327"/>
                <a:gd name="connsiteX389" fmla="*/ 2214936 w 2634878"/>
                <a:gd name="connsiteY389" fmla="*/ 639758 h 1402327"/>
                <a:gd name="connsiteX390" fmla="*/ 2221602 w 2634878"/>
                <a:gd name="connsiteY390" fmla="*/ 618814 h 1402327"/>
                <a:gd name="connsiteX391" fmla="*/ 2205413 w 2634878"/>
                <a:gd name="connsiteY391" fmla="*/ 597869 h 1402327"/>
                <a:gd name="connsiteX392" fmla="*/ 2228268 w 2634878"/>
                <a:gd name="connsiteY392" fmla="*/ 594061 h 1402327"/>
                <a:gd name="connsiteX393" fmla="*/ 2241599 w 2634878"/>
                <a:gd name="connsiteY393" fmla="*/ 573117 h 1402327"/>
                <a:gd name="connsiteX394" fmla="*/ 2261596 w 2634878"/>
                <a:gd name="connsiteY394" fmla="*/ 562645 h 1402327"/>
                <a:gd name="connsiteX395" fmla="*/ 2241599 w 2634878"/>
                <a:gd name="connsiteY395" fmla="*/ 566453 h 1402327"/>
                <a:gd name="connsiteX396" fmla="*/ 2214936 w 2634878"/>
                <a:gd name="connsiteY396" fmla="*/ 552172 h 1402327"/>
                <a:gd name="connsiteX397" fmla="*/ 2208270 w 2634878"/>
                <a:gd name="connsiteY397" fmla="*/ 527420 h 1402327"/>
                <a:gd name="connsiteX398" fmla="*/ 2178750 w 2634878"/>
                <a:gd name="connsiteY398" fmla="*/ 516947 h 1402327"/>
                <a:gd name="connsiteX399" fmla="*/ 2175894 w 2634878"/>
                <a:gd name="connsiteY399" fmla="*/ 496003 h 1402327"/>
                <a:gd name="connsiteX400" fmla="*/ 2149231 w 2634878"/>
                <a:gd name="connsiteY400" fmla="*/ 496003 h 1402327"/>
                <a:gd name="connsiteX401" fmla="*/ 2129233 w 2634878"/>
                <a:gd name="connsiteY401" fmla="*/ 506475 h 1402327"/>
                <a:gd name="connsiteX402" fmla="*/ 2106379 w 2634878"/>
                <a:gd name="connsiteY402" fmla="*/ 502667 h 1402327"/>
                <a:gd name="connsiteX403" fmla="*/ 2056862 w 2634878"/>
                <a:gd name="connsiteY403" fmla="*/ 488387 h 1402327"/>
                <a:gd name="connsiteX404" fmla="*/ 2030199 w 2634878"/>
                <a:gd name="connsiteY404" fmla="*/ 496003 h 1402327"/>
                <a:gd name="connsiteX405" fmla="*/ 2014011 w 2634878"/>
                <a:gd name="connsiteY405" fmla="*/ 516947 h 1402327"/>
                <a:gd name="connsiteX406" fmla="*/ 2023534 w 2634878"/>
                <a:gd name="connsiteY406" fmla="*/ 537892 h 1402327"/>
                <a:gd name="connsiteX407" fmla="*/ 2000679 w 2634878"/>
                <a:gd name="connsiteY407" fmla="*/ 555980 h 1402327"/>
                <a:gd name="connsiteX408" fmla="*/ 1988300 w 2634878"/>
                <a:gd name="connsiteY408" fmla="*/ 577877 h 1402327"/>
                <a:gd name="connsiteX409" fmla="*/ 1991157 w 2634878"/>
                <a:gd name="connsiteY409" fmla="*/ 598821 h 1402327"/>
                <a:gd name="connsiteX410" fmla="*/ 1971160 w 2634878"/>
                <a:gd name="connsiteY410" fmla="*/ 613102 h 1402327"/>
                <a:gd name="connsiteX411" fmla="*/ 1954971 w 2634878"/>
                <a:gd name="connsiteY411" fmla="*/ 634046 h 1402327"/>
                <a:gd name="connsiteX412" fmla="*/ 1934974 w 2634878"/>
                <a:gd name="connsiteY412" fmla="*/ 640710 h 1402327"/>
                <a:gd name="connsiteX413" fmla="*/ 1914977 w 2634878"/>
                <a:gd name="connsiteY413" fmla="*/ 658799 h 1402327"/>
                <a:gd name="connsiteX414" fmla="*/ 1941640 w 2634878"/>
                <a:gd name="connsiteY414" fmla="*/ 676887 h 1402327"/>
                <a:gd name="connsiteX415" fmla="*/ 1948305 w 2634878"/>
                <a:gd name="connsiteY415" fmla="*/ 701640 h 1402327"/>
                <a:gd name="connsiteX416" fmla="*/ 1945449 w 2634878"/>
                <a:gd name="connsiteY416" fmla="*/ 722584 h 1402327"/>
                <a:gd name="connsiteX417" fmla="*/ 1935926 w 2634878"/>
                <a:gd name="connsiteY417" fmla="*/ 751145 h 1402327"/>
                <a:gd name="connsiteX418" fmla="*/ 1896884 w 2634878"/>
                <a:gd name="connsiteY418" fmla="*/ 782561 h 1402327"/>
                <a:gd name="connsiteX419" fmla="*/ 1874030 w 2634878"/>
                <a:gd name="connsiteY419" fmla="*/ 800650 h 1402327"/>
                <a:gd name="connsiteX420" fmla="*/ 1854033 w 2634878"/>
                <a:gd name="connsiteY420" fmla="*/ 813978 h 1402327"/>
                <a:gd name="connsiteX421" fmla="*/ 1824513 w 2634878"/>
                <a:gd name="connsiteY421" fmla="*/ 817786 h 1402327"/>
                <a:gd name="connsiteX422" fmla="*/ 1804516 w 2634878"/>
                <a:gd name="connsiteY422" fmla="*/ 821594 h 1402327"/>
                <a:gd name="connsiteX423" fmla="*/ 1781662 w 2634878"/>
                <a:gd name="connsiteY423" fmla="*/ 828258 h 1402327"/>
                <a:gd name="connsiteX424" fmla="*/ 1785471 w 2634878"/>
                <a:gd name="connsiteY424" fmla="*/ 849203 h 1402327"/>
                <a:gd name="connsiteX425" fmla="*/ 1789280 w 2634878"/>
                <a:gd name="connsiteY425" fmla="*/ 870147 h 1402327"/>
                <a:gd name="connsiteX426" fmla="*/ 1769282 w 2634878"/>
                <a:gd name="connsiteY426" fmla="*/ 901564 h 1402327"/>
                <a:gd name="connsiteX427" fmla="*/ 1769282 w 2634878"/>
                <a:gd name="connsiteY427" fmla="*/ 944405 h 1402327"/>
                <a:gd name="connsiteX428" fmla="*/ 1739763 w 2634878"/>
                <a:gd name="connsiteY428" fmla="*/ 962493 h 1402327"/>
                <a:gd name="connsiteX429" fmla="*/ 1739763 w 2634878"/>
                <a:gd name="connsiteY429" fmla="*/ 983438 h 1402327"/>
                <a:gd name="connsiteX430" fmla="*/ 1716909 w 2634878"/>
                <a:gd name="connsiteY430" fmla="*/ 976774 h 1402327"/>
                <a:gd name="connsiteX431" fmla="*/ 1700720 w 2634878"/>
                <a:gd name="connsiteY431" fmla="*/ 997718 h 1402327"/>
                <a:gd name="connsiteX432" fmla="*/ 1677866 w 2634878"/>
                <a:gd name="connsiteY432" fmla="*/ 993910 h 1402327"/>
                <a:gd name="connsiteX433" fmla="*/ 1657869 w 2634878"/>
                <a:gd name="connsiteY433" fmla="*/ 997718 h 1402327"/>
                <a:gd name="connsiteX434" fmla="*/ 1680723 w 2634878"/>
                <a:gd name="connsiteY434" fmla="*/ 979630 h 1402327"/>
                <a:gd name="connsiteX435" fmla="*/ 1674057 w 2634878"/>
                <a:gd name="connsiteY435" fmla="*/ 958685 h 1402327"/>
                <a:gd name="connsiteX436" fmla="*/ 1654060 w 2634878"/>
                <a:gd name="connsiteY436" fmla="*/ 948213 h 1402327"/>
                <a:gd name="connsiteX437" fmla="*/ 1657869 w 2634878"/>
                <a:gd name="connsiteY437" fmla="*/ 919652 h 1402327"/>
                <a:gd name="connsiteX438" fmla="*/ 1674057 w 2634878"/>
                <a:gd name="connsiteY438" fmla="*/ 894900 h 1402327"/>
                <a:gd name="connsiteX439" fmla="*/ 1687389 w 2634878"/>
                <a:gd name="connsiteY439" fmla="*/ 873955 h 1402327"/>
                <a:gd name="connsiteX440" fmla="*/ 1687389 w 2634878"/>
                <a:gd name="connsiteY440" fmla="*/ 849203 h 1402327"/>
                <a:gd name="connsiteX441" fmla="*/ 1714052 w 2634878"/>
                <a:gd name="connsiteY441" fmla="*/ 828258 h 1402327"/>
                <a:gd name="connsiteX442" fmla="*/ 1687389 w 2634878"/>
                <a:gd name="connsiteY442" fmla="*/ 811122 h 1402327"/>
                <a:gd name="connsiteX443" fmla="*/ 1628349 w 2634878"/>
                <a:gd name="connsiteY443" fmla="*/ 811122 h 1402327"/>
                <a:gd name="connsiteX444" fmla="*/ 1608352 w 2634878"/>
                <a:gd name="connsiteY444" fmla="*/ 817786 h 1402327"/>
                <a:gd name="connsiteX445" fmla="*/ 1617875 w 2634878"/>
                <a:gd name="connsiteY445" fmla="*/ 796842 h 1402327"/>
                <a:gd name="connsiteX446" fmla="*/ 1581689 w 2634878"/>
                <a:gd name="connsiteY446" fmla="*/ 782561 h 1402327"/>
                <a:gd name="connsiteX447" fmla="*/ 1561692 w 2634878"/>
                <a:gd name="connsiteY447" fmla="*/ 754001 h 1402327"/>
                <a:gd name="connsiteX448" fmla="*/ 1525506 w 2634878"/>
                <a:gd name="connsiteY448" fmla="*/ 735912 h 1402327"/>
                <a:gd name="connsiteX449" fmla="*/ 1505509 w 2634878"/>
                <a:gd name="connsiteY449" fmla="*/ 725440 h 1402327"/>
                <a:gd name="connsiteX450" fmla="*/ 1472180 w 2634878"/>
                <a:gd name="connsiteY450" fmla="*/ 721632 h 1402327"/>
                <a:gd name="connsiteX451" fmla="*/ 1445517 w 2634878"/>
                <a:gd name="connsiteY451" fmla="*/ 725440 h 1402327"/>
                <a:gd name="connsiteX452" fmla="*/ 1425520 w 2634878"/>
                <a:gd name="connsiteY452" fmla="*/ 732104 h 1402327"/>
                <a:gd name="connsiteX453" fmla="*/ 1445517 w 2634878"/>
                <a:gd name="connsiteY453" fmla="*/ 700688 h 1402327"/>
                <a:gd name="connsiteX454" fmla="*/ 1455040 w 2634878"/>
                <a:gd name="connsiteY454" fmla="*/ 665463 h 1402327"/>
                <a:gd name="connsiteX455" fmla="*/ 1428377 w 2634878"/>
                <a:gd name="connsiteY455" fmla="*/ 654991 h 1402327"/>
                <a:gd name="connsiteX456" fmla="*/ 1408379 w 2634878"/>
                <a:gd name="connsiteY456" fmla="*/ 669271 h 1402327"/>
                <a:gd name="connsiteX457" fmla="*/ 1415045 w 2634878"/>
                <a:gd name="connsiteY457" fmla="*/ 640710 h 1402327"/>
                <a:gd name="connsiteX458" fmla="*/ 1441708 w 2634878"/>
                <a:gd name="connsiteY458" fmla="*/ 609294 h 1402327"/>
                <a:gd name="connsiteX459" fmla="*/ 1471228 w 2634878"/>
                <a:gd name="connsiteY459" fmla="*/ 577877 h 1402327"/>
                <a:gd name="connsiteX460" fmla="*/ 1492177 w 2634878"/>
                <a:gd name="connsiteY460" fmla="*/ 564549 h 1402327"/>
                <a:gd name="connsiteX461" fmla="*/ 1512175 w 2634878"/>
                <a:gd name="connsiteY461" fmla="*/ 550268 h 1402327"/>
                <a:gd name="connsiteX462" fmla="*/ 1545503 w 2634878"/>
                <a:gd name="connsiteY462" fmla="*/ 529324 h 1402327"/>
                <a:gd name="connsiteX463" fmla="*/ 1568357 w 2634878"/>
                <a:gd name="connsiteY463" fmla="*/ 515043 h 1402327"/>
                <a:gd name="connsiteX464" fmla="*/ 1614066 w 2634878"/>
                <a:gd name="connsiteY464" fmla="*/ 479819 h 1402327"/>
                <a:gd name="connsiteX465" fmla="*/ 1643585 w 2634878"/>
                <a:gd name="connsiteY465" fmla="*/ 479819 h 1402327"/>
                <a:gd name="connsiteX466" fmla="*/ 1663582 w 2634878"/>
                <a:gd name="connsiteY466" fmla="*/ 476011 h 1402327"/>
                <a:gd name="connsiteX467" fmla="*/ 1656917 w 2634878"/>
                <a:gd name="connsiteY467" fmla="*/ 444594 h 1402327"/>
                <a:gd name="connsiteX468" fmla="*/ 1623588 w 2634878"/>
                <a:gd name="connsiteY468" fmla="*/ 448402 h 1402327"/>
                <a:gd name="connsiteX469" fmla="*/ 1600734 w 2634878"/>
                <a:gd name="connsiteY469" fmla="*/ 427457 h 1402327"/>
                <a:gd name="connsiteX470" fmla="*/ 1659774 w 2634878"/>
                <a:gd name="connsiteY470" fmla="*/ 437930 h 1402327"/>
                <a:gd name="connsiteX471" fmla="*/ 1693102 w 2634878"/>
                <a:gd name="connsiteY471" fmla="*/ 452210 h 1402327"/>
                <a:gd name="connsiteX472" fmla="*/ 1713100 w 2634878"/>
                <a:gd name="connsiteY472" fmla="*/ 427457 h 1402327"/>
                <a:gd name="connsiteX473" fmla="*/ 1739763 w 2634878"/>
                <a:gd name="connsiteY473" fmla="*/ 427457 h 1402327"/>
                <a:gd name="connsiteX474" fmla="*/ 1775948 w 2634878"/>
                <a:gd name="connsiteY474" fmla="*/ 420793 h 1402327"/>
                <a:gd name="connsiteX475" fmla="*/ 1795945 w 2634878"/>
                <a:gd name="connsiteY475" fmla="*/ 414129 h 1402327"/>
                <a:gd name="connsiteX476" fmla="*/ 1815943 w 2634878"/>
                <a:gd name="connsiteY476" fmla="*/ 403657 h 1402327"/>
                <a:gd name="connsiteX477" fmla="*/ 1838797 w 2634878"/>
                <a:gd name="connsiteY477" fmla="*/ 393185 h 1402327"/>
                <a:gd name="connsiteX478" fmla="*/ 1786423 w 2634878"/>
                <a:gd name="connsiteY478" fmla="*/ 378904 h 1402327"/>
                <a:gd name="connsiteX479" fmla="*/ 1736906 w 2634878"/>
                <a:gd name="connsiteY479" fmla="*/ 347488 h 1402327"/>
                <a:gd name="connsiteX480" fmla="*/ 1759760 w 2634878"/>
                <a:gd name="connsiteY480" fmla="*/ 343680 h 1402327"/>
                <a:gd name="connsiteX481" fmla="*/ 1778805 w 2634878"/>
                <a:gd name="connsiteY481" fmla="*/ 343680 h 1402327"/>
                <a:gd name="connsiteX482" fmla="*/ 1801659 w 2634878"/>
                <a:gd name="connsiteY482" fmla="*/ 350344 h 1402327"/>
                <a:gd name="connsiteX483" fmla="*/ 1824513 w 2634878"/>
                <a:gd name="connsiteY483" fmla="*/ 371288 h 1402327"/>
                <a:gd name="connsiteX484" fmla="*/ 1844510 w 2634878"/>
                <a:gd name="connsiteY484" fmla="*/ 371288 h 1402327"/>
                <a:gd name="connsiteX485" fmla="*/ 1863555 w 2634878"/>
                <a:gd name="connsiteY485" fmla="*/ 360816 h 1402327"/>
                <a:gd name="connsiteX486" fmla="*/ 1883553 w 2634878"/>
                <a:gd name="connsiteY486" fmla="*/ 354152 h 1402327"/>
                <a:gd name="connsiteX487" fmla="*/ 1906406 w 2634878"/>
                <a:gd name="connsiteY487" fmla="*/ 339872 h 1402327"/>
                <a:gd name="connsiteX488" fmla="*/ 1926404 w 2634878"/>
                <a:gd name="connsiteY488" fmla="*/ 321783 h 1402327"/>
                <a:gd name="connsiteX489" fmla="*/ 1953067 w 2634878"/>
                <a:gd name="connsiteY489" fmla="*/ 342728 h 1402327"/>
                <a:gd name="connsiteX490" fmla="*/ 1966398 w 2634878"/>
                <a:gd name="connsiteY490" fmla="*/ 321783 h 1402327"/>
                <a:gd name="connsiteX491" fmla="*/ 1986396 w 2634878"/>
                <a:gd name="connsiteY491" fmla="*/ 336063 h 1402327"/>
                <a:gd name="connsiteX492" fmla="*/ 2019724 w 2634878"/>
                <a:gd name="connsiteY492" fmla="*/ 329399 h 1402327"/>
                <a:gd name="connsiteX493" fmla="*/ 2042579 w 2634878"/>
                <a:gd name="connsiteY493" fmla="*/ 318927 h 1402327"/>
                <a:gd name="connsiteX494" fmla="*/ 2062576 w 2634878"/>
                <a:gd name="connsiteY494" fmla="*/ 308455 h 1402327"/>
                <a:gd name="connsiteX495" fmla="*/ 2072098 w 2634878"/>
                <a:gd name="connsiteY495" fmla="*/ 279894 h 1402327"/>
                <a:gd name="connsiteX496" fmla="*/ 2065433 w 2634878"/>
                <a:gd name="connsiteY496" fmla="*/ 255142 h 1402327"/>
                <a:gd name="connsiteX497" fmla="*/ 2092095 w 2634878"/>
                <a:gd name="connsiteY497" fmla="*/ 247525 h 1402327"/>
                <a:gd name="connsiteX498" fmla="*/ 2112093 w 2634878"/>
                <a:gd name="connsiteY498" fmla="*/ 243717 h 1402327"/>
                <a:gd name="connsiteX499" fmla="*/ 2114949 w 2634878"/>
                <a:gd name="connsiteY499" fmla="*/ 222773 h 1402327"/>
                <a:gd name="connsiteX500" fmla="*/ 2101618 w 2634878"/>
                <a:gd name="connsiteY500" fmla="*/ 198020 h 1402327"/>
                <a:gd name="connsiteX501" fmla="*/ 2072098 w 2634878"/>
                <a:gd name="connsiteY501" fmla="*/ 191356 h 1402327"/>
                <a:gd name="connsiteX502" fmla="*/ 2049244 w 2634878"/>
                <a:gd name="connsiteY502" fmla="*/ 191356 h 1402327"/>
                <a:gd name="connsiteX503" fmla="*/ 2029247 w 2634878"/>
                <a:gd name="connsiteY503" fmla="*/ 198020 h 1402327"/>
                <a:gd name="connsiteX504" fmla="*/ 2019724 w 2634878"/>
                <a:gd name="connsiteY504" fmla="*/ 218965 h 1402327"/>
                <a:gd name="connsiteX505" fmla="*/ 1993061 w 2634878"/>
                <a:gd name="connsiteY505" fmla="*/ 237053 h 1402327"/>
                <a:gd name="connsiteX506" fmla="*/ 1956876 w 2634878"/>
                <a:gd name="connsiteY506" fmla="*/ 265614 h 1402327"/>
                <a:gd name="connsiteX507" fmla="*/ 1936879 w 2634878"/>
                <a:gd name="connsiteY507" fmla="*/ 283702 h 1402327"/>
                <a:gd name="connsiteX508" fmla="*/ 1910215 w 2634878"/>
                <a:gd name="connsiteY508" fmla="*/ 294175 h 1402327"/>
                <a:gd name="connsiteX509" fmla="*/ 1890218 w 2634878"/>
                <a:gd name="connsiteY509" fmla="*/ 304647 h 1402327"/>
                <a:gd name="connsiteX510" fmla="*/ 1887361 w 2634878"/>
                <a:gd name="connsiteY510" fmla="*/ 265614 h 1402327"/>
                <a:gd name="connsiteX511" fmla="*/ 1914025 w 2634878"/>
                <a:gd name="connsiteY511" fmla="*/ 255142 h 1402327"/>
                <a:gd name="connsiteX512" fmla="*/ 1920690 w 2634878"/>
                <a:gd name="connsiteY512" fmla="*/ 226581 h 1402327"/>
                <a:gd name="connsiteX513" fmla="*/ 1887361 w 2634878"/>
                <a:gd name="connsiteY513" fmla="*/ 226581 h 1402327"/>
                <a:gd name="connsiteX514" fmla="*/ 1867364 w 2634878"/>
                <a:gd name="connsiteY514" fmla="*/ 237053 h 1402327"/>
                <a:gd name="connsiteX515" fmla="*/ 1847367 w 2634878"/>
                <a:gd name="connsiteY515" fmla="*/ 255142 h 1402327"/>
                <a:gd name="connsiteX516" fmla="*/ 1856890 w 2634878"/>
                <a:gd name="connsiteY516" fmla="*/ 230389 h 1402327"/>
                <a:gd name="connsiteX517" fmla="*/ 1879744 w 2634878"/>
                <a:gd name="connsiteY517" fmla="*/ 209445 h 1402327"/>
                <a:gd name="connsiteX518" fmla="*/ 1859746 w 2634878"/>
                <a:gd name="connsiteY518" fmla="*/ 205637 h 1402327"/>
                <a:gd name="connsiteX519" fmla="*/ 1836892 w 2634878"/>
                <a:gd name="connsiteY519" fmla="*/ 205637 h 1402327"/>
                <a:gd name="connsiteX520" fmla="*/ 1846415 w 2634878"/>
                <a:gd name="connsiteY520" fmla="*/ 180884 h 1402327"/>
                <a:gd name="connsiteX521" fmla="*/ 1869269 w 2634878"/>
                <a:gd name="connsiteY521" fmla="*/ 184692 h 1402327"/>
                <a:gd name="connsiteX522" fmla="*/ 1855937 w 2634878"/>
                <a:gd name="connsiteY522" fmla="*/ 163748 h 1402327"/>
                <a:gd name="connsiteX523" fmla="*/ 1869269 w 2634878"/>
                <a:gd name="connsiteY523" fmla="*/ 132331 h 1402327"/>
                <a:gd name="connsiteX524" fmla="*/ 1844510 w 2634878"/>
                <a:gd name="connsiteY524" fmla="*/ 107578 h 1402327"/>
                <a:gd name="connsiteX525" fmla="*/ 1824513 w 2634878"/>
                <a:gd name="connsiteY525" fmla="*/ 114243 h 1402327"/>
                <a:gd name="connsiteX526" fmla="*/ 1772139 w 2634878"/>
                <a:gd name="connsiteY526" fmla="*/ 132331 h 1402327"/>
                <a:gd name="connsiteX527" fmla="*/ 1749285 w 2634878"/>
                <a:gd name="connsiteY527" fmla="*/ 150419 h 1402327"/>
                <a:gd name="connsiteX528" fmla="*/ 1768330 w 2634878"/>
                <a:gd name="connsiteY528" fmla="*/ 160892 h 1402327"/>
                <a:gd name="connsiteX529" fmla="*/ 1738810 w 2634878"/>
                <a:gd name="connsiteY529" fmla="*/ 171364 h 1402327"/>
                <a:gd name="connsiteX530" fmla="*/ 1742620 w 2634878"/>
                <a:gd name="connsiteY530" fmla="*/ 196116 h 1402327"/>
                <a:gd name="connsiteX531" fmla="*/ 1769282 w 2634878"/>
                <a:gd name="connsiteY531" fmla="*/ 196116 h 1402327"/>
                <a:gd name="connsiteX532" fmla="*/ 1795945 w 2634878"/>
                <a:gd name="connsiteY532" fmla="*/ 210397 h 1402327"/>
                <a:gd name="connsiteX533" fmla="*/ 1775948 w 2634878"/>
                <a:gd name="connsiteY533" fmla="*/ 220869 h 1402327"/>
                <a:gd name="connsiteX534" fmla="*/ 1753094 w 2634878"/>
                <a:gd name="connsiteY534" fmla="*/ 224677 h 1402327"/>
                <a:gd name="connsiteX535" fmla="*/ 1773091 w 2634878"/>
                <a:gd name="connsiteY535" fmla="*/ 224677 h 1402327"/>
                <a:gd name="connsiteX536" fmla="*/ 1756903 w 2634878"/>
                <a:gd name="connsiteY536" fmla="*/ 245621 h 1402327"/>
                <a:gd name="connsiteX537" fmla="*/ 1734049 w 2634878"/>
                <a:gd name="connsiteY537" fmla="*/ 256094 h 1402327"/>
                <a:gd name="connsiteX538" fmla="*/ 1714052 w 2634878"/>
                <a:gd name="connsiteY538" fmla="*/ 270374 h 1402327"/>
                <a:gd name="connsiteX539" fmla="*/ 1691198 w 2634878"/>
                <a:gd name="connsiteY539" fmla="*/ 263710 h 1402327"/>
                <a:gd name="connsiteX540" fmla="*/ 1671201 w 2634878"/>
                <a:gd name="connsiteY540" fmla="*/ 284654 h 1402327"/>
                <a:gd name="connsiteX541" fmla="*/ 1651203 w 2634878"/>
                <a:gd name="connsiteY541" fmla="*/ 291318 h 1402327"/>
                <a:gd name="connsiteX542" fmla="*/ 1664535 w 2634878"/>
                <a:gd name="connsiteY542" fmla="*/ 270374 h 1402327"/>
                <a:gd name="connsiteX543" fmla="*/ 1657869 w 2634878"/>
                <a:gd name="connsiteY543" fmla="*/ 249430 h 1402327"/>
                <a:gd name="connsiteX544" fmla="*/ 1637872 w 2634878"/>
                <a:gd name="connsiteY544" fmla="*/ 245621 h 1402327"/>
                <a:gd name="connsiteX545" fmla="*/ 1611209 w 2634878"/>
                <a:gd name="connsiteY545" fmla="*/ 249430 h 1402327"/>
                <a:gd name="connsiteX546" fmla="*/ 1615018 w 2634878"/>
                <a:gd name="connsiteY546" fmla="*/ 270374 h 1402327"/>
                <a:gd name="connsiteX547" fmla="*/ 1595021 w 2634878"/>
                <a:gd name="connsiteY547" fmla="*/ 263710 h 1402327"/>
                <a:gd name="connsiteX548" fmla="*/ 1585498 w 2634878"/>
                <a:gd name="connsiteY548" fmla="*/ 284654 h 1402327"/>
                <a:gd name="connsiteX549" fmla="*/ 1565501 w 2634878"/>
                <a:gd name="connsiteY549" fmla="*/ 284654 h 1402327"/>
                <a:gd name="connsiteX550" fmla="*/ 1545503 w 2634878"/>
                <a:gd name="connsiteY550" fmla="*/ 280846 h 1402327"/>
                <a:gd name="connsiteX551" fmla="*/ 1485512 w 2634878"/>
                <a:gd name="connsiteY551" fmla="*/ 277990 h 1402327"/>
                <a:gd name="connsiteX552" fmla="*/ 1435995 w 2634878"/>
                <a:gd name="connsiteY552" fmla="*/ 267518 h 1402327"/>
                <a:gd name="connsiteX553" fmla="*/ 1413141 w 2634878"/>
                <a:gd name="connsiteY553" fmla="*/ 249430 h 1402327"/>
                <a:gd name="connsiteX554" fmla="*/ 1386477 w 2634878"/>
                <a:gd name="connsiteY554" fmla="*/ 257046 h 1402327"/>
                <a:gd name="connsiteX555" fmla="*/ 1356958 w 2634878"/>
                <a:gd name="connsiteY555" fmla="*/ 263710 h 1402327"/>
                <a:gd name="connsiteX556" fmla="*/ 1334104 w 2634878"/>
                <a:gd name="connsiteY556" fmla="*/ 259902 h 1402327"/>
                <a:gd name="connsiteX557" fmla="*/ 1320772 w 2634878"/>
                <a:gd name="connsiteY557" fmla="*/ 288462 h 1402327"/>
                <a:gd name="connsiteX558" fmla="*/ 1311250 w 2634878"/>
                <a:gd name="connsiteY558" fmla="*/ 313215 h 1402327"/>
                <a:gd name="connsiteX559" fmla="*/ 1293157 w 2634878"/>
                <a:gd name="connsiteY559" fmla="*/ 313215 h 1402327"/>
                <a:gd name="connsiteX560" fmla="*/ 1289348 w 2634878"/>
                <a:gd name="connsiteY560" fmla="*/ 281798 h 1402327"/>
                <a:gd name="connsiteX561" fmla="*/ 1265542 w 2634878"/>
                <a:gd name="connsiteY561" fmla="*/ 277990 h 1402327"/>
                <a:gd name="connsiteX562" fmla="*/ 1236022 w 2634878"/>
                <a:gd name="connsiteY562" fmla="*/ 274182 h 1402327"/>
                <a:gd name="connsiteX563" fmla="*/ 1206502 w 2634878"/>
                <a:gd name="connsiteY563" fmla="*/ 277990 h 1402327"/>
                <a:gd name="connsiteX564" fmla="*/ 1179839 w 2634878"/>
                <a:gd name="connsiteY564" fmla="*/ 281798 h 1402327"/>
                <a:gd name="connsiteX565" fmla="*/ 1153176 w 2634878"/>
                <a:gd name="connsiteY565" fmla="*/ 281798 h 1402327"/>
                <a:gd name="connsiteX566" fmla="*/ 1127465 w 2634878"/>
                <a:gd name="connsiteY566" fmla="*/ 277990 h 1402327"/>
                <a:gd name="connsiteX567" fmla="*/ 1107468 w 2634878"/>
                <a:gd name="connsiteY567" fmla="*/ 270374 h 1402327"/>
                <a:gd name="connsiteX568" fmla="*/ 1136988 w 2634878"/>
                <a:gd name="connsiteY568" fmla="*/ 266566 h 1402327"/>
                <a:gd name="connsiteX569" fmla="*/ 1156985 w 2634878"/>
                <a:gd name="connsiteY569" fmla="*/ 262758 h 1402327"/>
                <a:gd name="connsiteX570" fmla="*/ 1154128 w 2634878"/>
                <a:gd name="connsiteY570" fmla="*/ 234197 h 1402327"/>
                <a:gd name="connsiteX571" fmla="*/ 1095089 w 2634878"/>
                <a:gd name="connsiteY571" fmla="*/ 226581 h 1402327"/>
                <a:gd name="connsiteX572" fmla="*/ 1075092 w 2634878"/>
                <a:gd name="connsiteY572" fmla="*/ 219917 h 1402327"/>
                <a:gd name="connsiteX573" fmla="*/ 1041763 w 2634878"/>
                <a:gd name="connsiteY573" fmla="*/ 213253 h 1402327"/>
                <a:gd name="connsiteX574" fmla="*/ 1018909 w 2634878"/>
                <a:gd name="connsiteY574" fmla="*/ 198972 h 1402327"/>
                <a:gd name="connsiteX575" fmla="*/ 989389 w 2634878"/>
                <a:gd name="connsiteY575" fmla="*/ 188500 h 1402327"/>
                <a:gd name="connsiteX576" fmla="*/ 966535 w 2634878"/>
                <a:gd name="connsiteY576" fmla="*/ 198972 h 1402327"/>
                <a:gd name="connsiteX577" fmla="*/ 946538 w 2634878"/>
                <a:gd name="connsiteY577" fmla="*/ 213253 h 1402327"/>
                <a:gd name="connsiteX578" fmla="*/ 917018 w 2634878"/>
                <a:gd name="connsiteY578" fmla="*/ 213253 h 1402327"/>
                <a:gd name="connsiteX579" fmla="*/ 946538 w 2634878"/>
                <a:gd name="connsiteY579" fmla="*/ 178028 h 1402327"/>
                <a:gd name="connsiteX580" fmla="*/ 913209 w 2634878"/>
                <a:gd name="connsiteY580" fmla="*/ 196116 h 1402327"/>
                <a:gd name="connsiteX581" fmla="*/ 893211 w 2634878"/>
                <a:gd name="connsiteY581" fmla="*/ 214205 h 1402327"/>
                <a:gd name="connsiteX582" fmla="*/ 873214 w 2634878"/>
                <a:gd name="connsiteY582" fmla="*/ 207541 h 1402327"/>
                <a:gd name="connsiteX583" fmla="*/ 879880 w 2634878"/>
                <a:gd name="connsiteY583" fmla="*/ 182788 h 1402327"/>
                <a:gd name="connsiteX584" fmla="*/ 866548 w 2634878"/>
                <a:gd name="connsiteY584" fmla="*/ 161844 h 1402327"/>
                <a:gd name="connsiteX585" fmla="*/ 839885 w 2634878"/>
                <a:gd name="connsiteY585" fmla="*/ 179932 h 1402327"/>
                <a:gd name="connsiteX586" fmla="*/ 813222 w 2634878"/>
                <a:gd name="connsiteY586" fmla="*/ 198020 h 1402327"/>
                <a:gd name="connsiteX587" fmla="*/ 786559 w 2634878"/>
                <a:gd name="connsiteY587" fmla="*/ 198020 h 1402327"/>
                <a:gd name="connsiteX588" fmla="*/ 759896 w 2634878"/>
                <a:gd name="connsiteY588" fmla="*/ 204685 h 1402327"/>
                <a:gd name="connsiteX589" fmla="*/ 737042 w 2634878"/>
                <a:gd name="connsiteY589" fmla="*/ 212301 h 1402327"/>
                <a:gd name="connsiteX590" fmla="*/ 714188 w 2634878"/>
                <a:gd name="connsiteY590" fmla="*/ 208493 h 1402327"/>
                <a:gd name="connsiteX591" fmla="*/ 693239 w 2634878"/>
                <a:gd name="connsiteY591" fmla="*/ 212301 h 1402327"/>
                <a:gd name="connsiteX592" fmla="*/ 670385 w 2634878"/>
                <a:gd name="connsiteY592" fmla="*/ 218965 h 1402327"/>
                <a:gd name="connsiteX593" fmla="*/ 640865 w 2634878"/>
                <a:gd name="connsiteY593" fmla="*/ 226581 h 1402327"/>
                <a:gd name="connsiteX594" fmla="*/ 660862 w 2634878"/>
                <a:gd name="connsiteY594" fmla="*/ 212301 h 1402327"/>
                <a:gd name="connsiteX595" fmla="*/ 683716 w 2634878"/>
                <a:gd name="connsiteY595" fmla="*/ 205637 h 1402327"/>
                <a:gd name="connsiteX596" fmla="*/ 703714 w 2634878"/>
                <a:gd name="connsiteY596" fmla="*/ 195164 h 1402327"/>
                <a:gd name="connsiteX597" fmla="*/ 742756 w 2634878"/>
                <a:gd name="connsiteY597" fmla="*/ 195164 h 1402327"/>
                <a:gd name="connsiteX598" fmla="*/ 776085 w 2634878"/>
                <a:gd name="connsiteY598" fmla="*/ 184692 h 1402327"/>
                <a:gd name="connsiteX599" fmla="*/ 796082 w 2634878"/>
                <a:gd name="connsiteY599" fmla="*/ 178028 h 1402327"/>
                <a:gd name="connsiteX600" fmla="*/ 769419 w 2634878"/>
                <a:gd name="connsiteY600" fmla="*/ 171364 h 1402327"/>
                <a:gd name="connsiteX601" fmla="*/ 749422 w 2634878"/>
                <a:gd name="connsiteY601" fmla="*/ 181836 h 1402327"/>
                <a:gd name="connsiteX602" fmla="*/ 697048 w 2634878"/>
                <a:gd name="connsiteY602" fmla="*/ 185644 h 1402327"/>
                <a:gd name="connsiteX603" fmla="*/ 674194 w 2634878"/>
                <a:gd name="connsiteY603" fmla="*/ 199924 h 1402327"/>
                <a:gd name="connsiteX604" fmla="*/ 631342 w 2634878"/>
                <a:gd name="connsiteY604" fmla="*/ 217061 h 1402327"/>
                <a:gd name="connsiteX605" fmla="*/ 611345 w 2634878"/>
                <a:gd name="connsiteY605" fmla="*/ 231341 h 1402327"/>
                <a:gd name="connsiteX606" fmla="*/ 627534 w 2634878"/>
                <a:gd name="connsiteY606" fmla="*/ 210397 h 1402327"/>
                <a:gd name="connsiteX607" fmla="*/ 650387 w 2634878"/>
                <a:gd name="connsiteY607" fmla="*/ 199924 h 1402327"/>
                <a:gd name="connsiteX608" fmla="*/ 620868 w 2634878"/>
                <a:gd name="connsiteY608" fmla="*/ 192308 h 1402327"/>
                <a:gd name="connsiteX609" fmla="*/ 594205 w 2634878"/>
                <a:gd name="connsiteY609" fmla="*/ 206589 h 1402327"/>
                <a:gd name="connsiteX610" fmla="*/ 578016 w 2634878"/>
                <a:gd name="connsiteY610" fmla="*/ 235149 h 1402327"/>
                <a:gd name="connsiteX611" fmla="*/ 528499 w 2634878"/>
                <a:gd name="connsiteY611" fmla="*/ 220869 h 1402327"/>
                <a:gd name="connsiteX612" fmla="*/ 508502 w 2634878"/>
                <a:gd name="connsiteY612" fmla="*/ 210397 h 1402327"/>
                <a:gd name="connsiteX613" fmla="*/ 452319 w 2634878"/>
                <a:gd name="connsiteY613" fmla="*/ 192308 h 1402327"/>
                <a:gd name="connsiteX614" fmla="*/ 38090 w 2634878"/>
                <a:gd name="connsiteY614" fmla="*/ 567405 h 1402327"/>
                <a:gd name="connsiteX615" fmla="*/ 24759 w 2634878"/>
                <a:gd name="connsiteY615" fmla="*/ 588349 h 1402327"/>
                <a:gd name="connsiteX616" fmla="*/ 54278 w 2634878"/>
                <a:gd name="connsiteY616" fmla="*/ 588349 h 1402327"/>
                <a:gd name="connsiteX617" fmla="*/ 80941 w 2634878"/>
                <a:gd name="connsiteY617" fmla="*/ 581685 h 1402327"/>
                <a:gd name="connsiteX618" fmla="*/ 71419 w 2634878"/>
                <a:gd name="connsiteY618" fmla="*/ 606437 h 1402327"/>
                <a:gd name="connsiteX619" fmla="*/ 84750 w 2634878"/>
                <a:gd name="connsiteY619" fmla="*/ 627382 h 1402327"/>
                <a:gd name="connsiteX620" fmla="*/ 104748 w 2634878"/>
                <a:gd name="connsiteY620" fmla="*/ 631190 h 1402327"/>
                <a:gd name="connsiteX621" fmla="*/ 124745 w 2634878"/>
                <a:gd name="connsiteY621" fmla="*/ 623574 h 1402327"/>
                <a:gd name="connsiteX622" fmla="*/ 144742 w 2634878"/>
                <a:gd name="connsiteY622" fmla="*/ 609294 h 1402327"/>
                <a:gd name="connsiteX623" fmla="*/ 167596 w 2634878"/>
                <a:gd name="connsiteY623" fmla="*/ 605485 h 1402327"/>
                <a:gd name="connsiteX624" fmla="*/ 171405 w 2634878"/>
                <a:gd name="connsiteY624" fmla="*/ 636902 h 1402327"/>
                <a:gd name="connsiteX625" fmla="*/ 178071 w 2634878"/>
                <a:gd name="connsiteY625" fmla="*/ 661655 h 1402327"/>
                <a:gd name="connsiteX626" fmla="*/ 168548 w 2634878"/>
                <a:gd name="connsiteY626" fmla="*/ 693071 h 1402327"/>
                <a:gd name="connsiteX627" fmla="*/ 168548 w 2634878"/>
                <a:gd name="connsiteY627" fmla="*/ 717824 h 1402327"/>
                <a:gd name="connsiteX628" fmla="*/ 159026 w 2634878"/>
                <a:gd name="connsiteY628" fmla="*/ 742576 h 1402327"/>
                <a:gd name="connsiteX629" fmla="*/ 179023 w 2634878"/>
                <a:gd name="connsiteY629" fmla="*/ 760665 h 1402327"/>
                <a:gd name="connsiteX630" fmla="*/ 179023 w 2634878"/>
                <a:gd name="connsiteY630" fmla="*/ 785417 h 1402327"/>
                <a:gd name="connsiteX631" fmla="*/ 159026 w 2634878"/>
                <a:gd name="connsiteY631" fmla="*/ 813978 h 1402327"/>
                <a:gd name="connsiteX632" fmla="*/ 136172 w 2634878"/>
                <a:gd name="connsiteY632" fmla="*/ 828258 h 1402327"/>
                <a:gd name="connsiteX633" fmla="*/ 119984 w 2634878"/>
                <a:gd name="connsiteY633" fmla="*/ 853011 h 1402327"/>
                <a:gd name="connsiteX634" fmla="*/ 113318 w 2634878"/>
                <a:gd name="connsiteY634" fmla="*/ 873955 h 1402327"/>
                <a:gd name="connsiteX635" fmla="*/ 133315 w 2634878"/>
                <a:gd name="connsiteY635" fmla="*/ 877764 h 1402327"/>
                <a:gd name="connsiteX636" fmla="*/ 159978 w 2634878"/>
                <a:gd name="connsiteY636" fmla="*/ 859675 h 1402327"/>
                <a:gd name="connsiteX637" fmla="*/ 150456 w 2634878"/>
                <a:gd name="connsiteY637" fmla="*/ 880620 h 1402327"/>
                <a:gd name="connsiteX638" fmla="*/ 130458 w 2634878"/>
                <a:gd name="connsiteY638" fmla="*/ 901564 h 1402327"/>
                <a:gd name="connsiteX639" fmla="*/ 139981 w 2634878"/>
                <a:gd name="connsiteY639" fmla="*/ 922509 h 1402327"/>
                <a:gd name="connsiteX640" fmla="*/ 166644 w 2634878"/>
                <a:gd name="connsiteY640" fmla="*/ 914892 h 1402327"/>
                <a:gd name="connsiteX641" fmla="*/ 169501 w 2634878"/>
                <a:gd name="connsiteY641" fmla="*/ 939645 h 1402327"/>
                <a:gd name="connsiteX642" fmla="*/ 149503 w 2634878"/>
                <a:gd name="connsiteY642" fmla="*/ 939645 h 1402327"/>
                <a:gd name="connsiteX643" fmla="*/ 129506 w 2634878"/>
                <a:gd name="connsiteY643" fmla="*/ 950117 h 1402327"/>
                <a:gd name="connsiteX644" fmla="*/ 109509 w 2634878"/>
                <a:gd name="connsiteY644" fmla="*/ 968205 h 1402327"/>
                <a:gd name="connsiteX645" fmla="*/ 148551 w 2634878"/>
                <a:gd name="connsiteY645" fmla="*/ 961541 h 1402327"/>
                <a:gd name="connsiteX646" fmla="*/ 128554 w 2634878"/>
                <a:gd name="connsiteY646" fmla="*/ 968205 h 1402327"/>
                <a:gd name="connsiteX647" fmla="*/ 108557 w 2634878"/>
                <a:gd name="connsiteY647" fmla="*/ 982486 h 1402327"/>
                <a:gd name="connsiteX648" fmla="*/ 131411 w 2634878"/>
                <a:gd name="connsiteY648" fmla="*/ 990102 h 1402327"/>
                <a:gd name="connsiteX649" fmla="*/ 160931 w 2634878"/>
                <a:gd name="connsiteY649" fmla="*/ 993910 h 1402327"/>
                <a:gd name="connsiteX650" fmla="*/ 140933 w 2634878"/>
                <a:gd name="connsiteY650" fmla="*/ 1018663 h 1402327"/>
                <a:gd name="connsiteX651" fmla="*/ 160931 w 2634878"/>
                <a:gd name="connsiteY651" fmla="*/ 1014855 h 1402327"/>
                <a:gd name="connsiteX652" fmla="*/ 160931 w 2634878"/>
                <a:gd name="connsiteY652" fmla="*/ 1035799 h 1402327"/>
                <a:gd name="connsiteX653" fmla="*/ 183784 w 2634878"/>
                <a:gd name="connsiteY653" fmla="*/ 1035799 h 1402327"/>
                <a:gd name="connsiteX654" fmla="*/ 170453 w 2634878"/>
                <a:gd name="connsiteY654" fmla="*/ 1056743 h 1402327"/>
                <a:gd name="connsiteX655" fmla="*/ 189498 w 2634878"/>
                <a:gd name="connsiteY655" fmla="*/ 1067216 h 1402327"/>
                <a:gd name="connsiteX656" fmla="*/ 185689 w 2634878"/>
                <a:gd name="connsiteY656" fmla="*/ 1095776 h 1402327"/>
                <a:gd name="connsiteX657" fmla="*/ 1123656 w 2634878"/>
                <a:gd name="connsiteY657" fmla="*/ 1095776 h 1402327"/>
                <a:gd name="connsiteX658" fmla="*/ 1133179 w 2634878"/>
                <a:gd name="connsiteY658" fmla="*/ 1074832 h 1402327"/>
                <a:gd name="connsiteX659" fmla="*/ 1136036 w 2634878"/>
                <a:gd name="connsiteY659" fmla="*/ 1099584 h 1402327"/>
                <a:gd name="connsiteX660" fmla="*/ 1158889 w 2634878"/>
                <a:gd name="connsiteY660" fmla="*/ 1106249 h 1402327"/>
                <a:gd name="connsiteX661" fmla="*/ 1181743 w 2634878"/>
                <a:gd name="connsiteY661" fmla="*/ 1106249 h 1402327"/>
                <a:gd name="connsiteX662" fmla="*/ 1201741 w 2634878"/>
                <a:gd name="connsiteY662" fmla="*/ 1116721 h 1402327"/>
                <a:gd name="connsiteX663" fmla="*/ 1221738 w 2634878"/>
                <a:gd name="connsiteY663" fmla="*/ 1124337 h 1402327"/>
                <a:gd name="connsiteX664" fmla="*/ 1244592 w 2634878"/>
                <a:gd name="connsiteY664" fmla="*/ 1128145 h 1402327"/>
                <a:gd name="connsiteX665" fmla="*/ 1280778 w 2634878"/>
                <a:gd name="connsiteY665" fmla="*/ 1128145 h 1402327"/>
                <a:gd name="connsiteX666" fmla="*/ 1301727 w 2634878"/>
                <a:gd name="connsiteY666" fmla="*/ 1134809 h 1402327"/>
                <a:gd name="connsiteX667" fmla="*/ 1317916 w 2634878"/>
                <a:gd name="connsiteY667" fmla="*/ 1113865 h 1402327"/>
                <a:gd name="connsiteX668" fmla="*/ 1340769 w 2634878"/>
                <a:gd name="connsiteY668" fmla="*/ 1110057 h 1402327"/>
                <a:gd name="connsiteX669" fmla="*/ 1367432 w 2634878"/>
                <a:gd name="connsiteY669" fmla="*/ 1103393 h 1402327"/>
                <a:gd name="connsiteX670" fmla="*/ 1396952 w 2634878"/>
                <a:gd name="connsiteY670" fmla="*/ 1096728 h 1402327"/>
                <a:gd name="connsiteX671" fmla="*/ 1423615 w 2634878"/>
                <a:gd name="connsiteY671" fmla="*/ 1107201 h 1402327"/>
                <a:gd name="connsiteX672" fmla="*/ 1416950 w 2634878"/>
                <a:gd name="connsiteY672" fmla="*/ 1131953 h 1402327"/>
                <a:gd name="connsiteX673" fmla="*/ 1416950 w 2634878"/>
                <a:gd name="connsiteY673" fmla="*/ 1152898 h 1402327"/>
                <a:gd name="connsiteX674" fmla="*/ 1439804 w 2634878"/>
                <a:gd name="connsiteY674" fmla="*/ 1142425 h 1402327"/>
                <a:gd name="connsiteX675" fmla="*/ 1459801 w 2634878"/>
                <a:gd name="connsiteY675" fmla="*/ 1138617 h 1402327"/>
                <a:gd name="connsiteX676" fmla="*/ 1446469 w 2634878"/>
                <a:gd name="connsiteY676" fmla="*/ 1159562 h 1402327"/>
                <a:gd name="connsiteX677" fmla="*/ 1443612 w 2634878"/>
                <a:gd name="connsiteY677" fmla="*/ 1180506 h 1402327"/>
                <a:gd name="connsiteX678" fmla="*/ 1443612 w 2634878"/>
                <a:gd name="connsiteY678" fmla="*/ 1205259 h 1402327"/>
                <a:gd name="connsiteX679" fmla="*/ 1506461 w 2634878"/>
                <a:gd name="connsiteY679" fmla="*/ 1219539 h 1402327"/>
                <a:gd name="connsiteX680" fmla="*/ 1552169 w 2634878"/>
                <a:gd name="connsiteY680" fmla="*/ 1230011 h 1402327"/>
                <a:gd name="connsiteX681" fmla="*/ 1561692 w 2634878"/>
                <a:gd name="connsiteY681" fmla="*/ 1254764 h 1402327"/>
                <a:gd name="connsiteX682" fmla="*/ 1565501 w 2634878"/>
                <a:gd name="connsiteY682" fmla="*/ 1279516 h 1402327"/>
                <a:gd name="connsiteX683" fmla="*/ 1555978 w 2634878"/>
                <a:gd name="connsiteY683" fmla="*/ 1300461 h 1402327"/>
                <a:gd name="connsiteX684" fmla="*/ 1533124 w 2634878"/>
                <a:gd name="connsiteY684" fmla="*/ 1289989 h 1402327"/>
                <a:gd name="connsiteX685" fmla="*/ 1523602 w 2634878"/>
                <a:gd name="connsiteY685" fmla="*/ 1265236 h 1402327"/>
                <a:gd name="connsiteX686" fmla="*/ 1519793 w 2634878"/>
                <a:gd name="connsiteY686" fmla="*/ 1286181 h 1402327"/>
                <a:gd name="connsiteX687" fmla="*/ 1506461 w 2634878"/>
                <a:gd name="connsiteY687" fmla="*/ 1307125 h 1402327"/>
                <a:gd name="connsiteX688" fmla="*/ 1486464 w 2634878"/>
                <a:gd name="connsiteY688" fmla="*/ 1321405 h 1402327"/>
                <a:gd name="connsiteX689" fmla="*/ 1476941 w 2634878"/>
                <a:gd name="connsiteY689" fmla="*/ 1342350 h 1402327"/>
                <a:gd name="connsiteX690" fmla="*/ 1456944 w 2634878"/>
                <a:gd name="connsiteY690" fmla="*/ 1363294 h 1402327"/>
                <a:gd name="connsiteX691" fmla="*/ 1440756 w 2634878"/>
                <a:gd name="connsiteY691" fmla="*/ 1384239 h 1402327"/>
                <a:gd name="connsiteX692" fmla="*/ 1414093 w 2634878"/>
                <a:gd name="connsiteY692" fmla="*/ 1398519 h 1402327"/>
                <a:gd name="connsiteX693" fmla="*/ 1436947 w 2634878"/>
                <a:gd name="connsiteY693" fmla="*/ 1402327 h 1402327"/>
                <a:gd name="connsiteX694" fmla="*/ 1456944 w 2634878"/>
                <a:gd name="connsiteY694" fmla="*/ 1391855 h 1402327"/>
                <a:gd name="connsiteX695" fmla="*/ 1506461 w 2634878"/>
                <a:gd name="connsiteY695" fmla="*/ 1384239 h 1402327"/>
                <a:gd name="connsiteX696" fmla="*/ 1526458 w 2634878"/>
                <a:gd name="connsiteY696" fmla="*/ 1377575 h 1402327"/>
                <a:gd name="connsiteX697" fmla="*/ 1562644 w 2634878"/>
                <a:gd name="connsiteY697" fmla="*/ 1377575 h 1402327"/>
                <a:gd name="connsiteX698" fmla="*/ 1546456 w 2634878"/>
                <a:gd name="connsiteY698" fmla="*/ 1356630 h 1402327"/>
                <a:gd name="connsiteX699" fmla="*/ 1569310 w 2634878"/>
                <a:gd name="connsiteY699" fmla="*/ 1331878 h 1402327"/>
                <a:gd name="connsiteX700" fmla="*/ 1592164 w 2634878"/>
                <a:gd name="connsiteY700" fmla="*/ 1328069 h 1402327"/>
                <a:gd name="connsiteX701" fmla="*/ 1615018 w 2634878"/>
                <a:gd name="connsiteY701" fmla="*/ 1324261 h 1402327"/>
                <a:gd name="connsiteX702" fmla="*/ 1637872 w 2634878"/>
                <a:gd name="connsiteY702" fmla="*/ 1320453 h 1402327"/>
                <a:gd name="connsiteX703" fmla="*/ 1657869 w 2634878"/>
                <a:gd name="connsiteY703" fmla="*/ 1324261 h 1402327"/>
                <a:gd name="connsiteX704" fmla="*/ 1677866 w 2634878"/>
                <a:gd name="connsiteY704" fmla="*/ 1309981 h 1402327"/>
                <a:gd name="connsiteX705" fmla="*/ 1697864 w 2634878"/>
                <a:gd name="connsiteY705" fmla="*/ 1306173 h 1402327"/>
                <a:gd name="connsiteX706" fmla="*/ 1724527 w 2634878"/>
                <a:gd name="connsiteY706" fmla="*/ 1281421 h 1402327"/>
                <a:gd name="connsiteX707" fmla="*/ 1864508 w 2634878"/>
                <a:gd name="connsiteY707" fmla="*/ 1269996 h 1402327"/>
                <a:gd name="connsiteX708" fmla="*/ 1887361 w 2634878"/>
                <a:gd name="connsiteY708" fmla="*/ 1255716 h 1402327"/>
                <a:gd name="connsiteX709" fmla="*/ 1907359 w 2634878"/>
                <a:gd name="connsiteY709" fmla="*/ 1237627 h 1402327"/>
                <a:gd name="connsiteX710" fmla="*/ 1930213 w 2634878"/>
                <a:gd name="connsiteY710" fmla="*/ 1212875 h 1402327"/>
                <a:gd name="connsiteX711" fmla="*/ 1939735 w 2634878"/>
                <a:gd name="connsiteY711" fmla="*/ 1191930 h 1402327"/>
                <a:gd name="connsiteX712" fmla="*/ 1962589 w 2634878"/>
                <a:gd name="connsiteY712" fmla="*/ 1177650 h 1402327"/>
                <a:gd name="connsiteX713" fmla="*/ 1978778 w 2634878"/>
                <a:gd name="connsiteY713" fmla="*/ 1156706 h 1402327"/>
                <a:gd name="connsiteX714" fmla="*/ 1998775 w 2634878"/>
                <a:gd name="connsiteY714" fmla="*/ 1167178 h 1402327"/>
                <a:gd name="connsiteX715" fmla="*/ 2025438 w 2634878"/>
                <a:gd name="connsiteY715" fmla="*/ 1163370 h 1402327"/>
                <a:gd name="connsiteX716" fmla="*/ 2025438 w 2634878"/>
                <a:gd name="connsiteY716" fmla="*/ 1184314 h 1402327"/>
                <a:gd name="connsiteX717" fmla="*/ 2013059 w 2634878"/>
                <a:gd name="connsiteY717" fmla="*/ 1216683 h 1402327"/>
                <a:gd name="connsiteX718" fmla="*/ 2006393 w 2634878"/>
                <a:gd name="connsiteY718" fmla="*/ 1237627 h 1402327"/>
                <a:gd name="connsiteX719" fmla="*/ 2006393 w 2634878"/>
                <a:gd name="connsiteY719" fmla="*/ 1258572 h 1402327"/>
                <a:gd name="connsiteX720" fmla="*/ 2033056 w 2634878"/>
                <a:gd name="connsiteY720" fmla="*/ 1269044 h 1402327"/>
                <a:gd name="connsiteX721" fmla="*/ 2053053 w 2634878"/>
                <a:gd name="connsiteY721" fmla="*/ 1258572 h 1402327"/>
                <a:gd name="connsiteX722" fmla="*/ 2073050 w 2634878"/>
                <a:gd name="connsiteY722" fmla="*/ 1258572 h 1402327"/>
                <a:gd name="connsiteX723" fmla="*/ 2095904 w 2634878"/>
                <a:gd name="connsiteY723" fmla="*/ 1248100 h 1402327"/>
                <a:gd name="connsiteX724" fmla="*/ 2115902 w 2634878"/>
                <a:gd name="connsiteY724" fmla="*/ 1233819 h 1402327"/>
                <a:gd name="connsiteX725" fmla="*/ 2106379 w 2634878"/>
                <a:gd name="connsiteY725" fmla="*/ 1254764 h 1402327"/>
                <a:gd name="connsiteX726" fmla="*/ 2155896 w 2634878"/>
                <a:gd name="connsiteY726" fmla="*/ 1250956 h 1402327"/>
                <a:gd name="connsiteX727" fmla="*/ 2131138 w 2634878"/>
                <a:gd name="connsiteY727" fmla="*/ 1259524 h 1402327"/>
                <a:gd name="connsiteX728" fmla="*/ 2108284 w 2634878"/>
                <a:gd name="connsiteY728" fmla="*/ 1266188 h 1402327"/>
                <a:gd name="connsiteX729" fmla="*/ 2045435 w 2634878"/>
                <a:gd name="connsiteY729" fmla="*/ 1302365 h 1402327"/>
                <a:gd name="connsiteX730" fmla="*/ 2035913 w 2634878"/>
                <a:gd name="connsiteY730" fmla="*/ 1337590 h 1402327"/>
                <a:gd name="connsiteX731" fmla="*/ 2055910 w 2634878"/>
                <a:gd name="connsiteY731" fmla="*/ 1345206 h 1402327"/>
                <a:gd name="connsiteX732" fmla="*/ 2082573 w 2634878"/>
                <a:gd name="connsiteY732" fmla="*/ 1327118 h 1402327"/>
                <a:gd name="connsiteX733" fmla="*/ 2105427 w 2634878"/>
                <a:gd name="connsiteY733" fmla="*/ 1312837 h 1402327"/>
                <a:gd name="connsiteX734" fmla="*/ 2121615 w 2634878"/>
                <a:gd name="connsiteY734" fmla="*/ 1288085 h 1402327"/>
                <a:gd name="connsiteX735" fmla="*/ 2151135 w 2634878"/>
                <a:gd name="connsiteY735" fmla="*/ 1294749 h 1402327"/>
                <a:gd name="connsiteX736" fmla="*/ 2173989 w 2634878"/>
                <a:gd name="connsiteY736" fmla="*/ 1284277 h 1402327"/>
                <a:gd name="connsiteX737" fmla="*/ 2193986 w 2634878"/>
                <a:gd name="connsiteY737" fmla="*/ 1277612 h 1402327"/>
                <a:gd name="connsiteX738" fmla="*/ 2227315 w 2634878"/>
                <a:gd name="connsiteY738" fmla="*/ 1269996 h 1402327"/>
                <a:gd name="connsiteX739" fmla="*/ 2230172 w 2634878"/>
                <a:gd name="connsiteY739" fmla="*/ 1249052 h 1402327"/>
                <a:gd name="connsiteX740" fmla="*/ 2210175 w 2634878"/>
                <a:gd name="connsiteY740" fmla="*/ 1252860 h 1402327"/>
                <a:gd name="connsiteX741" fmla="*/ 2190178 w 2634878"/>
                <a:gd name="connsiteY741" fmla="*/ 1249052 h 1402327"/>
                <a:gd name="connsiteX742" fmla="*/ 2151135 w 2634878"/>
                <a:gd name="connsiteY742" fmla="*/ 1238580 h 1402327"/>
                <a:gd name="connsiteX743" fmla="*/ 2144469 w 2634878"/>
                <a:gd name="connsiteY743" fmla="*/ 1217635 h 1402327"/>
                <a:gd name="connsiteX744" fmla="*/ 2124472 w 2634878"/>
                <a:gd name="connsiteY744" fmla="*/ 1210971 h 1402327"/>
                <a:gd name="connsiteX745" fmla="*/ 2131138 w 2634878"/>
                <a:gd name="connsiteY745" fmla="*/ 1182410 h 1402327"/>
                <a:gd name="connsiteX746" fmla="*/ 2144469 w 2634878"/>
                <a:gd name="connsiteY746" fmla="*/ 1157658 h 1402327"/>
                <a:gd name="connsiteX747" fmla="*/ 2160658 w 2634878"/>
                <a:gd name="connsiteY747" fmla="*/ 1136713 h 1402327"/>
                <a:gd name="connsiteX748" fmla="*/ 2140660 w 2634878"/>
                <a:gd name="connsiteY748" fmla="*/ 1150994 h 1402327"/>
                <a:gd name="connsiteX749" fmla="*/ 2113997 w 2634878"/>
                <a:gd name="connsiteY749" fmla="*/ 1154802 h 1402327"/>
                <a:gd name="connsiteX750" fmla="*/ 2094952 w 2634878"/>
                <a:gd name="connsiteY750" fmla="*/ 1136713 h 1402327"/>
                <a:gd name="connsiteX751" fmla="*/ 2114949 w 2634878"/>
                <a:gd name="connsiteY751" fmla="*/ 1130049 h 1402327"/>
                <a:gd name="connsiteX752" fmla="*/ 2134947 w 2634878"/>
                <a:gd name="connsiteY752" fmla="*/ 1136713 h 1402327"/>
                <a:gd name="connsiteX753" fmla="*/ 2154944 w 2634878"/>
                <a:gd name="connsiteY753" fmla="*/ 1118625 h 1402327"/>
                <a:gd name="connsiteX754" fmla="*/ 2177798 w 2634878"/>
                <a:gd name="connsiteY754" fmla="*/ 1118625 h 1402327"/>
                <a:gd name="connsiteX755" fmla="*/ 2177798 w 2634878"/>
                <a:gd name="connsiteY755" fmla="*/ 1093872 h 1402327"/>
                <a:gd name="connsiteX756" fmla="*/ 2157801 w 2634878"/>
                <a:gd name="connsiteY756" fmla="*/ 1079592 h 1402327"/>
                <a:gd name="connsiteX757" fmla="*/ 2108284 w 2634878"/>
                <a:gd name="connsiteY757" fmla="*/ 1083400 h 1402327"/>
                <a:gd name="connsiteX758" fmla="*/ 2074955 w 2634878"/>
                <a:gd name="connsiteY758" fmla="*/ 1093872 h 1402327"/>
                <a:gd name="connsiteX759" fmla="*/ 2048292 w 2634878"/>
                <a:gd name="connsiteY759" fmla="*/ 1104345 h 1402327"/>
                <a:gd name="connsiteX760" fmla="*/ 2014963 w 2634878"/>
                <a:gd name="connsiteY760" fmla="*/ 1118625 h 1402327"/>
                <a:gd name="connsiteX761" fmla="*/ 1992109 w 2634878"/>
                <a:gd name="connsiteY761" fmla="*/ 1132905 h 1402327"/>
                <a:gd name="connsiteX762" fmla="*/ 1972112 w 2634878"/>
                <a:gd name="connsiteY762" fmla="*/ 1150994 h 1402327"/>
                <a:gd name="connsiteX763" fmla="*/ 1949258 w 2634878"/>
                <a:gd name="connsiteY763" fmla="*/ 1172890 h 1402327"/>
                <a:gd name="connsiteX764" fmla="*/ 1929260 w 2634878"/>
                <a:gd name="connsiteY764" fmla="*/ 1183362 h 1402327"/>
                <a:gd name="connsiteX765" fmla="*/ 1906406 w 2634878"/>
                <a:gd name="connsiteY765" fmla="*/ 1187170 h 1402327"/>
                <a:gd name="connsiteX766" fmla="*/ 1926404 w 2634878"/>
                <a:gd name="connsiteY766" fmla="*/ 1172890 h 1402327"/>
                <a:gd name="connsiteX767" fmla="*/ 1955924 w 2634878"/>
                <a:gd name="connsiteY767" fmla="*/ 1154802 h 1402327"/>
                <a:gd name="connsiteX768" fmla="*/ 1972112 w 2634878"/>
                <a:gd name="connsiteY768" fmla="*/ 1133857 h 1402327"/>
                <a:gd name="connsiteX769" fmla="*/ 1992109 w 2634878"/>
                <a:gd name="connsiteY769" fmla="*/ 1123385 h 1402327"/>
                <a:gd name="connsiteX770" fmla="*/ 2025438 w 2634878"/>
                <a:gd name="connsiteY770" fmla="*/ 1094824 h 1402327"/>
                <a:gd name="connsiteX771" fmla="*/ 2052101 w 2634878"/>
                <a:gd name="connsiteY771" fmla="*/ 1080544 h 1402327"/>
                <a:gd name="connsiteX772" fmla="*/ 2081621 w 2634878"/>
                <a:gd name="connsiteY772" fmla="*/ 1076736 h 1402327"/>
                <a:gd name="connsiteX773" fmla="*/ 2108284 w 2634878"/>
                <a:gd name="connsiteY773" fmla="*/ 1048175 h 1402327"/>
                <a:gd name="connsiteX774" fmla="*/ 2128281 w 2634878"/>
                <a:gd name="connsiteY774" fmla="*/ 1037703 h 1402327"/>
                <a:gd name="connsiteX775" fmla="*/ 2154944 w 2634878"/>
                <a:gd name="connsiteY775" fmla="*/ 1033895 h 1402327"/>
                <a:gd name="connsiteX776" fmla="*/ 2184464 w 2634878"/>
                <a:gd name="connsiteY776" fmla="*/ 1033895 h 1402327"/>
                <a:gd name="connsiteX777" fmla="*/ 2213984 w 2634878"/>
                <a:gd name="connsiteY777" fmla="*/ 1030087 h 1402327"/>
                <a:gd name="connsiteX778" fmla="*/ 2247313 w 2634878"/>
                <a:gd name="connsiteY778" fmla="*/ 1033895 h 1402327"/>
                <a:gd name="connsiteX779" fmla="*/ 2286355 w 2634878"/>
                <a:gd name="connsiteY779" fmla="*/ 1040559 h 1402327"/>
                <a:gd name="connsiteX780" fmla="*/ 2306352 w 2634878"/>
                <a:gd name="connsiteY780" fmla="*/ 1040559 h 1402327"/>
                <a:gd name="connsiteX781" fmla="*/ 2326349 w 2634878"/>
                <a:gd name="connsiteY781" fmla="*/ 1033895 h 1402327"/>
                <a:gd name="connsiteX782" fmla="*/ 2353012 w 2634878"/>
                <a:gd name="connsiteY782" fmla="*/ 1026279 h 1402327"/>
                <a:gd name="connsiteX783" fmla="*/ 2375866 w 2634878"/>
                <a:gd name="connsiteY783" fmla="*/ 1019615 h 1402327"/>
                <a:gd name="connsiteX784" fmla="*/ 2395864 w 2634878"/>
                <a:gd name="connsiteY784" fmla="*/ 998670 h 1402327"/>
                <a:gd name="connsiteX785" fmla="*/ 2415861 w 2634878"/>
                <a:gd name="connsiteY785" fmla="*/ 988198 h 1402327"/>
                <a:gd name="connsiteX786" fmla="*/ 2438715 w 2634878"/>
                <a:gd name="connsiteY786" fmla="*/ 984390 h 1402327"/>
                <a:gd name="connsiteX787" fmla="*/ 2461569 w 2634878"/>
                <a:gd name="connsiteY787" fmla="*/ 973918 h 1402327"/>
                <a:gd name="connsiteX788" fmla="*/ 2481566 w 2634878"/>
                <a:gd name="connsiteY788" fmla="*/ 973918 h 1402327"/>
                <a:gd name="connsiteX789" fmla="*/ 2517752 w 2634878"/>
                <a:gd name="connsiteY789" fmla="*/ 959637 h 1402327"/>
                <a:gd name="connsiteX790" fmla="*/ 2521561 w 2634878"/>
                <a:gd name="connsiteY790" fmla="*/ 938693 h 1402327"/>
                <a:gd name="connsiteX791" fmla="*/ 2528227 w 2634878"/>
                <a:gd name="connsiteY791" fmla="*/ 913940 h 1402327"/>
                <a:gd name="connsiteX792" fmla="*/ 2544415 w 2634878"/>
                <a:gd name="connsiteY792" fmla="*/ 892996 h 1402327"/>
                <a:gd name="connsiteX793" fmla="*/ 2524417 w 2634878"/>
                <a:gd name="connsiteY793" fmla="*/ 875859 h 1402327"/>
                <a:gd name="connsiteX794" fmla="*/ 2512991 w 2634878"/>
                <a:gd name="connsiteY794" fmla="*/ 874907 h 1402327"/>
                <a:gd name="connsiteX795" fmla="*/ 65705 w 2634878"/>
                <a:gd name="connsiteY795" fmla="*/ 856819 h 1402327"/>
                <a:gd name="connsiteX796" fmla="*/ 42851 w 2634878"/>
                <a:gd name="connsiteY796" fmla="*/ 863483 h 1402327"/>
                <a:gd name="connsiteX797" fmla="*/ 22854 w 2634878"/>
                <a:gd name="connsiteY797" fmla="*/ 877764 h 1402327"/>
                <a:gd name="connsiteX798" fmla="*/ 42851 w 2634878"/>
                <a:gd name="connsiteY798" fmla="*/ 863483 h 1402327"/>
                <a:gd name="connsiteX799" fmla="*/ 22854 w 2634878"/>
                <a:gd name="connsiteY799" fmla="*/ 863483 h 1402327"/>
                <a:gd name="connsiteX800" fmla="*/ 0 w 2634878"/>
                <a:gd name="connsiteY800" fmla="*/ 884428 h 1402327"/>
                <a:gd name="connsiteX801" fmla="*/ 6666 w 2634878"/>
                <a:gd name="connsiteY801" fmla="*/ 905372 h 1402327"/>
                <a:gd name="connsiteX802" fmla="*/ 2857 w 2634878"/>
                <a:gd name="connsiteY802" fmla="*/ 940597 h 1402327"/>
                <a:gd name="connsiteX803" fmla="*/ 9523 w 2634878"/>
                <a:gd name="connsiteY803" fmla="*/ 919652 h 1402327"/>
                <a:gd name="connsiteX804" fmla="*/ 25711 w 2634878"/>
                <a:gd name="connsiteY804" fmla="*/ 888236 h 1402327"/>
                <a:gd name="connsiteX805" fmla="*/ 55231 w 2634878"/>
                <a:gd name="connsiteY805" fmla="*/ 863483 h 1402327"/>
                <a:gd name="connsiteX806" fmla="*/ 65705 w 2634878"/>
                <a:gd name="connsiteY806" fmla="*/ 856819 h 1402327"/>
                <a:gd name="connsiteX807" fmla="*/ 2029247 w 2634878"/>
                <a:gd name="connsiteY807" fmla="*/ 21896 h 1402327"/>
                <a:gd name="connsiteX808" fmla="*/ 1983539 w 2634878"/>
                <a:gd name="connsiteY808" fmla="*/ 18088 h 1402327"/>
                <a:gd name="connsiteX809" fmla="*/ 1950210 w 2634878"/>
                <a:gd name="connsiteY809" fmla="*/ 14280 h 1402327"/>
                <a:gd name="connsiteX810" fmla="*/ 1897836 w 2634878"/>
                <a:gd name="connsiteY810" fmla="*/ 14280 h 1402327"/>
                <a:gd name="connsiteX811" fmla="*/ 1874982 w 2634878"/>
                <a:gd name="connsiteY811" fmla="*/ 35225 h 1402327"/>
                <a:gd name="connsiteX812" fmla="*/ 1848319 w 2634878"/>
                <a:gd name="connsiteY812" fmla="*/ 42841 h 1402327"/>
                <a:gd name="connsiteX813" fmla="*/ 1854985 w 2634878"/>
                <a:gd name="connsiteY813" fmla="*/ 67593 h 1402327"/>
                <a:gd name="connsiteX814" fmla="*/ 1861651 w 2634878"/>
                <a:gd name="connsiteY814" fmla="*/ 92346 h 1402327"/>
                <a:gd name="connsiteX815" fmla="*/ 1904502 w 2634878"/>
                <a:gd name="connsiteY815" fmla="*/ 74258 h 1402327"/>
                <a:gd name="connsiteX816" fmla="*/ 1927356 w 2634878"/>
                <a:gd name="connsiteY816" fmla="*/ 59977 h 1402327"/>
                <a:gd name="connsiteX817" fmla="*/ 1973064 w 2634878"/>
                <a:gd name="connsiteY817" fmla="*/ 67593 h 1402327"/>
                <a:gd name="connsiteX818" fmla="*/ 1995918 w 2634878"/>
                <a:gd name="connsiteY818" fmla="*/ 50457 h 1402327"/>
                <a:gd name="connsiteX819" fmla="*/ 2018772 w 2634878"/>
                <a:gd name="connsiteY819" fmla="*/ 43793 h 1402327"/>
                <a:gd name="connsiteX820" fmla="*/ 2032104 w 2634878"/>
                <a:gd name="connsiteY820" fmla="*/ 21896 h 1402327"/>
                <a:gd name="connsiteX821" fmla="*/ 2029247 w 2634878"/>
                <a:gd name="connsiteY821" fmla="*/ 21896 h 140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2634878" h="1402327">
                  <a:moveTo>
                    <a:pt x="2289212" y="71402"/>
                  </a:moveTo>
                  <a:lnTo>
                    <a:pt x="2309209" y="71402"/>
                  </a:lnTo>
                  <a:lnTo>
                    <a:pt x="2358726" y="64737"/>
                  </a:lnTo>
                  <a:lnTo>
                    <a:pt x="2381580" y="68546"/>
                  </a:lnTo>
                  <a:lnTo>
                    <a:pt x="2378723" y="47601"/>
                  </a:lnTo>
                  <a:lnTo>
                    <a:pt x="2315874" y="39985"/>
                  </a:lnTo>
                  <a:lnTo>
                    <a:pt x="2293021" y="33321"/>
                  </a:lnTo>
                  <a:lnTo>
                    <a:pt x="2286355" y="58073"/>
                  </a:lnTo>
                  <a:lnTo>
                    <a:pt x="2289212" y="71402"/>
                  </a:lnTo>
                  <a:close/>
                  <a:moveTo>
                    <a:pt x="2450142" y="488387"/>
                  </a:moveTo>
                  <a:lnTo>
                    <a:pt x="2430145" y="498859"/>
                  </a:lnTo>
                  <a:lnTo>
                    <a:pt x="2450142" y="495051"/>
                  </a:lnTo>
                  <a:lnTo>
                    <a:pt x="2450142" y="488387"/>
                  </a:lnTo>
                  <a:close/>
                  <a:moveTo>
                    <a:pt x="2282546" y="269422"/>
                  </a:moveTo>
                  <a:lnTo>
                    <a:pt x="2318731" y="269422"/>
                  </a:lnTo>
                  <a:lnTo>
                    <a:pt x="2292068" y="258950"/>
                  </a:lnTo>
                  <a:lnTo>
                    <a:pt x="2282546" y="269422"/>
                  </a:lnTo>
                  <a:close/>
                  <a:moveTo>
                    <a:pt x="2302543" y="574069"/>
                  </a:moveTo>
                  <a:lnTo>
                    <a:pt x="2282546" y="574069"/>
                  </a:lnTo>
                  <a:lnTo>
                    <a:pt x="2302543" y="587397"/>
                  </a:lnTo>
                  <a:lnTo>
                    <a:pt x="2302543" y="574069"/>
                  </a:lnTo>
                  <a:close/>
                  <a:moveTo>
                    <a:pt x="2295877" y="1221443"/>
                  </a:moveTo>
                  <a:lnTo>
                    <a:pt x="2273023" y="1225251"/>
                  </a:lnTo>
                  <a:lnTo>
                    <a:pt x="2286355" y="1204307"/>
                  </a:lnTo>
                  <a:lnTo>
                    <a:pt x="2266358" y="1208115"/>
                  </a:lnTo>
                  <a:lnTo>
                    <a:pt x="2246360" y="1236676"/>
                  </a:lnTo>
                  <a:lnTo>
                    <a:pt x="2279689" y="1232867"/>
                  </a:lnTo>
                  <a:lnTo>
                    <a:pt x="2299686" y="1226203"/>
                  </a:lnTo>
                  <a:lnTo>
                    <a:pt x="2295877" y="1221443"/>
                  </a:lnTo>
                  <a:close/>
                  <a:moveTo>
                    <a:pt x="2207318" y="287510"/>
                  </a:moveTo>
                  <a:lnTo>
                    <a:pt x="2236838" y="287510"/>
                  </a:lnTo>
                  <a:lnTo>
                    <a:pt x="2263501" y="273230"/>
                  </a:lnTo>
                  <a:lnTo>
                    <a:pt x="2256835" y="252286"/>
                  </a:lnTo>
                  <a:lnTo>
                    <a:pt x="2230172" y="252286"/>
                  </a:lnTo>
                  <a:lnTo>
                    <a:pt x="2203509" y="262758"/>
                  </a:lnTo>
                  <a:lnTo>
                    <a:pt x="2196843" y="283702"/>
                  </a:lnTo>
                  <a:lnTo>
                    <a:pt x="2207318" y="287510"/>
                  </a:lnTo>
                  <a:close/>
                  <a:moveTo>
                    <a:pt x="2243503" y="1062456"/>
                  </a:moveTo>
                  <a:lnTo>
                    <a:pt x="2216840" y="1058647"/>
                  </a:lnTo>
                  <a:lnTo>
                    <a:pt x="2187321" y="1054839"/>
                  </a:lnTo>
                  <a:lnTo>
                    <a:pt x="2207318" y="1065312"/>
                  </a:lnTo>
                  <a:lnTo>
                    <a:pt x="2233981" y="1079592"/>
                  </a:lnTo>
                  <a:lnTo>
                    <a:pt x="2260644" y="1083400"/>
                  </a:lnTo>
                  <a:lnTo>
                    <a:pt x="2280641" y="1083400"/>
                  </a:lnTo>
                  <a:lnTo>
                    <a:pt x="2260644" y="1065312"/>
                  </a:lnTo>
                  <a:lnTo>
                    <a:pt x="2243503" y="1062456"/>
                  </a:lnTo>
                  <a:close/>
                  <a:moveTo>
                    <a:pt x="2197795" y="213253"/>
                  </a:moveTo>
                  <a:lnTo>
                    <a:pt x="2174941" y="219917"/>
                  </a:lnTo>
                  <a:lnTo>
                    <a:pt x="2194939" y="216109"/>
                  </a:lnTo>
                  <a:lnTo>
                    <a:pt x="2214936" y="212301"/>
                  </a:lnTo>
                  <a:lnTo>
                    <a:pt x="2197795" y="213253"/>
                  </a:lnTo>
                  <a:close/>
                  <a:moveTo>
                    <a:pt x="2180655" y="1210971"/>
                  </a:moveTo>
                  <a:lnTo>
                    <a:pt x="2160658" y="1203355"/>
                  </a:lnTo>
                  <a:lnTo>
                    <a:pt x="2187321" y="1221443"/>
                  </a:lnTo>
                  <a:lnTo>
                    <a:pt x="2210175" y="1214779"/>
                  </a:lnTo>
                  <a:lnTo>
                    <a:pt x="2180655" y="1210971"/>
                  </a:lnTo>
                  <a:close/>
                  <a:moveTo>
                    <a:pt x="2605359" y="305599"/>
                  </a:moveTo>
                  <a:lnTo>
                    <a:pt x="2575839" y="313215"/>
                  </a:lnTo>
                  <a:lnTo>
                    <a:pt x="2552985" y="295127"/>
                  </a:lnTo>
                  <a:lnTo>
                    <a:pt x="2572982" y="287510"/>
                  </a:lnTo>
                  <a:lnTo>
                    <a:pt x="2546319" y="269422"/>
                  </a:lnTo>
                  <a:lnTo>
                    <a:pt x="2526322" y="258950"/>
                  </a:lnTo>
                  <a:lnTo>
                    <a:pt x="2499659" y="255142"/>
                  </a:lnTo>
                  <a:lnTo>
                    <a:pt x="2463473" y="230389"/>
                  </a:lnTo>
                  <a:lnTo>
                    <a:pt x="2499659" y="226581"/>
                  </a:lnTo>
                  <a:lnTo>
                    <a:pt x="2538701" y="212301"/>
                  </a:lnTo>
                  <a:lnTo>
                    <a:pt x="2515847" y="201828"/>
                  </a:lnTo>
                  <a:lnTo>
                    <a:pt x="2472996" y="198020"/>
                  </a:lnTo>
                  <a:lnTo>
                    <a:pt x="2529179" y="190404"/>
                  </a:lnTo>
                  <a:lnTo>
                    <a:pt x="2463473" y="186596"/>
                  </a:lnTo>
                  <a:lnTo>
                    <a:pt x="2496802" y="165652"/>
                  </a:lnTo>
                  <a:lnTo>
                    <a:pt x="2530131" y="165652"/>
                  </a:lnTo>
                  <a:lnTo>
                    <a:pt x="2510134" y="151371"/>
                  </a:lnTo>
                  <a:lnTo>
                    <a:pt x="2473948" y="158988"/>
                  </a:lnTo>
                  <a:lnTo>
                    <a:pt x="2440619" y="173268"/>
                  </a:lnTo>
                  <a:lnTo>
                    <a:pt x="2463473" y="156131"/>
                  </a:lnTo>
                  <a:lnTo>
                    <a:pt x="2472996" y="135187"/>
                  </a:lnTo>
                  <a:lnTo>
                    <a:pt x="2436810" y="145659"/>
                  </a:lnTo>
                  <a:lnTo>
                    <a:pt x="2459664" y="131379"/>
                  </a:lnTo>
                  <a:lnTo>
                    <a:pt x="2439667" y="120907"/>
                  </a:lnTo>
                  <a:lnTo>
                    <a:pt x="2419670" y="131379"/>
                  </a:lnTo>
                  <a:lnTo>
                    <a:pt x="2397768" y="131379"/>
                  </a:lnTo>
                  <a:lnTo>
                    <a:pt x="2377771" y="127571"/>
                  </a:lnTo>
                  <a:lnTo>
                    <a:pt x="2400625" y="106626"/>
                  </a:lnTo>
                  <a:lnTo>
                    <a:pt x="2373962" y="106626"/>
                  </a:lnTo>
                  <a:lnTo>
                    <a:pt x="2397768" y="88538"/>
                  </a:lnTo>
                  <a:lnTo>
                    <a:pt x="2368248" y="78066"/>
                  </a:lnTo>
                  <a:lnTo>
                    <a:pt x="2348251" y="78066"/>
                  </a:lnTo>
                  <a:lnTo>
                    <a:pt x="2318731" y="74258"/>
                  </a:lnTo>
                  <a:lnTo>
                    <a:pt x="2305400" y="105674"/>
                  </a:lnTo>
                  <a:lnTo>
                    <a:pt x="2272071" y="105674"/>
                  </a:lnTo>
                  <a:lnTo>
                    <a:pt x="2249217" y="95202"/>
                  </a:lnTo>
                  <a:lnTo>
                    <a:pt x="2229220" y="101866"/>
                  </a:lnTo>
                  <a:lnTo>
                    <a:pt x="2238742" y="80922"/>
                  </a:lnTo>
                  <a:lnTo>
                    <a:pt x="2261596" y="77114"/>
                  </a:lnTo>
                  <a:lnTo>
                    <a:pt x="2261596" y="52361"/>
                  </a:lnTo>
                  <a:lnTo>
                    <a:pt x="2215888" y="34273"/>
                  </a:lnTo>
                  <a:lnTo>
                    <a:pt x="2156849" y="44745"/>
                  </a:lnTo>
                  <a:lnTo>
                    <a:pt x="2176846" y="62833"/>
                  </a:lnTo>
                  <a:lnTo>
                    <a:pt x="2153992" y="55217"/>
                  </a:lnTo>
                  <a:lnTo>
                    <a:pt x="2131138" y="62833"/>
                  </a:lnTo>
                  <a:lnTo>
                    <a:pt x="2127329" y="83778"/>
                  </a:lnTo>
                  <a:lnTo>
                    <a:pt x="2133994" y="104722"/>
                  </a:lnTo>
                  <a:lnTo>
                    <a:pt x="2113997" y="94250"/>
                  </a:lnTo>
                  <a:lnTo>
                    <a:pt x="2094000" y="108530"/>
                  </a:lnTo>
                  <a:lnTo>
                    <a:pt x="2084478" y="137091"/>
                  </a:lnTo>
                  <a:lnTo>
                    <a:pt x="2051149" y="140899"/>
                  </a:lnTo>
                  <a:lnTo>
                    <a:pt x="2077812" y="130427"/>
                  </a:lnTo>
                  <a:lnTo>
                    <a:pt x="2071146" y="105674"/>
                  </a:lnTo>
                  <a:lnTo>
                    <a:pt x="2094000" y="91394"/>
                  </a:lnTo>
                  <a:lnTo>
                    <a:pt x="2100666" y="70450"/>
                  </a:lnTo>
                  <a:lnTo>
                    <a:pt x="2120663" y="56169"/>
                  </a:lnTo>
                  <a:lnTo>
                    <a:pt x="2143517" y="45697"/>
                  </a:lnTo>
                  <a:lnTo>
                    <a:pt x="2163514" y="41889"/>
                  </a:lnTo>
                  <a:lnTo>
                    <a:pt x="2107332" y="31417"/>
                  </a:lnTo>
                  <a:lnTo>
                    <a:pt x="2071146" y="45697"/>
                  </a:lnTo>
                  <a:lnTo>
                    <a:pt x="2048292" y="56169"/>
                  </a:lnTo>
                  <a:lnTo>
                    <a:pt x="2028295" y="70450"/>
                  </a:lnTo>
                  <a:lnTo>
                    <a:pt x="2001632" y="80922"/>
                  </a:lnTo>
                  <a:lnTo>
                    <a:pt x="1978778" y="95202"/>
                  </a:lnTo>
                  <a:lnTo>
                    <a:pt x="1959733" y="117099"/>
                  </a:lnTo>
                  <a:lnTo>
                    <a:pt x="1995918" y="127571"/>
                  </a:lnTo>
                  <a:lnTo>
                    <a:pt x="2015915" y="135187"/>
                  </a:lnTo>
                  <a:lnTo>
                    <a:pt x="1967351" y="145659"/>
                  </a:lnTo>
                  <a:lnTo>
                    <a:pt x="1987348" y="166604"/>
                  </a:lnTo>
                  <a:lnTo>
                    <a:pt x="2020677" y="159940"/>
                  </a:lnTo>
                  <a:lnTo>
                    <a:pt x="2050196" y="174220"/>
                  </a:lnTo>
                  <a:lnTo>
                    <a:pt x="2073050" y="178028"/>
                  </a:lnTo>
                  <a:lnTo>
                    <a:pt x="2099714" y="181836"/>
                  </a:lnTo>
                  <a:lnTo>
                    <a:pt x="2122568" y="185644"/>
                  </a:lnTo>
                  <a:lnTo>
                    <a:pt x="2152087" y="175172"/>
                  </a:lnTo>
                  <a:lnTo>
                    <a:pt x="2172085" y="175172"/>
                  </a:lnTo>
                  <a:lnTo>
                    <a:pt x="2192082" y="178980"/>
                  </a:lnTo>
                  <a:lnTo>
                    <a:pt x="2218745" y="185644"/>
                  </a:lnTo>
                  <a:lnTo>
                    <a:pt x="2218745" y="163748"/>
                  </a:lnTo>
                  <a:lnTo>
                    <a:pt x="2241599" y="153275"/>
                  </a:lnTo>
                  <a:lnTo>
                    <a:pt x="2251122" y="174220"/>
                  </a:lnTo>
                  <a:lnTo>
                    <a:pt x="2284450" y="181836"/>
                  </a:lnTo>
                  <a:lnTo>
                    <a:pt x="2291116" y="202780"/>
                  </a:lnTo>
                  <a:lnTo>
                    <a:pt x="2297782" y="223725"/>
                  </a:lnTo>
                  <a:lnTo>
                    <a:pt x="2317779" y="223725"/>
                  </a:lnTo>
                  <a:lnTo>
                    <a:pt x="2344442" y="248478"/>
                  </a:lnTo>
                  <a:lnTo>
                    <a:pt x="2337776" y="277038"/>
                  </a:lnTo>
                  <a:lnTo>
                    <a:pt x="2321588" y="301791"/>
                  </a:lnTo>
                  <a:lnTo>
                    <a:pt x="2292068" y="316071"/>
                  </a:lnTo>
                  <a:lnTo>
                    <a:pt x="2269214" y="322735"/>
                  </a:lnTo>
                  <a:lnTo>
                    <a:pt x="2242551" y="337015"/>
                  </a:lnTo>
                  <a:lnTo>
                    <a:pt x="2255883" y="357960"/>
                  </a:lnTo>
                  <a:lnTo>
                    <a:pt x="2235885" y="364624"/>
                  </a:lnTo>
                  <a:lnTo>
                    <a:pt x="2183512" y="371288"/>
                  </a:lnTo>
                  <a:lnTo>
                    <a:pt x="2163514" y="367480"/>
                  </a:lnTo>
                  <a:lnTo>
                    <a:pt x="2137804" y="363672"/>
                  </a:lnTo>
                  <a:lnTo>
                    <a:pt x="2114949" y="381761"/>
                  </a:lnTo>
                  <a:lnTo>
                    <a:pt x="2094952" y="392233"/>
                  </a:lnTo>
                  <a:lnTo>
                    <a:pt x="2094952" y="413177"/>
                  </a:lnTo>
                  <a:lnTo>
                    <a:pt x="2117806" y="416985"/>
                  </a:lnTo>
                  <a:lnTo>
                    <a:pt x="2140660" y="410321"/>
                  </a:lnTo>
                  <a:lnTo>
                    <a:pt x="2173989" y="403657"/>
                  </a:lnTo>
                  <a:lnTo>
                    <a:pt x="2193986" y="407465"/>
                  </a:lnTo>
                  <a:lnTo>
                    <a:pt x="2207318" y="382713"/>
                  </a:lnTo>
                  <a:lnTo>
                    <a:pt x="2240647" y="396993"/>
                  </a:lnTo>
                  <a:lnTo>
                    <a:pt x="2240647" y="417937"/>
                  </a:lnTo>
                  <a:lnTo>
                    <a:pt x="2256835" y="438882"/>
                  </a:lnTo>
                  <a:lnTo>
                    <a:pt x="2253026" y="459826"/>
                  </a:lnTo>
                  <a:lnTo>
                    <a:pt x="2273023" y="466490"/>
                  </a:lnTo>
                  <a:lnTo>
                    <a:pt x="2293021" y="474107"/>
                  </a:lnTo>
                  <a:lnTo>
                    <a:pt x="2315874" y="495051"/>
                  </a:lnTo>
                  <a:lnTo>
                    <a:pt x="2342538" y="495051"/>
                  </a:lnTo>
                  <a:lnTo>
                    <a:pt x="2385389" y="515995"/>
                  </a:lnTo>
                  <a:lnTo>
                    <a:pt x="2394911" y="495051"/>
                  </a:lnTo>
                  <a:lnTo>
                    <a:pt x="2368248" y="466490"/>
                  </a:lnTo>
                  <a:lnTo>
                    <a:pt x="2352060" y="441738"/>
                  </a:lnTo>
                  <a:lnTo>
                    <a:pt x="2372057" y="445546"/>
                  </a:lnTo>
                  <a:lnTo>
                    <a:pt x="2392055" y="456018"/>
                  </a:lnTo>
                  <a:lnTo>
                    <a:pt x="2412052" y="452210"/>
                  </a:lnTo>
                  <a:lnTo>
                    <a:pt x="2428240" y="476963"/>
                  </a:lnTo>
                  <a:lnTo>
                    <a:pt x="2448237" y="473155"/>
                  </a:lnTo>
                  <a:lnTo>
                    <a:pt x="2461569" y="430314"/>
                  </a:lnTo>
                  <a:lnTo>
                    <a:pt x="2468235" y="451258"/>
                  </a:lnTo>
                  <a:lnTo>
                    <a:pt x="2477757" y="426505"/>
                  </a:lnTo>
                  <a:lnTo>
                    <a:pt x="2468235" y="401753"/>
                  </a:lnTo>
                  <a:lnTo>
                    <a:pt x="2438715" y="383665"/>
                  </a:lnTo>
                  <a:lnTo>
                    <a:pt x="2438715" y="352248"/>
                  </a:lnTo>
                  <a:lnTo>
                    <a:pt x="2418718" y="352248"/>
                  </a:lnTo>
                  <a:lnTo>
                    <a:pt x="2438715" y="341776"/>
                  </a:lnTo>
                  <a:lnTo>
                    <a:pt x="2448237" y="320831"/>
                  </a:lnTo>
                  <a:lnTo>
                    <a:pt x="2481566" y="314167"/>
                  </a:lnTo>
                  <a:lnTo>
                    <a:pt x="2488232" y="335111"/>
                  </a:lnTo>
                  <a:lnTo>
                    <a:pt x="2511086" y="341776"/>
                  </a:lnTo>
                  <a:lnTo>
                    <a:pt x="2505372" y="362720"/>
                  </a:lnTo>
                  <a:lnTo>
                    <a:pt x="2532036" y="387473"/>
                  </a:lnTo>
                  <a:lnTo>
                    <a:pt x="2554890" y="356056"/>
                  </a:lnTo>
                  <a:lnTo>
                    <a:pt x="2574887" y="352248"/>
                  </a:lnTo>
                  <a:lnTo>
                    <a:pt x="2594884" y="337967"/>
                  </a:lnTo>
                  <a:lnTo>
                    <a:pt x="2631070" y="327495"/>
                  </a:lnTo>
                  <a:lnTo>
                    <a:pt x="2634879" y="306551"/>
                  </a:lnTo>
                  <a:lnTo>
                    <a:pt x="2605359" y="305599"/>
                  </a:lnTo>
                  <a:close/>
                  <a:moveTo>
                    <a:pt x="1877839" y="485531"/>
                  </a:moveTo>
                  <a:lnTo>
                    <a:pt x="1864508" y="510283"/>
                  </a:lnTo>
                  <a:lnTo>
                    <a:pt x="1894027" y="503619"/>
                  </a:lnTo>
                  <a:lnTo>
                    <a:pt x="1916881" y="489339"/>
                  </a:lnTo>
                  <a:lnTo>
                    <a:pt x="1923547" y="464586"/>
                  </a:lnTo>
                  <a:lnTo>
                    <a:pt x="1903550" y="464586"/>
                  </a:lnTo>
                  <a:lnTo>
                    <a:pt x="1877839" y="485531"/>
                  </a:lnTo>
                  <a:close/>
                  <a:moveTo>
                    <a:pt x="1706434" y="916796"/>
                  </a:moveTo>
                  <a:lnTo>
                    <a:pt x="1683580" y="910132"/>
                  </a:lnTo>
                  <a:lnTo>
                    <a:pt x="1706434" y="916796"/>
                  </a:lnTo>
                  <a:close/>
                  <a:moveTo>
                    <a:pt x="1798802" y="14280"/>
                  </a:moveTo>
                  <a:lnTo>
                    <a:pt x="1769282" y="18088"/>
                  </a:lnTo>
                  <a:lnTo>
                    <a:pt x="1742620" y="21896"/>
                  </a:lnTo>
                  <a:lnTo>
                    <a:pt x="1719765" y="28561"/>
                  </a:lnTo>
                  <a:lnTo>
                    <a:pt x="1726431" y="53313"/>
                  </a:lnTo>
                  <a:lnTo>
                    <a:pt x="1667391" y="53313"/>
                  </a:lnTo>
                  <a:lnTo>
                    <a:pt x="1676914" y="74258"/>
                  </a:lnTo>
                  <a:lnTo>
                    <a:pt x="1696911" y="84730"/>
                  </a:lnTo>
                  <a:lnTo>
                    <a:pt x="1710243" y="109482"/>
                  </a:lnTo>
                  <a:lnTo>
                    <a:pt x="1766426" y="109482"/>
                  </a:lnTo>
                  <a:lnTo>
                    <a:pt x="1786423" y="105674"/>
                  </a:lnTo>
                  <a:lnTo>
                    <a:pt x="1799755" y="84730"/>
                  </a:lnTo>
                  <a:lnTo>
                    <a:pt x="1806420" y="63785"/>
                  </a:lnTo>
                  <a:lnTo>
                    <a:pt x="1767378" y="56169"/>
                  </a:lnTo>
                  <a:lnTo>
                    <a:pt x="1833083" y="31417"/>
                  </a:lnTo>
                  <a:lnTo>
                    <a:pt x="1813086" y="17136"/>
                  </a:lnTo>
                  <a:lnTo>
                    <a:pt x="1798802" y="14280"/>
                  </a:lnTo>
                  <a:close/>
                  <a:moveTo>
                    <a:pt x="1624540" y="223725"/>
                  </a:moveTo>
                  <a:lnTo>
                    <a:pt x="1644537" y="227533"/>
                  </a:lnTo>
                  <a:lnTo>
                    <a:pt x="1674057" y="238005"/>
                  </a:lnTo>
                  <a:lnTo>
                    <a:pt x="1694055" y="238005"/>
                  </a:lnTo>
                  <a:lnTo>
                    <a:pt x="1716909" y="234197"/>
                  </a:lnTo>
                  <a:lnTo>
                    <a:pt x="1707386" y="195164"/>
                  </a:lnTo>
                  <a:lnTo>
                    <a:pt x="1651203" y="184692"/>
                  </a:lnTo>
                  <a:lnTo>
                    <a:pt x="1635015" y="205637"/>
                  </a:lnTo>
                  <a:lnTo>
                    <a:pt x="1615018" y="209445"/>
                  </a:lnTo>
                  <a:lnTo>
                    <a:pt x="1624540" y="223725"/>
                  </a:lnTo>
                  <a:close/>
                  <a:moveTo>
                    <a:pt x="1568357" y="237053"/>
                  </a:moveTo>
                  <a:lnTo>
                    <a:pt x="1588355" y="233245"/>
                  </a:lnTo>
                  <a:lnTo>
                    <a:pt x="1568357" y="229437"/>
                  </a:lnTo>
                  <a:lnTo>
                    <a:pt x="1568357" y="237053"/>
                  </a:lnTo>
                  <a:close/>
                  <a:moveTo>
                    <a:pt x="1585498" y="156131"/>
                  </a:moveTo>
                  <a:lnTo>
                    <a:pt x="1529315" y="152323"/>
                  </a:lnTo>
                  <a:lnTo>
                    <a:pt x="1572166" y="127571"/>
                  </a:lnTo>
                  <a:lnTo>
                    <a:pt x="1578832" y="102818"/>
                  </a:lnTo>
                  <a:lnTo>
                    <a:pt x="1585498" y="63785"/>
                  </a:lnTo>
                  <a:lnTo>
                    <a:pt x="1558835" y="53313"/>
                  </a:lnTo>
                  <a:lnTo>
                    <a:pt x="1538838" y="57121"/>
                  </a:lnTo>
                  <a:lnTo>
                    <a:pt x="1512175" y="78066"/>
                  </a:lnTo>
                  <a:lnTo>
                    <a:pt x="1495986" y="102818"/>
                  </a:lnTo>
                  <a:lnTo>
                    <a:pt x="1475989" y="113290"/>
                  </a:lnTo>
                  <a:lnTo>
                    <a:pt x="1482655" y="92346"/>
                  </a:lnTo>
                  <a:lnTo>
                    <a:pt x="1489321" y="71402"/>
                  </a:lnTo>
                  <a:lnTo>
                    <a:pt x="1462657" y="64737"/>
                  </a:lnTo>
                  <a:lnTo>
                    <a:pt x="1435995" y="64737"/>
                  </a:lnTo>
                  <a:lnTo>
                    <a:pt x="1413141" y="82826"/>
                  </a:lnTo>
                  <a:lnTo>
                    <a:pt x="1393143" y="86634"/>
                  </a:lnTo>
                  <a:lnTo>
                    <a:pt x="1370289" y="90442"/>
                  </a:lnTo>
                  <a:lnTo>
                    <a:pt x="1393143" y="76162"/>
                  </a:lnTo>
                  <a:lnTo>
                    <a:pt x="1413141" y="69498"/>
                  </a:lnTo>
                  <a:lnTo>
                    <a:pt x="1363623" y="69498"/>
                  </a:lnTo>
                  <a:lnTo>
                    <a:pt x="1343626" y="73306"/>
                  </a:lnTo>
                  <a:lnTo>
                    <a:pt x="1366480" y="55217"/>
                  </a:lnTo>
                  <a:lnTo>
                    <a:pt x="1280778" y="73306"/>
                  </a:lnTo>
                  <a:lnTo>
                    <a:pt x="1224595" y="87586"/>
                  </a:lnTo>
                  <a:lnTo>
                    <a:pt x="1195075" y="108530"/>
                  </a:lnTo>
                  <a:lnTo>
                    <a:pt x="1221738" y="119003"/>
                  </a:lnTo>
                  <a:lnTo>
                    <a:pt x="1198884" y="133283"/>
                  </a:lnTo>
                  <a:lnTo>
                    <a:pt x="1178887" y="143755"/>
                  </a:lnTo>
                  <a:lnTo>
                    <a:pt x="1198884" y="150419"/>
                  </a:lnTo>
                  <a:lnTo>
                    <a:pt x="1221738" y="154227"/>
                  </a:lnTo>
                  <a:lnTo>
                    <a:pt x="1267446" y="154227"/>
                  </a:lnTo>
                  <a:lnTo>
                    <a:pt x="1244592" y="168508"/>
                  </a:lnTo>
                  <a:lnTo>
                    <a:pt x="1185553" y="175172"/>
                  </a:lnTo>
                  <a:lnTo>
                    <a:pt x="1165555" y="175172"/>
                  </a:lnTo>
                  <a:lnTo>
                    <a:pt x="1161746" y="196116"/>
                  </a:lnTo>
                  <a:lnTo>
                    <a:pt x="1188409" y="203733"/>
                  </a:lnTo>
                  <a:lnTo>
                    <a:pt x="1175078" y="224677"/>
                  </a:lnTo>
                  <a:lnTo>
                    <a:pt x="1267446" y="231341"/>
                  </a:lnTo>
                  <a:lnTo>
                    <a:pt x="1294109" y="227533"/>
                  </a:lnTo>
                  <a:lnTo>
                    <a:pt x="1330295" y="223725"/>
                  </a:lnTo>
                  <a:lnTo>
                    <a:pt x="1369337" y="216109"/>
                  </a:lnTo>
                  <a:lnTo>
                    <a:pt x="1407427" y="212301"/>
                  </a:lnTo>
                  <a:lnTo>
                    <a:pt x="1430281" y="205637"/>
                  </a:lnTo>
                  <a:lnTo>
                    <a:pt x="1450278" y="205637"/>
                  </a:lnTo>
                  <a:lnTo>
                    <a:pt x="1495986" y="226581"/>
                  </a:lnTo>
                  <a:lnTo>
                    <a:pt x="1518841" y="233245"/>
                  </a:lnTo>
                  <a:lnTo>
                    <a:pt x="1538838" y="229437"/>
                  </a:lnTo>
                  <a:lnTo>
                    <a:pt x="1555026" y="208493"/>
                  </a:lnTo>
                  <a:lnTo>
                    <a:pt x="1512175" y="201828"/>
                  </a:lnTo>
                  <a:lnTo>
                    <a:pt x="1532172" y="187548"/>
                  </a:lnTo>
                  <a:lnTo>
                    <a:pt x="1558835" y="187548"/>
                  </a:lnTo>
                  <a:lnTo>
                    <a:pt x="1585498" y="183740"/>
                  </a:lnTo>
                  <a:lnTo>
                    <a:pt x="1585498" y="156131"/>
                  </a:lnTo>
                  <a:lnTo>
                    <a:pt x="1585498" y="156131"/>
                  </a:lnTo>
                  <a:close/>
                  <a:moveTo>
                    <a:pt x="1036049" y="117099"/>
                  </a:moveTo>
                  <a:lnTo>
                    <a:pt x="1029383" y="138043"/>
                  </a:lnTo>
                  <a:lnTo>
                    <a:pt x="1052237" y="134235"/>
                  </a:lnTo>
                  <a:lnTo>
                    <a:pt x="1081757" y="126619"/>
                  </a:lnTo>
                  <a:lnTo>
                    <a:pt x="1111277" y="130427"/>
                  </a:lnTo>
                  <a:lnTo>
                    <a:pt x="1154128" y="95202"/>
                  </a:lnTo>
                  <a:lnTo>
                    <a:pt x="1226499" y="70450"/>
                  </a:lnTo>
                  <a:lnTo>
                    <a:pt x="1295062" y="49505"/>
                  </a:lnTo>
                  <a:lnTo>
                    <a:pt x="1347435" y="39033"/>
                  </a:lnTo>
                  <a:lnTo>
                    <a:pt x="1324581" y="18088"/>
                  </a:lnTo>
                  <a:lnTo>
                    <a:pt x="1285539" y="7616"/>
                  </a:lnTo>
                  <a:lnTo>
                    <a:pt x="1236022" y="14280"/>
                  </a:lnTo>
                  <a:lnTo>
                    <a:pt x="1216977" y="0"/>
                  </a:lnTo>
                  <a:lnTo>
                    <a:pt x="1171269" y="3808"/>
                  </a:lnTo>
                  <a:lnTo>
                    <a:pt x="1144606" y="14280"/>
                  </a:lnTo>
                  <a:lnTo>
                    <a:pt x="1128417" y="42841"/>
                  </a:lnTo>
                  <a:lnTo>
                    <a:pt x="1098898" y="49505"/>
                  </a:lnTo>
                  <a:lnTo>
                    <a:pt x="1062712" y="63785"/>
                  </a:lnTo>
                  <a:lnTo>
                    <a:pt x="1006529" y="102818"/>
                  </a:lnTo>
                  <a:lnTo>
                    <a:pt x="1033192" y="113290"/>
                  </a:lnTo>
                  <a:lnTo>
                    <a:pt x="1036049" y="117099"/>
                  </a:lnTo>
                  <a:close/>
                  <a:moveTo>
                    <a:pt x="104748" y="877764"/>
                  </a:moveTo>
                  <a:lnTo>
                    <a:pt x="100939" y="902516"/>
                  </a:lnTo>
                  <a:lnTo>
                    <a:pt x="104748" y="877764"/>
                  </a:lnTo>
                  <a:close/>
                  <a:moveTo>
                    <a:pt x="88559" y="916796"/>
                  </a:moveTo>
                  <a:lnTo>
                    <a:pt x="98082" y="937741"/>
                  </a:lnTo>
                  <a:lnTo>
                    <a:pt x="114270" y="912988"/>
                  </a:lnTo>
                  <a:lnTo>
                    <a:pt x="91416" y="912988"/>
                  </a:lnTo>
                  <a:lnTo>
                    <a:pt x="88559" y="916796"/>
                  </a:lnTo>
                  <a:close/>
                  <a:moveTo>
                    <a:pt x="79037" y="885380"/>
                  </a:moveTo>
                  <a:lnTo>
                    <a:pt x="99034" y="885380"/>
                  </a:lnTo>
                  <a:lnTo>
                    <a:pt x="79037" y="881572"/>
                  </a:lnTo>
                  <a:lnTo>
                    <a:pt x="79037" y="885380"/>
                  </a:lnTo>
                  <a:close/>
                  <a:moveTo>
                    <a:pt x="135220" y="1072928"/>
                  </a:moveTo>
                  <a:lnTo>
                    <a:pt x="135220" y="1048175"/>
                  </a:lnTo>
                  <a:lnTo>
                    <a:pt x="115222" y="1027231"/>
                  </a:lnTo>
                  <a:lnTo>
                    <a:pt x="92368" y="1016759"/>
                  </a:lnTo>
                  <a:lnTo>
                    <a:pt x="72371" y="998670"/>
                  </a:lnTo>
                  <a:lnTo>
                    <a:pt x="52374" y="1005334"/>
                  </a:lnTo>
                  <a:lnTo>
                    <a:pt x="75228" y="1019615"/>
                  </a:lnTo>
                  <a:lnTo>
                    <a:pt x="52374" y="1033895"/>
                  </a:lnTo>
                  <a:lnTo>
                    <a:pt x="72371" y="1040559"/>
                  </a:lnTo>
                  <a:lnTo>
                    <a:pt x="69514" y="1061504"/>
                  </a:lnTo>
                  <a:lnTo>
                    <a:pt x="89512" y="1057696"/>
                  </a:lnTo>
                  <a:lnTo>
                    <a:pt x="86655" y="1082448"/>
                  </a:lnTo>
                  <a:lnTo>
                    <a:pt x="113318" y="1089112"/>
                  </a:lnTo>
                  <a:lnTo>
                    <a:pt x="113318" y="1110057"/>
                  </a:lnTo>
                  <a:lnTo>
                    <a:pt x="133315" y="1116721"/>
                  </a:lnTo>
                  <a:lnTo>
                    <a:pt x="156169" y="1106249"/>
                  </a:lnTo>
                  <a:lnTo>
                    <a:pt x="153312" y="1085304"/>
                  </a:lnTo>
                  <a:lnTo>
                    <a:pt x="135220" y="1072928"/>
                  </a:lnTo>
                  <a:close/>
                  <a:moveTo>
                    <a:pt x="2512991" y="874907"/>
                  </a:moveTo>
                  <a:lnTo>
                    <a:pt x="2492993" y="881572"/>
                  </a:lnTo>
                  <a:lnTo>
                    <a:pt x="2499659" y="856819"/>
                  </a:lnTo>
                  <a:lnTo>
                    <a:pt x="2479662" y="853011"/>
                  </a:lnTo>
                  <a:lnTo>
                    <a:pt x="2459664" y="863483"/>
                  </a:lnTo>
                  <a:lnTo>
                    <a:pt x="2439667" y="873955"/>
                  </a:lnTo>
                  <a:lnTo>
                    <a:pt x="2416813" y="880620"/>
                  </a:lnTo>
                  <a:lnTo>
                    <a:pt x="2393959" y="894900"/>
                  </a:lnTo>
                  <a:lnTo>
                    <a:pt x="2387293" y="870147"/>
                  </a:lnTo>
                  <a:lnTo>
                    <a:pt x="2407291" y="877764"/>
                  </a:lnTo>
                  <a:lnTo>
                    <a:pt x="2430145" y="867291"/>
                  </a:lnTo>
                  <a:lnTo>
                    <a:pt x="2459664" y="856819"/>
                  </a:lnTo>
                  <a:lnTo>
                    <a:pt x="2482518" y="842539"/>
                  </a:lnTo>
                  <a:lnTo>
                    <a:pt x="2521561" y="842539"/>
                  </a:lnTo>
                  <a:lnTo>
                    <a:pt x="2505372" y="817786"/>
                  </a:lnTo>
                  <a:lnTo>
                    <a:pt x="2485375" y="821594"/>
                  </a:lnTo>
                  <a:lnTo>
                    <a:pt x="2435858" y="825402"/>
                  </a:lnTo>
                  <a:lnTo>
                    <a:pt x="2413004" y="814930"/>
                  </a:lnTo>
                  <a:lnTo>
                    <a:pt x="2429192" y="793986"/>
                  </a:lnTo>
                  <a:lnTo>
                    <a:pt x="2405386" y="775897"/>
                  </a:lnTo>
                  <a:lnTo>
                    <a:pt x="2395864" y="751145"/>
                  </a:lnTo>
                  <a:lnTo>
                    <a:pt x="2418718" y="733056"/>
                  </a:lnTo>
                  <a:lnTo>
                    <a:pt x="2405386" y="712112"/>
                  </a:lnTo>
                  <a:lnTo>
                    <a:pt x="2432049" y="694975"/>
                  </a:lnTo>
                  <a:lnTo>
                    <a:pt x="2405386" y="680695"/>
                  </a:lnTo>
                  <a:lnTo>
                    <a:pt x="2378723" y="684503"/>
                  </a:lnTo>
                  <a:lnTo>
                    <a:pt x="2408243" y="670223"/>
                  </a:lnTo>
                  <a:lnTo>
                    <a:pt x="2388246" y="666415"/>
                  </a:lnTo>
                  <a:lnTo>
                    <a:pt x="2411100" y="652134"/>
                  </a:lnTo>
                  <a:lnTo>
                    <a:pt x="2391102" y="637854"/>
                  </a:lnTo>
                  <a:lnTo>
                    <a:pt x="2391102" y="598821"/>
                  </a:lnTo>
                  <a:lnTo>
                    <a:pt x="2368248" y="602629"/>
                  </a:lnTo>
                  <a:lnTo>
                    <a:pt x="2354917" y="627382"/>
                  </a:lnTo>
                  <a:lnTo>
                    <a:pt x="2334919" y="637854"/>
                  </a:lnTo>
                  <a:lnTo>
                    <a:pt x="2312066" y="670223"/>
                  </a:lnTo>
                  <a:lnTo>
                    <a:pt x="2315874" y="649278"/>
                  </a:lnTo>
                  <a:lnTo>
                    <a:pt x="2293021" y="653087"/>
                  </a:lnTo>
                  <a:lnTo>
                    <a:pt x="2273023" y="667367"/>
                  </a:lnTo>
                  <a:lnTo>
                    <a:pt x="2250169" y="681647"/>
                  </a:lnTo>
                  <a:lnTo>
                    <a:pt x="2250169" y="660703"/>
                  </a:lnTo>
                  <a:lnTo>
                    <a:pt x="2230172" y="681647"/>
                  </a:lnTo>
                  <a:lnTo>
                    <a:pt x="2193986" y="688311"/>
                  </a:lnTo>
                  <a:lnTo>
                    <a:pt x="2227315" y="677839"/>
                  </a:lnTo>
                  <a:lnTo>
                    <a:pt x="2240647" y="656895"/>
                  </a:lnTo>
                  <a:lnTo>
                    <a:pt x="2214936" y="646422"/>
                  </a:lnTo>
                  <a:lnTo>
                    <a:pt x="2188273" y="654039"/>
                  </a:lnTo>
                  <a:lnTo>
                    <a:pt x="2214936" y="639758"/>
                  </a:lnTo>
                  <a:lnTo>
                    <a:pt x="2221602" y="618814"/>
                  </a:lnTo>
                  <a:lnTo>
                    <a:pt x="2205413" y="597869"/>
                  </a:lnTo>
                  <a:lnTo>
                    <a:pt x="2228268" y="594061"/>
                  </a:lnTo>
                  <a:lnTo>
                    <a:pt x="2241599" y="573117"/>
                  </a:lnTo>
                  <a:lnTo>
                    <a:pt x="2261596" y="562645"/>
                  </a:lnTo>
                  <a:lnTo>
                    <a:pt x="2241599" y="566453"/>
                  </a:lnTo>
                  <a:lnTo>
                    <a:pt x="2214936" y="552172"/>
                  </a:lnTo>
                  <a:lnTo>
                    <a:pt x="2208270" y="527420"/>
                  </a:lnTo>
                  <a:lnTo>
                    <a:pt x="2178750" y="516947"/>
                  </a:lnTo>
                  <a:lnTo>
                    <a:pt x="2175894" y="496003"/>
                  </a:lnTo>
                  <a:lnTo>
                    <a:pt x="2149231" y="496003"/>
                  </a:lnTo>
                  <a:lnTo>
                    <a:pt x="2129233" y="506475"/>
                  </a:lnTo>
                  <a:lnTo>
                    <a:pt x="2106379" y="502667"/>
                  </a:lnTo>
                  <a:lnTo>
                    <a:pt x="2056862" y="488387"/>
                  </a:lnTo>
                  <a:lnTo>
                    <a:pt x="2030199" y="496003"/>
                  </a:lnTo>
                  <a:lnTo>
                    <a:pt x="2014011" y="516947"/>
                  </a:lnTo>
                  <a:lnTo>
                    <a:pt x="2023534" y="537892"/>
                  </a:lnTo>
                  <a:lnTo>
                    <a:pt x="2000679" y="555980"/>
                  </a:lnTo>
                  <a:lnTo>
                    <a:pt x="1988300" y="577877"/>
                  </a:lnTo>
                  <a:lnTo>
                    <a:pt x="1991157" y="598821"/>
                  </a:lnTo>
                  <a:lnTo>
                    <a:pt x="1971160" y="613102"/>
                  </a:lnTo>
                  <a:lnTo>
                    <a:pt x="1954971" y="634046"/>
                  </a:lnTo>
                  <a:lnTo>
                    <a:pt x="1934974" y="640710"/>
                  </a:lnTo>
                  <a:lnTo>
                    <a:pt x="1914977" y="658799"/>
                  </a:lnTo>
                  <a:lnTo>
                    <a:pt x="1941640" y="676887"/>
                  </a:lnTo>
                  <a:lnTo>
                    <a:pt x="1948305" y="701640"/>
                  </a:lnTo>
                  <a:lnTo>
                    <a:pt x="1945449" y="722584"/>
                  </a:lnTo>
                  <a:lnTo>
                    <a:pt x="1935926" y="751145"/>
                  </a:lnTo>
                  <a:lnTo>
                    <a:pt x="1896884" y="782561"/>
                  </a:lnTo>
                  <a:lnTo>
                    <a:pt x="1874030" y="800650"/>
                  </a:lnTo>
                  <a:lnTo>
                    <a:pt x="1854033" y="813978"/>
                  </a:lnTo>
                  <a:lnTo>
                    <a:pt x="1824513" y="817786"/>
                  </a:lnTo>
                  <a:lnTo>
                    <a:pt x="1804516" y="821594"/>
                  </a:lnTo>
                  <a:lnTo>
                    <a:pt x="1781662" y="828258"/>
                  </a:lnTo>
                  <a:lnTo>
                    <a:pt x="1785471" y="849203"/>
                  </a:lnTo>
                  <a:lnTo>
                    <a:pt x="1789280" y="870147"/>
                  </a:lnTo>
                  <a:lnTo>
                    <a:pt x="1769282" y="901564"/>
                  </a:lnTo>
                  <a:lnTo>
                    <a:pt x="1769282" y="944405"/>
                  </a:lnTo>
                  <a:lnTo>
                    <a:pt x="1739763" y="962493"/>
                  </a:lnTo>
                  <a:lnTo>
                    <a:pt x="1739763" y="983438"/>
                  </a:lnTo>
                  <a:lnTo>
                    <a:pt x="1716909" y="976774"/>
                  </a:lnTo>
                  <a:lnTo>
                    <a:pt x="1700720" y="997718"/>
                  </a:lnTo>
                  <a:lnTo>
                    <a:pt x="1677866" y="993910"/>
                  </a:lnTo>
                  <a:lnTo>
                    <a:pt x="1657869" y="997718"/>
                  </a:lnTo>
                  <a:lnTo>
                    <a:pt x="1680723" y="979630"/>
                  </a:lnTo>
                  <a:lnTo>
                    <a:pt x="1674057" y="958685"/>
                  </a:lnTo>
                  <a:lnTo>
                    <a:pt x="1654060" y="948213"/>
                  </a:lnTo>
                  <a:lnTo>
                    <a:pt x="1657869" y="919652"/>
                  </a:lnTo>
                  <a:lnTo>
                    <a:pt x="1674057" y="894900"/>
                  </a:lnTo>
                  <a:lnTo>
                    <a:pt x="1687389" y="873955"/>
                  </a:lnTo>
                  <a:lnTo>
                    <a:pt x="1687389" y="849203"/>
                  </a:lnTo>
                  <a:lnTo>
                    <a:pt x="1714052" y="828258"/>
                  </a:lnTo>
                  <a:lnTo>
                    <a:pt x="1687389" y="811122"/>
                  </a:lnTo>
                  <a:lnTo>
                    <a:pt x="1628349" y="811122"/>
                  </a:lnTo>
                  <a:lnTo>
                    <a:pt x="1608352" y="817786"/>
                  </a:lnTo>
                  <a:lnTo>
                    <a:pt x="1617875" y="796842"/>
                  </a:lnTo>
                  <a:lnTo>
                    <a:pt x="1581689" y="782561"/>
                  </a:lnTo>
                  <a:lnTo>
                    <a:pt x="1561692" y="754001"/>
                  </a:lnTo>
                  <a:lnTo>
                    <a:pt x="1525506" y="735912"/>
                  </a:lnTo>
                  <a:lnTo>
                    <a:pt x="1505509" y="725440"/>
                  </a:lnTo>
                  <a:lnTo>
                    <a:pt x="1472180" y="721632"/>
                  </a:lnTo>
                  <a:lnTo>
                    <a:pt x="1445517" y="725440"/>
                  </a:lnTo>
                  <a:lnTo>
                    <a:pt x="1425520" y="732104"/>
                  </a:lnTo>
                  <a:lnTo>
                    <a:pt x="1445517" y="700688"/>
                  </a:lnTo>
                  <a:lnTo>
                    <a:pt x="1455040" y="665463"/>
                  </a:lnTo>
                  <a:lnTo>
                    <a:pt x="1428377" y="654991"/>
                  </a:lnTo>
                  <a:lnTo>
                    <a:pt x="1408379" y="669271"/>
                  </a:lnTo>
                  <a:lnTo>
                    <a:pt x="1415045" y="640710"/>
                  </a:lnTo>
                  <a:lnTo>
                    <a:pt x="1441708" y="609294"/>
                  </a:lnTo>
                  <a:lnTo>
                    <a:pt x="1471228" y="577877"/>
                  </a:lnTo>
                  <a:lnTo>
                    <a:pt x="1492177" y="564549"/>
                  </a:lnTo>
                  <a:lnTo>
                    <a:pt x="1512175" y="550268"/>
                  </a:lnTo>
                  <a:lnTo>
                    <a:pt x="1545503" y="529324"/>
                  </a:lnTo>
                  <a:lnTo>
                    <a:pt x="1568357" y="515043"/>
                  </a:lnTo>
                  <a:lnTo>
                    <a:pt x="1614066" y="479819"/>
                  </a:lnTo>
                  <a:lnTo>
                    <a:pt x="1643585" y="479819"/>
                  </a:lnTo>
                  <a:lnTo>
                    <a:pt x="1663582" y="476011"/>
                  </a:lnTo>
                  <a:lnTo>
                    <a:pt x="1656917" y="444594"/>
                  </a:lnTo>
                  <a:lnTo>
                    <a:pt x="1623588" y="448402"/>
                  </a:lnTo>
                  <a:lnTo>
                    <a:pt x="1600734" y="427457"/>
                  </a:lnTo>
                  <a:lnTo>
                    <a:pt x="1659774" y="437930"/>
                  </a:lnTo>
                  <a:lnTo>
                    <a:pt x="1693102" y="452210"/>
                  </a:lnTo>
                  <a:lnTo>
                    <a:pt x="1713100" y="427457"/>
                  </a:lnTo>
                  <a:lnTo>
                    <a:pt x="1739763" y="427457"/>
                  </a:lnTo>
                  <a:lnTo>
                    <a:pt x="1775948" y="420793"/>
                  </a:lnTo>
                  <a:lnTo>
                    <a:pt x="1795945" y="414129"/>
                  </a:lnTo>
                  <a:lnTo>
                    <a:pt x="1815943" y="403657"/>
                  </a:lnTo>
                  <a:lnTo>
                    <a:pt x="1838797" y="393185"/>
                  </a:lnTo>
                  <a:lnTo>
                    <a:pt x="1786423" y="378904"/>
                  </a:lnTo>
                  <a:lnTo>
                    <a:pt x="1736906" y="347488"/>
                  </a:lnTo>
                  <a:lnTo>
                    <a:pt x="1759760" y="343680"/>
                  </a:lnTo>
                  <a:lnTo>
                    <a:pt x="1778805" y="343680"/>
                  </a:lnTo>
                  <a:lnTo>
                    <a:pt x="1801659" y="350344"/>
                  </a:lnTo>
                  <a:lnTo>
                    <a:pt x="1824513" y="371288"/>
                  </a:lnTo>
                  <a:lnTo>
                    <a:pt x="1844510" y="371288"/>
                  </a:lnTo>
                  <a:lnTo>
                    <a:pt x="1863555" y="360816"/>
                  </a:lnTo>
                  <a:lnTo>
                    <a:pt x="1883553" y="354152"/>
                  </a:lnTo>
                  <a:lnTo>
                    <a:pt x="1906406" y="339872"/>
                  </a:lnTo>
                  <a:lnTo>
                    <a:pt x="1926404" y="321783"/>
                  </a:lnTo>
                  <a:lnTo>
                    <a:pt x="1953067" y="342728"/>
                  </a:lnTo>
                  <a:lnTo>
                    <a:pt x="1966398" y="321783"/>
                  </a:lnTo>
                  <a:lnTo>
                    <a:pt x="1986396" y="336063"/>
                  </a:lnTo>
                  <a:lnTo>
                    <a:pt x="2019724" y="329399"/>
                  </a:lnTo>
                  <a:lnTo>
                    <a:pt x="2042579" y="318927"/>
                  </a:lnTo>
                  <a:lnTo>
                    <a:pt x="2062576" y="308455"/>
                  </a:lnTo>
                  <a:lnTo>
                    <a:pt x="2072098" y="279894"/>
                  </a:lnTo>
                  <a:lnTo>
                    <a:pt x="2065433" y="255142"/>
                  </a:lnTo>
                  <a:lnTo>
                    <a:pt x="2092095" y="247525"/>
                  </a:lnTo>
                  <a:lnTo>
                    <a:pt x="2112093" y="243717"/>
                  </a:lnTo>
                  <a:lnTo>
                    <a:pt x="2114949" y="222773"/>
                  </a:lnTo>
                  <a:lnTo>
                    <a:pt x="2101618" y="198020"/>
                  </a:lnTo>
                  <a:lnTo>
                    <a:pt x="2072098" y="191356"/>
                  </a:lnTo>
                  <a:lnTo>
                    <a:pt x="2049244" y="191356"/>
                  </a:lnTo>
                  <a:lnTo>
                    <a:pt x="2029247" y="198020"/>
                  </a:lnTo>
                  <a:lnTo>
                    <a:pt x="2019724" y="218965"/>
                  </a:lnTo>
                  <a:lnTo>
                    <a:pt x="1993061" y="237053"/>
                  </a:lnTo>
                  <a:lnTo>
                    <a:pt x="1956876" y="265614"/>
                  </a:lnTo>
                  <a:lnTo>
                    <a:pt x="1936879" y="283702"/>
                  </a:lnTo>
                  <a:lnTo>
                    <a:pt x="1910215" y="294175"/>
                  </a:lnTo>
                  <a:lnTo>
                    <a:pt x="1890218" y="304647"/>
                  </a:lnTo>
                  <a:lnTo>
                    <a:pt x="1887361" y="265614"/>
                  </a:lnTo>
                  <a:lnTo>
                    <a:pt x="1914025" y="255142"/>
                  </a:lnTo>
                  <a:lnTo>
                    <a:pt x="1920690" y="226581"/>
                  </a:lnTo>
                  <a:lnTo>
                    <a:pt x="1887361" y="226581"/>
                  </a:lnTo>
                  <a:lnTo>
                    <a:pt x="1867364" y="237053"/>
                  </a:lnTo>
                  <a:lnTo>
                    <a:pt x="1847367" y="255142"/>
                  </a:lnTo>
                  <a:lnTo>
                    <a:pt x="1856890" y="230389"/>
                  </a:lnTo>
                  <a:lnTo>
                    <a:pt x="1879744" y="209445"/>
                  </a:lnTo>
                  <a:lnTo>
                    <a:pt x="1859746" y="205637"/>
                  </a:lnTo>
                  <a:lnTo>
                    <a:pt x="1836892" y="205637"/>
                  </a:lnTo>
                  <a:lnTo>
                    <a:pt x="1846415" y="180884"/>
                  </a:lnTo>
                  <a:lnTo>
                    <a:pt x="1869269" y="184692"/>
                  </a:lnTo>
                  <a:lnTo>
                    <a:pt x="1855937" y="163748"/>
                  </a:lnTo>
                  <a:lnTo>
                    <a:pt x="1869269" y="132331"/>
                  </a:lnTo>
                  <a:lnTo>
                    <a:pt x="1844510" y="107578"/>
                  </a:lnTo>
                  <a:lnTo>
                    <a:pt x="1824513" y="114243"/>
                  </a:lnTo>
                  <a:lnTo>
                    <a:pt x="1772139" y="132331"/>
                  </a:lnTo>
                  <a:lnTo>
                    <a:pt x="1749285" y="150419"/>
                  </a:lnTo>
                  <a:lnTo>
                    <a:pt x="1768330" y="160892"/>
                  </a:lnTo>
                  <a:lnTo>
                    <a:pt x="1738810" y="171364"/>
                  </a:lnTo>
                  <a:lnTo>
                    <a:pt x="1742620" y="196116"/>
                  </a:lnTo>
                  <a:lnTo>
                    <a:pt x="1769282" y="196116"/>
                  </a:lnTo>
                  <a:lnTo>
                    <a:pt x="1795945" y="210397"/>
                  </a:lnTo>
                  <a:lnTo>
                    <a:pt x="1775948" y="220869"/>
                  </a:lnTo>
                  <a:lnTo>
                    <a:pt x="1753094" y="224677"/>
                  </a:lnTo>
                  <a:lnTo>
                    <a:pt x="1773091" y="224677"/>
                  </a:lnTo>
                  <a:lnTo>
                    <a:pt x="1756903" y="245621"/>
                  </a:lnTo>
                  <a:lnTo>
                    <a:pt x="1734049" y="256094"/>
                  </a:lnTo>
                  <a:lnTo>
                    <a:pt x="1714052" y="270374"/>
                  </a:lnTo>
                  <a:lnTo>
                    <a:pt x="1691198" y="263710"/>
                  </a:lnTo>
                  <a:lnTo>
                    <a:pt x="1671201" y="284654"/>
                  </a:lnTo>
                  <a:lnTo>
                    <a:pt x="1651203" y="291318"/>
                  </a:lnTo>
                  <a:lnTo>
                    <a:pt x="1664535" y="270374"/>
                  </a:lnTo>
                  <a:lnTo>
                    <a:pt x="1657869" y="249430"/>
                  </a:lnTo>
                  <a:lnTo>
                    <a:pt x="1637872" y="245621"/>
                  </a:lnTo>
                  <a:lnTo>
                    <a:pt x="1611209" y="249430"/>
                  </a:lnTo>
                  <a:lnTo>
                    <a:pt x="1615018" y="270374"/>
                  </a:lnTo>
                  <a:lnTo>
                    <a:pt x="1595021" y="263710"/>
                  </a:lnTo>
                  <a:lnTo>
                    <a:pt x="1585498" y="284654"/>
                  </a:lnTo>
                  <a:lnTo>
                    <a:pt x="1565501" y="284654"/>
                  </a:lnTo>
                  <a:lnTo>
                    <a:pt x="1545503" y="280846"/>
                  </a:lnTo>
                  <a:lnTo>
                    <a:pt x="1485512" y="277990"/>
                  </a:lnTo>
                  <a:lnTo>
                    <a:pt x="1435995" y="267518"/>
                  </a:lnTo>
                  <a:lnTo>
                    <a:pt x="1413141" y="249430"/>
                  </a:lnTo>
                  <a:lnTo>
                    <a:pt x="1386477" y="257046"/>
                  </a:lnTo>
                  <a:lnTo>
                    <a:pt x="1356958" y="263710"/>
                  </a:lnTo>
                  <a:lnTo>
                    <a:pt x="1334104" y="259902"/>
                  </a:lnTo>
                  <a:lnTo>
                    <a:pt x="1320772" y="288462"/>
                  </a:lnTo>
                  <a:lnTo>
                    <a:pt x="1311250" y="313215"/>
                  </a:lnTo>
                  <a:lnTo>
                    <a:pt x="1293157" y="313215"/>
                  </a:lnTo>
                  <a:lnTo>
                    <a:pt x="1289348" y="281798"/>
                  </a:lnTo>
                  <a:lnTo>
                    <a:pt x="1265542" y="277990"/>
                  </a:lnTo>
                  <a:lnTo>
                    <a:pt x="1236022" y="274182"/>
                  </a:lnTo>
                  <a:lnTo>
                    <a:pt x="1206502" y="277990"/>
                  </a:lnTo>
                  <a:lnTo>
                    <a:pt x="1179839" y="281798"/>
                  </a:lnTo>
                  <a:lnTo>
                    <a:pt x="1153176" y="281798"/>
                  </a:lnTo>
                  <a:lnTo>
                    <a:pt x="1127465" y="277990"/>
                  </a:lnTo>
                  <a:lnTo>
                    <a:pt x="1107468" y="270374"/>
                  </a:lnTo>
                  <a:lnTo>
                    <a:pt x="1136988" y="266566"/>
                  </a:lnTo>
                  <a:lnTo>
                    <a:pt x="1156985" y="262758"/>
                  </a:lnTo>
                  <a:lnTo>
                    <a:pt x="1154128" y="234197"/>
                  </a:lnTo>
                  <a:lnTo>
                    <a:pt x="1095089" y="226581"/>
                  </a:lnTo>
                  <a:lnTo>
                    <a:pt x="1075092" y="219917"/>
                  </a:lnTo>
                  <a:lnTo>
                    <a:pt x="1041763" y="213253"/>
                  </a:lnTo>
                  <a:lnTo>
                    <a:pt x="1018909" y="198972"/>
                  </a:lnTo>
                  <a:lnTo>
                    <a:pt x="989389" y="188500"/>
                  </a:lnTo>
                  <a:lnTo>
                    <a:pt x="966535" y="198972"/>
                  </a:lnTo>
                  <a:lnTo>
                    <a:pt x="946538" y="213253"/>
                  </a:lnTo>
                  <a:lnTo>
                    <a:pt x="917018" y="213253"/>
                  </a:lnTo>
                  <a:lnTo>
                    <a:pt x="946538" y="178028"/>
                  </a:lnTo>
                  <a:lnTo>
                    <a:pt x="913209" y="196116"/>
                  </a:lnTo>
                  <a:lnTo>
                    <a:pt x="893211" y="214205"/>
                  </a:lnTo>
                  <a:lnTo>
                    <a:pt x="873214" y="207541"/>
                  </a:lnTo>
                  <a:lnTo>
                    <a:pt x="879880" y="182788"/>
                  </a:lnTo>
                  <a:lnTo>
                    <a:pt x="866548" y="161844"/>
                  </a:lnTo>
                  <a:lnTo>
                    <a:pt x="839885" y="179932"/>
                  </a:lnTo>
                  <a:lnTo>
                    <a:pt x="813222" y="198020"/>
                  </a:lnTo>
                  <a:lnTo>
                    <a:pt x="786559" y="198020"/>
                  </a:lnTo>
                  <a:lnTo>
                    <a:pt x="759896" y="204685"/>
                  </a:lnTo>
                  <a:lnTo>
                    <a:pt x="737042" y="212301"/>
                  </a:lnTo>
                  <a:lnTo>
                    <a:pt x="714188" y="208493"/>
                  </a:lnTo>
                  <a:lnTo>
                    <a:pt x="693239" y="212301"/>
                  </a:lnTo>
                  <a:lnTo>
                    <a:pt x="670385" y="218965"/>
                  </a:lnTo>
                  <a:lnTo>
                    <a:pt x="640865" y="226581"/>
                  </a:lnTo>
                  <a:lnTo>
                    <a:pt x="660862" y="212301"/>
                  </a:lnTo>
                  <a:lnTo>
                    <a:pt x="683716" y="205637"/>
                  </a:lnTo>
                  <a:lnTo>
                    <a:pt x="703714" y="195164"/>
                  </a:lnTo>
                  <a:lnTo>
                    <a:pt x="742756" y="195164"/>
                  </a:lnTo>
                  <a:lnTo>
                    <a:pt x="776085" y="184692"/>
                  </a:lnTo>
                  <a:lnTo>
                    <a:pt x="796082" y="178028"/>
                  </a:lnTo>
                  <a:lnTo>
                    <a:pt x="769419" y="171364"/>
                  </a:lnTo>
                  <a:lnTo>
                    <a:pt x="749422" y="181836"/>
                  </a:lnTo>
                  <a:lnTo>
                    <a:pt x="697048" y="185644"/>
                  </a:lnTo>
                  <a:lnTo>
                    <a:pt x="674194" y="199924"/>
                  </a:lnTo>
                  <a:lnTo>
                    <a:pt x="631342" y="217061"/>
                  </a:lnTo>
                  <a:lnTo>
                    <a:pt x="611345" y="231341"/>
                  </a:lnTo>
                  <a:lnTo>
                    <a:pt x="627534" y="210397"/>
                  </a:lnTo>
                  <a:lnTo>
                    <a:pt x="650387" y="199924"/>
                  </a:lnTo>
                  <a:lnTo>
                    <a:pt x="620868" y="192308"/>
                  </a:lnTo>
                  <a:lnTo>
                    <a:pt x="594205" y="206589"/>
                  </a:lnTo>
                  <a:lnTo>
                    <a:pt x="578016" y="235149"/>
                  </a:lnTo>
                  <a:lnTo>
                    <a:pt x="528499" y="220869"/>
                  </a:lnTo>
                  <a:lnTo>
                    <a:pt x="508502" y="210397"/>
                  </a:lnTo>
                  <a:lnTo>
                    <a:pt x="452319" y="192308"/>
                  </a:lnTo>
                  <a:lnTo>
                    <a:pt x="38090" y="567405"/>
                  </a:lnTo>
                  <a:lnTo>
                    <a:pt x="24759" y="588349"/>
                  </a:lnTo>
                  <a:lnTo>
                    <a:pt x="54278" y="588349"/>
                  </a:lnTo>
                  <a:lnTo>
                    <a:pt x="80941" y="581685"/>
                  </a:lnTo>
                  <a:lnTo>
                    <a:pt x="71419" y="606437"/>
                  </a:lnTo>
                  <a:lnTo>
                    <a:pt x="84750" y="627382"/>
                  </a:lnTo>
                  <a:lnTo>
                    <a:pt x="104748" y="631190"/>
                  </a:lnTo>
                  <a:lnTo>
                    <a:pt x="124745" y="623574"/>
                  </a:lnTo>
                  <a:lnTo>
                    <a:pt x="144742" y="609294"/>
                  </a:lnTo>
                  <a:lnTo>
                    <a:pt x="167596" y="605485"/>
                  </a:lnTo>
                  <a:lnTo>
                    <a:pt x="171405" y="636902"/>
                  </a:lnTo>
                  <a:lnTo>
                    <a:pt x="178071" y="661655"/>
                  </a:lnTo>
                  <a:lnTo>
                    <a:pt x="168548" y="693071"/>
                  </a:lnTo>
                  <a:lnTo>
                    <a:pt x="168548" y="717824"/>
                  </a:lnTo>
                  <a:lnTo>
                    <a:pt x="159026" y="742576"/>
                  </a:lnTo>
                  <a:lnTo>
                    <a:pt x="179023" y="760665"/>
                  </a:lnTo>
                  <a:lnTo>
                    <a:pt x="179023" y="785417"/>
                  </a:lnTo>
                  <a:lnTo>
                    <a:pt x="159026" y="813978"/>
                  </a:lnTo>
                  <a:lnTo>
                    <a:pt x="136172" y="828258"/>
                  </a:lnTo>
                  <a:lnTo>
                    <a:pt x="119984" y="853011"/>
                  </a:lnTo>
                  <a:lnTo>
                    <a:pt x="113318" y="873955"/>
                  </a:lnTo>
                  <a:lnTo>
                    <a:pt x="133315" y="877764"/>
                  </a:lnTo>
                  <a:lnTo>
                    <a:pt x="159978" y="859675"/>
                  </a:lnTo>
                  <a:lnTo>
                    <a:pt x="150456" y="880620"/>
                  </a:lnTo>
                  <a:lnTo>
                    <a:pt x="130458" y="901564"/>
                  </a:lnTo>
                  <a:lnTo>
                    <a:pt x="139981" y="922509"/>
                  </a:lnTo>
                  <a:lnTo>
                    <a:pt x="166644" y="914892"/>
                  </a:lnTo>
                  <a:lnTo>
                    <a:pt x="169501" y="939645"/>
                  </a:lnTo>
                  <a:lnTo>
                    <a:pt x="149503" y="939645"/>
                  </a:lnTo>
                  <a:lnTo>
                    <a:pt x="129506" y="950117"/>
                  </a:lnTo>
                  <a:lnTo>
                    <a:pt x="109509" y="968205"/>
                  </a:lnTo>
                  <a:lnTo>
                    <a:pt x="148551" y="961541"/>
                  </a:lnTo>
                  <a:lnTo>
                    <a:pt x="128554" y="968205"/>
                  </a:lnTo>
                  <a:lnTo>
                    <a:pt x="108557" y="982486"/>
                  </a:lnTo>
                  <a:lnTo>
                    <a:pt x="131411" y="990102"/>
                  </a:lnTo>
                  <a:lnTo>
                    <a:pt x="160931" y="993910"/>
                  </a:lnTo>
                  <a:lnTo>
                    <a:pt x="140933" y="1018663"/>
                  </a:lnTo>
                  <a:lnTo>
                    <a:pt x="160931" y="1014855"/>
                  </a:lnTo>
                  <a:lnTo>
                    <a:pt x="160931" y="1035799"/>
                  </a:lnTo>
                  <a:lnTo>
                    <a:pt x="183784" y="1035799"/>
                  </a:lnTo>
                  <a:lnTo>
                    <a:pt x="170453" y="1056743"/>
                  </a:lnTo>
                  <a:lnTo>
                    <a:pt x="189498" y="1067216"/>
                  </a:lnTo>
                  <a:lnTo>
                    <a:pt x="185689" y="1095776"/>
                  </a:lnTo>
                  <a:lnTo>
                    <a:pt x="1123656" y="1095776"/>
                  </a:lnTo>
                  <a:lnTo>
                    <a:pt x="1133179" y="1074832"/>
                  </a:lnTo>
                  <a:lnTo>
                    <a:pt x="1136036" y="1099584"/>
                  </a:lnTo>
                  <a:lnTo>
                    <a:pt x="1158889" y="1106249"/>
                  </a:lnTo>
                  <a:lnTo>
                    <a:pt x="1181743" y="1106249"/>
                  </a:lnTo>
                  <a:lnTo>
                    <a:pt x="1201741" y="1116721"/>
                  </a:lnTo>
                  <a:lnTo>
                    <a:pt x="1221738" y="1124337"/>
                  </a:lnTo>
                  <a:lnTo>
                    <a:pt x="1244592" y="1128145"/>
                  </a:lnTo>
                  <a:lnTo>
                    <a:pt x="1280778" y="1128145"/>
                  </a:lnTo>
                  <a:lnTo>
                    <a:pt x="1301727" y="1134809"/>
                  </a:lnTo>
                  <a:lnTo>
                    <a:pt x="1317916" y="1113865"/>
                  </a:lnTo>
                  <a:lnTo>
                    <a:pt x="1340769" y="1110057"/>
                  </a:lnTo>
                  <a:lnTo>
                    <a:pt x="1367432" y="1103393"/>
                  </a:lnTo>
                  <a:lnTo>
                    <a:pt x="1396952" y="1096728"/>
                  </a:lnTo>
                  <a:lnTo>
                    <a:pt x="1423615" y="1107201"/>
                  </a:lnTo>
                  <a:lnTo>
                    <a:pt x="1416950" y="1131953"/>
                  </a:lnTo>
                  <a:lnTo>
                    <a:pt x="1416950" y="1152898"/>
                  </a:lnTo>
                  <a:lnTo>
                    <a:pt x="1439804" y="1142425"/>
                  </a:lnTo>
                  <a:lnTo>
                    <a:pt x="1459801" y="1138617"/>
                  </a:lnTo>
                  <a:lnTo>
                    <a:pt x="1446469" y="1159562"/>
                  </a:lnTo>
                  <a:lnTo>
                    <a:pt x="1443612" y="1180506"/>
                  </a:lnTo>
                  <a:lnTo>
                    <a:pt x="1443612" y="1205259"/>
                  </a:lnTo>
                  <a:lnTo>
                    <a:pt x="1506461" y="1219539"/>
                  </a:lnTo>
                  <a:lnTo>
                    <a:pt x="1552169" y="1230011"/>
                  </a:lnTo>
                  <a:lnTo>
                    <a:pt x="1561692" y="1254764"/>
                  </a:lnTo>
                  <a:lnTo>
                    <a:pt x="1565501" y="1279516"/>
                  </a:lnTo>
                  <a:lnTo>
                    <a:pt x="1555978" y="1300461"/>
                  </a:lnTo>
                  <a:lnTo>
                    <a:pt x="1533124" y="1289989"/>
                  </a:lnTo>
                  <a:lnTo>
                    <a:pt x="1523602" y="1265236"/>
                  </a:lnTo>
                  <a:lnTo>
                    <a:pt x="1519793" y="1286181"/>
                  </a:lnTo>
                  <a:lnTo>
                    <a:pt x="1506461" y="1307125"/>
                  </a:lnTo>
                  <a:lnTo>
                    <a:pt x="1486464" y="1321405"/>
                  </a:lnTo>
                  <a:lnTo>
                    <a:pt x="1476941" y="1342350"/>
                  </a:lnTo>
                  <a:lnTo>
                    <a:pt x="1456944" y="1363294"/>
                  </a:lnTo>
                  <a:lnTo>
                    <a:pt x="1440756" y="1384239"/>
                  </a:lnTo>
                  <a:lnTo>
                    <a:pt x="1414093" y="1398519"/>
                  </a:lnTo>
                  <a:lnTo>
                    <a:pt x="1436947" y="1402327"/>
                  </a:lnTo>
                  <a:lnTo>
                    <a:pt x="1456944" y="1391855"/>
                  </a:lnTo>
                  <a:lnTo>
                    <a:pt x="1506461" y="1384239"/>
                  </a:lnTo>
                  <a:lnTo>
                    <a:pt x="1526458" y="1377575"/>
                  </a:lnTo>
                  <a:lnTo>
                    <a:pt x="1562644" y="1377575"/>
                  </a:lnTo>
                  <a:lnTo>
                    <a:pt x="1546456" y="1356630"/>
                  </a:lnTo>
                  <a:lnTo>
                    <a:pt x="1569310" y="1331878"/>
                  </a:lnTo>
                  <a:lnTo>
                    <a:pt x="1592164" y="1328069"/>
                  </a:lnTo>
                  <a:lnTo>
                    <a:pt x="1615018" y="1324261"/>
                  </a:lnTo>
                  <a:lnTo>
                    <a:pt x="1637872" y="1320453"/>
                  </a:lnTo>
                  <a:lnTo>
                    <a:pt x="1657869" y="1324261"/>
                  </a:lnTo>
                  <a:lnTo>
                    <a:pt x="1677866" y="1309981"/>
                  </a:lnTo>
                  <a:lnTo>
                    <a:pt x="1697864" y="1306173"/>
                  </a:lnTo>
                  <a:lnTo>
                    <a:pt x="1724527" y="1281421"/>
                  </a:lnTo>
                  <a:lnTo>
                    <a:pt x="1864508" y="1269996"/>
                  </a:lnTo>
                  <a:lnTo>
                    <a:pt x="1887361" y="1255716"/>
                  </a:lnTo>
                  <a:lnTo>
                    <a:pt x="1907359" y="1237627"/>
                  </a:lnTo>
                  <a:lnTo>
                    <a:pt x="1930213" y="1212875"/>
                  </a:lnTo>
                  <a:lnTo>
                    <a:pt x="1939735" y="1191930"/>
                  </a:lnTo>
                  <a:lnTo>
                    <a:pt x="1962589" y="1177650"/>
                  </a:lnTo>
                  <a:lnTo>
                    <a:pt x="1978778" y="1156706"/>
                  </a:lnTo>
                  <a:lnTo>
                    <a:pt x="1998775" y="1167178"/>
                  </a:lnTo>
                  <a:lnTo>
                    <a:pt x="2025438" y="1163370"/>
                  </a:lnTo>
                  <a:lnTo>
                    <a:pt x="2025438" y="1184314"/>
                  </a:lnTo>
                  <a:lnTo>
                    <a:pt x="2013059" y="1216683"/>
                  </a:lnTo>
                  <a:lnTo>
                    <a:pt x="2006393" y="1237627"/>
                  </a:lnTo>
                  <a:lnTo>
                    <a:pt x="2006393" y="1258572"/>
                  </a:lnTo>
                  <a:lnTo>
                    <a:pt x="2033056" y="1269044"/>
                  </a:lnTo>
                  <a:lnTo>
                    <a:pt x="2053053" y="1258572"/>
                  </a:lnTo>
                  <a:lnTo>
                    <a:pt x="2073050" y="1258572"/>
                  </a:lnTo>
                  <a:lnTo>
                    <a:pt x="2095904" y="1248100"/>
                  </a:lnTo>
                  <a:lnTo>
                    <a:pt x="2115902" y="1233819"/>
                  </a:lnTo>
                  <a:lnTo>
                    <a:pt x="2106379" y="1254764"/>
                  </a:lnTo>
                  <a:lnTo>
                    <a:pt x="2155896" y="1250956"/>
                  </a:lnTo>
                  <a:lnTo>
                    <a:pt x="2131138" y="1259524"/>
                  </a:lnTo>
                  <a:lnTo>
                    <a:pt x="2108284" y="1266188"/>
                  </a:lnTo>
                  <a:lnTo>
                    <a:pt x="2045435" y="1302365"/>
                  </a:lnTo>
                  <a:lnTo>
                    <a:pt x="2035913" y="1337590"/>
                  </a:lnTo>
                  <a:lnTo>
                    <a:pt x="2055910" y="1345206"/>
                  </a:lnTo>
                  <a:lnTo>
                    <a:pt x="2082573" y="1327118"/>
                  </a:lnTo>
                  <a:lnTo>
                    <a:pt x="2105427" y="1312837"/>
                  </a:lnTo>
                  <a:lnTo>
                    <a:pt x="2121615" y="1288085"/>
                  </a:lnTo>
                  <a:lnTo>
                    <a:pt x="2151135" y="1294749"/>
                  </a:lnTo>
                  <a:lnTo>
                    <a:pt x="2173989" y="1284277"/>
                  </a:lnTo>
                  <a:lnTo>
                    <a:pt x="2193986" y="1277612"/>
                  </a:lnTo>
                  <a:lnTo>
                    <a:pt x="2227315" y="1269996"/>
                  </a:lnTo>
                  <a:lnTo>
                    <a:pt x="2230172" y="1249052"/>
                  </a:lnTo>
                  <a:lnTo>
                    <a:pt x="2210175" y="1252860"/>
                  </a:lnTo>
                  <a:lnTo>
                    <a:pt x="2190178" y="1249052"/>
                  </a:lnTo>
                  <a:lnTo>
                    <a:pt x="2151135" y="1238580"/>
                  </a:lnTo>
                  <a:lnTo>
                    <a:pt x="2144469" y="1217635"/>
                  </a:lnTo>
                  <a:lnTo>
                    <a:pt x="2124472" y="1210971"/>
                  </a:lnTo>
                  <a:lnTo>
                    <a:pt x="2131138" y="1182410"/>
                  </a:lnTo>
                  <a:lnTo>
                    <a:pt x="2144469" y="1157658"/>
                  </a:lnTo>
                  <a:lnTo>
                    <a:pt x="2160658" y="1136713"/>
                  </a:lnTo>
                  <a:lnTo>
                    <a:pt x="2140660" y="1150994"/>
                  </a:lnTo>
                  <a:lnTo>
                    <a:pt x="2113997" y="1154802"/>
                  </a:lnTo>
                  <a:lnTo>
                    <a:pt x="2094952" y="1136713"/>
                  </a:lnTo>
                  <a:lnTo>
                    <a:pt x="2114949" y="1130049"/>
                  </a:lnTo>
                  <a:lnTo>
                    <a:pt x="2134947" y="1136713"/>
                  </a:lnTo>
                  <a:lnTo>
                    <a:pt x="2154944" y="1118625"/>
                  </a:lnTo>
                  <a:lnTo>
                    <a:pt x="2177798" y="1118625"/>
                  </a:lnTo>
                  <a:lnTo>
                    <a:pt x="2177798" y="1093872"/>
                  </a:lnTo>
                  <a:lnTo>
                    <a:pt x="2157801" y="1079592"/>
                  </a:lnTo>
                  <a:lnTo>
                    <a:pt x="2108284" y="1083400"/>
                  </a:lnTo>
                  <a:lnTo>
                    <a:pt x="2074955" y="1093872"/>
                  </a:lnTo>
                  <a:lnTo>
                    <a:pt x="2048292" y="1104345"/>
                  </a:lnTo>
                  <a:lnTo>
                    <a:pt x="2014963" y="1118625"/>
                  </a:lnTo>
                  <a:lnTo>
                    <a:pt x="1992109" y="1132905"/>
                  </a:lnTo>
                  <a:lnTo>
                    <a:pt x="1972112" y="1150994"/>
                  </a:lnTo>
                  <a:lnTo>
                    <a:pt x="1949258" y="1172890"/>
                  </a:lnTo>
                  <a:lnTo>
                    <a:pt x="1929260" y="1183362"/>
                  </a:lnTo>
                  <a:lnTo>
                    <a:pt x="1906406" y="1187170"/>
                  </a:lnTo>
                  <a:lnTo>
                    <a:pt x="1926404" y="1172890"/>
                  </a:lnTo>
                  <a:lnTo>
                    <a:pt x="1955924" y="1154802"/>
                  </a:lnTo>
                  <a:lnTo>
                    <a:pt x="1972112" y="1133857"/>
                  </a:lnTo>
                  <a:lnTo>
                    <a:pt x="1992109" y="1123385"/>
                  </a:lnTo>
                  <a:lnTo>
                    <a:pt x="2025438" y="1094824"/>
                  </a:lnTo>
                  <a:lnTo>
                    <a:pt x="2052101" y="1080544"/>
                  </a:lnTo>
                  <a:lnTo>
                    <a:pt x="2081621" y="1076736"/>
                  </a:lnTo>
                  <a:lnTo>
                    <a:pt x="2108284" y="1048175"/>
                  </a:lnTo>
                  <a:lnTo>
                    <a:pt x="2128281" y="1037703"/>
                  </a:lnTo>
                  <a:lnTo>
                    <a:pt x="2154944" y="1033895"/>
                  </a:lnTo>
                  <a:lnTo>
                    <a:pt x="2184464" y="1033895"/>
                  </a:lnTo>
                  <a:lnTo>
                    <a:pt x="2213984" y="1030087"/>
                  </a:lnTo>
                  <a:lnTo>
                    <a:pt x="2247313" y="1033895"/>
                  </a:lnTo>
                  <a:lnTo>
                    <a:pt x="2286355" y="1040559"/>
                  </a:lnTo>
                  <a:lnTo>
                    <a:pt x="2306352" y="1040559"/>
                  </a:lnTo>
                  <a:lnTo>
                    <a:pt x="2326349" y="1033895"/>
                  </a:lnTo>
                  <a:lnTo>
                    <a:pt x="2353012" y="1026279"/>
                  </a:lnTo>
                  <a:lnTo>
                    <a:pt x="2375866" y="1019615"/>
                  </a:lnTo>
                  <a:lnTo>
                    <a:pt x="2395864" y="998670"/>
                  </a:lnTo>
                  <a:lnTo>
                    <a:pt x="2415861" y="988198"/>
                  </a:lnTo>
                  <a:lnTo>
                    <a:pt x="2438715" y="984390"/>
                  </a:lnTo>
                  <a:lnTo>
                    <a:pt x="2461569" y="973918"/>
                  </a:lnTo>
                  <a:lnTo>
                    <a:pt x="2481566" y="973918"/>
                  </a:lnTo>
                  <a:lnTo>
                    <a:pt x="2517752" y="959637"/>
                  </a:lnTo>
                  <a:lnTo>
                    <a:pt x="2521561" y="938693"/>
                  </a:lnTo>
                  <a:lnTo>
                    <a:pt x="2528227" y="913940"/>
                  </a:lnTo>
                  <a:lnTo>
                    <a:pt x="2544415" y="892996"/>
                  </a:lnTo>
                  <a:lnTo>
                    <a:pt x="2524417" y="875859"/>
                  </a:lnTo>
                  <a:lnTo>
                    <a:pt x="2512991" y="874907"/>
                  </a:lnTo>
                  <a:close/>
                  <a:moveTo>
                    <a:pt x="65705" y="856819"/>
                  </a:moveTo>
                  <a:lnTo>
                    <a:pt x="42851" y="863483"/>
                  </a:lnTo>
                  <a:lnTo>
                    <a:pt x="22854" y="877764"/>
                  </a:lnTo>
                  <a:lnTo>
                    <a:pt x="42851" y="863483"/>
                  </a:lnTo>
                  <a:lnTo>
                    <a:pt x="22854" y="863483"/>
                  </a:lnTo>
                  <a:lnTo>
                    <a:pt x="0" y="884428"/>
                  </a:lnTo>
                  <a:lnTo>
                    <a:pt x="6666" y="905372"/>
                  </a:lnTo>
                  <a:lnTo>
                    <a:pt x="2857" y="940597"/>
                  </a:lnTo>
                  <a:lnTo>
                    <a:pt x="9523" y="919652"/>
                  </a:lnTo>
                  <a:lnTo>
                    <a:pt x="25711" y="888236"/>
                  </a:lnTo>
                  <a:lnTo>
                    <a:pt x="55231" y="863483"/>
                  </a:lnTo>
                  <a:lnTo>
                    <a:pt x="65705" y="856819"/>
                  </a:lnTo>
                  <a:close/>
                  <a:moveTo>
                    <a:pt x="2029247" y="21896"/>
                  </a:moveTo>
                  <a:lnTo>
                    <a:pt x="1983539" y="18088"/>
                  </a:lnTo>
                  <a:lnTo>
                    <a:pt x="1950210" y="14280"/>
                  </a:lnTo>
                  <a:lnTo>
                    <a:pt x="1897836" y="14280"/>
                  </a:lnTo>
                  <a:lnTo>
                    <a:pt x="1874982" y="35225"/>
                  </a:lnTo>
                  <a:lnTo>
                    <a:pt x="1848319" y="42841"/>
                  </a:lnTo>
                  <a:lnTo>
                    <a:pt x="1854985" y="67593"/>
                  </a:lnTo>
                  <a:lnTo>
                    <a:pt x="1861651" y="92346"/>
                  </a:lnTo>
                  <a:lnTo>
                    <a:pt x="1904502" y="74258"/>
                  </a:lnTo>
                  <a:lnTo>
                    <a:pt x="1927356" y="59977"/>
                  </a:lnTo>
                  <a:lnTo>
                    <a:pt x="1973064" y="67593"/>
                  </a:lnTo>
                  <a:lnTo>
                    <a:pt x="1995918" y="50457"/>
                  </a:lnTo>
                  <a:lnTo>
                    <a:pt x="2018772" y="43793"/>
                  </a:lnTo>
                  <a:lnTo>
                    <a:pt x="2032104" y="21896"/>
                  </a:lnTo>
                  <a:lnTo>
                    <a:pt x="2029247" y="21896"/>
                  </a:lnTo>
                  <a:close/>
                </a:path>
              </a:pathLst>
            </a:custGeom>
            <a:solidFill>
              <a:srgbClr val="AFABAB"/>
            </a:solidFill>
            <a:ln w="9518" cap="flat">
              <a:noFill/>
              <a:prstDash val="solid"/>
              <a:miter/>
            </a:ln>
          </p:spPr>
          <p:txBody>
            <a:bodyPr rtlCol="0" anchor="ctr"/>
            <a:lstStyle/>
            <a:p>
              <a:endParaRPr lang="en-US" noProof="0" dirty="0"/>
            </a:p>
          </p:txBody>
        </p:sp>
        <p:sp>
          <p:nvSpPr>
            <p:cNvPr id="6484" name="Serbest Form 6483">
              <a:extLst>
                <a:ext uri="{FF2B5EF4-FFF2-40B4-BE49-F238E27FC236}">
                  <a16:creationId xmlns:a16="http://schemas.microsoft.com/office/drawing/2014/main" id="{24FC2199-AAEE-0746-AA58-13E3E838562C}"/>
                </a:ext>
              </a:extLst>
            </p:cNvPr>
            <p:cNvSpPr/>
            <p:nvPr/>
          </p:nvSpPr>
          <p:spPr>
            <a:xfrm>
              <a:off x="3348755" y="380628"/>
              <a:ext cx="29519" cy="3808"/>
            </a:xfrm>
            <a:custGeom>
              <a:avLst/>
              <a:gdLst>
                <a:gd name="connsiteX0" fmla="*/ 29520 w 29519"/>
                <a:gd name="connsiteY0" fmla="*/ 0 h 3808"/>
                <a:gd name="connsiteX1" fmla="*/ 0 w 29519"/>
                <a:gd name="connsiteY1" fmla="*/ 3808 h 3808"/>
                <a:gd name="connsiteX2" fmla="*/ 29520 w 29519"/>
                <a:gd name="connsiteY2" fmla="*/ 0 h 3808"/>
              </a:gdLst>
              <a:ahLst/>
              <a:cxnLst>
                <a:cxn ang="0">
                  <a:pos x="connsiteX0" y="connsiteY0"/>
                </a:cxn>
                <a:cxn ang="0">
                  <a:pos x="connsiteX1" y="connsiteY1"/>
                </a:cxn>
                <a:cxn ang="0">
                  <a:pos x="connsiteX2" y="connsiteY2"/>
                </a:cxn>
              </a:cxnLst>
              <a:rect l="l" t="t" r="r" b="b"/>
              <a:pathLst>
                <a:path w="29519" h="3808">
                  <a:moveTo>
                    <a:pt x="29520" y="0"/>
                  </a:moveTo>
                  <a:lnTo>
                    <a:pt x="0" y="3808"/>
                  </a:lnTo>
                  <a:lnTo>
                    <a:pt x="29520" y="0"/>
                  </a:lnTo>
                  <a:close/>
                </a:path>
              </a:pathLst>
            </a:custGeom>
            <a:solidFill>
              <a:srgbClr val="AFABAB"/>
            </a:solidFill>
            <a:ln w="9518" cap="flat">
              <a:noFill/>
              <a:prstDash val="solid"/>
              <a:miter/>
            </a:ln>
          </p:spPr>
          <p:txBody>
            <a:bodyPr rtlCol="0" anchor="ctr"/>
            <a:lstStyle/>
            <a:p>
              <a:endParaRPr lang="en-US" noProof="0" dirty="0"/>
            </a:p>
          </p:txBody>
        </p:sp>
        <p:sp>
          <p:nvSpPr>
            <p:cNvPr id="6485" name="Serbest Form 6484">
              <a:extLst>
                <a:ext uri="{FF2B5EF4-FFF2-40B4-BE49-F238E27FC236}">
                  <a16:creationId xmlns:a16="http://schemas.microsoft.com/office/drawing/2014/main" id="{AC397291-2A43-F141-993F-BF3CB7696F75}"/>
                </a:ext>
              </a:extLst>
            </p:cNvPr>
            <p:cNvSpPr/>
            <p:nvPr/>
          </p:nvSpPr>
          <p:spPr>
            <a:xfrm>
              <a:off x="3075459" y="292090"/>
              <a:ext cx="1280777" cy="294174"/>
            </a:xfrm>
            <a:custGeom>
              <a:avLst/>
              <a:gdLst>
                <a:gd name="connsiteX0" fmla="*/ 1279826 w 1280777"/>
                <a:gd name="connsiteY0" fmla="*/ 21896 h 294174"/>
                <a:gd name="connsiteX1" fmla="*/ 1234117 w 1280777"/>
                <a:gd name="connsiteY1" fmla="*/ 21896 h 294174"/>
                <a:gd name="connsiteX2" fmla="*/ 1211263 w 1280777"/>
                <a:gd name="connsiteY2" fmla="*/ 11424 h 294174"/>
                <a:gd name="connsiteX3" fmla="*/ 1184601 w 1280777"/>
                <a:gd name="connsiteY3" fmla="*/ 7616 h 294174"/>
                <a:gd name="connsiteX4" fmla="*/ 1164603 w 1280777"/>
                <a:gd name="connsiteY4" fmla="*/ 11424 h 294174"/>
                <a:gd name="connsiteX5" fmla="*/ 1131274 w 1280777"/>
                <a:gd name="connsiteY5" fmla="*/ 21896 h 294174"/>
                <a:gd name="connsiteX6" fmla="*/ 1154128 w 1280777"/>
                <a:gd name="connsiteY6" fmla="*/ 7616 h 294174"/>
                <a:gd name="connsiteX7" fmla="*/ 1115086 w 1280777"/>
                <a:gd name="connsiteY7" fmla="*/ 11424 h 294174"/>
                <a:gd name="connsiteX8" fmla="*/ 1089375 w 1280777"/>
                <a:gd name="connsiteY8" fmla="*/ 0 h 294174"/>
                <a:gd name="connsiteX9" fmla="*/ 1069378 w 1280777"/>
                <a:gd name="connsiteY9" fmla="*/ 3808 h 294174"/>
                <a:gd name="connsiteX10" fmla="*/ 1026527 w 1280777"/>
                <a:gd name="connsiteY10" fmla="*/ 3808 h 294174"/>
                <a:gd name="connsiteX11" fmla="*/ 990341 w 1280777"/>
                <a:gd name="connsiteY11" fmla="*/ 7616 h 294174"/>
                <a:gd name="connsiteX12" fmla="*/ 931302 w 1280777"/>
                <a:gd name="connsiteY12" fmla="*/ 4760 h 294174"/>
                <a:gd name="connsiteX13" fmla="*/ 911304 w 1280777"/>
                <a:gd name="connsiteY13" fmla="*/ 7616 h 294174"/>
                <a:gd name="connsiteX14" fmla="*/ 877976 w 1280777"/>
                <a:gd name="connsiteY14" fmla="*/ 15232 h 294174"/>
                <a:gd name="connsiteX15" fmla="*/ 825602 w 1280777"/>
                <a:gd name="connsiteY15" fmla="*/ 11424 h 294174"/>
                <a:gd name="connsiteX16" fmla="*/ 806557 w 1280777"/>
                <a:gd name="connsiteY16" fmla="*/ 15232 h 294174"/>
                <a:gd name="connsiteX17" fmla="*/ 786559 w 1280777"/>
                <a:gd name="connsiteY17" fmla="*/ 21896 h 294174"/>
                <a:gd name="connsiteX18" fmla="*/ 836077 w 1280777"/>
                <a:gd name="connsiteY18" fmla="*/ 36177 h 294174"/>
                <a:gd name="connsiteX19" fmla="*/ 786559 w 1280777"/>
                <a:gd name="connsiteY19" fmla="*/ 28561 h 294174"/>
                <a:gd name="connsiteX20" fmla="*/ 740851 w 1280777"/>
                <a:gd name="connsiteY20" fmla="*/ 21896 h 294174"/>
                <a:gd name="connsiteX21" fmla="*/ 714188 w 1280777"/>
                <a:gd name="connsiteY21" fmla="*/ 21896 h 294174"/>
                <a:gd name="connsiteX22" fmla="*/ 680859 w 1280777"/>
                <a:gd name="connsiteY22" fmla="*/ 32369 h 294174"/>
                <a:gd name="connsiteX23" fmla="*/ 631343 w 1280777"/>
                <a:gd name="connsiteY23" fmla="*/ 32369 h 294174"/>
                <a:gd name="connsiteX24" fmla="*/ 608489 w 1280777"/>
                <a:gd name="connsiteY24" fmla="*/ 36177 h 294174"/>
                <a:gd name="connsiteX25" fmla="*/ 581825 w 1280777"/>
                <a:gd name="connsiteY25" fmla="*/ 39985 h 294174"/>
                <a:gd name="connsiteX26" fmla="*/ 558971 w 1280777"/>
                <a:gd name="connsiteY26" fmla="*/ 39985 h 294174"/>
                <a:gd name="connsiteX27" fmla="*/ 615154 w 1280777"/>
                <a:gd name="connsiteY27" fmla="*/ 50457 h 294174"/>
                <a:gd name="connsiteX28" fmla="*/ 569446 w 1280777"/>
                <a:gd name="connsiteY28" fmla="*/ 57121 h 294174"/>
                <a:gd name="connsiteX29" fmla="*/ 589444 w 1280777"/>
                <a:gd name="connsiteY29" fmla="*/ 67594 h 294174"/>
                <a:gd name="connsiteX30" fmla="*/ 612298 w 1280777"/>
                <a:gd name="connsiteY30" fmla="*/ 63785 h 294174"/>
                <a:gd name="connsiteX31" fmla="*/ 632295 w 1280777"/>
                <a:gd name="connsiteY31" fmla="*/ 63785 h 294174"/>
                <a:gd name="connsiteX32" fmla="*/ 658958 w 1280777"/>
                <a:gd name="connsiteY32" fmla="*/ 57121 h 294174"/>
                <a:gd name="connsiteX33" fmla="*/ 692287 w 1280777"/>
                <a:gd name="connsiteY33" fmla="*/ 53313 h 294174"/>
                <a:gd name="connsiteX34" fmla="*/ 711332 w 1280777"/>
                <a:gd name="connsiteY34" fmla="*/ 57121 h 294174"/>
                <a:gd name="connsiteX35" fmla="*/ 688478 w 1280777"/>
                <a:gd name="connsiteY35" fmla="*/ 60929 h 294174"/>
                <a:gd name="connsiteX36" fmla="*/ 668480 w 1280777"/>
                <a:gd name="connsiteY36" fmla="*/ 64737 h 294174"/>
                <a:gd name="connsiteX37" fmla="*/ 648483 w 1280777"/>
                <a:gd name="connsiteY37" fmla="*/ 71402 h 294174"/>
                <a:gd name="connsiteX38" fmla="*/ 684669 w 1280777"/>
                <a:gd name="connsiteY38" fmla="*/ 79018 h 294174"/>
                <a:gd name="connsiteX39" fmla="*/ 766562 w 1280777"/>
                <a:gd name="connsiteY39" fmla="*/ 71402 h 294174"/>
                <a:gd name="connsiteX40" fmla="*/ 789416 w 1280777"/>
                <a:gd name="connsiteY40" fmla="*/ 67594 h 294174"/>
                <a:gd name="connsiteX41" fmla="*/ 812270 w 1280777"/>
                <a:gd name="connsiteY41" fmla="*/ 57121 h 294174"/>
                <a:gd name="connsiteX42" fmla="*/ 838933 w 1280777"/>
                <a:gd name="connsiteY42" fmla="*/ 53313 h 294174"/>
                <a:gd name="connsiteX43" fmla="*/ 872262 w 1280777"/>
                <a:gd name="connsiteY43" fmla="*/ 49505 h 294174"/>
                <a:gd name="connsiteX44" fmla="*/ 826554 w 1280777"/>
                <a:gd name="connsiteY44" fmla="*/ 67594 h 294174"/>
                <a:gd name="connsiteX45" fmla="*/ 846551 w 1280777"/>
                <a:gd name="connsiteY45" fmla="*/ 67594 h 294174"/>
                <a:gd name="connsiteX46" fmla="*/ 819888 w 1280777"/>
                <a:gd name="connsiteY46" fmla="*/ 74258 h 294174"/>
                <a:gd name="connsiteX47" fmla="*/ 786559 w 1280777"/>
                <a:gd name="connsiteY47" fmla="*/ 78066 h 294174"/>
                <a:gd name="connsiteX48" fmla="*/ 757040 w 1280777"/>
                <a:gd name="connsiteY48" fmla="*/ 78066 h 294174"/>
                <a:gd name="connsiteX49" fmla="*/ 727520 w 1280777"/>
                <a:gd name="connsiteY49" fmla="*/ 81874 h 294174"/>
                <a:gd name="connsiteX50" fmla="*/ 704666 w 1280777"/>
                <a:gd name="connsiteY50" fmla="*/ 88538 h 294174"/>
                <a:gd name="connsiteX51" fmla="*/ 747517 w 1280777"/>
                <a:gd name="connsiteY51" fmla="*/ 102818 h 294174"/>
                <a:gd name="connsiteX52" fmla="*/ 727520 w 1280777"/>
                <a:gd name="connsiteY52" fmla="*/ 109482 h 294174"/>
                <a:gd name="connsiteX53" fmla="*/ 700857 w 1280777"/>
                <a:gd name="connsiteY53" fmla="*/ 102818 h 294174"/>
                <a:gd name="connsiteX54" fmla="*/ 678003 w 1280777"/>
                <a:gd name="connsiteY54" fmla="*/ 88538 h 294174"/>
                <a:gd name="connsiteX55" fmla="*/ 612298 w 1280777"/>
                <a:gd name="connsiteY55" fmla="*/ 85682 h 294174"/>
                <a:gd name="connsiteX56" fmla="*/ 618963 w 1280777"/>
                <a:gd name="connsiteY56" fmla="*/ 110434 h 294174"/>
                <a:gd name="connsiteX57" fmla="*/ 641817 w 1280777"/>
                <a:gd name="connsiteY57" fmla="*/ 128523 h 294174"/>
                <a:gd name="connsiteX58" fmla="*/ 668480 w 1280777"/>
                <a:gd name="connsiteY58" fmla="*/ 128523 h 294174"/>
                <a:gd name="connsiteX59" fmla="*/ 635152 w 1280777"/>
                <a:gd name="connsiteY59" fmla="*/ 135187 h 294174"/>
                <a:gd name="connsiteX60" fmla="*/ 608489 w 1280777"/>
                <a:gd name="connsiteY60" fmla="*/ 131379 h 294174"/>
                <a:gd name="connsiteX61" fmla="*/ 588491 w 1280777"/>
                <a:gd name="connsiteY61" fmla="*/ 135187 h 294174"/>
                <a:gd name="connsiteX62" fmla="*/ 565637 w 1280777"/>
                <a:gd name="connsiteY62" fmla="*/ 138995 h 294174"/>
                <a:gd name="connsiteX63" fmla="*/ 542783 w 1280777"/>
                <a:gd name="connsiteY63" fmla="*/ 138995 h 294174"/>
                <a:gd name="connsiteX64" fmla="*/ 519929 w 1280777"/>
                <a:gd name="connsiteY64" fmla="*/ 152323 h 294174"/>
                <a:gd name="connsiteX65" fmla="*/ 578969 w 1280777"/>
                <a:gd name="connsiteY65" fmla="*/ 152323 h 294174"/>
                <a:gd name="connsiteX66" fmla="*/ 539926 w 1280777"/>
                <a:gd name="connsiteY66" fmla="*/ 170412 h 294174"/>
                <a:gd name="connsiteX67" fmla="*/ 569446 w 1280777"/>
                <a:gd name="connsiteY67" fmla="*/ 177076 h 294174"/>
                <a:gd name="connsiteX68" fmla="*/ 589444 w 1280777"/>
                <a:gd name="connsiteY68" fmla="*/ 170412 h 294174"/>
                <a:gd name="connsiteX69" fmla="*/ 609441 w 1280777"/>
                <a:gd name="connsiteY69" fmla="*/ 162796 h 294174"/>
                <a:gd name="connsiteX70" fmla="*/ 557067 w 1280777"/>
                <a:gd name="connsiteY70" fmla="*/ 183740 h 294174"/>
                <a:gd name="connsiteX71" fmla="*/ 520881 w 1280777"/>
                <a:gd name="connsiteY71" fmla="*/ 183740 h 294174"/>
                <a:gd name="connsiteX72" fmla="*/ 498027 w 1280777"/>
                <a:gd name="connsiteY72" fmla="*/ 165652 h 294174"/>
                <a:gd name="connsiteX73" fmla="*/ 478030 w 1280777"/>
                <a:gd name="connsiteY73" fmla="*/ 165652 h 294174"/>
                <a:gd name="connsiteX74" fmla="*/ 478030 w 1280777"/>
                <a:gd name="connsiteY74" fmla="*/ 186596 h 294174"/>
                <a:gd name="connsiteX75" fmla="*/ 458033 w 1280777"/>
                <a:gd name="connsiteY75" fmla="*/ 194212 h 294174"/>
                <a:gd name="connsiteX76" fmla="*/ 435179 w 1280777"/>
                <a:gd name="connsiteY76" fmla="*/ 194212 h 294174"/>
                <a:gd name="connsiteX77" fmla="*/ 412325 w 1280777"/>
                <a:gd name="connsiteY77" fmla="*/ 204685 h 294174"/>
                <a:gd name="connsiteX78" fmla="*/ 382805 w 1280777"/>
                <a:gd name="connsiteY78" fmla="*/ 208493 h 294174"/>
                <a:gd name="connsiteX79" fmla="*/ 405659 w 1280777"/>
                <a:gd name="connsiteY79" fmla="*/ 216109 h 294174"/>
                <a:gd name="connsiteX80" fmla="*/ 458033 w 1280777"/>
                <a:gd name="connsiteY80" fmla="*/ 216109 h 294174"/>
                <a:gd name="connsiteX81" fmla="*/ 484696 w 1280777"/>
                <a:gd name="connsiteY81" fmla="*/ 222773 h 294174"/>
                <a:gd name="connsiteX82" fmla="*/ 507550 w 1280777"/>
                <a:gd name="connsiteY82" fmla="*/ 212301 h 294174"/>
                <a:gd name="connsiteX83" fmla="*/ 527547 w 1280777"/>
                <a:gd name="connsiteY83" fmla="*/ 208493 h 294174"/>
                <a:gd name="connsiteX84" fmla="*/ 547544 w 1280777"/>
                <a:gd name="connsiteY84" fmla="*/ 216109 h 294174"/>
                <a:gd name="connsiteX85" fmla="*/ 574208 w 1280777"/>
                <a:gd name="connsiteY85" fmla="*/ 219917 h 294174"/>
                <a:gd name="connsiteX86" fmla="*/ 603727 w 1280777"/>
                <a:gd name="connsiteY86" fmla="*/ 219917 h 294174"/>
                <a:gd name="connsiteX87" fmla="*/ 623724 w 1280777"/>
                <a:gd name="connsiteY87" fmla="*/ 230389 h 294174"/>
                <a:gd name="connsiteX88" fmla="*/ 643722 w 1280777"/>
                <a:gd name="connsiteY88" fmla="*/ 223725 h 294174"/>
                <a:gd name="connsiteX89" fmla="*/ 679907 w 1280777"/>
                <a:gd name="connsiteY89" fmla="*/ 219917 h 294174"/>
                <a:gd name="connsiteX90" fmla="*/ 706570 w 1280777"/>
                <a:gd name="connsiteY90" fmla="*/ 201828 h 294174"/>
                <a:gd name="connsiteX91" fmla="*/ 673242 w 1280777"/>
                <a:gd name="connsiteY91" fmla="*/ 201828 h 294174"/>
                <a:gd name="connsiteX92" fmla="*/ 646579 w 1280777"/>
                <a:gd name="connsiteY92" fmla="*/ 195164 h 294174"/>
                <a:gd name="connsiteX93" fmla="*/ 617059 w 1280777"/>
                <a:gd name="connsiteY93" fmla="*/ 187548 h 294174"/>
                <a:gd name="connsiteX94" fmla="*/ 659910 w 1280777"/>
                <a:gd name="connsiteY94" fmla="*/ 187548 h 294174"/>
                <a:gd name="connsiteX95" fmla="*/ 686573 w 1280777"/>
                <a:gd name="connsiteY95" fmla="*/ 183740 h 294174"/>
                <a:gd name="connsiteX96" fmla="*/ 729424 w 1280777"/>
                <a:gd name="connsiteY96" fmla="*/ 183740 h 294174"/>
                <a:gd name="connsiteX97" fmla="*/ 752278 w 1280777"/>
                <a:gd name="connsiteY97" fmla="*/ 165652 h 294174"/>
                <a:gd name="connsiteX98" fmla="*/ 781798 w 1280777"/>
                <a:gd name="connsiteY98" fmla="*/ 161844 h 294174"/>
                <a:gd name="connsiteX99" fmla="*/ 808461 w 1280777"/>
                <a:gd name="connsiteY99" fmla="*/ 158036 h 294174"/>
                <a:gd name="connsiteX100" fmla="*/ 828458 w 1280777"/>
                <a:gd name="connsiteY100" fmla="*/ 143755 h 294174"/>
                <a:gd name="connsiteX101" fmla="*/ 848456 w 1280777"/>
                <a:gd name="connsiteY101" fmla="*/ 136139 h 294174"/>
                <a:gd name="connsiteX102" fmla="*/ 828458 w 1280777"/>
                <a:gd name="connsiteY102" fmla="*/ 129475 h 294174"/>
                <a:gd name="connsiteX103" fmla="*/ 795130 w 1280777"/>
                <a:gd name="connsiteY103" fmla="*/ 125667 h 294174"/>
                <a:gd name="connsiteX104" fmla="*/ 837981 w 1280777"/>
                <a:gd name="connsiteY104" fmla="*/ 107578 h 294174"/>
                <a:gd name="connsiteX105" fmla="*/ 890355 w 1280777"/>
                <a:gd name="connsiteY105" fmla="*/ 111386 h 294174"/>
                <a:gd name="connsiteX106" fmla="*/ 913209 w 1280777"/>
                <a:gd name="connsiteY106" fmla="*/ 107578 h 294174"/>
                <a:gd name="connsiteX107" fmla="*/ 894164 w 1280777"/>
                <a:gd name="connsiteY107" fmla="*/ 100914 h 294174"/>
                <a:gd name="connsiteX108" fmla="*/ 914161 w 1280777"/>
                <a:gd name="connsiteY108" fmla="*/ 93298 h 294174"/>
                <a:gd name="connsiteX109" fmla="*/ 937015 w 1280777"/>
                <a:gd name="connsiteY109" fmla="*/ 97106 h 294174"/>
                <a:gd name="connsiteX110" fmla="*/ 959869 w 1280777"/>
                <a:gd name="connsiteY110" fmla="*/ 100914 h 294174"/>
                <a:gd name="connsiteX111" fmla="*/ 1005577 w 1280777"/>
                <a:gd name="connsiteY111" fmla="*/ 90442 h 294174"/>
                <a:gd name="connsiteX112" fmla="*/ 1028431 w 1280777"/>
                <a:gd name="connsiteY112" fmla="*/ 79970 h 294174"/>
                <a:gd name="connsiteX113" fmla="*/ 1048428 w 1280777"/>
                <a:gd name="connsiteY113" fmla="*/ 72354 h 294174"/>
                <a:gd name="connsiteX114" fmla="*/ 1081757 w 1280777"/>
                <a:gd name="connsiteY114" fmla="*/ 65689 h 294174"/>
                <a:gd name="connsiteX115" fmla="*/ 1108420 w 1280777"/>
                <a:gd name="connsiteY115" fmla="*/ 59025 h 294174"/>
                <a:gd name="connsiteX116" fmla="*/ 1131274 w 1280777"/>
                <a:gd name="connsiteY116" fmla="*/ 55217 h 294174"/>
                <a:gd name="connsiteX117" fmla="*/ 1154128 w 1280777"/>
                <a:gd name="connsiteY117" fmla="*/ 51409 h 294174"/>
                <a:gd name="connsiteX118" fmla="*/ 1097946 w 1280777"/>
                <a:gd name="connsiteY118" fmla="*/ 47601 h 294174"/>
                <a:gd name="connsiteX119" fmla="*/ 1043667 w 1280777"/>
                <a:gd name="connsiteY119" fmla="*/ 57121 h 294174"/>
                <a:gd name="connsiteX120" fmla="*/ 1089375 w 1280777"/>
                <a:gd name="connsiteY120" fmla="*/ 53313 h 294174"/>
                <a:gd name="connsiteX121" fmla="*/ 1112229 w 1280777"/>
                <a:gd name="connsiteY121" fmla="*/ 49505 h 294174"/>
                <a:gd name="connsiteX122" fmla="*/ 1161746 w 1280777"/>
                <a:gd name="connsiteY122" fmla="*/ 42841 h 294174"/>
                <a:gd name="connsiteX123" fmla="*/ 1188409 w 1280777"/>
                <a:gd name="connsiteY123" fmla="*/ 39033 h 294174"/>
                <a:gd name="connsiteX124" fmla="*/ 1215072 w 1280777"/>
                <a:gd name="connsiteY124" fmla="*/ 39033 h 294174"/>
                <a:gd name="connsiteX125" fmla="*/ 1237926 w 1280777"/>
                <a:gd name="connsiteY125" fmla="*/ 35225 h 294174"/>
                <a:gd name="connsiteX126" fmla="*/ 1257924 w 1280777"/>
                <a:gd name="connsiteY126" fmla="*/ 31417 h 294174"/>
                <a:gd name="connsiteX127" fmla="*/ 1280778 w 1280777"/>
                <a:gd name="connsiteY127" fmla="*/ 23801 h 294174"/>
                <a:gd name="connsiteX128" fmla="*/ 1279826 w 1280777"/>
                <a:gd name="connsiteY128" fmla="*/ 21896 h 294174"/>
                <a:gd name="connsiteX129" fmla="*/ 273296 w 1280777"/>
                <a:gd name="connsiteY129" fmla="*/ 198020 h 294174"/>
                <a:gd name="connsiteX130" fmla="*/ 237111 w 1280777"/>
                <a:gd name="connsiteY130" fmla="*/ 194212 h 294174"/>
                <a:gd name="connsiteX131" fmla="*/ 217113 w 1280777"/>
                <a:gd name="connsiteY131" fmla="*/ 198020 h 294174"/>
                <a:gd name="connsiteX132" fmla="*/ 230445 w 1280777"/>
                <a:gd name="connsiteY132" fmla="*/ 222773 h 294174"/>
                <a:gd name="connsiteX133" fmla="*/ 289485 w 1280777"/>
                <a:gd name="connsiteY133" fmla="*/ 222773 h 294174"/>
                <a:gd name="connsiteX134" fmla="*/ 256156 w 1280777"/>
                <a:gd name="connsiteY134" fmla="*/ 265614 h 294174"/>
                <a:gd name="connsiteX135" fmla="*/ 276153 w 1280777"/>
                <a:gd name="connsiteY135" fmla="*/ 279894 h 294174"/>
                <a:gd name="connsiteX136" fmla="*/ 302816 w 1280777"/>
                <a:gd name="connsiteY136" fmla="*/ 283702 h 294174"/>
                <a:gd name="connsiteX137" fmla="*/ 329479 w 1280777"/>
                <a:gd name="connsiteY137" fmla="*/ 276086 h 294174"/>
                <a:gd name="connsiteX138" fmla="*/ 375187 w 1280777"/>
                <a:gd name="connsiteY138" fmla="*/ 283702 h 294174"/>
                <a:gd name="connsiteX139" fmla="*/ 418038 w 1280777"/>
                <a:gd name="connsiteY139" fmla="*/ 294175 h 294174"/>
                <a:gd name="connsiteX140" fmla="*/ 470412 w 1280777"/>
                <a:gd name="connsiteY140" fmla="*/ 287510 h 294174"/>
                <a:gd name="connsiteX141" fmla="*/ 558971 w 1280777"/>
                <a:gd name="connsiteY141" fmla="*/ 287510 h 294174"/>
                <a:gd name="connsiteX142" fmla="*/ 601823 w 1280777"/>
                <a:gd name="connsiteY142" fmla="*/ 258950 h 294174"/>
                <a:gd name="connsiteX143" fmla="*/ 575160 w 1280777"/>
                <a:gd name="connsiteY143" fmla="*/ 244669 h 294174"/>
                <a:gd name="connsiteX144" fmla="*/ 548497 w 1280777"/>
                <a:gd name="connsiteY144" fmla="*/ 238005 h 294174"/>
                <a:gd name="connsiteX145" fmla="*/ 529452 w 1280777"/>
                <a:gd name="connsiteY145" fmla="*/ 238005 h 294174"/>
                <a:gd name="connsiteX146" fmla="*/ 506598 w 1280777"/>
                <a:gd name="connsiteY146" fmla="*/ 244669 h 294174"/>
                <a:gd name="connsiteX147" fmla="*/ 479935 w 1280777"/>
                <a:gd name="connsiteY147" fmla="*/ 248478 h 294174"/>
                <a:gd name="connsiteX148" fmla="*/ 457080 w 1280777"/>
                <a:gd name="connsiteY148" fmla="*/ 252286 h 294174"/>
                <a:gd name="connsiteX149" fmla="*/ 437083 w 1280777"/>
                <a:gd name="connsiteY149" fmla="*/ 259902 h 294174"/>
                <a:gd name="connsiteX150" fmla="*/ 413277 w 1280777"/>
                <a:gd name="connsiteY150" fmla="*/ 248478 h 294174"/>
                <a:gd name="connsiteX151" fmla="*/ 393280 w 1280777"/>
                <a:gd name="connsiteY151" fmla="*/ 252286 h 294174"/>
                <a:gd name="connsiteX152" fmla="*/ 366617 w 1280777"/>
                <a:gd name="connsiteY152" fmla="*/ 245621 h 294174"/>
                <a:gd name="connsiteX153" fmla="*/ 339954 w 1280777"/>
                <a:gd name="connsiteY153" fmla="*/ 249430 h 294174"/>
                <a:gd name="connsiteX154" fmla="*/ 317100 w 1280777"/>
                <a:gd name="connsiteY154" fmla="*/ 242765 h 294174"/>
                <a:gd name="connsiteX155" fmla="*/ 337097 w 1280777"/>
                <a:gd name="connsiteY155" fmla="*/ 235149 h 294174"/>
                <a:gd name="connsiteX156" fmla="*/ 373283 w 1280777"/>
                <a:gd name="connsiteY156" fmla="*/ 228485 h 294174"/>
                <a:gd name="connsiteX157" fmla="*/ 353285 w 1280777"/>
                <a:gd name="connsiteY157" fmla="*/ 221821 h 294174"/>
                <a:gd name="connsiteX158" fmla="*/ 327575 w 1280777"/>
                <a:gd name="connsiteY158" fmla="*/ 211349 h 294174"/>
                <a:gd name="connsiteX159" fmla="*/ 307577 w 1280777"/>
                <a:gd name="connsiteY159" fmla="*/ 215157 h 294174"/>
                <a:gd name="connsiteX160" fmla="*/ 284723 w 1280777"/>
                <a:gd name="connsiteY160" fmla="*/ 207541 h 294174"/>
                <a:gd name="connsiteX161" fmla="*/ 273296 w 1280777"/>
                <a:gd name="connsiteY161" fmla="*/ 198020 h 294174"/>
                <a:gd name="connsiteX162" fmla="*/ 203782 w 1280777"/>
                <a:gd name="connsiteY162" fmla="*/ 283702 h 294174"/>
                <a:gd name="connsiteX163" fmla="*/ 226636 w 1280777"/>
                <a:gd name="connsiteY163" fmla="*/ 265614 h 294174"/>
                <a:gd name="connsiteX164" fmla="*/ 190450 w 1280777"/>
                <a:gd name="connsiteY164" fmla="*/ 247525 h 294174"/>
                <a:gd name="connsiteX165" fmla="*/ 170453 w 1280777"/>
                <a:gd name="connsiteY165" fmla="*/ 251334 h 294174"/>
                <a:gd name="connsiteX166" fmla="*/ 150456 w 1280777"/>
                <a:gd name="connsiteY166" fmla="*/ 261806 h 294174"/>
                <a:gd name="connsiteX167" fmla="*/ 196164 w 1280777"/>
                <a:gd name="connsiteY167" fmla="*/ 282750 h 294174"/>
                <a:gd name="connsiteX168" fmla="*/ 203782 w 1280777"/>
                <a:gd name="connsiteY168" fmla="*/ 283702 h 294174"/>
                <a:gd name="connsiteX169" fmla="*/ 13332 w 1280777"/>
                <a:gd name="connsiteY169" fmla="*/ 247525 h 294174"/>
                <a:gd name="connsiteX170" fmla="*/ 33329 w 1280777"/>
                <a:gd name="connsiteY170" fmla="*/ 251334 h 294174"/>
                <a:gd name="connsiteX171" fmla="*/ 56183 w 1280777"/>
                <a:gd name="connsiteY171" fmla="*/ 255142 h 294174"/>
                <a:gd name="connsiteX172" fmla="*/ 108557 w 1280777"/>
                <a:gd name="connsiteY172" fmla="*/ 269422 h 294174"/>
                <a:gd name="connsiteX173" fmla="*/ 131411 w 1280777"/>
                <a:gd name="connsiteY173" fmla="*/ 251334 h 294174"/>
                <a:gd name="connsiteX174" fmla="*/ 154265 w 1280777"/>
                <a:gd name="connsiteY174" fmla="*/ 233245 h 294174"/>
                <a:gd name="connsiteX175" fmla="*/ 160931 w 1280777"/>
                <a:gd name="connsiteY175" fmla="*/ 212301 h 294174"/>
                <a:gd name="connsiteX176" fmla="*/ 138076 w 1280777"/>
                <a:gd name="connsiteY176" fmla="*/ 216109 h 294174"/>
                <a:gd name="connsiteX177" fmla="*/ 115222 w 1280777"/>
                <a:gd name="connsiteY177" fmla="*/ 209445 h 294174"/>
                <a:gd name="connsiteX178" fmla="*/ 95225 w 1280777"/>
                <a:gd name="connsiteY178" fmla="*/ 217061 h 294174"/>
                <a:gd name="connsiteX179" fmla="*/ 68562 w 1280777"/>
                <a:gd name="connsiteY179" fmla="*/ 220869 h 294174"/>
                <a:gd name="connsiteX180" fmla="*/ 48565 w 1280777"/>
                <a:gd name="connsiteY180" fmla="*/ 245621 h 294174"/>
                <a:gd name="connsiteX181" fmla="*/ 32377 w 1280777"/>
                <a:gd name="connsiteY181" fmla="*/ 217061 h 294174"/>
                <a:gd name="connsiteX182" fmla="*/ 9523 w 1280777"/>
                <a:gd name="connsiteY182" fmla="*/ 213253 h 294174"/>
                <a:gd name="connsiteX183" fmla="*/ 0 w 1280777"/>
                <a:gd name="connsiteY183" fmla="*/ 234197 h 294174"/>
                <a:gd name="connsiteX184" fmla="*/ 13332 w 1280777"/>
                <a:gd name="connsiteY184" fmla="*/ 247525 h 294174"/>
                <a:gd name="connsiteX185" fmla="*/ 392328 w 1280777"/>
                <a:gd name="connsiteY185" fmla="*/ 106626 h 294174"/>
                <a:gd name="connsiteX186" fmla="*/ 362808 w 1280777"/>
                <a:gd name="connsiteY186" fmla="*/ 113291 h 294174"/>
                <a:gd name="connsiteX187" fmla="*/ 382805 w 1280777"/>
                <a:gd name="connsiteY187" fmla="*/ 123763 h 294174"/>
                <a:gd name="connsiteX188" fmla="*/ 385662 w 1280777"/>
                <a:gd name="connsiteY188" fmla="*/ 148515 h 294174"/>
                <a:gd name="connsiteX189" fmla="*/ 418990 w 1280777"/>
                <a:gd name="connsiteY189" fmla="*/ 162796 h 294174"/>
                <a:gd name="connsiteX190" fmla="*/ 441845 w 1280777"/>
                <a:gd name="connsiteY190" fmla="*/ 152323 h 294174"/>
                <a:gd name="connsiteX191" fmla="*/ 464699 w 1280777"/>
                <a:gd name="connsiteY191" fmla="*/ 152323 h 294174"/>
                <a:gd name="connsiteX192" fmla="*/ 487553 w 1280777"/>
                <a:gd name="connsiteY192" fmla="*/ 156131 h 294174"/>
                <a:gd name="connsiteX193" fmla="*/ 510407 w 1280777"/>
                <a:gd name="connsiteY193" fmla="*/ 145659 h 294174"/>
                <a:gd name="connsiteX194" fmla="*/ 537070 w 1280777"/>
                <a:gd name="connsiteY194" fmla="*/ 131379 h 294174"/>
                <a:gd name="connsiteX195" fmla="*/ 596109 w 1280777"/>
                <a:gd name="connsiteY195" fmla="*/ 124715 h 294174"/>
                <a:gd name="connsiteX196" fmla="*/ 562780 w 1280777"/>
                <a:gd name="connsiteY196" fmla="*/ 110434 h 294174"/>
                <a:gd name="connsiteX197" fmla="*/ 582778 w 1280777"/>
                <a:gd name="connsiteY197" fmla="*/ 103770 h 294174"/>
                <a:gd name="connsiteX198" fmla="*/ 582778 w 1280777"/>
                <a:gd name="connsiteY198" fmla="*/ 79018 h 294174"/>
                <a:gd name="connsiteX199" fmla="*/ 562780 w 1280777"/>
                <a:gd name="connsiteY199" fmla="*/ 82826 h 294174"/>
                <a:gd name="connsiteX200" fmla="*/ 523738 w 1280777"/>
                <a:gd name="connsiteY200" fmla="*/ 79018 h 294174"/>
                <a:gd name="connsiteX201" fmla="*/ 514216 w 1280777"/>
                <a:gd name="connsiteY201" fmla="*/ 50457 h 294174"/>
                <a:gd name="connsiteX202" fmla="*/ 494219 w 1280777"/>
                <a:gd name="connsiteY202" fmla="*/ 50457 h 294174"/>
                <a:gd name="connsiteX203" fmla="*/ 474221 w 1280777"/>
                <a:gd name="connsiteY203" fmla="*/ 60929 h 294174"/>
                <a:gd name="connsiteX204" fmla="*/ 428513 w 1280777"/>
                <a:gd name="connsiteY204" fmla="*/ 64737 h 294174"/>
                <a:gd name="connsiteX205" fmla="*/ 408516 w 1280777"/>
                <a:gd name="connsiteY205" fmla="*/ 79018 h 294174"/>
                <a:gd name="connsiteX206" fmla="*/ 381853 w 1280777"/>
                <a:gd name="connsiteY206" fmla="*/ 89490 h 294174"/>
                <a:gd name="connsiteX207" fmla="*/ 355190 w 1280777"/>
                <a:gd name="connsiteY207" fmla="*/ 99962 h 294174"/>
                <a:gd name="connsiteX208" fmla="*/ 392328 w 1280777"/>
                <a:gd name="connsiteY208" fmla="*/ 106626 h 294174"/>
                <a:gd name="connsiteX209" fmla="*/ 401850 w 1280777"/>
                <a:gd name="connsiteY209" fmla="*/ 173268 h 294174"/>
                <a:gd name="connsiteX210" fmla="*/ 381853 w 1280777"/>
                <a:gd name="connsiteY210" fmla="*/ 183740 h 294174"/>
                <a:gd name="connsiteX211" fmla="*/ 401850 w 1280777"/>
                <a:gd name="connsiteY211" fmla="*/ 191356 h 294174"/>
                <a:gd name="connsiteX212" fmla="*/ 401850 w 1280777"/>
                <a:gd name="connsiteY212" fmla="*/ 173268 h 294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280777" h="294174">
                  <a:moveTo>
                    <a:pt x="1279826" y="21896"/>
                  </a:moveTo>
                  <a:lnTo>
                    <a:pt x="1234117" y="21896"/>
                  </a:lnTo>
                  <a:lnTo>
                    <a:pt x="1211263" y="11424"/>
                  </a:lnTo>
                  <a:lnTo>
                    <a:pt x="1184601" y="7616"/>
                  </a:lnTo>
                  <a:lnTo>
                    <a:pt x="1164603" y="11424"/>
                  </a:lnTo>
                  <a:lnTo>
                    <a:pt x="1131274" y="21896"/>
                  </a:lnTo>
                  <a:lnTo>
                    <a:pt x="1154128" y="7616"/>
                  </a:lnTo>
                  <a:lnTo>
                    <a:pt x="1115086" y="11424"/>
                  </a:lnTo>
                  <a:lnTo>
                    <a:pt x="1089375" y="0"/>
                  </a:lnTo>
                  <a:lnTo>
                    <a:pt x="1069378" y="3808"/>
                  </a:lnTo>
                  <a:lnTo>
                    <a:pt x="1026527" y="3808"/>
                  </a:lnTo>
                  <a:lnTo>
                    <a:pt x="990341" y="7616"/>
                  </a:lnTo>
                  <a:lnTo>
                    <a:pt x="931302" y="4760"/>
                  </a:lnTo>
                  <a:lnTo>
                    <a:pt x="911304" y="7616"/>
                  </a:lnTo>
                  <a:lnTo>
                    <a:pt x="877976" y="15232"/>
                  </a:lnTo>
                  <a:lnTo>
                    <a:pt x="825602" y="11424"/>
                  </a:lnTo>
                  <a:lnTo>
                    <a:pt x="806557" y="15232"/>
                  </a:lnTo>
                  <a:lnTo>
                    <a:pt x="786559" y="21896"/>
                  </a:lnTo>
                  <a:lnTo>
                    <a:pt x="836077" y="36177"/>
                  </a:lnTo>
                  <a:lnTo>
                    <a:pt x="786559" y="28561"/>
                  </a:lnTo>
                  <a:lnTo>
                    <a:pt x="740851" y="21896"/>
                  </a:lnTo>
                  <a:lnTo>
                    <a:pt x="714188" y="21896"/>
                  </a:lnTo>
                  <a:lnTo>
                    <a:pt x="680859" y="32369"/>
                  </a:lnTo>
                  <a:lnTo>
                    <a:pt x="631343" y="32369"/>
                  </a:lnTo>
                  <a:lnTo>
                    <a:pt x="608489" y="36177"/>
                  </a:lnTo>
                  <a:lnTo>
                    <a:pt x="581825" y="39985"/>
                  </a:lnTo>
                  <a:lnTo>
                    <a:pt x="558971" y="39985"/>
                  </a:lnTo>
                  <a:lnTo>
                    <a:pt x="615154" y="50457"/>
                  </a:lnTo>
                  <a:lnTo>
                    <a:pt x="569446" y="57121"/>
                  </a:lnTo>
                  <a:lnTo>
                    <a:pt x="589444" y="67594"/>
                  </a:lnTo>
                  <a:lnTo>
                    <a:pt x="612298" y="63785"/>
                  </a:lnTo>
                  <a:lnTo>
                    <a:pt x="632295" y="63785"/>
                  </a:lnTo>
                  <a:lnTo>
                    <a:pt x="658958" y="57121"/>
                  </a:lnTo>
                  <a:lnTo>
                    <a:pt x="692287" y="53313"/>
                  </a:lnTo>
                  <a:lnTo>
                    <a:pt x="711332" y="57121"/>
                  </a:lnTo>
                  <a:lnTo>
                    <a:pt x="688478" y="60929"/>
                  </a:lnTo>
                  <a:lnTo>
                    <a:pt x="668480" y="64737"/>
                  </a:lnTo>
                  <a:lnTo>
                    <a:pt x="648483" y="71402"/>
                  </a:lnTo>
                  <a:lnTo>
                    <a:pt x="684669" y="79018"/>
                  </a:lnTo>
                  <a:lnTo>
                    <a:pt x="766562" y="71402"/>
                  </a:lnTo>
                  <a:lnTo>
                    <a:pt x="789416" y="67594"/>
                  </a:lnTo>
                  <a:lnTo>
                    <a:pt x="812270" y="57121"/>
                  </a:lnTo>
                  <a:lnTo>
                    <a:pt x="838933" y="53313"/>
                  </a:lnTo>
                  <a:lnTo>
                    <a:pt x="872262" y="49505"/>
                  </a:lnTo>
                  <a:lnTo>
                    <a:pt x="826554" y="67594"/>
                  </a:lnTo>
                  <a:lnTo>
                    <a:pt x="846551" y="67594"/>
                  </a:lnTo>
                  <a:lnTo>
                    <a:pt x="819888" y="74258"/>
                  </a:lnTo>
                  <a:lnTo>
                    <a:pt x="786559" y="78066"/>
                  </a:lnTo>
                  <a:lnTo>
                    <a:pt x="757040" y="78066"/>
                  </a:lnTo>
                  <a:lnTo>
                    <a:pt x="727520" y="81874"/>
                  </a:lnTo>
                  <a:lnTo>
                    <a:pt x="704666" y="88538"/>
                  </a:lnTo>
                  <a:lnTo>
                    <a:pt x="747517" y="102818"/>
                  </a:lnTo>
                  <a:lnTo>
                    <a:pt x="727520" y="109482"/>
                  </a:lnTo>
                  <a:lnTo>
                    <a:pt x="700857" y="102818"/>
                  </a:lnTo>
                  <a:lnTo>
                    <a:pt x="678003" y="88538"/>
                  </a:lnTo>
                  <a:lnTo>
                    <a:pt x="612298" y="85682"/>
                  </a:lnTo>
                  <a:lnTo>
                    <a:pt x="618963" y="110434"/>
                  </a:lnTo>
                  <a:lnTo>
                    <a:pt x="641817" y="128523"/>
                  </a:lnTo>
                  <a:lnTo>
                    <a:pt x="668480" y="128523"/>
                  </a:lnTo>
                  <a:lnTo>
                    <a:pt x="635152" y="135187"/>
                  </a:lnTo>
                  <a:lnTo>
                    <a:pt x="608489" y="131379"/>
                  </a:lnTo>
                  <a:lnTo>
                    <a:pt x="588491" y="135187"/>
                  </a:lnTo>
                  <a:lnTo>
                    <a:pt x="565637" y="138995"/>
                  </a:lnTo>
                  <a:lnTo>
                    <a:pt x="542783" y="138995"/>
                  </a:lnTo>
                  <a:lnTo>
                    <a:pt x="519929" y="152323"/>
                  </a:lnTo>
                  <a:lnTo>
                    <a:pt x="578969" y="152323"/>
                  </a:lnTo>
                  <a:lnTo>
                    <a:pt x="539926" y="170412"/>
                  </a:lnTo>
                  <a:lnTo>
                    <a:pt x="569446" y="177076"/>
                  </a:lnTo>
                  <a:lnTo>
                    <a:pt x="589444" y="170412"/>
                  </a:lnTo>
                  <a:lnTo>
                    <a:pt x="609441" y="162796"/>
                  </a:lnTo>
                  <a:lnTo>
                    <a:pt x="557067" y="183740"/>
                  </a:lnTo>
                  <a:lnTo>
                    <a:pt x="520881" y="183740"/>
                  </a:lnTo>
                  <a:lnTo>
                    <a:pt x="498027" y="165652"/>
                  </a:lnTo>
                  <a:lnTo>
                    <a:pt x="478030" y="165652"/>
                  </a:lnTo>
                  <a:lnTo>
                    <a:pt x="478030" y="186596"/>
                  </a:lnTo>
                  <a:lnTo>
                    <a:pt x="458033" y="194212"/>
                  </a:lnTo>
                  <a:lnTo>
                    <a:pt x="435179" y="194212"/>
                  </a:lnTo>
                  <a:lnTo>
                    <a:pt x="412325" y="204685"/>
                  </a:lnTo>
                  <a:lnTo>
                    <a:pt x="382805" y="208493"/>
                  </a:lnTo>
                  <a:lnTo>
                    <a:pt x="405659" y="216109"/>
                  </a:lnTo>
                  <a:lnTo>
                    <a:pt x="458033" y="216109"/>
                  </a:lnTo>
                  <a:lnTo>
                    <a:pt x="484696" y="222773"/>
                  </a:lnTo>
                  <a:lnTo>
                    <a:pt x="507550" y="212301"/>
                  </a:lnTo>
                  <a:lnTo>
                    <a:pt x="527547" y="208493"/>
                  </a:lnTo>
                  <a:lnTo>
                    <a:pt x="547544" y="216109"/>
                  </a:lnTo>
                  <a:lnTo>
                    <a:pt x="574208" y="219917"/>
                  </a:lnTo>
                  <a:lnTo>
                    <a:pt x="603727" y="219917"/>
                  </a:lnTo>
                  <a:lnTo>
                    <a:pt x="623724" y="230389"/>
                  </a:lnTo>
                  <a:lnTo>
                    <a:pt x="643722" y="223725"/>
                  </a:lnTo>
                  <a:lnTo>
                    <a:pt x="679907" y="219917"/>
                  </a:lnTo>
                  <a:lnTo>
                    <a:pt x="706570" y="201828"/>
                  </a:lnTo>
                  <a:lnTo>
                    <a:pt x="673242" y="201828"/>
                  </a:lnTo>
                  <a:lnTo>
                    <a:pt x="646579" y="195164"/>
                  </a:lnTo>
                  <a:lnTo>
                    <a:pt x="617059" y="187548"/>
                  </a:lnTo>
                  <a:lnTo>
                    <a:pt x="659910" y="187548"/>
                  </a:lnTo>
                  <a:lnTo>
                    <a:pt x="686573" y="183740"/>
                  </a:lnTo>
                  <a:lnTo>
                    <a:pt x="729424" y="183740"/>
                  </a:lnTo>
                  <a:lnTo>
                    <a:pt x="752278" y="165652"/>
                  </a:lnTo>
                  <a:lnTo>
                    <a:pt x="781798" y="161844"/>
                  </a:lnTo>
                  <a:lnTo>
                    <a:pt x="808461" y="158036"/>
                  </a:lnTo>
                  <a:lnTo>
                    <a:pt x="828458" y="143755"/>
                  </a:lnTo>
                  <a:lnTo>
                    <a:pt x="848456" y="136139"/>
                  </a:lnTo>
                  <a:lnTo>
                    <a:pt x="828458" y="129475"/>
                  </a:lnTo>
                  <a:lnTo>
                    <a:pt x="795130" y="125667"/>
                  </a:lnTo>
                  <a:lnTo>
                    <a:pt x="837981" y="107578"/>
                  </a:lnTo>
                  <a:lnTo>
                    <a:pt x="890355" y="111386"/>
                  </a:lnTo>
                  <a:lnTo>
                    <a:pt x="913209" y="107578"/>
                  </a:lnTo>
                  <a:lnTo>
                    <a:pt x="894164" y="100914"/>
                  </a:lnTo>
                  <a:lnTo>
                    <a:pt x="914161" y="93298"/>
                  </a:lnTo>
                  <a:lnTo>
                    <a:pt x="937015" y="97106"/>
                  </a:lnTo>
                  <a:lnTo>
                    <a:pt x="959869" y="100914"/>
                  </a:lnTo>
                  <a:lnTo>
                    <a:pt x="1005577" y="90442"/>
                  </a:lnTo>
                  <a:lnTo>
                    <a:pt x="1028431" y="79970"/>
                  </a:lnTo>
                  <a:lnTo>
                    <a:pt x="1048428" y="72354"/>
                  </a:lnTo>
                  <a:lnTo>
                    <a:pt x="1081757" y="65689"/>
                  </a:lnTo>
                  <a:lnTo>
                    <a:pt x="1108420" y="59025"/>
                  </a:lnTo>
                  <a:lnTo>
                    <a:pt x="1131274" y="55217"/>
                  </a:lnTo>
                  <a:lnTo>
                    <a:pt x="1154128" y="51409"/>
                  </a:lnTo>
                  <a:lnTo>
                    <a:pt x="1097946" y="47601"/>
                  </a:lnTo>
                  <a:lnTo>
                    <a:pt x="1043667" y="57121"/>
                  </a:lnTo>
                  <a:lnTo>
                    <a:pt x="1089375" y="53313"/>
                  </a:lnTo>
                  <a:lnTo>
                    <a:pt x="1112229" y="49505"/>
                  </a:lnTo>
                  <a:lnTo>
                    <a:pt x="1161746" y="42841"/>
                  </a:lnTo>
                  <a:lnTo>
                    <a:pt x="1188409" y="39033"/>
                  </a:lnTo>
                  <a:lnTo>
                    <a:pt x="1215072" y="39033"/>
                  </a:lnTo>
                  <a:lnTo>
                    <a:pt x="1237926" y="35225"/>
                  </a:lnTo>
                  <a:lnTo>
                    <a:pt x="1257924" y="31417"/>
                  </a:lnTo>
                  <a:lnTo>
                    <a:pt x="1280778" y="23801"/>
                  </a:lnTo>
                  <a:lnTo>
                    <a:pt x="1279826" y="21896"/>
                  </a:lnTo>
                  <a:close/>
                  <a:moveTo>
                    <a:pt x="273296" y="198020"/>
                  </a:moveTo>
                  <a:lnTo>
                    <a:pt x="237111" y="194212"/>
                  </a:lnTo>
                  <a:lnTo>
                    <a:pt x="217113" y="198020"/>
                  </a:lnTo>
                  <a:lnTo>
                    <a:pt x="230445" y="222773"/>
                  </a:lnTo>
                  <a:lnTo>
                    <a:pt x="289485" y="222773"/>
                  </a:lnTo>
                  <a:lnTo>
                    <a:pt x="256156" y="265614"/>
                  </a:lnTo>
                  <a:lnTo>
                    <a:pt x="276153" y="279894"/>
                  </a:lnTo>
                  <a:lnTo>
                    <a:pt x="302816" y="283702"/>
                  </a:lnTo>
                  <a:lnTo>
                    <a:pt x="329479" y="276086"/>
                  </a:lnTo>
                  <a:lnTo>
                    <a:pt x="375187" y="283702"/>
                  </a:lnTo>
                  <a:lnTo>
                    <a:pt x="418038" y="294175"/>
                  </a:lnTo>
                  <a:lnTo>
                    <a:pt x="470412" y="287510"/>
                  </a:lnTo>
                  <a:lnTo>
                    <a:pt x="558971" y="287510"/>
                  </a:lnTo>
                  <a:lnTo>
                    <a:pt x="601823" y="258950"/>
                  </a:lnTo>
                  <a:lnTo>
                    <a:pt x="575160" y="244669"/>
                  </a:lnTo>
                  <a:lnTo>
                    <a:pt x="548497" y="238005"/>
                  </a:lnTo>
                  <a:lnTo>
                    <a:pt x="529452" y="238005"/>
                  </a:lnTo>
                  <a:lnTo>
                    <a:pt x="506598" y="244669"/>
                  </a:lnTo>
                  <a:lnTo>
                    <a:pt x="479935" y="248478"/>
                  </a:lnTo>
                  <a:lnTo>
                    <a:pt x="457080" y="252286"/>
                  </a:lnTo>
                  <a:lnTo>
                    <a:pt x="437083" y="259902"/>
                  </a:lnTo>
                  <a:lnTo>
                    <a:pt x="413277" y="248478"/>
                  </a:lnTo>
                  <a:lnTo>
                    <a:pt x="393280" y="252286"/>
                  </a:lnTo>
                  <a:lnTo>
                    <a:pt x="366617" y="245621"/>
                  </a:lnTo>
                  <a:lnTo>
                    <a:pt x="339954" y="249430"/>
                  </a:lnTo>
                  <a:lnTo>
                    <a:pt x="317100" y="242765"/>
                  </a:lnTo>
                  <a:lnTo>
                    <a:pt x="337097" y="235149"/>
                  </a:lnTo>
                  <a:lnTo>
                    <a:pt x="373283" y="228485"/>
                  </a:lnTo>
                  <a:lnTo>
                    <a:pt x="353285" y="221821"/>
                  </a:lnTo>
                  <a:lnTo>
                    <a:pt x="327575" y="211349"/>
                  </a:lnTo>
                  <a:lnTo>
                    <a:pt x="307577" y="215157"/>
                  </a:lnTo>
                  <a:lnTo>
                    <a:pt x="284723" y="207541"/>
                  </a:lnTo>
                  <a:lnTo>
                    <a:pt x="273296" y="198020"/>
                  </a:lnTo>
                  <a:close/>
                  <a:moveTo>
                    <a:pt x="203782" y="283702"/>
                  </a:moveTo>
                  <a:lnTo>
                    <a:pt x="226636" y="265614"/>
                  </a:lnTo>
                  <a:lnTo>
                    <a:pt x="190450" y="247525"/>
                  </a:lnTo>
                  <a:lnTo>
                    <a:pt x="170453" y="251334"/>
                  </a:lnTo>
                  <a:lnTo>
                    <a:pt x="150456" y="261806"/>
                  </a:lnTo>
                  <a:lnTo>
                    <a:pt x="196164" y="282750"/>
                  </a:lnTo>
                  <a:lnTo>
                    <a:pt x="203782" y="283702"/>
                  </a:lnTo>
                  <a:close/>
                  <a:moveTo>
                    <a:pt x="13332" y="247525"/>
                  </a:moveTo>
                  <a:lnTo>
                    <a:pt x="33329" y="251334"/>
                  </a:lnTo>
                  <a:lnTo>
                    <a:pt x="56183" y="255142"/>
                  </a:lnTo>
                  <a:lnTo>
                    <a:pt x="108557" y="269422"/>
                  </a:lnTo>
                  <a:lnTo>
                    <a:pt x="131411" y="251334"/>
                  </a:lnTo>
                  <a:lnTo>
                    <a:pt x="154265" y="233245"/>
                  </a:lnTo>
                  <a:lnTo>
                    <a:pt x="160931" y="212301"/>
                  </a:lnTo>
                  <a:lnTo>
                    <a:pt x="138076" y="216109"/>
                  </a:lnTo>
                  <a:lnTo>
                    <a:pt x="115222" y="209445"/>
                  </a:lnTo>
                  <a:lnTo>
                    <a:pt x="95225" y="217061"/>
                  </a:lnTo>
                  <a:lnTo>
                    <a:pt x="68562" y="220869"/>
                  </a:lnTo>
                  <a:lnTo>
                    <a:pt x="48565" y="245621"/>
                  </a:lnTo>
                  <a:lnTo>
                    <a:pt x="32377" y="217061"/>
                  </a:lnTo>
                  <a:lnTo>
                    <a:pt x="9523" y="213253"/>
                  </a:lnTo>
                  <a:lnTo>
                    <a:pt x="0" y="234197"/>
                  </a:lnTo>
                  <a:lnTo>
                    <a:pt x="13332" y="247525"/>
                  </a:lnTo>
                  <a:close/>
                  <a:moveTo>
                    <a:pt x="392328" y="106626"/>
                  </a:moveTo>
                  <a:lnTo>
                    <a:pt x="362808" y="113291"/>
                  </a:lnTo>
                  <a:lnTo>
                    <a:pt x="382805" y="123763"/>
                  </a:lnTo>
                  <a:lnTo>
                    <a:pt x="385662" y="148515"/>
                  </a:lnTo>
                  <a:lnTo>
                    <a:pt x="418990" y="162796"/>
                  </a:lnTo>
                  <a:lnTo>
                    <a:pt x="441845" y="152323"/>
                  </a:lnTo>
                  <a:lnTo>
                    <a:pt x="464699" y="152323"/>
                  </a:lnTo>
                  <a:lnTo>
                    <a:pt x="487553" y="156131"/>
                  </a:lnTo>
                  <a:lnTo>
                    <a:pt x="510407" y="145659"/>
                  </a:lnTo>
                  <a:lnTo>
                    <a:pt x="537070" y="131379"/>
                  </a:lnTo>
                  <a:lnTo>
                    <a:pt x="596109" y="124715"/>
                  </a:lnTo>
                  <a:lnTo>
                    <a:pt x="562780" y="110434"/>
                  </a:lnTo>
                  <a:lnTo>
                    <a:pt x="582778" y="103770"/>
                  </a:lnTo>
                  <a:lnTo>
                    <a:pt x="582778" y="79018"/>
                  </a:lnTo>
                  <a:lnTo>
                    <a:pt x="562780" y="82826"/>
                  </a:lnTo>
                  <a:lnTo>
                    <a:pt x="523738" y="79018"/>
                  </a:lnTo>
                  <a:lnTo>
                    <a:pt x="514216" y="50457"/>
                  </a:lnTo>
                  <a:lnTo>
                    <a:pt x="494219" y="50457"/>
                  </a:lnTo>
                  <a:lnTo>
                    <a:pt x="474221" y="60929"/>
                  </a:lnTo>
                  <a:lnTo>
                    <a:pt x="428513" y="64737"/>
                  </a:lnTo>
                  <a:lnTo>
                    <a:pt x="408516" y="79018"/>
                  </a:lnTo>
                  <a:lnTo>
                    <a:pt x="381853" y="89490"/>
                  </a:lnTo>
                  <a:lnTo>
                    <a:pt x="355190" y="99962"/>
                  </a:lnTo>
                  <a:lnTo>
                    <a:pt x="392328" y="106626"/>
                  </a:lnTo>
                  <a:close/>
                  <a:moveTo>
                    <a:pt x="401850" y="173268"/>
                  </a:moveTo>
                  <a:lnTo>
                    <a:pt x="381853" y="183740"/>
                  </a:lnTo>
                  <a:lnTo>
                    <a:pt x="401850" y="191356"/>
                  </a:lnTo>
                  <a:lnTo>
                    <a:pt x="401850" y="173268"/>
                  </a:lnTo>
                  <a:close/>
                </a:path>
              </a:pathLst>
            </a:custGeom>
            <a:solidFill>
              <a:srgbClr val="AFABAB"/>
            </a:solidFill>
            <a:ln w="9518" cap="flat">
              <a:noFill/>
              <a:prstDash val="solid"/>
              <a:miter/>
            </a:ln>
          </p:spPr>
          <p:txBody>
            <a:bodyPr rtlCol="0" anchor="ctr"/>
            <a:lstStyle/>
            <a:p>
              <a:endParaRPr lang="en-US" noProof="0" dirty="0"/>
            </a:p>
          </p:txBody>
        </p:sp>
        <p:sp>
          <p:nvSpPr>
            <p:cNvPr id="6486" name="Serbest Form 6485">
              <a:extLst>
                <a:ext uri="{FF2B5EF4-FFF2-40B4-BE49-F238E27FC236}">
                  <a16:creationId xmlns:a16="http://schemas.microsoft.com/office/drawing/2014/main" id="{77074AE5-9D4E-D04B-8930-81B4B11DFEBB}"/>
                </a:ext>
              </a:extLst>
            </p:cNvPr>
            <p:cNvSpPr/>
            <p:nvPr/>
          </p:nvSpPr>
          <p:spPr>
            <a:xfrm>
              <a:off x="3329710" y="426325"/>
              <a:ext cx="71418" cy="46649"/>
            </a:xfrm>
            <a:custGeom>
              <a:avLst/>
              <a:gdLst>
                <a:gd name="connsiteX0" fmla="*/ 9523 w 71418"/>
                <a:gd name="connsiteY0" fmla="*/ 36177 h 46649"/>
                <a:gd name="connsiteX1" fmla="*/ 36185 w 71418"/>
                <a:gd name="connsiteY1" fmla="*/ 46649 h 46649"/>
                <a:gd name="connsiteX2" fmla="*/ 71419 w 71418"/>
                <a:gd name="connsiteY2" fmla="*/ 42841 h 46649"/>
                <a:gd name="connsiteX3" fmla="*/ 48565 w 71418"/>
                <a:gd name="connsiteY3" fmla="*/ 32369 h 46649"/>
                <a:gd name="connsiteX4" fmla="*/ 68562 w 71418"/>
                <a:gd name="connsiteY4" fmla="*/ 18088 h 46649"/>
                <a:gd name="connsiteX5" fmla="*/ 19045 w 71418"/>
                <a:gd name="connsiteY5" fmla="*/ 0 h 46649"/>
                <a:gd name="connsiteX6" fmla="*/ 0 w 71418"/>
                <a:gd name="connsiteY6" fmla="*/ 7616 h 46649"/>
                <a:gd name="connsiteX7" fmla="*/ 0 w 71418"/>
                <a:gd name="connsiteY7" fmla="*/ 28561 h 4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418" h="46649">
                  <a:moveTo>
                    <a:pt x="9523" y="36177"/>
                  </a:moveTo>
                  <a:lnTo>
                    <a:pt x="36185" y="46649"/>
                  </a:lnTo>
                  <a:lnTo>
                    <a:pt x="71419" y="42841"/>
                  </a:lnTo>
                  <a:lnTo>
                    <a:pt x="48565" y="32369"/>
                  </a:lnTo>
                  <a:lnTo>
                    <a:pt x="68562" y="18088"/>
                  </a:lnTo>
                  <a:lnTo>
                    <a:pt x="19045" y="0"/>
                  </a:lnTo>
                  <a:lnTo>
                    <a:pt x="0" y="7616"/>
                  </a:lnTo>
                  <a:lnTo>
                    <a:pt x="0" y="28561"/>
                  </a:lnTo>
                  <a:close/>
                </a:path>
              </a:pathLst>
            </a:custGeom>
            <a:solidFill>
              <a:srgbClr val="AFABAB"/>
            </a:solidFill>
            <a:ln w="9518" cap="flat">
              <a:noFill/>
              <a:prstDash val="solid"/>
              <a:miter/>
            </a:ln>
          </p:spPr>
          <p:txBody>
            <a:bodyPr rtlCol="0" anchor="ctr"/>
            <a:lstStyle/>
            <a:p>
              <a:endParaRPr lang="en-US" noProof="0" dirty="0"/>
            </a:p>
          </p:txBody>
        </p:sp>
        <p:sp>
          <p:nvSpPr>
            <p:cNvPr id="6487" name="Serbest Form 6486">
              <a:extLst>
                <a:ext uri="{FF2B5EF4-FFF2-40B4-BE49-F238E27FC236}">
                  <a16:creationId xmlns:a16="http://schemas.microsoft.com/office/drawing/2014/main" id="{FDF6C9F2-D4DF-EE4E-8930-7C2E205B7855}"/>
                </a:ext>
              </a:extLst>
            </p:cNvPr>
            <p:cNvSpPr/>
            <p:nvPr/>
          </p:nvSpPr>
          <p:spPr>
            <a:xfrm>
              <a:off x="3092600" y="465358"/>
              <a:ext cx="13331" cy="21896"/>
            </a:xfrm>
            <a:custGeom>
              <a:avLst/>
              <a:gdLst>
                <a:gd name="connsiteX0" fmla="*/ 2857 w 13331"/>
                <a:gd name="connsiteY0" fmla="*/ 21896 h 21896"/>
                <a:gd name="connsiteX1" fmla="*/ 13331 w 13331"/>
                <a:gd name="connsiteY1" fmla="*/ 0 h 21896"/>
                <a:gd name="connsiteX2" fmla="*/ 0 w 13331"/>
                <a:gd name="connsiteY2" fmla="*/ 21896 h 21896"/>
              </a:gdLst>
              <a:ahLst/>
              <a:cxnLst>
                <a:cxn ang="0">
                  <a:pos x="connsiteX0" y="connsiteY0"/>
                </a:cxn>
                <a:cxn ang="0">
                  <a:pos x="connsiteX1" y="connsiteY1"/>
                </a:cxn>
                <a:cxn ang="0">
                  <a:pos x="connsiteX2" y="connsiteY2"/>
                </a:cxn>
              </a:cxnLst>
              <a:rect l="l" t="t" r="r" b="b"/>
              <a:pathLst>
                <a:path w="13331" h="21896">
                  <a:moveTo>
                    <a:pt x="2857" y="21896"/>
                  </a:moveTo>
                  <a:lnTo>
                    <a:pt x="13331" y="0"/>
                  </a:lnTo>
                  <a:lnTo>
                    <a:pt x="0" y="21896"/>
                  </a:lnTo>
                  <a:close/>
                </a:path>
              </a:pathLst>
            </a:custGeom>
            <a:solidFill>
              <a:srgbClr val="AFABAB"/>
            </a:solidFill>
            <a:ln w="9518" cap="flat">
              <a:noFill/>
              <a:prstDash val="solid"/>
              <a:miter/>
            </a:ln>
          </p:spPr>
          <p:txBody>
            <a:bodyPr rtlCol="0" anchor="ctr"/>
            <a:lstStyle/>
            <a:p>
              <a:endParaRPr lang="en-US" noProof="0" dirty="0"/>
            </a:p>
          </p:txBody>
        </p:sp>
        <p:sp>
          <p:nvSpPr>
            <p:cNvPr id="6488" name="Serbest Form 6487">
              <a:extLst>
                <a:ext uri="{FF2B5EF4-FFF2-40B4-BE49-F238E27FC236}">
                  <a16:creationId xmlns:a16="http://schemas.microsoft.com/office/drawing/2014/main" id="{FC37A525-8BAA-AA41-B2FD-E005D42F3BC9}"/>
                </a:ext>
              </a:extLst>
            </p:cNvPr>
            <p:cNvSpPr/>
            <p:nvPr/>
          </p:nvSpPr>
          <p:spPr>
            <a:xfrm>
              <a:off x="3190682" y="409189"/>
              <a:ext cx="101890" cy="49505"/>
            </a:xfrm>
            <a:custGeom>
              <a:avLst/>
              <a:gdLst>
                <a:gd name="connsiteX0" fmla="*/ 6666 w 101890"/>
                <a:gd name="connsiteY0" fmla="*/ 17136 h 49505"/>
                <a:gd name="connsiteX1" fmla="*/ 42851 w 101890"/>
                <a:gd name="connsiteY1" fmla="*/ 35225 h 49505"/>
                <a:gd name="connsiteX2" fmla="*/ 76180 w 101890"/>
                <a:gd name="connsiteY2" fmla="*/ 49505 h 49505"/>
                <a:gd name="connsiteX3" fmla="*/ 101891 w 101890"/>
                <a:gd name="connsiteY3" fmla="*/ 28561 h 49505"/>
                <a:gd name="connsiteX4" fmla="*/ 79037 w 101890"/>
                <a:gd name="connsiteY4" fmla="*/ 6664 h 49505"/>
                <a:gd name="connsiteX5" fmla="*/ 56183 w 101890"/>
                <a:gd name="connsiteY5" fmla="*/ 10472 h 49505"/>
                <a:gd name="connsiteX6" fmla="*/ 0 w 101890"/>
                <a:gd name="connsiteY6" fmla="*/ 0 h 4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890" h="49505">
                  <a:moveTo>
                    <a:pt x="6666" y="17136"/>
                  </a:moveTo>
                  <a:lnTo>
                    <a:pt x="42851" y="35225"/>
                  </a:lnTo>
                  <a:lnTo>
                    <a:pt x="76180" y="49505"/>
                  </a:lnTo>
                  <a:lnTo>
                    <a:pt x="101891" y="28561"/>
                  </a:lnTo>
                  <a:lnTo>
                    <a:pt x="79037" y="6664"/>
                  </a:lnTo>
                  <a:lnTo>
                    <a:pt x="56183" y="10472"/>
                  </a:ln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6489" name="Serbest Form 6488">
              <a:extLst>
                <a:ext uri="{FF2B5EF4-FFF2-40B4-BE49-F238E27FC236}">
                  <a16:creationId xmlns:a16="http://schemas.microsoft.com/office/drawing/2014/main" id="{C8445F1B-82C6-3040-B98E-E6142DB58C75}"/>
                </a:ext>
              </a:extLst>
            </p:cNvPr>
            <p:cNvSpPr/>
            <p:nvPr/>
          </p:nvSpPr>
          <p:spPr>
            <a:xfrm>
              <a:off x="2922147" y="425373"/>
              <a:ext cx="104747" cy="57121"/>
            </a:xfrm>
            <a:custGeom>
              <a:avLst/>
              <a:gdLst>
                <a:gd name="connsiteX0" fmla="*/ 84750 w 104747"/>
                <a:gd name="connsiteY0" fmla="*/ 13328 h 57121"/>
                <a:gd name="connsiteX1" fmla="*/ 55230 w 104747"/>
                <a:gd name="connsiteY1" fmla="*/ 9520 h 57121"/>
                <a:gd name="connsiteX2" fmla="*/ 31424 w 104747"/>
                <a:gd name="connsiteY2" fmla="*/ 9520 h 57121"/>
                <a:gd name="connsiteX3" fmla="*/ 58087 w 104747"/>
                <a:gd name="connsiteY3" fmla="*/ 7616 h 57121"/>
                <a:gd name="connsiteX4" fmla="*/ 80941 w 104747"/>
                <a:gd name="connsiteY4" fmla="*/ 3808 h 57121"/>
                <a:gd name="connsiteX5" fmla="*/ 101891 w 104747"/>
                <a:gd name="connsiteY5" fmla="*/ 20944 h 57121"/>
                <a:gd name="connsiteX6" fmla="*/ 84750 w 104747"/>
                <a:gd name="connsiteY6" fmla="*/ 13328 h 57121"/>
                <a:gd name="connsiteX7" fmla="*/ 84750 w 104747"/>
                <a:gd name="connsiteY7" fmla="*/ 18088 h 57121"/>
                <a:gd name="connsiteX8" fmla="*/ 104748 w 104747"/>
                <a:gd name="connsiteY8" fmla="*/ 21896 h 57121"/>
                <a:gd name="connsiteX9" fmla="*/ 82846 w 104747"/>
                <a:gd name="connsiteY9" fmla="*/ 0 h 57121"/>
                <a:gd name="connsiteX10" fmla="*/ 58087 w 104747"/>
                <a:gd name="connsiteY10" fmla="*/ 2856 h 57121"/>
                <a:gd name="connsiteX11" fmla="*/ 31424 w 104747"/>
                <a:gd name="connsiteY11" fmla="*/ 9520 h 57121"/>
                <a:gd name="connsiteX12" fmla="*/ 55230 w 104747"/>
                <a:gd name="connsiteY12" fmla="*/ 14280 h 57121"/>
                <a:gd name="connsiteX13" fmla="*/ 84750 w 104747"/>
                <a:gd name="connsiteY13" fmla="*/ 18088 h 57121"/>
                <a:gd name="connsiteX14" fmla="*/ 84750 w 104747"/>
                <a:gd name="connsiteY14" fmla="*/ 18088 h 57121"/>
                <a:gd name="connsiteX15" fmla="*/ 17140 w 104747"/>
                <a:gd name="connsiteY15" fmla="*/ 52361 h 57121"/>
                <a:gd name="connsiteX16" fmla="*/ 1904 w 104747"/>
                <a:gd name="connsiteY16" fmla="*/ 25705 h 57121"/>
                <a:gd name="connsiteX17" fmla="*/ 52374 w 104747"/>
                <a:gd name="connsiteY17" fmla="*/ 24753 h 57121"/>
                <a:gd name="connsiteX18" fmla="*/ 98082 w 104747"/>
                <a:gd name="connsiteY18" fmla="*/ 28561 h 57121"/>
                <a:gd name="connsiteX19" fmla="*/ 60944 w 104747"/>
                <a:gd name="connsiteY19" fmla="*/ 41889 h 57121"/>
                <a:gd name="connsiteX20" fmla="*/ 40947 w 104747"/>
                <a:gd name="connsiteY20" fmla="*/ 52361 h 57121"/>
                <a:gd name="connsiteX21" fmla="*/ 17140 w 104747"/>
                <a:gd name="connsiteY21" fmla="*/ 52361 h 57121"/>
                <a:gd name="connsiteX22" fmla="*/ 17140 w 104747"/>
                <a:gd name="connsiteY22" fmla="*/ 52361 h 57121"/>
                <a:gd name="connsiteX23" fmla="*/ 16188 w 104747"/>
                <a:gd name="connsiteY23" fmla="*/ 57121 h 57121"/>
                <a:gd name="connsiteX24" fmla="*/ 42851 w 104747"/>
                <a:gd name="connsiteY24" fmla="*/ 57121 h 57121"/>
                <a:gd name="connsiteX25" fmla="*/ 63801 w 104747"/>
                <a:gd name="connsiteY25" fmla="*/ 46649 h 57121"/>
                <a:gd name="connsiteX26" fmla="*/ 99034 w 104747"/>
                <a:gd name="connsiteY26" fmla="*/ 29513 h 57121"/>
                <a:gd name="connsiteX27" fmla="*/ 52374 w 104747"/>
                <a:gd name="connsiteY27" fmla="*/ 20944 h 57121"/>
                <a:gd name="connsiteX28" fmla="*/ 19045 w 104747"/>
                <a:gd name="connsiteY28" fmla="*/ 24753 h 57121"/>
                <a:gd name="connsiteX29" fmla="*/ 0 w 104747"/>
                <a:gd name="connsiteY29" fmla="*/ 24753 h 57121"/>
                <a:gd name="connsiteX30" fmla="*/ 4761 w 104747"/>
                <a:gd name="connsiteY30" fmla="*/ 52361 h 57121"/>
                <a:gd name="connsiteX31" fmla="*/ 16188 w 104747"/>
                <a:gd name="connsiteY31" fmla="*/ 57121 h 5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4747" h="57121">
                  <a:moveTo>
                    <a:pt x="84750" y="13328"/>
                  </a:moveTo>
                  <a:lnTo>
                    <a:pt x="55230" y="9520"/>
                  </a:lnTo>
                  <a:lnTo>
                    <a:pt x="31424" y="9520"/>
                  </a:lnTo>
                  <a:lnTo>
                    <a:pt x="58087" y="7616"/>
                  </a:lnTo>
                  <a:lnTo>
                    <a:pt x="80941" y="3808"/>
                  </a:lnTo>
                  <a:lnTo>
                    <a:pt x="101891" y="20944"/>
                  </a:lnTo>
                  <a:lnTo>
                    <a:pt x="84750" y="13328"/>
                  </a:lnTo>
                  <a:close/>
                  <a:moveTo>
                    <a:pt x="84750" y="18088"/>
                  </a:moveTo>
                  <a:lnTo>
                    <a:pt x="104748" y="21896"/>
                  </a:lnTo>
                  <a:lnTo>
                    <a:pt x="82846" y="0"/>
                  </a:lnTo>
                  <a:lnTo>
                    <a:pt x="58087" y="2856"/>
                  </a:lnTo>
                  <a:lnTo>
                    <a:pt x="31424" y="9520"/>
                  </a:lnTo>
                  <a:lnTo>
                    <a:pt x="55230" y="14280"/>
                  </a:lnTo>
                  <a:lnTo>
                    <a:pt x="84750" y="18088"/>
                  </a:lnTo>
                  <a:lnTo>
                    <a:pt x="84750" y="18088"/>
                  </a:lnTo>
                  <a:close/>
                  <a:moveTo>
                    <a:pt x="17140" y="52361"/>
                  </a:moveTo>
                  <a:lnTo>
                    <a:pt x="1904" y="25705"/>
                  </a:lnTo>
                  <a:lnTo>
                    <a:pt x="52374" y="24753"/>
                  </a:lnTo>
                  <a:lnTo>
                    <a:pt x="98082" y="28561"/>
                  </a:lnTo>
                  <a:lnTo>
                    <a:pt x="60944" y="41889"/>
                  </a:lnTo>
                  <a:lnTo>
                    <a:pt x="40947" y="52361"/>
                  </a:lnTo>
                  <a:lnTo>
                    <a:pt x="17140" y="52361"/>
                  </a:lnTo>
                  <a:lnTo>
                    <a:pt x="17140" y="52361"/>
                  </a:lnTo>
                  <a:close/>
                  <a:moveTo>
                    <a:pt x="16188" y="57121"/>
                  </a:moveTo>
                  <a:lnTo>
                    <a:pt x="42851" y="57121"/>
                  </a:lnTo>
                  <a:lnTo>
                    <a:pt x="63801" y="46649"/>
                  </a:lnTo>
                  <a:lnTo>
                    <a:pt x="99034" y="29513"/>
                  </a:lnTo>
                  <a:lnTo>
                    <a:pt x="52374" y="20944"/>
                  </a:lnTo>
                  <a:lnTo>
                    <a:pt x="19045" y="24753"/>
                  </a:lnTo>
                  <a:lnTo>
                    <a:pt x="0" y="24753"/>
                  </a:lnTo>
                  <a:lnTo>
                    <a:pt x="4761" y="52361"/>
                  </a:lnTo>
                  <a:lnTo>
                    <a:pt x="16188" y="57121"/>
                  </a:lnTo>
                  <a:close/>
                </a:path>
              </a:pathLst>
            </a:custGeom>
            <a:solidFill>
              <a:srgbClr val="AFABAB"/>
            </a:solidFill>
            <a:ln w="9518" cap="flat">
              <a:noFill/>
              <a:prstDash val="solid"/>
              <a:miter/>
            </a:ln>
          </p:spPr>
          <p:txBody>
            <a:bodyPr rtlCol="0" anchor="ctr"/>
            <a:lstStyle/>
            <a:p>
              <a:endParaRPr lang="en-US" noProof="0" dirty="0"/>
            </a:p>
          </p:txBody>
        </p:sp>
        <p:sp>
          <p:nvSpPr>
            <p:cNvPr id="6490" name="Serbest Form 6489">
              <a:extLst>
                <a:ext uri="{FF2B5EF4-FFF2-40B4-BE49-F238E27FC236}">
                  <a16:creationId xmlns:a16="http://schemas.microsoft.com/office/drawing/2014/main" id="{2954C3BC-0C2F-A64A-91A8-4576FB84451C}"/>
                </a:ext>
              </a:extLst>
            </p:cNvPr>
            <p:cNvSpPr/>
            <p:nvPr/>
          </p:nvSpPr>
          <p:spPr>
            <a:xfrm>
              <a:off x="2898341" y="600545"/>
              <a:ext cx="53325" cy="27608"/>
            </a:xfrm>
            <a:custGeom>
              <a:avLst/>
              <a:gdLst>
                <a:gd name="connsiteX0" fmla="*/ 51421 w 53325"/>
                <a:gd name="connsiteY0" fmla="*/ 26657 h 27608"/>
                <a:gd name="connsiteX1" fmla="*/ 6666 w 53325"/>
                <a:gd name="connsiteY1" fmla="*/ 25705 h 27608"/>
                <a:gd name="connsiteX2" fmla="*/ 2857 w 53325"/>
                <a:gd name="connsiteY2" fmla="*/ 2856 h 27608"/>
                <a:gd name="connsiteX3" fmla="*/ 22854 w 53325"/>
                <a:gd name="connsiteY3" fmla="*/ 13328 h 27608"/>
                <a:gd name="connsiteX4" fmla="*/ 51421 w 53325"/>
                <a:gd name="connsiteY4" fmla="*/ 26657 h 27608"/>
                <a:gd name="connsiteX5" fmla="*/ 53326 w 53325"/>
                <a:gd name="connsiteY5" fmla="*/ 21896 h 27608"/>
                <a:gd name="connsiteX6" fmla="*/ 23806 w 53325"/>
                <a:gd name="connsiteY6" fmla="*/ 7616 h 27608"/>
                <a:gd name="connsiteX7" fmla="*/ 0 w 53325"/>
                <a:gd name="connsiteY7" fmla="*/ 0 h 27608"/>
                <a:gd name="connsiteX8" fmla="*/ 3809 w 53325"/>
                <a:gd name="connsiteY8" fmla="*/ 27609 h 27608"/>
                <a:gd name="connsiteX9" fmla="*/ 52374 w 53325"/>
                <a:gd name="connsiteY9" fmla="*/ 25705 h 27608"/>
                <a:gd name="connsiteX10" fmla="*/ 53326 w 53325"/>
                <a:gd name="connsiteY10" fmla="*/ 21896 h 2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325" h="27608">
                  <a:moveTo>
                    <a:pt x="51421" y="26657"/>
                  </a:moveTo>
                  <a:lnTo>
                    <a:pt x="6666" y="25705"/>
                  </a:lnTo>
                  <a:lnTo>
                    <a:pt x="2857" y="2856"/>
                  </a:lnTo>
                  <a:lnTo>
                    <a:pt x="22854" y="13328"/>
                  </a:lnTo>
                  <a:lnTo>
                    <a:pt x="51421" y="26657"/>
                  </a:lnTo>
                  <a:close/>
                  <a:moveTo>
                    <a:pt x="53326" y="21896"/>
                  </a:moveTo>
                  <a:lnTo>
                    <a:pt x="23806" y="7616"/>
                  </a:lnTo>
                  <a:lnTo>
                    <a:pt x="0" y="0"/>
                  </a:lnTo>
                  <a:lnTo>
                    <a:pt x="3809" y="27609"/>
                  </a:lnTo>
                  <a:lnTo>
                    <a:pt x="52374" y="25705"/>
                  </a:lnTo>
                  <a:lnTo>
                    <a:pt x="53326" y="21896"/>
                  </a:lnTo>
                  <a:close/>
                </a:path>
              </a:pathLst>
            </a:custGeom>
            <a:solidFill>
              <a:srgbClr val="FFFFFF"/>
            </a:solidFill>
            <a:ln w="9518" cap="flat">
              <a:noFill/>
              <a:prstDash val="solid"/>
              <a:miter/>
            </a:ln>
          </p:spPr>
          <p:txBody>
            <a:bodyPr rtlCol="0" anchor="ctr"/>
            <a:lstStyle/>
            <a:p>
              <a:endParaRPr lang="en-US" noProof="0" dirty="0"/>
            </a:p>
          </p:txBody>
        </p:sp>
        <p:sp>
          <p:nvSpPr>
            <p:cNvPr id="6491" name="Serbest Form 6490">
              <a:extLst>
                <a:ext uri="{FF2B5EF4-FFF2-40B4-BE49-F238E27FC236}">
                  <a16:creationId xmlns:a16="http://schemas.microsoft.com/office/drawing/2014/main" id="{8F8B3DED-A493-B941-AF33-7A58A74FF4E3}"/>
                </a:ext>
              </a:extLst>
            </p:cNvPr>
            <p:cNvSpPr/>
            <p:nvPr/>
          </p:nvSpPr>
          <p:spPr>
            <a:xfrm>
              <a:off x="2647899" y="533903"/>
              <a:ext cx="22853" cy="8568"/>
            </a:xfrm>
            <a:custGeom>
              <a:avLst/>
              <a:gdLst>
                <a:gd name="connsiteX0" fmla="*/ 952 w 22853"/>
                <a:gd name="connsiteY0" fmla="*/ 0 h 8568"/>
                <a:gd name="connsiteX1" fmla="*/ 22854 w 22853"/>
                <a:gd name="connsiteY1" fmla="*/ 8568 h 8568"/>
                <a:gd name="connsiteX2" fmla="*/ 952 w 22853"/>
                <a:gd name="connsiteY2" fmla="*/ 0 h 8568"/>
                <a:gd name="connsiteX3" fmla="*/ 0 w 22853"/>
                <a:gd name="connsiteY3" fmla="*/ 4760 h 8568"/>
                <a:gd name="connsiteX4" fmla="*/ 22854 w 22853"/>
                <a:gd name="connsiteY4" fmla="*/ 8568 h 8568"/>
                <a:gd name="connsiteX5" fmla="*/ 952 w 22853"/>
                <a:gd name="connsiteY5" fmla="*/ 0 h 8568"/>
                <a:gd name="connsiteX6" fmla="*/ 0 w 22853"/>
                <a:gd name="connsiteY6" fmla="*/ 4760 h 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53" h="8568">
                  <a:moveTo>
                    <a:pt x="952" y="0"/>
                  </a:moveTo>
                  <a:lnTo>
                    <a:pt x="22854" y="8568"/>
                  </a:lnTo>
                  <a:lnTo>
                    <a:pt x="952" y="0"/>
                  </a:lnTo>
                  <a:close/>
                  <a:moveTo>
                    <a:pt x="0" y="4760"/>
                  </a:moveTo>
                  <a:lnTo>
                    <a:pt x="22854" y="8568"/>
                  </a:lnTo>
                  <a:lnTo>
                    <a:pt x="952" y="0"/>
                  </a:lnTo>
                  <a:lnTo>
                    <a:pt x="0" y="4760"/>
                  </a:lnTo>
                  <a:close/>
                </a:path>
              </a:pathLst>
            </a:custGeom>
            <a:solidFill>
              <a:srgbClr val="FFFFFF"/>
            </a:solidFill>
            <a:ln w="9518" cap="flat">
              <a:noFill/>
              <a:prstDash val="solid"/>
              <a:miter/>
            </a:ln>
          </p:spPr>
          <p:txBody>
            <a:bodyPr rtlCol="0" anchor="ctr"/>
            <a:lstStyle/>
            <a:p>
              <a:endParaRPr lang="en-US" noProof="0" dirty="0"/>
            </a:p>
          </p:txBody>
        </p:sp>
        <p:sp>
          <p:nvSpPr>
            <p:cNvPr id="6492" name="Serbest Form 6491">
              <a:extLst>
                <a:ext uri="{FF2B5EF4-FFF2-40B4-BE49-F238E27FC236}">
                  <a16:creationId xmlns:a16="http://schemas.microsoft.com/office/drawing/2014/main" id="{60B5A96F-A10A-5E4E-A900-8BDCBF25355D}"/>
                </a:ext>
              </a:extLst>
            </p:cNvPr>
            <p:cNvSpPr/>
            <p:nvPr/>
          </p:nvSpPr>
          <p:spPr>
            <a:xfrm>
              <a:off x="3348755" y="378724"/>
              <a:ext cx="30472" cy="4760"/>
            </a:xfrm>
            <a:custGeom>
              <a:avLst/>
              <a:gdLst>
                <a:gd name="connsiteX0" fmla="*/ 30472 w 30472"/>
                <a:gd name="connsiteY0" fmla="*/ 4760 h 4760"/>
                <a:gd name="connsiteX1" fmla="*/ 0 w 30472"/>
                <a:gd name="connsiteY1" fmla="*/ 3808 h 4760"/>
                <a:gd name="connsiteX2" fmla="*/ 30472 w 30472"/>
                <a:gd name="connsiteY2" fmla="*/ 4760 h 4760"/>
                <a:gd name="connsiteX3" fmla="*/ 29520 w 30472"/>
                <a:gd name="connsiteY3" fmla="*/ 0 h 4760"/>
                <a:gd name="connsiteX4" fmla="*/ 0 w 30472"/>
                <a:gd name="connsiteY4" fmla="*/ 3808 h 4760"/>
                <a:gd name="connsiteX5" fmla="*/ 30472 w 30472"/>
                <a:gd name="connsiteY5" fmla="*/ 4760 h 4760"/>
                <a:gd name="connsiteX6" fmla="*/ 29520 w 30472"/>
                <a:gd name="connsiteY6" fmla="*/ 0 h 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72" h="4760">
                  <a:moveTo>
                    <a:pt x="30472" y="4760"/>
                  </a:moveTo>
                  <a:lnTo>
                    <a:pt x="0" y="3808"/>
                  </a:lnTo>
                  <a:lnTo>
                    <a:pt x="30472" y="4760"/>
                  </a:lnTo>
                  <a:close/>
                  <a:moveTo>
                    <a:pt x="29520" y="0"/>
                  </a:moveTo>
                  <a:lnTo>
                    <a:pt x="0" y="3808"/>
                  </a:lnTo>
                  <a:lnTo>
                    <a:pt x="30472" y="4760"/>
                  </a:lnTo>
                  <a:lnTo>
                    <a:pt x="29520" y="0"/>
                  </a:lnTo>
                  <a:close/>
                </a:path>
              </a:pathLst>
            </a:custGeom>
            <a:solidFill>
              <a:srgbClr val="AFABAB"/>
            </a:solidFill>
            <a:ln w="9518" cap="flat">
              <a:noFill/>
              <a:prstDash val="solid"/>
              <a:miter/>
            </a:ln>
          </p:spPr>
          <p:txBody>
            <a:bodyPr rtlCol="0" anchor="ctr"/>
            <a:lstStyle/>
            <a:p>
              <a:endParaRPr lang="en-US" noProof="0" dirty="0"/>
            </a:p>
          </p:txBody>
        </p:sp>
        <p:sp>
          <p:nvSpPr>
            <p:cNvPr id="6493" name="Serbest Form 6492">
              <a:extLst>
                <a:ext uri="{FF2B5EF4-FFF2-40B4-BE49-F238E27FC236}">
                  <a16:creationId xmlns:a16="http://schemas.microsoft.com/office/drawing/2014/main" id="{CE0561FA-7833-9D46-9A3A-3D09B9F1D8EC}"/>
                </a:ext>
              </a:extLst>
            </p:cNvPr>
            <p:cNvSpPr/>
            <p:nvPr/>
          </p:nvSpPr>
          <p:spPr>
            <a:xfrm>
              <a:off x="1302368" y="290186"/>
              <a:ext cx="3054821" cy="1687933"/>
            </a:xfrm>
            <a:custGeom>
              <a:avLst/>
              <a:gdLst>
                <a:gd name="connsiteX0" fmla="*/ 2175894 w 3054821"/>
                <a:gd name="connsiteY0" fmla="*/ 178028 h 1687933"/>
                <a:gd name="connsiteX1" fmla="*/ 2155896 w 3054821"/>
                <a:gd name="connsiteY1" fmla="*/ 183740 h 1687933"/>
                <a:gd name="connsiteX2" fmla="*/ 2175894 w 3054821"/>
                <a:gd name="connsiteY2" fmla="*/ 178028 h 1687933"/>
                <a:gd name="connsiteX3" fmla="*/ 3052917 w 3054821"/>
                <a:gd name="connsiteY3" fmla="*/ 25705 h 1687933"/>
                <a:gd name="connsiteX4" fmla="*/ 3029111 w 3054821"/>
                <a:gd name="connsiteY4" fmla="*/ 31417 h 1687933"/>
                <a:gd name="connsiteX5" fmla="*/ 3010066 w 3054821"/>
                <a:gd name="connsiteY5" fmla="*/ 35225 h 1687933"/>
                <a:gd name="connsiteX6" fmla="*/ 2987211 w 3054821"/>
                <a:gd name="connsiteY6" fmla="*/ 39033 h 1687933"/>
                <a:gd name="connsiteX7" fmla="*/ 2961501 w 3054821"/>
                <a:gd name="connsiteY7" fmla="*/ 39033 h 1687933"/>
                <a:gd name="connsiteX8" fmla="*/ 2934837 w 3054821"/>
                <a:gd name="connsiteY8" fmla="*/ 42841 h 1687933"/>
                <a:gd name="connsiteX9" fmla="*/ 2885321 w 3054821"/>
                <a:gd name="connsiteY9" fmla="*/ 49505 h 1687933"/>
                <a:gd name="connsiteX10" fmla="*/ 2862467 w 3054821"/>
                <a:gd name="connsiteY10" fmla="*/ 53313 h 1687933"/>
                <a:gd name="connsiteX11" fmla="*/ 2816758 w 3054821"/>
                <a:gd name="connsiteY11" fmla="*/ 57121 h 1687933"/>
                <a:gd name="connsiteX12" fmla="*/ 2870085 w 3054821"/>
                <a:gd name="connsiteY12" fmla="*/ 55217 h 1687933"/>
                <a:gd name="connsiteX13" fmla="*/ 2925315 w 3054821"/>
                <a:gd name="connsiteY13" fmla="*/ 59025 h 1687933"/>
                <a:gd name="connsiteX14" fmla="*/ 2902461 w 3054821"/>
                <a:gd name="connsiteY14" fmla="*/ 58073 h 1687933"/>
                <a:gd name="connsiteX15" fmla="*/ 2879607 w 3054821"/>
                <a:gd name="connsiteY15" fmla="*/ 61881 h 1687933"/>
                <a:gd name="connsiteX16" fmla="*/ 2852944 w 3054821"/>
                <a:gd name="connsiteY16" fmla="*/ 69498 h 1687933"/>
                <a:gd name="connsiteX17" fmla="*/ 2820567 w 3054821"/>
                <a:gd name="connsiteY17" fmla="*/ 76162 h 1687933"/>
                <a:gd name="connsiteX18" fmla="*/ 2800570 w 3054821"/>
                <a:gd name="connsiteY18" fmla="*/ 83778 h 1687933"/>
                <a:gd name="connsiteX19" fmla="*/ 2777716 w 3054821"/>
                <a:gd name="connsiteY19" fmla="*/ 94250 h 1687933"/>
                <a:gd name="connsiteX20" fmla="*/ 2732008 w 3054821"/>
                <a:gd name="connsiteY20" fmla="*/ 104722 h 1687933"/>
                <a:gd name="connsiteX21" fmla="*/ 2710106 w 3054821"/>
                <a:gd name="connsiteY21" fmla="*/ 100914 h 1687933"/>
                <a:gd name="connsiteX22" fmla="*/ 2687252 w 3054821"/>
                <a:gd name="connsiteY22" fmla="*/ 97106 h 1687933"/>
                <a:gd name="connsiteX23" fmla="*/ 2666303 w 3054821"/>
                <a:gd name="connsiteY23" fmla="*/ 104722 h 1687933"/>
                <a:gd name="connsiteX24" fmla="*/ 2686300 w 3054821"/>
                <a:gd name="connsiteY24" fmla="*/ 116147 h 1687933"/>
                <a:gd name="connsiteX25" fmla="*/ 2663446 w 3054821"/>
                <a:gd name="connsiteY25" fmla="*/ 115195 h 1687933"/>
                <a:gd name="connsiteX26" fmla="*/ 2611072 w 3054821"/>
                <a:gd name="connsiteY26" fmla="*/ 111386 h 1687933"/>
                <a:gd name="connsiteX27" fmla="*/ 2567269 w 3054821"/>
                <a:gd name="connsiteY27" fmla="*/ 129475 h 1687933"/>
                <a:gd name="connsiteX28" fmla="*/ 2598693 w 3054821"/>
                <a:gd name="connsiteY28" fmla="*/ 135187 h 1687933"/>
                <a:gd name="connsiteX29" fmla="*/ 2577743 w 3054821"/>
                <a:gd name="connsiteY29" fmla="*/ 158988 h 1687933"/>
                <a:gd name="connsiteX30" fmla="*/ 2552985 w 3054821"/>
                <a:gd name="connsiteY30" fmla="*/ 161844 h 1687933"/>
                <a:gd name="connsiteX31" fmla="*/ 2523465 w 3054821"/>
                <a:gd name="connsiteY31" fmla="*/ 165652 h 1687933"/>
                <a:gd name="connsiteX32" fmla="*/ 2499659 w 3054821"/>
                <a:gd name="connsiteY32" fmla="*/ 183740 h 1687933"/>
                <a:gd name="connsiteX33" fmla="*/ 2458712 w 3054821"/>
                <a:gd name="connsiteY33" fmla="*/ 183740 h 1687933"/>
                <a:gd name="connsiteX34" fmla="*/ 2432049 w 3054821"/>
                <a:gd name="connsiteY34" fmla="*/ 187548 h 1687933"/>
                <a:gd name="connsiteX35" fmla="*/ 2389198 w 3054821"/>
                <a:gd name="connsiteY35" fmla="*/ 187548 h 1687933"/>
                <a:gd name="connsiteX36" fmla="*/ 2418718 w 3054821"/>
                <a:gd name="connsiteY36" fmla="*/ 198972 h 1687933"/>
                <a:gd name="connsiteX37" fmla="*/ 2445381 w 3054821"/>
                <a:gd name="connsiteY37" fmla="*/ 206589 h 1687933"/>
                <a:gd name="connsiteX38" fmla="*/ 2478709 w 3054821"/>
                <a:gd name="connsiteY38" fmla="*/ 206589 h 1687933"/>
                <a:gd name="connsiteX39" fmla="*/ 2451094 w 3054821"/>
                <a:gd name="connsiteY39" fmla="*/ 219917 h 1687933"/>
                <a:gd name="connsiteX40" fmla="*/ 2415861 w 3054821"/>
                <a:gd name="connsiteY40" fmla="*/ 222773 h 1687933"/>
                <a:gd name="connsiteX41" fmla="*/ 2395864 w 3054821"/>
                <a:gd name="connsiteY41" fmla="*/ 230389 h 1687933"/>
                <a:gd name="connsiteX42" fmla="*/ 2347299 w 3054821"/>
                <a:gd name="connsiteY42" fmla="*/ 219917 h 1687933"/>
                <a:gd name="connsiteX43" fmla="*/ 2321588 w 3054821"/>
                <a:gd name="connsiteY43" fmla="*/ 216109 h 1687933"/>
                <a:gd name="connsiteX44" fmla="*/ 2281594 w 3054821"/>
                <a:gd name="connsiteY44" fmla="*/ 212301 h 1687933"/>
                <a:gd name="connsiteX45" fmla="*/ 2257787 w 3054821"/>
                <a:gd name="connsiteY45" fmla="*/ 222773 h 1687933"/>
                <a:gd name="connsiteX46" fmla="*/ 2233029 w 3054821"/>
                <a:gd name="connsiteY46" fmla="*/ 215157 h 1687933"/>
                <a:gd name="connsiteX47" fmla="*/ 2179703 w 3054821"/>
                <a:gd name="connsiteY47" fmla="*/ 215157 h 1687933"/>
                <a:gd name="connsiteX48" fmla="*/ 2156849 w 3054821"/>
                <a:gd name="connsiteY48" fmla="*/ 208493 h 1687933"/>
                <a:gd name="connsiteX49" fmla="*/ 2186368 w 3054821"/>
                <a:gd name="connsiteY49" fmla="*/ 209445 h 1687933"/>
                <a:gd name="connsiteX50" fmla="*/ 2210175 w 3054821"/>
                <a:gd name="connsiteY50" fmla="*/ 198972 h 1687933"/>
                <a:gd name="connsiteX51" fmla="*/ 2232076 w 3054821"/>
                <a:gd name="connsiteY51" fmla="*/ 198972 h 1687933"/>
                <a:gd name="connsiteX52" fmla="*/ 2253026 w 3054821"/>
                <a:gd name="connsiteY52" fmla="*/ 191356 h 1687933"/>
                <a:gd name="connsiteX53" fmla="*/ 2254930 w 3054821"/>
                <a:gd name="connsiteY53" fmla="*/ 167556 h 1687933"/>
                <a:gd name="connsiteX54" fmla="*/ 2293973 w 3054821"/>
                <a:gd name="connsiteY54" fmla="*/ 186596 h 1687933"/>
                <a:gd name="connsiteX55" fmla="*/ 2332063 w 3054821"/>
                <a:gd name="connsiteY55" fmla="*/ 187548 h 1687933"/>
                <a:gd name="connsiteX56" fmla="*/ 2385389 w 3054821"/>
                <a:gd name="connsiteY56" fmla="*/ 166604 h 1687933"/>
                <a:gd name="connsiteX57" fmla="*/ 2363487 w 3054821"/>
                <a:gd name="connsiteY57" fmla="*/ 169460 h 1687933"/>
                <a:gd name="connsiteX58" fmla="*/ 2343490 w 3054821"/>
                <a:gd name="connsiteY58" fmla="*/ 176124 h 1687933"/>
                <a:gd name="connsiteX59" fmla="*/ 2314922 w 3054821"/>
                <a:gd name="connsiteY59" fmla="*/ 168508 h 1687933"/>
                <a:gd name="connsiteX60" fmla="*/ 2354917 w 3054821"/>
                <a:gd name="connsiteY60" fmla="*/ 155179 h 1687933"/>
                <a:gd name="connsiteX61" fmla="*/ 2320636 w 3054821"/>
                <a:gd name="connsiteY61" fmla="*/ 150419 h 1687933"/>
                <a:gd name="connsiteX62" fmla="*/ 2293973 w 3054821"/>
                <a:gd name="connsiteY62" fmla="*/ 150419 h 1687933"/>
                <a:gd name="connsiteX63" fmla="*/ 2318731 w 3054821"/>
                <a:gd name="connsiteY63" fmla="*/ 140899 h 1687933"/>
                <a:gd name="connsiteX64" fmla="*/ 2340633 w 3054821"/>
                <a:gd name="connsiteY64" fmla="*/ 140899 h 1687933"/>
                <a:gd name="connsiteX65" fmla="*/ 2364439 w 3054821"/>
                <a:gd name="connsiteY65" fmla="*/ 137091 h 1687933"/>
                <a:gd name="connsiteX66" fmla="*/ 2384437 w 3054821"/>
                <a:gd name="connsiteY66" fmla="*/ 133283 h 1687933"/>
                <a:gd name="connsiteX67" fmla="*/ 2410147 w 3054821"/>
                <a:gd name="connsiteY67" fmla="*/ 137091 h 1687933"/>
                <a:gd name="connsiteX68" fmla="*/ 2443476 w 3054821"/>
                <a:gd name="connsiteY68" fmla="*/ 130427 h 1687933"/>
                <a:gd name="connsiteX69" fmla="*/ 2416813 w 3054821"/>
                <a:gd name="connsiteY69" fmla="*/ 125667 h 1687933"/>
                <a:gd name="connsiteX70" fmla="*/ 2394911 w 3054821"/>
                <a:gd name="connsiteY70" fmla="*/ 108530 h 1687933"/>
                <a:gd name="connsiteX71" fmla="*/ 2389198 w 3054821"/>
                <a:gd name="connsiteY71" fmla="*/ 84730 h 1687933"/>
                <a:gd name="connsiteX72" fmla="*/ 2452046 w 3054821"/>
                <a:gd name="connsiteY72" fmla="*/ 91394 h 1687933"/>
                <a:gd name="connsiteX73" fmla="*/ 2473948 w 3054821"/>
                <a:gd name="connsiteY73" fmla="*/ 104722 h 1687933"/>
                <a:gd name="connsiteX74" fmla="*/ 2500611 w 3054821"/>
                <a:gd name="connsiteY74" fmla="*/ 112338 h 1687933"/>
                <a:gd name="connsiteX75" fmla="*/ 2521561 w 3054821"/>
                <a:gd name="connsiteY75" fmla="*/ 105674 h 1687933"/>
                <a:gd name="connsiteX76" fmla="*/ 2478709 w 3054821"/>
                <a:gd name="connsiteY76" fmla="*/ 86634 h 1687933"/>
                <a:gd name="connsiteX77" fmla="*/ 2501563 w 3054821"/>
                <a:gd name="connsiteY77" fmla="*/ 83778 h 1687933"/>
                <a:gd name="connsiteX78" fmla="*/ 2531083 w 3054821"/>
                <a:gd name="connsiteY78" fmla="*/ 79970 h 1687933"/>
                <a:gd name="connsiteX79" fmla="*/ 2560603 w 3054821"/>
                <a:gd name="connsiteY79" fmla="*/ 79970 h 1687933"/>
                <a:gd name="connsiteX80" fmla="*/ 2593932 w 3054821"/>
                <a:gd name="connsiteY80" fmla="*/ 76162 h 1687933"/>
                <a:gd name="connsiteX81" fmla="*/ 2620595 w 3054821"/>
                <a:gd name="connsiteY81" fmla="*/ 68546 h 1687933"/>
                <a:gd name="connsiteX82" fmla="*/ 2598693 w 3054821"/>
                <a:gd name="connsiteY82" fmla="*/ 66641 h 1687933"/>
                <a:gd name="connsiteX83" fmla="*/ 2646306 w 3054821"/>
                <a:gd name="connsiteY83" fmla="*/ 54265 h 1687933"/>
                <a:gd name="connsiteX84" fmla="*/ 2612024 w 3054821"/>
                <a:gd name="connsiteY84" fmla="*/ 53313 h 1687933"/>
                <a:gd name="connsiteX85" fmla="*/ 2585362 w 3054821"/>
                <a:gd name="connsiteY85" fmla="*/ 57121 h 1687933"/>
                <a:gd name="connsiteX86" fmla="*/ 2561555 w 3054821"/>
                <a:gd name="connsiteY86" fmla="*/ 67593 h 1687933"/>
                <a:gd name="connsiteX87" fmla="*/ 2538701 w 3054821"/>
                <a:gd name="connsiteY87" fmla="*/ 71402 h 1687933"/>
                <a:gd name="connsiteX88" fmla="*/ 2456808 w 3054821"/>
                <a:gd name="connsiteY88" fmla="*/ 78066 h 1687933"/>
                <a:gd name="connsiteX89" fmla="*/ 2421574 w 3054821"/>
                <a:gd name="connsiteY89" fmla="*/ 71402 h 1687933"/>
                <a:gd name="connsiteX90" fmla="*/ 2441572 w 3054821"/>
                <a:gd name="connsiteY90" fmla="*/ 69498 h 1687933"/>
                <a:gd name="connsiteX91" fmla="*/ 2460617 w 3054821"/>
                <a:gd name="connsiteY91" fmla="*/ 65689 h 1687933"/>
                <a:gd name="connsiteX92" fmla="*/ 2484423 w 3054821"/>
                <a:gd name="connsiteY92" fmla="*/ 61881 h 1687933"/>
                <a:gd name="connsiteX93" fmla="*/ 2464426 w 3054821"/>
                <a:gd name="connsiteY93" fmla="*/ 53313 h 1687933"/>
                <a:gd name="connsiteX94" fmla="*/ 2431097 w 3054821"/>
                <a:gd name="connsiteY94" fmla="*/ 57121 h 1687933"/>
                <a:gd name="connsiteX95" fmla="*/ 2404434 w 3054821"/>
                <a:gd name="connsiteY95" fmla="*/ 64737 h 1687933"/>
                <a:gd name="connsiteX96" fmla="*/ 2361583 w 3054821"/>
                <a:gd name="connsiteY96" fmla="*/ 68546 h 1687933"/>
                <a:gd name="connsiteX97" fmla="*/ 2389198 w 3054821"/>
                <a:gd name="connsiteY97" fmla="*/ 55217 h 1687933"/>
                <a:gd name="connsiteX98" fmla="*/ 2333015 w 3054821"/>
                <a:gd name="connsiteY98" fmla="*/ 39985 h 1687933"/>
                <a:gd name="connsiteX99" fmla="*/ 2355869 w 3054821"/>
                <a:gd name="connsiteY99" fmla="*/ 44745 h 1687933"/>
                <a:gd name="connsiteX100" fmla="*/ 2382532 w 3054821"/>
                <a:gd name="connsiteY100" fmla="*/ 40937 h 1687933"/>
                <a:gd name="connsiteX101" fmla="*/ 2405386 w 3054821"/>
                <a:gd name="connsiteY101" fmla="*/ 37129 h 1687933"/>
                <a:gd name="connsiteX102" fmla="*/ 2453951 w 3054821"/>
                <a:gd name="connsiteY102" fmla="*/ 37129 h 1687933"/>
                <a:gd name="connsiteX103" fmla="*/ 2487280 w 3054821"/>
                <a:gd name="connsiteY103" fmla="*/ 26657 h 1687933"/>
                <a:gd name="connsiteX104" fmla="*/ 2512990 w 3054821"/>
                <a:gd name="connsiteY104" fmla="*/ 26657 h 1687933"/>
                <a:gd name="connsiteX105" fmla="*/ 2558698 w 3054821"/>
                <a:gd name="connsiteY105" fmla="*/ 33321 h 1687933"/>
                <a:gd name="connsiteX106" fmla="*/ 2608216 w 3054821"/>
                <a:gd name="connsiteY106" fmla="*/ 39985 h 1687933"/>
                <a:gd name="connsiteX107" fmla="*/ 2560603 w 3054821"/>
                <a:gd name="connsiteY107" fmla="*/ 20944 h 1687933"/>
                <a:gd name="connsiteX108" fmla="*/ 2580600 w 3054821"/>
                <a:gd name="connsiteY108" fmla="*/ 18088 h 1687933"/>
                <a:gd name="connsiteX109" fmla="*/ 2599645 w 3054821"/>
                <a:gd name="connsiteY109" fmla="*/ 14280 h 1687933"/>
                <a:gd name="connsiteX110" fmla="*/ 2652019 w 3054821"/>
                <a:gd name="connsiteY110" fmla="*/ 18088 h 1687933"/>
                <a:gd name="connsiteX111" fmla="*/ 2685348 w 3054821"/>
                <a:gd name="connsiteY111" fmla="*/ 10472 h 1687933"/>
                <a:gd name="connsiteX112" fmla="*/ 2705345 w 3054821"/>
                <a:gd name="connsiteY112" fmla="*/ 6664 h 1687933"/>
                <a:gd name="connsiteX113" fmla="*/ 2763432 w 3054821"/>
                <a:gd name="connsiteY113" fmla="*/ 10472 h 1687933"/>
                <a:gd name="connsiteX114" fmla="*/ 2799618 w 3054821"/>
                <a:gd name="connsiteY114" fmla="*/ 6664 h 1687933"/>
                <a:gd name="connsiteX115" fmla="*/ 2842469 w 3054821"/>
                <a:gd name="connsiteY115" fmla="*/ 6664 h 1687933"/>
                <a:gd name="connsiteX116" fmla="*/ 2862467 w 3054821"/>
                <a:gd name="connsiteY116" fmla="*/ 2856 h 1687933"/>
                <a:gd name="connsiteX117" fmla="*/ 2887225 w 3054821"/>
                <a:gd name="connsiteY117" fmla="*/ 13328 h 1687933"/>
                <a:gd name="connsiteX118" fmla="*/ 2928172 w 3054821"/>
                <a:gd name="connsiteY118" fmla="*/ 10472 h 1687933"/>
                <a:gd name="connsiteX119" fmla="*/ 2903413 w 3054821"/>
                <a:gd name="connsiteY119" fmla="*/ 20944 h 1687933"/>
                <a:gd name="connsiteX120" fmla="*/ 2938647 w 3054821"/>
                <a:gd name="connsiteY120" fmla="*/ 14280 h 1687933"/>
                <a:gd name="connsiteX121" fmla="*/ 2957692 w 3054821"/>
                <a:gd name="connsiteY121" fmla="*/ 10472 h 1687933"/>
                <a:gd name="connsiteX122" fmla="*/ 2983402 w 3054821"/>
                <a:gd name="connsiteY122" fmla="*/ 14280 h 1687933"/>
                <a:gd name="connsiteX123" fmla="*/ 3005304 w 3054821"/>
                <a:gd name="connsiteY123" fmla="*/ 24753 h 1687933"/>
                <a:gd name="connsiteX124" fmla="*/ 3052917 w 3054821"/>
                <a:gd name="connsiteY124" fmla="*/ 25705 h 1687933"/>
                <a:gd name="connsiteX125" fmla="*/ 3052917 w 3054821"/>
                <a:gd name="connsiteY125" fmla="*/ 20944 h 1687933"/>
                <a:gd name="connsiteX126" fmla="*/ 3007209 w 3054821"/>
                <a:gd name="connsiteY126" fmla="*/ 20944 h 1687933"/>
                <a:gd name="connsiteX127" fmla="*/ 2985307 w 3054821"/>
                <a:gd name="connsiteY127" fmla="*/ 10472 h 1687933"/>
                <a:gd name="connsiteX128" fmla="*/ 2958644 w 3054821"/>
                <a:gd name="connsiteY128" fmla="*/ 6664 h 1687933"/>
                <a:gd name="connsiteX129" fmla="*/ 2938647 w 3054821"/>
                <a:gd name="connsiteY129" fmla="*/ 10472 h 1687933"/>
                <a:gd name="connsiteX130" fmla="*/ 2904366 w 3054821"/>
                <a:gd name="connsiteY130" fmla="*/ 20944 h 1687933"/>
                <a:gd name="connsiteX131" fmla="*/ 2929124 w 3054821"/>
                <a:gd name="connsiteY131" fmla="*/ 11424 h 1687933"/>
                <a:gd name="connsiteX132" fmla="*/ 2888177 w 3054821"/>
                <a:gd name="connsiteY132" fmla="*/ 10472 h 1687933"/>
                <a:gd name="connsiteX133" fmla="*/ 2863419 w 3054821"/>
                <a:gd name="connsiteY133" fmla="*/ 0 h 1687933"/>
                <a:gd name="connsiteX134" fmla="*/ 2842469 w 3054821"/>
                <a:gd name="connsiteY134" fmla="*/ 2856 h 1687933"/>
                <a:gd name="connsiteX135" fmla="*/ 2799618 w 3054821"/>
                <a:gd name="connsiteY135" fmla="*/ 2856 h 1687933"/>
                <a:gd name="connsiteX136" fmla="*/ 2763432 w 3054821"/>
                <a:gd name="connsiteY136" fmla="*/ 6664 h 1687933"/>
                <a:gd name="connsiteX137" fmla="*/ 2704393 w 3054821"/>
                <a:gd name="connsiteY137" fmla="*/ 2856 h 1687933"/>
                <a:gd name="connsiteX138" fmla="*/ 2684396 w 3054821"/>
                <a:gd name="connsiteY138" fmla="*/ 6664 h 1687933"/>
                <a:gd name="connsiteX139" fmla="*/ 2651067 w 3054821"/>
                <a:gd name="connsiteY139" fmla="*/ 14280 h 1687933"/>
                <a:gd name="connsiteX140" fmla="*/ 2598693 w 3054821"/>
                <a:gd name="connsiteY140" fmla="*/ 10472 h 1687933"/>
                <a:gd name="connsiteX141" fmla="*/ 2578696 w 3054821"/>
                <a:gd name="connsiteY141" fmla="*/ 14280 h 1687933"/>
                <a:gd name="connsiteX142" fmla="*/ 2558698 w 3054821"/>
                <a:gd name="connsiteY142" fmla="*/ 20944 h 1687933"/>
                <a:gd name="connsiteX143" fmla="*/ 2608216 w 3054821"/>
                <a:gd name="connsiteY143" fmla="*/ 39985 h 1687933"/>
                <a:gd name="connsiteX144" fmla="*/ 2559651 w 3054821"/>
                <a:gd name="connsiteY144" fmla="*/ 28561 h 1687933"/>
                <a:gd name="connsiteX145" fmla="*/ 2513943 w 3054821"/>
                <a:gd name="connsiteY145" fmla="*/ 20944 h 1687933"/>
                <a:gd name="connsiteX146" fmla="*/ 2487280 w 3054821"/>
                <a:gd name="connsiteY146" fmla="*/ 20944 h 1687933"/>
                <a:gd name="connsiteX147" fmla="*/ 2453951 w 3054821"/>
                <a:gd name="connsiteY147" fmla="*/ 31417 h 1687933"/>
                <a:gd name="connsiteX148" fmla="*/ 2405386 w 3054821"/>
                <a:gd name="connsiteY148" fmla="*/ 31417 h 1687933"/>
                <a:gd name="connsiteX149" fmla="*/ 2381580 w 3054821"/>
                <a:gd name="connsiteY149" fmla="*/ 35225 h 1687933"/>
                <a:gd name="connsiteX150" fmla="*/ 2354917 w 3054821"/>
                <a:gd name="connsiteY150" fmla="*/ 39033 h 1687933"/>
                <a:gd name="connsiteX151" fmla="*/ 2332063 w 3054821"/>
                <a:gd name="connsiteY151" fmla="*/ 39033 h 1687933"/>
                <a:gd name="connsiteX152" fmla="*/ 2387293 w 3054821"/>
                <a:gd name="connsiteY152" fmla="*/ 54265 h 1687933"/>
                <a:gd name="connsiteX153" fmla="*/ 2341585 w 3054821"/>
                <a:gd name="connsiteY153" fmla="*/ 56169 h 1687933"/>
                <a:gd name="connsiteX154" fmla="*/ 2385389 w 3054821"/>
                <a:gd name="connsiteY154" fmla="*/ 68546 h 1687933"/>
                <a:gd name="connsiteX155" fmla="*/ 2404434 w 3054821"/>
                <a:gd name="connsiteY155" fmla="*/ 68546 h 1687933"/>
                <a:gd name="connsiteX156" fmla="*/ 2431097 w 3054821"/>
                <a:gd name="connsiteY156" fmla="*/ 60929 h 1687933"/>
                <a:gd name="connsiteX157" fmla="*/ 2463473 w 3054821"/>
                <a:gd name="connsiteY157" fmla="*/ 57121 h 1687933"/>
                <a:gd name="connsiteX158" fmla="*/ 2439667 w 3054821"/>
                <a:gd name="connsiteY158" fmla="*/ 62833 h 1687933"/>
                <a:gd name="connsiteX159" fmla="*/ 2419670 w 3054821"/>
                <a:gd name="connsiteY159" fmla="*/ 70450 h 1687933"/>
                <a:gd name="connsiteX160" fmla="*/ 2455855 w 3054821"/>
                <a:gd name="connsiteY160" fmla="*/ 81874 h 1687933"/>
                <a:gd name="connsiteX161" fmla="*/ 2538701 w 3054821"/>
                <a:gd name="connsiteY161" fmla="*/ 75210 h 1687933"/>
                <a:gd name="connsiteX162" fmla="*/ 2561555 w 3054821"/>
                <a:gd name="connsiteY162" fmla="*/ 71402 h 1687933"/>
                <a:gd name="connsiteX163" fmla="*/ 2585362 w 3054821"/>
                <a:gd name="connsiteY163" fmla="*/ 60929 h 1687933"/>
                <a:gd name="connsiteX164" fmla="*/ 2611072 w 3054821"/>
                <a:gd name="connsiteY164" fmla="*/ 58073 h 1687933"/>
                <a:gd name="connsiteX165" fmla="*/ 2644401 w 3054821"/>
                <a:gd name="connsiteY165" fmla="*/ 54265 h 1687933"/>
                <a:gd name="connsiteX166" fmla="*/ 2596788 w 3054821"/>
                <a:gd name="connsiteY166" fmla="*/ 67593 h 1687933"/>
                <a:gd name="connsiteX167" fmla="*/ 2617738 w 3054821"/>
                <a:gd name="connsiteY167" fmla="*/ 72354 h 1687933"/>
                <a:gd name="connsiteX168" fmla="*/ 2591075 w 3054821"/>
                <a:gd name="connsiteY168" fmla="*/ 74258 h 1687933"/>
                <a:gd name="connsiteX169" fmla="*/ 2558698 w 3054821"/>
                <a:gd name="connsiteY169" fmla="*/ 78066 h 1687933"/>
                <a:gd name="connsiteX170" fmla="*/ 2530131 w 3054821"/>
                <a:gd name="connsiteY170" fmla="*/ 78066 h 1687933"/>
                <a:gd name="connsiteX171" fmla="*/ 2500611 w 3054821"/>
                <a:gd name="connsiteY171" fmla="*/ 81874 h 1687933"/>
                <a:gd name="connsiteX172" fmla="*/ 2476805 w 3054821"/>
                <a:gd name="connsiteY172" fmla="*/ 89490 h 1687933"/>
                <a:gd name="connsiteX173" fmla="*/ 2519656 w 3054821"/>
                <a:gd name="connsiteY173" fmla="*/ 108530 h 1687933"/>
                <a:gd name="connsiteX174" fmla="*/ 2499659 w 3054821"/>
                <a:gd name="connsiteY174" fmla="*/ 111386 h 1687933"/>
                <a:gd name="connsiteX175" fmla="*/ 2474900 w 3054821"/>
                <a:gd name="connsiteY175" fmla="*/ 103770 h 1687933"/>
                <a:gd name="connsiteX176" fmla="*/ 2452046 w 3054821"/>
                <a:gd name="connsiteY176" fmla="*/ 89490 h 1687933"/>
                <a:gd name="connsiteX177" fmla="*/ 2385389 w 3054821"/>
                <a:gd name="connsiteY177" fmla="*/ 85682 h 1687933"/>
                <a:gd name="connsiteX178" fmla="*/ 2389198 w 3054821"/>
                <a:gd name="connsiteY178" fmla="*/ 113291 h 1687933"/>
                <a:gd name="connsiteX179" fmla="*/ 2413004 w 3054821"/>
                <a:gd name="connsiteY179" fmla="*/ 132331 h 1687933"/>
                <a:gd name="connsiteX180" fmla="*/ 2440619 w 3054821"/>
                <a:gd name="connsiteY180" fmla="*/ 133283 h 1687933"/>
                <a:gd name="connsiteX181" fmla="*/ 2407290 w 3054821"/>
                <a:gd name="connsiteY181" fmla="*/ 135187 h 1687933"/>
                <a:gd name="connsiteX182" fmla="*/ 2381580 w 3054821"/>
                <a:gd name="connsiteY182" fmla="*/ 131379 h 1687933"/>
                <a:gd name="connsiteX183" fmla="*/ 2361583 w 3054821"/>
                <a:gd name="connsiteY183" fmla="*/ 135187 h 1687933"/>
                <a:gd name="connsiteX184" fmla="*/ 2338729 w 3054821"/>
                <a:gd name="connsiteY184" fmla="*/ 138995 h 1687933"/>
                <a:gd name="connsiteX185" fmla="*/ 2315874 w 3054821"/>
                <a:gd name="connsiteY185" fmla="*/ 138995 h 1687933"/>
                <a:gd name="connsiteX186" fmla="*/ 2292068 w 3054821"/>
                <a:gd name="connsiteY186" fmla="*/ 153275 h 1687933"/>
                <a:gd name="connsiteX187" fmla="*/ 2319684 w 3054821"/>
                <a:gd name="connsiteY187" fmla="*/ 158036 h 1687933"/>
                <a:gd name="connsiteX188" fmla="*/ 2353012 w 3054821"/>
                <a:gd name="connsiteY188" fmla="*/ 158036 h 1687933"/>
                <a:gd name="connsiteX189" fmla="*/ 2313018 w 3054821"/>
                <a:gd name="connsiteY189" fmla="*/ 171364 h 1687933"/>
                <a:gd name="connsiteX190" fmla="*/ 2343490 w 3054821"/>
                <a:gd name="connsiteY190" fmla="*/ 182788 h 1687933"/>
                <a:gd name="connsiteX191" fmla="*/ 2364439 w 3054821"/>
                <a:gd name="connsiteY191" fmla="*/ 175172 h 1687933"/>
                <a:gd name="connsiteX192" fmla="*/ 2384437 w 3054821"/>
                <a:gd name="connsiteY192" fmla="*/ 167556 h 1687933"/>
                <a:gd name="connsiteX193" fmla="*/ 2330158 w 3054821"/>
                <a:gd name="connsiteY193" fmla="*/ 184692 h 1687933"/>
                <a:gd name="connsiteX194" fmla="*/ 2293973 w 3054821"/>
                <a:gd name="connsiteY194" fmla="*/ 184692 h 1687933"/>
                <a:gd name="connsiteX195" fmla="*/ 2272071 w 3054821"/>
                <a:gd name="connsiteY195" fmla="*/ 167556 h 1687933"/>
                <a:gd name="connsiteX196" fmla="*/ 2251121 w 3054821"/>
                <a:gd name="connsiteY196" fmla="*/ 167556 h 1687933"/>
                <a:gd name="connsiteX197" fmla="*/ 2249217 w 3054821"/>
                <a:gd name="connsiteY197" fmla="*/ 191356 h 1687933"/>
                <a:gd name="connsiteX198" fmla="*/ 2209222 w 3054821"/>
                <a:gd name="connsiteY198" fmla="*/ 196116 h 1687933"/>
                <a:gd name="connsiteX199" fmla="*/ 2185416 w 3054821"/>
                <a:gd name="connsiteY199" fmla="*/ 206589 h 1687933"/>
                <a:gd name="connsiteX200" fmla="*/ 2156849 w 3054821"/>
                <a:gd name="connsiteY200" fmla="*/ 210397 h 1687933"/>
                <a:gd name="connsiteX201" fmla="*/ 2179703 w 3054821"/>
                <a:gd name="connsiteY201" fmla="*/ 221821 h 1687933"/>
                <a:gd name="connsiteX202" fmla="*/ 2233029 w 3054821"/>
                <a:gd name="connsiteY202" fmla="*/ 221821 h 1687933"/>
                <a:gd name="connsiteX203" fmla="*/ 2258739 w 3054821"/>
                <a:gd name="connsiteY203" fmla="*/ 228485 h 1687933"/>
                <a:gd name="connsiteX204" fmla="*/ 2283498 w 3054821"/>
                <a:gd name="connsiteY204" fmla="*/ 218013 h 1687933"/>
                <a:gd name="connsiteX205" fmla="*/ 2321588 w 3054821"/>
                <a:gd name="connsiteY205" fmla="*/ 221821 h 1687933"/>
                <a:gd name="connsiteX206" fmla="*/ 2348251 w 3054821"/>
                <a:gd name="connsiteY206" fmla="*/ 225629 h 1687933"/>
                <a:gd name="connsiteX207" fmla="*/ 2377771 w 3054821"/>
                <a:gd name="connsiteY207" fmla="*/ 225629 h 1687933"/>
                <a:gd name="connsiteX208" fmla="*/ 2398720 w 3054821"/>
                <a:gd name="connsiteY208" fmla="*/ 236101 h 1687933"/>
                <a:gd name="connsiteX209" fmla="*/ 2418718 w 3054821"/>
                <a:gd name="connsiteY209" fmla="*/ 229437 h 1687933"/>
                <a:gd name="connsiteX210" fmla="*/ 2453951 w 3054821"/>
                <a:gd name="connsiteY210" fmla="*/ 225629 h 1687933"/>
                <a:gd name="connsiteX211" fmla="*/ 2481566 w 3054821"/>
                <a:gd name="connsiteY211" fmla="*/ 207541 h 1687933"/>
                <a:gd name="connsiteX212" fmla="*/ 2447285 w 3054821"/>
                <a:gd name="connsiteY212" fmla="*/ 202781 h 1687933"/>
                <a:gd name="connsiteX213" fmla="*/ 2421574 w 3054821"/>
                <a:gd name="connsiteY213" fmla="*/ 196116 h 1687933"/>
                <a:gd name="connsiteX214" fmla="*/ 2391102 w 3054821"/>
                <a:gd name="connsiteY214" fmla="*/ 188500 h 1687933"/>
                <a:gd name="connsiteX215" fmla="*/ 2433001 w 3054821"/>
                <a:gd name="connsiteY215" fmla="*/ 193260 h 1687933"/>
                <a:gd name="connsiteX216" fmla="*/ 2459664 w 3054821"/>
                <a:gd name="connsiteY216" fmla="*/ 189452 h 1687933"/>
                <a:gd name="connsiteX217" fmla="*/ 2502516 w 3054821"/>
                <a:gd name="connsiteY217" fmla="*/ 189452 h 1687933"/>
                <a:gd name="connsiteX218" fmla="*/ 2527274 w 3054821"/>
                <a:gd name="connsiteY218" fmla="*/ 171364 h 1687933"/>
                <a:gd name="connsiteX219" fmla="*/ 2555842 w 3054821"/>
                <a:gd name="connsiteY219" fmla="*/ 168508 h 1687933"/>
                <a:gd name="connsiteX220" fmla="*/ 2579648 w 3054821"/>
                <a:gd name="connsiteY220" fmla="*/ 163748 h 1687933"/>
                <a:gd name="connsiteX221" fmla="*/ 2600598 w 3054821"/>
                <a:gd name="connsiteY221" fmla="*/ 149467 h 1687933"/>
                <a:gd name="connsiteX222" fmla="*/ 2619643 w 3054821"/>
                <a:gd name="connsiteY222" fmla="*/ 138043 h 1687933"/>
                <a:gd name="connsiteX223" fmla="*/ 2599645 w 3054821"/>
                <a:gd name="connsiteY223" fmla="*/ 131379 h 1687933"/>
                <a:gd name="connsiteX224" fmla="*/ 2566317 w 3054821"/>
                <a:gd name="connsiteY224" fmla="*/ 127571 h 1687933"/>
                <a:gd name="connsiteX225" fmla="*/ 2610120 w 3054821"/>
                <a:gd name="connsiteY225" fmla="*/ 114243 h 1687933"/>
                <a:gd name="connsiteX226" fmla="*/ 2661542 w 3054821"/>
                <a:gd name="connsiteY226" fmla="*/ 118051 h 1687933"/>
                <a:gd name="connsiteX227" fmla="*/ 2685348 w 3054821"/>
                <a:gd name="connsiteY227" fmla="*/ 114243 h 1687933"/>
                <a:gd name="connsiteX228" fmla="*/ 2707250 w 3054821"/>
                <a:gd name="connsiteY228" fmla="*/ 103770 h 1687933"/>
                <a:gd name="connsiteX229" fmla="*/ 2730104 w 3054821"/>
                <a:gd name="connsiteY229" fmla="*/ 107578 h 1687933"/>
                <a:gd name="connsiteX230" fmla="*/ 2776764 w 3054821"/>
                <a:gd name="connsiteY230" fmla="*/ 97106 h 1687933"/>
                <a:gd name="connsiteX231" fmla="*/ 2800570 w 3054821"/>
                <a:gd name="connsiteY231" fmla="*/ 86634 h 1687933"/>
                <a:gd name="connsiteX232" fmla="*/ 2819615 w 3054821"/>
                <a:gd name="connsiteY232" fmla="*/ 79970 h 1687933"/>
                <a:gd name="connsiteX233" fmla="*/ 2851992 w 3054821"/>
                <a:gd name="connsiteY233" fmla="*/ 73306 h 1687933"/>
                <a:gd name="connsiteX234" fmla="*/ 2878655 w 3054821"/>
                <a:gd name="connsiteY234" fmla="*/ 65689 h 1687933"/>
                <a:gd name="connsiteX235" fmla="*/ 2901509 w 3054821"/>
                <a:gd name="connsiteY235" fmla="*/ 61881 h 1687933"/>
                <a:gd name="connsiteX236" fmla="*/ 2924363 w 3054821"/>
                <a:gd name="connsiteY236" fmla="*/ 58073 h 1687933"/>
                <a:gd name="connsiteX237" fmla="*/ 2869132 w 3054821"/>
                <a:gd name="connsiteY237" fmla="*/ 49505 h 1687933"/>
                <a:gd name="connsiteX238" fmla="*/ 2815806 w 3054821"/>
                <a:gd name="connsiteY238" fmla="*/ 56169 h 1687933"/>
                <a:gd name="connsiteX239" fmla="*/ 2862467 w 3054821"/>
                <a:gd name="connsiteY239" fmla="*/ 57121 h 1687933"/>
                <a:gd name="connsiteX240" fmla="*/ 2885321 w 3054821"/>
                <a:gd name="connsiteY240" fmla="*/ 53313 h 1687933"/>
                <a:gd name="connsiteX241" fmla="*/ 2934837 w 3054821"/>
                <a:gd name="connsiteY241" fmla="*/ 46649 h 1687933"/>
                <a:gd name="connsiteX242" fmla="*/ 2961501 w 3054821"/>
                <a:gd name="connsiteY242" fmla="*/ 42841 h 1687933"/>
                <a:gd name="connsiteX243" fmla="*/ 2987211 w 3054821"/>
                <a:gd name="connsiteY243" fmla="*/ 42841 h 1687933"/>
                <a:gd name="connsiteX244" fmla="*/ 3011018 w 3054821"/>
                <a:gd name="connsiteY244" fmla="*/ 39033 h 1687933"/>
                <a:gd name="connsiteX245" fmla="*/ 3031015 w 3054821"/>
                <a:gd name="connsiteY245" fmla="*/ 35225 h 1687933"/>
                <a:gd name="connsiteX246" fmla="*/ 3054821 w 3054821"/>
                <a:gd name="connsiteY246" fmla="*/ 27609 h 1687933"/>
                <a:gd name="connsiteX247" fmla="*/ 3052917 w 3054821"/>
                <a:gd name="connsiteY247" fmla="*/ 20944 h 1687933"/>
                <a:gd name="connsiteX248" fmla="*/ 2173989 w 3054821"/>
                <a:gd name="connsiteY248" fmla="*/ 173268 h 1687933"/>
                <a:gd name="connsiteX249" fmla="*/ 2153992 w 3054821"/>
                <a:gd name="connsiteY249" fmla="*/ 183740 h 1687933"/>
                <a:gd name="connsiteX250" fmla="*/ 2173989 w 3054821"/>
                <a:gd name="connsiteY250" fmla="*/ 195164 h 1687933"/>
                <a:gd name="connsiteX251" fmla="*/ 2176846 w 3054821"/>
                <a:gd name="connsiteY251" fmla="*/ 175172 h 1687933"/>
                <a:gd name="connsiteX252" fmla="*/ 2173989 w 3054821"/>
                <a:gd name="connsiteY252" fmla="*/ 173268 h 1687933"/>
                <a:gd name="connsiteX253" fmla="*/ 2290164 w 3054821"/>
                <a:gd name="connsiteY253" fmla="*/ 353200 h 1687933"/>
                <a:gd name="connsiteX254" fmla="*/ 2295877 w 3054821"/>
                <a:gd name="connsiteY254" fmla="*/ 317023 h 1687933"/>
                <a:gd name="connsiteX255" fmla="*/ 2315874 w 3054821"/>
                <a:gd name="connsiteY255" fmla="*/ 325591 h 1687933"/>
                <a:gd name="connsiteX256" fmla="*/ 2378723 w 3054821"/>
                <a:gd name="connsiteY256" fmla="*/ 333207 h 1687933"/>
                <a:gd name="connsiteX257" fmla="*/ 2309209 w 3054821"/>
                <a:gd name="connsiteY257" fmla="*/ 353200 h 1687933"/>
                <a:gd name="connsiteX258" fmla="*/ 2290164 w 3054821"/>
                <a:gd name="connsiteY258" fmla="*/ 353200 h 1687933"/>
                <a:gd name="connsiteX259" fmla="*/ 2290164 w 3054821"/>
                <a:gd name="connsiteY259" fmla="*/ 357960 h 1687933"/>
                <a:gd name="connsiteX260" fmla="*/ 2310161 w 3054821"/>
                <a:gd name="connsiteY260" fmla="*/ 357960 h 1687933"/>
                <a:gd name="connsiteX261" fmla="*/ 2359678 w 3054821"/>
                <a:gd name="connsiteY261" fmla="*/ 351296 h 1687933"/>
                <a:gd name="connsiteX262" fmla="*/ 2381580 w 3054821"/>
                <a:gd name="connsiteY262" fmla="*/ 355104 h 1687933"/>
                <a:gd name="connsiteX263" fmla="*/ 2381580 w 3054821"/>
                <a:gd name="connsiteY263" fmla="*/ 331303 h 1687933"/>
                <a:gd name="connsiteX264" fmla="*/ 2316827 w 3054821"/>
                <a:gd name="connsiteY264" fmla="*/ 321783 h 1687933"/>
                <a:gd name="connsiteX265" fmla="*/ 2293973 w 3054821"/>
                <a:gd name="connsiteY265" fmla="*/ 315119 h 1687933"/>
                <a:gd name="connsiteX266" fmla="*/ 2284450 w 3054821"/>
                <a:gd name="connsiteY266" fmla="*/ 341776 h 1687933"/>
                <a:gd name="connsiteX267" fmla="*/ 2290164 w 3054821"/>
                <a:gd name="connsiteY267" fmla="*/ 357960 h 1687933"/>
                <a:gd name="connsiteX268" fmla="*/ 2045435 w 3054821"/>
                <a:gd name="connsiteY268" fmla="*/ 202781 h 1687933"/>
                <a:gd name="connsiteX269" fmla="*/ 2081621 w 3054821"/>
                <a:gd name="connsiteY269" fmla="*/ 217061 h 1687933"/>
                <a:gd name="connsiteX270" fmla="*/ 2102570 w 3054821"/>
                <a:gd name="connsiteY270" fmla="*/ 213253 h 1687933"/>
                <a:gd name="connsiteX271" fmla="*/ 2127329 w 3054821"/>
                <a:gd name="connsiteY271" fmla="*/ 223725 h 1687933"/>
                <a:gd name="connsiteX272" fmla="*/ 2147326 w 3054821"/>
                <a:gd name="connsiteY272" fmla="*/ 231341 h 1687933"/>
                <a:gd name="connsiteX273" fmla="*/ 2111140 w 3054821"/>
                <a:gd name="connsiteY273" fmla="*/ 234197 h 1687933"/>
                <a:gd name="connsiteX274" fmla="*/ 2091143 w 3054821"/>
                <a:gd name="connsiteY274" fmla="*/ 241813 h 1687933"/>
                <a:gd name="connsiteX275" fmla="*/ 2113997 w 3054821"/>
                <a:gd name="connsiteY275" fmla="*/ 253238 h 1687933"/>
                <a:gd name="connsiteX276" fmla="*/ 2141613 w 3054821"/>
                <a:gd name="connsiteY276" fmla="*/ 249430 h 1687933"/>
                <a:gd name="connsiteX277" fmla="*/ 2167323 w 3054821"/>
                <a:gd name="connsiteY277" fmla="*/ 256094 h 1687933"/>
                <a:gd name="connsiteX278" fmla="*/ 2188273 w 3054821"/>
                <a:gd name="connsiteY278" fmla="*/ 252286 h 1687933"/>
                <a:gd name="connsiteX279" fmla="*/ 2210175 w 3054821"/>
                <a:gd name="connsiteY279" fmla="*/ 262758 h 1687933"/>
                <a:gd name="connsiteX280" fmla="*/ 2232076 w 3054821"/>
                <a:gd name="connsiteY280" fmla="*/ 256094 h 1687933"/>
                <a:gd name="connsiteX281" fmla="*/ 2254930 w 3054821"/>
                <a:gd name="connsiteY281" fmla="*/ 252286 h 1687933"/>
                <a:gd name="connsiteX282" fmla="*/ 2281594 w 3054821"/>
                <a:gd name="connsiteY282" fmla="*/ 248478 h 1687933"/>
                <a:gd name="connsiteX283" fmla="*/ 2305400 w 3054821"/>
                <a:gd name="connsiteY283" fmla="*/ 240861 h 1687933"/>
                <a:gd name="connsiteX284" fmla="*/ 2350155 w 3054821"/>
                <a:gd name="connsiteY284" fmla="*/ 247525 h 1687933"/>
                <a:gd name="connsiteX285" fmla="*/ 2375866 w 3054821"/>
                <a:gd name="connsiteY285" fmla="*/ 261806 h 1687933"/>
                <a:gd name="connsiteX286" fmla="*/ 2333015 w 3054821"/>
                <a:gd name="connsiteY286" fmla="*/ 285606 h 1687933"/>
                <a:gd name="connsiteX287" fmla="*/ 2245408 w 3054821"/>
                <a:gd name="connsiteY287" fmla="*/ 285606 h 1687933"/>
                <a:gd name="connsiteX288" fmla="*/ 2192082 w 3054821"/>
                <a:gd name="connsiteY288" fmla="*/ 293223 h 1687933"/>
                <a:gd name="connsiteX289" fmla="*/ 2150183 w 3054821"/>
                <a:gd name="connsiteY289" fmla="*/ 282750 h 1687933"/>
                <a:gd name="connsiteX290" fmla="*/ 2103522 w 3054821"/>
                <a:gd name="connsiteY290" fmla="*/ 275134 h 1687933"/>
                <a:gd name="connsiteX291" fmla="*/ 2075907 w 3054821"/>
                <a:gd name="connsiteY291" fmla="*/ 282750 h 1687933"/>
                <a:gd name="connsiteX292" fmla="*/ 2050196 w 3054821"/>
                <a:gd name="connsiteY292" fmla="*/ 278942 h 1687933"/>
                <a:gd name="connsiteX293" fmla="*/ 2065432 w 3054821"/>
                <a:gd name="connsiteY293" fmla="*/ 226581 h 1687933"/>
                <a:gd name="connsiteX294" fmla="*/ 2004488 w 3054821"/>
                <a:gd name="connsiteY294" fmla="*/ 222773 h 1687933"/>
                <a:gd name="connsiteX295" fmla="*/ 1993061 w 3054821"/>
                <a:gd name="connsiteY295" fmla="*/ 198972 h 1687933"/>
                <a:gd name="connsiteX296" fmla="*/ 2046387 w 3054821"/>
                <a:gd name="connsiteY296" fmla="*/ 202781 h 1687933"/>
                <a:gd name="connsiteX297" fmla="*/ 2045435 w 3054821"/>
                <a:gd name="connsiteY297" fmla="*/ 202781 h 1687933"/>
                <a:gd name="connsiteX298" fmla="*/ 2046387 w 3054821"/>
                <a:gd name="connsiteY298" fmla="*/ 198020 h 1687933"/>
                <a:gd name="connsiteX299" fmla="*/ 2010202 w 3054821"/>
                <a:gd name="connsiteY299" fmla="*/ 194212 h 1687933"/>
                <a:gd name="connsiteX300" fmla="*/ 1990205 w 3054821"/>
                <a:gd name="connsiteY300" fmla="*/ 198020 h 1687933"/>
                <a:gd name="connsiteX301" fmla="*/ 2001631 w 3054821"/>
                <a:gd name="connsiteY301" fmla="*/ 226581 h 1687933"/>
                <a:gd name="connsiteX302" fmla="*/ 2063528 w 3054821"/>
                <a:gd name="connsiteY302" fmla="*/ 227533 h 1687933"/>
                <a:gd name="connsiteX303" fmla="*/ 2028295 w 3054821"/>
                <a:gd name="connsiteY303" fmla="*/ 265614 h 1687933"/>
                <a:gd name="connsiteX304" fmla="*/ 2048292 w 3054821"/>
                <a:gd name="connsiteY304" fmla="*/ 283702 h 1687933"/>
                <a:gd name="connsiteX305" fmla="*/ 2075907 w 3054821"/>
                <a:gd name="connsiteY305" fmla="*/ 287510 h 1687933"/>
                <a:gd name="connsiteX306" fmla="*/ 2103522 w 3054821"/>
                <a:gd name="connsiteY306" fmla="*/ 279894 h 1687933"/>
                <a:gd name="connsiteX307" fmla="*/ 2148278 w 3054821"/>
                <a:gd name="connsiteY307" fmla="*/ 287510 h 1687933"/>
                <a:gd name="connsiteX308" fmla="*/ 2191130 w 3054821"/>
                <a:gd name="connsiteY308" fmla="*/ 297983 h 1687933"/>
                <a:gd name="connsiteX309" fmla="*/ 2244456 w 3054821"/>
                <a:gd name="connsiteY309" fmla="*/ 291318 h 1687933"/>
                <a:gd name="connsiteX310" fmla="*/ 2333015 w 3054821"/>
                <a:gd name="connsiteY310" fmla="*/ 291318 h 1687933"/>
                <a:gd name="connsiteX311" fmla="*/ 2376819 w 3054821"/>
                <a:gd name="connsiteY311" fmla="*/ 262758 h 1687933"/>
                <a:gd name="connsiteX312" fmla="*/ 2350155 w 3054821"/>
                <a:gd name="connsiteY312" fmla="*/ 244669 h 1687933"/>
                <a:gd name="connsiteX313" fmla="*/ 2323493 w 3054821"/>
                <a:gd name="connsiteY313" fmla="*/ 237053 h 1687933"/>
                <a:gd name="connsiteX314" fmla="*/ 2303495 w 3054821"/>
                <a:gd name="connsiteY314" fmla="*/ 237053 h 1687933"/>
                <a:gd name="connsiteX315" fmla="*/ 2279689 w 3054821"/>
                <a:gd name="connsiteY315" fmla="*/ 244669 h 1687933"/>
                <a:gd name="connsiteX316" fmla="*/ 2253978 w 3054821"/>
                <a:gd name="connsiteY316" fmla="*/ 248478 h 1687933"/>
                <a:gd name="connsiteX317" fmla="*/ 2231124 w 3054821"/>
                <a:gd name="connsiteY317" fmla="*/ 252286 h 1687933"/>
                <a:gd name="connsiteX318" fmla="*/ 2211127 w 3054821"/>
                <a:gd name="connsiteY318" fmla="*/ 259902 h 1687933"/>
                <a:gd name="connsiteX319" fmla="*/ 2190177 w 3054821"/>
                <a:gd name="connsiteY319" fmla="*/ 249430 h 1687933"/>
                <a:gd name="connsiteX320" fmla="*/ 2169228 w 3054821"/>
                <a:gd name="connsiteY320" fmla="*/ 253238 h 1687933"/>
                <a:gd name="connsiteX321" fmla="*/ 2144469 w 3054821"/>
                <a:gd name="connsiteY321" fmla="*/ 246573 h 1687933"/>
                <a:gd name="connsiteX322" fmla="*/ 2116854 w 3054821"/>
                <a:gd name="connsiteY322" fmla="*/ 250382 h 1687933"/>
                <a:gd name="connsiteX323" fmla="*/ 2094952 w 3054821"/>
                <a:gd name="connsiteY323" fmla="*/ 243717 h 1687933"/>
                <a:gd name="connsiteX324" fmla="*/ 2114950 w 3054821"/>
                <a:gd name="connsiteY324" fmla="*/ 240861 h 1687933"/>
                <a:gd name="connsiteX325" fmla="*/ 2151135 w 3054821"/>
                <a:gd name="connsiteY325" fmla="*/ 234197 h 1687933"/>
                <a:gd name="connsiteX326" fmla="*/ 2132090 w 3054821"/>
                <a:gd name="connsiteY326" fmla="*/ 222773 h 1687933"/>
                <a:gd name="connsiteX327" fmla="*/ 2105427 w 3054821"/>
                <a:gd name="connsiteY327" fmla="*/ 212301 h 1687933"/>
                <a:gd name="connsiteX328" fmla="*/ 2084477 w 3054821"/>
                <a:gd name="connsiteY328" fmla="*/ 216109 h 1687933"/>
                <a:gd name="connsiteX329" fmla="*/ 2062576 w 3054821"/>
                <a:gd name="connsiteY329" fmla="*/ 209445 h 1687933"/>
                <a:gd name="connsiteX330" fmla="*/ 2046387 w 3054821"/>
                <a:gd name="connsiteY330" fmla="*/ 198020 h 1687933"/>
                <a:gd name="connsiteX331" fmla="*/ 1551217 w 3054821"/>
                <a:gd name="connsiteY331" fmla="*/ 201828 h 1687933"/>
                <a:gd name="connsiteX332" fmla="*/ 1531220 w 3054821"/>
                <a:gd name="connsiteY332" fmla="*/ 191356 h 1687933"/>
                <a:gd name="connsiteX333" fmla="*/ 1551217 w 3054821"/>
                <a:gd name="connsiteY333" fmla="*/ 201828 h 1687933"/>
                <a:gd name="connsiteX334" fmla="*/ 2452046 w 3054821"/>
                <a:gd name="connsiteY334" fmla="*/ 775897 h 1687933"/>
                <a:gd name="connsiteX335" fmla="*/ 2431097 w 3054821"/>
                <a:gd name="connsiteY335" fmla="*/ 781609 h 1687933"/>
                <a:gd name="connsiteX336" fmla="*/ 2452046 w 3054821"/>
                <a:gd name="connsiteY336" fmla="*/ 775897 h 1687933"/>
                <a:gd name="connsiteX337" fmla="*/ 2450142 w 3054821"/>
                <a:gd name="connsiteY337" fmla="*/ 771137 h 1687933"/>
                <a:gd name="connsiteX338" fmla="*/ 2430144 w 3054821"/>
                <a:gd name="connsiteY338" fmla="*/ 781609 h 1687933"/>
                <a:gd name="connsiteX339" fmla="*/ 2451094 w 3054821"/>
                <a:gd name="connsiteY339" fmla="*/ 782561 h 1687933"/>
                <a:gd name="connsiteX340" fmla="*/ 2450142 w 3054821"/>
                <a:gd name="connsiteY340" fmla="*/ 771137 h 1687933"/>
                <a:gd name="connsiteX341" fmla="*/ 2283498 w 3054821"/>
                <a:gd name="connsiteY341" fmla="*/ 551220 h 1687933"/>
                <a:gd name="connsiteX342" fmla="*/ 2318731 w 3054821"/>
                <a:gd name="connsiteY342" fmla="*/ 555980 h 1687933"/>
                <a:gd name="connsiteX343" fmla="*/ 2283498 w 3054821"/>
                <a:gd name="connsiteY343" fmla="*/ 551220 h 1687933"/>
                <a:gd name="connsiteX344" fmla="*/ 2283498 w 3054821"/>
                <a:gd name="connsiteY344" fmla="*/ 555980 h 1687933"/>
                <a:gd name="connsiteX345" fmla="*/ 2319684 w 3054821"/>
                <a:gd name="connsiteY345" fmla="*/ 555980 h 1687933"/>
                <a:gd name="connsiteX346" fmla="*/ 2293973 w 3054821"/>
                <a:gd name="connsiteY346" fmla="*/ 540748 h 1687933"/>
                <a:gd name="connsiteX347" fmla="*/ 2283498 w 3054821"/>
                <a:gd name="connsiteY347" fmla="*/ 555980 h 1687933"/>
                <a:gd name="connsiteX348" fmla="*/ 2303495 w 3054821"/>
                <a:gd name="connsiteY348" fmla="*/ 860627 h 1687933"/>
                <a:gd name="connsiteX349" fmla="*/ 2303495 w 3054821"/>
                <a:gd name="connsiteY349" fmla="*/ 860627 h 1687933"/>
                <a:gd name="connsiteX350" fmla="*/ 2303495 w 3054821"/>
                <a:gd name="connsiteY350" fmla="*/ 855867 h 1687933"/>
                <a:gd name="connsiteX351" fmla="*/ 2283498 w 3054821"/>
                <a:gd name="connsiteY351" fmla="*/ 855867 h 1687933"/>
                <a:gd name="connsiteX352" fmla="*/ 2305400 w 3054821"/>
                <a:gd name="connsiteY352" fmla="*/ 872051 h 1687933"/>
                <a:gd name="connsiteX353" fmla="*/ 2303495 w 3054821"/>
                <a:gd name="connsiteY353" fmla="*/ 855867 h 1687933"/>
                <a:gd name="connsiteX354" fmla="*/ 2296829 w 3054821"/>
                <a:gd name="connsiteY354" fmla="*/ 1508001 h 1687933"/>
                <a:gd name="connsiteX355" fmla="*/ 2247312 w 3054821"/>
                <a:gd name="connsiteY355" fmla="*/ 1517522 h 1687933"/>
                <a:gd name="connsiteX356" fmla="*/ 2269214 w 3054821"/>
                <a:gd name="connsiteY356" fmla="*/ 1492769 h 1687933"/>
                <a:gd name="connsiteX357" fmla="*/ 2296829 w 3054821"/>
                <a:gd name="connsiteY357" fmla="*/ 1508001 h 1687933"/>
                <a:gd name="connsiteX358" fmla="*/ 2295877 w 3054821"/>
                <a:gd name="connsiteY358" fmla="*/ 1503241 h 1687933"/>
                <a:gd name="connsiteX359" fmla="*/ 2273023 w 3054821"/>
                <a:gd name="connsiteY359" fmla="*/ 1507050 h 1687933"/>
                <a:gd name="connsiteX360" fmla="*/ 2286355 w 3054821"/>
                <a:gd name="connsiteY360" fmla="*/ 1486105 h 1687933"/>
                <a:gd name="connsiteX361" fmla="*/ 2266357 w 3054821"/>
                <a:gd name="connsiteY361" fmla="*/ 1489913 h 1687933"/>
                <a:gd name="connsiteX362" fmla="*/ 2245408 w 3054821"/>
                <a:gd name="connsiteY362" fmla="*/ 1519426 h 1687933"/>
                <a:gd name="connsiteX363" fmla="*/ 2280641 w 3054821"/>
                <a:gd name="connsiteY363" fmla="*/ 1519426 h 1687933"/>
                <a:gd name="connsiteX364" fmla="*/ 2300639 w 3054821"/>
                <a:gd name="connsiteY364" fmla="*/ 1511810 h 1687933"/>
                <a:gd name="connsiteX365" fmla="*/ 2295877 w 3054821"/>
                <a:gd name="connsiteY365" fmla="*/ 1503241 h 1687933"/>
                <a:gd name="connsiteX366" fmla="*/ 2208270 w 3054821"/>
                <a:gd name="connsiteY366" fmla="*/ 569309 h 1687933"/>
                <a:gd name="connsiteX367" fmla="*/ 2206365 w 3054821"/>
                <a:gd name="connsiteY367" fmla="*/ 547412 h 1687933"/>
                <a:gd name="connsiteX368" fmla="*/ 2231124 w 3054821"/>
                <a:gd name="connsiteY368" fmla="*/ 537892 h 1687933"/>
                <a:gd name="connsiteX369" fmla="*/ 2256835 w 3054821"/>
                <a:gd name="connsiteY369" fmla="*/ 537892 h 1687933"/>
                <a:gd name="connsiteX370" fmla="*/ 2260644 w 3054821"/>
                <a:gd name="connsiteY370" fmla="*/ 556932 h 1687933"/>
                <a:gd name="connsiteX371" fmla="*/ 2235885 w 3054821"/>
                <a:gd name="connsiteY371" fmla="*/ 568357 h 1687933"/>
                <a:gd name="connsiteX372" fmla="*/ 2207318 w 3054821"/>
                <a:gd name="connsiteY372" fmla="*/ 568357 h 1687933"/>
                <a:gd name="connsiteX373" fmla="*/ 2208270 w 3054821"/>
                <a:gd name="connsiteY373" fmla="*/ 569309 h 1687933"/>
                <a:gd name="connsiteX374" fmla="*/ 2207318 w 3054821"/>
                <a:gd name="connsiteY374" fmla="*/ 574069 h 1687933"/>
                <a:gd name="connsiteX375" fmla="*/ 2236838 w 3054821"/>
                <a:gd name="connsiteY375" fmla="*/ 574069 h 1687933"/>
                <a:gd name="connsiteX376" fmla="*/ 2264453 w 3054821"/>
                <a:gd name="connsiteY376" fmla="*/ 559788 h 1687933"/>
                <a:gd name="connsiteX377" fmla="*/ 2258739 w 3054821"/>
                <a:gd name="connsiteY377" fmla="*/ 535988 h 1687933"/>
                <a:gd name="connsiteX378" fmla="*/ 2230172 w 3054821"/>
                <a:gd name="connsiteY378" fmla="*/ 534084 h 1687933"/>
                <a:gd name="connsiteX379" fmla="*/ 2203509 w 3054821"/>
                <a:gd name="connsiteY379" fmla="*/ 544556 h 1687933"/>
                <a:gd name="connsiteX380" fmla="*/ 2195891 w 3054821"/>
                <a:gd name="connsiteY380" fmla="*/ 567405 h 1687933"/>
                <a:gd name="connsiteX381" fmla="*/ 2207318 w 3054821"/>
                <a:gd name="connsiteY381" fmla="*/ 574069 h 1687933"/>
                <a:gd name="connsiteX382" fmla="*/ 2243503 w 3054821"/>
                <a:gd name="connsiteY382" fmla="*/ 1349014 h 1687933"/>
                <a:gd name="connsiteX383" fmla="*/ 2278737 w 3054821"/>
                <a:gd name="connsiteY383" fmla="*/ 1369958 h 1687933"/>
                <a:gd name="connsiteX384" fmla="*/ 2234933 w 3054821"/>
                <a:gd name="connsiteY384" fmla="*/ 1362342 h 1687933"/>
                <a:gd name="connsiteX385" fmla="*/ 2209222 w 3054821"/>
                <a:gd name="connsiteY385" fmla="*/ 1348062 h 1687933"/>
                <a:gd name="connsiteX386" fmla="*/ 2190177 w 3054821"/>
                <a:gd name="connsiteY386" fmla="*/ 1337590 h 1687933"/>
                <a:gd name="connsiteX387" fmla="*/ 2218745 w 3054821"/>
                <a:gd name="connsiteY387" fmla="*/ 1346158 h 1687933"/>
                <a:gd name="connsiteX388" fmla="*/ 2245408 w 3054821"/>
                <a:gd name="connsiteY388" fmla="*/ 1349966 h 1687933"/>
                <a:gd name="connsiteX389" fmla="*/ 2243503 w 3054821"/>
                <a:gd name="connsiteY389" fmla="*/ 1349014 h 1687933"/>
                <a:gd name="connsiteX390" fmla="*/ 2244456 w 3054821"/>
                <a:gd name="connsiteY390" fmla="*/ 1344254 h 1687933"/>
                <a:gd name="connsiteX391" fmla="*/ 2217793 w 3054821"/>
                <a:gd name="connsiteY391" fmla="*/ 1340446 h 1687933"/>
                <a:gd name="connsiteX392" fmla="*/ 2188273 w 3054821"/>
                <a:gd name="connsiteY392" fmla="*/ 1336638 h 1687933"/>
                <a:gd name="connsiteX393" fmla="*/ 2233029 w 3054821"/>
                <a:gd name="connsiteY393" fmla="*/ 1366150 h 1687933"/>
                <a:gd name="connsiteX394" fmla="*/ 2260644 w 3054821"/>
                <a:gd name="connsiteY394" fmla="*/ 1369958 h 1687933"/>
                <a:gd name="connsiteX395" fmla="*/ 2280641 w 3054821"/>
                <a:gd name="connsiteY395" fmla="*/ 1369958 h 1687933"/>
                <a:gd name="connsiteX396" fmla="*/ 2262549 w 3054821"/>
                <a:gd name="connsiteY396" fmla="*/ 1348062 h 1687933"/>
                <a:gd name="connsiteX397" fmla="*/ 2244456 w 3054821"/>
                <a:gd name="connsiteY397" fmla="*/ 1344254 h 1687933"/>
                <a:gd name="connsiteX398" fmla="*/ 2197795 w 3054821"/>
                <a:gd name="connsiteY398" fmla="*/ 499811 h 1687933"/>
                <a:gd name="connsiteX399" fmla="*/ 2173989 w 3054821"/>
                <a:gd name="connsiteY399" fmla="*/ 501715 h 1687933"/>
                <a:gd name="connsiteX400" fmla="*/ 2197795 w 3054821"/>
                <a:gd name="connsiteY400" fmla="*/ 499811 h 1687933"/>
                <a:gd name="connsiteX401" fmla="*/ 2197795 w 3054821"/>
                <a:gd name="connsiteY401" fmla="*/ 499811 h 1687933"/>
                <a:gd name="connsiteX402" fmla="*/ 2196843 w 3054821"/>
                <a:gd name="connsiteY402" fmla="*/ 495051 h 1687933"/>
                <a:gd name="connsiteX403" fmla="*/ 2173989 w 3054821"/>
                <a:gd name="connsiteY403" fmla="*/ 501715 h 1687933"/>
                <a:gd name="connsiteX404" fmla="*/ 2194939 w 3054821"/>
                <a:gd name="connsiteY404" fmla="*/ 502667 h 1687933"/>
                <a:gd name="connsiteX405" fmla="*/ 2214936 w 3054821"/>
                <a:gd name="connsiteY405" fmla="*/ 498859 h 1687933"/>
                <a:gd name="connsiteX406" fmla="*/ 2196843 w 3054821"/>
                <a:gd name="connsiteY406" fmla="*/ 495051 h 1687933"/>
                <a:gd name="connsiteX407" fmla="*/ 2180655 w 3054821"/>
                <a:gd name="connsiteY407" fmla="*/ 1497529 h 1687933"/>
                <a:gd name="connsiteX408" fmla="*/ 2210175 w 3054821"/>
                <a:gd name="connsiteY408" fmla="*/ 1501337 h 1687933"/>
                <a:gd name="connsiteX409" fmla="*/ 2186368 w 3054821"/>
                <a:gd name="connsiteY409" fmla="*/ 1503241 h 1687933"/>
                <a:gd name="connsiteX410" fmla="*/ 2162562 w 3054821"/>
                <a:gd name="connsiteY410" fmla="*/ 1486105 h 1687933"/>
                <a:gd name="connsiteX411" fmla="*/ 2180655 w 3054821"/>
                <a:gd name="connsiteY411" fmla="*/ 1497529 h 1687933"/>
                <a:gd name="connsiteX412" fmla="*/ 2181607 w 3054821"/>
                <a:gd name="connsiteY412" fmla="*/ 1492769 h 1687933"/>
                <a:gd name="connsiteX413" fmla="*/ 2161610 w 3054821"/>
                <a:gd name="connsiteY413" fmla="*/ 1485153 h 1687933"/>
                <a:gd name="connsiteX414" fmla="*/ 2185416 w 3054821"/>
                <a:gd name="connsiteY414" fmla="*/ 1507050 h 1687933"/>
                <a:gd name="connsiteX415" fmla="*/ 2210175 w 3054821"/>
                <a:gd name="connsiteY415" fmla="*/ 1500385 h 1687933"/>
                <a:gd name="connsiteX416" fmla="*/ 2181607 w 3054821"/>
                <a:gd name="connsiteY416" fmla="*/ 1492769 h 1687933"/>
                <a:gd name="connsiteX417" fmla="*/ 2181607 w 3054821"/>
                <a:gd name="connsiteY417" fmla="*/ 1492769 h 1687933"/>
                <a:gd name="connsiteX418" fmla="*/ 2605359 w 3054821"/>
                <a:gd name="connsiteY418" fmla="*/ 592157 h 1687933"/>
                <a:gd name="connsiteX419" fmla="*/ 2628213 w 3054821"/>
                <a:gd name="connsiteY419" fmla="*/ 595965 h 1687933"/>
                <a:gd name="connsiteX420" fmla="*/ 2588218 w 3054821"/>
                <a:gd name="connsiteY420" fmla="*/ 622622 h 1687933"/>
                <a:gd name="connsiteX421" fmla="*/ 2568221 w 3054821"/>
                <a:gd name="connsiteY421" fmla="*/ 636902 h 1687933"/>
                <a:gd name="connsiteX422" fmla="*/ 2525370 w 3054821"/>
                <a:gd name="connsiteY422" fmla="*/ 673079 h 1687933"/>
                <a:gd name="connsiteX423" fmla="*/ 2502516 w 3054821"/>
                <a:gd name="connsiteY423" fmla="*/ 648326 h 1687933"/>
                <a:gd name="connsiteX424" fmla="*/ 2508229 w 3054821"/>
                <a:gd name="connsiteY424" fmla="*/ 626430 h 1687933"/>
                <a:gd name="connsiteX425" fmla="*/ 2484423 w 3054821"/>
                <a:gd name="connsiteY425" fmla="*/ 618814 h 1687933"/>
                <a:gd name="connsiteX426" fmla="*/ 2479662 w 3054821"/>
                <a:gd name="connsiteY426" fmla="*/ 598821 h 1687933"/>
                <a:gd name="connsiteX427" fmla="*/ 2443476 w 3054821"/>
                <a:gd name="connsiteY427" fmla="*/ 604533 h 1687933"/>
                <a:gd name="connsiteX428" fmla="*/ 2432049 w 3054821"/>
                <a:gd name="connsiteY428" fmla="*/ 627382 h 1687933"/>
                <a:gd name="connsiteX429" fmla="*/ 2414909 w 3054821"/>
                <a:gd name="connsiteY429" fmla="*/ 641662 h 1687933"/>
                <a:gd name="connsiteX430" fmla="*/ 2434906 w 3054821"/>
                <a:gd name="connsiteY430" fmla="*/ 641662 h 1687933"/>
                <a:gd name="connsiteX431" fmla="*/ 2432049 w 3054821"/>
                <a:gd name="connsiteY431" fmla="*/ 671175 h 1687933"/>
                <a:gd name="connsiteX432" fmla="*/ 2462521 w 3054821"/>
                <a:gd name="connsiteY432" fmla="*/ 691167 h 1687933"/>
                <a:gd name="connsiteX433" fmla="*/ 2471091 w 3054821"/>
                <a:gd name="connsiteY433" fmla="*/ 714968 h 1687933"/>
                <a:gd name="connsiteX434" fmla="*/ 2461569 w 3054821"/>
                <a:gd name="connsiteY434" fmla="*/ 737816 h 1687933"/>
                <a:gd name="connsiteX435" fmla="*/ 2459664 w 3054821"/>
                <a:gd name="connsiteY435" fmla="*/ 716872 h 1687933"/>
                <a:gd name="connsiteX436" fmla="*/ 2441572 w 3054821"/>
                <a:gd name="connsiteY436" fmla="*/ 759713 h 1687933"/>
                <a:gd name="connsiteX437" fmla="*/ 2410147 w 3054821"/>
                <a:gd name="connsiteY437" fmla="*/ 737816 h 1687933"/>
                <a:gd name="connsiteX438" fmla="*/ 2388245 w 3054821"/>
                <a:gd name="connsiteY438" fmla="*/ 740672 h 1687933"/>
                <a:gd name="connsiteX439" fmla="*/ 2349203 w 3054821"/>
                <a:gd name="connsiteY439" fmla="*/ 727344 h 1687933"/>
                <a:gd name="connsiteX440" fmla="*/ 2363487 w 3054821"/>
                <a:gd name="connsiteY440" fmla="*/ 755905 h 1687933"/>
                <a:gd name="connsiteX441" fmla="*/ 2390150 w 3054821"/>
                <a:gd name="connsiteY441" fmla="*/ 784465 h 1687933"/>
                <a:gd name="connsiteX442" fmla="*/ 2340633 w 3054821"/>
                <a:gd name="connsiteY442" fmla="*/ 780657 h 1687933"/>
                <a:gd name="connsiteX443" fmla="*/ 2313018 w 3054821"/>
                <a:gd name="connsiteY443" fmla="*/ 780657 h 1687933"/>
                <a:gd name="connsiteX444" fmla="*/ 2292068 w 3054821"/>
                <a:gd name="connsiteY444" fmla="*/ 759713 h 1687933"/>
                <a:gd name="connsiteX445" fmla="*/ 2271119 w 3054821"/>
                <a:gd name="connsiteY445" fmla="*/ 752097 h 1687933"/>
                <a:gd name="connsiteX446" fmla="*/ 2251121 w 3054821"/>
                <a:gd name="connsiteY446" fmla="*/ 744481 h 1687933"/>
                <a:gd name="connsiteX447" fmla="*/ 2238742 w 3054821"/>
                <a:gd name="connsiteY447" fmla="*/ 702592 h 1687933"/>
                <a:gd name="connsiteX448" fmla="*/ 2239694 w 3054821"/>
                <a:gd name="connsiteY448" fmla="*/ 682599 h 1687933"/>
                <a:gd name="connsiteX449" fmla="*/ 2205413 w 3054821"/>
                <a:gd name="connsiteY449" fmla="*/ 666415 h 1687933"/>
                <a:gd name="connsiteX450" fmla="*/ 2189225 w 3054821"/>
                <a:gd name="connsiteY450" fmla="*/ 691167 h 1687933"/>
                <a:gd name="connsiteX451" fmla="*/ 2137804 w 3054821"/>
                <a:gd name="connsiteY451" fmla="*/ 693071 h 1687933"/>
                <a:gd name="connsiteX452" fmla="*/ 2114950 w 3054821"/>
                <a:gd name="connsiteY452" fmla="*/ 700688 h 1687933"/>
                <a:gd name="connsiteX453" fmla="*/ 2093048 w 3054821"/>
                <a:gd name="connsiteY453" fmla="*/ 696879 h 1687933"/>
                <a:gd name="connsiteX454" fmla="*/ 2113997 w 3054821"/>
                <a:gd name="connsiteY454" fmla="*/ 669271 h 1687933"/>
                <a:gd name="connsiteX455" fmla="*/ 2137804 w 3054821"/>
                <a:gd name="connsiteY455" fmla="*/ 651182 h 1687933"/>
                <a:gd name="connsiteX456" fmla="*/ 2162562 w 3054821"/>
                <a:gd name="connsiteY456" fmla="*/ 654991 h 1687933"/>
                <a:gd name="connsiteX457" fmla="*/ 2182559 w 3054821"/>
                <a:gd name="connsiteY457" fmla="*/ 658799 h 1687933"/>
                <a:gd name="connsiteX458" fmla="*/ 2235885 w 3054821"/>
                <a:gd name="connsiteY458" fmla="*/ 652135 h 1687933"/>
                <a:gd name="connsiteX459" fmla="*/ 2255883 w 3054821"/>
                <a:gd name="connsiteY459" fmla="*/ 644518 h 1687933"/>
                <a:gd name="connsiteX460" fmla="*/ 2243503 w 3054821"/>
                <a:gd name="connsiteY460" fmla="*/ 619766 h 1687933"/>
                <a:gd name="connsiteX461" fmla="*/ 2269214 w 3054821"/>
                <a:gd name="connsiteY461" fmla="*/ 609294 h 1687933"/>
                <a:gd name="connsiteX462" fmla="*/ 2292068 w 3054821"/>
                <a:gd name="connsiteY462" fmla="*/ 602629 h 1687933"/>
                <a:gd name="connsiteX463" fmla="*/ 2321588 w 3054821"/>
                <a:gd name="connsiteY463" fmla="*/ 588349 h 1687933"/>
                <a:gd name="connsiteX464" fmla="*/ 2338729 w 3054821"/>
                <a:gd name="connsiteY464" fmla="*/ 562645 h 1687933"/>
                <a:gd name="connsiteX465" fmla="*/ 2345394 w 3054821"/>
                <a:gd name="connsiteY465" fmla="*/ 533132 h 1687933"/>
                <a:gd name="connsiteX466" fmla="*/ 2318731 w 3054821"/>
                <a:gd name="connsiteY466" fmla="*/ 506475 h 1687933"/>
                <a:gd name="connsiteX467" fmla="*/ 2297782 w 3054821"/>
                <a:gd name="connsiteY467" fmla="*/ 505523 h 1687933"/>
                <a:gd name="connsiteX468" fmla="*/ 2293020 w 3054821"/>
                <a:gd name="connsiteY468" fmla="*/ 486483 h 1687933"/>
                <a:gd name="connsiteX469" fmla="*/ 2286355 w 3054821"/>
                <a:gd name="connsiteY469" fmla="*/ 465538 h 1687933"/>
                <a:gd name="connsiteX470" fmla="*/ 2252074 w 3054821"/>
                <a:gd name="connsiteY470" fmla="*/ 456970 h 1687933"/>
                <a:gd name="connsiteX471" fmla="*/ 2243503 w 3054821"/>
                <a:gd name="connsiteY471" fmla="*/ 436978 h 1687933"/>
                <a:gd name="connsiteX472" fmla="*/ 2216840 w 3054821"/>
                <a:gd name="connsiteY472" fmla="*/ 446498 h 1687933"/>
                <a:gd name="connsiteX473" fmla="*/ 2215888 w 3054821"/>
                <a:gd name="connsiteY473" fmla="*/ 470298 h 1687933"/>
                <a:gd name="connsiteX474" fmla="*/ 2192082 w 3054821"/>
                <a:gd name="connsiteY474" fmla="*/ 460778 h 1687933"/>
                <a:gd name="connsiteX475" fmla="*/ 2172085 w 3054821"/>
                <a:gd name="connsiteY475" fmla="*/ 456970 h 1687933"/>
                <a:gd name="connsiteX476" fmla="*/ 2152087 w 3054821"/>
                <a:gd name="connsiteY476" fmla="*/ 456970 h 1687933"/>
                <a:gd name="connsiteX477" fmla="*/ 2121615 w 3054821"/>
                <a:gd name="connsiteY477" fmla="*/ 467442 h 1687933"/>
                <a:gd name="connsiteX478" fmla="*/ 2099714 w 3054821"/>
                <a:gd name="connsiteY478" fmla="*/ 463634 h 1687933"/>
                <a:gd name="connsiteX479" fmla="*/ 2073050 w 3054821"/>
                <a:gd name="connsiteY479" fmla="*/ 459826 h 1687933"/>
                <a:gd name="connsiteX480" fmla="*/ 2050196 w 3054821"/>
                <a:gd name="connsiteY480" fmla="*/ 456018 h 1687933"/>
                <a:gd name="connsiteX481" fmla="*/ 2021629 w 3054821"/>
                <a:gd name="connsiteY481" fmla="*/ 441738 h 1687933"/>
                <a:gd name="connsiteX482" fmla="*/ 1987348 w 3054821"/>
                <a:gd name="connsiteY482" fmla="*/ 448402 h 1687933"/>
                <a:gd name="connsiteX483" fmla="*/ 1970207 w 3054821"/>
                <a:gd name="connsiteY483" fmla="*/ 427458 h 1687933"/>
                <a:gd name="connsiteX484" fmla="*/ 2017820 w 3054821"/>
                <a:gd name="connsiteY484" fmla="*/ 420793 h 1687933"/>
                <a:gd name="connsiteX485" fmla="*/ 1998775 w 3054821"/>
                <a:gd name="connsiteY485" fmla="*/ 409369 h 1687933"/>
                <a:gd name="connsiteX486" fmla="*/ 1962589 w 3054821"/>
                <a:gd name="connsiteY486" fmla="*/ 398897 h 1687933"/>
                <a:gd name="connsiteX487" fmla="*/ 1983539 w 3054821"/>
                <a:gd name="connsiteY487" fmla="*/ 381760 h 1687933"/>
                <a:gd name="connsiteX488" fmla="*/ 2006393 w 3054821"/>
                <a:gd name="connsiteY488" fmla="*/ 368432 h 1687933"/>
                <a:gd name="connsiteX489" fmla="*/ 2032104 w 3054821"/>
                <a:gd name="connsiteY489" fmla="*/ 357960 h 1687933"/>
                <a:gd name="connsiteX490" fmla="*/ 2052101 w 3054821"/>
                <a:gd name="connsiteY490" fmla="*/ 343680 h 1687933"/>
                <a:gd name="connsiteX491" fmla="*/ 2074955 w 3054821"/>
                <a:gd name="connsiteY491" fmla="*/ 333207 h 1687933"/>
                <a:gd name="connsiteX492" fmla="*/ 2111140 w 3054821"/>
                <a:gd name="connsiteY492" fmla="*/ 318927 h 1687933"/>
                <a:gd name="connsiteX493" fmla="*/ 2165419 w 3054821"/>
                <a:gd name="connsiteY493" fmla="*/ 329399 h 1687933"/>
                <a:gd name="connsiteX494" fmla="*/ 2145421 w 3054821"/>
                <a:gd name="connsiteY494" fmla="*/ 328447 h 1687933"/>
                <a:gd name="connsiteX495" fmla="*/ 2121615 w 3054821"/>
                <a:gd name="connsiteY495" fmla="*/ 338920 h 1687933"/>
                <a:gd name="connsiteX496" fmla="*/ 2101618 w 3054821"/>
                <a:gd name="connsiteY496" fmla="*/ 353200 h 1687933"/>
                <a:gd name="connsiteX497" fmla="*/ 2094952 w 3054821"/>
                <a:gd name="connsiteY497" fmla="*/ 375096 h 1687933"/>
                <a:gd name="connsiteX498" fmla="*/ 2073050 w 3054821"/>
                <a:gd name="connsiteY498" fmla="*/ 387473 h 1687933"/>
                <a:gd name="connsiteX499" fmla="*/ 2078764 w 3054821"/>
                <a:gd name="connsiteY499" fmla="*/ 415081 h 1687933"/>
                <a:gd name="connsiteX500" fmla="*/ 2054005 w 3054821"/>
                <a:gd name="connsiteY500" fmla="*/ 422697 h 1687933"/>
                <a:gd name="connsiteX501" fmla="*/ 2088286 w 3054821"/>
                <a:gd name="connsiteY501" fmla="*/ 423649 h 1687933"/>
                <a:gd name="connsiteX502" fmla="*/ 2099714 w 3054821"/>
                <a:gd name="connsiteY502" fmla="*/ 394137 h 1687933"/>
                <a:gd name="connsiteX503" fmla="*/ 2135899 w 3054821"/>
                <a:gd name="connsiteY503" fmla="*/ 392233 h 1687933"/>
                <a:gd name="connsiteX504" fmla="*/ 2133042 w 3054821"/>
                <a:gd name="connsiteY504" fmla="*/ 368432 h 1687933"/>
                <a:gd name="connsiteX505" fmla="*/ 2136851 w 3054821"/>
                <a:gd name="connsiteY505" fmla="*/ 348440 h 1687933"/>
                <a:gd name="connsiteX506" fmla="*/ 2157801 w 3054821"/>
                <a:gd name="connsiteY506" fmla="*/ 343680 h 1687933"/>
                <a:gd name="connsiteX507" fmla="*/ 2179703 w 3054821"/>
                <a:gd name="connsiteY507" fmla="*/ 351296 h 1687933"/>
                <a:gd name="connsiteX508" fmla="*/ 2162562 w 3054821"/>
                <a:gd name="connsiteY508" fmla="*/ 329399 h 1687933"/>
                <a:gd name="connsiteX509" fmla="*/ 2220649 w 3054821"/>
                <a:gd name="connsiteY509" fmla="*/ 322735 h 1687933"/>
                <a:gd name="connsiteX510" fmla="*/ 2265405 w 3054821"/>
                <a:gd name="connsiteY510" fmla="*/ 339872 h 1687933"/>
                <a:gd name="connsiteX511" fmla="*/ 2263501 w 3054821"/>
                <a:gd name="connsiteY511" fmla="*/ 362720 h 1687933"/>
                <a:gd name="connsiteX512" fmla="*/ 2242551 w 3054821"/>
                <a:gd name="connsiteY512" fmla="*/ 363672 h 1687933"/>
                <a:gd name="connsiteX513" fmla="*/ 2231124 w 3054821"/>
                <a:gd name="connsiteY513" fmla="*/ 386521 h 1687933"/>
                <a:gd name="connsiteX514" fmla="*/ 2253978 w 3054821"/>
                <a:gd name="connsiteY514" fmla="*/ 382713 h 1687933"/>
                <a:gd name="connsiteX515" fmla="*/ 2274928 w 3054821"/>
                <a:gd name="connsiteY515" fmla="*/ 393185 h 1687933"/>
                <a:gd name="connsiteX516" fmla="*/ 2309209 w 3054821"/>
                <a:gd name="connsiteY516" fmla="*/ 393185 h 1687933"/>
                <a:gd name="connsiteX517" fmla="*/ 2324445 w 3054821"/>
                <a:gd name="connsiteY517" fmla="*/ 359864 h 1687933"/>
                <a:gd name="connsiteX518" fmla="*/ 2352060 w 3054821"/>
                <a:gd name="connsiteY518" fmla="*/ 364624 h 1687933"/>
                <a:gd name="connsiteX519" fmla="*/ 2372057 w 3054821"/>
                <a:gd name="connsiteY519" fmla="*/ 364624 h 1687933"/>
                <a:gd name="connsiteX520" fmla="*/ 2400625 w 3054821"/>
                <a:gd name="connsiteY520" fmla="*/ 375096 h 1687933"/>
                <a:gd name="connsiteX521" fmla="*/ 2376819 w 3054821"/>
                <a:gd name="connsiteY521" fmla="*/ 388425 h 1687933"/>
                <a:gd name="connsiteX522" fmla="*/ 2404434 w 3054821"/>
                <a:gd name="connsiteY522" fmla="*/ 393185 h 1687933"/>
                <a:gd name="connsiteX523" fmla="*/ 2379675 w 3054821"/>
                <a:gd name="connsiteY523" fmla="*/ 411273 h 1687933"/>
                <a:gd name="connsiteX524" fmla="*/ 2400625 w 3054821"/>
                <a:gd name="connsiteY524" fmla="*/ 418889 h 1687933"/>
                <a:gd name="connsiteX525" fmla="*/ 2424431 w 3054821"/>
                <a:gd name="connsiteY525" fmla="*/ 418889 h 1687933"/>
                <a:gd name="connsiteX526" fmla="*/ 2445381 w 3054821"/>
                <a:gd name="connsiteY526" fmla="*/ 407465 h 1687933"/>
                <a:gd name="connsiteX527" fmla="*/ 2439667 w 3054821"/>
                <a:gd name="connsiteY527" fmla="*/ 428410 h 1687933"/>
                <a:gd name="connsiteX528" fmla="*/ 2477757 w 3054821"/>
                <a:gd name="connsiteY528" fmla="*/ 421745 h 1687933"/>
                <a:gd name="connsiteX529" fmla="*/ 2442524 w 3054821"/>
                <a:gd name="connsiteY529" fmla="*/ 456018 h 1687933"/>
                <a:gd name="connsiteX530" fmla="*/ 2477757 w 3054821"/>
                <a:gd name="connsiteY530" fmla="*/ 446498 h 1687933"/>
                <a:gd name="connsiteX531" fmla="*/ 2513943 w 3054821"/>
                <a:gd name="connsiteY531" fmla="*/ 439834 h 1687933"/>
                <a:gd name="connsiteX532" fmla="*/ 2466330 w 3054821"/>
                <a:gd name="connsiteY532" fmla="*/ 471250 h 1687933"/>
                <a:gd name="connsiteX533" fmla="*/ 2532988 w 3054821"/>
                <a:gd name="connsiteY533" fmla="*/ 478867 h 1687933"/>
                <a:gd name="connsiteX534" fmla="*/ 2476805 w 3054821"/>
                <a:gd name="connsiteY534" fmla="*/ 480771 h 1687933"/>
                <a:gd name="connsiteX535" fmla="*/ 2519656 w 3054821"/>
                <a:gd name="connsiteY535" fmla="*/ 489339 h 1687933"/>
                <a:gd name="connsiteX536" fmla="*/ 2541558 w 3054821"/>
                <a:gd name="connsiteY536" fmla="*/ 499811 h 1687933"/>
                <a:gd name="connsiteX537" fmla="*/ 2502516 w 3054821"/>
                <a:gd name="connsiteY537" fmla="*/ 509331 h 1687933"/>
                <a:gd name="connsiteX538" fmla="*/ 2467282 w 3054821"/>
                <a:gd name="connsiteY538" fmla="*/ 513139 h 1687933"/>
                <a:gd name="connsiteX539" fmla="*/ 2502516 w 3054821"/>
                <a:gd name="connsiteY539" fmla="*/ 542652 h 1687933"/>
                <a:gd name="connsiteX540" fmla="*/ 2530131 w 3054821"/>
                <a:gd name="connsiteY540" fmla="*/ 546460 h 1687933"/>
                <a:gd name="connsiteX541" fmla="*/ 2574887 w 3054821"/>
                <a:gd name="connsiteY541" fmla="*/ 574069 h 1687933"/>
                <a:gd name="connsiteX542" fmla="*/ 2554889 w 3054821"/>
                <a:gd name="connsiteY542" fmla="*/ 580733 h 1687933"/>
                <a:gd name="connsiteX543" fmla="*/ 2577743 w 3054821"/>
                <a:gd name="connsiteY543" fmla="*/ 598821 h 1687933"/>
                <a:gd name="connsiteX544" fmla="*/ 2605359 w 3054821"/>
                <a:gd name="connsiteY544" fmla="*/ 592157 h 1687933"/>
                <a:gd name="connsiteX545" fmla="*/ 2605359 w 3054821"/>
                <a:gd name="connsiteY545" fmla="*/ 592157 h 1687933"/>
                <a:gd name="connsiteX546" fmla="*/ 2605359 w 3054821"/>
                <a:gd name="connsiteY546" fmla="*/ 587397 h 1687933"/>
                <a:gd name="connsiteX547" fmla="*/ 2575839 w 3054821"/>
                <a:gd name="connsiteY547" fmla="*/ 594061 h 1687933"/>
                <a:gd name="connsiteX548" fmla="*/ 2554889 w 3054821"/>
                <a:gd name="connsiteY548" fmla="*/ 576925 h 1687933"/>
                <a:gd name="connsiteX549" fmla="*/ 2574887 w 3054821"/>
                <a:gd name="connsiteY549" fmla="*/ 569309 h 1687933"/>
                <a:gd name="connsiteX550" fmla="*/ 2548224 w 3054821"/>
                <a:gd name="connsiteY550" fmla="*/ 552172 h 1687933"/>
                <a:gd name="connsiteX551" fmla="*/ 2528226 w 3054821"/>
                <a:gd name="connsiteY551" fmla="*/ 541700 h 1687933"/>
                <a:gd name="connsiteX552" fmla="*/ 2500611 w 3054821"/>
                <a:gd name="connsiteY552" fmla="*/ 537892 h 1687933"/>
                <a:gd name="connsiteX553" fmla="*/ 2465378 w 3054821"/>
                <a:gd name="connsiteY553" fmla="*/ 513139 h 1687933"/>
                <a:gd name="connsiteX554" fmla="*/ 2500611 w 3054821"/>
                <a:gd name="connsiteY554" fmla="*/ 514091 h 1687933"/>
                <a:gd name="connsiteX555" fmla="*/ 2540606 w 3054821"/>
                <a:gd name="connsiteY555" fmla="*/ 499811 h 1687933"/>
                <a:gd name="connsiteX556" fmla="*/ 2517752 w 3054821"/>
                <a:gd name="connsiteY556" fmla="*/ 484579 h 1687933"/>
                <a:gd name="connsiteX557" fmla="*/ 2473948 w 3054821"/>
                <a:gd name="connsiteY557" fmla="*/ 480771 h 1687933"/>
                <a:gd name="connsiteX558" fmla="*/ 2530131 w 3054821"/>
                <a:gd name="connsiteY558" fmla="*/ 478867 h 1687933"/>
                <a:gd name="connsiteX559" fmla="*/ 2464426 w 3054821"/>
                <a:gd name="connsiteY559" fmla="*/ 470298 h 1687933"/>
                <a:gd name="connsiteX560" fmla="*/ 2498707 w 3054821"/>
                <a:gd name="connsiteY560" fmla="*/ 453162 h 1687933"/>
                <a:gd name="connsiteX561" fmla="*/ 2530131 w 3054821"/>
                <a:gd name="connsiteY561" fmla="*/ 453162 h 1687933"/>
                <a:gd name="connsiteX562" fmla="*/ 2473948 w 3054821"/>
                <a:gd name="connsiteY562" fmla="*/ 441738 h 1687933"/>
                <a:gd name="connsiteX563" fmla="*/ 2440619 w 3054821"/>
                <a:gd name="connsiteY563" fmla="*/ 456018 h 1687933"/>
                <a:gd name="connsiteX564" fmla="*/ 2466330 w 3054821"/>
                <a:gd name="connsiteY564" fmla="*/ 442690 h 1687933"/>
                <a:gd name="connsiteX565" fmla="*/ 2476805 w 3054821"/>
                <a:gd name="connsiteY565" fmla="*/ 420793 h 1687933"/>
                <a:gd name="connsiteX566" fmla="*/ 2437763 w 3054821"/>
                <a:gd name="connsiteY566" fmla="*/ 428410 h 1687933"/>
                <a:gd name="connsiteX567" fmla="*/ 2462521 w 3054821"/>
                <a:gd name="connsiteY567" fmla="*/ 418889 h 1687933"/>
                <a:gd name="connsiteX568" fmla="*/ 2442524 w 3054821"/>
                <a:gd name="connsiteY568" fmla="*/ 404609 h 1687933"/>
                <a:gd name="connsiteX569" fmla="*/ 2420622 w 3054821"/>
                <a:gd name="connsiteY569" fmla="*/ 415081 h 1687933"/>
                <a:gd name="connsiteX570" fmla="*/ 2398720 w 3054821"/>
                <a:gd name="connsiteY570" fmla="*/ 415081 h 1687933"/>
                <a:gd name="connsiteX571" fmla="*/ 2403482 w 3054821"/>
                <a:gd name="connsiteY571" fmla="*/ 394137 h 1687933"/>
                <a:gd name="connsiteX572" fmla="*/ 2375866 w 3054821"/>
                <a:gd name="connsiteY572" fmla="*/ 390329 h 1687933"/>
                <a:gd name="connsiteX573" fmla="*/ 2400625 w 3054821"/>
                <a:gd name="connsiteY573" fmla="*/ 377000 h 1687933"/>
                <a:gd name="connsiteX574" fmla="*/ 2371105 w 3054821"/>
                <a:gd name="connsiteY574" fmla="*/ 361768 h 1687933"/>
                <a:gd name="connsiteX575" fmla="*/ 2350155 w 3054821"/>
                <a:gd name="connsiteY575" fmla="*/ 361768 h 1687933"/>
                <a:gd name="connsiteX576" fmla="*/ 2320636 w 3054821"/>
                <a:gd name="connsiteY576" fmla="*/ 357960 h 1687933"/>
                <a:gd name="connsiteX577" fmla="*/ 2305400 w 3054821"/>
                <a:gd name="connsiteY577" fmla="*/ 391281 h 1687933"/>
                <a:gd name="connsiteX578" fmla="*/ 2274928 w 3054821"/>
                <a:gd name="connsiteY578" fmla="*/ 389377 h 1687933"/>
                <a:gd name="connsiteX579" fmla="*/ 2253026 w 3054821"/>
                <a:gd name="connsiteY579" fmla="*/ 378904 h 1687933"/>
                <a:gd name="connsiteX580" fmla="*/ 2231124 w 3054821"/>
                <a:gd name="connsiteY580" fmla="*/ 385569 h 1687933"/>
                <a:gd name="connsiteX581" fmla="*/ 2265405 w 3054821"/>
                <a:gd name="connsiteY581" fmla="*/ 365576 h 1687933"/>
                <a:gd name="connsiteX582" fmla="*/ 2267310 w 3054821"/>
                <a:gd name="connsiteY582" fmla="*/ 338920 h 1687933"/>
                <a:gd name="connsiteX583" fmla="*/ 2219697 w 3054821"/>
                <a:gd name="connsiteY583" fmla="*/ 318927 h 1687933"/>
                <a:gd name="connsiteX584" fmla="*/ 2158753 w 3054821"/>
                <a:gd name="connsiteY584" fmla="*/ 329399 h 1687933"/>
                <a:gd name="connsiteX585" fmla="*/ 2177798 w 3054821"/>
                <a:gd name="connsiteY585" fmla="*/ 351296 h 1687933"/>
                <a:gd name="connsiteX586" fmla="*/ 2156849 w 3054821"/>
                <a:gd name="connsiteY586" fmla="*/ 339872 h 1687933"/>
                <a:gd name="connsiteX587" fmla="*/ 2132090 w 3054821"/>
                <a:gd name="connsiteY587" fmla="*/ 346536 h 1687933"/>
                <a:gd name="connsiteX588" fmla="*/ 2127329 w 3054821"/>
                <a:gd name="connsiteY588" fmla="*/ 369384 h 1687933"/>
                <a:gd name="connsiteX589" fmla="*/ 2133995 w 3054821"/>
                <a:gd name="connsiteY589" fmla="*/ 391281 h 1687933"/>
                <a:gd name="connsiteX590" fmla="*/ 2095905 w 3054821"/>
                <a:gd name="connsiteY590" fmla="*/ 392233 h 1687933"/>
                <a:gd name="connsiteX591" fmla="*/ 2085430 w 3054821"/>
                <a:gd name="connsiteY591" fmla="*/ 421745 h 1687933"/>
                <a:gd name="connsiteX592" fmla="*/ 2054958 w 3054821"/>
                <a:gd name="connsiteY592" fmla="*/ 423649 h 1687933"/>
                <a:gd name="connsiteX593" fmla="*/ 2082573 w 3054821"/>
                <a:gd name="connsiteY593" fmla="*/ 417937 h 1687933"/>
                <a:gd name="connsiteX594" fmla="*/ 2077812 w 3054821"/>
                <a:gd name="connsiteY594" fmla="*/ 390329 h 1687933"/>
                <a:gd name="connsiteX595" fmla="*/ 2099714 w 3054821"/>
                <a:gd name="connsiteY595" fmla="*/ 378904 h 1687933"/>
                <a:gd name="connsiteX596" fmla="*/ 2107331 w 3054821"/>
                <a:gd name="connsiteY596" fmla="*/ 356056 h 1687933"/>
                <a:gd name="connsiteX597" fmla="*/ 2149230 w 3054821"/>
                <a:gd name="connsiteY597" fmla="*/ 333207 h 1687933"/>
                <a:gd name="connsiteX598" fmla="*/ 2168275 w 3054821"/>
                <a:gd name="connsiteY598" fmla="*/ 325591 h 1687933"/>
                <a:gd name="connsiteX599" fmla="*/ 2112093 w 3054821"/>
                <a:gd name="connsiteY599" fmla="*/ 315119 h 1687933"/>
                <a:gd name="connsiteX600" fmla="*/ 2074955 w 3054821"/>
                <a:gd name="connsiteY600" fmla="*/ 329399 h 1687933"/>
                <a:gd name="connsiteX601" fmla="*/ 2052101 w 3054821"/>
                <a:gd name="connsiteY601" fmla="*/ 339872 h 1687933"/>
                <a:gd name="connsiteX602" fmla="*/ 2032104 w 3054821"/>
                <a:gd name="connsiteY602" fmla="*/ 354152 h 1687933"/>
                <a:gd name="connsiteX603" fmla="*/ 2006393 w 3054821"/>
                <a:gd name="connsiteY603" fmla="*/ 364624 h 1687933"/>
                <a:gd name="connsiteX604" fmla="*/ 1983539 w 3054821"/>
                <a:gd name="connsiteY604" fmla="*/ 378904 h 1687933"/>
                <a:gd name="connsiteX605" fmla="*/ 1963541 w 3054821"/>
                <a:gd name="connsiteY605" fmla="*/ 400801 h 1687933"/>
                <a:gd name="connsiteX606" fmla="*/ 2000679 w 3054821"/>
                <a:gd name="connsiteY606" fmla="*/ 415081 h 1687933"/>
                <a:gd name="connsiteX607" fmla="*/ 2019724 w 3054821"/>
                <a:gd name="connsiteY607" fmla="*/ 421745 h 1687933"/>
                <a:gd name="connsiteX608" fmla="*/ 1971160 w 3054821"/>
                <a:gd name="connsiteY608" fmla="*/ 427458 h 1687933"/>
                <a:gd name="connsiteX609" fmla="*/ 1989252 w 3054821"/>
                <a:gd name="connsiteY609" fmla="*/ 453162 h 1687933"/>
                <a:gd name="connsiteX610" fmla="*/ 2024486 w 3054821"/>
                <a:gd name="connsiteY610" fmla="*/ 446498 h 1687933"/>
                <a:gd name="connsiteX611" fmla="*/ 2052101 w 3054821"/>
                <a:gd name="connsiteY611" fmla="*/ 460778 h 1687933"/>
                <a:gd name="connsiteX612" fmla="*/ 2075907 w 3054821"/>
                <a:gd name="connsiteY612" fmla="*/ 464586 h 1687933"/>
                <a:gd name="connsiteX613" fmla="*/ 2102570 w 3054821"/>
                <a:gd name="connsiteY613" fmla="*/ 468394 h 1687933"/>
                <a:gd name="connsiteX614" fmla="*/ 2125424 w 3054821"/>
                <a:gd name="connsiteY614" fmla="*/ 472203 h 1687933"/>
                <a:gd name="connsiteX615" fmla="*/ 2155896 w 3054821"/>
                <a:gd name="connsiteY615" fmla="*/ 461730 h 1687933"/>
                <a:gd name="connsiteX616" fmla="*/ 2193986 w 3054821"/>
                <a:gd name="connsiteY616" fmla="*/ 465538 h 1687933"/>
                <a:gd name="connsiteX617" fmla="*/ 2219697 w 3054821"/>
                <a:gd name="connsiteY617" fmla="*/ 472203 h 1687933"/>
                <a:gd name="connsiteX618" fmla="*/ 2222554 w 3054821"/>
                <a:gd name="connsiteY618" fmla="*/ 448402 h 1687933"/>
                <a:gd name="connsiteX619" fmla="*/ 2244456 w 3054821"/>
                <a:gd name="connsiteY619" fmla="*/ 440786 h 1687933"/>
                <a:gd name="connsiteX620" fmla="*/ 2251121 w 3054821"/>
                <a:gd name="connsiteY620" fmla="*/ 460778 h 1687933"/>
                <a:gd name="connsiteX621" fmla="*/ 2285402 w 3054821"/>
                <a:gd name="connsiteY621" fmla="*/ 469346 h 1687933"/>
                <a:gd name="connsiteX622" fmla="*/ 2290164 w 3054821"/>
                <a:gd name="connsiteY622" fmla="*/ 488387 h 1687933"/>
                <a:gd name="connsiteX623" fmla="*/ 2296829 w 3054821"/>
                <a:gd name="connsiteY623" fmla="*/ 509331 h 1687933"/>
                <a:gd name="connsiteX624" fmla="*/ 2318731 w 3054821"/>
                <a:gd name="connsiteY624" fmla="*/ 511235 h 1687933"/>
                <a:gd name="connsiteX625" fmla="*/ 2343490 w 3054821"/>
                <a:gd name="connsiteY625" fmla="*/ 535988 h 1687933"/>
                <a:gd name="connsiteX626" fmla="*/ 2335872 w 3054821"/>
                <a:gd name="connsiteY626" fmla="*/ 561692 h 1687933"/>
                <a:gd name="connsiteX627" fmla="*/ 2319684 w 3054821"/>
                <a:gd name="connsiteY627" fmla="*/ 585493 h 1687933"/>
                <a:gd name="connsiteX628" fmla="*/ 2291116 w 3054821"/>
                <a:gd name="connsiteY628" fmla="*/ 598821 h 1687933"/>
                <a:gd name="connsiteX629" fmla="*/ 2268262 w 3054821"/>
                <a:gd name="connsiteY629" fmla="*/ 605485 h 1687933"/>
                <a:gd name="connsiteX630" fmla="*/ 2241599 w 3054821"/>
                <a:gd name="connsiteY630" fmla="*/ 619766 h 1687933"/>
                <a:gd name="connsiteX631" fmla="*/ 2253978 w 3054821"/>
                <a:gd name="connsiteY631" fmla="*/ 644518 h 1687933"/>
                <a:gd name="connsiteX632" fmla="*/ 2183512 w 3054821"/>
                <a:gd name="connsiteY632" fmla="*/ 654991 h 1687933"/>
                <a:gd name="connsiteX633" fmla="*/ 2137804 w 3054821"/>
                <a:gd name="connsiteY633" fmla="*/ 648326 h 1687933"/>
                <a:gd name="connsiteX634" fmla="*/ 2113045 w 3054821"/>
                <a:gd name="connsiteY634" fmla="*/ 666415 h 1687933"/>
                <a:gd name="connsiteX635" fmla="*/ 2094000 w 3054821"/>
                <a:gd name="connsiteY635" fmla="*/ 676887 h 1687933"/>
                <a:gd name="connsiteX636" fmla="*/ 2093048 w 3054821"/>
                <a:gd name="connsiteY636" fmla="*/ 699736 h 1687933"/>
                <a:gd name="connsiteX637" fmla="*/ 2117806 w 3054821"/>
                <a:gd name="connsiteY637" fmla="*/ 705448 h 1687933"/>
                <a:gd name="connsiteX638" fmla="*/ 2141613 w 3054821"/>
                <a:gd name="connsiteY638" fmla="*/ 697831 h 1687933"/>
                <a:gd name="connsiteX639" fmla="*/ 2173989 w 3054821"/>
                <a:gd name="connsiteY639" fmla="*/ 691167 h 1687933"/>
                <a:gd name="connsiteX640" fmla="*/ 2194939 w 3054821"/>
                <a:gd name="connsiteY640" fmla="*/ 693071 h 1687933"/>
                <a:gd name="connsiteX641" fmla="*/ 2208270 w 3054821"/>
                <a:gd name="connsiteY641" fmla="*/ 668319 h 1687933"/>
                <a:gd name="connsiteX642" fmla="*/ 2237790 w 3054821"/>
                <a:gd name="connsiteY642" fmla="*/ 683551 h 1687933"/>
                <a:gd name="connsiteX643" fmla="*/ 2253026 w 3054821"/>
                <a:gd name="connsiteY643" fmla="*/ 724488 h 1687933"/>
                <a:gd name="connsiteX644" fmla="*/ 2249217 w 3054821"/>
                <a:gd name="connsiteY644" fmla="*/ 743529 h 1687933"/>
                <a:gd name="connsiteX645" fmla="*/ 2270166 w 3054821"/>
                <a:gd name="connsiteY645" fmla="*/ 753049 h 1687933"/>
                <a:gd name="connsiteX646" fmla="*/ 2290164 w 3054821"/>
                <a:gd name="connsiteY646" fmla="*/ 760665 h 1687933"/>
                <a:gd name="connsiteX647" fmla="*/ 2312065 w 3054821"/>
                <a:gd name="connsiteY647" fmla="*/ 781609 h 1687933"/>
                <a:gd name="connsiteX648" fmla="*/ 2339681 w 3054821"/>
                <a:gd name="connsiteY648" fmla="*/ 782561 h 1687933"/>
                <a:gd name="connsiteX649" fmla="*/ 2381580 w 3054821"/>
                <a:gd name="connsiteY649" fmla="*/ 803506 h 1687933"/>
                <a:gd name="connsiteX650" fmla="*/ 2394911 w 3054821"/>
                <a:gd name="connsiteY650" fmla="*/ 781609 h 1687933"/>
                <a:gd name="connsiteX651" fmla="*/ 2368248 w 3054821"/>
                <a:gd name="connsiteY651" fmla="*/ 751145 h 1687933"/>
                <a:gd name="connsiteX652" fmla="*/ 2352060 w 3054821"/>
                <a:gd name="connsiteY652" fmla="*/ 726392 h 1687933"/>
                <a:gd name="connsiteX653" fmla="*/ 2388245 w 3054821"/>
                <a:gd name="connsiteY653" fmla="*/ 743529 h 1687933"/>
                <a:gd name="connsiteX654" fmla="*/ 2409195 w 3054821"/>
                <a:gd name="connsiteY654" fmla="*/ 740672 h 1687933"/>
                <a:gd name="connsiteX655" fmla="*/ 2423479 w 3054821"/>
                <a:gd name="connsiteY655" fmla="*/ 764473 h 1687933"/>
                <a:gd name="connsiteX656" fmla="*/ 2445381 w 3054821"/>
                <a:gd name="connsiteY656" fmla="*/ 761617 h 1687933"/>
                <a:gd name="connsiteX657" fmla="*/ 2460617 w 3054821"/>
                <a:gd name="connsiteY657" fmla="*/ 717824 h 1687933"/>
                <a:gd name="connsiteX658" fmla="*/ 2462521 w 3054821"/>
                <a:gd name="connsiteY658" fmla="*/ 738768 h 1687933"/>
                <a:gd name="connsiteX659" fmla="*/ 2476805 w 3054821"/>
                <a:gd name="connsiteY659" fmla="*/ 714016 h 1687933"/>
                <a:gd name="connsiteX660" fmla="*/ 2467282 w 3054821"/>
                <a:gd name="connsiteY660" fmla="*/ 687359 h 1687933"/>
                <a:gd name="connsiteX661" fmla="*/ 2436810 w 3054821"/>
                <a:gd name="connsiteY661" fmla="*/ 668319 h 1687933"/>
                <a:gd name="connsiteX662" fmla="*/ 2437763 w 3054821"/>
                <a:gd name="connsiteY662" fmla="*/ 638806 h 1687933"/>
                <a:gd name="connsiteX663" fmla="*/ 2415861 w 3054821"/>
                <a:gd name="connsiteY663" fmla="*/ 636902 h 1687933"/>
                <a:gd name="connsiteX664" fmla="*/ 2436810 w 3054821"/>
                <a:gd name="connsiteY664" fmla="*/ 631190 h 1687933"/>
                <a:gd name="connsiteX665" fmla="*/ 2447285 w 3054821"/>
                <a:gd name="connsiteY665" fmla="*/ 609294 h 1687933"/>
                <a:gd name="connsiteX666" fmla="*/ 2478709 w 3054821"/>
                <a:gd name="connsiteY666" fmla="*/ 603581 h 1687933"/>
                <a:gd name="connsiteX667" fmla="*/ 2482518 w 3054821"/>
                <a:gd name="connsiteY667" fmla="*/ 622622 h 1687933"/>
                <a:gd name="connsiteX668" fmla="*/ 2507277 w 3054821"/>
                <a:gd name="connsiteY668" fmla="*/ 631190 h 1687933"/>
                <a:gd name="connsiteX669" fmla="*/ 2499659 w 3054821"/>
                <a:gd name="connsiteY669" fmla="*/ 652135 h 1687933"/>
                <a:gd name="connsiteX670" fmla="*/ 2526322 w 3054821"/>
                <a:gd name="connsiteY670" fmla="*/ 676887 h 1687933"/>
                <a:gd name="connsiteX671" fmla="*/ 2552985 w 3054821"/>
                <a:gd name="connsiteY671" fmla="*/ 644518 h 1687933"/>
                <a:gd name="connsiteX672" fmla="*/ 2592027 w 3054821"/>
                <a:gd name="connsiteY672" fmla="*/ 627382 h 1687933"/>
                <a:gd name="connsiteX673" fmla="*/ 2627261 w 3054821"/>
                <a:gd name="connsiteY673" fmla="*/ 616910 h 1687933"/>
                <a:gd name="connsiteX674" fmla="*/ 2632022 w 3054821"/>
                <a:gd name="connsiteY674" fmla="*/ 594061 h 1687933"/>
                <a:gd name="connsiteX675" fmla="*/ 2605359 w 3054821"/>
                <a:gd name="connsiteY675" fmla="*/ 587397 h 1687933"/>
                <a:gd name="connsiteX676" fmla="*/ 2605359 w 3054821"/>
                <a:gd name="connsiteY676" fmla="*/ 587397 h 1687933"/>
                <a:gd name="connsiteX677" fmla="*/ 1880696 w 3054821"/>
                <a:gd name="connsiteY677" fmla="*/ 772089 h 1687933"/>
                <a:gd name="connsiteX678" fmla="*/ 1907359 w 3054821"/>
                <a:gd name="connsiteY678" fmla="*/ 751145 h 1687933"/>
                <a:gd name="connsiteX679" fmla="*/ 1916881 w 3054821"/>
                <a:gd name="connsiteY679" fmla="*/ 773041 h 1687933"/>
                <a:gd name="connsiteX680" fmla="*/ 1894980 w 3054821"/>
                <a:gd name="connsiteY680" fmla="*/ 785417 h 1687933"/>
                <a:gd name="connsiteX681" fmla="*/ 1866412 w 3054821"/>
                <a:gd name="connsiteY681" fmla="*/ 792082 h 1687933"/>
                <a:gd name="connsiteX682" fmla="*/ 1882600 w 3054821"/>
                <a:gd name="connsiteY682" fmla="*/ 771137 h 1687933"/>
                <a:gd name="connsiteX683" fmla="*/ 1880696 w 3054821"/>
                <a:gd name="connsiteY683" fmla="*/ 772089 h 1687933"/>
                <a:gd name="connsiteX684" fmla="*/ 1876887 w 3054821"/>
                <a:gd name="connsiteY684" fmla="*/ 768281 h 1687933"/>
                <a:gd name="connsiteX685" fmla="*/ 1863555 w 3054821"/>
                <a:gd name="connsiteY685" fmla="*/ 793034 h 1687933"/>
                <a:gd name="connsiteX686" fmla="*/ 1895932 w 3054821"/>
                <a:gd name="connsiteY686" fmla="*/ 789226 h 1687933"/>
                <a:gd name="connsiteX687" fmla="*/ 1919738 w 3054821"/>
                <a:gd name="connsiteY687" fmla="*/ 774945 h 1687933"/>
                <a:gd name="connsiteX688" fmla="*/ 1927356 w 3054821"/>
                <a:gd name="connsiteY688" fmla="*/ 748289 h 1687933"/>
                <a:gd name="connsiteX689" fmla="*/ 1905454 w 3054821"/>
                <a:gd name="connsiteY689" fmla="*/ 745433 h 1687933"/>
                <a:gd name="connsiteX690" fmla="*/ 1876887 w 3054821"/>
                <a:gd name="connsiteY690" fmla="*/ 768281 h 1687933"/>
                <a:gd name="connsiteX691" fmla="*/ 1876887 w 3054821"/>
                <a:gd name="connsiteY691" fmla="*/ 768281 h 1687933"/>
                <a:gd name="connsiteX692" fmla="*/ 1707386 w 3054821"/>
                <a:gd name="connsiteY692" fmla="*/ 1203355 h 1687933"/>
                <a:gd name="connsiteX693" fmla="*/ 1685484 w 3054821"/>
                <a:gd name="connsiteY693" fmla="*/ 1191931 h 1687933"/>
                <a:gd name="connsiteX694" fmla="*/ 1707386 w 3054821"/>
                <a:gd name="connsiteY694" fmla="*/ 1203355 h 1687933"/>
                <a:gd name="connsiteX695" fmla="*/ 1708338 w 3054821"/>
                <a:gd name="connsiteY695" fmla="*/ 1199547 h 1687933"/>
                <a:gd name="connsiteX696" fmla="*/ 1685484 w 3054821"/>
                <a:gd name="connsiteY696" fmla="*/ 1191931 h 1687933"/>
                <a:gd name="connsiteX697" fmla="*/ 1707386 w 3054821"/>
                <a:gd name="connsiteY697" fmla="*/ 1203355 h 1687933"/>
                <a:gd name="connsiteX698" fmla="*/ 1708338 w 3054821"/>
                <a:gd name="connsiteY698" fmla="*/ 1199547 h 1687933"/>
                <a:gd name="connsiteX699" fmla="*/ 1799754 w 3054821"/>
                <a:gd name="connsiteY699" fmla="*/ 301791 h 1687933"/>
                <a:gd name="connsiteX700" fmla="*/ 1832131 w 3054821"/>
                <a:gd name="connsiteY700" fmla="*/ 318927 h 1687933"/>
                <a:gd name="connsiteX701" fmla="*/ 1766426 w 3054821"/>
                <a:gd name="connsiteY701" fmla="*/ 339872 h 1687933"/>
                <a:gd name="connsiteX702" fmla="*/ 1806420 w 3054821"/>
                <a:gd name="connsiteY702" fmla="*/ 351296 h 1687933"/>
                <a:gd name="connsiteX703" fmla="*/ 1785471 w 3054821"/>
                <a:gd name="connsiteY703" fmla="*/ 390329 h 1687933"/>
                <a:gd name="connsiteX704" fmla="*/ 1712147 w 3054821"/>
                <a:gd name="connsiteY704" fmla="*/ 392233 h 1687933"/>
                <a:gd name="connsiteX705" fmla="*/ 1700720 w 3054821"/>
                <a:gd name="connsiteY705" fmla="*/ 368432 h 1687933"/>
                <a:gd name="connsiteX706" fmla="*/ 1679771 w 3054821"/>
                <a:gd name="connsiteY706" fmla="*/ 357008 h 1687933"/>
                <a:gd name="connsiteX707" fmla="*/ 1671201 w 3054821"/>
                <a:gd name="connsiteY707" fmla="*/ 337015 h 1687933"/>
                <a:gd name="connsiteX708" fmla="*/ 1708338 w 3054821"/>
                <a:gd name="connsiteY708" fmla="*/ 340824 h 1687933"/>
                <a:gd name="connsiteX709" fmla="*/ 1728336 w 3054821"/>
                <a:gd name="connsiteY709" fmla="*/ 340824 h 1687933"/>
                <a:gd name="connsiteX710" fmla="*/ 1724527 w 3054821"/>
                <a:gd name="connsiteY710" fmla="*/ 313215 h 1687933"/>
                <a:gd name="connsiteX711" fmla="*/ 1745476 w 3054821"/>
                <a:gd name="connsiteY711" fmla="*/ 309407 h 1687933"/>
                <a:gd name="connsiteX712" fmla="*/ 1771187 w 3054821"/>
                <a:gd name="connsiteY712" fmla="*/ 305599 h 1687933"/>
                <a:gd name="connsiteX713" fmla="*/ 1799754 w 3054821"/>
                <a:gd name="connsiteY713" fmla="*/ 301791 h 1687933"/>
                <a:gd name="connsiteX714" fmla="*/ 1799754 w 3054821"/>
                <a:gd name="connsiteY714" fmla="*/ 301791 h 1687933"/>
                <a:gd name="connsiteX715" fmla="*/ 1799754 w 3054821"/>
                <a:gd name="connsiteY715" fmla="*/ 297031 h 1687933"/>
                <a:gd name="connsiteX716" fmla="*/ 1770235 w 3054821"/>
                <a:gd name="connsiteY716" fmla="*/ 300839 h 1687933"/>
                <a:gd name="connsiteX717" fmla="*/ 1743572 w 3054821"/>
                <a:gd name="connsiteY717" fmla="*/ 304647 h 1687933"/>
                <a:gd name="connsiteX718" fmla="*/ 1719765 w 3054821"/>
                <a:gd name="connsiteY718" fmla="*/ 312263 h 1687933"/>
                <a:gd name="connsiteX719" fmla="*/ 1724527 w 3054821"/>
                <a:gd name="connsiteY719" fmla="*/ 339872 h 1687933"/>
                <a:gd name="connsiteX720" fmla="*/ 1667392 w 3054821"/>
                <a:gd name="connsiteY720" fmla="*/ 337015 h 1687933"/>
                <a:gd name="connsiteX721" fmla="*/ 1675009 w 3054821"/>
                <a:gd name="connsiteY721" fmla="*/ 361768 h 1687933"/>
                <a:gd name="connsiteX722" fmla="*/ 1695959 w 3054821"/>
                <a:gd name="connsiteY722" fmla="*/ 373192 h 1687933"/>
                <a:gd name="connsiteX723" fmla="*/ 1708338 w 3054821"/>
                <a:gd name="connsiteY723" fmla="*/ 396993 h 1687933"/>
                <a:gd name="connsiteX724" fmla="*/ 1766426 w 3054821"/>
                <a:gd name="connsiteY724" fmla="*/ 397945 h 1687933"/>
                <a:gd name="connsiteX725" fmla="*/ 1786423 w 3054821"/>
                <a:gd name="connsiteY725" fmla="*/ 394137 h 1687933"/>
                <a:gd name="connsiteX726" fmla="*/ 1801659 w 3054821"/>
                <a:gd name="connsiteY726" fmla="*/ 372240 h 1687933"/>
                <a:gd name="connsiteX727" fmla="*/ 1808325 w 3054821"/>
                <a:gd name="connsiteY727" fmla="*/ 350344 h 1687933"/>
                <a:gd name="connsiteX728" fmla="*/ 1767378 w 3054821"/>
                <a:gd name="connsiteY728" fmla="*/ 339872 h 1687933"/>
                <a:gd name="connsiteX729" fmla="*/ 1834036 w 3054821"/>
                <a:gd name="connsiteY729" fmla="*/ 319879 h 1687933"/>
                <a:gd name="connsiteX730" fmla="*/ 1800707 w 3054821"/>
                <a:gd name="connsiteY730" fmla="*/ 297983 h 1687933"/>
                <a:gd name="connsiteX731" fmla="*/ 1799754 w 3054821"/>
                <a:gd name="connsiteY731" fmla="*/ 297031 h 1687933"/>
                <a:gd name="connsiteX732" fmla="*/ 1627397 w 3054821"/>
                <a:gd name="connsiteY732" fmla="*/ 506475 h 1687933"/>
                <a:gd name="connsiteX733" fmla="*/ 1654060 w 3054821"/>
                <a:gd name="connsiteY733" fmla="*/ 470298 h 1687933"/>
                <a:gd name="connsiteX734" fmla="*/ 1707386 w 3054821"/>
                <a:gd name="connsiteY734" fmla="*/ 481723 h 1687933"/>
                <a:gd name="connsiteX735" fmla="*/ 1715004 w 3054821"/>
                <a:gd name="connsiteY735" fmla="*/ 518852 h 1687933"/>
                <a:gd name="connsiteX736" fmla="*/ 1694054 w 3054821"/>
                <a:gd name="connsiteY736" fmla="*/ 519804 h 1687933"/>
                <a:gd name="connsiteX737" fmla="*/ 1675009 w 3054821"/>
                <a:gd name="connsiteY737" fmla="*/ 519804 h 1687933"/>
                <a:gd name="connsiteX738" fmla="*/ 1646442 w 3054821"/>
                <a:gd name="connsiteY738" fmla="*/ 509331 h 1687933"/>
                <a:gd name="connsiteX739" fmla="*/ 1626445 w 3054821"/>
                <a:gd name="connsiteY739" fmla="*/ 505523 h 1687933"/>
                <a:gd name="connsiteX740" fmla="*/ 1627397 w 3054821"/>
                <a:gd name="connsiteY740" fmla="*/ 506475 h 1687933"/>
                <a:gd name="connsiteX741" fmla="*/ 1625492 w 3054821"/>
                <a:gd name="connsiteY741" fmla="*/ 510283 h 1687933"/>
                <a:gd name="connsiteX742" fmla="*/ 1645490 w 3054821"/>
                <a:gd name="connsiteY742" fmla="*/ 514091 h 1687933"/>
                <a:gd name="connsiteX743" fmla="*/ 1675009 w 3054821"/>
                <a:gd name="connsiteY743" fmla="*/ 524564 h 1687933"/>
                <a:gd name="connsiteX744" fmla="*/ 1695959 w 3054821"/>
                <a:gd name="connsiteY744" fmla="*/ 524564 h 1687933"/>
                <a:gd name="connsiteX745" fmla="*/ 1719765 w 3054821"/>
                <a:gd name="connsiteY745" fmla="*/ 520756 h 1687933"/>
                <a:gd name="connsiteX746" fmla="*/ 1712147 w 3054821"/>
                <a:gd name="connsiteY746" fmla="*/ 478867 h 1687933"/>
                <a:gd name="connsiteX747" fmla="*/ 1654060 w 3054821"/>
                <a:gd name="connsiteY747" fmla="*/ 466490 h 1687933"/>
                <a:gd name="connsiteX748" fmla="*/ 1635015 w 3054821"/>
                <a:gd name="connsiteY748" fmla="*/ 488387 h 1687933"/>
                <a:gd name="connsiteX749" fmla="*/ 1615018 w 3054821"/>
                <a:gd name="connsiteY749" fmla="*/ 495051 h 1687933"/>
                <a:gd name="connsiteX750" fmla="*/ 1625492 w 3054821"/>
                <a:gd name="connsiteY750" fmla="*/ 510283 h 1687933"/>
                <a:gd name="connsiteX751" fmla="*/ 1570262 w 3054821"/>
                <a:gd name="connsiteY751" fmla="*/ 524564 h 1687933"/>
                <a:gd name="connsiteX752" fmla="*/ 1590259 w 3054821"/>
                <a:gd name="connsiteY752" fmla="*/ 520756 h 1687933"/>
                <a:gd name="connsiteX753" fmla="*/ 1570262 w 3054821"/>
                <a:gd name="connsiteY753" fmla="*/ 512187 h 1687933"/>
                <a:gd name="connsiteX754" fmla="*/ 1570262 w 3054821"/>
                <a:gd name="connsiteY754" fmla="*/ 524564 h 1687933"/>
                <a:gd name="connsiteX755" fmla="*/ 1569310 w 3054821"/>
                <a:gd name="connsiteY755" fmla="*/ 519804 h 1687933"/>
                <a:gd name="connsiteX756" fmla="*/ 1589307 w 3054821"/>
                <a:gd name="connsiteY756" fmla="*/ 520756 h 1687933"/>
                <a:gd name="connsiteX757" fmla="*/ 1569310 w 3054821"/>
                <a:gd name="connsiteY757" fmla="*/ 519804 h 1687933"/>
                <a:gd name="connsiteX758" fmla="*/ 1586450 w 3054821"/>
                <a:gd name="connsiteY758" fmla="*/ 443642 h 1687933"/>
                <a:gd name="connsiteX759" fmla="*/ 1584546 w 3054821"/>
                <a:gd name="connsiteY759" fmla="*/ 469346 h 1687933"/>
                <a:gd name="connsiteX760" fmla="*/ 1560739 w 3054821"/>
                <a:gd name="connsiteY760" fmla="*/ 470298 h 1687933"/>
                <a:gd name="connsiteX761" fmla="*/ 1535028 w 3054821"/>
                <a:gd name="connsiteY761" fmla="*/ 470298 h 1687933"/>
                <a:gd name="connsiteX762" fmla="*/ 1514079 w 3054821"/>
                <a:gd name="connsiteY762" fmla="*/ 484579 h 1687933"/>
                <a:gd name="connsiteX763" fmla="*/ 1557883 w 3054821"/>
                <a:gd name="connsiteY763" fmla="*/ 496003 h 1687933"/>
                <a:gd name="connsiteX764" fmla="*/ 1521697 w 3054821"/>
                <a:gd name="connsiteY764" fmla="*/ 515995 h 1687933"/>
                <a:gd name="connsiteX765" fmla="*/ 1499795 w 3054821"/>
                <a:gd name="connsiteY765" fmla="*/ 509331 h 1687933"/>
                <a:gd name="connsiteX766" fmla="*/ 1454087 w 3054821"/>
                <a:gd name="connsiteY766" fmla="*/ 488387 h 1687933"/>
                <a:gd name="connsiteX767" fmla="*/ 1433138 w 3054821"/>
                <a:gd name="connsiteY767" fmla="*/ 488387 h 1687933"/>
                <a:gd name="connsiteX768" fmla="*/ 1409332 w 3054821"/>
                <a:gd name="connsiteY768" fmla="*/ 496003 h 1687933"/>
                <a:gd name="connsiteX769" fmla="*/ 1373146 w 3054821"/>
                <a:gd name="connsiteY769" fmla="*/ 499811 h 1687933"/>
                <a:gd name="connsiteX770" fmla="*/ 1332199 w 3054821"/>
                <a:gd name="connsiteY770" fmla="*/ 506475 h 1687933"/>
                <a:gd name="connsiteX771" fmla="*/ 1296014 w 3054821"/>
                <a:gd name="connsiteY771" fmla="*/ 510283 h 1687933"/>
                <a:gd name="connsiteX772" fmla="*/ 1269351 w 3054821"/>
                <a:gd name="connsiteY772" fmla="*/ 514091 h 1687933"/>
                <a:gd name="connsiteX773" fmla="*/ 1177934 w 3054821"/>
                <a:gd name="connsiteY773" fmla="*/ 506475 h 1687933"/>
                <a:gd name="connsiteX774" fmla="*/ 1191266 w 3054821"/>
                <a:gd name="connsiteY774" fmla="*/ 485531 h 1687933"/>
                <a:gd name="connsiteX775" fmla="*/ 1164603 w 3054821"/>
                <a:gd name="connsiteY775" fmla="*/ 477915 h 1687933"/>
                <a:gd name="connsiteX776" fmla="*/ 1187457 w 3054821"/>
                <a:gd name="connsiteY776" fmla="*/ 461730 h 1687933"/>
                <a:gd name="connsiteX777" fmla="*/ 1246497 w 3054821"/>
                <a:gd name="connsiteY777" fmla="*/ 454114 h 1687933"/>
                <a:gd name="connsiteX778" fmla="*/ 1270303 w 3054821"/>
                <a:gd name="connsiteY778" fmla="*/ 439834 h 1687933"/>
                <a:gd name="connsiteX779" fmla="*/ 1222690 w 3054821"/>
                <a:gd name="connsiteY779" fmla="*/ 435074 h 1687933"/>
                <a:gd name="connsiteX780" fmla="*/ 1199836 w 3054821"/>
                <a:gd name="connsiteY780" fmla="*/ 431266 h 1687933"/>
                <a:gd name="connsiteX781" fmla="*/ 1223643 w 3054821"/>
                <a:gd name="connsiteY781" fmla="*/ 403657 h 1687933"/>
                <a:gd name="connsiteX782" fmla="*/ 1196979 w 3054821"/>
                <a:gd name="connsiteY782" fmla="*/ 388425 h 1687933"/>
                <a:gd name="connsiteX783" fmla="*/ 1227452 w 3054821"/>
                <a:gd name="connsiteY783" fmla="*/ 371288 h 1687933"/>
                <a:gd name="connsiteX784" fmla="*/ 1282682 w 3054821"/>
                <a:gd name="connsiteY784" fmla="*/ 357008 h 1687933"/>
                <a:gd name="connsiteX785" fmla="*/ 1368385 w 3054821"/>
                <a:gd name="connsiteY785" fmla="*/ 339872 h 1687933"/>
                <a:gd name="connsiteX786" fmla="*/ 1342674 w 3054821"/>
                <a:gd name="connsiteY786" fmla="*/ 353200 h 1687933"/>
                <a:gd name="connsiteX787" fmla="*/ 1364576 w 3054821"/>
                <a:gd name="connsiteY787" fmla="*/ 354152 h 1687933"/>
                <a:gd name="connsiteX788" fmla="*/ 1413140 w 3054821"/>
                <a:gd name="connsiteY788" fmla="*/ 354152 h 1687933"/>
                <a:gd name="connsiteX789" fmla="*/ 1392191 w 3054821"/>
                <a:gd name="connsiteY789" fmla="*/ 356056 h 1687933"/>
                <a:gd name="connsiteX790" fmla="*/ 1368385 w 3054821"/>
                <a:gd name="connsiteY790" fmla="*/ 370336 h 1687933"/>
                <a:gd name="connsiteX791" fmla="*/ 1393143 w 3054821"/>
                <a:gd name="connsiteY791" fmla="*/ 371288 h 1687933"/>
                <a:gd name="connsiteX792" fmla="*/ 1413140 w 3054821"/>
                <a:gd name="connsiteY792" fmla="*/ 367480 h 1687933"/>
                <a:gd name="connsiteX793" fmla="*/ 1436947 w 3054821"/>
                <a:gd name="connsiteY793" fmla="*/ 349392 h 1687933"/>
                <a:gd name="connsiteX794" fmla="*/ 1461705 w 3054821"/>
                <a:gd name="connsiteY794" fmla="*/ 349392 h 1687933"/>
                <a:gd name="connsiteX795" fmla="*/ 1487416 w 3054821"/>
                <a:gd name="connsiteY795" fmla="*/ 356056 h 1687933"/>
                <a:gd name="connsiteX796" fmla="*/ 1472180 w 3054821"/>
                <a:gd name="connsiteY796" fmla="*/ 395089 h 1687933"/>
                <a:gd name="connsiteX797" fmla="*/ 1495034 w 3054821"/>
                <a:gd name="connsiteY797" fmla="*/ 387473 h 1687933"/>
                <a:gd name="connsiteX798" fmla="*/ 1512175 w 3054821"/>
                <a:gd name="connsiteY798" fmla="*/ 361768 h 1687933"/>
                <a:gd name="connsiteX799" fmla="*/ 1538838 w 3054821"/>
                <a:gd name="connsiteY799" fmla="*/ 340824 h 1687933"/>
                <a:gd name="connsiteX800" fmla="*/ 1582641 w 3054821"/>
                <a:gd name="connsiteY800" fmla="*/ 348440 h 1687933"/>
                <a:gd name="connsiteX801" fmla="*/ 1575023 w 3054821"/>
                <a:gd name="connsiteY801" fmla="*/ 384617 h 1687933"/>
                <a:gd name="connsiteX802" fmla="*/ 1568357 w 3054821"/>
                <a:gd name="connsiteY802" fmla="*/ 409369 h 1687933"/>
                <a:gd name="connsiteX803" fmla="*/ 1526458 w 3054821"/>
                <a:gd name="connsiteY803" fmla="*/ 433170 h 1687933"/>
                <a:gd name="connsiteX804" fmla="*/ 1586450 w 3054821"/>
                <a:gd name="connsiteY804" fmla="*/ 443642 h 1687933"/>
                <a:gd name="connsiteX805" fmla="*/ 1586450 w 3054821"/>
                <a:gd name="connsiteY805" fmla="*/ 438882 h 1687933"/>
                <a:gd name="connsiteX806" fmla="*/ 1530267 w 3054821"/>
                <a:gd name="connsiteY806" fmla="*/ 435074 h 1687933"/>
                <a:gd name="connsiteX807" fmla="*/ 1574071 w 3054821"/>
                <a:gd name="connsiteY807" fmla="*/ 415081 h 1687933"/>
                <a:gd name="connsiteX808" fmla="*/ 1581689 w 3054821"/>
                <a:gd name="connsiteY808" fmla="*/ 388425 h 1687933"/>
                <a:gd name="connsiteX809" fmla="*/ 1588355 w 3054821"/>
                <a:gd name="connsiteY809" fmla="*/ 349392 h 1687933"/>
                <a:gd name="connsiteX810" fmla="*/ 1560739 w 3054821"/>
                <a:gd name="connsiteY810" fmla="*/ 336063 h 1687933"/>
                <a:gd name="connsiteX811" fmla="*/ 1539790 w 3054821"/>
                <a:gd name="connsiteY811" fmla="*/ 338920 h 1687933"/>
                <a:gd name="connsiteX812" fmla="*/ 1512175 w 3054821"/>
                <a:gd name="connsiteY812" fmla="*/ 360816 h 1687933"/>
                <a:gd name="connsiteX813" fmla="*/ 1495034 w 3054821"/>
                <a:gd name="connsiteY813" fmla="*/ 386521 h 1687933"/>
                <a:gd name="connsiteX814" fmla="*/ 1493129 w 3054821"/>
                <a:gd name="connsiteY814" fmla="*/ 357008 h 1687933"/>
                <a:gd name="connsiteX815" fmla="*/ 1465514 w 3054821"/>
                <a:gd name="connsiteY815" fmla="*/ 346536 h 1687933"/>
                <a:gd name="connsiteX816" fmla="*/ 1438851 w 3054821"/>
                <a:gd name="connsiteY816" fmla="*/ 346536 h 1687933"/>
                <a:gd name="connsiteX817" fmla="*/ 1414093 w 3054821"/>
                <a:gd name="connsiteY817" fmla="*/ 364624 h 1687933"/>
                <a:gd name="connsiteX818" fmla="*/ 1372194 w 3054821"/>
                <a:gd name="connsiteY818" fmla="*/ 371288 h 1687933"/>
                <a:gd name="connsiteX819" fmla="*/ 1396952 w 3054821"/>
                <a:gd name="connsiteY819" fmla="*/ 361768 h 1687933"/>
                <a:gd name="connsiteX820" fmla="*/ 1415045 w 3054821"/>
                <a:gd name="connsiteY820" fmla="*/ 350344 h 1687933"/>
                <a:gd name="connsiteX821" fmla="*/ 1365528 w 3054821"/>
                <a:gd name="connsiteY821" fmla="*/ 350344 h 1687933"/>
                <a:gd name="connsiteX822" fmla="*/ 1345531 w 3054821"/>
                <a:gd name="connsiteY822" fmla="*/ 354152 h 1687933"/>
                <a:gd name="connsiteX823" fmla="*/ 1370289 w 3054821"/>
                <a:gd name="connsiteY823" fmla="*/ 340824 h 1687933"/>
                <a:gd name="connsiteX824" fmla="*/ 1282682 w 3054821"/>
                <a:gd name="connsiteY824" fmla="*/ 354152 h 1687933"/>
                <a:gd name="connsiteX825" fmla="*/ 1227452 w 3054821"/>
                <a:gd name="connsiteY825" fmla="*/ 368432 h 1687933"/>
                <a:gd name="connsiteX826" fmla="*/ 1196979 w 3054821"/>
                <a:gd name="connsiteY826" fmla="*/ 390329 h 1687933"/>
                <a:gd name="connsiteX827" fmla="*/ 1223643 w 3054821"/>
                <a:gd name="connsiteY827" fmla="*/ 404609 h 1687933"/>
                <a:gd name="connsiteX828" fmla="*/ 1199836 w 3054821"/>
                <a:gd name="connsiteY828" fmla="*/ 414129 h 1687933"/>
                <a:gd name="connsiteX829" fmla="*/ 1179839 w 3054821"/>
                <a:gd name="connsiteY829" fmla="*/ 424601 h 1687933"/>
                <a:gd name="connsiteX830" fmla="*/ 1199836 w 3054821"/>
                <a:gd name="connsiteY830" fmla="*/ 436026 h 1687933"/>
                <a:gd name="connsiteX831" fmla="*/ 1223643 w 3054821"/>
                <a:gd name="connsiteY831" fmla="*/ 439834 h 1687933"/>
                <a:gd name="connsiteX832" fmla="*/ 1270303 w 3054821"/>
                <a:gd name="connsiteY832" fmla="*/ 439834 h 1687933"/>
                <a:gd name="connsiteX833" fmla="*/ 1246497 w 3054821"/>
                <a:gd name="connsiteY833" fmla="*/ 449354 h 1687933"/>
                <a:gd name="connsiteX834" fmla="*/ 1188409 w 3054821"/>
                <a:gd name="connsiteY834" fmla="*/ 456018 h 1687933"/>
                <a:gd name="connsiteX835" fmla="*/ 1169364 w 3054821"/>
                <a:gd name="connsiteY835" fmla="*/ 456018 h 1687933"/>
                <a:gd name="connsiteX836" fmla="*/ 1163651 w 3054821"/>
                <a:gd name="connsiteY836" fmla="*/ 478867 h 1687933"/>
                <a:gd name="connsiteX837" fmla="*/ 1192218 w 3054821"/>
                <a:gd name="connsiteY837" fmla="*/ 488387 h 1687933"/>
                <a:gd name="connsiteX838" fmla="*/ 1179839 w 3054821"/>
                <a:gd name="connsiteY838" fmla="*/ 509331 h 1687933"/>
                <a:gd name="connsiteX839" fmla="*/ 1272207 w 3054821"/>
                <a:gd name="connsiteY839" fmla="*/ 515995 h 1687933"/>
                <a:gd name="connsiteX840" fmla="*/ 1298870 w 3054821"/>
                <a:gd name="connsiteY840" fmla="*/ 512187 h 1687933"/>
                <a:gd name="connsiteX841" fmla="*/ 1335056 w 3054821"/>
                <a:gd name="connsiteY841" fmla="*/ 508379 h 1687933"/>
                <a:gd name="connsiteX842" fmla="*/ 1375050 w 3054821"/>
                <a:gd name="connsiteY842" fmla="*/ 500763 h 1687933"/>
                <a:gd name="connsiteX843" fmla="*/ 1410284 w 3054821"/>
                <a:gd name="connsiteY843" fmla="*/ 497907 h 1687933"/>
                <a:gd name="connsiteX844" fmla="*/ 1434090 w 3054821"/>
                <a:gd name="connsiteY844" fmla="*/ 490291 h 1687933"/>
                <a:gd name="connsiteX845" fmla="*/ 1497891 w 3054821"/>
                <a:gd name="connsiteY845" fmla="*/ 511235 h 1687933"/>
                <a:gd name="connsiteX846" fmla="*/ 1521697 w 3054821"/>
                <a:gd name="connsiteY846" fmla="*/ 518852 h 1687933"/>
                <a:gd name="connsiteX847" fmla="*/ 1542647 w 3054821"/>
                <a:gd name="connsiteY847" fmla="*/ 515043 h 1687933"/>
                <a:gd name="connsiteX848" fmla="*/ 1560739 w 3054821"/>
                <a:gd name="connsiteY848" fmla="*/ 493147 h 1687933"/>
                <a:gd name="connsiteX849" fmla="*/ 1516936 w 3054821"/>
                <a:gd name="connsiteY849" fmla="*/ 481723 h 1687933"/>
                <a:gd name="connsiteX850" fmla="*/ 1537885 w 3054821"/>
                <a:gd name="connsiteY850" fmla="*/ 472203 h 1687933"/>
                <a:gd name="connsiteX851" fmla="*/ 1562644 w 3054821"/>
                <a:gd name="connsiteY851" fmla="*/ 472203 h 1687933"/>
                <a:gd name="connsiteX852" fmla="*/ 1589307 w 3054821"/>
                <a:gd name="connsiteY852" fmla="*/ 468394 h 1687933"/>
                <a:gd name="connsiteX853" fmla="*/ 1591212 w 3054821"/>
                <a:gd name="connsiteY853" fmla="*/ 441738 h 1687933"/>
                <a:gd name="connsiteX854" fmla="*/ 1586450 w 3054821"/>
                <a:gd name="connsiteY854" fmla="*/ 438882 h 1687933"/>
                <a:gd name="connsiteX855" fmla="*/ 1038906 w 3054821"/>
                <a:gd name="connsiteY855" fmla="*/ 402705 h 1687933"/>
                <a:gd name="connsiteX856" fmla="*/ 1008434 w 3054821"/>
                <a:gd name="connsiteY856" fmla="*/ 385569 h 1687933"/>
                <a:gd name="connsiteX857" fmla="*/ 1064617 w 3054821"/>
                <a:gd name="connsiteY857" fmla="*/ 350344 h 1687933"/>
                <a:gd name="connsiteX858" fmla="*/ 1100802 w 3054821"/>
                <a:gd name="connsiteY858" fmla="*/ 336063 h 1687933"/>
                <a:gd name="connsiteX859" fmla="*/ 1130322 w 3054821"/>
                <a:gd name="connsiteY859" fmla="*/ 329399 h 1687933"/>
                <a:gd name="connsiteX860" fmla="*/ 1148415 w 3054821"/>
                <a:gd name="connsiteY860" fmla="*/ 299887 h 1687933"/>
                <a:gd name="connsiteX861" fmla="*/ 1173173 w 3054821"/>
                <a:gd name="connsiteY861" fmla="*/ 290366 h 1687933"/>
                <a:gd name="connsiteX862" fmla="*/ 1217929 w 3054821"/>
                <a:gd name="connsiteY862" fmla="*/ 287510 h 1687933"/>
                <a:gd name="connsiteX863" fmla="*/ 1287443 w 3054821"/>
                <a:gd name="connsiteY863" fmla="*/ 294175 h 1687933"/>
                <a:gd name="connsiteX864" fmla="*/ 1325533 w 3054821"/>
                <a:gd name="connsiteY864" fmla="*/ 304647 h 1687933"/>
                <a:gd name="connsiteX865" fmla="*/ 1348388 w 3054821"/>
                <a:gd name="connsiteY865" fmla="*/ 324639 h 1687933"/>
                <a:gd name="connsiteX866" fmla="*/ 1296966 w 3054821"/>
                <a:gd name="connsiteY866" fmla="*/ 331303 h 1687933"/>
                <a:gd name="connsiteX867" fmla="*/ 1227452 w 3054821"/>
                <a:gd name="connsiteY867" fmla="*/ 353200 h 1687933"/>
                <a:gd name="connsiteX868" fmla="*/ 1155080 w 3054821"/>
                <a:gd name="connsiteY868" fmla="*/ 377952 h 1687933"/>
                <a:gd name="connsiteX869" fmla="*/ 1111277 w 3054821"/>
                <a:gd name="connsiteY869" fmla="*/ 414129 h 1687933"/>
                <a:gd name="connsiteX870" fmla="*/ 1083662 w 3054821"/>
                <a:gd name="connsiteY870" fmla="*/ 410321 h 1687933"/>
                <a:gd name="connsiteX871" fmla="*/ 1053190 w 3054821"/>
                <a:gd name="connsiteY871" fmla="*/ 417937 h 1687933"/>
                <a:gd name="connsiteX872" fmla="*/ 1030336 w 3054821"/>
                <a:gd name="connsiteY872" fmla="*/ 421745 h 1687933"/>
                <a:gd name="connsiteX873" fmla="*/ 1038906 w 3054821"/>
                <a:gd name="connsiteY873" fmla="*/ 402705 h 1687933"/>
                <a:gd name="connsiteX874" fmla="*/ 1034145 w 3054821"/>
                <a:gd name="connsiteY874" fmla="*/ 401753 h 1687933"/>
                <a:gd name="connsiteX875" fmla="*/ 1027479 w 3054821"/>
                <a:gd name="connsiteY875" fmla="*/ 422697 h 1687933"/>
                <a:gd name="connsiteX876" fmla="*/ 1053190 w 3054821"/>
                <a:gd name="connsiteY876" fmla="*/ 422697 h 1687933"/>
                <a:gd name="connsiteX877" fmla="*/ 1082709 w 3054821"/>
                <a:gd name="connsiteY877" fmla="*/ 415081 h 1687933"/>
                <a:gd name="connsiteX878" fmla="*/ 1111277 w 3054821"/>
                <a:gd name="connsiteY878" fmla="*/ 418889 h 1687933"/>
                <a:gd name="connsiteX879" fmla="*/ 1156033 w 3054821"/>
                <a:gd name="connsiteY879" fmla="*/ 382713 h 1687933"/>
                <a:gd name="connsiteX880" fmla="*/ 1227452 w 3054821"/>
                <a:gd name="connsiteY880" fmla="*/ 357960 h 1687933"/>
                <a:gd name="connsiteX881" fmla="*/ 1296014 w 3054821"/>
                <a:gd name="connsiteY881" fmla="*/ 337015 h 1687933"/>
                <a:gd name="connsiteX882" fmla="*/ 1348388 w 3054821"/>
                <a:gd name="connsiteY882" fmla="*/ 326543 h 1687933"/>
                <a:gd name="connsiteX883" fmla="*/ 1326486 w 3054821"/>
                <a:gd name="connsiteY883" fmla="*/ 300839 h 1687933"/>
                <a:gd name="connsiteX884" fmla="*/ 1286491 w 3054821"/>
                <a:gd name="connsiteY884" fmla="*/ 289414 h 1687933"/>
                <a:gd name="connsiteX885" fmla="*/ 1236974 w 3054821"/>
                <a:gd name="connsiteY885" fmla="*/ 297031 h 1687933"/>
                <a:gd name="connsiteX886" fmla="*/ 1171269 w 3054821"/>
                <a:gd name="connsiteY886" fmla="*/ 286558 h 1687933"/>
                <a:gd name="connsiteX887" fmla="*/ 1144606 w 3054821"/>
                <a:gd name="connsiteY887" fmla="*/ 297031 h 1687933"/>
                <a:gd name="connsiteX888" fmla="*/ 1126513 w 3054821"/>
                <a:gd name="connsiteY888" fmla="*/ 326543 h 1687933"/>
                <a:gd name="connsiteX889" fmla="*/ 1097945 w 3054821"/>
                <a:gd name="connsiteY889" fmla="*/ 332255 h 1687933"/>
                <a:gd name="connsiteX890" fmla="*/ 1061760 w 3054821"/>
                <a:gd name="connsiteY890" fmla="*/ 346536 h 1687933"/>
                <a:gd name="connsiteX891" fmla="*/ 1005577 w 3054821"/>
                <a:gd name="connsiteY891" fmla="*/ 385569 h 1687933"/>
                <a:gd name="connsiteX892" fmla="*/ 1032240 w 3054821"/>
                <a:gd name="connsiteY892" fmla="*/ 400801 h 1687933"/>
                <a:gd name="connsiteX893" fmla="*/ 1034145 w 3054821"/>
                <a:gd name="connsiteY893" fmla="*/ 401753 h 1687933"/>
                <a:gd name="connsiteX894" fmla="*/ 108557 w 3054821"/>
                <a:gd name="connsiteY894" fmla="*/ 1163370 h 1687933"/>
                <a:gd name="connsiteX895" fmla="*/ 99986 w 3054821"/>
                <a:gd name="connsiteY895" fmla="*/ 1187170 h 1687933"/>
                <a:gd name="connsiteX896" fmla="*/ 108557 w 3054821"/>
                <a:gd name="connsiteY896" fmla="*/ 1163370 h 1687933"/>
                <a:gd name="connsiteX897" fmla="*/ 103795 w 3054821"/>
                <a:gd name="connsiteY897" fmla="*/ 1162418 h 1687933"/>
                <a:gd name="connsiteX898" fmla="*/ 99986 w 3054821"/>
                <a:gd name="connsiteY898" fmla="*/ 1187170 h 1687933"/>
                <a:gd name="connsiteX899" fmla="*/ 108557 w 3054821"/>
                <a:gd name="connsiteY899" fmla="*/ 1163370 h 1687933"/>
                <a:gd name="connsiteX900" fmla="*/ 103795 w 3054821"/>
                <a:gd name="connsiteY900" fmla="*/ 1162418 h 1687933"/>
                <a:gd name="connsiteX901" fmla="*/ 91416 w 3054821"/>
                <a:gd name="connsiteY901" fmla="*/ 1200499 h 1687933"/>
                <a:gd name="connsiteX902" fmla="*/ 115222 w 3054821"/>
                <a:gd name="connsiteY902" fmla="*/ 1200499 h 1687933"/>
                <a:gd name="connsiteX903" fmla="*/ 97130 w 3054821"/>
                <a:gd name="connsiteY903" fmla="*/ 1221443 h 1687933"/>
                <a:gd name="connsiteX904" fmla="*/ 91416 w 3054821"/>
                <a:gd name="connsiteY904" fmla="*/ 1200499 h 1687933"/>
                <a:gd name="connsiteX905" fmla="*/ 86655 w 3054821"/>
                <a:gd name="connsiteY905" fmla="*/ 1202403 h 1687933"/>
                <a:gd name="connsiteX906" fmla="*/ 96177 w 3054821"/>
                <a:gd name="connsiteY906" fmla="*/ 1223347 h 1687933"/>
                <a:gd name="connsiteX907" fmla="*/ 117127 w 3054821"/>
                <a:gd name="connsiteY907" fmla="*/ 1198595 h 1687933"/>
                <a:gd name="connsiteX908" fmla="*/ 92368 w 3054821"/>
                <a:gd name="connsiteY908" fmla="*/ 1194787 h 1687933"/>
                <a:gd name="connsiteX909" fmla="*/ 86655 w 3054821"/>
                <a:gd name="connsiteY909" fmla="*/ 1202403 h 1687933"/>
                <a:gd name="connsiteX910" fmla="*/ 79037 w 3054821"/>
                <a:gd name="connsiteY910" fmla="*/ 1167178 h 1687933"/>
                <a:gd name="connsiteX911" fmla="*/ 79037 w 3054821"/>
                <a:gd name="connsiteY911" fmla="*/ 1167178 h 1687933"/>
                <a:gd name="connsiteX912" fmla="*/ 79037 w 3054821"/>
                <a:gd name="connsiteY912" fmla="*/ 1171938 h 1687933"/>
                <a:gd name="connsiteX913" fmla="*/ 99034 w 3054821"/>
                <a:gd name="connsiteY913" fmla="*/ 1171938 h 1687933"/>
                <a:gd name="connsiteX914" fmla="*/ 77132 w 3054821"/>
                <a:gd name="connsiteY914" fmla="*/ 1166226 h 1687933"/>
                <a:gd name="connsiteX915" fmla="*/ 79037 w 3054821"/>
                <a:gd name="connsiteY915" fmla="*/ 1171938 h 1687933"/>
                <a:gd name="connsiteX916" fmla="*/ 133315 w 3054821"/>
                <a:gd name="connsiteY916" fmla="*/ 1357582 h 1687933"/>
                <a:gd name="connsiteX917" fmla="*/ 153312 w 3054821"/>
                <a:gd name="connsiteY917" fmla="*/ 1393759 h 1687933"/>
                <a:gd name="connsiteX918" fmla="*/ 131411 w 3054821"/>
                <a:gd name="connsiteY918" fmla="*/ 1401375 h 1687933"/>
                <a:gd name="connsiteX919" fmla="*/ 115222 w 3054821"/>
                <a:gd name="connsiteY919" fmla="*/ 1375671 h 1687933"/>
                <a:gd name="connsiteX920" fmla="*/ 87607 w 3054821"/>
                <a:gd name="connsiteY920" fmla="*/ 1366150 h 1687933"/>
                <a:gd name="connsiteX921" fmla="*/ 92368 w 3054821"/>
                <a:gd name="connsiteY921" fmla="*/ 1344254 h 1687933"/>
                <a:gd name="connsiteX922" fmla="*/ 69514 w 3054821"/>
                <a:gd name="connsiteY922" fmla="*/ 1345206 h 1687933"/>
                <a:gd name="connsiteX923" fmla="*/ 74275 w 3054821"/>
                <a:gd name="connsiteY923" fmla="*/ 1324261 h 1687933"/>
                <a:gd name="connsiteX924" fmla="*/ 54278 w 3054821"/>
                <a:gd name="connsiteY924" fmla="*/ 1317597 h 1687933"/>
                <a:gd name="connsiteX925" fmla="*/ 78085 w 3054821"/>
                <a:gd name="connsiteY925" fmla="*/ 1308077 h 1687933"/>
                <a:gd name="connsiteX926" fmla="*/ 55230 w 3054821"/>
                <a:gd name="connsiteY926" fmla="*/ 1289989 h 1687933"/>
                <a:gd name="connsiteX927" fmla="*/ 91416 w 3054821"/>
                <a:gd name="connsiteY927" fmla="*/ 1304269 h 1687933"/>
                <a:gd name="connsiteX928" fmla="*/ 115222 w 3054821"/>
                <a:gd name="connsiteY928" fmla="*/ 1314741 h 1687933"/>
                <a:gd name="connsiteX929" fmla="*/ 134267 w 3054821"/>
                <a:gd name="connsiteY929" fmla="*/ 1335686 h 1687933"/>
                <a:gd name="connsiteX930" fmla="*/ 133315 w 3054821"/>
                <a:gd name="connsiteY930" fmla="*/ 1357582 h 1687933"/>
                <a:gd name="connsiteX931" fmla="*/ 138076 w 3054821"/>
                <a:gd name="connsiteY931" fmla="*/ 1357582 h 1687933"/>
                <a:gd name="connsiteX932" fmla="*/ 138076 w 3054821"/>
                <a:gd name="connsiteY932" fmla="*/ 1332830 h 1687933"/>
                <a:gd name="connsiteX933" fmla="*/ 118079 w 3054821"/>
                <a:gd name="connsiteY933" fmla="*/ 1309981 h 1687933"/>
                <a:gd name="connsiteX934" fmla="*/ 94273 w 3054821"/>
                <a:gd name="connsiteY934" fmla="*/ 1298557 h 1687933"/>
                <a:gd name="connsiteX935" fmla="*/ 72371 w 3054821"/>
                <a:gd name="connsiteY935" fmla="*/ 1280468 h 1687933"/>
                <a:gd name="connsiteX936" fmla="*/ 52374 w 3054821"/>
                <a:gd name="connsiteY936" fmla="*/ 1288085 h 1687933"/>
                <a:gd name="connsiteX937" fmla="*/ 75228 w 3054821"/>
                <a:gd name="connsiteY937" fmla="*/ 1306173 h 1687933"/>
                <a:gd name="connsiteX938" fmla="*/ 52374 w 3054821"/>
                <a:gd name="connsiteY938" fmla="*/ 1315693 h 1687933"/>
                <a:gd name="connsiteX939" fmla="*/ 72371 w 3054821"/>
                <a:gd name="connsiteY939" fmla="*/ 1327117 h 1687933"/>
                <a:gd name="connsiteX940" fmla="*/ 70467 w 3054821"/>
                <a:gd name="connsiteY940" fmla="*/ 1348062 h 1687933"/>
                <a:gd name="connsiteX941" fmla="*/ 90464 w 3054821"/>
                <a:gd name="connsiteY941" fmla="*/ 1344254 h 1687933"/>
                <a:gd name="connsiteX942" fmla="*/ 84750 w 3054821"/>
                <a:gd name="connsiteY942" fmla="*/ 1366150 h 1687933"/>
                <a:gd name="connsiteX943" fmla="*/ 113318 w 3054821"/>
                <a:gd name="connsiteY943" fmla="*/ 1375671 h 1687933"/>
                <a:gd name="connsiteX944" fmla="*/ 113318 w 3054821"/>
                <a:gd name="connsiteY944" fmla="*/ 1396615 h 1687933"/>
                <a:gd name="connsiteX945" fmla="*/ 133315 w 3054821"/>
                <a:gd name="connsiteY945" fmla="*/ 1403279 h 1687933"/>
                <a:gd name="connsiteX946" fmla="*/ 158074 w 3054821"/>
                <a:gd name="connsiteY946" fmla="*/ 1392807 h 1687933"/>
                <a:gd name="connsiteX947" fmla="*/ 156169 w 3054821"/>
                <a:gd name="connsiteY947" fmla="*/ 1369006 h 1687933"/>
                <a:gd name="connsiteX948" fmla="*/ 138076 w 3054821"/>
                <a:gd name="connsiteY948" fmla="*/ 1357582 h 1687933"/>
                <a:gd name="connsiteX949" fmla="*/ 2512990 w 3054821"/>
                <a:gd name="connsiteY949" fmla="*/ 1161466 h 1687933"/>
                <a:gd name="connsiteX950" fmla="*/ 2540606 w 3054821"/>
                <a:gd name="connsiteY950" fmla="*/ 1178602 h 1687933"/>
                <a:gd name="connsiteX951" fmla="*/ 2516799 w 3054821"/>
                <a:gd name="connsiteY951" fmla="*/ 1222395 h 1687933"/>
                <a:gd name="connsiteX952" fmla="*/ 2512990 w 3054821"/>
                <a:gd name="connsiteY952" fmla="*/ 1243340 h 1687933"/>
                <a:gd name="connsiteX953" fmla="*/ 2478709 w 3054821"/>
                <a:gd name="connsiteY953" fmla="*/ 1255716 h 1687933"/>
                <a:gd name="connsiteX954" fmla="*/ 2435858 w 3054821"/>
                <a:gd name="connsiteY954" fmla="*/ 1266188 h 1687933"/>
                <a:gd name="connsiteX955" fmla="*/ 2413004 w 3054821"/>
                <a:gd name="connsiteY955" fmla="*/ 1269996 h 1687933"/>
                <a:gd name="connsiteX956" fmla="*/ 2392054 w 3054821"/>
                <a:gd name="connsiteY956" fmla="*/ 1280468 h 1687933"/>
                <a:gd name="connsiteX957" fmla="*/ 2372057 w 3054821"/>
                <a:gd name="connsiteY957" fmla="*/ 1302365 h 1687933"/>
                <a:gd name="connsiteX958" fmla="*/ 2350155 w 3054821"/>
                <a:gd name="connsiteY958" fmla="*/ 1309029 h 1687933"/>
                <a:gd name="connsiteX959" fmla="*/ 2323493 w 3054821"/>
                <a:gd name="connsiteY959" fmla="*/ 1315693 h 1687933"/>
                <a:gd name="connsiteX960" fmla="*/ 2303495 w 3054821"/>
                <a:gd name="connsiteY960" fmla="*/ 1323309 h 1687933"/>
                <a:gd name="connsiteX961" fmla="*/ 2245408 w 3054821"/>
                <a:gd name="connsiteY961" fmla="*/ 1315693 h 1687933"/>
                <a:gd name="connsiteX962" fmla="*/ 2212079 w 3054821"/>
                <a:gd name="connsiteY962" fmla="*/ 1311885 h 1687933"/>
                <a:gd name="connsiteX963" fmla="*/ 2181607 w 3054821"/>
                <a:gd name="connsiteY963" fmla="*/ 1315693 h 1687933"/>
                <a:gd name="connsiteX964" fmla="*/ 2152087 w 3054821"/>
                <a:gd name="connsiteY964" fmla="*/ 1315693 h 1687933"/>
                <a:gd name="connsiteX965" fmla="*/ 2125424 w 3054821"/>
                <a:gd name="connsiteY965" fmla="*/ 1319501 h 1687933"/>
                <a:gd name="connsiteX966" fmla="*/ 2104475 w 3054821"/>
                <a:gd name="connsiteY966" fmla="*/ 1329974 h 1687933"/>
                <a:gd name="connsiteX967" fmla="*/ 2077812 w 3054821"/>
                <a:gd name="connsiteY967" fmla="*/ 1358534 h 1687933"/>
                <a:gd name="connsiteX968" fmla="*/ 2049244 w 3054821"/>
                <a:gd name="connsiteY968" fmla="*/ 1361390 h 1687933"/>
                <a:gd name="connsiteX969" fmla="*/ 2021629 w 3054821"/>
                <a:gd name="connsiteY969" fmla="*/ 1375671 h 1687933"/>
                <a:gd name="connsiteX970" fmla="*/ 1988300 w 3054821"/>
                <a:gd name="connsiteY970" fmla="*/ 1404231 h 1687933"/>
                <a:gd name="connsiteX971" fmla="*/ 1952115 w 3054821"/>
                <a:gd name="connsiteY971" fmla="*/ 1436600 h 1687933"/>
                <a:gd name="connsiteX972" fmla="*/ 1923547 w 3054821"/>
                <a:gd name="connsiteY972" fmla="*/ 1453736 h 1687933"/>
                <a:gd name="connsiteX973" fmla="*/ 1903550 w 3054821"/>
                <a:gd name="connsiteY973" fmla="*/ 1468017 h 1687933"/>
                <a:gd name="connsiteX974" fmla="*/ 1928308 w 3054821"/>
                <a:gd name="connsiteY974" fmla="*/ 1468969 h 1687933"/>
                <a:gd name="connsiteX975" fmla="*/ 1948306 w 3054821"/>
                <a:gd name="connsiteY975" fmla="*/ 1458496 h 1687933"/>
                <a:gd name="connsiteX976" fmla="*/ 1972112 w 3054821"/>
                <a:gd name="connsiteY976" fmla="*/ 1436600 h 1687933"/>
                <a:gd name="connsiteX977" fmla="*/ 1992109 w 3054821"/>
                <a:gd name="connsiteY977" fmla="*/ 1418512 h 1687933"/>
                <a:gd name="connsiteX978" fmla="*/ 2014963 w 3054821"/>
                <a:gd name="connsiteY978" fmla="*/ 1404231 h 1687933"/>
                <a:gd name="connsiteX979" fmla="*/ 2047340 w 3054821"/>
                <a:gd name="connsiteY979" fmla="*/ 1389951 h 1687933"/>
                <a:gd name="connsiteX980" fmla="*/ 2074003 w 3054821"/>
                <a:gd name="connsiteY980" fmla="*/ 1379479 h 1687933"/>
                <a:gd name="connsiteX981" fmla="*/ 2106379 w 3054821"/>
                <a:gd name="connsiteY981" fmla="*/ 1369006 h 1687933"/>
                <a:gd name="connsiteX982" fmla="*/ 2154944 w 3054821"/>
                <a:gd name="connsiteY982" fmla="*/ 1365198 h 1687933"/>
                <a:gd name="connsiteX983" fmla="*/ 2172085 w 3054821"/>
                <a:gd name="connsiteY983" fmla="*/ 1401375 h 1687933"/>
                <a:gd name="connsiteX984" fmla="*/ 2151135 w 3054821"/>
                <a:gd name="connsiteY984" fmla="*/ 1399471 h 1687933"/>
                <a:gd name="connsiteX985" fmla="*/ 2130185 w 3054821"/>
                <a:gd name="connsiteY985" fmla="*/ 1417559 h 1687933"/>
                <a:gd name="connsiteX986" fmla="*/ 2091143 w 3054821"/>
                <a:gd name="connsiteY986" fmla="*/ 1416608 h 1687933"/>
                <a:gd name="connsiteX987" fmla="*/ 2110188 w 3054821"/>
                <a:gd name="connsiteY987" fmla="*/ 1438504 h 1687933"/>
                <a:gd name="connsiteX988" fmla="*/ 2138756 w 3054821"/>
                <a:gd name="connsiteY988" fmla="*/ 1435648 h 1687933"/>
                <a:gd name="connsiteX989" fmla="*/ 2159705 w 3054821"/>
                <a:gd name="connsiteY989" fmla="*/ 1421368 h 1687933"/>
                <a:gd name="connsiteX990" fmla="*/ 2139708 w 3054821"/>
                <a:gd name="connsiteY990" fmla="*/ 1439456 h 1687933"/>
                <a:gd name="connsiteX991" fmla="*/ 2126376 w 3054821"/>
                <a:gd name="connsiteY991" fmla="*/ 1464209 h 1687933"/>
                <a:gd name="connsiteX992" fmla="*/ 2119711 w 3054821"/>
                <a:gd name="connsiteY992" fmla="*/ 1492769 h 1687933"/>
                <a:gd name="connsiteX993" fmla="*/ 2140660 w 3054821"/>
                <a:gd name="connsiteY993" fmla="*/ 1502289 h 1687933"/>
                <a:gd name="connsiteX994" fmla="*/ 2145421 w 3054821"/>
                <a:gd name="connsiteY994" fmla="*/ 1522282 h 1687933"/>
                <a:gd name="connsiteX995" fmla="*/ 2186368 w 3054821"/>
                <a:gd name="connsiteY995" fmla="*/ 1534658 h 1687933"/>
                <a:gd name="connsiteX996" fmla="*/ 2206365 w 3054821"/>
                <a:gd name="connsiteY996" fmla="*/ 1538466 h 1687933"/>
                <a:gd name="connsiteX997" fmla="*/ 2227315 w 3054821"/>
                <a:gd name="connsiteY997" fmla="*/ 1534658 h 1687933"/>
                <a:gd name="connsiteX998" fmla="*/ 2190177 w 3054821"/>
                <a:gd name="connsiteY998" fmla="*/ 1558459 h 1687933"/>
                <a:gd name="connsiteX999" fmla="*/ 2170180 w 3054821"/>
                <a:gd name="connsiteY999" fmla="*/ 1566075 h 1687933"/>
                <a:gd name="connsiteX1000" fmla="*/ 2146374 w 3054821"/>
                <a:gd name="connsiteY1000" fmla="*/ 1577499 h 1687933"/>
                <a:gd name="connsiteX1001" fmla="*/ 2117806 w 3054821"/>
                <a:gd name="connsiteY1001" fmla="*/ 1569883 h 1687933"/>
                <a:gd name="connsiteX1002" fmla="*/ 2098761 w 3054821"/>
                <a:gd name="connsiteY1002" fmla="*/ 1595587 h 1687933"/>
                <a:gd name="connsiteX1003" fmla="*/ 2076860 w 3054821"/>
                <a:gd name="connsiteY1003" fmla="*/ 1608916 h 1687933"/>
                <a:gd name="connsiteX1004" fmla="*/ 2050196 w 3054821"/>
                <a:gd name="connsiteY1004" fmla="*/ 1627004 h 1687933"/>
                <a:gd name="connsiteX1005" fmla="*/ 2044483 w 3054821"/>
                <a:gd name="connsiteY1005" fmla="*/ 1587019 h 1687933"/>
                <a:gd name="connsiteX1006" fmla="*/ 2106379 w 3054821"/>
                <a:gd name="connsiteY1006" fmla="*/ 1552746 h 1687933"/>
                <a:gd name="connsiteX1007" fmla="*/ 2129233 w 3054821"/>
                <a:gd name="connsiteY1007" fmla="*/ 1546082 h 1687933"/>
                <a:gd name="connsiteX1008" fmla="*/ 2152087 w 3054821"/>
                <a:gd name="connsiteY1008" fmla="*/ 1542274 h 1687933"/>
                <a:gd name="connsiteX1009" fmla="*/ 2102570 w 3054821"/>
                <a:gd name="connsiteY1009" fmla="*/ 1541322 h 1687933"/>
                <a:gd name="connsiteX1010" fmla="*/ 2111140 w 3054821"/>
                <a:gd name="connsiteY1010" fmla="*/ 1520378 h 1687933"/>
                <a:gd name="connsiteX1011" fmla="*/ 2091143 w 3054821"/>
                <a:gd name="connsiteY1011" fmla="*/ 1534658 h 1687933"/>
                <a:gd name="connsiteX1012" fmla="*/ 2068289 w 3054821"/>
                <a:gd name="connsiteY1012" fmla="*/ 1545130 h 1687933"/>
                <a:gd name="connsiteX1013" fmla="*/ 2028295 w 3054821"/>
                <a:gd name="connsiteY1013" fmla="*/ 1555603 h 1687933"/>
                <a:gd name="connsiteX1014" fmla="*/ 2004488 w 3054821"/>
                <a:gd name="connsiteY1014" fmla="*/ 1545130 h 1687933"/>
                <a:gd name="connsiteX1015" fmla="*/ 2012106 w 3054821"/>
                <a:gd name="connsiteY1015" fmla="*/ 1506097 h 1687933"/>
                <a:gd name="connsiteX1016" fmla="*/ 2025438 w 3054821"/>
                <a:gd name="connsiteY1016" fmla="*/ 1474681 h 1687933"/>
                <a:gd name="connsiteX1017" fmla="*/ 2025438 w 3054821"/>
                <a:gd name="connsiteY1017" fmla="*/ 1452784 h 1687933"/>
                <a:gd name="connsiteX1018" fmla="*/ 1996870 w 3054821"/>
                <a:gd name="connsiteY1018" fmla="*/ 1453736 h 1687933"/>
                <a:gd name="connsiteX1019" fmla="*/ 1975921 w 3054821"/>
                <a:gd name="connsiteY1019" fmla="*/ 1444216 h 1687933"/>
                <a:gd name="connsiteX1020" fmla="*/ 1959732 w 3054821"/>
                <a:gd name="connsiteY1020" fmla="*/ 1465161 h 1687933"/>
                <a:gd name="connsiteX1021" fmla="*/ 1936878 w 3054821"/>
                <a:gd name="connsiteY1021" fmla="*/ 1478489 h 1687933"/>
                <a:gd name="connsiteX1022" fmla="*/ 1926404 w 3054821"/>
                <a:gd name="connsiteY1022" fmla="*/ 1500385 h 1687933"/>
                <a:gd name="connsiteX1023" fmla="*/ 1903550 w 3054821"/>
                <a:gd name="connsiteY1023" fmla="*/ 1524186 h 1687933"/>
                <a:gd name="connsiteX1024" fmla="*/ 1884505 w 3054821"/>
                <a:gd name="connsiteY1024" fmla="*/ 1541322 h 1687933"/>
                <a:gd name="connsiteX1025" fmla="*/ 1861651 w 3054821"/>
                <a:gd name="connsiteY1025" fmla="*/ 1555603 h 1687933"/>
                <a:gd name="connsiteX1026" fmla="*/ 1721670 w 3054821"/>
                <a:gd name="connsiteY1026" fmla="*/ 1566075 h 1687933"/>
                <a:gd name="connsiteX1027" fmla="*/ 1694054 w 3054821"/>
                <a:gd name="connsiteY1027" fmla="*/ 1591779 h 1687933"/>
                <a:gd name="connsiteX1028" fmla="*/ 1655012 w 3054821"/>
                <a:gd name="connsiteY1028" fmla="*/ 1608916 h 1687933"/>
                <a:gd name="connsiteX1029" fmla="*/ 1613113 w 3054821"/>
                <a:gd name="connsiteY1029" fmla="*/ 1608916 h 1687933"/>
                <a:gd name="connsiteX1030" fmla="*/ 1590259 w 3054821"/>
                <a:gd name="connsiteY1030" fmla="*/ 1612724 h 1687933"/>
                <a:gd name="connsiteX1031" fmla="*/ 1567405 w 3054821"/>
                <a:gd name="connsiteY1031" fmla="*/ 1616532 h 1687933"/>
                <a:gd name="connsiteX1032" fmla="*/ 1542647 w 3054821"/>
                <a:gd name="connsiteY1032" fmla="*/ 1642237 h 1687933"/>
                <a:gd name="connsiteX1033" fmla="*/ 1558835 w 3054821"/>
                <a:gd name="connsiteY1033" fmla="*/ 1666989 h 1687933"/>
                <a:gd name="connsiteX1034" fmla="*/ 1524554 w 3054821"/>
                <a:gd name="connsiteY1034" fmla="*/ 1663181 h 1687933"/>
                <a:gd name="connsiteX1035" fmla="*/ 1503604 w 3054821"/>
                <a:gd name="connsiteY1035" fmla="*/ 1670797 h 1687933"/>
                <a:gd name="connsiteX1036" fmla="*/ 1455039 w 3054821"/>
                <a:gd name="connsiteY1036" fmla="*/ 1677461 h 1687933"/>
                <a:gd name="connsiteX1037" fmla="*/ 1435042 w 3054821"/>
                <a:gd name="connsiteY1037" fmla="*/ 1687934 h 1687933"/>
                <a:gd name="connsiteX1038" fmla="*/ 1414093 w 3054821"/>
                <a:gd name="connsiteY1038" fmla="*/ 1684125 h 1687933"/>
                <a:gd name="connsiteX1039" fmla="*/ 1440756 w 3054821"/>
                <a:gd name="connsiteY1039" fmla="*/ 1674605 h 1687933"/>
                <a:gd name="connsiteX1040" fmla="*/ 1457896 w 3054821"/>
                <a:gd name="connsiteY1040" fmla="*/ 1652709 h 1687933"/>
                <a:gd name="connsiteX1041" fmla="*/ 1477893 w 3054821"/>
                <a:gd name="connsiteY1041" fmla="*/ 1631764 h 1687933"/>
                <a:gd name="connsiteX1042" fmla="*/ 1488368 w 3054821"/>
                <a:gd name="connsiteY1042" fmla="*/ 1609868 h 1687933"/>
                <a:gd name="connsiteX1043" fmla="*/ 1520745 w 3054821"/>
                <a:gd name="connsiteY1043" fmla="*/ 1574643 h 1687933"/>
                <a:gd name="connsiteX1044" fmla="*/ 1524554 w 3054821"/>
                <a:gd name="connsiteY1044" fmla="*/ 1552746 h 1687933"/>
                <a:gd name="connsiteX1045" fmla="*/ 1529315 w 3054821"/>
                <a:gd name="connsiteY1045" fmla="*/ 1578451 h 1687933"/>
                <a:gd name="connsiteX1046" fmla="*/ 1553121 w 3054821"/>
                <a:gd name="connsiteY1046" fmla="*/ 1589875 h 1687933"/>
                <a:gd name="connsiteX1047" fmla="*/ 1566453 w 3054821"/>
                <a:gd name="connsiteY1047" fmla="*/ 1567027 h 1687933"/>
                <a:gd name="connsiteX1048" fmla="*/ 1563596 w 3054821"/>
                <a:gd name="connsiteY1048" fmla="*/ 1541322 h 1687933"/>
                <a:gd name="connsiteX1049" fmla="*/ 1553121 w 3054821"/>
                <a:gd name="connsiteY1049" fmla="*/ 1516570 h 1687933"/>
                <a:gd name="connsiteX1050" fmla="*/ 1505509 w 3054821"/>
                <a:gd name="connsiteY1050" fmla="*/ 1504193 h 1687933"/>
                <a:gd name="connsiteX1051" fmla="*/ 1442660 w 3054821"/>
                <a:gd name="connsiteY1051" fmla="*/ 1489913 h 1687933"/>
                <a:gd name="connsiteX1052" fmla="*/ 1444565 w 3054821"/>
                <a:gd name="connsiteY1052" fmla="*/ 1467065 h 1687933"/>
                <a:gd name="connsiteX1053" fmla="*/ 1447422 w 3054821"/>
                <a:gd name="connsiteY1053" fmla="*/ 1446120 h 1687933"/>
                <a:gd name="connsiteX1054" fmla="*/ 1460753 w 3054821"/>
                <a:gd name="connsiteY1054" fmla="*/ 1426128 h 1687933"/>
                <a:gd name="connsiteX1055" fmla="*/ 1438851 w 3054821"/>
                <a:gd name="connsiteY1055" fmla="*/ 1426128 h 1687933"/>
                <a:gd name="connsiteX1056" fmla="*/ 1415045 w 3054821"/>
                <a:gd name="connsiteY1056" fmla="*/ 1436600 h 1687933"/>
                <a:gd name="connsiteX1057" fmla="*/ 1424568 w 3054821"/>
                <a:gd name="connsiteY1057" fmla="*/ 1393759 h 1687933"/>
                <a:gd name="connsiteX1058" fmla="*/ 1396952 w 3054821"/>
                <a:gd name="connsiteY1058" fmla="*/ 1380431 h 1687933"/>
                <a:gd name="connsiteX1059" fmla="*/ 1365528 w 3054821"/>
                <a:gd name="connsiteY1059" fmla="*/ 1387095 h 1687933"/>
                <a:gd name="connsiteX1060" fmla="*/ 1338865 w 3054821"/>
                <a:gd name="connsiteY1060" fmla="*/ 1394711 h 1687933"/>
                <a:gd name="connsiteX1061" fmla="*/ 1316011 w 3054821"/>
                <a:gd name="connsiteY1061" fmla="*/ 1398519 h 1687933"/>
                <a:gd name="connsiteX1062" fmla="*/ 1297918 w 3054821"/>
                <a:gd name="connsiteY1062" fmla="*/ 1420416 h 1687933"/>
                <a:gd name="connsiteX1063" fmla="*/ 1243640 w 3054821"/>
                <a:gd name="connsiteY1063" fmla="*/ 1412799 h 1687933"/>
                <a:gd name="connsiteX1064" fmla="*/ 1220786 w 3054821"/>
                <a:gd name="connsiteY1064" fmla="*/ 1408991 h 1687933"/>
                <a:gd name="connsiteX1065" fmla="*/ 1181744 w 3054821"/>
                <a:gd name="connsiteY1065" fmla="*/ 1391855 h 1687933"/>
                <a:gd name="connsiteX1066" fmla="*/ 1157937 w 3054821"/>
                <a:gd name="connsiteY1066" fmla="*/ 1391855 h 1687933"/>
                <a:gd name="connsiteX1067" fmla="*/ 1136035 w 3054821"/>
                <a:gd name="connsiteY1067" fmla="*/ 1385191 h 1687933"/>
                <a:gd name="connsiteX1068" fmla="*/ 1134131 w 3054821"/>
                <a:gd name="connsiteY1068" fmla="*/ 1362342 h 1687933"/>
                <a:gd name="connsiteX1069" fmla="*/ 1119847 w 3054821"/>
                <a:gd name="connsiteY1069" fmla="*/ 1383287 h 1687933"/>
                <a:gd name="connsiteX1070" fmla="*/ 184737 w 3054821"/>
                <a:gd name="connsiteY1070" fmla="*/ 1382335 h 1687933"/>
                <a:gd name="connsiteX1071" fmla="*/ 190450 w 3054821"/>
                <a:gd name="connsiteY1071" fmla="*/ 1356630 h 1687933"/>
                <a:gd name="connsiteX1072" fmla="*/ 169501 w 3054821"/>
                <a:gd name="connsiteY1072" fmla="*/ 1343302 h 1687933"/>
                <a:gd name="connsiteX1073" fmla="*/ 181880 w 3054821"/>
                <a:gd name="connsiteY1073" fmla="*/ 1321405 h 1687933"/>
                <a:gd name="connsiteX1074" fmla="*/ 159026 w 3054821"/>
                <a:gd name="connsiteY1074" fmla="*/ 1321405 h 1687933"/>
                <a:gd name="connsiteX1075" fmla="*/ 159026 w 3054821"/>
                <a:gd name="connsiteY1075" fmla="*/ 1300461 h 1687933"/>
                <a:gd name="connsiteX1076" fmla="*/ 139029 w 3054821"/>
                <a:gd name="connsiteY1076" fmla="*/ 1304269 h 1687933"/>
                <a:gd name="connsiteX1077" fmla="*/ 160930 w 3054821"/>
                <a:gd name="connsiteY1077" fmla="*/ 1283325 h 1687933"/>
                <a:gd name="connsiteX1078" fmla="*/ 129506 w 3054821"/>
                <a:gd name="connsiteY1078" fmla="*/ 1275708 h 1687933"/>
                <a:gd name="connsiteX1079" fmla="*/ 106652 w 3054821"/>
                <a:gd name="connsiteY1079" fmla="*/ 1269044 h 1687933"/>
                <a:gd name="connsiteX1080" fmla="*/ 126649 w 3054821"/>
                <a:gd name="connsiteY1080" fmla="*/ 1259524 h 1687933"/>
                <a:gd name="connsiteX1081" fmla="*/ 144742 w 3054821"/>
                <a:gd name="connsiteY1081" fmla="*/ 1248100 h 1687933"/>
                <a:gd name="connsiteX1082" fmla="*/ 105700 w 3054821"/>
                <a:gd name="connsiteY1082" fmla="*/ 1254764 h 1687933"/>
                <a:gd name="connsiteX1083" fmla="*/ 127602 w 3054821"/>
                <a:gd name="connsiteY1083" fmla="*/ 1241436 h 1687933"/>
                <a:gd name="connsiteX1084" fmla="*/ 165692 w 3054821"/>
                <a:gd name="connsiteY1084" fmla="*/ 1230963 h 1687933"/>
                <a:gd name="connsiteX1085" fmla="*/ 164739 w 3054821"/>
                <a:gd name="connsiteY1085" fmla="*/ 1203355 h 1687933"/>
                <a:gd name="connsiteX1086" fmla="*/ 135220 w 3054821"/>
                <a:gd name="connsiteY1086" fmla="*/ 1208115 h 1687933"/>
                <a:gd name="connsiteX1087" fmla="*/ 128554 w 3054821"/>
                <a:gd name="connsiteY1087" fmla="*/ 1188122 h 1687933"/>
                <a:gd name="connsiteX1088" fmla="*/ 158074 w 3054821"/>
                <a:gd name="connsiteY1088" fmla="*/ 1148138 h 1687933"/>
                <a:gd name="connsiteX1089" fmla="*/ 128554 w 3054821"/>
                <a:gd name="connsiteY1089" fmla="*/ 1162418 h 1687933"/>
                <a:gd name="connsiteX1090" fmla="*/ 119031 w 3054821"/>
                <a:gd name="connsiteY1090" fmla="*/ 1140521 h 1687933"/>
                <a:gd name="connsiteX1091" fmla="*/ 135220 w 3054821"/>
                <a:gd name="connsiteY1091" fmla="*/ 1116721 h 1687933"/>
                <a:gd name="connsiteX1092" fmla="*/ 157121 w 3054821"/>
                <a:gd name="connsiteY1092" fmla="*/ 1103393 h 1687933"/>
                <a:gd name="connsiteX1093" fmla="*/ 177119 w 3054821"/>
                <a:gd name="connsiteY1093" fmla="*/ 1074832 h 1687933"/>
                <a:gd name="connsiteX1094" fmla="*/ 177119 w 3054821"/>
                <a:gd name="connsiteY1094" fmla="*/ 1049127 h 1687933"/>
                <a:gd name="connsiteX1095" fmla="*/ 157121 w 3054821"/>
                <a:gd name="connsiteY1095" fmla="*/ 1029135 h 1687933"/>
                <a:gd name="connsiteX1096" fmla="*/ 167596 w 3054821"/>
                <a:gd name="connsiteY1096" fmla="*/ 1007238 h 1687933"/>
                <a:gd name="connsiteX1097" fmla="*/ 167596 w 3054821"/>
                <a:gd name="connsiteY1097" fmla="*/ 981534 h 1687933"/>
                <a:gd name="connsiteX1098" fmla="*/ 177119 w 3054821"/>
                <a:gd name="connsiteY1098" fmla="*/ 950117 h 1687933"/>
                <a:gd name="connsiteX1099" fmla="*/ 170453 w 3054821"/>
                <a:gd name="connsiteY1099" fmla="*/ 924413 h 1687933"/>
                <a:gd name="connsiteX1100" fmla="*/ 167596 w 3054821"/>
                <a:gd name="connsiteY1100" fmla="*/ 891092 h 1687933"/>
                <a:gd name="connsiteX1101" fmla="*/ 141885 w 3054821"/>
                <a:gd name="connsiteY1101" fmla="*/ 892996 h 1687933"/>
                <a:gd name="connsiteX1102" fmla="*/ 120936 w 3054821"/>
                <a:gd name="connsiteY1102" fmla="*/ 908228 h 1687933"/>
                <a:gd name="connsiteX1103" fmla="*/ 83798 w 3054821"/>
                <a:gd name="connsiteY1103" fmla="*/ 911084 h 1687933"/>
                <a:gd name="connsiteX1104" fmla="*/ 72371 w 3054821"/>
                <a:gd name="connsiteY1104" fmla="*/ 890140 h 1687933"/>
                <a:gd name="connsiteX1105" fmla="*/ 81894 w 3054821"/>
                <a:gd name="connsiteY1105" fmla="*/ 867291 h 1687933"/>
                <a:gd name="connsiteX1106" fmla="*/ 52374 w 3054821"/>
                <a:gd name="connsiteY1106" fmla="*/ 871099 h 1687933"/>
                <a:gd name="connsiteX1107" fmla="*/ 23806 w 3054821"/>
                <a:gd name="connsiteY1107" fmla="*/ 871099 h 1687933"/>
                <a:gd name="connsiteX1108" fmla="*/ 456128 w 3054821"/>
                <a:gd name="connsiteY1108" fmla="*/ 477915 h 1687933"/>
                <a:gd name="connsiteX1109" fmla="*/ 509454 w 3054821"/>
                <a:gd name="connsiteY1109" fmla="*/ 496003 h 1687933"/>
                <a:gd name="connsiteX1110" fmla="*/ 578969 w 3054821"/>
                <a:gd name="connsiteY1110" fmla="*/ 520756 h 1687933"/>
                <a:gd name="connsiteX1111" fmla="*/ 598014 w 3054821"/>
                <a:gd name="connsiteY1111" fmla="*/ 491243 h 1687933"/>
                <a:gd name="connsiteX1112" fmla="*/ 623724 w 3054821"/>
                <a:gd name="connsiteY1112" fmla="*/ 477915 h 1687933"/>
                <a:gd name="connsiteX1113" fmla="*/ 651340 w 3054821"/>
                <a:gd name="connsiteY1113" fmla="*/ 485531 h 1687933"/>
                <a:gd name="connsiteX1114" fmla="*/ 627533 w 3054821"/>
                <a:gd name="connsiteY1114" fmla="*/ 491243 h 1687933"/>
                <a:gd name="connsiteX1115" fmla="*/ 610393 w 3054821"/>
                <a:gd name="connsiteY1115" fmla="*/ 513139 h 1687933"/>
                <a:gd name="connsiteX1116" fmla="*/ 633247 w 3054821"/>
                <a:gd name="connsiteY1116" fmla="*/ 502667 h 1687933"/>
                <a:gd name="connsiteX1117" fmla="*/ 675146 w 3054821"/>
                <a:gd name="connsiteY1117" fmla="*/ 485531 h 1687933"/>
                <a:gd name="connsiteX1118" fmla="*/ 698952 w 3054821"/>
                <a:gd name="connsiteY1118" fmla="*/ 471250 h 1687933"/>
                <a:gd name="connsiteX1119" fmla="*/ 750374 w 3054821"/>
                <a:gd name="connsiteY1119" fmla="*/ 468394 h 1687933"/>
                <a:gd name="connsiteX1120" fmla="*/ 771323 w 3054821"/>
                <a:gd name="connsiteY1120" fmla="*/ 457922 h 1687933"/>
                <a:gd name="connsiteX1121" fmla="*/ 796082 w 3054821"/>
                <a:gd name="connsiteY1121" fmla="*/ 465538 h 1687933"/>
                <a:gd name="connsiteX1122" fmla="*/ 776085 w 3054821"/>
                <a:gd name="connsiteY1122" fmla="*/ 468394 h 1687933"/>
                <a:gd name="connsiteX1123" fmla="*/ 743708 w 3054821"/>
                <a:gd name="connsiteY1123" fmla="*/ 479819 h 1687933"/>
                <a:gd name="connsiteX1124" fmla="*/ 704666 w 3054821"/>
                <a:gd name="connsiteY1124" fmla="*/ 479819 h 1687933"/>
                <a:gd name="connsiteX1125" fmla="*/ 683716 w 3054821"/>
                <a:gd name="connsiteY1125" fmla="*/ 490291 h 1687933"/>
                <a:gd name="connsiteX1126" fmla="*/ 660862 w 3054821"/>
                <a:gd name="connsiteY1126" fmla="*/ 496955 h 1687933"/>
                <a:gd name="connsiteX1127" fmla="*/ 640865 w 3054821"/>
                <a:gd name="connsiteY1127" fmla="*/ 511235 h 1687933"/>
                <a:gd name="connsiteX1128" fmla="*/ 672289 w 3054821"/>
                <a:gd name="connsiteY1128" fmla="*/ 508379 h 1687933"/>
                <a:gd name="connsiteX1129" fmla="*/ 695143 w 3054821"/>
                <a:gd name="connsiteY1129" fmla="*/ 500763 h 1687933"/>
                <a:gd name="connsiteX1130" fmla="*/ 718950 w 3054821"/>
                <a:gd name="connsiteY1130" fmla="*/ 486483 h 1687933"/>
                <a:gd name="connsiteX1131" fmla="*/ 739899 w 3054821"/>
                <a:gd name="connsiteY1131" fmla="*/ 490291 h 1687933"/>
                <a:gd name="connsiteX1132" fmla="*/ 763705 w 3054821"/>
                <a:gd name="connsiteY1132" fmla="*/ 482675 h 1687933"/>
                <a:gd name="connsiteX1133" fmla="*/ 790368 w 3054821"/>
                <a:gd name="connsiteY1133" fmla="*/ 476011 h 1687933"/>
                <a:gd name="connsiteX1134" fmla="*/ 816079 w 3054821"/>
                <a:gd name="connsiteY1134" fmla="*/ 476011 h 1687933"/>
                <a:gd name="connsiteX1135" fmla="*/ 843694 w 3054821"/>
                <a:gd name="connsiteY1135" fmla="*/ 457922 h 1687933"/>
                <a:gd name="connsiteX1136" fmla="*/ 870357 w 3054821"/>
                <a:gd name="connsiteY1136" fmla="*/ 439834 h 1687933"/>
                <a:gd name="connsiteX1137" fmla="*/ 879880 w 3054821"/>
                <a:gd name="connsiteY1137" fmla="*/ 460778 h 1687933"/>
                <a:gd name="connsiteX1138" fmla="*/ 873214 w 3054821"/>
                <a:gd name="connsiteY1138" fmla="*/ 483627 h 1687933"/>
                <a:gd name="connsiteX1139" fmla="*/ 894164 w 3054821"/>
                <a:gd name="connsiteY1139" fmla="*/ 493147 h 1687933"/>
                <a:gd name="connsiteX1140" fmla="*/ 916065 w 3054821"/>
                <a:gd name="connsiteY1140" fmla="*/ 475059 h 1687933"/>
                <a:gd name="connsiteX1141" fmla="*/ 948442 w 3054821"/>
                <a:gd name="connsiteY1141" fmla="*/ 457922 h 1687933"/>
                <a:gd name="connsiteX1142" fmla="*/ 916065 w 3054821"/>
                <a:gd name="connsiteY1142" fmla="*/ 489339 h 1687933"/>
                <a:gd name="connsiteX1143" fmla="*/ 947490 w 3054821"/>
                <a:gd name="connsiteY1143" fmla="*/ 493147 h 1687933"/>
                <a:gd name="connsiteX1144" fmla="*/ 968439 w 3054821"/>
                <a:gd name="connsiteY1144" fmla="*/ 477915 h 1687933"/>
                <a:gd name="connsiteX1145" fmla="*/ 991293 w 3054821"/>
                <a:gd name="connsiteY1145" fmla="*/ 467442 h 1687933"/>
                <a:gd name="connsiteX1146" fmla="*/ 1018909 w 3054821"/>
                <a:gd name="connsiteY1146" fmla="*/ 477915 h 1687933"/>
                <a:gd name="connsiteX1147" fmla="*/ 1041763 w 3054821"/>
                <a:gd name="connsiteY1147" fmla="*/ 492195 h 1687933"/>
                <a:gd name="connsiteX1148" fmla="*/ 1075091 w 3054821"/>
                <a:gd name="connsiteY1148" fmla="*/ 499811 h 1687933"/>
                <a:gd name="connsiteX1149" fmla="*/ 1094136 w 3054821"/>
                <a:gd name="connsiteY1149" fmla="*/ 506475 h 1687933"/>
                <a:gd name="connsiteX1150" fmla="*/ 1154128 w 3054821"/>
                <a:gd name="connsiteY1150" fmla="*/ 514091 h 1687933"/>
                <a:gd name="connsiteX1151" fmla="*/ 1155080 w 3054821"/>
                <a:gd name="connsiteY1151" fmla="*/ 540748 h 1687933"/>
                <a:gd name="connsiteX1152" fmla="*/ 1107468 w 3054821"/>
                <a:gd name="connsiteY1152" fmla="*/ 545508 h 1687933"/>
                <a:gd name="connsiteX1153" fmla="*/ 1153176 w 3054821"/>
                <a:gd name="connsiteY1153" fmla="*/ 560740 h 1687933"/>
                <a:gd name="connsiteX1154" fmla="*/ 1179839 w 3054821"/>
                <a:gd name="connsiteY1154" fmla="*/ 560740 h 1687933"/>
                <a:gd name="connsiteX1155" fmla="*/ 1206502 w 3054821"/>
                <a:gd name="connsiteY1155" fmla="*/ 556932 h 1687933"/>
                <a:gd name="connsiteX1156" fmla="*/ 1236022 w 3054821"/>
                <a:gd name="connsiteY1156" fmla="*/ 553124 h 1687933"/>
                <a:gd name="connsiteX1157" fmla="*/ 1264589 w 3054821"/>
                <a:gd name="connsiteY1157" fmla="*/ 556932 h 1687933"/>
                <a:gd name="connsiteX1158" fmla="*/ 1287443 w 3054821"/>
                <a:gd name="connsiteY1158" fmla="*/ 560740 h 1687933"/>
                <a:gd name="connsiteX1159" fmla="*/ 1288396 w 3054821"/>
                <a:gd name="connsiteY1159" fmla="*/ 590253 h 1687933"/>
                <a:gd name="connsiteX1160" fmla="*/ 1313154 w 3054821"/>
                <a:gd name="connsiteY1160" fmla="*/ 592157 h 1687933"/>
                <a:gd name="connsiteX1161" fmla="*/ 1325533 w 3054821"/>
                <a:gd name="connsiteY1161" fmla="*/ 565501 h 1687933"/>
                <a:gd name="connsiteX1162" fmla="*/ 1338865 w 3054821"/>
                <a:gd name="connsiteY1162" fmla="*/ 536940 h 1687933"/>
                <a:gd name="connsiteX1163" fmla="*/ 1358862 w 3054821"/>
                <a:gd name="connsiteY1163" fmla="*/ 541700 h 1687933"/>
                <a:gd name="connsiteX1164" fmla="*/ 1389334 w 3054821"/>
                <a:gd name="connsiteY1164" fmla="*/ 535036 h 1687933"/>
                <a:gd name="connsiteX1165" fmla="*/ 1415997 w 3054821"/>
                <a:gd name="connsiteY1165" fmla="*/ 528372 h 1687933"/>
                <a:gd name="connsiteX1166" fmla="*/ 1436947 w 3054821"/>
                <a:gd name="connsiteY1166" fmla="*/ 545508 h 1687933"/>
                <a:gd name="connsiteX1167" fmla="*/ 1487416 w 3054821"/>
                <a:gd name="connsiteY1167" fmla="*/ 556932 h 1687933"/>
                <a:gd name="connsiteX1168" fmla="*/ 1547408 w 3054821"/>
                <a:gd name="connsiteY1168" fmla="*/ 560740 h 1687933"/>
                <a:gd name="connsiteX1169" fmla="*/ 1566453 w 3054821"/>
                <a:gd name="connsiteY1169" fmla="*/ 564549 h 1687933"/>
                <a:gd name="connsiteX1170" fmla="*/ 1586450 w 3054821"/>
                <a:gd name="connsiteY1170" fmla="*/ 564549 h 1687933"/>
                <a:gd name="connsiteX1171" fmla="*/ 1598829 w 3054821"/>
                <a:gd name="connsiteY1171" fmla="*/ 541700 h 1687933"/>
                <a:gd name="connsiteX1172" fmla="*/ 1618827 w 3054821"/>
                <a:gd name="connsiteY1172" fmla="*/ 547412 h 1687933"/>
                <a:gd name="connsiteX1173" fmla="*/ 1615970 w 3054821"/>
                <a:gd name="connsiteY1173" fmla="*/ 526468 h 1687933"/>
                <a:gd name="connsiteX1174" fmla="*/ 1639776 w 3054821"/>
                <a:gd name="connsiteY1174" fmla="*/ 525516 h 1687933"/>
                <a:gd name="connsiteX1175" fmla="*/ 1663582 w 3054821"/>
                <a:gd name="connsiteY1175" fmla="*/ 548364 h 1687933"/>
                <a:gd name="connsiteX1176" fmla="*/ 1653108 w 3054821"/>
                <a:gd name="connsiteY1176" fmla="*/ 571213 h 1687933"/>
                <a:gd name="connsiteX1177" fmla="*/ 1673105 w 3054821"/>
                <a:gd name="connsiteY1177" fmla="*/ 564549 h 1687933"/>
                <a:gd name="connsiteX1178" fmla="*/ 1694054 w 3054821"/>
                <a:gd name="connsiteY1178" fmla="*/ 542652 h 1687933"/>
                <a:gd name="connsiteX1179" fmla="*/ 1715004 w 3054821"/>
                <a:gd name="connsiteY1179" fmla="*/ 550268 h 1687933"/>
                <a:gd name="connsiteX1180" fmla="*/ 1736906 w 3054821"/>
                <a:gd name="connsiteY1180" fmla="*/ 535988 h 1687933"/>
                <a:gd name="connsiteX1181" fmla="*/ 1759760 w 3054821"/>
                <a:gd name="connsiteY1181" fmla="*/ 525516 h 1687933"/>
                <a:gd name="connsiteX1182" fmla="*/ 1776900 w 3054821"/>
                <a:gd name="connsiteY1182" fmla="*/ 503619 h 1687933"/>
                <a:gd name="connsiteX1183" fmla="*/ 1754999 w 3054821"/>
                <a:gd name="connsiteY1183" fmla="*/ 499811 h 1687933"/>
                <a:gd name="connsiteX1184" fmla="*/ 1778805 w 3054821"/>
                <a:gd name="connsiteY1184" fmla="*/ 500763 h 1687933"/>
                <a:gd name="connsiteX1185" fmla="*/ 1799754 w 3054821"/>
                <a:gd name="connsiteY1185" fmla="*/ 490291 h 1687933"/>
                <a:gd name="connsiteX1186" fmla="*/ 1773091 w 3054821"/>
                <a:gd name="connsiteY1186" fmla="*/ 472203 h 1687933"/>
                <a:gd name="connsiteX1187" fmla="*/ 1745476 w 3054821"/>
                <a:gd name="connsiteY1187" fmla="*/ 472203 h 1687933"/>
                <a:gd name="connsiteX1188" fmla="*/ 1744524 w 3054821"/>
                <a:gd name="connsiteY1188" fmla="*/ 449354 h 1687933"/>
                <a:gd name="connsiteX1189" fmla="*/ 1772139 w 3054821"/>
                <a:gd name="connsiteY1189" fmla="*/ 441738 h 1687933"/>
                <a:gd name="connsiteX1190" fmla="*/ 1753094 w 3054821"/>
                <a:gd name="connsiteY1190" fmla="*/ 426505 h 1687933"/>
                <a:gd name="connsiteX1191" fmla="*/ 1775948 w 3054821"/>
                <a:gd name="connsiteY1191" fmla="*/ 412225 h 1687933"/>
                <a:gd name="connsiteX1192" fmla="*/ 1828322 w 3054821"/>
                <a:gd name="connsiteY1192" fmla="*/ 394137 h 1687933"/>
                <a:gd name="connsiteX1193" fmla="*/ 1847367 w 3054821"/>
                <a:gd name="connsiteY1193" fmla="*/ 387473 h 1687933"/>
                <a:gd name="connsiteX1194" fmla="*/ 1871173 w 3054821"/>
                <a:gd name="connsiteY1194" fmla="*/ 412225 h 1687933"/>
                <a:gd name="connsiteX1195" fmla="*/ 1856889 w 3054821"/>
                <a:gd name="connsiteY1195" fmla="*/ 440786 h 1687933"/>
                <a:gd name="connsiteX1196" fmla="*/ 1870221 w 3054821"/>
                <a:gd name="connsiteY1196" fmla="*/ 464586 h 1687933"/>
                <a:gd name="connsiteX1197" fmla="*/ 1849271 w 3054821"/>
                <a:gd name="connsiteY1197" fmla="*/ 456970 h 1687933"/>
                <a:gd name="connsiteX1198" fmla="*/ 1836892 w 3054821"/>
                <a:gd name="connsiteY1198" fmla="*/ 483627 h 1687933"/>
                <a:gd name="connsiteX1199" fmla="*/ 1861651 w 3054821"/>
                <a:gd name="connsiteY1199" fmla="*/ 486483 h 1687933"/>
                <a:gd name="connsiteX1200" fmla="*/ 1856889 w 3054821"/>
                <a:gd name="connsiteY1200" fmla="*/ 507427 h 1687933"/>
                <a:gd name="connsiteX1201" fmla="*/ 1846415 w 3054821"/>
                <a:gd name="connsiteY1201" fmla="*/ 533132 h 1687933"/>
                <a:gd name="connsiteX1202" fmla="*/ 1870221 w 3054821"/>
                <a:gd name="connsiteY1202" fmla="*/ 517900 h 1687933"/>
                <a:gd name="connsiteX1203" fmla="*/ 1921642 w 3054821"/>
                <a:gd name="connsiteY1203" fmla="*/ 508379 h 1687933"/>
                <a:gd name="connsiteX1204" fmla="*/ 1913072 w 3054821"/>
                <a:gd name="connsiteY1204" fmla="*/ 533132 h 1687933"/>
                <a:gd name="connsiteX1205" fmla="*/ 1888314 w 3054821"/>
                <a:gd name="connsiteY1205" fmla="*/ 541700 h 1687933"/>
                <a:gd name="connsiteX1206" fmla="*/ 1890218 w 3054821"/>
                <a:gd name="connsiteY1206" fmla="*/ 582637 h 1687933"/>
                <a:gd name="connsiteX1207" fmla="*/ 1914025 w 3054821"/>
                <a:gd name="connsiteY1207" fmla="*/ 574069 h 1687933"/>
                <a:gd name="connsiteX1208" fmla="*/ 1939735 w 3054821"/>
                <a:gd name="connsiteY1208" fmla="*/ 563597 h 1687933"/>
                <a:gd name="connsiteX1209" fmla="*/ 1959732 w 3054821"/>
                <a:gd name="connsiteY1209" fmla="*/ 545508 h 1687933"/>
                <a:gd name="connsiteX1210" fmla="*/ 1995918 w 3054821"/>
                <a:gd name="connsiteY1210" fmla="*/ 516947 h 1687933"/>
                <a:gd name="connsiteX1211" fmla="*/ 2022581 w 3054821"/>
                <a:gd name="connsiteY1211" fmla="*/ 499811 h 1687933"/>
                <a:gd name="connsiteX1212" fmla="*/ 2033056 w 3054821"/>
                <a:gd name="connsiteY1212" fmla="*/ 477915 h 1687933"/>
                <a:gd name="connsiteX1213" fmla="*/ 2074003 w 3054821"/>
                <a:gd name="connsiteY1213" fmla="*/ 472203 h 1687933"/>
                <a:gd name="connsiteX1214" fmla="*/ 2102570 w 3054821"/>
                <a:gd name="connsiteY1214" fmla="*/ 478867 h 1687933"/>
                <a:gd name="connsiteX1215" fmla="*/ 2113997 w 3054821"/>
                <a:gd name="connsiteY1215" fmla="*/ 502667 h 1687933"/>
                <a:gd name="connsiteX1216" fmla="*/ 2110188 w 3054821"/>
                <a:gd name="connsiteY1216" fmla="*/ 522660 h 1687933"/>
                <a:gd name="connsiteX1217" fmla="*/ 2065432 w 3054821"/>
                <a:gd name="connsiteY1217" fmla="*/ 531228 h 1687933"/>
                <a:gd name="connsiteX1218" fmla="*/ 2070194 w 3054821"/>
                <a:gd name="connsiteY1218" fmla="*/ 558836 h 1687933"/>
                <a:gd name="connsiteX1219" fmla="*/ 2060671 w 3054821"/>
                <a:gd name="connsiteY1219" fmla="*/ 585493 h 1687933"/>
                <a:gd name="connsiteX1220" fmla="*/ 2018772 w 3054821"/>
                <a:gd name="connsiteY1220" fmla="*/ 605485 h 1687933"/>
                <a:gd name="connsiteX1221" fmla="*/ 1986396 w 3054821"/>
                <a:gd name="connsiteY1221" fmla="*/ 612150 h 1687933"/>
                <a:gd name="connsiteX1222" fmla="*/ 1965446 w 3054821"/>
                <a:gd name="connsiteY1222" fmla="*/ 598821 h 1687933"/>
                <a:gd name="connsiteX1223" fmla="*/ 1952115 w 3054821"/>
                <a:gd name="connsiteY1223" fmla="*/ 619766 h 1687933"/>
                <a:gd name="connsiteX1224" fmla="*/ 1929261 w 3054821"/>
                <a:gd name="connsiteY1224" fmla="*/ 597869 h 1687933"/>
                <a:gd name="connsiteX1225" fmla="*/ 1906406 w 3054821"/>
                <a:gd name="connsiteY1225" fmla="*/ 615958 h 1687933"/>
                <a:gd name="connsiteX1226" fmla="*/ 1884505 w 3054821"/>
                <a:gd name="connsiteY1226" fmla="*/ 630238 h 1687933"/>
                <a:gd name="connsiteX1227" fmla="*/ 1845462 w 3054821"/>
                <a:gd name="connsiteY1227" fmla="*/ 647374 h 1687933"/>
                <a:gd name="connsiteX1228" fmla="*/ 1805468 w 3054821"/>
                <a:gd name="connsiteY1228" fmla="*/ 626430 h 1687933"/>
                <a:gd name="connsiteX1229" fmla="*/ 1781662 w 3054821"/>
                <a:gd name="connsiteY1229" fmla="*/ 618814 h 1687933"/>
                <a:gd name="connsiteX1230" fmla="*/ 1760712 w 3054821"/>
                <a:gd name="connsiteY1230" fmla="*/ 618814 h 1687933"/>
                <a:gd name="connsiteX1231" fmla="*/ 1736906 w 3054821"/>
                <a:gd name="connsiteY1231" fmla="*/ 622622 h 1687933"/>
                <a:gd name="connsiteX1232" fmla="*/ 1784518 w 3054821"/>
                <a:gd name="connsiteY1232" fmla="*/ 658799 h 1687933"/>
                <a:gd name="connsiteX1233" fmla="*/ 1837844 w 3054821"/>
                <a:gd name="connsiteY1233" fmla="*/ 673079 h 1687933"/>
                <a:gd name="connsiteX1234" fmla="*/ 1814038 w 3054821"/>
                <a:gd name="connsiteY1234" fmla="*/ 678791 h 1687933"/>
                <a:gd name="connsiteX1235" fmla="*/ 1794041 w 3054821"/>
                <a:gd name="connsiteY1235" fmla="*/ 689263 h 1687933"/>
                <a:gd name="connsiteX1236" fmla="*/ 1774996 w 3054821"/>
                <a:gd name="connsiteY1236" fmla="*/ 695927 h 1687933"/>
                <a:gd name="connsiteX1237" fmla="*/ 1738810 w 3054821"/>
                <a:gd name="connsiteY1237" fmla="*/ 702592 h 1687933"/>
                <a:gd name="connsiteX1238" fmla="*/ 1713100 w 3054821"/>
                <a:gd name="connsiteY1238" fmla="*/ 702592 h 1687933"/>
                <a:gd name="connsiteX1239" fmla="*/ 1691198 w 3054821"/>
                <a:gd name="connsiteY1239" fmla="*/ 728296 h 1687933"/>
                <a:gd name="connsiteX1240" fmla="*/ 1660726 w 3054821"/>
                <a:gd name="connsiteY1240" fmla="*/ 713064 h 1687933"/>
                <a:gd name="connsiteX1241" fmla="*/ 1600734 w 3054821"/>
                <a:gd name="connsiteY1241" fmla="*/ 702592 h 1687933"/>
                <a:gd name="connsiteX1242" fmla="*/ 1621683 w 3054821"/>
                <a:gd name="connsiteY1242" fmla="*/ 728296 h 1687933"/>
                <a:gd name="connsiteX1243" fmla="*/ 1656917 w 3054821"/>
                <a:gd name="connsiteY1243" fmla="*/ 725440 h 1687933"/>
                <a:gd name="connsiteX1244" fmla="*/ 1660726 w 3054821"/>
                <a:gd name="connsiteY1244" fmla="*/ 755905 h 1687933"/>
                <a:gd name="connsiteX1245" fmla="*/ 1614065 w 3054821"/>
                <a:gd name="connsiteY1245" fmla="*/ 756857 h 1687933"/>
                <a:gd name="connsiteX1246" fmla="*/ 1566453 w 3054821"/>
                <a:gd name="connsiteY1246" fmla="*/ 793034 h 1687933"/>
                <a:gd name="connsiteX1247" fmla="*/ 1543599 w 3054821"/>
                <a:gd name="connsiteY1247" fmla="*/ 807314 h 1687933"/>
                <a:gd name="connsiteX1248" fmla="*/ 1510270 w 3054821"/>
                <a:gd name="connsiteY1248" fmla="*/ 828258 h 1687933"/>
                <a:gd name="connsiteX1249" fmla="*/ 1490273 w 3054821"/>
                <a:gd name="connsiteY1249" fmla="*/ 842539 h 1687933"/>
                <a:gd name="connsiteX1250" fmla="*/ 1470276 w 3054821"/>
                <a:gd name="connsiteY1250" fmla="*/ 856819 h 1687933"/>
                <a:gd name="connsiteX1251" fmla="*/ 1440756 w 3054821"/>
                <a:gd name="connsiteY1251" fmla="*/ 889188 h 1687933"/>
                <a:gd name="connsiteX1252" fmla="*/ 1414093 w 3054821"/>
                <a:gd name="connsiteY1252" fmla="*/ 921556 h 1687933"/>
                <a:gd name="connsiteX1253" fmla="*/ 1406475 w 3054821"/>
                <a:gd name="connsiteY1253" fmla="*/ 951069 h 1687933"/>
                <a:gd name="connsiteX1254" fmla="*/ 1430281 w 3054821"/>
                <a:gd name="connsiteY1254" fmla="*/ 939645 h 1687933"/>
                <a:gd name="connsiteX1255" fmla="*/ 1454087 w 3054821"/>
                <a:gd name="connsiteY1255" fmla="*/ 951069 h 1687933"/>
                <a:gd name="connsiteX1256" fmla="*/ 1442660 w 3054821"/>
                <a:gd name="connsiteY1256" fmla="*/ 983438 h 1687933"/>
                <a:gd name="connsiteX1257" fmla="*/ 1423615 w 3054821"/>
                <a:gd name="connsiteY1257" fmla="*/ 1014855 h 1687933"/>
                <a:gd name="connsiteX1258" fmla="*/ 1446469 w 3054821"/>
                <a:gd name="connsiteY1258" fmla="*/ 1011046 h 1687933"/>
                <a:gd name="connsiteX1259" fmla="*/ 1472180 w 3054821"/>
                <a:gd name="connsiteY1259" fmla="*/ 1007238 h 1687933"/>
                <a:gd name="connsiteX1260" fmla="*/ 1504557 w 3054821"/>
                <a:gd name="connsiteY1260" fmla="*/ 1011046 h 1687933"/>
                <a:gd name="connsiteX1261" fmla="*/ 1559787 w 3054821"/>
                <a:gd name="connsiteY1261" fmla="*/ 1039607 h 1687933"/>
                <a:gd name="connsiteX1262" fmla="*/ 1578832 w 3054821"/>
                <a:gd name="connsiteY1262" fmla="*/ 1067216 h 1687933"/>
                <a:gd name="connsiteX1263" fmla="*/ 1615970 w 3054821"/>
                <a:gd name="connsiteY1263" fmla="*/ 1082448 h 1687933"/>
                <a:gd name="connsiteX1264" fmla="*/ 1607400 w 3054821"/>
                <a:gd name="connsiteY1264" fmla="*/ 1103393 h 1687933"/>
                <a:gd name="connsiteX1265" fmla="*/ 1627397 w 3054821"/>
                <a:gd name="connsiteY1265" fmla="*/ 1095776 h 1687933"/>
                <a:gd name="connsiteX1266" fmla="*/ 1685484 w 3054821"/>
                <a:gd name="connsiteY1266" fmla="*/ 1095776 h 1687933"/>
                <a:gd name="connsiteX1267" fmla="*/ 1710243 w 3054821"/>
                <a:gd name="connsiteY1267" fmla="*/ 1112913 h 1687933"/>
                <a:gd name="connsiteX1268" fmla="*/ 1683580 w 3054821"/>
                <a:gd name="connsiteY1268" fmla="*/ 1130049 h 1687933"/>
                <a:gd name="connsiteX1269" fmla="*/ 1682627 w 3054821"/>
                <a:gd name="connsiteY1269" fmla="*/ 1156706 h 1687933"/>
                <a:gd name="connsiteX1270" fmla="*/ 1670248 w 3054821"/>
                <a:gd name="connsiteY1270" fmla="*/ 1176698 h 1687933"/>
                <a:gd name="connsiteX1271" fmla="*/ 1654060 w 3054821"/>
                <a:gd name="connsiteY1271" fmla="*/ 1201451 h 1687933"/>
                <a:gd name="connsiteX1272" fmla="*/ 1650251 w 3054821"/>
                <a:gd name="connsiteY1272" fmla="*/ 1230963 h 1687933"/>
                <a:gd name="connsiteX1273" fmla="*/ 1671201 w 3054821"/>
                <a:gd name="connsiteY1273" fmla="*/ 1244292 h 1687933"/>
                <a:gd name="connsiteX1274" fmla="*/ 1676914 w 3054821"/>
                <a:gd name="connsiteY1274" fmla="*/ 1264284 h 1687933"/>
                <a:gd name="connsiteX1275" fmla="*/ 1654060 w 3054821"/>
                <a:gd name="connsiteY1275" fmla="*/ 1279516 h 1687933"/>
                <a:gd name="connsiteX1276" fmla="*/ 1675962 w 3054821"/>
                <a:gd name="connsiteY1276" fmla="*/ 1280468 h 1687933"/>
                <a:gd name="connsiteX1277" fmla="*/ 1697863 w 3054821"/>
                <a:gd name="connsiteY1277" fmla="*/ 1284277 h 1687933"/>
                <a:gd name="connsiteX1278" fmla="*/ 1716908 w 3054821"/>
                <a:gd name="connsiteY1278" fmla="*/ 1262380 h 1687933"/>
                <a:gd name="connsiteX1279" fmla="*/ 1736906 w 3054821"/>
                <a:gd name="connsiteY1279" fmla="*/ 1269996 h 1687933"/>
                <a:gd name="connsiteX1280" fmla="*/ 1739762 w 3054821"/>
                <a:gd name="connsiteY1280" fmla="*/ 1246196 h 1687933"/>
                <a:gd name="connsiteX1281" fmla="*/ 1768330 w 3054821"/>
                <a:gd name="connsiteY1281" fmla="*/ 1230963 h 1687933"/>
                <a:gd name="connsiteX1282" fmla="*/ 1769282 w 3054821"/>
                <a:gd name="connsiteY1282" fmla="*/ 1186218 h 1687933"/>
                <a:gd name="connsiteX1283" fmla="*/ 1788327 w 3054821"/>
                <a:gd name="connsiteY1283" fmla="*/ 1155754 h 1687933"/>
                <a:gd name="connsiteX1284" fmla="*/ 1785471 w 3054821"/>
                <a:gd name="connsiteY1284" fmla="*/ 1132905 h 1687933"/>
                <a:gd name="connsiteX1285" fmla="*/ 1782614 w 3054821"/>
                <a:gd name="connsiteY1285" fmla="*/ 1111961 h 1687933"/>
                <a:gd name="connsiteX1286" fmla="*/ 1803563 w 3054821"/>
                <a:gd name="connsiteY1286" fmla="*/ 1107201 h 1687933"/>
                <a:gd name="connsiteX1287" fmla="*/ 1822608 w 3054821"/>
                <a:gd name="connsiteY1287" fmla="*/ 1103393 h 1687933"/>
                <a:gd name="connsiteX1288" fmla="*/ 1852128 w 3054821"/>
                <a:gd name="connsiteY1288" fmla="*/ 1099584 h 1687933"/>
                <a:gd name="connsiteX1289" fmla="*/ 1873078 w 3054821"/>
                <a:gd name="connsiteY1289" fmla="*/ 1085304 h 1687933"/>
                <a:gd name="connsiteX1290" fmla="*/ 1895932 w 3054821"/>
                <a:gd name="connsiteY1290" fmla="*/ 1067216 h 1687933"/>
                <a:gd name="connsiteX1291" fmla="*/ 1934974 w 3054821"/>
                <a:gd name="connsiteY1291" fmla="*/ 1035799 h 1687933"/>
                <a:gd name="connsiteX1292" fmla="*/ 1945449 w 3054821"/>
                <a:gd name="connsiteY1292" fmla="*/ 1006286 h 1687933"/>
                <a:gd name="connsiteX1293" fmla="*/ 1949258 w 3054821"/>
                <a:gd name="connsiteY1293" fmla="*/ 984390 h 1687933"/>
                <a:gd name="connsiteX1294" fmla="*/ 1942592 w 3054821"/>
                <a:gd name="connsiteY1294" fmla="*/ 958685 h 1687933"/>
                <a:gd name="connsiteX1295" fmla="*/ 1914977 w 3054821"/>
                <a:gd name="connsiteY1295" fmla="*/ 939645 h 1687933"/>
                <a:gd name="connsiteX1296" fmla="*/ 1934974 w 3054821"/>
                <a:gd name="connsiteY1296" fmla="*/ 925365 h 1687933"/>
                <a:gd name="connsiteX1297" fmla="*/ 1971160 w 3054821"/>
                <a:gd name="connsiteY1297" fmla="*/ 896804 h 1687933"/>
                <a:gd name="connsiteX1298" fmla="*/ 1991157 w 3054821"/>
                <a:gd name="connsiteY1298" fmla="*/ 880620 h 1687933"/>
                <a:gd name="connsiteX1299" fmla="*/ 1988300 w 3054821"/>
                <a:gd name="connsiteY1299" fmla="*/ 859675 h 1687933"/>
                <a:gd name="connsiteX1300" fmla="*/ 2000679 w 3054821"/>
                <a:gd name="connsiteY1300" fmla="*/ 840635 h 1687933"/>
                <a:gd name="connsiteX1301" fmla="*/ 2023533 w 3054821"/>
                <a:gd name="connsiteY1301" fmla="*/ 823498 h 1687933"/>
                <a:gd name="connsiteX1302" fmla="*/ 2014011 w 3054821"/>
                <a:gd name="connsiteY1302" fmla="*/ 799698 h 1687933"/>
                <a:gd name="connsiteX1303" fmla="*/ 2054958 w 3054821"/>
                <a:gd name="connsiteY1303" fmla="*/ 774945 h 1687933"/>
                <a:gd name="connsiteX1304" fmla="*/ 2102570 w 3054821"/>
                <a:gd name="connsiteY1304" fmla="*/ 789226 h 1687933"/>
                <a:gd name="connsiteX1305" fmla="*/ 2126376 w 3054821"/>
                <a:gd name="connsiteY1305" fmla="*/ 793034 h 1687933"/>
                <a:gd name="connsiteX1306" fmla="*/ 2147326 w 3054821"/>
                <a:gd name="connsiteY1306" fmla="*/ 782561 h 1687933"/>
                <a:gd name="connsiteX1307" fmla="*/ 2172085 w 3054821"/>
                <a:gd name="connsiteY1307" fmla="*/ 782561 h 1687933"/>
                <a:gd name="connsiteX1308" fmla="*/ 2173989 w 3054821"/>
                <a:gd name="connsiteY1308" fmla="*/ 803506 h 1687933"/>
                <a:gd name="connsiteX1309" fmla="*/ 2204461 w 3054821"/>
                <a:gd name="connsiteY1309" fmla="*/ 813978 h 1687933"/>
                <a:gd name="connsiteX1310" fmla="*/ 2209222 w 3054821"/>
                <a:gd name="connsiteY1310" fmla="*/ 836827 h 1687933"/>
                <a:gd name="connsiteX1311" fmla="*/ 2236838 w 3054821"/>
                <a:gd name="connsiteY1311" fmla="*/ 852059 h 1687933"/>
                <a:gd name="connsiteX1312" fmla="*/ 2257787 w 3054821"/>
                <a:gd name="connsiteY1312" fmla="*/ 849203 h 1687933"/>
                <a:gd name="connsiteX1313" fmla="*/ 2236838 w 3054821"/>
                <a:gd name="connsiteY1313" fmla="*/ 854915 h 1687933"/>
                <a:gd name="connsiteX1314" fmla="*/ 2222554 w 3054821"/>
                <a:gd name="connsiteY1314" fmla="*/ 876811 h 1687933"/>
                <a:gd name="connsiteX1315" fmla="*/ 2201604 w 3054821"/>
                <a:gd name="connsiteY1315" fmla="*/ 878716 h 1687933"/>
                <a:gd name="connsiteX1316" fmla="*/ 2216840 w 3054821"/>
                <a:gd name="connsiteY1316" fmla="*/ 903468 h 1687933"/>
                <a:gd name="connsiteX1317" fmla="*/ 2184464 w 3054821"/>
                <a:gd name="connsiteY1317" fmla="*/ 934885 h 1687933"/>
                <a:gd name="connsiteX1318" fmla="*/ 2213031 w 3054821"/>
                <a:gd name="connsiteY1318" fmla="*/ 932029 h 1687933"/>
                <a:gd name="connsiteX1319" fmla="*/ 2237790 w 3054821"/>
                <a:gd name="connsiteY1319" fmla="*/ 942501 h 1687933"/>
                <a:gd name="connsiteX1320" fmla="*/ 2192082 w 3054821"/>
                <a:gd name="connsiteY1320" fmla="*/ 970110 h 1687933"/>
                <a:gd name="connsiteX1321" fmla="*/ 2229220 w 3054821"/>
                <a:gd name="connsiteY1321" fmla="*/ 968206 h 1687933"/>
                <a:gd name="connsiteX1322" fmla="*/ 2250169 w 3054821"/>
                <a:gd name="connsiteY1322" fmla="*/ 945357 h 1687933"/>
                <a:gd name="connsiteX1323" fmla="*/ 2246360 w 3054821"/>
                <a:gd name="connsiteY1323" fmla="*/ 965349 h 1687933"/>
                <a:gd name="connsiteX1324" fmla="*/ 2273023 w 3054821"/>
                <a:gd name="connsiteY1324" fmla="*/ 952973 h 1687933"/>
                <a:gd name="connsiteX1325" fmla="*/ 2293020 w 3054821"/>
                <a:gd name="connsiteY1325" fmla="*/ 938693 h 1687933"/>
                <a:gd name="connsiteX1326" fmla="*/ 2314922 w 3054821"/>
                <a:gd name="connsiteY1326" fmla="*/ 935837 h 1687933"/>
                <a:gd name="connsiteX1327" fmla="*/ 2313018 w 3054821"/>
                <a:gd name="connsiteY1327" fmla="*/ 955829 h 1687933"/>
                <a:gd name="connsiteX1328" fmla="*/ 2335872 w 3054821"/>
                <a:gd name="connsiteY1328" fmla="*/ 924413 h 1687933"/>
                <a:gd name="connsiteX1329" fmla="*/ 2368248 w 3054821"/>
                <a:gd name="connsiteY1329" fmla="*/ 888236 h 1687933"/>
                <a:gd name="connsiteX1330" fmla="*/ 2389198 w 3054821"/>
                <a:gd name="connsiteY1330" fmla="*/ 886332 h 1687933"/>
                <a:gd name="connsiteX1331" fmla="*/ 2386341 w 3054821"/>
                <a:gd name="connsiteY1331" fmla="*/ 922508 h 1687933"/>
                <a:gd name="connsiteX1332" fmla="*/ 2407290 w 3054821"/>
                <a:gd name="connsiteY1332" fmla="*/ 938693 h 1687933"/>
                <a:gd name="connsiteX1333" fmla="*/ 2384437 w 3054821"/>
                <a:gd name="connsiteY1333" fmla="*/ 949165 h 1687933"/>
                <a:gd name="connsiteX1334" fmla="*/ 2405386 w 3054821"/>
                <a:gd name="connsiteY1334" fmla="*/ 956781 h 1687933"/>
                <a:gd name="connsiteX1335" fmla="*/ 2374914 w 3054821"/>
                <a:gd name="connsiteY1335" fmla="*/ 966301 h 1687933"/>
                <a:gd name="connsiteX1336" fmla="*/ 2402529 w 3054821"/>
                <a:gd name="connsiteY1336" fmla="*/ 967254 h 1687933"/>
                <a:gd name="connsiteX1337" fmla="*/ 2427288 w 3054821"/>
                <a:gd name="connsiteY1337" fmla="*/ 981534 h 1687933"/>
                <a:gd name="connsiteX1338" fmla="*/ 2400625 w 3054821"/>
                <a:gd name="connsiteY1338" fmla="*/ 994862 h 1687933"/>
                <a:gd name="connsiteX1339" fmla="*/ 2413004 w 3054821"/>
                <a:gd name="connsiteY1339" fmla="*/ 1019615 h 1687933"/>
                <a:gd name="connsiteX1340" fmla="*/ 2390150 w 3054821"/>
                <a:gd name="connsiteY1340" fmla="*/ 1033895 h 1687933"/>
                <a:gd name="connsiteX1341" fmla="*/ 2399673 w 3054821"/>
                <a:gd name="connsiteY1341" fmla="*/ 1061504 h 1687933"/>
                <a:gd name="connsiteX1342" fmla="*/ 2423479 w 3054821"/>
                <a:gd name="connsiteY1342" fmla="*/ 1080544 h 1687933"/>
                <a:gd name="connsiteX1343" fmla="*/ 2407290 w 3054821"/>
                <a:gd name="connsiteY1343" fmla="*/ 1102441 h 1687933"/>
                <a:gd name="connsiteX1344" fmla="*/ 2430144 w 3054821"/>
                <a:gd name="connsiteY1344" fmla="*/ 1112913 h 1687933"/>
                <a:gd name="connsiteX1345" fmla="*/ 2480614 w 3054821"/>
                <a:gd name="connsiteY1345" fmla="*/ 1110057 h 1687933"/>
                <a:gd name="connsiteX1346" fmla="*/ 2500611 w 3054821"/>
                <a:gd name="connsiteY1346" fmla="*/ 1106249 h 1687933"/>
                <a:gd name="connsiteX1347" fmla="*/ 2514895 w 3054821"/>
                <a:gd name="connsiteY1347" fmla="*/ 1130049 h 1687933"/>
                <a:gd name="connsiteX1348" fmla="*/ 2477757 w 3054821"/>
                <a:gd name="connsiteY1348" fmla="*/ 1126241 h 1687933"/>
                <a:gd name="connsiteX1349" fmla="*/ 2453951 w 3054821"/>
                <a:gd name="connsiteY1349" fmla="*/ 1140521 h 1687933"/>
                <a:gd name="connsiteX1350" fmla="*/ 2424431 w 3054821"/>
                <a:gd name="connsiteY1350" fmla="*/ 1150994 h 1687933"/>
                <a:gd name="connsiteX1351" fmla="*/ 2401577 w 3054821"/>
                <a:gd name="connsiteY1351" fmla="*/ 1161466 h 1687933"/>
                <a:gd name="connsiteX1352" fmla="*/ 2380628 w 3054821"/>
                <a:gd name="connsiteY1352" fmla="*/ 1157658 h 1687933"/>
                <a:gd name="connsiteX1353" fmla="*/ 2387293 w 3054821"/>
                <a:gd name="connsiteY1353" fmla="*/ 1182410 h 1687933"/>
                <a:gd name="connsiteX1354" fmla="*/ 2413956 w 3054821"/>
                <a:gd name="connsiteY1354" fmla="*/ 1170034 h 1687933"/>
                <a:gd name="connsiteX1355" fmla="*/ 2436810 w 3054821"/>
                <a:gd name="connsiteY1355" fmla="*/ 1163370 h 1687933"/>
                <a:gd name="connsiteX1356" fmla="*/ 2456808 w 3054821"/>
                <a:gd name="connsiteY1356" fmla="*/ 1152898 h 1687933"/>
                <a:gd name="connsiteX1357" fmla="*/ 2476805 w 3054821"/>
                <a:gd name="connsiteY1357" fmla="*/ 1142425 h 1687933"/>
                <a:gd name="connsiteX1358" fmla="*/ 2486327 w 3054821"/>
                <a:gd name="connsiteY1358" fmla="*/ 1168130 h 1687933"/>
                <a:gd name="connsiteX1359" fmla="*/ 2509181 w 3054821"/>
                <a:gd name="connsiteY1359" fmla="*/ 1164322 h 1687933"/>
                <a:gd name="connsiteX1360" fmla="*/ 2512990 w 3054821"/>
                <a:gd name="connsiteY1360" fmla="*/ 1161466 h 1687933"/>
                <a:gd name="connsiteX1361" fmla="*/ 2512990 w 3054821"/>
                <a:gd name="connsiteY1361" fmla="*/ 1156706 h 1687933"/>
                <a:gd name="connsiteX1362" fmla="*/ 2492993 w 3054821"/>
                <a:gd name="connsiteY1362" fmla="*/ 1163370 h 1687933"/>
                <a:gd name="connsiteX1363" fmla="*/ 2502516 w 3054821"/>
                <a:gd name="connsiteY1363" fmla="*/ 1141473 h 1687933"/>
                <a:gd name="connsiteX1364" fmla="*/ 2480614 w 3054821"/>
                <a:gd name="connsiteY1364" fmla="*/ 1134809 h 1687933"/>
                <a:gd name="connsiteX1365" fmla="*/ 2459664 w 3054821"/>
                <a:gd name="connsiteY1365" fmla="*/ 1145281 h 1687933"/>
                <a:gd name="connsiteX1366" fmla="*/ 2439667 w 3054821"/>
                <a:gd name="connsiteY1366" fmla="*/ 1155754 h 1687933"/>
                <a:gd name="connsiteX1367" fmla="*/ 2417765 w 3054821"/>
                <a:gd name="connsiteY1367" fmla="*/ 1163370 h 1687933"/>
                <a:gd name="connsiteX1368" fmla="*/ 2393959 w 3054821"/>
                <a:gd name="connsiteY1368" fmla="*/ 1177650 h 1687933"/>
                <a:gd name="connsiteX1369" fmla="*/ 2391102 w 3054821"/>
                <a:gd name="connsiteY1369" fmla="*/ 1154802 h 1687933"/>
                <a:gd name="connsiteX1370" fmla="*/ 2433001 w 3054821"/>
                <a:gd name="connsiteY1370" fmla="*/ 1153850 h 1687933"/>
                <a:gd name="connsiteX1371" fmla="*/ 2462521 w 3054821"/>
                <a:gd name="connsiteY1371" fmla="*/ 1143377 h 1687933"/>
                <a:gd name="connsiteX1372" fmla="*/ 2486327 w 3054821"/>
                <a:gd name="connsiteY1372" fmla="*/ 1129097 h 1687933"/>
                <a:gd name="connsiteX1373" fmla="*/ 2524418 w 3054821"/>
                <a:gd name="connsiteY1373" fmla="*/ 1129097 h 1687933"/>
                <a:gd name="connsiteX1374" fmla="*/ 2510134 w 3054821"/>
                <a:gd name="connsiteY1374" fmla="*/ 1100536 h 1687933"/>
                <a:gd name="connsiteX1375" fmla="*/ 2488232 w 3054821"/>
                <a:gd name="connsiteY1375" fmla="*/ 1103393 h 1687933"/>
                <a:gd name="connsiteX1376" fmla="*/ 2439667 w 3054821"/>
                <a:gd name="connsiteY1376" fmla="*/ 1107201 h 1687933"/>
                <a:gd name="connsiteX1377" fmla="*/ 2417765 w 3054821"/>
                <a:gd name="connsiteY1377" fmla="*/ 1096728 h 1687933"/>
                <a:gd name="connsiteX1378" fmla="*/ 2434906 w 3054821"/>
                <a:gd name="connsiteY1378" fmla="*/ 1075784 h 1687933"/>
                <a:gd name="connsiteX1379" fmla="*/ 2412052 w 3054821"/>
                <a:gd name="connsiteY1379" fmla="*/ 1057696 h 1687933"/>
                <a:gd name="connsiteX1380" fmla="*/ 2402529 w 3054821"/>
                <a:gd name="connsiteY1380" fmla="*/ 1033895 h 1687933"/>
                <a:gd name="connsiteX1381" fmla="*/ 2424431 w 3054821"/>
                <a:gd name="connsiteY1381" fmla="*/ 1018663 h 1687933"/>
                <a:gd name="connsiteX1382" fmla="*/ 2412052 w 3054821"/>
                <a:gd name="connsiteY1382" fmla="*/ 993910 h 1687933"/>
                <a:gd name="connsiteX1383" fmla="*/ 2437763 w 3054821"/>
                <a:gd name="connsiteY1383" fmla="*/ 979630 h 1687933"/>
                <a:gd name="connsiteX1384" fmla="*/ 2411099 w 3054821"/>
                <a:gd name="connsiteY1384" fmla="*/ 961541 h 1687933"/>
                <a:gd name="connsiteX1385" fmla="*/ 2383484 w 3054821"/>
                <a:gd name="connsiteY1385" fmla="*/ 964397 h 1687933"/>
                <a:gd name="connsiteX1386" fmla="*/ 2413956 w 3054821"/>
                <a:gd name="connsiteY1386" fmla="*/ 954877 h 1687933"/>
                <a:gd name="connsiteX1387" fmla="*/ 2393959 w 3054821"/>
                <a:gd name="connsiteY1387" fmla="*/ 947261 h 1687933"/>
                <a:gd name="connsiteX1388" fmla="*/ 2417765 w 3054821"/>
                <a:gd name="connsiteY1388" fmla="*/ 937741 h 1687933"/>
                <a:gd name="connsiteX1389" fmla="*/ 2397768 w 3054821"/>
                <a:gd name="connsiteY1389" fmla="*/ 919652 h 1687933"/>
                <a:gd name="connsiteX1390" fmla="*/ 2398720 w 3054821"/>
                <a:gd name="connsiteY1390" fmla="*/ 882524 h 1687933"/>
                <a:gd name="connsiteX1391" fmla="*/ 2373009 w 3054821"/>
                <a:gd name="connsiteY1391" fmla="*/ 883476 h 1687933"/>
                <a:gd name="connsiteX1392" fmla="*/ 2357774 w 3054821"/>
                <a:gd name="connsiteY1392" fmla="*/ 909180 h 1687933"/>
                <a:gd name="connsiteX1393" fmla="*/ 2314922 w 3054821"/>
                <a:gd name="connsiteY1393" fmla="*/ 951069 h 1687933"/>
                <a:gd name="connsiteX1394" fmla="*/ 2322540 w 3054821"/>
                <a:gd name="connsiteY1394" fmla="*/ 932029 h 1687933"/>
                <a:gd name="connsiteX1395" fmla="*/ 2296829 w 3054821"/>
                <a:gd name="connsiteY1395" fmla="*/ 932981 h 1687933"/>
                <a:gd name="connsiteX1396" fmla="*/ 2275880 w 3054821"/>
                <a:gd name="connsiteY1396" fmla="*/ 947261 h 1687933"/>
                <a:gd name="connsiteX1397" fmla="*/ 2253026 w 3054821"/>
                <a:gd name="connsiteY1397" fmla="*/ 961541 h 1687933"/>
                <a:gd name="connsiteX1398" fmla="*/ 2252074 w 3054821"/>
                <a:gd name="connsiteY1398" fmla="*/ 940597 h 1687933"/>
                <a:gd name="connsiteX1399" fmla="*/ 2232076 w 3054821"/>
                <a:gd name="connsiteY1399" fmla="*/ 961541 h 1687933"/>
                <a:gd name="connsiteX1400" fmla="*/ 2196843 w 3054821"/>
                <a:gd name="connsiteY1400" fmla="*/ 968206 h 1687933"/>
                <a:gd name="connsiteX1401" fmla="*/ 2231124 w 3054821"/>
                <a:gd name="connsiteY1401" fmla="*/ 962493 h 1687933"/>
                <a:gd name="connsiteX1402" fmla="*/ 2245408 w 3054821"/>
                <a:gd name="connsiteY1402" fmla="*/ 940597 h 1687933"/>
                <a:gd name="connsiteX1403" fmla="*/ 2217793 w 3054821"/>
                <a:gd name="connsiteY1403" fmla="*/ 926317 h 1687933"/>
                <a:gd name="connsiteX1404" fmla="*/ 2190177 w 3054821"/>
                <a:gd name="connsiteY1404" fmla="*/ 932981 h 1687933"/>
                <a:gd name="connsiteX1405" fmla="*/ 2218745 w 3054821"/>
                <a:gd name="connsiteY1405" fmla="*/ 923461 h 1687933"/>
                <a:gd name="connsiteX1406" fmla="*/ 2226363 w 3054821"/>
                <a:gd name="connsiteY1406" fmla="*/ 900612 h 1687933"/>
                <a:gd name="connsiteX1407" fmla="*/ 2209222 w 3054821"/>
                <a:gd name="connsiteY1407" fmla="*/ 876811 h 1687933"/>
                <a:gd name="connsiteX1408" fmla="*/ 2231124 w 3054821"/>
                <a:gd name="connsiteY1408" fmla="*/ 876811 h 1687933"/>
                <a:gd name="connsiteX1409" fmla="*/ 2246360 w 3054821"/>
                <a:gd name="connsiteY1409" fmla="*/ 854915 h 1687933"/>
                <a:gd name="connsiteX1410" fmla="*/ 2263501 w 3054821"/>
                <a:gd name="connsiteY1410" fmla="*/ 840635 h 1687933"/>
                <a:gd name="connsiteX1411" fmla="*/ 2243503 w 3054821"/>
                <a:gd name="connsiteY1411" fmla="*/ 844443 h 1687933"/>
                <a:gd name="connsiteX1412" fmla="*/ 2218745 w 3054821"/>
                <a:gd name="connsiteY1412" fmla="*/ 830162 h 1687933"/>
                <a:gd name="connsiteX1413" fmla="*/ 2213031 w 3054821"/>
                <a:gd name="connsiteY1413" fmla="*/ 807314 h 1687933"/>
                <a:gd name="connsiteX1414" fmla="*/ 2181607 w 3054821"/>
                <a:gd name="connsiteY1414" fmla="*/ 794938 h 1687933"/>
                <a:gd name="connsiteX1415" fmla="*/ 2177798 w 3054821"/>
                <a:gd name="connsiteY1415" fmla="*/ 773993 h 1687933"/>
                <a:gd name="connsiteX1416" fmla="*/ 2151135 w 3054821"/>
                <a:gd name="connsiteY1416" fmla="*/ 773993 h 1687933"/>
                <a:gd name="connsiteX1417" fmla="*/ 2130185 w 3054821"/>
                <a:gd name="connsiteY1417" fmla="*/ 785417 h 1687933"/>
                <a:gd name="connsiteX1418" fmla="*/ 2108284 w 3054821"/>
                <a:gd name="connsiteY1418" fmla="*/ 781609 h 1687933"/>
                <a:gd name="connsiteX1419" fmla="*/ 2059719 w 3054821"/>
                <a:gd name="connsiteY1419" fmla="*/ 767329 h 1687933"/>
                <a:gd name="connsiteX1420" fmla="*/ 2032104 w 3054821"/>
                <a:gd name="connsiteY1420" fmla="*/ 773993 h 1687933"/>
                <a:gd name="connsiteX1421" fmla="*/ 2014011 w 3054821"/>
                <a:gd name="connsiteY1421" fmla="*/ 795890 h 1687933"/>
                <a:gd name="connsiteX1422" fmla="*/ 2023533 w 3054821"/>
                <a:gd name="connsiteY1422" fmla="*/ 819690 h 1687933"/>
                <a:gd name="connsiteX1423" fmla="*/ 2000679 w 3054821"/>
                <a:gd name="connsiteY1423" fmla="*/ 834923 h 1687933"/>
                <a:gd name="connsiteX1424" fmla="*/ 1987348 w 3054821"/>
                <a:gd name="connsiteY1424" fmla="*/ 856819 h 1687933"/>
                <a:gd name="connsiteX1425" fmla="*/ 1990205 w 3054821"/>
                <a:gd name="connsiteY1425" fmla="*/ 879668 h 1687933"/>
                <a:gd name="connsiteX1426" fmla="*/ 1954019 w 3054821"/>
                <a:gd name="connsiteY1426" fmla="*/ 912988 h 1687933"/>
                <a:gd name="connsiteX1427" fmla="*/ 1914977 w 3054821"/>
                <a:gd name="connsiteY1427" fmla="*/ 937741 h 1687933"/>
                <a:gd name="connsiteX1428" fmla="*/ 1941640 w 3054821"/>
                <a:gd name="connsiteY1428" fmla="*/ 959637 h 1687933"/>
                <a:gd name="connsiteX1429" fmla="*/ 1947353 w 3054821"/>
                <a:gd name="connsiteY1429" fmla="*/ 982486 h 1687933"/>
                <a:gd name="connsiteX1430" fmla="*/ 1943544 w 3054821"/>
                <a:gd name="connsiteY1430" fmla="*/ 1002478 h 1687933"/>
                <a:gd name="connsiteX1431" fmla="*/ 1934022 w 3054821"/>
                <a:gd name="connsiteY1431" fmla="*/ 1030087 h 1687933"/>
                <a:gd name="connsiteX1432" fmla="*/ 1894980 w 3054821"/>
                <a:gd name="connsiteY1432" fmla="*/ 1060552 h 1687933"/>
                <a:gd name="connsiteX1433" fmla="*/ 1872126 w 3054821"/>
                <a:gd name="connsiteY1433" fmla="*/ 1077688 h 1687933"/>
                <a:gd name="connsiteX1434" fmla="*/ 1852128 w 3054821"/>
                <a:gd name="connsiteY1434" fmla="*/ 1091968 h 1687933"/>
                <a:gd name="connsiteX1435" fmla="*/ 1823561 w 3054821"/>
                <a:gd name="connsiteY1435" fmla="*/ 1094824 h 1687933"/>
                <a:gd name="connsiteX1436" fmla="*/ 1803563 w 3054821"/>
                <a:gd name="connsiteY1436" fmla="*/ 1098632 h 1687933"/>
                <a:gd name="connsiteX1437" fmla="*/ 1779757 w 3054821"/>
                <a:gd name="connsiteY1437" fmla="*/ 1106249 h 1687933"/>
                <a:gd name="connsiteX1438" fmla="*/ 1781662 w 3054821"/>
                <a:gd name="connsiteY1438" fmla="*/ 1130049 h 1687933"/>
                <a:gd name="connsiteX1439" fmla="*/ 1784518 w 3054821"/>
                <a:gd name="connsiteY1439" fmla="*/ 1150994 h 1687933"/>
                <a:gd name="connsiteX1440" fmla="*/ 1765473 w 3054821"/>
                <a:gd name="connsiteY1440" fmla="*/ 1181458 h 1687933"/>
                <a:gd name="connsiteX1441" fmla="*/ 1765473 w 3054821"/>
                <a:gd name="connsiteY1441" fmla="*/ 1225251 h 1687933"/>
                <a:gd name="connsiteX1442" fmla="*/ 1736906 w 3054821"/>
                <a:gd name="connsiteY1442" fmla="*/ 1240484 h 1687933"/>
                <a:gd name="connsiteX1443" fmla="*/ 1735953 w 3054821"/>
                <a:gd name="connsiteY1443" fmla="*/ 1263332 h 1687933"/>
                <a:gd name="connsiteX1444" fmla="*/ 1715956 w 3054821"/>
                <a:gd name="connsiteY1444" fmla="*/ 1253812 h 1687933"/>
                <a:gd name="connsiteX1445" fmla="*/ 1696911 w 3054821"/>
                <a:gd name="connsiteY1445" fmla="*/ 1275708 h 1687933"/>
                <a:gd name="connsiteX1446" fmla="*/ 1675962 w 3054821"/>
                <a:gd name="connsiteY1446" fmla="*/ 1270948 h 1687933"/>
                <a:gd name="connsiteX1447" fmla="*/ 1655012 w 3054821"/>
                <a:gd name="connsiteY1447" fmla="*/ 1274756 h 1687933"/>
                <a:gd name="connsiteX1448" fmla="*/ 1679771 w 3054821"/>
                <a:gd name="connsiteY1448" fmla="*/ 1261428 h 1687933"/>
                <a:gd name="connsiteX1449" fmla="*/ 1674057 w 3054821"/>
                <a:gd name="connsiteY1449" fmla="*/ 1237628 h 1687933"/>
                <a:gd name="connsiteX1450" fmla="*/ 1653108 w 3054821"/>
                <a:gd name="connsiteY1450" fmla="*/ 1225251 h 1687933"/>
                <a:gd name="connsiteX1451" fmla="*/ 1657869 w 3054821"/>
                <a:gd name="connsiteY1451" fmla="*/ 1199547 h 1687933"/>
                <a:gd name="connsiteX1452" fmla="*/ 1674057 w 3054821"/>
                <a:gd name="connsiteY1452" fmla="*/ 1175746 h 1687933"/>
                <a:gd name="connsiteX1453" fmla="*/ 1687389 w 3054821"/>
                <a:gd name="connsiteY1453" fmla="*/ 1154802 h 1687933"/>
                <a:gd name="connsiteX1454" fmla="*/ 1687389 w 3054821"/>
                <a:gd name="connsiteY1454" fmla="*/ 1129097 h 1687933"/>
                <a:gd name="connsiteX1455" fmla="*/ 1713100 w 3054821"/>
                <a:gd name="connsiteY1455" fmla="*/ 1110057 h 1687933"/>
                <a:gd name="connsiteX1456" fmla="*/ 1686437 w 3054821"/>
                <a:gd name="connsiteY1456" fmla="*/ 1088160 h 1687933"/>
                <a:gd name="connsiteX1457" fmla="*/ 1625492 w 3054821"/>
                <a:gd name="connsiteY1457" fmla="*/ 1088160 h 1687933"/>
                <a:gd name="connsiteX1458" fmla="*/ 1608352 w 3054821"/>
                <a:gd name="connsiteY1458" fmla="*/ 1096728 h 1687933"/>
                <a:gd name="connsiteX1459" fmla="*/ 1619779 w 3054821"/>
                <a:gd name="connsiteY1459" fmla="*/ 1075784 h 1687933"/>
                <a:gd name="connsiteX1460" fmla="*/ 1583593 w 3054821"/>
                <a:gd name="connsiteY1460" fmla="*/ 1061504 h 1687933"/>
                <a:gd name="connsiteX1461" fmla="*/ 1564548 w 3054821"/>
                <a:gd name="connsiteY1461" fmla="*/ 1033895 h 1687933"/>
                <a:gd name="connsiteX1462" fmla="*/ 1527411 w 3054821"/>
                <a:gd name="connsiteY1462" fmla="*/ 1014855 h 1687933"/>
                <a:gd name="connsiteX1463" fmla="*/ 1507413 w 3054821"/>
                <a:gd name="connsiteY1463" fmla="*/ 1004382 h 1687933"/>
                <a:gd name="connsiteX1464" fmla="*/ 1474084 w 3054821"/>
                <a:gd name="connsiteY1464" fmla="*/ 1000574 h 1687933"/>
                <a:gd name="connsiteX1465" fmla="*/ 1447422 w 3054821"/>
                <a:gd name="connsiteY1465" fmla="*/ 1004382 h 1687933"/>
                <a:gd name="connsiteX1466" fmla="*/ 1427424 w 3054821"/>
                <a:gd name="connsiteY1466" fmla="*/ 1011046 h 1687933"/>
                <a:gd name="connsiteX1467" fmla="*/ 1450278 w 3054821"/>
                <a:gd name="connsiteY1467" fmla="*/ 982486 h 1687933"/>
                <a:gd name="connsiteX1468" fmla="*/ 1460753 w 3054821"/>
                <a:gd name="connsiteY1468" fmla="*/ 946309 h 1687933"/>
                <a:gd name="connsiteX1469" fmla="*/ 1433138 w 3054821"/>
                <a:gd name="connsiteY1469" fmla="*/ 932981 h 1687933"/>
                <a:gd name="connsiteX1470" fmla="*/ 1411236 w 3054821"/>
                <a:gd name="connsiteY1470" fmla="*/ 947261 h 1687933"/>
                <a:gd name="connsiteX1471" fmla="*/ 1421711 w 3054821"/>
                <a:gd name="connsiteY1471" fmla="*/ 921556 h 1687933"/>
                <a:gd name="connsiteX1472" fmla="*/ 1447422 w 3054821"/>
                <a:gd name="connsiteY1472" fmla="*/ 891092 h 1687933"/>
                <a:gd name="connsiteX1473" fmla="*/ 1476941 w 3054821"/>
                <a:gd name="connsiteY1473" fmla="*/ 859675 h 1687933"/>
                <a:gd name="connsiteX1474" fmla="*/ 1495986 w 3054821"/>
                <a:gd name="connsiteY1474" fmla="*/ 846347 h 1687933"/>
                <a:gd name="connsiteX1475" fmla="*/ 1515983 w 3054821"/>
                <a:gd name="connsiteY1475" fmla="*/ 832066 h 1687933"/>
                <a:gd name="connsiteX1476" fmla="*/ 1549312 w 3054821"/>
                <a:gd name="connsiteY1476" fmla="*/ 811122 h 1687933"/>
                <a:gd name="connsiteX1477" fmla="*/ 1572166 w 3054821"/>
                <a:gd name="connsiteY1477" fmla="*/ 796842 h 1687933"/>
                <a:gd name="connsiteX1478" fmla="*/ 1618827 w 3054821"/>
                <a:gd name="connsiteY1478" fmla="*/ 761617 h 1687933"/>
                <a:gd name="connsiteX1479" fmla="*/ 1647394 w 3054821"/>
                <a:gd name="connsiteY1479" fmla="*/ 761617 h 1687933"/>
                <a:gd name="connsiteX1480" fmla="*/ 1667392 w 3054821"/>
                <a:gd name="connsiteY1480" fmla="*/ 757809 h 1687933"/>
                <a:gd name="connsiteX1481" fmla="*/ 1662630 w 3054821"/>
                <a:gd name="connsiteY1481" fmla="*/ 722584 h 1687933"/>
                <a:gd name="connsiteX1482" fmla="*/ 1627397 w 3054821"/>
                <a:gd name="connsiteY1482" fmla="*/ 724488 h 1687933"/>
                <a:gd name="connsiteX1483" fmla="*/ 1606447 w 3054821"/>
                <a:gd name="connsiteY1483" fmla="*/ 703544 h 1687933"/>
                <a:gd name="connsiteX1484" fmla="*/ 1663582 w 3054821"/>
                <a:gd name="connsiteY1484" fmla="*/ 718776 h 1687933"/>
                <a:gd name="connsiteX1485" fmla="*/ 1695959 w 3054821"/>
                <a:gd name="connsiteY1485" fmla="*/ 733056 h 1687933"/>
                <a:gd name="connsiteX1486" fmla="*/ 1718813 w 3054821"/>
                <a:gd name="connsiteY1486" fmla="*/ 707352 h 1687933"/>
                <a:gd name="connsiteX1487" fmla="*/ 1743572 w 3054821"/>
                <a:gd name="connsiteY1487" fmla="*/ 708304 h 1687933"/>
                <a:gd name="connsiteX1488" fmla="*/ 1780709 w 3054821"/>
                <a:gd name="connsiteY1488" fmla="*/ 700688 h 1687933"/>
                <a:gd name="connsiteX1489" fmla="*/ 1800707 w 3054821"/>
                <a:gd name="connsiteY1489" fmla="*/ 693071 h 1687933"/>
                <a:gd name="connsiteX1490" fmla="*/ 1820704 w 3054821"/>
                <a:gd name="connsiteY1490" fmla="*/ 682599 h 1687933"/>
                <a:gd name="connsiteX1491" fmla="*/ 1843558 w 3054821"/>
                <a:gd name="connsiteY1491" fmla="*/ 672127 h 1687933"/>
                <a:gd name="connsiteX1492" fmla="*/ 1790232 w 3054821"/>
                <a:gd name="connsiteY1492" fmla="*/ 653087 h 1687933"/>
                <a:gd name="connsiteX1493" fmla="*/ 1741667 w 3054821"/>
                <a:gd name="connsiteY1493" fmla="*/ 621670 h 1687933"/>
                <a:gd name="connsiteX1494" fmla="*/ 1763569 w 3054821"/>
                <a:gd name="connsiteY1494" fmla="*/ 622622 h 1687933"/>
                <a:gd name="connsiteX1495" fmla="*/ 1782614 w 3054821"/>
                <a:gd name="connsiteY1495" fmla="*/ 622622 h 1687933"/>
                <a:gd name="connsiteX1496" fmla="*/ 1804516 w 3054821"/>
                <a:gd name="connsiteY1496" fmla="*/ 629286 h 1687933"/>
                <a:gd name="connsiteX1497" fmla="*/ 1826417 w 3054821"/>
                <a:gd name="connsiteY1497" fmla="*/ 650230 h 1687933"/>
                <a:gd name="connsiteX1498" fmla="*/ 1847367 w 3054821"/>
                <a:gd name="connsiteY1498" fmla="*/ 651182 h 1687933"/>
                <a:gd name="connsiteX1499" fmla="*/ 1868316 w 3054821"/>
                <a:gd name="connsiteY1499" fmla="*/ 640710 h 1687933"/>
                <a:gd name="connsiteX1500" fmla="*/ 1887361 w 3054821"/>
                <a:gd name="connsiteY1500" fmla="*/ 634046 h 1687933"/>
                <a:gd name="connsiteX1501" fmla="*/ 1911168 w 3054821"/>
                <a:gd name="connsiteY1501" fmla="*/ 619766 h 1687933"/>
                <a:gd name="connsiteX1502" fmla="*/ 1931165 w 3054821"/>
                <a:gd name="connsiteY1502" fmla="*/ 601677 h 1687933"/>
                <a:gd name="connsiteX1503" fmla="*/ 1954019 w 3054821"/>
                <a:gd name="connsiteY1503" fmla="*/ 622622 h 1687933"/>
                <a:gd name="connsiteX1504" fmla="*/ 1971160 w 3054821"/>
                <a:gd name="connsiteY1504" fmla="*/ 601677 h 1687933"/>
                <a:gd name="connsiteX1505" fmla="*/ 2022581 w 3054821"/>
                <a:gd name="connsiteY1505" fmla="*/ 610246 h 1687933"/>
                <a:gd name="connsiteX1506" fmla="*/ 2046387 w 3054821"/>
                <a:gd name="connsiteY1506" fmla="*/ 599773 h 1687933"/>
                <a:gd name="connsiteX1507" fmla="*/ 2066385 w 3054821"/>
                <a:gd name="connsiteY1507" fmla="*/ 589301 h 1687933"/>
                <a:gd name="connsiteX1508" fmla="*/ 2076860 w 3054821"/>
                <a:gd name="connsiteY1508" fmla="*/ 558836 h 1687933"/>
                <a:gd name="connsiteX1509" fmla="*/ 2070194 w 3054821"/>
                <a:gd name="connsiteY1509" fmla="*/ 532180 h 1687933"/>
                <a:gd name="connsiteX1510" fmla="*/ 2094952 w 3054821"/>
                <a:gd name="connsiteY1510" fmla="*/ 528372 h 1687933"/>
                <a:gd name="connsiteX1511" fmla="*/ 2114950 w 3054821"/>
                <a:gd name="connsiteY1511" fmla="*/ 524564 h 1687933"/>
                <a:gd name="connsiteX1512" fmla="*/ 2119711 w 3054821"/>
                <a:gd name="connsiteY1512" fmla="*/ 501715 h 1687933"/>
                <a:gd name="connsiteX1513" fmla="*/ 2106379 w 3054821"/>
                <a:gd name="connsiteY1513" fmla="*/ 475059 h 1687933"/>
                <a:gd name="connsiteX1514" fmla="*/ 2074955 w 3054821"/>
                <a:gd name="connsiteY1514" fmla="*/ 466490 h 1687933"/>
                <a:gd name="connsiteX1515" fmla="*/ 2051149 w 3054821"/>
                <a:gd name="connsiteY1515" fmla="*/ 466490 h 1687933"/>
                <a:gd name="connsiteX1516" fmla="*/ 2031151 w 3054821"/>
                <a:gd name="connsiteY1516" fmla="*/ 474107 h 1687933"/>
                <a:gd name="connsiteX1517" fmla="*/ 2019724 w 3054821"/>
                <a:gd name="connsiteY1517" fmla="*/ 496003 h 1687933"/>
                <a:gd name="connsiteX1518" fmla="*/ 1994014 w 3054821"/>
                <a:gd name="connsiteY1518" fmla="*/ 513139 h 1687933"/>
                <a:gd name="connsiteX1519" fmla="*/ 1957828 w 3054821"/>
                <a:gd name="connsiteY1519" fmla="*/ 541700 h 1687933"/>
                <a:gd name="connsiteX1520" fmla="*/ 1937831 w 3054821"/>
                <a:gd name="connsiteY1520" fmla="*/ 559788 h 1687933"/>
                <a:gd name="connsiteX1521" fmla="*/ 1912120 w 3054821"/>
                <a:gd name="connsiteY1521" fmla="*/ 570261 h 1687933"/>
                <a:gd name="connsiteX1522" fmla="*/ 1892123 w 3054821"/>
                <a:gd name="connsiteY1522" fmla="*/ 580733 h 1687933"/>
                <a:gd name="connsiteX1523" fmla="*/ 1892123 w 3054821"/>
                <a:gd name="connsiteY1523" fmla="*/ 543604 h 1687933"/>
                <a:gd name="connsiteX1524" fmla="*/ 1917833 w 3054821"/>
                <a:gd name="connsiteY1524" fmla="*/ 535036 h 1687933"/>
                <a:gd name="connsiteX1525" fmla="*/ 1925451 w 3054821"/>
                <a:gd name="connsiteY1525" fmla="*/ 504571 h 1687933"/>
                <a:gd name="connsiteX1526" fmla="*/ 1890218 w 3054821"/>
                <a:gd name="connsiteY1526" fmla="*/ 501715 h 1687933"/>
                <a:gd name="connsiteX1527" fmla="*/ 1869269 w 3054821"/>
                <a:gd name="connsiteY1527" fmla="*/ 513139 h 1687933"/>
                <a:gd name="connsiteX1528" fmla="*/ 1849271 w 3054821"/>
                <a:gd name="connsiteY1528" fmla="*/ 531228 h 1687933"/>
                <a:gd name="connsiteX1529" fmla="*/ 1862603 w 3054821"/>
                <a:gd name="connsiteY1529" fmla="*/ 509331 h 1687933"/>
                <a:gd name="connsiteX1530" fmla="*/ 1885457 w 3054821"/>
                <a:gd name="connsiteY1530" fmla="*/ 489339 h 1687933"/>
                <a:gd name="connsiteX1531" fmla="*/ 1864507 w 3054821"/>
                <a:gd name="connsiteY1531" fmla="*/ 481723 h 1687933"/>
                <a:gd name="connsiteX1532" fmla="*/ 1840701 w 3054821"/>
                <a:gd name="connsiteY1532" fmla="*/ 481723 h 1687933"/>
                <a:gd name="connsiteX1533" fmla="*/ 1853081 w 3054821"/>
                <a:gd name="connsiteY1533" fmla="*/ 460778 h 1687933"/>
                <a:gd name="connsiteX1534" fmla="*/ 1873078 w 3054821"/>
                <a:gd name="connsiteY1534" fmla="*/ 465538 h 1687933"/>
                <a:gd name="connsiteX1535" fmla="*/ 1862603 w 3054821"/>
                <a:gd name="connsiteY1535" fmla="*/ 440786 h 1687933"/>
                <a:gd name="connsiteX1536" fmla="*/ 1876887 w 3054821"/>
                <a:gd name="connsiteY1536" fmla="*/ 411273 h 1687933"/>
                <a:gd name="connsiteX1537" fmla="*/ 1849271 w 3054821"/>
                <a:gd name="connsiteY1537" fmla="*/ 383665 h 1687933"/>
                <a:gd name="connsiteX1538" fmla="*/ 1827370 w 3054821"/>
                <a:gd name="connsiteY1538" fmla="*/ 390329 h 1687933"/>
                <a:gd name="connsiteX1539" fmla="*/ 1774996 w 3054821"/>
                <a:gd name="connsiteY1539" fmla="*/ 407465 h 1687933"/>
                <a:gd name="connsiteX1540" fmla="*/ 1751190 w 3054821"/>
                <a:gd name="connsiteY1540" fmla="*/ 425553 h 1687933"/>
                <a:gd name="connsiteX1541" fmla="*/ 1771187 w 3054821"/>
                <a:gd name="connsiteY1541" fmla="*/ 439834 h 1687933"/>
                <a:gd name="connsiteX1542" fmla="*/ 1741667 w 3054821"/>
                <a:gd name="connsiteY1542" fmla="*/ 446498 h 1687933"/>
                <a:gd name="connsiteX1543" fmla="*/ 1743572 w 3054821"/>
                <a:gd name="connsiteY1543" fmla="*/ 474107 h 1687933"/>
                <a:gd name="connsiteX1544" fmla="*/ 1772139 w 3054821"/>
                <a:gd name="connsiteY1544" fmla="*/ 476011 h 1687933"/>
                <a:gd name="connsiteX1545" fmla="*/ 1796897 w 3054821"/>
                <a:gd name="connsiteY1545" fmla="*/ 490291 h 1687933"/>
                <a:gd name="connsiteX1546" fmla="*/ 1776900 w 3054821"/>
                <a:gd name="connsiteY1546" fmla="*/ 496955 h 1687933"/>
                <a:gd name="connsiteX1547" fmla="*/ 1754999 w 3054821"/>
                <a:gd name="connsiteY1547" fmla="*/ 499811 h 1687933"/>
                <a:gd name="connsiteX1548" fmla="*/ 1774996 w 3054821"/>
                <a:gd name="connsiteY1548" fmla="*/ 504571 h 1687933"/>
                <a:gd name="connsiteX1549" fmla="*/ 1735001 w 3054821"/>
                <a:gd name="connsiteY1549" fmla="*/ 532180 h 1687933"/>
                <a:gd name="connsiteX1550" fmla="*/ 1713100 w 3054821"/>
                <a:gd name="connsiteY1550" fmla="*/ 544556 h 1687933"/>
                <a:gd name="connsiteX1551" fmla="*/ 1692150 w 3054821"/>
                <a:gd name="connsiteY1551" fmla="*/ 536940 h 1687933"/>
                <a:gd name="connsiteX1552" fmla="*/ 1670248 w 3054821"/>
                <a:gd name="connsiteY1552" fmla="*/ 558836 h 1687933"/>
                <a:gd name="connsiteX1553" fmla="*/ 1660726 w 3054821"/>
                <a:gd name="connsiteY1553" fmla="*/ 524564 h 1687933"/>
                <a:gd name="connsiteX1554" fmla="*/ 1638824 w 3054821"/>
                <a:gd name="connsiteY1554" fmla="*/ 519804 h 1687933"/>
                <a:gd name="connsiteX1555" fmla="*/ 1612161 w 3054821"/>
                <a:gd name="connsiteY1555" fmla="*/ 523612 h 1687933"/>
                <a:gd name="connsiteX1556" fmla="*/ 1613113 w 3054821"/>
                <a:gd name="connsiteY1556" fmla="*/ 547412 h 1687933"/>
                <a:gd name="connsiteX1557" fmla="*/ 1594068 w 3054821"/>
                <a:gd name="connsiteY1557" fmla="*/ 538844 h 1687933"/>
                <a:gd name="connsiteX1558" fmla="*/ 1584546 w 3054821"/>
                <a:gd name="connsiteY1558" fmla="*/ 559788 h 1687933"/>
                <a:gd name="connsiteX1559" fmla="*/ 1547408 w 3054821"/>
                <a:gd name="connsiteY1559" fmla="*/ 555028 h 1687933"/>
                <a:gd name="connsiteX1560" fmla="*/ 1488368 w 3054821"/>
                <a:gd name="connsiteY1560" fmla="*/ 551220 h 1687933"/>
                <a:gd name="connsiteX1561" fmla="*/ 1439803 w 3054821"/>
                <a:gd name="connsiteY1561" fmla="*/ 540748 h 1687933"/>
                <a:gd name="connsiteX1562" fmla="*/ 1417902 w 3054821"/>
                <a:gd name="connsiteY1562" fmla="*/ 523612 h 1687933"/>
                <a:gd name="connsiteX1563" fmla="*/ 1389334 w 3054821"/>
                <a:gd name="connsiteY1563" fmla="*/ 530276 h 1687933"/>
                <a:gd name="connsiteX1564" fmla="*/ 1359814 w 3054821"/>
                <a:gd name="connsiteY1564" fmla="*/ 536940 h 1687933"/>
                <a:gd name="connsiteX1565" fmla="*/ 1337913 w 3054821"/>
                <a:gd name="connsiteY1565" fmla="*/ 533132 h 1687933"/>
                <a:gd name="connsiteX1566" fmla="*/ 1321724 w 3054821"/>
                <a:gd name="connsiteY1566" fmla="*/ 562645 h 1687933"/>
                <a:gd name="connsiteX1567" fmla="*/ 1312202 w 3054821"/>
                <a:gd name="connsiteY1567" fmla="*/ 587397 h 1687933"/>
                <a:gd name="connsiteX1568" fmla="*/ 1294109 w 3054821"/>
                <a:gd name="connsiteY1568" fmla="*/ 555980 h 1687933"/>
                <a:gd name="connsiteX1569" fmla="*/ 1269351 w 3054821"/>
                <a:gd name="connsiteY1569" fmla="*/ 550268 h 1687933"/>
                <a:gd name="connsiteX1570" fmla="*/ 1239831 w 3054821"/>
                <a:gd name="connsiteY1570" fmla="*/ 546460 h 1687933"/>
                <a:gd name="connsiteX1571" fmla="*/ 1209359 w 3054821"/>
                <a:gd name="connsiteY1571" fmla="*/ 550268 h 1687933"/>
                <a:gd name="connsiteX1572" fmla="*/ 1182696 w 3054821"/>
                <a:gd name="connsiteY1572" fmla="*/ 554076 h 1687933"/>
                <a:gd name="connsiteX1573" fmla="*/ 1156985 w 3054821"/>
                <a:gd name="connsiteY1573" fmla="*/ 554076 h 1687933"/>
                <a:gd name="connsiteX1574" fmla="*/ 1131274 w 3054821"/>
                <a:gd name="connsiteY1574" fmla="*/ 550268 h 1687933"/>
                <a:gd name="connsiteX1575" fmla="*/ 1111277 w 3054821"/>
                <a:gd name="connsiteY1575" fmla="*/ 548364 h 1687933"/>
                <a:gd name="connsiteX1576" fmla="*/ 1140797 w 3054821"/>
                <a:gd name="connsiteY1576" fmla="*/ 544556 h 1687933"/>
                <a:gd name="connsiteX1577" fmla="*/ 1160794 w 3054821"/>
                <a:gd name="connsiteY1577" fmla="*/ 540748 h 1687933"/>
                <a:gd name="connsiteX1578" fmla="*/ 1159842 w 3054821"/>
                <a:gd name="connsiteY1578" fmla="*/ 510283 h 1687933"/>
                <a:gd name="connsiteX1579" fmla="*/ 1098898 w 3054821"/>
                <a:gd name="connsiteY1579" fmla="*/ 500763 h 1687933"/>
                <a:gd name="connsiteX1580" fmla="*/ 1046524 w 3054821"/>
                <a:gd name="connsiteY1580" fmla="*/ 486483 h 1687933"/>
                <a:gd name="connsiteX1581" fmla="*/ 1024622 w 3054821"/>
                <a:gd name="connsiteY1581" fmla="*/ 472203 h 1687933"/>
                <a:gd name="connsiteX1582" fmla="*/ 994150 w 3054821"/>
                <a:gd name="connsiteY1582" fmla="*/ 461730 h 1687933"/>
                <a:gd name="connsiteX1583" fmla="*/ 969391 w 3054821"/>
                <a:gd name="connsiteY1583" fmla="*/ 472203 h 1687933"/>
                <a:gd name="connsiteX1584" fmla="*/ 949394 w 3054821"/>
                <a:gd name="connsiteY1584" fmla="*/ 486483 h 1687933"/>
                <a:gd name="connsiteX1585" fmla="*/ 920827 w 3054821"/>
                <a:gd name="connsiteY1585" fmla="*/ 486483 h 1687933"/>
                <a:gd name="connsiteX1586" fmla="*/ 952251 w 3054821"/>
                <a:gd name="connsiteY1586" fmla="*/ 455066 h 1687933"/>
                <a:gd name="connsiteX1587" fmla="*/ 916065 w 3054821"/>
                <a:gd name="connsiteY1587" fmla="*/ 469346 h 1687933"/>
                <a:gd name="connsiteX1588" fmla="*/ 897020 w 3054821"/>
                <a:gd name="connsiteY1588" fmla="*/ 487435 h 1687933"/>
                <a:gd name="connsiteX1589" fmla="*/ 887498 w 3054821"/>
                <a:gd name="connsiteY1589" fmla="*/ 457922 h 1687933"/>
                <a:gd name="connsiteX1590" fmla="*/ 874166 w 3054821"/>
                <a:gd name="connsiteY1590" fmla="*/ 435074 h 1687933"/>
                <a:gd name="connsiteX1591" fmla="*/ 844647 w 3054821"/>
                <a:gd name="connsiteY1591" fmla="*/ 452210 h 1687933"/>
                <a:gd name="connsiteX1592" fmla="*/ 817984 w 3054821"/>
                <a:gd name="connsiteY1592" fmla="*/ 470298 h 1687933"/>
                <a:gd name="connsiteX1593" fmla="*/ 793225 w 3054821"/>
                <a:gd name="connsiteY1593" fmla="*/ 470298 h 1687933"/>
                <a:gd name="connsiteX1594" fmla="*/ 766562 w 3054821"/>
                <a:gd name="connsiteY1594" fmla="*/ 477915 h 1687933"/>
                <a:gd name="connsiteX1595" fmla="*/ 743708 w 3054821"/>
                <a:gd name="connsiteY1595" fmla="*/ 484579 h 1687933"/>
                <a:gd name="connsiteX1596" fmla="*/ 721806 w 3054821"/>
                <a:gd name="connsiteY1596" fmla="*/ 480771 h 1687933"/>
                <a:gd name="connsiteX1597" fmla="*/ 697048 w 3054821"/>
                <a:gd name="connsiteY1597" fmla="*/ 495051 h 1687933"/>
                <a:gd name="connsiteX1598" fmla="*/ 674194 w 3054821"/>
                <a:gd name="connsiteY1598" fmla="*/ 501715 h 1687933"/>
                <a:gd name="connsiteX1599" fmla="*/ 644674 w 3054821"/>
                <a:gd name="connsiteY1599" fmla="*/ 508379 h 1687933"/>
                <a:gd name="connsiteX1600" fmla="*/ 666576 w 3054821"/>
                <a:gd name="connsiteY1600" fmla="*/ 498859 h 1687933"/>
                <a:gd name="connsiteX1601" fmla="*/ 689430 w 3054821"/>
                <a:gd name="connsiteY1601" fmla="*/ 492195 h 1687933"/>
                <a:gd name="connsiteX1602" fmla="*/ 709427 w 3054821"/>
                <a:gd name="connsiteY1602" fmla="*/ 481723 h 1687933"/>
                <a:gd name="connsiteX1603" fmla="*/ 747517 w 3054821"/>
                <a:gd name="connsiteY1603" fmla="*/ 481723 h 1687933"/>
                <a:gd name="connsiteX1604" fmla="*/ 780846 w 3054821"/>
                <a:gd name="connsiteY1604" fmla="*/ 471250 h 1687933"/>
                <a:gd name="connsiteX1605" fmla="*/ 800843 w 3054821"/>
                <a:gd name="connsiteY1605" fmla="*/ 463634 h 1687933"/>
                <a:gd name="connsiteX1606" fmla="*/ 774180 w 3054821"/>
                <a:gd name="connsiteY1606" fmla="*/ 452210 h 1687933"/>
                <a:gd name="connsiteX1607" fmla="*/ 752278 w 3054821"/>
                <a:gd name="connsiteY1607" fmla="*/ 462682 h 1687933"/>
                <a:gd name="connsiteX1608" fmla="*/ 700857 w 3054821"/>
                <a:gd name="connsiteY1608" fmla="*/ 465538 h 1687933"/>
                <a:gd name="connsiteX1609" fmla="*/ 677050 w 3054821"/>
                <a:gd name="connsiteY1609" fmla="*/ 479819 h 1687933"/>
                <a:gd name="connsiteX1610" fmla="*/ 635151 w 3054821"/>
                <a:gd name="connsiteY1610" fmla="*/ 496955 h 1687933"/>
                <a:gd name="connsiteX1611" fmla="*/ 615154 w 3054821"/>
                <a:gd name="connsiteY1611" fmla="*/ 511235 h 1687933"/>
                <a:gd name="connsiteX1612" fmla="*/ 635151 w 3054821"/>
                <a:gd name="connsiteY1612" fmla="*/ 493147 h 1687933"/>
                <a:gd name="connsiteX1613" fmla="*/ 657053 w 3054821"/>
                <a:gd name="connsiteY1613" fmla="*/ 483627 h 1687933"/>
                <a:gd name="connsiteX1614" fmla="*/ 626581 w 3054821"/>
                <a:gd name="connsiteY1614" fmla="*/ 472203 h 1687933"/>
                <a:gd name="connsiteX1615" fmla="*/ 598966 w 3054821"/>
                <a:gd name="connsiteY1615" fmla="*/ 486483 h 1687933"/>
                <a:gd name="connsiteX1616" fmla="*/ 581825 w 3054821"/>
                <a:gd name="connsiteY1616" fmla="*/ 515995 h 1687933"/>
                <a:gd name="connsiteX1617" fmla="*/ 535165 w 3054821"/>
                <a:gd name="connsiteY1617" fmla="*/ 500763 h 1687933"/>
                <a:gd name="connsiteX1618" fmla="*/ 459937 w 3054821"/>
                <a:gd name="connsiteY1618" fmla="*/ 472203 h 1687933"/>
                <a:gd name="connsiteX1619" fmla="*/ 38090 w 3054821"/>
                <a:gd name="connsiteY1619" fmla="*/ 849203 h 1687933"/>
                <a:gd name="connsiteX1620" fmla="*/ 24758 w 3054821"/>
                <a:gd name="connsiteY1620" fmla="*/ 871099 h 1687933"/>
                <a:gd name="connsiteX1621" fmla="*/ 56183 w 3054821"/>
                <a:gd name="connsiteY1621" fmla="*/ 874907 h 1687933"/>
                <a:gd name="connsiteX1622" fmla="*/ 82846 w 3054821"/>
                <a:gd name="connsiteY1622" fmla="*/ 867291 h 1687933"/>
                <a:gd name="connsiteX1623" fmla="*/ 70467 w 3054821"/>
                <a:gd name="connsiteY1623" fmla="*/ 889188 h 1687933"/>
                <a:gd name="connsiteX1624" fmla="*/ 83798 w 3054821"/>
                <a:gd name="connsiteY1624" fmla="*/ 912988 h 1687933"/>
                <a:gd name="connsiteX1625" fmla="*/ 104748 w 3054821"/>
                <a:gd name="connsiteY1625" fmla="*/ 917748 h 1687933"/>
                <a:gd name="connsiteX1626" fmla="*/ 125697 w 3054821"/>
                <a:gd name="connsiteY1626" fmla="*/ 910132 h 1687933"/>
                <a:gd name="connsiteX1627" fmla="*/ 145694 w 3054821"/>
                <a:gd name="connsiteY1627" fmla="*/ 895852 h 1687933"/>
                <a:gd name="connsiteX1628" fmla="*/ 167596 w 3054821"/>
                <a:gd name="connsiteY1628" fmla="*/ 892996 h 1687933"/>
                <a:gd name="connsiteX1629" fmla="*/ 168548 w 3054821"/>
                <a:gd name="connsiteY1629" fmla="*/ 922508 h 1687933"/>
                <a:gd name="connsiteX1630" fmla="*/ 175214 w 3054821"/>
                <a:gd name="connsiteY1630" fmla="*/ 947261 h 1687933"/>
                <a:gd name="connsiteX1631" fmla="*/ 165692 w 3054821"/>
                <a:gd name="connsiteY1631" fmla="*/ 977726 h 1687933"/>
                <a:gd name="connsiteX1632" fmla="*/ 165692 w 3054821"/>
                <a:gd name="connsiteY1632" fmla="*/ 1003430 h 1687933"/>
                <a:gd name="connsiteX1633" fmla="*/ 156169 w 3054821"/>
                <a:gd name="connsiteY1633" fmla="*/ 1027231 h 1687933"/>
                <a:gd name="connsiteX1634" fmla="*/ 176166 w 3054821"/>
                <a:gd name="connsiteY1634" fmla="*/ 1047223 h 1687933"/>
                <a:gd name="connsiteX1635" fmla="*/ 175214 w 3054821"/>
                <a:gd name="connsiteY1635" fmla="*/ 1070072 h 1687933"/>
                <a:gd name="connsiteX1636" fmla="*/ 156169 w 3054821"/>
                <a:gd name="connsiteY1636" fmla="*/ 1096728 h 1687933"/>
                <a:gd name="connsiteX1637" fmla="*/ 134267 w 3054821"/>
                <a:gd name="connsiteY1637" fmla="*/ 1110057 h 1687933"/>
                <a:gd name="connsiteX1638" fmla="*/ 117127 w 3054821"/>
                <a:gd name="connsiteY1638" fmla="*/ 1135761 h 1687933"/>
                <a:gd name="connsiteX1639" fmla="*/ 110461 w 3054821"/>
                <a:gd name="connsiteY1639" fmla="*/ 1157658 h 1687933"/>
                <a:gd name="connsiteX1640" fmla="*/ 132363 w 3054821"/>
                <a:gd name="connsiteY1640" fmla="*/ 1164322 h 1687933"/>
                <a:gd name="connsiteX1641" fmla="*/ 159978 w 3054821"/>
                <a:gd name="connsiteY1641" fmla="*/ 1146233 h 1687933"/>
                <a:gd name="connsiteX1642" fmla="*/ 127602 w 3054821"/>
                <a:gd name="connsiteY1642" fmla="*/ 1185266 h 1687933"/>
                <a:gd name="connsiteX1643" fmla="*/ 137124 w 3054821"/>
                <a:gd name="connsiteY1643" fmla="*/ 1209067 h 1687933"/>
                <a:gd name="connsiteX1644" fmla="*/ 166644 w 3054821"/>
                <a:gd name="connsiteY1644" fmla="*/ 1203355 h 1687933"/>
                <a:gd name="connsiteX1645" fmla="*/ 166644 w 3054821"/>
                <a:gd name="connsiteY1645" fmla="*/ 1226203 h 1687933"/>
                <a:gd name="connsiteX1646" fmla="*/ 128554 w 3054821"/>
                <a:gd name="connsiteY1646" fmla="*/ 1234771 h 1687933"/>
                <a:gd name="connsiteX1647" fmla="*/ 108557 w 3054821"/>
                <a:gd name="connsiteY1647" fmla="*/ 1252860 h 1687933"/>
                <a:gd name="connsiteX1648" fmla="*/ 150456 w 3054821"/>
                <a:gd name="connsiteY1648" fmla="*/ 1250004 h 1687933"/>
                <a:gd name="connsiteX1649" fmla="*/ 129506 w 3054821"/>
                <a:gd name="connsiteY1649" fmla="*/ 1251908 h 1687933"/>
                <a:gd name="connsiteX1650" fmla="*/ 109509 w 3054821"/>
                <a:gd name="connsiteY1650" fmla="*/ 1266188 h 1687933"/>
                <a:gd name="connsiteX1651" fmla="*/ 133315 w 3054821"/>
                <a:gd name="connsiteY1651" fmla="*/ 1277612 h 1687933"/>
                <a:gd name="connsiteX1652" fmla="*/ 162835 w 3054821"/>
                <a:gd name="connsiteY1652" fmla="*/ 1281420 h 1687933"/>
                <a:gd name="connsiteX1653" fmla="*/ 141885 w 3054821"/>
                <a:gd name="connsiteY1653" fmla="*/ 1302365 h 1687933"/>
                <a:gd name="connsiteX1654" fmla="*/ 163787 w 3054821"/>
                <a:gd name="connsiteY1654" fmla="*/ 1302365 h 1687933"/>
                <a:gd name="connsiteX1655" fmla="*/ 163787 w 3054821"/>
                <a:gd name="connsiteY1655" fmla="*/ 1323309 h 1687933"/>
                <a:gd name="connsiteX1656" fmla="*/ 186641 w 3054821"/>
                <a:gd name="connsiteY1656" fmla="*/ 1323309 h 1687933"/>
                <a:gd name="connsiteX1657" fmla="*/ 172357 w 3054821"/>
                <a:gd name="connsiteY1657" fmla="*/ 1344254 h 1687933"/>
                <a:gd name="connsiteX1658" fmla="*/ 192355 w 3054821"/>
                <a:gd name="connsiteY1658" fmla="*/ 1354726 h 1687933"/>
                <a:gd name="connsiteX1659" fmla="*/ 187593 w 3054821"/>
                <a:gd name="connsiteY1659" fmla="*/ 1380431 h 1687933"/>
                <a:gd name="connsiteX1660" fmla="*/ 1127465 w 3054821"/>
                <a:gd name="connsiteY1660" fmla="*/ 1383287 h 1687933"/>
                <a:gd name="connsiteX1661" fmla="*/ 1139844 w 3054821"/>
                <a:gd name="connsiteY1661" fmla="*/ 1360438 h 1687933"/>
                <a:gd name="connsiteX1662" fmla="*/ 1138892 w 3054821"/>
                <a:gd name="connsiteY1662" fmla="*/ 1384239 h 1687933"/>
                <a:gd name="connsiteX1663" fmla="*/ 1163651 w 3054821"/>
                <a:gd name="connsiteY1663" fmla="*/ 1393759 h 1687933"/>
                <a:gd name="connsiteX1664" fmla="*/ 1187457 w 3054821"/>
                <a:gd name="connsiteY1664" fmla="*/ 1393759 h 1687933"/>
                <a:gd name="connsiteX1665" fmla="*/ 1226499 w 3054821"/>
                <a:gd name="connsiteY1665" fmla="*/ 1411847 h 1687933"/>
                <a:gd name="connsiteX1666" fmla="*/ 1250305 w 3054821"/>
                <a:gd name="connsiteY1666" fmla="*/ 1415655 h 1687933"/>
                <a:gd name="connsiteX1667" fmla="*/ 1286491 w 3054821"/>
                <a:gd name="connsiteY1667" fmla="*/ 1415655 h 1687933"/>
                <a:gd name="connsiteX1668" fmla="*/ 1308393 w 3054821"/>
                <a:gd name="connsiteY1668" fmla="*/ 1421368 h 1687933"/>
                <a:gd name="connsiteX1669" fmla="*/ 1324581 w 3054821"/>
                <a:gd name="connsiteY1669" fmla="*/ 1400423 h 1687933"/>
                <a:gd name="connsiteX1670" fmla="*/ 1346483 w 3054821"/>
                <a:gd name="connsiteY1670" fmla="*/ 1397567 h 1687933"/>
                <a:gd name="connsiteX1671" fmla="*/ 1373146 w 3054821"/>
                <a:gd name="connsiteY1671" fmla="*/ 1389951 h 1687933"/>
                <a:gd name="connsiteX1672" fmla="*/ 1402666 w 3054821"/>
                <a:gd name="connsiteY1672" fmla="*/ 1383287 h 1687933"/>
                <a:gd name="connsiteX1673" fmla="*/ 1427424 w 3054821"/>
                <a:gd name="connsiteY1673" fmla="*/ 1393759 h 1687933"/>
                <a:gd name="connsiteX1674" fmla="*/ 1419806 w 3054821"/>
                <a:gd name="connsiteY1674" fmla="*/ 1415655 h 1687933"/>
                <a:gd name="connsiteX1675" fmla="*/ 1419806 w 3054821"/>
                <a:gd name="connsiteY1675" fmla="*/ 1437552 h 1687933"/>
                <a:gd name="connsiteX1676" fmla="*/ 1446469 w 3054821"/>
                <a:gd name="connsiteY1676" fmla="*/ 1428984 h 1687933"/>
                <a:gd name="connsiteX1677" fmla="*/ 1446469 w 3054821"/>
                <a:gd name="connsiteY1677" fmla="*/ 1465161 h 1687933"/>
                <a:gd name="connsiteX1678" fmla="*/ 1446469 w 3054821"/>
                <a:gd name="connsiteY1678" fmla="*/ 1489913 h 1687933"/>
                <a:gd name="connsiteX1679" fmla="*/ 1511222 w 3054821"/>
                <a:gd name="connsiteY1679" fmla="*/ 1506097 h 1687933"/>
                <a:gd name="connsiteX1680" fmla="*/ 1556930 w 3054821"/>
                <a:gd name="connsiteY1680" fmla="*/ 1516570 h 1687933"/>
                <a:gd name="connsiteX1681" fmla="*/ 1565501 w 3054821"/>
                <a:gd name="connsiteY1681" fmla="*/ 1539418 h 1687933"/>
                <a:gd name="connsiteX1682" fmla="*/ 1568357 w 3054821"/>
                <a:gd name="connsiteY1682" fmla="*/ 1563219 h 1687933"/>
                <a:gd name="connsiteX1683" fmla="*/ 1558835 w 3054821"/>
                <a:gd name="connsiteY1683" fmla="*/ 1583211 h 1687933"/>
                <a:gd name="connsiteX1684" fmla="*/ 1538838 w 3054821"/>
                <a:gd name="connsiteY1684" fmla="*/ 1571787 h 1687933"/>
                <a:gd name="connsiteX1685" fmla="*/ 1530267 w 3054821"/>
                <a:gd name="connsiteY1685" fmla="*/ 1547986 h 1687933"/>
                <a:gd name="connsiteX1686" fmla="*/ 1520745 w 3054821"/>
                <a:gd name="connsiteY1686" fmla="*/ 1569883 h 1687933"/>
                <a:gd name="connsiteX1687" fmla="*/ 1507413 w 3054821"/>
                <a:gd name="connsiteY1687" fmla="*/ 1589875 h 1687933"/>
                <a:gd name="connsiteX1688" fmla="*/ 1477893 w 3054821"/>
                <a:gd name="connsiteY1688" fmla="*/ 1625100 h 1687933"/>
                <a:gd name="connsiteX1689" fmla="*/ 1458848 w 3054821"/>
                <a:gd name="connsiteY1689" fmla="*/ 1645093 h 1687933"/>
                <a:gd name="connsiteX1690" fmla="*/ 1442660 w 3054821"/>
                <a:gd name="connsiteY1690" fmla="*/ 1666037 h 1687933"/>
                <a:gd name="connsiteX1691" fmla="*/ 1416949 w 3054821"/>
                <a:gd name="connsiteY1691" fmla="*/ 1679365 h 1687933"/>
                <a:gd name="connsiteX1692" fmla="*/ 1440756 w 3054821"/>
                <a:gd name="connsiteY1692" fmla="*/ 1686981 h 1687933"/>
                <a:gd name="connsiteX1693" fmla="*/ 1461705 w 3054821"/>
                <a:gd name="connsiteY1693" fmla="*/ 1676509 h 1687933"/>
                <a:gd name="connsiteX1694" fmla="*/ 1510270 w 3054821"/>
                <a:gd name="connsiteY1694" fmla="*/ 1669845 h 1687933"/>
                <a:gd name="connsiteX1695" fmla="*/ 1530267 w 3054821"/>
                <a:gd name="connsiteY1695" fmla="*/ 1662229 h 1687933"/>
                <a:gd name="connsiteX1696" fmla="*/ 1565501 w 3054821"/>
                <a:gd name="connsiteY1696" fmla="*/ 1662229 h 1687933"/>
                <a:gd name="connsiteX1697" fmla="*/ 1551217 w 3054821"/>
                <a:gd name="connsiteY1697" fmla="*/ 1637476 h 1687933"/>
                <a:gd name="connsiteX1698" fmla="*/ 1574071 w 3054821"/>
                <a:gd name="connsiteY1698" fmla="*/ 1615580 h 1687933"/>
                <a:gd name="connsiteX1699" fmla="*/ 1595973 w 3054821"/>
                <a:gd name="connsiteY1699" fmla="*/ 1612724 h 1687933"/>
                <a:gd name="connsiteX1700" fmla="*/ 1618827 w 3054821"/>
                <a:gd name="connsiteY1700" fmla="*/ 1608916 h 1687933"/>
                <a:gd name="connsiteX1701" fmla="*/ 1641681 w 3054821"/>
                <a:gd name="connsiteY1701" fmla="*/ 1605108 h 1687933"/>
                <a:gd name="connsiteX1702" fmla="*/ 1682627 w 3054821"/>
                <a:gd name="connsiteY1702" fmla="*/ 1593683 h 1687933"/>
                <a:gd name="connsiteX1703" fmla="*/ 1729288 w 3054821"/>
                <a:gd name="connsiteY1703" fmla="*/ 1565123 h 1687933"/>
                <a:gd name="connsiteX1704" fmla="*/ 1869269 w 3054821"/>
                <a:gd name="connsiteY1704" fmla="*/ 1555603 h 1687933"/>
                <a:gd name="connsiteX1705" fmla="*/ 1893075 w 3054821"/>
                <a:gd name="connsiteY1705" fmla="*/ 1541322 h 1687933"/>
                <a:gd name="connsiteX1706" fmla="*/ 1913072 w 3054821"/>
                <a:gd name="connsiteY1706" fmla="*/ 1523234 h 1687933"/>
                <a:gd name="connsiteX1707" fmla="*/ 1935926 w 3054821"/>
                <a:gd name="connsiteY1707" fmla="*/ 1498481 h 1687933"/>
                <a:gd name="connsiteX1708" fmla="*/ 1946401 w 3054821"/>
                <a:gd name="connsiteY1708" fmla="*/ 1476585 h 1687933"/>
                <a:gd name="connsiteX1709" fmla="*/ 1968303 w 3054821"/>
                <a:gd name="connsiteY1709" fmla="*/ 1463257 h 1687933"/>
                <a:gd name="connsiteX1710" fmla="*/ 1985443 w 3054821"/>
                <a:gd name="connsiteY1710" fmla="*/ 1441360 h 1687933"/>
                <a:gd name="connsiteX1711" fmla="*/ 2030199 w 3054821"/>
                <a:gd name="connsiteY1711" fmla="*/ 1448976 h 1687933"/>
                <a:gd name="connsiteX1712" fmla="*/ 2014963 w 3054821"/>
                <a:gd name="connsiteY1712" fmla="*/ 1498481 h 1687933"/>
                <a:gd name="connsiteX1713" fmla="*/ 2008297 w 3054821"/>
                <a:gd name="connsiteY1713" fmla="*/ 1519426 h 1687933"/>
                <a:gd name="connsiteX1714" fmla="*/ 2008297 w 3054821"/>
                <a:gd name="connsiteY1714" fmla="*/ 1541322 h 1687933"/>
                <a:gd name="connsiteX1715" fmla="*/ 2035913 w 3054821"/>
                <a:gd name="connsiteY1715" fmla="*/ 1554651 h 1687933"/>
                <a:gd name="connsiteX1716" fmla="*/ 2057814 w 3054821"/>
                <a:gd name="connsiteY1716" fmla="*/ 1544178 h 1687933"/>
                <a:gd name="connsiteX1717" fmla="*/ 2100666 w 3054821"/>
                <a:gd name="connsiteY1717" fmla="*/ 1533706 h 1687933"/>
                <a:gd name="connsiteX1718" fmla="*/ 2120663 w 3054821"/>
                <a:gd name="connsiteY1718" fmla="*/ 1519426 h 1687933"/>
                <a:gd name="connsiteX1719" fmla="*/ 2109236 w 3054821"/>
                <a:gd name="connsiteY1719" fmla="*/ 1541322 h 1687933"/>
                <a:gd name="connsiteX1720" fmla="*/ 2158753 w 3054821"/>
                <a:gd name="connsiteY1720" fmla="*/ 1537514 h 1687933"/>
                <a:gd name="connsiteX1721" fmla="*/ 2134947 w 3054821"/>
                <a:gd name="connsiteY1721" fmla="*/ 1536562 h 1687933"/>
                <a:gd name="connsiteX1722" fmla="*/ 2111140 w 3054821"/>
                <a:gd name="connsiteY1722" fmla="*/ 1544178 h 1687933"/>
                <a:gd name="connsiteX1723" fmla="*/ 2048292 w 3054821"/>
                <a:gd name="connsiteY1723" fmla="*/ 1579403 h 1687933"/>
                <a:gd name="connsiteX1724" fmla="*/ 2037817 w 3054821"/>
                <a:gd name="connsiteY1724" fmla="*/ 1616532 h 1687933"/>
                <a:gd name="connsiteX1725" fmla="*/ 2058767 w 3054821"/>
                <a:gd name="connsiteY1725" fmla="*/ 1627004 h 1687933"/>
                <a:gd name="connsiteX1726" fmla="*/ 2087334 w 3054821"/>
                <a:gd name="connsiteY1726" fmla="*/ 1608916 h 1687933"/>
                <a:gd name="connsiteX1727" fmla="*/ 2110188 w 3054821"/>
                <a:gd name="connsiteY1727" fmla="*/ 1594635 h 1687933"/>
                <a:gd name="connsiteX1728" fmla="*/ 2127329 w 3054821"/>
                <a:gd name="connsiteY1728" fmla="*/ 1568931 h 1687933"/>
                <a:gd name="connsiteX1729" fmla="*/ 2153992 w 3054821"/>
                <a:gd name="connsiteY1729" fmla="*/ 1576547 h 1687933"/>
                <a:gd name="connsiteX1730" fmla="*/ 2178750 w 3054821"/>
                <a:gd name="connsiteY1730" fmla="*/ 1566075 h 1687933"/>
                <a:gd name="connsiteX1731" fmla="*/ 2197795 w 3054821"/>
                <a:gd name="connsiteY1731" fmla="*/ 1559411 h 1687933"/>
                <a:gd name="connsiteX1732" fmla="*/ 2230172 w 3054821"/>
                <a:gd name="connsiteY1732" fmla="*/ 1552746 h 1687933"/>
                <a:gd name="connsiteX1733" fmla="*/ 2234933 w 3054821"/>
                <a:gd name="connsiteY1733" fmla="*/ 1529898 h 1687933"/>
                <a:gd name="connsiteX1734" fmla="*/ 2212079 w 3054821"/>
                <a:gd name="connsiteY1734" fmla="*/ 1530850 h 1687933"/>
                <a:gd name="connsiteX1735" fmla="*/ 2153992 w 3054821"/>
                <a:gd name="connsiteY1735" fmla="*/ 1516570 h 1687933"/>
                <a:gd name="connsiteX1736" fmla="*/ 2149230 w 3054821"/>
                <a:gd name="connsiteY1736" fmla="*/ 1496577 h 1687933"/>
                <a:gd name="connsiteX1737" fmla="*/ 2128281 w 3054821"/>
                <a:gd name="connsiteY1737" fmla="*/ 1488009 h 1687933"/>
                <a:gd name="connsiteX1738" fmla="*/ 2136851 w 3054821"/>
                <a:gd name="connsiteY1738" fmla="*/ 1462304 h 1687933"/>
                <a:gd name="connsiteX1739" fmla="*/ 2150183 w 3054821"/>
                <a:gd name="connsiteY1739" fmla="*/ 1438504 h 1687933"/>
                <a:gd name="connsiteX1740" fmla="*/ 2166371 w 3054821"/>
                <a:gd name="connsiteY1740" fmla="*/ 1417559 h 1687933"/>
                <a:gd name="connsiteX1741" fmla="*/ 2143517 w 3054821"/>
                <a:gd name="connsiteY1741" fmla="*/ 1428032 h 1687933"/>
                <a:gd name="connsiteX1742" fmla="*/ 2118759 w 3054821"/>
                <a:gd name="connsiteY1742" fmla="*/ 1430888 h 1687933"/>
                <a:gd name="connsiteX1743" fmla="*/ 2119711 w 3054821"/>
                <a:gd name="connsiteY1743" fmla="*/ 1410895 h 1687933"/>
                <a:gd name="connsiteX1744" fmla="*/ 2139708 w 3054821"/>
                <a:gd name="connsiteY1744" fmla="*/ 1417559 h 1687933"/>
                <a:gd name="connsiteX1745" fmla="*/ 2159705 w 3054821"/>
                <a:gd name="connsiteY1745" fmla="*/ 1399471 h 1687933"/>
                <a:gd name="connsiteX1746" fmla="*/ 2180655 w 3054821"/>
                <a:gd name="connsiteY1746" fmla="*/ 1400423 h 1687933"/>
                <a:gd name="connsiteX1747" fmla="*/ 2182559 w 3054821"/>
                <a:gd name="connsiteY1747" fmla="*/ 1372815 h 1687933"/>
                <a:gd name="connsiteX1748" fmla="*/ 2161610 w 3054821"/>
                <a:gd name="connsiteY1748" fmla="*/ 1356630 h 1687933"/>
                <a:gd name="connsiteX1749" fmla="*/ 2110188 w 3054821"/>
                <a:gd name="connsiteY1749" fmla="*/ 1359486 h 1687933"/>
                <a:gd name="connsiteX1750" fmla="*/ 2076860 w 3054821"/>
                <a:gd name="connsiteY1750" fmla="*/ 1369958 h 1687933"/>
                <a:gd name="connsiteX1751" fmla="*/ 2050196 w 3054821"/>
                <a:gd name="connsiteY1751" fmla="*/ 1380431 h 1687933"/>
                <a:gd name="connsiteX1752" fmla="*/ 2016868 w 3054821"/>
                <a:gd name="connsiteY1752" fmla="*/ 1394711 h 1687933"/>
                <a:gd name="connsiteX1753" fmla="*/ 1993061 w 3054821"/>
                <a:gd name="connsiteY1753" fmla="*/ 1408991 h 1687933"/>
                <a:gd name="connsiteX1754" fmla="*/ 1973064 w 3054821"/>
                <a:gd name="connsiteY1754" fmla="*/ 1427080 h 1687933"/>
                <a:gd name="connsiteX1755" fmla="*/ 1950210 w 3054821"/>
                <a:gd name="connsiteY1755" fmla="*/ 1448024 h 1687933"/>
                <a:gd name="connsiteX1756" fmla="*/ 1909263 w 3054821"/>
                <a:gd name="connsiteY1756" fmla="*/ 1461353 h 1687933"/>
                <a:gd name="connsiteX1757" fmla="*/ 1931165 w 3054821"/>
                <a:gd name="connsiteY1757" fmla="*/ 1451832 h 1687933"/>
                <a:gd name="connsiteX1758" fmla="*/ 1960685 w 3054821"/>
                <a:gd name="connsiteY1758" fmla="*/ 1434696 h 1687933"/>
                <a:gd name="connsiteX1759" fmla="*/ 1977825 w 3054821"/>
                <a:gd name="connsiteY1759" fmla="*/ 1412799 h 1687933"/>
                <a:gd name="connsiteX1760" fmla="*/ 2030199 w 3054821"/>
                <a:gd name="connsiteY1760" fmla="*/ 1374719 h 1687933"/>
                <a:gd name="connsiteX1761" fmla="*/ 2055910 w 3054821"/>
                <a:gd name="connsiteY1761" fmla="*/ 1360438 h 1687933"/>
                <a:gd name="connsiteX1762" fmla="*/ 2084477 w 3054821"/>
                <a:gd name="connsiteY1762" fmla="*/ 1357582 h 1687933"/>
                <a:gd name="connsiteX1763" fmla="*/ 2112093 w 3054821"/>
                <a:gd name="connsiteY1763" fmla="*/ 1328070 h 1687933"/>
                <a:gd name="connsiteX1764" fmla="*/ 2156849 w 3054821"/>
                <a:gd name="connsiteY1764" fmla="*/ 1314741 h 1687933"/>
                <a:gd name="connsiteX1765" fmla="*/ 2186368 w 3054821"/>
                <a:gd name="connsiteY1765" fmla="*/ 1314741 h 1687933"/>
                <a:gd name="connsiteX1766" fmla="*/ 2215888 w 3054821"/>
                <a:gd name="connsiteY1766" fmla="*/ 1310933 h 1687933"/>
                <a:gd name="connsiteX1767" fmla="*/ 2248265 w 3054821"/>
                <a:gd name="connsiteY1767" fmla="*/ 1314741 h 1687933"/>
                <a:gd name="connsiteX1768" fmla="*/ 2287307 w 3054821"/>
                <a:gd name="connsiteY1768" fmla="*/ 1321405 h 1687933"/>
                <a:gd name="connsiteX1769" fmla="*/ 2307304 w 3054821"/>
                <a:gd name="connsiteY1769" fmla="*/ 1321405 h 1687933"/>
                <a:gd name="connsiteX1770" fmla="*/ 2327301 w 3054821"/>
                <a:gd name="connsiteY1770" fmla="*/ 1313789 h 1687933"/>
                <a:gd name="connsiteX1771" fmla="*/ 2353964 w 3054821"/>
                <a:gd name="connsiteY1771" fmla="*/ 1307125 h 1687933"/>
                <a:gd name="connsiteX1772" fmla="*/ 2376819 w 3054821"/>
                <a:gd name="connsiteY1772" fmla="*/ 1299509 h 1687933"/>
                <a:gd name="connsiteX1773" fmla="*/ 2397768 w 3054821"/>
                <a:gd name="connsiteY1773" fmla="*/ 1277612 h 1687933"/>
                <a:gd name="connsiteX1774" fmla="*/ 2438715 w 3054821"/>
                <a:gd name="connsiteY1774" fmla="*/ 1264284 h 1687933"/>
                <a:gd name="connsiteX1775" fmla="*/ 2462521 w 3054821"/>
                <a:gd name="connsiteY1775" fmla="*/ 1253812 h 1687933"/>
                <a:gd name="connsiteX1776" fmla="*/ 2518704 w 3054821"/>
                <a:gd name="connsiteY1776" fmla="*/ 1239532 h 1687933"/>
                <a:gd name="connsiteX1777" fmla="*/ 2523465 w 3054821"/>
                <a:gd name="connsiteY1777" fmla="*/ 1216683 h 1687933"/>
                <a:gd name="connsiteX1778" fmla="*/ 2530131 w 3054821"/>
                <a:gd name="connsiteY1778" fmla="*/ 1191931 h 1687933"/>
                <a:gd name="connsiteX1779" fmla="*/ 2546319 w 3054821"/>
                <a:gd name="connsiteY1779" fmla="*/ 1171938 h 1687933"/>
                <a:gd name="connsiteX1780" fmla="*/ 2526322 w 3054821"/>
                <a:gd name="connsiteY1780" fmla="*/ 1150994 h 1687933"/>
                <a:gd name="connsiteX1781" fmla="*/ 2512990 w 3054821"/>
                <a:gd name="connsiteY1781" fmla="*/ 1156706 h 1687933"/>
                <a:gd name="connsiteX1782" fmla="*/ 66658 w 3054821"/>
                <a:gd name="connsiteY1782" fmla="*/ 1143377 h 1687933"/>
                <a:gd name="connsiteX1783" fmla="*/ 24758 w 3054821"/>
                <a:gd name="connsiteY1783" fmla="*/ 1170986 h 1687933"/>
                <a:gd name="connsiteX1784" fmla="*/ 7618 w 3054821"/>
                <a:gd name="connsiteY1784" fmla="*/ 1203355 h 1687933"/>
                <a:gd name="connsiteX1785" fmla="*/ 952 w 3054821"/>
                <a:gd name="connsiteY1785" fmla="*/ 1225251 h 1687933"/>
                <a:gd name="connsiteX1786" fmla="*/ 8570 w 3054821"/>
                <a:gd name="connsiteY1786" fmla="*/ 1190978 h 1687933"/>
                <a:gd name="connsiteX1787" fmla="*/ 1904 w 3054821"/>
                <a:gd name="connsiteY1787" fmla="*/ 1169082 h 1687933"/>
                <a:gd name="connsiteX1788" fmla="*/ 24758 w 3054821"/>
                <a:gd name="connsiteY1788" fmla="*/ 1150042 h 1687933"/>
                <a:gd name="connsiteX1789" fmla="*/ 43803 w 3054821"/>
                <a:gd name="connsiteY1789" fmla="*/ 1150042 h 1687933"/>
                <a:gd name="connsiteX1790" fmla="*/ 66658 w 3054821"/>
                <a:gd name="connsiteY1790" fmla="*/ 1143377 h 1687933"/>
                <a:gd name="connsiteX1791" fmla="*/ 65705 w 3054821"/>
                <a:gd name="connsiteY1791" fmla="*/ 1139569 h 1687933"/>
                <a:gd name="connsiteX1792" fmla="*/ 42851 w 3054821"/>
                <a:gd name="connsiteY1792" fmla="*/ 1146233 h 1687933"/>
                <a:gd name="connsiteX1793" fmla="*/ 22854 w 3054821"/>
                <a:gd name="connsiteY1793" fmla="*/ 1160514 h 1687933"/>
                <a:gd name="connsiteX1794" fmla="*/ 45708 w 3054821"/>
                <a:gd name="connsiteY1794" fmla="*/ 1150042 h 1687933"/>
                <a:gd name="connsiteX1795" fmla="*/ 24758 w 3054821"/>
                <a:gd name="connsiteY1795" fmla="*/ 1145281 h 1687933"/>
                <a:gd name="connsiteX1796" fmla="*/ 0 w 3054821"/>
                <a:gd name="connsiteY1796" fmla="*/ 1167178 h 1687933"/>
                <a:gd name="connsiteX1797" fmla="*/ 5713 w 3054821"/>
                <a:gd name="connsiteY1797" fmla="*/ 1190978 h 1687933"/>
                <a:gd name="connsiteX1798" fmla="*/ 1904 w 3054821"/>
                <a:gd name="connsiteY1798" fmla="*/ 1225251 h 1687933"/>
                <a:gd name="connsiteX1799" fmla="*/ 13331 w 3054821"/>
                <a:gd name="connsiteY1799" fmla="*/ 1205259 h 1687933"/>
                <a:gd name="connsiteX1800" fmla="*/ 29520 w 3054821"/>
                <a:gd name="connsiteY1800" fmla="*/ 1173842 h 1687933"/>
                <a:gd name="connsiteX1801" fmla="*/ 58087 w 3054821"/>
                <a:gd name="connsiteY1801" fmla="*/ 1150042 h 1687933"/>
                <a:gd name="connsiteX1802" fmla="*/ 65705 w 3054821"/>
                <a:gd name="connsiteY1802" fmla="*/ 1139569 h 1687933"/>
                <a:gd name="connsiteX1803" fmla="*/ 1548360 w 3054821"/>
                <a:gd name="connsiteY1803" fmla="*/ 206589 h 1687933"/>
                <a:gd name="connsiteX1804" fmla="*/ 1528363 w 3054821"/>
                <a:gd name="connsiteY1804" fmla="*/ 196116 h 1687933"/>
                <a:gd name="connsiteX1805" fmla="*/ 1548360 w 3054821"/>
                <a:gd name="connsiteY1805" fmla="*/ 206589 h 1687933"/>
                <a:gd name="connsiteX1806" fmla="*/ 1468371 w 3054821"/>
                <a:gd name="connsiteY1806" fmla="*/ 231341 h 1687933"/>
                <a:gd name="connsiteX1807" fmla="*/ 1540742 w 3054821"/>
                <a:gd name="connsiteY1807" fmla="*/ 217061 h 1687933"/>
                <a:gd name="connsiteX1808" fmla="*/ 1563596 w 3054821"/>
                <a:gd name="connsiteY1808" fmla="*/ 217061 h 1687933"/>
                <a:gd name="connsiteX1809" fmla="*/ 1584546 w 3054821"/>
                <a:gd name="connsiteY1809" fmla="*/ 250382 h 1687933"/>
                <a:gd name="connsiteX1810" fmla="*/ 1656917 w 3054821"/>
                <a:gd name="connsiteY1810" fmla="*/ 227533 h 1687933"/>
                <a:gd name="connsiteX1811" fmla="*/ 1636919 w 3054821"/>
                <a:gd name="connsiteY1811" fmla="*/ 218965 h 1687933"/>
                <a:gd name="connsiteX1812" fmla="*/ 1673105 w 3054821"/>
                <a:gd name="connsiteY1812" fmla="*/ 209445 h 1687933"/>
                <a:gd name="connsiteX1813" fmla="*/ 1697863 w 3054821"/>
                <a:gd name="connsiteY1813" fmla="*/ 213253 h 1687933"/>
                <a:gd name="connsiteX1814" fmla="*/ 1679771 w 3054821"/>
                <a:gd name="connsiteY1814" fmla="*/ 234197 h 1687933"/>
                <a:gd name="connsiteX1815" fmla="*/ 1709291 w 3054821"/>
                <a:gd name="connsiteY1815" fmla="*/ 227533 h 1687933"/>
                <a:gd name="connsiteX1816" fmla="*/ 1715956 w 3054821"/>
                <a:gd name="connsiteY1816" fmla="*/ 248478 h 1687933"/>
                <a:gd name="connsiteX1817" fmla="*/ 1694054 w 3054821"/>
                <a:gd name="connsiteY1817" fmla="*/ 257998 h 1687933"/>
                <a:gd name="connsiteX1818" fmla="*/ 1671201 w 3054821"/>
                <a:gd name="connsiteY1818" fmla="*/ 261806 h 1687933"/>
                <a:gd name="connsiteX1819" fmla="*/ 1641681 w 3054821"/>
                <a:gd name="connsiteY1819" fmla="*/ 265614 h 1687933"/>
                <a:gd name="connsiteX1820" fmla="*/ 1618827 w 3054821"/>
                <a:gd name="connsiteY1820" fmla="*/ 265614 h 1687933"/>
                <a:gd name="connsiteX1821" fmla="*/ 1578832 w 3054821"/>
                <a:gd name="connsiteY1821" fmla="*/ 276086 h 1687933"/>
                <a:gd name="connsiteX1822" fmla="*/ 1558835 w 3054821"/>
                <a:gd name="connsiteY1822" fmla="*/ 283702 h 1687933"/>
                <a:gd name="connsiteX1823" fmla="*/ 1535981 w 3054821"/>
                <a:gd name="connsiteY1823" fmla="*/ 290366 h 1687933"/>
                <a:gd name="connsiteX1824" fmla="*/ 1510270 w 3054821"/>
                <a:gd name="connsiteY1824" fmla="*/ 294175 h 1687933"/>
                <a:gd name="connsiteX1825" fmla="*/ 1475037 w 3054821"/>
                <a:gd name="connsiteY1825" fmla="*/ 290366 h 1687933"/>
                <a:gd name="connsiteX1826" fmla="*/ 1452183 w 3054821"/>
                <a:gd name="connsiteY1826" fmla="*/ 283702 h 1687933"/>
                <a:gd name="connsiteX1827" fmla="*/ 1471228 w 3054821"/>
                <a:gd name="connsiteY1827" fmla="*/ 284654 h 1687933"/>
                <a:gd name="connsiteX1828" fmla="*/ 1494082 w 3054821"/>
                <a:gd name="connsiteY1828" fmla="*/ 280846 h 1687933"/>
                <a:gd name="connsiteX1829" fmla="*/ 1527411 w 3054821"/>
                <a:gd name="connsiteY1829" fmla="*/ 274182 h 1687933"/>
                <a:gd name="connsiteX1830" fmla="*/ 1563596 w 3054821"/>
                <a:gd name="connsiteY1830" fmla="*/ 267518 h 1687933"/>
                <a:gd name="connsiteX1831" fmla="*/ 1530267 w 3054821"/>
                <a:gd name="connsiteY1831" fmla="*/ 262758 h 1687933"/>
                <a:gd name="connsiteX1832" fmla="*/ 1494082 w 3054821"/>
                <a:gd name="connsiteY1832" fmla="*/ 262758 h 1687933"/>
                <a:gd name="connsiteX1833" fmla="*/ 1474084 w 3054821"/>
                <a:gd name="connsiteY1833" fmla="*/ 266566 h 1687933"/>
                <a:gd name="connsiteX1834" fmla="*/ 1437899 w 3054821"/>
                <a:gd name="connsiteY1834" fmla="*/ 273230 h 1687933"/>
                <a:gd name="connsiteX1835" fmla="*/ 1413140 w 3054821"/>
                <a:gd name="connsiteY1835" fmla="*/ 266566 h 1687933"/>
                <a:gd name="connsiteX1836" fmla="*/ 1393143 w 3054821"/>
                <a:gd name="connsiteY1836" fmla="*/ 259902 h 1687933"/>
                <a:gd name="connsiteX1837" fmla="*/ 1415997 w 3054821"/>
                <a:gd name="connsiteY1837" fmla="*/ 260854 h 1687933"/>
                <a:gd name="connsiteX1838" fmla="*/ 1439803 w 3054821"/>
                <a:gd name="connsiteY1838" fmla="*/ 246573 h 1687933"/>
                <a:gd name="connsiteX1839" fmla="*/ 1468371 w 3054821"/>
                <a:gd name="connsiteY1839" fmla="*/ 231341 h 1687933"/>
                <a:gd name="connsiteX1840" fmla="*/ 1468371 w 3054821"/>
                <a:gd name="connsiteY1840" fmla="*/ 231341 h 1687933"/>
                <a:gd name="connsiteX1841" fmla="*/ 1466467 w 3054821"/>
                <a:gd name="connsiteY1841" fmla="*/ 226581 h 1687933"/>
                <a:gd name="connsiteX1842" fmla="*/ 1436947 w 3054821"/>
                <a:gd name="connsiteY1842" fmla="*/ 240861 h 1687933"/>
                <a:gd name="connsiteX1843" fmla="*/ 1413140 w 3054821"/>
                <a:gd name="connsiteY1843" fmla="*/ 255142 h 1687933"/>
                <a:gd name="connsiteX1844" fmla="*/ 1391239 w 3054821"/>
                <a:gd name="connsiteY1844" fmla="*/ 257998 h 1687933"/>
                <a:gd name="connsiteX1845" fmla="*/ 1436947 w 3054821"/>
                <a:gd name="connsiteY1845" fmla="*/ 277038 h 1687933"/>
                <a:gd name="connsiteX1846" fmla="*/ 1474084 w 3054821"/>
                <a:gd name="connsiteY1846" fmla="*/ 270374 h 1687933"/>
                <a:gd name="connsiteX1847" fmla="*/ 1494082 w 3054821"/>
                <a:gd name="connsiteY1847" fmla="*/ 266566 h 1687933"/>
                <a:gd name="connsiteX1848" fmla="*/ 1562644 w 3054821"/>
                <a:gd name="connsiteY1848" fmla="*/ 266566 h 1687933"/>
                <a:gd name="connsiteX1849" fmla="*/ 1525506 w 3054821"/>
                <a:gd name="connsiteY1849" fmla="*/ 268470 h 1687933"/>
                <a:gd name="connsiteX1850" fmla="*/ 1492177 w 3054821"/>
                <a:gd name="connsiteY1850" fmla="*/ 276086 h 1687933"/>
                <a:gd name="connsiteX1851" fmla="*/ 1469323 w 3054821"/>
                <a:gd name="connsiteY1851" fmla="*/ 279894 h 1687933"/>
                <a:gd name="connsiteX1852" fmla="*/ 1449326 w 3054821"/>
                <a:gd name="connsiteY1852" fmla="*/ 283702 h 1687933"/>
                <a:gd name="connsiteX1853" fmla="*/ 1472180 w 3054821"/>
                <a:gd name="connsiteY1853" fmla="*/ 295127 h 1687933"/>
                <a:gd name="connsiteX1854" fmla="*/ 1509318 w 3054821"/>
                <a:gd name="connsiteY1854" fmla="*/ 298935 h 1687933"/>
                <a:gd name="connsiteX1855" fmla="*/ 1535981 w 3054821"/>
                <a:gd name="connsiteY1855" fmla="*/ 295127 h 1687933"/>
                <a:gd name="connsiteX1856" fmla="*/ 1560739 w 3054821"/>
                <a:gd name="connsiteY1856" fmla="*/ 287510 h 1687933"/>
                <a:gd name="connsiteX1857" fmla="*/ 1580737 w 3054821"/>
                <a:gd name="connsiteY1857" fmla="*/ 279894 h 1687933"/>
                <a:gd name="connsiteX1858" fmla="*/ 1619779 w 3054821"/>
                <a:gd name="connsiteY1858" fmla="*/ 269422 h 1687933"/>
                <a:gd name="connsiteX1859" fmla="*/ 1642633 w 3054821"/>
                <a:gd name="connsiteY1859" fmla="*/ 269422 h 1687933"/>
                <a:gd name="connsiteX1860" fmla="*/ 1672153 w 3054821"/>
                <a:gd name="connsiteY1860" fmla="*/ 265614 h 1687933"/>
                <a:gd name="connsiteX1861" fmla="*/ 1695007 w 3054821"/>
                <a:gd name="connsiteY1861" fmla="*/ 261806 h 1687933"/>
                <a:gd name="connsiteX1862" fmla="*/ 1718813 w 3054821"/>
                <a:gd name="connsiteY1862" fmla="*/ 251334 h 1687933"/>
                <a:gd name="connsiteX1863" fmla="*/ 1730240 w 3054821"/>
                <a:gd name="connsiteY1863" fmla="*/ 228485 h 1687933"/>
                <a:gd name="connsiteX1864" fmla="*/ 1708338 w 3054821"/>
                <a:gd name="connsiteY1864" fmla="*/ 221821 h 1687933"/>
                <a:gd name="connsiteX1865" fmla="*/ 1680723 w 3054821"/>
                <a:gd name="connsiteY1865" fmla="*/ 232293 h 1687933"/>
                <a:gd name="connsiteX1866" fmla="*/ 1699768 w 3054821"/>
                <a:gd name="connsiteY1866" fmla="*/ 211349 h 1687933"/>
                <a:gd name="connsiteX1867" fmla="*/ 1672153 w 3054821"/>
                <a:gd name="connsiteY1867" fmla="*/ 203733 h 1687933"/>
                <a:gd name="connsiteX1868" fmla="*/ 1635015 w 3054821"/>
                <a:gd name="connsiteY1868" fmla="*/ 218013 h 1687933"/>
                <a:gd name="connsiteX1869" fmla="*/ 1655012 w 3054821"/>
                <a:gd name="connsiteY1869" fmla="*/ 226581 h 1687933"/>
                <a:gd name="connsiteX1870" fmla="*/ 1585498 w 3054821"/>
                <a:gd name="connsiteY1870" fmla="*/ 246573 h 1687933"/>
                <a:gd name="connsiteX1871" fmla="*/ 1585498 w 3054821"/>
                <a:gd name="connsiteY1871" fmla="*/ 220869 h 1687933"/>
                <a:gd name="connsiteX1872" fmla="*/ 1564548 w 3054821"/>
                <a:gd name="connsiteY1872" fmla="*/ 211349 h 1687933"/>
                <a:gd name="connsiteX1873" fmla="*/ 1540742 w 3054821"/>
                <a:gd name="connsiteY1873" fmla="*/ 211349 h 1687933"/>
                <a:gd name="connsiteX1874" fmla="*/ 1466467 w 3054821"/>
                <a:gd name="connsiteY1874" fmla="*/ 226581 h 1687933"/>
                <a:gd name="connsiteX1875" fmla="*/ 1466467 w 3054821"/>
                <a:gd name="connsiteY1875" fmla="*/ 226581 h 1687933"/>
                <a:gd name="connsiteX1876" fmla="*/ 1259828 w 3054821"/>
                <a:gd name="connsiteY1876" fmla="*/ 219917 h 1687933"/>
                <a:gd name="connsiteX1877" fmla="*/ 1278873 w 3054821"/>
                <a:gd name="connsiteY1877" fmla="*/ 191356 h 1687933"/>
                <a:gd name="connsiteX1878" fmla="*/ 1316011 w 3054821"/>
                <a:gd name="connsiteY1878" fmla="*/ 196116 h 1687933"/>
                <a:gd name="connsiteX1879" fmla="*/ 1382668 w 3054821"/>
                <a:gd name="connsiteY1879" fmla="*/ 178028 h 1687933"/>
                <a:gd name="connsiteX1880" fmla="*/ 1425520 w 3054821"/>
                <a:gd name="connsiteY1880" fmla="*/ 171364 h 1687933"/>
                <a:gd name="connsiteX1881" fmla="*/ 1464562 w 3054821"/>
                <a:gd name="connsiteY1881" fmla="*/ 175172 h 1687933"/>
                <a:gd name="connsiteX1882" fmla="*/ 1496938 w 3054821"/>
                <a:gd name="connsiteY1882" fmla="*/ 181836 h 1687933"/>
                <a:gd name="connsiteX1883" fmla="*/ 1523602 w 3054821"/>
                <a:gd name="connsiteY1883" fmla="*/ 188500 h 1687933"/>
                <a:gd name="connsiteX1884" fmla="*/ 1470276 w 3054821"/>
                <a:gd name="connsiteY1884" fmla="*/ 208493 h 1687933"/>
                <a:gd name="connsiteX1885" fmla="*/ 1440756 w 3054821"/>
                <a:gd name="connsiteY1885" fmla="*/ 222773 h 1687933"/>
                <a:gd name="connsiteX1886" fmla="*/ 1413140 w 3054821"/>
                <a:gd name="connsiteY1886" fmla="*/ 215157 h 1687933"/>
                <a:gd name="connsiteX1887" fmla="*/ 1434090 w 3054821"/>
                <a:gd name="connsiteY1887" fmla="*/ 200876 h 1687933"/>
                <a:gd name="connsiteX1888" fmla="*/ 1396000 w 3054821"/>
                <a:gd name="connsiteY1888" fmla="*/ 207541 h 1687933"/>
                <a:gd name="connsiteX1889" fmla="*/ 1375050 w 3054821"/>
                <a:gd name="connsiteY1889" fmla="*/ 225629 h 1687933"/>
                <a:gd name="connsiteX1890" fmla="*/ 1350292 w 3054821"/>
                <a:gd name="connsiteY1890" fmla="*/ 228485 h 1687933"/>
                <a:gd name="connsiteX1891" fmla="*/ 1327438 w 3054821"/>
                <a:gd name="connsiteY1891" fmla="*/ 228485 h 1687933"/>
                <a:gd name="connsiteX1892" fmla="*/ 1302679 w 3054821"/>
                <a:gd name="connsiteY1892" fmla="*/ 214205 h 1687933"/>
                <a:gd name="connsiteX1893" fmla="*/ 1259828 w 3054821"/>
                <a:gd name="connsiteY1893" fmla="*/ 219917 h 1687933"/>
                <a:gd name="connsiteX1894" fmla="*/ 1259828 w 3054821"/>
                <a:gd name="connsiteY1894" fmla="*/ 224677 h 1687933"/>
                <a:gd name="connsiteX1895" fmla="*/ 1298870 w 3054821"/>
                <a:gd name="connsiteY1895" fmla="*/ 220869 h 1687933"/>
                <a:gd name="connsiteX1896" fmla="*/ 1323629 w 3054821"/>
                <a:gd name="connsiteY1896" fmla="*/ 235149 h 1687933"/>
                <a:gd name="connsiteX1897" fmla="*/ 1347435 w 3054821"/>
                <a:gd name="connsiteY1897" fmla="*/ 235149 h 1687933"/>
                <a:gd name="connsiteX1898" fmla="*/ 1374098 w 3054821"/>
                <a:gd name="connsiteY1898" fmla="*/ 231341 h 1687933"/>
                <a:gd name="connsiteX1899" fmla="*/ 1395048 w 3054821"/>
                <a:gd name="connsiteY1899" fmla="*/ 213253 h 1687933"/>
                <a:gd name="connsiteX1900" fmla="*/ 1430281 w 3054821"/>
                <a:gd name="connsiteY1900" fmla="*/ 202781 h 1687933"/>
                <a:gd name="connsiteX1901" fmla="*/ 1408379 w 3054821"/>
                <a:gd name="connsiteY1901" fmla="*/ 216109 h 1687933"/>
                <a:gd name="connsiteX1902" fmla="*/ 1438851 w 3054821"/>
                <a:gd name="connsiteY1902" fmla="*/ 227533 h 1687933"/>
                <a:gd name="connsiteX1903" fmla="*/ 1470276 w 3054821"/>
                <a:gd name="connsiteY1903" fmla="*/ 213253 h 1687933"/>
                <a:gd name="connsiteX1904" fmla="*/ 1522649 w 3054821"/>
                <a:gd name="connsiteY1904" fmla="*/ 188500 h 1687933"/>
                <a:gd name="connsiteX1905" fmla="*/ 1495986 w 3054821"/>
                <a:gd name="connsiteY1905" fmla="*/ 177076 h 1687933"/>
                <a:gd name="connsiteX1906" fmla="*/ 1462658 w 3054821"/>
                <a:gd name="connsiteY1906" fmla="*/ 170412 h 1687933"/>
                <a:gd name="connsiteX1907" fmla="*/ 1422663 w 3054821"/>
                <a:gd name="connsiteY1907" fmla="*/ 166604 h 1687933"/>
                <a:gd name="connsiteX1908" fmla="*/ 1379812 w 3054821"/>
                <a:gd name="connsiteY1908" fmla="*/ 174220 h 1687933"/>
                <a:gd name="connsiteX1909" fmla="*/ 1314106 w 3054821"/>
                <a:gd name="connsiteY1909" fmla="*/ 192308 h 1687933"/>
                <a:gd name="connsiteX1910" fmla="*/ 1275064 w 3054821"/>
                <a:gd name="connsiteY1910" fmla="*/ 188500 h 1687933"/>
                <a:gd name="connsiteX1911" fmla="*/ 1256019 w 3054821"/>
                <a:gd name="connsiteY1911" fmla="*/ 221821 h 1687933"/>
                <a:gd name="connsiteX1912" fmla="*/ 1259828 w 3054821"/>
                <a:gd name="connsiteY1912" fmla="*/ 224677 h 1687933"/>
                <a:gd name="connsiteX1913" fmla="*/ 2029247 w 3054821"/>
                <a:gd name="connsiteY1913" fmla="*/ 309407 h 1687933"/>
                <a:gd name="connsiteX1914" fmla="*/ 1995918 w 3054821"/>
                <a:gd name="connsiteY1914" fmla="*/ 333207 h 1687933"/>
                <a:gd name="connsiteX1915" fmla="*/ 1972112 w 3054821"/>
                <a:gd name="connsiteY1915" fmla="*/ 351296 h 1687933"/>
                <a:gd name="connsiteX1916" fmla="*/ 1928308 w 3054821"/>
                <a:gd name="connsiteY1916" fmla="*/ 343680 h 1687933"/>
                <a:gd name="connsiteX1917" fmla="*/ 1903550 w 3054821"/>
                <a:gd name="connsiteY1917" fmla="*/ 357960 h 1687933"/>
                <a:gd name="connsiteX1918" fmla="*/ 1860698 w 3054821"/>
                <a:gd name="connsiteY1918" fmla="*/ 375096 h 1687933"/>
                <a:gd name="connsiteX1919" fmla="*/ 1856889 w 3054821"/>
                <a:gd name="connsiteY1919" fmla="*/ 352248 h 1687933"/>
                <a:gd name="connsiteX1920" fmla="*/ 1850224 w 3054821"/>
                <a:gd name="connsiteY1920" fmla="*/ 327495 h 1687933"/>
                <a:gd name="connsiteX1921" fmla="*/ 1874982 w 3054821"/>
                <a:gd name="connsiteY1921" fmla="*/ 323687 h 1687933"/>
                <a:gd name="connsiteX1922" fmla="*/ 1898788 w 3054821"/>
                <a:gd name="connsiteY1922" fmla="*/ 301791 h 1687933"/>
                <a:gd name="connsiteX1923" fmla="*/ 1950210 w 3054821"/>
                <a:gd name="connsiteY1923" fmla="*/ 302743 h 1687933"/>
                <a:gd name="connsiteX1924" fmla="*/ 1982586 w 3054821"/>
                <a:gd name="connsiteY1924" fmla="*/ 306551 h 1687933"/>
                <a:gd name="connsiteX1925" fmla="*/ 2029247 w 3054821"/>
                <a:gd name="connsiteY1925" fmla="*/ 309407 h 1687933"/>
                <a:gd name="connsiteX1926" fmla="*/ 2029247 w 3054821"/>
                <a:gd name="connsiteY1926" fmla="*/ 309407 h 1687933"/>
                <a:gd name="connsiteX1927" fmla="*/ 2029247 w 3054821"/>
                <a:gd name="connsiteY1927" fmla="*/ 304647 h 1687933"/>
                <a:gd name="connsiteX1928" fmla="*/ 1983539 w 3054821"/>
                <a:gd name="connsiteY1928" fmla="*/ 300839 h 1687933"/>
                <a:gd name="connsiteX1929" fmla="*/ 1951162 w 3054821"/>
                <a:gd name="connsiteY1929" fmla="*/ 297031 h 1687933"/>
                <a:gd name="connsiteX1930" fmla="*/ 1897836 w 3054821"/>
                <a:gd name="connsiteY1930" fmla="*/ 297031 h 1687933"/>
                <a:gd name="connsiteX1931" fmla="*/ 1873078 w 3054821"/>
                <a:gd name="connsiteY1931" fmla="*/ 318927 h 1687933"/>
                <a:gd name="connsiteX1932" fmla="*/ 1848319 w 3054821"/>
                <a:gd name="connsiteY1932" fmla="*/ 325591 h 1687933"/>
                <a:gd name="connsiteX1933" fmla="*/ 1853081 w 3054821"/>
                <a:gd name="connsiteY1933" fmla="*/ 353200 h 1687933"/>
                <a:gd name="connsiteX1934" fmla="*/ 1859746 w 3054821"/>
                <a:gd name="connsiteY1934" fmla="*/ 377952 h 1687933"/>
                <a:gd name="connsiteX1935" fmla="*/ 1905454 w 3054821"/>
                <a:gd name="connsiteY1935" fmla="*/ 361768 h 1687933"/>
                <a:gd name="connsiteX1936" fmla="*/ 1929261 w 3054821"/>
                <a:gd name="connsiteY1936" fmla="*/ 347488 h 1687933"/>
                <a:gd name="connsiteX1937" fmla="*/ 1974016 w 3054821"/>
                <a:gd name="connsiteY1937" fmla="*/ 355104 h 1687933"/>
                <a:gd name="connsiteX1938" fmla="*/ 1998775 w 3054821"/>
                <a:gd name="connsiteY1938" fmla="*/ 337015 h 1687933"/>
                <a:gd name="connsiteX1939" fmla="*/ 2020676 w 3054821"/>
                <a:gd name="connsiteY1939" fmla="*/ 330351 h 1687933"/>
                <a:gd name="connsiteX1940" fmla="*/ 2034960 w 3054821"/>
                <a:gd name="connsiteY1940" fmla="*/ 308455 h 1687933"/>
                <a:gd name="connsiteX1941" fmla="*/ 2029247 w 3054821"/>
                <a:gd name="connsiteY1941" fmla="*/ 304647 h 1687933"/>
                <a:gd name="connsiteX1942" fmla="*/ 1976873 w 3054821"/>
                <a:gd name="connsiteY1942" fmla="*/ 282750 h 1687933"/>
                <a:gd name="connsiteX1943" fmla="*/ 1925451 w 3054821"/>
                <a:gd name="connsiteY1943" fmla="*/ 261806 h 1687933"/>
                <a:gd name="connsiteX1944" fmla="*/ 1945449 w 3054821"/>
                <a:gd name="connsiteY1944" fmla="*/ 255142 h 1687933"/>
                <a:gd name="connsiteX1945" fmla="*/ 1998775 w 3054821"/>
                <a:gd name="connsiteY1945" fmla="*/ 269422 h 1687933"/>
                <a:gd name="connsiteX1946" fmla="*/ 1974969 w 3054821"/>
                <a:gd name="connsiteY1946" fmla="*/ 282750 h 1687933"/>
                <a:gd name="connsiteX1947" fmla="*/ 1976873 w 3054821"/>
                <a:gd name="connsiteY1947" fmla="*/ 282750 h 1687933"/>
                <a:gd name="connsiteX1948" fmla="*/ 1977825 w 3054821"/>
                <a:gd name="connsiteY1948" fmla="*/ 287510 h 1687933"/>
                <a:gd name="connsiteX1949" fmla="*/ 2000679 w 3054821"/>
                <a:gd name="connsiteY1949" fmla="*/ 269422 h 1687933"/>
                <a:gd name="connsiteX1950" fmla="*/ 1963541 w 3054821"/>
                <a:gd name="connsiteY1950" fmla="*/ 247525 h 1687933"/>
                <a:gd name="connsiteX1951" fmla="*/ 1942592 w 3054821"/>
                <a:gd name="connsiteY1951" fmla="*/ 251334 h 1687933"/>
                <a:gd name="connsiteX1952" fmla="*/ 1922595 w 3054821"/>
                <a:gd name="connsiteY1952" fmla="*/ 261806 h 1687933"/>
                <a:gd name="connsiteX1953" fmla="*/ 1970207 w 3054821"/>
                <a:gd name="connsiteY1953" fmla="*/ 287510 h 1687933"/>
                <a:gd name="connsiteX1954" fmla="*/ 1977825 w 3054821"/>
                <a:gd name="connsiteY1954" fmla="*/ 287510 h 1687933"/>
                <a:gd name="connsiteX1955" fmla="*/ 1787375 w 3054821"/>
                <a:gd name="connsiteY1955" fmla="*/ 248478 h 1687933"/>
                <a:gd name="connsiteX1956" fmla="*/ 1784518 w 3054821"/>
                <a:gd name="connsiteY1956" fmla="*/ 216109 h 1687933"/>
                <a:gd name="connsiteX1957" fmla="*/ 1804516 w 3054821"/>
                <a:gd name="connsiteY1957" fmla="*/ 220869 h 1687933"/>
                <a:gd name="connsiteX1958" fmla="*/ 1818799 w 3054821"/>
                <a:gd name="connsiteY1958" fmla="*/ 248478 h 1687933"/>
                <a:gd name="connsiteX1959" fmla="*/ 1842606 w 3054821"/>
                <a:gd name="connsiteY1959" fmla="*/ 223725 h 1687933"/>
                <a:gd name="connsiteX1960" fmla="*/ 1867364 w 3054821"/>
                <a:gd name="connsiteY1960" fmla="*/ 220869 h 1687933"/>
                <a:gd name="connsiteX1961" fmla="*/ 1887361 w 3054821"/>
                <a:gd name="connsiteY1961" fmla="*/ 213253 h 1687933"/>
                <a:gd name="connsiteX1962" fmla="*/ 1909263 w 3054821"/>
                <a:gd name="connsiteY1962" fmla="*/ 220869 h 1687933"/>
                <a:gd name="connsiteX1963" fmla="*/ 1933070 w 3054821"/>
                <a:gd name="connsiteY1963" fmla="*/ 217061 h 1687933"/>
                <a:gd name="connsiteX1964" fmla="*/ 1902597 w 3054821"/>
                <a:gd name="connsiteY1964" fmla="*/ 251334 h 1687933"/>
                <a:gd name="connsiteX1965" fmla="*/ 1879743 w 3054821"/>
                <a:gd name="connsiteY1965" fmla="*/ 269422 h 1687933"/>
                <a:gd name="connsiteX1966" fmla="*/ 1829274 w 3054821"/>
                <a:gd name="connsiteY1966" fmla="*/ 255142 h 1687933"/>
                <a:gd name="connsiteX1967" fmla="*/ 1805468 w 3054821"/>
                <a:gd name="connsiteY1967" fmla="*/ 251334 h 1687933"/>
                <a:gd name="connsiteX1968" fmla="*/ 1785471 w 3054821"/>
                <a:gd name="connsiteY1968" fmla="*/ 247525 h 1687933"/>
                <a:gd name="connsiteX1969" fmla="*/ 1787375 w 3054821"/>
                <a:gd name="connsiteY1969" fmla="*/ 248478 h 1687933"/>
                <a:gd name="connsiteX1970" fmla="*/ 1785471 w 3054821"/>
                <a:gd name="connsiteY1970" fmla="*/ 252286 h 1687933"/>
                <a:gd name="connsiteX1971" fmla="*/ 1805468 w 3054821"/>
                <a:gd name="connsiteY1971" fmla="*/ 256094 h 1687933"/>
                <a:gd name="connsiteX1972" fmla="*/ 1828322 w 3054821"/>
                <a:gd name="connsiteY1972" fmla="*/ 259902 h 1687933"/>
                <a:gd name="connsiteX1973" fmla="*/ 1880696 w 3054821"/>
                <a:gd name="connsiteY1973" fmla="*/ 274182 h 1687933"/>
                <a:gd name="connsiteX1974" fmla="*/ 1905454 w 3054821"/>
                <a:gd name="connsiteY1974" fmla="*/ 256094 h 1687933"/>
                <a:gd name="connsiteX1975" fmla="*/ 1928308 w 3054821"/>
                <a:gd name="connsiteY1975" fmla="*/ 238005 h 1687933"/>
                <a:gd name="connsiteX1976" fmla="*/ 1935926 w 3054821"/>
                <a:gd name="connsiteY1976" fmla="*/ 215157 h 1687933"/>
                <a:gd name="connsiteX1977" fmla="*/ 1910216 w 3054821"/>
                <a:gd name="connsiteY1977" fmla="*/ 215157 h 1687933"/>
                <a:gd name="connsiteX1978" fmla="*/ 1888314 w 3054821"/>
                <a:gd name="connsiteY1978" fmla="*/ 208493 h 1687933"/>
                <a:gd name="connsiteX1979" fmla="*/ 1867364 w 3054821"/>
                <a:gd name="connsiteY1979" fmla="*/ 216109 h 1687933"/>
                <a:gd name="connsiteX1980" fmla="*/ 1841653 w 3054821"/>
                <a:gd name="connsiteY1980" fmla="*/ 219917 h 1687933"/>
                <a:gd name="connsiteX1981" fmla="*/ 1820704 w 3054821"/>
                <a:gd name="connsiteY1981" fmla="*/ 245621 h 1687933"/>
                <a:gd name="connsiteX1982" fmla="*/ 1808325 w 3054821"/>
                <a:gd name="connsiteY1982" fmla="*/ 217061 h 1687933"/>
                <a:gd name="connsiteX1983" fmla="*/ 1783566 w 3054821"/>
                <a:gd name="connsiteY1983" fmla="*/ 212301 h 1687933"/>
                <a:gd name="connsiteX1984" fmla="*/ 1771187 w 3054821"/>
                <a:gd name="connsiteY1984" fmla="*/ 235149 h 1687933"/>
                <a:gd name="connsiteX1985" fmla="*/ 1785471 w 3054821"/>
                <a:gd name="connsiteY1985" fmla="*/ 252286 h 1687933"/>
                <a:gd name="connsiteX1986" fmla="*/ 2164466 w 3054821"/>
                <a:gd name="connsiteY1986" fmla="*/ 111386 h 1687933"/>
                <a:gd name="connsiteX1987" fmla="*/ 2128281 w 3054821"/>
                <a:gd name="connsiteY1987" fmla="*/ 99962 h 1687933"/>
                <a:gd name="connsiteX1988" fmla="*/ 2154944 w 3054821"/>
                <a:gd name="connsiteY1988" fmla="*/ 94250 h 1687933"/>
                <a:gd name="connsiteX1989" fmla="*/ 2181607 w 3054821"/>
                <a:gd name="connsiteY1989" fmla="*/ 83778 h 1687933"/>
                <a:gd name="connsiteX1990" fmla="*/ 2201604 w 3054821"/>
                <a:gd name="connsiteY1990" fmla="*/ 69498 h 1687933"/>
                <a:gd name="connsiteX1991" fmla="*/ 2246360 w 3054821"/>
                <a:gd name="connsiteY1991" fmla="*/ 66641 h 1687933"/>
                <a:gd name="connsiteX1992" fmla="*/ 2267310 w 3054821"/>
                <a:gd name="connsiteY1992" fmla="*/ 56169 h 1687933"/>
                <a:gd name="connsiteX1993" fmla="*/ 2293973 w 3054821"/>
                <a:gd name="connsiteY1993" fmla="*/ 82826 h 1687933"/>
                <a:gd name="connsiteX1994" fmla="*/ 2335872 w 3054821"/>
                <a:gd name="connsiteY1994" fmla="*/ 87586 h 1687933"/>
                <a:gd name="connsiteX1995" fmla="*/ 2355869 w 3054821"/>
                <a:gd name="connsiteY1995" fmla="*/ 83778 h 1687933"/>
                <a:gd name="connsiteX1996" fmla="*/ 2353012 w 3054821"/>
                <a:gd name="connsiteY1996" fmla="*/ 105674 h 1687933"/>
                <a:gd name="connsiteX1997" fmla="*/ 2334919 w 3054821"/>
                <a:gd name="connsiteY1997" fmla="*/ 115195 h 1687933"/>
                <a:gd name="connsiteX1998" fmla="*/ 2368248 w 3054821"/>
                <a:gd name="connsiteY1998" fmla="*/ 129475 h 1687933"/>
                <a:gd name="connsiteX1999" fmla="*/ 2310161 w 3054821"/>
                <a:gd name="connsiteY1999" fmla="*/ 132331 h 1687933"/>
                <a:gd name="connsiteX2000" fmla="*/ 2283498 w 3054821"/>
                <a:gd name="connsiteY2000" fmla="*/ 145659 h 1687933"/>
                <a:gd name="connsiteX2001" fmla="*/ 2260644 w 3054821"/>
                <a:gd name="connsiteY2001" fmla="*/ 156131 h 1687933"/>
                <a:gd name="connsiteX2002" fmla="*/ 2238742 w 3054821"/>
                <a:gd name="connsiteY2002" fmla="*/ 152323 h 1687933"/>
                <a:gd name="connsiteX2003" fmla="*/ 2214936 w 3054821"/>
                <a:gd name="connsiteY2003" fmla="*/ 152323 h 1687933"/>
                <a:gd name="connsiteX2004" fmla="*/ 2191130 w 3054821"/>
                <a:gd name="connsiteY2004" fmla="*/ 162796 h 1687933"/>
                <a:gd name="connsiteX2005" fmla="*/ 2160658 w 3054821"/>
                <a:gd name="connsiteY2005" fmla="*/ 148515 h 1687933"/>
                <a:gd name="connsiteX2006" fmla="*/ 2158753 w 3054821"/>
                <a:gd name="connsiteY2006" fmla="*/ 125667 h 1687933"/>
                <a:gd name="connsiteX2007" fmla="*/ 2137804 w 3054821"/>
                <a:gd name="connsiteY2007" fmla="*/ 113291 h 1687933"/>
                <a:gd name="connsiteX2008" fmla="*/ 2164466 w 3054821"/>
                <a:gd name="connsiteY2008" fmla="*/ 111386 h 1687933"/>
                <a:gd name="connsiteX2009" fmla="*/ 2163514 w 3054821"/>
                <a:gd name="connsiteY2009" fmla="*/ 106626 h 1687933"/>
                <a:gd name="connsiteX2010" fmla="*/ 2133995 w 3054821"/>
                <a:gd name="connsiteY2010" fmla="*/ 113291 h 1687933"/>
                <a:gd name="connsiteX2011" fmla="*/ 2154944 w 3054821"/>
                <a:gd name="connsiteY2011" fmla="*/ 151371 h 1687933"/>
                <a:gd name="connsiteX2012" fmla="*/ 2189225 w 3054821"/>
                <a:gd name="connsiteY2012" fmla="*/ 167556 h 1687933"/>
                <a:gd name="connsiteX2013" fmla="*/ 2213984 w 3054821"/>
                <a:gd name="connsiteY2013" fmla="*/ 157083 h 1687933"/>
                <a:gd name="connsiteX2014" fmla="*/ 2235885 w 3054821"/>
                <a:gd name="connsiteY2014" fmla="*/ 157083 h 1687933"/>
                <a:gd name="connsiteX2015" fmla="*/ 2258739 w 3054821"/>
                <a:gd name="connsiteY2015" fmla="*/ 160892 h 1687933"/>
                <a:gd name="connsiteX2016" fmla="*/ 2283498 w 3054821"/>
                <a:gd name="connsiteY2016" fmla="*/ 150419 h 1687933"/>
                <a:gd name="connsiteX2017" fmla="*/ 2310161 w 3054821"/>
                <a:gd name="connsiteY2017" fmla="*/ 136139 h 1687933"/>
                <a:gd name="connsiteX2018" fmla="*/ 2368248 w 3054821"/>
                <a:gd name="connsiteY2018" fmla="*/ 129475 h 1687933"/>
                <a:gd name="connsiteX2019" fmla="*/ 2335872 w 3054821"/>
                <a:gd name="connsiteY2019" fmla="*/ 110434 h 1687933"/>
                <a:gd name="connsiteX2020" fmla="*/ 2354917 w 3054821"/>
                <a:gd name="connsiteY2020" fmla="*/ 107578 h 1687933"/>
                <a:gd name="connsiteX2021" fmla="*/ 2356821 w 3054821"/>
                <a:gd name="connsiteY2021" fmla="*/ 80922 h 1687933"/>
                <a:gd name="connsiteX2022" fmla="*/ 2333967 w 3054821"/>
                <a:gd name="connsiteY2022" fmla="*/ 81874 h 1687933"/>
                <a:gd name="connsiteX2023" fmla="*/ 2294925 w 3054821"/>
                <a:gd name="connsiteY2023" fmla="*/ 79018 h 1687933"/>
                <a:gd name="connsiteX2024" fmla="*/ 2287307 w 3054821"/>
                <a:gd name="connsiteY2024" fmla="*/ 52361 h 1687933"/>
                <a:gd name="connsiteX2025" fmla="*/ 2267310 w 3054821"/>
                <a:gd name="connsiteY2025" fmla="*/ 49505 h 1687933"/>
                <a:gd name="connsiteX2026" fmla="*/ 2246360 w 3054821"/>
                <a:gd name="connsiteY2026" fmla="*/ 59977 h 1687933"/>
                <a:gd name="connsiteX2027" fmla="*/ 2201604 w 3054821"/>
                <a:gd name="connsiteY2027" fmla="*/ 63785 h 1687933"/>
                <a:gd name="connsiteX2028" fmla="*/ 2179703 w 3054821"/>
                <a:gd name="connsiteY2028" fmla="*/ 78066 h 1687933"/>
                <a:gd name="connsiteX2029" fmla="*/ 2153992 w 3054821"/>
                <a:gd name="connsiteY2029" fmla="*/ 88538 h 1687933"/>
                <a:gd name="connsiteX2030" fmla="*/ 2127329 w 3054821"/>
                <a:gd name="connsiteY2030" fmla="*/ 99010 h 1687933"/>
                <a:gd name="connsiteX2031" fmla="*/ 2163514 w 3054821"/>
                <a:gd name="connsiteY2031" fmla="*/ 110434 h 1687933"/>
                <a:gd name="connsiteX2032" fmla="*/ 2163514 w 3054821"/>
                <a:gd name="connsiteY2032" fmla="*/ 106626 h 168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Lst>
              <a:rect l="l" t="t" r="r" b="b"/>
              <a:pathLst>
                <a:path w="3054821" h="1687933">
                  <a:moveTo>
                    <a:pt x="2175894" y="178028"/>
                  </a:moveTo>
                  <a:lnTo>
                    <a:pt x="2155896" y="183740"/>
                  </a:lnTo>
                  <a:lnTo>
                    <a:pt x="2175894" y="178028"/>
                  </a:lnTo>
                  <a:close/>
                  <a:moveTo>
                    <a:pt x="3052917" y="25705"/>
                  </a:moveTo>
                  <a:lnTo>
                    <a:pt x="3029111" y="31417"/>
                  </a:lnTo>
                  <a:lnTo>
                    <a:pt x="3010066" y="35225"/>
                  </a:lnTo>
                  <a:lnTo>
                    <a:pt x="2987211" y="39033"/>
                  </a:lnTo>
                  <a:lnTo>
                    <a:pt x="2961501" y="39033"/>
                  </a:lnTo>
                  <a:lnTo>
                    <a:pt x="2934837" y="42841"/>
                  </a:lnTo>
                  <a:lnTo>
                    <a:pt x="2885321" y="49505"/>
                  </a:lnTo>
                  <a:lnTo>
                    <a:pt x="2862467" y="53313"/>
                  </a:lnTo>
                  <a:lnTo>
                    <a:pt x="2816758" y="57121"/>
                  </a:lnTo>
                  <a:lnTo>
                    <a:pt x="2870085" y="55217"/>
                  </a:lnTo>
                  <a:lnTo>
                    <a:pt x="2925315" y="59025"/>
                  </a:lnTo>
                  <a:lnTo>
                    <a:pt x="2902461" y="58073"/>
                  </a:lnTo>
                  <a:lnTo>
                    <a:pt x="2879607" y="61881"/>
                  </a:lnTo>
                  <a:lnTo>
                    <a:pt x="2852944" y="69498"/>
                  </a:lnTo>
                  <a:lnTo>
                    <a:pt x="2820567" y="76162"/>
                  </a:lnTo>
                  <a:lnTo>
                    <a:pt x="2800570" y="83778"/>
                  </a:lnTo>
                  <a:lnTo>
                    <a:pt x="2777716" y="94250"/>
                  </a:lnTo>
                  <a:lnTo>
                    <a:pt x="2732008" y="104722"/>
                  </a:lnTo>
                  <a:lnTo>
                    <a:pt x="2710106" y="100914"/>
                  </a:lnTo>
                  <a:lnTo>
                    <a:pt x="2687252" y="97106"/>
                  </a:lnTo>
                  <a:lnTo>
                    <a:pt x="2666303" y="104722"/>
                  </a:lnTo>
                  <a:lnTo>
                    <a:pt x="2686300" y="116147"/>
                  </a:lnTo>
                  <a:lnTo>
                    <a:pt x="2663446" y="115195"/>
                  </a:lnTo>
                  <a:lnTo>
                    <a:pt x="2611072" y="111386"/>
                  </a:lnTo>
                  <a:lnTo>
                    <a:pt x="2567269" y="129475"/>
                  </a:lnTo>
                  <a:lnTo>
                    <a:pt x="2598693" y="135187"/>
                  </a:lnTo>
                  <a:lnTo>
                    <a:pt x="2577743" y="158988"/>
                  </a:lnTo>
                  <a:lnTo>
                    <a:pt x="2552985" y="161844"/>
                  </a:lnTo>
                  <a:lnTo>
                    <a:pt x="2523465" y="165652"/>
                  </a:lnTo>
                  <a:lnTo>
                    <a:pt x="2499659" y="183740"/>
                  </a:lnTo>
                  <a:lnTo>
                    <a:pt x="2458712" y="183740"/>
                  </a:lnTo>
                  <a:lnTo>
                    <a:pt x="2432049" y="187548"/>
                  </a:lnTo>
                  <a:lnTo>
                    <a:pt x="2389198" y="187548"/>
                  </a:lnTo>
                  <a:lnTo>
                    <a:pt x="2418718" y="198972"/>
                  </a:lnTo>
                  <a:lnTo>
                    <a:pt x="2445381" y="206589"/>
                  </a:lnTo>
                  <a:lnTo>
                    <a:pt x="2478709" y="206589"/>
                  </a:lnTo>
                  <a:lnTo>
                    <a:pt x="2451094" y="219917"/>
                  </a:lnTo>
                  <a:lnTo>
                    <a:pt x="2415861" y="222773"/>
                  </a:lnTo>
                  <a:lnTo>
                    <a:pt x="2395864" y="230389"/>
                  </a:lnTo>
                  <a:lnTo>
                    <a:pt x="2347299" y="219917"/>
                  </a:lnTo>
                  <a:lnTo>
                    <a:pt x="2321588" y="216109"/>
                  </a:lnTo>
                  <a:lnTo>
                    <a:pt x="2281594" y="212301"/>
                  </a:lnTo>
                  <a:lnTo>
                    <a:pt x="2257787" y="222773"/>
                  </a:lnTo>
                  <a:lnTo>
                    <a:pt x="2233029" y="215157"/>
                  </a:lnTo>
                  <a:lnTo>
                    <a:pt x="2179703" y="215157"/>
                  </a:lnTo>
                  <a:lnTo>
                    <a:pt x="2156849" y="208493"/>
                  </a:lnTo>
                  <a:lnTo>
                    <a:pt x="2186368" y="209445"/>
                  </a:lnTo>
                  <a:lnTo>
                    <a:pt x="2210175" y="198972"/>
                  </a:lnTo>
                  <a:lnTo>
                    <a:pt x="2232076" y="198972"/>
                  </a:lnTo>
                  <a:lnTo>
                    <a:pt x="2253026" y="191356"/>
                  </a:lnTo>
                  <a:lnTo>
                    <a:pt x="2254930" y="167556"/>
                  </a:lnTo>
                  <a:lnTo>
                    <a:pt x="2293973" y="186596"/>
                  </a:lnTo>
                  <a:lnTo>
                    <a:pt x="2332063" y="187548"/>
                  </a:lnTo>
                  <a:lnTo>
                    <a:pt x="2385389" y="166604"/>
                  </a:lnTo>
                  <a:lnTo>
                    <a:pt x="2363487" y="169460"/>
                  </a:lnTo>
                  <a:lnTo>
                    <a:pt x="2343490" y="176124"/>
                  </a:lnTo>
                  <a:lnTo>
                    <a:pt x="2314922" y="168508"/>
                  </a:lnTo>
                  <a:lnTo>
                    <a:pt x="2354917" y="155179"/>
                  </a:lnTo>
                  <a:lnTo>
                    <a:pt x="2320636" y="150419"/>
                  </a:lnTo>
                  <a:lnTo>
                    <a:pt x="2293973" y="150419"/>
                  </a:lnTo>
                  <a:lnTo>
                    <a:pt x="2318731" y="140899"/>
                  </a:lnTo>
                  <a:lnTo>
                    <a:pt x="2340633" y="140899"/>
                  </a:lnTo>
                  <a:lnTo>
                    <a:pt x="2364439" y="137091"/>
                  </a:lnTo>
                  <a:lnTo>
                    <a:pt x="2384437" y="133283"/>
                  </a:lnTo>
                  <a:lnTo>
                    <a:pt x="2410147" y="137091"/>
                  </a:lnTo>
                  <a:lnTo>
                    <a:pt x="2443476" y="130427"/>
                  </a:lnTo>
                  <a:lnTo>
                    <a:pt x="2416813" y="125667"/>
                  </a:lnTo>
                  <a:lnTo>
                    <a:pt x="2394911" y="108530"/>
                  </a:lnTo>
                  <a:lnTo>
                    <a:pt x="2389198" y="84730"/>
                  </a:lnTo>
                  <a:lnTo>
                    <a:pt x="2452046" y="91394"/>
                  </a:lnTo>
                  <a:lnTo>
                    <a:pt x="2473948" y="104722"/>
                  </a:lnTo>
                  <a:lnTo>
                    <a:pt x="2500611" y="112338"/>
                  </a:lnTo>
                  <a:lnTo>
                    <a:pt x="2521561" y="105674"/>
                  </a:lnTo>
                  <a:lnTo>
                    <a:pt x="2478709" y="86634"/>
                  </a:lnTo>
                  <a:lnTo>
                    <a:pt x="2501563" y="83778"/>
                  </a:lnTo>
                  <a:lnTo>
                    <a:pt x="2531083" y="79970"/>
                  </a:lnTo>
                  <a:lnTo>
                    <a:pt x="2560603" y="79970"/>
                  </a:lnTo>
                  <a:lnTo>
                    <a:pt x="2593932" y="76162"/>
                  </a:lnTo>
                  <a:lnTo>
                    <a:pt x="2620595" y="68546"/>
                  </a:lnTo>
                  <a:lnTo>
                    <a:pt x="2598693" y="66641"/>
                  </a:lnTo>
                  <a:lnTo>
                    <a:pt x="2646306" y="54265"/>
                  </a:lnTo>
                  <a:lnTo>
                    <a:pt x="2612024" y="53313"/>
                  </a:lnTo>
                  <a:lnTo>
                    <a:pt x="2585362" y="57121"/>
                  </a:lnTo>
                  <a:lnTo>
                    <a:pt x="2561555" y="67593"/>
                  </a:lnTo>
                  <a:lnTo>
                    <a:pt x="2538701" y="71402"/>
                  </a:lnTo>
                  <a:lnTo>
                    <a:pt x="2456808" y="78066"/>
                  </a:lnTo>
                  <a:lnTo>
                    <a:pt x="2421574" y="71402"/>
                  </a:lnTo>
                  <a:lnTo>
                    <a:pt x="2441572" y="69498"/>
                  </a:lnTo>
                  <a:lnTo>
                    <a:pt x="2460617" y="65689"/>
                  </a:lnTo>
                  <a:lnTo>
                    <a:pt x="2484423" y="61881"/>
                  </a:lnTo>
                  <a:lnTo>
                    <a:pt x="2464426" y="53313"/>
                  </a:lnTo>
                  <a:lnTo>
                    <a:pt x="2431097" y="57121"/>
                  </a:lnTo>
                  <a:lnTo>
                    <a:pt x="2404434" y="64737"/>
                  </a:lnTo>
                  <a:lnTo>
                    <a:pt x="2361583" y="68546"/>
                  </a:lnTo>
                  <a:lnTo>
                    <a:pt x="2389198" y="55217"/>
                  </a:lnTo>
                  <a:lnTo>
                    <a:pt x="2333015" y="39985"/>
                  </a:lnTo>
                  <a:lnTo>
                    <a:pt x="2355869" y="44745"/>
                  </a:lnTo>
                  <a:lnTo>
                    <a:pt x="2382532" y="40937"/>
                  </a:lnTo>
                  <a:lnTo>
                    <a:pt x="2405386" y="37129"/>
                  </a:lnTo>
                  <a:lnTo>
                    <a:pt x="2453951" y="37129"/>
                  </a:lnTo>
                  <a:lnTo>
                    <a:pt x="2487280" y="26657"/>
                  </a:lnTo>
                  <a:lnTo>
                    <a:pt x="2512990" y="26657"/>
                  </a:lnTo>
                  <a:lnTo>
                    <a:pt x="2558698" y="33321"/>
                  </a:lnTo>
                  <a:lnTo>
                    <a:pt x="2608216" y="39985"/>
                  </a:lnTo>
                  <a:lnTo>
                    <a:pt x="2560603" y="20944"/>
                  </a:lnTo>
                  <a:lnTo>
                    <a:pt x="2580600" y="18088"/>
                  </a:lnTo>
                  <a:lnTo>
                    <a:pt x="2599645" y="14280"/>
                  </a:lnTo>
                  <a:lnTo>
                    <a:pt x="2652019" y="18088"/>
                  </a:lnTo>
                  <a:lnTo>
                    <a:pt x="2685348" y="10472"/>
                  </a:lnTo>
                  <a:lnTo>
                    <a:pt x="2705345" y="6664"/>
                  </a:lnTo>
                  <a:lnTo>
                    <a:pt x="2763432" y="10472"/>
                  </a:lnTo>
                  <a:lnTo>
                    <a:pt x="2799618" y="6664"/>
                  </a:lnTo>
                  <a:lnTo>
                    <a:pt x="2842469" y="6664"/>
                  </a:lnTo>
                  <a:lnTo>
                    <a:pt x="2862467" y="2856"/>
                  </a:lnTo>
                  <a:lnTo>
                    <a:pt x="2887225" y="13328"/>
                  </a:lnTo>
                  <a:lnTo>
                    <a:pt x="2928172" y="10472"/>
                  </a:lnTo>
                  <a:lnTo>
                    <a:pt x="2903413" y="20944"/>
                  </a:lnTo>
                  <a:lnTo>
                    <a:pt x="2938647" y="14280"/>
                  </a:lnTo>
                  <a:lnTo>
                    <a:pt x="2957692" y="10472"/>
                  </a:lnTo>
                  <a:lnTo>
                    <a:pt x="2983402" y="14280"/>
                  </a:lnTo>
                  <a:lnTo>
                    <a:pt x="3005304" y="24753"/>
                  </a:lnTo>
                  <a:lnTo>
                    <a:pt x="3052917" y="25705"/>
                  </a:lnTo>
                  <a:close/>
                  <a:moveTo>
                    <a:pt x="3052917" y="20944"/>
                  </a:moveTo>
                  <a:lnTo>
                    <a:pt x="3007209" y="20944"/>
                  </a:lnTo>
                  <a:lnTo>
                    <a:pt x="2985307" y="10472"/>
                  </a:lnTo>
                  <a:lnTo>
                    <a:pt x="2958644" y="6664"/>
                  </a:lnTo>
                  <a:lnTo>
                    <a:pt x="2938647" y="10472"/>
                  </a:lnTo>
                  <a:lnTo>
                    <a:pt x="2904366" y="20944"/>
                  </a:lnTo>
                  <a:lnTo>
                    <a:pt x="2929124" y="11424"/>
                  </a:lnTo>
                  <a:lnTo>
                    <a:pt x="2888177" y="10472"/>
                  </a:lnTo>
                  <a:lnTo>
                    <a:pt x="2863419" y="0"/>
                  </a:lnTo>
                  <a:lnTo>
                    <a:pt x="2842469" y="2856"/>
                  </a:lnTo>
                  <a:lnTo>
                    <a:pt x="2799618" y="2856"/>
                  </a:lnTo>
                  <a:lnTo>
                    <a:pt x="2763432" y="6664"/>
                  </a:lnTo>
                  <a:lnTo>
                    <a:pt x="2704393" y="2856"/>
                  </a:lnTo>
                  <a:lnTo>
                    <a:pt x="2684396" y="6664"/>
                  </a:lnTo>
                  <a:lnTo>
                    <a:pt x="2651067" y="14280"/>
                  </a:lnTo>
                  <a:lnTo>
                    <a:pt x="2598693" y="10472"/>
                  </a:lnTo>
                  <a:lnTo>
                    <a:pt x="2578696" y="14280"/>
                  </a:lnTo>
                  <a:lnTo>
                    <a:pt x="2558698" y="20944"/>
                  </a:lnTo>
                  <a:lnTo>
                    <a:pt x="2608216" y="39985"/>
                  </a:lnTo>
                  <a:lnTo>
                    <a:pt x="2559651" y="28561"/>
                  </a:lnTo>
                  <a:lnTo>
                    <a:pt x="2513943" y="20944"/>
                  </a:lnTo>
                  <a:lnTo>
                    <a:pt x="2487280" y="20944"/>
                  </a:lnTo>
                  <a:lnTo>
                    <a:pt x="2453951" y="31417"/>
                  </a:lnTo>
                  <a:lnTo>
                    <a:pt x="2405386" y="31417"/>
                  </a:lnTo>
                  <a:lnTo>
                    <a:pt x="2381580" y="35225"/>
                  </a:lnTo>
                  <a:lnTo>
                    <a:pt x="2354917" y="39033"/>
                  </a:lnTo>
                  <a:lnTo>
                    <a:pt x="2332063" y="39033"/>
                  </a:lnTo>
                  <a:lnTo>
                    <a:pt x="2387293" y="54265"/>
                  </a:lnTo>
                  <a:lnTo>
                    <a:pt x="2341585" y="56169"/>
                  </a:lnTo>
                  <a:lnTo>
                    <a:pt x="2385389" y="68546"/>
                  </a:lnTo>
                  <a:lnTo>
                    <a:pt x="2404434" y="68546"/>
                  </a:lnTo>
                  <a:lnTo>
                    <a:pt x="2431097" y="60929"/>
                  </a:lnTo>
                  <a:lnTo>
                    <a:pt x="2463473" y="57121"/>
                  </a:lnTo>
                  <a:lnTo>
                    <a:pt x="2439667" y="62833"/>
                  </a:lnTo>
                  <a:lnTo>
                    <a:pt x="2419670" y="70450"/>
                  </a:lnTo>
                  <a:lnTo>
                    <a:pt x="2455855" y="81874"/>
                  </a:lnTo>
                  <a:lnTo>
                    <a:pt x="2538701" y="75210"/>
                  </a:lnTo>
                  <a:lnTo>
                    <a:pt x="2561555" y="71402"/>
                  </a:lnTo>
                  <a:lnTo>
                    <a:pt x="2585362" y="60929"/>
                  </a:lnTo>
                  <a:lnTo>
                    <a:pt x="2611072" y="58073"/>
                  </a:lnTo>
                  <a:lnTo>
                    <a:pt x="2644401" y="54265"/>
                  </a:lnTo>
                  <a:lnTo>
                    <a:pt x="2596788" y="67593"/>
                  </a:lnTo>
                  <a:lnTo>
                    <a:pt x="2617738" y="72354"/>
                  </a:lnTo>
                  <a:lnTo>
                    <a:pt x="2591075" y="74258"/>
                  </a:lnTo>
                  <a:lnTo>
                    <a:pt x="2558698" y="78066"/>
                  </a:lnTo>
                  <a:lnTo>
                    <a:pt x="2530131" y="78066"/>
                  </a:lnTo>
                  <a:lnTo>
                    <a:pt x="2500611" y="81874"/>
                  </a:lnTo>
                  <a:lnTo>
                    <a:pt x="2476805" y="89490"/>
                  </a:lnTo>
                  <a:lnTo>
                    <a:pt x="2519656" y="108530"/>
                  </a:lnTo>
                  <a:lnTo>
                    <a:pt x="2499659" y="111386"/>
                  </a:lnTo>
                  <a:lnTo>
                    <a:pt x="2474900" y="103770"/>
                  </a:lnTo>
                  <a:lnTo>
                    <a:pt x="2452046" y="89490"/>
                  </a:lnTo>
                  <a:lnTo>
                    <a:pt x="2385389" y="85682"/>
                  </a:lnTo>
                  <a:lnTo>
                    <a:pt x="2389198" y="113291"/>
                  </a:lnTo>
                  <a:lnTo>
                    <a:pt x="2413004" y="132331"/>
                  </a:lnTo>
                  <a:lnTo>
                    <a:pt x="2440619" y="133283"/>
                  </a:lnTo>
                  <a:lnTo>
                    <a:pt x="2407290" y="135187"/>
                  </a:lnTo>
                  <a:lnTo>
                    <a:pt x="2381580" y="131379"/>
                  </a:lnTo>
                  <a:lnTo>
                    <a:pt x="2361583" y="135187"/>
                  </a:lnTo>
                  <a:lnTo>
                    <a:pt x="2338729" y="138995"/>
                  </a:lnTo>
                  <a:lnTo>
                    <a:pt x="2315874" y="138995"/>
                  </a:lnTo>
                  <a:lnTo>
                    <a:pt x="2292068" y="153275"/>
                  </a:lnTo>
                  <a:lnTo>
                    <a:pt x="2319684" y="158036"/>
                  </a:lnTo>
                  <a:lnTo>
                    <a:pt x="2353012" y="158036"/>
                  </a:lnTo>
                  <a:lnTo>
                    <a:pt x="2313018" y="171364"/>
                  </a:lnTo>
                  <a:lnTo>
                    <a:pt x="2343490" y="182788"/>
                  </a:lnTo>
                  <a:lnTo>
                    <a:pt x="2364439" y="175172"/>
                  </a:lnTo>
                  <a:lnTo>
                    <a:pt x="2384437" y="167556"/>
                  </a:lnTo>
                  <a:lnTo>
                    <a:pt x="2330158" y="184692"/>
                  </a:lnTo>
                  <a:lnTo>
                    <a:pt x="2293973" y="184692"/>
                  </a:lnTo>
                  <a:lnTo>
                    <a:pt x="2272071" y="167556"/>
                  </a:lnTo>
                  <a:lnTo>
                    <a:pt x="2251121" y="167556"/>
                  </a:lnTo>
                  <a:lnTo>
                    <a:pt x="2249217" y="191356"/>
                  </a:lnTo>
                  <a:lnTo>
                    <a:pt x="2209222" y="196116"/>
                  </a:lnTo>
                  <a:lnTo>
                    <a:pt x="2185416" y="206589"/>
                  </a:lnTo>
                  <a:lnTo>
                    <a:pt x="2156849" y="210397"/>
                  </a:lnTo>
                  <a:lnTo>
                    <a:pt x="2179703" y="221821"/>
                  </a:lnTo>
                  <a:lnTo>
                    <a:pt x="2233029" y="221821"/>
                  </a:lnTo>
                  <a:lnTo>
                    <a:pt x="2258739" y="228485"/>
                  </a:lnTo>
                  <a:lnTo>
                    <a:pt x="2283498" y="218013"/>
                  </a:lnTo>
                  <a:lnTo>
                    <a:pt x="2321588" y="221821"/>
                  </a:lnTo>
                  <a:lnTo>
                    <a:pt x="2348251" y="225629"/>
                  </a:lnTo>
                  <a:lnTo>
                    <a:pt x="2377771" y="225629"/>
                  </a:lnTo>
                  <a:lnTo>
                    <a:pt x="2398720" y="236101"/>
                  </a:lnTo>
                  <a:lnTo>
                    <a:pt x="2418718" y="229437"/>
                  </a:lnTo>
                  <a:lnTo>
                    <a:pt x="2453951" y="225629"/>
                  </a:lnTo>
                  <a:lnTo>
                    <a:pt x="2481566" y="207541"/>
                  </a:lnTo>
                  <a:lnTo>
                    <a:pt x="2447285" y="202781"/>
                  </a:lnTo>
                  <a:lnTo>
                    <a:pt x="2421574" y="196116"/>
                  </a:lnTo>
                  <a:lnTo>
                    <a:pt x="2391102" y="188500"/>
                  </a:lnTo>
                  <a:lnTo>
                    <a:pt x="2433001" y="193260"/>
                  </a:lnTo>
                  <a:lnTo>
                    <a:pt x="2459664" y="189452"/>
                  </a:lnTo>
                  <a:lnTo>
                    <a:pt x="2502516" y="189452"/>
                  </a:lnTo>
                  <a:lnTo>
                    <a:pt x="2527274" y="171364"/>
                  </a:lnTo>
                  <a:lnTo>
                    <a:pt x="2555842" y="168508"/>
                  </a:lnTo>
                  <a:lnTo>
                    <a:pt x="2579648" y="163748"/>
                  </a:lnTo>
                  <a:lnTo>
                    <a:pt x="2600598" y="149467"/>
                  </a:lnTo>
                  <a:cubicBezTo>
                    <a:pt x="2621547" y="141851"/>
                    <a:pt x="2621547" y="138995"/>
                    <a:pt x="2619643" y="138043"/>
                  </a:cubicBezTo>
                  <a:lnTo>
                    <a:pt x="2599645" y="131379"/>
                  </a:lnTo>
                  <a:lnTo>
                    <a:pt x="2566317" y="127571"/>
                  </a:lnTo>
                  <a:lnTo>
                    <a:pt x="2610120" y="114243"/>
                  </a:lnTo>
                  <a:lnTo>
                    <a:pt x="2661542" y="118051"/>
                  </a:lnTo>
                  <a:lnTo>
                    <a:pt x="2685348" y="114243"/>
                  </a:lnTo>
                  <a:lnTo>
                    <a:pt x="2707250" y="103770"/>
                  </a:lnTo>
                  <a:lnTo>
                    <a:pt x="2730104" y="107578"/>
                  </a:lnTo>
                  <a:lnTo>
                    <a:pt x="2776764" y="97106"/>
                  </a:lnTo>
                  <a:lnTo>
                    <a:pt x="2800570" y="86634"/>
                  </a:lnTo>
                  <a:lnTo>
                    <a:pt x="2819615" y="79970"/>
                  </a:lnTo>
                  <a:lnTo>
                    <a:pt x="2851992" y="73306"/>
                  </a:lnTo>
                  <a:lnTo>
                    <a:pt x="2878655" y="65689"/>
                  </a:lnTo>
                  <a:lnTo>
                    <a:pt x="2901509" y="61881"/>
                  </a:lnTo>
                  <a:lnTo>
                    <a:pt x="2924363" y="58073"/>
                  </a:lnTo>
                  <a:lnTo>
                    <a:pt x="2869132" y="49505"/>
                  </a:lnTo>
                  <a:lnTo>
                    <a:pt x="2815806" y="56169"/>
                  </a:lnTo>
                  <a:lnTo>
                    <a:pt x="2862467" y="57121"/>
                  </a:lnTo>
                  <a:lnTo>
                    <a:pt x="2885321" y="53313"/>
                  </a:lnTo>
                  <a:lnTo>
                    <a:pt x="2934837" y="46649"/>
                  </a:lnTo>
                  <a:lnTo>
                    <a:pt x="2961501" y="42841"/>
                  </a:lnTo>
                  <a:lnTo>
                    <a:pt x="2987211" y="42841"/>
                  </a:lnTo>
                  <a:lnTo>
                    <a:pt x="3011018" y="39033"/>
                  </a:lnTo>
                  <a:lnTo>
                    <a:pt x="3031015" y="35225"/>
                  </a:lnTo>
                  <a:lnTo>
                    <a:pt x="3054821" y="27609"/>
                  </a:lnTo>
                  <a:lnTo>
                    <a:pt x="3052917" y="20944"/>
                  </a:lnTo>
                  <a:close/>
                  <a:moveTo>
                    <a:pt x="2173989" y="173268"/>
                  </a:moveTo>
                  <a:lnTo>
                    <a:pt x="2153992" y="183740"/>
                  </a:lnTo>
                  <a:lnTo>
                    <a:pt x="2173989" y="195164"/>
                  </a:lnTo>
                  <a:lnTo>
                    <a:pt x="2176846" y="175172"/>
                  </a:lnTo>
                  <a:lnTo>
                    <a:pt x="2173989" y="173268"/>
                  </a:lnTo>
                  <a:close/>
                  <a:moveTo>
                    <a:pt x="2290164" y="353200"/>
                  </a:moveTo>
                  <a:lnTo>
                    <a:pt x="2295877" y="317023"/>
                  </a:lnTo>
                  <a:lnTo>
                    <a:pt x="2315874" y="325591"/>
                  </a:lnTo>
                  <a:lnTo>
                    <a:pt x="2378723" y="333207"/>
                  </a:lnTo>
                  <a:lnTo>
                    <a:pt x="2309209" y="353200"/>
                  </a:lnTo>
                  <a:lnTo>
                    <a:pt x="2290164" y="353200"/>
                  </a:lnTo>
                  <a:close/>
                  <a:moveTo>
                    <a:pt x="2290164" y="357960"/>
                  </a:moveTo>
                  <a:lnTo>
                    <a:pt x="2310161" y="357960"/>
                  </a:lnTo>
                  <a:lnTo>
                    <a:pt x="2359678" y="351296"/>
                  </a:lnTo>
                  <a:lnTo>
                    <a:pt x="2381580" y="355104"/>
                  </a:lnTo>
                  <a:lnTo>
                    <a:pt x="2381580" y="331303"/>
                  </a:lnTo>
                  <a:lnTo>
                    <a:pt x="2316827" y="321783"/>
                  </a:lnTo>
                  <a:lnTo>
                    <a:pt x="2293973" y="315119"/>
                  </a:lnTo>
                  <a:lnTo>
                    <a:pt x="2284450" y="341776"/>
                  </a:lnTo>
                  <a:lnTo>
                    <a:pt x="2290164" y="357960"/>
                  </a:lnTo>
                  <a:close/>
                  <a:moveTo>
                    <a:pt x="2045435" y="202781"/>
                  </a:moveTo>
                  <a:lnTo>
                    <a:pt x="2081621" y="217061"/>
                  </a:lnTo>
                  <a:lnTo>
                    <a:pt x="2102570" y="213253"/>
                  </a:lnTo>
                  <a:lnTo>
                    <a:pt x="2127329" y="223725"/>
                  </a:lnTo>
                  <a:lnTo>
                    <a:pt x="2147326" y="231341"/>
                  </a:lnTo>
                  <a:lnTo>
                    <a:pt x="2111140" y="234197"/>
                  </a:lnTo>
                  <a:lnTo>
                    <a:pt x="2091143" y="241813"/>
                  </a:lnTo>
                  <a:lnTo>
                    <a:pt x="2113997" y="253238"/>
                  </a:lnTo>
                  <a:lnTo>
                    <a:pt x="2141613" y="249430"/>
                  </a:lnTo>
                  <a:lnTo>
                    <a:pt x="2167323" y="256094"/>
                  </a:lnTo>
                  <a:lnTo>
                    <a:pt x="2188273" y="252286"/>
                  </a:lnTo>
                  <a:lnTo>
                    <a:pt x="2210175" y="262758"/>
                  </a:lnTo>
                  <a:lnTo>
                    <a:pt x="2232076" y="256094"/>
                  </a:lnTo>
                  <a:lnTo>
                    <a:pt x="2254930" y="252286"/>
                  </a:lnTo>
                  <a:lnTo>
                    <a:pt x="2281594" y="248478"/>
                  </a:lnTo>
                  <a:lnTo>
                    <a:pt x="2305400" y="240861"/>
                  </a:lnTo>
                  <a:lnTo>
                    <a:pt x="2350155" y="247525"/>
                  </a:lnTo>
                  <a:lnTo>
                    <a:pt x="2375866" y="261806"/>
                  </a:lnTo>
                  <a:lnTo>
                    <a:pt x="2333015" y="285606"/>
                  </a:lnTo>
                  <a:lnTo>
                    <a:pt x="2245408" y="285606"/>
                  </a:lnTo>
                  <a:lnTo>
                    <a:pt x="2192082" y="293223"/>
                  </a:lnTo>
                  <a:lnTo>
                    <a:pt x="2150183" y="282750"/>
                  </a:lnTo>
                  <a:lnTo>
                    <a:pt x="2103522" y="275134"/>
                  </a:lnTo>
                  <a:lnTo>
                    <a:pt x="2075907" y="282750"/>
                  </a:lnTo>
                  <a:lnTo>
                    <a:pt x="2050196" y="278942"/>
                  </a:lnTo>
                  <a:lnTo>
                    <a:pt x="2065432" y="226581"/>
                  </a:lnTo>
                  <a:lnTo>
                    <a:pt x="2004488" y="222773"/>
                  </a:lnTo>
                  <a:lnTo>
                    <a:pt x="1993061" y="198972"/>
                  </a:lnTo>
                  <a:lnTo>
                    <a:pt x="2046387" y="202781"/>
                  </a:lnTo>
                  <a:lnTo>
                    <a:pt x="2045435" y="202781"/>
                  </a:lnTo>
                  <a:close/>
                  <a:moveTo>
                    <a:pt x="2046387" y="198020"/>
                  </a:moveTo>
                  <a:lnTo>
                    <a:pt x="2010202" y="194212"/>
                  </a:lnTo>
                  <a:lnTo>
                    <a:pt x="1990205" y="198020"/>
                  </a:lnTo>
                  <a:lnTo>
                    <a:pt x="2001631" y="226581"/>
                  </a:lnTo>
                  <a:lnTo>
                    <a:pt x="2063528" y="227533"/>
                  </a:lnTo>
                  <a:lnTo>
                    <a:pt x="2028295" y="265614"/>
                  </a:lnTo>
                  <a:lnTo>
                    <a:pt x="2048292" y="283702"/>
                  </a:lnTo>
                  <a:lnTo>
                    <a:pt x="2075907" y="287510"/>
                  </a:lnTo>
                  <a:lnTo>
                    <a:pt x="2103522" y="279894"/>
                  </a:lnTo>
                  <a:lnTo>
                    <a:pt x="2148278" y="287510"/>
                  </a:lnTo>
                  <a:lnTo>
                    <a:pt x="2191130" y="297983"/>
                  </a:lnTo>
                  <a:lnTo>
                    <a:pt x="2244456" y="291318"/>
                  </a:lnTo>
                  <a:lnTo>
                    <a:pt x="2333015" y="291318"/>
                  </a:lnTo>
                  <a:lnTo>
                    <a:pt x="2376819" y="262758"/>
                  </a:lnTo>
                  <a:lnTo>
                    <a:pt x="2350155" y="244669"/>
                  </a:lnTo>
                  <a:lnTo>
                    <a:pt x="2323493" y="237053"/>
                  </a:lnTo>
                  <a:lnTo>
                    <a:pt x="2303495" y="237053"/>
                  </a:lnTo>
                  <a:lnTo>
                    <a:pt x="2279689" y="244669"/>
                  </a:lnTo>
                  <a:lnTo>
                    <a:pt x="2253978" y="248478"/>
                  </a:lnTo>
                  <a:lnTo>
                    <a:pt x="2231124" y="252286"/>
                  </a:lnTo>
                  <a:lnTo>
                    <a:pt x="2211127" y="259902"/>
                  </a:lnTo>
                  <a:lnTo>
                    <a:pt x="2190177" y="249430"/>
                  </a:lnTo>
                  <a:lnTo>
                    <a:pt x="2169228" y="253238"/>
                  </a:lnTo>
                  <a:lnTo>
                    <a:pt x="2144469" y="246573"/>
                  </a:lnTo>
                  <a:lnTo>
                    <a:pt x="2116854" y="250382"/>
                  </a:lnTo>
                  <a:lnTo>
                    <a:pt x="2094952" y="243717"/>
                  </a:lnTo>
                  <a:lnTo>
                    <a:pt x="2114950" y="240861"/>
                  </a:lnTo>
                  <a:lnTo>
                    <a:pt x="2151135" y="234197"/>
                  </a:lnTo>
                  <a:lnTo>
                    <a:pt x="2132090" y="222773"/>
                  </a:lnTo>
                  <a:lnTo>
                    <a:pt x="2105427" y="212301"/>
                  </a:lnTo>
                  <a:lnTo>
                    <a:pt x="2084477" y="216109"/>
                  </a:lnTo>
                  <a:lnTo>
                    <a:pt x="2062576" y="209445"/>
                  </a:lnTo>
                  <a:lnTo>
                    <a:pt x="2046387" y="198020"/>
                  </a:lnTo>
                  <a:close/>
                  <a:moveTo>
                    <a:pt x="1551217" y="201828"/>
                  </a:moveTo>
                  <a:lnTo>
                    <a:pt x="1531220" y="191356"/>
                  </a:lnTo>
                  <a:lnTo>
                    <a:pt x="1551217" y="201828"/>
                  </a:lnTo>
                  <a:close/>
                  <a:moveTo>
                    <a:pt x="2452046" y="775897"/>
                  </a:moveTo>
                  <a:lnTo>
                    <a:pt x="2431097" y="781609"/>
                  </a:lnTo>
                  <a:lnTo>
                    <a:pt x="2452046" y="775897"/>
                  </a:lnTo>
                  <a:close/>
                  <a:moveTo>
                    <a:pt x="2450142" y="771137"/>
                  </a:moveTo>
                  <a:lnTo>
                    <a:pt x="2430144" y="781609"/>
                  </a:lnTo>
                  <a:lnTo>
                    <a:pt x="2451094" y="782561"/>
                  </a:lnTo>
                  <a:lnTo>
                    <a:pt x="2450142" y="771137"/>
                  </a:lnTo>
                  <a:close/>
                  <a:moveTo>
                    <a:pt x="2283498" y="551220"/>
                  </a:moveTo>
                  <a:lnTo>
                    <a:pt x="2318731" y="555980"/>
                  </a:lnTo>
                  <a:lnTo>
                    <a:pt x="2283498" y="551220"/>
                  </a:lnTo>
                  <a:close/>
                  <a:moveTo>
                    <a:pt x="2283498" y="555980"/>
                  </a:moveTo>
                  <a:lnTo>
                    <a:pt x="2319684" y="555980"/>
                  </a:lnTo>
                  <a:lnTo>
                    <a:pt x="2293973" y="540748"/>
                  </a:lnTo>
                  <a:lnTo>
                    <a:pt x="2283498" y="555980"/>
                  </a:lnTo>
                  <a:close/>
                  <a:moveTo>
                    <a:pt x="2303495" y="860627"/>
                  </a:moveTo>
                  <a:lnTo>
                    <a:pt x="2303495" y="860627"/>
                  </a:lnTo>
                  <a:close/>
                  <a:moveTo>
                    <a:pt x="2303495" y="855867"/>
                  </a:moveTo>
                  <a:lnTo>
                    <a:pt x="2283498" y="855867"/>
                  </a:lnTo>
                  <a:lnTo>
                    <a:pt x="2305400" y="872051"/>
                  </a:lnTo>
                  <a:lnTo>
                    <a:pt x="2303495" y="855867"/>
                  </a:lnTo>
                  <a:close/>
                  <a:moveTo>
                    <a:pt x="2296829" y="1508001"/>
                  </a:moveTo>
                  <a:lnTo>
                    <a:pt x="2247312" y="1517522"/>
                  </a:lnTo>
                  <a:lnTo>
                    <a:pt x="2269214" y="1492769"/>
                  </a:lnTo>
                  <a:lnTo>
                    <a:pt x="2296829" y="1508001"/>
                  </a:lnTo>
                  <a:close/>
                  <a:moveTo>
                    <a:pt x="2295877" y="1503241"/>
                  </a:moveTo>
                  <a:lnTo>
                    <a:pt x="2273023" y="1507050"/>
                  </a:lnTo>
                  <a:cubicBezTo>
                    <a:pt x="2290164" y="1488009"/>
                    <a:pt x="2288259" y="1485153"/>
                    <a:pt x="2286355" y="1486105"/>
                  </a:cubicBezTo>
                  <a:lnTo>
                    <a:pt x="2266357" y="1489913"/>
                  </a:lnTo>
                  <a:lnTo>
                    <a:pt x="2245408" y="1519426"/>
                  </a:lnTo>
                  <a:lnTo>
                    <a:pt x="2280641" y="1519426"/>
                  </a:lnTo>
                  <a:lnTo>
                    <a:pt x="2300639" y="1511810"/>
                  </a:lnTo>
                  <a:lnTo>
                    <a:pt x="2295877" y="1503241"/>
                  </a:lnTo>
                  <a:close/>
                  <a:moveTo>
                    <a:pt x="2208270" y="569309"/>
                  </a:moveTo>
                  <a:lnTo>
                    <a:pt x="2206365" y="547412"/>
                  </a:lnTo>
                  <a:lnTo>
                    <a:pt x="2231124" y="537892"/>
                  </a:lnTo>
                  <a:lnTo>
                    <a:pt x="2256835" y="537892"/>
                  </a:lnTo>
                  <a:lnTo>
                    <a:pt x="2260644" y="556932"/>
                  </a:lnTo>
                  <a:lnTo>
                    <a:pt x="2235885" y="568357"/>
                  </a:lnTo>
                  <a:lnTo>
                    <a:pt x="2207318" y="568357"/>
                  </a:lnTo>
                  <a:lnTo>
                    <a:pt x="2208270" y="569309"/>
                  </a:lnTo>
                  <a:close/>
                  <a:moveTo>
                    <a:pt x="2207318" y="574069"/>
                  </a:moveTo>
                  <a:lnTo>
                    <a:pt x="2236838" y="574069"/>
                  </a:lnTo>
                  <a:lnTo>
                    <a:pt x="2264453" y="559788"/>
                  </a:lnTo>
                  <a:lnTo>
                    <a:pt x="2258739" y="535988"/>
                  </a:lnTo>
                  <a:lnTo>
                    <a:pt x="2230172" y="534084"/>
                  </a:lnTo>
                  <a:lnTo>
                    <a:pt x="2203509" y="544556"/>
                  </a:lnTo>
                  <a:lnTo>
                    <a:pt x="2195891" y="567405"/>
                  </a:lnTo>
                  <a:lnTo>
                    <a:pt x="2207318" y="574069"/>
                  </a:lnTo>
                  <a:close/>
                  <a:moveTo>
                    <a:pt x="2243503" y="1349014"/>
                  </a:moveTo>
                  <a:lnTo>
                    <a:pt x="2278737" y="1369958"/>
                  </a:lnTo>
                  <a:lnTo>
                    <a:pt x="2234933" y="1362342"/>
                  </a:lnTo>
                  <a:lnTo>
                    <a:pt x="2209222" y="1348062"/>
                  </a:lnTo>
                  <a:lnTo>
                    <a:pt x="2190177" y="1337590"/>
                  </a:lnTo>
                  <a:lnTo>
                    <a:pt x="2218745" y="1346158"/>
                  </a:lnTo>
                  <a:lnTo>
                    <a:pt x="2245408" y="1349966"/>
                  </a:lnTo>
                  <a:lnTo>
                    <a:pt x="2243503" y="1349014"/>
                  </a:lnTo>
                  <a:close/>
                  <a:moveTo>
                    <a:pt x="2244456" y="1344254"/>
                  </a:moveTo>
                  <a:lnTo>
                    <a:pt x="2217793" y="1340446"/>
                  </a:lnTo>
                  <a:lnTo>
                    <a:pt x="2188273" y="1336638"/>
                  </a:lnTo>
                  <a:lnTo>
                    <a:pt x="2233029" y="1366150"/>
                  </a:lnTo>
                  <a:lnTo>
                    <a:pt x="2260644" y="1369958"/>
                  </a:lnTo>
                  <a:lnTo>
                    <a:pt x="2280641" y="1369958"/>
                  </a:lnTo>
                  <a:lnTo>
                    <a:pt x="2262549" y="1348062"/>
                  </a:lnTo>
                  <a:lnTo>
                    <a:pt x="2244456" y="1344254"/>
                  </a:lnTo>
                  <a:close/>
                  <a:moveTo>
                    <a:pt x="2197795" y="499811"/>
                  </a:moveTo>
                  <a:lnTo>
                    <a:pt x="2173989" y="501715"/>
                  </a:lnTo>
                  <a:lnTo>
                    <a:pt x="2197795" y="499811"/>
                  </a:lnTo>
                  <a:lnTo>
                    <a:pt x="2197795" y="499811"/>
                  </a:lnTo>
                  <a:close/>
                  <a:moveTo>
                    <a:pt x="2196843" y="495051"/>
                  </a:moveTo>
                  <a:lnTo>
                    <a:pt x="2173989" y="501715"/>
                  </a:lnTo>
                  <a:lnTo>
                    <a:pt x="2194939" y="502667"/>
                  </a:lnTo>
                  <a:lnTo>
                    <a:pt x="2214936" y="498859"/>
                  </a:lnTo>
                  <a:lnTo>
                    <a:pt x="2196843" y="495051"/>
                  </a:lnTo>
                  <a:close/>
                  <a:moveTo>
                    <a:pt x="2180655" y="1497529"/>
                  </a:moveTo>
                  <a:lnTo>
                    <a:pt x="2210175" y="1501337"/>
                  </a:lnTo>
                  <a:lnTo>
                    <a:pt x="2186368" y="1503241"/>
                  </a:lnTo>
                  <a:lnTo>
                    <a:pt x="2162562" y="1486105"/>
                  </a:lnTo>
                  <a:lnTo>
                    <a:pt x="2180655" y="1497529"/>
                  </a:lnTo>
                  <a:close/>
                  <a:moveTo>
                    <a:pt x="2181607" y="1492769"/>
                  </a:moveTo>
                  <a:lnTo>
                    <a:pt x="2161610" y="1485153"/>
                  </a:lnTo>
                  <a:lnTo>
                    <a:pt x="2185416" y="1507050"/>
                  </a:lnTo>
                  <a:lnTo>
                    <a:pt x="2210175" y="1500385"/>
                  </a:lnTo>
                  <a:lnTo>
                    <a:pt x="2181607" y="1492769"/>
                  </a:lnTo>
                  <a:lnTo>
                    <a:pt x="2181607" y="1492769"/>
                  </a:lnTo>
                  <a:close/>
                  <a:moveTo>
                    <a:pt x="2605359" y="592157"/>
                  </a:moveTo>
                  <a:lnTo>
                    <a:pt x="2628213" y="595965"/>
                  </a:lnTo>
                  <a:lnTo>
                    <a:pt x="2588218" y="622622"/>
                  </a:lnTo>
                  <a:lnTo>
                    <a:pt x="2568221" y="636902"/>
                  </a:lnTo>
                  <a:lnTo>
                    <a:pt x="2525370" y="673079"/>
                  </a:lnTo>
                  <a:lnTo>
                    <a:pt x="2502516" y="648326"/>
                  </a:lnTo>
                  <a:lnTo>
                    <a:pt x="2508229" y="626430"/>
                  </a:lnTo>
                  <a:lnTo>
                    <a:pt x="2484423" y="618814"/>
                  </a:lnTo>
                  <a:lnTo>
                    <a:pt x="2479662" y="598821"/>
                  </a:lnTo>
                  <a:lnTo>
                    <a:pt x="2443476" y="604533"/>
                  </a:lnTo>
                  <a:lnTo>
                    <a:pt x="2432049" y="627382"/>
                  </a:lnTo>
                  <a:cubicBezTo>
                    <a:pt x="2411099" y="637854"/>
                    <a:pt x="2412052" y="641662"/>
                    <a:pt x="2414909" y="641662"/>
                  </a:cubicBezTo>
                  <a:lnTo>
                    <a:pt x="2434906" y="641662"/>
                  </a:lnTo>
                  <a:lnTo>
                    <a:pt x="2432049" y="671175"/>
                  </a:lnTo>
                  <a:lnTo>
                    <a:pt x="2462521" y="691167"/>
                  </a:lnTo>
                  <a:lnTo>
                    <a:pt x="2471091" y="714968"/>
                  </a:lnTo>
                  <a:lnTo>
                    <a:pt x="2461569" y="737816"/>
                  </a:lnTo>
                  <a:lnTo>
                    <a:pt x="2459664" y="716872"/>
                  </a:lnTo>
                  <a:lnTo>
                    <a:pt x="2441572" y="759713"/>
                  </a:lnTo>
                  <a:lnTo>
                    <a:pt x="2410147" y="737816"/>
                  </a:lnTo>
                  <a:lnTo>
                    <a:pt x="2388245" y="740672"/>
                  </a:lnTo>
                  <a:lnTo>
                    <a:pt x="2349203" y="727344"/>
                  </a:lnTo>
                  <a:lnTo>
                    <a:pt x="2363487" y="755905"/>
                  </a:lnTo>
                  <a:lnTo>
                    <a:pt x="2390150" y="784465"/>
                  </a:lnTo>
                  <a:lnTo>
                    <a:pt x="2340633" y="780657"/>
                  </a:lnTo>
                  <a:lnTo>
                    <a:pt x="2313018" y="780657"/>
                  </a:lnTo>
                  <a:lnTo>
                    <a:pt x="2292068" y="759713"/>
                  </a:lnTo>
                  <a:lnTo>
                    <a:pt x="2271119" y="752097"/>
                  </a:lnTo>
                  <a:lnTo>
                    <a:pt x="2251121" y="744481"/>
                  </a:lnTo>
                  <a:lnTo>
                    <a:pt x="2238742" y="702592"/>
                  </a:lnTo>
                  <a:lnTo>
                    <a:pt x="2239694" y="682599"/>
                  </a:lnTo>
                  <a:lnTo>
                    <a:pt x="2205413" y="666415"/>
                  </a:lnTo>
                  <a:lnTo>
                    <a:pt x="2189225" y="691167"/>
                  </a:lnTo>
                  <a:lnTo>
                    <a:pt x="2137804" y="693071"/>
                  </a:lnTo>
                  <a:lnTo>
                    <a:pt x="2114950" y="700688"/>
                  </a:lnTo>
                  <a:lnTo>
                    <a:pt x="2093048" y="696879"/>
                  </a:lnTo>
                  <a:lnTo>
                    <a:pt x="2113997" y="669271"/>
                  </a:lnTo>
                  <a:lnTo>
                    <a:pt x="2137804" y="651182"/>
                  </a:lnTo>
                  <a:lnTo>
                    <a:pt x="2162562" y="654991"/>
                  </a:lnTo>
                  <a:lnTo>
                    <a:pt x="2182559" y="658799"/>
                  </a:lnTo>
                  <a:lnTo>
                    <a:pt x="2235885" y="652135"/>
                  </a:lnTo>
                  <a:lnTo>
                    <a:pt x="2255883" y="644518"/>
                  </a:lnTo>
                  <a:lnTo>
                    <a:pt x="2243503" y="619766"/>
                  </a:lnTo>
                  <a:lnTo>
                    <a:pt x="2269214" y="609294"/>
                  </a:lnTo>
                  <a:lnTo>
                    <a:pt x="2292068" y="602629"/>
                  </a:lnTo>
                  <a:lnTo>
                    <a:pt x="2321588" y="588349"/>
                  </a:lnTo>
                  <a:lnTo>
                    <a:pt x="2338729" y="562645"/>
                  </a:lnTo>
                  <a:lnTo>
                    <a:pt x="2345394" y="533132"/>
                  </a:lnTo>
                  <a:lnTo>
                    <a:pt x="2318731" y="506475"/>
                  </a:lnTo>
                  <a:lnTo>
                    <a:pt x="2297782" y="505523"/>
                  </a:lnTo>
                  <a:lnTo>
                    <a:pt x="2293020" y="486483"/>
                  </a:lnTo>
                  <a:lnTo>
                    <a:pt x="2286355" y="465538"/>
                  </a:lnTo>
                  <a:lnTo>
                    <a:pt x="2252074" y="456970"/>
                  </a:lnTo>
                  <a:lnTo>
                    <a:pt x="2243503" y="436978"/>
                  </a:lnTo>
                  <a:lnTo>
                    <a:pt x="2216840" y="446498"/>
                  </a:lnTo>
                  <a:lnTo>
                    <a:pt x="2215888" y="470298"/>
                  </a:lnTo>
                  <a:lnTo>
                    <a:pt x="2192082" y="460778"/>
                  </a:lnTo>
                  <a:lnTo>
                    <a:pt x="2172085" y="456970"/>
                  </a:lnTo>
                  <a:lnTo>
                    <a:pt x="2152087" y="456970"/>
                  </a:lnTo>
                  <a:lnTo>
                    <a:pt x="2121615" y="467442"/>
                  </a:lnTo>
                  <a:lnTo>
                    <a:pt x="2099714" y="463634"/>
                  </a:lnTo>
                  <a:lnTo>
                    <a:pt x="2073050" y="459826"/>
                  </a:lnTo>
                  <a:lnTo>
                    <a:pt x="2050196" y="456018"/>
                  </a:lnTo>
                  <a:lnTo>
                    <a:pt x="2021629" y="441738"/>
                  </a:lnTo>
                  <a:lnTo>
                    <a:pt x="1987348" y="448402"/>
                  </a:lnTo>
                  <a:lnTo>
                    <a:pt x="1970207" y="427458"/>
                  </a:lnTo>
                  <a:lnTo>
                    <a:pt x="2017820" y="420793"/>
                  </a:lnTo>
                  <a:lnTo>
                    <a:pt x="1998775" y="409369"/>
                  </a:lnTo>
                  <a:lnTo>
                    <a:pt x="1962589" y="398897"/>
                  </a:lnTo>
                  <a:lnTo>
                    <a:pt x="1983539" y="381760"/>
                  </a:lnTo>
                  <a:lnTo>
                    <a:pt x="2006393" y="368432"/>
                  </a:lnTo>
                  <a:lnTo>
                    <a:pt x="2032104" y="357960"/>
                  </a:lnTo>
                  <a:lnTo>
                    <a:pt x="2052101" y="343680"/>
                  </a:lnTo>
                  <a:lnTo>
                    <a:pt x="2074955" y="333207"/>
                  </a:lnTo>
                  <a:lnTo>
                    <a:pt x="2111140" y="318927"/>
                  </a:lnTo>
                  <a:lnTo>
                    <a:pt x="2165419" y="329399"/>
                  </a:lnTo>
                  <a:lnTo>
                    <a:pt x="2145421" y="328447"/>
                  </a:lnTo>
                  <a:lnTo>
                    <a:pt x="2121615" y="338920"/>
                  </a:lnTo>
                  <a:lnTo>
                    <a:pt x="2101618" y="353200"/>
                  </a:lnTo>
                  <a:lnTo>
                    <a:pt x="2094952" y="375096"/>
                  </a:lnTo>
                  <a:lnTo>
                    <a:pt x="2073050" y="387473"/>
                  </a:lnTo>
                  <a:lnTo>
                    <a:pt x="2078764" y="415081"/>
                  </a:lnTo>
                  <a:lnTo>
                    <a:pt x="2054005" y="422697"/>
                  </a:lnTo>
                  <a:lnTo>
                    <a:pt x="2088286" y="423649"/>
                  </a:lnTo>
                  <a:lnTo>
                    <a:pt x="2099714" y="394137"/>
                  </a:lnTo>
                  <a:lnTo>
                    <a:pt x="2135899" y="392233"/>
                  </a:lnTo>
                  <a:lnTo>
                    <a:pt x="2133042" y="368432"/>
                  </a:lnTo>
                  <a:lnTo>
                    <a:pt x="2136851" y="348440"/>
                  </a:lnTo>
                  <a:lnTo>
                    <a:pt x="2157801" y="343680"/>
                  </a:lnTo>
                  <a:lnTo>
                    <a:pt x="2179703" y="351296"/>
                  </a:lnTo>
                  <a:lnTo>
                    <a:pt x="2162562" y="329399"/>
                  </a:lnTo>
                  <a:lnTo>
                    <a:pt x="2220649" y="322735"/>
                  </a:lnTo>
                  <a:lnTo>
                    <a:pt x="2265405" y="339872"/>
                  </a:lnTo>
                  <a:lnTo>
                    <a:pt x="2263501" y="362720"/>
                  </a:lnTo>
                  <a:lnTo>
                    <a:pt x="2242551" y="363672"/>
                  </a:lnTo>
                  <a:lnTo>
                    <a:pt x="2231124" y="386521"/>
                  </a:lnTo>
                  <a:lnTo>
                    <a:pt x="2253978" y="382713"/>
                  </a:lnTo>
                  <a:lnTo>
                    <a:pt x="2274928" y="393185"/>
                  </a:lnTo>
                  <a:lnTo>
                    <a:pt x="2309209" y="393185"/>
                  </a:lnTo>
                  <a:lnTo>
                    <a:pt x="2324445" y="359864"/>
                  </a:lnTo>
                  <a:lnTo>
                    <a:pt x="2352060" y="364624"/>
                  </a:lnTo>
                  <a:lnTo>
                    <a:pt x="2372057" y="364624"/>
                  </a:lnTo>
                  <a:lnTo>
                    <a:pt x="2400625" y="375096"/>
                  </a:lnTo>
                  <a:lnTo>
                    <a:pt x="2376819" y="388425"/>
                  </a:lnTo>
                  <a:lnTo>
                    <a:pt x="2404434" y="393185"/>
                  </a:lnTo>
                  <a:lnTo>
                    <a:pt x="2379675" y="411273"/>
                  </a:lnTo>
                  <a:lnTo>
                    <a:pt x="2400625" y="418889"/>
                  </a:lnTo>
                  <a:lnTo>
                    <a:pt x="2424431" y="418889"/>
                  </a:lnTo>
                  <a:lnTo>
                    <a:pt x="2445381" y="407465"/>
                  </a:lnTo>
                  <a:lnTo>
                    <a:pt x="2439667" y="428410"/>
                  </a:lnTo>
                  <a:lnTo>
                    <a:pt x="2477757" y="421745"/>
                  </a:lnTo>
                  <a:lnTo>
                    <a:pt x="2442524" y="456018"/>
                  </a:lnTo>
                  <a:lnTo>
                    <a:pt x="2477757" y="446498"/>
                  </a:lnTo>
                  <a:lnTo>
                    <a:pt x="2513943" y="439834"/>
                  </a:lnTo>
                  <a:lnTo>
                    <a:pt x="2466330" y="471250"/>
                  </a:lnTo>
                  <a:lnTo>
                    <a:pt x="2532988" y="478867"/>
                  </a:lnTo>
                  <a:lnTo>
                    <a:pt x="2476805" y="480771"/>
                  </a:lnTo>
                  <a:lnTo>
                    <a:pt x="2519656" y="489339"/>
                  </a:lnTo>
                  <a:lnTo>
                    <a:pt x="2541558" y="499811"/>
                  </a:lnTo>
                  <a:lnTo>
                    <a:pt x="2502516" y="509331"/>
                  </a:lnTo>
                  <a:lnTo>
                    <a:pt x="2467282" y="513139"/>
                  </a:lnTo>
                  <a:lnTo>
                    <a:pt x="2502516" y="542652"/>
                  </a:lnTo>
                  <a:lnTo>
                    <a:pt x="2530131" y="546460"/>
                  </a:lnTo>
                  <a:lnTo>
                    <a:pt x="2574887" y="574069"/>
                  </a:lnTo>
                  <a:lnTo>
                    <a:pt x="2554889" y="580733"/>
                  </a:lnTo>
                  <a:lnTo>
                    <a:pt x="2577743" y="598821"/>
                  </a:lnTo>
                  <a:lnTo>
                    <a:pt x="2605359" y="592157"/>
                  </a:lnTo>
                  <a:lnTo>
                    <a:pt x="2605359" y="592157"/>
                  </a:lnTo>
                  <a:close/>
                  <a:moveTo>
                    <a:pt x="2605359" y="587397"/>
                  </a:moveTo>
                  <a:lnTo>
                    <a:pt x="2575839" y="594061"/>
                  </a:lnTo>
                  <a:lnTo>
                    <a:pt x="2554889" y="576925"/>
                  </a:lnTo>
                  <a:lnTo>
                    <a:pt x="2574887" y="569309"/>
                  </a:lnTo>
                  <a:lnTo>
                    <a:pt x="2548224" y="552172"/>
                  </a:lnTo>
                  <a:lnTo>
                    <a:pt x="2528226" y="541700"/>
                  </a:lnTo>
                  <a:lnTo>
                    <a:pt x="2500611" y="537892"/>
                  </a:lnTo>
                  <a:lnTo>
                    <a:pt x="2465378" y="513139"/>
                  </a:lnTo>
                  <a:lnTo>
                    <a:pt x="2500611" y="514091"/>
                  </a:lnTo>
                  <a:lnTo>
                    <a:pt x="2540606" y="499811"/>
                  </a:lnTo>
                  <a:lnTo>
                    <a:pt x="2517752" y="484579"/>
                  </a:lnTo>
                  <a:lnTo>
                    <a:pt x="2473948" y="480771"/>
                  </a:lnTo>
                  <a:lnTo>
                    <a:pt x="2530131" y="478867"/>
                  </a:lnTo>
                  <a:lnTo>
                    <a:pt x="2464426" y="470298"/>
                  </a:lnTo>
                  <a:lnTo>
                    <a:pt x="2498707" y="453162"/>
                  </a:lnTo>
                  <a:lnTo>
                    <a:pt x="2530131" y="453162"/>
                  </a:lnTo>
                  <a:lnTo>
                    <a:pt x="2473948" y="441738"/>
                  </a:lnTo>
                  <a:lnTo>
                    <a:pt x="2440619" y="456018"/>
                  </a:lnTo>
                  <a:lnTo>
                    <a:pt x="2466330" y="442690"/>
                  </a:lnTo>
                  <a:lnTo>
                    <a:pt x="2476805" y="420793"/>
                  </a:lnTo>
                  <a:lnTo>
                    <a:pt x="2437763" y="428410"/>
                  </a:lnTo>
                  <a:lnTo>
                    <a:pt x="2462521" y="418889"/>
                  </a:lnTo>
                  <a:lnTo>
                    <a:pt x="2442524" y="404609"/>
                  </a:lnTo>
                  <a:lnTo>
                    <a:pt x="2420622" y="415081"/>
                  </a:lnTo>
                  <a:lnTo>
                    <a:pt x="2398720" y="415081"/>
                  </a:lnTo>
                  <a:lnTo>
                    <a:pt x="2403482" y="394137"/>
                  </a:lnTo>
                  <a:lnTo>
                    <a:pt x="2375866" y="390329"/>
                  </a:lnTo>
                  <a:lnTo>
                    <a:pt x="2400625" y="377000"/>
                  </a:lnTo>
                  <a:lnTo>
                    <a:pt x="2371105" y="361768"/>
                  </a:lnTo>
                  <a:lnTo>
                    <a:pt x="2350155" y="361768"/>
                  </a:lnTo>
                  <a:lnTo>
                    <a:pt x="2320636" y="357960"/>
                  </a:lnTo>
                  <a:lnTo>
                    <a:pt x="2305400" y="391281"/>
                  </a:lnTo>
                  <a:lnTo>
                    <a:pt x="2274928" y="389377"/>
                  </a:lnTo>
                  <a:lnTo>
                    <a:pt x="2253026" y="378904"/>
                  </a:lnTo>
                  <a:lnTo>
                    <a:pt x="2231124" y="385569"/>
                  </a:lnTo>
                  <a:lnTo>
                    <a:pt x="2265405" y="365576"/>
                  </a:lnTo>
                  <a:lnTo>
                    <a:pt x="2267310" y="338920"/>
                  </a:lnTo>
                  <a:lnTo>
                    <a:pt x="2219697" y="318927"/>
                  </a:lnTo>
                  <a:lnTo>
                    <a:pt x="2158753" y="329399"/>
                  </a:lnTo>
                  <a:lnTo>
                    <a:pt x="2177798" y="351296"/>
                  </a:lnTo>
                  <a:lnTo>
                    <a:pt x="2156849" y="339872"/>
                  </a:lnTo>
                  <a:lnTo>
                    <a:pt x="2132090" y="346536"/>
                  </a:lnTo>
                  <a:lnTo>
                    <a:pt x="2127329" y="369384"/>
                  </a:lnTo>
                  <a:lnTo>
                    <a:pt x="2133995" y="391281"/>
                  </a:lnTo>
                  <a:lnTo>
                    <a:pt x="2095905" y="392233"/>
                  </a:lnTo>
                  <a:lnTo>
                    <a:pt x="2085430" y="421745"/>
                  </a:lnTo>
                  <a:lnTo>
                    <a:pt x="2054958" y="423649"/>
                  </a:lnTo>
                  <a:lnTo>
                    <a:pt x="2082573" y="417937"/>
                  </a:lnTo>
                  <a:lnTo>
                    <a:pt x="2077812" y="390329"/>
                  </a:lnTo>
                  <a:lnTo>
                    <a:pt x="2099714" y="378904"/>
                  </a:lnTo>
                  <a:lnTo>
                    <a:pt x="2107331" y="356056"/>
                  </a:lnTo>
                  <a:lnTo>
                    <a:pt x="2149230" y="333207"/>
                  </a:lnTo>
                  <a:cubicBezTo>
                    <a:pt x="2171132" y="329399"/>
                    <a:pt x="2171132" y="325591"/>
                    <a:pt x="2168275" y="325591"/>
                  </a:cubicBezTo>
                  <a:lnTo>
                    <a:pt x="2112093" y="315119"/>
                  </a:lnTo>
                  <a:lnTo>
                    <a:pt x="2074955" y="329399"/>
                  </a:lnTo>
                  <a:lnTo>
                    <a:pt x="2052101" y="339872"/>
                  </a:lnTo>
                  <a:lnTo>
                    <a:pt x="2032104" y="354152"/>
                  </a:lnTo>
                  <a:lnTo>
                    <a:pt x="2006393" y="364624"/>
                  </a:lnTo>
                  <a:lnTo>
                    <a:pt x="1983539" y="378904"/>
                  </a:lnTo>
                  <a:lnTo>
                    <a:pt x="1963541" y="400801"/>
                  </a:lnTo>
                  <a:lnTo>
                    <a:pt x="2000679" y="415081"/>
                  </a:lnTo>
                  <a:lnTo>
                    <a:pt x="2019724" y="421745"/>
                  </a:lnTo>
                  <a:lnTo>
                    <a:pt x="1971160" y="427458"/>
                  </a:lnTo>
                  <a:lnTo>
                    <a:pt x="1989252" y="453162"/>
                  </a:lnTo>
                  <a:lnTo>
                    <a:pt x="2024486" y="446498"/>
                  </a:lnTo>
                  <a:lnTo>
                    <a:pt x="2052101" y="460778"/>
                  </a:lnTo>
                  <a:lnTo>
                    <a:pt x="2075907" y="464586"/>
                  </a:lnTo>
                  <a:lnTo>
                    <a:pt x="2102570" y="468394"/>
                  </a:lnTo>
                  <a:lnTo>
                    <a:pt x="2125424" y="472203"/>
                  </a:lnTo>
                  <a:lnTo>
                    <a:pt x="2155896" y="461730"/>
                  </a:lnTo>
                  <a:lnTo>
                    <a:pt x="2193986" y="465538"/>
                  </a:lnTo>
                  <a:lnTo>
                    <a:pt x="2219697" y="472203"/>
                  </a:lnTo>
                  <a:lnTo>
                    <a:pt x="2222554" y="448402"/>
                  </a:lnTo>
                  <a:lnTo>
                    <a:pt x="2244456" y="440786"/>
                  </a:lnTo>
                  <a:lnTo>
                    <a:pt x="2251121" y="460778"/>
                  </a:lnTo>
                  <a:lnTo>
                    <a:pt x="2285402" y="469346"/>
                  </a:lnTo>
                  <a:lnTo>
                    <a:pt x="2290164" y="488387"/>
                  </a:lnTo>
                  <a:lnTo>
                    <a:pt x="2296829" y="509331"/>
                  </a:lnTo>
                  <a:lnTo>
                    <a:pt x="2318731" y="511235"/>
                  </a:lnTo>
                  <a:lnTo>
                    <a:pt x="2343490" y="535988"/>
                  </a:lnTo>
                  <a:lnTo>
                    <a:pt x="2335872" y="561692"/>
                  </a:lnTo>
                  <a:lnTo>
                    <a:pt x="2319684" y="585493"/>
                  </a:lnTo>
                  <a:lnTo>
                    <a:pt x="2291116" y="598821"/>
                  </a:lnTo>
                  <a:lnTo>
                    <a:pt x="2268262" y="605485"/>
                  </a:lnTo>
                  <a:lnTo>
                    <a:pt x="2241599" y="619766"/>
                  </a:lnTo>
                  <a:lnTo>
                    <a:pt x="2253978" y="644518"/>
                  </a:lnTo>
                  <a:lnTo>
                    <a:pt x="2183512" y="654991"/>
                  </a:lnTo>
                  <a:lnTo>
                    <a:pt x="2137804" y="648326"/>
                  </a:lnTo>
                  <a:lnTo>
                    <a:pt x="2113045" y="666415"/>
                  </a:lnTo>
                  <a:lnTo>
                    <a:pt x="2094000" y="676887"/>
                  </a:lnTo>
                  <a:lnTo>
                    <a:pt x="2093048" y="699736"/>
                  </a:lnTo>
                  <a:lnTo>
                    <a:pt x="2117806" y="705448"/>
                  </a:lnTo>
                  <a:lnTo>
                    <a:pt x="2141613" y="697831"/>
                  </a:lnTo>
                  <a:lnTo>
                    <a:pt x="2173989" y="691167"/>
                  </a:lnTo>
                  <a:lnTo>
                    <a:pt x="2194939" y="693071"/>
                  </a:lnTo>
                  <a:lnTo>
                    <a:pt x="2208270" y="668319"/>
                  </a:lnTo>
                  <a:lnTo>
                    <a:pt x="2237790" y="683551"/>
                  </a:lnTo>
                  <a:lnTo>
                    <a:pt x="2253026" y="724488"/>
                  </a:lnTo>
                  <a:lnTo>
                    <a:pt x="2249217" y="743529"/>
                  </a:lnTo>
                  <a:lnTo>
                    <a:pt x="2270166" y="753049"/>
                  </a:lnTo>
                  <a:lnTo>
                    <a:pt x="2290164" y="760665"/>
                  </a:lnTo>
                  <a:lnTo>
                    <a:pt x="2312065" y="781609"/>
                  </a:lnTo>
                  <a:lnTo>
                    <a:pt x="2339681" y="782561"/>
                  </a:lnTo>
                  <a:lnTo>
                    <a:pt x="2381580" y="803506"/>
                  </a:lnTo>
                  <a:lnTo>
                    <a:pt x="2394911" y="781609"/>
                  </a:lnTo>
                  <a:lnTo>
                    <a:pt x="2368248" y="751145"/>
                  </a:lnTo>
                  <a:lnTo>
                    <a:pt x="2352060" y="726392"/>
                  </a:lnTo>
                  <a:lnTo>
                    <a:pt x="2388245" y="743529"/>
                  </a:lnTo>
                  <a:lnTo>
                    <a:pt x="2409195" y="740672"/>
                  </a:lnTo>
                  <a:lnTo>
                    <a:pt x="2423479" y="764473"/>
                  </a:lnTo>
                  <a:lnTo>
                    <a:pt x="2445381" y="761617"/>
                  </a:lnTo>
                  <a:lnTo>
                    <a:pt x="2460617" y="717824"/>
                  </a:lnTo>
                  <a:lnTo>
                    <a:pt x="2462521" y="738768"/>
                  </a:lnTo>
                  <a:lnTo>
                    <a:pt x="2476805" y="714016"/>
                  </a:lnTo>
                  <a:lnTo>
                    <a:pt x="2467282" y="687359"/>
                  </a:lnTo>
                  <a:lnTo>
                    <a:pt x="2436810" y="668319"/>
                  </a:lnTo>
                  <a:lnTo>
                    <a:pt x="2437763" y="638806"/>
                  </a:lnTo>
                  <a:lnTo>
                    <a:pt x="2415861" y="636902"/>
                  </a:lnTo>
                  <a:lnTo>
                    <a:pt x="2436810" y="631190"/>
                  </a:lnTo>
                  <a:lnTo>
                    <a:pt x="2447285" y="609294"/>
                  </a:lnTo>
                  <a:lnTo>
                    <a:pt x="2478709" y="603581"/>
                  </a:lnTo>
                  <a:lnTo>
                    <a:pt x="2482518" y="622622"/>
                  </a:lnTo>
                  <a:lnTo>
                    <a:pt x="2507277" y="631190"/>
                  </a:lnTo>
                  <a:lnTo>
                    <a:pt x="2499659" y="652135"/>
                  </a:lnTo>
                  <a:lnTo>
                    <a:pt x="2526322" y="676887"/>
                  </a:lnTo>
                  <a:lnTo>
                    <a:pt x="2552985" y="644518"/>
                  </a:lnTo>
                  <a:lnTo>
                    <a:pt x="2592027" y="627382"/>
                  </a:lnTo>
                  <a:lnTo>
                    <a:pt x="2627261" y="616910"/>
                  </a:lnTo>
                  <a:lnTo>
                    <a:pt x="2632022" y="594061"/>
                  </a:lnTo>
                  <a:lnTo>
                    <a:pt x="2605359" y="587397"/>
                  </a:lnTo>
                  <a:lnTo>
                    <a:pt x="2605359" y="587397"/>
                  </a:lnTo>
                  <a:close/>
                  <a:moveTo>
                    <a:pt x="1880696" y="772089"/>
                  </a:moveTo>
                  <a:lnTo>
                    <a:pt x="1907359" y="751145"/>
                  </a:lnTo>
                  <a:lnTo>
                    <a:pt x="1916881" y="773041"/>
                  </a:lnTo>
                  <a:lnTo>
                    <a:pt x="1894980" y="785417"/>
                  </a:lnTo>
                  <a:lnTo>
                    <a:pt x="1866412" y="792082"/>
                  </a:lnTo>
                  <a:lnTo>
                    <a:pt x="1882600" y="771137"/>
                  </a:lnTo>
                  <a:lnTo>
                    <a:pt x="1880696" y="772089"/>
                  </a:lnTo>
                  <a:close/>
                  <a:moveTo>
                    <a:pt x="1876887" y="768281"/>
                  </a:moveTo>
                  <a:lnTo>
                    <a:pt x="1863555" y="793034"/>
                  </a:lnTo>
                  <a:lnTo>
                    <a:pt x="1895932" y="789226"/>
                  </a:lnTo>
                  <a:lnTo>
                    <a:pt x="1919738" y="774945"/>
                  </a:lnTo>
                  <a:lnTo>
                    <a:pt x="1927356" y="748289"/>
                  </a:lnTo>
                  <a:lnTo>
                    <a:pt x="1905454" y="745433"/>
                  </a:lnTo>
                  <a:lnTo>
                    <a:pt x="1876887" y="768281"/>
                  </a:lnTo>
                  <a:lnTo>
                    <a:pt x="1876887" y="768281"/>
                  </a:lnTo>
                  <a:close/>
                  <a:moveTo>
                    <a:pt x="1707386" y="1203355"/>
                  </a:moveTo>
                  <a:lnTo>
                    <a:pt x="1685484" y="1191931"/>
                  </a:lnTo>
                  <a:lnTo>
                    <a:pt x="1707386" y="1203355"/>
                  </a:lnTo>
                  <a:close/>
                  <a:moveTo>
                    <a:pt x="1708338" y="1199547"/>
                  </a:moveTo>
                  <a:lnTo>
                    <a:pt x="1685484" y="1191931"/>
                  </a:lnTo>
                  <a:lnTo>
                    <a:pt x="1707386" y="1203355"/>
                  </a:lnTo>
                  <a:lnTo>
                    <a:pt x="1708338" y="1199547"/>
                  </a:lnTo>
                  <a:close/>
                  <a:moveTo>
                    <a:pt x="1799754" y="301791"/>
                  </a:moveTo>
                  <a:lnTo>
                    <a:pt x="1832131" y="318927"/>
                  </a:lnTo>
                  <a:lnTo>
                    <a:pt x="1766426" y="339872"/>
                  </a:lnTo>
                  <a:lnTo>
                    <a:pt x="1806420" y="351296"/>
                  </a:lnTo>
                  <a:lnTo>
                    <a:pt x="1785471" y="390329"/>
                  </a:lnTo>
                  <a:lnTo>
                    <a:pt x="1712147" y="392233"/>
                  </a:lnTo>
                  <a:lnTo>
                    <a:pt x="1700720" y="368432"/>
                  </a:lnTo>
                  <a:lnTo>
                    <a:pt x="1679771" y="357008"/>
                  </a:lnTo>
                  <a:lnTo>
                    <a:pt x="1671201" y="337015"/>
                  </a:lnTo>
                  <a:lnTo>
                    <a:pt x="1708338" y="340824"/>
                  </a:lnTo>
                  <a:lnTo>
                    <a:pt x="1728336" y="340824"/>
                  </a:lnTo>
                  <a:lnTo>
                    <a:pt x="1724527" y="313215"/>
                  </a:lnTo>
                  <a:lnTo>
                    <a:pt x="1745476" y="309407"/>
                  </a:lnTo>
                  <a:lnTo>
                    <a:pt x="1771187" y="305599"/>
                  </a:lnTo>
                  <a:lnTo>
                    <a:pt x="1799754" y="301791"/>
                  </a:lnTo>
                  <a:lnTo>
                    <a:pt x="1799754" y="301791"/>
                  </a:lnTo>
                  <a:close/>
                  <a:moveTo>
                    <a:pt x="1799754" y="297031"/>
                  </a:moveTo>
                  <a:lnTo>
                    <a:pt x="1770235" y="300839"/>
                  </a:lnTo>
                  <a:lnTo>
                    <a:pt x="1743572" y="304647"/>
                  </a:lnTo>
                  <a:lnTo>
                    <a:pt x="1719765" y="312263"/>
                  </a:lnTo>
                  <a:lnTo>
                    <a:pt x="1724527" y="339872"/>
                  </a:lnTo>
                  <a:lnTo>
                    <a:pt x="1667392" y="337015"/>
                  </a:lnTo>
                  <a:lnTo>
                    <a:pt x="1675009" y="361768"/>
                  </a:lnTo>
                  <a:lnTo>
                    <a:pt x="1695959" y="373192"/>
                  </a:lnTo>
                  <a:lnTo>
                    <a:pt x="1708338" y="396993"/>
                  </a:lnTo>
                  <a:lnTo>
                    <a:pt x="1766426" y="397945"/>
                  </a:lnTo>
                  <a:lnTo>
                    <a:pt x="1786423" y="394137"/>
                  </a:lnTo>
                  <a:lnTo>
                    <a:pt x="1801659" y="372240"/>
                  </a:lnTo>
                  <a:lnTo>
                    <a:pt x="1808325" y="350344"/>
                  </a:lnTo>
                  <a:lnTo>
                    <a:pt x="1767378" y="339872"/>
                  </a:lnTo>
                  <a:lnTo>
                    <a:pt x="1834036" y="319879"/>
                  </a:lnTo>
                  <a:lnTo>
                    <a:pt x="1800707" y="297983"/>
                  </a:lnTo>
                  <a:lnTo>
                    <a:pt x="1799754" y="297031"/>
                  </a:lnTo>
                  <a:close/>
                  <a:moveTo>
                    <a:pt x="1627397" y="506475"/>
                  </a:moveTo>
                  <a:lnTo>
                    <a:pt x="1654060" y="470298"/>
                  </a:lnTo>
                  <a:lnTo>
                    <a:pt x="1707386" y="481723"/>
                  </a:lnTo>
                  <a:lnTo>
                    <a:pt x="1715004" y="518852"/>
                  </a:lnTo>
                  <a:lnTo>
                    <a:pt x="1694054" y="519804"/>
                  </a:lnTo>
                  <a:lnTo>
                    <a:pt x="1675009" y="519804"/>
                  </a:lnTo>
                  <a:lnTo>
                    <a:pt x="1646442" y="509331"/>
                  </a:lnTo>
                  <a:lnTo>
                    <a:pt x="1626445" y="505523"/>
                  </a:lnTo>
                  <a:lnTo>
                    <a:pt x="1627397" y="506475"/>
                  </a:lnTo>
                  <a:close/>
                  <a:moveTo>
                    <a:pt x="1625492" y="510283"/>
                  </a:moveTo>
                  <a:lnTo>
                    <a:pt x="1645490" y="514091"/>
                  </a:lnTo>
                  <a:lnTo>
                    <a:pt x="1675009" y="524564"/>
                  </a:lnTo>
                  <a:lnTo>
                    <a:pt x="1695959" y="524564"/>
                  </a:lnTo>
                  <a:lnTo>
                    <a:pt x="1719765" y="520756"/>
                  </a:lnTo>
                  <a:lnTo>
                    <a:pt x="1712147" y="478867"/>
                  </a:lnTo>
                  <a:lnTo>
                    <a:pt x="1654060" y="466490"/>
                  </a:lnTo>
                  <a:lnTo>
                    <a:pt x="1635015" y="488387"/>
                  </a:lnTo>
                  <a:lnTo>
                    <a:pt x="1615018" y="495051"/>
                  </a:lnTo>
                  <a:lnTo>
                    <a:pt x="1625492" y="510283"/>
                  </a:lnTo>
                  <a:close/>
                  <a:moveTo>
                    <a:pt x="1570262" y="524564"/>
                  </a:moveTo>
                  <a:lnTo>
                    <a:pt x="1590259" y="520756"/>
                  </a:lnTo>
                  <a:lnTo>
                    <a:pt x="1570262" y="512187"/>
                  </a:lnTo>
                  <a:lnTo>
                    <a:pt x="1570262" y="524564"/>
                  </a:lnTo>
                  <a:close/>
                  <a:moveTo>
                    <a:pt x="1569310" y="519804"/>
                  </a:moveTo>
                  <a:lnTo>
                    <a:pt x="1589307" y="520756"/>
                  </a:lnTo>
                  <a:lnTo>
                    <a:pt x="1569310" y="519804"/>
                  </a:lnTo>
                  <a:close/>
                  <a:moveTo>
                    <a:pt x="1586450" y="443642"/>
                  </a:moveTo>
                  <a:lnTo>
                    <a:pt x="1584546" y="469346"/>
                  </a:lnTo>
                  <a:lnTo>
                    <a:pt x="1560739" y="470298"/>
                  </a:lnTo>
                  <a:lnTo>
                    <a:pt x="1535028" y="470298"/>
                  </a:lnTo>
                  <a:lnTo>
                    <a:pt x="1514079" y="484579"/>
                  </a:lnTo>
                  <a:lnTo>
                    <a:pt x="1557883" y="496003"/>
                  </a:lnTo>
                  <a:lnTo>
                    <a:pt x="1521697" y="515995"/>
                  </a:lnTo>
                  <a:lnTo>
                    <a:pt x="1499795" y="509331"/>
                  </a:lnTo>
                  <a:lnTo>
                    <a:pt x="1454087" y="488387"/>
                  </a:lnTo>
                  <a:lnTo>
                    <a:pt x="1433138" y="488387"/>
                  </a:lnTo>
                  <a:lnTo>
                    <a:pt x="1409332" y="496003"/>
                  </a:lnTo>
                  <a:lnTo>
                    <a:pt x="1373146" y="499811"/>
                  </a:lnTo>
                  <a:lnTo>
                    <a:pt x="1332199" y="506475"/>
                  </a:lnTo>
                  <a:lnTo>
                    <a:pt x="1296014" y="510283"/>
                  </a:lnTo>
                  <a:lnTo>
                    <a:pt x="1269351" y="514091"/>
                  </a:lnTo>
                  <a:lnTo>
                    <a:pt x="1177934" y="506475"/>
                  </a:lnTo>
                  <a:lnTo>
                    <a:pt x="1191266" y="485531"/>
                  </a:lnTo>
                  <a:lnTo>
                    <a:pt x="1164603" y="477915"/>
                  </a:lnTo>
                  <a:lnTo>
                    <a:pt x="1187457" y="461730"/>
                  </a:lnTo>
                  <a:lnTo>
                    <a:pt x="1246497" y="454114"/>
                  </a:lnTo>
                  <a:lnTo>
                    <a:pt x="1270303" y="439834"/>
                  </a:lnTo>
                  <a:lnTo>
                    <a:pt x="1222690" y="435074"/>
                  </a:lnTo>
                  <a:lnTo>
                    <a:pt x="1199836" y="431266"/>
                  </a:lnTo>
                  <a:lnTo>
                    <a:pt x="1223643" y="403657"/>
                  </a:lnTo>
                  <a:lnTo>
                    <a:pt x="1196979" y="388425"/>
                  </a:lnTo>
                  <a:lnTo>
                    <a:pt x="1227452" y="371288"/>
                  </a:lnTo>
                  <a:lnTo>
                    <a:pt x="1282682" y="357008"/>
                  </a:lnTo>
                  <a:lnTo>
                    <a:pt x="1368385" y="339872"/>
                  </a:lnTo>
                  <a:lnTo>
                    <a:pt x="1342674" y="353200"/>
                  </a:lnTo>
                  <a:lnTo>
                    <a:pt x="1364576" y="354152"/>
                  </a:lnTo>
                  <a:lnTo>
                    <a:pt x="1413140" y="354152"/>
                  </a:lnTo>
                  <a:lnTo>
                    <a:pt x="1392191" y="356056"/>
                  </a:lnTo>
                  <a:lnTo>
                    <a:pt x="1368385" y="370336"/>
                  </a:lnTo>
                  <a:lnTo>
                    <a:pt x="1393143" y="371288"/>
                  </a:lnTo>
                  <a:lnTo>
                    <a:pt x="1413140" y="367480"/>
                  </a:lnTo>
                  <a:lnTo>
                    <a:pt x="1436947" y="349392"/>
                  </a:lnTo>
                  <a:lnTo>
                    <a:pt x="1461705" y="349392"/>
                  </a:lnTo>
                  <a:lnTo>
                    <a:pt x="1487416" y="356056"/>
                  </a:lnTo>
                  <a:lnTo>
                    <a:pt x="1472180" y="395089"/>
                  </a:lnTo>
                  <a:lnTo>
                    <a:pt x="1495034" y="387473"/>
                  </a:lnTo>
                  <a:lnTo>
                    <a:pt x="1512175" y="361768"/>
                  </a:lnTo>
                  <a:lnTo>
                    <a:pt x="1538838" y="340824"/>
                  </a:lnTo>
                  <a:lnTo>
                    <a:pt x="1582641" y="348440"/>
                  </a:lnTo>
                  <a:lnTo>
                    <a:pt x="1575023" y="384617"/>
                  </a:lnTo>
                  <a:lnTo>
                    <a:pt x="1568357" y="409369"/>
                  </a:lnTo>
                  <a:lnTo>
                    <a:pt x="1526458" y="433170"/>
                  </a:lnTo>
                  <a:lnTo>
                    <a:pt x="1586450" y="443642"/>
                  </a:lnTo>
                  <a:close/>
                  <a:moveTo>
                    <a:pt x="1586450" y="438882"/>
                  </a:moveTo>
                  <a:lnTo>
                    <a:pt x="1530267" y="435074"/>
                  </a:lnTo>
                  <a:lnTo>
                    <a:pt x="1574071" y="415081"/>
                  </a:lnTo>
                  <a:lnTo>
                    <a:pt x="1581689" y="388425"/>
                  </a:lnTo>
                  <a:lnTo>
                    <a:pt x="1588355" y="349392"/>
                  </a:lnTo>
                  <a:lnTo>
                    <a:pt x="1560739" y="336063"/>
                  </a:lnTo>
                  <a:lnTo>
                    <a:pt x="1539790" y="338920"/>
                  </a:lnTo>
                  <a:lnTo>
                    <a:pt x="1512175" y="360816"/>
                  </a:lnTo>
                  <a:lnTo>
                    <a:pt x="1495034" y="386521"/>
                  </a:lnTo>
                  <a:lnTo>
                    <a:pt x="1493129" y="357008"/>
                  </a:lnTo>
                  <a:lnTo>
                    <a:pt x="1465514" y="346536"/>
                  </a:lnTo>
                  <a:lnTo>
                    <a:pt x="1438851" y="346536"/>
                  </a:lnTo>
                  <a:lnTo>
                    <a:pt x="1414093" y="364624"/>
                  </a:lnTo>
                  <a:lnTo>
                    <a:pt x="1372194" y="371288"/>
                  </a:lnTo>
                  <a:lnTo>
                    <a:pt x="1396952" y="361768"/>
                  </a:lnTo>
                  <a:cubicBezTo>
                    <a:pt x="1418854" y="354152"/>
                    <a:pt x="1417902" y="350344"/>
                    <a:pt x="1415045" y="350344"/>
                  </a:cubicBezTo>
                  <a:lnTo>
                    <a:pt x="1365528" y="350344"/>
                  </a:lnTo>
                  <a:lnTo>
                    <a:pt x="1345531" y="354152"/>
                  </a:lnTo>
                  <a:lnTo>
                    <a:pt x="1370289" y="340824"/>
                  </a:lnTo>
                  <a:lnTo>
                    <a:pt x="1282682" y="354152"/>
                  </a:lnTo>
                  <a:lnTo>
                    <a:pt x="1227452" y="368432"/>
                  </a:lnTo>
                  <a:lnTo>
                    <a:pt x="1196979" y="390329"/>
                  </a:lnTo>
                  <a:lnTo>
                    <a:pt x="1223643" y="404609"/>
                  </a:lnTo>
                  <a:lnTo>
                    <a:pt x="1199836" y="414129"/>
                  </a:lnTo>
                  <a:lnTo>
                    <a:pt x="1179839" y="424601"/>
                  </a:lnTo>
                  <a:lnTo>
                    <a:pt x="1199836" y="436026"/>
                  </a:lnTo>
                  <a:lnTo>
                    <a:pt x="1223643" y="439834"/>
                  </a:lnTo>
                  <a:lnTo>
                    <a:pt x="1270303" y="439834"/>
                  </a:lnTo>
                  <a:lnTo>
                    <a:pt x="1246497" y="449354"/>
                  </a:lnTo>
                  <a:lnTo>
                    <a:pt x="1188409" y="456018"/>
                  </a:lnTo>
                  <a:lnTo>
                    <a:pt x="1169364" y="456018"/>
                  </a:lnTo>
                  <a:lnTo>
                    <a:pt x="1163651" y="478867"/>
                  </a:lnTo>
                  <a:lnTo>
                    <a:pt x="1192218" y="488387"/>
                  </a:lnTo>
                  <a:lnTo>
                    <a:pt x="1179839" y="509331"/>
                  </a:lnTo>
                  <a:lnTo>
                    <a:pt x="1272207" y="515995"/>
                  </a:lnTo>
                  <a:lnTo>
                    <a:pt x="1298870" y="512187"/>
                  </a:lnTo>
                  <a:lnTo>
                    <a:pt x="1335056" y="508379"/>
                  </a:lnTo>
                  <a:lnTo>
                    <a:pt x="1375050" y="500763"/>
                  </a:lnTo>
                  <a:lnTo>
                    <a:pt x="1410284" y="497907"/>
                  </a:lnTo>
                  <a:lnTo>
                    <a:pt x="1434090" y="490291"/>
                  </a:lnTo>
                  <a:lnTo>
                    <a:pt x="1497891" y="511235"/>
                  </a:lnTo>
                  <a:lnTo>
                    <a:pt x="1521697" y="518852"/>
                  </a:lnTo>
                  <a:lnTo>
                    <a:pt x="1542647" y="515043"/>
                  </a:lnTo>
                  <a:lnTo>
                    <a:pt x="1560739" y="493147"/>
                  </a:lnTo>
                  <a:lnTo>
                    <a:pt x="1516936" y="481723"/>
                  </a:lnTo>
                  <a:lnTo>
                    <a:pt x="1537885" y="472203"/>
                  </a:lnTo>
                  <a:lnTo>
                    <a:pt x="1562644" y="472203"/>
                  </a:lnTo>
                  <a:lnTo>
                    <a:pt x="1589307" y="468394"/>
                  </a:lnTo>
                  <a:lnTo>
                    <a:pt x="1591212" y="441738"/>
                  </a:lnTo>
                  <a:lnTo>
                    <a:pt x="1586450" y="438882"/>
                  </a:lnTo>
                  <a:close/>
                  <a:moveTo>
                    <a:pt x="1038906" y="402705"/>
                  </a:moveTo>
                  <a:lnTo>
                    <a:pt x="1008434" y="385569"/>
                  </a:lnTo>
                  <a:lnTo>
                    <a:pt x="1064617" y="350344"/>
                  </a:lnTo>
                  <a:lnTo>
                    <a:pt x="1100802" y="336063"/>
                  </a:lnTo>
                  <a:lnTo>
                    <a:pt x="1130322" y="329399"/>
                  </a:lnTo>
                  <a:lnTo>
                    <a:pt x="1148415" y="299887"/>
                  </a:lnTo>
                  <a:lnTo>
                    <a:pt x="1173173" y="290366"/>
                  </a:lnTo>
                  <a:lnTo>
                    <a:pt x="1217929" y="287510"/>
                  </a:lnTo>
                  <a:lnTo>
                    <a:pt x="1287443" y="294175"/>
                  </a:lnTo>
                  <a:lnTo>
                    <a:pt x="1325533" y="304647"/>
                  </a:lnTo>
                  <a:lnTo>
                    <a:pt x="1348388" y="324639"/>
                  </a:lnTo>
                  <a:lnTo>
                    <a:pt x="1296966" y="331303"/>
                  </a:lnTo>
                  <a:lnTo>
                    <a:pt x="1227452" y="353200"/>
                  </a:lnTo>
                  <a:lnTo>
                    <a:pt x="1155080" y="377952"/>
                  </a:lnTo>
                  <a:lnTo>
                    <a:pt x="1111277" y="414129"/>
                  </a:lnTo>
                  <a:lnTo>
                    <a:pt x="1083662" y="410321"/>
                  </a:lnTo>
                  <a:lnTo>
                    <a:pt x="1053190" y="417937"/>
                  </a:lnTo>
                  <a:lnTo>
                    <a:pt x="1030336" y="421745"/>
                  </a:lnTo>
                  <a:lnTo>
                    <a:pt x="1038906" y="402705"/>
                  </a:lnTo>
                  <a:close/>
                  <a:moveTo>
                    <a:pt x="1034145" y="401753"/>
                  </a:moveTo>
                  <a:lnTo>
                    <a:pt x="1027479" y="422697"/>
                  </a:lnTo>
                  <a:lnTo>
                    <a:pt x="1053190" y="422697"/>
                  </a:lnTo>
                  <a:lnTo>
                    <a:pt x="1082709" y="415081"/>
                  </a:lnTo>
                  <a:lnTo>
                    <a:pt x="1111277" y="418889"/>
                  </a:lnTo>
                  <a:lnTo>
                    <a:pt x="1156033" y="382713"/>
                  </a:lnTo>
                  <a:lnTo>
                    <a:pt x="1227452" y="357960"/>
                  </a:lnTo>
                  <a:lnTo>
                    <a:pt x="1296014" y="337015"/>
                  </a:lnTo>
                  <a:lnTo>
                    <a:pt x="1348388" y="326543"/>
                  </a:lnTo>
                  <a:lnTo>
                    <a:pt x="1326486" y="300839"/>
                  </a:lnTo>
                  <a:lnTo>
                    <a:pt x="1286491" y="289414"/>
                  </a:lnTo>
                  <a:lnTo>
                    <a:pt x="1236974" y="297031"/>
                  </a:lnTo>
                  <a:lnTo>
                    <a:pt x="1171269" y="286558"/>
                  </a:lnTo>
                  <a:lnTo>
                    <a:pt x="1144606" y="297031"/>
                  </a:lnTo>
                  <a:lnTo>
                    <a:pt x="1126513" y="326543"/>
                  </a:lnTo>
                  <a:lnTo>
                    <a:pt x="1097945" y="332255"/>
                  </a:lnTo>
                  <a:lnTo>
                    <a:pt x="1061760" y="346536"/>
                  </a:lnTo>
                  <a:lnTo>
                    <a:pt x="1005577" y="385569"/>
                  </a:lnTo>
                  <a:lnTo>
                    <a:pt x="1032240" y="400801"/>
                  </a:lnTo>
                  <a:lnTo>
                    <a:pt x="1034145" y="401753"/>
                  </a:lnTo>
                  <a:close/>
                  <a:moveTo>
                    <a:pt x="108557" y="1163370"/>
                  </a:moveTo>
                  <a:lnTo>
                    <a:pt x="99986" y="1187170"/>
                  </a:lnTo>
                  <a:lnTo>
                    <a:pt x="108557" y="1163370"/>
                  </a:lnTo>
                  <a:close/>
                  <a:moveTo>
                    <a:pt x="103795" y="1162418"/>
                  </a:moveTo>
                  <a:lnTo>
                    <a:pt x="99986" y="1187170"/>
                  </a:lnTo>
                  <a:lnTo>
                    <a:pt x="108557" y="1163370"/>
                  </a:lnTo>
                  <a:lnTo>
                    <a:pt x="103795" y="1162418"/>
                  </a:lnTo>
                  <a:close/>
                  <a:moveTo>
                    <a:pt x="91416" y="1200499"/>
                  </a:moveTo>
                  <a:lnTo>
                    <a:pt x="115222" y="1200499"/>
                  </a:lnTo>
                  <a:lnTo>
                    <a:pt x="97130" y="1221443"/>
                  </a:lnTo>
                  <a:lnTo>
                    <a:pt x="91416" y="1200499"/>
                  </a:lnTo>
                  <a:close/>
                  <a:moveTo>
                    <a:pt x="86655" y="1202403"/>
                  </a:moveTo>
                  <a:lnTo>
                    <a:pt x="96177" y="1223347"/>
                  </a:lnTo>
                  <a:lnTo>
                    <a:pt x="117127" y="1198595"/>
                  </a:lnTo>
                  <a:lnTo>
                    <a:pt x="92368" y="1194787"/>
                  </a:lnTo>
                  <a:lnTo>
                    <a:pt x="86655" y="1202403"/>
                  </a:lnTo>
                  <a:close/>
                  <a:moveTo>
                    <a:pt x="79037" y="1167178"/>
                  </a:moveTo>
                  <a:lnTo>
                    <a:pt x="79037" y="1167178"/>
                  </a:lnTo>
                  <a:close/>
                  <a:moveTo>
                    <a:pt x="79037" y="1171938"/>
                  </a:moveTo>
                  <a:lnTo>
                    <a:pt x="99034" y="1171938"/>
                  </a:lnTo>
                  <a:lnTo>
                    <a:pt x="77132" y="1166226"/>
                  </a:lnTo>
                  <a:lnTo>
                    <a:pt x="79037" y="1171938"/>
                  </a:lnTo>
                  <a:close/>
                  <a:moveTo>
                    <a:pt x="133315" y="1357582"/>
                  </a:moveTo>
                  <a:lnTo>
                    <a:pt x="153312" y="1393759"/>
                  </a:lnTo>
                  <a:lnTo>
                    <a:pt x="131411" y="1401375"/>
                  </a:lnTo>
                  <a:lnTo>
                    <a:pt x="115222" y="1375671"/>
                  </a:lnTo>
                  <a:lnTo>
                    <a:pt x="87607" y="1366150"/>
                  </a:lnTo>
                  <a:lnTo>
                    <a:pt x="92368" y="1344254"/>
                  </a:lnTo>
                  <a:lnTo>
                    <a:pt x="69514" y="1345206"/>
                  </a:lnTo>
                  <a:lnTo>
                    <a:pt x="74275" y="1324261"/>
                  </a:lnTo>
                  <a:lnTo>
                    <a:pt x="54278" y="1317597"/>
                  </a:lnTo>
                  <a:lnTo>
                    <a:pt x="78085" y="1308077"/>
                  </a:lnTo>
                  <a:lnTo>
                    <a:pt x="55230" y="1289989"/>
                  </a:lnTo>
                  <a:lnTo>
                    <a:pt x="91416" y="1304269"/>
                  </a:lnTo>
                  <a:lnTo>
                    <a:pt x="115222" y="1314741"/>
                  </a:lnTo>
                  <a:lnTo>
                    <a:pt x="134267" y="1335686"/>
                  </a:lnTo>
                  <a:lnTo>
                    <a:pt x="133315" y="1357582"/>
                  </a:lnTo>
                  <a:close/>
                  <a:moveTo>
                    <a:pt x="138076" y="1357582"/>
                  </a:moveTo>
                  <a:lnTo>
                    <a:pt x="138076" y="1332830"/>
                  </a:lnTo>
                  <a:lnTo>
                    <a:pt x="118079" y="1309981"/>
                  </a:lnTo>
                  <a:lnTo>
                    <a:pt x="94273" y="1298557"/>
                  </a:lnTo>
                  <a:lnTo>
                    <a:pt x="72371" y="1280468"/>
                  </a:lnTo>
                  <a:lnTo>
                    <a:pt x="52374" y="1288085"/>
                  </a:lnTo>
                  <a:lnTo>
                    <a:pt x="75228" y="1306173"/>
                  </a:lnTo>
                  <a:lnTo>
                    <a:pt x="52374" y="1315693"/>
                  </a:lnTo>
                  <a:lnTo>
                    <a:pt x="72371" y="1327117"/>
                  </a:lnTo>
                  <a:lnTo>
                    <a:pt x="70467" y="1348062"/>
                  </a:lnTo>
                  <a:lnTo>
                    <a:pt x="90464" y="1344254"/>
                  </a:lnTo>
                  <a:lnTo>
                    <a:pt x="84750" y="1366150"/>
                  </a:lnTo>
                  <a:lnTo>
                    <a:pt x="113318" y="1375671"/>
                  </a:lnTo>
                  <a:lnTo>
                    <a:pt x="113318" y="1396615"/>
                  </a:lnTo>
                  <a:lnTo>
                    <a:pt x="133315" y="1403279"/>
                  </a:lnTo>
                  <a:lnTo>
                    <a:pt x="158074" y="1392807"/>
                  </a:lnTo>
                  <a:lnTo>
                    <a:pt x="156169" y="1369006"/>
                  </a:lnTo>
                  <a:lnTo>
                    <a:pt x="138076" y="1357582"/>
                  </a:lnTo>
                  <a:close/>
                  <a:moveTo>
                    <a:pt x="2512990" y="1161466"/>
                  </a:moveTo>
                  <a:lnTo>
                    <a:pt x="2540606" y="1178602"/>
                  </a:lnTo>
                  <a:lnTo>
                    <a:pt x="2516799" y="1222395"/>
                  </a:lnTo>
                  <a:lnTo>
                    <a:pt x="2512990" y="1243340"/>
                  </a:lnTo>
                  <a:lnTo>
                    <a:pt x="2478709" y="1255716"/>
                  </a:lnTo>
                  <a:lnTo>
                    <a:pt x="2435858" y="1266188"/>
                  </a:lnTo>
                  <a:lnTo>
                    <a:pt x="2413004" y="1269996"/>
                  </a:lnTo>
                  <a:lnTo>
                    <a:pt x="2392054" y="1280468"/>
                  </a:lnTo>
                  <a:lnTo>
                    <a:pt x="2372057" y="1302365"/>
                  </a:lnTo>
                  <a:lnTo>
                    <a:pt x="2350155" y="1309029"/>
                  </a:lnTo>
                  <a:lnTo>
                    <a:pt x="2323493" y="1315693"/>
                  </a:lnTo>
                  <a:lnTo>
                    <a:pt x="2303495" y="1323309"/>
                  </a:lnTo>
                  <a:lnTo>
                    <a:pt x="2245408" y="1315693"/>
                  </a:lnTo>
                  <a:lnTo>
                    <a:pt x="2212079" y="1311885"/>
                  </a:lnTo>
                  <a:lnTo>
                    <a:pt x="2181607" y="1315693"/>
                  </a:lnTo>
                  <a:lnTo>
                    <a:pt x="2152087" y="1315693"/>
                  </a:lnTo>
                  <a:lnTo>
                    <a:pt x="2125424" y="1319501"/>
                  </a:lnTo>
                  <a:lnTo>
                    <a:pt x="2104475" y="1329974"/>
                  </a:lnTo>
                  <a:lnTo>
                    <a:pt x="2077812" y="1358534"/>
                  </a:lnTo>
                  <a:lnTo>
                    <a:pt x="2049244" y="1361390"/>
                  </a:lnTo>
                  <a:lnTo>
                    <a:pt x="2021629" y="1375671"/>
                  </a:lnTo>
                  <a:lnTo>
                    <a:pt x="1988300" y="1404231"/>
                  </a:lnTo>
                  <a:lnTo>
                    <a:pt x="1952115" y="1436600"/>
                  </a:lnTo>
                  <a:lnTo>
                    <a:pt x="1923547" y="1453736"/>
                  </a:lnTo>
                  <a:lnTo>
                    <a:pt x="1903550" y="1468017"/>
                  </a:lnTo>
                  <a:lnTo>
                    <a:pt x="1928308" y="1468969"/>
                  </a:lnTo>
                  <a:lnTo>
                    <a:pt x="1948306" y="1458496"/>
                  </a:lnTo>
                  <a:lnTo>
                    <a:pt x="1972112" y="1436600"/>
                  </a:lnTo>
                  <a:lnTo>
                    <a:pt x="1992109" y="1418512"/>
                  </a:lnTo>
                  <a:lnTo>
                    <a:pt x="2014963" y="1404231"/>
                  </a:lnTo>
                  <a:lnTo>
                    <a:pt x="2047340" y="1389951"/>
                  </a:lnTo>
                  <a:lnTo>
                    <a:pt x="2074003" y="1379479"/>
                  </a:lnTo>
                  <a:lnTo>
                    <a:pt x="2106379" y="1369006"/>
                  </a:lnTo>
                  <a:lnTo>
                    <a:pt x="2154944" y="1365198"/>
                  </a:lnTo>
                  <a:lnTo>
                    <a:pt x="2172085" y="1401375"/>
                  </a:lnTo>
                  <a:lnTo>
                    <a:pt x="2151135" y="1399471"/>
                  </a:lnTo>
                  <a:lnTo>
                    <a:pt x="2130185" y="1417559"/>
                  </a:lnTo>
                  <a:lnTo>
                    <a:pt x="2091143" y="1416608"/>
                  </a:lnTo>
                  <a:lnTo>
                    <a:pt x="2110188" y="1438504"/>
                  </a:lnTo>
                  <a:lnTo>
                    <a:pt x="2138756" y="1435648"/>
                  </a:lnTo>
                  <a:lnTo>
                    <a:pt x="2159705" y="1421368"/>
                  </a:lnTo>
                  <a:lnTo>
                    <a:pt x="2139708" y="1439456"/>
                  </a:lnTo>
                  <a:lnTo>
                    <a:pt x="2126376" y="1464209"/>
                  </a:lnTo>
                  <a:lnTo>
                    <a:pt x="2119711" y="1492769"/>
                  </a:lnTo>
                  <a:lnTo>
                    <a:pt x="2140660" y="1502289"/>
                  </a:lnTo>
                  <a:lnTo>
                    <a:pt x="2145421" y="1522282"/>
                  </a:lnTo>
                  <a:lnTo>
                    <a:pt x="2186368" y="1534658"/>
                  </a:lnTo>
                  <a:lnTo>
                    <a:pt x="2206365" y="1538466"/>
                  </a:lnTo>
                  <a:lnTo>
                    <a:pt x="2227315" y="1534658"/>
                  </a:lnTo>
                  <a:lnTo>
                    <a:pt x="2190177" y="1558459"/>
                  </a:lnTo>
                  <a:lnTo>
                    <a:pt x="2170180" y="1566075"/>
                  </a:lnTo>
                  <a:lnTo>
                    <a:pt x="2146374" y="1577499"/>
                  </a:lnTo>
                  <a:lnTo>
                    <a:pt x="2117806" y="1569883"/>
                  </a:lnTo>
                  <a:lnTo>
                    <a:pt x="2098761" y="1595587"/>
                  </a:lnTo>
                  <a:lnTo>
                    <a:pt x="2076860" y="1608916"/>
                  </a:lnTo>
                  <a:lnTo>
                    <a:pt x="2050196" y="1627004"/>
                  </a:lnTo>
                  <a:lnTo>
                    <a:pt x="2044483" y="1587019"/>
                  </a:lnTo>
                  <a:lnTo>
                    <a:pt x="2106379" y="1552746"/>
                  </a:lnTo>
                  <a:lnTo>
                    <a:pt x="2129233" y="1546082"/>
                  </a:lnTo>
                  <a:lnTo>
                    <a:pt x="2152087" y="1542274"/>
                  </a:lnTo>
                  <a:lnTo>
                    <a:pt x="2102570" y="1541322"/>
                  </a:lnTo>
                  <a:cubicBezTo>
                    <a:pt x="2115902" y="1521330"/>
                    <a:pt x="2113045" y="1519426"/>
                    <a:pt x="2111140" y="1520378"/>
                  </a:cubicBezTo>
                  <a:lnTo>
                    <a:pt x="2091143" y="1534658"/>
                  </a:lnTo>
                  <a:lnTo>
                    <a:pt x="2068289" y="1545130"/>
                  </a:lnTo>
                  <a:lnTo>
                    <a:pt x="2028295" y="1555603"/>
                  </a:lnTo>
                  <a:lnTo>
                    <a:pt x="2004488" y="1545130"/>
                  </a:lnTo>
                  <a:lnTo>
                    <a:pt x="2012106" y="1506097"/>
                  </a:lnTo>
                  <a:lnTo>
                    <a:pt x="2025438" y="1474681"/>
                  </a:lnTo>
                  <a:lnTo>
                    <a:pt x="2025438" y="1452784"/>
                  </a:lnTo>
                  <a:lnTo>
                    <a:pt x="1996870" y="1453736"/>
                  </a:lnTo>
                  <a:lnTo>
                    <a:pt x="1975921" y="1444216"/>
                  </a:lnTo>
                  <a:lnTo>
                    <a:pt x="1959732" y="1465161"/>
                  </a:lnTo>
                  <a:lnTo>
                    <a:pt x="1936878" y="1478489"/>
                  </a:lnTo>
                  <a:lnTo>
                    <a:pt x="1926404" y="1500385"/>
                  </a:lnTo>
                  <a:lnTo>
                    <a:pt x="1903550" y="1524186"/>
                  </a:lnTo>
                  <a:lnTo>
                    <a:pt x="1884505" y="1541322"/>
                  </a:lnTo>
                  <a:lnTo>
                    <a:pt x="1861651" y="1555603"/>
                  </a:lnTo>
                  <a:lnTo>
                    <a:pt x="1721670" y="1566075"/>
                  </a:lnTo>
                  <a:lnTo>
                    <a:pt x="1694054" y="1591779"/>
                  </a:lnTo>
                  <a:lnTo>
                    <a:pt x="1655012" y="1608916"/>
                  </a:lnTo>
                  <a:lnTo>
                    <a:pt x="1613113" y="1608916"/>
                  </a:lnTo>
                  <a:lnTo>
                    <a:pt x="1590259" y="1612724"/>
                  </a:lnTo>
                  <a:lnTo>
                    <a:pt x="1567405" y="1616532"/>
                  </a:lnTo>
                  <a:lnTo>
                    <a:pt x="1542647" y="1642237"/>
                  </a:lnTo>
                  <a:lnTo>
                    <a:pt x="1558835" y="1666989"/>
                  </a:lnTo>
                  <a:lnTo>
                    <a:pt x="1524554" y="1663181"/>
                  </a:lnTo>
                  <a:lnTo>
                    <a:pt x="1503604" y="1670797"/>
                  </a:lnTo>
                  <a:lnTo>
                    <a:pt x="1455039" y="1677461"/>
                  </a:lnTo>
                  <a:lnTo>
                    <a:pt x="1435042" y="1687934"/>
                  </a:lnTo>
                  <a:lnTo>
                    <a:pt x="1414093" y="1684125"/>
                  </a:lnTo>
                  <a:lnTo>
                    <a:pt x="1440756" y="1674605"/>
                  </a:lnTo>
                  <a:lnTo>
                    <a:pt x="1457896" y="1652709"/>
                  </a:lnTo>
                  <a:lnTo>
                    <a:pt x="1477893" y="1631764"/>
                  </a:lnTo>
                  <a:lnTo>
                    <a:pt x="1488368" y="1609868"/>
                  </a:lnTo>
                  <a:lnTo>
                    <a:pt x="1520745" y="1574643"/>
                  </a:lnTo>
                  <a:lnTo>
                    <a:pt x="1524554" y="1552746"/>
                  </a:lnTo>
                  <a:lnTo>
                    <a:pt x="1529315" y="1578451"/>
                  </a:lnTo>
                  <a:lnTo>
                    <a:pt x="1553121" y="1589875"/>
                  </a:lnTo>
                  <a:lnTo>
                    <a:pt x="1566453" y="1567027"/>
                  </a:lnTo>
                  <a:lnTo>
                    <a:pt x="1563596" y="1541322"/>
                  </a:lnTo>
                  <a:lnTo>
                    <a:pt x="1553121" y="1516570"/>
                  </a:lnTo>
                  <a:lnTo>
                    <a:pt x="1505509" y="1504193"/>
                  </a:lnTo>
                  <a:lnTo>
                    <a:pt x="1442660" y="1489913"/>
                  </a:lnTo>
                  <a:lnTo>
                    <a:pt x="1444565" y="1467065"/>
                  </a:lnTo>
                  <a:lnTo>
                    <a:pt x="1447422" y="1446120"/>
                  </a:lnTo>
                  <a:lnTo>
                    <a:pt x="1460753" y="1426128"/>
                  </a:lnTo>
                  <a:lnTo>
                    <a:pt x="1438851" y="1426128"/>
                  </a:lnTo>
                  <a:lnTo>
                    <a:pt x="1415045" y="1436600"/>
                  </a:lnTo>
                  <a:lnTo>
                    <a:pt x="1424568" y="1393759"/>
                  </a:lnTo>
                  <a:lnTo>
                    <a:pt x="1396952" y="1380431"/>
                  </a:lnTo>
                  <a:lnTo>
                    <a:pt x="1365528" y="1387095"/>
                  </a:lnTo>
                  <a:lnTo>
                    <a:pt x="1338865" y="1394711"/>
                  </a:lnTo>
                  <a:lnTo>
                    <a:pt x="1316011" y="1398519"/>
                  </a:lnTo>
                  <a:lnTo>
                    <a:pt x="1297918" y="1420416"/>
                  </a:lnTo>
                  <a:lnTo>
                    <a:pt x="1243640" y="1412799"/>
                  </a:lnTo>
                  <a:lnTo>
                    <a:pt x="1220786" y="1408991"/>
                  </a:lnTo>
                  <a:lnTo>
                    <a:pt x="1181744" y="1391855"/>
                  </a:lnTo>
                  <a:lnTo>
                    <a:pt x="1157937" y="1391855"/>
                  </a:lnTo>
                  <a:lnTo>
                    <a:pt x="1136035" y="1385191"/>
                  </a:lnTo>
                  <a:lnTo>
                    <a:pt x="1134131" y="1362342"/>
                  </a:lnTo>
                  <a:lnTo>
                    <a:pt x="1119847" y="1383287"/>
                  </a:lnTo>
                  <a:lnTo>
                    <a:pt x="184737" y="1382335"/>
                  </a:lnTo>
                  <a:lnTo>
                    <a:pt x="190450" y="1356630"/>
                  </a:lnTo>
                  <a:lnTo>
                    <a:pt x="169501" y="1343302"/>
                  </a:lnTo>
                  <a:lnTo>
                    <a:pt x="181880" y="1321405"/>
                  </a:lnTo>
                  <a:lnTo>
                    <a:pt x="159026" y="1321405"/>
                  </a:lnTo>
                  <a:lnTo>
                    <a:pt x="159026" y="1300461"/>
                  </a:lnTo>
                  <a:lnTo>
                    <a:pt x="139029" y="1304269"/>
                  </a:lnTo>
                  <a:lnTo>
                    <a:pt x="160930" y="1283325"/>
                  </a:lnTo>
                  <a:lnTo>
                    <a:pt x="129506" y="1275708"/>
                  </a:lnTo>
                  <a:lnTo>
                    <a:pt x="106652" y="1269044"/>
                  </a:lnTo>
                  <a:lnTo>
                    <a:pt x="126649" y="1259524"/>
                  </a:lnTo>
                  <a:cubicBezTo>
                    <a:pt x="148551" y="1251908"/>
                    <a:pt x="147599" y="1248100"/>
                    <a:pt x="144742" y="1248100"/>
                  </a:cubicBezTo>
                  <a:lnTo>
                    <a:pt x="105700" y="1254764"/>
                  </a:lnTo>
                  <a:lnTo>
                    <a:pt x="127602" y="1241436"/>
                  </a:lnTo>
                  <a:lnTo>
                    <a:pt x="165692" y="1230963"/>
                  </a:lnTo>
                  <a:lnTo>
                    <a:pt x="164739" y="1203355"/>
                  </a:lnTo>
                  <a:lnTo>
                    <a:pt x="135220" y="1208115"/>
                  </a:lnTo>
                  <a:lnTo>
                    <a:pt x="128554" y="1188122"/>
                  </a:lnTo>
                  <a:lnTo>
                    <a:pt x="158074" y="1148138"/>
                  </a:lnTo>
                  <a:lnTo>
                    <a:pt x="128554" y="1162418"/>
                  </a:lnTo>
                  <a:lnTo>
                    <a:pt x="119031" y="1140521"/>
                  </a:lnTo>
                  <a:lnTo>
                    <a:pt x="135220" y="1116721"/>
                  </a:lnTo>
                  <a:lnTo>
                    <a:pt x="157121" y="1103393"/>
                  </a:lnTo>
                  <a:lnTo>
                    <a:pt x="177119" y="1074832"/>
                  </a:lnTo>
                  <a:lnTo>
                    <a:pt x="177119" y="1049127"/>
                  </a:lnTo>
                  <a:lnTo>
                    <a:pt x="157121" y="1029135"/>
                  </a:lnTo>
                  <a:lnTo>
                    <a:pt x="167596" y="1007238"/>
                  </a:lnTo>
                  <a:lnTo>
                    <a:pt x="167596" y="981534"/>
                  </a:lnTo>
                  <a:lnTo>
                    <a:pt x="177119" y="950117"/>
                  </a:lnTo>
                  <a:lnTo>
                    <a:pt x="170453" y="924413"/>
                  </a:lnTo>
                  <a:lnTo>
                    <a:pt x="167596" y="891092"/>
                  </a:lnTo>
                  <a:lnTo>
                    <a:pt x="141885" y="892996"/>
                  </a:lnTo>
                  <a:lnTo>
                    <a:pt x="120936" y="908228"/>
                  </a:lnTo>
                  <a:lnTo>
                    <a:pt x="83798" y="911084"/>
                  </a:lnTo>
                  <a:lnTo>
                    <a:pt x="72371" y="890140"/>
                  </a:lnTo>
                  <a:lnTo>
                    <a:pt x="81894" y="867291"/>
                  </a:lnTo>
                  <a:lnTo>
                    <a:pt x="52374" y="871099"/>
                  </a:lnTo>
                  <a:lnTo>
                    <a:pt x="23806" y="871099"/>
                  </a:lnTo>
                  <a:lnTo>
                    <a:pt x="456128" y="477915"/>
                  </a:lnTo>
                  <a:lnTo>
                    <a:pt x="509454" y="496003"/>
                  </a:lnTo>
                  <a:lnTo>
                    <a:pt x="578969" y="520756"/>
                  </a:lnTo>
                  <a:lnTo>
                    <a:pt x="598014" y="491243"/>
                  </a:lnTo>
                  <a:lnTo>
                    <a:pt x="623724" y="477915"/>
                  </a:lnTo>
                  <a:lnTo>
                    <a:pt x="651340" y="485531"/>
                  </a:lnTo>
                  <a:lnTo>
                    <a:pt x="627533" y="491243"/>
                  </a:lnTo>
                  <a:lnTo>
                    <a:pt x="610393" y="513139"/>
                  </a:lnTo>
                  <a:lnTo>
                    <a:pt x="633247" y="502667"/>
                  </a:lnTo>
                  <a:lnTo>
                    <a:pt x="675146" y="485531"/>
                  </a:lnTo>
                  <a:lnTo>
                    <a:pt x="698952" y="471250"/>
                  </a:lnTo>
                  <a:lnTo>
                    <a:pt x="750374" y="468394"/>
                  </a:lnTo>
                  <a:lnTo>
                    <a:pt x="771323" y="457922"/>
                  </a:lnTo>
                  <a:lnTo>
                    <a:pt x="796082" y="465538"/>
                  </a:lnTo>
                  <a:lnTo>
                    <a:pt x="776085" y="468394"/>
                  </a:lnTo>
                  <a:lnTo>
                    <a:pt x="743708" y="479819"/>
                  </a:lnTo>
                  <a:lnTo>
                    <a:pt x="704666" y="479819"/>
                  </a:lnTo>
                  <a:lnTo>
                    <a:pt x="683716" y="490291"/>
                  </a:lnTo>
                  <a:lnTo>
                    <a:pt x="660862" y="496955"/>
                  </a:lnTo>
                  <a:lnTo>
                    <a:pt x="640865" y="511235"/>
                  </a:lnTo>
                  <a:lnTo>
                    <a:pt x="672289" y="508379"/>
                  </a:lnTo>
                  <a:lnTo>
                    <a:pt x="695143" y="500763"/>
                  </a:lnTo>
                  <a:lnTo>
                    <a:pt x="718950" y="486483"/>
                  </a:lnTo>
                  <a:lnTo>
                    <a:pt x="739899" y="490291"/>
                  </a:lnTo>
                  <a:lnTo>
                    <a:pt x="763705" y="482675"/>
                  </a:lnTo>
                  <a:lnTo>
                    <a:pt x="790368" y="476011"/>
                  </a:lnTo>
                  <a:lnTo>
                    <a:pt x="816079" y="476011"/>
                  </a:lnTo>
                  <a:lnTo>
                    <a:pt x="843694" y="457922"/>
                  </a:lnTo>
                  <a:lnTo>
                    <a:pt x="870357" y="439834"/>
                  </a:lnTo>
                  <a:lnTo>
                    <a:pt x="879880" y="460778"/>
                  </a:lnTo>
                  <a:lnTo>
                    <a:pt x="873214" y="483627"/>
                  </a:lnTo>
                  <a:lnTo>
                    <a:pt x="894164" y="493147"/>
                  </a:lnTo>
                  <a:lnTo>
                    <a:pt x="916065" y="475059"/>
                  </a:lnTo>
                  <a:lnTo>
                    <a:pt x="948442" y="457922"/>
                  </a:lnTo>
                  <a:lnTo>
                    <a:pt x="916065" y="489339"/>
                  </a:lnTo>
                  <a:lnTo>
                    <a:pt x="947490" y="493147"/>
                  </a:lnTo>
                  <a:lnTo>
                    <a:pt x="968439" y="477915"/>
                  </a:lnTo>
                  <a:lnTo>
                    <a:pt x="991293" y="467442"/>
                  </a:lnTo>
                  <a:lnTo>
                    <a:pt x="1018909" y="477915"/>
                  </a:lnTo>
                  <a:lnTo>
                    <a:pt x="1041763" y="492195"/>
                  </a:lnTo>
                  <a:lnTo>
                    <a:pt x="1075091" y="499811"/>
                  </a:lnTo>
                  <a:lnTo>
                    <a:pt x="1094136" y="506475"/>
                  </a:lnTo>
                  <a:lnTo>
                    <a:pt x="1154128" y="514091"/>
                  </a:lnTo>
                  <a:lnTo>
                    <a:pt x="1155080" y="540748"/>
                  </a:lnTo>
                  <a:lnTo>
                    <a:pt x="1107468" y="545508"/>
                  </a:lnTo>
                  <a:lnTo>
                    <a:pt x="1153176" y="560740"/>
                  </a:lnTo>
                  <a:lnTo>
                    <a:pt x="1179839" y="560740"/>
                  </a:lnTo>
                  <a:lnTo>
                    <a:pt x="1206502" y="556932"/>
                  </a:lnTo>
                  <a:lnTo>
                    <a:pt x="1236022" y="553124"/>
                  </a:lnTo>
                  <a:lnTo>
                    <a:pt x="1264589" y="556932"/>
                  </a:lnTo>
                  <a:lnTo>
                    <a:pt x="1287443" y="560740"/>
                  </a:lnTo>
                  <a:lnTo>
                    <a:pt x="1288396" y="590253"/>
                  </a:lnTo>
                  <a:lnTo>
                    <a:pt x="1313154" y="592157"/>
                  </a:lnTo>
                  <a:lnTo>
                    <a:pt x="1325533" y="565501"/>
                  </a:lnTo>
                  <a:lnTo>
                    <a:pt x="1338865" y="536940"/>
                  </a:lnTo>
                  <a:lnTo>
                    <a:pt x="1358862" y="541700"/>
                  </a:lnTo>
                  <a:lnTo>
                    <a:pt x="1389334" y="535036"/>
                  </a:lnTo>
                  <a:lnTo>
                    <a:pt x="1415997" y="528372"/>
                  </a:lnTo>
                  <a:lnTo>
                    <a:pt x="1436947" y="545508"/>
                  </a:lnTo>
                  <a:lnTo>
                    <a:pt x="1487416" y="556932"/>
                  </a:lnTo>
                  <a:lnTo>
                    <a:pt x="1547408" y="560740"/>
                  </a:lnTo>
                  <a:lnTo>
                    <a:pt x="1566453" y="564549"/>
                  </a:lnTo>
                  <a:lnTo>
                    <a:pt x="1586450" y="564549"/>
                  </a:lnTo>
                  <a:lnTo>
                    <a:pt x="1598829" y="541700"/>
                  </a:lnTo>
                  <a:lnTo>
                    <a:pt x="1618827" y="547412"/>
                  </a:lnTo>
                  <a:lnTo>
                    <a:pt x="1615970" y="526468"/>
                  </a:lnTo>
                  <a:lnTo>
                    <a:pt x="1639776" y="525516"/>
                  </a:lnTo>
                  <a:lnTo>
                    <a:pt x="1663582" y="548364"/>
                  </a:lnTo>
                  <a:cubicBezTo>
                    <a:pt x="1649299" y="569309"/>
                    <a:pt x="1651203" y="572165"/>
                    <a:pt x="1653108" y="571213"/>
                  </a:cubicBezTo>
                  <a:lnTo>
                    <a:pt x="1673105" y="564549"/>
                  </a:lnTo>
                  <a:lnTo>
                    <a:pt x="1694054" y="542652"/>
                  </a:lnTo>
                  <a:lnTo>
                    <a:pt x="1715004" y="550268"/>
                  </a:lnTo>
                  <a:lnTo>
                    <a:pt x="1736906" y="535988"/>
                  </a:lnTo>
                  <a:lnTo>
                    <a:pt x="1759760" y="525516"/>
                  </a:lnTo>
                  <a:lnTo>
                    <a:pt x="1776900" y="503619"/>
                  </a:lnTo>
                  <a:lnTo>
                    <a:pt x="1754999" y="499811"/>
                  </a:lnTo>
                  <a:lnTo>
                    <a:pt x="1778805" y="500763"/>
                  </a:lnTo>
                  <a:lnTo>
                    <a:pt x="1799754" y="490291"/>
                  </a:lnTo>
                  <a:lnTo>
                    <a:pt x="1773091" y="472203"/>
                  </a:lnTo>
                  <a:lnTo>
                    <a:pt x="1745476" y="472203"/>
                  </a:lnTo>
                  <a:lnTo>
                    <a:pt x="1744524" y="449354"/>
                  </a:lnTo>
                  <a:lnTo>
                    <a:pt x="1772139" y="441738"/>
                  </a:lnTo>
                  <a:lnTo>
                    <a:pt x="1753094" y="426505"/>
                  </a:lnTo>
                  <a:lnTo>
                    <a:pt x="1775948" y="412225"/>
                  </a:lnTo>
                  <a:lnTo>
                    <a:pt x="1828322" y="394137"/>
                  </a:lnTo>
                  <a:lnTo>
                    <a:pt x="1847367" y="387473"/>
                  </a:lnTo>
                  <a:lnTo>
                    <a:pt x="1871173" y="412225"/>
                  </a:lnTo>
                  <a:lnTo>
                    <a:pt x="1856889" y="440786"/>
                  </a:lnTo>
                  <a:lnTo>
                    <a:pt x="1870221" y="464586"/>
                  </a:lnTo>
                  <a:lnTo>
                    <a:pt x="1849271" y="456970"/>
                  </a:lnTo>
                  <a:lnTo>
                    <a:pt x="1836892" y="483627"/>
                  </a:lnTo>
                  <a:lnTo>
                    <a:pt x="1861651" y="486483"/>
                  </a:lnTo>
                  <a:lnTo>
                    <a:pt x="1856889" y="507427"/>
                  </a:lnTo>
                  <a:lnTo>
                    <a:pt x="1846415" y="533132"/>
                  </a:lnTo>
                  <a:lnTo>
                    <a:pt x="1870221" y="517900"/>
                  </a:lnTo>
                  <a:lnTo>
                    <a:pt x="1921642" y="508379"/>
                  </a:lnTo>
                  <a:lnTo>
                    <a:pt x="1913072" y="533132"/>
                  </a:lnTo>
                  <a:lnTo>
                    <a:pt x="1888314" y="541700"/>
                  </a:lnTo>
                  <a:lnTo>
                    <a:pt x="1890218" y="582637"/>
                  </a:lnTo>
                  <a:lnTo>
                    <a:pt x="1914025" y="574069"/>
                  </a:lnTo>
                  <a:lnTo>
                    <a:pt x="1939735" y="563597"/>
                  </a:lnTo>
                  <a:lnTo>
                    <a:pt x="1959732" y="545508"/>
                  </a:lnTo>
                  <a:lnTo>
                    <a:pt x="1995918" y="516947"/>
                  </a:lnTo>
                  <a:lnTo>
                    <a:pt x="2022581" y="499811"/>
                  </a:lnTo>
                  <a:lnTo>
                    <a:pt x="2033056" y="477915"/>
                  </a:lnTo>
                  <a:lnTo>
                    <a:pt x="2074003" y="472203"/>
                  </a:lnTo>
                  <a:lnTo>
                    <a:pt x="2102570" y="478867"/>
                  </a:lnTo>
                  <a:lnTo>
                    <a:pt x="2113997" y="502667"/>
                  </a:lnTo>
                  <a:lnTo>
                    <a:pt x="2110188" y="522660"/>
                  </a:lnTo>
                  <a:lnTo>
                    <a:pt x="2065432" y="531228"/>
                  </a:lnTo>
                  <a:lnTo>
                    <a:pt x="2070194" y="558836"/>
                  </a:lnTo>
                  <a:lnTo>
                    <a:pt x="2060671" y="585493"/>
                  </a:lnTo>
                  <a:lnTo>
                    <a:pt x="2018772" y="605485"/>
                  </a:lnTo>
                  <a:lnTo>
                    <a:pt x="1986396" y="612150"/>
                  </a:lnTo>
                  <a:lnTo>
                    <a:pt x="1965446" y="598821"/>
                  </a:lnTo>
                  <a:lnTo>
                    <a:pt x="1952115" y="619766"/>
                  </a:lnTo>
                  <a:lnTo>
                    <a:pt x="1929261" y="597869"/>
                  </a:lnTo>
                  <a:lnTo>
                    <a:pt x="1906406" y="615958"/>
                  </a:lnTo>
                  <a:lnTo>
                    <a:pt x="1884505" y="630238"/>
                  </a:lnTo>
                  <a:lnTo>
                    <a:pt x="1845462" y="647374"/>
                  </a:lnTo>
                  <a:lnTo>
                    <a:pt x="1805468" y="626430"/>
                  </a:lnTo>
                  <a:lnTo>
                    <a:pt x="1781662" y="618814"/>
                  </a:lnTo>
                  <a:lnTo>
                    <a:pt x="1760712" y="618814"/>
                  </a:lnTo>
                  <a:lnTo>
                    <a:pt x="1736906" y="622622"/>
                  </a:lnTo>
                  <a:lnTo>
                    <a:pt x="1784518" y="658799"/>
                  </a:lnTo>
                  <a:lnTo>
                    <a:pt x="1837844" y="673079"/>
                  </a:lnTo>
                  <a:lnTo>
                    <a:pt x="1814038" y="678791"/>
                  </a:lnTo>
                  <a:lnTo>
                    <a:pt x="1794041" y="689263"/>
                  </a:lnTo>
                  <a:lnTo>
                    <a:pt x="1774996" y="695927"/>
                  </a:lnTo>
                  <a:lnTo>
                    <a:pt x="1738810" y="702592"/>
                  </a:lnTo>
                  <a:lnTo>
                    <a:pt x="1713100" y="702592"/>
                  </a:lnTo>
                  <a:lnTo>
                    <a:pt x="1691198" y="728296"/>
                  </a:lnTo>
                  <a:lnTo>
                    <a:pt x="1660726" y="713064"/>
                  </a:lnTo>
                  <a:lnTo>
                    <a:pt x="1600734" y="702592"/>
                  </a:lnTo>
                  <a:lnTo>
                    <a:pt x="1621683" y="728296"/>
                  </a:lnTo>
                  <a:lnTo>
                    <a:pt x="1656917" y="725440"/>
                  </a:lnTo>
                  <a:lnTo>
                    <a:pt x="1660726" y="755905"/>
                  </a:lnTo>
                  <a:lnTo>
                    <a:pt x="1614065" y="756857"/>
                  </a:lnTo>
                  <a:lnTo>
                    <a:pt x="1566453" y="793034"/>
                  </a:lnTo>
                  <a:lnTo>
                    <a:pt x="1543599" y="807314"/>
                  </a:lnTo>
                  <a:lnTo>
                    <a:pt x="1510270" y="828258"/>
                  </a:lnTo>
                  <a:lnTo>
                    <a:pt x="1490273" y="842539"/>
                  </a:lnTo>
                  <a:lnTo>
                    <a:pt x="1470276" y="856819"/>
                  </a:lnTo>
                  <a:lnTo>
                    <a:pt x="1440756" y="889188"/>
                  </a:lnTo>
                  <a:lnTo>
                    <a:pt x="1414093" y="921556"/>
                  </a:lnTo>
                  <a:lnTo>
                    <a:pt x="1406475" y="951069"/>
                  </a:lnTo>
                  <a:lnTo>
                    <a:pt x="1430281" y="939645"/>
                  </a:lnTo>
                  <a:lnTo>
                    <a:pt x="1454087" y="951069"/>
                  </a:lnTo>
                  <a:lnTo>
                    <a:pt x="1442660" y="983438"/>
                  </a:lnTo>
                  <a:lnTo>
                    <a:pt x="1423615" y="1014855"/>
                  </a:lnTo>
                  <a:lnTo>
                    <a:pt x="1446469" y="1011046"/>
                  </a:lnTo>
                  <a:lnTo>
                    <a:pt x="1472180" y="1007238"/>
                  </a:lnTo>
                  <a:lnTo>
                    <a:pt x="1504557" y="1011046"/>
                  </a:lnTo>
                  <a:lnTo>
                    <a:pt x="1559787" y="1039607"/>
                  </a:lnTo>
                  <a:lnTo>
                    <a:pt x="1578832" y="1067216"/>
                  </a:lnTo>
                  <a:lnTo>
                    <a:pt x="1615970" y="1082448"/>
                  </a:lnTo>
                  <a:cubicBezTo>
                    <a:pt x="1603591" y="1102441"/>
                    <a:pt x="1605495" y="1104345"/>
                    <a:pt x="1607400" y="1103393"/>
                  </a:cubicBezTo>
                  <a:lnTo>
                    <a:pt x="1627397" y="1095776"/>
                  </a:lnTo>
                  <a:lnTo>
                    <a:pt x="1685484" y="1095776"/>
                  </a:lnTo>
                  <a:lnTo>
                    <a:pt x="1710243" y="1112913"/>
                  </a:lnTo>
                  <a:lnTo>
                    <a:pt x="1683580" y="1130049"/>
                  </a:lnTo>
                  <a:lnTo>
                    <a:pt x="1682627" y="1156706"/>
                  </a:lnTo>
                  <a:lnTo>
                    <a:pt x="1670248" y="1176698"/>
                  </a:lnTo>
                  <a:lnTo>
                    <a:pt x="1654060" y="1201451"/>
                  </a:lnTo>
                  <a:lnTo>
                    <a:pt x="1650251" y="1230963"/>
                  </a:lnTo>
                  <a:lnTo>
                    <a:pt x="1671201" y="1244292"/>
                  </a:lnTo>
                  <a:lnTo>
                    <a:pt x="1676914" y="1264284"/>
                  </a:lnTo>
                  <a:lnTo>
                    <a:pt x="1654060" y="1279516"/>
                  </a:lnTo>
                  <a:lnTo>
                    <a:pt x="1675962" y="1280468"/>
                  </a:lnTo>
                  <a:lnTo>
                    <a:pt x="1697863" y="1284277"/>
                  </a:lnTo>
                  <a:lnTo>
                    <a:pt x="1716908" y="1262380"/>
                  </a:lnTo>
                  <a:lnTo>
                    <a:pt x="1736906" y="1269996"/>
                  </a:lnTo>
                  <a:lnTo>
                    <a:pt x="1739762" y="1246196"/>
                  </a:lnTo>
                  <a:lnTo>
                    <a:pt x="1768330" y="1230963"/>
                  </a:lnTo>
                  <a:lnTo>
                    <a:pt x="1769282" y="1186218"/>
                  </a:lnTo>
                  <a:lnTo>
                    <a:pt x="1788327" y="1155754"/>
                  </a:lnTo>
                  <a:lnTo>
                    <a:pt x="1785471" y="1132905"/>
                  </a:lnTo>
                  <a:lnTo>
                    <a:pt x="1782614" y="1111961"/>
                  </a:lnTo>
                  <a:lnTo>
                    <a:pt x="1803563" y="1107201"/>
                  </a:lnTo>
                  <a:lnTo>
                    <a:pt x="1822608" y="1103393"/>
                  </a:lnTo>
                  <a:lnTo>
                    <a:pt x="1852128" y="1099584"/>
                  </a:lnTo>
                  <a:lnTo>
                    <a:pt x="1873078" y="1085304"/>
                  </a:lnTo>
                  <a:lnTo>
                    <a:pt x="1895932" y="1067216"/>
                  </a:lnTo>
                  <a:lnTo>
                    <a:pt x="1934974" y="1035799"/>
                  </a:lnTo>
                  <a:lnTo>
                    <a:pt x="1945449" y="1006286"/>
                  </a:lnTo>
                  <a:lnTo>
                    <a:pt x="1949258" y="984390"/>
                  </a:lnTo>
                  <a:lnTo>
                    <a:pt x="1942592" y="958685"/>
                  </a:lnTo>
                  <a:lnTo>
                    <a:pt x="1914977" y="939645"/>
                  </a:lnTo>
                  <a:lnTo>
                    <a:pt x="1934974" y="925365"/>
                  </a:lnTo>
                  <a:lnTo>
                    <a:pt x="1971160" y="896804"/>
                  </a:lnTo>
                  <a:lnTo>
                    <a:pt x="1991157" y="880620"/>
                  </a:lnTo>
                  <a:lnTo>
                    <a:pt x="1988300" y="859675"/>
                  </a:lnTo>
                  <a:lnTo>
                    <a:pt x="2000679" y="840635"/>
                  </a:lnTo>
                  <a:lnTo>
                    <a:pt x="2023533" y="823498"/>
                  </a:lnTo>
                  <a:lnTo>
                    <a:pt x="2014011" y="799698"/>
                  </a:lnTo>
                  <a:lnTo>
                    <a:pt x="2054958" y="774945"/>
                  </a:lnTo>
                  <a:lnTo>
                    <a:pt x="2102570" y="789226"/>
                  </a:lnTo>
                  <a:lnTo>
                    <a:pt x="2126376" y="793034"/>
                  </a:lnTo>
                  <a:lnTo>
                    <a:pt x="2147326" y="782561"/>
                  </a:lnTo>
                  <a:lnTo>
                    <a:pt x="2172085" y="782561"/>
                  </a:lnTo>
                  <a:lnTo>
                    <a:pt x="2173989" y="803506"/>
                  </a:lnTo>
                  <a:lnTo>
                    <a:pt x="2204461" y="813978"/>
                  </a:lnTo>
                  <a:lnTo>
                    <a:pt x="2209222" y="836827"/>
                  </a:lnTo>
                  <a:lnTo>
                    <a:pt x="2236838" y="852059"/>
                  </a:lnTo>
                  <a:lnTo>
                    <a:pt x="2257787" y="849203"/>
                  </a:lnTo>
                  <a:lnTo>
                    <a:pt x="2236838" y="854915"/>
                  </a:lnTo>
                  <a:lnTo>
                    <a:pt x="2222554" y="876811"/>
                  </a:lnTo>
                  <a:lnTo>
                    <a:pt x="2201604" y="878716"/>
                  </a:lnTo>
                  <a:lnTo>
                    <a:pt x="2216840" y="903468"/>
                  </a:lnTo>
                  <a:lnTo>
                    <a:pt x="2184464" y="934885"/>
                  </a:lnTo>
                  <a:lnTo>
                    <a:pt x="2213031" y="932029"/>
                  </a:lnTo>
                  <a:lnTo>
                    <a:pt x="2237790" y="942501"/>
                  </a:lnTo>
                  <a:lnTo>
                    <a:pt x="2192082" y="970110"/>
                  </a:lnTo>
                  <a:lnTo>
                    <a:pt x="2229220" y="968206"/>
                  </a:lnTo>
                  <a:lnTo>
                    <a:pt x="2250169" y="945357"/>
                  </a:lnTo>
                  <a:lnTo>
                    <a:pt x="2246360" y="965349"/>
                  </a:lnTo>
                  <a:lnTo>
                    <a:pt x="2273023" y="952973"/>
                  </a:lnTo>
                  <a:lnTo>
                    <a:pt x="2293020" y="938693"/>
                  </a:lnTo>
                  <a:lnTo>
                    <a:pt x="2314922" y="935837"/>
                  </a:lnTo>
                  <a:cubicBezTo>
                    <a:pt x="2308256" y="956781"/>
                    <a:pt x="2312065" y="957733"/>
                    <a:pt x="2313018" y="955829"/>
                  </a:cubicBezTo>
                  <a:lnTo>
                    <a:pt x="2335872" y="924413"/>
                  </a:lnTo>
                  <a:lnTo>
                    <a:pt x="2368248" y="888236"/>
                  </a:lnTo>
                  <a:lnTo>
                    <a:pt x="2389198" y="886332"/>
                  </a:lnTo>
                  <a:lnTo>
                    <a:pt x="2386341" y="922508"/>
                  </a:lnTo>
                  <a:lnTo>
                    <a:pt x="2407290" y="938693"/>
                  </a:lnTo>
                  <a:lnTo>
                    <a:pt x="2384437" y="949165"/>
                  </a:lnTo>
                  <a:lnTo>
                    <a:pt x="2405386" y="956781"/>
                  </a:lnTo>
                  <a:lnTo>
                    <a:pt x="2374914" y="966301"/>
                  </a:lnTo>
                  <a:lnTo>
                    <a:pt x="2402529" y="967254"/>
                  </a:lnTo>
                  <a:lnTo>
                    <a:pt x="2427288" y="981534"/>
                  </a:lnTo>
                  <a:lnTo>
                    <a:pt x="2400625" y="994862"/>
                  </a:lnTo>
                  <a:lnTo>
                    <a:pt x="2413004" y="1019615"/>
                  </a:lnTo>
                  <a:lnTo>
                    <a:pt x="2390150" y="1033895"/>
                  </a:lnTo>
                  <a:lnTo>
                    <a:pt x="2399673" y="1061504"/>
                  </a:lnTo>
                  <a:lnTo>
                    <a:pt x="2423479" y="1080544"/>
                  </a:lnTo>
                  <a:lnTo>
                    <a:pt x="2407290" y="1102441"/>
                  </a:lnTo>
                  <a:lnTo>
                    <a:pt x="2430144" y="1112913"/>
                  </a:lnTo>
                  <a:lnTo>
                    <a:pt x="2480614" y="1110057"/>
                  </a:lnTo>
                  <a:lnTo>
                    <a:pt x="2500611" y="1106249"/>
                  </a:lnTo>
                  <a:lnTo>
                    <a:pt x="2514895" y="1130049"/>
                  </a:lnTo>
                  <a:lnTo>
                    <a:pt x="2477757" y="1126241"/>
                  </a:lnTo>
                  <a:lnTo>
                    <a:pt x="2453951" y="1140521"/>
                  </a:lnTo>
                  <a:lnTo>
                    <a:pt x="2424431" y="1150994"/>
                  </a:lnTo>
                  <a:lnTo>
                    <a:pt x="2401577" y="1161466"/>
                  </a:lnTo>
                  <a:lnTo>
                    <a:pt x="2380628" y="1157658"/>
                  </a:lnTo>
                  <a:lnTo>
                    <a:pt x="2387293" y="1182410"/>
                  </a:lnTo>
                  <a:lnTo>
                    <a:pt x="2413956" y="1170034"/>
                  </a:lnTo>
                  <a:lnTo>
                    <a:pt x="2436810" y="1163370"/>
                  </a:lnTo>
                  <a:lnTo>
                    <a:pt x="2456808" y="1152898"/>
                  </a:lnTo>
                  <a:lnTo>
                    <a:pt x="2476805" y="1142425"/>
                  </a:lnTo>
                  <a:lnTo>
                    <a:pt x="2486327" y="1168130"/>
                  </a:lnTo>
                  <a:lnTo>
                    <a:pt x="2509181" y="1164322"/>
                  </a:lnTo>
                  <a:lnTo>
                    <a:pt x="2512990" y="1161466"/>
                  </a:lnTo>
                  <a:close/>
                  <a:moveTo>
                    <a:pt x="2512990" y="1156706"/>
                  </a:moveTo>
                  <a:lnTo>
                    <a:pt x="2492993" y="1163370"/>
                  </a:lnTo>
                  <a:lnTo>
                    <a:pt x="2502516" y="1141473"/>
                  </a:lnTo>
                  <a:lnTo>
                    <a:pt x="2480614" y="1134809"/>
                  </a:lnTo>
                  <a:lnTo>
                    <a:pt x="2459664" y="1145281"/>
                  </a:lnTo>
                  <a:lnTo>
                    <a:pt x="2439667" y="1155754"/>
                  </a:lnTo>
                  <a:lnTo>
                    <a:pt x="2417765" y="1163370"/>
                  </a:lnTo>
                  <a:lnTo>
                    <a:pt x="2393959" y="1177650"/>
                  </a:lnTo>
                  <a:lnTo>
                    <a:pt x="2391102" y="1154802"/>
                  </a:lnTo>
                  <a:lnTo>
                    <a:pt x="2433001" y="1153850"/>
                  </a:lnTo>
                  <a:lnTo>
                    <a:pt x="2462521" y="1143377"/>
                  </a:lnTo>
                  <a:lnTo>
                    <a:pt x="2486327" y="1129097"/>
                  </a:lnTo>
                  <a:lnTo>
                    <a:pt x="2524418" y="1129097"/>
                  </a:lnTo>
                  <a:lnTo>
                    <a:pt x="2510134" y="1100536"/>
                  </a:lnTo>
                  <a:lnTo>
                    <a:pt x="2488232" y="1103393"/>
                  </a:lnTo>
                  <a:lnTo>
                    <a:pt x="2439667" y="1107201"/>
                  </a:lnTo>
                  <a:lnTo>
                    <a:pt x="2417765" y="1096728"/>
                  </a:lnTo>
                  <a:lnTo>
                    <a:pt x="2434906" y="1075784"/>
                  </a:lnTo>
                  <a:lnTo>
                    <a:pt x="2412052" y="1057696"/>
                  </a:lnTo>
                  <a:lnTo>
                    <a:pt x="2402529" y="1033895"/>
                  </a:lnTo>
                  <a:lnTo>
                    <a:pt x="2424431" y="1018663"/>
                  </a:lnTo>
                  <a:lnTo>
                    <a:pt x="2412052" y="993910"/>
                  </a:lnTo>
                  <a:lnTo>
                    <a:pt x="2437763" y="979630"/>
                  </a:lnTo>
                  <a:lnTo>
                    <a:pt x="2411099" y="961541"/>
                  </a:lnTo>
                  <a:lnTo>
                    <a:pt x="2383484" y="964397"/>
                  </a:lnTo>
                  <a:lnTo>
                    <a:pt x="2413956" y="954877"/>
                  </a:lnTo>
                  <a:lnTo>
                    <a:pt x="2393959" y="947261"/>
                  </a:lnTo>
                  <a:lnTo>
                    <a:pt x="2417765" y="937741"/>
                  </a:lnTo>
                  <a:lnTo>
                    <a:pt x="2397768" y="919652"/>
                  </a:lnTo>
                  <a:lnTo>
                    <a:pt x="2398720" y="882524"/>
                  </a:lnTo>
                  <a:lnTo>
                    <a:pt x="2373009" y="883476"/>
                  </a:lnTo>
                  <a:lnTo>
                    <a:pt x="2357774" y="909180"/>
                  </a:lnTo>
                  <a:lnTo>
                    <a:pt x="2314922" y="951069"/>
                  </a:lnTo>
                  <a:lnTo>
                    <a:pt x="2322540" y="932029"/>
                  </a:lnTo>
                  <a:lnTo>
                    <a:pt x="2296829" y="932981"/>
                  </a:lnTo>
                  <a:lnTo>
                    <a:pt x="2275880" y="947261"/>
                  </a:lnTo>
                  <a:lnTo>
                    <a:pt x="2253026" y="961541"/>
                  </a:lnTo>
                  <a:cubicBezTo>
                    <a:pt x="2256835" y="940597"/>
                    <a:pt x="2253978" y="939645"/>
                    <a:pt x="2252074" y="940597"/>
                  </a:cubicBezTo>
                  <a:lnTo>
                    <a:pt x="2232076" y="961541"/>
                  </a:lnTo>
                  <a:lnTo>
                    <a:pt x="2196843" y="968206"/>
                  </a:lnTo>
                  <a:lnTo>
                    <a:pt x="2231124" y="962493"/>
                  </a:lnTo>
                  <a:lnTo>
                    <a:pt x="2245408" y="940597"/>
                  </a:lnTo>
                  <a:lnTo>
                    <a:pt x="2217793" y="926317"/>
                  </a:lnTo>
                  <a:lnTo>
                    <a:pt x="2190177" y="932981"/>
                  </a:lnTo>
                  <a:lnTo>
                    <a:pt x="2218745" y="923461"/>
                  </a:lnTo>
                  <a:lnTo>
                    <a:pt x="2226363" y="900612"/>
                  </a:lnTo>
                  <a:lnTo>
                    <a:pt x="2209222" y="876811"/>
                  </a:lnTo>
                  <a:lnTo>
                    <a:pt x="2231124" y="876811"/>
                  </a:lnTo>
                  <a:lnTo>
                    <a:pt x="2246360" y="854915"/>
                  </a:lnTo>
                  <a:cubicBezTo>
                    <a:pt x="2267310" y="843491"/>
                    <a:pt x="2266357" y="839683"/>
                    <a:pt x="2263501" y="840635"/>
                  </a:cubicBezTo>
                  <a:lnTo>
                    <a:pt x="2243503" y="844443"/>
                  </a:lnTo>
                  <a:lnTo>
                    <a:pt x="2218745" y="830162"/>
                  </a:lnTo>
                  <a:lnTo>
                    <a:pt x="2213031" y="807314"/>
                  </a:lnTo>
                  <a:lnTo>
                    <a:pt x="2181607" y="794938"/>
                  </a:lnTo>
                  <a:lnTo>
                    <a:pt x="2177798" y="773993"/>
                  </a:lnTo>
                  <a:lnTo>
                    <a:pt x="2151135" y="773993"/>
                  </a:lnTo>
                  <a:lnTo>
                    <a:pt x="2130185" y="785417"/>
                  </a:lnTo>
                  <a:lnTo>
                    <a:pt x="2108284" y="781609"/>
                  </a:lnTo>
                  <a:lnTo>
                    <a:pt x="2059719" y="767329"/>
                  </a:lnTo>
                  <a:lnTo>
                    <a:pt x="2032104" y="773993"/>
                  </a:lnTo>
                  <a:lnTo>
                    <a:pt x="2014011" y="795890"/>
                  </a:lnTo>
                  <a:lnTo>
                    <a:pt x="2023533" y="819690"/>
                  </a:lnTo>
                  <a:lnTo>
                    <a:pt x="2000679" y="834923"/>
                  </a:lnTo>
                  <a:lnTo>
                    <a:pt x="1987348" y="856819"/>
                  </a:lnTo>
                  <a:lnTo>
                    <a:pt x="1990205" y="879668"/>
                  </a:lnTo>
                  <a:lnTo>
                    <a:pt x="1954019" y="912988"/>
                  </a:lnTo>
                  <a:lnTo>
                    <a:pt x="1914977" y="937741"/>
                  </a:lnTo>
                  <a:lnTo>
                    <a:pt x="1941640" y="959637"/>
                  </a:lnTo>
                  <a:lnTo>
                    <a:pt x="1947353" y="982486"/>
                  </a:lnTo>
                  <a:lnTo>
                    <a:pt x="1943544" y="1002478"/>
                  </a:lnTo>
                  <a:lnTo>
                    <a:pt x="1934022" y="1030087"/>
                  </a:lnTo>
                  <a:lnTo>
                    <a:pt x="1894980" y="1060552"/>
                  </a:lnTo>
                  <a:lnTo>
                    <a:pt x="1872126" y="1077688"/>
                  </a:lnTo>
                  <a:lnTo>
                    <a:pt x="1852128" y="1091968"/>
                  </a:lnTo>
                  <a:lnTo>
                    <a:pt x="1823561" y="1094824"/>
                  </a:lnTo>
                  <a:lnTo>
                    <a:pt x="1803563" y="1098632"/>
                  </a:lnTo>
                  <a:lnTo>
                    <a:pt x="1779757" y="1106249"/>
                  </a:lnTo>
                  <a:lnTo>
                    <a:pt x="1781662" y="1130049"/>
                  </a:lnTo>
                  <a:lnTo>
                    <a:pt x="1784518" y="1150994"/>
                  </a:lnTo>
                  <a:lnTo>
                    <a:pt x="1765473" y="1181458"/>
                  </a:lnTo>
                  <a:lnTo>
                    <a:pt x="1765473" y="1225251"/>
                  </a:lnTo>
                  <a:lnTo>
                    <a:pt x="1736906" y="1240484"/>
                  </a:lnTo>
                  <a:lnTo>
                    <a:pt x="1735953" y="1263332"/>
                  </a:lnTo>
                  <a:lnTo>
                    <a:pt x="1715956" y="1253812"/>
                  </a:lnTo>
                  <a:lnTo>
                    <a:pt x="1696911" y="1275708"/>
                  </a:lnTo>
                  <a:lnTo>
                    <a:pt x="1675962" y="1270948"/>
                  </a:lnTo>
                  <a:lnTo>
                    <a:pt x="1655012" y="1274756"/>
                  </a:lnTo>
                  <a:lnTo>
                    <a:pt x="1679771" y="1261428"/>
                  </a:lnTo>
                  <a:lnTo>
                    <a:pt x="1674057" y="1237628"/>
                  </a:lnTo>
                  <a:lnTo>
                    <a:pt x="1653108" y="1225251"/>
                  </a:lnTo>
                  <a:lnTo>
                    <a:pt x="1657869" y="1199547"/>
                  </a:lnTo>
                  <a:lnTo>
                    <a:pt x="1674057" y="1175746"/>
                  </a:lnTo>
                  <a:lnTo>
                    <a:pt x="1687389" y="1154802"/>
                  </a:lnTo>
                  <a:lnTo>
                    <a:pt x="1687389" y="1129097"/>
                  </a:lnTo>
                  <a:lnTo>
                    <a:pt x="1713100" y="1110057"/>
                  </a:lnTo>
                  <a:lnTo>
                    <a:pt x="1686437" y="1088160"/>
                  </a:lnTo>
                  <a:lnTo>
                    <a:pt x="1625492" y="1088160"/>
                  </a:lnTo>
                  <a:lnTo>
                    <a:pt x="1608352" y="1096728"/>
                  </a:lnTo>
                  <a:lnTo>
                    <a:pt x="1619779" y="1075784"/>
                  </a:lnTo>
                  <a:lnTo>
                    <a:pt x="1583593" y="1061504"/>
                  </a:lnTo>
                  <a:lnTo>
                    <a:pt x="1564548" y="1033895"/>
                  </a:lnTo>
                  <a:lnTo>
                    <a:pt x="1527411" y="1014855"/>
                  </a:lnTo>
                  <a:lnTo>
                    <a:pt x="1507413" y="1004382"/>
                  </a:lnTo>
                  <a:lnTo>
                    <a:pt x="1474084" y="1000574"/>
                  </a:lnTo>
                  <a:lnTo>
                    <a:pt x="1447422" y="1004382"/>
                  </a:lnTo>
                  <a:lnTo>
                    <a:pt x="1427424" y="1011046"/>
                  </a:lnTo>
                  <a:lnTo>
                    <a:pt x="1450278" y="982486"/>
                  </a:lnTo>
                  <a:lnTo>
                    <a:pt x="1460753" y="946309"/>
                  </a:lnTo>
                  <a:lnTo>
                    <a:pt x="1433138" y="932981"/>
                  </a:lnTo>
                  <a:lnTo>
                    <a:pt x="1411236" y="947261"/>
                  </a:lnTo>
                  <a:lnTo>
                    <a:pt x="1421711" y="921556"/>
                  </a:lnTo>
                  <a:lnTo>
                    <a:pt x="1447422" y="891092"/>
                  </a:lnTo>
                  <a:lnTo>
                    <a:pt x="1476941" y="859675"/>
                  </a:lnTo>
                  <a:lnTo>
                    <a:pt x="1495986" y="846347"/>
                  </a:lnTo>
                  <a:lnTo>
                    <a:pt x="1515983" y="832066"/>
                  </a:lnTo>
                  <a:lnTo>
                    <a:pt x="1549312" y="811122"/>
                  </a:lnTo>
                  <a:lnTo>
                    <a:pt x="1572166" y="796842"/>
                  </a:lnTo>
                  <a:lnTo>
                    <a:pt x="1618827" y="761617"/>
                  </a:lnTo>
                  <a:lnTo>
                    <a:pt x="1647394" y="761617"/>
                  </a:lnTo>
                  <a:lnTo>
                    <a:pt x="1667392" y="757809"/>
                  </a:lnTo>
                  <a:lnTo>
                    <a:pt x="1662630" y="722584"/>
                  </a:lnTo>
                  <a:lnTo>
                    <a:pt x="1627397" y="724488"/>
                  </a:lnTo>
                  <a:lnTo>
                    <a:pt x="1606447" y="703544"/>
                  </a:lnTo>
                  <a:lnTo>
                    <a:pt x="1663582" y="718776"/>
                  </a:lnTo>
                  <a:lnTo>
                    <a:pt x="1695959" y="733056"/>
                  </a:lnTo>
                  <a:lnTo>
                    <a:pt x="1718813" y="707352"/>
                  </a:lnTo>
                  <a:lnTo>
                    <a:pt x="1743572" y="708304"/>
                  </a:lnTo>
                  <a:lnTo>
                    <a:pt x="1780709" y="700688"/>
                  </a:lnTo>
                  <a:lnTo>
                    <a:pt x="1800707" y="693071"/>
                  </a:lnTo>
                  <a:lnTo>
                    <a:pt x="1820704" y="682599"/>
                  </a:lnTo>
                  <a:lnTo>
                    <a:pt x="1843558" y="672127"/>
                  </a:lnTo>
                  <a:lnTo>
                    <a:pt x="1790232" y="653087"/>
                  </a:lnTo>
                  <a:lnTo>
                    <a:pt x="1741667" y="621670"/>
                  </a:lnTo>
                  <a:lnTo>
                    <a:pt x="1763569" y="622622"/>
                  </a:lnTo>
                  <a:lnTo>
                    <a:pt x="1782614" y="622622"/>
                  </a:lnTo>
                  <a:lnTo>
                    <a:pt x="1804516" y="629286"/>
                  </a:lnTo>
                  <a:lnTo>
                    <a:pt x="1826417" y="650230"/>
                  </a:lnTo>
                  <a:lnTo>
                    <a:pt x="1847367" y="651182"/>
                  </a:lnTo>
                  <a:lnTo>
                    <a:pt x="1868316" y="640710"/>
                  </a:lnTo>
                  <a:lnTo>
                    <a:pt x="1887361" y="634046"/>
                  </a:lnTo>
                  <a:lnTo>
                    <a:pt x="1911168" y="619766"/>
                  </a:lnTo>
                  <a:lnTo>
                    <a:pt x="1931165" y="601677"/>
                  </a:lnTo>
                  <a:lnTo>
                    <a:pt x="1954019" y="622622"/>
                  </a:lnTo>
                  <a:lnTo>
                    <a:pt x="1971160" y="601677"/>
                  </a:lnTo>
                  <a:lnTo>
                    <a:pt x="2022581" y="610246"/>
                  </a:lnTo>
                  <a:lnTo>
                    <a:pt x="2046387" y="599773"/>
                  </a:lnTo>
                  <a:lnTo>
                    <a:pt x="2066385" y="589301"/>
                  </a:lnTo>
                  <a:lnTo>
                    <a:pt x="2076860" y="558836"/>
                  </a:lnTo>
                  <a:lnTo>
                    <a:pt x="2070194" y="532180"/>
                  </a:lnTo>
                  <a:lnTo>
                    <a:pt x="2094952" y="528372"/>
                  </a:lnTo>
                  <a:lnTo>
                    <a:pt x="2114950" y="524564"/>
                  </a:lnTo>
                  <a:lnTo>
                    <a:pt x="2119711" y="501715"/>
                  </a:lnTo>
                  <a:lnTo>
                    <a:pt x="2106379" y="475059"/>
                  </a:lnTo>
                  <a:lnTo>
                    <a:pt x="2074955" y="466490"/>
                  </a:lnTo>
                  <a:lnTo>
                    <a:pt x="2051149" y="466490"/>
                  </a:lnTo>
                  <a:lnTo>
                    <a:pt x="2031151" y="474107"/>
                  </a:lnTo>
                  <a:lnTo>
                    <a:pt x="2019724" y="496003"/>
                  </a:lnTo>
                  <a:lnTo>
                    <a:pt x="1994014" y="513139"/>
                  </a:lnTo>
                  <a:lnTo>
                    <a:pt x="1957828" y="541700"/>
                  </a:lnTo>
                  <a:lnTo>
                    <a:pt x="1937831" y="559788"/>
                  </a:lnTo>
                  <a:lnTo>
                    <a:pt x="1912120" y="570261"/>
                  </a:lnTo>
                  <a:lnTo>
                    <a:pt x="1892123" y="580733"/>
                  </a:lnTo>
                  <a:lnTo>
                    <a:pt x="1892123" y="543604"/>
                  </a:lnTo>
                  <a:lnTo>
                    <a:pt x="1917833" y="535036"/>
                  </a:lnTo>
                  <a:lnTo>
                    <a:pt x="1925451" y="504571"/>
                  </a:lnTo>
                  <a:lnTo>
                    <a:pt x="1890218" y="501715"/>
                  </a:lnTo>
                  <a:lnTo>
                    <a:pt x="1869269" y="513139"/>
                  </a:lnTo>
                  <a:lnTo>
                    <a:pt x="1849271" y="531228"/>
                  </a:lnTo>
                  <a:lnTo>
                    <a:pt x="1862603" y="509331"/>
                  </a:lnTo>
                  <a:lnTo>
                    <a:pt x="1885457" y="489339"/>
                  </a:lnTo>
                  <a:lnTo>
                    <a:pt x="1864507" y="481723"/>
                  </a:lnTo>
                  <a:lnTo>
                    <a:pt x="1840701" y="481723"/>
                  </a:lnTo>
                  <a:lnTo>
                    <a:pt x="1853081" y="460778"/>
                  </a:lnTo>
                  <a:lnTo>
                    <a:pt x="1873078" y="465538"/>
                  </a:lnTo>
                  <a:lnTo>
                    <a:pt x="1862603" y="440786"/>
                  </a:lnTo>
                  <a:lnTo>
                    <a:pt x="1876887" y="411273"/>
                  </a:lnTo>
                  <a:lnTo>
                    <a:pt x="1849271" y="383665"/>
                  </a:lnTo>
                  <a:lnTo>
                    <a:pt x="1827370" y="390329"/>
                  </a:lnTo>
                  <a:lnTo>
                    <a:pt x="1774996" y="407465"/>
                  </a:lnTo>
                  <a:lnTo>
                    <a:pt x="1751190" y="425553"/>
                  </a:lnTo>
                  <a:lnTo>
                    <a:pt x="1771187" y="439834"/>
                  </a:lnTo>
                  <a:lnTo>
                    <a:pt x="1741667" y="446498"/>
                  </a:lnTo>
                  <a:lnTo>
                    <a:pt x="1743572" y="474107"/>
                  </a:lnTo>
                  <a:lnTo>
                    <a:pt x="1772139" y="476011"/>
                  </a:lnTo>
                  <a:lnTo>
                    <a:pt x="1796897" y="490291"/>
                  </a:lnTo>
                  <a:lnTo>
                    <a:pt x="1776900" y="496955"/>
                  </a:lnTo>
                  <a:lnTo>
                    <a:pt x="1754999" y="499811"/>
                  </a:lnTo>
                  <a:lnTo>
                    <a:pt x="1774996" y="504571"/>
                  </a:lnTo>
                  <a:lnTo>
                    <a:pt x="1735001" y="532180"/>
                  </a:lnTo>
                  <a:lnTo>
                    <a:pt x="1713100" y="544556"/>
                  </a:lnTo>
                  <a:lnTo>
                    <a:pt x="1692150" y="536940"/>
                  </a:lnTo>
                  <a:lnTo>
                    <a:pt x="1670248" y="558836"/>
                  </a:lnTo>
                  <a:lnTo>
                    <a:pt x="1660726" y="524564"/>
                  </a:lnTo>
                  <a:lnTo>
                    <a:pt x="1638824" y="519804"/>
                  </a:lnTo>
                  <a:lnTo>
                    <a:pt x="1612161" y="523612"/>
                  </a:lnTo>
                  <a:lnTo>
                    <a:pt x="1613113" y="547412"/>
                  </a:lnTo>
                  <a:lnTo>
                    <a:pt x="1594068" y="538844"/>
                  </a:lnTo>
                  <a:lnTo>
                    <a:pt x="1584546" y="559788"/>
                  </a:lnTo>
                  <a:lnTo>
                    <a:pt x="1547408" y="555028"/>
                  </a:lnTo>
                  <a:lnTo>
                    <a:pt x="1488368" y="551220"/>
                  </a:lnTo>
                  <a:lnTo>
                    <a:pt x="1439803" y="540748"/>
                  </a:lnTo>
                  <a:lnTo>
                    <a:pt x="1417902" y="523612"/>
                  </a:lnTo>
                  <a:lnTo>
                    <a:pt x="1389334" y="530276"/>
                  </a:lnTo>
                  <a:lnTo>
                    <a:pt x="1359814" y="536940"/>
                  </a:lnTo>
                  <a:lnTo>
                    <a:pt x="1337913" y="533132"/>
                  </a:lnTo>
                  <a:lnTo>
                    <a:pt x="1321724" y="562645"/>
                  </a:lnTo>
                  <a:lnTo>
                    <a:pt x="1312202" y="587397"/>
                  </a:lnTo>
                  <a:lnTo>
                    <a:pt x="1294109" y="555980"/>
                  </a:lnTo>
                  <a:lnTo>
                    <a:pt x="1269351" y="550268"/>
                  </a:lnTo>
                  <a:lnTo>
                    <a:pt x="1239831" y="546460"/>
                  </a:lnTo>
                  <a:lnTo>
                    <a:pt x="1209359" y="550268"/>
                  </a:lnTo>
                  <a:lnTo>
                    <a:pt x="1182696" y="554076"/>
                  </a:lnTo>
                  <a:lnTo>
                    <a:pt x="1156985" y="554076"/>
                  </a:lnTo>
                  <a:lnTo>
                    <a:pt x="1131274" y="550268"/>
                  </a:lnTo>
                  <a:lnTo>
                    <a:pt x="1111277" y="548364"/>
                  </a:lnTo>
                  <a:lnTo>
                    <a:pt x="1140797" y="544556"/>
                  </a:lnTo>
                  <a:lnTo>
                    <a:pt x="1160794" y="540748"/>
                  </a:lnTo>
                  <a:lnTo>
                    <a:pt x="1159842" y="510283"/>
                  </a:lnTo>
                  <a:lnTo>
                    <a:pt x="1098898" y="500763"/>
                  </a:lnTo>
                  <a:lnTo>
                    <a:pt x="1046524" y="486483"/>
                  </a:lnTo>
                  <a:lnTo>
                    <a:pt x="1024622" y="472203"/>
                  </a:lnTo>
                  <a:lnTo>
                    <a:pt x="994150" y="461730"/>
                  </a:lnTo>
                  <a:lnTo>
                    <a:pt x="969391" y="472203"/>
                  </a:lnTo>
                  <a:lnTo>
                    <a:pt x="949394" y="486483"/>
                  </a:lnTo>
                  <a:lnTo>
                    <a:pt x="920827" y="486483"/>
                  </a:lnTo>
                  <a:lnTo>
                    <a:pt x="952251" y="455066"/>
                  </a:lnTo>
                  <a:lnTo>
                    <a:pt x="916065" y="469346"/>
                  </a:lnTo>
                  <a:lnTo>
                    <a:pt x="897020" y="487435"/>
                  </a:lnTo>
                  <a:lnTo>
                    <a:pt x="887498" y="457922"/>
                  </a:lnTo>
                  <a:lnTo>
                    <a:pt x="874166" y="435074"/>
                  </a:lnTo>
                  <a:lnTo>
                    <a:pt x="844647" y="452210"/>
                  </a:lnTo>
                  <a:lnTo>
                    <a:pt x="817984" y="470298"/>
                  </a:lnTo>
                  <a:lnTo>
                    <a:pt x="793225" y="470298"/>
                  </a:lnTo>
                  <a:lnTo>
                    <a:pt x="766562" y="477915"/>
                  </a:lnTo>
                  <a:lnTo>
                    <a:pt x="743708" y="484579"/>
                  </a:lnTo>
                  <a:lnTo>
                    <a:pt x="721806" y="480771"/>
                  </a:lnTo>
                  <a:lnTo>
                    <a:pt x="697048" y="495051"/>
                  </a:lnTo>
                  <a:lnTo>
                    <a:pt x="674194" y="501715"/>
                  </a:lnTo>
                  <a:lnTo>
                    <a:pt x="644674" y="508379"/>
                  </a:lnTo>
                  <a:lnTo>
                    <a:pt x="666576" y="498859"/>
                  </a:lnTo>
                  <a:lnTo>
                    <a:pt x="689430" y="492195"/>
                  </a:lnTo>
                  <a:lnTo>
                    <a:pt x="709427" y="481723"/>
                  </a:lnTo>
                  <a:lnTo>
                    <a:pt x="747517" y="481723"/>
                  </a:lnTo>
                  <a:lnTo>
                    <a:pt x="780846" y="471250"/>
                  </a:lnTo>
                  <a:lnTo>
                    <a:pt x="800843" y="463634"/>
                  </a:lnTo>
                  <a:lnTo>
                    <a:pt x="774180" y="452210"/>
                  </a:lnTo>
                  <a:lnTo>
                    <a:pt x="752278" y="462682"/>
                  </a:lnTo>
                  <a:lnTo>
                    <a:pt x="700857" y="465538"/>
                  </a:lnTo>
                  <a:lnTo>
                    <a:pt x="677050" y="479819"/>
                  </a:lnTo>
                  <a:lnTo>
                    <a:pt x="635151" y="496955"/>
                  </a:lnTo>
                  <a:lnTo>
                    <a:pt x="615154" y="511235"/>
                  </a:lnTo>
                  <a:lnTo>
                    <a:pt x="635151" y="493147"/>
                  </a:lnTo>
                  <a:lnTo>
                    <a:pt x="657053" y="483627"/>
                  </a:lnTo>
                  <a:lnTo>
                    <a:pt x="626581" y="472203"/>
                  </a:lnTo>
                  <a:lnTo>
                    <a:pt x="598966" y="486483"/>
                  </a:lnTo>
                  <a:lnTo>
                    <a:pt x="581825" y="515995"/>
                  </a:lnTo>
                  <a:lnTo>
                    <a:pt x="535165" y="500763"/>
                  </a:lnTo>
                  <a:lnTo>
                    <a:pt x="459937" y="472203"/>
                  </a:lnTo>
                  <a:lnTo>
                    <a:pt x="38090" y="849203"/>
                  </a:lnTo>
                  <a:lnTo>
                    <a:pt x="24758" y="871099"/>
                  </a:lnTo>
                  <a:lnTo>
                    <a:pt x="56183" y="874907"/>
                  </a:lnTo>
                  <a:lnTo>
                    <a:pt x="82846" y="867291"/>
                  </a:lnTo>
                  <a:lnTo>
                    <a:pt x="70467" y="889188"/>
                  </a:lnTo>
                  <a:lnTo>
                    <a:pt x="83798" y="912988"/>
                  </a:lnTo>
                  <a:lnTo>
                    <a:pt x="104748" y="917748"/>
                  </a:lnTo>
                  <a:lnTo>
                    <a:pt x="125697" y="910132"/>
                  </a:lnTo>
                  <a:lnTo>
                    <a:pt x="145694" y="895852"/>
                  </a:lnTo>
                  <a:lnTo>
                    <a:pt x="167596" y="892996"/>
                  </a:lnTo>
                  <a:lnTo>
                    <a:pt x="168548" y="922508"/>
                  </a:lnTo>
                  <a:lnTo>
                    <a:pt x="175214" y="947261"/>
                  </a:lnTo>
                  <a:lnTo>
                    <a:pt x="165692" y="977726"/>
                  </a:lnTo>
                  <a:lnTo>
                    <a:pt x="165692" y="1003430"/>
                  </a:lnTo>
                  <a:lnTo>
                    <a:pt x="156169" y="1027231"/>
                  </a:lnTo>
                  <a:lnTo>
                    <a:pt x="176166" y="1047223"/>
                  </a:lnTo>
                  <a:lnTo>
                    <a:pt x="175214" y="1070072"/>
                  </a:lnTo>
                  <a:lnTo>
                    <a:pt x="156169" y="1096728"/>
                  </a:lnTo>
                  <a:lnTo>
                    <a:pt x="134267" y="1110057"/>
                  </a:lnTo>
                  <a:lnTo>
                    <a:pt x="117127" y="1135761"/>
                  </a:lnTo>
                  <a:lnTo>
                    <a:pt x="110461" y="1157658"/>
                  </a:lnTo>
                  <a:lnTo>
                    <a:pt x="132363" y="1164322"/>
                  </a:lnTo>
                  <a:lnTo>
                    <a:pt x="159978" y="1146233"/>
                  </a:lnTo>
                  <a:lnTo>
                    <a:pt x="127602" y="1185266"/>
                  </a:lnTo>
                  <a:lnTo>
                    <a:pt x="137124" y="1209067"/>
                  </a:lnTo>
                  <a:lnTo>
                    <a:pt x="166644" y="1203355"/>
                  </a:lnTo>
                  <a:lnTo>
                    <a:pt x="166644" y="1226203"/>
                  </a:lnTo>
                  <a:lnTo>
                    <a:pt x="128554" y="1234771"/>
                  </a:lnTo>
                  <a:lnTo>
                    <a:pt x="108557" y="1252860"/>
                  </a:lnTo>
                  <a:lnTo>
                    <a:pt x="150456" y="1250004"/>
                  </a:lnTo>
                  <a:lnTo>
                    <a:pt x="129506" y="1251908"/>
                  </a:lnTo>
                  <a:lnTo>
                    <a:pt x="109509" y="1266188"/>
                  </a:lnTo>
                  <a:lnTo>
                    <a:pt x="133315" y="1277612"/>
                  </a:lnTo>
                  <a:lnTo>
                    <a:pt x="162835" y="1281420"/>
                  </a:lnTo>
                  <a:lnTo>
                    <a:pt x="141885" y="1302365"/>
                  </a:lnTo>
                  <a:lnTo>
                    <a:pt x="163787" y="1302365"/>
                  </a:lnTo>
                  <a:lnTo>
                    <a:pt x="163787" y="1323309"/>
                  </a:lnTo>
                  <a:lnTo>
                    <a:pt x="186641" y="1323309"/>
                  </a:lnTo>
                  <a:lnTo>
                    <a:pt x="172357" y="1344254"/>
                  </a:lnTo>
                  <a:lnTo>
                    <a:pt x="192355" y="1354726"/>
                  </a:lnTo>
                  <a:lnTo>
                    <a:pt x="187593" y="1380431"/>
                  </a:lnTo>
                  <a:lnTo>
                    <a:pt x="1127465" y="1383287"/>
                  </a:lnTo>
                  <a:lnTo>
                    <a:pt x="1139844" y="1360438"/>
                  </a:lnTo>
                  <a:lnTo>
                    <a:pt x="1138892" y="1384239"/>
                  </a:lnTo>
                  <a:lnTo>
                    <a:pt x="1163651" y="1393759"/>
                  </a:lnTo>
                  <a:lnTo>
                    <a:pt x="1187457" y="1393759"/>
                  </a:lnTo>
                  <a:lnTo>
                    <a:pt x="1226499" y="1411847"/>
                  </a:lnTo>
                  <a:lnTo>
                    <a:pt x="1250305" y="1415655"/>
                  </a:lnTo>
                  <a:lnTo>
                    <a:pt x="1286491" y="1415655"/>
                  </a:lnTo>
                  <a:lnTo>
                    <a:pt x="1308393" y="1421368"/>
                  </a:lnTo>
                  <a:lnTo>
                    <a:pt x="1324581" y="1400423"/>
                  </a:lnTo>
                  <a:lnTo>
                    <a:pt x="1346483" y="1397567"/>
                  </a:lnTo>
                  <a:lnTo>
                    <a:pt x="1373146" y="1389951"/>
                  </a:lnTo>
                  <a:lnTo>
                    <a:pt x="1402666" y="1383287"/>
                  </a:lnTo>
                  <a:lnTo>
                    <a:pt x="1427424" y="1393759"/>
                  </a:lnTo>
                  <a:lnTo>
                    <a:pt x="1419806" y="1415655"/>
                  </a:lnTo>
                  <a:lnTo>
                    <a:pt x="1419806" y="1437552"/>
                  </a:lnTo>
                  <a:lnTo>
                    <a:pt x="1446469" y="1428984"/>
                  </a:lnTo>
                  <a:lnTo>
                    <a:pt x="1446469" y="1465161"/>
                  </a:lnTo>
                  <a:lnTo>
                    <a:pt x="1446469" y="1489913"/>
                  </a:lnTo>
                  <a:lnTo>
                    <a:pt x="1511222" y="1506097"/>
                  </a:lnTo>
                  <a:lnTo>
                    <a:pt x="1556930" y="1516570"/>
                  </a:lnTo>
                  <a:lnTo>
                    <a:pt x="1565501" y="1539418"/>
                  </a:lnTo>
                  <a:lnTo>
                    <a:pt x="1568357" y="1563219"/>
                  </a:lnTo>
                  <a:lnTo>
                    <a:pt x="1558835" y="1583211"/>
                  </a:lnTo>
                  <a:lnTo>
                    <a:pt x="1538838" y="1571787"/>
                  </a:lnTo>
                  <a:lnTo>
                    <a:pt x="1530267" y="1547986"/>
                  </a:lnTo>
                  <a:lnTo>
                    <a:pt x="1520745" y="1569883"/>
                  </a:lnTo>
                  <a:lnTo>
                    <a:pt x="1507413" y="1589875"/>
                  </a:lnTo>
                  <a:lnTo>
                    <a:pt x="1477893" y="1625100"/>
                  </a:lnTo>
                  <a:lnTo>
                    <a:pt x="1458848" y="1645093"/>
                  </a:lnTo>
                  <a:lnTo>
                    <a:pt x="1442660" y="1666037"/>
                  </a:lnTo>
                  <a:lnTo>
                    <a:pt x="1416949" y="1679365"/>
                  </a:lnTo>
                  <a:lnTo>
                    <a:pt x="1440756" y="1686981"/>
                  </a:lnTo>
                  <a:lnTo>
                    <a:pt x="1461705" y="1676509"/>
                  </a:lnTo>
                  <a:lnTo>
                    <a:pt x="1510270" y="1669845"/>
                  </a:lnTo>
                  <a:lnTo>
                    <a:pt x="1530267" y="1662229"/>
                  </a:lnTo>
                  <a:lnTo>
                    <a:pt x="1565501" y="1662229"/>
                  </a:lnTo>
                  <a:lnTo>
                    <a:pt x="1551217" y="1637476"/>
                  </a:lnTo>
                  <a:lnTo>
                    <a:pt x="1574071" y="1615580"/>
                  </a:lnTo>
                  <a:lnTo>
                    <a:pt x="1595973" y="1612724"/>
                  </a:lnTo>
                  <a:lnTo>
                    <a:pt x="1618827" y="1608916"/>
                  </a:lnTo>
                  <a:lnTo>
                    <a:pt x="1641681" y="1605108"/>
                  </a:lnTo>
                  <a:lnTo>
                    <a:pt x="1682627" y="1593683"/>
                  </a:lnTo>
                  <a:lnTo>
                    <a:pt x="1729288" y="1565123"/>
                  </a:lnTo>
                  <a:lnTo>
                    <a:pt x="1869269" y="1555603"/>
                  </a:lnTo>
                  <a:lnTo>
                    <a:pt x="1893075" y="1541322"/>
                  </a:lnTo>
                  <a:lnTo>
                    <a:pt x="1913072" y="1523234"/>
                  </a:lnTo>
                  <a:lnTo>
                    <a:pt x="1935926" y="1498481"/>
                  </a:lnTo>
                  <a:lnTo>
                    <a:pt x="1946401" y="1476585"/>
                  </a:lnTo>
                  <a:lnTo>
                    <a:pt x="1968303" y="1463257"/>
                  </a:lnTo>
                  <a:lnTo>
                    <a:pt x="1985443" y="1441360"/>
                  </a:lnTo>
                  <a:lnTo>
                    <a:pt x="2030199" y="1448976"/>
                  </a:lnTo>
                  <a:lnTo>
                    <a:pt x="2014963" y="1498481"/>
                  </a:lnTo>
                  <a:lnTo>
                    <a:pt x="2008297" y="1519426"/>
                  </a:lnTo>
                  <a:lnTo>
                    <a:pt x="2008297" y="1541322"/>
                  </a:lnTo>
                  <a:lnTo>
                    <a:pt x="2035913" y="1554651"/>
                  </a:lnTo>
                  <a:lnTo>
                    <a:pt x="2057814" y="1544178"/>
                  </a:lnTo>
                  <a:lnTo>
                    <a:pt x="2100666" y="1533706"/>
                  </a:lnTo>
                  <a:lnTo>
                    <a:pt x="2120663" y="1519426"/>
                  </a:lnTo>
                  <a:lnTo>
                    <a:pt x="2109236" y="1541322"/>
                  </a:lnTo>
                  <a:lnTo>
                    <a:pt x="2158753" y="1537514"/>
                  </a:lnTo>
                  <a:lnTo>
                    <a:pt x="2134947" y="1536562"/>
                  </a:lnTo>
                  <a:lnTo>
                    <a:pt x="2111140" y="1544178"/>
                  </a:lnTo>
                  <a:lnTo>
                    <a:pt x="2048292" y="1579403"/>
                  </a:lnTo>
                  <a:lnTo>
                    <a:pt x="2037817" y="1616532"/>
                  </a:lnTo>
                  <a:lnTo>
                    <a:pt x="2058767" y="1627004"/>
                  </a:lnTo>
                  <a:lnTo>
                    <a:pt x="2087334" y="1608916"/>
                  </a:lnTo>
                  <a:lnTo>
                    <a:pt x="2110188" y="1594635"/>
                  </a:lnTo>
                  <a:lnTo>
                    <a:pt x="2127329" y="1568931"/>
                  </a:lnTo>
                  <a:lnTo>
                    <a:pt x="2153992" y="1576547"/>
                  </a:lnTo>
                  <a:lnTo>
                    <a:pt x="2178750" y="1566075"/>
                  </a:lnTo>
                  <a:lnTo>
                    <a:pt x="2197795" y="1559411"/>
                  </a:lnTo>
                  <a:lnTo>
                    <a:pt x="2230172" y="1552746"/>
                  </a:lnTo>
                  <a:lnTo>
                    <a:pt x="2234933" y="1529898"/>
                  </a:lnTo>
                  <a:lnTo>
                    <a:pt x="2212079" y="1530850"/>
                  </a:lnTo>
                  <a:lnTo>
                    <a:pt x="2153992" y="1516570"/>
                  </a:lnTo>
                  <a:lnTo>
                    <a:pt x="2149230" y="1496577"/>
                  </a:lnTo>
                  <a:lnTo>
                    <a:pt x="2128281" y="1488009"/>
                  </a:lnTo>
                  <a:lnTo>
                    <a:pt x="2136851" y="1462304"/>
                  </a:lnTo>
                  <a:lnTo>
                    <a:pt x="2150183" y="1438504"/>
                  </a:lnTo>
                  <a:lnTo>
                    <a:pt x="2166371" y="1417559"/>
                  </a:lnTo>
                  <a:lnTo>
                    <a:pt x="2143517" y="1428032"/>
                  </a:lnTo>
                  <a:lnTo>
                    <a:pt x="2118759" y="1430888"/>
                  </a:lnTo>
                  <a:lnTo>
                    <a:pt x="2119711" y="1410895"/>
                  </a:lnTo>
                  <a:lnTo>
                    <a:pt x="2139708" y="1417559"/>
                  </a:lnTo>
                  <a:lnTo>
                    <a:pt x="2159705" y="1399471"/>
                  </a:lnTo>
                  <a:lnTo>
                    <a:pt x="2180655" y="1400423"/>
                  </a:lnTo>
                  <a:lnTo>
                    <a:pt x="2182559" y="1372815"/>
                  </a:lnTo>
                  <a:lnTo>
                    <a:pt x="2161610" y="1356630"/>
                  </a:lnTo>
                  <a:lnTo>
                    <a:pt x="2110188" y="1359486"/>
                  </a:lnTo>
                  <a:lnTo>
                    <a:pt x="2076860" y="1369958"/>
                  </a:lnTo>
                  <a:lnTo>
                    <a:pt x="2050196" y="1380431"/>
                  </a:lnTo>
                  <a:lnTo>
                    <a:pt x="2016868" y="1394711"/>
                  </a:lnTo>
                  <a:lnTo>
                    <a:pt x="1993061" y="1408991"/>
                  </a:lnTo>
                  <a:lnTo>
                    <a:pt x="1973064" y="1427080"/>
                  </a:lnTo>
                  <a:lnTo>
                    <a:pt x="1950210" y="1448024"/>
                  </a:lnTo>
                  <a:lnTo>
                    <a:pt x="1909263" y="1461353"/>
                  </a:lnTo>
                  <a:lnTo>
                    <a:pt x="1931165" y="1451832"/>
                  </a:lnTo>
                  <a:lnTo>
                    <a:pt x="1960685" y="1434696"/>
                  </a:lnTo>
                  <a:lnTo>
                    <a:pt x="1977825" y="1412799"/>
                  </a:lnTo>
                  <a:lnTo>
                    <a:pt x="2030199" y="1374719"/>
                  </a:lnTo>
                  <a:lnTo>
                    <a:pt x="2055910" y="1360438"/>
                  </a:lnTo>
                  <a:lnTo>
                    <a:pt x="2084477" y="1357582"/>
                  </a:lnTo>
                  <a:lnTo>
                    <a:pt x="2112093" y="1328070"/>
                  </a:lnTo>
                  <a:lnTo>
                    <a:pt x="2156849" y="1314741"/>
                  </a:lnTo>
                  <a:lnTo>
                    <a:pt x="2186368" y="1314741"/>
                  </a:lnTo>
                  <a:lnTo>
                    <a:pt x="2215888" y="1310933"/>
                  </a:lnTo>
                  <a:lnTo>
                    <a:pt x="2248265" y="1314741"/>
                  </a:lnTo>
                  <a:lnTo>
                    <a:pt x="2287307" y="1321405"/>
                  </a:lnTo>
                  <a:lnTo>
                    <a:pt x="2307304" y="1321405"/>
                  </a:lnTo>
                  <a:lnTo>
                    <a:pt x="2327301" y="1313789"/>
                  </a:lnTo>
                  <a:lnTo>
                    <a:pt x="2353964" y="1307125"/>
                  </a:lnTo>
                  <a:lnTo>
                    <a:pt x="2376819" y="1299509"/>
                  </a:lnTo>
                  <a:lnTo>
                    <a:pt x="2397768" y="1277612"/>
                  </a:lnTo>
                  <a:lnTo>
                    <a:pt x="2438715" y="1264284"/>
                  </a:lnTo>
                  <a:lnTo>
                    <a:pt x="2462521" y="1253812"/>
                  </a:lnTo>
                  <a:lnTo>
                    <a:pt x="2518704" y="1239532"/>
                  </a:lnTo>
                  <a:lnTo>
                    <a:pt x="2523465" y="1216683"/>
                  </a:lnTo>
                  <a:lnTo>
                    <a:pt x="2530131" y="1191931"/>
                  </a:lnTo>
                  <a:lnTo>
                    <a:pt x="2546319" y="1171938"/>
                  </a:lnTo>
                  <a:lnTo>
                    <a:pt x="2526322" y="1150994"/>
                  </a:lnTo>
                  <a:lnTo>
                    <a:pt x="2512990" y="1156706"/>
                  </a:lnTo>
                  <a:close/>
                  <a:moveTo>
                    <a:pt x="66658" y="1143377"/>
                  </a:moveTo>
                  <a:lnTo>
                    <a:pt x="24758" y="1170986"/>
                  </a:lnTo>
                  <a:lnTo>
                    <a:pt x="7618" y="1203355"/>
                  </a:lnTo>
                  <a:lnTo>
                    <a:pt x="952" y="1225251"/>
                  </a:lnTo>
                  <a:lnTo>
                    <a:pt x="8570" y="1190978"/>
                  </a:lnTo>
                  <a:lnTo>
                    <a:pt x="1904" y="1169082"/>
                  </a:lnTo>
                  <a:lnTo>
                    <a:pt x="24758" y="1150042"/>
                  </a:lnTo>
                  <a:lnTo>
                    <a:pt x="43803" y="1150042"/>
                  </a:lnTo>
                  <a:lnTo>
                    <a:pt x="66658" y="1143377"/>
                  </a:lnTo>
                  <a:close/>
                  <a:moveTo>
                    <a:pt x="65705" y="1139569"/>
                  </a:moveTo>
                  <a:lnTo>
                    <a:pt x="42851" y="1146233"/>
                  </a:lnTo>
                  <a:lnTo>
                    <a:pt x="22854" y="1160514"/>
                  </a:lnTo>
                  <a:lnTo>
                    <a:pt x="45708" y="1150042"/>
                  </a:lnTo>
                  <a:lnTo>
                    <a:pt x="24758" y="1145281"/>
                  </a:lnTo>
                  <a:lnTo>
                    <a:pt x="0" y="1167178"/>
                  </a:lnTo>
                  <a:lnTo>
                    <a:pt x="5713" y="1190978"/>
                  </a:lnTo>
                  <a:lnTo>
                    <a:pt x="1904" y="1225251"/>
                  </a:lnTo>
                  <a:lnTo>
                    <a:pt x="13331" y="1205259"/>
                  </a:lnTo>
                  <a:lnTo>
                    <a:pt x="29520" y="1173842"/>
                  </a:lnTo>
                  <a:lnTo>
                    <a:pt x="58087" y="1150042"/>
                  </a:lnTo>
                  <a:lnTo>
                    <a:pt x="65705" y="1139569"/>
                  </a:lnTo>
                  <a:close/>
                  <a:moveTo>
                    <a:pt x="1548360" y="206589"/>
                  </a:moveTo>
                  <a:cubicBezTo>
                    <a:pt x="1528363" y="190404"/>
                    <a:pt x="1525506" y="194212"/>
                    <a:pt x="1528363" y="196116"/>
                  </a:cubicBezTo>
                  <a:lnTo>
                    <a:pt x="1548360" y="206589"/>
                  </a:lnTo>
                  <a:close/>
                  <a:moveTo>
                    <a:pt x="1468371" y="231341"/>
                  </a:moveTo>
                  <a:lnTo>
                    <a:pt x="1540742" y="217061"/>
                  </a:lnTo>
                  <a:lnTo>
                    <a:pt x="1563596" y="217061"/>
                  </a:lnTo>
                  <a:lnTo>
                    <a:pt x="1584546" y="250382"/>
                  </a:lnTo>
                  <a:lnTo>
                    <a:pt x="1656917" y="227533"/>
                  </a:lnTo>
                  <a:lnTo>
                    <a:pt x="1636919" y="218965"/>
                  </a:lnTo>
                  <a:lnTo>
                    <a:pt x="1673105" y="209445"/>
                  </a:lnTo>
                  <a:lnTo>
                    <a:pt x="1697863" y="213253"/>
                  </a:lnTo>
                  <a:lnTo>
                    <a:pt x="1679771" y="234197"/>
                  </a:lnTo>
                  <a:lnTo>
                    <a:pt x="1709291" y="227533"/>
                  </a:lnTo>
                  <a:lnTo>
                    <a:pt x="1715956" y="248478"/>
                  </a:lnTo>
                  <a:lnTo>
                    <a:pt x="1694054" y="257998"/>
                  </a:lnTo>
                  <a:lnTo>
                    <a:pt x="1671201" y="261806"/>
                  </a:lnTo>
                  <a:lnTo>
                    <a:pt x="1641681" y="265614"/>
                  </a:lnTo>
                  <a:lnTo>
                    <a:pt x="1618827" y="265614"/>
                  </a:lnTo>
                  <a:lnTo>
                    <a:pt x="1578832" y="276086"/>
                  </a:lnTo>
                  <a:lnTo>
                    <a:pt x="1558835" y="283702"/>
                  </a:lnTo>
                  <a:lnTo>
                    <a:pt x="1535981" y="290366"/>
                  </a:lnTo>
                  <a:lnTo>
                    <a:pt x="1510270" y="294175"/>
                  </a:lnTo>
                  <a:lnTo>
                    <a:pt x="1475037" y="290366"/>
                  </a:lnTo>
                  <a:lnTo>
                    <a:pt x="1452183" y="283702"/>
                  </a:lnTo>
                  <a:lnTo>
                    <a:pt x="1471228" y="284654"/>
                  </a:lnTo>
                  <a:lnTo>
                    <a:pt x="1494082" y="280846"/>
                  </a:lnTo>
                  <a:lnTo>
                    <a:pt x="1527411" y="274182"/>
                  </a:lnTo>
                  <a:lnTo>
                    <a:pt x="1563596" y="267518"/>
                  </a:lnTo>
                  <a:lnTo>
                    <a:pt x="1530267" y="262758"/>
                  </a:lnTo>
                  <a:lnTo>
                    <a:pt x="1494082" y="262758"/>
                  </a:lnTo>
                  <a:lnTo>
                    <a:pt x="1474084" y="266566"/>
                  </a:lnTo>
                  <a:lnTo>
                    <a:pt x="1437899" y="273230"/>
                  </a:lnTo>
                  <a:lnTo>
                    <a:pt x="1413140" y="266566"/>
                  </a:lnTo>
                  <a:lnTo>
                    <a:pt x="1393143" y="259902"/>
                  </a:lnTo>
                  <a:lnTo>
                    <a:pt x="1415997" y="260854"/>
                  </a:lnTo>
                  <a:lnTo>
                    <a:pt x="1439803" y="246573"/>
                  </a:lnTo>
                  <a:lnTo>
                    <a:pt x="1468371" y="231341"/>
                  </a:lnTo>
                  <a:lnTo>
                    <a:pt x="1468371" y="231341"/>
                  </a:lnTo>
                  <a:close/>
                  <a:moveTo>
                    <a:pt x="1466467" y="226581"/>
                  </a:moveTo>
                  <a:lnTo>
                    <a:pt x="1436947" y="240861"/>
                  </a:lnTo>
                  <a:lnTo>
                    <a:pt x="1413140" y="255142"/>
                  </a:lnTo>
                  <a:lnTo>
                    <a:pt x="1391239" y="257998"/>
                  </a:lnTo>
                  <a:lnTo>
                    <a:pt x="1436947" y="277038"/>
                  </a:lnTo>
                  <a:lnTo>
                    <a:pt x="1474084" y="270374"/>
                  </a:lnTo>
                  <a:lnTo>
                    <a:pt x="1494082" y="266566"/>
                  </a:lnTo>
                  <a:lnTo>
                    <a:pt x="1562644" y="266566"/>
                  </a:lnTo>
                  <a:lnTo>
                    <a:pt x="1525506" y="268470"/>
                  </a:lnTo>
                  <a:lnTo>
                    <a:pt x="1492177" y="276086"/>
                  </a:lnTo>
                  <a:lnTo>
                    <a:pt x="1469323" y="279894"/>
                  </a:lnTo>
                  <a:lnTo>
                    <a:pt x="1449326" y="283702"/>
                  </a:lnTo>
                  <a:lnTo>
                    <a:pt x="1472180" y="295127"/>
                  </a:lnTo>
                  <a:lnTo>
                    <a:pt x="1509318" y="298935"/>
                  </a:lnTo>
                  <a:lnTo>
                    <a:pt x="1535981" y="295127"/>
                  </a:lnTo>
                  <a:lnTo>
                    <a:pt x="1560739" y="287510"/>
                  </a:lnTo>
                  <a:lnTo>
                    <a:pt x="1580737" y="279894"/>
                  </a:lnTo>
                  <a:lnTo>
                    <a:pt x="1619779" y="269422"/>
                  </a:lnTo>
                  <a:lnTo>
                    <a:pt x="1642633" y="269422"/>
                  </a:lnTo>
                  <a:lnTo>
                    <a:pt x="1672153" y="265614"/>
                  </a:lnTo>
                  <a:lnTo>
                    <a:pt x="1695007" y="261806"/>
                  </a:lnTo>
                  <a:lnTo>
                    <a:pt x="1718813" y="251334"/>
                  </a:lnTo>
                  <a:lnTo>
                    <a:pt x="1730240" y="228485"/>
                  </a:lnTo>
                  <a:lnTo>
                    <a:pt x="1708338" y="221821"/>
                  </a:lnTo>
                  <a:lnTo>
                    <a:pt x="1680723" y="232293"/>
                  </a:lnTo>
                  <a:lnTo>
                    <a:pt x="1699768" y="211349"/>
                  </a:lnTo>
                  <a:lnTo>
                    <a:pt x="1672153" y="203733"/>
                  </a:lnTo>
                  <a:lnTo>
                    <a:pt x="1635015" y="218013"/>
                  </a:lnTo>
                  <a:lnTo>
                    <a:pt x="1655012" y="226581"/>
                  </a:lnTo>
                  <a:lnTo>
                    <a:pt x="1585498" y="246573"/>
                  </a:lnTo>
                  <a:lnTo>
                    <a:pt x="1585498" y="220869"/>
                  </a:lnTo>
                  <a:lnTo>
                    <a:pt x="1564548" y="211349"/>
                  </a:lnTo>
                  <a:lnTo>
                    <a:pt x="1540742" y="211349"/>
                  </a:lnTo>
                  <a:lnTo>
                    <a:pt x="1466467" y="226581"/>
                  </a:lnTo>
                  <a:lnTo>
                    <a:pt x="1466467" y="226581"/>
                  </a:lnTo>
                  <a:close/>
                  <a:moveTo>
                    <a:pt x="1259828" y="219917"/>
                  </a:moveTo>
                  <a:lnTo>
                    <a:pt x="1278873" y="191356"/>
                  </a:lnTo>
                  <a:lnTo>
                    <a:pt x="1316011" y="196116"/>
                  </a:lnTo>
                  <a:lnTo>
                    <a:pt x="1382668" y="178028"/>
                  </a:lnTo>
                  <a:lnTo>
                    <a:pt x="1425520" y="171364"/>
                  </a:lnTo>
                  <a:lnTo>
                    <a:pt x="1464562" y="175172"/>
                  </a:lnTo>
                  <a:lnTo>
                    <a:pt x="1496938" y="181836"/>
                  </a:lnTo>
                  <a:lnTo>
                    <a:pt x="1523602" y="188500"/>
                  </a:lnTo>
                  <a:lnTo>
                    <a:pt x="1470276" y="208493"/>
                  </a:lnTo>
                  <a:lnTo>
                    <a:pt x="1440756" y="222773"/>
                  </a:lnTo>
                  <a:lnTo>
                    <a:pt x="1413140" y="215157"/>
                  </a:lnTo>
                  <a:lnTo>
                    <a:pt x="1434090" y="200876"/>
                  </a:lnTo>
                  <a:lnTo>
                    <a:pt x="1396000" y="207541"/>
                  </a:lnTo>
                  <a:lnTo>
                    <a:pt x="1375050" y="225629"/>
                  </a:lnTo>
                  <a:lnTo>
                    <a:pt x="1350292" y="228485"/>
                  </a:lnTo>
                  <a:lnTo>
                    <a:pt x="1327438" y="228485"/>
                  </a:lnTo>
                  <a:lnTo>
                    <a:pt x="1302679" y="214205"/>
                  </a:lnTo>
                  <a:lnTo>
                    <a:pt x="1259828" y="219917"/>
                  </a:lnTo>
                  <a:close/>
                  <a:moveTo>
                    <a:pt x="1259828" y="224677"/>
                  </a:moveTo>
                  <a:lnTo>
                    <a:pt x="1298870" y="220869"/>
                  </a:lnTo>
                  <a:lnTo>
                    <a:pt x="1323629" y="235149"/>
                  </a:lnTo>
                  <a:lnTo>
                    <a:pt x="1347435" y="235149"/>
                  </a:lnTo>
                  <a:lnTo>
                    <a:pt x="1374098" y="231341"/>
                  </a:lnTo>
                  <a:lnTo>
                    <a:pt x="1395048" y="213253"/>
                  </a:lnTo>
                  <a:lnTo>
                    <a:pt x="1430281" y="202781"/>
                  </a:lnTo>
                  <a:lnTo>
                    <a:pt x="1408379" y="216109"/>
                  </a:lnTo>
                  <a:lnTo>
                    <a:pt x="1438851" y="227533"/>
                  </a:lnTo>
                  <a:lnTo>
                    <a:pt x="1470276" y="213253"/>
                  </a:lnTo>
                  <a:lnTo>
                    <a:pt x="1522649" y="188500"/>
                  </a:lnTo>
                  <a:lnTo>
                    <a:pt x="1495986" y="177076"/>
                  </a:lnTo>
                  <a:lnTo>
                    <a:pt x="1462658" y="170412"/>
                  </a:lnTo>
                  <a:lnTo>
                    <a:pt x="1422663" y="166604"/>
                  </a:lnTo>
                  <a:lnTo>
                    <a:pt x="1379812" y="174220"/>
                  </a:lnTo>
                  <a:lnTo>
                    <a:pt x="1314106" y="192308"/>
                  </a:lnTo>
                  <a:lnTo>
                    <a:pt x="1275064" y="188500"/>
                  </a:lnTo>
                  <a:lnTo>
                    <a:pt x="1256019" y="221821"/>
                  </a:lnTo>
                  <a:lnTo>
                    <a:pt x="1259828" y="224677"/>
                  </a:lnTo>
                  <a:close/>
                  <a:moveTo>
                    <a:pt x="2029247" y="309407"/>
                  </a:moveTo>
                  <a:lnTo>
                    <a:pt x="1995918" y="333207"/>
                  </a:lnTo>
                  <a:lnTo>
                    <a:pt x="1972112" y="351296"/>
                  </a:lnTo>
                  <a:lnTo>
                    <a:pt x="1928308" y="343680"/>
                  </a:lnTo>
                  <a:lnTo>
                    <a:pt x="1903550" y="357960"/>
                  </a:lnTo>
                  <a:lnTo>
                    <a:pt x="1860698" y="375096"/>
                  </a:lnTo>
                  <a:lnTo>
                    <a:pt x="1856889" y="352248"/>
                  </a:lnTo>
                  <a:lnTo>
                    <a:pt x="1850224" y="327495"/>
                  </a:lnTo>
                  <a:lnTo>
                    <a:pt x="1874982" y="323687"/>
                  </a:lnTo>
                  <a:lnTo>
                    <a:pt x="1898788" y="301791"/>
                  </a:lnTo>
                  <a:lnTo>
                    <a:pt x="1950210" y="302743"/>
                  </a:lnTo>
                  <a:lnTo>
                    <a:pt x="1982586" y="306551"/>
                  </a:lnTo>
                  <a:lnTo>
                    <a:pt x="2029247" y="309407"/>
                  </a:lnTo>
                  <a:lnTo>
                    <a:pt x="2029247" y="309407"/>
                  </a:lnTo>
                  <a:close/>
                  <a:moveTo>
                    <a:pt x="2029247" y="304647"/>
                  </a:moveTo>
                  <a:lnTo>
                    <a:pt x="1983539" y="300839"/>
                  </a:lnTo>
                  <a:lnTo>
                    <a:pt x="1951162" y="297031"/>
                  </a:lnTo>
                  <a:lnTo>
                    <a:pt x="1897836" y="297031"/>
                  </a:lnTo>
                  <a:lnTo>
                    <a:pt x="1873078" y="318927"/>
                  </a:lnTo>
                  <a:lnTo>
                    <a:pt x="1848319" y="325591"/>
                  </a:lnTo>
                  <a:lnTo>
                    <a:pt x="1853081" y="353200"/>
                  </a:lnTo>
                  <a:lnTo>
                    <a:pt x="1859746" y="377952"/>
                  </a:lnTo>
                  <a:lnTo>
                    <a:pt x="1905454" y="361768"/>
                  </a:lnTo>
                  <a:lnTo>
                    <a:pt x="1929261" y="347488"/>
                  </a:lnTo>
                  <a:lnTo>
                    <a:pt x="1974016" y="355104"/>
                  </a:lnTo>
                  <a:lnTo>
                    <a:pt x="1998775" y="337015"/>
                  </a:lnTo>
                  <a:lnTo>
                    <a:pt x="2020676" y="330351"/>
                  </a:lnTo>
                  <a:lnTo>
                    <a:pt x="2034960" y="308455"/>
                  </a:lnTo>
                  <a:lnTo>
                    <a:pt x="2029247" y="304647"/>
                  </a:lnTo>
                  <a:close/>
                  <a:moveTo>
                    <a:pt x="1976873" y="282750"/>
                  </a:moveTo>
                  <a:lnTo>
                    <a:pt x="1925451" y="261806"/>
                  </a:lnTo>
                  <a:lnTo>
                    <a:pt x="1945449" y="255142"/>
                  </a:lnTo>
                  <a:lnTo>
                    <a:pt x="1998775" y="269422"/>
                  </a:lnTo>
                  <a:lnTo>
                    <a:pt x="1974969" y="282750"/>
                  </a:lnTo>
                  <a:lnTo>
                    <a:pt x="1976873" y="282750"/>
                  </a:lnTo>
                  <a:close/>
                  <a:moveTo>
                    <a:pt x="1977825" y="287510"/>
                  </a:moveTo>
                  <a:lnTo>
                    <a:pt x="2000679" y="269422"/>
                  </a:lnTo>
                  <a:lnTo>
                    <a:pt x="1963541" y="247525"/>
                  </a:lnTo>
                  <a:lnTo>
                    <a:pt x="1942592" y="251334"/>
                  </a:lnTo>
                  <a:lnTo>
                    <a:pt x="1922595" y="261806"/>
                  </a:lnTo>
                  <a:lnTo>
                    <a:pt x="1970207" y="287510"/>
                  </a:lnTo>
                  <a:lnTo>
                    <a:pt x="1977825" y="287510"/>
                  </a:lnTo>
                  <a:close/>
                  <a:moveTo>
                    <a:pt x="1787375" y="248478"/>
                  </a:moveTo>
                  <a:lnTo>
                    <a:pt x="1784518" y="216109"/>
                  </a:lnTo>
                  <a:lnTo>
                    <a:pt x="1804516" y="220869"/>
                  </a:lnTo>
                  <a:lnTo>
                    <a:pt x="1818799" y="248478"/>
                  </a:lnTo>
                  <a:lnTo>
                    <a:pt x="1842606" y="223725"/>
                  </a:lnTo>
                  <a:lnTo>
                    <a:pt x="1867364" y="220869"/>
                  </a:lnTo>
                  <a:lnTo>
                    <a:pt x="1887361" y="213253"/>
                  </a:lnTo>
                  <a:lnTo>
                    <a:pt x="1909263" y="220869"/>
                  </a:lnTo>
                  <a:lnTo>
                    <a:pt x="1933070" y="217061"/>
                  </a:lnTo>
                  <a:lnTo>
                    <a:pt x="1902597" y="251334"/>
                  </a:lnTo>
                  <a:lnTo>
                    <a:pt x="1879743" y="269422"/>
                  </a:lnTo>
                  <a:lnTo>
                    <a:pt x="1829274" y="255142"/>
                  </a:lnTo>
                  <a:lnTo>
                    <a:pt x="1805468" y="251334"/>
                  </a:lnTo>
                  <a:lnTo>
                    <a:pt x="1785471" y="247525"/>
                  </a:lnTo>
                  <a:lnTo>
                    <a:pt x="1787375" y="248478"/>
                  </a:lnTo>
                  <a:close/>
                  <a:moveTo>
                    <a:pt x="1785471" y="252286"/>
                  </a:moveTo>
                  <a:lnTo>
                    <a:pt x="1805468" y="256094"/>
                  </a:lnTo>
                  <a:lnTo>
                    <a:pt x="1828322" y="259902"/>
                  </a:lnTo>
                  <a:lnTo>
                    <a:pt x="1880696" y="274182"/>
                  </a:lnTo>
                  <a:lnTo>
                    <a:pt x="1905454" y="256094"/>
                  </a:lnTo>
                  <a:lnTo>
                    <a:pt x="1928308" y="238005"/>
                  </a:lnTo>
                  <a:lnTo>
                    <a:pt x="1935926" y="215157"/>
                  </a:lnTo>
                  <a:lnTo>
                    <a:pt x="1910216" y="215157"/>
                  </a:lnTo>
                  <a:lnTo>
                    <a:pt x="1888314" y="208493"/>
                  </a:lnTo>
                  <a:lnTo>
                    <a:pt x="1867364" y="216109"/>
                  </a:lnTo>
                  <a:lnTo>
                    <a:pt x="1841653" y="219917"/>
                  </a:lnTo>
                  <a:lnTo>
                    <a:pt x="1820704" y="245621"/>
                  </a:lnTo>
                  <a:lnTo>
                    <a:pt x="1808325" y="217061"/>
                  </a:lnTo>
                  <a:lnTo>
                    <a:pt x="1783566" y="212301"/>
                  </a:lnTo>
                  <a:lnTo>
                    <a:pt x="1771187" y="235149"/>
                  </a:lnTo>
                  <a:lnTo>
                    <a:pt x="1785471" y="252286"/>
                  </a:lnTo>
                  <a:close/>
                  <a:moveTo>
                    <a:pt x="2164466" y="111386"/>
                  </a:moveTo>
                  <a:lnTo>
                    <a:pt x="2128281" y="99962"/>
                  </a:lnTo>
                  <a:lnTo>
                    <a:pt x="2154944" y="94250"/>
                  </a:lnTo>
                  <a:lnTo>
                    <a:pt x="2181607" y="83778"/>
                  </a:lnTo>
                  <a:lnTo>
                    <a:pt x="2201604" y="69498"/>
                  </a:lnTo>
                  <a:lnTo>
                    <a:pt x="2246360" y="66641"/>
                  </a:lnTo>
                  <a:lnTo>
                    <a:pt x="2267310" y="56169"/>
                  </a:lnTo>
                  <a:lnTo>
                    <a:pt x="2293973" y="82826"/>
                  </a:lnTo>
                  <a:lnTo>
                    <a:pt x="2335872" y="87586"/>
                  </a:lnTo>
                  <a:lnTo>
                    <a:pt x="2355869" y="83778"/>
                  </a:lnTo>
                  <a:lnTo>
                    <a:pt x="2353012" y="105674"/>
                  </a:lnTo>
                  <a:cubicBezTo>
                    <a:pt x="2333015" y="111386"/>
                    <a:pt x="2333015" y="114243"/>
                    <a:pt x="2334919" y="115195"/>
                  </a:cubicBezTo>
                  <a:lnTo>
                    <a:pt x="2368248" y="129475"/>
                  </a:lnTo>
                  <a:lnTo>
                    <a:pt x="2310161" y="132331"/>
                  </a:lnTo>
                  <a:lnTo>
                    <a:pt x="2283498" y="145659"/>
                  </a:lnTo>
                  <a:lnTo>
                    <a:pt x="2260644" y="156131"/>
                  </a:lnTo>
                  <a:lnTo>
                    <a:pt x="2238742" y="152323"/>
                  </a:lnTo>
                  <a:lnTo>
                    <a:pt x="2214936" y="152323"/>
                  </a:lnTo>
                  <a:lnTo>
                    <a:pt x="2191130" y="162796"/>
                  </a:lnTo>
                  <a:lnTo>
                    <a:pt x="2160658" y="148515"/>
                  </a:lnTo>
                  <a:lnTo>
                    <a:pt x="2158753" y="125667"/>
                  </a:lnTo>
                  <a:lnTo>
                    <a:pt x="2137804" y="113291"/>
                  </a:lnTo>
                  <a:lnTo>
                    <a:pt x="2164466" y="111386"/>
                  </a:lnTo>
                  <a:close/>
                  <a:moveTo>
                    <a:pt x="2163514" y="106626"/>
                  </a:moveTo>
                  <a:lnTo>
                    <a:pt x="2133995" y="113291"/>
                  </a:lnTo>
                  <a:lnTo>
                    <a:pt x="2154944" y="151371"/>
                  </a:lnTo>
                  <a:lnTo>
                    <a:pt x="2189225" y="167556"/>
                  </a:lnTo>
                  <a:lnTo>
                    <a:pt x="2213984" y="157083"/>
                  </a:lnTo>
                  <a:lnTo>
                    <a:pt x="2235885" y="157083"/>
                  </a:lnTo>
                  <a:lnTo>
                    <a:pt x="2258739" y="160892"/>
                  </a:lnTo>
                  <a:lnTo>
                    <a:pt x="2283498" y="150419"/>
                  </a:lnTo>
                  <a:lnTo>
                    <a:pt x="2310161" y="136139"/>
                  </a:lnTo>
                  <a:lnTo>
                    <a:pt x="2368248" y="129475"/>
                  </a:lnTo>
                  <a:lnTo>
                    <a:pt x="2335872" y="110434"/>
                  </a:lnTo>
                  <a:lnTo>
                    <a:pt x="2354917" y="107578"/>
                  </a:lnTo>
                  <a:lnTo>
                    <a:pt x="2356821" y="80922"/>
                  </a:lnTo>
                  <a:lnTo>
                    <a:pt x="2333967" y="81874"/>
                  </a:lnTo>
                  <a:lnTo>
                    <a:pt x="2294925" y="79018"/>
                  </a:lnTo>
                  <a:lnTo>
                    <a:pt x="2287307" y="52361"/>
                  </a:lnTo>
                  <a:lnTo>
                    <a:pt x="2267310" y="49505"/>
                  </a:lnTo>
                  <a:lnTo>
                    <a:pt x="2246360" y="59977"/>
                  </a:lnTo>
                  <a:lnTo>
                    <a:pt x="2201604" y="63785"/>
                  </a:lnTo>
                  <a:lnTo>
                    <a:pt x="2179703" y="78066"/>
                  </a:lnTo>
                  <a:lnTo>
                    <a:pt x="2153992" y="88538"/>
                  </a:lnTo>
                  <a:lnTo>
                    <a:pt x="2127329" y="99010"/>
                  </a:lnTo>
                  <a:lnTo>
                    <a:pt x="2163514" y="110434"/>
                  </a:lnTo>
                  <a:lnTo>
                    <a:pt x="2163514" y="106626"/>
                  </a:lnTo>
                  <a:close/>
                </a:path>
              </a:pathLst>
            </a:custGeom>
            <a:solidFill>
              <a:srgbClr val="FFFFFF"/>
            </a:solidFill>
            <a:ln w="9518" cap="flat">
              <a:noFill/>
              <a:prstDash val="solid"/>
              <a:miter/>
            </a:ln>
          </p:spPr>
          <p:txBody>
            <a:bodyPr rtlCol="0" anchor="ctr"/>
            <a:lstStyle/>
            <a:p>
              <a:endParaRPr lang="en-US" noProof="0" dirty="0"/>
            </a:p>
          </p:txBody>
        </p:sp>
        <p:sp>
          <p:nvSpPr>
            <p:cNvPr id="6494" name="Serbest Form 6493">
              <a:extLst>
                <a:ext uri="{FF2B5EF4-FFF2-40B4-BE49-F238E27FC236}">
                  <a16:creationId xmlns:a16="http://schemas.microsoft.com/office/drawing/2014/main" id="{22BF01E6-B17E-C449-9D92-79686506F2A8}"/>
                </a:ext>
              </a:extLst>
            </p:cNvPr>
            <p:cNvSpPr/>
            <p:nvPr/>
          </p:nvSpPr>
          <p:spPr>
            <a:xfrm>
              <a:off x="3327806" y="424421"/>
              <a:ext cx="74275" cy="50457"/>
            </a:xfrm>
            <a:custGeom>
              <a:avLst/>
              <a:gdLst>
                <a:gd name="connsiteX0" fmla="*/ 12379 w 74275"/>
                <a:gd name="connsiteY0" fmla="*/ 36177 h 50457"/>
                <a:gd name="connsiteX1" fmla="*/ 3809 w 74275"/>
                <a:gd name="connsiteY1" fmla="*/ 9520 h 50457"/>
                <a:gd name="connsiteX2" fmla="*/ 69514 w 74275"/>
                <a:gd name="connsiteY2" fmla="*/ 22849 h 50457"/>
                <a:gd name="connsiteX3" fmla="*/ 49517 w 74275"/>
                <a:gd name="connsiteY3" fmla="*/ 32369 h 50457"/>
                <a:gd name="connsiteX4" fmla="*/ 73323 w 74275"/>
                <a:gd name="connsiteY4" fmla="*/ 46649 h 50457"/>
                <a:gd name="connsiteX5" fmla="*/ 38090 w 74275"/>
                <a:gd name="connsiteY5" fmla="*/ 45697 h 50457"/>
                <a:gd name="connsiteX6" fmla="*/ 12379 w 74275"/>
                <a:gd name="connsiteY6" fmla="*/ 36177 h 50457"/>
                <a:gd name="connsiteX7" fmla="*/ 12379 w 74275"/>
                <a:gd name="connsiteY7" fmla="*/ 36177 h 50457"/>
                <a:gd name="connsiteX8" fmla="*/ 10475 w 74275"/>
                <a:gd name="connsiteY8" fmla="*/ 39985 h 50457"/>
                <a:gd name="connsiteX9" fmla="*/ 37138 w 74275"/>
                <a:gd name="connsiteY9" fmla="*/ 50457 h 50457"/>
                <a:gd name="connsiteX10" fmla="*/ 74276 w 74275"/>
                <a:gd name="connsiteY10" fmla="*/ 46649 h 50457"/>
                <a:gd name="connsiteX11" fmla="*/ 52374 w 74275"/>
                <a:gd name="connsiteY11" fmla="*/ 31417 h 50457"/>
                <a:gd name="connsiteX12" fmla="*/ 72371 w 74275"/>
                <a:gd name="connsiteY12" fmla="*/ 21896 h 50457"/>
                <a:gd name="connsiteX13" fmla="*/ 22854 w 74275"/>
                <a:gd name="connsiteY13" fmla="*/ 0 h 50457"/>
                <a:gd name="connsiteX14" fmla="*/ 1905 w 74275"/>
                <a:gd name="connsiteY14" fmla="*/ 6664 h 50457"/>
                <a:gd name="connsiteX15" fmla="*/ 0 w 74275"/>
                <a:gd name="connsiteY15" fmla="*/ 30465 h 50457"/>
                <a:gd name="connsiteX16" fmla="*/ 10475 w 74275"/>
                <a:gd name="connsiteY16" fmla="*/ 39985 h 5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275" h="50457">
                  <a:moveTo>
                    <a:pt x="12379" y="36177"/>
                  </a:moveTo>
                  <a:lnTo>
                    <a:pt x="3809" y="9520"/>
                  </a:lnTo>
                  <a:lnTo>
                    <a:pt x="69514" y="22849"/>
                  </a:lnTo>
                  <a:lnTo>
                    <a:pt x="49517" y="32369"/>
                  </a:lnTo>
                  <a:lnTo>
                    <a:pt x="73323" y="46649"/>
                  </a:lnTo>
                  <a:lnTo>
                    <a:pt x="38090" y="45697"/>
                  </a:lnTo>
                  <a:lnTo>
                    <a:pt x="12379" y="36177"/>
                  </a:lnTo>
                  <a:lnTo>
                    <a:pt x="12379" y="36177"/>
                  </a:lnTo>
                  <a:close/>
                  <a:moveTo>
                    <a:pt x="10475" y="39985"/>
                  </a:moveTo>
                  <a:lnTo>
                    <a:pt x="37138" y="50457"/>
                  </a:lnTo>
                  <a:lnTo>
                    <a:pt x="74276" y="46649"/>
                  </a:lnTo>
                  <a:lnTo>
                    <a:pt x="52374" y="31417"/>
                  </a:lnTo>
                  <a:lnTo>
                    <a:pt x="72371" y="21896"/>
                  </a:lnTo>
                  <a:lnTo>
                    <a:pt x="22854" y="0"/>
                  </a:lnTo>
                  <a:lnTo>
                    <a:pt x="1905" y="6664"/>
                  </a:lnTo>
                  <a:lnTo>
                    <a:pt x="0" y="30465"/>
                  </a:lnTo>
                  <a:lnTo>
                    <a:pt x="10475" y="39985"/>
                  </a:lnTo>
                  <a:close/>
                </a:path>
              </a:pathLst>
            </a:custGeom>
            <a:solidFill>
              <a:srgbClr val="AFABAB"/>
            </a:solidFill>
            <a:ln w="9518" cap="flat">
              <a:noFill/>
              <a:prstDash val="solid"/>
              <a:miter/>
            </a:ln>
          </p:spPr>
          <p:txBody>
            <a:bodyPr rtlCol="0" anchor="ctr"/>
            <a:lstStyle/>
            <a:p>
              <a:endParaRPr lang="en-US" noProof="0" dirty="0"/>
            </a:p>
          </p:txBody>
        </p:sp>
        <p:sp>
          <p:nvSpPr>
            <p:cNvPr id="6495" name="Serbest Form 6494">
              <a:extLst>
                <a:ext uri="{FF2B5EF4-FFF2-40B4-BE49-F238E27FC236}">
                  <a16:creationId xmlns:a16="http://schemas.microsoft.com/office/drawing/2014/main" id="{2E91A9D8-BE69-B141-BFC5-494794568829}"/>
                </a:ext>
              </a:extLst>
            </p:cNvPr>
            <p:cNvSpPr/>
            <p:nvPr/>
          </p:nvSpPr>
          <p:spPr>
            <a:xfrm>
              <a:off x="3091648" y="465358"/>
              <a:ext cx="15236" cy="24752"/>
            </a:xfrm>
            <a:custGeom>
              <a:avLst/>
              <a:gdLst>
                <a:gd name="connsiteX0" fmla="*/ 1905 w 15236"/>
                <a:gd name="connsiteY0" fmla="*/ 20944 h 24752"/>
                <a:gd name="connsiteX1" fmla="*/ 11427 w 15236"/>
                <a:gd name="connsiteY1" fmla="*/ 0 h 24752"/>
                <a:gd name="connsiteX2" fmla="*/ 1905 w 15236"/>
                <a:gd name="connsiteY2" fmla="*/ 20944 h 24752"/>
                <a:gd name="connsiteX3" fmla="*/ 5714 w 15236"/>
                <a:gd name="connsiteY3" fmla="*/ 22849 h 24752"/>
                <a:gd name="connsiteX4" fmla="*/ 15236 w 15236"/>
                <a:gd name="connsiteY4" fmla="*/ 1904 h 24752"/>
                <a:gd name="connsiteX5" fmla="*/ 0 w 15236"/>
                <a:gd name="connsiteY5" fmla="*/ 24753 h 24752"/>
                <a:gd name="connsiteX6" fmla="*/ 5714 w 15236"/>
                <a:gd name="connsiteY6" fmla="*/ 22849 h 2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36" h="24752">
                  <a:moveTo>
                    <a:pt x="1905" y="20944"/>
                  </a:moveTo>
                  <a:lnTo>
                    <a:pt x="11427" y="0"/>
                  </a:lnTo>
                  <a:lnTo>
                    <a:pt x="1905" y="20944"/>
                  </a:lnTo>
                  <a:close/>
                  <a:moveTo>
                    <a:pt x="5714" y="22849"/>
                  </a:moveTo>
                  <a:lnTo>
                    <a:pt x="15236" y="1904"/>
                  </a:lnTo>
                  <a:lnTo>
                    <a:pt x="0" y="24753"/>
                  </a:lnTo>
                  <a:lnTo>
                    <a:pt x="5714" y="22849"/>
                  </a:lnTo>
                  <a:close/>
                </a:path>
              </a:pathLst>
            </a:custGeom>
            <a:solidFill>
              <a:srgbClr val="AFABAB"/>
            </a:solidFill>
            <a:ln w="9518" cap="flat">
              <a:noFill/>
              <a:prstDash val="solid"/>
              <a:miter/>
            </a:ln>
          </p:spPr>
          <p:txBody>
            <a:bodyPr rtlCol="0" anchor="ctr"/>
            <a:lstStyle/>
            <a:p>
              <a:endParaRPr lang="en-US" noProof="0" dirty="0"/>
            </a:p>
          </p:txBody>
        </p:sp>
        <p:sp>
          <p:nvSpPr>
            <p:cNvPr id="6496" name="Serbest Form 6495">
              <a:extLst>
                <a:ext uri="{FF2B5EF4-FFF2-40B4-BE49-F238E27FC236}">
                  <a16:creationId xmlns:a16="http://schemas.microsoft.com/office/drawing/2014/main" id="{BC884719-3EAC-6F4C-9058-E5B41A9C414E}"/>
                </a:ext>
              </a:extLst>
            </p:cNvPr>
            <p:cNvSpPr/>
            <p:nvPr/>
          </p:nvSpPr>
          <p:spPr>
            <a:xfrm>
              <a:off x="3192586" y="406332"/>
              <a:ext cx="101890" cy="55217"/>
            </a:xfrm>
            <a:custGeom>
              <a:avLst/>
              <a:gdLst>
                <a:gd name="connsiteX0" fmla="*/ 7618 w 101890"/>
                <a:gd name="connsiteY0" fmla="*/ 19992 h 55217"/>
                <a:gd name="connsiteX1" fmla="*/ 54278 w 101890"/>
                <a:gd name="connsiteY1" fmla="*/ 16184 h 55217"/>
                <a:gd name="connsiteX2" fmla="*/ 78084 w 101890"/>
                <a:gd name="connsiteY2" fmla="*/ 12376 h 55217"/>
                <a:gd name="connsiteX3" fmla="*/ 99034 w 101890"/>
                <a:gd name="connsiteY3" fmla="*/ 33321 h 55217"/>
                <a:gd name="connsiteX4" fmla="*/ 72371 w 101890"/>
                <a:gd name="connsiteY4" fmla="*/ 51409 h 55217"/>
                <a:gd name="connsiteX5" fmla="*/ 41899 w 101890"/>
                <a:gd name="connsiteY5" fmla="*/ 37129 h 55217"/>
                <a:gd name="connsiteX6" fmla="*/ 5714 w 101890"/>
                <a:gd name="connsiteY6" fmla="*/ 19040 h 55217"/>
                <a:gd name="connsiteX7" fmla="*/ 7618 w 101890"/>
                <a:gd name="connsiteY7" fmla="*/ 19992 h 55217"/>
                <a:gd name="connsiteX8" fmla="*/ 3809 w 101890"/>
                <a:gd name="connsiteY8" fmla="*/ 22849 h 55217"/>
                <a:gd name="connsiteX9" fmla="*/ 39994 w 101890"/>
                <a:gd name="connsiteY9" fmla="*/ 40937 h 55217"/>
                <a:gd name="connsiteX10" fmla="*/ 73323 w 101890"/>
                <a:gd name="connsiteY10" fmla="*/ 55217 h 55217"/>
                <a:gd name="connsiteX11" fmla="*/ 101891 w 101890"/>
                <a:gd name="connsiteY11" fmla="*/ 33321 h 55217"/>
                <a:gd name="connsiteX12" fmla="*/ 79037 w 101890"/>
                <a:gd name="connsiteY12" fmla="*/ 8568 h 55217"/>
                <a:gd name="connsiteX13" fmla="*/ 54278 w 101890"/>
                <a:gd name="connsiteY13" fmla="*/ 11424 h 55217"/>
                <a:gd name="connsiteX14" fmla="*/ 0 w 101890"/>
                <a:gd name="connsiteY14" fmla="*/ 0 h 55217"/>
                <a:gd name="connsiteX15" fmla="*/ 3809 w 101890"/>
                <a:gd name="connsiteY15" fmla="*/ 20944 h 55217"/>
                <a:gd name="connsiteX16" fmla="*/ 3809 w 101890"/>
                <a:gd name="connsiteY16" fmla="*/ 22849 h 5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1890" h="55217">
                  <a:moveTo>
                    <a:pt x="7618" y="19992"/>
                  </a:moveTo>
                  <a:lnTo>
                    <a:pt x="54278" y="16184"/>
                  </a:lnTo>
                  <a:lnTo>
                    <a:pt x="78084" y="12376"/>
                  </a:lnTo>
                  <a:lnTo>
                    <a:pt x="99034" y="33321"/>
                  </a:lnTo>
                  <a:lnTo>
                    <a:pt x="72371" y="51409"/>
                  </a:lnTo>
                  <a:lnTo>
                    <a:pt x="41899" y="37129"/>
                  </a:lnTo>
                  <a:lnTo>
                    <a:pt x="5714" y="19040"/>
                  </a:lnTo>
                  <a:lnTo>
                    <a:pt x="7618" y="19992"/>
                  </a:lnTo>
                  <a:close/>
                  <a:moveTo>
                    <a:pt x="3809" y="22849"/>
                  </a:moveTo>
                  <a:lnTo>
                    <a:pt x="39994" y="40937"/>
                  </a:lnTo>
                  <a:lnTo>
                    <a:pt x="73323" y="55217"/>
                  </a:lnTo>
                  <a:lnTo>
                    <a:pt x="101891" y="33321"/>
                  </a:lnTo>
                  <a:lnTo>
                    <a:pt x="79037" y="8568"/>
                  </a:lnTo>
                  <a:lnTo>
                    <a:pt x="54278" y="11424"/>
                  </a:lnTo>
                  <a:lnTo>
                    <a:pt x="0" y="0"/>
                  </a:lnTo>
                  <a:lnTo>
                    <a:pt x="3809" y="20944"/>
                  </a:lnTo>
                  <a:lnTo>
                    <a:pt x="3809" y="22849"/>
                  </a:lnTo>
                  <a:close/>
                </a:path>
              </a:pathLst>
            </a:custGeom>
            <a:solidFill>
              <a:srgbClr val="AFABAB"/>
            </a:solidFill>
            <a:ln w="9518" cap="flat">
              <a:noFill/>
              <a:prstDash val="solid"/>
              <a:miter/>
            </a:ln>
          </p:spPr>
          <p:txBody>
            <a:bodyPr rtlCol="0" anchor="ctr"/>
            <a:lstStyle/>
            <a:p>
              <a:endParaRPr lang="en-US" noProof="0" dirty="0"/>
            </a:p>
          </p:txBody>
        </p:sp>
        <p:sp>
          <p:nvSpPr>
            <p:cNvPr id="6497" name="Serbest Form 6496">
              <a:extLst>
                <a:ext uri="{FF2B5EF4-FFF2-40B4-BE49-F238E27FC236}">
                  <a16:creationId xmlns:a16="http://schemas.microsoft.com/office/drawing/2014/main" id="{43C34C6A-7743-B94A-9BAC-D70433EFF85B}"/>
                </a:ext>
              </a:extLst>
            </p:cNvPr>
            <p:cNvSpPr/>
            <p:nvPr/>
          </p:nvSpPr>
          <p:spPr>
            <a:xfrm>
              <a:off x="6096000" y="3714606"/>
              <a:ext cx="735137" cy="889187"/>
            </a:xfrm>
            <a:custGeom>
              <a:avLst/>
              <a:gdLst>
                <a:gd name="connsiteX0" fmla="*/ 676098 w 735137"/>
                <a:gd name="connsiteY0" fmla="*/ 274182 h 889187"/>
                <a:gd name="connsiteX1" fmla="*/ 676098 w 735137"/>
                <a:gd name="connsiteY1" fmla="*/ 257046 h 889187"/>
                <a:gd name="connsiteX2" fmla="*/ 685621 w 735137"/>
                <a:gd name="connsiteY2" fmla="*/ 214205 h 889187"/>
                <a:gd name="connsiteX3" fmla="*/ 696095 w 735137"/>
                <a:gd name="connsiteY3" fmla="*/ 207540 h 889187"/>
                <a:gd name="connsiteX4" fmla="*/ 696095 w 735137"/>
                <a:gd name="connsiteY4" fmla="*/ 200877 h 889187"/>
                <a:gd name="connsiteX5" fmla="*/ 708475 w 735137"/>
                <a:gd name="connsiteY5" fmla="*/ 193260 h 889187"/>
                <a:gd name="connsiteX6" fmla="*/ 712284 w 735137"/>
                <a:gd name="connsiteY6" fmla="*/ 186596 h 889187"/>
                <a:gd name="connsiteX7" fmla="*/ 718950 w 735137"/>
                <a:gd name="connsiteY7" fmla="*/ 182788 h 889187"/>
                <a:gd name="connsiteX8" fmla="*/ 725615 w 735137"/>
                <a:gd name="connsiteY8" fmla="*/ 168508 h 889187"/>
                <a:gd name="connsiteX9" fmla="*/ 731329 w 735137"/>
                <a:gd name="connsiteY9" fmla="*/ 161844 h 889187"/>
                <a:gd name="connsiteX10" fmla="*/ 735138 w 735137"/>
                <a:gd name="connsiteY10" fmla="*/ 155179 h 889187"/>
                <a:gd name="connsiteX11" fmla="*/ 735138 w 735137"/>
                <a:gd name="connsiteY11" fmla="*/ 147563 h 889187"/>
                <a:gd name="connsiteX12" fmla="*/ 731329 w 735137"/>
                <a:gd name="connsiteY12" fmla="*/ 144707 h 889187"/>
                <a:gd name="connsiteX13" fmla="*/ 725615 w 735137"/>
                <a:gd name="connsiteY13" fmla="*/ 140899 h 889187"/>
                <a:gd name="connsiteX14" fmla="*/ 718950 w 735137"/>
                <a:gd name="connsiteY14" fmla="*/ 140899 h 889187"/>
                <a:gd name="connsiteX15" fmla="*/ 715140 w 735137"/>
                <a:gd name="connsiteY15" fmla="*/ 137091 h 889187"/>
                <a:gd name="connsiteX16" fmla="*/ 715140 w 735137"/>
                <a:gd name="connsiteY16" fmla="*/ 130427 h 889187"/>
                <a:gd name="connsiteX17" fmla="*/ 718950 w 735137"/>
                <a:gd name="connsiteY17" fmla="*/ 122811 h 889187"/>
                <a:gd name="connsiteX18" fmla="*/ 721806 w 735137"/>
                <a:gd name="connsiteY18" fmla="*/ 119955 h 889187"/>
                <a:gd name="connsiteX19" fmla="*/ 721806 w 735137"/>
                <a:gd name="connsiteY19" fmla="*/ 116147 h 889187"/>
                <a:gd name="connsiteX20" fmla="*/ 718950 w 735137"/>
                <a:gd name="connsiteY20" fmla="*/ 112338 h 889187"/>
                <a:gd name="connsiteX21" fmla="*/ 712284 w 735137"/>
                <a:gd name="connsiteY21" fmla="*/ 109482 h 889187"/>
                <a:gd name="connsiteX22" fmla="*/ 721806 w 735137"/>
                <a:gd name="connsiteY22" fmla="*/ 99010 h 889187"/>
                <a:gd name="connsiteX23" fmla="*/ 718950 w 735137"/>
                <a:gd name="connsiteY23" fmla="*/ 84730 h 889187"/>
                <a:gd name="connsiteX24" fmla="*/ 708475 w 735137"/>
                <a:gd name="connsiteY24" fmla="*/ 84730 h 889187"/>
                <a:gd name="connsiteX25" fmla="*/ 705618 w 735137"/>
                <a:gd name="connsiteY25" fmla="*/ 70450 h 889187"/>
                <a:gd name="connsiteX26" fmla="*/ 701809 w 735137"/>
                <a:gd name="connsiteY26" fmla="*/ 70450 h 889187"/>
                <a:gd name="connsiteX27" fmla="*/ 698952 w 735137"/>
                <a:gd name="connsiteY27" fmla="*/ 66641 h 889187"/>
                <a:gd name="connsiteX28" fmla="*/ 692287 w 735137"/>
                <a:gd name="connsiteY28" fmla="*/ 63786 h 889187"/>
                <a:gd name="connsiteX29" fmla="*/ 685621 w 735137"/>
                <a:gd name="connsiteY29" fmla="*/ 56169 h 889187"/>
                <a:gd name="connsiteX30" fmla="*/ 682764 w 735137"/>
                <a:gd name="connsiteY30" fmla="*/ 49505 h 889187"/>
                <a:gd name="connsiteX31" fmla="*/ 678955 w 735137"/>
                <a:gd name="connsiteY31" fmla="*/ 39033 h 889187"/>
                <a:gd name="connsiteX32" fmla="*/ 673242 w 735137"/>
                <a:gd name="connsiteY32" fmla="*/ 35225 h 889187"/>
                <a:gd name="connsiteX33" fmla="*/ 669432 w 735137"/>
                <a:gd name="connsiteY33" fmla="*/ 31417 h 889187"/>
                <a:gd name="connsiteX34" fmla="*/ 662766 w 735137"/>
                <a:gd name="connsiteY34" fmla="*/ 39033 h 889187"/>
                <a:gd name="connsiteX35" fmla="*/ 662766 w 735137"/>
                <a:gd name="connsiteY35" fmla="*/ 42841 h 889187"/>
                <a:gd name="connsiteX36" fmla="*/ 657053 w 735137"/>
                <a:gd name="connsiteY36" fmla="*/ 49505 h 889187"/>
                <a:gd name="connsiteX37" fmla="*/ 653244 w 735137"/>
                <a:gd name="connsiteY37" fmla="*/ 49505 h 889187"/>
                <a:gd name="connsiteX38" fmla="*/ 646579 w 735137"/>
                <a:gd name="connsiteY38" fmla="*/ 45697 h 889187"/>
                <a:gd name="connsiteX39" fmla="*/ 646579 w 735137"/>
                <a:gd name="connsiteY39" fmla="*/ 42841 h 889187"/>
                <a:gd name="connsiteX40" fmla="*/ 639913 w 735137"/>
                <a:gd name="connsiteY40" fmla="*/ 39033 h 889187"/>
                <a:gd name="connsiteX41" fmla="*/ 633247 w 735137"/>
                <a:gd name="connsiteY41" fmla="*/ 39033 h 889187"/>
                <a:gd name="connsiteX42" fmla="*/ 630390 w 735137"/>
                <a:gd name="connsiteY42" fmla="*/ 42841 h 889187"/>
                <a:gd name="connsiteX43" fmla="*/ 627534 w 735137"/>
                <a:gd name="connsiteY43" fmla="*/ 49505 h 889187"/>
                <a:gd name="connsiteX44" fmla="*/ 623724 w 735137"/>
                <a:gd name="connsiteY44" fmla="*/ 53313 h 889187"/>
                <a:gd name="connsiteX45" fmla="*/ 598014 w 735137"/>
                <a:gd name="connsiteY45" fmla="*/ 39033 h 889187"/>
                <a:gd name="connsiteX46" fmla="*/ 598014 w 735137"/>
                <a:gd name="connsiteY46" fmla="*/ 24753 h 889187"/>
                <a:gd name="connsiteX47" fmla="*/ 581825 w 735137"/>
                <a:gd name="connsiteY47" fmla="*/ 10472 h 889187"/>
                <a:gd name="connsiteX48" fmla="*/ 578016 w 735137"/>
                <a:gd name="connsiteY48" fmla="*/ 3808 h 889187"/>
                <a:gd name="connsiteX49" fmla="*/ 568494 w 735137"/>
                <a:gd name="connsiteY49" fmla="*/ 14280 h 889187"/>
                <a:gd name="connsiteX50" fmla="*/ 558971 w 735137"/>
                <a:gd name="connsiteY50" fmla="*/ 18088 h 889187"/>
                <a:gd name="connsiteX51" fmla="*/ 545640 w 735137"/>
                <a:gd name="connsiteY51" fmla="*/ 18088 h 889187"/>
                <a:gd name="connsiteX52" fmla="*/ 538974 w 735137"/>
                <a:gd name="connsiteY52" fmla="*/ 10472 h 889187"/>
                <a:gd name="connsiteX53" fmla="*/ 538974 w 735137"/>
                <a:gd name="connsiteY53" fmla="*/ 6664 h 889187"/>
                <a:gd name="connsiteX54" fmla="*/ 518977 w 735137"/>
                <a:gd name="connsiteY54" fmla="*/ 10472 h 889187"/>
                <a:gd name="connsiteX55" fmla="*/ 513264 w 735137"/>
                <a:gd name="connsiteY55" fmla="*/ 3808 h 889187"/>
                <a:gd name="connsiteX56" fmla="*/ 513264 w 735137"/>
                <a:gd name="connsiteY56" fmla="*/ 0 h 889187"/>
                <a:gd name="connsiteX57" fmla="*/ 509454 w 735137"/>
                <a:gd name="connsiteY57" fmla="*/ 0 h 889187"/>
                <a:gd name="connsiteX58" fmla="*/ 499932 w 735137"/>
                <a:gd name="connsiteY58" fmla="*/ 10472 h 889187"/>
                <a:gd name="connsiteX59" fmla="*/ 499932 w 735137"/>
                <a:gd name="connsiteY59" fmla="*/ 18088 h 889187"/>
                <a:gd name="connsiteX60" fmla="*/ 493266 w 735137"/>
                <a:gd name="connsiteY60" fmla="*/ 18088 h 889187"/>
                <a:gd name="connsiteX61" fmla="*/ 490409 w 735137"/>
                <a:gd name="connsiteY61" fmla="*/ 20945 h 889187"/>
                <a:gd name="connsiteX62" fmla="*/ 477078 w 735137"/>
                <a:gd name="connsiteY62" fmla="*/ 20945 h 889187"/>
                <a:gd name="connsiteX63" fmla="*/ 470412 w 735137"/>
                <a:gd name="connsiteY63" fmla="*/ 14280 h 889187"/>
                <a:gd name="connsiteX64" fmla="*/ 457080 w 735137"/>
                <a:gd name="connsiteY64" fmla="*/ 24753 h 889187"/>
                <a:gd name="connsiteX65" fmla="*/ 447558 w 735137"/>
                <a:gd name="connsiteY65" fmla="*/ 24753 h 889187"/>
                <a:gd name="connsiteX66" fmla="*/ 440892 w 735137"/>
                <a:gd name="connsiteY66" fmla="*/ 31417 h 889187"/>
                <a:gd name="connsiteX67" fmla="*/ 434226 w 735137"/>
                <a:gd name="connsiteY67" fmla="*/ 35225 h 889187"/>
                <a:gd name="connsiteX68" fmla="*/ 431370 w 735137"/>
                <a:gd name="connsiteY68" fmla="*/ 39033 h 889187"/>
                <a:gd name="connsiteX69" fmla="*/ 427561 w 735137"/>
                <a:gd name="connsiteY69" fmla="*/ 39033 h 889187"/>
                <a:gd name="connsiteX70" fmla="*/ 415181 w 735137"/>
                <a:gd name="connsiteY70" fmla="*/ 24753 h 889187"/>
                <a:gd name="connsiteX71" fmla="*/ 411373 w 735137"/>
                <a:gd name="connsiteY71" fmla="*/ 31417 h 889187"/>
                <a:gd name="connsiteX72" fmla="*/ 401850 w 735137"/>
                <a:gd name="connsiteY72" fmla="*/ 42841 h 889187"/>
                <a:gd name="connsiteX73" fmla="*/ 401850 w 735137"/>
                <a:gd name="connsiteY73" fmla="*/ 49505 h 889187"/>
                <a:gd name="connsiteX74" fmla="*/ 398041 w 735137"/>
                <a:gd name="connsiteY74" fmla="*/ 53313 h 889187"/>
                <a:gd name="connsiteX75" fmla="*/ 395184 w 735137"/>
                <a:gd name="connsiteY75" fmla="*/ 59977 h 889187"/>
                <a:gd name="connsiteX76" fmla="*/ 392328 w 735137"/>
                <a:gd name="connsiteY76" fmla="*/ 63786 h 889187"/>
                <a:gd name="connsiteX77" fmla="*/ 385662 w 735137"/>
                <a:gd name="connsiteY77" fmla="*/ 59977 h 889187"/>
                <a:gd name="connsiteX78" fmla="*/ 381852 w 735137"/>
                <a:gd name="connsiteY78" fmla="*/ 56169 h 889187"/>
                <a:gd name="connsiteX79" fmla="*/ 376139 w 735137"/>
                <a:gd name="connsiteY79" fmla="*/ 53313 h 889187"/>
                <a:gd name="connsiteX80" fmla="*/ 349476 w 735137"/>
                <a:gd name="connsiteY80" fmla="*/ 53313 h 889187"/>
                <a:gd name="connsiteX81" fmla="*/ 342810 w 735137"/>
                <a:gd name="connsiteY81" fmla="*/ 49505 h 889187"/>
                <a:gd name="connsiteX82" fmla="*/ 339954 w 735137"/>
                <a:gd name="connsiteY82" fmla="*/ 45697 h 889187"/>
                <a:gd name="connsiteX83" fmla="*/ 317099 w 735137"/>
                <a:gd name="connsiteY83" fmla="*/ 45697 h 889187"/>
                <a:gd name="connsiteX84" fmla="*/ 317099 w 735137"/>
                <a:gd name="connsiteY84" fmla="*/ 28561 h 889187"/>
                <a:gd name="connsiteX85" fmla="*/ 313291 w 735137"/>
                <a:gd name="connsiteY85" fmla="*/ 24753 h 889187"/>
                <a:gd name="connsiteX86" fmla="*/ 303768 w 735137"/>
                <a:gd name="connsiteY86" fmla="*/ 24753 h 889187"/>
                <a:gd name="connsiteX87" fmla="*/ 303768 w 735137"/>
                <a:gd name="connsiteY87" fmla="*/ 18088 h 889187"/>
                <a:gd name="connsiteX88" fmla="*/ 297102 w 735137"/>
                <a:gd name="connsiteY88" fmla="*/ 14280 h 889187"/>
                <a:gd name="connsiteX89" fmla="*/ 290437 w 735137"/>
                <a:gd name="connsiteY89" fmla="*/ 14280 h 889187"/>
                <a:gd name="connsiteX90" fmla="*/ 280914 w 735137"/>
                <a:gd name="connsiteY90" fmla="*/ 10472 h 889187"/>
                <a:gd name="connsiteX91" fmla="*/ 274248 w 735137"/>
                <a:gd name="connsiteY91" fmla="*/ 10472 h 889187"/>
                <a:gd name="connsiteX92" fmla="*/ 267582 w 735137"/>
                <a:gd name="connsiteY92" fmla="*/ 14280 h 889187"/>
                <a:gd name="connsiteX93" fmla="*/ 264726 w 735137"/>
                <a:gd name="connsiteY93" fmla="*/ 18088 h 889187"/>
                <a:gd name="connsiteX94" fmla="*/ 264726 w 735137"/>
                <a:gd name="connsiteY94" fmla="*/ 20945 h 889187"/>
                <a:gd name="connsiteX95" fmla="*/ 261869 w 735137"/>
                <a:gd name="connsiteY95" fmla="*/ 28561 h 889187"/>
                <a:gd name="connsiteX96" fmla="*/ 261869 w 735137"/>
                <a:gd name="connsiteY96" fmla="*/ 31417 h 889187"/>
                <a:gd name="connsiteX97" fmla="*/ 258060 w 735137"/>
                <a:gd name="connsiteY97" fmla="*/ 39033 h 889187"/>
                <a:gd name="connsiteX98" fmla="*/ 251394 w 735137"/>
                <a:gd name="connsiteY98" fmla="*/ 45697 h 889187"/>
                <a:gd name="connsiteX99" fmla="*/ 248537 w 735137"/>
                <a:gd name="connsiteY99" fmla="*/ 45697 h 889187"/>
                <a:gd name="connsiteX100" fmla="*/ 241872 w 735137"/>
                <a:gd name="connsiteY100" fmla="*/ 53313 h 889187"/>
                <a:gd name="connsiteX101" fmla="*/ 241872 w 735137"/>
                <a:gd name="connsiteY101" fmla="*/ 59977 h 889187"/>
                <a:gd name="connsiteX102" fmla="*/ 244729 w 735137"/>
                <a:gd name="connsiteY102" fmla="*/ 59977 h 889187"/>
                <a:gd name="connsiteX103" fmla="*/ 244729 w 735137"/>
                <a:gd name="connsiteY103" fmla="*/ 70450 h 889187"/>
                <a:gd name="connsiteX104" fmla="*/ 238063 w 735137"/>
                <a:gd name="connsiteY104" fmla="*/ 80922 h 889187"/>
                <a:gd name="connsiteX105" fmla="*/ 244729 w 735137"/>
                <a:gd name="connsiteY105" fmla="*/ 88538 h 889187"/>
                <a:gd name="connsiteX106" fmla="*/ 244729 w 735137"/>
                <a:gd name="connsiteY106" fmla="*/ 109482 h 889187"/>
                <a:gd name="connsiteX107" fmla="*/ 241872 w 735137"/>
                <a:gd name="connsiteY107" fmla="*/ 116147 h 889187"/>
                <a:gd name="connsiteX108" fmla="*/ 238063 w 735137"/>
                <a:gd name="connsiteY108" fmla="*/ 126619 h 889187"/>
                <a:gd name="connsiteX109" fmla="*/ 232349 w 735137"/>
                <a:gd name="connsiteY109" fmla="*/ 133283 h 889187"/>
                <a:gd name="connsiteX110" fmla="*/ 225684 w 735137"/>
                <a:gd name="connsiteY110" fmla="*/ 147563 h 889187"/>
                <a:gd name="connsiteX111" fmla="*/ 221874 w 735137"/>
                <a:gd name="connsiteY111" fmla="*/ 151371 h 889187"/>
                <a:gd name="connsiteX112" fmla="*/ 221874 w 735137"/>
                <a:gd name="connsiteY112" fmla="*/ 168508 h 889187"/>
                <a:gd name="connsiteX113" fmla="*/ 225684 w 735137"/>
                <a:gd name="connsiteY113" fmla="*/ 176124 h 889187"/>
                <a:gd name="connsiteX114" fmla="*/ 225684 w 735137"/>
                <a:gd name="connsiteY114" fmla="*/ 190404 h 889187"/>
                <a:gd name="connsiteX115" fmla="*/ 215208 w 735137"/>
                <a:gd name="connsiteY115" fmla="*/ 211349 h 889187"/>
                <a:gd name="connsiteX116" fmla="*/ 215208 w 735137"/>
                <a:gd name="connsiteY116" fmla="*/ 218013 h 889187"/>
                <a:gd name="connsiteX117" fmla="*/ 219018 w 735137"/>
                <a:gd name="connsiteY117" fmla="*/ 221821 h 889187"/>
                <a:gd name="connsiteX118" fmla="*/ 221874 w 735137"/>
                <a:gd name="connsiteY118" fmla="*/ 228485 h 889187"/>
                <a:gd name="connsiteX119" fmla="*/ 221874 w 735137"/>
                <a:gd name="connsiteY119" fmla="*/ 242765 h 889187"/>
                <a:gd name="connsiteX120" fmla="*/ 219018 w 735137"/>
                <a:gd name="connsiteY120" fmla="*/ 249430 h 889187"/>
                <a:gd name="connsiteX121" fmla="*/ 212352 w 735137"/>
                <a:gd name="connsiteY121" fmla="*/ 253238 h 889187"/>
                <a:gd name="connsiteX122" fmla="*/ 212352 w 735137"/>
                <a:gd name="connsiteY122" fmla="*/ 284654 h 889187"/>
                <a:gd name="connsiteX123" fmla="*/ 209495 w 735137"/>
                <a:gd name="connsiteY123" fmla="*/ 288462 h 889187"/>
                <a:gd name="connsiteX124" fmla="*/ 202829 w 735137"/>
                <a:gd name="connsiteY124" fmla="*/ 292271 h 889187"/>
                <a:gd name="connsiteX125" fmla="*/ 199021 w 735137"/>
                <a:gd name="connsiteY125" fmla="*/ 298935 h 889187"/>
                <a:gd name="connsiteX126" fmla="*/ 173310 w 735137"/>
                <a:gd name="connsiteY126" fmla="*/ 313215 h 889187"/>
                <a:gd name="connsiteX127" fmla="*/ 169501 w 735137"/>
                <a:gd name="connsiteY127" fmla="*/ 317023 h 889187"/>
                <a:gd name="connsiteX128" fmla="*/ 166644 w 735137"/>
                <a:gd name="connsiteY128" fmla="*/ 323687 h 889187"/>
                <a:gd name="connsiteX129" fmla="*/ 166644 w 735137"/>
                <a:gd name="connsiteY129" fmla="*/ 344632 h 889187"/>
                <a:gd name="connsiteX130" fmla="*/ 153312 w 735137"/>
                <a:gd name="connsiteY130" fmla="*/ 358912 h 889187"/>
                <a:gd name="connsiteX131" fmla="*/ 150456 w 735137"/>
                <a:gd name="connsiteY131" fmla="*/ 358912 h 889187"/>
                <a:gd name="connsiteX132" fmla="*/ 153312 w 735137"/>
                <a:gd name="connsiteY132" fmla="*/ 418889 h 889187"/>
                <a:gd name="connsiteX133" fmla="*/ 137124 w 735137"/>
                <a:gd name="connsiteY133" fmla="*/ 442690 h 889187"/>
                <a:gd name="connsiteX134" fmla="*/ 134267 w 735137"/>
                <a:gd name="connsiteY134" fmla="*/ 446498 h 889187"/>
                <a:gd name="connsiteX135" fmla="*/ 123793 w 735137"/>
                <a:gd name="connsiteY135" fmla="*/ 446498 h 889187"/>
                <a:gd name="connsiteX136" fmla="*/ 118079 w 735137"/>
                <a:gd name="connsiteY136" fmla="*/ 453162 h 889187"/>
                <a:gd name="connsiteX137" fmla="*/ 114270 w 735137"/>
                <a:gd name="connsiteY137" fmla="*/ 460778 h 889187"/>
                <a:gd name="connsiteX138" fmla="*/ 104748 w 735137"/>
                <a:gd name="connsiteY138" fmla="*/ 471250 h 889187"/>
                <a:gd name="connsiteX139" fmla="*/ 100938 w 735137"/>
                <a:gd name="connsiteY139" fmla="*/ 477915 h 889187"/>
                <a:gd name="connsiteX140" fmla="*/ 98082 w 735137"/>
                <a:gd name="connsiteY140" fmla="*/ 481723 h 889187"/>
                <a:gd name="connsiteX141" fmla="*/ 91416 w 735137"/>
                <a:gd name="connsiteY141" fmla="*/ 485531 h 889187"/>
                <a:gd name="connsiteX142" fmla="*/ 81893 w 735137"/>
                <a:gd name="connsiteY142" fmla="*/ 485531 h 889187"/>
                <a:gd name="connsiteX143" fmla="*/ 78085 w 735137"/>
                <a:gd name="connsiteY143" fmla="*/ 481723 h 889187"/>
                <a:gd name="connsiteX144" fmla="*/ 81893 w 735137"/>
                <a:gd name="connsiteY144" fmla="*/ 475058 h 889187"/>
                <a:gd name="connsiteX145" fmla="*/ 81893 w 735137"/>
                <a:gd name="connsiteY145" fmla="*/ 456970 h 889187"/>
                <a:gd name="connsiteX146" fmla="*/ 78085 w 735137"/>
                <a:gd name="connsiteY146" fmla="*/ 456970 h 889187"/>
                <a:gd name="connsiteX147" fmla="*/ 68562 w 735137"/>
                <a:gd name="connsiteY147" fmla="*/ 467442 h 889187"/>
                <a:gd name="connsiteX148" fmla="*/ 55230 w 735137"/>
                <a:gd name="connsiteY148" fmla="*/ 464586 h 889187"/>
                <a:gd name="connsiteX149" fmla="*/ 55230 w 735137"/>
                <a:gd name="connsiteY149" fmla="*/ 475058 h 889187"/>
                <a:gd name="connsiteX150" fmla="*/ 52374 w 735137"/>
                <a:gd name="connsiteY150" fmla="*/ 481723 h 889187"/>
                <a:gd name="connsiteX151" fmla="*/ 49517 w 735137"/>
                <a:gd name="connsiteY151" fmla="*/ 485531 h 889187"/>
                <a:gd name="connsiteX152" fmla="*/ 42851 w 735137"/>
                <a:gd name="connsiteY152" fmla="*/ 485531 h 889187"/>
                <a:gd name="connsiteX153" fmla="*/ 39042 w 735137"/>
                <a:gd name="connsiteY153" fmla="*/ 481723 h 889187"/>
                <a:gd name="connsiteX154" fmla="*/ 39042 w 735137"/>
                <a:gd name="connsiteY154" fmla="*/ 477915 h 889187"/>
                <a:gd name="connsiteX155" fmla="*/ 36185 w 735137"/>
                <a:gd name="connsiteY155" fmla="*/ 475058 h 889187"/>
                <a:gd name="connsiteX156" fmla="*/ 36185 w 735137"/>
                <a:gd name="connsiteY156" fmla="*/ 471250 h 889187"/>
                <a:gd name="connsiteX157" fmla="*/ 29520 w 735137"/>
                <a:gd name="connsiteY157" fmla="*/ 471250 h 889187"/>
                <a:gd name="connsiteX158" fmla="*/ 25711 w 735137"/>
                <a:gd name="connsiteY158" fmla="*/ 477915 h 889187"/>
                <a:gd name="connsiteX159" fmla="*/ 6666 w 735137"/>
                <a:gd name="connsiteY159" fmla="*/ 496003 h 889187"/>
                <a:gd name="connsiteX160" fmla="*/ 9523 w 735137"/>
                <a:gd name="connsiteY160" fmla="*/ 502667 h 889187"/>
                <a:gd name="connsiteX161" fmla="*/ 9523 w 735137"/>
                <a:gd name="connsiteY161" fmla="*/ 506475 h 889187"/>
                <a:gd name="connsiteX162" fmla="*/ 13332 w 735137"/>
                <a:gd name="connsiteY162" fmla="*/ 513139 h 889187"/>
                <a:gd name="connsiteX163" fmla="*/ 13332 w 735137"/>
                <a:gd name="connsiteY163" fmla="*/ 516947 h 889187"/>
                <a:gd name="connsiteX164" fmla="*/ 9523 w 735137"/>
                <a:gd name="connsiteY164" fmla="*/ 520756 h 889187"/>
                <a:gd name="connsiteX165" fmla="*/ 2857 w 735137"/>
                <a:gd name="connsiteY165" fmla="*/ 523612 h 889187"/>
                <a:gd name="connsiteX166" fmla="*/ 0 w 735137"/>
                <a:gd name="connsiteY166" fmla="*/ 527420 h 889187"/>
                <a:gd name="connsiteX167" fmla="*/ 2857 w 735137"/>
                <a:gd name="connsiteY167" fmla="*/ 531228 h 889187"/>
                <a:gd name="connsiteX168" fmla="*/ 2857 w 735137"/>
                <a:gd name="connsiteY168" fmla="*/ 534084 h 889187"/>
                <a:gd name="connsiteX169" fmla="*/ 9523 w 735137"/>
                <a:gd name="connsiteY169" fmla="*/ 537892 h 889187"/>
                <a:gd name="connsiteX170" fmla="*/ 9523 w 735137"/>
                <a:gd name="connsiteY170" fmla="*/ 541700 h 889187"/>
                <a:gd name="connsiteX171" fmla="*/ 29520 w 735137"/>
                <a:gd name="connsiteY171" fmla="*/ 531228 h 889187"/>
                <a:gd name="connsiteX172" fmla="*/ 42851 w 735137"/>
                <a:gd name="connsiteY172" fmla="*/ 534084 h 889187"/>
                <a:gd name="connsiteX173" fmla="*/ 45708 w 735137"/>
                <a:gd name="connsiteY173" fmla="*/ 531228 h 889187"/>
                <a:gd name="connsiteX174" fmla="*/ 52374 w 735137"/>
                <a:gd name="connsiteY174" fmla="*/ 534084 h 889187"/>
                <a:gd name="connsiteX175" fmla="*/ 65706 w 735137"/>
                <a:gd name="connsiteY175" fmla="*/ 531228 h 889187"/>
                <a:gd name="connsiteX176" fmla="*/ 71419 w 735137"/>
                <a:gd name="connsiteY176" fmla="*/ 534084 h 889187"/>
                <a:gd name="connsiteX177" fmla="*/ 88559 w 735137"/>
                <a:gd name="connsiteY177" fmla="*/ 534084 h 889187"/>
                <a:gd name="connsiteX178" fmla="*/ 95225 w 735137"/>
                <a:gd name="connsiteY178" fmla="*/ 531228 h 889187"/>
                <a:gd name="connsiteX179" fmla="*/ 100938 w 735137"/>
                <a:gd name="connsiteY179" fmla="*/ 531228 h 889187"/>
                <a:gd name="connsiteX180" fmla="*/ 107604 w 735137"/>
                <a:gd name="connsiteY180" fmla="*/ 534084 h 889187"/>
                <a:gd name="connsiteX181" fmla="*/ 123793 w 735137"/>
                <a:gd name="connsiteY181" fmla="*/ 534084 h 889187"/>
                <a:gd name="connsiteX182" fmla="*/ 134267 w 735137"/>
                <a:gd name="connsiteY182" fmla="*/ 531228 h 889187"/>
                <a:gd name="connsiteX183" fmla="*/ 146647 w 735137"/>
                <a:gd name="connsiteY183" fmla="*/ 531228 h 889187"/>
                <a:gd name="connsiteX184" fmla="*/ 150456 w 735137"/>
                <a:gd name="connsiteY184" fmla="*/ 527420 h 889187"/>
                <a:gd name="connsiteX185" fmla="*/ 159978 w 735137"/>
                <a:gd name="connsiteY185" fmla="*/ 527420 h 889187"/>
                <a:gd name="connsiteX186" fmla="*/ 163787 w 735137"/>
                <a:gd name="connsiteY186" fmla="*/ 531228 h 889187"/>
                <a:gd name="connsiteX187" fmla="*/ 166644 w 735137"/>
                <a:gd name="connsiteY187" fmla="*/ 537892 h 889187"/>
                <a:gd name="connsiteX188" fmla="*/ 173310 w 735137"/>
                <a:gd name="connsiteY188" fmla="*/ 545508 h 889187"/>
                <a:gd name="connsiteX189" fmla="*/ 173310 w 735137"/>
                <a:gd name="connsiteY189" fmla="*/ 569309 h 889187"/>
                <a:gd name="connsiteX190" fmla="*/ 182832 w 735137"/>
                <a:gd name="connsiteY190" fmla="*/ 580733 h 889187"/>
                <a:gd name="connsiteX191" fmla="*/ 182832 w 735137"/>
                <a:gd name="connsiteY191" fmla="*/ 594061 h 889187"/>
                <a:gd name="connsiteX192" fmla="*/ 179976 w 735137"/>
                <a:gd name="connsiteY192" fmla="*/ 597869 h 889187"/>
                <a:gd name="connsiteX193" fmla="*/ 179976 w 735137"/>
                <a:gd name="connsiteY193" fmla="*/ 601677 h 889187"/>
                <a:gd name="connsiteX194" fmla="*/ 182832 w 735137"/>
                <a:gd name="connsiteY194" fmla="*/ 604533 h 889187"/>
                <a:gd name="connsiteX195" fmla="*/ 186641 w 735137"/>
                <a:gd name="connsiteY195" fmla="*/ 604533 h 889187"/>
                <a:gd name="connsiteX196" fmla="*/ 192355 w 735137"/>
                <a:gd name="connsiteY196" fmla="*/ 612149 h 889187"/>
                <a:gd name="connsiteX197" fmla="*/ 192355 w 735137"/>
                <a:gd name="connsiteY197" fmla="*/ 618814 h 889187"/>
                <a:gd name="connsiteX198" fmla="*/ 196163 w 735137"/>
                <a:gd name="connsiteY198" fmla="*/ 622622 h 889187"/>
                <a:gd name="connsiteX199" fmla="*/ 202829 w 735137"/>
                <a:gd name="connsiteY199" fmla="*/ 636902 h 889187"/>
                <a:gd name="connsiteX200" fmla="*/ 219018 w 735137"/>
                <a:gd name="connsiteY200" fmla="*/ 636902 h 889187"/>
                <a:gd name="connsiteX201" fmla="*/ 225684 w 735137"/>
                <a:gd name="connsiteY201" fmla="*/ 639758 h 889187"/>
                <a:gd name="connsiteX202" fmla="*/ 228540 w 735137"/>
                <a:gd name="connsiteY202" fmla="*/ 633094 h 889187"/>
                <a:gd name="connsiteX203" fmla="*/ 241872 w 735137"/>
                <a:gd name="connsiteY203" fmla="*/ 633094 h 889187"/>
                <a:gd name="connsiteX204" fmla="*/ 248537 w 735137"/>
                <a:gd name="connsiteY204" fmla="*/ 629286 h 889187"/>
                <a:gd name="connsiteX205" fmla="*/ 251394 w 735137"/>
                <a:gd name="connsiteY205" fmla="*/ 633094 h 889187"/>
                <a:gd name="connsiteX206" fmla="*/ 274248 w 735137"/>
                <a:gd name="connsiteY206" fmla="*/ 629286 h 889187"/>
                <a:gd name="connsiteX207" fmla="*/ 274248 w 735137"/>
                <a:gd name="connsiteY207" fmla="*/ 618814 h 889187"/>
                <a:gd name="connsiteX208" fmla="*/ 278057 w 735137"/>
                <a:gd name="connsiteY208" fmla="*/ 615006 h 889187"/>
                <a:gd name="connsiteX209" fmla="*/ 278057 w 735137"/>
                <a:gd name="connsiteY209" fmla="*/ 612149 h 889187"/>
                <a:gd name="connsiteX210" fmla="*/ 283771 w 735137"/>
                <a:gd name="connsiteY210" fmla="*/ 612149 h 889187"/>
                <a:gd name="connsiteX211" fmla="*/ 283771 w 735137"/>
                <a:gd name="connsiteY211" fmla="*/ 604533 h 889187"/>
                <a:gd name="connsiteX212" fmla="*/ 280914 w 735137"/>
                <a:gd name="connsiteY212" fmla="*/ 597869 h 889187"/>
                <a:gd name="connsiteX213" fmla="*/ 278057 w 735137"/>
                <a:gd name="connsiteY213" fmla="*/ 594061 h 889187"/>
                <a:gd name="connsiteX214" fmla="*/ 278057 w 735137"/>
                <a:gd name="connsiteY214" fmla="*/ 590253 h 889187"/>
                <a:gd name="connsiteX215" fmla="*/ 280914 w 735137"/>
                <a:gd name="connsiteY215" fmla="*/ 587397 h 889187"/>
                <a:gd name="connsiteX216" fmla="*/ 307577 w 735137"/>
                <a:gd name="connsiteY216" fmla="*/ 587397 h 889187"/>
                <a:gd name="connsiteX217" fmla="*/ 307577 w 735137"/>
                <a:gd name="connsiteY217" fmla="*/ 583589 h 889187"/>
                <a:gd name="connsiteX218" fmla="*/ 313291 w 735137"/>
                <a:gd name="connsiteY218" fmla="*/ 583589 h 889187"/>
                <a:gd name="connsiteX219" fmla="*/ 319956 w 735137"/>
                <a:gd name="connsiteY219" fmla="*/ 587397 h 889187"/>
                <a:gd name="connsiteX220" fmla="*/ 319956 w 735137"/>
                <a:gd name="connsiteY220" fmla="*/ 601677 h 889187"/>
                <a:gd name="connsiteX221" fmla="*/ 369473 w 735137"/>
                <a:gd name="connsiteY221" fmla="*/ 601677 h 889187"/>
                <a:gd name="connsiteX222" fmla="*/ 369473 w 735137"/>
                <a:gd name="connsiteY222" fmla="*/ 615006 h 889187"/>
                <a:gd name="connsiteX223" fmla="*/ 362807 w 735137"/>
                <a:gd name="connsiteY223" fmla="*/ 625478 h 889187"/>
                <a:gd name="connsiteX224" fmla="*/ 365665 w 735137"/>
                <a:gd name="connsiteY224" fmla="*/ 636902 h 889187"/>
                <a:gd name="connsiteX225" fmla="*/ 372330 w 735137"/>
                <a:gd name="connsiteY225" fmla="*/ 643566 h 889187"/>
                <a:gd name="connsiteX226" fmla="*/ 376139 w 735137"/>
                <a:gd name="connsiteY226" fmla="*/ 650230 h 889187"/>
                <a:gd name="connsiteX227" fmla="*/ 376139 w 735137"/>
                <a:gd name="connsiteY227" fmla="*/ 657847 h 889187"/>
                <a:gd name="connsiteX228" fmla="*/ 372330 w 735137"/>
                <a:gd name="connsiteY228" fmla="*/ 664511 h 889187"/>
                <a:gd name="connsiteX229" fmla="*/ 369473 w 735137"/>
                <a:gd name="connsiteY229" fmla="*/ 668319 h 889187"/>
                <a:gd name="connsiteX230" fmla="*/ 372330 w 735137"/>
                <a:gd name="connsiteY230" fmla="*/ 681647 h 889187"/>
                <a:gd name="connsiteX231" fmla="*/ 372330 w 735137"/>
                <a:gd name="connsiteY231" fmla="*/ 689263 h 889187"/>
                <a:gd name="connsiteX232" fmla="*/ 369473 w 735137"/>
                <a:gd name="connsiteY232" fmla="*/ 693071 h 889187"/>
                <a:gd name="connsiteX233" fmla="*/ 369473 w 735137"/>
                <a:gd name="connsiteY233" fmla="*/ 699736 h 889187"/>
                <a:gd name="connsiteX234" fmla="*/ 372330 w 735137"/>
                <a:gd name="connsiteY234" fmla="*/ 710208 h 889187"/>
                <a:gd name="connsiteX235" fmla="*/ 378996 w 735137"/>
                <a:gd name="connsiteY235" fmla="*/ 720680 h 889187"/>
                <a:gd name="connsiteX236" fmla="*/ 385662 w 735137"/>
                <a:gd name="connsiteY236" fmla="*/ 734960 h 889187"/>
                <a:gd name="connsiteX237" fmla="*/ 388518 w 735137"/>
                <a:gd name="connsiteY237" fmla="*/ 738768 h 889187"/>
                <a:gd name="connsiteX238" fmla="*/ 388518 w 735137"/>
                <a:gd name="connsiteY238" fmla="*/ 749241 h 889187"/>
                <a:gd name="connsiteX239" fmla="*/ 385662 w 735137"/>
                <a:gd name="connsiteY239" fmla="*/ 755905 h 889187"/>
                <a:gd name="connsiteX240" fmla="*/ 385662 w 735137"/>
                <a:gd name="connsiteY240" fmla="*/ 762569 h 889187"/>
                <a:gd name="connsiteX241" fmla="*/ 381852 w 735137"/>
                <a:gd name="connsiteY241" fmla="*/ 766377 h 889187"/>
                <a:gd name="connsiteX242" fmla="*/ 381852 w 735137"/>
                <a:gd name="connsiteY242" fmla="*/ 780657 h 889187"/>
                <a:gd name="connsiteX243" fmla="*/ 385662 w 735137"/>
                <a:gd name="connsiteY243" fmla="*/ 784465 h 889187"/>
                <a:gd name="connsiteX244" fmla="*/ 388518 w 735137"/>
                <a:gd name="connsiteY244" fmla="*/ 784465 h 889187"/>
                <a:gd name="connsiteX245" fmla="*/ 392328 w 735137"/>
                <a:gd name="connsiteY245" fmla="*/ 787322 h 889187"/>
                <a:gd name="connsiteX246" fmla="*/ 395184 w 735137"/>
                <a:gd name="connsiteY246" fmla="*/ 776849 h 889187"/>
                <a:gd name="connsiteX247" fmla="*/ 411373 w 735137"/>
                <a:gd name="connsiteY247" fmla="*/ 780657 h 889187"/>
                <a:gd name="connsiteX248" fmla="*/ 424704 w 735137"/>
                <a:gd name="connsiteY248" fmla="*/ 776849 h 889187"/>
                <a:gd name="connsiteX249" fmla="*/ 424704 w 735137"/>
                <a:gd name="connsiteY249" fmla="*/ 770185 h 889187"/>
                <a:gd name="connsiteX250" fmla="*/ 431370 w 735137"/>
                <a:gd name="connsiteY250" fmla="*/ 770185 h 889187"/>
                <a:gd name="connsiteX251" fmla="*/ 438035 w 735137"/>
                <a:gd name="connsiteY251" fmla="*/ 776849 h 889187"/>
                <a:gd name="connsiteX252" fmla="*/ 450415 w 735137"/>
                <a:gd name="connsiteY252" fmla="*/ 776849 h 889187"/>
                <a:gd name="connsiteX253" fmla="*/ 454224 w 735137"/>
                <a:gd name="connsiteY253" fmla="*/ 766377 h 889187"/>
                <a:gd name="connsiteX254" fmla="*/ 457080 w 735137"/>
                <a:gd name="connsiteY254" fmla="*/ 773993 h 889187"/>
                <a:gd name="connsiteX255" fmla="*/ 467555 w 735137"/>
                <a:gd name="connsiteY255" fmla="*/ 773993 h 889187"/>
                <a:gd name="connsiteX256" fmla="*/ 467555 w 735137"/>
                <a:gd name="connsiteY256" fmla="*/ 791130 h 889187"/>
                <a:gd name="connsiteX257" fmla="*/ 470412 w 735137"/>
                <a:gd name="connsiteY257" fmla="*/ 794938 h 889187"/>
                <a:gd name="connsiteX258" fmla="*/ 479935 w 735137"/>
                <a:gd name="connsiteY258" fmla="*/ 794938 h 889187"/>
                <a:gd name="connsiteX259" fmla="*/ 479935 w 735137"/>
                <a:gd name="connsiteY259" fmla="*/ 791130 h 889187"/>
                <a:gd name="connsiteX260" fmla="*/ 477078 w 735137"/>
                <a:gd name="connsiteY260" fmla="*/ 787322 h 889187"/>
                <a:gd name="connsiteX261" fmla="*/ 499932 w 735137"/>
                <a:gd name="connsiteY261" fmla="*/ 784465 h 889187"/>
                <a:gd name="connsiteX262" fmla="*/ 499932 w 735137"/>
                <a:gd name="connsiteY262" fmla="*/ 794938 h 889187"/>
                <a:gd name="connsiteX263" fmla="*/ 502788 w 735137"/>
                <a:gd name="connsiteY263" fmla="*/ 801602 h 889187"/>
                <a:gd name="connsiteX264" fmla="*/ 506598 w 735137"/>
                <a:gd name="connsiteY264" fmla="*/ 805410 h 889187"/>
                <a:gd name="connsiteX265" fmla="*/ 516120 w 735137"/>
                <a:gd name="connsiteY265" fmla="*/ 812074 h 889187"/>
                <a:gd name="connsiteX266" fmla="*/ 536117 w 735137"/>
                <a:gd name="connsiteY266" fmla="*/ 815882 h 889187"/>
                <a:gd name="connsiteX267" fmla="*/ 552306 w 735137"/>
                <a:gd name="connsiteY267" fmla="*/ 819690 h 889187"/>
                <a:gd name="connsiteX268" fmla="*/ 561828 w 735137"/>
                <a:gd name="connsiteY268" fmla="*/ 819690 h 889187"/>
                <a:gd name="connsiteX269" fmla="*/ 561828 w 735137"/>
                <a:gd name="connsiteY269" fmla="*/ 815882 h 889187"/>
                <a:gd name="connsiteX270" fmla="*/ 564685 w 735137"/>
                <a:gd name="connsiteY270" fmla="*/ 812074 h 889187"/>
                <a:gd name="connsiteX271" fmla="*/ 564685 w 735137"/>
                <a:gd name="connsiteY271" fmla="*/ 801602 h 889187"/>
                <a:gd name="connsiteX272" fmla="*/ 568494 w 735137"/>
                <a:gd name="connsiteY272" fmla="*/ 797794 h 889187"/>
                <a:gd name="connsiteX273" fmla="*/ 571351 w 735137"/>
                <a:gd name="connsiteY273" fmla="*/ 797794 h 889187"/>
                <a:gd name="connsiteX274" fmla="*/ 578016 w 735137"/>
                <a:gd name="connsiteY274" fmla="*/ 805410 h 889187"/>
                <a:gd name="connsiteX275" fmla="*/ 578016 w 735137"/>
                <a:gd name="connsiteY275" fmla="*/ 812074 h 889187"/>
                <a:gd name="connsiteX276" fmla="*/ 581825 w 735137"/>
                <a:gd name="connsiteY276" fmla="*/ 815882 h 889187"/>
                <a:gd name="connsiteX277" fmla="*/ 587539 w 735137"/>
                <a:gd name="connsiteY277" fmla="*/ 815882 h 889187"/>
                <a:gd name="connsiteX278" fmla="*/ 587539 w 735137"/>
                <a:gd name="connsiteY278" fmla="*/ 822546 h 889187"/>
                <a:gd name="connsiteX279" fmla="*/ 584682 w 735137"/>
                <a:gd name="connsiteY279" fmla="*/ 822546 h 889187"/>
                <a:gd name="connsiteX280" fmla="*/ 584682 w 735137"/>
                <a:gd name="connsiteY280" fmla="*/ 830163 h 889187"/>
                <a:gd name="connsiteX281" fmla="*/ 600870 w 735137"/>
                <a:gd name="connsiteY281" fmla="*/ 830163 h 889187"/>
                <a:gd name="connsiteX282" fmla="*/ 604679 w 735137"/>
                <a:gd name="connsiteY282" fmla="*/ 833019 h 889187"/>
                <a:gd name="connsiteX283" fmla="*/ 604679 w 735137"/>
                <a:gd name="connsiteY283" fmla="*/ 840635 h 889187"/>
                <a:gd name="connsiteX284" fmla="*/ 611345 w 735137"/>
                <a:gd name="connsiteY284" fmla="*/ 840635 h 889187"/>
                <a:gd name="connsiteX285" fmla="*/ 614202 w 735137"/>
                <a:gd name="connsiteY285" fmla="*/ 836827 h 889187"/>
                <a:gd name="connsiteX286" fmla="*/ 617059 w 735137"/>
                <a:gd name="connsiteY286" fmla="*/ 836827 h 889187"/>
                <a:gd name="connsiteX287" fmla="*/ 620868 w 735137"/>
                <a:gd name="connsiteY287" fmla="*/ 840635 h 889187"/>
                <a:gd name="connsiteX288" fmla="*/ 623724 w 735137"/>
                <a:gd name="connsiteY288" fmla="*/ 847299 h 889187"/>
                <a:gd name="connsiteX289" fmla="*/ 623724 w 735137"/>
                <a:gd name="connsiteY289" fmla="*/ 851107 h 889187"/>
                <a:gd name="connsiteX290" fmla="*/ 627534 w 735137"/>
                <a:gd name="connsiteY290" fmla="*/ 857771 h 889187"/>
                <a:gd name="connsiteX291" fmla="*/ 633247 w 735137"/>
                <a:gd name="connsiteY291" fmla="*/ 857771 h 889187"/>
                <a:gd name="connsiteX292" fmla="*/ 639913 w 735137"/>
                <a:gd name="connsiteY292" fmla="*/ 865387 h 889187"/>
                <a:gd name="connsiteX293" fmla="*/ 639913 w 735137"/>
                <a:gd name="connsiteY293" fmla="*/ 872051 h 889187"/>
                <a:gd name="connsiteX294" fmla="*/ 643721 w 735137"/>
                <a:gd name="connsiteY294" fmla="*/ 878715 h 889187"/>
                <a:gd name="connsiteX295" fmla="*/ 643721 w 735137"/>
                <a:gd name="connsiteY295" fmla="*/ 886332 h 889187"/>
                <a:gd name="connsiteX296" fmla="*/ 653244 w 735137"/>
                <a:gd name="connsiteY296" fmla="*/ 886332 h 889187"/>
                <a:gd name="connsiteX297" fmla="*/ 662766 w 735137"/>
                <a:gd name="connsiteY297" fmla="*/ 878715 h 889187"/>
                <a:gd name="connsiteX298" fmla="*/ 666576 w 735137"/>
                <a:gd name="connsiteY298" fmla="*/ 886332 h 889187"/>
                <a:gd name="connsiteX299" fmla="*/ 666576 w 735137"/>
                <a:gd name="connsiteY299" fmla="*/ 889188 h 889187"/>
                <a:gd name="connsiteX300" fmla="*/ 669432 w 735137"/>
                <a:gd name="connsiteY300" fmla="*/ 889188 h 889187"/>
                <a:gd name="connsiteX301" fmla="*/ 673242 w 735137"/>
                <a:gd name="connsiteY301" fmla="*/ 878715 h 889187"/>
                <a:gd name="connsiteX302" fmla="*/ 676098 w 735137"/>
                <a:gd name="connsiteY302" fmla="*/ 857771 h 889187"/>
                <a:gd name="connsiteX303" fmla="*/ 676098 w 735137"/>
                <a:gd name="connsiteY303" fmla="*/ 830163 h 889187"/>
                <a:gd name="connsiteX304" fmla="*/ 662766 w 735137"/>
                <a:gd name="connsiteY304" fmla="*/ 830163 h 889187"/>
                <a:gd name="connsiteX305" fmla="*/ 662766 w 735137"/>
                <a:gd name="connsiteY305" fmla="*/ 840635 h 889187"/>
                <a:gd name="connsiteX306" fmla="*/ 659910 w 735137"/>
                <a:gd name="connsiteY306" fmla="*/ 843491 h 889187"/>
                <a:gd name="connsiteX307" fmla="*/ 657053 w 735137"/>
                <a:gd name="connsiteY307" fmla="*/ 843491 h 889187"/>
                <a:gd name="connsiteX308" fmla="*/ 650387 w 735137"/>
                <a:gd name="connsiteY308" fmla="*/ 840635 h 889187"/>
                <a:gd name="connsiteX309" fmla="*/ 633247 w 735137"/>
                <a:gd name="connsiteY309" fmla="*/ 822546 h 889187"/>
                <a:gd name="connsiteX310" fmla="*/ 630390 w 735137"/>
                <a:gd name="connsiteY310" fmla="*/ 822546 h 889187"/>
                <a:gd name="connsiteX311" fmla="*/ 630390 w 735137"/>
                <a:gd name="connsiteY311" fmla="*/ 819690 h 889187"/>
                <a:gd name="connsiteX312" fmla="*/ 627534 w 735137"/>
                <a:gd name="connsiteY312" fmla="*/ 819690 h 889187"/>
                <a:gd name="connsiteX313" fmla="*/ 620868 w 735137"/>
                <a:gd name="connsiteY313" fmla="*/ 812074 h 889187"/>
                <a:gd name="connsiteX314" fmla="*/ 620868 w 735137"/>
                <a:gd name="connsiteY314" fmla="*/ 797794 h 889187"/>
                <a:gd name="connsiteX315" fmla="*/ 623724 w 735137"/>
                <a:gd name="connsiteY315" fmla="*/ 791130 h 889187"/>
                <a:gd name="connsiteX316" fmla="*/ 627534 w 735137"/>
                <a:gd name="connsiteY316" fmla="*/ 780657 h 889187"/>
                <a:gd name="connsiteX317" fmla="*/ 630390 w 735137"/>
                <a:gd name="connsiteY317" fmla="*/ 773993 h 889187"/>
                <a:gd name="connsiteX318" fmla="*/ 637056 w 735137"/>
                <a:gd name="connsiteY318" fmla="*/ 766377 h 889187"/>
                <a:gd name="connsiteX319" fmla="*/ 637056 w 735137"/>
                <a:gd name="connsiteY319" fmla="*/ 734960 h 889187"/>
                <a:gd name="connsiteX320" fmla="*/ 633247 w 735137"/>
                <a:gd name="connsiteY320" fmla="*/ 724488 h 889187"/>
                <a:gd name="connsiteX321" fmla="*/ 633247 w 735137"/>
                <a:gd name="connsiteY321" fmla="*/ 710208 h 889187"/>
                <a:gd name="connsiteX322" fmla="*/ 630390 w 735137"/>
                <a:gd name="connsiteY322" fmla="*/ 706400 h 889187"/>
                <a:gd name="connsiteX323" fmla="*/ 630390 w 735137"/>
                <a:gd name="connsiteY323" fmla="*/ 703544 h 889187"/>
                <a:gd name="connsiteX324" fmla="*/ 627534 w 735137"/>
                <a:gd name="connsiteY324" fmla="*/ 699736 h 889187"/>
                <a:gd name="connsiteX325" fmla="*/ 627534 w 735137"/>
                <a:gd name="connsiteY325" fmla="*/ 695928 h 889187"/>
                <a:gd name="connsiteX326" fmla="*/ 620868 w 735137"/>
                <a:gd name="connsiteY326" fmla="*/ 689263 h 889187"/>
                <a:gd name="connsiteX327" fmla="*/ 623724 w 735137"/>
                <a:gd name="connsiteY327" fmla="*/ 689263 h 889187"/>
                <a:gd name="connsiteX328" fmla="*/ 627534 w 735137"/>
                <a:gd name="connsiteY328" fmla="*/ 685455 h 889187"/>
                <a:gd name="connsiteX329" fmla="*/ 633247 w 735137"/>
                <a:gd name="connsiteY329" fmla="*/ 681647 h 889187"/>
                <a:gd name="connsiteX330" fmla="*/ 643721 w 735137"/>
                <a:gd name="connsiteY330" fmla="*/ 671175 h 889187"/>
                <a:gd name="connsiteX331" fmla="*/ 643721 w 735137"/>
                <a:gd name="connsiteY331" fmla="*/ 654039 h 889187"/>
                <a:gd name="connsiteX332" fmla="*/ 650387 w 735137"/>
                <a:gd name="connsiteY332" fmla="*/ 654039 h 889187"/>
                <a:gd name="connsiteX333" fmla="*/ 659910 w 735137"/>
                <a:gd name="connsiteY333" fmla="*/ 650230 h 889187"/>
                <a:gd name="connsiteX334" fmla="*/ 669432 w 735137"/>
                <a:gd name="connsiteY334" fmla="*/ 650230 h 889187"/>
                <a:gd name="connsiteX335" fmla="*/ 676098 w 735137"/>
                <a:gd name="connsiteY335" fmla="*/ 647374 h 889187"/>
                <a:gd name="connsiteX336" fmla="*/ 685621 w 735137"/>
                <a:gd name="connsiteY336" fmla="*/ 647374 h 889187"/>
                <a:gd name="connsiteX337" fmla="*/ 698952 w 735137"/>
                <a:gd name="connsiteY337" fmla="*/ 639758 h 889187"/>
                <a:gd name="connsiteX338" fmla="*/ 701809 w 735137"/>
                <a:gd name="connsiteY338" fmla="*/ 639758 h 889187"/>
                <a:gd name="connsiteX339" fmla="*/ 701809 w 735137"/>
                <a:gd name="connsiteY339" fmla="*/ 636902 h 889187"/>
                <a:gd name="connsiteX340" fmla="*/ 698952 w 735137"/>
                <a:gd name="connsiteY340" fmla="*/ 629286 h 889187"/>
                <a:gd name="connsiteX341" fmla="*/ 692287 w 735137"/>
                <a:gd name="connsiteY341" fmla="*/ 622622 h 889187"/>
                <a:gd name="connsiteX342" fmla="*/ 692287 w 735137"/>
                <a:gd name="connsiteY342" fmla="*/ 594061 h 889187"/>
                <a:gd name="connsiteX343" fmla="*/ 678955 w 735137"/>
                <a:gd name="connsiteY343" fmla="*/ 594061 h 889187"/>
                <a:gd name="connsiteX344" fmla="*/ 678955 w 735137"/>
                <a:gd name="connsiteY344" fmla="*/ 590253 h 889187"/>
                <a:gd name="connsiteX345" fmla="*/ 676098 w 735137"/>
                <a:gd name="connsiteY345" fmla="*/ 583589 h 889187"/>
                <a:gd name="connsiteX346" fmla="*/ 676098 w 735137"/>
                <a:gd name="connsiteY346" fmla="*/ 573117 h 889187"/>
                <a:gd name="connsiteX347" fmla="*/ 673242 w 735137"/>
                <a:gd name="connsiteY347" fmla="*/ 569309 h 889187"/>
                <a:gd name="connsiteX348" fmla="*/ 666576 w 735137"/>
                <a:gd name="connsiteY348" fmla="*/ 566453 h 889187"/>
                <a:gd name="connsiteX349" fmla="*/ 662766 w 735137"/>
                <a:gd name="connsiteY349" fmla="*/ 562645 h 889187"/>
                <a:gd name="connsiteX350" fmla="*/ 657053 w 735137"/>
                <a:gd name="connsiteY350" fmla="*/ 548364 h 889187"/>
                <a:gd name="connsiteX351" fmla="*/ 657053 w 735137"/>
                <a:gd name="connsiteY351" fmla="*/ 531228 h 889187"/>
                <a:gd name="connsiteX352" fmla="*/ 659910 w 735137"/>
                <a:gd name="connsiteY352" fmla="*/ 527420 h 889187"/>
                <a:gd name="connsiteX353" fmla="*/ 659910 w 735137"/>
                <a:gd name="connsiteY353" fmla="*/ 513139 h 889187"/>
                <a:gd name="connsiteX354" fmla="*/ 653244 w 735137"/>
                <a:gd name="connsiteY354" fmla="*/ 506475 h 889187"/>
                <a:gd name="connsiteX355" fmla="*/ 650387 w 735137"/>
                <a:gd name="connsiteY355" fmla="*/ 499811 h 889187"/>
                <a:gd name="connsiteX356" fmla="*/ 650387 w 735137"/>
                <a:gd name="connsiteY356" fmla="*/ 471250 h 889187"/>
                <a:gd name="connsiteX357" fmla="*/ 653244 w 735137"/>
                <a:gd name="connsiteY357" fmla="*/ 456970 h 889187"/>
                <a:gd name="connsiteX358" fmla="*/ 653244 w 735137"/>
                <a:gd name="connsiteY358" fmla="*/ 439834 h 889187"/>
                <a:gd name="connsiteX359" fmla="*/ 659910 w 735137"/>
                <a:gd name="connsiteY359" fmla="*/ 432218 h 889187"/>
                <a:gd name="connsiteX360" fmla="*/ 662766 w 735137"/>
                <a:gd name="connsiteY360" fmla="*/ 436026 h 889187"/>
                <a:gd name="connsiteX361" fmla="*/ 662766 w 735137"/>
                <a:gd name="connsiteY361" fmla="*/ 429362 h 889187"/>
                <a:gd name="connsiteX362" fmla="*/ 666576 w 735137"/>
                <a:gd name="connsiteY362" fmla="*/ 425554 h 889187"/>
                <a:gd name="connsiteX363" fmla="*/ 666576 w 735137"/>
                <a:gd name="connsiteY363" fmla="*/ 408417 h 889187"/>
                <a:gd name="connsiteX364" fmla="*/ 662766 w 735137"/>
                <a:gd name="connsiteY364" fmla="*/ 404609 h 889187"/>
                <a:gd name="connsiteX365" fmla="*/ 657053 w 735137"/>
                <a:gd name="connsiteY365" fmla="*/ 400801 h 889187"/>
                <a:gd name="connsiteX366" fmla="*/ 653244 w 735137"/>
                <a:gd name="connsiteY366" fmla="*/ 396993 h 889187"/>
                <a:gd name="connsiteX367" fmla="*/ 646579 w 735137"/>
                <a:gd name="connsiteY367" fmla="*/ 379856 h 889187"/>
                <a:gd name="connsiteX368" fmla="*/ 643721 w 735137"/>
                <a:gd name="connsiteY368" fmla="*/ 376048 h 889187"/>
                <a:gd name="connsiteX369" fmla="*/ 639913 w 735137"/>
                <a:gd name="connsiteY369" fmla="*/ 376048 h 889187"/>
                <a:gd name="connsiteX370" fmla="*/ 639913 w 735137"/>
                <a:gd name="connsiteY370" fmla="*/ 373192 h 889187"/>
                <a:gd name="connsiteX371" fmla="*/ 643721 w 735137"/>
                <a:gd name="connsiteY371" fmla="*/ 365576 h 889187"/>
                <a:gd name="connsiteX372" fmla="*/ 650387 w 735137"/>
                <a:gd name="connsiteY372" fmla="*/ 361768 h 889187"/>
                <a:gd name="connsiteX373" fmla="*/ 657053 w 735137"/>
                <a:gd name="connsiteY373" fmla="*/ 355104 h 889187"/>
                <a:gd name="connsiteX374" fmla="*/ 657053 w 735137"/>
                <a:gd name="connsiteY374" fmla="*/ 348440 h 889187"/>
                <a:gd name="connsiteX375" fmla="*/ 653244 w 735137"/>
                <a:gd name="connsiteY375" fmla="*/ 344632 h 889187"/>
                <a:gd name="connsiteX376" fmla="*/ 650387 w 735137"/>
                <a:gd name="connsiteY376" fmla="*/ 337968 h 889187"/>
                <a:gd name="connsiteX377" fmla="*/ 650387 w 735137"/>
                <a:gd name="connsiteY377" fmla="*/ 334159 h 889187"/>
                <a:gd name="connsiteX378" fmla="*/ 653244 w 735137"/>
                <a:gd name="connsiteY378" fmla="*/ 330351 h 889187"/>
                <a:gd name="connsiteX379" fmla="*/ 666576 w 735137"/>
                <a:gd name="connsiteY379" fmla="*/ 323687 h 889187"/>
                <a:gd name="connsiteX380" fmla="*/ 669432 w 735137"/>
                <a:gd name="connsiteY380" fmla="*/ 319879 h 889187"/>
                <a:gd name="connsiteX381" fmla="*/ 673242 w 735137"/>
                <a:gd name="connsiteY381" fmla="*/ 319879 h 88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Lst>
              <a:rect l="l" t="t" r="r" b="b"/>
              <a:pathLst>
                <a:path w="735137" h="889187">
                  <a:moveTo>
                    <a:pt x="676098" y="274182"/>
                  </a:moveTo>
                  <a:lnTo>
                    <a:pt x="676098" y="257046"/>
                  </a:lnTo>
                  <a:lnTo>
                    <a:pt x="685621" y="214205"/>
                  </a:lnTo>
                  <a:lnTo>
                    <a:pt x="696095" y="207540"/>
                  </a:lnTo>
                  <a:lnTo>
                    <a:pt x="696095" y="200877"/>
                  </a:lnTo>
                  <a:lnTo>
                    <a:pt x="708475" y="193260"/>
                  </a:lnTo>
                  <a:lnTo>
                    <a:pt x="712284" y="186596"/>
                  </a:lnTo>
                  <a:lnTo>
                    <a:pt x="718950" y="182788"/>
                  </a:lnTo>
                  <a:lnTo>
                    <a:pt x="725615" y="168508"/>
                  </a:lnTo>
                  <a:lnTo>
                    <a:pt x="731329" y="161844"/>
                  </a:lnTo>
                  <a:lnTo>
                    <a:pt x="735138" y="155179"/>
                  </a:lnTo>
                  <a:lnTo>
                    <a:pt x="735138" y="147563"/>
                  </a:lnTo>
                  <a:lnTo>
                    <a:pt x="731329" y="144707"/>
                  </a:lnTo>
                  <a:lnTo>
                    <a:pt x="725615" y="140899"/>
                  </a:lnTo>
                  <a:lnTo>
                    <a:pt x="718950" y="140899"/>
                  </a:lnTo>
                  <a:lnTo>
                    <a:pt x="715140" y="137091"/>
                  </a:lnTo>
                  <a:lnTo>
                    <a:pt x="715140" y="130427"/>
                  </a:lnTo>
                  <a:lnTo>
                    <a:pt x="718950" y="122811"/>
                  </a:lnTo>
                  <a:lnTo>
                    <a:pt x="721806" y="119955"/>
                  </a:lnTo>
                  <a:lnTo>
                    <a:pt x="721806" y="116147"/>
                  </a:lnTo>
                  <a:lnTo>
                    <a:pt x="718950" y="112338"/>
                  </a:lnTo>
                  <a:lnTo>
                    <a:pt x="712284" y="109482"/>
                  </a:lnTo>
                  <a:lnTo>
                    <a:pt x="721806" y="99010"/>
                  </a:lnTo>
                  <a:lnTo>
                    <a:pt x="718950" y="84730"/>
                  </a:lnTo>
                  <a:lnTo>
                    <a:pt x="708475" y="84730"/>
                  </a:lnTo>
                  <a:lnTo>
                    <a:pt x="705618" y="70450"/>
                  </a:lnTo>
                  <a:lnTo>
                    <a:pt x="701809" y="70450"/>
                  </a:lnTo>
                  <a:lnTo>
                    <a:pt x="698952" y="66641"/>
                  </a:lnTo>
                  <a:lnTo>
                    <a:pt x="692287" y="63786"/>
                  </a:lnTo>
                  <a:lnTo>
                    <a:pt x="685621" y="56169"/>
                  </a:lnTo>
                  <a:lnTo>
                    <a:pt x="682764" y="49505"/>
                  </a:lnTo>
                  <a:lnTo>
                    <a:pt x="678955" y="39033"/>
                  </a:lnTo>
                  <a:lnTo>
                    <a:pt x="673242" y="35225"/>
                  </a:lnTo>
                  <a:lnTo>
                    <a:pt x="669432" y="31417"/>
                  </a:lnTo>
                  <a:lnTo>
                    <a:pt x="662766" y="39033"/>
                  </a:lnTo>
                  <a:lnTo>
                    <a:pt x="662766" y="42841"/>
                  </a:lnTo>
                  <a:lnTo>
                    <a:pt x="657053" y="49505"/>
                  </a:lnTo>
                  <a:lnTo>
                    <a:pt x="653244" y="49505"/>
                  </a:lnTo>
                  <a:lnTo>
                    <a:pt x="646579" y="45697"/>
                  </a:lnTo>
                  <a:lnTo>
                    <a:pt x="646579" y="42841"/>
                  </a:lnTo>
                  <a:lnTo>
                    <a:pt x="639913" y="39033"/>
                  </a:lnTo>
                  <a:lnTo>
                    <a:pt x="633247" y="39033"/>
                  </a:lnTo>
                  <a:lnTo>
                    <a:pt x="630390" y="42841"/>
                  </a:lnTo>
                  <a:lnTo>
                    <a:pt x="627534" y="49505"/>
                  </a:lnTo>
                  <a:lnTo>
                    <a:pt x="623724" y="53313"/>
                  </a:lnTo>
                  <a:lnTo>
                    <a:pt x="598014" y="39033"/>
                  </a:lnTo>
                  <a:lnTo>
                    <a:pt x="598014" y="24753"/>
                  </a:lnTo>
                  <a:lnTo>
                    <a:pt x="581825" y="10472"/>
                  </a:lnTo>
                  <a:lnTo>
                    <a:pt x="578016" y="3808"/>
                  </a:lnTo>
                  <a:lnTo>
                    <a:pt x="568494" y="14280"/>
                  </a:lnTo>
                  <a:lnTo>
                    <a:pt x="558971" y="18088"/>
                  </a:lnTo>
                  <a:lnTo>
                    <a:pt x="545640" y="18088"/>
                  </a:lnTo>
                  <a:lnTo>
                    <a:pt x="538974" y="10472"/>
                  </a:lnTo>
                  <a:lnTo>
                    <a:pt x="538974" y="6664"/>
                  </a:lnTo>
                  <a:lnTo>
                    <a:pt x="518977" y="10472"/>
                  </a:lnTo>
                  <a:lnTo>
                    <a:pt x="513264" y="3808"/>
                  </a:lnTo>
                  <a:lnTo>
                    <a:pt x="513264" y="0"/>
                  </a:lnTo>
                  <a:lnTo>
                    <a:pt x="509454" y="0"/>
                  </a:lnTo>
                  <a:lnTo>
                    <a:pt x="499932" y="10472"/>
                  </a:lnTo>
                  <a:lnTo>
                    <a:pt x="499932" y="18088"/>
                  </a:lnTo>
                  <a:lnTo>
                    <a:pt x="493266" y="18088"/>
                  </a:lnTo>
                  <a:lnTo>
                    <a:pt x="490409" y="20945"/>
                  </a:lnTo>
                  <a:lnTo>
                    <a:pt x="477078" y="20945"/>
                  </a:lnTo>
                  <a:lnTo>
                    <a:pt x="470412" y="14280"/>
                  </a:lnTo>
                  <a:lnTo>
                    <a:pt x="457080" y="24753"/>
                  </a:lnTo>
                  <a:lnTo>
                    <a:pt x="447558" y="24753"/>
                  </a:lnTo>
                  <a:lnTo>
                    <a:pt x="440892" y="31417"/>
                  </a:lnTo>
                  <a:lnTo>
                    <a:pt x="434226" y="35225"/>
                  </a:lnTo>
                  <a:lnTo>
                    <a:pt x="431370" y="39033"/>
                  </a:lnTo>
                  <a:lnTo>
                    <a:pt x="427561" y="39033"/>
                  </a:lnTo>
                  <a:lnTo>
                    <a:pt x="415181" y="24753"/>
                  </a:lnTo>
                  <a:lnTo>
                    <a:pt x="411373" y="31417"/>
                  </a:lnTo>
                  <a:lnTo>
                    <a:pt x="401850" y="42841"/>
                  </a:lnTo>
                  <a:lnTo>
                    <a:pt x="401850" y="49505"/>
                  </a:lnTo>
                  <a:lnTo>
                    <a:pt x="398041" y="53313"/>
                  </a:lnTo>
                  <a:lnTo>
                    <a:pt x="395184" y="59977"/>
                  </a:lnTo>
                  <a:lnTo>
                    <a:pt x="392328" y="63786"/>
                  </a:lnTo>
                  <a:lnTo>
                    <a:pt x="385662" y="59977"/>
                  </a:lnTo>
                  <a:lnTo>
                    <a:pt x="381852" y="56169"/>
                  </a:lnTo>
                  <a:lnTo>
                    <a:pt x="376139" y="53313"/>
                  </a:lnTo>
                  <a:lnTo>
                    <a:pt x="349476" y="53313"/>
                  </a:lnTo>
                  <a:lnTo>
                    <a:pt x="342810" y="49505"/>
                  </a:lnTo>
                  <a:lnTo>
                    <a:pt x="339954" y="45697"/>
                  </a:lnTo>
                  <a:lnTo>
                    <a:pt x="317099" y="45697"/>
                  </a:lnTo>
                  <a:lnTo>
                    <a:pt x="317099" y="28561"/>
                  </a:lnTo>
                  <a:lnTo>
                    <a:pt x="313291" y="24753"/>
                  </a:lnTo>
                  <a:lnTo>
                    <a:pt x="303768" y="24753"/>
                  </a:lnTo>
                  <a:lnTo>
                    <a:pt x="303768" y="18088"/>
                  </a:lnTo>
                  <a:lnTo>
                    <a:pt x="297102" y="14280"/>
                  </a:lnTo>
                  <a:lnTo>
                    <a:pt x="290437" y="14280"/>
                  </a:lnTo>
                  <a:lnTo>
                    <a:pt x="280914" y="10472"/>
                  </a:lnTo>
                  <a:lnTo>
                    <a:pt x="274248" y="10472"/>
                  </a:lnTo>
                  <a:lnTo>
                    <a:pt x="267582" y="14280"/>
                  </a:lnTo>
                  <a:lnTo>
                    <a:pt x="264726" y="18088"/>
                  </a:lnTo>
                  <a:lnTo>
                    <a:pt x="264726" y="20945"/>
                  </a:lnTo>
                  <a:lnTo>
                    <a:pt x="261869" y="28561"/>
                  </a:lnTo>
                  <a:lnTo>
                    <a:pt x="261869" y="31417"/>
                  </a:lnTo>
                  <a:lnTo>
                    <a:pt x="258060" y="39033"/>
                  </a:lnTo>
                  <a:lnTo>
                    <a:pt x="251394" y="45697"/>
                  </a:lnTo>
                  <a:lnTo>
                    <a:pt x="248537" y="45697"/>
                  </a:lnTo>
                  <a:lnTo>
                    <a:pt x="241872" y="53313"/>
                  </a:lnTo>
                  <a:lnTo>
                    <a:pt x="241872" y="59977"/>
                  </a:lnTo>
                  <a:lnTo>
                    <a:pt x="244729" y="59977"/>
                  </a:lnTo>
                  <a:lnTo>
                    <a:pt x="244729" y="70450"/>
                  </a:lnTo>
                  <a:lnTo>
                    <a:pt x="238063" y="80922"/>
                  </a:lnTo>
                  <a:lnTo>
                    <a:pt x="244729" y="88538"/>
                  </a:lnTo>
                  <a:lnTo>
                    <a:pt x="244729" y="109482"/>
                  </a:lnTo>
                  <a:lnTo>
                    <a:pt x="241872" y="116147"/>
                  </a:lnTo>
                  <a:lnTo>
                    <a:pt x="238063" y="126619"/>
                  </a:lnTo>
                  <a:lnTo>
                    <a:pt x="232349" y="133283"/>
                  </a:lnTo>
                  <a:lnTo>
                    <a:pt x="225684" y="147563"/>
                  </a:lnTo>
                  <a:lnTo>
                    <a:pt x="221874" y="151371"/>
                  </a:lnTo>
                  <a:lnTo>
                    <a:pt x="221874" y="168508"/>
                  </a:lnTo>
                  <a:lnTo>
                    <a:pt x="225684" y="176124"/>
                  </a:lnTo>
                  <a:lnTo>
                    <a:pt x="225684" y="190404"/>
                  </a:lnTo>
                  <a:lnTo>
                    <a:pt x="215208" y="211349"/>
                  </a:lnTo>
                  <a:lnTo>
                    <a:pt x="215208" y="218013"/>
                  </a:lnTo>
                  <a:lnTo>
                    <a:pt x="219018" y="221821"/>
                  </a:lnTo>
                  <a:lnTo>
                    <a:pt x="221874" y="228485"/>
                  </a:lnTo>
                  <a:lnTo>
                    <a:pt x="221874" y="242765"/>
                  </a:lnTo>
                  <a:lnTo>
                    <a:pt x="219018" y="249430"/>
                  </a:lnTo>
                  <a:lnTo>
                    <a:pt x="212352" y="253238"/>
                  </a:lnTo>
                  <a:lnTo>
                    <a:pt x="212352" y="284654"/>
                  </a:lnTo>
                  <a:lnTo>
                    <a:pt x="209495" y="288462"/>
                  </a:lnTo>
                  <a:lnTo>
                    <a:pt x="202829" y="292271"/>
                  </a:lnTo>
                  <a:lnTo>
                    <a:pt x="199021" y="298935"/>
                  </a:lnTo>
                  <a:lnTo>
                    <a:pt x="173310" y="313215"/>
                  </a:lnTo>
                  <a:lnTo>
                    <a:pt x="169501" y="317023"/>
                  </a:lnTo>
                  <a:lnTo>
                    <a:pt x="166644" y="323687"/>
                  </a:lnTo>
                  <a:lnTo>
                    <a:pt x="166644" y="344632"/>
                  </a:lnTo>
                  <a:lnTo>
                    <a:pt x="153312" y="358912"/>
                  </a:lnTo>
                  <a:lnTo>
                    <a:pt x="150456" y="358912"/>
                  </a:lnTo>
                  <a:lnTo>
                    <a:pt x="153312" y="418889"/>
                  </a:lnTo>
                  <a:lnTo>
                    <a:pt x="137124" y="442690"/>
                  </a:lnTo>
                  <a:lnTo>
                    <a:pt x="134267" y="446498"/>
                  </a:lnTo>
                  <a:lnTo>
                    <a:pt x="123793" y="446498"/>
                  </a:lnTo>
                  <a:lnTo>
                    <a:pt x="118079" y="453162"/>
                  </a:lnTo>
                  <a:lnTo>
                    <a:pt x="114270" y="460778"/>
                  </a:lnTo>
                  <a:lnTo>
                    <a:pt x="104748" y="471250"/>
                  </a:lnTo>
                  <a:lnTo>
                    <a:pt x="100938" y="477915"/>
                  </a:lnTo>
                  <a:lnTo>
                    <a:pt x="98082" y="481723"/>
                  </a:lnTo>
                  <a:lnTo>
                    <a:pt x="91416" y="485531"/>
                  </a:lnTo>
                  <a:lnTo>
                    <a:pt x="81893" y="485531"/>
                  </a:lnTo>
                  <a:lnTo>
                    <a:pt x="78085" y="481723"/>
                  </a:lnTo>
                  <a:lnTo>
                    <a:pt x="81893" y="475058"/>
                  </a:lnTo>
                  <a:lnTo>
                    <a:pt x="81893" y="456970"/>
                  </a:lnTo>
                  <a:lnTo>
                    <a:pt x="78085" y="456970"/>
                  </a:lnTo>
                  <a:lnTo>
                    <a:pt x="68562" y="467442"/>
                  </a:lnTo>
                  <a:lnTo>
                    <a:pt x="55230" y="464586"/>
                  </a:lnTo>
                  <a:lnTo>
                    <a:pt x="55230" y="475058"/>
                  </a:lnTo>
                  <a:lnTo>
                    <a:pt x="52374" y="481723"/>
                  </a:lnTo>
                  <a:lnTo>
                    <a:pt x="49517" y="485531"/>
                  </a:lnTo>
                  <a:lnTo>
                    <a:pt x="42851" y="485531"/>
                  </a:lnTo>
                  <a:lnTo>
                    <a:pt x="39042" y="481723"/>
                  </a:lnTo>
                  <a:lnTo>
                    <a:pt x="39042" y="477915"/>
                  </a:lnTo>
                  <a:lnTo>
                    <a:pt x="36185" y="475058"/>
                  </a:lnTo>
                  <a:lnTo>
                    <a:pt x="36185" y="471250"/>
                  </a:lnTo>
                  <a:lnTo>
                    <a:pt x="29520" y="471250"/>
                  </a:lnTo>
                  <a:lnTo>
                    <a:pt x="25711" y="477915"/>
                  </a:lnTo>
                  <a:lnTo>
                    <a:pt x="6666" y="496003"/>
                  </a:lnTo>
                  <a:lnTo>
                    <a:pt x="9523" y="502667"/>
                  </a:lnTo>
                  <a:lnTo>
                    <a:pt x="9523" y="506475"/>
                  </a:lnTo>
                  <a:lnTo>
                    <a:pt x="13332" y="513139"/>
                  </a:lnTo>
                  <a:lnTo>
                    <a:pt x="13332" y="516947"/>
                  </a:lnTo>
                  <a:lnTo>
                    <a:pt x="9523" y="520756"/>
                  </a:lnTo>
                  <a:lnTo>
                    <a:pt x="2857" y="523612"/>
                  </a:lnTo>
                  <a:lnTo>
                    <a:pt x="0" y="527420"/>
                  </a:lnTo>
                  <a:lnTo>
                    <a:pt x="2857" y="531228"/>
                  </a:lnTo>
                  <a:lnTo>
                    <a:pt x="2857" y="534084"/>
                  </a:lnTo>
                  <a:lnTo>
                    <a:pt x="9523" y="537892"/>
                  </a:lnTo>
                  <a:lnTo>
                    <a:pt x="9523" y="541700"/>
                  </a:lnTo>
                  <a:lnTo>
                    <a:pt x="29520" y="531228"/>
                  </a:lnTo>
                  <a:lnTo>
                    <a:pt x="42851" y="534084"/>
                  </a:lnTo>
                  <a:lnTo>
                    <a:pt x="45708" y="531228"/>
                  </a:lnTo>
                  <a:lnTo>
                    <a:pt x="52374" y="534084"/>
                  </a:lnTo>
                  <a:lnTo>
                    <a:pt x="65706" y="531228"/>
                  </a:lnTo>
                  <a:lnTo>
                    <a:pt x="71419" y="534084"/>
                  </a:lnTo>
                  <a:lnTo>
                    <a:pt x="88559" y="534084"/>
                  </a:lnTo>
                  <a:lnTo>
                    <a:pt x="95225" y="531228"/>
                  </a:lnTo>
                  <a:lnTo>
                    <a:pt x="100938" y="531228"/>
                  </a:lnTo>
                  <a:lnTo>
                    <a:pt x="107604" y="534084"/>
                  </a:lnTo>
                  <a:lnTo>
                    <a:pt x="123793" y="534084"/>
                  </a:lnTo>
                  <a:lnTo>
                    <a:pt x="134267" y="531228"/>
                  </a:lnTo>
                  <a:lnTo>
                    <a:pt x="146647" y="531228"/>
                  </a:lnTo>
                  <a:lnTo>
                    <a:pt x="150456" y="527420"/>
                  </a:lnTo>
                  <a:lnTo>
                    <a:pt x="159978" y="527420"/>
                  </a:lnTo>
                  <a:lnTo>
                    <a:pt x="163787" y="531228"/>
                  </a:lnTo>
                  <a:lnTo>
                    <a:pt x="166644" y="537892"/>
                  </a:lnTo>
                  <a:lnTo>
                    <a:pt x="173310" y="545508"/>
                  </a:lnTo>
                  <a:lnTo>
                    <a:pt x="173310" y="569309"/>
                  </a:lnTo>
                  <a:lnTo>
                    <a:pt x="182832" y="580733"/>
                  </a:lnTo>
                  <a:lnTo>
                    <a:pt x="182832" y="594061"/>
                  </a:lnTo>
                  <a:lnTo>
                    <a:pt x="179976" y="597869"/>
                  </a:lnTo>
                  <a:lnTo>
                    <a:pt x="179976" y="601677"/>
                  </a:lnTo>
                  <a:lnTo>
                    <a:pt x="182832" y="604533"/>
                  </a:lnTo>
                  <a:lnTo>
                    <a:pt x="186641" y="604533"/>
                  </a:lnTo>
                  <a:lnTo>
                    <a:pt x="192355" y="612149"/>
                  </a:lnTo>
                  <a:lnTo>
                    <a:pt x="192355" y="618814"/>
                  </a:lnTo>
                  <a:lnTo>
                    <a:pt x="196163" y="622622"/>
                  </a:lnTo>
                  <a:lnTo>
                    <a:pt x="202829" y="636902"/>
                  </a:lnTo>
                  <a:lnTo>
                    <a:pt x="219018" y="636902"/>
                  </a:lnTo>
                  <a:lnTo>
                    <a:pt x="225684" y="639758"/>
                  </a:lnTo>
                  <a:lnTo>
                    <a:pt x="228540" y="633094"/>
                  </a:lnTo>
                  <a:lnTo>
                    <a:pt x="241872" y="633094"/>
                  </a:lnTo>
                  <a:lnTo>
                    <a:pt x="248537" y="629286"/>
                  </a:lnTo>
                  <a:lnTo>
                    <a:pt x="251394" y="633094"/>
                  </a:lnTo>
                  <a:lnTo>
                    <a:pt x="274248" y="629286"/>
                  </a:lnTo>
                  <a:lnTo>
                    <a:pt x="274248" y="618814"/>
                  </a:lnTo>
                  <a:lnTo>
                    <a:pt x="278057" y="615006"/>
                  </a:lnTo>
                  <a:lnTo>
                    <a:pt x="278057" y="612149"/>
                  </a:lnTo>
                  <a:lnTo>
                    <a:pt x="283771" y="612149"/>
                  </a:lnTo>
                  <a:lnTo>
                    <a:pt x="283771" y="604533"/>
                  </a:lnTo>
                  <a:lnTo>
                    <a:pt x="280914" y="597869"/>
                  </a:lnTo>
                  <a:lnTo>
                    <a:pt x="278057" y="594061"/>
                  </a:lnTo>
                  <a:lnTo>
                    <a:pt x="278057" y="590253"/>
                  </a:lnTo>
                  <a:lnTo>
                    <a:pt x="280914" y="587397"/>
                  </a:lnTo>
                  <a:lnTo>
                    <a:pt x="307577" y="587397"/>
                  </a:lnTo>
                  <a:lnTo>
                    <a:pt x="307577" y="583589"/>
                  </a:lnTo>
                  <a:lnTo>
                    <a:pt x="313291" y="583589"/>
                  </a:lnTo>
                  <a:lnTo>
                    <a:pt x="319956" y="587397"/>
                  </a:lnTo>
                  <a:lnTo>
                    <a:pt x="319956" y="601677"/>
                  </a:lnTo>
                  <a:lnTo>
                    <a:pt x="369473" y="601677"/>
                  </a:lnTo>
                  <a:lnTo>
                    <a:pt x="369473" y="615006"/>
                  </a:lnTo>
                  <a:lnTo>
                    <a:pt x="362807" y="625478"/>
                  </a:lnTo>
                  <a:lnTo>
                    <a:pt x="365665" y="636902"/>
                  </a:lnTo>
                  <a:lnTo>
                    <a:pt x="372330" y="643566"/>
                  </a:lnTo>
                  <a:lnTo>
                    <a:pt x="376139" y="650230"/>
                  </a:lnTo>
                  <a:lnTo>
                    <a:pt x="376139" y="657847"/>
                  </a:lnTo>
                  <a:lnTo>
                    <a:pt x="372330" y="664511"/>
                  </a:lnTo>
                  <a:lnTo>
                    <a:pt x="369473" y="668319"/>
                  </a:lnTo>
                  <a:lnTo>
                    <a:pt x="372330" y="681647"/>
                  </a:lnTo>
                  <a:lnTo>
                    <a:pt x="372330" y="689263"/>
                  </a:lnTo>
                  <a:lnTo>
                    <a:pt x="369473" y="693071"/>
                  </a:lnTo>
                  <a:lnTo>
                    <a:pt x="369473" y="699736"/>
                  </a:lnTo>
                  <a:lnTo>
                    <a:pt x="372330" y="710208"/>
                  </a:lnTo>
                  <a:lnTo>
                    <a:pt x="378996" y="720680"/>
                  </a:lnTo>
                  <a:lnTo>
                    <a:pt x="385662" y="734960"/>
                  </a:lnTo>
                  <a:lnTo>
                    <a:pt x="388518" y="738768"/>
                  </a:lnTo>
                  <a:lnTo>
                    <a:pt x="388518" y="749241"/>
                  </a:lnTo>
                  <a:lnTo>
                    <a:pt x="385662" y="755905"/>
                  </a:lnTo>
                  <a:lnTo>
                    <a:pt x="385662" y="762569"/>
                  </a:lnTo>
                  <a:lnTo>
                    <a:pt x="381852" y="766377"/>
                  </a:lnTo>
                  <a:lnTo>
                    <a:pt x="381852" y="780657"/>
                  </a:lnTo>
                  <a:lnTo>
                    <a:pt x="385662" y="784465"/>
                  </a:lnTo>
                  <a:lnTo>
                    <a:pt x="388518" y="784465"/>
                  </a:lnTo>
                  <a:lnTo>
                    <a:pt x="392328" y="787322"/>
                  </a:lnTo>
                  <a:lnTo>
                    <a:pt x="395184" y="776849"/>
                  </a:lnTo>
                  <a:lnTo>
                    <a:pt x="411373" y="780657"/>
                  </a:lnTo>
                  <a:lnTo>
                    <a:pt x="424704" y="776849"/>
                  </a:lnTo>
                  <a:lnTo>
                    <a:pt x="424704" y="770185"/>
                  </a:lnTo>
                  <a:lnTo>
                    <a:pt x="431370" y="770185"/>
                  </a:lnTo>
                  <a:lnTo>
                    <a:pt x="438035" y="776849"/>
                  </a:lnTo>
                  <a:lnTo>
                    <a:pt x="450415" y="776849"/>
                  </a:lnTo>
                  <a:lnTo>
                    <a:pt x="454224" y="766377"/>
                  </a:lnTo>
                  <a:lnTo>
                    <a:pt x="457080" y="773993"/>
                  </a:lnTo>
                  <a:lnTo>
                    <a:pt x="467555" y="773993"/>
                  </a:lnTo>
                  <a:lnTo>
                    <a:pt x="467555" y="791130"/>
                  </a:lnTo>
                  <a:lnTo>
                    <a:pt x="470412" y="794938"/>
                  </a:lnTo>
                  <a:lnTo>
                    <a:pt x="479935" y="794938"/>
                  </a:lnTo>
                  <a:lnTo>
                    <a:pt x="479935" y="791130"/>
                  </a:lnTo>
                  <a:lnTo>
                    <a:pt x="477078" y="787322"/>
                  </a:lnTo>
                  <a:lnTo>
                    <a:pt x="499932" y="784465"/>
                  </a:lnTo>
                  <a:lnTo>
                    <a:pt x="499932" y="794938"/>
                  </a:lnTo>
                  <a:lnTo>
                    <a:pt x="502788" y="801602"/>
                  </a:lnTo>
                  <a:lnTo>
                    <a:pt x="506598" y="805410"/>
                  </a:lnTo>
                  <a:lnTo>
                    <a:pt x="516120" y="812074"/>
                  </a:lnTo>
                  <a:lnTo>
                    <a:pt x="536117" y="815882"/>
                  </a:lnTo>
                  <a:lnTo>
                    <a:pt x="552306" y="819690"/>
                  </a:lnTo>
                  <a:lnTo>
                    <a:pt x="561828" y="819690"/>
                  </a:lnTo>
                  <a:lnTo>
                    <a:pt x="561828" y="815882"/>
                  </a:lnTo>
                  <a:lnTo>
                    <a:pt x="564685" y="812074"/>
                  </a:lnTo>
                  <a:lnTo>
                    <a:pt x="564685" y="801602"/>
                  </a:lnTo>
                  <a:lnTo>
                    <a:pt x="568494" y="797794"/>
                  </a:lnTo>
                  <a:lnTo>
                    <a:pt x="571351" y="797794"/>
                  </a:lnTo>
                  <a:lnTo>
                    <a:pt x="578016" y="805410"/>
                  </a:lnTo>
                  <a:lnTo>
                    <a:pt x="578016" y="812074"/>
                  </a:lnTo>
                  <a:lnTo>
                    <a:pt x="581825" y="815882"/>
                  </a:lnTo>
                  <a:lnTo>
                    <a:pt x="587539" y="815882"/>
                  </a:lnTo>
                  <a:lnTo>
                    <a:pt x="587539" y="822546"/>
                  </a:lnTo>
                  <a:lnTo>
                    <a:pt x="584682" y="822546"/>
                  </a:lnTo>
                  <a:lnTo>
                    <a:pt x="584682" y="830163"/>
                  </a:lnTo>
                  <a:lnTo>
                    <a:pt x="600870" y="830163"/>
                  </a:lnTo>
                  <a:lnTo>
                    <a:pt x="604679" y="833019"/>
                  </a:lnTo>
                  <a:lnTo>
                    <a:pt x="604679" y="840635"/>
                  </a:lnTo>
                  <a:lnTo>
                    <a:pt x="611345" y="840635"/>
                  </a:lnTo>
                  <a:lnTo>
                    <a:pt x="614202" y="836827"/>
                  </a:lnTo>
                  <a:lnTo>
                    <a:pt x="617059" y="836827"/>
                  </a:lnTo>
                  <a:lnTo>
                    <a:pt x="620868" y="840635"/>
                  </a:lnTo>
                  <a:lnTo>
                    <a:pt x="623724" y="847299"/>
                  </a:lnTo>
                  <a:lnTo>
                    <a:pt x="623724" y="851107"/>
                  </a:lnTo>
                  <a:lnTo>
                    <a:pt x="627534" y="857771"/>
                  </a:lnTo>
                  <a:lnTo>
                    <a:pt x="633247" y="857771"/>
                  </a:lnTo>
                  <a:lnTo>
                    <a:pt x="639913" y="865387"/>
                  </a:lnTo>
                  <a:lnTo>
                    <a:pt x="639913" y="872051"/>
                  </a:lnTo>
                  <a:lnTo>
                    <a:pt x="643721" y="878715"/>
                  </a:lnTo>
                  <a:lnTo>
                    <a:pt x="643721" y="886332"/>
                  </a:lnTo>
                  <a:lnTo>
                    <a:pt x="653244" y="886332"/>
                  </a:lnTo>
                  <a:lnTo>
                    <a:pt x="662766" y="878715"/>
                  </a:lnTo>
                  <a:lnTo>
                    <a:pt x="666576" y="886332"/>
                  </a:lnTo>
                  <a:lnTo>
                    <a:pt x="666576" y="889188"/>
                  </a:lnTo>
                  <a:lnTo>
                    <a:pt x="669432" y="889188"/>
                  </a:lnTo>
                  <a:lnTo>
                    <a:pt x="673242" y="878715"/>
                  </a:lnTo>
                  <a:lnTo>
                    <a:pt x="676098" y="857771"/>
                  </a:lnTo>
                  <a:lnTo>
                    <a:pt x="676098" y="830163"/>
                  </a:lnTo>
                  <a:lnTo>
                    <a:pt x="662766" y="830163"/>
                  </a:lnTo>
                  <a:lnTo>
                    <a:pt x="662766" y="840635"/>
                  </a:lnTo>
                  <a:lnTo>
                    <a:pt x="659910" y="843491"/>
                  </a:lnTo>
                  <a:lnTo>
                    <a:pt x="657053" y="843491"/>
                  </a:lnTo>
                  <a:lnTo>
                    <a:pt x="650387" y="840635"/>
                  </a:lnTo>
                  <a:lnTo>
                    <a:pt x="633247" y="822546"/>
                  </a:lnTo>
                  <a:lnTo>
                    <a:pt x="630390" y="822546"/>
                  </a:lnTo>
                  <a:lnTo>
                    <a:pt x="630390" y="819690"/>
                  </a:lnTo>
                  <a:lnTo>
                    <a:pt x="627534" y="819690"/>
                  </a:lnTo>
                  <a:lnTo>
                    <a:pt x="620868" y="812074"/>
                  </a:lnTo>
                  <a:lnTo>
                    <a:pt x="620868" y="797794"/>
                  </a:lnTo>
                  <a:lnTo>
                    <a:pt x="623724" y="791130"/>
                  </a:lnTo>
                  <a:lnTo>
                    <a:pt x="627534" y="780657"/>
                  </a:lnTo>
                  <a:lnTo>
                    <a:pt x="630390" y="773993"/>
                  </a:lnTo>
                  <a:lnTo>
                    <a:pt x="637056" y="766377"/>
                  </a:lnTo>
                  <a:lnTo>
                    <a:pt x="637056" y="734960"/>
                  </a:lnTo>
                  <a:lnTo>
                    <a:pt x="633247" y="724488"/>
                  </a:lnTo>
                  <a:lnTo>
                    <a:pt x="633247" y="710208"/>
                  </a:lnTo>
                  <a:lnTo>
                    <a:pt x="630390" y="706400"/>
                  </a:lnTo>
                  <a:lnTo>
                    <a:pt x="630390" y="703544"/>
                  </a:lnTo>
                  <a:lnTo>
                    <a:pt x="627534" y="699736"/>
                  </a:lnTo>
                  <a:lnTo>
                    <a:pt x="627534" y="695928"/>
                  </a:lnTo>
                  <a:lnTo>
                    <a:pt x="620868" y="689263"/>
                  </a:lnTo>
                  <a:lnTo>
                    <a:pt x="623724" y="689263"/>
                  </a:lnTo>
                  <a:lnTo>
                    <a:pt x="627534" y="685455"/>
                  </a:lnTo>
                  <a:lnTo>
                    <a:pt x="633247" y="681647"/>
                  </a:lnTo>
                  <a:lnTo>
                    <a:pt x="643721" y="671175"/>
                  </a:lnTo>
                  <a:lnTo>
                    <a:pt x="643721" y="654039"/>
                  </a:lnTo>
                  <a:lnTo>
                    <a:pt x="650387" y="654039"/>
                  </a:lnTo>
                  <a:lnTo>
                    <a:pt x="659910" y="650230"/>
                  </a:lnTo>
                  <a:lnTo>
                    <a:pt x="669432" y="650230"/>
                  </a:lnTo>
                  <a:lnTo>
                    <a:pt x="676098" y="647374"/>
                  </a:lnTo>
                  <a:lnTo>
                    <a:pt x="685621" y="647374"/>
                  </a:lnTo>
                  <a:lnTo>
                    <a:pt x="698952" y="639758"/>
                  </a:lnTo>
                  <a:lnTo>
                    <a:pt x="701809" y="639758"/>
                  </a:lnTo>
                  <a:lnTo>
                    <a:pt x="701809" y="636902"/>
                  </a:lnTo>
                  <a:lnTo>
                    <a:pt x="698952" y="629286"/>
                  </a:lnTo>
                  <a:lnTo>
                    <a:pt x="692287" y="622622"/>
                  </a:lnTo>
                  <a:lnTo>
                    <a:pt x="692287" y="594061"/>
                  </a:lnTo>
                  <a:lnTo>
                    <a:pt x="678955" y="594061"/>
                  </a:lnTo>
                  <a:lnTo>
                    <a:pt x="678955" y="590253"/>
                  </a:lnTo>
                  <a:lnTo>
                    <a:pt x="676098" y="583589"/>
                  </a:lnTo>
                  <a:lnTo>
                    <a:pt x="676098" y="573117"/>
                  </a:lnTo>
                  <a:lnTo>
                    <a:pt x="673242" y="569309"/>
                  </a:lnTo>
                  <a:lnTo>
                    <a:pt x="666576" y="566453"/>
                  </a:lnTo>
                  <a:lnTo>
                    <a:pt x="662766" y="562645"/>
                  </a:lnTo>
                  <a:lnTo>
                    <a:pt x="657053" y="548364"/>
                  </a:lnTo>
                  <a:lnTo>
                    <a:pt x="657053" y="531228"/>
                  </a:lnTo>
                  <a:lnTo>
                    <a:pt x="659910" y="527420"/>
                  </a:lnTo>
                  <a:lnTo>
                    <a:pt x="659910" y="513139"/>
                  </a:lnTo>
                  <a:lnTo>
                    <a:pt x="653244" y="506475"/>
                  </a:lnTo>
                  <a:lnTo>
                    <a:pt x="650387" y="499811"/>
                  </a:lnTo>
                  <a:lnTo>
                    <a:pt x="650387" y="471250"/>
                  </a:lnTo>
                  <a:lnTo>
                    <a:pt x="653244" y="456970"/>
                  </a:lnTo>
                  <a:lnTo>
                    <a:pt x="653244" y="439834"/>
                  </a:lnTo>
                  <a:lnTo>
                    <a:pt x="659910" y="432218"/>
                  </a:lnTo>
                  <a:lnTo>
                    <a:pt x="662766" y="436026"/>
                  </a:lnTo>
                  <a:lnTo>
                    <a:pt x="662766" y="429362"/>
                  </a:lnTo>
                  <a:lnTo>
                    <a:pt x="666576" y="425554"/>
                  </a:lnTo>
                  <a:lnTo>
                    <a:pt x="666576" y="408417"/>
                  </a:lnTo>
                  <a:lnTo>
                    <a:pt x="662766" y="404609"/>
                  </a:lnTo>
                  <a:lnTo>
                    <a:pt x="657053" y="400801"/>
                  </a:lnTo>
                  <a:lnTo>
                    <a:pt x="653244" y="396993"/>
                  </a:lnTo>
                  <a:lnTo>
                    <a:pt x="646579" y="379856"/>
                  </a:lnTo>
                  <a:lnTo>
                    <a:pt x="643721" y="376048"/>
                  </a:lnTo>
                  <a:lnTo>
                    <a:pt x="639913" y="376048"/>
                  </a:lnTo>
                  <a:lnTo>
                    <a:pt x="639913" y="373192"/>
                  </a:lnTo>
                  <a:lnTo>
                    <a:pt x="643721" y="365576"/>
                  </a:lnTo>
                  <a:lnTo>
                    <a:pt x="650387" y="361768"/>
                  </a:lnTo>
                  <a:lnTo>
                    <a:pt x="657053" y="355104"/>
                  </a:lnTo>
                  <a:lnTo>
                    <a:pt x="657053" y="348440"/>
                  </a:lnTo>
                  <a:lnTo>
                    <a:pt x="653244" y="344632"/>
                  </a:lnTo>
                  <a:lnTo>
                    <a:pt x="650387" y="337968"/>
                  </a:lnTo>
                  <a:lnTo>
                    <a:pt x="650387" y="334159"/>
                  </a:lnTo>
                  <a:lnTo>
                    <a:pt x="653244" y="330351"/>
                  </a:lnTo>
                  <a:lnTo>
                    <a:pt x="666576" y="323687"/>
                  </a:lnTo>
                  <a:lnTo>
                    <a:pt x="669432" y="319879"/>
                  </a:lnTo>
                  <a:lnTo>
                    <a:pt x="673242" y="319879"/>
                  </a:lnTo>
                  <a:close/>
                </a:path>
              </a:pathLst>
            </a:custGeom>
            <a:solidFill>
              <a:srgbClr val="AFABAB"/>
            </a:solidFill>
            <a:ln w="9518" cap="flat">
              <a:noFill/>
              <a:prstDash val="solid"/>
              <a:miter/>
            </a:ln>
          </p:spPr>
          <p:txBody>
            <a:bodyPr rtlCol="0" anchor="ctr"/>
            <a:lstStyle/>
            <a:p>
              <a:endParaRPr lang="en-US" noProof="0" dirty="0"/>
            </a:p>
          </p:txBody>
        </p:sp>
        <p:sp>
          <p:nvSpPr>
            <p:cNvPr id="6498" name="Serbest Form 6497">
              <a:extLst>
                <a:ext uri="{FF2B5EF4-FFF2-40B4-BE49-F238E27FC236}">
                  <a16:creationId xmlns:a16="http://schemas.microsoft.com/office/drawing/2014/main" id="{02DCC0C8-F7AA-034A-92E7-081387FDDBB6}"/>
                </a:ext>
              </a:extLst>
            </p:cNvPr>
            <p:cNvSpPr/>
            <p:nvPr/>
          </p:nvSpPr>
          <p:spPr>
            <a:xfrm>
              <a:off x="6096000" y="3714606"/>
              <a:ext cx="735137" cy="889187"/>
            </a:xfrm>
            <a:custGeom>
              <a:avLst/>
              <a:gdLst>
                <a:gd name="connsiteX0" fmla="*/ 676098 w 735137"/>
                <a:gd name="connsiteY0" fmla="*/ 274182 h 889187"/>
                <a:gd name="connsiteX1" fmla="*/ 676098 w 735137"/>
                <a:gd name="connsiteY1" fmla="*/ 257046 h 889187"/>
                <a:gd name="connsiteX2" fmla="*/ 685621 w 735137"/>
                <a:gd name="connsiteY2" fmla="*/ 214205 h 889187"/>
                <a:gd name="connsiteX3" fmla="*/ 696095 w 735137"/>
                <a:gd name="connsiteY3" fmla="*/ 207540 h 889187"/>
                <a:gd name="connsiteX4" fmla="*/ 696095 w 735137"/>
                <a:gd name="connsiteY4" fmla="*/ 200877 h 889187"/>
                <a:gd name="connsiteX5" fmla="*/ 708475 w 735137"/>
                <a:gd name="connsiteY5" fmla="*/ 193260 h 889187"/>
                <a:gd name="connsiteX6" fmla="*/ 712284 w 735137"/>
                <a:gd name="connsiteY6" fmla="*/ 186596 h 889187"/>
                <a:gd name="connsiteX7" fmla="*/ 718950 w 735137"/>
                <a:gd name="connsiteY7" fmla="*/ 182788 h 889187"/>
                <a:gd name="connsiteX8" fmla="*/ 725615 w 735137"/>
                <a:gd name="connsiteY8" fmla="*/ 168508 h 889187"/>
                <a:gd name="connsiteX9" fmla="*/ 731329 w 735137"/>
                <a:gd name="connsiteY9" fmla="*/ 161844 h 889187"/>
                <a:gd name="connsiteX10" fmla="*/ 735138 w 735137"/>
                <a:gd name="connsiteY10" fmla="*/ 155179 h 889187"/>
                <a:gd name="connsiteX11" fmla="*/ 735138 w 735137"/>
                <a:gd name="connsiteY11" fmla="*/ 147563 h 889187"/>
                <a:gd name="connsiteX12" fmla="*/ 731329 w 735137"/>
                <a:gd name="connsiteY12" fmla="*/ 144707 h 889187"/>
                <a:gd name="connsiteX13" fmla="*/ 725615 w 735137"/>
                <a:gd name="connsiteY13" fmla="*/ 140899 h 889187"/>
                <a:gd name="connsiteX14" fmla="*/ 718950 w 735137"/>
                <a:gd name="connsiteY14" fmla="*/ 140899 h 889187"/>
                <a:gd name="connsiteX15" fmla="*/ 715140 w 735137"/>
                <a:gd name="connsiteY15" fmla="*/ 137091 h 889187"/>
                <a:gd name="connsiteX16" fmla="*/ 715140 w 735137"/>
                <a:gd name="connsiteY16" fmla="*/ 130427 h 889187"/>
                <a:gd name="connsiteX17" fmla="*/ 718950 w 735137"/>
                <a:gd name="connsiteY17" fmla="*/ 122811 h 889187"/>
                <a:gd name="connsiteX18" fmla="*/ 721806 w 735137"/>
                <a:gd name="connsiteY18" fmla="*/ 119955 h 889187"/>
                <a:gd name="connsiteX19" fmla="*/ 721806 w 735137"/>
                <a:gd name="connsiteY19" fmla="*/ 116147 h 889187"/>
                <a:gd name="connsiteX20" fmla="*/ 718950 w 735137"/>
                <a:gd name="connsiteY20" fmla="*/ 112338 h 889187"/>
                <a:gd name="connsiteX21" fmla="*/ 712284 w 735137"/>
                <a:gd name="connsiteY21" fmla="*/ 109482 h 889187"/>
                <a:gd name="connsiteX22" fmla="*/ 721806 w 735137"/>
                <a:gd name="connsiteY22" fmla="*/ 99010 h 889187"/>
                <a:gd name="connsiteX23" fmla="*/ 718950 w 735137"/>
                <a:gd name="connsiteY23" fmla="*/ 84730 h 889187"/>
                <a:gd name="connsiteX24" fmla="*/ 708475 w 735137"/>
                <a:gd name="connsiteY24" fmla="*/ 84730 h 889187"/>
                <a:gd name="connsiteX25" fmla="*/ 705618 w 735137"/>
                <a:gd name="connsiteY25" fmla="*/ 70450 h 889187"/>
                <a:gd name="connsiteX26" fmla="*/ 701809 w 735137"/>
                <a:gd name="connsiteY26" fmla="*/ 70450 h 889187"/>
                <a:gd name="connsiteX27" fmla="*/ 698952 w 735137"/>
                <a:gd name="connsiteY27" fmla="*/ 66641 h 889187"/>
                <a:gd name="connsiteX28" fmla="*/ 692287 w 735137"/>
                <a:gd name="connsiteY28" fmla="*/ 63786 h 889187"/>
                <a:gd name="connsiteX29" fmla="*/ 685621 w 735137"/>
                <a:gd name="connsiteY29" fmla="*/ 56169 h 889187"/>
                <a:gd name="connsiteX30" fmla="*/ 682764 w 735137"/>
                <a:gd name="connsiteY30" fmla="*/ 49505 h 889187"/>
                <a:gd name="connsiteX31" fmla="*/ 678955 w 735137"/>
                <a:gd name="connsiteY31" fmla="*/ 39033 h 889187"/>
                <a:gd name="connsiteX32" fmla="*/ 673242 w 735137"/>
                <a:gd name="connsiteY32" fmla="*/ 35225 h 889187"/>
                <a:gd name="connsiteX33" fmla="*/ 669432 w 735137"/>
                <a:gd name="connsiteY33" fmla="*/ 31417 h 889187"/>
                <a:gd name="connsiteX34" fmla="*/ 662766 w 735137"/>
                <a:gd name="connsiteY34" fmla="*/ 39033 h 889187"/>
                <a:gd name="connsiteX35" fmla="*/ 662766 w 735137"/>
                <a:gd name="connsiteY35" fmla="*/ 42841 h 889187"/>
                <a:gd name="connsiteX36" fmla="*/ 657053 w 735137"/>
                <a:gd name="connsiteY36" fmla="*/ 49505 h 889187"/>
                <a:gd name="connsiteX37" fmla="*/ 653244 w 735137"/>
                <a:gd name="connsiteY37" fmla="*/ 49505 h 889187"/>
                <a:gd name="connsiteX38" fmla="*/ 646579 w 735137"/>
                <a:gd name="connsiteY38" fmla="*/ 45697 h 889187"/>
                <a:gd name="connsiteX39" fmla="*/ 646579 w 735137"/>
                <a:gd name="connsiteY39" fmla="*/ 42841 h 889187"/>
                <a:gd name="connsiteX40" fmla="*/ 639913 w 735137"/>
                <a:gd name="connsiteY40" fmla="*/ 39033 h 889187"/>
                <a:gd name="connsiteX41" fmla="*/ 633247 w 735137"/>
                <a:gd name="connsiteY41" fmla="*/ 39033 h 889187"/>
                <a:gd name="connsiteX42" fmla="*/ 630390 w 735137"/>
                <a:gd name="connsiteY42" fmla="*/ 42841 h 889187"/>
                <a:gd name="connsiteX43" fmla="*/ 627534 w 735137"/>
                <a:gd name="connsiteY43" fmla="*/ 49505 h 889187"/>
                <a:gd name="connsiteX44" fmla="*/ 623724 w 735137"/>
                <a:gd name="connsiteY44" fmla="*/ 53313 h 889187"/>
                <a:gd name="connsiteX45" fmla="*/ 598014 w 735137"/>
                <a:gd name="connsiteY45" fmla="*/ 39033 h 889187"/>
                <a:gd name="connsiteX46" fmla="*/ 598014 w 735137"/>
                <a:gd name="connsiteY46" fmla="*/ 24753 h 889187"/>
                <a:gd name="connsiteX47" fmla="*/ 581825 w 735137"/>
                <a:gd name="connsiteY47" fmla="*/ 10472 h 889187"/>
                <a:gd name="connsiteX48" fmla="*/ 578016 w 735137"/>
                <a:gd name="connsiteY48" fmla="*/ 3808 h 889187"/>
                <a:gd name="connsiteX49" fmla="*/ 568494 w 735137"/>
                <a:gd name="connsiteY49" fmla="*/ 14280 h 889187"/>
                <a:gd name="connsiteX50" fmla="*/ 558971 w 735137"/>
                <a:gd name="connsiteY50" fmla="*/ 18088 h 889187"/>
                <a:gd name="connsiteX51" fmla="*/ 545640 w 735137"/>
                <a:gd name="connsiteY51" fmla="*/ 18088 h 889187"/>
                <a:gd name="connsiteX52" fmla="*/ 538974 w 735137"/>
                <a:gd name="connsiteY52" fmla="*/ 10472 h 889187"/>
                <a:gd name="connsiteX53" fmla="*/ 538974 w 735137"/>
                <a:gd name="connsiteY53" fmla="*/ 6664 h 889187"/>
                <a:gd name="connsiteX54" fmla="*/ 518977 w 735137"/>
                <a:gd name="connsiteY54" fmla="*/ 10472 h 889187"/>
                <a:gd name="connsiteX55" fmla="*/ 513264 w 735137"/>
                <a:gd name="connsiteY55" fmla="*/ 3808 h 889187"/>
                <a:gd name="connsiteX56" fmla="*/ 513264 w 735137"/>
                <a:gd name="connsiteY56" fmla="*/ 0 h 889187"/>
                <a:gd name="connsiteX57" fmla="*/ 509454 w 735137"/>
                <a:gd name="connsiteY57" fmla="*/ 0 h 889187"/>
                <a:gd name="connsiteX58" fmla="*/ 499932 w 735137"/>
                <a:gd name="connsiteY58" fmla="*/ 10472 h 889187"/>
                <a:gd name="connsiteX59" fmla="*/ 499932 w 735137"/>
                <a:gd name="connsiteY59" fmla="*/ 18088 h 889187"/>
                <a:gd name="connsiteX60" fmla="*/ 493266 w 735137"/>
                <a:gd name="connsiteY60" fmla="*/ 18088 h 889187"/>
                <a:gd name="connsiteX61" fmla="*/ 490409 w 735137"/>
                <a:gd name="connsiteY61" fmla="*/ 20945 h 889187"/>
                <a:gd name="connsiteX62" fmla="*/ 477078 w 735137"/>
                <a:gd name="connsiteY62" fmla="*/ 20945 h 889187"/>
                <a:gd name="connsiteX63" fmla="*/ 470412 w 735137"/>
                <a:gd name="connsiteY63" fmla="*/ 14280 h 889187"/>
                <a:gd name="connsiteX64" fmla="*/ 457080 w 735137"/>
                <a:gd name="connsiteY64" fmla="*/ 24753 h 889187"/>
                <a:gd name="connsiteX65" fmla="*/ 447558 w 735137"/>
                <a:gd name="connsiteY65" fmla="*/ 24753 h 889187"/>
                <a:gd name="connsiteX66" fmla="*/ 440892 w 735137"/>
                <a:gd name="connsiteY66" fmla="*/ 31417 h 889187"/>
                <a:gd name="connsiteX67" fmla="*/ 434226 w 735137"/>
                <a:gd name="connsiteY67" fmla="*/ 35225 h 889187"/>
                <a:gd name="connsiteX68" fmla="*/ 431370 w 735137"/>
                <a:gd name="connsiteY68" fmla="*/ 39033 h 889187"/>
                <a:gd name="connsiteX69" fmla="*/ 427561 w 735137"/>
                <a:gd name="connsiteY69" fmla="*/ 39033 h 889187"/>
                <a:gd name="connsiteX70" fmla="*/ 415181 w 735137"/>
                <a:gd name="connsiteY70" fmla="*/ 24753 h 889187"/>
                <a:gd name="connsiteX71" fmla="*/ 411373 w 735137"/>
                <a:gd name="connsiteY71" fmla="*/ 31417 h 889187"/>
                <a:gd name="connsiteX72" fmla="*/ 401850 w 735137"/>
                <a:gd name="connsiteY72" fmla="*/ 42841 h 889187"/>
                <a:gd name="connsiteX73" fmla="*/ 401850 w 735137"/>
                <a:gd name="connsiteY73" fmla="*/ 49505 h 889187"/>
                <a:gd name="connsiteX74" fmla="*/ 398041 w 735137"/>
                <a:gd name="connsiteY74" fmla="*/ 53313 h 889187"/>
                <a:gd name="connsiteX75" fmla="*/ 395184 w 735137"/>
                <a:gd name="connsiteY75" fmla="*/ 59977 h 889187"/>
                <a:gd name="connsiteX76" fmla="*/ 392328 w 735137"/>
                <a:gd name="connsiteY76" fmla="*/ 63786 h 889187"/>
                <a:gd name="connsiteX77" fmla="*/ 385662 w 735137"/>
                <a:gd name="connsiteY77" fmla="*/ 59977 h 889187"/>
                <a:gd name="connsiteX78" fmla="*/ 381852 w 735137"/>
                <a:gd name="connsiteY78" fmla="*/ 56169 h 889187"/>
                <a:gd name="connsiteX79" fmla="*/ 376139 w 735137"/>
                <a:gd name="connsiteY79" fmla="*/ 53313 h 889187"/>
                <a:gd name="connsiteX80" fmla="*/ 349476 w 735137"/>
                <a:gd name="connsiteY80" fmla="*/ 53313 h 889187"/>
                <a:gd name="connsiteX81" fmla="*/ 342810 w 735137"/>
                <a:gd name="connsiteY81" fmla="*/ 49505 h 889187"/>
                <a:gd name="connsiteX82" fmla="*/ 339954 w 735137"/>
                <a:gd name="connsiteY82" fmla="*/ 45697 h 889187"/>
                <a:gd name="connsiteX83" fmla="*/ 317099 w 735137"/>
                <a:gd name="connsiteY83" fmla="*/ 45697 h 889187"/>
                <a:gd name="connsiteX84" fmla="*/ 317099 w 735137"/>
                <a:gd name="connsiteY84" fmla="*/ 28561 h 889187"/>
                <a:gd name="connsiteX85" fmla="*/ 313291 w 735137"/>
                <a:gd name="connsiteY85" fmla="*/ 24753 h 889187"/>
                <a:gd name="connsiteX86" fmla="*/ 303768 w 735137"/>
                <a:gd name="connsiteY86" fmla="*/ 24753 h 889187"/>
                <a:gd name="connsiteX87" fmla="*/ 303768 w 735137"/>
                <a:gd name="connsiteY87" fmla="*/ 18088 h 889187"/>
                <a:gd name="connsiteX88" fmla="*/ 297102 w 735137"/>
                <a:gd name="connsiteY88" fmla="*/ 14280 h 889187"/>
                <a:gd name="connsiteX89" fmla="*/ 290437 w 735137"/>
                <a:gd name="connsiteY89" fmla="*/ 14280 h 889187"/>
                <a:gd name="connsiteX90" fmla="*/ 280914 w 735137"/>
                <a:gd name="connsiteY90" fmla="*/ 10472 h 889187"/>
                <a:gd name="connsiteX91" fmla="*/ 274248 w 735137"/>
                <a:gd name="connsiteY91" fmla="*/ 10472 h 889187"/>
                <a:gd name="connsiteX92" fmla="*/ 267582 w 735137"/>
                <a:gd name="connsiteY92" fmla="*/ 14280 h 889187"/>
                <a:gd name="connsiteX93" fmla="*/ 264726 w 735137"/>
                <a:gd name="connsiteY93" fmla="*/ 18088 h 889187"/>
                <a:gd name="connsiteX94" fmla="*/ 264726 w 735137"/>
                <a:gd name="connsiteY94" fmla="*/ 20945 h 889187"/>
                <a:gd name="connsiteX95" fmla="*/ 261869 w 735137"/>
                <a:gd name="connsiteY95" fmla="*/ 28561 h 889187"/>
                <a:gd name="connsiteX96" fmla="*/ 261869 w 735137"/>
                <a:gd name="connsiteY96" fmla="*/ 31417 h 889187"/>
                <a:gd name="connsiteX97" fmla="*/ 258060 w 735137"/>
                <a:gd name="connsiteY97" fmla="*/ 39033 h 889187"/>
                <a:gd name="connsiteX98" fmla="*/ 251394 w 735137"/>
                <a:gd name="connsiteY98" fmla="*/ 45697 h 889187"/>
                <a:gd name="connsiteX99" fmla="*/ 248537 w 735137"/>
                <a:gd name="connsiteY99" fmla="*/ 45697 h 889187"/>
                <a:gd name="connsiteX100" fmla="*/ 241872 w 735137"/>
                <a:gd name="connsiteY100" fmla="*/ 53313 h 889187"/>
                <a:gd name="connsiteX101" fmla="*/ 241872 w 735137"/>
                <a:gd name="connsiteY101" fmla="*/ 59977 h 889187"/>
                <a:gd name="connsiteX102" fmla="*/ 244729 w 735137"/>
                <a:gd name="connsiteY102" fmla="*/ 59977 h 889187"/>
                <a:gd name="connsiteX103" fmla="*/ 244729 w 735137"/>
                <a:gd name="connsiteY103" fmla="*/ 70450 h 889187"/>
                <a:gd name="connsiteX104" fmla="*/ 238063 w 735137"/>
                <a:gd name="connsiteY104" fmla="*/ 80922 h 889187"/>
                <a:gd name="connsiteX105" fmla="*/ 244729 w 735137"/>
                <a:gd name="connsiteY105" fmla="*/ 88538 h 889187"/>
                <a:gd name="connsiteX106" fmla="*/ 244729 w 735137"/>
                <a:gd name="connsiteY106" fmla="*/ 109482 h 889187"/>
                <a:gd name="connsiteX107" fmla="*/ 241872 w 735137"/>
                <a:gd name="connsiteY107" fmla="*/ 116147 h 889187"/>
                <a:gd name="connsiteX108" fmla="*/ 238063 w 735137"/>
                <a:gd name="connsiteY108" fmla="*/ 126619 h 889187"/>
                <a:gd name="connsiteX109" fmla="*/ 232349 w 735137"/>
                <a:gd name="connsiteY109" fmla="*/ 133283 h 889187"/>
                <a:gd name="connsiteX110" fmla="*/ 225684 w 735137"/>
                <a:gd name="connsiteY110" fmla="*/ 147563 h 889187"/>
                <a:gd name="connsiteX111" fmla="*/ 221874 w 735137"/>
                <a:gd name="connsiteY111" fmla="*/ 151371 h 889187"/>
                <a:gd name="connsiteX112" fmla="*/ 221874 w 735137"/>
                <a:gd name="connsiteY112" fmla="*/ 168508 h 889187"/>
                <a:gd name="connsiteX113" fmla="*/ 225684 w 735137"/>
                <a:gd name="connsiteY113" fmla="*/ 176124 h 889187"/>
                <a:gd name="connsiteX114" fmla="*/ 225684 w 735137"/>
                <a:gd name="connsiteY114" fmla="*/ 190404 h 889187"/>
                <a:gd name="connsiteX115" fmla="*/ 215208 w 735137"/>
                <a:gd name="connsiteY115" fmla="*/ 211349 h 889187"/>
                <a:gd name="connsiteX116" fmla="*/ 215208 w 735137"/>
                <a:gd name="connsiteY116" fmla="*/ 218013 h 889187"/>
                <a:gd name="connsiteX117" fmla="*/ 219018 w 735137"/>
                <a:gd name="connsiteY117" fmla="*/ 221821 h 889187"/>
                <a:gd name="connsiteX118" fmla="*/ 221874 w 735137"/>
                <a:gd name="connsiteY118" fmla="*/ 228485 h 889187"/>
                <a:gd name="connsiteX119" fmla="*/ 221874 w 735137"/>
                <a:gd name="connsiteY119" fmla="*/ 242765 h 889187"/>
                <a:gd name="connsiteX120" fmla="*/ 219018 w 735137"/>
                <a:gd name="connsiteY120" fmla="*/ 249430 h 889187"/>
                <a:gd name="connsiteX121" fmla="*/ 212352 w 735137"/>
                <a:gd name="connsiteY121" fmla="*/ 253238 h 889187"/>
                <a:gd name="connsiteX122" fmla="*/ 212352 w 735137"/>
                <a:gd name="connsiteY122" fmla="*/ 284654 h 889187"/>
                <a:gd name="connsiteX123" fmla="*/ 209495 w 735137"/>
                <a:gd name="connsiteY123" fmla="*/ 288462 h 889187"/>
                <a:gd name="connsiteX124" fmla="*/ 202829 w 735137"/>
                <a:gd name="connsiteY124" fmla="*/ 292271 h 889187"/>
                <a:gd name="connsiteX125" fmla="*/ 199021 w 735137"/>
                <a:gd name="connsiteY125" fmla="*/ 298935 h 889187"/>
                <a:gd name="connsiteX126" fmla="*/ 173310 w 735137"/>
                <a:gd name="connsiteY126" fmla="*/ 313215 h 889187"/>
                <a:gd name="connsiteX127" fmla="*/ 169501 w 735137"/>
                <a:gd name="connsiteY127" fmla="*/ 317023 h 889187"/>
                <a:gd name="connsiteX128" fmla="*/ 166644 w 735137"/>
                <a:gd name="connsiteY128" fmla="*/ 323687 h 889187"/>
                <a:gd name="connsiteX129" fmla="*/ 166644 w 735137"/>
                <a:gd name="connsiteY129" fmla="*/ 344632 h 889187"/>
                <a:gd name="connsiteX130" fmla="*/ 153312 w 735137"/>
                <a:gd name="connsiteY130" fmla="*/ 358912 h 889187"/>
                <a:gd name="connsiteX131" fmla="*/ 150456 w 735137"/>
                <a:gd name="connsiteY131" fmla="*/ 358912 h 889187"/>
                <a:gd name="connsiteX132" fmla="*/ 153312 w 735137"/>
                <a:gd name="connsiteY132" fmla="*/ 418889 h 889187"/>
                <a:gd name="connsiteX133" fmla="*/ 137124 w 735137"/>
                <a:gd name="connsiteY133" fmla="*/ 442690 h 889187"/>
                <a:gd name="connsiteX134" fmla="*/ 134267 w 735137"/>
                <a:gd name="connsiteY134" fmla="*/ 446498 h 889187"/>
                <a:gd name="connsiteX135" fmla="*/ 123793 w 735137"/>
                <a:gd name="connsiteY135" fmla="*/ 446498 h 889187"/>
                <a:gd name="connsiteX136" fmla="*/ 118079 w 735137"/>
                <a:gd name="connsiteY136" fmla="*/ 453162 h 889187"/>
                <a:gd name="connsiteX137" fmla="*/ 114270 w 735137"/>
                <a:gd name="connsiteY137" fmla="*/ 460778 h 889187"/>
                <a:gd name="connsiteX138" fmla="*/ 104748 w 735137"/>
                <a:gd name="connsiteY138" fmla="*/ 471250 h 889187"/>
                <a:gd name="connsiteX139" fmla="*/ 100938 w 735137"/>
                <a:gd name="connsiteY139" fmla="*/ 477915 h 889187"/>
                <a:gd name="connsiteX140" fmla="*/ 98082 w 735137"/>
                <a:gd name="connsiteY140" fmla="*/ 481723 h 889187"/>
                <a:gd name="connsiteX141" fmla="*/ 91416 w 735137"/>
                <a:gd name="connsiteY141" fmla="*/ 485531 h 889187"/>
                <a:gd name="connsiteX142" fmla="*/ 81893 w 735137"/>
                <a:gd name="connsiteY142" fmla="*/ 485531 h 889187"/>
                <a:gd name="connsiteX143" fmla="*/ 78085 w 735137"/>
                <a:gd name="connsiteY143" fmla="*/ 481723 h 889187"/>
                <a:gd name="connsiteX144" fmla="*/ 81893 w 735137"/>
                <a:gd name="connsiteY144" fmla="*/ 475058 h 889187"/>
                <a:gd name="connsiteX145" fmla="*/ 81893 w 735137"/>
                <a:gd name="connsiteY145" fmla="*/ 456970 h 889187"/>
                <a:gd name="connsiteX146" fmla="*/ 78085 w 735137"/>
                <a:gd name="connsiteY146" fmla="*/ 456970 h 889187"/>
                <a:gd name="connsiteX147" fmla="*/ 68562 w 735137"/>
                <a:gd name="connsiteY147" fmla="*/ 467442 h 889187"/>
                <a:gd name="connsiteX148" fmla="*/ 55230 w 735137"/>
                <a:gd name="connsiteY148" fmla="*/ 464586 h 889187"/>
                <a:gd name="connsiteX149" fmla="*/ 55230 w 735137"/>
                <a:gd name="connsiteY149" fmla="*/ 475058 h 889187"/>
                <a:gd name="connsiteX150" fmla="*/ 52374 w 735137"/>
                <a:gd name="connsiteY150" fmla="*/ 481723 h 889187"/>
                <a:gd name="connsiteX151" fmla="*/ 49517 w 735137"/>
                <a:gd name="connsiteY151" fmla="*/ 485531 h 889187"/>
                <a:gd name="connsiteX152" fmla="*/ 42851 w 735137"/>
                <a:gd name="connsiteY152" fmla="*/ 485531 h 889187"/>
                <a:gd name="connsiteX153" fmla="*/ 39042 w 735137"/>
                <a:gd name="connsiteY153" fmla="*/ 481723 h 889187"/>
                <a:gd name="connsiteX154" fmla="*/ 39042 w 735137"/>
                <a:gd name="connsiteY154" fmla="*/ 477915 h 889187"/>
                <a:gd name="connsiteX155" fmla="*/ 36185 w 735137"/>
                <a:gd name="connsiteY155" fmla="*/ 475058 h 889187"/>
                <a:gd name="connsiteX156" fmla="*/ 36185 w 735137"/>
                <a:gd name="connsiteY156" fmla="*/ 471250 h 889187"/>
                <a:gd name="connsiteX157" fmla="*/ 29520 w 735137"/>
                <a:gd name="connsiteY157" fmla="*/ 471250 h 889187"/>
                <a:gd name="connsiteX158" fmla="*/ 25711 w 735137"/>
                <a:gd name="connsiteY158" fmla="*/ 477915 h 889187"/>
                <a:gd name="connsiteX159" fmla="*/ 6666 w 735137"/>
                <a:gd name="connsiteY159" fmla="*/ 496003 h 889187"/>
                <a:gd name="connsiteX160" fmla="*/ 9523 w 735137"/>
                <a:gd name="connsiteY160" fmla="*/ 502667 h 889187"/>
                <a:gd name="connsiteX161" fmla="*/ 9523 w 735137"/>
                <a:gd name="connsiteY161" fmla="*/ 506475 h 889187"/>
                <a:gd name="connsiteX162" fmla="*/ 13332 w 735137"/>
                <a:gd name="connsiteY162" fmla="*/ 513139 h 889187"/>
                <a:gd name="connsiteX163" fmla="*/ 13332 w 735137"/>
                <a:gd name="connsiteY163" fmla="*/ 516947 h 889187"/>
                <a:gd name="connsiteX164" fmla="*/ 9523 w 735137"/>
                <a:gd name="connsiteY164" fmla="*/ 520756 h 889187"/>
                <a:gd name="connsiteX165" fmla="*/ 2857 w 735137"/>
                <a:gd name="connsiteY165" fmla="*/ 523612 h 889187"/>
                <a:gd name="connsiteX166" fmla="*/ 0 w 735137"/>
                <a:gd name="connsiteY166" fmla="*/ 527420 h 889187"/>
                <a:gd name="connsiteX167" fmla="*/ 2857 w 735137"/>
                <a:gd name="connsiteY167" fmla="*/ 531228 h 889187"/>
                <a:gd name="connsiteX168" fmla="*/ 2857 w 735137"/>
                <a:gd name="connsiteY168" fmla="*/ 534084 h 889187"/>
                <a:gd name="connsiteX169" fmla="*/ 9523 w 735137"/>
                <a:gd name="connsiteY169" fmla="*/ 537892 h 889187"/>
                <a:gd name="connsiteX170" fmla="*/ 9523 w 735137"/>
                <a:gd name="connsiteY170" fmla="*/ 541700 h 889187"/>
                <a:gd name="connsiteX171" fmla="*/ 29520 w 735137"/>
                <a:gd name="connsiteY171" fmla="*/ 531228 h 889187"/>
                <a:gd name="connsiteX172" fmla="*/ 42851 w 735137"/>
                <a:gd name="connsiteY172" fmla="*/ 534084 h 889187"/>
                <a:gd name="connsiteX173" fmla="*/ 45708 w 735137"/>
                <a:gd name="connsiteY173" fmla="*/ 531228 h 889187"/>
                <a:gd name="connsiteX174" fmla="*/ 52374 w 735137"/>
                <a:gd name="connsiteY174" fmla="*/ 534084 h 889187"/>
                <a:gd name="connsiteX175" fmla="*/ 65706 w 735137"/>
                <a:gd name="connsiteY175" fmla="*/ 531228 h 889187"/>
                <a:gd name="connsiteX176" fmla="*/ 71419 w 735137"/>
                <a:gd name="connsiteY176" fmla="*/ 534084 h 889187"/>
                <a:gd name="connsiteX177" fmla="*/ 88559 w 735137"/>
                <a:gd name="connsiteY177" fmla="*/ 534084 h 889187"/>
                <a:gd name="connsiteX178" fmla="*/ 95225 w 735137"/>
                <a:gd name="connsiteY178" fmla="*/ 531228 h 889187"/>
                <a:gd name="connsiteX179" fmla="*/ 100938 w 735137"/>
                <a:gd name="connsiteY179" fmla="*/ 531228 h 889187"/>
                <a:gd name="connsiteX180" fmla="*/ 107604 w 735137"/>
                <a:gd name="connsiteY180" fmla="*/ 534084 h 889187"/>
                <a:gd name="connsiteX181" fmla="*/ 123793 w 735137"/>
                <a:gd name="connsiteY181" fmla="*/ 534084 h 889187"/>
                <a:gd name="connsiteX182" fmla="*/ 134267 w 735137"/>
                <a:gd name="connsiteY182" fmla="*/ 531228 h 889187"/>
                <a:gd name="connsiteX183" fmla="*/ 146647 w 735137"/>
                <a:gd name="connsiteY183" fmla="*/ 531228 h 889187"/>
                <a:gd name="connsiteX184" fmla="*/ 150456 w 735137"/>
                <a:gd name="connsiteY184" fmla="*/ 527420 h 889187"/>
                <a:gd name="connsiteX185" fmla="*/ 159978 w 735137"/>
                <a:gd name="connsiteY185" fmla="*/ 527420 h 889187"/>
                <a:gd name="connsiteX186" fmla="*/ 163787 w 735137"/>
                <a:gd name="connsiteY186" fmla="*/ 531228 h 889187"/>
                <a:gd name="connsiteX187" fmla="*/ 166644 w 735137"/>
                <a:gd name="connsiteY187" fmla="*/ 537892 h 889187"/>
                <a:gd name="connsiteX188" fmla="*/ 173310 w 735137"/>
                <a:gd name="connsiteY188" fmla="*/ 545508 h 889187"/>
                <a:gd name="connsiteX189" fmla="*/ 173310 w 735137"/>
                <a:gd name="connsiteY189" fmla="*/ 569309 h 889187"/>
                <a:gd name="connsiteX190" fmla="*/ 182832 w 735137"/>
                <a:gd name="connsiteY190" fmla="*/ 580733 h 889187"/>
                <a:gd name="connsiteX191" fmla="*/ 182832 w 735137"/>
                <a:gd name="connsiteY191" fmla="*/ 594061 h 889187"/>
                <a:gd name="connsiteX192" fmla="*/ 179976 w 735137"/>
                <a:gd name="connsiteY192" fmla="*/ 597869 h 889187"/>
                <a:gd name="connsiteX193" fmla="*/ 179976 w 735137"/>
                <a:gd name="connsiteY193" fmla="*/ 601677 h 889187"/>
                <a:gd name="connsiteX194" fmla="*/ 182832 w 735137"/>
                <a:gd name="connsiteY194" fmla="*/ 604533 h 889187"/>
                <a:gd name="connsiteX195" fmla="*/ 186641 w 735137"/>
                <a:gd name="connsiteY195" fmla="*/ 604533 h 889187"/>
                <a:gd name="connsiteX196" fmla="*/ 192355 w 735137"/>
                <a:gd name="connsiteY196" fmla="*/ 612149 h 889187"/>
                <a:gd name="connsiteX197" fmla="*/ 192355 w 735137"/>
                <a:gd name="connsiteY197" fmla="*/ 618814 h 889187"/>
                <a:gd name="connsiteX198" fmla="*/ 196163 w 735137"/>
                <a:gd name="connsiteY198" fmla="*/ 622622 h 889187"/>
                <a:gd name="connsiteX199" fmla="*/ 202829 w 735137"/>
                <a:gd name="connsiteY199" fmla="*/ 636902 h 889187"/>
                <a:gd name="connsiteX200" fmla="*/ 219018 w 735137"/>
                <a:gd name="connsiteY200" fmla="*/ 636902 h 889187"/>
                <a:gd name="connsiteX201" fmla="*/ 225684 w 735137"/>
                <a:gd name="connsiteY201" fmla="*/ 639758 h 889187"/>
                <a:gd name="connsiteX202" fmla="*/ 228540 w 735137"/>
                <a:gd name="connsiteY202" fmla="*/ 633094 h 889187"/>
                <a:gd name="connsiteX203" fmla="*/ 241872 w 735137"/>
                <a:gd name="connsiteY203" fmla="*/ 633094 h 889187"/>
                <a:gd name="connsiteX204" fmla="*/ 248537 w 735137"/>
                <a:gd name="connsiteY204" fmla="*/ 629286 h 889187"/>
                <a:gd name="connsiteX205" fmla="*/ 251394 w 735137"/>
                <a:gd name="connsiteY205" fmla="*/ 633094 h 889187"/>
                <a:gd name="connsiteX206" fmla="*/ 274248 w 735137"/>
                <a:gd name="connsiteY206" fmla="*/ 629286 h 889187"/>
                <a:gd name="connsiteX207" fmla="*/ 274248 w 735137"/>
                <a:gd name="connsiteY207" fmla="*/ 618814 h 889187"/>
                <a:gd name="connsiteX208" fmla="*/ 278057 w 735137"/>
                <a:gd name="connsiteY208" fmla="*/ 615006 h 889187"/>
                <a:gd name="connsiteX209" fmla="*/ 278057 w 735137"/>
                <a:gd name="connsiteY209" fmla="*/ 612149 h 889187"/>
                <a:gd name="connsiteX210" fmla="*/ 283771 w 735137"/>
                <a:gd name="connsiteY210" fmla="*/ 612149 h 889187"/>
                <a:gd name="connsiteX211" fmla="*/ 283771 w 735137"/>
                <a:gd name="connsiteY211" fmla="*/ 604533 h 889187"/>
                <a:gd name="connsiteX212" fmla="*/ 280914 w 735137"/>
                <a:gd name="connsiteY212" fmla="*/ 597869 h 889187"/>
                <a:gd name="connsiteX213" fmla="*/ 278057 w 735137"/>
                <a:gd name="connsiteY213" fmla="*/ 594061 h 889187"/>
                <a:gd name="connsiteX214" fmla="*/ 278057 w 735137"/>
                <a:gd name="connsiteY214" fmla="*/ 590253 h 889187"/>
                <a:gd name="connsiteX215" fmla="*/ 280914 w 735137"/>
                <a:gd name="connsiteY215" fmla="*/ 587397 h 889187"/>
                <a:gd name="connsiteX216" fmla="*/ 307577 w 735137"/>
                <a:gd name="connsiteY216" fmla="*/ 587397 h 889187"/>
                <a:gd name="connsiteX217" fmla="*/ 307577 w 735137"/>
                <a:gd name="connsiteY217" fmla="*/ 583589 h 889187"/>
                <a:gd name="connsiteX218" fmla="*/ 313291 w 735137"/>
                <a:gd name="connsiteY218" fmla="*/ 583589 h 889187"/>
                <a:gd name="connsiteX219" fmla="*/ 319956 w 735137"/>
                <a:gd name="connsiteY219" fmla="*/ 587397 h 889187"/>
                <a:gd name="connsiteX220" fmla="*/ 319956 w 735137"/>
                <a:gd name="connsiteY220" fmla="*/ 601677 h 889187"/>
                <a:gd name="connsiteX221" fmla="*/ 369473 w 735137"/>
                <a:gd name="connsiteY221" fmla="*/ 601677 h 889187"/>
                <a:gd name="connsiteX222" fmla="*/ 369473 w 735137"/>
                <a:gd name="connsiteY222" fmla="*/ 615006 h 889187"/>
                <a:gd name="connsiteX223" fmla="*/ 362807 w 735137"/>
                <a:gd name="connsiteY223" fmla="*/ 625478 h 889187"/>
                <a:gd name="connsiteX224" fmla="*/ 365665 w 735137"/>
                <a:gd name="connsiteY224" fmla="*/ 636902 h 889187"/>
                <a:gd name="connsiteX225" fmla="*/ 372330 w 735137"/>
                <a:gd name="connsiteY225" fmla="*/ 643566 h 889187"/>
                <a:gd name="connsiteX226" fmla="*/ 376139 w 735137"/>
                <a:gd name="connsiteY226" fmla="*/ 650230 h 889187"/>
                <a:gd name="connsiteX227" fmla="*/ 376139 w 735137"/>
                <a:gd name="connsiteY227" fmla="*/ 657847 h 889187"/>
                <a:gd name="connsiteX228" fmla="*/ 372330 w 735137"/>
                <a:gd name="connsiteY228" fmla="*/ 664511 h 889187"/>
                <a:gd name="connsiteX229" fmla="*/ 369473 w 735137"/>
                <a:gd name="connsiteY229" fmla="*/ 668319 h 889187"/>
                <a:gd name="connsiteX230" fmla="*/ 372330 w 735137"/>
                <a:gd name="connsiteY230" fmla="*/ 681647 h 889187"/>
                <a:gd name="connsiteX231" fmla="*/ 372330 w 735137"/>
                <a:gd name="connsiteY231" fmla="*/ 689263 h 889187"/>
                <a:gd name="connsiteX232" fmla="*/ 369473 w 735137"/>
                <a:gd name="connsiteY232" fmla="*/ 693071 h 889187"/>
                <a:gd name="connsiteX233" fmla="*/ 369473 w 735137"/>
                <a:gd name="connsiteY233" fmla="*/ 699736 h 889187"/>
                <a:gd name="connsiteX234" fmla="*/ 372330 w 735137"/>
                <a:gd name="connsiteY234" fmla="*/ 710208 h 889187"/>
                <a:gd name="connsiteX235" fmla="*/ 378996 w 735137"/>
                <a:gd name="connsiteY235" fmla="*/ 720680 h 889187"/>
                <a:gd name="connsiteX236" fmla="*/ 385662 w 735137"/>
                <a:gd name="connsiteY236" fmla="*/ 734960 h 889187"/>
                <a:gd name="connsiteX237" fmla="*/ 388518 w 735137"/>
                <a:gd name="connsiteY237" fmla="*/ 738768 h 889187"/>
                <a:gd name="connsiteX238" fmla="*/ 388518 w 735137"/>
                <a:gd name="connsiteY238" fmla="*/ 749241 h 889187"/>
                <a:gd name="connsiteX239" fmla="*/ 385662 w 735137"/>
                <a:gd name="connsiteY239" fmla="*/ 755905 h 889187"/>
                <a:gd name="connsiteX240" fmla="*/ 385662 w 735137"/>
                <a:gd name="connsiteY240" fmla="*/ 762569 h 889187"/>
                <a:gd name="connsiteX241" fmla="*/ 381852 w 735137"/>
                <a:gd name="connsiteY241" fmla="*/ 766377 h 889187"/>
                <a:gd name="connsiteX242" fmla="*/ 381852 w 735137"/>
                <a:gd name="connsiteY242" fmla="*/ 780657 h 889187"/>
                <a:gd name="connsiteX243" fmla="*/ 385662 w 735137"/>
                <a:gd name="connsiteY243" fmla="*/ 784465 h 889187"/>
                <a:gd name="connsiteX244" fmla="*/ 388518 w 735137"/>
                <a:gd name="connsiteY244" fmla="*/ 784465 h 889187"/>
                <a:gd name="connsiteX245" fmla="*/ 392328 w 735137"/>
                <a:gd name="connsiteY245" fmla="*/ 787322 h 889187"/>
                <a:gd name="connsiteX246" fmla="*/ 395184 w 735137"/>
                <a:gd name="connsiteY246" fmla="*/ 776849 h 889187"/>
                <a:gd name="connsiteX247" fmla="*/ 411373 w 735137"/>
                <a:gd name="connsiteY247" fmla="*/ 780657 h 889187"/>
                <a:gd name="connsiteX248" fmla="*/ 424704 w 735137"/>
                <a:gd name="connsiteY248" fmla="*/ 776849 h 889187"/>
                <a:gd name="connsiteX249" fmla="*/ 424704 w 735137"/>
                <a:gd name="connsiteY249" fmla="*/ 770185 h 889187"/>
                <a:gd name="connsiteX250" fmla="*/ 431370 w 735137"/>
                <a:gd name="connsiteY250" fmla="*/ 770185 h 889187"/>
                <a:gd name="connsiteX251" fmla="*/ 438035 w 735137"/>
                <a:gd name="connsiteY251" fmla="*/ 776849 h 889187"/>
                <a:gd name="connsiteX252" fmla="*/ 450415 w 735137"/>
                <a:gd name="connsiteY252" fmla="*/ 776849 h 889187"/>
                <a:gd name="connsiteX253" fmla="*/ 454224 w 735137"/>
                <a:gd name="connsiteY253" fmla="*/ 766377 h 889187"/>
                <a:gd name="connsiteX254" fmla="*/ 457080 w 735137"/>
                <a:gd name="connsiteY254" fmla="*/ 773993 h 889187"/>
                <a:gd name="connsiteX255" fmla="*/ 467555 w 735137"/>
                <a:gd name="connsiteY255" fmla="*/ 773993 h 889187"/>
                <a:gd name="connsiteX256" fmla="*/ 467555 w 735137"/>
                <a:gd name="connsiteY256" fmla="*/ 791130 h 889187"/>
                <a:gd name="connsiteX257" fmla="*/ 470412 w 735137"/>
                <a:gd name="connsiteY257" fmla="*/ 794938 h 889187"/>
                <a:gd name="connsiteX258" fmla="*/ 479935 w 735137"/>
                <a:gd name="connsiteY258" fmla="*/ 794938 h 889187"/>
                <a:gd name="connsiteX259" fmla="*/ 479935 w 735137"/>
                <a:gd name="connsiteY259" fmla="*/ 791130 h 889187"/>
                <a:gd name="connsiteX260" fmla="*/ 477078 w 735137"/>
                <a:gd name="connsiteY260" fmla="*/ 787322 h 889187"/>
                <a:gd name="connsiteX261" fmla="*/ 499932 w 735137"/>
                <a:gd name="connsiteY261" fmla="*/ 784465 h 889187"/>
                <a:gd name="connsiteX262" fmla="*/ 499932 w 735137"/>
                <a:gd name="connsiteY262" fmla="*/ 794938 h 889187"/>
                <a:gd name="connsiteX263" fmla="*/ 502788 w 735137"/>
                <a:gd name="connsiteY263" fmla="*/ 801602 h 889187"/>
                <a:gd name="connsiteX264" fmla="*/ 506598 w 735137"/>
                <a:gd name="connsiteY264" fmla="*/ 805410 h 889187"/>
                <a:gd name="connsiteX265" fmla="*/ 516120 w 735137"/>
                <a:gd name="connsiteY265" fmla="*/ 812074 h 889187"/>
                <a:gd name="connsiteX266" fmla="*/ 536117 w 735137"/>
                <a:gd name="connsiteY266" fmla="*/ 815882 h 889187"/>
                <a:gd name="connsiteX267" fmla="*/ 552306 w 735137"/>
                <a:gd name="connsiteY267" fmla="*/ 819690 h 889187"/>
                <a:gd name="connsiteX268" fmla="*/ 561828 w 735137"/>
                <a:gd name="connsiteY268" fmla="*/ 819690 h 889187"/>
                <a:gd name="connsiteX269" fmla="*/ 561828 w 735137"/>
                <a:gd name="connsiteY269" fmla="*/ 815882 h 889187"/>
                <a:gd name="connsiteX270" fmla="*/ 564685 w 735137"/>
                <a:gd name="connsiteY270" fmla="*/ 812074 h 889187"/>
                <a:gd name="connsiteX271" fmla="*/ 564685 w 735137"/>
                <a:gd name="connsiteY271" fmla="*/ 801602 h 889187"/>
                <a:gd name="connsiteX272" fmla="*/ 568494 w 735137"/>
                <a:gd name="connsiteY272" fmla="*/ 797794 h 889187"/>
                <a:gd name="connsiteX273" fmla="*/ 571351 w 735137"/>
                <a:gd name="connsiteY273" fmla="*/ 797794 h 889187"/>
                <a:gd name="connsiteX274" fmla="*/ 578016 w 735137"/>
                <a:gd name="connsiteY274" fmla="*/ 805410 h 889187"/>
                <a:gd name="connsiteX275" fmla="*/ 578016 w 735137"/>
                <a:gd name="connsiteY275" fmla="*/ 812074 h 889187"/>
                <a:gd name="connsiteX276" fmla="*/ 581825 w 735137"/>
                <a:gd name="connsiteY276" fmla="*/ 815882 h 889187"/>
                <a:gd name="connsiteX277" fmla="*/ 587539 w 735137"/>
                <a:gd name="connsiteY277" fmla="*/ 815882 h 889187"/>
                <a:gd name="connsiteX278" fmla="*/ 587539 w 735137"/>
                <a:gd name="connsiteY278" fmla="*/ 822546 h 889187"/>
                <a:gd name="connsiteX279" fmla="*/ 584682 w 735137"/>
                <a:gd name="connsiteY279" fmla="*/ 822546 h 889187"/>
                <a:gd name="connsiteX280" fmla="*/ 584682 w 735137"/>
                <a:gd name="connsiteY280" fmla="*/ 830163 h 889187"/>
                <a:gd name="connsiteX281" fmla="*/ 600870 w 735137"/>
                <a:gd name="connsiteY281" fmla="*/ 830163 h 889187"/>
                <a:gd name="connsiteX282" fmla="*/ 604679 w 735137"/>
                <a:gd name="connsiteY282" fmla="*/ 833019 h 889187"/>
                <a:gd name="connsiteX283" fmla="*/ 604679 w 735137"/>
                <a:gd name="connsiteY283" fmla="*/ 840635 h 889187"/>
                <a:gd name="connsiteX284" fmla="*/ 611345 w 735137"/>
                <a:gd name="connsiteY284" fmla="*/ 840635 h 889187"/>
                <a:gd name="connsiteX285" fmla="*/ 614202 w 735137"/>
                <a:gd name="connsiteY285" fmla="*/ 836827 h 889187"/>
                <a:gd name="connsiteX286" fmla="*/ 617059 w 735137"/>
                <a:gd name="connsiteY286" fmla="*/ 836827 h 889187"/>
                <a:gd name="connsiteX287" fmla="*/ 620868 w 735137"/>
                <a:gd name="connsiteY287" fmla="*/ 840635 h 889187"/>
                <a:gd name="connsiteX288" fmla="*/ 623724 w 735137"/>
                <a:gd name="connsiteY288" fmla="*/ 847299 h 889187"/>
                <a:gd name="connsiteX289" fmla="*/ 623724 w 735137"/>
                <a:gd name="connsiteY289" fmla="*/ 851107 h 889187"/>
                <a:gd name="connsiteX290" fmla="*/ 627534 w 735137"/>
                <a:gd name="connsiteY290" fmla="*/ 857771 h 889187"/>
                <a:gd name="connsiteX291" fmla="*/ 633247 w 735137"/>
                <a:gd name="connsiteY291" fmla="*/ 857771 h 889187"/>
                <a:gd name="connsiteX292" fmla="*/ 639913 w 735137"/>
                <a:gd name="connsiteY292" fmla="*/ 865387 h 889187"/>
                <a:gd name="connsiteX293" fmla="*/ 639913 w 735137"/>
                <a:gd name="connsiteY293" fmla="*/ 872051 h 889187"/>
                <a:gd name="connsiteX294" fmla="*/ 643721 w 735137"/>
                <a:gd name="connsiteY294" fmla="*/ 878715 h 889187"/>
                <a:gd name="connsiteX295" fmla="*/ 643721 w 735137"/>
                <a:gd name="connsiteY295" fmla="*/ 886332 h 889187"/>
                <a:gd name="connsiteX296" fmla="*/ 653244 w 735137"/>
                <a:gd name="connsiteY296" fmla="*/ 886332 h 889187"/>
                <a:gd name="connsiteX297" fmla="*/ 662766 w 735137"/>
                <a:gd name="connsiteY297" fmla="*/ 878715 h 889187"/>
                <a:gd name="connsiteX298" fmla="*/ 666576 w 735137"/>
                <a:gd name="connsiteY298" fmla="*/ 886332 h 889187"/>
                <a:gd name="connsiteX299" fmla="*/ 666576 w 735137"/>
                <a:gd name="connsiteY299" fmla="*/ 889188 h 889187"/>
                <a:gd name="connsiteX300" fmla="*/ 669432 w 735137"/>
                <a:gd name="connsiteY300" fmla="*/ 889188 h 889187"/>
                <a:gd name="connsiteX301" fmla="*/ 673242 w 735137"/>
                <a:gd name="connsiteY301" fmla="*/ 878715 h 889187"/>
                <a:gd name="connsiteX302" fmla="*/ 676098 w 735137"/>
                <a:gd name="connsiteY302" fmla="*/ 857771 h 889187"/>
                <a:gd name="connsiteX303" fmla="*/ 676098 w 735137"/>
                <a:gd name="connsiteY303" fmla="*/ 830163 h 889187"/>
                <a:gd name="connsiteX304" fmla="*/ 662766 w 735137"/>
                <a:gd name="connsiteY304" fmla="*/ 830163 h 889187"/>
                <a:gd name="connsiteX305" fmla="*/ 662766 w 735137"/>
                <a:gd name="connsiteY305" fmla="*/ 840635 h 889187"/>
                <a:gd name="connsiteX306" fmla="*/ 659910 w 735137"/>
                <a:gd name="connsiteY306" fmla="*/ 843491 h 889187"/>
                <a:gd name="connsiteX307" fmla="*/ 657053 w 735137"/>
                <a:gd name="connsiteY307" fmla="*/ 843491 h 889187"/>
                <a:gd name="connsiteX308" fmla="*/ 650387 w 735137"/>
                <a:gd name="connsiteY308" fmla="*/ 840635 h 889187"/>
                <a:gd name="connsiteX309" fmla="*/ 633247 w 735137"/>
                <a:gd name="connsiteY309" fmla="*/ 822546 h 889187"/>
                <a:gd name="connsiteX310" fmla="*/ 630390 w 735137"/>
                <a:gd name="connsiteY310" fmla="*/ 822546 h 889187"/>
                <a:gd name="connsiteX311" fmla="*/ 630390 w 735137"/>
                <a:gd name="connsiteY311" fmla="*/ 819690 h 889187"/>
                <a:gd name="connsiteX312" fmla="*/ 627534 w 735137"/>
                <a:gd name="connsiteY312" fmla="*/ 819690 h 889187"/>
                <a:gd name="connsiteX313" fmla="*/ 620868 w 735137"/>
                <a:gd name="connsiteY313" fmla="*/ 812074 h 889187"/>
                <a:gd name="connsiteX314" fmla="*/ 620868 w 735137"/>
                <a:gd name="connsiteY314" fmla="*/ 797794 h 889187"/>
                <a:gd name="connsiteX315" fmla="*/ 623724 w 735137"/>
                <a:gd name="connsiteY315" fmla="*/ 791130 h 889187"/>
                <a:gd name="connsiteX316" fmla="*/ 627534 w 735137"/>
                <a:gd name="connsiteY316" fmla="*/ 780657 h 889187"/>
                <a:gd name="connsiteX317" fmla="*/ 630390 w 735137"/>
                <a:gd name="connsiteY317" fmla="*/ 773993 h 889187"/>
                <a:gd name="connsiteX318" fmla="*/ 637056 w 735137"/>
                <a:gd name="connsiteY318" fmla="*/ 766377 h 889187"/>
                <a:gd name="connsiteX319" fmla="*/ 637056 w 735137"/>
                <a:gd name="connsiteY319" fmla="*/ 734960 h 889187"/>
                <a:gd name="connsiteX320" fmla="*/ 633247 w 735137"/>
                <a:gd name="connsiteY320" fmla="*/ 724488 h 889187"/>
                <a:gd name="connsiteX321" fmla="*/ 633247 w 735137"/>
                <a:gd name="connsiteY321" fmla="*/ 710208 h 889187"/>
                <a:gd name="connsiteX322" fmla="*/ 630390 w 735137"/>
                <a:gd name="connsiteY322" fmla="*/ 706400 h 889187"/>
                <a:gd name="connsiteX323" fmla="*/ 630390 w 735137"/>
                <a:gd name="connsiteY323" fmla="*/ 703544 h 889187"/>
                <a:gd name="connsiteX324" fmla="*/ 627534 w 735137"/>
                <a:gd name="connsiteY324" fmla="*/ 699736 h 889187"/>
                <a:gd name="connsiteX325" fmla="*/ 627534 w 735137"/>
                <a:gd name="connsiteY325" fmla="*/ 695928 h 889187"/>
                <a:gd name="connsiteX326" fmla="*/ 620868 w 735137"/>
                <a:gd name="connsiteY326" fmla="*/ 689263 h 889187"/>
                <a:gd name="connsiteX327" fmla="*/ 623724 w 735137"/>
                <a:gd name="connsiteY327" fmla="*/ 689263 h 889187"/>
                <a:gd name="connsiteX328" fmla="*/ 627534 w 735137"/>
                <a:gd name="connsiteY328" fmla="*/ 685455 h 889187"/>
                <a:gd name="connsiteX329" fmla="*/ 633247 w 735137"/>
                <a:gd name="connsiteY329" fmla="*/ 681647 h 889187"/>
                <a:gd name="connsiteX330" fmla="*/ 643721 w 735137"/>
                <a:gd name="connsiteY330" fmla="*/ 671175 h 889187"/>
                <a:gd name="connsiteX331" fmla="*/ 643721 w 735137"/>
                <a:gd name="connsiteY331" fmla="*/ 654039 h 889187"/>
                <a:gd name="connsiteX332" fmla="*/ 650387 w 735137"/>
                <a:gd name="connsiteY332" fmla="*/ 654039 h 889187"/>
                <a:gd name="connsiteX333" fmla="*/ 659910 w 735137"/>
                <a:gd name="connsiteY333" fmla="*/ 650230 h 889187"/>
                <a:gd name="connsiteX334" fmla="*/ 669432 w 735137"/>
                <a:gd name="connsiteY334" fmla="*/ 650230 h 889187"/>
                <a:gd name="connsiteX335" fmla="*/ 676098 w 735137"/>
                <a:gd name="connsiteY335" fmla="*/ 647374 h 889187"/>
                <a:gd name="connsiteX336" fmla="*/ 685621 w 735137"/>
                <a:gd name="connsiteY336" fmla="*/ 647374 h 889187"/>
                <a:gd name="connsiteX337" fmla="*/ 698952 w 735137"/>
                <a:gd name="connsiteY337" fmla="*/ 639758 h 889187"/>
                <a:gd name="connsiteX338" fmla="*/ 701809 w 735137"/>
                <a:gd name="connsiteY338" fmla="*/ 639758 h 889187"/>
                <a:gd name="connsiteX339" fmla="*/ 701809 w 735137"/>
                <a:gd name="connsiteY339" fmla="*/ 636902 h 889187"/>
                <a:gd name="connsiteX340" fmla="*/ 698952 w 735137"/>
                <a:gd name="connsiteY340" fmla="*/ 629286 h 889187"/>
                <a:gd name="connsiteX341" fmla="*/ 692287 w 735137"/>
                <a:gd name="connsiteY341" fmla="*/ 622622 h 889187"/>
                <a:gd name="connsiteX342" fmla="*/ 692287 w 735137"/>
                <a:gd name="connsiteY342" fmla="*/ 594061 h 889187"/>
                <a:gd name="connsiteX343" fmla="*/ 678955 w 735137"/>
                <a:gd name="connsiteY343" fmla="*/ 594061 h 889187"/>
                <a:gd name="connsiteX344" fmla="*/ 678955 w 735137"/>
                <a:gd name="connsiteY344" fmla="*/ 590253 h 889187"/>
                <a:gd name="connsiteX345" fmla="*/ 676098 w 735137"/>
                <a:gd name="connsiteY345" fmla="*/ 583589 h 889187"/>
                <a:gd name="connsiteX346" fmla="*/ 676098 w 735137"/>
                <a:gd name="connsiteY346" fmla="*/ 573117 h 889187"/>
                <a:gd name="connsiteX347" fmla="*/ 673242 w 735137"/>
                <a:gd name="connsiteY347" fmla="*/ 569309 h 889187"/>
                <a:gd name="connsiteX348" fmla="*/ 666576 w 735137"/>
                <a:gd name="connsiteY348" fmla="*/ 566453 h 889187"/>
                <a:gd name="connsiteX349" fmla="*/ 662766 w 735137"/>
                <a:gd name="connsiteY349" fmla="*/ 562645 h 889187"/>
                <a:gd name="connsiteX350" fmla="*/ 657053 w 735137"/>
                <a:gd name="connsiteY350" fmla="*/ 548364 h 889187"/>
                <a:gd name="connsiteX351" fmla="*/ 657053 w 735137"/>
                <a:gd name="connsiteY351" fmla="*/ 531228 h 889187"/>
                <a:gd name="connsiteX352" fmla="*/ 659910 w 735137"/>
                <a:gd name="connsiteY352" fmla="*/ 527420 h 889187"/>
                <a:gd name="connsiteX353" fmla="*/ 659910 w 735137"/>
                <a:gd name="connsiteY353" fmla="*/ 513139 h 889187"/>
                <a:gd name="connsiteX354" fmla="*/ 653244 w 735137"/>
                <a:gd name="connsiteY354" fmla="*/ 506475 h 889187"/>
                <a:gd name="connsiteX355" fmla="*/ 650387 w 735137"/>
                <a:gd name="connsiteY355" fmla="*/ 499811 h 889187"/>
                <a:gd name="connsiteX356" fmla="*/ 650387 w 735137"/>
                <a:gd name="connsiteY356" fmla="*/ 471250 h 889187"/>
                <a:gd name="connsiteX357" fmla="*/ 653244 w 735137"/>
                <a:gd name="connsiteY357" fmla="*/ 456970 h 889187"/>
                <a:gd name="connsiteX358" fmla="*/ 653244 w 735137"/>
                <a:gd name="connsiteY358" fmla="*/ 439834 h 889187"/>
                <a:gd name="connsiteX359" fmla="*/ 659910 w 735137"/>
                <a:gd name="connsiteY359" fmla="*/ 432218 h 889187"/>
                <a:gd name="connsiteX360" fmla="*/ 662766 w 735137"/>
                <a:gd name="connsiteY360" fmla="*/ 436026 h 889187"/>
                <a:gd name="connsiteX361" fmla="*/ 662766 w 735137"/>
                <a:gd name="connsiteY361" fmla="*/ 429362 h 889187"/>
                <a:gd name="connsiteX362" fmla="*/ 666576 w 735137"/>
                <a:gd name="connsiteY362" fmla="*/ 425554 h 889187"/>
                <a:gd name="connsiteX363" fmla="*/ 666576 w 735137"/>
                <a:gd name="connsiteY363" fmla="*/ 408417 h 889187"/>
                <a:gd name="connsiteX364" fmla="*/ 662766 w 735137"/>
                <a:gd name="connsiteY364" fmla="*/ 404609 h 889187"/>
                <a:gd name="connsiteX365" fmla="*/ 657053 w 735137"/>
                <a:gd name="connsiteY365" fmla="*/ 400801 h 889187"/>
                <a:gd name="connsiteX366" fmla="*/ 653244 w 735137"/>
                <a:gd name="connsiteY366" fmla="*/ 396993 h 889187"/>
                <a:gd name="connsiteX367" fmla="*/ 646579 w 735137"/>
                <a:gd name="connsiteY367" fmla="*/ 379856 h 889187"/>
                <a:gd name="connsiteX368" fmla="*/ 643721 w 735137"/>
                <a:gd name="connsiteY368" fmla="*/ 376048 h 889187"/>
                <a:gd name="connsiteX369" fmla="*/ 639913 w 735137"/>
                <a:gd name="connsiteY369" fmla="*/ 376048 h 889187"/>
                <a:gd name="connsiteX370" fmla="*/ 639913 w 735137"/>
                <a:gd name="connsiteY370" fmla="*/ 373192 h 889187"/>
                <a:gd name="connsiteX371" fmla="*/ 643721 w 735137"/>
                <a:gd name="connsiteY371" fmla="*/ 365576 h 889187"/>
                <a:gd name="connsiteX372" fmla="*/ 650387 w 735137"/>
                <a:gd name="connsiteY372" fmla="*/ 361768 h 889187"/>
                <a:gd name="connsiteX373" fmla="*/ 657053 w 735137"/>
                <a:gd name="connsiteY373" fmla="*/ 355104 h 889187"/>
                <a:gd name="connsiteX374" fmla="*/ 657053 w 735137"/>
                <a:gd name="connsiteY374" fmla="*/ 348440 h 889187"/>
                <a:gd name="connsiteX375" fmla="*/ 653244 w 735137"/>
                <a:gd name="connsiteY375" fmla="*/ 344632 h 889187"/>
                <a:gd name="connsiteX376" fmla="*/ 650387 w 735137"/>
                <a:gd name="connsiteY376" fmla="*/ 337968 h 889187"/>
                <a:gd name="connsiteX377" fmla="*/ 650387 w 735137"/>
                <a:gd name="connsiteY377" fmla="*/ 334159 h 889187"/>
                <a:gd name="connsiteX378" fmla="*/ 653244 w 735137"/>
                <a:gd name="connsiteY378" fmla="*/ 330351 h 889187"/>
                <a:gd name="connsiteX379" fmla="*/ 666576 w 735137"/>
                <a:gd name="connsiteY379" fmla="*/ 323687 h 889187"/>
                <a:gd name="connsiteX380" fmla="*/ 669432 w 735137"/>
                <a:gd name="connsiteY380" fmla="*/ 319879 h 889187"/>
                <a:gd name="connsiteX381" fmla="*/ 673242 w 735137"/>
                <a:gd name="connsiteY381" fmla="*/ 319879 h 88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Lst>
              <a:rect l="l" t="t" r="r" b="b"/>
              <a:pathLst>
                <a:path w="735137" h="889187">
                  <a:moveTo>
                    <a:pt x="676098" y="274182"/>
                  </a:moveTo>
                  <a:lnTo>
                    <a:pt x="676098" y="257046"/>
                  </a:lnTo>
                  <a:lnTo>
                    <a:pt x="685621" y="214205"/>
                  </a:lnTo>
                  <a:lnTo>
                    <a:pt x="696095" y="207540"/>
                  </a:lnTo>
                  <a:lnTo>
                    <a:pt x="696095" y="200877"/>
                  </a:lnTo>
                  <a:lnTo>
                    <a:pt x="708475" y="193260"/>
                  </a:lnTo>
                  <a:lnTo>
                    <a:pt x="712284" y="186596"/>
                  </a:lnTo>
                  <a:lnTo>
                    <a:pt x="718950" y="182788"/>
                  </a:lnTo>
                  <a:lnTo>
                    <a:pt x="725615" y="168508"/>
                  </a:lnTo>
                  <a:lnTo>
                    <a:pt x="731329" y="161844"/>
                  </a:lnTo>
                  <a:lnTo>
                    <a:pt x="735138" y="155179"/>
                  </a:lnTo>
                  <a:lnTo>
                    <a:pt x="735138" y="147563"/>
                  </a:lnTo>
                  <a:lnTo>
                    <a:pt x="731329" y="144707"/>
                  </a:lnTo>
                  <a:lnTo>
                    <a:pt x="725615" y="140899"/>
                  </a:lnTo>
                  <a:lnTo>
                    <a:pt x="718950" y="140899"/>
                  </a:lnTo>
                  <a:lnTo>
                    <a:pt x="715140" y="137091"/>
                  </a:lnTo>
                  <a:lnTo>
                    <a:pt x="715140" y="130427"/>
                  </a:lnTo>
                  <a:lnTo>
                    <a:pt x="718950" y="122811"/>
                  </a:lnTo>
                  <a:lnTo>
                    <a:pt x="721806" y="119955"/>
                  </a:lnTo>
                  <a:lnTo>
                    <a:pt x="721806" y="116147"/>
                  </a:lnTo>
                  <a:lnTo>
                    <a:pt x="718950" y="112338"/>
                  </a:lnTo>
                  <a:lnTo>
                    <a:pt x="712284" y="109482"/>
                  </a:lnTo>
                  <a:lnTo>
                    <a:pt x="721806" y="99010"/>
                  </a:lnTo>
                  <a:lnTo>
                    <a:pt x="718950" y="84730"/>
                  </a:lnTo>
                  <a:lnTo>
                    <a:pt x="708475" y="84730"/>
                  </a:lnTo>
                  <a:lnTo>
                    <a:pt x="705618" y="70450"/>
                  </a:lnTo>
                  <a:lnTo>
                    <a:pt x="701809" y="70450"/>
                  </a:lnTo>
                  <a:lnTo>
                    <a:pt x="698952" y="66641"/>
                  </a:lnTo>
                  <a:lnTo>
                    <a:pt x="692287" y="63786"/>
                  </a:lnTo>
                  <a:lnTo>
                    <a:pt x="685621" y="56169"/>
                  </a:lnTo>
                  <a:lnTo>
                    <a:pt x="682764" y="49505"/>
                  </a:lnTo>
                  <a:lnTo>
                    <a:pt x="678955" y="39033"/>
                  </a:lnTo>
                  <a:lnTo>
                    <a:pt x="673242" y="35225"/>
                  </a:lnTo>
                  <a:lnTo>
                    <a:pt x="669432" y="31417"/>
                  </a:lnTo>
                  <a:lnTo>
                    <a:pt x="662766" y="39033"/>
                  </a:lnTo>
                  <a:lnTo>
                    <a:pt x="662766" y="42841"/>
                  </a:lnTo>
                  <a:lnTo>
                    <a:pt x="657053" y="49505"/>
                  </a:lnTo>
                  <a:lnTo>
                    <a:pt x="653244" y="49505"/>
                  </a:lnTo>
                  <a:lnTo>
                    <a:pt x="646579" y="45697"/>
                  </a:lnTo>
                  <a:lnTo>
                    <a:pt x="646579" y="42841"/>
                  </a:lnTo>
                  <a:lnTo>
                    <a:pt x="639913" y="39033"/>
                  </a:lnTo>
                  <a:lnTo>
                    <a:pt x="633247" y="39033"/>
                  </a:lnTo>
                  <a:lnTo>
                    <a:pt x="630390" y="42841"/>
                  </a:lnTo>
                  <a:lnTo>
                    <a:pt x="627534" y="49505"/>
                  </a:lnTo>
                  <a:lnTo>
                    <a:pt x="623724" y="53313"/>
                  </a:lnTo>
                  <a:lnTo>
                    <a:pt x="598014" y="39033"/>
                  </a:lnTo>
                  <a:lnTo>
                    <a:pt x="598014" y="24753"/>
                  </a:lnTo>
                  <a:lnTo>
                    <a:pt x="581825" y="10472"/>
                  </a:lnTo>
                  <a:lnTo>
                    <a:pt x="578016" y="3808"/>
                  </a:lnTo>
                  <a:lnTo>
                    <a:pt x="568494" y="14280"/>
                  </a:lnTo>
                  <a:lnTo>
                    <a:pt x="558971" y="18088"/>
                  </a:lnTo>
                  <a:lnTo>
                    <a:pt x="545640" y="18088"/>
                  </a:lnTo>
                  <a:lnTo>
                    <a:pt x="538974" y="10472"/>
                  </a:lnTo>
                  <a:lnTo>
                    <a:pt x="538974" y="6664"/>
                  </a:lnTo>
                  <a:lnTo>
                    <a:pt x="518977" y="10472"/>
                  </a:lnTo>
                  <a:lnTo>
                    <a:pt x="513264" y="3808"/>
                  </a:lnTo>
                  <a:lnTo>
                    <a:pt x="513264" y="0"/>
                  </a:lnTo>
                  <a:lnTo>
                    <a:pt x="509454" y="0"/>
                  </a:lnTo>
                  <a:lnTo>
                    <a:pt x="499932" y="10472"/>
                  </a:lnTo>
                  <a:lnTo>
                    <a:pt x="499932" y="18088"/>
                  </a:lnTo>
                  <a:lnTo>
                    <a:pt x="493266" y="18088"/>
                  </a:lnTo>
                  <a:lnTo>
                    <a:pt x="490409" y="20945"/>
                  </a:lnTo>
                  <a:lnTo>
                    <a:pt x="477078" y="20945"/>
                  </a:lnTo>
                  <a:lnTo>
                    <a:pt x="470412" y="14280"/>
                  </a:lnTo>
                  <a:lnTo>
                    <a:pt x="457080" y="24753"/>
                  </a:lnTo>
                  <a:lnTo>
                    <a:pt x="447558" y="24753"/>
                  </a:lnTo>
                  <a:lnTo>
                    <a:pt x="440892" y="31417"/>
                  </a:lnTo>
                  <a:lnTo>
                    <a:pt x="434226" y="35225"/>
                  </a:lnTo>
                  <a:lnTo>
                    <a:pt x="431370" y="39033"/>
                  </a:lnTo>
                  <a:lnTo>
                    <a:pt x="427561" y="39033"/>
                  </a:lnTo>
                  <a:lnTo>
                    <a:pt x="415181" y="24753"/>
                  </a:lnTo>
                  <a:lnTo>
                    <a:pt x="411373" y="31417"/>
                  </a:lnTo>
                  <a:lnTo>
                    <a:pt x="401850" y="42841"/>
                  </a:lnTo>
                  <a:lnTo>
                    <a:pt x="401850" y="49505"/>
                  </a:lnTo>
                  <a:lnTo>
                    <a:pt x="398041" y="53313"/>
                  </a:lnTo>
                  <a:lnTo>
                    <a:pt x="395184" y="59977"/>
                  </a:lnTo>
                  <a:lnTo>
                    <a:pt x="392328" y="63786"/>
                  </a:lnTo>
                  <a:lnTo>
                    <a:pt x="385662" y="59977"/>
                  </a:lnTo>
                  <a:lnTo>
                    <a:pt x="381852" y="56169"/>
                  </a:lnTo>
                  <a:lnTo>
                    <a:pt x="376139" y="53313"/>
                  </a:lnTo>
                  <a:lnTo>
                    <a:pt x="349476" y="53313"/>
                  </a:lnTo>
                  <a:lnTo>
                    <a:pt x="342810" y="49505"/>
                  </a:lnTo>
                  <a:lnTo>
                    <a:pt x="339954" y="45697"/>
                  </a:lnTo>
                  <a:lnTo>
                    <a:pt x="317099" y="45697"/>
                  </a:lnTo>
                  <a:lnTo>
                    <a:pt x="317099" y="28561"/>
                  </a:lnTo>
                  <a:lnTo>
                    <a:pt x="313291" y="24753"/>
                  </a:lnTo>
                  <a:lnTo>
                    <a:pt x="303768" y="24753"/>
                  </a:lnTo>
                  <a:lnTo>
                    <a:pt x="303768" y="18088"/>
                  </a:lnTo>
                  <a:lnTo>
                    <a:pt x="297102" y="14280"/>
                  </a:lnTo>
                  <a:lnTo>
                    <a:pt x="290437" y="14280"/>
                  </a:lnTo>
                  <a:lnTo>
                    <a:pt x="280914" y="10472"/>
                  </a:lnTo>
                  <a:lnTo>
                    <a:pt x="274248" y="10472"/>
                  </a:lnTo>
                  <a:lnTo>
                    <a:pt x="267582" y="14280"/>
                  </a:lnTo>
                  <a:lnTo>
                    <a:pt x="264726" y="18088"/>
                  </a:lnTo>
                  <a:lnTo>
                    <a:pt x="264726" y="20945"/>
                  </a:lnTo>
                  <a:lnTo>
                    <a:pt x="261869" y="28561"/>
                  </a:lnTo>
                  <a:lnTo>
                    <a:pt x="261869" y="31417"/>
                  </a:lnTo>
                  <a:lnTo>
                    <a:pt x="258060" y="39033"/>
                  </a:lnTo>
                  <a:lnTo>
                    <a:pt x="251394" y="45697"/>
                  </a:lnTo>
                  <a:lnTo>
                    <a:pt x="248537" y="45697"/>
                  </a:lnTo>
                  <a:lnTo>
                    <a:pt x="241872" y="53313"/>
                  </a:lnTo>
                  <a:lnTo>
                    <a:pt x="241872" y="59977"/>
                  </a:lnTo>
                  <a:lnTo>
                    <a:pt x="244729" y="59977"/>
                  </a:lnTo>
                  <a:lnTo>
                    <a:pt x="244729" y="70450"/>
                  </a:lnTo>
                  <a:lnTo>
                    <a:pt x="238063" y="80922"/>
                  </a:lnTo>
                  <a:lnTo>
                    <a:pt x="244729" y="88538"/>
                  </a:lnTo>
                  <a:lnTo>
                    <a:pt x="244729" y="109482"/>
                  </a:lnTo>
                  <a:lnTo>
                    <a:pt x="241872" y="116147"/>
                  </a:lnTo>
                  <a:lnTo>
                    <a:pt x="238063" y="126619"/>
                  </a:lnTo>
                  <a:lnTo>
                    <a:pt x="232349" y="133283"/>
                  </a:lnTo>
                  <a:lnTo>
                    <a:pt x="225684" y="147563"/>
                  </a:lnTo>
                  <a:lnTo>
                    <a:pt x="221874" y="151371"/>
                  </a:lnTo>
                  <a:lnTo>
                    <a:pt x="221874" y="168508"/>
                  </a:lnTo>
                  <a:lnTo>
                    <a:pt x="225684" y="176124"/>
                  </a:lnTo>
                  <a:lnTo>
                    <a:pt x="225684" y="190404"/>
                  </a:lnTo>
                  <a:lnTo>
                    <a:pt x="215208" y="211349"/>
                  </a:lnTo>
                  <a:lnTo>
                    <a:pt x="215208" y="218013"/>
                  </a:lnTo>
                  <a:lnTo>
                    <a:pt x="219018" y="221821"/>
                  </a:lnTo>
                  <a:lnTo>
                    <a:pt x="221874" y="228485"/>
                  </a:lnTo>
                  <a:lnTo>
                    <a:pt x="221874" y="242765"/>
                  </a:lnTo>
                  <a:lnTo>
                    <a:pt x="219018" y="249430"/>
                  </a:lnTo>
                  <a:lnTo>
                    <a:pt x="212352" y="253238"/>
                  </a:lnTo>
                  <a:lnTo>
                    <a:pt x="212352" y="284654"/>
                  </a:lnTo>
                  <a:lnTo>
                    <a:pt x="209495" y="288462"/>
                  </a:lnTo>
                  <a:lnTo>
                    <a:pt x="202829" y="292271"/>
                  </a:lnTo>
                  <a:lnTo>
                    <a:pt x="199021" y="298935"/>
                  </a:lnTo>
                  <a:lnTo>
                    <a:pt x="173310" y="313215"/>
                  </a:lnTo>
                  <a:lnTo>
                    <a:pt x="169501" y="317023"/>
                  </a:lnTo>
                  <a:lnTo>
                    <a:pt x="166644" y="323687"/>
                  </a:lnTo>
                  <a:lnTo>
                    <a:pt x="166644" y="344632"/>
                  </a:lnTo>
                  <a:lnTo>
                    <a:pt x="153312" y="358912"/>
                  </a:lnTo>
                  <a:lnTo>
                    <a:pt x="150456" y="358912"/>
                  </a:lnTo>
                  <a:lnTo>
                    <a:pt x="153312" y="418889"/>
                  </a:lnTo>
                  <a:lnTo>
                    <a:pt x="137124" y="442690"/>
                  </a:lnTo>
                  <a:lnTo>
                    <a:pt x="134267" y="446498"/>
                  </a:lnTo>
                  <a:lnTo>
                    <a:pt x="123793" y="446498"/>
                  </a:lnTo>
                  <a:lnTo>
                    <a:pt x="118079" y="453162"/>
                  </a:lnTo>
                  <a:lnTo>
                    <a:pt x="114270" y="460778"/>
                  </a:lnTo>
                  <a:lnTo>
                    <a:pt x="104748" y="471250"/>
                  </a:lnTo>
                  <a:lnTo>
                    <a:pt x="100938" y="477915"/>
                  </a:lnTo>
                  <a:lnTo>
                    <a:pt x="98082" y="481723"/>
                  </a:lnTo>
                  <a:lnTo>
                    <a:pt x="91416" y="485531"/>
                  </a:lnTo>
                  <a:lnTo>
                    <a:pt x="81893" y="485531"/>
                  </a:lnTo>
                  <a:lnTo>
                    <a:pt x="78085" y="481723"/>
                  </a:lnTo>
                  <a:lnTo>
                    <a:pt x="81893" y="475058"/>
                  </a:lnTo>
                  <a:lnTo>
                    <a:pt x="81893" y="456970"/>
                  </a:lnTo>
                  <a:lnTo>
                    <a:pt x="78085" y="456970"/>
                  </a:lnTo>
                  <a:lnTo>
                    <a:pt x="68562" y="467442"/>
                  </a:lnTo>
                  <a:lnTo>
                    <a:pt x="55230" y="464586"/>
                  </a:lnTo>
                  <a:lnTo>
                    <a:pt x="55230" y="475058"/>
                  </a:lnTo>
                  <a:lnTo>
                    <a:pt x="52374" y="481723"/>
                  </a:lnTo>
                  <a:lnTo>
                    <a:pt x="49517" y="485531"/>
                  </a:lnTo>
                  <a:lnTo>
                    <a:pt x="42851" y="485531"/>
                  </a:lnTo>
                  <a:lnTo>
                    <a:pt x="39042" y="481723"/>
                  </a:lnTo>
                  <a:lnTo>
                    <a:pt x="39042" y="477915"/>
                  </a:lnTo>
                  <a:lnTo>
                    <a:pt x="36185" y="475058"/>
                  </a:lnTo>
                  <a:lnTo>
                    <a:pt x="36185" y="471250"/>
                  </a:lnTo>
                  <a:lnTo>
                    <a:pt x="29520" y="471250"/>
                  </a:lnTo>
                  <a:lnTo>
                    <a:pt x="25711" y="477915"/>
                  </a:lnTo>
                  <a:lnTo>
                    <a:pt x="6666" y="496003"/>
                  </a:lnTo>
                  <a:lnTo>
                    <a:pt x="9523" y="502667"/>
                  </a:lnTo>
                  <a:lnTo>
                    <a:pt x="9523" y="506475"/>
                  </a:lnTo>
                  <a:lnTo>
                    <a:pt x="13332" y="513139"/>
                  </a:lnTo>
                  <a:lnTo>
                    <a:pt x="13332" y="516947"/>
                  </a:lnTo>
                  <a:lnTo>
                    <a:pt x="9523" y="520756"/>
                  </a:lnTo>
                  <a:lnTo>
                    <a:pt x="2857" y="523612"/>
                  </a:lnTo>
                  <a:lnTo>
                    <a:pt x="0" y="527420"/>
                  </a:lnTo>
                  <a:lnTo>
                    <a:pt x="2857" y="531228"/>
                  </a:lnTo>
                  <a:lnTo>
                    <a:pt x="2857" y="534084"/>
                  </a:lnTo>
                  <a:lnTo>
                    <a:pt x="9523" y="537892"/>
                  </a:lnTo>
                  <a:lnTo>
                    <a:pt x="9523" y="541700"/>
                  </a:lnTo>
                  <a:lnTo>
                    <a:pt x="29520" y="531228"/>
                  </a:lnTo>
                  <a:lnTo>
                    <a:pt x="42851" y="534084"/>
                  </a:lnTo>
                  <a:lnTo>
                    <a:pt x="45708" y="531228"/>
                  </a:lnTo>
                  <a:lnTo>
                    <a:pt x="52374" y="534084"/>
                  </a:lnTo>
                  <a:lnTo>
                    <a:pt x="65706" y="531228"/>
                  </a:lnTo>
                  <a:lnTo>
                    <a:pt x="71419" y="534084"/>
                  </a:lnTo>
                  <a:lnTo>
                    <a:pt x="88559" y="534084"/>
                  </a:lnTo>
                  <a:lnTo>
                    <a:pt x="95225" y="531228"/>
                  </a:lnTo>
                  <a:lnTo>
                    <a:pt x="100938" y="531228"/>
                  </a:lnTo>
                  <a:lnTo>
                    <a:pt x="107604" y="534084"/>
                  </a:lnTo>
                  <a:lnTo>
                    <a:pt x="123793" y="534084"/>
                  </a:lnTo>
                  <a:lnTo>
                    <a:pt x="134267" y="531228"/>
                  </a:lnTo>
                  <a:lnTo>
                    <a:pt x="146647" y="531228"/>
                  </a:lnTo>
                  <a:lnTo>
                    <a:pt x="150456" y="527420"/>
                  </a:lnTo>
                  <a:lnTo>
                    <a:pt x="159978" y="527420"/>
                  </a:lnTo>
                  <a:lnTo>
                    <a:pt x="163787" y="531228"/>
                  </a:lnTo>
                  <a:lnTo>
                    <a:pt x="166644" y="537892"/>
                  </a:lnTo>
                  <a:lnTo>
                    <a:pt x="173310" y="545508"/>
                  </a:lnTo>
                  <a:lnTo>
                    <a:pt x="173310" y="569309"/>
                  </a:lnTo>
                  <a:lnTo>
                    <a:pt x="182832" y="580733"/>
                  </a:lnTo>
                  <a:lnTo>
                    <a:pt x="182832" y="594061"/>
                  </a:lnTo>
                  <a:lnTo>
                    <a:pt x="179976" y="597869"/>
                  </a:lnTo>
                  <a:lnTo>
                    <a:pt x="179976" y="601677"/>
                  </a:lnTo>
                  <a:lnTo>
                    <a:pt x="182832" y="604533"/>
                  </a:lnTo>
                  <a:lnTo>
                    <a:pt x="186641" y="604533"/>
                  </a:lnTo>
                  <a:lnTo>
                    <a:pt x="192355" y="612149"/>
                  </a:lnTo>
                  <a:lnTo>
                    <a:pt x="192355" y="618814"/>
                  </a:lnTo>
                  <a:lnTo>
                    <a:pt x="196163" y="622622"/>
                  </a:lnTo>
                  <a:lnTo>
                    <a:pt x="202829" y="636902"/>
                  </a:lnTo>
                  <a:lnTo>
                    <a:pt x="219018" y="636902"/>
                  </a:lnTo>
                  <a:lnTo>
                    <a:pt x="225684" y="639758"/>
                  </a:lnTo>
                  <a:lnTo>
                    <a:pt x="228540" y="633094"/>
                  </a:lnTo>
                  <a:lnTo>
                    <a:pt x="241872" y="633094"/>
                  </a:lnTo>
                  <a:lnTo>
                    <a:pt x="248537" y="629286"/>
                  </a:lnTo>
                  <a:lnTo>
                    <a:pt x="251394" y="633094"/>
                  </a:lnTo>
                  <a:lnTo>
                    <a:pt x="274248" y="629286"/>
                  </a:lnTo>
                  <a:lnTo>
                    <a:pt x="274248" y="618814"/>
                  </a:lnTo>
                  <a:lnTo>
                    <a:pt x="278057" y="615006"/>
                  </a:lnTo>
                  <a:lnTo>
                    <a:pt x="278057" y="612149"/>
                  </a:lnTo>
                  <a:lnTo>
                    <a:pt x="283771" y="612149"/>
                  </a:lnTo>
                  <a:lnTo>
                    <a:pt x="283771" y="604533"/>
                  </a:lnTo>
                  <a:lnTo>
                    <a:pt x="280914" y="597869"/>
                  </a:lnTo>
                  <a:lnTo>
                    <a:pt x="278057" y="594061"/>
                  </a:lnTo>
                  <a:lnTo>
                    <a:pt x="278057" y="590253"/>
                  </a:lnTo>
                  <a:lnTo>
                    <a:pt x="280914" y="587397"/>
                  </a:lnTo>
                  <a:lnTo>
                    <a:pt x="307577" y="587397"/>
                  </a:lnTo>
                  <a:lnTo>
                    <a:pt x="307577" y="583589"/>
                  </a:lnTo>
                  <a:lnTo>
                    <a:pt x="313291" y="583589"/>
                  </a:lnTo>
                  <a:lnTo>
                    <a:pt x="319956" y="587397"/>
                  </a:lnTo>
                  <a:lnTo>
                    <a:pt x="319956" y="601677"/>
                  </a:lnTo>
                  <a:lnTo>
                    <a:pt x="369473" y="601677"/>
                  </a:lnTo>
                  <a:lnTo>
                    <a:pt x="369473" y="615006"/>
                  </a:lnTo>
                  <a:lnTo>
                    <a:pt x="362807" y="625478"/>
                  </a:lnTo>
                  <a:lnTo>
                    <a:pt x="365665" y="636902"/>
                  </a:lnTo>
                  <a:lnTo>
                    <a:pt x="372330" y="643566"/>
                  </a:lnTo>
                  <a:lnTo>
                    <a:pt x="376139" y="650230"/>
                  </a:lnTo>
                  <a:lnTo>
                    <a:pt x="376139" y="657847"/>
                  </a:lnTo>
                  <a:lnTo>
                    <a:pt x="372330" y="664511"/>
                  </a:lnTo>
                  <a:lnTo>
                    <a:pt x="369473" y="668319"/>
                  </a:lnTo>
                  <a:lnTo>
                    <a:pt x="372330" y="681647"/>
                  </a:lnTo>
                  <a:lnTo>
                    <a:pt x="372330" y="689263"/>
                  </a:lnTo>
                  <a:lnTo>
                    <a:pt x="369473" y="693071"/>
                  </a:lnTo>
                  <a:lnTo>
                    <a:pt x="369473" y="699736"/>
                  </a:lnTo>
                  <a:lnTo>
                    <a:pt x="372330" y="710208"/>
                  </a:lnTo>
                  <a:lnTo>
                    <a:pt x="378996" y="720680"/>
                  </a:lnTo>
                  <a:lnTo>
                    <a:pt x="385662" y="734960"/>
                  </a:lnTo>
                  <a:lnTo>
                    <a:pt x="388518" y="738768"/>
                  </a:lnTo>
                  <a:lnTo>
                    <a:pt x="388518" y="749241"/>
                  </a:lnTo>
                  <a:lnTo>
                    <a:pt x="385662" y="755905"/>
                  </a:lnTo>
                  <a:lnTo>
                    <a:pt x="385662" y="762569"/>
                  </a:lnTo>
                  <a:lnTo>
                    <a:pt x="381852" y="766377"/>
                  </a:lnTo>
                  <a:lnTo>
                    <a:pt x="381852" y="780657"/>
                  </a:lnTo>
                  <a:lnTo>
                    <a:pt x="385662" y="784465"/>
                  </a:lnTo>
                  <a:lnTo>
                    <a:pt x="388518" y="784465"/>
                  </a:lnTo>
                  <a:lnTo>
                    <a:pt x="392328" y="787322"/>
                  </a:lnTo>
                  <a:lnTo>
                    <a:pt x="395184" y="776849"/>
                  </a:lnTo>
                  <a:lnTo>
                    <a:pt x="411373" y="780657"/>
                  </a:lnTo>
                  <a:lnTo>
                    <a:pt x="424704" y="776849"/>
                  </a:lnTo>
                  <a:lnTo>
                    <a:pt x="424704" y="770185"/>
                  </a:lnTo>
                  <a:lnTo>
                    <a:pt x="431370" y="770185"/>
                  </a:lnTo>
                  <a:lnTo>
                    <a:pt x="438035" y="776849"/>
                  </a:lnTo>
                  <a:lnTo>
                    <a:pt x="450415" y="776849"/>
                  </a:lnTo>
                  <a:lnTo>
                    <a:pt x="454224" y="766377"/>
                  </a:lnTo>
                  <a:lnTo>
                    <a:pt x="457080" y="773993"/>
                  </a:lnTo>
                  <a:lnTo>
                    <a:pt x="467555" y="773993"/>
                  </a:lnTo>
                  <a:lnTo>
                    <a:pt x="467555" y="791130"/>
                  </a:lnTo>
                  <a:lnTo>
                    <a:pt x="470412" y="794938"/>
                  </a:lnTo>
                  <a:lnTo>
                    <a:pt x="479935" y="794938"/>
                  </a:lnTo>
                  <a:lnTo>
                    <a:pt x="479935" y="791130"/>
                  </a:lnTo>
                  <a:lnTo>
                    <a:pt x="477078" y="787322"/>
                  </a:lnTo>
                  <a:lnTo>
                    <a:pt x="499932" y="784465"/>
                  </a:lnTo>
                  <a:lnTo>
                    <a:pt x="499932" y="794938"/>
                  </a:lnTo>
                  <a:lnTo>
                    <a:pt x="502788" y="801602"/>
                  </a:lnTo>
                  <a:lnTo>
                    <a:pt x="506598" y="805410"/>
                  </a:lnTo>
                  <a:lnTo>
                    <a:pt x="516120" y="812074"/>
                  </a:lnTo>
                  <a:lnTo>
                    <a:pt x="536117" y="815882"/>
                  </a:lnTo>
                  <a:lnTo>
                    <a:pt x="552306" y="819690"/>
                  </a:lnTo>
                  <a:lnTo>
                    <a:pt x="561828" y="819690"/>
                  </a:lnTo>
                  <a:lnTo>
                    <a:pt x="561828" y="815882"/>
                  </a:lnTo>
                  <a:lnTo>
                    <a:pt x="564685" y="812074"/>
                  </a:lnTo>
                  <a:lnTo>
                    <a:pt x="564685" y="801602"/>
                  </a:lnTo>
                  <a:lnTo>
                    <a:pt x="568494" y="797794"/>
                  </a:lnTo>
                  <a:lnTo>
                    <a:pt x="571351" y="797794"/>
                  </a:lnTo>
                  <a:lnTo>
                    <a:pt x="578016" y="805410"/>
                  </a:lnTo>
                  <a:lnTo>
                    <a:pt x="578016" y="812074"/>
                  </a:lnTo>
                  <a:lnTo>
                    <a:pt x="581825" y="815882"/>
                  </a:lnTo>
                  <a:lnTo>
                    <a:pt x="587539" y="815882"/>
                  </a:lnTo>
                  <a:lnTo>
                    <a:pt x="587539" y="822546"/>
                  </a:lnTo>
                  <a:lnTo>
                    <a:pt x="584682" y="822546"/>
                  </a:lnTo>
                  <a:lnTo>
                    <a:pt x="584682" y="830163"/>
                  </a:lnTo>
                  <a:lnTo>
                    <a:pt x="600870" y="830163"/>
                  </a:lnTo>
                  <a:lnTo>
                    <a:pt x="604679" y="833019"/>
                  </a:lnTo>
                  <a:lnTo>
                    <a:pt x="604679" y="840635"/>
                  </a:lnTo>
                  <a:lnTo>
                    <a:pt x="611345" y="840635"/>
                  </a:lnTo>
                  <a:lnTo>
                    <a:pt x="614202" y="836827"/>
                  </a:lnTo>
                  <a:lnTo>
                    <a:pt x="617059" y="836827"/>
                  </a:lnTo>
                  <a:lnTo>
                    <a:pt x="620868" y="840635"/>
                  </a:lnTo>
                  <a:lnTo>
                    <a:pt x="623724" y="847299"/>
                  </a:lnTo>
                  <a:lnTo>
                    <a:pt x="623724" y="851107"/>
                  </a:lnTo>
                  <a:lnTo>
                    <a:pt x="627534" y="857771"/>
                  </a:lnTo>
                  <a:lnTo>
                    <a:pt x="633247" y="857771"/>
                  </a:lnTo>
                  <a:lnTo>
                    <a:pt x="639913" y="865387"/>
                  </a:lnTo>
                  <a:lnTo>
                    <a:pt x="639913" y="872051"/>
                  </a:lnTo>
                  <a:lnTo>
                    <a:pt x="643721" y="878715"/>
                  </a:lnTo>
                  <a:lnTo>
                    <a:pt x="643721" y="886332"/>
                  </a:lnTo>
                  <a:lnTo>
                    <a:pt x="653244" y="886332"/>
                  </a:lnTo>
                  <a:lnTo>
                    <a:pt x="662766" y="878715"/>
                  </a:lnTo>
                  <a:lnTo>
                    <a:pt x="666576" y="886332"/>
                  </a:lnTo>
                  <a:lnTo>
                    <a:pt x="666576" y="889188"/>
                  </a:lnTo>
                  <a:lnTo>
                    <a:pt x="669432" y="889188"/>
                  </a:lnTo>
                  <a:lnTo>
                    <a:pt x="673242" y="878715"/>
                  </a:lnTo>
                  <a:lnTo>
                    <a:pt x="676098" y="857771"/>
                  </a:lnTo>
                  <a:lnTo>
                    <a:pt x="676098" y="830163"/>
                  </a:lnTo>
                  <a:lnTo>
                    <a:pt x="662766" y="830163"/>
                  </a:lnTo>
                  <a:lnTo>
                    <a:pt x="662766" y="840635"/>
                  </a:lnTo>
                  <a:lnTo>
                    <a:pt x="659910" y="843491"/>
                  </a:lnTo>
                  <a:lnTo>
                    <a:pt x="657053" y="843491"/>
                  </a:lnTo>
                  <a:lnTo>
                    <a:pt x="650387" y="840635"/>
                  </a:lnTo>
                  <a:lnTo>
                    <a:pt x="633247" y="822546"/>
                  </a:lnTo>
                  <a:lnTo>
                    <a:pt x="630390" y="822546"/>
                  </a:lnTo>
                  <a:lnTo>
                    <a:pt x="630390" y="819690"/>
                  </a:lnTo>
                  <a:lnTo>
                    <a:pt x="627534" y="819690"/>
                  </a:lnTo>
                  <a:lnTo>
                    <a:pt x="620868" y="812074"/>
                  </a:lnTo>
                  <a:lnTo>
                    <a:pt x="620868" y="797794"/>
                  </a:lnTo>
                  <a:lnTo>
                    <a:pt x="623724" y="791130"/>
                  </a:lnTo>
                  <a:lnTo>
                    <a:pt x="627534" y="780657"/>
                  </a:lnTo>
                  <a:lnTo>
                    <a:pt x="630390" y="773993"/>
                  </a:lnTo>
                  <a:lnTo>
                    <a:pt x="637056" y="766377"/>
                  </a:lnTo>
                  <a:lnTo>
                    <a:pt x="637056" y="734960"/>
                  </a:lnTo>
                  <a:lnTo>
                    <a:pt x="633247" y="724488"/>
                  </a:lnTo>
                  <a:lnTo>
                    <a:pt x="633247" y="710208"/>
                  </a:lnTo>
                  <a:lnTo>
                    <a:pt x="630390" y="706400"/>
                  </a:lnTo>
                  <a:lnTo>
                    <a:pt x="630390" y="703544"/>
                  </a:lnTo>
                  <a:lnTo>
                    <a:pt x="627534" y="699736"/>
                  </a:lnTo>
                  <a:lnTo>
                    <a:pt x="627534" y="695928"/>
                  </a:lnTo>
                  <a:lnTo>
                    <a:pt x="620868" y="689263"/>
                  </a:lnTo>
                  <a:lnTo>
                    <a:pt x="623724" y="689263"/>
                  </a:lnTo>
                  <a:lnTo>
                    <a:pt x="627534" y="685455"/>
                  </a:lnTo>
                  <a:lnTo>
                    <a:pt x="633247" y="681647"/>
                  </a:lnTo>
                  <a:lnTo>
                    <a:pt x="643721" y="671175"/>
                  </a:lnTo>
                  <a:lnTo>
                    <a:pt x="643721" y="654039"/>
                  </a:lnTo>
                  <a:lnTo>
                    <a:pt x="650387" y="654039"/>
                  </a:lnTo>
                  <a:lnTo>
                    <a:pt x="659910" y="650230"/>
                  </a:lnTo>
                  <a:lnTo>
                    <a:pt x="669432" y="650230"/>
                  </a:lnTo>
                  <a:lnTo>
                    <a:pt x="676098" y="647374"/>
                  </a:lnTo>
                  <a:lnTo>
                    <a:pt x="685621" y="647374"/>
                  </a:lnTo>
                  <a:lnTo>
                    <a:pt x="698952" y="639758"/>
                  </a:lnTo>
                  <a:lnTo>
                    <a:pt x="701809" y="639758"/>
                  </a:lnTo>
                  <a:lnTo>
                    <a:pt x="701809" y="636902"/>
                  </a:lnTo>
                  <a:lnTo>
                    <a:pt x="698952" y="629286"/>
                  </a:lnTo>
                  <a:lnTo>
                    <a:pt x="692287" y="622622"/>
                  </a:lnTo>
                  <a:lnTo>
                    <a:pt x="692287" y="594061"/>
                  </a:lnTo>
                  <a:lnTo>
                    <a:pt x="678955" y="594061"/>
                  </a:lnTo>
                  <a:lnTo>
                    <a:pt x="678955" y="590253"/>
                  </a:lnTo>
                  <a:lnTo>
                    <a:pt x="676098" y="583589"/>
                  </a:lnTo>
                  <a:lnTo>
                    <a:pt x="676098" y="573117"/>
                  </a:lnTo>
                  <a:lnTo>
                    <a:pt x="673242" y="569309"/>
                  </a:lnTo>
                  <a:lnTo>
                    <a:pt x="666576" y="566453"/>
                  </a:lnTo>
                  <a:lnTo>
                    <a:pt x="662766" y="562645"/>
                  </a:lnTo>
                  <a:lnTo>
                    <a:pt x="657053" y="548364"/>
                  </a:lnTo>
                  <a:lnTo>
                    <a:pt x="657053" y="531228"/>
                  </a:lnTo>
                  <a:lnTo>
                    <a:pt x="659910" y="527420"/>
                  </a:lnTo>
                  <a:lnTo>
                    <a:pt x="659910" y="513139"/>
                  </a:lnTo>
                  <a:lnTo>
                    <a:pt x="653244" y="506475"/>
                  </a:lnTo>
                  <a:lnTo>
                    <a:pt x="650387" y="499811"/>
                  </a:lnTo>
                  <a:lnTo>
                    <a:pt x="650387" y="471250"/>
                  </a:lnTo>
                  <a:lnTo>
                    <a:pt x="653244" y="456970"/>
                  </a:lnTo>
                  <a:lnTo>
                    <a:pt x="653244" y="439834"/>
                  </a:lnTo>
                  <a:lnTo>
                    <a:pt x="659910" y="432218"/>
                  </a:lnTo>
                  <a:lnTo>
                    <a:pt x="662766" y="436026"/>
                  </a:lnTo>
                  <a:lnTo>
                    <a:pt x="662766" y="429362"/>
                  </a:lnTo>
                  <a:lnTo>
                    <a:pt x="666576" y="425554"/>
                  </a:lnTo>
                  <a:lnTo>
                    <a:pt x="666576" y="408417"/>
                  </a:lnTo>
                  <a:lnTo>
                    <a:pt x="662766" y="404609"/>
                  </a:lnTo>
                  <a:lnTo>
                    <a:pt x="657053" y="400801"/>
                  </a:lnTo>
                  <a:lnTo>
                    <a:pt x="653244" y="396993"/>
                  </a:lnTo>
                  <a:lnTo>
                    <a:pt x="646579" y="379856"/>
                  </a:lnTo>
                  <a:lnTo>
                    <a:pt x="643721" y="376048"/>
                  </a:lnTo>
                  <a:lnTo>
                    <a:pt x="639913" y="376048"/>
                  </a:lnTo>
                  <a:lnTo>
                    <a:pt x="639913" y="373192"/>
                  </a:lnTo>
                  <a:lnTo>
                    <a:pt x="643721" y="365576"/>
                  </a:lnTo>
                  <a:lnTo>
                    <a:pt x="650387" y="361768"/>
                  </a:lnTo>
                  <a:lnTo>
                    <a:pt x="657053" y="355104"/>
                  </a:lnTo>
                  <a:lnTo>
                    <a:pt x="657053" y="348440"/>
                  </a:lnTo>
                  <a:lnTo>
                    <a:pt x="653244" y="344632"/>
                  </a:lnTo>
                  <a:lnTo>
                    <a:pt x="650387" y="337968"/>
                  </a:lnTo>
                  <a:lnTo>
                    <a:pt x="650387" y="334159"/>
                  </a:lnTo>
                  <a:lnTo>
                    <a:pt x="653244" y="330351"/>
                  </a:lnTo>
                  <a:lnTo>
                    <a:pt x="666576" y="323687"/>
                  </a:lnTo>
                  <a:lnTo>
                    <a:pt x="669432" y="319879"/>
                  </a:lnTo>
                  <a:lnTo>
                    <a:pt x="673242" y="319879"/>
                  </a:lnTo>
                  <a:close/>
                </a:path>
              </a:pathLst>
            </a:custGeom>
            <a:noFill/>
            <a:ln w="2379" cap="flat">
              <a:solidFill>
                <a:srgbClr val="FFFFFF"/>
              </a:solidFill>
              <a:prstDash val="solid"/>
              <a:round/>
            </a:ln>
          </p:spPr>
          <p:txBody>
            <a:bodyPr rtlCol="0" anchor="ctr"/>
            <a:lstStyle/>
            <a:p>
              <a:endParaRPr lang="en-US" noProof="0" dirty="0"/>
            </a:p>
          </p:txBody>
        </p:sp>
        <p:sp>
          <p:nvSpPr>
            <p:cNvPr id="6499" name="Serbest Form 6498">
              <a:extLst>
                <a:ext uri="{FF2B5EF4-FFF2-40B4-BE49-F238E27FC236}">
                  <a16:creationId xmlns:a16="http://schemas.microsoft.com/office/drawing/2014/main" id="{792A6C8D-0E8A-EE46-A738-00065B62829B}"/>
                </a:ext>
              </a:extLst>
            </p:cNvPr>
            <p:cNvSpPr/>
            <p:nvPr/>
          </p:nvSpPr>
          <p:spPr>
            <a:xfrm>
              <a:off x="6057909" y="3791720"/>
              <a:ext cx="289484" cy="425553"/>
            </a:xfrm>
            <a:custGeom>
              <a:avLst/>
              <a:gdLst>
                <a:gd name="connsiteX0" fmla="*/ 198068 w 289484"/>
                <a:gd name="connsiteY0" fmla="*/ 73305 h 425553"/>
                <a:gd name="connsiteX1" fmla="*/ 195211 w 289484"/>
                <a:gd name="connsiteY1" fmla="*/ 77114 h 425553"/>
                <a:gd name="connsiteX2" fmla="*/ 191402 w 289484"/>
                <a:gd name="connsiteY2" fmla="*/ 101866 h 425553"/>
                <a:gd name="connsiteX3" fmla="*/ 179023 w 289484"/>
                <a:gd name="connsiteY3" fmla="*/ 87586 h 425553"/>
                <a:gd name="connsiteX4" fmla="*/ 159026 w 289484"/>
                <a:gd name="connsiteY4" fmla="*/ 87586 h 425553"/>
                <a:gd name="connsiteX5" fmla="*/ 156169 w 289484"/>
                <a:gd name="connsiteY5" fmla="*/ 83778 h 425553"/>
                <a:gd name="connsiteX6" fmla="*/ 149504 w 289484"/>
                <a:gd name="connsiteY6" fmla="*/ 83778 h 425553"/>
                <a:gd name="connsiteX7" fmla="*/ 145694 w 289484"/>
                <a:gd name="connsiteY7" fmla="*/ 79970 h 425553"/>
                <a:gd name="connsiteX8" fmla="*/ 139981 w 289484"/>
                <a:gd name="connsiteY8" fmla="*/ 77114 h 425553"/>
                <a:gd name="connsiteX9" fmla="*/ 113318 w 289484"/>
                <a:gd name="connsiteY9" fmla="*/ 77114 h 425553"/>
                <a:gd name="connsiteX10" fmla="*/ 103796 w 289484"/>
                <a:gd name="connsiteY10" fmla="*/ 79970 h 425553"/>
                <a:gd name="connsiteX11" fmla="*/ 87607 w 289484"/>
                <a:gd name="connsiteY11" fmla="*/ 79970 h 425553"/>
                <a:gd name="connsiteX12" fmla="*/ 78085 w 289484"/>
                <a:gd name="connsiteY12" fmla="*/ 99010 h 425553"/>
                <a:gd name="connsiteX13" fmla="*/ 80941 w 289484"/>
                <a:gd name="connsiteY13" fmla="*/ 119955 h 425553"/>
                <a:gd name="connsiteX14" fmla="*/ 83798 w 289484"/>
                <a:gd name="connsiteY14" fmla="*/ 123763 h 425553"/>
                <a:gd name="connsiteX15" fmla="*/ 97130 w 289484"/>
                <a:gd name="connsiteY15" fmla="*/ 123763 h 425553"/>
                <a:gd name="connsiteX16" fmla="*/ 100938 w 289484"/>
                <a:gd name="connsiteY16" fmla="*/ 119955 h 425553"/>
                <a:gd name="connsiteX17" fmla="*/ 100938 w 289484"/>
                <a:gd name="connsiteY17" fmla="*/ 109482 h 425553"/>
                <a:gd name="connsiteX18" fmla="*/ 110461 w 289484"/>
                <a:gd name="connsiteY18" fmla="*/ 109482 h 425553"/>
                <a:gd name="connsiteX19" fmla="*/ 113318 w 289484"/>
                <a:gd name="connsiteY19" fmla="*/ 113290 h 425553"/>
                <a:gd name="connsiteX20" fmla="*/ 119983 w 289484"/>
                <a:gd name="connsiteY20" fmla="*/ 113290 h 425553"/>
                <a:gd name="connsiteX21" fmla="*/ 119983 w 289484"/>
                <a:gd name="connsiteY21" fmla="*/ 117098 h 425553"/>
                <a:gd name="connsiteX22" fmla="*/ 123793 w 289484"/>
                <a:gd name="connsiteY22" fmla="*/ 119955 h 425553"/>
                <a:gd name="connsiteX23" fmla="*/ 123793 w 289484"/>
                <a:gd name="connsiteY23" fmla="*/ 131379 h 425553"/>
                <a:gd name="connsiteX24" fmla="*/ 129506 w 289484"/>
                <a:gd name="connsiteY24" fmla="*/ 135187 h 425553"/>
                <a:gd name="connsiteX25" fmla="*/ 129506 w 289484"/>
                <a:gd name="connsiteY25" fmla="*/ 141851 h 425553"/>
                <a:gd name="connsiteX26" fmla="*/ 126649 w 289484"/>
                <a:gd name="connsiteY26" fmla="*/ 145659 h 425553"/>
                <a:gd name="connsiteX27" fmla="*/ 123793 w 289484"/>
                <a:gd name="connsiteY27" fmla="*/ 153275 h 425553"/>
                <a:gd name="connsiteX28" fmla="*/ 119983 w 289484"/>
                <a:gd name="connsiteY28" fmla="*/ 157083 h 425553"/>
                <a:gd name="connsiteX29" fmla="*/ 113318 w 289484"/>
                <a:gd name="connsiteY29" fmla="*/ 157083 h 425553"/>
                <a:gd name="connsiteX30" fmla="*/ 106652 w 289484"/>
                <a:gd name="connsiteY30" fmla="*/ 171364 h 425553"/>
                <a:gd name="connsiteX31" fmla="*/ 106652 w 289484"/>
                <a:gd name="connsiteY31" fmla="*/ 193260 h 425553"/>
                <a:gd name="connsiteX32" fmla="*/ 117127 w 289484"/>
                <a:gd name="connsiteY32" fmla="*/ 197068 h 425553"/>
                <a:gd name="connsiteX33" fmla="*/ 119983 w 289484"/>
                <a:gd name="connsiteY33" fmla="*/ 207540 h 425553"/>
                <a:gd name="connsiteX34" fmla="*/ 129506 w 289484"/>
                <a:gd name="connsiteY34" fmla="*/ 207540 h 425553"/>
                <a:gd name="connsiteX35" fmla="*/ 133315 w 289484"/>
                <a:gd name="connsiteY35" fmla="*/ 211349 h 425553"/>
                <a:gd name="connsiteX36" fmla="*/ 133315 w 289484"/>
                <a:gd name="connsiteY36" fmla="*/ 218965 h 425553"/>
                <a:gd name="connsiteX37" fmla="*/ 129506 w 289484"/>
                <a:gd name="connsiteY37" fmla="*/ 221821 h 425553"/>
                <a:gd name="connsiteX38" fmla="*/ 129506 w 289484"/>
                <a:gd name="connsiteY38" fmla="*/ 251334 h 425553"/>
                <a:gd name="connsiteX39" fmla="*/ 126649 w 289484"/>
                <a:gd name="connsiteY39" fmla="*/ 258950 h 425553"/>
                <a:gd name="connsiteX40" fmla="*/ 129506 w 289484"/>
                <a:gd name="connsiteY40" fmla="*/ 273230 h 425553"/>
                <a:gd name="connsiteX41" fmla="*/ 126649 w 289484"/>
                <a:gd name="connsiteY41" fmla="*/ 277038 h 425553"/>
                <a:gd name="connsiteX42" fmla="*/ 119983 w 289484"/>
                <a:gd name="connsiteY42" fmla="*/ 279894 h 425553"/>
                <a:gd name="connsiteX43" fmla="*/ 119983 w 289484"/>
                <a:gd name="connsiteY43" fmla="*/ 295127 h 425553"/>
                <a:gd name="connsiteX44" fmla="*/ 117127 w 289484"/>
                <a:gd name="connsiteY44" fmla="*/ 301791 h 425553"/>
                <a:gd name="connsiteX45" fmla="*/ 113318 w 289484"/>
                <a:gd name="connsiteY45" fmla="*/ 305599 h 425553"/>
                <a:gd name="connsiteX46" fmla="*/ 106652 w 289484"/>
                <a:gd name="connsiteY46" fmla="*/ 305599 h 425553"/>
                <a:gd name="connsiteX47" fmla="*/ 103796 w 289484"/>
                <a:gd name="connsiteY47" fmla="*/ 301791 h 425553"/>
                <a:gd name="connsiteX48" fmla="*/ 103796 w 289484"/>
                <a:gd name="connsiteY48" fmla="*/ 283702 h 425553"/>
                <a:gd name="connsiteX49" fmla="*/ 100938 w 289484"/>
                <a:gd name="connsiteY49" fmla="*/ 283702 h 425553"/>
                <a:gd name="connsiteX50" fmla="*/ 97130 w 289484"/>
                <a:gd name="connsiteY50" fmla="*/ 287510 h 425553"/>
                <a:gd name="connsiteX51" fmla="*/ 94273 w 289484"/>
                <a:gd name="connsiteY51" fmla="*/ 295127 h 425553"/>
                <a:gd name="connsiteX52" fmla="*/ 90464 w 289484"/>
                <a:gd name="connsiteY52" fmla="*/ 298935 h 425553"/>
                <a:gd name="connsiteX53" fmla="*/ 74275 w 289484"/>
                <a:gd name="connsiteY53" fmla="*/ 298935 h 425553"/>
                <a:gd name="connsiteX54" fmla="*/ 64753 w 289484"/>
                <a:gd name="connsiteY54" fmla="*/ 273230 h 425553"/>
                <a:gd name="connsiteX55" fmla="*/ 48565 w 289484"/>
                <a:gd name="connsiteY55" fmla="*/ 273230 h 425553"/>
                <a:gd name="connsiteX56" fmla="*/ 48565 w 289484"/>
                <a:gd name="connsiteY56" fmla="*/ 277038 h 425553"/>
                <a:gd name="connsiteX57" fmla="*/ 58087 w 289484"/>
                <a:gd name="connsiteY57" fmla="*/ 287510 h 425553"/>
                <a:gd name="connsiteX58" fmla="*/ 51422 w 289484"/>
                <a:gd name="connsiteY58" fmla="*/ 291319 h 425553"/>
                <a:gd name="connsiteX59" fmla="*/ 48565 w 289484"/>
                <a:gd name="connsiteY59" fmla="*/ 298935 h 425553"/>
                <a:gd name="connsiteX60" fmla="*/ 44756 w 289484"/>
                <a:gd name="connsiteY60" fmla="*/ 301791 h 425553"/>
                <a:gd name="connsiteX61" fmla="*/ 35233 w 289484"/>
                <a:gd name="connsiteY61" fmla="*/ 301791 h 425553"/>
                <a:gd name="connsiteX62" fmla="*/ 28568 w 289484"/>
                <a:gd name="connsiteY62" fmla="*/ 298935 h 425553"/>
                <a:gd name="connsiteX63" fmla="*/ 21902 w 289484"/>
                <a:gd name="connsiteY63" fmla="*/ 298935 h 425553"/>
                <a:gd name="connsiteX64" fmla="*/ 19045 w 289484"/>
                <a:gd name="connsiteY64" fmla="*/ 295127 h 425553"/>
                <a:gd name="connsiteX65" fmla="*/ 16188 w 289484"/>
                <a:gd name="connsiteY65" fmla="*/ 295127 h 425553"/>
                <a:gd name="connsiteX66" fmla="*/ 16188 w 289484"/>
                <a:gd name="connsiteY66" fmla="*/ 305599 h 425553"/>
                <a:gd name="connsiteX67" fmla="*/ 19045 w 289484"/>
                <a:gd name="connsiteY67" fmla="*/ 309407 h 425553"/>
                <a:gd name="connsiteX68" fmla="*/ 19045 w 289484"/>
                <a:gd name="connsiteY68" fmla="*/ 317023 h 425553"/>
                <a:gd name="connsiteX69" fmla="*/ 12379 w 289484"/>
                <a:gd name="connsiteY69" fmla="*/ 317023 h 425553"/>
                <a:gd name="connsiteX70" fmla="*/ 28568 w 289484"/>
                <a:gd name="connsiteY70" fmla="*/ 327495 h 425553"/>
                <a:gd name="connsiteX71" fmla="*/ 19045 w 289484"/>
                <a:gd name="connsiteY71" fmla="*/ 335111 h 425553"/>
                <a:gd name="connsiteX72" fmla="*/ 28568 w 289484"/>
                <a:gd name="connsiteY72" fmla="*/ 341776 h 425553"/>
                <a:gd name="connsiteX73" fmla="*/ 28568 w 289484"/>
                <a:gd name="connsiteY73" fmla="*/ 363672 h 425553"/>
                <a:gd name="connsiteX74" fmla="*/ 25711 w 289484"/>
                <a:gd name="connsiteY74" fmla="*/ 367480 h 425553"/>
                <a:gd name="connsiteX75" fmla="*/ 16188 w 289484"/>
                <a:gd name="connsiteY75" fmla="*/ 357008 h 425553"/>
                <a:gd name="connsiteX76" fmla="*/ 2857 w 289484"/>
                <a:gd name="connsiteY76" fmla="*/ 363672 h 425553"/>
                <a:gd name="connsiteX77" fmla="*/ 0 w 289484"/>
                <a:gd name="connsiteY77" fmla="*/ 375096 h 425553"/>
                <a:gd name="connsiteX78" fmla="*/ 28568 w 289484"/>
                <a:gd name="connsiteY78" fmla="*/ 403657 h 425553"/>
                <a:gd name="connsiteX79" fmla="*/ 28568 w 289484"/>
                <a:gd name="connsiteY79" fmla="*/ 415081 h 425553"/>
                <a:gd name="connsiteX80" fmla="*/ 38090 w 289484"/>
                <a:gd name="connsiteY80" fmla="*/ 425553 h 425553"/>
                <a:gd name="connsiteX81" fmla="*/ 38090 w 289484"/>
                <a:gd name="connsiteY81" fmla="*/ 418889 h 425553"/>
                <a:gd name="connsiteX82" fmla="*/ 48565 w 289484"/>
                <a:gd name="connsiteY82" fmla="*/ 418889 h 425553"/>
                <a:gd name="connsiteX83" fmla="*/ 48565 w 289484"/>
                <a:gd name="connsiteY83" fmla="*/ 407465 h 425553"/>
                <a:gd name="connsiteX84" fmla="*/ 55230 w 289484"/>
                <a:gd name="connsiteY84" fmla="*/ 403657 h 425553"/>
                <a:gd name="connsiteX85" fmla="*/ 58087 w 289484"/>
                <a:gd name="connsiteY85" fmla="*/ 399849 h 425553"/>
                <a:gd name="connsiteX86" fmla="*/ 64753 w 289484"/>
                <a:gd name="connsiteY86" fmla="*/ 396993 h 425553"/>
                <a:gd name="connsiteX87" fmla="*/ 67610 w 289484"/>
                <a:gd name="connsiteY87" fmla="*/ 393185 h 425553"/>
                <a:gd name="connsiteX88" fmla="*/ 71419 w 289484"/>
                <a:gd name="connsiteY88" fmla="*/ 396993 h 425553"/>
                <a:gd name="connsiteX89" fmla="*/ 71419 w 289484"/>
                <a:gd name="connsiteY89" fmla="*/ 399849 h 425553"/>
                <a:gd name="connsiteX90" fmla="*/ 74275 w 289484"/>
                <a:gd name="connsiteY90" fmla="*/ 403657 h 425553"/>
                <a:gd name="connsiteX91" fmla="*/ 74275 w 289484"/>
                <a:gd name="connsiteY91" fmla="*/ 407465 h 425553"/>
                <a:gd name="connsiteX92" fmla="*/ 80941 w 289484"/>
                <a:gd name="connsiteY92" fmla="*/ 407465 h 425553"/>
                <a:gd name="connsiteX93" fmla="*/ 80941 w 289484"/>
                <a:gd name="connsiteY93" fmla="*/ 411273 h 425553"/>
                <a:gd name="connsiteX94" fmla="*/ 83798 w 289484"/>
                <a:gd name="connsiteY94" fmla="*/ 415081 h 425553"/>
                <a:gd name="connsiteX95" fmla="*/ 83798 w 289484"/>
                <a:gd name="connsiteY95" fmla="*/ 418889 h 425553"/>
                <a:gd name="connsiteX96" fmla="*/ 87607 w 289484"/>
                <a:gd name="connsiteY96" fmla="*/ 421745 h 425553"/>
                <a:gd name="connsiteX97" fmla="*/ 94273 w 289484"/>
                <a:gd name="connsiteY97" fmla="*/ 421745 h 425553"/>
                <a:gd name="connsiteX98" fmla="*/ 97130 w 289484"/>
                <a:gd name="connsiteY98" fmla="*/ 418889 h 425553"/>
                <a:gd name="connsiteX99" fmla="*/ 100938 w 289484"/>
                <a:gd name="connsiteY99" fmla="*/ 411273 h 425553"/>
                <a:gd name="connsiteX100" fmla="*/ 100938 w 289484"/>
                <a:gd name="connsiteY100" fmla="*/ 399849 h 425553"/>
                <a:gd name="connsiteX101" fmla="*/ 113318 w 289484"/>
                <a:gd name="connsiteY101" fmla="*/ 403657 h 425553"/>
                <a:gd name="connsiteX102" fmla="*/ 123793 w 289484"/>
                <a:gd name="connsiteY102" fmla="*/ 393185 h 425553"/>
                <a:gd name="connsiteX103" fmla="*/ 126649 w 289484"/>
                <a:gd name="connsiteY103" fmla="*/ 393185 h 425553"/>
                <a:gd name="connsiteX104" fmla="*/ 126649 w 289484"/>
                <a:gd name="connsiteY104" fmla="*/ 411273 h 425553"/>
                <a:gd name="connsiteX105" fmla="*/ 123793 w 289484"/>
                <a:gd name="connsiteY105" fmla="*/ 418889 h 425553"/>
                <a:gd name="connsiteX106" fmla="*/ 126649 w 289484"/>
                <a:gd name="connsiteY106" fmla="*/ 421745 h 425553"/>
                <a:gd name="connsiteX107" fmla="*/ 136172 w 289484"/>
                <a:gd name="connsiteY107" fmla="*/ 421745 h 425553"/>
                <a:gd name="connsiteX108" fmla="*/ 142838 w 289484"/>
                <a:gd name="connsiteY108" fmla="*/ 418889 h 425553"/>
                <a:gd name="connsiteX109" fmla="*/ 145694 w 289484"/>
                <a:gd name="connsiteY109" fmla="*/ 415081 h 425553"/>
                <a:gd name="connsiteX110" fmla="*/ 149504 w 289484"/>
                <a:gd name="connsiteY110" fmla="*/ 407465 h 425553"/>
                <a:gd name="connsiteX111" fmla="*/ 159026 w 289484"/>
                <a:gd name="connsiteY111" fmla="*/ 396993 h 425553"/>
                <a:gd name="connsiteX112" fmla="*/ 162835 w 289484"/>
                <a:gd name="connsiteY112" fmla="*/ 389377 h 425553"/>
                <a:gd name="connsiteX113" fmla="*/ 168549 w 289484"/>
                <a:gd name="connsiteY113" fmla="*/ 381761 h 425553"/>
                <a:gd name="connsiteX114" fmla="*/ 179023 w 289484"/>
                <a:gd name="connsiteY114" fmla="*/ 381761 h 425553"/>
                <a:gd name="connsiteX115" fmla="*/ 181880 w 289484"/>
                <a:gd name="connsiteY115" fmla="*/ 378904 h 425553"/>
                <a:gd name="connsiteX116" fmla="*/ 198068 w 289484"/>
                <a:gd name="connsiteY116" fmla="*/ 353200 h 425553"/>
                <a:gd name="connsiteX117" fmla="*/ 195211 w 289484"/>
                <a:gd name="connsiteY117" fmla="*/ 291319 h 425553"/>
                <a:gd name="connsiteX118" fmla="*/ 198068 w 289484"/>
                <a:gd name="connsiteY118" fmla="*/ 291319 h 425553"/>
                <a:gd name="connsiteX119" fmla="*/ 211400 w 289484"/>
                <a:gd name="connsiteY119" fmla="*/ 277038 h 425553"/>
                <a:gd name="connsiteX120" fmla="*/ 211400 w 289484"/>
                <a:gd name="connsiteY120" fmla="*/ 255142 h 425553"/>
                <a:gd name="connsiteX121" fmla="*/ 214256 w 289484"/>
                <a:gd name="connsiteY121" fmla="*/ 247525 h 425553"/>
                <a:gd name="connsiteX122" fmla="*/ 218066 w 289484"/>
                <a:gd name="connsiteY122" fmla="*/ 243717 h 425553"/>
                <a:gd name="connsiteX123" fmla="*/ 243776 w 289484"/>
                <a:gd name="connsiteY123" fmla="*/ 229437 h 425553"/>
                <a:gd name="connsiteX124" fmla="*/ 247585 w 289484"/>
                <a:gd name="connsiteY124" fmla="*/ 221821 h 425553"/>
                <a:gd name="connsiteX125" fmla="*/ 253299 w 289484"/>
                <a:gd name="connsiteY125" fmla="*/ 218965 h 425553"/>
                <a:gd name="connsiteX126" fmla="*/ 257108 w 289484"/>
                <a:gd name="connsiteY126" fmla="*/ 215157 h 425553"/>
                <a:gd name="connsiteX127" fmla="*/ 257108 w 289484"/>
                <a:gd name="connsiteY127" fmla="*/ 181836 h 425553"/>
                <a:gd name="connsiteX128" fmla="*/ 263774 w 289484"/>
                <a:gd name="connsiteY128" fmla="*/ 178980 h 425553"/>
                <a:gd name="connsiteX129" fmla="*/ 266630 w 289484"/>
                <a:gd name="connsiteY129" fmla="*/ 171364 h 425553"/>
                <a:gd name="connsiteX130" fmla="*/ 266630 w 289484"/>
                <a:gd name="connsiteY130" fmla="*/ 157083 h 425553"/>
                <a:gd name="connsiteX131" fmla="*/ 263774 w 289484"/>
                <a:gd name="connsiteY131" fmla="*/ 149467 h 425553"/>
                <a:gd name="connsiteX132" fmla="*/ 259964 w 289484"/>
                <a:gd name="connsiteY132" fmla="*/ 145659 h 425553"/>
                <a:gd name="connsiteX133" fmla="*/ 259964 w 289484"/>
                <a:gd name="connsiteY133" fmla="*/ 138043 h 425553"/>
                <a:gd name="connsiteX134" fmla="*/ 270440 w 289484"/>
                <a:gd name="connsiteY134" fmla="*/ 117098 h 425553"/>
                <a:gd name="connsiteX135" fmla="*/ 270440 w 289484"/>
                <a:gd name="connsiteY135" fmla="*/ 101866 h 425553"/>
                <a:gd name="connsiteX136" fmla="*/ 266630 w 289484"/>
                <a:gd name="connsiteY136" fmla="*/ 95202 h 425553"/>
                <a:gd name="connsiteX137" fmla="*/ 266630 w 289484"/>
                <a:gd name="connsiteY137" fmla="*/ 77114 h 425553"/>
                <a:gd name="connsiteX138" fmla="*/ 270440 w 289484"/>
                <a:gd name="connsiteY138" fmla="*/ 73305 h 425553"/>
                <a:gd name="connsiteX139" fmla="*/ 276153 w 289484"/>
                <a:gd name="connsiteY139" fmla="*/ 59025 h 425553"/>
                <a:gd name="connsiteX140" fmla="*/ 282819 w 289484"/>
                <a:gd name="connsiteY140" fmla="*/ 51409 h 425553"/>
                <a:gd name="connsiteX141" fmla="*/ 286627 w 289484"/>
                <a:gd name="connsiteY141" fmla="*/ 39985 h 425553"/>
                <a:gd name="connsiteX142" fmla="*/ 289485 w 289484"/>
                <a:gd name="connsiteY142" fmla="*/ 33321 h 425553"/>
                <a:gd name="connsiteX143" fmla="*/ 289485 w 289484"/>
                <a:gd name="connsiteY143" fmla="*/ 11424 h 425553"/>
                <a:gd name="connsiteX144" fmla="*/ 282819 w 289484"/>
                <a:gd name="connsiteY144" fmla="*/ 3808 h 425553"/>
                <a:gd name="connsiteX145" fmla="*/ 276153 w 289484"/>
                <a:gd name="connsiteY145" fmla="*/ 11424 h 425553"/>
                <a:gd name="connsiteX146" fmla="*/ 270440 w 289484"/>
                <a:gd name="connsiteY146" fmla="*/ 11424 h 425553"/>
                <a:gd name="connsiteX147" fmla="*/ 250442 w 289484"/>
                <a:gd name="connsiteY147" fmla="*/ 0 h 425553"/>
                <a:gd name="connsiteX148" fmla="*/ 240919 w 289484"/>
                <a:gd name="connsiteY148" fmla="*/ 0 h 425553"/>
                <a:gd name="connsiteX149" fmla="*/ 231397 w 289484"/>
                <a:gd name="connsiteY149" fmla="*/ 11424 h 425553"/>
                <a:gd name="connsiteX150" fmla="*/ 214256 w 289484"/>
                <a:gd name="connsiteY150" fmla="*/ 11424 h 425553"/>
                <a:gd name="connsiteX151" fmla="*/ 204734 w 289484"/>
                <a:gd name="connsiteY151" fmla="*/ 29513 h 425553"/>
                <a:gd name="connsiteX152" fmla="*/ 211400 w 289484"/>
                <a:gd name="connsiteY152" fmla="*/ 37129 h 425553"/>
                <a:gd name="connsiteX153" fmla="*/ 211400 w 289484"/>
                <a:gd name="connsiteY153" fmla="*/ 51409 h 425553"/>
                <a:gd name="connsiteX154" fmla="*/ 207591 w 289484"/>
                <a:gd name="connsiteY154" fmla="*/ 59025 h 425553"/>
                <a:gd name="connsiteX155" fmla="*/ 204734 w 289484"/>
                <a:gd name="connsiteY155" fmla="*/ 61881 h 425553"/>
                <a:gd name="connsiteX156" fmla="*/ 201877 w 289484"/>
                <a:gd name="connsiteY156" fmla="*/ 69497 h 42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289484" h="425553">
                  <a:moveTo>
                    <a:pt x="198068" y="73305"/>
                  </a:moveTo>
                  <a:lnTo>
                    <a:pt x="195211" y="77114"/>
                  </a:lnTo>
                  <a:lnTo>
                    <a:pt x="191402" y="101866"/>
                  </a:lnTo>
                  <a:lnTo>
                    <a:pt x="179023" y="87586"/>
                  </a:lnTo>
                  <a:lnTo>
                    <a:pt x="159026" y="87586"/>
                  </a:lnTo>
                  <a:lnTo>
                    <a:pt x="156169" y="83778"/>
                  </a:lnTo>
                  <a:lnTo>
                    <a:pt x="149504" y="83778"/>
                  </a:lnTo>
                  <a:lnTo>
                    <a:pt x="145694" y="79970"/>
                  </a:lnTo>
                  <a:lnTo>
                    <a:pt x="139981" y="77114"/>
                  </a:lnTo>
                  <a:lnTo>
                    <a:pt x="113318" y="77114"/>
                  </a:lnTo>
                  <a:lnTo>
                    <a:pt x="103796" y="79970"/>
                  </a:lnTo>
                  <a:lnTo>
                    <a:pt x="87607" y="79970"/>
                  </a:lnTo>
                  <a:lnTo>
                    <a:pt x="78085" y="99010"/>
                  </a:lnTo>
                  <a:lnTo>
                    <a:pt x="80941" y="119955"/>
                  </a:lnTo>
                  <a:lnTo>
                    <a:pt x="83798" y="123763"/>
                  </a:lnTo>
                  <a:lnTo>
                    <a:pt x="97130" y="123763"/>
                  </a:lnTo>
                  <a:lnTo>
                    <a:pt x="100938" y="119955"/>
                  </a:lnTo>
                  <a:lnTo>
                    <a:pt x="100938" y="109482"/>
                  </a:lnTo>
                  <a:lnTo>
                    <a:pt x="110461" y="109482"/>
                  </a:lnTo>
                  <a:lnTo>
                    <a:pt x="113318" y="113290"/>
                  </a:lnTo>
                  <a:lnTo>
                    <a:pt x="119983" y="113290"/>
                  </a:lnTo>
                  <a:lnTo>
                    <a:pt x="119983" y="117098"/>
                  </a:lnTo>
                  <a:lnTo>
                    <a:pt x="123793" y="119955"/>
                  </a:lnTo>
                  <a:lnTo>
                    <a:pt x="123793" y="131379"/>
                  </a:lnTo>
                  <a:lnTo>
                    <a:pt x="129506" y="135187"/>
                  </a:lnTo>
                  <a:lnTo>
                    <a:pt x="129506" y="141851"/>
                  </a:lnTo>
                  <a:lnTo>
                    <a:pt x="126649" y="145659"/>
                  </a:lnTo>
                  <a:lnTo>
                    <a:pt x="123793" y="153275"/>
                  </a:lnTo>
                  <a:lnTo>
                    <a:pt x="119983" y="157083"/>
                  </a:lnTo>
                  <a:lnTo>
                    <a:pt x="113318" y="157083"/>
                  </a:lnTo>
                  <a:lnTo>
                    <a:pt x="106652" y="171364"/>
                  </a:lnTo>
                  <a:lnTo>
                    <a:pt x="106652" y="193260"/>
                  </a:lnTo>
                  <a:lnTo>
                    <a:pt x="117127" y="197068"/>
                  </a:lnTo>
                  <a:lnTo>
                    <a:pt x="119983" y="207540"/>
                  </a:lnTo>
                  <a:lnTo>
                    <a:pt x="129506" y="207540"/>
                  </a:lnTo>
                  <a:lnTo>
                    <a:pt x="133315" y="211349"/>
                  </a:lnTo>
                  <a:lnTo>
                    <a:pt x="133315" y="218965"/>
                  </a:lnTo>
                  <a:lnTo>
                    <a:pt x="129506" y="221821"/>
                  </a:lnTo>
                  <a:lnTo>
                    <a:pt x="129506" y="251334"/>
                  </a:lnTo>
                  <a:lnTo>
                    <a:pt x="126649" y="258950"/>
                  </a:lnTo>
                  <a:lnTo>
                    <a:pt x="129506" y="273230"/>
                  </a:lnTo>
                  <a:lnTo>
                    <a:pt x="126649" y="277038"/>
                  </a:lnTo>
                  <a:lnTo>
                    <a:pt x="119983" y="279894"/>
                  </a:lnTo>
                  <a:lnTo>
                    <a:pt x="119983" y="295127"/>
                  </a:lnTo>
                  <a:lnTo>
                    <a:pt x="117127" y="301791"/>
                  </a:lnTo>
                  <a:lnTo>
                    <a:pt x="113318" y="305599"/>
                  </a:lnTo>
                  <a:lnTo>
                    <a:pt x="106652" y="305599"/>
                  </a:lnTo>
                  <a:lnTo>
                    <a:pt x="103796" y="301791"/>
                  </a:lnTo>
                  <a:lnTo>
                    <a:pt x="103796" y="283702"/>
                  </a:lnTo>
                  <a:lnTo>
                    <a:pt x="100938" y="283702"/>
                  </a:lnTo>
                  <a:lnTo>
                    <a:pt x="97130" y="287510"/>
                  </a:lnTo>
                  <a:lnTo>
                    <a:pt x="94273" y="295127"/>
                  </a:lnTo>
                  <a:lnTo>
                    <a:pt x="90464" y="298935"/>
                  </a:lnTo>
                  <a:lnTo>
                    <a:pt x="74275" y="298935"/>
                  </a:lnTo>
                  <a:lnTo>
                    <a:pt x="64753" y="273230"/>
                  </a:lnTo>
                  <a:lnTo>
                    <a:pt x="48565" y="273230"/>
                  </a:lnTo>
                  <a:lnTo>
                    <a:pt x="48565" y="277038"/>
                  </a:lnTo>
                  <a:lnTo>
                    <a:pt x="58087" y="287510"/>
                  </a:lnTo>
                  <a:lnTo>
                    <a:pt x="51422" y="291319"/>
                  </a:lnTo>
                  <a:lnTo>
                    <a:pt x="48565" y="298935"/>
                  </a:lnTo>
                  <a:lnTo>
                    <a:pt x="44756" y="301791"/>
                  </a:lnTo>
                  <a:lnTo>
                    <a:pt x="35233" y="301791"/>
                  </a:lnTo>
                  <a:lnTo>
                    <a:pt x="28568" y="298935"/>
                  </a:lnTo>
                  <a:lnTo>
                    <a:pt x="21902" y="298935"/>
                  </a:lnTo>
                  <a:lnTo>
                    <a:pt x="19045" y="295127"/>
                  </a:lnTo>
                  <a:lnTo>
                    <a:pt x="16188" y="295127"/>
                  </a:lnTo>
                  <a:lnTo>
                    <a:pt x="16188" y="305599"/>
                  </a:lnTo>
                  <a:lnTo>
                    <a:pt x="19045" y="309407"/>
                  </a:lnTo>
                  <a:lnTo>
                    <a:pt x="19045" y="317023"/>
                  </a:lnTo>
                  <a:lnTo>
                    <a:pt x="12379" y="317023"/>
                  </a:lnTo>
                  <a:lnTo>
                    <a:pt x="28568" y="327495"/>
                  </a:lnTo>
                  <a:lnTo>
                    <a:pt x="19045" y="335111"/>
                  </a:lnTo>
                  <a:lnTo>
                    <a:pt x="28568" y="341776"/>
                  </a:lnTo>
                  <a:lnTo>
                    <a:pt x="28568" y="363672"/>
                  </a:lnTo>
                  <a:lnTo>
                    <a:pt x="25711" y="367480"/>
                  </a:lnTo>
                  <a:lnTo>
                    <a:pt x="16188" y="357008"/>
                  </a:lnTo>
                  <a:lnTo>
                    <a:pt x="2857" y="363672"/>
                  </a:lnTo>
                  <a:lnTo>
                    <a:pt x="0" y="375096"/>
                  </a:lnTo>
                  <a:lnTo>
                    <a:pt x="28568" y="403657"/>
                  </a:lnTo>
                  <a:lnTo>
                    <a:pt x="28568" y="415081"/>
                  </a:lnTo>
                  <a:lnTo>
                    <a:pt x="38090" y="425553"/>
                  </a:lnTo>
                  <a:lnTo>
                    <a:pt x="38090" y="418889"/>
                  </a:lnTo>
                  <a:lnTo>
                    <a:pt x="48565" y="418889"/>
                  </a:lnTo>
                  <a:lnTo>
                    <a:pt x="48565" y="407465"/>
                  </a:lnTo>
                  <a:lnTo>
                    <a:pt x="55230" y="403657"/>
                  </a:lnTo>
                  <a:lnTo>
                    <a:pt x="58087" y="399849"/>
                  </a:lnTo>
                  <a:lnTo>
                    <a:pt x="64753" y="396993"/>
                  </a:lnTo>
                  <a:lnTo>
                    <a:pt x="67610" y="393185"/>
                  </a:lnTo>
                  <a:lnTo>
                    <a:pt x="71419" y="396993"/>
                  </a:lnTo>
                  <a:lnTo>
                    <a:pt x="71419" y="399849"/>
                  </a:lnTo>
                  <a:lnTo>
                    <a:pt x="74275" y="403657"/>
                  </a:lnTo>
                  <a:lnTo>
                    <a:pt x="74275" y="407465"/>
                  </a:lnTo>
                  <a:lnTo>
                    <a:pt x="80941" y="407465"/>
                  </a:lnTo>
                  <a:lnTo>
                    <a:pt x="80941" y="411273"/>
                  </a:lnTo>
                  <a:lnTo>
                    <a:pt x="83798" y="415081"/>
                  </a:lnTo>
                  <a:lnTo>
                    <a:pt x="83798" y="418889"/>
                  </a:lnTo>
                  <a:lnTo>
                    <a:pt x="87607" y="421745"/>
                  </a:lnTo>
                  <a:lnTo>
                    <a:pt x="94273" y="421745"/>
                  </a:lnTo>
                  <a:lnTo>
                    <a:pt x="97130" y="418889"/>
                  </a:lnTo>
                  <a:lnTo>
                    <a:pt x="100938" y="411273"/>
                  </a:lnTo>
                  <a:lnTo>
                    <a:pt x="100938" y="399849"/>
                  </a:lnTo>
                  <a:lnTo>
                    <a:pt x="113318" y="403657"/>
                  </a:lnTo>
                  <a:lnTo>
                    <a:pt x="123793" y="393185"/>
                  </a:lnTo>
                  <a:lnTo>
                    <a:pt x="126649" y="393185"/>
                  </a:lnTo>
                  <a:lnTo>
                    <a:pt x="126649" y="411273"/>
                  </a:lnTo>
                  <a:lnTo>
                    <a:pt x="123793" y="418889"/>
                  </a:lnTo>
                  <a:lnTo>
                    <a:pt x="126649" y="421745"/>
                  </a:lnTo>
                  <a:lnTo>
                    <a:pt x="136172" y="421745"/>
                  </a:lnTo>
                  <a:lnTo>
                    <a:pt x="142838" y="418889"/>
                  </a:lnTo>
                  <a:lnTo>
                    <a:pt x="145694" y="415081"/>
                  </a:lnTo>
                  <a:lnTo>
                    <a:pt x="149504" y="407465"/>
                  </a:lnTo>
                  <a:lnTo>
                    <a:pt x="159026" y="396993"/>
                  </a:lnTo>
                  <a:lnTo>
                    <a:pt x="162835" y="389377"/>
                  </a:lnTo>
                  <a:lnTo>
                    <a:pt x="168549" y="381761"/>
                  </a:lnTo>
                  <a:lnTo>
                    <a:pt x="179023" y="381761"/>
                  </a:lnTo>
                  <a:lnTo>
                    <a:pt x="181880" y="378904"/>
                  </a:lnTo>
                  <a:lnTo>
                    <a:pt x="198068" y="353200"/>
                  </a:lnTo>
                  <a:lnTo>
                    <a:pt x="195211" y="291319"/>
                  </a:lnTo>
                  <a:lnTo>
                    <a:pt x="198068" y="291319"/>
                  </a:lnTo>
                  <a:lnTo>
                    <a:pt x="211400" y="277038"/>
                  </a:lnTo>
                  <a:lnTo>
                    <a:pt x="211400" y="255142"/>
                  </a:lnTo>
                  <a:lnTo>
                    <a:pt x="214256" y="247525"/>
                  </a:lnTo>
                  <a:lnTo>
                    <a:pt x="218066" y="243717"/>
                  </a:lnTo>
                  <a:lnTo>
                    <a:pt x="243776" y="229437"/>
                  </a:lnTo>
                  <a:lnTo>
                    <a:pt x="247585" y="221821"/>
                  </a:lnTo>
                  <a:lnTo>
                    <a:pt x="253299" y="218965"/>
                  </a:lnTo>
                  <a:lnTo>
                    <a:pt x="257108" y="215157"/>
                  </a:lnTo>
                  <a:lnTo>
                    <a:pt x="257108" y="181836"/>
                  </a:lnTo>
                  <a:lnTo>
                    <a:pt x="263774" y="178980"/>
                  </a:lnTo>
                  <a:lnTo>
                    <a:pt x="266630" y="171364"/>
                  </a:lnTo>
                  <a:lnTo>
                    <a:pt x="266630" y="157083"/>
                  </a:lnTo>
                  <a:lnTo>
                    <a:pt x="263774" y="149467"/>
                  </a:lnTo>
                  <a:lnTo>
                    <a:pt x="259964" y="145659"/>
                  </a:lnTo>
                  <a:lnTo>
                    <a:pt x="259964" y="138043"/>
                  </a:lnTo>
                  <a:lnTo>
                    <a:pt x="270440" y="117098"/>
                  </a:lnTo>
                  <a:lnTo>
                    <a:pt x="270440" y="101866"/>
                  </a:lnTo>
                  <a:lnTo>
                    <a:pt x="266630" y="95202"/>
                  </a:lnTo>
                  <a:lnTo>
                    <a:pt x="266630" y="77114"/>
                  </a:lnTo>
                  <a:lnTo>
                    <a:pt x="270440" y="73305"/>
                  </a:lnTo>
                  <a:lnTo>
                    <a:pt x="276153" y="59025"/>
                  </a:lnTo>
                  <a:lnTo>
                    <a:pt x="282819" y="51409"/>
                  </a:lnTo>
                  <a:lnTo>
                    <a:pt x="286627" y="39985"/>
                  </a:lnTo>
                  <a:lnTo>
                    <a:pt x="289485" y="33321"/>
                  </a:lnTo>
                  <a:lnTo>
                    <a:pt x="289485" y="11424"/>
                  </a:lnTo>
                  <a:lnTo>
                    <a:pt x="282819" y="3808"/>
                  </a:lnTo>
                  <a:lnTo>
                    <a:pt x="276153" y="11424"/>
                  </a:lnTo>
                  <a:lnTo>
                    <a:pt x="270440" y="11424"/>
                  </a:lnTo>
                  <a:lnTo>
                    <a:pt x="250442" y="0"/>
                  </a:lnTo>
                  <a:lnTo>
                    <a:pt x="240919" y="0"/>
                  </a:lnTo>
                  <a:lnTo>
                    <a:pt x="231397" y="11424"/>
                  </a:lnTo>
                  <a:lnTo>
                    <a:pt x="214256" y="11424"/>
                  </a:lnTo>
                  <a:lnTo>
                    <a:pt x="204734" y="29513"/>
                  </a:lnTo>
                  <a:lnTo>
                    <a:pt x="211400" y="37129"/>
                  </a:lnTo>
                  <a:lnTo>
                    <a:pt x="211400" y="51409"/>
                  </a:lnTo>
                  <a:lnTo>
                    <a:pt x="207591" y="59025"/>
                  </a:lnTo>
                  <a:lnTo>
                    <a:pt x="204734" y="61881"/>
                  </a:lnTo>
                  <a:lnTo>
                    <a:pt x="201877" y="69497"/>
                  </a:lnTo>
                  <a:close/>
                </a:path>
              </a:pathLst>
            </a:custGeom>
            <a:solidFill>
              <a:srgbClr val="AFABAB"/>
            </a:solidFill>
            <a:ln w="9518" cap="flat">
              <a:noFill/>
              <a:prstDash val="solid"/>
              <a:miter/>
            </a:ln>
          </p:spPr>
          <p:txBody>
            <a:bodyPr rtlCol="0" anchor="ctr"/>
            <a:lstStyle/>
            <a:p>
              <a:endParaRPr lang="en-US" noProof="0" dirty="0"/>
            </a:p>
          </p:txBody>
        </p:sp>
        <p:sp>
          <p:nvSpPr>
            <p:cNvPr id="6500" name="Serbest Form 6499">
              <a:extLst>
                <a:ext uri="{FF2B5EF4-FFF2-40B4-BE49-F238E27FC236}">
                  <a16:creationId xmlns:a16="http://schemas.microsoft.com/office/drawing/2014/main" id="{6BA047C2-74DB-4E4E-8468-563E866DB054}"/>
                </a:ext>
              </a:extLst>
            </p:cNvPr>
            <p:cNvSpPr/>
            <p:nvPr/>
          </p:nvSpPr>
          <p:spPr>
            <a:xfrm>
              <a:off x="6057909" y="3791720"/>
              <a:ext cx="289484" cy="425553"/>
            </a:xfrm>
            <a:custGeom>
              <a:avLst/>
              <a:gdLst>
                <a:gd name="connsiteX0" fmla="*/ 198068 w 289484"/>
                <a:gd name="connsiteY0" fmla="*/ 73305 h 425553"/>
                <a:gd name="connsiteX1" fmla="*/ 195211 w 289484"/>
                <a:gd name="connsiteY1" fmla="*/ 77114 h 425553"/>
                <a:gd name="connsiteX2" fmla="*/ 191402 w 289484"/>
                <a:gd name="connsiteY2" fmla="*/ 101866 h 425553"/>
                <a:gd name="connsiteX3" fmla="*/ 179023 w 289484"/>
                <a:gd name="connsiteY3" fmla="*/ 87586 h 425553"/>
                <a:gd name="connsiteX4" fmla="*/ 159026 w 289484"/>
                <a:gd name="connsiteY4" fmla="*/ 87586 h 425553"/>
                <a:gd name="connsiteX5" fmla="*/ 156169 w 289484"/>
                <a:gd name="connsiteY5" fmla="*/ 83778 h 425553"/>
                <a:gd name="connsiteX6" fmla="*/ 149504 w 289484"/>
                <a:gd name="connsiteY6" fmla="*/ 83778 h 425553"/>
                <a:gd name="connsiteX7" fmla="*/ 145694 w 289484"/>
                <a:gd name="connsiteY7" fmla="*/ 79970 h 425553"/>
                <a:gd name="connsiteX8" fmla="*/ 139981 w 289484"/>
                <a:gd name="connsiteY8" fmla="*/ 77114 h 425553"/>
                <a:gd name="connsiteX9" fmla="*/ 113318 w 289484"/>
                <a:gd name="connsiteY9" fmla="*/ 77114 h 425553"/>
                <a:gd name="connsiteX10" fmla="*/ 103796 w 289484"/>
                <a:gd name="connsiteY10" fmla="*/ 79970 h 425553"/>
                <a:gd name="connsiteX11" fmla="*/ 87607 w 289484"/>
                <a:gd name="connsiteY11" fmla="*/ 79970 h 425553"/>
                <a:gd name="connsiteX12" fmla="*/ 78085 w 289484"/>
                <a:gd name="connsiteY12" fmla="*/ 99010 h 425553"/>
                <a:gd name="connsiteX13" fmla="*/ 80941 w 289484"/>
                <a:gd name="connsiteY13" fmla="*/ 119955 h 425553"/>
                <a:gd name="connsiteX14" fmla="*/ 83798 w 289484"/>
                <a:gd name="connsiteY14" fmla="*/ 123763 h 425553"/>
                <a:gd name="connsiteX15" fmla="*/ 97130 w 289484"/>
                <a:gd name="connsiteY15" fmla="*/ 123763 h 425553"/>
                <a:gd name="connsiteX16" fmla="*/ 100938 w 289484"/>
                <a:gd name="connsiteY16" fmla="*/ 119955 h 425553"/>
                <a:gd name="connsiteX17" fmla="*/ 100938 w 289484"/>
                <a:gd name="connsiteY17" fmla="*/ 109482 h 425553"/>
                <a:gd name="connsiteX18" fmla="*/ 110461 w 289484"/>
                <a:gd name="connsiteY18" fmla="*/ 109482 h 425553"/>
                <a:gd name="connsiteX19" fmla="*/ 113318 w 289484"/>
                <a:gd name="connsiteY19" fmla="*/ 113290 h 425553"/>
                <a:gd name="connsiteX20" fmla="*/ 119983 w 289484"/>
                <a:gd name="connsiteY20" fmla="*/ 113290 h 425553"/>
                <a:gd name="connsiteX21" fmla="*/ 119983 w 289484"/>
                <a:gd name="connsiteY21" fmla="*/ 117098 h 425553"/>
                <a:gd name="connsiteX22" fmla="*/ 123793 w 289484"/>
                <a:gd name="connsiteY22" fmla="*/ 119955 h 425553"/>
                <a:gd name="connsiteX23" fmla="*/ 123793 w 289484"/>
                <a:gd name="connsiteY23" fmla="*/ 131379 h 425553"/>
                <a:gd name="connsiteX24" fmla="*/ 129506 w 289484"/>
                <a:gd name="connsiteY24" fmla="*/ 135187 h 425553"/>
                <a:gd name="connsiteX25" fmla="*/ 129506 w 289484"/>
                <a:gd name="connsiteY25" fmla="*/ 141851 h 425553"/>
                <a:gd name="connsiteX26" fmla="*/ 126649 w 289484"/>
                <a:gd name="connsiteY26" fmla="*/ 145659 h 425553"/>
                <a:gd name="connsiteX27" fmla="*/ 123793 w 289484"/>
                <a:gd name="connsiteY27" fmla="*/ 153275 h 425553"/>
                <a:gd name="connsiteX28" fmla="*/ 119983 w 289484"/>
                <a:gd name="connsiteY28" fmla="*/ 157083 h 425553"/>
                <a:gd name="connsiteX29" fmla="*/ 113318 w 289484"/>
                <a:gd name="connsiteY29" fmla="*/ 157083 h 425553"/>
                <a:gd name="connsiteX30" fmla="*/ 106652 w 289484"/>
                <a:gd name="connsiteY30" fmla="*/ 171364 h 425553"/>
                <a:gd name="connsiteX31" fmla="*/ 106652 w 289484"/>
                <a:gd name="connsiteY31" fmla="*/ 193260 h 425553"/>
                <a:gd name="connsiteX32" fmla="*/ 117127 w 289484"/>
                <a:gd name="connsiteY32" fmla="*/ 197068 h 425553"/>
                <a:gd name="connsiteX33" fmla="*/ 119983 w 289484"/>
                <a:gd name="connsiteY33" fmla="*/ 207540 h 425553"/>
                <a:gd name="connsiteX34" fmla="*/ 129506 w 289484"/>
                <a:gd name="connsiteY34" fmla="*/ 207540 h 425553"/>
                <a:gd name="connsiteX35" fmla="*/ 133315 w 289484"/>
                <a:gd name="connsiteY35" fmla="*/ 211349 h 425553"/>
                <a:gd name="connsiteX36" fmla="*/ 133315 w 289484"/>
                <a:gd name="connsiteY36" fmla="*/ 218965 h 425553"/>
                <a:gd name="connsiteX37" fmla="*/ 129506 w 289484"/>
                <a:gd name="connsiteY37" fmla="*/ 221821 h 425553"/>
                <a:gd name="connsiteX38" fmla="*/ 129506 w 289484"/>
                <a:gd name="connsiteY38" fmla="*/ 251334 h 425553"/>
                <a:gd name="connsiteX39" fmla="*/ 126649 w 289484"/>
                <a:gd name="connsiteY39" fmla="*/ 258950 h 425553"/>
                <a:gd name="connsiteX40" fmla="*/ 129506 w 289484"/>
                <a:gd name="connsiteY40" fmla="*/ 273230 h 425553"/>
                <a:gd name="connsiteX41" fmla="*/ 126649 w 289484"/>
                <a:gd name="connsiteY41" fmla="*/ 277038 h 425553"/>
                <a:gd name="connsiteX42" fmla="*/ 119983 w 289484"/>
                <a:gd name="connsiteY42" fmla="*/ 279894 h 425553"/>
                <a:gd name="connsiteX43" fmla="*/ 119983 w 289484"/>
                <a:gd name="connsiteY43" fmla="*/ 295127 h 425553"/>
                <a:gd name="connsiteX44" fmla="*/ 117127 w 289484"/>
                <a:gd name="connsiteY44" fmla="*/ 301791 h 425553"/>
                <a:gd name="connsiteX45" fmla="*/ 113318 w 289484"/>
                <a:gd name="connsiteY45" fmla="*/ 305599 h 425553"/>
                <a:gd name="connsiteX46" fmla="*/ 106652 w 289484"/>
                <a:gd name="connsiteY46" fmla="*/ 305599 h 425553"/>
                <a:gd name="connsiteX47" fmla="*/ 103796 w 289484"/>
                <a:gd name="connsiteY47" fmla="*/ 301791 h 425553"/>
                <a:gd name="connsiteX48" fmla="*/ 103796 w 289484"/>
                <a:gd name="connsiteY48" fmla="*/ 283702 h 425553"/>
                <a:gd name="connsiteX49" fmla="*/ 100938 w 289484"/>
                <a:gd name="connsiteY49" fmla="*/ 283702 h 425553"/>
                <a:gd name="connsiteX50" fmla="*/ 97130 w 289484"/>
                <a:gd name="connsiteY50" fmla="*/ 287510 h 425553"/>
                <a:gd name="connsiteX51" fmla="*/ 94273 w 289484"/>
                <a:gd name="connsiteY51" fmla="*/ 295127 h 425553"/>
                <a:gd name="connsiteX52" fmla="*/ 90464 w 289484"/>
                <a:gd name="connsiteY52" fmla="*/ 298935 h 425553"/>
                <a:gd name="connsiteX53" fmla="*/ 74275 w 289484"/>
                <a:gd name="connsiteY53" fmla="*/ 298935 h 425553"/>
                <a:gd name="connsiteX54" fmla="*/ 64753 w 289484"/>
                <a:gd name="connsiteY54" fmla="*/ 273230 h 425553"/>
                <a:gd name="connsiteX55" fmla="*/ 48565 w 289484"/>
                <a:gd name="connsiteY55" fmla="*/ 273230 h 425553"/>
                <a:gd name="connsiteX56" fmla="*/ 48565 w 289484"/>
                <a:gd name="connsiteY56" fmla="*/ 277038 h 425553"/>
                <a:gd name="connsiteX57" fmla="*/ 58087 w 289484"/>
                <a:gd name="connsiteY57" fmla="*/ 287510 h 425553"/>
                <a:gd name="connsiteX58" fmla="*/ 51422 w 289484"/>
                <a:gd name="connsiteY58" fmla="*/ 291319 h 425553"/>
                <a:gd name="connsiteX59" fmla="*/ 48565 w 289484"/>
                <a:gd name="connsiteY59" fmla="*/ 298935 h 425553"/>
                <a:gd name="connsiteX60" fmla="*/ 44756 w 289484"/>
                <a:gd name="connsiteY60" fmla="*/ 301791 h 425553"/>
                <a:gd name="connsiteX61" fmla="*/ 35233 w 289484"/>
                <a:gd name="connsiteY61" fmla="*/ 301791 h 425553"/>
                <a:gd name="connsiteX62" fmla="*/ 28568 w 289484"/>
                <a:gd name="connsiteY62" fmla="*/ 298935 h 425553"/>
                <a:gd name="connsiteX63" fmla="*/ 21902 w 289484"/>
                <a:gd name="connsiteY63" fmla="*/ 298935 h 425553"/>
                <a:gd name="connsiteX64" fmla="*/ 19045 w 289484"/>
                <a:gd name="connsiteY64" fmla="*/ 295127 h 425553"/>
                <a:gd name="connsiteX65" fmla="*/ 16188 w 289484"/>
                <a:gd name="connsiteY65" fmla="*/ 295127 h 425553"/>
                <a:gd name="connsiteX66" fmla="*/ 16188 w 289484"/>
                <a:gd name="connsiteY66" fmla="*/ 305599 h 425553"/>
                <a:gd name="connsiteX67" fmla="*/ 19045 w 289484"/>
                <a:gd name="connsiteY67" fmla="*/ 309407 h 425553"/>
                <a:gd name="connsiteX68" fmla="*/ 19045 w 289484"/>
                <a:gd name="connsiteY68" fmla="*/ 317023 h 425553"/>
                <a:gd name="connsiteX69" fmla="*/ 12379 w 289484"/>
                <a:gd name="connsiteY69" fmla="*/ 317023 h 425553"/>
                <a:gd name="connsiteX70" fmla="*/ 28568 w 289484"/>
                <a:gd name="connsiteY70" fmla="*/ 327495 h 425553"/>
                <a:gd name="connsiteX71" fmla="*/ 19045 w 289484"/>
                <a:gd name="connsiteY71" fmla="*/ 335111 h 425553"/>
                <a:gd name="connsiteX72" fmla="*/ 28568 w 289484"/>
                <a:gd name="connsiteY72" fmla="*/ 341776 h 425553"/>
                <a:gd name="connsiteX73" fmla="*/ 28568 w 289484"/>
                <a:gd name="connsiteY73" fmla="*/ 363672 h 425553"/>
                <a:gd name="connsiteX74" fmla="*/ 25711 w 289484"/>
                <a:gd name="connsiteY74" fmla="*/ 367480 h 425553"/>
                <a:gd name="connsiteX75" fmla="*/ 16188 w 289484"/>
                <a:gd name="connsiteY75" fmla="*/ 357008 h 425553"/>
                <a:gd name="connsiteX76" fmla="*/ 2857 w 289484"/>
                <a:gd name="connsiteY76" fmla="*/ 363672 h 425553"/>
                <a:gd name="connsiteX77" fmla="*/ 0 w 289484"/>
                <a:gd name="connsiteY77" fmla="*/ 375096 h 425553"/>
                <a:gd name="connsiteX78" fmla="*/ 28568 w 289484"/>
                <a:gd name="connsiteY78" fmla="*/ 403657 h 425553"/>
                <a:gd name="connsiteX79" fmla="*/ 28568 w 289484"/>
                <a:gd name="connsiteY79" fmla="*/ 415081 h 425553"/>
                <a:gd name="connsiteX80" fmla="*/ 38090 w 289484"/>
                <a:gd name="connsiteY80" fmla="*/ 425553 h 425553"/>
                <a:gd name="connsiteX81" fmla="*/ 38090 w 289484"/>
                <a:gd name="connsiteY81" fmla="*/ 418889 h 425553"/>
                <a:gd name="connsiteX82" fmla="*/ 48565 w 289484"/>
                <a:gd name="connsiteY82" fmla="*/ 418889 h 425553"/>
                <a:gd name="connsiteX83" fmla="*/ 48565 w 289484"/>
                <a:gd name="connsiteY83" fmla="*/ 407465 h 425553"/>
                <a:gd name="connsiteX84" fmla="*/ 55230 w 289484"/>
                <a:gd name="connsiteY84" fmla="*/ 403657 h 425553"/>
                <a:gd name="connsiteX85" fmla="*/ 58087 w 289484"/>
                <a:gd name="connsiteY85" fmla="*/ 399849 h 425553"/>
                <a:gd name="connsiteX86" fmla="*/ 64753 w 289484"/>
                <a:gd name="connsiteY86" fmla="*/ 396993 h 425553"/>
                <a:gd name="connsiteX87" fmla="*/ 67610 w 289484"/>
                <a:gd name="connsiteY87" fmla="*/ 393185 h 425553"/>
                <a:gd name="connsiteX88" fmla="*/ 71419 w 289484"/>
                <a:gd name="connsiteY88" fmla="*/ 396993 h 425553"/>
                <a:gd name="connsiteX89" fmla="*/ 71419 w 289484"/>
                <a:gd name="connsiteY89" fmla="*/ 399849 h 425553"/>
                <a:gd name="connsiteX90" fmla="*/ 74275 w 289484"/>
                <a:gd name="connsiteY90" fmla="*/ 403657 h 425553"/>
                <a:gd name="connsiteX91" fmla="*/ 74275 w 289484"/>
                <a:gd name="connsiteY91" fmla="*/ 407465 h 425553"/>
                <a:gd name="connsiteX92" fmla="*/ 80941 w 289484"/>
                <a:gd name="connsiteY92" fmla="*/ 407465 h 425553"/>
                <a:gd name="connsiteX93" fmla="*/ 80941 w 289484"/>
                <a:gd name="connsiteY93" fmla="*/ 411273 h 425553"/>
                <a:gd name="connsiteX94" fmla="*/ 83798 w 289484"/>
                <a:gd name="connsiteY94" fmla="*/ 415081 h 425553"/>
                <a:gd name="connsiteX95" fmla="*/ 83798 w 289484"/>
                <a:gd name="connsiteY95" fmla="*/ 418889 h 425553"/>
                <a:gd name="connsiteX96" fmla="*/ 87607 w 289484"/>
                <a:gd name="connsiteY96" fmla="*/ 421745 h 425553"/>
                <a:gd name="connsiteX97" fmla="*/ 94273 w 289484"/>
                <a:gd name="connsiteY97" fmla="*/ 421745 h 425553"/>
                <a:gd name="connsiteX98" fmla="*/ 97130 w 289484"/>
                <a:gd name="connsiteY98" fmla="*/ 418889 h 425553"/>
                <a:gd name="connsiteX99" fmla="*/ 100938 w 289484"/>
                <a:gd name="connsiteY99" fmla="*/ 411273 h 425553"/>
                <a:gd name="connsiteX100" fmla="*/ 100938 w 289484"/>
                <a:gd name="connsiteY100" fmla="*/ 399849 h 425553"/>
                <a:gd name="connsiteX101" fmla="*/ 113318 w 289484"/>
                <a:gd name="connsiteY101" fmla="*/ 403657 h 425553"/>
                <a:gd name="connsiteX102" fmla="*/ 123793 w 289484"/>
                <a:gd name="connsiteY102" fmla="*/ 393185 h 425553"/>
                <a:gd name="connsiteX103" fmla="*/ 126649 w 289484"/>
                <a:gd name="connsiteY103" fmla="*/ 393185 h 425553"/>
                <a:gd name="connsiteX104" fmla="*/ 126649 w 289484"/>
                <a:gd name="connsiteY104" fmla="*/ 411273 h 425553"/>
                <a:gd name="connsiteX105" fmla="*/ 123793 w 289484"/>
                <a:gd name="connsiteY105" fmla="*/ 418889 h 425553"/>
                <a:gd name="connsiteX106" fmla="*/ 126649 w 289484"/>
                <a:gd name="connsiteY106" fmla="*/ 421745 h 425553"/>
                <a:gd name="connsiteX107" fmla="*/ 136172 w 289484"/>
                <a:gd name="connsiteY107" fmla="*/ 421745 h 425553"/>
                <a:gd name="connsiteX108" fmla="*/ 142838 w 289484"/>
                <a:gd name="connsiteY108" fmla="*/ 418889 h 425553"/>
                <a:gd name="connsiteX109" fmla="*/ 145694 w 289484"/>
                <a:gd name="connsiteY109" fmla="*/ 415081 h 425553"/>
                <a:gd name="connsiteX110" fmla="*/ 149504 w 289484"/>
                <a:gd name="connsiteY110" fmla="*/ 407465 h 425553"/>
                <a:gd name="connsiteX111" fmla="*/ 159026 w 289484"/>
                <a:gd name="connsiteY111" fmla="*/ 396993 h 425553"/>
                <a:gd name="connsiteX112" fmla="*/ 162835 w 289484"/>
                <a:gd name="connsiteY112" fmla="*/ 389377 h 425553"/>
                <a:gd name="connsiteX113" fmla="*/ 168549 w 289484"/>
                <a:gd name="connsiteY113" fmla="*/ 381761 h 425553"/>
                <a:gd name="connsiteX114" fmla="*/ 179023 w 289484"/>
                <a:gd name="connsiteY114" fmla="*/ 381761 h 425553"/>
                <a:gd name="connsiteX115" fmla="*/ 181880 w 289484"/>
                <a:gd name="connsiteY115" fmla="*/ 378904 h 425553"/>
                <a:gd name="connsiteX116" fmla="*/ 198068 w 289484"/>
                <a:gd name="connsiteY116" fmla="*/ 353200 h 425553"/>
                <a:gd name="connsiteX117" fmla="*/ 195211 w 289484"/>
                <a:gd name="connsiteY117" fmla="*/ 291319 h 425553"/>
                <a:gd name="connsiteX118" fmla="*/ 198068 w 289484"/>
                <a:gd name="connsiteY118" fmla="*/ 291319 h 425553"/>
                <a:gd name="connsiteX119" fmla="*/ 211400 w 289484"/>
                <a:gd name="connsiteY119" fmla="*/ 277038 h 425553"/>
                <a:gd name="connsiteX120" fmla="*/ 211400 w 289484"/>
                <a:gd name="connsiteY120" fmla="*/ 255142 h 425553"/>
                <a:gd name="connsiteX121" fmla="*/ 214256 w 289484"/>
                <a:gd name="connsiteY121" fmla="*/ 247525 h 425553"/>
                <a:gd name="connsiteX122" fmla="*/ 218066 w 289484"/>
                <a:gd name="connsiteY122" fmla="*/ 243717 h 425553"/>
                <a:gd name="connsiteX123" fmla="*/ 243776 w 289484"/>
                <a:gd name="connsiteY123" fmla="*/ 229437 h 425553"/>
                <a:gd name="connsiteX124" fmla="*/ 247585 w 289484"/>
                <a:gd name="connsiteY124" fmla="*/ 221821 h 425553"/>
                <a:gd name="connsiteX125" fmla="*/ 253299 w 289484"/>
                <a:gd name="connsiteY125" fmla="*/ 218965 h 425553"/>
                <a:gd name="connsiteX126" fmla="*/ 257108 w 289484"/>
                <a:gd name="connsiteY126" fmla="*/ 215157 h 425553"/>
                <a:gd name="connsiteX127" fmla="*/ 257108 w 289484"/>
                <a:gd name="connsiteY127" fmla="*/ 181836 h 425553"/>
                <a:gd name="connsiteX128" fmla="*/ 263774 w 289484"/>
                <a:gd name="connsiteY128" fmla="*/ 178980 h 425553"/>
                <a:gd name="connsiteX129" fmla="*/ 266630 w 289484"/>
                <a:gd name="connsiteY129" fmla="*/ 171364 h 425553"/>
                <a:gd name="connsiteX130" fmla="*/ 266630 w 289484"/>
                <a:gd name="connsiteY130" fmla="*/ 157083 h 425553"/>
                <a:gd name="connsiteX131" fmla="*/ 263774 w 289484"/>
                <a:gd name="connsiteY131" fmla="*/ 149467 h 425553"/>
                <a:gd name="connsiteX132" fmla="*/ 259964 w 289484"/>
                <a:gd name="connsiteY132" fmla="*/ 145659 h 425553"/>
                <a:gd name="connsiteX133" fmla="*/ 259964 w 289484"/>
                <a:gd name="connsiteY133" fmla="*/ 138043 h 425553"/>
                <a:gd name="connsiteX134" fmla="*/ 270440 w 289484"/>
                <a:gd name="connsiteY134" fmla="*/ 117098 h 425553"/>
                <a:gd name="connsiteX135" fmla="*/ 270440 w 289484"/>
                <a:gd name="connsiteY135" fmla="*/ 101866 h 425553"/>
                <a:gd name="connsiteX136" fmla="*/ 266630 w 289484"/>
                <a:gd name="connsiteY136" fmla="*/ 95202 h 425553"/>
                <a:gd name="connsiteX137" fmla="*/ 266630 w 289484"/>
                <a:gd name="connsiteY137" fmla="*/ 77114 h 425553"/>
                <a:gd name="connsiteX138" fmla="*/ 270440 w 289484"/>
                <a:gd name="connsiteY138" fmla="*/ 73305 h 425553"/>
                <a:gd name="connsiteX139" fmla="*/ 276153 w 289484"/>
                <a:gd name="connsiteY139" fmla="*/ 59025 h 425553"/>
                <a:gd name="connsiteX140" fmla="*/ 282819 w 289484"/>
                <a:gd name="connsiteY140" fmla="*/ 51409 h 425553"/>
                <a:gd name="connsiteX141" fmla="*/ 286627 w 289484"/>
                <a:gd name="connsiteY141" fmla="*/ 39985 h 425553"/>
                <a:gd name="connsiteX142" fmla="*/ 289485 w 289484"/>
                <a:gd name="connsiteY142" fmla="*/ 33321 h 425553"/>
                <a:gd name="connsiteX143" fmla="*/ 289485 w 289484"/>
                <a:gd name="connsiteY143" fmla="*/ 11424 h 425553"/>
                <a:gd name="connsiteX144" fmla="*/ 282819 w 289484"/>
                <a:gd name="connsiteY144" fmla="*/ 3808 h 425553"/>
                <a:gd name="connsiteX145" fmla="*/ 276153 w 289484"/>
                <a:gd name="connsiteY145" fmla="*/ 11424 h 425553"/>
                <a:gd name="connsiteX146" fmla="*/ 270440 w 289484"/>
                <a:gd name="connsiteY146" fmla="*/ 11424 h 425553"/>
                <a:gd name="connsiteX147" fmla="*/ 250442 w 289484"/>
                <a:gd name="connsiteY147" fmla="*/ 0 h 425553"/>
                <a:gd name="connsiteX148" fmla="*/ 240919 w 289484"/>
                <a:gd name="connsiteY148" fmla="*/ 0 h 425553"/>
                <a:gd name="connsiteX149" fmla="*/ 231397 w 289484"/>
                <a:gd name="connsiteY149" fmla="*/ 11424 h 425553"/>
                <a:gd name="connsiteX150" fmla="*/ 214256 w 289484"/>
                <a:gd name="connsiteY150" fmla="*/ 11424 h 425553"/>
                <a:gd name="connsiteX151" fmla="*/ 204734 w 289484"/>
                <a:gd name="connsiteY151" fmla="*/ 29513 h 425553"/>
                <a:gd name="connsiteX152" fmla="*/ 211400 w 289484"/>
                <a:gd name="connsiteY152" fmla="*/ 37129 h 425553"/>
                <a:gd name="connsiteX153" fmla="*/ 211400 w 289484"/>
                <a:gd name="connsiteY153" fmla="*/ 51409 h 425553"/>
                <a:gd name="connsiteX154" fmla="*/ 207591 w 289484"/>
                <a:gd name="connsiteY154" fmla="*/ 59025 h 425553"/>
                <a:gd name="connsiteX155" fmla="*/ 204734 w 289484"/>
                <a:gd name="connsiteY155" fmla="*/ 61881 h 425553"/>
                <a:gd name="connsiteX156" fmla="*/ 201877 w 289484"/>
                <a:gd name="connsiteY156" fmla="*/ 69497 h 42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289484" h="425553">
                  <a:moveTo>
                    <a:pt x="198068" y="73305"/>
                  </a:moveTo>
                  <a:lnTo>
                    <a:pt x="195211" y="77114"/>
                  </a:lnTo>
                  <a:lnTo>
                    <a:pt x="191402" y="101866"/>
                  </a:lnTo>
                  <a:lnTo>
                    <a:pt x="179023" y="87586"/>
                  </a:lnTo>
                  <a:lnTo>
                    <a:pt x="159026" y="87586"/>
                  </a:lnTo>
                  <a:lnTo>
                    <a:pt x="156169" y="83778"/>
                  </a:lnTo>
                  <a:lnTo>
                    <a:pt x="149504" y="83778"/>
                  </a:lnTo>
                  <a:lnTo>
                    <a:pt x="145694" y="79970"/>
                  </a:lnTo>
                  <a:lnTo>
                    <a:pt x="139981" y="77114"/>
                  </a:lnTo>
                  <a:lnTo>
                    <a:pt x="113318" y="77114"/>
                  </a:lnTo>
                  <a:lnTo>
                    <a:pt x="103796" y="79970"/>
                  </a:lnTo>
                  <a:lnTo>
                    <a:pt x="87607" y="79970"/>
                  </a:lnTo>
                  <a:lnTo>
                    <a:pt x="78085" y="99010"/>
                  </a:lnTo>
                  <a:lnTo>
                    <a:pt x="80941" y="119955"/>
                  </a:lnTo>
                  <a:lnTo>
                    <a:pt x="83798" y="123763"/>
                  </a:lnTo>
                  <a:lnTo>
                    <a:pt x="97130" y="123763"/>
                  </a:lnTo>
                  <a:lnTo>
                    <a:pt x="100938" y="119955"/>
                  </a:lnTo>
                  <a:lnTo>
                    <a:pt x="100938" y="109482"/>
                  </a:lnTo>
                  <a:lnTo>
                    <a:pt x="110461" y="109482"/>
                  </a:lnTo>
                  <a:lnTo>
                    <a:pt x="113318" y="113290"/>
                  </a:lnTo>
                  <a:lnTo>
                    <a:pt x="119983" y="113290"/>
                  </a:lnTo>
                  <a:lnTo>
                    <a:pt x="119983" y="117098"/>
                  </a:lnTo>
                  <a:lnTo>
                    <a:pt x="123793" y="119955"/>
                  </a:lnTo>
                  <a:lnTo>
                    <a:pt x="123793" y="131379"/>
                  </a:lnTo>
                  <a:lnTo>
                    <a:pt x="129506" y="135187"/>
                  </a:lnTo>
                  <a:lnTo>
                    <a:pt x="129506" y="141851"/>
                  </a:lnTo>
                  <a:lnTo>
                    <a:pt x="126649" y="145659"/>
                  </a:lnTo>
                  <a:lnTo>
                    <a:pt x="123793" y="153275"/>
                  </a:lnTo>
                  <a:lnTo>
                    <a:pt x="119983" y="157083"/>
                  </a:lnTo>
                  <a:lnTo>
                    <a:pt x="113318" y="157083"/>
                  </a:lnTo>
                  <a:lnTo>
                    <a:pt x="106652" y="171364"/>
                  </a:lnTo>
                  <a:lnTo>
                    <a:pt x="106652" y="193260"/>
                  </a:lnTo>
                  <a:lnTo>
                    <a:pt x="117127" y="197068"/>
                  </a:lnTo>
                  <a:lnTo>
                    <a:pt x="119983" y="207540"/>
                  </a:lnTo>
                  <a:lnTo>
                    <a:pt x="129506" y="207540"/>
                  </a:lnTo>
                  <a:lnTo>
                    <a:pt x="133315" y="211349"/>
                  </a:lnTo>
                  <a:lnTo>
                    <a:pt x="133315" y="218965"/>
                  </a:lnTo>
                  <a:lnTo>
                    <a:pt x="129506" y="221821"/>
                  </a:lnTo>
                  <a:lnTo>
                    <a:pt x="129506" y="251334"/>
                  </a:lnTo>
                  <a:lnTo>
                    <a:pt x="126649" y="258950"/>
                  </a:lnTo>
                  <a:lnTo>
                    <a:pt x="129506" y="273230"/>
                  </a:lnTo>
                  <a:lnTo>
                    <a:pt x="126649" y="277038"/>
                  </a:lnTo>
                  <a:lnTo>
                    <a:pt x="119983" y="279894"/>
                  </a:lnTo>
                  <a:lnTo>
                    <a:pt x="119983" y="295127"/>
                  </a:lnTo>
                  <a:lnTo>
                    <a:pt x="117127" y="301791"/>
                  </a:lnTo>
                  <a:lnTo>
                    <a:pt x="113318" y="305599"/>
                  </a:lnTo>
                  <a:lnTo>
                    <a:pt x="106652" y="305599"/>
                  </a:lnTo>
                  <a:lnTo>
                    <a:pt x="103796" y="301791"/>
                  </a:lnTo>
                  <a:lnTo>
                    <a:pt x="103796" y="283702"/>
                  </a:lnTo>
                  <a:lnTo>
                    <a:pt x="100938" y="283702"/>
                  </a:lnTo>
                  <a:lnTo>
                    <a:pt x="97130" y="287510"/>
                  </a:lnTo>
                  <a:lnTo>
                    <a:pt x="94273" y="295127"/>
                  </a:lnTo>
                  <a:lnTo>
                    <a:pt x="90464" y="298935"/>
                  </a:lnTo>
                  <a:lnTo>
                    <a:pt x="74275" y="298935"/>
                  </a:lnTo>
                  <a:lnTo>
                    <a:pt x="64753" y="273230"/>
                  </a:lnTo>
                  <a:lnTo>
                    <a:pt x="48565" y="273230"/>
                  </a:lnTo>
                  <a:lnTo>
                    <a:pt x="48565" y="277038"/>
                  </a:lnTo>
                  <a:lnTo>
                    <a:pt x="58087" y="287510"/>
                  </a:lnTo>
                  <a:lnTo>
                    <a:pt x="51422" y="291319"/>
                  </a:lnTo>
                  <a:lnTo>
                    <a:pt x="48565" y="298935"/>
                  </a:lnTo>
                  <a:lnTo>
                    <a:pt x="44756" y="301791"/>
                  </a:lnTo>
                  <a:lnTo>
                    <a:pt x="35233" y="301791"/>
                  </a:lnTo>
                  <a:lnTo>
                    <a:pt x="28568" y="298935"/>
                  </a:lnTo>
                  <a:lnTo>
                    <a:pt x="21902" y="298935"/>
                  </a:lnTo>
                  <a:lnTo>
                    <a:pt x="19045" y="295127"/>
                  </a:lnTo>
                  <a:lnTo>
                    <a:pt x="16188" y="295127"/>
                  </a:lnTo>
                  <a:lnTo>
                    <a:pt x="16188" y="305599"/>
                  </a:lnTo>
                  <a:lnTo>
                    <a:pt x="19045" y="309407"/>
                  </a:lnTo>
                  <a:lnTo>
                    <a:pt x="19045" y="317023"/>
                  </a:lnTo>
                  <a:lnTo>
                    <a:pt x="12379" y="317023"/>
                  </a:lnTo>
                  <a:lnTo>
                    <a:pt x="28568" y="327495"/>
                  </a:lnTo>
                  <a:lnTo>
                    <a:pt x="19045" y="335111"/>
                  </a:lnTo>
                  <a:lnTo>
                    <a:pt x="28568" y="341776"/>
                  </a:lnTo>
                  <a:lnTo>
                    <a:pt x="28568" y="363672"/>
                  </a:lnTo>
                  <a:lnTo>
                    <a:pt x="25711" y="367480"/>
                  </a:lnTo>
                  <a:lnTo>
                    <a:pt x="16188" y="357008"/>
                  </a:lnTo>
                  <a:lnTo>
                    <a:pt x="2857" y="363672"/>
                  </a:lnTo>
                  <a:lnTo>
                    <a:pt x="0" y="375096"/>
                  </a:lnTo>
                  <a:lnTo>
                    <a:pt x="28568" y="403657"/>
                  </a:lnTo>
                  <a:lnTo>
                    <a:pt x="28568" y="415081"/>
                  </a:lnTo>
                  <a:lnTo>
                    <a:pt x="38090" y="425553"/>
                  </a:lnTo>
                  <a:lnTo>
                    <a:pt x="38090" y="418889"/>
                  </a:lnTo>
                  <a:lnTo>
                    <a:pt x="48565" y="418889"/>
                  </a:lnTo>
                  <a:lnTo>
                    <a:pt x="48565" y="407465"/>
                  </a:lnTo>
                  <a:lnTo>
                    <a:pt x="55230" y="403657"/>
                  </a:lnTo>
                  <a:lnTo>
                    <a:pt x="58087" y="399849"/>
                  </a:lnTo>
                  <a:lnTo>
                    <a:pt x="64753" y="396993"/>
                  </a:lnTo>
                  <a:lnTo>
                    <a:pt x="67610" y="393185"/>
                  </a:lnTo>
                  <a:lnTo>
                    <a:pt x="71419" y="396993"/>
                  </a:lnTo>
                  <a:lnTo>
                    <a:pt x="71419" y="399849"/>
                  </a:lnTo>
                  <a:lnTo>
                    <a:pt x="74275" y="403657"/>
                  </a:lnTo>
                  <a:lnTo>
                    <a:pt x="74275" y="407465"/>
                  </a:lnTo>
                  <a:lnTo>
                    <a:pt x="80941" y="407465"/>
                  </a:lnTo>
                  <a:lnTo>
                    <a:pt x="80941" y="411273"/>
                  </a:lnTo>
                  <a:lnTo>
                    <a:pt x="83798" y="415081"/>
                  </a:lnTo>
                  <a:lnTo>
                    <a:pt x="83798" y="418889"/>
                  </a:lnTo>
                  <a:lnTo>
                    <a:pt x="87607" y="421745"/>
                  </a:lnTo>
                  <a:lnTo>
                    <a:pt x="94273" y="421745"/>
                  </a:lnTo>
                  <a:lnTo>
                    <a:pt x="97130" y="418889"/>
                  </a:lnTo>
                  <a:lnTo>
                    <a:pt x="100938" y="411273"/>
                  </a:lnTo>
                  <a:lnTo>
                    <a:pt x="100938" y="399849"/>
                  </a:lnTo>
                  <a:lnTo>
                    <a:pt x="113318" y="403657"/>
                  </a:lnTo>
                  <a:lnTo>
                    <a:pt x="123793" y="393185"/>
                  </a:lnTo>
                  <a:lnTo>
                    <a:pt x="126649" y="393185"/>
                  </a:lnTo>
                  <a:lnTo>
                    <a:pt x="126649" y="411273"/>
                  </a:lnTo>
                  <a:lnTo>
                    <a:pt x="123793" y="418889"/>
                  </a:lnTo>
                  <a:lnTo>
                    <a:pt x="126649" y="421745"/>
                  </a:lnTo>
                  <a:lnTo>
                    <a:pt x="136172" y="421745"/>
                  </a:lnTo>
                  <a:lnTo>
                    <a:pt x="142838" y="418889"/>
                  </a:lnTo>
                  <a:lnTo>
                    <a:pt x="145694" y="415081"/>
                  </a:lnTo>
                  <a:lnTo>
                    <a:pt x="149504" y="407465"/>
                  </a:lnTo>
                  <a:lnTo>
                    <a:pt x="159026" y="396993"/>
                  </a:lnTo>
                  <a:lnTo>
                    <a:pt x="162835" y="389377"/>
                  </a:lnTo>
                  <a:lnTo>
                    <a:pt x="168549" y="381761"/>
                  </a:lnTo>
                  <a:lnTo>
                    <a:pt x="179023" y="381761"/>
                  </a:lnTo>
                  <a:lnTo>
                    <a:pt x="181880" y="378904"/>
                  </a:lnTo>
                  <a:lnTo>
                    <a:pt x="198068" y="353200"/>
                  </a:lnTo>
                  <a:lnTo>
                    <a:pt x="195211" y="291319"/>
                  </a:lnTo>
                  <a:lnTo>
                    <a:pt x="198068" y="291319"/>
                  </a:lnTo>
                  <a:lnTo>
                    <a:pt x="211400" y="277038"/>
                  </a:lnTo>
                  <a:lnTo>
                    <a:pt x="211400" y="255142"/>
                  </a:lnTo>
                  <a:lnTo>
                    <a:pt x="214256" y="247525"/>
                  </a:lnTo>
                  <a:lnTo>
                    <a:pt x="218066" y="243717"/>
                  </a:lnTo>
                  <a:lnTo>
                    <a:pt x="243776" y="229437"/>
                  </a:lnTo>
                  <a:lnTo>
                    <a:pt x="247585" y="221821"/>
                  </a:lnTo>
                  <a:lnTo>
                    <a:pt x="253299" y="218965"/>
                  </a:lnTo>
                  <a:lnTo>
                    <a:pt x="257108" y="215157"/>
                  </a:lnTo>
                  <a:lnTo>
                    <a:pt x="257108" y="181836"/>
                  </a:lnTo>
                  <a:lnTo>
                    <a:pt x="263774" y="178980"/>
                  </a:lnTo>
                  <a:lnTo>
                    <a:pt x="266630" y="171364"/>
                  </a:lnTo>
                  <a:lnTo>
                    <a:pt x="266630" y="157083"/>
                  </a:lnTo>
                  <a:lnTo>
                    <a:pt x="263774" y="149467"/>
                  </a:lnTo>
                  <a:lnTo>
                    <a:pt x="259964" y="145659"/>
                  </a:lnTo>
                  <a:lnTo>
                    <a:pt x="259964" y="138043"/>
                  </a:lnTo>
                  <a:lnTo>
                    <a:pt x="270440" y="117098"/>
                  </a:lnTo>
                  <a:lnTo>
                    <a:pt x="270440" y="101866"/>
                  </a:lnTo>
                  <a:lnTo>
                    <a:pt x="266630" y="95202"/>
                  </a:lnTo>
                  <a:lnTo>
                    <a:pt x="266630" y="77114"/>
                  </a:lnTo>
                  <a:lnTo>
                    <a:pt x="270440" y="73305"/>
                  </a:lnTo>
                  <a:lnTo>
                    <a:pt x="276153" y="59025"/>
                  </a:lnTo>
                  <a:lnTo>
                    <a:pt x="282819" y="51409"/>
                  </a:lnTo>
                  <a:lnTo>
                    <a:pt x="286627" y="39985"/>
                  </a:lnTo>
                  <a:lnTo>
                    <a:pt x="289485" y="33321"/>
                  </a:lnTo>
                  <a:lnTo>
                    <a:pt x="289485" y="11424"/>
                  </a:lnTo>
                  <a:lnTo>
                    <a:pt x="282819" y="3808"/>
                  </a:lnTo>
                  <a:lnTo>
                    <a:pt x="276153" y="11424"/>
                  </a:lnTo>
                  <a:lnTo>
                    <a:pt x="270440" y="11424"/>
                  </a:lnTo>
                  <a:lnTo>
                    <a:pt x="250442" y="0"/>
                  </a:lnTo>
                  <a:lnTo>
                    <a:pt x="240919" y="0"/>
                  </a:lnTo>
                  <a:lnTo>
                    <a:pt x="231397" y="11424"/>
                  </a:lnTo>
                  <a:lnTo>
                    <a:pt x="214256" y="11424"/>
                  </a:lnTo>
                  <a:lnTo>
                    <a:pt x="204734" y="29513"/>
                  </a:lnTo>
                  <a:lnTo>
                    <a:pt x="211400" y="37129"/>
                  </a:lnTo>
                  <a:lnTo>
                    <a:pt x="211400" y="51409"/>
                  </a:lnTo>
                  <a:lnTo>
                    <a:pt x="207591" y="59025"/>
                  </a:lnTo>
                  <a:lnTo>
                    <a:pt x="204734" y="61881"/>
                  </a:lnTo>
                  <a:lnTo>
                    <a:pt x="201877" y="69497"/>
                  </a:lnTo>
                  <a:close/>
                </a:path>
              </a:pathLst>
            </a:custGeom>
            <a:noFill/>
            <a:ln w="2379" cap="flat">
              <a:solidFill>
                <a:srgbClr val="FFFFFF"/>
              </a:solidFill>
              <a:prstDash val="solid"/>
              <a:round/>
            </a:ln>
          </p:spPr>
          <p:txBody>
            <a:bodyPr rtlCol="0" anchor="ctr"/>
            <a:lstStyle/>
            <a:p>
              <a:endParaRPr lang="en-US" noProof="0" dirty="0"/>
            </a:p>
          </p:txBody>
        </p:sp>
        <p:sp>
          <p:nvSpPr>
            <p:cNvPr id="6501" name="Serbest Form 6500">
              <a:extLst>
                <a:ext uri="{FF2B5EF4-FFF2-40B4-BE49-F238E27FC236}">
                  <a16:creationId xmlns:a16="http://schemas.microsoft.com/office/drawing/2014/main" id="{F68BA242-2558-DE4D-B5FA-370153CCF7AA}"/>
                </a:ext>
              </a:extLst>
            </p:cNvPr>
            <p:cNvSpPr/>
            <p:nvPr/>
          </p:nvSpPr>
          <p:spPr>
            <a:xfrm>
              <a:off x="6173132" y="3463272"/>
              <a:ext cx="502788" cy="406512"/>
            </a:xfrm>
            <a:custGeom>
              <a:avLst/>
              <a:gdLst>
                <a:gd name="connsiteX0" fmla="*/ 499932 w 502788"/>
                <a:gd name="connsiteY0" fmla="*/ 242765 h 406512"/>
                <a:gd name="connsiteX1" fmla="*/ 496123 w 502788"/>
                <a:gd name="connsiteY1" fmla="*/ 239909 h 406512"/>
                <a:gd name="connsiteX2" fmla="*/ 489457 w 502788"/>
                <a:gd name="connsiteY2" fmla="*/ 236101 h 406512"/>
                <a:gd name="connsiteX3" fmla="*/ 486601 w 502788"/>
                <a:gd name="connsiteY3" fmla="*/ 232293 h 406512"/>
                <a:gd name="connsiteX4" fmla="*/ 473269 w 502788"/>
                <a:gd name="connsiteY4" fmla="*/ 229437 h 406512"/>
                <a:gd name="connsiteX5" fmla="*/ 473269 w 502788"/>
                <a:gd name="connsiteY5" fmla="*/ 218965 h 406512"/>
                <a:gd name="connsiteX6" fmla="*/ 466603 w 502788"/>
                <a:gd name="connsiteY6" fmla="*/ 212301 h 406512"/>
                <a:gd name="connsiteX7" fmla="*/ 466603 w 502788"/>
                <a:gd name="connsiteY7" fmla="*/ 208493 h 406512"/>
                <a:gd name="connsiteX8" fmla="*/ 473269 w 502788"/>
                <a:gd name="connsiteY8" fmla="*/ 208493 h 406512"/>
                <a:gd name="connsiteX9" fmla="*/ 473269 w 502788"/>
                <a:gd name="connsiteY9" fmla="*/ 201828 h 406512"/>
                <a:gd name="connsiteX10" fmla="*/ 470412 w 502788"/>
                <a:gd name="connsiteY10" fmla="*/ 198020 h 406512"/>
                <a:gd name="connsiteX11" fmla="*/ 459938 w 502788"/>
                <a:gd name="connsiteY11" fmla="*/ 198020 h 406512"/>
                <a:gd name="connsiteX12" fmla="*/ 459938 w 502788"/>
                <a:gd name="connsiteY12" fmla="*/ 194212 h 406512"/>
                <a:gd name="connsiteX13" fmla="*/ 457080 w 502788"/>
                <a:gd name="connsiteY13" fmla="*/ 191356 h 406512"/>
                <a:gd name="connsiteX14" fmla="*/ 453272 w 502788"/>
                <a:gd name="connsiteY14" fmla="*/ 183740 h 406512"/>
                <a:gd name="connsiteX15" fmla="*/ 446606 w 502788"/>
                <a:gd name="connsiteY15" fmla="*/ 177076 h 406512"/>
                <a:gd name="connsiteX16" fmla="*/ 439940 w 502788"/>
                <a:gd name="connsiteY16" fmla="*/ 173268 h 406512"/>
                <a:gd name="connsiteX17" fmla="*/ 437083 w 502788"/>
                <a:gd name="connsiteY17" fmla="*/ 173268 h 406512"/>
                <a:gd name="connsiteX18" fmla="*/ 430418 w 502788"/>
                <a:gd name="connsiteY18" fmla="*/ 170412 h 406512"/>
                <a:gd name="connsiteX19" fmla="*/ 423752 w 502788"/>
                <a:gd name="connsiteY19" fmla="*/ 162796 h 406512"/>
                <a:gd name="connsiteX20" fmla="*/ 423752 w 502788"/>
                <a:gd name="connsiteY20" fmla="*/ 159939 h 406512"/>
                <a:gd name="connsiteX21" fmla="*/ 427561 w 502788"/>
                <a:gd name="connsiteY21" fmla="*/ 159939 h 406512"/>
                <a:gd name="connsiteX22" fmla="*/ 427561 w 502788"/>
                <a:gd name="connsiteY22" fmla="*/ 156131 h 406512"/>
                <a:gd name="connsiteX23" fmla="*/ 430418 w 502788"/>
                <a:gd name="connsiteY23" fmla="*/ 156131 h 406512"/>
                <a:gd name="connsiteX24" fmla="*/ 430418 w 502788"/>
                <a:gd name="connsiteY24" fmla="*/ 152323 h 406512"/>
                <a:gd name="connsiteX25" fmla="*/ 423752 w 502788"/>
                <a:gd name="connsiteY25" fmla="*/ 145659 h 406512"/>
                <a:gd name="connsiteX26" fmla="*/ 417086 w 502788"/>
                <a:gd name="connsiteY26" fmla="*/ 142803 h 406512"/>
                <a:gd name="connsiteX27" fmla="*/ 414229 w 502788"/>
                <a:gd name="connsiteY27" fmla="*/ 142803 h 406512"/>
                <a:gd name="connsiteX28" fmla="*/ 414229 w 502788"/>
                <a:gd name="connsiteY28" fmla="*/ 132331 h 406512"/>
                <a:gd name="connsiteX29" fmla="*/ 397089 w 502788"/>
                <a:gd name="connsiteY29" fmla="*/ 132331 h 406512"/>
                <a:gd name="connsiteX30" fmla="*/ 383758 w 502788"/>
                <a:gd name="connsiteY30" fmla="*/ 124715 h 406512"/>
                <a:gd name="connsiteX31" fmla="*/ 383758 w 502788"/>
                <a:gd name="connsiteY31" fmla="*/ 107578 h 406512"/>
                <a:gd name="connsiteX32" fmla="*/ 358047 w 502788"/>
                <a:gd name="connsiteY32" fmla="*/ 103770 h 406512"/>
                <a:gd name="connsiteX33" fmla="*/ 360903 w 502788"/>
                <a:gd name="connsiteY33" fmla="*/ 94250 h 406512"/>
                <a:gd name="connsiteX34" fmla="*/ 358047 w 502788"/>
                <a:gd name="connsiteY34" fmla="*/ 94250 h 406512"/>
                <a:gd name="connsiteX35" fmla="*/ 354237 w 502788"/>
                <a:gd name="connsiteY35" fmla="*/ 90442 h 406512"/>
                <a:gd name="connsiteX36" fmla="*/ 354237 w 502788"/>
                <a:gd name="connsiteY36" fmla="*/ 86634 h 406512"/>
                <a:gd name="connsiteX37" fmla="*/ 358047 w 502788"/>
                <a:gd name="connsiteY37" fmla="*/ 83778 h 406512"/>
                <a:gd name="connsiteX38" fmla="*/ 360903 w 502788"/>
                <a:gd name="connsiteY38" fmla="*/ 76162 h 406512"/>
                <a:gd name="connsiteX39" fmla="*/ 363760 w 502788"/>
                <a:gd name="connsiteY39" fmla="*/ 73305 h 406512"/>
                <a:gd name="connsiteX40" fmla="*/ 363760 w 502788"/>
                <a:gd name="connsiteY40" fmla="*/ 56169 h 406512"/>
                <a:gd name="connsiteX41" fmla="*/ 360903 w 502788"/>
                <a:gd name="connsiteY41" fmla="*/ 48553 h 406512"/>
                <a:gd name="connsiteX42" fmla="*/ 358047 w 502788"/>
                <a:gd name="connsiteY42" fmla="*/ 38081 h 406512"/>
                <a:gd name="connsiteX43" fmla="*/ 351381 w 502788"/>
                <a:gd name="connsiteY43" fmla="*/ 31417 h 406512"/>
                <a:gd name="connsiteX44" fmla="*/ 347572 w 502788"/>
                <a:gd name="connsiteY44" fmla="*/ 24753 h 406512"/>
                <a:gd name="connsiteX45" fmla="*/ 331384 w 502788"/>
                <a:gd name="connsiteY45" fmla="*/ 6664 h 406512"/>
                <a:gd name="connsiteX46" fmla="*/ 331384 w 502788"/>
                <a:gd name="connsiteY46" fmla="*/ 0 h 406512"/>
                <a:gd name="connsiteX47" fmla="*/ 318052 w 502788"/>
                <a:gd name="connsiteY47" fmla="*/ 0 h 406512"/>
                <a:gd name="connsiteX48" fmla="*/ 288533 w 502788"/>
                <a:gd name="connsiteY48" fmla="*/ 17136 h 406512"/>
                <a:gd name="connsiteX49" fmla="*/ 284723 w 502788"/>
                <a:gd name="connsiteY49" fmla="*/ 35225 h 406512"/>
                <a:gd name="connsiteX50" fmla="*/ 264726 w 502788"/>
                <a:gd name="connsiteY50" fmla="*/ 48553 h 406512"/>
                <a:gd name="connsiteX51" fmla="*/ 264726 w 502788"/>
                <a:gd name="connsiteY51" fmla="*/ 59025 h 406512"/>
                <a:gd name="connsiteX52" fmla="*/ 251394 w 502788"/>
                <a:gd name="connsiteY52" fmla="*/ 73305 h 406512"/>
                <a:gd name="connsiteX53" fmla="*/ 241872 w 502788"/>
                <a:gd name="connsiteY53" fmla="*/ 79970 h 406512"/>
                <a:gd name="connsiteX54" fmla="*/ 215209 w 502788"/>
                <a:gd name="connsiteY54" fmla="*/ 90442 h 406512"/>
                <a:gd name="connsiteX55" fmla="*/ 192355 w 502788"/>
                <a:gd name="connsiteY55" fmla="*/ 94250 h 406512"/>
                <a:gd name="connsiteX56" fmla="*/ 181880 w 502788"/>
                <a:gd name="connsiteY56" fmla="*/ 94250 h 406512"/>
                <a:gd name="connsiteX57" fmla="*/ 172358 w 502788"/>
                <a:gd name="connsiteY57" fmla="*/ 100914 h 406512"/>
                <a:gd name="connsiteX58" fmla="*/ 175214 w 502788"/>
                <a:gd name="connsiteY58" fmla="*/ 100914 h 406512"/>
                <a:gd name="connsiteX59" fmla="*/ 181880 w 502788"/>
                <a:gd name="connsiteY59" fmla="*/ 107578 h 406512"/>
                <a:gd name="connsiteX60" fmla="*/ 181880 w 502788"/>
                <a:gd name="connsiteY60" fmla="*/ 114243 h 406512"/>
                <a:gd name="connsiteX61" fmla="*/ 179024 w 502788"/>
                <a:gd name="connsiteY61" fmla="*/ 118051 h 406512"/>
                <a:gd name="connsiteX62" fmla="*/ 175214 w 502788"/>
                <a:gd name="connsiteY62" fmla="*/ 124715 h 406512"/>
                <a:gd name="connsiteX63" fmla="*/ 172358 w 502788"/>
                <a:gd name="connsiteY63" fmla="*/ 128523 h 406512"/>
                <a:gd name="connsiteX64" fmla="*/ 168549 w 502788"/>
                <a:gd name="connsiteY64" fmla="*/ 135187 h 406512"/>
                <a:gd name="connsiteX65" fmla="*/ 165692 w 502788"/>
                <a:gd name="connsiteY65" fmla="*/ 138995 h 406512"/>
                <a:gd name="connsiteX66" fmla="*/ 116175 w 502788"/>
                <a:gd name="connsiteY66" fmla="*/ 138995 h 406512"/>
                <a:gd name="connsiteX67" fmla="*/ 112366 w 502788"/>
                <a:gd name="connsiteY67" fmla="*/ 142803 h 406512"/>
                <a:gd name="connsiteX68" fmla="*/ 109509 w 502788"/>
                <a:gd name="connsiteY68" fmla="*/ 149467 h 406512"/>
                <a:gd name="connsiteX69" fmla="*/ 102844 w 502788"/>
                <a:gd name="connsiteY69" fmla="*/ 156131 h 406512"/>
                <a:gd name="connsiteX70" fmla="*/ 96178 w 502788"/>
                <a:gd name="connsiteY70" fmla="*/ 159939 h 406512"/>
                <a:gd name="connsiteX71" fmla="*/ 93321 w 502788"/>
                <a:gd name="connsiteY71" fmla="*/ 159939 h 406512"/>
                <a:gd name="connsiteX72" fmla="*/ 89512 w 502788"/>
                <a:gd name="connsiteY72" fmla="*/ 156131 h 406512"/>
                <a:gd name="connsiteX73" fmla="*/ 89512 w 502788"/>
                <a:gd name="connsiteY73" fmla="*/ 142803 h 406512"/>
                <a:gd name="connsiteX74" fmla="*/ 86655 w 502788"/>
                <a:gd name="connsiteY74" fmla="*/ 145659 h 406512"/>
                <a:gd name="connsiteX75" fmla="*/ 79989 w 502788"/>
                <a:gd name="connsiteY75" fmla="*/ 149467 h 406512"/>
                <a:gd name="connsiteX76" fmla="*/ 69515 w 502788"/>
                <a:gd name="connsiteY76" fmla="*/ 159939 h 406512"/>
                <a:gd name="connsiteX77" fmla="*/ 62849 w 502788"/>
                <a:gd name="connsiteY77" fmla="*/ 162796 h 406512"/>
                <a:gd name="connsiteX78" fmla="*/ 53326 w 502788"/>
                <a:gd name="connsiteY78" fmla="*/ 162796 h 406512"/>
                <a:gd name="connsiteX79" fmla="*/ 49517 w 502788"/>
                <a:gd name="connsiteY79" fmla="*/ 159939 h 406512"/>
                <a:gd name="connsiteX80" fmla="*/ 43804 w 502788"/>
                <a:gd name="connsiteY80" fmla="*/ 159939 h 406512"/>
                <a:gd name="connsiteX81" fmla="*/ 37138 w 502788"/>
                <a:gd name="connsiteY81" fmla="*/ 166604 h 406512"/>
                <a:gd name="connsiteX82" fmla="*/ 33329 w 502788"/>
                <a:gd name="connsiteY82" fmla="*/ 173268 h 406512"/>
                <a:gd name="connsiteX83" fmla="*/ 30472 w 502788"/>
                <a:gd name="connsiteY83" fmla="*/ 177076 h 406512"/>
                <a:gd name="connsiteX84" fmla="*/ 30472 w 502788"/>
                <a:gd name="connsiteY84" fmla="*/ 187548 h 406512"/>
                <a:gd name="connsiteX85" fmla="*/ 26663 w 502788"/>
                <a:gd name="connsiteY85" fmla="*/ 194212 h 406512"/>
                <a:gd name="connsiteX86" fmla="*/ 23806 w 502788"/>
                <a:gd name="connsiteY86" fmla="*/ 194212 h 406512"/>
                <a:gd name="connsiteX87" fmla="*/ 19998 w 502788"/>
                <a:gd name="connsiteY87" fmla="*/ 215157 h 406512"/>
                <a:gd name="connsiteX88" fmla="*/ 17141 w 502788"/>
                <a:gd name="connsiteY88" fmla="*/ 215157 h 406512"/>
                <a:gd name="connsiteX89" fmla="*/ 13332 w 502788"/>
                <a:gd name="connsiteY89" fmla="*/ 218965 h 406512"/>
                <a:gd name="connsiteX90" fmla="*/ 6666 w 502788"/>
                <a:gd name="connsiteY90" fmla="*/ 221821 h 406512"/>
                <a:gd name="connsiteX91" fmla="*/ 0 w 502788"/>
                <a:gd name="connsiteY91" fmla="*/ 229437 h 406512"/>
                <a:gd name="connsiteX92" fmla="*/ 0 w 502788"/>
                <a:gd name="connsiteY92" fmla="*/ 232293 h 406512"/>
                <a:gd name="connsiteX93" fmla="*/ 6666 w 502788"/>
                <a:gd name="connsiteY93" fmla="*/ 236101 h 406512"/>
                <a:gd name="connsiteX94" fmla="*/ 10475 w 502788"/>
                <a:gd name="connsiteY94" fmla="*/ 236101 h 406512"/>
                <a:gd name="connsiteX95" fmla="*/ 10475 w 502788"/>
                <a:gd name="connsiteY95" fmla="*/ 257046 h 406512"/>
                <a:gd name="connsiteX96" fmla="*/ 3809 w 502788"/>
                <a:gd name="connsiteY96" fmla="*/ 263710 h 406512"/>
                <a:gd name="connsiteX97" fmla="*/ 13332 w 502788"/>
                <a:gd name="connsiteY97" fmla="*/ 270374 h 406512"/>
                <a:gd name="connsiteX98" fmla="*/ 13332 w 502788"/>
                <a:gd name="connsiteY98" fmla="*/ 298935 h 406512"/>
                <a:gd name="connsiteX99" fmla="*/ 17141 w 502788"/>
                <a:gd name="connsiteY99" fmla="*/ 298935 h 406512"/>
                <a:gd name="connsiteX100" fmla="*/ 26663 w 502788"/>
                <a:gd name="connsiteY100" fmla="*/ 309407 h 406512"/>
                <a:gd name="connsiteX101" fmla="*/ 30472 w 502788"/>
                <a:gd name="connsiteY101" fmla="*/ 309407 h 406512"/>
                <a:gd name="connsiteX102" fmla="*/ 30472 w 502788"/>
                <a:gd name="connsiteY102" fmla="*/ 333207 h 406512"/>
                <a:gd name="connsiteX103" fmla="*/ 33329 w 502788"/>
                <a:gd name="connsiteY103" fmla="*/ 337015 h 406512"/>
                <a:gd name="connsiteX104" fmla="*/ 39995 w 502788"/>
                <a:gd name="connsiteY104" fmla="*/ 350344 h 406512"/>
                <a:gd name="connsiteX105" fmla="*/ 46661 w 502788"/>
                <a:gd name="connsiteY105" fmla="*/ 357960 h 406512"/>
                <a:gd name="connsiteX106" fmla="*/ 53326 w 502788"/>
                <a:gd name="connsiteY106" fmla="*/ 360816 h 406512"/>
                <a:gd name="connsiteX107" fmla="*/ 56183 w 502788"/>
                <a:gd name="connsiteY107" fmla="*/ 368432 h 406512"/>
                <a:gd name="connsiteX108" fmla="*/ 62849 w 502788"/>
                <a:gd name="connsiteY108" fmla="*/ 371288 h 406512"/>
                <a:gd name="connsiteX109" fmla="*/ 66658 w 502788"/>
                <a:gd name="connsiteY109" fmla="*/ 381761 h 406512"/>
                <a:gd name="connsiteX110" fmla="*/ 66658 w 502788"/>
                <a:gd name="connsiteY110" fmla="*/ 398897 h 406512"/>
                <a:gd name="connsiteX111" fmla="*/ 73323 w 502788"/>
                <a:gd name="connsiteY111" fmla="*/ 406513 h 406512"/>
                <a:gd name="connsiteX112" fmla="*/ 76180 w 502788"/>
                <a:gd name="connsiteY112" fmla="*/ 402705 h 406512"/>
                <a:gd name="connsiteX113" fmla="*/ 79989 w 502788"/>
                <a:gd name="connsiteY113" fmla="*/ 396041 h 406512"/>
                <a:gd name="connsiteX114" fmla="*/ 82846 w 502788"/>
                <a:gd name="connsiteY114" fmla="*/ 392233 h 406512"/>
                <a:gd name="connsiteX115" fmla="*/ 86655 w 502788"/>
                <a:gd name="connsiteY115" fmla="*/ 385569 h 406512"/>
                <a:gd name="connsiteX116" fmla="*/ 86655 w 502788"/>
                <a:gd name="connsiteY116" fmla="*/ 371288 h 406512"/>
                <a:gd name="connsiteX117" fmla="*/ 79989 w 502788"/>
                <a:gd name="connsiteY117" fmla="*/ 364624 h 406512"/>
                <a:gd name="connsiteX118" fmla="*/ 89512 w 502788"/>
                <a:gd name="connsiteY118" fmla="*/ 347488 h 406512"/>
                <a:gd name="connsiteX119" fmla="*/ 106652 w 502788"/>
                <a:gd name="connsiteY119" fmla="*/ 347488 h 406512"/>
                <a:gd name="connsiteX120" fmla="*/ 116175 w 502788"/>
                <a:gd name="connsiteY120" fmla="*/ 337015 h 406512"/>
                <a:gd name="connsiteX121" fmla="*/ 125697 w 502788"/>
                <a:gd name="connsiteY121" fmla="*/ 337015 h 406512"/>
                <a:gd name="connsiteX122" fmla="*/ 145695 w 502788"/>
                <a:gd name="connsiteY122" fmla="*/ 347488 h 406512"/>
                <a:gd name="connsiteX123" fmla="*/ 152360 w 502788"/>
                <a:gd name="connsiteY123" fmla="*/ 347488 h 406512"/>
                <a:gd name="connsiteX124" fmla="*/ 159026 w 502788"/>
                <a:gd name="connsiteY124" fmla="*/ 339871 h 406512"/>
                <a:gd name="connsiteX125" fmla="*/ 165692 w 502788"/>
                <a:gd name="connsiteY125" fmla="*/ 330351 h 406512"/>
                <a:gd name="connsiteX126" fmla="*/ 165692 w 502788"/>
                <a:gd name="connsiteY126" fmla="*/ 318927 h 406512"/>
                <a:gd name="connsiteX127" fmla="*/ 162835 w 502788"/>
                <a:gd name="connsiteY127" fmla="*/ 318927 h 406512"/>
                <a:gd name="connsiteX128" fmla="*/ 162835 w 502788"/>
                <a:gd name="connsiteY128" fmla="*/ 312263 h 406512"/>
                <a:gd name="connsiteX129" fmla="*/ 168549 w 502788"/>
                <a:gd name="connsiteY129" fmla="*/ 305599 h 406512"/>
                <a:gd name="connsiteX130" fmla="*/ 172358 w 502788"/>
                <a:gd name="connsiteY130" fmla="*/ 305599 h 406512"/>
                <a:gd name="connsiteX131" fmla="*/ 179024 w 502788"/>
                <a:gd name="connsiteY131" fmla="*/ 298935 h 406512"/>
                <a:gd name="connsiteX132" fmla="*/ 181880 w 502788"/>
                <a:gd name="connsiteY132" fmla="*/ 291319 h 406512"/>
                <a:gd name="connsiteX133" fmla="*/ 181880 w 502788"/>
                <a:gd name="connsiteY133" fmla="*/ 288462 h 406512"/>
                <a:gd name="connsiteX134" fmla="*/ 185689 w 502788"/>
                <a:gd name="connsiteY134" fmla="*/ 280846 h 406512"/>
                <a:gd name="connsiteX135" fmla="*/ 185689 w 502788"/>
                <a:gd name="connsiteY135" fmla="*/ 277990 h 406512"/>
                <a:gd name="connsiteX136" fmla="*/ 188546 w 502788"/>
                <a:gd name="connsiteY136" fmla="*/ 274182 h 406512"/>
                <a:gd name="connsiteX137" fmla="*/ 195211 w 502788"/>
                <a:gd name="connsiteY137" fmla="*/ 270374 h 406512"/>
                <a:gd name="connsiteX138" fmla="*/ 201877 w 502788"/>
                <a:gd name="connsiteY138" fmla="*/ 270374 h 406512"/>
                <a:gd name="connsiteX139" fmla="*/ 212352 w 502788"/>
                <a:gd name="connsiteY139" fmla="*/ 274182 h 406512"/>
                <a:gd name="connsiteX140" fmla="*/ 219018 w 502788"/>
                <a:gd name="connsiteY140" fmla="*/ 274182 h 406512"/>
                <a:gd name="connsiteX141" fmla="*/ 224732 w 502788"/>
                <a:gd name="connsiteY141" fmla="*/ 277990 h 406512"/>
                <a:gd name="connsiteX142" fmla="*/ 224732 w 502788"/>
                <a:gd name="connsiteY142" fmla="*/ 284654 h 406512"/>
                <a:gd name="connsiteX143" fmla="*/ 235206 w 502788"/>
                <a:gd name="connsiteY143" fmla="*/ 284654 h 406512"/>
                <a:gd name="connsiteX144" fmla="*/ 238063 w 502788"/>
                <a:gd name="connsiteY144" fmla="*/ 288462 h 406512"/>
                <a:gd name="connsiteX145" fmla="*/ 238063 w 502788"/>
                <a:gd name="connsiteY145" fmla="*/ 305599 h 406512"/>
                <a:gd name="connsiteX146" fmla="*/ 261869 w 502788"/>
                <a:gd name="connsiteY146" fmla="*/ 305599 h 406512"/>
                <a:gd name="connsiteX147" fmla="*/ 264726 w 502788"/>
                <a:gd name="connsiteY147" fmla="*/ 309407 h 406512"/>
                <a:gd name="connsiteX148" fmla="*/ 271392 w 502788"/>
                <a:gd name="connsiteY148" fmla="*/ 312263 h 406512"/>
                <a:gd name="connsiteX149" fmla="*/ 298055 w 502788"/>
                <a:gd name="connsiteY149" fmla="*/ 312263 h 406512"/>
                <a:gd name="connsiteX150" fmla="*/ 304720 w 502788"/>
                <a:gd name="connsiteY150" fmla="*/ 316071 h 406512"/>
                <a:gd name="connsiteX151" fmla="*/ 307578 w 502788"/>
                <a:gd name="connsiteY151" fmla="*/ 318927 h 406512"/>
                <a:gd name="connsiteX152" fmla="*/ 314243 w 502788"/>
                <a:gd name="connsiteY152" fmla="*/ 322735 h 406512"/>
                <a:gd name="connsiteX153" fmla="*/ 318052 w 502788"/>
                <a:gd name="connsiteY153" fmla="*/ 318927 h 406512"/>
                <a:gd name="connsiteX154" fmla="*/ 320909 w 502788"/>
                <a:gd name="connsiteY154" fmla="*/ 312263 h 406512"/>
                <a:gd name="connsiteX155" fmla="*/ 324718 w 502788"/>
                <a:gd name="connsiteY155" fmla="*/ 309407 h 406512"/>
                <a:gd name="connsiteX156" fmla="*/ 324718 w 502788"/>
                <a:gd name="connsiteY156" fmla="*/ 301791 h 406512"/>
                <a:gd name="connsiteX157" fmla="*/ 334240 w 502788"/>
                <a:gd name="connsiteY157" fmla="*/ 291319 h 406512"/>
                <a:gd name="connsiteX158" fmla="*/ 338049 w 502788"/>
                <a:gd name="connsiteY158" fmla="*/ 284654 h 406512"/>
                <a:gd name="connsiteX159" fmla="*/ 351381 w 502788"/>
                <a:gd name="connsiteY159" fmla="*/ 298935 h 406512"/>
                <a:gd name="connsiteX160" fmla="*/ 354237 w 502788"/>
                <a:gd name="connsiteY160" fmla="*/ 298935 h 406512"/>
                <a:gd name="connsiteX161" fmla="*/ 358047 w 502788"/>
                <a:gd name="connsiteY161" fmla="*/ 295127 h 406512"/>
                <a:gd name="connsiteX162" fmla="*/ 363760 w 502788"/>
                <a:gd name="connsiteY162" fmla="*/ 291319 h 406512"/>
                <a:gd name="connsiteX163" fmla="*/ 370426 w 502788"/>
                <a:gd name="connsiteY163" fmla="*/ 284654 h 406512"/>
                <a:gd name="connsiteX164" fmla="*/ 380900 w 502788"/>
                <a:gd name="connsiteY164" fmla="*/ 284654 h 406512"/>
                <a:gd name="connsiteX165" fmla="*/ 394232 w 502788"/>
                <a:gd name="connsiteY165" fmla="*/ 274182 h 406512"/>
                <a:gd name="connsiteX166" fmla="*/ 400898 w 502788"/>
                <a:gd name="connsiteY166" fmla="*/ 280846 h 406512"/>
                <a:gd name="connsiteX167" fmla="*/ 414229 w 502788"/>
                <a:gd name="connsiteY167" fmla="*/ 280846 h 406512"/>
                <a:gd name="connsiteX168" fmla="*/ 417086 w 502788"/>
                <a:gd name="connsiteY168" fmla="*/ 277990 h 406512"/>
                <a:gd name="connsiteX169" fmla="*/ 423752 w 502788"/>
                <a:gd name="connsiteY169" fmla="*/ 277990 h 406512"/>
                <a:gd name="connsiteX170" fmla="*/ 423752 w 502788"/>
                <a:gd name="connsiteY170" fmla="*/ 270374 h 406512"/>
                <a:gd name="connsiteX171" fmla="*/ 433274 w 502788"/>
                <a:gd name="connsiteY171" fmla="*/ 260854 h 406512"/>
                <a:gd name="connsiteX172" fmla="*/ 437083 w 502788"/>
                <a:gd name="connsiteY172" fmla="*/ 260854 h 406512"/>
                <a:gd name="connsiteX173" fmla="*/ 437083 w 502788"/>
                <a:gd name="connsiteY173" fmla="*/ 263710 h 406512"/>
                <a:gd name="connsiteX174" fmla="*/ 443749 w 502788"/>
                <a:gd name="connsiteY174" fmla="*/ 270374 h 406512"/>
                <a:gd name="connsiteX175" fmla="*/ 463746 w 502788"/>
                <a:gd name="connsiteY175" fmla="*/ 267518 h 406512"/>
                <a:gd name="connsiteX176" fmla="*/ 463746 w 502788"/>
                <a:gd name="connsiteY176" fmla="*/ 270374 h 406512"/>
                <a:gd name="connsiteX177" fmla="*/ 470412 w 502788"/>
                <a:gd name="connsiteY177" fmla="*/ 277990 h 406512"/>
                <a:gd name="connsiteX178" fmla="*/ 482791 w 502788"/>
                <a:gd name="connsiteY178" fmla="*/ 277990 h 406512"/>
                <a:gd name="connsiteX179" fmla="*/ 493266 w 502788"/>
                <a:gd name="connsiteY179" fmla="*/ 274182 h 406512"/>
                <a:gd name="connsiteX180" fmla="*/ 502789 w 502788"/>
                <a:gd name="connsiteY180" fmla="*/ 263710 h 406512"/>
                <a:gd name="connsiteX181" fmla="*/ 502789 w 502788"/>
                <a:gd name="connsiteY181" fmla="*/ 250381 h 40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02788" h="406512">
                  <a:moveTo>
                    <a:pt x="499932" y="242765"/>
                  </a:moveTo>
                  <a:lnTo>
                    <a:pt x="496123" y="239909"/>
                  </a:lnTo>
                  <a:lnTo>
                    <a:pt x="489457" y="236101"/>
                  </a:lnTo>
                  <a:lnTo>
                    <a:pt x="486601" y="232293"/>
                  </a:lnTo>
                  <a:lnTo>
                    <a:pt x="473269" y="229437"/>
                  </a:lnTo>
                  <a:lnTo>
                    <a:pt x="473269" y="218965"/>
                  </a:lnTo>
                  <a:lnTo>
                    <a:pt x="466603" y="212301"/>
                  </a:lnTo>
                  <a:lnTo>
                    <a:pt x="466603" y="208493"/>
                  </a:lnTo>
                  <a:lnTo>
                    <a:pt x="473269" y="208493"/>
                  </a:lnTo>
                  <a:lnTo>
                    <a:pt x="473269" y="201828"/>
                  </a:lnTo>
                  <a:lnTo>
                    <a:pt x="470412" y="198020"/>
                  </a:lnTo>
                  <a:lnTo>
                    <a:pt x="459938" y="198020"/>
                  </a:lnTo>
                  <a:lnTo>
                    <a:pt x="459938" y="194212"/>
                  </a:lnTo>
                  <a:lnTo>
                    <a:pt x="457080" y="191356"/>
                  </a:lnTo>
                  <a:lnTo>
                    <a:pt x="453272" y="183740"/>
                  </a:lnTo>
                  <a:lnTo>
                    <a:pt x="446606" y="177076"/>
                  </a:lnTo>
                  <a:lnTo>
                    <a:pt x="439940" y="173268"/>
                  </a:lnTo>
                  <a:lnTo>
                    <a:pt x="437083" y="173268"/>
                  </a:lnTo>
                  <a:lnTo>
                    <a:pt x="430418" y="170412"/>
                  </a:lnTo>
                  <a:lnTo>
                    <a:pt x="423752" y="162796"/>
                  </a:lnTo>
                  <a:lnTo>
                    <a:pt x="423752" y="159939"/>
                  </a:lnTo>
                  <a:lnTo>
                    <a:pt x="427561" y="159939"/>
                  </a:lnTo>
                  <a:lnTo>
                    <a:pt x="427561" y="156131"/>
                  </a:lnTo>
                  <a:lnTo>
                    <a:pt x="430418" y="156131"/>
                  </a:lnTo>
                  <a:lnTo>
                    <a:pt x="430418" y="152323"/>
                  </a:lnTo>
                  <a:lnTo>
                    <a:pt x="423752" y="145659"/>
                  </a:lnTo>
                  <a:lnTo>
                    <a:pt x="417086" y="142803"/>
                  </a:lnTo>
                  <a:lnTo>
                    <a:pt x="414229" y="142803"/>
                  </a:lnTo>
                  <a:lnTo>
                    <a:pt x="414229" y="132331"/>
                  </a:lnTo>
                  <a:lnTo>
                    <a:pt x="397089" y="132331"/>
                  </a:lnTo>
                  <a:lnTo>
                    <a:pt x="383758" y="124715"/>
                  </a:lnTo>
                  <a:lnTo>
                    <a:pt x="383758" y="107578"/>
                  </a:lnTo>
                  <a:lnTo>
                    <a:pt x="358047" y="103770"/>
                  </a:lnTo>
                  <a:lnTo>
                    <a:pt x="360903" y="94250"/>
                  </a:lnTo>
                  <a:lnTo>
                    <a:pt x="358047" y="94250"/>
                  </a:lnTo>
                  <a:lnTo>
                    <a:pt x="354237" y="90442"/>
                  </a:lnTo>
                  <a:lnTo>
                    <a:pt x="354237" y="86634"/>
                  </a:lnTo>
                  <a:lnTo>
                    <a:pt x="358047" y="83778"/>
                  </a:lnTo>
                  <a:lnTo>
                    <a:pt x="360903" y="76162"/>
                  </a:lnTo>
                  <a:lnTo>
                    <a:pt x="363760" y="73305"/>
                  </a:lnTo>
                  <a:lnTo>
                    <a:pt x="363760" y="56169"/>
                  </a:lnTo>
                  <a:lnTo>
                    <a:pt x="360903" y="48553"/>
                  </a:lnTo>
                  <a:lnTo>
                    <a:pt x="358047" y="38081"/>
                  </a:lnTo>
                  <a:lnTo>
                    <a:pt x="351381" y="31417"/>
                  </a:lnTo>
                  <a:lnTo>
                    <a:pt x="347572" y="24753"/>
                  </a:lnTo>
                  <a:lnTo>
                    <a:pt x="331384" y="6664"/>
                  </a:lnTo>
                  <a:lnTo>
                    <a:pt x="331384" y="0"/>
                  </a:lnTo>
                  <a:lnTo>
                    <a:pt x="318052" y="0"/>
                  </a:lnTo>
                  <a:lnTo>
                    <a:pt x="288533" y="17136"/>
                  </a:lnTo>
                  <a:lnTo>
                    <a:pt x="284723" y="35225"/>
                  </a:lnTo>
                  <a:lnTo>
                    <a:pt x="264726" y="48553"/>
                  </a:lnTo>
                  <a:lnTo>
                    <a:pt x="264726" y="59025"/>
                  </a:lnTo>
                  <a:lnTo>
                    <a:pt x="251394" y="73305"/>
                  </a:lnTo>
                  <a:lnTo>
                    <a:pt x="241872" y="79970"/>
                  </a:lnTo>
                  <a:lnTo>
                    <a:pt x="215209" y="90442"/>
                  </a:lnTo>
                  <a:lnTo>
                    <a:pt x="192355" y="94250"/>
                  </a:lnTo>
                  <a:lnTo>
                    <a:pt x="181880" y="94250"/>
                  </a:lnTo>
                  <a:lnTo>
                    <a:pt x="172358" y="100914"/>
                  </a:lnTo>
                  <a:lnTo>
                    <a:pt x="175214" y="100914"/>
                  </a:lnTo>
                  <a:lnTo>
                    <a:pt x="181880" y="107578"/>
                  </a:lnTo>
                  <a:lnTo>
                    <a:pt x="181880" y="114243"/>
                  </a:lnTo>
                  <a:lnTo>
                    <a:pt x="179024" y="118051"/>
                  </a:lnTo>
                  <a:lnTo>
                    <a:pt x="175214" y="124715"/>
                  </a:lnTo>
                  <a:lnTo>
                    <a:pt x="172358" y="128523"/>
                  </a:lnTo>
                  <a:lnTo>
                    <a:pt x="168549" y="135187"/>
                  </a:lnTo>
                  <a:lnTo>
                    <a:pt x="165692" y="138995"/>
                  </a:lnTo>
                  <a:lnTo>
                    <a:pt x="116175" y="138995"/>
                  </a:lnTo>
                  <a:lnTo>
                    <a:pt x="112366" y="142803"/>
                  </a:lnTo>
                  <a:lnTo>
                    <a:pt x="109509" y="149467"/>
                  </a:lnTo>
                  <a:lnTo>
                    <a:pt x="102844" y="156131"/>
                  </a:lnTo>
                  <a:lnTo>
                    <a:pt x="96178" y="159939"/>
                  </a:lnTo>
                  <a:lnTo>
                    <a:pt x="93321" y="159939"/>
                  </a:lnTo>
                  <a:lnTo>
                    <a:pt x="89512" y="156131"/>
                  </a:lnTo>
                  <a:lnTo>
                    <a:pt x="89512" y="142803"/>
                  </a:lnTo>
                  <a:lnTo>
                    <a:pt x="86655" y="145659"/>
                  </a:lnTo>
                  <a:lnTo>
                    <a:pt x="79989" y="149467"/>
                  </a:lnTo>
                  <a:lnTo>
                    <a:pt x="69515" y="159939"/>
                  </a:lnTo>
                  <a:lnTo>
                    <a:pt x="62849" y="162796"/>
                  </a:lnTo>
                  <a:lnTo>
                    <a:pt x="53326" y="162796"/>
                  </a:lnTo>
                  <a:lnTo>
                    <a:pt x="49517" y="159939"/>
                  </a:lnTo>
                  <a:lnTo>
                    <a:pt x="43804" y="159939"/>
                  </a:lnTo>
                  <a:lnTo>
                    <a:pt x="37138" y="166604"/>
                  </a:lnTo>
                  <a:lnTo>
                    <a:pt x="33329" y="173268"/>
                  </a:lnTo>
                  <a:lnTo>
                    <a:pt x="30472" y="177076"/>
                  </a:lnTo>
                  <a:lnTo>
                    <a:pt x="30472" y="187548"/>
                  </a:lnTo>
                  <a:lnTo>
                    <a:pt x="26663" y="194212"/>
                  </a:lnTo>
                  <a:lnTo>
                    <a:pt x="23806" y="194212"/>
                  </a:lnTo>
                  <a:lnTo>
                    <a:pt x="19998" y="215157"/>
                  </a:lnTo>
                  <a:lnTo>
                    <a:pt x="17141" y="215157"/>
                  </a:lnTo>
                  <a:lnTo>
                    <a:pt x="13332" y="218965"/>
                  </a:lnTo>
                  <a:lnTo>
                    <a:pt x="6666" y="221821"/>
                  </a:lnTo>
                  <a:lnTo>
                    <a:pt x="0" y="229437"/>
                  </a:lnTo>
                  <a:lnTo>
                    <a:pt x="0" y="232293"/>
                  </a:lnTo>
                  <a:lnTo>
                    <a:pt x="6666" y="236101"/>
                  </a:lnTo>
                  <a:lnTo>
                    <a:pt x="10475" y="236101"/>
                  </a:lnTo>
                  <a:lnTo>
                    <a:pt x="10475" y="257046"/>
                  </a:lnTo>
                  <a:lnTo>
                    <a:pt x="3809" y="263710"/>
                  </a:lnTo>
                  <a:lnTo>
                    <a:pt x="13332" y="270374"/>
                  </a:lnTo>
                  <a:lnTo>
                    <a:pt x="13332" y="298935"/>
                  </a:lnTo>
                  <a:lnTo>
                    <a:pt x="17141" y="298935"/>
                  </a:lnTo>
                  <a:lnTo>
                    <a:pt x="26663" y="309407"/>
                  </a:lnTo>
                  <a:lnTo>
                    <a:pt x="30472" y="309407"/>
                  </a:lnTo>
                  <a:lnTo>
                    <a:pt x="30472" y="333207"/>
                  </a:lnTo>
                  <a:lnTo>
                    <a:pt x="33329" y="337015"/>
                  </a:lnTo>
                  <a:lnTo>
                    <a:pt x="39995" y="350344"/>
                  </a:lnTo>
                  <a:lnTo>
                    <a:pt x="46661" y="357960"/>
                  </a:lnTo>
                  <a:lnTo>
                    <a:pt x="53326" y="360816"/>
                  </a:lnTo>
                  <a:lnTo>
                    <a:pt x="56183" y="368432"/>
                  </a:lnTo>
                  <a:lnTo>
                    <a:pt x="62849" y="371288"/>
                  </a:lnTo>
                  <a:lnTo>
                    <a:pt x="66658" y="381761"/>
                  </a:lnTo>
                  <a:lnTo>
                    <a:pt x="66658" y="398897"/>
                  </a:lnTo>
                  <a:lnTo>
                    <a:pt x="73323" y="406513"/>
                  </a:lnTo>
                  <a:lnTo>
                    <a:pt x="76180" y="402705"/>
                  </a:lnTo>
                  <a:lnTo>
                    <a:pt x="79989" y="396041"/>
                  </a:lnTo>
                  <a:lnTo>
                    <a:pt x="82846" y="392233"/>
                  </a:lnTo>
                  <a:lnTo>
                    <a:pt x="86655" y="385569"/>
                  </a:lnTo>
                  <a:lnTo>
                    <a:pt x="86655" y="371288"/>
                  </a:lnTo>
                  <a:lnTo>
                    <a:pt x="79989" y="364624"/>
                  </a:lnTo>
                  <a:lnTo>
                    <a:pt x="89512" y="347488"/>
                  </a:lnTo>
                  <a:lnTo>
                    <a:pt x="106652" y="347488"/>
                  </a:lnTo>
                  <a:lnTo>
                    <a:pt x="116175" y="337015"/>
                  </a:lnTo>
                  <a:lnTo>
                    <a:pt x="125697" y="337015"/>
                  </a:lnTo>
                  <a:lnTo>
                    <a:pt x="145695" y="347488"/>
                  </a:lnTo>
                  <a:lnTo>
                    <a:pt x="152360" y="347488"/>
                  </a:lnTo>
                  <a:lnTo>
                    <a:pt x="159026" y="339871"/>
                  </a:lnTo>
                  <a:lnTo>
                    <a:pt x="165692" y="330351"/>
                  </a:lnTo>
                  <a:lnTo>
                    <a:pt x="165692" y="318927"/>
                  </a:lnTo>
                  <a:lnTo>
                    <a:pt x="162835" y="318927"/>
                  </a:lnTo>
                  <a:lnTo>
                    <a:pt x="162835" y="312263"/>
                  </a:lnTo>
                  <a:lnTo>
                    <a:pt x="168549" y="305599"/>
                  </a:lnTo>
                  <a:lnTo>
                    <a:pt x="172358" y="305599"/>
                  </a:lnTo>
                  <a:lnTo>
                    <a:pt x="179024" y="298935"/>
                  </a:lnTo>
                  <a:lnTo>
                    <a:pt x="181880" y="291319"/>
                  </a:lnTo>
                  <a:lnTo>
                    <a:pt x="181880" y="288462"/>
                  </a:lnTo>
                  <a:lnTo>
                    <a:pt x="185689" y="280846"/>
                  </a:lnTo>
                  <a:lnTo>
                    <a:pt x="185689" y="277990"/>
                  </a:lnTo>
                  <a:lnTo>
                    <a:pt x="188546" y="274182"/>
                  </a:lnTo>
                  <a:lnTo>
                    <a:pt x="195211" y="270374"/>
                  </a:lnTo>
                  <a:lnTo>
                    <a:pt x="201877" y="270374"/>
                  </a:lnTo>
                  <a:lnTo>
                    <a:pt x="212352" y="274182"/>
                  </a:lnTo>
                  <a:lnTo>
                    <a:pt x="219018" y="274182"/>
                  </a:lnTo>
                  <a:lnTo>
                    <a:pt x="224732" y="277990"/>
                  </a:lnTo>
                  <a:lnTo>
                    <a:pt x="224732" y="284654"/>
                  </a:lnTo>
                  <a:lnTo>
                    <a:pt x="235206" y="284654"/>
                  </a:lnTo>
                  <a:lnTo>
                    <a:pt x="238063" y="288462"/>
                  </a:lnTo>
                  <a:lnTo>
                    <a:pt x="238063" y="305599"/>
                  </a:lnTo>
                  <a:lnTo>
                    <a:pt x="261869" y="305599"/>
                  </a:lnTo>
                  <a:lnTo>
                    <a:pt x="264726" y="309407"/>
                  </a:lnTo>
                  <a:lnTo>
                    <a:pt x="271392" y="312263"/>
                  </a:lnTo>
                  <a:lnTo>
                    <a:pt x="298055" y="312263"/>
                  </a:lnTo>
                  <a:lnTo>
                    <a:pt x="304720" y="316071"/>
                  </a:lnTo>
                  <a:lnTo>
                    <a:pt x="307578" y="318927"/>
                  </a:lnTo>
                  <a:lnTo>
                    <a:pt x="314243" y="322735"/>
                  </a:lnTo>
                  <a:lnTo>
                    <a:pt x="318052" y="318927"/>
                  </a:lnTo>
                  <a:lnTo>
                    <a:pt x="320909" y="312263"/>
                  </a:lnTo>
                  <a:lnTo>
                    <a:pt x="324718" y="309407"/>
                  </a:lnTo>
                  <a:lnTo>
                    <a:pt x="324718" y="301791"/>
                  </a:lnTo>
                  <a:lnTo>
                    <a:pt x="334240" y="291319"/>
                  </a:lnTo>
                  <a:lnTo>
                    <a:pt x="338049" y="284654"/>
                  </a:lnTo>
                  <a:lnTo>
                    <a:pt x="351381" y="298935"/>
                  </a:lnTo>
                  <a:lnTo>
                    <a:pt x="354237" y="298935"/>
                  </a:lnTo>
                  <a:lnTo>
                    <a:pt x="358047" y="295127"/>
                  </a:lnTo>
                  <a:lnTo>
                    <a:pt x="363760" y="291319"/>
                  </a:lnTo>
                  <a:lnTo>
                    <a:pt x="370426" y="284654"/>
                  </a:lnTo>
                  <a:lnTo>
                    <a:pt x="380900" y="284654"/>
                  </a:lnTo>
                  <a:lnTo>
                    <a:pt x="394232" y="274182"/>
                  </a:lnTo>
                  <a:lnTo>
                    <a:pt x="400898" y="280846"/>
                  </a:lnTo>
                  <a:lnTo>
                    <a:pt x="414229" y="280846"/>
                  </a:lnTo>
                  <a:lnTo>
                    <a:pt x="417086" y="277990"/>
                  </a:lnTo>
                  <a:lnTo>
                    <a:pt x="423752" y="277990"/>
                  </a:lnTo>
                  <a:lnTo>
                    <a:pt x="423752" y="270374"/>
                  </a:lnTo>
                  <a:lnTo>
                    <a:pt x="433274" y="260854"/>
                  </a:lnTo>
                  <a:lnTo>
                    <a:pt x="437083" y="260854"/>
                  </a:lnTo>
                  <a:lnTo>
                    <a:pt x="437083" y="263710"/>
                  </a:lnTo>
                  <a:lnTo>
                    <a:pt x="443749" y="270374"/>
                  </a:lnTo>
                  <a:lnTo>
                    <a:pt x="463746" y="267518"/>
                  </a:lnTo>
                  <a:lnTo>
                    <a:pt x="463746" y="270374"/>
                  </a:lnTo>
                  <a:lnTo>
                    <a:pt x="470412" y="277990"/>
                  </a:lnTo>
                  <a:lnTo>
                    <a:pt x="482791" y="277990"/>
                  </a:lnTo>
                  <a:lnTo>
                    <a:pt x="493266" y="274182"/>
                  </a:lnTo>
                  <a:lnTo>
                    <a:pt x="502789" y="263710"/>
                  </a:lnTo>
                  <a:lnTo>
                    <a:pt x="502789" y="250381"/>
                  </a:lnTo>
                  <a:close/>
                </a:path>
              </a:pathLst>
            </a:custGeom>
            <a:solidFill>
              <a:srgbClr val="AFABAB"/>
            </a:solidFill>
            <a:ln w="9518" cap="flat">
              <a:noFill/>
              <a:prstDash val="solid"/>
              <a:miter/>
            </a:ln>
          </p:spPr>
          <p:txBody>
            <a:bodyPr rtlCol="0" anchor="ctr"/>
            <a:lstStyle/>
            <a:p>
              <a:endParaRPr lang="en-US" noProof="0" dirty="0"/>
            </a:p>
          </p:txBody>
        </p:sp>
        <p:sp>
          <p:nvSpPr>
            <p:cNvPr id="6502" name="Serbest Form 6501">
              <a:extLst>
                <a:ext uri="{FF2B5EF4-FFF2-40B4-BE49-F238E27FC236}">
                  <a16:creationId xmlns:a16="http://schemas.microsoft.com/office/drawing/2014/main" id="{D3312880-ADEC-A14A-96AD-F540340C887C}"/>
                </a:ext>
              </a:extLst>
            </p:cNvPr>
            <p:cNvSpPr/>
            <p:nvPr/>
          </p:nvSpPr>
          <p:spPr>
            <a:xfrm>
              <a:off x="6173132" y="3463272"/>
              <a:ext cx="502788" cy="406512"/>
            </a:xfrm>
            <a:custGeom>
              <a:avLst/>
              <a:gdLst>
                <a:gd name="connsiteX0" fmla="*/ 499932 w 502788"/>
                <a:gd name="connsiteY0" fmla="*/ 242765 h 406512"/>
                <a:gd name="connsiteX1" fmla="*/ 496123 w 502788"/>
                <a:gd name="connsiteY1" fmla="*/ 239909 h 406512"/>
                <a:gd name="connsiteX2" fmla="*/ 489457 w 502788"/>
                <a:gd name="connsiteY2" fmla="*/ 236101 h 406512"/>
                <a:gd name="connsiteX3" fmla="*/ 486601 w 502788"/>
                <a:gd name="connsiteY3" fmla="*/ 232293 h 406512"/>
                <a:gd name="connsiteX4" fmla="*/ 473269 w 502788"/>
                <a:gd name="connsiteY4" fmla="*/ 229437 h 406512"/>
                <a:gd name="connsiteX5" fmla="*/ 473269 w 502788"/>
                <a:gd name="connsiteY5" fmla="*/ 218965 h 406512"/>
                <a:gd name="connsiteX6" fmla="*/ 466603 w 502788"/>
                <a:gd name="connsiteY6" fmla="*/ 212301 h 406512"/>
                <a:gd name="connsiteX7" fmla="*/ 466603 w 502788"/>
                <a:gd name="connsiteY7" fmla="*/ 208493 h 406512"/>
                <a:gd name="connsiteX8" fmla="*/ 473269 w 502788"/>
                <a:gd name="connsiteY8" fmla="*/ 208493 h 406512"/>
                <a:gd name="connsiteX9" fmla="*/ 473269 w 502788"/>
                <a:gd name="connsiteY9" fmla="*/ 201828 h 406512"/>
                <a:gd name="connsiteX10" fmla="*/ 470412 w 502788"/>
                <a:gd name="connsiteY10" fmla="*/ 198020 h 406512"/>
                <a:gd name="connsiteX11" fmla="*/ 459938 w 502788"/>
                <a:gd name="connsiteY11" fmla="*/ 198020 h 406512"/>
                <a:gd name="connsiteX12" fmla="*/ 459938 w 502788"/>
                <a:gd name="connsiteY12" fmla="*/ 194212 h 406512"/>
                <a:gd name="connsiteX13" fmla="*/ 457080 w 502788"/>
                <a:gd name="connsiteY13" fmla="*/ 191356 h 406512"/>
                <a:gd name="connsiteX14" fmla="*/ 453272 w 502788"/>
                <a:gd name="connsiteY14" fmla="*/ 183740 h 406512"/>
                <a:gd name="connsiteX15" fmla="*/ 446606 w 502788"/>
                <a:gd name="connsiteY15" fmla="*/ 177076 h 406512"/>
                <a:gd name="connsiteX16" fmla="*/ 439940 w 502788"/>
                <a:gd name="connsiteY16" fmla="*/ 173268 h 406512"/>
                <a:gd name="connsiteX17" fmla="*/ 437083 w 502788"/>
                <a:gd name="connsiteY17" fmla="*/ 173268 h 406512"/>
                <a:gd name="connsiteX18" fmla="*/ 430418 w 502788"/>
                <a:gd name="connsiteY18" fmla="*/ 170412 h 406512"/>
                <a:gd name="connsiteX19" fmla="*/ 423752 w 502788"/>
                <a:gd name="connsiteY19" fmla="*/ 162796 h 406512"/>
                <a:gd name="connsiteX20" fmla="*/ 423752 w 502788"/>
                <a:gd name="connsiteY20" fmla="*/ 159939 h 406512"/>
                <a:gd name="connsiteX21" fmla="*/ 427561 w 502788"/>
                <a:gd name="connsiteY21" fmla="*/ 159939 h 406512"/>
                <a:gd name="connsiteX22" fmla="*/ 427561 w 502788"/>
                <a:gd name="connsiteY22" fmla="*/ 156131 h 406512"/>
                <a:gd name="connsiteX23" fmla="*/ 430418 w 502788"/>
                <a:gd name="connsiteY23" fmla="*/ 156131 h 406512"/>
                <a:gd name="connsiteX24" fmla="*/ 430418 w 502788"/>
                <a:gd name="connsiteY24" fmla="*/ 152323 h 406512"/>
                <a:gd name="connsiteX25" fmla="*/ 423752 w 502788"/>
                <a:gd name="connsiteY25" fmla="*/ 145659 h 406512"/>
                <a:gd name="connsiteX26" fmla="*/ 417086 w 502788"/>
                <a:gd name="connsiteY26" fmla="*/ 142803 h 406512"/>
                <a:gd name="connsiteX27" fmla="*/ 414229 w 502788"/>
                <a:gd name="connsiteY27" fmla="*/ 142803 h 406512"/>
                <a:gd name="connsiteX28" fmla="*/ 414229 w 502788"/>
                <a:gd name="connsiteY28" fmla="*/ 132331 h 406512"/>
                <a:gd name="connsiteX29" fmla="*/ 397089 w 502788"/>
                <a:gd name="connsiteY29" fmla="*/ 132331 h 406512"/>
                <a:gd name="connsiteX30" fmla="*/ 383758 w 502788"/>
                <a:gd name="connsiteY30" fmla="*/ 124715 h 406512"/>
                <a:gd name="connsiteX31" fmla="*/ 383758 w 502788"/>
                <a:gd name="connsiteY31" fmla="*/ 107578 h 406512"/>
                <a:gd name="connsiteX32" fmla="*/ 358047 w 502788"/>
                <a:gd name="connsiteY32" fmla="*/ 103770 h 406512"/>
                <a:gd name="connsiteX33" fmla="*/ 360903 w 502788"/>
                <a:gd name="connsiteY33" fmla="*/ 94250 h 406512"/>
                <a:gd name="connsiteX34" fmla="*/ 358047 w 502788"/>
                <a:gd name="connsiteY34" fmla="*/ 94250 h 406512"/>
                <a:gd name="connsiteX35" fmla="*/ 354237 w 502788"/>
                <a:gd name="connsiteY35" fmla="*/ 90442 h 406512"/>
                <a:gd name="connsiteX36" fmla="*/ 354237 w 502788"/>
                <a:gd name="connsiteY36" fmla="*/ 86634 h 406512"/>
                <a:gd name="connsiteX37" fmla="*/ 358047 w 502788"/>
                <a:gd name="connsiteY37" fmla="*/ 83778 h 406512"/>
                <a:gd name="connsiteX38" fmla="*/ 360903 w 502788"/>
                <a:gd name="connsiteY38" fmla="*/ 76162 h 406512"/>
                <a:gd name="connsiteX39" fmla="*/ 363760 w 502788"/>
                <a:gd name="connsiteY39" fmla="*/ 73305 h 406512"/>
                <a:gd name="connsiteX40" fmla="*/ 363760 w 502788"/>
                <a:gd name="connsiteY40" fmla="*/ 56169 h 406512"/>
                <a:gd name="connsiteX41" fmla="*/ 360903 w 502788"/>
                <a:gd name="connsiteY41" fmla="*/ 48553 h 406512"/>
                <a:gd name="connsiteX42" fmla="*/ 358047 w 502788"/>
                <a:gd name="connsiteY42" fmla="*/ 38081 h 406512"/>
                <a:gd name="connsiteX43" fmla="*/ 351381 w 502788"/>
                <a:gd name="connsiteY43" fmla="*/ 31417 h 406512"/>
                <a:gd name="connsiteX44" fmla="*/ 347572 w 502788"/>
                <a:gd name="connsiteY44" fmla="*/ 24753 h 406512"/>
                <a:gd name="connsiteX45" fmla="*/ 331384 w 502788"/>
                <a:gd name="connsiteY45" fmla="*/ 6664 h 406512"/>
                <a:gd name="connsiteX46" fmla="*/ 331384 w 502788"/>
                <a:gd name="connsiteY46" fmla="*/ 0 h 406512"/>
                <a:gd name="connsiteX47" fmla="*/ 318052 w 502788"/>
                <a:gd name="connsiteY47" fmla="*/ 0 h 406512"/>
                <a:gd name="connsiteX48" fmla="*/ 288533 w 502788"/>
                <a:gd name="connsiteY48" fmla="*/ 17136 h 406512"/>
                <a:gd name="connsiteX49" fmla="*/ 284723 w 502788"/>
                <a:gd name="connsiteY49" fmla="*/ 35225 h 406512"/>
                <a:gd name="connsiteX50" fmla="*/ 264726 w 502788"/>
                <a:gd name="connsiteY50" fmla="*/ 48553 h 406512"/>
                <a:gd name="connsiteX51" fmla="*/ 264726 w 502788"/>
                <a:gd name="connsiteY51" fmla="*/ 59025 h 406512"/>
                <a:gd name="connsiteX52" fmla="*/ 251394 w 502788"/>
                <a:gd name="connsiteY52" fmla="*/ 73305 h 406512"/>
                <a:gd name="connsiteX53" fmla="*/ 241872 w 502788"/>
                <a:gd name="connsiteY53" fmla="*/ 79970 h 406512"/>
                <a:gd name="connsiteX54" fmla="*/ 215209 w 502788"/>
                <a:gd name="connsiteY54" fmla="*/ 90442 h 406512"/>
                <a:gd name="connsiteX55" fmla="*/ 192355 w 502788"/>
                <a:gd name="connsiteY55" fmla="*/ 94250 h 406512"/>
                <a:gd name="connsiteX56" fmla="*/ 181880 w 502788"/>
                <a:gd name="connsiteY56" fmla="*/ 94250 h 406512"/>
                <a:gd name="connsiteX57" fmla="*/ 172358 w 502788"/>
                <a:gd name="connsiteY57" fmla="*/ 100914 h 406512"/>
                <a:gd name="connsiteX58" fmla="*/ 175214 w 502788"/>
                <a:gd name="connsiteY58" fmla="*/ 100914 h 406512"/>
                <a:gd name="connsiteX59" fmla="*/ 181880 w 502788"/>
                <a:gd name="connsiteY59" fmla="*/ 107578 h 406512"/>
                <a:gd name="connsiteX60" fmla="*/ 181880 w 502788"/>
                <a:gd name="connsiteY60" fmla="*/ 114243 h 406512"/>
                <a:gd name="connsiteX61" fmla="*/ 179024 w 502788"/>
                <a:gd name="connsiteY61" fmla="*/ 118051 h 406512"/>
                <a:gd name="connsiteX62" fmla="*/ 175214 w 502788"/>
                <a:gd name="connsiteY62" fmla="*/ 124715 h 406512"/>
                <a:gd name="connsiteX63" fmla="*/ 172358 w 502788"/>
                <a:gd name="connsiteY63" fmla="*/ 128523 h 406512"/>
                <a:gd name="connsiteX64" fmla="*/ 168549 w 502788"/>
                <a:gd name="connsiteY64" fmla="*/ 135187 h 406512"/>
                <a:gd name="connsiteX65" fmla="*/ 165692 w 502788"/>
                <a:gd name="connsiteY65" fmla="*/ 138995 h 406512"/>
                <a:gd name="connsiteX66" fmla="*/ 116175 w 502788"/>
                <a:gd name="connsiteY66" fmla="*/ 138995 h 406512"/>
                <a:gd name="connsiteX67" fmla="*/ 112366 w 502788"/>
                <a:gd name="connsiteY67" fmla="*/ 142803 h 406512"/>
                <a:gd name="connsiteX68" fmla="*/ 109509 w 502788"/>
                <a:gd name="connsiteY68" fmla="*/ 149467 h 406512"/>
                <a:gd name="connsiteX69" fmla="*/ 102844 w 502788"/>
                <a:gd name="connsiteY69" fmla="*/ 156131 h 406512"/>
                <a:gd name="connsiteX70" fmla="*/ 96178 w 502788"/>
                <a:gd name="connsiteY70" fmla="*/ 159939 h 406512"/>
                <a:gd name="connsiteX71" fmla="*/ 93321 w 502788"/>
                <a:gd name="connsiteY71" fmla="*/ 159939 h 406512"/>
                <a:gd name="connsiteX72" fmla="*/ 89512 w 502788"/>
                <a:gd name="connsiteY72" fmla="*/ 156131 h 406512"/>
                <a:gd name="connsiteX73" fmla="*/ 89512 w 502788"/>
                <a:gd name="connsiteY73" fmla="*/ 142803 h 406512"/>
                <a:gd name="connsiteX74" fmla="*/ 86655 w 502788"/>
                <a:gd name="connsiteY74" fmla="*/ 145659 h 406512"/>
                <a:gd name="connsiteX75" fmla="*/ 79989 w 502788"/>
                <a:gd name="connsiteY75" fmla="*/ 149467 h 406512"/>
                <a:gd name="connsiteX76" fmla="*/ 69515 w 502788"/>
                <a:gd name="connsiteY76" fmla="*/ 159939 h 406512"/>
                <a:gd name="connsiteX77" fmla="*/ 62849 w 502788"/>
                <a:gd name="connsiteY77" fmla="*/ 162796 h 406512"/>
                <a:gd name="connsiteX78" fmla="*/ 53326 w 502788"/>
                <a:gd name="connsiteY78" fmla="*/ 162796 h 406512"/>
                <a:gd name="connsiteX79" fmla="*/ 49517 w 502788"/>
                <a:gd name="connsiteY79" fmla="*/ 159939 h 406512"/>
                <a:gd name="connsiteX80" fmla="*/ 43804 w 502788"/>
                <a:gd name="connsiteY80" fmla="*/ 159939 h 406512"/>
                <a:gd name="connsiteX81" fmla="*/ 37138 w 502788"/>
                <a:gd name="connsiteY81" fmla="*/ 166604 h 406512"/>
                <a:gd name="connsiteX82" fmla="*/ 33329 w 502788"/>
                <a:gd name="connsiteY82" fmla="*/ 173268 h 406512"/>
                <a:gd name="connsiteX83" fmla="*/ 30472 w 502788"/>
                <a:gd name="connsiteY83" fmla="*/ 177076 h 406512"/>
                <a:gd name="connsiteX84" fmla="*/ 30472 w 502788"/>
                <a:gd name="connsiteY84" fmla="*/ 187548 h 406512"/>
                <a:gd name="connsiteX85" fmla="*/ 26663 w 502788"/>
                <a:gd name="connsiteY85" fmla="*/ 194212 h 406512"/>
                <a:gd name="connsiteX86" fmla="*/ 23806 w 502788"/>
                <a:gd name="connsiteY86" fmla="*/ 194212 h 406512"/>
                <a:gd name="connsiteX87" fmla="*/ 19998 w 502788"/>
                <a:gd name="connsiteY87" fmla="*/ 215157 h 406512"/>
                <a:gd name="connsiteX88" fmla="*/ 17141 w 502788"/>
                <a:gd name="connsiteY88" fmla="*/ 215157 h 406512"/>
                <a:gd name="connsiteX89" fmla="*/ 13332 w 502788"/>
                <a:gd name="connsiteY89" fmla="*/ 218965 h 406512"/>
                <a:gd name="connsiteX90" fmla="*/ 6666 w 502788"/>
                <a:gd name="connsiteY90" fmla="*/ 221821 h 406512"/>
                <a:gd name="connsiteX91" fmla="*/ 0 w 502788"/>
                <a:gd name="connsiteY91" fmla="*/ 229437 h 406512"/>
                <a:gd name="connsiteX92" fmla="*/ 0 w 502788"/>
                <a:gd name="connsiteY92" fmla="*/ 232293 h 406512"/>
                <a:gd name="connsiteX93" fmla="*/ 6666 w 502788"/>
                <a:gd name="connsiteY93" fmla="*/ 236101 h 406512"/>
                <a:gd name="connsiteX94" fmla="*/ 10475 w 502788"/>
                <a:gd name="connsiteY94" fmla="*/ 236101 h 406512"/>
                <a:gd name="connsiteX95" fmla="*/ 10475 w 502788"/>
                <a:gd name="connsiteY95" fmla="*/ 257046 h 406512"/>
                <a:gd name="connsiteX96" fmla="*/ 3809 w 502788"/>
                <a:gd name="connsiteY96" fmla="*/ 263710 h 406512"/>
                <a:gd name="connsiteX97" fmla="*/ 13332 w 502788"/>
                <a:gd name="connsiteY97" fmla="*/ 270374 h 406512"/>
                <a:gd name="connsiteX98" fmla="*/ 13332 w 502788"/>
                <a:gd name="connsiteY98" fmla="*/ 298935 h 406512"/>
                <a:gd name="connsiteX99" fmla="*/ 17141 w 502788"/>
                <a:gd name="connsiteY99" fmla="*/ 298935 h 406512"/>
                <a:gd name="connsiteX100" fmla="*/ 26663 w 502788"/>
                <a:gd name="connsiteY100" fmla="*/ 309407 h 406512"/>
                <a:gd name="connsiteX101" fmla="*/ 30472 w 502788"/>
                <a:gd name="connsiteY101" fmla="*/ 309407 h 406512"/>
                <a:gd name="connsiteX102" fmla="*/ 30472 w 502788"/>
                <a:gd name="connsiteY102" fmla="*/ 333207 h 406512"/>
                <a:gd name="connsiteX103" fmla="*/ 33329 w 502788"/>
                <a:gd name="connsiteY103" fmla="*/ 337015 h 406512"/>
                <a:gd name="connsiteX104" fmla="*/ 39995 w 502788"/>
                <a:gd name="connsiteY104" fmla="*/ 350344 h 406512"/>
                <a:gd name="connsiteX105" fmla="*/ 46661 w 502788"/>
                <a:gd name="connsiteY105" fmla="*/ 357960 h 406512"/>
                <a:gd name="connsiteX106" fmla="*/ 53326 w 502788"/>
                <a:gd name="connsiteY106" fmla="*/ 360816 h 406512"/>
                <a:gd name="connsiteX107" fmla="*/ 56183 w 502788"/>
                <a:gd name="connsiteY107" fmla="*/ 368432 h 406512"/>
                <a:gd name="connsiteX108" fmla="*/ 62849 w 502788"/>
                <a:gd name="connsiteY108" fmla="*/ 371288 h 406512"/>
                <a:gd name="connsiteX109" fmla="*/ 66658 w 502788"/>
                <a:gd name="connsiteY109" fmla="*/ 381761 h 406512"/>
                <a:gd name="connsiteX110" fmla="*/ 66658 w 502788"/>
                <a:gd name="connsiteY110" fmla="*/ 398897 h 406512"/>
                <a:gd name="connsiteX111" fmla="*/ 73323 w 502788"/>
                <a:gd name="connsiteY111" fmla="*/ 406513 h 406512"/>
                <a:gd name="connsiteX112" fmla="*/ 76180 w 502788"/>
                <a:gd name="connsiteY112" fmla="*/ 402705 h 406512"/>
                <a:gd name="connsiteX113" fmla="*/ 79989 w 502788"/>
                <a:gd name="connsiteY113" fmla="*/ 396041 h 406512"/>
                <a:gd name="connsiteX114" fmla="*/ 82846 w 502788"/>
                <a:gd name="connsiteY114" fmla="*/ 392233 h 406512"/>
                <a:gd name="connsiteX115" fmla="*/ 86655 w 502788"/>
                <a:gd name="connsiteY115" fmla="*/ 385569 h 406512"/>
                <a:gd name="connsiteX116" fmla="*/ 86655 w 502788"/>
                <a:gd name="connsiteY116" fmla="*/ 371288 h 406512"/>
                <a:gd name="connsiteX117" fmla="*/ 79989 w 502788"/>
                <a:gd name="connsiteY117" fmla="*/ 364624 h 406512"/>
                <a:gd name="connsiteX118" fmla="*/ 89512 w 502788"/>
                <a:gd name="connsiteY118" fmla="*/ 347488 h 406512"/>
                <a:gd name="connsiteX119" fmla="*/ 106652 w 502788"/>
                <a:gd name="connsiteY119" fmla="*/ 347488 h 406512"/>
                <a:gd name="connsiteX120" fmla="*/ 116175 w 502788"/>
                <a:gd name="connsiteY120" fmla="*/ 337015 h 406512"/>
                <a:gd name="connsiteX121" fmla="*/ 125697 w 502788"/>
                <a:gd name="connsiteY121" fmla="*/ 337015 h 406512"/>
                <a:gd name="connsiteX122" fmla="*/ 145695 w 502788"/>
                <a:gd name="connsiteY122" fmla="*/ 347488 h 406512"/>
                <a:gd name="connsiteX123" fmla="*/ 152360 w 502788"/>
                <a:gd name="connsiteY123" fmla="*/ 347488 h 406512"/>
                <a:gd name="connsiteX124" fmla="*/ 159026 w 502788"/>
                <a:gd name="connsiteY124" fmla="*/ 339871 h 406512"/>
                <a:gd name="connsiteX125" fmla="*/ 165692 w 502788"/>
                <a:gd name="connsiteY125" fmla="*/ 330351 h 406512"/>
                <a:gd name="connsiteX126" fmla="*/ 165692 w 502788"/>
                <a:gd name="connsiteY126" fmla="*/ 318927 h 406512"/>
                <a:gd name="connsiteX127" fmla="*/ 162835 w 502788"/>
                <a:gd name="connsiteY127" fmla="*/ 318927 h 406512"/>
                <a:gd name="connsiteX128" fmla="*/ 162835 w 502788"/>
                <a:gd name="connsiteY128" fmla="*/ 312263 h 406512"/>
                <a:gd name="connsiteX129" fmla="*/ 168549 w 502788"/>
                <a:gd name="connsiteY129" fmla="*/ 305599 h 406512"/>
                <a:gd name="connsiteX130" fmla="*/ 172358 w 502788"/>
                <a:gd name="connsiteY130" fmla="*/ 305599 h 406512"/>
                <a:gd name="connsiteX131" fmla="*/ 179024 w 502788"/>
                <a:gd name="connsiteY131" fmla="*/ 298935 h 406512"/>
                <a:gd name="connsiteX132" fmla="*/ 181880 w 502788"/>
                <a:gd name="connsiteY132" fmla="*/ 291319 h 406512"/>
                <a:gd name="connsiteX133" fmla="*/ 181880 w 502788"/>
                <a:gd name="connsiteY133" fmla="*/ 288462 h 406512"/>
                <a:gd name="connsiteX134" fmla="*/ 185689 w 502788"/>
                <a:gd name="connsiteY134" fmla="*/ 280846 h 406512"/>
                <a:gd name="connsiteX135" fmla="*/ 185689 w 502788"/>
                <a:gd name="connsiteY135" fmla="*/ 277990 h 406512"/>
                <a:gd name="connsiteX136" fmla="*/ 188546 w 502788"/>
                <a:gd name="connsiteY136" fmla="*/ 274182 h 406512"/>
                <a:gd name="connsiteX137" fmla="*/ 195211 w 502788"/>
                <a:gd name="connsiteY137" fmla="*/ 270374 h 406512"/>
                <a:gd name="connsiteX138" fmla="*/ 201877 w 502788"/>
                <a:gd name="connsiteY138" fmla="*/ 270374 h 406512"/>
                <a:gd name="connsiteX139" fmla="*/ 212352 w 502788"/>
                <a:gd name="connsiteY139" fmla="*/ 274182 h 406512"/>
                <a:gd name="connsiteX140" fmla="*/ 219018 w 502788"/>
                <a:gd name="connsiteY140" fmla="*/ 274182 h 406512"/>
                <a:gd name="connsiteX141" fmla="*/ 224732 w 502788"/>
                <a:gd name="connsiteY141" fmla="*/ 277990 h 406512"/>
                <a:gd name="connsiteX142" fmla="*/ 224732 w 502788"/>
                <a:gd name="connsiteY142" fmla="*/ 284654 h 406512"/>
                <a:gd name="connsiteX143" fmla="*/ 235206 w 502788"/>
                <a:gd name="connsiteY143" fmla="*/ 284654 h 406512"/>
                <a:gd name="connsiteX144" fmla="*/ 238063 w 502788"/>
                <a:gd name="connsiteY144" fmla="*/ 288462 h 406512"/>
                <a:gd name="connsiteX145" fmla="*/ 238063 w 502788"/>
                <a:gd name="connsiteY145" fmla="*/ 305599 h 406512"/>
                <a:gd name="connsiteX146" fmla="*/ 261869 w 502788"/>
                <a:gd name="connsiteY146" fmla="*/ 305599 h 406512"/>
                <a:gd name="connsiteX147" fmla="*/ 264726 w 502788"/>
                <a:gd name="connsiteY147" fmla="*/ 309407 h 406512"/>
                <a:gd name="connsiteX148" fmla="*/ 271392 w 502788"/>
                <a:gd name="connsiteY148" fmla="*/ 312263 h 406512"/>
                <a:gd name="connsiteX149" fmla="*/ 298055 w 502788"/>
                <a:gd name="connsiteY149" fmla="*/ 312263 h 406512"/>
                <a:gd name="connsiteX150" fmla="*/ 304720 w 502788"/>
                <a:gd name="connsiteY150" fmla="*/ 316071 h 406512"/>
                <a:gd name="connsiteX151" fmla="*/ 307578 w 502788"/>
                <a:gd name="connsiteY151" fmla="*/ 318927 h 406512"/>
                <a:gd name="connsiteX152" fmla="*/ 314243 w 502788"/>
                <a:gd name="connsiteY152" fmla="*/ 322735 h 406512"/>
                <a:gd name="connsiteX153" fmla="*/ 318052 w 502788"/>
                <a:gd name="connsiteY153" fmla="*/ 318927 h 406512"/>
                <a:gd name="connsiteX154" fmla="*/ 320909 w 502788"/>
                <a:gd name="connsiteY154" fmla="*/ 312263 h 406512"/>
                <a:gd name="connsiteX155" fmla="*/ 324718 w 502788"/>
                <a:gd name="connsiteY155" fmla="*/ 309407 h 406512"/>
                <a:gd name="connsiteX156" fmla="*/ 324718 w 502788"/>
                <a:gd name="connsiteY156" fmla="*/ 301791 h 406512"/>
                <a:gd name="connsiteX157" fmla="*/ 334240 w 502788"/>
                <a:gd name="connsiteY157" fmla="*/ 291319 h 406512"/>
                <a:gd name="connsiteX158" fmla="*/ 338049 w 502788"/>
                <a:gd name="connsiteY158" fmla="*/ 284654 h 406512"/>
                <a:gd name="connsiteX159" fmla="*/ 351381 w 502788"/>
                <a:gd name="connsiteY159" fmla="*/ 298935 h 406512"/>
                <a:gd name="connsiteX160" fmla="*/ 354237 w 502788"/>
                <a:gd name="connsiteY160" fmla="*/ 298935 h 406512"/>
                <a:gd name="connsiteX161" fmla="*/ 358047 w 502788"/>
                <a:gd name="connsiteY161" fmla="*/ 295127 h 406512"/>
                <a:gd name="connsiteX162" fmla="*/ 363760 w 502788"/>
                <a:gd name="connsiteY162" fmla="*/ 291319 h 406512"/>
                <a:gd name="connsiteX163" fmla="*/ 370426 w 502788"/>
                <a:gd name="connsiteY163" fmla="*/ 284654 h 406512"/>
                <a:gd name="connsiteX164" fmla="*/ 380900 w 502788"/>
                <a:gd name="connsiteY164" fmla="*/ 284654 h 406512"/>
                <a:gd name="connsiteX165" fmla="*/ 394232 w 502788"/>
                <a:gd name="connsiteY165" fmla="*/ 274182 h 406512"/>
                <a:gd name="connsiteX166" fmla="*/ 400898 w 502788"/>
                <a:gd name="connsiteY166" fmla="*/ 280846 h 406512"/>
                <a:gd name="connsiteX167" fmla="*/ 414229 w 502788"/>
                <a:gd name="connsiteY167" fmla="*/ 280846 h 406512"/>
                <a:gd name="connsiteX168" fmla="*/ 417086 w 502788"/>
                <a:gd name="connsiteY168" fmla="*/ 277990 h 406512"/>
                <a:gd name="connsiteX169" fmla="*/ 423752 w 502788"/>
                <a:gd name="connsiteY169" fmla="*/ 277990 h 406512"/>
                <a:gd name="connsiteX170" fmla="*/ 423752 w 502788"/>
                <a:gd name="connsiteY170" fmla="*/ 270374 h 406512"/>
                <a:gd name="connsiteX171" fmla="*/ 433274 w 502788"/>
                <a:gd name="connsiteY171" fmla="*/ 260854 h 406512"/>
                <a:gd name="connsiteX172" fmla="*/ 437083 w 502788"/>
                <a:gd name="connsiteY172" fmla="*/ 260854 h 406512"/>
                <a:gd name="connsiteX173" fmla="*/ 437083 w 502788"/>
                <a:gd name="connsiteY173" fmla="*/ 263710 h 406512"/>
                <a:gd name="connsiteX174" fmla="*/ 443749 w 502788"/>
                <a:gd name="connsiteY174" fmla="*/ 270374 h 406512"/>
                <a:gd name="connsiteX175" fmla="*/ 463746 w 502788"/>
                <a:gd name="connsiteY175" fmla="*/ 267518 h 406512"/>
                <a:gd name="connsiteX176" fmla="*/ 463746 w 502788"/>
                <a:gd name="connsiteY176" fmla="*/ 270374 h 406512"/>
                <a:gd name="connsiteX177" fmla="*/ 470412 w 502788"/>
                <a:gd name="connsiteY177" fmla="*/ 277990 h 406512"/>
                <a:gd name="connsiteX178" fmla="*/ 482791 w 502788"/>
                <a:gd name="connsiteY178" fmla="*/ 277990 h 406512"/>
                <a:gd name="connsiteX179" fmla="*/ 493266 w 502788"/>
                <a:gd name="connsiteY179" fmla="*/ 274182 h 406512"/>
                <a:gd name="connsiteX180" fmla="*/ 502789 w 502788"/>
                <a:gd name="connsiteY180" fmla="*/ 263710 h 406512"/>
                <a:gd name="connsiteX181" fmla="*/ 502789 w 502788"/>
                <a:gd name="connsiteY181" fmla="*/ 250381 h 40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02788" h="406512">
                  <a:moveTo>
                    <a:pt x="499932" y="242765"/>
                  </a:moveTo>
                  <a:lnTo>
                    <a:pt x="496123" y="239909"/>
                  </a:lnTo>
                  <a:lnTo>
                    <a:pt x="489457" y="236101"/>
                  </a:lnTo>
                  <a:lnTo>
                    <a:pt x="486601" y="232293"/>
                  </a:lnTo>
                  <a:lnTo>
                    <a:pt x="473269" y="229437"/>
                  </a:lnTo>
                  <a:lnTo>
                    <a:pt x="473269" y="218965"/>
                  </a:lnTo>
                  <a:lnTo>
                    <a:pt x="466603" y="212301"/>
                  </a:lnTo>
                  <a:lnTo>
                    <a:pt x="466603" y="208493"/>
                  </a:lnTo>
                  <a:lnTo>
                    <a:pt x="473269" y="208493"/>
                  </a:lnTo>
                  <a:lnTo>
                    <a:pt x="473269" y="201828"/>
                  </a:lnTo>
                  <a:lnTo>
                    <a:pt x="470412" y="198020"/>
                  </a:lnTo>
                  <a:lnTo>
                    <a:pt x="459938" y="198020"/>
                  </a:lnTo>
                  <a:lnTo>
                    <a:pt x="459938" y="194212"/>
                  </a:lnTo>
                  <a:lnTo>
                    <a:pt x="457080" y="191356"/>
                  </a:lnTo>
                  <a:lnTo>
                    <a:pt x="453272" y="183740"/>
                  </a:lnTo>
                  <a:lnTo>
                    <a:pt x="446606" y="177076"/>
                  </a:lnTo>
                  <a:lnTo>
                    <a:pt x="439940" y="173268"/>
                  </a:lnTo>
                  <a:lnTo>
                    <a:pt x="437083" y="173268"/>
                  </a:lnTo>
                  <a:lnTo>
                    <a:pt x="430418" y="170412"/>
                  </a:lnTo>
                  <a:lnTo>
                    <a:pt x="423752" y="162796"/>
                  </a:lnTo>
                  <a:lnTo>
                    <a:pt x="423752" y="159939"/>
                  </a:lnTo>
                  <a:lnTo>
                    <a:pt x="427561" y="159939"/>
                  </a:lnTo>
                  <a:lnTo>
                    <a:pt x="427561" y="156131"/>
                  </a:lnTo>
                  <a:lnTo>
                    <a:pt x="430418" y="156131"/>
                  </a:lnTo>
                  <a:lnTo>
                    <a:pt x="430418" y="152323"/>
                  </a:lnTo>
                  <a:lnTo>
                    <a:pt x="423752" y="145659"/>
                  </a:lnTo>
                  <a:lnTo>
                    <a:pt x="417086" y="142803"/>
                  </a:lnTo>
                  <a:lnTo>
                    <a:pt x="414229" y="142803"/>
                  </a:lnTo>
                  <a:lnTo>
                    <a:pt x="414229" y="132331"/>
                  </a:lnTo>
                  <a:lnTo>
                    <a:pt x="397089" y="132331"/>
                  </a:lnTo>
                  <a:lnTo>
                    <a:pt x="383758" y="124715"/>
                  </a:lnTo>
                  <a:lnTo>
                    <a:pt x="383758" y="107578"/>
                  </a:lnTo>
                  <a:lnTo>
                    <a:pt x="358047" y="103770"/>
                  </a:lnTo>
                  <a:lnTo>
                    <a:pt x="360903" y="94250"/>
                  </a:lnTo>
                  <a:lnTo>
                    <a:pt x="358047" y="94250"/>
                  </a:lnTo>
                  <a:lnTo>
                    <a:pt x="354237" y="90442"/>
                  </a:lnTo>
                  <a:lnTo>
                    <a:pt x="354237" y="86634"/>
                  </a:lnTo>
                  <a:lnTo>
                    <a:pt x="358047" y="83778"/>
                  </a:lnTo>
                  <a:lnTo>
                    <a:pt x="360903" y="76162"/>
                  </a:lnTo>
                  <a:lnTo>
                    <a:pt x="363760" y="73305"/>
                  </a:lnTo>
                  <a:lnTo>
                    <a:pt x="363760" y="56169"/>
                  </a:lnTo>
                  <a:lnTo>
                    <a:pt x="360903" y="48553"/>
                  </a:lnTo>
                  <a:lnTo>
                    <a:pt x="358047" y="38081"/>
                  </a:lnTo>
                  <a:lnTo>
                    <a:pt x="351381" y="31417"/>
                  </a:lnTo>
                  <a:lnTo>
                    <a:pt x="347572" y="24753"/>
                  </a:lnTo>
                  <a:lnTo>
                    <a:pt x="331384" y="6664"/>
                  </a:lnTo>
                  <a:lnTo>
                    <a:pt x="331384" y="0"/>
                  </a:lnTo>
                  <a:lnTo>
                    <a:pt x="318052" y="0"/>
                  </a:lnTo>
                  <a:lnTo>
                    <a:pt x="288533" y="17136"/>
                  </a:lnTo>
                  <a:lnTo>
                    <a:pt x="284723" y="35225"/>
                  </a:lnTo>
                  <a:lnTo>
                    <a:pt x="264726" y="48553"/>
                  </a:lnTo>
                  <a:lnTo>
                    <a:pt x="264726" y="59025"/>
                  </a:lnTo>
                  <a:lnTo>
                    <a:pt x="251394" y="73305"/>
                  </a:lnTo>
                  <a:lnTo>
                    <a:pt x="241872" y="79970"/>
                  </a:lnTo>
                  <a:lnTo>
                    <a:pt x="215209" y="90442"/>
                  </a:lnTo>
                  <a:lnTo>
                    <a:pt x="192355" y="94250"/>
                  </a:lnTo>
                  <a:lnTo>
                    <a:pt x="181880" y="94250"/>
                  </a:lnTo>
                  <a:lnTo>
                    <a:pt x="172358" y="100914"/>
                  </a:lnTo>
                  <a:lnTo>
                    <a:pt x="175214" y="100914"/>
                  </a:lnTo>
                  <a:lnTo>
                    <a:pt x="181880" y="107578"/>
                  </a:lnTo>
                  <a:lnTo>
                    <a:pt x="181880" y="114243"/>
                  </a:lnTo>
                  <a:lnTo>
                    <a:pt x="179024" y="118051"/>
                  </a:lnTo>
                  <a:lnTo>
                    <a:pt x="175214" y="124715"/>
                  </a:lnTo>
                  <a:lnTo>
                    <a:pt x="172358" y="128523"/>
                  </a:lnTo>
                  <a:lnTo>
                    <a:pt x="168549" y="135187"/>
                  </a:lnTo>
                  <a:lnTo>
                    <a:pt x="165692" y="138995"/>
                  </a:lnTo>
                  <a:lnTo>
                    <a:pt x="116175" y="138995"/>
                  </a:lnTo>
                  <a:lnTo>
                    <a:pt x="112366" y="142803"/>
                  </a:lnTo>
                  <a:lnTo>
                    <a:pt x="109509" y="149467"/>
                  </a:lnTo>
                  <a:lnTo>
                    <a:pt x="102844" y="156131"/>
                  </a:lnTo>
                  <a:lnTo>
                    <a:pt x="96178" y="159939"/>
                  </a:lnTo>
                  <a:lnTo>
                    <a:pt x="93321" y="159939"/>
                  </a:lnTo>
                  <a:lnTo>
                    <a:pt x="89512" y="156131"/>
                  </a:lnTo>
                  <a:lnTo>
                    <a:pt x="89512" y="142803"/>
                  </a:lnTo>
                  <a:lnTo>
                    <a:pt x="86655" y="145659"/>
                  </a:lnTo>
                  <a:lnTo>
                    <a:pt x="79989" y="149467"/>
                  </a:lnTo>
                  <a:lnTo>
                    <a:pt x="69515" y="159939"/>
                  </a:lnTo>
                  <a:lnTo>
                    <a:pt x="62849" y="162796"/>
                  </a:lnTo>
                  <a:lnTo>
                    <a:pt x="53326" y="162796"/>
                  </a:lnTo>
                  <a:lnTo>
                    <a:pt x="49517" y="159939"/>
                  </a:lnTo>
                  <a:lnTo>
                    <a:pt x="43804" y="159939"/>
                  </a:lnTo>
                  <a:lnTo>
                    <a:pt x="37138" y="166604"/>
                  </a:lnTo>
                  <a:lnTo>
                    <a:pt x="33329" y="173268"/>
                  </a:lnTo>
                  <a:lnTo>
                    <a:pt x="30472" y="177076"/>
                  </a:lnTo>
                  <a:lnTo>
                    <a:pt x="30472" y="187548"/>
                  </a:lnTo>
                  <a:lnTo>
                    <a:pt x="26663" y="194212"/>
                  </a:lnTo>
                  <a:lnTo>
                    <a:pt x="23806" y="194212"/>
                  </a:lnTo>
                  <a:lnTo>
                    <a:pt x="19998" y="215157"/>
                  </a:lnTo>
                  <a:lnTo>
                    <a:pt x="17141" y="215157"/>
                  </a:lnTo>
                  <a:lnTo>
                    <a:pt x="13332" y="218965"/>
                  </a:lnTo>
                  <a:lnTo>
                    <a:pt x="6666" y="221821"/>
                  </a:lnTo>
                  <a:lnTo>
                    <a:pt x="0" y="229437"/>
                  </a:lnTo>
                  <a:lnTo>
                    <a:pt x="0" y="232293"/>
                  </a:lnTo>
                  <a:lnTo>
                    <a:pt x="6666" y="236101"/>
                  </a:lnTo>
                  <a:lnTo>
                    <a:pt x="10475" y="236101"/>
                  </a:lnTo>
                  <a:lnTo>
                    <a:pt x="10475" y="257046"/>
                  </a:lnTo>
                  <a:lnTo>
                    <a:pt x="3809" y="263710"/>
                  </a:lnTo>
                  <a:lnTo>
                    <a:pt x="13332" y="270374"/>
                  </a:lnTo>
                  <a:lnTo>
                    <a:pt x="13332" y="298935"/>
                  </a:lnTo>
                  <a:lnTo>
                    <a:pt x="17141" y="298935"/>
                  </a:lnTo>
                  <a:lnTo>
                    <a:pt x="26663" y="309407"/>
                  </a:lnTo>
                  <a:lnTo>
                    <a:pt x="30472" y="309407"/>
                  </a:lnTo>
                  <a:lnTo>
                    <a:pt x="30472" y="333207"/>
                  </a:lnTo>
                  <a:lnTo>
                    <a:pt x="33329" y="337015"/>
                  </a:lnTo>
                  <a:lnTo>
                    <a:pt x="39995" y="350344"/>
                  </a:lnTo>
                  <a:lnTo>
                    <a:pt x="46661" y="357960"/>
                  </a:lnTo>
                  <a:lnTo>
                    <a:pt x="53326" y="360816"/>
                  </a:lnTo>
                  <a:lnTo>
                    <a:pt x="56183" y="368432"/>
                  </a:lnTo>
                  <a:lnTo>
                    <a:pt x="62849" y="371288"/>
                  </a:lnTo>
                  <a:lnTo>
                    <a:pt x="66658" y="381761"/>
                  </a:lnTo>
                  <a:lnTo>
                    <a:pt x="66658" y="398897"/>
                  </a:lnTo>
                  <a:lnTo>
                    <a:pt x="73323" y="406513"/>
                  </a:lnTo>
                  <a:lnTo>
                    <a:pt x="76180" y="402705"/>
                  </a:lnTo>
                  <a:lnTo>
                    <a:pt x="79989" y="396041"/>
                  </a:lnTo>
                  <a:lnTo>
                    <a:pt x="82846" y="392233"/>
                  </a:lnTo>
                  <a:lnTo>
                    <a:pt x="86655" y="385569"/>
                  </a:lnTo>
                  <a:lnTo>
                    <a:pt x="86655" y="371288"/>
                  </a:lnTo>
                  <a:lnTo>
                    <a:pt x="79989" y="364624"/>
                  </a:lnTo>
                  <a:lnTo>
                    <a:pt x="89512" y="347488"/>
                  </a:lnTo>
                  <a:lnTo>
                    <a:pt x="106652" y="347488"/>
                  </a:lnTo>
                  <a:lnTo>
                    <a:pt x="116175" y="337015"/>
                  </a:lnTo>
                  <a:lnTo>
                    <a:pt x="125697" y="337015"/>
                  </a:lnTo>
                  <a:lnTo>
                    <a:pt x="145695" y="347488"/>
                  </a:lnTo>
                  <a:lnTo>
                    <a:pt x="152360" y="347488"/>
                  </a:lnTo>
                  <a:lnTo>
                    <a:pt x="159026" y="339871"/>
                  </a:lnTo>
                  <a:lnTo>
                    <a:pt x="165692" y="330351"/>
                  </a:lnTo>
                  <a:lnTo>
                    <a:pt x="165692" y="318927"/>
                  </a:lnTo>
                  <a:lnTo>
                    <a:pt x="162835" y="318927"/>
                  </a:lnTo>
                  <a:lnTo>
                    <a:pt x="162835" y="312263"/>
                  </a:lnTo>
                  <a:lnTo>
                    <a:pt x="168549" y="305599"/>
                  </a:lnTo>
                  <a:lnTo>
                    <a:pt x="172358" y="305599"/>
                  </a:lnTo>
                  <a:lnTo>
                    <a:pt x="179024" y="298935"/>
                  </a:lnTo>
                  <a:lnTo>
                    <a:pt x="181880" y="291319"/>
                  </a:lnTo>
                  <a:lnTo>
                    <a:pt x="181880" y="288462"/>
                  </a:lnTo>
                  <a:lnTo>
                    <a:pt x="185689" y="280846"/>
                  </a:lnTo>
                  <a:lnTo>
                    <a:pt x="185689" y="277990"/>
                  </a:lnTo>
                  <a:lnTo>
                    <a:pt x="188546" y="274182"/>
                  </a:lnTo>
                  <a:lnTo>
                    <a:pt x="195211" y="270374"/>
                  </a:lnTo>
                  <a:lnTo>
                    <a:pt x="201877" y="270374"/>
                  </a:lnTo>
                  <a:lnTo>
                    <a:pt x="212352" y="274182"/>
                  </a:lnTo>
                  <a:lnTo>
                    <a:pt x="219018" y="274182"/>
                  </a:lnTo>
                  <a:lnTo>
                    <a:pt x="224732" y="277990"/>
                  </a:lnTo>
                  <a:lnTo>
                    <a:pt x="224732" y="284654"/>
                  </a:lnTo>
                  <a:lnTo>
                    <a:pt x="235206" y="284654"/>
                  </a:lnTo>
                  <a:lnTo>
                    <a:pt x="238063" y="288462"/>
                  </a:lnTo>
                  <a:lnTo>
                    <a:pt x="238063" y="305599"/>
                  </a:lnTo>
                  <a:lnTo>
                    <a:pt x="261869" y="305599"/>
                  </a:lnTo>
                  <a:lnTo>
                    <a:pt x="264726" y="309407"/>
                  </a:lnTo>
                  <a:lnTo>
                    <a:pt x="271392" y="312263"/>
                  </a:lnTo>
                  <a:lnTo>
                    <a:pt x="298055" y="312263"/>
                  </a:lnTo>
                  <a:lnTo>
                    <a:pt x="304720" y="316071"/>
                  </a:lnTo>
                  <a:lnTo>
                    <a:pt x="307578" y="318927"/>
                  </a:lnTo>
                  <a:lnTo>
                    <a:pt x="314243" y="322735"/>
                  </a:lnTo>
                  <a:lnTo>
                    <a:pt x="318052" y="318927"/>
                  </a:lnTo>
                  <a:lnTo>
                    <a:pt x="320909" y="312263"/>
                  </a:lnTo>
                  <a:lnTo>
                    <a:pt x="324718" y="309407"/>
                  </a:lnTo>
                  <a:lnTo>
                    <a:pt x="324718" y="301791"/>
                  </a:lnTo>
                  <a:lnTo>
                    <a:pt x="334240" y="291319"/>
                  </a:lnTo>
                  <a:lnTo>
                    <a:pt x="338049" y="284654"/>
                  </a:lnTo>
                  <a:lnTo>
                    <a:pt x="351381" y="298935"/>
                  </a:lnTo>
                  <a:lnTo>
                    <a:pt x="354237" y="298935"/>
                  </a:lnTo>
                  <a:lnTo>
                    <a:pt x="358047" y="295127"/>
                  </a:lnTo>
                  <a:lnTo>
                    <a:pt x="363760" y="291319"/>
                  </a:lnTo>
                  <a:lnTo>
                    <a:pt x="370426" y="284654"/>
                  </a:lnTo>
                  <a:lnTo>
                    <a:pt x="380900" y="284654"/>
                  </a:lnTo>
                  <a:lnTo>
                    <a:pt x="394232" y="274182"/>
                  </a:lnTo>
                  <a:lnTo>
                    <a:pt x="400898" y="280846"/>
                  </a:lnTo>
                  <a:lnTo>
                    <a:pt x="414229" y="280846"/>
                  </a:lnTo>
                  <a:lnTo>
                    <a:pt x="417086" y="277990"/>
                  </a:lnTo>
                  <a:lnTo>
                    <a:pt x="423752" y="277990"/>
                  </a:lnTo>
                  <a:lnTo>
                    <a:pt x="423752" y="270374"/>
                  </a:lnTo>
                  <a:lnTo>
                    <a:pt x="433274" y="260854"/>
                  </a:lnTo>
                  <a:lnTo>
                    <a:pt x="437083" y="260854"/>
                  </a:lnTo>
                  <a:lnTo>
                    <a:pt x="437083" y="263710"/>
                  </a:lnTo>
                  <a:lnTo>
                    <a:pt x="443749" y="270374"/>
                  </a:lnTo>
                  <a:lnTo>
                    <a:pt x="463746" y="267518"/>
                  </a:lnTo>
                  <a:lnTo>
                    <a:pt x="463746" y="270374"/>
                  </a:lnTo>
                  <a:lnTo>
                    <a:pt x="470412" y="277990"/>
                  </a:lnTo>
                  <a:lnTo>
                    <a:pt x="482791" y="277990"/>
                  </a:lnTo>
                  <a:lnTo>
                    <a:pt x="493266" y="274182"/>
                  </a:lnTo>
                  <a:lnTo>
                    <a:pt x="502789" y="263710"/>
                  </a:lnTo>
                  <a:lnTo>
                    <a:pt x="502789" y="250381"/>
                  </a:lnTo>
                  <a:close/>
                </a:path>
              </a:pathLst>
            </a:custGeom>
            <a:noFill/>
            <a:ln w="2379" cap="flat">
              <a:solidFill>
                <a:srgbClr val="FFFFFF"/>
              </a:solidFill>
              <a:prstDash val="solid"/>
              <a:round/>
            </a:ln>
          </p:spPr>
          <p:txBody>
            <a:bodyPr rtlCol="0" anchor="ctr"/>
            <a:lstStyle/>
            <a:p>
              <a:endParaRPr lang="en-US" noProof="0" dirty="0"/>
            </a:p>
          </p:txBody>
        </p:sp>
        <p:sp>
          <p:nvSpPr>
            <p:cNvPr id="6503" name="Serbest Form 6502">
              <a:extLst>
                <a:ext uri="{FF2B5EF4-FFF2-40B4-BE49-F238E27FC236}">
                  <a16:creationId xmlns:a16="http://schemas.microsoft.com/office/drawing/2014/main" id="{7C235314-6684-3E4F-8091-0CB129E585AF}"/>
                </a:ext>
              </a:extLst>
            </p:cNvPr>
            <p:cNvSpPr/>
            <p:nvPr/>
          </p:nvSpPr>
          <p:spPr>
            <a:xfrm>
              <a:off x="5941735" y="3347126"/>
              <a:ext cx="309481" cy="541699"/>
            </a:xfrm>
            <a:custGeom>
              <a:avLst/>
              <a:gdLst>
                <a:gd name="connsiteX0" fmla="*/ 237111 w 309481"/>
                <a:gd name="connsiteY0" fmla="*/ 18088 h 541699"/>
                <a:gd name="connsiteX1" fmla="*/ 234254 w 309481"/>
                <a:gd name="connsiteY1" fmla="*/ 10472 h 541699"/>
                <a:gd name="connsiteX2" fmla="*/ 234254 w 309481"/>
                <a:gd name="connsiteY2" fmla="*/ 0 h 541699"/>
                <a:gd name="connsiteX3" fmla="*/ 220922 w 309481"/>
                <a:gd name="connsiteY3" fmla="*/ 3808 h 541699"/>
                <a:gd name="connsiteX4" fmla="*/ 220922 w 309481"/>
                <a:gd name="connsiteY4" fmla="*/ 31417 h 541699"/>
                <a:gd name="connsiteX5" fmla="*/ 223779 w 309481"/>
                <a:gd name="connsiteY5" fmla="*/ 35225 h 541699"/>
                <a:gd name="connsiteX6" fmla="*/ 223779 w 309481"/>
                <a:gd name="connsiteY6" fmla="*/ 39033 h 541699"/>
                <a:gd name="connsiteX7" fmla="*/ 240919 w 309481"/>
                <a:gd name="connsiteY7" fmla="*/ 39033 h 541699"/>
                <a:gd name="connsiteX8" fmla="*/ 240919 w 309481"/>
                <a:gd name="connsiteY8" fmla="*/ 56169 h 541699"/>
                <a:gd name="connsiteX9" fmla="*/ 237111 w 309481"/>
                <a:gd name="connsiteY9" fmla="*/ 59978 h 541699"/>
                <a:gd name="connsiteX10" fmla="*/ 237111 w 309481"/>
                <a:gd name="connsiteY10" fmla="*/ 63786 h 541699"/>
                <a:gd name="connsiteX11" fmla="*/ 240919 w 309481"/>
                <a:gd name="connsiteY11" fmla="*/ 66641 h 541699"/>
                <a:gd name="connsiteX12" fmla="*/ 240919 w 309481"/>
                <a:gd name="connsiteY12" fmla="*/ 74258 h 541699"/>
                <a:gd name="connsiteX13" fmla="*/ 230445 w 309481"/>
                <a:gd name="connsiteY13" fmla="*/ 84730 h 541699"/>
                <a:gd name="connsiteX14" fmla="*/ 223779 w 309481"/>
                <a:gd name="connsiteY14" fmla="*/ 88538 h 541699"/>
                <a:gd name="connsiteX15" fmla="*/ 217113 w 309481"/>
                <a:gd name="connsiteY15" fmla="*/ 88538 h 541699"/>
                <a:gd name="connsiteX16" fmla="*/ 217113 w 309481"/>
                <a:gd name="connsiteY16" fmla="*/ 91394 h 541699"/>
                <a:gd name="connsiteX17" fmla="*/ 214256 w 309481"/>
                <a:gd name="connsiteY17" fmla="*/ 95202 h 541699"/>
                <a:gd name="connsiteX18" fmla="*/ 214256 w 309481"/>
                <a:gd name="connsiteY18" fmla="*/ 99010 h 541699"/>
                <a:gd name="connsiteX19" fmla="*/ 210448 w 309481"/>
                <a:gd name="connsiteY19" fmla="*/ 101866 h 541699"/>
                <a:gd name="connsiteX20" fmla="*/ 210448 w 309481"/>
                <a:gd name="connsiteY20" fmla="*/ 105674 h 541699"/>
                <a:gd name="connsiteX21" fmla="*/ 203782 w 309481"/>
                <a:gd name="connsiteY21" fmla="*/ 113290 h 541699"/>
                <a:gd name="connsiteX22" fmla="*/ 199973 w 309481"/>
                <a:gd name="connsiteY22" fmla="*/ 119955 h 541699"/>
                <a:gd name="connsiteX23" fmla="*/ 197116 w 309481"/>
                <a:gd name="connsiteY23" fmla="*/ 137091 h 541699"/>
                <a:gd name="connsiteX24" fmla="*/ 193307 w 309481"/>
                <a:gd name="connsiteY24" fmla="*/ 140899 h 541699"/>
                <a:gd name="connsiteX25" fmla="*/ 193307 w 309481"/>
                <a:gd name="connsiteY25" fmla="*/ 158036 h 541699"/>
                <a:gd name="connsiteX26" fmla="*/ 190450 w 309481"/>
                <a:gd name="connsiteY26" fmla="*/ 168508 h 541699"/>
                <a:gd name="connsiteX27" fmla="*/ 186642 w 309481"/>
                <a:gd name="connsiteY27" fmla="*/ 172316 h 541699"/>
                <a:gd name="connsiteX28" fmla="*/ 176166 w 309481"/>
                <a:gd name="connsiteY28" fmla="*/ 172316 h 541699"/>
                <a:gd name="connsiteX29" fmla="*/ 176166 w 309481"/>
                <a:gd name="connsiteY29" fmla="*/ 190404 h 541699"/>
                <a:gd name="connsiteX30" fmla="*/ 173310 w 309481"/>
                <a:gd name="connsiteY30" fmla="*/ 200877 h 541699"/>
                <a:gd name="connsiteX31" fmla="*/ 173310 w 309481"/>
                <a:gd name="connsiteY31" fmla="*/ 207541 h 541699"/>
                <a:gd name="connsiteX32" fmla="*/ 169501 w 309481"/>
                <a:gd name="connsiteY32" fmla="*/ 211349 h 541699"/>
                <a:gd name="connsiteX33" fmla="*/ 162835 w 309481"/>
                <a:gd name="connsiteY33" fmla="*/ 215157 h 541699"/>
                <a:gd name="connsiteX34" fmla="*/ 159026 w 309481"/>
                <a:gd name="connsiteY34" fmla="*/ 218013 h 541699"/>
                <a:gd name="connsiteX35" fmla="*/ 152360 w 309481"/>
                <a:gd name="connsiteY35" fmla="*/ 221821 h 541699"/>
                <a:gd name="connsiteX36" fmla="*/ 145694 w 309481"/>
                <a:gd name="connsiteY36" fmla="*/ 249430 h 541699"/>
                <a:gd name="connsiteX37" fmla="*/ 132363 w 309481"/>
                <a:gd name="connsiteY37" fmla="*/ 267518 h 541699"/>
                <a:gd name="connsiteX38" fmla="*/ 132363 w 309481"/>
                <a:gd name="connsiteY38" fmla="*/ 284654 h 541699"/>
                <a:gd name="connsiteX39" fmla="*/ 128554 w 309481"/>
                <a:gd name="connsiteY39" fmla="*/ 288463 h 541699"/>
                <a:gd name="connsiteX40" fmla="*/ 121888 w 309481"/>
                <a:gd name="connsiteY40" fmla="*/ 292271 h 541699"/>
                <a:gd name="connsiteX41" fmla="*/ 119031 w 309481"/>
                <a:gd name="connsiteY41" fmla="*/ 298935 h 541699"/>
                <a:gd name="connsiteX42" fmla="*/ 119031 w 309481"/>
                <a:gd name="connsiteY42" fmla="*/ 306551 h 541699"/>
                <a:gd name="connsiteX43" fmla="*/ 108557 w 309481"/>
                <a:gd name="connsiteY43" fmla="*/ 317023 h 541699"/>
                <a:gd name="connsiteX44" fmla="*/ 104748 w 309481"/>
                <a:gd name="connsiteY44" fmla="*/ 317023 h 541699"/>
                <a:gd name="connsiteX45" fmla="*/ 101891 w 309481"/>
                <a:gd name="connsiteY45" fmla="*/ 313215 h 541699"/>
                <a:gd name="connsiteX46" fmla="*/ 98082 w 309481"/>
                <a:gd name="connsiteY46" fmla="*/ 306551 h 541699"/>
                <a:gd name="connsiteX47" fmla="*/ 98082 w 309481"/>
                <a:gd name="connsiteY47" fmla="*/ 302743 h 541699"/>
                <a:gd name="connsiteX48" fmla="*/ 95225 w 309481"/>
                <a:gd name="connsiteY48" fmla="*/ 296079 h 541699"/>
                <a:gd name="connsiteX49" fmla="*/ 87607 w 309481"/>
                <a:gd name="connsiteY49" fmla="*/ 288463 h 541699"/>
                <a:gd name="connsiteX50" fmla="*/ 84751 w 309481"/>
                <a:gd name="connsiteY50" fmla="*/ 281798 h 541699"/>
                <a:gd name="connsiteX51" fmla="*/ 78085 w 309481"/>
                <a:gd name="connsiteY51" fmla="*/ 281798 h 541699"/>
                <a:gd name="connsiteX52" fmla="*/ 80941 w 309481"/>
                <a:gd name="connsiteY52" fmla="*/ 284654 h 541699"/>
                <a:gd name="connsiteX53" fmla="*/ 80941 w 309481"/>
                <a:gd name="connsiteY53" fmla="*/ 292271 h 541699"/>
                <a:gd name="connsiteX54" fmla="*/ 78085 w 309481"/>
                <a:gd name="connsiteY54" fmla="*/ 296079 h 541699"/>
                <a:gd name="connsiteX55" fmla="*/ 74275 w 309481"/>
                <a:gd name="connsiteY55" fmla="*/ 296079 h 541699"/>
                <a:gd name="connsiteX56" fmla="*/ 67610 w 309481"/>
                <a:gd name="connsiteY56" fmla="*/ 292271 h 541699"/>
                <a:gd name="connsiteX57" fmla="*/ 63801 w 309481"/>
                <a:gd name="connsiteY57" fmla="*/ 288463 h 541699"/>
                <a:gd name="connsiteX58" fmla="*/ 60944 w 309481"/>
                <a:gd name="connsiteY58" fmla="*/ 288463 h 541699"/>
                <a:gd name="connsiteX59" fmla="*/ 57135 w 309481"/>
                <a:gd name="connsiteY59" fmla="*/ 292271 h 541699"/>
                <a:gd name="connsiteX60" fmla="*/ 50469 w 309481"/>
                <a:gd name="connsiteY60" fmla="*/ 306551 h 541699"/>
                <a:gd name="connsiteX61" fmla="*/ 47613 w 309481"/>
                <a:gd name="connsiteY61" fmla="*/ 309407 h 541699"/>
                <a:gd name="connsiteX62" fmla="*/ 47613 w 309481"/>
                <a:gd name="connsiteY62" fmla="*/ 313215 h 541699"/>
                <a:gd name="connsiteX63" fmla="*/ 9523 w 309481"/>
                <a:gd name="connsiteY63" fmla="*/ 344632 h 541699"/>
                <a:gd name="connsiteX64" fmla="*/ 9523 w 309481"/>
                <a:gd name="connsiteY64" fmla="*/ 376048 h 541699"/>
                <a:gd name="connsiteX65" fmla="*/ 6666 w 309481"/>
                <a:gd name="connsiteY65" fmla="*/ 383665 h 541699"/>
                <a:gd name="connsiteX66" fmla="*/ 6666 w 309481"/>
                <a:gd name="connsiteY66" fmla="*/ 390329 h 541699"/>
                <a:gd name="connsiteX67" fmla="*/ 2857 w 309481"/>
                <a:gd name="connsiteY67" fmla="*/ 394137 h 541699"/>
                <a:gd name="connsiteX68" fmla="*/ 2857 w 309481"/>
                <a:gd name="connsiteY68" fmla="*/ 397945 h 541699"/>
                <a:gd name="connsiteX69" fmla="*/ 0 w 309481"/>
                <a:gd name="connsiteY69" fmla="*/ 404609 h 541699"/>
                <a:gd name="connsiteX70" fmla="*/ 13332 w 309481"/>
                <a:gd name="connsiteY70" fmla="*/ 400801 h 541699"/>
                <a:gd name="connsiteX71" fmla="*/ 13332 w 309481"/>
                <a:gd name="connsiteY71" fmla="*/ 415081 h 541699"/>
                <a:gd name="connsiteX72" fmla="*/ 19998 w 309481"/>
                <a:gd name="connsiteY72" fmla="*/ 429362 h 541699"/>
                <a:gd name="connsiteX73" fmla="*/ 33329 w 309481"/>
                <a:gd name="connsiteY73" fmla="*/ 436026 h 541699"/>
                <a:gd name="connsiteX74" fmla="*/ 37138 w 309481"/>
                <a:gd name="connsiteY74" fmla="*/ 439834 h 541699"/>
                <a:gd name="connsiteX75" fmla="*/ 47613 w 309481"/>
                <a:gd name="connsiteY75" fmla="*/ 425554 h 541699"/>
                <a:gd name="connsiteX76" fmla="*/ 37138 w 309481"/>
                <a:gd name="connsiteY76" fmla="*/ 443642 h 541699"/>
                <a:gd name="connsiteX77" fmla="*/ 47613 w 309481"/>
                <a:gd name="connsiteY77" fmla="*/ 460778 h 541699"/>
                <a:gd name="connsiteX78" fmla="*/ 57135 w 309481"/>
                <a:gd name="connsiteY78" fmla="*/ 464586 h 541699"/>
                <a:gd name="connsiteX79" fmla="*/ 57135 w 309481"/>
                <a:gd name="connsiteY79" fmla="*/ 492195 h 541699"/>
                <a:gd name="connsiteX80" fmla="*/ 50469 w 309481"/>
                <a:gd name="connsiteY80" fmla="*/ 492195 h 541699"/>
                <a:gd name="connsiteX81" fmla="*/ 50469 w 309481"/>
                <a:gd name="connsiteY81" fmla="*/ 510283 h 541699"/>
                <a:gd name="connsiteX82" fmla="*/ 57135 w 309481"/>
                <a:gd name="connsiteY82" fmla="*/ 516948 h 541699"/>
                <a:gd name="connsiteX83" fmla="*/ 111413 w 309481"/>
                <a:gd name="connsiteY83" fmla="*/ 516948 h 541699"/>
                <a:gd name="connsiteX84" fmla="*/ 121888 w 309481"/>
                <a:gd name="connsiteY84" fmla="*/ 506475 h 541699"/>
                <a:gd name="connsiteX85" fmla="*/ 128554 w 309481"/>
                <a:gd name="connsiteY85" fmla="*/ 516948 h 541699"/>
                <a:gd name="connsiteX86" fmla="*/ 145694 w 309481"/>
                <a:gd name="connsiteY86" fmla="*/ 516948 h 541699"/>
                <a:gd name="connsiteX87" fmla="*/ 152360 w 309481"/>
                <a:gd name="connsiteY87" fmla="*/ 510283 h 541699"/>
                <a:gd name="connsiteX88" fmla="*/ 156169 w 309481"/>
                <a:gd name="connsiteY88" fmla="*/ 510283 h 541699"/>
                <a:gd name="connsiteX89" fmla="*/ 162835 w 309481"/>
                <a:gd name="connsiteY89" fmla="*/ 513139 h 541699"/>
                <a:gd name="connsiteX90" fmla="*/ 166644 w 309481"/>
                <a:gd name="connsiteY90" fmla="*/ 513139 h 541699"/>
                <a:gd name="connsiteX91" fmla="*/ 193307 w 309481"/>
                <a:gd name="connsiteY91" fmla="*/ 510283 h 541699"/>
                <a:gd name="connsiteX92" fmla="*/ 193307 w 309481"/>
                <a:gd name="connsiteY92" fmla="*/ 520756 h 541699"/>
                <a:gd name="connsiteX93" fmla="*/ 210448 w 309481"/>
                <a:gd name="connsiteY93" fmla="*/ 520756 h 541699"/>
                <a:gd name="connsiteX94" fmla="*/ 220922 w 309481"/>
                <a:gd name="connsiteY94" fmla="*/ 516948 h 541699"/>
                <a:gd name="connsiteX95" fmla="*/ 247585 w 309481"/>
                <a:gd name="connsiteY95" fmla="*/ 516948 h 541699"/>
                <a:gd name="connsiteX96" fmla="*/ 254251 w 309481"/>
                <a:gd name="connsiteY96" fmla="*/ 520756 h 541699"/>
                <a:gd name="connsiteX97" fmla="*/ 258060 w 309481"/>
                <a:gd name="connsiteY97" fmla="*/ 524564 h 541699"/>
                <a:gd name="connsiteX98" fmla="*/ 264726 w 309481"/>
                <a:gd name="connsiteY98" fmla="*/ 524564 h 541699"/>
                <a:gd name="connsiteX99" fmla="*/ 268535 w 309481"/>
                <a:gd name="connsiteY99" fmla="*/ 527420 h 541699"/>
                <a:gd name="connsiteX100" fmla="*/ 288532 w 309481"/>
                <a:gd name="connsiteY100" fmla="*/ 527420 h 541699"/>
                <a:gd name="connsiteX101" fmla="*/ 301864 w 309481"/>
                <a:gd name="connsiteY101" fmla="*/ 541700 h 541699"/>
                <a:gd name="connsiteX102" fmla="*/ 305673 w 309481"/>
                <a:gd name="connsiteY102" fmla="*/ 516948 h 541699"/>
                <a:gd name="connsiteX103" fmla="*/ 309482 w 309481"/>
                <a:gd name="connsiteY103" fmla="*/ 513139 h 541699"/>
                <a:gd name="connsiteX104" fmla="*/ 301864 w 309481"/>
                <a:gd name="connsiteY104" fmla="*/ 506475 h 541699"/>
                <a:gd name="connsiteX105" fmla="*/ 301864 w 309481"/>
                <a:gd name="connsiteY105" fmla="*/ 489339 h 541699"/>
                <a:gd name="connsiteX106" fmla="*/ 299007 w 309481"/>
                <a:gd name="connsiteY106" fmla="*/ 477915 h 541699"/>
                <a:gd name="connsiteX107" fmla="*/ 292341 w 309481"/>
                <a:gd name="connsiteY107" fmla="*/ 475058 h 541699"/>
                <a:gd name="connsiteX108" fmla="*/ 288532 w 309481"/>
                <a:gd name="connsiteY108" fmla="*/ 467442 h 541699"/>
                <a:gd name="connsiteX109" fmla="*/ 281867 w 309481"/>
                <a:gd name="connsiteY109" fmla="*/ 464586 h 541699"/>
                <a:gd name="connsiteX110" fmla="*/ 275201 w 309481"/>
                <a:gd name="connsiteY110" fmla="*/ 456970 h 541699"/>
                <a:gd name="connsiteX111" fmla="*/ 268535 w 309481"/>
                <a:gd name="connsiteY111" fmla="*/ 443642 h 541699"/>
                <a:gd name="connsiteX112" fmla="*/ 264726 w 309481"/>
                <a:gd name="connsiteY112" fmla="*/ 439834 h 541699"/>
                <a:gd name="connsiteX113" fmla="*/ 264726 w 309481"/>
                <a:gd name="connsiteY113" fmla="*/ 415081 h 541699"/>
                <a:gd name="connsiteX114" fmla="*/ 261869 w 309481"/>
                <a:gd name="connsiteY114" fmla="*/ 415081 h 541699"/>
                <a:gd name="connsiteX115" fmla="*/ 251394 w 309481"/>
                <a:gd name="connsiteY115" fmla="*/ 404609 h 541699"/>
                <a:gd name="connsiteX116" fmla="*/ 247585 w 309481"/>
                <a:gd name="connsiteY116" fmla="*/ 404609 h 541699"/>
                <a:gd name="connsiteX117" fmla="*/ 247585 w 309481"/>
                <a:gd name="connsiteY117" fmla="*/ 376048 h 541699"/>
                <a:gd name="connsiteX118" fmla="*/ 237111 w 309481"/>
                <a:gd name="connsiteY118" fmla="*/ 369384 h 541699"/>
                <a:gd name="connsiteX119" fmla="*/ 244729 w 309481"/>
                <a:gd name="connsiteY119" fmla="*/ 362720 h 541699"/>
                <a:gd name="connsiteX120" fmla="*/ 244729 w 309481"/>
                <a:gd name="connsiteY120" fmla="*/ 341776 h 541699"/>
                <a:gd name="connsiteX121" fmla="*/ 240919 w 309481"/>
                <a:gd name="connsiteY121" fmla="*/ 341776 h 541699"/>
                <a:gd name="connsiteX122" fmla="*/ 234254 w 309481"/>
                <a:gd name="connsiteY122" fmla="*/ 337968 h 541699"/>
                <a:gd name="connsiteX123" fmla="*/ 234254 w 309481"/>
                <a:gd name="connsiteY123" fmla="*/ 334159 h 541699"/>
                <a:gd name="connsiteX124" fmla="*/ 240919 w 309481"/>
                <a:gd name="connsiteY124" fmla="*/ 327495 h 541699"/>
                <a:gd name="connsiteX125" fmla="*/ 247585 w 309481"/>
                <a:gd name="connsiteY125" fmla="*/ 323687 h 541699"/>
                <a:gd name="connsiteX126" fmla="*/ 251394 w 309481"/>
                <a:gd name="connsiteY126" fmla="*/ 319879 h 541699"/>
                <a:gd name="connsiteX127" fmla="*/ 254251 w 309481"/>
                <a:gd name="connsiteY127" fmla="*/ 319879 h 541699"/>
                <a:gd name="connsiteX128" fmla="*/ 258060 w 309481"/>
                <a:gd name="connsiteY128" fmla="*/ 298935 h 541699"/>
                <a:gd name="connsiteX129" fmla="*/ 261869 w 309481"/>
                <a:gd name="connsiteY129" fmla="*/ 298935 h 541699"/>
                <a:gd name="connsiteX130" fmla="*/ 264726 w 309481"/>
                <a:gd name="connsiteY130" fmla="*/ 292271 h 541699"/>
                <a:gd name="connsiteX131" fmla="*/ 264726 w 309481"/>
                <a:gd name="connsiteY131" fmla="*/ 281798 h 541699"/>
                <a:gd name="connsiteX132" fmla="*/ 268535 w 309481"/>
                <a:gd name="connsiteY132" fmla="*/ 277990 h 541699"/>
                <a:gd name="connsiteX133" fmla="*/ 271392 w 309481"/>
                <a:gd name="connsiteY133" fmla="*/ 271326 h 541699"/>
                <a:gd name="connsiteX134" fmla="*/ 278057 w 309481"/>
                <a:gd name="connsiteY134" fmla="*/ 263710 h 541699"/>
                <a:gd name="connsiteX135" fmla="*/ 281867 w 309481"/>
                <a:gd name="connsiteY135" fmla="*/ 263710 h 541699"/>
                <a:gd name="connsiteX136" fmla="*/ 281867 w 309481"/>
                <a:gd name="connsiteY136" fmla="*/ 257046 h 541699"/>
                <a:gd name="connsiteX137" fmla="*/ 278057 w 309481"/>
                <a:gd name="connsiteY137" fmla="*/ 246573 h 541699"/>
                <a:gd name="connsiteX138" fmla="*/ 275201 w 309481"/>
                <a:gd name="connsiteY138" fmla="*/ 238957 h 541699"/>
                <a:gd name="connsiteX139" fmla="*/ 275201 w 309481"/>
                <a:gd name="connsiteY139" fmla="*/ 228485 h 541699"/>
                <a:gd name="connsiteX140" fmla="*/ 268535 w 309481"/>
                <a:gd name="connsiteY140" fmla="*/ 215157 h 541699"/>
                <a:gd name="connsiteX141" fmla="*/ 261869 w 309481"/>
                <a:gd name="connsiteY141" fmla="*/ 207541 h 541699"/>
                <a:gd name="connsiteX142" fmla="*/ 254251 w 309481"/>
                <a:gd name="connsiteY142" fmla="*/ 204685 h 541699"/>
                <a:gd name="connsiteX143" fmla="*/ 244729 w 309481"/>
                <a:gd name="connsiteY143" fmla="*/ 197068 h 541699"/>
                <a:gd name="connsiteX144" fmla="*/ 237111 w 309481"/>
                <a:gd name="connsiteY144" fmla="*/ 190404 h 541699"/>
                <a:gd name="connsiteX145" fmla="*/ 234254 w 309481"/>
                <a:gd name="connsiteY145" fmla="*/ 182788 h 541699"/>
                <a:gd name="connsiteX146" fmla="*/ 227588 w 309481"/>
                <a:gd name="connsiteY146" fmla="*/ 176124 h 541699"/>
                <a:gd name="connsiteX147" fmla="*/ 220922 w 309481"/>
                <a:gd name="connsiteY147" fmla="*/ 161844 h 541699"/>
                <a:gd name="connsiteX148" fmla="*/ 220922 w 309481"/>
                <a:gd name="connsiteY148" fmla="*/ 155180 h 541699"/>
                <a:gd name="connsiteX149" fmla="*/ 223779 w 309481"/>
                <a:gd name="connsiteY149" fmla="*/ 151371 h 541699"/>
                <a:gd name="connsiteX150" fmla="*/ 230445 w 309481"/>
                <a:gd name="connsiteY150" fmla="*/ 147563 h 541699"/>
                <a:gd name="connsiteX151" fmla="*/ 284723 w 309481"/>
                <a:gd name="connsiteY151" fmla="*/ 147563 h 541699"/>
                <a:gd name="connsiteX152" fmla="*/ 275201 w 309481"/>
                <a:gd name="connsiteY152" fmla="*/ 137091 h 541699"/>
                <a:gd name="connsiteX153" fmla="*/ 271392 w 309481"/>
                <a:gd name="connsiteY153" fmla="*/ 130427 h 541699"/>
                <a:gd name="connsiteX154" fmla="*/ 264726 w 309481"/>
                <a:gd name="connsiteY154" fmla="*/ 126619 h 541699"/>
                <a:gd name="connsiteX155" fmla="*/ 261869 w 309481"/>
                <a:gd name="connsiteY155" fmla="*/ 119955 h 541699"/>
                <a:gd name="connsiteX156" fmla="*/ 261869 w 309481"/>
                <a:gd name="connsiteY156" fmla="*/ 109482 h 541699"/>
                <a:gd name="connsiteX157" fmla="*/ 258060 w 309481"/>
                <a:gd name="connsiteY157" fmla="*/ 99010 h 541699"/>
                <a:gd name="connsiteX158" fmla="*/ 258060 w 309481"/>
                <a:gd name="connsiteY158" fmla="*/ 77114 h 541699"/>
                <a:gd name="connsiteX159" fmla="*/ 261869 w 309481"/>
                <a:gd name="connsiteY159" fmla="*/ 77114 h 541699"/>
                <a:gd name="connsiteX160" fmla="*/ 261869 w 309481"/>
                <a:gd name="connsiteY160" fmla="*/ 56169 h 541699"/>
                <a:gd name="connsiteX161" fmla="*/ 258060 w 309481"/>
                <a:gd name="connsiteY161" fmla="*/ 49505 h 541699"/>
                <a:gd name="connsiteX162" fmla="*/ 251394 w 309481"/>
                <a:gd name="connsiteY162" fmla="*/ 45697 h 541699"/>
                <a:gd name="connsiteX163" fmla="*/ 254251 w 309481"/>
                <a:gd name="connsiteY163" fmla="*/ 24753 h 541699"/>
                <a:gd name="connsiteX164" fmla="*/ 251394 w 309481"/>
                <a:gd name="connsiteY164" fmla="*/ 24753 h 541699"/>
                <a:gd name="connsiteX165" fmla="*/ 247585 w 309481"/>
                <a:gd name="connsiteY165" fmla="*/ 20945 h 541699"/>
                <a:gd name="connsiteX166" fmla="*/ 240919 w 309481"/>
                <a:gd name="connsiteY166" fmla="*/ 20945 h 54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309481" h="541699">
                  <a:moveTo>
                    <a:pt x="237111" y="18088"/>
                  </a:moveTo>
                  <a:lnTo>
                    <a:pt x="234254" y="10472"/>
                  </a:lnTo>
                  <a:lnTo>
                    <a:pt x="234254" y="0"/>
                  </a:lnTo>
                  <a:lnTo>
                    <a:pt x="220922" y="3808"/>
                  </a:lnTo>
                  <a:lnTo>
                    <a:pt x="220922" y="31417"/>
                  </a:lnTo>
                  <a:lnTo>
                    <a:pt x="223779" y="35225"/>
                  </a:lnTo>
                  <a:lnTo>
                    <a:pt x="223779" y="39033"/>
                  </a:lnTo>
                  <a:lnTo>
                    <a:pt x="240919" y="39033"/>
                  </a:lnTo>
                  <a:lnTo>
                    <a:pt x="240919" y="56169"/>
                  </a:lnTo>
                  <a:lnTo>
                    <a:pt x="237111" y="59978"/>
                  </a:lnTo>
                  <a:lnTo>
                    <a:pt x="237111" y="63786"/>
                  </a:lnTo>
                  <a:lnTo>
                    <a:pt x="240919" y="66641"/>
                  </a:lnTo>
                  <a:lnTo>
                    <a:pt x="240919" y="74258"/>
                  </a:lnTo>
                  <a:lnTo>
                    <a:pt x="230445" y="84730"/>
                  </a:lnTo>
                  <a:lnTo>
                    <a:pt x="223779" y="88538"/>
                  </a:lnTo>
                  <a:lnTo>
                    <a:pt x="217113" y="88538"/>
                  </a:lnTo>
                  <a:lnTo>
                    <a:pt x="217113" y="91394"/>
                  </a:lnTo>
                  <a:lnTo>
                    <a:pt x="214256" y="95202"/>
                  </a:lnTo>
                  <a:lnTo>
                    <a:pt x="214256" y="99010"/>
                  </a:lnTo>
                  <a:lnTo>
                    <a:pt x="210448" y="101866"/>
                  </a:lnTo>
                  <a:lnTo>
                    <a:pt x="210448" y="105674"/>
                  </a:lnTo>
                  <a:lnTo>
                    <a:pt x="203782" y="113290"/>
                  </a:lnTo>
                  <a:lnTo>
                    <a:pt x="199973" y="119955"/>
                  </a:lnTo>
                  <a:lnTo>
                    <a:pt x="197116" y="137091"/>
                  </a:lnTo>
                  <a:lnTo>
                    <a:pt x="193307" y="140899"/>
                  </a:lnTo>
                  <a:lnTo>
                    <a:pt x="193307" y="158036"/>
                  </a:lnTo>
                  <a:lnTo>
                    <a:pt x="190450" y="168508"/>
                  </a:lnTo>
                  <a:lnTo>
                    <a:pt x="186642" y="172316"/>
                  </a:lnTo>
                  <a:lnTo>
                    <a:pt x="176166" y="172316"/>
                  </a:lnTo>
                  <a:lnTo>
                    <a:pt x="176166" y="190404"/>
                  </a:lnTo>
                  <a:lnTo>
                    <a:pt x="173310" y="200877"/>
                  </a:lnTo>
                  <a:lnTo>
                    <a:pt x="173310" y="207541"/>
                  </a:lnTo>
                  <a:lnTo>
                    <a:pt x="169501" y="211349"/>
                  </a:lnTo>
                  <a:lnTo>
                    <a:pt x="162835" y="215157"/>
                  </a:lnTo>
                  <a:lnTo>
                    <a:pt x="159026" y="218013"/>
                  </a:lnTo>
                  <a:lnTo>
                    <a:pt x="152360" y="221821"/>
                  </a:lnTo>
                  <a:lnTo>
                    <a:pt x="145694" y="249430"/>
                  </a:lnTo>
                  <a:lnTo>
                    <a:pt x="132363" y="267518"/>
                  </a:lnTo>
                  <a:lnTo>
                    <a:pt x="132363" y="284654"/>
                  </a:lnTo>
                  <a:lnTo>
                    <a:pt x="128554" y="288463"/>
                  </a:lnTo>
                  <a:lnTo>
                    <a:pt x="121888" y="292271"/>
                  </a:lnTo>
                  <a:lnTo>
                    <a:pt x="119031" y="298935"/>
                  </a:lnTo>
                  <a:lnTo>
                    <a:pt x="119031" y="306551"/>
                  </a:lnTo>
                  <a:lnTo>
                    <a:pt x="108557" y="317023"/>
                  </a:lnTo>
                  <a:lnTo>
                    <a:pt x="104748" y="317023"/>
                  </a:lnTo>
                  <a:lnTo>
                    <a:pt x="101891" y="313215"/>
                  </a:lnTo>
                  <a:lnTo>
                    <a:pt x="98082" y="306551"/>
                  </a:lnTo>
                  <a:lnTo>
                    <a:pt x="98082" y="302743"/>
                  </a:lnTo>
                  <a:lnTo>
                    <a:pt x="95225" y="296079"/>
                  </a:lnTo>
                  <a:lnTo>
                    <a:pt x="87607" y="288463"/>
                  </a:lnTo>
                  <a:lnTo>
                    <a:pt x="84751" y="281798"/>
                  </a:lnTo>
                  <a:lnTo>
                    <a:pt x="78085" y="281798"/>
                  </a:lnTo>
                  <a:lnTo>
                    <a:pt x="80941" y="284654"/>
                  </a:lnTo>
                  <a:lnTo>
                    <a:pt x="80941" y="292271"/>
                  </a:lnTo>
                  <a:lnTo>
                    <a:pt x="78085" y="296079"/>
                  </a:lnTo>
                  <a:lnTo>
                    <a:pt x="74275" y="296079"/>
                  </a:lnTo>
                  <a:lnTo>
                    <a:pt x="67610" y="292271"/>
                  </a:lnTo>
                  <a:lnTo>
                    <a:pt x="63801" y="288463"/>
                  </a:lnTo>
                  <a:lnTo>
                    <a:pt x="60944" y="288463"/>
                  </a:lnTo>
                  <a:lnTo>
                    <a:pt x="57135" y="292271"/>
                  </a:lnTo>
                  <a:lnTo>
                    <a:pt x="50469" y="306551"/>
                  </a:lnTo>
                  <a:lnTo>
                    <a:pt x="47613" y="309407"/>
                  </a:lnTo>
                  <a:lnTo>
                    <a:pt x="47613" y="313215"/>
                  </a:lnTo>
                  <a:lnTo>
                    <a:pt x="9523" y="344632"/>
                  </a:lnTo>
                  <a:lnTo>
                    <a:pt x="9523" y="376048"/>
                  </a:lnTo>
                  <a:lnTo>
                    <a:pt x="6666" y="383665"/>
                  </a:lnTo>
                  <a:lnTo>
                    <a:pt x="6666" y="390329"/>
                  </a:lnTo>
                  <a:lnTo>
                    <a:pt x="2857" y="394137"/>
                  </a:lnTo>
                  <a:lnTo>
                    <a:pt x="2857" y="397945"/>
                  </a:lnTo>
                  <a:lnTo>
                    <a:pt x="0" y="404609"/>
                  </a:lnTo>
                  <a:lnTo>
                    <a:pt x="13332" y="400801"/>
                  </a:lnTo>
                  <a:lnTo>
                    <a:pt x="13332" y="415081"/>
                  </a:lnTo>
                  <a:lnTo>
                    <a:pt x="19998" y="429362"/>
                  </a:lnTo>
                  <a:lnTo>
                    <a:pt x="33329" y="436026"/>
                  </a:lnTo>
                  <a:lnTo>
                    <a:pt x="37138" y="439834"/>
                  </a:lnTo>
                  <a:lnTo>
                    <a:pt x="47613" y="425554"/>
                  </a:lnTo>
                  <a:lnTo>
                    <a:pt x="37138" y="443642"/>
                  </a:lnTo>
                  <a:lnTo>
                    <a:pt x="47613" y="460778"/>
                  </a:lnTo>
                  <a:lnTo>
                    <a:pt x="57135" y="464586"/>
                  </a:lnTo>
                  <a:lnTo>
                    <a:pt x="57135" y="492195"/>
                  </a:lnTo>
                  <a:lnTo>
                    <a:pt x="50469" y="492195"/>
                  </a:lnTo>
                  <a:lnTo>
                    <a:pt x="50469" y="510283"/>
                  </a:lnTo>
                  <a:lnTo>
                    <a:pt x="57135" y="516948"/>
                  </a:lnTo>
                  <a:lnTo>
                    <a:pt x="111413" y="516948"/>
                  </a:lnTo>
                  <a:lnTo>
                    <a:pt x="121888" y="506475"/>
                  </a:lnTo>
                  <a:lnTo>
                    <a:pt x="128554" y="516948"/>
                  </a:lnTo>
                  <a:lnTo>
                    <a:pt x="145694" y="516948"/>
                  </a:lnTo>
                  <a:lnTo>
                    <a:pt x="152360" y="510283"/>
                  </a:lnTo>
                  <a:lnTo>
                    <a:pt x="156169" y="510283"/>
                  </a:lnTo>
                  <a:lnTo>
                    <a:pt x="162835" y="513139"/>
                  </a:lnTo>
                  <a:lnTo>
                    <a:pt x="166644" y="513139"/>
                  </a:lnTo>
                  <a:lnTo>
                    <a:pt x="193307" y="510283"/>
                  </a:lnTo>
                  <a:lnTo>
                    <a:pt x="193307" y="520756"/>
                  </a:lnTo>
                  <a:lnTo>
                    <a:pt x="210448" y="520756"/>
                  </a:lnTo>
                  <a:lnTo>
                    <a:pt x="220922" y="516948"/>
                  </a:lnTo>
                  <a:lnTo>
                    <a:pt x="247585" y="516948"/>
                  </a:lnTo>
                  <a:lnTo>
                    <a:pt x="254251" y="520756"/>
                  </a:lnTo>
                  <a:lnTo>
                    <a:pt x="258060" y="524564"/>
                  </a:lnTo>
                  <a:lnTo>
                    <a:pt x="264726" y="524564"/>
                  </a:lnTo>
                  <a:lnTo>
                    <a:pt x="268535" y="527420"/>
                  </a:lnTo>
                  <a:lnTo>
                    <a:pt x="288532" y="527420"/>
                  </a:lnTo>
                  <a:lnTo>
                    <a:pt x="301864" y="541700"/>
                  </a:lnTo>
                  <a:lnTo>
                    <a:pt x="305673" y="516948"/>
                  </a:lnTo>
                  <a:lnTo>
                    <a:pt x="309482" y="513139"/>
                  </a:lnTo>
                  <a:lnTo>
                    <a:pt x="301864" y="506475"/>
                  </a:lnTo>
                  <a:lnTo>
                    <a:pt x="301864" y="489339"/>
                  </a:lnTo>
                  <a:lnTo>
                    <a:pt x="299007" y="477915"/>
                  </a:lnTo>
                  <a:lnTo>
                    <a:pt x="292341" y="475058"/>
                  </a:lnTo>
                  <a:lnTo>
                    <a:pt x="288532" y="467442"/>
                  </a:lnTo>
                  <a:lnTo>
                    <a:pt x="281867" y="464586"/>
                  </a:lnTo>
                  <a:lnTo>
                    <a:pt x="275201" y="456970"/>
                  </a:lnTo>
                  <a:lnTo>
                    <a:pt x="268535" y="443642"/>
                  </a:lnTo>
                  <a:lnTo>
                    <a:pt x="264726" y="439834"/>
                  </a:lnTo>
                  <a:lnTo>
                    <a:pt x="264726" y="415081"/>
                  </a:lnTo>
                  <a:lnTo>
                    <a:pt x="261869" y="415081"/>
                  </a:lnTo>
                  <a:lnTo>
                    <a:pt x="251394" y="404609"/>
                  </a:lnTo>
                  <a:lnTo>
                    <a:pt x="247585" y="404609"/>
                  </a:lnTo>
                  <a:lnTo>
                    <a:pt x="247585" y="376048"/>
                  </a:lnTo>
                  <a:lnTo>
                    <a:pt x="237111" y="369384"/>
                  </a:lnTo>
                  <a:lnTo>
                    <a:pt x="244729" y="362720"/>
                  </a:lnTo>
                  <a:lnTo>
                    <a:pt x="244729" y="341776"/>
                  </a:lnTo>
                  <a:lnTo>
                    <a:pt x="240919" y="341776"/>
                  </a:lnTo>
                  <a:lnTo>
                    <a:pt x="234254" y="337968"/>
                  </a:lnTo>
                  <a:lnTo>
                    <a:pt x="234254" y="334159"/>
                  </a:lnTo>
                  <a:lnTo>
                    <a:pt x="240919" y="327495"/>
                  </a:lnTo>
                  <a:lnTo>
                    <a:pt x="247585" y="323687"/>
                  </a:lnTo>
                  <a:lnTo>
                    <a:pt x="251394" y="319879"/>
                  </a:lnTo>
                  <a:lnTo>
                    <a:pt x="254251" y="319879"/>
                  </a:lnTo>
                  <a:lnTo>
                    <a:pt x="258060" y="298935"/>
                  </a:lnTo>
                  <a:lnTo>
                    <a:pt x="261869" y="298935"/>
                  </a:lnTo>
                  <a:lnTo>
                    <a:pt x="264726" y="292271"/>
                  </a:lnTo>
                  <a:lnTo>
                    <a:pt x="264726" y="281798"/>
                  </a:lnTo>
                  <a:lnTo>
                    <a:pt x="268535" y="277990"/>
                  </a:lnTo>
                  <a:lnTo>
                    <a:pt x="271392" y="271326"/>
                  </a:lnTo>
                  <a:lnTo>
                    <a:pt x="278057" y="263710"/>
                  </a:lnTo>
                  <a:lnTo>
                    <a:pt x="281867" y="263710"/>
                  </a:lnTo>
                  <a:lnTo>
                    <a:pt x="281867" y="257046"/>
                  </a:lnTo>
                  <a:lnTo>
                    <a:pt x="278057" y="246573"/>
                  </a:lnTo>
                  <a:lnTo>
                    <a:pt x="275201" y="238957"/>
                  </a:lnTo>
                  <a:lnTo>
                    <a:pt x="275201" y="228485"/>
                  </a:lnTo>
                  <a:lnTo>
                    <a:pt x="268535" y="215157"/>
                  </a:lnTo>
                  <a:lnTo>
                    <a:pt x="261869" y="207541"/>
                  </a:lnTo>
                  <a:lnTo>
                    <a:pt x="254251" y="204685"/>
                  </a:lnTo>
                  <a:lnTo>
                    <a:pt x="244729" y="197068"/>
                  </a:lnTo>
                  <a:lnTo>
                    <a:pt x="237111" y="190404"/>
                  </a:lnTo>
                  <a:lnTo>
                    <a:pt x="234254" y="182788"/>
                  </a:lnTo>
                  <a:lnTo>
                    <a:pt x="227588" y="176124"/>
                  </a:lnTo>
                  <a:lnTo>
                    <a:pt x="220922" y="161844"/>
                  </a:lnTo>
                  <a:lnTo>
                    <a:pt x="220922" y="155180"/>
                  </a:lnTo>
                  <a:lnTo>
                    <a:pt x="223779" y="151371"/>
                  </a:lnTo>
                  <a:lnTo>
                    <a:pt x="230445" y="147563"/>
                  </a:lnTo>
                  <a:lnTo>
                    <a:pt x="284723" y="147563"/>
                  </a:lnTo>
                  <a:lnTo>
                    <a:pt x="275201" y="137091"/>
                  </a:lnTo>
                  <a:lnTo>
                    <a:pt x="271392" y="130427"/>
                  </a:lnTo>
                  <a:lnTo>
                    <a:pt x="264726" y="126619"/>
                  </a:lnTo>
                  <a:lnTo>
                    <a:pt x="261869" y="119955"/>
                  </a:lnTo>
                  <a:lnTo>
                    <a:pt x="261869" y="109482"/>
                  </a:lnTo>
                  <a:lnTo>
                    <a:pt x="258060" y="99010"/>
                  </a:lnTo>
                  <a:lnTo>
                    <a:pt x="258060" y="77114"/>
                  </a:lnTo>
                  <a:lnTo>
                    <a:pt x="261869" y="77114"/>
                  </a:lnTo>
                  <a:lnTo>
                    <a:pt x="261869" y="56169"/>
                  </a:lnTo>
                  <a:lnTo>
                    <a:pt x="258060" y="49505"/>
                  </a:lnTo>
                  <a:lnTo>
                    <a:pt x="251394" y="45697"/>
                  </a:lnTo>
                  <a:lnTo>
                    <a:pt x="254251" y="24753"/>
                  </a:lnTo>
                  <a:lnTo>
                    <a:pt x="251394" y="24753"/>
                  </a:lnTo>
                  <a:lnTo>
                    <a:pt x="247585" y="20945"/>
                  </a:lnTo>
                  <a:lnTo>
                    <a:pt x="240919" y="20945"/>
                  </a:lnTo>
                  <a:close/>
                </a:path>
              </a:pathLst>
            </a:custGeom>
            <a:solidFill>
              <a:srgbClr val="AFABAB"/>
            </a:solidFill>
            <a:ln w="9518" cap="flat">
              <a:noFill/>
              <a:prstDash val="solid"/>
              <a:miter/>
            </a:ln>
          </p:spPr>
          <p:txBody>
            <a:bodyPr rtlCol="0" anchor="ctr"/>
            <a:lstStyle/>
            <a:p>
              <a:endParaRPr lang="en-US" noProof="0" dirty="0"/>
            </a:p>
          </p:txBody>
        </p:sp>
        <p:sp>
          <p:nvSpPr>
            <p:cNvPr id="6504" name="Serbest Form 6503">
              <a:extLst>
                <a:ext uri="{FF2B5EF4-FFF2-40B4-BE49-F238E27FC236}">
                  <a16:creationId xmlns:a16="http://schemas.microsoft.com/office/drawing/2014/main" id="{A3A78349-CBB8-6244-865E-D83506A93AD6}"/>
                </a:ext>
              </a:extLst>
            </p:cNvPr>
            <p:cNvSpPr/>
            <p:nvPr/>
          </p:nvSpPr>
          <p:spPr>
            <a:xfrm>
              <a:off x="5941735" y="3347126"/>
              <a:ext cx="309481" cy="541699"/>
            </a:xfrm>
            <a:custGeom>
              <a:avLst/>
              <a:gdLst>
                <a:gd name="connsiteX0" fmla="*/ 237111 w 309481"/>
                <a:gd name="connsiteY0" fmla="*/ 18088 h 541699"/>
                <a:gd name="connsiteX1" fmla="*/ 234254 w 309481"/>
                <a:gd name="connsiteY1" fmla="*/ 10472 h 541699"/>
                <a:gd name="connsiteX2" fmla="*/ 234254 w 309481"/>
                <a:gd name="connsiteY2" fmla="*/ 0 h 541699"/>
                <a:gd name="connsiteX3" fmla="*/ 220922 w 309481"/>
                <a:gd name="connsiteY3" fmla="*/ 3808 h 541699"/>
                <a:gd name="connsiteX4" fmla="*/ 220922 w 309481"/>
                <a:gd name="connsiteY4" fmla="*/ 31417 h 541699"/>
                <a:gd name="connsiteX5" fmla="*/ 223779 w 309481"/>
                <a:gd name="connsiteY5" fmla="*/ 35225 h 541699"/>
                <a:gd name="connsiteX6" fmla="*/ 223779 w 309481"/>
                <a:gd name="connsiteY6" fmla="*/ 39033 h 541699"/>
                <a:gd name="connsiteX7" fmla="*/ 240919 w 309481"/>
                <a:gd name="connsiteY7" fmla="*/ 39033 h 541699"/>
                <a:gd name="connsiteX8" fmla="*/ 240919 w 309481"/>
                <a:gd name="connsiteY8" fmla="*/ 56169 h 541699"/>
                <a:gd name="connsiteX9" fmla="*/ 237111 w 309481"/>
                <a:gd name="connsiteY9" fmla="*/ 59978 h 541699"/>
                <a:gd name="connsiteX10" fmla="*/ 237111 w 309481"/>
                <a:gd name="connsiteY10" fmla="*/ 63786 h 541699"/>
                <a:gd name="connsiteX11" fmla="*/ 240919 w 309481"/>
                <a:gd name="connsiteY11" fmla="*/ 66641 h 541699"/>
                <a:gd name="connsiteX12" fmla="*/ 240919 w 309481"/>
                <a:gd name="connsiteY12" fmla="*/ 74258 h 541699"/>
                <a:gd name="connsiteX13" fmla="*/ 230445 w 309481"/>
                <a:gd name="connsiteY13" fmla="*/ 84730 h 541699"/>
                <a:gd name="connsiteX14" fmla="*/ 223779 w 309481"/>
                <a:gd name="connsiteY14" fmla="*/ 88538 h 541699"/>
                <a:gd name="connsiteX15" fmla="*/ 217113 w 309481"/>
                <a:gd name="connsiteY15" fmla="*/ 88538 h 541699"/>
                <a:gd name="connsiteX16" fmla="*/ 217113 w 309481"/>
                <a:gd name="connsiteY16" fmla="*/ 91394 h 541699"/>
                <a:gd name="connsiteX17" fmla="*/ 214256 w 309481"/>
                <a:gd name="connsiteY17" fmla="*/ 95202 h 541699"/>
                <a:gd name="connsiteX18" fmla="*/ 214256 w 309481"/>
                <a:gd name="connsiteY18" fmla="*/ 99010 h 541699"/>
                <a:gd name="connsiteX19" fmla="*/ 210448 w 309481"/>
                <a:gd name="connsiteY19" fmla="*/ 101866 h 541699"/>
                <a:gd name="connsiteX20" fmla="*/ 210448 w 309481"/>
                <a:gd name="connsiteY20" fmla="*/ 105674 h 541699"/>
                <a:gd name="connsiteX21" fmla="*/ 203782 w 309481"/>
                <a:gd name="connsiteY21" fmla="*/ 113290 h 541699"/>
                <a:gd name="connsiteX22" fmla="*/ 199973 w 309481"/>
                <a:gd name="connsiteY22" fmla="*/ 119955 h 541699"/>
                <a:gd name="connsiteX23" fmla="*/ 197116 w 309481"/>
                <a:gd name="connsiteY23" fmla="*/ 137091 h 541699"/>
                <a:gd name="connsiteX24" fmla="*/ 193307 w 309481"/>
                <a:gd name="connsiteY24" fmla="*/ 140899 h 541699"/>
                <a:gd name="connsiteX25" fmla="*/ 193307 w 309481"/>
                <a:gd name="connsiteY25" fmla="*/ 158036 h 541699"/>
                <a:gd name="connsiteX26" fmla="*/ 190450 w 309481"/>
                <a:gd name="connsiteY26" fmla="*/ 168508 h 541699"/>
                <a:gd name="connsiteX27" fmla="*/ 186642 w 309481"/>
                <a:gd name="connsiteY27" fmla="*/ 172316 h 541699"/>
                <a:gd name="connsiteX28" fmla="*/ 176166 w 309481"/>
                <a:gd name="connsiteY28" fmla="*/ 172316 h 541699"/>
                <a:gd name="connsiteX29" fmla="*/ 176166 w 309481"/>
                <a:gd name="connsiteY29" fmla="*/ 190404 h 541699"/>
                <a:gd name="connsiteX30" fmla="*/ 173310 w 309481"/>
                <a:gd name="connsiteY30" fmla="*/ 200877 h 541699"/>
                <a:gd name="connsiteX31" fmla="*/ 173310 w 309481"/>
                <a:gd name="connsiteY31" fmla="*/ 207541 h 541699"/>
                <a:gd name="connsiteX32" fmla="*/ 169501 w 309481"/>
                <a:gd name="connsiteY32" fmla="*/ 211349 h 541699"/>
                <a:gd name="connsiteX33" fmla="*/ 162835 w 309481"/>
                <a:gd name="connsiteY33" fmla="*/ 215157 h 541699"/>
                <a:gd name="connsiteX34" fmla="*/ 159026 w 309481"/>
                <a:gd name="connsiteY34" fmla="*/ 218013 h 541699"/>
                <a:gd name="connsiteX35" fmla="*/ 152360 w 309481"/>
                <a:gd name="connsiteY35" fmla="*/ 221821 h 541699"/>
                <a:gd name="connsiteX36" fmla="*/ 145694 w 309481"/>
                <a:gd name="connsiteY36" fmla="*/ 249430 h 541699"/>
                <a:gd name="connsiteX37" fmla="*/ 132363 w 309481"/>
                <a:gd name="connsiteY37" fmla="*/ 267518 h 541699"/>
                <a:gd name="connsiteX38" fmla="*/ 132363 w 309481"/>
                <a:gd name="connsiteY38" fmla="*/ 284654 h 541699"/>
                <a:gd name="connsiteX39" fmla="*/ 128554 w 309481"/>
                <a:gd name="connsiteY39" fmla="*/ 288463 h 541699"/>
                <a:gd name="connsiteX40" fmla="*/ 121888 w 309481"/>
                <a:gd name="connsiteY40" fmla="*/ 292271 h 541699"/>
                <a:gd name="connsiteX41" fmla="*/ 119031 w 309481"/>
                <a:gd name="connsiteY41" fmla="*/ 298935 h 541699"/>
                <a:gd name="connsiteX42" fmla="*/ 119031 w 309481"/>
                <a:gd name="connsiteY42" fmla="*/ 306551 h 541699"/>
                <a:gd name="connsiteX43" fmla="*/ 108557 w 309481"/>
                <a:gd name="connsiteY43" fmla="*/ 317023 h 541699"/>
                <a:gd name="connsiteX44" fmla="*/ 104748 w 309481"/>
                <a:gd name="connsiteY44" fmla="*/ 317023 h 541699"/>
                <a:gd name="connsiteX45" fmla="*/ 101891 w 309481"/>
                <a:gd name="connsiteY45" fmla="*/ 313215 h 541699"/>
                <a:gd name="connsiteX46" fmla="*/ 98082 w 309481"/>
                <a:gd name="connsiteY46" fmla="*/ 306551 h 541699"/>
                <a:gd name="connsiteX47" fmla="*/ 98082 w 309481"/>
                <a:gd name="connsiteY47" fmla="*/ 302743 h 541699"/>
                <a:gd name="connsiteX48" fmla="*/ 95225 w 309481"/>
                <a:gd name="connsiteY48" fmla="*/ 296079 h 541699"/>
                <a:gd name="connsiteX49" fmla="*/ 87607 w 309481"/>
                <a:gd name="connsiteY49" fmla="*/ 288463 h 541699"/>
                <a:gd name="connsiteX50" fmla="*/ 84751 w 309481"/>
                <a:gd name="connsiteY50" fmla="*/ 281798 h 541699"/>
                <a:gd name="connsiteX51" fmla="*/ 78085 w 309481"/>
                <a:gd name="connsiteY51" fmla="*/ 281798 h 541699"/>
                <a:gd name="connsiteX52" fmla="*/ 80941 w 309481"/>
                <a:gd name="connsiteY52" fmla="*/ 284654 h 541699"/>
                <a:gd name="connsiteX53" fmla="*/ 80941 w 309481"/>
                <a:gd name="connsiteY53" fmla="*/ 292271 h 541699"/>
                <a:gd name="connsiteX54" fmla="*/ 78085 w 309481"/>
                <a:gd name="connsiteY54" fmla="*/ 296079 h 541699"/>
                <a:gd name="connsiteX55" fmla="*/ 74275 w 309481"/>
                <a:gd name="connsiteY55" fmla="*/ 296079 h 541699"/>
                <a:gd name="connsiteX56" fmla="*/ 67610 w 309481"/>
                <a:gd name="connsiteY56" fmla="*/ 292271 h 541699"/>
                <a:gd name="connsiteX57" fmla="*/ 63801 w 309481"/>
                <a:gd name="connsiteY57" fmla="*/ 288463 h 541699"/>
                <a:gd name="connsiteX58" fmla="*/ 60944 w 309481"/>
                <a:gd name="connsiteY58" fmla="*/ 288463 h 541699"/>
                <a:gd name="connsiteX59" fmla="*/ 57135 w 309481"/>
                <a:gd name="connsiteY59" fmla="*/ 292271 h 541699"/>
                <a:gd name="connsiteX60" fmla="*/ 50469 w 309481"/>
                <a:gd name="connsiteY60" fmla="*/ 306551 h 541699"/>
                <a:gd name="connsiteX61" fmla="*/ 47613 w 309481"/>
                <a:gd name="connsiteY61" fmla="*/ 309407 h 541699"/>
                <a:gd name="connsiteX62" fmla="*/ 47613 w 309481"/>
                <a:gd name="connsiteY62" fmla="*/ 313215 h 541699"/>
                <a:gd name="connsiteX63" fmla="*/ 9523 w 309481"/>
                <a:gd name="connsiteY63" fmla="*/ 344632 h 541699"/>
                <a:gd name="connsiteX64" fmla="*/ 9523 w 309481"/>
                <a:gd name="connsiteY64" fmla="*/ 376048 h 541699"/>
                <a:gd name="connsiteX65" fmla="*/ 6666 w 309481"/>
                <a:gd name="connsiteY65" fmla="*/ 383665 h 541699"/>
                <a:gd name="connsiteX66" fmla="*/ 6666 w 309481"/>
                <a:gd name="connsiteY66" fmla="*/ 390329 h 541699"/>
                <a:gd name="connsiteX67" fmla="*/ 2857 w 309481"/>
                <a:gd name="connsiteY67" fmla="*/ 394137 h 541699"/>
                <a:gd name="connsiteX68" fmla="*/ 2857 w 309481"/>
                <a:gd name="connsiteY68" fmla="*/ 397945 h 541699"/>
                <a:gd name="connsiteX69" fmla="*/ 0 w 309481"/>
                <a:gd name="connsiteY69" fmla="*/ 404609 h 541699"/>
                <a:gd name="connsiteX70" fmla="*/ 13332 w 309481"/>
                <a:gd name="connsiteY70" fmla="*/ 400801 h 541699"/>
                <a:gd name="connsiteX71" fmla="*/ 13332 w 309481"/>
                <a:gd name="connsiteY71" fmla="*/ 415081 h 541699"/>
                <a:gd name="connsiteX72" fmla="*/ 19998 w 309481"/>
                <a:gd name="connsiteY72" fmla="*/ 429362 h 541699"/>
                <a:gd name="connsiteX73" fmla="*/ 33329 w 309481"/>
                <a:gd name="connsiteY73" fmla="*/ 436026 h 541699"/>
                <a:gd name="connsiteX74" fmla="*/ 37138 w 309481"/>
                <a:gd name="connsiteY74" fmla="*/ 439834 h 541699"/>
                <a:gd name="connsiteX75" fmla="*/ 47613 w 309481"/>
                <a:gd name="connsiteY75" fmla="*/ 425554 h 541699"/>
                <a:gd name="connsiteX76" fmla="*/ 37138 w 309481"/>
                <a:gd name="connsiteY76" fmla="*/ 443642 h 541699"/>
                <a:gd name="connsiteX77" fmla="*/ 47613 w 309481"/>
                <a:gd name="connsiteY77" fmla="*/ 460778 h 541699"/>
                <a:gd name="connsiteX78" fmla="*/ 57135 w 309481"/>
                <a:gd name="connsiteY78" fmla="*/ 464586 h 541699"/>
                <a:gd name="connsiteX79" fmla="*/ 57135 w 309481"/>
                <a:gd name="connsiteY79" fmla="*/ 492195 h 541699"/>
                <a:gd name="connsiteX80" fmla="*/ 50469 w 309481"/>
                <a:gd name="connsiteY80" fmla="*/ 492195 h 541699"/>
                <a:gd name="connsiteX81" fmla="*/ 50469 w 309481"/>
                <a:gd name="connsiteY81" fmla="*/ 510283 h 541699"/>
                <a:gd name="connsiteX82" fmla="*/ 57135 w 309481"/>
                <a:gd name="connsiteY82" fmla="*/ 516948 h 541699"/>
                <a:gd name="connsiteX83" fmla="*/ 111413 w 309481"/>
                <a:gd name="connsiteY83" fmla="*/ 516948 h 541699"/>
                <a:gd name="connsiteX84" fmla="*/ 121888 w 309481"/>
                <a:gd name="connsiteY84" fmla="*/ 506475 h 541699"/>
                <a:gd name="connsiteX85" fmla="*/ 128554 w 309481"/>
                <a:gd name="connsiteY85" fmla="*/ 516948 h 541699"/>
                <a:gd name="connsiteX86" fmla="*/ 145694 w 309481"/>
                <a:gd name="connsiteY86" fmla="*/ 516948 h 541699"/>
                <a:gd name="connsiteX87" fmla="*/ 152360 w 309481"/>
                <a:gd name="connsiteY87" fmla="*/ 510283 h 541699"/>
                <a:gd name="connsiteX88" fmla="*/ 156169 w 309481"/>
                <a:gd name="connsiteY88" fmla="*/ 510283 h 541699"/>
                <a:gd name="connsiteX89" fmla="*/ 162835 w 309481"/>
                <a:gd name="connsiteY89" fmla="*/ 513139 h 541699"/>
                <a:gd name="connsiteX90" fmla="*/ 166644 w 309481"/>
                <a:gd name="connsiteY90" fmla="*/ 513139 h 541699"/>
                <a:gd name="connsiteX91" fmla="*/ 193307 w 309481"/>
                <a:gd name="connsiteY91" fmla="*/ 510283 h 541699"/>
                <a:gd name="connsiteX92" fmla="*/ 193307 w 309481"/>
                <a:gd name="connsiteY92" fmla="*/ 520756 h 541699"/>
                <a:gd name="connsiteX93" fmla="*/ 210448 w 309481"/>
                <a:gd name="connsiteY93" fmla="*/ 520756 h 541699"/>
                <a:gd name="connsiteX94" fmla="*/ 220922 w 309481"/>
                <a:gd name="connsiteY94" fmla="*/ 516948 h 541699"/>
                <a:gd name="connsiteX95" fmla="*/ 247585 w 309481"/>
                <a:gd name="connsiteY95" fmla="*/ 516948 h 541699"/>
                <a:gd name="connsiteX96" fmla="*/ 254251 w 309481"/>
                <a:gd name="connsiteY96" fmla="*/ 520756 h 541699"/>
                <a:gd name="connsiteX97" fmla="*/ 258060 w 309481"/>
                <a:gd name="connsiteY97" fmla="*/ 524564 h 541699"/>
                <a:gd name="connsiteX98" fmla="*/ 264726 w 309481"/>
                <a:gd name="connsiteY98" fmla="*/ 524564 h 541699"/>
                <a:gd name="connsiteX99" fmla="*/ 268535 w 309481"/>
                <a:gd name="connsiteY99" fmla="*/ 527420 h 541699"/>
                <a:gd name="connsiteX100" fmla="*/ 288532 w 309481"/>
                <a:gd name="connsiteY100" fmla="*/ 527420 h 541699"/>
                <a:gd name="connsiteX101" fmla="*/ 301864 w 309481"/>
                <a:gd name="connsiteY101" fmla="*/ 541700 h 541699"/>
                <a:gd name="connsiteX102" fmla="*/ 305673 w 309481"/>
                <a:gd name="connsiteY102" fmla="*/ 516948 h 541699"/>
                <a:gd name="connsiteX103" fmla="*/ 309482 w 309481"/>
                <a:gd name="connsiteY103" fmla="*/ 513139 h 541699"/>
                <a:gd name="connsiteX104" fmla="*/ 301864 w 309481"/>
                <a:gd name="connsiteY104" fmla="*/ 506475 h 541699"/>
                <a:gd name="connsiteX105" fmla="*/ 301864 w 309481"/>
                <a:gd name="connsiteY105" fmla="*/ 489339 h 541699"/>
                <a:gd name="connsiteX106" fmla="*/ 299007 w 309481"/>
                <a:gd name="connsiteY106" fmla="*/ 477915 h 541699"/>
                <a:gd name="connsiteX107" fmla="*/ 292341 w 309481"/>
                <a:gd name="connsiteY107" fmla="*/ 475058 h 541699"/>
                <a:gd name="connsiteX108" fmla="*/ 288532 w 309481"/>
                <a:gd name="connsiteY108" fmla="*/ 467442 h 541699"/>
                <a:gd name="connsiteX109" fmla="*/ 281867 w 309481"/>
                <a:gd name="connsiteY109" fmla="*/ 464586 h 541699"/>
                <a:gd name="connsiteX110" fmla="*/ 275201 w 309481"/>
                <a:gd name="connsiteY110" fmla="*/ 456970 h 541699"/>
                <a:gd name="connsiteX111" fmla="*/ 268535 w 309481"/>
                <a:gd name="connsiteY111" fmla="*/ 443642 h 541699"/>
                <a:gd name="connsiteX112" fmla="*/ 264726 w 309481"/>
                <a:gd name="connsiteY112" fmla="*/ 439834 h 541699"/>
                <a:gd name="connsiteX113" fmla="*/ 264726 w 309481"/>
                <a:gd name="connsiteY113" fmla="*/ 415081 h 541699"/>
                <a:gd name="connsiteX114" fmla="*/ 261869 w 309481"/>
                <a:gd name="connsiteY114" fmla="*/ 415081 h 541699"/>
                <a:gd name="connsiteX115" fmla="*/ 251394 w 309481"/>
                <a:gd name="connsiteY115" fmla="*/ 404609 h 541699"/>
                <a:gd name="connsiteX116" fmla="*/ 247585 w 309481"/>
                <a:gd name="connsiteY116" fmla="*/ 404609 h 541699"/>
                <a:gd name="connsiteX117" fmla="*/ 247585 w 309481"/>
                <a:gd name="connsiteY117" fmla="*/ 376048 h 541699"/>
                <a:gd name="connsiteX118" fmla="*/ 237111 w 309481"/>
                <a:gd name="connsiteY118" fmla="*/ 369384 h 541699"/>
                <a:gd name="connsiteX119" fmla="*/ 244729 w 309481"/>
                <a:gd name="connsiteY119" fmla="*/ 362720 h 541699"/>
                <a:gd name="connsiteX120" fmla="*/ 244729 w 309481"/>
                <a:gd name="connsiteY120" fmla="*/ 341776 h 541699"/>
                <a:gd name="connsiteX121" fmla="*/ 240919 w 309481"/>
                <a:gd name="connsiteY121" fmla="*/ 341776 h 541699"/>
                <a:gd name="connsiteX122" fmla="*/ 234254 w 309481"/>
                <a:gd name="connsiteY122" fmla="*/ 337968 h 541699"/>
                <a:gd name="connsiteX123" fmla="*/ 234254 w 309481"/>
                <a:gd name="connsiteY123" fmla="*/ 334159 h 541699"/>
                <a:gd name="connsiteX124" fmla="*/ 240919 w 309481"/>
                <a:gd name="connsiteY124" fmla="*/ 327495 h 541699"/>
                <a:gd name="connsiteX125" fmla="*/ 247585 w 309481"/>
                <a:gd name="connsiteY125" fmla="*/ 323687 h 541699"/>
                <a:gd name="connsiteX126" fmla="*/ 251394 w 309481"/>
                <a:gd name="connsiteY126" fmla="*/ 319879 h 541699"/>
                <a:gd name="connsiteX127" fmla="*/ 254251 w 309481"/>
                <a:gd name="connsiteY127" fmla="*/ 319879 h 541699"/>
                <a:gd name="connsiteX128" fmla="*/ 258060 w 309481"/>
                <a:gd name="connsiteY128" fmla="*/ 298935 h 541699"/>
                <a:gd name="connsiteX129" fmla="*/ 261869 w 309481"/>
                <a:gd name="connsiteY129" fmla="*/ 298935 h 541699"/>
                <a:gd name="connsiteX130" fmla="*/ 264726 w 309481"/>
                <a:gd name="connsiteY130" fmla="*/ 292271 h 541699"/>
                <a:gd name="connsiteX131" fmla="*/ 264726 w 309481"/>
                <a:gd name="connsiteY131" fmla="*/ 281798 h 541699"/>
                <a:gd name="connsiteX132" fmla="*/ 268535 w 309481"/>
                <a:gd name="connsiteY132" fmla="*/ 277990 h 541699"/>
                <a:gd name="connsiteX133" fmla="*/ 271392 w 309481"/>
                <a:gd name="connsiteY133" fmla="*/ 271326 h 541699"/>
                <a:gd name="connsiteX134" fmla="*/ 278057 w 309481"/>
                <a:gd name="connsiteY134" fmla="*/ 263710 h 541699"/>
                <a:gd name="connsiteX135" fmla="*/ 281867 w 309481"/>
                <a:gd name="connsiteY135" fmla="*/ 263710 h 541699"/>
                <a:gd name="connsiteX136" fmla="*/ 281867 w 309481"/>
                <a:gd name="connsiteY136" fmla="*/ 257046 h 541699"/>
                <a:gd name="connsiteX137" fmla="*/ 278057 w 309481"/>
                <a:gd name="connsiteY137" fmla="*/ 246573 h 541699"/>
                <a:gd name="connsiteX138" fmla="*/ 275201 w 309481"/>
                <a:gd name="connsiteY138" fmla="*/ 238957 h 541699"/>
                <a:gd name="connsiteX139" fmla="*/ 275201 w 309481"/>
                <a:gd name="connsiteY139" fmla="*/ 228485 h 541699"/>
                <a:gd name="connsiteX140" fmla="*/ 268535 w 309481"/>
                <a:gd name="connsiteY140" fmla="*/ 215157 h 541699"/>
                <a:gd name="connsiteX141" fmla="*/ 261869 w 309481"/>
                <a:gd name="connsiteY141" fmla="*/ 207541 h 541699"/>
                <a:gd name="connsiteX142" fmla="*/ 254251 w 309481"/>
                <a:gd name="connsiteY142" fmla="*/ 204685 h 541699"/>
                <a:gd name="connsiteX143" fmla="*/ 244729 w 309481"/>
                <a:gd name="connsiteY143" fmla="*/ 197068 h 541699"/>
                <a:gd name="connsiteX144" fmla="*/ 237111 w 309481"/>
                <a:gd name="connsiteY144" fmla="*/ 190404 h 541699"/>
                <a:gd name="connsiteX145" fmla="*/ 234254 w 309481"/>
                <a:gd name="connsiteY145" fmla="*/ 182788 h 541699"/>
                <a:gd name="connsiteX146" fmla="*/ 227588 w 309481"/>
                <a:gd name="connsiteY146" fmla="*/ 176124 h 541699"/>
                <a:gd name="connsiteX147" fmla="*/ 220922 w 309481"/>
                <a:gd name="connsiteY147" fmla="*/ 161844 h 541699"/>
                <a:gd name="connsiteX148" fmla="*/ 220922 w 309481"/>
                <a:gd name="connsiteY148" fmla="*/ 155180 h 541699"/>
                <a:gd name="connsiteX149" fmla="*/ 223779 w 309481"/>
                <a:gd name="connsiteY149" fmla="*/ 151371 h 541699"/>
                <a:gd name="connsiteX150" fmla="*/ 230445 w 309481"/>
                <a:gd name="connsiteY150" fmla="*/ 147563 h 541699"/>
                <a:gd name="connsiteX151" fmla="*/ 284723 w 309481"/>
                <a:gd name="connsiteY151" fmla="*/ 147563 h 541699"/>
                <a:gd name="connsiteX152" fmla="*/ 275201 w 309481"/>
                <a:gd name="connsiteY152" fmla="*/ 137091 h 541699"/>
                <a:gd name="connsiteX153" fmla="*/ 271392 w 309481"/>
                <a:gd name="connsiteY153" fmla="*/ 130427 h 541699"/>
                <a:gd name="connsiteX154" fmla="*/ 264726 w 309481"/>
                <a:gd name="connsiteY154" fmla="*/ 126619 h 541699"/>
                <a:gd name="connsiteX155" fmla="*/ 261869 w 309481"/>
                <a:gd name="connsiteY155" fmla="*/ 119955 h 541699"/>
                <a:gd name="connsiteX156" fmla="*/ 261869 w 309481"/>
                <a:gd name="connsiteY156" fmla="*/ 109482 h 541699"/>
                <a:gd name="connsiteX157" fmla="*/ 258060 w 309481"/>
                <a:gd name="connsiteY157" fmla="*/ 99010 h 541699"/>
                <a:gd name="connsiteX158" fmla="*/ 258060 w 309481"/>
                <a:gd name="connsiteY158" fmla="*/ 77114 h 541699"/>
                <a:gd name="connsiteX159" fmla="*/ 261869 w 309481"/>
                <a:gd name="connsiteY159" fmla="*/ 77114 h 541699"/>
                <a:gd name="connsiteX160" fmla="*/ 261869 w 309481"/>
                <a:gd name="connsiteY160" fmla="*/ 56169 h 541699"/>
                <a:gd name="connsiteX161" fmla="*/ 258060 w 309481"/>
                <a:gd name="connsiteY161" fmla="*/ 49505 h 541699"/>
                <a:gd name="connsiteX162" fmla="*/ 251394 w 309481"/>
                <a:gd name="connsiteY162" fmla="*/ 45697 h 541699"/>
                <a:gd name="connsiteX163" fmla="*/ 254251 w 309481"/>
                <a:gd name="connsiteY163" fmla="*/ 24753 h 541699"/>
                <a:gd name="connsiteX164" fmla="*/ 251394 w 309481"/>
                <a:gd name="connsiteY164" fmla="*/ 24753 h 541699"/>
                <a:gd name="connsiteX165" fmla="*/ 247585 w 309481"/>
                <a:gd name="connsiteY165" fmla="*/ 20945 h 541699"/>
                <a:gd name="connsiteX166" fmla="*/ 240919 w 309481"/>
                <a:gd name="connsiteY166" fmla="*/ 20945 h 54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309481" h="541699">
                  <a:moveTo>
                    <a:pt x="237111" y="18088"/>
                  </a:moveTo>
                  <a:lnTo>
                    <a:pt x="234254" y="10472"/>
                  </a:lnTo>
                  <a:lnTo>
                    <a:pt x="234254" y="0"/>
                  </a:lnTo>
                  <a:lnTo>
                    <a:pt x="220922" y="3808"/>
                  </a:lnTo>
                  <a:lnTo>
                    <a:pt x="220922" y="31417"/>
                  </a:lnTo>
                  <a:lnTo>
                    <a:pt x="223779" y="35225"/>
                  </a:lnTo>
                  <a:lnTo>
                    <a:pt x="223779" y="39033"/>
                  </a:lnTo>
                  <a:lnTo>
                    <a:pt x="240919" y="39033"/>
                  </a:lnTo>
                  <a:lnTo>
                    <a:pt x="240919" y="56169"/>
                  </a:lnTo>
                  <a:lnTo>
                    <a:pt x="237111" y="59978"/>
                  </a:lnTo>
                  <a:lnTo>
                    <a:pt x="237111" y="63786"/>
                  </a:lnTo>
                  <a:lnTo>
                    <a:pt x="240919" y="66641"/>
                  </a:lnTo>
                  <a:lnTo>
                    <a:pt x="240919" y="74258"/>
                  </a:lnTo>
                  <a:lnTo>
                    <a:pt x="230445" y="84730"/>
                  </a:lnTo>
                  <a:lnTo>
                    <a:pt x="223779" y="88538"/>
                  </a:lnTo>
                  <a:lnTo>
                    <a:pt x="217113" y="88538"/>
                  </a:lnTo>
                  <a:lnTo>
                    <a:pt x="217113" y="91394"/>
                  </a:lnTo>
                  <a:lnTo>
                    <a:pt x="214256" y="95202"/>
                  </a:lnTo>
                  <a:lnTo>
                    <a:pt x="214256" y="99010"/>
                  </a:lnTo>
                  <a:lnTo>
                    <a:pt x="210448" y="101866"/>
                  </a:lnTo>
                  <a:lnTo>
                    <a:pt x="210448" y="105674"/>
                  </a:lnTo>
                  <a:lnTo>
                    <a:pt x="203782" y="113290"/>
                  </a:lnTo>
                  <a:lnTo>
                    <a:pt x="199973" y="119955"/>
                  </a:lnTo>
                  <a:lnTo>
                    <a:pt x="197116" y="137091"/>
                  </a:lnTo>
                  <a:lnTo>
                    <a:pt x="193307" y="140899"/>
                  </a:lnTo>
                  <a:lnTo>
                    <a:pt x="193307" y="158036"/>
                  </a:lnTo>
                  <a:lnTo>
                    <a:pt x="190450" y="168508"/>
                  </a:lnTo>
                  <a:lnTo>
                    <a:pt x="186642" y="172316"/>
                  </a:lnTo>
                  <a:lnTo>
                    <a:pt x="176166" y="172316"/>
                  </a:lnTo>
                  <a:lnTo>
                    <a:pt x="176166" y="190404"/>
                  </a:lnTo>
                  <a:lnTo>
                    <a:pt x="173310" y="200877"/>
                  </a:lnTo>
                  <a:lnTo>
                    <a:pt x="173310" y="207541"/>
                  </a:lnTo>
                  <a:lnTo>
                    <a:pt x="169501" y="211349"/>
                  </a:lnTo>
                  <a:lnTo>
                    <a:pt x="162835" y="215157"/>
                  </a:lnTo>
                  <a:lnTo>
                    <a:pt x="159026" y="218013"/>
                  </a:lnTo>
                  <a:lnTo>
                    <a:pt x="152360" y="221821"/>
                  </a:lnTo>
                  <a:lnTo>
                    <a:pt x="145694" y="249430"/>
                  </a:lnTo>
                  <a:lnTo>
                    <a:pt x="132363" y="267518"/>
                  </a:lnTo>
                  <a:lnTo>
                    <a:pt x="132363" y="284654"/>
                  </a:lnTo>
                  <a:lnTo>
                    <a:pt x="128554" y="288463"/>
                  </a:lnTo>
                  <a:lnTo>
                    <a:pt x="121888" y="292271"/>
                  </a:lnTo>
                  <a:lnTo>
                    <a:pt x="119031" y="298935"/>
                  </a:lnTo>
                  <a:lnTo>
                    <a:pt x="119031" y="306551"/>
                  </a:lnTo>
                  <a:lnTo>
                    <a:pt x="108557" y="317023"/>
                  </a:lnTo>
                  <a:lnTo>
                    <a:pt x="104748" y="317023"/>
                  </a:lnTo>
                  <a:lnTo>
                    <a:pt x="101891" y="313215"/>
                  </a:lnTo>
                  <a:lnTo>
                    <a:pt x="98082" y="306551"/>
                  </a:lnTo>
                  <a:lnTo>
                    <a:pt x="98082" y="302743"/>
                  </a:lnTo>
                  <a:lnTo>
                    <a:pt x="95225" y="296079"/>
                  </a:lnTo>
                  <a:lnTo>
                    <a:pt x="87607" y="288463"/>
                  </a:lnTo>
                  <a:lnTo>
                    <a:pt x="84751" y="281798"/>
                  </a:lnTo>
                  <a:lnTo>
                    <a:pt x="78085" y="281798"/>
                  </a:lnTo>
                  <a:lnTo>
                    <a:pt x="80941" y="284654"/>
                  </a:lnTo>
                  <a:lnTo>
                    <a:pt x="80941" y="292271"/>
                  </a:lnTo>
                  <a:lnTo>
                    <a:pt x="78085" y="296079"/>
                  </a:lnTo>
                  <a:lnTo>
                    <a:pt x="74275" y="296079"/>
                  </a:lnTo>
                  <a:lnTo>
                    <a:pt x="67610" y="292271"/>
                  </a:lnTo>
                  <a:lnTo>
                    <a:pt x="63801" y="288463"/>
                  </a:lnTo>
                  <a:lnTo>
                    <a:pt x="60944" y="288463"/>
                  </a:lnTo>
                  <a:lnTo>
                    <a:pt x="57135" y="292271"/>
                  </a:lnTo>
                  <a:lnTo>
                    <a:pt x="50469" y="306551"/>
                  </a:lnTo>
                  <a:lnTo>
                    <a:pt x="47613" y="309407"/>
                  </a:lnTo>
                  <a:lnTo>
                    <a:pt x="47613" y="313215"/>
                  </a:lnTo>
                  <a:lnTo>
                    <a:pt x="9523" y="344632"/>
                  </a:lnTo>
                  <a:lnTo>
                    <a:pt x="9523" y="376048"/>
                  </a:lnTo>
                  <a:lnTo>
                    <a:pt x="6666" y="383665"/>
                  </a:lnTo>
                  <a:lnTo>
                    <a:pt x="6666" y="390329"/>
                  </a:lnTo>
                  <a:lnTo>
                    <a:pt x="2857" y="394137"/>
                  </a:lnTo>
                  <a:lnTo>
                    <a:pt x="2857" y="397945"/>
                  </a:lnTo>
                  <a:lnTo>
                    <a:pt x="0" y="404609"/>
                  </a:lnTo>
                  <a:lnTo>
                    <a:pt x="13332" y="400801"/>
                  </a:lnTo>
                  <a:lnTo>
                    <a:pt x="13332" y="415081"/>
                  </a:lnTo>
                  <a:lnTo>
                    <a:pt x="19998" y="429362"/>
                  </a:lnTo>
                  <a:lnTo>
                    <a:pt x="33329" y="436026"/>
                  </a:lnTo>
                  <a:lnTo>
                    <a:pt x="37138" y="439834"/>
                  </a:lnTo>
                  <a:lnTo>
                    <a:pt x="47613" y="425554"/>
                  </a:lnTo>
                  <a:lnTo>
                    <a:pt x="37138" y="443642"/>
                  </a:lnTo>
                  <a:lnTo>
                    <a:pt x="47613" y="460778"/>
                  </a:lnTo>
                  <a:lnTo>
                    <a:pt x="57135" y="464586"/>
                  </a:lnTo>
                  <a:lnTo>
                    <a:pt x="57135" y="492195"/>
                  </a:lnTo>
                  <a:lnTo>
                    <a:pt x="50469" y="492195"/>
                  </a:lnTo>
                  <a:lnTo>
                    <a:pt x="50469" y="510283"/>
                  </a:lnTo>
                  <a:lnTo>
                    <a:pt x="57135" y="516948"/>
                  </a:lnTo>
                  <a:lnTo>
                    <a:pt x="111413" y="516948"/>
                  </a:lnTo>
                  <a:lnTo>
                    <a:pt x="121888" y="506475"/>
                  </a:lnTo>
                  <a:lnTo>
                    <a:pt x="128554" y="516948"/>
                  </a:lnTo>
                  <a:lnTo>
                    <a:pt x="145694" y="516948"/>
                  </a:lnTo>
                  <a:lnTo>
                    <a:pt x="152360" y="510283"/>
                  </a:lnTo>
                  <a:lnTo>
                    <a:pt x="156169" y="510283"/>
                  </a:lnTo>
                  <a:lnTo>
                    <a:pt x="162835" y="513139"/>
                  </a:lnTo>
                  <a:lnTo>
                    <a:pt x="166644" y="513139"/>
                  </a:lnTo>
                  <a:lnTo>
                    <a:pt x="193307" y="510283"/>
                  </a:lnTo>
                  <a:lnTo>
                    <a:pt x="193307" y="520756"/>
                  </a:lnTo>
                  <a:lnTo>
                    <a:pt x="210448" y="520756"/>
                  </a:lnTo>
                  <a:lnTo>
                    <a:pt x="220922" y="516948"/>
                  </a:lnTo>
                  <a:lnTo>
                    <a:pt x="247585" y="516948"/>
                  </a:lnTo>
                  <a:lnTo>
                    <a:pt x="254251" y="520756"/>
                  </a:lnTo>
                  <a:lnTo>
                    <a:pt x="258060" y="524564"/>
                  </a:lnTo>
                  <a:lnTo>
                    <a:pt x="264726" y="524564"/>
                  </a:lnTo>
                  <a:lnTo>
                    <a:pt x="268535" y="527420"/>
                  </a:lnTo>
                  <a:lnTo>
                    <a:pt x="288532" y="527420"/>
                  </a:lnTo>
                  <a:lnTo>
                    <a:pt x="301864" y="541700"/>
                  </a:lnTo>
                  <a:lnTo>
                    <a:pt x="305673" y="516948"/>
                  </a:lnTo>
                  <a:lnTo>
                    <a:pt x="309482" y="513139"/>
                  </a:lnTo>
                  <a:lnTo>
                    <a:pt x="301864" y="506475"/>
                  </a:lnTo>
                  <a:lnTo>
                    <a:pt x="301864" y="489339"/>
                  </a:lnTo>
                  <a:lnTo>
                    <a:pt x="299007" y="477915"/>
                  </a:lnTo>
                  <a:lnTo>
                    <a:pt x="292341" y="475058"/>
                  </a:lnTo>
                  <a:lnTo>
                    <a:pt x="288532" y="467442"/>
                  </a:lnTo>
                  <a:lnTo>
                    <a:pt x="281867" y="464586"/>
                  </a:lnTo>
                  <a:lnTo>
                    <a:pt x="275201" y="456970"/>
                  </a:lnTo>
                  <a:lnTo>
                    <a:pt x="268535" y="443642"/>
                  </a:lnTo>
                  <a:lnTo>
                    <a:pt x="264726" y="439834"/>
                  </a:lnTo>
                  <a:lnTo>
                    <a:pt x="264726" y="415081"/>
                  </a:lnTo>
                  <a:lnTo>
                    <a:pt x="261869" y="415081"/>
                  </a:lnTo>
                  <a:lnTo>
                    <a:pt x="251394" y="404609"/>
                  </a:lnTo>
                  <a:lnTo>
                    <a:pt x="247585" y="404609"/>
                  </a:lnTo>
                  <a:lnTo>
                    <a:pt x="247585" y="376048"/>
                  </a:lnTo>
                  <a:lnTo>
                    <a:pt x="237111" y="369384"/>
                  </a:lnTo>
                  <a:lnTo>
                    <a:pt x="244729" y="362720"/>
                  </a:lnTo>
                  <a:lnTo>
                    <a:pt x="244729" y="341776"/>
                  </a:lnTo>
                  <a:lnTo>
                    <a:pt x="240919" y="341776"/>
                  </a:lnTo>
                  <a:lnTo>
                    <a:pt x="234254" y="337968"/>
                  </a:lnTo>
                  <a:lnTo>
                    <a:pt x="234254" y="334159"/>
                  </a:lnTo>
                  <a:lnTo>
                    <a:pt x="240919" y="327495"/>
                  </a:lnTo>
                  <a:lnTo>
                    <a:pt x="247585" y="323687"/>
                  </a:lnTo>
                  <a:lnTo>
                    <a:pt x="251394" y="319879"/>
                  </a:lnTo>
                  <a:lnTo>
                    <a:pt x="254251" y="319879"/>
                  </a:lnTo>
                  <a:lnTo>
                    <a:pt x="258060" y="298935"/>
                  </a:lnTo>
                  <a:lnTo>
                    <a:pt x="261869" y="298935"/>
                  </a:lnTo>
                  <a:lnTo>
                    <a:pt x="264726" y="292271"/>
                  </a:lnTo>
                  <a:lnTo>
                    <a:pt x="264726" y="281798"/>
                  </a:lnTo>
                  <a:lnTo>
                    <a:pt x="268535" y="277990"/>
                  </a:lnTo>
                  <a:lnTo>
                    <a:pt x="271392" y="271326"/>
                  </a:lnTo>
                  <a:lnTo>
                    <a:pt x="278057" y="263710"/>
                  </a:lnTo>
                  <a:lnTo>
                    <a:pt x="281867" y="263710"/>
                  </a:lnTo>
                  <a:lnTo>
                    <a:pt x="281867" y="257046"/>
                  </a:lnTo>
                  <a:lnTo>
                    <a:pt x="278057" y="246573"/>
                  </a:lnTo>
                  <a:lnTo>
                    <a:pt x="275201" y="238957"/>
                  </a:lnTo>
                  <a:lnTo>
                    <a:pt x="275201" y="228485"/>
                  </a:lnTo>
                  <a:lnTo>
                    <a:pt x="268535" y="215157"/>
                  </a:lnTo>
                  <a:lnTo>
                    <a:pt x="261869" y="207541"/>
                  </a:lnTo>
                  <a:lnTo>
                    <a:pt x="254251" y="204685"/>
                  </a:lnTo>
                  <a:lnTo>
                    <a:pt x="244729" y="197068"/>
                  </a:lnTo>
                  <a:lnTo>
                    <a:pt x="237111" y="190404"/>
                  </a:lnTo>
                  <a:lnTo>
                    <a:pt x="234254" y="182788"/>
                  </a:lnTo>
                  <a:lnTo>
                    <a:pt x="227588" y="176124"/>
                  </a:lnTo>
                  <a:lnTo>
                    <a:pt x="220922" y="161844"/>
                  </a:lnTo>
                  <a:lnTo>
                    <a:pt x="220922" y="155180"/>
                  </a:lnTo>
                  <a:lnTo>
                    <a:pt x="223779" y="151371"/>
                  </a:lnTo>
                  <a:lnTo>
                    <a:pt x="230445" y="147563"/>
                  </a:lnTo>
                  <a:lnTo>
                    <a:pt x="284723" y="147563"/>
                  </a:lnTo>
                  <a:lnTo>
                    <a:pt x="275201" y="137091"/>
                  </a:lnTo>
                  <a:lnTo>
                    <a:pt x="271392" y="130427"/>
                  </a:lnTo>
                  <a:lnTo>
                    <a:pt x="264726" y="126619"/>
                  </a:lnTo>
                  <a:lnTo>
                    <a:pt x="261869" y="119955"/>
                  </a:lnTo>
                  <a:lnTo>
                    <a:pt x="261869" y="109482"/>
                  </a:lnTo>
                  <a:lnTo>
                    <a:pt x="258060" y="99010"/>
                  </a:lnTo>
                  <a:lnTo>
                    <a:pt x="258060" y="77114"/>
                  </a:lnTo>
                  <a:lnTo>
                    <a:pt x="261869" y="77114"/>
                  </a:lnTo>
                  <a:lnTo>
                    <a:pt x="261869" y="56169"/>
                  </a:lnTo>
                  <a:lnTo>
                    <a:pt x="258060" y="49505"/>
                  </a:lnTo>
                  <a:lnTo>
                    <a:pt x="251394" y="45697"/>
                  </a:lnTo>
                  <a:lnTo>
                    <a:pt x="254251" y="24753"/>
                  </a:lnTo>
                  <a:lnTo>
                    <a:pt x="251394" y="24753"/>
                  </a:lnTo>
                  <a:lnTo>
                    <a:pt x="247585" y="20945"/>
                  </a:lnTo>
                  <a:lnTo>
                    <a:pt x="240919" y="20945"/>
                  </a:lnTo>
                  <a:close/>
                </a:path>
              </a:pathLst>
            </a:custGeom>
            <a:noFill/>
            <a:ln w="2379" cap="flat">
              <a:solidFill>
                <a:srgbClr val="FFFFFF"/>
              </a:solidFill>
              <a:prstDash val="solid"/>
              <a:round/>
            </a:ln>
          </p:spPr>
          <p:txBody>
            <a:bodyPr rtlCol="0" anchor="ctr"/>
            <a:lstStyle/>
            <a:p>
              <a:endParaRPr lang="en-US" noProof="0" dirty="0"/>
            </a:p>
          </p:txBody>
        </p:sp>
        <p:sp>
          <p:nvSpPr>
            <p:cNvPr id="6505" name="Serbest Form 6504">
              <a:extLst>
                <a:ext uri="{FF2B5EF4-FFF2-40B4-BE49-F238E27FC236}">
                  <a16:creationId xmlns:a16="http://schemas.microsoft.com/office/drawing/2014/main" id="{0F00C877-4752-A44D-834E-5CF1898FF7BE}"/>
                </a:ext>
              </a:extLst>
            </p:cNvPr>
            <p:cNvSpPr/>
            <p:nvPr/>
          </p:nvSpPr>
          <p:spPr>
            <a:xfrm>
              <a:off x="9577429" y="3289052"/>
              <a:ext cx="193307" cy="193260"/>
            </a:xfrm>
            <a:custGeom>
              <a:avLst/>
              <a:gdLst>
                <a:gd name="connsiteX0" fmla="*/ 165692 w 193307"/>
                <a:gd name="connsiteY0" fmla="*/ 0 h 193260"/>
                <a:gd name="connsiteX1" fmla="*/ 159026 w 193307"/>
                <a:gd name="connsiteY1" fmla="*/ 7616 h 193260"/>
                <a:gd name="connsiteX2" fmla="*/ 140934 w 193307"/>
                <a:gd name="connsiteY2" fmla="*/ 0 h 193260"/>
                <a:gd name="connsiteX3" fmla="*/ 135220 w 193307"/>
                <a:gd name="connsiteY3" fmla="*/ 7616 h 193260"/>
                <a:gd name="connsiteX4" fmla="*/ 125697 w 193307"/>
                <a:gd name="connsiteY4" fmla="*/ 14280 h 193260"/>
                <a:gd name="connsiteX5" fmla="*/ 132363 w 193307"/>
                <a:gd name="connsiteY5" fmla="*/ 20945 h 193260"/>
                <a:gd name="connsiteX6" fmla="*/ 132363 w 193307"/>
                <a:gd name="connsiteY6" fmla="*/ 27609 h 193260"/>
                <a:gd name="connsiteX7" fmla="*/ 128554 w 193307"/>
                <a:gd name="connsiteY7" fmla="*/ 31417 h 193260"/>
                <a:gd name="connsiteX8" fmla="*/ 122841 w 193307"/>
                <a:gd name="connsiteY8" fmla="*/ 31417 h 193260"/>
                <a:gd name="connsiteX9" fmla="*/ 116175 w 193307"/>
                <a:gd name="connsiteY9" fmla="*/ 24753 h 193260"/>
                <a:gd name="connsiteX10" fmla="*/ 116175 w 193307"/>
                <a:gd name="connsiteY10" fmla="*/ 20945 h 193260"/>
                <a:gd name="connsiteX11" fmla="*/ 113318 w 193307"/>
                <a:gd name="connsiteY11" fmla="*/ 20945 h 193260"/>
                <a:gd name="connsiteX12" fmla="*/ 110461 w 193307"/>
                <a:gd name="connsiteY12" fmla="*/ 17137 h 193260"/>
                <a:gd name="connsiteX13" fmla="*/ 98082 w 193307"/>
                <a:gd name="connsiteY13" fmla="*/ 17137 h 193260"/>
                <a:gd name="connsiteX14" fmla="*/ 98082 w 193307"/>
                <a:gd name="connsiteY14" fmla="*/ 10472 h 193260"/>
                <a:gd name="connsiteX15" fmla="*/ 95225 w 193307"/>
                <a:gd name="connsiteY15" fmla="*/ 10472 h 193260"/>
                <a:gd name="connsiteX16" fmla="*/ 95225 w 193307"/>
                <a:gd name="connsiteY16" fmla="*/ 14280 h 193260"/>
                <a:gd name="connsiteX17" fmla="*/ 92368 w 193307"/>
                <a:gd name="connsiteY17" fmla="*/ 10472 h 193260"/>
                <a:gd name="connsiteX18" fmla="*/ 85703 w 193307"/>
                <a:gd name="connsiteY18" fmla="*/ 7616 h 193260"/>
                <a:gd name="connsiteX19" fmla="*/ 70467 w 193307"/>
                <a:gd name="connsiteY19" fmla="*/ 7616 h 193260"/>
                <a:gd name="connsiteX20" fmla="*/ 64754 w 193307"/>
                <a:gd name="connsiteY20" fmla="*/ 10472 h 193260"/>
                <a:gd name="connsiteX21" fmla="*/ 58088 w 193307"/>
                <a:gd name="connsiteY21" fmla="*/ 10472 h 193260"/>
                <a:gd name="connsiteX22" fmla="*/ 55231 w 193307"/>
                <a:gd name="connsiteY22" fmla="*/ 7616 h 193260"/>
                <a:gd name="connsiteX23" fmla="*/ 37138 w 193307"/>
                <a:gd name="connsiteY23" fmla="*/ 7616 h 193260"/>
                <a:gd name="connsiteX24" fmla="*/ 27616 w 193307"/>
                <a:gd name="connsiteY24" fmla="*/ 10472 h 193260"/>
                <a:gd name="connsiteX25" fmla="*/ 20950 w 193307"/>
                <a:gd name="connsiteY25" fmla="*/ 14280 h 193260"/>
                <a:gd name="connsiteX26" fmla="*/ 18093 w 193307"/>
                <a:gd name="connsiteY26" fmla="*/ 17137 h 193260"/>
                <a:gd name="connsiteX27" fmla="*/ 15236 w 193307"/>
                <a:gd name="connsiteY27" fmla="*/ 24753 h 193260"/>
                <a:gd name="connsiteX28" fmla="*/ 15236 w 193307"/>
                <a:gd name="connsiteY28" fmla="*/ 27609 h 193260"/>
                <a:gd name="connsiteX29" fmla="*/ 0 w 193307"/>
                <a:gd name="connsiteY29" fmla="*/ 44745 h 193260"/>
                <a:gd name="connsiteX30" fmla="*/ 2857 w 193307"/>
                <a:gd name="connsiteY30" fmla="*/ 65690 h 193260"/>
                <a:gd name="connsiteX31" fmla="*/ 8570 w 193307"/>
                <a:gd name="connsiteY31" fmla="*/ 73306 h 193260"/>
                <a:gd name="connsiteX32" fmla="*/ 8570 w 193307"/>
                <a:gd name="connsiteY32" fmla="*/ 90442 h 193260"/>
                <a:gd name="connsiteX33" fmla="*/ 15236 w 193307"/>
                <a:gd name="connsiteY33" fmla="*/ 97106 h 193260"/>
                <a:gd name="connsiteX34" fmla="*/ 15236 w 193307"/>
                <a:gd name="connsiteY34" fmla="*/ 114243 h 193260"/>
                <a:gd name="connsiteX35" fmla="*/ 20950 w 193307"/>
                <a:gd name="connsiteY35" fmla="*/ 120907 h 193260"/>
                <a:gd name="connsiteX36" fmla="*/ 24759 w 193307"/>
                <a:gd name="connsiteY36" fmla="*/ 127571 h 193260"/>
                <a:gd name="connsiteX37" fmla="*/ 27616 w 193307"/>
                <a:gd name="connsiteY37" fmla="*/ 131379 h 193260"/>
                <a:gd name="connsiteX38" fmla="*/ 27616 w 193307"/>
                <a:gd name="connsiteY38" fmla="*/ 135187 h 193260"/>
                <a:gd name="connsiteX39" fmla="*/ 20950 w 193307"/>
                <a:gd name="connsiteY39" fmla="*/ 141851 h 193260"/>
                <a:gd name="connsiteX40" fmla="*/ 27616 w 193307"/>
                <a:gd name="connsiteY40" fmla="*/ 155180 h 193260"/>
                <a:gd name="connsiteX41" fmla="*/ 30472 w 193307"/>
                <a:gd name="connsiteY41" fmla="*/ 158988 h 193260"/>
                <a:gd name="connsiteX42" fmla="*/ 37138 w 193307"/>
                <a:gd name="connsiteY42" fmla="*/ 162796 h 193260"/>
                <a:gd name="connsiteX43" fmla="*/ 39995 w 193307"/>
                <a:gd name="connsiteY43" fmla="*/ 162796 h 193260"/>
                <a:gd name="connsiteX44" fmla="*/ 45709 w 193307"/>
                <a:gd name="connsiteY44" fmla="*/ 155180 h 193260"/>
                <a:gd name="connsiteX45" fmla="*/ 45709 w 193307"/>
                <a:gd name="connsiteY45" fmla="*/ 152323 h 193260"/>
                <a:gd name="connsiteX46" fmla="*/ 45709 w 193307"/>
                <a:gd name="connsiteY46" fmla="*/ 165652 h 193260"/>
                <a:gd name="connsiteX47" fmla="*/ 48565 w 193307"/>
                <a:gd name="connsiteY47" fmla="*/ 173268 h 193260"/>
                <a:gd name="connsiteX48" fmla="*/ 52374 w 193307"/>
                <a:gd name="connsiteY48" fmla="*/ 176124 h 193260"/>
                <a:gd name="connsiteX49" fmla="*/ 58088 w 193307"/>
                <a:gd name="connsiteY49" fmla="*/ 176124 h 193260"/>
                <a:gd name="connsiteX50" fmla="*/ 60944 w 193307"/>
                <a:gd name="connsiteY50" fmla="*/ 173268 h 193260"/>
                <a:gd name="connsiteX51" fmla="*/ 67610 w 193307"/>
                <a:gd name="connsiteY51" fmla="*/ 173268 h 193260"/>
                <a:gd name="connsiteX52" fmla="*/ 70467 w 193307"/>
                <a:gd name="connsiteY52" fmla="*/ 176124 h 193260"/>
                <a:gd name="connsiteX53" fmla="*/ 70467 w 193307"/>
                <a:gd name="connsiteY53" fmla="*/ 179932 h 193260"/>
                <a:gd name="connsiteX54" fmla="*/ 76180 w 193307"/>
                <a:gd name="connsiteY54" fmla="*/ 193260 h 193260"/>
                <a:gd name="connsiteX55" fmla="*/ 85703 w 193307"/>
                <a:gd name="connsiteY55" fmla="*/ 193260 h 193260"/>
                <a:gd name="connsiteX56" fmla="*/ 92368 w 193307"/>
                <a:gd name="connsiteY56" fmla="*/ 186596 h 193260"/>
                <a:gd name="connsiteX57" fmla="*/ 98082 w 193307"/>
                <a:gd name="connsiteY57" fmla="*/ 183740 h 193260"/>
                <a:gd name="connsiteX58" fmla="*/ 107605 w 193307"/>
                <a:gd name="connsiteY58" fmla="*/ 183740 h 193260"/>
                <a:gd name="connsiteX59" fmla="*/ 113318 w 193307"/>
                <a:gd name="connsiteY59" fmla="*/ 179932 h 193260"/>
                <a:gd name="connsiteX60" fmla="*/ 113318 w 193307"/>
                <a:gd name="connsiteY60" fmla="*/ 176124 h 193260"/>
                <a:gd name="connsiteX61" fmla="*/ 110461 w 193307"/>
                <a:gd name="connsiteY61" fmla="*/ 173268 h 193260"/>
                <a:gd name="connsiteX62" fmla="*/ 107605 w 193307"/>
                <a:gd name="connsiteY62" fmla="*/ 173268 h 193260"/>
                <a:gd name="connsiteX63" fmla="*/ 103796 w 193307"/>
                <a:gd name="connsiteY63" fmla="*/ 169460 h 193260"/>
                <a:gd name="connsiteX64" fmla="*/ 122841 w 193307"/>
                <a:gd name="connsiteY64" fmla="*/ 169460 h 193260"/>
                <a:gd name="connsiteX65" fmla="*/ 122841 w 193307"/>
                <a:gd name="connsiteY65" fmla="*/ 165652 h 193260"/>
                <a:gd name="connsiteX66" fmla="*/ 125697 w 193307"/>
                <a:gd name="connsiteY66" fmla="*/ 162796 h 193260"/>
                <a:gd name="connsiteX67" fmla="*/ 132363 w 193307"/>
                <a:gd name="connsiteY67" fmla="*/ 162796 h 193260"/>
                <a:gd name="connsiteX68" fmla="*/ 138076 w 193307"/>
                <a:gd name="connsiteY68" fmla="*/ 165652 h 193260"/>
                <a:gd name="connsiteX69" fmla="*/ 140934 w 193307"/>
                <a:gd name="connsiteY69" fmla="*/ 169460 h 193260"/>
                <a:gd name="connsiteX70" fmla="*/ 147599 w 193307"/>
                <a:gd name="connsiteY70" fmla="*/ 173268 h 193260"/>
                <a:gd name="connsiteX71" fmla="*/ 150456 w 193307"/>
                <a:gd name="connsiteY71" fmla="*/ 176124 h 193260"/>
                <a:gd name="connsiteX72" fmla="*/ 150456 w 193307"/>
                <a:gd name="connsiteY72" fmla="*/ 169460 h 193260"/>
                <a:gd name="connsiteX73" fmla="*/ 140934 w 193307"/>
                <a:gd name="connsiteY73" fmla="*/ 158988 h 193260"/>
                <a:gd name="connsiteX74" fmla="*/ 135220 w 193307"/>
                <a:gd name="connsiteY74" fmla="*/ 145659 h 193260"/>
                <a:gd name="connsiteX75" fmla="*/ 135220 w 193307"/>
                <a:gd name="connsiteY75" fmla="*/ 131379 h 193260"/>
                <a:gd name="connsiteX76" fmla="*/ 156169 w 193307"/>
                <a:gd name="connsiteY76" fmla="*/ 131379 h 193260"/>
                <a:gd name="connsiteX77" fmla="*/ 156169 w 193307"/>
                <a:gd name="connsiteY77" fmla="*/ 118051 h 193260"/>
                <a:gd name="connsiteX78" fmla="*/ 171405 w 193307"/>
                <a:gd name="connsiteY78" fmla="*/ 118051 h 193260"/>
                <a:gd name="connsiteX79" fmla="*/ 171405 w 193307"/>
                <a:gd name="connsiteY79" fmla="*/ 107579 h 193260"/>
                <a:gd name="connsiteX80" fmla="*/ 175214 w 193307"/>
                <a:gd name="connsiteY80" fmla="*/ 103771 h 193260"/>
                <a:gd name="connsiteX81" fmla="*/ 183785 w 193307"/>
                <a:gd name="connsiteY81" fmla="*/ 103771 h 193260"/>
                <a:gd name="connsiteX82" fmla="*/ 190450 w 193307"/>
                <a:gd name="connsiteY82" fmla="*/ 107579 h 193260"/>
                <a:gd name="connsiteX83" fmla="*/ 190450 w 193307"/>
                <a:gd name="connsiteY83" fmla="*/ 90442 h 193260"/>
                <a:gd name="connsiteX84" fmla="*/ 187594 w 193307"/>
                <a:gd name="connsiteY84" fmla="*/ 86634 h 193260"/>
                <a:gd name="connsiteX85" fmla="*/ 187594 w 193307"/>
                <a:gd name="connsiteY85" fmla="*/ 69498 h 193260"/>
                <a:gd name="connsiteX86" fmla="*/ 183785 w 193307"/>
                <a:gd name="connsiteY86" fmla="*/ 65690 h 193260"/>
                <a:gd name="connsiteX87" fmla="*/ 183785 w 193307"/>
                <a:gd name="connsiteY87" fmla="*/ 59025 h 193260"/>
                <a:gd name="connsiteX88" fmla="*/ 187594 w 193307"/>
                <a:gd name="connsiteY88" fmla="*/ 59025 h 193260"/>
                <a:gd name="connsiteX89" fmla="*/ 193307 w 193307"/>
                <a:gd name="connsiteY89" fmla="*/ 52361 h 193260"/>
                <a:gd name="connsiteX90" fmla="*/ 193307 w 193307"/>
                <a:gd name="connsiteY90" fmla="*/ 48553 h 193260"/>
                <a:gd name="connsiteX91" fmla="*/ 187594 w 193307"/>
                <a:gd name="connsiteY91" fmla="*/ 35225 h 193260"/>
                <a:gd name="connsiteX92" fmla="*/ 180928 w 193307"/>
                <a:gd name="connsiteY92" fmla="*/ 27609 h 193260"/>
                <a:gd name="connsiteX93" fmla="*/ 178071 w 193307"/>
                <a:gd name="connsiteY93" fmla="*/ 27609 h 193260"/>
                <a:gd name="connsiteX94" fmla="*/ 178071 w 193307"/>
                <a:gd name="connsiteY94" fmla="*/ 3808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93307" h="193260">
                  <a:moveTo>
                    <a:pt x="165692" y="0"/>
                  </a:moveTo>
                  <a:lnTo>
                    <a:pt x="159026" y="7616"/>
                  </a:lnTo>
                  <a:lnTo>
                    <a:pt x="140934" y="0"/>
                  </a:lnTo>
                  <a:lnTo>
                    <a:pt x="135220" y="7616"/>
                  </a:lnTo>
                  <a:lnTo>
                    <a:pt x="125697" y="14280"/>
                  </a:lnTo>
                  <a:lnTo>
                    <a:pt x="132363" y="20945"/>
                  </a:lnTo>
                  <a:lnTo>
                    <a:pt x="132363" y="27609"/>
                  </a:lnTo>
                  <a:lnTo>
                    <a:pt x="128554" y="31417"/>
                  </a:lnTo>
                  <a:lnTo>
                    <a:pt x="122841" y="31417"/>
                  </a:lnTo>
                  <a:lnTo>
                    <a:pt x="116175" y="24753"/>
                  </a:lnTo>
                  <a:lnTo>
                    <a:pt x="116175" y="20945"/>
                  </a:lnTo>
                  <a:lnTo>
                    <a:pt x="113318" y="20945"/>
                  </a:lnTo>
                  <a:lnTo>
                    <a:pt x="110461" y="17137"/>
                  </a:lnTo>
                  <a:lnTo>
                    <a:pt x="98082" y="17137"/>
                  </a:lnTo>
                  <a:lnTo>
                    <a:pt x="98082" y="10472"/>
                  </a:lnTo>
                  <a:lnTo>
                    <a:pt x="95225" y="10472"/>
                  </a:lnTo>
                  <a:lnTo>
                    <a:pt x="95225" y="14280"/>
                  </a:lnTo>
                  <a:lnTo>
                    <a:pt x="92368" y="10472"/>
                  </a:lnTo>
                  <a:lnTo>
                    <a:pt x="85703" y="7616"/>
                  </a:lnTo>
                  <a:lnTo>
                    <a:pt x="70467" y="7616"/>
                  </a:lnTo>
                  <a:lnTo>
                    <a:pt x="64754" y="10472"/>
                  </a:lnTo>
                  <a:lnTo>
                    <a:pt x="58088" y="10472"/>
                  </a:lnTo>
                  <a:lnTo>
                    <a:pt x="55231" y="7616"/>
                  </a:lnTo>
                  <a:lnTo>
                    <a:pt x="37138" y="7616"/>
                  </a:lnTo>
                  <a:lnTo>
                    <a:pt x="27616" y="10472"/>
                  </a:lnTo>
                  <a:lnTo>
                    <a:pt x="20950" y="14280"/>
                  </a:lnTo>
                  <a:lnTo>
                    <a:pt x="18093" y="17137"/>
                  </a:lnTo>
                  <a:lnTo>
                    <a:pt x="15236" y="24753"/>
                  </a:lnTo>
                  <a:lnTo>
                    <a:pt x="15236" y="27609"/>
                  </a:lnTo>
                  <a:lnTo>
                    <a:pt x="0" y="44745"/>
                  </a:lnTo>
                  <a:lnTo>
                    <a:pt x="2857" y="65690"/>
                  </a:lnTo>
                  <a:lnTo>
                    <a:pt x="8570" y="73306"/>
                  </a:lnTo>
                  <a:lnTo>
                    <a:pt x="8570" y="90442"/>
                  </a:lnTo>
                  <a:lnTo>
                    <a:pt x="15236" y="97106"/>
                  </a:lnTo>
                  <a:lnTo>
                    <a:pt x="15236" y="114243"/>
                  </a:lnTo>
                  <a:lnTo>
                    <a:pt x="20950" y="120907"/>
                  </a:lnTo>
                  <a:lnTo>
                    <a:pt x="24759" y="127571"/>
                  </a:lnTo>
                  <a:lnTo>
                    <a:pt x="27616" y="131379"/>
                  </a:lnTo>
                  <a:lnTo>
                    <a:pt x="27616" y="135187"/>
                  </a:lnTo>
                  <a:lnTo>
                    <a:pt x="20950" y="141851"/>
                  </a:lnTo>
                  <a:lnTo>
                    <a:pt x="27616" y="155180"/>
                  </a:lnTo>
                  <a:lnTo>
                    <a:pt x="30472" y="158988"/>
                  </a:lnTo>
                  <a:lnTo>
                    <a:pt x="37138" y="162796"/>
                  </a:lnTo>
                  <a:lnTo>
                    <a:pt x="39995" y="162796"/>
                  </a:lnTo>
                  <a:lnTo>
                    <a:pt x="45709" y="155180"/>
                  </a:lnTo>
                  <a:lnTo>
                    <a:pt x="45709" y="152323"/>
                  </a:lnTo>
                  <a:lnTo>
                    <a:pt x="45709" y="165652"/>
                  </a:lnTo>
                  <a:lnTo>
                    <a:pt x="48565" y="173268"/>
                  </a:lnTo>
                  <a:lnTo>
                    <a:pt x="52374" y="176124"/>
                  </a:lnTo>
                  <a:lnTo>
                    <a:pt x="58088" y="176124"/>
                  </a:lnTo>
                  <a:lnTo>
                    <a:pt x="60944" y="173268"/>
                  </a:lnTo>
                  <a:lnTo>
                    <a:pt x="67610" y="173268"/>
                  </a:lnTo>
                  <a:lnTo>
                    <a:pt x="70467" y="176124"/>
                  </a:lnTo>
                  <a:lnTo>
                    <a:pt x="70467" y="179932"/>
                  </a:lnTo>
                  <a:lnTo>
                    <a:pt x="76180" y="193260"/>
                  </a:lnTo>
                  <a:lnTo>
                    <a:pt x="85703" y="193260"/>
                  </a:lnTo>
                  <a:lnTo>
                    <a:pt x="92368" y="186596"/>
                  </a:lnTo>
                  <a:lnTo>
                    <a:pt x="98082" y="183740"/>
                  </a:lnTo>
                  <a:lnTo>
                    <a:pt x="107605" y="183740"/>
                  </a:lnTo>
                  <a:lnTo>
                    <a:pt x="113318" y="179932"/>
                  </a:lnTo>
                  <a:lnTo>
                    <a:pt x="113318" y="176124"/>
                  </a:lnTo>
                  <a:lnTo>
                    <a:pt x="110461" y="173268"/>
                  </a:lnTo>
                  <a:lnTo>
                    <a:pt x="107605" y="173268"/>
                  </a:lnTo>
                  <a:lnTo>
                    <a:pt x="103796" y="169460"/>
                  </a:lnTo>
                  <a:lnTo>
                    <a:pt x="122841" y="169460"/>
                  </a:lnTo>
                  <a:lnTo>
                    <a:pt x="122841" y="165652"/>
                  </a:lnTo>
                  <a:lnTo>
                    <a:pt x="125697" y="162796"/>
                  </a:lnTo>
                  <a:lnTo>
                    <a:pt x="132363" y="162796"/>
                  </a:lnTo>
                  <a:lnTo>
                    <a:pt x="138076" y="165652"/>
                  </a:lnTo>
                  <a:lnTo>
                    <a:pt x="140934" y="169460"/>
                  </a:lnTo>
                  <a:lnTo>
                    <a:pt x="147599" y="173268"/>
                  </a:lnTo>
                  <a:lnTo>
                    <a:pt x="150456" y="176124"/>
                  </a:lnTo>
                  <a:lnTo>
                    <a:pt x="150456" y="169460"/>
                  </a:lnTo>
                  <a:lnTo>
                    <a:pt x="140934" y="158988"/>
                  </a:lnTo>
                  <a:lnTo>
                    <a:pt x="135220" y="145659"/>
                  </a:lnTo>
                  <a:lnTo>
                    <a:pt x="135220" y="131379"/>
                  </a:lnTo>
                  <a:lnTo>
                    <a:pt x="156169" y="131379"/>
                  </a:lnTo>
                  <a:lnTo>
                    <a:pt x="156169" y="118051"/>
                  </a:lnTo>
                  <a:lnTo>
                    <a:pt x="171405" y="118051"/>
                  </a:lnTo>
                  <a:lnTo>
                    <a:pt x="171405" y="107579"/>
                  </a:lnTo>
                  <a:lnTo>
                    <a:pt x="175214" y="103771"/>
                  </a:lnTo>
                  <a:lnTo>
                    <a:pt x="183785" y="103771"/>
                  </a:lnTo>
                  <a:lnTo>
                    <a:pt x="190450" y="107579"/>
                  </a:lnTo>
                  <a:lnTo>
                    <a:pt x="190450" y="90442"/>
                  </a:lnTo>
                  <a:lnTo>
                    <a:pt x="187594" y="86634"/>
                  </a:lnTo>
                  <a:lnTo>
                    <a:pt x="187594" y="69498"/>
                  </a:lnTo>
                  <a:lnTo>
                    <a:pt x="183785" y="65690"/>
                  </a:lnTo>
                  <a:lnTo>
                    <a:pt x="183785" y="59025"/>
                  </a:lnTo>
                  <a:lnTo>
                    <a:pt x="187594" y="59025"/>
                  </a:lnTo>
                  <a:lnTo>
                    <a:pt x="193307" y="52361"/>
                  </a:lnTo>
                  <a:lnTo>
                    <a:pt x="193307" y="48553"/>
                  </a:lnTo>
                  <a:lnTo>
                    <a:pt x="187594" y="35225"/>
                  </a:lnTo>
                  <a:lnTo>
                    <a:pt x="180928" y="27609"/>
                  </a:lnTo>
                  <a:lnTo>
                    <a:pt x="178071" y="27609"/>
                  </a:lnTo>
                  <a:lnTo>
                    <a:pt x="178071" y="3808"/>
                  </a:lnTo>
                  <a:close/>
                </a:path>
              </a:pathLst>
            </a:custGeom>
            <a:solidFill>
              <a:srgbClr val="AFABAB"/>
            </a:solidFill>
            <a:ln w="9518" cap="flat">
              <a:noFill/>
              <a:prstDash val="solid"/>
              <a:miter/>
            </a:ln>
          </p:spPr>
          <p:txBody>
            <a:bodyPr rtlCol="0" anchor="ctr"/>
            <a:lstStyle/>
            <a:p>
              <a:endParaRPr lang="en-US" noProof="0" dirty="0"/>
            </a:p>
          </p:txBody>
        </p:sp>
        <p:sp>
          <p:nvSpPr>
            <p:cNvPr id="6506" name="Serbest Form 6505">
              <a:extLst>
                <a:ext uri="{FF2B5EF4-FFF2-40B4-BE49-F238E27FC236}">
                  <a16:creationId xmlns:a16="http://schemas.microsoft.com/office/drawing/2014/main" id="{3D737345-9A7C-B243-B8EE-05FF2C1890D3}"/>
                </a:ext>
              </a:extLst>
            </p:cNvPr>
            <p:cNvSpPr/>
            <p:nvPr/>
          </p:nvSpPr>
          <p:spPr>
            <a:xfrm>
              <a:off x="9577429" y="3289052"/>
              <a:ext cx="193307" cy="193260"/>
            </a:xfrm>
            <a:custGeom>
              <a:avLst/>
              <a:gdLst>
                <a:gd name="connsiteX0" fmla="*/ 165692 w 193307"/>
                <a:gd name="connsiteY0" fmla="*/ 0 h 193260"/>
                <a:gd name="connsiteX1" fmla="*/ 159026 w 193307"/>
                <a:gd name="connsiteY1" fmla="*/ 7616 h 193260"/>
                <a:gd name="connsiteX2" fmla="*/ 140934 w 193307"/>
                <a:gd name="connsiteY2" fmla="*/ 0 h 193260"/>
                <a:gd name="connsiteX3" fmla="*/ 135220 w 193307"/>
                <a:gd name="connsiteY3" fmla="*/ 7616 h 193260"/>
                <a:gd name="connsiteX4" fmla="*/ 125697 w 193307"/>
                <a:gd name="connsiteY4" fmla="*/ 14280 h 193260"/>
                <a:gd name="connsiteX5" fmla="*/ 132363 w 193307"/>
                <a:gd name="connsiteY5" fmla="*/ 20945 h 193260"/>
                <a:gd name="connsiteX6" fmla="*/ 132363 w 193307"/>
                <a:gd name="connsiteY6" fmla="*/ 27609 h 193260"/>
                <a:gd name="connsiteX7" fmla="*/ 128554 w 193307"/>
                <a:gd name="connsiteY7" fmla="*/ 31417 h 193260"/>
                <a:gd name="connsiteX8" fmla="*/ 122841 w 193307"/>
                <a:gd name="connsiteY8" fmla="*/ 31417 h 193260"/>
                <a:gd name="connsiteX9" fmla="*/ 116175 w 193307"/>
                <a:gd name="connsiteY9" fmla="*/ 24753 h 193260"/>
                <a:gd name="connsiteX10" fmla="*/ 116175 w 193307"/>
                <a:gd name="connsiteY10" fmla="*/ 20945 h 193260"/>
                <a:gd name="connsiteX11" fmla="*/ 113318 w 193307"/>
                <a:gd name="connsiteY11" fmla="*/ 20945 h 193260"/>
                <a:gd name="connsiteX12" fmla="*/ 110461 w 193307"/>
                <a:gd name="connsiteY12" fmla="*/ 17137 h 193260"/>
                <a:gd name="connsiteX13" fmla="*/ 98082 w 193307"/>
                <a:gd name="connsiteY13" fmla="*/ 17137 h 193260"/>
                <a:gd name="connsiteX14" fmla="*/ 98082 w 193307"/>
                <a:gd name="connsiteY14" fmla="*/ 10472 h 193260"/>
                <a:gd name="connsiteX15" fmla="*/ 95225 w 193307"/>
                <a:gd name="connsiteY15" fmla="*/ 10472 h 193260"/>
                <a:gd name="connsiteX16" fmla="*/ 95225 w 193307"/>
                <a:gd name="connsiteY16" fmla="*/ 14280 h 193260"/>
                <a:gd name="connsiteX17" fmla="*/ 92368 w 193307"/>
                <a:gd name="connsiteY17" fmla="*/ 10472 h 193260"/>
                <a:gd name="connsiteX18" fmla="*/ 85703 w 193307"/>
                <a:gd name="connsiteY18" fmla="*/ 7616 h 193260"/>
                <a:gd name="connsiteX19" fmla="*/ 70467 w 193307"/>
                <a:gd name="connsiteY19" fmla="*/ 7616 h 193260"/>
                <a:gd name="connsiteX20" fmla="*/ 64754 w 193307"/>
                <a:gd name="connsiteY20" fmla="*/ 10472 h 193260"/>
                <a:gd name="connsiteX21" fmla="*/ 58088 w 193307"/>
                <a:gd name="connsiteY21" fmla="*/ 10472 h 193260"/>
                <a:gd name="connsiteX22" fmla="*/ 55231 w 193307"/>
                <a:gd name="connsiteY22" fmla="*/ 7616 h 193260"/>
                <a:gd name="connsiteX23" fmla="*/ 37138 w 193307"/>
                <a:gd name="connsiteY23" fmla="*/ 7616 h 193260"/>
                <a:gd name="connsiteX24" fmla="*/ 27616 w 193307"/>
                <a:gd name="connsiteY24" fmla="*/ 10472 h 193260"/>
                <a:gd name="connsiteX25" fmla="*/ 20950 w 193307"/>
                <a:gd name="connsiteY25" fmla="*/ 14280 h 193260"/>
                <a:gd name="connsiteX26" fmla="*/ 18093 w 193307"/>
                <a:gd name="connsiteY26" fmla="*/ 17137 h 193260"/>
                <a:gd name="connsiteX27" fmla="*/ 15236 w 193307"/>
                <a:gd name="connsiteY27" fmla="*/ 24753 h 193260"/>
                <a:gd name="connsiteX28" fmla="*/ 15236 w 193307"/>
                <a:gd name="connsiteY28" fmla="*/ 27609 h 193260"/>
                <a:gd name="connsiteX29" fmla="*/ 0 w 193307"/>
                <a:gd name="connsiteY29" fmla="*/ 44745 h 193260"/>
                <a:gd name="connsiteX30" fmla="*/ 2857 w 193307"/>
                <a:gd name="connsiteY30" fmla="*/ 65690 h 193260"/>
                <a:gd name="connsiteX31" fmla="*/ 8570 w 193307"/>
                <a:gd name="connsiteY31" fmla="*/ 73306 h 193260"/>
                <a:gd name="connsiteX32" fmla="*/ 8570 w 193307"/>
                <a:gd name="connsiteY32" fmla="*/ 90442 h 193260"/>
                <a:gd name="connsiteX33" fmla="*/ 15236 w 193307"/>
                <a:gd name="connsiteY33" fmla="*/ 97106 h 193260"/>
                <a:gd name="connsiteX34" fmla="*/ 15236 w 193307"/>
                <a:gd name="connsiteY34" fmla="*/ 114243 h 193260"/>
                <a:gd name="connsiteX35" fmla="*/ 20950 w 193307"/>
                <a:gd name="connsiteY35" fmla="*/ 120907 h 193260"/>
                <a:gd name="connsiteX36" fmla="*/ 24759 w 193307"/>
                <a:gd name="connsiteY36" fmla="*/ 127571 h 193260"/>
                <a:gd name="connsiteX37" fmla="*/ 27616 w 193307"/>
                <a:gd name="connsiteY37" fmla="*/ 131379 h 193260"/>
                <a:gd name="connsiteX38" fmla="*/ 27616 w 193307"/>
                <a:gd name="connsiteY38" fmla="*/ 135187 h 193260"/>
                <a:gd name="connsiteX39" fmla="*/ 20950 w 193307"/>
                <a:gd name="connsiteY39" fmla="*/ 141851 h 193260"/>
                <a:gd name="connsiteX40" fmla="*/ 27616 w 193307"/>
                <a:gd name="connsiteY40" fmla="*/ 155180 h 193260"/>
                <a:gd name="connsiteX41" fmla="*/ 30472 w 193307"/>
                <a:gd name="connsiteY41" fmla="*/ 158988 h 193260"/>
                <a:gd name="connsiteX42" fmla="*/ 37138 w 193307"/>
                <a:gd name="connsiteY42" fmla="*/ 162796 h 193260"/>
                <a:gd name="connsiteX43" fmla="*/ 39995 w 193307"/>
                <a:gd name="connsiteY43" fmla="*/ 162796 h 193260"/>
                <a:gd name="connsiteX44" fmla="*/ 45709 w 193307"/>
                <a:gd name="connsiteY44" fmla="*/ 155180 h 193260"/>
                <a:gd name="connsiteX45" fmla="*/ 45709 w 193307"/>
                <a:gd name="connsiteY45" fmla="*/ 152323 h 193260"/>
                <a:gd name="connsiteX46" fmla="*/ 45709 w 193307"/>
                <a:gd name="connsiteY46" fmla="*/ 165652 h 193260"/>
                <a:gd name="connsiteX47" fmla="*/ 48565 w 193307"/>
                <a:gd name="connsiteY47" fmla="*/ 173268 h 193260"/>
                <a:gd name="connsiteX48" fmla="*/ 52374 w 193307"/>
                <a:gd name="connsiteY48" fmla="*/ 176124 h 193260"/>
                <a:gd name="connsiteX49" fmla="*/ 58088 w 193307"/>
                <a:gd name="connsiteY49" fmla="*/ 176124 h 193260"/>
                <a:gd name="connsiteX50" fmla="*/ 60944 w 193307"/>
                <a:gd name="connsiteY50" fmla="*/ 173268 h 193260"/>
                <a:gd name="connsiteX51" fmla="*/ 67610 w 193307"/>
                <a:gd name="connsiteY51" fmla="*/ 173268 h 193260"/>
                <a:gd name="connsiteX52" fmla="*/ 70467 w 193307"/>
                <a:gd name="connsiteY52" fmla="*/ 176124 h 193260"/>
                <a:gd name="connsiteX53" fmla="*/ 70467 w 193307"/>
                <a:gd name="connsiteY53" fmla="*/ 179932 h 193260"/>
                <a:gd name="connsiteX54" fmla="*/ 76180 w 193307"/>
                <a:gd name="connsiteY54" fmla="*/ 193260 h 193260"/>
                <a:gd name="connsiteX55" fmla="*/ 85703 w 193307"/>
                <a:gd name="connsiteY55" fmla="*/ 193260 h 193260"/>
                <a:gd name="connsiteX56" fmla="*/ 92368 w 193307"/>
                <a:gd name="connsiteY56" fmla="*/ 186596 h 193260"/>
                <a:gd name="connsiteX57" fmla="*/ 98082 w 193307"/>
                <a:gd name="connsiteY57" fmla="*/ 183740 h 193260"/>
                <a:gd name="connsiteX58" fmla="*/ 107605 w 193307"/>
                <a:gd name="connsiteY58" fmla="*/ 183740 h 193260"/>
                <a:gd name="connsiteX59" fmla="*/ 113318 w 193307"/>
                <a:gd name="connsiteY59" fmla="*/ 179932 h 193260"/>
                <a:gd name="connsiteX60" fmla="*/ 113318 w 193307"/>
                <a:gd name="connsiteY60" fmla="*/ 176124 h 193260"/>
                <a:gd name="connsiteX61" fmla="*/ 110461 w 193307"/>
                <a:gd name="connsiteY61" fmla="*/ 173268 h 193260"/>
                <a:gd name="connsiteX62" fmla="*/ 107605 w 193307"/>
                <a:gd name="connsiteY62" fmla="*/ 173268 h 193260"/>
                <a:gd name="connsiteX63" fmla="*/ 103796 w 193307"/>
                <a:gd name="connsiteY63" fmla="*/ 169460 h 193260"/>
                <a:gd name="connsiteX64" fmla="*/ 122841 w 193307"/>
                <a:gd name="connsiteY64" fmla="*/ 169460 h 193260"/>
                <a:gd name="connsiteX65" fmla="*/ 122841 w 193307"/>
                <a:gd name="connsiteY65" fmla="*/ 165652 h 193260"/>
                <a:gd name="connsiteX66" fmla="*/ 125697 w 193307"/>
                <a:gd name="connsiteY66" fmla="*/ 162796 h 193260"/>
                <a:gd name="connsiteX67" fmla="*/ 132363 w 193307"/>
                <a:gd name="connsiteY67" fmla="*/ 162796 h 193260"/>
                <a:gd name="connsiteX68" fmla="*/ 138076 w 193307"/>
                <a:gd name="connsiteY68" fmla="*/ 165652 h 193260"/>
                <a:gd name="connsiteX69" fmla="*/ 140934 w 193307"/>
                <a:gd name="connsiteY69" fmla="*/ 169460 h 193260"/>
                <a:gd name="connsiteX70" fmla="*/ 147599 w 193307"/>
                <a:gd name="connsiteY70" fmla="*/ 173268 h 193260"/>
                <a:gd name="connsiteX71" fmla="*/ 150456 w 193307"/>
                <a:gd name="connsiteY71" fmla="*/ 176124 h 193260"/>
                <a:gd name="connsiteX72" fmla="*/ 150456 w 193307"/>
                <a:gd name="connsiteY72" fmla="*/ 169460 h 193260"/>
                <a:gd name="connsiteX73" fmla="*/ 140934 w 193307"/>
                <a:gd name="connsiteY73" fmla="*/ 158988 h 193260"/>
                <a:gd name="connsiteX74" fmla="*/ 135220 w 193307"/>
                <a:gd name="connsiteY74" fmla="*/ 145659 h 193260"/>
                <a:gd name="connsiteX75" fmla="*/ 135220 w 193307"/>
                <a:gd name="connsiteY75" fmla="*/ 131379 h 193260"/>
                <a:gd name="connsiteX76" fmla="*/ 156169 w 193307"/>
                <a:gd name="connsiteY76" fmla="*/ 131379 h 193260"/>
                <a:gd name="connsiteX77" fmla="*/ 156169 w 193307"/>
                <a:gd name="connsiteY77" fmla="*/ 118051 h 193260"/>
                <a:gd name="connsiteX78" fmla="*/ 171405 w 193307"/>
                <a:gd name="connsiteY78" fmla="*/ 118051 h 193260"/>
                <a:gd name="connsiteX79" fmla="*/ 171405 w 193307"/>
                <a:gd name="connsiteY79" fmla="*/ 107579 h 193260"/>
                <a:gd name="connsiteX80" fmla="*/ 175214 w 193307"/>
                <a:gd name="connsiteY80" fmla="*/ 103771 h 193260"/>
                <a:gd name="connsiteX81" fmla="*/ 183785 w 193307"/>
                <a:gd name="connsiteY81" fmla="*/ 103771 h 193260"/>
                <a:gd name="connsiteX82" fmla="*/ 190450 w 193307"/>
                <a:gd name="connsiteY82" fmla="*/ 107579 h 193260"/>
                <a:gd name="connsiteX83" fmla="*/ 190450 w 193307"/>
                <a:gd name="connsiteY83" fmla="*/ 90442 h 193260"/>
                <a:gd name="connsiteX84" fmla="*/ 187594 w 193307"/>
                <a:gd name="connsiteY84" fmla="*/ 86634 h 193260"/>
                <a:gd name="connsiteX85" fmla="*/ 187594 w 193307"/>
                <a:gd name="connsiteY85" fmla="*/ 69498 h 193260"/>
                <a:gd name="connsiteX86" fmla="*/ 183785 w 193307"/>
                <a:gd name="connsiteY86" fmla="*/ 65690 h 193260"/>
                <a:gd name="connsiteX87" fmla="*/ 183785 w 193307"/>
                <a:gd name="connsiteY87" fmla="*/ 59025 h 193260"/>
                <a:gd name="connsiteX88" fmla="*/ 187594 w 193307"/>
                <a:gd name="connsiteY88" fmla="*/ 59025 h 193260"/>
                <a:gd name="connsiteX89" fmla="*/ 193307 w 193307"/>
                <a:gd name="connsiteY89" fmla="*/ 52361 h 193260"/>
                <a:gd name="connsiteX90" fmla="*/ 193307 w 193307"/>
                <a:gd name="connsiteY90" fmla="*/ 48553 h 193260"/>
                <a:gd name="connsiteX91" fmla="*/ 187594 w 193307"/>
                <a:gd name="connsiteY91" fmla="*/ 35225 h 193260"/>
                <a:gd name="connsiteX92" fmla="*/ 180928 w 193307"/>
                <a:gd name="connsiteY92" fmla="*/ 27609 h 193260"/>
                <a:gd name="connsiteX93" fmla="*/ 178071 w 193307"/>
                <a:gd name="connsiteY93" fmla="*/ 27609 h 193260"/>
                <a:gd name="connsiteX94" fmla="*/ 178071 w 193307"/>
                <a:gd name="connsiteY94" fmla="*/ 3808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93307" h="193260">
                  <a:moveTo>
                    <a:pt x="165692" y="0"/>
                  </a:moveTo>
                  <a:lnTo>
                    <a:pt x="159026" y="7616"/>
                  </a:lnTo>
                  <a:lnTo>
                    <a:pt x="140934" y="0"/>
                  </a:lnTo>
                  <a:lnTo>
                    <a:pt x="135220" y="7616"/>
                  </a:lnTo>
                  <a:lnTo>
                    <a:pt x="125697" y="14280"/>
                  </a:lnTo>
                  <a:lnTo>
                    <a:pt x="132363" y="20945"/>
                  </a:lnTo>
                  <a:lnTo>
                    <a:pt x="132363" y="27609"/>
                  </a:lnTo>
                  <a:lnTo>
                    <a:pt x="128554" y="31417"/>
                  </a:lnTo>
                  <a:lnTo>
                    <a:pt x="122841" y="31417"/>
                  </a:lnTo>
                  <a:lnTo>
                    <a:pt x="116175" y="24753"/>
                  </a:lnTo>
                  <a:lnTo>
                    <a:pt x="116175" y="20945"/>
                  </a:lnTo>
                  <a:lnTo>
                    <a:pt x="113318" y="20945"/>
                  </a:lnTo>
                  <a:lnTo>
                    <a:pt x="110461" y="17137"/>
                  </a:lnTo>
                  <a:lnTo>
                    <a:pt x="98082" y="17137"/>
                  </a:lnTo>
                  <a:lnTo>
                    <a:pt x="98082" y="10472"/>
                  </a:lnTo>
                  <a:lnTo>
                    <a:pt x="95225" y="10472"/>
                  </a:lnTo>
                  <a:lnTo>
                    <a:pt x="95225" y="14280"/>
                  </a:lnTo>
                  <a:lnTo>
                    <a:pt x="92368" y="10472"/>
                  </a:lnTo>
                  <a:lnTo>
                    <a:pt x="85703" y="7616"/>
                  </a:lnTo>
                  <a:lnTo>
                    <a:pt x="70467" y="7616"/>
                  </a:lnTo>
                  <a:lnTo>
                    <a:pt x="64754" y="10472"/>
                  </a:lnTo>
                  <a:lnTo>
                    <a:pt x="58088" y="10472"/>
                  </a:lnTo>
                  <a:lnTo>
                    <a:pt x="55231" y="7616"/>
                  </a:lnTo>
                  <a:lnTo>
                    <a:pt x="37138" y="7616"/>
                  </a:lnTo>
                  <a:lnTo>
                    <a:pt x="27616" y="10472"/>
                  </a:lnTo>
                  <a:lnTo>
                    <a:pt x="20950" y="14280"/>
                  </a:lnTo>
                  <a:lnTo>
                    <a:pt x="18093" y="17137"/>
                  </a:lnTo>
                  <a:lnTo>
                    <a:pt x="15236" y="24753"/>
                  </a:lnTo>
                  <a:lnTo>
                    <a:pt x="15236" y="27609"/>
                  </a:lnTo>
                  <a:lnTo>
                    <a:pt x="0" y="44745"/>
                  </a:lnTo>
                  <a:lnTo>
                    <a:pt x="2857" y="65690"/>
                  </a:lnTo>
                  <a:lnTo>
                    <a:pt x="8570" y="73306"/>
                  </a:lnTo>
                  <a:lnTo>
                    <a:pt x="8570" y="90442"/>
                  </a:lnTo>
                  <a:lnTo>
                    <a:pt x="15236" y="97106"/>
                  </a:lnTo>
                  <a:lnTo>
                    <a:pt x="15236" y="114243"/>
                  </a:lnTo>
                  <a:lnTo>
                    <a:pt x="20950" y="120907"/>
                  </a:lnTo>
                  <a:lnTo>
                    <a:pt x="24759" y="127571"/>
                  </a:lnTo>
                  <a:lnTo>
                    <a:pt x="27616" y="131379"/>
                  </a:lnTo>
                  <a:lnTo>
                    <a:pt x="27616" y="135187"/>
                  </a:lnTo>
                  <a:lnTo>
                    <a:pt x="20950" y="141851"/>
                  </a:lnTo>
                  <a:lnTo>
                    <a:pt x="27616" y="155180"/>
                  </a:lnTo>
                  <a:lnTo>
                    <a:pt x="30472" y="158988"/>
                  </a:lnTo>
                  <a:lnTo>
                    <a:pt x="37138" y="162796"/>
                  </a:lnTo>
                  <a:lnTo>
                    <a:pt x="39995" y="162796"/>
                  </a:lnTo>
                  <a:lnTo>
                    <a:pt x="45709" y="155180"/>
                  </a:lnTo>
                  <a:lnTo>
                    <a:pt x="45709" y="152323"/>
                  </a:lnTo>
                  <a:lnTo>
                    <a:pt x="45709" y="165652"/>
                  </a:lnTo>
                  <a:lnTo>
                    <a:pt x="48565" y="173268"/>
                  </a:lnTo>
                  <a:lnTo>
                    <a:pt x="52374" y="176124"/>
                  </a:lnTo>
                  <a:lnTo>
                    <a:pt x="58088" y="176124"/>
                  </a:lnTo>
                  <a:lnTo>
                    <a:pt x="60944" y="173268"/>
                  </a:lnTo>
                  <a:lnTo>
                    <a:pt x="67610" y="173268"/>
                  </a:lnTo>
                  <a:lnTo>
                    <a:pt x="70467" y="176124"/>
                  </a:lnTo>
                  <a:lnTo>
                    <a:pt x="70467" y="179932"/>
                  </a:lnTo>
                  <a:lnTo>
                    <a:pt x="76180" y="193260"/>
                  </a:lnTo>
                  <a:lnTo>
                    <a:pt x="85703" y="193260"/>
                  </a:lnTo>
                  <a:lnTo>
                    <a:pt x="92368" y="186596"/>
                  </a:lnTo>
                  <a:lnTo>
                    <a:pt x="98082" y="183740"/>
                  </a:lnTo>
                  <a:lnTo>
                    <a:pt x="107605" y="183740"/>
                  </a:lnTo>
                  <a:lnTo>
                    <a:pt x="113318" y="179932"/>
                  </a:lnTo>
                  <a:lnTo>
                    <a:pt x="113318" y="176124"/>
                  </a:lnTo>
                  <a:lnTo>
                    <a:pt x="110461" y="173268"/>
                  </a:lnTo>
                  <a:lnTo>
                    <a:pt x="107605" y="173268"/>
                  </a:lnTo>
                  <a:lnTo>
                    <a:pt x="103796" y="169460"/>
                  </a:lnTo>
                  <a:lnTo>
                    <a:pt x="122841" y="169460"/>
                  </a:lnTo>
                  <a:lnTo>
                    <a:pt x="122841" y="165652"/>
                  </a:lnTo>
                  <a:lnTo>
                    <a:pt x="125697" y="162796"/>
                  </a:lnTo>
                  <a:lnTo>
                    <a:pt x="132363" y="162796"/>
                  </a:lnTo>
                  <a:lnTo>
                    <a:pt x="138076" y="165652"/>
                  </a:lnTo>
                  <a:lnTo>
                    <a:pt x="140934" y="169460"/>
                  </a:lnTo>
                  <a:lnTo>
                    <a:pt x="147599" y="173268"/>
                  </a:lnTo>
                  <a:lnTo>
                    <a:pt x="150456" y="176124"/>
                  </a:lnTo>
                  <a:lnTo>
                    <a:pt x="150456" y="169460"/>
                  </a:lnTo>
                  <a:lnTo>
                    <a:pt x="140934" y="158988"/>
                  </a:lnTo>
                  <a:lnTo>
                    <a:pt x="135220" y="145659"/>
                  </a:lnTo>
                  <a:lnTo>
                    <a:pt x="135220" y="131379"/>
                  </a:lnTo>
                  <a:lnTo>
                    <a:pt x="156169" y="131379"/>
                  </a:lnTo>
                  <a:lnTo>
                    <a:pt x="156169" y="118051"/>
                  </a:lnTo>
                  <a:lnTo>
                    <a:pt x="171405" y="118051"/>
                  </a:lnTo>
                  <a:lnTo>
                    <a:pt x="171405" y="107579"/>
                  </a:lnTo>
                  <a:lnTo>
                    <a:pt x="175214" y="103771"/>
                  </a:lnTo>
                  <a:lnTo>
                    <a:pt x="183785" y="103771"/>
                  </a:lnTo>
                  <a:lnTo>
                    <a:pt x="190450" y="107579"/>
                  </a:lnTo>
                  <a:lnTo>
                    <a:pt x="190450" y="90442"/>
                  </a:lnTo>
                  <a:lnTo>
                    <a:pt x="187594" y="86634"/>
                  </a:lnTo>
                  <a:lnTo>
                    <a:pt x="187594" y="69498"/>
                  </a:lnTo>
                  <a:lnTo>
                    <a:pt x="183785" y="65690"/>
                  </a:lnTo>
                  <a:lnTo>
                    <a:pt x="183785" y="59025"/>
                  </a:lnTo>
                  <a:lnTo>
                    <a:pt x="187594" y="59025"/>
                  </a:lnTo>
                  <a:lnTo>
                    <a:pt x="193307" y="52361"/>
                  </a:lnTo>
                  <a:lnTo>
                    <a:pt x="193307" y="48553"/>
                  </a:lnTo>
                  <a:lnTo>
                    <a:pt x="187594" y="35225"/>
                  </a:lnTo>
                  <a:lnTo>
                    <a:pt x="180928" y="27609"/>
                  </a:lnTo>
                  <a:lnTo>
                    <a:pt x="178071" y="27609"/>
                  </a:lnTo>
                  <a:lnTo>
                    <a:pt x="178071" y="3808"/>
                  </a:lnTo>
                  <a:close/>
                </a:path>
              </a:pathLst>
            </a:custGeom>
            <a:noFill/>
            <a:ln w="2379" cap="flat">
              <a:solidFill>
                <a:srgbClr val="FFFFFF"/>
              </a:solidFill>
              <a:prstDash val="solid"/>
              <a:round/>
            </a:ln>
          </p:spPr>
          <p:txBody>
            <a:bodyPr rtlCol="0" anchor="ctr"/>
            <a:lstStyle/>
            <a:p>
              <a:endParaRPr lang="en-US" noProof="0" dirty="0"/>
            </a:p>
          </p:txBody>
        </p:sp>
        <p:sp>
          <p:nvSpPr>
            <p:cNvPr id="6507" name="Serbest Form 6506">
              <a:extLst>
                <a:ext uri="{FF2B5EF4-FFF2-40B4-BE49-F238E27FC236}">
                  <a16:creationId xmlns:a16="http://schemas.microsoft.com/office/drawing/2014/main" id="{8085A973-FE56-C44E-9D00-64EC4E92C02F}"/>
                </a:ext>
              </a:extLst>
            </p:cNvPr>
            <p:cNvSpPr/>
            <p:nvPr/>
          </p:nvSpPr>
          <p:spPr>
            <a:xfrm>
              <a:off x="6734008" y="4082086"/>
              <a:ext cx="78084" cy="116146"/>
            </a:xfrm>
            <a:custGeom>
              <a:avLst/>
              <a:gdLst>
                <a:gd name="connsiteX0" fmla="*/ 21902 w 78084"/>
                <a:gd name="connsiteY0" fmla="*/ 49505 h 116146"/>
                <a:gd name="connsiteX1" fmla="*/ 21902 w 78084"/>
                <a:gd name="connsiteY1" fmla="*/ 66641 h 116146"/>
                <a:gd name="connsiteX2" fmla="*/ 18093 w 78084"/>
                <a:gd name="connsiteY2" fmla="*/ 70450 h 116146"/>
                <a:gd name="connsiteX3" fmla="*/ 18093 w 78084"/>
                <a:gd name="connsiteY3" fmla="*/ 95202 h 116146"/>
                <a:gd name="connsiteX4" fmla="*/ 21902 w 78084"/>
                <a:gd name="connsiteY4" fmla="*/ 107578 h 116146"/>
                <a:gd name="connsiteX5" fmla="*/ 24758 w 78084"/>
                <a:gd name="connsiteY5" fmla="*/ 116146 h 116146"/>
                <a:gd name="connsiteX6" fmla="*/ 31424 w 78084"/>
                <a:gd name="connsiteY6" fmla="*/ 116146 h 116146"/>
                <a:gd name="connsiteX7" fmla="*/ 35233 w 78084"/>
                <a:gd name="connsiteY7" fmla="*/ 112338 h 116146"/>
                <a:gd name="connsiteX8" fmla="*/ 42851 w 78084"/>
                <a:gd name="connsiteY8" fmla="*/ 107578 h 116146"/>
                <a:gd name="connsiteX9" fmla="*/ 49517 w 78084"/>
                <a:gd name="connsiteY9" fmla="*/ 99010 h 116146"/>
                <a:gd name="connsiteX10" fmla="*/ 53326 w 78084"/>
                <a:gd name="connsiteY10" fmla="*/ 91394 h 116146"/>
                <a:gd name="connsiteX11" fmla="*/ 53326 w 78084"/>
                <a:gd name="connsiteY11" fmla="*/ 79018 h 116146"/>
                <a:gd name="connsiteX12" fmla="*/ 56183 w 78084"/>
                <a:gd name="connsiteY12" fmla="*/ 70450 h 116146"/>
                <a:gd name="connsiteX13" fmla="*/ 66658 w 78084"/>
                <a:gd name="connsiteY13" fmla="*/ 58073 h 116146"/>
                <a:gd name="connsiteX14" fmla="*/ 74275 w 78084"/>
                <a:gd name="connsiteY14" fmla="*/ 58073 h 116146"/>
                <a:gd name="connsiteX15" fmla="*/ 70467 w 78084"/>
                <a:gd name="connsiteY15" fmla="*/ 49505 h 116146"/>
                <a:gd name="connsiteX16" fmla="*/ 78085 w 78084"/>
                <a:gd name="connsiteY16" fmla="*/ 45697 h 116146"/>
                <a:gd name="connsiteX17" fmla="*/ 78085 w 78084"/>
                <a:gd name="connsiteY17" fmla="*/ 33321 h 116146"/>
                <a:gd name="connsiteX18" fmla="*/ 66658 w 78084"/>
                <a:gd name="connsiteY18" fmla="*/ 33321 h 116146"/>
                <a:gd name="connsiteX19" fmla="*/ 63801 w 78084"/>
                <a:gd name="connsiteY19" fmla="*/ 28561 h 116146"/>
                <a:gd name="connsiteX20" fmla="*/ 59992 w 78084"/>
                <a:gd name="connsiteY20" fmla="*/ 28561 h 116146"/>
                <a:gd name="connsiteX21" fmla="*/ 59992 w 78084"/>
                <a:gd name="connsiteY21" fmla="*/ 17136 h 116146"/>
                <a:gd name="connsiteX22" fmla="*/ 63801 w 78084"/>
                <a:gd name="connsiteY22" fmla="*/ 8568 h 116146"/>
                <a:gd name="connsiteX23" fmla="*/ 63801 w 78084"/>
                <a:gd name="connsiteY23" fmla="*/ 0 h 116146"/>
                <a:gd name="connsiteX24" fmla="*/ 70467 w 78084"/>
                <a:gd name="connsiteY24" fmla="*/ 0 h 116146"/>
                <a:gd name="connsiteX25" fmla="*/ 39042 w 78084"/>
                <a:gd name="connsiteY25" fmla="*/ 0 h 116146"/>
                <a:gd name="connsiteX26" fmla="*/ 35233 w 78084"/>
                <a:gd name="connsiteY26" fmla="*/ 17136 h 116146"/>
                <a:gd name="connsiteX27" fmla="*/ 28568 w 78084"/>
                <a:gd name="connsiteY27" fmla="*/ 20944 h 116146"/>
                <a:gd name="connsiteX28" fmla="*/ 24758 w 78084"/>
                <a:gd name="connsiteY28" fmla="*/ 24753 h 116146"/>
                <a:gd name="connsiteX29" fmla="*/ 18093 w 78084"/>
                <a:gd name="connsiteY29" fmla="*/ 24753 h 116146"/>
                <a:gd name="connsiteX30" fmla="*/ 14284 w 78084"/>
                <a:gd name="connsiteY30" fmla="*/ 20944 h 116146"/>
                <a:gd name="connsiteX31" fmla="*/ 10475 w 78084"/>
                <a:gd name="connsiteY31" fmla="*/ 12376 h 116146"/>
                <a:gd name="connsiteX32" fmla="*/ 0 w 78084"/>
                <a:gd name="connsiteY32" fmla="*/ 12376 h 116146"/>
                <a:gd name="connsiteX33" fmla="*/ 7618 w 78084"/>
                <a:gd name="connsiteY33" fmla="*/ 33321 h 116146"/>
                <a:gd name="connsiteX34" fmla="*/ 10475 w 78084"/>
                <a:gd name="connsiteY34" fmla="*/ 37129 h 116146"/>
                <a:gd name="connsiteX35" fmla="*/ 18093 w 78084"/>
                <a:gd name="connsiteY35" fmla="*/ 41889 h 116146"/>
                <a:gd name="connsiteX36" fmla="*/ 21902 w 78084"/>
                <a:gd name="connsiteY36" fmla="*/ 45697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8084" h="116146">
                  <a:moveTo>
                    <a:pt x="21902" y="49505"/>
                  </a:moveTo>
                  <a:lnTo>
                    <a:pt x="21902" y="66641"/>
                  </a:lnTo>
                  <a:lnTo>
                    <a:pt x="18093" y="70450"/>
                  </a:lnTo>
                  <a:lnTo>
                    <a:pt x="18093" y="95202"/>
                  </a:lnTo>
                  <a:lnTo>
                    <a:pt x="21902" y="107578"/>
                  </a:lnTo>
                  <a:lnTo>
                    <a:pt x="24758" y="116146"/>
                  </a:lnTo>
                  <a:lnTo>
                    <a:pt x="31424" y="116146"/>
                  </a:lnTo>
                  <a:lnTo>
                    <a:pt x="35233" y="112338"/>
                  </a:lnTo>
                  <a:lnTo>
                    <a:pt x="42851" y="107578"/>
                  </a:lnTo>
                  <a:lnTo>
                    <a:pt x="49517" y="99010"/>
                  </a:lnTo>
                  <a:lnTo>
                    <a:pt x="53326" y="91394"/>
                  </a:lnTo>
                  <a:lnTo>
                    <a:pt x="53326" y="79018"/>
                  </a:lnTo>
                  <a:lnTo>
                    <a:pt x="56183" y="70450"/>
                  </a:lnTo>
                  <a:lnTo>
                    <a:pt x="66658" y="58073"/>
                  </a:lnTo>
                  <a:lnTo>
                    <a:pt x="74275" y="58073"/>
                  </a:lnTo>
                  <a:lnTo>
                    <a:pt x="70467" y="49505"/>
                  </a:lnTo>
                  <a:lnTo>
                    <a:pt x="78085" y="45697"/>
                  </a:lnTo>
                  <a:lnTo>
                    <a:pt x="78085" y="33321"/>
                  </a:lnTo>
                  <a:lnTo>
                    <a:pt x="66658" y="33321"/>
                  </a:lnTo>
                  <a:lnTo>
                    <a:pt x="63801" y="28561"/>
                  </a:lnTo>
                  <a:lnTo>
                    <a:pt x="59992" y="28561"/>
                  </a:lnTo>
                  <a:lnTo>
                    <a:pt x="59992" y="17136"/>
                  </a:lnTo>
                  <a:lnTo>
                    <a:pt x="63801" y="8568"/>
                  </a:lnTo>
                  <a:lnTo>
                    <a:pt x="63801" y="0"/>
                  </a:lnTo>
                  <a:lnTo>
                    <a:pt x="70467" y="0"/>
                  </a:lnTo>
                  <a:lnTo>
                    <a:pt x="39042" y="0"/>
                  </a:lnTo>
                  <a:lnTo>
                    <a:pt x="35233" y="17136"/>
                  </a:lnTo>
                  <a:lnTo>
                    <a:pt x="28568" y="20944"/>
                  </a:lnTo>
                  <a:lnTo>
                    <a:pt x="24758" y="24753"/>
                  </a:lnTo>
                  <a:lnTo>
                    <a:pt x="18093" y="24753"/>
                  </a:lnTo>
                  <a:lnTo>
                    <a:pt x="14284" y="20944"/>
                  </a:lnTo>
                  <a:lnTo>
                    <a:pt x="10475" y="12376"/>
                  </a:lnTo>
                  <a:lnTo>
                    <a:pt x="0" y="12376"/>
                  </a:lnTo>
                  <a:lnTo>
                    <a:pt x="7618" y="33321"/>
                  </a:lnTo>
                  <a:lnTo>
                    <a:pt x="10475" y="37129"/>
                  </a:lnTo>
                  <a:lnTo>
                    <a:pt x="18093" y="41889"/>
                  </a:lnTo>
                  <a:lnTo>
                    <a:pt x="21902" y="45697"/>
                  </a:lnTo>
                  <a:close/>
                </a:path>
              </a:pathLst>
            </a:custGeom>
            <a:solidFill>
              <a:srgbClr val="AFABAB"/>
            </a:solidFill>
            <a:ln w="9518" cap="flat">
              <a:noFill/>
              <a:prstDash val="solid"/>
              <a:miter/>
            </a:ln>
          </p:spPr>
          <p:txBody>
            <a:bodyPr rtlCol="0" anchor="ctr"/>
            <a:lstStyle/>
            <a:p>
              <a:endParaRPr lang="en-US" noProof="0" dirty="0"/>
            </a:p>
          </p:txBody>
        </p:sp>
        <p:sp>
          <p:nvSpPr>
            <p:cNvPr id="6508" name="Serbest Form 6507">
              <a:extLst>
                <a:ext uri="{FF2B5EF4-FFF2-40B4-BE49-F238E27FC236}">
                  <a16:creationId xmlns:a16="http://schemas.microsoft.com/office/drawing/2014/main" id="{93F0FE9A-160E-6341-A9C5-3C1D2D215787}"/>
                </a:ext>
              </a:extLst>
            </p:cNvPr>
            <p:cNvSpPr/>
            <p:nvPr/>
          </p:nvSpPr>
          <p:spPr>
            <a:xfrm>
              <a:off x="6734008" y="4082086"/>
              <a:ext cx="78084" cy="116146"/>
            </a:xfrm>
            <a:custGeom>
              <a:avLst/>
              <a:gdLst>
                <a:gd name="connsiteX0" fmla="*/ 21902 w 78084"/>
                <a:gd name="connsiteY0" fmla="*/ 49505 h 116146"/>
                <a:gd name="connsiteX1" fmla="*/ 21902 w 78084"/>
                <a:gd name="connsiteY1" fmla="*/ 66641 h 116146"/>
                <a:gd name="connsiteX2" fmla="*/ 18093 w 78084"/>
                <a:gd name="connsiteY2" fmla="*/ 70450 h 116146"/>
                <a:gd name="connsiteX3" fmla="*/ 18093 w 78084"/>
                <a:gd name="connsiteY3" fmla="*/ 95202 h 116146"/>
                <a:gd name="connsiteX4" fmla="*/ 21902 w 78084"/>
                <a:gd name="connsiteY4" fmla="*/ 107578 h 116146"/>
                <a:gd name="connsiteX5" fmla="*/ 24758 w 78084"/>
                <a:gd name="connsiteY5" fmla="*/ 116146 h 116146"/>
                <a:gd name="connsiteX6" fmla="*/ 31424 w 78084"/>
                <a:gd name="connsiteY6" fmla="*/ 116146 h 116146"/>
                <a:gd name="connsiteX7" fmla="*/ 35233 w 78084"/>
                <a:gd name="connsiteY7" fmla="*/ 112338 h 116146"/>
                <a:gd name="connsiteX8" fmla="*/ 42851 w 78084"/>
                <a:gd name="connsiteY8" fmla="*/ 107578 h 116146"/>
                <a:gd name="connsiteX9" fmla="*/ 49517 w 78084"/>
                <a:gd name="connsiteY9" fmla="*/ 99010 h 116146"/>
                <a:gd name="connsiteX10" fmla="*/ 53326 w 78084"/>
                <a:gd name="connsiteY10" fmla="*/ 91394 h 116146"/>
                <a:gd name="connsiteX11" fmla="*/ 53326 w 78084"/>
                <a:gd name="connsiteY11" fmla="*/ 79018 h 116146"/>
                <a:gd name="connsiteX12" fmla="*/ 56183 w 78084"/>
                <a:gd name="connsiteY12" fmla="*/ 70450 h 116146"/>
                <a:gd name="connsiteX13" fmla="*/ 66658 w 78084"/>
                <a:gd name="connsiteY13" fmla="*/ 58073 h 116146"/>
                <a:gd name="connsiteX14" fmla="*/ 74275 w 78084"/>
                <a:gd name="connsiteY14" fmla="*/ 58073 h 116146"/>
                <a:gd name="connsiteX15" fmla="*/ 70467 w 78084"/>
                <a:gd name="connsiteY15" fmla="*/ 49505 h 116146"/>
                <a:gd name="connsiteX16" fmla="*/ 78085 w 78084"/>
                <a:gd name="connsiteY16" fmla="*/ 45697 h 116146"/>
                <a:gd name="connsiteX17" fmla="*/ 78085 w 78084"/>
                <a:gd name="connsiteY17" fmla="*/ 33321 h 116146"/>
                <a:gd name="connsiteX18" fmla="*/ 66658 w 78084"/>
                <a:gd name="connsiteY18" fmla="*/ 33321 h 116146"/>
                <a:gd name="connsiteX19" fmla="*/ 63801 w 78084"/>
                <a:gd name="connsiteY19" fmla="*/ 28561 h 116146"/>
                <a:gd name="connsiteX20" fmla="*/ 59992 w 78084"/>
                <a:gd name="connsiteY20" fmla="*/ 28561 h 116146"/>
                <a:gd name="connsiteX21" fmla="*/ 59992 w 78084"/>
                <a:gd name="connsiteY21" fmla="*/ 17136 h 116146"/>
                <a:gd name="connsiteX22" fmla="*/ 63801 w 78084"/>
                <a:gd name="connsiteY22" fmla="*/ 8568 h 116146"/>
                <a:gd name="connsiteX23" fmla="*/ 63801 w 78084"/>
                <a:gd name="connsiteY23" fmla="*/ 0 h 116146"/>
                <a:gd name="connsiteX24" fmla="*/ 70467 w 78084"/>
                <a:gd name="connsiteY24" fmla="*/ 0 h 116146"/>
                <a:gd name="connsiteX25" fmla="*/ 39042 w 78084"/>
                <a:gd name="connsiteY25" fmla="*/ 0 h 116146"/>
                <a:gd name="connsiteX26" fmla="*/ 35233 w 78084"/>
                <a:gd name="connsiteY26" fmla="*/ 17136 h 116146"/>
                <a:gd name="connsiteX27" fmla="*/ 28568 w 78084"/>
                <a:gd name="connsiteY27" fmla="*/ 20944 h 116146"/>
                <a:gd name="connsiteX28" fmla="*/ 24758 w 78084"/>
                <a:gd name="connsiteY28" fmla="*/ 24753 h 116146"/>
                <a:gd name="connsiteX29" fmla="*/ 18093 w 78084"/>
                <a:gd name="connsiteY29" fmla="*/ 24753 h 116146"/>
                <a:gd name="connsiteX30" fmla="*/ 14284 w 78084"/>
                <a:gd name="connsiteY30" fmla="*/ 20944 h 116146"/>
                <a:gd name="connsiteX31" fmla="*/ 10475 w 78084"/>
                <a:gd name="connsiteY31" fmla="*/ 12376 h 116146"/>
                <a:gd name="connsiteX32" fmla="*/ 0 w 78084"/>
                <a:gd name="connsiteY32" fmla="*/ 12376 h 116146"/>
                <a:gd name="connsiteX33" fmla="*/ 7618 w 78084"/>
                <a:gd name="connsiteY33" fmla="*/ 33321 h 116146"/>
                <a:gd name="connsiteX34" fmla="*/ 10475 w 78084"/>
                <a:gd name="connsiteY34" fmla="*/ 37129 h 116146"/>
                <a:gd name="connsiteX35" fmla="*/ 18093 w 78084"/>
                <a:gd name="connsiteY35" fmla="*/ 41889 h 116146"/>
                <a:gd name="connsiteX36" fmla="*/ 21902 w 78084"/>
                <a:gd name="connsiteY36" fmla="*/ 45697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8084" h="116146">
                  <a:moveTo>
                    <a:pt x="21902" y="49505"/>
                  </a:moveTo>
                  <a:lnTo>
                    <a:pt x="21902" y="66641"/>
                  </a:lnTo>
                  <a:lnTo>
                    <a:pt x="18093" y="70450"/>
                  </a:lnTo>
                  <a:lnTo>
                    <a:pt x="18093" y="95202"/>
                  </a:lnTo>
                  <a:lnTo>
                    <a:pt x="21902" y="107578"/>
                  </a:lnTo>
                  <a:lnTo>
                    <a:pt x="24758" y="116146"/>
                  </a:lnTo>
                  <a:lnTo>
                    <a:pt x="31424" y="116146"/>
                  </a:lnTo>
                  <a:lnTo>
                    <a:pt x="35233" y="112338"/>
                  </a:lnTo>
                  <a:lnTo>
                    <a:pt x="42851" y="107578"/>
                  </a:lnTo>
                  <a:lnTo>
                    <a:pt x="49517" y="99010"/>
                  </a:lnTo>
                  <a:lnTo>
                    <a:pt x="53326" y="91394"/>
                  </a:lnTo>
                  <a:lnTo>
                    <a:pt x="53326" y="79018"/>
                  </a:lnTo>
                  <a:lnTo>
                    <a:pt x="56183" y="70450"/>
                  </a:lnTo>
                  <a:lnTo>
                    <a:pt x="66658" y="58073"/>
                  </a:lnTo>
                  <a:lnTo>
                    <a:pt x="74275" y="58073"/>
                  </a:lnTo>
                  <a:lnTo>
                    <a:pt x="70467" y="49505"/>
                  </a:lnTo>
                  <a:lnTo>
                    <a:pt x="78085" y="45697"/>
                  </a:lnTo>
                  <a:lnTo>
                    <a:pt x="78085" y="33321"/>
                  </a:lnTo>
                  <a:lnTo>
                    <a:pt x="66658" y="33321"/>
                  </a:lnTo>
                  <a:lnTo>
                    <a:pt x="63801" y="28561"/>
                  </a:lnTo>
                  <a:lnTo>
                    <a:pt x="59992" y="28561"/>
                  </a:lnTo>
                  <a:lnTo>
                    <a:pt x="59992" y="17136"/>
                  </a:lnTo>
                  <a:lnTo>
                    <a:pt x="63801" y="8568"/>
                  </a:lnTo>
                  <a:lnTo>
                    <a:pt x="63801" y="0"/>
                  </a:lnTo>
                  <a:lnTo>
                    <a:pt x="70467" y="0"/>
                  </a:lnTo>
                  <a:lnTo>
                    <a:pt x="39042" y="0"/>
                  </a:lnTo>
                  <a:lnTo>
                    <a:pt x="35233" y="17136"/>
                  </a:lnTo>
                  <a:lnTo>
                    <a:pt x="28568" y="20944"/>
                  </a:lnTo>
                  <a:lnTo>
                    <a:pt x="24758" y="24753"/>
                  </a:lnTo>
                  <a:lnTo>
                    <a:pt x="18093" y="24753"/>
                  </a:lnTo>
                  <a:lnTo>
                    <a:pt x="14284" y="20944"/>
                  </a:lnTo>
                  <a:lnTo>
                    <a:pt x="10475" y="12376"/>
                  </a:lnTo>
                  <a:lnTo>
                    <a:pt x="0" y="12376"/>
                  </a:lnTo>
                  <a:lnTo>
                    <a:pt x="7618" y="33321"/>
                  </a:lnTo>
                  <a:lnTo>
                    <a:pt x="10475" y="37129"/>
                  </a:lnTo>
                  <a:lnTo>
                    <a:pt x="18093" y="41889"/>
                  </a:lnTo>
                  <a:lnTo>
                    <a:pt x="21902" y="45697"/>
                  </a:lnTo>
                  <a:close/>
                </a:path>
              </a:pathLst>
            </a:custGeom>
            <a:noFill/>
            <a:ln w="2379" cap="flat">
              <a:solidFill>
                <a:srgbClr val="FFFFFF"/>
              </a:solidFill>
              <a:prstDash val="solid"/>
              <a:round/>
            </a:ln>
          </p:spPr>
          <p:txBody>
            <a:bodyPr rtlCol="0" anchor="ctr"/>
            <a:lstStyle/>
            <a:p>
              <a:endParaRPr lang="en-US" noProof="0" dirty="0"/>
            </a:p>
          </p:txBody>
        </p:sp>
        <p:sp>
          <p:nvSpPr>
            <p:cNvPr id="6509" name="Serbest Form 6508">
              <a:extLst>
                <a:ext uri="{FF2B5EF4-FFF2-40B4-BE49-F238E27FC236}">
                  <a16:creationId xmlns:a16="http://schemas.microsoft.com/office/drawing/2014/main" id="{E597C343-2EA6-FA46-A264-254875D09C21}"/>
                </a:ext>
              </a:extLst>
            </p:cNvPr>
            <p:cNvSpPr/>
            <p:nvPr/>
          </p:nvSpPr>
          <p:spPr>
            <a:xfrm>
              <a:off x="5399904" y="3270012"/>
              <a:ext cx="309481" cy="251333"/>
            </a:xfrm>
            <a:custGeom>
              <a:avLst/>
              <a:gdLst>
                <a:gd name="connsiteX0" fmla="*/ 0 w 309481"/>
                <a:gd name="connsiteY0" fmla="*/ 174220 h 251333"/>
                <a:gd name="connsiteX1" fmla="*/ 2857 w 309481"/>
                <a:gd name="connsiteY1" fmla="*/ 204685 h 251333"/>
                <a:gd name="connsiteX2" fmla="*/ 2857 w 309481"/>
                <a:gd name="connsiteY2" fmla="*/ 218013 h 251333"/>
                <a:gd name="connsiteX3" fmla="*/ 16188 w 309481"/>
                <a:gd name="connsiteY3" fmla="*/ 214205 h 251333"/>
                <a:gd name="connsiteX4" fmla="*/ 16188 w 309481"/>
                <a:gd name="connsiteY4" fmla="*/ 218013 h 251333"/>
                <a:gd name="connsiteX5" fmla="*/ 19045 w 309481"/>
                <a:gd name="connsiteY5" fmla="*/ 220869 h 251333"/>
                <a:gd name="connsiteX6" fmla="*/ 19045 w 309481"/>
                <a:gd name="connsiteY6" fmla="*/ 227533 h 251333"/>
                <a:gd name="connsiteX7" fmla="*/ 22854 w 309481"/>
                <a:gd name="connsiteY7" fmla="*/ 235149 h 251333"/>
                <a:gd name="connsiteX8" fmla="*/ 29520 w 309481"/>
                <a:gd name="connsiteY8" fmla="*/ 238005 h 251333"/>
                <a:gd name="connsiteX9" fmla="*/ 32376 w 309481"/>
                <a:gd name="connsiteY9" fmla="*/ 240862 h 251333"/>
                <a:gd name="connsiteX10" fmla="*/ 39042 w 309481"/>
                <a:gd name="connsiteY10" fmla="*/ 240862 h 251333"/>
                <a:gd name="connsiteX11" fmla="*/ 41899 w 309481"/>
                <a:gd name="connsiteY11" fmla="*/ 244670 h 251333"/>
                <a:gd name="connsiteX12" fmla="*/ 48565 w 309481"/>
                <a:gd name="connsiteY12" fmla="*/ 244670 h 251333"/>
                <a:gd name="connsiteX13" fmla="*/ 52374 w 309481"/>
                <a:gd name="connsiteY13" fmla="*/ 240862 h 251333"/>
                <a:gd name="connsiteX14" fmla="*/ 52374 w 309481"/>
                <a:gd name="connsiteY14" fmla="*/ 238005 h 251333"/>
                <a:gd name="connsiteX15" fmla="*/ 64753 w 309481"/>
                <a:gd name="connsiteY15" fmla="*/ 231341 h 251333"/>
                <a:gd name="connsiteX16" fmla="*/ 80941 w 309481"/>
                <a:gd name="connsiteY16" fmla="*/ 231341 h 251333"/>
                <a:gd name="connsiteX17" fmla="*/ 91416 w 309481"/>
                <a:gd name="connsiteY17" fmla="*/ 235149 h 251333"/>
                <a:gd name="connsiteX18" fmla="*/ 100938 w 309481"/>
                <a:gd name="connsiteY18" fmla="*/ 244670 h 251333"/>
                <a:gd name="connsiteX19" fmla="*/ 100938 w 309481"/>
                <a:gd name="connsiteY19" fmla="*/ 251334 h 251333"/>
                <a:gd name="connsiteX20" fmla="*/ 110461 w 309481"/>
                <a:gd name="connsiteY20" fmla="*/ 248478 h 251333"/>
                <a:gd name="connsiteX21" fmla="*/ 107604 w 309481"/>
                <a:gd name="connsiteY21" fmla="*/ 251334 h 251333"/>
                <a:gd name="connsiteX22" fmla="*/ 107604 w 309481"/>
                <a:gd name="connsiteY22" fmla="*/ 220869 h 251333"/>
                <a:gd name="connsiteX23" fmla="*/ 103795 w 309481"/>
                <a:gd name="connsiteY23" fmla="*/ 204685 h 251333"/>
                <a:gd name="connsiteX24" fmla="*/ 100938 w 309481"/>
                <a:gd name="connsiteY24" fmla="*/ 204685 h 251333"/>
                <a:gd name="connsiteX25" fmla="*/ 100938 w 309481"/>
                <a:gd name="connsiteY25" fmla="*/ 194213 h 251333"/>
                <a:gd name="connsiteX26" fmla="*/ 103795 w 309481"/>
                <a:gd name="connsiteY26" fmla="*/ 187548 h 251333"/>
                <a:gd name="connsiteX27" fmla="*/ 107604 w 309481"/>
                <a:gd name="connsiteY27" fmla="*/ 184692 h 251333"/>
                <a:gd name="connsiteX28" fmla="*/ 192354 w 309481"/>
                <a:gd name="connsiteY28" fmla="*/ 184692 h 251333"/>
                <a:gd name="connsiteX29" fmla="*/ 204734 w 309481"/>
                <a:gd name="connsiteY29" fmla="*/ 178028 h 251333"/>
                <a:gd name="connsiteX30" fmla="*/ 215208 w 309481"/>
                <a:gd name="connsiteY30" fmla="*/ 180884 h 251333"/>
                <a:gd name="connsiteX31" fmla="*/ 224731 w 309481"/>
                <a:gd name="connsiteY31" fmla="*/ 180884 h 251333"/>
                <a:gd name="connsiteX32" fmla="*/ 238063 w 309481"/>
                <a:gd name="connsiteY32" fmla="*/ 184692 h 251333"/>
                <a:gd name="connsiteX33" fmla="*/ 247585 w 309481"/>
                <a:gd name="connsiteY33" fmla="*/ 184692 h 251333"/>
                <a:gd name="connsiteX34" fmla="*/ 250442 w 309481"/>
                <a:gd name="connsiteY34" fmla="*/ 178028 h 251333"/>
                <a:gd name="connsiteX35" fmla="*/ 257108 w 309481"/>
                <a:gd name="connsiteY35" fmla="*/ 178028 h 251333"/>
                <a:gd name="connsiteX36" fmla="*/ 260916 w 309481"/>
                <a:gd name="connsiteY36" fmla="*/ 171364 h 251333"/>
                <a:gd name="connsiteX37" fmla="*/ 270439 w 309481"/>
                <a:gd name="connsiteY37" fmla="*/ 160892 h 251333"/>
                <a:gd name="connsiteX38" fmla="*/ 286627 w 309481"/>
                <a:gd name="connsiteY38" fmla="*/ 160892 h 251333"/>
                <a:gd name="connsiteX39" fmla="*/ 289484 w 309481"/>
                <a:gd name="connsiteY39" fmla="*/ 163748 h 251333"/>
                <a:gd name="connsiteX40" fmla="*/ 289484 w 309481"/>
                <a:gd name="connsiteY40" fmla="*/ 158036 h 251333"/>
                <a:gd name="connsiteX41" fmla="*/ 293293 w 309481"/>
                <a:gd name="connsiteY41" fmla="*/ 158036 h 251333"/>
                <a:gd name="connsiteX42" fmla="*/ 296150 w 309481"/>
                <a:gd name="connsiteY42" fmla="*/ 154228 h 251333"/>
                <a:gd name="connsiteX43" fmla="*/ 302816 w 309481"/>
                <a:gd name="connsiteY43" fmla="*/ 154228 h 251333"/>
                <a:gd name="connsiteX44" fmla="*/ 305672 w 309481"/>
                <a:gd name="connsiteY44" fmla="*/ 143755 h 251333"/>
                <a:gd name="connsiteX45" fmla="*/ 309482 w 309481"/>
                <a:gd name="connsiteY45" fmla="*/ 140899 h 251333"/>
                <a:gd name="connsiteX46" fmla="*/ 305672 w 309481"/>
                <a:gd name="connsiteY46" fmla="*/ 140899 h 251333"/>
                <a:gd name="connsiteX47" fmla="*/ 293293 w 309481"/>
                <a:gd name="connsiteY47" fmla="*/ 120907 h 251333"/>
                <a:gd name="connsiteX48" fmla="*/ 305672 w 309481"/>
                <a:gd name="connsiteY48" fmla="*/ 117099 h 251333"/>
                <a:gd name="connsiteX49" fmla="*/ 302816 w 309481"/>
                <a:gd name="connsiteY49" fmla="*/ 110435 h 251333"/>
                <a:gd name="connsiteX50" fmla="*/ 296150 w 309481"/>
                <a:gd name="connsiteY50" fmla="*/ 103771 h 251333"/>
                <a:gd name="connsiteX51" fmla="*/ 289484 w 309481"/>
                <a:gd name="connsiteY51" fmla="*/ 103771 h 251333"/>
                <a:gd name="connsiteX52" fmla="*/ 283771 w 309481"/>
                <a:gd name="connsiteY52" fmla="*/ 110435 h 251333"/>
                <a:gd name="connsiteX53" fmla="*/ 273296 w 309481"/>
                <a:gd name="connsiteY53" fmla="*/ 110435 h 251333"/>
                <a:gd name="connsiteX54" fmla="*/ 270439 w 309481"/>
                <a:gd name="connsiteY54" fmla="*/ 103771 h 251333"/>
                <a:gd name="connsiteX55" fmla="*/ 263773 w 309481"/>
                <a:gd name="connsiteY55" fmla="*/ 100914 h 251333"/>
                <a:gd name="connsiteX56" fmla="*/ 250442 w 309481"/>
                <a:gd name="connsiteY56" fmla="*/ 87586 h 251333"/>
                <a:gd name="connsiteX57" fmla="*/ 250442 w 309481"/>
                <a:gd name="connsiteY57" fmla="*/ 83778 h 251333"/>
                <a:gd name="connsiteX58" fmla="*/ 260916 w 309481"/>
                <a:gd name="connsiteY58" fmla="*/ 73306 h 251333"/>
                <a:gd name="connsiteX59" fmla="*/ 254251 w 309481"/>
                <a:gd name="connsiteY59" fmla="*/ 73306 h 251333"/>
                <a:gd name="connsiteX60" fmla="*/ 254251 w 309481"/>
                <a:gd name="connsiteY60" fmla="*/ 63786 h 251333"/>
                <a:gd name="connsiteX61" fmla="*/ 240919 w 309481"/>
                <a:gd name="connsiteY61" fmla="*/ 63786 h 251333"/>
                <a:gd name="connsiteX62" fmla="*/ 234254 w 309481"/>
                <a:gd name="connsiteY62" fmla="*/ 59978 h 251333"/>
                <a:gd name="connsiteX63" fmla="*/ 227588 w 309481"/>
                <a:gd name="connsiteY63" fmla="*/ 46649 h 251333"/>
                <a:gd name="connsiteX64" fmla="*/ 227588 w 309481"/>
                <a:gd name="connsiteY64" fmla="*/ 33321 h 251333"/>
                <a:gd name="connsiteX65" fmla="*/ 224731 w 309481"/>
                <a:gd name="connsiteY65" fmla="*/ 26657 h 251333"/>
                <a:gd name="connsiteX66" fmla="*/ 224731 w 309481"/>
                <a:gd name="connsiteY66" fmla="*/ 6664 h 251333"/>
                <a:gd name="connsiteX67" fmla="*/ 211399 w 309481"/>
                <a:gd name="connsiteY67" fmla="*/ 0 h 251333"/>
                <a:gd name="connsiteX68" fmla="*/ 185689 w 309481"/>
                <a:gd name="connsiteY68" fmla="*/ 0 h 251333"/>
                <a:gd name="connsiteX69" fmla="*/ 176166 w 309481"/>
                <a:gd name="connsiteY69" fmla="*/ 10472 h 251333"/>
                <a:gd name="connsiteX70" fmla="*/ 162835 w 309481"/>
                <a:gd name="connsiteY70" fmla="*/ 10472 h 251333"/>
                <a:gd name="connsiteX71" fmla="*/ 153312 w 309481"/>
                <a:gd name="connsiteY71" fmla="*/ 23801 h 251333"/>
                <a:gd name="connsiteX72" fmla="*/ 139980 w 309481"/>
                <a:gd name="connsiteY72" fmla="*/ 23801 h 251333"/>
                <a:gd name="connsiteX73" fmla="*/ 139980 w 309481"/>
                <a:gd name="connsiteY73" fmla="*/ 33321 h 251333"/>
                <a:gd name="connsiteX74" fmla="*/ 137124 w 309481"/>
                <a:gd name="connsiteY74" fmla="*/ 37129 h 251333"/>
                <a:gd name="connsiteX75" fmla="*/ 137124 w 309481"/>
                <a:gd name="connsiteY75" fmla="*/ 39985 h 251333"/>
                <a:gd name="connsiteX76" fmla="*/ 130458 w 309481"/>
                <a:gd name="connsiteY76" fmla="*/ 39985 h 251333"/>
                <a:gd name="connsiteX77" fmla="*/ 123793 w 309481"/>
                <a:gd name="connsiteY77" fmla="*/ 33321 h 251333"/>
                <a:gd name="connsiteX78" fmla="*/ 119983 w 309481"/>
                <a:gd name="connsiteY78" fmla="*/ 33321 h 251333"/>
                <a:gd name="connsiteX79" fmla="*/ 117127 w 309481"/>
                <a:gd name="connsiteY79" fmla="*/ 37129 h 251333"/>
                <a:gd name="connsiteX80" fmla="*/ 114270 w 309481"/>
                <a:gd name="connsiteY80" fmla="*/ 43793 h 251333"/>
                <a:gd name="connsiteX81" fmla="*/ 107604 w 309481"/>
                <a:gd name="connsiteY81" fmla="*/ 46649 h 251333"/>
                <a:gd name="connsiteX82" fmla="*/ 103795 w 309481"/>
                <a:gd name="connsiteY82" fmla="*/ 53313 h 251333"/>
                <a:gd name="connsiteX83" fmla="*/ 100938 w 309481"/>
                <a:gd name="connsiteY83" fmla="*/ 57121 h 251333"/>
                <a:gd name="connsiteX84" fmla="*/ 100938 w 309481"/>
                <a:gd name="connsiteY84" fmla="*/ 59978 h 251333"/>
                <a:gd name="connsiteX85" fmla="*/ 91416 w 309481"/>
                <a:gd name="connsiteY85" fmla="*/ 59978 h 251333"/>
                <a:gd name="connsiteX86" fmla="*/ 91416 w 309481"/>
                <a:gd name="connsiteY86" fmla="*/ 79970 h 251333"/>
                <a:gd name="connsiteX87" fmla="*/ 78084 w 309481"/>
                <a:gd name="connsiteY87" fmla="*/ 83778 h 251333"/>
                <a:gd name="connsiteX88" fmla="*/ 61896 w 309481"/>
                <a:gd name="connsiteY88" fmla="*/ 67594 h 251333"/>
                <a:gd name="connsiteX89" fmla="*/ 52374 w 309481"/>
                <a:gd name="connsiteY89" fmla="*/ 83778 h 251333"/>
                <a:gd name="connsiteX90" fmla="*/ 55230 w 309481"/>
                <a:gd name="connsiteY90" fmla="*/ 87586 h 251333"/>
                <a:gd name="connsiteX91" fmla="*/ 55230 w 309481"/>
                <a:gd name="connsiteY91" fmla="*/ 103771 h 251333"/>
                <a:gd name="connsiteX92" fmla="*/ 45708 w 309481"/>
                <a:gd name="connsiteY92" fmla="*/ 103771 h 251333"/>
                <a:gd name="connsiteX93" fmla="*/ 45708 w 309481"/>
                <a:gd name="connsiteY93" fmla="*/ 120907 h 251333"/>
                <a:gd name="connsiteX94" fmla="*/ 41899 w 309481"/>
                <a:gd name="connsiteY94" fmla="*/ 123763 h 251333"/>
                <a:gd name="connsiteX95" fmla="*/ 39042 w 309481"/>
                <a:gd name="connsiteY95" fmla="*/ 123763 h 251333"/>
                <a:gd name="connsiteX96" fmla="*/ 41899 w 309481"/>
                <a:gd name="connsiteY96" fmla="*/ 127571 h 251333"/>
                <a:gd name="connsiteX97" fmla="*/ 41899 w 309481"/>
                <a:gd name="connsiteY97" fmla="*/ 134235 h 251333"/>
                <a:gd name="connsiteX98" fmla="*/ 22854 w 309481"/>
                <a:gd name="connsiteY98" fmla="*/ 134235 h 251333"/>
                <a:gd name="connsiteX99" fmla="*/ 19045 w 309481"/>
                <a:gd name="connsiteY99" fmla="*/ 137091 h 251333"/>
                <a:gd name="connsiteX100" fmla="*/ 16188 w 309481"/>
                <a:gd name="connsiteY100" fmla="*/ 137091 h 251333"/>
                <a:gd name="connsiteX101" fmla="*/ 6665 w 309481"/>
                <a:gd name="connsiteY101" fmla="*/ 143755 h 251333"/>
                <a:gd name="connsiteX102" fmla="*/ 19045 w 309481"/>
                <a:gd name="connsiteY102" fmla="*/ 160892 h 251333"/>
                <a:gd name="connsiteX103" fmla="*/ 13331 w 309481"/>
                <a:gd name="connsiteY103" fmla="*/ 174220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09481" h="251333">
                  <a:moveTo>
                    <a:pt x="0" y="174220"/>
                  </a:moveTo>
                  <a:lnTo>
                    <a:pt x="2857" y="204685"/>
                  </a:lnTo>
                  <a:lnTo>
                    <a:pt x="2857" y="218013"/>
                  </a:lnTo>
                  <a:lnTo>
                    <a:pt x="16188" y="214205"/>
                  </a:lnTo>
                  <a:lnTo>
                    <a:pt x="16188" y="218013"/>
                  </a:lnTo>
                  <a:lnTo>
                    <a:pt x="19045" y="220869"/>
                  </a:lnTo>
                  <a:lnTo>
                    <a:pt x="19045" y="227533"/>
                  </a:lnTo>
                  <a:lnTo>
                    <a:pt x="22854" y="235149"/>
                  </a:lnTo>
                  <a:lnTo>
                    <a:pt x="29520" y="238005"/>
                  </a:lnTo>
                  <a:lnTo>
                    <a:pt x="32376" y="240862"/>
                  </a:lnTo>
                  <a:lnTo>
                    <a:pt x="39042" y="240862"/>
                  </a:lnTo>
                  <a:lnTo>
                    <a:pt x="41899" y="244670"/>
                  </a:lnTo>
                  <a:lnTo>
                    <a:pt x="48565" y="244670"/>
                  </a:lnTo>
                  <a:lnTo>
                    <a:pt x="52374" y="240862"/>
                  </a:lnTo>
                  <a:lnTo>
                    <a:pt x="52374" y="238005"/>
                  </a:lnTo>
                  <a:lnTo>
                    <a:pt x="64753" y="231341"/>
                  </a:lnTo>
                  <a:lnTo>
                    <a:pt x="80941" y="231341"/>
                  </a:lnTo>
                  <a:lnTo>
                    <a:pt x="91416" y="235149"/>
                  </a:lnTo>
                  <a:lnTo>
                    <a:pt x="100938" y="244670"/>
                  </a:lnTo>
                  <a:lnTo>
                    <a:pt x="100938" y="251334"/>
                  </a:lnTo>
                  <a:lnTo>
                    <a:pt x="110461" y="248478"/>
                  </a:lnTo>
                  <a:lnTo>
                    <a:pt x="107604" y="251334"/>
                  </a:lnTo>
                  <a:lnTo>
                    <a:pt x="107604" y="220869"/>
                  </a:lnTo>
                  <a:lnTo>
                    <a:pt x="103795" y="204685"/>
                  </a:lnTo>
                  <a:lnTo>
                    <a:pt x="100938" y="204685"/>
                  </a:lnTo>
                  <a:lnTo>
                    <a:pt x="100938" y="194213"/>
                  </a:lnTo>
                  <a:lnTo>
                    <a:pt x="103795" y="187548"/>
                  </a:lnTo>
                  <a:lnTo>
                    <a:pt x="107604" y="184692"/>
                  </a:lnTo>
                  <a:lnTo>
                    <a:pt x="192354" y="184692"/>
                  </a:lnTo>
                  <a:lnTo>
                    <a:pt x="204734" y="178028"/>
                  </a:lnTo>
                  <a:lnTo>
                    <a:pt x="215208" y="180884"/>
                  </a:lnTo>
                  <a:lnTo>
                    <a:pt x="224731" y="180884"/>
                  </a:lnTo>
                  <a:lnTo>
                    <a:pt x="238063" y="184692"/>
                  </a:lnTo>
                  <a:lnTo>
                    <a:pt x="247585" y="184692"/>
                  </a:lnTo>
                  <a:lnTo>
                    <a:pt x="250442" y="178028"/>
                  </a:lnTo>
                  <a:lnTo>
                    <a:pt x="257108" y="178028"/>
                  </a:lnTo>
                  <a:lnTo>
                    <a:pt x="260916" y="171364"/>
                  </a:lnTo>
                  <a:lnTo>
                    <a:pt x="270439" y="160892"/>
                  </a:lnTo>
                  <a:lnTo>
                    <a:pt x="286627" y="160892"/>
                  </a:lnTo>
                  <a:lnTo>
                    <a:pt x="289484" y="163748"/>
                  </a:lnTo>
                  <a:lnTo>
                    <a:pt x="289484" y="158036"/>
                  </a:lnTo>
                  <a:lnTo>
                    <a:pt x="293293" y="158036"/>
                  </a:lnTo>
                  <a:lnTo>
                    <a:pt x="296150" y="154228"/>
                  </a:lnTo>
                  <a:lnTo>
                    <a:pt x="302816" y="154228"/>
                  </a:lnTo>
                  <a:lnTo>
                    <a:pt x="305672" y="143755"/>
                  </a:lnTo>
                  <a:lnTo>
                    <a:pt x="309482" y="140899"/>
                  </a:lnTo>
                  <a:lnTo>
                    <a:pt x="305672" y="140899"/>
                  </a:lnTo>
                  <a:lnTo>
                    <a:pt x="293293" y="120907"/>
                  </a:lnTo>
                  <a:lnTo>
                    <a:pt x="305672" y="117099"/>
                  </a:lnTo>
                  <a:lnTo>
                    <a:pt x="302816" y="110435"/>
                  </a:lnTo>
                  <a:lnTo>
                    <a:pt x="296150" y="103771"/>
                  </a:lnTo>
                  <a:lnTo>
                    <a:pt x="289484" y="103771"/>
                  </a:lnTo>
                  <a:lnTo>
                    <a:pt x="283771" y="110435"/>
                  </a:lnTo>
                  <a:lnTo>
                    <a:pt x="273296" y="110435"/>
                  </a:lnTo>
                  <a:lnTo>
                    <a:pt x="270439" y="103771"/>
                  </a:lnTo>
                  <a:lnTo>
                    <a:pt x="263773" y="100914"/>
                  </a:lnTo>
                  <a:lnTo>
                    <a:pt x="250442" y="87586"/>
                  </a:lnTo>
                  <a:lnTo>
                    <a:pt x="250442" y="83778"/>
                  </a:lnTo>
                  <a:lnTo>
                    <a:pt x="260916" y="73306"/>
                  </a:lnTo>
                  <a:lnTo>
                    <a:pt x="254251" y="73306"/>
                  </a:lnTo>
                  <a:lnTo>
                    <a:pt x="254251" y="63786"/>
                  </a:lnTo>
                  <a:lnTo>
                    <a:pt x="240919" y="63786"/>
                  </a:lnTo>
                  <a:lnTo>
                    <a:pt x="234254" y="59978"/>
                  </a:lnTo>
                  <a:lnTo>
                    <a:pt x="227588" y="46649"/>
                  </a:lnTo>
                  <a:lnTo>
                    <a:pt x="227588" y="33321"/>
                  </a:lnTo>
                  <a:lnTo>
                    <a:pt x="224731" y="26657"/>
                  </a:lnTo>
                  <a:lnTo>
                    <a:pt x="224731" y="6664"/>
                  </a:lnTo>
                  <a:lnTo>
                    <a:pt x="211399" y="0"/>
                  </a:lnTo>
                  <a:lnTo>
                    <a:pt x="185689" y="0"/>
                  </a:lnTo>
                  <a:lnTo>
                    <a:pt x="176166" y="10472"/>
                  </a:lnTo>
                  <a:lnTo>
                    <a:pt x="162835" y="10472"/>
                  </a:lnTo>
                  <a:lnTo>
                    <a:pt x="153312" y="23801"/>
                  </a:lnTo>
                  <a:lnTo>
                    <a:pt x="139980" y="23801"/>
                  </a:lnTo>
                  <a:lnTo>
                    <a:pt x="139980" y="33321"/>
                  </a:lnTo>
                  <a:lnTo>
                    <a:pt x="137124" y="37129"/>
                  </a:lnTo>
                  <a:lnTo>
                    <a:pt x="137124" y="39985"/>
                  </a:lnTo>
                  <a:lnTo>
                    <a:pt x="130458" y="39985"/>
                  </a:lnTo>
                  <a:lnTo>
                    <a:pt x="123793" y="33321"/>
                  </a:lnTo>
                  <a:lnTo>
                    <a:pt x="119983" y="33321"/>
                  </a:lnTo>
                  <a:lnTo>
                    <a:pt x="117127" y="37129"/>
                  </a:lnTo>
                  <a:lnTo>
                    <a:pt x="114270" y="43793"/>
                  </a:lnTo>
                  <a:lnTo>
                    <a:pt x="107604" y="46649"/>
                  </a:lnTo>
                  <a:lnTo>
                    <a:pt x="103795" y="53313"/>
                  </a:lnTo>
                  <a:lnTo>
                    <a:pt x="100938" y="57121"/>
                  </a:lnTo>
                  <a:lnTo>
                    <a:pt x="100938" y="59978"/>
                  </a:lnTo>
                  <a:lnTo>
                    <a:pt x="91416" y="59978"/>
                  </a:lnTo>
                  <a:lnTo>
                    <a:pt x="91416" y="79970"/>
                  </a:lnTo>
                  <a:lnTo>
                    <a:pt x="78084" y="83778"/>
                  </a:lnTo>
                  <a:lnTo>
                    <a:pt x="61896" y="67594"/>
                  </a:lnTo>
                  <a:lnTo>
                    <a:pt x="52374" y="83778"/>
                  </a:lnTo>
                  <a:lnTo>
                    <a:pt x="55230" y="87586"/>
                  </a:lnTo>
                  <a:lnTo>
                    <a:pt x="55230" y="103771"/>
                  </a:lnTo>
                  <a:lnTo>
                    <a:pt x="45708" y="103771"/>
                  </a:lnTo>
                  <a:lnTo>
                    <a:pt x="45708" y="120907"/>
                  </a:lnTo>
                  <a:lnTo>
                    <a:pt x="41899" y="123763"/>
                  </a:lnTo>
                  <a:lnTo>
                    <a:pt x="39042" y="123763"/>
                  </a:lnTo>
                  <a:lnTo>
                    <a:pt x="41899" y="127571"/>
                  </a:lnTo>
                  <a:lnTo>
                    <a:pt x="41899" y="134235"/>
                  </a:lnTo>
                  <a:lnTo>
                    <a:pt x="22854" y="134235"/>
                  </a:lnTo>
                  <a:lnTo>
                    <a:pt x="19045" y="137091"/>
                  </a:lnTo>
                  <a:lnTo>
                    <a:pt x="16188" y="137091"/>
                  </a:lnTo>
                  <a:lnTo>
                    <a:pt x="6665" y="143755"/>
                  </a:lnTo>
                  <a:lnTo>
                    <a:pt x="19045" y="160892"/>
                  </a:lnTo>
                  <a:lnTo>
                    <a:pt x="13331" y="174220"/>
                  </a:lnTo>
                  <a:close/>
                </a:path>
              </a:pathLst>
            </a:custGeom>
            <a:solidFill>
              <a:srgbClr val="AFABAB"/>
            </a:solidFill>
            <a:ln w="9518" cap="flat">
              <a:noFill/>
              <a:prstDash val="solid"/>
              <a:miter/>
            </a:ln>
          </p:spPr>
          <p:txBody>
            <a:bodyPr rtlCol="0" anchor="ctr"/>
            <a:lstStyle/>
            <a:p>
              <a:endParaRPr lang="en-US" noProof="0" dirty="0"/>
            </a:p>
          </p:txBody>
        </p:sp>
        <p:sp>
          <p:nvSpPr>
            <p:cNvPr id="6510" name="Serbest Form 6509">
              <a:extLst>
                <a:ext uri="{FF2B5EF4-FFF2-40B4-BE49-F238E27FC236}">
                  <a16:creationId xmlns:a16="http://schemas.microsoft.com/office/drawing/2014/main" id="{F3107FCB-A555-8740-9ECD-8F627A3A5467}"/>
                </a:ext>
              </a:extLst>
            </p:cNvPr>
            <p:cNvSpPr/>
            <p:nvPr/>
          </p:nvSpPr>
          <p:spPr>
            <a:xfrm>
              <a:off x="5399904" y="3270012"/>
              <a:ext cx="309481" cy="251333"/>
            </a:xfrm>
            <a:custGeom>
              <a:avLst/>
              <a:gdLst>
                <a:gd name="connsiteX0" fmla="*/ 0 w 309481"/>
                <a:gd name="connsiteY0" fmla="*/ 174220 h 251333"/>
                <a:gd name="connsiteX1" fmla="*/ 2857 w 309481"/>
                <a:gd name="connsiteY1" fmla="*/ 204685 h 251333"/>
                <a:gd name="connsiteX2" fmla="*/ 2857 w 309481"/>
                <a:gd name="connsiteY2" fmla="*/ 218013 h 251333"/>
                <a:gd name="connsiteX3" fmla="*/ 16188 w 309481"/>
                <a:gd name="connsiteY3" fmla="*/ 214205 h 251333"/>
                <a:gd name="connsiteX4" fmla="*/ 16188 w 309481"/>
                <a:gd name="connsiteY4" fmla="*/ 218013 h 251333"/>
                <a:gd name="connsiteX5" fmla="*/ 19045 w 309481"/>
                <a:gd name="connsiteY5" fmla="*/ 220869 h 251333"/>
                <a:gd name="connsiteX6" fmla="*/ 19045 w 309481"/>
                <a:gd name="connsiteY6" fmla="*/ 227533 h 251333"/>
                <a:gd name="connsiteX7" fmla="*/ 22854 w 309481"/>
                <a:gd name="connsiteY7" fmla="*/ 235149 h 251333"/>
                <a:gd name="connsiteX8" fmla="*/ 29520 w 309481"/>
                <a:gd name="connsiteY8" fmla="*/ 238005 h 251333"/>
                <a:gd name="connsiteX9" fmla="*/ 32376 w 309481"/>
                <a:gd name="connsiteY9" fmla="*/ 240862 h 251333"/>
                <a:gd name="connsiteX10" fmla="*/ 39042 w 309481"/>
                <a:gd name="connsiteY10" fmla="*/ 240862 h 251333"/>
                <a:gd name="connsiteX11" fmla="*/ 41899 w 309481"/>
                <a:gd name="connsiteY11" fmla="*/ 244670 h 251333"/>
                <a:gd name="connsiteX12" fmla="*/ 48565 w 309481"/>
                <a:gd name="connsiteY12" fmla="*/ 244670 h 251333"/>
                <a:gd name="connsiteX13" fmla="*/ 52374 w 309481"/>
                <a:gd name="connsiteY13" fmla="*/ 240862 h 251333"/>
                <a:gd name="connsiteX14" fmla="*/ 52374 w 309481"/>
                <a:gd name="connsiteY14" fmla="*/ 238005 h 251333"/>
                <a:gd name="connsiteX15" fmla="*/ 64753 w 309481"/>
                <a:gd name="connsiteY15" fmla="*/ 231341 h 251333"/>
                <a:gd name="connsiteX16" fmla="*/ 80941 w 309481"/>
                <a:gd name="connsiteY16" fmla="*/ 231341 h 251333"/>
                <a:gd name="connsiteX17" fmla="*/ 91416 w 309481"/>
                <a:gd name="connsiteY17" fmla="*/ 235149 h 251333"/>
                <a:gd name="connsiteX18" fmla="*/ 100938 w 309481"/>
                <a:gd name="connsiteY18" fmla="*/ 244670 h 251333"/>
                <a:gd name="connsiteX19" fmla="*/ 100938 w 309481"/>
                <a:gd name="connsiteY19" fmla="*/ 251334 h 251333"/>
                <a:gd name="connsiteX20" fmla="*/ 110461 w 309481"/>
                <a:gd name="connsiteY20" fmla="*/ 248478 h 251333"/>
                <a:gd name="connsiteX21" fmla="*/ 107604 w 309481"/>
                <a:gd name="connsiteY21" fmla="*/ 251334 h 251333"/>
                <a:gd name="connsiteX22" fmla="*/ 107604 w 309481"/>
                <a:gd name="connsiteY22" fmla="*/ 220869 h 251333"/>
                <a:gd name="connsiteX23" fmla="*/ 103795 w 309481"/>
                <a:gd name="connsiteY23" fmla="*/ 204685 h 251333"/>
                <a:gd name="connsiteX24" fmla="*/ 100938 w 309481"/>
                <a:gd name="connsiteY24" fmla="*/ 204685 h 251333"/>
                <a:gd name="connsiteX25" fmla="*/ 100938 w 309481"/>
                <a:gd name="connsiteY25" fmla="*/ 194213 h 251333"/>
                <a:gd name="connsiteX26" fmla="*/ 103795 w 309481"/>
                <a:gd name="connsiteY26" fmla="*/ 187548 h 251333"/>
                <a:gd name="connsiteX27" fmla="*/ 107604 w 309481"/>
                <a:gd name="connsiteY27" fmla="*/ 184692 h 251333"/>
                <a:gd name="connsiteX28" fmla="*/ 192354 w 309481"/>
                <a:gd name="connsiteY28" fmla="*/ 184692 h 251333"/>
                <a:gd name="connsiteX29" fmla="*/ 204734 w 309481"/>
                <a:gd name="connsiteY29" fmla="*/ 178028 h 251333"/>
                <a:gd name="connsiteX30" fmla="*/ 215208 w 309481"/>
                <a:gd name="connsiteY30" fmla="*/ 180884 h 251333"/>
                <a:gd name="connsiteX31" fmla="*/ 224731 w 309481"/>
                <a:gd name="connsiteY31" fmla="*/ 180884 h 251333"/>
                <a:gd name="connsiteX32" fmla="*/ 238063 w 309481"/>
                <a:gd name="connsiteY32" fmla="*/ 184692 h 251333"/>
                <a:gd name="connsiteX33" fmla="*/ 247585 w 309481"/>
                <a:gd name="connsiteY33" fmla="*/ 184692 h 251333"/>
                <a:gd name="connsiteX34" fmla="*/ 250442 w 309481"/>
                <a:gd name="connsiteY34" fmla="*/ 178028 h 251333"/>
                <a:gd name="connsiteX35" fmla="*/ 257108 w 309481"/>
                <a:gd name="connsiteY35" fmla="*/ 178028 h 251333"/>
                <a:gd name="connsiteX36" fmla="*/ 260916 w 309481"/>
                <a:gd name="connsiteY36" fmla="*/ 171364 h 251333"/>
                <a:gd name="connsiteX37" fmla="*/ 270439 w 309481"/>
                <a:gd name="connsiteY37" fmla="*/ 160892 h 251333"/>
                <a:gd name="connsiteX38" fmla="*/ 286627 w 309481"/>
                <a:gd name="connsiteY38" fmla="*/ 160892 h 251333"/>
                <a:gd name="connsiteX39" fmla="*/ 289484 w 309481"/>
                <a:gd name="connsiteY39" fmla="*/ 163748 h 251333"/>
                <a:gd name="connsiteX40" fmla="*/ 289484 w 309481"/>
                <a:gd name="connsiteY40" fmla="*/ 158036 h 251333"/>
                <a:gd name="connsiteX41" fmla="*/ 293293 w 309481"/>
                <a:gd name="connsiteY41" fmla="*/ 158036 h 251333"/>
                <a:gd name="connsiteX42" fmla="*/ 296150 w 309481"/>
                <a:gd name="connsiteY42" fmla="*/ 154228 h 251333"/>
                <a:gd name="connsiteX43" fmla="*/ 302816 w 309481"/>
                <a:gd name="connsiteY43" fmla="*/ 154228 h 251333"/>
                <a:gd name="connsiteX44" fmla="*/ 305672 w 309481"/>
                <a:gd name="connsiteY44" fmla="*/ 143755 h 251333"/>
                <a:gd name="connsiteX45" fmla="*/ 309482 w 309481"/>
                <a:gd name="connsiteY45" fmla="*/ 140899 h 251333"/>
                <a:gd name="connsiteX46" fmla="*/ 305672 w 309481"/>
                <a:gd name="connsiteY46" fmla="*/ 140899 h 251333"/>
                <a:gd name="connsiteX47" fmla="*/ 293293 w 309481"/>
                <a:gd name="connsiteY47" fmla="*/ 120907 h 251333"/>
                <a:gd name="connsiteX48" fmla="*/ 305672 w 309481"/>
                <a:gd name="connsiteY48" fmla="*/ 117099 h 251333"/>
                <a:gd name="connsiteX49" fmla="*/ 302816 w 309481"/>
                <a:gd name="connsiteY49" fmla="*/ 110435 h 251333"/>
                <a:gd name="connsiteX50" fmla="*/ 296150 w 309481"/>
                <a:gd name="connsiteY50" fmla="*/ 103771 h 251333"/>
                <a:gd name="connsiteX51" fmla="*/ 289484 w 309481"/>
                <a:gd name="connsiteY51" fmla="*/ 103771 h 251333"/>
                <a:gd name="connsiteX52" fmla="*/ 283771 w 309481"/>
                <a:gd name="connsiteY52" fmla="*/ 110435 h 251333"/>
                <a:gd name="connsiteX53" fmla="*/ 273296 w 309481"/>
                <a:gd name="connsiteY53" fmla="*/ 110435 h 251333"/>
                <a:gd name="connsiteX54" fmla="*/ 270439 w 309481"/>
                <a:gd name="connsiteY54" fmla="*/ 103771 h 251333"/>
                <a:gd name="connsiteX55" fmla="*/ 263773 w 309481"/>
                <a:gd name="connsiteY55" fmla="*/ 100914 h 251333"/>
                <a:gd name="connsiteX56" fmla="*/ 250442 w 309481"/>
                <a:gd name="connsiteY56" fmla="*/ 87586 h 251333"/>
                <a:gd name="connsiteX57" fmla="*/ 250442 w 309481"/>
                <a:gd name="connsiteY57" fmla="*/ 83778 h 251333"/>
                <a:gd name="connsiteX58" fmla="*/ 260916 w 309481"/>
                <a:gd name="connsiteY58" fmla="*/ 73306 h 251333"/>
                <a:gd name="connsiteX59" fmla="*/ 254251 w 309481"/>
                <a:gd name="connsiteY59" fmla="*/ 73306 h 251333"/>
                <a:gd name="connsiteX60" fmla="*/ 254251 w 309481"/>
                <a:gd name="connsiteY60" fmla="*/ 63786 h 251333"/>
                <a:gd name="connsiteX61" fmla="*/ 240919 w 309481"/>
                <a:gd name="connsiteY61" fmla="*/ 63786 h 251333"/>
                <a:gd name="connsiteX62" fmla="*/ 234254 w 309481"/>
                <a:gd name="connsiteY62" fmla="*/ 59978 h 251333"/>
                <a:gd name="connsiteX63" fmla="*/ 227588 w 309481"/>
                <a:gd name="connsiteY63" fmla="*/ 46649 h 251333"/>
                <a:gd name="connsiteX64" fmla="*/ 227588 w 309481"/>
                <a:gd name="connsiteY64" fmla="*/ 33321 h 251333"/>
                <a:gd name="connsiteX65" fmla="*/ 224731 w 309481"/>
                <a:gd name="connsiteY65" fmla="*/ 26657 h 251333"/>
                <a:gd name="connsiteX66" fmla="*/ 224731 w 309481"/>
                <a:gd name="connsiteY66" fmla="*/ 6664 h 251333"/>
                <a:gd name="connsiteX67" fmla="*/ 211399 w 309481"/>
                <a:gd name="connsiteY67" fmla="*/ 0 h 251333"/>
                <a:gd name="connsiteX68" fmla="*/ 185689 w 309481"/>
                <a:gd name="connsiteY68" fmla="*/ 0 h 251333"/>
                <a:gd name="connsiteX69" fmla="*/ 176166 w 309481"/>
                <a:gd name="connsiteY69" fmla="*/ 10472 h 251333"/>
                <a:gd name="connsiteX70" fmla="*/ 162835 w 309481"/>
                <a:gd name="connsiteY70" fmla="*/ 10472 h 251333"/>
                <a:gd name="connsiteX71" fmla="*/ 153312 w 309481"/>
                <a:gd name="connsiteY71" fmla="*/ 23801 h 251333"/>
                <a:gd name="connsiteX72" fmla="*/ 139980 w 309481"/>
                <a:gd name="connsiteY72" fmla="*/ 23801 h 251333"/>
                <a:gd name="connsiteX73" fmla="*/ 139980 w 309481"/>
                <a:gd name="connsiteY73" fmla="*/ 33321 h 251333"/>
                <a:gd name="connsiteX74" fmla="*/ 137124 w 309481"/>
                <a:gd name="connsiteY74" fmla="*/ 37129 h 251333"/>
                <a:gd name="connsiteX75" fmla="*/ 137124 w 309481"/>
                <a:gd name="connsiteY75" fmla="*/ 39985 h 251333"/>
                <a:gd name="connsiteX76" fmla="*/ 130458 w 309481"/>
                <a:gd name="connsiteY76" fmla="*/ 39985 h 251333"/>
                <a:gd name="connsiteX77" fmla="*/ 123793 w 309481"/>
                <a:gd name="connsiteY77" fmla="*/ 33321 h 251333"/>
                <a:gd name="connsiteX78" fmla="*/ 119983 w 309481"/>
                <a:gd name="connsiteY78" fmla="*/ 33321 h 251333"/>
                <a:gd name="connsiteX79" fmla="*/ 117127 w 309481"/>
                <a:gd name="connsiteY79" fmla="*/ 37129 h 251333"/>
                <a:gd name="connsiteX80" fmla="*/ 114270 w 309481"/>
                <a:gd name="connsiteY80" fmla="*/ 43793 h 251333"/>
                <a:gd name="connsiteX81" fmla="*/ 107604 w 309481"/>
                <a:gd name="connsiteY81" fmla="*/ 46649 h 251333"/>
                <a:gd name="connsiteX82" fmla="*/ 103795 w 309481"/>
                <a:gd name="connsiteY82" fmla="*/ 53313 h 251333"/>
                <a:gd name="connsiteX83" fmla="*/ 100938 w 309481"/>
                <a:gd name="connsiteY83" fmla="*/ 57121 h 251333"/>
                <a:gd name="connsiteX84" fmla="*/ 100938 w 309481"/>
                <a:gd name="connsiteY84" fmla="*/ 59978 h 251333"/>
                <a:gd name="connsiteX85" fmla="*/ 91416 w 309481"/>
                <a:gd name="connsiteY85" fmla="*/ 59978 h 251333"/>
                <a:gd name="connsiteX86" fmla="*/ 91416 w 309481"/>
                <a:gd name="connsiteY86" fmla="*/ 79970 h 251333"/>
                <a:gd name="connsiteX87" fmla="*/ 78084 w 309481"/>
                <a:gd name="connsiteY87" fmla="*/ 83778 h 251333"/>
                <a:gd name="connsiteX88" fmla="*/ 61896 w 309481"/>
                <a:gd name="connsiteY88" fmla="*/ 67594 h 251333"/>
                <a:gd name="connsiteX89" fmla="*/ 52374 w 309481"/>
                <a:gd name="connsiteY89" fmla="*/ 83778 h 251333"/>
                <a:gd name="connsiteX90" fmla="*/ 55230 w 309481"/>
                <a:gd name="connsiteY90" fmla="*/ 87586 h 251333"/>
                <a:gd name="connsiteX91" fmla="*/ 55230 w 309481"/>
                <a:gd name="connsiteY91" fmla="*/ 103771 h 251333"/>
                <a:gd name="connsiteX92" fmla="*/ 45708 w 309481"/>
                <a:gd name="connsiteY92" fmla="*/ 103771 h 251333"/>
                <a:gd name="connsiteX93" fmla="*/ 45708 w 309481"/>
                <a:gd name="connsiteY93" fmla="*/ 120907 h 251333"/>
                <a:gd name="connsiteX94" fmla="*/ 41899 w 309481"/>
                <a:gd name="connsiteY94" fmla="*/ 123763 h 251333"/>
                <a:gd name="connsiteX95" fmla="*/ 39042 w 309481"/>
                <a:gd name="connsiteY95" fmla="*/ 123763 h 251333"/>
                <a:gd name="connsiteX96" fmla="*/ 41899 w 309481"/>
                <a:gd name="connsiteY96" fmla="*/ 127571 h 251333"/>
                <a:gd name="connsiteX97" fmla="*/ 41899 w 309481"/>
                <a:gd name="connsiteY97" fmla="*/ 134235 h 251333"/>
                <a:gd name="connsiteX98" fmla="*/ 22854 w 309481"/>
                <a:gd name="connsiteY98" fmla="*/ 134235 h 251333"/>
                <a:gd name="connsiteX99" fmla="*/ 19045 w 309481"/>
                <a:gd name="connsiteY99" fmla="*/ 137091 h 251333"/>
                <a:gd name="connsiteX100" fmla="*/ 16188 w 309481"/>
                <a:gd name="connsiteY100" fmla="*/ 137091 h 251333"/>
                <a:gd name="connsiteX101" fmla="*/ 6665 w 309481"/>
                <a:gd name="connsiteY101" fmla="*/ 143755 h 251333"/>
                <a:gd name="connsiteX102" fmla="*/ 19045 w 309481"/>
                <a:gd name="connsiteY102" fmla="*/ 160892 h 251333"/>
                <a:gd name="connsiteX103" fmla="*/ 13331 w 309481"/>
                <a:gd name="connsiteY103" fmla="*/ 174220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09481" h="251333">
                  <a:moveTo>
                    <a:pt x="0" y="174220"/>
                  </a:moveTo>
                  <a:lnTo>
                    <a:pt x="2857" y="204685"/>
                  </a:lnTo>
                  <a:lnTo>
                    <a:pt x="2857" y="218013"/>
                  </a:lnTo>
                  <a:lnTo>
                    <a:pt x="16188" y="214205"/>
                  </a:lnTo>
                  <a:lnTo>
                    <a:pt x="16188" y="218013"/>
                  </a:lnTo>
                  <a:lnTo>
                    <a:pt x="19045" y="220869"/>
                  </a:lnTo>
                  <a:lnTo>
                    <a:pt x="19045" y="227533"/>
                  </a:lnTo>
                  <a:lnTo>
                    <a:pt x="22854" y="235149"/>
                  </a:lnTo>
                  <a:lnTo>
                    <a:pt x="29520" y="238005"/>
                  </a:lnTo>
                  <a:lnTo>
                    <a:pt x="32376" y="240862"/>
                  </a:lnTo>
                  <a:lnTo>
                    <a:pt x="39042" y="240862"/>
                  </a:lnTo>
                  <a:lnTo>
                    <a:pt x="41899" y="244670"/>
                  </a:lnTo>
                  <a:lnTo>
                    <a:pt x="48565" y="244670"/>
                  </a:lnTo>
                  <a:lnTo>
                    <a:pt x="52374" y="240862"/>
                  </a:lnTo>
                  <a:lnTo>
                    <a:pt x="52374" y="238005"/>
                  </a:lnTo>
                  <a:lnTo>
                    <a:pt x="64753" y="231341"/>
                  </a:lnTo>
                  <a:lnTo>
                    <a:pt x="80941" y="231341"/>
                  </a:lnTo>
                  <a:lnTo>
                    <a:pt x="91416" y="235149"/>
                  </a:lnTo>
                  <a:lnTo>
                    <a:pt x="100938" y="244670"/>
                  </a:lnTo>
                  <a:lnTo>
                    <a:pt x="100938" y="251334"/>
                  </a:lnTo>
                  <a:lnTo>
                    <a:pt x="110461" y="248478"/>
                  </a:lnTo>
                  <a:lnTo>
                    <a:pt x="107604" y="251334"/>
                  </a:lnTo>
                  <a:lnTo>
                    <a:pt x="107604" y="220869"/>
                  </a:lnTo>
                  <a:lnTo>
                    <a:pt x="103795" y="204685"/>
                  </a:lnTo>
                  <a:lnTo>
                    <a:pt x="100938" y="204685"/>
                  </a:lnTo>
                  <a:lnTo>
                    <a:pt x="100938" y="194213"/>
                  </a:lnTo>
                  <a:lnTo>
                    <a:pt x="103795" y="187548"/>
                  </a:lnTo>
                  <a:lnTo>
                    <a:pt x="107604" y="184692"/>
                  </a:lnTo>
                  <a:lnTo>
                    <a:pt x="192354" y="184692"/>
                  </a:lnTo>
                  <a:lnTo>
                    <a:pt x="204734" y="178028"/>
                  </a:lnTo>
                  <a:lnTo>
                    <a:pt x="215208" y="180884"/>
                  </a:lnTo>
                  <a:lnTo>
                    <a:pt x="224731" y="180884"/>
                  </a:lnTo>
                  <a:lnTo>
                    <a:pt x="238063" y="184692"/>
                  </a:lnTo>
                  <a:lnTo>
                    <a:pt x="247585" y="184692"/>
                  </a:lnTo>
                  <a:lnTo>
                    <a:pt x="250442" y="178028"/>
                  </a:lnTo>
                  <a:lnTo>
                    <a:pt x="257108" y="178028"/>
                  </a:lnTo>
                  <a:lnTo>
                    <a:pt x="260916" y="171364"/>
                  </a:lnTo>
                  <a:lnTo>
                    <a:pt x="270439" y="160892"/>
                  </a:lnTo>
                  <a:lnTo>
                    <a:pt x="286627" y="160892"/>
                  </a:lnTo>
                  <a:lnTo>
                    <a:pt x="289484" y="163748"/>
                  </a:lnTo>
                  <a:lnTo>
                    <a:pt x="289484" y="158036"/>
                  </a:lnTo>
                  <a:lnTo>
                    <a:pt x="293293" y="158036"/>
                  </a:lnTo>
                  <a:lnTo>
                    <a:pt x="296150" y="154228"/>
                  </a:lnTo>
                  <a:lnTo>
                    <a:pt x="302816" y="154228"/>
                  </a:lnTo>
                  <a:lnTo>
                    <a:pt x="305672" y="143755"/>
                  </a:lnTo>
                  <a:lnTo>
                    <a:pt x="309482" y="140899"/>
                  </a:lnTo>
                  <a:lnTo>
                    <a:pt x="305672" y="140899"/>
                  </a:lnTo>
                  <a:lnTo>
                    <a:pt x="293293" y="120907"/>
                  </a:lnTo>
                  <a:lnTo>
                    <a:pt x="305672" y="117099"/>
                  </a:lnTo>
                  <a:lnTo>
                    <a:pt x="302816" y="110435"/>
                  </a:lnTo>
                  <a:lnTo>
                    <a:pt x="296150" y="103771"/>
                  </a:lnTo>
                  <a:lnTo>
                    <a:pt x="289484" y="103771"/>
                  </a:lnTo>
                  <a:lnTo>
                    <a:pt x="283771" y="110435"/>
                  </a:lnTo>
                  <a:lnTo>
                    <a:pt x="273296" y="110435"/>
                  </a:lnTo>
                  <a:lnTo>
                    <a:pt x="270439" y="103771"/>
                  </a:lnTo>
                  <a:lnTo>
                    <a:pt x="263773" y="100914"/>
                  </a:lnTo>
                  <a:lnTo>
                    <a:pt x="250442" y="87586"/>
                  </a:lnTo>
                  <a:lnTo>
                    <a:pt x="250442" y="83778"/>
                  </a:lnTo>
                  <a:lnTo>
                    <a:pt x="260916" y="73306"/>
                  </a:lnTo>
                  <a:lnTo>
                    <a:pt x="254251" y="73306"/>
                  </a:lnTo>
                  <a:lnTo>
                    <a:pt x="254251" y="63786"/>
                  </a:lnTo>
                  <a:lnTo>
                    <a:pt x="240919" y="63786"/>
                  </a:lnTo>
                  <a:lnTo>
                    <a:pt x="234254" y="59978"/>
                  </a:lnTo>
                  <a:lnTo>
                    <a:pt x="227588" y="46649"/>
                  </a:lnTo>
                  <a:lnTo>
                    <a:pt x="227588" y="33321"/>
                  </a:lnTo>
                  <a:lnTo>
                    <a:pt x="224731" y="26657"/>
                  </a:lnTo>
                  <a:lnTo>
                    <a:pt x="224731" y="6664"/>
                  </a:lnTo>
                  <a:lnTo>
                    <a:pt x="211399" y="0"/>
                  </a:lnTo>
                  <a:lnTo>
                    <a:pt x="185689" y="0"/>
                  </a:lnTo>
                  <a:lnTo>
                    <a:pt x="176166" y="10472"/>
                  </a:lnTo>
                  <a:lnTo>
                    <a:pt x="162835" y="10472"/>
                  </a:lnTo>
                  <a:lnTo>
                    <a:pt x="153312" y="23801"/>
                  </a:lnTo>
                  <a:lnTo>
                    <a:pt x="139980" y="23801"/>
                  </a:lnTo>
                  <a:lnTo>
                    <a:pt x="139980" y="33321"/>
                  </a:lnTo>
                  <a:lnTo>
                    <a:pt x="137124" y="37129"/>
                  </a:lnTo>
                  <a:lnTo>
                    <a:pt x="137124" y="39985"/>
                  </a:lnTo>
                  <a:lnTo>
                    <a:pt x="130458" y="39985"/>
                  </a:lnTo>
                  <a:lnTo>
                    <a:pt x="123793" y="33321"/>
                  </a:lnTo>
                  <a:lnTo>
                    <a:pt x="119983" y="33321"/>
                  </a:lnTo>
                  <a:lnTo>
                    <a:pt x="117127" y="37129"/>
                  </a:lnTo>
                  <a:lnTo>
                    <a:pt x="114270" y="43793"/>
                  </a:lnTo>
                  <a:lnTo>
                    <a:pt x="107604" y="46649"/>
                  </a:lnTo>
                  <a:lnTo>
                    <a:pt x="103795" y="53313"/>
                  </a:lnTo>
                  <a:lnTo>
                    <a:pt x="100938" y="57121"/>
                  </a:lnTo>
                  <a:lnTo>
                    <a:pt x="100938" y="59978"/>
                  </a:lnTo>
                  <a:lnTo>
                    <a:pt x="91416" y="59978"/>
                  </a:lnTo>
                  <a:lnTo>
                    <a:pt x="91416" y="79970"/>
                  </a:lnTo>
                  <a:lnTo>
                    <a:pt x="78084" y="83778"/>
                  </a:lnTo>
                  <a:lnTo>
                    <a:pt x="61896" y="67594"/>
                  </a:lnTo>
                  <a:lnTo>
                    <a:pt x="52374" y="83778"/>
                  </a:lnTo>
                  <a:lnTo>
                    <a:pt x="55230" y="87586"/>
                  </a:lnTo>
                  <a:lnTo>
                    <a:pt x="55230" y="103771"/>
                  </a:lnTo>
                  <a:lnTo>
                    <a:pt x="45708" y="103771"/>
                  </a:lnTo>
                  <a:lnTo>
                    <a:pt x="45708" y="120907"/>
                  </a:lnTo>
                  <a:lnTo>
                    <a:pt x="41899" y="123763"/>
                  </a:lnTo>
                  <a:lnTo>
                    <a:pt x="39042" y="123763"/>
                  </a:lnTo>
                  <a:lnTo>
                    <a:pt x="41899" y="127571"/>
                  </a:lnTo>
                  <a:lnTo>
                    <a:pt x="41899" y="134235"/>
                  </a:lnTo>
                  <a:lnTo>
                    <a:pt x="22854" y="134235"/>
                  </a:lnTo>
                  <a:lnTo>
                    <a:pt x="19045" y="137091"/>
                  </a:lnTo>
                  <a:lnTo>
                    <a:pt x="16188" y="137091"/>
                  </a:lnTo>
                  <a:lnTo>
                    <a:pt x="6665" y="143755"/>
                  </a:lnTo>
                  <a:lnTo>
                    <a:pt x="19045" y="160892"/>
                  </a:lnTo>
                  <a:lnTo>
                    <a:pt x="13331" y="174220"/>
                  </a:lnTo>
                  <a:close/>
                </a:path>
              </a:pathLst>
            </a:custGeom>
            <a:noFill/>
            <a:ln w="2379" cap="flat">
              <a:solidFill>
                <a:srgbClr val="FFFFFF"/>
              </a:solidFill>
              <a:prstDash val="solid"/>
              <a:round/>
            </a:ln>
          </p:spPr>
          <p:txBody>
            <a:bodyPr rtlCol="0" anchor="ctr"/>
            <a:lstStyle/>
            <a:p>
              <a:endParaRPr lang="en-US" noProof="0" dirty="0"/>
            </a:p>
          </p:txBody>
        </p:sp>
        <p:sp>
          <p:nvSpPr>
            <p:cNvPr id="6511" name="Serbest Form 6510">
              <a:extLst>
                <a:ext uri="{FF2B5EF4-FFF2-40B4-BE49-F238E27FC236}">
                  <a16:creationId xmlns:a16="http://schemas.microsoft.com/office/drawing/2014/main" id="{B90F6E56-5D4F-B248-9E9A-556F0B1AC3CF}"/>
                </a:ext>
              </a:extLst>
            </p:cNvPr>
            <p:cNvSpPr/>
            <p:nvPr/>
          </p:nvSpPr>
          <p:spPr>
            <a:xfrm>
              <a:off x="6444523" y="1878157"/>
              <a:ext cx="212352" cy="135186"/>
            </a:xfrm>
            <a:custGeom>
              <a:avLst/>
              <a:gdLst>
                <a:gd name="connsiteX0" fmla="*/ 199021 w 212352"/>
                <a:gd name="connsiteY0" fmla="*/ 99962 h 135186"/>
                <a:gd name="connsiteX1" fmla="*/ 179976 w 212352"/>
                <a:gd name="connsiteY1" fmla="*/ 74258 h 135186"/>
                <a:gd name="connsiteX2" fmla="*/ 189498 w 212352"/>
                <a:gd name="connsiteY2" fmla="*/ 63785 h 135186"/>
                <a:gd name="connsiteX3" fmla="*/ 189498 w 212352"/>
                <a:gd name="connsiteY3" fmla="*/ 45697 h 135186"/>
                <a:gd name="connsiteX4" fmla="*/ 193307 w 212352"/>
                <a:gd name="connsiteY4" fmla="*/ 42841 h 135186"/>
                <a:gd name="connsiteX5" fmla="*/ 199021 w 212352"/>
                <a:gd name="connsiteY5" fmla="*/ 39033 h 135186"/>
                <a:gd name="connsiteX6" fmla="*/ 212352 w 212352"/>
                <a:gd name="connsiteY6" fmla="*/ 39033 h 135186"/>
                <a:gd name="connsiteX7" fmla="*/ 212352 w 212352"/>
                <a:gd name="connsiteY7" fmla="*/ 28561 h 135186"/>
                <a:gd name="connsiteX8" fmla="*/ 209495 w 212352"/>
                <a:gd name="connsiteY8" fmla="*/ 20944 h 135186"/>
                <a:gd name="connsiteX9" fmla="*/ 199021 w 212352"/>
                <a:gd name="connsiteY9" fmla="*/ 20944 h 135186"/>
                <a:gd name="connsiteX10" fmla="*/ 186642 w 212352"/>
                <a:gd name="connsiteY10" fmla="*/ 6664 h 135186"/>
                <a:gd name="connsiteX11" fmla="*/ 173310 w 212352"/>
                <a:gd name="connsiteY11" fmla="*/ 6664 h 135186"/>
                <a:gd name="connsiteX12" fmla="*/ 167597 w 212352"/>
                <a:gd name="connsiteY12" fmla="*/ 2856 h 135186"/>
                <a:gd name="connsiteX13" fmla="*/ 160931 w 212352"/>
                <a:gd name="connsiteY13" fmla="*/ 2856 h 135186"/>
                <a:gd name="connsiteX14" fmla="*/ 154265 w 212352"/>
                <a:gd name="connsiteY14" fmla="*/ 0 h 135186"/>
                <a:gd name="connsiteX15" fmla="*/ 151408 w 212352"/>
                <a:gd name="connsiteY15" fmla="*/ 0 h 135186"/>
                <a:gd name="connsiteX16" fmla="*/ 151408 w 212352"/>
                <a:gd name="connsiteY16" fmla="*/ 6664 h 135186"/>
                <a:gd name="connsiteX17" fmla="*/ 135220 w 212352"/>
                <a:gd name="connsiteY17" fmla="*/ 2856 h 135186"/>
                <a:gd name="connsiteX18" fmla="*/ 135220 w 212352"/>
                <a:gd name="connsiteY18" fmla="*/ 6664 h 135186"/>
                <a:gd name="connsiteX19" fmla="*/ 131411 w 212352"/>
                <a:gd name="connsiteY19" fmla="*/ 6664 h 135186"/>
                <a:gd name="connsiteX20" fmla="*/ 125697 w 212352"/>
                <a:gd name="connsiteY20" fmla="*/ 10472 h 135186"/>
                <a:gd name="connsiteX21" fmla="*/ 121889 w 212352"/>
                <a:gd name="connsiteY21" fmla="*/ 10472 h 135186"/>
                <a:gd name="connsiteX22" fmla="*/ 119031 w 212352"/>
                <a:gd name="connsiteY22" fmla="*/ 14280 h 135186"/>
                <a:gd name="connsiteX23" fmla="*/ 119031 w 212352"/>
                <a:gd name="connsiteY23" fmla="*/ 20944 h 135186"/>
                <a:gd name="connsiteX24" fmla="*/ 115223 w 212352"/>
                <a:gd name="connsiteY24" fmla="*/ 24752 h 135186"/>
                <a:gd name="connsiteX25" fmla="*/ 105700 w 212352"/>
                <a:gd name="connsiteY25" fmla="*/ 24752 h 135186"/>
                <a:gd name="connsiteX26" fmla="*/ 99986 w 212352"/>
                <a:gd name="connsiteY26" fmla="*/ 20944 h 135186"/>
                <a:gd name="connsiteX27" fmla="*/ 96178 w 212352"/>
                <a:gd name="connsiteY27" fmla="*/ 17136 h 135186"/>
                <a:gd name="connsiteX28" fmla="*/ 83799 w 212352"/>
                <a:gd name="connsiteY28" fmla="*/ 17136 h 135186"/>
                <a:gd name="connsiteX29" fmla="*/ 73323 w 212352"/>
                <a:gd name="connsiteY29" fmla="*/ 14280 h 135186"/>
                <a:gd name="connsiteX30" fmla="*/ 73323 w 212352"/>
                <a:gd name="connsiteY30" fmla="*/ 17136 h 135186"/>
                <a:gd name="connsiteX31" fmla="*/ 70467 w 212352"/>
                <a:gd name="connsiteY31" fmla="*/ 20944 h 135186"/>
                <a:gd name="connsiteX32" fmla="*/ 58088 w 212352"/>
                <a:gd name="connsiteY32" fmla="*/ 20944 h 135186"/>
                <a:gd name="connsiteX33" fmla="*/ 54278 w 212352"/>
                <a:gd name="connsiteY33" fmla="*/ 17136 h 135186"/>
                <a:gd name="connsiteX34" fmla="*/ 47613 w 212352"/>
                <a:gd name="connsiteY34" fmla="*/ 17136 h 135186"/>
                <a:gd name="connsiteX35" fmla="*/ 35233 w 212352"/>
                <a:gd name="connsiteY35" fmla="*/ 10472 h 135186"/>
                <a:gd name="connsiteX36" fmla="*/ 28568 w 212352"/>
                <a:gd name="connsiteY36" fmla="*/ 17136 h 135186"/>
                <a:gd name="connsiteX37" fmla="*/ 19045 w 212352"/>
                <a:gd name="connsiteY37" fmla="*/ 17136 h 135186"/>
                <a:gd name="connsiteX38" fmla="*/ 16188 w 212352"/>
                <a:gd name="connsiteY38" fmla="*/ 14280 h 135186"/>
                <a:gd name="connsiteX39" fmla="*/ 19045 w 212352"/>
                <a:gd name="connsiteY39" fmla="*/ 10472 h 135186"/>
                <a:gd name="connsiteX40" fmla="*/ 19045 w 212352"/>
                <a:gd name="connsiteY40" fmla="*/ 6664 h 135186"/>
                <a:gd name="connsiteX41" fmla="*/ 21902 w 212352"/>
                <a:gd name="connsiteY41" fmla="*/ 2856 h 135186"/>
                <a:gd name="connsiteX42" fmla="*/ 19045 w 212352"/>
                <a:gd name="connsiteY42" fmla="*/ 0 h 135186"/>
                <a:gd name="connsiteX43" fmla="*/ 5714 w 212352"/>
                <a:gd name="connsiteY43" fmla="*/ 0 h 135186"/>
                <a:gd name="connsiteX44" fmla="*/ 5714 w 212352"/>
                <a:gd name="connsiteY44" fmla="*/ 6664 h 135186"/>
                <a:gd name="connsiteX45" fmla="*/ 0 w 212352"/>
                <a:gd name="connsiteY45" fmla="*/ 14280 h 135186"/>
                <a:gd name="connsiteX46" fmla="*/ 0 w 212352"/>
                <a:gd name="connsiteY46" fmla="*/ 24752 h 135186"/>
                <a:gd name="connsiteX47" fmla="*/ 9523 w 212352"/>
                <a:gd name="connsiteY47" fmla="*/ 28561 h 135186"/>
                <a:gd name="connsiteX48" fmla="*/ 5714 w 212352"/>
                <a:gd name="connsiteY48" fmla="*/ 35225 h 135186"/>
                <a:gd name="connsiteX49" fmla="*/ 16188 w 212352"/>
                <a:gd name="connsiteY49" fmla="*/ 39033 h 135186"/>
                <a:gd name="connsiteX50" fmla="*/ 19045 w 212352"/>
                <a:gd name="connsiteY50" fmla="*/ 42841 h 135186"/>
                <a:gd name="connsiteX51" fmla="*/ 19045 w 212352"/>
                <a:gd name="connsiteY51" fmla="*/ 57121 h 135186"/>
                <a:gd name="connsiteX52" fmla="*/ 16188 w 212352"/>
                <a:gd name="connsiteY52" fmla="*/ 59977 h 135186"/>
                <a:gd name="connsiteX53" fmla="*/ 2857 w 212352"/>
                <a:gd name="connsiteY53" fmla="*/ 59977 h 135186"/>
                <a:gd name="connsiteX54" fmla="*/ 2857 w 212352"/>
                <a:gd name="connsiteY54" fmla="*/ 63785 h 135186"/>
                <a:gd name="connsiteX55" fmla="*/ 5714 w 212352"/>
                <a:gd name="connsiteY55" fmla="*/ 67593 h 135186"/>
                <a:gd name="connsiteX56" fmla="*/ 5714 w 212352"/>
                <a:gd name="connsiteY56" fmla="*/ 81874 h 135186"/>
                <a:gd name="connsiteX57" fmla="*/ 0 w 212352"/>
                <a:gd name="connsiteY57" fmla="*/ 81874 h 135186"/>
                <a:gd name="connsiteX58" fmla="*/ 5714 w 212352"/>
                <a:gd name="connsiteY58" fmla="*/ 92346 h 135186"/>
                <a:gd name="connsiteX59" fmla="*/ 9523 w 212352"/>
                <a:gd name="connsiteY59" fmla="*/ 92346 h 135186"/>
                <a:gd name="connsiteX60" fmla="*/ 9523 w 212352"/>
                <a:gd name="connsiteY60" fmla="*/ 99962 h 135186"/>
                <a:gd name="connsiteX61" fmla="*/ 19045 w 212352"/>
                <a:gd name="connsiteY61" fmla="*/ 106626 h 135186"/>
                <a:gd name="connsiteX62" fmla="*/ 21902 w 212352"/>
                <a:gd name="connsiteY62" fmla="*/ 110434 h 135186"/>
                <a:gd name="connsiteX63" fmla="*/ 25711 w 212352"/>
                <a:gd name="connsiteY63" fmla="*/ 117098 h 135186"/>
                <a:gd name="connsiteX64" fmla="*/ 25711 w 212352"/>
                <a:gd name="connsiteY64" fmla="*/ 124715 h 135186"/>
                <a:gd name="connsiteX65" fmla="*/ 21902 w 212352"/>
                <a:gd name="connsiteY65" fmla="*/ 131379 h 135186"/>
                <a:gd name="connsiteX66" fmla="*/ 25711 w 212352"/>
                <a:gd name="connsiteY66" fmla="*/ 131379 h 135186"/>
                <a:gd name="connsiteX67" fmla="*/ 28568 w 212352"/>
                <a:gd name="connsiteY67" fmla="*/ 135187 h 135186"/>
                <a:gd name="connsiteX68" fmla="*/ 35233 w 212352"/>
                <a:gd name="connsiteY68" fmla="*/ 135187 h 135186"/>
                <a:gd name="connsiteX69" fmla="*/ 41899 w 212352"/>
                <a:gd name="connsiteY69" fmla="*/ 131379 h 135186"/>
                <a:gd name="connsiteX70" fmla="*/ 44756 w 212352"/>
                <a:gd name="connsiteY70" fmla="*/ 127571 h 135186"/>
                <a:gd name="connsiteX71" fmla="*/ 58088 w 212352"/>
                <a:gd name="connsiteY71" fmla="*/ 131379 h 135186"/>
                <a:gd name="connsiteX72" fmla="*/ 60944 w 212352"/>
                <a:gd name="connsiteY72" fmla="*/ 120907 h 135186"/>
                <a:gd name="connsiteX73" fmla="*/ 77133 w 212352"/>
                <a:gd name="connsiteY73" fmla="*/ 117098 h 135186"/>
                <a:gd name="connsiteX74" fmla="*/ 77133 w 212352"/>
                <a:gd name="connsiteY74" fmla="*/ 120907 h 135186"/>
                <a:gd name="connsiteX75" fmla="*/ 86655 w 212352"/>
                <a:gd name="connsiteY75" fmla="*/ 131379 h 135186"/>
                <a:gd name="connsiteX76" fmla="*/ 93321 w 212352"/>
                <a:gd name="connsiteY76" fmla="*/ 131379 h 135186"/>
                <a:gd name="connsiteX77" fmla="*/ 96178 w 212352"/>
                <a:gd name="connsiteY77" fmla="*/ 127571 h 135186"/>
                <a:gd name="connsiteX78" fmla="*/ 102844 w 212352"/>
                <a:gd name="connsiteY78" fmla="*/ 135187 h 135186"/>
                <a:gd name="connsiteX79" fmla="*/ 109509 w 212352"/>
                <a:gd name="connsiteY79" fmla="*/ 135187 h 135186"/>
                <a:gd name="connsiteX80" fmla="*/ 115223 w 212352"/>
                <a:gd name="connsiteY80" fmla="*/ 127571 h 135186"/>
                <a:gd name="connsiteX81" fmla="*/ 121889 w 212352"/>
                <a:gd name="connsiteY81" fmla="*/ 135187 h 135186"/>
                <a:gd name="connsiteX82" fmla="*/ 131411 w 212352"/>
                <a:gd name="connsiteY82" fmla="*/ 135187 h 135186"/>
                <a:gd name="connsiteX83" fmla="*/ 135220 w 212352"/>
                <a:gd name="connsiteY83" fmla="*/ 131379 h 135186"/>
                <a:gd name="connsiteX84" fmla="*/ 135220 w 212352"/>
                <a:gd name="connsiteY84" fmla="*/ 120907 h 135186"/>
                <a:gd name="connsiteX85" fmla="*/ 131411 w 212352"/>
                <a:gd name="connsiteY85" fmla="*/ 117098 h 135186"/>
                <a:gd name="connsiteX86" fmla="*/ 141886 w 212352"/>
                <a:gd name="connsiteY86" fmla="*/ 113290 h 135186"/>
                <a:gd name="connsiteX87" fmla="*/ 151408 w 212352"/>
                <a:gd name="connsiteY87" fmla="*/ 99962 h 135186"/>
                <a:gd name="connsiteX88" fmla="*/ 167597 w 212352"/>
                <a:gd name="connsiteY88" fmla="*/ 102818 h 135186"/>
                <a:gd name="connsiteX89" fmla="*/ 173310 w 212352"/>
                <a:gd name="connsiteY89" fmla="*/ 92346 h 135186"/>
                <a:gd name="connsiteX90" fmla="*/ 179976 w 212352"/>
                <a:gd name="connsiteY90" fmla="*/ 102818 h 135186"/>
                <a:gd name="connsiteX91" fmla="*/ 186642 w 212352"/>
                <a:gd name="connsiteY91" fmla="*/ 102818 h 135186"/>
                <a:gd name="connsiteX92" fmla="*/ 193307 w 212352"/>
                <a:gd name="connsiteY92" fmla="*/ 106626 h 135186"/>
                <a:gd name="connsiteX93" fmla="*/ 199021 w 212352"/>
                <a:gd name="connsiteY93" fmla="*/ 106626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12352" h="135186">
                  <a:moveTo>
                    <a:pt x="199021" y="99962"/>
                  </a:moveTo>
                  <a:lnTo>
                    <a:pt x="179976" y="74258"/>
                  </a:lnTo>
                  <a:lnTo>
                    <a:pt x="189498" y="63785"/>
                  </a:lnTo>
                  <a:lnTo>
                    <a:pt x="189498" y="45697"/>
                  </a:lnTo>
                  <a:lnTo>
                    <a:pt x="193307" y="42841"/>
                  </a:lnTo>
                  <a:lnTo>
                    <a:pt x="199021" y="39033"/>
                  </a:lnTo>
                  <a:lnTo>
                    <a:pt x="212352" y="39033"/>
                  </a:lnTo>
                  <a:lnTo>
                    <a:pt x="212352" y="28561"/>
                  </a:lnTo>
                  <a:lnTo>
                    <a:pt x="209495" y="20944"/>
                  </a:lnTo>
                  <a:lnTo>
                    <a:pt x="199021" y="20944"/>
                  </a:lnTo>
                  <a:lnTo>
                    <a:pt x="186642" y="6664"/>
                  </a:lnTo>
                  <a:lnTo>
                    <a:pt x="173310" y="6664"/>
                  </a:lnTo>
                  <a:lnTo>
                    <a:pt x="167597" y="2856"/>
                  </a:lnTo>
                  <a:lnTo>
                    <a:pt x="160931" y="2856"/>
                  </a:lnTo>
                  <a:lnTo>
                    <a:pt x="154265" y="0"/>
                  </a:lnTo>
                  <a:lnTo>
                    <a:pt x="151408" y="0"/>
                  </a:lnTo>
                  <a:lnTo>
                    <a:pt x="151408" y="6664"/>
                  </a:lnTo>
                  <a:lnTo>
                    <a:pt x="135220" y="2856"/>
                  </a:lnTo>
                  <a:lnTo>
                    <a:pt x="135220" y="6664"/>
                  </a:lnTo>
                  <a:lnTo>
                    <a:pt x="131411" y="6664"/>
                  </a:lnTo>
                  <a:lnTo>
                    <a:pt x="125697" y="10472"/>
                  </a:lnTo>
                  <a:lnTo>
                    <a:pt x="121889" y="10472"/>
                  </a:lnTo>
                  <a:lnTo>
                    <a:pt x="119031" y="14280"/>
                  </a:lnTo>
                  <a:lnTo>
                    <a:pt x="119031" y="20944"/>
                  </a:lnTo>
                  <a:lnTo>
                    <a:pt x="115223" y="24752"/>
                  </a:lnTo>
                  <a:lnTo>
                    <a:pt x="105700" y="24752"/>
                  </a:lnTo>
                  <a:lnTo>
                    <a:pt x="99986" y="20944"/>
                  </a:lnTo>
                  <a:lnTo>
                    <a:pt x="96178" y="17136"/>
                  </a:lnTo>
                  <a:lnTo>
                    <a:pt x="83799" y="17136"/>
                  </a:lnTo>
                  <a:lnTo>
                    <a:pt x="73323" y="14280"/>
                  </a:lnTo>
                  <a:lnTo>
                    <a:pt x="73323" y="17136"/>
                  </a:lnTo>
                  <a:lnTo>
                    <a:pt x="70467" y="20944"/>
                  </a:lnTo>
                  <a:lnTo>
                    <a:pt x="58088" y="20944"/>
                  </a:lnTo>
                  <a:lnTo>
                    <a:pt x="54278" y="17136"/>
                  </a:lnTo>
                  <a:lnTo>
                    <a:pt x="47613" y="17136"/>
                  </a:lnTo>
                  <a:lnTo>
                    <a:pt x="35233" y="10472"/>
                  </a:lnTo>
                  <a:lnTo>
                    <a:pt x="28568" y="17136"/>
                  </a:lnTo>
                  <a:lnTo>
                    <a:pt x="19045" y="17136"/>
                  </a:lnTo>
                  <a:lnTo>
                    <a:pt x="16188" y="14280"/>
                  </a:lnTo>
                  <a:lnTo>
                    <a:pt x="19045" y="10472"/>
                  </a:lnTo>
                  <a:lnTo>
                    <a:pt x="19045" y="6664"/>
                  </a:lnTo>
                  <a:lnTo>
                    <a:pt x="21902" y="2856"/>
                  </a:lnTo>
                  <a:lnTo>
                    <a:pt x="19045" y="0"/>
                  </a:lnTo>
                  <a:lnTo>
                    <a:pt x="5714" y="0"/>
                  </a:lnTo>
                  <a:lnTo>
                    <a:pt x="5714" y="6664"/>
                  </a:lnTo>
                  <a:lnTo>
                    <a:pt x="0" y="14280"/>
                  </a:lnTo>
                  <a:lnTo>
                    <a:pt x="0" y="24752"/>
                  </a:lnTo>
                  <a:lnTo>
                    <a:pt x="9523" y="28561"/>
                  </a:lnTo>
                  <a:lnTo>
                    <a:pt x="5714" y="35225"/>
                  </a:lnTo>
                  <a:lnTo>
                    <a:pt x="16188" y="39033"/>
                  </a:lnTo>
                  <a:lnTo>
                    <a:pt x="19045" y="42841"/>
                  </a:lnTo>
                  <a:lnTo>
                    <a:pt x="19045" y="57121"/>
                  </a:lnTo>
                  <a:lnTo>
                    <a:pt x="16188" y="59977"/>
                  </a:lnTo>
                  <a:lnTo>
                    <a:pt x="2857" y="59977"/>
                  </a:lnTo>
                  <a:lnTo>
                    <a:pt x="2857" y="63785"/>
                  </a:lnTo>
                  <a:lnTo>
                    <a:pt x="5714" y="67593"/>
                  </a:lnTo>
                  <a:lnTo>
                    <a:pt x="5714" y="81874"/>
                  </a:lnTo>
                  <a:lnTo>
                    <a:pt x="0" y="81874"/>
                  </a:lnTo>
                  <a:lnTo>
                    <a:pt x="5714" y="92346"/>
                  </a:lnTo>
                  <a:lnTo>
                    <a:pt x="9523" y="92346"/>
                  </a:lnTo>
                  <a:lnTo>
                    <a:pt x="9523" y="99962"/>
                  </a:lnTo>
                  <a:lnTo>
                    <a:pt x="19045" y="106626"/>
                  </a:lnTo>
                  <a:lnTo>
                    <a:pt x="21902" y="110434"/>
                  </a:lnTo>
                  <a:lnTo>
                    <a:pt x="25711" y="117098"/>
                  </a:lnTo>
                  <a:lnTo>
                    <a:pt x="25711" y="124715"/>
                  </a:lnTo>
                  <a:lnTo>
                    <a:pt x="21902" y="131379"/>
                  </a:lnTo>
                  <a:lnTo>
                    <a:pt x="25711" y="131379"/>
                  </a:lnTo>
                  <a:lnTo>
                    <a:pt x="28568" y="135187"/>
                  </a:lnTo>
                  <a:lnTo>
                    <a:pt x="35233" y="135187"/>
                  </a:lnTo>
                  <a:lnTo>
                    <a:pt x="41899" y="131379"/>
                  </a:lnTo>
                  <a:lnTo>
                    <a:pt x="44756" y="127571"/>
                  </a:lnTo>
                  <a:lnTo>
                    <a:pt x="58088" y="131379"/>
                  </a:lnTo>
                  <a:lnTo>
                    <a:pt x="60944" y="120907"/>
                  </a:lnTo>
                  <a:lnTo>
                    <a:pt x="77133" y="117098"/>
                  </a:lnTo>
                  <a:lnTo>
                    <a:pt x="77133" y="120907"/>
                  </a:lnTo>
                  <a:lnTo>
                    <a:pt x="86655" y="131379"/>
                  </a:lnTo>
                  <a:lnTo>
                    <a:pt x="93321" y="131379"/>
                  </a:lnTo>
                  <a:lnTo>
                    <a:pt x="96178" y="127571"/>
                  </a:lnTo>
                  <a:lnTo>
                    <a:pt x="102844" y="135187"/>
                  </a:lnTo>
                  <a:lnTo>
                    <a:pt x="109509" y="135187"/>
                  </a:lnTo>
                  <a:lnTo>
                    <a:pt x="115223" y="127571"/>
                  </a:lnTo>
                  <a:lnTo>
                    <a:pt x="121889" y="135187"/>
                  </a:lnTo>
                  <a:lnTo>
                    <a:pt x="131411" y="135187"/>
                  </a:lnTo>
                  <a:lnTo>
                    <a:pt x="135220" y="131379"/>
                  </a:lnTo>
                  <a:lnTo>
                    <a:pt x="135220" y="120907"/>
                  </a:lnTo>
                  <a:lnTo>
                    <a:pt x="131411" y="117098"/>
                  </a:lnTo>
                  <a:lnTo>
                    <a:pt x="141886" y="113290"/>
                  </a:lnTo>
                  <a:lnTo>
                    <a:pt x="151408" y="99962"/>
                  </a:lnTo>
                  <a:lnTo>
                    <a:pt x="167597" y="102818"/>
                  </a:lnTo>
                  <a:lnTo>
                    <a:pt x="173310" y="92346"/>
                  </a:lnTo>
                  <a:lnTo>
                    <a:pt x="179976" y="102818"/>
                  </a:lnTo>
                  <a:lnTo>
                    <a:pt x="186642" y="102818"/>
                  </a:lnTo>
                  <a:lnTo>
                    <a:pt x="193307" y="106626"/>
                  </a:lnTo>
                  <a:lnTo>
                    <a:pt x="199021" y="106626"/>
                  </a:lnTo>
                  <a:close/>
                </a:path>
              </a:pathLst>
            </a:custGeom>
            <a:solidFill>
              <a:srgbClr val="AFABAB"/>
            </a:solidFill>
            <a:ln w="9518" cap="flat">
              <a:noFill/>
              <a:prstDash val="solid"/>
              <a:miter/>
            </a:ln>
          </p:spPr>
          <p:txBody>
            <a:bodyPr rtlCol="0" anchor="ctr"/>
            <a:lstStyle/>
            <a:p>
              <a:endParaRPr lang="en-US" noProof="0" dirty="0"/>
            </a:p>
          </p:txBody>
        </p:sp>
        <p:sp>
          <p:nvSpPr>
            <p:cNvPr id="6512" name="Serbest Form 6511">
              <a:extLst>
                <a:ext uri="{FF2B5EF4-FFF2-40B4-BE49-F238E27FC236}">
                  <a16:creationId xmlns:a16="http://schemas.microsoft.com/office/drawing/2014/main" id="{949CB626-0FE4-E349-B7CC-516BADBE4F40}"/>
                </a:ext>
              </a:extLst>
            </p:cNvPr>
            <p:cNvSpPr/>
            <p:nvPr/>
          </p:nvSpPr>
          <p:spPr>
            <a:xfrm>
              <a:off x="6444523" y="1878157"/>
              <a:ext cx="212352" cy="135186"/>
            </a:xfrm>
            <a:custGeom>
              <a:avLst/>
              <a:gdLst>
                <a:gd name="connsiteX0" fmla="*/ 199021 w 212352"/>
                <a:gd name="connsiteY0" fmla="*/ 99962 h 135186"/>
                <a:gd name="connsiteX1" fmla="*/ 179976 w 212352"/>
                <a:gd name="connsiteY1" fmla="*/ 74258 h 135186"/>
                <a:gd name="connsiteX2" fmla="*/ 189498 w 212352"/>
                <a:gd name="connsiteY2" fmla="*/ 63785 h 135186"/>
                <a:gd name="connsiteX3" fmla="*/ 189498 w 212352"/>
                <a:gd name="connsiteY3" fmla="*/ 45697 h 135186"/>
                <a:gd name="connsiteX4" fmla="*/ 193307 w 212352"/>
                <a:gd name="connsiteY4" fmla="*/ 42841 h 135186"/>
                <a:gd name="connsiteX5" fmla="*/ 199021 w 212352"/>
                <a:gd name="connsiteY5" fmla="*/ 39033 h 135186"/>
                <a:gd name="connsiteX6" fmla="*/ 212352 w 212352"/>
                <a:gd name="connsiteY6" fmla="*/ 39033 h 135186"/>
                <a:gd name="connsiteX7" fmla="*/ 212352 w 212352"/>
                <a:gd name="connsiteY7" fmla="*/ 28561 h 135186"/>
                <a:gd name="connsiteX8" fmla="*/ 209495 w 212352"/>
                <a:gd name="connsiteY8" fmla="*/ 20944 h 135186"/>
                <a:gd name="connsiteX9" fmla="*/ 199021 w 212352"/>
                <a:gd name="connsiteY9" fmla="*/ 20944 h 135186"/>
                <a:gd name="connsiteX10" fmla="*/ 186642 w 212352"/>
                <a:gd name="connsiteY10" fmla="*/ 6664 h 135186"/>
                <a:gd name="connsiteX11" fmla="*/ 173310 w 212352"/>
                <a:gd name="connsiteY11" fmla="*/ 6664 h 135186"/>
                <a:gd name="connsiteX12" fmla="*/ 167597 w 212352"/>
                <a:gd name="connsiteY12" fmla="*/ 2856 h 135186"/>
                <a:gd name="connsiteX13" fmla="*/ 160931 w 212352"/>
                <a:gd name="connsiteY13" fmla="*/ 2856 h 135186"/>
                <a:gd name="connsiteX14" fmla="*/ 154265 w 212352"/>
                <a:gd name="connsiteY14" fmla="*/ 0 h 135186"/>
                <a:gd name="connsiteX15" fmla="*/ 151408 w 212352"/>
                <a:gd name="connsiteY15" fmla="*/ 0 h 135186"/>
                <a:gd name="connsiteX16" fmla="*/ 151408 w 212352"/>
                <a:gd name="connsiteY16" fmla="*/ 6664 h 135186"/>
                <a:gd name="connsiteX17" fmla="*/ 135220 w 212352"/>
                <a:gd name="connsiteY17" fmla="*/ 2856 h 135186"/>
                <a:gd name="connsiteX18" fmla="*/ 135220 w 212352"/>
                <a:gd name="connsiteY18" fmla="*/ 6664 h 135186"/>
                <a:gd name="connsiteX19" fmla="*/ 131411 w 212352"/>
                <a:gd name="connsiteY19" fmla="*/ 6664 h 135186"/>
                <a:gd name="connsiteX20" fmla="*/ 125697 w 212352"/>
                <a:gd name="connsiteY20" fmla="*/ 10472 h 135186"/>
                <a:gd name="connsiteX21" fmla="*/ 121889 w 212352"/>
                <a:gd name="connsiteY21" fmla="*/ 10472 h 135186"/>
                <a:gd name="connsiteX22" fmla="*/ 119031 w 212352"/>
                <a:gd name="connsiteY22" fmla="*/ 14280 h 135186"/>
                <a:gd name="connsiteX23" fmla="*/ 119031 w 212352"/>
                <a:gd name="connsiteY23" fmla="*/ 20944 h 135186"/>
                <a:gd name="connsiteX24" fmla="*/ 115223 w 212352"/>
                <a:gd name="connsiteY24" fmla="*/ 24752 h 135186"/>
                <a:gd name="connsiteX25" fmla="*/ 105700 w 212352"/>
                <a:gd name="connsiteY25" fmla="*/ 24752 h 135186"/>
                <a:gd name="connsiteX26" fmla="*/ 99986 w 212352"/>
                <a:gd name="connsiteY26" fmla="*/ 20944 h 135186"/>
                <a:gd name="connsiteX27" fmla="*/ 96178 w 212352"/>
                <a:gd name="connsiteY27" fmla="*/ 17136 h 135186"/>
                <a:gd name="connsiteX28" fmla="*/ 83799 w 212352"/>
                <a:gd name="connsiteY28" fmla="*/ 17136 h 135186"/>
                <a:gd name="connsiteX29" fmla="*/ 73323 w 212352"/>
                <a:gd name="connsiteY29" fmla="*/ 14280 h 135186"/>
                <a:gd name="connsiteX30" fmla="*/ 73323 w 212352"/>
                <a:gd name="connsiteY30" fmla="*/ 17136 h 135186"/>
                <a:gd name="connsiteX31" fmla="*/ 70467 w 212352"/>
                <a:gd name="connsiteY31" fmla="*/ 20944 h 135186"/>
                <a:gd name="connsiteX32" fmla="*/ 58088 w 212352"/>
                <a:gd name="connsiteY32" fmla="*/ 20944 h 135186"/>
                <a:gd name="connsiteX33" fmla="*/ 54278 w 212352"/>
                <a:gd name="connsiteY33" fmla="*/ 17136 h 135186"/>
                <a:gd name="connsiteX34" fmla="*/ 47613 w 212352"/>
                <a:gd name="connsiteY34" fmla="*/ 17136 h 135186"/>
                <a:gd name="connsiteX35" fmla="*/ 35233 w 212352"/>
                <a:gd name="connsiteY35" fmla="*/ 10472 h 135186"/>
                <a:gd name="connsiteX36" fmla="*/ 28568 w 212352"/>
                <a:gd name="connsiteY36" fmla="*/ 17136 h 135186"/>
                <a:gd name="connsiteX37" fmla="*/ 19045 w 212352"/>
                <a:gd name="connsiteY37" fmla="*/ 17136 h 135186"/>
                <a:gd name="connsiteX38" fmla="*/ 16188 w 212352"/>
                <a:gd name="connsiteY38" fmla="*/ 14280 h 135186"/>
                <a:gd name="connsiteX39" fmla="*/ 19045 w 212352"/>
                <a:gd name="connsiteY39" fmla="*/ 10472 h 135186"/>
                <a:gd name="connsiteX40" fmla="*/ 19045 w 212352"/>
                <a:gd name="connsiteY40" fmla="*/ 6664 h 135186"/>
                <a:gd name="connsiteX41" fmla="*/ 21902 w 212352"/>
                <a:gd name="connsiteY41" fmla="*/ 2856 h 135186"/>
                <a:gd name="connsiteX42" fmla="*/ 19045 w 212352"/>
                <a:gd name="connsiteY42" fmla="*/ 0 h 135186"/>
                <a:gd name="connsiteX43" fmla="*/ 5714 w 212352"/>
                <a:gd name="connsiteY43" fmla="*/ 0 h 135186"/>
                <a:gd name="connsiteX44" fmla="*/ 5714 w 212352"/>
                <a:gd name="connsiteY44" fmla="*/ 6664 h 135186"/>
                <a:gd name="connsiteX45" fmla="*/ 0 w 212352"/>
                <a:gd name="connsiteY45" fmla="*/ 14280 h 135186"/>
                <a:gd name="connsiteX46" fmla="*/ 0 w 212352"/>
                <a:gd name="connsiteY46" fmla="*/ 24752 h 135186"/>
                <a:gd name="connsiteX47" fmla="*/ 9523 w 212352"/>
                <a:gd name="connsiteY47" fmla="*/ 28561 h 135186"/>
                <a:gd name="connsiteX48" fmla="*/ 5714 w 212352"/>
                <a:gd name="connsiteY48" fmla="*/ 35225 h 135186"/>
                <a:gd name="connsiteX49" fmla="*/ 16188 w 212352"/>
                <a:gd name="connsiteY49" fmla="*/ 39033 h 135186"/>
                <a:gd name="connsiteX50" fmla="*/ 19045 w 212352"/>
                <a:gd name="connsiteY50" fmla="*/ 42841 h 135186"/>
                <a:gd name="connsiteX51" fmla="*/ 19045 w 212352"/>
                <a:gd name="connsiteY51" fmla="*/ 57121 h 135186"/>
                <a:gd name="connsiteX52" fmla="*/ 16188 w 212352"/>
                <a:gd name="connsiteY52" fmla="*/ 59977 h 135186"/>
                <a:gd name="connsiteX53" fmla="*/ 2857 w 212352"/>
                <a:gd name="connsiteY53" fmla="*/ 59977 h 135186"/>
                <a:gd name="connsiteX54" fmla="*/ 2857 w 212352"/>
                <a:gd name="connsiteY54" fmla="*/ 63785 h 135186"/>
                <a:gd name="connsiteX55" fmla="*/ 5714 w 212352"/>
                <a:gd name="connsiteY55" fmla="*/ 67593 h 135186"/>
                <a:gd name="connsiteX56" fmla="*/ 5714 w 212352"/>
                <a:gd name="connsiteY56" fmla="*/ 81874 h 135186"/>
                <a:gd name="connsiteX57" fmla="*/ 0 w 212352"/>
                <a:gd name="connsiteY57" fmla="*/ 81874 h 135186"/>
                <a:gd name="connsiteX58" fmla="*/ 5714 w 212352"/>
                <a:gd name="connsiteY58" fmla="*/ 92346 h 135186"/>
                <a:gd name="connsiteX59" fmla="*/ 9523 w 212352"/>
                <a:gd name="connsiteY59" fmla="*/ 92346 h 135186"/>
                <a:gd name="connsiteX60" fmla="*/ 9523 w 212352"/>
                <a:gd name="connsiteY60" fmla="*/ 99962 h 135186"/>
                <a:gd name="connsiteX61" fmla="*/ 19045 w 212352"/>
                <a:gd name="connsiteY61" fmla="*/ 106626 h 135186"/>
                <a:gd name="connsiteX62" fmla="*/ 21902 w 212352"/>
                <a:gd name="connsiteY62" fmla="*/ 110434 h 135186"/>
                <a:gd name="connsiteX63" fmla="*/ 25711 w 212352"/>
                <a:gd name="connsiteY63" fmla="*/ 117098 h 135186"/>
                <a:gd name="connsiteX64" fmla="*/ 25711 w 212352"/>
                <a:gd name="connsiteY64" fmla="*/ 124715 h 135186"/>
                <a:gd name="connsiteX65" fmla="*/ 21902 w 212352"/>
                <a:gd name="connsiteY65" fmla="*/ 131379 h 135186"/>
                <a:gd name="connsiteX66" fmla="*/ 25711 w 212352"/>
                <a:gd name="connsiteY66" fmla="*/ 131379 h 135186"/>
                <a:gd name="connsiteX67" fmla="*/ 28568 w 212352"/>
                <a:gd name="connsiteY67" fmla="*/ 135187 h 135186"/>
                <a:gd name="connsiteX68" fmla="*/ 35233 w 212352"/>
                <a:gd name="connsiteY68" fmla="*/ 135187 h 135186"/>
                <a:gd name="connsiteX69" fmla="*/ 41899 w 212352"/>
                <a:gd name="connsiteY69" fmla="*/ 131379 h 135186"/>
                <a:gd name="connsiteX70" fmla="*/ 44756 w 212352"/>
                <a:gd name="connsiteY70" fmla="*/ 127571 h 135186"/>
                <a:gd name="connsiteX71" fmla="*/ 58088 w 212352"/>
                <a:gd name="connsiteY71" fmla="*/ 131379 h 135186"/>
                <a:gd name="connsiteX72" fmla="*/ 60944 w 212352"/>
                <a:gd name="connsiteY72" fmla="*/ 120907 h 135186"/>
                <a:gd name="connsiteX73" fmla="*/ 77133 w 212352"/>
                <a:gd name="connsiteY73" fmla="*/ 117098 h 135186"/>
                <a:gd name="connsiteX74" fmla="*/ 77133 w 212352"/>
                <a:gd name="connsiteY74" fmla="*/ 120907 h 135186"/>
                <a:gd name="connsiteX75" fmla="*/ 86655 w 212352"/>
                <a:gd name="connsiteY75" fmla="*/ 131379 h 135186"/>
                <a:gd name="connsiteX76" fmla="*/ 93321 w 212352"/>
                <a:gd name="connsiteY76" fmla="*/ 131379 h 135186"/>
                <a:gd name="connsiteX77" fmla="*/ 96178 w 212352"/>
                <a:gd name="connsiteY77" fmla="*/ 127571 h 135186"/>
                <a:gd name="connsiteX78" fmla="*/ 102844 w 212352"/>
                <a:gd name="connsiteY78" fmla="*/ 135187 h 135186"/>
                <a:gd name="connsiteX79" fmla="*/ 109509 w 212352"/>
                <a:gd name="connsiteY79" fmla="*/ 135187 h 135186"/>
                <a:gd name="connsiteX80" fmla="*/ 115223 w 212352"/>
                <a:gd name="connsiteY80" fmla="*/ 127571 h 135186"/>
                <a:gd name="connsiteX81" fmla="*/ 121889 w 212352"/>
                <a:gd name="connsiteY81" fmla="*/ 135187 h 135186"/>
                <a:gd name="connsiteX82" fmla="*/ 131411 w 212352"/>
                <a:gd name="connsiteY82" fmla="*/ 135187 h 135186"/>
                <a:gd name="connsiteX83" fmla="*/ 135220 w 212352"/>
                <a:gd name="connsiteY83" fmla="*/ 131379 h 135186"/>
                <a:gd name="connsiteX84" fmla="*/ 135220 w 212352"/>
                <a:gd name="connsiteY84" fmla="*/ 120907 h 135186"/>
                <a:gd name="connsiteX85" fmla="*/ 131411 w 212352"/>
                <a:gd name="connsiteY85" fmla="*/ 117098 h 135186"/>
                <a:gd name="connsiteX86" fmla="*/ 141886 w 212352"/>
                <a:gd name="connsiteY86" fmla="*/ 113290 h 135186"/>
                <a:gd name="connsiteX87" fmla="*/ 151408 w 212352"/>
                <a:gd name="connsiteY87" fmla="*/ 99962 h 135186"/>
                <a:gd name="connsiteX88" fmla="*/ 167597 w 212352"/>
                <a:gd name="connsiteY88" fmla="*/ 102818 h 135186"/>
                <a:gd name="connsiteX89" fmla="*/ 173310 w 212352"/>
                <a:gd name="connsiteY89" fmla="*/ 92346 h 135186"/>
                <a:gd name="connsiteX90" fmla="*/ 179976 w 212352"/>
                <a:gd name="connsiteY90" fmla="*/ 102818 h 135186"/>
                <a:gd name="connsiteX91" fmla="*/ 186642 w 212352"/>
                <a:gd name="connsiteY91" fmla="*/ 102818 h 135186"/>
                <a:gd name="connsiteX92" fmla="*/ 193307 w 212352"/>
                <a:gd name="connsiteY92" fmla="*/ 106626 h 135186"/>
                <a:gd name="connsiteX93" fmla="*/ 199021 w 212352"/>
                <a:gd name="connsiteY93" fmla="*/ 106626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12352" h="135186">
                  <a:moveTo>
                    <a:pt x="199021" y="99962"/>
                  </a:moveTo>
                  <a:lnTo>
                    <a:pt x="179976" y="74258"/>
                  </a:lnTo>
                  <a:lnTo>
                    <a:pt x="189498" y="63785"/>
                  </a:lnTo>
                  <a:lnTo>
                    <a:pt x="189498" y="45697"/>
                  </a:lnTo>
                  <a:lnTo>
                    <a:pt x="193307" y="42841"/>
                  </a:lnTo>
                  <a:lnTo>
                    <a:pt x="199021" y="39033"/>
                  </a:lnTo>
                  <a:lnTo>
                    <a:pt x="212352" y="39033"/>
                  </a:lnTo>
                  <a:lnTo>
                    <a:pt x="212352" y="28561"/>
                  </a:lnTo>
                  <a:lnTo>
                    <a:pt x="209495" y="20944"/>
                  </a:lnTo>
                  <a:lnTo>
                    <a:pt x="199021" y="20944"/>
                  </a:lnTo>
                  <a:lnTo>
                    <a:pt x="186642" y="6664"/>
                  </a:lnTo>
                  <a:lnTo>
                    <a:pt x="173310" y="6664"/>
                  </a:lnTo>
                  <a:lnTo>
                    <a:pt x="167597" y="2856"/>
                  </a:lnTo>
                  <a:lnTo>
                    <a:pt x="160931" y="2856"/>
                  </a:lnTo>
                  <a:lnTo>
                    <a:pt x="154265" y="0"/>
                  </a:lnTo>
                  <a:lnTo>
                    <a:pt x="151408" y="0"/>
                  </a:lnTo>
                  <a:lnTo>
                    <a:pt x="151408" y="6664"/>
                  </a:lnTo>
                  <a:lnTo>
                    <a:pt x="135220" y="2856"/>
                  </a:lnTo>
                  <a:lnTo>
                    <a:pt x="135220" y="6664"/>
                  </a:lnTo>
                  <a:lnTo>
                    <a:pt x="131411" y="6664"/>
                  </a:lnTo>
                  <a:lnTo>
                    <a:pt x="125697" y="10472"/>
                  </a:lnTo>
                  <a:lnTo>
                    <a:pt x="121889" y="10472"/>
                  </a:lnTo>
                  <a:lnTo>
                    <a:pt x="119031" y="14280"/>
                  </a:lnTo>
                  <a:lnTo>
                    <a:pt x="119031" y="20944"/>
                  </a:lnTo>
                  <a:lnTo>
                    <a:pt x="115223" y="24752"/>
                  </a:lnTo>
                  <a:lnTo>
                    <a:pt x="105700" y="24752"/>
                  </a:lnTo>
                  <a:lnTo>
                    <a:pt x="99986" y="20944"/>
                  </a:lnTo>
                  <a:lnTo>
                    <a:pt x="96178" y="17136"/>
                  </a:lnTo>
                  <a:lnTo>
                    <a:pt x="83799" y="17136"/>
                  </a:lnTo>
                  <a:lnTo>
                    <a:pt x="73323" y="14280"/>
                  </a:lnTo>
                  <a:lnTo>
                    <a:pt x="73323" y="17136"/>
                  </a:lnTo>
                  <a:lnTo>
                    <a:pt x="70467" y="20944"/>
                  </a:lnTo>
                  <a:lnTo>
                    <a:pt x="58088" y="20944"/>
                  </a:lnTo>
                  <a:lnTo>
                    <a:pt x="54278" y="17136"/>
                  </a:lnTo>
                  <a:lnTo>
                    <a:pt x="47613" y="17136"/>
                  </a:lnTo>
                  <a:lnTo>
                    <a:pt x="35233" y="10472"/>
                  </a:lnTo>
                  <a:lnTo>
                    <a:pt x="28568" y="17136"/>
                  </a:lnTo>
                  <a:lnTo>
                    <a:pt x="19045" y="17136"/>
                  </a:lnTo>
                  <a:lnTo>
                    <a:pt x="16188" y="14280"/>
                  </a:lnTo>
                  <a:lnTo>
                    <a:pt x="19045" y="10472"/>
                  </a:lnTo>
                  <a:lnTo>
                    <a:pt x="19045" y="6664"/>
                  </a:lnTo>
                  <a:lnTo>
                    <a:pt x="21902" y="2856"/>
                  </a:lnTo>
                  <a:lnTo>
                    <a:pt x="19045" y="0"/>
                  </a:lnTo>
                  <a:lnTo>
                    <a:pt x="5714" y="0"/>
                  </a:lnTo>
                  <a:lnTo>
                    <a:pt x="5714" y="6664"/>
                  </a:lnTo>
                  <a:lnTo>
                    <a:pt x="0" y="14280"/>
                  </a:lnTo>
                  <a:lnTo>
                    <a:pt x="0" y="24752"/>
                  </a:lnTo>
                  <a:lnTo>
                    <a:pt x="9523" y="28561"/>
                  </a:lnTo>
                  <a:lnTo>
                    <a:pt x="5714" y="35225"/>
                  </a:lnTo>
                  <a:lnTo>
                    <a:pt x="16188" y="39033"/>
                  </a:lnTo>
                  <a:lnTo>
                    <a:pt x="19045" y="42841"/>
                  </a:lnTo>
                  <a:lnTo>
                    <a:pt x="19045" y="57121"/>
                  </a:lnTo>
                  <a:lnTo>
                    <a:pt x="16188" y="59977"/>
                  </a:lnTo>
                  <a:lnTo>
                    <a:pt x="2857" y="59977"/>
                  </a:lnTo>
                  <a:lnTo>
                    <a:pt x="2857" y="63785"/>
                  </a:lnTo>
                  <a:lnTo>
                    <a:pt x="5714" y="67593"/>
                  </a:lnTo>
                  <a:lnTo>
                    <a:pt x="5714" y="81874"/>
                  </a:lnTo>
                  <a:lnTo>
                    <a:pt x="0" y="81874"/>
                  </a:lnTo>
                  <a:lnTo>
                    <a:pt x="5714" y="92346"/>
                  </a:lnTo>
                  <a:lnTo>
                    <a:pt x="9523" y="92346"/>
                  </a:lnTo>
                  <a:lnTo>
                    <a:pt x="9523" y="99962"/>
                  </a:lnTo>
                  <a:lnTo>
                    <a:pt x="19045" y="106626"/>
                  </a:lnTo>
                  <a:lnTo>
                    <a:pt x="21902" y="110434"/>
                  </a:lnTo>
                  <a:lnTo>
                    <a:pt x="25711" y="117098"/>
                  </a:lnTo>
                  <a:lnTo>
                    <a:pt x="25711" y="124715"/>
                  </a:lnTo>
                  <a:lnTo>
                    <a:pt x="21902" y="131379"/>
                  </a:lnTo>
                  <a:lnTo>
                    <a:pt x="25711" y="131379"/>
                  </a:lnTo>
                  <a:lnTo>
                    <a:pt x="28568" y="135187"/>
                  </a:lnTo>
                  <a:lnTo>
                    <a:pt x="35233" y="135187"/>
                  </a:lnTo>
                  <a:lnTo>
                    <a:pt x="41899" y="131379"/>
                  </a:lnTo>
                  <a:lnTo>
                    <a:pt x="44756" y="127571"/>
                  </a:lnTo>
                  <a:lnTo>
                    <a:pt x="58088" y="131379"/>
                  </a:lnTo>
                  <a:lnTo>
                    <a:pt x="60944" y="120907"/>
                  </a:lnTo>
                  <a:lnTo>
                    <a:pt x="77133" y="117098"/>
                  </a:lnTo>
                  <a:lnTo>
                    <a:pt x="77133" y="120907"/>
                  </a:lnTo>
                  <a:lnTo>
                    <a:pt x="86655" y="131379"/>
                  </a:lnTo>
                  <a:lnTo>
                    <a:pt x="93321" y="131379"/>
                  </a:lnTo>
                  <a:lnTo>
                    <a:pt x="96178" y="127571"/>
                  </a:lnTo>
                  <a:lnTo>
                    <a:pt x="102844" y="135187"/>
                  </a:lnTo>
                  <a:lnTo>
                    <a:pt x="109509" y="135187"/>
                  </a:lnTo>
                  <a:lnTo>
                    <a:pt x="115223" y="127571"/>
                  </a:lnTo>
                  <a:lnTo>
                    <a:pt x="121889" y="135187"/>
                  </a:lnTo>
                  <a:lnTo>
                    <a:pt x="131411" y="135187"/>
                  </a:lnTo>
                  <a:lnTo>
                    <a:pt x="135220" y="131379"/>
                  </a:lnTo>
                  <a:lnTo>
                    <a:pt x="135220" y="120907"/>
                  </a:lnTo>
                  <a:lnTo>
                    <a:pt x="131411" y="117098"/>
                  </a:lnTo>
                  <a:lnTo>
                    <a:pt x="141886" y="113290"/>
                  </a:lnTo>
                  <a:lnTo>
                    <a:pt x="151408" y="99962"/>
                  </a:lnTo>
                  <a:lnTo>
                    <a:pt x="167597" y="102818"/>
                  </a:lnTo>
                  <a:lnTo>
                    <a:pt x="173310" y="92346"/>
                  </a:lnTo>
                  <a:lnTo>
                    <a:pt x="179976" y="102818"/>
                  </a:lnTo>
                  <a:lnTo>
                    <a:pt x="186642" y="102818"/>
                  </a:lnTo>
                  <a:lnTo>
                    <a:pt x="193307" y="106626"/>
                  </a:lnTo>
                  <a:lnTo>
                    <a:pt x="199021" y="106626"/>
                  </a:lnTo>
                  <a:close/>
                </a:path>
              </a:pathLst>
            </a:custGeom>
            <a:noFill/>
            <a:ln w="2379" cap="flat">
              <a:solidFill>
                <a:srgbClr val="FFFFFF"/>
              </a:solidFill>
              <a:prstDash val="solid"/>
              <a:round/>
            </a:ln>
          </p:spPr>
          <p:txBody>
            <a:bodyPr rtlCol="0" anchor="ctr"/>
            <a:lstStyle/>
            <a:p>
              <a:endParaRPr lang="en-US" noProof="0" dirty="0"/>
            </a:p>
          </p:txBody>
        </p:sp>
        <p:sp>
          <p:nvSpPr>
            <p:cNvPr id="6513" name="Serbest Form 6512">
              <a:extLst>
                <a:ext uri="{FF2B5EF4-FFF2-40B4-BE49-F238E27FC236}">
                  <a16:creationId xmlns:a16="http://schemas.microsoft.com/office/drawing/2014/main" id="{C9D24EFB-4ACF-0147-B52A-F083867DEB3C}"/>
                </a:ext>
              </a:extLst>
            </p:cNvPr>
            <p:cNvSpPr/>
            <p:nvPr/>
          </p:nvSpPr>
          <p:spPr>
            <a:xfrm>
              <a:off x="2749790" y="3715558"/>
              <a:ext cx="1505508" cy="1873577"/>
            </a:xfrm>
            <a:custGeom>
              <a:avLst/>
              <a:gdLst>
                <a:gd name="connsiteX0" fmla="*/ 1505509 w 1505508"/>
                <a:gd name="connsiteY0" fmla="*/ 589301 h 1873577"/>
                <a:gd name="connsiteX1" fmla="*/ 1505509 w 1505508"/>
                <a:gd name="connsiteY1" fmla="*/ 578829 h 1873577"/>
                <a:gd name="connsiteX2" fmla="*/ 1502652 w 1505508"/>
                <a:gd name="connsiteY2" fmla="*/ 572165 h 1873577"/>
                <a:gd name="connsiteX3" fmla="*/ 1495986 w 1505508"/>
                <a:gd name="connsiteY3" fmla="*/ 561692 h 1873577"/>
                <a:gd name="connsiteX4" fmla="*/ 1493129 w 1505508"/>
                <a:gd name="connsiteY4" fmla="*/ 551220 h 1873577"/>
                <a:gd name="connsiteX5" fmla="*/ 1493129 w 1505508"/>
                <a:gd name="connsiteY5" fmla="*/ 512187 h 1873577"/>
                <a:gd name="connsiteX6" fmla="*/ 1476941 w 1505508"/>
                <a:gd name="connsiteY6" fmla="*/ 494099 h 1873577"/>
                <a:gd name="connsiteX7" fmla="*/ 1460753 w 1505508"/>
                <a:gd name="connsiteY7" fmla="*/ 490291 h 1873577"/>
                <a:gd name="connsiteX8" fmla="*/ 1435042 w 1505508"/>
                <a:gd name="connsiteY8" fmla="*/ 494099 h 1873577"/>
                <a:gd name="connsiteX9" fmla="*/ 1425520 w 1505508"/>
                <a:gd name="connsiteY9" fmla="*/ 483627 h 1873577"/>
                <a:gd name="connsiteX10" fmla="*/ 1415997 w 1505508"/>
                <a:gd name="connsiteY10" fmla="*/ 483627 h 1873577"/>
                <a:gd name="connsiteX11" fmla="*/ 1406475 w 1505508"/>
                <a:gd name="connsiteY11" fmla="*/ 469346 h 1873577"/>
                <a:gd name="connsiteX12" fmla="*/ 1393143 w 1505508"/>
                <a:gd name="connsiteY12" fmla="*/ 469346 h 1873577"/>
                <a:gd name="connsiteX13" fmla="*/ 1376955 w 1505508"/>
                <a:gd name="connsiteY13" fmla="*/ 451258 h 1873577"/>
                <a:gd name="connsiteX14" fmla="*/ 1370289 w 1505508"/>
                <a:gd name="connsiteY14" fmla="*/ 440786 h 1873577"/>
                <a:gd name="connsiteX15" fmla="*/ 1351244 w 1505508"/>
                <a:gd name="connsiteY15" fmla="*/ 419841 h 1873577"/>
                <a:gd name="connsiteX16" fmla="*/ 1312202 w 1505508"/>
                <a:gd name="connsiteY16" fmla="*/ 391281 h 1873577"/>
                <a:gd name="connsiteX17" fmla="*/ 1298870 w 1505508"/>
                <a:gd name="connsiteY17" fmla="*/ 387472 h 1873577"/>
                <a:gd name="connsiteX18" fmla="*/ 1256019 w 1505508"/>
                <a:gd name="connsiteY18" fmla="*/ 387472 h 1873577"/>
                <a:gd name="connsiteX19" fmla="*/ 1256019 w 1505508"/>
                <a:gd name="connsiteY19" fmla="*/ 394137 h 1873577"/>
                <a:gd name="connsiteX20" fmla="*/ 1253162 w 1505508"/>
                <a:gd name="connsiteY20" fmla="*/ 394137 h 1873577"/>
                <a:gd name="connsiteX21" fmla="*/ 1246497 w 1505508"/>
                <a:gd name="connsiteY21" fmla="*/ 387472 h 1873577"/>
                <a:gd name="connsiteX22" fmla="*/ 1239831 w 1505508"/>
                <a:gd name="connsiteY22" fmla="*/ 383664 h 1873577"/>
                <a:gd name="connsiteX23" fmla="*/ 1233165 w 1505508"/>
                <a:gd name="connsiteY23" fmla="*/ 383664 h 1873577"/>
                <a:gd name="connsiteX24" fmla="*/ 1226499 w 1505508"/>
                <a:gd name="connsiteY24" fmla="*/ 379856 h 1873577"/>
                <a:gd name="connsiteX25" fmla="*/ 1210311 w 1505508"/>
                <a:gd name="connsiteY25" fmla="*/ 379856 h 1873577"/>
                <a:gd name="connsiteX26" fmla="*/ 1207454 w 1505508"/>
                <a:gd name="connsiteY26" fmla="*/ 376048 h 1873577"/>
                <a:gd name="connsiteX27" fmla="*/ 1200789 w 1505508"/>
                <a:gd name="connsiteY27" fmla="*/ 372240 h 1873577"/>
                <a:gd name="connsiteX28" fmla="*/ 1191266 w 1505508"/>
                <a:gd name="connsiteY28" fmla="*/ 368432 h 1873577"/>
                <a:gd name="connsiteX29" fmla="*/ 1184600 w 1505508"/>
                <a:gd name="connsiteY29" fmla="*/ 364624 h 1873577"/>
                <a:gd name="connsiteX30" fmla="*/ 1175078 w 1505508"/>
                <a:gd name="connsiteY30" fmla="*/ 360816 h 1873577"/>
                <a:gd name="connsiteX31" fmla="*/ 1168412 w 1505508"/>
                <a:gd name="connsiteY31" fmla="*/ 360816 h 1873577"/>
                <a:gd name="connsiteX32" fmla="*/ 1161746 w 1505508"/>
                <a:gd name="connsiteY32" fmla="*/ 364624 h 1873577"/>
                <a:gd name="connsiteX33" fmla="*/ 1144606 w 1505508"/>
                <a:gd name="connsiteY33" fmla="*/ 382712 h 1873577"/>
                <a:gd name="connsiteX34" fmla="*/ 1141749 w 1505508"/>
                <a:gd name="connsiteY34" fmla="*/ 389377 h 1873577"/>
                <a:gd name="connsiteX35" fmla="*/ 1132226 w 1505508"/>
                <a:gd name="connsiteY35" fmla="*/ 375096 h 1873577"/>
                <a:gd name="connsiteX36" fmla="*/ 1132226 w 1505508"/>
                <a:gd name="connsiteY36" fmla="*/ 396041 h 1873577"/>
                <a:gd name="connsiteX37" fmla="*/ 1116038 w 1505508"/>
                <a:gd name="connsiteY37" fmla="*/ 410321 h 1873577"/>
                <a:gd name="connsiteX38" fmla="*/ 1125561 w 1505508"/>
                <a:gd name="connsiteY38" fmla="*/ 371288 h 1873577"/>
                <a:gd name="connsiteX39" fmla="*/ 1128417 w 1505508"/>
                <a:gd name="connsiteY39" fmla="*/ 371288 h 1873577"/>
                <a:gd name="connsiteX40" fmla="*/ 1135083 w 1505508"/>
                <a:gd name="connsiteY40" fmla="*/ 364624 h 1873577"/>
                <a:gd name="connsiteX41" fmla="*/ 1135083 w 1505508"/>
                <a:gd name="connsiteY41" fmla="*/ 356056 h 1873577"/>
                <a:gd name="connsiteX42" fmla="*/ 1132226 w 1505508"/>
                <a:gd name="connsiteY42" fmla="*/ 352248 h 1873577"/>
                <a:gd name="connsiteX43" fmla="*/ 1129370 w 1505508"/>
                <a:gd name="connsiteY43" fmla="*/ 352248 h 1873577"/>
                <a:gd name="connsiteX44" fmla="*/ 1119847 w 1505508"/>
                <a:gd name="connsiteY44" fmla="*/ 362720 h 1873577"/>
                <a:gd name="connsiteX45" fmla="*/ 1126513 w 1505508"/>
                <a:gd name="connsiteY45" fmla="*/ 341776 h 1873577"/>
                <a:gd name="connsiteX46" fmla="*/ 1122704 w 1505508"/>
                <a:gd name="connsiteY46" fmla="*/ 341776 h 1873577"/>
                <a:gd name="connsiteX47" fmla="*/ 1119847 w 1505508"/>
                <a:gd name="connsiteY47" fmla="*/ 337968 h 1873577"/>
                <a:gd name="connsiteX48" fmla="*/ 1119847 w 1505508"/>
                <a:gd name="connsiteY48" fmla="*/ 334159 h 1873577"/>
                <a:gd name="connsiteX49" fmla="*/ 1106516 w 1505508"/>
                <a:gd name="connsiteY49" fmla="*/ 319879 h 1873577"/>
                <a:gd name="connsiteX50" fmla="*/ 1103659 w 1505508"/>
                <a:gd name="connsiteY50" fmla="*/ 319879 h 1873577"/>
                <a:gd name="connsiteX51" fmla="*/ 1096993 w 1505508"/>
                <a:gd name="connsiteY51" fmla="*/ 330351 h 1873577"/>
                <a:gd name="connsiteX52" fmla="*/ 1094136 w 1505508"/>
                <a:gd name="connsiteY52" fmla="*/ 322735 h 1873577"/>
                <a:gd name="connsiteX53" fmla="*/ 1087471 w 1505508"/>
                <a:gd name="connsiteY53" fmla="*/ 318927 h 1873577"/>
                <a:gd name="connsiteX54" fmla="*/ 1084614 w 1505508"/>
                <a:gd name="connsiteY54" fmla="*/ 312263 h 1873577"/>
                <a:gd name="connsiteX55" fmla="*/ 1077948 w 1505508"/>
                <a:gd name="connsiteY55" fmla="*/ 308455 h 1873577"/>
                <a:gd name="connsiteX56" fmla="*/ 1075091 w 1505508"/>
                <a:gd name="connsiteY56" fmla="*/ 304647 h 1873577"/>
                <a:gd name="connsiteX57" fmla="*/ 1068425 w 1505508"/>
                <a:gd name="connsiteY57" fmla="*/ 300839 h 1873577"/>
                <a:gd name="connsiteX58" fmla="*/ 1055094 w 1505508"/>
                <a:gd name="connsiteY58" fmla="*/ 300839 h 1873577"/>
                <a:gd name="connsiteX59" fmla="*/ 1048428 w 1505508"/>
                <a:gd name="connsiteY59" fmla="*/ 297030 h 1873577"/>
                <a:gd name="connsiteX60" fmla="*/ 1045571 w 1505508"/>
                <a:gd name="connsiteY60" fmla="*/ 297030 h 1873577"/>
                <a:gd name="connsiteX61" fmla="*/ 1038906 w 1505508"/>
                <a:gd name="connsiteY61" fmla="*/ 290366 h 1873577"/>
                <a:gd name="connsiteX62" fmla="*/ 1032240 w 1505508"/>
                <a:gd name="connsiteY62" fmla="*/ 286558 h 1873577"/>
                <a:gd name="connsiteX63" fmla="*/ 1029383 w 1505508"/>
                <a:gd name="connsiteY63" fmla="*/ 279894 h 1873577"/>
                <a:gd name="connsiteX64" fmla="*/ 1022718 w 1505508"/>
                <a:gd name="connsiteY64" fmla="*/ 276086 h 1873577"/>
                <a:gd name="connsiteX65" fmla="*/ 1019861 w 1505508"/>
                <a:gd name="connsiteY65" fmla="*/ 282750 h 1873577"/>
                <a:gd name="connsiteX66" fmla="*/ 990341 w 1505508"/>
                <a:gd name="connsiteY66" fmla="*/ 282750 h 1873577"/>
                <a:gd name="connsiteX67" fmla="*/ 983675 w 1505508"/>
                <a:gd name="connsiteY67" fmla="*/ 289414 h 1873577"/>
                <a:gd name="connsiteX68" fmla="*/ 980819 w 1505508"/>
                <a:gd name="connsiteY68" fmla="*/ 296079 h 1873577"/>
                <a:gd name="connsiteX69" fmla="*/ 980819 w 1505508"/>
                <a:gd name="connsiteY69" fmla="*/ 303695 h 1873577"/>
                <a:gd name="connsiteX70" fmla="*/ 977962 w 1505508"/>
                <a:gd name="connsiteY70" fmla="*/ 307503 h 1873577"/>
                <a:gd name="connsiteX71" fmla="*/ 977962 w 1505508"/>
                <a:gd name="connsiteY71" fmla="*/ 311311 h 1873577"/>
                <a:gd name="connsiteX72" fmla="*/ 984627 w 1505508"/>
                <a:gd name="connsiteY72" fmla="*/ 321783 h 1873577"/>
                <a:gd name="connsiteX73" fmla="*/ 964630 w 1505508"/>
                <a:gd name="connsiteY73" fmla="*/ 321783 h 1873577"/>
                <a:gd name="connsiteX74" fmla="*/ 961774 w 1505508"/>
                <a:gd name="connsiteY74" fmla="*/ 329399 h 1873577"/>
                <a:gd name="connsiteX75" fmla="*/ 955108 w 1505508"/>
                <a:gd name="connsiteY75" fmla="*/ 336063 h 1873577"/>
                <a:gd name="connsiteX76" fmla="*/ 952251 w 1505508"/>
                <a:gd name="connsiteY76" fmla="*/ 342728 h 1873577"/>
                <a:gd name="connsiteX77" fmla="*/ 952251 w 1505508"/>
                <a:gd name="connsiteY77" fmla="*/ 346536 h 1873577"/>
                <a:gd name="connsiteX78" fmla="*/ 949394 w 1505508"/>
                <a:gd name="connsiteY78" fmla="*/ 350344 h 1873577"/>
                <a:gd name="connsiteX79" fmla="*/ 949394 w 1505508"/>
                <a:gd name="connsiteY79" fmla="*/ 357960 h 1873577"/>
                <a:gd name="connsiteX80" fmla="*/ 946537 w 1505508"/>
                <a:gd name="connsiteY80" fmla="*/ 364624 h 1873577"/>
                <a:gd name="connsiteX81" fmla="*/ 939872 w 1505508"/>
                <a:gd name="connsiteY81" fmla="*/ 371288 h 1873577"/>
                <a:gd name="connsiteX82" fmla="*/ 937015 w 1505508"/>
                <a:gd name="connsiteY82" fmla="*/ 371288 h 1873577"/>
                <a:gd name="connsiteX83" fmla="*/ 939872 w 1505508"/>
                <a:gd name="connsiteY83" fmla="*/ 367480 h 1873577"/>
                <a:gd name="connsiteX84" fmla="*/ 939872 w 1505508"/>
                <a:gd name="connsiteY84" fmla="*/ 360816 h 1873577"/>
                <a:gd name="connsiteX85" fmla="*/ 942729 w 1505508"/>
                <a:gd name="connsiteY85" fmla="*/ 354152 h 1873577"/>
                <a:gd name="connsiteX86" fmla="*/ 942729 w 1505508"/>
                <a:gd name="connsiteY86" fmla="*/ 350344 h 1873577"/>
                <a:gd name="connsiteX87" fmla="*/ 946537 w 1505508"/>
                <a:gd name="connsiteY87" fmla="*/ 343680 h 1873577"/>
                <a:gd name="connsiteX88" fmla="*/ 946537 w 1505508"/>
                <a:gd name="connsiteY88" fmla="*/ 339871 h 1873577"/>
                <a:gd name="connsiteX89" fmla="*/ 942729 w 1505508"/>
                <a:gd name="connsiteY89" fmla="*/ 336063 h 1873577"/>
                <a:gd name="connsiteX90" fmla="*/ 939872 w 1505508"/>
                <a:gd name="connsiteY90" fmla="*/ 336063 h 1873577"/>
                <a:gd name="connsiteX91" fmla="*/ 937015 w 1505508"/>
                <a:gd name="connsiteY91" fmla="*/ 339871 h 1873577"/>
                <a:gd name="connsiteX92" fmla="*/ 934158 w 1505508"/>
                <a:gd name="connsiteY92" fmla="*/ 339871 h 1873577"/>
                <a:gd name="connsiteX93" fmla="*/ 927492 w 1505508"/>
                <a:gd name="connsiteY93" fmla="*/ 346536 h 1873577"/>
                <a:gd name="connsiteX94" fmla="*/ 920827 w 1505508"/>
                <a:gd name="connsiteY94" fmla="*/ 342728 h 1873577"/>
                <a:gd name="connsiteX95" fmla="*/ 901782 w 1505508"/>
                <a:gd name="connsiteY95" fmla="*/ 342728 h 1873577"/>
                <a:gd name="connsiteX96" fmla="*/ 895116 w 1505508"/>
                <a:gd name="connsiteY96" fmla="*/ 338920 h 1873577"/>
                <a:gd name="connsiteX97" fmla="*/ 888450 w 1505508"/>
                <a:gd name="connsiteY97" fmla="*/ 332255 h 1873577"/>
                <a:gd name="connsiteX98" fmla="*/ 888450 w 1505508"/>
                <a:gd name="connsiteY98" fmla="*/ 303695 h 1873577"/>
                <a:gd name="connsiteX99" fmla="*/ 885593 w 1505508"/>
                <a:gd name="connsiteY99" fmla="*/ 299887 h 1873577"/>
                <a:gd name="connsiteX100" fmla="*/ 885593 w 1505508"/>
                <a:gd name="connsiteY100" fmla="*/ 292270 h 1873577"/>
                <a:gd name="connsiteX101" fmla="*/ 882737 w 1505508"/>
                <a:gd name="connsiteY101" fmla="*/ 292270 h 1873577"/>
                <a:gd name="connsiteX102" fmla="*/ 875119 w 1505508"/>
                <a:gd name="connsiteY102" fmla="*/ 298935 h 1873577"/>
                <a:gd name="connsiteX103" fmla="*/ 868453 w 1505508"/>
                <a:gd name="connsiteY103" fmla="*/ 302743 h 1873577"/>
                <a:gd name="connsiteX104" fmla="*/ 865596 w 1505508"/>
                <a:gd name="connsiteY104" fmla="*/ 306551 h 1873577"/>
                <a:gd name="connsiteX105" fmla="*/ 862739 w 1505508"/>
                <a:gd name="connsiteY105" fmla="*/ 313215 h 1873577"/>
                <a:gd name="connsiteX106" fmla="*/ 859883 w 1505508"/>
                <a:gd name="connsiteY106" fmla="*/ 317023 h 1873577"/>
                <a:gd name="connsiteX107" fmla="*/ 846551 w 1505508"/>
                <a:gd name="connsiteY107" fmla="*/ 323687 h 1873577"/>
                <a:gd name="connsiteX108" fmla="*/ 843694 w 1505508"/>
                <a:gd name="connsiteY108" fmla="*/ 327495 h 1873577"/>
                <a:gd name="connsiteX109" fmla="*/ 820840 w 1505508"/>
                <a:gd name="connsiteY109" fmla="*/ 327495 h 1873577"/>
                <a:gd name="connsiteX110" fmla="*/ 814175 w 1505508"/>
                <a:gd name="connsiteY110" fmla="*/ 323687 h 1873577"/>
                <a:gd name="connsiteX111" fmla="*/ 837029 w 1505508"/>
                <a:gd name="connsiteY111" fmla="*/ 317023 h 1873577"/>
                <a:gd name="connsiteX112" fmla="*/ 839885 w 1505508"/>
                <a:gd name="connsiteY112" fmla="*/ 310359 h 1873577"/>
                <a:gd name="connsiteX113" fmla="*/ 849408 w 1505508"/>
                <a:gd name="connsiteY113" fmla="*/ 299887 h 1873577"/>
                <a:gd name="connsiteX114" fmla="*/ 849408 w 1505508"/>
                <a:gd name="connsiteY114" fmla="*/ 290366 h 1873577"/>
                <a:gd name="connsiteX115" fmla="*/ 853217 w 1505508"/>
                <a:gd name="connsiteY115" fmla="*/ 286558 h 1873577"/>
                <a:gd name="connsiteX116" fmla="*/ 862739 w 1505508"/>
                <a:gd name="connsiteY116" fmla="*/ 265614 h 1873577"/>
                <a:gd name="connsiteX117" fmla="*/ 881784 w 1505508"/>
                <a:gd name="connsiteY117" fmla="*/ 244669 h 1873577"/>
                <a:gd name="connsiteX118" fmla="*/ 888450 w 1505508"/>
                <a:gd name="connsiteY118" fmla="*/ 240861 h 1873577"/>
                <a:gd name="connsiteX119" fmla="*/ 897973 w 1505508"/>
                <a:gd name="connsiteY119" fmla="*/ 230389 h 1873577"/>
                <a:gd name="connsiteX120" fmla="*/ 897973 w 1505508"/>
                <a:gd name="connsiteY120" fmla="*/ 222773 h 1873577"/>
                <a:gd name="connsiteX121" fmla="*/ 900830 w 1505508"/>
                <a:gd name="connsiteY121" fmla="*/ 216109 h 1873577"/>
                <a:gd name="connsiteX122" fmla="*/ 907495 w 1505508"/>
                <a:gd name="connsiteY122" fmla="*/ 209445 h 1873577"/>
                <a:gd name="connsiteX123" fmla="*/ 914161 w 1505508"/>
                <a:gd name="connsiteY123" fmla="*/ 205637 h 1873577"/>
                <a:gd name="connsiteX124" fmla="*/ 917018 w 1505508"/>
                <a:gd name="connsiteY124" fmla="*/ 201828 h 1873577"/>
                <a:gd name="connsiteX125" fmla="*/ 923683 w 1505508"/>
                <a:gd name="connsiteY125" fmla="*/ 198020 h 1873577"/>
                <a:gd name="connsiteX126" fmla="*/ 910352 w 1505508"/>
                <a:gd name="connsiteY126" fmla="*/ 194212 h 1873577"/>
                <a:gd name="connsiteX127" fmla="*/ 919875 w 1505508"/>
                <a:gd name="connsiteY127" fmla="*/ 183740 h 1873577"/>
                <a:gd name="connsiteX128" fmla="*/ 919875 w 1505508"/>
                <a:gd name="connsiteY128" fmla="*/ 173268 h 1873577"/>
                <a:gd name="connsiteX129" fmla="*/ 916065 w 1505508"/>
                <a:gd name="connsiteY129" fmla="*/ 169460 h 1873577"/>
                <a:gd name="connsiteX130" fmla="*/ 909400 w 1505508"/>
                <a:gd name="connsiteY130" fmla="*/ 165652 h 1873577"/>
                <a:gd name="connsiteX131" fmla="*/ 899877 w 1505508"/>
                <a:gd name="connsiteY131" fmla="*/ 165652 h 1873577"/>
                <a:gd name="connsiteX132" fmla="*/ 893211 w 1505508"/>
                <a:gd name="connsiteY132" fmla="*/ 161844 h 1873577"/>
                <a:gd name="connsiteX133" fmla="*/ 890355 w 1505508"/>
                <a:gd name="connsiteY133" fmla="*/ 158036 h 1873577"/>
                <a:gd name="connsiteX134" fmla="*/ 887498 w 1505508"/>
                <a:gd name="connsiteY134" fmla="*/ 147563 h 1873577"/>
                <a:gd name="connsiteX135" fmla="*/ 884641 w 1505508"/>
                <a:gd name="connsiteY135" fmla="*/ 126619 h 1873577"/>
                <a:gd name="connsiteX136" fmla="*/ 881784 w 1505508"/>
                <a:gd name="connsiteY136" fmla="*/ 98058 h 1873577"/>
                <a:gd name="connsiteX137" fmla="*/ 878928 w 1505508"/>
                <a:gd name="connsiteY137" fmla="*/ 79970 h 1873577"/>
                <a:gd name="connsiteX138" fmla="*/ 876071 w 1505508"/>
                <a:gd name="connsiteY138" fmla="*/ 65689 h 1873577"/>
                <a:gd name="connsiteX139" fmla="*/ 872262 w 1505508"/>
                <a:gd name="connsiteY139" fmla="*/ 55217 h 1873577"/>
                <a:gd name="connsiteX140" fmla="*/ 869405 w 1505508"/>
                <a:gd name="connsiteY140" fmla="*/ 48553 h 1873577"/>
                <a:gd name="connsiteX141" fmla="*/ 862739 w 1505508"/>
                <a:gd name="connsiteY141" fmla="*/ 44745 h 1873577"/>
                <a:gd name="connsiteX142" fmla="*/ 859883 w 1505508"/>
                <a:gd name="connsiteY142" fmla="*/ 44745 h 1873577"/>
                <a:gd name="connsiteX143" fmla="*/ 859883 w 1505508"/>
                <a:gd name="connsiteY143" fmla="*/ 52361 h 1873577"/>
                <a:gd name="connsiteX144" fmla="*/ 862739 w 1505508"/>
                <a:gd name="connsiteY144" fmla="*/ 56169 h 1873577"/>
                <a:gd name="connsiteX145" fmla="*/ 862739 w 1505508"/>
                <a:gd name="connsiteY145" fmla="*/ 62833 h 1873577"/>
                <a:gd name="connsiteX146" fmla="*/ 853217 w 1505508"/>
                <a:gd name="connsiteY146" fmla="*/ 62833 h 1873577"/>
                <a:gd name="connsiteX147" fmla="*/ 853217 w 1505508"/>
                <a:gd name="connsiteY147" fmla="*/ 59025 h 1873577"/>
                <a:gd name="connsiteX148" fmla="*/ 849408 w 1505508"/>
                <a:gd name="connsiteY148" fmla="*/ 62833 h 1873577"/>
                <a:gd name="connsiteX149" fmla="*/ 846551 w 1505508"/>
                <a:gd name="connsiteY149" fmla="*/ 69497 h 1873577"/>
                <a:gd name="connsiteX150" fmla="*/ 846551 w 1505508"/>
                <a:gd name="connsiteY150" fmla="*/ 73305 h 1873577"/>
                <a:gd name="connsiteX151" fmla="*/ 843694 w 1505508"/>
                <a:gd name="connsiteY151" fmla="*/ 77114 h 1873577"/>
                <a:gd name="connsiteX152" fmla="*/ 840838 w 1505508"/>
                <a:gd name="connsiteY152" fmla="*/ 83778 h 1873577"/>
                <a:gd name="connsiteX153" fmla="*/ 834172 w 1505508"/>
                <a:gd name="connsiteY153" fmla="*/ 90442 h 1873577"/>
                <a:gd name="connsiteX154" fmla="*/ 824649 w 1505508"/>
                <a:gd name="connsiteY154" fmla="*/ 111386 h 1873577"/>
                <a:gd name="connsiteX155" fmla="*/ 824649 w 1505508"/>
                <a:gd name="connsiteY155" fmla="*/ 121859 h 1873577"/>
                <a:gd name="connsiteX156" fmla="*/ 811318 w 1505508"/>
                <a:gd name="connsiteY156" fmla="*/ 142803 h 1873577"/>
                <a:gd name="connsiteX157" fmla="*/ 808461 w 1505508"/>
                <a:gd name="connsiteY157" fmla="*/ 142803 h 1873577"/>
                <a:gd name="connsiteX158" fmla="*/ 804652 w 1505508"/>
                <a:gd name="connsiteY158" fmla="*/ 146611 h 1873577"/>
                <a:gd name="connsiteX159" fmla="*/ 795130 w 1505508"/>
                <a:gd name="connsiteY159" fmla="*/ 146611 h 1873577"/>
                <a:gd name="connsiteX160" fmla="*/ 788464 w 1505508"/>
                <a:gd name="connsiteY160" fmla="*/ 139947 h 1873577"/>
                <a:gd name="connsiteX161" fmla="*/ 785607 w 1505508"/>
                <a:gd name="connsiteY161" fmla="*/ 143755 h 1873577"/>
                <a:gd name="connsiteX162" fmla="*/ 778941 w 1505508"/>
                <a:gd name="connsiteY162" fmla="*/ 143755 h 1873577"/>
                <a:gd name="connsiteX163" fmla="*/ 776085 w 1505508"/>
                <a:gd name="connsiteY163" fmla="*/ 139947 h 1873577"/>
                <a:gd name="connsiteX164" fmla="*/ 769419 w 1505508"/>
                <a:gd name="connsiteY164" fmla="*/ 139947 h 1873577"/>
                <a:gd name="connsiteX165" fmla="*/ 766562 w 1505508"/>
                <a:gd name="connsiteY165" fmla="*/ 143755 h 1873577"/>
                <a:gd name="connsiteX166" fmla="*/ 766562 w 1505508"/>
                <a:gd name="connsiteY166" fmla="*/ 147563 h 1873577"/>
                <a:gd name="connsiteX167" fmla="*/ 763705 w 1505508"/>
                <a:gd name="connsiteY167" fmla="*/ 151371 h 1873577"/>
                <a:gd name="connsiteX168" fmla="*/ 750374 w 1505508"/>
                <a:gd name="connsiteY168" fmla="*/ 151371 h 1873577"/>
                <a:gd name="connsiteX169" fmla="*/ 743708 w 1505508"/>
                <a:gd name="connsiteY169" fmla="*/ 143755 h 1873577"/>
                <a:gd name="connsiteX170" fmla="*/ 743708 w 1505508"/>
                <a:gd name="connsiteY170" fmla="*/ 139947 h 1873577"/>
                <a:gd name="connsiteX171" fmla="*/ 734186 w 1505508"/>
                <a:gd name="connsiteY171" fmla="*/ 136139 h 1873577"/>
                <a:gd name="connsiteX172" fmla="*/ 731329 w 1505508"/>
                <a:gd name="connsiteY172" fmla="*/ 132331 h 1873577"/>
                <a:gd name="connsiteX173" fmla="*/ 728472 w 1505508"/>
                <a:gd name="connsiteY173" fmla="*/ 125667 h 1873577"/>
                <a:gd name="connsiteX174" fmla="*/ 722758 w 1505508"/>
                <a:gd name="connsiteY174" fmla="*/ 125667 h 1873577"/>
                <a:gd name="connsiteX175" fmla="*/ 716093 w 1505508"/>
                <a:gd name="connsiteY175" fmla="*/ 129475 h 1873577"/>
                <a:gd name="connsiteX176" fmla="*/ 713236 w 1505508"/>
                <a:gd name="connsiteY176" fmla="*/ 133283 h 1873577"/>
                <a:gd name="connsiteX177" fmla="*/ 706570 w 1505508"/>
                <a:gd name="connsiteY177" fmla="*/ 137091 h 1873577"/>
                <a:gd name="connsiteX178" fmla="*/ 693239 w 1505508"/>
                <a:gd name="connsiteY178" fmla="*/ 137091 h 1873577"/>
                <a:gd name="connsiteX179" fmla="*/ 693239 w 1505508"/>
                <a:gd name="connsiteY179" fmla="*/ 130427 h 1873577"/>
                <a:gd name="connsiteX180" fmla="*/ 690382 w 1505508"/>
                <a:gd name="connsiteY180" fmla="*/ 130427 h 1873577"/>
                <a:gd name="connsiteX181" fmla="*/ 683716 w 1505508"/>
                <a:gd name="connsiteY181" fmla="*/ 134235 h 1873577"/>
                <a:gd name="connsiteX182" fmla="*/ 683716 w 1505508"/>
                <a:gd name="connsiteY182" fmla="*/ 148515 h 1873577"/>
                <a:gd name="connsiteX183" fmla="*/ 690382 w 1505508"/>
                <a:gd name="connsiteY183" fmla="*/ 156131 h 1873577"/>
                <a:gd name="connsiteX184" fmla="*/ 690382 w 1505508"/>
                <a:gd name="connsiteY184" fmla="*/ 159939 h 1873577"/>
                <a:gd name="connsiteX185" fmla="*/ 693239 w 1505508"/>
                <a:gd name="connsiteY185" fmla="*/ 163747 h 1873577"/>
                <a:gd name="connsiteX186" fmla="*/ 690382 w 1505508"/>
                <a:gd name="connsiteY186" fmla="*/ 167556 h 1873577"/>
                <a:gd name="connsiteX187" fmla="*/ 680859 w 1505508"/>
                <a:gd name="connsiteY187" fmla="*/ 167556 h 1873577"/>
                <a:gd name="connsiteX188" fmla="*/ 667528 w 1505508"/>
                <a:gd name="connsiteY188" fmla="*/ 160892 h 1873577"/>
                <a:gd name="connsiteX189" fmla="*/ 663719 w 1505508"/>
                <a:gd name="connsiteY189" fmla="*/ 160892 h 1873577"/>
                <a:gd name="connsiteX190" fmla="*/ 657053 w 1505508"/>
                <a:gd name="connsiteY190" fmla="*/ 157083 h 1873577"/>
                <a:gd name="connsiteX191" fmla="*/ 657053 w 1505508"/>
                <a:gd name="connsiteY191" fmla="*/ 160892 h 1873577"/>
                <a:gd name="connsiteX192" fmla="*/ 654196 w 1505508"/>
                <a:gd name="connsiteY192" fmla="*/ 164700 h 1873577"/>
                <a:gd name="connsiteX193" fmla="*/ 651340 w 1505508"/>
                <a:gd name="connsiteY193" fmla="*/ 164700 h 1873577"/>
                <a:gd name="connsiteX194" fmla="*/ 644674 w 1505508"/>
                <a:gd name="connsiteY194" fmla="*/ 158036 h 1873577"/>
                <a:gd name="connsiteX195" fmla="*/ 638008 w 1505508"/>
                <a:gd name="connsiteY195" fmla="*/ 158036 h 1873577"/>
                <a:gd name="connsiteX196" fmla="*/ 627533 w 1505508"/>
                <a:gd name="connsiteY196" fmla="*/ 165652 h 1873577"/>
                <a:gd name="connsiteX197" fmla="*/ 627533 w 1505508"/>
                <a:gd name="connsiteY197" fmla="*/ 169460 h 1873577"/>
                <a:gd name="connsiteX198" fmla="*/ 611345 w 1505508"/>
                <a:gd name="connsiteY198" fmla="*/ 169460 h 1873577"/>
                <a:gd name="connsiteX199" fmla="*/ 608488 w 1505508"/>
                <a:gd name="connsiteY199" fmla="*/ 177076 h 1873577"/>
                <a:gd name="connsiteX200" fmla="*/ 598966 w 1505508"/>
                <a:gd name="connsiteY200" fmla="*/ 177076 h 1873577"/>
                <a:gd name="connsiteX201" fmla="*/ 592300 w 1505508"/>
                <a:gd name="connsiteY201" fmla="*/ 183740 h 1873577"/>
                <a:gd name="connsiteX202" fmla="*/ 592300 w 1505508"/>
                <a:gd name="connsiteY202" fmla="*/ 190404 h 1873577"/>
                <a:gd name="connsiteX203" fmla="*/ 589443 w 1505508"/>
                <a:gd name="connsiteY203" fmla="*/ 194212 h 1873577"/>
                <a:gd name="connsiteX204" fmla="*/ 570398 w 1505508"/>
                <a:gd name="connsiteY204" fmla="*/ 194212 h 1873577"/>
                <a:gd name="connsiteX205" fmla="*/ 567542 w 1505508"/>
                <a:gd name="connsiteY205" fmla="*/ 187548 h 1873577"/>
                <a:gd name="connsiteX206" fmla="*/ 560876 w 1505508"/>
                <a:gd name="connsiteY206" fmla="*/ 187548 h 1873577"/>
                <a:gd name="connsiteX207" fmla="*/ 544687 w 1505508"/>
                <a:gd name="connsiteY207" fmla="*/ 166604 h 1873577"/>
                <a:gd name="connsiteX208" fmla="*/ 544687 w 1505508"/>
                <a:gd name="connsiteY208" fmla="*/ 148515 h 1873577"/>
                <a:gd name="connsiteX209" fmla="*/ 531356 w 1505508"/>
                <a:gd name="connsiteY209" fmla="*/ 134235 h 1873577"/>
                <a:gd name="connsiteX210" fmla="*/ 527547 w 1505508"/>
                <a:gd name="connsiteY210" fmla="*/ 127571 h 1873577"/>
                <a:gd name="connsiteX211" fmla="*/ 527547 w 1505508"/>
                <a:gd name="connsiteY211" fmla="*/ 123763 h 1873577"/>
                <a:gd name="connsiteX212" fmla="*/ 531356 w 1505508"/>
                <a:gd name="connsiteY212" fmla="*/ 116146 h 1873577"/>
                <a:gd name="connsiteX213" fmla="*/ 531356 w 1505508"/>
                <a:gd name="connsiteY213" fmla="*/ 112338 h 1873577"/>
                <a:gd name="connsiteX214" fmla="*/ 534213 w 1505508"/>
                <a:gd name="connsiteY214" fmla="*/ 105674 h 1873577"/>
                <a:gd name="connsiteX215" fmla="*/ 540878 w 1505508"/>
                <a:gd name="connsiteY215" fmla="*/ 80922 h 1873577"/>
                <a:gd name="connsiteX216" fmla="*/ 547544 w 1505508"/>
                <a:gd name="connsiteY216" fmla="*/ 74258 h 1873577"/>
                <a:gd name="connsiteX217" fmla="*/ 550401 w 1505508"/>
                <a:gd name="connsiteY217" fmla="*/ 66641 h 1873577"/>
                <a:gd name="connsiteX218" fmla="*/ 550401 w 1505508"/>
                <a:gd name="connsiteY218" fmla="*/ 59977 h 1873577"/>
                <a:gd name="connsiteX219" fmla="*/ 547544 w 1505508"/>
                <a:gd name="connsiteY219" fmla="*/ 59977 h 1873577"/>
                <a:gd name="connsiteX220" fmla="*/ 544687 w 1505508"/>
                <a:gd name="connsiteY220" fmla="*/ 56169 h 1873577"/>
                <a:gd name="connsiteX221" fmla="*/ 544687 w 1505508"/>
                <a:gd name="connsiteY221" fmla="*/ 38081 h 1873577"/>
                <a:gd name="connsiteX222" fmla="*/ 541831 w 1505508"/>
                <a:gd name="connsiteY222" fmla="*/ 38081 h 1873577"/>
                <a:gd name="connsiteX223" fmla="*/ 535165 w 1505508"/>
                <a:gd name="connsiteY223" fmla="*/ 41889 h 1873577"/>
                <a:gd name="connsiteX224" fmla="*/ 532308 w 1505508"/>
                <a:gd name="connsiteY224" fmla="*/ 41889 h 1873577"/>
                <a:gd name="connsiteX225" fmla="*/ 528499 w 1505508"/>
                <a:gd name="connsiteY225" fmla="*/ 38081 h 1873577"/>
                <a:gd name="connsiteX226" fmla="*/ 528499 w 1505508"/>
                <a:gd name="connsiteY226" fmla="*/ 34273 h 1873577"/>
                <a:gd name="connsiteX227" fmla="*/ 532308 w 1505508"/>
                <a:gd name="connsiteY227" fmla="*/ 30465 h 1873577"/>
                <a:gd name="connsiteX228" fmla="*/ 535165 w 1505508"/>
                <a:gd name="connsiteY228" fmla="*/ 23801 h 1873577"/>
                <a:gd name="connsiteX229" fmla="*/ 535165 w 1505508"/>
                <a:gd name="connsiteY229" fmla="*/ 13328 h 1873577"/>
                <a:gd name="connsiteX230" fmla="*/ 532308 w 1505508"/>
                <a:gd name="connsiteY230" fmla="*/ 6664 h 1873577"/>
                <a:gd name="connsiteX231" fmla="*/ 525642 w 1505508"/>
                <a:gd name="connsiteY231" fmla="*/ 0 h 1873577"/>
                <a:gd name="connsiteX232" fmla="*/ 522786 w 1505508"/>
                <a:gd name="connsiteY232" fmla="*/ 6664 h 1873577"/>
                <a:gd name="connsiteX233" fmla="*/ 509454 w 1505508"/>
                <a:gd name="connsiteY233" fmla="*/ 2856 h 1873577"/>
                <a:gd name="connsiteX234" fmla="*/ 509454 w 1505508"/>
                <a:gd name="connsiteY234" fmla="*/ 23801 h 1873577"/>
                <a:gd name="connsiteX235" fmla="*/ 505645 w 1505508"/>
                <a:gd name="connsiteY235" fmla="*/ 27609 h 1873577"/>
                <a:gd name="connsiteX236" fmla="*/ 498979 w 1505508"/>
                <a:gd name="connsiteY236" fmla="*/ 27609 h 1873577"/>
                <a:gd name="connsiteX237" fmla="*/ 498979 w 1505508"/>
                <a:gd name="connsiteY237" fmla="*/ 34273 h 1873577"/>
                <a:gd name="connsiteX238" fmla="*/ 484696 w 1505508"/>
                <a:gd name="connsiteY238" fmla="*/ 34273 h 1873577"/>
                <a:gd name="connsiteX239" fmla="*/ 478030 w 1505508"/>
                <a:gd name="connsiteY239" fmla="*/ 38081 h 1873577"/>
                <a:gd name="connsiteX240" fmla="*/ 465651 w 1505508"/>
                <a:gd name="connsiteY240" fmla="*/ 52361 h 1873577"/>
                <a:gd name="connsiteX241" fmla="*/ 458985 w 1505508"/>
                <a:gd name="connsiteY241" fmla="*/ 56169 h 1873577"/>
                <a:gd name="connsiteX242" fmla="*/ 449462 w 1505508"/>
                <a:gd name="connsiteY242" fmla="*/ 56169 h 1873577"/>
                <a:gd name="connsiteX243" fmla="*/ 446606 w 1505508"/>
                <a:gd name="connsiteY243" fmla="*/ 52361 h 1873577"/>
                <a:gd name="connsiteX244" fmla="*/ 437083 w 1505508"/>
                <a:gd name="connsiteY244" fmla="*/ 52361 h 1873577"/>
                <a:gd name="connsiteX245" fmla="*/ 434227 w 1505508"/>
                <a:gd name="connsiteY245" fmla="*/ 56169 h 1873577"/>
                <a:gd name="connsiteX246" fmla="*/ 434227 w 1505508"/>
                <a:gd name="connsiteY246" fmla="*/ 62833 h 1873577"/>
                <a:gd name="connsiteX247" fmla="*/ 431370 w 1505508"/>
                <a:gd name="connsiteY247" fmla="*/ 69497 h 1873577"/>
                <a:gd name="connsiteX248" fmla="*/ 431370 w 1505508"/>
                <a:gd name="connsiteY248" fmla="*/ 79970 h 1873577"/>
                <a:gd name="connsiteX249" fmla="*/ 428513 w 1505508"/>
                <a:gd name="connsiteY249" fmla="*/ 83778 h 1873577"/>
                <a:gd name="connsiteX250" fmla="*/ 421847 w 1505508"/>
                <a:gd name="connsiteY250" fmla="*/ 79970 h 1873577"/>
                <a:gd name="connsiteX251" fmla="*/ 415182 w 1505508"/>
                <a:gd name="connsiteY251" fmla="*/ 73305 h 1873577"/>
                <a:gd name="connsiteX252" fmla="*/ 412325 w 1505508"/>
                <a:gd name="connsiteY252" fmla="*/ 65689 h 1873577"/>
                <a:gd name="connsiteX253" fmla="*/ 409468 w 1505508"/>
                <a:gd name="connsiteY253" fmla="*/ 61881 h 1873577"/>
                <a:gd name="connsiteX254" fmla="*/ 402802 w 1505508"/>
                <a:gd name="connsiteY254" fmla="*/ 61881 h 1873577"/>
                <a:gd name="connsiteX255" fmla="*/ 399945 w 1505508"/>
                <a:gd name="connsiteY255" fmla="*/ 65689 h 1873577"/>
                <a:gd name="connsiteX256" fmla="*/ 393280 w 1505508"/>
                <a:gd name="connsiteY256" fmla="*/ 61881 h 1873577"/>
                <a:gd name="connsiteX257" fmla="*/ 386614 w 1505508"/>
                <a:gd name="connsiteY257" fmla="*/ 65689 h 1873577"/>
                <a:gd name="connsiteX258" fmla="*/ 379948 w 1505508"/>
                <a:gd name="connsiteY258" fmla="*/ 65689 h 1873577"/>
                <a:gd name="connsiteX259" fmla="*/ 379948 w 1505508"/>
                <a:gd name="connsiteY259" fmla="*/ 55217 h 1873577"/>
                <a:gd name="connsiteX260" fmla="*/ 377091 w 1505508"/>
                <a:gd name="connsiteY260" fmla="*/ 51409 h 1873577"/>
                <a:gd name="connsiteX261" fmla="*/ 351381 w 1505508"/>
                <a:gd name="connsiteY261" fmla="*/ 51409 h 1873577"/>
                <a:gd name="connsiteX262" fmla="*/ 351381 w 1505508"/>
                <a:gd name="connsiteY262" fmla="*/ 47601 h 1873577"/>
                <a:gd name="connsiteX263" fmla="*/ 348524 w 1505508"/>
                <a:gd name="connsiteY263" fmla="*/ 43793 h 1873577"/>
                <a:gd name="connsiteX264" fmla="*/ 348524 w 1505508"/>
                <a:gd name="connsiteY264" fmla="*/ 61881 h 1873577"/>
                <a:gd name="connsiteX265" fmla="*/ 358046 w 1505508"/>
                <a:gd name="connsiteY265" fmla="*/ 72354 h 1873577"/>
                <a:gd name="connsiteX266" fmla="*/ 364712 w 1505508"/>
                <a:gd name="connsiteY266" fmla="*/ 76162 h 1873577"/>
                <a:gd name="connsiteX267" fmla="*/ 367569 w 1505508"/>
                <a:gd name="connsiteY267" fmla="*/ 79970 h 1873577"/>
                <a:gd name="connsiteX268" fmla="*/ 367569 w 1505508"/>
                <a:gd name="connsiteY268" fmla="*/ 98058 h 1873577"/>
                <a:gd name="connsiteX269" fmla="*/ 364712 w 1505508"/>
                <a:gd name="connsiteY269" fmla="*/ 101866 h 1873577"/>
                <a:gd name="connsiteX270" fmla="*/ 371378 w 1505508"/>
                <a:gd name="connsiteY270" fmla="*/ 108530 h 1873577"/>
                <a:gd name="connsiteX271" fmla="*/ 374235 w 1505508"/>
                <a:gd name="connsiteY271" fmla="*/ 115195 h 1873577"/>
                <a:gd name="connsiteX272" fmla="*/ 374235 w 1505508"/>
                <a:gd name="connsiteY272" fmla="*/ 133283 h 1873577"/>
                <a:gd name="connsiteX273" fmla="*/ 399945 w 1505508"/>
                <a:gd name="connsiteY273" fmla="*/ 137091 h 1873577"/>
                <a:gd name="connsiteX274" fmla="*/ 402802 w 1505508"/>
                <a:gd name="connsiteY274" fmla="*/ 140899 h 1873577"/>
                <a:gd name="connsiteX275" fmla="*/ 402802 w 1505508"/>
                <a:gd name="connsiteY275" fmla="*/ 144707 h 1873577"/>
                <a:gd name="connsiteX276" fmla="*/ 399945 w 1505508"/>
                <a:gd name="connsiteY276" fmla="*/ 152323 h 1873577"/>
                <a:gd name="connsiteX277" fmla="*/ 397089 w 1505508"/>
                <a:gd name="connsiteY277" fmla="*/ 156131 h 1873577"/>
                <a:gd name="connsiteX278" fmla="*/ 374235 w 1505508"/>
                <a:gd name="connsiteY278" fmla="*/ 156131 h 1873577"/>
                <a:gd name="connsiteX279" fmla="*/ 374235 w 1505508"/>
                <a:gd name="connsiteY279" fmla="*/ 174220 h 1873577"/>
                <a:gd name="connsiteX280" fmla="*/ 371378 w 1505508"/>
                <a:gd name="connsiteY280" fmla="*/ 181836 h 1873577"/>
                <a:gd name="connsiteX281" fmla="*/ 352333 w 1505508"/>
                <a:gd name="connsiteY281" fmla="*/ 192308 h 1873577"/>
                <a:gd name="connsiteX282" fmla="*/ 349476 w 1505508"/>
                <a:gd name="connsiteY282" fmla="*/ 196116 h 1873577"/>
                <a:gd name="connsiteX283" fmla="*/ 339953 w 1505508"/>
                <a:gd name="connsiteY283" fmla="*/ 196116 h 1873577"/>
                <a:gd name="connsiteX284" fmla="*/ 333288 w 1505508"/>
                <a:gd name="connsiteY284" fmla="*/ 203732 h 1873577"/>
                <a:gd name="connsiteX285" fmla="*/ 326622 w 1505508"/>
                <a:gd name="connsiteY285" fmla="*/ 218013 h 1873577"/>
                <a:gd name="connsiteX286" fmla="*/ 319956 w 1505508"/>
                <a:gd name="connsiteY286" fmla="*/ 224677 h 1873577"/>
                <a:gd name="connsiteX287" fmla="*/ 317099 w 1505508"/>
                <a:gd name="connsiteY287" fmla="*/ 224677 h 1873577"/>
                <a:gd name="connsiteX288" fmla="*/ 317099 w 1505508"/>
                <a:gd name="connsiteY288" fmla="*/ 210397 h 1873577"/>
                <a:gd name="connsiteX289" fmla="*/ 314243 w 1505508"/>
                <a:gd name="connsiteY289" fmla="*/ 206588 h 1873577"/>
                <a:gd name="connsiteX290" fmla="*/ 311386 w 1505508"/>
                <a:gd name="connsiteY290" fmla="*/ 210397 h 1873577"/>
                <a:gd name="connsiteX291" fmla="*/ 304720 w 1505508"/>
                <a:gd name="connsiteY291" fmla="*/ 214205 h 1873577"/>
                <a:gd name="connsiteX292" fmla="*/ 301863 w 1505508"/>
                <a:gd name="connsiteY292" fmla="*/ 218013 h 1873577"/>
                <a:gd name="connsiteX293" fmla="*/ 295198 w 1505508"/>
                <a:gd name="connsiteY293" fmla="*/ 221821 h 1873577"/>
                <a:gd name="connsiteX294" fmla="*/ 292341 w 1505508"/>
                <a:gd name="connsiteY294" fmla="*/ 221821 h 1873577"/>
                <a:gd name="connsiteX295" fmla="*/ 285675 w 1505508"/>
                <a:gd name="connsiteY295" fmla="*/ 218013 h 1873577"/>
                <a:gd name="connsiteX296" fmla="*/ 282818 w 1505508"/>
                <a:gd name="connsiteY296" fmla="*/ 218013 h 1873577"/>
                <a:gd name="connsiteX297" fmla="*/ 276153 w 1505508"/>
                <a:gd name="connsiteY297" fmla="*/ 211349 h 1873577"/>
                <a:gd name="connsiteX298" fmla="*/ 276153 w 1505508"/>
                <a:gd name="connsiteY298" fmla="*/ 207540 h 1873577"/>
                <a:gd name="connsiteX299" fmla="*/ 273296 w 1505508"/>
                <a:gd name="connsiteY299" fmla="*/ 199924 h 1873577"/>
                <a:gd name="connsiteX300" fmla="*/ 270439 w 1505508"/>
                <a:gd name="connsiteY300" fmla="*/ 196116 h 1873577"/>
                <a:gd name="connsiteX301" fmla="*/ 257108 w 1505508"/>
                <a:gd name="connsiteY301" fmla="*/ 196116 h 1873577"/>
                <a:gd name="connsiteX302" fmla="*/ 257108 w 1505508"/>
                <a:gd name="connsiteY302" fmla="*/ 178028 h 1873577"/>
                <a:gd name="connsiteX303" fmla="*/ 253299 w 1505508"/>
                <a:gd name="connsiteY303" fmla="*/ 170412 h 1873577"/>
                <a:gd name="connsiteX304" fmla="*/ 253299 w 1505508"/>
                <a:gd name="connsiteY304" fmla="*/ 163747 h 1873577"/>
                <a:gd name="connsiteX305" fmla="*/ 250442 w 1505508"/>
                <a:gd name="connsiteY305" fmla="*/ 159939 h 1873577"/>
                <a:gd name="connsiteX306" fmla="*/ 250442 w 1505508"/>
                <a:gd name="connsiteY306" fmla="*/ 153275 h 1873577"/>
                <a:gd name="connsiteX307" fmla="*/ 247585 w 1505508"/>
                <a:gd name="connsiteY307" fmla="*/ 153275 h 1873577"/>
                <a:gd name="connsiteX308" fmla="*/ 230445 w 1505508"/>
                <a:gd name="connsiteY308" fmla="*/ 170412 h 1873577"/>
                <a:gd name="connsiteX309" fmla="*/ 217113 w 1505508"/>
                <a:gd name="connsiteY309" fmla="*/ 156131 h 1873577"/>
                <a:gd name="connsiteX310" fmla="*/ 214256 w 1505508"/>
                <a:gd name="connsiteY310" fmla="*/ 156131 h 1873577"/>
                <a:gd name="connsiteX311" fmla="*/ 211400 w 1505508"/>
                <a:gd name="connsiteY311" fmla="*/ 159939 h 1873577"/>
                <a:gd name="connsiteX312" fmla="*/ 211400 w 1505508"/>
                <a:gd name="connsiteY312" fmla="*/ 170412 h 1873577"/>
                <a:gd name="connsiteX313" fmla="*/ 175214 w 1505508"/>
                <a:gd name="connsiteY313" fmla="*/ 174220 h 1873577"/>
                <a:gd name="connsiteX314" fmla="*/ 168548 w 1505508"/>
                <a:gd name="connsiteY314" fmla="*/ 167556 h 1873577"/>
                <a:gd name="connsiteX315" fmla="*/ 159026 w 1505508"/>
                <a:gd name="connsiteY315" fmla="*/ 167556 h 1873577"/>
                <a:gd name="connsiteX316" fmla="*/ 156169 w 1505508"/>
                <a:gd name="connsiteY316" fmla="*/ 171364 h 1873577"/>
                <a:gd name="connsiteX317" fmla="*/ 153312 w 1505508"/>
                <a:gd name="connsiteY317" fmla="*/ 178980 h 1873577"/>
                <a:gd name="connsiteX318" fmla="*/ 153312 w 1505508"/>
                <a:gd name="connsiteY318" fmla="*/ 185644 h 1873577"/>
                <a:gd name="connsiteX319" fmla="*/ 156169 w 1505508"/>
                <a:gd name="connsiteY319" fmla="*/ 192308 h 1873577"/>
                <a:gd name="connsiteX320" fmla="*/ 156169 w 1505508"/>
                <a:gd name="connsiteY320" fmla="*/ 198972 h 1873577"/>
                <a:gd name="connsiteX321" fmla="*/ 169501 w 1505508"/>
                <a:gd name="connsiteY321" fmla="*/ 206588 h 1873577"/>
                <a:gd name="connsiteX322" fmla="*/ 176166 w 1505508"/>
                <a:gd name="connsiteY322" fmla="*/ 202780 h 1873577"/>
                <a:gd name="connsiteX323" fmla="*/ 182832 w 1505508"/>
                <a:gd name="connsiteY323" fmla="*/ 209445 h 1873577"/>
                <a:gd name="connsiteX324" fmla="*/ 182832 w 1505508"/>
                <a:gd name="connsiteY324" fmla="*/ 213253 h 1873577"/>
                <a:gd name="connsiteX325" fmla="*/ 185689 w 1505508"/>
                <a:gd name="connsiteY325" fmla="*/ 217061 h 1873577"/>
                <a:gd name="connsiteX326" fmla="*/ 185689 w 1505508"/>
                <a:gd name="connsiteY326" fmla="*/ 220869 h 1873577"/>
                <a:gd name="connsiteX327" fmla="*/ 182832 w 1505508"/>
                <a:gd name="connsiteY327" fmla="*/ 224677 h 1873577"/>
                <a:gd name="connsiteX328" fmla="*/ 166644 w 1505508"/>
                <a:gd name="connsiteY328" fmla="*/ 224677 h 1873577"/>
                <a:gd name="connsiteX329" fmla="*/ 162835 w 1505508"/>
                <a:gd name="connsiteY329" fmla="*/ 220869 h 1873577"/>
                <a:gd name="connsiteX330" fmla="*/ 146647 w 1505508"/>
                <a:gd name="connsiteY330" fmla="*/ 224677 h 1873577"/>
                <a:gd name="connsiteX331" fmla="*/ 143790 w 1505508"/>
                <a:gd name="connsiteY331" fmla="*/ 263710 h 1873577"/>
                <a:gd name="connsiteX332" fmla="*/ 146647 w 1505508"/>
                <a:gd name="connsiteY332" fmla="*/ 263710 h 1873577"/>
                <a:gd name="connsiteX333" fmla="*/ 153312 w 1505508"/>
                <a:gd name="connsiteY333" fmla="*/ 270374 h 1873577"/>
                <a:gd name="connsiteX334" fmla="*/ 159978 w 1505508"/>
                <a:gd name="connsiteY334" fmla="*/ 274182 h 1873577"/>
                <a:gd name="connsiteX335" fmla="*/ 162835 w 1505508"/>
                <a:gd name="connsiteY335" fmla="*/ 277990 h 1873577"/>
                <a:gd name="connsiteX336" fmla="*/ 162835 w 1505508"/>
                <a:gd name="connsiteY336" fmla="*/ 292270 h 1873577"/>
                <a:gd name="connsiteX337" fmla="*/ 166644 w 1505508"/>
                <a:gd name="connsiteY337" fmla="*/ 296079 h 1873577"/>
                <a:gd name="connsiteX338" fmla="*/ 166644 w 1505508"/>
                <a:gd name="connsiteY338" fmla="*/ 299887 h 1873577"/>
                <a:gd name="connsiteX339" fmla="*/ 173310 w 1505508"/>
                <a:gd name="connsiteY339" fmla="*/ 307503 h 1873577"/>
                <a:gd name="connsiteX340" fmla="*/ 176166 w 1505508"/>
                <a:gd name="connsiteY340" fmla="*/ 314167 h 1873577"/>
                <a:gd name="connsiteX341" fmla="*/ 176166 w 1505508"/>
                <a:gd name="connsiteY341" fmla="*/ 320831 h 1873577"/>
                <a:gd name="connsiteX342" fmla="*/ 173310 w 1505508"/>
                <a:gd name="connsiteY342" fmla="*/ 327495 h 1873577"/>
                <a:gd name="connsiteX343" fmla="*/ 166644 w 1505508"/>
                <a:gd name="connsiteY343" fmla="*/ 335111 h 1873577"/>
                <a:gd name="connsiteX344" fmla="*/ 169501 w 1505508"/>
                <a:gd name="connsiteY344" fmla="*/ 363672 h 1873577"/>
                <a:gd name="connsiteX345" fmla="*/ 159978 w 1505508"/>
                <a:gd name="connsiteY345" fmla="*/ 392233 h 1873577"/>
                <a:gd name="connsiteX346" fmla="*/ 157121 w 1505508"/>
                <a:gd name="connsiteY346" fmla="*/ 435073 h 1873577"/>
                <a:gd name="connsiteX347" fmla="*/ 157121 w 1505508"/>
                <a:gd name="connsiteY347" fmla="*/ 453162 h 1873577"/>
                <a:gd name="connsiteX348" fmla="*/ 154264 w 1505508"/>
                <a:gd name="connsiteY348" fmla="*/ 460778 h 1873577"/>
                <a:gd name="connsiteX349" fmla="*/ 151408 w 1505508"/>
                <a:gd name="connsiteY349" fmla="*/ 464586 h 1873577"/>
                <a:gd name="connsiteX350" fmla="*/ 141885 w 1505508"/>
                <a:gd name="connsiteY350" fmla="*/ 464586 h 1873577"/>
                <a:gd name="connsiteX351" fmla="*/ 141885 w 1505508"/>
                <a:gd name="connsiteY351" fmla="*/ 460778 h 1873577"/>
                <a:gd name="connsiteX352" fmla="*/ 135219 w 1505508"/>
                <a:gd name="connsiteY352" fmla="*/ 453162 h 1873577"/>
                <a:gd name="connsiteX353" fmla="*/ 125697 w 1505508"/>
                <a:gd name="connsiteY353" fmla="*/ 453162 h 1873577"/>
                <a:gd name="connsiteX354" fmla="*/ 122840 w 1505508"/>
                <a:gd name="connsiteY354" fmla="*/ 456970 h 1873577"/>
                <a:gd name="connsiteX355" fmla="*/ 119031 w 1505508"/>
                <a:gd name="connsiteY355" fmla="*/ 464586 h 1873577"/>
                <a:gd name="connsiteX356" fmla="*/ 116174 w 1505508"/>
                <a:gd name="connsiteY356" fmla="*/ 468394 h 1873577"/>
                <a:gd name="connsiteX357" fmla="*/ 99986 w 1505508"/>
                <a:gd name="connsiteY357" fmla="*/ 464586 h 1873577"/>
                <a:gd name="connsiteX358" fmla="*/ 96177 w 1505508"/>
                <a:gd name="connsiteY358" fmla="*/ 471250 h 1873577"/>
                <a:gd name="connsiteX359" fmla="*/ 75228 w 1505508"/>
                <a:gd name="connsiteY359" fmla="*/ 471250 h 1873577"/>
                <a:gd name="connsiteX360" fmla="*/ 68562 w 1505508"/>
                <a:gd name="connsiteY360" fmla="*/ 475058 h 1873577"/>
                <a:gd name="connsiteX361" fmla="*/ 65705 w 1505508"/>
                <a:gd name="connsiteY361" fmla="*/ 478867 h 1873577"/>
                <a:gd name="connsiteX362" fmla="*/ 59039 w 1505508"/>
                <a:gd name="connsiteY362" fmla="*/ 482675 h 1873577"/>
                <a:gd name="connsiteX363" fmla="*/ 52374 w 1505508"/>
                <a:gd name="connsiteY363" fmla="*/ 490291 h 1873577"/>
                <a:gd name="connsiteX364" fmla="*/ 52374 w 1505508"/>
                <a:gd name="connsiteY364" fmla="*/ 494099 h 1873577"/>
                <a:gd name="connsiteX365" fmla="*/ 49517 w 1505508"/>
                <a:gd name="connsiteY365" fmla="*/ 497907 h 1873577"/>
                <a:gd name="connsiteX366" fmla="*/ 49517 w 1505508"/>
                <a:gd name="connsiteY366" fmla="*/ 501715 h 1873577"/>
                <a:gd name="connsiteX367" fmla="*/ 36185 w 1505508"/>
                <a:gd name="connsiteY367" fmla="*/ 501715 h 1873577"/>
                <a:gd name="connsiteX368" fmla="*/ 36185 w 1505508"/>
                <a:gd name="connsiteY368" fmla="*/ 533132 h 1873577"/>
                <a:gd name="connsiteX369" fmla="*/ 26663 w 1505508"/>
                <a:gd name="connsiteY369" fmla="*/ 543604 h 1873577"/>
                <a:gd name="connsiteX370" fmla="*/ 26663 w 1505508"/>
                <a:gd name="connsiteY370" fmla="*/ 550268 h 1873577"/>
                <a:gd name="connsiteX371" fmla="*/ 29520 w 1505508"/>
                <a:gd name="connsiteY371" fmla="*/ 554076 h 1873577"/>
                <a:gd name="connsiteX372" fmla="*/ 29520 w 1505508"/>
                <a:gd name="connsiteY372" fmla="*/ 564548 h 1873577"/>
                <a:gd name="connsiteX373" fmla="*/ 32376 w 1505508"/>
                <a:gd name="connsiteY373" fmla="*/ 568356 h 1873577"/>
                <a:gd name="connsiteX374" fmla="*/ 29520 w 1505508"/>
                <a:gd name="connsiteY374" fmla="*/ 568356 h 1873577"/>
                <a:gd name="connsiteX375" fmla="*/ 26663 w 1505508"/>
                <a:gd name="connsiteY375" fmla="*/ 564548 h 1873577"/>
                <a:gd name="connsiteX376" fmla="*/ 10475 w 1505508"/>
                <a:gd name="connsiteY376" fmla="*/ 582637 h 1873577"/>
                <a:gd name="connsiteX377" fmla="*/ 7618 w 1505508"/>
                <a:gd name="connsiteY377" fmla="*/ 589301 h 1873577"/>
                <a:gd name="connsiteX378" fmla="*/ 7618 w 1505508"/>
                <a:gd name="connsiteY378" fmla="*/ 603581 h 1873577"/>
                <a:gd name="connsiteX379" fmla="*/ 10475 w 1505508"/>
                <a:gd name="connsiteY379" fmla="*/ 607389 h 1873577"/>
                <a:gd name="connsiteX380" fmla="*/ 3809 w 1505508"/>
                <a:gd name="connsiteY380" fmla="*/ 611197 h 1873577"/>
                <a:gd name="connsiteX381" fmla="*/ 0 w 1505508"/>
                <a:gd name="connsiteY381" fmla="*/ 615006 h 1873577"/>
                <a:gd name="connsiteX382" fmla="*/ 0 w 1505508"/>
                <a:gd name="connsiteY382" fmla="*/ 622622 h 1873577"/>
                <a:gd name="connsiteX383" fmla="*/ 3809 w 1505508"/>
                <a:gd name="connsiteY383" fmla="*/ 626430 h 1873577"/>
                <a:gd name="connsiteX384" fmla="*/ 10475 w 1505508"/>
                <a:gd name="connsiteY384" fmla="*/ 630238 h 1873577"/>
                <a:gd name="connsiteX385" fmla="*/ 13331 w 1505508"/>
                <a:gd name="connsiteY385" fmla="*/ 644518 h 1873577"/>
                <a:gd name="connsiteX386" fmla="*/ 13331 w 1505508"/>
                <a:gd name="connsiteY386" fmla="*/ 648326 h 1873577"/>
                <a:gd name="connsiteX387" fmla="*/ 16188 w 1505508"/>
                <a:gd name="connsiteY387" fmla="*/ 652134 h 1873577"/>
                <a:gd name="connsiteX388" fmla="*/ 22854 w 1505508"/>
                <a:gd name="connsiteY388" fmla="*/ 666415 h 1873577"/>
                <a:gd name="connsiteX389" fmla="*/ 29520 w 1505508"/>
                <a:gd name="connsiteY389" fmla="*/ 674031 h 1873577"/>
                <a:gd name="connsiteX390" fmla="*/ 36185 w 1505508"/>
                <a:gd name="connsiteY390" fmla="*/ 677839 h 1873577"/>
                <a:gd name="connsiteX391" fmla="*/ 49517 w 1505508"/>
                <a:gd name="connsiteY391" fmla="*/ 692119 h 1873577"/>
                <a:gd name="connsiteX392" fmla="*/ 45708 w 1505508"/>
                <a:gd name="connsiteY392" fmla="*/ 695928 h 1873577"/>
                <a:gd name="connsiteX393" fmla="*/ 42851 w 1505508"/>
                <a:gd name="connsiteY393" fmla="*/ 703544 h 1873577"/>
                <a:gd name="connsiteX394" fmla="*/ 36185 w 1505508"/>
                <a:gd name="connsiteY394" fmla="*/ 707352 h 1873577"/>
                <a:gd name="connsiteX395" fmla="*/ 33329 w 1505508"/>
                <a:gd name="connsiteY395" fmla="*/ 711160 h 1873577"/>
                <a:gd name="connsiteX396" fmla="*/ 56183 w 1505508"/>
                <a:gd name="connsiteY396" fmla="*/ 711160 h 1873577"/>
                <a:gd name="connsiteX397" fmla="*/ 62849 w 1505508"/>
                <a:gd name="connsiteY397" fmla="*/ 714968 h 1873577"/>
                <a:gd name="connsiteX398" fmla="*/ 65705 w 1505508"/>
                <a:gd name="connsiteY398" fmla="*/ 714968 h 1873577"/>
                <a:gd name="connsiteX399" fmla="*/ 68562 w 1505508"/>
                <a:gd name="connsiteY399" fmla="*/ 718776 h 1873577"/>
                <a:gd name="connsiteX400" fmla="*/ 68562 w 1505508"/>
                <a:gd name="connsiteY400" fmla="*/ 726392 h 1873577"/>
                <a:gd name="connsiteX401" fmla="*/ 72371 w 1505508"/>
                <a:gd name="connsiteY401" fmla="*/ 733056 h 1873577"/>
                <a:gd name="connsiteX402" fmla="*/ 75228 w 1505508"/>
                <a:gd name="connsiteY402" fmla="*/ 736864 h 1873577"/>
                <a:gd name="connsiteX403" fmla="*/ 75228 w 1505508"/>
                <a:gd name="connsiteY403" fmla="*/ 739720 h 1873577"/>
                <a:gd name="connsiteX404" fmla="*/ 107604 w 1505508"/>
                <a:gd name="connsiteY404" fmla="*/ 735912 h 1873577"/>
                <a:gd name="connsiteX405" fmla="*/ 137124 w 1505508"/>
                <a:gd name="connsiteY405" fmla="*/ 707352 h 1873577"/>
                <a:gd name="connsiteX406" fmla="*/ 137124 w 1505508"/>
                <a:gd name="connsiteY406" fmla="*/ 714016 h 1873577"/>
                <a:gd name="connsiteX407" fmla="*/ 140933 w 1505508"/>
                <a:gd name="connsiteY407" fmla="*/ 720680 h 1873577"/>
                <a:gd name="connsiteX408" fmla="*/ 140933 w 1505508"/>
                <a:gd name="connsiteY408" fmla="*/ 731152 h 1873577"/>
                <a:gd name="connsiteX409" fmla="*/ 137124 w 1505508"/>
                <a:gd name="connsiteY409" fmla="*/ 734960 h 1873577"/>
                <a:gd name="connsiteX410" fmla="*/ 137124 w 1505508"/>
                <a:gd name="connsiteY410" fmla="*/ 741624 h 1873577"/>
                <a:gd name="connsiteX411" fmla="*/ 134267 w 1505508"/>
                <a:gd name="connsiteY411" fmla="*/ 749240 h 1873577"/>
                <a:gd name="connsiteX412" fmla="*/ 134267 w 1505508"/>
                <a:gd name="connsiteY412" fmla="*/ 755905 h 1873577"/>
                <a:gd name="connsiteX413" fmla="*/ 137124 w 1505508"/>
                <a:gd name="connsiteY413" fmla="*/ 766377 h 1873577"/>
                <a:gd name="connsiteX414" fmla="*/ 137124 w 1505508"/>
                <a:gd name="connsiteY414" fmla="*/ 784465 h 1873577"/>
                <a:gd name="connsiteX415" fmla="*/ 143790 w 1505508"/>
                <a:gd name="connsiteY415" fmla="*/ 780657 h 1873577"/>
                <a:gd name="connsiteX416" fmla="*/ 143790 w 1505508"/>
                <a:gd name="connsiteY416" fmla="*/ 784465 h 1873577"/>
                <a:gd name="connsiteX417" fmla="*/ 146647 w 1505508"/>
                <a:gd name="connsiteY417" fmla="*/ 788273 h 1873577"/>
                <a:gd name="connsiteX418" fmla="*/ 153312 w 1505508"/>
                <a:gd name="connsiteY418" fmla="*/ 788273 h 1873577"/>
                <a:gd name="connsiteX419" fmla="*/ 153312 w 1505508"/>
                <a:gd name="connsiteY419" fmla="*/ 784465 h 1873577"/>
                <a:gd name="connsiteX420" fmla="*/ 156169 w 1505508"/>
                <a:gd name="connsiteY420" fmla="*/ 784465 h 1873577"/>
                <a:gd name="connsiteX421" fmla="*/ 159026 w 1505508"/>
                <a:gd name="connsiteY421" fmla="*/ 780657 h 1873577"/>
                <a:gd name="connsiteX422" fmla="*/ 175214 w 1505508"/>
                <a:gd name="connsiteY422" fmla="*/ 780657 h 1873577"/>
                <a:gd name="connsiteX423" fmla="*/ 181880 w 1505508"/>
                <a:gd name="connsiteY423" fmla="*/ 784465 h 1873577"/>
                <a:gd name="connsiteX424" fmla="*/ 198068 w 1505508"/>
                <a:gd name="connsiteY424" fmla="*/ 784465 h 1873577"/>
                <a:gd name="connsiteX425" fmla="*/ 200925 w 1505508"/>
                <a:gd name="connsiteY425" fmla="*/ 788273 h 1873577"/>
                <a:gd name="connsiteX426" fmla="*/ 200925 w 1505508"/>
                <a:gd name="connsiteY426" fmla="*/ 792081 h 1873577"/>
                <a:gd name="connsiteX427" fmla="*/ 210448 w 1505508"/>
                <a:gd name="connsiteY427" fmla="*/ 792081 h 1873577"/>
                <a:gd name="connsiteX428" fmla="*/ 223779 w 1505508"/>
                <a:gd name="connsiteY428" fmla="*/ 785417 h 1873577"/>
                <a:gd name="connsiteX429" fmla="*/ 226636 w 1505508"/>
                <a:gd name="connsiteY429" fmla="*/ 781609 h 1873577"/>
                <a:gd name="connsiteX430" fmla="*/ 233301 w 1505508"/>
                <a:gd name="connsiteY430" fmla="*/ 771137 h 1873577"/>
                <a:gd name="connsiteX431" fmla="*/ 252347 w 1505508"/>
                <a:gd name="connsiteY431" fmla="*/ 771137 h 1873577"/>
                <a:gd name="connsiteX432" fmla="*/ 255203 w 1505508"/>
                <a:gd name="connsiteY432" fmla="*/ 753049 h 1873577"/>
                <a:gd name="connsiteX433" fmla="*/ 274248 w 1505508"/>
                <a:gd name="connsiteY433" fmla="*/ 753049 h 1873577"/>
                <a:gd name="connsiteX434" fmla="*/ 274248 w 1505508"/>
                <a:gd name="connsiteY434" fmla="*/ 749240 h 1873577"/>
                <a:gd name="connsiteX435" fmla="*/ 277105 w 1505508"/>
                <a:gd name="connsiteY435" fmla="*/ 745432 h 1873577"/>
                <a:gd name="connsiteX436" fmla="*/ 279962 w 1505508"/>
                <a:gd name="connsiteY436" fmla="*/ 738768 h 1873577"/>
                <a:gd name="connsiteX437" fmla="*/ 282818 w 1505508"/>
                <a:gd name="connsiteY437" fmla="*/ 734960 h 1873577"/>
                <a:gd name="connsiteX438" fmla="*/ 289484 w 1505508"/>
                <a:gd name="connsiteY438" fmla="*/ 731152 h 1873577"/>
                <a:gd name="connsiteX439" fmla="*/ 308529 w 1505508"/>
                <a:gd name="connsiteY439" fmla="*/ 731152 h 1873577"/>
                <a:gd name="connsiteX440" fmla="*/ 315195 w 1505508"/>
                <a:gd name="connsiteY440" fmla="*/ 724488 h 1873577"/>
                <a:gd name="connsiteX441" fmla="*/ 321861 w 1505508"/>
                <a:gd name="connsiteY441" fmla="*/ 731152 h 1873577"/>
                <a:gd name="connsiteX442" fmla="*/ 324718 w 1505508"/>
                <a:gd name="connsiteY442" fmla="*/ 731152 h 1873577"/>
                <a:gd name="connsiteX443" fmla="*/ 324718 w 1505508"/>
                <a:gd name="connsiteY443" fmla="*/ 727344 h 1873577"/>
                <a:gd name="connsiteX444" fmla="*/ 331383 w 1505508"/>
                <a:gd name="connsiteY444" fmla="*/ 723536 h 1873577"/>
                <a:gd name="connsiteX445" fmla="*/ 338049 w 1505508"/>
                <a:gd name="connsiteY445" fmla="*/ 723536 h 1873577"/>
                <a:gd name="connsiteX446" fmla="*/ 338049 w 1505508"/>
                <a:gd name="connsiteY446" fmla="*/ 741624 h 1873577"/>
                <a:gd name="connsiteX447" fmla="*/ 335192 w 1505508"/>
                <a:gd name="connsiteY447" fmla="*/ 745432 h 1873577"/>
                <a:gd name="connsiteX448" fmla="*/ 335192 w 1505508"/>
                <a:gd name="connsiteY448" fmla="*/ 749240 h 1873577"/>
                <a:gd name="connsiteX449" fmla="*/ 332336 w 1505508"/>
                <a:gd name="connsiteY449" fmla="*/ 753049 h 1873577"/>
                <a:gd name="connsiteX450" fmla="*/ 332336 w 1505508"/>
                <a:gd name="connsiteY450" fmla="*/ 771137 h 1873577"/>
                <a:gd name="connsiteX451" fmla="*/ 335192 w 1505508"/>
                <a:gd name="connsiteY451" fmla="*/ 774945 h 1873577"/>
                <a:gd name="connsiteX452" fmla="*/ 338049 w 1505508"/>
                <a:gd name="connsiteY452" fmla="*/ 781609 h 1873577"/>
                <a:gd name="connsiteX453" fmla="*/ 338049 w 1505508"/>
                <a:gd name="connsiteY453" fmla="*/ 792081 h 1873577"/>
                <a:gd name="connsiteX454" fmla="*/ 335192 w 1505508"/>
                <a:gd name="connsiteY454" fmla="*/ 795890 h 1873577"/>
                <a:gd name="connsiteX455" fmla="*/ 335192 w 1505508"/>
                <a:gd name="connsiteY455" fmla="*/ 803506 h 1873577"/>
                <a:gd name="connsiteX456" fmla="*/ 341858 w 1505508"/>
                <a:gd name="connsiteY456" fmla="*/ 810170 h 1873577"/>
                <a:gd name="connsiteX457" fmla="*/ 348524 w 1505508"/>
                <a:gd name="connsiteY457" fmla="*/ 813978 h 1873577"/>
                <a:gd name="connsiteX458" fmla="*/ 351381 w 1505508"/>
                <a:gd name="connsiteY458" fmla="*/ 817786 h 1873577"/>
                <a:gd name="connsiteX459" fmla="*/ 354237 w 1505508"/>
                <a:gd name="connsiteY459" fmla="*/ 835874 h 1873577"/>
                <a:gd name="connsiteX460" fmla="*/ 367569 w 1505508"/>
                <a:gd name="connsiteY460" fmla="*/ 835874 h 1873577"/>
                <a:gd name="connsiteX461" fmla="*/ 370426 w 1505508"/>
                <a:gd name="connsiteY461" fmla="*/ 839682 h 1873577"/>
                <a:gd name="connsiteX462" fmla="*/ 370426 w 1505508"/>
                <a:gd name="connsiteY462" fmla="*/ 843491 h 1873577"/>
                <a:gd name="connsiteX463" fmla="*/ 373282 w 1505508"/>
                <a:gd name="connsiteY463" fmla="*/ 850155 h 1873577"/>
                <a:gd name="connsiteX464" fmla="*/ 373282 w 1505508"/>
                <a:gd name="connsiteY464" fmla="*/ 853963 h 1873577"/>
                <a:gd name="connsiteX465" fmla="*/ 376139 w 1505508"/>
                <a:gd name="connsiteY465" fmla="*/ 857771 h 1873577"/>
                <a:gd name="connsiteX466" fmla="*/ 382805 w 1505508"/>
                <a:gd name="connsiteY466" fmla="*/ 861579 h 1873577"/>
                <a:gd name="connsiteX467" fmla="*/ 398993 w 1505508"/>
                <a:gd name="connsiteY467" fmla="*/ 861579 h 1873577"/>
                <a:gd name="connsiteX468" fmla="*/ 401850 w 1505508"/>
                <a:gd name="connsiteY468" fmla="*/ 857771 h 1873577"/>
                <a:gd name="connsiteX469" fmla="*/ 404707 w 1505508"/>
                <a:gd name="connsiteY469" fmla="*/ 864435 h 1873577"/>
                <a:gd name="connsiteX470" fmla="*/ 411372 w 1505508"/>
                <a:gd name="connsiteY470" fmla="*/ 868243 h 1873577"/>
                <a:gd name="connsiteX471" fmla="*/ 418038 w 1505508"/>
                <a:gd name="connsiteY471" fmla="*/ 868243 h 1873577"/>
                <a:gd name="connsiteX472" fmla="*/ 420895 w 1505508"/>
                <a:gd name="connsiteY472" fmla="*/ 864435 h 1873577"/>
                <a:gd name="connsiteX473" fmla="*/ 427561 w 1505508"/>
                <a:gd name="connsiteY473" fmla="*/ 864435 h 1873577"/>
                <a:gd name="connsiteX474" fmla="*/ 427561 w 1505508"/>
                <a:gd name="connsiteY474" fmla="*/ 868243 h 1873577"/>
                <a:gd name="connsiteX475" fmla="*/ 430417 w 1505508"/>
                <a:gd name="connsiteY475" fmla="*/ 874907 h 1873577"/>
                <a:gd name="connsiteX476" fmla="*/ 437083 w 1505508"/>
                <a:gd name="connsiteY476" fmla="*/ 878715 h 1873577"/>
                <a:gd name="connsiteX477" fmla="*/ 443749 w 1505508"/>
                <a:gd name="connsiteY477" fmla="*/ 885380 h 1873577"/>
                <a:gd name="connsiteX478" fmla="*/ 450415 w 1505508"/>
                <a:gd name="connsiteY478" fmla="*/ 889188 h 1873577"/>
                <a:gd name="connsiteX479" fmla="*/ 463746 w 1505508"/>
                <a:gd name="connsiteY479" fmla="*/ 889188 h 1873577"/>
                <a:gd name="connsiteX480" fmla="*/ 463746 w 1505508"/>
                <a:gd name="connsiteY480" fmla="*/ 892996 h 1873577"/>
                <a:gd name="connsiteX481" fmla="*/ 470412 w 1505508"/>
                <a:gd name="connsiteY481" fmla="*/ 899660 h 1873577"/>
                <a:gd name="connsiteX482" fmla="*/ 477078 w 1505508"/>
                <a:gd name="connsiteY482" fmla="*/ 903468 h 1873577"/>
                <a:gd name="connsiteX483" fmla="*/ 480887 w 1505508"/>
                <a:gd name="connsiteY483" fmla="*/ 907276 h 1873577"/>
                <a:gd name="connsiteX484" fmla="*/ 513263 w 1505508"/>
                <a:gd name="connsiteY484" fmla="*/ 907276 h 1873577"/>
                <a:gd name="connsiteX485" fmla="*/ 526595 w 1505508"/>
                <a:gd name="connsiteY485" fmla="*/ 913940 h 1873577"/>
                <a:gd name="connsiteX486" fmla="*/ 529452 w 1505508"/>
                <a:gd name="connsiteY486" fmla="*/ 920604 h 1873577"/>
                <a:gd name="connsiteX487" fmla="*/ 532308 w 1505508"/>
                <a:gd name="connsiteY487" fmla="*/ 924413 h 1873577"/>
                <a:gd name="connsiteX488" fmla="*/ 532308 w 1505508"/>
                <a:gd name="connsiteY488" fmla="*/ 942501 h 1873577"/>
                <a:gd name="connsiteX489" fmla="*/ 535165 w 1505508"/>
                <a:gd name="connsiteY489" fmla="*/ 949165 h 1873577"/>
                <a:gd name="connsiteX490" fmla="*/ 538022 w 1505508"/>
                <a:gd name="connsiteY490" fmla="*/ 952973 h 1873577"/>
                <a:gd name="connsiteX491" fmla="*/ 540878 w 1505508"/>
                <a:gd name="connsiteY491" fmla="*/ 960589 h 1873577"/>
                <a:gd name="connsiteX492" fmla="*/ 540878 w 1505508"/>
                <a:gd name="connsiteY492" fmla="*/ 978678 h 1873577"/>
                <a:gd name="connsiteX493" fmla="*/ 531356 w 1505508"/>
                <a:gd name="connsiteY493" fmla="*/ 978678 h 1873577"/>
                <a:gd name="connsiteX494" fmla="*/ 531356 w 1505508"/>
                <a:gd name="connsiteY494" fmla="*/ 982486 h 1873577"/>
                <a:gd name="connsiteX495" fmla="*/ 534213 w 1505508"/>
                <a:gd name="connsiteY495" fmla="*/ 986294 h 1873577"/>
                <a:gd name="connsiteX496" fmla="*/ 537070 w 1505508"/>
                <a:gd name="connsiteY496" fmla="*/ 992958 h 1873577"/>
                <a:gd name="connsiteX497" fmla="*/ 543735 w 1505508"/>
                <a:gd name="connsiteY497" fmla="*/ 996766 h 1873577"/>
                <a:gd name="connsiteX498" fmla="*/ 547544 w 1505508"/>
                <a:gd name="connsiteY498" fmla="*/ 1000574 h 1873577"/>
                <a:gd name="connsiteX499" fmla="*/ 543735 w 1505508"/>
                <a:gd name="connsiteY499" fmla="*/ 1008190 h 1873577"/>
                <a:gd name="connsiteX500" fmla="*/ 543735 w 1505508"/>
                <a:gd name="connsiteY500" fmla="*/ 1032943 h 1873577"/>
                <a:gd name="connsiteX501" fmla="*/ 547544 w 1505508"/>
                <a:gd name="connsiteY501" fmla="*/ 1036751 h 1873577"/>
                <a:gd name="connsiteX502" fmla="*/ 563732 w 1505508"/>
                <a:gd name="connsiteY502" fmla="*/ 1040559 h 1873577"/>
                <a:gd name="connsiteX503" fmla="*/ 589443 w 1505508"/>
                <a:gd name="connsiteY503" fmla="*/ 1044367 h 1873577"/>
                <a:gd name="connsiteX504" fmla="*/ 621820 w 1505508"/>
                <a:gd name="connsiteY504" fmla="*/ 1044367 h 1873577"/>
                <a:gd name="connsiteX505" fmla="*/ 621820 w 1505508"/>
                <a:gd name="connsiteY505" fmla="*/ 1048175 h 1873577"/>
                <a:gd name="connsiteX506" fmla="*/ 618963 w 1505508"/>
                <a:gd name="connsiteY506" fmla="*/ 1051983 h 1873577"/>
                <a:gd name="connsiteX507" fmla="*/ 618963 w 1505508"/>
                <a:gd name="connsiteY507" fmla="*/ 1058647 h 1873577"/>
                <a:gd name="connsiteX508" fmla="*/ 616106 w 1505508"/>
                <a:gd name="connsiteY508" fmla="*/ 1069120 h 1873577"/>
                <a:gd name="connsiteX509" fmla="*/ 616106 w 1505508"/>
                <a:gd name="connsiteY509" fmla="*/ 1075784 h 1873577"/>
                <a:gd name="connsiteX510" fmla="*/ 618963 w 1505508"/>
                <a:gd name="connsiteY510" fmla="*/ 1082448 h 1873577"/>
                <a:gd name="connsiteX511" fmla="*/ 625629 w 1505508"/>
                <a:gd name="connsiteY511" fmla="*/ 1086256 h 1873577"/>
                <a:gd name="connsiteX512" fmla="*/ 628486 w 1505508"/>
                <a:gd name="connsiteY512" fmla="*/ 1090064 h 1873577"/>
                <a:gd name="connsiteX513" fmla="*/ 641817 w 1505508"/>
                <a:gd name="connsiteY513" fmla="*/ 1096728 h 1873577"/>
                <a:gd name="connsiteX514" fmla="*/ 648483 w 1505508"/>
                <a:gd name="connsiteY514" fmla="*/ 1103392 h 1873577"/>
                <a:gd name="connsiteX515" fmla="*/ 651340 w 1505508"/>
                <a:gd name="connsiteY515" fmla="*/ 1111009 h 1873577"/>
                <a:gd name="connsiteX516" fmla="*/ 658006 w 1505508"/>
                <a:gd name="connsiteY516" fmla="*/ 1131953 h 1873577"/>
                <a:gd name="connsiteX517" fmla="*/ 658006 w 1505508"/>
                <a:gd name="connsiteY517" fmla="*/ 1139569 h 1873577"/>
                <a:gd name="connsiteX518" fmla="*/ 655149 w 1505508"/>
                <a:gd name="connsiteY518" fmla="*/ 1146233 h 1873577"/>
                <a:gd name="connsiteX519" fmla="*/ 655149 w 1505508"/>
                <a:gd name="connsiteY519" fmla="*/ 1160514 h 1873577"/>
                <a:gd name="connsiteX520" fmla="*/ 652292 w 1505508"/>
                <a:gd name="connsiteY520" fmla="*/ 1164322 h 1873577"/>
                <a:gd name="connsiteX521" fmla="*/ 652292 w 1505508"/>
                <a:gd name="connsiteY521" fmla="*/ 1168130 h 1873577"/>
                <a:gd name="connsiteX522" fmla="*/ 655149 w 1505508"/>
                <a:gd name="connsiteY522" fmla="*/ 1174794 h 1873577"/>
                <a:gd name="connsiteX523" fmla="*/ 652292 w 1505508"/>
                <a:gd name="connsiteY523" fmla="*/ 1181458 h 1873577"/>
                <a:gd name="connsiteX524" fmla="*/ 649435 w 1505508"/>
                <a:gd name="connsiteY524" fmla="*/ 1185266 h 1873577"/>
                <a:gd name="connsiteX525" fmla="*/ 646578 w 1505508"/>
                <a:gd name="connsiteY525" fmla="*/ 1192882 h 1873577"/>
                <a:gd name="connsiteX526" fmla="*/ 646578 w 1505508"/>
                <a:gd name="connsiteY526" fmla="*/ 1207163 h 1873577"/>
                <a:gd name="connsiteX527" fmla="*/ 649435 w 1505508"/>
                <a:gd name="connsiteY527" fmla="*/ 1210971 h 1873577"/>
                <a:gd name="connsiteX528" fmla="*/ 656101 w 1505508"/>
                <a:gd name="connsiteY528" fmla="*/ 1214779 h 1873577"/>
                <a:gd name="connsiteX529" fmla="*/ 653244 w 1505508"/>
                <a:gd name="connsiteY529" fmla="*/ 1218587 h 1873577"/>
                <a:gd name="connsiteX530" fmla="*/ 646578 w 1505508"/>
                <a:gd name="connsiteY530" fmla="*/ 1222395 h 1873577"/>
                <a:gd name="connsiteX531" fmla="*/ 643722 w 1505508"/>
                <a:gd name="connsiteY531" fmla="*/ 1226203 h 1873577"/>
                <a:gd name="connsiteX532" fmla="*/ 643722 w 1505508"/>
                <a:gd name="connsiteY532" fmla="*/ 1232867 h 1873577"/>
                <a:gd name="connsiteX533" fmla="*/ 646578 w 1505508"/>
                <a:gd name="connsiteY533" fmla="*/ 1236675 h 1873577"/>
                <a:gd name="connsiteX534" fmla="*/ 653244 w 1505508"/>
                <a:gd name="connsiteY534" fmla="*/ 1240483 h 1873577"/>
                <a:gd name="connsiteX535" fmla="*/ 653244 w 1505508"/>
                <a:gd name="connsiteY535" fmla="*/ 1261428 h 1873577"/>
                <a:gd name="connsiteX536" fmla="*/ 659910 w 1505508"/>
                <a:gd name="connsiteY536" fmla="*/ 1261428 h 1873577"/>
                <a:gd name="connsiteX537" fmla="*/ 659910 w 1505508"/>
                <a:gd name="connsiteY537" fmla="*/ 1271900 h 1873577"/>
                <a:gd name="connsiteX538" fmla="*/ 657053 w 1505508"/>
                <a:gd name="connsiteY538" fmla="*/ 1278564 h 1873577"/>
                <a:gd name="connsiteX539" fmla="*/ 657053 w 1505508"/>
                <a:gd name="connsiteY539" fmla="*/ 1303317 h 1873577"/>
                <a:gd name="connsiteX540" fmla="*/ 659910 w 1505508"/>
                <a:gd name="connsiteY540" fmla="*/ 1309981 h 1873577"/>
                <a:gd name="connsiteX541" fmla="*/ 663719 w 1505508"/>
                <a:gd name="connsiteY541" fmla="*/ 1313789 h 1873577"/>
                <a:gd name="connsiteX542" fmla="*/ 682764 w 1505508"/>
                <a:gd name="connsiteY542" fmla="*/ 1321405 h 1873577"/>
                <a:gd name="connsiteX543" fmla="*/ 705618 w 1505508"/>
                <a:gd name="connsiteY543" fmla="*/ 1325213 h 1873577"/>
                <a:gd name="connsiteX544" fmla="*/ 744660 w 1505508"/>
                <a:gd name="connsiteY544" fmla="*/ 1325213 h 1873577"/>
                <a:gd name="connsiteX545" fmla="*/ 751326 w 1505508"/>
                <a:gd name="connsiteY545" fmla="*/ 1329022 h 1873577"/>
                <a:gd name="connsiteX546" fmla="*/ 754183 w 1505508"/>
                <a:gd name="connsiteY546" fmla="*/ 1332830 h 1873577"/>
                <a:gd name="connsiteX547" fmla="*/ 754183 w 1505508"/>
                <a:gd name="connsiteY547" fmla="*/ 1347110 h 1873577"/>
                <a:gd name="connsiteX548" fmla="*/ 757992 w 1505508"/>
                <a:gd name="connsiteY548" fmla="*/ 1357582 h 1873577"/>
                <a:gd name="connsiteX549" fmla="*/ 757992 w 1505508"/>
                <a:gd name="connsiteY549" fmla="*/ 1371863 h 1873577"/>
                <a:gd name="connsiteX550" fmla="*/ 760849 w 1505508"/>
                <a:gd name="connsiteY550" fmla="*/ 1382335 h 1873577"/>
                <a:gd name="connsiteX551" fmla="*/ 760849 w 1505508"/>
                <a:gd name="connsiteY551" fmla="*/ 1392807 h 1873577"/>
                <a:gd name="connsiteX552" fmla="*/ 767514 w 1505508"/>
                <a:gd name="connsiteY552" fmla="*/ 1407087 h 1873577"/>
                <a:gd name="connsiteX553" fmla="*/ 774180 w 1505508"/>
                <a:gd name="connsiteY553" fmla="*/ 1410895 h 1873577"/>
                <a:gd name="connsiteX554" fmla="*/ 780846 w 1505508"/>
                <a:gd name="connsiteY554" fmla="*/ 1410895 h 1873577"/>
                <a:gd name="connsiteX555" fmla="*/ 790368 w 1505508"/>
                <a:gd name="connsiteY555" fmla="*/ 1400423 h 1873577"/>
                <a:gd name="connsiteX556" fmla="*/ 797034 w 1505508"/>
                <a:gd name="connsiteY556" fmla="*/ 1400423 h 1873577"/>
                <a:gd name="connsiteX557" fmla="*/ 803700 w 1505508"/>
                <a:gd name="connsiteY557" fmla="*/ 1404231 h 1873577"/>
                <a:gd name="connsiteX558" fmla="*/ 810366 w 1505508"/>
                <a:gd name="connsiteY558" fmla="*/ 1410895 h 1873577"/>
                <a:gd name="connsiteX559" fmla="*/ 813222 w 1505508"/>
                <a:gd name="connsiteY559" fmla="*/ 1417559 h 1873577"/>
                <a:gd name="connsiteX560" fmla="*/ 813222 w 1505508"/>
                <a:gd name="connsiteY560" fmla="*/ 1428032 h 1873577"/>
                <a:gd name="connsiteX561" fmla="*/ 810366 w 1505508"/>
                <a:gd name="connsiteY561" fmla="*/ 1438504 h 1873577"/>
                <a:gd name="connsiteX562" fmla="*/ 810366 w 1505508"/>
                <a:gd name="connsiteY562" fmla="*/ 1456592 h 1873577"/>
                <a:gd name="connsiteX563" fmla="*/ 807509 w 1505508"/>
                <a:gd name="connsiteY563" fmla="*/ 1460400 h 1873577"/>
                <a:gd name="connsiteX564" fmla="*/ 807509 w 1505508"/>
                <a:gd name="connsiteY564" fmla="*/ 1464209 h 1873577"/>
                <a:gd name="connsiteX565" fmla="*/ 804652 w 1505508"/>
                <a:gd name="connsiteY565" fmla="*/ 1470872 h 1873577"/>
                <a:gd name="connsiteX566" fmla="*/ 804652 w 1505508"/>
                <a:gd name="connsiteY566" fmla="*/ 1478489 h 1873577"/>
                <a:gd name="connsiteX567" fmla="*/ 807509 w 1505508"/>
                <a:gd name="connsiteY567" fmla="*/ 1488961 h 1873577"/>
                <a:gd name="connsiteX568" fmla="*/ 814175 w 1505508"/>
                <a:gd name="connsiteY568" fmla="*/ 1485153 h 1873577"/>
                <a:gd name="connsiteX569" fmla="*/ 817031 w 1505508"/>
                <a:gd name="connsiteY569" fmla="*/ 1481345 h 1873577"/>
                <a:gd name="connsiteX570" fmla="*/ 826554 w 1505508"/>
                <a:gd name="connsiteY570" fmla="*/ 1481345 h 1873577"/>
                <a:gd name="connsiteX571" fmla="*/ 829411 w 1505508"/>
                <a:gd name="connsiteY571" fmla="*/ 1485153 h 1873577"/>
                <a:gd name="connsiteX572" fmla="*/ 836076 w 1505508"/>
                <a:gd name="connsiteY572" fmla="*/ 1499433 h 1873577"/>
                <a:gd name="connsiteX573" fmla="*/ 836076 w 1505508"/>
                <a:gd name="connsiteY573" fmla="*/ 1506097 h 1873577"/>
                <a:gd name="connsiteX574" fmla="*/ 838933 w 1505508"/>
                <a:gd name="connsiteY574" fmla="*/ 1506097 h 1873577"/>
                <a:gd name="connsiteX575" fmla="*/ 841790 w 1505508"/>
                <a:gd name="connsiteY575" fmla="*/ 1509906 h 1873577"/>
                <a:gd name="connsiteX576" fmla="*/ 841790 w 1505508"/>
                <a:gd name="connsiteY576" fmla="*/ 1527994 h 1873577"/>
                <a:gd name="connsiteX577" fmla="*/ 844646 w 1505508"/>
                <a:gd name="connsiteY577" fmla="*/ 1538466 h 1873577"/>
                <a:gd name="connsiteX578" fmla="*/ 844646 w 1505508"/>
                <a:gd name="connsiteY578" fmla="*/ 1559411 h 1873577"/>
                <a:gd name="connsiteX579" fmla="*/ 815127 w 1505508"/>
                <a:gd name="connsiteY579" fmla="*/ 1569883 h 1873577"/>
                <a:gd name="connsiteX580" fmla="*/ 812270 w 1505508"/>
                <a:gd name="connsiteY580" fmla="*/ 1573691 h 1873577"/>
                <a:gd name="connsiteX581" fmla="*/ 809413 w 1505508"/>
                <a:gd name="connsiteY581" fmla="*/ 1581307 h 1873577"/>
                <a:gd name="connsiteX582" fmla="*/ 809413 w 1505508"/>
                <a:gd name="connsiteY582" fmla="*/ 1591779 h 1873577"/>
                <a:gd name="connsiteX583" fmla="*/ 790368 w 1505508"/>
                <a:gd name="connsiteY583" fmla="*/ 1591779 h 1873577"/>
                <a:gd name="connsiteX584" fmla="*/ 790368 w 1505508"/>
                <a:gd name="connsiteY584" fmla="*/ 1602252 h 1873577"/>
                <a:gd name="connsiteX585" fmla="*/ 787511 w 1505508"/>
                <a:gd name="connsiteY585" fmla="*/ 1606060 h 1873577"/>
                <a:gd name="connsiteX586" fmla="*/ 784655 w 1505508"/>
                <a:gd name="connsiteY586" fmla="*/ 1620340 h 1873577"/>
                <a:gd name="connsiteX587" fmla="*/ 771323 w 1505508"/>
                <a:gd name="connsiteY587" fmla="*/ 1624148 h 1873577"/>
                <a:gd name="connsiteX588" fmla="*/ 771323 w 1505508"/>
                <a:gd name="connsiteY588" fmla="*/ 1631764 h 1873577"/>
                <a:gd name="connsiteX589" fmla="*/ 768466 w 1505508"/>
                <a:gd name="connsiteY589" fmla="*/ 1638428 h 1873577"/>
                <a:gd name="connsiteX590" fmla="*/ 768466 w 1505508"/>
                <a:gd name="connsiteY590" fmla="*/ 1645093 h 1873577"/>
                <a:gd name="connsiteX591" fmla="*/ 758944 w 1505508"/>
                <a:gd name="connsiteY591" fmla="*/ 1655565 h 1873577"/>
                <a:gd name="connsiteX592" fmla="*/ 752278 w 1505508"/>
                <a:gd name="connsiteY592" fmla="*/ 1655565 h 1873577"/>
                <a:gd name="connsiteX593" fmla="*/ 752278 w 1505508"/>
                <a:gd name="connsiteY593" fmla="*/ 1669845 h 1873577"/>
                <a:gd name="connsiteX594" fmla="*/ 749421 w 1505508"/>
                <a:gd name="connsiteY594" fmla="*/ 1673653 h 1873577"/>
                <a:gd name="connsiteX595" fmla="*/ 746565 w 1505508"/>
                <a:gd name="connsiteY595" fmla="*/ 1681269 h 1873577"/>
                <a:gd name="connsiteX596" fmla="*/ 743708 w 1505508"/>
                <a:gd name="connsiteY596" fmla="*/ 1685077 h 1873577"/>
                <a:gd name="connsiteX597" fmla="*/ 734186 w 1505508"/>
                <a:gd name="connsiteY597" fmla="*/ 1685077 h 1873577"/>
                <a:gd name="connsiteX598" fmla="*/ 730376 w 1505508"/>
                <a:gd name="connsiteY598" fmla="*/ 1688885 h 1873577"/>
                <a:gd name="connsiteX599" fmla="*/ 730376 w 1505508"/>
                <a:gd name="connsiteY599" fmla="*/ 1695550 h 1873577"/>
                <a:gd name="connsiteX600" fmla="*/ 727520 w 1505508"/>
                <a:gd name="connsiteY600" fmla="*/ 1702214 h 1873577"/>
                <a:gd name="connsiteX601" fmla="*/ 727520 w 1505508"/>
                <a:gd name="connsiteY601" fmla="*/ 1708878 h 1873577"/>
                <a:gd name="connsiteX602" fmla="*/ 741803 w 1505508"/>
                <a:gd name="connsiteY602" fmla="*/ 1708878 h 1873577"/>
                <a:gd name="connsiteX603" fmla="*/ 744660 w 1505508"/>
                <a:gd name="connsiteY603" fmla="*/ 1705070 h 1873577"/>
                <a:gd name="connsiteX604" fmla="*/ 751326 w 1505508"/>
                <a:gd name="connsiteY604" fmla="*/ 1701262 h 1873577"/>
                <a:gd name="connsiteX605" fmla="*/ 757992 w 1505508"/>
                <a:gd name="connsiteY605" fmla="*/ 1701262 h 1873577"/>
                <a:gd name="connsiteX606" fmla="*/ 761801 w 1505508"/>
                <a:gd name="connsiteY606" fmla="*/ 1705070 h 1873577"/>
                <a:gd name="connsiteX607" fmla="*/ 775132 w 1505508"/>
                <a:gd name="connsiteY607" fmla="*/ 1711734 h 1873577"/>
                <a:gd name="connsiteX608" fmla="*/ 777989 w 1505508"/>
                <a:gd name="connsiteY608" fmla="*/ 1718398 h 1873577"/>
                <a:gd name="connsiteX609" fmla="*/ 784655 w 1505508"/>
                <a:gd name="connsiteY609" fmla="*/ 1722206 h 1873577"/>
                <a:gd name="connsiteX610" fmla="*/ 787511 w 1505508"/>
                <a:gd name="connsiteY610" fmla="*/ 1726015 h 1873577"/>
                <a:gd name="connsiteX611" fmla="*/ 790368 w 1505508"/>
                <a:gd name="connsiteY611" fmla="*/ 1733631 h 1873577"/>
                <a:gd name="connsiteX612" fmla="*/ 797034 w 1505508"/>
                <a:gd name="connsiteY612" fmla="*/ 1740295 h 1873577"/>
                <a:gd name="connsiteX613" fmla="*/ 797034 w 1505508"/>
                <a:gd name="connsiteY613" fmla="*/ 1746959 h 1873577"/>
                <a:gd name="connsiteX614" fmla="*/ 803700 w 1505508"/>
                <a:gd name="connsiteY614" fmla="*/ 1746959 h 1873577"/>
                <a:gd name="connsiteX615" fmla="*/ 803700 w 1505508"/>
                <a:gd name="connsiteY615" fmla="*/ 1743151 h 1873577"/>
                <a:gd name="connsiteX616" fmla="*/ 810366 w 1505508"/>
                <a:gd name="connsiteY616" fmla="*/ 1736487 h 1873577"/>
                <a:gd name="connsiteX617" fmla="*/ 813222 w 1505508"/>
                <a:gd name="connsiteY617" fmla="*/ 1736487 h 1873577"/>
                <a:gd name="connsiteX618" fmla="*/ 819888 w 1505508"/>
                <a:gd name="connsiteY618" fmla="*/ 1740295 h 1873577"/>
                <a:gd name="connsiteX619" fmla="*/ 822745 w 1505508"/>
                <a:gd name="connsiteY619" fmla="*/ 1746959 h 1873577"/>
                <a:gd name="connsiteX620" fmla="*/ 832267 w 1505508"/>
                <a:gd name="connsiteY620" fmla="*/ 1757431 h 1873577"/>
                <a:gd name="connsiteX621" fmla="*/ 841790 w 1505508"/>
                <a:gd name="connsiteY621" fmla="*/ 1757431 h 1873577"/>
                <a:gd name="connsiteX622" fmla="*/ 851312 w 1505508"/>
                <a:gd name="connsiteY622" fmla="*/ 1767903 h 1873577"/>
                <a:gd name="connsiteX623" fmla="*/ 854169 w 1505508"/>
                <a:gd name="connsiteY623" fmla="*/ 1767903 h 1873577"/>
                <a:gd name="connsiteX624" fmla="*/ 854169 w 1505508"/>
                <a:gd name="connsiteY624" fmla="*/ 1774567 h 1873577"/>
                <a:gd name="connsiteX625" fmla="*/ 857026 w 1505508"/>
                <a:gd name="connsiteY625" fmla="*/ 1778376 h 1873577"/>
                <a:gd name="connsiteX626" fmla="*/ 863691 w 1505508"/>
                <a:gd name="connsiteY626" fmla="*/ 1782183 h 1873577"/>
                <a:gd name="connsiteX627" fmla="*/ 873214 w 1505508"/>
                <a:gd name="connsiteY627" fmla="*/ 1785992 h 1873577"/>
                <a:gd name="connsiteX628" fmla="*/ 879880 w 1505508"/>
                <a:gd name="connsiteY628" fmla="*/ 1785992 h 1873577"/>
                <a:gd name="connsiteX629" fmla="*/ 882737 w 1505508"/>
                <a:gd name="connsiteY629" fmla="*/ 1792656 h 1873577"/>
                <a:gd name="connsiteX630" fmla="*/ 885593 w 1505508"/>
                <a:gd name="connsiteY630" fmla="*/ 1796464 h 1873577"/>
                <a:gd name="connsiteX631" fmla="*/ 888450 w 1505508"/>
                <a:gd name="connsiteY631" fmla="*/ 1803128 h 1873577"/>
                <a:gd name="connsiteX632" fmla="*/ 897973 w 1505508"/>
                <a:gd name="connsiteY632" fmla="*/ 1813600 h 1873577"/>
                <a:gd name="connsiteX633" fmla="*/ 900830 w 1505508"/>
                <a:gd name="connsiteY633" fmla="*/ 1813600 h 1873577"/>
                <a:gd name="connsiteX634" fmla="*/ 907495 w 1505508"/>
                <a:gd name="connsiteY634" fmla="*/ 1817408 h 1873577"/>
                <a:gd name="connsiteX635" fmla="*/ 910352 w 1505508"/>
                <a:gd name="connsiteY635" fmla="*/ 1817408 h 1873577"/>
                <a:gd name="connsiteX636" fmla="*/ 910352 w 1505508"/>
                <a:gd name="connsiteY636" fmla="*/ 1824073 h 1873577"/>
                <a:gd name="connsiteX637" fmla="*/ 903686 w 1505508"/>
                <a:gd name="connsiteY637" fmla="*/ 1838353 h 1873577"/>
                <a:gd name="connsiteX638" fmla="*/ 900830 w 1505508"/>
                <a:gd name="connsiteY638" fmla="*/ 1842161 h 1873577"/>
                <a:gd name="connsiteX639" fmla="*/ 900830 w 1505508"/>
                <a:gd name="connsiteY639" fmla="*/ 1856441 h 1873577"/>
                <a:gd name="connsiteX640" fmla="*/ 903686 w 1505508"/>
                <a:gd name="connsiteY640" fmla="*/ 1856441 h 1873577"/>
                <a:gd name="connsiteX641" fmla="*/ 903686 w 1505508"/>
                <a:gd name="connsiteY641" fmla="*/ 1873578 h 1873577"/>
                <a:gd name="connsiteX642" fmla="*/ 913209 w 1505508"/>
                <a:gd name="connsiteY642" fmla="*/ 1873578 h 1873577"/>
                <a:gd name="connsiteX643" fmla="*/ 913209 w 1505508"/>
                <a:gd name="connsiteY643" fmla="*/ 1869769 h 1873577"/>
                <a:gd name="connsiteX644" fmla="*/ 917018 w 1505508"/>
                <a:gd name="connsiteY644" fmla="*/ 1863105 h 1873577"/>
                <a:gd name="connsiteX645" fmla="*/ 923683 w 1505508"/>
                <a:gd name="connsiteY645" fmla="*/ 1859297 h 1873577"/>
                <a:gd name="connsiteX646" fmla="*/ 926540 w 1505508"/>
                <a:gd name="connsiteY646" fmla="*/ 1851681 h 1873577"/>
                <a:gd name="connsiteX647" fmla="*/ 933206 w 1505508"/>
                <a:gd name="connsiteY647" fmla="*/ 1845017 h 1873577"/>
                <a:gd name="connsiteX648" fmla="*/ 936063 w 1505508"/>
                <a:gd name="connsiteY648" fmla="*/ 1838353 h 1873577"/>
                <a:gd name="connsiteX649" fmla="*/ 936063 w 1505508"/>
                <a:gd name="connsiteY649" fmla="*/ 1820264 h 1873577"/>
                <a:gd name="connsiteX650" fmla="*/ 933206 w 1505508"/>
                <a:gd name="connsiteY650" fmla="*/ 1816457 h 1873577"/>
                <a:gd name="connsiteX651" fmla="*/ 933206 w 1505508"/>
                <a:gd name="connsiteY651" fmla="*/ 1812648 h 1873577"/>
                <a:gd name="connsiteX652" fmla="*/ 942729 w 1505508"/>
                <a:gd name="connsiteY652" fmla="*/ 1794560 h 1873577"/>
                <a:gd name="connsiteX653" fmla="*/ 936063 w 1505508"/>
                <a:gd name="connsiteY653" fmla="*/ 1790752 h 1873577"/>
                <a:gd name="connsiteX654" fmla="*/ 933206 w 1505508"/>
                <a:gd name="connsiteY654" fmla="*/ 1784088 h 1873577"/>
                <a:gd name="connsiteX655" fmla="*/ 933206 w 1505508"/>
                <a:gd name="connsiteY655" fmla="*/ 1776472 h 1873577"/>
                <a:gd name="connsiteX656" fmla="*/ 939872 w 1505508"/>
                <a:gd name="connsiteY656" fmla="*/ 1769807 h 1873577"/>
                <a:gd name="connsiteX657" fmla="*/ 942729 w 1505508"/>
                <a:gd name="connsiteY657" fmla="*/ 1769807 h 1873577"/>
                <a:gd name="connsiteX658" fmla="*/ 942729 w 1505508"/>
                <a:gd name="connsiteY658" fmla="*/ 1755527 h 1873577"/>
                <a:gd name="connsiteX659" fmla="*/ 952251 w 1505508"/>
                <a:gd name="connsiteY659" fmla="*/ 1755527 h 1873577"/>
                <a:gd name="connsiteX660" fmla="*/ 958917 w 1505508"/>
                <a:gd name="connsiteY660" fmla="*/ 1747911 h 1873577"/>
                <a:gd name="connsiteX661" fmla="*/ 958917 w 1505508"/>
                <a:gd name="connsiteY661" fmla="*/ 1726966 h 1873577"/>
                <a:gd name="connsiteX662" fmla="*/ 962726 w 1505508"/>
                <a:gd name="connsiteY662" fmla="*/ 1723158 h 1873577"/>
                <a:gd name="connsiteX663" fmla="*/ 965582 w 1505508"/>
                <a:gd name="connsiteY663" fmla="*/ 1716494 h 1873577"/>
                <a:gd name="connsiteX664" fmla="*/ 972248 w 1505508"/>
                <a:gd name="connsiteY664" fmla="*/ 1709830 h 1873577"/>
                <a:gd name="connsiteX665" fmla="*/ 978914 w 1505508"/>
                <a:gd name="connsiteY665" fmla="*/ 1706022 h 1873577"/>
                <a:gd name="connsiteX666" fmla="*/ 981771 w 1505508"/>
                <a:gd name="connsiteY666" fmla="*/ 1702214 h 1873577"/>
                <a:gd name="connsiteX667" fmla="*/ 985580 w 1505508"/>
                <a:gd name="connsiteY667" fmla="*/ 1702214 h 1873577"/>
                <a:gd name="connsiteX668" fmla="*/ 985580 w 1505508"/>
                <a:gd name="connsiteY668" fmla="*/ 1723158 h 1873577"/>
                <a:gd name="connsiteX669" fmla="*/ 981771 w 1505508"/>
                <a:gd name="connsiteY669" fmla="*/ 1726966 h 1873577"/>
                <a:gd name="connsiteX670" fmla="*/ 981771 w 1505508"/>
                <a:gd name="connsiteY670" fmla="*/ 1730775 h 1873577"/>
                <a:gd name="connsiteX671" fmla="*/ 979866 w 1505508"/>
                <a:gd name="connsiteY671" fmla="*/ 1717446 h 1873577"/>
                <a:gd name="connsiteX672" fmla="*/ 979866 w 1505508"/>
                <a:gd name="connsiteY672" fmla="*/ 1727918 h 1873577"/>
                <a:gd name="connsiteX673" fmla="*/ 973200 w 1505508"/>
                <a:gd name="connsiteY673" fmla="*/ 1731726 h 1873577"/>
                <a:gd name="connsiteX674" fmla="*/ 973200 w 1505508"/>
                <a:gd name="connsiteY674" fmla="*/ 1739342 h 1873577"/>
                <a:gd name="connsiteX675" fmla="*/ 960821 w 1505508"/>
                <a:gd name="connsiteY675" fmla="*/ 1755527 h 1873577"/>
                <a:gd name="connsiteX676" fmla="*/ 944633 w 1505508"/>
                <a:gd name="connsiteY676" fmla="*/ 1769807 h 1873577"/>
                <a:gd name="connsiteX677" fmla="*/ 947490 w 1505508"/>
                <a:gd name="connsiteY677" fmla="*/ 1773616 h 1873577"/>
                <a:gd name="connsiteX678" fmla="*/ 957012 w 1505508"/>
                <a:gd name="connsiteY678" fmla="*/ 1773616 h 1873577"/>
                <a:gd name="connsiteX679" fmla="*/ 957012 w 1505508"/>
                <a:gd name="connsiteY679" fmla="*/ 1763143 h 1873577"/>
                <a:gd name="connsiteX680" fmla="*/ 959869 w 1505508"/>
                <a:gd name="connsiteY680" fmla="*/ 1759335 h 1873577"/>
                <a:gd name="connsiteX681" fmla="*/ 966535 w 1505508"/>
                <a:gd name="connsiteY681" fmla="*/ 1759335 h 1873577"/>
                <a:gd name="connsiteX682" fmla="*/ 969391 w 1505508"/>
                <a:gd name="connsiteY682" fmla="*/ 1755527 h 1873577"/>
                <a:gd name="connsiteX683" fmla="*/ 972248 w 1505508"/>
                <a:gd name="connsiteY683" fmla="*/ 1755527 h 1873577"/>
                <a:gd name="connsiteX684" fmla="*/ 978914 w 1505508"/>
                <a:gd name="connsiteY684" fmla="*/ 1745055 h 1873577"/>
                <a:gd name="connsiteX685" fmla="*/ 985580 w 1505508"/>
                <a:gd name="connsiteY685" fmla="*/ 1730775 h 1873577"/>
                <a:gd name="connsiteX686" fmla="*/ 998911 w 1505508"/>
                <a:gd name="connsiteY686" fmla="*/ 1695550 h 1873577"/>
                <a:gd name="connsiteX687" fmla="*/ 1005577 w 1505508"/>
                <a:gd name="connsiteY687" fmla="*/ 1666989 h 1873577"/>
                <a:gd name="connsiteX688" fmla="*/ 1012243 w 1505508"/>
                <a:gd name="connsiteY688" fmla="*/ 1652709 h 1873577"/>
                <a:gd name="connsiteX689" fmla="*/ 1015100 w 1505508"/>
                <a:gd name="connsiteY689" fmla="*/ 1642236 h 1873577"/>
                <a:gd name="connsiteX690" fmla="*/ 1017956 w 1505508"/>
                <a:gd name="connsiteY690" fmla="*/ 1635573 h 1873577"/>
                <a:gd name="connsiteX691" fmla="*/ 1024622 w 1505508"/>
                <a:gd name="connsiteY691" fmla="*/ 1631764 h 1873577"/>
                <a:gd name="connsiteX692" fmla="*/ 1027479 w 1505508"/>
                <a:gd name="connsiteY692" fmla="*/ 1624148 h 1873577"/>
                <a:gd name="connsiteX693" fmla="*/ 1040810 w 1505508"/>
                <a:gd name="connsiteY693" fmla="*/ 1609868 h 1873577"/>
                <a:gd name="connsiteX694" fmla="*/ 1040810 w 1505508"/>
                <a:gd name="connsiteY694" fmla="*/ 1603204 h 1873577"/>
                <a:gd name="connsiteX695" fmla="*/ 1037954 w 1505508"/>
                <a:gd name="connsiteY695" fmla="*/ 1599395 h 1873577"/>
                <a:gd name="connsiteX696" fmla="*/ 1047476 w 1505508"/>
                <a:gd name="connsiteY696" fmla="*/ 1592732 h 1873577"/>
                <a:gd name="connsiteX697" fmla="*/ 1044619 w 1505508"/>
                <a:gd name="connsiteY697" fmla="*/ 1571787 h 1873577"/>
                <a:gd name="connsiteX698" fmla="*/ 1047476 w 1505508"/>
                <a:gd name="connsiteY698" fmla="*/ 1557507 h 1873577"/>
                <a:gd name="connsiteX699" fmla="*/ 1040810 w 1505508"/>
                <a:gd name="connsiteY699" fmla="*/ 1553698 h 1873577"/>
                <a:gd name="connsiteX700" fmla="*/ 1043667 w 1505508"/>
                <a:gd name="connsiteY700" fmla="*/ 1549891 h 1873577"/>
                <a:gd name="connsiteX701" fmla="*/ 1046524 w 1505508"/>
                <a:gd name="connsiteY701" fmla="*/ 1543226 h 1873577"/>
                <a:gd name="connsiteX702" fmla="*/ 1046524 w 1505508"/>
                <a:gd name="connsiteY702" fmla="*/ 1536562 h 1873577"/>
                <a:gd name="connsiteX703" fmla="*/ 1043667 w 1505508"/>
                <a:gd name="connsiteY703" fmla="*/ 1532754 h 1873577"/>
                <a:gd name="connsiteX704" fmla="*/ 1037001 w 1505508"/>
                <a:gd name="connsiteY704" fmla="*/ 1528946 h 1873577"/>
                <a:gd name="connsiteX705" fmla="*/ 1034145 w 1505508"/>
                <a:gd name="connsiteY705" fmla="*/ 1525138 h 1873577"/>
                <a:gd name="connsiteX706" fmla="*/ 1034145 w 1505508"/>
                <a:gd name="connsiteY706" fmla="*/ 1504193 h 1873577"/>
                <a:gd name="connsiteX707" fmla="*/ 1024622 w 1505508"/>
                <a:gd name="connsiteY707" fmla="*/ 1496577 h 1873577"/>
                <a:gd name="connsiteX708" fmla="*/ 1037954 w 1505508"/>
                <a:gd name="connsiteY708" fmla="*/ 1496577 h 1873577"/>
                <a:gd name="connsiteX709" fmla="*/ 1035097 w 1505508"/>
                <a:gd name="connsiteY709" fmla="*/ 1482297 h 1873577"/>
                <a:gd name="connsiteX710" fmla="*/ 1028431 w 1505508"/>
                <a:gd name="connsiteY710" fmla="*/ 1474681 h 1873577"/>
                <a:gd name="connsiteX711" fmla="*/ 1032240 w 1505508"/>
                <a:gd name="connsiteY711" fmla="*/ 1474681 h 1873577"/>
                <a:gd name="connsiteX712" fmla="*/ 1038906 w 1505508"/>
                <a:gd name="connsiteY712" fmla="*/ 1470872 h 1873577"/>
                <a:gd name="connsiteX713" fmla="*/ 1038906 w 1505508"/>
                <a:gd name="connsiteY713" fmla="*/ 1464209 h 1873577"/>
                <a:gd name="connsiteX714" fmla="*/ 1036049 w 1505508"/>
                <a:gd name="connsiteY714" fmla="*/ 1464209 h 1873577"/>
                <a:gd name="connsiteX715" fmla="*/ 1029383 w 1505508"/>
                <a:gd name="connsiteY715" fmla="*/ 1460400 h 1873577"/>
                <a:gd name="connsiteX716" fmla="*/ 1026526 w 1505508"/>
                <a:gd name="connsiteY716" fmla="*/ 1456592 h 1873577"/>
                <a:gd name="connsiteX717" fmla="*/ 1039858 w 1505508"/>
                <a:gd name="connsiteY717" fmla="*/ 1446120 h 1873577"/>
                <a:gd name="connsiteX718" fmla="*/ 1046524 w 1505508"/>
                <a:gd name="connsiteY718" fmla="*/ 1453736 h 1873577"/>
                <a:gd name="connsiteX719" fmla="*/ 1053190 w 1505508"/>
                <a:gd name="connsiteY719" fmla="*/ 1457544 h 1873577"/>
                <a:gd name="connsiteX720" fmla="*/ 1056999 w 1505508"/>
                <a:gd name="connsiteY720" fmla="*/ 1457544 h 1873577"/>
                <a:gd name="connsiteX721" fmla="*/ 1056999 w 1505508"/>
                <a:gd name="connsiteY721" fmla="*/ 1441360 h 1873577"/>
                <a:gd name="connsiteX722" fmla="*/ 1063664 w 1505508"/>
                <a:gd name="connsiteY722" fmla="*/ 1427080 h 1873577"/>
                <a:gd name="connsiteX723" fmla="*/ 1070330 w 1505508"/>
                <a:gd name="connsiteY723" fmla="*/ 1423272 h 1873577"/>
                <a:gd name="connsiteX724" fmla="*/ 1073187 w 1505508"/>
                <a:gd name="connsiteY724" fmla="*/ 1423272 h 1873577"/>
                <a:gd name="connsiteX725" fmla="*/ 1086518 w 1505508"/>
                <a:gd name="connsiteY725" fmla="*/ 1416607 h 1873577"/>
                <a:gd name="connsiteX726" fmla="*/ 1089375 w 1505508"/>
                <a:gd name="connsiteY726" fmla="*/ 1409943 h 1873577"/>
                <a:gd name="connsiteX727" fmla="*/ 1089375 w 1505508"/>
                <a:gd name="connsiteY727" fmla="*/ 1403279 h 1873577"/>
                <a:gd name="connsiteX728" fmla="*/ 1092232 w 1505508"/>
                <a:gd name="connsiteY728" fmla="*/ 1399471 h 1873577"/>
                <a:gd name="connsiteX729" fmla="*/ 1098898 w 1505508"/>
                <a:gd name="connsiteY729" fmla="*/ 1399471 h 1873577"/>
                <a:gd name="connsiteX730" fmla="*/ 1102707 w 1505508"/>
                <a:gd name="connsiteY730" fmla="*/ 1395663 h 1873577"/>
                <a:gd name="connsiteX731" fmla="*/ 1109372 w 1505508"/>
                <a:gd name="connsiteY731" fmla="*/ 1395663 h 1873577"/>
                <a:gd name="connsiteX732" fmla="*/ 1109372 w 1505508"/>
                <a:gd name="connsiteY732" fmla="*/ 1388999 h 1873577"/>
                <a:gd name="connsiteX733" fmla="*/ 1122704 w 1505508"/>
                <a:gd name="connsiteY733" fmla="*/ 1388999 h 1873577"/>
                <a:gd name="connsiteX734" fmla="*/ 1122704 w 1505508"/>
                <a:gd name="connsiteY734" fmla="*/ 1378527 h 1873577"/>
                <a:gd name="connsiteX735" fmla="*/ 1148415 w 1505508"/>
                <a:gd name="connsiteY735" fmla="*/ 1378527 h 1873577"/>
                <a:gd name="connsiteX736" fmla="*/ 1152224 w 1505508"/>
                <a:gd name="connsiteY736" fmla="*/ 1388999 h 1873577"/>
                <a:gd name="connsiteX737" fmla="*/ 1158889 w 1505508"/>
                <a:gd name="connsiteY737" fmla="*/ 1385191 h 1873577"/>
                <a:gd name="connsiteX738" fmla="*/ 1149367 w 1505508"/>
                <a:gd name="connsiteY738" fmla="*/ 1374718 h 1873577"/>
                <a:gd name="connsiteX739" fmla="*/ 1158889 w 1505508"/>
                <a:gd name="connsiteY739" fmla="*/ 1364246 h 1873577"/>
                <a:gd name="connsiteX740" fmla="*/ 1163651 w 1505508"/>
                <a:gd name="connsiteY740" fmla="*/ 1364246 h 1873577"/>
                <a:gd name="connsiteX741" fmla="*/ 1170316 w 1505508"/>
                <a:gd name="connsiteY741" fmla="*/ 1360438 h 1873577"/>
                <a:gd name="connsiteX742" fmla="*/ 1183648 w 1505508"/>
                <a:gd name="connsiteY742" fmla="*/ 1360438 h 1873577"/>
                <a:gd name="connsiteX743" fmla="*/ 1174125 w 1505508"/>
                <a:gd name="connsiteY743" fmla="*/ 1349966 h 1873577"/>
                <a:gd name="connsiteX744" fmla="*/ 1180791 w 1505508"/>
                <a:gd name="connsiteY744" fmla="*/ 1346158 h 1873577"/>
                <a:gd name="connsiteX745" fmla="*/ 1183648 w 1505508"/>
                <a:gd name="connsiteY745" fmla="*/ 1342350 h 1873577"/>
                <a:gd name="connsiteX746" fmla="*/ 1190314 w 1505508"/>
                <a:gd name="connsiteY746" fmla="*/ 1342350 h 1873577"/>
                <a:gd name="connsiteX747" fmla="*/ 1190314 w 1505508"/>
                <a:gd name="connsiteY747" fmla="*/ 1356630 h 1873577"/>
                <a:gd name="connsiteX748" fmla="*/ 1193170 w 1505508"/>
                <a:gd name="connsiteY748" fmla="*/ 1356630 h 1873577"/>
                <a:gd name="connsiteX749" fmla="*/ 1193170 w 1505508"/>
                <a:gd name="connsiteY749" fmla="*/ 1352822 h 1873577"/>
                <a:gd name="connsiteX750" fmla="*/ 1196027 w 1505508"/>
                <a:gd name="connsiteY750" fmla="*/ 1345206 h 1873577"/>
                <a:gd name="connsiteX751" fmla="*/ 1199836 w 1505508"/>
                <a:gd name="connsiteY751" fmla="*/ 1341398 h 1873577"/>
                <a:gd name="connsiteX752" fmla="*/ 1218881 w 1505508"/>
                <a:gd name="connsiteY752" fmla="*/ 1345206 h 1873577"/>
                <a:gd name="connsiteX753" fmla="*/ 1218881 w 1505508"/>
                <a:gd name="connsiteY753" fmla="*/ 1341398 h 1873577"/>
                <a:gd name="connsiteX754" fmla="*/ 1222690 w 1505508"/>
                <a:gd name="connsiteY754" fmla="*/ 1337590 h 1873577"/>
                <a:gd name="connsiteX755" fmla="*/ 1222690 w 1505508"/>
                <a:gd name="connsiteY755" fmla="*/ 1333782 h 1873577"/>
                <a:gd name="connsiteX756" fmla="*/ 1225547 w 1505508"/>
                <a:gd name="connsiteY756" fmla="*/ 1329973 h 1873577"/>
                <a:gd name="connsiteX757" fmla="*/ 1232213 w 1505508"/>
                <a:gd name="connsiteY757" fmla="*/ 1326165 h 1873577"/>
                <a:gd name="connsiteX758" fmla="*/ 1235069 w 1505508"/>
                <a:gd name="connsiteY758" fmla="*/ 1326165 h 1873577"/>
                <a:gd name="connsiteX759" fmla="*/ 1237926 w 1505508"/>
                <a:gd name="connsiteY759" fmla="*/ 1329973 h 1873577"/>
                <a:gd name="connsiteX760" fmla="*/ 1237926 w 1505508"/>
                <a:gd name="connsiteY760" fmla="*/ 1343302 h 1873577"/>
                <a:gd name="connsiteX761" fmla="*/ 1274112 w 1505508"/>
                <a:gd name="connsiteY761" fmla="*/ 1339494 h 1873577"/>
                <a:gd name="connsiteX762" fmla="*/ 1276969 w 1505508"/>
                <a:gd name="connsiteY762" fmla="*/ 1329022 h 1873577"/>
                <a:gd name="connsiteX763" fmla="*/ 1274112 w 1505508"/>
                <a:gd name="connsiteY763" fmla="*/ 1321405 h 1873577"/>
                <a:gd name="connsiteX764" fmla="*/ 1276969 w 1505508"/>
                <a:gd name="connsiteY764" fmla="*/ 1317597 h 1873577"/>
                <a:gd name="connsiteX765" fmla="*/ 1279825 w 1505508"/>
                <a:gd name="connsiteY765" fmla="*/ 1310933 h 1873577"/>
                <a:gd name="connsiteX766" fmla="*/ 1286491 w 1505508"/>
                <a:gd name="connsiteY766" fmla="*/ 1304269 h 1873577"/>
                <a:gd name="connsiteX767" fmla="*/ 1305536 w 1505508"/>
                <a:gd name="connsiteY767" fmla="*/ 1293797 h 1873577"/>
                <a:gd name="connsiteX768" fmla="*/ 1312202 w 1505508"/>
                <a:gd name="connsiteY768" fmla="*/ 1293797 h 1873577"/>
                <a:gd name="connsiteX769" fmla="*/ 1308393 w 1505508"/>
                <a:gd name="connsiteY769" fmla="*/ 1287132 h 1873577"/>
                <a:gd name="connsiteX770" fmla="*/ 1308393 w 1505508"/>
                <a:gd name="connsiteY770" fmla="*/ 1241436 h 1873577"/>
                <a:gd name="connsiteX771" fmla="*/ 1324581 w 1505508"/>
                <a:gd name="connsiteY771" fmla="*/ 1223347 h 1873577"/>
                <a:gd name="connsiteX772" fmla="*/ 1324581 w 1505508"/>
                <a:gd name="connsiteY772" fmla="*/ 1209067 h 1873577"/>
                <a:gd name="connsiteX773" fmla="*/ 1334104 w 1505508"/>
                <a:gd name="connsiteY773" fmla="*/ 1205259 h 1873577"/>
                <a:gd name="connsiteX774" fmla="*/ 1334104 w 1505508"/>
                <a:gd name="connsiteY774" fmla="*/ 1187170 h 1873577"/>
                <a:gd name="connsiteX775" fmla="*/ 1336960 w 1505508"/>
                <a:gd name="connsiteY775" fmla="*/ 1187170 h 1873577"/>
                <a:gd name="connsiteX776" fmla="*/ 1339817 w 1505508"/>
                <a:gd name="connsiteY776" fmla="*/ 1183362 h 1873577"/>
                <a:gd name="connsiteX777" fmla="*/ 1342674 w 1505508"/>
                <a:gd name="connsiteY777" fmla="*/ 1183362 h 1873577"/>
                <a:gd name="connsiteX778" fmla="*/ 1342674 w 1505508"/>
                <a:gd name="connsiteY778" fmla="*/ 1179554 h 1873577"/>
                <a:gd name="connsiteX779" fmla="*/ 1345531 w 1505508"/>
                <a:gd name="connsiteY779" fmla="*/ 1175746 h 1873577"/>
                <a:gd name="connsiteX780" fmla="*/ 1345531 w 1505508"/>
                <a:gd name="connsiteY780" fmla="*/ 1147186 h 1873577"/>
                <a:gd name="connsiteX781" fmla="*/ 1342674 w 1505508"/>
                <a:gd name="connsiteY781" fmla="*/ 1139569 h 1873577"/>
                <a:gd name="connsiteX782" fmla="*/ 1342674 w 1505508"/>
                <a:gd name="connsiteY782" fmla="*/ 1129097 h 1873577"/>
                <a:gd name="connsiteX783" fmla="*/ 1339817 w 1505508"/>
                <a:gd name="connsiteY783" fmla="*/ 1118625 h 1873577"/>
                <a:gd name="connsiteX784" fmla="*/ 1346483 w 1505508"/>
                <a:gd name="connsiteY784" fmla="*/ 1104345 h 1873577"/>
                <a:gd name="connsiteX785" fmla="*/ 1362671 w 1505508"/>
                <a:gd name="connsiteY785" fmla="*/ 1086256 h 1873577"/>
                <a:gd name="connsiteX786" fmla="*/ 1362671 w 1505508"/>
                <a:gd name="connsiteY786" fmla="*/ 1082448 h 1873577"/>
                <a:gd name="connsiteX787" fmla="*/ 1359814 w 1505508"/>
                <a:gd name="connsiteY787" fmla="*/ 1075784 h 1873577"/>
                <a:gd name="connsiteX788" fmla="*/ 1359814 w 1505508"/>
                <a:gd name="connsiteY788" fmla="*/ 1071976 h 1873577"/>
                <a:gd name="connsiteX789" fmla="*/ 1356958 w 1505508"/>
                <a:gd name="connsiteY789" fmla="*/ 1065312 h 1873577"/>
                <a:gd name="connsiteX790" fmla="*/ 1359814 w 1505508"/>
                <a:gd name="connsiteY790" fmla="*/ 1032943 h 1873577"/>
                <a:gd name="connsiteX791" fmla="*/ 1359814 w 1505508"/>
                <a:gd name="connsiteY791" fmla="*/ 1029135 h 1873577"/>
                <a:gd name="connsiteX792" fmla="*/ 1362671 w 1505508"/>
                <a:gd name="connsiteY792" fmla="*/ 1025327 h 1873577"/>
                <a:gd name="connsiteX793" fmla="*/ 1362671 w 1505508"/>
                <a:gd name="connsiteY793" fmla="*/ 1008190 h 1873577"/>
                <a:gd name="connsiteX794" fmla="*/ 1365528 w 1505508"/>
                <a:gd name="connsiteY794" fmla="*/ 1001526 h 1873577"/>
                <a:gd name="connsiteX795" fmla="*/ 1365528 w 1505508"/>
                <a:gd name="connsiteY795" fmla="*/ 983438 h 1873577"/>
                <a:gd name="connsiteX796" fmla="*/ 1358862 w 1505508"/>
                <a:gd name="connsiteY796" fmla="*/ 962493 h 1873577"/>
                <a:gd name="connsiteX797" fmla="*/ 1356005 w 1505508"/>
                <a:gd name="connsiteY797" fmla="*/ 941549 h 1873577"/>
                <a:gd name="connsiteX798" fmla="*/ 1356005 w 1505508"/>
                <a:gd name="connsiteY798" fmla="*/ 933933 h 1873577"/>
                <a:gd name="connsiteX799" fmla="*/ 1358862 w 1505508"/>
                <a:gd name="connsiteY799" fmla="*/ 912988 h 1873577"/>
                <a:gd name="connsiteX800" fmla="*/ 1358862 w 1505508"/>
                <a:gd name="connsiteY800" fmla="*/ 905372 h 1873577"/>
                <a:gd name="connsiteX801" fmla="*/ 1356005 w 1505508"/>
                <a:gd name="connsiteY801" fmla="*/ 898708 h 1873577"/>
                <a:gd name="connsiteX802" fmla="*/ 1356005 w 1505508"/>
                <a:gd name="connsiteY802" fmla="*/ 877763 h 1873577"/>
                <a:gd name="connsiteX803" fmla="*/ 1358862 w 1505508"/>
                <a:gd name="connsiteY803" fmla="*/ 871099 h 1873577"/>
                <a:gd name="connsiteX804" fmla="*/ 1365528 w 1505508"/>
                <a:gd name="connsiteY804" fmla="*/ 864435 h 1873577"/>
                <a:gd name="connsiteX805" fmla="*/ 1358862 w 1505508"/>
                <a:gd name="connsiteY805" fmla="*/ 853963 h 1873577"/>
                <a:gd name="connsiteX806" fmla="*/ 1365528 w 1505508"/>
                <a:gd name="connsiteY806" fmla="*/ 847299 h 1873577"/>
                <a:gd name="connsiteX807" fmla="*/ 1372194 w 1505508"/>
                <a:gd name="connsiteY807" fmla="*/ 847299 h 1873577"/>
                <a:gd name="connsiteX808" fmla="*/ 1372194 w 1505508"/>
                <a:gd name="connsiteY808" fmla="*/ 851107 h 1873577"/>
                <a:gd name="connsiteX809" fmla="*/ 1375050 w 1505508"/>
                <a:gd name="connsiteY809" fmla="*/ 857771 h 1873577"/>
                <a:gd name="connsiteX810" fmla="*/ 1378859 w 1505508"/>
                <a:gd name="connsiteY810" fmla="*/ 861579 h 1873577"/>
                <a:gd name="connsiteX811" fmla="*/ 1385525 w 1505508"/>
                <a:gd name="connsiteY811" fmla="*/ 857771 h 1873577"/>
                <a:gd name="connsiteX812" fmla="*/ 1388382 w 1505508"/>
                <a:gd name="connsiteY812" fmla="*/ 851107 h 1873577"/>
                <a:gd name="connsiteX813" fmla="*/ 1395048 w 1505508"/>
                <a:gd name="connsiteY813" fmla="*/ 847299 h 1873577"/>
                <a:gd name="connsiteX814" fmla="*/ 1397904 w 1505508"/>
                <a:gd name="connsiteY814" fmla="*/ 840635 h 1873577"/>
                <a:gd name="connsiteX815" fmla="*/ 1401713 w 1505508"/>
                <a:gd name="connsiteY815" fmla="*/ 836827 h 1873577"/>
                <a:gd name="connsiteX816" fmla="*/ 1404570 w 1505508"/>
                <a:gd name="connsiteY816" fmla="*/ 829210 h 1873577"/>
                <a:gd name="connsiteX817" fmla="*/ 1404570 w 1505508"/>
                <a:gd name="connsiteY817" fmla="*/ 822546 h 1873577"/>
                <a:gd name="connsiteX818" fmla="*/ 1407427 w 1505508"/>
                <a:gd name="connsiteY818" fmla="*/ 812074 h 1873577"/>
                <a:gd name="connsiteX819" fmla="*/ 1407427 w 1505508"/>
                <a:gd name="connsiteY819" fmla="*/ 804458 h 1873577"/>
                <a:gd name="connsiteX820" fmla="*/ 1410284 w 1505508"/>
                <a:gd name="connsiteY820" fmla="*/ 793986 h 1873577"/>
                <a:gd name="connsiteX821" fmla="*/ 1410284 w 1505508"/>
                <a:gd name="connsiteY821" fmla="*/ 787321 h 1873577"/>
                <a:gd name="connsiteX822" fmla="*/ 1413140 w 1505508"/>
                <a:gd name="connsiteY822" fmla="*/ 783513 h 1873577"/>
                <a:gd name="connsiteX823" fmla="*/ 1416949 w 1505508"/>
                <a:gd name="connsiteY823" fmla="*/ 783513 h 1873577"/>
                <a:gd name="connsiteX824" fmla="*/ 1423615 w 1505508"/>
                <a:gd name="connsiteY824" fmla="*/ 776849 h 1873577"/>
                <a:gd name="connsiteX825" fmla="*/ 1426472 w 1505508"/>
                <a:gd name="connsiteY825" fmla="*/ 770185 h 1873577"/>
                <a:gd name="connsiteX826" fmla="*/ 1429329 w 1505508"/>
                <a:gd name="connsiteY826" fmla="*/ 766377 h 1873577"/>
                <a:gd name="connsiteX827" fmla="*/ 1429329 w 1505508"/>
                <a:gd name="connsiteY827" fmla="*/ 759713 h 1873577"/>
                <a:gd name="connsiteX828" fmla="*/ 1435994 w 1505508"/>
                <a:gd name="connsiteY828" fmla="*/ 755905 h 1873577"/>
                <a:gd name="connsiteX829" fmla="*/ 1438851 w 1505508"/>
                <a:gd name="connsiteY829" fmla="*/ 752097 h 1873577"/>
                <a:gd name="connsiteX830" fmla="*/ 1445517 w 1505508"/>
                <a:gd name="connsiteY830" fmla="*/ 752097 h 1873577"/>
                <a:gd name="connsiteX831" fmla="*/ 1452183 w 1505508"/>
                <a:gd name="connsiteY831" fmla="*/ 745432 h 1873577"/>
                <a:gd name="connsiteX832" fmla="*/ 1452183 w 1505508"/>
                <a:gd name="connsiteY832" fmla="*/ 734960 h 1873577"/>
                <a:gd name="connsiteX833" fmla="*/ 1455039 w 1505508"/>
                <a:gd name="connsiteY833" fmla="*/ 734960 h 1873577"/>
                <a:gd name="connsiteX834" fmla="*/ 1474084 w 1505508"/>
                <a:gd name="connsiteY834" fmla="*/ 714016 h 1873577"/>
                <a:gd name="connsiteX835" fmla="*/ 1480750 w 1505508"/>
                <a:gd name="connsiteY835" fmla="*/ 695928 h 1873577"/>
                <a:gd name="connsiteX836" fmla="*/ 1490273 w 1505508"/>
                <a:gd name="connsiteY836" fmla="*/ 677839 h 1873577"/>
                <a:gd name="connsiteX837" fmla="*/ 1493129 w 1505508"/>
                <a:gd name="connsiteY837" fmla="*/ 663559 h 1873577"/>
                <a:gd name="connsiteX838" fmla="*/ 1495986 w 1505508"/>
                <a:gd name="connsiteY838" fmla="*/ 656895 h 1873577"/>
                <a:gd name="connsiteX839" fmla="*/ 1498843 w 1505508"/>
                <a:gd name="connsiteY839" fmla="*/ 653087 h 1873577"/>
                <a:gd name="connsiteX840" fmla="*/ 1501700 w 1505508"/>
                <a:gd name="connsiteY840" fmla="*/ 646422 h 1873577"/>
                <a:gd name="connsiteX841" fmla="*/ 1504557 w 1505508"/>
                <a:gd name="connsiteY841" fmla="*/ 642614 h 1873577"/>
                <a:gd name="connsiteX842" fmla="*/ 1504557 w 1505508"/>
                <a:gd name="connsiteY842" fmla="*/ 632142 h 1873577"/>
                <a:gd name="connsiteX843" fmla="*/ 1501700 w 1505508"/>
                <a:gd name="connsiteY843" fmla="*/ 624526 h 1873577"/>
                <a:gd name="connsiteX844" fmla="*/ 1505509 w 1505508"/>
                <a:gd name="connsiteY844" fmla="*/ 589301 h 1873577"/>
                <a:gd name="connsiteX845" fmla="*/ 884641 w 1505508"/>
                <a:gd name="connsiteY845" fmla="*/ 250381 h 1873577"/>
                <a:gd name="connsiteX846" fmla="*/ 871310 w 1505508"/>
                <a:gd name="connsiteY846" fmla="*/ 264662 h 1873577"/>
                <a:gd name="connsiteX847" fmla="*/ 880832 w 1505508"/>
                <a:gd name="connsiteY847" fmla="*/ 268470 h 1873577"/>
                <a:gd name="connsiteX848" fmla="*/ 890355 w 1505508"/>
                <a:gd name="connsiteY848" fmla="*/ 254189 h 1873577"/>
                <a:gd name="connsiteX849" fmla="*/ 884641 w 1505508"/>
                <a:gd name="connsiteY849" fmla="*/ 250381 h 1873577"/>
                <a:gd name="connsiteX850" fmla="*/ 852265 w 1505508"/>
                <a:gd name="connsiteY850" fmla="*/ 289414 h 1873577"/>
                <a:gd name="connsiteX851" fmla="*/ 852265 w 1505508"/>
                <a:gd name="connsiteY851" fmla="*/ 299887 h 1873577"/>
                <a:gd name="connsiteX852" fmla="*/ 842742 w 1505508"/>
                <a:gd name="connsiteY852" fmla="*/ 320831 h 1873577"/>
                <a:gd name="connsiteX853" fmla="*/ 858930 w 1505508"/>
                <a:gd name="connsiteY853" fmla="*/ 310359 h 1873577"/>
                <a:gd name="connsiteX854" fmla="*/ 861787 w 1505508"/>
                <a:gd name="connsiteY854" fmla="*/ 303695 h 1873577"/>
                <a:gd name="connsiteX855" fmla="*/ 864644 w 1505508"/>
                <a:gd name="connsiteY855" fmla="*/ 299887 h 1873577"/>
                <a:gd name="connsiteX856" fmla="*/ 871310 w 1505508"/>
                <a:gd name="connsiteY856" fmla="*/ 285606 h 1873577"/>
                <a:gd name="connsiteX857" fmla="*/ 871310 w 1505508"/>
                <a:gd name="connsiteY857" fmla="*/ 281798 h 1873577"/>
                <a:gd name="connsiteX858" fmla="*/ 868453 w 1505508"/>
                <a:gd name="connsiteY858" fmla="*/ 277990 h 1873577"/>
                <a:gd name="connsiteX859" fmla="*/ 865596 w 1505508"/>
                <a:gd name="connsiteY859" fmla="*/ 277990 h 1873577"/>
                <a:gd name="connsiteX860" fmla="*/ 858930 w 1505508"/>
                <a:gd name="connsiteY860" fmla="*/ 281798 h 1873577"/>
                <a:gd name="connsiteX861" fmla="*/ 852265 w 1505508"/>
                <a:gd name="connsiteY861" fmla="*/ 289414 h 1873577"/>
                <a:gd name="connsiteX862" fmla="*/ 914161 w 1505508"/>
                <a:gd name="connsiteY862" fmla="*/ 239909 h 1873577"/>
                <a:gd name="connsiteX863" fmla="*/ 900830 w 1505508"/>
                <a:gd name="connsiteY863" fmla="*/ 239909 h 1873577"/>
                <a:gd name="connsiteX864" fmla="*/ 900830 w 1505508"/>
                <a:gd name="connsiteY864" fmla="*/ 250381 h 1873577"/>
                <a:gd name="connsiteX865" fmla="*/ 919875 w 1505508"/>
                <a:gd name="connsiteY865" fmla="*/ 250381 h 1873577"/>
                <a:gd name="connsiteX866" fmla="*/ 929397 w 1505508"/>
                <a:gd name="connsiteY866" fmla="*/ 236101 h 1873577"/>
                <a:gd name="connsiteX867" fmla="*/ 919875 w 1505508"/>
                <a:gd name="connsiteY867" fmla="*/ 225629 h 1873577"/>
                <a:gd name="connsiteX868" fmla="*/ 914161 w 1505508"/>
                <a:gd name="connsiteY868" fmla="*/ 239909 h 1873577"/>
                <a:gd name="connsiteX869" fmla="*/ 930349 w 1505508"/>
                <a:gd name="connsiteY869" fmla="*/ 257998 h 1873577"/>
                <a:gd name="connsiteX870" fmla="*/ 943681 w 1505508"/>
                <a:gd name="connsiteY870" fmla="*/ 254189 h 1873577"/>
                <a:gd name="connsiteX871" fmla="*/ 934158 w 1505508"/>
                <a:gd name="connsiteY871" fmla="*/ 243717 h 1873577"/>
                <a:gd name="connsiteX872" fmla="*/ 920827 w 1505508"/>
                <a:gd name="connsiteY872" fmla="*/ 257998 h 1873577"/>
                <a:gd name="connsiteX873" fmla="*/ 930349 w 1505508"/>
                <a:gd name="connsiteY873" fmla="*/ 257998 h 1873577"/>
                <a:gd name="connsiteX874" fmla="*/ 930349 w 1505508"/>
                <a:gd name="connsiteY874" fmla="*/ 264662 h 1873577"/>
                <a:gd name="connsiteX875" fmla="*/ 927492 w 1505508"/>
                <a:gd name="connsiteY875" fmla="*/ 264662 h 1873577"/>
                <a:gd name="connsiteX876" fmla="*/ 920827 w 1505508"/>
                <a:gd name="connsiteY876" fmla="*/ 260854 h 1873577"/>
                <a:gd name="connsiteX877" fmla="*/ 911304 w 1505508"/>
                <a:gd name="connsiteY877" fmla="*/ 260854 h 1873577"/>
                <a:gd name="connsiteX878" fmla="*/ 901782 w 1505508"/>
                <a:gd name="connsiteY878" fmla="*/ 257046 h 1873577"/>
                <a:gd name="connsiteX879" fmla="*/ 894164 w 1505508"/>
                <a:gd name="connsiteY879" fmla="*/ 257046 h 1873577"/>
                <a:gd name="connsiteX880" fmla="*/ 891307 w 1505508"/>
                <a:gd name="connsiteY880" fmla="*/ 260854 h 1873577"/>
                <a:gd name="connsiteX881" fmla="*/ 891307 w 1505508"/>
                <a:gd name="connsiteY881" fmla="*/ 264662 h 1873577"/>
                <a:gd name="connsiteX882" fmla="*/ 894164 w 1505508"/>
                <a:gd name="connsiteY882" fmla="*/ 271326 h 1873577"/>
                <a:gd name="connsiteX883" fmla="*/ 894164 w 1505508"/>
                <a:gd name="connsiteY883" fmla="*/ 275134 h 1873577"/>
                <a:gd name="connsiteX884" fmla="*/ 897973 w 1505508"/>
                <a:gd name="connsiteY884" fmla="*/ 282750 h 1873577"/>
                <a:gd name="connsiteX885" fmla="*/ 888450 w 1505508"/>
                <a:gd name="connsiteY885" fmla="*/ 282750 h 1873577"/>
                <a:gd name="connsiteX886" fmla="*/ 888450 w 1505508"/>
                <a:gd name="connsiteY886" fmla="*/ 297030 h 1873577"/>
                <a:gd name="connsiteX887" fmla="*/ 897973 w 1505508"/>
                <a:gd name="connsiteY887" fmla="*/ 304647 h 1873577"/>
                <a:gd name="connsiteX888" fmla="*/ 891307 w 1505508"/>
                <a:gd name="connsiteY888" fmla="*/ 311311 h 1873577"/>
                <a:gd name="connsiteX889" fmla="*/ 891307 w 1505508"/>
                <a:gd name="connsiteY889" fmla="*/ 317975 h 1873577"/>
                <a:gd name="connsiteX890" fmla="*/ 897973 w 1505508"/>
                <a:gd name="connsiteY890" fmla="*/ 332255 h 1873577"/>
                <a:gd name="connsiteX891" fmla="*/ 904638 w 1505508"/>
                <a:gd name="connsiteY891" fmla="*/ 336063 h 1873577"/>
                <a:gd name="connsiteX892" fmla="*/ 907495 w 1505508"/>
                <a:gd name="connsiteY892" fmla="*/ 339871 h 1873577"/>
                <a:gd name="connsiteX893" fmla="*/ 914161 w 1505508"/>
                <a:gd name="connsiteY893" fmla="*/ 339871 h 1873577"/>
                <a:gd name="connsiteX894" fmla="*/ 920827 w 1505508"/>
                <a:gd name="connsiteY894" fmla="*/ 336063 h 1873577"/>
                <a:gd name="connsiteX895" fmla="*/ 927492 w 1505508"/>
                <a:gd name="connsiteY895" fmla="*/ 336063 h 1873577"/>
                <a:gd name="connsiteX896" fmla="*/ 930349 w 1505508"/>
                <a:gd name="connsiteY896" fmla="*/ 332255 h 1873577"/>
                <a:gd name="connsiteX897" fmla="*/ 930349 w 1505508"/>
                <a:gd name="connsiteY897" fmla="*/ 328447 h 1873577"/>
                <a:gd name="connsiteX898" fmla="*/ 937015 w 1505508"/>
                <a:gd name="connsiteY898" fmla="*/ 328447 h 1873577"/>
                <a:gd name="connsiteX899" fmla="*/ 943681 w 1505508"/>
                <a:gd name="connsiteY899" fmla="*/ 324639 h 1873577"/>
                <a:gd name="connsiteX900" fmla="*/ 953203 w 1505508"/>
                <a:gd name="connsiteY900" fmla="*/ 324639 h 1873577"/>
                <a:gd name="connsiteX901" fmla="*/ 959869 w 1505508"/>
                <a:gd name="connsiteY901" fmla="*/ 320831 h 1873577"/>
                <a:gd name="connsiteX902" fmla="*/ 962726 w 1505508"/>
                <a:gd name="connsiteY902" fmla="*/ 314167 h 1873577"/>
                <a:gd name="connsiteX903" fmla="*/ 969391 w 1505508"/>
                <a:gd name="connsiteY903" fmla="*/ 289414 h 1873577"/>
                <a:gd name="connsiteX904" fmla="*/ 972248 w 1505508"/>
                <a:gd name="connsiteY904" fmla="*/ 282750 h 1873577"/>
                <a:gd name="connsiteX905" fmla="*/ 972248 w 1505508"/>
                <a:gd name="connsiteY905" fmla="*/ 278942 h 1873577"/>
                <a:gd name="connsiteX906" fmla="*/ 975105 w 1505508"/>
                <a:gd name="connsiteY906" fmla="*/ 271326 h 1873577"/>
                <a:gd name="connsiteX907" fmla="*/ 975105 w 1505508"/>
                <a:gd name="connsiteY907" fmla="*/ 260854 h 1873577"/>
                <a:gd name="connsiteX908" fmla="*/ 972248 w 1505508"/>
                <a:gd name="connsiteY908" fmla="*/ 257046 h 1873577"/>
                <a:gd name="connsiteX909" fmla="*/ 949394 w 1505508"/>
                <a:gd name="connsiteY909" fmla="*/ 257046 h 1873577"/>
                <a:gd name="connsiteX910" fmla="*/ 942729 w 1505508"/>
                <a:gd name="connsiteY910" fmla="*/ 260854 h 1873577"/>
                <a:gd name="connsiteX911" fmla="*/ 938920 w 1505508"/>
                <a:gd name="connsiteY911" fmla="*/ 260854 h 1873577"/>
                <a:gd name="connsiteX912" fmla="*/ 932254 w 1505508"/>
                <a:gd name="connsiteY912" fmla="*/ 264662 h 1873577"/>
                <a:gd name="connsiteX913" fmla="*/ 930349 w 1505508"/>
                <a:gd name="connsiteY913" fmla="*/ 264662 h 1873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Lst>
              <a:rect l="l" t="t" r="r" b="b"/>
              <a:pathLst>
                <a:path w="1505508" h="1873577">
                  <a:moveTo>
                    <a:pt x="1505509" y="589301"/>
                  </a:moveTo>
                  <a:lnTo>
                    <a:pt x="1505509" y="578829"/>
                  </a:lnTo>
                  <a:lnTo>
                    <a:pt x="1502652" y="572165"/>
                  </a:lnTo>
                  <a:lnTo>
                    <a:pt x="1495986" y="561692"/>
                  </a:lnTo>
                  <a:lnTo>
                    <a:pt x="1493129" y="551220"/>
                  </a:lnTo>
                  <a:lnTo>
                    <a:pt x="1493129" y="512187"/>
                  </a:lnTo>
                  <a:lnTo>
                    <a:pt x="1476941" y="494099"/>
                  </a:lnTo>
                  <a:lnTo>
                    <a:pt x="1460753" y="490291"/>
                  </a:lnTo>
                  <a:lnTo>
                    <a:pt x="1435042" y="494099"/>
                  </a:lnTo>
                  <a:lnTo>
                    <a:pt x="1425520" y="483627"/>
                  </a:lnTo>
                  <a:lnTo>
                    <a:pt x="1415997" y="483627"/>
                  </a:lnTo>
                  <a:lnTo>
                    <a:pt x="1406475" y="469346"/>
                  </a:lnTo>
                  <a:lnTo>
                    <a:pt x="1393143" y="469346"/>
                  </a:lnTo>
                  <a:lnTo>
                    <a:pt x="1376955" y="451258"/>
                  </a:lnTo>
                  <a:lnTo>
                    <a:pt x="1370289" y="440786"/>
                  </a:lnTo>
                  <a:lnTo>
                    <a:pt x="1351244" y="419841"/>
                  </a:lnTo>
                  <a:lnTo>
                    <a:pt x="1312202" y="391281"/>
                  </a:lnTo>
                  <a:lnTo>
                    <a:pt x="1298870" y="387472"/>
                  </a:lnTo>
                  <a:lnTo>
                    <a:pt x="1256019" y="387472"/>
                  </a:lnTo>
                  <a:lnTo>
                    <a:pt x="1256019" y="394137"/>
                  </a:lnTo>
                  <a:lnTo>
                    <a:pt x="1253162" y="394137"/>
                  </a:lnTo>
                  <a:lnTo>
                    <a:pt x="1246497" y="387472"/>
                  </a:lnTo>
                  <a:lnTo>
                    <a:pt x="1239831" y="383664"/>
                  </a:lnTo>
                  <a:lnTo>
                    <a:pt x="1233165" y="383664"/>
                  </a:lnTo>
                  <a:lnTo>
                    <a:pt x="1226499" y="379856"/>
                  </a:lnTo>
                  <a:lnTo>
                    <a:pt x="1210311" y="379856"/>
                  </a:lnTo>
                  <a:lnTo>
                    <a:pt x="1207454" y="376048"/>
                  </a:lnTo>
                  <a:lnTo>
                    <a:pt x="1200789" y="372240"/>
                  </a:lnTo>
                  <a:lnTo>
                    <a:pt x="1191266" y="368432"/>
                  </a:lnTo>
                  <a:lnTo>
                    <a:pt x="1184600" y="364624"/>
                  </a:lnTo>
                  <a:lnTo>
                    <a:pt x="1175078" y="360816"/>
                  </a:lnTo>
                  <a:lnTo>
                    <a:pt x="1168412" y="360816"/>
                  </a:lnTo>
                  <a:lnTo>
                    <a:pt x="1161746" y="364624"/>
                  </a:lnTo>
                  <a:lnTo>
                    <a:pt x="1144606" y="382712"/>
                  </a:lnTo>
                  <a:lnTo>
                    <a:pt x="1141749" y="389377"/>
                  </a:lnTo>
                  <a:lnTo>
                    <a:pt x="1132226" y="375096"/>
                  </a:lnTo>
                  <a:lnTo>
                    <a:pt x="1132226" y="396041"/>
                  </a:lnTo>
                  <a:lnTo>
                    <a:pt x="1116038" y="410321"/>
                  </a:lnTo>
                  <a:lnTo>
                    <a:pt x="1125561" y="371288"/>
                  </a:lnTo>
                  <a:lnTo>
                    <a:pt x="1128417" y="371288"/>
                  </a:lnTo>
                  <a:lnTo>
                    <a:pt x="1135083" y="364624"/>
                  </a:lnTo>
                  <a:lnTo>
                    <a:pt x="1135083" y="356056"/>
                  </a:lnTo>
                  <a:lnTo>
                    <a:pt x="1132226" y="352248"/>
                  </a:lnTo>
                  <a:lnTo>
                    <a:pt x="1129370" y="352248"/>
                  </a:lnTo>
                  <a:lnTo>
                    <a:pt x="1119847" y="362720"/>
                  </a:lnTo>
                  <a:lnTo>
                    <a:pt x="1126513" y="341776"/>
                  </a:lnTo>
                  <a:lnTo>
                    <a:pt x="1122704" y="341776"/>
                  </a:lnTo>
                  <a:lnTo>
                    <a:pt x="1119847" y="337968"/>
                  </a:lnTo>
                  <a:lnTo>
                    <a:pt x="1119847" y="334159"/>
                  </a:lnTo>
                  <a:lnTo>
                    <a:pt x="1106516" y="319879"/>
                  </a:lnTo>
                  <a:lnTo>
                    <a:pt x="1103659" y="319879"/>
                  </a:lnTo>
                  <a:lnTo>
                    <a:pt x="1096993" y="330351"/>
                  </a:lnTo>
                  <a:lnTo>
                    <a:pt x="1094136" y="322735"/>
                  </a:lnTo>
                  <a:lnTo>
                    <a:pt x="1087471" y="318927"/>
                  </a:lnTo>
                  <a:lnTo>
                    <a:pt x="1084614" y="312263"/>
                  </a:lnTo>
                  <a:lnTo>
                    <a:pt x="1077948" y="308455"/>
                  </a:lnTo>
                  <a:lnTo>
                    <a:pt x="1075091" y="304647"/>
                  </a:lnTo>
                  <a:lnTo>
                    <a:pt x="1068425" y="300839"/>
                  </a:lnTo>
                  <a:lnTo>
                    <a:pt x="1055094" y="300839"/>
                  </a:lnTo>
                  <a:lnTo>
                    <a:pt x="1048428" y="297030"/>
                  </a:lnTo>
                  <a:lnTo>
                    <a:pt x="1045571" y="297030"/>
                  </a:lnTo>
                  <a:lnTo>
                    <a:pt x="1038906" y="290366"/>
                  </a:lnTo>
                  <a:lnTo>
                    <a:pt x="1032240" y="286558"/>
                  </a:lnTo>
                  <a:lnTo>
                    <a:pt x="1029383" y="279894"/>
                  </a:lnTo>
                  <a:lnTo>
                    <a:pt x="1022718" y="276086"/>
                  </a:lnTo>
                  <a:lnTo>
                    <a:pt x="1019861" y="282750"/>
                  </a:lnTo>
                  <a:lnTo>
                    <a:pt x="990341" y="282750"/>
                  </a:lnTo>
                  <a:lnTo>
                    <a:pt x="983675" y="289414"/>
                  </a:lnTo>
                  <a:lnTo>
                    <a:pt x="980819" y="296079"/>
                  </a:lnTo>
                  <a:lnTo>
                    <a:pt x="980819" y="303695"/>
                  </a:lnTo>
                  <a:lnTo>
                    <a:pt x="977962" y="307503"/>
                  </a:lnTo>
                  <a:lnTo>
                    <a:pt x="977962" y="311311"/>
                  </a:lnTo>
                  <a:lnTo>
                    <a:pt x="984627" y="321783"/>
                  </a:lnTo>
                  <a:lnTo>
                    <a:pt x="964630" y="321783"/>
                  </a:lnTo>
                  <a:lnTo>
                    <a:pt x="961774" y="329399"/>
                  </a:lnTo>
                  <a:lnTo>
                    <a:pt x="955108" y="336063"/>
                  </a:lnTo>
                  <a:lnTo>
                    <a:pt x="952251" y="342728"/>
                  </a:lnTo>
                  <a:lnTo>
                    <a:pt x="952251" y="346536"/>
                  </a:lnTo>
                  <a:lnTo>
                    <a:pt x="949394" y="350344"/>
                  </a:lnTo>
                  <a:lnTo>
                    <a:pt x="949394" y="357960"/>
                  </a:lnTo>
                  <a:lnTo>
                    <a:pt x="946537" y="364624"/>
                  </a:lnTo>
                  <a:lnTo>
                    <a:pt x="939872" y="371288"/>
                  </a:lnTo>
                  <a:lnTo>
                    <a:pt x="937015" y="371288"/>
                  </a:lnTo>
                  <a:lnTo>
                    <a:pt x="939872" y="367480"/>
                  </a:lnTo>
                  <a:lnTo>
                    <a:pt x="939872" y="360816"/>
                  </a:lnTo>
                  <a:lnTo>
                    <a:pt x="942729" y="354152"/>
                  </a:lnTo>
                  <a:lnTo>
                    <a:pt x="942729" y="350344"/>
                  </a:lnTo>
                  <a:lnTo>
                    <a:pt x="946537" y="343680"/>
                  </a:lnTo>
                  <a:lnTo>
                    <a:pt x="946537" y="339871"/>
                  </a:lnTo>
                  <a:lnTo>
                    <a:pt x="942729" y="336063"/>
                  </a:lnTo>
                  <a:lnTo>
                    <a:pt x="939872" y="336063"/>
                  </a:lnTo>
                  <a:lnTo>
                    <a:pt x="937015" y="339871"/>
                  </a:lnTo>
                  <a:lnTo>
                    <a:pt x="934158" y="339871"/>
                  </a:lnTo>
                  <a:lnTo>
                    <a:pt x="927492" y="346536"/>
                  </a:lnTo>
                  <a:lnTo>
                    <a:pt x="920827" y="342728"/>
                  </a:lnTo>
                  <a:lnTo>
                    <a:pt x="901782" y="342728"/>
                  </a:lnTo>
                  <a:lnTo>
                    <a:pt x="895116" y="338920"/>
                  </a:lnTo>
                  <a:lnTo>
                    <a:pt x="888450" y="332255"/>
                  </a:lnTo>
                  <a:lnTo>
                    <a:pt x="888450" y="303695"/>
                  </a:lnTo>
                  <a:lnTo>
                    <a:pt x="885593" y="299887"/>
                  </a:lnTo>
                  <a:lnTo>
                    <a:pt x="885593" y="292270"/>
                  </a:lnTo>
                  <a:lnTo>
                    <a:pt x="882737" y="292270"/>
                  </a:lnTo>
                  <a:lnTo>
                    <a:pt x="875119" y="298935"/>
                  </a:lnTo>
                  <a:lnTo>
                    <a:pt x="868453" y="302743"/>
                  </a:lnTo>
                  <a:lnTo>
                    <a:pt x="865596" y="306551"/>
                  </a:lnTo>
                  <a:lnTo>
                    <a:pt x="862739" y="313215"/>
                  </a:lnTo>
                  <a:lnTo>
                    <a:pt x="859883" y="317023"/>
                  </a:lnTo>
                  <a:lnTo>
                    <a:pt x="846551" y="323687"/>
                  </a:lnTo>
                  <a:lnTo>
                    <a:pt x="843694" y="327495"/>
                  </a:lnTo>
                  <a:lnTo>
                    <a:pt x="820840" y="327495"/>
                  </a:lnTo>
                  <a:lnTo>
                    <a:pt x="814175" y="323687"/>
                  </a:lnTo>
                  <a:lnTo>
                    <a:pt x="837029" y="317023"/>
                  </a:lnTo>
                  <a:lnTo>
                    <a:pt x="839885" y="310359"/>
                  </a:lnTo>
                  <a:lnTo>
                    <a:pt x="849408" y="299887"/>
                  </a:lnTo>
                  <a:lnTo>
                    <a:pt x="849408" y="290366"/>
                  </a:lnTo>
                  <a:lnTo>
                    <a:pt x="853217" y="286558"/>
                  </a:lnTo>
                  <a:lnTo>
                    <a:pt x="862739" y="265614"/>
                  </a:lnTo>
                  <a:lnTo>
                    <a:pt x="881784" y="244669"/>
                  </a:lnTo>
                  <a:lnTo>
                    <a:pt x="888450" y="240861"/>
                  </a:lnTo>
                  <a:lnTo>
                    <a:pt x="897973" y="230389"/>
                  </a:lnTo>
                  <a:lnTo>
                    <a:pt x="897973" y="222773"/>
                  </a:lnTo>
                  <a:lnTo>
                    <a:pt x="900830" y="216109"/>
                  </a:lnTo>
                  <a:lnTo>
                    <a:pt x="907495" y="209445"/>
                  </a:lnTo>
                  <a:lnTo>
                    <a:pt x="914161" y="205637"/>
                  </a:lnTo>
                  <a:lnTo>
                    <a:pt x="917018" y="201828"/>
                  </a:lnTo>
                  <a:lnTo>
                    <a:pt x="923683" y="198020"/>
                  </a:lnTo>
                  <a:lnTo>
                    <a:pt x="910352" y="194212"/>
                  </a:lnTo>
                  <a:lnTo>
                    <a:pt x="919875" y="183740"/>
                  </a:lnTo>
                  <a:lnTo>
                    <a:pt x="919875" y="173268"/>
                  </a:lnTo>
                  <a:lnTo>
                    <a:pt x="916065" y="169460"/>
                  </a:lnTo>
                  <a:lnTo>
                    <a:pt x="909400" y="165652"/>
                  </a:lnTo>
                  <a:lnTo>
                    <a:pt x="899877" y="165652"/>
                  </a:lnTo>
                  <a:lnTo>
                    <a:pt x="893211" y="161844"/>
                  </a:lnTo>
                  <a:lnTo>
                    <a:pt x="890355" y="158036"/>
                  </a:lnTo>
                  <a:lnTo>
                    <a:pt x="887498" y="147563"/>
                  </a:lnTo>
                  <a:lnTo>
                    <a:pt x="884641" y="126619"/>
                  </a:lnTo>
                  <a:lnTo>
                    <a:pt x="881784" y="98058"/>
                  </a:lnTo>
                  <a:lnTo>
                    <a:pt x="878928" y="79970"/>
                  </a:lnTo>
                  <a:lnTo>
                    <a:pt x="876071" y="65689"/>
                  </a:lnTo>
                  <a:lnTo>
                    <a:pt x="872262" y="55217"/>
                  </a:lnTo>
                  <a:lnTo>
                    <a:pt x="869405" y="48553"/>
                  </a:lnTo>
                  <a:lnTo>
                    <a:pt x="862739" y="44745"/>
                  </a:lnTo>
                  <a:lnTo>
                    <a:pt x="859883" y="44745"/>
                  </a:lnTo>
                  <a:lnTo>
                    <a:pt x="859883" y="52361"/>
                  </a:lnTo>
                  <a:lnTo>
                    <a:pt x="862739" y="56169"/>
                  </a:lnTo>
                  <a:lnTo>
                    <a:pt x="862739" y="62833"/>
                  </a:lnTo>
                  <a:lnTo>
                    <a:pt x="853217" y="62833"/>
                  </a:lnTo>
                  <a:lnTo>
                    <a:pt x="853217" y="59025"/>
                  </a:lnTo>
                  <a:lnTo>
                    <a:pt x="849408" y="62833"/>
                  </a:lnTo>
                  <a:lnTo>
                    <a:pt x="846551" y="69497"/>
                  </a:lnTo>
                  <a:lnTo>
                    <a:pt x="846551" y="73305"/>
                  </a:lnTo>
                  <a:lnTo>
                    <a:pt x="843694" y="77114"/>
                  </a:lnTo>
                  <a:lnTo>
                    <a:pt x="840838" y="83778"/>
                  </a:lnTo>
                  <a:lnTo>
                    <a:pt x="834172" y="90442"/>
                  </a:lnTo>
                  <a:lnTo>
                    <a:pt x="824649" y="111386"/>
                  </a:lnTo>
                  <a:lnTo>
                    <a:pt x="824649" y="121859"/>
                  </a:lnTo>
                  <a:lnTo>
                    <a:pt x="811318" y="142803"/>
                  </a:lnTo>
                  <a:lnTo>
                    <a:pt x="808461" y="142803"/>
                  </a:lnTo>
                  <a:lnTo>
                    <a:pt x="804652" y="146611"/>
                  </a:lnTo>
                  <a:lnTo>
                    <a:pt x="795130" y="146611"/>
                  </a:lnTo>
                  <a:lnTo>
                    <a:pt x="788464" y="139947"/>
                  </a:lnTo>
                  <a:lnTo>
                    <a:pt x="785607" y="143755"/>
                  </a:lnTo>
                  <a:lnTo>
                    <a:pt x="778941" y="143755"/>
                  </a:lnTo>
                  <a:lnTo>
                    <a:pt x="776085" y="139947"/>
                  </a:lnTo>
                  <a:lnTo>
                    <a:pt x="769419" y="139947"/>
                  </a:lnTo>
                  <a:lnTo>
                    <a:pt x="766562" y="143755"/>
                  </a:lnTo>
                  <a:lnTo>
                    <a:pt x="766562" y="147563"/>
                  </a:lnTo>
                  <a:lnTo>
                    <a:pt x="763705" y="151371"/>
                  </a:lnTo>
                  <a:lnTo>
                    <a:pt x="750374" y="151371"/>
                  </a:lnTo>
                  <a:lnTo>
                    <a:pt x="743708" y="143755"/>
                  </a:lnTo>
                  <a:lnTo>
                    <a:pt x="743708" y="139947"/>
                  </a:lnTo>
                  <a:lnTo>
                    <a:pt x="734186" y="136139"/>
                  </a:lnTo>
                  <a:lnTo>
                    <a:pt x="731329" y="132331"/>
                  </a:lnTo>
                  <a:lnTo>
                    <a:pt x="728472" y="125667"/>
                  </a:lnTo>
                  <a:lnTo>
                    <a:pt x="722758" y="125667"/>
                  </a:lnTo>
                  <a:lnTo>
                    <a:pt x="716093" y="129475"/>
                  </a:lnTo>
                  <a:lnTo>
                    <a:pt x="713236" y="133283"/>
                  </a:lnTo>
                  <a:lnTo>
                    <a:pt x="706570" y="137091"/>
                  </a:lnTo>
                  <a:lnTo>
                    <a:pt x="693239" y="137091"/>
                  </a:lnTo>
                  <a:lnTo>
                    <a:pt x="693239" y="130427"/>
                  </a:lnTo>
                  <a:lnTo>
                    <a:pt x="690382" y="130427"/>
                  </a:lnTo>
                  <a:lnTo>
                    <a:pt x="683716" y="134235"/>
                  </a:lnTo>
                  <a:lnTo>
                    <a:pt x="683716" y="148515"/>
                  </a:lnTo>
                  <a:lnTo>
                    <a:pt x="690382" y="156131"/>
                  </a:lnTo>
                  <a:lnTo>
                    <a:pt x="690382" y="159939"/>
                  </a:lnTo>
                  <a:lnTo>
                    <a:pt x="693239" y="163747"/>
                  </a:lnTo>
                  <a:lnTo>
                    <a:pt x="690382" y="167556"/>
                  </a:lnTo>
                  <a:lnTo>
                    <a:pt x="680859" y="167556"/>
                  </a:lnTo>
                  <a:lnTo>
                    <a:pt x="667528" y="160892"/>
                  </a:lnTo>
                  <a:lnTo>
                    <a:pt x="663719" y="160892"/>
                  </a:lnTo>
                  <a:lnTo>
                    <a:pt x="657053" y="157083"/>
                  </a:lnTo>
                  <a:lnTo>
                    <a:pt x="657053" y="160892"/>
                  </a:lnTo>
                  <a:lnTo>
                    <a:pt x="654196" y="164700"/>
                  </a:lnTo>
                  <a:lnTo>
                    <a:pt x="651340" y="164700"/>
                  </a:lnTo>
                  <a:lnTo>
                    <a:pt x="644674" y="158036"/>
                  </a:lnTo>
                  <a:lnTo>
                    <a:pt x="638008" y="158036"/>
                  </a:lnTo>
                  <a:lnTo>
                    <a:pt x="627533" y="165652"/>
                  </a:lnTo>
                  <a:lnTo>
                    <a:pt x="627533" y="169460"/>
                  </a:lnTo>
                  <a:lnTo>
                    <a:pt x="611345" y="169460"/>
                  </a:lnTo>
                  <a:lnTo>
                    <a:pt x="608488" y="177076"/>
                  </a:lnTo>
                  <a:lnTo>
                    <a:pt x="598966" y="177076"/>
                  </a:lnTo>
                  <a:lnTo>
                    <a:pt x="592300" y="183740"/>
                  </a:lnTo>
                  <a:lnTo>
                    <a:pt x="592300" y="190404"/>
                  </a:lnTo>
                  <a:lnTo>
                    <a:pt x="589443" y="194212"/>
                  </a:lnTo>
                  <a:lnTo>
                    <a:pt x="570398" y="194212"/>
                  </a:lnTo>
                  <a:lnTo>
                    <a:pt x="567542" y="187548"/>
                  </a:lnTo>
                  <a:lnTo>
                    <a:pt x="560876" y="187548"/>
                  </a:lnTo>
                  <a:lnTo>
                    <a:pt x="544687" y="166604"/>
                  </a:lnTo>
                  <a:lnTo>
                    <a:pt x="544687" y="148515"/>
                  </a:lnTo>
                  <a:lnTo>
                    <a:pt x="531356" y="134235"/>
                  </a:lnTo>
                  <a:lnTo>
                    <a:pt x="527547" y="127571"/>
                  </a:lnTo>
                  <a:lnTo>
                    <a:pt x="527547" y="123763"/>
                  </a:lnTo>
                  <a:lnTo>
                    <a:pt x="531356" y="116146"/>
                  </a:lnTo>
                  <a:lnTo>
                    <a:pt x="531356" y="112338"/>
                  </a:lnTo>
                  <a:lnTo>
                    <a:pt x="534213" y="105674"/>
                  </a:lnTo>
                  <a:lnTo>
                    <a:pt x="540878" y="80922"/>
                  </a:lnTo>
                  <a:lnTo>
                    <a:pt x="547544" y="74258"/>
                  </a:lnTo>
                  <a:lnTo>
                    <a:pt x="550401" y="66641"/>
                  </a:lnTo>
                  <a:lnTo>
                    <a:pt x="550401" y="59977"/>
                  </a:lnTo>
                  <a:lnTo>
                    <a:pt x="547544" y="59977"/>
                  </a:lnTo>
                  <a:lnTo>
                    <a:pt x="544687" y="56169"/>
                  </a:lnTo>
                  <a:lnTo>
                    <a:pt x="544687" y="38081"/>
                  </a:lnTo>
                  <a:lnTo>
                    <a:pt x="541831" y="38081"/>
                  </a:lnTo>
                  <a:lnTo>
                    <a:pt x="535165" y="41889"/>
                  </a:lnTo>
                  <a:lnTo>
                    <a:pt x="532308" y="41889"/>
                  </a:lnTo>
                  <a:lnTo>
                    <a:pt x="528499" y="38081"/>
                  </a:lnTo>
                  <a:lnTo>
                    <a:pt x="528499" y="34273"/>
                  </a:lnTo>
                  <a:lnTo>
                    <a:pt x="532308" y="30465"/>
                  </a:lnTo>
                  <a:lnTo>
                    <a:pt x="535165" y="23801"/>
                  </a:lnTo>
                  <a:lnTo>
                    <a:pt x="535165" y="13328"/>
                  </a:lnTo>
                  <a:lnTo>
                    <a:pt x="532308" y="6664"/>
                  </a:lnTo>
                  <a:lnTo>
                    <a:pt x="525642" y="0"/>
                  </a:lnTo>
                  <a:lnTo>
                    <a:pt x="522786" y="6664"/>
                  </a:lnTo>
                  <a:lnTo>
                    <a:pt x="509454" y="2856"/>
                  </a:lnTo>
                  <a:lnTo>
                    <a:pt x="509454" y="23801"/>
                  </a:lnTo>
                  <a:lnTo>
                    <a:pt x="505645" y="27609"/>
                  </a:lnTo>
                  <a:lnTo>
                    <a:pt x="498979" y="27609"/>
                  </a:lnTo>
                  <a:lnTo>
                    <a:pt x="498979" y="34273"/>
                  </a:lnTo>
                  <a:lnTo>
                    <a:pt x="484696" y="34273"/>
                  </a:lnTo>
                  <a:lnTo>
                    <a:pt x="478030" y="38081"/>
                  </a:lnTo>
                  <a:lnTo>
                    <a:pt x="465651" y="52361"/>
                  </a:lnTo>
                  <a:lnTo>
                    <a:pt x="458985" y="56169"/>
                  </a:lnTo>
                  <a:lnTo>
                    <a:pt x="449462" y="56169"/>
                  </a:lnTo>
                  <a:lnTo>
                    <a:pt x="446606" y="52361"/>
                  </a:lnTo>
                  <a:lnTo>
                    <a:pt x="437083" y="52361"/>
                  </a:lnTo>
                  <a:lnTo>
                    <a:pt x="434227" y="56169"/>
                  </a:lnTo>
                  <a:lnTo>
                    <a:pt x="434227" y="62833"/>
                  </a:lnTo>
                  <a:lnTo>
                    <a:pt x="431370" y="69497"/>
                  </a:lnTo>
                  <a:lnTo>
                    <a:pt x="431370" y="79970"/>
                  </a:lnTo>
                  <a:lnTo>
                    <a:pt x="428513" y="83778"/>
                  </a:lnTo>
                  <a:lnTo>
                    <a:pt x="421847" y="79970"/>
                  </a:lnTo>
                  <a:lnTo>
                    <a:pt x="415182" y="73305"/>
                  </a:lnTo>
                  <a:lnTo>
                    <a:pt x="412325" y="65689"/>
                  </a:lnTo>
                  <a:lnTo>
                    <a:pt x="409468" y="61881"/>
                  </a:lnTo>
                  <a:lnTo>
                    <a:pt x="402802" y="61881"/>
                  </a:lnTo>
                  <a:lnTo>
                    <a:pt x="399945" y="65689"/>
                  </a:lnTo>
                  <a:lnTo>
                    <a:pt x="393280" y="61881"/>
                  </a:lnTo>
                  <a:lnTo>
                    <a:pt x="386614" y="65689"/>
                  </a:lnTo>
                  <a:lnTo>
                    <a:pt x="379948" y="65689"/>
                  </a:lnTo>
                  <a:lnTo>
                    <a:pt x="379948" y="55217"/>
                  </a:lnTo>
                  <a:lnTo>
                    <a:pt x="377091" y="51409"/>
                  </a:lnTo>
                  <a:lnTo>
                    <a:pt x="351381" y="51409"/>
                  </a:lnTo>
                  <a:lnTo>
                    <a:pt x="351381" y="47601"/>
                  </a:lnTo>
                  <a:lnTo>
                    <a:pt x="348524" y="43793"/>
                  </a:lnTo>
                  <a:lnTo>
                    <a:pt x="348524" y="61881"/>
                  </a:lnTo>
                  <a:lnTo>
                    <a:pt x="358046" y="72354"/>
                  </a:lnTo>
                  <a:lnTo>
                    <a:pt x="364712" y="76162"/>
                  </a:lnTo>
                  <a:lnTo>
                    <a:pt x="367569" y="79970"/>
                  </a:lnTo>
                  <a:lnTo>
                    <a:pt x="367569" y="98058"/>
                  </a:lnTo>
                  <a:lnTo>
                    <a:pt x="364712" y="101866"/>
                  </a:lnTo>
                  <a:lnTo>
                    <a:pt x="371378" y="108530"/>
                  </a:lnTo>
                  <a:lnTo>
                    <a:pt x="374235" y="115195"/>
                  </a:lnTo>
                  <a:lnTo>
                    <a:pt x="374235" y="133283"/>
                  </a:lnTo>
                  <a:lnTo>
                    <a:pt x="399945" y="137091"/>
                  </a:lnTo>
                  <a:lnTo>
                    <a:pt x="402802" y="140899"/>
                  </a:lnTo>
                  <a:lnTo>
                    <a:pt x="402802" y="144707"/>
                  </a:lnTo>
                  <a:lnTo>
                    <a:pt x="399945" y="152323"/>
                  </a:lnTo>
                  <a:lnTo>
                    <a:pt x="397089" y="156131"/>
                  </a:lnTo>
                  <a:lnTo>
                    <a:pt x="374235" y="156131"/>
                  </a:lnTo>
                  <a:lnTo>
                    <a:pt x="374235" y="174220"/>
                  </a:lnTo>
                  <a:lnTo>
                    <a:pt x="371378" y="181836"/>
                  </a:lnTo>
                  <a:lnTo>
                    <a:pt x="352333" y="192308"/>
                  </a:lnTo>
                  <a:lnTo>
                    <a:pt x="349476" y="196116"/>
                  </a:lnTo>
                  <a:lnTo>
                    <a:pt x="339953" y="196116"/>
                  </a:lnTo>
                  <a:lnTo>
                    <a:pt x="333288" y="203732"/>
                  </a:lnTo>
                  <a:lnTo>
                    <a:pt x="326622" y="218013"/>
                  </a:lnTo>
                  <a:lnTo>
                    <a:pt x="319956" y="224677"/>
                  </a:lnTo>
                  <a:lnTo>
                    <a:pt x="317099" y="224677"/>
                  </a:lnTo>
                  <a:lnTo>
                    <a:pt x="317099" y="210397"/>
                  </a:lnTo>
                  <a:lnTo>
                    <a:pt x="314243" y="206588"/>
                  </a:lnTo>
                  <a:lnTo>
                    <a:pt x="311386" y="210397"/>
                  </a:lnTo>
                  <a:lnTo>
                    <a:pt x="304720" y="214205"/>
                  </a:lnTo>
                  <a:lnTo>
                    <a:pt x="301863" y="218013"/>
                  </a:lnTo>
                  <a:lnTo>
                    <a:pt x="295198" y="221821"/>
                  </a:lnTo>
                  <a:lnTo>
                    <a:pt x="292341" y="221821"/>
                  </a:lnTo>
                  <a:lnTo>
                    <a:pt x="285675" y="218013"/>
                  </a:lnTo>
                  <a:lnTo>
                    <a:pt x="282818" y="218013"/>
                  </a:lnTo>
                  <a:lnTo>
                    <a:pt x="276153" y="211349"/>
                  </a:lnTo>
                  <a:lnTo>
                    <a:pt x="276153" y="207540"/>
                  </a:lnTo>
                  <a:lnTo>
                    <a:pt x="273296" y="199924"/>
                  </a:lnTo>
                  <a:lnTo>
                    <a:pt x="270439" y="196116"/>
                  </a:lnTo>
                  <a:lnTo>
                    <a:pt x="257108" y="196116"/>
                  </a:lnTo>
                  <a:lnTo>
                    <a:pt x="257108" y="178028"/>
                  </a:lnTo>
                  <a:lnTo>
                    <a:pt x="253299" y="170412"/>
                  </a:lnTo>
                  <a:lnTo>
                    <a:pt x="253299" y="163747"/>
                  </a:lnTo>
                  <a:lnTo>
                    <a:pt x="250442" y="159939"/>
                  </a:lnTo>
                  <a:lnTo>
                    <a:pt x="250442" y="153275"/>
                  </a:lnTo>
                  <a:lnTo>
                    <a:pt x="247585" y="153275"/>
                  </a:lnTo>
                  <a:lnTo>
                    <a:pt x="230445" y="170412"/>
                  </a:lnTo>
                  <a:lnTo>
                    <a:pt x="217113" y="156131"/>
                  </a:lnTo>
                  <a:lnTo>
                    <a:pt x="214256" y="156131"/>
                  </a:lnTo>
                  <a:lnTo>
                    <a:pt x="211400" y="159939"/>
                  </a:lnTo>
                  <a:lnTo>
                    <a:pt x="211400" y="170412"/>
                  </a:lnTo>
                  <a:lnTo>
                    <a:pt x="175214" y="174220"/>
                  </a:lnTo>
                  <a:lnTo>
                    <a:pt x="168548" y="167556"/>
                  </a:lnTo>
                  <a:lnTo>
                    <a:pt x="159026" y="167556"/>
                  </a:lnTo>
                  <a:lnTo>
                    <a:pt x="156169" y="171364"/>
                  </a:lnTo>
                  <a:lnTo>
                    <a:pt x="153312" y="178980"/>
                  </a:lnTo>
                  <a:lnTo>
                    <a:pt x="153312" y="185644"/>
                  </a:lnTo>
                  <a:lnTo>
                    <a:pt x="156169" y="192308"/>
                  </a:lnTo>
                  <a:lnTo>
                    <a:pt x="156169" y="198972"/>
                  </a:lnTo>
                  <a:lnTo>
                    <a:pt x="169501" y="206588"/>
                  </a:lnTo>
                  <a:lnTo>
                    <a:pt x="176166" y="202780"/>
                  </a:lnTo>
                  <a:lnTo>
                    <a:pt x="182832" y="209445"/>
                  </a:lnTo>
                  <a:lnTo>
                    <a:pt x="182832" y="213253"/>
                  </a:lnTo>
                  <a:lnTo>
                    <a:pt x="185689" y="217061"/>
                  </a:lnTo>
                  <a:lnTo>
                    <a:pt x="185689" y="220869"/>
                  </a:lnTo>
                  <a:lnTo>
                    <a:pt x="182832" y="224677"/>
                  </a:lnTo>
                  <a:lnTo>
                    <a:pt x="166644" y="224677"/>
                  </a:lnTo>
                  <a:lnTo>
                    <a:pt x="162835" y="220869"/>
                  </a:lnTo>
                  <a:lnTo>
                    <a:pt x="146647" y="224677"/>
                  </a:lnTo>
                  <a:lnTo>
                    <a:pt x="143790" y="263710"/>
                  </a:lnTo>
                  <a:lnTo>
                    <a:pt x="146647" y="263710"/>
                  </a:lnTo>
                  <a:lnTo>
                    <a:pt x="153312" y="270374"/>
                  </a:lnTo>
                  <a:lnTo>
                    <a:pt x="159978" y="274182"/>
                  </a:lnTo>
                  <a:lnTo>
                    <a:pt x="162835" y="277990"/>
                  </a:lnTo>
                  <a:lnTo>
                    <a:pt x="162835" y="292270"/>
                  </a:lnTo>
                  <a:lnTo>
                    <a:pt x="166644" y="296079"/>
                  </a:lnTo>
                  <a:lnTo>
                    <a:pt x="166644" y="299887"/>
                  </a:lnTo>
                  <a:lnTo>
                    <a:pt x="173310" y="307503"/>
                  </a:lnTo>
                  <a:lnTo>
                    <a:pt x="176166" y="314167"/>
                  </a:lnTo>
                  <a:lnTo>
                    <a:pt x="176166" y="320831"/>
                  </a:lnTo>
                  <a:lnTo>
                    <a:pt x="173310" y="327495"/>
                  </a:lnTo>
                  <a:lnTo>
                    <a:pt x="166644" y="335111"/>
                  </a:lnTo>
                  <a:lnTo>
                    <a:pt x="169501" y="363672"/>
                  </a:lnTo>
                  <a:lnTo>
                    <a:pt x="159978" y="392233"/>
                  </a:lnTo>
                  <a:lnTo>
                    <a:pt x="157121" y="435073"/>
                  </a:lnTo>
                  <a:lnTo>
                    <a:pt x="157121" y="453162"/>
                  </a:lnTo>
                  <a:lnTo>
                    <a:pt x="154264" y="460778"/>
                  </a:lnTo>
                  <a:lnTo>
                    <a:pt x="151408" y="464586"/>
                  </a:lnTo>
                  <a:lnTo>
                    <a:pt x="141885" y="464586"/>
                  </a:lnTo>
                  <a:lnTo>
                    <a:pt x="141885" y="460778"/>
                  </a:lnTo>
                  <a:lnTo>
                    <a:pt x="135219" y="453162"/>
                  </a:lnTo>
                  <a:lnTo>
                    <a:pt x="125697" y="453162"/>
                  </a:lnTo>
                  <a:lnTo>
                    <a:pt x="122840" y="456970"/>
                  </a:lnTo>
                  <a:lnTo>
                    <a:pt x="119031" y="464586"/>
                  </a:lnTo>
                  <a:lnTo>
                    <a:pt x="116174" y="468394"/>
                  </a:lnTo>
                  <a:lnTo>
                    <a:pt x="99986" y="464586"/>
                  </a:lnTo>
                  <a:lnTo>
                    <a:pt x="96177" y="471250"/>
                  </a:lnTo>
                  <a:lnTo>
                    <a:pt x="75228" y="471250"/>
                  </a:lnTo>
                  <a:lnTo>
                    <a:pt x="68562" y="475058"/>
                  </a:lnTo>
                  <a:lnTo>
                    <a:pt x="65705" y="478867"/>
                  </a:lnTo>
                  <a:lnTo>
                    <a:pt x="59039" y="482675"/>
                  </a:lnTo>
                  <a:lnTo>
                    <a:pt x="52374" y="490291"/>
                  </a:lnTo>
                  <a:lnTo>
                    <a:pt x="52374" y="494099"/>
                  </a:lnTo>
                  <a:lnTo>
                    <a:pt x="49517" y="497907"/>
                  </a:lnTo>
                  <a:lnTo>
                    <a:pt x="49517" y="501715"/>
                  </a:lnTo>
                  <a:lnTo>
                    <a:pt x="36185" y="501715"/>
                  </a:lnTo>
                  <a:lnTo>
                    <a:pt x="36185" y="533132"/>
                  </a:lnTo>
                  <a:lnTo>
                    <a:pt x="26663" y="543604"/>
                  </a:lnTo>
                  <a:lnTo>
                    <a:pt x="26663" y="550268"/>
                  </a:lnTo>
                  <a:lnTo>
                    <a:pt x="29520" y="554076"/>
                  </a:lnTo>
                  <a:lnTo>
                    <a:pt x="29520" y="564548"/>
                  </a:lnTo>
                  <a:lnTo>
                    <a:pt x="32376" y="568356"/>
                  </a:lnTo>
                  <a:lnTo>
                    <a:pt x="29520" y="568356"/>
                  </a:lnTo>
                  <a:lnTo>
                    <a:pt x="26663" y="564548"/>
                  </a:lnTo>
                  <a:lnTo>
                    <a:pt x="10475" y="582637"/>
                  </a:lnTo>
                  <a:lnTo>
                    <a:pt x="7618" y="589301"/>
                  </a:lnTo>
                  <a:lnTo>
                    <a:pt x="7618" y="603581"/>
                  </a:lnTo>
                  <a:lnTo>
                    <a:pt x="10475" y="607389"/>
                  </a:lnTo>
                  <a:lnTo>
                    <a:pt x="3809" y="611197"/>
                  </a:lnTo>
                  <a:lnTo>
                    <a:pt x="0" y="615006"/>
                  </a:lnTo>
                  <a:lnTo>
                    <a:pt x="0" y="622622"/>
                  </a:lnTo>
                  <a:lnTo>
                    <a:pt x="3809" y="626430"/>
                  </a:lnTo>
                  <a:lnTo>
                    <a:pt x="10475" y="630238"/>
                  </a:lnTo>
                  <a:lnTo>
                    <a:pt x="13331" y="644518"/>
                  </a:lnTo>
                  <a:lnTo>
                    <a:pt x="13331" y="648326"/>
                  </a:lnTo>
                  <a:lnTo>
                    <a:pt x="16188" y="652134"/>
                  </a:lnTo>
                  <a:lnTo>
                    <a:pt x="22854" y="666415"/>
                  </a:lnTo>
                  <a:lnTo>
                    <a:pt x="29520" y="674031"/>
                  </a:lnTo>
                  <a:lnTo>
                    <a:pt x="36185" y="677839"/>
                  </a:lnTo>
                  <a:lnTo>
                    <a:pt x="49517" y="692119"/>
                  </a:lnTo>
                  <a:lnTo>
                    <a:pt x="45708" y="695928"/>
                  </a:lnTo>
                  <a:lnTo>
                    <a:pt x="42851" y="703544"/>
                  </a:lnTo>
                  <a:lnTo>
                    <a:pt x="36185" y="707352"/>
                  </a:lnTo>
                  <a:lnTo>
                    <a:pt x="33329" y="711160"/>
                  </a:lnTo>
                  <a:lnTo>
                    <a:pt x="56183" y="711160"/>
                  </a:lnTo>
                  <a:lnTo>
                    <a:pt x="62849" y="714968"/>
                  </a:lnTo>
                  <a:lnTo>
                    <a:pt x="65705" y="714968"/>
                  </a:lnTo>
                  <a:lnTo>
                    <a:pt x="68562" y="718776"/>
                  </a:lnTo>
                  <a:lnTo>
                    <a:pt x="68562" y="726392"/>
                  </a:lnTo>
                  <a:lnTo>
                    <a:pt x="72371" y="733056"/>
                  </a:lnTo>
                  <a:lnTo>
                    <a:pt x="75228" y="736864"/>
                  </a:lnTo>
                  <a:lnTo>
                    <a:pt x="75228" y="739720"/>
                  </a:lnTo>
                  <a:lnTo>
                    <a:pt x="107604" y="735912"/>
                  </a:lnTo>
                  <a:lnTo>
                    <a:pt x="137124" y="707352"/>
                  </a:lnTo>
                  <a:lnTo>
                    <a:pt x="137124" y="714016"/>
                  </a:lnTo>
                  <a:lnTo>
                    <a:pt x="140933" y="720680"/>
                  </a:lnTo>
                  <a:lnTo>
                    <a:pt x="140933" y="731152"/>
                  </a:lnTo>
                  <a:lnTo>
                    <a:pt x="137124" y="734960"/>
                  </a:lnTo>
                  <a:lnTo>
                    <a:pt x="137124" y="741624"/>
                  </a:lnTo>
                  <a:lnTo>
                    <a:pt x="134267" y="749240"/>
                  </a:lnTo>
                  <a:lnTo>
                    <a:pt x="134267" y="755905"/>
                  </a:lnTo>
                  <a:lnTo>
                    <a:pt x="137124" y="766377"/>
                  </a:lnTo>
                  <a:lnTo>
                    <a:pt x="137124" y="784465"/>
                  </a:lnTo>
                  <a:lnTo>
                    <a:pt x="143790" y="780657"/>
                  </a:lnTo>
                  <a:lnTo>
                    <a:pt x="143790" y="784465"/>
                  </a:lnTo>
                  <a:lnTo>
                    <a:pt x="146647" y="788273"/>
                  </a:lnTo>
                  <a:lnTo>
                    <a:pt x="153312" y="788273"/>
                  </a:lnTo>
                  <a:lnTo>
                    <a:pt x="153312" y="784465"/>
                  </a:lnTo>
                  <a:lnTo>
                    <a:pt x="156169" y="784465"/>
                  </a:lnTo>
                  <a:lnTo>
                    <a:pt x="159026" y="780657"/>
                  </a:lnTo>
                  <a:lnTo>
                    <a:pt x="175214" y="780657"/>
                  </a:lnTo>
                  <a:lnTo>
                    <a:pt x="181880" y="784465"/>
                  </a:lnTo>
                  <a:lnTo>
                    <a:pt x="198068" y="784465"/>
                  </a:lnTo>
                  <a:lnTo>
                    <a:pt x="200925" y="788273"/>
                  </a:lnTo>
                  <a:lnTo>
                    <a:pt x="200925" y="792081"/>
                  </a:lnTo>
                  <a:lnTo>
                    <a:pt x="210448" y="792081"/>
                  </a:lnTo>
                  <a:lnTo>
                    <a:pt x="223779" y="785417"/>
                  </a:lnTo>
                  <a:lnTo>
                    <a:pt x="226636" y="781609"/>
                  </a:lnTo>
                  <a:lnTo>
                    <a:pt x="233301" y="771137"/>
                  </a:lnTo>
                  <a:lnTo>
                    <a:pt x="252347" y="771137"/>
                  </a:lnTo>
                  <a:lnTo>
                    <a:pt x="255203" y="753049"/>
                  </a:lnTo>
                  <a:lnTo>
                    <a:pt x="274248" y="753049"/>
                  </a:lnTo>
                  <a:lnTo>
                    <a:pt x="274248" y="749240"/>
                  </a:lnTo>
                  <a:lnTo>
                    <a:pt x="277105" y="745432"/>
                  </a:lnTo>
                  <a:lnTo>
                    <a:pt x="279962" y="738768"/>
                  </a:lnTo>
                  <a:lnTo>
                    <a:pt x="282818" y="734960"/>
                  </a:lnTo>
                  <a:lnTo>
                    <a:pt x="289484" y="731152"/>
                  </a:lnTo>
                  <a:lnTo>
                    <a:pt x="308529" y="731152"/>
                  </a:lnTo>
                  <a:lnTo>
                    <a:pt x="315195" y="724488"/>
                  </a:lnTo>
                  <a:lnTo>
                    <a:pt x="321861" y="731152"/>
                  </a:lnTo>
                  <a:lnTo>
                    <a:pt x="324718" y="731152"/>
                  </a:lnTo>
                  <a:lnTo>
                    <a:pt x="324718" y="727344"/>
                  </a:lnTo>
                  <a:lnTo>
                    <a:pt x="331383" y="723536"/>
                  </a:lnTo>
                  <a:lnTo>
                    <a:pt x="338049" y="723536"/>
                  </a:lnTo>
                  <a:lnTo>
                    <a:pt x="338049" y="741624"/>
                  </a:lnTo>
                  <a:lnTo>
                    <a:pt x="335192" y="745432"/>
                  </a:lnTo>
                  <a:lnTo>
                    <a:pt x="335192" y="749240"/>
                  </a:lnTo>
                  <a:lnTo>
                    <a:pt x="332336" y="753049"/>
                  </a:lnTo>
                  <a:lnTo>
                    <a:pt x="332336" y="771137"/>
                  </a:lnTo>
                  <a:lnTo>
                    <a:pt x="335192" y="774945"/>
                  </a:lnTo>
                  <a:lnTo>
                    <a:pt x="338049" y="781609"/>
                  </a:lnTo>
                  <a:lnTo>
                    <a:pt x="338049" y="792081"/>
                  </a:lnTo>
                  <a:lnTo>
                    <a:pt x="335192" y="795890"/>
                  </a:lnTo>
                  <a:lnTo>
                    <a:pt x="335192" y="803506"/>
                  </a:lnTo>
                  <a:lnTo>
                    <a:pt x="341858" y="810170"/>
                  </a:lnTo>
                  <a:lnTo>
                    <a:pt x="348524" y="813978"/>
                  </a:lnTo>
                  <a:lnTo>
                    <a:pt x="351381" y="817786"/>
                  </a:lnTo>
                  <a:lnTo>
                    <a:pt x="354237" y="835874"/>
                  </a:lnTo>
                  <a:lnTo>
                    <a:pt x="367569" y="835874"/>
                  </a:lnTo>
                  <a:lnTo>
                    <a:pt x="370426" y="839682"/>
                  </a:lnTo>
                  <a:lnTo>
                    <a:pt x="370426" y="843491"/>
                  </a:lnTo>
                  <a:lnTo>
                    <a:pt x="373282" y="850155"/>
                  </a:lnTo>
                  <a:lnTo>
                    <a:pt x="373282" y="853963"/>
                  </a:lnTo>
                  <a:lnTo>
                    <a:pt x="376139" y="857771"/>
                  </a:lnTo>
                  <a:lnTo>
                    <a:pt x="382805" y="861579"/>
                  </a:lnTo>
                  <a:lnTo>
                    <a:pt x="398993" y="861579"/>
                  </a:lnTo>
                  <a:lnTo>
                    <a:pt x="401850" y="857771"/>
                  </a:lnTo>
                  <a:lnTo>
                    <a:pt x="404707" y="864435"/>
                  </a:lnTo>
                  <a:lnTo>
                    <a:pt x="411372" y="868243"/>
                  </a:lnTo>
                  <a:lnTo>
                    <a:pt x="418038" y="868243"/>
                  </a:lnTo>
                  <a:lnTo>
                    <a:pt x="420895" y="864435"/>
                  </a:lnTo>
                  <a:lnTo>
                    <a:pt x="427561" y="864435"/>
                  </a:lnTo>
                  <a:lnTo>
                    <a:pt x="427561" y="868243"/>
                  </a:lnTo>
                  <a:lnTo>
                    <a:pt x="430417" y="874907"/>
                  </a:lnTo>
                  <a:lnTo>
                    <a:pt x="437083" y="878715"/>
                  </a:lnTo>
                  <a:lnTo>
                    <a:pt x="443749" y="885380"/>
                  </a:lnTo>
                  <a:lnTo>
                    <a:pt x="450415" y="889188"/>
                  </a:lnTo>
                  <a:lnTo>
                    <a:pt x="463746" y="889188"/>
                  </a:lnTo>
                  <a:lnTo>
                    <a:pt x="463746" y="892996"/>
                  </a:lnTo>
                  <a:lnTo>
                    <a:pt x="470412" y="899660"/>
                  </a:lnTo>
                  <a:lnTo>
                    <a:pt x="477078" y="903468"/>
                  </a:lnTo>
                  <a:lnTo>
                    <a:pt x="480887" y="907276"/>
                  </a:lnTo>
                  <a:lnTo>
                    <a:pt x="513263" y="907276"/>
                  </a:lnTo>
                  <a:lnTo>
                    <a:pt x="526595" y="913940"/>
                  </a:lnTo>
                  <a:lnTo>
                    <a:pt x="529452" y="920604"/>
                  </a:lnTo>
                  <a:lnTo>
                    <a:pt x="532308" y="924413"/>
                  </a:lnTo>
                  <a:lnTo>
                    <a:pt x="532308" y="942501"/>
                  </a:lnTo>
                  <a:lnTo>
                    <a:pt x="535165" y="949165"/>
                  </a:lnTo>
                  <a:lnTo>
                    <a:pt x="538022" y="952973"/>
                  </a:lnTo>
                  <a:lnTo>
                    <a:pt x="540878" y="960589"/>
                  </a:lnTo>
                  <a:lnTo>
                    <a:pt x="540878" y="978678"/>
                  </a:lnTo>
                  <a:lnTo>
                    <a:pt x="531356" y="978678"/>
                  </a:lnTo>
                  <a:lnTo>
                    <a:pt x="531356" y="982486"/>
                  </a:lnTo>
                  <a:lnTo>
                    <a:pt x="534213" y="986294"/>
                  </a:lnTo>
                  <a:lnTo>
                    <a:pt x="537070" y="992958"/>
                  </a:lnTo>
                  <a:lnTo>
                    <a:pt x="543735" y="996766"/>
                  </a:lnTo>
                  <a:lnTo>
                    <a:pt x="547544" y="1000574"/>
                  </a:lnTo>
                  <a:lnTo>
                    <a:pt x="543735" y="1008190"/>
                  </a:lnTo>
                  <a:lnTo>
                    <a:pt x="543735" y="1032943"/>
                  </a:lnTo>
                  <a:lnTo>
                    <a:pt x="547544" y="1036751"/>
                  </a:lnTo>
                  <a:lnTo>
                    <a:pt x="563732" y="1040559"/>
                  </a:lnTo>
                  <a:lnTo>
                    <a:pt x="589443" y="1044367"/>
                  </a:lnTo>
                  <a:lnTo>
                    <a:pt x="621820" y="1044367"/>
                  </a:lnTo>
                  <a:lnTo>
                    <a:pt x="621820" y="1048175"/>
                  </a:lnTo>
                  <a:lnTo>
                    <a:pt x="618963" y="1051983"/>
                  </a:lnTo>
                  <a:lnTo>
                    <a:pt x="618963" y="1058647"/>
                  </a:lnTo>
                  <a:lnTo>
                    <a:pt x="616106" y="1069120"/>
                  </a:lnTo>
                  <a:lnTo>
                    <a:pt x="616106" y="1075784"/>
                  </a:lnTo>
                  <a:lnTo>
                    <a:pt x="618963" y="1082448"/>
                  </a:lnTo>
                  <a:lnTo>
                    <a:pt x="625629" y="1086256"/>
                  </a:lnTo>
                  <a:lnTo>
                    <a:pt x="628486" y="1090064"/>
                  </a:lnTo>
                  <a:lnTo>
                    <a:pt x="641817" y="1096728"/>
                  </a:lnTo>
                  <a:lnTo>
                    <a:pt x="648483" y="1103392"/>
                  </a:lnTo>
                  <a:lnTo>
                    <a:pt x="651340" y="1111009"/>
                  </a:lnTo>
                  <a:lnTo>
                    <a:pt x="658006" y="1131953"/>
                  </a:lnTo>
                  <a:lnTo>
                    <a:pt x="658006" y="1139569"/>
                  </a:lnTo>
                  <a:lnTo>
                    <a:pt x="655149" y="1146233"/>
                  </a:lnTo>
                  <a:lnTo>
                    <a:pt x="655149" y="1160514"/>
                  </a:lnTo>
                  <a:lnTo>
                    <a:pt x="652292" y="1164322"/>
                  </a:lnTo>
                  <a:lnTo>
                    <a:pt x="652292" y="1168130"/>
                  </a:lnTo>
                  <a:lnTo>
                    <a:pt x="655149" y="1174794"/>
                  </a:lnTo>
                  <a:lnTo>
                    <a:pt x="652292" y="1181458"/>
                  </a:lnTo>
                  <a:lnTo>
                    <a:pt x="649435" y="1185266"/>
                  </a:lnTo>
                  <a:lnTo>
                    <a:pt x="646578" y="1192882"/>
                  </a:lnTo>
                  <a:lnTo>
                    <a:pt x="646578" y="1207163"/>
                  </a:lnTo>
                  <a:lnTo>
                    <a:pt x="649435" y="1210971"/>
                  </a:lnTo>
                  <a:lnTo>
                    <a:pt x="656101" y="1214779"/>
                  </a:lnTo>
                  <a:lnTo>
                    <a:pt x="653244" y="1218587"/>
                  </a:lnTo>
                  <a:lnTo>
                    <a:pt x="646578" y="1222395"/>
                  </a:lnTo>
                  <a:lnTo>
                    <a:pt x="643722" y="1226203"/>
                  </a:lnTo>
                  <a:lnTo>
                    <a:pt x="643722" y="1232867"/>
                  </a:lnTo>
                  <a:lnTo>
                    <a:pt x="646578" y="1236675"/>
                  </a:lnTo>
                  <a:lnTo>
                    <a:pt x="653244" y="1240483"/>
                  </a:lnTo>
                  <a:lnTo>
                    <a:pt x="653244" y="1261428"/>
                  </a:lnTo>
                  <a:lnTo>
                    <a:pt x="659910" y="1261428"/>
                  </a:lnTo>
                  <a:lnTo>
                    <a:pt x="659910" y="1271900"/>
                  </a:lnTo>
                  <a:lnTo>
                    <a:pt x="657053" y="1278564"/>
                  </a:lnTo>
                  <a:lnTo>
                    <a:pt x="657053" y="1303317"/>
                  </a:lnTo>
                  <a:lnTo>
                    <a:pt x="659910" y="1309981"/>
                  </a:lnTo>
                  <a:lnTo>
                    <a:pt x="663719" y="1313789"/>
                  </a:lnTo>
                  <a:lnTo>
                    <a:pt x="682764" y="1321405"/>
                  </a:lnTo>
                  <a:lnTo>
                    <a:pt x="705618" y="1325213"/>
                  </a:lnTo>
                  <a:lnTo>
                    <a:pt x="744660" y="1325213"/>
                  </a:lnTo>
                  <a:lnTo>
                    <a:pt x="751326" y="1329022"/>
                  </a:lnTo>
                  <a:lnTo>
                    <a:pt x="754183" y="1332830"/>
                  </a:lnTo>
                  <a:lnTo>
                    <a:pt x="754183" y="1347110"/>
                  </a:lnTo>
                  <a:lnTo>
                    <a:pt x="757992" y="1357582"/>
                  </a:lnTo>
                  <a:lnTo>
                    <a:pt x="757992" y="1371863"/>
                  </a:lnTo>
                  <a:lnTo>
                    <a:pt x="760849" y="1382335"/>
                  </a:lnTo>
                  <a:lnTo>
                    <a:pt x="760849" y="1392807"/>
                  </a:lnTo>
                  <a:lnTo>
                    <a:pt x="767514" y="1407087"/>
                  </a:lnTo>
                  <a:lnTo>
                    <a:pt x="774180" y="1410895"/>
                  </a:lnTo>
                  <a:lnTo>
                    <a:pt x="780846" y="1410895"/>
                  </a:lnTo>
                  <a:lnTo>
                    <a:pt x="790368" y="1400423"/>
                  </a:lnTo>
                  <a:lnTo>
                    <a:pt x="797034" y="1400423"/>
                  </a:lnTo>
                  <a:lnTo>
                    <a:pt x="803700" y="1404231"/>
                  </a:lnTo>
                  <a:lnTo>
                    <a:pt x="810366" y="1410895"/>
                  </a:lnTo>
                  <a:lnTo>
                    <a:pt x="813222" y="1417559"/>
                  </a:lnTo>
                  <a:lnTo>
                    <a:pt x="813222" y="1428032"/>
                  </a:lnTo>
                  <a:lnTo>
                    <a:pt x="810366" y="1438504"/>
                  </a:lnTo>
                  <a:lnTo>
                    <a:pt x="810366" y="1456592"/>
                  </a:lnTo>
                  <a:lnTo>
                    <a:pt x="807509" y="1460400"/>
                  </a:lnTo>
                  <a:lnTo>
                    <a:pt x="807509" y="1464209"/>
                  </a:lnTo>
                  <a:lnTo>
                    <a:pt x="804652" y="1470872"/>
                  </a:lnTo>
                  <a:lnTo>
                    <a:pt x="804652" y="1478489"/>
                  </a:lnTo>
                  <a:lnTo>
                    <a:pt x="807509" y="1488961"/>
                  </a:lnTo>
                  <a:lnTo>
                    <a:pt x="814175" y="1485153"/>
                  </a:lnTo>
                  <a:lnTo>
                    <a:pt x="817031" y="1481345"/>
                  </a:lnTo>
                  <a:lnTo>
                    <a:pt x="826554" y="1481345"/>
                  </a:lnTo>
                  <a:lnTo>
                    <a:pt x="829411" y="1485153"/>
                  </a:lnTo>
                  <a:lnTo>
                    <a:pt x="836076" y="1499433"/>
                  </a:lnTo>
                  <a:lnTo>
                    <a:pt x="836076" y="1506097"/>
                  </a:lnTo>
                  <a:lnTo>
                    <a:pt x="838933" y="1506097"/>
                  </a:lnTo>
                  <a:lnTo>
                    <a:pt x="841790" y="1509906"/>
                  </a:lnTo>
                  <a:lnTo>
                    <a:pt x="841790" y="1527994"/>
                  </a:lnTo>
                  <a:lnTo>
                    <a:pt x="844646" y="1538466"/>
                  </a:lnTo>
                  <a:lnTo>
                    <a:pt x="844646" y="1559411"/>
                  </a:lnTo>
                  <a:lnTo>
                    <a:pt x="815127" y="1569883"/>
                  </a:lnTo>
                  <a:lnTo>
                    <a:pt x="812270" y="1573691"/>
                  </a:lnTo>
                  <a:lnTo>
                    <a:pt x="809413" y="1581307"/>
                  </a:lnTo>
                  <a:lnTo>
                    <a:pt x="809413" y="1591779"/>
                  </a:lnTo>
                  <a:lnTo>
                    <a:pt x="790368" y="1591779"/>
                  </a:lnTo>
                  <a:lnTo>
                    <a:pt x="790368" y="1602252"/>
                  </a:lnTo>
                  <a:lnTo>
                    <a:pt x="787511" y="1606060"/>
                  </a:lnTo>
                  <a:lnTo>
                    <a:pt x="784655" y="1620340"/>
                  </a:lnTo>
                  <a:lnTo>
                    <a:pt x="771323" y="1624148"/>
                  </a:lnTo>
                  <a:lnTo>
                    <a:pt x="771323" y="1631764"/>
                  </a:lnTo>
                  <a:lnTo>
                    <a:pt x="768466" y="1638428"/>
                  </a:lnTo>
                  <a:lnTo>
                    <a:pt x="768466" y="1645093"/>
                  </a:lnTo>
                  <a:lnTo>
                    <a:pt x="758944" y="1655565"/>
                  </a:lnTo>
                  <a:lnTo>
                    <a:pt x="752278" y="1655565"/>
                  </a:lnTo>
                  <a:lnTo>
                    <a:pt x="752278" y="1669845"/>
                  </a:lnTo>
                  <a:lnTo>
                    <a:pt x="749421" y="1673653"/>
                  </a:lnTo>
                  <a:lnTo>
                    <a:pt x="746565" y="1681269"/>
                  </a:lnTo>
                  <a:lnTo>
                    <a:pt x="743708" y="1685077"/>
                  </a:lnTo>
                  <a:lnTo>
                    <a:pt x="734186" y="1685077"/>
                  </a:lnTo>
                  <a:lnTo>
                    <a:pt x="730376" y="1688885"/>
                  </a:lnTo>
                  <a:lnTo>
                    <a:pt x="730376" y="1695550"/>
                  </a:lnTo>
                  <a:lnTo>
                    <a:pt x="727520" y="1702214"/>
                  </a:lnTo>
                  <a:lnTo>
                    <a:pt x="727520" y="1708878"/>
                  </a:lnTo>
                  <a:lnTo>
                    <a:pt x="741803" y="1708878"/>
                  </a:lnTo>
                  <a:lnTo>
                    <a:pt x="744660" y="1705070"/>
                  </a:lnTo>
                  <a:lnTo>
                    <a:pt x="751326" y="1701262"/>
                  </a:lnTo>
                  <a:lnTo>
                    <a:pt x="757992" y="1701262"/>
                  </a:lnTo>
                  <a:lnTo>
                    <a:pt x="761801" y="1705070"/>
                  </a:lnTo>
                  <a:lnTo>
                    <a:pt x="775132" y="1711734"/>
                  </a:lnTo>
                  <a:lnTo>
                    <a:pt x="777989" y="1718398"/>
                  </a:lnTo>
                  <a:lnTo>
                    <a:pt x="784655" y="1722206"/>
                  </a:lnTo>
                  <a:lnTo>
                    <a:pt x="787511" y="1726015"/>
                  </a:lnTo>
                  <a:lnTo>
                    <a:pt x="790368" y="1733631"/>
                  </a:lnTo>
                  <a:lnTo>
                    <a:pt x="797034" y="1740295"/>
                  </a:lnTo>
                  <a:lnTo>
                    <a:pt x="797034" y="1746959"/>
                  </a:lnTo>
                  <a:lnTo>
                    <a:pt x="803700" y="1746959"/>
                  </a:lnTo>
                  <a:lnTo>
                    <a:pt x="803700" y="1743151"/>
                  </a:lnTo>
                  <a:lnTo>
                    <a:pt x="810366" y="1736487"/>
                  </a:lnTo>
                  <a:lnTo>
                    <a:pt x="813222" y="1736487"/>
                  </a:lnTo>
                  <a:lnTo>
                    <a:pt x="819888" y="1740295"/>
                  </a:lnTo>
                  <a:lnTo>
                    <a:pt x="822745" y="1746959"/>
                  </a:lnTo>
                  <a:lnTo>
                    <a:pt x="832267" y="1757431"/>
                  </a:lnTo>
                  <a:lnTo>
                    <a:pt x="841790" y="1757431"/>
                  </a:lnTo>
                  <a:lnTo>
                    <a:pt x="851312" y="1767903"/>
                  </a:lnTo>
                  <a:lnTo>
                    <a:pt x="854169" y="1767903"/>
                  </a:lnTo>
                  <a:lnTo>
                    <a:pt x="854169" y="1774567"/>
                  </a:lnTo>
                  <a:lnTo>
                    <a:pt x="857026" y="1778376"/>
                  </a:lnTo>
                  <a:lnTo>
                    <a:pt x="863691" y="1782183"/>
                  </a:lnTo>
                  <a:lnTo>
                    <a:pt x="873214" y="1785992"/>
                  </a:lnTo>
                  <a:lnTo>
                    <a:pt x="879880" y="1785992"/>
                  </a:lnTo>
                  <a:lnTo>
                    <a:pt x="882737" y="1792656"/>
                  </a:lnTo>
                  <a:lnTo>
                    <a:pt x="885593" y="1796464"/>
                  </a:lnTo>
                  <a:lnTo>
                    <a:pt x="888450" y="1803128"/>
                  </a:lnTo>
                  <a:lnTo>
                    <a:pt x="897973" y="1813600"/>
                  </a:lnTo>
                  <a:lnTo>
                    <a:pt x="900830" y="1813600"/>
                  </a:lnTo>
                  <a:lnTo>
                    <a:pt x="907495" y="1817408"/>
                  </a:lnTo>
                  <a:lnTo>
                    <a:pt x="910352" y="1817408"/>
                  </a:lnTo>
                  <a:lnTo>
                    <a:pt x="910352" y="1824073"/>
                  </a:lnTo>
                  <a:lnTo>
                    <a:pt x="903686" y="1838353"/>
                  </a:lnTo>
                  <a:lnTo>
                    <a:pt x="900830" y="1842161"/>
                  </a:lnTo>
                  <a:lnTo>
                    <a:pt x="900830" y="1856441"/>
                  </a:lnTo>
                  <a:lnTo>
                    <a:pt x="903686" y="1856441"/>
                  </a:lnTo>
                  <a:lnTo>
                    <a:pt x="903686" y="1873578"/>
                  </a:lnTo>
                  <a:lnTo>
                    <a:pt x="913209" y="1873578"/>
                  </a:lnTo>
                  <a:lnTo>
                    <a:pt x="913209" y="1869769"/>
                  </a:lnTo>
                  <a:lnTo>
                    <a:pt x="917018" y="1863105"/>
                  </a:lnTo>
                  <a:lnTo>
                    <a:pt x="923683" y="1859297"/>
                  </a:lnTo>
                  <a:lnTo>
                    <a:pt x="926540" y="1851681"/>
                  </a:lnTo>
                  <a:lnTo>
                    <a:pt x="933206" y="1845017"/>
                  </a:lnTo>
                  <a:lnTo>
                    <a:pt x="936063" y="1838353"/>
                  </a:lnTo>
                  <a:lnTo>
                    <a:pt x="936063" y="1820264"/>
                  </a:lnTo>
                  <a:lnTo>
                    <a:pt x="933206" y="1816457"/>
                  </a:lnTo>
                  <a:lnTo>
                    <a:pt x="933206" y="1812648"/>
                  </a:lnTo>
                  <a:lnTo>
                    <a:pt x="942729" y="1794560"/>
                  </a:lnTo>
                  <a:lnTo>
                    <a:pt x="936063" y="1790752"/>
                  </a:lnTo>
                  <a:lnTo>
                    <a:pt x="933206" y="1784088"/>
                  </a:lnTo>
                  <a:lnTo>
                    <a:pt x="933206" y="1776472"/>
                  </a:lnTo>
                  <a:lnTo>
                    <a:pt x="939872" y="1769807"/>
                  </a:lnTo>
                  <a:lnTo>
                    <a:pt x="942729" y="1769807"/>
                  </a:lnTo>
                  <a:lnTo>
                    <a:pt x="942729" y="1755527"/>
                  </a:lnTo>
                  <a:lnTo>
                    <a:pt x="952251" y="1755527"/>
                  </a:lnTo>
                  <a:lnTo>
                    <a:pt x="958917" y="1747911"/>
                  </a:lnTo>
                  <a:lnTo>
                    <a:pt x="958917" y="1726966"/>
                  </a:lnTo>
                  <a:lnTo>
                    <a:pt x="962726" y="1723158"/>
                  </a:lnTo>
                  <a:lnTo>
                    <a:pt x="965582" y="1716494"/>
                  </a:lnTo>
                  <a:lnTo>
                    <a:pt x="972248" y="1709830"/>
                  </a:lnTo>
                  <a:lnTo>
                    <a:pt x="978914" y="1706022"/>
                  </a:lnTo>
                  <a:lnTo>
                    <a:pt x="981771" y="1702214"/>
                  </a:lnTo>
                  <a:lnTo>
                    <a:pt x="985580" y="1702214"/>
                  </a:lnTo>
                  <a:lnTo>
                    <a:pt x="985580" y="1723158"/>
                  </a:lnTo>
                  <a:lnTo>
                    <a:pt x="981771" y="1726966"/>
                  </a:lnTo>
                  <a:lnTo>
                    <a:pt x="981771" y="1730775"/>
                  </a:lnTo>
                  <a:lnTo>
                    <a:pt x="979866" y="1717446"/>
                  </a:lnTo>
                  <a:lnTo>
                    <a:pt x="979866" y="1727918"/>
                  </a:lnTo>
                  <a:lnTo>
                    <a:pt x="973200" y="1731726"/>
                  </a:lnTo>
                  <a:lnTo>
                    <a:pt x="973200" y="1739342"/>
                  </a:lnTo>
                  <a:lnTo>
                    <a:pt x="960821" y="1755527"/>
                  </a:lnTo>
                  <a:lnTo>
                    <a:pt x="944633" y="1769807"/>
                  </a:lnTo>
                  <a:lnTo>
                    <a:pt x="947490" y="1773616"/>
                  </a:lnTo>
                  <a:lnTo>
                    <a:pt x="957012" y="1773616"/>
                  </a:lnTo>
                  <a:lnTo>
                    <a:pt x="957012" y="1763143"/>
                  </a:lnTo>
                  <a:lnTo>
                    <a:pt x="959869" y="1759335"/>
                  </a:lnTo>
                  <a:lnTo>
                    <a:pt x="966535" y="1759335"/>
                  </a:lnTo>
                  <a:lnTo>
                    <a:pt x="969391" y="1755527"/>
                  </a:lnTo>
                  <a:lnTo>
                    <a:pt x="972248" y="1755527"/>
                  </a:lnTo>
                  <a:lnTo>
                    <a:pt x="978914" y="1745055"/>
                  </a:lnTo>
                  <a:lnTo>
                    <a:pt x="985580" y="1730775"/>
                  </a:lnTo>
                  <a:lnTo>
                    <a:pt x="998911" y="1695550"/>
                  </a:lnTo>
                  <a:lnTo>
                    <a:pt x="1005577" y="1666989"/>
                  </a:lnTo>
                  <a:lnTo>
                    <a:pt x="1012243" y="1652709"/>
                  </a:lnTo>
                  <a:lnTo>
                    <a:pt x="1015100" y="1642236"/>
                  </a:lnTo>
                  <a:lnTo>
                    <a:pt x="1017956" y="1635573"/>
                  </a:lnTo>
                  <a:lnTo>
                    <a:pt x="1024622" y="1631764"/>
                  </a:lnTo>
                  <a:lnTo>
                    <a:pt x="1027479" y="1624148"/>
                  </a:lnTo>
                  <a:lnTo>
                    <a:pt x="1040810" y="1609868"/>
                  </a:lnTo>
                  <a:lnTo>
                    <a:pt x="1040810" y="1603204"/>
                  </a:lnTo>
                  <a:lnTo>
                    <a:pt x="1037954" y="1599395"/>
                  </a:lnTo>
                  <a:lnTo>
                    <a:pt x="1047476" y="1592732"/>
                  </a:lnTo>
                  <a:lnTo>
                    <a:pt x="1044619" y="1571787"/>
                  </a:lnTo>
                  <a:lnTo>
                    <a:pt x="1047476" y="1557507"/>
                  </a:lnTo>
                  <a:lnTo>
                    <a:pt x="1040810" y="1553698"/>
                  </a:lnTo>
                  <a:lnTo>
                    <a:pt x="1043667" y="1549891"/>
                  </a:lnTo>
                  <a:lnTo>
                    <a:pt x="1046524" y="1543226"/>
                  </a:lnTo>
                  <a:lnTo>
                    <a:pt x="1046524" y="1536562"/>
                  </a:lnTo>
                  <a:lnTo>
                    <a:pt x="1043667" y="1532754"/>
                  </a:lnTo>
                  <a:lnTo>
                    <a:pt x="1037001" y="1528946"/>
                  </a:lnTo>
                  <a:lnTo>
                    <a:pt x="1034145" y="1525138"/>
                  </a:lnTo>
                  <a:lnTo>
                    <a:pt x="1034145" y="1504193"/>
                  </a:lnTo>
                  <a:lnTo>
                    <a:pt x="1024622" y="1496577"/>
                  </a:lnTo>
                  <a:lnTo>
                    <a:pt x="1037954" y="1496577"/>
                  </a:lnTo>
                  <a:lnTo>
                    <a:pt x="1035097" y="1482297"/>
                  </a:lnTo>
                  <a:lnTo>
                    <a:pt x="1028431" y="1474681"/>
                  </a:lnTo>
                  <a:lnTo>
                    <a:pt x="1032240" y="1474681"/>
                  </a:lnTo>
                  <a:lnTo>
                    <a:pt x="1038906" y="1470872"/>
                  </a:lnTo>
                  <a:lnTo>
                    <a:pt x="1038906" y="1464209"/>
                  </a:lnTo>
                  <a:lnTo>
                    <a:pt x="1036049" y="1464209"/>
                  </a:lnTo>
                  <a:lnTo>
                    <a:pt x="1029383" y="1460400"/>
                  </a:lnTo>
                  <a:lnTo>
                    <a:pt x="1026526" y="1456592"/>
                  </a:lnTo>
                  <a:lnTo>
                    <a:pt x="1039858" y="1446120"/>
                  </a:lnTo>
                  <a:lnTo>
                    <a:pt x="1046524" y="1453736"/>
                  </a:lnTo>
                  <a:lnTo>
                    <a:pt x="1053190" y="1457544"/>
                  </a:lnTo>
                  <a:lnTo>
                    <a:pt x="1056999" y="1457544"/>
                  </a:lnTo>
                  <a:lnTo>
                    <a:pt x="1056999" y="1441360"/>
                  </a:lnTo>
                  <a:lnTo>
                    <a:pt x="1063664" y="1427080"/>
                  </a:lnTo>
                  <a:lnTo>
                    <a:pt x="1070330" y="1423272"/>
                  </a:lnTo>
                  <a:lnTo>
                    <a:pt x="1073187" y="1423272"/>
                  </a:lnTo>
                  <a:lnTo>
                    <a:pt x="1086518" y="1416607"/>
                  </a:lnTo>
                  <a:lnTo>
                    <a:pt x="1089375" y="1409943"/>
                  </a:lnTo>
                  <a:lnTo>
                    <a:pt x="1089375" y="1403279"/>
                  </a:lnTo>
                  <a:lnTo>
                    <a:pt x="1092232" y="1399471"/>
                  </a:lnTo>
                  <a:lnTo>
                    <a:pt x="1098898" y="1399471"/>
                  </a:lnTo>
                  <a:lnTo>
                    <a:pt x="1102707" y="1395663"/>
                  </a:lnTo>
                  <a:lnTo>
                    <a:pt x="1109372" y="1395663"/>
                  </a:lnTo>
                  <a:lnTo>
                    <a:pt x="1109372" y="1388999"/>
                  </a:lnTo>
                  <a:lnTo>
                    <a:pt x="1122704" y="1388999"/>
                  </a:lnTo>
                  <a:lnTo>
                    <a:pt x="1122704" y="1378527"/>
                  </a:lnTo>
                  <a:lnTo>
                    <a:pt x="1148415" y="1378527"/>
                  </a:lnTo>
                  <a:lnTo>
                    <a:pt x="1152224" y="1388999"/>
                  </a:lnTo>
                  <a:lnTo>
                    <a:pt x="1158889" y="1385191"/>
                  </a:lnTo>
                  <a:lnTo>
                    <a:pt x="1149367" y="1374718"/>
                  </a:lnTo>
                  <a:lnTo>
                    <a:pt x="1158889" y="1364246"/>
                  </a:lnTo>
                  <a:lnTo>
                    <a:pt x="1163651" y="1364246"/>
                  </a:lnTo>
                  <a:lnTo>
                    <a:pt x="1170316" y="1360438"/>
                  </a:lnTo>
                  <a:lnTo>
                    <a:pt x="1183648" y="1360438"/>
                  </a:lnTo>
                  <a:lnTo>
                    <a:pt x="1174125" y="1349966"/>
                  </a:lnTo>
                  <a:lnTo>
                    <a:pt x="1180791" y="1346158"/>
                  </a:lnTo>
                  <a:lnTo>
                    <a:pt x="1183648" y="1342350"/>
                  </a:lnTo>
                  <a:lnTo>
                    <a:pt x="1190314" y="1342350"/>
                  </a:lnTo>
                  <a:lnTo>
                    <a:pt x="1190314" y="1356630"/>
                  </a:lnTo>
                  <a:lnTo>
                    <a:pt x="1193170" y="1356630"/>
                  </a:lnTo>
                  <a:lnTo>
                    <a:pt x="1193170" y="1352822"/>
                  </a:lnTo>
                  <a:lnTo>
                    <a:pt x="1196027" y="1345206"/>
                  </a:lnTo>
                  <a:lnTo>
                    <a:pt x="1199836" y="1341398"/>
                  </a:lnTo>
                  <a:lnTo>
                    <a:pt x="1218881" y="1345206"/>
                  </a:lnTo>
                  <a:lnTo>
                    <a:pt x="1218881" y="1341398"/>
                  </a:lnTo>
                  <a:lnTo>
                    <a:pt x="1222690" y="1337590"/>
                  </a:lnTo>
                  <a:lnTo>
                    <a:pt x="1222690" y="1333782"/>
                  </a:lnTo>
                  <a:lnTo>
                    <a:pt x="1225547" y="1329973"/>
                  </a:lnTo>
                  <a:lnTo>
                    <a:pt x="1232213" y="1326165"/>
                  </a:lnTo>
                  <a:lnTo>
                    <a:pt x="1235069" y="1326165"/>
                  </a:lnTo>
                  <a:lnTo>
                    <a:pt x="1237926" y="1329973"/>
                  </a:lnTo>
                  <a:lnTo>
                    <a:pt x="1237926" y="1343302"/>
                  </a:lnTo>
                  <a:lnTo>
                    <a:pt x="1274112" y="1339494"/>
                  </a:lnTo>
                  <a:lnTo>
                    <a:pt x="1276969" y="1329022"/>
                  </a:lnTo>
                  <a:lnTo>
                    <a:pt x="1274112" y="1321405"/>
                  </a:lnTo>
                  <a:lnTo>
                    <a:pt x="1276969" y="1317597"/>
                  </a:lnTo>
                  <a:lnTo>
                    <a:pt x="1279825" y="1310933"/>
                  </a:lnTo>
                  <a:lnTo>
                    <a:pt x="1286491" y="1304269"/>
                  </a:lnTo>
                  <a:lnTo>
                    <a:pt x="1305536" y="1293797"/>
                  </a:lnTo>
                  <a:lnTo>
                    <a:pt x="1312202" y="1293797"/>
                  </a:lnTo>
                  <a:lnTo>
                    <a:pt x="1308393" y="1287132"/>
                  </a:lnTo>
                  <a:lnTo>
                    <a:pt x="1308393" y="1241436"/>
                  </a:lnTo>
                  <a:lnTo>
                    <a:pt x="1324581" y="1223347"/>
                  </a:lnTo>
                  <a:lnTo>
                    <a:pt x="1324581" y="1209067"/>
                  </a:lnTo>
                  <a:lnTo>
                    <a:pt x="1334104" y="1205259"/>
                  </a:lnTo>
                  <a:lnTo>
                    <a:pt x="1334104" y="1187170"/>
                  </a:lnTo>
                  <a:lnTo>
                    <a:pt x="1336960" y="1187170"/>
                  </a:lnTo>
                  <a:lnTo>
                    <a:pt x="1339817" y="1183362"/>
                  </a:lnTo>
                  <a:lnTo>
                    <a:pt x="1342674" y="1183362"/>
                  </a:lnTo>
                  <a:lnTo>
                    <a:pt x="1342674" y="1179554"/>
                  </a:lnTo>
                  <a:lnTo>
                    <a:pt x="1345531" y="1175746"/>
                  </a:lnTo>
                  <a:lnTo>
                    <a:pt x="1345531" y="1147186"/>
                  </a:lnTo>
                  <a:lnTo>
                    <a:pt x="1342674" y="1139569"/>
                  </a:lnTo>
                  <a:lnTo>
                    <a:pt x="1342674" y="1129097"/>
                  </a:lnTo>
                  <a:lnTo>
                    <a:pt x="1339817" y="1118625"/>
                  </a:lnTo>
                  <a:lnTo>
                    <a:pt x="1346483" y="1104345"/>
                  </a:lnTo>
                  <a:lnTo>
                    <a:pt x="1362671" y="1086256"/>
                  </a:lnTo>
                  <a:lnTo>
                    <a:pt x="1362671" y="1082448"/>
                  </a:lnTo>
                  <a:lnTo>
                    <a:pt x="1359814" y="1075784"/>
                  </a:lnTo>
                  <a:lnTo>
                    <a:pt x="1359814" y="1071976"/>
                  </a:lnTo>
                  <a:lnTo>
                    <a:pt x="1356958" y="1065312"/>
                  </a:lnTo>
                  <a:lnTo>
                    <a:pt x="1359814" y="1032943"/>
                  </a:lnTo>
                  <a:lnTo>
                    <a:pt x="1359814" y="1029135"/>
                  </a:lnTo>
                  <a:lnTo>
                    <a:pt x="1362671" y="1025327"/>
                  </a:lnTo>
                  <a:lnTo>
                    <a:pt x="1362671" y="1008190"/>
                  </a:lnTo>
                  <a:lnTo>
                    <a:pt x="1365528" y="1001526"/>
                  </a:lnTo>
                  <a:lnTo>
                    <a:pt x="1365528" y="983438"/>
                  </a:lnTo>
                  <a:lnTo>
                    <a:pt x="1358862" y="962493"/>
                  </a:lnTo>
                  <a:lnTo>
                    <a:pt x="1356005" y="941549"/>
                  </a:lnTo>
                  <a:lnTo>
                    <a:pt x="1356005" y="933933"/>
                  </a:lnTo>
                  <a:lnTo>
                    <a:pt x="1358862" y="912988"/>
                  </a:lnTo>
                  <a:lnTo>
                    <a:pt x="1358862" y="905372"/>
                  </a:lnTo>
                  <a:lnTo>
                    <a:pt x="1356005" y="898708"/>
                  </a:lnTo>
                  <a:lnTo>
                    <a:pt x="1356005" y="877763"/>
                  </a:lnTo>
                  <a:lnTo>
                    <a:pt x="1358862" y="871099"/>
                  </a:lnTo>
                  <a:lnTo>
                    <a:pt x="1365528" y="864435"/>
                  </a:lnTo>
                  <a:lnTo>
                    <a:pt x="1358862" y="853963"/>
                  </a:lnTo>
                  <a:lnTo>
                    <a:pt x="1365528" y="847299"/>
                  </a:lnTo>
                  <a:lnTo>
                    <a:pt x="1372194" y="847299"/>
                  </a:lnTo>
                  <a:lnTo>
                    <a:pt x="1372194" y="851107"/>
                  </a:lnTo>
                  <a:lnTo>
                    <a:pt x="1375050" y="857771"/>
                  </a:lnTo>
                  <a:lnTo>
                    <a:pt x="1378859" y="861579"/>
                  </a:lnTo>
                  <a:lnTo>
                    <a:pt x="1385525" y="857771"/>
                  </a:lnTo>
                  <a:lnTo>
                    <a:pt x="1388382" y="851107"/>
                  </a:lnTo>
                  <a:lnTo>
                    <a:pt x="1395048" y="847299"/>
                  </a:lnTo>
                  <a:lnTo>
                    <a:pt x="1397904" y="840635"/>
                  </a:lnTo>
                  <a:lnTo>
                    <a:pt x="1401713" y="836827"/>
                  </a:lnTo>
                  <a:lnTo>
                    <a:pt x="1404570" y="829210"/>
                  </a:lnTo>
                  <a:lnTo>
                    <a:pt x="1404570" y="822546"/>
                  </a:lnTo>
                  <a:lnTo>
                    <a:pt x="1407427" y="812074"/>
                  </a:lnTo>
                  <a:lnTo>
                    <a:pt x="1407427" y="804458"/>
                  </a:lnTo>
                  <a:lnTo>
                    <a:pt x="1410284" y="793986"/>
                  </a:lnTo>
                  <a:lnTo>
                    <a:pt x="1410284" y="787321"/>
                  </a:lnTo>
                  <a:lnTo>
                    <a:pt x="1413140" y="783513"/>
                  </a:lnTo>
                  <a:lnTo>
                    <a:pt x="1416949" y="783513"/>
                  </a:lnTo>
                  <a:lnTo>
                    <a:pt x="1423615" y="776849"/>
                  </a:lnTo>
                  <a:lnTo>
                    <a:pt x="1426472" y="770185"/>
                  </a:lnTo>
                  <a:lnTo>
                    <a:pt x="1429329" y="766377"/>
                  </a:lnTo>
                  <a:lnTo>
                    <a:pt x="1429329" y="759713"/>
                  </a:lnTo>
                  <a:lnTo>
                    <a:pt x="1435994" y="755905"/>
                  </a:lnTo>
                  <a:lnTo>
                    <a:pt x="1438851" y="752097"/>
                  </a:lnTo>
                  <a:lnTo>
                    <a:pt x="1445517" y="752097"/>
                  </a:lnTo>
                  <a:lnTo>
                    <a:pt x="1452183" y="745432"/>
                  </a:lnTo>
                  <a:lnTo>
                    <a:pt x="1452183" y="734960"/>
                  </a:lnTo>
                  <a:lnTo>
                    <a:pt x="1455039" y="734960"/>
                  </a:lnTo>
                  <a:lnTo>
                    <a:pt x="1474084" y="714016"/>
                  </a:lnTo>
                  <a:lnTo>
                    <a:pt x="1480750" y="695928"/>
                  </a:lnTo>
                  <a:lnTo>
                    <a:pt x="1490273" y="677839"/>
                  </a:lnTo>
                  <a:lnTo>
                    <a:pt x="1493129" y="663559"/>
                  </a:lnTo>
                  <a:lnTo>
                    <a:pt x="1495986" y="656895"/>
                  </a:lnTo>
                  <a:lnTo>
                    <a:pt x="1498843" y="653087"/>
                  </a:lnTo>
                  <a:lnTo>
                    <a:pt x="1501700" y="646422"/>
                  </a:lnTo>
                  <a:lnTo>
                    <a:pt x="1504557" y="642614"/>
                  </a:lnTo>
                  <a:lnTo>
                    <a:pt x="1504557" y="632142"/>
                  </a:lnTo>
                  <a:lnTo>
                    <a:pt x="1501700" y="624526"/>
                  </a:lnTo>
                  <a:lnTo>
                    <a:pt x="1505509" y="589301"/>
                  </a:lnTo>
                  <a:close/>
                  <a:moveTo>
                    <a:pt x="884641" y="250381"/>
                  </a:moveTo>
                  <a:lnTo>
                    <a:pt x="871310" y="264662"/>
                  </a:lnTo>
                  <a:lnTo>
                    <a:pt x="880832" y="268470"/>
                  </a:lnTo>
                  <a:lnTo>
                    <a:pt x="890355" y="254189"/>
                  </a:lnTo>
                  <a:lnTo>
                    <a:pt x="884641" y="250381"/>
                  </a:lnTo>
                  <a:close/>
                  <a:moveTo>
                    <a:pt x="852265" y="289414"/>
                  </a:moveTo>
                  <a:lnTo>
                    <a:pt x="852265" y="299887"/>
                  </a:lnTo>
                  <a:lnTo>
                    <a:pt x="842742" y="320831"/>
                  </a:lnTo>
                  <a:lnTo>
                    <a:pt x="858930" y="310359"/>
                  </a:lnTo>
                  <a:lnTo>
                    <a:pt x="861787" y="303695"/>
                  </a:lnTo>
                  <a:lnTo>
                    <a:pt x="864644" y="299887"/>
                  </a:lnTo>
                  <a:lnTo>
                    <a:pt x="871310" y="285606"/>
                  </a:lnTo>
                  <a:lnTo>
                    <a:pt x="871310" y="281798"/>
                  </a:lnTo>
                  <a:lnTo>
                    <a:pt x="868453" y="277990"/>
                  </a:lnTo>
                  <a:lnTo>
                    <a:pt x="865596" y="277990"/>
                  </a:lnTo>
                  <a:lnTo>
                    <a:pt x="858930" y="281798"/>
                  </a:lnTo>
                  <a:lnTo>
                    <a:pt x="852265" y="289414"/>
                  </a:lnTo>
                  <a:close/>
                  <a:moveTo>
                    <a:pt x="914161" y="239909"/>
                  </a:moveTo>
                  <a:lnTo>
                    <a:pt x="900830" y="239909"/>
                  </a:lnTo>
                  <a:lnTo>
                    <a:pt x="900830" y="250381"/>
                  </a:lnTo>
                  <a:lnTo>
                    <a:pt x="919875" y="250381"/>
                  </a:lnTo>
                  <a:lnTo>
                    <a:pt x="929397" y="236101"/>
                  </a:lnTo>
                  <a:lnTo>
                    <a:pt x="919875" y="225629"/>
                  </a:lnTo>
                  <a:lnTo>
                    <a:pt x="914161" y="239909"/>
                  </a:lnTo>
                  <a:close/>
                  <a:moveTo>
                    <a:pt x="930349" y="257998"/>
                  </a:moveTo>
                  <a:lnTo>
                    <a:pt x="943681" y="254189"/>
                  </a:lnTo>
                  <a:lnTo>
                    <a:pt x="934158" y="243717"/>
                  </a:lnTo>
                  <a:lnTo>
                    <a:pt x="920827" y="257998"/>
                  </a:lnTo>
                  <a:lnTo>
                    <a:pt x="930349" y="257998"/>
                  </a:lnTo>
                  <a:close/>
                  <a:moveTo>
                    <a:pt x="930349" y="264662"/>
                  </a:moveTo>
                  <a:lnTo>
                    <a:pt x="927492" y="264662"/>
                  </a:lnTo>
                  <a:lnTo>
                    <a:pt x="920827" y="260854"/>
                  </a:lnTo>
                  <a:lnTo>
                    <a:pt x="911304" y="260854"/>
                  </a:lnTo>
                  <a:lnTo>
                    <a:pt x="901782" y="257046"/>
                  </a:lnTo>
                  <a:lnTo>
                    <a:pt x="894164" y="257046"/>
                  </a:lnTo>
                  <a:lnTo>
                    <a:pt x="891307" y="260854"/>
                  </a:lnTo>
                  <a:lnTo>
                    <a:pt x="891307" y="264662"/>
                  </a:lnTo>
                  <a:lnTo>
                    <a:pt x="894164" y="271326"/>
                  </a:lnTo>
                  <a:lnTo>
                    <a:pt x="894164" y="275134"/>
                  </a:lnTo>
                  <a:lnTo>
                    <a:pt x="897973" y="282750"/>
                  </a:lnTo>
                  <a:lnTo>
                    <a:pt x="888450" y="282750"/>
                  </a:lnTo>
                  <a:lnTo>
                    <a:pt x="888450" y="297030"/>
                  </a:lnTo>
                  <a:lnTo>
                    <a:pt x="897973" y="304647"/>
                  </a:lnTo>
                  <a:lnTo>
                    <a:pt x="891307" y="311311"/>
                  </a:lnTo>
                  <a:lnTo>
                    <a:pt x="891307" y="317975"/>
                  </a:lnTo>
                  <a:lnTo>
                    <a:pt x="897973" y="332255"/>
                  </a:lnTo>
                  <a:lnTo>
                    <a:pt x="904638" y="336063"/>
                  </a:lnTo>
                  <a:lnTo>
                    <a:pt x="907495" y="339871"/>
                  </a:lnTo>
                  <a:lnTo>
                    <a:pt x="914161" y="339871"/>
                  </a:lnTo>
                  <a:lnTo>
                    <a:pt x="920827" y="336063"/>
                  </a:lnTo>
                  <a:lnTo>
                    <a:pt x="927492" y="336063"/>
                  </a:lnTo>
                  <a:lnTo>
                    <a:pt x="930349" y="332255"/>
                  </a:lnTo>
                  <a:lnTo>
                    <a:pt x="930349" y="328447"/>
                  </a:lnTo>
                  <a:lnTo>
                    <a:pt x="937015" y="328447"/>
                  </a:lnTo>
                  <a:lnTo>
                    <a:pt x="943681" y="324639"/>
                  </a:lnTo>
                  <a:lnTo>
                    <a:pt x="953203" y="324639"/>
                  </a:lnTo>
                  <a:lnTo>
                    <a:pt x="959869" y="320831"/>
                  </a:lnTo>
                  <a:lnTo>
                    <a:pt x="962726" y="314167"/>
                  </a:lnTo>
                  <a:lnTo>
                    <a:pt x="969391" y="289414"/>
                  </a:lnTo>
                  <a:lnTo>
                    <a:pt x="972248" y="282750"/>
                  </a:lnTo>
                  <a:lnTo>
                    <a:pt x="972248" y="278942"/>
                  </a:lnTo>
                  <a:lnTo>
                    <a:pt x="975105" y="271326"/>
                  </a:lnTo>
                  <a:lnTo>
                    <a:pt x="975105" y="260854"/>
                  </a:lnTo>
                  <a:lnTo>
                    <a:pt x="972248" y="257046"/>
                  </a:lnTo>
                  <a:lnTo>
                    <a:pt x="949394" y="257046"/>
                  </a:lnTo>
                  <a:lnTo>
                    <a:pt x="942729" y="260854"/>
                  </a:lnTo>
                  <a:lnTo>
                    <a:pt x="938920" y="260854"/>
                  </a:lnTo>
                  <a:lnTo>
                    <a:pt x="932254" y="264662"/>
                  </a:lnTo>
                  <a:lnTo>
                    <a:pt x="930349" y="264662"/>
                  </a:lnTo>
                  <a:close/>
                </a:path>
              </a:pathLst>
            </a:custGeom>
            <a:solidFill>
              <a:srgbClr val="AFABAB"/>
            </a:solidFill>
            <a:ln w="9518" cap="flat">
              <a:noFill/>
              <a:prstDash val="solid"/>
              <a:miter/>
            </a:ln>
          </p:spPr>
          <p:txBody>
            <a:bodyPr rtlCol="0" anchor="ctr"/>
            <a:lstStyle/>
            <a:p>
              <a:endParaRPr lang="en-US" noProof="0" dirty="0"/>
            </a:p>
          </p:txBody>
        </p:sp>
        <p:sp>
          <p:nvSpPr>
            <p:cNvPr id="6514" name="Serbest Form 6513">
              <a:extLst>
                <a:ext uri="{FF2B5EF4-FFF2-40B4-BE49-F238E27FC236}">
                  <a16:creationId xmlns:a16="http://schemas.microsoft.com/office/drawing/2014/main" id="{3D6F29B6-C121-0D45-85D9-5D286098DE9C}"/>
                </a:ext>
              </a:extLst>
            </p:cNvPr>
            <p:cNvSpPr/>
            <p:nvPr/>
          </p:nvSpPr>
          <p:spPr>
            <a:xfrm>
              <a:off x="2749790" y="3715558"/>
              <a:ext cx="1505508" cy="1873577"/>
            </a:xfrm>
            <a:custGeom>
              <a:avLst/>
              <a:gdLst>
                <a:gd name="connsiteX0" fmla="*/ 1505509 w 1505508"/>
                <a:gd name="connsiteY0" fmla="*/ 589301 h 1873577"/>
                <a:gd name="connsiteX1" fmla="*/ 1505509 w 1505508"/>
                <a:gd name="connsiteY1" fmla="*/ 578829 h 1873577"/>
                <a:gd name="connsiteX2" fmla="*/ 1502652 w 1505508"/>
                <a:gd name="connsiteY2" fmla="*/ 572165 h 1873577"/>
                <a:gd name="connsiteX3" fmla="*/ 1495986 w 1505508"/>
                <a:gd name="connsiteY3" fmla="*/ 561692 h 1873577"/>
                <a:gd name="connsiteX4" fmla="*/ 1493129 w 1505508"/>
                <a:gd name="connsiteY4" fmla="*/ 551220 h 1873577"/>
                <a:gd name="connsiteX5" fmla="*/ 1493129 w 1505508"/>
                <a:gd name="connsiteY5" fmla="*/ 512187 h 1873577"/>
                <a:gd name="connsiteX6" fmla="*/ 1476941 w 1505508"/>
                <a:gd name="connsiteY6" fmla="*/ 494099 h 1873577"/>
                <a:gd name="connsiteX7" fmla="*/ 1460753 w 1505508"/>
                <a:gd name="connsiteY7" fmla="*/ 490291 h 1873577"/>
                <a:gd name="connsiteX8" fmla="*/ 1435042 w 1505508"/>
                <a:gd name="connsiteY8" fmla="*/ 494099 h 1873577"/>
                <a:gd name="connsiteX9" fmla="*/ 1425520 w 1505508"/>
                <a:gd name="connsiteY9" fmla="*/ 483627 h 1873577"/>
                <a:gd name="connsiteX10" fmla="*/ 1415997 w 1505508"/>
                <a:gd name="connsiteY10" fmla="*/ 483627 h 1873577"/>
                <a:gd name="connsiteX11" fmla="*/ 1406475 w 1505508"/>
                <a:gd name="connsiteY11" fmla="*/ 469346 h 1873577"/>
                <a:gd name="connsiteX12" fmla="*/ 1393143 w 1505508"/>
                <a:gd name="connsiteY12" fmla="*/ 469346 h 1873577"/>
                <a:gd name="connsiteX13" fmla="*/ 1376955 w 1505508"/>
                <a:gd name="connsiteY13" fmla="*/ 451258 h 1873577"/>
                <a:gd name="connsiteX14" fmla="*/ 1370289 w 1505508"/>
                <a:gd name="connsiteY14" fmla="*/ 440786 h 1873577"/>
                <a:gd name="connsiteX15" fmla="*/ 1351244 w 1505508"/>
                <a:gd name="connsiteY15" fmla="*/ 419841 h 1873577"/>
                <a:gd name="connsiteX16" fmla="*/ 1312202 w 1505508"/>
                <a:gd name="connsiteY16" fmla="*/ 391281 h 1873577"/>
                <a:gd name="connsiteX17" fmla="*/ 1298870 w 1505508"/>
                <a:gd name="connsiteY17" fmla="*/ 387472 h 1873577"/>
                <a:gd name="connsiteX18" fmla="*/ 1256019 w 1505508"/>
                <a:gd name="connsiteY18" fmla="*/ 387472 h 1873577"/>
                <a:gd name="connsiteX19" fmla="*/ 1256019 w 1505508"/>
                <a:gd name="connsiteY19" fmla="*/ 394137 h 1873577"/>
                <a:gd name="connsiteX20" fmla="*/ 1253162 w 1505508"/>
                <a:gd name="connsiteY20" fmla="*/ 394137 h 1873577"/>
                <a:gd name="connsiteX21" fmla="*/ 1246497 w 1505508"/>
                <a:gd name="connsiteY21" fmla="*/ 387472 h 1873577"/>
                <a:gd name="connsiteX22" fmla="*/ 1239831 w 1505508"/>
                <a:gd name="connsiteY22" fmla="*/ 383664 h 1873577"/>
                <a:gd name="connsiteX23" fmla="*/ 1233165 w 1505508"/>
                <a:gd name="connsiteY23" fmla="*/ 383664 h 1873577"/>
                <a:gd name="connsiteX24" fmla="*/ 1226499 w 1505508"/>
                <a:gd name="connsiteY24" fmla="*/ 379856 h 1873577"/>
                <a:gd name="connsiteX25" fmla="*/ 1210311 w 1505508"/>
                <a:gd name="connsiteY25" fmla="*/ 379856 h 1873577"/>
                <a:gd name="connsiteX26" fmla="*/ 1207454 w 1505508"/>
                <a:gd name="connsiteY26" fmla="*/ 376048 h 1873577"/>
                <a:gd name="connsiteX27" fmla="*/ 1200789 w 1505508"/>
                <a:gd name="connsiteY27" fmla="*/ 372240 h 1873577"/>
                <a:gd name="connsiteX28" fmla="*/ 1191266 w 1505508"/>
                <a:gd name="connsiteY28" fmla="*/ 368432 h 1873577"/>
                <a:gd name="connsiteX29" fmla="*/ 1184600 w 1505508"/>
                <a:gd name="connsiteY29" fmla="*/ 364624 h 1873577"/>
                <a:gd name="connsiteX30" fmla="*/ 1175078 w 1505508"/>
                <a:gd name="connsiteY30" fmla="*/ 360816 h 1873577"/>
                <a:gd name="connsiteX31" fmla="*/ 1168412 w 1505508"/>
                <a:gd name="connsiteY31" fmla="*/ 360816 h 1873577"/>
                <a:gd name="connsiteX32" fmla="*/ 1161746 w 1505508"/>
                <a:gd name="connsiteY32" fmla="*/ 364624 h 1873577"/>
                <a:gd name="connsiteX33" fmla="*/ 1144606 w 1505508"/>
                <a:gd name="connsiteY33" fmla="*/ 382712 h 1873577"/>
                <a:gd name="connsiteX34" fmla="*/ 1141749 w 1505508"/>
                <a:gd name="connsiteY34" fmla="*/ 389377 h 1873577"/>
                <a:gd name="connsiteX35" fmla="*/ 1132226 w 1505508"/>
                <a:gd name="connsiteY35" fmla="*/ 375096 h 1873577"/>
                <a:gd name="connsiteX36" fmla="*/ 1132226 w 1505508"/>
                <a:gd name="connsiteY36" fmla="*/ 396041 h 1873577"/>
                <a:gd name="connsiteX37" fmla="*/ 1116038 w 1505508"/>
                <a:gd name="connsiteY37" fmla="*/ 410321 h 1873577"/>
                <a:gd name="connsiteX38" fmla="*/ 1125561 w 1505508"/>
                <a:gd name="connsiteY38" fmla="*/ 371288 h 1873577"/>
                <a:gd name="connsiteX39" fmla="*/ 1128417 w 1505508"/>
                <a:gd name="connsiteY39" fmla="*/ 371288 h 1873577"/>
                <a:gd name="connsiteX40" fmla="*/ 1135083 w 1505508"/>
                <a:gd name="connsiteY40" fmla="*/ 364624 h 1873577"/>
                <a:gd name="connsiteX41" fmla="*/ 1135083 w 1505508"/>
                <a:gd name="connsiteY41" fmla="*/ 356056 h 1873577"/>
                <a:gd name="connsiteX42" fmla="*/ 1132226 w 1505508"/>
                <a:gd name="connsiteY42" fmla="*/ 352248 h 1873577"/>
                <a:gd name="connsiteX43" fmla="*/ 1129370 w 1505508"/>
                <a:gd name="connsiteY43" fmla="*/ 352248 h 1873577"/>
                <a:gd name="connsiteX44" fmla="*/ 1119847 w 1505508"/>
                <a:gd name="connsiteY44" fmla="*/ 362720 h 1873577"/>
                <a:gd name="connsiteX45" fmla="*/ 1126513 w 1505508"/>
                <a:gd name="connsiteY45" fmla="*/ 341776 h 1873577"/>
                <a:gd name="connsiteX46" fmla="*/ 1122704 w 1505508"/>
                <a:gd name="connsiteY46" fmla="*/ 341776 h 1873577"/>
                <a:gd name="connsiteX47" fmla="*/ 1119847 w 1505508"/>
                <a:gd name="connsiteY47" fmla="*/ 337968 h 1873577"/>
                <a:gd name="connsiteX48" fmla="*/ 1119847 w 1505508"/>
                <a:gd name="connsiteY48" fmla="*/ 334159 h 1873577"/>
                <a:gd name="connsiteX49" fmla="*/ 1106516 w 1505508"/>
                <a:gd name="connsiteY49" fmla="*/ 319879 h 1873577"/>
                <a:gd name="connsiteX50" fmla="*/ 1103659 w 1505508"/>
                <a:gd name="connsiteY50" fmla="*/ 319879 h 1873577"/>
                <a:gd name="connsiteX51" fmla="*/ 1096993 w 1505508"/>
                <a:gd name="connsiteY51" fmla="*/ 330351 h 1873577"/>
                <a:gd name="connsiteX52" fmla="*/ 1094136 w 1505508"/>
                <a:gd name="connsiteY52" fmla="*/ 322735 h 1873577"/>
                <a:gd name="connsiteX53" fmla="*/ 1087471 w 1505508"/>
                <a:gd name="connsiteY53" fmla="*/ 318927 h 1873577"/>
                <a:gd name="connsiteX54" fmla="*/ 1084614 w 1505508"/>
                <a:gd name="connsiteY54" fmla="*/ 312263 h 1873577"/>
                <a:gd name="connsiteX55" fmla="*/ 1077948 w 1505508"/>
                <a:gd name="connsiteY55" fmla="*/ 308455 h 1873577"/>
                <a:gd name="connsiteX56" fmla="*/ 1075091 w 1505508"/>
                <a:gd name="connsiteY56" fmla="*/ 304647 h 1873577"/>
                <a:gd name="connsiteX57" fmla="*/ 1068425 w 1505508"/>
                <a:gd name="connsiteY57" fmla="*/ 300839 h 1873577"/>
                <a:gd name="connsiteX58" fmla="*/ 1055094 w 1505508"/>
                <a:gd name="connsiteY58" fmla="*/ 300839 h 1873577"/>
                <a:gd name="connsiteX59" fmla="*/ 1048428 w 1505508"/>
                <a:gd name="connsiteY59" fmla="*/ 297030 h 1873577"/>
                <a:gd name="connsiteX60" fmla="*/ 1045571 w 1505508"/>
                <a:gd name="connsiteY60" fmla="*/ 297030 h 1873577"/>
                <a:gd name="connsiteX61" fmla="*/ 1038906 w 1505508"/>
                <a:gd name="connsiteY61" fmla="*/ 290366 h 1873577"/>
                <a:gd name="connsiteX62" fmla="*/ 1032240 w 1505508"/>
                <a:gd name="connsiteY62" fmla="*/ 286558 h 1873577"/>
                <a:gd name="connsiteX63" fmla="*/ 1029383 w 1505508"/>
                <a:gd name="connsiteY63" fmla="*/ 279894 h 1873577"/>
                <a:gd name="connsiteX64" fmla="*/ 1022718 w 1505508"/>
                <a:gd name="connsiteY64" fmla="*/ 276086 h 1873577"/>
                <a:gd name="connsiteX65" fmla="*/ 1019861 w 1505508"/>
                <a:gd name="connsiteY65" fmla="*/ 282750 h 1873577"/>
                <a:gd name="connsiteX66" fmla="*/ 990341 w 1505508"/>
                <a:gd name="connsiteY66" fmla="*/ 282750 h 1873577"/>
                <a:gd name="connsiteX67" fmla="*/ 983675 w 1505508"/>
                <a:gd name="connsiteY67" fmla="*/ 289414 h 1873577"/>
                <a:gd name="connsiteX68" fmla="*/ 980819 w 1505508"/>
                <a:gd name="connsiteY68" fmla="*/ 296079 h 1873577"/>
                <a:gd name="connsiteX69" fmla="*/ 980819 w 1505508"/>
                <a:gd name="connsiteY69" fmla="*/ 303695 h 1873577"/>
                <a:gd name="connsiteX70" fmla="*/ 977962 w 1505508"/>
                <a:gd name="connsiteY70" fmla="*/ 307503 h 1873577"/>
                <a:gd name="connsiteX71" fmla="*/ 977962 w 1505508"/>
                <a:gd name="connsiteY71" fmla="*/ 311311 h 1873577"/>
                <a:gd name="connsiteX72" fmla="*/ 984627 w 1505508"/>
                <a:gd name="connsiteY72" fmla="*/ 321783 h 1873577"/>
                <a:gd name="connsiteX73" fmla="*/ 964630 w 1505508"/>
                <a:gd name="connsiteY73" fmla="*/ 321783 h 1873577"/>
                <a:gd name="connsiteX74" fmla="*/ 961774 w 1505508"/>
                <a:gd name="connsiteY74" fmla="*/ 329399 h 1873577"/>
                <a:gd name="connsiteX75" fmla="*/ 955108 w 1505508"/>
                <a:gd name="connsiteY75" fmla="*/ 336063 h 1873577"/>
                <a:gd name="connsiteX76" fmla="*/ 952251 w 1505508"/>
                <a:gd name="connsiteY76" fmla="*/ 342728 h 1873577"/>
                <a:gd name="connsiteX77" fmla="*/ 952251 w 1505508"/>
                <a:gd name="connsiteY77" fmla="*/ 346536 h 1873577"/>
                <a:gd name="connsiteX78" fmla="*/ 949394 w 1505508"/>
                <a:gd name="connsiteY78" fmla="*/ 350344 h 1873577"/>
                <a:gd name="connsiteX79" fmla="*/ 949394 w 1505508"/>
                <a:gd name="connsiteY79" fmla="*/ 357960 h 1873577"/>
                <a:gd name="connsiteX80" fmla="*/ 946537 w 1505508"/>
                <a:gd name="connsiteY80" fmla="*/ 364624 h 1873577"/>
                <a:gd name="connsiteX81" fmla="*/ 939872 w 1505508"/>
                <a:gd name="connsiteY81" fmla="*/ 371288 h 1873577"/>
                <a:gd name="connsiteX82" fmla="*/ 937015 w 1505508"/>
                <a:gd name="connsiteY82" fmla="*/ 371288 h 1873577"/>
                <a:gd name="connsiteX83" fmla="*/ 939872 w 1505508"/>
                <a:gd name="connsiteY83" fmla="*/ 367480 h 1873577"/>
                <a:gd name="connsiteX84" fmla="*/ 939872 w 1505508"/>
                <a:gd name="connsiteY84" fmla="*/ 360816 h 1873577"/>
                <a:gd name="connsiteX85" fmla="*/ 942729 w 1505508"/>
                <a:gd name="connsiteY85" fmla="*/ 354152 h 1873577"/>
                <a:gd name="connsiteX86" fmla="*/ 942729 w 1505508"/>
                <a:gd name="connsiteY86" fmla="*/ 350344 h 1873577"/>
                <a:gd name="connsiteX87" fmla="*/ 946537 w 1505508"/>
                <a:gd name="connsiteY87" fmla="*/ 343680 h 1873577"/>
                <a:gd name="connsiteX88" fmla="*/ 946537 w 1505508"/>
                <a:gd name="connsiteY88" fmla="*/ 339871 h 1873577"/>
                <a:gd name="connsiteX89" fmla="*/ 942729 w 1505508"/>
                <a:gd name="connsiteY89" fmla="*/ 336063 h 1873577"/>
                <a:gd name="connsiteX90" fmla="*/ 939872 w 1505508"/>
                <a:gd name="connsiteY90" fmla="*/ 336063 h 1873577"/>
                <a:gd name="connsiteX91" fmla="*/ 937015 w 1505508"/>
                <a:gd name="connsiteY91" fmla="*/ 339871 h 1873577"/>
                <a:gd name="connsiteX92" fmla="*/ 934158 w 1505508"/>
                <a:gd name="connsiteY92" fmla="*/ 339871 h 1873577"/>
                <a:gd name="connsiteX93" fmla="*/ 927492 w 1505508"/>
                <a:gd name="connsiteY93" fmla="*/ 346536 h 1873577"/>
                <a:gd name="connsiteX94" fmla="*/ 920827 w 1505508"/>
                <a:gd name="connsiteY94" fmla="*/ 342728 h 1873577"/>
                <a:gd name="connsiteX95" fmla="*/ 901782 w 1505508"/>
                <a:gd name="connsiteY95" fmla="*/ 342728 h 1873577"/>
                <a:gd name="connsiteX96" fmla="*/ 895116 w 1505508"/>
                <a:gd name="connsiteY96" fmla="*/ 338920 h 1873577"/>
                <a:gd name="connsiteX97" fmla="*/ 888450 w 1505508"/>
                <a:gd name="connsiteY97" fmla="*/ 332255 h 1873577"/>
                <a:gd name="connsiteX98" fmla="*/ 888450 w 1505508"/>
                <a:gd name="connsiteY98" fmla="*/ 303695 h 1873577"/>
                <a:gd name="connsiteX99" fmla="*/ 885593 w 1505508"/>
                <a:gd name="connsiteY99" fmla="*/ 299887 h 1873577"/>
                <a:gd name="connsiteX100" fmla="*/ 885593 w 1505508"/>
                <a:gd name="connsiteY100" fmla="*/ 292270 h 1873577"/>
                <a:gd name="connsiteX101" fmla="*/ 882737 w 1505508"/>
                <a:gd name="connsiteY101" fmla="*/ 292270 h 1873577"/>
                <a:gd name="connsiteX102" fmla="*/ 875119 w 1505508"/>
                <a:gd name="connsiteY102" fmla="*/ 298935 h 1873577"/>
                <a:gd name="connsiteX103" fmla="*/ 868453 w 1505508"/>
                <a:gd name="connsiteY103" fmla="*/ 302743 h 1873577"/>
                <a:gd name="connsiteX104" fmla="*/ 865596 w 1505508"/>
                <a:gd name="connsiteY104" fmla="*/ 306551 h 1873577"/>
                <a:gd name="connsiteX105" fmla="*/ 862739 w 1505508"/>
                <a:gd name="connsiteY105" fmla="*/ 313215 h 1873577"/>
                <a:gd name="connsiteX106" fmla="*/ 859883 w 1505508"/>
                <a:gd name="connsiteY106" fmla="*/ 317023 h 1873577"/>
                <a:gd name="connsiteX107" fmla="*/ 846551 w 1505508"/>
                <a:gd name="connsiteY107" fmla="*/ 323687 h 1873577"/>
                <a:gd name="connsiteX108" fmla="*/ 843694 w 1505508"/>
                <a:gd name="connsiteY108" fmla="*/ 327495 h 1873577"/>
                <a:gd name="connsiteX109" fmla="*/ 820840 w 1505508"/>
                <a:gd name="connsiteY109" fmla="*/ 327495 h 1873577"/>
                <a:gd name="connsiteX110" fmla="*/ 814175 w 1505508"/>
                <a:gd name="connsiteY110" fmla="*/ 323687 h 1873577"/>
                <a:gd name="connsiteX111" fmla="*/ 837029 w 1505508"/>
                <a:gd name="connsiteY111" fmla="*/ 317023 h 1873577"/>
                <a:gd name="connsiteX112" fmla="*/ 839885 w 1505508"/>
                <a:gd name="connsiteY112" fmla="*/ 310359 h 1873577"/>
                <a:gd name="connsiteX113" fmla="*/ 849408 w 1505508"/>
                <a:gd name="connsiteY113" fmla="*/ 299887 h 1873577"/>
                <a:gd name="connsiteX114" fmla="*/ 849408 w 1505508"/>
                <a:gd name="connsiteY114" fmla="*/ 290366 h 1873577"/>
                <a:gd name="connsiteX115" fmla="*/ 853217 w 1505508"/>
                <a:gd name="connsiteY115" fmla="*/ 286558 h 1873577"/>
                <a:gd name="connsiteX116" fmla="*/ 862739 w 1505508"/>
                <a:gd name="connsiteY116" fmla="*/ 265614 h 1873577"/>
                <a:gd name="connsiteX117" fmla="*/ 881784 w 1505508"/>
                <a:gd name="connsiteY117" fmla="*/ 244669 h 1873577"/>
                <a:gd name="connsiteX118" fmla="*/ 888450 w 1505508"/>
                <a:gd name="connsiteY118" fmla="*/ 240861 h 1873577"/>
                <a:gd name="connsiteX119" fmla="*/ 897973 w 1505508"/>
                <a:gd name="connsiteY119" fmla="*/ 230389 h 1873577"/>
                <a:gd name="connsiteX120" fmla="*/ 897973 w 1505508"/>
                <a:gd name="connsiteY120" fmla="*/ 222773 h 1873577"/>
                <a:gd name="connsiteX121" fmla="*/ 900830 w 1505508"/>
                <a:gd name="connsiteY121" fmla="*/ 216109 h 1873577"/>
                <a:gd name="connsiteX122" fmla="*/ 907495 w 1505508"/>
                <a:gd name="connsiteY122" fmla="*/ 209445 h 1873577"/>
                <a:gd name="connsiteX123" fmla="*/ 914161 w 1505508"/>
                <a:gd name="connsiteY123" fmla="*/ 205637 h 1873577"/>
                <a:gd name="connsiteX124" fmla="*/ 917018 w 1505508"/>
                <a:gd name="connsiteY124" fmla="*/ 201828 h 1873577"/>
                <a:gd name="connsiteX125" fmla="*/ 923683 w 1505508"/>
                <a:gd name="connsiteY125" fmla="*/ 198020 h 1873577"/>
                <a:gd name="connsiteX126" fmla="*/ 910352 w 1505508"/>
                <a:gd name="connsiteY126" fmla="*/ 194212 h 1873577"/>
                <a:gd name="connsiteX127" fmla="*/ 919875 w 1505508"/>
                <a:gd name="connsiteY127" fmla="*/ 183740 h 1873577"/>
                <a:gd name="connsiteX128" fmla="*/ 919875 w 1505508"/>
                <a:gd name="connsiteY128" fmla="*/ 173268 h 1873577"/>
                <a:gd name="connsiteX129" fmla="*/ 916065 w 1505508"/>
                <a:gd name="connsiteY129" fmla="*/ 169460 h 1873577"/>
                <a:gd name="connsiteX130" fmla="*/ 909400 w 1505508"/>
                <a:gd name="connsiteY130" fmla="*/ 165652 h 1873577"/>
                <a:gd name="connsiteX131" fmla="*/ 899877 w 1505508"/>
                <a:gd name="connsiteY131" fmla="*/ 165652 h 1873577"/>
                <a:gd name="connsiteX132" fmla="*/ 893211 w 1505508"/>
                <a:gd name="connsiteY132" fmla="*/ 161844 h 1873577"/>
                <a:gd name="connsiteX133" fmla="*/ 890355 w 1505508"/>
                <a:gd name="connsiteY133" fmla="*/ 158036 h 1873577"/>
                <a:gd name="connsiteX134" fmla="*/ 887498 w 1505508"/>
                <a:gd name="connsiteY134" fmla="*/ 147563 h 1873577"/>
                <a:gd name="connsiteX135" fmla="*/ 884641 w 1505508"/>
                <a:gd name="connsiteY135" fmla="*/ 126619 h 1873577"/>
                <a:gd name="connsiteX136" fmla="*/ 881784 w 1505508"/>
                <a:gd name="connsiteY136" fmla="*/ 98058 h 1873577"/>
                <a:gd name="connsiteX137" fmla="*/ 878928 w 1505508"/>
                <a:gd name="connsiteY137" fmla="*/ 79970 h 1873577"/>
                <a:gd name="connsiteX138" fmla="*/ 876071 w 1505508"/>
                <a:gd name="connsiteY138" fmla="*/ 65689 h 1873577"/>
                <a:gd name="connsiteX139" fmla="*/ 872262 w 1505508"/>
                <a:gd name="connsiteY139" fmla="*/ 55217 h 1873577"/>
                <a:gd name="connsiteX140" fmla="*/ 869405 w 1505508"/>
                <a:gd name="connsiteY140" fmla="*/ 48553 h 1873577"/>
                <a:gd name="connsiteX141" fmla="*/ 862739 w 1505508"/>
                <a:gd name="connsiteY141" fmla="*/ 44745 h 1873577"/>
                <a:gd name="connsiteX142" fmla="*/ 859883 w 1505508"/>
                <a:gd name="connsiteY142" fmla="*/ 44745 h 1873577"/>
                <a:gd name="connsiteX143" fmla="*/ 859883 w 1505508"/>
                <a:gd name="connsiteY143" fmla="*/ 52361 h 1873577"/>
                <a:gd name="connsiteX144" fmla="*/ 862739 w 1505508"/>
                <a:gd name="connsiteY144" fmla="*/ 56169 h 1873577"/>
                <a:gd name="connsiteX145" fmla="*/ 862739 w 1505508"/>
                <a:gd name="connsiteY145" fmla="*/ 62833 h 1873577"/>
                <a:gd name="connsiteX146" fmla="*/ 853217 w 1505508"/>
                <a:gd name="connsiteY146" fmla="*/ 62833 h 1873577"/>
                <a:gd name="connsiteX147" fmla="*/ 853217 w 1505508"/>
                <a:gd name="connsiteY147" fmla="*/ 59025 h 1873577"/>
                <a:gd name="connsiteX148" fmla="*/ 849408 w 1505508"/>
                <a:gd name="connsiteY148" fmla="*/ 62833 h 1873577"/>
                <a:gd name="connsiteX149" fmla="*/ 846551 w 1505508"/>
                <a:gd name="connsiteY149" fmla="*/ 69497 h 1873577"/>
                <a:gd name="connsiteX150" fmla="*/ 846551 w 1505508"/>
                <a:gd name="connsiteY150" fmla="*/ 73305 h 1873577"/>
                <a:gd name="connsiteX151" fmla="*/ 843694 w 1505508"/>
                <a:gd name="connsiteY151" fmla="*/ 77114 h 1873577"/>
                <a:gd name="connsiteX152" fmla="*/ 840838 w 1505508"/>
                <a:gd name="connsiteY152" fmla="*/ 83778 h 1873577"/>
                <a:gd name="connsiteX153" fmla="*/ 834172 w 1505508"/>
                <a:gd name="connsiteY153" fmla="*/ 90442 h 1873577"/>
                <a:gd name="connsiteX154" fmla="*/ 824649 w 1505508"/>
                <a:gd name="connsiteY154" fmla="*/ 111386 h 1873577"/>
                <a:gd name="connsiteX155" fmla="*/ 824649 w 1505508"/>
                <a:gd name="connsiteY155" fmla="*/ 121859 h 1873577"/>
                <a:gd name="connsiteX156" fmla="*/ 811318 w 1505508"/>
                <a:gd name="connsiteY156" fmla="*/ 142803 h 1873577"/>
                <a:gd name="connsiteX157" fmla="*/ 808461 w 1505508"/>
                <a:gd name="connsiteY157" fmla="*/ 142803 h 1873577"/>
                <a:gd name="connsiteX158" fmla="*/ 804652 w 1505508"/>
                <a:gd name="connsiteY158" fmla="*/ 146611 h 1873577"/>
                <a:gd name="connsiteX159" fmla="*/ 795130 w 1505508"/>
                <a:gd name="connsiteY159" fmla="*/ 146611 h 1873577"/>
                <a:gd name="connsiteX160" fmla="*/ 788464 w 1505508"/>
                <a:gd name="connsiteY160" fmla="*/ 139947 h 1873577"/>
                <a:gd name="connsiteX161" fmla="*/ 785607 w 1505508"/>
                <a:gd name="connsiteY161" fmla="*/ 143755 h 1873577"/>
                <a:gd name="connsiteX162" fmla="*/ 778941 w 1505508"/>
                <a:gd name="connsiteY162" fmla="*/ 143755 h 1873577"/>
                <a:gd name="connsiteX163" fmla="*/ 776085 w 1505508"/>
                <a:gd name="connsiteY163" fmla="*/ 139947 h 1873577"/>
                <a:gd name="connsiteX164" fmla="*/ 769419 w 1505508"/>
                <a:gd name="connsiteY164" fmla="*/ 139947 h 1873577"/>
                <a:gd name="connsiteX165" fmla="*/ 766562 w 1505508"/>
                <a:gd name="connsiteY165" fmla="*/ 143755 h 1873577"/>
                <a:gd name="connsiteX166" fmla="*/ 766562 w 1505508"/>
                <a:gd name="connsiteY166" fmla="*/ 147563 h 1873577"/>
                <a:gd name="connsiteX167" fmla="*/ 763705 w 1505508"/>
                <a:gd name="connsiteY167" fmla="*/ 151371 h 1873577"/>
                <a:gd name="connsiteX168" fmla="*/ 750374 w 1505508"/>
                <a:gd name="connsiteY168" fmla="*/ 151371 h 1873577"/>
                <a:gd name="connsiteX169" fmla="*/ 743708 w 1505508"/>
                <a:gd name="connsiteY169" fmla="*/ 143755 h 1873577"/>
                <a:gd name="connsiteX170" fmla="*/ 743708 w 1505508"/>
                <a:gd name="connsiteY170" fmla="*/ 139947 h 1873577"/>
                <a:gd name="connsiteX171" fmla="*/ 734186 w 1505508"/>
                <a:gd name="connsiteY171" fmla="*/ 136139 h 1873577"/>
                <a:gd name="connsiteX172" fmla="*/ 731329 w 1505508"/>
                <a:gd name="connsiteY172" fmla="*/ 132331 h 1873577"/>
                <a:gd name="connsiteX173" fmla="*/ 728472 w 1505508"/>
                <a:gd name="connsiteY173" fmla="*/ 125667 h 1873577"/>
                <a:gd name="connsiteX174" fmla="*/ 722758 w 1505508"/>
                <a:gd name="connsiteY174" fmla="*/ 125667 h 1873577"/>
                <a:gd name="connsiteX175" fmla="*/ 716093 w 1505508"/>
                <a:gd name="connsiteY175" fmla="*/ 129475 h 1873577"/>
                <a:gd name="connsiteX176" fmla="*/ 713236 w 1505508"/>
                <a:gd name="connsiteY176" fmla="*/ 133283 h 1873577"/>
                <a:gd name="connsiteX177" fmla="*/ 706570 w 1505508"/>
                <a:gd name="connsiteY177" fmla="*/ 137091 h 1873577"/>
                <a:gd name="connsiteX178" fmla="*/ 693239 w 1505508"/>
                <a:gd name="connsiteY178" fmla="*/ 137091 h 1873577"/>
                <a:gd name="connsiteX179" fmla="*/ 693239 w 1505508"/>
                <a:gd name="connsiteY179" fmla="*/ 130427 h 1873577"/>
                <a:gd name="connsiteX180" fmla="*/ 690382 w 1505508"/>
                <a:gd name="connsiteY180" fmla="*/ 130427 h 1873577"/>
                <a:gd name="connsiteX181" fmla="*/ 683716 w 1505508"/>
                <a:gd name="connsiteY181" fmla="*/ 134235 h 1873577"/>
                <a:gd name="connsiteX182" fmla="*/ 683716 w 1505508"/>
                <a:gd name="connsiteY182" fmla="*/ 148515 h 1873577"/>
                <a:gd name="connsiteX183" fmla="*/ 690382 w 1505508"/>
                <a:gd name="connsiteY183" fmla="*/ 156131 h 1873577"/>
                <a:gd name="connsiteX184" fmla="*/ 690382 w 1505508"/>
                <a:gd name="connsiteY184" fmla="*/ 159939 h 1873577"/>
                <a:gd name="connsiteX185" fmla="*/ 693239 w 1505508"/>
                <a:gd name="connsiteY185" fmla="*/ 163747 h 1873577"/>
                <a:gd name="connsiteX186" fmla="*/ 690382 w 1505508"/>
                <a:gd name="connsiteY186" fmla="*/ 167556 h 1873577"/>
                <a:gd name="connsiteX187" fmla="*/ 680859 w 1505508"/>
                <a:gd name="connsiteY187" fmla="*/ 167556 h 1873577"/>
                <a:gd name="connsiteX188" fmla="*/ 667528 w 1505508"/>
                <a:gd name="connsiteY188" fmla="*/ 160892 h 1873577"/>
                <a:gd name="connsiteX189" fmla="*/ 663719 w 1505508"/>
                <a:gd name="connsiteY189" fmla="*/ 160892 h 1873577"/>
                <a:gd name="connsiteX190" fmla="*/ 657053 w 1505508"/>
                <a:gd name="connsiteY190" fmla="*/ 157083 h 1873577"/>
                <a:gd name="connsiteX191" fmla="*/ 657053 w 1505508"/>
                <a:gd name="connsiteY191" fmla="*/ 160892 h 1873577"/>
                <a:gd name="connsiteX192" fmla="*/ 654196 w 1505508"/>
                <a:gd name="connsiteY192" fmla="*/ 164700 h 1873577"/>
                <a:gd name="connsiteX193" fmla="*/ 651340 w 1505508"/>
                <a:gd name="connsiteY193" fmla="*/ 164700 h 1873577"/>
                <a:gd name="connsiteX194" fmla="*/ 644674 w 1505508"/>
                <a:gd name="connsiteY194" fmla="*/ 158036 h 1873577"/>
                <a:gd name="connsiteX195" fmla="*/ 638008 w 1505508"/>
                <a:gd name="connsiteY195" fmla="*/ 158036 h 1873577"/>
                <a:gd name="connsiteX196" fmla="*/ 627533 w 1505508"/>
                <a:gd name="connsiteY196" fmla="*/ 165652 h 1873577"/>
                <a:gd name="connsiteX197" fmla="*/ 627533 w 1505508"/>
                <a:gd name="connsiteY197" fmla="*/ 169460 h 1873577"/>
                <a:gd name="connsiteX198" fmla="*/ 611345 w 1505508"/>
                <a:gd name="connsiteY198" fmla="*/ 169460 h 1873577"/>
                <a:gd name="connsiteX199" fmla="*/ 608488 w 1505508"/>
                <a:gd name="connsiteY199" fmla="*/ 177076 h 1873577"/>
                <a:gd name="connsiteX200" fmla="*/ 598966 w 1505508"/>
                <a:gd name="connsiteY200" fmla="*/ 177076 h 1873577"/>
                <a:gd name="connsiteX201" fmla="*/ 592300 w 1505508"/>
                <a:gd name="connsiteY201" fmla="*/ 183740 h 1873577"/>
                <a:gd name="connsiteX202" fmla="*/ 592300 w 1505508"/>
                <a:gd name="connsiteY202" fmla="*/ 190404 h 1873577"/>
                <a:gd name="connsiteX203" fmla="*/ 589443 w 1505508"/>
                <a:gd name="connsiteY203" fmla="*/ 194212 h 1873577"/>
                <a:gd name="connsiteX204" fmla="*/ 570398 w 1505508"/>
                <a:gd name="connsiteY204" fmla="*/ 194212 h 1873577"/>
                <a:gd name="connsiteX205" fmla="*/ 567542 w 1505508"/>
                <a:gd name="connsiteY205" fmla="*/ 187548 h 1873577"/>
                <a:gd name="connsiteX206" fmla="*/ 560876 w 1505508"/>
                <a:gd name="connsiteY206" fmla="*/ 187548 h 1873577"/>
                <a:gd name="connsiteX207" fmla="*/ 544687 w 1505508"/>
                <a:gd name="connsiteY207" fmla="*/ 166604 h 1873577"/>
                <a:gd name="connsiteX208" fmla="*/ 544687 w 1505508"/>
                <a:gd name="connsiteY208" fmla="*/ 148515 h 1873577"/>
                <a:gd name="connsiteX209" fmla="*/ 531356 w 1505508"/>
                <a:gd name="connsiteY209" fmla="*/ 134235 h 1873577"/>
                <a:gd name="connsiteX210" fmla="*/ 527547 w 1505508"/>
                <a:gd name="connsiteY210" fmla="*/ 127571 h 1873577"/>
                <a:gd name="connsiteX211" fmla="*/ 527547 w 1505508"/>
                <a:gd name="connsiteY211" fmla="*/ 123763 h 1873577"/>
                <a:gd name="connsiteX212" fmla="*/ 531356 w 1505508"/>
                <a:gd name="connsiteY212" fmla="*/ 116146 h 1873577"/>
                <a:gd name="connsiteX213" fmla="*/ 531356 w 1505508"/>
                <a:gd name="connsiteY213" fmla="*/ 112338 h 1873577"/>
                <a:gd name="connsiteX214" fmla="*/ 534213 w 1505508"/>
                <a:gd name="connsiteY214" fmla="*/ 105674 h 1873577"/>
                <a:gd name="connsiteX215" fmla="*/ 540878 w 1505508"/>
                <a:gd name="connsiteY215" fmla="*/ 80922 h 1873577"/>
                <a:gd name="connsiteX216" fmla="*/ 547544 w 1505508"/>
                <a:gd name="connsiteY216" fmla="*/ 74258 h 1873577"/>
                <a:gd name="connsiteX217" fmla="*/ 550401 w 1505508"/>
                <a:gd name="connsiteY217" fmla="*/ 66641 h 1873577"/>
                <a:gd name="connsiteX218" fmla="*/ 550401 w 1505508"/>
                <a:gd name="connsiteY218" fmla="*/ 59977 h 1873577"/>
                <a:gd name="connsiteX219" fmla="*/ 547544 w 1505508"/>
                <a:gd name="connsiteY219" fmla="*/ 59977 h 1873577"/>
                <a:gd name="connsiteX220" fmla="*/ 544687 w 1505508"/>
                <a:gd name="connsiteY220" fmla="*/ 56169 h 1873577"/>
                <a:gd name="connsiteX221" fmla="*/ 544687 w 1505508"/>
                <a:gd name="connsiteY221" fmla="*/ 38081 h 1873577"/>
                <a:gd name="connsiteX222" fmla="*/ 541831 w 1505508"/>
                <a:gd name="connsiteY222" fmla="*/ 38081 h 1873577"/>
                <a:gd name="connsiteX223" fmla="*/ 535165 w 1505508"/>
                <a:gd name="connsiteY223" fmla="*/ 41889 h 1873577"/>
                <a:gd name="connsiteX224" fmla="*/ 532308 w 1505508"/>
                <a:gd name="connsiteY224" fmla="*/ 41889 h 1873577"/>
                <a:gd name="connsiteX225" fmla="*/ 528499 w 1505508"/>
                <a:gd name="connsiteY225" fmla="*/ 38081 h 1873577"/>
                <a:gd name="connsiteX226" fmla="*/ 528499 w 1505508"/>
                <a:gd name="connsiteY226" fmla="*/ 34273 h 1873577"/>
                <a:gd name="connsiteX227" fmla="*/ 532308 w 1505508"/>
                <a:gd name="connsiteY227" fmla="*/ 30465 h 1873577"/>
                <a:gd name="connsiteX228" fmla="*/ 535165 w 1505508"/>
                <a:gd name="connsiteY228" fmla="*/ 23801 h 1873577"/>
                <a:gd name="connsiteX229" fmla="*/ 535165 w 1505508"/>
                <a:gd name="connsiteY229" fmla="*/ 13328 h 1873577"/>
                <a:gd name="connsiteX230" fmla="*/ 532308 w 1505508"/>
                <a:gd name="connsiteY230" fmla="*/ 6664 h 1873577"/>
                <a:gd name="connsiteX231" fmla="*/ 525642 w 1505508"/>
                <a:gd name="connsiteY231" fmla="*/ 0 h 1873577"/>
                <a:gd name="connsiteX232" fmla="*/ 522786 w 1505508"/>
                <a:gd name="connsiteY232" fmla="*/ 6664 h 1873577"/>
                <a:gd name="connsiteX233" fmla="*/ 509454 w 1505508"/>
                <a:gd name="connsiteY233" fmla="*/ 2856 h 1873577"/>
                <a:gd name="connsiteX234" fmla="*/ 509454 w 1505508"/>
                <a:gd name="connsiteY234" fmla="*/ 23801 h 1873577"/>
                <a:gd name="connsiteX235" fmla="*/ 505645 w 1505508"/>
                <a:gd name="connsiteY235" fmla="*/ 27609 h 1873577"/>
                <a:gd name="connsiteX236" fmla="*/ 498979 w 1505508"/>
                <a:gd name="connsiteY236" fmla="*/ 27609 h 1873577"/>
                <a:gd name="connsiteX237" fmla="*/ 498979 w 1505508"/>
                <a:gd name="connsiteY237" fmla="*/ 34273 h 1873577"/>
                <a:gd name="connsiteX238" fmla="*/ 484696 w 1505508"/>
                <a:gd name="connsiteY238" fmla="*/ 34273 h 1873577"/>
                <a:gd name="connsiteX239" fmla="*/ 478030 w 1505508"/>
                <a:gd name="connsiteY239" fmla="*/ 38081 h 1873577"/>
                <a:gd name="connsiteX240" fmla="*/ 465651 w 1505508"/>
                <a:gd name="connsiteY240" fmla="*/ 52361 h 1873577"/>
                <a:gd name="connsiteX241" fmla="*/ 458985 w 1505508"/>
                <a:gd name="connsiteY241" fmla="*/ 56169 h 1873577"/>
                <a:gd name="connsiteX242" fmla="*/ 449462 w 1505508"/>
                <a:gd name="connsiteY242" fmla="*/ 56169 h 1873577"/>
                <a:gd name="connsiteX243" fmla="*/ 446606 w 1505508"/>
                <a:gd name="connsiteY243" fmla="*/ 52361 h 1873577"/>
                <a:gd name="connsiteX244" fmla="*/ 437083 w 1505508"/>
                <a:gd name="connsiteY244" fmla="*/ 52361 h 1873577"/>
                <a:gd name="connsiteX245" fmla="*/ 434227 w 1505508"/>
                <a:gd name="connsiteY245" fmla="*/ 56169 h 1873577"/>
                <a:gd name="connsiteX246" fmla="*/ 434227 w 1505508"/>
                <a:gd name="connsiteY246" fmla="*/ 62833 h 1873577"/>
                <a:gd name="connsiteX247" fmla="*/ 431370 w 1505508"/>
                <a:gd name="connsiteY247" fmla="*/ 69497 h 1873577"/>
                <a:gd name="connsiteX248" fmla="*/ 431370 w 1505508"/>
                <a:gd name="connsiteY248" fmla="*/ 79970 h 1873577"/>
                <a:gd name="connsiteX249" fmla="*/ 428513 w 1505508"/>
                <a:gd name="connsiteY249" fmla="*/ 83778 h 1873577"/>
                <a:gd name="connsiteX250" fmla="*/ 421847 w 1505508"/>
                <a:gd name="connsiteY250" fmla="*/ 79970 h 1873577"/>
                <a:gd name="connsiteX251" fmla="*/ 415182 w 1505508"/>
                <a:gd name="connsiteY251" fmla="*/ 73305 h 1873577"/>
                <a:gd name="connsiteX252" fmla="*/ 412325 w 1505508"/>
                <a:gd name="connsiteY252" fmla="*/ 65689 h 1873577"/>
                <a:gd name="connsiteX253" fmla="*/ 409468 w 1505508"/>
                <a:gd name="connsiteY253" fmla="*/ 61881 h 1873577"/>
                <a:gd name="connsiteX254" fmla="*/ 402802 w 1505508"/>
                <a:gd name="connsiteY254" fmla="*/ 61881 h 1873577"/>
                <a:gd name="connsiteX255" fmla="*/ 399945 w 1505508"/>
                <a:gd name="connsiteY255" fmla="*/ 65689 h 1873577"/>
                <a:gd name="connsiteX256" fmla="*/ 393280 w 1505508"/>
                <a:gd name="connsiteY256" fmla="*/ 61881 h 1873577"/>
                <a:gd name="connsiteX257" fmla="*/ 386614 w 1505508"/>
                <a:gd name="connsiteY257" fmla="*/ 65689 h 1873577"/>
                <a:gd name="connsiteX258" fmla="*/ 379948 w 1505508"/>
                <a:gd name="connsiteY258" fmla="*/ 65689 h 1873577"/>
                <a:gd name="connsiteX259" fmla="*/ 379948 w 1505508"/>
                <a:gd name="connsiteY259" fmla="*/ 55217 h 1873577"/>
                <a:gd name="connsiteX260" fmla="*/ 377091 w 1505508"/>
                <a:gd name="connsiteY260" fmla="*/ 51409 h 1873577"/>
                <a:gd name="connsiteX261" fmla="*/ 351381 w 1505508"/>
                <a:gd name="connsiteY261" fmla="*/ 51409 h 1873577"/>
                <a:gd name="connsiteX262" fmla="*/ 351381 w 1505508"/>
                <a:gd name="connsiteY262" fmla="*/ 47601 h 1873577"/>
                <a:gd name="connsiteX263" fmla="*/ 348524 w 1505508"/>
                <a:gd name="connsiteY263" fmla="*/ 43793 h 1873577"/>
                <a:gd name="connsiteX264" fmla="*/ 348524 w 1505508"/>
                <a:gd name="connsiteY264" fmla="*/ 61881 h 1873577"/>
                <a:gd name="connsiteX265" fmla="*/ 358046 w 1505508"/>
                <a:gd name="connsiteY265" fmla="*/ 72354 h 1873577"/>
                <a:gd name="connsiteX266" fmla="*/ 364712 w 1505508"/>
                <a:gd name="connsiteY266" fmla="*/ 76162 h 1873577"/>
                <a:gd name="connsiteX267" fmla="*/ 367569 w 1505508"/>
                <a:gd name="connsiteY267" fmla="*/ 79970 h 1873577"/>
                <a:gd name="connsiteX268" fmla="*/ 367569 w 1505508"/>
                <a:gd name="connsiteY268" fmla="*/ 98058 h 1873577"/>
                <a:gd name="connsiteX269" fmla="*/ 364712 w 1505508"/>
                <a:gd name="connsiteY269" fmla="*/ 101866 h 1873577"/>
                <a:gd name="connsiteX270" fmla="*/ 371378 w 1505508"/>
                <a:gd name="connsiteY270" fmla="*/ 108530 h 1873577"/>
                <a:gd name="connsiteX271" fmla="*/ 374235 w 1505508"/>
                <a:gd name="connsiteY271" fmla="*/ 115195 h 1873577"/>
                <a:gd name="connsiteX272" fmla="*/ 374235 w 1505508"/>
                <a:gd name="connsiteY272" fmla="*/ 133283 h 1873577"/>
                <a:gd name="connsiteX273" fmla="*/ 399945 w 1505508"/>
                <a:gd name="connsiteY273" fmla="*/ 137091 h 1873577"/>
                <a:gd name="connsiteX274" fmla="*/ 402802 w 1505508"/>
                <a:gd name="connsiteY274" fmla="*/ 140899 h 1873577"/>
                <a:gd name="connsiteX275" fmla="*/ 402802 w 1505508"/>
                <a:gd name="connsiteY275" fmla="*/ 144707 h 1873577"/>
                <a:gd name="connsiteX276" fmla="*/ 399945 w 1505508"/>
                <a:gd name="connsiteY276" fmla="*/ 152323 h 1873577"/>
                <a:gd name="connsiteX277" fmla="*/ 397089 w 1505508"/>
                <a:gd name="connsiteY277" fmla="*/ 156131 h 1873577"/>
                <a:gd name="connsiteX278" fmla="*/ 374235 w 1505508"/>
                <a:gd name="connsiteY278" fmla="*/ 156131 h 1873577"/>
                <a:gd name="connsiteX279" fmla="*/ 374235 w 1505508"/>
                <a:gd name="connsiteY279" fmla="*/ 174220 h 1873577"/>
                <a:gd name="connsiteX280" fmla="*/ 371378 w 1505508"/>
                <a:gd name="connsiteY280" fmla="*/ 181836 h 1873577"/>
                <a:gd name="connsiteX281" fmla="*/ 352333 w 1505508"/>
                <a:gd name="connsiteY281" fmla="*/ 192308 h 1873577"/>
                <a:gd name="connsiteX282" fmla="*/ 349476 w 1505508"/>
                <a:gd name="connsiteY282" fmla="*/ 196116 h 1873577"/>
                <a:gd name="connsiteX283" fmla="*/ 339953 w 1505508"/>
                <a:gd name="connsiteY283" fmla="*/ 196116 h 1873577"/>
                <a:gd name="connsiteX284" fmla="*/ 333288 w 1505508"/>
                <a:gd name="connsiteY284" fmla="*/ 203732 h 1873577"/>
                <a:gd name="connsiteX285" fmla="*/ 326622 w 1505508"/>
                <a:gd name="connsiteY285" fmla="*/ 218013 h 1873577"/>
                <a:gd name="connsiteX286" fmla="*/ 319956 w 1505508"/>
                <a:gd name="connsiteY286" fmla="*/ 224677 h 1873577"/>
                <a:gd name="connsiteX287" fmla="*/ 317099 w 1505508"/>
                <a:gd name="connsiteY287" fmla="*/ 224677 h 1873577"/>
                <a:gd name="connsiteX288" fmla="*/ 317099 w 1505508"/>
                <a:gd name="connsiteY288" fmla="*/ 210397 h 1873577"/>
                <a:gd name="connsiteX289" fmla="*/ 314243 w 1505508"/>
                <a:gd name="connsiteY289" fmla="*/ 206588 h 1873577"/>
                <a:gd name="connsiteX290" fmla="*/ 311386 w 1505508"/>
                <a:gd name="connsiteY290" fmla="*/ 210397 h 1873577"/>
                <a:gd name="connsiteX291" fmla="*/ 304720 w 1505508"/>
                <a:gd name="connsiteY291" fmla="*/ 214205 h 1873577"/>
                <a:gd name="connsiteX292" fmla="*/ 301863 w 1505508"/>
                <a:gd name="connsiteY292" fmla="*/ 218013 h 1873577"/>
                <a:gd name="connsiteX293" fmla="*/ 295198 w 1505508"/>
                <a:gd name="connsiteY293" fmla="*/ 221821 h 1873577"/>
                <a:gd name="connsiteX294" fmla="*/ 292341 w 1505508"/>
                <a:gd name="connsiteY294" fmla="*/ 221821 h 1873577"/>
                <a:gd name="connsiteX295" fmla="*/ 285675 w 1505508"/>
                <a:gd name="connsiteY295" fmla="*/ 218013 h 1873577"/>
                <a:gd name="connsiteX296" fmla="*/ 282818 w 1505508"/>
                <a:gd name="connsiteY296" fmla="*/ 218013 h 1873577"/>
                <a:gd name="connsiteX297" fmla="*/ 276153 w 1505508"/>
                <a:gd name="connsiteY297" fmla="*/ 211349 h 1873577"/>
                <a:gd name="connsiteX298" fmla="*/ 276153 w 1505508"/>
                <a:gd name="connsiteY298" fmla="*/ 207540 h 1873577"/>
                <a:gd name="connsiteX299" fmla="*/ 273296 w 1505508"/>
                <a:gd name="connsiteY299" fmla="*/ 199924 h 1873577"/>
                <a:gd name="connsiteX300" fmla="*/ 270439 w 1505508"/>
                <a:gd name="connsiteY300" fmla="*/ 196116 h 1873577"/>
                <a:gd name="connsiteX301" fmla="*/ 257108 w 1505508"/>
                <a:gd name="connsiteY301" fmla="*/ 196116 h 1873577"/>
                <a:gd name="connsiteX302" fmla="*/ 257108 w 1505508"/>
                <a:gd name="connsiteY302" fmla="*/ 178028 h 1873577"/>
                <a:gd name="connsiteX303" fmla="*/ 253299 w 1505508"/>
                <a:gd name="connsiteY303" fmla="*/ 170412 h 1873577"/>
                <a:gd name="connsiteX304" fmla="*/ 253299 w 1505508"/>
                <a:gd name="connsiteY304" fmla="*/ 163747 h 1873577"/>
                <a:gd name="connsiteX305" fmla="*/ 250442 w 1505508"/>
                <a:gd name="connsiteY305" fmla="*/ 159939 h 1873577"/>
                <a:gd name="connsiteX306" fmla="*/ 250442 w 1505508"/>
                <a:gd name="connsiteY306" fmla="*/ 153275 h 1873577"/>
                <a:gd name="connsiteX307" fmla="*/ 247585 w 1505508"/>
                <a:gd name="connsiteY307" fmla="*/ 153275 h 1873577"/>
                <a:gd name="connsiteX308" fmla="*/ 230445 w 1505508"/>
                <a:gd name="connsiteY308" fmla="*/ 170412 h 1873577"/>
                <a:gd name="connsiteX309" fmla="*/ 217113 w 1505508"/>
                <a:gd name="connsiteY309" fmla="*/ 156131 h 1873577"/>
                <a:gd name="connsiteX310" fmla="*/ 214256 w 1505508"/>
                <a:gd name="connsiteY310" fmla="*/ 156131 h 1873577"/>
                <a:gd name="connsiteX311" fmla="*/ 211400 w 1505508"/>
                <a:gd name="connsiteY311" fmla="*/ 159939 h 1873577"/>
                <a:gd name="connsiteX312" fmla="*/ 211400 w 1505508"/>
                <a:gd name="connsiteY312" fmla="*/ 170412 h 1873577"/>
                <a:gd name="connsiteX313" fmla="*/ 175214 w 1505508"/>
                <a:gd name="connsiteY313" fmla="*/ 174220 h 1873577"/>
                <a:gd name="connsiteX314" fmla="*/ 168548 w 1505508"/>
                <a:gd name="connsiteY314" fmla="*/ 167556 h 1873577"/>
                <a:gd name="connsiteX315" fmla="*/ 159026 w 1505508"/>
                <a:gd name="connsiteY315" fmla="*/ 167556 h 1873577"/>
                <a:gd name="connsiteX316" fmla="*/ 156169 w 1505508"/>
                <a:gd name="connsiteY316" fmla="*/ 171364 h 1873577"/>
                <a:gd name="connsiteX317" fmla="*/ 153312 w 1505508"/>
                <a:gd name="connsiteY317" fmla="*/ 178980 h 1873577"/>
                <a:gd name="connsiteX318" fmla="*/ 153312 w 1505508"/>
                <a:gd name="connsiteY318" fmla="*/ 185644 h 1873577"/>
                <a:gd name="connsiteX319" fmla="*/ 156169 w 1505508"/>
                <a:gd name="connsiteY319" fmla="*/ 192308 h 1873577"/>
                <a:gd name="connsiteX320" fmla="*/ 156169 w 1505508"/>
                <a:gd name="connsiteY320" fmla="*/ 198972 h 1873577"/>
                <a:gd name="connsiteX321" fmla="*/ 169501 w 1505508"/>
                <a:gd name="connsiteY321" fmla="*/ 206588 h 1873577"/>
                <a:gd name="connsiteX322" fmla="*/ 176166 w 1505508"/>
                <a:gd name="connsiteY322" fmla="*/ 202780 h 1873577"/>
                <a:gd name="connsiteX323" fmla="*/ 182832 w 1505508"/>
                <a:gd name="connsiteY323" fmla="*/ 209445 h 1873577"/>
                <a:gd name="connsiteX324" fmla="*/ 182832 w 1505508"/>
                <a:gd name="connsiteY324" fmla="*/ 213253 h 1873577"/>
                <a:gd name="connsiteX325" fmla="*/ 185689 w 1505508"/>
                <a:gd name="connsiteY325" fmla="*/ 217061 h 1873577"/>
                <a:gd name="connsiteX326" fmla="*/ 185689 w 1505508"/>
                <a:gd name="connsiteY326" fmla="*/ 220869 h 1873577"/>
                <a:gd name="connsiteX327" fmla="*/ 182832 w 1505508"/>
                <a:gd name="connsiteY327" fmla="*/ 224677 h 1873577"/>
                <a:gd name="connsiteX328" fmla="*/ 166644 w 1505508"/>
                <a:gd name="connsiteY328" fmla="*/ 224677 h 1873577"/>
                <a:gd name="connsiteX329" fmla="*/ 162835 w 1505508"/>
                <a:gd name="connsiteY329" fmla="*/ 220869 h 1873577"/>
                <a:gd name="connsiteX330" fmla="*/ 146647 w 1505508"/>
                <a:gd name="connsiteY330" fmla="*/ 224677 h 1873577"/>
                <a:gd name="connsiteX331" fmla="*/ 143790 w 1505508"/>
                <a:gd name="connsiteY331" fmla="*/ 263710 h 1873577"/>
                <a:gd name="connsiteX332" fmla="*/ 146647 w 1505508"/>
                <a:gd name="connsiteY332" fmla="*/ 263710 h 1873577"/>
                <a:gd name="connsiteX333" fmla="*/ 153312 w 1505508"/>
                <a:gd name="connsiteY333" fmla="*/ 270374 h 1873577"/>
                <a:gd name="connsiteX334" fmla="*/ 159978 w 1505508"/>
                <a:gd name="connsiteY334" fmla="*/ 274182 h 1873577"/>
                <a:gd name="connsiteX335" fmla="*/ 162835 w 1505508"/>
                <a:gd name="connsiteY335" fmla="*/ 277990 h 1873577"/>
                <a:gd name="connsiteX336" fmla="*/ 162835 w 1505508"/>
                <a:gd name="connsiteY336" fmla="*/ 292270 h 1873577"/>
                <a:gd name="connsiteX337" fmla="*/ 166644 w 1505508"/>
                <a:gd name="connsiteY337" fmla="*/ 296079 h 1873577"/>
                <a:gd name="connsiteX338" fmla="*/ 166644 w 1505508"/>
                <a:gd name="connsiteY338" fmla="*/ 299887 h 1873577"/>
                <a:gd name="connsiteX339" fmla="*/ 173310 w 1505508"/>
                <a:gd name="connsiteY339" fmla="*/ 307503 h 1873577"/>
                <a:gd name="connsiteX340" fmla="*/ 176166 w 1505508"/>
                <a:gd name="connsiteY340" fmla="*/ 314167 h 1873577"/>
                <a:gd name="connsiteX341" fmla="*/ 176166 w 1505508"/>
                <a:gd name="connsiteY341" fmla="*/ 320831 h 1873577"/>
                <a:gd name="connsiteX342" fmla="*/ 173310 w 1505508"/>
                <a:gd name="connsiteY342" fmla="*/ 327495 h 1873577"/>
                <a:gd name="connsiteX343" fmla="*/ 166644 w 1505508"/>
                <a:gd name="connsiteY343" fmla="*/ 335111 h 1873577"/>
                <a:gd name="connsiteX344" fmla="*/ 169501 w 1505508"/>
                <a:gd name="connsiteY344" fmla="*/ 363672 h 1873577"/>
                <a:gd name="connsiteX345" fmla="*/ 159978 w 1505508"/>
                <a:gd name="connsiteY345" fmla="*/ 392233 h 1873577"/>
                <a:gd name="connsiteX346" fmla="*/ 157121 w 1505508"/>
                <a:gd name="connsiteY346" fmla="*/ 435073 h 1873577"/>
                <a:gd name="connsiteX347" fmla="*/ 157121 w 1505508"/>
                <a:gd name="connsiteY347" fmla="*/ 453162 h 1873577"/>
                <a:gd name="connsiteX348" fmla="*/ 154264 w 1505508"/>
                <a:gd name="connsiteY348" fmla="*/ 460778 h 1873577"/>
                <a:gd name="connsiteX349" fmla="*/ 151408 w 1505508"/>
                <a:gd name="connsiteY349" fmla="*/ 464586 h 1873577"/>
                <a:gd name="connsiteX350" fmla="*/ 141885 w 1505508"/>
                <a:gd name="connsiteY350" fmla="*/ 464586 h 1873577"/>
                <a:gd name="connsiteX351" fmla="*/ 141885 w 1505508"/>
                <a:gd name="connsiteY351" fmla="*/ 460778 h 1873577"/>
                <a:gd name="connsiteX352" fmla="*/ 135219 w 1505508"/>
                <a:gd name="connsiteY352" fmla="*/ 453162 h 1873577"/>
                <a:gd name="connsiteX353" fmla="*/ 125697 w 1505508"/>
                <a:gd name="connsiteY353" fmla="*/ 453162 h 1873577"/>
                <a:gd name="connsiteX354" fmla="*/ 122840 w 1505508"/>
                <a:gd name="connsiteY354" fmla="*/ 456970 h 1873577"/>
                <a:gd name="connsiteX355" fmla="*/ 119031 w 1505508"/>
                <a:gd name="connsiteY355" fmla="*/ 464586 h 1873577"/>
                <a:gd name="connsiteX356" fmla="*/ 116174 w 1505508"/>
                <a:gd name="connsiteY356" fmla="*/ 468394 h 1873577"/>
                <a:gd name="connsiteX357" fmla="*/ 99986 w 1505508"/>
                <a:gd name="connsiteY357" fmla="*/ 464586 h 1873577"/>
                <a:gd name="connsiteX358" fmla="*/ 96177 w 1505508"/>
                <a:gd name="connsiteY358" fmla="*/ 471250 h 1873577"/>
                <a:gd name="connsiteX359" fmla="*/ 75228 w 1505508"/>
                <a:gd name="connsiteY359" fmla="*/ 471250 h 1873577"/>
                <a:gd name="connsiteX360" fmla="*/ 68562 w 1505508"/>
                <a:gd name="connsiteY360" fmla="*/ 475058 h 1873577"/>
                <a:gd name="connsiteX361" fmla="*/ 65705 w 1505508"/>
                <a:gd name="connsiteY361" fmla="*/ 478867 h 1873577"/>
                <a:gd name="connsiteX362" fmla="*/ 59039 w 1505508"/>
                <a:gd name="connsiteY362" fmla="*/ 482675 h 1873577"/>
                <a:gd name="connsiteX363" fmla="*/ 52374 w 1505508"/>
                <a:gd name="connsiteY363" fmla="*/ 490291 h 1873577"/>
                <a:gd name="connsiteX364" fmla="*/ 52374 w 1505508"/>
                <a:gd name="connsiteY364" fmla="*/ 494099 h 1873577"/>
                <a:gd name="connsiteX365" fmla="*/ 49517 w 1505508"/>
                <a:gd name="connsiteY365" fmla="*/ 497907 h 1873577"/>
                <a:gd name="connsiteX366" fmla="*/ 49517 w 1505508"/>
                <a:gd name="connsiteY366" fmla="*/ 501715 h 1873577"/>
                <a:gd name="connsiteX367" fmla="*/ 36185 w 1505508"/>
                <a:gd name="connsiteY367" fmla="*/ 501715 h 1873577"/>
                <a:gd name="connsiteX368" fmla="*/ 36185 w 1505508"/>
                <a:gd name="connsiteY368" fmla="*/ 533132 h 1873577"/>
                <a:gd name="connsiteX369" fmla="*/ 26663 w 1505508"/>
                <a:gd name="connsiteY369" fmla="*/ 543604 h 1873577"/>
                <a:gd name="connsiteX370" fmla="*/ 26663 w 1505508"/>
                <a:gd name="connsiteY370" fmla="*/ 550268 h 1873577"/>
                <a:gd name="connsiteX371" fmla="*/ 29520 w 1505508"/>
                <a:gd name="connsiteY371" fmla="*/ 554076 h 1873577"/>
                <a:gd name="connsiteX372" fmla="*/ 29520 w 1505508"/>
                <a:gd name="connsiteY372" fmla="*/ 564548 h 1873577"/>
                <a:gd name="connsiteX373" fmla="*/ 32376 w 1505508"/>
                <a:gd name="connsiteY373" fmla="*/ 568356 h 1873577"/>
                <a:gd name="connsiteX374" fmla="*/ 29520 w 1505508"/>
                <a:gd name="connsiteY374" fmla="*/ 568356 h 1873577"/>
                <a:gd name="connsiteX375" fmla="*/ 26663 w 1505508"/>
                <a:gd name="connsiteY375" fmla="*/ 564548 h 1873577"/>
                <a:gd name="connsiteX376" fmla="*/ 10475 w 1505508"/>
                <a:gd name="connsiteY376" fmla="*/ 582637 h 1873577"/>
                <a:gd name="connsiteX377" fmla="*/ 7618 w 1505508"/>
                <a:gd name="connsiteY377" fmla="*/ 589301 h 1873577"/>
                <a:gd name="connsiteX378" fmla="*/ 7618 w 1505508"/>
                <a:gd name="connsiteY378" fmla="*/ 603581 h 1873577"/>
                <a:gd name="connsiteX379" fmla="*/ 10475 w 1505508"/>
                <a:gd name="connsiteY379" fmla="*/ 607389 h 1873577"/>
                <a:gd name="connsiteX380" fmla="*/ 3809 w 1505508"/>
                <a:gd name="connsiteY380" fmla="*/ 611197 h 1873577"/>
                <a:gd name="connsiteX381" fmla="*/ 0 w 1505508"/>
                <a:gd name="connsiteY381" fmla="*/ 615006 h 1873577"/>
                <a:gd name="connsiteX382" fmla="*/ 0 w 1505508"/>
                <a:gd name="connsiteY382" fmla="*/ 622622 h 1873577"/>
                <a:gd name="connsiteX383" fmla="*/ 3809 w 1505508"/>
                <a:gd name="connsiteY383" fmla="*/ 626430 h 1873577"/>
                <a:gd name="connsiteX384" fmla="*/ 10475 w 1505508"/>
                <a:gd name="connsiteY384" fmla="*/ 630238 h 1873577"/>
                <a:gd name="connsiteX385" fmla="*/ 13331 w 1505508"/>
                <a:gd name="connsiteY385" fmla="*/ 644518 h 1873577"/>
                <a:gd name="connsiteX386" fmla="*/ 13331 w 1505508"/>
                <a:gd name="connsiteY386" fmla="*/ 648326 h 1873577"/>
                <a:gd name="connsiteX387" fmla="*/ 16188 w 1505508"/>
                <a:gd name="connsiteY387" fmla="*/ 652134 h 1873577"/>
                <a:gd name="connsiteX388" fmla="*/ 22854 w 1505508"/>
                <a:gd name="connsiteY388" fmla="*/ 666415 h 1873577"/>
                <a:gd name="connsiteX389" fmla="*/ 29520 w 1505508"/>
                <a:gd name="connsiteY389" fmla="*/ 674031 h 1873577"/>
                <a:gd name="connsiteX390" fmla="*/ 36185 w 1505508"/>
                <a:gd name="connsiteY390" fmla="*/ 677839 h 1873577"/>
                <a:gd name="connsiteX391" fmla="*/ 49517 w 1505508"/>
                <a:gd name="connsiteY391" fmla="*/ 692119 h 1873577"/>
                <a:gd name="connsiteX392" fmla="*/ 45708 w 1505508"/>
                <a:gd name="connsiteY392" fmla="*/ 695928 h 1873577"/>
                <a:gd name="connsiteX393" fmla="*/ 42851 w 1505508"/>
                <a:gd name="connsiteY393" fmla="*/ 703544 h 1873577"/>
                <a:gd name="connsiteX394" fmla="*/ 36185 w 1505508"/>
                <a:gd name="connsiteY394" fmla="*/ 707352 h 1873577"/>
                <a:gd name="connsiteX395" fmla="*/ 33329 w 1505508"/>
                <a:gd name="connsiteY395" fmla="*/ 711160 h 1873577"/>
                <a:gd name="connsiteX396" fmla="*/ 56183 w 1505508"/>
                <a:gd name="connsiteY396" fmla="*/ 711160 h 1873577"/>
                <a:gd name="connsiteX397" fmla="*/ 62849 w 1505508"/>
                <a:gd name="connsiteY397" fmla="*/ 714968 h 1873577"/>
                <a:gd name="connsiteX398" fmla="*/ 65705 w 1505508"/>
                <a:gd name="connsiteY398" fmla="*/ 714968 h 1873577"/>
                <a:gd name="connsiteX399" fmla="*/ 68562 w 1505508"/>
                <a:gd name="connsiteY399" fmla="*/ 718776 h 1873577"/>
                <a:gd name="connsiteX400" fmla="*/ 68562 w 1505508"/>
                <a:gd name="connsiteY400" fmla="*/ 726392 h 1873577"/>
                <a:gd name="connsiteX401" fmla="*/ 72371 w 1505508"/>
                <a:gd name="connsiteY401" fmla="*/ 733056 h 1873577"/>
                <a:gd name="connsiteX402" fmla="*/ 75228 w 1505508"/>
                <a:gd name="connsiteY402" fmla="*/ 736864 h 1873577"/>
                <a:gd name="connsiteX403" fmla="*/ 75228 w 1505508"/>
                <a:gd name="connsiteY403" fmla="*/ 739720 h 1873577"/>
                <a:gd name="connsiteX404" fmla="*/ 107604 w 1505508"/>
                <a:gd name="connsiteY404" fmla="*/ 735912 h 1873577"/>
                <a:gd name="connsiteX405" fmla="*/ 137124 w 1505508"/>
                <a:gd name="connsiteY405" fmla="*/ 707352 h 1873577"/>
                <a:gd name="connsiteX406" fmla="*/ 137124 w 1505508"/>
                <a:gd name="connsiteY406" fmla="*/ 714016 h 1873577"/>
                <a:gd name="connsiteX407" fmla="*/ 140933 w 1505508"/>
                <a:gd name="connsiteY407" fmla="*/ 720680 h 1873577"/>
                <a:gd name="connsiteX408" fmla="*/ 140933 w 1505508"/>
                <a:gd name="connsiteY408" fmla="*/ 731152 h 1873577"/>
                <a:gd name="connsiteX409" fmla="*/ 137124 w 1505508"/>
                <a:gd name="connsiteY409" fmla="*/ 734960 h 1873577"/>
                <a:gd name="connsiteX410" fmla="*/ 137124 w 1505508"/>
                <a:gd name="connsiteY410" fmla="*/ 741624 h 1873577"/>
                <a:gd name="connsiteX411" fmla="*/ 134267 w 1505508"/>
                <a:gd name="connsiteY411" fmla="*/ 749240 h 1873577"/>
                <a:gd name="connsiteX412" fmla="*/ 134267 w 1505508"/>
                <a:gd name="connsiteY412" fmla="*/ 755905 h 1873577"/>
                <a:gd name="connsiteX413" fmla="*/ 137124 w 1505508"/>
                <a:gd name="connsiteY413" fmla="*/ 766377 h 1873577"/>
                <a:gd name="connsiteX414" fmla="*/ 137124 w 1505508"/>
                <a:gd name="connsiteY414" fmla="*/ 784465 h 1873577"/>
                <a:gd name="connsiteX415" fmla="*/ 143790 w 1505508"/>
                <a:gd name="connsiteY415" fmla="*/ 780657 h 1873577"/>
                <a:gd name="connsiteX416" fmla="*/ 143790 w 1505508"/>
                <a:gd name="connsiteY416" fmla="*/ 784465 h 1873577"/>
                <a:gd name="connsiteX417" fmla="*/ 146647 w 1505508"/>
                <a:gd name="connsiteY417" fmla="*/ 788273 h 1873577"/>
                <a:gd name="connsiteX418" fmla="*/ 153312 w 1505508"/>
                <a:gd name="connsiteY418" fmla="*/ 788273 h 1873577"/>
                <a:gd name="connsiteX419" fmla="*/ 153312 w 1505508"/>
                <a:gd name="connsiteY419" fmla="*/ 784465 h 1873577"/>
                <a:gd name="connsiteX420" fmla="*/ 156169 w 1505508"/>
                <a:gd name="connsiteY420" fmla="*/ 784465 h 1873577"/>
                <a:gd name="connsiteX421" fmla="*/ 159026 w 1505508"/>
                <a:gd name="connsiteY421" fmla="*/ 780657 h 1873577"/>
                <a:gd name="connsiteX422" fmla="*/ 175214 w 1505508"/>
                <a:gd name="connsiteY422" fmla="*/ 780657 h 1873577"/>
                <a:gd name="connsiteX423" fmla="*/ 181880 w 1505508"/>
                <a:gd name="connsiteY423" fmla="*/ 784465 h 1873577"/>
                <a:gd name="connsiteX424" fmla="*/ 198068 w 1505508"/>
                <a:gd name="connsiteY424" fmla="*/ 784465 h 1873577"/>
                <a:gd name="connsiteX425" fmla="*/ 200925 w 1505508"/>
                <a:gd name="connsiteY425" fmla="*/ 788273 h 1873577"/>
                <a:gd name="connsiteX426" fmla="*/ 200925 w 1505508"/>
                <a:gd name="connsiteY426" fmla="*/ 792081 h 1873577"/>
                <a:gd name="connsiteX427" fmla="*/ 210448 w 1505508"/>
                <a:gd name="connsiteY427" fmla="*/ 792081 h 1873577"/>
                <a:gd name="connsiteX428" fmla="*/ 223779 w 1505508"/>
                <a:gd name="connsiteY428" fmla="*/ 785417 h 1873577"/>
                <a:gd name="connsiteX429" fmla="*/ 226636 w 1505508"/>
                <a:gd name="connsiteY429" fmla="*/ 781609 h 1873577"/>
                <a:gd name="connsiteX430" fmla="*/ 233301 w 1505508"/>
                <a:gd name="connsiteY430" fmla="*/ 771137 h 1873577"/>
                <a:gd name="connsiteX431" fmla="*/ 252347 w 1505508"/>
                <a:gd name="connsiteY431" fmla="*/ 771137 h 1873577"/>
                <a:gd name="connsiteX432" fmla="*/ 255203 w 1505508"/>
                <a:gd name="connsiteY432" fmla="*/ 753049 h 1873577"/>
                <a:gd name="connsiteX433" fmla="*/ 274248 w 1505508"/>
                <a:gd name="connsiteY433" fmla="*/ 753049 h 1873577"/>
                <a:gd name="connsiteX434" fmla="*/ 274248 w 1505508"/>
                <a:gd name="connsiteY434" fmla="*/ 749240 h 1873577"/>
                <a:gd name="connsiteX435" fmla="*/ 277105 w 1505508"/>
                <a:gd name="connsiteY435" fmla="*/ 745432 h 1873577"/>
                <a:gd name="connsiteX436" fmla="*/ 279962 w 1505508"/>
                <a:gd name="connsiteY436" fmla="*/ 738768 h 1873577"/>
                <a:gd name="connsiteX437" fmla="*/ 282818 w 1505508"/>
                <a:gd name="connsiteY437" fmla="*/ 734960 h 1873577"/>
                <a:gd name="connsiteX438" fmla="*/ 289484 w 1505508"/>
                <a:gd name="connsiteY438" fmla="*/ 731152 h 1873577"/>
                <a:gd name="connsiteX439" fmla="*/ 308529 w 1505508"/>
                <a:gd name="connsiteY439" fmla="*/ 731152 h 1873577"/>
                <a:gd name="connsiteX440" fmla="*/ 315195 w 1505508"/>
                <a:gd name="connsiteY440" fmla="*/ 724488 h 1873577"/>
                <a:gd name="connsiteX441" fmla="*/ 321861 w 1505508"/>
                <a:gd name="connsiteY441" fmla="*/ 731152 h 1873577"/>
                <a:gd name="connsiteX442" fmla="*/ 324718 w 1505508"/>
                <a:gd name="connsiteY442" fmla="*/ 731152 h 1873577"/>
                <a:gd name="connsiteX443" fmla="*/ 324718 w 1505508"/>
                <a:gd name="connsiteY443" fmla="*/ 727344 h 1873577"/>
                <a:gd name="connsiteX444" fmla="*/ 331383 w 1505508"/>
                <a:gd name="connsiteY444" fmla="*/ 723536 h 1873577"/>
                <a:gd name="connsiteX445" fmla="*/ 338049 w 1505508"/>
                <a:gd name="connsiteY445" fmla="*/ 723536 h 1873577"/>
                <a:gd name="connsiteX446" fmla="*/ 338049 w 1505508"/>
                <a:gd name="connsiteY446" fmla="*/ 741624 h 1873577"/>
                <a:gd name="connsiteX447" fmla="*/ 335192 w 1505508"/>
                <a:gd name="connsiteY447" fmla="*/ 745432 h 1873577"/>
                <a:gd name="connsiteX448" fmla="*/ 335192 w 1505508"/>
                <a:gd name="connsiteY448" fmla="*/ 749240 h 1873577"/>
                <a:gd name="connsiteX449" fmla="*/ 332336 w 1505508"/>
                <a:gd name="connsiteY449" fmla="*/ 753049 h 1873577"/>
                <a:gd name="connsiteX450" fmla="*/ 332336 w 1505508"/>
                <a:gd name="connsiteY450" fmla="*/ 771137 h 1873577"/>
                <a:gd name="connsiteX451" fmla="*/ 335192 w 1505508"/>
                <a:gd name="connsiteY451" fmla="*/ 774945 h 1873577"/>
                <a:gd name="connsiteX452" fmla="*/ 338049 w 1505508"/>
                <a:gd name="connsiteY452" fmla="*/ 781609 h 1873577"/>
                <a:gd name="connsiteX453" fmla="*/ 338049 w 1505508"/>
                <a:gd name="connsiteY453" fmla="*/ 792081 h 1873577"/>
                <a:gd name="connsiteX454" fmla="*/ 335192 w 1505508"/>
                <a:gd name="connsiteY454" fmla="*/ 795890 h 1873577"/>
                <a:gd name="connsiteX455" fmla="*/ 335192 w 1505508"/>
                <a:gd name="connsiteY455" fmla="*/ 803506 h 1873577"/>
                <a:gd name="connsiteX456" fmla="*/ 341858 w 1505508"/>
                <a:gd name="connsiteY456" fmla="*/ 810170 h 1873577"/>
                <a:gd name="connsiteX457" fmla="*/ 348524 w 1505508"/>
                <a:gd name="connsiteY457" fmla="*/ 813978 h 1873577"/>
                <a:gd name="connsiteX458" fmla="*/ 351381 w 1505508"/>
                <a:gd name="connsiteY458" fmla="*/ 817786 h 1873577"/>
                <a:gd name="connsiteX459" fmla="*/ 354237 w 1505508"/>
                <a:gd name="connsiteY459" fmla="*/ 835874 h 1873577"/>
                <a:gd name="connsiteX460" fmla="*/ 367569 w 1505508"/>
                <a:gd name="connsiteY460" fmla="*/ 835874 h 1873577"/>
                <a:gd name="connsiteX461" fmla="*/ 370426 w 1505508"/>
                <a:gd name="connsiteY461" fmla="*/ 839682 h 1873577"/>
                <a:gd name="connsiteX462" fmla="*/ 370426 w 1505508"/>
                <a:gd name="connsiteY462" fmla="*/ 843491 h 1873577"/>
                <a:gd name="connsiteX463" fmla="*/ 373282 w 1505508"/>
                <a:gd name="connsiteY463" fmla="*/ 850155 h 1873577"/>
                <a:gd name="connsiteX464" fmla="*/ 373282 w 1505508"/>
                <a:gd name="connsiteY464" fmla="*/ 853963 h 1873577"/>
                <a:gd name="connsiteX465" fmla="*/ 376139 w 1505508"/>
                <a:gd name="connsiteY465" fmla="*/ 857771 h 1873577"/>
                <a:gd name="connsiteX466" fmla="*/ 382805 w 1505508"/>
                <a:gd name="connsiteY466" fmla="*/ 861579 h 1873577"/>
                <a:gd name="connsiteX467" fmla="*/ 398993 w 1505508"/>
                <a:gd name="connsiteY467" fmla="*/ 861579 h 1873577"/>
                <a:gd name="connsiteX468" fmla="*/ 401850 w 1505508"/>
                <a:gd name="connsiteY468" fmla="*/ 857771 h 1873577"/>
                <a:gd name="connsiteX469" fmla="*/ 404707 w 1505508"/>
                <a:gd name="connsiteY469" fmla="*/ 864435 h 1873577"/>
                <a:gd name="connsiteX470" fmla="*/ 411372 w 1505508"/>
                <a:gd name="connsiteY470" fmla="*/ 868243 h 1873577"/>
                <a:gd name="connsiteX471" fmla="*/ 418038 w 1505508"/>
                <a:gd name="connsiteY471" fmla="*/ 868243 h 1873577"/>
                <a:gd name="connsiteX472" fmla="*/ 420895 w 1505508"/>
                <a:gd name="connsiteY472" fmla="*/ 864435 h 1873577"/>
                <a:gd name="connsiteX473" fmla="*/ 427561 w 1505508"/>
                <a:gd name="connsiteY473" fmla="*/ 864435 h 1873577"/>
                <a:gd name="connsiteX474" fmla="*/ 427561 w 1505508"/>
                <a:gd name="connsiteY474" fmla="*/ 868243 h 1873577"/>
                <a:gd name="connsiteX475" fmla="*/ 430417 w 1505508"/>
                <a:gd name="connsiteY475" fmla="*/ 874907 h 1873577"/>
                <a:gd name="connsiteX476" fmla="*/ 437083 w 1505508"/>
                <a:gd name="connsiteY476" fmla="*/ 878715 h 1873577"/>
                <a:gd name="connsiteX477" fmla="*/ 443749 w 1505508"/>
                <a:gd name="connsiteY477" fmla="*/ 885380 h 1873577"/>
                <a:gd name="connsiteX478" fmla="*/ 450415 w 1505508"/>
                <a:gd name="connsiteY478" fmla="*/ 889188 h 1873577"/>
                <a:gd name="connsiteX479" fmla="*/ 463746 w 1505508"/>
                <a:gd name="connsiteY479" fmla="*/ 889188 h 1873577"/>
                <a:gd name="connsiteX480" fmla="*/ 463746 w 1505508"/>
                <a:gd name="connsiteY480" fmla="*/ 892996 h 1873577"/>
                <a:gd name="connsiteX481" fmla="*/ 470412 w 1505508"/>
                <a:gd name="connsiteY481" fmla="*/ 899660 h 1873577"/>
                <a:gd name="connsiteX482" fmla="*/ 477078 w 1505508"/>
                <a:gd name="connsiteY482" fmla="*/ 903468 h 1873577"/>
                <a:gd name="connsiteX483" fmla="*/ 480887 w 1505508"/>
                <a:gd name="connsiteY483" fmla="*/ 907276 h 1873577"/>
                <a:gd name="connsiteX484" fmla="*/ 513263 w 1505508"/>
                <a:gd name="connsiteY484" fmla="*/ 907276 h 1873577"/>
                <a:gd name="connsiteX485" fmla="*/ 526595 w 1505508"/>
                <a:gd name="connsiteY485" fmla="*/ 913940 h 1873577"/>
                <a:gd name="connsiteX486" fmla="*/ 529452 w 1505508"/>
                <a:gd name="connsiteY486" fmla="*/ 920604 h 1873577"/>
                <a:gd name="connsiteX487" fmla="*/ 532308 w 1505508"/>
                <a:gd name="connsiteY487" fmla="*/ 924413 h 1873577"/>
                <a:gd name="connsiteX488" fmla="*/ 532308 w 1505508"/>
                <a:gd name="connsiteY488" fmla="*/ 942501 h 1873577"/>
                <a:gd name="connsiteX489" fmla="*/ 535165 w 1505508"/>
                <a:gd name="connsiteY489" fmla="*/ 949165 h 1873577"/>
                <a:gd name="connsiteX490" fmla="*/ 538022 w 1505508"/>
                <a:gd name="connsiteY490" fmla="*/ 952973 h 1873577"/>
                <a:gd name="connsiteX491" fmla="*/ 540878 w 1505508"/>
                <a:gd name="connsiteY491" fmla="*/ 960589 h 1873577"/>
                <a:gd name="connsiteX492" fmla="*/ 540878 w 1505508"/>
                <a:gd name="connsiteY492" fmla="*/ 978678 h 1873577"/>
                <a:gd name="connsiteX493" fmla="*/ 531356 w 1505508"/>
                <a:gd name="connsiteY493" fmla="*/ 978678 h 1873577"/>
                <a:gd name="connsiteX494" fmla="*/ 531356 w 1505508"/>
                <a:gd name="connsiteY494" fmla="*/ 982486 h 1873577"/>
                <a:gd name="connsiteX495" fmla="*/ 534213 w 1505508"/>
                <a:gd name="connsiteY495" fmla="*/ 986294 h 1873577"/>
                <a:gd name="connsiteX496" fmla="*/ 537070 w 1505508"/>
                <a:gd name="connsiteY496" fmla="*/ 992958 h 1873577"/>
                <a:gd name="connsiteX497" fmla="*/ 543735 w 1505508"/>
                <a:gd name="connsiteY497" fmla="*/ 996766 h 1873577"/>
                <a:gd name="connsiteX498" fmla="*/ 547544 w 1505508"/>
                <a:gd name="connsiteY498" fmla="*/ 1000574 h 1873577"/>
                <a:gd name="connsiteX499" fmla="*/ 543735 w 1505508"/>
                <a:gd name="connsiteY499" fmla="*/ 1008190 h 1873577"/>
                <a:gd name="connsiteX500" fmla="*/ 543735 w 1505508"/>
                <a:gd name="connsiteY500" fmla="*/ 1032943 h 1873577"/>
                <a:gd name="connsiteX501" fmla="*/ 547544 w 1505508"/>
                <a:gd name="connsiteY501" fmla="*/ 1036751 h 1873577"/>
                <a:gd name="connsiteX502" fmla="*/ 563732 w 1505508"/>
                <a:gd name="connsiteY502" fmla="*/ 1040559 h 1873577"/>
                <a:gd name="connsiteX503" fmla="*/ 589443 w 1505508"/>
                <a:gd name="connsiteY503" fmla="*/ 1044367 h 1873577"/>
                <a:gd name="connsiteX504" fmla="*/ 621820 w 1505508"/>
                <a:gd name="connsiteY504" fmla="*/ 1044367 h 1873577"/>
                <a:gd name="connsiteX505" fmla="*/ 621820 w 1505508"/>
                <a:gd name="connsiteY505" fmla="*/ 1048175 h 1873577"/>
                <a:gd name="connsiteX506" fmla="*/ 618963 w 1505508"/>
                <a:gd name="connsiteY506" fmla="*/ 1051983 h 1873577"/>
                <a:gd name="connsiteX507" fmla="*/ 618963 w 1505508"/>
                <a:gd name="connsiteY507" fmla="*/ 1058647 h 1873577"/>
                <a:gd name="connsiteX508" fmla="*/ 616106 w 1505508"/>
                <a:gd name="connsiteY508" fmla="*/ 1069120 h 1873577"/>
                <a:gd name="connsiteX509" fmla="*/ 616106 w 1505508"/>
                <a:gd name="connsiteY509" fmla="*/ 1075784 h 1873577"/>
                <a:gd name="connsiteX510" fmla="*/ 618963 w 1505508"/>
                <a:gd name="connsiteY510" fmla="*/ 1082448 h 1873577"/>
                <a:gd name="connsiteX511" fmla="*/ 625629 w 1505508"/>
                <a:gd name="connsiteY511" fmla="*/ 1086256 h 1873577"/>
                <a:gd name="connsiteX512" fmla="*/ 628486 w 1505508"/>
                <a:gd name="connsiteY512" fmla="*/ 1090064 h 1873577"/>
                <a:gd name="connsiteX513" fmla="*/ 641817 w 1505508"/>
                <a:gd name="connsiteY513" fmla="*/ 1096728 h 1873577"/>
                <a:gd name="connsiteX514" fmla="*/ 648483 w 1505508"/>
                <a:gd name="connsiteY514" fmla="*/ 1103392 h 1873577"/>
                <a:gd name="connsiteX515" fmla="*/ 651340 w 1505508"/>
                <a:gd name="connsiteY515" fmla="*/ 1111009 h 1873577"/>
                <a:gd name="connsiteX516" fmla="*/ 658006 w 1505508"/>
                <a:gd name="connsiteY516" fmla="*/ 1131953 h 1873577"/>
                <a:gd name="connsiteX517" fmla="*/ 658006 w 1505508"/>
                <a:gd name="connsiteY517" fmla="*/ 1139569 h 1873577"/>
                <a:gd name="connsiteX518" fmla="*/ 655149 w 1505508"/>
                <a:gd name="connsiteY518" fmla="*/ 1146233 h 1873577"/>
                <a:gd name="connsiteX519" fmla="*/ 655149 w 1505508"/>
                <a:gd name="connsiteY519" fmla="*/ 1160514 h 1873577"/>
                <a:gd name="connsiteX520" fmla="*/ 652292 w 1505508"/>
                <a:gd name="connsiteY520" fmla="*/ 1164322 h 1873577"/>
                <a:gd name="connsiteX521" fmla="*/ 652292 w 1505508"/>
                <a:gd name="connsiteY521" fmla="*/ 1168130 h 1873577"/>
                <a:gd name="connsiteX522" fmla="*/ 655149 w 1505508"/>
                <a:gd name="connsiteY522" fmla="*/ 1174794 h 1873577"/>
                <a:gd name="connsiteX523" fmla="*/ 652292 w 1505508"/>
                <a:gd name="connsiteY523" fmla="*/ 1181458 h 1873577"/>
                <a:gd name="connsiteX524" fmla="*/ 649435 w 1505508"/>
                <a:gd name="connsiteY524" fmla="*/ 1185266 h 1873577"/>
                <a:gd name="connsiteX525" fmla="*/ 646578 w 1505508"/>
                <a:gd name="connsiteY525" fmla="*/ 1192882 h 1873577"/>
                <a:gd name="connsiteX526" fmla="*/ 646578 w 1505508"/>
                <a:gd name="connsiteY526" fmla="*/ 1207163 h 1873577"/>
                <a:gd name="connsiteX527" fmla="*/ 649435 w 1505508"/>
                <a:gd name="connsiteY527" fmla="*/ 1210971 h 1873577"/>
                <a:gd name="connsiteX528" fmla="*/ 656101 w 1505508"/>
                <a:gd name="connsiteY528" fmla="*/ 1214779 h 1873577"/>
                <a:gd name="connsiteX529" fmla="*/ 653244 w 1505508"/>
                <a:gd name="connsiteY529" fmla="*/ 1218587 h 1873577"/>
                <a:gd name="connsiteX530" fmla="*/ 646578 w 1505508"/>
                <a:gd name="connsiteY530" fmla="*/ 1222395 h 1873577"/>
                <a:gd name="connsiteX531" fmla="*/ 643722 w 1505508"/>
                <a:gd name="connsiteY531" fmla="*/ 1226203 h 1873577"/>
                <a:gd name="connsiteX532" fmla="*/ 643722 w 1505508"/>
                <a:gd name="connsiteY532" fmla="*/ 1232867 h 1873577"/>
                <a:gd name="connsiteX533" fmla="*/ 646578 w 1505508"/>
                <a:gd name="connsiteY533" fmla="*/ 1236675 h 1873577"/>
                <a:gd name="connsiteX534" fmla="*/ 653244 w 1505508"/>
                <a:gd name="connsiteY534" fmla="*/ 1240483 h 1873577"/>
                <a:gd name="connsiteX535" fmla="*/ 653244 w 1505508"/>
                <a:gd name="connsiteY535" fmla="*/ 1261428 h 1873577"/>
                <a:gd name="connsiteX536" fmla="*/ 659910 w 1505508"/>
                <a:gd name="connsiteY536" fmla="*/ 1261428 h 1873577"/>
                <a:gd name="connsiteX537" fmla="*/ 659910 w 1505508"/>
                <a:gd name="connsiteY537" fmla="*/ 1271900 h 1873577"/>
                <a:gd name="connsiteX538" fmla="*/ 657053 w 1505508"/>
                <a:gd name="connsiteY538" fmla="*/ 1278564 h 1873577"/>
                <a:gd name="connsiteX539" fmla="*/ 657053 w 1505508"/>
                <a:gd name="connsiteY539" fmla="*/ 1303317 h 1873577"/>
                <a:gd name="connsiteX540" fmla="*/ 659910 w 1505508"/>
                <a:gd name="connsiteY540" fmla="*/ 1309981 h 1873577"/>
                <a:gd name="connsiteX541" fmla="*/ 663719 w 1505508"/>
                <a:gd name="connsiteY541" fmla="*/ 1313789 h 1873577"/>
                <a:gd name="connsiteX542" fmla="*/ 682764 w 1505508"/>
                <a:gd name="connsiteY542" fmla="*/ 1321405 h 1873577"/>
                <a:gd name="connsiteX543" fmla="*/ 705618 w 1505508"/>
                <a:gd name="connsiteY543" fmla="*/ 1325213 h 1873577"/>
                <a:gd name="connsiteX544" fmla="*/ 744660 w 1505508"/>
                <a:gd name="connsiteY544" fmla="*/ 1325213 h 1873577"/>
                <a:gd name="connsiteX545" fmla="*/ 751326 w 1505508"/>
                <a:gd name="connsiteY545" fmla="*/ 1329022 h 1873577"/>
                <a:gd name="connsiteX546" fmla="*/ 754183 w 1505508"/>
                <a:gd name="connsiteY546" fmla="*/ 1332830 h 1873577"/>
                <a:gd name="connsiteX547" fmla="*/ 754183 w 1505508"/>
                <a:gd name="connsiteY547" fmla="*/ 1347110 h 1873577"/>
                <a:gd name="connsiteX548" fmla="*/ 757992 w 1505508"/>
                <a:gd name="connsiteY548" fmla="*/ 1357582 h 1873577"/>
                <a:gd name="connsiteX549" fmla="*/ 757992 w 1505508"/>
                <a:gd name="connsiteY549" fmla="*/ 1371863 h 1873577"/>
                <a:gd name="connsiteX550" fmla="*/ 760849 w 1505508"/>
                <a:gd name="connsiteY550" fmla="*/ 1382335 h 1873577"/>
                <a:gd name="connsiteX551" fmla="*/ 760849 w 1505508"/>
                <a:gd name="connsiteY551" fmla="*/ 1392807 h 1873577"/>
                <a:gd name="connsiteX552" fmla="*/ 767514 w 1505508"/>
                <a:gd name="connsiteY552" fmla="*/ 1407087 h 1873577"/>
                <a:gd name="connsiteX553" fmla="*/ 774180 w 1505508"/>
                <a:gd name="connsiteY553" fmla="*/ 1410895 h 1873577"/>
                <a:gd name="connsiteX554" fmla="*/ 780846 w 1505508"/>
                <a:gd name="connsiteY554" fmla="*/ 1410895 h 1873577"/>
                <a:gd name="connsiteX555" fmla="*/ 790368 w 1505508"/>
                <a:gd name="connsiteY555" fmla="*/ 1400423 h 1873577"/>
                <a:gd name="connsiteX556" fmla="*/ 797034 w 1505508"/>
                <a:gd name="connsiteY556" fmla="*/ 1400423 h 1873577"/>
                <a:gd name="connsiteX557" fmla="*/ 803700 w 1505508"/>
                <a:gd name="connsiteY557" fmla="*/ 1404231 h 1873577"/>
                <a:gd name="connsiteX558" fmla="*/ 810366 w 1505508"/>
                <a:gd name="connsiteY558" fmla="*/ 1410895 h 1873577"/>
                <a:gd name="connsiteX559" fmla="*/ 813222 w 1505508"/>
                <a:gd name="connsiteY559" fmla="*/ 1417559 h 1873577"/>
                <a:gd name="connsiteX560" fmla="*/ 813222 w 1505508"/>
                <a:gd name="connsiteY560" fmla="*/ 1428032 h 1873577"/>
                <a:gd name="connsiteX561" fmla="*/ 810366 w 1505508"/>
                <a:gd name="connsiteY561" fmla="*/ 1438504 h 1873577"/>
                <a:gd name="connsiteX562" fmla="*/ 810366 w 1505508"/>
                <a:gd name="connsiteY562" fmla="*/ 1456592 h 1873577"/>
                <a:gd name="connsiteX563" fmla="*/ 807509 w 1505508"/>
                <a:gd name="connsiteY563" fmla="*/ 1460400 h 1873577"/>
                <a:gd name="connsiteX564" fmla="*/ 807509 w 1505508"/>
                <a:gd name="connsiteY564" fmla="*/ 1464209 h 1873577"/>
                <a:gd name="connsiteX565" fmla="*/ 804652 w 1505508"/>
                <a:gd name="connsiteY565" fmla="*/ 1470872 h 1873577"/>
                <a:gd name="connsiteX566" fmla="*/ 804652 w 1505508"/>
                <a:gd name="connsiteY566" fmla="*/ 1478489 h 1873577"/>
                <a:gd name="connsiteX567" fmla="*/ 807509 w 1505508"/>
                <a:gd name="connsiteY567" fmla="*/ 1488961 h 1873577"/>
                <a:gd name="connsiteX568" fmla="*/ 814175 w 1505508"/>
                <a:gd name="connsiteY568" fmla="*/ 1485153 h 1873577"/>
                <a:gd name="connsiteX569" fmla="*/ 817031 w 1505508"/>
                <a:gd name="connsiteY569" fmla="*/ 1481345 h 1873577"/>
                <a:gd name="connsiteX570" fmla="*/ 826554 w 1505508"/>
                <a:gd name="connsiteY570" fmla="*/ 1481345 h 1873577"/>
                <a:gd name="connsiteX571" fmla="*/ 829411 w 1505508"/>
                <a:gd name="connsiteY571" fmla="*/ 1485153 h 1873577"/>
                <a:gd name="connsiteX572" fmla="*/ 836076 w 1505508"/>
                <a:gd name="connsiteY572" fmla="*/ 1499433 h 1873577"/>
                <a:gd name="connsiteX573" fmla="*/ 836076 w 1505508"/>
                <a:gd name="connsiteY573" fmla="*/ 1506097 h 1873577"/>
                <a:gd name="connsiteX574" fmla="*/ 838933 w 1505508"/>
                <a:gd name="connsiteY574" fmla="*/ 1506097 h 1873577"/>
                <a:gd name="connsiteX575" fmla="*/ 841790 w 1505508"/>
                <a:gd name="connsiteY575" fmla="*/ 1509906 h 1873577"/>
                <a:gd name="connsiteX576" fmla="*/ 841790 w 1505508"/>
                <a:gd name="connsiteY576" fmla="*/ 1527994 h 1873577"/>
                <a:gd name="connsiteX577" fmla="*/ 844646 w 1505508"/>
                <a:gd name="connsiteY577" fmla="*/ 1538466 h 1873577"/>
                <a:gd name="connsiteX578" fmla="*/ 844646 w 1505508"/>
                <a:gd name="connsiteY578" fmla="*/ 1559411 h 1873577"/>
                <a:gd name="connsiteX579" fmla="*/ 815127 w 1505508"/>
                <a:gd name="connsiteY579" fmla="*/ 1569883 h 1873577"/>
                <a:gd name="connsiteX580" fmla="*/ 812270 w 1505508"/>
                <a:gd name="connsiteY580" fmla="*/ 1573691 h 1873577"/>
                <a:gd name="connsiteX581" fmla="*/ 809413 w 1505508"/>
                <a:gd name="connsiteY581" fmla="*/ 1581307 h 1873577"/>
                <a:gd name="connsiteX582" fmla="*/ 809413 w 1505508"/>
                <a:gd name="connsiteY582" fmla="*/ 1591779 h 1873577"/>
                <a:gd name="connsiteX583" fmla="*/ 790368 w 1505508"/>
                <a:gd name="connsiteY583" fmla="*/ 1591779 h 1873577"/>
                <a:gd name="connsiteX584" fmla="*/ 790368 w 1505508"/>
                <a:gd name="connsiteY584" fmla="*/ 1602252 h 1873577"/>
                <a:gd name="connsiteX585" fmla="*/ 787511 w 1505508"/>
                <a:gd name="connsiteY585" fmla="*/ 1606060 h 1873577"/>
                <a:gd name="connsiteX586" fmla="*/ 784655 w 1505508"/>
                <a:gd name="connsiteY586" fmla="*/ 1620340 h 1873577"/>
                <a:gd name="connsiteX587" fmla="*/ 771323 w 1505508"/>
                <a:gd name="connsiteY587" fmla="*/ 1624148 h 1873577"/>
                <a:gd name="connsiteX588" fmla="*/ 771323 w 1505508"/>
                <a:gd name="connsiteY588" fmla="*/ 1631764 h 1873577"/>
                <a:gd name="connsiteX589" fmla="*/ 768466 w 1505508"/>
                <a:gd name="connsiteY589" fmla="*/ 1638428 h 1873577"/>
                <a:gd name="connsiteX590" fmla="*/ 768466 w 1505508"/>
                <a:gd name="connsiteY590" fmla="*/ 1645093 h 1873577"/>
                <a:gd name="connsiteX591" fmla="*/ 758944 w 1505508"/>
                <a:gd name="connsiteY591" fmla="*/ 1655565 h 1873577"/>
                <a:gd name="connsiteX592" fmla="*/ 752278 w 1505508"/>
                <a:gd name="connsiteY592" fmla="*/ 1655565 h 1873577"/>
                <a:gd name="connsiteX593" fmla="*/ 752278 w 1505508"/>
                <a:gd name="connsiteY593" fmla="*/ 1669845 h 1873577"/>
                <a:gd name="connsiteX594" fmla="*/ 749421 w 1505508"/>
                <a:gd name="connsiteY594" fmla="*/ 1673653 h 1873577"/>
                <a:gd name="connsiteX595" fmla="*/ 746565 w 1505508"/>
                <a:gd name="connsiteY595" fmla="*/ 1681269 h 1873577"/>
                <a:gd name="connsiteX596" fmla="*/ 743708 w 1505508"/>
                <a:gd name="connsiteY596" fmla="*/ 1685077 h 1873577"/>
                <a:gd name="connsiteX597" fmla="*/ 734186 w 1505508"/>
                <a:gd name="connsiteY597" fmla="*/ 1685077 h 1873577"/>
                <a:gd name="connsiteX598" fmla="*/ 731329 w 1505508"/>
                <a:gd name="connsiteY598" fmla="*/ 1688885 h 1873577"/>
                <a:gd name="connsiteX599" fmla="*/ 731329 w 1505508"/>
                <a:gd name="connsiteY599" fmla="*/ 1695550 h 1873577"/>
                <a:gd name="connsiteX600" fmla="*/ 728472 w 1505508"/>
                <a:gd name="connsiteY600" fmla="*/ 1702214 h 1873577"/>
                <a:gd name="connsiteX601" fmla="*/ 728472 w 1505508"/>
                <a:gd name="connsiteY601" fmla="*/ 1708878 h 1873577"/>
                <a:gd name="connsiteX602" fmla="*/ 742756 w 1505508"/>
                <a:gd name="connsiteY602" fmla="*/ 1708878 h 1873577"/>
                <a:gd name="connsiteX603" fmla="*/ 745612 w 1505508"/>
                <a:gd name="connsiteY603" fmla="*/ 1705070 h 1873577"/>
                <a:gd name="connsiteX604" fmla="*/ 752278 w 1505508"/>
                <a:gd name="connsiteY604" fmla="*/ 1701262 h 1873577"/>
                <a:gd name="connsiteX605" fmla="*/ 758944 w 1505508"/>
                <a:gd name="connsiteY605" fmla="*/ 1701262 h 1873577"/>
                <a:gd name="connsiteX606" fmla="*/ 762753 w 1505508"/>
                <a:gd name="connsiteY606" fmla="*/ 1705070 h 1873577"/>
                <a:gd name="connsiteX607" fmla="*/ 776085 w 1505508"/>
                <a:gd name="connsiteY607" fmla="*/ 1711734 h 1873577"/>
                <a:gd name="connsiteX608" fmla="*/ 778941 w 1505508"/>
                <a:gd name="connsiteY608" fmla="*/ 1718398 h 1873577"/>
                <a:gd name="connsiteX609" fmla="*/ 785607 w 1505508"/>
                <a:gd name="connsiteY609" fmla="*/ 1722206 h 1873577"/>
                <a:gd name="connsiteX610" fmla="*/ 788464 w 1505508"/>
                <a:gd name="connsiteY610" fmla="*/ 1726015 h 1873577"/>
                <a:gd name="connsiteX611" fmla="*/ 791321 w 1505508"/>
                <a:gd name="connsiteY611" fmla="*/ 1733631 h 1873577"/>
                <a:gd name="connsiteX612" fmla="*/ 797986 w 1505508"/>
                <a:gd name="connsiteY612" fmla="*/ 1740295 h 1873577"/>
                <a:gd name="connsiteX613" fmla="*/ 797986 w 1505508"/>
                <a:gd name="connsiteY613" fmla="*/ 1746959 h 1873577"/>
                <a:gd name="connsiteX614" fmla="*/ 804652 w 1505508"/>
                <a:gd name="connsiteY614" fmla="*/ 1746959 h 1873577"/>
                <a:gd name="connsiteX615" fmla="*/ 804652 w 1505508"/>
                <a:gd name="connsiteY615" fmla="*/ 1743151 h 1873577"/>
                <a:gd name="connsiteX616" fmla="*/ 811318 w 1505508"/>
                <a:gd name="connsiteY616" fmla="*/ 1736487 h 1873577"/>
                <a:gd name="connsiteX617" fmla="*/ 814175 w 1505508"/>
                <a:gd name="connsiteY617" fmla="*/ 1736487 h 1873577"/>
                <a:gd name="connsiteX618" fmla="*/ 820840 w 1505508"/>
                <a:gd name="connsiteY618" fmla="*/ 1740295 h 1873577"/>
                <a:gd name="connsiteX619" fmla="*/ 823697 w 1505508"/>
                <a:gd name="connsiteY619" fmla="*/ 1746959 h 1873577"/>
                <a:gd name="connsiteX620" fmla="*/ 833220 w 1505508"/>
                <a:gd name="connsiteY620" fmla="*/ 1757431 h 1873577"/>
                <a:gd name="connsiteX621" fmla="*/ 842742 w 1505508"/>
                <a:gd name="connsiteY621" fmla="*/ 1757431 h 1873577"/>
                <a:gd name="connsiteX622" fmla="*/ 852265 w 1505508"/>
                <a:gd name="connsiteY622" fmla="*/ 1767903 h 1873577"/>
                <a:gd name="connsiteX623" fmla="*/ 855121 w 1505508"/>
                <a:gd name="connsiteY623" fmla="*/ 1767903 h 1873577"/>
                <a:gd name="connsiteX624" fmla="*/ 855121 w 1505508"/>
                <a:gd name="connsiteY624" fmla="*/ 1774567 h 1873577"/>
                <a:gd name="connsiteX625" fmla="*/ 857978 w 1505508"/>
                <a:gd name="connsiteY625" fmla="*/ 1778376 h 1873577"/>
                <a:gd name="connsiteX626" fmla="*/ 864644 w 1505508"/>
                <a:gd name="connsiteY626" fmla="*/ 1782183 h 1873577"/>
                <a:gd name="connsiteX627" fmla="*/ 874166 w 1505508"/>
                <a:gd name="connsiteY627" fmla="*/ 1785992 h 1873577"/>
                <a:gd name="connsiteX628" fmla="*/ 880832 w 1505508"/>
                <a:gd name="connsiteY628" fmla="*/ 1785992 h 1873577"/>
                <a:gd name="connsiteX629" fmla="*/ 883689 w 1505508"/>
                <a:gd name="connsiteY629" fmla="*/ 1792656 h 1873577"/>
                <a:gd name="connsiteX630" fmla="*/ 886546 w 1505508"/>
                <a:gd name="connsiteY630" fmla="*/ 1796464 h 1873577"/>
                <a:gd name="connsiteX631" fmla="*/ 889402 w 1505508"/>
                <a:gd name="connsiteY631" fmla="*/ 1803128 h 1873577"/>
                <a:gd name="connsiteX632" fmla="*/ 898925 w 1505508"/>
                <a:gd name="connsiteY632" fmla="*/ 1813600 h 1873577"/>
                <a:gd name="connsiteX633" fmla="*/ 901782 w 1505508"/>
                <a:gd name="connsiteY633" fmla="*/ 1813600 h 1873577"/>
                <a:gd name="connsiteX634" fmla="*/ 908447 w 1505508"/>
                <a:gd name="connsiteY634" fmla="*/ 1817408 h 1873577"/>
                <a:gd name="connsiteX635" fmla="*/ 911304 w 1505508"/>
                <a:gd name="connsiteY635" fmla="*/ 1817408 h 1873577"/>
                <a:gd name="connsiteX636" fmla="*/ 911304 w 1505508"/>
                <a:gd name="connsiteY636" fmla="*/ 1824073 h 1873577"/>
                <a:gd name="connsiteX637" fmla="*/ 904638 w 1505508"/>
                <a:gd name="connsiteY637" fmla="*/ 1838353 h 1873577"/>
                <a:gd name="connsiteX638" fmla="*/ 901782 w 1505508"/>
                <a:gd name="connsiteY638" fmla="*/ 1842161 h 1873577"/>
                <a:gd name="connsiteX639" fmla="*/ 901782 w 1505508"/>
                <a:gd name="connsiteY639" fmla="*/ 1856441 h 1873577"/>
                <a:gd name="connsiteX640" fmla="*/ 904638 w 1505508"/>
                <a:gd name="connsiteY640" fmla="*/ 1856441 h 1873577"/>
                <a:gd name="connsiteX641" fmla="*/ 904638 w 1505508"/>
                <a:gd name="connsiteY641" fmla="*/ 1873578 h 1873577"/>
                <a:gd name="connsiteX642" fmla="*/ 914161 w 1505508"/>
                <a:gd name="connsiteY642" fmla="*/ 1873578 h 1873577"/>
                <a:gd name="connsiteX643" fmla="*/ 914161 w 1505508"/>
                <a:gd name="connsiteY643" fmla="*/ 1869769 h 1873577"/>
                <a:gd name="connsiteX644" fmla="*/ 917970 w 1505508"/>
                <a:gd name="connsiteY644" fmla="*/ 1863105 h 1873577"/>
                <a:gd name="connsiteX645" fmla="*/ 924636 w 1505508"/>
                <a:gd name="connsiteY645" fmla="*/ 1859297 h 1873577"/>
                <a:gd name="connsiteX646" fmla="*/ 927492 w 1505508"/>
                <a:gd name="connsiteY646" fmla="*/ 1851681 h 1873577"/>
                <a:gd name="connsiteX647" fmla="*/ 934158 w 1505508"/>
                <a:gd name="connsiteY647" fmla="*/ 1845017 h 1873577"/>
                <a:gd name="connsiteX648" fmla="*/ 937015 w 1505508"/>
                <a:gd name="connsiteY648" fmla="*/ 1838353 h 1873577"/>
                <a:gd name="connsiteX649" fmla="*/ 937015 w 1505508"/>
                <a:gd name="connsiteY649" fmla="*/ 1820264 h 1873577"/>
                <a:gd name="connsiteX650" fmla="*/ 934158 w 1505508"/>
                <a:gd name="connsiteY650" fmla="*/ 1816457 h 1873577"/>
                <a:gd name="connsiteX651" fmla="*/ 934158 w 1505508"/>
                <a:gd name="connsiteY651" fmla="*/ 1812648 h 1873577"/>
                <a:gd name="connsiteX652" fmla="*/ 943681 w 1505508"/>
                <a:gd name="connsiteY652" fmla="*/ 1794560 h 1873577"/>
                <a:gd name="connsiteX653" fmla="*/ 937015 w 1505508"/>
                <a:gd name="connsiteY653" fmla="*/ 1790752 h 1873577"/>
                <a:gd name="connsiteX654" fmla="*/ 934158 w 1505508"/>
                <a:gd name="connsiteY654" fmla="*/ 1784088 h 1873577"/>
                <a:gd name="connsiteX655" fmla="*/ 934158 w 1505508"/>
                <a:gd name="connsiteY655" fmla="*/ 1776472 h 1873577"/>
                <a:gd name="connsiteX656" fmla="*/ 940824 w 1505508"/>
                <a:gd name="connsiteY656" fmla="*/ 1769807 h 1873577"/>
                <a:gd name="connsiteX657" fmla="*/ 943681 w 1505508"/>
                <a:gd name="connsiteY657" fmla="*/ 1769807 h 1873577"/>
                <a:gd name="connsiteX658" fmla="*/ 943681 w 1505508"/>
                <a:gd name="connsiteY658" fmla="*/ 1755527 h 1873577"/>
                <a:gd name="connsiteX659" fmla="*/ 953203 w 1505508"/>
                <a:gd name="connsiteY659" fmla="*/ 1755527 h 1873577"/>
                <a:gd name="connsiteX660" fmla="*/ 959869 w 1505508"/>
                <a:gd name="connsiteY660" fmla="*/ 1747911 h 1873577"/>
                <a:gd name="connsiteX661" fmla="*/ 959869 w 1505508"/>
                <a:gd name="connsiteY661" fmla="*/ 1726966 h 1873577"/>
                <a:gd name="connsiteX662" fmla="*/ 963678 w 1505508"/>
                <a:gd name="connsiteY662" fmla="*/ 1723158 h 1873577"/>
                <a:gd name="connsiteX663" fmla="*/ 966535 w 1505508"/>
                <a:gd name="connsiteY663" fmla="*/ 1716494 h 1873577"/>
                <a:gd name="connsiteX664" fmla="*/ 973200 w 1505508"/>
                <a:gd name="connsiteY664" fmla="*/ 1709830 h 1873577"/>
                <a:gd name="connsiteX665" fmla="*/ 979866 w 1505508"/>
                <a:gd name="connsiteY665" fmla="*/ 1706022 h 1873577"/>
                <a:gd name="connsiteX666" fmla="*/ 982723 w 1505508"/>
                <a:gd name="connsiteY666" fmla="*/ 1702214 h 1873577"/>
                <a:gd name="connsiteX667" fmla="*/ 986532 w 1505508"/>
                <a:gd name="connsiteY667" fmla="*/ 1702214 h 1873577"/>
                <a:gd name="connsiteX668" fmla="*/ 986532 w 1505508"/>
                <a:gd name="connsiteY668" fmla="*/ 1723158 h 1873577"/>
                <a:gd name="connsiteX669" fmla="*/ 982723 w 1505508"/>
                <a:gd name="connsiteY669" fmla="*/ 1726966 h 1873577"/>
                <a:gd name="connsiteX670" fmla="*/ 982723 w 1505508"/>
                <a:gd name="connsiteY670" fmla="*/ 1730775 h 1873577"/>
                <a:gd name="connsiteX671" fmla="*/ 979866 w 1505508"/>
                <a:gd name="connsiteY671" fmla="*/ 1717446 h 1873577"/>
                <a:gd name="connsiteX672" fmla="*/ 979866 w 1505508"/>
                <a:gd name="connsiteY672" fmla="*/ 1727918 h 1873577"/>
                <a:gd name="connsiteX673" fmla="*/ 973200 w 1505508"/>
                <a:gd name="connsiteY673" fmla="*/ 1731726 h 1873577"/>
                <a:gd name="connsiteX674" fmla="*/ 973200 w 1505508"/>
                <a:gd name="connsiteY674" fmla="*/ 1739342 h 1873577"/>
                <a:gd name="connsiteX675" fmla="*/ 960821 w 1505508"/>
                <a:gd name="connsiteY675" fmla="*/ 1755527 h 1873577"/>
                <a:gd name="connsiteX676" fmla="*/ 944633 w 1505508"/>
                <a:gd name="connsiteY676" fmla="*/ 1769807 h 1873577"/>
                <a:gd name="connsiteX677" fmla="*/ 947490 w 1505508"/>
                <a:gd name="connsiteY677" fmla="*/ 1773616 h 1873577"/>
                <a:gd name="connsiteX678" fmla="*/ 957012 w 1505508"/>
                <a:gd name="connsiteY678" fmla="*/ 1773616 h 1873577"/>
                <a:gd name="connsiteX679" fmla="*/ 957012 w 1505508"/>
                <a:gd name="connsiteY679" fmla="*/ 1763143 h 1873577"/>
                <a:gd name="connsiteX680" fmla="*/ 959869 w 1505508"/>
                <a:gd name="connsiteY680" fmla="*/ 1759335 h 1873577"/>
                <a:gd name="connsiteX681" fmla="*/ 966535 w 1505508"/>
                <a:gd name="connsiteY681" fmla="*/ 1759335 h 1873577"/>
                <a:gd name="connsiteX682" fmla="*/ 969391 w 1505508"/>
                <a:gd name="connsiteY682" fmla="*/ 1755527 h 1873577"/>
                <a:gd name="connsiteX683" fmla="*/ 972248 w 1505508"/>
                <a:gd name="connsiteY683" fmla="*/ 1755527 h 1873577"/>
                <a:gd name="connsiteX684" fmla="*/ 978914 w 1505508"/>
                <a:gd name="connsiteY684" fmla="*/ 1745055 h 1873577"/>
                <a:gd name="connsiteX685" fmla="*/ 985580 w 1505508"/>
                <a:gd name="connsiteY685" fmla="*/ 1730775 h 1873577"/>
                <a:gd name="connsiteX686" fmla="*/ 998911 w 1505508"/>
                <a:gd name="connsiteY686" fmla="*/ 1695550 h 1873577"/>
                <a:gd name="connsiteX687" fmla="*/ 1005577 w 1505508"/>
                <a:gd name="connsiteY687" fmla="*/ 1666989 h 1873577"/>
                <a:gd name="connsiteX688" fmla="*/ 1012243 w 1505508"/>
                <a:gd name="connsiteY688" fmla="*/ 1652709 h 1873577"/>
                <a:gd name="connsiteX689" fmla="*/ 1015100 w 1505508"/>
                <a:gd name="connsiteY689" fmla="*/ 1642236 h 1873577"/>
                <a:gd name="connsiteX690" fmla="*/ 1017956 w 1505508"/>
                <a:gd name="connsiteY690" fmla="*/ 1635573 h 1873577"/>
                <a:gd name="connsiteX691" fmla="*/ 1024622 w 1505508"/>
                <a:gd name="connsiteY691" fmla="*/ 1631764 h 1873577"/>
                <a:gd name="connsiteX692" fmla="*/ 1027479 w 1505508"/>
                <a:gd name="connsiteY692" fmla="*/ 1624148 h 1873577"/>
                <a:gd name="connsiteX693" fmla="*/ 1040810 w 1505508"/>
                <a:gd name="connsiteY693" fmla="*/ 1609868 h 1873577"/>
                <a:gd name="connsiteX694" fmla="*/ 1040810 w 1505508"/>
                <a:gd name="connsiteY694" fmla="*/ 1603204 h 1873577"/>
                <a:gd name="connsiteX695" fmla="*/ 1037954 w 1505508"/>
                <a:gd name="connsiteY695" fmla="*/ 1599395 h 1873577"/>
                <a:gd name="connsiteX696" fmla="*/ 1047476 w 1505508"/>
                <a:gd name="connsiteY696" fmla="*/ 1592732 h 1873577"/>
                <a:gd name="connsiteX697" fmla="*/ 1044619 w 1505508"/>
                <a:gd name="connsiteY697" fmla="*/ 1571787 h 1873577"/>
                <a:gd name="connsiteX698" fmla="*/ 1047476 w 1505508"/>
                <a:gd name="connsiteY698" fmla="*/ 1557507 h 1873577"/>
                <a:gd name="connsiteX699" fmla="*/ 1040810 w 1505508"/>
                <a:gd name="connsiteY699" fmla="*/ 1553698 h 1873577"/>
                <a:gd name="connsiteX700" fmla="*/ 1043667 w 1505508"/>
                <a:gd name="connsiteY700" fmla="*/ 1549891 h 1873577"/>
                <a:gd name="connsiteX701" fmla="*/ 1046524 w 1505508"/>
                <a:gd name="connsiteY701" fmla="*/ 1543226 h 1873577"/>
                <a:gd name="connsiteX702" fmla="*/ 1046524 w 1505508"/>
                <a:gd name="connsiteY702" fmla="*/ 1536562 h 1873577"/>
                <a:gd name="connsiteX703" fmla="*/ 1043667 w 1505508"/>
                <a:gd name="connsiteY703" fmla="*/ 1532754 h 1873577"/>
                <a:gd name="connsiteX704" fmla="*/ 1037001 w 1505508"/>
                <a:gd name="connsiteY704" fmla="*/ 1528946 h 1873577"/>
                <a:gd name="connsiteX705" fmla="*/ 1034145 w 1505508"/>
                <a:gd name="connsiteY705" fmla="*/ 1525138 h 1873577"/>
                <a:gd name="connsiteX706" fmla="*/ 1034145 w 1505508"/>
                <a:gd name="connsiteY706" fmla="*/ 1504193 h 1873577"/>
                <a:gd name="connsiteX707" fmla="*/ 1024622 w 1505508"/>
                <a:gd name="connsiteY707" fmla="*/ 1496577 h 1873577"/>
                <a:gd name="connsiteX708" fmla="*/ 1037954 w 1505508"/>
                <a:gd name="connsiteY708" fmla="*/ 1496577 h 1873577"/>
                <a:gd name="connsiteX709" fmla="*/ 1035097 w 1505508"/>
                <a:gd name="connsiteY709" fmla="*/ 1482297 h 1873577"/>
                <a:gd name="connsiteX710" fmla="*/ 1028431 w 1505508"/>
                <a:gd name="connsiteY710" fmla="*/ 1474681 h 1873577"/>
                <a:gd name="connsiteX711" fmla="*/ 1032240 w 1505508"/>
                <a:gd name="connsiteY711" fmla="*/ 1474681 h 1873577"/>
                <a:gd name="connsiteX712" fmla="*/ 1038906 w 1505508"/>
                <a:gd name="connsiteY712" fmla="*/ 1470872 h 1873577"/>
                <a:gd name="connsiteX713" fmla="*/ 1038906 w 1505508"/>
                <a:gd name="connsiteY713" fmla="*/ 1464209 h 1873577"/>
                <a:gd name="connsiteX714" fmla="*/ 1036049 w 1505508"/>
                <a:gd name="connsiteY714" fmla="*/ 1464209 h 1873577"/>
                <a:gd name="connsiteX715" fmla="*/ 1029383 w 1505508"/>
                <a:gd name="connsiteY715" fmla="*/ 1460400 h 1873577"/>
                <a:gd name="connsiteX716" fmla="*/ 1026526 w 1505508"/>
                <a:gd name="connsiteY716" fmla="*/ 1456592 h 1873577"/>
                <a:gd name="connsiteX717" fmla="*/ 1039858 w 1505508"/>
                <a:gd name="connsiteY717" fmla="*/ 1446120 h 1873577"/>
                <a:gd name="connsiteX718" fmla="*/ 1046524 w 1505508"/>
                <a:gd name="connsiteY718" fmla="*/ 1453736 h 1873577"/>
                <a:gd name="connsiteX719" fmla="*/ 1053190 w 1505508"/>
                <a:gd name="connsiteY719" fmla="*/ 1457544 h 1873577"/>
                <a:gd name="connsiteX720" fmla="*/ 1056999 w 1505508"/>
                <a:gd name="connsiteY720" fmla="*/ 1457544 h 1873577"/>
                <a:gd name="connsiteX721" fmla="*/ 1056999 w 1505508"/>
                <a:gd name="connsiteY721" fmla="*/ 1441360 h 1873577"/>
                <a:gd name="connsiteX722" fmla="*/ 1063664 w 1505508"/>
                <a:gd name="connsiteY722" fmla="*/ 1427080 h 1873577"/>
                <a:gd name="connsiteX723" fmla="*/ 1070330 w 1505508"/>
                <a:gd name="connsiteY723" fmla="*/ 1423272 h 1873577"/>
                <a:gd name="connsiteX724" fmla="*/ 1073187 w 1505508"/>
                <a:gd name="connsiteY724" fmla="*/ 1423272 h 1873577"/>
                <a:gd name="connsiteX725" fmla="*/ 1086518 w 1505508"/>
                <a:gd name="connsiteY725" fmla="*/ 1416607 h 1873577"/>
                <a:gd name="connsiteX726" fmla="*/ 1089375 w 1505508"/>
                <a:gd name="connsiteY726" fmla="*/ 1409943 h 1873577"/>
                <a:gd name="connsiteX727" fmla="*/ 1089375 w 1505508"/>
                <a:gd name="connsiteY727" fmla="*/ 1403279 h 1873577"/>
                <a:gd name="connsiteX728" fmla="*/ 1092232 w 1505508"/>
                <a:gd name="connsiteY728" fmla="*/ 1399471 h 1873577"/>
                <a:gd name="connsiteX729" fmla="*/ 1098898 w 1505508"/>
                <a:gd name="connsiteY729" fmla="*/ 1399471 h 1873577"/>
                <a:gd name="connsiteX730" fmla="*/ 1102707 w 1505508"/>
                <a:gd name="connsiteY730" fmla="*/ 1395663 h 1873577"/>
                <a:gd name="connsiteX731" fmla="*/ 1109372 w 1505508"/>
                <a:gd name="connsiteY731" fmla="*/ 1395663 h 1873577"/>
                <a:gd name="connsiteX732" fmla="*/ 1109372 w 1505508"/>
                <a:gd name="connsiteY732" fmla="*/ 1388999 h 1873577"/>
                <a:gd name="connsiteX733" fmla="*/ 1122704 w 1505508"/>
                <a:gd name="connsiteY733" fmla="*/ 1388999 h 1873577"/>
                <a:gd name="connsiteX734" fmla="*/ 1122704 w 1505508"/>
                <a:gd name="connsiteY734" fmla="*/ 1378527 h 1873577"/>
                <a:gd name="connsiteX735" fmla="*/ 1148415 w 1505508"/>
                <a:gd name="connsiteY735" fmla="*/ 1378527 h 1873577"/>
                <a:gd name="connsiteX736" fmla="*/ 1152224 w 1505508"/>
                <a:gd name="connsiteY736" fmla="*/ 1388999 h 1873577"/>
                <a:gd name="connsiteX737" fmla="*/ 1158889 w 1505508"/>
                <a:gd name="connsiteY737" fmla="*/ 1385191 h 1873577"/>
                <a:gd name="connsiteX738" fmla="*/ 1149367 w 1505508"/>
                <a:gd name="connsiteY738" fmla="*/ 1374718 h 1873577"/>
                <a:gd name="connsiteX739" fmla="*/ 1158889 w 1505508"/>
                <a:gd name="connsiteY739" fmla="*/ 1364246 h 1873577"/>
                <a:gd name="connsiteX740" fmla="*/ 1163651 w 1505508"/>
                <a:gd name="connsiteY740" fmla="*/ 1364246 h 1873577"/>
                <a:gd name="connsiteX741" fmla="*/ 1170316 w 1505508"/>
                <a:gd name="connsiteY741" fmla="*/ 1360438 h 1873577"/>
                <a:gd name="connsiteX742" fmla="*/ 1183648 w 1505508"/>
                <a:gd name="connsiteY742" fmla="*/ 1360438 h 1873577"/>
                <a:gd name="connsiteX743" fmla="*/ 1174125 w 1505508"/>
                <a:gd name="connsiteY743" fmla="*/ 1349966 h 1873577"/>
                <a:gd name="connsiteX744" fmla="*/ 1180791 w 1505508"/>
                <a:gd name="connsiteY744" fmla="*/ 1346158 h 1873577"/>
                <a:gd name="connsiteX745" fmla="*/ 1183648 w 1505508"/>
                <a:gd name="connsiteY745" fmla="*/ 1342350 h 1873577"/>
                <a:gd name="connsiteX746" fmla="*/ 1190314 w 1505508"/>
                <a:gd name="connsiteY746" fmla="*/ 1342350 h 1873577"/>
                <a:gd name="connsiteX747" fmla="*/ 1190314 w 1505508"/>
                <a:gd name="connsiteY747" fmla="*/ 1356630 h 1873577"/>
                <a:gd name="connsiteX748" fmla="*/ 1193170 w 1505508"/>
                <a:gd name="connsiteY748" fmla="*/ 1356630 h 1873577"/>
                <a:gd name="connsiteX749" fmla="*/ 1193170 w 1505508"/>
                <a:gd name="connsiteY749" fmla="*/ 1352822 h 1873577"/>
                <a:gd name="connsiteX750" fmla="*/ 1196027 w 1505508"/>
                <a:gd name="connsiteY750" fmla="*/ 1345206 h 1873577"/>
                <a:gd name="connsiteX751" fmla="*/ 1199836 w 1505508"/>
                <a:gd name="connsiteY751" fmla="*/ 1341398 h 1873577"/>
                <a:gd name="connsiteX752" fmla="*/ 1218881 w 1505508"/>
                <a:gd name="connsiteY752" fmla="*/ 1345206 h 1873577"/>
                <a:gd name="connsiteX753" fmla="*/ 1218881 w 1505508"/>
                <a:gd name="connsiteY753" fmla="*/ 1341398 h 1873577"/>
                <a:gd name="connsiteX754" fmla="*/ 1222690 w 1505508"/>
                <a:gd name="connsiteY754" fmla="*/ 1337590 h 1873577"/>
                <a:gd name="connsiteX755" fmla="*/ 1222690 w 1505508"/>
                <a:gd name="connsiteY755" fmla="*/ 1333782 h 1873577"/>
                <a:gd name="connsiteX756" fmla="*/ 1225547 w 1505508"/>
                <a:gd name="connsiteY756" fmla="*/ 1329973 h 1873577"/>
                <a:gd name="connsiteX757" fmla="*/ 1232213 w 1505508"/>
                <a:gd name="connsiteY757" fmla="*/ 1326165 h 1873577"/>
                <a:gd name="connsiteX758" fmla="*/ 1235069 w 1505508"/>
                <a:gd name="connsiteY758" fmla="*/ 1326165 h 1873577"/>
                <a:gd name="connsiteX759" fmla="*/ 1237926 w 1505508"/>
                <a:gd name="connsiteY759" fmla="*/ 1329973 h 1873577"/>
                <a:gd name="connsiteX760" fmla="*/ 1237926 w 1505508"/>
                <a:gd name="connsiteY760" fmla="*/ 1343302 h 1873577"/>
                <a:gd name="connsiteX761" fmla="*/ 1274112 w 1505508"/>
                <a:gd name="connsiteY761" fmla="*/ 1339494 h 1873577"/>
                <a:gd name="connsiteX762" fmla="*/ 1276969 w 1505508"/>
                <a:gd name="connsiteY762" fmla="*/ 1329022 h 1873577"/>
                <a:gd name="connsiteX763" fmla="*/ 1274112 w 1505508"/>
                <a:gd name="connsiteY763" fmla="*/ 1321405 h 1873577"/>
                <a:gd name="connsiteX764" fmla="*/ 1276969 w 1505508"/>
                <a:gd name="connsiteY764" fmla="*/ 1317597 h 1873577"/>
                <a:gd name="connsiteX765" fmla="*/ 1279825 w 1505508"/>
                <a:gd name="connsiteY765" fmla="*/ 1310933 h 1873577"/>
                <a:gd name="connsiteX766" fmla="*/ 1286491 w 1505508"/>
                <a:gd name="connsiteY766" fmla="*/ 1304269 h 1873577"/>
                <a:gd name="connsiteX767" fmla="*/ 1305536 w 1505508"/>
                <a:gd name="connsiteY767" fmla="*/ 1293797 h 1873577"/>
                <a:gd name="connsiteX768" fmla="*/ 1312202 w 1505508"/>
                <a:gd name="connsiteY768" fmla="*/ 1293797 h 1873577"/>
                <a:gd name="connsiteX769" fmla="*/ 1308393 w 1505508"/>
                <a:gd name="connsiteY769" fmla="*/ 1287132 h 1873577"/>
                <a:gd name="connsiteX770" fmla="*/ 1308393 w 1505508"/>
                <a:gd name="connsiteY770" fmla="*/ 1241436 h 1873577"/>
                <a:gd name="connsiteX771" fmla="*/ 1324581 w 1505508"/>
                <a:gd name="connsiteY771" fmla="*/ 1223347 h 1873577"/>
                <a:gd name="connsiteX772" fmla="*/ 1324581 w 1505508"/>
                <a:gd name="connsiteY772" fmla="*/ 1209067 h 1873577"/>
                <a:gd name="connsiteX773" fmla="*/ 1334104 w 1505508"/>
                <a:gd name="connsiteY773" fmla="*/ 1205259 h 1873577"/>
                <a:gd name="connsiteX774" fmla="*/ 1334104 w 1505508"/>
                <a:gd name="connsiteY774" fmla="*/ 1187170 h 1873577"/>
                <a:gd name="connsiteX775" fmla="*/ 1336960 w 1505508"/>
                <a:gd name="connsiteY775" fmla="*/ 1187170 h 1873577"/>
                <a:gd name="connsiteX776" fmla="*/ 1339817 w 1505508"/>
                <a:gd name="connsiteY776" fmla="*/ 1183362 h 1873577"/>
                <a:gd name="connsiteX777" fmla="*/ 1342674 w 1505508"/>
                <a:gd name="connsiteY777" fmla="*/ 1183362 h 1873577"/>
                <a:gd name="connsiteX778" fmla="*/ 1342674 w 1505508"/>
                <a:gd name="connsiteY778" fmla="*/ 1179554 h 1873577"/>
                <a:gd name="connsiteX779" fmla="*/ 1345531 w 1505508"/>
                <a:gd name="connsiteY779" fmla="*/ 1175746 h 1873577"/>
                <a:gd name="connsiteX780" fmla="*/ 1345531 w 1505508"/>
                <a:gd name="connsiteY780" fmla="*/ 1147186 h 1873577"/>
                <a:gd name="connsiteX781" fmla="*/ 1342674 w 1505508"/>
                <a:gd name="connsiteY781" fmla="*/ 1139569 h 1873577"/>
                <a:gd name="connsiteX782" fmla="*/ 1342674 w 1505508"/>
                <a:gd name="connsiteY782" fmla="*/ 1129097 h 1873577"/>
                <a:gd name="connsiteX783" fmla="*/ 1339817 w 1505508"/>
                <a:gd name="connsiteY783" fmla="*/ 1118625 h 1873577"/>
                <a:gd name="connsiteX784" fmla="*/ 1346483 w 1505508"/>
                <a:gd name="connsiteY784" fmla="*/ 1104345 h 1873577"/>
                <a:gd name="connsiteX785" fmla="*/ 1362671 w 1505508"/>
                <a:gd name="connsiteY785" fmla="*/ 1086256 h 1873577"/>
                <a:gd name="connsiteX786" fmla="*/ 1362671 w 1505508"/>
                <a:gd name="connsiteY786" fmla="*/ 1082448 h 1873577"/>
                <a:gd name="connsiteX787" fmla="*/ 1359814 w 1505508"/>
                <a:gd name="connsiteY787" fmla="*/ 1075784 h 1873577"/>
                <a:gd name="connsiteX788" fmla="*/ 1359814 w 1505508"/>
                <a:gd name="connsiteY788" fmla="*/ 1071976 h 1873577"/>
                <a:gd name="connsiteX789" fmla="*/ 1356958 w 1505508"/>
                <a:gd name="connsiteY789" fmla="*/ 1065312 h 1873577"/>
                <a:gd name="connsiteX790" fmla="*/ 1359814 w 1505508"/>
                <a:gd name="connsiteY790" fmla="*/ 1032943 h 1873577"/>
                <a:gd name="connsiteX791" fmla="*/ 1359814 w 1505508"/>
                <a:gd name="connsiteY791" fmla="*/ 1029135 h 1873577"/>
                <a:gd name="connsiteX792" fmla="*/ 1362671 w 1505508"/>
                <a:gd name="connsiteY792" fmla="*/ 1025327 h 1873577"/>
                <a:gd name="connsiteX793" fmla="*/ 1362671 w 1505508"/>
                <a:gd name="connsiteY793" fmla="*/ 1008190 h 1873577"/>
                <a:gd name="connsiteX794" fmla="*/ 1365528 w 1505508"/>
                <a:gd name="connsiteY794" fmla="*/ 1001526 h 1873577"/>
                <a:gd name="connsiteX795" fmla="*/ 1365528 w 1505508"/>
                <a:gd name="connsiteY795" fmla="*/ 983438 h 1873577"/>
                <a:gd name="connsiteX796" fmla="*/ 1358862 w 1505508"/>
                <a:gd name="connsiteY796" fmla="*/ 962493 h 1873577"/>
                <a:gd name="connsiteX797" fmla="*/ 1356005 w 1505508"/>
                <a:gd name="connsiteY797" fmla="*/ 941549 h 1873577"/>
                <a:gd name="connsiteX798" fmla="*/ 1356005 w 1505508"/>
                <a:gd name="connsiteY798" fmla="*/ 933933 h 1873577"/>
                <a:gd name="connsiteX799" fmla="*/ 1358862 w 1505508"/>
                <a:gd name="connsiteY799" fmla="*/ 912988 h 1873577"/>
                <a:gd name="connsiteX800" fmla="*/ 1358862 w 1505508"/>
                <a:gd name="connsiteY800" fmla="*/ 905372 h 1873577"/>
                <a:gd name="connsiteX801" fmla="*/ 1356005 w 1505508"/>
                <a:gd name="connsiteY801" fmla="*/ 898708 h 1873577"/>
                <a:gd name="connsiteX802" fmla="*/ 1356005 w 1505508"/>
                <a:gd name="connsiteY802" fmla="*/ 877763 h 1873577"/>
                <a:gd name="connsiteX803" fmla="*/ 1358862 w 1505508"/>
                <a:gd name="connsiteY803" fmla="*/ 871099 h 1873577"/>
                <a:gd name="connsiteX804" fmla="*/ 1365528 w 1505508"/>
                <a:gd name="connsiteY804" fmla="*/ 864435 h 1873577"/>
                <a:gd name="connsiteX805" fmla="*/ 1358862 w 1505508"/>
                <a:gd name="connsiteY805" fmla="*/ 853963 h 1873577"/>
                <a:gd name="connsiteX806" fmla="*/ 1365528 w 1505508"/>
                <a:gd name="connsiteY806" fmla="*/ 847299 h 1873577"/>
                <a:gd name="connsiteX807" fmla="*/ 1372194 w 1505508"/>
                <a:gd name="connsiteY807" fmla="*/ 847299 h 1873577"/>
                <a:gd name="connsiteX808" fmla="*/ 1372194 w 1505508"/>
                <a:gd name="connsiteY808" fmla="*/ 851107 h 1873577"/>
                <a:gd name="connsiteX809" fmla="*/ 1375050 w 1505508"/>
                <a:gd name="connsiteY809" fmla="*/ 857771 h 1873577"/>
                <a:gd name="connsiteX810" fmla="*/ 1378859 w 1505508"/>
                <a:gd name="connsiteY810" fmla="*/ 861579 h 1873577"/>
                <a:gd name="connsiteX811" fmla="*/ 1385525 w 1505508"/>
                <a:gd name="connsiteY811" fmla="*/ 857771 h 1873577"/>
                <a:gd name="connsiteX812" fmla="*/ 1388382 w 1505508"/>
                <a:gd name="connsiteY812" fmla="*/ 851107 h 1873577"/>
                <a:gd name="connsiteX813" fmla="*/ 1395048 w 1505508"/>
                <a:gd name="connsiteY813" fmla="*/ 847299 h 1873577"/>
                <a:gd name="connsiteX814" fmla="*/ 1397904 w 1505508"/>
                <a:gd name="connsiteY814" fmla="*/ 840635 h 1873577"/>
                <a:gd name="connsiteX815" fmla="*/ 1401713 w 1505508"/>
                <a:gd name="connsiteY815" fmla="*/ 836827 h 1873577"/>
                <a:gd name="connsiteX816" fmla="*/ 1404570 w 1505508"/>
                <a:gd name="connsiteY816" fmla="*/ 829210 h 1873577"/>
                <a:gd name="connsiteX817" fmla="*/ 1404570 w 1505508"/>
                <a:gd name="connsiteY817" fmla="*/ 822546 h 1873577"/>
                <a:gd name="connsiteX818" fmla="*/ 1407427 w 1505508"/>
                <a:gd name="connsiteY818" fmla="*/ 812074 h 1873577"/>
                <a:gd name="connsiteX819" fmla="*/ 1407427 w 1505508"/>
                <a:gd name="connsiteY819" fmla="*/ 804458 h 1873577"/>
                <a:gd name="connsiteX820" fmla="*/ 1410284 w 1505508"/>
                <a:gd name="connsiteY820" fmla="*/ 793986 h 1873577"/>
                <a:gd name="connsiteX821" fmla="*/ 1410284 w 1505508"/>
                <a:gd name="connsiteY821" fmla="*/ 787321 h 1873577"/>
                <a:gd name="connsiteX822" fmla="*/ 1413140 w 1505508"/>
                <a:gd name="connsiteY822" fmla="*/ 783513 h 1873577"/>
                <a:gd name="connsiteX823" fmla="*/ 1416949 w 1505508"/>
                <a:gd name="connsiteY823" fmla="*/ 783513 h 1873577"/>
                <a:gd name="connsiteX824" fmla="*/ 1423615 w 1505508"/>
                <a:gd name="connsiteY824" fmla="*/ 776849 h 1873577"/>
                <a:gd name="connsiteX825" fmla="*/ 1426472 w 1505508"/>
                <a:gd name="connsiteY825" fmla="*/ 770185 h 1873577"/>
                <a:gd name="connsiteX826" fmla="*/ 1429329 w 1505508"/>
                <a:gd name="connsiteY826" fmla="*/ 766377 h 1873577"/>
                <a:gd name="connsiteX827" fmla="*/ 1429329 w 1505508"/>
                <a:gd name="connsiteY827" fmla="*/ 759713 h 1873577"/>
                <a:gd name="connsiteX828" fmla="*/ 1435994 w 1505508"/>
                <a:gd name="connsiteY828" fmla="*/ 755905 h 1873577"/>
                <a:gd name="connsiteX829" fmla="*/ 1438851 w 1505508"/>
                <a:gd name="connsiteY829" fmla="*/ 752097 h 1873577"/>
                <a:gd name="connsiteX830" fmla="*/ 1445517 w 1505508"/>
                <a:gd name="connsiteY830" fmla="*/ 752097 h 1873577"/>
                <a:gd name="connsiteX831" fmla="*/ 1452183 w 1505508"/>
                <a:gd name="connsiteY831" fmla="*/ 745432 h 1873577"/>
                <a:gd name="connsiteX832" fmla="*/ 1452183 w 1505508"/>
                <a:gd name="connsiteY832" fmla="*/ 734960 h 1873577"/>
                <a:gd name="connsiteX833" fmla="*/ 1455039 w 1505508"/>
                <a:gd name="connsiteY833" fmla="*/ 734960 h 1873577"/>
                <a:gd name="connsiteX834" fmla="*/ 1474084 w 1505508"/>
                <a:gd name="connsiteY834" fmla="*/ 714016 h 1873577"/>
                <a:gd name="connsiteX835" fmla="*/ 1480750 w 1505508"/>
                <a:gd name="connsiteY835" fmla="*/ 695928 h 1873577"/>
                <a:gd name="connsiteX836" fmla="*/ 1490273 w 1505508"/>
                <a:gd name="connsiteY836" fmla="*/ 677839 h 1873577"/>
                <a:gd name="connsiteX837" fmla="*/ 1493129 w 1505508"/>
                <a:gd name="connsiteY837" fmla="*/ 663559 h 1873577"/>
                <a:gd name="connsiteX838" fmla="*/ 1495986 w 1505508"/>
                <a:gd name="connsiteY838" fmla="*/ 656895 h 1873577"/>
                <a:gd name="connsiteX839" fmla="*/ 1498843 w 1505508"/>
                <a:gd name="connsiteY839" fmla="*/ 653087 h 1873577"/>
                <a:gd name="connsiteX840" fmla="*/ 1501700 w 1505508"/>
                <a:gd name="connsiteY840" fmla="*/ 646422 h 1873577"/>
                <a:gd name="connsiteX841" fmla="*/ 1504557 w 1505508"/>
                <a:gd name="connsiteY841" fmla="*/ 642614 h 1873577"/>
                <a:gd name="connsiteX842" fmla="*/ 1504557 w 1505508"/>
                <a:gd name="connsiteY842" fmla="*/ 632142 h 1873577"/>
                <a:gd name="connsiteX843" fmla="*/ 1501700 w 1505508"/>
                <a:gd name="connsiteY843" fmla="*/ 624526 h 1873577"/>
                <a:gd name="connsiteX844" fmla="*/ 1505509 w 1505508"/>
                <a:gd name="connsiteY844" fmla="*/ 589301 h 1873577"/>
                <a:gd name="connsiteX845" fmla="*/ 884641 w 1505508"/>
                <a:gd name="connsiteY845" fmla="*/ 250381 h 1873577"/>
                <a:gd name="connsiteX846" fmla="*/ 871310 w 1505508"/>
                <a:gd name="connsiteY846" fmla="*/ 264662 h 1873577"/>
                <a:gd name="connsiteX847" fmla="*/ 880832 w 1505508"/>
                <a:gd name="connsiteY847" fmla="*/ 268470 h 1873577"/>
                <a:gd name="connsiteX848" fmla="*/ 890355 w 1505508"/>
                <a:gd name="connsiteY848" fmla="*/ 254189 h 1873577"/>
                <a:gd name="connsiteX849" fmla="*/ 884641 w 1505508"/>
                <a:gd name="connsiteY849" fmla="*/ 250381 h 1873577"/>
                <a:gd name="connsiteX850" fmla="*/ 852265 w 1505508"/>
                <a:gd name="connsiteY850" fmla="*/ 289414 h 1873577"/>
                <a:gd name="connsiteX851" fmla="*/ 852265 w 1505508"/>
                <a:gd name="connsiteY851" fmla="*/ 299887 h 1873577"/>
                <a:gd name="connsiteX852" fmla="*/ 842742 w 1505508"/>
                <a:gd name="connsiteY852" fmla="*/ 320831 h 1873577"/>
                <a:gd name="connsiteX853" fmla="*/ 858930 w 1505508"/>
                <a:gd name="connsiteY853" fmla="*/ 310359 h 1873577"/>
                <a:gd name="connsiteX854" fmla="*/ 861787 w 1505508"/>
                <a:gd name="connsiteY854" fmla="*/ 303695 h 1873577"/>
                <a:gd name="connsiteX855" fmla="*/ 864644 w 1505508"/>
                <a:gd name="connsiteY855" fmla="*/ 299887 h 1873577"/>
                <a:gd name="connsiteX856" fmla="*/ 871310 w 1505508"/>
                <a:gd name="connsiteY856" fmla="*/ 285606 h 1873577"/>
                <a:gd name="connsiteX857" fmla="*/ 871310 w 1505508"/>
                <a:gd name="connsiteY857" fmla="*/ 281798 h 1873577"/>
                <a:gd name="connsiteX858" fmla="*/ 868453 w 1505508"/>
                <a:gd name="connsiteY858" fmla="*/ 277990 h 1873577"/>
                <a:gd name="connsiteX859" fmla="*/ 865596 w 1505508"/>
                <a:gd name="connsiteY859" fmla="*/ 277990 h 1873577"/>
                <a:gd name="connsiteX860" fmla="*/ 858930 w 1505508"/>
                <a:gd name="connsiteY860" fmla="*/ 281798 h 1873577"/>
                <a:gd name="connsiteX861" fmla="*/ 852265 w 1505508"/>
                <a:gd name="connsiteY861" fmla="*/ 289414 h 1873577"/>
                <a:gd name="connsiteX862" fmla="*/ 914161 w 1505508"/>
                <a:gd name="connsiteY862" fmla="*/ 239909 h 1873577"/>
                <a:gd name="connsiteX863" fmla="*/ 900830 w 1505508"/>
                <a:gd name="connsiteY863" fmla="*/ 239909 h 1873577"/>
                <a:gd name="connsiteX864" fmla="*/ 900830 w 1505508"/>
                <a:gd name="connsiteY864" fmla="*/ 250381 h 1873577"/>
                <a:gd name="connsiteX865" fmla="*/ 919875 w 1505508"/>
                <a:gd name="connsiteY865" fmla="*/ 250381 h 1873577"/>
                <a:gd name="connsiteX866" fmla="*/ 929397 w 1505508"/>
                <a:gd name="connsiteY866" fmla="*/ 236101 h 1873577"/>
                <a:gd name="connsiteX867" fmla="*/ 919875 w 1505508"/>
                <a:gd name="connsiteY867" fmla="*/ 225629 h 1873577"/>
                <a:gd name="connsiteX868" fmla="*/ 914161 w 1505508"/>
                <a:gd name="connsiteY868" fmla="*/ 239909 h 1873577"/>
                <a:gd name="connsiteX869" fmla="*/ 930349 w 1505508"/>
                <a:gd name="connsiteY869" fmla="*/ 257998 h 1873577"/>
                <a:gd name="connsiteX870" fmla="*/ 943681 w 1505508"/>
                <a:gd name="connsiteY870" fmla="*/ 254189 h 1873577"/>
                <a:gd name="connsiteX871" fmla="*/ 934158 w 1505508"/>
                <a:gd name="connsiteY871" fmla="*/ 243717 h 1873577"/>
                <a:gd name="connsiteX872" fmla="*/ 920827 w 1505508"/>
                <a:gd name="connsiteY872" fmla="*/ 257998 h 1873577"/>
                <a:gd name="connsiteX873" fmla="*/ 930349 w 1505508"/>
                <a:gd name="connsiteY873" fmla="*/ 257998 h 1873577"/>
                <a:gd name="connsiteX874" fmla="*/ 930349 w 1505508"/>
                <a:gd name="connsiteY874" fmla="*/ 264662 h 1873577"/>
                <a:gd name="connsiteX875" fmla="*/ 927492 w 1505508"/>
                <a:gd name="connsiteY875" fmla="*/ 264662 h 1873577"/>
                <a:gd name="connsiteX876" fmla="*/ 920827 w 1505508"/>
                <a:gd name="connsiteY876" fmla="*/ 260854 h 1873577"/>
                <a:gd name="connsiteX877" fmla="*/ 911304 w 1505508"/>
                <a:gd name="connsiteY877" fmla="*/ 260854 h 1873577"/>
                <a:gd name="connsiteX878" fmla="*/ 901782 w 1505508"/>
                <a:gd name="connsiteY878" fmla="*/ 257046 h 1873577"/>
                <a:gd name="connsiteX879" fmla="*/ 894164 w 1505508"/>
                <a:gd name="connsiteY879" fmla="*/ 257046 h 1873577"/>
                <a:gd name="connsiteX880" fmla="*/ 891307 w 1505508"/>
                <a:gd name="connsiteY880" fmla="*/ 260854 h 1873577"/>
                <a:gd name="connsiteX881" fmla="*/ 891307 w 1505508"/>
                <a:gd name="connsiteY881" fmla="*/ 264662 h 1873577"/>
                <a:gd name="connsiteX882" fmla="*/ 894164 w 1505508"/>
                <a:gd name="connsiteY882" fmla="*/ 271326 h 1873577"/>
                <a:gd name="connsiteX883" fmla="*/ 894164 w 1505508"/>
                <a:gd name="connsiteY883" fmla="*/ 275134 h 1873577"/>
                <a:gd name="connsiteX884" fmla="*/ 897973 w 1505508"/>
                <a:gd name="connsiteY884" fmla="*/ 282750 h 1873577"/>
                <a:gd name="connsiteX885" fmla="*/ 888450 w 1505508"/>
                <a:gd name="connsiteY885" fmla="*/ 282750 h 1873577"/>
                <a:gd name="connsiteX886" fmla="*/ 888450 w 1505508"/>
                <a:gd name="connsiteY886" fmla="*/ 297030 h 1873577"/>
                <a:gd name="connsiteX887" fmla="*/ 897973 w 1505508"/>
                <a:gd name="connsiteY887" fmla="*/ 304647 h 1873577"/>
                <a:gd name="connsiteX888" fmla="*/ 891307 w 1505508"/>
                <a:gd name="connsiteY888" fmla="*/ 311311 h 1873577"/>
                <a:gd name="connsiteX889" fmla="*/ 891307 w 1505508"/>
                <a:gd name="connsiteY889" fmla="*/ 317975 h 1873577"/>
                <a:gd name="connsiteX890" fmla="*/ 897973 w 1505508"/>
                <a:gd name="connsiteY890" fmla="*/ 332255 h 1873577"/>
                <a:gd name="connsiteX891" fmla="*/ 904638 w 1505508"/>
                <a:gd name="connsiteY891" fmla="*/ 336063 h 1873577"/>
                <a:gd name="connsiteX892" fmla="*/ 907495 w 1505508"/>
                <a:gd name="connsiteY892" fmla="*/ 339871 h 1873577"/>
                <a:gd name="connsiteX893" fmla="*/ 914161 w 1505508"/>
                <a:gd name="connsiteY893" fmla="*/ 339871 h 1873577"/>
                <a:gd name="connsiteX894" fmla="*/ 920827 w 1505508"/>
                <a:gd name="connsiteY894" fmla="*/ 336063 h 1873577"/>
                <a:gd name="connsiteX895" fmla="*/ 927492 w 1505508"/>
                <a:gd name="connsiteY895" fmla="*/ 336063 h 1873577"/>
                <a:gd name="connsiteX896" fmla="*/ 930349 w 1505508"/>
                <a:gd name="connsiteY896" fmla="*/ 332255 h 1873577"/>
                <a:gd name="connsiteX897" fmla="*/ 930349 w 1505508"/>
                <a:gd name="connsiteY897" fmla="*/ 328447 h 1873577"/>
                <a:gd name="connsiteX898" fmla="*/ 937015 w 1505508"/>
                <a:gd name="connsiteY898" fmla="*/ 328447 h 1873577"/>
                <a:gd name="connsiteX899" fmla="*/ 943681 w 1505508"/>
                <a:gd name="connsiteY899" fmla="*/ 324639 h 1873577"/>
                <a:gd name="connsiteX900" fmla="*/ 953203 w 1505508"/>
                <a:gd name="connsiteY900" fmla="*/ 324639 h 1873577"/>
                <a:gd name="connsiteX901" fmla="*/ 959869 w 1505508"/>
                <a:gd name="connsiteY901" fmla="*/ 320831 h 1873577"/>
                <a:gd name="connsiteX902" fmla="*/ 962726 w 1505508"/>
                <a:gd name="connsiteY902" fmla="*/ 314167 h 1873577"/>
                <a:gd name="connsiteX903" fmla="*/ 969391 w 1505508"/>
                <a:gd name="connsiteY903" fmla="*/ 289414 h 1873577"/>
                <a:gd name="connsiteX904" fmla="*/ 972248 w 1505508"/>
                <a:gd name="connsiteY904" fmla="*/ 282750 h 1873577"/>
                <a:gd name="connsiteX905" fmla="*/ 972248 w 1505508"/>
                <a:gd name="connsiteY905" fmla="*/ 278942 h 1873577"/>
                <a:gd name="connsiteX906" fmla="*/ 975105 w 1505508"/>
                <a:gd name="connsiteY906" fmla="*/ 271326 h 1873577"/>
                <a:gd name="connsiteX907" fmla="*/ 975105 w 1505508"/>
                <a:gd name="connsiteY907" fmla="*/ 260854 h 1873577"/>
                <a:gd name="connsiteX908" fmla="*/ 972248 w 1505508"/>
                <a:gd name="connsiteY908" fmla="*/ 257046 h 1873577"/>
                <a:gd name="connsiteX909" fmla="*/ 949394 w 1505508"/>
                <a:gd name="connsiteY909" fmla="*/ 257046 h 1873577"/>
                <a:gd name="connsiteX910" fmla="*/ 942729 w 1505508"/>
                <a:gd name="connsiteY910" fmla="*/ 260854 h 1873577"/>
                <a:gd name="connsiteX911" fmla="*/ 938920 w 1505508"/>
                <a:gd name="connsiteY911" fmla="*/ 260854 h 1873577"/>
                <a:gd name="connsiteX912" fmla="*/ 932254 w 1505508"/>
                <a:gd name="connsiteY912" fmla="*/ 264662 h 1873577"/>
                <a:gd name="connsiteX913" fmla="*/ 930349 w 1505508"/>
                <a:gd name="connsiteY913" fmla="*/ 264662 h 1873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Lst>
              <a:rect l="l" t="t" r="r" b="b"/>
              <a:pathLst>
                <a:path w="1505508" h="1873577">
                  <a:moveTo>
                    <a:pt x="1505509" y="589301"/>
                  </a:moveTo>
                  <a:lnTo>
                    <a:pt x="1505509" y="578829"/>
                  </a:lnTo>
                  <a:lnTo>
                    <a:pt x="1502652" y="572165"/>
                  </a:lnTo>
                  <a:lnTo>
                    <a:pt x="1495986" y="561692"/>
                  </a:lnTo>
                  <a:lnTo>
                    <a:pt x="1493129" y="551220"/>
                  </a:lnTo>
                  <a:lnTo>
                    <a:pt x="1493129" y="512187"/>
                  </a:lnTo>
                  <a:lnTo>
                    <a:pt x="1476941" y="494099"/>
                  </a:lnTo>
                  <a:lnTo>
                    <a:pt x="1460753" y="490291"/>
                  </a:lnTo>
                  <a:lnTo>
                    <a:pt x="1435042" y="494099"/>
                  </a:lnTo>
                  <a:lnTo>
                    <a:pt x="1425520" y="483627"/>
                  </a:lnTo>
                  <a:lnTo>
                    <a:pt x="1415997" y="483627"/>
                  </a:lnTo>
                  <a:lnTo>
                    <a:pt x="1406475" y="469346"/>
                  </a:lnTo>
                  <a:lnTo>
                    <a:pt x="1393143" y="469346"/>
                  </a:lnTo>
                  <a:lnTo>
                    <a:pt x="1376955" y="451258"/>
                  </a:lnTo>
                  <a:lnTo>
                    <a:pt x="1370289" y="440786"/>
                  </a:lnTo>
                  <a:lnTo>
                    <a:pt x="1351244" y="419841"/>
                  </a:lnTo>
                  <a:lnTo>
                    <a:pt x="1312202" y="391281"/>
                  </a:lnTo>
                  <a:lnTo>
                    <a:pt x="1298870" y="387472"/>
                  </a:lnTo>
                  <a:lnTo>
                    <a:pt x="1256019" y="387472"/>
                  </a:lnTo>
                  <a:lnTo>
                    <a:pt x="1256019" y="394137"/>
                  </a:lnTo>
                  <a:lnTo>
                    <a:pt x="1253162" y="394137"/>
                  </a:lnTo>
                  <a:lnTo>
                    <a:pt x="1246497" y="387472"/>
                  </a:lnTo>
                  <a:lnTo>
                    <a:pt x="1239831" y="383664"/>
                  </a:lnTo>
                  <a:lnTo>
                    <a:pt x="1233165" y="383664"/>
                  </a:lnTo>
                  <a:lnTo>
                    <a:pt x="1226499" y="379856"/>
                  </a:lnTo>
                  <a:lnTo>
                    <a:pt x="1210311" y="379856"/>
                  </a:lnTo>
                  <a:lnTo>
                    <a:pt x="1207454" y="376048"/>
                  </a:lnTo>
                  <a:lnTo>
                    <a:pt x="1200789" y="372240"/>
                  </a:lnTo>
                  <a:lnTo>
                    <a:pt x="1191266" y="368432"/>
                  </a:lnTo>
                  <a:lnTo>
                    <a:pt x="1184600" y="364624"/>
                  </a:lnTo>
                  <a:lnTo>
                    <a:pt x="1175078" y="360816"/>
                  </a:lnTo>
                  <a:lnTo>
                    <a:pt x="1168412" y="360816"/>
                  </a:lnTo>
                  <a:lnTo>
                    <a:pt x="1161746" y="364624"/>
                  </a:lnTo>
                  <a:lnTo>
                    <a:pt x="1144606" y="382712"/>
                  </a:lnTo>
                  <a:lnTo>
                    <a:pt x="1141749" y="389377"/>
                  </a:lnTo>
                  <a:lnTo>
                    <a:pt x="1132226" y="375096"/>
                  </a:lnTo>
                  <a:lnTo>
                    <a:pt x="1132226" y="396041"/>
                  </a:lnTo>
                  <a:lnTo>
                    <a:pt x="1116038" y="410321"/>
                  </a:lnTo>
                  <a:lnTo>
                    <a:pt x="1125561" y="371288"/>
                  </a:lnTo>
                  <a:lnTo>
                    <a:pt x="1128417" y="371288"/>
                  </a:lnTo>
                  <a:lnTo>
                    <a:pt x="1135083" y="364624"/>
                  </a:lnTo>
                  <a:lnTo>
                    <a:pt x="1135083" y="356056"/>
                  </a:lnTo>
                  <a:lnTo>
                    <a:pt x="1132226" y="352248"/>
                  </a:lnTo>
                  <a:lnTo>
                    <a:pt x="1129370" y="352248"/>
                  </a:lnTo>
                  <a:lnTo>
                    <a:pt x="1119847" y="362720"/>
                  </a:lnTo>
                  <a:lnTo>
                    <a:pt x="1126513" y="341776"/>
                  </a:lnTo>
                  <a:lnTo>
                    <a:pt x="1122704" y="341776"/>
                  </a:lnTo>
                  <a:lnTo>
                    <a:pt x="1119847" y="337968"/>
                  </a:lnTo>
                  <a:lnTo>
                    <a:pt x="1119847" y="334159"/>
                  </a:lnTo>
                  <a:lnTo>
                    <a:pt x="1106516" y="319879"/>
                  </a:lnTo>
                  <a:lnTo>
                    <a:pt x="1103659" y="319879"/>
                  </a:lnTo>
                  <a:lnTo>
                    <a:pt x="1096993" y="330351"/>
                  </a:lnTo>
                  <a:lnTo>
                    <a:pt x="1094136" y="322735"/>
                  </a:lnTo>
                  <a:lnTo>
                    <a:pt x="1087471" y="318927"/>
                  </a:lnTo>
                  <a:lnTo>
                    <a:pt x="1084614" y="312263"/>
                  </a:lnTo>
                  <a:lnTo>
                    <a:pt x="1077948" y="308455"/>
                  </a:lnTo>
                  <a:lnTo>
                    <a:pt x="1075091" y="304647"/>
                  </a:lnTo>
                  <a:lnTo>
                    <a:pt x="1068425" y="300839"/>
                  </a:lnTo>
                  <a:lnTo>
                    <a:pt x="1055094" y="300839"/>
                  </a:lnTo>
                  <a:lnTo>
                    <a:pt x="1048428" y="297030"/>
                  </a:lnTo>
                  <a:lnTo>
                    <a:pt x="1045571" y="297030"/>
                  </a:lnTo>
                  <a:lnTo>
                    <a:pt x="1038906" y="290366"/>
                  </a:lnTo>
                  <a:lnTo>
                    <a:pt x="1032240" y="286558"/>
                  </a:lnTo>
                  <a:lnTo>
                    <a:pt x="1029383" y="279894"/>
                  </a:lnTo>
                  <a:lnTo>
                    <a:pt x="1022718" y="276086"/>
                  </a:lnTo>
                  <a:lnTo>
                    <a:pt x="1019861" y="282750"/>
                  </a:lnTo>
                  <a:lnTo>
                    <a:pt x="990341" y="282750"/>
                  </a:lnTo>
                  <a:lnTo>
                    <a:pt x="983675" y="289414"/>
                  </a:lnTo>
                  <a:lnTo>
                    <a:pt x="980819" y="296079"/>
                  </a:lnTo>
                  <a:lnTo>
                    <a:pt x="980819" y="303695"/>
                  </a:lnTo>
                  <a:lnTo>
                    <a:pt x="977962" y="307503"/>
                  </a:lnTo>
                  <a:lnTo>
                    <a:pt x="977962" y="311311"/>
                  </a:lnTo>
                  <a:lnTo>
                    <a:pt x="984627" y="321783"/>
                  </a:lnTo>
                  <a:lnTo>
                    <a:pt x="964630" y="321783"/>
                  </a:lnTo>
                  <a:lnTo>
                    <a:pt x="961774" y="329399"/>
                  </a:lnTo>
                  <a:lnTo>
                    <a:pt x="955108" y="336063"/>
                  </a:lnTo>
                  <a:lnTo>
                    <a:pt x="952251" y="342728"/>
                  </a:lnTo>
                  <a:lnTo>
                    <a:pt x="952251" y="346536"/>
                  </a:lnTo>
                  <a:lnTo>
                    <a:pt x="949394" y="350344"/>
                  </a:lnTo>
                  <a:lnTo>
                    <a:pt x="949394" y="357960"/>
                  </a:lnTo>
                  <a:lnTo>
                    <a:pt x="946537" y="364624"/>
                  </a:lnTo>
                  <a:lnTo>
                    <a:pt x="939872" y="371288"/>
                  </a:lnTo>
                  <a:lnTo>
                    <a:pt x="937015" y="371288"/>
                  </a:lnTo>
                  <a:lnTo>
                    <a:pt x="939872" y="367480"/>
                  </a:lnTo>
                  <a:lnTo>
                    <a:pt x="939872" y="360816"/>
                  </a:lnTo>
                  <a:lnTo>
                    <a:pt x="942729" y="354152"/>
                  </a:lnTo>
                  <a:lnTo>
                    <a:pt x="942729" y="350344"/>
                  </a:lnTo>
                  <a:lnTo>
                    <a:pt x="946537" y="343680"/>
                  </a:lnTo>
                  <a:lnTo>
                    <a:pt x="946537" y="339871"/>
                  </a:lnTo>
                  <a:lnTo>
                    <a:pt x="942729" y="336063"/>
                  </a:lnTo>
                  <a:lnTo>
                    <a:pt x="939872" y="336063"/>
                  </a:lnTo>
                  <a:lnTo>
                    <a:pt x="937015" y="339871"/>
                  </a:lnTo>
                  <a:lnTo>
                    <a:pt x="934158" y="339871"/>
                  </a:lnTo>
                  <a:lnTo>
                    <a:pt x="927492" y="346536"/>
                  </a:lnTo>
                  <a:lnTo>
                    <a:pt x="920827" y="342728"/>
                  </a:lnTo>
                  <a:lnTo>
                    <a:pt x="901782" y="342728"/>
                  </a:lnTo>
                  <a:lnTo>
                    <a:pt x="895116" y="338920"/>
                  </a:lnTo>
                  <a:lnTo>
                    <a:pt x="888450" y="332255"/>
                  </a:lnTo>
                  <a:lnTo>
                    <a:pt x="888450" y="303695"/>
                  </a:lnTo>
                  <a:lnTo>
                    <a:pt x="885593" y="299887"/>
                  </a:lnTo>
                  <a:lnTo>
                    <a:pt x="885593" y="292270"/>
                  </a:lnTo>
                  <a:lnTo>
                    <a:pt x="882737" y="292270"/>
                  </a:lnTo>
                  <a:lnTo>
                    <a:pt x="875119" y="298935"/>
                  </a:lnTo>
                  <a:lnTo>
                    <a:pt x="868453" y="302743"/>
                  </a:lnTo>
                  <a:lnTo>
                    <a:pt x="865596" y="306551"/>
                  </a:lnTo>
                  <a:lnTo>
                    <a:pt x="862739" y="313215"/>
                  </a:lnTo>
                  <a:lnTo>
                    <a:pt x="859883" y="317023"/>
                  </a:lnTo>
                  <a:lnTo>
                    <a:pt x="846551" y="323687"/>
                  </a:lnTo>
                  <a:lnTo>
                    <a:pt x="843694" y="327495"/>
                  </a:lnTo>
                  <a:lnTo>
                    <a:pt x="820840" y="327495"/>
                  </a:lnTo>
                  <a:lnTo>
                    <a:pt x="814175" y="323687"/>
                  </a:lnTo>
                  <a:lnTo>
                    <a:pt x="837029" y="317023"/>
                  </a:lnTo>
                  <a:lnTo>
                    <a:pt x="839885" y="310359"/>
                  </a:lnTo>
                  <a:lnTo>
                    <a:pt x="849408" y="299887"/>
                  </a:lnTo>
                  <a:lnTo>
                    <a:pt x="849408" y="290366"/>
                  </a:lnTo>
                  <a:lnTo>
                    <a:pt x="853217" y="286558"/>
                  </a:lnTo>
                  <a:lnTo>
                    <a:pt x="862739" y="265614"/>
                  </a:lnTo>
                  <a:lnTo>
                    <a:pt x="881784" y="244669"/>
                  </a:lnTo>
                  <a:lnTo>
                    <a:pt x="888450" y="240861"/>
                  </a:lnTo>
                  <a:lnTo>
                    <a:pt x="897973" y="230389"/>
                  </a:lnTo>
                  <a:lnTo>
                    <a:pt x="897973" y="222773"/>
                  </a:lnTo>
                  <a:lnTo>
                    <a:pt x="900830" y="216109"/>
                  </a:lnTo>
                  <a:lnTo>
                    <a:pt x="907495" y="209445"/>
                  </a:lnTo>
                  <a:lnTo>
                    <a:pt x="914161" y="205637"/>
                  </a:lnTo>
                  <a:lnTo>
                    <a:pt x="917018" y="201828"/>
                  </a:lnTo>
                  <a:lnTo>
                    <a:pt x="923683" y="198020"/>
                  </a:lnTo>
                  <a:lnTo>
                    <a:pt x="910352" y="194212"/>
                  </a:lnTo>
                  <a:lnTo>
                    <a:pt x="919875" y="183740"/>
                  </a:lnTo>
                  <a:lnTo>
                    <a:pt x="919875" y="173268"/>
                  </a:lnTo>
                  <a:lnTo>
                    <a:pt x="916065" y="169460"/>
                  </a:lnTo>
                  <a:lnTo>
                    <a:pt x="909400" y="165652"/>
                  </a:lnTo>
                  <a:lnTo>
                    <a:pt x="899877" y="165652"/>
                  </a:lnTo>
                  <a:lnTo>
                    <a:pt x="893211" y="161844"/>
                  </a:lnTo>
                  <a:lnTo>
                    <a:pt x="890355" y="158036"/>
                  </a:lnTo>
                  <a:lnTo>
                    <a:pt x="887498" y="147563"/>
                  </a:lnTo>
                  <a:lnTo>
                    <a:pt x="884641" y="126619"/>
                  </a:lnTo>
                  <a:lnTo>
                    <a:pt x="881784" y="98058"/>
                  </a:lnTo>
                  <a:lnTo>
                    <a:pt x="878928" y="79970"/>
                  </a:lnTo>
                  <a:lnTo>
                    <a:pt x="876071" y="65689"/>
                  </a:lnTo>
                  <a:lnTo>
                    <a:pt x="872262" y="55217"/>
                  </a:lnTo>
                  <a:lnTo>
                    <a:pt x="869405" y="48553"/>
                  </a:lnTo>
                  <a:lnTo>
                    <a:pt x="862739" y="44745"/>
                  </a:lnTo>
                  <a:lnTo>
                    <a:pt x="859883" y="44745"/>
                  </a:lnTo>
                  <a:lnTo>
                    <a:pt x="859883" y="52361"/>
                  </a:lnTo>
                  <a:lnTo>
                    <a:pt x="862739" y="56169"/>
                  </a:lnTo>
                  <a:lnTo>
                    <a:pt x="862739" y="62833"/>
                  </a:lnTo>
                  <a:lnTo>
                    <a:pt x="853217" y="62833"/>
                  </a:lnTo>
                  <a:lnTo>
                    <a:pt x="853217" y="59025"/>
                  </a:lnTo>
                  <a:lnTo>
                    <a:pt x="849408" y="62833"/>
                  </a:lnTo>
                  <a:lnTo>
                    <a:pt x="846551" y="69497"/>
                  </a:lnTo>
                  <a:lnTo>
                    <a:pt x="846551" y="73305"/>
                  </a:lnTo>
                  <a:lnTo>
                    <a:pt x="843694" y="77114"/>
                  </a:lnTo>
                  <a:lnTo>
                    <a:pt x="840838" y="83778"/>
                  </a:lnTo>
                  <a:lnTo>
                    <a:pt x="834172" y="90442"/>
                  </a:lnTo>
                  <a:lnTo>
                    <a:pt x="824649" y="111386"/>
                  </a:lnTo>
                  <a:lnTo>
                    <a:pt x="824649" y="121859"/>
                  </a:lnTo>
                  <a:lnTo>
                    <a:pt x="811318" y="142803"/>
                  </a:lnTo>
                  <a:lnTo>
                    <a:pt x="808461" y="142803"/>
                  </a:lnTo>
                  <a:lnTo>
                    <a:pt x="804652" y="146611"/>
                  </a:lnTo>
                  <a:lnTo>
                    <a:pt x="795130" y="146611"/>
                  </a:lnTo>
                  <a:lnTo>
                    <a:pt x="788464" y="139947"/>
                  </a:lnTo>
                  <a:lnTo>
                    <a:pt x="785607" y="143755"/>
                  </a:lnTo>
                  <a:lnTo>
                    <a:pt x="778941" y="143755"/>
                  </a:lnTo>
                  <a:lnTo>
                    <a:pt x="776085" y="139947"/>
                  </a:lnTo>
                  <a:lnTo>
                    <a:pt x="769419" y="139947"/>
                  </a:lnTo>
                  <a:lnTo>
                    <a:pt x="766562" y="143755"/>
                  </a:lnTo>
                  <a:lnTo>
                    <a:pt x="766562" y="147563"/>
                  </a:lnTo>
                  <a:lnTo>
                    <a:pt x="763705" y="151371"/>
                  </a:lnTo>
                  <a:lnTo>
                    <a:pt x="750374" y="151371"/>
                  </a:lnTo>
                  <a:lnTo>
                    <a:pt x="743708" y="143755"/>
                  </a:lnTo>
                  <a:lnTo>
                    <a:pt x="743708" y="139947"/>
                  </a:lnTo>
                  <a:lnTo>
                    <a:pt x="734186" y="136139"/>
                  </a:lnTo>
                  <a:lnTo>
                    <a:pt x="731329" y="132331"/>
                  </a:lnTo>
                  <a:lnTo>
                    <a:pt x="728472" y="125667"/>
                  </a:lnTo>
                  <a:lnTo>
                    <a:pt x="722758" y="125667"/>
                  </a:lnTo>
                  <a:lnTo>
                    <a:pt x="716093" y="129475"/>
                  </a:lnTo>
                  <a:lnTo>
                    <a:pt x="713236" y="133283"/>
                  </a:lnTo>
                  <a:lnTo>
                    <a:pt x="706570" y="137091"/>
                  </a:lnTo>
                  <a:lnTo>
                    <a:pt x="693239" y="137091"/>
                  </a:lnTo>
                  <a:lnTo>
                    <a:pt x="693239" y="130427"/>
                  </a:lnTo>
                  <a:lnTo>
                    <a:pt x="690382" y="130427"/>
                  </a:lnTo>
                  <a:lnTo>
                    <a:pt x="683716" y="134235"/>
                  </a:lnTo>
                  <a:lnTo>
                    <a:pt x="683716" y="148515"/>
                  </a:lnTo>
                  <a:lnTo>
                    <a:pt x="690382" y="156131"/>
                  </a:lnTo>
                  <a:lnTo>
                    <a:pt x="690382" y="159939"/>
                  </a:lnTo>
                  <a:lnTo>
                    <a:pt x="693239" y="163747"/>
                  </a:lnTo>
                  <a:lnTo>
                    <a:pt x="690382" y="167556"/>
                  </a:lnTo>
                  <a:lnTo>
                    <a:pt x="680859" y="167556"/>
                  </a:lnTo>
                  <a:lnTo>
                    <a:pt x="667528" y="160892"/>
                  </a:lnTo>
                  <a:lnTo>
                    <a:pt x="663719" y="160892"/>
                  </a:lnTo>
                  <a:lnTo>
                    <a:pt x="657053" y="157083"/>
                  </a:lnTo>
                  <a:lnTo>
                    <a:pt x="657053" y="160892"/>
                  </a:lnTo>
                  <a:lnTo>
                    <a:pt x="654196" y="164700"/>
                  </a:lnTo>
                  <a:lnTo>
                    <a:pt x="651340" y="164700"/>
                  </a:lnTo>
                  <a:lnTo>
                    <a:pt x="644674" y="158036"/>
                  </a:lnTo>
                  <a:lnTo>
                    <a:pt x="638008" y="158036"/>
                  </a:lnTo>
                  <a:lnTo>
                    <a:pt x="627533" y="165652"/>
                  </a:lnTo>
                  <a:lnTo>
                    <a:pt x="627533" y="169460"/>
                  </a:lnTo>
                  <a:lnTo>
                    <a:pt x="611345" y="169460"/>
                  </a:lnTo>
                  <a:lnTo>
                    <a:pt x="608488" y="177076"/>
                  </a:lnTo>
                  <a:lnTo>
                    <a:pt x="598966" y="177076"/>
                  </a:lnTo>
                  <a:lnTo>
                    <a:pt x="592300" y="183740"/>
                  </a:lnTo>
                  <a:lnTo>
                    <a:pt x="592300" y="190404"/>
                  </a:lnTo>
                  <a:lnTo>
                    <a:pt x="589443" y="194212"/>
                  </a:lnTo>
                  <a:lnTo>
                    <a:pt x="570398" y="194212"/>
                  </a:lnTo>
                  <a:lnTo>
                    <a:pt x="567542" y="187548"/>
                  </a:lnTo>
                  <a:lnTo>
                    <a:pt x="560876" y="187548"/>
                  </a:lnTo>
                  <a:lnTo>
                    <a:pt x="544687" y="166604"/>
                  </a:lnTo>
                  <a:lnTo>
                    <a:pt x="544687" y="148515"/>
                  </a:lnTo>
                  <a:lnTo>
                    <a:pt x="531356" y="134235"/>
                  </a:lnTo>
                  <a:lnTo>
                    <a:pt x="527547" y="127571"/>
                  </a:lnTo>
                  <a:lnTo>
                    <a:pt x="527547" y="123763"/>
                  </a:lnTo>
                  <a:lnTo>
                    <a:pt x="531356" y="116146"/>
                  </a:lnTo>
                  <a:lnTo>
                    <a:pt x="531356" y="112338"/>
                  </a:lnTo>
                  <a:lnTo>
                    <a:pt x="534213" y="105674"/>
                  </a:lnTo>
                  <a:lnTo>
                    <a:pt x="540878" y="80922"/>
                  </a:lnTo>
                  <a:lnTo>
                    <a:pt x="547544" y="74258"/>
                  </a:lnTo>
                  <a:lnTo>
                    <a:pt x="550401" y="66641"/>
                  </a:lnTo>
                  <a:lnTo>
                    <a:pt x="550401" y="59977"/>
                  </a:lnTo>
                  <a:lnTo>
                    <a:pt x="547544" y="59977"/>
                  </a:lnTo>
                  <a:lnTo>
                    <a:pt x="544687" y="56169"/>
                  </a:lnTo>
                  <a:lnTo>
                    <a:pt x="544687" y="38081"/>
                  </a:lnTo>
                  <a:lnTo>
                    <a:pt x="541831" y="38081"/>
                  </a:lnTo>
                  <a:lnTo>
                    <a:pt x="535165" y="41889"/>
                  </a:lnTo>
                  <a:lnTo>
                    <a:pt x="532308" y="41889"/>
                  </a:lnTo>
                  <a:lnTo>
                    <a:pt x="528499" y="38081"/>
                  </a:lnTo>
                  <a:lnTo>
                    <a:pt x="528499" y="34273"/>
                  </a:lnTo>
                  <a:lnTo>
                    <a:pt x="532308" y="30465"/>
                  </a:lnTo>
                  <a:lnTo>
                    <a:pt x="535165" y="23801"/>
                  </a:lnTo>
                  <a:lnTo>
                    <a:pt x="535165" y="13328"/>
                  </a:lnTo>
                  <a:lnTo>
                    <a:pt x="532308" y="6664"/>
                  </a:lnTo>
                  <a:lnTo>
                    <a:pt x="525642" y="0"/>
                  </a:lnTo>
                  <a:lnTo>
                    <a:pt x="522786" y="6664"/>
                  </a:lnTo>
                  <a:lnTo>
                    <a:pt x="509454" y="2856"/>
                  </a:lnTo>
                  <a:lnTo>
                    <a:pt x="509454" y="23801"/>
                  </a:lnTo>
                  <a:lnTo>
                    <a:pt x="505645" y="27609"/>
                  </a:lnTo>
                  <a:lnTo>
                    <a:pt x="498979" y="27609"/>
                  </a:lnTo>
                  <a:lnTo>
                    <a:pt x="498979" y="34273"/>
                  </a:lnTo>
                  <a:lnTo>
                    <a:pt x="484696" y="34273"/>
                  </a:lnTo>
                  <a:lnTo>
                    <a:pt x="478030" y="38081"/>
                  </a:lnTo>
                  <a:lnTo>
                    <a:pt x="465651" y="52361"/>
                  </a:lnTo>
                  <a:lnTo>
                    <a:pt x="458985" y="56169"/>
                  </a:lnTo>
                  <a:lnTo>
                    <a:pt x="449462" y="56169"/>
                  </a:lnTo>
                  <a:lnTo>
                    <a:pt x="446606" y="52361"/>
                  </a:lnTo>
                  <a:lnTo>
                    <a:pt x="437083" y="52361"/>
                  </a:lnTo>
                  <a:lnTo>
                    <a:pt x="434227" y="56169"/>
                  </a:lnTo>
                  <a:lnTo>
                    <a:pt x="434227" y="62833"/>
                  </a:lnTo>
                  <a:lnTo>
                    <a:pt x="431370" y="69497"/>
                  </a:lnTo>
                  <a:lnTo>
                    <a:pt x="431370" y="79970"/>
                  </a:lnTo>
                  <a:lnTo>
                    <a:pt x="428513" y="83778"/>
                  </a:lnTo>
                  <a:lnTo>
                    <a:pt x="421847" y="79970"/>
                  </a:lnTo>
                  <a:lnTo>
                    <a:pt x="415182" y="73305"/>
                  </a:lnTo>
                  <a:lnTo>
                    <a:pt x="412325" y="65689"/>
                  </a:lnTo>
                  <a:lnTo>
                    <a:pt x="409468" y="61881"/>
                  </a:lnTo>
                  <a:lnTo>
                    <a:pt x="402802" y="61881"/>
                  </a:lnTo>
                  <a:lnTo>
                    <a:pt x="399945" y="65689"/>
                  </a:lnTo>
                  <a:lnTo>
                    <a:pt x="393280" y="61881"/>
                  </a:lnTo>
                  <a:lnTo>
                    <a:pt x="386614" y="65689"/>
                  </a:lnTo>
                  <a:lnTo>
                    <a:pt x="379948" y="65689"/>
                  </a:lnTo>
                  <a:lnTo>
                    <a:pt x="379948" y="55217"/>
                  </a:lnTo>
                  <a:lnTo>
                    <a:pt x="377091" y="51409"/>
                  </a:lnTo>
                  <a:lnTo>
                    <a:pt x="351381" y="51409"/>
                  </a:lnTo>
                  <a:lnTo>
                    <a:pt x="351381" y="47601"/>
                  </a:lnTo>
                  <a:lnTo>
                    <a:pt x="348524" y="43793"/>
                  </a:lnTo>
                  <a:lnTo>
                    <a:pt x="348524" y="61881"/>
                  </a:lnTo>
                  <a:lnTo>
                    <a:pt x="358046" y="72354"/>
                  </a:lnTo>
                  <a:lnTo>
                    <a:pt x="364712" y="76162"/>
                  </a:lnTo>
                  <a:lnTo>
                    <a:pt x="367569" y="79970"/>
                  </a:lnTo>
                  <a:lnTo>
                    <a:pt x="367569" y="98058"/>
                  </a:lnTo>
                  <a:lnTo>
                    <a:pt x="364712" y="101866"/>
                  </a:lnTo>
                  <a:lnTo>
                    <a:pt x="371378" y="108530"/>
                  </a:lnTo>
                  <a:lnTo>
                    <a:pt x="374235" y="115195"/>
                  </a:lnTo>
                  <a:lnTo>
                    <a:pt x="374235" y="133283"/>
                  </a:lnTo>
                  <a:lnTo>
                    <a:pt x="399945" y="137091"/>
                  </a:lnTo>
                  <a:lnTo>
                    <a:pt x="402802" y="140899"/>
                  </a:lnTo>
                  <a:lnTo>
                    <a:pt x="402802" y="144707"/>
                  </a:lnTo>
                  <a:lnTo>
                    <a:pt x="399945" y="152323"/>
                  </a:lnTo>
                  <a:lnTo>
                    <a:pt x="397089" y="156131"/>
                  </a:lnTo>
                  <a:lnTo>
                    <a:pt x="374235" y="156131"/>
                  </a:lnTo>
                  <a:lnTo>
                    <a:pt x="374235" y="174220"/>
                  </a:lnTo>
                  <a:lnTo>
                    <a:pt x="371378" y="181836"/>
                  </a:lnTo>
                  <a:lnTo>
                    <a:pt x="352333" y="192308"/>
                  </a:lnTo>
                  <a:lnTo>
                    <a:pt x="349476" y="196116"/>
                  </a:lnTo>
                  <a:lnTo>
                    <a:pt x="339953" y="196116"/>
                  </a:lnTo>
                  <a:lnTo>
                    <a:pt x="333288" y="203732"/>
                  </a:lnTo>
                  <a:lnTo>
                    <a:pt x="326622" y="218013"/>
                  </a:lnTo>
                  <a:lnTo>
                    <a:pt x="319956" y="224677"/>
                  </a:lnTo>
                  <a:lnTo>
                    <a:pt x="317099" y="224677"/>
                  </a:lnTo>
                  <a:lnTo>
                    <a:pt x="317099" y="210397"/>
                  </a:lnTo>
                  <a:lnTo>
                    <a:pt x="314243" y="206588"/>
                  </a:lnTo>
                  <a:lnTo>
                    <a:pt x="311386" y="210397"/>
                  </a:lnTo>
                  <a:lnTo>
                    <a:pt x="304720" y="214205"/>
                  </a:lnTo>
                  <a:lnTo>
                    <a:pt x="301863" y="218013"/>
                  </a:lnTo>
                  <a:lnTo>
                    <a:pt x="295198" y="221821"/>
                  </a:lnTo>
                  <a:lnTo>
                    <a:pt x="292341" y="221821"/>
                  </a:lnTo>
                  <a:lnTo>
                    <a:pt x="285675" y="218013"/>
                  </a:lnTo>
                  <a:lnTo>
                    <a:pt x="282818" y="218013"/>
                  </a:lnTo>
                  <a:lnTo>
                    <a:pt x="276153" y="211349"/>
                  </a:lnTo>
                  <a:lnTo>
                    <a:pt x="276153" y="207540"/>
                  </a:lnTo>
                  <a:lnTo>
                    <a:pt x="273296" y="199924"/>
                  </a:lnTo>
                  <a:lnTo>
                    <a:pt x="270439" y="196116"/>
                  </a:lnTo>
                  <a:lnTo>
                    <a:pt x="257108" y="196116"/>
                  </a:lnTo>
                  <a:lnTo>
                    <a:pt x="257108" y="178028"/>
                  </a:lnTo>
                  <a:lnTo>
                    <a:pt x="253299" y="170412"/>
                  </a:lnTo>
                  <a:lnTo>
                    <a:pt x="253299" y="163747"/>
                  </a:lnTo>
                  <a:lnTo>
                    <a:pt x="250442" y="159939"/>
                  </a:lnTo>
                  <a:lnTo>
                    <a:pt x="250442" y="153275"/>
                  </a:lnTo>
                  <a:lnTo>
                    <a:pt x="247585" y="153275"/>
                  </a:lnTo>
                  <a:lnTo>
                    <a:pt x="230445" y="170412"/>
                  </a:lnTo>
                  <a:lnTo>
                    <a:pt x="217113" y="156131"/>
                  </a:lnTo>
                  <a:lnTo>
                    <a:pt x="214256" y="156131"/>
                  </a:lnTo>
                  <a:lnTo>
                    <a:pt x="211400" y="159939"/>
                  </a:lnTo>
                  <a:lnTo>
                    <a:pt x="211400" y="170412"/>
                  </a:lnTo>
                  <a:lnTo>
                    <a:pt x="175214" y="174220"/>
                  </a:lnTo>
                  <a:lnTo>
                    <a:pt x="168548" y="167556"/>
                  </a:lnTo>
                  <a:lnTo>
                    <a:pt x="159026" y="167556"/>
                  </a:lnTo>
                  <a:lnTo>
                    <a:pt x="156169" y="171364"/>
                  </a:lnTo>
                  <a:lnTo>
                    <a:pt x="153312" y="178980"/>
                  </a:lnTo>
                  <a:lnTo>
                    <a:pt x="153312" y="185644"/>
                  </a:lnTo>
                  <a:lnTo>
                    <a:pt x="156169" y="192308"/>
                  </a:lnTo>
                  <a:lnTo>
                    <a:pt x="156169" y="198972"/>
                  </a:lnTo>
                  <a:lnTo>
                    <a:pt x="169501" y="206588"/>
                  </a:lnTo>
                  <a:lnTo>
                    <a:pt x="176166" y="202780"/>
                  </a:lnTo>
                  <a:lnTo>
                    <a:pt x="182832" y="209445"/>
                  </a:lnTo>
                  <a:lnTo>
                    <a:pt x="182832" y="213253"/>
                  </a:lnTo>
                  <a:lnTo>
                    <a:pt x="185689" y="217061"/>
                  </a:lnTo>
                  <a:lnTo>
                    <a:pt x="185689" y="220869"/>
                  </a:lnTo>
                  <a:lnTo>
                    <a:pt x="182832" y="224677"/>
                  </a:lnTo>
                  <a:lnTo>
                    <a:pt x="166644" y="224677"/>
                  </a:lnTo>
                  <a:lnTo>
                    <a:pt x="162835" y="220869"/>
                  </a:lnTo>
                  <a:lnTo>
                    <a:pt x="146647" y="224677"/>
                  </a:lnTo>
                  <a:lnTo>
                    <a:pt x="143790" y="263710"/>
                  </a:lnTo>
                  <a:lnTo>
                    <a:pt x="146647" y="263710"/>
                  </a:lnTo>
                  <a:lnTo>
                    <a:pt x="153312" y="270374"/>
                  </a:lnTo>
                  <a:lnTo>
                    <a:pt x="159978" y="274182"/>
                  </a:lnTo>
                  <a:lnTo>
                    <a:pt x="162835" y="277990"/>
                  </a:lnTo>
                  <a:lnTo>
                    <a:pt x="162835" y="292270"/>
                  </a:lnTo>
                  <a:lnTo>
                    <a:pt x="166644" y="296079"/>
                  </a:lnTo>
                  <a:lnTo>
                    <a:pt x="166644" y="299887"/>
                  </a:lnTo>
                  <a:lnTo>
                    <a:pt x="173310" y="307503"/>
                  </a:lnTo>
                  <a:lnTo>
                    <a:pt x="176166" y="314167"/>
                  </a:lnTo>
                  <a:lnTo>
                    <a:pt x="176166" y="320831"/>
                  </a:lnTo>
                  <a:lnTo>
                    <a:pt x="173310" y="327495"/>
                  </a:lnTo>
                  <a:lnTo>
                    <a:pt x="166644" y="335111"/>
                  </a:lnTo>
                  <a:lnTo>
                    <a:pt x="169501" y="363672"/>
                  </a:lnTo>
                  <a:lnTo>
                    <a:pt x="159978" y="392233"/>
                  </a:lnTo>
                  <a:lnTo>
                    <a:pt x="157121" y="435073"/>
                  </a:lnTo>
                  <a:lnTo>
                    <a:pt x="157121" y="453162"/>
                  </a:lnTo>
                  <a:lnTo>
                    <a:pt x="154264" y="460778"/>
                  </a:lnTo>
                  <a:lnTo>
                    <a:pt x="151408" y="464586"/>
                  </a:lnTo>
                  <a:lnTo>
                    <a:pt x="141885" y="464586"/>
                  </a:lnTo>
                  <a:lnTo>
                    <a:pt x="141885" y="460778"/>
                  </a:lnTo>
                  <a:lnTo>
                    <a:pt x="135219" y="453162"/>
                  </a:lnTo>
                  <a:lnTo>
                    <a:pt x="125697" y="453162"/>
                  </a:lnTo>
                  <a:lnTo>
                    <a:pt x="122840" y="456970"/>
                  </a:lnTo>
                  <a:lnTo>
                    <a:pt x="119031" y="464586"/>
                  </a:lnTo>
                  <a:lnTo>
                    <a:pt x="116174" y="468394"/>
                  </a:lnTo>
                  <a:lnTo>
                    <a:pt x="99986" y="464586"/>
                  </a:lnTo>
                  <a:lnTo>
                    <a:pt x="96177" y="471250"/>
                  </a:lnTo>
                  <a:lnTo>
                    <a:pt x="75228" y="471250"/>
                  </a:lnTo>
                  <a:lnTo>
                    <a:pt x="68562" y="475058"/>
                  </a:lnTo>
                  <a:lnTo>
                    <a:pt x="65705" y="478867"/>
                  </a:lnTo>
                  <a:lnTo>
                    <a:pt x="59039" y="482675"/>
                  </a:lnTo>
                  <a:lnTo>
                    <a:pt x="52374" y="490291"/>
                  </a:lnTo>
                  <a:lnTo>
                    <a:pt x="52374" y="494099"/>
                  </a:lnTo>
                  <a:lnTo>
                    <a:pt x="49517" y="497907"/>
                  </a:lnTo>
                  <a:lnTo>
                    <a:pt x="49517" y="501715"/>
                  </a:lnTo>
                  <a:lnTo>
                    <a:pt x="36185" y="501715"/>
                  </a:lnTo>
                  <a:lnTo>
                    <a:pt x="36185" y="533132"/>
                  </a:lnTo>
                  <a:lnTo>
                    <a:pt x="26663" y="543604"/>
                  </a:lnTo>
                  <a:lnTo>
                    <a:pt x="26663" y="550268"/>
                  </a:lnTo>
                  <a:lnTo>
                    <a:pt x="29520" y="554076"/>
                  </a:lnTo>
                  <a:lnTo>
                    <a:pt x="29520" y="564548"/>
                  </a:lnTo>
                  <a:lnTo>
                    <a:pt x="32376" y="568356"/>
                  </a:lnTo>
                  <a:lnTo>
                    <a:pt x="29520" y="568356"/>
                  </a:lnTo>
                  <a:lnTo>
                    <a:pt x="26663" y="564548"/>
                  </a:lnTo>
                  <a:lnTo>
                    <a:pt x="10475" y="582637"/>
                  </a:lnTo>
                  <a:lnTo>
                    <a:pt x="7618" y="589301"/>
                  </a:lnTo>
                  <a:lnTo>
                    <a:pt x="7618" y="603581"/>
                  </a:lnTo>
                  <a:lnTo>
                    <a:pt x="10475" y="607389"/>
                  </a:lnTo>
                  <a:lnTo>
                    <a:pt x="3809" y="611197"/>
                  </a:lnTo>
                  <a:lnTo>
                    <a:pt x="0" y="615006"/>
                  </a:lnTo>
                  <a:lnTo>
                    <a:pt x="0" y="622622"/>
                  </a:lnTo>
                  <a:lnTo>
                    <a:pt x="3809" y="626430"/>
                  </a:lnTo>
                  <a:lnTo>
                    <a:pt x="10475" y="630238"/>
                  </a:lnTo>
                  <a:lnTo>
                    <a:pt x="13331" y="644518"/>
                  </a:lnTo>
                  <a:lnTo>
                    <a:pt x="13331" y="648326"/>
                  </a:lnTo>
                  <a:lnTo>
                    <a:pt x="16188" y="652134"/>
                  </a:lnTo>
                  <a:lnTo>
                    <a:pt x="22854" y="666415"/>
                  </a:lnTo>
                  <a:lnTo>
                    <a:pt x="29520" y="674031"/>
                  </a:lnTo>
                  <a:lnTo>
                    <a:pt x="36185" y="677839"/>
                  </a:lnTo>
                  <a:lnTo>
                    <a:pt x="49517" y="692119"/>
                  </a:lnTo>
                  <a:lnTo>
                    <a:pt x="45708" y="695928"/>
                  </a:lnTo>
                  <a:lnTo>
                    <a:pt x="42851" y="703544"/>
                  </a:lnTo>
                  <a:lnTo>
                    <a:pt x="36185" y="707352"/>
                  </a:lnTo>
                  <a:lnTo>
                    <a:pt x="33329" y="711160"/>
                  </a:lnTo>
                  <a:lnTo>
                    <a:pt x="56183" y="711160"/>
                  </a:lnTo>
                  <a:lnTo>
                    <a:pt x="62849" y="714968"/>
                  </a:lnTo>
                  <a:lnTo>
                    <a:pt x="65705" y="714968"/>
                  </a:lnTo>
                  <a:lnTo>
                    <a:pt x="68562" y="718776"/>
                  </a:lnTo>
                  <a:lnTo>
                    <a:pt x="68562" y="726392"/>
                  </a:lnTo>
                  <a:lnTo>
                    <a:pt x="72371" y="733056"/>
                  </a:lnTo>
                  <a:lnTo>
                    <a:pt x="75228" y="736864"/>
                  </a:lnTo>
                  <a:lnTo>
                    <a:pt x="75228" y="739720"/>
                  </a:lnTo>
                  <a:lnTo>
                    <a:pt x="107604" y="735912"/>
                  </a:lnTo>
                  <a:lnTo>
                    <a:pt x="137124" y="707352"/>
                  </a:lnTo>
                  <a:lnTo>
                    <a:pt x="137124" y="714016"/>
                  </a:lnTo>
                  <a:lnTo>
                    <a:pt x="140933" y="720680"/>
                  </a:lnTo>
                  <a:lnTo>
                    <a:pt x="140933" y="731152"/>
                  </a:lnTo>
                  <a:lnTo>
                    <a:pt x="137124" y="734960"/>
                  </a:lnTo>
                  <a:lnTo>
                    <a:pt x="137124" y="741624"/>
                  </a:lnTo>
                  <a:lnTo>
                    <a:pt x="134267" y="749240"/>
                  </a:lnTo>
                  <a:lnTo>
                    <a:pt x="134267" y="755905"/>
                  </a:lnTo>
                  <a:lnTo>
                    <a:pt x="137124" y="766377"/>
                  </a:lnTo>
                  <a:lnTo>
                    <a:pt x="137124" y="784465"/>
                  </a:lnTo>
                  <a:lnTo>
                    <a:pt x="143790" y="780657"/>
                  </a:lnTo>
                  <a:lnTo>
                    <a:pt x="143790" y="784465"/>
                  </a:lnTo>
                  <a:lnTo>
                    <a:pt x="146647" y="788273"/>
                  </a:lnTo>
                  <a:lnTo>
                    <a:pt x="153312" y="788273"/>
                  </a:lnTo>
                  <a:lnTo>
                    <a:pt x="153312" y="784465"/>
                  </a:lnTo>
                  <a:lnTo>
                    <a:pt x="156169" y="784465"/>
                  </a:lnTo>
                  <a:lnTo>
                    <a:pt x="159026" y="780657"/>
                  </a:lnTo>
                  <a:lnTo>
                    <a:pt x="175214" y="780657"/>
                  </a:lnTo>
                  <a:lnTo>
                    <a:pt x="181880" y="784465"/>
                  </a:lnTo>
                  <a:lnTo>
                    <a:pt x="198068" y="784465"/>
                  </a:lnTo>
                  <a:lnTo>
                    <a:pt x="200925" y="788273"/>
                  </a:lnTo>
                  <a:lnTo>
                    <a:pt x="200925" y="792081"/>
                  </a:lnTo>
                  <a:lnTo>
                    <a:pt x="210448" y="792081"/>
                  </a:lnTo>
                  <a:lnTo>
                    <a:pt x="223779" y="785417"/>
                  </a:lnTo>
                  <a:lnTo>
                    <a:pt x="226636" y="781609"/>
                  </a:lnTo>
                  <a:lnTo>
                    <a:pt x="233301" y="771137"/>
                  </a:lnTo>
                  <a:lnTo>
                    <a:pt x="252347" y="771137"/>
                  </a:lnTo>
                  <a:lnTo>
                    <a:pt x="255203" y="753049"/>
                  </a:lnTo>
                  <a:lnTo>
                    <a:pt x="274248" y="753049"/>
                  </a:lnTo>
                  <a:lnTo>
                    <a:pt x="274248" y="749240"/>
                  </a:lnTo>
                  <a:lnTo>
                    <a:pt x="277105" y="745432"/>
                  </a:lnTo>
                  <a:lnTo>
                    <a:pt x="279962" y="738768"/>
                  </a:lnTo>
                  <a:lnTo>
                    <a:pt x="282818" y="734960"/>
                  </a:lnTo>
                  <a:lnTo>
                    <a:pt x="289484" y="731152"/>
                  </a:lnTo>
                  <a:lnTo>
                    <a:pt x="308529" y="731152"/>
                  </a:lnTo>
                  <a:lnTo>
                    <a:pt x="315195" y="724488"/>
                  </a:lnTo>
                  <a:lnTo>
                    <a:pt x="321861" y="731152"/>
                  </a:lnTo>
                  <a:lnTo>
                    <a:pt x="324718" y="731152"/>
                  </a:lnTo>
                  <a:lnTo>
                    <a:pt x="324718" y="727344"/>
                  </a:lnTo>
                  <a:lnTo>
                    <a:pt x="331383" y="723536"/>
                  </a:lnTo>
                  <a:lnTo>
                    <a:pt x="338049" y="723536"/>
                  </a:lnTo>
                  <a:lnTo>
                    <a:pt x="338049" y="741624"/>
                  </a:lnTo>
                  <a:lnTo>
                    <a:pt x="335192" y="745432"/>
                  </a:lnTo>
                  <a:lnTo>
                    <a:pt x="335192" y="749240"/>
                  </a:lnTo>
                  <a:lnTo>
                    <a:pt x="332336" y="753049"/>
                  </a:lnTo>
                  <a:lnTo>
                    <a:pt x="332336" y="771137"/>
                  </a:lnTo>
                  <a:lnTo>
                    <a:pt x="335192" y="774945"/>
                  </a:lnTo>
                  <a:lnTo>
                    <a:pt x="338049" y="781609"/>
                  </a:lnTo>
                  <a:lnTo>
                    <a:pt x="338049" y="792081"/>
                  </a:lnTo>
                  <a:lnTo>
                    <a:pt x="335192" y="795890"/>
                  </a:lnTo>
                  <a:lnTo>
                    <a:pt x="335192" y="803506"/>
                  </a:lnTo>
                  <a:lnTo>
                    <a:pt x="341858" y="810170"/>
                  </a:lnTo>
                  <a:lnTo>
                    <a:pt x="348524" y="813978"/>
                  </a:lnTo>
                  <a:lnTo>
                    <a:pt x="351381" y="817786"/>
                  </a:lnTo>
                  <a:lnTo>
                    <a:pt x="354237" y="835874"/>
                  </a:lnTo>
                  <a:lnTo>
                    <a:pt x="367569" y="835874"/>
                  </a:lnTo>
                  <a:lnTo>
                    <a:pt x="370426" y="839682"/>
                  </a:lnTo>
                  <a:lnTo>
                    <a:pt x="370426" y="843491"/>
                  </a:lnTo>
                  <a:lnTo>
                    <a:pt x="373282" y="850155"/>
                  </a:lnTo>
                  <a:lnTo>
                    <a:pt x="373282" y="853963"/>
                  </a:lnTo>
                  <a:lnTo>
                    <a:pt x="376139" y="857771"/>
                  </a:lnTo>
                  <a:lnTo>
                    <a:pt x="382805" y="861579"/>
                  </a:lnTo>
                  <a:lnTo>
                    <a:pt x="398993" y="861579"/>
                  </a:lnTo>
                  <a:lnTo>
                    <a:pt x="401850" y="857771"/>
                  </a:lnTo>
                  <a:lnTo>
                    <a:pt x="404707" y="864435"/>
                  </a:lnTo>
                  <a:lnTo>
                    <a:pt x="411372" y="868243"/>
                  </a:lnTo>
                  <a:lnTo>
                    <a:pt x="418038" y="868243"/>
                  </a:lnTo>
                  <a:lnTo>
                    <a:pt x="420895" y="864435"/>
                  </a:lnTo>
                  <a:lnTo>
                    <a:pt x="427561" y="864435"/>
                  </a:lnTo>
                  <a:lnTo>
                    <a:pt x="427561" y="868243"/>
                  </a:lnTo>
                  <a:lnTo>
                    <a:pt x="430417" y="874907"/>
                  </a:lnTo>
                  <a:lnTo>
                    <a:pt x="437083" y="878715"/>
                  </a:lnTo>
                  <a:lnTo>
                    <a:pt x="443749" y="885380"/>
                  </a:lnTo>
                  <a:lnTo>
                    <a:pt x="450415" y="889188"/>
                  </a:lnTo>
                  <a:lnTo>
                    <a:pt x="463746" y="889188"/>
                  </a:lnTo>
                  <a:lnTo>
                    <a:pt x="463746" y="892996"/>
                  </a:lnTo>
                  <a:lnTo>
                    <a:pt x="470412" y="899660"/>
                  </a:lnTo>
                  <a:lnTo>
                    <a:pt x="477078" y="903468"/>
                  </a:lnTo>
                  <a:lnTo>
                    <a:pt x="480887" y="907276"/>
                  </a:lnTo>
                  <a:lnTo>
                    <a:pt x="513263" y="907276"/>
                  </a:lnTo>
                  <a:lnTo>
                    <a:pt x="526595" y="913940"/>
                  </a:lnTo>
                  <a:lnTo>
                    <a:pt x="529452" y="920604"/>
                  </a:lnTo>
                  <a:lnTo>
                    <a:pt x="532308" y="924413"/>
                  </a:lnTo>
                  <a:lnTo>
                    <a:pt x="532308" y="942501"/>
                  </a:lnTo>
                  <a:lnTo>
                    <a:pt x="535165" y="949165"/>
                  </a:lnTo>
                  <a:lnTo>
                    <a:pt x="538022" y="952973"/>
                  </a:lnTo>
                  <a:lnTo>
                    <a:pt x="540878" y="960589"/>
                  </a:lnTo>
                  <a:lnTo>
                    <a:pt x="540878" y="978678"/>
                  </a:lnTo>
                  <a:lnTo>
                    <a:pt x="531356" y="978678"/>
                  </a:lnTo>
                  <a:lnTo>
                    <a:pt x="531356" y="982486"/>
                  </a:lnTo>
                  <a:lnTo>
                    <a:pt x="534213" y="986294"/>
                  </a:lnTo>
                  <a:lnTo>
                    <a:pt x="537070" y="992958"/>
                  </a:lnTo>
                  <a:lnTo>
                    <a:pt x="543735" y="996766"/>
                  </a:lnTo>
                  <a:lnTo>
                    <a:pt x="547544" y="1000574"/>
                  </a:lnTo>
                  <a:lnTo>
                    <a:pt x="543735" y="1008190"/>
                  </a:lnTo>
                  <a:lnTo>
                    <a:pt x="543735" y="1032943"/>
                  </a:lnTo>
                  <a:lnTo>
                    <a:pt x="547544" y="1036751"/>
                  </a:lnTo>
                  <a:lnTo>
                    <a:pt x="563732" y="1040559"/>
                  </a:lnTo>
                  <a:lnTo>
                    <a:pt x="589443" y="1044367"/>
                  </a:lnTo>
                  <a:lnTo>
                    <a:pt x="621820" y="1044367"/>
                  </a:lnTo>
                  <a:lnTo>
                    <a:pt x="621820" y="1048175"/>
                  </a:lnTo>
                  <a:lnTo>
                    <a:pt x="618963" y="1051983"/>
                  </a:lnTo>
                  <a:lnTo>
                    <a:pt x="618963" y="1058647"/>
                  </a:lnTo>
                  <a:lnTo>
                    <a:pt x="616106" y="1069120"/>
                  </a:lnTo>
                  <a:lnTo>
                    <a:pt x="616106" y="1075784"/>
                  </a:lnTo>
                  <a:lnTo>
                    <a:pt x="618963" y="1082448"/>
                  </a:lnTo>
                  <a:lnTo>
                    <a:pt x="625629" y="1086256"/>
                  </a:lnTo>
                  <a:lnTo>
                    <a:pt x="628486" y="1090064"/>
                  </a:lnTo>
                  <a:lnTo>
                    <a:pt x="641817" y="1096728"/>
                  </a:lnTo>
                  <a:lnTo>
                    <a:pt x="648483" y="1103392"/>
                  </a:lnTo>
                  <a:lnTo>
                    <a:pt x="651340" y="1111009"/>
                  </a:lnTo>
                  <a:lnTo>
                    <a:pt x="658006" y="1131953"/>
                  </a:lnTo>
                  <a:lnTo>
                    <a:pt x="658006" y="1139569"/>
                  </a:lnTo>
                  <a:lnTo>
                    <a:pt x="655149" y="1146233"/>
                  </a:lnTo>
                  <a:lnTo>
                    <a:pt x="655149" y="1160514"/>
                  </a:lnTo>
                  <a:lnTo>
                    <a:pt x="652292" y="1164322"/>
                  </a:lnTo>
                  <a:lnTo>
                    <a:pt x="652292" y="1168130"/>
                  </a:lnTo>
                  <a:lnTo>
                    <a:pt x="655149" y="1174794"/>
                  </a:lnTo>
                  <a:lnTo>
                    <a:pt x="652292" y="1181458"/>
                  </a:lnTo>
                  <a:lnTo>
                    <a:pt x="649435" y="1185266"/>
                  </a:lnTo>
                  <a:lnTo>
                    <a:pt x="646578" y="1192882"/>
                  </a:lnTo>
                  <a:lnTo>
                    <a:pt x="646578" y="1207163"/>
                  </a:lnTo>
                  <a:lnTo>
                    <a:pt x="649435" y="1210971"/>
                  </a:lnTo>
                  <a:lnTo>
                    <a:pt x="656101" y="1214779"/>
                  </a:lnTo>
                  <a:lnTo>
                    <a:pt x="653244" y="1218587"/>
                  </a:lnTo>
                  <a:lnTo>
                    <a:pt x="646578" y="1222395"/>
                  </a:lnTo>
                  <a:lnTo>
                    <a:pt x="643722" y="1226203"/>
                  </a:lnTo>
                  <a:lnTo>
                    <a:pt x="643722" y="1232867"/>
                  </a:lnTo>
                  <a:lnTo>
                    <a:pt x="646578" y="1236675"/>
                  </a:lnTo>
                  <a:lnTo>
                    <a:pt x="653244" y="1240483"/>
                  </a:lnTo>
                  <a:lnTo>
                    <a:pt x="653244" y="1261428"/>
                  </a:lnTo>
                  <a:lnTo>
                    <a:pt x="659910" y="1261428"/>
                  </a:lnTo>
                  <a:lnTo>
                    <a:pt x="659910" y="1271900"/>
                  </a:lnTo>
                  <a:lnTo>
                    <a:pt x="657053" y="1278564"/>
                  </a:lnTo>
                  <a:lnTo>
                    <a:pt x="657053" y="1303317"/>
                  </a:lnTo>
                  <a:lnTo>
                    <a:pt x="659910" y="1309981"/>
                  </a:lnTo>
                  <a:lnTo>
                    <a:pt x="663719" y="1313789"/>
                  </a:lnTo>
                  <a:lnTo>
                    <a:pt x="682764" y="1321405"/>
                  </a:lnTo>
                  <a:lnTo>
                    <a:pt x="705618" y="1325213"/>
                  </a:lnTo>
                  <a:lnTo>
                    <a:pt x="744660" y="1325213"/>
                  </a:lnTo>
                  <a:lnTo>
                    <a:pt x="751326" y="1329022"/>
                  </a:lnTo>
                  <a:lnTo>
                    <a:pt x="754183" y="1332830"/>
                  </a:lnTo>
                  <a:lnTo>
                    <a:pt x="754183" y="1347110"/>
                  </a:lnTo>
                  <a:lnTo>
                    <a:pt x="757992" y="1357582"/>
                  </a:lnTo>
                  <a:lnTo>
                    <a:pt x="757992" y="1371863"/>
                  </a:lnTo>
                  <a:lnTo>
                    <a:pt x="760849" y="1382335"/>
                  </a:lnTo>
                  <a:lnTo>
                    <a:pt x="760849" y="1392807"/>
                  </a:lnTo>
                  <a:lnTo>
                    <a:pt x="767514" y="1407087"/>
                  </a:lnTo>
                  <a:lnTo>
                    <a:pt x="774180" y="1410895"/>
                  </a:lnTo>
                  <a:lnTo>
                    <a:pt x="780846" y="1410895"/>
                  </a:lnTo>
                  <a:lnTo>
                    <a:pt x="790368" y="1400423"/>
                  </a:lnTo>
                  <a:lnTo>
                    <a:pt x="797034" y="1400423"/>
                  </a:lnTo>
                  <a:lnTo>
                    <a:pt x="803700" y="1404231"/>
                  </a:lnTo>
                  <a:lnTo>
                    <a:pt x="810366" y="1410895"/>
                  </a:lnTo>
                  <a:lnTo>
                    <a:pt x="813222" y="1417559"/>
                  </a:lnTo>
                  <a:lnTo>
                    <a:pt x="813222" y="1428032"/>
                  </a:lnTo>
                  <a:lnTo>
                    <a:pt x="810366" y="1438504"/>
                  </a:lnTo>
                  <a:lnTo>
                    <a:pt x="810366" y="1456592"/>
                  </a:lnTo>
                  <a:lnTo>
                    <a:pt x="807509" y="1460400"/>
                  </a:lnTo>
                  <a:lnTo>
                    <a:pt x="807509" y="1464209"/>
                  </a:lnTo>
                  <a:lnTo>
                    <a:pt x="804652" y="1470872"/>
                  </a:lnTo>
                  <a:lnTo>
                    <a:pt x="804652" y="1478489"/>
                  </a:lnTo>
                  <a:lnTo>
                    <a:pt x="807509" y="1488961"/>
                  </a:lnTo>
                  <a:lnTo>
                    <a:pt x="814175" y="1485153"/>
                  </a:lnTo>
                  <a:lnTo>
                    <a:pt x="817031" y="1481345"/>
                  </a:lnTo>
                  <a:lnTo>
                    <a:pt x="826554" y="1481345"/>
                  </a:lnTo>
                  <a:lnTo>
                    <a:pt x="829411" y="1485153"/>
                  </a:lnTo>
                  <a:lnTo>
                    <a:pt x="836076" y="1499433"/>
                  </a:lnTo>
                  <a:lnTo>
                    <a:pt x="836076" y="1506097"/>
                  </a:lnTo>
                  <a:lnTo>
                    <a:pt x="838933" y="1506097"/>
                  </a:lnTo>
                  <a:lnTo>
                    <a:pt x="841790" y="1509906"/>
                  </a:lnTo>
                  <a:lnTo>
                    <a:pt x="841790" y="1527994"/>
                  </a:lnTo>
                  <a:lnTo>
                    <a:pt x="844646" y="1538466"/>
                  </a:lnTo>
                  <a:lnTo>
                    <a:pt x="844646" y="1559411"/>
                  </a:lnTo>
                  <a:lnTo>
                    <a:pt x="815127" y="1569883"/>
                  </a:lnTo>
                  <a:lnTo>
                    <a:pt x="812270" y="1573691"/>
                  </a:lnTo>
                  <a:lnTo>
                    <a:pt x="809413" y="1581307"/>
                  </a:lnTo>
                  <a:lnTo>
                    <a:pt x="809413" y="1591779"/>
                  </a:lnTo>
                  <a:lnTo>
                    <a:pt x="790368" y="1591779"/>
                  </a:lnTo>
                  <a:lnTo>
                    <a:pt x="790368" y="1602252"/>
                  </a:lnTo>
                  <a:lnTo>
                    <a:pt x="787511" y="1606060"/>
                  </a:lnTo>
                  <a:lnTo>
                    <a:pt x="784655" y="1620340"/>
                  </a:lnTo>
                  <a:lnTo>
                    <a:pt x="771323" y="1624148"/>
                  </a:lnTo>
                  <a:lnTo>
                    <a:pt x="771323" y="1631764"/>
                  </a:lnTo>
                  <a:lnTo>
                    <a:pt x="768466" y="1638428"/>
                  </a:lnTo>
                  <a:lnTo>
                    <a:pt x="768466" y="1645093"/>
                  </a:lnTo>
                  <a:lnTo>
                    <a:pt x="758944" y="1655565"/>
                  </a:lnTo>
                  <a:lnTo>
                    <a:pt x="752278" y="1655565"/>
                  </a:lnTo>
                  <a:lnTo>
                    <a:pt x="752278" y="1669845"/>
                  </a:lnTo>
                  <a:lnTo>
                    <a:pt x="749421" y="1673653"/>
                  </a:lnTo>
                  <a:lnTo>
                    <a:pt x="746565" y="1681269"/>
                  </a:lnTo>
                  <a:lnTo>
                    <a:pt x="743708" y="1685077"/>
                  </a:lnTo>
                  <a:lnTo>
                    <a:pt x="734186" y="1685077"/>
                  </a:lnTo>
                  <a:lnTo>
                    <a:pt x="731329" y="1688885"/>
                  </a:lnTo>
                  <a:lnTo>
                    <a:pt x="731329" y="1695550"/>
                  </a:lnTo>
                  <a:lnTo>
                    <a:pt x="728472" y="1702214"/>
                  </a:lnTo>
                  <a:lnTo>
                    <a:pt x="728472" y="1708878"/>
                  </a:lnTo>
                  <a:lnTo>
                    <a:pt x="742756" y="1708878"/>
                  </a:lnTo>
                  <a:lnTo>
                    <a:pt x="745612" y="1705070"/>
                  </a:lnTo>
                  <a:lnTo>
                    <a:pt x="752278" y="1701262"/>
                  </a:lnTo>
                  <a:lnTo>
                    <a:pt x="758944" y="1701262"/>
                  </a:lnTo>
                  <a:lnTo>
                    <a:pt x="762753" y="1705070"/>
                  </a:lnTo>
                  <a:lnTo>
                    <a:pt x="776085" y="1711734"/>
                  </a:lnTo>
                  <a:lnTo>
                    <a:pt x="778941" y="1718398"/>
                  </a:lnTo>
                  <a:lnTo>
                    <a:pt x="785607" y="1722206"/>
                  </a:lnTo>
                  <a:lnTo>
                    <a:pt x="788464" y="1726015"/>
                  </a:lnTo>
                  <a:lnTo>
                    <a:pt x="791321" y="1733631"/>
                  </a:lnTo>
                  <a:lnTo>
                    <a:pt x="797986" y="1740295"/>
                  </a:lnTo>
                  <a:lnTo>
                    <a:pt x="797986" y="1746959"/>
                  </a:lnTo>
                  <a:lnTo>
                    <a:pt x="804652" y="1746959"/>
                  </a:lnTo>
                  <a:lnTo>
                    <a:pt x="804652" y="1743151"/>
                  </a:lnTo>
                  <a:lnTo>
                    <a:pt x="811318" y="1736487"/>
                  </a:lnTo>
                  <a:lnTo>
                    <a:pt x="814175" y="1736487"/>
                  </a:lnTo>
                  <a:lnTo>
                    <a:pt x="820840" y="1740295"/>
                  </a:lnTo>
                  <a:lnTo>
                    <a:pt x="823697" y="1746959"/>
                  </a:lnTo>
                  <a:lnTo>
                    <a:pt x="833220" y="1757431"/>
                  </a:lnTo>
                  <a:lnTo>
                    <a:pt x="842742" y="1757431"/>
                  </a:lnTo>
                  <a:lnTo>
                    <a:pt x="852265" y="1767903"/>
                  </a:lnTo>
                  <a:lnTo>
                    <a:pt x="855121" y="1767903"/>
                  </a:lnTo>
                  <a:lnTo>
                    <a:pt x="855121" y="1774567"/>
                  </a:lnTo>
                  <a:lnTo>
                    <a:pt x="857978" y="1778376"/>
                  </a:lnTo>
                  <a:lnTo>
                    <a:pt x="864644" y="1782183"/>
                  </a:lnTo>
                  <a:lnTo>
                    <a:pt x="874166" y="1785992"/>
                  </a:lnTo>
                  <a:lnTo>
                    <a:pt x="880832" y="1785992"/>
                  </a:lnTo>
                  <a:lnTo>
                    <a:pt x="883689" y="1792656"/>
                  </a:lnTo>
                  <a:lnTo>
                    <a:pt x="886546" y="1796464"/>
                  </a:lnTo>
                  <a:lnTo>
                    <a:pt x="889402" y="1803128"/>
                  </a:lnTo>
                  <a:lnTo>
                    <a:pt x="898925" y="1813600"/>
                  </a:lnTo>
                  <a:lnTo>
                    <a:pt x="901782" y="1813600"/>
                  </a:lnTo>
                  <a:lnTo>
                    <a:pt x="908447" y="1817408"/>
                  </a:lnTo>
                  <a:lnTo>
                    <a:pt x="911304" y="1817408"/>
                  </a:lnTo>
                  <a:lnTo>
                    <a:pt x="911304" y="1824073"/>
                  </a:lnTo>
                  <a:lnTo>
                    <a:pt x="904638" y="1838353"/>
                  </a:lnTo>
                  <a:lnTo>
                    <a:pt x="901782" y="1842161"/>
                  </a:lnTo>
                  <a:lnTo>
                    <a:pt x="901782" y="1856441"/>
                  </a:lnTo>
                  <a:lnTo>
                    <a:pt x="904638" y="1856441"/>
                  </a:lnTo>
                  <a:lnTo>
                    <a:pt x="904638" y="1873578"/>
                  </a:lnTo>
                  <a:lnTo>
                    <a:pt x="914161" y="1873578"/>
                  </a:lnTo>
                  <a:lnTo>
                    <a:pt x="914161" y="1869769"/>
                  </a:lnTo>
                  <a:lnTo>
                    <a:pt x="917970" y="1863105"/>
                  </a:lnTo>
                  <a:lnTo>
                    <a:pt x="924636" y="1859297"/>
                  </a:lnTo>
                  <a:lnTo>
                    <a:pt x="927492" y="1851681"/>
                  </a:lnTo>
                  <a:lnTo>
                    <a:pt x="934158" y="1845017"/>
                  </a:lnTo>
                  <a:lnTo>
                    <a:pt x="937015" y="1838353"/>
                  </a:lnTo>
                  <a:lnTo>
                    <a:pt x="937015" y="1820264"/>
                  </a:lnTo>
                  <a:lnTo>
                    <a:pt x="934158" y="1816457"/>
                  </a:lnTo>
                  <a:lnTo>
                    <a:pt x="934158" y="1812648"/>
                  </a:lnTo>
                  <a:lnTo>
                    <a:pt x="943681" y="1794560"/>
                  </a:lnTo>
                  <a:lnTo>
                    <a:pt x="937015" y="1790752"/>
                  </a:lnTo>
                  <a:lnTo>
                    <a:pt x="934158" y="1784088"/>
                  </a:lnTo>
                  <a:lnTo>
                    <a:pt x="934158" y="1776472"/>
                  </a:lnTo>
                  <a:lnTo>
                    <a:pt x="940824" y="1769807"/>
                  </a:lnTo>
                  <a:lnTo>
                    <a:pt x="943681" y="1769807"/>
                  </a:lnTo>
                  <a:lnTo>
                    <a:pt x="943681" y="1755527"/>
                  </a:lnTo>
                  <a:lnTo>
                    <a:pt x="953203" y="1755527"/>
                  </a:lnTo>
                  <a:lnTo>
                    <a:pt x="959869" y="1747911"/>
                  </a:lnTo>
                  <a:lnTo>
                    <a:pt x="959869" y="1726966"/>
                  </a:lnTo>
                  <a:lnTo>
                    <a:pt x="963678" y="1723158"/>
                  </a:lnTo>
                  <a:lnTo>
                    <a:pt x="966535" y="1716494"/>
                  </a:lnTo>
                  <a:lnTo>
                    <a:pt x="973200" y="1709830"/>
                  </a:lnTo>
                  <a:lnTo>
                    <a:pt x="979866" y="1706022"/>
                  </a:lnTo>
                  <a:lnTo>
                    <a:pt x="982723" y="1702214"/>
                  </a:lnTo>
                  <a:lnTo>
                    <a:pt x="986532" y="1702214"/>
                  </a:lnTo>
                  <a:lnTo>
                    <a:pt x="986532" y="1723158"/>
                  </a:lnTo>
                  <a:lnTo>
                    <a:pt x="982723" y="1726966"/>
                  </a:lnTo>
                  <a:lnTo>
                    <a:pt x="982723" y="1730775"/>
                  </a:lnTo>
                  <a:lnTo>
                    <a:pt x="979866" y="1717446"/>
                  </a:lnTo>
                  <a:lnTo>
                    <a:pt x="979866" y="1727918"/>
                  </a:lnTo>
                  <a:lnTo>
                    <a:pt x="973200" y="1731726"/>
                  </a:lnTo>
                  <a:lnTo>
                    <a:pt x="973200" y="1739342"/>
                  </a:lnTo>
                  <a:lnTo>
                    <a:pt x="960821" y="1755527"/>
                  </a:lnTo>
                  <a:lnTo>
                    <a:pt x="944633" y="1769807"/>
                  </a:lnTo>
                  <a:lnTo>
                    <a:pt x="947490" y="1773616"/>
                  </a:lnTo>
                  <a:lnTo>
                    <a:pt x="957012" y="1773616"/>
                  </a:lnTo>
                  <a:lnTo>
                    <a:pt x="957012" y="1763143"/>
                  </a:lnTo>
                  <a:lnTo>
                    <a:pt x="959869" y="1759335"/>
                  </a:lnTo>
                  <a:lnTo>
                    <a:pt x="966535" y="1759335"/>
                  </a:lnTo>
                  <a:lnTo>
                    <a:pt x="969391" y="1755527"/>
                  </a:lnTo>
                  <a:lnTo>
                    <a:pt x="972248" y="1755527"/>
                  </a:lnTo>
                  <a:lnTo>
                    <a:pt x="978914" y="1745055"/>
                  </a:lnTo>
                  <a:lnTo>
                    <a:pt x="985580" y="1730775"/>
                  </a:lnTo>
                  <a:lnTo>
                    <a:pt x="998911" y="1695550"/>
                  </a:lnTo>
                  <a:lnTo>
                    <a:pt x="1005577" y="1666989"/>
                  </a:lnTo>
                  <a:lnTo>
                    <a:pt x="1012243" y="1652709"/>
                  </a:lnTo>
                  <a:lnTo>
                    <a:pt x="1015100" y="1642236"/>
                  </a:lnTo>
                  <a:lnTo>
                    <a:pt x="1017956" y="1635573"/>
                  </a:lnTo>
                  <a:lnTo>
                    <a:pt x="1024622" y="1631764"/>
                  </a:lnTo>
                  <a:lnTo>
                    <a:pt x="1027479" y="1624148"/>
                  </a:lnTo>
                  <a:lnTo>
                    <a:pt x="1040810" y="1609868"/>
                  </a:lnTo>
                  <a:lnTo>
                    <a:pt x="1040810" y="1603204"/>
                  </a:lnTo>
                  <a:lnTo>
                    <a:pt x="1037954" y="1599395"/>
                  </a:lnTo>
                  <a:lnTo>
                    <a:pt x="1047476" y="1592732"/>
                  </a:lnTo>
                  <a:lnTo>
                    <a:pt x="1044619" y="1571787"/>
                  </a:lnTo>
                  <a:lnTo>
                    <a:pt x="1047476" y="1557507"/>
                  </a:lnTo>
                  <a:lnTo>
                    <a:pt x="1040810" y="1553698"/>
                  </a:lnTo>
                  <a:lnTo>
                    <a:pt x="1043667" y="1549891"/>
                  </a:lnTo>
                  <a:lnTo>
                    <a:pt x="1046524" y="1543226"/>
                  </a:lnTo>
                  <a:lnTo>
                    <a:pt x="1046524" y="1536562"/>
                  </a:lnTo>
                  <a:lnTo>
                    <a:pt x="1043667" y="1532754"/>
                  </a:lnTo>
                  <a:lnTo>
                    <a:pt x="1037001" y="1528946"/>
                  </a:lnTo>
                  <a:lnTo>
                    <a:pt x="1034145" y="1525138"/>
                  </a:lnTo>
                  <a:lnTo>
                    <a:pt x="1034145" y="1504193"/>
                  </a:lnTo>
                  <a:lnTo>
                    <a:pt x="1024622" y="1496577"/>
                  </a:lnTo>
                  <a:lnTo>
                    <a:pt x="1037954" y="1496577"/>
                  </a:lnTo>
                  <a:lnTo>
                    <a:pt x="1035097" y="1482297"/>
                  </a:lnTo>
                  <a:lnTo>
                    <a:pt x="1028431" y="1474681"/>
                  </a:lnTo>
                  <a:lnTo>
                    <a:pt x="1032240" y="1474681"/>
                  </a:lnTo>
                  <a:lnTo>
                    <a:pt x="1038906" y="1470872"/>
                  </a:lnTo>
                  <a:lnTo>
                    <a:pt x="1038906" y="1464209"/>
                  </a:lnTo>
                  <a:lnTo>
                    <a:pt x="1036049" y="1464209"/>
                  </a:lnTo>
                  <a:lnTo>
                    <a:pt x="1029383" y="1460400"/>
                  </a:lnTo>
                  <a:lnTo>
                    <a:pt x="1026526" y="1456592"/>
                  </a:lnTo>
                  <a:lnTo>
                    <a:pt x="1039858" y="1446120"/>
                  </a:lnTo>
                  <a:lnTo>
                    <a:pt x="1046524" y="1453736"/>
                  </a:lnTo>
                  <a:lnTo>
                    <a:pt x="1053190" y="1457544"/>
                  </a:lnTo>
                  <a:lnTo>
                    <a:pt x="1056999" y="1457544"/>
                  </a:lnTo>
                  <a:lnTo>
                    <a:pt x="1056999" y="1441360"/>
                  </a:lnTo>
                  <a:lnTo>
                    <a:pt x="1063664" y="1427080"/>
                  </a:lnTo>
                  <a:lnTo>
                    <a:pt x="1070330" y="1423272"/>
                  </a:lnTo>
                  <a:lnTo>
                    <a:pt x="1073187" y="1423272"/>
                  </a:lnTo>
                  <a:lnTo>
                    <a:pt x="1086518" y="1416607"/>
                  </a:lnTo>
                  <a:lnTo>
                    <a:pt x="1089375" y="1409943"/>
                  </a:lnTo>
                  <a:lnTo>
                    <a:pt x="1089375" y="1403279"/>
                  </a:lnTo>
                  <a:lnTo>
                    <a:pt x="1092232" y="1399471"/>
                  </a:lnTo>
                  <a:lnTo>
                    <a:pt x="1098898" y="1399471"/>
                  </a:lnTo>
                  <a:lnTo>
                    <a:pt x="1102707" y="1395663"/>
                  </a:lnTo>
                  <a:lnTo>
                    <a:pt x="1109372" y="1395663"/>
                  </a:lnTo>
                  <a:lnTo>
                    <a:pt x="1109372" y="1388999"/>
                  </a:lnTo>
                  <a:lnTo>
                    <a:pt x="1122704" y="1388999"/>
                  </a:lnTo>
                  <a:lnTo>
                    <a:pt x="1122704" y="1378527"/>
                  </a:lnTo>
                  <a:lnTo>
                    <a:pt x="1148415" y="1378527"/>
                  </a:lnTo>
                  <a:lnTo>
                    <a:pt x="1152224" y="1388999"/>
                  </a:lnTo>
                  <a:lnTo>
                    <a:pt x="1158889" y="1385191"/>
                  </a:lnTo>
                  <a:lnTo>
                    <a:pt x="1149367" y="1374718"/>
                  </a:lnTo>
                  <a:lnTo>
                    <a:pt x="1158889" y="1364246"/>
                  </a:lnTo>
                  <a:lnTo>
                    <a:pt x="1163651" y="1364246"/>
                  </a:lnTo>
                  <a:lnTo>
                    <a:pt x="1170316" y="1360438"/>
                  </a:lnTo>
                  <a:lnTo>
                    <a:pt x="1183648" y="1360438"/>
                  </a:lnTo>
                  <a:lnTo>
                    <a:pt x="1174125" y="1349966"/>
                  </a:lnTo>
                  <a:lnTo>
                    <a:pt x="1180791" y="1346158"/>
                  </a:lnTo>
                  <a:lnTo>
                    <a:pt x="1183648" y="1342350"/>
                  </a:lnTo>
                  <a:lnTo>
                    <a:pt x="1190314" y="1342350"/>
                  </a:lnTo>
                  <a:lnTo>
                    <a:pt x="1190314" y="1356630"/>
                  </a:lnTo>
                  <a:lnTo>
                    <a:pt x="1193170" y="1356630"/>
                  </a:lnTo>
                  <a:lnTo>
                    <a:pt x="1193170" y="1352822"/>
                  </a:lnTo>
                  <a:lnTo>
                    <a:pt x="1196027" y="1345206"/>
                  </a:lnTo>
                  <a:lnTo>
                    <a:pt x="1199836" y="1341398"/>
                  </a:lnTo>
                  <a:lnTo>
                    <a:pt x="1218881" y="1345206"/>
                  </a:lnTo>
                  <a:lnTo>
                    <a:pt x="1218881" y="1341398"/>
                  </a:lnTo>
                  <a:lnTo>
                    <a:pt x="1222690" y="1337590"/>
                  </a:lnTo>
                  <a:lnTo>
                    <a:pt x="1222690" y="1333782"/>
                  </a:lnTo>
                  <a:lnTo>
                    <a:pt x="1225547" y="1329973"/>
                  </a:lnTo>
                  <a:lnTo>
                    <a:pt x="1232213" y="1326165"/>
                  </a:lnTo>
                  <a:lnTo>
                    <a:pt x="1235069" y="1326165"/>
                  </a:lnTo>
                  <a:lnTo>
                    <a:pt x="1237926" y="1329973"/>
                  </a:lnTo>
                  <a:lnTo>
                    <a:pt x="1237926" y="1343302"/>
                  </a:lnTo>
                  <a:lnTo>
                    <a:pt x="1274112" y="1339494"/>
                  </a:lnTo>
                  <a:lnTo>
                    <a:pt x="1276969" y="1329022"/>
                  </a:lnTo>
                  <a:lnTo>
                    <a:pt x="1274112" y="1321405"/>
                  </a:lnTo>
                  <a:lnTo>
                    <a:pt x="1276969" y="1317597"/>
                  </a:lnTo>
                  <a:lnTo>
                    <a:pt x="1279825" y="1310933"/>
                  </a:lnTo>
                  <a:lnTo>
                    <a:pt x="1286491" y="1304269"/>
                  </a:lnTo>
                  <a:lnTo>
                    <a:pt x="1305536" y="1293797"/>
                  </a:lnTo>
                  <a:lnTo>
                    <a:pt x="1312202" y="1293797"/>
                  </a:lnTo>
                  <a:lnTo>
                    <a:pt x="1308393" y="1287132"/>
                  </a:lnTo>
                  <a:lnTo>
                    <a:pt x="1308393" y="1241436"/>
                  </a:lnTo>
                  <a:lnTo>
                    <a:pt x="1324581" y="1223347"/>
                  </a:lnTo>
                  <a:lnTo>
                    <a:pt x="1324581" y="1209067"/>
                  </a:lnTo>
                  <a:lnTo>
                    <a:pt x="1334104" y="1205259"/>
                  </a:lnTo>
                  <a:lnTo>
                    <a:pt x="1334104" y="1187170"/>
                  </a:lnTo>
                  <a:lnTo>
                    <a:pt x="1336960" y="1187170"/>
                  </a:lnTo>
                  <a:lnTo>
                    <a:pt x="1339817" y="1183362"/>
                  </a:lnTo>
                  <a:lnTo>
                    <a:pt x="1342674" y="1183362"/>
                  </a:lnTo>
                  <a:lnTo>
                    <a:pt x="1342674" y="1179554"/>
                  </a:lnTo>
                  <a:lnTo>
                    <a:pt x="1345531" y="1175746"/>
                  </a:lnTo>
                  <a:lnTo>
                    <a:pt x="1345531" y="1147186"/>
                  </a:lnTo>
                  <a:lnTo>
                    <a:pt x="1342674" y="1139569"/>
                  </a:lnTo>
                  <a:lnTo>
                    <a:pt x="1342674" y="1129097"/>
                  </a:lnTo>
                  <a:lnTo>
                    <a:pt x="1339817" y="1118625"/>
                  </a:lnTo>
                  <a:lnTo>
                    <a:pt x="1346483" y="1104345"/>
                  </a:lnTo>
                  <a:lnTo>
                    <a:pt x="1362671" y="1086256"/>
                  </a:lnTo>
                  <a:lnTo>
                    <a:pt x="1362671" y="1082448"/>
                  </a:lnTo>
                  <a:lnTo>
                    <a:pt x="1359814" y="1075784"/>
                  </a:lnTo>
                  <a:lnTo>
                    <a:pt x="1359814" y="1071976"/>
                  </a:lnTo>
                  <a:lnTo>
                    <a:pt x="1356958" y="1065312"/>
                  </a:lnTo>
                  <a:lnTo>
                    <a:pt x="1359814" y="1032943"/>
                  </a:lnTo>
                  <a:lnTo>
                    <a:pt x="1359814" y="1029135"/>
                  </a:lnTo>
                  <a:lnTo>
                    <a:pt x="1362671" y="1025327"/>
                  </a:lnTo>
                  <a:lnTo>
                    <a:pt x="1362671" y="1008190"/>
                  </a:lnTo>
                  <a:lnTo>
                    <a:pt x="1365528" y="1001526"/>
                  </a:lnTo>
                  <a:lnTo>
                    <a:pt x="1365528" y="983438"/>
                  </a:lnTo>
                  <a:lnTo>
                    <a:pt x="1358862" y="962493"/>
                  </a:lnTo>
                  <a:lnTo>
                    <a:pt x="1356005" y="941549"/>
                  </a:lnTo>
                  <a:lnTo>
                    <a:pt x="1356005" y="933933"/>
                  </a:lnTo>
                  <a:lnTo>
                    <a:pt x="1358862" y="912988"/>
                  </a:lnTo>
                  <a:lnTo>
                    <a:pt x="1358862" y="905372"/>
                  </a:lnTo>
                  <a:lnTo>
                    <a:pt x="1356005" y="898708"/>
                  </a:lnTo>
                  <a:lnTo>
                    <a:pt x="1356005" y="877763"/>
                  </a:lnTo>
                  <a:lnTo>
                    <a:pt x="1358862" y="871099"/>
                  </a:lnTo>
                  <a:lnTo>
                    <a:pt x="1365528" y="864435"/>
                  </a:lnTo>
                  <a:lnTo>
                    <a:pt x="1358862" y="853963"/>
                  </a:lnTo>
                  <a:lnTo>
                    <a:pt x="1365528" y="847299"/>
                  </a:lnTo>
                  <a:lnTo>
                    <a:pt x="1372194" y="847299"/>
                  </a:lnTo>
                  <a:lnTo>
                    <a:pt x="1372194" y="851107"/>
                  </a:lnTo>
                  <a:lnTo>
                    <a:pt x="1375050" y="857771"/>
                  </a:lnTo>
                  <a:lnTo>
                    <a:pt x="1378859" y="861579"/>
                  </a:lnTo>
                  <a:lnTo>
                    <a:pt x="1385525" y="857771"/>
                  </a:lnTo>
                  <a:lnTo>
                    <a:pt x="1388382" y="851107"/>
                  </a:lnTo>
                  <a:lnTo>
                    <a:pt x="1395048" y="847299"/>
                  </a:lnTo>
                  <a:lnTo>
                    <a:pt x="1397904" y="840635"/>
                  </a:lnTo>
                  <a:lnTo>
                    <a:pt x="1401713" y="836827"/>
                  </a:lnTo>
                  <a:lnTo>
                    <a:pt x="1404570" y="829210"/>
                  </a:lnTo>
                  <a:lnTo>
                    <a:pt x="1404570" y="822546"/>
                  </a:lnTo>
                  <a:lnTo>
                    <a:pt x="1407427" y="812074"/>
                  </a:lnTo>
                  <a:lnTo>
                    <a:pt x="1407427" y="804458"/>
                  </a:lnTo>
                  <a:lnTo>
                    <a:pt x="1410284" y="793986"/>
                  </a:lnTo>
                  <a:lnTo>
                    <a:pt x="1410284" y="787321"/>
                  </a:lnTo>
                  <a:lnTo>
                    <a:pt x="1413140" y="783513"/>
                  </a:lnTo>
                  <a:lnTo>
                    <a:pt x="1416949" y="783513"/>
                  </a:lnTo>
                  <a:lnTo>
                    <a:pt x="1423615" y="776849"/>
                  </a:lnTo>
                  <a:lnTo>
                    <a:pt x="1426472" y="770185"/>
                  </a:lnTo>
                  <a:lnTo>
                    <a:pt x="1429329" y="766377"/>
                  </a:lnTo>
                  <a:lnTo>
                    <a:pt x="1429329" y="759713"/>
                  </a:lnTo>
                  <a:lnTo>
                    <a:pt x="1435994" y="755905"/>
                  </a:lnTo>
                  <a:lnTo>
                    <a:pt x="1438851" y="752097"/>
                  </a:lnTo>
                  <a:lnTo>
                    <a:pt x="1445517" y="752097"/>
                  </a:lnTo>
                  <a:lnTo>
                    <a:pt x="1452183" y="745432"/>
                  </a:lnTo>
                  <a:lnTo>
                    <a:pt x="1452183" y="734960"/>
                  </a:lnTo>
                  <a:lnTo>
                    <a:pt x="1455039" y="734960"/>
                  </a:lnTo>
                  <a:lnTo>
                    <a:pt x="1474084" y="714016"/>
                  </a:lnTo>
                  <a:lnTo>
                    <a:pt x="1480750" y="695928"/>
                  </a:lnTo>
                  <a:lnTo>
                    <a:pt x="1490273" y="677839"/>
                  </a:lnTo>
                  <a:lnTo>
                    <a:pt x="1493129" y="663559"/>
                  </a:lnTo>
                  <a:lnTo>
                    <a:pt x="1495986" y="656895"/>
                  </a:lnTo>
                  <a:lnTo>
                    <a:pt x="1498843" y="653087"/>
                  </a:lnTo>
                  <a:lnTo>
                    <a:pt x="1501700" y="646422"/>
                  </a:lnTo>
                  <a:lnTo>
                    <a:pt x="1504557" y="642614"/>
                  </a:lnTo>
                  <a:lnTo>
                    <a:pt x="1504557" y="632142"/>
                  </a:lnTo>
                  <a:lnTo>
                    <a:pt x="1501700" y="624526"/>
                  </a:lnTo>
                  <a:lnTo>
                    <a:pt x="1505509" y="589301"/>
                  </a:lnTo>
                  <a:close/>
                  <a:moveTo>
                    <a:pt x="884641" y="250381"/>
                  </a:moveTo>
                  <a:lnTo>
                    <a:pt x="871310" y="264662"/>
                  </a:lnTo>
                  <a:lnTo>
                    <a:pt x="880832" y="268470"/>
                  </a:lnTo>
                  <a:lnTo>
                    <a:pt x="890355" y="254189"/>
                  </a:lnTo>
                  <a:lnTo>
                    <a:pt x="884641" y="250381"/>
                  </a:lnTo>
                  <a:close/>
                  <a:moveTo>
                    <a:pt x="852265" y="289414"/>
                  </a:moveTo>
                  <a:lnTo>
                    <a:pt x="852265" y="299887"/>
                  </a:lnTo>
                  <a:lnTo>
                    <a:pt x="842742" y="320831"/>
                  </a:lnTo>
                  <a:lnTo>
                    <a:pt x="858930" y="310359"/>
                  </a:lnTo>
                  <a:lnTo>
                    <a:pt x="861787" y="303695"/>
                  </a:lnTo>
                  <a:lnTo>
                    <a:pt x="864644" y="299887"/>
                  </a:lnTo>
                  <a:lnTo>
                    <a:pt x="871310" y="285606"/>
                  </a:lnTo>
                  <a:lnTo>
                    <a:pt x="871310" y="281798"/>
                  </a:lnTo>
                  <a:lnTo>
                    <a:pt x="868453" y="277990"/>
                  </a:lnTo>
                  <a:lnTo>
                    <a:pt x="865596" y="277990"/>
                  </a:lnTo>
                  <a:lnTo>
                    <a:pt x="858930" y="281798"/>
                  </a:lnTo>
                  <a:lnTo>
                    <a:pt x="852265" y="289414"/>
                  </a:lnTo>
                  <a:close/>
                  <a:moveTo>
                    <a:pt x="914161" y="239909"/>
                  </a:moveTo>
                  <a:lnTo>
                    <a:pt x="900830" y="239909"/>
                  </a:lnTo>
                  <a:lnTo>
                    <a:pt x="900830" y="250381"/>
                  </a:lnTo>
                  <a:lnTo>
                    <a:pt x="919875" y="250381"/>
                  </a:lnTo>
                  <a:lnTo>
                    <a:pt x="929397" y="236101"/>
                  </a:lnTo>
                  <a:lnTo>
                    <a:pt x="919875" y="225629"/>
                  </a:lnTo>
                  <a:lnTo>
                    <a:pt x="914161" y="239909"/>
                  </a:lnTo>
                  <a:close/>
                  <a:moveTo>
                    <a:pt x="930349" y="257998"/>
                  </a:moveTo>
                  <a:lnTo>
                    <a:pt x="943681" y="254189"/>
                  </a:lnTo>
                  <a:lnTo>
                    <a:pt x="934158" y="243717"/>
                  </a:lnTo>
                  <a:lnTo>
                    <a:pt x="920827" y="257998"/>
                  </a:lnTo>
                  <a:lnTo>
                    <a:pt x="930349" y="257998"/>
                  </a:lnTo>
                  <a:close/>
                  <a:moveTo>
                    <a:pt x="930349" y="264662"/>
                  </a:moveTo>
                  <a:lnTo>
                    <a:pt x="927492" y="264662"/>
                  </a:lnTo>
                  <a:lnTo>
                    <a:pt x="920827" y="260854"/>
                  </a:lnTo>
                  <a:lnTo>
                    <a:pt x="911304" y="260854"/>
                  </a:lnTo>
                  <a:lnTo>
                    <a:pt x="901782" y="257046"/>
                  </a:lnTo>
                  <a:lnTo>
                    <a:pt x="894164" y="257046"/>
                  </a:lnTo>
                  <a:lnTo>
                    <a:pt x="891307" y="260854"/>
                  </a:lnTo>
                  <a:lnTo>
                    <a:pt x="891307" y="264662"/>
                  </a:lnTo>
                  <a:lnTo>
                    <a:pt x="894164" y="271326"/>
                  </a:lnTo>
                  <a:lnTo>
                    <a:pt x="894164" y="275134"/>
                  </a:lnTo>
                  <a:lnTo>
                    <a:pt x="897973" y="282750"/>
                  </a:lnTo>
                  <a:lnTo>
                    <a:pt x="888450" y="282750"/>
                  </a:lnTo>
                  <a:lnTo>
                    <a:pt x="888450" y="297030"/>
                  </a:lnTo>
                  <a:lnTo>
                    <a:pt x="897973" y="304647"/>
                  </a:lnTo>
                  <a:lnTo>
                    <a:pt x="891307" y="311311"/>
                  </a:lnTo>
                  <a:lnTo>
                    <a:pt x="891307" y="317975"/>
                  </a:lnTo>
                  <a:lnTo>
                    <a:pt x="897973" y="332255"/>
                  </a:lnTo>
                  <a:lnTo>
                    <a:pt x="904638" y="336063"/>
                  </a:lnTo>
                  <a:lnTo>
                    <a:pt x="907495" y="339871"/>
                  </a:lnTo>
                  <a:lnTo>
                    <a:pt x="914161" y="339871"/>
                  </a:lnTo>
                  <a:lnTo>
                    <a:pt x="920827" y="336063"/>
                  </a:lnTo>
                  <a:lnTo>
                    <a:pt x="927492" y="336063"/>
                  </a:lnTo>
                  <a:lnTo>
                    <a:pt x="930349" y="332255"/>
                  </a:lnTo>
                  <a:lnTo>
                    <a:pt x="930349" y="328447"/>
                  </a:lnTo>
                  <a:lnTo>
                    <a:pt x="937015" y="328447"/>
                  </a:lnTo>
                  <a:lnTo>
                    <a:pt x="943681" y="324639"/>
                  </a:lnTo>
                  <a:lnTo>
                    <a:pt x="953203" y="324639"/>
                  </a:lnTo>
                  <a:lnTo>
                    <a:pt x="959869" y="320831"/>
                  </a:lnTo>
                  <a:lnTo>
                    <a:pt x="962726" y="314167"/>
                  </a:lnTo>
                  <a:lnTo>
                    <a:pt x="969391" y="289414"/>
                  </a:lnTo>
                  <a:lnTo>
                    <a:pt x="972248" y="282750"/>
                  </a:lnTo>
                  <a:lnTo>
                    <a:pt x="972248" y="278942"/>
                  </a:lnTo>
                  <a:lnTo>
                    <a:pt x="975105" y="271326"/>
                  </a:lnTo>
                  <a:lnTo>
                    <a:pt x="975105" y="260854"/>
                  </a:lnTo>
                  <a:lnTo>
                    <a:pt x="972248" y="257046"/>
                  </a:lnTo>
                  <a:lnTo>
                    <a:pt x="949394" y="257046"/>
                  </a:lnTo>
                  <a:lnTo>
                    <a:pt x="942729" y="260854"/>
                  </a:lnTo>
                  <a:lnTo>
                    <a:pt x="938920" y="260854"/>
                  </a:lnTo>
                  <a:lnTo>
                    <a:pt x="932254" y="264662"/>
                  </a:lnTo>
                  <a:lnTo>
                    <a:pt x="930349" y="264662"/>
                  </a:lnTo>
                  <a:close/>
                </a:path>
              </a:pathLst>
            </a:custGeom>
            <a:noFill/>
            <a:ln w="2379" cap="flat">
              <a:solidFill>
                <a:srgbClr val="FFFFFF"/>
              </a:solidFill>
              <a:prstDash val="solid"/>
              <a:round/>
            </a:ln>
          </p:spPr>
          <p:txBody>
            <a:bodyPr rtlCol="0" anchor="ctr"/>
            <a:lstStyle/>
            <a:p>
              <a:endParaRPr lang="en-US" noProof="0" dirty="0"/>
            </a:p>
          </p:txBody>
        </p:sp>
        <p:sp>
          <p:nvSpPr>
            <p:cNvPr id="6515" name="Serbest Form 6514">
              <a:extLst>
                <a:ext uri="{FF2B5EF4-FFF2-40B4-BE49-F238E27FC236}">
                  <a16:creationId xmlns:a16="http://schemas.microsoft.com/office/drawing/2014/main" id="{6F4484C2-E72D-0C43-96D3-87E0333B77D1}"/>
                </a:ext>
              </a:extLst>
            </p:cNvPr>
            <p:cNvSpPr/>
            <p:nvPr/>
          </p:nvSpPr>
          <p:spPr>
            <a:xfrm>
              <a:off x="6386436" y="4817046"/>
              <a:ext cx="347571" cy="425553"/>
            </a:xfrm>
            <a:custGeom>
              <a:avLst/>
              <a:gdLst>
                <a:gd name="connsiteX0" fmla="*/ 0 w 347571"/>
                <a:gd name="connsiteY0" fmla="*/ 331303 h 425553"/>
                <a:gd name="connsiteX1" fmla="*/ 6666 w 347571"/>
                <a:gd name="connsiteY1" fmla="*/ 334160 h 425553"/>
                <a:gd name="connsiteX2" fmla="*/ 9523 w 347571"/>
                <a:gd name="connsiteY2" fmla="*/ 337968 h 425553"/>
                <a:gd name="connsiteX3" fmla="*/ 16188 w 347571"/>
                <a:gd name="connsiteY3" fmla="*/ 341776 h 425553"/>
                <a:gd name="connsiteX4" fmla="*/ 19045 w 347571"/>
                <a:gd name="connsiteY4" fmla="*/ 344632 h 425553"/>
                <a:gd name="connsiteX5" fmla="*/ 21902 w 347571"/>
                <a:gd name="connsiteY5" fmla="*/ 355104 h 425553"/>
                <a:gd name="connsiteX6" fmla="*/ 25711 w 347571"/>
                <a:gd name="connsiteY6" fmla="*/ 362720 h 425553"/>
                <a:gd name="connsiteX7" fmla="*/ 25711 w 347571"/>
                <a:gd name="connsiteY7" fmla="*/ 373192 h 425553"/>
                <a:gd name="connsiteX8" fmla="*/ 28568 w 347571"/>
                <a:gd name="connsiteY8" fmla="*/ 376048 h 425553"/>
                <a:gd name="connsiteX9" fmla="*/ 28568 w 347571"/>
                <a:gd name="connsiteY9" fmla="*/ 390329 h 425553"/>
                <a:gd name="connsiteX10" fmla="*/ 25711 w 347571"/>
                <a:gd name="connsiteY10" fmla="*/ 396993 h 425553"/>
                <a:gd name="connsiteX11" fmla="*/ 25711 w 347571"/>
                <a:gd name="connsiteY11" fmla="*/ 400801 h 425553"/>
                <a:gd name="connsiteX12" fmla="*/ 21902 w 347571"/>
                <a:gd name="connsiteY12" fmla="*/ 407465 h 425553"/>
                <a:gd name="connsiteX13" fmla="*/ 21902 w 347571"/>
                <a:gd name="connsiteY13" fmla="*/ 425554 h 425553"/>
                <a:gd name="connsiteX14" fmla="*/ 63801 w 347571"/>
                <a:gd name="connsiteY14" fmla="*/ 425554 h 425553"/>
                <a:gd name="connsiteX15" fmla="*/ 63801 w 347571"/>
                <a:gd name="connsiteY15" fmla="*/ 415082 h 425553"/>
                <a:gd name="connsiteX16" fmla="*/ 77132 w 347571"/>
                <a:gd name="connsiteY16" fmla="*/ 415082 h 425553"/>
                <a:gd name="connsiteX17" fmla="*/ 77132 w 347571"/>
                <a:gd name="connsiteY17" fmla="*/ 411273 h 425553"/>
                <a:gd name="connsiteX18" fmla="*/ 79989 w 347571"/>
                <a:gd name="connsiteY18" fmla="*/ 407465 h 425553"/>
                <a:gd name="connsiteX19" fmla="*/ 83798 w 347571"/>
                <a:gd name="connsiteY19" fmla="*/ 400801 h 425553"/>
                <a:gd name="connsiteX20" fmla="*/ 86655 w 347571"/>
                <a:gd name="connsiteY20" fmla="*/ 396993 h 425553"/>
                <a:gd name="connsiteX21" fmla="*/ 90464 w 347571"/>
                <a:gd name="connsiteY21" fmla="*/ 396993 h 425553"/>
                <a:gd name="connsiteX22" fmla="*/ 93320 w 347571"/>
                <a:gd name="connsiteY22" fmla="*/ 394137 h 425553"/>
                <a:gd name="connsiteX23" fmla="*/ 99986 w 347571"/>
                <a:gd name="connsiteY23" fmla="*/ 394137 h 425553"/>
                <a:gd name="connsiteX24" fmla="*/ 99986 w 347571"/>
                <a:gd name="connsiteY24" fmla="*/ 379857 h 425553"/>
                <a:gd name="connsiteX25" fmla="*/ 102843 w 347571"/>
                <a:gd name="connsiteY25" fmla="*/ 373192 h 425553"/>
                <a:gd name="connsiteX26" fmla="*/ 102843 w 347571"/>
                <a:gd name="connsiteY26" fmla="*/ 365576 h 425553"/>
                <a:gd name="connsiteX27" fmla="*/ 105700 w 347571"/>
                <a:gd name="connsiteY27" fmla="*/ 358912 h 425553"/>
                <a:gd name="connsiteX28" fmla="*/ 109509 w 347571"/>
                <a:gd name="connsiteY28" fmla="*/ 355104 h 425553"/>
                <a:gd name="connsiteX29" fmla="*/ 116175 w 347571"/>
                <a:gd name="connsiteY29" fmla="*/ 352248 h 425553"/>
                <a:gd name="connsiteX30" fmla="*/ 121888 w 347571"/>
                <a:gd name="connsiteY30" fmla="*/ 352248 h 425553"/>
                <a:gd name="connsiteX31" fmla="*/ 128554 w 347571"/>
                <a:gd name="connsiteY31" fmla="*/ 355104 h 425553"/>
                <a:gd name="connsiteX32" fmla="*/ 131411 w 347571"/>
                <a:gd name="connsiteY32" fmla="*/ 358912 h 425553"/>
                <a:gd name="connsiteX33" fmla="*/ 138076 w 347571"/>
                <a:gd name="connsiteY33" fmla="*/ 362720 h 425553"/>
                <a:gd name="connsiteX34" fmla="*/ 144742 w 347571"/>
                <a:gd name="connsiteY34" fmla="*/ 369384 h 425553"/>
                <a:gd name="connsiteX35" fmla="*/ 160931 w 347571"/>
                <a:gd name="connsiteY35" fmla="*/ 369384 h 425553"/>
                <a:gd name="connsiteX36" fmla="*/ 163787 w 347571"/>
                <a:gd name="connsiteY36" fmla="*/ 373192 h 425553"/>
                <a:gd name="connsiteX37" fmla="*/ 170453 w 347571"/>
                <a:gd name="connsiteY37" fmla="*/ 376048 h 425553"/>
                <a:gd name="connsiteX38" fmla="*/ 173310 w 347571"/>
                <a:gd name="connsiteY38" fmla="*/ 379857 h 425553"/>
                <a:gd name="connsiteX39" fmla="*/ 179976 w 347571"/>
                <a:gd name="connsiteY39" fmla="*/ 379857 h 425553"/>
                <a:gd name="connsiteX40" fmla="*/ 186641 w 347571"/>
                <a:gd name="connsiteY40" fmla="*/ 376048 h 425553"/>
                <a:gd name="connsiteX41" fmla="*/ 189498 w 347571"/>
                <a:gd name="connsiteY41" fmla="*/ 373192 h 425553"/>
                <a:gd name="connsiteX42" fmla="*/ 193307 w 347571"/>
                <a:gd name="connsiteY42" fmla="*/ 376048 h 425553"/>
                <a:gd name="connsiteX43" fmla="*/ 199973 w 347571"/>
                <a:gd name="connsiteY43" fmla="*/ 376048 h 425553"/>
                <a:gd name="connsiteX44" fmla="*/ 205686 w 347571"/>
                <a:gd name="connsiteY44" fmla="*/ 373192 h 425553"/>
                <a:gd name="connsiteX45" fmla="*/ 209495 w 347571"/>
                <a:gd name="connsiteY45" fmla="*/ 369384 h 425553"/>
                <a:gd name="connsiteX46" fmla="*/ 212352 w 347571"/>
                <a:gd name="connsiteY46" fmla="*/ 362720 h 425553"/>
                <a:gd name="connsiteX47" fmla="*/ 216161 w 347571"/>
                <a:gd name="connsiteY47" fmla="*/ 352248 h 425553"/>
                <a:gd name="connsiteX48" fmla="*/ 219018 w 347571"/>
                <a:gd name="connsiteY48" fmla="*/ 344632 h 425553"/>
                <a:gd name="connsiteX49" fmla="*/ 219018 w 347571"/>
                <a:gd name="connsiteY49" fmla="*/ 337968 h 425553"/>
                <a:gd name="connsiteX50" fmla="*/ 228540 w 347571"/>
                <a:gd name="connsiteY50" fmla="*/ 327496 h 425553"/>
                <a:gd name="connsiteX51" fmla="*/ 238063 w 347571"/>
                <a:gd name="connsiteY51" fmla="*/ 323687 h 425553"/>
                <a:gd name="connsiteX52" fmla="*/ 244729 w 347571"/>
                <a:gd name="connsiteY52" fmla="*/ 320831 h 425553"/>
                <a:gd name="connsiteX53" fmla="*/ 247585 w 347571"/>
                <a:gd name="connsiteY53" fmla="*/ 317023 h 425553"/>
                <a:gd name="connsiteX54" fmla="*/ 251394 w 347571"/>
                <a:gd name="connsiteY54" fmla="*/ 310359 h 425553"/>
                <a:gd name="connsiteX55" fmla="*/ 257108 w 347571"/>
                <a:gd name="connsiteY55" fmla="*/ 306551 h 425553"/>
                <a:gd name="connsiteX56" fmla="*/ 257108 w 347571"/>
                <a:gd name="connsiteY56" fmla="*/ 285606 h 425553"/>
                <a:gd name="connsiteX57" fmla="*/ 263774 w 347571"/>
                <a:gd name="connsiteY57" fmla="*/ 272278 h 425553"/>
                <a:gd name="connsiteX58" fmla="*/ 270440 w 347571"/>
                <a:gd name="connsiteY58" fmla="*/ 268470 h 425553"/>
                <a:gd name="connsiteX59" fmla="*/ 273296 w 347571"/>
                <a:gd name="connsiteY59" fmla="*/ 268470 h 425553"/>
                <a:gd name="connsiteX60" fmla="*/ 279962 w 347571"/>
                <a:gd name="connsiteY60" fmla="*/ 264662 h 425553"/>
                <a:gd name="connsiteX61" fmla="*/ 302816 w 347571"/>
                <a:gd name="connsiteY61" fmla="*/ 239909 h 425553"/>
                <a:gd name="connsiteX62" fmla="*/ 309482 w 347571"/>
                <a:gd name="connsiteY62" fmla="*/ 226581 h 425553"/>
                <a:gd name="connsiteX63" fmla="*/ 312338 w 347571"/>
                <a:gd name="connsiteY63" fmla="*/ 222773 h 425553"/>
                <a:gd name="connsiteX64" fmla="*/ 319004 w 347571"/>
                <a:gd name="connsiteY64" fmla="*/ 222773 h 425553"/>
                <a:gd name="connsiteX65" fmla="*/ 325670 w 347571"/>
                <a:gd name="connsiteY65" fmla="*/ 219917 h 425553"/>
                <a:gd name="connsiteX66" fmla="*/ 331383 w 347571"/>
                <a:gd name="connsiteY66" fmla="*/ 219917 h 425553"/>
                <a:gd name="connsiteX67" fmla="*/ 338049 w 347571"/>
                <a:gd name="connsiteY67" fmla="*/ 205637 h 425553"/>
                <a:gd name="connsiteX68" fmla="*/ 347572 w 347571"/>
                <a:gd name="connsiteY68" fmla="*/ 205637 h 425553"/>
                <a:gd name="connsiteX69" fmla="*/ 347572 w 347571"/>
                <a:gd name="connsiteY69" fmla="*/ 201829 h 425553"/>
                <a:gd name="connsiteX70" fmla="*/ 344715 w 347571"/>
                <a:gd name="connsiteY70" fmla="*/ 195164 h 425553"/>
                <a:gd name="connsiteX71" fmla="*/ 335192 w 347571"/>
                <a:gd name="connsiteY71" fmla="*/ 184692 h 425553"/>
                <a:gd name="connsiteX72" fmla="*/ 325670 w 347571"/>
                <a:gd name="connsiteY72" fmla="*/ 180884 h 425553"/>
                <a:gd name="connsiteX73" fmla="*/ 319004 w 347571"/>
                <a:gd name="connsiteY73" fmla="*/ 180884 h 425553"/>
                <a:gd name="connsiteX74" fmla="*/ 309482 w 347571"/>
                <a:gd name="connsiteY74" fmla="*/ 178028 h 425553"/>
                <a:gd name="connsiteX75" fmla="*/ 302816 w 347571"/>
                <a:gd name="connsiteY75" fmla="*/ 178028 h 425553"/>
                <a:gd name="connsiteX76" fmla="*/ 302816 w 347571"/>
                <a:gd name="connsiteY76" fmla="*/ 159940 h 425553"/>
                <a:gd name="connsiteX77" fmla="*/ 293293 w 347571"/>
                <a:gd name="connsiteY77" fmla="*/ 159940 h 425553"/>
                <a:gd name="connsiteX78" fmla="*/ 293293 w 347571"/>
                <a:gd name="connsiteY78" fmla="*/ 142803 h 425553"/>
                <a:gd name="connsiteX79" fmla="*/ 296150 w 347571"/>
                <a:gd name="connsiteY79" fmla="*/ 138995 h 425553"/>
                <a:gd name="connsiteX80" fmla="*/ 293293 w 347571"/>
                <a:gd name="connsiteY80" fmla="*/ 125667 h 425553"/>
                <a:gd name="connsiteX81" fmla="*/ 277105 w 347571"/>
                <a:gd name="connsiteY81" fmla="*/ 125667 h 425553"/>
                <a:gd name="connsiteX82" fmla="*/ 277105 w 347571"/>
                <a:gd name="connsiteY82" fmla="*/ 107579 h 425553"/>
                <a:gd name="connsiteX83" fmla="*/ 273296 w 347571"/>
                <a:gd name="connsiteY83" fmla="*/ 104722 h 425553"/>
                <a:gd name="connsiteX84" fmla="*/ 257108 w 347571"/>
                <a:gd name="connsiteY84" fmla="*/ 104722 h 425553"/>
                <a:gd name="connsiteX85" fmla="*/ 247585 w 347571"/>
                <a:gd name="connsiteY85" fmla="*/ 94250 h 425553"/>
                <a:gd name="connsiteX86" fmla="*/ 241872 w 347571"/>
                <a:gd name="connsiteY86" fmla="*/ 90442 h 425553"/>
                <a:gd name="connsiteX87" fmla="*/ 231397 w 347571"/>
                <a:gd name="connsiteY87" fmla="*/ 69498 h 425553"/>
                <a:gd name="connsiteX88" fmla="*/ 231397 w 347571"/>
                <a:gd name="connsiteY88" fmla="*/ 55217 h 425553"/>
                <a:gd name="connsiteX89" fmla="*/ 228540 w 347571"/>
                <a:gd name="connsiteY89" fmla="*/ 52361 h 425553"/>
                <a:gd name="connsiteX90" fmla="*/ 221874 w 347571"/>
                <a:gd name="connsiteY90" fmla="*/ 38081 h 425553"/>
                <a:gd name="connsiteX91" fmla="*/ 219018 w 347571"/>
                <a:gd name="connsiteY91" fmla="*/ 35225 h 425553"/>
                <a:gd name="connsiteX92" fmla="*/ 212352 w 347571"/>
                <a:gd name="connsiteY92" fmla="*/ 35225 h 425553"/>
                <a:gd name="connsiteX93" fmla="*/ 212352 w 347571"/>
                <a:gd name="connsiteY93" fmla="*/ 17137 h 425553"/>
                <a:gd name="connsiteX94" fmla="*/ 205686 w 347571"/>
                <a:gd name="connsiteY94" fmla="*/ 10472 h 425553"/>
                <a:gd name="connsiteX95" fmla="*/ 202829 w 347571"/>
                <a:gd name="connsiteY95" fmla="*/ 0 h 425553"/>
                <a:gd name="connsiteX96" fmla="*/ 183784 w 347571"/>
                <a:gd name="connsiteY96" fmla="*/ 2856 h 425553"/>
                <a:gd name="connsiteX97" fmla="*/ 177118 w 347571"/>
                <a:gd name="connsiteY97" fmla="*/ 10472 h 425553"/>
                <a:gd name="connsiteX98" fmla="*/ 163787 w 347571"/>
                <a:gd name="connsiteY98" fmla="*/ 10472 h 425553"/>
                <a:gd name="connsiteX99" fmla="*/ 141886 w 347571"/>
                <a:gd name="connsiteY99" fmla="*/ 35225 h 425553"/>
                <a:gd name="connsiteX100" fmla="*/ 138076 w 347571"/>
                <a:gd name="connsiteY100" fmla="*/ 35225 h 425553"/>
                <a:gd name="connsiteX101" fmla="*/ 138076 w 347571"/>
                <a:gd name="connsiteY101" fmla="*/ 24753 h 425553"/>
                <a:gd name="connsiteX102" fmla="*/ 135220 w 347571"/>
                <a:gd name="connsiteY102" fmla="*/ 24753 h 425553"/>
                <a:gd name="connsiteX103" fmla="*/ 135220 w 347571"/>
                <a:gd name="connsiteY103" fmla="*/ 14280 h 425553"/>
                <a:gd name="connsiteX104" fmla="*/ 131411 w 347571"/>
                <a:gd name="connsiteY104" fmla="*/ 10472 h 425553"/>
                <a:gd name="connsiteX105" fmla="*/ 121888 w 347571"/>
                <a:gd name="connsiteY105" fmla="*/ 10472 h 425553"/>
                <a:gd name="connsiteX106" fmla="*/ 116175 w 347571"/>
                <a:gd name="connsiteY106" fmla="*/ 14280 h 425553"/>
                <a:gd name="connsiteX107" fmla="*/ 90464 w 347571"/>
                <a:gd name="connsiteY107" fmla="*/ 20945 h 425553"/>
                <a:gd name="connsiteX108" fmla="*/ 70467 w 347571"/>
                <a:gd name="connsiteY108" fmla="*/ 20945 h 425553"/>
                <a:gd name="connsiteX109" fmla="*/ 60944 w 347571"/>
                <a:gd name="connsiteY109" fmla="*/ 24753 h 425553"/>
                <a:gd name="connsiteX110" fmla="*/ 41899 w 347571"/>
                <a:gd name="connsiteY110" fmla="*/ 24753 h 425553"/>
                <a:gd name="connsiteX111" fmla="*/ 41899 w 347571"/>
                <a:gd name="connsiteY111" fmla="*/ 125667 h 425553"/>
                <a:gd name="connsiteX112" fmla="*/ 38090 w 347571"/>
                <a:gd name="connsiteY112" fmla="*/ 128523 h 425553"/>
                <a:gd name="connsiteX113" fmla="*/ 41899 w 347571"/>
                <a:gd name="connsiteY113" fmla="*/ 201829 h 425553"/>
                <a:gd name="connsiteX114" fmla="*/ 2857 w 347571"/>
                <a:gd name="connsiteY114" fmla="*/ 201829 h 42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7571" h="425553">
                  <a:moveTo>
                    <a:pt x="0" y="331303"/>
                  </a:moveTo>
                  <a:lnTo>
                    <a:pt x="6666" y="334160"/>
                  </a:lnTo>
                  <a:lnTo>
                    <a:pt x="9523" y="337968"/>
                  </a:lnTo>
                  <a:lnTo>
                    <a:pt x="16188" y="341776"/>
                  </a:lnTo>
                  <a:lnTo>
                    <a:pt x="19045" y="344632"/>
                  </a:lnTo>
                  <a:lnTo>
                    <a:pt x="21902" y="355104"/>
                  </a:lnTo>
                  <a:lnTo>
                    <a:pt x="25711" y="362720"/>
                  </a:lnTo>
                  <a:lnTo>
                    <a:pt x="25711" y="373192"/>
                  </a:lnTo>
                  <a:lnTo>
                    <a:pt x="28568" y="376048"/>
                  </a:lnTo>
                  <a:lnTo>
                    <a:pt x="28568" y="390329"/>
                  </a:lnTo>
                  <a:lnTo>
                    <a:pt x="25711" y="396993"/>
                  </a:lnTo>
                  <a:lnTo>
                    <a:pt x="25711" y="400801"/>
                  </a:lnTo>
                  <a:lnTo>
                    <a:pt x="21902" y="407465"/>
                  </a:lnTo>
                  <a:lnTo>
                    <a:pt x="21902" y="425554"/>
                  </a:lnTo>
                  <a:lnTo>
                    <a:pt x="63801" y="425554"/>
                  </a:lnTo>
                  <a:lnTo>
                    <a:pt x="63801" y="415082"/>
                  </a:lnTo>
                  <a:lnTo>
                    <a:pt x="77132" y="415082"/>
                  </a:lnTo>
                  <a:lnTo>
                    <a:pt x="77132" y="411273"/>
                  </a:lnTo>
                  <a:lnTo>
                    <a:pt x="79989" y="407465"/>
                  </a:lnTo>
                  <a:lnTo>
                    <a:pt x="83798" y="400801"/>
                  </a:lnTo>
                  <a:lnTo>
                    <a:pt x="86655" y="396993"/>
                  </a:lnTo>
                  <a:lnTo>
                    <a:pt x="90464" y="396993"/>
                  </a:lnTo>
                  <a:lnTo>
                    <a:pt x="93320" y="394137"/>
                  </a:lnTo>
                  <a:lnTo>
                    <a:pt x="99986" y="394137"/>
                  </a:lnTo>
                  <a:lnTo>
                    <a:pt x="99986" y="379857"/>
                  </a:lnTo>
                  <a:lnTo>
                    <a:pt x="102843" y="373192"/>
                  </a:lnTo>
                  <a:lnTo>
                    <a:pt x="102843" y="365576"/>
                  </a:lnTo>
                  <a:lnTo>
                    <a:pt x="105700" y="358912"/>
                  </a:lnTo>
                  <a:lnTo>
                    <a:pt x="109509" y="355104"/>
                  </a:lnTo>
                  <a:lnTo>
                    <a:pt x="116175" y="352248"/>
                  </a:lnTo>
                  <a:lnTo>
                    <a:pt x="121888" y="352248"/>
                  </a:lnTo>
                  <a:lnTo>
                    <a:pt x="128554" y="355104"/>
                  </a:lnTo>
                  <a:lnTo>
                    <a:pt x="131411" y="358912"/>
                  </a:lnTo>
                  <a:lnTo>
                    <a:pt x="138076" y="362720"/>
                  </a:lnTo>
                  <a:lnTo>
                    <a:pt x="144742" y="369384"/>
                  </a:lnTo>
                  <a:lnTo>
                    <a:pt x="160931" y="369384"/>
                  </a:lnTo>
                  <a:lnTo>
                    <a:pt x="163787" y="373192"/>
                  </a:lnTo>
                  <a:lnTo>
                    <a:pt x="170453" y="376048"/>
                  </a:lnTo>
                  <a:lnTo>
                    <a:pt x="173310" y="379857"/>
                  </a:lnTo>
                  <a:lnTo>
                    <a:pt x="179976" y="379857"/>
                  </a:lnTo>
                  <a:lnTo>
                    <a:pt x="186641" y="376048"/>
                  </a:lnTo>
                  <a:lnTo>
                    <a:pt x="189498" y="373192"/>
                  </a:lnTo>
                  <a:lnTo>
                    <a:pt x="193307" y="376048"/>
                  </a:lnTo>
                  <a:lnTo>
                    <a:pt x="199973" y="376048"/>
                  </a:lnTo>
                  <a:lnTo>
                    <a:pt x="205686" y="373192"/>
                  </a:lnTo>
                  <a:lnTo>
                    <a:pt x="209495" y="369384"/>
                  </a:lnTo>
                  <a:lnTo>
                    <a:pt x="212352" y="362720"/>
                  </a:lnTo>
                  <a:lnTo>
                    <a:pt x="216161" y="352248"/>
                  </a:lnTo>
                  <a:lnTo>
                    <a:pt x="219018" y="344632"/>
                  </a:lnTo>
                  <a:lnTo>
                    <a:pt x="219018" y="337968"/>
                  </a:lnTo>
                  <a:lnTo>
                    <a:pt x="228540" y="327496"/>
                  </a:lnTo>
                  <a:lnTo>
                    <a:pt x="238063" y="323687"/>
                  </a:lnTo>
                  <a:lnTo>
                    <a:pt x="244729" y="320831"/>
                  </a:lnTo>
                  <a:lnTo>
                    <a:pt x="247585" y="317023"/>
                  </a:lnTo>
                  <a:lnTo>
                    <a:pt x="251394" y="310359"/>
                  </a:lnTo>
                  <a:lnTo>
                    <a:pt x="257108" y="306551"/>
                  </a:lnTo>
                  <a:lnTo>
                    <a:pt x="257108" y="285606"/>
                  </a:lnTo>
                  <a:lnTo>
                    <a:pt x="263774" y="272278"/>
                  </a:lnTo>
                  <a:lnTo>
                    <a:pt x="270440" y="268470"/>
                  </a:lnTo>
                  <a:lnTo>
                    <a:pt x="273296" y="268470"/>
                  </a:lnTo>
                  <a:lnTo>
                    <a:pt x="279962" y="264662"/>
                  </a:lnTo>
                  <a:lnTo>
                    <a:pt x="302816" y="239909"/>
                  </a:lnTo>
                  <a:lnTo>
                    <a:pt x="309482" y="226581"/>
                  </a:lnTo>
                  <a:lnTo>
                    <a:pt x="312338" y="222773"/>
                  </a:lnTo>
                  <a:lnTo>
                    <a:pt x="319004" y="222773"/>
                  </a:lnTo>
                  <a:lnTo>
                    <a:pt x="325670" y="219917"/>
                  </a:lnTo>
                  <a:lnTo>
                    <a:pt x="331383" y="219917"/>
                  </a:lnTo>
                  <a:lnTo>
                    <a:pt x="338049" y="205637"/>
                  </a:lnTo>
                  <a:lnTo>
                    <a:pt x="347572" y="205637"/>
                  </a:lnTo>
                  <a:lnTo>
                    <a:pt x="347572" y="201829"/>
                  </a:lnTo>
                  <a:lnTo>
                    <a:pt x="344715" y="195164"/>
                  </a:lnTo>
                  <a:lnTo>
                    <a:pt x="335192" y="184692"/>
                  </a:lnTo>
                  <a:lnTo>
                    <a:pt x="325670" y="180884"/>
                  </a:lnTo>
                  <a:lnTo>
                    <a:pt x="319004" y="180884"/>
                  </a:lnTo>
                  <a:lnTo>
                    <a:pt x="309482" y="178028"/>
                  </a:lnTo>
                  <a:lnTo>
                    <a:pt x="302816" y="178028"/>
                  </a:lnTo>
                  <a:lnTo>
                    <a:pt x="302816" y="159940"/>
                  </a:lnTo>
                  <a:lnTo>
                    <a:pt x="293293" y="159940"/>
                  </a:lnTo>
                  <a:lnTo>
                    <a:pt x="293293" y="142803"/>
                  </a:lnTo>
                  <a:lnTo>
                    <a:pt x="296150" y="138995"/>
                  </a:lnTo>
                  <a:lnTo>
                    <a:pt x="293293" y="125667"/>
                  </a:lnTo>
                  <a:lnTo>
                    <a:pt x="277105" y="125667"/>
                  </a:lnTo>
                  <a:lnTo>
                    <a:pt x="277105" y="107579"/>
                  </a:lnTo>
                  <a:lnTo>
                    <a:pt x="273296" y="104722"/>
                  </a:lnTo>
                  <a:lnTo>
                    <a:pt x="257108" y="104722"/>
                  </a:lnTo>
                  <a:lnTo>
                    <a:pt x="247585" y="94250"/>
                  </a:lnTo>
                  <a:lnTo>
                    <a:pt x="241872" y="90442"/>
                  </a:lnTo>
                  <a:lnTo>
                    <a:pt x="231397" y="69498"/>
                  </a:lnTo>
                  <a:lnTo>
                    <a:pt x="231397" y="55217"/>
                  </a:lnTo>
                  <a:lnTo>
                    <a:pt x="228540" y="52361"/>
                  </a:lnTo>
                  <a:lnTo>
                    <a:pt x="221874" y="38081"/>
                  </a:lnTo>
                  <a:lnTo>
                    <a:pt x="219018" y="35225"/>
                  </a:lnTo>
                  <a:lnTo>
                    <a:pt x="212352" y="35225"/>
                  </a:lnTo>
                  <a:lnTo>
                    <a:pt x="212352" y="17137"/>
                  </a:lnTo>
                  <a:lnTo>
                    <a:pt x="205686" y="10472"/>
                  </a:lnTo>
                  <a:lnTo>
                    <a:pt x="202829" y="0"/>
                  </a:lnTo>
                  <a:lnTo>
                    <a:pt x="183784" y="2856"/>
                  </a:lnTo>
                  <a:lnTo>
                    <a:pt x="177118" y="10472"/>
                  </a:lnTo>
                  <a:lnTo>
                    <a:pt x="163787" y="10472"/>
                  </a:lnTo>
                  <a:lnTo>
                    <a:pt x="141886" y="35225"/>
                  </a:lnTo>
                  <a:lnTo>
                    <a:pt x="138076" y="35225"/>
                  </a:lnTo>
                  <a:lnTo>
                    <a:pt x="138076" y="24753"/>
                  </a:lnTo>
                  <a:lnTo>
                    <a:pt x="135220" y="24753"/>
                  </a:lnTo>
                  <a:lnTo>
                    <a:pt x="135220" y="14280"/>
                  </a:lnTo>
                  <a:lnTo>
                    <a:pt x="131411" y="10472"/>
                  </a:lnTo>
                  <a:lnTo>
                    <a:pt x="121888" y="10472"/>
                  </a:lnTo>
                  <a:lnTo>
                    <a:pt x="116175" y="14280"/>
                  </a:lnTo>
                  <a:lnTo>
                    <a:pt x="90464" y="20945"/>
                  </a:lnTo>
                  <a:lnTo>
                    <a:pt x="70467" y="20945"/>
                  </a:lnTo>
                  <a:lnTo>
                    <a:pt x="60944" y="24753"/>
                  </a:lnTo>
                  <a:lnTo>
                    <a:pt x="41899" y="24753"/>
                  </a:lnTo>
                  <a:lnTo>
                    <a:pt x="41899" y="125667"/>
                  </a:lnTo>
                  <a:lnTo>
                    <a:pt x="38090" y="128523"/>
                  </a:lnTo>
                  <a:lnTo>
                    <a:pt x="41899" y="201829"/>
                  </a:lnTo>
                  <a:lnTo>
                    <a:pt x="2857" y="201829"/>
                  </a:lnTo>
                  <a:close/>
                </a:path>
              </a:pathLst>
            </a:custGeom>
            <a:solidFill>
              <a:srgbClr val="AFABAB"/>
            </a:solidFill>
            <a:ln w="9518" cap="flat">
              <a:noFill/>
              <a:prstDash val="solid"/>
              <a:miter/>
            </a:ln>
          </p:spPr>
          <p:txBody>
            <a:bodyPr rtlCol="0" anchor="ctr"/>
            <a:lstStyle/>
            <a:p>
              <a:endParaRPr lang="en-US" noProof="0" dirty="0"/>
            </a:p>
          </p:txBody>
        </p:sp>
        <p:sp>
          <p:nvSpPr>
            <p:cNvPr id="6516" name="Serbest Form 6515">
              <a:extLst>
                <a:ext uri="{FF2B5EF4-FFF2-40B4-BE49-F238E27FC236}">
                  <a16:creationId xmlns:a16="http://schemas.microsoft.com/office/drawing/2014/main" id="{046A01C7-4E2E-0340-975F-10D77C9A9984}"/>
                </a:ext>
              </a:extLst>
            </p:cNvPr>
            <p:cNvSpPr/>
            <p:nvPr/>
          </p:nvSpPr>
          <p:spPr>
            <a:xfrm>
              <a:off x="6386436" y="4817046"/>
              <a:ext cx="347571" cy="425553"/>
            </a:xfrm>
            <a:custGeom>
              <a:avLst/>
              <a:gdLst>
                <a:gd name="connsiteX0" fmla="*/ 0 w 347571"/>
                <a:gd name="connsiteY0" fmla="*/ 331303 h 425553"/>
                <a:gd name="connsiteX1" fmla="*/ 6666 w 347571"/>
                <a:gd name="connsiteY1" fmla="*/ 334160 h 425553"/>
                <a:gd name="connsiteX2" fmla="*/ 9523 w 347571"/>
                <a:gd name="connsiteY2" fmla="*/ 337968 h 425553"/>
                <a:gd name="connsiteX3" fmla="*/ 16188 w 347571"/>
                <a:gd name="connsiteY3" fmla="*/ 341776 h 425553"/>
                <a:gd name="connsiteX4" fmla="*/ 19045 w 347571"/>
                <a:gd name="connsiteY4" fmla="*/ 344632 h 425553"/>
                <a:gd name="connsiteX5" fmla="*/ 21902 w 347571"/>
                <a:gd name="connsiteY5" fmla="*/ 355104 h 425553"/>
                <a:gd name="connsiteX6" fmla="*/ 25711 w 347571"/>
                <a:gd name="connsiteY6" fmla="*/ 362720 h 425553"/>
                <a:gd name="connsiteX7" fmla="*/ 25711 w 347571"/>
                <a:gd name="connsiteY7" fmla="*/ 373192 h 425553"/>
                <a:gd name="connsiteX8" fmla="*/ 28568 w 347571"/>
                <a:gd name="connsiteY8" fmla="*/ 376048 h 425553"/>
                <a:gd name="connsiteX9" fmla="*/ 28568 w 347571"/>
                <a:gd name="connsiteY9" fmla="*/ 390329 h 425553"/>
                <a:gd name="connsiteX10" fmla="*/ 25711 w 347571"/>
                <a:gd name="connsiteY10" fmla="*/ 396993 h 425553"/>
                <a:gd name="connsiteX11" fmla="*/ 25711 w 347571"/>
                <a:gd name="connsiteY11" fmla="*/ 400801 h 425553"/>
                <a:gd name="connsiteX12" fmla="*/ 21902 w 347571"/>
                <a:gd name="connsiteY12" fmla="*/ 407465 h 425553"/>
                <a:gd name="connsiteX13" fmla="*/ 21902 w 347571"/>
                <a:gd name="connsiteY13" fmla="*/ 425554 h 425553"/>
                <a:gd name="connsiteX14" fmla="*/ 63801 w 347571"/>
                <a:gd name="connsiteY14" fmla="*/ 425554 h 425553"/>
                <a:gd name="connsiteX15" fmla="*/ 63801 w 347571"/>
                <a:gd name="connsiteY15" fmla="*/ 415082 h 425553"/>
                <a:gd name="connsiteX16" fmla="*/ 77132 w 347571"/>
                <a:gd name="connsiteY16" fmla="*/ 415082 h 425553"/>
                <a:gd name="connsiteX17" fmla="*/ 77132 w 347571"/>
                <a:gd name="connsiteY17" fmla="*/ 411273 h 425553"/>
                <a:gd name="connsiteX18" fmla="*/ 79989 w 347571"/>
                <a:gd name="connsiteY18" fmla="*/ 407465 h 425553"/>
                <a:gd name="connsiteX19" fmla="*/ 83798 w 347571"/>
                <a:gd name="connsiteY19" fmla="*/ 400801 h 425553"/>
                <a:gd name="connsiteX20" fmla="*/ 86655 w 347571"/>
                <a:gd name="connsiteY20" fmla="*/ 396993 h 425553"/>
                <a:gd name="connsiteX21" fmla="*/ 90464 w 347571"/>
                <a:gd name="connsiteY21" fmla="*/ 396993 h 425553"/>
                <a:gd name="connsiteX22" fmla="*/ 93320 w 347571"/>
                <a:gd name="connsiteY22" fmla="*/ 394137 h 425553"/>
                <a:gd name="connsiteX23" fmla="*/ 99986 w 347571"/>
                <a:gd name="connsiteY23" fmla="*/ 394137 h 425553"/>
                <a:gd name="connsiteX24" fmla="*/ 99986 w 347571"/>
                <a:gd name="connsiteY24" fmla="*/ 379857 h 425553"/>
                <a:gd name="connsiteX25" fmla="*/ 102843 w 347571"/>
                <a:gd name="connsiteY25" fmla="*/ 373192 h 425553"/>
                <a:gd name="connsiteX26" fmla="*/ 102843 w 347571"/>
                <a:gd name="connsiteY26" fmla="*/ 365576 h 425553"/>
                <a:gd name="connsiteX27" fmla="*/ 105700 w 347571"/>
                <a:gd name="connsiteY27" fmla="*/ 358912 h 425553"/>
                <a:gd name="connsiteX28" fmla="*/ 109509 w 347571"/>
                <a:gd name="connsiteY28" fmla="*/ 355104 h 425553"/>
                <a:gd name="connsiteX29" fmla="*/ 116175 w 347571"/>
                <a:gd name="connsiteY29" fmla="*/ 352248 h 425553"/>
                <a:gd name="connsiteX30" fmla="*/ 121888 w 347571"/>
                <a:gd name="connsiteY30" fmla="*/ 352248 h 425553"/>
                <a:gd name="connsiteX31" fmla="*/ 128554 w 347571"/>
                <a:gd name="connsiteY31" fmla="*/ 355104 h 425553"/>
                <a:gd name="connsiteX32" fmla="*/ 131411 w 347571"/>
                <a:gd name="connsiteY32" fmla="*/ 358912 h 425553"/>
                <a:gd name="connsiteX33" fmla="*/ 138076 w 347571"/>
                <a:gd name="connsiteY33" fmla="*/ 362720 h 425553"/>
                <a:gd name="connsiteX34" fmla="*/ 144742 w 347571"/>
                <a:gd name="connsiteY34" fmla="*/ 369384 h 425553"/>
                <a:gd name="connsiteX35" fmla="*/ 160931 w 347571"/>
                <a:gd name="connsiteY35" fmla="*/ 369384 h 425553"/>
                <a:gd name="connsiteX36" fmla="*/ 163787 w 347571"/>
                <a:gd name="connsiteY36" fmla="*/ 373192 h 425553"/>
                <a:gd name="connsiteX37" fmla="*/ 170453 w 347571"/>
                <a:gd name="connsiteY37" fmla="*/ 376048 h 425553"/>
                <a:gd name="connsiteX38" fmla="*/ 173310 w 347571"/>
                <a:gd name="connsiteY38" fmla="*/ 379857 h 425553"/>
                <a:gd name="connsiteX39" fmla="*/ 179976 w 347571"/>
                <a:gd name="connsiteY39" fmla="*/ 379857 h 425553"/>
                <a:gd name="connsiteX40" fmla="*/ 186641 w 347571"/>
                <a:gd name="connsiteY40" fmla="*/ 376048 h 425553"/>
                <a:gd name="connsiteX41" fmla="*/ 189498 w 347571"/>
                <a:gd name="connsiteY41" fmla="*/ 373192 h 425553"/>
                <a:gd name="connsiteX42" fmla="*/ 193307 w 347571"/>
                <a:gd name="connsiteY42" fmla="*/ 376048 h 425553"/>
                <a:gd name="connsiteX43" fmla="*/ 199973 w 347571"/>
                <a:gd name="connsiteY43" fmla="*/ 376048 h 425553"/>
                <a:gd name="connsiteX44" fmla="*/ 205686 w 347571"/>
                <a:gd name="connsiteY44" fmla="*/ 373192 h 425553"/>
                <a:gd name="connsiteX45" fmla="*/ 209495 w 347571"/>
                <a:gd name="connsiteY45" fmla="*/ 369384 h 425553"/>
                <a:gd name="connsiteX46" fmla="*/ 212352 w 347571"/>
                <a:gd name="connsiteY46" fmla="*/ 362720 h 425553"/>
                <a:gd name="connsiteX47" fmla="*/ 216161 w 347571"/>
                <a:gd name="connsiteY47" fmla="*/ 352248 h 425553"/>
                <a:gd name="connsiteX48" fmla="*/ 219018 w 347571"/>
                <a:gd name="connsiteY48" fmla="*/ 344632 h 425553"/>
                <a:gd name="connsiteX49" fmla="*/ 219018 w 347571"/>
                <a:gd name="connsiteY49" fmla="*/ 337968 h 425553"/>
                <a:gd name="connsiteX50" fmla="*/ 228540 w 347571"/>
                <a:gd name="connsiteY50" fmla="*/ 327496 h 425553"/>
                <a:gd name="connsiteX51" fmla="*/ 238063 w 347571"/>
                <a:gd name="connsiteY51" fmla="*/ 323687 h 425553"/>
                <a:gd name="connsiteX52" fmla="*/ 244729 w 347571"/>
                <a:gd name="connsiteY52" fmla="*/ 320831 h 425553"/>
                <a:gd name="connsiteX53" fmla="*/ 247585 w 347571"/>
                <a:gd name="connsiteY53" fmla="*/ 317023 h 425553"/>
                <a:gd name="connsiteX54" fmla="*/ 251394 w 347571"/>
                <a:gd name="connsiteY54" fmla="*/ 310359 h 425553"/>
                <a:gd name="connsiteX55" fmla="*/ 257108 w 347571"/>
                <a:gd name="connsiteY55" fmla="*/ 306551 h 425553"/>
                <a:gd name="connsiteX56" fmla="*/ 257108 w 347571"/>
                <a:gd name="connsiteY56" fmla="*/ 285606 h 425553"/>
                <a:gd name="connsiteX57" fmla="*/ 263774 w 347571"/>
                <a:gd name="connsiteY57" fmla="*/ 272278 h 425553"/>
                <a:gd name="connsiteX58" fmla="*/ 270440 w 347571"/>
                <a:gd name="connsiteY58" fmla="*/ 268470 h 425553"/>
                <a:gd name="connsiteX59" fmla="*/ 273296 w 347571"/>
                <a:gd name="connsiteY59" fmla="*/ 268470 h 425553"/>
                <a:gd name="connsiteX60" fmla="*/ 279962 w 347571"/>
                <a:gd name="connsiteY60" fmla="*/ 264662 h 425553"/>
                <a:gd name="connsiteX61" fmla="*/ 302816 w 347571"/>
                <a:gd name="connsiteY61" fmla="*/ 239909 h 425553"/>
                <a:gd name="connsiteX62" fmla="*/ 309482 w 347571"/>
                <a:gd name="connsiteY62" fmla="*/ 226581 h 425553"/>
                <a:gd name="connsiteX63" fmla="*/ 312338 w 347571"/>
                <a:gd name="connsiteY63" fmla="*/ 222773 h 425553"/>
                <a:gd name="connsiteX64" fmla="*/ 319004 w 347571"/>
                <a:gd name="connsiteY64" fmla="*/ 222773 h 425553"/>
                <a:gd name="connsiteX65" fmla="*/ 325670 w 347571"/>
                <a:gd name="connsiteY65" fmla="*/ 219917 h 425553"/>
                <a:gd name="connsiteX66" fmla="*/ 331383 w 347571"/>
                <a:gd name="connsiteY66" fmla="*/ 219917 h 425553"/>
                <a:gd name="connsiteX67" fmla="*/ 338049 w 347571"/>
                <a:gd name="connsiteY67" fmla="*/ 205637 h 425553"/>
                <a:gd name="connsiteX68" fmla="*/ 347572 w 347571"/>
                <a:gd name="connsiteY68" fmla="*/ 205637 h 425553"/>
                <a:gd name="connsiteX69" fmla="*/ 347572 w 347571"/>
                <a:gd name="connsiteY69" fmla="*/ 201829 h 425553"/>
                <a:gd name="connsiteX70" fmla="*/ 344715 w 347571"/>
                <a:gd name="connsiteY70" fmla="*/ 195164 h 425553"/>
                <a:gd name="connsiteX71" fmla="*/ 335192 w 347571"/>
                <a:gd name="connsiteY71" fmla="*/ 184692 h 425553"/>
                <a:gd name="connsiteX72" fmla="*/ 325670 w 347571"/>
                <a:gd name="connsiteY72" fmla="*/ 180884 h 425553"/>
                <a:gd name="connsiteX73" fmla="*/ 319004 w 347571"/>
                <a:gd name="connsiteY73" fmla="*/ 180884 h 425553"/>
                <a:gd name="connsiteX74" fmla="*/ 309482 w 347571"/>
                <a:gd name="connsiteY74" fmla="*/ 178028 h 425553"/>
                <a:gd name="connsiteX75" fmla="*/ 302816 w 347571"/>
                <a:gd name="connsiteY75" fmla="*/ 178028 h 425553"/>
                <a:gd name="connsiteX76" fmla="*/ 302816 w 347571"/>
                <a:gd name="connsiteY76" fmla="*/ 159940 h 425553"/>
                <a:gd name="connsiteX77" fmla="*/ 293293 w 347571"/>
                <a:gd name="connsiteY77" fmla="*/ 159940 h 425553"/>
                <a:gd name="connsiteX78" fmla="*/ 293293 w 347571"/>
                <a:gd name="connsiteY78" fmla="*/ 142803 h 425553"/>
                <a:gd name="connsiteX79" fmla="*/ 296150 w 347571"/>
                <a:gd name="connsiteY79" fmla="*/ 138995 h 425553"/>
                <a:gd name="connsiteX80" fmla="*/ 293293 w 347571"/>
                <a:gd name="connsiteY80" fmla="*/ 125667 h 425553"/>
                <a:gd name="connsiteX81" fmla="*/ 277105 w 347571"/>
                <a:gd name="connsiteY81" fmla="*/ 125667 h 425553"/>
                <a:gd name="connsiteX82" fmla="*/ 277105 w 347571"/>
                <a:gd name="connsiteY82" fmla="*/ 107579 h 425553"/>
                <a:gd name="connsiteX83" fmla="*/ 273296 w 347571"/>
                <a:gd name="connsiteY83" fmla="*/ 104722 h 425553"/>
                <a:gd name="connsiteX84" fmla="*/ 257108 w 347571"/>
                <a:gd name="connsiteY84" fmla="*/ 104722 h 425553"/>
                <a:gd name="connsiteX85" fmla="*/ 247585 w 347571"/>
                <a:gd name="connsiteY85" fmla="*/ 94250 h 425553"/>
                <a:gd name="connsiteX86" fmla="*/ 241872 w 347571"/>
                <a:gd name="connsiteY86" fmla="*/ 90442 h 425553"/>
                <a:gd name="connsiteX87" fmla="*/ 231397 w 347571"/>
                <a:gd name="connsiteY87" fmla="*/ 69498 h 425553"/>
                <a:gd name="connsiteX88" fmla="*/ 231397 w 347571"/>
                <a:gd name="connsiteY88" fmla="*/ 55217 h 425553"/>
                <a:gd name="connsiteX89" fmla="*/ 228540 w 347571"/>
                <a:gd name="connsiteY89" fmla="*/ 52361 h 425553"/>
                <a:gd name="connsiteX90" fmla="*/ 221874 w 347571"/>
                <a:gd name="connsiteY90" fmla="*/ 38081 h 425553"/>
                <a:gd name="connsiteX91" fmla="*/ 219018 w 347571"/>
                <a:gd name="connsiteY91" fmla="*/ 35225 h 425553"/>
                <a:gd name="connsiteX92" fmla="*/ 212352 w 347571"/>
                <a:gd name="connsiteY92" fmla="*/ 35225 h 425553"/>
                <a:gd name="connsiteX93" fmla="*/ 212352 w 347571"/>
                <a:gd name="connsiteY93" fmla="*/ 17137 h 425553"/>
                <a:gd name="connsiteX94" fmla="*/ 205686 w 347571"/>
                <a:gd name="connsiteY94" fmla="*/ 10472 h 425553"/>
                <a:gd name="connsiteX95" fmla="*/ 202829 w 347571"/>
                <a:gd name="connsiteY95" fmla="*/ 0 h 425553"/>
                <a:gd name="connsiteX96" fmla="*/ 183784 w 347571"/>
                <a:gd name="connsiteY96" fmla="*/ 2856 h 425553"/>
                <a:gd name="connsiteX97" fmla="*/ 177118 w 347571"/>
                <a:gd name="connsiteY97" fmla="*/ 10472 h 425553"/>
                <a:gd name="connsiteX98" fmla="*/ 163787 w 347571"/>
                <a:gd name="connsiteY98" fmla="*/ 10472 h 425553"/>
                <a:gd name="connsiteX99" fmla="*/ 141886 w 347571"/>
                <a:gd name="connsiteY99" fmla="*/ 35225 h 425553"/>
                <a:gd name="connsiteX100" fmla="*/ 138076 w 347571"/>
                <a:gd name="connsiteY100" fmla="*/ 35225 h 425553"/>
                <a:gd name="connsiteX101" fmla="*/ 138076 w 347571"/>
                <a:gd name="connsiteY101" fmla="*/ 24753 h 425553"/>
                <a:gd name="connsiteX102" fmla="*/ 135220 w 347571"/>
                <a:gd name="connsiteY102" fmla="*/ 24753 h 425553"/>
                <a:gd name="connsiteX103" fmla="*/ 135220 w 347571"/>
                <a:gd name="connsiteY103" fmla="*/ 14280 h 425553"/>
                <a:gd name="connsiteX104" fmla="*/ 131411 w 347571"/>
                <a:gd name="connsiteY104" fmla="*/ 10472 h 425553"/>
                <a:gd name="connsiteX105" fmla="*/ 121888 w 347571"/>
                <a:gd name="connsiteY105" fmla="*/ 10472 h 425553"/>
                <a:gd name="connsiteX106" fmla="*/ 116175 w 347571"/>
                <a:gd name="connsiteY106" fmla="*/ 14280 h 425553"/>
                <a:gd name="connsiteX107" fmla="*/ 90464 w 347571"/>
                <a:gd name="connsiteY107" fmla="*/ 20945 h 425553"/>
                <a:gd name="connsiteX108" fmla="*/ 70467 w 347571"/>
                <a:gd name="connsiteY108" fmla="*/ 20945 h 425553"/>
                <a:gd name="connsiteX109" fmla="*/ 60944 w 347571"/>
                <a:gd name="connsiteY109" fmla="*/ 24753 h 425553"/>
                <a:gd name="connsiteX110" fmla="*/ 41899 w 347571"/>
                <a:gd name="connsiteY110" fmla="*/ 24753 h 425553"/>
                <a:gd name="connsiteX111" fmla="*/ 41899 w 347571"/>
                <a:gd name="connsiteY111" fmla="*/ 125667 h 425553"/>
                <a:gd name="connsiteX112" fmla="*/ 38090 w 347571"/>
                <a:gd name="connsiteY112" fmla="*/ 128523 h 425553"/>
                <a:gd name="connsiteX113" fmla="*/ 41899 w 347571"/>
                <a:gd name="connsiteY113" fmla="*/ 201829 h 425553"/>
                <a:gd name="connsiteX114" fmla="*/ 2857 w 347571"/>
                <a:gd name="connsiteY114" fmla="*/ 201829 h 42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47571" h="425553">
                  <a:moveTo>
                    <a:pt x="0" y="331303"/>
                  </a:moveTo>
                  <a:lnTo>
                    <a:pt x="6666" y="334160"/>
                  </a:lnTo>
                  <a:lnTo>
                    <a:pt x="9523" y="337968"/>
                  </a:lnTo>
                  <a:lnTo>
                    <a:pt x="16188" y="341776"/>
                  </a:lnTo>
                  <a:lnTo>
                    <a:pt x="19045" y="344632"/>
                  </a:lnTo>
                  <a:lnTo>
                    <a:pt x="21902" y="355104"/>
                  </a:lnTo>
                  <a:lnTo>
                    <a:pt x="25711" y="362720"/>
                  </a:lnTo>
                  <a:lnTo>
                    <a:pt x="25711" y="373192"/>
                  </a:lnTo>
                  <a:lnTo>
                    <a:pt x="28568" y="376048"/>
                  </a:lnTo>
                  <a:lnTo>
                    <a:pt x="28568" y="390329"/>
                  </a:lnTo>
                  <a:lnTo>
                    <a:pt x="25711" y="396993"/>
                  </a:lnTo>
                  <a:lnTo>
                    <a:pt x="25711" y="400801"/>
                  </a:lnTo>
                  <a:lnTo>
                    <a:pt x="21902" y="407465"/>
                  </a:lnTo>
                  <a:lnTo>
                    <a:pt x="21902" y="425554"/>
                  </a:lnTo>
                  <a:lnTo>
                    <a:pt x="63801" y="425554"/>
                  </a:lnTo>
                  <a:lnTo>
                    <a:pt x="63801" y="415082"/>
                  </a:lnTo>
                  <a:lnTo>
                    <a:pt x="77132" y="415082"/>
                  </a:lnTo>
                  <a:lnTo>
                    <a:pt x="77132" y="411273"/>
                  </a:lnTo>
                  <a:lnTo>
                    <a:pt x="79989" y="407465"/>
                  </a:lnTo>
                  <a:lnTo>
                    <a:pt x="83798" y="400801"/>
                  </a:lnTo>
                  <a:lnTo>
                    <a:pt x="86655" y="396993"/>
                  </a:lnTo>
                  <a:lnTo>
                    <a:pt x="90464" y="396993"/>
                  </a:lnTo>
                  <a:lnTo>
                    <a:pt x="93320" y="394137"/>
                  </a:lnTo>
                  <a:lnTo>
                    <a:pt x="99986" y="394137"/>
                  </a:lnTo>
                  <a:lnTo>
                    <a:pt x="99986" y="379857"/>
                  </a:lnTo>
                  <a:lnTo>
                    <a:pt x="102843" y="373192"/>
                  </a:lnTo>
                  <a:lnTo>
                    <a:pt x="102843" y="365576"/>
                  </a:lnTo>
                  <a:lnTo>
                    <a:pt x="105700" y="358912"/>
                  </a:lnTo>
                  <a:lnTo>
                    <a:pt x="109509" y="355104"/>
                  </a:lnTo>
                  <a:lnTo>
                    <a:pt x="116175" y="352248"/>
                  </a:lnTo>
                  <a:lnTo>
                    <a:pt x="121888" y="352248"/>
                  </a:lnTo>
                  <a:lnTo>
                    <a:pt x="128554" y="355104"/>
                  </a:lnTo>
                  <a:lnTo>
                    <a:pt x="131411" y="358912"/>
                  </a:lnTo>
                  <a:lnTo>
                    <a:pt x="138076" y="362720"/>
                  </a:lnTo>
                  <a:lnTo>
                    <a:pt x="144742" y="369384"/>
                  </a:lnTo>
                  <a:lnTo>
                    <a:pt x="160931" y="369384"/>
                  </a:lnTo>
                  <a:lnTo>
                    <a:pt x="163787" y="373192"/>
                  </a:lnTo>
                  <a:lnTo>
                    <a:pt x="170453" y="376048"/>
                  </a:lnTo>
                  <a:lnTo>
                    <a:pt x="173310" y="379857"/>
                  </a:lnTo>
                  <a:lnTo>
                    <a:pt x="179976" y="379857"/>
                  </a:lnTo>
                  <a:lnTo>
                    <a:pt x="186641" y="376048"/>
                  </a:lnTo>
                  <a:lnTo>
                    <a:pt x="189498" y="373192"/>
                  </a:lnTo>
                  <a:lnTo>
                    <a:pt x="193307" y="376048"/>
                  </a:lnTo>
                  <a:lnTo>
                    <a:pt x="199973" y="376048"/>
                  </a:lnTo>
                  <a:lnTo>
                    <a:pt x="205686" y="373192"/>
                  </a:lnTo>
                  <a:lnTo>
                    <a:pt x="209495" y="369384"/>
                  </a:lnTo>
                  <a:lnTo>
                    <a:pt x="212352" y="362720"/>
                  </a:lnTo>
                  <a:lnTo>
                    <a:pt x="216161" y="352248"/>
                  </a:lnTo>
                  <a:lnTo>
                    <a:pt x="219018" y="344632"/>
                  </a:lnTo>
                  <a:lnTo>
                    <a:pt x="219018" y="337968"/>
                  </a:lnTo>
                  <a:lnTo>
                    <a:pt x="228540" y="327496"/>
                  </a:lnTo>
                  <a:lnTo>
                    <a:pt x="238063" y="323687"/>
                  </a:lnTo>
                  <a:lnTo>
                    <a:pt x="244729" y="320831"/>
                  </a:lnTo>
                  <a:lnTo>
                    <a:pt x="247585" y="317023"/>
                  </a:lnTo>
                  <a:lnTo>
                    <a:pt x="251394" y="310359"/>
                  </a:lnTo>
                  <a:lnTo>
                    <a:pt x="257108" y="306551"/>
                  </a:lnTo>
                  <a:lnTo>
                    <a:pt x="257108" y="285606"/>
                  </a:lnTo>
                  <a:lnTo>
                    <a:pt x="263774" y="272278"/>
                  </a:lnTo>
                  <a:lnTo>
                    <a:pt x="270440" y="268470"/>
                  </a:lnTo>
                  <a:lnTo>
                    <a:pt x="273296" y="268470"/>
                  </a:lnTo>
                  <a:lnTo>
                    <a:pt x="279962" y="264662"/>
                  </a:lnTo>
                  <a:lnTo>
                    <a:pt x="302816" y="239909"/>
                  </a:lnTo>
                  <a:lnTo>
                    <a:pt x="309482" y="226581"/>
                  </a:lnTo>
                  <a:lnTo>
                    <a:pt x="312338" y="222773"/>
                  </a:lnTo>
                  <a:lnTo>
                    <a:pt x="319004" y="222773"/>
                  </a:lnTo>
                  <a:lnTo>
                    <a:pt x="325670" y="219917"/>
                  </a:lnTo>
                  <a:lnTo>
                    <a:pt x="331383" y="219917"/>
                  </a:lnTo>
                  <a:lnTo>
                    <a:pt x="338049" y="205637"/>
                  </a:lnTo>
                  <a:lnTo>
                    <a:pt x="347572" y="205637"/>
                  </a:lnTo>
                  <a:lnTo>
                    <a:pt x="347572" y="201829"/>
                  </a:lnTo>
                  <a:lnTo>
                    <a:pt x="344715" y="195164"/>
                  </a:lnTo>
                  <a:lnTo>
                    <a:pt x="335192" y="184692"/>
                  </a:lnTo>
                  <a:lnTo>
                    <a:pt x="325670" y="180884"/>
                  </a:lnTo>
                  <a:lnTo>
                    <a:pt x="319004" y="180884"/>
                  </a:lnTo>
                  <a:lnTo>
                    <a:pt x="309482" y="178028"/>
                  </a:lnTo>
                  <a:lnTo>
                    <a:pt x="302816" y="178028"/>
                  </a:lnTo>
                  <a:lnTo>
                    <a:pt x="302816" y="159940"/>
                  </a:lnTo>
                  <a:lnTo>
                    <a:pt x="293293" y="159940"/>
                  </a:lnTo>
                  <a:lnTo>
                    <a:pt x="293293" y="142803"/>
                  </a:lnTo>
                  <a:lnTo>
                    <a:pt x="296150" y="138995"/>
                  </a:lnTo>
                  <a:lnTo>
                    <a:pt x="293293" y="125667"/>
                  </a:lnTo>
                  <a:lnTo>
                    <a:pt x="277105" y="125667"/>
                  </a:lnTo>
                  <a:lnTo>
                    <a:pt x="277105" y="107579"/>
                  </a:lnTo>
                  <a:lnTo>
                    <a:pt x="273296" y="104722"/>
                  </a:lnTo>
                  <a:lnTo>
                    <a:pt x="257108" y="104722"/>
                  </a:lnTo>
                  <a:lnTo>
                    <a:pt x="247585" y="94250"/>
                  </a:lnTo>
                  <a:lnTo>
                    <a:pt x="241872" y="90442"/>
                  </a:lnTo>
                  <a:lnTo>
                    <a:pt x="231397" y="69498"/>
                  </a:lnTo>
                  <a:lnTo>
                    <a:pt x="231397" y="55217"/>
                  </a:lnTo>
                  <a:lnTo>
                    <a:pt x="228540" y="52361"/>
                  </a:lnTo>
                  <a:lnTo>
                    <a:pt x="221874" y="38081"/>
                  </a:lnTo>
                  <a:lnTo>
                    <a:pt x="219018" y="35225"/>
                  </a:lnTo>
                  <a:lnTo>
                    <a:pt x="212352" y="35225"/>
                  </a:lnTo>
                  <a:lnTo>
                    <a:pt x="212352" y="17137"/>
                  </a:lnTo>
                  <a:lnTo>
                    <a:pt x="205686" y="10472"/>
                  </a:lnTo>
                  <a:lnTo>
                    <a:pt x="202829" y="0"/>
                  </a:lnTo>
                  <a:lnTo>
                    <a:pt x="183784" y="2856"/>
                  </a:lnTo>
                  <a:lnTo>
                    <a:pt x="177118" y="10472"/>
                  </a:lnTo>
                  <a:lnTo>
                    <a:pt x="163787" y="10472"/>
                  </a:lnTo>
                  <a:lnTo>
                    <a:pt x="141886" y="35225"/>
                  </a:lnTo>
                  <a:lnTo>
                    <a:pt x="138076" y="35225"/>
                  </a:lnTo>
                  <a:lnTo>
                    <a:pt x="138076" y="24753"/>
                  </a:lnTo>
                  <a:lnTo>
                    <a:pt x="135220" y="24753"/>
                  </a:lnTo>
                  <a:lnTo>
                    <a:pt x="135220" y="14280"/>
                  </a:lnTo>
                  <a:lnTo>
                    <a:pt x="131411" y="10472"/>
                  </a:lnTo>
                  <a:lnTo>
                    <a:pt x="121888" y="10472"/>
                  </a:lnTo>
                  <a:lnTo>
                    <a:pt x="116175" y="14280"/>
                  </a:lnTo>
                  <a:lnTo>
                    <a:pt x="90464" y="20945"/>
                  </a:lnTo>
                  <a:lnTo>
                    <a:pt x="70467" y="20945"/>
                  </a:lnTo>
                  <a:lnTo>
                    <a:pt x="60944" y="24753"/>
                  </a:lnTo>
                  <a:lnTo>
                    <a:pt x="41899" y="24753"/>
                  </a:lnTo>
                  <a:lnTo>
                    <a:pt x="41899" y="125667"/>
                  </a:lnTo>
                  <a:lnTo>
                    <a:pt x="38090" y="128523"/>
                  </a:lnTo>
                  <a:lnTo>
                    <a:pt x="41899" y="201829"/>
                  </a:lnTo>
                  <a:lnTo>
                    <a:pt x="2857" y="201829"/>
                  </a:lnTo>
                  <a:close/>
                </a:path>
              </a:pathLst>
            </a:custGeom>
            <a:noFill/>
            <a:ln w="2379" cap="flat">
              <a:solidFill>
                <a:srgbClr val="FFFFFF"/>
              </a:solidFill>
              <a:prstDash val="solid"/>
              <a:round/>
            </a:ln>
          </p:spPr>
          <p:txBody>
            <a:bodyPr rtlCol="0" anchor="ctr"/>
            <a:lstStyle/>
            <a:p>
              <a:endParaRPr lang="en-US" noProof="0" dirty="0"/>
            </a:p>
          </p:txBody>
        </p:sp>
        <p:sp>
          <p:nvSpPr>
            <p:cNvPr id="6517" name="Serbest Form 6516">
              <a:extLst>
                <a:ext uri="{FF2B5EF4-FFF2-40B4-BE49-F238E27FC236}">
                  <a16:creationId xmlns:a16="http://schemas.microsoft.com/office/drawing/2014/main" id="{2BC24EEA-B6F3-2742-9905-176930C85B4C}"/>
                </a:ext>
              </a:extLst>
            </p:cNvPr>
            <p:cNvSpPr/>
            <p:nvPr/>
          </p:nvSpPr>
          <p:spPr>
            <a:xfrm>
              <a:off x="6193129" y="1839124"/>
              <a:ext cx="154264" cy="135186"/>
            </a:xfrm>
            <a:custGeom>
              <a:avLst/>
              <a:gdLst>
                <a:gd name="connsiteX0" fmla="*/ 143790 w 154264"/>
                <a:gd name="connsiteY0" fmla="*/ 44745 h 135186"/>
                <a:gd name="connsiteX1" fmla="*/ 133315 w 154264"/>
                <a:gd name="connsiteY1" fmla="*/ 44745 h 135186"/>
                <a:gd name="connsiteX2" fmla="*/ 133315 w 154264"/>
                <a:gd name="connsiteY2" fmla="*/ 35225 h 135186"/>
                <a:gd name="connsiteX3" fmla="*/ 143790 w 154264"/>
                <a:gd name="connsiteY3" fmla="*/ 24753 h 135186"/>
                <a:gd name="connsiteX4" fmla="*/ 143790 w 154264"/>
                <a:gd name="connsiteY4" fmla="*/ 17136 h 135186"/>
                <a:gd name="connsiteX5" fmla="*/ 137124 w 154264"/>
                <a:gd name="connsiteY5" fmla="*/ 17136 h 135186"/>
                <a:gd name="connsiteX6" fmla="*/ 129506 w 154264"/>
                <a:gd name="connsiteY6" fmla="*/ 20944 h 135186"/>
                <a:gd name="connsiteX7" fmla="*/ 126649 w 154264"/>
                <a:gd name="connsiteY7" fmla="*/ 20944 h 135186"/>
                <a:gd name="connsiteX8" fmla="*/ 126649 w 154264"/>
                <a:gd name="connsiteY8" fmla="*/ 17136 h 135186"/>
                <a:gd name="connsiteX9" fmla="*/ 119031 w 154264"/>
                <a:gd name="connsiteY9" fmla="*/ 17136 h 135186"/>
                <a:gd name="connsiteX10" fmla="*/ 112366 w 154264"/>
                <a:gd name="connsiteY10" fmla="*/ 6664 h 135186"/>
                <a:gd name="connsiteX11" fmla="*/ 80941 w 154264"/>
                <a:gd name="connsiteY11" fmla="*/ 6664 h 135186"/>
                <a:gd name="connsiteX12" fmla="*/ 77132 w 154264"/>
                <a:gd name="connsiteY12" fmla="*/ 3808 h 135186"/>
                <a:gd name="connsiteX13" fmla="*/ 69514 w 154264"/>
                <a:gd name="connsiteY13" fmla="*/ 3808 h 135186"/>
                <a:gd name="connsiteX14" fmla="*/ 62848 w 154264"/>
                <a:gd name="connsiteY14" fmla="*/ 6664 h 135186"/>
                <a:gd name="connsiteX15" fmla="*/ 52374 w 154264"/>
                <a:gd name="connsiteY15" fmla="*/ 3808 h 135186"/>
                <a:gd name="connsiteX16" fmla="*/ 38090 w 154264"/>
                <a:gd name="connsiteY16" fmla="*/ 3808 h 135186"/>
                <a:gd name="connsiteX17" fmla="*/ 23806 w 154264"/>
                <a:gd name="connsiteY17" fmla="*/ 6664 h 135186"/>
                <a:gd name="connsiteX18" fmla="*/ 17140 w 154264"/>
                <a:gd name="connsiteY18" fmla="*/ 3808 h 135186"/>
                <a:gd name="connsiteX19" fmla="*/ 13331 w 154264"/>
                <a:gd name="connsiteY19" fmla="*/ 0 h 135186"/>
                <a:gd name="connsiteX20" fmla="*/ 10475 w 154264"/>
                <a:gd name="connsiteY20" fmla="*/ 0 h 135186"/>
                <a:gd name="connsiteX21" fmla="*/ 10475 w 154264"/>
                <a:gd name="connsiteY21" fmla="*/ 14280 h 135186"/>
                <a:gd name="connsiteX22" fmla="*/ 0 w 154264"/>
                <a:gd name="connsiteY22" fmla="*/ 17136 h 135186"/>
                <a:gd name="connsiteX23" fmla="*/ 6666 w 154264"/>
                <a:gd name="connsiteY23" fmla="*/ 24753 h 135186"/>
                <a:gd name="connsiteX24" fmla="*/ 17140 w 154264"/>
                <a:gd name="connsiteY24" fmla="*/ 27609 h 135186"/>
                <a:gd name="connsiteX25" fmla="*/ 17140 w 154264"/>
                <a:gd name="connsiteY25" fmla="*/ 35225 h 135186"/>
                <a:gd name="connsiteX26" fmla="*/ 20950 w 154264"/>
                <a:gd name="connsiteY26" fmla="*/ 35225 h 135186"/>
                <a:gd name="connsiteX27" fmla="*/ 23806 w 154264"/>
                <a:gd name="connsiteY27" fmla="*/ 38081 h 135186"/>
                <a:gd name="connsiteX28" fmla="*/ 23806 w 154264"/>
                <a:gd name="connsiteY28" fmla="*/ 48553 h 135186"/>
                <a:gd name="connsiteX29" fmla="*/ 34281 w 154264"/>
                <a:gd name="connsiteY29" fmla="*/ 52361 h 135186"/>
                <a:gd name="connsiteX30" fmla="*/ 41899 w 154264"/>
                <a:gd name="connsiteY30" fmla="*/ 69498 h 135186"/>
                <a:gd name="connsiteX31" fmla="*/ 48565 w 154264"/>
                <a:gd name="connsiteY31" fmla="*/ 76162 h 135186"/>
                <a:gd name="connsiteX32" fmla="*/ 56182 w 154264"/>
                <a:gd name="connsiteY32" fmla="*/ 79970 h 135186"/>
                <a:gd name="connsiteX33" fmla="*/ 66658 w 154264"/>
                <a:gd name="connsiteY33" fmla="*/ 86634 h 135186"/>
                <a:gd name="connsiteX34" fmla="*/ 73323 w 154264"/>
                <a:gd name="connsiteY34" fmla="*/ 90442 h 135186"/>
                <a:gd name="connsiteX35" fmla="*/ 77132 w 154264"/>
                <a:gd name="connsiteY35" fmla="*/ 97106 h 135186"/>
                <a:gd name="connsiteX36" fmla="*/ 77132 w 154264"/>
                <a:gd name="connsiteY36" fmla="*/ 100914 h 135186"/>
                <a:gd name="connsiteX37" fmla="*/ 73323 w 154264"/>
                <a:gd name="connsiteY37" fmla="*/ 103770 h 135186"/>
                <a:gd name="connsiteX38" fmla="*/ 80941 w 154264"/>
                <a:gd name="connsiteY38" fmla="*/ 103770 h 135186"/>
                <a:gd name="connsiteX39" fmla="*/ 91416 w 154264"/>
                <a:gd name="connsiteY39" fmla="*/ 114243 h 135186"/>
                <a:gd name="connsiteX40" fmla="*/ 94273 w 154264"/>
                <a:gd name="connsiteY40" fmla="*/ 121859 h 135186"/>
                <a:gd name="connsiteX41" fmla="*/ 101891 w 154264"/>
                <a:gd name="connsiteY41" fmla="*/ 124715 h 135186"/>
                <a:gd name="connsiteX42" fmla="*/ 112366 w 154264"/>
                <a:gd name="connsiteY42" fmla="*/ 135187 h 135186"/>
                <a:gd name="connsiteX43" fmla="*/ 122840 w 154264"/>
                <a:gd name="connsiteY43" fmla="*/ 118051 h 135186"/>
                <a:gd name="connsiteX44" fmla="*/ 115222 w 154264"/>
                <a:gd name="connsiteY44" fmla="*/ 114243 h 135186"/>
                <a:gd name="connsiteX45" fmla="*/ 112366 w 154264"/>
                <a:gd name="connsiteY45" fmla="*/ 114243 h 135186"/>
                <a:gd name="connsiteX46" fmla="*/ 108556 w 154264"/>
                <a:gd name="connsiteY46" fmla="*/ 111386 h 135186"/>
                <a:gd name="connsiteX47" fmla="*/ 108556 w 154264"/>
                <a:gd name="connsiteY47" fmla="*/ 107578 h 135186"/>
                <a:gd name="connsiteX48" fmla="*/ 112366 w 154264"/>
                <a:gd name="connsiteY48" fmla="*/ 103770 h 135186"/>
                <a:gd name="connsiteX49" fmla="*/ 115222 w 154264"/>
                <a:gd name="connsiteY49" fmla="*/ 103770 h 135186"/>
                <a:gd name="connsiteX50" fmla="*/ 119031 w 154264"/>
                <a:gd name="connsiteY50" fmla="*/ 97106 h 135186"/>
                <a:gd name="connsiteX51" fmla="*/ 119031 w 154264"/>
                <a:gd name="connsiteY51" fmla="*/ 94250 h 135186"/>
                <a:gd name="connsiteX52" fmla="*/ 122840 w 154264"/>
                <a:gd name="connsiteY52" fmla="*/ 90442 h 135186"/>
                <a:gd name="connsiteX53" fmla="*/ 133315 w 154264"/>
                <a:gd name="connsiteY53" fmla="*/ 90442 h 135186"/>
                <a:gd name="connsiteX54" fmla="*/ 133315 w 154264"/>
                <a:gd name="connsiteY54" fmla="*/ 76162 h 135186"/>
                <a:gd name="connsiteX55" fmla="*/ 150456 w 154264"/>
                <a:gd name="connsiteY55" fmla="*/ 76162 h 135186"/>
                <a:gd name="connsiteX56" fmla="*/ 150456 w 154264"/>
                <a:gd name="connsiteY56" fmla="*/ 73306 h 135186"/>
                <a:gd name="connsiteX57" fmla="*/ 147599 w 154264"/>
                <a:gd name="connsiteY57" fmla="*/ 65689 h 135186"/>
                <a:gd name="connsiteX58" fmla="*/ 139981 w 154264"/>
                <a:gd name="connsiteY58" fmla="*/ 59025 h 135186"/>
                <a:gd name="connsiteX59" fmla="*/ 154265 w 154264"/>
                <a:gd name="connsiteY59" fmla="*/ 55217 h 135186"/>
                <a:gd name="connsiteX60" fmla="*/ 150456 w 154264"/>
                <a:gd name="connsiteY60" fmla="*/ 48553 h 135186"/>
                <a:gd name="connsiteX61" fmla="*/ 147599 w 154264"/>
                <a:gd name="connsiteY61" fmla="*/ 44745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264" h="135186">
                  <a:moveTo>
                    <a:pt x="143790" y="44745"/>
                  </a:moveTo>
                  <a:lnTo>
                    <a:pt x="133315" y="44745"/>
                  </a:lnTo>
                  <a:lnTo>
                    <a:pt x="133315" y="35225"/>
                  </a:lnTo>
                  <a:lnTo>
                    <a:pt x="143790" y="24753"/>
                  </a:lnTo>
                  <a:lnTo>
                    <a:pt x="143790" y="17136"/>
                  </a:lnTo>
                  <a:lnTo>
                    <a:pt x="137124" y="17136"/>
                  </a:lnTo>
                  <a:lnTo>
                    <a:pt x="129506" y="20944"/>
                  </a:lnTo>
                  <a:lnTo>
                    <a:pt x="126649" y="20944"/>
                  </a:lnTo>
                  <a:lnTo>
                    <a:pt x="126649" y="17136"/>
                  </a:lnTo>
                  <a:lnTo>
                    <a:pt x="119031" y="17136"/>
                  </a:lnTo>
                  <a:lnTo>
                    <a:pt x="112366" y="6664"/>
                  </a:lnTo>
                  <a:lnTo>
                    <a:pt x="80941" y="6664"/>
                  </a:lnTo>
                  <a:lnTo>
                    <a:pt x="77132" y="3808"/>
                  </a:lnTo>
                  <a:lnTo>
                    <a:pt x="69514" y="3808"/>
                  </a:lnTo>
                  <a:lnTo>
                    <a:pt x="62848" y="6664"/>
                  </a:lnTo>
                  <a:lnTo>
                    <a:pt x="52374" y="3808"/>
                  </a:lnTo>
                  <a:lnTo>
                    <a:pt x="38090" y="3808"/>
                  </a:lnTo>
                  <a:lnTo>
                    <a:pt x="23806" y="6664"/>
                  </a:lnTo>
                  <a:lnTo>
                    <a:pt x="17140" y="3808"/>
                  </a:lnTo>
                  <a:lnTo>
                    <a:pt x="13331" y="0"/>
                  </a:lnTo>
                  <a:lnTo>
                    <a:pt x="10475" y="0"/>
                  </a:lnTo>
                  <a:lnTo>
                    <a:pt x="10475" y="14280"/>
                  </a:lnTo>
                  <a:lnTo>
                    <a:pt x="0" y="17136"/>
                  </a:lnTo>
                  <a:lnTo>
                    <a:pt x="6666" y="24753"/>
                  </a:lnTo>
                  <a:lnTo>
                    <a:pt x="17140" y="27609"/>
                  </a:lnTo>
                  <a:lnTo>
                    <a:pt x="17140" y="35225"/>
                  </a:lnTo>
                  <a:lnTo>
                    <a:pt x="20950" y="35225"/>
                  </a:lnTo>
                  <a:lnTo>
                    <a:pt x="23806" y="38081"/>
                  </a:lnTo>
                  <a:lnTo>
                    <a:pt x="23806" y="48553"/>
                  </a:lnTo>
                  <a:lnTo>
                    <a:pt x="34281" y="52361"/>
                  </a:lnTo>
                  <a:lnTo>
                    <a:pt x="41899" y="69498"/>
                  </a:lnTo>
                  <a:lnTo>
                    <a:pt x="48565" y="76162"/>
                  </a:lnTo>
                  <a:lnTo>
                    <a:pt x="56182" y="79970"/>
                  </a:lnTo>
                  <a:lnTo>
                    <a:pt x="66658" y="86634"/>
                  </a:lnTo>
                  <a:lnTo>
                    <a:pt x="73323" y="90442"/>
                  </a:lnTo>
                  <a:lnTo>
                    <a:pt x="77132" y="97106"/>
                  </a:lnTo>
                  <a:lnTo>
                    <a:pt x="77132" y="100914"/>
                  </a:lnTo>
                  <a:lnTo>
                    <a:pt x="73323" y="103770"/>
                  </a:lnTo>
                  <a:lnTo>
                    <a:pt x="80941" y="103770"/>
                  </a:lnTo>
                  <a:lnTo>
                    <a:pt x="91416" y="114243"/>
                  </a:lnTo>
                  <a:lnTo>
                    <a:pt x="94273" y="121859"/>
                  </a:lnTo>
                  <a:lnTo>
                    <a:pt x="101891" y="124715"/>
                  </a:lnTo>
                  <a:lnTo>
                    <a:pt x="112366" y="135187"/>
                  </a:lnTo>
                  <a:lnTo>
                    <a:pt x="122840" y="118051"/>
                  </a:lnTo>
                  <a:lnTo>
                    <a:pt x="115222" y="114243"/>
                  </a:lnTo>
                  <a:lnTo>
                    <a:pt x="112366" y="114243"/>
                  </a:lnTo>
                  <a:lnTo>
                    <a:pt x="108556" y="111386"/>
                  </a:lnTo>
                  <a:lnTo>
                    <a:pt x="108556" y="107578"/>
                  </a:lnTo>
                  <a:lnTo>
                    <a:pt x="112366" y="103770"/>
                  </a:lnTo>
                  <a:lnTo>
                    <a:pt x="115222" y="103770"/>
                  </a:lnTo>
                  <a:lnTo>
                    <a:pt x="119031" y="97106"/>
                  </a:lnTo>
                  <a:lnTo>
                    <a:pt x="119031" y="94250"/>
                  </a:lnTo>
                  <a:lnTo>
                    <a:pt x="122840" y="90442"/>
                  </a:lnTo>
                  <a:lnTo>
                    <a:pt x="133315" y="90442"/>
                  </a:lnTo>
                  <a:lnTo>
                    <a:pt x="133315" y="76162"/>
                  </a:lnTo>
                  <a:lnTo>
                    <a:pt x="150456" y="76162"/>
                  </a:lnTo>
                  <a:lnTo>
                    <a:pt x="150456" y="73306"/>
                  </a:lnTo>
                  <a:lnTo>
                    <a:pt x="147599" y="65689"/>
                  </a:lnTo>
                  <a:lnTo>
                    <a:pt x="139981" y="59025"/>
                  </a:lnTo>
                  <a:lnTo>
                    <a:pt x="154265" y="55217"/>
                  </a:lnTo>
                  <a:lnTo>
                    <a:pt x="150456" y="48553"/>
                  </a:lnTo>
                  <a:lnTo>
                    <a:pt x="147599" y="44745"/>
                  </a:lnTo>
                  <a:close/>
                </a:path>
              </a:pathLst>
            </a:custGeom>
            <a:solidFill>
              <a:srgbClr val="AFABAB"/>
            </a:solidFill>
            <a:ln w="9518" cap="flat">
              <a:noFill/>
              <a:prstDash val="solid"/>
              <a:miter/>
            </a:ln>
          </p:spPr>
          <p:txBody>
            <a:bodyPr rtlCol="0" anchor="ctr"/>
            <a:lstStyle/>
            <a:p>
              <a:endParaRPr lang="en-US" noProof="0" dirty="0"/>
            </a:p>
          </p:txBody>
        </p:sp>
        <p:sp>
          <p:nvSpPr>
            <p:cNvPr id="6518" name="Serbest Form 6517">
              <a:extLst>
                <a:ext uri="{FF2B5EF4-FFF2-40B4-BE49-F238E27FC236}">
                  <a16:creationId xmlns:a16="http://schemas.microsoft.com/office/drawing/2014/main" id="{69E0FADC-5303-9F47-A581-D9A129EE688C}"/>
                </a:ext>
              </a:extLst>
            </p:cNvPr>
            <p:cNvSpPr/>
            <p:nvPr/>
          </p:nvSpPr>
          <p:spPr>
            <a:xfrm>
              <a:off x="6193129" y="1839124"/>
              <a:ext cx="154264" cy="135186"/>
            </a:xfrm>
            <a:custGeom>
              <a:avLst/>
              <a:gdLst>
                <a:gd name="connsiteX0" fmla="*/ 143790 w 154264"/>
                <a:gd name="connsiteY0" fmla="*/ 44745 h 135186"/>
                <a:gd name="connsiteX1" fmla="*/ 133315 w 154264"/>
                <a:gd name="connsiteY1" fmla="*/ 44745 h 135186"/>
                <a:gd name="connsiteX2" fmla="*/ 133315 w 154264"/>
                <a:gd name="connsiteY2" fmla="*/ 35225 h 135186"/>
                <a:gd name="connsiteX3" fmla="*/ 143790 w 154264"/>
                <a:gd name="connsiteY3" fmla="*/ 24753 h 135186"/>
                <a:gd name="connsiteX4" fmla="*/ 143790 w 154264"/>
                <a:gd name="connsiteY4" fmla="*/ 17136 h 135186"/>
                <a:gd name="connsiteX5" fmla="*/ 137124 w 154264"/>
                <a:gd name="connsiteY5" fmla="*/ 17136 h 135186"/>
                <a:gd name="connsiteX6" fmla="*/ 129506 w 154264"/>
                <a:gd name="connsiteY6" fmla="*/ 20944 h 135186"/>
                <a:gd name="connsiteX7" fmla="*/ 126649 w 154264"/>
                <a:gd name="connsiteY7" fmla="*/ 20944 h 135186"/>
                <a:gd name="connsiteX8" fmla="*/ 126649 w 154264"/>
                <a:gd name="connsiteY8" fmla="*/ 17136 h 135186"/>
                <a:gd name="connsiteX9" fmla="*/ 119031 w 154264"/>
                <a:gd name="connsiteY9" fmla="*/ 17136 h 135186"/>
                <a:gd name="connsiteX10" fmla="*/ 112366 w 154264"/>
                <a:gd name="connsiteY10" fmla="*/ 6664 h 135186"/>
                <a:gd name="connsiteX11" fmla="*/ 80941 w 154264"/>
                <a:gd name="connsiteY11" fmla="*/ 6664 h 135186"/>
                <a:gd name="connsiteX12" fmla="*/ 77132 w 154264"/>
                <a:gd name="connsiteY12" fmla="*/ 3808 h 135186"/>
                <a:gd name="connsiteX13" fmla="*/ 69514 w 154264"/>
                <a:gd name="connsiteY13" fmla="*/ 3808 h 135186"/>
                <a:gd name="connsiteX14" fmla="*/ 62848 w 154264"/>
                <a:gd name="connsiteY14" fmla="*/ 6664 h 135186"/>
                <a:gd name="connsiteX15" fmla="*/ 52374 w 154264"/>
                <a:gd name="connsiteY15" fmla="*/ 3808 h 135186"/>
                <a:gd name="connsiteX16" fmla="*/ 38090 w 154264"/>
                <a:gd name="connsiteY16" fmla="*/ 3808 h 135186"/>
                <a:gd name="connsiteX17" fmla="*/ 23806 w 154264"/>
                <a:gd name="connsiteY17" fmla="*/ 6664 h 135186"/>
                <a:gd name="connsiteX18" fmla="*/ 17140 w 154264"/>
                <a:gd name="connsiteY18" fmla="*/ 3808 h 135186"/>
                <a:gd name="connsiteX19" fmla="*/ 13331 w 154264"/>
                <a:gd name="connsiteY19" fmla="*/ 0 h 135186"/>
                <a:gd name="connsiteX20" fmla="*/ 10475 w 154264"/>
                <a:gd name="connsiteY20" fmla="*/ 0 h 135186"/>
                <a:gd name="connsiteX21" fmla="*/ 10475 w 154264"/>
                <a:gd name="connsiteY21" fmla="*/ 14280 h 135186"/>
                <a:gd name="connsiteX22" fmla="*/ 0 w 154264"/>
                <a:gd name="connsiteY22" fmla="*/ 17136 h 135186"/>
                <a:gd name="connsiteX23" fmla="*/ 6666 w 154264"/>
                <a:gd name="connsiteY23" fmla="*/ 24753 h 135186"/>
                <a:gd name="connsiteX24" fmla="*/ 17140 w 154264"/>
                <a:gd name="connsiteY24" fmla="*/ 27609 h 135186"/>
                <a:gd name="connsiteX25" fmla="*/ 17140 w 154264"/>
                <a:gd name="connsiteY25" fmla="*/ 35225 h 135186"/>
                <a:gd name="connsiteX26" fmla="*/ 20950 w 154264"/>
                <a:gd name="connsiteY26" fmla="*/ 35225 h 135186"/>
                <a:gd name="connsiteX27" fmla="*/ 23806 w 154264"/>
                <a:gd name="connsiteY27" fmla="*/ 38081 h 135186"/>
                <a:gd name="connsiteX28" fmla="*/ 23806 w 154264"/>
                <a:gd name="connsiteY28" fmla="*/ 48553 h 135186"/>
                <a:gd name="connsiteX29" fmla="*/ 34281 w 154264"/>
                <a:gd name="connsiteY29" fmla="*/ 52361 h 135186"/>
                <a:gd name="connsiteX30" fmla="*/ 41899 w 154264"/>
                <a:gd name="connsiteY30" fmla="*/ 69498 h 135186"/>
                <a:gd name="connsiteX31" fmla="*/ 48565 w 154264"/>
                <a:gd name="connsiteY31" fmla="*/ 76162 h 135186"/>
                <a:gd name="connsiteX32" fmla="*/ 56182 w 154264"/>
                <a:gd name="connsiteY32" fmla="*/ 79970 h 135186"/>
                <a:gd name="connsiteX33" fmla="*/ 66658 w 154264"/>
                <a:gd name="connsiteY33" fmla="*/ 86634 h 135186"/>
                <a:gd name="connsiteX34" fmla="*/ 73323 w 154264"/>
                <a:gd name="connsiteY34" fmla="*/ 90442 h 135186"/>
                <a:gd name="connsiteX35" fmla="*/ 77132 w 154264"/>
                <a:gd name="connsiteY35" fmla="*/ 97106 h 135186"/>
                <a:gd name="connsiteX36" fmla="*/ 77132 w 154264"/>
                <a:gd name="connsiteY36" fmla="*/ 100914 h 135186"/>
                <a:gd name="connsiteX37" fmla="*/ 73323 w 154264"/>
                <a:gd name="connsiteY37" fmla="*/ 103770 h 135186"/>
                <a:gd name="connsiteX38" fmla="*/ 80941 w 154264"/>
                <a:gd name="connsiteY38" fmla="*/ 103770 h 135186"/>
                <a:gd name="connsiteX39" fmla="*/ 91416 w 154264"/>
                <a:gd name="connsiteY39" fmla="*/ 114243 h 135186"/>
                <a:gd name="connsiteX40" fmla="*/ 94273 w 154264"/>
                <a:gd name="connsiteY40" fmla="*/ 121859 h 135186"/>
                <a:gd name="connsiteX41" fmla="*/ 101891 w 154264"/>
                <a:gd name="connsiteY41" fmla="*/ 124715 h 135186"/>
                <a:gd name="connsiteX42" fmla="*/ 112366 w 154264"/>
                <a:gd name="connsiteY42" fmla="*/ 135187 h 135186"/>
                <a:gd name="connsiteX43" fmla="*/ 122840 w 154264"/>
                <a:gd name="connsiteY43" fmla="*/ 118051 h 135186"/>
                <a:gd name="connsiteX44" fmla="*/ 115222 w 154264"/>
                <a:gd name="connsiteY44" fmla="*/ 114243 h 135186"/>
                <a:gd name="connsiteX45" fmla="*/ 112366 w 154264"/>
                <a:gd name="connsiteY45" fmla="*/ 114243 h 135186"/>
                <a:gd name="connsiteX46" fmla="*/ 108556 w 154264"/>
                <a:gd name="connsiteY46" fmla="*/ 111386 h 135186"/>
                <a:gd name="connsiteX47" fmla="*/ 108556 w 154264"/>
                <a:gd name="connsiteY47" fmla="*/ 107578 h 135186"/>
                <a:gd name="connsiteX48" fmla="*/ 112366 w 154264"/>
                <a:gd name="connsiteY48" fmla="*/ 103770 h 135186"/>
                <a:gd name="connsiteX49" fmla="*/ 115222 w 154264"/>
                <a:gd name="connsiteY49" fmla="*/ 103770 h 135186"/>
                <a:gd name="connsiteX50" fmla="*/ 119031 w 154264"/>
                <a:gd name="connsiteY50" fmla="*/ 97106 h 135186"/>
                <a:gd name="connsiteX51" fmla="*/ 119031 w 154264"/>
                <a:gd name="connsiteY51" fmla="*/ 94250 h 135186"/>
                <a:gd name="connsiteX52" fmla="*/ 122840 w 154264"/>
                <a:gd name="connsiteY52" fmla="*/ 90442 h 135186"/>
                <a:gd name="connsiteX53" fmla="*/ 133315 w 154264"/>
                <a:gd name="connsiteY53" fmla="*/ 90442 h 135186"/>
                <a:gd name="connsiteX54" fmla="*/ 133315 w 154264"/>
                <a:gd name="connsiteY54" fmla="*/ 76162 h 135186"/>
                <a:gd name="connsiteX55" fmla="*/ 150456 w 154264"/>
                <a:gd name="connsiteY55" fmla="*/ 76162 h 135186"/>
                <a:gd name="connsiteX56" fmla="*/ 150456 w 154264"/>
                <a:gd name="connsiteY56" fmla="*/ 73306 h 135186"/>
                <a:gd name="connsiteX57" fmla="*/ 147599 w 154264"/>
                <a:gd name="connsiteY57" fmla="*/ 65689 h 135186"/>
                <a:gd name="connsiteX58" fmla="*/ 139981 w 154264"/>
                <a:gd name="connsiteY58" fmla="*/ 59025 h 135186"/>
                <a:gd name="connsiteX59" fmla="*/ 154265 w 154264"/>
                <a:gd name="connsiteY59" fmla="*/ 55217 h 135186"/>
                <a:gd name="connsiteX60" fmla="*/ 150456 w 154264"/>
                <a:gd name="connsiteY60" fmla="*/ 48553 h 135186"/>
                <a:gd name="connsiteX61" fmla="*/ 147599 w 154264"/>
                <a:gd name="connsiteY61" fmla="*/ 44745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264" h="135186">
                  <a:moveTo>
                    <a:pt x="143790" y="44745"/>
                  </a:moveTo>
                  <a:lnTo>
                    <a:pt x="133315" y="44745"/>
                  </a:lnTo>
                  <a:lnTo>
                    <a:pt x="133315" y="35225"/>
                  </a:lnTo>
                  <a:lnTo>
                    <a:pt x="143790" y="24753"/>
                  </a:lnTo>
                  <a:lnTo>
                    <a:pt x="143790" y="17136"/>
                  </a:lnTo>
                  <a:lnTo>
                    <a:pt x="137124" y="17136"/>
                  </a:lnTo>
                  <a:lnTo>
                    <a:pt x="129506" y="20944"/>
                  </a:lnTo>
                  <a:lnTo>
                    <a:pt x="126649" y="20944"/>
                  </a:lnTo>
                  <a:lnTo>
                    <a:pt x="126649" y="17136"/>
                  </a:lnTo>
                  <a:lnTo>
                    <a:pt x="119031" y="17136"/>
                  </a:lnTo>
                  <a:lnTo>
                    <a:pt x="112366" y="6664"/>
                  </a:lnTo>
                  <a:lnTo>
                    <a:pt x="80941" y="6664"/>
                  </a:lnTo>
                  <a:lnTo>
                    <a:pt x="77132" y="3808"/>
                  </a:lnTo>
                  <a:lnTo>
                    <a:pt x="69514" y="3808"/>
                  </a:lnTo>
                  <a:lnTo>
                    <a:pt x="62848" y="6664"/>
                  </a:lnTo>
                  <a:lnTo>
                    <a:pt x="52374" y="3808"/>
                  </a:lnTo>
                  <a:lnTo>
                    <a:pt x="38090" y="3808"/>
                  </a:lnTo>
                  <a:lnTo>
                    <a:pt x="23806" y="6664"/>
                  </a:lnTo>
                  <a:lnTo>
                    <a:pt x="17140" y="3808"/>
                  </a:lnTo>
                  <a:lnTo>
                    <a:pt x="13331" y="0"/>
                  </a:lnTo>
                  <a:lnTo>
                    <a:pt x="10475" y="0"/>
                  </a:lnTo>
                  <a:lnTo>
                    <a:pt x="10475" y="14280"/>
                  </a:lnTo>
                  <a:lnTo>
                    <a:pt x="0" y="17136"/>
                  </a:lnTo>
                  <a:lnTo>
                    <a:pt x="6666" y="24753"/>
                  </a:lnTo>
                  <a:lnTo>
                    <a:pt x="17140" y="27609"/>
                  </a:lnTo>
                  <a:lnTo>
                    <a:pt x="17140" y="35225"/>
                  </a:lnTo>
                  <a:lnTo>
                    <a:pt x="20950" y="35225"/>
                  </a:lnTo>
                  <a:lnTo>
                    <a:pt x="23806" y="38081"/>
                  </a:lnTo>
                  <a:lnTo>
                    <a:pt x="23806" y="48553"/>
                  </a:lnTo>
                  <a:lnTo>
                    <a:pt x="34281" y="52361"/>
                  </a:lnTo>
                  <a:lnTo>
                    <a:pt x="41899" y="69498"/>
                  </a:lnTo>
                  <a:lnTo>
                    <a:pt x="48565" y="76162"/>
                  </a:lnTo>
                  <a:lnTo>
                    <a:pt x="56182" y="79970"/>
                  </a:lnTo>
                  <a:lnTo>
                    <a:pt x="66658" y="86634"/>
                  </a:lnTo>
                  <a:lnTo>
                    <a:pt x="73323" y="90442"/>
                  </a:lnTo>
                  <a:lnTo>
                    <a:pt x="77132" y="97106"/>
                  </a:lnTo>
                  <a:lnTo>
                    <a:pt x="77132" y="100914"/>
                  </a:lnTo>
                  <a:lnTo>
                    <a:pt x="73323" y="103770"/>
                  </a:lnTo>
                  <a:lnTo>
                    <a:pt x="80941" y="103770"/>
                  </a:lnTo>
                  <a:lnTo>
                    <a:pt x="91416" y="114243"/>
                  </a:lnTo>
                  <a:lnTo>
                    <a:pt x="94273" y="121859"/>
                  </a:lnTo>
                  <a:lnTo>
                    <a:pt x="101891" y="124715"/>
                  </a:lnTo>
                  <a:lnTo>
                    <a:pt x="112366" y="135187"/>
                  </a:lnTo>
                  <a:lnTo>
                    <a:pt x="122840" y="118051"/>
                  </a:lnTo>
                  <a:lnTo>
                    <a:pt x="115222" y="114243"/>
                  </a:lnTo>
                  <a:lnTo>
                    <a:pt x="112366" y="114243"/>
                  </a:lnTo>
                  <a:lnTo>
                    <a:pt x="108556" y="111386"/>
                  </a:lnTo>
                  <a:lnTo>
                    <a:pt x="108556" y="107578"/>
                  </a:lnTo>
                  <a:lnTo>
                    <a:pt x="112366" y="103770"/>
                  </a:lnTo>
                  <a:lnTo>
                    <a:pt x="115222" y="103770"/>
                  </a:lnTo>
                  <a:lnTo>
                    <a:pt x="119031" y="97106"/>
                  </a:lnTo>
                  <a:lnTo>
                    <a:pt x="119031" y="94250"/>
                  </a:lnTo>
                  <a:lnTo>
                    <a:pt x="122840" y="90442"/>
                  </a:lnTo>
                  <a:lnTo>
                    <a:pt x="133315" y="90442"/>
                  </a:lnTo>
                  <a:lnTo>
                    <a:pt x="133315" y="76162"/>
                  </a:lnTo>
                  <a:lnTo>
                    <a:pt x="150456" y="76162"/>
                  </a:lnTo>
                  <a:lnTo>
                    <a:pt x="150456" y="73306"/>
                  </a:lnTo>
                  <a:lnTo>
                    <a:pt x="147599" y="65689"/>
                  </a:lnTo>
                  <a:lnTo>
                    <a:pt x="139981" y="59025"/>
                  </a:lnTo>
                  <a:lnTo>
                    <a:pt x="154265" y="55217"/>
                  </a:lnTo>
                  <a:lnTo>
                    <a:pt x="150456" y="48553"/>
                  </a:lnTo>
                  <a:lnTo>
                    <a:pt x="147599" y="44745"/>
                  </a:lnTo>
                  <a:close/>
                </a:path>
              </a:pathLst>
            </a:custGeom>
            <a:noFill/>
            <a:ln w="2379" cap="flat">
              <a:solidFill>
                <a:srgbClr val="FFFFFF"/>
              </a:solidFill>
              <a:prstDash val="solid"/>
              <a:round/>
            </a:ln>
          </p:spPr>
          <p:txBody>
            <a:bodyPr rtlCol="0" anchor="ctr"/>
            <a:lstStyle/>
            <a:p>
              <a:endParaRPr lang="en-US" noProof="0" dirty="0"/>
            </a:p>
          </p:txBody>
        </p:sp>
        <p:sp>
          <p:nvSpPr>
            <p:cNvPr id="6519" name="Serbest Form 6518">
              <a:extLst>
                <a:ext uri="{FF2B5EF4-FFF2-40B4-BE49-F238E27FC236}">
                  <a16:creationId xmlns:a16="http://schemas.microsoft.com/office/drawing/2014/main" id="{E88C7897-F99D-8F46-9B80-EAA9577C244A}"/>
                </a:ext>
              </a:extLst>
            </p:cNvPr>
            <p:cNvSpPr/>
            <p:nvPr/>
          </p:nvSpPr>
          <p:spPr>
            <a:xfrm>
              <a:off x="2924051" y="4430526"/>
              <a:ext cx="483743" cy="637854"/>
            </a:xfrm>
            <a:custGeom>
              <a:avLst/>
              <a:gdLst>
                <a:gd name="connsiteX0" fmla="*/ 477078 w 483743"/>
                <a:gd name="connsiteY0" fmla="*/ 449354 h 637854"/>
                <a:gd name="connsiteX1" fmla="*/ 477078 w 483743"/>
                <a:gd name="connsiteY1" fmla="*/ 445546 h 637854"/>
                <a:gd name="connsiteX2" fmla="*/ 480887 w 483743"/>
                <a:gd name="connsiteY2" fmla="*/ 441738 h 637854"/>
                <a:gd name="connsiteX3" fmla="*/ 480887 w 483743"/>
                <a:gd name="connsiteY3" fmla="*/ 427457 h 637854"/>
                <a:gd name="connsiteX4" fmla="*/ 483744 w 483743"/>
                <a:gd name="connsiteY4" fmla="*/ 419841 h 637854"/>
                <a:gd name="connsiteX5" fmla="*/ 483744 w 483743"/>
                <a:gd name="connsiteY5" fmla="*/ 413177 h 637854"/>
                <a:gd name="connsiteX6" fmla="*/ 477078 w 483743"/>
                <a:gd name="connsiteY6" fmla="*/ 391280 h 637854"/>
                <a:gd name="connsiteX7" fmla="*/ 474221 w 483743"/>
                <a:gd name="connsiteY7" fmla="*/ 383664 h 637854"/>
                <a:gd name="connsiteX8" fmla="*/ 467555 w 483743"/>
                <a:gd name="connsiteY8" fmla="*/ 377000 h 637854"/>
                <a:gd name="connsiteX9" fmla="*/ 454224 w 483743"/>
                <a:gd name="connsiteY9" fmla="*/ 369384 h 637854"/>
                <a:gd name="connsiteX10" fmla="*/ 451367 w 483743"/>
                <a:gd name="connsiteY10" fmla="*/ 365576 h 637854"/>
                <a:gd name="connsiteX11" fmla="*/ 444701 w 483743"/>
                <a:gd name="connsiteY11" fmla="*/ 362720 h 637854"/>
                <a:gd name="connsiteX12" fmla="*/ 441844 w 483743"/>
                <a:gd name="connsiteY12" fmla="*/ 355104 h 637854"/>
                <a:gd name="connsiteX13" fmla="*/ 441844 w 483743"/>
                <a:gd name="connsiteY13" fmla="*/ 347488 h 637854"/>
                <a:gd name="connsiteX14" fmla="*/ 444701 w 483743"/>
                <a:gd name="connsiteY14" fmla="*/ 337015 h 637854"/>
                <a:gd name="connsiteX15" fmla="*/ 444701 w 483743"/>
                <a:gd name="connsiteY15" fmla="*/ 329399 h 637854"/>
                <a:gd name="connsiteX16" fmla="*/ 448510 w 483743"/>
                <a:gd name="connsiteY16" fmla="*/ 325591 h 637854"/>
                <a:gd name="connsiteX17" fmla="*/ 448510 w 483743"/>
                <a:gd name="connsiteY17" fmla="*/ 322735 h 637854"/>
                <a:gd name="connsiteX18" fmla="*/ 415182 w 483743"/>
                <a:gd name="connsiteY18" fmla="*/ 322735 h 637854"/>
                <a:gd name="connsiteX19" fmla="*/ 389471 w 483743"/>
                <a:gd name="connsiteY19" fmla="*/ 318927 h 637854"/>
                <a:gd name="connsiteX20" fmla="*/ 373283 w 483743"/>
                <a:gd name="connsiteY20" fmla="*/ 315119 h 637854"/>
                <a:gd name="connsiteX21" fmla="*/ 370426 w 483743"/>
                <a:gd name="connsiteY21" fmla="*/ 311311 h 637854"/>
                <a:gd name="connsiteX22" fmla="*/ 370426 w 483743"/>
                <a:gd name="connsiteY22" fmla="*/ 286558 h 637854"/>
                <a:gd name="connsiteX23" fmla="*/ 373283 w 483743"/>
                <a:gd name="connsiteY23" fmla="*/ 278942 h 637854"/>
                <a:gd name="connsiteX24" fmla="*/ 370426 w 483743"/>
                <a:gd name="connsiteY24" fmla="*/ 275134 h 637854"/>
                <a:gd name="connsiteX25" fmla="*/ 363760 w 483743"/>
                <a:gd name="connsiteY25" fmla="*/ 271326 h 637854"/>
                <a:gd name="connsiteX26" fmla="*/ 359951 w 483743"/>
                <a:gd name="connsiteY26" fmla="*/ 264662 h 637854"/>
                <a:gd name="connsiteX27" fmla="*/ 357094 w 483743"/>
                <a:gd name="connsiteY27" fmla="*/ 260854 h 637854"/>
                <a:gd name="connsiteX28" fmla="*/ 357094 w 483743"/>
                <a:gd name="connsiteY28" fmla="*/ 257046 h 637854"/>
                <a:gd name="connsiteX29" fmla="*/ 366617 w 483743"/>
                <a:gd name="connsiteY29" fmla="*/ 257046 h 637854"/>
                <a:gd name="connsiteX30" fmla="*/ 366617 w 483743"/>
                <a:gd name="connsiteY30" fmla="*/ 238957 h 637854"/>
                <a:gd name="connsiteX31" fmla="*/ 363760 w 483743"/>
                <a:gd name="connsiteY31" fmla="*/ 231341 h 637854"/>
                <a:gd name="connsiteX32" fmla="*/ 359951 w 483743"/>
                <a:gd name="connsiteY32" fmla="*/ 227533 h 637854"/>
                <a:gd name="connsiteX33" fmla="*/ 357094 w 483743"/>
                <a:gd name="connsiteY33" fmla="*/ 220869 h 637854"/>
                <a:gd name="connsiteX34" fmla="*/ 357094 w 483743"/>
                <a:gd name="connsiteY34" fmla="*/ 202780 h 637854"/>
                <a:gd name="connsiteX35" fmla="*/ 354237 w 483743"/>
                <a:gd name="connsiteY35" fmla="*/ 198972 h 637854"/>
                <a:gd name="connsiteX36" fmla="*/ 350429 w 483743"/>
                <a:gd name="connsiteY36" fmla="*/ 192308 h 637854"/>
                <a:gd name="connsiteX37" fmla="*/ 338049 w 483743"/>
                <a:gd name="connsiteY37" fmla="*/ 184692 h 637854"/>
                <a:gd name="connsiteX38" fmla="*/ 305673 w 483743"/>
                <a:gd name="connsiteY38" fmla="*/ 184692 h 637854"/>
                <a:gd name="connsiteX39" fmla="*/ 301864 w 483743"/>
                <a:gd name="connsiteY39" fmla="*/ 180884 h 637854"/>
                <a:gd name="connsiteX40" fmla="*/ 295198 w 483743"/>
                <a:gd name="connsiteY40" fmla="*/ 177076 h 637854"/>
                <a:gd name="connsiteX41" fmla="*/ 289484 w 483743"/>
                <a:gd name="connsiteY41" fmla="*/ 170412 h 637854"/>
                <a:gd name="connsiteX42" fmla="*/ 289484 w 483743"/>
                <a:gd name="connsiteY42" fmla="*/ 166604 h 637854"/>
                <a:gd name="connsiteX43" fmla="*/ 276153 w 483743"/>
                <a:gd name="connsiteY43" fmla="*/ 166604 h 637854"/>
                <a:gd name="connsiteX44" fmla="*/ 269487 w 483743"/>
                <a:gd name="connsiteY44" fmla="*/ 162795 h 637854"/>
                <a:gd name="connsiteX45" fmla="*/ 262821 w 483743"/>
                <a:gd name="connsiteY45" fmla="*/ 155179 h 637854"/>
                <a:gd name="connsiteX46" fmla="*/ 257108 w 483743"/>
                <a:gd name="connsiteY46" fmla="*/ 152323 h 637854"/>
                <a:gd name="connsiteX47" fmla="*/ 253299 w 483743"/>
                <a:gd name="connsiteY47" fmla="*/ 144707 h 637854"/>
                <a:gd name="connsiteX48" fmla="*/ 253299 w 483743"/>
                <a:gd name="connsiteY48" fmla="*/ 140899 h 637854"/>
                <a:gd name="connsiteX49" fmla="*/ 246633 w 483743"/>
                <a:gd name="connsiteY49" fmla="*/ 140899 h 637854"/>
                <a:gd name="connsiteX50" fmla="*/ 243776 w 483743"/>
                <a:gd name="connsiteY50" fmla="*/ 144707 h 637854"/>
                <a:gd name="connsiteX51" fmla="*/ 237110 w 483743"/>
                <a:gd name="connsiteY51" fmla="*/ 144707 h 637854"/>
                <a:gd name="connsiteX52" fmla="*/ 230445 w 483743"/>
                <a:gd name="connsiteY52" fmla="*/ 140899 h 637854"/>
                <a:gd name="connsiteX53" fmla="*/ 227588 w 483743"/>
                <a:gd name="connsiteY53" fmla="*/ 134235 h 637854"/>
                <a:gd name="connsiteX54" fmla="*/ 223779 w 483743"/>
                <a:gd name="connsiteY54" fmla="*/ 137091 h 637854"/>
                <a:gd name="connsiteX55" fmla="*/ 207591 w 483743"/>
                <a:gd name="connsiteY55" fmla="*/ 137091 h 637854"/>
                <a:gd name="connsiteX56" fmla="*/ 200925 w 483743"/>
                <a:gd name="connsiteY56" fmla="*/ 134235 h 637854"/>
                <a:gd name="connsiteX57" fmla="*/ 198068 w 483743"/>
                <a:gd name="connsiteY57" fmla="*/ 130427 h 637854"/>
                <a:gd name="connsiteX58" fmla="*/ 198068 w 483743"/>
                <a:gd name="connsiteY58" fmla="*/ 126619 h 637854"/>
                <a:gd name="connsiteX59" fmla="*/ 195211 w 483743"/>
                <a:gd name="connsiteY59" fmla="*/ 119003 h 637854"/>
                <a:gd name="connsiteX60" fmla="*/ 195211 w 483743"/>
                <a:gd name="connsiteY60" fmla="*/ 116146 h 637854"/>
                <a:gd name="connsiteX61" fmla="*/ 191403 w 483743"/>
                <a:gd name="connsiteY61" fmla="*/ 112338 h 637854"/>
                <a:gd name="connsiteX62" fmla="*/ 179023 w 483743"/>
                <a:gd name="connsiteY62" fmla="*/ 112338 h 637854"/>
                <a:gd name="connsiteX63" fmla="*/ 175214 w 483743"/>
                <a:gd name="connsiteY63" fmla="*/ 94250 h 637854"/>
                <a:gd name="connsiteX64" fmla="*/ 172357 w 483743"/>
                <a:gd name="connsiteY64" fmla="*/ 90442 h 637854"/>
                <a:gd name="connsiteX65" fmla="*/ 165692 w 483743"/>
                <a:gd name="connsiteY65" fmla="*/ 86634 h 637854"/>
                <a:gd name="connsiteX66" fmla="*/ 159026 w 483743"/>
                <a:gd name="connsiteY66" fmla="*/ 79018 h 637854"/>
                <a:gd name="connsiteX67" fmla="*/ 159026 w 483743"/>
                <a:gd name="connsiteY67" fmla="*/ 72353 h 637854"/>
                <a:gd name="connsiteX68" fmla="*/ 162835 w 483743"/>
                <a:gd name="connsiteY68" fmla="*/ 68545 h 637854"/>
                <a:gd name="connsiteX69" fmla="*/ 162835 w 483743"/>
                <a:gd name="connsiteY69" fmla="*/ 58073 h 637854"/>
                <a:gd name="connsiteX70" fmla="*/ 159026 w 483743"/>
                <a:gd name="connsiteY70" fmla="*/ 50457 h 637854"/>
                <a:gd name="connsiteX71" fmla="*/ 156169 w 483743"/>
                <a:gd name="connsiteY71" fmla="*/ 46649 h 637854"/>
                <a:gd name="connsiteX72" fmla="*/ 156169 w 483743"/>
                <a:gd name="connsiteY72" fmla="*/ 28561 h 637854"/>
                <a:gd name="connsiteX73" fmla="*/ 159026 w 483743"/>
                <a:gd name="connsiteY73" fmla="*/ 24752 h 637854"/>
                <a:gd name="connsiteX74" fmla="*/ 159026 w 483743"/>
                <a:gd name="connsiteY74" fmla="*/ 21896 h 637854"/>
                <a:gd name="connsiteX75" fmla="*/ 162835 w 483743"/>
                <a:gd name="connsiteY75" fmla="*/ 18088 h 637854"/>
                <a:gd name="connsiteX76" fmla="*/ 162835 w 483743"/>
                <a:gd name="connsiteY76" fmla="*/ 0 h 637854"/>
                <a:gd name="connsiteX77" fmla="*/ 156169 w 483743"/>
                <a:gd name="connsiteY77" fmla="*/ 0 h 637854"/>
                <a:gd name="connsiteX78" fmla="*/ 149504 w 483743"/>
                <a:gd name="connsiteY78" fmla="*/ 2856 h 637854"/>
                <a:gd name="connsiteX79" fmla="*/ 149504 w 483743"/>
                <a:gd name="connsiteY79" fmla="*/ 6664 h 637854"/>
                <a:gd name="connsiteX80" fmla="*/ 146647 w 483743"/>
                <a:gd name="connsiteY80" fmla="*/ 6664 h 637854"/>
                <a:gd name="connsiteX81" fmla="*/ 139981 w 483743"/>
                <a:gd name="connsiteY81" fmla="*/ 0 h 637854"/>
                <a:gd name="connsiteX82" fmla="*/ 133315 w 483743"/>
                <a:gd name="connsiteY82" fmla="*/ 6664 h 637854"/>
                <a:gd name="connsiteX83" fmla="*/ 114270 w 483743"/>
                <a:gd name="connsiteY83" fmla="*/ 6664 h 637854"/>
                <a:gd name="connsiteX84" fmla="*/ 107605 w 483743"/>
                <a:gd name="connsiteY84" fmla="*/ 10472 h 637854"/>
                <a:gd name="connsiteX85" fmla="*/ 103795 w 483743"/>
                <a:gd name="connsiteY85" fmla="*/ 14280 h 637854"/>
                <a:gd name="connsiteX86" fmla="*/ 100939 w 483743"/>
                <a:gd name="connsiteY86" fmla="*/ 21896 h 637854"/>
                <a:gd name="connsiteX87" fmla="*/ 97130 w 483743"/>
                <a:gd name="connsiteY87" fmla="*/ 24752 h 637854"/>
                <a:gd name="connsiteX88" fmla="*/ 97130 w 483743"/>
                <a:gd name="connsiteY88" fmla="*/ 28561 h 637854"/>
                <a:gd name="connsiteX89" fmla="*/ 78085 w 483743"/>
                <a:gd name="connsiteY89" fmla="*/ 28561 h 637854"/>
                <a:gd name="connsiteX90" fmla="*/ 75228 w 483743"/>
                <a:gd name="connsiteY90" fmla="*/ 46649 h 637854"/>
                <a:gd name="connsiteX91" fmla="*/ 55231 w 483743"/>
                <a:gd name="connsiteY91" fmla="*/ 46649 h 637854"/>
                <a:gd name="connsiteX92" fmla="*/ 48565 w 483743"/>
                <a:gd name="connsiteY92" fmla="*/ 58073 h 637854"/>
                <a:gd name="connsiteX93" fmla="*/ 45708 w 483743"/>
                <a:gd name="connsiteY93" fmla="*/ 60929 h 637854"/>
                <a:gd name="connsiteX94" fmla="*/ 32376 w 483743"/>
                <a:gd name="connsiteY94" fmla="*/ 68545 h 637854"/>
                <a:gd name="connsiteX95" fmla="*/ 22854 w 483743"/>
                <a:gd name="connsiteY95" fmla="*/ 68545 h 637854"/>
                <a:gd name="connsiteX96" fmla="*/ 22854 w 483743"/>
                <a:gd name="connsiteY96" fmla="*/ 64737 h 637854"/>
                <a:gd name="connsiteX97" fmla="*/ 19997 w 483743"/>
                <a:gd name="connsiteY97" fmla="*/ 60929 h 637854"/>
                <a:gd name="connsiteX98" fmla="*/ 6666 w 483743"/>
                <a:gd name="connsiteY98" fmla="*/ 60929 h 637854"/>
                <a:gd name="connsiteX99" fmla="*/ 0 w 483743"/>
                <a:gd name="connsiteY99" fmla="*/ 58073 h 637854"/>
                <a:gd name="connsiteX100" fmla="*/ 0 w 483743"/>
                <a:gd name="connsiteY100" fmla="*/ 68545 h 637854"/>
                <a:gd name="connsiteX101" fmla="*/ 3809 w 483743"/>
                <a:gd name="connsiteY101" fmla="*/ 79018 h 637854"/>
                <a:gd name="connsiteX102" fmla="*/ 10475 w 483743"/>
                <a:gd name="connsiteY102" fmla="*/ 86634 h 637854"/>
                <a:gd name="connsiteX103" fmla="*/ 16188 w 483743"/>
                <a:gd name="connsiteY103" fmla="*/ 97106 h 637854"/>
                <a:gd name="connsiteX104" fmla="*/ 22854 w 483743"/>
                <a:gd name="connsiteY104" fmla="*/ 104722 h 637854"/>
                <a:gd name="connsiteX105" fmla="*/ 29520 w 483743"/>
                <a:gd name="connsiteY105" fmla="*/ 116146 h 637854"/>
                <a:gd name="connsiteX106" fmla="*/ 36186 w 483743"/>
                <a:gd name="connsiteY106" fmla="*/ 130427 h 637854"/>
                <a:gd name="connsiteX107" fmla="*/ 36186 w 483743"/>
                <a:gd name="connsiteY107" fmla="*/ 137091 h 637854"/>
                <a:gd name="connsiteX108" fmla="*/ 32376 w 483743"/>
                <a:gd name="connsiteY108" fmla="*/ 140899 h 637854"/>
                <a:gd name="connsiteX109" fmla="*/ 29520 w 483743"/>
                <a:gd name="connsiteY109" fmla="*/ 148515 h 637854"/>
                <a:gd name="connsiteX110" fmla="*/ 25711 w 483743"/>
                <a:gd name="connsiteY110" fmla="*/ 152323 h 637854"/>
                <a:gd name="connsiteX111" fmla="*/ 32376 w 483743"/>
                <a:gd name="connsiteY111" fmla="*/ 180884 h 637854"/>
                <a:gd name="connsiteX112" fmla="*/ 22854 w 483743"/>
                <a:gd name="connsiteY112" fmla="*/ 198972 h 637854"/>
                <a:gd name="connsiteX113" fmla="*/ 25711 w 483743"/>
                <a:gd name="connsiteY113" fmla="*/ 198972 h 637854"/>
                <a:gd name="connsiteX114" fmla="*/ 32376 w 483743"/>
                <a:gd name="connsiteY114" fmla="*/ 206588 h 637854"/>
                <a:gd name="connsiteX115" fmla="*/ 36186 w 483743"/>
                <a:gd name="connsiteY115" fmla="*/ 213253 h 637854"/>
                <a:gd name="connsiteX116" fmla="*/ 36186 w 483743"/>
                <a:gd name="connsiteY116" fmla="*/ 217061 h 637854"/>
                <a:gd name="connsiteX117" fmla="*/ 32376 w 483743"/>
                <a:gd name="connsiteY117" fmla="*/ 224677 h 637854"/>
                <a:gd name="connsiteX118" fmla="*/ 25711 w 483743"/>
                <a:gd name="connsiteY118" fmla="*/ 231341 h 637854"/>
                <a:gd name="connsiteX119" fmla="*/ 19997 w 483743"/>
                <a:gd name="connsiteY119" fmla="*/ 246573 h 637854"/>
                <a:gd name="connsiteX120" fmla="*/ 22854 w 483743"/>
                <a:gd name="connsiteY120" fmla="*/ 257046 h 637854"/>
                <a:gd name="connsiteX121" fmla="*/ 25711 w 483743"/>
                <a:gd name="connsiteY121" fmla="*/ 264662 h 637854"/>
                <a:gd name="connsiteX122" fmla="*/ 29520 w 483743"/>
                <a:gd name="connsiteY122" fmla="*/ 267518 h 637854"/>
                <a:gd name="connsiteX123" fmla="*/ 29520 w 483743"/>
                <a:gd name="connsiteY123" fmla="*/ 271326 h 637854"/>
                <a:gd name="connsiteX124" fmla="*/ 22854 w 483743"/>
                <a:gd name="connsiteY124" fmla="*/ 282750 h 637854"/>
                <a:gd name="connsiteX125" fmla="*/ 29520 w 483743"/>
                <a:gd name="connsiteY125" fmla="*/ 289414 h 637854"/>
                <a:gd name="connsiteX126" fmla="*/ 42851 w 483743"/>
                <a:gd name="connsiteY126" fmla="*/ 300838 h 637854"/>
                <a:gd name="connsiteX127" fmla="*/ 42851 w 483743"/>
                <a:gd name="connsiteY127" fmla="*/ 311311 h 637854"/>
                <a:gd name="connsiteX128" fmla="*/ 55231 w 483743"/>
                <a:gd name="connsiteY128" fmla="*/ 318927 h 637854"/>
                <a:gd name="connsiteX129" fmla="*/ 48565 w 483743"/>
                <a:gd name="connsiteY129" fmla="*/ 337015 h 637854"/>
                <a:gd name="connsiteX130" fmla="*/ 42851 w 483743"/>
                <a:gd name="connsiteY130" fmla="*/ 329399 h 637854"/>
                <a:gd name="connsiteX131" fmla="*/ 42851 w 483743"/>
                <a:gd name="connsiteY131" fmla="*/ 337015 h 637854"/>
                <a:gd name="connsiteX132" fmla="*/ 36186 w 483743"/>
                <a:gd name="connsiteY132" fmla="*/ 351296 h 637854"/>
                <a:gd name="connsiteX133" fmla="*/ 29520 w 483743"/>
                <a:gd name="connsiteY133" fmla="*/ 355104 h 637854"/>
                <a:gd name="connsiteX134" fmla="*/ 19997 w 483743"/>
                <a:gd name="connsiteY134" fmla="*/ 365576 h 637854"/>
                <a:gd name="connsiteX135" fmla="*/ 25711 w 483743"/>
                <a:gd name="connsiteY135" fmla="*/ 379856 h 637854"/>
                <a:gd name="connsiteX136" fmla="*/ 22854 w 483743"/>
                <a:gd name="connsiteY136" fmla="*/ 383664 h 637854"/>
                <a:gd name="connsiteX137" fmla="*/ 32376 w 483743"/>
                <a:gd name="connsiteY137" fmla="*/ 401753 h 637854"/>
                <a:gd name="connsiteX138" fmla="*/ 45708 w 483743"/>
                <a:gd name="connsiteY138" fmla="*/ 401753 h 637854"/>
                <a:gd name="connsiteX139" fmla="*/ 52374 w 483743"/>
                <a:gd name="connsiteY139" fmla="*/ 449354 h 637854"/>
                <a:gd name="connsiteX140" fmla="*/ 59040 w 483743"/>
                <a:gd name="connsiteY140" fmla="*/ 453162 h 637854"/>
                <a:gd name="connsiteX141" fmla="*/ 61896 w 483743"/>
                <a:gd name="connsiteY141" fmla="*/ 453162 h 637854"/>
                <a:gd name="connsiteX142" fmla="*/ 75228 w 483743"/>
                <a:gd name="connsiteY142" fmla="*/ 459826 h 637854"/>
                <a:gd name="connsiteX143" fmla="*/ 78085 w 483743"/>
                <a:gd name="connsiteY143" fmla="*/ 467442 h 637854"/>
                <a:gd name="connsiteX144" fmla="*/ 78085 w 483743"/>
                <a:gd name="connsiteY144" fmla="*/ 471250 h 637854"/>
                <a:gd name="connsiteX145" fmla="*/ 75228 w 483743"/>
                <a:gd name="connsiteY145" fmla="*/ 477914 h 637854"/>
                <a:gd name="connsiteX146" fmla="*/ 68562 w 483743"/>
                <a:gd name="connsiteY146" fmla="*/ 485531 h 637854"/>
                <a:gd name="connsiteX147" fmla="*/ 78085 w 483743"/>
                <a:gd name="connsiteY147" fmla="*/ 496003 h 637854"/>
                <a:gd name="connsiteX148" fmla="*/ 75228 w 483743"/>
                <a:gd name="connsiteY148" fmla="*/ 499811 h 637854"/>
                <a:gd name="connsiteX149" fmla="*/ 71419 w 483743"/>
                <a:gd name="connsiteY149" fmla="*/ 507427 h 637854"/>
                <a:gd name="connsiteX150" fmla="*/ 68562 w 483743"/>
                <a:gd name="connsiteY150" fmla="*/ 511235 h 637854"/>
                <a:gd name="connsiteX151" fmla="*/ 68562 w 483743"/>
                <a:gd name="connsiteY151" fmla="*/ 517899 h 637854"/>
                <a:gd name="connsiteX152" fmla="*/ 71419 w 483743"/>
                <a:gd name="connsiteY152" fmla="*/ 525516 h 637854"/>
                <a:gd name="connsiteX153" fmla="*/ 75228 w 483743"/>
                <a:gd name="connsiteY153" fmla="*/ 529324 h 637854"/>
                <a:gd name="connsiteX154" fmla="*/ 75228 w 483743"/>
                <a:gd name="connsiteY154" fmla="*/ 543604 h 637854"/>
                <a:gd name="connsiteX155" fmla="*/ 78085 w 483743"/>
                <a:gd name="connsiteY155" fmla="*/ 543604 h 637854"/>
                <a:gd name="connsiteX156" fmla="*/ 80941 w 483743"/>
                <a:gd name="connsiteY156" fmla="*/ 547412 h 637854"/>
                <a:gd name="connsiteX157" fmla="*/ 87607 w 483743"/>
                <a:gd name="connsiteY157" fmla="*/ 550268 h 637854"/>
                <a:gd name="connsiteX158" fmla="*/ 91416 w 483743"/>
                <a:gd name="connsiteY158" fmla="*/ 554076 h 637854"/>
                <a:gd name="connsiteX159" fmla="*/ 97130 w 483743"/>
                <a:gd name="connsiteY159" fmla="*/ 557884 h 637854"/>
                <a:gd name="connsiteX160" fmla="*/ 100939 w 483743"/>
                <a:gd name="connsiteY160" fmla="*/ 561692 h 637854"/>
                <a:gd name="connsiteX161" fmla="*/ 100939 w 483743"/>
                <a:gd name="connsiteY161" fmla="*/ 601677 h 637854"/>
                <a:gd name="connsiteX162" fmla="*/ 114270 w 483743"/>
                <a:gd name="connsiteY162" fmla="*/ 615958 h 637854"/>
                <a:gd name="connsiteX163" fmla="*/ 114270 w 483743"/>
                <a:gd name="connsiteY163" fmla="*/ 630238 h 637854"/>
                <a:gd name="connsiteX164" fmla="*/ 117127 w 483743"/>
                <a:gd name="connsiteY164" fmla="*/ 637854 h 637854"/>
                <a:gd name="connsiteX165" fmla="*/ 146647 w 483743"/>
                <a:gd name="connsiteY165" fmla="*/ 637854 h 637854"/>
                <a:gd name="connsiteX166" fmla="*/ 146647 w 483743"/>
                <a:gd name="connsiteY166" fmla="*/ 619766 h 637854"/>
                <a:gd name="connsiteX167" fmla="*/ 152360 w 483743"/>
                <a:gd name="connsiteY167" fmla="*/ 619766 h 637854"/>
                <a:gd name="connsiteX168" fmla="*/ 152360 w 483743"/>
                <a:gd name="connsiteY168" fmla="*/ 608341 h 637854"/>
                <a:gd name="connsiteX169" fmla="*/ 165692 w 483743"/>
                <a:gd name="connsiteY169" fmla="*/ 605485 h 637854"/>
                <a:gd name="connsiteX170" fmla="*/ 172357 w 483743"/>
                <a:gd name="connsiteY170" fmla="*/ 590253 h 637854"/>
                <a:gd name="connsiteX171" fmla="*/ 175214 w 483743"/>
                <a:gd name="connsiteY171" fmla="*/ 594061 h 637854"/>
                <a:gd name="connsiteX172" fmla="*/ 188546 w 483743"/>
                <a:gd name="connsiteY172" fmla="*/ 601677 h 637854"/>
                <a:gd name="connsiteX173" fmla="*/ 195211 w 483743"/>
                <a:gd name="connsiteY173" fmla="*/ 601677 h 637854"/>
                <a:gd name="connsiteX174" fmla="*/ 204734 w 483743"/>
                <a:gd name="connsiteY174" fmla="*/ 605485 h 637854"/>
                <a:gd name="connsiteX175" fmla="*/ 234254 w 483743"/>
                <a:gd name="connsiteY175" fmla="*/ 605485 h 637854"/>
                <a:gd name="connsiteX176" fmla="*/ 250442 w 483743"/>
                <a:gd name="connsiteY176" fmla="*/ 634046 h 637854"/>
                <a:gd name="connsiteX177" fmla="*/ 257108 w 483743"/>
                <a:gd name="connsiteY177" fmla="*/ 601677 h 637854"/>
                <a:gd name="connsiteX178" fmla="*/ 295198 w 483743"/>
                <a:gd name="connsiteY178" fmla="*/ 597869 h 637854"/>
                <a:gd name="connsiteX179" fmla="*/ 315195 w 483743"/>
                <a:gd name="connsiteY179" fmla="*/ 612149 h 637854"/>
                <a:gd name="connsiteX180" fmla="*/ 315195 w 483743"/>
                <a:gd name="connsiteY180" fmla="*/ 601677 h 637854"/>
                <a:gd name="connsiteX181" fmla="*/ 321861 w 483743"/>
                <a:gd name="connsiteY181" fmla="*/ 557884 h 637854"/>
                <a:gd name="connsiteX182" fmla="*/ 321861 w 483743"/>
                <a:gd name="connsiteY182" fmla="*/ 543604 h 637854"/>
                <a:gd name="connsiteX183" fmla="*/ 318052 w 483743"/>
                <a:gd name="connsiteY183" fmla="*/ 539796 h 637854"/>
                <a:gd name="connsiteX184" fmla="*/ 318052 w 483743"/>
                <a:gd name="connsiteY184" fmla="*/ 535988 h 637854"/>
                <a:gd name="connsiteX185" fmla="*/ 311386 w 483743"/>
                <a:gd name="connsiteY185" fmla="*/ 521707 h 637854"/>
                <a:gd name="connsiteX186" fmla="*/ 311386 w 483743"/>
                <a:gd name="connsiteY186" fmla="*/ 514091 h 637854"/>
                <a:gd name="connsiteX187" fmla="*/ 315195 w 483743"/>
                <a:gd name="connsiteY187" fmla="*/ 511235 h 637854"/>
                <a:gd name="connsiteX188" fmla="*/ 321861 w 483743"/>
                <a:gd name="connsiteY188" fmla="*/ 507427 h 637854"/>
                <a:gd name="connsiteX189" fmla="*/ 327574 w 483743"/>
                <a:gd name="connsiteY189" fmla="*/ 499811 h 637854"/>
                <a:gd name="connsiteX190" fmla="*/ 331384 w 483743"/>
                <a:gd name="connsiteY190" fmla="*/ 481722 h 637854"/>
                <a:gd name="connsiteX191" fmla="*/ 386614 w 483743"/>
                <a:gd name="connsiteY191" fmla="*/ 471250 h 637854"/>
                <a:gd name="connsiteX192" fmla="*/ 428513 w 483743"/>
                <a:gd name="connsiteY192" fmla="*/ 463634 h 637854"/>
                <a:gd name="connsiteX193" fmla="*/ 458033 w 483743"/>
                <a:gd name="connsiteY193" fmla="*/ 489339 h 637854"/>
                <a:gd name="connsiteX194" fmla="*/ 467555 w 483743"/>
                <a:gd name="connsiteY194" fmla="*/ 511235 h 637854"/>
                <a:gd name="connsiteX195" fmla="*/ 467555 w 483743"/>
                <a:gd name="connsiteY195" fmla="*/ 507427 h 637854"/>
                <a:gd name="connsiteX196" fmla="*/ 470412 w 483743"/>
                <a:gd name="connsiteY196" fmla="*/ 503619 h 637854"/>
                <a:gd name="connsiteX197" fmla="*/ 477078 w 483743"/>
                <a:gd name="connsiteY197" fmla="*/ 499811 h 637854"/>
                <a:gd name="connsiteX198" fmla="*/ 480887 w 483743"/>
                <a:gd name="connsiteY198" fmla="*/ 496003 h 637854"/>
                <a:gd name="connsiteX199" fmla="*/ 474221 w 483743"/>
                <a:gd name="connsiteY199" fmla="*/ 493147 h 637854"/>
                <a:gd name="connsiteX200" fmla="*/ 470412 w 483743"/>
                <a:gd name="connsiteY200" fmla="*/ 489339 h 637854"/>
                <a:gd name="connsiteX201" fmla="*/ 470412 w 483743"/>
                <a:gd name="connsiteY201" fmla="*/ 474106 h 637854"/>
                <a:gd name="connsiteX202" fmla="*/ 474221 w 483743"/>
                <a:gd name="connsiteY202" fmla="*/ 467442 h 637854"/>
                <a:gd name="connsiteX203" fmla="*/ 477078 w 483743"/>
                <a:gd name="connsiteY203" fmla="*/ 463634 h 637854"/>
                <a:gd name="connsiteX204" fmla="*/ 480887 w 483743"/>
                <a:gd name="connsiteY204" fmla="*/ 456018 h 63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83743" h="637854">
                  <a:moveTo>
                    <a:pt x="477078" y="449354"/>
                  </a:moveTo>
                  <a:lnTo>
                    <a:pt x="477078" y="445546"/>
                  </a:lnTo>
                  <a:lnTo>
                    <a:pt x="480887" y="441738"/>
                  </a:lnTo>
                  <a:lnTo>
                    <a:pt x="480887" y="427457"/>
                  </a:lnTo>
                  <a:lnTo>
                    <a:pt x="483744" y="419841"/>
                  </a:lnTo>
                  <a:lnTo>
                    <a:pt x="483744" y="413177"/>
                  </a:lnTo>
                  <a:lnTo>
                    <a:pt x="477078" y="391280"/>
                  </a:lnTo>
                  <a:lnTo>
                    <a:pt x="474221" y="383664"/>
                  </a:lnTo>
                  <a:lnTo>
                    <a:pt x="467555" y="377000"/>
                  </a:lnTo>
                  <a:lnTo>
                    <a:pt x="454224" y="369384"/>
                  </a:lnTo>
                  <a:lnTo>
                    <a:pt x="451367" y="365576"/>
                  </a:lnTo>
                  <a:lnTo>
                    <a:pt x="444701" y="362720"/>
                  </a:lnTo>
                  <a:lnTo>
                    <a:pt x="441844" y="355104"/>
                  </a:lnTo>
                  <a:lnTo>
                    <a:pt x="441844" y="347488"/>
                  </a:lnTo>
                  <a:lnTo>
                    <a:pt x="444701" y="337015"/>
                  </a:lnTo>
                  <a:lnTo>
                    <a:pt x="444701" y="329399"/>
                  </a:lnTo>
                  <a:lnTo>
                    <a:pt x="448510" y="325591"/>
                  </a:lnTo>
                  <a:lnTo>
                    <a:pt x="448510" y="322735"/>
                  </a:lnTo>
                  <a:lnTo>
                    <a:pt x="415182" y="322735"/>
                  </a:lnTo>
                  <a:lnTo>
                    <a:pt x="389471" y="318927"/>
                  </a:lnTo>
                  <a:lnTo>
                    <a:pt x="373283" y="315119"/>
                  </a:lnTo>
                  <a:lnTo>
                    <a:pt x="370426" y="311311"/>
                  </a:lnTo>
                  <a:lnTo>
                    <a:pt x="370426" y="286558"/>
                  </a:lnTo>
                  <a:lnTo>
                    <a:pt x="373283" y="278942"/>
                  </a:lnTo>
                  <a:lnTo>
                    <a:pt x="370426" y="275134"/>
                  </a:lnTo>
                  <a:lnTo>
                    <a:pt x="363760" y="271326"/>
                  </a:lnTo>
                  <a:lnTo>
                    <a:pt x="359951" y="264662"/>
                  </a:lnTo>
                  <a:lnTo>
                    <a:pt x="357094" y="260854"/>
                  </a:lnTo>
                  <a:lnTo>
                    <a:pt x="357094" y="257046"/>
                  </a:lnTo>
                  <a:lnTo>
                    <a:pt x="366617" y="257046"/>
                  </a:lnTo>
                  <a:lnTo>
                    <a:pt x="366617" y="238957"/>
                  </a:lnTo>
                  <a:lnTo>
                    <a:pt x="363760" y="231341"/>
                  </a:lnTo>
                  <a:lnTo>
                    <a:pt x="359951" y="227533"/>
                  </a:lnTo>
                  <a:lnTo>
                    <a:pt x="357094" y="220869"/>
                  </a:lnTo>
                  <a:lnTo>
                    <a:pt x="357094" y="202780"/>
                  </a:lnTo>
                  <a:lnTo>
                    <a:pt x="354237" y="198972"/>
                  </a:lnTo>
                  <a:lnTo>
                    <a:pt x="350429" y="192308"/>
                  </a:lnTo>
                  <a:lnTo>
                    <a:pt x="338049" y="184692"/>
                  </a:lnTo>
                  <a:lnTo>
                    <a:pt x="305673" y="184692"/>
                  </a:lnTo>
                  <a:lnTo>
                    <a:pt x="301864" y="180884"/>
                  </a:lnTo>
                  <a:lnTo>
                    <a:pt x="295198" y="177076"/>
                  </a:lnTo>
                  <a:lnTo>
                    <a:pt x="289484" y="170412"/>
                  </a:lnTo>
                  <a:lnTo>
                    <a:pt x="289484" y="166604"/>
                  </a:lnTo>
                  <a:lnTo>
                    <a:pt x="276153" y="166604"/>
                  </a:lnTo>
                  <a:lnTo>
                    <a:pt x="269487" y="162795"/>
                  </a:lnTo>
                  <a:lnTo>
                    <a:pt x="262821" y="155179"/>
                  </a:lnTo>
                  <a:lnTo>
                    <a:pt x="257108" y="152323"/>
                  </a:lnTo>
                  <a:lnTo>
                    <a:pt x="253299" y="144707"/>
                  </a:lnTo>
                  <a:lnTo>
                    <a:pt x="253299" y="140899"/>
                  </a:lnTo>
                  <a:lnTo>
                    <a:pt x="246633" y="140899"/>
                  </a:lnTo>
                  <a:lnTo>
                    <a:pt x="243776" y="144707"/>
                  </a:lnTo>
                  <a:lnTo>
                    <a:pt x="237110" y="144707"/>
                  </a:lnTo>
                  <a:lnTo>
                    <a:pt x="230445" y="140899"/>
                  </a:lnTo>
                  <a:lnTo>
                    <a:pt x="227588" y="134235"/>
                  </a:lnTo>
                  <a:lnTo>
                    <a:pt x="223779" y="137091"/>
                  </a:lnTo>
                  <a:lnTo>
                    <a:pt x="207591" y="137091"/>
                  </a:lnTo>
                  <a:lnTo>
                    <a:pt x="200925" y="134235"/>
                  </a:lnTo>
                  <a:lnTo>
                    <a:pt x="198068" y="130427"/>
                  </a:lnTo>
                  <a:lnTo>
                    <a:pt x="198068" y="126619"/>
                  </a:lnTo>
                  <a:lnTo>
                    <a:pt x="195211" y="119003"/>
                  </a:lnTo>
                  <a:lnTo>
                    <a:pt x="195211" y="116146"/>
                  </a:lnTo>
                  <a:lnTo>
                    <a:pt x="191403" y="112338"/>
                  </a:lnTo>
                  <a:lnTo>
                    <a:pt x="179023" y="112338"/>
                  </a:lnTo>
                  <a:lnTo>
                    <a:pt x="175214" y="94250"/>
                  </a:lnTo>
                  <a:lnTo>
                    <a:pt x="172357" y="90442"/>
                  </a:lnTo>
                  <a:lnTo>
                    <a:pt x="165692" y="86634"/>
                  </a:lnTo>
                  <a:lnTo>
                    <a:pt x="159026" y="79018"/>
                  </a:lnTo>
                  <a:lnTo>
                    <a:pt x="159026" y="72353"/>
                  </a:lnTo>
                  <a:lnTo>
                    <a:pt x="162835" y="68545"/>
                  </a:lnTo>
                  <a:lnTo>
                    <a:pt x="162835" y="58073"/>
                  </a:lnTo>
                  <a:lnTo>
                    <a:pt x="159026" y="50457"/>
                  </a:lnTo>
                  <a:lnTo>
                    <a:pt x="156169" y="46649"/>
                  </a:lnTo>
                  <a:lnTo>
                    <a:pt x="156169" y="28561"/>
                  </a:lnTo>
                  <a:lnTo>
                    <a:pt x="159026" y="24752"/>
                  </a:lnTo>
                  <a:lnTo>
                    <a:pt x="159026" y="21896"/>
                  </a:lnTo>
                  <a:lnTo>
                    <a:pt x="162835" y="18088"/>
                  </a:lnTo>
                  <a:lnTo>
                    <a:pt x="162835" y="0"/>
                  </a:lnTo>
                  <a:lnTo>
                    <a:pt x="156169" y="0"/>
                  </a:lnTo>
                  <a:lnTo>
                    <a:pt x="149504" y="2856"/>
                  </a:lnTo>
                  <a:lnTo>
                    <a:pt x="149504" y="6664"/>
                  </a:lnTo>
                  <a:lnTo>
                    <a:pt x="146647" y="6664"/>
                  </a:lnTo>
                  <a:lnTo>
                    <a:pt x="139981" y="0"/>
                  </a:lnTo>
                  <a:lnTo>
                    <a:pt x="133315" y="6664"/>
                  </a:lnTo>
                  <a:lnTo>
                    <a:pt x="114270" y="6664"/>
                  </a:lnTo>
                  <a:lnTo>
                    <a:pt x="107605" y="10472"/>
                  </a:lnTo>
                  <a:lnTo>
                    <a:pt x="103795" y="14280"/>
                  </a:lnTo>
                  <a:lnTo>
                    <a:pt x="100939" y="21896"/>
                  </a:lnTo>
                  <a:lnTo>
                    <a:pt x="97130" y="24752"/>
                  </a:lnTo>
                  <a:lnTo>
                    <a:pt x="97130" y="28561"/>
                  </a:lnTo>
                  <a:lnTo>
                    <a:pt x="78085" y="28561"/>
                  </a:lnTo>
                  <a:lnTo>
                    <a:pt x="75228" y="46649"/>
                  </a:lnTo>
                  <a:lnTo>
                    <a:pt x="55231" y="46649"/>
                  </a:lnTo>
                  <a:lnTo>
                    <a:pt x="48565" y="58073"/>
                  </a:lnTo>
                  <a:lnTo>
                    <a:pt x="45708" y="60929"/>
                  </a:lnTo>
                  <a:lnTo>
                    <a:pt x="32376" y="68545"/>
                  </a:lnTo>
                  <a:lnTo>
                    <a:pt x="22854" y="68545"/>
                  </a:lnTo>
                  <a:lnTo>
                    <a:pt x="22854" y="64737"/>
                  </a:lnTo>
                  <a:lnTo>
                    <a:pt x="19997" y="60929"/>
                  </a:lnTo>
                  <a:lnTo>
                    <a:pt x="6666" y="60929"/>
                  </a:lnTo>
                  <a:lnTo>
                    <a:pt x="0" y="58073"/>
                  </a:lnTo>
                  <a:lnTo>
                    <a:pt x="0" y="68545"/>
                  </a:lnTo>
                  <a:lnTo>
                    <a:pt x="3809" y="79018"/>
                  </a:lnTo>
                  <a:lnTo>
                    <a:pt x="10475" y="86634"/>
                  </a:lnTo>
                  <a:lnTo>
                    <a:pt x="16188" y="97106"/>
                  </a:lnTo>
                  <a:lnTo>
                    <a:pt x="22854" y="104722"/>
                  </a:lnTo>
                  <a:lnTo>
                    <a:pt x="29520" y="116146"/>
                  </a:lnTo>
                  <a:lnTo>
                    <a:pt x="36186" y="130427"/>
                  </a:lnTo>
                  <a:lnTo>
                    <a:pt x="36186" y="137091"/>
                  </a:lnTo>
                  <a:lnTo>
                    <a:pt x="32376" y="140899"/>
                  </a:lnTo>
                  <a:lnTo>
                    <a:pt x="29520" y="148515"/>
                  </a:lnTo>
                  <a:lnTo>
                    <a:pt x="25711" y="152323"/>
                  </a:lnTo>
                  <a:lnTo>
                    <a:pt x="32376" y="180884"/>
                  </a:lnTo>
                  <a:lnTo>
                    <a:pt x="22854" y="198972"/>
                  </a:lnTo>
                  <a:lnTo>
                    <a:pt x="25711" y="198972"/>
                  </a:lnTo>
                  <a:lnTo>
                    <a:pt x="32376" y="206588"/>
                  </a:lnTo>
                  <a:lnTo>
                    <a:pt x="36186" y="213253"/>
                  </a:lnTo>
                  <a:lnTo>
                    <a:pt x="36186" y="217061"/>
                  </a:lnTo>
                  <a:lnTo>
                    <a:pt x="32376" y="224677"/>
                  </a:lnTo>
                  <a:lnTo>
                    <a:pt x="25711" y="231341"/>
                  </a:lnTo>
                  <a:lnTo>
                    <a:pt x="19997" y="246573"/>
                  </a:lnTo>
                  <a:lnTo>
                    <a:pt x="22854" y="257046"/>
                  </a:lnTo>
                  <a:lnTo>
                    <a:pt x="25711" y="264662"/>
                  </a:lnTo>
                  <a:lnTo>
                    <a:pt x="29520" y="267518"/>
                  </a:lnTo>
                  <a:lnTo>
                    <a:pt x="29520" y="271326"/>
                  </a:lnTo>
                  <a:lnTo>
                    <a:pt x="22854" y="282750"/>
                  </a:lnTo>
                  <a:lnTo>
                    <a:pt x="29520" y="289414"/>
                  </a:lnTo>
                  <a:lnTo>
                    <a:pt x="42851" y="300838"/>
                  </a:lnTo>
                  <a:lnTo>
                    <a:pt x="42851" y="311311"/>
                  </a:lnTo>
                  <a:lnTo>
                    <a:pt x="55231" y="318927"/>
                  </a:lnTo>
                  <a:lnTo>
                    <a:pt x="48565" y="337015"/>
                  </a:lnTo>
                  <a:lnTo>
                    <a:pt x="42851" y="329399"/>
                  </a:lnTo>
                  <a:lnTo>
                    <a:pt x="42851" y="337015"/>
                  </a:lnTo>
                  <a:lnTo>
                    <a:pt x="36186" y="351296"/>
                  </a:lnTo>
                  <a:lnTo>
                    <a:pt x="29520" y="355104"/>
                  </a:lnTo>
                  <a:lnTo>
                    <a:pt x="19997" y="365576"/>
                  </a:lnTo>
                  <a:lnTo>
                    <a:pt x="25711" y="379856"/>
                  </a:lnTo>
                  <a:lnTo>
                    <a:pt x="22854" y="383664"/>
                  </a:lnTo>
                  <a:lnTo>
                    <a:pt x="32376" y="401753"/>
                  </a:lnTo>
                  <a:lnTo>
                    <a:pt x="45708" y="401753"/>
                  </a:lnTo>
                  <a:lnTo>
                    <a:pt x="52374" y="449354"/>
                  </a:lnTo>
                  <a:lnTo>
                    <a:pt x="59040" y="453162"/>
                  </a:lnTo>
                  <a:lnTo>
                    <a:pt x="61896" y="453162"/>
                  </a:lnTo>
                  <a:lnTo>
                    <a:pt x="75228" y="459826"/>
                  </a:lnTo>
                  <a:lnTo>
                    <a:pt x="78085" y="467442"/>
                  </a:lnTo>
                  <a:lnTo>
                    <a:pt x="78085" y="471250"/>
                  </a:lnTo>
                  <a:lnTo>
                    <a:pt x="75228" y="477914"/>
                  </a:lnTo>
                  <a:lnTo>
                    <a:pt x="68562" y="485531"/>
                  </a:lnTo>
                  <a:lnTo>
                    <a:pt x="78085" y="496003"/>
                  </a:lnTo>
                  <a:lnTo>
                    <a:pt x="75228" y="499811"/>
                  </a:lnTo>
                  <a:lnTo>
                    <a:pt x="71419" y="507427"/>
                  </a:lnTo>
                  <a:lnTo>
                    <a:pt x="68562" y="511235"/>
                  </a:lnTo>
                  <a:lnTo>
                    <a:pt x="68562" y="517899"/>
                  </a:lnTo>
                  <a:lnTo>
                    <a:pt x="71419" y="525516"/>
                  </a:lnTo>
                  <a:lnTo>
                    <a:pt x="75228" y="529324"/>
                  </a:lnTo>
                  <a:lnTo>
                    <a:pt x="75228" y="543604"/>
                  </a:lnTo>
                  <a:lnTo>
                    <a:pt x="78085" y="543604"/>
                  </a:lnTo>
                  <a:lnTo>
                    <a:pt x="80941" y="547412"/>
                  </a:lnTo>
                  <a:lnTo>
                    <a:pt x="87607" y="550268"/>
                  </a:lnTo>
                  <a:lnTo>
                    <a:pt x="91416" y="554076"/>
                  </a:lnTo>
                  <a:lnTo>
                    <a:pt x="97130" y="557884"/>
                  </a:lnTo>
                  <a:lnTo>
                    <a:pt x="100939" y="561692"/>
                  </a:lnTo>
                  <a:lnTo>
                    <a:pt x="100939" y="601677"/>
                  </a:lnTo>
                  <a:lnTo>
                    <a:pt x="114270" y="615958"/>
                  </a:lnTo>
                  <a:lnTo>
                    <a:pt x="114270" y="630238"/>
                  </a:lnTo>
                  <a:lnTo>
                    <a:pt x="117127" y="637854"/>
                  </a:lnTo>
                  <a:lnTo>
                    <a:pt x="146647" y="637854"/>
                  </a:lnTo>
                  <a:lnTo>
                    <a:pt x="146647" y="619766"/>
                  </a:lnTo>
                  <a:lnTo>
                    <a:pt x="152360" y="619766"/>
                  </a:lnTo>
                  <a:lnTo>
                    <a:pt x="152360" y="608341"/>
                  </a:lnTo>
                  <a:lnTo>
                    <a:pt x="165692" y="605485"/>
                  </a:lnTo>
                  <a:lnTo>
                    <a:pt x="172357" y="590253"/>
                  </a:lnTo>
                  <a:lnTo>
                    <a:pt x="175214" y="594061"/>
                  </a:lnTo>
                  <a:lnTo>
                    <a:pt x="188546" y="601677"/>
                  </a:lnTo>
                  <a:lnTo>
                    <a:pt x="195211" y="601677"/>
                  </a:lnTo>
                  <a:lnTo>
                    <a:pt x="204734" y="605485"/>
                  </a:lnTo>
                  <a:lnTo>
                    <a:pt x="234254" y="605485"/>
                  </a:lnTo>
                  <a:lnTo>
                    <a:pt x="250442" y="634046"/>
                  </a:lnTo>
                  <a:lnTo>
                    <a:pt x="257108" y="601677"/>
                  </a:lnTo>
                  <a:lnTo>
                    <a:pt x="295198" y="597869"/>
                  </a:lnTo>
                  <a:lnTo>
                    <a:pt x="315195" y="612149"/>
                  </a:lnTo>
                  <a:lnTo>
                    <a:pt x="315195" y="601677"/>
                  </a:lnTo>
                  <a:lnTo>
                    <a:pt x="321861" y="557884"/>
                  </a:lnTo>
                  <a:lnTo>
                    <a:pt x="321861" y="543604"/>
                  </a:lnTo>
                  <a:lnTo>
                    <a:pt x="318052" y="539796"/>
                  </a:lnTo>
                  <a:lnTo>
                    <a:pt x="318052" y="535988"/>
                  </a:lnTo>
                  <a:lnTo>
                    <a:pt x="311386" y="521707"/>
                  </a:lnTo>
                  <a:lnTo>
                    <a:pt x="311386" y="514091"/>
                  </a:lnTo>
                  <a:lnTo>
                    <a:pt x="315195" y="511235"/>
                  </a:lnTo>
                  <a:lnTo>
                    <a:pt x="321861" y="507427"/>
                  </a:lnTo>
                  <a:lnTo>
                    <a:pt x="327574" y="499811"/>
                  </a:lnTo>
                  <a:lnTo>
                    <a:pt x="331384" y="481722"/>
                  </a:lnTo>
                  <a:lnTo>
                    <a:pt x="386614" y="471250"/>
                  </a:lnTo>
                  <a:lnTo>
                    <a:pt x="428513" y="463634"/>
                  </a:lnTo>
                  <a:lnTo>
                    <a:pt x="458033" y="489339"/>
                  </a:lnTo>
                  <a:lnTo>
                    <a:pt x="467555" y="511235"/>
                  </a:lnTo>
                  <a:lnTo>
                    <a:pt x="467555" y="507427"/>
                  </a:lnTo>
                  <a:lnTo>
                    <a:pt x="470412" y="503619"/>
                  </a:lnTo>
                  <a:lnTo>
                    <a:pt x="477078" y="499811"/>
                  </a:lnTo>
                  <a:lnTo>
                    <a:pt x="480887" y="496003"/>
                  </a:lnTo>
                  <a:lnTo>
                    <a:pt x="474221" y="493147"/>
                  </a:lnTo>
                  <a:lnTo>
                    <a:pt x="470412" y="489339"/>
                  </a:lnTo>
                  <a:lnTo>
                    <a:pt x="470412" y="474106"/>
                  </a:lnTo>
                  <a:lnTo>
                    <a:pt x="474221" y="467442"/>
                  </a:lnTo>
                  <a:lnTo>
                    <a:pt x="477078" y="463634"/>
                  </a:lnTo>
                  <a:lnTo>
                    <a:pt x="480887" y="456018"/>
                  </a:lnTo>
                  <a:close/>
                </a:path>
              </a:pathLst>
            </a:custGeom>
            <a:solidFill>
              <a:srgbClr val="AFABAB"/>
            </a:solidFill>
            <a:ln w="9518" cap="flat">
              <a:noFill/>
              <a:prstDash val="solid"/>
              <a:miter/>
            </a:ln>
          </p:spPr>
          <p:txBody>
            <a:bodyPr rtlCol="0" anchor="ctr"/>
            <a:lstStyle/>
            <a:p>
              <a:endParaRPr lang="en-US" noProof="0" dirty="0"/>
            </a:p>
          </p:txBody>
        </p:sp>
        <p:sp>
          <p:nvSpPr>
            <p:cNvPr id="6520" name="Serbest Form 6519">
              <a:extLst>
                <a:ext uri="{FF2B5EF4-FFF2-40B4-BE49-F238E27FC236}">
                  <a16:creationId xmlns:a16="http://schemas.microsoft.com/office/drawing/2014/main" id="{96DE7E20-8A86-B44E-8C6C-8B916798A28C}"/>
                </a:ext>
              </a:extLst>
            </p:cNvPr>
            <p:cNvSpPr/>
            <p:nvPr/>
          </p:nvSpPr>
          <p:spPr>
            <a:xfrm>
              <a:off x="2924051" y="4430526"/>
              <a:ext cx="483743" cy="637854"/>
            </a:xfrm>
            <a:custGeom>
              <a:avLst/>
              <a:gdLst>
                <a:gd name="connsiteX0" fmla="*/ 477078 w 483743"/>
                <a:gd name="connsiteY0" fmla="*/ 449354 h 637854"/>
                <a:gd name="connsiteX1" fmla="*/ 477078 w 483743"/>
                <a:gd name="connsiteY1" fmla="*/ 445546 h 637854"/>
                <a:gd name="connsiteX2" fmla="*/ 480887 w 483743"/>
                <a:gd name="connsiteY2" fmla="*/ 441738 h 637854"/>
                <a:gd name="connsiteX3" fmla="*/ 480887 w 483743"/>
                <a:gd name="connsiteY3" fmla="*/ 427457 h 637854"/>
                <a:gd name="connsiteX4" fmla="*/ 483744 w 483743"/>
                <a:gd name="connsiteY4" fmla="*/ 419841 h 637854"/>
                <a:gd name="connsiteX5" fmla="*/ 483744 w 483743"/>
                <a:gd name="connsiteY5" fmla="*/ 413177 h 637854"/>
                <a:gd name="connsiteX6" fmla="*/ 477078 w 483743"/>
                <a:gd name="connsiteY6" fmla="*/ 391280 h 637854"/>
                <a:gd name="connsiteX7" fmla="*/ 474221 w 483743"/>
                <a:gd name="connsiteY7" fmla="*/ 383664 h 637854"/>
                <a:gd name="connsiteX8" fmla="*/ 467555 w 483743"/>
                <a:gd name="connsiteY8" fmla="*/ 377000 h 637854"/>
                <a:gd name="connsiteX9" fmla="*/ 454224 w 483743"/>
                <a:gd name="connsiteY9" fmla="*/ 369384 h 637854"/>
                <a:gd name="connsiteX10" fmla="*/ 451367 w 483743"/>
                <a:gd name="connsiteY10" fmla="*/ 365576 h 637854"/>
                <a:gd name="connsiteX11" fmla="*/ 444701 w 483743"/>
                <a:gd name="connsiteY11" fmla="*/ 362720 h 637854"/>
                <a:gd name="connsiteX12" fmla="*/ 441844 w 483743"/>
                <a:gd name="connsiteY12" fmla="*/ 355104 h 637854"/>
                <a:gd name="connsiteX13" fmla="*/ 441844 w 483743"/>
                <a:gd name="connsiteY13" fmla="*/ 347488 h 637854"/>
                <a:gd name="connsiteX14" fmla="*/ 444701 w 483743"/>
                <a:gd name="connsiteY14" fmla="*/ 337015 h 637854"/>
                <a:gd name="connsiteX15" fmla="*/ 444701 w 483743"/>
                <a:gd name="connsiteY15" fmla="*/ 329399 h 637854"/>
                <a:gd name="connsiteX16" fmla="*/ 448510 w 483743"/>
                <a:gd name="connsiteY16" fmla="*/ 325591 h 637854"/>
                <a:gd name="connsiteX17" fmla="*/ 448510 w 483743"/>
                <a:gd name="connsiteY17" fmla="*/ 322735 h 637854"/>
                <a:gd name="connsiteX18" fmla="*/ 415182 w 483743"/>
                <a:gd name="connsiteY18" fmla="*/ 322735 h 637854"/>
                <a:gd name="connsiteX19" fmla="*/ 389471 w 483743"/>
                <a:gd name="connsiteY19" fmla="*/ 318927 h 637854"/>
                <a:gd name="connsiteX20" fmla="*/ 373283 w 483743"/>
                <a:gd name="connsiteY20" fmla="*/ 315119 h 637854"/>
                <a:gd name="connsiteX21" fmla="*/ 370426 w 483743"/>
                <a:gd name="connsiteY21" fmla="*/ 311311 h 637854"/>
                <a:gd name="connsiteX22" fmla="*/ 370426 w 483743"/>
                <a:gd name="connsiteY22" fmla="*/ 286558 h 637854"/>
                <a:gd name="connsiteX23" fmla="*/ 373283 w 483743"/>
                <a:gd name="connsiteY23" fmla="*/ 278942 h 637854"/>
                <a:gd name="connsiteX24" fmla="*/ 370426 w 483743"/>
                <a:gd name="connsiteY24" fmla="*/ 275134 h 637854"/>
                <a:gd name="connsiteX25" fmla="*/ 363760 w 483743"/>
                <a:gd name="connsiteY25" fmla="*/ 271326 h 637854"/>
                <a:gd name="connsiteX26" fmla="*/ 359951 w 483743"/>
                <a:gd name="connsiteY26" fmla="*/ 264662 h 637854"/>
                <a:gd name="connsiteX27" fmla="*/ 357094 w 483743"/>
                <a:gd name="connsiteY27" fmla="*/ 260854 h 637854"/>
                <a:gd name="connsiteX28" fmla="*/ 357094 w 483743"/>
                <a:gd name="connsiteY28" fmla="*/ 257046 h 637854"/>
                <a:gd name="connsiteX29" fmla="*/ 366617 w 483743"/>
                <a:gd name="connsiteY29" fmla="*/ 257046 h 637854"/>
                <a:gd name="connsiteX30" fmla="*/ 366617 w 483743"/>
                <a:gd name="connsiteY30" fmla="*/ 238957 h 637854"/>
                <a:gd name="connsiteX31" fmla="*/ 363760 w 483743"/>
                <a:gd name="connsiteY31" fmla="*/ 231341 h 637854"/>
                <a:gd name="connsiteX32" fmla="*/ 359951 w 483743"/>
                <a:gd name="connsiteY32" fmla="*/ 227533 h 637854"/>
                <a:gd name="connsiteX33" fmla="*/ 357094 w 483743"/>
                <a:gd name="connsiteY33" fmla="*/ 220869 h 637854"/>
                <a:gd name="connsiteX34" fmla="*/ 357094 w 483743"/>
                <a:gd name="connsiteY34" fmla="*/ 202780 h 637854"/>
                <a:gd name="connsiteX35" fmla="*/ 354237 w 483743"/>
                <a:gd name="connsiteY35" fmla="*/ 198972 h 637854"/>
                <a:gd name="connsiteX36" fmla="*/ 350429 w 483743"/>
                <a:gd name="connsiteY36" fmla="*/ 192308 h 637854"/>
                <a:gd name="connsiteX37" fmla="*/ 338049 w 483743"/>
                <a:gd name="connsiteY37" fmla="*/ 184692 h 637854"/>
                <a:gd name="connsiteX38" fmla="*/ 305673 w 483743"/>
                <a:gd name="connsiteY38" fmla="*/ 184692 h 637854"/>
                <a:gd name="connsiteX39" fmla="*/ 301864 w 483743"/>
                <a:gd name="connsiteY39" fmla="*/ 180884 h 637854"/>
                <a:gd name="connsiteX40" fmla="*/ 295198 w 483743"/>
                <a:gd name="connsiteY40" fmla="*/ 177076 h 637854"/>
                <a:gd name="connsiteX41" fmla="*/ 289484 w 483743"/>
                <a:gd name="connsiteY41" fmla="*/ 170412 h 637854"/>
                <a:gd name="connsiteX42" fmla="*/ 289484 w 483743"/>
                <a:gd name="connsiteY42" fmla="*/ 166604 h 637854"/>
                <a:gd name="connsiteX43" fmla="*/ 276153 w 483743"/>
                <a:gd name="connsiteY43" fmla="*/ 166604 h 637854"/>
                <a:gd name="connsiteX44" fmla="*/ 269487 w 483743"/>
                <a:gd name="connsiteY44" fmla="*/ 162795 h 637854"/>
                <a:gd name="connsiteX45" fmla="*/ 262821 w 483743"/>
                <a:gd name="connsiteY45" fmla="*/ 155179 h 637854"/>
                <a:gd name="connsiteX46" fmla="*/ 257108 w 483743"/>
                <a:gd name="connsiteY46" fmla="*/ 152323 h 637854"/>
                <a:gd name="connsiteX47" fmla="*/ 253299 w 483743"/>
                <a:gd name="connsiteY47" fmla="*/ 144707 h 637854"/>
                <a:gd name="connsiteX48" fmla="*/ 253299 w 483743"/>
                <a:gd name="connsiteY48" fmla="*/ 140899 h 637854"/>
                <a:gd name="connsiteX49" fmla="*/ 246633 w 483743"/>
                <a:gd name="connsiteY49" fmla="*/ 140899 h 637854"/>
                <a:gd name="connsiteX50" fmla="*/ 243776 w 483743"/>
                <a:gd name="connsiteY50" fmla="*/ 144707 h 637854"/>
                <a:gd name="connsiteX51" fmla="*/ 237110 w 483743"/>
                <a:gd name="connsiteY51" fmla="*/ 144707 h 637854"/>
                <a:gd name="connsiteX52" fmla="*/ 230445 w 483743"/>
                <a:gd name="connsiteY52" fmla="*/ 140899 h 637854"/>
                <a:gd name="connsiteX53" fmla="*/ 227588 w 483743"/>
                <a:gd name="connsiteY53" fmla="*/ 134235 h 637854"/>
                <a:gd name="connsiteX54" fmla="*/ 223779 w 483743"/>
                <a:gd name="connsiteY54" fmla="*/ 137091 h 637854"/>
                <a:gd name="connsiteX55" fmla="*/ 207591 w 483743"/>
                <a:gd name="connsiteY55" fmla="*/ 137091 h 637854"/>
                <a:gd name="connsiteX56" fmla="*/ 200925 w 483743"/>
                <a:gd name="connsiteY56" fmla="*/ 134235 h 637854"/>
                <a:gd name="connsiteX57" fmla="*/ 198068 w 483743"/>
                <a:gd name="connsiteY57" fmla="*/ 130427 h 637854"/>
                <a:gd name="connsiteX58" fmla="*/ 198068 w 483743"/>
                <a:gd name="connsiteY58" fmla="*/ 126619 h 637854"/>
                <a:gd name="connsiteX59" fmla="*/ 195211 w 483743"/>
                <a:gd name="connsiteY59" fmla="*/ 119003 h 637854"/>
                <a:gd name="connsiteX60" fmla="*/ 195211 w 483743"/>
                <a:gd name="connsiteY60" fmla="*/ 116146 h 637854"/>
                <a:gd name="connsiteX61" fmla="*/ 191403 w 483743"/>
                <a:gd name="connsiteY61" fmla="*/ 112338 h 637854"/>
                <a:gd name="connsiteX62" fmla="*/ 179023 w 483743"/>
                <a:gd name="connsiteY62" fmla="*/ 112338 h 637854"/>
                <a:gd name="connsiteX63" fmla="*/ 175214 w 483743"/>
                <a:gd name="connsiteY63" fmla="*/ 94250 h 637854"/>
                <a:gd name="connsiteX64" fmla="*/ 172357 w 483743"/>
                <a:gd name="connsiteY64" fmla="*/ 90442 h 637854"/>
                <a:gd name="connsiteX65" fmla="*/ 165692 w 483743"/>
                <a:gd name="connsiteY65" fmla="*/ 86634 h 637854"/>
                <a:gd name="connsiteX66" fmla="*/ 159026 w 483743"/>
                <a:gd name="connsiteY66" fmla="*/ 79018 h 637854"/>
                <a:gd name="connsiteX67" fmla="*/ 159026 w 483743"/>
                <a:gd name="connsiteY67" fmla="*/ 72353 h 637854"/>
                <a:gd name="connsiteX68" fmla="*/ 162835 w 483743"/>
                <a:gd name="connsiteY68" fmla="*/ 68545 h 637854"/>
                <a:gd name="connsiteX69" fmla="*/ 162835 w 483743"/>
                <a:gd name="connsiteY69" fmla="*/ 58073 h 637854"/>
                <a:gd name="connsiteX70" fmla="*/ 159026 w 483743"/>
                <a:gd name="connsiteY70" fmla="*/ 50457 h 637854"/>
                <a:gd name="connsiteX71" fmla="*/ 156169 w 483743"/>
                <a:gd name="connsiteY71" fmla="*/ 46649 h 637854"/>
                <a:gd name="connsiteX72" fmla="*/ 156169 w 483743"/>
                <a:gd name="connsiteY72" fmla="*/ 28561 h 637854"/>
                <a:gd name="connsiteX73" fmla="*/ 159026 w 483743"/>
                <a:gd name="connsiteY73" fmla="*/ 24752 h 637854"/>
                <a:gd name="connsiteX74" fmla="*/ 159026 w 483743"/>
                <a:gd name="connsiteY74" fmla="*/ 21896 h 637854"/>
                <a:gd name="connsiteX75" fmla="*/ 162835 w 483743"/>
                <a:gd name="connsiteY75" fmla="*/ 18088 h 637854"/>
                <a:gd name="connsiteX76" fmla="*/ 162835 w 483743"/>
                <a:gd name="connsiteY76" fmla="*/ 0 h 637854"/>
                <a:gd name="connsiteX77" fmla="*/ 156169 w 483743"/>
                <a:gd name="connsiteY77" fmla="*/ 0 h 637854"/>
                <a:gd name="connsiteX78" fmla="*/ 149504 w 483743"/>
                <a:gd name="connsiteY78" fmla="*/ 2856 h 637854"/>
                <a:gd name="connsiteX79" fmla="*/ 149504 w 483743"/>
                <a:gd name="connsiteY79" fmla="*/ 6664 h 637854"/>
                <a:gd name="connsiteX80" fmla="*/ 146647 w 483743"/>
                <a:gd name="connsiteY80" fmla="*/ 6664 h 637854"/>
                <a:gd name="connsiteX81" fmla="*/ 139981 w 483743"/>
                <a:gd name="connsiteY81" fmla="*/ 0 h 637854"/>
                <a:gd name="connsiteX82" fmla="*/ 133315 w 483743"/>
                <a:gd name="connsiteY82" fmla="*/ 6664 h 637854"/>
                <a:gd name="connsiteX83" fmla="*/ 114270 w 483743"/>
                <a:gd name="connsiteY83" fmla="*/ 6664 h 637854"/>
                <a:gd name="connsiteX84" fmla="*/ 107605 w 483743"/>
                <a:gd name="connsiteY84" fmla="*/ 10472 h 637854"/>
                <a:gd name="connsiteX85" fmla="*/ 103795 w 483743"/>
                <a:gd name="connsiteY85" fmla="*/ 14280 h 637854"/>
                <a:gd name="connsiteX86" fmla="*/ 100939 w 483743"/>
                <a:gd name="connsiteY86" fmla="*/ 21896 h 637854"/>
                <a:gd name="connsiteX87" fmla="*/ 97130 w 483743"/>
                <a:gd name="connsiteY87" fmla="*/ 24752 h 637854"/>
                <a:gd name="connsiteX88" fmla="*/ 97130 w 483743"/>
                <a:gd name="connsiteY88" fmla="*/ 28561 h 637854"/>
                <a:gd name="connsiteX89" fmla="*/ 78085 w 483743"/>
                <a:gd name="connsiteY89" fmla="*/ 28561 h 637854"/>
                <a:gd name="connsiteX90" fmla="*/ 75228 w 483743"/>
                <a:gd name="connsiteY90" fmla="*/ 46649 h 637854"/>
                <a:gd name="connsiteX91" fmla="*/ 55231 w 483743"/>
                <a:gd name="connsiteY91" fmla="*/ 46649 h 637854"/>
                <a:gd name="connsiteX92" fmla="*/ 48565 w 483743"/>
                <a:gd name="connsiteY92" fmla="*/ 58073 h 637854"/>
                <a:gd name="connsiteX93" fmla="*/ 45708 w 483743"/>
                <a:gd name="connsiteY93" fmla="*/ 60929 h 637854"/>
                <a:gd name="connsiteX94" fmla="*/ 32376 w 483743"/>
                <a:gd name="connsiteY94" fmla="*/ 68545 h 637854"/>
                <a:gd name="connsiteX95" fmla="*/ 22854 w 483743"/>
                <a:gd name="connsiteY95" fmla="*/ 68545 h 637854"/>
                <a:gd name="connsiteX96" fmla="*/ 22854 w 483743"/>
                <a:gd name="connsiteY96" fmla="*/ 64737 h 637854"/>
                <a:gd name="connsiteX97" fmla="*/ 19997 w 483743"/>
                <a:gd name="connsiteY97" fmla="*/ 60929 h 637854"/>
                <a:gd name="connsiteX98" fmla="*/ 6666 w 483743"/>
                <a:gd name="connsiteY98" fmla="*/ 60929 h 637854"/>
                <a:gd name="connsiteX99" fmla="*/ 0 w 483743"/>
                <a:gd name="connsiteY99" fmla="*/ 58073 h 637854"/>
                <a:gd name="connsiteX100" fmla="*/ 0 w 483743"/>
                <a:gd name="connsiteY100" fmla="*/ 68545 h 637854"/>
                <a:gd name="connsiteX101" fmla="*/ 3809 w 483743"/>
                <a:gd name="connsiteY101" fmla="*/ 79018 h 637854"/>
                <a:gd name="connsiteX102" fmla="*/ 10475 w 483743"/>
                <a:gd name="connsiteY102" fmla="*/ 86634 h 637854"/>
                <a:gd name="connsiteX103" fmla="*/ 16188 w 483743"/>
                <a:gd name="connsiteY103" fmla="*/ 97106 h 637854"/>
                <a:gd name="connsiteX104" fmla="*/ 22854 w 483743"/>
                <a:gd name="connsiteY104" fmla="*/ 104722 h 637854"/>
                <a:gd name="connsiteX105" fmla="*/ 29520 w 483743"/>
                <a:gd name="connsiteY105" fmla="*/ 116146 h 637854"/>
                <a:gd name="connsiteX106" fmla="*/ 36186 w 483743"/>
                <a:gd name="connsiteY106" fmla="*/ 130427 h 637854"/>
                <a:gd name="connsiteX107" fmla="*/ 36186 w 483743"/>
                <a:gd name="connsiteY107" fmla="*/ 137091 h 637854"/>
                <a:gd name="connsiteX108" fmla="*/ 32376 w 483743"/>
                <a:gd name="connsiteY108" fmla="*/ 140899 h 637854"/>
                <a:gd name="connsiteX109" fmla="*/ 29520 w 483743"/>
                <a:gd name="connsiteY109" fmla="*/ 148515 h 637854"/>
                <a:gd name="connsiteX110" fmla="*/ 25711 w 483743"/>
                <a:gd name="connsiteY110" fmla="*/ 152323 h 637854"/>
                <a:gd name="connsiteX111" fmla="*/ 32376 w 483743"/>
                <a:gd name="connsiteY111" fmla="*/ 180884 h 637854"/>
                <a:gd name="connsiteX112" fmla="*/ 22854 w 483743"/>
                <a:gd name="connsiteY112" fmla="*/ 198972 h 637854"/>
                <a:gd name="connsiteX113" fmla="*/ 25711 w 483743"/>
                <a:gd name="connsiteY113" fmla="*/ 198972 h 637854"/>
                <a:gd name="connsiteX114" fmla="*/ 32376 w 483743"/>
                <a:gd name="connsiteY114" fmla="*/ 206588 h 637854"/>
                <a:gd name="connsiteX115" fmla="*/ 36186 w 483743"/>
                <a:gd name="connsiteY115" fmla="*/ 213253 h 637854"/>
                <a:gd name="connsiteX116" fmla="*/ 36186 w 483743"/>
                <a:gd name="connsiteY116" fmla="*/ 217061 h 637854"/>
                <a:gd name="connsiteX117" fmla="*/ 32376 w 483743"/>
                <a:gd name="connsiteY117" fmla="*/ 224677 h 637854"/>
                <a:gd name="connsiteX118" fmla="*/ 25711 w 483743"/>
                <a:gd name="connsiteY118" fmla="*/ 231341 h 637854"/>
                <a:gd name="connsiteX119" fmla="*/ 19997 w 483743"/>
                <a:gd name="connsiteY119" fmla="*/ 246573 h 637854"/>
                <a:gd name="connsiteX120" fmla="*/ 22854 w 483743"/>
                <a:gd name="connsiteY120" fmla="*/ 257046 h 637854"/>
                <a:gd name="connsiteX121" fmla="*/ 25711 w 483743"/>
                <a:gd name="connsiteY121" fmla="*/ 264662 h 637854"/>
                <a:gd name="connsiteX122" fmla="*/ 29520 w 483743"/>
                <a:gd name="connsiteY122" fmla="*/ 267518 h 637854"/>
                <a:gd name="connsiteX123" fmla="*/ 29520 w 483743"/>
                <a:gd name="connsiteY123" fmla="*/ 271326 h 637854"/>
                <a:gd name="connsiteX124" fmla="*/ 22854 w 483743"/>
                <a:gd name="connsiteY124" fmla="*/ 282750 h 637854"/>
                <a:gd name="connsiteX125" fmla="*/ 29520 w 483743"/>
                <a:gd name="connsiteY125" fmla="*/ 289414 h 637854"/>
                <a:gd name="connsiteX126" fmla="*/ 42851 w 483743"/>
                <a:gd name="connsiteY126" fmla="*/ 300838 h 637854"/>
                <a:gd name="connsiteX127" fmla="*/ 42851 w 483743"/>
                <a:gd name="connsiteY127" fmla="*/ 311311 h 637854"/>
                <a:gd name="connsiteX128" fmla="*/ 55231 w 483743"/>
                <a:gd name="connsiteY128" fmla="*/ 318927 h 637854"/>
                <a:gd name="connsiteX129" fmla="*/ 48565 w 483743"/>
                <a:gd name="connsiteY129" fmla="*/ 337015 h 637854"/>
                <a:gd name="connsiteX130" fmla="*/ 42851 w 483743"/>
                <a:gd name="connsiteY130" fmla="*/ 329399 h 637854"/>
                <a:gd name="connsiteX131" fmla="*/ 42851 w 483743"/>
                <a:gd name="connsiteY131" fmla="*/ 337015 h 637854"/>
                <a:gd name="connsiteX132" fmla="*/ 36186 w 483743"/>
                <a:gd name="connsiteY132" fmla="*/ 351296 h 637854"/>
                <a:gd name="connsiteX133" fmla="*/ 29520 w 483743"/>
                <a:gd name="connsiteY133" fmla="*/ 355104 h 637854"/>
                <a:gd name="connsiteX134" fmla="*/ 19997 w 483743"/>
                <a:gd name="connsiteY134" fmla="*/ 365576 h 637854"/>
                <a:gd name="connsiteX135" fmla="*/ 25711 w 483743"/>
                <a:gd name="connsiteY135" fmla="*/ 379856 h 637854"/>
                <a:gd name="connsiteX136" fmla="*/ 22854 w 483743"/>
                <a:gd name="connsiteY136" fmla="*/ 383664 h 637854"/>
                <a:gd name="connsiteX137" fmla="*/ 32376 w 483743"/>
                <a:gd name="connsiteY137" fmla="*/ 401753 h 637854"/>
                <a:gd name="connsiteX138" fmla="*/ 45708 w 483743"/>
                <a:gd name="connsiteY138" fmla="*/ 401753 h 637854"/>
                <a:gd name="connsiteX139" fmla="*/ 52374 w 483743"/>
                <a:gd name="connsiteY139" fmla="*/ 449354 h 637854"/>
                <a:gd name="connsiteX140" fmla="*/ 59040 w 483743"/>
                <a:gd name="connsiteY140" fmla="*/ 453162 h 637854"/>
                <a:gd name="connsiteX141" fmla="*/ 61896 w 483743"/>
                <a:gd name="connsiteY141" fmla="*/ 453162 h 637854"/>
                <a:gd name="connsiteX142" fmla="*/ 75228 w 483743"/>
                <a:gd name="connsiteY142" fmla="*/ 459826 h 637854"/>
                <a:gd name="connsiteX143" fmla="*/ 78085 w 483743"/>
                <a:gd name="connsiteY143" fmla="*/ 467442 h 637854"/>
                <a:gd name="connsiteX144" fmla="*/ 78085 w 483743"/>
                <a:gd name="connsiteY144" fmla="*/ 471250 h 637854"/>
                <a:gd name="connsiteX145" fmla="*/ 75228 w 483743"/>
                <a:gd name="connsiteY145" fmla="*/ 477914 h 637854"/>
                <a:gd name="connsiteX146" fmla="*/ 68562 w 483743"/>
                <a:gd name="connsiteY146" fmla="*/ 485531 h 637854"/>
                <a:gd name="connsiteX147" fmla="*/ 78085 w 483743"/>
                <a:gd name="connsiteY147" fmla="*/ 496003 h 637854"/>
                <a:gd name="connsiteX148" fmla="*/ 75228 w 483743"/>
                <a:gd name="connsiteY148" fmla="*/ 499811 h 637854"/>
                <a:gd name="connsiteX149" fmla="*/ 71419 w 483743"/>
                <a:gd name="connsiteY149" fmla="*/ 507427 h 637854"/>
                <a:gd name="connsiteX150" fmla="*/ 68562 w 483743"/>
                <a:gd name="connsiteY150" fmla="*/ 511235 h 637854"/>
                <a:gd name="connsiteX151" fmla="*/ 68562 w 483743"/>
                <a:gd name="connsiteY151" fmla="*/ 517899 h 637854"/>
                <a:gd name="connsiteX152" fmla="*/ 71419 w 483743"/>
                <a:gd name="connsiteY152" fmla="*/ 525516 h 637854"/>
                <a:gd name="connsiteX153" fmla="*/ 75228 w 483743"/>
                <a:gd name="connsiteY153" fmla="*/ 529324 h 637854"/>
                <a:gd name="connsiteX154" fmla="*/ 75228 w 483743"/>
                <a:gd name="connsiteY154" fmla="*/ 543604 h 637854"/>
                <a:gd name="connsiteX155" fmla="*/ 78085 w 483743"/>
                <a:gd name="connsiteY155" fmla="*/ 543604 h 637854"/>
                <a:gd name="connsiteX156" fmla="*/ 80941 w 483743"/>
                <a:gd name="connsiteY156" fmla="*/ 547412 h 637854"/>
                <a:gd name="connsiteX157" fmla="*/ 87607 w 483743"/>
                <a:gd name="connsiteY157" fmla="*/ 550268 h 637854"/>
                <a:gd name="connsiteX158" fmla="*/ 91416 w 483743"/>
                <a:gd name="connsiteY158" fmla="*/ 554076 h 637854"/>
                <a:gd name="connsiteX159" fmla="*/ 97130 w 483743"/>
                <a:gd name="connsiteY159" fmla="*/ 557884 h 637854"/>
                <a:gd name="connsiteX160" fmla="*/ 100939 w 483743"/>
                <a:gd name="connsiteY160" fmla="*/ 561692 h 637854"/>
                <a:gd name="connsiteX161" fmla="*/ 100939 w 483743"/>
                <a:gd name="connsiteY161" fmla="*/ 601677 h 637854"/>
                <a:gd name="connsiteX162" fmla="*/ 114270 w 483743"/>
                <a:gd name="connsiteY162" fmla="*/ 615958 h 637854"/>
                <a:gd name="connsiteX163" fmla="*/ 114270 w 483743"/>
                <a:gd name="connsiteY163" fmla="*/ 630238 h 637854"/>
                <a:gd name="connsiteX164" fmla="*/ 117127 w 483743"/>
                <a:gd name="connsiteY164" fmla="*/ 637854 h 637854"/>
                <a:gd name="connsiteX165" fmla="*/ 146647 w 483743"/>
                <a:gd name="connsiteY165" fmla="*/ 637854 h 637854"/>
                <a:gd name="connsiteX166" fmla="*/ 146647 w 483743"/>
                <a:gd name="connsiteY166" fmla="*/ 619766 h 637854"/>
                <a:gd name="connsiteX167" fmla="*/ 152360 w 483743"/>
                <a:gd name="connsiteY167" fmla="*/ 619766 h 637854"/>
                <a:gd name="connsiteX168" fmla="*/ 152360 w 483743"/>
                <a:gd name="connsiteY168" fmla="*/ 608341 h 637854"/>
                <a:gd name="connsiteX169" fmla="*/ 165692 w 483743"/>
                <a:gd name="connsiteY169" fmla="*/ 605485 h 637854"/>
                <a:gd name="connsiteX170" fmla="*/ 172357 w 483743"/>
                <a:gd name="connsiteY170" fmla="*/ 590253 h 637854"/>
                <a:gd name="connsiteX171" fmla="*/ 175214 w 483743"/>
                <a:gd name="connsiteY171" fmla="*/ 594061 h 637854"/>
                <a:gd name="connsiteX172" fmla="*/ 188546 w 483743"/>
                <a:gd name="connsiteY172" fmla="*/ 601677 h 637854"/>
                <a:gd name="connsiteX173" fmla="*/ 195211 w 483743"/>
                <a:gd name="connsiteY173" fmla="*/ 601677 h 637854"/>
                <a:gd name="connsiteX174" fmla="*/ 204734 w 483743"/>
                <a:gd name="connsiteY174" fmla="*/ 605485 h 637854"/>
                <a:gd name="connsiteX175" fmla="*/ 234254 w 483743"/>
                <a:gd name="connsiteY175" fmla="*/ 605485 h 637854"/>
                <a:gd name="connsiteX176" fmla="*/ 250442 w 483743"/>
                <a:gd name="connsiteY176" fmla="*/ 634046 h 637854"/>
                <a:gd name="connsiteX177" fmla="*/ 257108 w 483743"/>
                <a:gd name="connsiteY177" fmla="*/ 601677 h 637854"/>
                <a:gd name="connsiteX178" fmla="*/ 295198 w 483743"/>
                <a:gd name="connsiteY178" fmla="*/ 597869 h 637854"/>
                <a:gd name="connsiteX179" fmla="*/ 315195 w 483743"/>
                <a:gd name="connsiteY179" fmla="*/ 612149 h 637854"/>
                <a:gd name="connsiteX180" fmla="*/ 315195 w 483743"/>
                <a:gd name="connsiteY180" fmla="*/ 601677 h 637854"/>
                <a:gd name="connsiteX181" fmla="*/ 321861 w 483743"/>
                <a:gd name="connsiteY181" fmla="*/ 557884 h 637854"/>
                <a:gd name="connsiteX182" fmla="*/ 321861 w 483743"/>
                <a:gd name="connsiteY182" fmla="*/ 543604 h 637854"/>
                <a:gd name="connsiteX183" fmla="*/ 318052 w 483743"/>
                <a:gd name="connsiteY183" fmla="*/ 539796 h 637854"/>
                <a:gd name="connsiteX184" fmla="*/ 318052 w 483743"/>
                <a:gd name="connsiteY184" fmla="*/ 535988 h 637854"/>
                <a:gd name="connsiteX185" fmla="*/ 311386 w 483743"/>
                <a:gd name="connsiteY185" fmla="*/ 521707 h 637854"/>
                <a:gd name="connsiteX186" fmla="*/ 311386 w 483743"/>
                <a:gd name="connsiteY186" fmla="*/ 514091 h 637854"/>
                <a:gd name="connsiteX187" fmla="*/ 315195 w 483743"/>
                <a:gd name="connsiteY187" fmla="*/ 511235 h 637854"/>
                <a:gd name="connsiteX188" fmla="*/ 321861 w 483743"/>
                <a:gd name="connsiteY188" fmla="*/ 507427 h 637854"/>
                <a:gd name="connsiteX189" fmla="*/ 327574 w 483743"/>
                <a:gd name="connsiteY189" fmla="*/ 499811 h 637854"/>
                <a:gd name="connsiteX190" fmla="*/ 331384 w 483743"/>
                <a:gd name="connsiteY190" fmla="*/ 481722 h 637854"/>
                <a:gd name="connsiteX191" fmla="*/ 386614 w 483743"/>
                <a:gd name="connsiteY191" fmla="*/ 471250 h 637854"/>
                <a:gd name="connsiteX192" fmla="*/ 428513 w 483743"/>
                <a:gd name="connsiteY192" fmla="*/ 463634 h 637854"/>
                <a:gd name="connsiteX193" fmla="*/ 458033 w 483743"/>
                <a:gd name="connsiteY193" fmla="*/ 489339 h 637854"/>
                <a:gd name="connsiteX194" fmla="*/ 467555 w 483743"/>
                <a:gd name="connsiteY194" fmla="*/ 511235 h 637854"/>
                <a:gd name="connsiteX195" fmla="*/ 467555 w 483743"/>
                <a:gd name="connsiteY195" fmla="*/ 507427 h 637854"/>
                <a:gd name="connsiteX196" fmla="*/ 470412 w 483743"/>
                <a:gd name="connsiteY196" fmla="*/ 503619 h 637854"/>
                <a:gd name="connsiteX197" fmla="*/ 477078 w 483743"/>
                <a:gd name="connsiteY197" fmla="*/ 499811 h 637854"/>
                <a:gd name="connsiteX198" fmla="*/ 480887 w 483743"/>
                <a:gd name="connsiteY198" fmla="*/ 496003 h 637854"/>
                <a:gd name="connsiteX199" fmla="*/ 474221 w 483743"/>
                <a:gd name="connsiteY199" fmla="*/ 493147 h 637854"/>
                <a:gd name="connsiteX200" fmla="*/ 470412 w 483743"/>
                <a:gd name="connsiteY200" fmla="*/ 489339 h 637854"/>
                <a:gd name="connsiteX201" fmla="*/ 470412 w 483743"/>
                <a:gd name="connsiteY201" fmla="*/ 474106 h 637854"/>
                <a:gd name="connsiteX202" fmla="*/ 474221 w 483743"/>
                <a:gd name="connsiteY202" fmla="*/ 467442 h 637854"/>
                <a:gd name="connsiteX203" fmla="*/ 477078 w 483743"/>
                <a:gd name="connsiteY203" fmla="*/ 463634 h 637854"/>
                <a:gd name="connsiteX204" fmla="*/ 480887 w 483743"/>
                <a:gd name="connsiteY204" fmla="*/ 456018 h 63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83743" h="637854">
                  <a:moveTo>
                    <a:pt x="477078" y="449354"/>
                  </a:moveTo>
                  <a:lnTo>
                    <a:pt x="477078" y="445546"/>
                  </a:lnTo>
                  <a:lnTo>
                    <a:pt x="480887" y="441738"/>
                  </a:lnTo>
                  <a:lnTo>
                    <a:pt x="480887" y="427457"/>
                  </a:lnTo>
                  <a:lnTo>
                    <a:pt x="483744" y="419841"/>
                  </a:lnTo>
                  <a:lnTo>
                    <a:pt x="483744" y="413177"/>
                  </a:lnTo>
                  <a:lnTo>
                    <a:pt x="477078" y="391280"/>
                  </a:lnTo>
                  <a:lnTo>
                    <a:pt x="474221" y="383664"/>
                  </a:lnTo>
                  <a:lnTo>
                    <a:pt x="467555" y="377000"/>
                  </a:lnTo>
                  <a:lnTo>
                    <a:pt x="454224" y="369384"/>
                  </a:lnTo>
                  <a:lnTo>
                    <a:pt x="451367" y="365576"/>
                  </a:lnTo>
                  <a:lnTo>
                    <a:pt x="444701" y="362720"/>
                  </a:lnTo>
                  <a:lnTo>
                    <a:pt x="441844" y="355104"/>
                  </a:lnTo>
                  <a:lnTo>
                    <a:pt x="441844" y="347488"/>
                  </a:lnTo>
                  <a:lnTo>
                    <a:pt x="444701" y="337015"/>
                  </a:lnTo>
                  <a:lnTo>
                    <a:pt x="444701" y="329399"/>
                  </a:lnTo>
                  <a:lnTo>
                    <a:pt x="448510" y="325591"/>
                  </a:lnTo>
                  <a:lnTo>
                    <a:pt x="448510" y="322735"/>
                  </a:lnTo>
                  <a:lnTo>
                    <a:pt x="415182" y="322735"/>
                  </a:lnTo>
                  <a:lnTo>
                    <a:pt x="389471" y="318927"/>
                  </a:lnTo>
                  <a:lnTo>
                    <a:pt x="373283" y="315119"/>
                  </a:lnTo>
                  <a:lnTo>
                    <a:pt x="370426" y="311311"/>
                  </a:lnTo>
                  <a:lnTo>
                    <a:pt x="370426" y="286558"/>
                  </a:lnTo>
                  <a:lnTo>
                    <a:pt x="373283" y="278942"/>
                  </a:lnTo>
                  <a:lnTo>
                    <a:pt x="370426" y="275134"/>
                  </a:lnTo>
                  <a:lnTo>
                    <a:pt x="363760" y="271326"/>
                  </a:lnTo>
                  <a:lnTo>
                    <a:pt x="359951" y="264662"/>
                  </a:lnTo>
                  <a:lnTo>
                    <a:pt x="357094" y="260854"/>
                  </a:lnTo>
                  <a:lnTo>
                    <a:pt x="357094" y="257046"/>
                  </a:lnTo>
                  <a:lnTo>
                    <a:pt x="366617" y="257046"/>
                  </a:lnTo>
                  <a:lnTo>
                    <a:pt x="366617" y="238957"/>
                  </a:lnTo>
                  <a:lnTo>
                    <a:pt x="363760" y="231341"/>
                  </a:lnTo>
                  <a:lnTo>
                    <a:pt x="359951" y="227533"/>
                  </a:lnTo>
                  <a:lnTo>
                    <a:pt x="357094" y="220869"/>
                  </a:lnTo>
                  <a:lnTo>
                    <a:pt x="357094" y="202780"/>
                  </a:lnTo>
                  <a:lnTo>
                    <a:pt x="354237" y="198972"/>
                  </a:lnTo>
                  <a:lnTo>
                    <a:pt x="350429" y="192308"/>
                  </a:lnTo>
                  <a:lnTo>
                    <a:pt x="338049" y="184692"/>
                  </a:lnTo>
                  <a:lnTo>
                    <a:pt x="305673" y="184692"/>
                  </a:lnTo>
                  <a:lnTo>
                    <a:pt x="301864" y="180884"/>
                  </a:lnTo>
                  <a:lnTo>
                    <a:pt x="295198" y="177076"/>
                  </a:lnTo>
                  <a:lnTo>
                    <a:pt x="289484" y="170412"/>
                  </a:lnTo>
                  <a:lnTo>
                    <a:pt x="289484" y="166604"/>
                  </a:lnTo>
                  <a:lnTo>
                    <a:pt x="276153" y="166604"/>
                  </a:lnTo>
                  <a:lnTo>
                    <a:pt x="269487" y="162795"/>
                  </a:lnTo>
                  <a:lnTo>
                    <a:pt x="262821" y="155179"/>
                  </a:lnTo>
                  <a:lnTo>
                    <a:pt x="257108" y="152323"/>
                  </a:lnTo>
                  <a:lnTo>
                    <a:pt x="253299" y="144707"/>
                  </a:lnTo>
                  <a:lnTo>
                    <a:pt x="253299" y="140899"/>
                  </a:lnTo>
                  <a:lnTo>
                    <a:pt x="246633" y="140899"/>
                  </a:lnTo>
                  <a:lnTo>
                    <a:pt x="243776" y="144707"/>
                  </a:lnTo>
                  <a:lnTo>
                    <a:pt x="237110" y="144707"/>
                  </a:lnTo>
                  <a:lnTo>
                    <a:pt x="230445" y="140899"/>
                  </a:lnTo>
                  <a:lnTo>
                    <a:pt x="227588" y="134235"/>
                  </a:lnTo>
                  <a:lnTo>
                    <a:pt x="223779" y="137091"/>
                  </a:lnTo>
                  <a:lnTo>
                    <a:pt x="207591" y="137091"/>
                  </a:lnTo>
                  <a:lnTo>
                    <a:pt x="200925" y="134235"/>
                  </a:lnTo>
                  <a:lnTo>
                    <a:pt x="198068" y="130427"/>
                  </a:lnTo>
                  <a:lnTo>
                    <a:pt x="198068" y="126619"/>
                  </a:lnTo>
                  <a:lnTo>
                    <a:pt x="195211" y="119003"/>
                  </a:lnTo>
                  <a:lnTo>
                    <a:pt x="195211" y="116146"/>
                  </a:lnTo>
                  <a:lnTo>
                    <a:pt x="191403" y="112338"/>
                  </a:lnTo>
                  <a:lnTo>
                    <a:pt x="179023" y="112338"/>
                  </a:lnTo>
                  <a:lnTo>
                    <a:pt x="175214" y="94250"/>
                  </a:lnTo>
                  <a:lnTo>
                    <a:pt x="172357" y="90442"/>
                  </a:lnTo>
                  <a:lnTo>
                    <a:pt x="165692" y="86634"/>
                  </a:lnTo>
                  <a:lnTo>
                    <a:pt x="159026" y="79018"/>
                  </a:lnTo>
                  <a:lnTo>
                    <a:pt x="159026" y="72353"/>
                  </a:lnTo>
                  <a:lnTo>
                    <a:pt x="162835" y="68545"/>
                  </a:lnTo>
                  <a:lnTo>
                    <a:pt x="162835" y="58073"/>
                  </a:lnTo>
                  <a:lnTo>
                    <a:pt x="159026" y="50457"/>
                  </a:lnTo>
                  <a:lnTo>
                    <a:pt x="156169" y="46649"/>
                  </a:lnTo>
                  <a:lnTo>
                    <a:pt x="156169" y="28561"/>
                  </a:lnTo>
                  <a:lnTo>
                    <a:pt x="159026" y="24752"/>
                  </a:lnTo>
                  <a:lnTo>
                    <a:pt x="159026" y="21896"/>
                  </a:lnTo>
                  <a:lnTo>
                    <a:pt x="162835" y="18088"/>
                  </a:lnTo>
                  <a:lnTo>
                    <a:pt x="162835" y="0"/>
                  </a:lnTo>
                  <a:lnTo>
                    <a:pt x="156169" y="0"/>
                  </a:lnTo>
                  <a:lnTo>
                    <a:pt x="149504" y="2856"/>
                  </a:lnTo>
                  <a:lnTo>
                    <a:pt x="149504" y="6664"/>
                  </a:lnTo>
                  <a:lnTo>
                    <a:pt x="146647" y="6664"/>
                  </a:lnTo>
                  <a:lnTo>
                    <a:pt x="139981" y="0"/>
                  </a:lnTo>
                  <a:lnTo>
                    <a:pt x="133315" y="6664"/>
                  </a:lnTo>
                  <a:lnTo>
                    <a:pt x="114270" y="6664"/>
                  </a:lnTo>
                  <a:lnTo>
                    <a:pt x="107605" y="10472"/>
                  </a:lnTo>
                  <a:lnTo>
                    <a:pt x="103795" y="14280"/>
                  </a:lnTo>
                  <a:lnTo>
                    <a:pt x="100939" y="21896"/>
                  </a:lnTo>
                  <a:lnTo>
                    <a:pt x="97130" y="24752"/>
                  </a:lnTo>
                  <a:lnTo>
                    <a:pt x="97130" y="28561"/>
                  </a:lnTo>
                  <a:lnTo>
                    <a:pt x="78085" y="28561"/>
                  </a:lnTo>
                  <a:lnTo>
                    <a:pt x="75228" y="46649"/>
                  </a:lnTo>
                  <a:lnTo>
                    <a:pt x="55231" y="46649"/>
                  </a:lnTo>
                  <a:lnTo>
                    <a:pt x="48565" y="58073"/>
                  </a:lnTo>
                  <a:lnTo>
                    <a:pt x="45708" y="60929"/>
                  </a:lnTo>
                  <a:lnTo>
                    <a:pt x="32376" y="68545"/>
                  </a:lnTo>
                  <a:lnTo>
                    <a:pt x="22854" y="68545"/>
                  </a:lnTo>
                  <a:lnTo>
                    <a:pt x="22854" y="64737"/>
                  </a:lnTo>
                  <a:lnTo>
                    <a:pt x="19997" y="60929"/>
                  </a:lnTo>
                  <a:lnTo>
                    <a:pt x="6666" y="60929"/>
                  </a:lnTo>
                  <a:lnTo>
                    <a:pt x="0" y="58073"/>
                  </a:lnTo>
                  <a:lnTo>
                    <a:pt x="0" y="68545"/>
                  </a:lnTo>
                  <a:lnTo>
                    <a:pt x="3809" y="79018"/>
                  </a:lnTo>
                  <a:lnTo>
                    <a:pt x="10475" y="86634"/>
                  </a:lnTo>
                  <a:lnTo>
                    <a:pt x="16188" y="97106"/>
                  </a:lnTo>
                  <a:lnTo>
                    <a:pt x="22854" y="104722"/>
                  </a:lnTo>
                  <a:lnTo>
                    <a:pt x="29520" y="116146"/>
                  </a:lnTo>
                  <a:lnTo>
                    <a:pt x="36186" y="130427"/>
                  </a:lnTo>
                  <a:lnTo>
                    <a:pt x="36186" y="137091"/>
                  </a:lnTo>
                  <a:lnTo>
                    <a:pt x="32376" y="140899"/>
                  </a:lnTo>
                  <a:lnTo>
                    <a:pt x="29520" y="148515"/>
                  </a:lnTo>
                  <a:lnTo>
                    <a:pt x="25711" y="152323"/>
                  </a:lnTo>
                  <a:lnTo>
                    <a:pt x="32376" y="180884"/>
                  </a:lnTo>
                  <a:lnTo>
                    <a:pt x="22854" y="198972"/>
                  </a:lnTo>
                  <a:lnTo>
                    <a:pt x="25711" y="198972"/>
                  </a:lnTo>
                  <a:lnTo>
                    <a:pt x="32376" y="206588"/>
                  </a:lnTo>
                  <a:lnTo>
                    <a:pt x="36186" y="213253"/>
                  </a:lnTo>
                  <a:lnTo>
                    <a:pt x="36186" y="217061"/>
                  </a:lnTo>
                  <a:lnTo>
                    <a:pt x="32376" y="224677"/>
                  </a:lnTo>
                  <a:lnTo>
                    <a:pt x="25711" y="231341"/>
                  </a:lnTo>
                  <a:lnTo>
                    <a:pt x="19997" y="246573"/>
                  </a:lnTo>
                  <a:lnTo>
                    <a:pt x="22854" y="257046"/>
                  </a:lnTo>
                  <a:lnTo>
                    <a:pt x="25711" y="264662"/>
                  </a:lnTo>
                  <a:lnTo>
                    <a:pt x="29520" y="267518"/>
                  </a:lnTo>
                  <a:lnTo>
                    <a:pt x="29520" y="271326"/>
                  </a:lnTo>
                  <a:lnTo>
                    <a:pt x="22854" y="282750"/>
                  </a:lnTo>
                  <a:lnTo>
                    <a:pt x="29520" y="289414"/>
                  </a:lnTo>
                  <a:lnTo>
                    <a:pt x="42851" y="300838"/>
                  </a:lnTo>
                  <a:lnTo>
                    <a:pt x="42851" y="311311"/>
                  </a:lnTo>
                  <a:lnTo>
                    <a:pt x="55231" y="318927"/>
                  </a:lnTo>
                  <a:lnTo>
                    <a:pt x="48565" y="337015"/>
                  </a:lnTo>
                  <a:lnTo>
                    <a:pt x="42851" y="329399"/>
                  </a:lnTo>
                  <a:lnTo>
                    <a:pt x="42851" y="337015"/>
                  </a:lnTo>
                  <a:lnTo>
                    <a:pt x="36186" y="351296"/>
                  </a:lnTo>
                  <a:lnTo>
                    <a:pt x="29520" y="355104"/>
                  </a:lnTo>
                  <a:lnTo>
                    <a:pt x="19997" y="365576"/>
                  </a:lnTo>
                  <a:lnTo>
                    <a:pt x="25711" y="379856"/>
                  </a:lnTo>
                  <a:lnTo>
                    <a:pt x="22854" y="383664"/>
                  </a:lnTo>
                  <a:lnTo>
                    <a:pt x="32376" y="401753"/>
                  </a:lnTo>
                  <a:lnTo>
                    <a:pt x="45708" y="401753"/>
                  </a:lnTo>
                  <a:lnTo>
                    <a:pt x="52374" y="449354"/>
                  </a:lnTo>
                  <a:lnTo>
                    <a:pt x="59040" y="453162"/>
                  </a:lnTo>
                  <a:lnTo>
                    <a:pt x="61896" y="453162"/>
                  </a:lnTo>
                  <a:lnTo>
                    <a:pt x="75228" y="459826"/>
                  </a:lnTo>
                  <a:lnTo>
                    <a:pt x="78085" y="467442"/>
                  </a:lnTo>
                  <a:lnTo>
                    <a:pt x="78085" y="471250"/>
                  </a:lnTo>
                  <a:lnTo>
                    <a:pt x="75228" y="477914"/>
                  </a:lnTo>
                  <a:lnTo>
                    <a:pt x="68562" y="485531"/>
                  </a:lnTo>
                  <a:lnTo>
                    <a:pt x="78085" y="496003"/>
                  </a:lnTo>
                  <a:lnTo>
                    <a:pt x="75228" y="499811"/>
                  </a:lnTo>
                  <a:lnTo>
                    <a:pt x="71419" y="507427"/>
                  </a:lnTo>
                  <a:lnTo>
                    <a:pt x="68562" y="511235"/>
                  </a:lnTo>
                  <a:lnTo>
                    <a:pt x="68562" y="517899"/>
                  </a:lnTo>
                  <a:lnTo>
                    <a:pt x="71419" y="525516"/>
                  </a:lnTo>
                  <a:lnTo>
                    <a:pt x="75228" y="529324"/>
                  </a:lnTo>
                  <a:lnTo>
                    <a:pt x="75228" y="543604"/>
                  </a:lnTo>
                  <a:lnTo>
                    <a:pt x="78085" y="543604"/>
                  </a:lnTo>
                  <a:lnTo>
                    <a:pt x="80941" y="547412"/>
                  </a:lnTo>
                  <a:lnTo>
                    <a:pt x="87607" y="550268"/>
                  </a:lnTo>
                  <a:lnTo>
                    <a:pt x="91416" y="554076"/>
                  </a:lnTo>
                  <a:lnTo>
                    <a:pt x="97130" y="557884"/>
                  </a:lnTo>
                  <a:lnTo>
                    <a:pt x="100939" y="561692"/>
                  </a:lnTo>
                  <a:lnTo>
                    <a:pt x="100939" y="601677"/>
                  </a:lnTo>
                  <a:lnTo>
                    <a:pt x="114270" y="615958"/>
                  </a:lnTo>
                  <a:lnTo>
                    <a:pt x="114270" y="630238"/>
                  </a:lnTo>
                  <a:lnTo>
                    <a:pt x="117127" y="637854"/>
                  </a:lnTo>
                  <a:lnTo>
                    <a:pt x="146647" y="637854"/>
                  </a:lnTo>
                  <a:lnTo>
                    <a:pt x="146647" y="619766"/>
                  </a:lnTo>
                  <a:lnTo>
                    <a:pt x="152360" y="619766"/>
                  </a:lnTo>
                  <a:lnTo>
                    <a:pt x="152360" y="608341"/>
                  </a:lnTo>
                  <a:lnTo>
                    <a:pt x="165692" y="605485"/>
                  </a:lnTo>
                  <a:lnTo>
                    <a:pt x="172357" y="590253"/>
                  </a:lnTo>
                  <a:lnTo>
                    <a:pt x="175214" y="594061"/>
                  </a:lnTo>
                  <a:lnTo>
                    <a:pt x="188546" y="601677"/>
                  </a:lnTo>
                  <a:lnTo>
                    <a:pt x="195211" y="601677"/>
                  </a:lnTo>
                  <a:lnTo>
                    <a:pt x="204734" y="605485"/>
                  </a:lnTo>
                  <a:lnTo>
                    <a:pt x="234254" y="605485"/>
                  </a:lnTo>
                  <a:lnTo>
                    <a:pt x="250442" y="634046"/>
                  </a:lnTo>
                  <a:lnTo>
                    <a:pt x="257108" y="601677"/>
                  </a:lnTo>
                  <a:lnTo>
                    <a:pt x="295198" y="597869"/>
                  </a:lnTo>
                  <a:lnTo>
                    <a:pt x="315195" y="612149"/>
                  </a:lnTo>
                  <a:lnTo>
                    <a:pt x="315195" y="601677"/>
                  </a:lnTo>
                  <a:lnTo>
                    <a:pt x="321861" y="557884"/>
                  </a:lnTo>
                  <a:lnTo>
                    <a:pt x="321861" y="543604"/>
                  </a:lnTo>
                  <a:lnTo>
                    <a:pt x="318052" y="539796"/>
                  </a:lnTo>
                  <a:lnTo>
                    <a:pt x="318052" y="535988"/>
                  </a:lnTo>
                  <a:lnTo>
                    <a:pt x="311386" y="521707"/>
                  </a:lnTo>
                  <a:lnTo>
                    <a:pt x="311386" y="514091"/>
                  </a:lnTo>
                  <a:lnTo>
                    <a:pt x="315195" y="511235"/>
                  </a:lnTo>
                  <a:lnTo>
                    <a:pt x="321861" y="507427"/>
                  </a:lnTo>
                  <a:lnTo>
                    <a:pt x="327574" y="499811"/>
                  </a:lnTo>
                  <a:lnTo>
                    <a:pt x="331384" y="481722"/>
                  </a:lnTo>
                  <a:lnTo>
                    <a:pt x="386614" y="471250"/>
                  </a:lnTo>
                  <a:lnTo>
                    <a:pt x="428513" y="463634"/>
                  </a:lnTo>
                  <a:lnTo>
                    <a:pt x="458033" y="489339"/>
                  </a:lnTo>
                  <a:lnTo>
                    <a:pt x="467555" y="511235"/>
                  </a:lnTo>
                  <a:lnTo>
                    <a:pt x="467555" y="507427"/>
                  </a:lnTo>
                  <a:lnTo>
                    <a:pt x="470412" y="503619"/>
                  </a:lnTo>
                  <a:lnTo>
                    <a:pt x="477078" y="499811"/>
                  </a:lnTo>
                  <a:lnTo>
                    <a:pt x="480887" y="496003"/>
                  </a:lnTo>
                  <a:lnTo>
                    <a:pt x="474221" y="493147"/>
                  </a:lnTo>
                  <a:lnTo>
                    <a:pt x="470412" y="489339"/>
                  </a:lnTo>
                  <a:lnTo>
                    <a:pt x="470412" y="474106"/>
                  </a:lnTo>
                  <a:lnTo>
                    <a:pt x="474221" y="467442"/>
                  </a:lnTo>
                  <a:lnTo>
                    <a:pt x="477078" y="463634"/>
                  </a:lnTo>
                  <a:lnTo>
                    <a:pt x="480887" y="456018"/>
                  </a:lnTo>
                  <a:close/>
                </a:path>
              </a:pathLst>
            </a:custGeom>
            <a:noFill/>
            <a:ln w="2379" cap="flat">
              <a:solidFill>
                <a:srgbClr val="FFFFFF"/>
              </a:solidFill>
              <a:prstDash val="solid"/>
              <a:round/>
            </a:ln>
          </p:spPr>
          <p:txBody>
            <a:bodyPr rtlCol="0" anchor="ctr"/>
            <a:lstStyle/>
            <a:p>
              <a:endParaRPr lang="en-US" noProof="0" dirty="0"/>
            </a:p>
          </p:txBody>
        </p:sp>
        <p:sp>
          <p:nvSpPr>
            <p:cNvPr id="6521" name="Serbest Form 6520">
              <a:extLst>
                <a:ext uri="{FF2B5EF4-FFF2-40B4-BE49-F238E27FC236}">
                  <a16:creationId xmlns:a16="http://schemas.microsoft.com/office/drawing/2014/main" id="{C862C3E3-C99F-D44F-B316-B9BA708A74F8}"/>
                </a:ext>
              </a:extLst>
            </p:cNvPr>
            <p:cNvSpPr/>
            <p:nvPr/>
          </p:nvSpPr>
          <p:spPr>
            <a:xfrm>
              <a:off x="8977511" y="2632158"/>
              <a:ext cx="116174" cy="77113"/>
            </a:xfrm>
            <a:custGeom>
              <a:avLst/>
              <a:gdLst>
                <a:gd name="connsiteX0" fmla="*/ 39043 w 116174"/>
                <a:gd name="connsiteY0" fmla="*/ 77114 h 77113"/>
                <a:gd name="connsiteX1" fmla="*/ 44756 w 116174"/>
                <a:gd name="connsiteY1" fmla="*/ 77114 h 77113"/>
                <a:gd name="connsiteX2" fmla="*/ 50470 w 116174"/>
                <a:gd name="connsiteY2" fmla="*/ 73306 h 77113"/>
                <a:gd name="connsiteX3" fmla="*/ 54278 w 116174"/>
                <a:gd name="connsiteY3" fmla="*/ 70450 h 77113"/>
                <a:gd name="connsiteX4" fmla="*/ 62849 w 116174"/>
                <a:gd name="connsiteY4" fmla="*/ 70450 h 77113"/>
                <a:gd name="connsiteX5" fmla="*/ 68562 w 116174"/>
                <a:gd name="connsiteY5" fmla="*/ 73306 h 77113"/>
                <a:gd name="connsiteX6" fmla="*/ 83799 w 116174"/>
                <a:gd name="connsiteY6" fmla="*/ 73306 h 77113"/>
                <a:gd name="connsiteX7" fmla="*/ 89512 w 116174"/>
                <a:gd name="connsiteY7" fmla="*/ 70450 h 77113"/>
                <a:gd name="connsiteX8" fmla="*/ 95225 w 116174"/>
                <a:gd name="connsiteY8" fmla="*/ 70450 h 77113"/>
                <a:gd name="connsiteX9" fmla="*/ 98082 w 116174"/>
                <a:gd name="connsiteY9" fmla="*/ 73306 h 77113"/>
                <a:gd name="connsiteX10" fmla="*/ 104748 w 116174"/>
                <a:gd name="connsiteY10" fmla="*/ 73306 h 77113"/>
                <a:gd name="connsiteX11" fmla="*/ 116175 w 116174"/>
                <a:gd name="connsiteY11" fmla="*/ 66641 h 77113"/>
                <a:gd name="connsiteX12" fmla="*/ 116175 w 116174"/>
                <a:gd name="connsiteY12" fmla="*/ 62833 h 77113"/>
                <a:gd name="connsiteX13" fmla="*/ 110461 w 116174"/>
                <a:gd name="connsiteY13" fmla="*/ 56169 h 77113"/>
                <a:gd name="connsiteX14" fmla="*/ 110461 w 116174"/>
                <a:gd name="connsiteY14" fmla="*/ 41889 h 77113"/>
                <a:gd name="connsiteX15" fmla="*/ 98082 w 116174"/>
                <a:gd name="connsiteY15" fmla="*/ 41889 h 77113"/>
                <a:gd name="connsiteX16" fmla="*/ 95225 w 116174"/>
                <a:gd name="connsiteY16" fmla="*/ 38081 h 77113"/>
                <a:gd name="connsiteX17" fmla="*/ 95225 w 116174"/>
                <a:gd name="connsiteY17" fmla="*/ 24752 h 77113"/>
                <a:gd name="connsiteX18" fmla="*/ 92368 w 116174"/>
                <a:gd name="connsiteY18" fmla="*/ 17136 h 77113"/>
                <a:gd name="connsiteX19" fmla="*/ 86655 w 116174"/>
                <a:gd name="connsiteY19" fmla="*/ 10472 h 77113"/>
                <a:gd name="connsiteX20" fmla="*/ 80941 w 116174"/>
                <a:gd name="connsiteY20" fmla="*/ 6664 h 77113"/>
                <a:gd name="connsiteX21" fmla="*/ 74276 w 116174"/>
                <a:gd name="connsiteY21" fmla="*/ 6664 h 77113"/>
                <a:gd name="connsiteX22" fmla="*/ 68562 w 116174"/>
                <a:gd name="connsiteY22" fmla="*/ 10472 h 77113"/>
                <a:gd name="connsiteX23" fmla="*/ 62849 w 116174"/>
                <a:gd name="connsiteY23" fmla="*/ 10472 h 77113"/>
                <a:gd name="connsiteX24" fmla="*/ 57135 w 116174"/>
                <a:gd name="connsiteY24" fmla="*/ 14280 h 77113"/>
                <a:gd name="connsiteX25" fmla="*/ 54278 w 116174"/>
                <a:gd name="connsiteY25" fmla="*/ 17136 h 77113"/>
                <a:gd name="connsiteX26" fmla="*/ 50470 w 116174"/>
                <a:gd name="connsiteY26" fmla="*/ 17136 h 77113"/>
                <a:gd name="connsiteX27" fmla="*/ 50470 w 116174"/>
                <a:gd name="connsiteY27" fmla="*/ 2856 h 77113"/>
                <a:gd name="connsiteX28" fmla="*/ 39043 w 116174"/>
                <a:gd name="connsiteY28" fmla="*/ 2856 h 77113"/>
                <a:gd name="connsiteX29" fmla="*/ 33329 w 116174"/>
                <a:gd name="connsiteY29" fmla="*/ 0 h 77113"/>
                <a:gd name="connsiteX30" fmla="*/ 26663 w 116174"/>
                <a:gd name="connsiteY30" fmla="*/ 0 h 77113"/>
                <a:gd name="connsiteX31" fmla="*/ 23806 w 116174"/>
                <a:gd name="connsiteY31" fmla="*/ 6664 h 77113"/>
                <a:gd name="connsiteX32" fmla="*/ 18093 w 116174"/>
                <a:gd name="connsiteY32" fmla="*/ 14280 h 77113"/>
                <a:gd name="connsiteX33" fmla="*/ 15236 w 116174"/>
                <a:gd name="connsiteY33" fmla="*/ 20944 h 77113"/>
                <a:gd name="connsiteX34" fmla="*/ 9523 w 116174"/>
                <a:gd name="connsiteY34" fmla="*/ 31417 h 77113"/>
                <a:gd name="connsiteX35" fmla="*/ 6666 w 116174"/>
                <a:gd name="connsiteY35" fmla="*/ 38081 h 77113"/>
                <a:gd name="connsiteX36" fmla="*/ 2857 w 116174"/>
                <a:gd name="connsiteY36" fmla="*/ 41889 h 77113"/>
                <a:gd name="connsiteX37" fmla="*/ 2857 w 116174"/>
                <a:gd name="connsiteY37" fmla="*/ 45697 h 77113"/>
                <a:gd name="connsiteX38" fmla="*/ 0 w 116174"/>
                <a:gd name="connsiteY38" fmla="*/ 45697 h 77113"/>
                <a:gd name="connsiteX39" fmla="*/ 0 w 116174"/>
                <a:gd name="connsiteY39" fmla="*/ 52361 h 77113"/>
                <a:gd name="connsiteX40" fmla="*/ 9523 w 116174"/>
                <a:gd name="connsiteY40" fmla="*/ 62833 h 77113"/>
                <a:gd name="connsiteX41" fmla="*/ 20950 w 116174"/>
                <a:gd name="connsiteY41" fmla="*/ 70450 h 77113"/>
                <a:gd name="connsiteX42" fmla="*/ 26663 w 116174"/>
                <a:gd name="connsiteY42" fmla="*/ 70450 h 77113"/>
                <a:gd name="connsiteX43" fmla="*/ 26663 w 116174"/>
                <a:gd name="connsiteY43" fmla="*/ 66641 h 77113"/>
                <a:gd name="connsiteX44" fmla="*/ 26663 w 116174"/>
                <a:gd name="connsiteY44" fmla="*/ 70450 h 77113"/>
                <a:gd name="connsiteX45" fmla="*/ 33329 w 116174"/>
                <a:gd name="connsiteY45" fmla="*/ 77114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6174" h="77113">
                  <a:moveTo>
                    <a:pt x="39043" y="77114"/>
                  </a:moveTo>
                  <a:lnTo>
                    <a:pt x="44756" y="77114"/>
                  </a:lnTo>
                  <a:lnTo>
                    <a:pt x="50470" y="73306"/>
                  </a:lnTo>
                  <a:lnTo>
                    <a:pt x="54278" y="70450"/>
                  </a:lnTo>
                  <a:lnTo>
                    <a:pt x="62849" y="70450"/>
                  </a:lnTo>
                  <a:lnTo>
                    <a:pt x="68562" y="73306"/>
                  </a:lnTo>
                  <a:lnTo>
                    <a:pt x="83799" y="73306"/>
                  </a:lnTo>
                  <a:lnTo>
                    <a:pt x="89512" y="70450"/>
                  </a:lnTo>
                  <a:lnTo>
                    <a:pt x="95225" y="70450"/>
                  </a:lnTo>
                  <a:lnTo>
                    <a:pt x="98082" y="73306"/>
                  </a:lnTo>
                  <a:lnTo>
                    <a:pt x="104748" y="73306"/>
                  </a:lnTo>
                  <a:lnTo>
                    <a:pt x="116175" y="66641"/>
                  </a:lnTo>
                  <a:lnTo>
                    <a:pt x="116175" y="62833"/>
                  </a:lnTo>
                  <a:lnTo>
                    <a:pt x="110461" y="56169"/>
                  </a:lnTo>
                  <a:lnTo>
                    <a:pt x="110461" y="41889"/>
                  </a:lnTo>
                  <a:lnTo>
                    <a:pt x="98082" y="41889"/>
                  </a:lnTo>
                  <a:lnTo>
                    <a:pt x="95225" y="38081"/>
                  </a:lnTo>
                  <a:lnTo>
                    <a:pt x="95225" y="24752"/>
                  </a:lnTo>
                  <a:lnTo>
                    <a:pt x="92368" y="17136"/>
                  </a:lnTo>
                  <a:lnTo>
                    <a:pt x="86655" y="10472"/>
                  </a:lnTo>
                  <a:lnTo>
                    <a:pt x="80941" y="6664"/>
                  </a:lnTo>
                  <a:lnTo>
                    <a:pt x="74276" y="6664"/>
                  </a:lnTo>
                  <a:lnTo>
                    <a:pt x="68562" y="10472"/>
                  </a:lnTo>
                  <a:lnTo>
                    <a:pt x="62849" y="10472"/>
                  </a:lnTo>
                  <a:lnTo>
                    <a:pt x="57135" y="14280"/>
                  </a:lnTo>
                  <a:lnTo>
                    <a:pt x="54278" y="17136"/>
                  </a:lnTo>
                  <a:lnTo>
                    <a:pt x="50470" y="17136"/>
                  </a:lnTo>
                  <a:lnTo>
                    <a:pt x="50470" y="2856"/>
                  </a:lnTo>
                  <a:lnTo>
                    <a:pt x="39043" y="2856"/>
                  </a:lnTo>
                  <a:lnTo>
                    <a:pt x="33329" y="0"/>
                  </a:lnTo>
                  <a:lnTo>
                    <a:pt x="26663" y="0"/>
                  </a:lnTo>
                  <a:lnTo>
                    <a:pt x="23806" y="6664"/>
                  </a:lnTo>
                  <a:lnTo>
                    <a:pt x="18093" y="14280"/>
                  </a:lnTo>
                  <a:lnTo>
                    <a:pt x="15236" y="20944"/>
                  </a:lnTo>
                  <a:lnTo>
                    <a:pt x="9523" y="31417"/>
                  </a:lnTo>
                  <a:lnTo>
                    <a:pt x="6666" y="38081"/>
                  </a:lnTo>
                  <a:lnTo>
                    <a:pt x="2857" y="41889"/>
                  </a:lnTo>
                  <a:lnTo>
                    <a:pt x="2857" y="45697"/>
                  </a:lnTo>
                  <a:lnTo>
                    <a:pt x="0" y="45697"/>
                  </a:lnTo>
                  <a:lnTo>
                    <a:pt x="0" y="52361"/>
                  </a:lnTo>
                  <a:lnTo>
                    <a:pt x="9523" y="62833"/>
                  </a:lnTo>
                  <a:lnTo>
                    <a:pt x="20950" y="70450"/>
                  </a:lnTo>
                  <a:lnTo>
                    <a:pt x="26663" y="70450"/>
                  </a:lnTo>
                  <a:lnTo>
                    <a:pt x="26663" y="66641"/>
                  </a:lnTo>
                  <a:lnTo>
                    <a:pt x="26663" y="70450"/>
                  </a:lnTo>
                  <a:lnTo>
                    <a:pt x="33329" y="77114"/>
                  </a:lnTo>
                  <a:close/>
                </a:path>
              </a:pathLst>
            </a:custGeom>
            <a:solidFill>
              <a:srgbClr val="AFABAB"/>
            </a:solidFill>
            <a:ln w="9518" cap="flat">
              <a:noFill/>
              <a:prstDash val="solid"/>
              <a:miter/>
            </a:ln>
          </p:spPr>
          <p:txBody>
            <a:bodyPr rtlCol="0" anchor="ctr"/>
            <a:lstStyle/>
            <a:p>
              <a:endParaRPr lang="en-US" noProof="0" dirty="0"/>
            </a:p>
          </p:txBody>
        </p:sp>
        <p:sp>
          <p:nvSpPr>
            <p:cNvPr id="6522" name="Serbest Form 6521">
              <a:extLst>
                <a:ext uri="{FF2B5EF4-FFF2-40B4-BE49-F238E27FC236}">
                  <a16:creationId xmlns:a16="http://schemas.microsoft.com/office/drawing/2014/main" id="{EA88352B-CB70-C54F-9838-E11A3B5E4365}"/>
                </a:ext>
              </a:extLst>
            </p:cNvPr>
            <p:cNvSpPr/>
            <p:nvPr/>
          </p:nvSpPr>
          <p:spPr>
            <a:xfrm>
              <a:off x="8977511" y="2632158"/>
              <a:ext cx="116174" cy="77113"/>
            </a:xfrm>
            <a:custGeom>
              <a:avLst/>
              <a:gdLst>
                <a:gd name="connsiteX0" fmla="*/ 39043 w 116174"/>
                <a:gd name="connsiteY0" fmla="*/ 77114 h 77113"/>
                <a:gd name="connsiteX1" fmla="*/ 44756 w 116174"/>
                <a:gd name="connsiteY1" fmla="*/ 77114 h 77113"/>
                <a:gd name="connsiteX2" fmla="*/ 50470 w 116174"/>
                <a:gd name="connsiteY2" fmla="*/ 73306 h 77113"/>
                <a:gd name="connsiteX3" fmla="*/ 54278 w 116174"/>
                <a:gd name="connsiteY3" fmla="*/ 70450 h 77113"/>
                <a:gd name="connsiteX4" fmla="*/ 62849 w 116174"/>
                <a:gd name="connsiteY4" fmla="*/ 70450 h 77113"/>
                <a:gd name="connsiteX5" fmla="*/ 68562 w 116174"/>
                <a:gd name="connsiteY5" fmla="*/ 73306 h 77113"/>
                <a:gd name="connsiteX6" fmla="*/ 83799 w 116174"/>
                <a:gd name="connsiteY6" fmla="*/ 73306 h 77113"/>
                <a:gd name="connsiteX7" fmla="*/ 89512 w 116174"/>
                <a:gd name="connsiteY7" fmla="*/ 70450 h 77113"/>
                <a:gd name="connsiteX8" fmla="*/ 95225 w 116174"/>
                <a:gd name="connsiteY8" fmla="*/ 70450 h 77113"/>
                <a:gd name="connsiteX9" fmla="*/ 98082 w 116174"/>
                <a:gd name="connsiteY9" fmla="*/ 73306 h 77113"/>
                <a:gd name="connsiteX10" fmla="*/ 104748 w 116174"/>
                <a:gd name="connsiteY10" fmla="*/ 73306 h 77113"/>
                <a:gd name="connsiteX11" fmla="*/ 116175 w 116174"/>
                <a:gd name="connsiteY11" fmla="*/ 66641 h 77113"/>
                <a:gd name="connsiteX12" fmla="*/ 116175 w 116174"/>
                <a:gd name="connsiteY12" fmla="*/ 62833 h 77113"/>
                <a:gd name="connsiteX13" fmla="*/ 110461 w 116174"/>
                <a:gd name="connsiteY13" fmla="*/ 56169 h 77113"/>
                <a:gd name="connsiteX14" fmla="*/ 110461 w 116174"/>
                <a:gd name="connsiteY14" fmla="*/ 41889 h 77113"/>
                <a:gd name="connsiteX15" fmla="*/ 98082 w 116174"/>
                <a:gd name="connsiteY15" fmla="*/ 41889 h 77113"/>
                <a:gd name="connsiteX16" fmla="*/ 95225 w 116174"/>
                <a:gd name="connsiteY16" fmla="*/ 38081 h 77113"/>
                <a:gd name="connsiteX17" fmla="*/ 95225 w 116174"/>
                <a:gd name="connsiteY17" fmla="*/ 24752 h 77113"/>
                <a:gd name="connsiteX18" fmla="*/ 92368 w 116174"/>
                <a:gd name="connsiteY18" fmla="*/ 17136 h 77113"/>
                <a:gd name="connsiteX19" fmla="*/ 86655 w 116174"/>
                <a:gd name="connsiteY19" fmla="*/ 10472 h 77113"/>
                <a:gd name="connsiteX20" fmla="*/ 80941 w 116174"/>
                <a:gd name="connsiteY20" fmla="*/ 6664 h 77113"/>
                <a:gd name="connsiteX21" fmla="*/ 74276 w 116174"/>
                <a:gd name="connsiteY21" fmla="*/ 6664 h 77113"/>
                <a:gd name="connsiteX22" fmla="*/ 68562 w 116174"/>
                <a:gd name="connsiteY22" fmla="*/ 10472 h 77113"/>
                <a:gd name="connsiteX23" fmla="*/ 62849 w 116174"/>
                <a:gd name="connsiteY23" fmla="*/ 10472 h 77113"/>
                <a:gd name="connsiteX24" fmla="*/ 57135 w 116174"/>
                <a:gd name="connsiteY24" fmla="*/ 14280 h 77113"/>
                <a:gd name="connsiteX25" fmla="*/ 54278 w 116174"/>
                <a:gd name="connsiteY25" fmla="*/ 17136 h 77113"/>
                <a:gd name="connsiteX26" fmla="*/ 50470 w 116174"/>
                <a:gd name="connsiteY26" fmla="*/ 17136 h 77113"/>
                <a:gd name="connsiteX27" fmla="*/ 50470 w 116174"/>
                <a:gd name="connsiteY27" fmla="*/ 2856 h 77113"/>
                <a:gd name="connsiteX28" fmla="*/ 39043 w 116174"/>
                <a:gd name="connsiteY28" fmla="*/ 2856 h 77113"/>
                <a:gd name="connsiteX29" fmla="*/ 33329 w 116174"/>
                <a:gd name="connsiteY29" fmla="*/ 0 h 77113"/>
                <a:gd name="connsiteX30" fmla="*/ 26663 w 116174"/>
                <a:gd name="connsiteY30" fmla="*/ 0 h 77113"/>
                <a:gd name="connsiteX31" fmla="*/ 23806 w 116174"/>
                <a:gd name="connsiteY31" fmla="*/ 6664 h 77113"/>
                <a:gd name="connsiteX32" fmla="*/ 18093 w 116174"/>
                <a:gd name="connsiteY32" fmla="*/ 14280 h 77113"/>
                <a:gd name="connsiteX33" fmla="*/ 15236 w 116174"/>
                <a:gd name="connsiteY33" fmla="*/ 20944 h 77113"/>
                <a:gd name="connsiteX34" fmla="*/ 9523 w 116174"/>
                <a:gd name="connsiteY34" fmla="*/ 31417 h 77113"/>
                <a:gd name="connsiteX35" fmla="*/ 6666 w 116174"/>
                <a:gd name="connsiteY35" fmla="*/ 38081 h 77113"/>
                <a:gd name="connsiteX36" fmla="*/ 2857 w 116174"/>
                <a:gd name="connsiteY36" fmla="*/ 41889 h 77113"/>
                <a:gd name="connsiteX37" fmla="*/ 2857 w 116174"/>
                <a:gd name="connsiteY37" fmla="*/ 45697 h 77113"/>
                <a:gd name="connsiteX38" fmla="*/ 0 w 116174"/>
                <a:gd name="connsiteY38" fmla="*/ 45697 h 77113"/>
                <a:gd name="connsiteX39" fmla="*/ 0 w 116174"/>
                <a:gd name="connsiteY39" fmla="*/ 52361 h 77113"/>
                <a:gd name="connsiteX40" fmla="*/ 9523 w 116174"/>
                <a:gd name="connsiteY40" fmla="*/ 62833 h 77113"/>
                <a:gd name="connsiteX41" fmla="*/ 20950 w 116174"/>
                <a:gd name="connsiteY41" fmla="*/ 70450 h 77113"/>
                <a:gd name="connsiteX42" fmla="*/ 26663 w 116174"/>
                <a:gd name="connsiteY42" fmla="*/ 70450 h 77113"/>
                <a:gd name="connsiteX43" fmla="*/ 26663 w 116174"/>
                <a:gd name="connsiteY43" fmla="*/ 66641 h 77113"/>
                <a:gd name="connsiteX44" fmla="*/ 26663 w 116174"/>
                <a:gd name="connsiteY44" fmla="*/ 70450 h 77113"/>
                <a:gd name="connsiteX45" fmla="*/ 33329 w 116174"/>
                <a:gd name="connsiteY45" fmla="*/ 77114 h 7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6174" h="77113">
                  <a:moveTo>
                    <a:pt x="39043" y="77114"/>
                  </a:moveTo>
                  <a:lnTo>
                    <a:pt x="44756" y="77114"/>
                  </a:lnTo>
                  <a:lnTo>
                    <a:pt x="50470" y="73306"/>
                  </a:lnTo>
                  <a:lnTo>
                    <a:pt x="54278" y="70450"/>
                  </a:lnTo>
                  <a:lnTo>
                    <a:pt x="62849" y="70450"/>
                  </a:lnTo>
                  <a:lnTo>
                    <a:pt x="68562" y="73306"/>
                  </a:lnTo>
                  <a:lnTo>
                    <a:pt x="83799" y="73306"/>
                  </a:lnTo>
                  <a:lnTo>
                    <a:pt x="89512" y="70450"/>
                  </a:lnTo>
                  <a:lnTo>
                    <a:pt x="95225" y="70450"/>
                  </a:lnTo>
                  <a:lnTo>
                    <a:pt x="98082" y="73306"/>
                  </a:lnTo>
                  <a:lnTo>
                    <a:pt x="104748" y="73306"/>
                  </a:lnTo>
                  <a:lnTo>
                    <a:pt x="116175" y="66641"/>
                  </a:lnTo>
                  <a:lnTo>
                    <a:pt x="116175" y="62833"/>
                  </a:lnTo>
                  <a:lnTo>
                    <a:pt x="110461" y="56169"/>
                  </a:lnTo>
                  <a:lnTo>
                    <a:pt x="110461" y="41889"/>
                  </a:lnTo>
                  <a:lnTo>
                    <a:pt x="98082" y="41889"/>
                  </a:lnTo>
                  <a:lnTo>
                    <a:pt x="95225" y="38081"/>
                  </a:lnTo>
                  <a:lnTo>
                    <a:pt x="95225" y="24752"/>
                  </a:lnTo>
                  <a:lnTo>
                    <a:pt x="92368" y="17136"/>
                  </a:lnTo>
                  <a:lnTo>
                    <a:pt x="86655" y="10472"/>
                  </a:lnTo>
                  <a:lnTo>
                    <a:pt x="80941" y="6664"/>
                  </a:lnTo>
                  <a:lnTo>
                    <a:pt x="74276" y="6664"/>
                  </a:lnTo>
                  <a:lnTo>
                    <a:pt x="68562" y="10472"/>
                  </a:lnTo>
                  <a:lnTo>
                    <a:pt x="62849" y="10472"/>
                  </a:lnTo>
                  <a:lnTo>
                    <a:pt x="57135" y="14280"/>
                  </a:lnTo>
                  <a:lnTo>
                    <a:pt x="54278" y="17136"/>
                  </a:lnTo>
                  <a:lnTo>
                    <a:pt x="50470" y="17136"/>
                  </a:lnTo>
                  <a:lnTo>
                    <a:pt x="50470" y="2856"/>
                  </a:lnTo>
                  <a:lnTo>
                    <a:pt x="39043" y="2856"/>
                  </a:lnTo>
                  <a:lnTo>
                    <a:pt x="33329" y="0"/>
                  </a:lnTo>
                  <a:lnTo>
                    <a:pt x="26663" y="0"/>
                  </a:lnTo>
                  <a:lnTo>
                    <a:pt x="23806" y="6664"/>
                  </a:lnTo>
                  <a:lnTo>
                    <a:pt x="18093" y="14280"/>
                  </a:lnTo>
                  <a:lnTo>
                    <a:pt x="15236" y="20944"/>
                  </a:lnTo>
                  <a:lnTo>
                    <a:pt x="9523" y="31417"/>
                  </a:lnTo>
                  <a:lnTo>
                    <a:pt x="6666" y="38081"/>
                  </a:lnTo>
                  <a:lnTo>
                    <a:pt x="2857" y="41889"/>
                  </a:lnTo>
                  <a:lnTo>
                    <a:pt x="2857" y="45697"/>
                  </a:lnTo>
                  <a:lnTo>
                    <a:pt x="0" y="45697"/>
                  </a:lnTo>
                  <a:lnTo>
                    <a:pt x="0" y="52361"/>
                  </a:lnTo>
                  <a:lnTo>
                    <a:pt x="9523" y="62833"/>
                  </a:lnTo>
                  <a:lnTo>
                    <a:pt x="20950" y="70450"/>
                  </a:lnTo>
                  <a:lnTo>
                    <a:pt x="26663" y="70450"/>
                  </a:lnTo>
                  <a:lnTo>
                    <a:pt x="26663" y="66641"/>
                  </a:lnTo>
                  <a:lnTo>
                    <a:pt x="26663" y="70450"/>
                  </a:lnTo>
                  <a:lnTo>
                    <a:pt x="33329" y="77114"/>
                  </a:lnTo>
                  <a:close/>
                </a:path>
              </a:pathLst>
            </a:custGeom>
            <a:noFill/>
            <a:ln w="2379" cap="flat">
              <a:solidFill>
                <a:srgbClr val="FFFFFF"/>
              </a:solidFill>
              <a:prstDash val="solid"/>
              <a:round/>
            </a:ln>
          </p:spPr>
          <p:txBody>
            <a:bodyPr rtlCol="0" anchor="ctr"/>
            <a:lstStyle/>
            <a:p>
              <a:endParaRPr lang="en-US" noProof="0" dirty="0"/>
            </a:p>
          </p:txBody>
        </p:sp>
        <p:sp>
          <p:nvSpPr>
            <p:cNvPr id="6523" name="Serbest Form 6522">
              <a:extLst>
                <a:ext uri="{FF2B5EF4-FFF2-40B4-BE49-F238E27FC236}">
                  <a16:creationId xmlns:a16="http://schemas.microsoft.com/office/drawing/2014/main" id="{39DCB13F-2BAD-BD4F-A25F-D2471DCB9438}"/>
                </a:ext>
              </a:extLst>
            </p:cNvPr>
            <p:cNvSpPr/>
            <p:nvPr/>
          </p:nvSpPr>
          <p:spPr>
            <a:xfrm>
              <a:off x="5651298" y="3386159"/>
              <a:ext cx="116174" cy="290366"/>
            </a:xfrm>
            <a:custGeom>
              <a:avLst/>
              <a:gdLst>
                <a:gd name="connsiteX0" fmla="*/ 72371 w 116174"/>
                <a:gd name="connsiteY0" fmla="*/ 217061 h 290366"/>
                <a:gd name="connsiteX1" fmla="*/ 75228 w 116174"/>
                <a:gd name="connsiteY1" fmla="*/ 198972 h 290366"/>
                <a:gd name="connsiteX2" fmla="*/ 72371 w 116174"/>
                <a:gd name="connsiteY2" fmla="*/ 178028 h 290366"/>
                <a:gd name="connsiteX3" fmla="*/ 75228 w 116174"/>
                <a:gd name="connsiteY3" fmla="*/ 160892 h 290366"/>
                <a:gd name="connsiteX4" fmla="*/ 84751 w 116174"/>
                <a:gd name="connsiteY4" fmla="*/ 160892 h 290366"/>
                <a:gd name="connsiteX5" fmla="*/ 90464 w 116174"/>
                <a:gd name="connsiteY5" fmla="*/ 146611 h 290366"/>
                <a:gd name="connsiteX6" fmla="*/ 90464 w 116174"/>
                <a:gd name="connsiteY6" fmla="*/ 129475 h 290366"/>
                <a:gd name="connsiteX7" fmla="*/ 94273 w 116174"/>
                <a:gd name="connsiteY7" fmla="*/ 125667 h 290366"/>
                <a:gd name="connsiteX8" fmla="*/ 97130 w 116174"/>
                <a:gd name="connsiteY8" fmla="*/ 119003 h 290366"/>
                <a:gd name="connsiteX9" fmla="*/ 103796 w 116174"/>
                <a:gd name="connsiteY9" fmla="*/ 115195 h 290366"/>
                <a:gd name="connsiteX10" fmla="*/ 103796 w 116174"/>
                <a:gd name="connsiteY10" fmla="*/ 90442 h 290366"/>
                <a:gd name="connsiteX11" fmla="*/ 109509 w 116174"/>
                <a:gd name="connsiteY11" fmla="*/ 87586 h 290366"/>
                <a:gd name="connsiteX12" fmla="*/ 113318 w 116174"/>
                <a:gd name="connsiteY12" fmla="*/ 87586 h 290366"/>
                <a:gd name="connsiteX13" fmla="*/ 116175 w 116174"/>
                <a:gd name="connsiteY13" fmla="*/ 83778 h 290366"/>
                <a:gd name="connsiteX14" fmla="*/ 116175 w 116174"/>
                <a:gd name="connsiteY14" fmla="*/ 77114 h 290366"/>
                <a:gd name="connsiteX15" fmla="*/ 113318 w 116174"/>
                <a:gd name="connsiteY15" fmla="*/ 73306 h 290366"/>
                <a:gd name="connsiteX16" fmla="*/ 113318 w 116174"/>
                <a:gd name="connsiteY16" fmla="*/ 66641 h 290366"/>
                <a:gd name="connsiteX17" fmla="*/ 109509 w 116174"/>
                <a:gd name="connsiteY17" fmla="*/ 59025 h 290366"/>
                <a:gd name="connsiteX18" fmla="*/ 106652 w 116174"/>
                <a:gd name="connsiteY18" fmla="*/ 56169 h 290366"/>
                <a:gd name="connsiteX19" fmla="*/ 99986 w 116174"/>
                <a:gd name="connsiteY19" fmla="*/ 41889 h 290366"/>
                <a:gd name="connsiteX20" fmla="*/ 103796 w 116174"/>
                <a:gd name="connsiteY20" fmla="*/ 38081 h 290366"/>
                <a:gd name="connsiteX21" fmla="*/ 103796 w 116174"/>
                <a:gd name="connsiteY21" fmla="*/ 35225 h 290366"/>
                <a:gd name="connsiteX22" fmla="*/ 106652 w 116174"/>
                <a:gd name="connsiteY22" fmla="*/ 27609 h 290366"/>
                <a:gd name="connsiteX23" fmla="*/ 103796 w 116174"/>
                <a:gd name="connsiteY23" fmla="*/ 24753 h 290366"/>
                <a:gd name="connsiteX24" fmla="*/ 97130 w 116174"/>
                <a:gd name="connsiteY24" fmla="*/ 20945 h 290366"/>
                <a:gd name="connsiteX25" fmla="*/ 94273 w 116174"/>
                <a:gd name="connsiteY25" fmla="*/ 20945 h 290366"/>
                <a:gd name="connsiteX26" fmla="*/ 90464 w 116174"/>
                <a:gd name="connsiteY26" fmla="*/ 17136 h 290366"/>
                <a:gd name="connsiteX27" fmla="*/ 87607 w 116174"/>
                <a:gd name="connsiteY27" fmla="*/ 17136 h 290366"/>
                <a:gd name="connsiteX28" fmla="*/ 84751 w 116174"/>
                <a:gd name="connsiteY28" fmla="*/ 14280 h 290366"/>
                <a:gd name="connsiteX29" fmla="*/ 81894 w 116174"/>
                <a:gd name="connsiteY29" fmla="*/ 6664 h 290366"/>
                <a:gd name="connsiteX30" fmla="*/ 75228 w 116174"/>
                <a:gd name="connsiteY30" fmla="*/ 0 h 290366"/>
                <a:gd name="connsiteX31" fmla="*/ 59040 w 116174"/>
                <a:gd name="connsiteY31" fmla="*/ 6664 h 290366"/>
                <a:gd name="connsiteX32" fmla="*/ 59040 w 116174"/>
                <a:gd name="connsiteY32" fmla="*/ 20945 h 290366"/>
                <a:gd name="connsiteX33" fmla="*/ 62849 w 116174"/>
                <a:gd name="connsiteY33" fmla="*/ 20945 h 290366"/>
                <a:gd name="connsiteX34" fmla="*/ 59040 w 116174"/>
                <a:gd name="connsiteY34" fmla="*/ 24753 h 290366"/>
                <a:gd name="connsiteX35" fmla="*/ 56183 w 116174"/>
                <a:gd name="connsiteY35" fmla="*/ 35225 h 290366"/>
                <a:gd name="connsiteX36" fmla="*/ 50469 w 116174"/>
                <a:gd name="connsiteY36" fmla="*/ 35225 h 290366"/>
                <a:gd name="connsiteX37" fmla="*/ 46661 w 116174"/>
                <a:gd name="connsiteY37" fmla="*/ 38081 h 290366"/>
                <a:gd name="connsiteX38" fmla="*/ 43804 w 116174"/>
                <a:gd name="connsiteY38" fmla="*/ 38081 h 290366"/>
                <a:gd name="connsiteX39" fmla="*/ 43804 w 116174"/>
                <a:gd name="connsiteY39" fmla="*/ 45697 h 290366"/>
                <a:gd name="connsiteX40" fmla="*/ 40947 w 116174"/>
                <a:gd name="connsiteY40" fmla="*/ 41889 h 290366"/>
                <a:gd name="connsiteX41" fmla="*/ 24759 w 116174"/>
                <a:gd name="connsiteY41" fmla="*/ 41889 h 290366"/>
                <a:gd name="connsiteX42" fmla="*/ 15236 w 116174"/>
                <a:gd name="connsiteY42" fmla="*/ 52361 h 290366"/>
                <a:gd name="connsiteX43" fmla="*/ 12379 w 116174"/>
                <a:gd name="connsiteY43" fmla="*/ 59025 h 290366"/>
                <a:gd name="connsiteX44" fmla="*/ 6666 w 116174"/>
                <a:gd name="connsiteY44" fmla="*/ 59025 h 290366"/>
                <a:gd name="connsiteX45" fmla="*/ 2857 w 116174"/>
                <a:gd name="connsiteY45" fmla="*/ 66641 h 290366"/>
                <a:gd name="connsiteX46" fmla="*/ 0 w 116174"/>
                <a:gd name="connsiteY46" fmla="*/ 77114 h 290366"/>
                <a:gd name="connsiteX47" fmla="*/ 0 w 116174"/>
                <a:gd name="connsiteY47" fmla="*/ 94250 h 290366"/>
                <a:gd name="connsiteX48" fmla="*/ 6666 w 116174"/>
                <a:gd name="connsiteY48" fmla="*/ 98058 h 290366"/>
                <a:gd name="connsiteX49" fmla="*/ 21902 w 116174"/>
                <a:gd name="connsiteY49" fmla="*/ 115195 h 290366"/>
                <a:gd name="connsiteX50" fmla="*/ 21902 w 116174"/>
                <a:gd name="connsiteY50" fmla="*/ 139947 h 290366"/>
                <a:gd name="connsiteX51" fmla="*/ 28568 w 116174"/>
                <a:gd name="connsiteY51" fmla="*/ 146611 h 290366"/>
                <a:gd name="connsiteX52" fmla="*/ 31424 w 116174"/>
                <a:gd name="connsiteY52" fmla="*/ 153275 h 290366"/>
                <a:gd name="connsiteX53" fmla="*/ 31424 w 116174"/>
                <a:gd name="connsiteY53" fmla="*/ 171364 h 290366"/>
                <a:gd name="connsiteX54" fmla="*/ 34281 w 116174"/>
                <a:gd name="connsiteY54" fmla="*/ 178028 h 290366"/>
                <a:gd name="connsiteX55" fmla="*/ 28568 w 116174"/>
                <a:gd name="connsiteY55" fmla="*/ 184692 h 290366"/>
                <a:gd name="connsiteX56" fmla="*/ 28568 w 116174"/>
                <a:gd name="connsiteY56" fmla="*/ 219917 h 290366"/>
                <a:gd name="connsiteX57" fmla="*/ 34281 w 116174"/>
                <a:gd name="connsiteY57" fmla="*/ 227533 h 290366"/>
                <a:gd name="connsiteX58" fmla="*/ 28568 w 116174"/>
                <a:gd name="connsiteY58" fmla="*/ 230389 h 290366"/>
                <a:gd name="connsiteX59" fmla="*/ 31424 w 116174"/>
                <a:gd name="connsiteY59" fmla="*/ 268470 h 290366"/>
                <a:gd name="connsiteX60" fmla="*/ 31424 w 116174"/>
                <a:gd name="connsiteY60" fmla="*/ 272278 h 290366"/>
                <a:gd name="connsiteX61" fmla="*/ 38090 w 116174"/>
                <a:gd name="connsiteY61" fmla="*/ 279894 h 290366"/>
                <a:gd name="connsiteX62" fmla="*/ 38090 w 116174"/>
                <a:gd name="connsiteY62" fmla="*/ 286558 h 290366"/>
                <a:gd name="connsiteX63" fmla="*/ 43804 w 116174"/>
                <a:gd name="connsiteY63" fmla="*/ 286558 h 290366"/>
                <a:gd name="connsiteX64" fmla="*/ 50469 w 116174"/>
                <a:gd name="connsiteY64" fmla="*/ 290366 h 290366"/>
                <a:gd name="connsiteX65" fmla="*/ 56183 w 116174"/>
                <a:gd name="connsiteY65" fmla="*/ 290366 h 290366"/>
                <a:gd name="connsiteX66" fmla="*/ 62849 w 116174"/>
                <a:gd name="connsiteY66" fmla="*/ 276086 h 290366"/>
                <a:gd name="connsiteX67" fmla="*/ 65706 w 116174"/>
                <a:gd name="connsiteY67" fmla="*/ 279894 h 290366"/>
                <a:gd name="connsiteX68" fmla="*/ 72371 w 116174"/>
                <a:gd name="connsiteY68" fmla="*/ 282750 h 29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174" h="290366">
                  <a:moveTo>
                    <a:pt x="72371" y="217061"/>
                  </a:moveTo>
                  <a:lnTo>
                    <a:pt x="75228" y="198972"/>
                  </a:lnTo>
                  <a:lnTo>
                    <a:pt x="72371" y="178028"/>
                  </a:lnTo>
                  <a:lnTo>
                    <a:pt x="75228" y="160892"/>
                  </a:lnTo>
                  <a:lnTo>
                    <a:pt x="84751" y="160892"/>
                  </a:lnTo>
                  <a:lnTo>
                    <a:pt x="90464" y="146611"/>
                  </a:lnTo>
                  <a:lnTo>
                    <a:pt x="90464" y="129475"/>
                  </a:lnTo>
                  <a:lnTo>
                    <a:pt x="94273" y="125667"/>
                  </a:lnTo>
                  <a:lnTo>
                    <a:pt x="97130" y="119003"/>
                  </a:lnTo>
                  <a:lnTo>
                    <a:pt x="103796" y="115195"/>
                  </a:lnTo>
                  <a:lnTo>
                    <a:pt x="103796" y="90442"/>
                  </a:lnTo>
                  <a:lnTo>
                    <a:pt x="109509" y="87586"/>
                  </a:lnTo>
                  <a:lnTo>
                    <a:pt x="113318" y="87586"/>
                  </a:lnTo>
                  <a:lnTo>
                    <a:pt x="116175" y="83778"/>
                  </a:lnTo>
                  <a:lnTo>
                    <a:pt x="116175" y="77114"/>
                  </a:lnTo>
                  <a:lnTo>
                    <a:pt x="113318" y="73306"/>
                  </a:lnTo>
                  <a:lnTo>
                    <a:pt x="113318" y="66641"/>
                  </a:lnTo>
                  <a:lnTo>
                    <a:pt x="109509" y="59025"/>
                  </a:lnTo>
                  <a:lnTo>
                    <a:pt x="106652" y="56169"/>
                  </a:lnTo>
                  <a:lnTo>
                    <a:pt x="99986" y="41889"/>
                  </a:lnTo>
                  <a:lnTo>
                    <a:pt x="103796" y="38081"/>
                  </a:lnTo>
                  <a:lnTo>
                    <a:pt x="103796" y="35225"/>
                  </a:lnTo>
                  <a:lnTo>
                    <a:pt x="106652" y="27609"/>
                  </a:lnTo>
                  <a:lnTo>
                    <a:pt x="103796" y="24753"/>
                  </a:lnTo>
                  <a:lnTo>
                    <a:pt x="97130" y="20945"/>
                  </a:lnTo>
                  <a:lnTo>
                    <a:pt x="94273" y="20945"/>
                  </a:lnTo>
                  <a:lnTo>
                    <a:pt x="90464" y="17136"/>
                  </a:lnTo>
                  <a:lnTo>
                    <a:pt x="87607" y="17136"/>
                  </a:lnTo>
                  <a:lnTo>
                    <a:pt x="84751" y="14280"/>
                  </a:lnTo>
                  <a:lnTo>
                    <a:pt x="81894" y="6664"/>
                  </a:lnTo>
                  <a:lnTo>
                    <a:pt x="75228" y="0"/>
                  </a:lnTo>
                  <a:lnTo>
                    <a:pt x="59040" y="6664"/>
                  </a:lnTo>
                  <a:lnTo>
                    <a:pt x="59040" y="20945"/>
                  </a:lnTo>
                  <a:lnTo>
                    <a:pt x="62849" y="20945"/>
                  </a:lnTo>
                  <a:lnTo>
                    <a:pt x="59040" y="24753"/>
                  </a:lnTo>
                  <a:lnTo>
                    <a:pt x="56183" y="35225"/>
                  </a:lnTo>
                  <a:lnTo>
                    <a:pt x="50469" y="35225"/>
                  </a:lnTo>
                  <a:lnTo>
                    <a:pt x="46661" y="38081"/>
                  </a:lnTo>
                  <a:lnTo>
                    <a:pt x="43804" y="38081"/>
                  </a:lnTo>
                  <a:lnTo>
                    <a:pt x="43804" y="45697"/>
                  </a:lnTo>
                  <a:lnTo>
                    <a:pt x="40947" y="41889"/>
                  </a:lnTo>
                  <a:lnTo>
                    <a:pt x="24759" y="41889"/>
                  </a:lnTo>
                  <a:lnTo>
                    <a:pt x="15236" y="52361"/>
                  </a:lnTo>
                  <a:lnTo>
                    <a:pt x="12379" y="59025"/>
                  </a:lnTo>
                  <a:lnTo>
                    <a:pt x="6666" y="59025"/>
                  </a:lnTo>
                  <a:lnTo>
                    <a:pt x="2857" y="66641"/>
                  </a:lnTo>
                  <a:lnTo>
                    <a:pt x="0" y="77114"/>
                  </a:lnTo>
                  <a:lnTo>
                    <a:pt x="0" y="94250"/>
                  </a:lnTo>
                  <a:lnTo>
                    <a:pt x="6666" y="98058"/>
                  </a:lnTo>
                  <a:lnTo>
                    <a:pt x="21902" y="115195"/>
                  </a:lnTo>
                  <a:lnTo>
                    <a:pt x="21902" y="139947"/>
                  </a:lnTo>
                  <a:lnTo>
                    <a:pt x="28568" y="146611"/>
                  </a:lnTo>
                  <a:lnTo>
                    <a:pt x="31424" y="153275"/>
                  </a:lnTo>
                  <a:lnTo>
                    <a:pt x="31424" y="171364"/>
                  </a:lnTo>
                  <a:lnTo>
                    <a:pt x="34281" y="178028"/>
                  </a:lnTo>
                  <a:lnTo>
                    <a:pt x="28568" y="184692"/>
                  </a:lnTo>
                  <a:lnTo>
                    <a:pt x="28568" y="219917"/>
                  </a:lnTo>
                  <a:lnTo>
                    <a:pt x="34281" y="227533"/>
                  </a:lnTo>
                  <a:lnTo>
                    <a:pt x="28568" y="230389"/>
                  </a:lnTo>
                  <a:lnTo>
                    <a:pt x="31424" y="268470"/>
                  </a:lnTo>
                  <a:lnTo>
                    <a:pt x="31424" y="272278"/>
                  </a:lnTo>
                  <a:lnTo>
                    <a:pt x="38090" y="279894"/>
                  </a:lnTo>
                  <a:lnTo>
                    <a:pt x="38090" y="286558"/>
                  </a:lnTo>
                  <a:lnTo>
                    <a:pt x="43804" y="286558"/>
                  </a:lnTo>
                  <a:lnTo>
                    <a:pt x="50469" y="290366"/>
                  </a:lnTo>
                  <a:lnTo>
                    <a:pt x="56183" y="290366"/>
                  </a:lnTo>
                  <a:lnTo>
                    <a:pt x="62849" y="276086"/>
                  </a:lnTo>
                  <a:lnTo>
                    <a:pt x="65706" y="279894"/>
                  </a:lnTo>
                  <a:lnTo>
                    <a:pt x="72371" y="282750"/>
                  </a:lnTo>
                  <a:close/>
                </a:path>
              </a:pathLst>
            </a:custGeom>
            <a:solidFill>
              <a:srgbClr val="AFABAB"/>
            </a:solidFill>
            <a:ln w="9518" cap="flat">
              <a:noFill/>
              <a:prstDash val="solid"/>
              <a:miter/>
            </a:ln>
          </p:spPr>
          <p:txBody>
            <a:bodyPr rtlCol="0" anchor="ctr"/>
            <a:lstStyle/>
            <a:p>
              <a:endParaRPr lang="en-US" noProof="0" dirty="0"/>
            </a:p>
          </p:txBody>
        </p:sp>
        <p:sp>
          <p:nvSpPr>
            <p:cNvPr id="6524" name="Serbest Form 6523">
              <a:extLst>
                <a:ext uri="{FF2B5EF4-FFF2-40B4-BE49-F238E27FC236}">
                  <a16:creationId xmlns:a16="http://schemas.microsoft.com/office/drawing/2014/main" id="{F90B4458-78A7-7148-9092-CA2A74FB8627}"/>
                </a:ext>
              </a:extLst>
            </p:cNvPr>
            <p:cNvSpPr/>
            <p:nvPr/>
          </p:nvSpPr>
          <p:spPr>
            <a:xfrm>
              <a:off x="5651298" y="3386159"/>
              <a:ext cx="116174" cy="290366"/>
            </a:xfrm>
            <a:custGeom>
              <a:avLst/>
              <a:gdLst>
                <a:gd name="connsiteX0" fmla="*/ 72371 w 116174"/>
                <a:gd name="connsiteY0" fmla="*/ 217061 h 290366"/>
                <a:gd name="connsiteX1" fmla="*/ 75228 w 116174"/>
                <a:gd name="connsiteY1" fmla="*/ 198972 h 290366"/>
                <a:gd name="connsiteX2" fmla="*/ 72371 w 116174"/>
                <a:gd name="connsiteY2" fmla="*/ 178028 h 290366"/>
                <a:gd name="connsiteX3" fmla="*/ 75228 w 116174"/>
                <a:gd name="connsiteY3" fmla="*/ 160892 h 290366"/>
                <a:gd name="connsiteX4" fmla="*/ 84751 w 116174"/>
                <a:gd name="connsiteY4" fmla="*/ 160892 h 290366"/>
                <a:gd name="connsiteX5" fmla="*/ 90464 w 116174"/>
                <a:gd name="connsiteY5" fmla="*/ 146611 h 290366"/>
                <a:gd name="connsiteX6" fmla="*/ 90464 w 116174"/>
                <a:gd name="connsiteY6" fmla="*/ 129475 h 290366"/>
                <a:gd name="connsiteX7" fmla="*/ 94273 w 116174"/>
                <a:gd name="connsiteY7" fmla="*/ 125667 h 290366"/>
                <a:gd name="connsiteX8" fmla="*/ 97130 w 116174"/>
                <a:gd name="connsiteY8" fmla="*/ 119003 h 290366"/>
                <a:gd name="connsiteX9" fmla="*/ 103796 w 116174"/>
                <a:gd name="connsiteY9" fmla="*/ 115195 h 290366"/>
                <a:gd name="connsiteX10" fmla="*/ 103796 w 116174"/>
                <a:gd name="connsiteY10" fmla="*/ 90442 h 290366"/>
                <a:gd name="connsiteX11" fmla="*/ 109509 w 116174"/>
                <a:gd name="connsiteY11" fmla="*/ 87586 h 290366"/>
                <a:gd name="connsiteX12" fmla="*/ 113318 w 116174"/>
                <a:gd name="connsiteY12" fmla="*/ 87586 h 290366"/>
                <a:gd name="connsiteX13" fmla="*/ 116175 w 116174"/>
                <a:gd name="connsiteY13" fmla="*/ 83778 h 290366"/>
                <a:gd name="connsiteX14" fmla="*/ 116175 w 116174"/>
                <a:gd name="connsiteY14" fmla="*/ 77114 h 290366"/>
                <a:gd name="connsiteX15" fmla="*/ 113318 w 116174"/>
                <a:gd name="connsiteY15" fmla="*/ 73306 h 290366"/>
                <a:gd name="connsiteX16" fmla="*/ 113318 w 116174"/>
                <a:gd name="connsiteY16" fmla="*/ 66641 h 290366"/>
                <a:gd name="connsiteX17" fmla="*/ 109509 w 116174"/>
                <a:gd name="connsiteY17" fmla="*/ 59025 h 290366"/>
                <a:gd name="connsiteX18" fmla="*/ 106652 w 116174"/>
                <a:gd name="connsiteY18" fmla="*/ 56169 h 290366"/>
                <a:gd name="connsiteX19" fmla="*/ 99986 w 116174"/>
                <a:gd name="connsiteY19" fmla="*/ 41889 h 290366"/>
                <a:gd name="connsiteX20" fmla="*/ 103796 w 116174"/>
                <a:gd name="connsiteY20" fmla="*/ 38081 h 290366"/>
                <a:gd name="connsiteX21" fmla="*/ 103796 w 116174"/>
                <a:gd name="connsiteY21" fmla="*/ 35225 h 290366"/>
                <a:gd name="connsiteX22" fmla="*/ 106652 w 116174"/>
                <a:gd name="connsiteY22" fmla="*/ 27609 h 290366"/>
                <a:gd name="connsiteX23" fmla="*/ 103796 w 116174"/>
                <a:gd name="connsiteY23" fmla="*/ 24753 h 290366"/>
                <a:gd name="connsiteX24" fmla="*/ 97130 w 116174"/>
                <a:gd name="connsiteY24" fmla="*/ 20945 h 290366"/>
                <a:gd name="connsiteX25" fmla="*/ 94273 w 116174"/>
                <a:gd name="connsiteY25" fmla="*/ 20945 h 290366"/>
                <a:gd name="connsiteX26" fmla="*/ 90464 w 116174"/>
                <a:gd name="connsiteY26" fmla="*/ 17136 h 290366"/>
                <a:gd name="connsiteX27" fmla="*/ 87607 w 116174"/>
                <a:gd name="connsiteY27" fmla="*/ 17136 h 290366"/>
                <a:gd name="connsiteX28" fmla="*/ 84751 w 116174"/>
                <a:gd name="connsiteY28" fmla="*/ 14280 h 290366"/>
                <a:gd name="connsiteX29" fmla="*/ 81894 w 116174"/>
                <a:gd name="connsiteY29" fmla="*/ 6664 h 290366"/>
                <a:gd name="connsiteX30" fmla="*/ 75228 w 116174"/>
                <a:gd name="connsiteY30" fmla="*/ 0 h 290366"/>
                <a:gd name="connsiteX31" fmla="*/ 59040 w 116174"/>
                <a:gd name="connsiteY31" fmla="*/ 6664 h 290366"/>
                <a:gd name="connsiteX32" fmla="*/ 59040 w 116174"/>
                <a:gd name="connsiteY32" fmla="*/ 20945 h 290366"/>
                <a:gd name="connsiteX33" fmla="*/ 62849 w 116174"/>
                <a:gd name="connsiteY33" fmla="*/ 20945 h 290366"/>
                <a:gd name="connsiteX34" fmla="*/ 59040 w 116174"/>
                <a:gd name="connsiteY34" fmla="*/ 24753 h 290366"/>
                <a:gd name="connsiteX35" fmla="*/ 56183 w 116174"/>
                <a:gd name="connsiteY35" fmla="*/ 35225 h 290366"/>
                <a:gd name="connsiteX36" fmla="*/ 50469 w 116174"/>
                <a:gd name="connsiteY36" fmla="*/ 35225 h 290366"/>
                <a:gd name="connsiteX37" fmla="*/ 46661 w 116174"/>
                <a:gd name="connsiteY37" fmla="*/ 38081 h 290366"/>
                <a:gd name="connsiteX38" fmla="*/ 43804 w 116174"/>
                <a:gd name="connsiteY38" fmla="*/ 38081 h 290366"/>
                <a:gd name="connsiteX39" fmla="*/ 43804 w 116174"/>
                <a:gd name="connsiteY39" fmla="*/ 45697 h 290366"/>
                <a:gd name="connsiteX40" fmla="*/ 40947 w 116174"/>
                <a:gd name="connsiteY40" fmla="*/ 41889 h 290366"/>
                <a:gd name="connsiteX41" fmla="*/ 24759 w 116174"/>
                <a:gd name="connsiteY41" fmla="*/ 41889 h 290366"/>
                <a:gd name="connsiteX42" fmla="*/ 15236 w 116174"/>
                <a:gd name="connsiteY42" fmla="*/ 52361 h 290366"/>
                <a:gd name="connsiteX43" fmla="*/ 12379 w 116174"/>
                <a:gd name="connsiteY43" fmla="*/ 59025 h 290366"/>
                <a:gd name="connsiteX44" fmla="*/ 6666 w 116174"/>
                <a:gd name="connsiteY44" fmla="*/ 59025 h 290366"/>
                <a:gd name="connsiteX45" fmla="*/ 2857 w 116174"/>
                <a:gd name="connsiteY45" fmla="*/ 66641 h 290366"/>
                <a:gd name="connsiteX46" fmla="*/ 0 w 116174"/>
                <a:gd name="connsiteY46" fmla="*/ 77114 h 290366"/>
                <a:gd name="connsiteX47" fmla="*/ 0 w 116174"/>
                <a:gd name="connsiteY47" fmla="*/ 94250 h 290366"/>
                <a:gd name="connsiteX48" fmla="*/ 6666 w 116174"/>
                <a:gd name="connsiteY48" fmla="*/ 98058 h 290366"/>
                <a:gd name="connsiteX49" fmla="*/ 21902 w 116174"/>
                <a:gd name="connsiteY49" fmla="*/ 115195 h 290366"/>
                <a:gd name="connsiteX50" fmla="*/ 21902 w 116174"/>
                <a:gd name="connsiteY50" fmla="*/ 139947 h 290366"/>
                <a:gd name="connsiteX51" fmla="*/ 28568 w 116174"/>
                <a:gd name="connsiteY51" fmla="*/ 146611 h 290366"/>
                <a:gd name="connsiteX52" fmla="*/ 31424 w 116174"/>
                <a:gd name="connsiteY52" fmla="*/ 153275 h 290366"/>
                <a:gd name="connsiteX53" fmla="*/ 31424 w 116174"/>
                <a:gd name="connsiteY53" fmla="*/ 171364 h 290366"/>
                <a:gd name="connsiteX54" fmla="*/ 34281 w 116174"/>
                <a:gd name="connsiteY54" fmla="*/ 178028 h 290366"/>
                <a:gd name="connsiteX55" fmla="*/ 28568 w 116174"/>
                <a:gd name="connsiteY55" fmla="*/ 184692 h 290366"/>
                <a:gd name="connsiteX56" fmla="*/ 28568 w 116174"/>
                <a:gd name="connsiteY56" fmla="*/ 219917 h 290366"/>
                <a:gd name="connsiteX57" fmla="*/ 34281 w 116174"/>
                <a:gd name="connsiteY57" fmla="*/ 227533 h 290366"/>
                <a:gd name="connsiteX58" fmla="*/ 28568 w 116174"/>
                <a:gd name="connsiteY58" fmla="*/ 230389 h 290366"/>
                <a:gd name="connsiteX59" fmla="*/ 31424 w 116174"/>
                <a:gd name="connsiteY59" fmla="*/ 268470 h 290366"/>
                <a:gd name="connsiteX60" fmla="*/ 31424 w 116174"/>
                <a:gd name="connsiteY60" fmla="*/ 272278 h 290366"/>
                <a:gd name="connsiteX61" fmla="*/ 38090 w 116174"/>
                <a:gd name="connsiteY61" fmla="*/ 279894 h 290366"/>
                <a:gd name="connsiteX62" fmla="*/ 38090 w 116174"/>
                <a:gd name="connsiteY62" fmla="*/ 286558 h 290366"/>
                <a:gd name="connsiteX63" fmla="*/ 43804 w 116174"/>
                <a:gd name="connsiteY63" fmla="*/ 286558 h 290366"/>
                <a:gd name="connsiteX64" fmla="*/ 50469 w 116174"/>
                <a:gd name="connsiteY64" fmla="*/ 290366 h 290366"/>
                <a:gd name="connsiteX65" fmla="*/ 56183 w 116174"/>
                <a:gd name="connsiteY65" fmla="*/ 290366 h 290366"/>
                <a:gd name="connsiteX66" fmla="*/ 62849 w 116174"/>
                <a:gd name="connsiteY66" fmla="*/ 276086 h 290366"/>
                <a:gd name="connsiteX67" fmla="*/ 65706 w 116174"/>
                <a:gd name="connsiteY67" fmla="*/ 279894 h 290366"/>
                <a:gd name="connsiteX68" fmla="*/ 72371 w 116174"/>
                <a:gd name="connsiteY68" fmla="*/ 282750 h 29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174" h="290366">
                  <a:moveTo>
                    <a:pt x="72371" y="217061"/>
                  </a:moveTo>
                  <a:lnTo>
                    <a:pt x="75228" y="198972"/>
                  </a:lnTo>
                  <a:lnTo>
                    <a:pt x="72371" y="178028"/>
                  </a:lnTo>
                  <a:lnTo>
                    <a:pt x="75228" y="160892"/>
                  </a:lnTo>
                  <a:lnTo>
                    <a:pt x="84751" y="160892"/>
                  </a:lnTo>
                  <a:lnTo>
                    <a:pt x="90464" y="146611"/>
                  </a:lnTo>
                  <a:lnTo>
                    <a:pt x="90464" y="129475"/>
                  </a:lnTo>
                  <a:lnTo>
                    <a:pt x="94273" y="125667"/>
                  </a:lnTo>
                  <a:lnTo>
                    <a:pt x="97130" y="119003"/>
                  </a:lnTo>
                  <a:lnTo>
                    <a:pt x="103796" y="115195"/>
                  </a:lnTo>
                  <a:lnTo>
                    <a:pt x="103796" y="90442"/>
                  </a:lnTo>
                  <a:lnTo>
                    <a:pt x="109509" y="87586"/>
                  </a:lnTo>
                  <a:lnTo>
                    <a:pt x="113318" y="87586"/>
                  </a:lnTo>
                  <a:lnTo>
                    <a:pt x="116175" y="83778"/>
                  </a:lnTo>
                  <a:lnTo>
                    <a:pt x="116175" y="77114"/>
                  </a:lnTo>
                  <a:lnTo>
                    <a:pt x="113318" y="73306"/>
                  </a:lnTo>
                  <a:lnTo>
                    <a:pt x="113318" y="66641"/>
                  </a:lnTo>
                  <a:lnTo>
                    <a:pt x="109509" y="59025"/>
                  </a:lnTo>
                  <a:lnTo>
                    <a:pt x="106652" y="56169"/>
                  </a:lnTo>
                  <a:lnTo>
                    <a:pt x="99986" y="41889"/>
                  </a:lnTo>
                  <a:lnTo>
                    <a:pt x="103796" y="38081"/>
                  </a:lnTo>
                  <a:lnTo>
                    <a:pt x="103796" y="35225"/>
                  </a:lnTo>
                  <a:lnTo>
                    <a:pt x="106652" y="27609"/>
                  </a:lnTo>
                  <a:lnTo>
                    <a:pt x="103796" y="24753"/>
                  </a:lnTo>
                  <a:lnTo>
                    <a:pt x="97130" y="20945"/>
                  </a:lnTo>
                  <a:lnTo>
                    <a:pt x="94273" y="20945"/>
                  </a:lnTo>
                  <a:lnTo>
                    <a:pt x="90464" y="17136"/>
                  </a:lnTo>
                  <a:lnTo>
                    <a:pt x="87607" y="17136"/>
                  </a:lnTo>
                  <a:lnTo>
                    <a:pt x="84751" y="14280"/>
                  </a:lnTo>
                  <a:lnTo>
                    <a:pt x="81894" y="6664"/>
                  </a:lnTo>
                  <a:lnTo>
                    <a:pt x="75228" y="0"/>
                  </a:lnTo>
                  <a:lnTo>
                    <a:pt x="59040" y="6664"/>
                  </a:lnTo>
                  <a:lnTo>
                    <a:pt x="59040" y="20945"/>
                  </a:lnTo>
                  <a:lnTo>
                    <a:pt x="62849" y="20945"/>
                  </a:lnTo>
                  <a:lnTo>
                    <a:pt x="59040" y="24753"/>
                  </a:lnTo>
                  <a:lnTo>
                    <a:pt x="56183" y="35225"/>
                  </a:lnTo>
                  <a:lnTo>
                    <a:pt x="50469" y="35225"/>
                  </a:lnTo>
                  <a:lnTo>
                    <a:pt x="46661" y="38081"/>
                  </a:lnTo>
                  <a:lnTo>
                    <a:pt x="43804" y="38081"/>
                  </a:lnTo>
                  <a:lnTo>
                    <a:pt x="43804" y="45697"/>
                  </a:lnTo>
                  <a:lnTo>
                    <a:pt x="40947" y="41889"/>
                  </a:lnTo>
                  <a:lnTo>
                    <a:pt x="24759" y="41889"/>
                  </a:lnTo>
                  <a:lnTo>
                    <a:pt x="15236" y="52361"/>
                  </a:lnTo>
                  <a:lnTo>
                    <a:pt x="12379" y="59025"/>
                  </a:lnTo>
                  <a:lnTo>
                    <a:pt x="6666" y="59025"/>
                  </a:lnTo>
                  <a:lnTo>
                    <a:pt x="2857" y="66641"/>
                  </a:lnTo>
                  <a:lnTo>
                    <a:pt x="0" y="77114"/>
                  </a:lnTo>
                  <a:lnTo>
                    <a:pt x="0" y="94250"/>
                  </a:lnTo>
                  <a:lnTo>
                    <a:pt x="6666" y="98058"/>
                  </a:lnTo>
                  <a:lnTo>
                    <a:pt x="21902" y="115195"/>
                  </a:lnTo>
                  <a:lnTo>
                    <a:pt x="21902" y="139947"/>
                  </a:lnTo>
                  <a:lnTo>
                    <a:pt x="28568" y="146611"/>
                  </a:lnTo>
                  <a:lnTo>
                    <a:pt x="31424" y="153275"/>
                  </a:lnTo>
                  <a:lnTo>
                    <a:pt x="31424" y="171364"/>
                  </a:lnTo>
                  <a:lnTo>
                    <a:pt x="34281" y="178028"/>
                  </a:lnTo>
                  <a:lnTo>
                    <a:pt x="28568" y="184692"/>
                  </a:lnTo>
                  <a:lnTo>
                    <a:pt x="28568" y="219917"/>
                  </a:lnTo>
                  <a:lnTo>
                    <a:pt x="34281" y="227533"/>
                  </a:lnTo>
                  <a:lnTo>
                    <a:pt x="28568" y="230389"/>
                  </a:lnTo>
                  <a:lnTo>
                    <a:pt x="31424" y="268470"/>
                  </a:lnTo>
                  <a:lnTo>
                    <a:pt x="31424" y="272278"/>
                  </a:lnTo>
                  <a:lnTo>
                    <a:pt x="38090" y="279894"/>
                  </a:lnTo>
                  <a:lnTo>
                    <a:pt x="38090" y="286558"/>
                  </a:lnTo>
                  <a:lnTo>
                    <a:pt x="43804" y="286558"/>
                  </a:lnTo>
                  <a:lnTo>
                    <a:pt x="50469" y="290366"/>
                  </a:lnTo>
                  <a:lnTo>
                    <a:pt x="56183" y="290366"/>
                  </a:lnTo>
                  <a:lnTo>
                    <a:pt x="62849" y="276086"/>
                  </a:lnTo>
                  <a:lnTo>
                    <a:pt x="65706" y="279894"/>
                  </a:lnTo>
                  <a:lnTo>
                    <a:pt x="72371" y="282750"/>
                  </a:lnTo>
                  <a:close/>
                </a:path>
              </a:pathLst>
            </a:custGeom>
            <a:noFill/>
            <a:ln w="2379" cap="flat">
              <a:solidFill>
                <a:srgbClr val="FFFFFF"/>
              </a:solidFill>
              <a:prstDash val="solid"/>
              <a:round/>
            </a:ln>
          </p:spPr>
          <p:txBody>
            <a:bodyPr rtlCol="0" anchor="ctr"/>
            <a:lstStyle/>
            <a:p>
              <a:endParaRPr lang="en-US" noProof="0" dirty="0"/>
            </a:p>
          </p:txBody>
        </p:sp>
        <p:sp>
          <p:nvSpPr>
            <p:cNvPr id="6525" name="Serbest Form 6524">
              <a:extLst>
                <a:ext uri="{FF2B5EF4-FFF2-40B4-BE49-F238E27FC236}">
                  <a16:creationId xmlns:a16="http://schemas.microsoft.com/office/drawing/2014/main" id="{36E1BCA5-A5AE-074C-9E0B-8C9BAF6C03FF}"/>
                </a:ext>
              </a:extLst>
            </p:cNvPr>
            <p:cNvSpPr/>
            <p:nvPr/>
          </p:nvSpPr>
          <p:spPr>
            <a:xfrm>
              <a:off x="2188914" y="3095792"/>
              <a:ext cx="58087" cy="135187"/>
            </a:xfrm>
            <a:custGeom>
              <a:avLst/>
              <a:gdLst>
                <a:gd name="connsiteX0" fmla="*/ 58087 w 58087"/>
                <a:gd name="connsiteY0" fmla="*/ 19993 h 135187"/>
                <a:gd name="connsiteX1" fmla="*/ 58087 w 58087"/>
                <a:gd name="connsiteY1" fmla="*/ 15232 h 135187"/>
                <a:gd name="connsiteX2" fmla="*/ 55231 w 58087"/>
                <a:gd name="connsiteY2" fmla="*/ 15232 h 135187"/>
                <a:gd name="connsiteX3" fmla="*/ 48565 w 58087"/>
                <a:gd name="connsiteY3" fmla="*/ 11424 h 135187"/>
                <a:gd name="connsiteX4" fmla="*/ 45708 w 58087"/>
                <a:gd name="connsiteY4" fmla="*/ 7616 h 135187"/>
                <a:gd name="connsiteX5" fmla="*/ 41899 w 58087"/>
                <a:gd name="connsiteY5" fmla="*/ 0 h 135187"/>
                <a:gd name="connsiteX6" fmla="*/ 41899 w 58087"/>
                <a:gd name="connsiteY6" fmla="*/ 3808 h 135187"/>
                <a:gd name="connsiteX7" fmla="*/ 39042 w 58087"/>
                <a:gd name="connsiteY7" fmla="*/ 7616 h 135187"/>
                <a:gd name="connsiteX8" fmla="*/ 39042 w 58087"/>
                <a:gd name="connsiteY8" fmla="*/ 15232 h 135187"/>
                <a:gd name="connsiteX9" fmla="*/ 36186 w 58087"/>
                <a:gd name="connsiteY9" fmla="*/ 23801 h 135187"/>
                <a:gd name="connsiteX10" fmla="*/ 29520 w 58087"/>
                <a:gd name="connsiteY10" fmla="*/ 27609 h 135187"/>
                <a:gd name="connsiteX11" fmla="*/ 25711 w 58087"/>
                <a:gd name="connsiteY11" fmla="*/ 31417 h 135187"/>
                <a:gd name="connsiteX12" fmla="*/ 22854 w 58087"/>
                <a:gd name="connsiteY12" fmla="*/ 31417 h 135187"/>
                <a:gd name="connsiteX13" fmla="*/ 22854 w 58087"/>
                <a:gd name="connsiteY13" fmla="*/ 27609 h 135187"/>
                <a:gd name="connsiteX14" fmla="*/ 19997 w 58087"/>
                <a:gd name="connsiteY14" fmla="*/ 23801 h 135187"/>
                <a:gd name="connsiteX15" fmla="*/ 16188 w 58087"/>
                <a:gd name="connsiteY15" fmla="*/ 23801 h 135187"/>
                <a:gd name="connsiteX16" fmla="*/ 16188 w 58087"/>
                <a:gd name="connsiteY16" fmla="*/ 27609 h 135187"/>
                <a:gd name="connsiteX17" fmla="*/ 13332 w 58087"/>
                <a:gd name="connsiteY17" fmla="*/ 35225 h 135187"/>
                <a:gd name="connsiteX18" fmla="*/ 0 w 58087"/>
                <a:gd name="connsiteY18" fmla="*/ 135187 h 135187"/>
                <a:gd name="connsiteX19" fmla="*/ 16188 w 58087"/>
                <a:gd name="connsiteY19" fmla="*/ 135187 h 135187"/>
                <a:gd name="connsiteX20" fmla="*/ 22854 w 58087"/>
                <a:gd name="connsiteY20" fmla="*/ 108530 h 135187"/>
                <a:gd name="connsiteX21" fmla="*/ 32377 w 58087"/>
                <a:gd name="connsiteY21" fmla="*/ 112338 h 135187"/>
                <a:gd name="connsiteX22" fmla="*/ 45708 w 58087"/>
                <a:gd name="connsiteY22" fmla="*/ 97106 h 135187"/>
                <a:gd name="connsiteX23" fmla="*/ 45708 w 58087"/>
                <a:gd name="connsiteY23" fmla="*/ 58073 h 135187"/>
                <a:gd name="connsiteX24" fmla="*/ 48565 w 58087"/>
                <a:gd name="connsiteY24" fmla="*/ 50457 h 135187"/>
                <a:gd name="connsiteX25" fmla="*/ 52374 w 58087"/>
                <a:gd name="connsiteY25" fmla="*/ 39033 h 135187"/>
                <a:gd name="connsiteX26" fmla="*/ 58087 w 58087"/>
                <a:gd name="connsiteY26" fmla="*/ 23801 h 135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087" h="135187">
                  <a:moveTo>
                    <a:pt x="58087" y="19993"/>
                  </a:moveTo>
                  <a:lnTo>
                    <a:pt x="58087" y="15232"/>
                  </a:lnTo>
                  <a:lnTo>
                    <a:pt x="55231" y="15232"/>
                  </a:lnTo>
                  <a:lnTo>
                    <a:pt x="48565" y="11424"/>
                  </a:lnTo>
                  <a:lnTo>
                    <a:pt x="45708" y="7616"/>
                  </a:lnTo>
                  <a:lnTo>
                    <a:pt x="41899" y="0"/>
                  </a:lnTo>
                  <a:lnTo>
                    <a:pt x="41899" y="3808"/>
                  </a:lnTo>
                  <a:lnTo>
                    <a:pt x="39042" y="7616"/>
                  </a:lnTo>
                  <a:lnTo>
                    <a:pt x="39042" y="15232"/>
                  </a:lnTo>
                  <a:lnTo>
                    <a:pt x="36186" y="23801"/>
                  </a:lnTo>
                  <a:lnTo>
                    <a:pt x="29520" y="27609"/>
                  </a:lnTo>
                  <a:lnTo>
                    <a:pt x="25711" y="31417"/>
                  </a:lnTo>
                  <a:lnTo>
                    <a:pt x="22854" y="31417"/>
                  </a:lnTo>
                  <a:lnTo>
                    <a:pt x="22854" y="27609"/>
                  </a:lnTo>
                  <a:lnTo>
                    <a:pt x="19997" y="23801"/>
                  </a:lnTo>
                  <a:lnTo>
                    <a:pt x="16188" y="23801"/>
                  </a:lnTo>
                  <a:lnTo>
                    <a:pt x="16188" y="27609"/>
                  </a:lnTo>
                  <a:lnTo>
                    <a:pt x="13332" y="35225"/>
                  </a:lnTo>
                  <a:lnTo>
                    <a:pt x="0" y="135187"/>
                  </a:lnTo>
                  <a:lnTo>
                    <a:pt x="16188" y="135187"/>
                  </a:lnTo>
                  <a:lnTo>
                    <a:pt x="22854" y="108530"/>
                  </a:lnTo>
                  <a:lnTo>
                    <a:pt x="32377" y="112338"/>
                  </a:lnTo>
                  <a:lnTo>
                    <a:pt x="45708" y="97106"/>
                  </a:lnTo>
                  <a:lnTo>
                    <a:pt x="45708" y="58073"/>
                  </a:lnTo>
                  <a:lnTo>
                    <a:pt x="48565" y="50457"/>
                  </a:lnTo>
                  <a:lnTo>
                    <a:pt x="52374" y="39033"/>
                  </a:lnTo>
                  <a:lnTo>
                    <a:pt x="58087" y="23801"/>
                  </a:lnTo>
                  <a:close/>
                </a:path>
              </a:pathLst>
            </a:custGeom>
            <a:solidFill>
              <a:srgbClr val="AFABAB"/>
            </a:solidFill>
            <a:ln w="9518" cap="flat">
              <a:noFill/>
              <a:prstDash val="solid"/>
              <a:miter/>
            </a:ln>
          </p:spPr>
          <p:txBody>
            <a:bodyPr rtlCol="0" anchor="ctr"/>
            <a:lstStyle/>
            <a:p>
              <a:endParaRPr lang="en-US" noProof="0" dirty="0"/>
            </a:p>
          </p:txBody>
        </p:sp>
        <p:sp>
          <p:nvSpPr>
            <p:cNvPr id="6526" name="Serbest Form 6525">
              <a:extLst>
                <a:ext uri="{FF2B5EF4-FFF2-40B4-BE49-F238E27FC236}">
                  <a16:creationId xmlns:a16="http://schemas.microsoft.com/office/drawing/2014/main" id="{8790FF98-874D-C941-B1FE-90F69E1B7FF2}"/>
                </a:ext>
              </a:extLst>
            </p:cNvPr>
            <p:cNvSpPr/>
            <p:nvPr/>
          </p:nvSpPr>
          <p:spPr>
            <a:xfrm>
              <a:off x="2188914" y="3095792"/>
              <a:ext cx="58087" cy="135187"/>
            </a:xfrm>
            <a:custGeom>
              <a:avLst/>
              <a:gdLst>
                <a:gd name="connsiteX0" fmla="*/ 58087 w 58087"/>
                <a:gd name="connsiteY0" fmla="*/ 19993 h 135187"/>
                <a:gd name="connsiteX1" fmla="*/ 58087 w 58087"/>
                <a:gd name="connsiteY1" fmla="*/ 15232 h 135187"/>
                <a:gd name="connsiteX2" fmla="*/ 55231 w 58087"/>
                <a:gd name="connsiteY2" fmla="*/ 15232 h 135187"/>
                <a:gd name="connsiteX3" fmla="*/ 48565 w 58087"/>
                <a:gd name="connsiteY3" fmla="*/ 11424 h 135187"/>
                <a:gd name="connsiteX4" fmla="*/ 45708 w 58087"/>
                <a:gd name="connsiteY4" fmla="*/ 7616 h 135187"/>
                <a:gd name="connsiteX5" fmla="*/ 41899 w 58087"/>
                <a:gd name="connsiteY5" fmla="*/ 0 h 135187"/>
                <a:gd name="connsiteX6" fmla="*/ 41899 w 58087"/>
                <a:gd name="connsiteY6" fmla="*/ 3808 h 135187"/>
                <a:gd name="connsiteX7" fmla="*/ 39042 w 58087"/>
                <a:gd name="connsiteY7" fmla="*/ 7616 h 135187"/>
                <a:gd name="connsiteX8" fmla="*/ 39042 w 58087"/>
                <a:gd name="connsiteY8" fmla="*/ 15232 h 135187"/>
                <a:gd name="connsiteX9" fmla="*/ 36186 w 58087"/>
                <a:gd name="connsiteY9" fmla="*/ 23801 h 135187"/>
                <a:gd name="connsiteX10" fmla="*/ 29520 w 58087"/>
                <a:gd name="connsiteY10" fmla="*/ 27609 h 135187"/>
                <a:gd name="connsiteX11" fmla="*/ 25711 w 58087"/>
                <a:gd name="connsiteY11" fmla="*/ 31417 h 135187"/>
                <a:gd name="connsiteX12" fmla="*/ 22854 w 58087"/>
                <a:gd name="connsiteY12" fmla="*/ 31417 h 135187"/>
                <a:gd name="connsiteX13" fmla="*/ 22854 w 58087"/>
                <a:gd name="connsiteY13" fmla="*/ 27609 h 135187"/>
                <a:gd name="connsiteX14" fmla="*/ 19997 w 58087"/>
                <a:gd name="connsiteY14" fmla="*/ 23801 h 135187"/>
                <a:gd name="connsiteX15" fmla="*/ 16188 w 58087"/>
                <a:gd name="connsiteY15" fmla="*/ 23801 h 135187"/>
                <a:gd name="connsiteX16" fmla="*/ 16188 w 58087"/>
                <a:gd name="connsiteY16" fmla="*/ 27609 h 135187"/>
                <a:gd name="connsiteX17" fmla="*/ 13332 w 58087"/>
                <a:gd name="connsiteY17" fmla="*/ 35225 h 135187"/>
                <a:gd name="connsiteX18" fmla="*/ 0 w 58087"/>
                <a:gd name="connsiteY18" fmla="*/ 135187 h 135187"/>
                <a:gd name="connsiteX19" fmla="*/ 16188 w 58087"/>
                <a:gd name="connsiteY19" fmla="*/ 135187 h 135187"/>
                <a:gd name="connsiteX20" fmla="*/ 22854 w 58087"/>
                <a:gd name="connsiteY20" fmla="*/ 108530 h 135187"/>
                <a:gd name="connsiteX21" fmla="*/ 32377 w 58087"/>
                <a:gd name="connsiteY21" fmla="*/ 112338 h 135187"/>
                <a:gd name="connsiteX22" fmla="*/ 45708 w 58087"/>
                <a:gd name="connsiteY22" fmla="*/ 97106 h 135187"/>
                <a:gd name="connsiteX23" fmla="*/ 45708 w 58087"/>
                <a:gd name="connsiteY23" fmla="*/ 58073 h 135187"/>
                <a:gd name="connsiteX24" fmla="*/ 48565 w 58087"/>
                <a:gd name="connsiteY24" fmla="*/ 50457 h 135187"/>
                <a:gd name="connsiteX25" fmla="*/ 52374 w 58087"/>
                <a:gd name="connsiteY25" fmla="*/ 39033 h 135187"/>
                <a:gd name="connsiteX26" fmla="*/ 58087 w 58087"/>
                <a:gd name="connsiteY26" fmla="*/ 23801 h 135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087" h="135187">
                  <a:moveTo>
                    <a:pt x="58087" y="19993"/>
                  </a:moveTo>
                  <a:lnTo>
                    <a:pt x="58087" y="15232"/>
                  </a:lnTo>
                  <a:lnTo>
                    <a:pt x="55231" y="15232"/>
                  </a:lnTo>
                  <a:lnTo>
                    <a:pt x="48565" y="11424"/>
                  </a:lnTo>
                  <a:lnTo>
                    <a:pt x="45708" y="7616"/>
                  </a:lnTo>
                  <a:lnTo>
                    <a:pt x="41899" y="0"/>
                  </a:lnTo>
                  <a:lnTo>
                    <a:pt x="41899" y="3808"/>
                  </a:lnTo>
                  <a:lnTo>
                    <a:pt x="39042" y="7616"/>
                  </a:lnTo>
                  <a:lnTo>
                    <a:pt x="39042" y="15232"/>
                  </a:lnTo>
                  <a:lnTo>
                    <a:pt x="36186" y="23801"/>
                  </a:lnTo>
                  <a:lnTo>
                    <a:pt x="29520" y="27609"/>
                  </a:lnTo>
                  <a:lnTo>
                    <a:pt x="25711" y="31417"/>
                  </a:lnTo>
                  <a:lnTo>
                    <a:pt x="22854" y="31417"/>
                  </a:lnTo>
                  <a:lnTo>
                    <a:pt x="22854" y="27609"/>
                  </a:lnTo>
                  <a:lnTo>
                    <a:pt x="19997" y="23801"/>
                  </a:lnTo>
                  <a:lnTo>
                    <a:pt x="16188" y="23801"/>
                  </a:lnTo>
                  <a:lnTo>
                    <a:pt x="16188" y="27609"/>
                  </a:lnTo>
                  <a:lnTo>
                    <a:pt x="13332" y="35225"/>
                  </a:lnTo>
                  <a:lnTo>
                    <a:pt x="0" y="135187"/>
                  </a:lnTo>
                  <a:lnTo>
                    <a:pt x="16188" y="135187"/>
                  </a:lnTo>
                  <a:lnTo>
                    <a:pt x="22854" y="108530"/>
                  </a:lnTo>
                  <a:lnTo>
                    <a:pt x="32377" y="112338"/>
                  </a:lnTo>
                  <a:lnTo>
                    <a:pt x="45708" y="97106"/>
                  </a:lnTo>
                  <a:lnTo>
                    <a:pt x="45708" y="58073"/>
                  </a:lnTo>
                  <a:lnTo>
                    <a:pt x="48565" y="50457"/>
                  </a:lnTo>
                  <a:lnTo>
                    <a:pt x="52374" y="39033"/>
                  </a:lnTo>
                  <a:lnTo>
                    <a:pt x="58087" y="23801"/>
                  </a:lnTo>
                  <a:close/>
                </a:path>
              </a:pathLst>
            </a:custGeom>
            <a:noFill/>
            <a:ln w="2379" cap="flat">
              <a:solidFill>
                <a:srgbClr val="FFFFFF"/>
              </a:solidFill>
              <a:prstDash val="solid"/>
              <a:round/>
            </a:ln>
          </p:spPr>
          <p:txBody>
            <a:bodyPr rtlCol="0" anchor="ctr"/>
            <a:lstStyle/>
            <a:p>
              <a:endParaRPr lang="en-US" noProof="0" dirty="0"/>
            </a:p>
          </p:txBody>
        </p:sp>
        <p:sp>
          <p:nvSpPr>
            <p:cNvPr id="6527" name="Serbest Form 6526">
              <a:extLst>
                <a:ext uri="{FF2B5EF4-FFF2-40B4-BE49-F238E27FC236}">
                  <a16:creationId xmlns:a16="http://schemas.microsoft.com/office/drawing/2014/main" id="{43629F77-90CB-3847-B50F-BD028EB6F31B}"/>
                </a:ext>
              </a:extLst>
            </p:cNvPr>
            <p:cNvSpPr/>
            <p:nvPr/>
          </p:nvSpPr>
          <p:spPr>
            <a:xfrm>
              <a:off x="5767473" y="1549710"/>
              <a:ext cx="116174" cy="96154"/>
            </a:xfrm>
            <a:custGeom>
              <a:avLst/>
              <a:gdLst>
                <a:gd name="connsiteX0" fmla="*/ 0 w 116174"/>
                <a:gd name="connsiteY0" fmla="*/ 26656 h 96154"/>
                <a:gd name="connsiteX1" fmla="*/ 2857 w 116174"/>
                <a:gd name="connsiteY1" fmla="*/ 38081 h 96154"/>
                <a:gd name="connsiteX2" fmla="*/ 15236 w 116174"/>
                <a:gd name="connsiteY2" fmla="*/ 41889 h 96154"/>
                <a:gd name="connsiteX3" fmla="*/ 21902 w 116174"/>
                <a:gd name="connsiteY3" fmla="*/ 49505 h 96154"/>
                <a:gd name="connsiteX4" fmla="*/ 34281 w 116174"/>
                <a:gd name="connsiteY4" fmla="*/ 49505 h 96154"/>
                <a:gd name="connsiteX5" fmla="*/ 40947 w 116174"/>
                <a:gd name="connsiteY5" fmla="*/ 53313 h 96154"/>
                <a:gd name="connsiteX6" fmla="*/ 43803 w 116174"/>
                <a:gd name="connsiteY6" fmla="*/ 57121 h 96154"/>
                <a:gd name="connsiteX7" fmla="*/ 43803 w 116174"/>
                <a:gd name="connsiteY7" fmla="*/ 73306 h 96154"/>
                <a:gd name="connsiteX8" fmla="*/ 56183 w 116174"/>
                <a:gd name="connsiteY8" fmla="*/ 73306 h 96154"/>
                <a:gd name="connsiteX9" fmla="*/ 62848 w 116174"/>
                <a:gd name="connsiteY9" fmla="*/ 64737 h 96154"/>
                <a:gd name="connsiteX10" fmla="*/ 62848 w 116174"/>
                <a:gd name="connsiteY10" fmla="*/ 80922 h 96154"/>
                <a:gd name="connsiteX11" fmla="*/ 68562 w 116174"/>
                <a:gd name="connsiteY11" fmla="*/ 80922 h 96154"/>
                <a:gd name="connsiteX12" fmla="*/ 75228 w 116174"/>
                <a:gd name="connsiteY12" fmla="*/ 84730 h 96154"/>
                <a:gd name="connsiteX13" fmla="*/ 78085 w 116174"/>
                <a:gd name="connsiteY13" fmla="*/ 84730 h 96154"/>
                <a:gd name="connsiteX14" fmla="*/ 84751 w 116174"/>
                <a:gd name="connsiteY14" fmla="*/ 92346 h 96154"/>
                <a:gd name="connsiteX15" fmla="*/ 94273 w 116174"/>
                <a:gd name="connsiteY15" fmla="*/ 92346 h 96154"/>
                <a:gd name="connsiteX16" fmla="*/ 99986 w 116174"/>
                <a:gd name="connsiteY16" fmla="*/ 96154 h 96154"/>
                <a:gd name="connsiteX17" fmla="*/ 99986 w 116174"/>
                <a:gd name="connsiteY17" fmla="*/ 92346 h 96154"/>
                <a:gd name="connsiteX18" fmla="*/ 97130 w 116174"/>
                <a:gd name="connsiteY18" fmla="*/ 84730 h 96154"/>
                <a:gd name="connsiteX19" fmla="*/ 90464 w 116174"/>
                <a:gd name="connsiteY19" fmla="*/ 77114 h 96154"/>
                <a:gd name="connsiteX20" fmla="*/ 90464 w 116174"/>
                <a:gd name="connsiteY20" fmla="*/ 73306 h 96154"/>
                <a:gd name="connsiteX21" fmla="*/ 94273 w 116174"/>
                <a:gd name="connsiteY21" fmla="*/ 73306 h 96154"/>
                <a:gd name="connsiteX22" fmla="*/ 99986 w 116174"/>
                <a:gd name="connsiteY22" fmla="*/ 69497 h 96154"/>
                <a:gd name="connsiteX23" fmla="*/ 102843 w 116174"/>
                <a:gd name="connsiteY23" fmla="*/ 64737 h 96154"/>
                <a:gd name="connsiteX24" fmla="*/ 106652 w 116174"/>
                <a:gd name="connsiteY24" fmla="*/ 64737 h 96154"/>
                <a:gd name="connsiteX25" fmla="*/ 106652 w 116174"/>
                <a:gd name="connsiteY25" fmla="*/ 60929 h 96154"/>
                <a:gd name="connsiteX26" fmla="*/ 109509 w 116174"/>
                <a:gd name="connsiteY26" fmla="*/ 57121 h 96154"/>
                <a:gd name="connsiteX27" fmla="*/ 116175 w 116174"/>
                <a:gd name="connsiteY27" fmla="*/ 57121 h 96154"/>
                <a:gd name="connsiteX28" fmla="*/ 112366 w 116174"/>
                <a:gd name="connsiteY28" fmla="*/ 53313 h 96154"/>
                <a:gd name="connsiteX29" fmla="*/ 112366 w 116174"/>
                <a:gd name="connsiteY29" fmla="*/ 41889 h 96154"/>
                <a:gd name="connsiteX30" fmla="*/ 106652 w 116174"/>
                <a:gd name="connsiteY30" fmla="*/ 34273 h 96154"/>
                <a:gd name="connsiteX31" fmla="*/ 94273 w 116174"/>
                <a:gd name="connsiteY31" fmla="*/ 34273 h 96154"/>
                <a:gd name="connsiteX32" fmla="*/ 94273 w 116174"/>
                <a:gd name="connsiteY32" fmla="*/ 26656 h 96154"/>
                <a:gd name="connsiteX33" fmla="*/ 97130 w 116174"/>
                <a:gd name="connsiteY33" fmla="*/ 22848 h 96154"/>
                <a:gd name="connsiteX34" fmla="*/ 97130 w 116174"/>
                <a:gd name="connsiteY34" fmla="*/ 11424 h 96154"/>
                <a:gd name="connsiteX35" fmla="*/ 94273 w 116174"/>
                <a:gd name="connsiteY35" fmla="*/ 7616 h 96154"/>
                <a:gd name="connsiteX36" fmla="*/ 90464 w 116174"/>
                <a:gd name="connsiteY36" fmla="*/ 7616 h 96154"/>
                <a:gd name="connsiteX37" fmla="*/ 84751 w 116174"/>
                <a:gd name="connsiteY37" fmla="*/ 11424 h 96154"/>
                <a:gd name="connsiteX38" fmla="*/ 78085 w 116174"/>
                <a:gd name="connsiteY38" fmla="*/ 11424 h 96154"/>
                <a:gd name="connsiteX39" fmla="*/ 75228 w 116174"/>
                <a:gd name="connsiteY39" fmla="*/ 7616 h 96154"/>
                <a:gd name="connsiteX40" fmla="*/ 75228 w 116174"/>
                <a:gd name="connsiteY40" fmla="*/ 0 h 96154"/>
                <a:gd name="connsiteX41" fmla="*/ 56183 w 116174"/>
                <a:gd name="connsiteY41" fmla="*/ 0 h 96154"/>
                <a:gd name="connsiteX42" fmla="*/ 56183 w 116174"/>
                <a:gd name="connsiteY42" fmla="*/ 2856 h 96154"/>
                <a:gd name="connsiteX43" fmla="*/ 49517 w 116174"/>
                <a:gd name="connsiteY43" fmla="*/ 0 h 96154"/>
                <a:gd name="connsiteX44" fmla="*/ 49517 w 116174"/>
                <a:gd name="connsiteY44" fmla="*/ 7616 h 96154"/>
                <a:gd name="connsiteX45" fmla="*/ 40947 w 116174"/>
                <a:gd name="connsiteY45" fmla="*/ 2856 h 96154"/>
                <a:gd name="connsiteX46" fmla="*/ 37138 w 116174"/>
                <a:gd name="connsiteY46" fmla="*/ 11424 h 96154"/>
                <a:gd name="connsiteX47" fmla="*/ 34281 w 116174"/>
                <a:gd name="connsiteY47" fmla="*/ 7616 h 96154"/>
                <a:gd name="connsiteX48" fmla="*/ 21902 w 116174"/>
                <a:gd name="connsiteY48" fmla="*/ 7616 h 96154"/>
                <a:gd name="connsiteX49" fmla="*/ 19045 w 116174"/>
                <a:gd name="connsiteY49" fmla="*/ 2856 h 96154"/>
                <a:gd name="connsiteX50" fmla="*/ 12379 w 116174"/>
                <a:gd name="connsiteY50" fmla="*/ 2856 h 96154"/>
                <a:gd name="connsiteX51" fmla="*/ 0 w 116174"/>
                <a:gd name="connsiteY51" fmla="*/ 15232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6174" h="96154">
                  <a:moveTo>
                    <a:pt x="0" y="26656"/>
                  </a:moveTo>
                  <a:lnTo>
                    <a:pt x="2857" y="38081"/>
                  </a:lnTo>
                  <a:lnTo>
                    <a:pt x="15236" y="41889"/>
                  </a:lnTo>
                  <a:lnTo>
                    <a:pt x="21902" y="49505"/>
                  </a:lnTo>
                  <a:lnTo>
                    <a:pt x="34281" y="49505"/>
                  </a:lnTo>
                  <a:lnTo>
                    <a:pt x="40947" y="53313"/>
                  </a:lnTo>
                  <a:lnTo>
                    <a:pt x="43803" y="57121"/>
                  </a:lnTo>
                  <a:lnTo>
                    <a:pt x="43803" y="73306"/>
                  </a:lnTo>
                  <a:lnTo>
                    <a:pt x="56183" y="73306"/>
                  </a:lnTo>
                  <a:lnTo>
                    <a:pt x="62848" y="64737"/>
                  </a:lnTo>
                  <a:lnTo>
                    <a:pt x="62848" y="80922"/>
                  </a:lnTo>
                  <a:lnTo>
                    <a:pt x="68562" y="80922"/>
                  </a:lnTo>
                  <a:lnTo>
                    <a:pt x="75228" y="84730"/>
                  </a:lnTo>
                  <a:lnTo>
                    <a:pt x="78085" y="84730"/>
                  </a:lnTo>
                  <a:lnTo>
                    <a:pt x="84751" y="92346"/>
                  </a:lnTo>
                  <a:lnTo>
                    <a:pt x="94273" y="92346"/>
                  </a:lnTo>
                  <a:lnTo>
                    <a:pt x="99986" y="96154"/>
                  </a:lnTo>
                  <a:lnTo>
                    <a:pt x="99986" y="92346"/>
                  </a:lnTo>
                  <a:lnTo>
                    <a:pt x="97130" y="84730"/>
                  </a:lnTo>
                  <a:lnTo>
                    <a:pt x="90464" y="77114"/>
                  </a:lnTo>
                  <a:lnTo>
                    <a:pt x="90464" y="73306"/>
                  </a:lnTo>
                  <a:lnTo>
                    <a:pt x="94273" y="73306"/>
                  </a:lnTo>
                  <a:lnTo>
                    <a:pt x="99986" y="69497"/>
                  </a:lnTo>
                  <a:lnTo>
                    <a:pt x="102843" y="64737"/>
                  </a:lnTo>
                  <a:lnTo>
                    <a:pt x="106652" y="64737"/>
                  </a:lnTo>
                  <a:lnTo>
                    <a:pt x="106652" y="60929"/>
                  </a:lnTo>
                  <a:lnTo>
                    <a:pt x="109509" y="57121"/>
                  </a:lnTo>
                  <a:lnTo>
                    <a:pt x="116175" y="57121"/>
                  </a:lnTo>
                  <a:lnTo>
                    <a:pt x="112366" y="53313"/>
                  </a:lnTo>
                  <a:lnTo>
                    <a:pt x="112366" y="41889"/>
                  </a:lnTo>
                  <a:lnTo>
                    <a:pt x="106652" y="34273"/>
                  </a:lnTo>
                  <a:lnTo>
                    <a:pt x="94273" y="34273"/>
                  </a:lnTo>
                  <a:lnTo>
                    <a:pt x="94273" y="26656"/>
                  </a:lnTo>
                  <a:lnTo>
                    <a:pt x="97130" y="22848"/>
                  </a:lnTo>
                  <a:lnTo>
                    <a:pt x="97130" y="11424"/>
                  </a:lnTo>
                  <a:lnTo>
                    <a:pt x="94273" y="7616"/>
                  </a:lnTo>
                  <a:lnTo>
                    <a:pt x="90464" y="7616"/>
                  </a:lnTo>
                  <a:lnTo>
                    <a:pt x="84751" y="11424"/>
                  </a:lnTo>
                  <a:lnTo>
                    <a:pt x="78085" y="11424"/>
                  </a:lnTo>
                  <a:lnTo>
                    <a:pt x="75228" y="7616"/>
                  </a:lnTo>
                  <a:lnTo>
                    <a:pt x="75228" y="0"/>
                  </a:lnTo>
                  <a:lnTo>
                    <a:pt x="56183" y="0"/>
                  </a:lnTo>
                  <a:lnTo>
                    <a:pt x="56183" y="2856"/>
                  </a:lnTo>
                  <a:lnTo>
                    <a:pt x="49517" y="0"/>
                  </a:lnTo>
                  <a:lnTo>
                    <a:pt x="49517" y="7616"/>
                  </a:lnTo>
                  <a:lnTo>
                    <a:pt x="40947" y="2856"/>
                  </a:lnTo>
                  <a:lnTo>
                    <a:pt x="37138" y="11424"/>
                  </a:lnTo>
                  <a:lnTo>
                    <a:pt x="34281" y="7616"/>
                  </a:lnTo>
                  <a:lnTo>
                    <a:pt x="21902" y="7616"/>
                  </a:lnTo>
                  <a:lnTo>
                    <a:pt x="19045" y="2856"/>
                  </a:lnTo>
                  <a:lnTo>
                    <a:pt x="12379" y="2856"/>
                  </a:lnTo>
                  <a:lnTo>
                    <a:pt x="0" y="15232"/>
                  </a:lnTo>
                  <a:close/>
                </a:path>
              </a:pathLst>
            </a:custGeom>
            <a:solidFill>
              <a:srgbClr val="AFABAB"/>
            </a:solidFill>
            <a:ln w="9518" cap="flat">
              <a:noFill/>
              <a:prstDash val="solid"/>
              <a:miter/>
            </a:ln>
          </p:spPr>
          <p:txBody>
            <a:bodyPr rtlCol="0" anchor="ctr"/>
            <a:lstStyle/>
            <a:p>
              <a:endParaRPr lang="en-US" noProof="0" dirty="0"/>
            </a:p>
          </p:txBody>
        </p:sp>
        <p:sp>
          <p:nvSpPr>
            <p:cNvPr id="6528" name="Serbest Form 6527">
              <a:extLst>
                <a:ext uri="{FF2B5EF4-FFF2-40B4-BE49-F238E27FC236}">
                  <a16:creationId xmlns:a16="http://schemas.microsoft.com/office/drawing/2014/main" id="{21829546-7C14-484C-960A-3B28563B78F0}"/>
                </a:ext>
              </a:extLst>
            </p:cNvPr>
            <p:cNvSpPr/>
            <p:nvPr/>
          </p:nvSpPr>
          <p:spPr>
            <a:xfrm>
              <a:off x="5767473" y="1549710"/>
              <a:ext cx="116174" cy="96154"/>
            </a:xfrm>
            <a:custGeom>
              <a:avLst/>
              <a:gdLst>
                <a:gd name="connsiteX0" fmla="*/ 0 w 116174"/>
                <a:gd name="connsiteY0" fmla="*/ 26656 h 96154"/>
                <a:gd name="connsiteX1" fmla="*/ 2857 w 116174"/>
                <a:gd name="connsiteY1" fmla="*/ 38081 h 96154"/>
                <a:gd name="connsiteX2" fmla="*/ 15236 w 116174"/>
                <a:gd name="connsiteY2" fmla="*/ 41889 h 96154"/>
                <a:gd name="connsiteX3" fmla="*/ 21902 w 116174"/>
                <a:gd name="connsiteY3" fmla="*/ 49505 h 96154"/>
                <a:gd name="connsiteX4" fmla="*/ 34281 w 116174"/>
                <a:gd name="connsiteY4" fmla="*/ 49505 h 96154"/>
                <a:gd name="connsiteX5" fmla="*/ 40947 w 116174"/>
                <a:gd name="connsiteY5" fmla="*/ 53313 h 96154"/>
                <a:gd name="connsiteX6" fmla="*/ 43803 w 116174"/>
                <a:gd name="connsiteY6" fmla="*/ 57121 h 96154"/>
                <a:gd name="connsiteX7" fmla="*/ 43803 w 116174"/>
                <a:gd name="connsiteY7" fmla="*/ 73306 h 96154"/>
                <a:gd name="connsiteX8" fmla="*/ 56183 w 116174"/>
                <a:gd name="connsiteY8" fmla="*/ 73306 h 96154"/>
                <a:gd name="connsiteX9" fmla="*/ 62848 w 116174"/>
                <a:gd name="connsiteY9" fmla="*/ 64737 h 96154"/>
                <a:gd name="connsiteX10" fmla="*/ 62848 w 116174"/>
                <a:gd name="connsiteY10" fmla="*/ 80922 h 96154"/>
                <a:gd name="connsiteX11" fmla="*/ 68562 w 116174"/>
                <a:gd name="connsiteY11" fmla="*/ 80922 h 96154"/>
                <a:gd name="connsiteX12" fmla="*/ 75228 w 116174"/>
                <a:gd name="connsiteY12" fmla="*/ 84730 h 96154"/>
                <a:gd name="connsiteX13" fmla="*/ 78085 w 116174"/>
                <a:gd name="connsiteY13" fmla="*/ 84730 h 96154"/>
                <a:gd name="connsiteX14" fmla="*/ 84751 w 116174"/>
                <a:gd name="connsiteY14" fmla="*/ 92346 h 96154"/>
                <a:gd name="connsiteX15" fmla="*/ 94273 w 116174"/>
                <a:gd name="connsiteY15" fmla="*/ 92346 h 96154"/>
                <a:gd name="connsiteX16" fmla="*/ 99986 w 116174"/>
                <a:gd name="connsiteY16" fmla="*/ 96154 h 96154"/>
                <a:gd name="connsiteX17" fmla="*/ 99986 w 116174"/>
                <a:gd name="connsiteY17" fmla="*/ 92346 h 96154"/>
                <a:gd name="connsiteX18" fmla="*/ 97130 w 116174"/>
                <a:gd name="connsiteY18" fmla="*/ 84730 h 96154"/>
                <a:gd name="connsiteX19" fmla="*/ 90464 w 116174"/>
                <a:gd name="connsiteY19" fmla="*/ 77114 h 96154"/>
                <a:gd name="connsiteX20" fmla="*/ 90464 w 116174"/>
                <a:gd name="connsiteY20" fmla="*/ 73306 h 96154"/>
                <a:gd name="connsiteX21" fmla="*/ 94273 w 116174"/>
                <a:gd name="connsiteY21" fmla="*/ 73306 h 96154"/>
                <a:gd name="connsiteX22" fmla="*/ 99986 w 116174"/>
                <a:gd name="connsiteY22" fmla="*/ 69497 h 96154"/>
                <a:gd name="connsiteX23" fmla="*/ 102843 w 116174"/>
                <a:gd name="connsiteY23" fmla="*/ 64737 h 96154"/>
                <a:gd name="connsiteX24" fmla="*/ 106652 w 116174"/>
                <a:gd name="connsiteY24" fmla="*/ 64737 h 96154"/>
                <a:gd name="connsiteX25" fmla="*/ 106652 w 116174"/>
                <a:gd name="connsiteY25" fmla="*/ 60929 h 96154"/>
                <a:gd name="connsiteX26" fmla="*/ 109509 w 116174"/>
                <a:gd name="connsiteY26" fmla="*/ 57121 h 96154"/>
                <a:gd name="connsiteX27" fmla="*/ 116175 w 116174"/>
                <a:gd name="connsiteY27" fmla="*/ 57121 h 96154"/>
                <a:gd name="connsiteX28" fmla="*/ 112366 w 116174"/>
                <a:gd name="connsiteY28" fmla="*/ 53313 h 96154"/>
                <a:gd name="connsiteX29" fmla="*/ 112366 w 116174"/>
                <a:gd name="connsiteY29" fmla="*/ 41889 h 96154"/>
                <a:gd name="connsiteX30" fmla="*/ 106652 w 116174"/>
                <a:gd name="connsiteY30" fmla="*/ 34273 h 96154"/>
                <a:gd name="connsiteX31" fmla="*/ 94273 w 116174"/>
                <a:gd name="connsiteY31" fmla="*/ 34273 h 96154"/>
                <a:gd name="connsiteX32" fmla="*/ 94273 w 116174"/>
                <a:gd name="connsiteY32" fmla="*/ 26656 h 96154"/>
                <a:gd name="connsiteX33" fmla="*/ 97130 w 116174"/>
                <a:gd name="connsiteY33" fmla="*/ 22848 h 96154"/>
                <a:gd name="connsiteX34" fmla="*/ 97130 w 116174"/>
                <a:gd name="connsiteY34" fmla="*/ 11424 h 96154"/>
                <a:gd name="connsiteX35" fmla="*/ 94273 w 116174"/>
                <a:gd name="connsiteY35" fmla="*/ 7616 h 96154"/>
                <a:gd name="connsiteX36" fmla="*/ 90464 w 116174"/>
                <a:gd name="connsiteY36" fmla="*/ 7616 h 96154"/>
                <a:gd name="connsiteX37" fmla="*/ 84751 w 116174"/>
                <a:gd name="connsiteY37" fmla="*/ 11424 h 96154"/>
                <a:gd name="connsiteX38" fmla="*/ 78085 w 116174"/>
                <a:gd name="connsiteY38" fmla="*/ 11424 h 96154"/>
                <a:gd name="connsiteX39" fmla="*/ 75228 w 116174"/>
                <a:gd name="connsiteY39" fmla="*/ 7616 h 96154"/>
                <a:gd name="connsiteX40" fmla="*/ 75228 w 116174"/>
                <a:gd name="connsiteY40" fmla="*/ 0 h 96154"/>
                <a:gd name="connsiteX41" fmla="*/ 56183 w 116174"/>
                <a:gd name="connsiteY41" fmla="*/ 0 h 96154"/>
                <a:gd name="connsiteX42" fmla="*/ 56183 w 116174"/>
                <a:gd name="connsiteY42" fmla="*/ 2856 h 96154"/>
                <a:gd name="connsiteX43" fmla="*/ 49517 w 116174"/>
                <a:gd name="connsiteY43" fmla="*/ 0 h 96154"/>
                <a:gd name="connsiteX44" fmla="*/ 49517 w 116174"/>
                <a:gd name="connsiteY44" fmla="*/ 7616 h 96154"/>
                <a:gd name="connsiteX45" fmla="*/ 40947 w 116174"/>
                <a:gd name="connsiteY45" fmla="*/ 2856 h 96154"/>
                <a:gd name="connsiteX46" fmla="*/ 37138 w 116174"/>
                <a:gd name="connsiteY46" fmla="*/ 11424 h 96154"/>
                <a:gd name="connsiteX47" fmla="*/ 34281 w 116174"/>
                <a:gd name="connsiteY47" fmla="*/ 7616 h 96154"/>
                <a:gd name="connsiteX48" fmla="*/ 21902 w 116174"/>
                <a:gd name="connsiteY48" fmla="*/ 7616 h 96154"/>
                <a:gd name="connsiteX49" fmla="*/ 19045 w 116174"/>
                <a:gd name="connsiteY49" fmla="*/ 2856 h 96154"/>
                <a:gd name="connsiteX50" fmla="*/ 12379 w 116174"/>
                <a:gd name="connsiteY50" fmla="*/ 2856 h 96154"/>
                <a:gd name="connsiteX51" fmla="*/ 0 w 116174"/>
                <a:gd name="connsiteY51" fmla="*/ 15232 h 9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6174" h="96154">
                  <a:moveTo>
                    <a:pt x="0" y="26656"/>
                  </a:moveTo>
                  <a:lnTo>
                    <a:pt x="2857" y="38081"/>
                  </a:lnTo>
                  <a:lnTo>
                    <a:pt x="15236" y="41889"/>
                  </a:lnTo>
                  <a:lnTo>
                    <a:pt x="21902" y="49505"/>
                  </a:lnTo>
                  <a:lnTo>
                    <a:pt x="34281" y="49505"/>
                  </a:lnTo>
                  <a:lnTo>
                    <a:pt x="40947" y="53313"/>
                  </a:lnTo>
                  <a:lnTo>
                    <a:pt x="43803" y="57121"/>
                  </a:lnTo>
                  <a:lnTo>
                    <a:pt x="43803" y="73306"/>
                  </a:lnTo>
                  <a:lnTo>
                    <a:pt x="56183" y="73306"/>
                  </a:lnTo>
                  <a:lnTo>
                    <a:pt x="62848" y="64737"/>
                  </a:lnTo>
                  <a:lnTo>
                    <a:pt x="62848" y="80922"/>
                  </a:lnTo>
                  <a:lnTo>
                    <a:pt x="68562" y="80922"/>
                  </a:lnTo>
                  <a:lnTo>
                    <a:pt x="75228" y="84730"/>
                  </a:lnTo>
                  <a:lnTo>
                    <a:pt x="78085" y="84730"/>
                  </a:lnTo>
                  <a:lnTo>
                    <a:pt x="84751" y="92346"/>
                  </a:lnTo>
                  <a:lnTo>
                    <a:pt x="94273" y="92346"/>
                  </a:lnTo>
                  <a:lnTo>
                    <a:pt x="99986" y="96154"/>
                  </a:lnTo>
                  <a:lnTo>
                    <a:pt x="99986" y="92346"/>
                  </a:lnTo>
                  <a:lnTo>
                    <a:pt x="97130" y="84730"/>
                  </a:lnTo>
                  <a:lnTo>
                    <a:pt x="90464" y="77114"/>
                  </a:lnTo>
                  <a:lnTo>
                    <a:pt x="90464" y="73306"/>
                  </a:lnTo>
                  <a:lnTo>
                    <a:pt x="94273" y="73306"/>
                  </a:lnTo>
                  <a:lnTo>
                    <a:pt x="99986" y="69497"/>
                  </a:lnTo>
                  <a:lnTo>
                    <a:pt x="102843" y="64737"/>
                  </a:lnTo>
                  <a:lnTo>
                    <a:pt x="106652" y="64737"/>
                  </a:lnTo>
                  <a:lnTo>
                    <a:pt x="106652" y="60929"/>
                  </a:lnTo>
                  <a:lnTo>
                    <a:pt x="109509" y="57121"/>
                  </a:lnTo>
                  <a:lnTo>
                    <a:pt x="116175" y="57121"/>
                  </a:lnTo>
                  <a:lnTo>
                    <a:pt x="112366" y="53313"/>
                  </a:lnTo>
                  <a:lnTo>
                    <a:pt x="112366" y="41889"/>
                  </a:lnTo>
                  <a:lnTo>
                    <a:pt x="106652" y="34273"/>
                  </a:lnTo>
                  <a:lnTo>
                    <a:pt x="94273" y="34273"/>
                  </a:lnTo>
                  <a:lnTo>
                    <a:pt x="94273" y="26656"/>
                  </a:lnTo>
                  <a:lnTo>
                    <a:pt x="97130" y="22848"/>
                  </a:lnTo>
                  <a:lnTo>
                    <a:pt x="97130" y="11424"/>
                  </a:lnTo>
                  <a:lnTo>
                    <a:pt x="94273" y="7616"/>
                  </a:lnTo>
                  <a:lnTo>
                    <a:pt x="90464" y="7616"/>
                  </a:lnTo>
                  <a:lnTo>
                    <a:pt x="84751" y="11424"/>
                  </a:lnTo>
                  <a:lnTo>
                    <a:pt x="78085" y="11424"/>
                  </a:lnTo>
                  <a:lnTo>
                    <a:pt x="75228" y="7616"/>
                  </a:lnTo>
                  <a:lnTo>
                    <a:pt x="75228" y="0"/>
                  </a:lnTo>
                  <a:lnTo>
                    <a:pt x="56183" y="0"/>
                  </a:lnTo>
                  <a:lnTo>
                    <a:pt x="56183" y="2856"/>
                  </a:lnTo>
                  <a:lnTo>
                    <a:pt x="49517" y="0"/>
                  </a:lnTo>
                  <a:lnTo>
                    <a:pt x="49517" y="7616"/>
                  </a:lnTo>
                  <a:lnTo>
                    <a:pt x="40947" y="2856"/>
                  </a:lnTo>
                  <a:lnTo>
                    <a:pt x="37138" y="11424"/>
                  </a:lnTo>
                  <a:lnTo>
                    <a:pt x="34281" y="7616"/>
                  </a:lnTo>
                  <a:lnTo>
                    <a:pt x="21902" y="7616"/>
                  </a:lnTo>
                  <a:lnTo>
                    <a:pt x="19045" y="2856"/>
                  </a:lnTo>
                  <a:lnTo>
                    <a:pt x="12379" y="2856"/>
                  </a:lnTo>
                  <a:lnTo>
                    <a:pt x="0" y="15232"/>
                  </a:lnTo>
                  <a:close/>
                </a:path>
              </a:pathLst>
            </a:custGeom>
            <a:noFill/>
            <a:ln w="2379" cap="flat">
              <a:solidFill>
                <a:srgbClr val="FFFFFF"/>
              </a:solidFill>
              <a:prstDash val="solid"/>
              <a:round/>
            </a:ln>
          </p:spPr>
          <p:txBody>
            <a:bodyPr rtlCol="0" anchor="ctr"/>
            <a:lstStyle/>
            <a:p>
              <a:endParaRPr lang="en-US" noProof="0" dirty="0"/>
            </a:p>
          </p:txBody>
        </p:sp>
        <p:sp>
          <p:nvSpPr>
            <p:cNvPr id="6529" name="Serbest Form 6528">
              <a:extLst>
                <a:ext uri="{FF2B5EF4-FFF2-40B4-BE49-F238E27FC236}">
                  <a16:creationId xmlns:a16="http://schemas.microsoft.com/office/drawing/2014/main" id="{993BC8A9-49EF-B54B-B225-E890DEBDE35E}"/>
                </a:ext>
              </a:extLst>
            </p:cNvPr>
            <p:cNvSpPr/>
            <p:nvPr/>
          </p:nvSpPr>
          <p:spPr>
            <a:xfrm>
              <a:off x="8958466" y="2709271"/>
              <a:ext cx="193307" cy="251333"/>
            </a:xfrm>
            <a:custGeom>
              <a:avLst/>
              <a:gdLst>
                <a:gd name="connsiteX0" fmla="*/ 68562 w 193307"/>
                <a:gd name="connsiteY0" fmla="*/ 244670 h 251333"/>
                <a:gd name="connsiteX1" fmla="*/ 71419 w 193307"/>
                <a:gd name="connsiteY1" fmla="*/ 209445 h 251333"/>
                <a:gd name="connsiteX2" fmla="*/ 75228 w 193307"/>
                <a:gd name="connsiteY2" fmla="*/ 209445 h 251333"/>
                <a:gd name="connsiteX3" fmla="*/ 78085 w 193307"/>
                <a:gd name="connsiteY3" fmla="*/ 212301 h 251333"/>
                <a:gd name="connsiteX4" fmla="*/ 83799 w 193307"/>
                <a:gd name="connsiteY4" fmla="*/ 212301 h 251333"/>
                <a:gd name="connsiteX5" fmla="*/ 90464 w 193307"/>
                <a:gd name="connsiteY5" fmla="*/ 216109 h 251333"/>
                <a:gd name="connsiteX6" fmla="*/ 99986 w 193307"/>
                <a:gd name="connsiteY6" fmla="*/ 219917 h 251333"/>
                <a:gd name="connsiteX7" fmla="*/ 112366 w 193307"/>
                <a:gd name="connsiteY7" fmla="*/ 219917 h 251333"/>
                <a:gd name="connsiteX8" fmla="*/ 109509 w 193307"/>
                <a:gd name="connsiteY8" fmla="*/ 216109 h 251333"/>
                <a:gd name="connsiteX9" fmla="*/ 109509 w 193307"/>
                <a:gd name="connsiteY9" fmla="*/ 205637 h 251333"/>
                <a:gd name="connsiteX10" fmla="*/ 105700 w 193307"/>
                <a:gd name="connsiteY10" fmla="*/ 201829 h 251333"/>
                <a:gd name="connsiteX11" fmla="*/ 115223 w 193307"/>
                <a:gd name="connsiteY11" fmla="*/ 201829 h 251333"/>
                <a:gd name="connsiteX12" fmla="*/ 134268 w 193307"/>
                <a:gd name="connsiteY12" fmla="*/ 212301 h 251333"/>
                <a:gd name="connsiteX13" fmla="*/ 139981 w 193307"/>
                <a:gd name="connsiteY13" fmla="*/ 212301 h 251333"/>
                <a:gd name="connsiteX14" fmla="*/ 146647 w 193307"/>
                <a:gd name="connsiteY14" fmla="*/ 205637 h 251333"/>
                <a:gd name="connsiteX15" fmla="*/ 146647 w 193307"/>
                <a:gd name="connsiteY15" fmla="*/ 198021 h 251333"/>
                <a:gd name="connsiteX16" fmla="*/ 139981 w 193307"/>
                <a:gd name="connsiteY16" fmla="*/ 177076 h 251333"/>
                <a:gd name="connsiteX17" fmla="*/ 165692 w 193307"/>
                <a:gd name="connsiteY17" fmla="*/ 209445 h 251333"/>
                <a:gd name="connsiteX18" fmla="*/ 165692 w 193307"/>
                <a:gd name="connsiteY18" fmla="*/ 212301 h 251333"/>
                <a:gd name="connsiteX19" fmla="*/ 161883 w 193307"/>
                <a:gd name="connsiteY19" fmla="*/ 216109 h 251333"/>
                <a:gd name="connsiteX20" fmla="*/ 161883 w 193307"/>
                <a:gd name="connsiteY20" fmla="*/ 230389 h 251333"/>
                <a:gd name="connsiteX21" fmla="*/ 159026 w 193307"/>
                <a:gd name="connsiteY21" fmla="*/ 237053 h 251333"/>
                <a:gd name="connsiteX22" fmla="*/ 159026 w 193307"/>
                <a:gd name="connsiteY22" fmla="*/ 244670 h 251333"/>
                <a:gd name="connsiteX23" fmla="*/ 161883 w 193307"/>
                <a:gd name="connsiteY23" fmla="*/ 247525 h 251333"/>
                <a:gd name="connsiteX24" fmla="*/ 168549 w 193307"/>
                <a:gd name="connsiteY24" fmla="*/ 247525 h 251333"/>
                <a:gd name="connsiteX25" fmla="*/ 171405 w 193307"/>
                <a:gd name="connsiteY25" fmla="*/ 251334 h 251333"/>
                <a:gd name="connsiteX26" fmla="*/ 174262 w 193307"/>
                <a:gd name="connsiteY26" fmla="*/ 244670 h 251333"/>
                <a:gd name="connsiteX27" fmla="*/ 174262 w 193307"/>
                <a:gd name="connsiteY27" fmla="*/ 240862 h 251333"/>
                <a:gd name="connsiteX28" fmla="*/ 193307 w 193307"/>
                <a:gd name="connsiteY28" fmla="*/ 244670 h 251333"/>
                <a:gd name="connsiteX29" fmla="*/ 187594 w 193307"/>
                <a:gd name="connsiteY29" fmla="*/ 209445 h 251333"/>
                <a:gd name="connsiteX30" fmla="*/ 187594 w 193307"/>
                <a:gd name="connsiteY30" fmla="*/ 205637 h 251333"/>
                <a:gd name="connsiteX31" fmla="*/ 183785 w 193307"/>
                <a:gd name="connsiteY31" fmla="*/ 201829 h 251333"/>
                <a:gd name="connsiteX32" fmla="*/ 180928 w 193307"/>
                <a:gd name="connsiteY32" fmla="*/ 195164 h 251333"/>
                <a:gd name="connsiteX33" fmla="*/ 178071 w 193307"/>
                <a:gd name="connsiteY33" fmla="*/ 183740 h 251333"/>
                <a:gd name="connsiteX34" fmla="*/ 174262 w 193307"/>
                <a:gd name="connsiteY34" fmla="*/ 177076 h 251333"/>
                <a:gd name="connsiteX35" fmla="*/ 174262 w 193307"/>
                <a:gd name="connsiteY35" fmla="*/ 170412 h 251333"/>
                <a:gd name="connsiteX36" fmla="*/ 171405 w 193307"/>
                <a:gd name="connsiteY36" fmla="*/ 162796 h 251333"/>
                <a:gd name="connsiteX37" fmla="*/ 171405 w 193307"/>
                <a:gd name="connsiteY37" fmla="*/ 158988 h 251333"/>
                <a:gd name="connsiteX38" fmla="*/ 168549 w 193307"/>
                <a:gd name="connsiteY38" fmla="*/ 152323 h 251333"/>
                <a:gd name="connsiteX39" fmla="*/ 168549 w 193307"/>
                <a:gd name="connsiteY39" fmla="*/ 141851 h 251333"/>
                <a:gd name="connsiteX40" fmla="*/ 165692 w 193307"/>
                <a:gd name="connsiteY40" fmla="*/ 138043 h 251333"/>
                <a:gd name="connsiteX41" fmla="*/ 159026 w 193307"/>
                <a:gd name="connsiteY41" fmla="*/ 134235 h 251333"/>
                <a:gd name="connsiteX42" fmla="*/ 149504 w 193307"/>
                <a:gd name="connsiteY42" fmla="*/ 134235 h 251333"/>
                <a:gd name="connsiteX43" fmla="*/ 149504 w 193307"/>
                <a:gd name="connsiteY43" fmla="*/ 148515 h 251333"/>
                <a:gd name="connsiteX44" fmla="*/ 146647 w 193307"/>
                <a:gd name="connsiteY44" fmla="*/ 170412 h 251333"/>
                <a:gd name="connsiteX45" fmla="*/ 137124 w 193307"/>
                <a:gd name="connsiteY45" fmla="*/ 156131 h 251333"/>
                <a:gd name="connsiteX46" fmla="*/ 134268 w 193307"/>
                <a:gd name="connsiteY46" fmla="*/ 156131 h 251333"/>
                <a:gd name="connsiteX47" fmla="*/ 124745 w 193307"/>
                <a:gd name="connsiteY47" fmla="*/ 144707 h 251333"/>
                <a:gd name="connsiteX48" fmla="*/ 121889 w 193307"/>
                <a:gd name="connsiteY48" fmla="*/ 138043 h 251333"/>
                <a:gd name="connsiteX49" fmla="*/ 121889 w 193307"/>
                <a:gd name="connsiteY49" fmla="*/ 127571 h 251333"/>
                <a:gd name="connsiteX50" fmla="*/ 124745 w 193307"/>
                <a:gd name="connsiteY50" fmla="*/ 119955 h 251333"/>
                <a:gd name="connsiteX51" fmla="*/ 130459 w 193307"/>
                <a:gd name="connsiteY51" fmla="*/ 113290 h 251333"/>
                <a:gd name="connsiteX52" fmla="*/ 134268 w 193307"/>
                <a:gd name="connsiteY52" fmla="*/ 113290 h 251333"/>
                <a:gd name="connsiteX53" fmla="*/ 139981 w 193307"/>
                <a:gd name="connsiteY53" fmla="*/ 109482 h 251333"/>
                <a:gd name="connsiteX54" fmla="*/ 143790 w 193307"/>
                <a:gd name="connsiteY54" fmla="*/ 109482 h 251333"/>
                <a:gd name="connsiteX55" fmla="*/ 146647 w 193307"/>
                <a:gd name="connsiteY55" fmla="*/ 106626 h 251333"/>
                <a:gd name="connsiteX56" fmla="*/ 149504 w 193307"/>
                <a:gd name="connsiteY56" fmla="*/ 99010 h 251333"/>
                <a:gd name="connsiteX57" fmla="*/ 152360 w 193307"/>
                <a:gd name="connsiteY57" fmla="*/ 88538 h 251333"/>
                <a:gd name="connsiteX58" fmla="*/ 152360 w 193307"/>
                <a:gd name="connsiteY58" fmla="*/ 81874 h 251333"/>
                <a:gd name="connsiteX59" fmla="*/ 156169 w 193307"/>
                <a:gd name="connsiteY59" fmla="*/ 81874 h 251333"/>
                <a:gd name="connsiteX60" fmla="*/ 159026 w 193307"/>
                <a:gd name="connsiteY60" fmla="*/ 78066 h 251333"/>
                <a:gd name="connsiteX61" fmla="*/ 159026 w 193307"/>
                <a:gd name="connsiteY61" fmla="*/ 74258 h 251333"/>
                <a:gd name="connsiteX62" fmla="*/ 146647 w 193307"/>
                <a:gd name="connsiteY62" fmla="*/ 59978 h 251333"/>
                <a:gd name="connsiteX63" fmla="*/ 143790 w 193307"/>
                <a:gd name="connsiteY63" fmla="*/ 59978 h 251333"/>
                <a:gd name="connsiteX64" fmla="*/ 118079 w 193307"/>
                <a:gd name="connsiteY64" fmla="*/ 67594 h 251333"/>
                <a:gd name="connsiteX65" fmla="*/ 109509 w 193307"/>
                <a:gd name="connsiteY65" fmla="*/ 67594 h 251333"/>
                <a:gd name="connsiteX66" fmla="*/ 102844 w 193307"/>
                <a:gd name="connsiteY66" fmla="*/ 63786 h 251333"/>
                <a:gd name="connsiteX67" fmla="*/ 71419 w 193307"/>
                <a:gd name="connsiteY67" fmla="*/ 63786 h 251333"/>
                <a:gd name="connsiteX68" fmla="*/ 68562 w 193307"/>
                <a:gd name="connsiteY68" fmla="*/ 59978 h 251333"/>
                <a:gd name="connsiteX69" fmla="*/ 65706 w 193307"/>
                <a:gd name="connsiteY69" fmla="*/ 59978 h 251333"/>
                <a:gd name="connsiteX70" fmla="*/ 65706 w 193307"/>
                <a:gd name="connsiteY70" fmla="*/ 39033 h 251333"/>
                <a:gd name="connsiteX71" fmla="*/ 61896 w 193307"/>
                <a:gd name="connsiteY71" fmla="*/ 39033 h 251333"/>
                <a:gd name="connsiteX72" fmla="*/ 61896 w 193307"/>
                <a:gd name="connsiteY72" fmla="*/ 20945 h 251333"/>
                <a:gd name="connsiteX73" fmla="*/ 59040 w 193307"/>
                <a:gd name="connsiteY73" fmla="*/ 18088 h 251333"/>
                <a:gd name="connsiteX74" fmla="*/ 56183 w 193307"/>
                <a:gd name="connsiteY74" fmla="*/ 18088 h 251333"/>
                <a:gd name="connsiteX75" fmla="*/ 53326 w 193307"/>
                <a:gd name="connsiteY75" fmla="*/ 14280 h 251333"/>
                <a:gd name="connsiteX76" fmla="*/ 49517 w 193307"/>
                <a:gd name="connsiteY76" fmla="*/ 24753 h 251333"/>
                <a:gd name="connsiteX77" fmla="*/ 46661 w 193307"/>
                <a:gd name="connsiteY77" fmla="*/ 20945 h 251333"/>
                <a:gd name="connsiteX78" fmla="*/ 39995 w 193307"/>
                <a:gd name="connsiteY78" fmla="*/ 20945 h 251333"/>
                <a:gd name="connsiteX79" fmla="*/ 37138 w 193307"/>
                <a:gd name="connsiteY79" fmla="*/ 18088 h 251333"/>
                <a:gd name="connsiteX80" fmla="*/ 34281 w 193307"/>
                <a:gd name="connsiteY80" fmla="*/ 10472 h 251333"/>
                <a:gd name="connsiteX81" fmla="*/ 34281 w 193307"/>
                <a:gd name="connsiteY81" fmla="*/ 6664 h 251333"/>
                <a:gd name="connsiteX82" fmla="*/ 31425 w 193307"/>
                <a:gd name="connsiteY82" fmla="*/ 0 h 251333"/>
                <a:gd name="connsiteX83" fmla="*/ 21902 w 193307"/>
                <a:gd name="connsiteY83" fmla="*/ 3808 h 251333"/>
                <a:gd name="connsiteX84" fmla="*/ 24759 w 193307"/>
                <a:gd name="connsiteY84" fmla="*/ 6664 h 251333"/>
                <a:gd name="connsiteX85" fmla="*/ 12380 w 193307"/>
                <a:gd name="connsiteY85" fmla="*/ 0 h 251333"/>
                <a:gd name="connsiteX86" fmla="*/ 2857 w 193307"/>
                <a:gd name="connsiteY86" fmla="*/ 0 h 251333"/>
                <a:gd name="connsiteX87" fmla="*/ 9523 w 193307"/>
                <a:gd name="connsiteY87" fmla="*/ 10472 h 251333"/>
                <a:gd name="connsiteX88" fmla="*/ 2857 w 193307"/>
                <a:gd name="connsiteY88" fmla="*/ 18088 h 251333"/>
                <a:gd name="connsiteX89" fmla="*/ 0 w 193307"/>
                <a:gd name="connsiteY89" fmla="*/ 24753 h 251333"/>
                <a:gd name="connsiteX90" fmla="*/ 0 w 193307"/>
                <a:gd name="connsiteY90" fmla="*/ 28561 h 251333"/>
                <a:gd name="connsiteX91" fmla="*/ 2857 w 193307"/>
                <a:gd name="connsiteY91" fmla="*/ 35225 h 251333"/>
                <a:gd name="connsiteX92" fmla="*/ 9523 w 193307"/>
                <a:gd name="connsiteY92" fmla="*/ 39033 h 251333"/>
                <a:gd name="connsiteX93" fmla="*/ 15236 w 193307"/>
                <a:gd name="connsiteY93" fmla="*/ 45697 h 251333"/>
                <a:gd name="connsiteX94" fmla="*/ 19045 w 193307"/>
                <a:gd name="connsiteY94" fmla="*/ 45697 h 251333"/>
                <a:gd name="connsiteX95" fmla="*/ 34281 w 193307"/>
                <a:gd name="connsiteY95" fmla="*/ 57121 h 251333"/>
                <a:gd name="connsiteX96" fmla="*/ 34281 w 193307"/>
                <a:gd name="connsiteY96" fmla="*/ 63786 h 251333"/>
                <a:gd name="connsiteX97" fmla="*/ 15236 w 193307"/>
                <a:gd name="connsiteY97" fmla="*/ 63786 h 251333"/>
                <a:gd name="connsiteX98" fmla="*/ 15236 w 193307"/>
                <a:gd name="connsiteY98" fmla="*/ 81874 h 251333"/>
                <a:gd name="connsiteX99" fmla="*/ 12380 w 193307"/>
                <a:gd name="connsiteY99" fmla="*/ 81874 h 251333"/>
                <a:gd name="connsiteX100" fmla="*/ 6666 w 193307"/>
                <a:gd name="connsiteY100" fmla="*/ 88538 h 251333"/>
                <a:gd name="connsiteX101" fmla="*/ 12380 w 193307"/>
                <a:gd name="connsiteY101" fmla="*/ 96154 h 251333"/>
                <a:gd name="connsiteX102" fmla="*/ 19045 w 193307"/>
                <a:gd name="connsiteY102" fmla="*/ 99010 h 251333"/>
                <a:gd name="connsiteX103" fmla="*/ 27616 w 193307"/>
                <a:gd name="connsiteY103" fmla="*/ 99010 h 251333"/>
                <a:gd name="connsiteX104" fmla="*/ 34281 w 193307"/>
                <a:gd name="connsiteY104" fmla="*/ 102818 h 251333"/>
                <a:gd name="connsiteX105" fmla="*/ 37138 w 193307"/>
                <a:gd name="connsiteY105" fmla="*/ 106626 h 251333"/>
                <a:gd name="connsiteX106" fmla="*/ 37138 w 193307"/>
                <a:gd name="connsiteY106" fmla="*/ 109482 h 251333"/>
                <a:gd name="connsiteX107" fmla="*/ 34281 w 193307"/>
                <a:gd name="connsiteY107" fmla="*/ 119955 h 251333"/>
                <a:gd name="connsiteX108" fmla="*/ 31425 w 193307"/>
                <a:gd name="connsiteY108" fmla="*/ 123763 h 251333"/>
                <a:gd name="connsiteX109" fmla="*/ 27616 w 193307"/>
                <a:gd name="connsiteY109" fmla="*/ 131379 h 251333"/>
                <a:gd name="connsiteX110" fmla="*/ 34281 w 193307"/>
                <a:gd name="connsiteY110" fmla="*/ 148515 h 251333"/>
                <a:gd name="connsiteX111" fmla="*/ 49517 w 193307"/>
                <a:gd name="connsiteY111" fmla="*/ 162796 h 251333"/>
                <a:gd name="connsiteX112" fmla="*/ 49517 w 193307"/>
                <a:gd name="connsiteY112" fmla="*/ 180884 h 251333"/>
                <a:gd name="connsiteX113" fmla="*/ 59040 w 193307"/>
                <a:gd name="connsiteY113" fmla="*/ 205637 h 251333"/>
                <a:gd name="connsiteX114" fmla="*/ 56183 w 193307"/>
                <a:gd name="connsiteY114" fmla="*/ 22277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93307" h="251333">
                  <a:moveTo>
                    <a:pt x="68562" y="244670"/>
                  </a:moveTo>
                  <a:lnTo>
                    <a:pt x="71419" y="209445"/>
                  </a:lnTo>
                  <a:lnTo>
                    <a:pt x="75228" y="209445"/>
                  </a:lnTo>
                  <a:lnTo>
                    <a:pt x="78085" y="212301"/>
                  </a:lnTo>
                  <a:lnTo>
                    <a:pt x="83799" y="212301"/>
                  </a:lnTo>
                  <a:lnTo>
                    <a:pt x="90464" y="216109"/>
                  </a:lnTo>
                  <a:lnTo>
                    <a:pt x="99986" y="219917"/>
                  </a:lnTo>
                  <a:lnTo>
                    <a:pt x="112366" y="219917"/>
                  </a:lnTo>
                  <a:lnTo>
                    <a:pt x="109509" y="216109"/>
                  </a:lnTo>
                  <a:lnTo>
                    <a:pt x="109509" y="205637"/>
                  </a:lnTo>
                  <a:lnTo>
                    <a:pt x="105700" y="201829"/>
                  </a:lnTo>
                  <a:lnTo>
                    <a:pt x="115223" y="201829"/>
                  </a:lnTo>
                  <a:lnTo>
                    <a:pt x="134268" y="212301"/>
                  </a:lnTo>
                  <a:lnTo>
                    <a:pt x="139981" y="212301"/>
                  </a:lnTo>
                  <a:lnTo>
                    <a:pt x="146647" y="205637"/>
                  </a:lnTo>
                  <a:lnTo>
                    <a:pt x="146647" y="198021"/>
                  </a:lnTo>
                  <a:lnTo>
                    <a:pt x="139981" y="177076"/>
                  </a:lnTo>
                  <a:lnTo>
                    <a:pt x="165692" y="209445"/>
                  </a:lnTo>
                  <a:lnTo>
                    <a:pt x="165692" y="212301"/>
                  </a:lnTo>
                  <a:lnTo>
                    <a:pt x="161883" y="216109"/>
                  </a:lnTo>
                  <a:lnTo>
                    <a:pt x="161883" y="230389"/>
                  </a:lnTo>
                  <a:lnTo>
                    <a:pt x="159026" y="237053"/>
                  </a:lnTo>
                  <a:lnTo>
                    <a:pt x="159026" y="244670"/>
                  </a:lnTo>
                  <a:lnTo>
                    <a:pt x="161883" y="247525"/>
                  </a:lnTo>
                  <a:lnTo>
                    <a:pt x="168549" y="247525"/>
                  </a:lnTo>
                  <a:lnTo>
                    <a:pt x="171405" y="251334"/>
                  </a:lnTo>
                  <a:lnTo>
                    <a:pt x="174262" y="244670"/>
                  </a:lnTo>
                  <a:lnTo>
                    <a:pt x="174262" y="240862"/>
                  </a:lnTo>
                  <a:lnTo>
                    <a:pt x="193307" y="244670"/>
                  </a:lnTo>
                  <a:lnTo>
                    <a:pt x="187594" y="209445"/>
                  </a:lnTo>
                  <a:lnTo>
                    <a:pt x="187594" y="205637"/>
                  </a:lnTo>
                  <a:lnTo>
                    <a:pt x="183785" y="201829"/>
                  </a:lnTo>
                  <a:lnTo>
                    <a:pt x="180928" y="195164"/>
                  </a:lnTo>
                  <a:lnTo>
                    <a:pt x="178071" y="183740"/>
                  </a:lnTo>
                  <a:lnTo>
                    <a:pt x="174262" y="177076"/>
                  </a:lnTo>
                  <a:lnTo>
                    <a:pt x="174262" y="170412"/>
                  </a:lnTo>
                  <a:lnTo>
                    <a:pt x="171405" y="162796"/>
                  </a:lnTo>
                  <a:lnTo>
                    <a:pt x="171405" y="158988"/>
                  </a:lnTo>
                  <a:lnTo>
                    <a:pt x="168549" y="152323"/>
                  </a:lnTo>
                  <a:lnTo>
                    <a:pt x="168549" y="141851"/>
                  </a:lnTo>
                  <a:lnTo>
                    <a:pt x="165692" y="138043"/>
                  </a:lnTo>
                  <a:lnTo>
                    <a:pt x="159026" y="134235"/>
                  </a:lnTo>
                  <a:lnTo>
                    <a:pt x="149504" y="134235"/>
                  </a:lnTo>
                  <a:lnTo>
                    <a:pt x="149504" y="148515"/>
                  </a:lnTo>
                  <a:lnTo>
                    <a:pt x="146647" y="170412"/>
                  </a:lnTo>
                  <a:lnTo>
                    <a:pt x="137124" y="156131"/>
                  </a:lnTo>
                  <a:lnTo>
                    <a:pt x="134268" y="156131"/>
                  </a:lnTo>
                  <a:lnTo>
                    <a:pt x="124745" y="144707"/>
                  </a:lnTo>
                  <a:lnTo>
                    <a:pt x="121889" y="138043"/>
                  </a:lnTo>
                  <a:lnTo>
                    <a:pt x="121889" y="127571"/>
                  </a:lnTo>
                  <a:lnTo>
                    <a:pt x="124745" y="119955"/>
                  </a:lnTo>
                  <a:lnTo>
                    <a:pt x="130459" y="113290"/>
                  </a:lnTo>
                  <a:lnTo>
                    <a:pt x="134268" y="113290"/>
                  </a:lnTo>
                  <a:lnTo>
                    <a:pt x="139981" y="109482"/>
                  </a:lnTo>
                  <a:lnTo>
                    <a:pt x="143790" y="109482"/>
                  </a:lnTo>
                  <a:lnTo>
                    <a:pt x="146647" y="106626"/>
                  </a:lnTo>
                  <a:lnTo>
                    <a:pt x="149504" y="99010"/>
                  </a:lnTo>
                  <a:lnTo>
                    <a:pt x="152360" y="88538"/>
                  </a:lnTo>
                  <a:lnTo>
                    <a:pt x="152360" y="81874"/>
                  </a:lnTo>
                  <a:lnTo>
                    <a:pt x="156169" y="81874"/>
                  </a:lnTo>
                  <a:lnTo>
                    <a:pt x="159026" y="78066"/>
                  </a:lnTo>
                  <a:lnTo>
                    <a:pt x="159026" y="74258"/>
                  </a:lnTo>
                  <a:lnTo>
                    <a:pt x="146647" y="59978"/>
                  </a:lnTo>
                  <a:lnTo>
                    <a:pt x="143790" y="59978"/>
                  </a:lnTo>
                  <a:lnTo>
                    <a:pt x="118079" y="67594"/>
                  </a:lnTo>
                  <a:lnTo>
                    <a:pt x="109509" y="67594"/>
                  </a:lnTo>
                  <a:lnTo>
                    <a:pt x="102844" y="63786"/>
                  </a:lnTo>
                  <a:lnTo>
                    <a:pt x="71419" y="63786"/>
                  </a:lnTo>
                  <a:lnTo>
                    <a:pt x="68562" y="59978"/>
                  </a:lnTo>
                  <a:lnTo>
                    <a:pt x="65706" y="59978"/>
                  </a:lnTo>
                  <a:lnTo>
                    <a:pt x="65706" y="39033"/>
                  </a:lnTo>
                  <a:lnTo>
                    <a:pt x="61896" y="39033"/>
                  </a:lnTo>
                  <a:lnTo>
                    <a:pt x="61896" y="20945"/>
                  </a:lnTo>
                  <a:lnTo>
                    <a:pt x="59040" y="18088"/>
                  </a:lnTo>
                  <a:lnTo>
                    <a:pt x="56183" y="18088"/>
                  </a:lnTo>
                  <a:lnTo>
                    <a:pt x="53326" y="14280"/>
                  </a:lnTo>
                  <a:lnTo>
                    <a:pt x="49517" y="24753"/>
                  </a:lnTo>
                  <a:lnTo>
                    <a:pt x="46661" y="20945"/>
                  </a:lnTo>
                  <a:lnTo>
                    <a:pt x="39995" y="20945"/>
                  </a:lnTo>
                  <a:lnTo>
                    <a:pt x="37138" y="18088"/>
                  </a:lnTo>
                  <a:lnTo>
                    <a:pt x="34281" y="10472"/>
                  </a:lnTo>
                  <a:lnTo>
                    <a:pt x="34281" y="6664"/>
                  </a:lnTo>
                  <a:lnTo>
                    <a:pt x="31425" y="0"/>
                  </a:lnTo>
                  <a:lnTo>
                    <a:pt x="21902" y="3808"/>
                  </a:lnTo>
                  <a:lnTo>
                    <a:pt x="24759" y="6664"/>
                  </a:lnTo>
                  <a:lnTo>
                    <a:pt x="12380" y="0"/>
                  </a:lnTo>
                  <a:lnTo>
                    <a:pt x="2857" y="0"/>
                  </a:lnTo>
                  <a:lnTo>
                    <a:pt x="9523" y="10472"/>
                  </a:lnTo>
                  <a:lnTo>
                    <a:pt x="2857" y="18088"/>
                  </a:lnTo>
                  <a:lnTo>
                    <a:pt x="0" y="24753"/>
                  </a:lnTo>
                  <a:lnTo>
                    <a:pt x="0" y="28561"/>
                  </a:lnTo>
                  <a:lnTo>
                    <a:pt x="2857" y="35225"/>
                  </a:lnTo>
                  <a:lnTo>
                    <a:pt x="9523" y="39033"/>
                  </a:lnTo>
                  <a:lnTo>
                    <a:pt x="15236" y="45697"/>
                  </a:lnTo>
                  <a:lnTo>
                    <a:pt x="19045" y="45697"/>
                  </a:lnTo>
                  <a:lnTo>
                    <a:pt x="34281" y="57121"/>
                  </a:lnTo>
                  <a:lnTo>
                    <a:pt x="34281" y="63786"/>
                  </a:lnTo>
                  <a:lnTo>
                    <a:pt x="15236" y="63786"/>
                  </a:lnTo>
                  <a:lnTo>
                    <a:pt x="15236" y="81874"/>
                  </a:lnTo>
                  <a:lnTo>
                    <a:pt x="12380" y="81874"/>
                  </a:lnTo>
                  <a:lnTo>
                    <a:pt x="6666" y="88538"/>
                  </a:lnTo>
                  <a:lnTo>
                    <a:pt x="12380" y="96154"/>
                  </a:lnTo>
                  <a:lnTo>
                    <a:pt x="19045" y="99010"/>
                  </a:lnTo>
                  <a:lnTo>
                    <a:pt x="27616" y="99010"/>
                  </a:lnTo>
                  <a:lnTo>
                    <a:pt x="34281" y="102818"/>
                  </a:lnTo>
                  <a:lnTo>
                    <a:pt x="37138" y="106626"/>
                  </a:lnTo>
                  <a:lnTo>
                    <a:pt x="37138" y="109482"/>
                  </a:lnTo>
                  <a:lnTo>
                    <a:pt x="34281" y="119955"/>
                  </a:lnTo>
                  <a:lnTo>
                    <a:pt x="31425" y="123763"/>
                  </a:lnTo>
                  <a:lnTo>
                    <a:pt x="27616" y="131379"/>
                  </a:lnTo>
                  <a:lnTo>
                    <a:pt x="34281" y="148515"/>
                  </a:lnTo>
                  <a:lnTo>
                    <a:pt x="49517" y="162796"/>
                  </a:lnTo>
                  <a:lnTo>
                    <a:pt x="49517" y="180884"/>
                  </a:lnTo>
                  <a:lnTo>
                    <a:pt x="59040" y="205637"/>
                  </a:lnTo>
                  <a:lnTo>
                    <a:pt x="56183" y="222773"/>
                  </a:lnTo>
                  <a:close/>
                </a:path>
              </a:pathLst>
            </a:custGeom>
            <a:solidFill>
              <a:srgbClr val="AFABAB"/>
            </a:solidFill>
            <a:ln w="9518" cap="flat">
              <a:noFill/>
              <a:prstDash val="solid"/>
              <a:miter/>
            </a:ln>
          </p:spPr>
          <p:txBody>
            <a:bodyPr rtlCol="0" anchor="ctr"/>
            <a:lstStyle/>
            <a:p>
              <a:endParaRPr lang="en-US" noProof="0" dirty="0"/>
            </a:p>
          </p:txBody>
        </p:sp>
        <p:sp>
          <p:nvSpPr>
            <p:cNvPr id="6530" name="Serbest Form 6529">
              <a:extLst>
                <a:ext uri="{FF2B5EF4-FFF2-40B4-BE49-F238E27FC236}">
                  <a16:creationId xmlns:a16="http://schemas.microsoft.com/office/drawing/2014/main" id="{6C56A6F4-EC15-0E41-9EAD-FAD81A86C994}"/>
                </a:ext>
              </a:extLst>
            </p:cNvPr>
            <p:cNvSpPr/>
            <p:nvPr/>
          </p:nvSpPr>
          <p:spPr>
            <a:xfrm>
              <a:off x="8958466" y="2709271"/>
              <a:ext cx="193307" cy="251333"/>
            </a:xfrm>
            <a:custGeom>
              <a:avLst/>
              <a:gdLst>
                <a:gd name="connsiteX0" fmla="*/ 68562 w 193307"/>
                <a:gd name="connsiteY0" fmla="*/ 244670 h 251333"/>
                <a:gd name="connsiteX1" fmla="*/ 71419 w 193307"/>
                <a:gd name="connsiteY1" fmla="*/ 209445 h 251333"/>
                <a:gd name="connsiteX2" fmla="*/ 75228 w 193307"/>
                <a:gd name="connsiteY2" fmla="*/ 209445 h 251333"/>
                <a:gd name="connsiteX3" fmla="*/ 78085 w 193307"/>
                <a:gd name="connsiteY3" fmla="*/ 212301 h 251333"/>
                <a:gd name="connsiteX4" fmla="*/ 83799 w 193307"/>
                <a:gd name="connsiteY4" fmla="*/ 212301 h 251333"/>
                <a:gd name="connsiteX5" fmla="*/ 90464 w 193307"/>
                <a:gd name="connsiteY5" fmla="*/ 216109 h 251333"/>
                <a:gd name="connsiteX6" fmla="*/ 99986 w 193307"/>
                <a:gd name="connsiteY6" fmla="*/ 219917 h 251333"/>
                <a:gd name="connsiteX7" fmla="*/ 112366 w 193307"/>
                <a:gd name="connsiteY7" fmla="*/ 219917 h 251333"/>
                <a:gd name="connsiteX8" fmla="*/ 109509 w 193307"/>
                <a:gd name="connsiteY8" fmla="*/ 216109 h 251333"/>
                <a:gd name="connsiteX9" fmla="*/ 109509 w 193307"/>
                <a:gd name="connsiteY9" fmla="*/ 205637 h 251333"/>
                <a:gd name="connsiteX10" fmla="*/ 105700 w 193307"/>
                <a:gd name="connsiteY10" fmla="*/ 201829 h 251333"/>
                <a:gd name="connsiteX11" fmla="*/ 115223 w 193307"/>
                <a:gd name="connsiteY11" fmla="*/ 201829 h 251333"/>
                <a:gd name="connsiteX12" fmla="*/ 134268 w 193307"/>
                <a:gd name="connsiteY12" fmla="*/ 212301 h 251333"/>
                <a:gd name="connsiteX13" fmla="*/ 139981 w 193307"/>
                <a:gd name="connsiteY13" fmla="*/ 212301 h 251333"/>
                <a:gd name="connsiteX14" fmla="*/ 146647 w 193307"/>
                <a:gd name="connsiteY14" fmla="*/ 205637 h 251333"/>
                <a:gd name="connsiteX15" fmla="*/ 146647 w 193307"/>
                <a:gd name="connsiteY15" fmla="*/ 198021 h 251333"/>
                <a:gd name="connsiteX16" fmla="*/ 139981 w 193307"/>
                <a:gd name="connsiteY16" fmla="*/ 177076 h 251333"/>
                <a:gd name="connsiteX17" fmla="*/ 165692 w 193307"/>
                <a:gd name="connsiteY17" fmla="*/ 209445 h 251333"/>
                <a:gd name="connsiteX18" fmla="*/ 165692 w 193307"/>
                <a:gd name="connsiteY18" fmla="*/ 212301 h 251333"/>
                <a:gd name="connsiteX19" fmla="*/ 161883 w 193307"/>
                <a:gd name="connsiteY19" fmla="*/ 216109 h 251333"/>
                <a:gd name="connsiteX20" fmla="*/ 161883 w 193307"/>
                <a:gd name="connsiteY20" fmla="*/ 230389 h 251333"/>
                <a:gd name="connsiteX21" fmla="*/ 159026 w 193307"/>
                <a:gd name="connsiteY21" fmla="*/ 237053 h 251333"/>
                <a:gd name="connsiteX22" fmla="*/ 159026 w 193307"/>
                <a:gd name="connsiteY22" fmla="*/ 244670 h 251333"/>
                <a:gd name="connsiteX23" fmla="*/ 161883 w 193307"/>
                <a:gd name="connsiteY23" fmla="*/ 247525 h 251333"/>
                <a:gd name="connsiteX24" fmla="*/ 168549 w 193307"/>
                <a:gd name="connsiteY24" fmla="*/ 247525 h 251333"/>
                <a:gd name="connsiteX25" fmla="*/ 171405 w 193307"/>
                <a:gd name="connsiteY25" fmla="*/ 251334 h 251333"/>
                <a:gd name="connsiteX26" fmla="*/ 174262 w 193307"/>
                <a:gd name="connsiteY26" fmla="*/ 244670 h 251333"/>
                <a:gd name="connsiteX27" fmla="*/ 174262 w 193307"/>
                <a:gd name="connsiteY27" fmla="*/ 240862 h 251333"/>
                <a:gd name="connsiteX28" fmla="*/ 193307 w 193307"/>
                <a:gd name="connsiteY28" fmla="*/ 244670 h 251333"/>
                <a:gd name="connsiteX29" fmla="*/ 187594 w 193307"/>
                <a:gd name="connsiteY29" fmla="*/ 209445 h 251333"/>
                <a:gd name="connsiteX30" fmla="*/ 187594 w 193307"/>
                <a:gd name="connsiteY30" fmla="*/ 205637 h 251333"/>
                <a:gd name="connsiteX31" fmla="*/ 183785 w 193307"/>
                <a:gd name="connsiteY31" fmla="*/ 201829 h 251333"/>
                <a:gd name="connsiteX32" fmla="*/ 180928 w 193307"/>
                <a:gd name="connsiteY32" fmla="*/ 195164 h 251333"/>
                <a:gd name="connsiteX33" fmla="*/ 178071 w 193307"/>
                <a:gd name="connsiteY33" fmla="*/ 183740 h 251333"/>
                <a:gd name="connsiteX34" fmla="*/ 174262 w 193307"/>
                <a:gd name="connsiteY34" fmla="*/ 177076 h 251333"/>
                <a:gd name="connsiteX35" fmla="*/ 174262 w 193307"/>
                <a:gd name="connsiteY35" fmla="*/ 170412 h 251333"/>
                <a:gd name="connsiteX36" fmla="*/ 171405 w 193307"/>
                <a:gd name="connsiteY36" fmla="*/ 162796 h 251333"/>
                <a:gd name="connsiteX37" fmla="*/ 171405 w 193307"/>
                <a:gd name="connsiteY37" fmla="*/ 158988 h 251333"/>
                <a:gd name="connsiteX38" fmla="*/ 168549 w 193307"/>
                <a:gd name="connsiteY38" fmla="*/ 152323 h 251333"/>
                <a:gd name="connsiteX39" fmla="*/ 168549 w 193307"/>
                <a:gd name="connsiteY39" fmla="*/ 141851 h 251333"/>
                <a:gd name="connsiteX40" fmla="*/ 165692 w 193307"/>
                <a:gd name="connsiteY40" fmla="*/ 138043 h 251333"/>
                <a:gd name="connsiteX41" fmla="*/ 159026 w 193307"/>
                <a:gd name="connsiteY41" fmla="*/ 134235 h 251333"/>
                <a:gd name="connsiteX42" fmla="*/ 149504 w 193307"/>
                <a:gd name="connsiteY42" fmla="*/ 134235 h 251333"/>
                <a:gd name="connsiteX43" fmla="*/ 149504 w 193307"/>
                <a:gd name="connsiteY43" fmla="*/ 148515 h 251333"/>
                <a:gd name="connsiteX44" fmla="*/ 146647 w 193307"/>
                <a:gd name="connsiteY44" fmla="*/ 170412 h 251333"/>
                <a:gd name="connsiteX45" fmla="*/ 137124 w 193307"/>
                <a:gd name="connsiteY45" fmla="*/ 156131 h 251333"/>
                <a:gd name="connsiteX46" fmla="*/ 134268 w 193307"/>
                <a:gd name="connsiteY46" fmla="*/ 156131 h 251333"/>
                <a:gd name="connsiteX47" fmla="*/ 124745 w 193307"/>
                <a:gd name="connsiteY47" fmla="*/ 144707 h 251333"/>
                <a:gd name="connsiteX48" fmla="*/ 121889 w 193307"/>
                <a:gd name="connsiteY48" fmla="*/ 138043 h 251333"/>
                <a:gd name="connsiteX49" fmla="*/ 121889 w 193307"/>
                <a:gd name="connsiteY49" fmla="*/ 127571 h 251333"/>
                <a:gd name="connsiteX50" fmla="*/ 124745 w 193307"/>
                <a:gd name="connsiteY50" fmla="*/ 119955 h 251333"/>
                <a:gd name="connsiteX51" fmla="*/ 130459 w 193307"/>
                <a:gd name="connsiteY51" fmla="*/ 113290 h 251333"/>
                <a:gd name="connsiteX52" fmla="*/ 134268 w 193307"/>
                <a:gd name="connsiteY52" fmla="*/ 113290 h 251333"/>
                <a:gd name="connsiteX53" fmla="*/ 139981 w 193307"/>
                <a:gd name="connsiteY53" fmla="*/ 109482 h 251333"/>
                <a:gd name="connsiteX54" fmla="*/ 143790 w 193307"/>
                <a:gd name="connsiteY54" fmla="*/ 109482 h 251333"/>
                <a:gd name="connsiteX55" fmla="*/ 146647 w 193307"/>
                <a:gd name="connsiteY55" fmla="*/ 106626 h 251333"/>
                <a:gd name="connsiteX56" fmla="*/ 149504 w 193307"/>
                <a:gd name="connsiteY56" fmla="*/ 99010 h 251333"/>
                <a:gd name="connsiteX57" fmla="*/ 152360 w 193307"/>
                <a:gd name="connsiteY57" fmla="*/ 88538 h 251333"/>
                <a:gd name="connsiteX58" fmla="*/ 152360 w 193307"/>
                <a:gd name="connsiteY58" fmla="*/ 81874 h 251333"/>
                <a:gd name="connsiteX59" fmla="*/ 156169 w 193307"/>
                <a:gd name="connsiteY59" fmla="*/ 81874 h 251333"/>
                <a:gd name="connsiteX60" fmla="*/ 159026 w 193307"/>
                <a:gd name="connsiteY60" fmla="*/ 78066 h 251333"/>
                <a:gd name="connsiteX61" fmla="*/ 159026 w 193307"/>
                <a:gd name="connsiteY61" fmla="*/ 74258 h 251333"/>
                <a:gd name="connsiteX62" fmla="*/ 146647 w 193307"/>
                <a:gd name="connsiteY62" fmla="*/ 59978 h 251333"/>
                <a:gd name="connsiteX63" fmla="*/ 143790 w 193307"/>
                <a:gd name="connsiteY63" fmla="*/ 59978 h 251333"/>
                <a:gd name="connsiteX64" fmla="*/ 118079 w 193307"/>
                <a:gd name="connsiteY64" fmla="*/ 67594 h 251333"/>
                <a:gd name="connsiteX65" fmla="*/ 109509 w 193307"/>
                <a:gd name="connsiteY65" fmla="*/ 67594 h 251333"/>
                <a:gd name="connsiteX66" fmla="*/ 102844 w 193307"/>
                <a:gd name="connsiteY66" fmla="*/ 63786 h 251333"/>
                <a:gd name="connsiteX67" fmla="*/ 71419 w 193307"/>
                <a:gd name="connsiteY67" fmla="*/ 63786 h 251333"/>
                <a:gd name="connsiteX68" fmla="*/ 68562 w 193307"/>
                <a:gd name="connsiteY68" fmla="*/ 59978 h 251333"/>
                <a:gd name="connsiteX69" fmla="*/ 65706 w 193307"/>
                <a:gd name="connsiteY69" fmla="*/ 59978 h 251333"/>
                <a:gd name="connsiteX70" fmla="*/ 65706 w 193307"/>
                <a:gd name="connsiteY70" fmla="*/ 39033 h 251333"/>
                <a:gd name="connsiteX71" fmla="*/ 61896 w 193307"/>
                <a:gd name="connsiteY71" fmla="*/ 39033 h 251333"/>
                <a:gd name="connsiteX72" fmla="*/ 61896 w 193307"/>
                <a:gd name="connsiteY72" fmla="*/ 20945 h 251333"/>
                <a:gd name="connsiteX73" fmla="*/ 59040 w 193307"/>
                <a:gd name="connsiteY73" fmla="*/ 18088 h 251333"/>
                <a:gd name="connsiteX74" fmla="*/ 56183 w 193307"/>
                <a:gd name="connsiteY74" fmla="*/ 18088 h 251333"/>
                <a:gd name="connsiteX75" fmla="*/ 53326 w 193307"/>
                <a:gd name="connsiteY75" fmla="*/ 14280 h 251333"/>
                <a:gd name="connsiteX76" fmla="*/ 49517 w 193307"/>
                <a:gd name="connsiteY76" fmla="*/ 24753 h 251333"/>
                <a:gd name="connsiteX77" fmla="*/ 46661 w 193307"/>
                <a:gd name="connsiteY77" fmla="*/ 20945 h 251333"/>
                <a:gd name="connsiteX78" fmla="*/ 39995 w 193307"/>
                <a:gd name="connsiteY78" fmla="*/ 20945 h 251333"/>
                <a:gd name="connsiteX79" fmla="*/ 37138 w 193307"/>
                <a:gd name="connsiteY79" fmla="*/ 18088 h 251333"/>
                <a:gd name="connsiteX80" fmla="*/ 34281 w 193307"/>
                <a:gd name="connsiteY80" fmla="*/ 10472 h 251333"/>
                <a:gd name="connsiteX81" fmla="*/ 34281 w 193307"/>
                <a:gd name="connsiteY81" fmla="*/ 6664 h 251333"/>
                <a:gd name="connsiteX82" fmla="*/ 31425 w 193307"/>
                <a:gd name="connsiteY82" fmla="*/ 0 h 251333"/>
                <a:gd name="connsiteX83" fmla="*/ 21902 w 193307"/>
                <a:gd name="connsiteY83" fmla="*/ 3808 h 251333"/>
                <a:gd name="connsiteX84" fmla="*/ 24759 w 193307"/>
                <a:gd name="connsiteY84" fmla="*/ 6664 h 251333"/>
                <a:gd name="connsiteX85" fmla="*/ 12380 w 193307"/>
                <a:gd name="connsiteY85" fmla="*/ 0 h 251333"/>
                <a:gd name="connsiteX86" fmla="*/ 2857 w 193307"/>
                <a:gd name="connsiteY86" fmla="*/ 0 h 251333"/>
                <a:gd name="connsiteX87" fmla="*/ 9523 w 193307"/>
                <a:gd name="connsiteY87" fmla="*/ 10472 h 251333"/>
                <a:gd name="connsiteX88" fmla="*/ 2857 w 193307"/>
                <a:gd name="connsiteY88" fmla="*/ 18088 h 251333"/>
                <a:gd name="connsiteX89" fmla="*/ 0 w 193307"/>
                <a:gd name="connsiteY89" fmla="*/ 24753 h 251333"/>
                <a:gd name="connsiteX90" fmla="*/ 0 w 193307"/>
                <a:gd name="connsiteY90" fmla="*/ 28561 h 251333"/>
                <a:gd name="connsiteX91" fmla="*/ 2857 w 193307"/>
                <a:gd name="connsiteY91" fmla="*/ 35225 h 251333"/>
                <a:gd name="connsiteX92" fmla="*/ 9523 w 193307"/>
                <a:gd name="connsiteY92" fmla="*/ 39033 h 251333"/>
                <a:gd name="connsiteX93" fmla="*/ 15236 w 193307"/>
                <a:gd name="connsiteY93" fmla="*/ 45697 h 251333"/>
                <a:gd name="connsiteX94" fmla="*/ 19045 w 193307"/>
                <a:gd name="connsiteY94" fmla="*/ 45697 h 251333"/>
                <a:gd name="connsiteX95" fmla="*/ 34281 w 193307"/>
                <a:gd name="connsiteY95" fmla="*/ 57121 h 251333"/>
                <a:gd name="connsiteX96" fmla="*/ 34281 w 193307"/>
                <a:gd name="connsiteY96" fmla="*/ 63786 h 251333"/>
                <a:gd name="connsiteX97" fmla="*/ 15236 w 193307"/>
                <a:gd name="connsiteY97" fmla="*/ 63786 h 251333"/>
                <a:gd name="connsiteX98" fmla="*/ 15236 w 193307"/>
                <a:gd name="connsiteY98" fmla="*/ 81874 h 251333"/>
                <a:gd name="connsiteX99" fmla="*/ 12380 w 193307"/>
                <a:gd name="connsiteY99" fmla="*/ 81874 h 251333"/>
                <a:gd name="connsiteX100" fmla="*/ 6666 w 193307"/>
                <a:gd name="connsiteY100" fmla="*/ 88538 h 251333"/>
                <a:gd name="connsiteX101" fmla="*/ 12380 w 193307"/>
                <a:gd name="connsiteY101" fmla="*/ 96154 h 251333"/>
                <a:gd name="connsiteX102" fmla="*/ 19045 w 193307"/>
                <a:gd name="connsiteY102" fmla="*/ 99010 h 251333"/>
                <a:gd name="connsiteX103" fmla="*/ 27616 w 193307"/>
                <a:gd name="connsiteY103" fmla="*/ 99010 h 251333"/>
                <a:gd name="connsiteX104" fmla="*/ 34281 w 193307"/>
                <a:gd name="connsiteY104" fmla="*/ 102818 h 251333"/>
                <a:gd name="connsiteX105" fmla="*/ 37138 w 193307"/>
                <a:gd name="connsiteY105" fmla="*/ 106626 h 251333"/>
                <a:gd name="connsiteX106" fmla="*/ 37138 w 193307"/>
                <a:gd name="connsiteY106" fmla="*/ 109482 h 251333"/>
                <a:gd name="connsiteX107" fmla="*/ 34281 w 193307"/>
                <a:gd name="connsiteY107" fmla="*/ 119955 h 251333"/>
                <a:gd name="connsiteX108" fmla="*/ 31425 w 193307"/>
                <a:gd name="connsiteY108" fmla="*/ 123763 h 251333"/>
                <a:gd name="connsiteX109" fmla="*/ 27616 w 193307"/>
                <a:gd name="connsiteY109" fmla="*/ 131379 h 251333"/>
                <a:gd name="connsiteX110" fmla="*/ 34281 w 193307"/>
                <a:gd name="connsiteY110" fmla="*/ 148515 h 251333"/>
                <a:gd name="connsiteX111" fmla="*/ 49517 w 193307"/>
                <a:gd name="connsiteY111" fmla="*/ 162796 h 251333"/>
                <a:gd name="connsiteX112" fmla="*/ 49517 w 193307"/>
                <a:gd name="connsiteY112" fmla="*/ 180884 h 251333"/>
                <a:gd name="connsiteX113" fmla="*/ 59040 w 193307"/>
                <a:gd name="connsiteY113" fmla="*/ 205637 h 251333"/>
                <a:gd name="connsiteX114" fmla="*/ 56183 w 193307"/>
                <a:gd name="connsiteY114" fmla="*/ 22277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93307" h="251333">
                  <a:moveTo>
                    <a:pt x="68562" y="244670"/>
                  </a:moveTo>
                  <a:lnTo>
                    <a:pt x="71419" y="209445"/>
                  </a:lnTo>
                  <a:lnTo>
                    <a:pt x="75228" y="209445"/>
                  </a:lnTo>
                  <a:lnTo>
                    <a:pt x="78085" y="212301"/>
                  </a:lnTo>
                  <a:lnTo>
                    <a:pt x="83799" y="212301"/>
                  </a:lnTo>
                  <a:lnTo>
                    <a:pt x="90464" y="216109"/>
                  </a:lnTo>
                  <a:lnTo>
                    <a:pt x="99986" y="219917"/>
                  </a:lnTo>
                  <a:lnTo>
                    <a:pt x="112366" y="219917"/>
                  </a:lnTo>
                  <a:lnTo>
                    <a:pt x="109509" y="216109"/>
                  </a:lnTo>
                  <a:lnTo>
                    <a:pt x="109509" y="205637"/>
                  </a:lnTo>
                  <a:lnTo>
                    <a:pt x="105700" y="201829"/>
                  </a:lnTo>
                  <a:lnTo>
                    <a:pt x="115223" y="201829"/>
                  </a:lnTo>
                  <a:lnTo>
                    <a:pt x="134268" y="212301"/>
                  </a:lnTo>
                  <a:lnTo>
                    <a:pt x="139981" y="212301"/>
                  </a:lnTo>
                  <a:lnTo>
                    <a:pt x="146647" y="205637"/>
                  </a:lnTo>
                  <a:lnTo>
                    <a:pt x="146647" y="198021"/>
                  </a:lnTo>
                  <a:lnTo>
                    <a:pt x="139981" y="177076"/>
                  </a:lnTo>
                  <a:lnTo>
                    <a:pt x="165692" y="209445"/>
                  </a:lnTo>
                  <a:lnTo>
                    <a:pt x="165692" y="212301"/>
                  </a:lnTo>
                  <a:lnTo>
                    <a:pt x="161883" y="216109"/>
                  </a:lnTo>
                  <a:lnTo>
                    <a:pt x="161883" y="230389"/>
                  </a:lnTo>
                  <a:lnTo>
                    <a:pt x="159026" y="237053"/>
                  </a:lnTo>
                  <a:lnTo>
                    <a:pt x="159026" y="244670"/>
                  </a:lnTo>
                  <a:lnTo>
                    <a:pt x="161883" y="247525"/>
                  </a:lnTo>
                  <a:lnTo>
                    <a:pt x="168549" y="247525"/>
                  </a:lnTo>
                  <a:lnTo>
                    <a:pt x="171405" y="251334"/>
                  </a:lnTo>
                  <a:lnTo>
                    <a:pt x="174262" y="244670"/>
                  </a:lnTo>
                  <a:lnTo>
                    <a:pt x="174262" y="240862"/>
                  </a:lnTo>
                  <a:lnTo>
                    <a:pt x="193307" y="244670"/>
                  </a:lnTo>
                  <a:lnTo>
                    <a:pt x="187594" y="209445"/>
                  </a:lnTo>
                  <a:lnTo>
                    <a:pt x="187594" y="205637"/>
                  </a:lnTo>
                  <a:lnTo>
                    <a:pt x="183785" y="201829"/>
                  </a:lnTo>
                  <a:lnTo>
                    <a:pt x="180928" y="195164"/>
                  </a:lnTo>
                  <a:lnTo>
                    <a:pt x="178071" y="183740"/>
                  </a:lnTo>
                  <a:lnTo>
                    <a:pt x="174262" y="177076"/>
                  </a:lnTo>
                  <a:lnTo>
                    <a:pt x="174262" y="170412"/>
                  </a:lnTo>
                  <a:lnTo>
                    <a:pt x="171405" y="162796"/>
                  </a:lnTo>
                  <a:lnTo>
                    <a:pt x="171405" y="158988"/>
                  </a:lnTo>
                  <a:lnTo>
                    <a:pt x="168549" y="152323"/>
                  </a:lnTo>
                  <a:lnTo>
                    <a:pt x="168549" y="141851"/>
                  </a:lnTo>
                  <a:lnTo>
                    <a:pt x="165692" y="138043"/>
                  </a:lnTo>
                  <a:lnTo>
                    <a:pt x="159026" y="134235"/>
                  </a:lnTo>
                  <a:lnTo>
                    <a:pt x="149504" y="134235"/>
                  </a:lnTo>
                  <a:lnTo>
                    <a:pt x="149504" y="148515"/>
                  </a:lnTo>
                  <a:lnTo>
                    <a:pt x="146647" y="170412"/>
                  </a:lnTo>
                  <a:lnTo>
                    <a:pt x="137124" y="156131"/>
                  </a:lnTo>
                  <a:lnTo>
                    <a:pt x="134268" y="156131"/>
                  </a:lnTo>
                  <a:lnTo>
                    <a:pt x="124745" y="144707"/>
                  </a:lnTo>
                  <a:lnTo>
                    <a:pt x="121889" y="138043"/>
                  </a:lnTo>
                  <a:lnTo>
                    <a:pt x="121889" y="127571"/>
                  </a:lnTo>
                  <a:lnTo>
                    <a:pt x="124745" y="119955"/>
                  </a:lnTo>
                  <a:lnTo>
                    <a:pt x="130459" y="113290"/>
                  </a:lnTo>
                  <a:lnTo>
                    <a:pt x="134268" y="113290"/>
                  </a:lnTo>
                  <a:lnTo>
                    <a:pt x="139981" y="109482"/>
                  </a:lnTo>
                  <a:lnTo>
                    <a:pt x="143790" y="109482"/>
                  </a:lnTo>
                  <a:lnTo>
                    <a:pt x="146647" y="106626"/>
                  </a:lnTo>
                  <a:lnTo>
                    <a:pt x="149504" y="99010"/>
                  </a:lnTo>
                  <a:lnTo>
                    <a:pt x="152360" y="88538"/>
                  </a:lnTo>
                  <a:lnTo>
                    <a:pt x="152360" y="81874"/>
                  </a:lnTo>
                  <a:lnTo>
                    <a:pt x="156169" y="81874"/>
                  </a:lnTo>
                  <a:lnTo>
                    <a:pt x="159026" y="78066"/>
                  </a:lnTo>
                  <a:lnTo>
                    <a:pt x="159026" y="74258"/>
                  </a:lnTo>
                  <a:lnTo>
                    <a:pt x="146647" y="59978"/>
                  </a:lnTo>
                  <a:lnTo>
                    <a:pt x="143790" y="59978"/>
                  </a:lnTo>
                  <a:lnTo>
                    <a:pt x="118079" y="67594"/>
                  </a:lnTo>
                  <a:lnTo>
                    <a:pt x="109509" y="67594"/>
                  </a:lnTo>
                  <a:lnTo>
                    <a:pt x="102844" y="63786"/>
                  </a:lnTo>
                  <a:lnTo>
                    <a:pt x="71419" y="63786"/>
                  </a:lnTo>
                  <a:lnTo>
                    <a:pt x="68562" y="59978"/>
                  </a:lnTo>
                  <a:lnTo>
                    <a:pt x="65706" y="59978"/>
                  </a:lnTo>
                  <a:lnTo>
                    <a:pt x="65706" y="39033"/>
                  </a:lnTo>
                  <a:lnTo>
                    <a:pt x="61896" y="39033"/>
                  </a:lnTo>
                  <a:lnTo>
                    <a:pt x="61896" y="20945"/>
                  </a:lnTo>
                  <a:lnTo>
                    <a:pt x="59040" y="18088"/>
                  </a:lnTo>
                  <a:lnTo>
                    <a:pt x="56183" y="18088"/>
                  </a:lnTo>
                  <a:lnTo>
                    <a:pt x="53326" y="14280"/>
                  </a:lnTo>
                  <a:lnTo>
                    <a:pt x="49517" y="24753"/>
                  </a:lnTo>
                  <a:lnTo>
                    <a:pt x="46661" y="20945"/>
                  </a:lnTo>
                  <a:lnTo>
                    <a:pt x="39995" y="20945"/>
                  </a:lnTo>
                  <a:lnTo>
                    <a:pt x="37138" y="18088"/>
                  </a:lnTo>
                  <a:lnTo>
                    <a:pt x="34281" y="10472"/>
                  </a:lnTo>
                  <a:lnTo>
                    <a:pt x="34281" y="6664"/>
                  </a:lnTo>
                  <a:lnTo>
                    <a:pt x="31425" y="0"/>
                  </a:lnTo>
                  <a:lnTo>
                    <a:pt x="21902" y="3808"/>
                  </a:lnTo>
                  <a:lnTo>
                    <a:pt x="24759" y="6664"/>
                  </a:lnTo>
                  <a:lnTo>
                    <a:pt x="12380" y="0"/>
                  </a:lnTo>
                  <a:lnTo>
                    <a:pt x="2857" y="0"/>
                  </a:lnTo>
                  <a:lnTo>
                    <a:pt x="9523" y="10472"/>
                  </a:lnTo>
                  <a:lnTo>
                    <a:pt x="2857" y="18088"/>
                  </a:lnTo>
                  <a:lnTo>
                    <a:pt x="0" y="24753"/>
                  </a:lnTo>
                  <a:lnTo>
                    <a:pt x="0" y="28561"/>
                  </a:lnTo>
                  <a:lnTo>
                    <a:pt x="2857" y="35225"/>
                  </a:lnTo>
                  <a:lnTo>
                    <a:pt x="9523" y="39033"/>
                  </a:lnTo>
                  <a:lnTo>
                    <a:pt x="15236" y="45697"/>
                  </a:lnTo>
                  <a:lnTo>
                    <a:pt x="19045" y="45697"/>
                  </a:lnTo>
                  <a:lnTo>
                    <a:pt x="34281" y="57121"/>
                  </a:lnTo>
                  <a:lnTo>
                    <a:pt x="34281" y="63786"/>
                  </a:lnTo>
                  <a:lnTo>
                    <a:pt x="15236" y="63786"/>
                  </a:lnTo>
                  <a:lnTo>
                    <a:pt x="15236" y="81874"/>
                  </a:lnTo>
                  <a:lnTo>
                    <a:pt x="12380" y="81874"/>
                  </a:lnTo>
                  <a:lnTo>
                    <a:pt x="6666" y="88538"/>
                  </a:lnTo>
                  <a:lnTo>
                    <a:pt x="12380" y="96154"/>
                  </a:lnTo>
                  <a:lnTo>
                    <a:pt x="19045" y="99010"/>
                  </a:lnTo>
                  <a:lnTo>
                    <a:pt x="27616" y="99010"/>
                  </a:lnTo>
                  <a:lnTo>
                    <a:pt x="34281" y="102818"/>
                  </a:lnTo>
                  <a:lnTo>
                    <a:pt x="37138" y="106626"/>
                  </a:lnTo>
                  <a:lnTo>
                    <a:pt x="37138" y="109482"/>
                  </a:lnTo>
                  <a:lnTo>
                    <a:pt x="34281" y="119955"/>
                  </a:lnTo>
                  <a:lnTo>
                    <a:pt x="31425" y="123763"/>
                  </a:lnTo>
                  <a:lnTo>
                    <a:pt x="27616" y="131379"/>
                  </a:lnTo>
                  <a:lnTo>
                    <a:pt x="34281" y="148515"/>
                  </a:lnTo>
                  <a:lnTo>
                    <a:pt x="49517" y="162796"/>
                  </a:lnTo>
                  <a:lnTo>
                    <a:pt x="49517" y="180884"/>
                  </a:lnTo>
                  <a:lnTo>
                    <a:pt x="59040" y="205637"/>
                  </a:lnTo>
                  <a:lnTo>
                    <a:pt x="56183" y="222773"/>
                  </a:lnTo>
                  <a:close/>
                </a:path>
              </a:pathLst>
            </a:custGeom>
            <a:noFill/>
            <a:ln w="2379" cap="flat">
              <a:solidFill>
                <a:srgbClr val="FFFFFF"/>
              </a:solidFill>
              <a:prstDash val="solid"/>
              <a:round/>
            </a:ln>
          </p:spPr>
          <p:txBody>
            <a:bodyPr rtlCol="0" anchor="ctr"/>
            <a:lstStyle/>
            <a:p>
              <a:endParaRPr lang="en-US" noProof="0" dirty="0"/>
            </a:p>
          </p:txBody>
        </p:sp>
        <p:sp>
          <p:nvSpPr>
            <p:cNvPr id="6531" name="Serbest Form 6530">
              <a:extLst>
                <a:ext uri="{FF2B5EF4-FFF2-40B4-BE49-F238E27FC236}">
                  <a16:creationId xmlns:a16="http://schemas.microsoft.com/office/drawing/2014/main" id="{7E492A03-B93B-4C4F-943E-C6274FF804F5}"/>
                </a:ext>
              </a:extLst>
            </p:cNvPr>
            <p:cNvSpPr/>
            <p:nvPr/>
          </p:nvSpPr>
          <p:spPr>
            <a:xfrm>
              <a:off x="7548423" y="2728312"/>
              <a:ext cx="15948" cy="19040"/>
            </a:xfrm>
            <a:custGeom>
              <a:avLst/>
              <a:gdLst>
                <a:gd name="connsiteX0" fmla="*/ 9282 w 15948"/>
                <a:gd name="connsiteY0" fmla="*/ 0 h 19040"/>
                <a:gd name="connsiteX1" fmla="*/ 15948 w 15948"/>
                <a:gd name="connsiteY1" fmla="*/ 7616 h 19040"/>
                <a:gd name="connsiteX2" fmla="*/ 15948 w 15948"/>
                <a:gd name="connsiteY2" fmla="*/ 9520 h 19040"/>
                <a:gd name="connsiteX3" fmla="*/ 9282 w 15948"/>
                <a:gd name="connsiteY3" fmla="*/ 19040 h 19040"/>
                <a:gd name="connsiteX4" fmla="*/ 4521 w 15948"/>
                <a:gd name="connsiteY4" fmla="*/ 12376 h 19040"/>
                <a:gd name="connsiteX5" fmla="*/ 712 w 15948"/>
                <a:gd name="connsiteY5" fmla="*/ 5712 h 19040"/>
                <a:gd name="connsiteX6" fmla="*/ 9282 w 15948"/>
                <a:gd name="connsiteY6" fmla="*/ 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48" h="19040">
                  <a:moveTo>
                    <a:pt x="9282" y="0"/>
                  </a:moveTo>
                  <a:cubicBezTo>
                    <a:pt x="13091" y="0"/>
                    <a:pt x="15948" y="2856"/>
                    <a:pt x="15948" y="7616"/>
                  </a:cubicBezTo>
                  <a:cubicBezTo>
                    <a:pt x="15948" y="8568"/>
                    <a:pt x="15948" y="9520"/>
                    <a:pt x="15948" y="9520"/>
                  </a:cubicBezTo>
                  <a:cubicBezTo>
                    <a:pt x="14995" y="12376"/>
                    <a:pt x="16900" y="19040"/>
                    <a:pt x="9282" y="19040"/>
                  </a:cubicBezTo>
                  <a:cubicBezTo>
                    <a:pt x="1664" y="19040"/>
                    <a:pt x="4521" y="14280"/>
                    <a:pt x="4521" y="12376"/>
                  </a:cubicBezTo>
                  <a:cubicBezTo>
                    <a:pt x="4521" y="10472"/>
                    <a:pt x="-2145" y="9520"/>
                    <a:pt x="712" y="5712"/>
                  </a:cubicBezTo>
                  <a:lnTo>
                    <a:pt x="9282" y="0"/>
                  </a:lnTo>
                  <a:close/>
                </a:path>
              </a:pathLst>
            </a:custGeom>
            <a:solidFill>
              <a:srgbClr val="AFABAB"/>
            </a:solidFill>
            <a:ln w="9518" cap="flat">
              <a:noFill/>
              <a:prstDash val="solid"/>
              <a:miter/>
            </a:ln>
          </p:spPr>
          <p:txBody>
            <a:bodyPr rtlCol="0" anchor="ctr"/>
            <a:lstStyle/>
            <a:p>
              <a:endParaRPr lang="en-US" noProof="0" dirty="0"/>
            </a:p>
          </p:txBody>
        </p:sp>
        <p:sp>
          <p:nvSpPr>
            <p:cNvPr id="6532" name="Serbest Form 6531">
              <a:extLst>
                <a:ext uri="{FF2B5EF4-FFF2-40B4-BE49-F238E27FC236}">
                  <a16:creationId xmlns:a16="http://schemas.microsoft.com/office/drawing/2014/main" id="{73529565-52F1-1441-8938-115208FBA789}"/>
                </a:ext>
              </a:extLst>
            </p:cNvPr>
            <p:cNvSpPr/>
            <p:nvPr/>
          </p:nvSpPr>
          <p:spPr>
            <a:xfrm>
              <a:off x="7548423" y="2728312"/>
              <a:ext cx="15948" cy="19040"/>
            </a:xfrm>
            <a:custGeom>
              <a:avLst/>
              <a:gdLst>
                <a:gd name="connsiteX0" fmla="*/ 9282 w 15948"/>
                <a:gd name="connsiteY0" fmla="*/ 0 h 19040"/>
                <a:gd name="connsiteX1" fmla="*/ 15948 w 15948"/>
                <a:gd name="connsiteY1" fmla="*/ 7616 h 19040"/>
                <a:gd name="connsiteX2" fmla="*/ 15948 w 15948"/>
                <a:gd name="connsiteY2" fmla="*/ 9520 h 19040"/>
                <a:gd name="connsiteX3" fmla="*/ 9282 w 15948"/>
                <a:gd name="connsiteY3" fmla="*/ 19040 h 19040"/>
                <a:gd name="connsiteX4" fmla="*/ 4521 w 15948"/>
                <a:gd name="connsiteY4" fmla="*/ 12376 h 19040"/>
                <a:gd name="connsiteX5" fmla="*/ 712 w 15948"/>
                <a:gd name="connsiteY5" fmla="*/ 5712 h 19040"/>
                <a:gd name="connsiteX6" fmla="*/ 9282 w 15948"/>
                <a:gd name="connsiteY6" fmla="*/ 0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48" h="19040">
                  <a:moveTo>
                    <a:pt x="9282" y="0"/>
                  </a:moveTo>
                  <a:cubicBezTo>
                    <a:pt x="13091" y="0"/>
                    <a:pt x="15948" y="2856"/>
                    <a:pt x="15948" y="7616"/>
                  </a:cubicBezTo>
                  <a:cubicBezTo>
                    <a:pt x="15948" y="8568"/>
                    <a:pt x="15948" y="9520"/>
                    <a:pt x="15948" y="9520"/>
                  </a:cubicBezTo>
                  <a:cubicBezTo>
                    <a:pt x="14995" y="12376"/>
                    <a:pt x="16900" y="19040"/>
                    <a:pt x="9282" y="19040"/>
                  </a:cubicBezTo>
                  <a:cubicBezTo>
                    <a:pt x="1664" y="19040"/>
                    <a:pt x="4521" y="14280"/>
                    <a:pt x="4521" y="12376"/>
                  </a:cubicBezTo>
                  <a:cubicBezTo>
                    <a:pt x="4521" y="10472"/>
                    <a:pt x="-2145" y="9520"/>
                    <a:pt x="712" y="5712"/>
                  </a:cubicBezTo>
                  <a:lnTo>
                    <a:pt x="9282" y="0"/>
                  </a:lnTo>
                  <a:close/>
                </a:path>
              </a:pathLst>
            </a:custGeom>
            <a:noFill/>
            <a:ln w="2379" cap="flat">
              <a:solidFill>
                <a:srgbClr val="FFFFFF"/>
              </a:solidFill>
              <a:prstDash val="solid"/>
              <a:round/>
            </a:ln>
          </p:spPr>
          <p:txBody>
            <a:bodyPr rtlCol="0" anchor="ctr"/>
            <a:lstStyle/>
            <a:p>
              <a:endParaRPr lang="en-US" noProof="0" dirty="0"/>
            </a:p>
          </p:txBody>
        </p:sp>
        <p:sp>
          <p:nvSpPr>
            <p:cNvPr id="6533" name="Serbest Form 6532">
              <a:extLst>
                <a:ext uri="{FF2B5EF4-FFF2-40B4-BE49-F238E27FC236}">
                  <a16:creationId xmlns:a16="http://schemas.microsoft.com/office/drawing/2014/main" id="{C38AD5F8-3282-D44F-990A-C79DA766B47C}"/>
                </a:ext>
              </a:extLst>
            </p:cNvPr>
            <p:cNvSpPr/>
            <p:nvPr/>
          </p:nvSpPr>
          <p:spPr>
            <a:xfrm>
              <a:off x="6444523" y="1336457"/>
              <a:ext cx="309481" cy="213252"/>
            </a:xfrm>
            <a:custGeom>
              <a:avLst/>
              <a:gdLst>
                <a:gd name="connsiteX0" fmla="*/ 12380 w 309481"/>
                <a:gd name="connsiteY0" fmla="*/ 178028 h 213252"/>
                <a:gd name="connsiteX1" fmla="*/ 12380 w 309481"/>
                <a:gd name="connsiteY1" fmla="*/ 195164 h 213252"/>
                <a:gd name="connsiteX2" fmla="*/ 16188 w 309481"/>
                <a:gd name="connsiteY2" fmla="*/ 202781 h 213252"/>
                <a:gd name="connsiteX3" fmla="*/ 19045 w 309481"/>
                <a:gd name="connsiteY3" fmla="*/ 205637 h 213252"/>
                <a:gd name="connsiteX4" fmla="*/ 25711 w 309481"/>
                <a:gd name="connsiteY4" fmla="*/ 205637 h 213252"/>
                <a:gd name="connsiteX5" fmla="*/ 32377 w 309481"/>
                <a:gd name="connsiteY5" fmla="*/ 202781 h 213252"/>
                <a:gd name="connsiteX6" fmla="*/ 39043 w 309481"/>
                <a:gd name="connsiteY6" fmla="*/ 195164 h 213252"/>
                <a:gd name="connsiteX7" fmla="*/ 39043 w 309481"/>
                <a:gd name="connsiteY7" fmla="*/ 192308 h 213252"/>
                <a:gd name="connsiteX8" fmla="*/ 58088 w 309481"/>
                <a:gd name="connsiteY8" fmla="*/ 192308 h 213252"/>
                <a:gd name="connsiteX9" fmla="*/ 64754 w 309481"/>
                <a:gd name="connsiteY9" fmla="*/ 188500 h 213252"/>
                <a:gd name="connsiteX10" fmla="*/ 67610 w 309481"/>
                <a:gd name="connsiteY10" fmla="*/ 185644 h 213252"/>
                <a:gd name="connsiteX11" fmla="*/ 94273 w 309481"/>
                <a:gd name="connsiteY11" fmla="*/ 185644 h 213252"/>
                <a:gd name="connsiteX12" fmla="*/ 94273 w 309481"/>
                <a:gd name="connsiteY12" fmla="*/ 188500 h 213252"/>
                <a:gd name="connsiteX13" fmla="*/ 97130 w 309481"/>
                <a:gd name="connsiteY13" fmla="*/ 192308 h 213252"/>
                <a:gd name="connsiteX14" fmla="*/ 117127 w 309481"/>
                <a:gd name="connsiteY14" fmla="*/ 192308 h 213252"/>
                <a:gd name="connsiteX15" fmla="*/ 130459 w 309481"/>
                <a:gd name="connsiteY15" fmla="*/ 195164 h 213252"/>
                <a:gd name="connsiteX16" fmla="*/ 139981 w 309481"/>
                <a:gd name="connsiteY16" fmla="*/ 202781 h 213252"/>
                <a:gd name="connsiteX17" fmla="*/ 142838 w 309481"/>
                <a:gd name="connsiteY17" fmla="*/ 198973 h 213252"/>
                <a:gd name="connsiteX18" fmla="*/ 152360 w 309481"/>
                <a:gd name="connsiteY18" fmla="*/ 205637 h 213252"/>
                <a:gd name="connsiteX19" fmla="*/ 159026 w 309481"/>
                <a:gd name="connsiteY19" fmla="*/ 198973 h 213252"/>
                <a:gd name="connsiteX20" fmla="*/ 162835 w 309481"/>
                <a:gd name="connsiteY20" fmla="*/ 205637 h 213252"/>
                <a:gd name="connsiteX21" fmla="*/ 172358 w 309481"/>
                <a:gd name="connsiteY21" fmla="*/ 202781 h 213252"/>
                <a:gd name="connsiteX22" fmla="*/ 175214 w 309481"/>
                <a:gd name="connsiteY22" fmla="*/ 205637 h 213252"/>
                <a:gd name="connsiteX23" fmla="*/ 181880 w 309481"/>
                <a:gd name="connsiteY23" fmla="*/ 202781 h 213252"/>
                <a:gd name="connsiteX24" fmla="*/ 188546 w 309481"/>
                <a:gd name="connsiteY24" fmla="*/ 209445 h 213252"/>
                <a:gd name="connsiteX25" fmla="*/ 188546 w 309481"/>
                <a:gd name="connsiteY25" fmla="*/ 205637 h 213252"/>
                <a:gd name="connsiteX26" fmla="*/ 191403 w 309481"/>
                <a:gd name="connsiteY26" fmla="*/ 202781 h 213252"/>
                <a:gd name="connsiteX27" fmla="*/ 201877 w 309481"/>
                <a:gd name="connsiteY27" fmla="*/ 202781 h 213252"/>
                <a:gd name="connsiteX28" fmla="*/ 204734 w 309481"/>
                <a:gd name="connsiteY28" fmla="*/ 205637 h 213252"/>
                <a:gd name="connsiteX29" fmla="*/ 204734 w 309481"/>
                <a:gd name="connsiteY29" fmla="*/ 213253 h 213252"/>
                <a:gd name="connsiteX30" fmla="*/ 208543 w 309481"/>
                <a:gd name="connsiteY30" fmla="*/ 213253 h 213252"/>
                <a:gd name="connsiteX31" fmla="*/ 214256 w 309481"/>
                <a:gd name="connsiteY31" fmla="*/ 209445 h 213252"/>
                <a:gd name="connsiteX32" fmla="*/ 227588 w 309481"/>
                <a:gd name="connsiteY32" fmla="*/ 209445 h 213252"/>
                <a:gd name="connsiteX33" fmla="*/ 230445 w 309481"/>
                <a:gd name="connsiteY33" fmla="*/ 213253 h 213252"/>
                <a:gd name="connsiteX34" fmla="*/ 240920 w 309481"/>
                <a:gd name="connsiteY34" fmla="*/ 213253 h 213252"/>
                <a:gd name="connsiteX35" fmla="*/ 243777 w 309481"/>
                <a:gd name="connsiteY35" fmla="*/ 209445 h 213252"/>
                <a:gd name="connsiteX36" fmla="*/ 243777 w 309481"/>
                <a:gd name="connsiteY36" fmla="*/ 202781 h 213252"/>
                <a:gd name="connsiteX37" fmla="*/ 240920 w 309481"/>
                <a:gd name="connsiteY37" fmla="*/ 198973 h 213252"/>
                <a:gd name="connsiteX38" fmla="*/ 243777 w 309481"/>
                <a:gd name="connsiteY38" fmla="*/ 192308 h 213252"/>
                <a:gd name="connsiteX39" fmla="*/ 247585 w 309481"/>
                <a:gd name="connsiteY39" fmla="*/ 188500 h 213252"/>
                <a:gd name="connsiteX40" fmla="*/ 254251 w 309481"/>
                <a:gd name="connsiteY40" fmla="*/ 185644 h 213252"/>
                <a:gd name="connsiteX41" fmla="*/ 257108 w 309481"/>
                <a:gd name="connsiteY41" fmla="*/ 178028 h 213252"/>
                <a:gd name="connsiteX42" fmla="*/ 270440 w 309481"/>
                <a:gd name="connsiteY42" fmla="*/ 178028 h 213252"/>
                <a:gd name="connsiteX43" fmla="*/ 279962 w 309481"/>
                <a:gd name="connsiteY43" fmla="*/ 181836 h 213252"/>
                <a:gd name="connsiteX44" fmla="*/ 279962 w 309481"/>
                <a:gd name="connsiteY44" fmla="*/ 171364 h 213252"/>
                <a:gd name="connsiteX45" fmla="*/ 276153 w 309481"/>
                <a:gd name="connsiteY45" fmla="*/ 164700 h 213252"/>
                <a:gd name="connsiteX46" fmla="*/ 273296 w 309481"/>
                <a:gd name="connsiteY46" fmla="*/ 160892 h 213252"/>
                <a:gd name="connsiteX47" fmla="*/ 273296 w 309481"/>
                <a:gd name="connsiteY47" fmla="*/ 151371 h 213252"/>
                <a:gd name="connsiteX48" fmla="*/ 259965 w 309481"/>
                <a:gd name="connsiteY48" fmla="*/ 137091 h 213252"/>
                <a:gd name="connsiteX49" fmla="*/ 259965 w 309481"/>
                <a:gd name="connsiteY49" fmla="*/ 134235 h 213252"/>
                <a:gd name="connsiteX50" fmla="*/ 263774 w 309481"/>
                <a:gd name="connsiteY50" fmla="*/ 130427 h 213252"/>
                <a:gd name="connsiteX51" fmla="*/ 276153 w 309481"/>
                <a:gd name="connsiteY51" fmla="*/ 130427 h 213252"/>
                <a:gd name="connsiteX52" fmla="*/ 276153 w 309481"/>
                <a:gd name="connsiteY52" fmla="*/ 134235 h 213252"/>
                <a:gd name="connsiteX53" fmla="*/ 279962 w 309481"/>
                <a:gd name="connsiteY53" fmla="*/ 134235 h 213252"/>
                <a:gd name="connsiteX54" fmla="*/ 282819 w 309481"/>
                <a:gd name="connsiteY54" fmla="*/ 137091 h 213252"/>
                <a:gd name="connsiteX55" fmla="*/ 286628 w 309481"/>
                <a:gd name="connsiteY55" fmla="*/ 137091 h 213252"/>
                <a:gd name="connsiteX56" fmla="*/ 299007 w 309481"/>
                <a:gd name="connsiteY56" fmla="*/ 130427 h 213252"/>
                <a:gd name="connsiteX57" fmla="*/ 302816 w 309481"/>
                <a:gd name="connsiteY57" fmla="*/ 123763 h 213252"/>
                <a:gd name="connsiteX58" fmla="*/ 309482 w 309481"/>
                <a:gd name="connsiteY58" fmla="*/ 119955 h 213252"/>
                <a:gd name="connsiteX59" fmla="*/ 296150 w 309481"/>
                <a:gd name="connsiteY59" fmla="*/ 113291 h 213252"/>
                <a:gd name="connsiteX60" fmla="*/ 299007 w 309481"/>
                <a:gd name="connsiteY60" fmla="*/ 109482 h 213252"/>
                <a:gd name="connsiteX61" fmla="*/ 299007 w 309481"/>
                <a:gd name="connsiteY61" fmla="*/ 106626 h 213252"/>
                <a:gd name="connsiteX62" fmla="*/ 296150 w 309481"/>
                <a:gd name="connsiteY62" fmla="*/ 106626 h 213252"/>
                <a:gd name="connsiteX63" fmla="*/ 292341 w 309481"/>
                <a:gd name="connsiteY63" fmla="*/ 102818 h 213252"/>
                <a:gd name="connsiteX64" fmla="*/ 273296 w 309481"/>
                <a:gd name="connsiteY64" fmla="*/ 102818 h 213252"/>
                <a:gd name="connsiteX65" fmla="*/ 273296 w 309481"/>
                <a:gd name="connsiteY65" fmla="*/ 89490 h 213252"/>
                <a:gd name="connsiteX66" fmla="*/ 257108 w 309481"/>
                <a:gd name="connsiteY66" fmla="*/ 81874 h 213252"/>
                <a:gd name="connsiteX67" fmla="*/ 257108 w 309481"/>
                <a:gd name="connsiteY67" fmla="*/ 75210 h 213252"/>
                <a:gd name="connsiteX68" fmla="*/ 247585 w 309481"/>
                <a:gd name="connsiteY68" fmla="*/ 65689 h 213252"/>
                <a:gd name="connsiteX69" fmla="*/ 240920 w 309481"/>
                <a:gd name="connsiteY69" fmla="*/ 61881 h 213252"/>
                <a:gd name="connsiteX70" fmla="*/ 237111 w 309481"/>
                <a:gd name="connsiteY70" fmla="*/ 58073 h 213252"/>
                <a:gd name="connsiteX71" fmla="*/ 240920 w 309481"/>
                <a:gd name="connsiteY71" fmla="*/ 48553 h 213252"/>
                <a:gd name="connsiteX72" fmla="*/ 234254 w 309481"/>
                <a:gd name="connsiteY72" fmla="*/ 38081 h 213252"/>
                <a:gd name="connsiteX73" fmla="*/ 237111 w 309481"/>
                <a:gd name="connsiteY73" fmla="*/ 34273 h 213252"/>
                <a:gd name="connsiteX74" fmla="*/ 237111 w 309481"/>
                <a:gd name="connsiteY74" fmla="*/ 27609 h 213252"/>
                <a:gd name="connsiteX75" fmla="*/ 234254 w 309481"/>
                <a:gd name="connsiteY75" fmla="*/ 23801 h 213252"/>
                <a:gd name="connsiteX76" fmla="*/ 214256 w 309481"/>
                <a:gd name="connsiteY76" fmla="*/ 14280 h 213252"/>
                <a:gd name="connsiteX77" fmla="*/ 211400 w 309481"/>
                <a:gd name="connsiteY77" fmla="*/ 10472 h 213252"/>
                <a:gd name="connsiteX78" fmla="*/ 208543 w 309481"/>
                <a:gd name="connsiteY78" fmla="*/ 10472 h 213252"/>
                <a:gd name="connsiteX79" fmla="*/ 191403 w 309481"/>
                <a:gd name="connsiteY79" fmla="*/ 20945 h 213252"/>
                <a:gd name="connsiteX80" fmla="*/ 188546 w 309481"/>
                <a:gd name="connsiteY80" fmla="*/ 10472 h 213252"/>
                <a:gd name="connsiteX81" fmla="*/ 168549 w 309481"/>
                <a:gd name="connsiteY81" fmla="*/ 6664 h 213252"/>
                <a:gd name="connsiteX82" fmla="*/ 162835 w 309481"/>
                <a:gd name="connsiteY82" fmla="*/ 10472 h 213252"/>
                <a:gd name="connsiteX83" fmla="*/ 162835 w 309481"/>
                <a:gd name="connsiteY83" fmla="*/ 6664 h 213252"/>
                <a:gd name="connsiteX84" fmla="*/ 159026 w 309481"/>
                <a:gd name="connsiteY84" fmla="*/ 3808 h 213252"/>
                <a:gd name="connsiteX85" fmla="*/ 149504 w 309481"/>
                <a:gd name="connsiteY85" fmla="*/ 3808 h 213252"/>
                <a:gd name="connsiteX86" fmla="*/ 146647 w 309481"/>
                <a:gd name="connsiteY86" fmla="*/ 0 h 213252"/>
                <a:gd name="connsiteX87" fmla="*/ 139981 w 309481"/>
                <a:gd name="connsiteY87" fmla="*/ 0 h 213252"/>
                <a:gd name="connsiteX88" fmla="*/ 136172 w 309481"/>
                <a:gd name="connsiteY88" fmla="*/ 3808 h 213252"/>
                <a:gd name="connsiteX89" fmla="*/ 133315 w 309481"/>
                <a:gd name="connsiteY89" fmla="*/ 10472 h 213252"/>
                <a:gd name="connsiteX90" fmla="*/ 130459 w 309481"/>
                <a:gd name="connsiteY90" fmla="*/ 14280 h 213252"/>
                <a:gd name="connsiteX91" fmla="*/ 126650 w 309481"/>
                <a:gd name="connsiteY91" fmla="*/ 14280 h 213252"/>
                <a:gd name="connsiteX92" fmla="*/ 123793 w 309481"/>
                <a:gd name="connsiteY92" fmla="*/ 17136 h 213252"/>
                <a:gd name="connsiteX93" fmla="*/ 119984 w 309481"/>
                <a:gd name="connsiteY93" fmla="*/ 14280 h 213252"/>
                <a:gd name="connsiteX94" fmla="*/ 106652 w 309481"/>
                <a:gd name="connsiteY94" fmla="*/ 14280 h 213252"/>
                <a:gd name="connsiteX95" fmla="*/ 103796 w 309481"/>
                <a:gd name="connsiteY95" fmla="*/ 17136 h 213252"/>
                <a:gd name="connsiteX96" fmla="*/ 97130 w 309481"/>
                <a:gd name="connsiteY96" fmla="*/ 20945 h 213252"/>
                <a:gd name="connsiteX97" fmla="*/ 94273 w 309481"/>
                <a:gd name="connsiteY97" fmla="*/ 23801 h 213252"/>
                <a:gd name="connsiteX98" fmla="*/ 94273 w 309481"/>
                <a:gd name="connsiteY98" fmla="*/ 30465 h 213252"/>
                <a:gd name="connsiteX99" fmla="*/ 103796 w 309481"/>
                <a:gd name="connsiteY99" fmla="*/ 40937 h 213252"/>
                <a:gd name="connsiteX100" fmla="*/ 100939 w 309481"/>
                <a:gd name="connsiteY100" fmla="*/ 44745 h 213252"/>
                <a:gd name="connsiteX101" fmla="*/ 90464 w 309481"/>
                <a:gd name="connsiteY101" fmla="*/ 44745 h 213252"/>
                <a:gd name="connsiteX102" fmla="*/ 87607 w 309481"/>
                <a:gd name="connsiteY102" fmla="*/ 40937 h 213252"/>
                <a:gd name="connsiteX103" fmla="*/ 84751 w 309481"/>
                <a:gd name="connsiteY103" fmla="*/ 40937 h 213252"/>
                <a:gd name="connsiteX104" fmla="*/ 87607 w 309481"/>
                <a:gd name="connsiteY104" fmla="*/ 51409 h 213252"/>
                <a:gd name="connsiteX105" fmla="*/ 78085 w 309481"/>
                <a:gd name="connsiteY105" fmla="*/ 51409 h 213252"/>
                <a:gd name="connsiteX106" fmla="*/ 74276 w 309481"/>
                <a:gd name="connsiteY106" fmla="*/ 55217 h 213252"/>
                <a:gd name="connsiteX107" fmla="*/ 74276 w 309481"/>
                <a:gd name="connsiteY107" fmla="*/ 58073 h 213252"/>
                <a:gd name="connsiteX108" fmla="*/ 78085 w 309481"/>
                <a:gd name="connsiteY108" fmla="*/ 65689 h 213252"/>
                <a:gd name="connsiteX109" fmla="*/ 78085 w 309481"/>
                <a:gd name="connsiteY109" fmla="*/ 68546 h 213252"/>
                <a:gd name="connsiteX110" fmla="*/ 71419 w 309481"/>
                <a:gd name="connsiteY110" fmla="*/ 68546 h 213252"/>
                <a:gd name="connsiteX111" fmla="*/ 71419 w 309481"/>
                <a:gd name="connsiteY111" fmla="*/ 72354 h 213252"/>
                <a:gd name="connsiteX112" fmla="*/ 74276 w 309481"/>
                <a:gd name="connsiteY112" fmla="*/ 75210 h 213252"/>
                <a:gd name="connsiteX113" fmla="*/ 74276 w 309481"/>
                <a:gd name="connsiteY113" fmla="*/ 81874 h 213252"/>
                <a:gd name="connsiteX114" fmla="*/ 78085 w 309481"/>
                <a:gd name="connsiteY114" fmla="*/ 85682 h 213252"/>
                <a:gd name="connsiteX115" fmla="*/ 78085 w 309481"/>
                <a:gd name="connsiteY115" fmla="*/ 89490 h 213252"/>
                <a:gd name="connsiteX116" fmla="*/ 71419 w 309481"/>
                <a:gd name="connsiteY116" fmla="*/ 89490 h 213252"/>
                <a:gd name="connsiteX117" fmla="*/ 74276 w 309481"/>
                <a:gd name="connsiteY117" fmla="*/ 85682 h 213252"/>
                <a:gd name="connsiteX118" fmla="*/ 74276 w 309481"/>
                <a:gd name="connsiteY118" fmla="*/ 81874 h 213252"/>
                <a:gd name="connsiteX119" fmla="*/ 64754 w 309481"/>
                <a:gd name="connsiteY119" fmla="*/ 81874 h 213252"/>
                <a:gd name="connsiteX120" fmla="*/ 58088 w 309481"/>
                <a:gd name="connsiteY120" fmla="*/ 85682 h 213252"/>
                <a:gd name="connsiteX121" fmla="*/ 55231 w 309481"/>
                <a:gd name="connsiteY121" fmla="*/ 89490 h 213252"/>
                <a:gd name="connsiteX122" fmla="*/ 51422 w 309481"/>
                <a:gd name="connsiteY122" fmla="*/ 96154 h 213252"/>
                <a:gd name="connsiteX123" fmla="*/ 44756 w 309481"/>
                <a:gd name="connsiteY123" fmla="*/ 89490 h 213252"/>
                <a:gd name="connsiteX124" fmla="*/ 44756 w 309481"/>
                <a:gd name="connsiteY124" fmla="*/ 99962 h 213252"/>
                <a:gd name="connsiteX125" fmla="*/ 28568 w 309481"/>
                <a:gd name="connsiteY125" fmla="*/ 99962 h 213252"/>
                <a:gd name="connsiteX126" fmla="*/ 28568 w 309481"/>
                <a:gd name="connsiteY126" fmla="*/ 96154 h 213252"/>
                <a:gd name="connsiteX127" fmla="*/ 25711 w 309481"/>
                <a:gd name="connsiteY127" fmla="*/ 92346 h 213252"/>
                <a:gd name="connsiteX128" fmla="*/ 22854 w 309481"/>
                <a:gd name="connsiteY128" fmla="*/ 92346 h 213252"/>
                <a:gd name="connsiteX129" fmla="*/ 16188 w 309481"/>
                <a:gd name="connsiteY129" fmla="*/ 96154 h 213252"/>
                <a:gd name="connsiteX130" fmla="*/ 9523 w 309481"/>
                <a:gd name="connsiteY130" fmla="*/ 96154 h 213252"/>
                <a:gd name="connsiteX131" fmla="*/ 6666 w 309481"/>
                <a:gd name="connsiteY131" fmla="*/ 99962 h 213252"/>
                <a:gd name="connsiteX132" fmla="*/ 2857 w 309481"/>
                <a:gd name="connsiteY132" fmla="*/ 99962 h 213252"/>
                <a:gd name="connsiteX133" fmla="*/ 6666 w 309481"/>
                <a:gd name="connsiteY133" fmla="*/ 106626 h 213252"/>
                <a:gd name="connsiteX134" fmla="*/ 9523 w 309481"/>
                <a:gd name="connsiteY134" fmla="*/ 109482 h 213252"/>
                <a:gd name="connsiteX135" fmla="*/ 9523 w 309481"/>
                <a:gd name="connsiteY135" fmla="*/ 117099 h 213252"/>
                <a:gd name="connsiteX136" fmla="*/ 12380 w 309481"/>
                <a:gd name="connsiteY136" fmla="*/ 119955 h 213252"/>
                <a:gd name="connsiteX137" fmla="*/ 19045 w 309481"/>
                <a:gd name="connsiteY137" fmla="*/ 134235 h 213252"/>
                <a:gd name="connsiteX138" fmla="*/ 22854 w 309481"/>
                <a:gd name="connsiteY138" fmla="*/ 137091 h 213252"/>
                <a:gd name="connsiteX139" fmla="*/ 22854 w 309481"/>
                <a:gd name="connsiteY139" fmla="*/ 140899 h 213252"/>
                <a:gd name="connsiteX140" fmla="*/ 19045 w 309481"/>
                <a:gd name="connsiteY140" fmla="*/ 143755 h 213252"/>
                <a:gd name="connsiteX141" fmla="*/ 19045 w 309481"/>
                <a:gd name="connsiteY141" fmla="*/ 151371 h 213252"/>
                <a:gd name="connsiteX142" fmla="*/ 6666 w 309481"/>
                <a:gd name="connsiteY142" fmla="*/ 154227 h 213252"/>
                <a:gd name="connsiteX143" fmla="*/ 6666 w 309481"/>
                <a:gd name="connsiteY143" fmla="*/ 164700 h 213252"/>
                <a:gd name="connsiteX144" fmla="*/ 0 w 309481"/>
                <a:gd name="connsiteY144" fmla="*/ 164700 h 213252"/>
                <a:gd name="connsiteX145" fmla="*/ 0 w 309481"/>
                <a:gd name="connsiteY145" fmla="*/ 168508 h 213252"/>
                <a:gd name="connsiteX146" fmla="*/ 2857 w 309481"/>
                <a:gd name="connsiteY146" fmla="*/ 171364 h 213252"/>
                <a:gd name="connsiteX147" fmla="*/ 6666 w 309481"/>
                <a:gd name="connsiteY147" fmla="*/ 171364 h 21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09481" h="213252">
                  <a:moveTo>
                    <a:pt x="12380" y="178028"/>
                  </a:moveTo>
                  <a:lnTo>
                    <a:pt x="12380" y="195164"/>
                  </a:lnTo>
                  <a:lnTo>
                    <a:pt x="16188" y="202781"/>
                  </a:lnTo>
                  <a:lnTo>
                    <a:pt x="19045" y="205637"/>
                  </a:lnTo>
                  <a:lnTo>
                    <a:pt x="25711" y="205637"/>
                  </a:lnTo>
                  <a:lnTo>
                    <a:pt x="32377" y="202781"/>
                  </a:lnTo>
                  <a:lnTo>
                    <a:pt x="39043" y="195164"/>
                  </a:lnTo>
                  <a:lnTo>
                    <a:pt x="39043" y="192308"/>
                  </a:lnTo>
                  <a:lnTo>
                    <a:pt x="58088" y="192308"/>
                  </a:lnTo>
                  <a:lnTo>
                    <a:pt x="64754" y="188500"/>
                  </a:lnTo>
                  <a:lnTo>
                    <a:pt x="67610" y="185644"/>
                  </a:lnTo>
                  <a:lnTo>
                    <a:pt x="94273" y="185644"/>
                  </a:lnTo>
                  <a:lnTo>
                    <a:pt x="94273" y="188500"/>
                  </a:lnTo>
                  <a:lnTo>
                    <a:pt x="97130" y="192308"/>
                  </a:lnTo>
                  <a:lnTo>
                    <a:pt x="117127" y="192308"/>
                  </a:lnTo>
                  <a:lnTo>
                    <a:pt x="130459" y="195164"/>
                  </a:lnTo>
                  <a:lnTo>
                    <a:pt x="139981" y="202781"/>
                  </a:lnTo>
                  <a:lnTo>
                    <a:pt x="142838" y="198973"/>
                  </a:lnTo>
                  <a:lnTo>
                    <a:pt x="152360" y="205637"/>
                  </a:lnTo>
                  <a:lnTo>
                    <a:pt x="159026" y="198973"/>
                  </a:lnTo>
                  <a:lnTo>
                    <a:pt x="162835" y="205637"/>
                  </a:lnTo>
                  <a:lnTo>
                    <a:pt x="172358" y="202781"/>
                  </a:lnTo>
                  <a:lnTo>
                    <a:pt x="175214" y="205637"/>
                  </a:lnTo>
                  <a:lnTo>
                    <a:pt x="181880" y="202781"/>
                  </a:lnTo>
                  <a:lnTo>
                    <a:pt x="188546" y="209445"/>
                  </a:lnTo>
                  <a:lnTo>
                    <a:pt x="188546" y="205637"/>
                  </a:lnTo>
                  <a:lnTo>
                    <a:pt x="191403" y="202781"/>
                  </a:lnTo>
                  <a:lnTo>
                    <a:pt x="201877" y="202781"/>
                  </a:lnTo>
                  <a:lnTo>
                    <a:pt x="204734" y="205637"/>
                  </a:lnTo>
                  <a:lnTo>
                    <a:pt x="204734" y="213253"/>
                  </a:lnTo>
                  <a:lnTo>
                    <a:pt x="208543" y="213253"/>
                  </a:lnTo>
                  <a:lnTo>
                    <a:pt x="214256" y="209445"/>
                  </a:lnTo>
                  <a:lnTo>
                    <a:pt x="227588" y="209445"/>
                  </a:lnTo>
                  <a:lnTo>
                    <a:pt x="230445" y="213253"/>
                  </a:lnTo>
                  <a:lnTo>
                    <a:pt x="240920" y="213253"/>
                  </a:lnTo>
                  <a:lnTo>
                    <a:pt x="243777" y="209445"/>
                  </a:lnTo>
                  <a:lnTo>
                    <a:pt x="243777" y="202781"/>
                  </a:lnTo>
                  <a:lnTo>
                    <a:pt x="240920" y="198973"/>
                  </a:lnTo>
                  <a:lnTo>
                    <a:pt x="243777" y="192308"/>
                  </a:lnTo>
                  <a:lnTo>
                    <a:pt x="247585" y="188500"/>
                  </a:lnTo>
                  <a:lnTo>
                    <a:pt x="254251" y="185644"/>
                  </a:lnTo>
                  <a:lnTo>
                    <a:pt x="257108" y="178028"/>
                  </a:lnTo>
                  <a:lnTo>
                    <a:pt x="270440" y="178028"/>
                  </a:lnTo>
                  <a:lnTo>
                    <a:pt x="279962" y="181836"/>
                  </a:lnTo>
                  <a:lnTo>
                    <a:pt x="279962" y="171364"/>
                  </a:lnTo>
                  <a:lnTo>
                    <a:pt x="276153" y="164700"/>
                  </a:lnTo>
                  <a:lnTo>
                    <a:pt x="273296" y="160892"/>
                  </a:lnTo>
                  <a:lnTo>
                    <a:pt x="273296" y="151371"/>
                  </a:lnTo>
                  <a:lnTo>
                    <a:pt x="259965" y="137091"/>
                  </a:lnTo>
                  <a:lnTo>
                    <a:pt x="259965" y="134235"/>
                  </a:lnTo>
                  <a:lnTo>
                    <a:pt x="263774" y="130427"/>
                  </a:lnTo>
                  <a:lnTo>
                    <a:pt x="276153" y="130427"/>
                  </a:lnTo>
                  <a:lnTo>
                    <a:pt x="276153" y="134235"/>
                  </a:lnTo>
                  <a:lnTo>
                    <a:pt x="279962" y="134235"/>
                  </a:lnTo>
                  <a:lnTo>
                    <a:pt x="282819" y="137091"/>
                  </a:lnTo>
                  <a:lnTo>
                    <a:pt x="286628" y="137091"/>
                  </a:lnTo>
                  <a:lnTo>
                    <a:pt x="299007" y="130427"/>
                  </a:lnTo>
                  <a:lnTo>
                    <a:pt x="302816" y="123763"/>
                  </a:lnTo>
                  <a:lnTo>
                    <a:pt x="309482" y="119955"/>
                  </a:lnTo>
                  <a:lnTo>
                    <a:pt x="296150" y="113291"/>
                  </a:lnTo>
                  <a:lnTo>
                    <a:pt x="299007" y="109482"/>
                  </a:lnTo>
                  <a:lnTo>
                    <a:pt x="299007" y="106626"/>
                  </a:lnTo>
                  <a:lnTo>
                    <a:pt x="296150" y="106626"/>
                  </a:lnTo>
                  <a:lnTo>
                    <a:pt x="292341" y="102818"/>
                  </a:lnTo>
                  <a:lnTo>
                    <a:pt x="273296" y="102818"/>
                  </a:lnTo>
                  <a:lnTo>
                    <a:pt x="273296" y="89490"/>
                  </a:lnTo>
                  <a:lnTo>
                    <a:pt x="257108" y="81874"/>
                  </a:lnTo>
                  <a:lnTo>
                    <a:pt x="257108" y="75210"/>
                  </a:lnTo>
                  <a:lnTo>
                    <a:pt x="247585" y="65689"/>
                  </a:lnTo>
                  <a:lnTo>
                    <a:pt x="240920" y="61881"/>
                  </a:lnTo>
                  <a:lnTo>
                    <a:pt x="237111" y="58073"/>
                  </a:lnTo>
                  <a:lnTo>
                    <a:pt x="240920" y="48553"/>
                  </a:lnTo>
                  <a:lnTo>
                    <a:pt x="234254" y="38081"/>
                  </a:lnTo>
                  <a:lnTo>
                    <a:pt x="237111" y="34273"/>
                  </a:lnTo>
                  <a:lnTo>
                    <a:pt x="237111" y="27609"/>
                  </a:lnTo>
                  <a:lnTo>
                    <a:pt x="234254" y="23801"/>
                  </a:lnTo>
                  <a:lnTo>
                    <a:pt x="214256" y="14280"/>
                  </a:lnTo>
                  <a:lnTo>
                    <a:pt x="211400" y="10472"/>
                  </a:lnTo>
                  <a:lnTo>
                    <a:pt x="208543" y="10472"/>
                  </a:lnTo>
                  <a:lnTo>
                    <a:pt x="191403" y="20945"/>
                  </a:lnTo>
                  <a:lnTo>
                    <a:pt x="188546" y="10472"/>
                  </a:lnTo>
                  <a:lnTo>
                    <a:pt x="168549" y="6664"/>
                  </a:lnTo>
                  <a:lnTo>
                    <a:pt x="162835" y="10472"/>
                  </a:lnTo>
                  <a:lnTo>
                    <a:pt x="162835" y="6664"/>
                  </a:lnTo>
                  <a:lnTo>
                    <a:pt x="159026" y="3808"/>
                  </a:lnTo>
                  <a:lnTo>
                    <a:pt x="149504" y="3808"/>
                  </a:lnTo>
                  <a:lnTo>
                    <a:pt x="146647" y="0"/>
                  </a:lnTo>
                  <a:lnTo>
                    <a:pt x="139981" y="0"/>
                  </a:lnTo>
                  <a:lnTo>
                    <a:pt x="136172" y="3808"/>
                  </a:lnTo>
                  <a:lnTo>
                    <a:pt x="133315" y="10472"/>
                  </a:lnTo>
                  <a:lnTo>
                    <a:pt x="130459" y="14280"/>
                  </a:lnTo>
                  <a:lnTo>
                    <a:pt x="126650" y="14280"/>
                  </a:lnTo>
                  <a:lnTo>
                    <a:pt x="123793" y="17136"/>
                  </a:lnTo>
                  <a:lnTo>
                    <a:pt x="119984" y="14280"/>
                  </a:lnTo>
                  <a:lnTo>
                    <a:pt x="106652" y="14280"/>
                  </a:lnTo>
                  <a:lnTo>
                    <a:pt x="103796" y="17136"/>
                  </a:lnTo>
                  <a:lnTo>
                    <a:pt x="97130" y="20945"/>
                  </a:lnTo>
                  <a:lnTo>
                    <a:pt x="94273" y="23801"/>
                  </a:lnTo>
                  <a:lnTo>
                    <a:pt x="94273" y="30465"/>
                  </a:lnTo>
                  <a:lnTo>
                    <a:pt x="103796" y="40937"/>
                  </a:lnTo>
                  <a:lnTo>
                    <a:pt x="100939" y="44745"/>
                  </a:lnTo>
                  <a:lnTo>
                    <a:pt x="90464" y="44745"/>
                  </a:lnTo>
                  <a:lnTo>
                    <a:pt x="87607" y="40937"/>
                  </a:lnTo>
                  <a:lnTo>
                    <a:pt x="84751" y="40937"/>
                  </a:lnTo>
                  <a:lnTo>
                    <a:pt x="87607" y="51409"/>
                  </a:lnTo>
                  <a:lnTo>
                    <a:pt x="78085" y="51409"/>
                  </a:lnTo>
                  <a:lnTo>
                    <a:pt x="74276" y="55217"/>
                  </a:lnTo>
                  <a:lnTo>
                    <a:pt x="74276" y="58073"/>
                  </a:lnTo>
                  <a:lnTo>
                    <a:pt x="78085" y="65689"/>
                  </a:lnTo>
                  <a:lnTo>
                    <a:pt x="78085" y="68546"/>
                  </a:lnTo>
                  <a:lnTo>
                    <a:pt x="71419" y="68546"/>
                  </a:lnTo>
                  <a:lnTo>
                    <a:pt x="71419" y="72354"/>
                  </a:lnTo>
                  <a:lnTo>
                    <a:pt x="74276" y="75210"/>
                  </a:lnTo>
                  <a:lnTo>
                    <a:pt x="74276" y="81874"/>
                  </a:lnTo>
                  <a:lnTo>
                    <a:pt x="78085" y="85682"/>
                  </a:lnTo>
                  <a:lnTo>
                    <a:pt x="78085" y="89490"/>
                  </a:lnTo>
                  <a:lnTo>
                    <a:pt x="71419" y="89490"/>
                  </a:lnTo>
                  <a:lnTo>
                    <a:pt x="74276" y="85682"/>
                  </a:lnTo>
                  <a:lnTo>
                    <a:pt x="74276" y="81874"/>
                  </a:lnTo>
                  <a:lnTo>
                    <a:pt x="64754" y="81874"/>
                  </a:lnTo>
                  <a:lnTo>
                    <a:pt x="58088" y="85682"/>
                  </a:lnTo>
                  <a:lnTo>
                    <a:pt x="55231" y="89490"/>
                  </a:lnTo>
                  <a:lnTo>
                    <a:pt x="51422" y="96154"/>
                  </a:lnTo>
                  <a:lnTo>
                    <a:pt x="44756" y="89490"/>
                  </a:lnTo>
                  <a:lnTo>
                    <a:pt x="44756" y="99962"/>
                  </a:lnTo>
                  <a:lnTo>
                    <a:pt x="28568" y="99962"/>
                  </a:lnTo>
                  <a:lnTo>
                    <a:pt x="28568" y="96154"/>
                  </a:lnTo>
                  <a:lnTo>
                    <a:pt x="25711" y="92346"/>
                  </a:lnTo>
                  <a:lnTo>
                    <a:pt x="22854" y="92346"/>
                  </a:lnTo>
                  <a:lnTo>
                    <a:pt x="16188" y="96154"/>
                  </a:lnTo>
                  <a:lnTo>
                    <a:pt x="9523" y="96154"/>
                  </a:lnTo>
                  <a:lnTo>
                    <a:pt x="6666" y="99962"/>
                  </a:lnTo>
                  <a:lnTo>
                    <a:pt x="2857" y="99962"/>
                  </a:lnTo>
                  <a:lnTo>
                    <a:pt x="6666" y="106626"/>
                  </a:lnTo>
                  <a:lnTo>
                    <a:pt x="9523" y="109482"/>
                  </a:lnTo>
                  <a:lnTo>
                    <a:pt x="9523" y="117099"/>
                  </a:lnTo>
                  <a:lnTo>
                    <a:pt x="12380" y="119955"/>
                  </a:lnTo>
                  <a:lnTo>
                    <a:pt x="19045" y="134235"/>
                  </a:lnTo>
                  <a:lnTo>
                    <a:pt x="22854" y="137091"/>
                  </a:lnTo>
                  <a:lnTo>
                    <a:pt x="22854" y="140899"/>
                  </a:lnTo>
                  <a:lnTo>
                    <a:pt x="19045" y="143755"/>
                  </a:lnTo>
                  <a:lnTo>
                    <a:pt x="19045" y="151371"/>
                  </a:lnTo>
                  <a:lnTo>
                    <a:pt x="6666" y="154227"/>
                  </a:lnTo>
                  <a:lnTo>
                    <a:pt x="6666" y="164700"/>
                  </a:lnTo>
                  <a:lnTo>
                    <a:pt x="0" y="164700"/>
                  </a:lnTo>
                  <a:lnTo>
                    <a:pt x="0" y="168508"/>
                  </a:lnTo>
                  <a:lnTo>
                    <a:pt x="2857" y="171364"/>
                  </a:lnTo>
                  <a:lnTo>
                    <a:pt x="6666" y="171364"/>
                  </a:lnTo>
                  <a:close/>
                </a:path>
              </a:pathLst>
            </a:custGeom>
            <a:solidFill>
              <a:srgbClr val="AFABAB"/>
            </a:solidFill>
            <a:ln w="9518" cap="flat">
              <a:noFill/>
              <a:prstDash val="solid"/>
              <a:miter/>
            </a:ln>
          </p:spPr>
          <p:txBody>
            <a:bodyPr rtlCol="0" anchor="ctr"/>
            <a:lstStyle/>
            <a:p>
              <a:endParaRPr lang="en-US" noProof="0" dirty="0"/>
            </a:p>
          </p:txBody>
        </p:sp>
        <p:sp>
          <p:nvSpPr>
            <p:cNvPr id="6534" name="Serbest Form 6533">
              <a:extLst>
                <a:ext uri="{FF2B5EF4-FFF2-40B4-BE49-F238E27FC236}">
                  <a16:creationId xmlns:a16="http://schemas.microsoft.com/office/drawing/2014/main" id="{1F19C7FB-5AAF-9B40-B6C7-DD4BC97A31EE}"/>
                </a:ext>
              </a:extLst>
            </p:cNvPr>
            <p:cNvSpPr/>
            <p:nvPr/>
          </p:nvSpPr>
          <p:spPr>
            <a:xfrm>
              <a:off x="6444523" y="1336457"/>
              <a:ext cx="309481" cy="213252"/>
            </a:xfrm>
            <a:custGeom>
              <a:avLst/>
              <a:gdLst>
                <a:gd name="connsiteX0" fmla="*/ 12380 w 309481"/>
                <a:gd name="connsiteY0" fmla="*/ 178028 h 213252"/>
                <a:gd name="connsiteX1" fmla="*/ 12380 w 309481"/>
                <a:gd name="connsiteY1" fmla="*/ 195164 h 213252"/>
                <a:gd name="connsiteX2" fmla="*/ 16188 w 309481"/>
                <a:gd name="connsiteY2" fmla="*/ 202781 h 213252"/>
                <a:gd name="connsiteX3" fmla="*/ 19045 w 309481"/>
                <a:gd name="connsiteY3" fmla="*/ 205637 h 213252"/>
                <a:gd name="connsiteX4" fmla="*/ 25711 w 309481"/>
                <a:gd name="connsiteY4" fmla="*/ 205637 h 213252"/>
                <a:gd name="connsiteX5" fmla="*/ 32377 w 309481"/>
                <a:gd name="connsiteY5" fmla="*/ 202781 h 213252"/>
                <a:gd name="connsiteX6" fmla="*/ 39043 w 309481"/>
                <a:gd name="connsiteY6" fmla="*/ 195164 h 213252"/>
                <a:gd name="connsiteX7" fmla="*/ 39043 w 309481"/>
                <a:gd name="connsiteY7" fmla="*/ 192308 h 213252"/>
                <a:gd name="connsiteX8" fmla="*/ 58088 w 309481"/>
                <a:gd name="connsiteY8" fmla="*/ 192308 h 213252"/>
                <a:gd name="connsiteX9" fmla="*/ 64754 w 309481"/>
                <a:gd name="connsiteY9" fmla="*/ 188500 h 213252"/>
                <a:gd name="connsiteX10" fmla="*/ 67610 w 309481"/>
                <a:gd name="connsiteY10" fmla="*/ 185644 h 213252"/>
                <a:gd name="connsiteX11" fmla="*/ 94273 w 309481"/>
                <a:gd name="connsiteY11" fmla="*/ 185644 h 213252"/>
                <a:gd name="connsiteX12" fmla="*/ 94273 w 309481"/>
                <a:gd name="connsiteY12" fmla="*/ 188500 h 213252"/>
                <a:gd name="connsiteX13" fmla="*/ 97130 w 309481"/>
                <a:gd name="connsiteY13" fmla="*/ 192308 h 213252"/>
                <a:gd name="connsiteX14" fmla="*/ 117127 w 309481"/>
                <a:gd name="connsiteY14" fmla="*/ 192308 h 213252"/>
                <a:gd name="connsiteX15" fmla="*/ 130459 w 309481"/>
                <a:gd name="connsiteY15" fmla="*/ 195164 h 213252"/>
                <a:gd name="connsiteX16" fmla="*/ 139981 w 309481"/>
                <a:gd name="connsiteY16" fmla="*/ 202781 h 213252"/>
                <a:gd name="connsiteX17" fmla="*/ 142838 w 309481"/>
                <a:gd name="connsiteY17" fmla="*/ 198973 h 213252"/>
                <a:gd name="connsiteX18" fmla="*/ 152360 w 309481"/>
                <a:gd name="connsiteY18" fmla="*/ 205637 h 213252"/>
                <a:gd name="connsiteX19" fmla="*/ 159026 w 309481"/>
                <a:gd name="connsiteY19" fmla="*/ 198973 h 213252"/>
                <a:gd name="connsiteX20" fmla="*/ 162835 w 309481"/>
                <a:gd name="connsiteY20" fmla="*/ 205637 h 213252"/>
                <a:gd name="connsiteX21" fmla="*/ 172358 w 309481"/>
                <a:gd name="connsiteY21" fmla="*/ 202781 h 213252"/>
                <a:gd name="connsiteX22" fmla="*/ 175214 w 309481"/>
                <a:gd name="connsiteY22" fmla="*/ 205637 h 213252"/>
                <a:gd name="connsiteX23" fmla="*/ 181880 w 309481"/>
                <a:gd name="connsiteY23" fmla="*/ 202781 h 213252"/>
                <a:gd name="connsiteX24" fmla="*/ 188546 w 309481"/>
                <a:gd name="connsiteY24" fmla="*/ 209445 h 213252"/>
                <a:gd name="connsiteX25" fmla="*/ 188546 w 309481"/>
                <a:gd name="connsiteY25" fmla="*/ 205637 h 213252"/>
                <a:gd name="connsiteX26" fmla="*/ 191403 w 309481"/>
                <a:gd name="connsiteY26" fmla="*/ 202781 h 213252"/>
                <a:gd name="connsiteX27" fmla="*/ 201877 w 309481"/>
                <a:gd name="connsiteY27" fmla="*/ 202781 h 213252"/>
                <a:gd name="connsiteX28" fmla="*/ 204734 w 309481"/>
                <a:gd name="connsiteY28" fmla="*/ 205637 h 213252"/>
                <a:gd name="connsiteX29" fmla="*/ 204734 w 309481"/>
                <a:gd name="connsiteY29" fmla="*/ 213253 h 213252"/>
                <a:gd name="connsiteX30" fmla="*/ 208543 w 309481"/>
                <a:gd name="connsiteY30" fmla="*/ 213253 h 213252"/>
                <a:gd name="connsiteX31" fmla="*/ 214256 w 309481"/>
                <a:gd name="connsiteY31" fmla="*/ 209445 h 213252"/>
                <a:gd name="connsiteX32" fmla="*/ 227588 w 309481"/>
                <a:gd name="connsiteY32" fmla="*/ 209445 h 213252"/>
                <a:gd name="connsiteX33" fmla="*/ 230445 w 309481"/>
                <a:gd name="connsiteY33" fmla="*/ 213253 h 213252"/>
                <a:gd name="connsiteX34" fmla="*/ 240920 w 309481"/>
                <a:gd name="connsiteY34" fmla="*/ 213253 h 213252"/>
                <a:gd name="connsiteX35" fmla="*/ 243777 w 309481"/>
                <a:gd name="connsiteY35" fmla="*/ 209445 h 213252"/>
                <a:gd name="connsiteX36" fmla="*/ 243777 w 309481"/>
                <a:gd name="connsiteY36" fmla="*/ 202781 h 213252"/>
                <a:gd name="connsiteX37" fmla="*/ 240920 w 309481"/>
                <a:gd name="connsiteY37" fmla="*/ 198973 h 213252"/>
                <a:gd name="connsiteX38" fmla="*/ 243777 w 309481"/>
                <a:gd name="connsiteY38" fmla="*/ 192308 h 213252"/>
                <a:gd name="connsiteX39" fmla="*/ 247585 w 309481"/>
                <a:gd name="connsiteY39" fmla="*/ 188500 h 213252"/>
                <a:gd name="connsiteX40" fmla="*/ 254251 w 309481"/>
                <a:gd name="connsiteY40" fmla="*/ 185644 h 213252"/>
                <a:gd name="connsiteX41" fmla="*/ 257108 w 309481"/>
                <a:gd name="connsiteY41" fmla="*/ 178028 h 213252"/>
                <a:gd name="connsiteX42" fmla="*/ 270440 w 309481"/>
                <a:gd name="connsiteY42" fmla="*/ 178028 h 213252"/>
                <a:gd name="connsiteX43" fmla="*/ 279962 w 309481"/>
                <a:gd name="connsiteY43" fmla="*/ 181836 h 213252"/>
                <a:gd name="connsiteX44" fmla="*/ 279962 w 309481"/>
                <a:gd name="connsiteY44" fmla="*/ 171364 h 213252"/>
                <a:gd name="connsiteX45" fmla="*/ 276153 w 309481"/>
                <a:gd name="connsiteY45" fmla="*/ 164700 h 213252"/>
                <a:gd name="connsiteX46" fmla="*/ 273296 w 309481"/>
                <a:gd name="connsiteY46" fmla="*/ 160892 h 213252"/>
                <a:gd name="connsiteX47" fmla="*/ 273296 w 309481"/>
                <a:gd name="connsiteY47" fmla="*/ 151371 h 213252"/>
                <a:gd name="connsiteX48" fmla="*/ 259965 w 309481"/>
                <a:gd name="connsiteY48" fmla="*/ 137091 h 213252"/>
                <a:gd name="connsiteX49" fmla="*/ 259965 w 309481"/>
                <a:gd name="connsiteY49" fmla="*/ 134235 h 213252"/>
                <a:gd name="connsiteX50" fmla="*/ 263774 w 309481"/>
                <a:gd name="connsiteY50" fmla="*/ 130427 h 213252"/>
                <a:gd name="connsiteX51" fmla="*/ 276153 w 309481"/>
                <a:gd name="connsiteY51" fmla="*/ 130427 h 213252"/>
                <a:gd name="connsiteX52" fmla="*/ 276153 w 309481"/>
                <a:gd name="connsiteY52" fmla="*/ 134235 h 213252"/>
                <a:gd name="connsiteX53" fmla="*/ 279962 w 309481"/>
                <a:gd name="connsiteY53" fmla="*/ 134235 h 213252"/>
                <a:gd name="connsiteX54" fmla="*/ 282819 w 309481"/>
                <a:gd name="connsiteY54" fmla="*/ 137091 h 213252"/>
                <a:gd name="connsiteX55" fmla="*/ 286628 w 309481"/>
                <a:gd name="connsiteY55" fmla="*/ 137091 h 213252"/>
                <a:gd name="connsiteX56" fmla="*/ 299007 w 309481"/>
                <a:gd name="connsiteY56" fmla="*/ 130427 h 213252"/>
                <a:gd name="connsiteX57" fmla="*/ 302816 w 309481"/>
                <a:gd name="connsiteY57" fmla="*/ 123763 h 213252"/>
                <a:gd name="connsiteX58" fmla="*/ 309482 w 309481"/>
                <a:gd name="connsiteY58" fmla="*/ 119955 h 213252"/>
                <a:gd name="connsiteX59" fmla="*/ 296150 w 309481"/>
                <a:gd name="connsiteY59" fmla="*/ 113291 h 213252"/>
                <a:gd name="connsiteX60" fmla="*/ 299007 w 309481"/>
                <a:gd name="connsiteY60" fmla="*/ 109482 h 213252"/>
                <a:gd name="connsiteX61" fmla="*/ 299007 w 309481"/>
                <a:gd name="connsiteY61" fmla="*/ 106626 h 213252"/>
                <a:gd name="connsiteX62" fmla="*/ 296150 w 309481"/>
                <a:gd name="connsiteY62" fmla="*/ 106626 h 213252"/>
                <a:gd name="connsiteX63" fmla="*/ 292341 w 309481"/>
                <a:gd name="connsiteY63" fmla="*/ 102818 h 213252"/>
                <a:gd name="connsiteX64" fmla="*/ 273296 w 309481"/>
                <a:gd name="connsiteY64" fmla="*/ 102818 h 213252"/>
                <a:gd name="connsiteX65" fmla="*/ 273296 w 309481"/>
                <a:gd name="connsiteY65" fmla="*/ 89490 h 213252"/>
                <a:gd name="connsiteX66" fmla="*/ 257108 w 309481"/>
                <a:gd name="connsiteY66" fmla="*/ 81874 h 213252"/>
                <a:gd name="connsiteX67" fmla="*/ 257108 w 309481"/>
                <a:gd name="connsiteY67" fmla="*/ 75210 h 213252"/>
                <a:gd name="connsiteX68" fmla="*/ 247585 w 309481"/>
                <a:gd name="connsiteY68" fmla="*/ 65689 h 213252"/>
                <a:gd name="connsiteX69" fmla="*/ 240920 w 309481"/>
                <a:gd name="connsiteY69" fmla="*/ 61881 h 213252"/>
                <a:gd name="connsiteX70" fmla="*/ 237111 w 309481"/>
                <a:gd name="connsiteY70" fmla="*/ 58073 h 213252"/>
                <a:gd name="connsiteX71" fmla="*/ 240920 w 309481"/>
                <a:gd name="connsiteY71" fmla="*/ 48553 h 213252"/>
                <a:gd name="connsiteX72" fmla="*/ 234254 w 309481"/>
                <a:gd name="connsiteY72" fmla="*/ 38081 h 213252"/>
                <a:gd name="connsiteX73" fmla="*/ 237111 w 309481"/>
                <a:gd name="connsiteY73" fmla="*/ 34273 h 213252"/>
                <a:gd name="connsiteX74" fmla="*/ 237111 w 309481"/>
                <a:gd name="connsiteY74" fmla="*/ 27609 h 213252"/>
                <a:gd name="connsiteX75" fmla="*/ 234254 w 309481"/>
                <a:gd name="connsiteY75" fmla="*/ 23801 h 213252"/>
                <a:gd name="connsiteX76" fmla="*/ 214256 w 309481"/>
                <a:gd name="connsiteY76" fmla="*/ 14280 h 213252"/>
                <a:gd name="connsiteX77" fmla="*/ 211400 w 309481"/>
                <a:gd name="connsiteY77" fmla="*/ 10472 h 213252"/>
                <a:gd name="connsiteX78" fmla="*/ 208543 w 309481"/>
                <a:gd name="connsiteY78" fmla="*/ 10472 h 213252"/>
                <a:gd name="connsiteX79" fmla="*/ 191403 w 309481"/>
                <a:gd name="connsiteY79" fmla="*/ 20945 h 213252"/>
                <a:gd name="connsiteX80" fmla="*/ 188546 w 309481"/>
                <a:gd name="connsiteY80" fmla="*/ 10472 h 213252"/>
                <a:gd name="connsiteX81" fmla="*/ 168549 w 309481"/>
                <a:gd name="connsiteY81" fmla="*/ 6664 h 213252"/>
                <a:gd name="connsiteX82" fmla="*/ 162835 w 309481"/>
                <a:gd name="connsiteY82" fmla="*/ 10472 h 213252"/>
                <a:gd name="connsiteX83" fmla="*/ 162835 w 309481"/>
                <a:gd name="connsiteY83" fmla="*/ 6664 h 213252"/>
                <a:gd name="connsiteX84" fmla="*/ 159026 w 309481"/>
                <a:gd name="connsiteY84" fmla="*/ 3808 h 213252"/>
                <a:gd name="connsiteX85" fmla="*/ 149504 w 309481"/>
                <a:gd name="connsiteY85" fmla="*/ 3808 h 213252"/>
                <a:gd name="connsiteX86" fmla="*/ 146647 w 309481"/>
                <a:gd name="connsiteY86" fmla="*/ 0 h 213252"/>
                <a:gd name="connsiteX87" fmla="*/ 139981 w 309481"/>
                <a:gd name="connsiteY87" fmla="*/ 0 h 213252"/>
                <a:gd name="connsiteX88" fmla="*/ 136172 w 309481"/>
                <a:gd name="connsiteY88" fmla="*/ 3808 h 213252"/>
                <a:gd name="connsiteX89" fmla="*/ 133315 w 309481"/>
                <a:gd name="connsiteY89" fmla="*/ 10472 h 213252"/>
                <a:gd name="connsiteX90" fmla="*/ 130459 w 309481"/>
                <a:gd name="connsiteY90" fmla="*/ 14280 h 213252"/>
                <a:gd name="connsiteX91" fmla="*/ 126650 w 309481"/>
                <a:gd name="connsiteY91" fmla="*/ 14280 h 213252"/>
                <a:gd name="connsiteX92" fmla="*/ 123793 w 309481"/>
                <a:gd name="connsiteY92" fmla="*/ 17136 h 213252"/>
                <a:gd name="connsiteX93" fmla="*/ 119984 w 309481"/>
                <a:gd name="connsiteY93" fmla="*/ 14280 h 213252"/>
                <a:gd name="connsiteX94" fmla="*/ 106652 w 309481"/>
                <a:gd name="connsiteY94" fmla="*/ 14280 h 213252"/>
                <a:gd name="connsiteX95" fmla="*/ 103796 w 309481"/>
                <a:gd name="connsiteY95" fmla="*/ 17136 h 213252"/>
                <a:gd name="connsiteX96" fmla="*/ 97130 w 309481"/>
                <a:gd name="connsiteY96" fmla="*/ 20945 h 213252"/>
                <a:gd name="connsiteX97" fmla="*/ 94273 w 309481"/>
                <a:gd name="connsiteY97" fmla="*/ 23801 h 213252"/>
                <a:gd name="connsiteX98" fmla="*/ 94273 w 309481"/>
                <a:gd name="connsiteY98" fmla="*/ 30465 h 213252"/>
                <a:gd name="connsiteX99" fmla="*/ 103796 w 309481"/>
                <a:gd name="connsiteY99" fmla="*/ 40937 h 213252"/>
                <a:gd name="connsiteX100" fmla="*/ 100939 w 309481"/>
                <a:gd name="connsiteY100" fmla="*/ 44745 h 213252"/>
                <a:gd name="connsiteX101" fmla="*/ 90464 w 309481"/>
                <a:gd name="connsiteY101" fmla="*/ 44745 h 213252"/>
                <a:gd name="connsiteX102" fmla="*/ 87607 w 309481"/>
                <a:gd name="connsiteY102" fmla="*/ 40937 h 213252"/>
                <a:gd name="connsiteX103" fmla="*/ 84751 w 309481"/>
                <a:gd name="connsiteY103" fmla="*/ 40937 h 213252"/>
                <a:gd name="connsiteX104" fmla="*/ 87607 w 309481"/>
                <a:gd name="connsiteY104" fmla="*/ 51409 h 213252"/>
                <a:gd name="connsiteX105" fmla="*/ 78085 w 309481"/>
                <a:gd name="connsiteY105" fmla="*/ 51409 h 213252"/>
                <a:gd name="connsiteX106" fmla="*/ 74276 w 309481"/>
                <a:gd name="connsiteY106" fmla="*/ 55217 h 213252"/>
                <a:gd name="connsiteX107" fmla="*/ 74276 w 309481"/>
                <a:gd name="connsiteY107" fmla="*/ 58073 h 213252"/>
                <a:gd name="connsiteX108" fmla="*/ 78085 w 309481"/>
                <a:gd name="connsiteY108" fmla="*/ 65689 h 213252"/>
                <a:gd name="connsiteX109" fmla="*/ 78085 w 309481"/>
                <a:gd name="connsiteY109" fmla="*/ 68546 h 213252"/>
                <a:gd name="connsiteX110" fmla="*/ 71419 w 309481"/>
                <a:gd name="connsiteY110" fmla="*/ 68546 h 213252"/>
                <a:gd name="connsiteX111" fmla="*/ 71419 w 309481"/>
                <a:gd name="connsiteY111" fmla="*/ 72354 h 213252"/>
                <a:gd name="connsiteX112" fmla="*/ 74276 w 309481"/>
                <a:gd name="connsiteY112" fmla="*/ 75210 h 213252"/>
                <a:gd name="connsiteX113" fmla="*/ 74276 w 309481"/>
                <a:gd name="connsiteY113" fmla="*/ 81874 h 213252"/>
                <a:gd name="connsiteX114" fmla="*/ 78085 w 309481"/>
                <a:gd name="connsiteY114" fmla="*/ 85682 h 213252"/>
                <a:gd name="connsiteX115" fmla="*/ 78085 w 309481"/>
                <a:gd name="connsiteY115" fmla="*/ 89490 h 213252"/>
                <a:gd name="connsiteX116" fmla="*/ 71419 w 309481"/>
                <a:gd name="connsiteY116" fmla="*/ 89490 h 213252"/>
                <a:gd name="connsiteX117" fmla="*/ 74276 w 309481"/>
                <a:gd name="connsiteY117" fmla="*/ 85682 h 213252"/>
                <a:gd name="connsiteX118" fmla="*/ 74276 w 309481"/>
                <a:gd name="connsiteY118" fmla="*/ 81874 h 213252"/>
                <a:gd name="connsiteX119" fmla="*/ 64754 w 309481"/>
                <a:gd name="connsiteY119" fmla="*/ 81874 h 213252"/>
                <a:gd name="connsiteX120" fmla="*/ 58088 w 309481"/>
                <a:gd name="connsiteY120" fmla="*/ 85682 h 213252"/>
                <a:gd name="connsiteX121" fmla="*/ 55231 w 309481"/>
                <a:gd name="connsiteY121" fmla="*/ 89490 h 213252"/>
                <a:gd name="connsiteX122" fmla="*/ 51422 w 309481"/>
                <a:gd name="connsiteY122" fmla="*/ 96154 h 213252"/>
                <a:gd name="connsiteX123" fmla="*/ 44756 w 309481"/>
                <a:gd name="connsiteY123" fmla="*/ 89490 h 213252"/>
                <a:gd name="connsiteX124" fmla="*/ 44756 w 309481"/>
                <a:gd name="connsiteY124" fmla="*/ 99962 h 213252"/>
                <a:gd name="connsiteX125" fmla="*/ 28568 w 309481"/>
                <a:gd name="connsiteY125" fmla="*/ 99962 h 213252"/>
                <a:gd name="connsiteX126" fmla="*/ 28568 w 309481"/>
                <a:gd name="connsiteY126" fmla="*/ 96154 h 213252"/>
                <a:gd name="connsiteX127" fmla="*/ 25711 w 309481"/>
                <a:gd name="connsiteY127" fmla="*/ 92346 h 213252"/>
                <a:gd name="connsiteX128" fmla="*/ 22854 w 309481"/>
                <a:gd name="connsiteY128" fmla="*/ 92346 h 213252"/>
                <a:gd name="connsiteX129" fmla="*/ 16188 w 309481"/>
                <a:gd name="connsiteY129" fmla="*/ 96154 h 213252"/>
                <a:gd name="connsiteX130" fmla="*/ 9523 w 309481"/>
                <a:gd name="connsiteY130" fmla="*/ 96154 h 213252"/>
                <a:gd name="connsiteX131" fmla="*/ 6666 w 309481"/>
                <a:gd name="connsiteY131" fmla="*/ 99962 h 213252"/>
                <a:gd name="connsiteX132" fmla="*/ 2857 w 309481"/>
                <a:gd name="connsiteY132" fmla="*/ 99962 h 213252"/>
                <a:gd name="connsiteX133" fmla="*/ 6666 w 309481"/>
                <a:gd name="connsiteY133" fmla="*/ 106626 h 213252"/>
                <a:gd name="connsiteX134" fmla="*/ 9523 w 309481"/>
                <a:gd name="connsiteY134" fmla="*/ 109482 h 213252"/>
                <a:gd name="connsiteX135" fmla="*/ 9523 w 309481"/>
                <a:gd name="connsiteY135" fmla="*/ 117099 h 213252"/>
                <a:gd name="connsiteX136" fmla="*/ 12380 w 309481"/>
                <a:gd name="connsiteY136" fmla="*/ 119955 h 213252"/>
                <a:gd name="connsiteX137" fmla="*/ 19045 w 309481"/>
                <a:gd name="connsiteY137" fmla="*/ 134235 h 213252"/>
                <a:gd name="connsiteX138" fmla="*/ 22854 w 309481"/>
                <a:gd name="connsiteY138" fmla="*/ 137091 h 213252"/>
                <a:gd name="connsiteX139" fmla="*/ 22854 w 309481"/>
                <a:gd name="connsiteY139" fmla="*/ 140899 h 213252"/>
                <a:gd name="connsiteX140" fmla="*/ 19045 w 309481"/>
                <a:gd name="connsiteY140" fmla="*/ 143755 h 213252"/>
                <a:gd name="connsiteX141" fmla="*/ 19045 w 309481"/>
                <a:gd name="connsiteY141" fmla="*/ 151371 h 213252"/>
                <a:gd name="connsiteX142" fmla="*/ 6666 w 309481"/>
                <a:gd name="connsiteY142" fmla="*/ 154227 h 213252"/>
                <a:gd name="connsiteX143" fmla="*/ 6666 w 309481"/>
                <a:gd name="connsiteY143" fmla="*/ 164700 h 213252"/>
                <a:gd name="connsiteX144" fmla="*/ 0 w 309481"/>
                <a:gd name="connsiteY144" fmla="*/ 164700 h 213252"/>
                <a:gd name="connsiteX145" fmla="*/ 0 w 309481"/>
                <a:gd name="connsiteY145" fmla="*/ 168508 h 213252"/>
                <a:gd name="connsiteX146" fmla="*/ 2857 w 309481"/>
                <a:gd name="connsiteY146" fmla="*/ 171364 h 213252"/>
                <a:gd name="connsiteX147" fmla="*/ 6666 w 309481"/>
                <a:gd name="connsiteY147" fmla="*/ 171364 h 21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09481" h="213252">
                  <a:moveTo>
                    <a:pt x="12380" y="178028"/>
                  </a:moveTo>
                  <a:lnTo>
                    <a:pt x="12380" y="195164"/>
                  </a:lnTo>
                  <a:lnTo>
                    <a:pt x="16188" y="202781"/>
                  </a:lnTo>
                  <a:lnTo>
                    <a:pt x="19045" y="205637"/>
                  </a:lnTo>
                  <a:lnTo>
                    <a:pt x="25711" y="205637"/>
                  </a:lnTo>
                  <a:lnTo>
                    <a:pt x="32377" y="202781"/>
                  </a:lnTo>
                  <a:lnTo>
                    <a:pt x="39043" y="195164"/>
                  </a:lnTo>
                  <a:lnTo>
                    <a:pt x="39043" y="192308"/>
                  </a:lnTo>
                  <a:lnTo>
                    <a:pt x="58088" y="192308"/>
                  </a:lnTo>
                  <a:lnTo>
                    <a:pt x="64754" y="188500"/>
                  </a:lnTo>
                  <a:lnTo>
                    <a:pt x="67610" y="185644"/>
                  </a:lnTo>
                  <a:lnTo>
                    <a:pt x="94273" y="185644"/>
                  </a:lnTo>
                  <a:lnTo>
                    <a:pt x="94273" y="188500"/>
                  </a:lnTo>
                  <a:lnTo>
                    <a:pt x="97130" y="192308"/>
                  </a:lnTo>
                  <a:lnTo>
                    <a:pt x="117127" y="192308"/>
                  </a:lnTo>
                  <a:lnTo>
                    <a:pt x="130459" y="195164"/>
                  </a:lnTo>
                  <a:lnTo>
                    <a:pt x="139981" y="202781"/>
                  </a:lnTo>
                  <a:lnTo>
                    <a:pt x="142838" y="198973"/>
                  </a:lnTo>
                  <a:lnTo>
                    <a:pt x="152360" y="205637"/>
                  </a:lnTo>
                  <a:lnTo>
                    <a:pt x="159026" y="198973"/>
                  </a:lnTo>
                  <a:lnTo>
                    <a:pt x="162835" y="205637"/>
                  </a:lnTo>
                  <a:lnTo>
                    <a:pt x="172358" y="202781"/>
                  </a:lnTo>
                  <a:lnTo>
                    <a:pt x="175214" y="205637"/>
                  </a:lnTo>
                  <a:lnTo>
                    <a:pt x="181880" y="202781"/>
                  </a:lnTo>
                  <a:lnTo>
                    <a:pt x="188546" y="209445"/>
                  </a:lnTo>
                  <a:lnTo>
                    <a:pt x="188546" y="205637"/>
                  </a:lnTo>
                  <a:lnTo>
                    <a:pt x="191403" y="202781"/>
                  </a:lnTo>
                  <a:lnTo>
                    <a:pt x="201877" y="202781"/>
                  </a:lnTo>
                  <a:lnTo>
                    <a:pt x="204734" y="205637"/>
                  </a:lnTo>
                  <a:lnTo>
                    <a:pt x="204734" y="213253"/>
                  </a:lnTo>
                  <a:lnTo>
                    <a:pt x="208543" y="213253"/>
                  </a:lnTo>
                  <a:lnTo>
                    <a:pt x="214256" y="209445"/>
                  </a:lnTo>
                  <a:lnTo>
                    <a:pt x="227588" y="209445"/>
                  </a:lnTo>
                  <a:lnTo>
                    <a:pt x="230445" y="213253"/>
                  </a:lnTo>
                  <a:lnTo>
                    <a:pt x="240920" y="213253"/>
                  </a:lnTo>
                  <a:lnTo>
                    <a:pt x="243777" y="209445"/>
                  </a:lnTo>
                  <a:lnTo>
                    <a:pt x="243777" y="202781"/>
                  </a:lnTo>
                  <a:lnTo>
                    <a:pt x="240920" y="198973"/>
                  </a:lnTo>
                  <a:lnTo>
                    <a:pt x="243777" y="192308"/>
                  </a:lnTo>
                  <a:lnTo>
                    <a:pt x="247585" y="188500"/>
                  </a:lnTo>
                  <a:lnTo>
                    <a:pt x="254251" y="185644"/>
                  </a:lnTo>
                  <a:lnTo>
                    <a:pt x="257108" y="178028"/>
                  </a:lnTo>
                  <a:lnTo>
                    <a:pt x="270440" y="178028"/>
                  </a:lnTo>
                  <a:lnTo>
                    <a:pt x="279962" y="181836"/>
                  </a:lnTo>
                  <a:lnTo>
                    <a:pt x="279962" y="171364"/>
                  </a:lnTo>
                  <a:lnTo>
                    <a:pt x="276153" y="164700"/>
                  </a:lnTo>
                  <a:lnTo>
                    <a:pt x="273296" y="160892"/>
                  </a:lnTo>
                  <a:lnTo>
                    <a:pt x="273296" y="151371"/>
                  </a:lnTo>
                  <a:lnTo>
                    <a:pt x="259965" y="137091"/>
                  </a:lnTo>
                  <a:lnTo>
                    <a:pt x="259965" y="134235"/>
                  </a:lnTo>
                  <a:lnTo>
                    <a:pt x="263774" y="130427"/>
                  </a:lnTo>
                  <a:lnTo>
                    <a:pt x="276153" y="130427"/>
                  </a:lnTo>
                  <a:lnTo>
                    <a:pt x="276153" y="134235"/>
                  </a:lnTo>
                  <a:lnTo>
                    <a:pt x="279962" y="134235"/>
                  </a:lnTo>
                  <a:lnTo>
                    <a:pt x="282819" y="137091"/>
                  </a:lnTo>
                  <a:lnTo>
                    <a:pt x="286628" y="137091"/>
                  </a:lnTo>
                  <a:lnTo>
                    <a:pt x="299007" y="130427"/>
                  </a:lnTo>
                  <a:lnTo>
                    <a:pt x="302816" y="123763"/>
                  </a:lnTo>
                  <a:lnTo>
                    <a:pt x="309482" y="119955"/>
                  </a:lnTo>
                  <a:lnTo>
                    <a:pt x="296150" y="113291"/>
                  </a:lnTo>
                  <a:lnTo>
                    <a:pt x="299007" y="109482"/>
                  </a:lnTo>
                  <a:lnTo>
                    <a:pt x="299007" y="106626"/>
                  </a:lnTo>
                  <a:lnTo>
                    <a:pt x="296150" y="106626"/>
                  </a:lnTo>
                  <a:lnTo>
                    <a:pt x="292341" y="102818"/>
                  </a:lnTo>
                  <a:lnTo>
                    <a:pt x="273296" y="102818"/>
                  </a:lnTo>
                  <a:lnTo>
                    <a:pt x="273296" y="89490"/>
                  </a:lnTo>
                  <a:lnTo>
                    <a:pt x="257108" y="81874"/>
                  </a:lnTo>
                  <a:lnTo>
                    <a:pt x="257108" y="75210"/>
                  </a:lnTo>
                  <a:lnTo>
                    <a:pt x="247585" y="65689"/>
                  </a:lnTo>
                  <a:lnTo>
                    <a:pt x="240920" y="61881"/>
                  </a:lnTo>
                  <a:lnTo>
                    <a:pt x="237111" y="58073"/>
                  </a:lnTo>
                  <a:lnTo>
                    <a:pt x="240920" y="48553"/>
                  </a:lnTo>
                  <a:lnTo>
                    <a:pt x="234254" y="38081"/>
                  </a:lnTo>
                  <a:lnTo>
                    <a:pt x="237111" y="34273"/>
                  </a:lnTo>
                  <a:lnTo>
                    <a:pt x="237111" y="27609"/>
                  </a:lnTo>
                  <a:lnTo>
                    <a:pt x="234254" y="23801"/>
                  </a:lnTo>
                  <a:lnTo>
                    <a:pt x="214256" y="14280"/>
                  </a:lnTo>
                  <a:lnTo>
                    <a:pt x="211400" y="10472"/>
                  </a:lnTo>
                  <a:lnTo>
                    <a:pt x="208543" y="10472"/>
                  </a:lnTo>
                  <a:lnTo>
                    <a:pt x="191403" y="20945"/>
                  </a:lnTo>
                  <a:lnTo>
                    <a:pt x="188546" y="10472"/>
                  </a:lnTo>
                  <a:lnTo>
                    <a:pt x="168549" y="6664"/>
                  </a:lnTo>
                  <a:lnTo>
                    <a:pt x="162835" y="10472"/>
                  </a:lnTo>
                  <a:lnTo>
                    <a:pt x="162835" y="6664"/>
                  </a:lnTo>
                  <a:lnTo>
                    <a:pt x="159026" y="3808"/>
                  </a:lnTo>
                  <a:lnTo>
                    <a:pt x="149504" y="3808"/>
                  </a:lnTo>
                  <a:lnTo>
                    <a:pt x="146647" y="0"/>
                  </a:lnTo>
                  <a:lnTo>
                    <a:pt x="139981" y="0"/>
                  </a:lnTo>
                  <a:lnTo>
                    <a:pt x="136172" y="3808"/>
                  </a:lnTo>
                  <a:lnTo>
                    <a:pt x="133315" y="10472"/>
                  </a:lnTo>
                  <a:lnTo>
                    <a:pt x="130459" y="14280"/>
                  </a:lnTo>
                  <a:lnTo>
                    <a:pt x="126650" y="14280"/>
                  </a:lnTo>
                  <a:lnTo>
                    <a:pt x="123793" y="17136"/>
                  </a:lnTo>
                  <a:lnTo>
                    <a:pt x="119984" y="14280"/>
                  </a:lnTo>
                  <a:lnTo>
                    <a:pt x="106652" y="14280"/>
                  </a:lnTo>
                  <a:lnTo>
                    <a:pt x="103796" y="17136"/>
                  </a:lnTo>
                  <a:lnTo>
                    <a:pt x="97130" y="20945"/>
                  </a:lnTo>
                  <a:lnTo>
                    <a:pt x="94273" y="23801"/>
                  </a:lnTo>
                  <a:lnTo>
                    <a:pt x="94273" y="30465"/>
                  </a:lnTo>
                  <a:lnTo>
                    <a:pt x="103796" y="40937"/>
                  </a:lnTo>
                  <a:lnTo>
                    <a:pt x="100939" y="44745"/>
                  </a:lnTo>
                  <a:lnTo>
                    <a:pt x="90464" y="44745"/>
                  </a:lnTo>
                  <a:lnTo>
                    <a:pt x="87607" y="40937"/>
                  </a:lnTo>
                  <a:lnTo>
                    <a:pt x="84751" y="40937"/>
                  </a:lnTo>
                  <a:lnTo>
                    <a:pt x="87607" y="51409"/>
                  </a:lnTo>
                  <a:lnTo>
                    <a:pt x="78085" y="51409"/>
                  </a:lnTo>
                  <a:lnTo>
                    <a:pt x="74276" y="55217"/>
                  </a:lnTo>
                  <a:lnTo>
                    <a:pt x="74276" y="58073"/>
                  </a:lnTo>
                  <a:lnTo>
                    <a:pt x="78085" y="65689"/>
                  </a:lnTo>
                  <a:lnTo>
                    <a:pt x="78085" y="68546"/>
                  </a:lnTo>
                  <a:lnTo>
                    <a:pt x="71419" y="68546"/>
                  </a:lnTo>
                  <a:lnTo>
                    <a:pt x="71419" y="72354"/>
                  </a:lnTo>
                  <a:lnTo>
                    <a:pt x="74276" y="75210"/>
                  </a:lnTo>
                  <a:lnTo>
                    <a:pt x="74276" y="81874"/>
                  </a:lnTo>
                  <a:lnTo>
                    <a:pt x="78085" y="85682"/>
                  </a:lnTo>
                  <a:lnTo>
                    <a:pt x="78085" y="89490"/>
                  </a:lnTo>
                  <a:lnTo>
                    <a:pt x="71419" y="89490"/>
                  </a:lnTo>
                  <a:lnTo>
                    <a:pt x="74276" y="85682"/>
                  </a:lnTo>
                  <a:lnTo>
                    <a:pt x="74276" y="81874"/>
                  </a:lnTo>
                  <a:lnTo>
                    <a:pt x="64754" y="81874"/>
                  </a:lnTo>
                  <a:lnTo>
                    <a:pt x="58088" y="85682"/>
                  </a:lnTo>
                  <a:lnTo>
                    <a:pt x="55231" y="89490"/>
                  </a:lnTo>
                  <a:lnTo>
                    <a:pt x="51422" y="96154"/>
                  </a:lnTo>
                  <a:lnTo>
                    <a:pt x="44756" y="89490"/>
                  </a:lnTo>
                  <a:lnTo>
                    <a:pt x="44756" y="99962"/>
                  </a:lnTo>
                  <a:lnTo>
                    <a:pt x="28568" y="99962"/>
                  </a:lnTo>
                  <a:lnTo>
                    <a:pt x="28568" y="96154"/>
                  </a:lnTo>
                  <a:lnTo>
                    <a:pt x="25711" y="92346"/>
                  </a:lnTo>
                  <a:lnTo>
                    <a:pt x="22854" y="92346"/>
                  </a:lnTo>
                  <a:lnTo>
                    <a:pt x="16188" y="96154"/>
                  </a:lnTo>
                  <a:lnTo>
                    <a:pt x="9523" y="96154"/>
                  </a:lnTo>
                  <a:lnTo>
                    <a:pt x="6666" y="99962"/>
                  </a:lnTo>
                  <a:lnTo>
                    <a:pt x="2857" y="99962"/>
                  </a:lnTo>
                  <a:lnTo>
                    <a:pt x="6666" y="106626"/>
                  </a:lnTo>
                  <a:lnTo>
                    <a:pt x="9523" y="109482"/>
                  </a:lnTo>
                  <a:lnTo>
                    <a:pt x="9523" y="117099"/>
                  </a:lnTo>
                  <a:lnTo>
                    <a:pt x="12380" y="119955"/>
                  </a:lnTo>
                  <a:lnTo>
                    <a:pt x="19045" y="134235"/>
                  </a:lnTo>
                  <a:lnTo>
                    <a:pt x="22854" y="137091"/>
                  </a:lnTo>
                  <a:lnTo>
                    <a:pt x="22854" y="140899"/>
                  </a:lnTo>
                  <a:lnTo>
                    <a:pt x="19045" y="143755"/>
                  </a:lnTo>
                  <a:lnTo>
                    <a:pt x="19045" y="151371"/>
                  </a:lnTo>
                  <a:lnTo>
                    <a:pt x="6666" y="154227"/>
                  </a:lnTo>
                  <a:lnTo>
                    <a:pt x="6666" y="164700"/>
                  </a:lnTo>
                  <a:lnTo>
                    <a:pt x="0" y="164700"/>
                  </a:lnTo>
                  <a:lnTo>
                    <a:pt x="0" y="168508"/>
                  </a:lnTo>
                  <a:lnTo>
                    <a:pt x="2857" y="171364"/>
                  </a:lnTo>
                  <a:lnTo>
                    <a:pt x="6666" y="171364"/>
                  </a:lnTo>
                  <a:close/>
                </a:path>
              </a:pathLst>
            </a:custGeom>
            <a:noFill/>
            <a:ln w="2379" cap="flat">
              <a:solidFill>
                <a:srgbClr val="FFFFFF"/>
              </a:solidFill>
              <a:prstDash val="solid"/>
              <a:round/>
            </a:ln>
          </p:spPr>
          <p:txBody>
            <a:bodyPr rtlCol="0" anchor="ctr"/>
            <a:lstStyle/>
            <a:p>
              <a:endParaRPr lang="en-US" noProof="0" dirty="0"/>
            </a:p>
          </p:txBody>
        </p:sp>
        <p:sp>
          <p:nvSpPr>
            <p:cNvPr id="6535" name="Serbest Form 6534">
              <a:extLst>
                <a:ext uri="{FF2B5EF4-FFF2-40B4-BE49-F238E27FC236}">
                  <a16:creationId xmlns:a16="http://schemas.microsoft.com/office/drawing/2014/main" id="{29F222D7-1E25-0946-974F-6A58DFB77F7C}"/>
                </a:ext>
              </a:extLst>
            </p:cNvPr>
            <p:cNvSpPr/>
            <p:nvPr/>
          </p:nvSpPr>
          <p:spPr>
            <a:xfrm>
              <a:off x="7255841" y="1993352"/>
              <a:ext cx="190450" cy="177075"/>
            </a:xfrm>
            <a:custGeom>
              <a:avLst/>
              <a:gdLst>
                <a:gd name="connsiteX0" fmla="*/ 190450 w 190450"/>
                <a:gd name="connsiteY0" fmla="*/ 65690 h 177075"/>
                <a:gd name="connsiteX1" fmla="*/ 187594 w 190450"/>
                <a:gd name="connsiteY1" fmla="*/ 61881 h 177075"/>
                <a:gd name="connsiteX2" fmla="*/ 178071 w 190450"/>
                <a:gd name="connsiteY2" fmla="*/ 61881 h 177075"/>
                <a:gd name="connsiteX3" fmla="*/ 171405 w 190450"/>
                <a:gd name="connsiteY3" fmla="*/ 65690 h 177075"/>
                <a:gd name="connsiteX4" fmla="*/ 164739 w 190450"/>
                <a:gd name="connsiteY4" fmla="*/ 65690 h 177075"/>
                <a:gd name="connsiteX5" fmla="*/ 155217 w 190450"/>
                <a:gd name="connsiteY5" fmla="*/ 55217 h 177075"/>
                <a:gd name="connsiteX6" fmla="*/ 155217 w 190450"/>
                <a:gd name="connsiteY6" fmla="*/ 51409 h 177075"/>
                <a:gd name="connsiteX7" fmla="*/ 142838 w 190450"/>
                <a:gd name="connsiteY7" fmla="*/ 33321 h 177075"/>
                <a:gd name="connsiteX8" fmla="*/ 142838 w 190450"/>
                <a:gd name="connsiteY8" fmla="*/ 25705 h 177075"/>
                <a:gd name="connsiteX9" fmla="*/ 117127 w 190450"/>
                <a:gd name="connsiteY9" fmla="*/ 0 h 177075"/>
                <a:gd name="connsiteX10" fmla="*/ 117127 w 190450"/>
                <a:gd name="connsiteY10" fmla="*/ 18088 h 177075"/>
                <a:gd name="connsiteX11" fmla="*/ 114270 w 190450"/>
                <a:gd name="connsiteY11" fmla="*/ 21897 h 177075"/>
                <a:gd name="connsiteX12" fmla="*/ 104748 w 190450"/>
                <a:gd name="connsiteY12" fmla="*/ 21897 h 177075"/>
                <a:gd name="connsiteX13" fmla="*/ 104748 w 190450"/>
                <a:gd name="connsiteY13" fmla="*/ 29513 h 177075"/>
                <a:gd name="connsiteX14" fmla="*/ 101891 w 190450"/>
                <a:gd name="connsiteY14" fmla="*/ 33321 h 177075"/>
                <a:gd name="connsiteX15" fmla="*/ 89512 w 190450"/>
                <a:gd name="connsiteY15" fmla="*/ 33321 h 177075"/>
                <a:gd name="connsiteX16" fmla="*/ 86655 w 190450"/>
                <a:gd name="connsiteY16" fmla="*/ 29513 h 177075"/>
                <a:gd name="connsiteX17" fmla="*/ 79989 w 190450"/>
                <a:gd name="connsiteY17" fmla="*/ 25705 h 177075"/>
                <a:gd name="connsiteX18" fmla="*/ 77133 w 190450"/>
                <a:gd name="connsiteY18" fmla="*/ 18088 h 177075"/>
                <a:gd name="connsiteX19" fmla="*/ 67610 w 190450"/>
                <a:gd name="connsiteY19" fmla="*/ 7616 h 177075"/>
                <a:gd name="connsiteX20" fmla="*/ 48565 w 190450"/>
                <a:gd name="connsiteY20" fmla="*/ 0 h 177075"/>
                <a:gd name="connsiteX21" fmla="*/ 41899 w 190450"/>
                <a:gd name="connsiteY21" fmla="*/ 0 h 177075"/>
                <a:gd name="connsiteX22" fmla="*/ 35233 w 190450"/>
                <a:gd name="connsiteY22" fmla="*/ 7616 h 177075"/>
                <a:gd name="connsiteX23" fmla="*/ 44756 w 190450"/>
                <a:gd name="connsiteY23" fmla="*/ 18088 h 177075"/>
                <a:gd name="connsiteX24" fmla="*/ 47613 w 190450"/>
                <a:gd name="connsiteY24" fmla="*/ 18088 h 177075"/>
                <a:gd name="connsiteX25" fmla="*/ 50469 w 190450"/>
                <a:gd name="connsiteY25" fmla="*/ 21897 h 177075"/>
                <a:gd name="connsiteX26" fmla="*/ 53326 w 190450"/>
                <a:gd name="connsiteY26" fmla="*/ 29513 h 177075"/>
                <a:gd name="connsiteX27" fmla="*/ 56183 w 190450"/>
                <a:gd name="connsiteY27" fmla="*/ 33321 h 177075"/>
                <a:gd name="connsiteX28" fmla="*/ 59040 w 190450"/>
                <a:gd name="connsiteY28" fmla="*/ 40937 h 177075"/>
                <a:gd name="connsiteX29" fmla="*/ 56183 w 190450"/>
                <a:gd name="connsiteY29" fmla="*/ 44745 h 177075"/>
                <a:gd name="connsiteX30" fmla="*/ 46661 w 190450"/>
                <a:gd name="connsiteY30" fmla="*/ 34273 h 177075"/>
                <a:gd name="connsiteX31" fmla="*/ 39995 w 190450"/>
                <a:gd name="connsiteY31" fmla="*/ 34273 h 177075"/>
                <a:gd name="connsiteX32" fmla="*/ 33329 w 190450"/>
                <a:gd name="connsiteY32" fmla="*/ 38081 h 177075"/>
                <a:gd name="connsiteX33" fmla="*/ 23806 w 190450"/>
                <a:gd name="connsiteY33" fmla="*/ 27609 h 177075"/>
                <a:gd name="connsiteX34" fmla="*/ 23806 w 190450"/>
                <a:gd name="connsiteY34" fmla="*/ 21897 h 177075"/>
                <a:gd name="connsiteX35" fmla="*/ 20950 w 190450"/>
                <a:gd name="connsiteY35" fmla="*/ 18088 h 177075"/>
                <a:gd name="connsiteX36" fmla="*/ 6666 w 190450"/>
                <a:gd name="connsiteY36" fmla="*/ 18088 h 177075"/>
                <a:gd name="connsiteX37" fmla="*/ 0 w 190450"/>
                <a:gd name="connsiteY37" fmla="*/ 25705 h 177075"/>
                <a:gd name="connsiteX38" fmla="*/ 0 w 190450"/>
                <a:gd name="connsiteY38" fmla="*/ 29513 h 177075"/>
                <a:gd name="connsiteX39" fmla="*/ 2857 w 190450"/>
                <a:gd name="connsiteY39" fmla="*/ 29513 h 177075"/>
                <a:gd name="connsiteX40" fmla="*/ 5714 w 190450"/>
                <a:gd name="connsiteY40" fmla="*/ 33321 h 177075"/>
                <a:gd name="connsiteX41" fmla="*/ 5714 w 190450"/>
                <a:gd name="connsiteY41" fmla="*/ 41889 h 177075"/>
                <a:gd name="connsiteX42" fmla="*/ 15236 w 190450"/>
                <a:gd name="connsiteY42" fmla="*/ 41889 h 177075"/>
                <a:gd name="connsiteX43" fmla="*/ 18093 w 190450"/>
                <a:gd name="connsiteY43" fmla="*/ 45697 h 177075"/>
                <a:gd name="connsiteX44" fmla="*/ 18093 w 190450"/>
                <a:gd name="connsiteY44" fmla="*/ 59977 h 177075"/>
                <a:gd name="connsiteX45" fmla="*/ 15236 w 190450"/>
                <a:gd name="connsiteY45" fmla="*/ 63785 h 177075"/>
                <a:gd name="connsiteX46" fmla="*/ 18093 w 190450"/>
                <a:gd name="connsiteY46" fmla="*/ 63785 h 177075"/>
                <a:gd name="connsiteX47" fmla="*/ 20950 w 190450"/>
                <a:gd name="connsiteY47" fmla="*/ 67594 h 177075"/>
                <a:gd name="connsiteX48" fmla="*/ 33329 w 190450"/>
                <a:gd name="connsiteY48" fmla="*/ 75210 h 177075"/>
                <a:gd name="connsiteX49" fmla="*/ 36185 w 190450"/>
                <a:gd name="connsiteY49" fmla="*/ 79018 h 177075"/>
                <a:gd name="connsiteX50" fmla="*/ 36185 w 190450"/>
                <a:gd name="connsiteY50" fmla="*/ 82826 h 177075"/>
                <a:gd name="connsiteX51" fmla="*/ 26663 w 190450"/>
                <a:gd name="connsiteY51" fmla="*/ 93298 h 177075"/>
                <a:gd name="connsiteX52" fmla="*/ 19998 w 190450"/>
                <a:gd name="connsiteY52" fmla="*/ 93298 h 177075"/>
                <a:gd name="connsiteX53" fmla="*/ 36185 w 190450"/>
                <a:gd name="connsiteY53" fmla="*/ 100914 h 177075"/>
                <a:gd name="connsiteX54" fmla="*/ 42851 w 190450"/>
                <a:gd name="connsiteY54" fmla="*/ 111386 h 177075"/>
                <a:gd name="connsiteX55" fmla="*/ 59040 w 190450"/>
                <a:gd name="connsiteY55" fmla="*/ 115195 h 177075"/>
                <a:gd name="connsiteX56" fmla="*/ 59040 w 190450"/>
                <a:gd name="connsiteY56" fmla="*/ 122811 h 177075"/>
                <a:gd name="connsiteX57" fmla="*/ 61896 w 190450"/>
                <a:gd name="connsiteY57" fmla="*/ 130427 h 177075"/>
                <a:gd name="connsiteX58" fmla="*/ 61896 w 190450"/>
                <a:gd name="connsiteY58" fmla="*/ 148515 h 177075"/>
                <a:gd name="connsiteX59" fmla="*/ 68562 w 190450"/>
                <a:gd name="connsiteY59" fmla="*/ 148515 h 177075"/>
                <a:gd name="connsiteX60" fmla="*/ 71419 w 190450"/>
                <a:gd name="connsiteY60" fmla="*/ 140899 h 177075"/>
                <a:gd name="connsiteX61" fmla="*/ 74275 w 190450"/>
                <a:gd name="connsiteY61" fmla="*/ 137091 h 177075"/>
                <a:gd name="connsiteX62" fmla="*/ 74275 w 190450"/>
                <a:gd name="connsiteY62" fmla="*/ 133283 h 177075"/>
                <a:gd name="connsiteX63" fmla="*/ 80941 w 190450"/>
                <a:gd name="connsiteY63" fmla="*/ 125667 h 177075"/>
                <a:gd name="connsiteX64" fmla="*/ 90464 w 190450"/>
                <a:gd name="connsiteY64" fmla="*/ 118051 h 177075"/>
                <a:gd name="connsiteX65" fmla="*/ 97130 w 190450"/>
                <a:gd name="connsiteY65" fmla="*/ 114243 h 177075"/>
                <a:gd name="connsiteX66" fmla="*/ 103796 w 190450"/>
                <a:gd name="connsiteY66" fmla="*/ 106626 h 177075"/>
                <a:gd name="connsiteX67" fmla="*/ 110461 w 190450"/>
                <a:gd name="connsiteY67" fmla="*/ 102818 h 177075"/>
                <a:gd name="connsiteX68" fmla="*/ 117127 w 190450"/>
                <a:gd name="connsiteY68" fmla="*/ 102818 h 177075"/>
                <a:gd name="connsiteX69" fmla="*/ 119984 w 190450"/>
                <a:gd name="connsiteY69" fmla="*/ 110435 h 177075"/>
                <a:gd name="connsiteX70" fmla="*/ 122841 w 190450"/>
                <a:gd name="connsiteY70" fmla="*/ 114243 h 177075"/>
                <a:gd name="connsiteX71" fmla="*/ 122841 w 190450"/>
                <a:gd name="connsiteY71" fmla="*/ 124715 h 177075"/>
                <a:gd name="connsiteX72" fmla="*/ 119984 w 190450"/>
                <a:gd name="connsiteY72" fmla="*/ 128523 h 177075"/>
                <a:gd name="connsiteX73" fmla="*/ 119984 w 190450"/>
                <a:gd name="connsiteY73" fmla="*/ 136139 h 177075"/>
                <a:gd name="connsiteX74" fmla="*/ 122841 w 190450"/>
                <a:gd name="connsiteY74" fmla="*/ 136139 h 177075"/>
                <a:gd name="connsiteX75" fmla="*/ 125697 w 190450"/>
                <a:gd name="connsiteY75" fmla="*/ 139947 h 177075"/>
                <a:gd name="connsiteX76" fmla="*/ 125697 w 190450"/>
                <a:gd name="connsiteY76" fmla="*/ 143755 h 177075"/>
                <a:gd name="connsiteX77" fmla="*/ 122841 w 190450"/>
                <a:gd name="connsiteY77" fmla="*/ 147563 h 177075"/>
                <a:gd name="connsiteX78" fmla="*/ 116175 w 190450"/>
                <a:gd name="connsiteY78" fmla="*/ 147563 h 177075"/>
                <a:gd name="connsiteX79" fmla="*/ 116175 w 190450"/>
                <a:gd name="connsiteY79" fmla="*/ 151371 h 177075"/>
                <a:gd name="connsiteX80" fmla="*/ 122841 w 190450"/>
                <a:gd name="connsiteY80" fmla="*/ 158988 h 177075"/>
                <a:gd name="connsiteX81" fmla="*/ 129506 w 190450"/>
                <a:gd name="connsiteY81" fmla="*/ 162796 h 177075"/>
                <a:gd name="connsiteX82" fmla="*/ 132363 w 190450"/>
                <a:gd name="connsiteY82" fmla="*/ 166604 h 177075"/>
                <a:gd name="connsiteX83" fmla="*/ 135220 w 190450"/>
                <a:gd name="connsiteY83" fmla="*/ 166604 h 177075"/>
                <a:gd name="connsiteX84" fmla="*/ 138076 w 190450"/>
                <a:gd name="connsiteY84" fmla="*/ 170412 h 177075"/>
                <a:gd name="connsiteX85" fmla="*/ 138076 w 190450"/>
                <a:gd name="connsiteY85" fmla="*/ 174220 h 177075"/>
                <a:gd name="connsiteX86" fmla="*/ 147599 w 190450"/>
                <a:gd name="connsiteY86" fmla="*/ 174220 h 177075"/>
                <a:gd name="connsiteX87" fmla="*/ 147599 w 190450"/>
                <a:gd name="connsiteY87" fmla="*/ 177076 h 177075"/>
                <a:gd name="connsiteX88" fmla="*/ 150456 w 190450"/>
                <a:gd name="connsiteY88" fmla="*/ 173268 h 177075"/>
                <a:gd name="connsiteX89" fmla="*/ 150456 w 190450"/>
                <a:gd name="connsiteY89" fmla="*/ 158988 h 177075"/>
                <a:gd name="connsiteX90" fmla="*/ 147599 w 190450"/>
                <a:gd name="connsiteY90" fmla="*/ 155179 h 177075"/>
                <a:gd name="connsiteX91" fmla="*/ 144742 w 190450"/>
                <a:gd name="connsiteY91" fmla="*/ 155179 h 177075"/>
                <a:gd name="connsiteX92" fmla="*/ 141886 w 190450"/>
                <a:gd name="connsiteY92" fmla="*/ 151371 h 177075"/>
                <a:gd name="connsiteX93" fmla="*/ 151408 w 190450"/>
                <a:gd name="connsiteY93" fmla="*/ 147563 h 177075"/>
                <a:gd name="connsiteX94" fmla="*/ 151408 w 190450"/>
                <a:gd name="connsiteY94" fmla="*/ 126619 h 177075"/>
                <a:gd name="connsiteX95" fmla="*/ 158074 w 190450"/>
                <a:gd name="connsiteY95" fmla="*/ 134235 h 177075"/>
                <a:gd name="connsiteX96" fmla="*/ 160931 w 190450"/>
                <a:gd name="connsiteY96" fmla="*/ 134235 h 177075"/>
                <a:gd name="connsiteX97" fmla="*/ 167597 w 190450"/>
                <a:gd name="connsiteY97" fmla="*/ 126619 h 177075"/>
                <a:gd name="connsiteX98" fmla="*/ 158074 w 190450"/>
                <a:gd name="connsiteY98" fmla="*/ 116147 h 177075"/>
                <a:gd name="connsiteX99" fmla="*/ 158074 w 190450"/>
                <a:gd name="connsiteY99" fmla="*/ 83778 h 177075"/>
                <a:gd name="connsiteX100" fmla="*/ 167597 w 190450"/>
                <a:gd name="connsiteY100" fmla="*/ 83778 h 177075"/>
                <a:gd name="connsiteX101" fmla="*/ 174262 w 190450"/>
                <a:gd name="connsiteY101" fmla="*/ 76162 h 177075"/>
                <a:gd name="connsiteX102" fmla="*/ 190450 w 190450"/>
                <a:gd name="connsiteY102" fmla="*/ 79970 h 177075"/>
                <a:gd name="connsiteX103" fmla="*/ 190450 w 190450"/>
                <a:gd name="connsiteY103" fmla="*/ 72354 h 177075"/>
                <a:gd name="connsiteX104" fmla="*/ 190450 w 190450"/>
                <a:gd name="connsiteY104" fmla="*/ 65690 h 177075"/>
                <a:gd name="connsiteX105" fmla="*/ 36185 w 190450"/>
                <a:gd name="connsiteY105" fmla="*/ 113291 h 177075"/>
                <a:gd name="connsiteX106" fmla="*/ 19998 w 190450"/>
                <a:gd name="connsiteY106" fmla="*/ 113291 h 177075"/>
                <a:gd name="connsiteX107" fmla="*/ 13332 w 190450"/>
                <a:gd name="connsiteY107" fmla="*/ 105674 h 177075"/>
                <a:gd name="connsiteX108" fmla="*/ 3809 w 190450"/>
                <a:gd name="connsiteY108" fmla="*/ 105674 h 177075"/>
                <a:gd name="connsiteX109" fmla="*/ 6666 w 190450"/>
                <a:gd name="connsiteY109" fmla="*/ 113291 h 177075"/>
                <a:gd name="connsiteX110" fmla="*/ 6666 w 190450"/>
                <a:gd name="connsiteY110" fmla="*/ 117099 h 177075"/>
                <a:gd name="connsiteX111" fmla="*/ 9523 w 190450"/>
                <a:gd name="connsiteY111" fmla="*/ 124715 h 177075"/>
                <a:gd name="connsiteX112" fmla="*/ 19045 w 190450"/>
                <a:gd name="connsiteY112" fmla="*/ 135187 h 177075"/>
                <a:gd name="connsiteX113" fmla="*/ 25711 w 190450"/>
                <a:gd name="connsiteY113" fmla="*/ 138995 h 177075"/>
                <a:gd name="connsiteX114" fmla="*/ 44756 w 190450"/>
                <a:gd name="connsiteY114" fmla="*/ 146611 h 177075"/>
                <a:gd name="connsiteX115" fmla="*/ 47613 w 190450"/>
                <a:gd name="connsiteY115" fmla="*/ 146611 h 177075"/>
                <a:gd name="connsiteX116" fmla="*/ 44756 w 190450"/>
                <a:gd name="connsiteY116" fmla="*/ 142803 h 177075"/>
                <a:gd name="connsiteX117" fmla="*/ 44756 w 190450"/>
                <a:gd name="connsiteY117" fmla="*/ 135187 h 177075"/>
                <a:gd name="connsiteX118" fmla="*/ 41899 w 190450"/>
                <a:gd name="connsiteY118" fmla="*/ 131379 h 177075"/>
                <a:gd name="connsiteX119" fmla="*/ 41899 w 190450"/>
                <a:gd name="connsiteY119" fmla="*/ 123763 h 177075"/>
                <a:gd name="connsiteX120" fmla="*/ 39043 w 190450"/>
                <a:gd name="connsiteY120" fmla="*/ 119955 h 177075"/>
                <a:gd name="connsiteX121" fmla="*/ 39043 w 190450"/>
                <a:gd name="connsiteY121" fmla="*/ 112339 h 177075"/>
                <a:gd name="connsiteX122" fmla="*/ 36185 w 190450"/>
                <a:gd name="connsiteY122" fmla="*/ 112339 h 177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90450" h="177075">
                  <a:moveTo>
                    <a:pt x="190450" y="65690"/>
                  </a:moveTo>
                  <a:lnTo>
                    <a:pt x="187594" y="61881"/>
                  </a:lnTo>
                  <a:lnTo>
                    <a:pt x="178071" y="61881"/>
                  </a:lnTo>
                  <a:lnTo>
                    <a:pt x="171405" y="65690"/>
                  </a:lnTo>
                  <a:lnTo>
                    <a:pt x="164739" y="65690"/>
                  </a:lnTo>
                  <a:lnTo>
                    <a:pt x="155217" y="55217"/>
                  </a:lnTo>
                  <a:lnTo>
                    <a:pt x="155217" y="51409"/>
                  </a:lnTo>
                  <a:lnTo>
                    <a:pt x="142838" y="33321"/>
                  </a:lnTo>
                  <a:lnTo>
                    <a:pt x="142838" y="25705"/>
                  </a:lnTo>
                  <a:lnTo>
                    <a:pt x="117127" y="0"/>
                  </a:lnTo>
                  <a:lnTo>
                    <a:pt x="117127" y="18088"/>
                  </a:lnTo>
                  <a:lnTo>
                    <a:pt x="114270" y="21897"/>
                  </a:lnTo>
                  <a:lnTo>
                    <a:pt x="104748" y="21897"/>
                  </a:lnTo>
                  <a:lnTo>
                    <a:pt x="104748" y="29513"/>
                  </a:lnTo>
                  <a:lnTo>
                    <a:pt x="101891" y="33321"/>
                  </a:lnTo>
                  <a:lnTo>
                    <a:pt x="89512" y="33321"/>
                  </a:lnTo>
                  <a:lnTo>
                    <a:pt x="86655" y="29513"/>
                  </a:lnTo>
                  <a:lnTo>
                    <a:pt x="79989" y="25705"/>
                  </a:lnTo>
                  <a:lnTo>
                    <a:pt x="77133" y="18088"/>
                  </a:lnTo>
                  <a:lnTo>
                    <a:pt x="67610" y="7616"/>
                  </a:lnTo>
                  <a:lnTo>
                    <a:pt x="48565" y="0"/>
                  </a:lnTo>
                  <a:lnTo>
                    <a:pt x="41899" y="0"/>
                  </a:lnTo>
                  <a:lnTo>
                    <a:pt x="35233" y="7616"/>
                  </a:lnTo>
                  <a:lnTo>
                    <a:pt x="44756" y="18088"/>
                  </a:lnTo>
                  <a:lnTo>
                    <a:pt x="47613" y="18088"/>
                  </a:lnTo>
                  <a:lnTo>
                    <a:pt x="50469" y="21897"/>
                  </a:lnTo>
                  <a:lnTo>
                    <a:pt x="53326" y="29513"/>
                  </a:lnTo>
                  <a:lnTo>
                    <a:pt x="56183" y="33321"/>
                  </a:lnTo>
                  <a:lnTo>
                    <a:pt x="59040" y="40937"/>
                  </a:lnTo>
                  <a:lnTo>
                    <a:pt x="56183" y="44745"/>
                  </a:lnTo>
                  <a:lnTo>
                    <a:pt x="46661" y="34273"/>
                  </a:lnTo>
                  <a:lnTo>
                    <a:pt x="39995" y="34273"/>
                  </a:lnTo>
                  <a:lnTo>
                    <a:pt x="33329" y="38081"/>
                  </a:lnTo>
                  <a:lnTo>
                    <a:pt x="23806" y="27609"/>
                  </a:lnTo>
                  <a:lnTo>
                    <a:pt x="23806" y="21897"/>
                  </a:lnTo>
                  <a:lnTo>
                    <a:pt x="20950" y="18088"/>
                  </a:lnTo>
                  <a:lnTo>
                    <a:pt x="6666" y="18088"/>
                  </a:lnTo>
                  <a:lnTo>
                    <a:pt x="0" y="25705"/>
                  </a:lnTo>
                  <a:lnTo>
                    <a:pt x="0" y="29513"/>
                  </a:lnTo>
                  <a:lnTo>
                    <a:pt x="2857" y="29513"/>
                  </a:lnTo>
                  <a:lnTo>
                    <a:pt x="5714" y="33321"/>
                  </a:lnTo>
                  <a:lnTo>
                    <a:pt x="5714" y="41889"/>
                  </a:lnTo>
                  <a:lnTo>
                    <a:pt x="15236" y="41889"/>
                  </a:lnTo>
                  <a:lnTo>
                    <a:pt x="18093" y="45697"/>
                  </a:lnTo>
                  <a:lnTo>
                    <a:pt x="18093" y="59977"/>
                  </a:lnTo>
                  <a:lnTo>
                    <a:pt x="15236" y="63785"/>
                  </a:lnTo>
                  <a:lnTo>
                    <a:pt x="18093" y="63785"/>
                  </a:lnTo>
                  <a:lnTo>
                    <a:pt x="20950" y="67594"/>
                  </a:lnTo>
                  <a:lnTo>
                    <a:pt x="33329" y="75210"/>
                  </a:lnTo>
                  <a:lnTo>
                    <a:pt x="36185" y="79018"/>
                  </a:lnTo>
                  <a:lnTo>
                    <a:pt x="36185" y="82826"/>
                  </a:lnTo>
                  <a:lnTo>
                    <a:pt x="26663" y="93298"/>
                  </a:lnTo>
                  <a:lnTo>
                    <a:pt x="19998" y="93298"/>
                  </a:lnTo>
                  <a:lnTo>
                    <a:pt x="36185" y="100914"/>
                  </a:lnTo>
                  <a:lnTo>
                    <a:pt x="42851" y="111386"/>
                  </a:lnTo>
                  <a:lnTo>
                    <a:pt x="59040" y="115195"/>
                  </a:lnTo>
                  <a:lnTo>
                    <a:pt x="59040" y="122811"/>
                  </a:lnTo>
                  <a:lnTo>
                    <a:pt x="61896" y="130427"/>
                  </a:lnTo>
                  <a:lnTo>
                    <a:pt x="61896" y="148515"/>
                  </a:lnTo>
                  <a:lnTo>
                    <a:pt x="68562" y="148515"/>
                  </a:lnTo>
                  <a:lnTo>
                    <a:pt x="71419" y="140899"/>
                  </a:lnTo>
                  <a:lnTo>
                    <a:pt x="74275" y="137091"/>
                  </a:lnTo>
                  <a:lnTo>
                    <a:pt x="74275" y="133283"/>
                  </a:lnTo>
                  <a:lnTo>
                    <a:pt x="80941" y="125667"/>
                  </a:lnTo>
                  <a:lnTo>
                    <a:pt x="90464" y="118051"/>
                  </a:lnTo>
                  <a:lnTo>
                    <a:pt x="97130" y="114243"/>
                  </a:lnTo>
                  <a:lnTo>
                    <a:pt x="103796" y="106626"/>
                  </a:lnTo>
                  <a:lnTo>
                    <a:pt x="110461" y="102818"/>
                  </a:lnTo>
                  <a:lnTo>
                    <a:pt x="117127" y="102818"/>
                  </a:lnTo>
                  <a:lnTo>
                    <a:pt x="119984" y="110435"/>
                  </a:lnTo>
                  <a:lnTo>
                    <a:pt x="122841" y="114243"/>
                  </a:lnTo>
                  <a:lnTo>
                    <a:pt x="122841" y="124715"/>
                  </a:lnTo>
                  <a:lnTo>
                    <a:pt x="119984" y="128523"/>
                  </a:lnTo>
                  <a:lnTo>
                    <a:pt x="119984" y="136139"/>
                  </a:lnTo>
                  <a:lnTo>
                    <a:pt x="122841" y="136139"/>
                  </a:lnTo>
                  <a:lnTo>
                    <a:pt x="125697" y="139947"/>
                  </a:lnTo>
                  <a:lnTo>
                    <a:pt x="125697" y="143755"/>
                  </a:lnTo>
                  <a:lnTo>
                    <a:pt x="122841" y="147563"/>
                  </a:lnTo>
                  <a:lnTo>
                    <a:pt x="116175" y="147563"/>
                  </a:lnTo>
                  <a:lnTo>
                    <a:pt x="116175" y="151371"/>
                  </a:lnTo>
                  <a:lnTo>
                    <a:pt x="122841" y="158988"/>
                  </a:lnTo>
                  <a:lnTo>
                    <a:pt x="129506" y="162796"/>
                  </a:lnTo>
                  <a:lnTo>
                    <a:pt x="132363" y="166604"/>
                  </a:lnTo>
                  <a:lnTo>
                    <a:pt x="135220" y="166604"/>
                  </a:lnTo>
                  <a:lnTo>
                    <a:pt x="138076" y="170412"/>
                  </a:lnTo>
                  <a:lnTo>
                    <a:pt x="138076" y="174220"/>
                  </a:lnTo>
                  <a:lnTo>
                    <a:pt x="147599" y="174220"/>
                  </a:lnTo>
                  <a:lnTo>
                    <a:pt x="147599" y="177076"/>
                  </a:lnTo>
                  <a:lnTo>
                    <a:pt x="150456" y="173268"/>
                  </a:lnTo>
                  <a:lnTo>
                    <a:pt x="150456" y="158988"/>
                  </a:lnTo>
                  <a:lnTo>
                    <a:pt x="147599" y="155179"/>
                  </a:lnTo>
                  <a:lnTo>
                    <a:pt x="144742" y="155179"/>
                  </a:lnTo>
                  <a:lnTo>
                    <a:pt x="141886" y="151371"/>
                  </a:lnTo>
                  <a:lnTo>
                    <a:pt x="151408" y="147563"/>
                  </a:lnTo>
                  <a:lnTo>
                    <a:pt x="151408" y="126619"/>
                  </a:lnTo>
                  <a:lnTo>
                    <a:pt x="158074" y="134235"/>
                  </a:lnTo>
                  <a:lnTo>
                    <a:pt x="160931" y="134235"/>
                  </a:lnTo>
                  <a:lnTo>
                    <a:pt x="167597" y="126619"/>
                  </a:lnTo>
                  <a:lnTo>
                    <a:pt x="158074" y="116147"/>
                  </a:lnTo>
                  <a:lnTo>
                    <a:pt x="158074" y="83778"/>
                  </a:lnTo>
                  <a:lnTo>
                    <a:pt x="167597" y="83778"/>
                  </a:lnTo>
                  <a:lnTo>
                    <a:pt x="174262" y="76162"/>
                  </a:lnTo>
                  <a:lnTo>
                    <a:pt x="190450" y="79970"/>
                  </a:lnTo>
                  <a:lnTo>
                    <a:pt x="190450" y="72354"/>
                  </a:lnTo>
                  <a:lnTo>
                    <a:pt x="190450" y="65690"/>
                  </a:lnTo>
                  <a:close/>
                  <a:moveTo>
                    <a:pt x="36185" y="113291"/>
                  </a:moveTo>
                  <a:lnTo>
                    <a:pt x="19998" y="113291"/>
                  </a:lnTo>
                  <a:lnTo>
                    <a:pt x="13332" y="105674"/>
                  </a:lnTo>
                  <a:lnTo>
                    <a:pt x="3809" y="105674"/>
                  </a:lnTo>
                  <a:lnTo>
                    <a:pt x="6666" y="113291"/>
                  </a:lnTo>
                  <a:lnTo>
                    <a:pt x="6666" y="117099"/>
                  </a:lnTo>
                  <a:lnTo>
                    <a:pt x="9523" y="124715"/>
                  </a:lnTo>
                  <a:lnTo>
                    <a:pt x="19045" y="135187"/>
                  </a:lnTo>
                  <a:lnTo>
                    <a:pt x="25711" y="138995"/>
                  </a:lnTo>
                  <a:lnTo>
                    <a:pt x="44756" y="146611"/>
                  </a:lnTo>
                  <a:lnTo>
                    <a:pt x="47613" y="146611"/>
                  </a:lnTo>
                  <a:lnTo>
                    <a:pt x="44756" y="142803"/>
                  </a:lnTo>
                  <a:lnTo>
                    <a:pt x="44756" y="135187"/>
                  </a:lnTo>
                  <a:lnTo>
                    <a:pt x="41899" y="131379"/>
                  </a:lnTo>
                  <a:lnTo>
                    <a:pt x="41899" y="123763"/>
                  </a:lnTo>
                  <a:lnTo>
                    <a:pt x="39043" y="119955"/>
                  </a:lnTo>
                  <a:lnTo>
                    <a:pt x="39043" y="112339"/>
                  </a:lnTo>
                  <a:lnTo>
                    <a:pt x="36185" y="112339"/>
                  </a:lnTo>
                  <a:close/>
                </a:path>
              </a:pathLst>
            </a:custGeom>
            <a:solidFill>
              <a:srgbClr val="AFABAB"/>
            </a:solidFill>
            <a:ln w="9518" cap="flat">
              <a:noFill/>
              <a:prstDash val="solid"/>
              <a:miter/>
            </a:ln>
          </p:spPr>
          <p:txBody>
            <a:bodyPr rtlCol="0" anchor="ctr"/>
            <a:lstStyle/>
            <a:p>
              <a:endParaRPr lang="en-US" noProof="0" dirty="0"/>
            </a:p>
          </p:txBody>
        </p:sp>
        <p:sp>
          <p:nvSpPr>
            <p:cNvPr id="6536" name="Serbest Form 6535">
              <a:extLst>
                <a:ext uri="{FF2B5EF4-FFF2-40B4-BE49-F238E27FC236}">
                  <a16:creationId xmlns:a16="http://schemas.microsoft.com/office/drawing/2014/main" id="{75CBB4D3-16E4-8F4C-AFD8-7BFB5DEC3304}"/>
                </a:ext>
              </a:extLst>
            </p:cNvPr>
            <p:cNvSpPr/>
            <p:nvPr/>
          </p:nvSpPr>
          <p:spPr>
            <a:xfrm>
              <a:off x="7255841" y="1993352"/>
              <a:ext cx="190450" cy="177075"/>
            </a:xfrm>
            <a:custGeom>
              <a:avLst/>
              <a:gdLst>
                <a:gd name="connsiteX0" fmla="*/ 190450 w 190450"/>
                <a:gd name="connsiteY0" fmla="*/ 65690 h 177075"/>
                <a:gd name="connsiteX1" fmla="*/ 187594 w 190450"/>
                <a:gd name="connsiteY1" fmla="*/ 61881 h 177075"/>
                <a:gd name="connsiteX2" fmla="*/ 178071 w 190450"/>
                <a:gd name="connsiteY2" fmla="*/ 61881 h 177075"/>
                <a:gd name="connsiteX3" fmla="*/ 171405 w 190450"/>
                <a:gd name="connsiteY3" fmla="*/ 65690 h 177075"/>
                <a:gd name="connsiteX4" fmla="*/ 164739 w 190450"/>
                <a:gd name="connsiteY4" fmla="*/ 65690 h 177075"/>
                <a:gd name="connsiteX5" fmla="*/ 155217 w 190450"/>
                <a:gd name="connsiteY5" fmla="*/ 55217 h 177075"/>
                <a:gd name="connsiteX6" fmla="*/ 155217 w 190450"/>
                <a:gd name="connsiteY6" fmla="*/ 51409 h 177075"/>
                <a:gd name="connsiteX7" fmla="*/ 142838 w 190450"/>
                <a:gd name="connsiteY7" fmla="*/ 33321 h 177075"/>
                <a:gd name="connsiteX8" fmla="*/ 142838 w 190450"/>
                <a:gd name="connsiteY8" fmla="*/ 25705 h 177075"/>
                <a:gd name="connsiteX9" fmla="*/ 117127 w 190450"/>
                <a:gd name="connsiteY9" fmla="*/ 0 h 177075"/>
                <a:gd name="connsiteX10" fmla="*/ 117127 w 190450"/>
                <a:gd name="connsiteY10" fmla="*/ 18088 h 177075"/>
                <a:gd name="connsiteX11" fmla="*/ 114270 w 190450"/>
                <a:gd name="connsiteY11" fmla="*/ 21897 h 177075"/>
                <a:gd name="connsiteX12" fmla="*/ 104748 w 190450"/>
                <a:gd name="connsiteY12" fmla="*/ 21897 h 177075"/>
                <a:gd name="connsiteX13" fmla="*/ 104748 w 190450"/>
                <a:gd name="connsiteY13" fmla="*/ 29513 h 177075"/>
                <a:gd name="connsiteX14" fmla="*/ 101891 w 190450"/>
                <a:gd name="connsiteY14" fmla="*/ 33321 h 177075"/>
                <a:gd name="connsiteX15" fmla="*/ 89512 w 190450"/>
                <a:gd name="connsiteY15" fmla="*/ 33321 h 177075"/>
                <a:gd name="connsiteX16" fmla="*/ 86655 w 190450"/>
                <a:gd name="connsiteY16" fmla="*/ 29513 h 177075"/>
                <a:gd name="connsiteX17" fmla="*/ 79989 w 190450"/>
                <a:gd name="connsiteY17" fmla="*/ 25705 h 177075"/>
                <a:gd name="connsiteX18" fmla="*/ 77133 w 190450"/>
                <a:gd name="connsiteY18" fmla="*/ 18088 h 177075"/>
                <a:gd name="connsiteX19" fmla="*/ 67610 w 190450"/>
                <a:gd name="connsiteY19" fmla="*/ 7616 h 177075"/>
                <a:gd name="connsiteX20" fmla="*/ 48565 w 190450"/>
                <a:gd name="connsiteY20" fmla="*/ 0 h 177075"/>
                <a:gd name="connsiteX21" fmla="*/ 41899 w 190450"/>
                <a:gd name="connsiteY21" fmla="*/ 0 h 177075"/>
                <a:gd name="connsiteX22" fmla="*/ 35233 w 190450"/>
                <a:gd name="connsiteY22" fmla="*/ 7616 h 177075"/>
                <a:gd name="connsiteX23" fmla="*/ 44756 w 190450"/>
                <a:gd name="connsiteY23" fmla="*/ 18088 h 177075"/>
                <a:gd name="connsiteX24" fmla="*/ 47613 w 190450"/>
                <a:gd name="connsiteY24" fmla="*/ 18088 h 177075"/>
                <a:gd name="connsiteX25" fmla="*/ 50469 w 190450"/>
                <a:gd name="connsiteY25" fmla="*/ 21897 h 177075"/>
                <a:gd name="connsiteX26" fmla="*/ 53326 w 190450"/>
                <a:gd name="connsiteY26" fmla="*/ 29513 h 177075"/>
                <a:gd name="connsiteX27" fmla="*/ 56183 w 190450"/>
                <a:gd name="connsiteY27" fmla="*/ 33321 h 177075"/>
                <a:gd name="connsiteX28" fmla="*/ 59040 w 190450"/>
                <a:gd name="connsiteY28" fmla="*/ 40937 h 177075"/>
                <a:gd name="connsiteX29" fmla="*/ 56183 w 190450"/>
                <a:gd name="connsiteY29" fmla="*/ 44745 h 177075"/>
                <a:gd name="connsiteX30" fmla="*/ 46661 w 190450"/>
                <a:gd name="connsiteY30" fmla="*/ 34273 h 177075"/>
                <a:gd name="connsiteX31" fmla="*/ 39995 w 190450"/>
                <a:gd name="connsiteY31" fmla="*/ 34273 h 177075"/>
                <a:gd name="connsiteX32" fmla="*/ 33329 w 190450"/>
                <a:gd name="connsiteY32" fmla="*/ 38081 h 177075"/>
                <a:gd name="connsiteX33" fmla="*/ 23806 w 190450"/>
                <a:gd name="connsiteY33" fmla="*/ 27609 h 177075"/>
                <a:gd name="connsiteX34" fmla="*/ 23806 w 190450"/>
                <a:gd name="connsiteY34" fmla="*/ 21897 h 177075"/>
                <a:gd name="connsiteX35" fmla="*/ 20950 w 190450"/>
                <a:gd name="connsiteY35" fmla="*/ 18088 h 177075"/>
                <a:gd name="connsiteX36" fmla="*/ 6666 w 190450"/>
                <a:gd name="connsiteY36" fmla="*/ 18088 h 177075"/>
                <a:gd name="connsiteX37" fmla="*/ 0 w 190450"/>
                <a:gd name="connsiteY37" fmla="*/ 25705 h 177075"/>
                <a:gd name="connsiteX38" fmla="*/ 0 w 190450"/>
                <a:gd name="connsiteY38" fmla="*/ 29513 h 177075"/>
                <a:gd name="connsiteX39" fmla="*/ 2857 w 190450"/>
                <a:gd name="connsiteY39" fmla="*/ 29513 h 177075"/>
                <a:gd name="connsiteX40" fmla="*/ 5714 w 190450"/>
                <a:gd name="connsiteY40" fmla="*/ 33321 h 177075"/>
                <a:gd name="connsiteX41" fmla="*/ 5714 w 190450"/>
                <a:gd name="connsiteY41" fmla="*/ 41889 h 177075"/>
                <a:gd name="connsiteX42" fmla="*/ 15236 w 190450"/>
                <a:gd name="connsiteY42" fmla="*/ 41889 h 177075"/>
                <a:gd name="connsiteX43" fmla="*/ 18093 w 190450"/>
                <a:gd name="connsiteY43" fmla="*/ 45697 h 177075"/>
                <a:gd name="connsiteX44" fmla="*/ 18093 w 190450"/>
                <a:gd name="connsiteY44" fmla="*/ 59977 h 177075"/>
                <a:gd name="connsiteX45" fmla="*/ 15236 w 190450"/>
                <a:gd name="connsiteY45" fmla="*/ 63785 h 177075"/>
                <a:gd name="connsiteX46" fmla="*/ 18093 w 190450"/>
                <a:gd name="connsiteY46" fmla="*/ 63785 h 177075"/>
                <a:gd name="connsiteX47" fmla="*/ 20950 w 190450"/>
                <a:gd name="connsiteY47" fmla="*/ 67594 h 177075"/>
                <a:gd name="connsiteX48" fmla="*/ 33329 w 190450"/>
                <a:gd name="connsiteY48" fmla="*/ 75210 h 177075"/>
                <a:gd name="connsiteX49" fmla="*/ 36185 w 190450"/>
                <a:gd name="connsiteY49" fmla="*/ 79018 h 177075"/>
                <a:gd name="connsiteX50" fmla="*/ 36185 w 190450"/>
                <a:gd name="connsiteY50" fmla="*/ 82826 h 177075"/>
                <a:gd name="connsiteX51" fmla="*/ 26663 w 190450"/>
                <a:gd name="connsiteY51" fmla="*/ 93298 h 177075"/>
                <a:gd name="connsiteX52" fmla="*/ 19998 w 190450"/>
                <a:gd name="connsiteY52" fmla="*/ 93298 h 177075"/>
                <a:gd name="connsiteX53" fmla="*/ 36185 w 190450"/>
                <a:gd name="connsiteY53" fmla="*/ 100914 h 177075"/>
                <a:gd name="connsiteX54" fmla="*/ 42851 w 190450"/>
                <a:gd name="connsiteY54" fmla="*/ 111386 h 177075"/>
                <a:gd name="connsiteX55" fmla="*/ 59040 w 190450"/>
                <a:gd name="connsiteY55" fmla="*/ 115195 h 177075"/>
                <a:gd name="connsiteX56" fmla="*/ 59040 w 190450"/>
                <a:gd name="connsiteY56" fmla="*/ 122811 h 177075"/>
                <a:gd name="connsiteX57" fmla="*/ 61896 w 190450"/>
                <a:gd name="connsiteY57" fmla="*/ 130427 h 177075"/>
                <a:gd name="connsiteX58" fmla="*/ 61896 w 190450"/>
                <a:gd name="connsiteY58" fmla="*/ 148515 h 177075"/>
                <a:gd name="connsiteX59" fmla="*/ 68562 w 190450"/>
                <a:gd name="connsiteY59" fmla="*/ 148515 h 177075"/>
                <a:gd name="connsiteX60" fmla="*/ 71419 w 190450"/>
                <a:gd name="connsiteY60" fmla="*/ 140899 h 177075"/>
                <a:gd name="connsiteX61" fmla="*/ 74275 w 190450"/>
                <a:gd name="connsiteY61" fmla="*/ 137091 h 177075"/>
                <a:gd name="connsiteX62" fmla="*/ 74275 w 190450"/>
                <a:gd name="connsiteY62" fmla="*/ 133283 h 177075"/>
                <a:gd name="connsiteX63" fmla="*/ 80941 w 190450"/>
                <a:gd name="connsiteY63" fmla="*/ 125667 h 177075"/>
                <a:gd name="connsiteX64" fmla="*/ 90464 w 190450"/>
                <a:gd name="connsiteY64" fmla="*/ 118051 h 177075"/>
                <a:gd name="connsiteX65" fmla="*/ 97130 w 190450"/>
                <a:gd name="connsiteY65" fmla="*/ 114243 h 177075"/>
                <a:gd name="connsiteX66" fmla="*/ 103796 w 190450"/>
                <a:gd name="connsiteY66" fmla="*/ 106626 h 177075"/>
                <a:gd name="connsiteX67" fmla="*/ 110461 w 190450"/>
                <a:gd name="connsiteY67" fmla="*/ 102818 h 177075"/>
                <a:gd name="connsiteX68" fmla="*/ 117127 w 190450"/>
                <a:gd name="connsiteY68" fmla="*/ 102818 h 177075"/>
                <a:gd name="connsiteX69" fmla="*/ 119984 w 190450"/>
                <a:gd name="connsiteY69" fmla="*/ 110435 h 177075"/>
                <a:gd name="connsiteX70" fmla="*/ 122841 w 190450"/>
                <a:gd name="connsiteY70" fmla="*/ 114243 h 177075"/>
                <a:gd name="connsiteX71" fmla="*/ 122841 w 190450"/>
                <a:gd name="connsiteY71" fmla="*/ 124715 h 177075"/>
                <a:gd name="connsiteX72" fmla="*/ 119984 w 190450"/>
                <a:gd name="connsiteY72" fmla="*/ 128523 h 177075"/>
                <a:gd name="connsiteX73" fmla="*/ 119984 w 190450"/>
                <a:gd name="connsiteY73" fmla="*/ 136139 h 177075"/>
                <a:gd name="connsiteX74" fmla="*/ 122841 w 190450"/>
                <a:gd name="connsiteY74" fmla="*/ 136139 h 177075"/>
                <a:gd name="connsiteX75" fmla="*/ 125697 w 190450"/>
                <a:gd name="connsiteY75" fmla="*/ 139947 h 177075"/>
                <a:gd name="connsiteX76" fmla="*/ 125697 w 190450"/>
                <a:gd name="connsiteY76" fmla="*/ 143755 h 177075"/>
                <a:gd name="connsiteX77" fmla="*/ 122841 w 190450"/>
                <a:gd name="connsiteY77" fmla="*/ 147563 h 177075"/>
                <a:gd name="connsiteX78" fmla="*/ 116175 w 190450"/>
                <a:gd name="connsiteY78" fmla="*/ 147563 h 177075"/>
                <a:gd name="connsiteX79" fmla="*/ 116175 w 190450"/>
                <a:gd name="connsiteY79" fmla="*/ 151371 h 177075"/>
                <a:gd name="connsiteX80" fmla="*/ 122841 w 190450"/>
                <a:gd name="connsiteY80" fmla="*/ 158988 h 177075"/>
                <a:gd name="connsiteX81" fmla="*/ 129506 w 190450"/>
                <a:gd name="connsiteY81" fmla="*/ 162796 h 177075"/>
                <a:gd name="connsiteX82" fmla="*/ 132363 w 190450"/>
                <a:gd name="connsiteY82" fmla="*/ 166604 h 177075"/>
                <a:gd name="connsiteX83" fmla="*/ 135220 w 190450"/>
                <a:gd name="connsiteY83" fmla="*/ 166604 h 177075"/>
                <a:gd name="connsiteX84" fmla="*/ 138076 w 190450"/>
                <a:gd name="connsiteY84" fmla="*/ 170412 h 177075"/>
                <a:gd name="connsiteX85" fmla="*/ 138076 w 190450"/>
                <a:gd name="connsiteY85" fmla="*/ 174220 h 177075"/>
                <a:gd name="connsiteX86" fmla="*/ 147599 w 190450"/>
                <a:gd name="connsiteY86" fmla="*/ 174220 h 177075"/>
                <a:gd name="connsiteX87" fmla="*/ 147599 w 190450"/>
                <a:gd name="connsiteY87" fmla="*/ 177076 h 177075"/>
                <a:gd name="connsiteX88" fmla="*/ 150456 w 190450"/>
                <a:gd name="connsiteY88" fmla="*/ 173268 h 177075"/>
                <a:gd name="connsiteX89" fmla="*/ 150456 w 190450"/>
                <a:gd name="connsiteY89" fmla="*/ 158988 h 177075"/>
                <a:gd name="connsiteX90" fmla="*/ 147599 w 190450"/>
                <a:gd name="connsiteY90" fmla="*/ 155179 h 177075"/>
                <a:gd name="connsiteX91" fmla="*/ 144742 w 190450"/>
                <a:gd name="connsiteY91" fmla="*/ 155179 h 177075"/>
                <a:gd name="connsiteX92" fmla="*/ 141886 w 190450"/>
                <a:gd name="connsiteY92" fmla="*/ 151371 h 177075"/>
                <a:gd name="connsiteX93" fmla="*/ 151408 w 190450"/>
                <a:gd name="connsiteY93" fmla="*/ 147563 h 177075"/>
                <a:gd name="connsiteX94" fmla="*/ 151408 w 190450"/>
                <a:gd name="connsiteY94" fmla="*/ 126619 h 177075"/>
                <a:gd name="connsiteX95" fmla="*/ 158074 w 190450"/>
                <a:gd name="connsiteY95" fmla="*/ 134235 h 177075"/>
                <a:gd name="connsiteX96" fmla="*/ 160931 w 190450"/>
                <a:gd name="connsiteY96" fmla="*/ 134235 h 177075"/>
                <a:gd name="connsiteX97" fmla="*/ 167597 w 190450"/>
                <a:gd name="connsiteY97" fmla="*/ 126619 h 177075"/>
                <a:gd name="connsiteX98" fmla="*/ 158074 w 190450"/>
                <a:gd name="connsiteY98" fmla="*/ 116147 h 177075"/>
                <a:gd name="connsiteX99" fmla="*/ 158074 w 190450"/>
                <a:gd name="connsiteY99" fmla="*/ 83778 h 177075"/>
                <a:gd name="connsiteX100" fmla="*/ 167597 w 190450"/>
                <a:gd name="connsiteY100" fmla="*/ 83778 h 177075"/>
                <a:gd name="connsiteX101" fmla="*/ 174262 w 190450"/>
                <a:gd name="connsiteY101" fmla="*/ 76162 h 177075"/>
                <a:gd name="connsiteX102" fmla="*/ 190450 w 190450"/>
                <a:gd name="connsiteY102" fmla="*/ 79970 h 177075"/>
                <a:gd name="connsiteX103" fmla="*/ 190450 w 190450"/>
                <a:gd name="connsiteY103" fmla="*/ 72354 h 177075"/>
                <a:gd name="connsiteX104" fmla="*/ 190450 w 190450"/>
                <a:gd name="connsiteY104" fmla="*/ 65690 h 177075"/>
                <a:gd name="connsiteX105" fmla="*/ 36185 w 190450"/>
                <a:gd name="connsiteY105" fmla="*/ 113291 h 177075"/>
                <a:gd name="connsiteX106" fmla="*/ 19998 w 190450"/>
                <a:gd name="connsiteY106" fmla="*/ 113291 h 177075"/>
                <a:gd name="connsiteX107" fmla="*/ 13332 w 190450"/>
                <a:gd name="connsiteY107" fmla="*/ 105674 h 177075"/>
                <a:gd name="connsiteX108" fmla="*/ 3809 w 190450"/>
                <a:gd name="connsiteY108" fmla="*/ 105674 h 177075"/>
                <a:gd name="connsiteX109" fmla="*/ 6666 w 190450"/>
                <a:gd name="connsiteY109" fmla="*/ 113291 h 177075"/>
                <a:gd name="connsiteX110" fmla="*/ 6666 w 190450"/>
                <a:gd name="connsiteY110" fmla="*/ 117099 h 177075"/>
                <a:gd name="connsiteX111" fmla="*/ 9523 w 190450"/>
                <a:gd name="connsiteY111" fmla="*/ 124715 h 177075"/>
                <a:gd name="connsiteX112" fmla="*/ 19045 w 190450"/>
                <a:gd name="connsiteY112" fmla="*/ 135187 h 177075"/>
                <a:gd name="connsiteX113" fmla="*/ 25711 w 190450"/>
                <a:gd name="connsiteY113" fmla="*/ 138995 h 177075"/>
                <a:gd name="connsiteX114" fmla="*/ 44756 w 190450"/>
                <a:gd name="connsiteY114" fmla="*/ 146611 h 177075"/>
                <a:gd name="connsiteX115" fmla="*/ 47613 w 190450"/>
                <a:gd name="connsiteY115" fmla="*/ 146611 h 177075"/>
                <a:gd name="connsiteX116" fmla="*/ 44756 w 190450"/>
                <a:gd name="connsiteY116" fmla="*/ 142803 h 177075"/>
                <a:gd name="connsiteX117" fmla="*/ 44756 w 190450"/>
                <a:gd name="connsiteY117" fmla="*/ 135187 h 177075"/>
                <a:gd name="connsiteX118" fmla="*/ 41899 w 190450"/>
                <a:gd name="connsiteY118" fmla="*/ 131379 h 177075"/>
                <a:gd name="connsiteX119" fmla="*/ 41899 w 190450"/>
                <a:gd name="connsiteY119" fmla="*/ 123763 h 177075"/>
                <a:gd name="connsiteX120" fmla="*/ 39043 w 190450"/>
                <a:gd name="connsiteY120" fmla="*/ 119955 h 177075"/>
                <a:gd name="connsiteX121" fmla="*/ 39043 w 190450"/>
                <a:gd name="connsiteY121" fmla="*/ 112339 h 177075"/>
                <a:gd name="connsiteX122" fmla="*/ 36185 w 190450"/>
                <a:gd name="connsiteY122" fmla="*/ 112339 h 177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90450" h="177075">
                  <a:moveTo>
                    <a:pt x="190450" y="65690"/>
                  </a:moveTo>
                  <a:lnTo>
                    <a:pt x="187594" y="61881"/>
                  </a:lnTo>
                  <a:lnTo>
                    <a:pt x="178071" y="61881"/>
                  </a:lnTo>
                  <a:lnTo>
                    <a:pt x="171405" y="65690"/>
                  </a:lnTo>
                  <a:lnTo>
                    <a:pt x="164739" y="65690"/>
                  </a:lnTo>
                  <a:lnTo>
                    <a:pt x="155217" y="55217"/>
                  </a:lnTo>
                  <a:lnTo>
                    <a:pt x="155217" y="51409"/>
                  </a:lnTo>
                  <a:lnTo>
                    <a:pt x="142838" y="33321"/>
                  </a:lnTo>
                  <a:lnTo>
                    <a:pt x="142838" y="25705"/>
                  </a:lnTo>
                  <a:lnTo>
                    <a:pt x="117127" y="0"/>
                  </a:lnTo>
                  <a:lnTo>
                    <a:pt x="117127" y="18088"/>
                  </a:lnTo>
                  <a:lnTo>
                    <a:pt x="114270" y="21897"/>
                  </a:lnTo>
                  <a:lnTo>
                    <a:pt x="104748" y="21897"/>
                  </a:lnTo>
                  <a:lnTo>
                    <a:pt x="104748" y="29513"/>
                  </a:lnTo>
                  <a:lnTo>
                    <a:pt x="101891" y="33321"/>
                  </a:lnTo>
                  <a:lnTo>
                    <a:pt x="89512" y="33321"/>
                  </a:lnTo>
                  <a:lnTo>
                    <a:pt x="86655" y="29513"/>
                  </a:lnTo>
                  <a:lnTo>
                    <a:pt x="79989" y="25705"/>
                  </a:lnTo>
                  <a:lnTo>
                    <a:pt x="77133" y="18088"/>
                  </a:lnTo>
                  <a:lnTo>
                    <a:pt x="67610" y="7616"/>
                  </a:lnTo>
                  <a:lnTo>
                    <a:pt x="48565" y="0"/>
                  </a:lnTo>
                  <a:lnTo>
                    <a:pt x="41899" y="0"/>
                  </a:lnTo>
                  <a:lnTo>
                    <a:pt x="35233" y="7616"/>
                  </a:lnTo>
                  <a:lnTo>
                    <a:pt x="44756" y="18088"/>
                  </a:lnTo>
                  <a:lnTo>
                    <a:pt x="47613" y="18088"/>
                  </a:lnTo>
                  <a:lnTo>
                    <a:pt x="50469" y="21897"/>
                  </a:lnTo>
                  <a:lnTo>
                    <a:pt x="53326" y="29513"/>
                  </a:lnTo>
                  <a:lnTo>
                    <a:pt x="56183" y="33321"/>
                  </a:lnTo>
                  <a:lnTo>
                    <a:pt x="59040" y="40937"/>
                  </a:lnTo>
                  <a:lnTo>
                    <a:pt x="56183" y="44745"/>
                  </a:lnTo>
                  <a:lnTo>
                    <a:pt x="46661" y="34273"/>
                  </a:lnTo>
                  <a:lnTo>
                    <a:pt x="39995" y="34273"/>
                  </a:lnTo>
                  <a:lnTo>
                    <a:pt x="33329" y="38081"/>
                  </a:lnTo>
                  <a:lnTo>
                    <a:pt x="23806" y="27609"/>
                  </a:lnTo>
                  <a:lnTo>
                    <a:pt x="23806" y="21897"/>
                  </a:lnTo>
                  <a:lnTo>
                    <a:pt x="20950" y="18088"/>
                  </a:lnTo>
                  <a:lnTo>
                    <a:pt x="6666" y="18088"/>
                  </a:lnTo>
                  <a:lnTo>
                    <a:pt x="0" y="25705"/>
                  </a:lnTo>
                  <a:lnTo>
                    <a:pt x="0" y="29513"/>
                  </a:lnTo>
                  <a:lnTo>
                    <a:pt x="2857" y="29513"/>
                  </a:lnTo>
                  <a:lnTo>
                    <a:pt x="5714" y="33321"/>
                  </a:lnTo>
                  <a:lnTo>
                    <a:pt x="5714" y="41889"/>
                  </a:lnTo>
                  <a:lnTo>
                    <a:pt x="15236" y="41889"/>
                  </a:lnTo>
                  <a:lnTo>
                    <a:pt x="18093" y="45697"/>
                  </a:lnTo>
                  <a:lnTo>
                    <a:pt x="18093" y="59977"/>
                  </a:lnTo>
                  <a:lnTo>
                    <a:pt x="15236" y="63785"/>
                  </a:lnTo>
                  <a:lnTo>
                    <a:pt x="18093" y="63785"/>
                  </a:lnTo>
                  <a:lnTo>
                    <a:pt x="20950" y="67594"/>
                  </a:lnTo>
                  <a:lnTo>
                    <a:pt x="33329" y="75210"/>
                  </a:lnTo>
                  <a:lnTo>
                    <a:pt x="36185" y="79018"/>
                  </a:lnTo>
                  <a:lnTo>
                    <a:pt x="36185" y="82826"/>
                  </a:lnTo>
                  <a:lnTo>
                    <a:pt x="26663" y="93298"/>
                  </a:lnTo>
                  <a:lnTo>
                    <a:pt x="19998" y="93298"/>
                  </a:lnTo>
                  <a:lnTo>
                    <a:pt x="36185" y="100914"/>
                  </a:lnTo>
                  <a:lnTo>
                    <a:pt x="42851" y="111386"/>
                  </a:lnTo>
                  <a:lnTo>
                    <a:pt x="59040" y="115195"/>
                  </a:lnTo>
                  <a:lnTo>
                    <a:pt x="59040" y="122811"/>
                  </a:lnTo>
                  <a:lnTo>
                    <a:pt x="61896" y="130427"/>
                  </a:lnTo>
                  <a:lnTo>
                    <a:pt x="61896" y="148515"/>
                  </a:lnTo>
                  <a:lnTo>
                    <a:pt x="68562" y="148515"/>
                  </a:lnTo>
                  <a:lnTo>
                    <a:pt x="71419" y="140899"/>
                  </a:lnTo>
                  <a:lnTo>
                    <a:pt x="74275" y="137091"/>
                  </a:lnTo>
                  <a:lnTo>
                    <a:pt x="74275" y="133283"/>
                  </a:lnTo>
                  <a:lnTo>
                    <a:pt x="80941" y="125667"/>
                  </a:lnTo>
                  <a:lnTo>
                    <a:pt x="90464" y="118051"/>
                  </a:lnTo>
                  <a:lnTo>
                    <a:pt x="97130" y="114243"/>
                  </a:lnTo>
                  <a:lnTo>
                    <a:pt x="103796" y="106626"/>
                  </a:lnTo>
                  <a:lnTo>
                    <a:pt x="110461" y="102818"/>
                  </a:lnTo>
                  <a:lnTo>
                    <a:pt x="117127" y="102818"/>
                  </a:lnTo>
                  <a:lnTo>
                    <a:pt x="119984" y="110435"/>
                  </a:lnTo>
                  <a:lnTo>
                    <a:pt x="122841" y="114243"/>
                  </a:lnTo>
                  <a:lnTo>
                    <a:pt x="122841" y="124715"/>
                  </a:lnTo>
                  <a:lnTo>
                    <a:pt x="119984" y="128523"/>
                  </a:lnTo>
                  <a:lnTo>
                    <a:pt x="119984" y="136139"/>
                  </a:lnTo>
                  <a:lnTo>
                    <a:pt x="122841" y="136139"/>
                  </a:lnTo>
                  <a:lnTo>
                    <a:pt x="125697" y="139947"/>
                  </a:lnTo>
                  <a:lnTo>
                    <a:pt x="125697" y="143755"/>
                  </a:lnTo>
                  <a:lnTo>
                    <a:pt x="122841" y="147563"/>
                  </a:lnTo>
                  <a:lnTo>
                    <a:pt x="116175" y="147563"/>
                  </a:lnTo>
                  <a:lnTo>
                    <a:pt x="116175" y="151371"/>
                  </a:lnTo>
                  <a:lnTo>
                    <a:pt x="122841" y="158988"/>
                  </a:lnTo>
                  <a:lnTo>
                    <a:pt x="129506" y="162796"/>
                  </a:lnTo>
                  <a:lnTo>
                    <a:pt x="132363" y="166604"/>
                  </a:lnTo>
                  <a:lnTo>
                    <a:pt x="135220" y="166604"/>
                  </a:lnTo>
                  <a:lnTo>
                    <a:pt x="138076" y="170412"/>
                  </a:lnTo>
                  <a:lnTo>
                    <a:pt x="138076" y="174220"/>
                  </a:lnTo>
                  <a:lnTo>
                    <a:pt x="147599" y="174220"/>
                  </a:lnTo>
                  <a:lnTo>
                    <a:pt x="147599" y="177076"/>
                  </a:lnTo>
                  <a:lnTo>
                    <a:pt x="150456" y="173268"/>
                  </a:lnTo>
                  <a:lnTo>
                    <a:pt x="150456" y="158988"/>
                  </a:lnTo>
                  <a:lnTo>
                    <a:pt x="147599" y="155179"/>
                  </a:lnTo>
                  <a:lnTo>
                    <a:pt x="144742" y="155179"/>
                  </a:lnTo>
                  <a:lnTo>
                    <a:pt x="141886" y="151371"/>
                  </a:lnTo>
                  <a:lnTo>
                    <a:pt x="151408" y="147563"/>
                  </a:lnTo>
                  <a:lnTo>
                    <a:pt x="151408" y="126619"/>
                  </a:lnTo>
                  <a:lnTo>
                    <a:pt x="158074" y="134235"/>
                  </a:lnTo>
                  <a:lnTo>
                    <a:pt x="160931" y="134235"/>
                  </a:lnTo>
                  <a:lnTo>
                    <a:pt x="167597" y="126619"/>
                  </a:lnTo>
                  <a:lnTo>
                    <a:pt x="158074" y="116147"/>
                  </a:lnTo>
                  <a:lnTo>
                    <a:pt x="158074" y="83778"/>
                  </a:lnTo>
                  <a:lnTo>
                    <a:pt x="167597" y="83778"/>
                  </a:lnTo>
                  <a:lnTo>
                    <a:pt x="174262" y="76162"/>
                  </a:lnTo>
                  <a:lnTo>
                    <a:pt x="190450" y="79970"/>
                  </a:lnTo>
                  <a:lnTo>
                    <a:pt x="190450" y="72354"/>
                  </a:lnTo>
                  <a:lnTo>
                    <a:pt x="190450" y="65690"/>
                  </a:lnTo>
                  <a:close/>
                  <a:moveTo>
                    <a:pt x="36185" y="113291"/>
                  </a:moveTo>
                  <a:lnTo>
                    <a:pt x="19998" y="113291"/>
                  </a:lnTo>
                  <a:lnTo>
                    <a:pt x="13332" y="105674"/>
                  </a:lnTo>
                  <a:lnTo>
                    <a:pt x="3809" y="105674"/>
                  </a:lnTo>
                  <a:lnTo>
                    <a:pt x="6666" y="113291"/>
                  </a:lnTo>
                  <a:lnTo>
                    <a:pt x="6666" y="117099"/>
                  </a:lnTo>
                  <a:lnTo>
                    <a:pt x="9523" y="124715"/>
                  </a:lnTo>
                  <a:lnTo>
                    <a:pt x="19045" y="135187"/>
                  </a:lnTo>
                  <a:lnTo>
                    <a:pt x="25711" y="138995"/>
                  </a:lnTo>
                  <a:lnTo>
                    <a:pt x="44756" y="146611"/>
                  </a:lnTo>
                  <a:lnTo>
                    <a:pt x="47613" y="146611"/>
                  </a:lnTo>
                  <a:lnTo>
                    <a:pt x="44756" y="142803"/>
                  </a:lnTo>
                  <a:lnTo>
                    <a:pt x="44756" y="135187"/>
                  </a:lnTo>
                  <a:lnTo>
                    <a:pt x="41899" y="131379"/>
                  </a:lnTo>
                  <a:lnTo>
                    <a:pt x="41899" y="123763"/>
                  </a:lnTo>
                  <a:lnTo>
                    <a:pt x="39043" y="119955"/>
                  </a:lnTo>
                  <a:lnTo>
                    <a:pt x="39043" y="112339"/>
                  </a:lnTo>
                  <a:lnTo>
                    <a:pt x="36185" y="112339"/>
                  </a:lnTo>
                  <a:close/>
                </a:path>
              </a:pathLst>
            </a:custGeom>
            <a:noFill/>
            <a:ln w="2379" cap="flat">
              <a:solidFill>
                <a:srgbClr val="FFFFFF"/>
              </a:solidFill>
              <a:prstDash val="solid"/>
              <a:round/>
            </a:ln>
          </p:spPr>
          <p:txBody>
            <a:bodyPr rtlCol="0" anchor="ctr"/>
            <a:lstStyle/>
            <a:p>
              <a:endParaRPr lang="en-US" noProof="0" dirty="0"/>
            </a:p>
          </p:txBody>
        </p:sp>
        <p:sp>
          <p:nvSpPr>
            <p:cNvPr id="6537" name="Serbest Form 6536">
              <a:extLst>
                <a:ext uri="{FF2B5EF4-FFF2-40B4-BE49-F238E27FC236}">
                  <a16:creationId xmlns:a16="http://schemas.microsoft.com/office/drawing/2014/main" id="{86395513-3D92-2642-A87E-E9801BB81AB3}"/>
                </a:ext>
              </a:extLst>
            </p:cNvPr>
            <p:cNvSpPr/>
            <p:nvPr/>
          </p:nvSpPr>
          <p:spPr>
            <a:xfrm>
              <a:off x="5998870" y="1664904"/>
              <a:ext cx="252346" cy="116146"/>
            </a:xfrm>
            <a:custGeom>
              <a:avLst/>
              <a:gdLst>
                <a:gd name="connsiteX0" fmla="*/ 252347 w 252346"/>
                <a:gd name="connsiteY0" fmla="*/ 58073 h 116146"/>
                <a:gd name="connsiteX1" fmla="*/ 252347 w 252346"/>
                <a:gd name="connsiteY1" fmla="*/ 34273 h 116146"/>
                <a:gd name="connsiteX2" fmla="*/ 248538 w 252346"/>
                <a:gd name="connsiteY2" fmla="*/ 34273 h 116146"/>
                <a:gd name="connsiteX3" fmla="*/ 248538 w 252346"/>
                <a:gd name="connsiteY3" fmla="*/ 27609 h 116146"/>
                <a:gd name="connsiteX4" fmla="*/ 252347 w 252346"/>
                <a:gd name="connsiteY4" fmla="*/ 14280 h 116146"/>
                <a:gd name="connsiteX5" fmla="*/ 245681 w 252346"/>
                <a:gd name="connsiteY5" fmla="*/ 10472 h 116146"/>
                <a:gd name="connsiteX6" fmla="*/ 241872 w 252346"/>
                <a:gd name="connsiteY6" fmla="*/ 10472 h 116146"/>
                <a:gd name="connsiteX7" fmla="*/ 239015 w 252346"/>
                <a:gd name="connsiteY7" fmla="*/ 6664 h 116146"/>
                <a:gd name="connsiteX8" fmla="*/ 232349 w 252346"/>
                <a:gd name="connsiteY8" fmla="*/ 6664 h 116146"/>
                <a:gd name="connsiteX9" fmla="*/ 228540 w 252346"/>
                <a:gd name="connsiteY9" fmla="*/ 10472 h 116146"/>
                <a:gd name="connsiteX10" fmla="*/ 221874 w 252346"/>
                <a:gd name="connsiteY10" fmla="*/ 14280 h 116146"/>
                <a:gd name="connsiteX11" fmla="*/ 215209 w 252346"/>
                <a:gd name="connsiteY11" fmla="*/ 6664 h 116146"/>
                <a:gd name="connsiteX12" fmla="*/ 208543 w 252346"/>
                <a:gd name="connsiteY12" fmla="*/ 10472 h 116146"/>
                <a:gd name="connsiteX13" fmla="*/ 201877 w 252346"/>
                <a:gd name="connsiteY13" fmla="*/ 3808 h 116146"/>
                <a:gd name="connsiteX14" fmla="*/ 195211 w 252346"/>
                <a:gd name="connsiteY14" fmla="*/ 0 h 116146"/>
                <a:gd name="connsiteX15" fmla="*/ 185689 w 252346"/>
                <a:gd name="connsiteY15" fmla="*/ 0 h 116146"/>
                <a:gd name="connsiteX16" fmla="*/ 182832 w 252346"/>
                <a:gd name="connsiteY16" fmla="*/ 3808 h 116146"/>
                <a:gd name="connsiteX17" fmla="*/ 179023 w 252346"/>
                <a:gd name="connsiteY17" fmla="*/ 10472 h 116146"/>
                <a:gd name="connsiteX18" fmla="*/ 176166 w 252346"/>
                <a:gd name="connsiteY18" fmla="*/ 10472 h 116146"/>
                <a:gd name="connsiteX19" fmla="*/ 176166 w 252346"/>
                <a:gd name="connsiteY19" fmla="*/ 20944 h 116146"/>
                <a:gd name="connsiteX20" fmla="*/ 169501 w 252346"/>
                <a:gd name="connsiteY20" fmla="*/ 17136 h 116146"/>
                <a:gd name="connsiteX21" fmla="*/ 165692 w 252346"/>
                <a:gd name="connsiteY21" fmla="*/ 17136 h 116146"/>
                <a:gd name="connsiteX22" fmla="*/ 159026 w 252346"/>
                <a:gd name="connsiteY22" fmla="*/ 20944 h 116146"/>
                <a:gd name="connsiteX23" fmla="*/ 152360 w 252346"/>
                <a:gd name="connsiteY23" fmla="*/ 20944 h 116146"/>
                <a:gd name="connsiteX24" fmla="*/ 142838 w 252346"/>
                <a:gd name="connsiteY24" fmla="*/ 10472 h 116146"/>
                <a:gd name="connsiteX25" fmla="*/ 139029 w 252346"/>
                <a:gd name="connsiteY25" fmla="*/ 20944 h 116146"/>
                <a:gd name="connsiteX26" fmla="*/ 129506 w 252346"/>
                <a:gd name="connsiteY26" fmla="*/ 20944 h 116146"/>
                <a:gd name="connsiteX27" fmla="*/ 132363 w 252346"/>
                <a:gd name="connsiteY27" fmla="*/ 27609 h 116146"/>
                <a:gd name="connsiteX28" fmla="*/ 132363 w 252346"/>
                <a:gd name="connsiteY28" fmla="*/ 38081 h 116146"/>
                <a:gd name="connsiteX29" fmla="*/ 129506 w 252346"/>
                <a:gd name="connsiteY29" fmla="*/ 38081 h 116146"/>
                <a:gd name="connsiteX30" fmla="*/ 125697 w 252346"/>
                <a:gd name="connsiteY30" fmla="*/ 34273 h 116146"/>
                <a:gd name="connsiteX31" fmla="*/ 116175 w 252346"/>
                <a:gd name="connsiteY31" fmla="*/ 34273 h 116146"/>
                <a:gd name="connsiteX32" fmla="*/ 113318 w 252346"/>
                <a:gd name="connsiteY32" fmla="*/ 38081 h 116146"/>
                <a:gd name="connsiteX33" fmla="*/ 113318 w 252346"/>
                <a:gd name="connsiteY33" fmla="*/ 40937 h 116146"/>
                <a:gd name="connsiteX34" fmla="*/ 109509 w 252346"/>
                <a:gd name="connsiteY34" fmla="*/ 44745 h 116146"/>
                <a:gd name="connsiteX35" fmla="*/ 109509 w 252346"/>
                <a:gd name="connsiteY35" fmla="*/ 47601 h 116146"/>
                <a:gd name="connsiteX36" fmla="*/ 116175 w 252346"/>
                <a:gd name="connsiteY36" fmla="*/ 47601 h 116146"/>
                <a:gd name="connsiteX37" fmla="*/ 116175 w 252346"/>
                <a:gd name="connsiteY37" fmla="*/ 72354 h 116146"/>
                <a:gd name="connsiteX38" fmla="*/ 113318 w 252346"/>
                <a:gd name="connsiteY38" fmla="*/ 72354 h 116146"/>
                <a:gd name="connsiteX39" fmla="*/ 106652 w 252346"/>
                <a:gd name="connsiteY39" fmla="*/ 64737 h 116146"/>
                <a:gd name="connsiteX40" fmla="*/ 96178 w 252346"/>
                <a:gd name="connsiteY40" fmla="*/ 61881 h 116146"/>
                <a:gd name="connsiteX41" fmla="*/ 89512 w 252346"/>
                <a:gd name="connsiteY41" fmla="*/ 58073 h 116146"/>
                <a:gd name="connsiteX42" fmla="*/ 79989 w 252346"/>
                <a:gd name="connsiteY42" fmla="*/ 64737 h 116146"/>
                <a:gd name="connsiteX43" fmla="*/ 70467 w 252346"/>
                <a:gd name="connsiteY43" fmla="*/ 64737 h 116146"/>
                <a:gd name="connsiteX44" fmla="*/ 59992 w 252346"/>
                <a:gd name="connsiteY44" fmla="*/ 72354 h 116146"/>
                <a:gd name="connsiteX45" fmla="*/ 57135 w 252346"/>
                <a:gd name="connsiteY45" fmla="*/ 75210 h 116146"/>
                <a:gd name="connsiteX46" fmla="*/ 46661 w 252346"/>
                <a:gd name="connsiteY46" fmla="*/ 75210 h 116146"/>
                <a:gd name="connsiteX47" fmla="*/ 37138 w 252346"/>
                <a:gd name="connsiteY47" fmla="*/ 64737 h 116146"/>
                <a:gd name="connsiteX48" fmla="*/ 26663 w 252346"/>
                <a:gd name="connsiteY48" fmla="*/ 64737 h 116146"/>
                <a:gd name="connsiteX49" fmla="*/ 26663 w 252346"/>
                <a:gd name="connsiteY49" fmla="*/ 72354 h 116146"/>
                <a:gd name="connsiteX50" fmla="*/ 23806 w 252346"/>
                <a:gd name="connsiteY50" fmla="*/ 75210 h 116146"/>
                <a:gd name="connsiteX51" fmla="*/ 17140 w 252346"/>
                <a:gd name="connsiteY51" fmla="*/ 75210 h 116146"/>
                <a:gd name="connsiteX52" fmla="*/ 17140 w 252346"/>
                <a:gd name="connsiteY52" fmla="*/ 72354 h 116146"/>
                <a:gd name="connsiteX53" fmla="*/ 13332 w 252346"/>
                <a:gd name="connsiteY53" fmla="*/ 68545 h 116146"/>
                <a:gd name="connsiteX54" fmla="*/ 0 w 252346"/>
                <a:gd name="connsiteY54" fmla="*/ 68545 h 116146"/>
                <a:gd name="connsiteX55" fmla="*/ 0 w 252346"/>
                <a:gd name="connsiteY55" fmla="*/ 89490 h 116146"/>
                <a:gd name="connsiteX56" fmla="*/ 10475 w 252346"/>
                <a:gd name="connsiteY56" fmla="*/ 89490 h 116146"/>
                <a:gd name="connsiteX57" fmla="*/ 10475 w 252346"/>
                <a:gd name="connsiteY57" fmla="*/ 99010 h 116146"/>
                <a:gd name="connsiteX58" fmla="*/ 13332 w 252346"/>
                <a:gd name="connsiteY58" fmla="*/ 99010 h 116146"/>
                <a:gd name="connsiteX59" fmla="*/ 23806 w 252346"/>
                <a:gd name="connsiteY59" fmla="*/ 89490 h 116146"/>
                <a:gd name="connsiteX60" fmla="*/ 26663 w 252346"/>
                <a:gd name="connsiteY60" fmla="*/ 89490 h 116146"/>
                <a:gd name="connsiteX61" fmla="*/ 33329 w 252346"/>
                <a:gd name="connsiteY61" fmla="*/ 96154 h 116146"/>
                <a:gd name="connsiteX62" fmla="*/ 33329 w 252346"/>
                <a:gd name="connsiteY62" fmla="*/ 99010 h 116146"/>
                <a:gd name="connsiteX63" fmla="*/ 39995 w 252346"/>
                <a:gd name="connsiteY63" fmla="*/ 99010 h 116146"/>
                <a:gd name="connsiteX64" fmla="*/ 46661 w 252346"/>
                <a:gd name="connsiteY64" fmla="*/ 102818 h 116146"/>
                <a:gd name="connsiteX65" fmla="*/ 53326 w 252346"/>
                <a:gd name="connsiteY65" fmla="*/ 92346 h 116146"/>
                <a:gd name="connsiteX66" fmla="*/ 76180 w 252346"/>
                <a:gd name="connsiteY66" fmla="*/ 92346 h 116146"/>
                <a:gd name="connsiteX67" fmla="*/ 76180 w 252346"/>
                <a:gd name="connsiteY67" fmla="*/ 89490 h 116146"/>
                <a:gd name="connsiteX68" fmla="*/ 79989 w 252346"/>
                <a:gd name="connsiteY68" fmla="*/ 85682 h 116146"/>
                <a:gd name="connsiteX69" fmla="*/ 89512 w 252346"/>
                <a:gd name="connsiteY69" fmla="*/ 85682 h 116146"/>
                <a:gd name="connsiteX70" fmla="*/ 93320 w 252346"/>
                <a:gd name="connsiteY70" fmla="*/ 89490 h 116146"/>
                <a:gd name="connsiteX71" fmla="*/ 93320 w 252346"/>
                <a:gd name="connsiteY71" fmla="*/ 99010 h 116146"/>
                <a:gd name="connsiteX72" fmla="*/ 99986 w 252346"/>
                <a:gd name="connsiteY72" fmla="*/ 99010 h 116146"/>
                <a:gd name="connsiteX73" fmla="*/ 102843 w 252346"/>
                <a:gd name="connsiteY73" fmla="*/ 109482 h 116146"/>
                <a:gd name="connsiteX74" fmla="*/ 132363 w 252346"/>
                <a:gd name="connsiteY74" fmla="*/ 109482 h 116146"/>
                <a:gd name="connsiteX75" fmla="*/ 132363 w 252346"/>
                <a:gd name="connsiteY75" fmla="*/ 116147 h 116146"/>
                <a:gd name="connsiteX76" fmla="*/ 142838 w 252346"/>
                <a:gd name="connsiteY76" fmla="*/ 116147 h 116146"/>
                <a:gd name="connsiteX77" fmla="*/ 145694 w 252346"/>
                <a:gd name="connsiteY77" fmla="*/ 113291 h 116146"/>
                <a:gd name="connsiteX78" fmla="*/ 156169 w 252346"/>
                <a:gd name="connsiteY78" fmla="*/ 113291 h 116146"/>
                <a:gd name="connsiteX79" fmla="*/ 159026 w 252346"/>
                <a:gd name="connsiteY79" fmla="*/ 116147 h 116146"/>
                <a:gd name="connsiteX80" fmla="*/ 176166 w 252346"/>
                <a:gd name="connsiteY80" fmla="*/ 116147 h 116146"/>
                <a:gd name="connsiteX81" fmla="*/ 176166 w 252346"/>
                <a:gd name="connsiteY81" fmla="*/ 109482 h 116146"/>
                <a:gd name="connsiteX82" fmla="*/ 201877 w 252346"/>
                <a:gd name="connsiteY82" fmla="*/ 109482 h 116146"/>
                <a:gd name="connsiteX83" fmla="*/ 208543 w 252346"/>
                <a:gd name="connsiteY83" fmla="*/ 105674 h 116146"/>
                <a:gd name="connsiteX84" fmla="*/ 221874 w 252346"/>
                <a:gd name="connsiteY84" fmla="*/ 109482 h 116146"/>
                <a:gd name="connsiteX85" fmla="*/ 228540 w 252346"/>
                <a:gd name="connsiteY85" fmla="*/ 89490 h 116146"/>
                <a:gd name="connsiteX86" fmla="*/ 239015 w 252346"/>
                <a:gd name="connsiteY86" fmla="*/ 89490 h 116146"/>
                <a:gd name="connsiteX87" fmla="*/ 239015 w 252346"/>
                <a:gd name="connsiteY87" fmla="*/ 75210 h 116146"/>
                <a:gd name="connsiteX88" fmla="*/ 245681 w 252346"/>
                <a:gd name="connsiteY88" fmla="*/ 64737 h 116146"/>
                <a:gd name="connsiteX89" fmla="*/ 239015 w 252346"/>
                <a:gd name="connsiteY89" fmla="*/ 64737 h 116146"/>
                <a:gd name="connsiteX90" fmla="*/ 241872 w 252346"/>
                <a:gd name="connsiteY90" fmla="*/ 58073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52346" h="116146">
                  <a:moveTo>
                    <a:pt x="252347" y="58073"/>
                  </a:moveTo>
                  <a:lnTo>
                    <a:pt x="252347" y="34273"/>
                  </a:lnTo>
                  <a:lnTo>
                    <a:pt x="248538" y="34273"/>
                  </a:lnTo>
                  <a:lnTo>
                    <a:pt x="248538" y="27609"/>
                  </a:lnTo>
                  <a:lnTo>
                    <a:pt x="252347" y="14280"/>
                  </a:lnTo>
                  <a:lnTo>
                    <a:pt x="245681" y="10472"/>
                  </a:lnTo>
                  <a:lnTo>
                    <a:pt x="241872" y="10472"/>
                  </a:lnTo>
                  <a:lnTo>
                    <a:pt x="239015" y="6664"/>
                  </a:lnTo>
                  <a:lnTo>
                    <a:pt x="232349" y="6664"/>
                  </a:lnTo>
                  <a:lnTo>
                    <a:pt x="228540" y="10472"/>
                  </a:lnTo>
                  <a:lnTo>
                    <a:pt x="221874" y="14280"/>
                  </a:lnTo>
                  <a:lnTo>
                    <a:pt x="215209" y="6664"/>
                  </a:lnTo>
                  <a:lnTo>
                    <a:pt x="208543" y="10472"/>
                  </a:lnTo>
                  <a:lnTo>
                    <a:pt x="201877" y="3808"/>
                  </a:lnTo>
                  <a:lnTo>
                    <a:pt x="195211" y="0"/>
                  </a:lnTo>
                  <a:lnTo>
                    <a:pt x="185689" y="0"/>
                  </a:lnTo>
                  <a:lnTo>
                    <a:pt x="182832" y="3808"/>
                  </a:lnTo>
                  <a:lnTo>
                    <a:pt x="179023" y="10472"/>
                  </a:lnTo>
                  <a:lnTo>
                    <a:pt x="176166" y="10472"/>
                  </a:lnTo>
                  <a:lnTo>
                    <a:pt x="176166" y="20944"/>
                  </a:lnTo>
                  <a:lnTo>
                    <a:pt x="169501" y="17136"/>
                  </a:lnTo>
                  <a:lnTo>
                    <a:pt x="165692" y="17136"/>
                  </a:lnTo>
                  <a:lnTo>
                    <a:pt x="159026" y="20944"/>
                  </a:lnTo>
                  <a:lnTo>
                    <a:pt x="152360" y="20944"/>
                  </a:lnTo>
                  <a:lnTo>
                    <a:pt x="142838" y="10472"/>
                  </a:lnTo>
                  <a:lnTo>
                    <a:pt x="139029" y="20944"/>
                  </a:lnTo>
                  <a:lnTo>
                    <a:pt x="129506" y="20944"/>
                  </a:lnTo>
                  <a:lnTo>
                    <a:pt x="132363" y="27609"/>
                  </a:lnTo>
                  <a:lnTo>
                    <a:pt x="132363" y="38081"/>
                  </a:lnTo>
                  <a:lnTo>
                    <a:pt x="129506" y="38081"/>
                  </a:lnTo>
                  <a:lnTo>
                    <a:pt x="125697" y="34273"/>
                  </a:lnTo>
                  <a:lnTo>
                    <a:pt x="116175" y="34273"/>
                  </a:lnTo>
                  <a:lnTo>
                    <a:pt x="113318" y="38081"/>
                  </a:lnTo>
                  <a:lnTo>
                    <a:pt x="113318" y="40937"/>
                  </a:lnTo>
                  <a:lnTo>
                    <a:pt x="109509" y="44745"/>
                  </a:lnTo>
                  <a:lnTo>
                    <a:pt x="109509" y="47601"/>
                  </a:lnTo>
                  <a:lnTo>
                    <a:pt x="116175" y="47601"/>
                  </a:lnTo>
                  <a:lnTo>
                    <a:pt x="116175" y="72354"/>
                  </a:lnTo>
                  <a:lnTo>
                    <a:pt x="113318" y="72354"/>
                  </a:lnTo>
                  <a:lnTo>
                    <a:pt x="106652" y="64737"/>
                  </a:lnTo>
                  <a:lnTo>
                    <a:pt x="96178" y="61881"/>
                  </a:lnTo>
                  <a:lnTo>
                    <a:pt x="89512" y="58073"/>
                  </a:lnTo>
                  <a:lnTo>
                    <a:pt x="79989" y="64737"/>
                  </a:lnTo>
                  <a:lnTo>
                    <a:pt x="70467" y="64737"/>
                  </a:lnTo>
                  <a:lnTo>
                    <a:pt x="59992" y="72354"/>
                  </a:lnTo>
                  <a:lnTo>
                    <a:pt x="57135" y="75210"/>
                  </a:lnTo>
                  <a:lnTo>
                    <a:pt x="46661" y="75210"/>
                  </a:lnTo>
                  <a:lnTo>
                    <a:pt x="37138" y="64737"/>
                  </a:lnTo>
                  <a:lnTo>
                    <a:pt x="26663" y="64737"/>
                  </a:lnTo>
                  <a:lnTo>
                    <a:pt x="26663" y="72354"/>
                  </a:lnTo>
                  <a:lnTo>
                    <a:pt x="23806" y="75210"/>
                  </a:lnTo>
                  <a:lnTo>
                    <a:pt x="17140" y="75210"/>
                  </a:lnTo>
                  <a:lnTo>
                    <a:pt x="17140" y="72354"/>
                  </a:lnTo>
                  <a:lnTo>
                    <a:pt x="13332" y="68545"/>
                  </a:lnTo>
                  <a:lnTo>
                    <a:pt x="0" y="68545"/>
                  </a:lnTo>
                  <a:lnTo>
                    <a:pt x="0" y="89490"/>
                  </a:lnTo>
                  <a:lnTo>
                    <a:pt x="10475" y="89490"/>
                  </a:lnTo>
                  <a:lnTo>
                    <a:pt x="10475" y="99010"/>
                  </a:lnTo>
                  <a:lnTo>
                    <a:pt x="13332" y="99010"/>
                  </a:lnTo>
                  <a:lnTo>
                    <a:pt x="23806" y="89490"/>
                  </a:lnTo>
                  <a:lnTo>
                    <a:pt x="26663" y="89490"/>
                  </a:lnTo>
                  <a:lnTo>
                    <a:pt x="33329" y="96154"/>
                  </a:lnTo>
                  <a:lnTo>
                    <a:pt x="33329" y="99010"/>
                  </a:lnTo>
                  <a:lnTo>
                    <a:pt x="39995" y="99010"/>
                  </a:lnTo>
                  <a:lnTo>
                    <a:pt x="46661" y="102818"/>
                  </a:lnTo>
                  <a:lnTo>
                    <a:pt x="53326" y="92346"/>
                  </a:lnTo>
                  <a:lnTo>
                    <a:pt x="76180" y="92346"/>
                  </a:lnTo>
                  <a:lnTo>
                    <a:pt x="76180" y="89490"/>
                  </a:lnTo>
                  <a:lnTo>
                    <a:pt x="79989" y="85682"/>
                  </a:lnTo>
                  <a:lnTo>
                    <a:pt x="89512" y="85682"/>
                  </a:lnTo>
                  <a:lnTo>
                    <a:pt x="93320" y="89490"/>
                  </a:lnTo>
                  <a:lnTo>
                    <a:pt x="93320" y="99010"/>
                  </a:lnTo>
                  <a:lnTo>
                    <a:pt x="99986" y="99010"/>
                  </a:lnTo>
                  <a:lnTo>
                    <a:pt x="102843" y="109482"/>
                  </a:lnTo>
                  <a:lnTo>
                    <a:pt x="132363" y="109482"/>
                  </a:lnTo>
                  <a:lnTo>
                    <a:pt x="132363" y="116147"/>
                  </a:lnTo>
                  <a:lnTo>
                    <a:pt x="142838" y="116147"/>
                  </a:lnTo>
                  <a:lnTo>
                    <a:pt x="145694" y="113291"/>
                  </a:lnTo>
                  <a:lnTo>
                    <a:pt x="156169" y="113291"/>
                  </a:lnTo>
                  <a:lnTo>
                    <a:pt x="159026" y="116147"/>
                  </a:lnTo>
                  <a:lnTo>
                    <a:pt x="176166" y="116147"/>
                  </a:lnTo>
                  <a:lnTo>
                    <a:pt x="176166" y="109482"/>
                  </a:lnTo>
                  <a:lnTo>
                    <a:pt x="201877" y="109482"/>
                  </a:lnTo>
                  <a:lnTo>
                    <a:pt x="208543" y="105674"/>
                  </a:lnTo>
                  <a:lnTo>
                    <a:pt x="221874" y="109482"/>
                  </a:lnTo>
                  <a:lnTo>
                    <a:pt x="228540" y="89490"/>
                  </a:lnTo>
                  <a:lnTo>
                    <a:pt x="239015" y="89490"/>
                  </a:lnTo>
                  <a:lnTo>
                    <a:pt x="239015" y="75210"/>
                  </a:lnTo>
                  <a:lnTo>
                    <a:pt x="245681" y="64737"/>
                  </a:lnTo>
                  <a:lnTo>
                    <a:pt x="239015" y="64737"/>
                  </a:lnTo>
                  <a:lnTo>
                    <a:pt x="241872" y="58073"/>
                  </a:lnTo>
                  <a:close/>
                </a:path>
              </a:pathLst>
            </a:custGeom>
            <a:solidFill>
              <a:srgbClr val="AFABAB"/>
            </a:solidFill>
            <a:ln w="9518" cap="flat">
              <a:noFill/>
              <a:prstDash val="solid"/>
              <a:miter/>
            </a:ln>
          </p:spPr>
          <p:txBody>
            <a:bodyPr rtlCol="0" anchor="ctr"/>
            <a:lstStyle/>
            <a:p>
              <a:endParaRPr lang="en-US" noProof="0" dirty="0"/>
            </a:p>
          </p:txBody>
        </p:sp>
        <p:sp>
          <p:nvSpPr>
            <p:cNvPr id="6538" name="Serbest Form 6537">
              <a:extLst>
                <a:ext uri="{FF2B5EF4-FFF2-40B4-BE49-F238E27FC236}">
                  <a16:creationId xmlns:a16="http://schemas.microsoft.com/office/drawing/2014/main" id="{866A3234-2D60-D941-A21C-14B023B1C095}"/>
                </a:ext>
              </a:extLst>
            </p:cNvPr>
            <p:cNvSpPr/>
            <p:nvPr/>
          </p:nvSpPr>
          <p:spPr>
            <a:xfrm>
              <a:off x="5998870" y="1664904"/>
              <a:ext cx="252346" cy="116146"/>
            </a:xfrm>
            <a:custGeom>
              <a:avLst/>
              <a:gdLst>
                <a:gd name="connsiteX0" fmla="*/ 252347 w 252346"/>
                <a:gd name="connsiteY0" fmla="*/ 58073 h 116146"/>
                <a:gd name="connsiteX1" fmla="*/ 252347 w 252346"/>
                <a:gd name="connsiteY1" fmla="*/ 34273 h 116146"/>
                <a:gd name="connsiteX2" fmla="*/ 248538 w 252346"/>
                <a:gd name="connsiteY2" fmla="*/ 34273 h 116146"/>
                <a:gd name="connsiteX3" fmla="*/ 248538 w 252346"/>
                <a:gd name="connsiteY3" fmla="*/ 27609 h 116146"/>
                <a:gd name="connsiteX4" fmla="*/ 252347 w 252346"/>
                <a:gd name="connsiteY4" fmla="*/ 14280 h 116146"/>
                <a:gd name="connsiteX5" fmla="*/ 245681 w 252346"/>
                <a:gd name="connsiteY5" fmla="*/ 10472 h 116146"/>
                <a:gd name="connsiteX6" fmla="*/ 241872 w 252346"/>
                <a:gd name="connsiteY6" fmla="*/ 10472 h 116146"/>
                <a:gd name="connsiteX7" fmla="*/ 239015 w 252346"/>
                <a:gd name="connsiteY7" fmla="*/ 6664 h 116146"/>
                <a:gd name="connsiteX8" fmla="*/ 232349 w 252346"/>
                <a:gd name="connsiteY8" fmla="*/ 6664 h 116146"/>
                <a:gd name="connsiteX9" fmla="*/ 228540 w 252346"/>
                <a:gd name="connsiteY9" fmla="*/ 10472 h 116146"/>
                <a:gd name="connsiteX10" fmla="*/ 221874 w 252346"/>
                <a:gd name="connsiteY10" fmla="*/ 14280 h 116146"/>
                <a:gd name="connsiteX11" fmla="*/ 215209 w 252346"/>
                <a:gd name="connsiteY11" fmla="*/ 6664 h 116146"/>
                <a:gd name="connsiteX12" fmla="*/ 208543 w 252346"/>
                <a:gd name="connsiteY12" fmla="*/ 10472 h 116146"/>
                <a:gd name="connsiteX13" fmla="*/ 201877 w 252346"/>
                <a:gd name="connsiteY13" fmla="*/ 3808 h 116146"/>
                <a:gd name="connsiteX14" fmla="*/ 195211 w 252346"/>
                <a:gd name="connsiteY14" fmla="*/ 0 h 116146"/>
                <a:gd name="connsiteX15" fmla="*/ 185689 w 252346"/>
                <a:gd name="connsiteY15" fmla="*/ 0 h 116146"/>
                <a:gd name="connsiteX16" fmla="*/ 182832 w 252346"/>
                <a:gd name="connsiteY16" fmla="*/ 3808 h 116146"/>
                <a:gd name="connsiteX17" fmla="*/ 179023 w 252346"/>
                <a:gd name="connsiteY17" fmla="*/ 10472 h 116146"/>
                <a:gd name="connsiteX18" fmla="*/ 176166 w 252346"/>
                <a:gd name="connsiteY18" fmla="*/ 10472 h 116146"/>
                <a:gd name="connsiteX19" fmla="*/ 176166 w 252346"/>
                <a:gd name="connsiteY19" fmla="*/ 20944 h 116146"/>
                <a:gd name="connsiteX20" fmla="*/ 169501 w 252346"/>
                <a:gd name="connsiteY20" fmla="*/ 17136 h 116146"/>
                <a:gd name="connsiteX21" fmla="*/ 165692 w 252346"/>
                <a:gd name="connsiteY21" fmla="*/ 17136 h 116146"/>
                <a:gd name="connsiteX22" fmla="*/ 159026 w 252346"/>
                <a:gd name="connsiteY22" fmla="*/ 20944 h 116146"/>
                <a:gd name="connsiteX23" fmla="*/ 152360 w 252346"/>
                <a:gd name="connsiteY23" fmla="*/ 20944 h 116146"/>
                <a:gd name="connsiteX24" fmla="*/ 142838 w 252346"/>
                <a:gd name="connsiteY24" fmla="*/ 10472 h 116146"/>
                <a:gd name="connsiteX25" fmla="*/ 139029 w 252346"/>
                <a:gd name="connsiteY25" fmla="*/ 20944 h 116146"/>
                <a:gd name="connsiteX26" fmla="*/ 129506 w 252346"/>
                <a:gd name="connsiteY26" fmla="*/ 20944 h 116146"/>
                <a:gd name="connsiteX27" fmla="*/ 132363 w 252346"/>
                <a:gd name="connsiteY27" fmla="*/ 27609 h 116146"/>
                <a:gd name="connsiteX28" fmla="*/ 132363 w 252346"/>
                <a:gd name="connsiteY28" fmla="*/ 38081 h 116146"/>
                <a:gd name="connsiteX29" fmla="*/ 129506 w 252346"/>
                <a:gd name="connsiteY29" fmla="*/ 38081 h 116146"/>
                <a:gd name="connsiteX30" fmla="*/ 125697 w 252346"/>
                <a:gd name="connsiteY30" fmla="*/ 34273 h 116146"/>
                <a:gd name="connsiteX31" fmla="*/ 116175 w 252346"/>
                <a:gd name="connsiteY31" fmla="*/ 34273 h 116146"/>
                <a:gd name="connsiteX32" fmla="*/ 113318 w 252346"/>
                <a:gd name="connsiteY32" fmla="*/ 38081 h 116146"/>
                <a:gd name="connsiteX33" fmla="*/ 113318 w 252346"/>
                <a:gd name="connsiteY33" fmla="*/ 40937 h 116146"/>
                <a:gd name="connsiteX34" fmla="*/ 109509 w 252346"/>
                <a:gd name="connsiteY34" fmla="*/ 44745 h 116146"/>
                <a:gd name="connsiteX35" fmla="*/ 109509 w 252346"/>
                <a:gd name="connsiteY35" fmla="*/ 47601 h 116146"/>
                <a:gd name="connsiteX36" fmla="*/ 116175 w 252346"/>
                <a:gd name="connsiteY36" fmla="*/ 47601 h 116146"/>
                <a:gd name="connsiteX37" fmla="*/ 116175 w 252346"/>
                <a:gd name="connsiteY37" fmla="*/ 72354 h 116146"/>
                <a:gd name="connsiteX38" fmla="*/ 113318 w 252346"/>
                <a:gd name="connsiteY38" fmla="*/ 72354 h 116146"/>
                <a:gd name="connsiteX39" fmla="*/ 106652 w 252346"/>
                <a:gd name="connsiteY39" fmla="*/ 64737 h 116146"/>
                <a:gd name="connsiteX40" fmla="*/ 96178 w 252346"/>
                <a:gd name="connsiteY40" fmla="*/ 61881 h 116146"/>
                <a:gd name="connsiteX41" fmla="*/ 89512 w 252346"/>
                <a:gd name="connsiteY41" fmla="*/ 58073 h 116146"/>
                <a:gd name="connsiteX42" fmla="*/ 79989 w 252346"/>
                <a:gd name="connsiteY42" fmla="*/ 64737 h 116146"/>
                <a:gd name="connsiteX43" fmla="*/ 70467 w 252346"/>
                <a:gd name="connsiteY43" fmla="*/ 64737 h 116146"/>
                <a:gd name="connsiteX44" fmla="*/ 59992 w 252346"/>
                <a:gd name="connsiteY44" fmla="*/ 72354 h 116146"/>
                <a:gd name="connsiteX45" fmla="*/ 57135 w 252346"/>
                <a:gd name="connsiteY45" fmla="*/ 75210 h 116146"/>
                <a:gd name="connsiteX46" fmla="*/ 46661 w 252346"/>
                <a:gd name="connsiteY46" fmla="*/ 75210 h 116146"/>
                <a:gd name="connsiteX47" fmla="*/ 37138 w 252346"/>
                <a:gd name="connsiteY47" fmla="*/ 64737 h 116146"/>
                <a:gd name="connsiteX48" fmla="*/ 26663 w 252346"/>
                <a:gd name="connsiteY48" fmla="*/ 64737 h 116146"/>
                <a:gd name="connsiteX49" fmla="*/ 26663 w 252346"/>
                <a:gd name="connsiteY49" fmla="*/ 72354 h 116146"/>
                <a:gd name="connsiteX50" fmla="*/ 23806 w 252346"/>
                <a:gd name="connsiteY50" fmla="*/ 75210 h 116146"/>
                <a:gd name="connsiteX51" fmla="*/ 17140 w 252346"/>
                <a:gd name="connsiteY51" fmla="*/ 75210 h 116146"/>
                <a:gd name="connsiteX52" fmla="*/ 17140 w 252346"/>
                <a:gd name="connsiteY52" fmla="*/ 72354 h 116146"/>
                <a:gd name="connsiteX53" fmla="*/ 13332 w 252346"/>
                <a:gd name="connsiteY53" fmla="*/ 68545 h 116146"/>
                <a:gd name="connsiteX54" fmla="*/ 0 w 252346"/>
                <a:gd name="connsiteY54" fmla="*/ 68545 h 116146"/>
                <a:gd name="connsiteX55" fmla="*/ 0 w 252346"/>
                <a:gd name="connsiteY55" fmla="*/ 89490 h 116146"/>
                <a:gd name="connsiteX56" fmla="*/ 10475 w 252346"/>
                <a:gd name="connsiteY56" fmla="*/ 89490 h 116146"/>
                <a:gd name="connsiteX57" fmla="*/ 10475 w 252346"/>
                <a:gd name="connsiteY57" fmla="*/ 99010 h 116146"/>
                <a:gd name="connsiteX58" fmla="*/ 13332 w 252346"/>
                <a:gd name="connsiteY58" fmla="*/ 99010 h 116146"/>
                <a:gd name="connsiteX59" fmla="*/ 23806 w 252346"/>
                <a:gd name="connsiteY59" fmla="*/ 89490 h 116146"/>
                <a:gd name="connsiteX60" fmla="*/ 26663 w 252346"/>
                <a:gd name="connsiteY60" fmla="*/ 89490 h 116146"/>
                <a:gd name="connsiteX61" fmla="*/ 33329 w 252346"/>
                <a:gd name="connsiteY61" fmla="*/ 96154 h 116146"/>
                <a:gd name="connsiteX62" fmla="*/ 33329 w 252346"/>
                <a:gd name="connsiteY62" fmla="*/ 99010 h 116146"/>
                <a:gd name="connsiteX63" fmla="*/ 39995 w 252346"/>
                <a:gd name="connsiteY63" fmla="*/ 99010 h 116146"/>
                <a:gd name="connsiteX64" fmla="*/ 46661 w 252346"/>
                <a:gd name="connsiteY64" fmla="*/ 102818 h 116146"/>
                <a:gd name="connsiteX65" fmla="*/ 53326 w 252346"/>
                <a:gd name="connsiteY65" fmla="*/ 92346 h 116146"/>
                <a:gd name="connsiteX66" fmla="*/ 76180 w 252346"/>
                <a:gd name="connsiteY66" fmla="*/ 92346 h 116146"/>
                <a:gd name="connsiteX67" fmla="*/ 76180 w 252346"/>
                <a:gd name="connsiteY67" fmla="*/ 89490 h 116146"/>
                <a:gd name="connsiteX68" fmla="*/ 79989 w 252346"/>
                <a:gd name="connsiteY68" fmla="*/ 85682 h 116146"/>
                <a:gd name="connsiteX69" fmla="*/ 89512 w 252346"/>
                <a:gd name="connsiteY69" fmla="*/ 85682 h 116146"/>
                <a:gd name="connsiteX70" fmla="*/ 93320 w 252346"/>
                <a:gd name="connsiteY70" fmla="*/ 89490 h 116146"/>
                <a:gd name="connsiteX71" fmla="*/ 93320 w 252346"/>
                <a:gd name="connsiteY71" fmla="*/ 99010 h 116146"/>
                <a:gd name="connsiteX72" fmla="*/ 99986 w 252346"/>
                <a:gd name="connsiteY72" fmla="*/ 99010 h 116146"/>
                <a:gd name="connsiteX73" fmla="*/ 102843 w 252346"/>
                <a:gd name="connsiteY73" fmla="*/ 109482 h 116146"/>
                <a:gd name="connsiteX74" fmla="*/ 132363 w 252346"/>
                <a:gd name="connsiteY74" fmla="*/ 109482 h 116146"/>
                <a:gd name="connsiteX75" fmla="*/ 132363 w 252346"/>
                <a:gd name="connsiteY75" fmla="*/ 116147 h 116146"/>
                <a:gd name="connsiteX76" fmla="*/ 142838 w 252346"/>
                <a:gd name="connsiteY76" fmla="*/ 116147 h 116146"/>
                <a:gd name="connsiteX77" fmla="*/ 145694 w 252346"/>
                <a:gd name="connsiteY77" fmla="*/ 113291 h 116146"/>
                <a:gd name="connsiteX78" fmla="*/ 156169 w 252346"/>
                <a:gd name="connsiteY78" fmla="*/ 113291 h 116146"/>
                <a:gd name="connsiteX79" fmla="*/ 159026 w 252346"/>
                <a:gd name="connsiteY79" fmla="*/ 116147 h 116146"/>
                <a:gd name="connsiteX80" fmla="*/ 176166 w 252346"/>
                <a:gd name="connsiteY80" fmla="*/ 116147 h 116146"/>
                <a:gd name="connsiteX81" fmla="*/ 176166 w 252346"/>
                <a:gd name="connsiteY81" fmla="*/ 109482 h 116146"/>
                <a:gd name="connsiteX82" fmla="*/ 201877 w 252346"/>
                <a:gd name="connsiteY82" fmla="*/ 109482 h 116146"/>
                <a:gd name="connsiteX83" fmla="*/ 208543 w 252346"/>
                <a:gd name="connsiteY83" fmla="*/ 105674 h 116146"/>
                <a:gd name="connsiteX84" fmla="*/ 221874 w 252346"/>
                <a:gd name="connsiteY84" fmla="*/ 109482 h 116146"/>
                <a:gd name="connsiteX85" fmla="*/ 228540 w 252346"/>
                <a:gd name="connsiteY85" fmla="*/ 89490 h 116146"/>
                <a:gd name="connsiteX86" fmla="*/ 239015 w 252346"/>
                <a:gd name="connsiteY86" fmla="*/ 89490 h 116146"/>
                <a:gd name="connsiteX87" fmla="*/ 239015 w 252346"/>
                <a:gd name="connsiteY87" fmla="*/ 75210 h 116146"/>
                <a:gd name="connsiteX88" fmla="*/ 245681 w 252346"/>
                <a:gd name="connsiteY88" fmla="*/ 64737 h 116146"/>
                <a:gd name="connsiteX89" fmla="*/ 239015 w 252346"/>
                <a:gd name="connsiteY89" fmla="*/ 64737 h 116146"/>
                <a:gd name="connsiteX90" fmla="*/ 241872 w 252346"/>
                <a:gd name="connsiteY90" fmla="*/ 58073 h 11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52346" h="116146">
                  <a:moveTo>
                    <a:pt x="252347" y="58073"/>
                  </a:moveTo>
                  <a:lnTo>
                    <a:pt x="252347" y="34273"/>
                  </a:lnTo>
                  <a:lnTo>
                    <a:pt x="248538" y="34273"/>
                  </a:lnTo>
                  <a:lnTo>
                    <a:pt x="248538" y="27609"/>
                  </a:lnTo>
                  <a:lnTo>
                    <a:pt x="252347" y="14280"/>
                  </a:lnTo>
                  <a:lnTo>
                    <a:pt x="245681" y="10472"/>
                  </a:lnTo>
                  <a:lnTo>
                    <a:pt x="241872" y="10472"/>
                  </a:lnTo>
                  <a:lnTo>
                    <a:pt x="239015" y="6664"/>
                  </a:lnTo>
                  <a:lnTo>
                    <a:pt x="232349" y="6664"/>
                  </a:lnTo>
                  <a:lnTo>
                    <a:pt x="228540" y="10472"/>
                  </a:lnTo>
                  <a:lnTo>
                    <a:pt x="221874" y="14280"/>
                  </a:lnTo>
                  <a:lnTo>
                    <a:pt x="215209" y="6664"/>
                  </a:lnTo>
                  <a:lnTo>
                    <a:pt x="208543" y="10472"/>
                  </a:lnTo>
                  <a:lnTo>
                    <a:pt x="201877" y="3808"/>
                  </a:lnTo>
                  <a:lnTo>
                    <a:pt x="195211" y="0"/>
                  </a:lnTo>
                  <a:lnTo>
                    <a:pt x="185689" y="0"/>
                  </a:lnTo>
                  <a:lnTo>
                    <a:pt x="182832" y="3808"/>
                  </a:lnTo>
                  <a:lnTo>
                    <a:pt x="179023" y="10472"/>
                  </a:lnTo>
                  <a:lnTo>
                    <a:pt x="176166" y="10472"/>
                  </a:lnTo>
                  <a:lnTo>
                    <a:pt x="176166" y="20944"/>
                  </a:lnTo>
                  <a:lnTo>
                    <a:pt x="169501" y="17136"/>
                  </a:lnTo>
                  <a:lnTo>
                    <a:pt x="165692" y="17136"/>
                  </a:lnTo>
                  <a:lnTo>
                    <a:pt x="159026" y="20944"/>
                  </a:lnTo>
                  <a:lnTo>
                    <a:pt x="152360" y="20944"/>
                  </a:lnTo>
                  <a:lnTo>
                    <a:pt x="142838" y="10472"/>
                  </a:lnTo>
                  <a:lnTo>
                    <a:pt x="139029" y="20944"/>
                  </a:lnTo>
                  <a:lnTo>
                    <a:pt x="129506" y="20944"/>
                  </a:lnTo>
                  <a:lnTo>
                    <a:pt x="132363" y="27609"/>
                  </a:lnTo>
                  <a:lnTo>
                    <a:pt x="132363" y="38081"/>
                  </a:lnTo>
                  <a:lnTo>
                    <a:pt x="129506" y="38081"/>
                  </a:lnTo>
                  <a:lnTo>
                    <a:pt x="125697" y="34273"/>
                  </a:lnTo>
                  <a:lnTo>
                    <a:pt x="116175" y="34273"/>
                  </a:lnTo>
                  <a:lnTo>
                    <a:pt x="113318" y="38081"/>
                  </a:lnTo>
                  <a:lnTo>
                    <a:pt x="113318" y="40937"/>
                  </a:lnTo>
                  <a:lnTo>
                    <a:pt x="109509" y="44745"/>
                  </a:lnTo>
                  <a:lnTo>
                    <a:pt x="109509" y="47601"/>
                  </a:lnTo>
                  <a:lnTo>
                    <a:pt x="116175" y="47601"/>
                  </a:lnTo>
                  <a:lnTo>
                    <a:pt x="116175" y="72354"/>
                  </a:lnTo>
                  <a:lnTo>
                    <a:pt x="113318" y="72354"/>
                  </a:lnTo>
                  <a:lnTo>
                    <a:pt x="106652" y="64737"/>
                  </a:lnTo>
                  <a:lnTo>
                    <a:pt x="96178" y="61881"/>
                  </a:lnTo>
                  <a:lnTo>
                    <a:pt x="89512" y="58073"/>
                  </a:lnTo>
                  <a:lnTo>
                    <a:pt x="79989" y="64737"/>
                  </a:lnTo>
                  <a:lnTo>
                    <a:pt x="70467" y="64737"/>
                  </a:lnTo>
                  <a:lnTo>
                    <a:pt x="59992" y="72354"/>
                  </a:lnTo>
                  <a:lnTo>
                    <a:pt x="57135" y="75210"/>
                  </a:lnTo>
                  <a:lnTo>
                    <a:pt x="46661" y="75210"/>
                  </a:lnTo>
                  <a:lnTo>
                    <a:pt x="37138" y="64737"/>
                  </a:lnTo>
                  <a:lnTo>
                    <a:pt x="26663" y="64737"/>
                  </a:lnTo>
                  <a:lnTo>
                    <a:pt x="26663" y="72354"/>
                  </a:lnTo>
                  <a:lnTo>
                    <a:pt x="23806" y="75210"/>
                  </a:lnTo>
                  <a:lnTo>
                    <a:pt x="17140" y="75210"/>
                  </a:lnTo>
                  <a:lnTo>
                    <a:pt x="17140" y="72354"/>
                  </a:lnTo>
                  <a:lnTo>
                    <a:pt x="13332" y="68545"/>
                  </a:lnTo>
                  <a:lnTo>
                    <a:pt x="0" y="68545"/>
                  </a:lnTo>
                  <a:lnTo>
                    <a:pt x="0" y="89490"/>
                  </a:lnTo>
                  <a:lnTo>
                    <a:pt x="10475" y="89490"/>
                  </a:lnTo>
                  <a:lnTo>
                    <a:pt x="10475" y="99010"/>
                  </a:lnTo>
                  <a:lnTo>
                    <a:pt x="13332" y="99010"/>
                  </a:lnTo>
                  <a:lnTo>
                    <a:pt x="23806" y="89490"/>
                  </a:lnTo>
                  <a:lnTo>
                    <a:pt x="26663" y="89490"/>
                  </a:lnTo>
                  <a:lnTo>
                    <a:pt x="33329" y="96154"/>
                  </a:lnTo>
                  <a:lnTo>
                    <a:pt x="33329" y="99010"/>
                  </a:lnTo>
                  <a:lnTo>
                    <a:pt x="39995" y="99010"/>
                  </a:lnTo>
                  <a:lnTo>
                    <a:pt x="46661" y="102818"/>
                  </a:lnTo>
                  <a:lnTo>
                    <a:pt x="53326" y="92346"/>
                  </a:lnTo>
                  <a:lnTo>
                    <a:pt x="76180" y="92346"/>
                  </a:lnTo>
                  <a:lnTo>
                    <a:pt x="76180" y="89490"/>
                  </a:lnTo>
                  <a:lnTo>
                    <a:pt x="79989" y="85682"/>
                  </a:lnTo>
                  <a:lnTo>
                    <a:pt x="89512" y="85682"/>
                  </a:lnTo>
                  <a:lnTo>
                    <a:pt x="93320" y="89490"/>
                  </a:lnTo>
                  <a:lnTo>
                    <a:pt x="93320" y="99010"/>
                  </a:lnTo>
                  <a:lnTo>
                    <a:pt x="99986" y="99010"/>
                  </a:lnTo>
                  <a:lnTo>
                    <a:pt x="102843" y="109482"/>
                  </a:lnTo>
                  <a:lnTo>
                    <a:pt x="132363" y="109482"/>
                  </a:lnTo>
                  <a:lnTo>
                    <a:pt x="132363" y="116147"/>
                  </a:lnTo>
                  <a:lnTo>
                    <a:pt x="142838" y="116147"/>
                  </a:lnTo>
                  <a:lnTo>
                    <a:pt x="145694" y="113291"/>
                  </a:lnTo>
                  <a:lnTo>
                    <a:pt x="156169" y="113291"/>
                  </a:lnTo>
                  <a:lnTo>
                    <a:pt x="159026" y="116147"/>
                  </a:lnTo>
                  <a:lnTo>
                    <a:pt x="176166" y="116147"/>
                  </a:lnTo>
                  <a:lnTo>
                    <a:pt x="176166" y="109482"/>
                  </a:lnTo>
                  <a:lnTo>
                    <a:pt x="201877" y="109482"/>
                  </a:lnTo>
                  <a:lnTo>
                    <a:pt x="208543" y="105674"/>
                  </a:lnTo>
                  <a:lnTo>
                    <a:pt x="221874" y="109482"/>
                  </a:lnTo>
                  <a:lnTo>
                    <a:pt x="228540" y="89490"/>
                  </a:lnTo>
                  <a:lnTo>
                    <a:pt x="239015" y="89490"/>
                  </a:lnTo>
                  <a:lnTo>
                    <a:pt x="239015" y="75210"/>
                  </a:lnTo>
                  <a:lnTo>
                    <a:pt x="245681" y="64737"/>
                  </a:lnTo>
                  <a:lnTo>
                    <a:pt x="239015" y="64737"/>
                  </a:lnTo>
                  <a:lnTo>
                    <a:pt x="241872" y="58073"/>
                  </a:lnTo>
                  <a:close/>
                </a:path>
              </a:pathLst>
            </a:custGeom>
            <a:noFill/>
            <a:ln w="2379" cap="flat">
              <a:solidFill>
                <a:srgbClr val="FFFFFF"/>
              </a:solidFill>
              <a:prstDash val="solid"/>
              <a:round/>
            </a:ln>
          </p:spPr>
          <p:txBody>
            <a:bodyPr rtlCol="0" anchor="ctr"/>
            <a:lstStyle/>
            <a:p>
              <a:endParaRPr lang="en-US" noProof="0" dirty="0"/>
            </a:p>
          </p:txBody>
        </p:sp>
        <p:sp>
          <p:nvSpPr>
            <p:cNvPr id="6539" name="Serbest Form 6538">
              <a:extLst>
                <a:ext uri="{FF2B5EF4-FFF2-40B4-BE49-F238E27FC236}">
                  <a16:creationId xmlns:a16="http://schemas.microsoft.com/office/drawing/2014/main" id="{EC173DA9-46C0-DC4D-86E3-79AC72791E01}"/>
                </a:ext>
              </a:extLst>
            </p:cNvPr>
            <p:cNvSpPr/>
            <p:nvPr/>
          </p:nvSpPr>
          <p:spPr>
            <a:xfrm>
              <a:off x="9852630" y="4489551"/>
              <a:ext cx="1530266" cy="1566075"/>
            </a:xfrm>
            <a:custGeom>
              <a:avLst/>
              <a:gdLst>
                <a:gd name="connsiteX0" fmla="*/ 1104611 w 1530266"/>
                <a:gd name="connsiteY0" fmla="*/ 1409943 h 1566075"/>
                <a:gd name="connsiteX1" fmla="*/ 1095089 w 1530266"/>
                <a:gd name="connsiteY1" fmla="*/ 1385191 h 1566075"/>
                <a:gd name="connsiteX2" fmla="*/ 1085566 w 1530266"/>
                <a:gd name="connsiteY2" fmla="*/ 1395663 h 1566075"/>
                <a:gd name="connsiteX3" fmla="*/ 1085566 w 1530266"/>
                <a:gd name="connsiteY3" fmla="*/ 1406135 h 1566075"/>
                <a:gd name="connsiteX4" fmla="*/ 1092231 w 1530266"/>
                <a:gd name="connsiteY4" fmla="*/ 1412799 h 1566075"/>
                <a:gd name="connsiteX5" fmla="*/ 1101754 w 1530266"/>
                <a:gd name="connsiteY5" fmla="*/ 1412799 h 1566075"/>
                <a:gd name="connsiteX6" fmla="*/ 1104611 w 1530266"/>
                <a:gd name="connsiteY6" fmla="*/ 1409943 h 1566075"/>
                <a:gd name="connsiteX7" fmla="*/ 960822 w 1530266"/>
                <a:gd name="connsiteY7" fmla="*/ 1370911 h 1566075"/>
                <a:gd name="connsiteX8" fmla="*/ 954155 w 1530266"/>
                <a:gd name="connsiteY8" fmla="*/ 1395663 h 1566075"/>
                <a:gd name="connsiteX9" fmla="*/ 983676 w 1530266"/>
                <a:gd name="connsiteY9" fmla="*/ 1367102 h 1566075"/>
                <a:gd name="connsiteX10" fmla="*/ 960822 w 1530266"/>
                <a:gd name="connsiteY10" fmla="*/ 1370911 h 1566075"/>
                <a:gd name="connsiteX11" fmla="*/ 1032240 w 1530266"/>
                <a:gd name="connsiteY11" fmla="*/ 143755 h 1566075"/>
                <a:gd name="connsiteX12" fmla="*/ 1025574 w 1530266"/>
                <a:gd name="connsiteY12" fmla="*/ 150420 h 1566075"/>
                <a:gd name="connsiteX13" fmla="*/ 1025574 w 1530266"/>
                <a:gd name="connsiteY13" fmla="*/ 157083 h 1566075"/>
                <a:gd name="connsiteX14" fmla="*/ 1022718 w 1530266"/>
                <a:gd name="connsiteY14" fmla="*/ 163748 h 1566075"/>
                <a:gd name="connsiteX15" fmla="*/ 1022718 w 1530266"/>
                <a:gd name="connsiteY15" fmla="*/ 170412 h 1566075"/>
                <a:gd name="connsiteX16" fmla="*/ 1029383 w 1530266"/>
                <a:gd name="connsiteY16" fmla="*/ 174220 h 1566075"/>
                <a:gd name="connsiteX17" fmla="*/ 1042715 w 1530266"/>
                <a:gd name="connsiteY17" fmla="*/ 174220 h 1566075"/>
                <a:gd name="connsiteX18" fmla="*/ 1045572 w 1530266"/>
                <a:gd name="connsiteY18" fmla="*/ 170412 h 1566075"/>
                <a:gd name="connsiteX19" fmla="*/ 1048428 w 1530266"/>
                <a:gd name="connsiteY19" fmla="*/ 170412 h 1566075"/>
                <a:gd name="connsiteX20" fmla="*/ 1045572 w 1530266"/>
                <a:gd name="connsiteY20" fmla="*/ 163748 h 1566075"/>
                <a:gd name="connsiteX21" fmla="*/ 1048428 w 1530266"/>
                <a:gd name="connsiteY21" fmla="*/ 145659 h 1566075"/>
                <a:gd name="connsiteX22" fmla="*/ 1041763 w 1530266"/>
                <a:gd name="connsiteY22" fmla="*/ 145659 h 1566075"/>
                <a:gd name="connsiteX23" fmla="*/ 1035096 w 1530266"/>
                <a:gd name="connsiteY23" fmla="*/ 141851 h 1566075"/>
                <a:gd name="connsiteX24" fmla="*/ 1032240 w 1530266"/>
                <a:gd name="connsiteY24" fmla="*/ 143755 h 1566075"/>
                <a:gd name="connsiteX25" fmla="*/ 1081757 w 1530266"/>
                <a:gd name="connsiteY25" fmla="*/ 1441360 h 1566075"/>
                <a:gd name="connsiteX26" fmla="*/ 1072234 w 1530266"/>
                <a:gd name="connsiteY26" fmla="*/ 1441360 h 1566075"/>
                <a:gd name="connsiteX27" fmla="*/ 1065569 w 1530266"/>
                <a:gd name="connsiteY27" fmla="*/ 1448024 h 1566075"/>
                <a:gd name="connsiteX28" fmla="*/ 1065569 w 1530266"/>
                <a:gd name="connsiteY28" fmla="*/ 1444216 h 1566075"/>
                <a:gd name="connsiteX29" fmla="*/ 1052237 w 1530266"/>
                <a:gd name="connsiteY29" fmla="*/ 1444216 h 1566075"/>
                <a:gd name="connsiteX30" fmla="*/ 1045572 w 1530266"/>
                <a:gd name="connsiteY30" fmla="*/ 1448024 h 1566075"/>
                <a:gd name="connsiteX31" fmla="*/ 1038906 w 1530266"/>
                <a:gd name="connsiteY31" fmla="*/ 1448024 h 1566075"/>
                <a:gd name="connsiteX32" fmla="*/ 1036050 w 1530266"/>
                <a:gd name="connsiteY32" fmla="*/ 1454689 h 1566075"/>
                <a:gd name="connsiteX33" fmla="*/ 1026527 w 1530266"/>
                <a:gd name="connsiteY33" fmla="*/ 1444216 h 1566075"/>
                <a:gd name="connsiteX34" fmla="*/ 1006529 w 1530266"/>
                <a:gd name="connsiteY34" fmla="*/ 1444216 h 1566075"/>
                <a:gd name="connsiteX35" fmla="*/ 993198 w 1530266"/>
                <a:gd name="connsiteY35" fmla="*/ 1427080 h 1566075"/>
                <a:gd name="connsiteX36" fmla="*/ 990341 w 1530266"/>
                <a:gd name="connsiteY36" fmla="*/ 1430888 h 1566075"/>
                <a:gd name="connsiteX37" fmla="*/ 987484 w 1530266"/>
                <a:gd name="connsiteY37" fmla="*/ 1430888 h 1566075"/>
                <a:gd name="connsiteX38" fmla="*/ 984628 w 1530266"/>
                <a:gd name="connsiteY38" fmla="*/ 1434696 h 1566075"/>
                <a:gd name="connsiteX39" fmla="*/ 981771 w 1530266"/>
                <a:gd name="connsiteY39" fmla="*/ 1434696 h 1566075"/>
                <a:gd name="connsiteX40" fmla="*/ 965583 w 1530266"/>
                <a:gd name="connsiteY40" fmla="*/ 1417559 h 1566075"/>
                <a:gd name="connsiteX41" fmla="*/ 965583 w 1530266"/>
                <a:gd name="connsiteY41" fmla="*/ 1424224 h 1566075"/>
                <a:gd name="connsiteX42" fmla="*/ 968439 w 1530266"/>
                <a:gd name="connsiteY42" fmla="*/ 1438504 h 1566075"/>
                <a:gd name="connsiteX43" fmla="*/ 968439 w 1530266"/>
                <a:gd name="connsiteY43" fmla="*/ 1452784 h 1566075"/>
                <a:gd name="connsiteX44" fmla="*/ 965583 w 1530266"/>
                <a:gd name="connsiteY44" fmla="*/ 1456593 h 1566075"/>
                <a:gd name="connsiteX45" fmla="*/ 965583 w 1530266"/>
                <a:gd name="connsiteY45" fmla="*/ 1460400 h 1566075"/>
                <a:gd name="connsiteX46" fmla="*/ 962726 w 1530266"/>
                <a:gd name="connsiteY46" fmla="*/ 1464209 h 1566075"/>
                <a:gd name="connsiteX47" fmla="*/ 962726 w 1530266"/>
                <a:gd name="connsiteY47" fmla="*/ 1470873 h 1566075"/>
                <a:gd name="connsiteX48" fmla="*/ 965583 w 1530266"/>
                <a:gd name="connsiteY48" fmla="*/ 1477537 h 1566075"/>
                <a:gd name="connsiteX49" fmla="*/ 965583 w 1530266"/>
                <a:gd name="connsiteY49" fmla="*/ 1488009 h 1566075"/>
                <a:gd name="connsiteX50" fmla="*/ 958916 w 1530266"/>
                <a:gd name="connsiteY50" fmla="*/ 1491817 h 1566075"/>
                <a:gd name="connsiteX51" fmla="*/ 956060 w 1530266"/>
                <a:gd name="connsiteY51" fmla="*/ 1495625 h 1566075"/>
                <a:gd name="connsiteX52" fmla="*/ 953203 w 1530266"/>
                <a:gd name="connsiteY52" fmla="*/ 1495625 h 1566075"/>
                <a:gd name="connsiteX53" fmla="*/ 946538 w 1530266"/>
                <a:gd name="connsiteY53" fmla="*/ 1488961 h 1566075"/>
                <a:gd name="connsiteX54" fmla="*/ 946538 w 1530266"/>
                <a:gd name="connsiteY54" fmla="*/ 1492769 h 1566075"/>
                <a:gd name="connsiteX55" fmla="*/ 943681 w 1530266"/>
                <a:gd name="connsiteY55" fmla="*/ 1496577 h 1566075"/>
                <a:gd name="connsiteX56" fmla="*/ 943681 w 1530266"/>
                <a:gd name="connsiteY56" fmla="*/ 1503241 h 1566075"/>
                <a:gd name="connsiteX57" fmla="*/ 940824 w 1530266"/>
                <a:gd name="connsiteY57" fmla="*/ 1513714 h 1566075"/>
                <a:gd name="connsiteX58" fmla="*/ 940824 w 1530266"/>
                <a:gd name="connsiteY58" fmla="*/ 1520378 h 1566075"/>
                <a:gd name="connsiteX59" fmla="*/ 947490 w 1530266"/>
                <a:gd name="connsiteY59" fmla="*/ 1534658 h 1566075"/>
                <a:gd name="connsiteX60" fmla="*/ 947490 w 1530266"/>
                <a:gd name="connsiteY60" fmla="*/ 1538466 h 1566075"/>
                <a:gd name="connsiteX61" fmla="*/ 950347 w 1530266"/>
                <a:gd name="connsiteY61" fmla="*/ 1545131 h 1566075"/>
                <a:gd name="connsiteX62" fmla="*/ 963678 w 1530266"/>
                <a:gd name="connsiteY62" fmla="*/ 1545131 h 1566075"/>
                <a:gd name="connsiteX63" fmla="*/ 954155 w 1530266"/>
                <a:gd name="connsiteY63" fmla="*/ 1551795 h 1566075"/>
                <a:gd name="connsiteX64" fmla="*/ 957012 w 1530266"/>
                <a:gd name="connsiteY64" fmla="*/ 1566075 h 1566075"/>
                <a:gd name="connsiteX65" fmla="*/ 963678 w 1530266"/>
                <a:gd name="connsiteY65" fmla="*/ 1562267 h 1566075"/>
                <a:gd name="connsiteX66" fmla="*/ 966535 w 1530266"/>
                <a:gd name="connsiteY66" fmla="*/ 1562267 h 1566075"/>
                <a:gd name="connsiteX67" fmla="*/ 969392 w 1530266"/>
                <a:gd name="connsiteY67" fmla="*/ 1558458 h 1566075"/>
                <a:gd name="connsiteX68" fmla="*/ 976057 w 1530266"/>
                <a:gd name="connsiteY68" fmla="*/ 1558458 h 1566075"/>
                <a:gd name="connsiteX69" fmla="*/ 978915 w 1530266"/>
                <a:gd name="connsiteY69" fmla="*/ 1562267 h 1566075"/>
                <a:gd name="connsiteX70" fmla="*/ 988437 w 1530266"/>
                <a:gd name="connsiteY70" fmla="*/ 1562267 h 1566075"/>
                <a:gd name="connsiteX71" fmla="*/ 995102 w 1530266"/>
                <a:gd name="connsiteY71" fmla="*/ 1558458 h 1566075"/>
                <a:gd name="connsiteX72" fmla="*/ 997960 w 1530266"/>
                <a:gd name="connsiteY72" fmla="*/ 1554651 h 1566075"/>
                <a:gd name="connsiteX73" fmla="*/ 1000816 w 1530266"/>
                <a:gd name="connsiteY73" fmla="*/ 1547035 h 1566075"/>
                <a:gd name="connsiteX74" fmla="*/ 1007482 w 1530266"/>
                <a:gd name="connsiteY74" fmla="*/ 1547035 h 1566075"/>
                <a:gd name="connsiteX75" fmla="*/ 1010338 w 1530266"/>
                <a:gd name="connsiteY75" fmla="*/ 1550842 h 1566075"/>
                <a:gd name="connsiteX76" fmla="*/ 1010338 w 1530266"/>
                <a:gd name="connsiteY76" fmla="*/ 1554651 h 1566075"/>
                <a:gd name="connsiteX77" fmla="*/ 1003673 w 1530266"/>
                <a:gd name="connsiteY77" fmla="*/ 1561315 h 1566075"/>
                <a:gd name="connsiteX78" fmla="*/ 1013195 w 1530266"/>
                <a:gd name="connsiteY78" fmla="*/ 1565123 h 1566075"/>
                <a:gd name="connsiteX79" fmla="*/ 1022718 w 1530266"/>
                <a:gd name="connsiteY79" fmla="*/ 1554651 h 1566075"/>
                <a:gd name="connsiteX80" fmla="*/ 1025574 w 1530266"/>
                <a:gd name="connsiteY80" fmla="*/ 1547035 h 1566075"/>
                <a:gd name="connsiteX81" fmla="*/ 1032240 w 1530266"/>
                <a:gd name="connsiteY81" fmla="*/ 1543226 h 1566075"/>
                <a:gd name="connsiteX82" fmla="*/ 1035096 w 1530266"/>
                <a:gd name="connsiteY82" fmla="*/ 1536562 h 1566075"/>
                <a:gd name="connsiteX83" fmla="*/ 1041763 w 1530266"/>
                <a:gd name="connsiteY83" fmla="*/ 1529898 h 1566075"/>
                <a:gd name="connsiteX84" fmla="*/ 1038906 w 1530266"/>
                <a:gd name="connsiteY84" fmla="*/ 1529898 h 1566075"/>
                <a:gd name="connsiteX85" fmla="*/ 1032240 w 1530266"/>
                <a:gd name="connsiteY85" fmla="*/ 1523234 h 1566075"/>
                <a:gd name="connsiteX86" fmla="*/ 1041763 w 1530266"/>
                <a:gd name="connsiteY86" fmla="*/ 1506097 h 1566075"/>
                <a:gd name="connsiteX87" fmla="*/ 1057951 w 1530266"/>
                <a:gd name="connsiteY87" fmla="*/ 1506097 h 1566075"/>
                <a:gd name="connsiteX88" fmla="*/ 1064617 w 1530266"/>
                <a:gd name="connsiteY88" fmla="*/ 1491817 h 1566075"/>
                <a:gd name="connsiteX89" fmla="*/ 1064617 w 1530266"/>
                <a:gd name="connsiteY89" fmla="*/ 1476585 h 1566075"/>
                <a:gd name="connsiteX90" fmla="*/ 1067473 w 1530266"/>
                <a:gd name="connsiteY90" fmla="*/ 1469921 h 1566075"/>
                <a:gd name="connsiteX91" fmla="*/ 1074140 w 1530266"/>
                <a:gd name="connsiteY91" fmla="*/ 1466113 h 1566075"/>
                <a:gd name="connsiteX92" fmla="*/ 1076996 w 1530266"/>
                <a:gd name="connsiteY92" fmla="*/ 1459449 h 1566075"/>
                <a:gd name="connsiteX93" fmla="*/ 1079853 w 1530266"/>
                <a:gd name="connsiteY93" fmla="*/ 1455640 h 1566075"/>
                <a:gd name="connsiteX94" fmla="*/ 1082709 w 1530266"/>
                <a:gd name="connsiteY94" fmla="*/ 1448976 h 1566075"/>
                <a:gd name="connsiteX95" fmla="*/ 1082709 w 1530266"/>
                <a:gd name="connsiteY95" fmla="*/ 1445168 h 1566075"/>
                <a:gd name="connsiteX96" fmla="*/ 1081757 w 1530266"/>
                <a:gd name="connsiteY96" fmla="*/ 1441360 h 1566075"/>
                <a:gd name="connsiteX97" fmla="*/ 1094137 w 1530266"/>
                <a:gd name="connsiteY97" fmla="*/ 1430888 h 1566075"/>
                <a:gd name="connsiteX98" fmla="*/ 1096993 w 1530266"/>
                <a:gd name="connsiteY98" fmla="*/ 1434696 h 1566075"/>
                <a:gd name="connsiteX99" fmla="*/ 1099850 w 1530266"/>
                <a:gd name="connsiteY99" fmla="*/ 1434696 h 1566075"/>
                <a:gd name="connsiteX100" fmla="*/ 1106515 w 1530266"/>
                <a:gd name="connsiteY100" fmla="*/ 1430888 h 1566075"/>
                <a:gd name="connsiteX101" fmla="*/ 1109372 w 1530266"/>
                <a:gd name="connsiteY101" fmla="*/ 1427080 h 1566075"/>
                <a:gd name="connsiteX102" fmla="*/ 1102707 w 1530266"/>
                <a:gd name="connsiteY102" fmla="*/ 1420415 h 1566075"/>
                <a:gd name="connsiteX103" fmla="*/ 1094137 w 1530266"/>
                <a:gd name="connsiteY103" fmla="*/ 1430888 h 1566075"/>
                <a:gd name="connsiteX104" fmla="*/ 1522650 w 1530266"/>
                <a:gd name="connsiteY104" fmla="*/ 683551 h 1566075"/>
                <a:gd name="connsiteX105" fmla="*/ 1522650 w 1530266"/>
                <a:gd name="connsiteY105" fmla="*/ 665463 h 1566075"/>
                <a:gd name="connsiteX106" fmla="*/ 1519792 w 1530266"/>
                <a:gd name="connsiteY106" fmla="*/ 654991 h 1566075"/>
                <a:gd name="connsiteX107" fmla="*/ 1519792 w 1530266"/>
                <a:gd name="connsiteY107" fmla="*/ 640710 h 1566075"/>
                <a:gd name="connsiteX108" fmla="*/ 1516936 w 1530266"/>
                <a:gd name="connsiteY108" fmla="*/ 636902 h 1566075"/>
                <a:gd name="connsiteX109" fmla="*/ 1510270 w 1530266"/>
                <a:gd name="connsiteY109" fmla="*/ 636902 h 1566075"/>
                <a:gd name="connsiteX110" fmla="*/ 1507414 w 1530266"/>
                <a:gd name="connsiteY110" fmla="*/ 633094 h 1566075"/>
                <a:gd name="connsiteX111" fmla="*/ 1500747 w 1530266"/>
                <a:gd name="connsiteY111" fmla="*/ 633094 h 1566075"/>
                <a:gd name="connsiteX112" fmla="*/ 1500747 w 1530266"/>
                <a:gd name="connsiteY112" fmla="*/ 622622 h 1566075"/>
                <a:gd name="connsiteX113" fmla="*/ 1491225 w 1530266"/>
                <a:gd name="connsiteY113" fmla="*/ 615958 h 1566075"/>
                <a:gd name="connsiteX114" fmla="*/ 1491225 w 1530266"/>
                <a:gd name="connsiteY114" fmla="*/ 595013 h 1566075"/>
                <a:gd name="connsiteX115" fmla="*/ 1488369 w 1530266"/>
                <a:gd name="connsiteY115" fmla="*/ 591205 h 1566075"/>
                <a:gd name="connsiteX116" fmla="*/ 1481702 w 1530266"/>
                <a:gd name="connsiteY116" fmla="*/ 587397 h 1566075"/>
                <a:gd name="connsiteX117" fmla="*/ 1478846 w 1530266"/>
                <a:gd name="connsiteY117" fmla="*/ 583589 h 1566075"/>
                <a:gd name="connsiteX118" fmla="*/ 1475989 w 1530266"/>
                <a:gd name="connsiteY118" fmla="*/ 583589 h 1566075"/>
                <a:gd name="connsiteX119" fmla="*/ 1478846 w 1530266"/>
                <a:gd name="connsiteY119" fmla="*/ 579781 h 1566075"/>
                <a:gd name="connsiteX120" fmla="*/ 1485512 w 1530266"/>
                <a:gd name="connsiteY120" fmla="*/ 579781 h 1566075"/>
                <a:gd name="connsiteX121" fmla="*/ 1492177 w 1530266"/>
                <a:gd name="connsiteY121" fmla="*/ 575973 h 1566075"/>
                <a:gd name="connsiteX122" fmla="*/ 1501699 w 1530266"/>
                <a:gd name="connsiteY122" fmla="*/ 565501 h 1566075"/>
                <a:gd name="connsiteX123" fmla="*/ 1498843 w 1530266"/>
                <a:gd name="connsiteY123" fmla="*/ 558837 h 1566075"/>
                <a:gd name="connsiteX124" fmla="*/ 1489321 w 1530266"/>
                <a:gd name="connsiteY124" fmla="*/ 548364 h 1566075"/>
                <a:gd name="connsiteX125" fmla="*/ 1486464 w 1530266"/>
                <a:gd name="connsiteY125" fmla="*/ 548364 h 1566075"/>
                <a:gd name="connsiteX126" fmla="*/ 1486464 w 1530266"/>
                <a:gd name="connsiteY126" fmla="*/ 544556 h 1566075"/>
                <a:gd name="connsiteX127" fmla="*/ 1476941 w 1530266"/>
                <a:gd name="connsiteY127" fmla="*/ 534084 h 1566075"/>
                <a:gd name="connsiteX128" fmla="*/ 1470276 w 1530266"/>
                <a:gd name="connsiteY128" fmla="*/ 530276 h 1566075"/>
                <a:gd name="connsiteX129" fmla="*/ 1467419 w 1530266"/>
                <a:gd name="connsiteY129" fmla="*/ 534084 h 1566075"/>
                <a:gd name="connsiteX130" fmla="*/ 1467419 w 1530266"/>
                <a:gd name="connsiteY130" fmla="*/ 548364 h 1566075"/>
                <a:gd name="connsiteX131" fmla="*/ 1454087 w 1530266"/>
                <a:gd name="connsiteY131" fmla="*/ 544556 h 1566075"/>
                <a:gd name="connsiteX132" fmla="*/ 1454087 w 1530266"/>
                <a:gd name="connsiteY132" fmla="*/ 540748 h 1566075"/>
                <a:gd name="connsiteX133" fmla="*/ 1456944 w 1530266"/>
                <a:gd name="connsiteY133" fmla="*/ 536940 h 1566075"/>
                <a:gd name="connsiteX134" fmla="*/ 1456944 w 1530266"/>
                <a:gd name="connsiteY134" fmla="*/ 529324 h 1566075"/>
                <a:gd name="connsiteX135" fmla="*/ 1459801 w 1530266"/>
                <a:gd name="connsiteY135" fmla="*/ 522660 h 1566075"/>
                <a:gd name="connsiteX136" fmla="*/ 1462657 w 1530266"/>
                <a:gd name="connsiteY136" fmla="*/ 512188 h 1566075"/>
                <a:gd name="connsiteX137" fmla="*/ 1462657 w 1530266"/>
                <a:gd name="connsiteY137" fmla="*/ 501715 h 1566075"/>
                <a:gd name="connsiteX138" fmla="*/ 1459801 w 1530266"/>
                <a:gd name="connsiteY138" fmla="*/ 497907 h 1566075"/>
                <a:gd name="connsiteX139" fmla="*/ 1456944 w 1530266"/>
                <a:gd name="connsiteY139" fmla="*/ 491243 h 1566075"/>
                <a:gd name="connsiteX140" fmla="*/ 1454087 w 1530266"/>
                <a:gd name="connsiteY140" fmla="*/ 491243 h 1566075"/>
                <a:gd name="connsiteX141" fmla="*/ 1444564 w 1530266"/>
                <a:gd name="connsiteY141" fmla="*/ 480771 h 1566075"/>
                <a:gd name="connsiteX142" fmla="*/ 1444564 w 1530266"/>
                <a:gd name="connsiteY142" fmla="*/ 476963 h 1566075"/>
                <a:gd name="connsiteX143" fmla="*/ 1447422 w 1530266"/>
                <a:gd name="connsiteY143" fmla="*/ 470298 h 1566075"/>
                <a:gd name="connsiteX144" fmla="*/ 1447422 w 1530266"/>
                <a:gd name="connsiteY144" fmla="*/ 463634 h 1566075"/>
                <a:gd name="connsiteX145" fmla="*/ 1450279 w 1530266"/>
                <a:gd name="connsiteY145" fmla="*/ 453162 h 1566075"/>
                <a:gd name="connsiteX146" fmla="*/ 1450279 w 1530266"/>
                <a:gd name="connsiteY146" fmla="*/ 446498 h 1566075"/>
                <a:gd name="connsiteX147" fmla="*/ 1443612 w 1530266"/>
                <a:gd name="connsiteY147" fmla="*/ 439834 h 1566075"/>
                <a:gd name="connsiteX148" fmla="*/ 1429329 w 1530266"/>
                <a:gd name="connsiteY148" fmla="*/ 429362 h 1566075"/>
                <a:gd name="connsiteX149" fmla="*/ 1413141 w 1530266"/>
                <a:gd name="connsiteY149" fmla="*/ 422697 h 1566075"/>
                <a:gd name="connsiteX150" fmla="*/ 1403618 w 1530266"/>
                <a:gd name="connsiteY150" fmla="*/ 416033 h 1566075"/>
                <a:gd name="connsiteX151" fmla="*/ 1396952 w 1530266"/>
                <a:gd name="connsiteY151" fmla="*/ 412225 h 1566075"/>
                <a:gd name="connsiteX152" fmla="*/ 1390286 w 1530266"/>
                <a:gd name="connsiteY152" fmla="*/ 416033 h 1566075"/>
                <a:gd name="connsiteX153" fmla="*/ 1387429 w 1530266"/>
                <a:gd name="connsiteY153" fmla="*/ 409369 h 1566075"/>
                <a:gd name="connsiteX154" fmla="*/ 1380764 w 1530266"/>
                <a:gd name="connsiteY154" fmla="*/ 402705 h 1566075"/>
                <a:gd name="connsiteX155" fmla="*/ 1377907 w 1530266"/>
                <a:gd name="connsiteY155" fmla="*/ 395089 h 1566075"/>
                <a:gd name="connsiteX156" fmla="*/ 1371241 w 1530266"/>
                <a:gd name="connsiteY156" fmla="*/ 388425 h 1566075"/>
                <a:gd name="connsiteX157" fmla="*/ 1368384 w 1530266"/>
                <a:gd name="connsiteY157" fmla="*/ 377953 h 1566075"/>
                <a:gd name="connsiteX158" fmla="*/ 1368384 w 1530266"/>
                <a:gd name="connsiteY158" fmla="*/ 349392 h 1566075"/>
                <a:gd name="connsiteX159" fmla="*/ 1371241 w 1530266"/>
                <a:gd name="connsiteY159" fmla="*/ 338920 h 1566075"/>
                <a:gd name="connsiteX160" fmla="*/ 1374099 w 1530266"/>
                <a:gd name="connsiteY160" fmla="*/ 332255 h 1566075"/>
                <a:gd name="connsiteX161" fmla="*/ 1374099 w 1530266"/>
                <a:gd name="connsiteY161" fmla="*/ 321783 h 1566075"/>
                <a:gd name="connsiteX162" fmla="*/ 1371241 w 1530266"/>
                <a:gd name="connsiteY162" fmla="*/ 297031 h 1566075"/>
                <a:gd name="connsiteX163" fmla="*/ 1361719 w 1530266"/>
                <a:gd name="connsiteY163" fmla="*/ 272278 h 1566075"/>
                <a:gd name="connsiteX164" fmla="*/ 1355054 w 1530266"/>
                <a:gd name="connsiteY164" fmla="*/ 251334 h 1566075"/>
                <a:gd name="connsiteX165" fmla="*/ 1355054 w 1530266"/>
                <a:gd name="connsiteY165" fmla="*/ 237053 h 1566075"/>
                <a:gd name="connsiteX166" fmla="*/ 1357910 w 1530266"/>
                <a:gd name="connsiteY166" fmla="*/ 230389 h 1566075"/>
                <a:gd name="connsiteX167" fmla="*/ 1360767 w 1530266"/>
                <a:gd name="connsiteY167" fmla="*/ 226581 h 1566075"/>
                <a:gd name="connsiteX168" fmla="*/ 1360767 w 1530266"/>
                <a:gd name="connsiteY168" fmla="*/ 191356 h 1566075"/>
                <a:gd name="connsiteX169" fmla="*/ 1357910 w 1530266"/>
                <a:gd name="connsiteY169" fmla="*/ 184692 h 1566075"/>
                <a:gd name="connsiteX170" fmla="*/ 1357910 w 1530266"/>
                <a:gd name="connsiteY170" fmla="*/ 178028 h 1566075"/>
                <a:gd name="connsiteX171" fmla="*/ 1344578 w 1530266"/>
                <a:gd name="connsiteY171" fmla="*/ 174220 h 1566075"/>
                <a:gd name="connsiteX172" fmla="*/ 1337913 w 1530266"/>
                <a:gd name="connsiteY172" fmla="*/ 170412 h 1566075"/>
                <a:gd name="connsiteX173" fmla="*/ 1335055 w 1530266"/>
                <a:gd name="connsiteY173" fmla="*/ 163748 h 1566075"/>
                <a:gd name="connsiteX174" fmla="*/ 1328390 w 1530266"/>
                <a:gd name="connsiteY174" fmla="*/ 159940 h 1566075"/>
                <a:gd name="connsiteX175" fmla="*/ 1318868 w 1530266"/>
                <a:gd name="connsiteY175" fmla="*/ 159940 h 1566075"/>
                <a:gd name="connsiteX176" fmla="*/ 1316010 w 1530266"/>
                <a:gd name="connsiteY176" fmla="*/ 166604 h 1566075"/>
                <a:gd name="connsiteX177" fmla="*/ 1313154 w 1530266"/>
                <a:gd name="connsiteY177" fmla="*/ 170412 h 1566075"/>
                <a:gd name="connsiteX178" fmla="*/ 1313154 w 1530266"/>
                <a:gd name="connsiteY178" fmla="*/ 166604 h 1566075"/>
                <a:gd name="connsiteX179" fmla="*/ 1310297 w 1530266"/>
                <a:gd name="connsiteY179" fmla="*/ 162796 h 1566075"/>
                <a:gd name="connsiteX180" fmla="*/ 1307441 w 1530266"/>
                <a:gd name="connsiteY180" fmla="*/ 156131 h 1566075"/>
                <a:gd name="connsiteX181" fmla="*/ 1307441 w 1530266"/>
                <a:gd name="connsiteY181" fmla="*/ 135187 h 1566075"/>
                <a:gd name="connsiteX182" fmla="*/ 1310297 w 1530266"/>
                <a:gd name="connsiteY182" fmla="*/ 128523 h 1566075"/>
                <a:gd name="connsiteX183" fmla="*/ 1310297 w 1530266"/>
                <a:gd name="connsiteY183" fmla="*/ 120907 h 1566075"/>
                <a:gd name="connsiteX184" fmla="*/ 1300775 w 1530266"/>
                <a:gd name="connsiteY184" fmla="*/ 106626 h 1566075"/>
                <a:gd name="connsiteX185" fmla="*/ 1303632 w 1530266"/>
                <a:gd name="connsiteY185" fmla="*/ 57121 h 1566075"/>
                <a:gd name="connsiteX186" fmla="*/ 1296965 w 1530266"/>
                <a:gd name="connsiteY186" fmla="*/ 53313 h 1566075"/>
                <a:gd name="connsiteX187" fmla="*/ 1287443 w 1530266"/>
                <a:gd name="connsiteY187" fmla="*/ 42841 h 1566075"/>
                <a:gd name="connsiteX188" fmla="*/ 1287443 w 1530266"/>
                <a:gd name="connsiteY188" fmla="*/ 39033 h 1566075"/>
                <a:gd name="connsiteX189" fmla="*/ 1290300 w 1530266"/>
                <a:gd name="connsiteY189" fmla="*/ 28561 h 1566075"/>
                <a:gd name="connsiteX190" fmla="*/ 1290300 w 1530266"/>
                <a:gd name="connsiteY190" fmla="*/ 14280 h 1566075"/>
                <a:gd name="connsiteX191" fmla="*/ 1287443 w 1530266"/>
                <a:gd name="connsiteY191" fmla="*/ 10472 h 1566075"/>
                <a:gd name="connsiteX192" fmla="*/ 1277920 w 1530266"/>
                <a:gd name="connsiteY192" fmla="*/ 10472 h 1566075"/>
                <a:gd name="connsiteX193" fmla="*/ 1277920 w 1530266"/>
                <a:gd name="connsiteY193" fmla="*/ 0 h 1566075"/>
                <a:gd name="connsiteX194" fmla="*/ 1261733 w 1530266"/>
                <a:gd name="connsiteY194" fmla="*/ 6664 h 1566075"/>
                <a:gd name="connsiteX195" fmla="*/ 1258875 w 1530266"/>
                <a:gd name="connsiteY195" fmla="*/ 17137 h 1566075"/>
                <a:gd name="connsiteX196" fmla="*/ 1252210 w 1530266"/>
                <a:gd name="connsiteY196" fmla="*/ 20945 h 1566075"/>
                <a:gd name="connsiteX197" fmla="*/ 1249353 w 1530266"/>
                <a:gd name="connsiteY197" fmla="*/ 24753 h 1566075"/>
                <a:gd name="connsiteX198" fmla="*/ 1242688 w 1530266"/>
                <a:gd name="connsiteY198" fmla="*/ 28561 h 1566075"/>
                <a:gd name="connsiteX199" fmla="*/ 1242688 w 1530266"/>
                <a:gd name="connsiteY199" fmla="*/ 39033 h 1566075"/>
                <a:gd name="connsiteX200" fmla="*/ 1245545 w 1530266"/>
                <a:gd name="connsiteY200" fmla="*/ 45697 h 1566075"/>
                <a:gd name="connsiteX201" fmla="*/ 1245545 w 1530266"/>
                <a:gd name="connsiteY201" fmla="*/ 52361 h 1566075"/>
                <a:gd name="connsiteX202" fmla="*/ 1248401 w 1530266"/>
                <a:gd name="connsiteY202" fmla="*/ 59978 h 1566075"/>
                <a:gd name="connsiteX203" fmla="*/ 1248401 w 1530266"/>
                <a:gd name="connsiteY203" fmla="*/ 66641 h 1566075"/>
                <a:gd name="connsiteX204" fmla="*/ 1245545 w 1530266"/>
                <a:gd name="connsiteY204" fmla="*/ 73306 h 1566075"/>
                <a:gd name="connsiteX205" fmla="*/ 1238878 w 1530266"/>
                <a:gd name="connsiteY205" fmla="*/ 79970 h 1566075"/>
                <a:gd name="connsiteX206" fmla="*/ 1236022 w 1530266"/>
                <a:gd name="connsiteY206" fmla="*/ 86634 h 1566075"/>
                <a:gd name="connsiteX207" fmla="*/ 1219833 w 1530266"/>
                <a:gd name="connsiteY207" fmla="*/ 104722 h 1566075"/>
                <a:gd name="connsiteX208" fmla="*/ 1229356 w 1530266"/>
                <a:gd name="connsiteY208" fmla="*/ 111387 h 1566075"/>
                <a:gd name="connsiteX209" fmla="*/ 1229356 w 1530266"/>
                <a:gd name="connsiteY209" fmla="*/ 115195 h 1566075"/>
                <a:gd name="connsiteX210" fmla="*/ 1226500 w 1530266"/>
                <a:gd name="connsiteY210" fmla="*/ 119003 h 1566075"/>
                <a:gd name="connsiteX211" fmla="*/ 1219833 w 1530266"/>
                <a:gd name="connsiteY211" fmla="*/ 133283 h 1566075"/>
                <a:gd name="connsiteX212" fmla="*/ 1216977 w 1530266"/>
                <a:gd name="connsiteY212" fmla="*/ 137091 h 1566075"/>
                <a:gd name="connsiteX213" fmla="*/ 1216977 w 1530266"/>
                <a:gd name="connsiteY213" fmla="*/ 155180 h 1566075"/>
                <a:gd name="connsiteX214" fmla="*/ 1219833 w 1530266"/>
                <a:gd name="connsiteY214" fmla="*/ 161844 h 1566075"/>
                <a:gd name="connsiteX215" fmla="*/ 1219833 w 1530266"/>
                <a:gd name="connsiteY215" fmla="*/ 168508 h 1566075"/>
                <a:gd name="connsiteX216" fmla="*/ 1216977 w 1530266"/>
                <a:gd name="connsiteY216" fmla="*/ 175172 h 1566075"/>
                <a:gd name="connsiteX217" fmla="*/ 1207455 w 1530266"/>
                <a:gd name="connsiteY217" fmla="*/ 238957 h 1566075"/>
                <a:gd name="connsiteX218" fmla="*/ 1204598 w 1530266"/>
                <a:gd name="connsiteY218" fmla="*/ 253238 h 1566075"/>
                <a:gd name="connsiteX219" fmla="*/ 1201740 w 1530266"/>
                <a:gd name="connsiteY219" fmla="*/ 257046 h 1566075"/>
                <a:gd name="connsiteX220" fmla="*/ 1195075 w 1530266"/>
                <a:gd name="connsiteY220" fmla="*/ 271326 h 1566075"/>
                <a:gd name="connsiteX221" fmla="*/ 1188410 w 1530266"/>
                <a:gd name="connsiteY221" fmla="*/ 277990 h 1566075"/>
                <a:gd name="connsiteX222" fmla="*/ 1185553 w 1530266"/>
                <a:gd name="connsiteY222" fmla="*/ 284654 h 1566075"/>
                <a:gd name="connsiteX223" fmla="*/ 1182695 w 1530266"/>
                <a:gd name="connsiteY223" fmla="*/ 288463 h 1566075"/>
                <a:gd name="connsiteX224" fmla="*/ 1182695 w 1530266"/>
                <a:gd name="connsiteY224" fmla="*/ 302743 h 1566075"/>
                <a:gd name="connsiteX225" fmla="*/ 1179839 w 1530266"/>
                <a:gd name="connsiteY225" fmla="*/ 313215 h 1566075"/>
                <a:gd name="connsiteX226" fmla="*/ 1176982 w 1530266"/>
                <a:gd name="connsiteY226" fmla="*/ 319879 h 1566075"/>
                <a:gd name="connsiteX227" fmla="*/ 1170317 w 1530266"/>
                <a:gd name="connsiteY227" fmla="*/ 323687 h 1566075"/>
                <a:gd name="connsiteX228" fmla="*/ 1140797 w 1530266"/>
                <a:gd name="connsiteY228" fmla="*/ 334159 h 1566075"/>
                <a:gd name="connsiteX229" fmla="*/ 1134131 w 1530266"/>
                <a:gd name="connsiteY229" fmla="*/ 334159 h 1566075"/>
                <a:gd name="connsiteX230" fmla="*/ 1127465 w 1530266"/>
                <a:gd name="connsiteY230" fmla="*/ 337968 h 1566075"/>
                <a:gd name="connsiteX231" fmla="*/ 1124608 w 1530266"/>
                <a:gd name="connsiteY231" fmla="*/ 337968 h 1566075"/>
                <a:gd name="connsiteX232" fmla="*/ 1124608 w 1530266"/>
                <a:gd name="connsiteY232" fmla="*/ 334159 h 1566075"/>
                <a:gd name="connsiteX233" fmla="*/ 1121752 w 1530266"/>
                <a:gd name="connsiteY233" fmla="*/ 330351 h 1566075"/>
                <a:gd name="connsiteX234" fmla="*/ 1108420 w 1530266"/>
                <a:gd name="connsiteY234" fmla="*/ 301791 h 1566075"/>
                <a:gd name="connsiteX235" fmla="*/ 1105563 w 1530266"/>
                <a:gd name="connsiteY235" fmla="*/ 297983 h 1566075"/>
                <a:gd name="connsiteX236" fmla="*/ 1092231 w 1530266"/>
                <a:gd name="connsiteY236" fmla="*/ 287511 h 1566075"/>
                <a:gd name="connsiteX237" fmla="*/ 1067473 w 1530266"/>
                <a:gd name="connsiteY237" fmla="*/ 276086 h 1566075"/>
                <a:gd name="connsiteX238" fmla="*/ 1047476 w 1530266"/>
                <a:gd name="connsiteY238" fmla="*/ 269422 h 1566075"/>
                <a:gd name="connsiteX239" fmla="*/ 1040811 w 1530266"/>
                <a:gd name="connsiteY239" fmla="*/ 265614 h 1566075"/>
                <a:gd name="connsiteX240" fmla="*/ 1034144 w 1530266"/>
                <a:gd name="connsiteY240" fmla="*/ 255142 h 1566075"/>
                <a:gd name="connsiteX241" fmla="*/ 1027479 w 1530266"/>
                <a:gd name="connsiteY241" fmla="*/ 248478 h 1566075"/>
                <a:gd name="connsiteX242" fmla="*/ 1020813 w 1530266"/>
                <a:gd name="connsiteY242" fmla="*/ 234197 h 1566075"/>
                <a:gd name="connsiteX243" fmla="*/ 1017957 w 1530266"/>
                <a:gd name="connsiteY243" fmla="*/ 230389 h 1566075"/>
                <a:gd name="connsiteX244" fmla="*/ 997960 w 1530266"/>
                <a:gd name="connsiteY244" fmla="*/ 230389 h 1566075"/>
                <a:gd name="connsiteX245" fmla="*/ 984628 w 1530266"/>
                <a:gd name="connsiteY245" fmla="*/ 201829 h 1566075"/>
                <a:gd name="connsiteX246" fmla="*/ 994150 w 1530266"/>
                <a:gd name="connsiteY246" fmla="*/ 191356 h 1566075"/>
                <a:gd name="connsiteX247" fmla="*/ 994150 w 1530266"/>
                <a:gd name="connsiteY247" fmla="*/ 177076 h 1566075"/>
                <a:gd name="connsiteX248" fmla="*/ 997006 w 1530266"/>
                <a:gd name="connsiteY248" fmla="*/ 170412 h 1566075"/>
                <a:gd name="connsiteX249" fmla="*/ 999864 w 1530266"/>
                <a:gd name="connsiteY249" fmla="*/ 166604 h 1566075"/>
                <a:gd name="connsiteX250" fmla="*/ 1006529 w 1530266"/>
                <a:gd name="connsiteY250" fmla="*/ 162796 h 1566075"/>
                <a:gd name="connsiteX251" fmla="*/ 1009386 w 1530266"/>
                <a:gd name="connsiteY251" fmla="*/ 158988 h 1566075"/>
                <a:gd name="connsiteX252" fmla="*/ 1006529 w 1530266"/>
                <a:gd name="connsiteY252" fmla="*/ 130427 h 1566075"/>
                <a:gd name="connsiteX253" fmla="*/ 1016051 w 1530266"/>
                <a:gd name="connsiteY253" fmla="*/ 119955 h 1566075"/>
                <a:gd name="connsiteX254" fmla="*/ 1018909 w 1530266"/>
                <a:gd name="connsiteY254" fmla="*/ 123763 h 1566075"/>
                <a:gd name="connsiteX255" fmla="*/ 1025574 w 1530266"/>
                <a:gd name="connsiteY255" fmla="*/ 123763 h 1566075"/>
                <a:gd name="connsiteX256" fmla="*/ 1028431 w 1530266"/>
                <a:gd name="connsiteY256" fmla="*/ 127571 h 1566075"/>
                <a:gd name="connsiteX257" fmla="*/ 1031288 w 1530266"/>
                <a:gd name="connsiteY257" fmla="*/ 127571 h 1566075"/>
                <a:gd name="connsiteX258" fmla="*/ 1034144 w 1530266"/>
                <a:gd name="connsiteY258" fmla="*/ 123763 h 1566075"/>
                <a:gd name="connsiteX259" fmla="*/ 1037002 w 1530266"/>
                <a:gd name="connsiteY259" fmla="*/ 116147 h 1566075"/>
                <a:gd name="connsiteX260" fmla="*/ 1037002 w 1530266"/>
                <a:gd name="connsiteY260" fmla="*/ 101866 h 1566075"/>
                <a:gd name="connsiteX261" fmla="*/ 1056999 w 1530266"/>
                <a:gd name="connsiteY261" fmla="*/ 80922 h 1566075"/>
                <a:gd name="connsiteX262" fmla="*/ 1054141 w 1530266"/>
                <a:gd name="connsiteY262" fmla="*/ 74258 h 1566075"/>
                <a:gd name="connsiteX263" fmla="*/ 1040811 w 1530266"/>
                <a:gd name="connsiteY263" fmla="*/ 59978 h 1566075"/>
                <a:gd name="connsiteX264" fmla="*/ 1027479 w 1530266"/>
                <a:gd name="connsiteY264" fmla="*/ 59978 h 1566075"/>
                <a:gd name="connsiteX265" fmla="*/ 1017957 w 1530266"/>
                <a:gd name="connsiteY265" fmla="*/ 63786 h 1566075"/>
                <a:gd name="connsiteX266" fmla="*/ 1004625 w 1530266"/>
                <a:gd name="connsiteY266" fmla="*/ 70450 h 1566075"/>
                <a:gd name="connsiteX267" fmla="*/ 1001768 w 1530266"/>
                <a:gd name="connsiteY267" fmla="*/ 77114 h 1566075"/>
                <a:gd name="connsiteX268" fmla="*/ 1001768 w 1530266"/>
                <a:gd name="connsiteY268" fmla="*/ 66641 h 1566075"/>
                <a:gd name="connsiteX269" fmla="*/ 985580 w 1530266"/>
                <a:gd name="connsiteY269" fmla="*/ 70450 h 1566075"/>
                <a:gd name="connsiteX270" fmla="*/ 976057 w 1530266"/>
                <a:gd name="connsiteY270" fmla="*/ 77114 h 1566075"/>
                <a:gd name="connsiteX271" fmla="*/ 973200 w 1530266"/>
                <a:gd name="connsiteY271" fmla="*/ 66641 h 1566075"/>
                <a:gd name="connsiteX272" fmla="*/ 953203 w 1530266"/>
                <a:gd name="connsiteY272" fmla="*/ 62833 h 1566075"/>
                <a:gd name="connsiteX273" fmla="*/ 950347 w 1530266"/>
                <a:gd name="connsiteY273" fmla="*/ 59025 h 1566075"/>
                <a:gd name="connsiteX274" fmla="*/ 943681 w 1530266"/>
                <a:gd name="connsiteY274" fmla="*/ 55217 h 1566075"/>
                <a:gd name="connsiteX275" fmla="*/ 940824 w 1530266"/>
                <a:gd name="connsiteY275" fmla="*/ 51409 h 1566075"/>
                <a:gd name="connsiteX276" fmla="*/ 934158 w 1530266"/>
                <a:gd name="connsiteY276" fmla="*/ 47601 h 1566075"/>
                <a:gd name="connsiteX277" fmla="*/ 911304 w 1530266"/>
                <a:gd name="connsiteY277" fmla="*/ 47601 h 1566075"/>
                <a:gd name="connsiteX278" fmla="*/ 904638 w 1530266"/>
                <a:gd name="connsiteY278" fmla="*/ 43793 h 1566075"/>
                <a:gd name="connsiteX279" fmla="*/ 897973 w 1530266"/>
                <a:gd name="connsiteY279" fmla="*/ 43793 h 1566075"/>
                <a:gd name="connsiteX280" fmla="*/ 897973 w 1530266"/>
                <a:gd name="connsiteY280" fmla="*/ 39985 h 1566075"/>
                <a:gd name="connsiteX281" fmla="*/ 895116 w 1530266"/>
                <a:gd name="connsiteY281" fmla="*/ 36177 h 1566075"/>
                <a:gd name="connsiteX282" fmla="*/ 888451 w 1530266"/>
                <a:gd name="connsiteY282" fmla="*/ 21897 h 1566075"/>
                <a:gd name="connsiteX283" fmla="*/ 885593 w 1530266"/>
                <a:gd name="connsiteY283" fmla="*/ 18088 h 1566075"/>
                <a:gd name="connsiteX284" fmla="*/ 882736 w 1530266"/>
                <a:gd name="connsiteY284" fmla="*/ 18088 h 1566075"/>
                <a:gd name="connsiteX285" fmla="*/ 882736 w 1530266"/>
                <a:gd name="connsiteY285" fmla="*/ 24753 h 1566075"/>
                <a:gd name="connsiteX286" fmla="*/ 879880 w 1530266"/>
                <a:gd name="connsiteY286" fmla="*/ 28561 h 1566075"/>
                <a:gd name="connsiteX287" fmla="*/ 873214 w 1530266"/>
                <a:gd name="connsiteY287" fmla="*/ 24753 h 1566075"/>
                <a:gd name="connsiteX288" fmla="*/ 870358 w 1530266"/>
                <a:gd name="connsiteY288" fmla="*/ 24753 h 1566075"/>
                <a:gd name="connsiteX289" fmla="*/ 863691 w 1530266"/>
                <a:gd name="connsiteY289" fmla="*/ 20945 h 1566075"/>
                <a:gd name="connsiteX290" fmla="*/ 854169 w 1530266"/>
                <a:gd name="connsiteY290" fmla="*/ 20945 h 1566075"/>
                <a:gd name="connsiteX291" fmla="*/ 854169 w 1530266"/>
                <a:gd name="connsiteY291" fmla="*/ 27609 h 1566075"/>
                <a:gd name="connsiteX292" fmla="*/ 857026 w 1530266"/>
                <a:gd name="connsiteY292" fmla="*/ 31417 h 1566075"/>
                <a:gd name="connsiteX293" fmla="*/ 847503 w 1530266"/>
                <a:gd name="connsiteY293" fmla="*/ 31417 h 1566075"/>
                <a:gd name="connsiteX294" fmla="*/ 844646 w 1530266"/>
                <a:gd name="connsiteY294" fmla="*/ 35225 h 1566075"/>
                <a:gd name="connsiteX295" fmla="*/ 844646 w 1530266"/>
                <a:gd name="connsiteY295" fmla="*/ 39033 h 1566075"/>
                <a:gd name="connsiteX296" fmla="*/ 847503 w 1530266"/>
                <a:gd name="connsiteY296" fmla="*/ 42841 h 1566075"/>
                <a:gd name="connsiteX297" fmla="*/ 854169 w 1530266"/>
                <a:gd name="connsiteY297" fmla="*/ 42841 h 1566075"/>
                <a:gd name="connsiteX298" fmla="*/ 867500 w 1530266"/>
                <a:gd name="connsiteY298" fmla="*/ 49505 h 1566075"/>
                <a:gd name="connsiteX299" fmla="*/ 870358 w 1530266"/>
                <a:gd name="connsiteY299" fmla="*/ 49505 h 1566075"/>
                <a:gd name="connsiteX300" fmla="*/ 877023 w 1530266"/>
                <a:gd name="connsiteY300" fmla="*/ 45697 h 1566075"/>
                <a:gd name="connsiteX301" fmla="*/ 879880 w 1530266"/>
                <a:gd name="connsiteY301" fmla="*/ 41889 h 1566075"/>
                <a:gd name="connsiteX302" fmla="*/ 896068 w 1530266"/>
                <a:gd name="connsiteY302" fmla="*/ 52361 h 1566075"/>
                <a:gd name="connsiteX303" fmla="*/ 893212 w 1530266"/>
                <a:gd name="connsiteY303" fmla="*/ 52361 h 1566075"/>
                <a:gd name="connsiteX304" fmla="*/ 890355 w 1530266"/>
                <a:gd name="connsiteY304" fmla="*/ 56169 h 1566075"/>
                <a:gd name="connsiteX305" fmla="*/ 870358 w 1530266"/>
                <a:gd name="connsiteY305" fmla="*/ 66641 h 1566075"/>
                <a:gd name="connsiteX306" fmla="*/ 857026 w 1530266"/>
                <a:gd name="connsiteY306" fmla="*/ 66641 h 1566075"/>
                <a:gd name="connsiteX307" fmla="*/ 847503 w 1530266"/>
                <a:gd name="connsiteY307" fmla="*/ 70450 h 1566075"/>
                <a:gd name="connsiteX308" fmla="*/ 824649 w 1530266"/>
                <a:gd name="connsiteY308" fmla="*/ 70450 h 1566075"/>
                <a:gd name="connsiteX309" fmla="*/ 817984 w 1530266"/>
                <a:gd name="connsiteY309" fmla="*/ 74258 h 1566075"/>
                <a:gd name="connsiteX310" fmla="*/ 808461 w 1530266"/>
                <a:gd name="connsiteY310" fmla="*/ 78066 h 1566075"/>
                <a:gd name="connsiteX311" fmla="*/ 801795 w 1530266"/>
                <a:gd name="connsiteY311" fmla="*/ 84730 h 1566075"/>
                <a:gd name="connsiteX312" fmla="*/ 792272 w 1530266"/>
                <a:gd name="connsiteY312" fmla="*/ 88538 h 1566075"/>
                <a:gd name="connsiteX313" fmla="*/ 785607 w 1530266"/>
                <a:gd name="connsiteY313" fmla="*/ 92346 h 1566075"/>
                <a:gd name="connsiteX314" fmla="*/ 782750 w 1530266"/>
                <a:gd name="connsiteY314" fmla="*/ 96154 h 1566075"/>
                <a:gd name="connsiteX315" fmla="*/ 779894 w 1530266"/>
                <a:gd name="connsiteY315" fmla="*/ 96154 h 1566075"/>
                <a:gd name="connsiteX316" fmla="*/ 779894 w 1530266"/>
                <a:gd name="connsiteY316" fmla="*/ 102818 h 1566075"/>
                <a:gd name="connsiteX317" fmla="*/ 777037 w 1530266"/>
                <a:gd name="connsiteY317" fmla="*/ 113290 h 1566075"/>
                <a:gd name="connsiteX318" fmla="*/ 777037 w 1530266"/>
                <a:gd name="connsiteY318" fmla="*/ 127571 h 1566075"/>
                <a:gd name="connsiteX319" fmla="*/ 779894 w 1530266"/>
                <a:gd name="connsiteY319" fmla="*/ 131379 h 1566075"/>
                <a:gd name="connsiteX320" fmla="*/ 786559 w 1530266"/>
                <a:gd name="connsiteY320" fmla="*/ 135187 h 1566075"/>
                <a:gd name="connsiteX321" fmla="*/ 789416 w 1530266"/>
                <a:gd name="connsiteY321" fmla="*/ 138995 h 1566075"/>
                <a:gd name="connsiteX322" fmla="*/ 763705 w 1530266"/>
                <a:gd name="connsiteY322" fmla="*/ 138995 h 1566075"/>
                <a:gd name="connsiteX323" fmla="*/ 747517 w 1530266"/>
                <a:gd name="connsiteY323" fmla="*/ 159940 h 1566075"/>
                <a:gd name="connsiteX324" fmla="*/ 747517 w 1530266"/>
                <a:gd name="connsiteY324" fmla="*/ 178028 h 1566075"/>
                <a:gd name="connsiteX325" fmla="*/ 744660 w 1530266"/>
                <a:gd name="connsiteY325" fmla="*/ 184692 h 1566075"/>
                <a:gd name="connsiteX326" fmla="*/ 744660 w 1530266"/>
                <a:gd name="connsiteY326" fmla="*/ 188500 h 1566075"/>
                <a:gd name="connsiteX327" fmla="*/ 747517 w 1530266"/>
                <a:gd name="connsiteY327" fmla="*/ 192308 h 1566075"/>
                <a:gd name="connsiteX328" fmla="*/ 754182 w 1530266"/>
                <a:gd name="connsiteY328" fmla="*/ 192308 h 1566075"/>
                <a:gd name="connsiteX329" fmla="*/ 767514 w 1530266"/>
                <a:gd name="connsiteY329" fmla="*/ 198972 h 1566075"/>
                <a:gd name="connsiteX330" fmla="*/ 770371 w 1530266"/>
                <a:gd name="connsiteY330" fmla="*/ 202781 h 1566075"/>
                <a:gd name="connsiteX331" fmla="*/ 770371 w 1530266"/>
                <a:gd name="connsiteY331" fmla="*/ 223725 h 1566075"/>
                <a:gd name="connsiteX332" fmla="*/ 757040 w 1530266"/>
                <a:gd name="connsiteY332" fmla="*/ 209445 h 1566075"/>
                <a:gd name="connsiteX333" fmla="*/ 740852 w 1530266"/>
                <a:gd name="connsiteY333" fmla="*/ 209445 h 1566075"/>
                <a:gd name="connsiteX334" fmla="*/ 734185 w 1530266"/>
                <a:gd name="connsiteY334" fmla="*/ 223725 h 1566075"/>
                <a:gd name="connsiteX335" fmla="*/ 714188 w 1530266"/>
                <a:gd name="connsiteY335" fmla="*/ 202781 h 1566075"/>
                <a:gd name="connsiteX336" fmla="*/ 711331 w 1530266"/>
                <a:gd name="connsiteY336" fmla="*/ 220869 h 1566075"/>
                <a:gd name="connsiteX337" fmla="*/ 698000 w 1530266"/>
                <a:gd name="connsiteY337" fmla="*/ 227533 h 1566075"/>
                <a:gd name="connsiteX338" fmla="*/ 700857 w 1530266"/>
                <a:gd name="connsiteY338" fmla="*/ 241813 h 1566075"/>
                <a:gd name="connsiteX339" fmla="*/ 684669 w 1530266"/>
                <a:gd name="connsiteY339" fmla="*/ 238005 h 1566075"/>
                <a:gd name="connsiteX340" fmla="*/ 700857 w 1530266"/>
                <a:gd name="connsiteY340" fmla="*/ 202781 h 1566075"/>
                <a:gd name="connsiteX341" fmla="*/ 698000 w 1530266"/>
                <a:gd name="connsiteY341" fmla="*/ 198972 h 1566075"/>
                <a:gd name="connsiteX342" fmla="*/ 695143 w 1530266"/>
                <a:gd name="connsiteY342" fmla="*/ 192308 h 1566075"/>
                <a:gd name="connsiteX343" fmla="*/ 695143 w 1530266"/>
                <a:gd name="connsiteY343" fmla="*/ 184692 h 1566075"/>
                <a:gd name="connsiteX344" fmla="*/ 692286 w 1530266"/>
                <a:gd name="connsiteY344" fmla="*/ 180884 h 1566075"/>
                <a:gd name="connsiteX345" fmla="*/ 685621 w 1530266"/>
                <a:gd name="connsiteY345" fmla="*/ 177076 h 1566075"/>
                <a:gd name="connsiteX346" fmla="*/ 676098 w 1530266"/>
                <a:gd name="connsiteY346" fmla="*/ 177076 h 1566075"/>
                <a:gd name="connsiteX347" fmla="*/ 669433 w 1530266"/>
                <a:gd name="connsiteY347" fmla="*/ 158988 h 1566075"/>
                <a:gd name="connsiteX348" fmla="*/ 669433 w 1530266"/>
                <a:gd name="connsiteY348" fmla="*/ 155180 h 1566075"/>
                <a:gd name="connsiteX349" fmla="*/ 672289 w 1530266"/>
                <a:gd name="connsiteY349" fmla="*/ 151371 h 1566075"/>
                <a:gd name="connsiteX350" fmla="*/ 672289 w 1530266"/>
                <a:gd name="connsiteY350" fmla="*/ 144707 h 1566075"/>
                <a:gd name="connsiteX351" fmla="*/ 669433 w 1530266"/>
                <a:gd name="connsiteY351" fmla="*/ 138043 h 1566075"/>
                <a:gd name="connsiteX352" fmla="*/ 666576 w 1530266"/>
                <a:gd name="connsiteY352" fmla="*/ 134235 h 1566075"/>
                <a:gd name="connsiteX353" fmla="*/ 659910 w 1530266"/>
                <a:gd name="connsiteY353" fmla="*/ 130427 h 1566075"/>
                <a:gd name="connsiteX354" fmla="*/ 653244 w 1530266"/>
                <a:gd name="connsiteY354" fmla="*/ 134235 h 1566075"/>
                <a:gd name="connsiteX355" fmla="*/ 650388 w 1530266"/>
                <a:gd name="connsiteY355" fmla="*/ 138043 h 1566075"/>
                <a:gd name="connsiteX356" fmla="*/ 643721 w 1530266"/>
                <a:gd name="connsiteY356" fmla="*/ 141851 h 1566075"/>
                <a:gd name="connsiteX357" fmla="*/ 643721 w 1530266"/>
                <a:gd name="connsiteY357" fmla="*/ 148515 h 1566075"/>
                <a:gd name="connsiteX358" fmla="*/ 646579 w 1530266"/>
                <a:gd name="connsiteY358" fmla="*/ 152323 h 1566075"/>
                <a:gd name="connsiteX359" fmla="*/ 646579 w 1530266"/>
                <a:gd name="connsiteY359" fmla="*/ 158988 h 1566075"/>
                <a:gd name="connsiteX360" fmla="*/ 626582 w 1530266"/>
                <a:gd name="connsiteY360" fmla="*/ 155180 h 1566075"/>
                <a:gd name="connsiteX361" fmla="*/ 629438 w 1530266"/>
                <a:gd name="connsiteY361" fmla="*/ 173268 h 1566075"/>
                <a:gd name="connsiteX362" fmla="*/ 619915 w 1530266"/>
                <a:gd name="connsiteY362" fmla="*/ 169460 h 1566075"/>
                <a:gd name="connsiteX363" fmla="*/ 610393 w 1530266"/>
                <a:gd name="connsiteY363" fmla="*/ 173268 h 1566075"/>
                <a:gd name="connsiteX364" fmla="*/ 613250 w 1530266"/>
                <a:gd name="connsiteY364" fmla="*/ 177076 h 1566075"/>
                <a:gd name="connsiteX365" fmla="*/ 613250 w 1530266"/>
                <a:gd name="connsiteY365" fmla="*/ 187548 h 1566075"/>
                <a:gd name="connsiteX366" fmla="*/ 610393 w 1530266"/>
                <a:gd name="connsiteY366" fmla="*/ 194212 h 1566075"/>
                <a:gd name="connsiteX367" fmla="*/ 607537 w 1530266"/>
                <a:gd name="connsiteY367" fmla="*/ 198021 h 1566075"/>
                <a:gd name="connsiteX368" fmla="*/ 600870 w 1530266"/>
                <a:gd name="connsiteY368" fmla="*/ 201829 h 1566075"/>
                <a:gd name="connsiteX369" fmla="*/ 598014 w 1530266"/>
                <a:gd name="connsiteY369" fmla="*/ 205637 h 1566075"/>
                <a:gd name="connsiteX370" fmla="*/ 604679 w 1530266"/>
                <a:gd name="connsiteY370" fmla="*/ 184692 h 1566075"/>
                <a:gd name="connsiteX371" fmla="*/ 591348 w 1530266"/>
                <a:gd name="connsiteY371" fmla="*/ 198972 h 1566075"/>
                <a:gd name="connsiteX372" fmla="*/ 581825 w 1530266"/>
                <a:gd name="connsiteY372" fmla="*/ 198972 h 1566075"/>
                <a:gd name="connsiteX373" fmla="*/ 578969 w 1530266"/>
                <a:gd name="connsiteY373" fmla="*/ 205637 h 1566075"/>
                <a:gd name="connsiteX374" fmla="*/ 576112 w 1530266"/>
                <a:gd name="connsiteY374" fmla="*/ 209445 h 1566075"/>
                <a:gd name="connsiteX375" fmla="*/ 576112 w 1530266"/>
                <a:gd name="connsiteY375" fmla="*/ 216109 h 1566075"/>
                <a:gd name="connsiteX376" fmla="*/ 578969 w 1530266"/>
                <a:gd name="connsiteY376" fmla="*/ 222773 h 1566075"/>
                <a:gd name="connsiteX377" fmla="*/ 578969 w 1530266"/>
                <a:gd name="connsiteY377" fmla="*/ 226581 h 1566075"/>
                <a:gd name="connsiteX378" fmla="*/ 581825 w 1530266"/>
                <a:gd name="connsiteY378" fmla="*/ 233245 h 1566075"/>
                <a:gd name="connsiteX379" fmla="*/ 555163 w 1530266"/>
                <a:gd name="connsiteY379" fmla="*/ 218965 h 1566075"/>
                <a:gd name="connsiteX380" fmla="*/ 552306 w 1530266"/>
                <a:gd name="connsiteY380" fmla="*/ 239909 h 1566075"/>
                <a:gd name="connsiteX381" fmla="*/ 545640 w 1530266"/>
                <a:gd name="connsiteY381" fmla="*/ 243717 h 1566075"/>
                <a:gd name="connsiteX382" fmla="*/ 552306 w 1530266"/>
                <a:gd name="connsiteY382" fmla="*/ 257998 h 1566075"/>
                <a:gd name="connsiteX383" fmla="*/ 565637 w 1530266"/>
                <a:gd name="connsiteY383" fmla="*/ 257998 h 1566075"/>
                <a:gd name="connsiteX384" fmla="*/ 562780 w 1530266"/>
                <a:gd name="connsiteY384" fmla="*/ 268470 h 1566075"/>
                <a:gd name="connsiteX385" fmla="*/ 523738 w 1530266"/>
                <a:gd name="connsiteY385" fmla="*/ 272278 h 1566075"/>
                <a:gd name="connsiteX386" fmla="*/ 520881 w 1530266"/>
                <a:gd name="connsiteY386" fmla="*/ 268470 h 1566075"/>
                <a:gd name="connsiteX387" fmla="*/ 514216 w 1530266"/>
                <a:gd name="connsiteY387" fmla="*/ 264662 h 1566075"/>
                <a:gd name="connsiteX388" fmla="*/ 511358 w 1530266"/>
                <a:gd name="connsiteY388" fmla="*/ 264662 h 1566075"/>
                <a:gd name="connsiteX389" fmla="*/ 504693 w 1530266"/>
                <a:gd name="connsiteY389" fmla="*/ 268470 h 1566075"/>
                <a:gd name="connsiteX390" fmla="*/ 501836 w 1530266"/>
                <a:gd name="connsiteY390" fmla="*/ 272278 h 1566075"/>
                <a:gd name="connsiteX391" fmla="*/ 504693 w 1530266"/>
                <a:gd name="connsiteY391" fmla="*/ 278942 h 1566075"/>
                <a:gd name="connsiteX392" fmla="*/ 504693 w 1530266"/>
                <a:gd name="connsiteY392" fmla="*/ 282750 h 1566075"/>
                <a:gd name="connsiteX393" fmla="*/ 507550 w 1530266"/>
                <a:gd name="connsiteY393" fmla="*/ 289414 h 1566075"/>
                <a:gd name="connsiteX394" fmla="*/ 510406 w 1530266"/>
                <a:gd name="connsiteY394" fmla="*/ 293223 h 1566075"/>
                <a:gd name="connsiteX395" fmla="*/ 510406 w 1530266"/>
                <a:gd name="connsiteY395" fmla="*/ 311311 h 1566075"/>
                <a:gd name="connsiteX396" fmla="*/ 507550 w 1530266"/>
                <a:gd name="connsiteY396" fmla="*/ 325591 h 1566075"/>
                <a:gd name="connsiteX397" fmla="*/ 510406 w 1530266"/>
                <a:gd name="connsiteY397" fmla="*/ 346536 h 1566075"/>
                <a:gd name="connsiteX398" fmla="*/ 500884 w 1530266"/>
                <a:gd name="connsiteY398" fmla="*/ 346536 h 1566075"/>
                <a:gd name="connsiteX399" fmla="*/ 498028 w 1530266"/>
                <a:gd name="connsiteY399" fmla="*/ 300839 h 1566075"/>
                <a:gd name="connsiteX400" fmla="*/ 488505 w 1530266"/>
                <a:gd name="connsiteY400" fmla="*/ 294174 h 1566075"/>
                <a:gd name="connsiteX401" fmla="*/ 488505 w 1530266"/>
                <a:gd name="connsiteY401" fmla="*/ 277038 h 1566075"/>
                <a:gd name="connsiteX402" fmla="*/ 478983 w 1530266"/>
                <a:gd name="connsiteY402" fmla="*/ 277038 h 1566075"/>
                <a:gd name="connsiteX403" fmla="*/ 469460 w 1530266"/>
                <a:gd name="connsiteY403" fmla="*/ 291319 h 1566075"/>
                <a:gd name="connsiteX404" fmla="*/ 453271 w 1530266"/>
                <a:gd name="connsiteY404" fmla="*/ 309407 h 1566075"/>
                <a:gd name="connsiteX405" fmla="*/ 443749 w 1530266"/>
                <a:gd name="connsiteY405" fmla="*/ 316071 h 1566075"/>
                <a:gd name="connsiteX406" fmla="*/ 437083 w 1530266"/>
                <a:gd name="connsiteY406" fmla="*/ 322735 h 1566075"/>
                <a:gd name="connsiteX407" fmla="*/ 434226 w 1530266"/>
                <a:gd name="connsiteY407" fmla="*/ 330351 h 1566075"/>
                <a:gd name="connsiteX408" fmla="*/ 434226 w 1530266"/>
                <a:gd name="connsiteY408" fmla="*/ 348440 h 1566075"/>
                <a:gd name="connsiteX409" fmla="*/ 437083 w 1530266"/>
                <a:gd name="connsiteY409" fmla="*/ 352248 h 1566075"/>
                <a:gd name="connsiteX410" fmla="*/ 437083 w 1530266"/>
                <a:gd name="connsiteY410" fmla="*/ 358912 h 1566075"/>
                <a:gd name="connsiteX411" fmla="*/ 439940 w 1530266"/>
                <a:gd name="connsiteY411" fmla="*/ 358912 h 1566075"/>
                <a:gd name="connsiteX412" fmla="*/ 449462 w 1530266"/>
                <a:gd name="connsiteY412" fmla="*/ 369384 h 1566075"/>
                <a:gd name="connsiteX413" fmla="*/ 446606 w 1530266"/>
                <a:gd name="connsiteY413" fmla="*/ 376048 h 1566075"/>
                <a:gd name="connsiteX414" fmla="*/ 437083 w 1530266"/>
                <a:gd name="connsiteY414" fmla="*/ 379856 h 1566075"/>
                <a:gd name="connsiteX415" fmla="*/ 427561 w 1530266"/>
                <a:gd name="connsiteY415" fmla="*/ 386521 h 1566075"/>
                <a:gd name="connsiteX416" fmla="*/ 414229 w 1530266"/>
                <a:gd name="connsiteY416" fmla="*/ 394137 h 1566075"/>
                <a:gd name="connsiteX417" fmla="*/ 414229 w 1530266"/>
                <a:gd name="connsiteY417" fmla="*/ 404609 h 1566075"/>
                <a:gd name="connsiteX418" fmla="*/ 398041 w 1530266"/>
                <a:gd name="connsiteY418" fmla="*/ 422697 h 1566075"/>
                <a:gd name="connsiteX419" fmla="*/ 388519 w 1530266"/>
                <a:gd name="connsiteY419" fmla="*/ 426506 h 1566075"/>
                <a:gd name="connsiteX420" fmla="*/ 381852 w 1530266"/>
                <a:gd name="connsiteY420" fmla="*/ 433170 h 1566075"/>
                <a:gd name="connsiteX421" fmla="*/ 368521 w 1530266"/>
                <a:gd name="connsiteY421" fmla="*/ 439834 h 1566075"/>
                <a:gd name="connsiteX422" fmla="*/ 348524 w 1530266"/>
                <a:gd name="connsiteY422" fmla="*/ 443642 h 1566075"/>
                <a:gd name="connsiteX423" fmla="*/ 332336 w 1530266"/>
                <a:gd name="connsiteY423" fmla="*/ 447450 h 1566075"/>
                <a:gd name="connsiteX424" fmla="*/ 325669 w 1530266"/>
                <a:gd name="connsiteY424" fmla="*/ 447450 h 1566075"/>
                <a:gd name="connsiteX425" fmla="*/ 296150 w 1530266"/>
                <a:gd name="connsiteY425" fmla="*/ 443642 h 1566075"/>
                <a:gd name="connsiteX426" fmla="*/ 273296 w 1530266"/>
                <a:gd name="connsiteY426" fmla="*/ 454114 h 1566075"/>
                <a:gd name="connsiteX427" fmla="*/ 243776 w 1530266"/>
                <a:gd name="connsiteY427" fmla="*/ 457922 h 1566075"/>
                <a:gd name="connsiteX428" fmla="*/ 240920 w 1530266"/>
                <a:gd name="connsiteY428" fmla="*/ 465538 h 1566075"/>
                <a:gd name="connsiteX429" fmla="*/ 231397 w 1530266"/>
                <a:gd name="connsiteY429" fmla="*/ 465538 h 1566075"/>
                <a:gd name="connsiteX430" fmla="*/ 224731 w 1530266"/>
                <a:gd name="connsiteY430" fmla="*/ 469347 h 1566075"/>
                <a:gd name="connsiteX431" fmla="*/ 221875 w 1530266"/>
                <a:gd name="connsiteY431" fmla="*/ 473155 h 1566075"/>
                <a:gd name="connsiteX432" fmla="*/ 215208 w 1530266"/>
                <a:gd name="connsiteY432" fmla="*/ 476963 h 1566075"/>
                <a:gd name="connsiteX433" fmla="*/ 208543 w 1530266"/>
                <a:gd name="connsiteY433" fmla="*/ 483627 h 1566075"/>
                <a:gd name="connsiteX434" fmla="*/ 192354 w 1530266"/>
                <a:gd name="connsiteY434" fmla="*/ 483627 h 1566075"/>
                <a:gd name="connsiteX435" fmla="*/ 182832 w 1530266"/>
                <a:gd name="connsiteY435" fmla="*/ 487435 h 1566075"/>
                <a:gd name="connsiteX436" fmla="*/ 176166 w 1530266"/>
                <a:gd name="connsiteY436" fmla="*/ 491243 h 1566075"/>
                <a:gd name="connsiteX437" fmla="*/ 173309 w 1530266"/>
                <a:gd name="connsiteY437" fmla="*/ 497907 h 1566075"/>
                <a:gd name="connsiteX438" fmla="*/ 166644 w 1530266"/>
                <a:gd name="connsiteY438" fmla="*/ 501715 h 1566075"/>
                <a:gd name="connsiteX439" fmla="*/ 163787 w 1530266"/>
                <a:gd name="connsiteY439" fmla="*/ 508379 h 1566075"/>
                <a:gd name="connsiteX440" fmla="*/ 160931 w 1530266"/>
                <a:gd name="connsiteY440" fmla="*/ 512188 h 1566075"/>
                <a:gd name="connsiteX441" fmla="*/ 160931 w 1530266"/>
                <a:gd name="connsiteY441" fmla="*/ 515996 h 1566075"/>
                <a:gd name="connsiteX442" fmla="*/ 158073 w 1530266"/>
                <a:gd name="connsiteY442" fmla="*/ 515996 h 1566075"/>
                <a:gd name="connsiteX443" fmla="*/ 155217 w 1530266"/>
                <a:gd name="connsiteY443" fmla="*/ 519804 h 1566075"/>
                <a:gd name="connsiteX444" fmla="*/ 145695 w 1530266"/>
                <a:gd name="connsiteY444" fmla="*/ 519804 h 1566075"/>
                <a:gd name="connsiteX445" fmla="*/ 139028 w 1530266"/>
                <a:gd name="connsiteY445" fmla="*/ 523612 h 1566075"/>
                <a:gd name="connsiteX446" fmla="*/ 132363 w 1530266"/>
                <a:gd name="connsiteY446" fmla="*/ 523612 h 1566075"/>
                <a:gd name="connsiteX447" fmla="*/ 125697 w 1530266"/>
                <a:gd name="connsiteY447" fmla="*/ 527420 h 1566075"/>
                <a:gd name="connsiteX448" fmla="*/ 122841 w 1530266"/>
                <a:gd name="connsiteY448" fmla="*/ 531228 h 1566075"/>
                <a:gd name="connsiteX449" fmla="*/ 116174 w 1530266"/>
                <a:gd name="connsiteY449" fmla="*/ 535036 h 1566075"/>
                <a:gd name="connsiteX450" fmla="*/ 113318 w 1530266"/>
                <a:gd name="connsiteY450" fmla="*/ 545508 h 1566075"/>
                <a:gd name="connsiteX451" fmla="*/ 90464 w 1530266"/>
                <a:gd name="connsiteY451" fmla="*/ 570261 h 1566075"/>
                <a:gd name="connsiteX452" fmla="*/ 90464 w 1530266"/>
                <a:gd name="connsiteY452" fmla="*/ 574069 h 1566075"/>
                <a:gd name="connsiteX453" fmla="*/ 97129 w 1530266"/>
                <a:gd name="connsiteY453" fmla="*/ 535036 h 1566075"/>
                <a:gd name="connsiteX454" fmla="*/ 87607 w 1530266"/>
                <a:gd name="connsiteY454" fmla="*/ 538844 h 1566075"/>
                <a:gd name="connsiteX455" fmla="*/ 74276 w 1530266"/>
                <a:gd name="connsiteY455" fmla="*/ 574069 h 1566075"/>
                <a:gd name="connsiteX456" fmla="*/ 58087 w 1530266"/>
                <a:gd name="connsiteY456" fmla="*/ 609294 h 1566075"/>
                <a:gd name="connsiteX457" fmla="*/ 58087 w 1530266"/>
                <a:gd name="connsiteY457" fmla="*/ 619766 h 1566075"/>
                <a:gd name="connsiteX458" fmla="*/ 60944 w 1530266"/>
                <a:gd name="connsiteY458" fmla="*/ 623574 h 1566075"/>
                <a:gd name="connsiteX459" fmla="*/ 67610 w 1530266"/>
                <a:gd name="connsiteY459" fmla="*/ 627382 h 1566075"/>
                <a:gd name="connsiteX460" fmla="*/ 70467 w 1530266"/>
                <a:gd name="connsiteY460" fmla="*/ 627382 h 1566075"/>
                <a:gd name="connsiteX461" fmla="*/ 67610 w 1530266"/>
                <a:gd name="connsiteY461" fmla="*/ 634046 h 1566075"/>
                <a:gd name="connsiteX462" fmla="*/ 60944 w 1530266"/>
                <a:gd name="connsiteY462" fmla="*/ 637854 h 1566075"/>
                <a:gd name="connsiteX463" fmla="*/ 58087 w 1530266"/>
                <a:gd name="connsiteY463" fmla="*/ 644518 h 1566075"/>
                <a:gd name="connsiteX464" fmla="*/ 39042 w 1530266"/>
                <a:gd name="connsiteY464" fmla="*/ 657847 h 1566075"/>
                <a:gd name="connsiteX465" fmla="*/ 39042 w 1530266"/>
                <a:gd name="connsiteY465" fmla="*/ 664511 h 1566075"/>
                <a:gd name="connsiteX466" fmla="*/ 41899 w 1530266"/>
                <a:gd name="connsiteY466" fmla="*/ 674983 h 1566075"/>
                <a:gd name="connsiteX467" fmla="*/ 41899 w 1530266"/>
                <a:gd name="connsiteY467" fmla="*/ 681647 h 1566075"/>
                <a:gd name="connsiteX468" fmla="*/ 48565 w 1530266"/>
                <a:gd name="connsiteY468" fmla="*/ 695928 h 1566075"/>
                <a:gd name="connsiteX469" fmla="*/ 48565 w 1530266"/>
                <a:gd name="connsiteY469" fmla="*/ 702592 h 1566075"/>
                <a:gd name="connsiteX470" fmla="*/ 58087 w 1530266"/>
                <a:gd name="connsiteY470" fmla="*/ 723536 h 1566075"/>
                <a:gd name="connsiteX471" fmla="*/ 60944 w 1530266"/>
                <a:gd name="connsiteY471" fmla="*/ 734008 h 1566075"/>
                <a:gd name="connsiteX472" fmla="*/ 63800 w 1530266"/>
                <a:gd name="connsiteY472" fmla="*/ 741624 h 1566075"/>
                <a:gd name="connsiteX473" fmla="*/ 63800 w 1530266"/>
                <a:gd name="connsiteY473" fmla="*/ 748289 h 1566075"/>
                <a:gd name="connsiteX474" fmla="*/ 60944 w 1530266"/>
                <a:gd name="connsiteY474" fmla="*/ 748289 h 1566075"/>
                <a:gd name="connsiteX475" fmla="*/ 54278 w 1530266"/>
                <a:gd name="connsiteY475" fmla="*/ 741624 h 1566075"/>
                <a:gd name="connsiteX476" fmla="*/ 51422 w 1530266"/>
                <a:gd name="connsiteY476" fmla="*/ 734008 h 1566075"/>
                <a:gd name="connsiteX477" fmla="*/ 41899 w 1530266"/>
                <a:gd name="connsiteY477" fmla="*/ 723536 h 1566075"/>
                <a:gd name="connsiteX478" fmla="*/ 39042 w 1530266"/>
                <a:gd name="connsiteY478" fmla="*/ 716872 h 1566075"/>
                <a:gd name="connsiteX479" fmla="*/ 29520 w 1530266"/>
                <a:gd name="connsiteY479" fmla="*/ 713064 h 1566075"/>
                <a:gd name="connsiteX480" fmla="*/ 39042 w 1530266"/>
                <a:gd name="connsiteY480" fmla="*/ 741624 h 1566075"/>
                <a:gd name="connsiteX481" fmla="*/ 19045 w 1530266"/>
                <a:gd name="connsiteY481" fmla="*/ 723536 h 1566075"/>
                <a:gd name="connsiteX482" fmla="*/ 19045 w 1530266"/>
                <a:gd name="connsiteY482" fmla="*/ 754953 h 1566075"/>
                <a:gd name="connsiteX483" fmla="*/ 35233 w 1530266"/>
                <a:gd name="connsiteY483" fmla="*/ 790178 h 1566075"/>
                <a:gd name="connsiteX484" fmla="*/ 38090 w 1530266"/>
                <a:gd name="connsiteY484" fmla="*/ 793986 h 1566075"/>
                <a:gd name="connsiteX485" fmla="*/ 38090 w 1530266"/>
                <a:gd name="connsiteY485" fmla="*/ 800650 h 1566075"/>
                <a:gd name="connsiteX486" fmla="*/ 35233 w 1530266"/>
                <a:gd name="connsiteY486" fmla="*/ 804458 h 1566075"/>
                <a:gd name="connsiteX487" fmla="*/ 32377 w 1530266"/>
                <a:gd name="connsiteY487" fmla="*/ 811122 h 1566075"/>
                <a:gd name="connsiteX488" fmla="*/ 32377 w 1530266"/>
                <a:gd name="connsiteY488" fmla="*/ 817786 h 1566075"/>
                <a:gd name="connsiteX489" fmla="*/ 29520 w 1530266"/>
                <a:gd name="connsiteY489" fmla="*/ 824450 h 1566075"/>
                <a:gd name="connsiteX490" fmla="*/ 32377 w 1530266"/>
                <a:gd name="connsiteY490" fmla="*/ 828259 h 1566075"/>
                <a:gd name="connsiteX491" fmla="*/ 35233 w 1530266"/>
                <a:gd name="connsiteY491" fmla="*/ 834922 h 1566075"/>
                <a:gd name="connsiteX492" fmla="*/ 44755 w 1530266"/>
                <a:gd name="connsiteY492" fmla="*/ 845395 h 1566075"/>
                <a:gd name="connsiteX493" fmla="*/ 47613 w 1530266"/>
                <a:gd name="connsiteY493" fmla="*/ 852059 h 1566075"/>
                <a:gd name="connsiteX494" fmla="*/ 50470 w 1530266"/>
                <a:gd name="connsiteY494" fmla="*/ 855867 h 1566075"/>
                <a:gd name="connsiteX495" fmla="*/ 53326 w 1530266"/>
                <a:gd name="connsiteY495" fmla="*/ 862531 h 1566075"/>
                <a:gd name="connsiteX496" fmla="*/ 53326 w 1530266"/>
                <a:gd name="connsiteY496" fmla="*/ 880620 h 1566075"/>
                <a:gd name="connsiteX497" fmla="*/ 50470 w 1530266"/>
                <a:gd name="connsiteY497" fmla="*/ 887284 h 1566075"/>
                <a:gd name="connsiteX498" fmla="*/ 47613 w 1530266"/>
                <a:gd name="connsiteY498" fmla="*/ 891092 h 1566075"/>
                <a:gd name="connsiteX499" fmla="*/ 50470 w 1530266"/>
                <a:gd name="connsiteY499" fmla="*/ 901564 h 1566075"/>
                <a:gd name="connsiteX500" fmla="*/ 50470 w 1530266"/>
                <a:gd name="connsiteY500" fmla="*/ 908228 h 1566075"/>
                <a:gd name="connsiteX501" fmla="*/ 53326 w 1530266"/>
                <a:gd name="connsiteY501" fmla="*/ 918701 h 1566075"/>
                <a:gd name="connsiteX502" fmla="*/ 53326 w 1530266"/>
                <a:gd name="connsiteY502" fmla="*/ 929173 h 1566075"/>
                <a:gd name="connsiteX503" fmla="*/ 56183 w 1530266"/>
                <a:gd name="connsiteY503" fmla="*/ 932981 h 1566075"/>
                <a:gd name="connsiteX504" fmla="*/ 56183 w 1530266"/>
                <a:gd name="connsiteY504" fmla="*/ 936789 h 1566075"/>
                <a:gd name="connsiteX505" fmla="*/ 53326 w 1530266"/>
                <a:gd name="connsiteY505" fmla="*/ 936789 h 1566075"/>
                <a:gd name="connsiteX506" fmla="*/ 43803 w 1530266"/>
                <a:gd name="connsiteY506" fmla="*/ 947261 h 1566075"/>
                <a:gd name="connsiteX507" fmla="*/ 46661 w 1530266"/>
                <a:gd name="connsiteY507" fmla="*/ 951069 h 1566075"/>
                <a:gd name="connsiteX508" fmla="*/ 46661 w 1530266"/>
                <a:gd name="connsiteY508" fmla="*/ 957733 h 1566075"/>
                <a:gd name="connsiteX509" fmla="*/ 49517 w 1530266"/>
                <a:gd name="connsiteY509" fmla="*/ 964398 h 1566075"/>
                <a:gd name="connsiteX510" fmla="*/ 49517 w 1530266"/>
                <a:gd name="connsiteY510" fmla="*/ 971062 h 1566075"/>
                <a:gd name="connsiteX511" fmla="*/ 52374 w 1530266"/>
                <a:gd name="connsiteY511" fmla="*/ 974870 h 1566075"/>
                <a:gd name="connsiteX512" fmla="*/ 52374 w 1530266"/>
                <a:gd name="connsiteY512" fmla="*/ 978678 h 1566075"/>
                <a:gd name="connsiteX513" fmla="*/ 55231 w 1530266"/>
                <a:gd name="connsiteY513" fmla="*/ 978678 h 1566075"/>
                <a:gd name="connsiteX514" fmla="*/ 58087 w 1530266"/>
                <a:gd name="connsiteY514" fmla="*/ 982486 h 1566075"/>
                <a:gd name="connsiteX515" fmla="*/ 67610 w 1530266"/>
                <a:gd name="connsiteY515" fmla="*/ 1003430 h 1566075"/>
                <a:gd name="connsiteX516" fmla="*/ 67610 w 1530266"/>
                <a:gd name="connsiteY516" fmla="*/ 1011046 h 1566075"/>
                <a:gd name="connsiteX517" fmla="*/ 58087 w 1530266"/>
                <a:gd name="connsiteY517" fmla="*/ 1031991 h 1566075"/>
                <a:gd name="connsiteX518" fmla="*/ 48565 w 1530266"/>
                <a:gd name="connsiteY518" fmla="*/ 1042463 h 1566075"/>
                <a:gd name="connsiteX519" fmla="*/ 48565 w 1530266"/>
                <a:gd name="connsiteY519" fmla="*/ 1067216 h 1566075"/>
                <a:gd name="connsiteX520" fmla="*/ 45709 w 1530266"/>
                <a:gd name="connsiteY520" fmla="*/ 1077688 h 1566075"/>
                <a:gd name="connsiteX521" fmla="*/ 32377 w 1530266"/>
                <a:gd name="connsiteY521" fmla="*/ 1091968 h 1566075"/>
                <a:gd name="connsiteX522" fmla="*/ 22854 w 1530266"/>
                <a:gd name="connsiteY522" fmla="*/ 1091968 h 1566075"/>
                <a:gd name="connsiteX523" fmla="*/ 16188 w 1530266"/>
                <a:gd name="connsiteY523" fmla="*/ 1095776 h 1566075"/>
                <a:gd name="connsiteX524" fmla="*/ 9523 w 1530266"/>
                <a:gd name="connsiteY524" fmla="*/ 1091968 h 1566075"/>
                <a:gd name="connsiteX525" fmla="*/ 2857 w 1530266"/>
                <a:gd name="connsiteY525" fmla="*/ 1091968 h 1566075"/>
                <a:gd name="connsiteX526" fmla="*/ 0 w 1530266"/>
                <a:gd name="connsiteY526" fmla="*/ 1123385 h 1566075"/>
                <a:gd name="connsiteX527" fmla="*/ 6665 w 1530266"/>
                <a:gd name="connsiteY527" fmla="*/ 1123385 h 1566075"/>
                <a:gd name="connsiteX528" fmla="*/ 13332 w 1530266"/>
                <a:gd name="connsiteY528" fmla="*/ 1127193 h 1566075"/>
                <a:gd name="connsiteX529" fmla="*/ 22854 w 1530266"/>
                <a:gd name="connsiteY529" fmla="*/ 1127193 h 1566075"/>
                <a:gd name="connsiteX530" fmla="*/ 29520 w 1530266"/>
                <a:gd name="connsiteY530" fmla="*/ 1131001 h 1566075"/>
                <a:gd name="connsiteX531" fmla="*/ 39042 w 1530266"/>
                <a:gd name="connsiteY531" fmla="*/ 1141473 h 1566075"/>
                <a:gd name="connsiteX532" fmla="*/ 41899 w 1530266"/>
                <a:gd name="connsiteY532" fmla="*/ 1148138 h 1566075"/>
                <a:gd name="connsiteX533" fmla="*/ 58087 w 1530266"/>
                <a:gd name="connsiteY533" fmla="*/ 1144329 h 1566075"/>
                <a:gd name="connsiteX534" fmla="*/ 60944 w 1530266"/>
                <a:gd name="connsiteY534" fmla="*/ 1150994 h 1566075"/>
                <a:gd name="connsiteX535" fmla="*/ 74276 w 1530266"/>
                <a:gd name="connsiteY535" fmla="*/ 1157658 h 1566075"/>
                <a:gd name="connsiteX536" fmla="*/ 94273 w 1530266"/>
                <a:gd name="connsiteY536" fmla="*/ 1157658 h 1566075"/>
                <a:gd name="connsiteX537" fmla="*/ 114270 w 1530266"/>
                <a:gd name="connsiteY537" fmla="*/ 1150994 h 1566075"/>
                <a:gd name="connsiteX538" fmla="*/ 127602 w 1530266"/>
                <a:gd name="connsiteY538" fmla="*/ 1150994 h 1566075"/>
                <a:gd name="connsiteX539" fmla="*/ 127602 w 1530266"/>
                <a:gd name="connsiteY539" fmla="*/ 1140522 h 1566075"/>
                <a:gd name="connsiteX540" fmla="*/ 124745 w 1530266"/>
                <a:gd name="connsiteY540" fmla="*/ 1136713 h 1566075"/>
                <a:gd name="connsiteX541" fmla="*/ 144742 w 1530266"/>
                <a:gd name="connsiteY541" fmla="*/ 1140522 h 1566075"/>
                <a:gd name="connsiteX542" fmla="*/ 151408 w 1530266"/>
                <a:gd name="connsiteY542" fmla="*/ 1130049 h 1566075"/>
                <a:gd name="connsiteX543" fmla="*/ 174262 w 1530266"/>
                <a:gd name="connsiteY543" fmla="*/ 1126241 h 1566075"/>
                <a:gd name="connsiteX544" fmla="*/ 194259 w 1530266"/>
                <a:gd name="connsiteY544" fmla="*/ 1105297 h 1566075"/>
                <a:gd name="connsiteX545" fmla="*/ 200925 w 1530266"/>
                <a:gd name="connsiteY545" fmla="*/ 1101488 h 1566075"/>
                <a:gd name="connsiteX546" fmla="*/ 203782 w 1530266"/>
                <a:gd name="connsiteY546" fmla="*/ 1101488 h 1566075"/>
                <a:gd name="connsiteX547" fmla="*/ 229492 w 1530266"/>
                <a:gd name="connsiteY547" fmla="*/ 1115769 h 1566075"/>
                <a:gd name="connsiteX548" fmla="*/ 232349 w 1530266"/>
                <a:gd name="connsiteY548" fmla="*/ 1111961 h 1566075"/>
                <a:gd name="connsiteX549" fmla="*/ 259012 w 1530266"/>
                <a:gd name="connsiteY549" fmla="*/ 1097681 h 1566075"/>
                <a:gd name="connsiteX550" fmla="*/ 261869 w 1530266"/>
                <a:gd name="connsiteY550" fmla="*/ 1093872 h 1566075"/>
                <a:gd name="connsiteX551" fmla="*/ 264726 w 1530266"/>
                <a:gd name="connsiteY551" fmla="*/ 1093872 h 1566075"/>
                <a:gd name="connsiteX552" fmla="*/ 271392 w 1530266"/>
                <a:gd name="connsiteY552" fmla="*/ 1097681 h 1566075"/>
                <a:gd name="connsiteX553" fmla="*/ 274249 w 1530266"/>
                <a:gd name="connsiteY553" fmla="*/ 1101488 h 1566075"/>
                <a:gd name="connsiteX554" fmla="*/ 280914 w 1530266"/>
                <a:gd name="connsiteY554" fmla="*/ 1101488 h 1566075"/>
                <a:gd name="connsiteX555" fmla="*/ 287579 w 1530266"/>
                <a:gd name="connsiteY555" fmla="*/ 1105297 h 1566075"/>
                <a:gd name="connsiteX556" fmla="*/ 290437 w 1530266"/>
                <a:gd name="connsiteY556" fmla="*/ 1105297 h 1566075"/>
                <a:gd name="connsiteX557" fmla="*/ 299959 w 1530266"/>
                <a:gd name="connsiteY557" fmla="*/ 1101488 h 1566075"/>
                <a:gd name="connsiteX558" fmla="*/ 313291 w 1530266"/>
                <a:gd name="connsiteY558" fmla="*/ 1094825 h 1566075"/>
                <a:gd name="connsiteX559" fmla="*/ 316147 w 1530266"/>
                <a:gd name="connsiteY559" fmla="*/ 1094825 h 1566075"/>
                <a:gd name="connsiteX560" fmla="*/ 322813 w 1530266"/>
                <a:gd name="connsiteY560" fmla="*/ 1098632 h 1566075"/>
                <a:gd name="connsiteX561" fmla="*/ 329479 w 1530266"/>
                <a:gd name="connsiteY561" fmla="*/ 1098632 h 1566075"/>
                <a:gd name="connsiteX562" fmla="*/ 339001 w 1530266"/>
                <a:gd name="connsiteY562" fmla="*/ 1102441 h 1566075"/>
                <a:gd name="connsiteX563" fmla="*/ 345668 w 1530266"/>
                <a:gd name="connsiteY563" fmla="*/ 1102441 h 1566075"/>
                <a:gd name="connsiteX564" fmla="*/ 352333 w 1530266"/>
                <a:gd name="connsiteY564" fmla="*/ 1098632 h 1566075"/>
                <a:gd name="connsiteX565" fmla="*/ 355190 w 1530266"/>
                <a:gd name="connsiteY565" fmla="*/ 1094825 h 1566075"/>
                <a:gd name="connsiteX566" fmla="*/ 355190 w 1530266"/>
                <a:gd name="connsiteY566" fmla="*/ 1080544 h 1566075"/>
                <a:gd name="connsiteX567" fmla="*/ 361855 w 1530266"/>
                <a:gd name="connsiteY567" fmla="*/ 1080544 h 1566075"/>
                <a:gd name="connsiteX568" fmla="*/ 364713 w 1530266"/>
                <a:gd name="connsiteY568" fmla="*/ 1076736 h 1566075"/>
                <a:gd name="connsiteX569" fmla="*/ 367569 w 1530266"/>
                <a:gd name="connsiteY569" fmla="*/ 1076736 h 1566075"/>
                <a:gd name="connsiteX570" fmla="*/ 370426 w 1530266"/>
                <a:gd name="connsiteY570" fmla="*/ 1072928 h 1566075"/>
                <a:gd name="connsiteX571" fmla="*/ 373282 w 1530266"/>
                <a:gd name="connsiteY571" fmla="*/ 1065312 h 1566075"/>
                <a:gd name="connsiteX572" fmla="*/ 379948 w 1530266"/>
                <a:gd name="connsiteY572" fmla="*/ 1044367 h 1566075"/>
                <a:gd name="connsiteX573" fmla="*/ 386614 w 1530266"/>
                <a:gd name="connsiteY573" fmla="*/ 1037703 h 1566075"/>
                <a:gd name="connsiteX574" fmla="*/ 393280 w 1530266"/>
                <a:gd name="connsiteY574" fmla="*/ 1033895 h 1566075"/>
                <a:gd name="connsiteX575" fmla="*/ 402803 w 1530266"/>
                <a:gd name="connsiteY575" fmla="*/ 1030087 h 1566075"/>
                <a:gd name="connsiteX576" fmla="*/ 409468 w 1530266"/>
                <a:gd name="connsiteY576" fmla="*/ 1030087 h 1566075"/>
                <a:gd name="connsiteX577" fmla="*/ 418990 w 1530266"/>
                <a:gd name="connsiteY577" fmla="*/ 1033895 h 1566075"/>
                <a:gd name="connsiteX578" fmla="*/ 432322 w 1530266"/>
                <a:gd name="connsiteY578" fmla="*/ 1033895 h 1566075"/>
                <a:gd name="connsiteX579" fmla="*/ 445654 w 1530266"/>
                <a:gd name="connsiteY579" fmla="*/ 1027231 h 1566075"/>
                <a:gd name="connsiteX580" fmla="*/ 455176 w 1530266"/>
                <a:gd name="connsiteY580" fmla="*/ 1023423 h 1566075"/>
                <a:gd name="connsiteX581" fmla="*/ 464699 w 1530266"/>
                <a:gd name="connsiteY581" fmla="*/ 1016759 h 1566075"/>
                <a:gd name="connsiteX582" fmla="*/ 474221 w 1530266"/>
                <a:gd name="connsiteY582" fmla="*/ 1012950 h 1566075"/>
                <a:gd name="connsiteX583" fmla="*/ 494219 w 1530266"/>
                <a:gd name="connsiteY583" fmla="*/ 1012950 h 1566075"/>
                <a:gd name="connsiteX584" fmla="*/ 497075 w 1530266"/>
                <a:gd name="connsiteY584" fmla="*/ 1016759 h 1566075"/>
                <a:gd name="connsiteX585" fmla="*/ 503741 w 1530266"/>
                <a:gd name="connsiteY585" fmla="*/ 1016759 h 1566075"/>
                <a:gd name="connsiteX586" fmla="*/ 510406 w 1530266"/>
                <a:gd name="connsiteY586" fmla="*/ 1020566 h 1566075"/>
                <a:gd name="connsiteX587" fmla="*/ 526595 w 1530266"/>
                <a:gd name="connsiteY587" fmla="*/ 1016759 h 1566075"/>
                <a:gd name="connsiteX588" fmla="*/ 565637 w 1530266"/>
                <a:gd name="connsiteY588" fmla="*/ 995814 h 1566075"/>
                <a:gd name="connsiteX589" fmla="*/ 581825 w 1530266"/>
                <a:gd name="connsiteY589" fmla="*/ 989150 h 1566075"/>
                <a:gd name="connsiteX590" fmla="*/ 595157 w 1530266"/>
                <a:gd name="connsiteY590" fmla="*/ 985342 h 1566075"/>
                <a:gd name="connsiteX591" fmla="*/ 618011 w 1530266"/>
                <a:gd name="connsiteY591" fmla="*/ 981534 h 1566075"/>
                <a:gd name="connsiteX592" fmla="*/ 638008 w 1530266"/>
                <a:gd name="connsiteY592" fmla="*/ 977726 h 1566075"/>
                <a:gd name="connsiteX593" fmla="*/ 663718 w 1530266"/>
                <a:gd name="connsiteY593" fmla="*/ 977726 h 1566075"/>
                <a:gd name="connsiteX594" fmla="*/ 670385 w 1530266"/>
                <a:gd name="connsiteY594" fmla="*/ 971062 h 1566075"/>
                <a:gd name="connsiteX595" fmla="*/ 679907 w 1530266"/>
                <a:gd name="connsiteY595" fmla="*/ 981534 h 1566075"/>
                <a:gd name="connsiteX596" fmla="*/ 686573 w 1530266"/>
                <a:gd name="connsiteY596" fmla="*/ 985342 h 1566075"/>
                <a:gd name="connsiteX597" fmla="*/ 693239 w 1530266"/>
                <a:gd name="connsiteY597" fmla="*/ 992006 h 1566075"/>
                <a:gd name="connsiteX598" fmla="*/ 706570 w 1530266"/>
                <a:gd name="connsiteY598" fmla="*/ 998670 h 1566075"/>
                <a:gd name="connsiteX599" fmla="*/ 716092 w 1530266"/>
                <a:gd name="connsiteY599" fmla="*/ 1002478 h 1566075"/>
                <a:gd name="connsiteX600" fmla="*/ 722759 w 1530266"/>
                <a:gd name="connsiteY600" fmla="*/ 1002478 h 1566075"/>
                <a:gd name="connsiteX601" fmla="*/ 725615 w 1530266"/>
                <a:gd name="connsiteY601" fmla="*/ 998670 h 1566075"/>
                <a:gd name="connsiteX602" fmla="*/ 725615 w 1530266"/>
                <a:gd name="connsiteY602" fmla="*/ 1002478 h 1566075"/>
                <a:gd name="connsiteX603" fmla="*/ 728472 w 1530266"/>
                <a:gd name="connsiteY603" fmla="*/ 1006286 h 1566075"/>
                <a:gd name="connsiteX604" fmla="*/ 731329 w 1530266"/>
                <a:gd name="connsiteY604" fmla="*/ 1012950 h 1566075"/>
                <a:gd name="connsiteX605" fmla="*/ 734185 w 1530266"/>
                <a:gd name="connsiteY605" fmla="*/ 1016759 h 1566075"/>
                <a:gd name="connsiteX606" fmla="*/ 743708 w 1530266"/>
                <a:gd name="connsiteY606" fmla="*/ 1016759 h 1566075"/>
                <a:gd name="connsiteX607" fmla="*/ 746565 w 1530266"/>
                <a:gd name="connsiteY607" fmla="*/ 1012950 h 1566075"/>
                <a:gd name="connsiteX608" fmla="*/ 746565 w 1530266"/>
                <a:gd name="connsiteY608" fmla="*/ 1023423 h 1566075"/>
                <a:gd name="connsiteX609" fmla="*/ 753230 w 1530266"/>
                <a:gd name="connsiteY609" fmla="*/ 1023423 h 1566075"/>
                <a:gd name="connsiteX610" fmla="*/ 756088 w 1530266"/>
                <a:gd name="connsiteY610" fmla="*/ 1027231 h 1566075"/>
                <a:gd name="connsiteX611" fmla="*/ 756088 w 1530266"/>
                <a:gd name="connsiteY611" fmla="*/ 1033895 h 1566075"/>
                <a:gd name="connsiteX612" fmla="*/ 749421 w 1530266"/>
                <a:gd name="connsiteY612" fmla="*/ 1048175 h 1566075"/>
                <a:gd name="connsiteX613" fmla="*/ 746565 w 1530266"/>
                <a:gd name="connsiteY613" fmla="*/ 1051984 h 1566075"/>
                <a:gd name="connsiteX614" fmla="*/ 743708 w 1530266"/>
                <a:gd name="connsiteY614" fmla="*/ 1058647 h 1566075"/>
                <a:gd name="connsiteX615" fmla="*/ 753230 w 1530266"/>
                <a:gd name="connsiteY615" fmla="*/ 1076736 h 1566075"/>
                <a:gd name="connsiteX616" fmla="*/ 762753 w 1530266"/>
                <a:gd name="connsiteY616" fmla="*/ 1069120 h 1566075"/>
                <a:gd name="connsiteX617" fmla="*/ 772275 w 1530266"/>
                <a:gd name="connsiteY617" fmla="*/ 1090065 h 1566075"/>
                <a:gd name="connsiteX618" fmla="*/ 772275 w 1530266"/>
                <a:gd name="connsiteY618" fmla="*/ 1093872 h 1566075"/>
                <a:gd name="connsiteX619" fmla="*/ 775133 w 1530266"/>
                <a:gd name="connsiteY619" fmla="*/ 1097681 h 1566075"/>
                <a:gd name="connsiteX620" fmla="*/ 775133 w 1530266"/>
                <a:gd name="connsiteY620" fmla="*/ 1111961 h 1566075"/>
                <a:gd name="connsiteX621" fmla="*/ 777989 w 1530266"/>
                <a:gd name="connsiteY621" fmla="*/ 1118625 h 1566075"/>
                <a:gd name="connsiteX622" fmla="*/ 777989 w 1530266"/>
                <a:gd name="connsiteY622" fmla="*/ 1125289 h 1566075"/>
                <a:gd name="connsiteX623" fmla="*/ 768466 w 1530266"/>
                <a:gd name="connsiteY623" fmla="*/ 1125289 h 1566075"/>
                <a:gd name="connsiteX624" fmla="*/ 761801 w 1530266"/>
                <a:gd name="connsiteY624" fmla="*/ 1121481 h 1566075"/>
                <a:gd name="connsiteX625" fmla="*/ 758944 w 1530266"/>
                <a:gd name="connsiteY625" fmla="*/ 1121481 h 1566075"/>
                <a:gd name="connsiteX626" fmla="*/ 761801 w 1530266"/>
                <a:gd name="connsiteY626" fmla="*/ 1142426 h 1566075"/>
                <a:gd name="connsiteX627" fmla="*/ 781798 w 1530266"/>
                <a:gd name="connsiteY627" fmla="*/ 1142426 h 1566075"/>
                <a:gd name="connsiteX628" fmla="*/ 784655 w 1530266"/>
                <a:gd name="connsiteY628" fmla="*/ 1146233 h 1566075"/>
                <a:gd name="connsiteX629" fmla="*/ 784655 w 1530266"/>
                <a:gd name="connsiteY629" fmla="*/ 1150042 h 1566075"/>
                <a:gd name="connsiteX630" fmla="*/ 794178 w 1530266"/>
                <a:gd name="connsiteY630" fmla="*/ 1150042 h 1566075"/>
                <a:gd name="connsiteX631" fmla="*/ 794178 w 1530266"/>
                <a:gd name="connsiteY631" fmla="*/ 1143377 h 1566075"/>
                <a:gd name="connsiteX632" fmla="*/ 791320 w 1530266"/>
                <a:gd name="connsiteY632" fmla="*/ 1132905 h 1566075"/>
                <a:gd name="connsiteX633" fmla="*/ 791320 w 1530266"/>
                <a:gd name="connsiteY633" fmla="*/ 1126241 h 1566075"/>
                <a:gd name="connsiteX634" fmla="*/ 794178 w 1530266"/>
                <a:gd name="connsiteY634" fmla="*/ 1119577 h 1566075"/>
                <a:gd name="connsiteX635" fmla="*/ 797034 w 1530266"/>
                <a:gd name="connsiteY635" fmla="*/ 1115769 h 1566075"/>
                <a:gd name="connsiteX636" fmla="*/ 810365 w 1530266"/>
                <a:gd name="connsiteY636" fmla="*/ 1109105 h 1566075"/>
                <a:gd name="connsiteX637" fmla="*/ 817032 w 1530266"/>
                <a:gd name="connsiteY637" fmla="*/ 1109105 h 1566075"/>
                <a:gd name="connsiteX638" fmla="*/ 819888 w 1530266"/>
                <a:gd name="connsiteY638" fmla="*/ 1105297 h 1566075"/>
                <a:gd name="connsiteX639" fmla="*/ 826554 w 1530266"/>
                <a:gd name="connsiteY639" fmla="*/ 1101488 h 1566075"/>
                <a:gd name="connsiteX640" fmla="*/ 833220 w 1530266"/>
                <a:gd name="connsiteY640" fmla="*/ 1094825 h 1566075"/>
                <a:gd name="connsiteX641" fmla="*/ 836077 w 1530266"/>
                <a:gd name="connsiteY641" fmla="*/ 1088160 h 1566075"/>
                <a:gd name="connsiteX642" fmla="*/ 845599 w 1530266"/>
                <a:gd name="connsiteY642" fmla="*/ 1077688 h 1566075"/>
                <a:gd name="connsiteX643" fmla="*/ 845599 w 1530266"/>
                <a:gd name="connsiteY643" fmla="*/ 1073880 h 1566075"/>
                <a:gd name="connsiteX644" fmla="*/ 858930 w 1530266"/>
                <a:gd name="connsiteY644" fmla="*/ 1077688 h 1566075"/>
                <a:gd name="connsiteX645" fmla="*/ 868452 w 1530266"/>
                <a:gd name="connsiteY645" fmla="*/ 1046271 h 1566075"/>
                <a:gd name="connsiteX646" fmla="*/ 884641 w 1530266"/>
                <a:gd name="connsiteY646" fmla="*/ 1046271 h 1566075"/>
                <a:gd name="connsiteX647" fmla="*/ 891307 w 1530266"/>
                <a:gd name="connsiteY647" fmla="*/ 1042463 h 1566075"/>
                <a:gd name="connsiteX648" fmla="*/ 897973 w 1530266"/>
                <a:gd name="connsiteY648" fmla="*/ 1035799 h 1566075"/>
                <a:gd name="connsiteX649" fmla="*/ 905590 w 1530266"/>
                <a:gd name="connsiteY649" fmla="*/ 1025327 h 1566075"/>
                <a:gd name="connsiteX650" fmla="*/ 905590 w 1530266"/>
                <a:gd name="connsiteY650" fmla="*/ 1021519 h 1566075"/>
                <a:gd name="connsiteX651" fmla="*/ 908448 w 1530266"/>
                <a:gd name="connsiteY651" fmla="*/ 1025327 h 1566075"/>
                <a:gd name="connsiteX652" fmla="*/ 908448 w 1530266"/>
                <a:gd name="connsiteY652" fmla="*/ 1031991 h 1566075"/>
                <a:gd name="connsiteX653" fmla="*/ 911304 w 1530266"/>
                <a:gd name="connsiteY653" fmla="*/ 1038655 h 1566075"/>
                <a:gd name="connsiteX654" fmla="*/ 911304 w 1530266"/>
                <a:gd name="connsiteY654" fmla="*/ 1042463 h 1566075"/>
                <a:gd name="connsiteX655" fmla="*/ 904638 w 1530266"/>
                <a:gd name="connsiteY655" fmla="*/ 1049127 h 1566075"/>
                <a:gd name="connsiteX656" fmla="*/ 901781 w 1530266"/>
                <a:gd name="connsiteY656" fmla="*/ 1055791 h 1566075"/>
                <a:gd name="connsiteX657" fmla="*/ 895116 w 1530266"/>
                <a:gd name="connsiteY657" fmla="*/ 1059600 h 1566075"/>
                <a:gd name="connsiteX658" fmla="*/ 892259 w 1530266"/>
                <a:gd name="connsiteY658" fmla="*/ 1063407 h 1566075"/>
                <a:gd name="connsiteX659" fmla="*/ 878928 w 1530266"/>
                <a:gd name="connsiteY659" fmla="*/ 1063407 h 1566075"/>
                <a:gd name="connsiteX660" fmla="*/ 876071 w 1530266"/>
                <a:gd name="connsiteY660" fmla="*/ 1070072 h 1566075"/>
                <a:gd name="connsiteX661" fmla="*/ 885593 w 1530266"/>
                <a:gd name="connsiteY661" fmla="*/ 1091016 h 1566075"/>
                <a:gd name="connsiteX662" fmla="*/ 878928 w 1530266"/>
                <a:gd name="connsiteY662" fmla="*/ 1091016 h 1566075"/>
                <a:gd name="connsiteX663" fmla="*/ 876071 w 1530266"/>
                <a:gd name="connsiteY663" fmla="*/ 1094825 h 1566075"/>
                <a:gd name="connsiteX664" fmla="*/ 869406 w 1530266"/>
                <a:gd name="connsiteY664" fmla="*/ 1098632 h 1566075"/>
                <a:gd name="connsiteX665" fmla="*/ 849407 w 1530266"/>
                <a:gd name="connsiteY665" fmla="*/ 1119577 h 1566075"/>
                <a:gd name="connsiteX666" fmla="*/ 849407 w 1530266"/>
                <a:gd name="connsiteY666" fmla="*/ 1126241 h 1566075"/>
                <a:gd name="connsiteX667" fmla="*/ 846551 w 1530266"/>
                <a:gd name="connsiteY667" fmla="*/ 1130049 h 1566075"/>
                <a:gd name="connsiteX668" fmla="*/ 843694 w 1530266"/>
                <a:gd name="connsiteY668" fmla="*/ 1136713 h 1566075"/>
                <a:gd name="connsiteX669" fmla="*/ 837029 w 1530266"/>
                <a:gd name="connsiteY669" fmla="*/ 1144329 h 1566075"/>
                <a:gd name="connsiteX670" fmla="*/ 823697 w 1530266"/>
                <a:gd name="connsiteY670" fmla="*/ 1150994 h 1566075"/>
                <a:gd name="connsiteX671" fmla="*/ 820840 w 1530266"/>
                <a:gd name="connsiteY671" fmla="*/ 1154802 h 1566075"/>
                <a:gd name="connsiteX672" fmla="*/ 820840 w 1530266"/>
                <a:gd name="connsiteY672" fmla="*/ 1157658 h 1566075"/>
                <a:gd name="connsiteX673" fmla="*/ 823697 w 1530266"/>
                <a:gd name="connsiteY673" fmla="*/ 1161466 h 1566075"/>
                <a:gd name="connsiteX674" fmla="*/ 839885 w 1530266"/>
                <a:gd name="connsiteY674" fmla="*/ 1161466 h 1566075"/>
                <a:gd name="connsiteX675" fmla="*/ 846551 w 1530266"/>
                <a:gd name="connsiteY675" fmla="*/ 1157658 h 1566075"/>
                <a:gd name="connsiteX676" fmla="*/ 853217 w 1530266"/>
                <a:gd name="connsiteY676" fmla="*/ 1157658 h 1566075"/>
                <a:gd name="connsiteX677" fmla="*/ 859883 w 1530266"/>
                <a:gd name="connsiteY677" fmla="*/ 1150994 h 1566075"/>
                <a:gd name="connsiteX678" fmla="*/ 869406 w 1530266"/>
                <a:gd name="connsiteY678" fmla="*/ 1130049 h 1566075"/>
                <a:gd name="connsiteX679" fmla="*/ 872262 w 1530266"/>
                <a:gd name="connsiteY679" fmla="*/ 1126241 h 1566075"/>
                <a:gd name="connsiteX680" fmla="*/ 875119 w 1530266"/>
                <a:gd name="connsiteY680" fmla="*/ 1119577 h 1566075"/>
                <a:gd name="connsiteX681" fmla="*/ 881784 w 1530266"/>
                <a:gd name="connsiteY681" fmla="*/ 1115769 h 1566075"/>
                <a:gd name="connsiteX682" fmla="*/ 884641 w 1530266"/>
                <a:gd name="connsiteY682" fmla="*/ 1111961 h 1566075"/>
                <a:gd name="connsiteX683" fmla="*/ 884641 w 1530266"/>
                <a:gd name="connsiteY683" fmla="*/ 1122433 h 1566075"/>
                <a:gd name="connsiteX684" fmla="*/ 887497 w 1530266"/>
                <a:gd name="connsiteY684" fmla="*/ 1129097 h 1566075"/>
                <a:gd name="connsiteX685" fmla="*/ 887497 w 1530266"/>
                <a:gd name="connsiteY685" fmla="*/ 1143377 h 1566075"/>
                <a:gd name="connsiteX686" fmla="*/ 880832 w 1530266"/>
                <a:gd name="connsiteY686" fmla="*/ 1150042 h 1566075"/>
                <a:gd name="connsiteX687" fmla="*/ 874167 w 1530266"/>
                <a:gd name="connsiteY687" fmla="*/ 1153849 h 1566075"/>
                <a:gd name="connsiteX688" fmla="*/ 867500 w 1530266"/>
                <a:gd name="connsiteY688" fmla="*/ 1160514 h 1566075"/>
                <a:gd name="connsiteX689" fmla="*/ 867500 w 1530266"/>
                <a:gd name="connsiteY689" fmla="*/ 1170986 h 1566075"/>
                <a:gd name="connsiteX690" fmla="*/ 870358 w 1530266"/>
                <a:gd name="connsiteY690" fmla="*/ 1174794 h 1566075"/>
                <a:gd name="connsiteX691" fmla="*/ 873214 w 1530266"/>
                <a:gd name="connsiteY691" fmla="*/ 1174794 h 1566075"/>
                <a:gd name="connsiteX692" fmla="*/ 882736 w 1530266"/>
                <a:gd name="connsiteY692" fmla="*/ 1178602 h 1566075"/>
                <a:gd name="connsiteX693" fmla="*/ 898925 w 1530266"/>
                <a:gd name="connsiteY693" fmla="*/ 1178602 h 1566075"/>
                <a:gd name="connsiteX694" fmla="*/ 901781 w 1530266"/>
                <a:gd name="connsiteY694" fmla="*/ 1185267 h 1566075"/>
                <a:gd name="connsiteX695" fmla="*/ 888451 w 1530266"/>
                <a:gd name="connsiteY695" fmla="*/ 1199547 h 1566075"/>
                <a:gd name="connsiteX696" fmla="*/ 888451 w 1530266"/>
                <a:gd name="connsiteY696" fmla="*/ 1203355 h 1566075"/>
                <a:gd name="connsiteX697" fmla="*/ 891307 w 1530266"/>
                <a:gd name="connsiteY697" fmla="*/ 1207163 h 1566075"/>
                <a:gd name="connsiteX698" fmla="*/ 900829 w 1530266"/>
                <a:gd name="connsiteY698" fmla="*/ 1228108 h 1566075"/>
                <a:gd name="connsiteX699" fmla="*/ 903686 w 1530266"/>
                <a:gd name="connsiteY699" fmla="*/ 1231915 h 1566075"/>
                <a:gd name="connsiteX700" fmla="*/ 903686 w 1530266"/>
                <a:gd name="connsiteY700" fmla="*/ 1238580 h 1566075"/>
                <a:gd name="connsiteX701" fmla="*/ 877023 w 1530266"/>
                <a:gd name="connsiteY701" fmla="*/ 1267140 h 1566075"/>
                <a:gd name="connsiteX702" fmla="*/ 877023 w 1530266"/>
                <a:gd name="connsiteY702" fmla="*/ 1273804 h 1566075"/>
                <a:gd name="connsiteX703" fmla="*/ 883689 w 1530266"/>
                <a:gd name="connsiteY703" fmla="*/ 1281421 h 1566075"/>
                <a:gd name="connsiteX704" fmla="*/ 886545 w 1530266"/>
                <a:gd name="connsiteY704" fmla="*/ 1288085 h 1566075"/>
                <a:gd name="connsiteX705" fmla="*/ 899877 w 1530266"/>
                <a:gd name="connsiteY705" fmla="*/ 1294749 h 1566075"/>
                <a:gd name="connsiteX706" fmla="*/ 906542 w 1530266"/>
                <a:gd name="connsiteY706" fmla="*/ 1301413 h 1566075"/>
                <a:gd name="connsiteX707" fmla="*/ 913209 w 1530266"/>
                <a:gd name="connsiteY707" fmla="*/ 1305221 h 1566075"/>
                <a:gd name="connsiteX708" fmla="*/ 926541 w 1530266"/>
                <a:gd name="connsiteY708" fmla="*/ 1319501 h 1566075"/>
                <a:gd name="connsiteX709" fmla="*/ 933206 w 1530266"/>
                <a:gd name="connsiteY709" fmla="*/ 1323310 h 1566075"/>
                <a:gd name="connsiteX710" fmla="*/ 972248 w 1530266"/>
                <a:gd name="connsiteY710" fmla="*/ 1323310 h 1566075"/>
                <a:gd name="connsiteX711" fmla="*/ 985580 w 1530266"/>
                <a:gd name="connsiteY711" fmla="*/ 1337590 h 1566075"/>
                <a:gd name="connsiteX712" fmla="*/ 995102 w 1530266"/>
                <a:gd name="connsiteY712" fmla="*/ 1341398 h 1566075"/>
                <a:gd name="connsiteX713" fmla="*/ 1011290 w 1530266"/>
                <a:gd name="connsiteY713" fmla="*/ 1337590 h 1566075"/>
                <a:gd name="connsiteX714" fmla="*/ 1027479 w 1530266"/>
                <a:gd name="connsiteY714" fmla="*/ 1330926 h 1566075"/>
                <a:gd name="connsiteX715" fmla="*/ 1043667 w 1530266"/>
                <a:gd name="connsiteY715" fmla="*/ 1320453 h 1566075"/>
                <a:gd name="connsiteX716" fmla="*/ 1050333 w 1530266"/>
                <a:gd name="connsiteY716" fmla="*/ 1316645 h 1566075"/>
                <a:gd name="connsiteX717" fmla="*/ 1050333 w 1530266"/>
                <a:gd name="connsiteY717" fmla="*/ 1302365 h 1566075"/>
                <a:gd name="connsiteX718" fmla="*/ 1056999 w 1530266"/>
                <a:gd name="connsiteY718" fmla="*/ 1295701 h 1566075"/>
                <a:gd name="connsiteX719" fmla="*/ 1059856 w 1530266"/>
                <a:gd name="connsiteY719" fmla="*/ 1295701 h 1566075"/>
                <a:gd name="connsiteX720" fmla="*/ 1066521 w 1530266"/>
                <a:gd name="connsiteY720" fmla="*/ 1302365 h 1566075"/>
                <a:gd name="connsiteX721" fmla="*/ 1066521 w 1530266"/>
                <a:gd name="connsiteY721" fmla="*/ 1319501 h 1566075"/>
                <a:gd name="connsiteX722" fmla="*/ 1076044 w 1530266"/>
                <a:gd name="connsiteY722" fmla="*/ 1319501 h 1566075"/>
                <a:gd name="connsiteX723" fmla="*/ 1069378 w 1530266"/>
                <a:gd name="connsiteY723" fmla="*/ 1333782 h 1566075"/>
                <a:gd name="connsiteX724" fmla="*/ 1078901 w 1530266"/>
                <a:gd name="connsiteY724" fmla="*/ 1333782 h 1566075"/>
                <a:gd name="connsiteX725" fmla="*/ 1078901 w 1530266"/>
                <a:gd name="connsiteY725" fmla="*/ 1340446 h 1566075"/>
                <a:gd name="connsiteX726" fmla="*/ 1081757 w 1530266"/>
                <a:gd name="connsiteY726" fmla="*/ 1344254 h 1566075"/>
                <a:gd name="connsiteX727" fmla="*/ 1084614 w 1530266"/>
                <a:gd name="connsiteY727" fmla="*/ 1350918 h 1566075"/>
                <a:gd name="connsiteX728" fmla="*/ 1087470 w 1530266"/>
                <a:gd name="connsiteY728" fmla="*/ 1354726 h 1566075"/>
                <a:gd name="connsiteX729" fmla="*/ 1094137 w 1530266"/>
                <a:gd name="connsiteY729" fmla="*/ 1354726 h 1566075"/>
                <a:gd name="connsiteX730" fmla="*/ 1100802 w 1530266"/>
                <a:gd name="connsiteY730" fmla="*/ 1348062 h 1566075"/>
                <a:gd name="connsiteX731" fmla="*/ 1103659 w 1530266"/>
                <a:gd name="connsiteY731" fmla="*/ 1348062 h 1566075"/>
                <a:gd name="connsiteX732" fmla="*/ 1106515 w 1530266"/>
                <a:gd name="connsiteY732" fmla="*/ 1344254 h 1566075"/>
                <a:gd name="connsiteX733" fmla="*/ 1116038 w 1530266"/>
                <a:gd name="connsiteY733" fmla="*/ 1340446 h 1566075"/>
                <a:gd name="connsiteX734" fmla="*/ 1122704 w 1530266"/>
                <a:gd name="connsiteY734" fmla="*/ 1336638 h 1566075"/>
                <a:gd name="connsiteX735" fmla="*/ 1125560 w 1530266"/>
                <a:gd name="connsiteY735" fmla="*/ 1332830 h 1566075"/>
                <a:gd name="connsiteX736" fmla="*/ 1132227 w 1530266"/>
                <a:gd name="connsiteY736" fmla="*/ 1329022 h 1566075"/>
                <a:gd name="connsiteX737" fmla="*/ 1145558 w 1530266"/>
                <a:gd name="connsiteY737" fmla="*/ 1314741 h 1566075"/>
                <a:gd name="connsiteX738" fmla="*/ 1152224 w 1530266"/>
                <a:gd name="connsiteY738" fmla="*/ 1310933 h 1566075"/>
                <a:gd name="connsiteX739" fmla="*/ 1158889 w 1530266"/>
                <a:gd name="connsiteY739" fmla="*/ 1304269 h 1566075"/>
                <a:gd name="connsiteX740" fmla="*/ 1165555 w 1530266"/>
                <a:gd name="connsiteY740" fmla="*/ 1300461 h 1566075"/>
                <a:gd name="connsiteX741" fmla="*/ 1162698 w 1530266"/>
                <a:gd name="connsiteY741" fmla="*/ 1293797 h 1566075"/>
                <a:gd name="connsiteX742" fmla="*/ 1182695 w 1530266"/>
                <a:gd name="connsiteY742" fmla="*/ 1287132 h 1566075"/>
                <a:gd name="connsiteX743" fmla="*/ 1189362 w 1530266"/>
                <a:gd name="connsiteY743" fmla="*/ 1293797 h 1566075"/>
                <a:gd name="connsiteX744" fmla="*/ 1198884 w 1530266"/>
                <a:gd name="connsiteY744" fmla="*/ 1293797 h 1566075"/>
                <a:gd name="connsiteX745" fmla="*/ 1218881 w 1530266"/>
                <a:gd name="connsiteY745" fmla="*/ 1289989 h 1566075"/>
                <a:gd name="connsiteX746" fmla="*/ 1241736 w 1530266"/>
                <a:gd name="connsiteY746" fmla="*/ 1283325 h 1566075"/>
                <a:gd name="connsiteX747" fmla="*/ 1251258 w 1530266"/>
                <a:gd name="connsiteY747" fmla="*/ 1272852 h 1566075"/>
                <a:gd name="connsiteX748" fmla="*/ 1257923 w 1530266"/>
                <a:gd name="connsiteY748" fmla="*/ 1255716 h 1566075"/>
                <a:gd name="connsiteX749" fmla="*/ 1260781 w 1530266"/>
                <a:gd name="connsiteY749" fmla="*/ 1238580 h 1566075"/>
                <a:gd name="connsiteX750" fmla="*/ 1263637 w 1530266"/>
                <a:gd name="connsiteY750" fmla="*/ 1228108 h 1566075"/>
                <a:gd name="connsiteX751" fmla="*/ 1266494 w 1530266"/>
                <a:gd name="connsiteY751" fmla="*/ 1221443 h 1566075"/>
                <a:gd name="connsiteX752" fmla="*/ 1282682 w 1530266"/>
                <a:gd name="connsiteY752" fmla="*/ 1203355 h 1566075"/>
                <a:gd name="connsiteX753" fmla="*/ 1285539 w 1530266"/>
                <a:gd name="connsiteY753" fmla="*/ 1203355 h 1566075"/>
                <a:gd name="connsiteX754" fmla="*/ 1285539 w 1530266"/>
                <a:gd name="connsiteY754" fmla="*/ 1189074 h 1566075"/>
                <a:gd name="connsiteX755" fmla="*/ 1288396 w 1530266"/>
                <a:gd name="connsiteY755" fmla="*/ 1189074 h 1566075"/>
                <a:gd name="connsiteX756" fmla="*/ 1291252 w 1530266"/>
                <a:gd name="connsiteY756" fmla="*/ 1185267 h 1566075"/>
                <a:gd name="connsiteX757" fmla="*/ 1297919 w 1530266"/>
                <a:gd name="connsiteY757" fmla="*/ 1181458 h 1566075"/>
                <a:gd name="connsiteX758" fmla="*/ 1304584 w 1530266"/>
                <a:gd name="connsiteY758" fmla="*/ 1174794 h 1566075"/>
                <a:gd name="connsiteX759" fmla="*/ 1307441 w 1530266"/>
                <a:gd name="connsiteY759" fmla="*/ 1168130 h 1566075"/>
                <a:gd name="connsiteX760" fmla="*/ 1316964 w 1530266"/>
                <a:gd name="connsiteY760" fmla="*/ 1157658 h 1566075"/>
                <a:gd name="connsiteX761" fmla="*/ 1316964 w 1530266"/>
                <a:gd name="connsiteY761" fmla="*/ 1143377 h 1566075"/>
                <a:gd name="connsiteX762" fmla="*/ 1319820 w 1530266"/>
                <a:gd name="connsiteY762" fmla="*/ 1135761 h 1566075"/>
                <a:gd name="connsiteX763" fmla="*/ 1322677 w 1530266"/>
                <a:gd name="connsiteY763" fmla="*/ 1125289 h 1566075"/>
                <a:gd name="connsiteX764" fmla="*/ 1325533 w 1530266"/>
                <a:gd name="connsiteY764" fmla="*/ 1118625 h 1566075"/>
                <a:gd name="connsiteX765" fmla="*/ 1341722 w 1530266"/>
                <a:gd name="connsiteY765" fmla="*/ 1101488 h 1566075"/>
                <a:gd name="connsiteX766" fmla="*/ 1348387 w 1530266"/>
                <a:gd name="connsiteY766" fmla="*/ 1091016 h 1566075"/>
                <a:gd name="connsiteX767" fmla="*/ 1361719 w 1530266"/>
                <a:gd name="connsiteY767" fmla="*/ 1076736 h 1566075"/>
                <a:gd name="connsiteX768" fmla="*/ 1368384 w 1530266"/>
                <a:gd name="connsiteY768" fmla="*/ 1072928 h 1566075"/>
                <a:gd name="connsiteX769" fmla="*/ 1375051 w 1530266"/>
                <a:gd name="connsiteY769" fmla="*/ 1065312 h 1566075"/>
                <a:gd name="connsiteX770" fmla="*/ 1377907 w 1530266"/>
                <a:gd name="connsiteY770" fmla="*/ 1058647 h 1566075"/>
                <a:gd name="connsiteX771" fmla="*/ 1377907 w 1530266"/>
                <a:gd name="connsiteY771" fmla="*/ 1051984 h 1566075"/>
                <a:gd name="connsiteX772" fmla="*/ 1380764 w 1530266"/>
                <a:gd name="connsiteY772" fmla="*/ 1045319 h 1566075"/>
                <a:gd name="connsiteX773" fmla="*/ 1380764 w 1530266"/>
                <a:gd name="connsiteY773" fmla="*/ 1041511 h 1566075"/>
                <a:gd name="connsiteX774" fmla="*/ 1394096 w 1530266"/>
                <a:gd name="connsiteY774" fmla="*/ 1041511 h 1566075"/>
                <a:gd name="connsiteX775" fmla="*/ 1407427 w 1530266"/>
                <a:gd name="connsiteY775" fmla="*/ 1034847 h 1566075"/>
                <a:gd name="connsiteX776" fmla="*/ 1414093 w 1530266"/>
                <a:gd name="connsiteY776" fmla="*/ 1024375 h 1566075"/>
                <a:gd name="connsiteX777" fmla="*/ 1427425 w 1530266"/>
                <a:gd name="connsiteY777" fmla="*/ 1010094 h 1566075"/>
                <a:gd name="connsiteX778" fmla="*/ 1440756 w 1530266"/>
                <a:gd name="connsiteY778" fmla="*/ 992006 h 1566075"/>
                <a:gd name="connsiteX779" fmla="*/ 1450279 w 1530266"/>
                <a:gd name="connsiteY779" fmla="*/ 977726 h 1566075"/>
                <a:gd name="connsiteX780" fmla="*/ 1456944 w 1530266"/>
                <a:gd name="connsiteY780" fmla="*/ 971062 h 1566075"/>
                <a:gd name="connsiteX781" fmla="*/ 1456944 w 1530266"/>
                <a:gd name="connsiteY781" fmla="*/ 972014 h 1566075"/>
                <a:gd name="connsiteX782" fmla="*/ 1459801 w 1530266"/>
                <a:gd name="connsiteY782" fmla="*/ 961542 h 1566075"/>
                <a:gd name="connsiteX783" fmla="*/ 1459801 w 1530266"/>
                <a:gd name="connsiteY783" fmla="*/ 947261 h 1566075"/>
                <a:gd name="connsiteX784" fmla="*/ 1462657 w 1530266"/>
                <a:gd name="connsiteY784" fmla="*/ 936789 h 1566075"/>
                <a:gd name="connsiteX785" fmla="*/ 1465515 w 1530266"/>
                <a:gd name="connsiteY785" fmla="*/ 932981 h 1566075"/>
                <a:gd name="connsiteX786" fmla="*/ 1472180 w 1530266"/>
                <a:gd name="connsiteY786" fmla="*/ 922508 h 1566075"/>
                <a:gd name="connsiteX787" fmla="*/ 1485512 w 1530266"/>
                <a:gd name="connsiteY787" fmla="*/ 905372 h 1566075"/>
                <a:gd name="connsiteX788" fmla="*/ 1495034 w 1530266"/>
                <a:gd name="connsiteY788" fmla="*/ 876812 h 1566075"/>
                <a:gd name="connsiteX789" fmla="*/ 1508366 w 1530266"/>
                <a:gd name="connsiteY789" fmla="*/ 855867 h 1566075"/>
                <a:gd name="connsiteX790" fmla="*/ 1515031 w 1530266"/>
                <a:gd name="connsiteY790" fmla="*/ 838731 h 1566075"/>
                <a:gd name="connsiteX791" fmla="*/ 1517888 w 1530266"/>
                <a:gd name="connsiteY791" fmla="*/ 832066 h 1566075"/>
                <a:gd name="connsiteX792" fmla="*/ 1517888 w 1530266"/>
                <a:gd name="connsiteY792" fmla="*/ 814930 h 1566075"/>
                <a:gd name="connsiteX793" fmla="*/ 1511222 w 1530266"/>
                <a:gd name="connsiteY793" fmla="*/ 800650 h 1566075"/>
                <a:gd name="connsiteX794" fmla="*/ 1520744 w 1530266"/>
                <a:gd name="connsiteY794" fmla="*/ 769233 h 1566075"/>
                <a:gd name="connsiteX795" fmla="*/ 1527411 w 1530266"/>
                <a:gd name="connsiteY795" fmla="*/ 758761 h 1566075"/>
                <a:gd name="connsiteX796" fmla="*/ 1530267 w 1530266"/>
                <a:gd name="connsiteY796" fmla="*/ 744480 h 1566075"/>
                <a:gd name="connsiteX797" fmla="*/ 1530267 w 1530266"/>
                <a:gd name="connsiteY797" fmla="*/ 719728 h 1566075"/>
                <a:gd name="connsiteX798" fmla="*/ 1527411 w 1530266"/>
                <a:gd name="connsiteY798" fmla="*/ 702592 h 1566075"/>
                <a:gd name="connsiteX799" fmla="*/ 1527411 w 1530266"/>
                <a:gd name="connsiteY799" fmla="*/ 692119 h 1566075"/>
                <a:gd name="connsiteX800" fmla="*/ 1522650 w 1530266"/>
                <a:gd name="connsiteY800" fmla="*/ 683551 h 1566075"/>
                <a:gd name="connsiteX801" fmla="*/ 799891 w 1530266"/>
                <a:gd name="connsiteY801" fmla="*/ 1183362 h 1566075"/>
                <a:gd name="connsiteX802" fmla="*/ 793226 w 1530266"/>
                <a:gd name="connsiteY802" fmla="*/ 1183362 h 1566075"/>
                <a:gd name="connsiteX803" fmla="*/ 780846 w 1530266"/>
                <a:gd name="connsiteY803" fmla="*/ 1190979 h 1566075"/>
                <a:gd name="connsiteX804" fmla="*/ 780846 w 1530266"/>
                <a:gd name="connsiteY804" fmla="*/ 1194787 h 1566075"/>
                <a:gd name="connsiteX805" fmla="*/ 787511 w 1530266"/>
                <a:gd name="connsiteY805" fmla="*/ 1201451 h 1566075"/>
                <a:gd name="connsiteX806" fmla="*/ 787511 w 1530266"/>
                <a:gd name="connsiteY806" fmla="*/ 1205259 h 1566075"/>
                <a:gd name="connsiteX807" fmla="*/ 797034 w 1530266"/>
                <a:gd name="connsiteY807" fmla="*/ 1205259 h 1566075"/>
                <a:gd name="connsiteX808" fmla="*/ 803700 w 1530266"/>
                <a:gd name="connsiteY808" fmla="*/ 1201451 h 1566075"/>
                <a:gd name="connsiteX809" fmla="*/ 806556 w 1530266"/>
                <a:gd name="connsiteY809" fmla="*/ 1197643 h 1566075"/>
                <a:gd name="connsiteX810" fmla="*/ 816079 w 1530266"/>
                <a:gd name="connsiteY810" fmla="*/ 1197643 h 1566075"/>
                <a:gd name="connsiteX811" fmla="*/ 818936 w 1530266"/>
                <a:gd name="connsiteY811" fmla="*/ 1193834 h 1566075"/>
                <a:gd name="connsiteX812" fmla="*/ 828458 w 1530266"/>
                <a:gd name="connsiteY812" fmla="*/ 1193834 h 1566075"/>
                <a:gd name="connsiteX813" fmla="*/ 831316 w 1530266"/>
                <a:gd name="connsiteY813" fmla="*/ 1190027 h 1566075"/>
                <a:gd name="connsiteX814" fmla="*/ 817984 w 1530266"/>
                <a:gd name="connsiteY814" fmla="*/ 1190027 h 1566075"/>
                <a:gd name="connsiteX815" fmla="*/ 811317 w 1530266"/>
                <a:gd name="connsiteY815" fmla="*/ 1183362 h 1566075"/>
                <a:gd name="connsiteX816" fmla="*/ 799891 w 1530266"/>
                <a:gd name="connsiteY816" fmla="*/ 1183362 h 1566075"/>
                <a:gd name="connsiteX817" fmla="*/ 829410 w 1530266"/>
                <a:gd name="connsiteY817" fmla="*/ 37129 h 1566075"/>
                <a:gd name="connsiteX818" fmla="*/ 826554 w 1530266"/>
                <a:gd name="connsiteY818" fmla="*/ 33321 h 1566075"/>
                <a:gd name="connsiteX819" fmla="*/ 823697 w 1530266"/>
                <a:gd name="connsiteY819" fmla="*/ 33321 h 1566075"/>
                <a:gd name="connsiteX820" fmla="*/ 817032 w 1530266"/>
                <a:gd name="connsiteY820" fmla="*/ 37129 h 1566075"/>
                <a:gd name="connsiteX821" fmla="*/ 814175 w 1530266"/>
                <a:gd name="connsiteY821" fmla="*/ 40937 h 1566075"/>
                <a:gd name="connsiteX822" fmla="*/ 811317 w 1530266"/>
                <a:gd name="connsiteY822" fmla="*/ 47601 h 1566075"/>
                <a:gd name="connsiteX823" fmla="*/ 811317 w 1530266"/>
                <a:gd name="connsiteY823" fmla="*/ 58073 h 1566075"/>
                <a:gd name="connsiteX824" fmla="*/ 817984 w 1530266"/>
                <a:gd name="connsiteY824" fmla="*/ 58073 h 1566075"/>
                <a:gd name="connsiteX825" fmla="*/ 820840 w 1530266"/>
                <a:gd name="connsiteY825" fmla="*/ 50457 h 1566075"/>
                <a:gd name="connsiteX826" fmla="*/ 827506 w 1530266"/>
                <a:gd name="connsiteY826" fmla="*/ 43793 h 1566075"/>
                <a:gd name="connsiteX827" fmla="*/ 829410 w 1530266"/>
                <a:gd name="connsiteY827" fmla="*/ 37129 h 1566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Lst>
              <a:rect l="l" t="t" r="r" b="b"/>
              <a:pathLst>
                <a:path w="1530266" h="1566075">
                  <a:moveTo>
                    <a:pt x="1104611" y="1409943"/>
                  </a:moveTo>
                  <a:lnTo>
                    <a:pt x="1095089" y="1385191"/>
                  </a:lnTo>
                  <a:lnTo>
                    <a:pt x="1085566" y="1395663"/>
                  </a:lnTo>
                  <a:lnTo>
                    <a:pt x="1085566" y="1406135"/>
                  </a:lnTo>
                  <a:lnTo>
                    <a:pt x="1092231" y="1412799"/>
                  </a:lnTo>
                  <a:lnTo>
                    <a:pt x="1101754" y="1412799"/>
                  </a:lnTo>
                  <a:lnTo>
                    <a:pt x="1104611" y="1409943"/>
                  </a:lnTo>
                  <a:close/>
                  <a:moveTo>
                    <a:pt x="960822" y="1370911"/>
                  </a:moveTo>
                  <a:lnTo>
                    <a:pt x="954155" y="1395663"/>
                  </a:lnTo>
                  <a:lnTo>
                    <a:pt x="983676" y="1367102"/>
                  </a:lnTo>
                  <a:lnTo>
                    <a:pt x="960822" y="1370911"/>
                  </a:lnTo>
                  <a:close/>
                  <a:moveTo>
                    <a:pt x="1032240" y="143755"/>
                  </a:moveTo>
                  <a:lnTo>
                    <a:pt x="1025574" y="150420"/>
                  </a:lnTo>
                  <a:lnTo>
                    <a:pt x="1025574" y="157083"/>
                  </a:lnTo>
                  <a:lnTo>
                    <a:pt x="1022718" y="163748"/>
                  </a:lnTo>
                  <a:lnTo>
                    <a:pt x="1022718" y="170412"/>
                  </a:lnTo>
                  <a:lnTo>
                    <a:pt x="1029383" y="174220"/>
                  </a:lnTo>
                  <a:lnTo>
                    <a:pt x="1042715" y="174220"/>
                  </a:lnTo>
                  <a:lnTo>
                    <a:pt x="1045572" y="170412"/>
                  </a:lnTo>
                  <a:lnTo>
                    <a:pt x="1048428" y="170412"/>
                  </a:lnTo>
                  <a:lnTo>
                    <a:pt x="1045572" y="163748"/>
                  </a:lnTo>
                  <a:lnTo>
                    <a:pt x="1048428" y="145659"/>
                  </a:lnTo>
                  <a:lnTo>
                    <a:pt x="1041763" y="145659"/>
                  </a:lnTo>
                  <a:lnTo>
                    <a:pt x="1035096" y="141851"/>
                  </a:lnTo>
                  <a:lnTo>
                    <a:pt x="1032240" y="143755"/>
                  </a:lnTo>
                  <a:close/>
                  <a:moveTo>
                    <a:pt x="1081757" y="1441360"/>
                  </a:moveTo>
                  <a:lnTo>
                    <a:pt x="1072234" y="1441360"/>
                  </a:lnTo>
                  <a:lnTo>
                    <a:pt x="1065569" y="1448024"/>
                  </a:lnTo>
                  <a:lnTo>
                    <a:pt x="1065569" y="1444216"/>
                  </a:lnTo>
                  <a:lnTo>
                    <a:pt x="1052237" y="1444216"/>
                  </a:lnTo>
                  <a:lnTo>
                    <a:pt x="1045572" y="1448024"/>
                  </a:lnTo>
                  <a:lnTo>
                    <a:pt x="1038906" y="1448024"/>
                  </a:lnTo>
                  <a:lnTo>
                    <a:pt x="1036050" y="1454689"/>
                  </a:lnTo>
                  <a:lnTo>
                    <a:pt x="1026527" y="1444216"/>
                  </a:lnTo>
                  <a:lnTo>
                    <a:pt x="1006529" y="1444216"/>
                  </a:lnTo>
                  <a:lnTo>
                    <a:pt x="993198" y="1427080"/>
                  </a:lnTo>
                  <a:lnTo>
                    <a:pt x="990341" y="1430888"/>
                  </a:lnTo>
                  <a:lnTo>
                    <a:pt x="987484" y="1430888"/>
                  </a:lnTo>
                  <a:lnTo>
                    <a:pt x="984628" y="1434696"/>
                  </a:lnTo>
                  <a:lnTo>
                    <a:pt x="981771" y="1434696"/>
                  </a:lnTo>
                  <a:lnTo>
                    <a:pt x="965583" y="1417559"/>
                  </a:lnTo>
                  <a:lnTo>
                    <a:pt x="965583" y="1424224"/>
                  </a:lnTo>
                  <a:lnTo>
                    <a:pt x="968439" y="1438504"/>
                  </a:lnTo>
                  <a:lnTo>
                    <a:pt x="968439" y="1452784"/>
                  </a:lnTo>
                  <a:lnTo>
                    <a:pt x="965583" y="1456593"/>
                  </a:lnTo>
                  <a:lnTo>
                    <a:pt x="965583" y="1460400"/>
                  </a:lnTo>
                  <a:lnTo>
                    <a:pt x="962726" y="1464209"/>
                  </a:lnTo>
                  <a:lnTo>
                    <a:pt x="962726" y="1470873"/>
                  </a:lnTo>
                  <a:lnTo>
                    <a:pt x="965583" y="1477537"/>
                  </a:lnTo>
                  <a:lnTo>
                    <a:pt x="965583" y="1488009"/>
                  </a:lnTo>
                  <a:lnTo>
                    <a:pt x="958916" y="1491817"/>
                  </a:lnTo>
                  <a:lnTo>
                    <a:pt x="956060" y="1495625"/>
                  </a:lnTo>
                  <a:lnTo>
                    <a:pt x="953203" y="1495625"/>
                  </a:lnTo>
                  <a:lnTo>
                    <a:pt x="946538" y="1488961"/>
                  </a:lnTo>
                  <a:lnTo>
                    <a:pt x="946538" y="1492769"/>
                  </a:lnTo>
                  <a:lnTo>
                    <a:pt x="943681" y="1496577"/>
                  </a:lnTo>
                  <a:lnTo>
                    <a:pt x="943681" y="1503241"/>
                  </a:lnTo>
                  <a:lnTo>
                    <a:pt x="940824" y="1513714"/>
                  </a:lnTo>
                  <a:lnTo>
                    <a:pt x="940824" y="1520378"/>
                  </a:lnTo>
                  <a:lnTo>
                    <a:pt x="947490" y="1534658"/>
                  </a:lnTo>
                  <a:lnTo>
                    <a:pt x="947490" y="1538466"/>
                  </a:lnTo>
                  <a:lnTo>
                    <a:pt x="950347" y="1545131"/>
                  </a:lnTo>
                  <a:lnTo>
                    <a:pt x="963678" y="1545131"/>
                  </a:lnTo>
                  <a:lnTo>
                    <a:pt x="954155" y="1551795"/>
                  </a:lnTo>
                  <a:lnTo>
                    <a:pt x="957012" y="1566075"/>
                  </a:lnTo>
                  <a:lnTo>
                    <a:pt x="963678" y="1562267"/>
                  </a:lnTo>
                  <a:lnTo>
                    <a:pt x="966535" y="1562267"/>
                  </a:lnTo>
                  <a:lnTo>
                    <a:pt x="969392" y="1558458"/>
                  </a:lnTo>
                  <a:lnTo>
                    <a:pt x="976057" y="1558458"/>
                  </a:lnTo>
                  <a:lnTo>
                    <a:pt x="978915" y="1562267"/>
                  </a:lnTo>
                  <a:lnTo>
                    <a:pt x="988437" y="1562267"/>
                  </a:lnTo>
                  <a:lnTo>
                    <a:pt x="995102" y="1558458"/>
                  </a:lnTo>
                  <a:lnTo>
                    <a:pt x="997960" y="1554651"/>
                  </a:lnTo>
                  <a:lnTo>
                    <a:pt x="1000816" y="1547035"/>
                  </a:lnTo>
                  <a:lnTo>
                    <a:pt x="1007482" y="1547035"/>
                  </a:lnTo>
                  <a:lnTo>
                    <a:pt x="1010338" y="1550842"/>
                  </a:lnTo>
                  <a:lnTo>
                    <a:pt x="1010338" y="1554651"/>
                  </a:lnTo>
                  <a:lnTo>
                    <a:pt x="1003673" y="1561315"/>
                  </a:lnTo>
                  <a:lnTo>
                    <a:pt x="1013195" y="1565123"/>
                  </a:lnTo>
                  <a:lnTo>
                    <a:pt x="1022718" y="1554651"/>
                  </a:lnTo>
                  <a:lnTo>
                    <a:pt x="1025574" y="1547035"/>
                  </a:lnTo>
                  <a:lnTo>
                    <a:pt x="1032240" y="1543226"/>
                  </a:lnTo>
                  <a:lnTo>
                    <a:pt x="1035096" y="1536562"/>
                  </a:lnTo>
                  <a:lnTo>
                    <a:pt x="1041763" y="1529898"/>
                  </a:lnTo>
                  <a:lnTo>
                    <a:pt x="1038906" y="1529898"/>
                  </a:lnTo>
                  <a:lnTo>
                    <a:pt x="1032240" y="1523234"/>
                  </a:lnTo>
                  <a:lnTo>
                    <a:pt x="1041763" y="1506097"/>
                  </a:lnTo>
                  <a:lnTo>
                    <a:pt x="1057951" y="1506097"/>
                  </a:lnTo>
                  <a:lnTo>
                    <a:pt x="1064617" y="1491817"/>
                  </a:lnTo>
                  <a:lnTo>
                    <a:pt x="1064617" y="1476585"/>
                  </a:lnTo>
                  <a:lnTo>
                    <a:pt x="1067473" y="1469921"/>
                  </a:lnTo>
                  <a:lnTo>
                    <a:pt x="1074140" y="1466113"/>
                  </a:lnTo>
                  <a:lnTo>
                    <a:pt x="1076996" y="1459449"/>
                  </a:lnTo>
                  <a:lnTo>
                    <a:pt x="1079853" y="1455640"/>
                  </a:lnTo>
                  <a:lnTo>
                    <a:pt x="1082709" y="1448976"/>
                  </a:lnTo>
                  <a:lnTo>
                    <a:pt x="1082709" y="1445168"/>
                  </a:lnTo>
                  <a:lnTo>
                    <a:pt x="1081757" y="1441360"/>
                  </a:lnTo>
                  <a:close/>
                  <a:moveTo>
                    <a:pt x="1094137" y="1430888"/>
                  </a:moveTo>
                  <a:lnTo>
                    <a:pt x="1096993" y="1434696"/>
                  </a:lnTo>
                  <a:lnTo>
                    <a:pt x="1099850" y="1434696"/>
                  </a:lnTo>
                  <a:lnTo>
                    <a:pt x="1106515" y="1430888"/>
                  </a:lnTo>
                  <a:lnTo>
                    <a:pt x="1109372" y="1427080"/>
                  </a:lnTo>
                  <a:lnTo>
                    <a:pt x="1102707" y="1420415"/>
                  </a:lnTo>
                  <a:lnTo>
                    <a:pt x="1094137" y="1430888"/>
                  </a:lnTo>
                  <a:close/>
                  <a:moveTo>
                    <a:pt x="1522650" y="683551"/>
                  </a:moveTo>
                  <a:lnTo>
                    <a:pt x="1522650" y="665463"/>
                  </a:lnTo>
                  <a:lnTo>
                    <a:pt x="1519792" y="654991"/>
                  </a:lnTo>
                  <a:lnTo>
                    <a:pt x="1519792" y="640710"/>
                  </a:lnTo>
                  <a:lnTo>
                    <a:pt x="1516936" y="636902"/>
                  </a:lnTo>
                  <a:lnTo>
                    <a:pt x="1510270" y="636902"/>
                  </a:lnTo>
                  <a:lnTo>
                    <a:pt x="1507414" y="633094"/>
                  </a:lnTo>
                  <a:lnTo>
                    <a:pt x="1500747" y="633094"/>
                  </a:lnTo>
                  <a:lnTo>
                    <a:pt x="1500747" y="622622"/>
                  </a:lnTo>
                  <a:lnTo>
                    <a:pt x="1491225" y="615958"/>
                  </a:lnTo>
                  <a:lnTo>
                    <a:pt x="1491225" y="595013"/>
                  </a:lnTo>
                  <a:lnTo>
                    <a:pt x="1488369" y="591205"/>
                  </a:lnTo>
                  <a:lnTo>
                    <a:pt x="1481702" y="587397"/>
                  </a:lnTo>
                  <a:lnTo>
                    <a:pt x="1478846" y="583589"/>
                  </a:lnTo>
                  <a:lnTo>
                    <a:pt x="1475989" y="583589"/>
                  </a:lnTo>
                  <a:lnTo>
                    <a:pt x="1478846" y="579781"/>
                  </a:lnTo>
                  <a:lnTo>
                    <a:pt x="1485512" y="579781"/>
                  </a:lnTo>
                  <a:lnTo>
                    <a:pt x="1492177" y="575973"/>
                  </a:lnTo>
                  <a:lnTo>
                    <a:pt x="1501699" y="565501"/>
                  </a:lnTo>
                  <a:lnTo>
                    <a:pt x="1498843" y="558837"/>
                  </a:lnTo>
                  <a:lnTo>
                    <a:pt x="1489321" y="548364"/>
                  </a:lnTo>
                  <a:lnTo>
                    <a:pt x="1486464" y="548364"/>
                  </a:lnTo>
                  <a:lnTo>
                    <a:pt x="1486464" y="544556"/>
                  </a:lnTo>
                  <a:lnTo>
                    <a:pt x="1476941" y="534084"/>
                  </a:lnTo>
                  <a:lnTo>
                    <a:pt x="1470276" y="530276"/>
                  </a:lnTo>
                  <a:lnTo>
                    <a:pt x="1467419" y="534084"/>
                  </a:lnTo>
                  <a:lnTo>
                    <a:pt x="1467419" y="548364"/>
                  </a:lnTo>
                  <a:lnTo>
                    <a:pt x="1454087" y="544556"/>
                  </a:lnTo>
                  <a:lnTo>
                    <a:pt x="1454087" y="540748"/>
                  </a:lnTo>
                  <a:lnTo>
                    <a:pt x="1456944" y="536940"/>
                  </a:lnTo>
                  <a:lnTo>
                    <a:pt x="1456944" y="529324"/>
                  </a:lnTo>
                  <a:lnTo>
                    <a:pt x="1459801" y="522660"/>
                  </a:lnTo>
                  <a:lnTo>
                    <a:pt x="1462657" y="512188"/>
                  </a:lnTo>
                  <a:lnTo>
                    <a:pt x="1462657" y="501715"/>
                  </a:lnTo>
                  <a:lnTo>
                    <a:pt x="1459801" y="497907"/>
                  </a:lnTo>
                  <a:lnTo>
                    <a:pt x="1456944" y="491243"/>
                  </a:lnTo>
                  <a:lnTo>
                    <a:pt x="1454087" y="491243"/>
                  </a:lnTo>
                  <a:lnTo>
                    <a:pt x="1444564" y="480771"/>
                  </a:lnTo>
                  <a:lnTo>
                    <a:pt x="1444564" y="476963"/>
                  </a:lnTo>
                  <a:lnTo>
                    <a:pt x="1447422" y="470298"/>
                  </a:lnTo>
                  <a:lnTo>
                    <a:pt x="1447422" y="463634"/>
                  </a:lnTo>
                  <a:lnTo>
                    <a:pt x="1450279" y="453162"/>
                  </a:lnTo>
                  <a:lnTo>
                    <a:pt x="1450279" y="446498"/>
                  </a:lnTo>
                  <a:lnTo>
                    <a:pt x="1443612" y="439834"/>
                  </a:lnTo>
                  <a:lnTo>
                    <a:pt x="1429329" y="429362"/>
                  </a:lnTo>
                  <a:lnTo>
                    <a:pt x="1413141" y="422697"/>
                  </a:lnTo>
                  <a:lnTo>
                    <a:pt x="1403618" y="416033"/>
                  </a:lnTo>
                  <a:lnTo>
                    <a:pt x="1396952" y="412225"/>
                  </a:lnTo>
                  <a:lnTo>
                    <a:pt x="1390286" y="416033"/>
                  </a:lnTo>
                  <a:lnTo>
                    <a:pt x="1387429" y="409369"/>
                  </a:lnTo>
                  <a:lnTo>
                    <a:pt x="1380764" y="402705"/>
                  </a:lnTo>
                  <a:lnTo>
                    <a:pt x="1377907" y="395089"/>
                  </a:lnTo>
                  <a:lnTo>
                    <a:pt x="1371241" y="388425"/>
                  </a:lnTo>
                  <a:lnTo>
                    <a:pt x="1368384" y="377953"/>
                  </a:lnTo>
                  <a:lnTo>
                    <a:pt x="1368384" y="349392"/>
                  </a:lnTo>
                  <a:lnTo>
                    <a:pt x="1371241" y="338920"/>
                  </a:lnTo>
                  <a:lnTo>
                    <a:pt x="1374099" y="332255"/>
                  </a:lnTo>
                  <a:lnTo>
                    <a:pt x="1374099" y="321783"/>
                  </a:lnTo>
                  <a:lnTo>
                    <a:pt x="1371241" y="297031"/>
                  </a:lnTo>
                  <a:lnTo>
                    <a:pt x="1361719" y="272278"/>
                  </a:lnTo>
                  <a:lnTo>
                    <a:pt x="1355054" y="251334"/>
                  </a:lnTo>
                  <a:lnTo>
                    <a:pt x="1355054" y="237053"/>
                  </a:lnTo>
                  <a:lnTo>
                    <a:pt x="1357910" y="230389"/>
                  </a:lnTo>
                  <a:lnTo>
                    <a:pt x="1360767" y="226581"/>
                  </a:lnTo>
                  <a:lnTo>
                    <a:pt x="1360767" y="191356"/>
                  </a:lnTo>
                  <a:lnTo>
                    <a:pt x="1357910" y="184692"/>
                  </a:lnTo>
                  <a:lnTo>
                    <a:pt x="1357910" y="178028"/>
                  </a:lnTo>
                  <a:lnTo>
                    <a:pt x="1344578" y="174220"/>
                  </a:lnTo>
                  <a:lnTo>
                    <a:pt x="1337913" y="170412"/>
                  </a:lnTo>
                  <a:lnTo>
                    <a:pt x="1335055" y="163748"/>
                  </a:lnTo>
                  <a:lnTo>
                    <a:pt x="1328390" y="159940"/>
                  </a:lnTo>
                  <a:lnTo>
                    <a:pt x="1318868" y="159940"/>
                  </a:lnTo>
                  <a:lnTo>
                    <a:pt x="1316010" y="166604"/>
                  </a:lnTo>
                  <a:lnTo>
                    <a:pt x="1313154" y="170412"/>
                  </a:lnTo>
                  <a:lnTo>
                    <a:pt x="1313154" y="166604"/>
                  </a:lnTo>
                  <a:lnTo>
                    <a:pt x="1310297" y="162796"/>
                  </a:lnTo>
                  <a:lnTo>
                    <a:pt x="1307441" y="156131"/>
                  </a:lnTo>
                  <a:lnTo>
                    <a:pt x="1307441" y="135187"/>
                  </a:lnTo>
                  <a:lnTo>
                    <a:pt x="1310297" y="128523"/>
                  </a:lnTo>
                  <a:lnTo>
                    <a:pt x="1310297" y="120907"/>
                  </a:lnTo>
                  <a:lnTo>
                    <a:pt x="1300775" y="106626"/>
                  </a:lnTo>
                  <a:lnTo>
                    <a:pt x="1303632" y="57121"/>
                  </a:lnTo>
                  <a:lnTo>
                    <a:pt x="1296965" y="53313"/>
                  </a:lnTo>
                  <a:lnTo>
                    <a:pt x="1287443" y="42841"/>
                  </a:lnTo>
                  <a:lnTo>
                    <a:pt x="1287443" y="39033"/>
                  </a:lnTo>
                  <a:lnTo>
                    <a:pt x="1290300" y="28561"/>
                  </a:lnTo>
                  <a:lnTo>
                    <a:pt x="1290300" y="14280"/>
                  </a:lnTo>
                  <a:lnTo>
                    <a:pt x="1287443" y="10472"/>
                  </a:lnTo>
                  <a:lnTo>
                    <a:pt x="1277920" y="10472"/>
                  </a:lnTo>
                  <a:lnTo>
                    <a:pt x="1277920" y="0"/>
                  </a:lnTo>
                  <a:lnTo>
                    <a:pt x="1261733" y="6664"/>
                  </a:lnTo>
                  <a:lnTo>
                    <a:pt x="1258875" y="17137"/>
                  </a:lnTo>
                  <a:lnTo>
                    <a:pt x="1252210" y="20945"/>
                  </a:lnTo>
                  <a:lnTo>
                    <a:pt x="1249353" y="24753"/>
                  </a:lnTo>
                  <a:lnTo>
                    <a:pt x="1242688" y="28561"/>
                  </a:lnTo>
                  <a:lnTo>
                    <a:pt x="1242688" y="39033"/>
                  </a:lnTo>
                  <a:lnTo>
                    <a:pt x="1245545" y="45697"/>
                  </a:lnTo>
                  <a:lnTo>
                    <a:pt x="1245545" y="52361"/>
                  </a:lnTo>
                  <a:lnTo>
                    <a:pt x="1248401" y="59978"/>
                  </a:lnTo>
                  <a:lnTo>
                    <a:pt x="1248401" y="66641"/>
                  </a:lnTo>
                  <a:lnTo>
                    <a:pt x="1245545" y="73306"/>
                  </a:lnTo>
                  <a:lnTo>
                    <a:pt x="1238878" y="79970"/>
                  </a:lnTo>
                  <a:lnTo>
                    <a:pt x="1236022" y="86634"/>
                  </a:lnTo>
                  <a:lnTo>
                    <a:pt x="1219833" y="104722"/>
                  </a:lnTo>
                  <a:lnTo>
                    <a:pt x="1229356" y="111387"/>
                  </a:lnTo>
                  <a:lnTo>
                    <a:pt x="1229356" y="115195"/>
                  </a:lnTo>
                  <a:lnTo>
                    <a:pt x="1226500" y="119003"/>
                  </a:lnTo>
                  <a:lnTo>
                    <a:pt x="1219833" y="133283"/>
                  </a:lnTo>
                  <a:lnTo>
                    <a:pt x="1216977" y="137091"/>
                  </a:lnTo>
                  <a:lnTo>
                    <a:pt x="1216977" y="155180"/>
                  </a:lnTo>
                  <a:lnTo>
                    <a:pt x="1219833" y="161844"/>
                  </a:lnTo>
                  <a:lnTo>
                    <a:pt x="1219833" y="168508"/>
                  </a:lnTo>
                  <a:lnTo>
                    <a:pt x="1216977" y="175172"/>
                  </a:lnTo>
                  <a:lnTo>
                    <a:pt x="1207455" y="238957"/>
                  </a:lnTo>
                  <a:lnTo>
                    <a:pt x="1204598" y="253238"/>
                  </a:lnTo>
                  <a:lnTo>
                    <a:pt x="1201740" y="257046"/>
                  </a:lnTo>
                  <a:lnTo>
                    <a:pt x="1195075" y="271326"/>
                  </a:lnTo>
                  <a:lnTo>
                    <a:pt x="1188410" y="277990"/>
                  </a:lnTo>
                  <a:lnTo>
                    <a:pt x="1185553" y="284654"/>
                  </a:lnTo>
                  <a:lnTo>
                    <a:pt x="1182695" y="288463"/>
                  </a:lnTo>
                  <a:lnTo>
                    <a:pt x="1182695" y="302743"/>
                  </a:lnTo>
                  <a:lnTo>
                    <a:pt x="1179839" y="313215"/>
                  </a:lnTo>
                  <a:lnTo>
                    <a:pt x="1176982" y="319879"/>
                  </a:lnTo>
                  <a:lnTo>
                    <a:pt x="1170317" y="323687"/>
                  </a:lnTo>
                  <a:lnTo>
                    <a:pt x="1140797" y="334159"/>
                  </a:lnTo>
                  <a:lnTo>
                    <a:pt x="1134131" y="334159"/>
                  </a:lnTo>
                  <a:lnTo>
                    <a:pt x="1127465" y="337968"/>
                  </a:lnTo>
                  <a:lnTo>
                    <a:pt x="1124608" y="337968"/>
                  </a:lnTo>
                  <a:lnTo>
                    <a:pt x="1124608" y="334159"/>
                  </a:lnTo>
                  <a:lnTo>
                    <a:pt x="1121752" y="330351"/>
                  </a:lnTo>
                  <a:lnTo>
                    <a:pt x="1108420" y="301791"/>
                  </a:lnTo>
                  <a:lnTo>
                    <a:pt x="1105563" y="297983"/>
                  </a:lnTo>
                  <a:lnTo>
                    <a:pt x="1092231" y="287511"/>
                  </a:lnTo>
                  <a:lnTo>
                    <a:pt x="1067473" y="276086"/>
                  </a:lnTo>
                  <a:lnTo>
                    <a:pt x="1047476" y="269422"/>
                  </a:lnTo>
                  <a:lnTo>
                    <a:pt x="1040811" y="265614"/>
                  </a:lnTo>
                  <a:lnTo>
                    <a:pt x="1034144" y="255142"/>
                  </a:lnTo>
                  <a:lnTo>
                    <a:pt x="1027479" y="248478"/>
                  </a:lnTo>
                  <a:lnTo>
                    <a:pt x="1020813" y="234197"/>
                  </a:lnTo>
                  <a:lnTo>
                    <a:pt x="1017957" y="230389"/>
                  </a:lnTo>
                  <a:lnTo>
                    <a:pt x="997960" y="230389"/>
                  </a:lnTo>
                  <a:lnTo>
                    <a:pt x="984628" y="201829"/>
                  </a:lnTo>
                  <a:lnTo>
                    <a:pt x="994150" y="191356"/>
                  </a:lnTo>
                  <a:lnTo>
                    <a:pt x="994150" y="177076"/>
                  </a:lnTo>
                  <a:lnTo>
                    <a:pt x="997006" y="170412"/>
                  </a:lnTo>
                  <a:lnTo>
                    <a:pt x="999864" y="166604"/>
                  </a:lnTo>
                  <a:lnTo>
                    <a:pt x="1006529" y="162796"/>
                  </a:lnTo>
                  <a:lnTo>
                    <a:pt x="1009386" y="158988"/>
                  </a:lnTo>
                  <a:lnTo>
                    <a:pt x="1006529" y="130427"/>
                  </a:lnTo>
                  <a:lnTo>
                    <a:pt x="1016051" y="119955"/>
                  </a:lnTo>
                  <a:lnTo>
                    <a:pt x="1018909" y="123763"/>
                  </a:lnTo>
                  <a:lnTo>
                    <a:pt x="1025574" y="123763"/>
                  </a:lnTo>
                  <a:lnTo>
                    <a:pt x="1028431" y="127571"/>
                  </a:lnTo>
                  <a:lnTo>
                    <a:pt x="1031288" y="127571"/>
                  </a:lnTo>
                  <a:lnTo>
                    <a:pt x="1034144" y="123763"/>
                  </a:lnTo>
                  <a:lnTo>
                    <a:pt x="1037002" y="116147"/>
                  </a:lnTo>
                  <a:lnTo>
                    <a:pt x="1037002" y="101866"/>
                  </a:lnTo>
                  <a:lnTo>
                    <a:pt x="1056999" y="80922"/>
                  </a:lnTo>
                  <a:lnTo>
                    <a:pt x="1054141" y="74258"/>
                  </a:lnTo>
                  <a:lnTo>
                    <a:pt x="1040811" y="59978"/>
                  </a:lnTo>
                  <a:lnTo>
                    <a:pt x="1027479" y="59978"/>
                  </a:lnTo>
                  <a:lnTo>
                    <a:pt x="1017957" y="63786"/>
                  </a:lnTo>
                  <a:lnTo>
                    <a:pt x="1004625" y="70450"/>
                  </a:lnTo>
                  <a:lnTo>
                    <a:pt x="1001768" y="77114"/>
                  </a:lnTo>
                  <a:lnTo>
                    <a:pt x="1001768" y="66641"/>
                  </a:lnTo>
                  <a:lnTo>
                    <a:pt x="985580" y="70450"/>
                  </a:lnTo>
                  <a:lnTo>
                    <a:pt x="976057" y="77114"/>
                  </a:lnTo>
                  <a:lnTo>
                    <a:pt x="973200" y="66641"/>
                  </a:lnTo>
                  <a:lnTo>
                    <a:pt x="953203" y="62833"/>
                  </a:lnTo>
                  <a:lnTo>
                    <a:pt x="950347" y="59025"/>
                  </a:lnTo>
                  <a:lnTo>
                    <a:pt x="943681" y="55217"/>
                  </a:lnTo>
                  <a:lnTo>
                    <a:pt x="940824" y="51409"/>
                  </a:lnTo>
                  <a:lnTo>
                    <a:pt x="934158" y="47601"/>
                  </a:lnTo>
                  <a:lnTo>
                    <a:pt x="911304" y="47601"/>
                  </a:lnTo>
                  <a:lnTo>
                    <a:pt x="904638" y="43793"/>
                  </a:lnTo>
                  <a:lnTo>
                    <a:pt x="897973" y="43793"/>
                  </a:lnTo>
                  <a:lnTo>
                    <a:pt x="897973" y="39985"/>
                  </a:lnTo>
                  <a:lnTo>
                    <a:pt x="895116" y="36177"/>
                  </a:lnTo>
                  <a:lnTo>
                    <a:pt x="888451" y="21897"/>
                  </a:lnTo>
                  <a:lnTo>
                    <a:pt x="885593" y="18088"/>
                  </a:lnTo>
                  <a:lnTo>
                    <a:pt x="882736" y="18088"/>
                  </a:lnTo>
                  <a:lnTo>
                    <a:pt x="882736" y="24753"/>
                  </a:lnTo>
                  <a:lnTo>
                    <a:pt x="879880" y="28561"/>
                  </a:lnTo>
                  <a:lnTo>
                    <a:pt x="873214" y="24753"/>
                  </a:lnTo>
                  <a:lnTo>
                    <a:pt x="870358" y="24753"/>
                  </a:lnTo>
                  <a:lnTo>
                    <a:pt x="863691" y="20945"/>
                  </a:lnTo>
                  <a:lnTo>
                    <a:pt x="854169" y="20945"/>
                  </a:lnTo>
                  <a:lnTo>
                    <a:pt x="854169" y="27609"/>
                  </a:lnTo>
                  <a:lnTo>
                    <a:pt x="857026" y="31417"/>
                  </a:lnTo>
                  <a:lnTo>
                    <a:pt x="847503" y="31417"/>
                  </a:lnTo>
                  <a:lnTo>
                    <a:pt x="844646" y="35225"/>
                  </a:lnTo>
                  <a:lnTo>
                    <a:pt x="844646" y="39033"/>
                  </a:lnTo>
                  <a:lnTo>
                    <a:pt x="847503" y="42841"/>
                  </a:lnTo>
                  <a:lnTo>
                    <a:pt x="854169" y="42841"/>
                  </a:lnTo>
                  <a:lnTo>
                    <a:pt x="867500" y="49505"/>
                  </a:lnTo>
                  <a:lnTo>
                    <a:pt x="870358" y="49505"/>
                  </a:lnTo>
                  <a:lnTo>
                    <a:pt x="877023" y="45697"/>
                  </a:lnTo>
                  <a:lnTo>
                    <a:pt x="879880" y="41889"/>
                  </a:lnTo>
                  <a:lnTo>
                    <a:pt x="896068" y="52361"/>
                  </a:lnTo>
                  <a:lnTo>
                    <a:pt x="893212" y="52361"/>
                  </a:lnTo>
                  <a:lnTo>
                    <a:pt x="890355" y="56169"/>
                  </a:lnTo>
                  <a:lnTo>
                    <a:pt x="870358" y="66641"/>
                  </a:lnTo>
                  <a:lnTo>
                    <a:pt x="857026" y="66641"/>
                  </a:lnTo>
                  <a:lnTo>
                    <a:pt x="847503" y="70450"/>
                  </a:lnTo>
                  <a:lnTo>
                    <a:pt x="824649" y="70450"/>
                  </a:lnTo>
                  <a:lnTo>
                    <a:pt x="817984" y="74258"/>
                  </a:lnTo>
                  <a:lnTo>
                    <a:pt x="808461" y="78066"/>
                  </a:lnTo>
                  <a:lnTo>
                    <a:pt x="801795" y="84730"/>
                  </a:lnTo>
                  <a:lnTo>
                    <a:pt x="792272" y="88538"/>
                  </a:lnTo>
                  <a:lnTo>
                    <a:pt x="785607" y="92346"/>
                  </a:lnTo>
                  <a:lnTo>
                    <a:pt x="782750" y="96154"/>
                  </a:lnTo>
                  <a:lnTo>
                    <a:pt x="779894" y="96154"/>
                  </a:lnTo>
                  <a:lnTo>
                    <a:pt x="779894" y="102818"/>
                  </a:lnTo>
                  <a:lnTo>
                    <a:pt x="777037" y="113290"/>
                  </a:lnTo>
                  <a:lnTo>
                    <a:pt x="777037" y="127571"/>
                  </a:lnTo>
                  <a:lnTo>
                    <a:pt x="779894" y="131379"/>
                  </a:lnTo>
                  <a:lnTo>
                    <a:pt x="786559" y="135187"/>
                  </a:lnTo>
                  <a:lnTo>
                    <a:pt x="789416" y="138995"/>
                  </a:lnTo>
                  <a:lnTo>
                    <a:pt x="763705" y="138995"/>
                  </a:lnTo>
                  <a:lnTo>
                    <a:pt x="747517" y="159940"/>
                  </a:lnTo>
                  <a:lnTo>
                    <a:pt x="747517" y="178028"/>
                  </a:lnTo>
                  <a:lnTo>
                    <a:pt x="744660" y="184692"/>
                  </a:lnTo>
                  <a:lnTo>
                    <a:pt x="744660" y="188500"/>
                  </a:lnTo>
                  <a:lnTo>
                    <a:pt x="747517" y="192308"/>
                  </a:lnTo>
                  <a:lnTo>
                    <a:pt x="754182" y="192308"/>
                  </a:lnTo>
                  <a:lnTo>
                    <a:pt x="767514" y="198972"/>
                  </a:lnTo>
                  <a:lnTo>
                    <a:pt x="770371" y="202781"/>
                  </a:lnTo>
                  <a:lnTo>
                    <a:pt x="770371" y="223725"/>
                  </a:lnTo>
                  <a:lnTo>
                    <a:pt x="757040" y="209445"/>
                  </a:lnTo>
                  <a:lnTo>
                    <a:pt x="740852" y="209445"/>
                  </a:lnTo>
                  <a:lnTo>
                    <a:pt x="734185" y="223725"/>
                  </a:lnTo>
                  <a:lnTo>
                    <a:pt x="714188" y="202781"/>
                  </a:lnTo>
                  <a:lnTo>
                    <a:pt x="711331" y="220869"/>
                  </a:lnTo>
                  <a:lnTo>
                    <a:pt x="698000" y="227533"/>
                  </a:lnTo>
                  <a:lnTo>
                    <a:pt x="700857" y="241813"/>
                  </a:lnTo>
                  <a:lnTo>
                    <a:pt x="684669" y="238005"/>
                  </a:lnTo>
                  <a:lnTo>
                    <a:pt x="700857" y="202781"/>
                  </a:lnTo>
                  <a:lnTo>
                    <a:pt x="698000" y="198972"/>
                  </a:lnTo>
                  <a:lnTo>
                    <a:pt x="695143" y="192308"/>
                  </a:lnTo>
                  <a:lnTo>
                    <a:pt x="695143" y="184692"/>
                  </a:lnTo>
                  <a:lnTo>
                    <a:pt x="692286" y="180884"/>
                  </a:lnTo>
                  <a:lnTo>
                    <a:pt x="685621" y="177076"/>
                  </a:lnTo>
                  <a:lnTo>
                    <a:pt x="676098" y="177076"/>
                  </a:lnTo>
                  <a:lnTo>
                    <a:pt x="669433" y="158988"/>
                  </a:lnTo>
                  <a:lnTo>
                    <a:pt x="669433" y="155180"/>
                  </a:lnTo>
                  <a:lnTo>
                    <a:pt x="672289" y="151371"/>
                  </a:lnTo>
                  <a:lnTo>
                    <a:pt x="672289" y="144707"/>
                  </a:lnTo>
                  <a:lnTo>
                    <a:pt x="669433" y="138043"/>
                  </a:lnTo>
                  <a:lnTo>
                    <a:pt x="666576" y="134235"/>
                  </a:lnTo>
                  <a:lnTo>
                    <a:pt x="659910" y="130427"/>
                  </a:lnTo>
                  <a:lnTo>
                    <a:pt x="653244" y="134235"/>
                  </a:lnTo>
                  <a:lnTo>
                    <a:pt x="650388" y="138043"/>
                  </a:lnTo>
                  <a:lnTo>
                    <a:pt x="643721" y="141851"/>
                  </a:lnTo>
                  <a:lnTo>
                    <a:pt x="643721" y="148515"/>
                  </a:lnTo>
                  <a:lnTo>
                    <a:pt x="646579" y="152323"/>
                  </a:lnTo>
                  <a:lnTo>
                    <a:pt x="646579" y="158988"/>
                  </a:lnTo>
                  <a:lnTo>
                    <a:pt x="626582" y="155180"/>
                  </a:lnTo>
                  <a:lnTo>
                    <a:pt x="629438" y="173268"/>
                  </a:lnTo>
                  <a:lnTo>
                    <a:pt x="619915" y="169460"/>
                  </a:lnTo>
                  <a:lnTo>
                    <a:pt x="610393" y="173268"/>
                  </a:lnTo>
                  <a:lnTo>
                    <a:pt x="613250" y="177076"/>
                  </a:lnTo>
                  <a:lnTo>
                    <a:pt x="613250" y="187548"/>
                  </a:lnTo>
                  <a:lnTo>
                    <a:pt x="610393" y="194212"/>
                  </a:lnTo>
                  <a:lnTo>
                    <a:pt x="607537" y="198021"/>
                  </a:lnTo>
                  <a:lnTo>
                    <a:pt x="600870" y="201829"/>
                  </a:lnTo>
                  <a:lnTo>
                    <a:pt x="598014" y="205637"/>
                  </a:lnTo>
                  <a:lnTo>
                    <a:pt x="604679" y="184692"/>
                  </a:lnTo>
                  <a:lnTo>
                    <a:pt x="591348" y="198972"/>
                  </a:lnTo>
                  <a:lnTo>
                    <a:pt x="581825" y="198972"/>
                  </a:lnTo>
                  <a:lnTo>
                    <a:pt x="578969" y="205637"/>
                  </a:lnTo>
                  <a:lnTo>
                    <a:pt x="576112" y="209445"/>
                  </a:lnTo>
                  <a:lnTo>
                    <a:pt x="576112" y="216109"/>
                  </a:lnTo>
                  <a:lnTo>
                    <a:pt x="578969" y="222773"/>
                  </a:lnTo>
                  <a:lnTo>
                    <a:pt x="578969" y="226581"/>
                  </a:lnTo>
                  <a:lnTo>
                    <a:pt x="581825" y="233245"/>
                  </a:lnTo>
                  <a:lnTo>
                    <a:pt x="555163" y="218965"/>
                  </a:lnTo>
                  <a:lnTo>
                    <a:pt x="552306" y="239909"/>
                  </a:lnTo>
                  <a:lnTo>
                    <a:pt x="545640" y="243717"/>
                  </a:lnTo>
                  <a:lnTo>
                    <a:pt x="552306" y="257998"/>
                  </a:lnTo>
                  <a:lnTo>
                    <a:pt x="565637" y="257998"/>
                  </a:lnTo>
                  <a:lnTo>
                    <a:pt x="562780" y="268470"/>
                  </a:lnTo>
                  <a:lnTo>
                    <a:pt x="523738" y="272278"/>
                  </a:lnTo>
                  <a:lnTo>
                    <a:pt x="520881" y="268470"/>
                  </a:lnTo>
                  <a:lnTo>
                    <a:pt x="514216" y="264662"/>
                  </a:lnTo>
                  <a:lnTo>
                    <a:pt x="511358" y="264662"/>
                  </a:lnTo>
                  <a:lnTo>
                    <a:pt x="504693" y="268470"/>
                  </a:lnTo>
                  <a:lnTo>
                    <a:pt x="501836" y="272278"/>
                  </a:lnTo>
                  <a:lnTo>
                    <a:pt x="504693" y="278942"/>
                  </a:lnTo>
                  <a:lnTo>
                    <a:pt x="504693" y="282750"/>
                  </a:lnTo>
                  <a:lnTo>
                    <a:pt x="507550" y="289414"/>
                  </a:lnTo>
                  <a:lnTo>
                    <a:pt x="510406" y="293223"/>
                  </a:lnTo>
                  <a:lnTo>
                    <a:pt x="510406" y="311311"/>
                  </a:lnTo>
                  <a:lnTo>
                    <a:pt x="507550" y="325591"/>
                  </a:lnTo>
                  <a:lnTo>
                    <a:pt x="510406" y="346536"/>
                  </a:lnTo>
                  <a:lnTo>
                    <a:pt x="500884" y="346536"/>
                  </a:lnTo>
                  <a:lnTo>
                    <a:pt x="498028" y="300839"/>
                  </a:lnTo>
                  <a:lnTo>
                    <a:pt x="488505" y="294174"/>
                  </a:lnTo>
                  <a:lnTo>
                    <a:pt x="488505" y="277038"/>
                  </a:lnTo>
                  <a:lnTo>
                    <a:pt x="478983" y="277038"/>
                  </a:lnTo>
                  <a:lnTo>
                    <a:pt x="469460" y="291319"/>
                  </a:lnTo>
                  <a:lnTo>
                    <a:pt x="453271" y="309407"/>
                  </a:lnTo>
                  <a:lnTo>
                    <a:pt x="443749" y="316071"/>
                  </a:lnTo>
                  <a:lnTo>
                    <a:pt x="437083" y="322735"/>
                  </a:lnTo>
                  <a:lnTo>
                    <a:pt x="434226" y="330351"/>
                  </a:lnTo>
                  <a:lnTo>
                    <a:pt x="434226" y="348440"/>
                  </a:lnTo>
                  <a:lnTo>
                    <a:pt x="437083" y="352248"/>
                  </a:lnTo>
                  <a:lnTo>
                    <a:pt x="437083" y="358912"/>
                  </a:lnTo>
                  <a:lnTo>
                    <a:pt x="439940" y="358912"/>
                  </a:lnTo>
                  <a:lnTo>
                    <a:pt x="449462" y="369384"/>
                  </a:lnTo>
                  <a:lnTo>
                    <a:pt x="446606" y="376048"/>
                  </a:lnTo>
                  <a:lnTo>
                    <a:pt x="437083" y="379856"/>
                  </a:lnTo>
                  <a:lnTo>
                    <a:pt x="427561" y="386521"/>
                  </a:lnTo>
                  <a:lnTo>
                    <a:pt x="414229" y="394137"/>
                  </a:lnTo>
                  <a:lnTo>
                    <a:pt x="414229" y="404609"/>
                  </a:lnTo>
                  <a:lnTo>
                    <a:pt x="398041" y="422697"/>
                  </a:lnTo>
                  <a:lnTo>
                    <a:pt x="388519" y="426506"/>
                  </a:lnTo>
                  <a:lnTo>
                    <a:pt x="381852" y="433170"/>
                  </a:lnTo>
                  <a:lnTo>
                    <a:pt x="368521" y="439834"/>
                  </a:lnTo>
                  <a:lnTo>
                    <a:pt x="348524" y="443642"/>
                  </a:lnTo>
                  <a:lnTo>
                    <a:pt x="332336" y="447450"/>
                  </a:lnTo>
                  <a:lnTo>
                    <a:pt x="325669" y="447450"/>
                  </a:lnTo>
                  <a:lnTo>
                    <a:pt x="296150" y="443642"/>
                  </a:lnTo>
                  <a:lnTo>
                    <a:pt x="273296" y="454114"/>
                  </a:lnTo>
                  <a:lnTo>
                    <a:pt x="243776" y="457922"/>
                  </a:lnTo>
                  <a:lnTo>
                    <a:pt x="240920" y="465538"/>
                  </a:lnTo>
                  <a:lnTo>
                    <a:pt x="231397" y="465538"/>
                  </a:lnTo>
                  <a:lnTo>
                    <a:pt x="224731" y="469347"/>
                  </a:lnTo>
                  <a:lnTo>
                    <a:pt x="221875" y="473155"/>
                  </a:lnTo>
                  <a:lnTo>
                    <a:pt x="215208" y="476963"/>
                  </a:lnTo>
                  <a:lnTo>
                    <a:pt x="208543" y="483627"/>
                  </a:lnTo>
                  <a:lnTo>
                    <a:pt x="192354" y="483627"/>
                  </a:lnTo>
                  <a:lnTo>
                    <a:pt x="182832" y="487435"/>
                  </a:lnTo>
                  <a:lnTo>
                    <a:pt x="176166" y="491243"/>
                  </a:lnTo>
                  <a:lnTo>
                    <a:pt x="173309" y="497907"/>
                  </a:lnTo>
                  <a:lnTo>
                    <a:pt x="166644" y="501715"/>
                  </a:lnTo>
                  <a:lnTo>
                    <a:pt x="163787" y="508379"/>
                  </a:lnTo>
                  <a:lnTo>
                    <a:pt x="160931" y="512188"/>
                  </a:lnTo>
                  <a:lnTo>
                    <a:pt x="160931" y="515996"/>
                  </a:lnTo>
                  <a:lnTo>
                    <a:pt x="158073" y="515996"/>
                  </a:lnTo>
                  <a:lnTo>
                    <a:pt x="155217" y="519804"/>
                  </a:lnTo>
                  <a:lnTo>
                    <a:pt x="145695" y="519804"/>
                  </a:lnTo>
                  <a:lnTo>
                    <a:pt x="139028" y="523612"/>
                  </a:lnTo>
                  <a:lnTo>
                    <a:pt x="132363" y="523612"/>
                  </a:lnTo>
                  <a:lnTo>
                    <a:pt x="125697" y="527420"/>
                  </a:lnTo>
                  <a:lnTo>
                    <a:pt x="122841" y="531228"/>
                  </a:lnTo>
                  <a:lnTo>
                    <a:pt x="116174" y="535036"/>
                  </a:lnTo>
                  <a:lnTo>
                    <a:pt x="113318" y="545508"/>
                  </a:lnTo>
                  <a:lnTo>
                    <a:pt x="90464" y="570261"/>
                  </a:lnTo>
                  <a:lnTo>
                    <a:pt x="90464" y="574069"/>
                  </a:lnTo>
                  <a:lnTo>
                    <a:pt x="97129" y="535036"/>
                  </a:lnTo>
                  <a:lnTo>
                    <a:pt x="87607" y="538844"/>
                  </a:lnTo>
                  <a:lnTo>
                    <a:pt x="74276" y="574069"/>
                  </a:lnTo>
                  <a:lnTo>
                    <a:pt x="58087" y="609294"/>
                  </a:lnTo>
                  <a:lnTo>
                    <a:pt x="58087" y="619766"/>
                  </a:lnTo>
                  <a:lnTo>
                    <a:pt x="60944" y="623574"/>
                  </a:lnTo>
                  <a:lnTo>
                    <a:pt x="67610" y="627382"/>
                  </a:lnTo>
                  <a:lnTo>
                    <a:pt x="70467" y="627382"/>
                  </a:lnTo>
                  <a:lnTo>
                    <a:pt x="67610" y="634046"/>
                  </a:lnTo>
                  <a:lnTo>
                    <a:pt x="60944" y="637854"/>
                  </a:lnTo>
                  <a:lnTo>
                    <a:pt x="58087" y="644518"/>
                  </a:lnTo>
                  <a:lnTo>
                    <a:pt x="39042" y="657847"/>
                  </a:lnTo>
                  <a:lnTo>
                    <a:pt x="39042" y="664511"/>
                  </a:lnTo>
                  <a:lnTo>
                    <a:pt x="41899" y="674983"/>
                  </a:lnTo>
                  <a:lnTo>
                    <a:pt x="41899" y="681647"/>
                  </a:lnTo>
                  <a:lnTo>
                    <a:pt x="48565" y="695928"/>
                  </a:lnTo>
                  <a:lnTo>
                    <a:pt x="48565" y="702592"/>
                  </a:lnTo>
                  <a:lnTo>
                    <a:pt x="58087" y="723536"/>
                  </a:lnTo>
                  <a:lnTo>
                    <a:pt x="60944" y="734008"/>
                  </a:lnTo>
                  <a:lnTo>
                    <a:pt x="63800" y="741624"/>
                  </a:lnTo>
                  <a:lnTo>
                    <a:pt x="63800" y="748289"/>
                  </a:lnTo>
                  <a:lnTo>
                    <a:pt x="60944" y="748289"/>
                  </a:lnTo>
                  <a:lnTo>
                    <a:pt x="54278" y="741624"/>
                  </a:lnTo>
                  <a:lnTo>
                    <a:pt x="51422" y="734008"/>
                  </a:lnTo>
                  <a:lnTo>
                    <a:pt x="41899" y="723536"/>
                  </a:lnTo>
                  <a:lnTo>
                    <a:pt x="39042" y="716872"/>
                  </a:lnTo>
                  <a:lnTo>
                    <a:pt x="29520" y="713064"/>
                  </a:lnTo>
                  <a:lnTo>
                    <a:pt x="39042" y="741624"/>
                  </a:lnTo>
                  <a:lnTo>
                    <a:pt x="19045" y="723536"/>
                  </a:lnTo>
                  <a:lnTo>
                    <a:pt x="19045" y="754953"/>
                  </a:lnTo>
                  <a:lnTo>
                    <a:pt x="35233" y="790178"/>
                  </a:lnTo>
                  <a:lnTo>
                    <a:pt x="38090" y="793986"/>
                  </a:lnTo>
                  <a:lnTo>
                    <a:pt x="38090" y="800650"/>
                  </a:lnTo>
                  <a:lnTo>
                    <a:pt x="35233" y="804458"/>
                  </a:lnTo>
                  <a:lnTo>
                    <a:pt x="32377" y="811122"/>
                  </a:lnTo>
                  <a:lnTo>
                    <a:pt x="32377" y="817786"/>
                  </a:lnTo>
                  <a:lnTo>
                    <a:pt x="29520" y="824450"/>
                  </a:lnTo>
                  <a:lnTo>
                    <a:pt x="32377" y="828259"/>
                  </a:lnTo>
                  <a:lnTo>
                    <a:pt x="35233" y="834922"/>
                  </a:lnTo>
                  <a:lnTo>
                    <a:pt x="44755" y="845395"/>
                  </a:lnTo>
                  <a:lnTo>
                    <a:pt x="47613" y="852059"/>
                  </a:lnTo>
                  <a:lnTo>
                    <a:pt x="50470" y="855867"/>
                  </a:lnTo>
                  <a:lnTo>
                    <a:pt x="53326" y="862531"/>
                  </a:lnTo>
                  <a:lnTo>
                    <a:pt x="53326" y="880620"/>
                  </a:lnTo>
                  <a:lnTo>
                    <a:pt x="50470" y="887284"/>
                  </a:lnTo>
                  <a:lnTo>
                    <a:pt x="47613" y="891092"/>
                  </a:lnTo>
                  <a:lnTo>
                    <a:pt x="50470" y="901564"/>
                  </a:lnTo>
                  <a:lnTo>
                    <a:pt x="50470" y="908228"/>
                  </a:lnTo>
                  <a:lnTo>
                    <a:pt x="53326" y="918701"/>
                  </a:lnTo>
                  <a:lnTo>
                    <a:pt x="53326" y="929173"/>
                  </a:lnTo>
                  <a:lnTo>
                    <a:pt x="56183" y="932981"/>
                  </a:lnTo>
                  <a:lnTo>
                    <a:pt x="56183" y="936789"/>
                  </a:lnTo>
                  <a:lnTo>
                    <a:pt x="53326" y="936789"/>
                  </a:lnTo>
                  <a:lnTo>
                    <a:pt x="43803" y="947261"/>
                  </a:lnTo>
                  <a:lnTo>
                    <a:pt x="46661" y="951069"/>
                  </a:lnTo>
                  <a:lnTo>
                    <a:pt x="46661" y="957733"/>
                  </a:lnTo>
                  <a:lnTo>
                    <a:pt x="49517" y="964398"/>
                  </a:lnTo>
                  <a:lnTo>
                    <a:pt x="49517" y="971062"/>
                  </a:lnTo>
                  <a:lnTo>
                    <a:pt x="52374" y="974870"/>
                  </a:lnTo>
                  <a:lnTo>
                    <a:pt x="52374" y="978678"/>
                  </a:lnTo>
                  <a:lnTo>
                    <a:pt x="55231" y="978678"/>
                  </a:lnTo>
                  <a:lnTo>
                    <a:pt x="58087" y="982486"/>
                  </a:lnTo>
                  <a:lnTo>
                    <a:pt x="67610" y="1003430"/>
                  </a:lnTo>
                  <a:lnTo>
                    <a:pt x="67610" y="1011046"/>
                  </a:lnTo>
                  <a:lnTo>
                    <a:pt x="58087" y="1031991"/>
                  </a:lnTo>
                  <a:lnTo>
                    <a:pt x="48565" y="1042463"/>
                  </a:lnTo>
                  <a:lnTo>
                    <a:pt x="48565" y="1067216"/>
                  </a:lnTo>
                  <a:lnTo>
                    <a:pt x="45709" y="1077688"/>
                  </a:lnTo>
                  <a:lnTo>
                    <a:pt x="32377" y="1091968"/>
                  </a:lnTo>
                  <a:lnTo>
                    <a:pt x="22854" y="1091968"/>
                  </a:lnTo>
                  <a:lnTo>
                    <a:pt x="16188" y="1095776"/>
                  </a:lnTo>
                  <a:lnTo>
                    <a:pt x="9523" y="1091968"/>
                  </a:lnTo>
                  <a:lnTo>
                    <a:pt x="2857" y="1091968"/>
                  </a:lnTo>
                  <a:lnTo>
                    <a:pt x="0" y="1123385"/>
                  </a:lnTo>
                  <a:lnTo>
                    <a:pt x="6665" y="1123385"/>
                  </a:lnTo>
                  <a:lnTo>
                    <a:pt x="13332" y="1127193"/>
                  </a:lnTo>
                  <a:lnTo>
                    <a:pt x="22854" y="1127193"/>
                  </a:lnTo>
                  <a:lnTo>
                    <a:pt x="29520" y="1131001"/>
                  </a:lnTo>
                  <a:lnTo>
                    <a:pt x="39042" y="1141473"/>
                  </a:lnTo>
                  <a:lnTo>
                    <a:pt x="41899" y="1148138"/>
                  </a:lnTo>
                  <a:lnTo>
                    <a:pt x="58087" y="1144329"/>
                  </a:lnTo>
                  <a:lnTo>
                    <a:pt x="60944" y="1150994"/>
                  </a:lnTo>
                  <a:lnTo>
                    <a:pt x="74276" y="1157658"/>
                  </a:lnTo>
                  <a:lnTo>
                    <a:pt x="94273" y="1157658"/>
                  </a:lnTo>
                  <a:lnTo>
                    <a:pt x="114270" y="1150994"/>
                  </a:lnTo>
                  <a:lnTo>
                    <a:pt x="127602" y="1150994"/>
                  </a:lnTo>
                  <a:lnTo>
                    <a:pt x="127602" y="1140522"/>
                  </a:lnTo>
                  <a:lnTo>
                    <a:pt x="124745" y="1136713"/>
                  </a:lnTo>
                  <a:lnTo>
                    <a:pt x="144742" y="1140522"/>
                  </a:lnTo>
                  <a:lnTo>
                    <a:pt x="151408" y="1130049"/>
                  </a:lnTo>
                  <a:lnTo>
                    <a:pt x="174262" y="1126241"/>
                  </a:lnTo>
                  <a:lnTo>
                    <a:pt x="194259" y="1105297"/>
                  </a:lnTo>
                  <a:lnTo>
                    <a:pt x="200925" y="1101488"/>
                  </a:lnTo>
                  <a:lnTo>
                    <a:pt x="203782" y="1101488"/>
                  </a:lnTo>
                  <a:lnTo>
                    <a:pt x="229492" y="1115769"/>
                  </a:lnTo>
                  <a:lnTo>
                    <a:pt x="232349" y="1111961"/>
                  </a:lnTo>
                  <a:lnTo>
                    <a:pt x="259012" y="1097681"/>
                  </a:lnTo>
                  <a:lnTo>
                    <a:pt x="261869" y="1093872"/>
                  </a:lnTo>
                  <a:lnTo>
                    <a:pt x="264726" y="1093872"/>
                  </a:lnTo>
                  <a:lnTo>
                    <a:pt x="271392" y="1097681"/>
                  </a:lnTo>
                  <a:lnTo>
                    <a:pt x="274249" y="1101488"/>
                  </a:lnTo>
                  <a:lnTo>
                    <a:pt x="280914" y="1101488"/>
                  </a:lnTo>
                  <a:lnTo>
                    <a:pt x="287579" y="1105297"/>
                  </a:lnTo>
                  <a:lnTo>
                    <a:pt x="290437" y="1105297"/>
                  </a:lnTo>
                  <a:lnTo>
                    <a:pt x="299959" y="1101488"/>
                  </a:lnTo>
                  <a:lnTo>
                    <a:pt x="313291" y="1094825"/>
                  </a:lnTo>
                  <a:lnTo>
                    <a:pt x="316147" y="1094825"/>
                  </a:lnTo>
                  <a:lnTo>
                    <a:pt x="322813" y="1098632"/>
                  </a:lnTo>
                  <a:lnTo>
                    <a:pt x="329479" y="1098632"/>
                  </a:lnTo>
                  <a:lnTo>
                    <a:pt x="339001" y="1102441"/>
                  </a:lnTo>
                  <a:lnTo>
                    <a:pt x="345668" y="1102441"/>
                  </a:lnTo>
                  <a:lnTo>
                    <a:pt x="352333" y="1098632"/>
                  </a:lnTo>
                  <a:lnTo>
                    <a:pt x="355190" y="1094825"/>
                  </a:lnTo>
                  <a:lnTo>
                    <a:pt x="355190" y="1080544"/>
                  </a:lnTo>
                  <a:lnTo>
                    <a:pt x="361855" y="1080544"/>
                  </a:lnTo>
                  <a:lnTo>
                    <a:pt x="364713" y="1076736"/>
                  </a:lnTo>
                  <a:lnTo>
                    <a:pt x="367569" y="1076736"/>
                  </a:lnTo>
                  <a:lnTo>
                    <a:pt x="370426" y="1072928"/>
                  </a:lnTo>
                  <a:lnTo>
                    <a:pt x="373282" y="1065312"/>
                  </a:lnTo>
                  <a:lnTo>
                    <a:pt x="379948" y="1044367"/>
                  </a:lnTo>
                  <a:lnTo>
                    <a:pt x="386614" y="1037703"/>
                  </a:lnTo>
                  <a:lnTo>
                    <a:pt x="393280" y="1033895"/>
                  </a:lnTo>
                  <a:lnTo>
                    <a:pt x="402803" y="1030087"/>
                  </a:lnTo>
                  <a:lnTo>
                    <a:pt x="409468" y="1030087"/>
                  </a:lnTo>
                  <a:lnTo>
                    <a:pt x="418990" y="1033895"/>
                  </a:lnTo>
                  <a:lnTo>
                    <a:pt x="432322" y="1033895"/>
                  </a:lnTo>
                  <a:lnTo>
                    <a:pt x="445654" y="1027231"/>
                  </a:lnTo>
                  <a:lnTo>
                    <a:pt x="455176" y="1023423"/>
                  </a:lnTo>
                  <a:lnTo>
                    <a:pt x="464699" y="1016759"/>
                  </a:lnTo>
                  <a:lnTo>
                    <a:pt x="474221" y="1012950"/>
                  </a:lnTo>
                  <a:lnTo>
                    <a:pt x="494219" y="1012950"/>
                  </a:lnTo>
                  <a:lnTo>
                    <a:pt x="497075" y="1016759"/>
                  </a:lnTo>
                  <a:lnTo>
                    <a:pt x="503741" y="1016759"/>
                  </a:lnTo>
                  <a:lnTo>
                    <a:pt x="510406" y="1020566"/>
                  </a:lnTo>
                  <a:lnTo>
                    <a:pt x="526595" y="1016759"/>
                  </a:lnTo>
                  <a:lnTo>
                    <a:pt x="565637" y="995814"/>
                  </a:lnTo>
                  <a:lnTo>
                    <a:pt x="581825" y="989150"/>
                  </a:lnTo>
                  <a:lnTo>
                    <a:pt x="595157" y="985342"/>
                  </a:lnTo>
                  <a:lnTo>
                    <a:pt x="618011" y="981534"/>
                  </a:lnTo>
                  <a:lnTo>
                    <a:pt x="638008" y="977726"/>
                  </a:lnTo>
                  <a:lnTo>
                    <a:pt x="663718" y="977726"/>
                  </a:lnTo>
                  <a:lnTo>
                    <a:pt x="670385" y="971062"/>
                  </a:lnTo>
                  <a:lnTo>
                    <a:pt x="679907" y="981534"/>
                  </a:lnTo>
                  <a:lnTo>
                    <a:pt x="686573" y="985342"/>
                  </a:lnTo>
                  <a:lnTo>
                    <a:pt x="693239" y="992006"/>
                  </a:lnTo>
                  <a:lnTo>
                    <a:pt x="706570" y="998670"/>
                  </a:lnTo>
                  <a:lnTo>
                    <a:pt x="716092" y="1002478"/>
                  </a:lnTo>
                  <a:lnTo>
                    <a:pt x="722759" y="1002478"/>
                  </a:lnTo>
                  <a:lnTo>
                    <a:pt x="725615" y="998670"/>
                  </a:lnTo>
                  <a:lnTo>
                    <a:pt x="725615" y="1002478"/>
                  </a:lnTo>
                  <a:lnTo>
                    <a:pt x="728472" y="1006286"/>
                  </a:lnTo>
                  <a:lnTo>
                    <a:pt x="731329" y="1012950"/>
                  </a:lnTo>
                  <a:lnTo>
                    <a:pt x="734185" y="1016759"/>
                  </a:lnTo>
                  <a:lnTo>
                    <a:pt x="743708" y="1016759"/>
                  </a:lnTo>
                  <a:lnTo>
                    <a:pt x="746565" y="1012950"/>
                  </a:lnTo>
                  <a:lnTo>
                    <a:pt x="746565" y="1023423"/>
                  </a:lnTo>
                  <a:lnTo>
                    <a:pt x="753230" y="1023423"/>
                  </a:lnTo>
                  <a:lnTo>
                    <a:pt x="756088" y="1027231"/>
                  </a:lnTo>
                  <a:lnTo>
                    <a:pt x="756088" y="1033895"/>
                  </a:lnTo>
                  <a:lnTo>
                    <a:pt x="749421" y="1048175"/>
                  </a:lnTo>
                  <a:lnTo>
                    <a:pt x="746565" y="1051984"/>
                  </a:lnTo>
                  <a:lnTo>
                    <a:pt x="743708" y="1058647"/>
                  </a:lnTo>
                  <a:lnTo>
                    <a:pt x="753230" y="1076736"/>
                  </a:lnTo>
                  <a:lnTo>
                    <a:pt x="762753" y="1069120"/>
                  </a:lnTo>
                  <a:lnTo>
                    <a:pt x="772275" y="1090065"/>
                  </a:lnTo>
                  <a:lnTo>
                    <a:pt x="772275" y="1093872"/>
                  </a:lnTo>
                  <a:lnTo>
                    <a:pt x="775133" y="1097681"/>
                  </a:lnTo>
                  <a:lnTo>
                    <a:pt x="775133" y="1111961"/>
                  </a:lnTo>
                  <a:lnTo>
                    <a:pt x="777989" y="1118625"/>
                  </a:lnTo>
                  <a:lnTo>
                    <a:pt x="777989" y="1125289"/>
                  </a:lnTo>
                  <a:lnTo>
                    <a:pt x="768466" y="1125289"/>
                  </a:lnTo>
                  <a:lnTo>
                    <a:pt x="761801" y="1121481"/>
                  </a:lnTo>
                  <a:lnTo>
                    <a:pt x="758944" y="1121481"/>
                  </a:lnTo>
                  <a:lnTo>
                    <a:pt x="761801" y="1142426"/>
                  </a:lnTo>
                  <a:lnTo>
                    <a:pt x="781798" y="1142426"/>
                  </a:lnTo>
                  <a:lnTo>
                    <a:pt x="784655" y="1146233"/>
                  </a:lnTo>
                  <a:lnTo>
                    <a:pt x="784655" y="1150042"/>
                  </a:lnTo>
                  <a:lnTo>
                    <a:pt x="794178" y="1150042"/>
                  </a:lnTo>
                  <a:lnTo>
                    <a:pt x="794178" y="1143377"/>
                  </a:lnTo>
                  <a:lnTo>
                    <a:pt x="791320" y="1132905"/>
                  </a:lnTo>
                  <a:lnTo>
                    <a:pt x="791320" y="1126241"/>
                  </a:lnTo>
                  <a:lnTo>
                    <a:pt x="794178" y="1119577"/>
                  </a:lnTo>
                  <a:lnTo>
                    <a:pt x="797034" y="1115769"/>
                  </a:lnTo>
                  <a:lnTo>
                    <a:pt x="810365" y="1109105"/>
                  </a:lnTo>
                  <a:lnTo>
                    <a:pt x="817032" y="1109105"/>
                  </a:lnTo>
                  <a:lnTo>
                    <a:pt x="819888" y="1105297"/>
                  </a:lnTo>
                  <a:lnTo>
                    <a:pt x="826554" y="1101488"/>
                  </a:lnTo>
                  <a:lnTo>
                    <a:pt x="833220" y="1094825"/>
                  </a:lnTo>
                  <a:lnTo>
                    <a:pt x="836077" y="1088160"/>
                  </a:lnTo>
                  <a:lnTo>
                    <a:pt x="845599" y="1077688"/>
                  </a:lnTo>
                  <a:lnTo>
                    <a:pt x="845599" y="1073880"/>
                  </a:lnTo>
                  <a:lnTo>
                    <a:pt x="858930" y="1077688"/>
                  </a:lnTo>
                  <a:lnTo>
                    <a:pt x="868452" y="1046271"/>
                  </a:lnTo>
                  <a:lnTo>
                    <a:pt x="884641" y="1046271"/>
                  </a:lnTo>
                  <a:lnTo>
                    <a:pt x="891307" y="1042463"/>
                  </a:lnTo>
                  <a:lnTo>
                    <a:pt x="897973" y="1035799"/>
                  </a:lnTo>
                  <a:lnTo>
                    <a:pt x="905590" y="1025327"/>
                  </a:lnTo>
                  <a:lnTo>
                    <a:pt x="905590" y="1021519"/>
                  </a:lnTo>
                  <a:lnTo>
                    <a:pt x="908448" y="1025327"/>
                  </a:lnTo>
                  <a:lnTo>
                    <a:pt x="908448" y="1031991"/>
                  </a:lnTo>
                  <a:lnTo>
                    <a:pt x="911304" y="1038655"/>
                  </a:lnTo>
                  <a:lnTo>
                    <a:pt x="911304" y="1042463"/>
                  </a:lnTo>
                  <a:lnTo>
                    <a:pt x="904638" y="1049127"/>
                  </a:lnTo>
                  <a:lnTo>
                    <a:pt x="901781" y="1055791"/>
                  </a:lnTo>
                  <a:lnTo>
                    <a:pt x="895116" y="1059600"/>
                  </a:lnTo>
                  <a:lnTo>
                    <a:pt x="892259" y="1063407"/>
                  </a:lnTo>
                  <a:lnTo>
                    <a:pt x="878928" y="1063407"/>
                  </a:lnTo>
                  <a:lnTo>
                    <a:pt x="876071" y="1070072"/>
                  </a:lnTo>
                  <a:lnTo>
                    <a:pt x="885593" y="1091016"/>
                  </a:lnTo>
                  <a:lnTo>
                    <a:pt x="878928" y="1091016"/>
                  </a:lnTo>
                  <a:lnTo>
                    <a:pt x="876071" y="1094825"/>
                  </a:lnTo>
                  <a:lnTo>
                    <a:pt x="869406" y="1098632"/>
                  </a:lnTo>
                  <a:lnTo>
                    <a:pt x="849407" y="1119577"/>
                  </a:lnTo>
                  <a:lnTo>
                    <a:pt x="849407" y="1126241"/>
                  </a:lnTo>
                  <a:lnTo>
                    <a:pt x="846551" y="1130049"/>
                  </a:lnTo>
                  <a:lnTo>
                    <a:pt x="843694" y="1136713"/>
                  </a:lnTo>
                  <a:lnTo>
                    <a:pt x="837029" y="1144329"/>
                  </a:lnTo>
                  <a:lnTo>
                    <a:pt x="823697" y="1150994"/>
                  </a:lnTo>
                  <a:lnTo>
                    <a:pt x="820840" y="1154802"/>
                  </a:lnTo>
                  <a:lnTo>
                    <a:pt x="820840" y="1157658"/>
                  </a:lnTo>
                  <a:lnTo>
                    <a:pt x="823697" y="1161466"/>
                  </a:lnTo>
                  <a:lnTo>
                    <a:pt x="839885" y="1161466"/>
                  </a:lnTo>
                  <a:lnTo>
                    <a:pt x="846551" y="1157658"/>
                  </a:lnTo>
                  <a:lnTo>
                    <a:pt x="853217" y="1157658"/>
                  </a:lnTo>
                  <a:lnTo>
                    <a:pt x="859883" y="1150994"/>
                  </a:lnTo>
                  <a:lnTo>
                    <a:pt x="869406" y="1130049"/>
                  </a:lnTo>
                  <a:lnTo>
                    <a:pt x="872262" y="1126241"/>
                  </a:lnTo>
                  <a:lnTo>
                    <a:pt x="875119" y="1119577"/>
                  </a:lnTo>
                  <a:lnTo>
                    <a:pt x="881784" y="1115769"/>
                  </a:lnTo>
                  <a:lnTo>
                    <a:pt x="884641" y="1111961"/>
                  </a:lnTo>
                  <a:lnTo>
                    <a:pt x="884641" y="1122433"/>
                  </a:lnTo>
                  <a:lnTo>
                    <a:pt x="887497" y="1129097"/>
                  </a:lnTo>
                  <a:lnTo>
                    <a:pt x="887497" y="1143377"/>
                  </a:lnTo>
                  <a:lnTo>
                    <a:pt x="880832" y="1150042"/>
                  </a:lnTo>
                  <a:lnTo>
                    <a:pt x="874167" y="1153849"/>
                  </a:lnTo>
                  <a:lnTo>
                    <a:pt x="867500" y="1160514"/>
                  </a:lnTo>
                  <a:lnTo>
                    <a:pt x="867500" y="1170986"/>
                  </a:lnTo>
                  <a:lnTo>
                    <a:pt x="870358" y="1174794"/>
                  </a:lnTo>
                  <a:lnTo>
                    <a:pt x="873214" y="1174794"/>
                  </a:lnTo>
                  <a:lnTo>
                    <a:pt x="882736" y="1178602"/>
                  </a:lnTo>
                  <a:lnTo>
                    <a:pt x="898925" y="1178602"/>
                  </a:lnTo>
                  <a:lnTo>
                    <a:pt x="901781" y="1185267"/>
                  </a:lnTo>
                  <a:lnTo>
                    <a:pt x="888451" y="1199547"/>
                  </a:lnTo>
                  <a:lnTo>
                    <a:pt x="888451" y="1203355"/>
                  </a:lnTo>
                  <a:lnTo>
                    <a:pt x="891307" y="1207163"/>
                  </a:lnTo>
                  <a:lnTo>
                    <a:pt x="900829" y="1228108"/>
                  </a:lnTo>
                  <a:lnTo>
                    <a:pt x="903686" y="1231915"/>
                  </a:lnTo>
                  <a:lnTo>
                    <a:pt x="903686" y="1238580"/>
                  </a:lnTo>
                  <a:lnTo>
                    <a:pt x="877023" y="1267140"/>
                  </a:lnTo>
                  <a:lnTo>
                    <a:pt x="877023" y="1273804"/>
                  </a:lnTo>
                  <a:lnTo>
                    <a:pt x="883689" y="1281421"/>
                  </a:lnTo>
                  <a:lnTo>
                    <a:pt x="886545" y="1288085"/>
                  </a:lnTo>
                  <a:lnTo>
                    <a:pt x="899877" y="1294749"/>
                  </a:lnTo>
                  <a:lnTo>
                    <a:pt x="906542" y="1301413"/>
                  </a:lnTo>
                  <a:lnTo>
                    <a:pt x="913209" y="1305221"/>
                  </a:lnTo>
                  <a:lnTo>
                    <a:pt x="926541" y="1319501"/>
                  </a:lnTo>
                  <a:lnTo>
                    <a:pt x="933206" y="1323310"/>
                  </a:lnTo>
                  <a:lnTo>
                    <a:pt x="972248" y="1323310"/>
                  </a:lnTo>
                  <a:lnTo>
                    <a:pt x="985580" y="1337590"/>
                  </a:lnTo>
                  <a:lnTo>
                    <a:pt x="995102" y="1341398"/>
                  </a:lnTo>
                  <a:lnTo>
                    <a:pt x="1011290" y="1337590"/>
                  </a:lnTo>
                  <a:lnTo>
                    <a:pt x="1027479" y="1330926"/>
                  </a:lnTo>
                  <a:lnTo>
                    <a:pt x="1043667" y="1320453"/>
                  </a:lnTo>
                  <a:lnTo>
                    <a:pt x="1050333" y="1316645"/>
                  </a:lnTo>
                  <a:lnTo>
                    <a:pt x="1050333" y="1302365"/>
                  </a:lnTo>
                  <a:lnTo>
                    <a:pt x="1056999" y="1295701"/>
                  </a:lnTo>
                  <a:lnTo>
                    <a:pt x="1059856" y="1295701"/>
                  </a:lnTo>
                  <a:lnTo>
                    <a:pt x="1066521" y="1302365"/>
                  </a:lnTo>
                  <a:lnTo>
                    <a:pt x="1066521" y="1319501"/>
                  </a:lnTo>
                  <a:lnTo>
                    <a:pt x="1076044" y="1319501"/>
                  </a:lnTo>
                  <a:lnTo>
                    <a:pt x="1069378" y="1333782"/>
                  </a:lnTo>
                  <a:lnTo>
                    <a:pt x="1078901" y="1333782"/>
                  </a:lnTo>
                  <a:lnTo>
                    <a:pt x="1078901" y="1340446"/>
                  </a:lnTo>
                  <a:lnTo>
                    <a:pt x="1081757" y="1344254"/>
                  </a:lnTo>
                  <a:lnTo>
                    <a:pt x="1084614" y="1350918"/>
                  </a:lnTo>
                  <a:lnTo>
                    <a:pt x="1087470" y="1354726"/>
                  </a:lnTo>
                  <a:lnTo>
                    <a:pt x="1094137" y="1354726"/>
                  </a:lnTo>
                  <a:lnTo>
                    <a:pt x="1100802" y="1348062"/>
                  </a:lnTo>
                  <a:lnTo>
                    <a:pt x="1103659" y="1348062"/>
                  </a:lnTo>
                  <a:lnTo>
                    <a:pt x="1106515" y="1344254"/>
                  </a:lnTo>
                  <a:lnTo>
                    <a:pt x="1116038" y="1340446"/>
                  </a:lnTo>
                  <a:lnTo>
                    <a:pt x="1122704" y="1336638"/>
                  </a:lnTo>
                  <a:lnTo>
                    <a:pt x="1125560" y="1332830"/>
                  </a:lnTo>
                  <a:lnTo>
                    <a:pt x="1132227" y="1329022"/>
                  </a:lnTo>
                  <a:lnTo>
                    <a:pt x="1145558" y="1314741"/>
                  </a:lnTo>
                  <a:lnTo>
                    <a:pt x="1152224" y="1310933"/>
                  </a:lnTo>
                  <a:lnTo>
                    <a:pt x="1158889" y="1304269"/>
                  </a:lnTo>
                  <a:lnTo>
                    <a:pt x="1165555" y="1300461"/>
                  </a:lnTo>
                  <a:lnTo>
                    <a:pt x="1162698" y="1293797"/>
                  </a:lnTo>
                  <a:lnTo>
                    <a:pt x="1182695" y="1287132"/>
                  </a:lnTo>
                  <a:lnTo>
                    <a:pt x="1189362" y="1293797"/>
                  </a:lnTo>
                  <a:lnTo>
                    <a:pt x="1198884" y="1293797"/>
                  </a:lnTo>
                  <a:lnTo>
                    <a:pt x="1218881" y="1289989"/>
                  </a:lnTo>
                  <a:lnTo>
                    <a:pt x="1241736" y="1283325"/>
                  </a:lnTo>
                  <a:lnTo>
                    <a:pt x="1251258" y="1272852"/>
                  </a:lnTo>
                  <a:lnTo>
                    <a:pt x="1257923" y="1255716"/>
                  </a:lnTo>
                  <a:lnTo>
                    <a:pt x="1260781" y="1238580"/>
                  </a:lnTo>
                  <a:lnTo>
                    <a:pt x="1263637" y="1228108"/>
                  </a:lnTo>
                  <a:lnTo>
                    <a:pt x="1266494" y="1221443"/>
                  </a:lnTo>
                  <a:lnTo>
                    <a:pt x="1282682" y="1203355"/>
                  </a:lnTo>
                  <a:lnTo>
                    <a:pt x="1285539" y="1203355"/>
                  </a:lnTo>
                  <a:lnTo>
                    <a:pt x="1285539" y="1189074"/>
                  </a:lnTo>
                  <a:lnTo>
                    <a:pt x="1288396" y="1189074"/>
                  </a:lnTo>
                  <a:lnTo>
                    <a:pt x="1291252" y="1185267"/>
                  </a:lnTo>
                  <a:lnTo>
                    <a:pt x="1297919" y="1181458"/>
                  </a:lnTo>
                  <a:lnTo>
                    <a:pt x="1304584" y="1174794"/>
                  </a:lnTo>
                  <a:lnTo>
                    <a:pt x="1307441" y="1168130"/>
                  </a:lnTo>
                  <a:lnTo>
                    <a:pt x="1316964" y="1157658"/>
                  </a:lnTo>
                  <a:lnTo>
                    <a:pt x="1316964" y="1143377"/>
                  </a:lnTo>
                  <a:lnTo>
                    <a:pt x="1319820" y="1135761"/>
                  </a:lnTo>
                  <a:lnTo>
                    <a:pt x="1322677" y="1125289"/>
                  </a:lnTo>
                  <a:lnTo>
                    <a:pt x="1325533" y="1118625"/>
                  </a:lnTo>
                  <a:lnTo>
                    <a:pt x="1341722" y="1101488"/>
                  </a:lnTo>
                  <a:lnTo>
                    <a:pt x="1348387" y="1091016"/>
                  </a:lnTo>
                  <a:lnTo>
                    <a:pt x="1361719" y="1076736"/>
                  </a:lnTo>
                  <a:lnTo>
                    <a:pt x="1368384" y="1072928"/>
                  </a:lnTo>
                  <a:lnTo>
                    <a:pt x="1375051" y="1065312"/>
                  </a:lnTo>
                  <a:lnTo>
                    <a:pt x="1377907" y="1058647"/>
                  </a:lnTo>
                  <a:lnTo>
                    <a:pt x="1377907" y="1051984"/>
                  </a:lnTo>
                  <a:lnTo>
                    <a:pt x="1380764" y="1045319"/>
                  </a:lnTo>
                  <a:lnTo>
                    <a:pt x="1380764" y="1041511"/>
                  </a:lnTo>
                  <a:lnTo>
                    <a:pt x="1394096" y="1041511"/>
                  </a:lnTo>
                  <a:lnTo>
                    <a:pt x="1407427" y="1034847"/>
                  </a:lnTo>
                  <a:lnTo>
                    <a:pt x="1414093" y="1024375"/>
                  </a:lnTo>
                  <a:lnTo>
                    <a:pt x="1427425" y="1010094"/>
                  </a:lnTo>
                  <a:lnTo>
                    <a:pt x="1440756" y="992006"/>
                  </a:lnTo>
                  <a:lnTo>
                    <a:pt x="1450279" y="977726"/>
                  </a:lnTo>
                  <a:lnTo>
                    <a:pt x="1456944" y="971062"/>
                  </a:lnTo>
                  <a:lnTo>
                    <a:pt x="1456944" y="972014"/>
                  </a:lnTo>
                  <a:lnTo>
                    <a:pt x="1459801" y="961542"/>
                  </a:lnTo>
                  <a:lnTo>
                    <a:pt x="1459801" y="947261"/>
                  </a:lnTo>
                  <a:lnTo>
                    <a:pt x="1462657" y="936789"/>
                  </a:lnTo>
                  <a:lnTo>
                    <a:pt x="1465515" y="932981"/>
                  </a:lnTo>
                  <a:lnTo>
                    <a:pt x="1472180" y="922508"/>
                  </a:lnTo>
                  <a:lnTo>
                    <a:pt x="1485512" y="905372"/>
                  </a:lnTo>
                  <a:lnTo>
                    <a:pt x="1495034" y="876812"/>
                  </a:lnTo>
                  <a:lnTo>
                    <a:pt x="1508366" y="855867"/>
                  </a:lnTo>
                  <a:lnTo>
                    <a:pt x="1515031" y="838731"/>
                  </a:lnTo>
                  <a:lnTo>
                    <a:pt x="1517888" y="832066"/>
                  </a:lnTo>
                  <a:lnTo>
                    <a:pt x="1517888" y="814930"/>
                  </a:lnTo>
                  <a:lnTo>
                    <a:pt x="1511222" y="800650"/>
                  </a:lnTo>
                  <a:lnTo>
                    <a:pt x="1520744" y="769233"/>
                  </a:lnTo>
                  <a:lnTo>
                    <a:pt x="1527411" y="758761"/>
                  </a:lnTo>
                  <a:lnTo>
                    <a:pt x="1530267" y="744480"/>
                  </a:lnTo>
                  <a:lnTo>
                    <a:pt x="1530267" y="719728"/>
                  </a:lnTo>
                  <a:lnTo>
                    <a:pt x="1527411" y="702592"/>
                  </a:lnTo>
                  <a:lnTo>
                    <a:pt x="1527411" y="692119"/>
                  </a:lnTo>
                  <a:lnTo>
                    <a:pt x="1522650" y="683551"/>
                  </a:lnTo>
                  <a:close/>
                  <a:moveTo>
                    <a:pt x="799891" y="1183362"/>
                  </a:moveTo>
                  <a:lnTo>
                    <a:pt x="793226" y="1183362"/>
                  </a:lnTo>
                  <a:lnTo>
                    <a:pt x="780846" y="1190979"/>
                  </a:lnTo>
                  <a:lnTo>
                    <a:pt x="780846" y="1194787"/>
                  </a:lnTo>
                  <a:lnTo>
                    <a:pt x="787511" y="1201451"/>
                  </a:lnTo>
                  <a:lnTo>
                    <a:pt x="787511" y="1205259"/>
                  </a:lnTo>
                  <a:lnTo>
                    <a:pt x="797034" y="1205259"/>
                  </a:lnTo>
                  <a:lnTo>
                    <a:pt x="803700" y="1201451"/>
                  </a:lnTo>
                  <a:lnTo>
                    <a:pt x="806556" y="1197643"/>
                  </a:lnTo>
                  <a:lnTo>
                    <a:pt x="816079" y="1197643"/>
                  </a:lnTo>
                  <a:lnTo>
                    <a:pt x="818936" y="1193834"/>
                  </a:lnTo>
                  <a:lnTo>
                    <a:pt x="828458" y="1193834"/>
                  </a:lnTo>
                  <a:lnTo>
                    <a:pt x="831316" y="1190027"/>
                  </a:lnTo>
                  <a:lnTo>
                    <a:pt x="817984" y="1190027"/>
                  </a:lnTo>
                  <a:lnTo>
                    <a:pt x="811317" y="1183362"/>
                  </a:lnTo>
                  <a:lnTo>
                    <a:pt x="799891" y="1183362"/>
                  </a:lnTo>
                  <a:close/>
                  <a:moveTo>
                    <a:pt x="829410" y="37129"/>
                  </a:moveTo>
                  <a:lnTo>
                    <a:pt x="826554" y="33321"/>
                  </a:lnTo>
                  <a:lnTo>
                    <a:pt x="823697" y="33321"/>
                  </a:lnTo>
                  <a:lnTo>
                    <a:pt x="817032" y="37129"/>
                  </a:lnTo>
                  <a:lnTo>
                    <a:pt x="814175" y="40937"/>
                  </a:lnTo>
                  <a:lnTo>
                    <a:pt x="811317" y="47601"/>
                  </a:lnTo>
                  <a:lnTo>
                    <a:pt x="811317" y="58073"/>
                  </a:lnTo>
                  <a:lnTo>
                    <a:pt x="817984" y="58073"/>
                  </a:lnTo>
                  <a:lnTo>
                    <a:pt x="820840" y="50457"/>
                  </a:lnTo>
                  <a:lnTo>
                    <a:pt x="827506" y="43793"/>
                  </a:lnTo>
                  <a:lnTo>
                    <a:pt x="829410" y="37129"/>
                  </a:lnTo>
                  <a:close/>
                </a:path>
              </a:pathLst>
            </a:custGeom>
            <a:solidFill>
              <a:srgbClr val="AFABAB"/>
            </a:solidFill>
            <a:ln w="9518" cap="flat">
              <a:noFill/>
              <a:prstDash val="solid"/>
              <a:miter/>
            </a:ln>
          </p:spPr>
          <p:txBody>
            <a:bodyPr rtlCol="0" anchor="ctr"/>
            <a:lstStyle/>
            <a:p>
              <a:endParaRPr lang="en-US" noProof="0" dirty="0"/>
            </a:p>
          </p:txBody>
        </p:sp>
        <p:sp>
          <p:nvSpPr>
            <p:cNvPr id="6540" name="Serbest Form 6539">
              <a:extLst>
                <a:ext uri="{FF2B5EF4-FFF2-40B4-BE49-F238E27FC236}">
                  <a16:creationId xmlns:a16="http://schemas.microsoft.com/office/drawing/2014/main" id="{9C6B416C-ECE5-1248-894A-0807A6E47445}"/>
                </a:ext>
              </a:extLst>
            </p:cNvPr>
            <p:cNvSpPr/>
            <p:nvPr/>
          </p:nvSpPr>
          <p:spPr>
            <a:xfrm>
              <a:off x="9852630" y="4489551"/>
              <a:ext cx="1530266" cy="1566075"/>
            </a:xfrm>
            <a:custGeom>
              <a:avLst/>
              <a:gdLst>
                <a:gd name="connsiteX0" fmla="*/ 1104611 w 1530266"/>
                <a:gd name="connsiteY0" fmla="*/ 1409943 h 1566075"/>
                <a:gd name="connsiteX1" fmla="*/ 1095089 w 1530266"/>
                <a:gd name="connsiteY1" fmla="*/ 1385191 h 1566075"/>
                <a:gd name="connsiteX2" fmla="*/ 1085566 w 1530266"/>
                <a:gd name="connsiteY2" fmla="*/ 1395663 h 1566075"/>
                <a:gd name="connsiteX3" fmla="*/ 1085566 w 1530266"/>
                <a:gd name="connsiteY3" fmla="*/ 1406135 h 1566075"/>
                <a:gd name="connsiteX4" fmla="*/ 1092231 w 1530266"/>
                <a:gd name="connsiteY4" fmla="*/ 1412799 h 1566075"/>
                <a:gd name="connsiteX5" fmla="*/ 1101754 w 1530266"/>
                <a:gd name="connsiteY5" fmla="*/ 1412799 h 1566075"/>
                <a:gd name="connsiteX6" fmla="*/ 1104611 w 1530266"/>
                <a:gd name="connsiteY6" fmla="*/ 1409943 h 1566075"/>
                <a:gd name="connsiteX7" fmla="*/ 960822 w 1530266"/>
                <a:gd name="connsiteY7" fmla="*/ 1370911 h 1566075"/>
                <a:gd name="connsiteX8" fmla="*/ 954155 w 1530266"/>
                <a:gd name="connsiteY8" fmla="*/ 1395663 h 1566075"/>
                <a:gd name="connsiteX9" fmla="*/ 983676 w 1530266"/>
                <a:gd name="connsiteY9" fmla="*/ 1367102 h 1566075"/>
                <a:gd name="connsiteX10" fmla="*/ 960822 w 1530266"/>
                <a:gd name="connsiteY10" fmla="*/ 1370911 h 1566075"/>
                <a:gd name="connsiteX11" fmla="*/ 1032240 w 1530266"/>
                <a:gd name="connsiteY11" fmla="*/ 143755 h 1566075"/>
                <a:gd name="connsiteX12" fmla="*/ 1025574 w 1530266"/>
                <a:gd name="connsiteY12" fmla="*/ 150420 h 1566075"/>
                <a:gd name="connsiteX13" fmla="*/ 1025574 w 1530266"/>
                <a:gd name="connsiteY13" fmla="*/ 157083 h 1566075"/>
                <a:gd name="connsiteX14" fmla="*/ 1022718 w 1530266"/>
                <a:gd name="connsiteY14" fmla="*/ 163748 h 1566075"/>
                <a:gd name="connsiteX15" fmla="*/ 1022718 w 1530266"/>
                <a:gd name="connsiteY15" fmla="*/ 170412 h 1566075"/>
                <a:gd name="connsiteX16" fmla="*/ 1029383 w 1530266"/>
                <a:gd name="connsiteY16" fmla="*/ 174220 h 1566075"/>
                <a:gd name="connsiteX17" fmla="*/ 1042715 w 1530266"/>
                <a:gd name="connsiteY17" fmla="*/ 174220 h 1566075"/>
                <a:gd name="connsiteX18" fmla="*/ 1045572 w 1530266"/>
                <a:gd name="connsiteY18" fmla="*/ 170412 h 1566075"/>
                <a:gd name="connsiteX19" fmla="*/ 1048428 w 1530266"/>
                <a:gd name="connsiteY19" fmla="*/ 170412 h 1566075"/>
                <a:gd name="connsiteX20" fmla="*/ 1045572 w 1530266"/>
                <a:gd name="connsiteY20" fmla="*/ 163748 h 1566075"/>
                <a:gd name="connsiteX21" fmla="*/ 1048428 w 1530266"/>
                <a:gd name="connsiteY21" fmla="*/ 145659 h 1566075"/>
                <a:gd name="connsiteX22" fmla="*/ 1041763 w 1530266"/>
                <a:gd name="connsiteY22" fmla="*/ 145659 h 1566075"/>
                <a:gd name="connsiteX23" fmla="*/ 1035096 w 1530266"/>
                <a:gd name="connsiteY23" fmla="*/ 141851 h 1566075"/>
                <a:gd name="connsiteX24" fmla="*/ 1032240 w 1530266"/>
                <a:gd name="connsiteY24" fmla="*/ 143755 h 1566075"/>
                <a:gd name="connsiteX25" fmla="*/ 1081757 w 1530266"/>
                <a:gd name="connsiteY25" fmla="*/ 1441360 h 1566075"/>
                <a:gd name="connsiteX26" fmla="*/ 1072234 w 1530266"/>
                <a:gd name="connsiteY26" fmla="*/ 1441360 h 1566075"/>
                <a:gd name="connsiteX27" fmla="*/ 1065569 w 1530266"/>
                <a:gd name="connsiteY27" fmla="*/ 1448024 h 1566075"/>
                <a:gd name="connsiteX28" fmla="*/ 1065569 w 1530266"/>
                <a:gd name="connsiteY28" fmla="*/ 1444216 h 1566075"/>
                <a:gd name="connsiteX29" fmla="*/ 1052237 w 1530266"/>
                <a:gd name="connsiteY29" fmla="*/ 1444216 h 1566075"/>
                <a:gd name="connsiteX30" fmla="*/ 1045572 w 1530266"/>
                <a:gd name="connsiteY30" fmla="*/ 1448024 h 1566075"/>
                <a:gd name="connsiteX31" fmla="*/ 1038906 w 1530266"/>
                <a:gd name="connsiteY31" fmla="*/ 1448024 h 1566075"/>
                <a:gd name="connsiteX32" fmla="*/ 1036050 w 1530266"/>
                <a:gd name="connsiteY32" fmla="*/ 1454689 h 1566075"/>
                <a:gd name="connsiteX33" fmla="*/ 1026527 w 1530266"/>
                <a:gd name="connsiteY33" fmla="*/ 1444216 h 1566075"/>
                <a:gd name="connsiteX34" fmla="*/ 1006529 w 1530266"/>
                <a:gd name="connsiteY34" fmla="*/ 1444216 h 1566075"/>
                <a:gd name="connsiteX35" fmla="*/ 993198 w 1530266"/>
                <a:gd name="connsiteY35" fmla="*/ 1427080 h 1566075"/>
                <a:gd name="connsiteX36" fmla="*/ 990341 w 1530266"/>
                <a:gd name="connsiteY36" fmla="*/ 1430888 h 1566075"/>
                <a:gd name="connsiteX37" fmla="*/ 987484 w 1530266"/>
                <a:gd name="connsiteY37" fmla="*/ 1430888 h 1566075"/>
                <a:gd name="connsiteX38" fmla="*/ 984628 w 1530266"/>
                <a:gd name="connsiteY38" fmla="*/ 1434696 h 1566075"/>
                <a:gd name="connsiteX39" fmla="*/ 981771 w 1530266"/>
                <a:gd name="connsiteY39" fmla="*/ 1434696 h 1566075"/>
                <a:gd name="connsiteX40" fmla="*/ 965583 w 1530266"/>
                <a:gd name="connsiteY40" fmla="*/ 1417559 h 1566075"/>
                <a:gd name="connsiteX41" fmla="*/ 965583 w 1530266"/>
                <a:gd name="connsiteY41" fmla="*/ 1424224 h 1566075"/>
                <a:gd name="connsiteX42" fmla="*/ 968439 w 1530266"/>
                <a:gd name="connsiteY42" fmla="*/ 1438504 h 1566075"/>
                <a:gd name="connsiteX43" fmla="*/ 968439 w 1530266"/>
                <a:gd name="connsiteY43" fmla="*/ 1452784 h 1566075"/>
                <a:gd name="connsiteX44" fmla="*/ 965583 w 1530266"/>
                <a:gd name="connsiteY44" fmla="*/ 1456593 h 1566075"/>
                <a:gd name="connsiteX45" fmla="*/ 965583 w 1530266"/>
                <a:gd name="connsiteY45" fmla="*/ 1460400 h 1566075"/>
                <a:gd name="connsiteX46" fmla="*/ 962726 w 1530266"/>
                <a:gd name="connsiteY46" fmla="*/ 1464209 h 1566075"/>
                <a:gd name="connsiteX47" fmla="*/ 962726 w 1530266"/>
                <a:gd name="connsiteY47" fmla="*/ 1470873 h 1566075"/>
                <a:gd name="connsiteX48" fmla="*/ 965583 w 1530266"/>
                <a:gd name="connsiteY48" fmla="*/ 1477537 h 1566075"/>
                <a:gd name="connsiteX49" fmla="*/ 965583 w 1530266"/>
                <a:gd name="connsiteY49" fmla="*/ 1488009 h 1566075"/>
                <a:gd name="connsiteX50" fmla="*/ 958916 w 1530266"/>
                <a:gd name="connsiteY50" fmla="*/ 1491817 h 1566075"/>
                <a:gd name="connsiteX51" fmla="*/ 956060 w 1530266"/>
                <a:gd name="connsiteY51" fmla="*/ 1495625 h 1566075"/>
                <a:gd name="connsiteX52" fmla="*/ 953203 w 1530266"/>
                <a:gd name="connsiteY52" fmla="*/ 1495625 h 1566075"/>
                <a:gd name="connsiteX53" fmla="*/ 946538 w 1530266"/>
                <a:gd name="connsiteY53" fmla="*/ 1488961 h 1566075"/>
                <a:gd name="connsiteX54" fmla="*/ 946538 w 1530266"/>
                <a:gd name="connsiteY54" fmla="*/ 1492769 h 1566075"/>
                <a:gd name="connsiteX55" fmla="*/ 943681 w 1530266"/>
                <a:gd name="connsiteY55" fmla="*/ 1496577 h 1566075"/>
                <a:gd name="connsiteX56" fmla="*/ 943681 w 1530266"/>
                <a:gd name="connsiteY56" fmla="*/ 1503241 h 1566075"/>
                <a:gd name="connsiteX57" fmla="*/ 940824 w 1530266"/>
                <a:gd name="connsiteY57" fmla="*/ 1513714 h 1566075"/>
                <a:gd name="connsiteX58" fmla="*/ 940824 w 1530266"/>
                <a:gd name="connsiteY58" fmla="*/ 1520378 h 1566075"/>
                <a:gd name="connsiteX59" fmla="*/ 947490 w 1530266"/>
                <a:gd name="connsiteY59" fmla="*/ 1534658 h 1566075"/>
                <a:gd name="connsiteX60" fmla="*/ 947490 w 1530266"/>
                <a:gd name="connsiteY60" fmla="*/ 1538466 h 1566075"/>
                <a:gd name="connsiteX61" fmla="*/ 950347 w 1530266"/>
                <a:gd name="connsiteY61" fmla="*/ 1545131 h 1566075"/>
                <a:gd name="connsiteX62" fmla="*/ 963678 w 1530266"/>
                <a:gd name="connsiteY62" fmla="*/ 1545131 h 1566075"/>
                <a:gd name="connsiteX63" fmla="*/ 954155 w 1530266"/>
                <a:gd name="connsiteY63" fmla="*/ 1551795 h 1566075"/>
                <a:gd name="connsiteX64" fmla="*/ 957012 w 1530266"/>
                <a:gd name="connsiteY64" fmla="*/ 1566075 h 1566075"/>
                <a:gd name="connsiteX65" fmla="*/ 963678 w 1530266"/>
                <a:gd name="connsiteY65" fmla="*/ 1562267 h 1566075"/>
                <a:gd name="connsiteX66" fmla="*/ 966535 w 1530266"/>
                <a:gd name="connsiteY66" fmla="*/ 1562267 h 1566075"/>
                <a:gd name="connsiteX67" fmla="*/ 969392 w 1530266"/>
                <a:gd name="connsiteY67" fmla="*/ 1558458 h 1566075"/>
                <a:gd name="connsiteX68" fmla="*/ 976057 w 1530266"/>
                <a:gd name="connsiteY68" fmla="*/ 1558458 h 1566075"/>
                <a:gd name="connsiteX69" fmla="*/ 978915 w 1530266"/>
                <a:gd name="connsiteY69" fmla="*/ 1562267 h 1566075"/>
                <a:gd name="connsiteX70" fmla="*/ 988437 w 1530266"/>
                <a:gd name="connsiteY70" fmla="*/ 1562267 h 1566075"/>
                <a:gd name="connsiteX71" fmla="*/ 995102 w 1530266"/>
                <a:gd name="connsiteY71" fmla="*/ 1558458 h 1566075"/>
                <a:gd name="connsiteX72" fmla="*/ 997960 w 1530266"/>
                <a:gd name="connsiteY72" fmla="*/ 1554651 h 1566075"/>
                <a:gd name="connsiteX73" fmla="*/ 1000816 w 1530266"/>
                <a:gd name="connsiteY73" fmla="*/ 1547035 h 1566075"/>
                <a:gd name="connsiteX74" fmla="*/ 1007482 w 1530266"/>
                <a:gd name="connsiteY74" fmla="*/ 1547035 h 1566075"/>
                <a:gd name="connsiteX75" fmla="*/ 1010338 w 1530266"/>
                <a:gd name="connsiteY75" fmla="*/ 1550842 h 1566075"/>
                <a:gd name="connsiteX76" fmla="*/ 1010338 w 1530266"/>
                <a:gd name="connsiteY76" fmla="*/ 1554651 h 1566075"/>
                <a:gd name="connsiteX77" fmla="*/ 1003673 w 1530266"/>
                <a:gd name="connsiteY77" fmla="*/ 1561315 h 1566075"/>
                <a:gd name="connsiteX78" fmla="*/ 1013195 w 1530266"/>
                <a:gd name="connsiteY78" fmla="*/ 1565123 h 1566075"/>
                <a:gd name="connsiteX79" fmla="*/ 1022718 w 1530266"/>
                <a:gd name="connsiteY79" fmla="*/ 1554651 h 1566075"/>
                <a:gd name="connsiteX80" fmla="*/ 1025574 w 1530266"/>
                <a:gd name="connsiteY80" fmla="*/ 1547035 h 1566075"/>
                <a:gd name="connsiteX81" fmla="*/ 1032240 w 1530266"/>
                <a:gd name="connsiteY81" fmla="*/ 1543226 h 1566075"/>
                <a:gd name="connsiteX82" fmla="*/ 1035096 w 1530266"/>
                <a:gd name="connsiteY82" fmla="*/ 1536562 h 1566075"/>
                <a:gd name="connsiteX83" fmla="*/ 1041763 w 1530266"/>
                <a:gd name="connsiteY83" fmla="*/ 1529898 h 1566075"/>
                <a:gd name="connsiteX84" fmla="*/ 1038906 w 1530266"/>
                <a:gd name="connsiteY84" fmla="*/ 1529898 h 1566075"/>
                <a:gd name="connsiteX85" fmla="*/ 1032240 w 1530266"/>
                <a:gd name="connsiteY85" fmla="*/ 1523234 h 1566075"/>
                <a:gd name="connsiteX86" fmla="*/ 1041763 w 1530266"/>
                <a:gd name="connsiteY86" fmla="*/ 1506097 h 1566075"/>
                <a:gd name="connsiteX87" fmla="*/ 1057951 w 1530266"/>
                <a:gd name="connsiteY87" fmla="*/ 1506097 h 1566075"/>
                <a:gd name="connsiteX88" fmla="*/ 1064617 w 1530266"/>
                <a:gd name="connsiteY88" fmla="*/ 1491817 h 1566075"/>
                <a:gd name="connsiteX89" fmla="*/ 1064617 w 1530266"/>
                <a:gd name="connsiteY89" fmla="*/ 1476585 h 1566075"/>
                <a:gd name="connsiteX90" fmla="*/ 1067473 w 1530266"/>
                <a:gd name="connsiteY90" fmla="*/ 1469921 h 1566075"/>
                <a:gd name="connsiteX91" fmla="*/ 1074140 w 1530266"/>
                <a:gd name="connsiteY91" fmla="*/ 1466113 h 1566075"/>
                <a:gd name="connsiteX92" fmla="*/ 1076996 w 1530266"/>
                <a:gd name="connsiteY92" fmla="*/ 1459449 h 1566075"/>
                <a:gd name="connsiteX93" fmla="*/ 1079853 w 1530266"/>
                <a:gd name="connsiteY93" fmla="*/ 1455640 h 1566075"/>
                <a:gd name="connsiteX94" fmla="*/ 1082709 w 1530266"/>
                <a:gd name="connsiteY94" fmla="*/ 1448976 h 1566075"/>
                <a:gd name="connsiteX95" fmla="*/ 1082709 w 1530266"/>
                <a:gd name="connsiteY95" fmla="*/ 1445168 h 1566075"/>
                <a:gd name="connsiteX96" fmla="*/ 1081757 w 1530266"/>
                <a:gd name="connsiteY96" fmla="*/ 1441360 h 1566075"/>
                <a:gd name="connsiteX97" fmla="*/ 1094137 w 1530266"/>
                <a:gd name="connsiteY97" fmla="*/ 1430888 h 1566075"/>
                <a:gd name="connsiteX98" fmla="*/ 1096993 w 1530266"/>
                <a:gd name="connsiteY98" fmla="*/ 1434696 h 1566075"/>
                <a:gd name="connsiteX99" fmla="*/ 1099850 w 1530266"/>
                <a:gd name="connsiteY99" fmla="*/ 1434696 h 1566075"/>
                <a:gd name="connsiteX100" fmla="*/ 1106515 w 1530266"/>
                <a:gd name="connsiteY100" fmla="*/ 1430888 h 1566075"/>
                <a:gd name="connsiteX101" fmla="*/ 1109372 w 1530266"/>
                <a:gd name="connsiteY101" fmla="*/ 1427080 h 1566075"/>
                <a:gd name="connsiteX102" fmla="*/ 1102707 w 1530266"/>
                <a:gd name="connsiteY102" fmla="*/ 1420415 h 1566075"/>
                <a:gd name="connsiteX103" fmla="*/ 1094137 w 1530266"/>
                <a:gd name="connsiteY103" fmla="*/ 1430888 h 1566075"/>
                <a:gd name="connsiteX104" fmla="*/ 1522650 w 1530266"/>
                <a:gd name="connsiteY104" fmla="*/ 683551 h 1566075"/>
                <a:gd name="connsiteX105" fmla="*/ 1522650 w 1530266"/>
                <a:gd name="connsiteY105" fmla="*/ 665463 h 1566075"/>
                <a:gd name="connsiteX106" fmla="*/ 1519792 w 1530266"/>
                <a:gd name="connsiteY106" fmla="*/ 654991 h 1566075"/>
                <a:gd name="connsiteX107" fmla="*/ 1519792 w 1530266"/>
                <a:gd name="connsiteY107" fmla="*/ 640710 h 1566075"/>
                <a:gd name="connsiteX108" fmla="*/ 1516936 w 1530266"/>
                <a:gd name="connsiteY108" fmla="*/ 636902 h 1566075"/>
                <a:gd name="connsiteX109" fmla="*/ 1510270 w 1530266"/>
                <a:gd name="connsiteY109" fmla="*/ 636902 h 1566075"/>
                <a:gd name="connsiteX110" fmla="*/ 1507414 w 1530266"/>
                <a:gd name="connsiteY110" fmla="*/ 633094 h 1566075"/>
                <a:gd name="connsiteX111" fmla="*/ 1500747 w 1530266"/>
                <a:gd name="connsiteY111" fmla="*/ 633094 h 1566075"/>
                <a:gd name="connsiteX112" fmla="*/ 1500747 w 1530266"/>
                <a:gd name="connsiteY112" fmla="*/ 622622 h 1566075"/>
                <a:gd name="connsiteX113" fmla="*/ 1491225 w 1530266"/>
                <a:gd name="connsiteY113" fmla="*/ 615958 h 1566075"/>
                <a:gd name="connsiteX114" fmla="*/ 1491225 w 1530266"/>
                <a:gd name="connsiteY114" fmla="*/ 595013 h 1566075"/>
                <a:gd name="connsiteX115" fmla="*/ 1488369 w 1530266"/>
                <a:gd name="connsiteY115" fmla="*/ 591205 h 1566075"/>
                <a:gd name="connsiteX116" fmla="*/ 1481702 w 1530266"/>
                <a:gd name="connsiteY116" fmla="*/ 587397 h 1566075"/>
                <a:gd name="connsiteX117" fmla="*/ 1478846 w 1530266"/>
                <a:gd name="connsiteY117" fmla="*/ 583589 h 1566075"/>
                <a:gd name="connsiteX118" fmla="*/ 1475989 w 1530266"/>
                <a:gd name="connsiteY118" fmla="*/ 583589 h 1566075"/>
                <a:gd name="connsiteX119" fmla="*/ 1478846 w 1530266"/>
                <a:gd name="connsiteY119" fmla="*/ 579781 h 1566075"/>
                <a:gd name="connsiteX120" fmla="*/ 1485512 w 1530266"/>
                <a:gd name="connsiteY120" fmla="*/ 579781 h 1566075"/>
                <a:gd name="connsiteX121" fmla="*/ 1492177 w 1530266"/>
                <a:gd name="connsiteY121" fmla="*/ 575973 h 1566075"/>
                <a:gd name="connsiteX122" fmla="*/ 1501699 w 1530266"/>
                <a:gd name="connsiteY122" fmla="*/ 565501 h 1566075"/>
                <a:gd name="connsiteX123" fmla="*/ 1498843 w 1530266"/>
                <a:gd name="connsiteY123" fmla="*/ 558837 h 1566075"/>
                <a:gd name="connsiteX124" fmla="*/ 1489321 w 1530266"/>
                <a:gd name="connsiteY124" fmla="*/ 548364 h 1566075"/>
                <a:gd name="connsiteX125" fmla="*/ 1486464 w 1530266"/>
                <a:gd name="connsiteY125" fmla="*/ 548364 h 1566075"/>
                <a:gd name="connsiteX126" fmla="*/ 1486464 w 1530266"/>
                <a:gd name="connsiteY126" fmla="*/ 544556 h 1566075"/>
                <a:gd name="connsiteX127" fmla="*/ 1476941 w 1530266"/>
                <a:gd name="connsiteY127" fmla="*/ 534084 h 1566075"/>
                <a:gd name="connsiteX128" fmla="*/ 1470276 w 1530266"/>
                <a:gd name="connsiteY128" fmla="*/ 530276 h 1566075"/>
                <a:gd name="connsiteX129" fmla="*/ 1467419 w 1530266"/>
                <a:gd name="connsiteY129" fmla="*/ 534084 h 1566075"/>
                <a:gd name="connsiteX130" fmla="*/ 1467419 w 1530266"/>
                <a:gd name="connsiteY130" fmla="*/ 548364 h 1566075"/>
                <a:gd name="connsiteX131" fmla="*/ 1454087 w 1530266"/>
                <a:gd name="connsiteY131" fmla="*/ 544556 h 1566075"/>
                <a:gd name="connsiteX132" fmla="*/ 1454087 w 1530266"/>
                <a:gd name="connsiteY132" fmla="*/ 540748 h 1566075"/>
                <a:gd name="connsiteX133" fmla="*/ 1456944 w 1530266"/>
                <a:gd name="connsiteY133" fmla="*/ 536940 h 1566075"/>
                <a:gd name="connsiteX134" fmla="*/ 1456944 w 1530266"/>
                <a:gd name="connsiteY134" fmla="*/ 529324 h 1566075"/>
                <a:gd name="connsiteX135" fmla="*/ 1459801 w 1530266"/>
                <a:gd name="connsiteY135" fmla="*/ 522660 h 1566075"/>
                <a:gd name="connsiteX136" fmla="*/ 1462657 w 1530266"/>
                <a:gd name="connsiteY136" fmla="*/ 512188 h 1566075"/>
                <a:gd name="connsiteX137" fmla="*/ 1462657 w 1530266"/>
                <a:gd name="connsiteY137" fmla="*/ 501715 h 1566075"/>
                <a:gd name="connsiteX138" fmla="*/ 1459801 w 1530266"/>
                <a:gd name="connsiteY138" fmla="*/ 497907 h 1566075"/>
                <a:gd name="connsiteX139" fmla="*/ 1456944 w 1530266"/>
                <a:gd name="connsiteY139" fmla="*/ 491243 h 1566075"/>
                <a:gd name="connsiteX140" fmla="*/ 1454087 w 1530266"/>
                <a:gd name="connsiteY140" fmla="*/ 491243 h 1566075"/>
                <a:gd name="connsiteX141" fmla="*/ 1444564 w 1530266"/>
                <a:gd name="connsiteY141" fmla="*/ 480771 h 1566075"/>
                <a:gd name="connsiteX142" fmla="*/ 1444564 w 1530266"/>
                <a:gd name="connsiteY142" fmla="*/ 476963 h 1566075"/>
                <a:gd name="connsiteX143" fmla="*/ 1447422 w 1530266"/>
                <a:gd name="connsiteY143" fmla="*/ 470298 h 1566075"/>
                <a:gd name="connsiteX144" fmla="*/ 1447422 w 1530266"/>
                <a:gd name="connsiteY144" fmla="*/ 463634 h 1566075"/>
                <a:gd name="connsiteX145" fmla="*/ 1450279 w 1530266"/>
                <a:gd name="connsiteY145" fmla="*/ 453162 h 1566075"/>
                <a:gd name="connsiteX146" fmla="*/ 1450279 w 1530266"/>
                <a:gd name="connsiteY146" fmla="*/ 446498 h 1566075"/>
                <a:gd name="connsiteX147" fmla="*/ 1443612 w 1530266"/>
                <a:gd name="connsiteY147" fmla="*/ 439834 h 1566075"/>
                <a:gd name="connsiteX148" fmla="*/ 1429329 w 1530266"/>
                <a:gd name="connsiteY148" fmla="*/ 429362 h 1566075"/>
                <a:gd name="connsiteX149" fmla="*/ 1413141 w 1530266"/>
                <a:gd name="connsiteY149" fmla="*/ 422697 h 1566075"/>
                <a:gd name="connsiteX150" fmla="*/ 1403618 w 1530266"/>
                <a:gd name="connsiteY150" fmla="*/ 416033 h 1566075"/>
                <a:gd name="connsiteX151" fmla="*/ 1396952 w 1530266"/>
                <a:gd name="connsiteY151" fmla="*/ 412225 h 1566075"/>
                <a:gd name="connsiteX152" fmla="*/ 1390286 w 1530266"/>
                <a:gd name="connsiteY152" fmla="*/ 416033 h 1566075"/>
                <a:gd name="connsiteX153" fmla="*/ 1387429 w 1530266"/>
                <a:gd name="connsiteY153" fmla="*/ 409369 h 1566075"/>
                <a:gd name="connsiteX154" fmla="*/ 1380764 w 1530266"/>
                <a:gd name="connsiteY154" fmla="*/ 402705 h 1566075"/>
                <a:gd name="connsiteX155" fmla="*/ 1377907 w 1530266"/>
                <a:gd name="connsiteY155" fmla="*/ 395089 h 1566075"/>
                <a:gd name="connsiteX156" fmla="*/ 1371241 w 1530266"/>
                <a:gd name="connsiteY156" fmla="*/ 388425 h 1566075"/>
                <a:gd name="connsiteX157" fmla="*/ 1368384 w 1530266"/>
                <a:gd name="connsiteY157" fmla="*/ 377953 h 1566075"/>
                <a:gd name="connsiteX158" fmla="*/ 1368384 w 1530266"/>
                <a:gd name="connsiteY158" fmla="*/ 349392 h 1566075"/>
                <a:gd name="connsiteX159" fmla="*/ 1371241 w 1530266"/>
                <a:gd name="connsiteY159" fmla="*/ 338920 h 1566075"/>
                <a:gd name="connsiteX160" fmla="*/ 1374099 w 1530266"/>
                <a:gd name="connsiteY160" fmla="*/ 332255 h 1566075"/>
                <a:gd name="connsiteX161" fmla="*/ 1374099 w 1530266"/>
                <a:gd name="connsiteY161" fmla="*/ 321783 h 1566075"/>
                <a:gd name="connsiteX162" fmla="*/ 1371241 w 1530266"/>
                <a:gd name="connsiteY162" fmla="*/ 297031 h 1566075"/>
                <a:gd name="connsiteX163" fmla="*/ 1361719 w 1530266"/>
                <a:gd name="connsiteY163" fmla="*/ 272278 h 1566075"/>
                <a:gd name="connsiteX164" fmla="*/ 1355054 w 1530266"/>
                <a:gd name="connsiteY164" fmla="*/ 251334 h 1566075"/>
                <a:gd name="connsiteX165" fmla="*/ 1355054 w 1530266"/>
                <a:gd name="connsiteY165" fmla="*/ 237053 h 1566075"/>
                <a:gd name="connsiteX166" fmla="*/ 1357910 w 1530266"/>
                <a:gd name="connsiteY166" fmla="*/ 230389 h 1566075"/>
                <a:gd name="connsiteX167" fmla="*/ 1360767 w 1530266"/>
                <a:gd name="connsiteY167" fmla="*/ 226581 h 1566075"/>
                <a:gd name="connsiteX168" fmla="*/ 1360767 w 1530266"/>
                <a:gd name="connsiteY168" fmla="*/ 191356 h 1566075"/>
                <a:gd name="connsiteX169" fmla="*/ 1357910 w 1530266"/>
                <a:gd name="connsiteY169" fmla="*/ 184692 h 1566075"/>
                <a:gd name="connsiteX170" fmla="*/ 1357910 w 1530266"/>
                <a:gd name="connsiteY170" fmla="*/ 178028 h 1566075"/>
                <a:gd name="connsiteX171" fmla="*/ 1344578 w 1530266"/>
                <a:gd name="connsiteY171" fmla="*/ 174220 h 1566075"/>
                <a:gd name="connsiteX172" fmla="*/ 1337913 w 1530266"/>
                <a:gd name="connsiteY172" fmla="*/ 170412 h 1566075"/>
                <a:gd name="connsiteX173" fmla="*/ 1335055 w 1530266"/>
                <a:gd name="connsiteY173" fmla="*/ 163748 h 1566075"/>
                <a:gd name="connsiteX174" fmla="*/ 1328390 w 1530266"/>
                <a:gd name="connsiteY174" fmla="*/ 159940 h 1566075"/>
                <a:gd name="connsiteX175" fmla="*/ 1318868 w 1530266"/>
                <a:gd name="connsiteY175" fmla="*/ 159940 h 1566075"/>
                <a:gd name="connsiteX176" fmla="*/ 1316010 w 1530266"/>
                <a:gd name="connsiteY176" fmla="*/ 166604 h 1566075"/>
                <a:gd name="connsiteX177" fmla="*/ 1313154 w 1530266"/>
                <a:gd name="connsiteY177" fmla="*/ 170412 h 1566075"/>
                <a:gd name="connsiteX178" fmla="*/ 1313154 w 1530266"/>
                <a:gd name="connsiteY178" fmla="*/ 166604 h 1566075"/>
                <a:gd name="connsiteX179" fmla="*/ 1310297 w 1530266"/>
                <a:gd name="connsiteY179" fmla="*/ 162796 h 1566075"/>
                <a:gd name="connsiteX180" fmla="*/ 1307441 w 1530266"/>
                <a:gd name="connsiteY180" fmla="*/ 156131 h 1566075"/>
                <a:gd name="connsiteX181" fmla="*/ 1307441 w 1530266"/>
                <a:gd name="connsiteY181" fmla="*/ 135187 h 1566075"/>
                <a:gd name="connsiteX182" fmla="*/ 1310297 w 1530266"/>
                <a:gd name="connsiteY182" fmla="*/ 128523 h 1566075"/>
                <a:gd name="connsiteX183" fmla="*/ 1310297 w 1530266"/>
                <a:gd name="connsiteY183" fmla="*/ 120907 h 1566075"/>
                <a:gd name="connsiteX184" fmla="*/ 1300775 w 1530266"/>
                <a:gd name="connsiteY184" fmla="*/ 106626 h 1566075"/>
                <a:gd name="connsiteX185" fmla="*/ 1303632 w 1530266"/>
                <a:gd name="connsiteY185" fmla="*/ 57121 h 1566075"/>
                <a:gd name="connsiteX186" fmla="*/ 1296965 w 1530266"/>
                <a:gd name="connsiteY186" fmla="*/ 53313 h 1566075"/>
                <a:gd name="connsiteX187" fmla="*/ 1287443 w 1530266"/>
                <a:gd name="connsiteY187" fmla="*/ 42841 h 1566075"/>
                <a:gd name="connsiteX188" fmla="*/ 1287443 w 1530266"/>
                <a:gd name="connsiteY188" fmla="*/ 39033 h 1566075"/>
                <a:gd name="connsiteX189" fmla="*/ 1290300 w 1530266"/>
                <a:gd name="connsiteY189" fmla="*/ 28561 h 1566075"/>
                <a:gd name="connsiteX190" fmla="*/ 1290300 w 1530266"/>
                <a:gd name="connsiteY190" fmla="*/ 14280 h 1566075"/>
                <a:gd name="connsiteX191" fmla="*/ 1287443 w 1530266"/>
                <a:gd name="connsiteY191" fmla="*/ 10472 h 1566075"/>
                <a:gd name="connsiteX192" fmla="*/ 1277920 w 1530266"/>
                <a:gd name="connsiteY192" fmla="*/ 10472 h 1566075"/>
                <a:gd name="connsiteX193" fmla="*/ 1277920 w 1530266"/>
                <a:gd name="connsiteY193" fmla="*/ 0 h 1566075"/>
                <a:gd name="connsiteX194" fmla="*/ 1261733 w 1530266"/>
                <a:gd name="connsiteY194" fmla="*/ 6664 h 1566075"/>
                <a:gd name="connsiteX195" fmla="*/ 1258875 w 1530266"/>
                <a:gd name="connsiteY195" fmla="*/ 17137 h 1566075"/>
                <a:gd name="connsiteX196" fmla="*/ 1252210 w 1530266"/>
                <a:gd name="connsiteY196" fmla="*/ 20945 h 1566075"/>
                <a:gd name="connsiteX197" fmla="*/ 1249353 w 1530266"/>
                <a:gd name="connsiteY197" fmla="*/ 24753 h 1566075"/>
                <a:gd name="connsiteX198" fmla="*/ 1242688 w 1530266"/>
                <a:gd name="connsiteY198" fmla="*/ 28561 h 1566075"/>
                <a:gd name="connsiteX199" fmla="*/ 1242688 w 1530266"/>
                <a:gd name="connsiteY199" fmla="*/ 39033 h 1566075"/>
                <a:gd name="connsiteX200" fmla="*/ 1245545 w 1530266"/>
                <a:gd name="connsiteY200" fmla="*/ 45697 h 1566075"/>
                <a:gd name="connsiteX201" fmla="*/ 1245545 w 1530266"/>
                <a:gd name="connsiteY201" fmla="*/ 52361 h 1566075"/>
                <a:gd name="connsiteX202" fmla="*/ 1248401 w 1530266"/>
                <a:gd name="connsiteY202" fmla="*/ 59978 h 1566075"/>
                <a:gd name="connsiteX203" fmla="*/ 1248401 w 1530266"/>
                <a:gd name="connsiteY203" fmla="*/ 66641 h 1566075"/>
                <a:gd name="connsiteX204" fmla="*/ 1245545 w 1530266"/>
                <a:gd name="connsiteY204" fmla="*/ 73306 h 1566075"/>
                <a:gd name="connsiteX205" fmla="*/ 1238878 w 1530266"/>
                <a:gd name="connsiteY205" fmla="*/ 79970 h 1566075"/>
                <a:gd name="connsiteX206" fmla="*/ 1236022 w 1530266"/>
                <a:gd name="connsiteY206" fmla="*/ 86634 h 1566075"/>
                <a:gd name="connsiteX207" fmla="*/ 1219833 w 1530266"/>
                <a:gd name="connsiteY207" fmla="*/ 104722 h 1566075"/>
                <a:gd name="connsiteX208" fmla="*/ 1229356 w 1530266"/>
                <a:gd name="connsiteY208" fmla="*/ 111387 h 1566075"/>
                <a:gd name="connsiteX209" fmla="*/ 1229356 w 1530266"/>
                <a:gd name="connsiteY209" fmla="*/ 115195 h 1566075"/>
                <a:gd name="connsiteX210" fmla="*/ 1226500 w 1530266"/>
                <a:gd name="connsiteY210" fmla="*/ 119003 h 1566075"/>
                <a:gd name="connsiteX211" fmla="*/ 1219833 w 1530266"/>
                <a:gd name="connsiteY211" fmla="*/ 133283 h 1566075"/>
                <a:gd name="connsiteX212" fmla="*/ 1216977 w 1530266"/>
                <a:gd name="connsiteY212" fmla="*/ 137091 h 1566075"/>
                <a:gd name="connsiteX213" fmla="*/ 1216977 w 1530266"/>
                <a:gd name="connsiteY213" fmla="*/ 155180 h 1566075"/>
                <a:gd name="connsiteX214" fmla="*/ 1219833 w 1530266"/>
                <a:gd name="connsiteY214" fmla="*/ 161844 h 1566075"/>
                <a:gd name="connsiteX215" fmla="*/ 1219833 w 1530266"/>
                <a:gd name="connsiteY215" fmla="*/ 168508 h 1566075"/>
                <a:gd name="connsiteX216" fmla="*/ 1216977 w 1530266"/>
                <a:gd name="connsiteY216" fmla="*/ 175172 h 1566075"/>
                <a:gd name="connsiteX217" fmla="*/ 1207455 w 1530266"/>
                <a:gd name="connsiteY217" fmla="*/ 238957 h 1566075"/>
                <a:gd name="connsiteX218" fmla="*/ 1204598 w 1530266"/>
                <a:gd name="connsiteY218" fmla="*/ 253238 h 1566075"/>
                <a:gd name="connsiteX219" fmla="*/ 1201740 w 1530266"/>
                <a:gd name="connsiteY219" fmla="*/ 257046 h 1566075"/>
                <a:gd name="connsiteX220" fmla="*/ 1195075 w 1530266"/>
                <a:gd name="connsiteY220" fmla="*/ 271326 h 1566075"/>
                <a:gd name="connsiteX221" fmla="*/ 1188410 w 1530266"/>
                <a:gd name="connsiteY221" fmla="*/ 277990 h 1566075"/>
                <a:gd name="connsiteX222" fmla="*/ 1185553 w 1530266"/>
                <a:gd name="connsiteY222" fmla="*/ 284654 h 1566075"/>
                <a:gd name="connsiteX223" fmla="*/ 1182695 w 1530266"/>
                <a:gd name="connsiteY223" fmla="*/ 288463 h 1566075"/>
                <a:gd name="connsiteX224" fmla="*/ 1182695 w 1530266"/>
                <a:gd name="connsiteY224" fmla="*/ 302743 h 1566075"/>
                <a:gd name="connsiteX225" fmla="*/ 1179839 w 1530266"/>
                <a:gd name="connsiteY225" fmla="*/ 313215 h 1566075"/>
                <a:gd name="connsiteX226" fmla="*/ 1176982 w 1530266"/>
                <a:gd name="connsiteY226" fmla="*/ 319879 h 1566075"/>
                <a:gd name="connsiteX227" fmla="*/ 1170317 w 1530266"/>
                <a:gd name="connsiteY227" fmla="*/ 323687 h 1566075"/>
                <a:gd name="connsiteX228" fmla="*/ 1140797 w 1530266"/>
                <a:gd name="connsiteY228" fmla="*/ 334159 h 1566075"/>
                <a:gd name="connsiteX229" fmla="*/ 1134131 w 1530266"/>
                <a:gd name="connsiteY229" fmla="*/ 334159 h 1566075"/>
                <a:gd name="connsiteX230" fmla="*/ 1127465 w 1530266"/>
                <a:gd name="connsiteY230" fmla="*/ 337968 h 1566075"/>
                <a:gd name="connsiteX231" fmla="*/ 1124608 w 1530266"/>
                <a:gd name="connsiteY231" fmla="*/ 337968 h 1566075"/>
                <a:gd name="connsiteX232" fmla="*/ 1124608 w 1530266"/>
                <a:gd name="connsiteY232" fmla="*/ 334159 h 1566075"/>
                <a:gd name="connsiteX233" fmla="*/ 1121752 w 1530266"/>
                <a:gd name="connsiteY233" fmla="*/ 330351 h 1566075"/>
                <a:gd name="connsiteX234" fmla="*/ 1108420 w 1530266"/>
                <a:gd name="connsiteY234" fmla="*/ 301791 h 1566075"/>
                <a:gd name="connsiteX235" fmla="*/ 1105563 w 1530266"/>
                <a:gd name="connsiteY235" fmla="*/ 297983 h 1566075"/>
                <a:gd name="connsiteX236" fmla="*/ 1092231 w 1530266"/>
                <a:gd name="connsiteY236" fmla="*/ 287511 h 1566075"/>
                <a:gd name="connsiteX237" fmla="*/ 1067473 w 1530266"/>
                <a:gd name="connsiteY237" fmla="*/ 276086 h 1566075"/>
                <a:gd name="connsiteX238" fmla="*/ 1047476 w 1530266"/>
                <a:gd name="connsiteY238" fmla="*/ 269422 h 1566075"/>
                <a:gd name="connsiteX239" fmla="*/ 1040811 w 1530266"/>
                <a:gd name="connsiteY239" fmla="*/ 265614 h 1566075"/>
                <a:gd name="connsiteX240" fmla="*/ 1034144 w 1530266"/>
                <a:gd name="connsiteY240" fmla="*/ 255142 h 1566075"/>
                <a:gd name="connsiteX241" fmla="*/ 1027479 w 1530266"/>
                <a:gd name="connsiteY241" fmla="*/ 248478 h 1566075"/>
                <a:gd name="connsiteX242" fmla="*/ 1020813 w 1530266"/>
                <a:gd name="connsiteY242" fmla="*/ 234197 h 1566075"/>
                <a:gd name="connsiteX243" fmla="*/ 1017957 w 1530266"/>
                <a:gd name="connsiteY243" fmla="*/ 230389 h 1566075"/>
                <a:gd name="connsiteX244" fmla="*/ 997960 w 1530266"/>
                <a:gd name="connsiteY244" fmla="*/ 230389 h 1566075"/>
                <a:gd name="connsiteX245" fmla="*/ 984628 w 1530266"/>
                <a:gd name="connsiteY245" fmla="*/ 201829 h 1566075"/>
                <a:gd name="connsiteX246" fmla="*/ 994150 w 1530266"/>
                <a:gd name="connsiteY246" fmla="*/ 191356 h 1566075"/>
                <a:gd name="connsiteX247" fmla="*/ 994150 w 1530266"/>
                <a:gd name="connsiteY247" fmla="*/ 177076 h 1566075"/>
                <a:gd name="connsiteX248" fmla="*/ 997006 w 1530266"/>
                <a:gd name="connsiteY248" fmla="*/ 170412 h 1566075"/>
                <a:gd name="connsiteX249" fmla="*/ 999864 w 1530266"/>
                <a:gd name="connsiteY249" fmla="*/ 166604 h 1566075"/>
                <a:gd name="connsiteX250" fmla="*/ 1006529 w 1530266"/>
                <a:gd name="connsiteY250" fmla="*/ 162796 h 1566075"/>
                <a:gd name="connsiteX251" fmla="*/ 1009386 w 1530266"/>
                <a:gd name="connsiteY251" fmla="*/ 158988 h 1566075"/>
                <a:gd name="connsiteX252" fmla="*/ 1006529 w 1530266"/>
                <a:gd name="connsiteY252" fmla="*/ 130427 h 1566075"/>
                <a:gd name="connsiteX253" fmla="*/ 1016051 w 1530266"/>
                <a:gd name="connsiteY253" fmla="*/ 119955 h 1566075"/>
                <a:gd name="connsiteX254" fmla="*/ 1018909 w 1530266"/>
                <a:gd name="connsiteY254" fmla="*/ 123763 h 1566075"/>
                <a:gd name="connsiteX255" fmla="*/ 1025574 w 1530266"/>
                <a:gd name="connsiteY255" fmla="*/ 123763 h 1566075"/>
                <a:gd name="connsiteX256" fmla="*/ 1028431 w 1530266"/>
                <a:gd name="connsiteY256" fmla="*/ 127571 h 1566075"/>
                <a:gd name="connsiteX257" fmla="*/ 1031288 w 1530266"/>
                <a:gd name="connsiteY257" fmla="*/ 127571 h 1566075"/>
                <a:gd name="connsiteX258" fmla="*/ 1034144 w 1530266"/>
                <a:gd name="connsiteY258" fmla="*/ 123763 h 1566075"/>
                <a:gd name="connsiteX259" fmla="*/ 1037002 w 1530266"/>
                <a:gd name="connsiteY259" fmla="*/ 116147 h 1566075"/>
                <a:gd name="connsiteX260" fmla="*/ 1037002 w 1530266"/>
                <a:gd name="connsiteY260" fmla="*/ 101866 h 1566075"/>
                <a:gd name="connsiteX261" fmla="*/ 1056999 w 1530266"/>
                <a:gd name="connsiteY261" fmla="*/ 80922 h 1566075"/>
                <a:gd name="connsiteX262" fmla="*/ 1054141 w 1530266"/>
                <a:gd name="connsiteY262" fmla="*/ 74258 h 1566075"/>
                <a:gd name="connsiteX263" fmla="*/ 1040811 w 1530266"/>
                <a:gd name="connsiteY263" fmla="*/ 59978 h 1566075"/>
                <a:gd name="connsiteX264" fmla="*/ 1027479 w 1530266"/>
                <a:gd name="connsiteY264" fmla="*/ 59978 h 1566075"/>
                <a:gd name="connsiteX265" fmla="*/ 1017957 w 1530266"/>
                <a:gd name="connsiteY265" fmla="*/ 63786 h 1566075"/>
                <a:gd name="connsiteX266" fmla="*/ 1004625 w 1530266"/>
                <a:gd name="connsiteY266" fmla="*/ 70450 h 1566075"/>
                <a:gd name="connsiteX267" fmla="*/ 1001768 w 1530266"/>
                <a:gd name="connsiteY267" fmla="*/ 77114 h 1566075"/>
                <a:gd name="connsiteX268" fmla="*/ 1001768 w 1530266"/>
                <a:gd name="connsiteY268" fmla="*/ 66641 h 1566075"/>
                <a:gd name="connsiteX269" fmla="*/ 985580 w 1530266"/>
                <a:gd name="connsiteY269" fmla="*/ 70450 h 1566075"/>
                <a:gd name="connsiteX270" fmla="*/ 976057 w 1530266"/>
                <a:gd name="connsiteY270" fmla="*/ 77114 h 1566075"/>
                <a:gd name="connsiteX271" fmla="*/ 973200 w 1530266"/>
                <a:gd name="connsiteY271" fmla="*/ 66641 h 1566075"/>
                <a:gd name="connsiteX272" fmla="*/ 953203 w 1530266"/>
                <a:gd name="connsiteY272" fmla="*/ 62833 h 1566075"/>
                <a:gd name="connsiteX273" fmla="*/ 950347 w 1530266"/>
                <a:gd name="connsiteY273" fmla="*/ 59025 h 1566075"/>
                <a:gd name="connsiteX274" fmla="*/ 943681 w 1530266"/>
                <a:gd name="connsiteY274" fmla="*/ 55217 h 1566075"/>
                <a:gd name="connsiteX275" fmla="*/ 940824 w 1530266"/>
                <a:gd name="connsiteY275" fmla="*/ 51409 h 1566075"/>
                <a:gd name="connsiteX276" fmla="*/ 934158 w 1530266"/>
                <a:gd name="connsiteY276" fmla="*/ 47601 h 1566075"/>
                <a:gd name="connsiteX277" fmla="*/ 911304 w 1530266"/>
                <a:gd name="connsiteY277" fmla="*/ 47601 h 1566075"/>
                <a:gd name="connsiteX278" fmla="*/ 904638 w 1530266"/>
                <a:gd name="connsiteY278" fmla="*/ 43793 h 1566075"/>
                <a:gd name="connsiteX279" fmla="*/ 897973 w 1530266"/>
                <a:gd name="connsiteY279" fmla="*/ 43793 h 1566075"/>
                <a:gd name="connsiteX280" fmla="*/ 897973 w 1530266"/>
                <a:gd name="connsiteY280" fmla="*/ 39985 h 1566075"/>
                <a:gd name="connsiteX281" fmla="*/ 895116 w 1530266"/>
                <a:gd name="connsiteY281" fmla="*/ 36177 h 1566075"/>
                <a:gd name="connsiteX282" fmla="*/ 888451 w 1530266"/>
                <a:gd name="connsiteY282" fmla="*/ 21897 h 1566075"/>
                <a:gd name="connsiteX283" fmla="*/ 885593 w 1530266"/>
                <a:gd name="connsiteY283" fmla="*/ 18088 h 1566075"/>
                <a:gd name="connsiteX284" fmla="*/ 882736 w 1530266"/>
                <a:gd name="connsiteY284" fmla="*/ 18088 h 1566075"/>
                <a:gd name="connsiteX285" fmla="*/ 882736 w 1530266"/>
                <a:gd name="connsiteY285" fmla="*/ 24753 h 1566075"/>
                <a:gd name="connsiteX286" fmla="*/ 879880 w 1530266"/>
                <a:gd name="connsiteY286" fmla="*/ 28561 h 1566075"/>
                <a:gd name="connsiteX287" fmla="*/ 873214 w 1530266"/>
                <a:gd name="connsiteY287" fmla="*/ 24753 h 1566075"/>
                <a:gd name="connsiteX288" fmla="*/ 870358 w 1530266"/>
                <a:gd name="connsiteY288" fmla="*/ 24753 h 1566075"/>
                <a:gd name="connsiteX289" fmla="*/ 863691 w 1530266"/>
                <a:gd name="connsiteY289" fmla="*/ 20945 h 1566075"/>
                <a:gd name="connsiteX290" fmla="*/ 854169 w 1530266"/>
                <a:gd name="connsiteY290" fmla="*/ 20945 h 1566075"/>
                <a:gd name="connsiteX291" fmla="*/ 854169 w 1530266"/>
                <a:gd name="connsiteY291" fmla="*/ 27609 h 1566075"/>
                <a:gd name="connsiteX292" fmla="*/ 857026 w 1530266"/>
                <a:gd name="connsiteY292" fmla="*/ 31417 h 1566075"/>
                <a:gd name="connsiteX293" fmla="*/ 847503 w 1530266"/>
                <a:gd name="connsiteY293" fmla="*/ 31417 h 1566075"/>
                <a:gd name="connsiteX294" fmla="*/ 844646 w 1530266"/>
                <a:gd name="connsiteY294" fmla="*/ 35225 h 1566075"/>
                <a:gd name="connsiteX295" fmla="*/ 844646 w 1530266"/>
                <a:gd name="connsiteY295" fmla="*/ 39033 h 1566075"/>
                <a:gd name="connsiteX296" fmla="*/ 847503 w 1530266"/>
                <a:gd name="connsiteY296" fmla="*/ 42841 h 1566075"/>
                <a:gd name="connsiteX297" fmla="*/ 854169 w 1530266"/>
                <a:gd name="connsiteY297" fmla="*/ 42841 h 1566075"/>
                <a:gd name="connsiteX298" fmla="*/ 867500 w 1530266"/>
                <a:gd name="connsiteY298" fmla="*/ 49505 h 1566075"/>
                <a:gd name="connsiteX299" fmla="*/ 870358 w 1530266"/>
                <a:gd name="connsiteY299" fmla="*/ 49505 h 1566075"/>
                <a:gd name="connsiteX300" fmla="*/ 877023 w 1530266"/>
                <a:gd name="connsiteY300" fmla="*/ 45697 h 1566075"/>
                <a:gd name="connsiteX301" fmla="*/ 879880 w 1530266"/>
                <a:gd name="connsiteY301" fmla="*/ 41889 h 1566075"/>
                <a:gd name="connsiteX302" fmla="*/ 896068 w 1530266"/>
                <a:gd name="connsiteY302" fmla="*/ 52361 h 1566075"/>
                <a:gd name="connsiteX303" fmla="*/ 893212 w 1530266"/>
                <a:gd name="connsiteY303" fmla="*/ 52361 h 1566075"/>
                <a:gd name="connsiteX304" fmla="*/ 890355 w 1530266"/>
                <a:gd name="connsiteY304" fmla="*/ 56169 h 1566075"/>
                <a:gd name="connsiteX305" fmla="*/ 870358 w 1530266"/>
                <a:gd name="connsiteY305" fmla="*/ 66641 h 1566075"/>
                <a:gd name="connsiteX306" fmla="*/ 857026 w 1530266"/>
                <a:gd name="connsiteY306" fmla="*/ 66641 h 1566075"/>
                <a:gd name="connsiteX307" fmla="*/ 847503 w 1530266"/>
                <a:gd name="connsiteY307" fmla="*/ 70450 h 1566075"/>
                <a:gd name="connsiteX308" fmla="*/ 824649 w 1530266"/>
                <a:gd name="connsiteY308" fmla="*/ 70450 h 1566075"/>
                <a:gd name="connsiteX309" fmla="*/ 817984 w 1530266"/>
                <a:gd name="connsiteY309" fmla="*/ 74258 h 1566075"/>
                <a:gd name="connsiteX310" fmla="*/ 808461 w 1530266"/>
                <a:gd name="connsiteY310" fmla="*/ 78066 h 1566075"/>
                <a:gd name="connsiteX311" fmla="*/ 801795 w 1530266"/>
                <a:gd name="connsiteY311" fmla="*/ 84730 h 1566075"/>
                <a:gd name="connsiteX312" fmla="*/ 792272 w 1530266"/>
                <a:gd name="connsiteY312" fmla="*/ 88538 h 1566075"/>
                <a:gd name="connsiteX313" fmla="*/ 785607 w 1530266"/>
                <a:gd name="connsiteY313" fmla="*/ 92346 h 1566075"/>
                <a:gd name="connsiteX314" fmla="*/ 782750 w 1530266"/>
                <a:gd name="connsiteY314" fmla="*/ 96154 h 1566075"/>
                <a:gd name="connsiteX315" fmla="*/ 779894 w 1530266"/>
                <a:gd name="connsiteY315" fmla="*/ 96154 h 1566075"/>
                <a:gd name="connsiteX316" fmla="*/ 779894 w 1530266"/>
                <a:gd name="connsiteY316" fmla="*/ 102818 h 1566075"/>
                <a:gd name="connsiteX317" fmla="*/ 777037 w 1530266"/>
                <a:gd name="connsiteY317" fmla="*/ 113290 h 1566075"/>
                <a:gd name="connsiteX318" fmla="*/ 777037 w 1530266"/>
                <a:gd name="connsiteY318" fmla="*/ 127571 h 1566075"/>
                <a:gd name="connsiteX319" fmla="*/ 779894 w 1530266"/>
                <a:gd name="connsiteY319" fmla="*/ 131379 h 1566075"/>
                <a:gd name="connsiteX320" fmla="*/ 786559 w 1530266"/>
                <a:gd name="connsiteY320" fmla="*/ 135187 h 1566075"/>
                <a:gd name="connsiteX321" fmla="*/ 789416 w 1530266"/>
                <a:gd name="connsiteY321" fmla="*/ 138995 h 1566075"/>
                <a:gd name="connsiteX322" fmla="*/ 763705 w 1530266"/>
                <a:gd name="connsiteY322" fmla="*/ 138995 h 1566075"/>
                <a:gd name="connsiteX323" fmla="*/ 747517 w 1530266"/>
                <a:gd name="connsiteY323" fmla="*/ 159940 h 1566075"/>
                <a:gd name="connsiteX324" fmla="*/ 747517 w 1530266"/>
                <a:gd name="connsiteY324" fmla="*/ 178028 h 1566075"/>
                <a:gd name="connsiteX325" fmla="*/ 744660 w 1530266"/>
                <a:gd name="connsiteY325" fmla="*/ 184692 h 1566075"/>
                <a:gd name="connsiteX326" fmla="*/ 744660 w 1530266"/>
                <a:gd name="connsiteY326" fmla="*/ 188500 h 1566075"/>
                <a:gd name="connsiteX327" fmla="*/ 747517 w 1530266"/>
                <a:gd name="connsiteY327" fmla="*/ 192308 h 1566075"/>
                <a:gd name="connsiteX328" fmla="*/ 754182 w 1530266"/>
                <a:gd name="connsiteY328" fmla="*/ 192308 h 1566075"/>
                <a:gd name="connsiteX329" fmla="*/ 767514 w 1530266"/>
                <a:gd name="connsiteY329" fmla="*/ 198972 h 1566075"/>
                <a:gd name="connsiteX330" fmla="*/ 770371 w 1530266"/>
                <a:gd name="connsiteY330" fmla="*/ 202781 h 1566075"/>
                <a:gd name="connsiteX331" fmla="*/ 770371 w 1530266"/>
                <a:gd name="connsiteY331" fmla="*/ 223725 h 1566075"/>
                <a:gd name="connsiteX332" fmla="*/ 757040 w 1530266"/>
                <a:gd name="connsiteY332" fmla="*/ 209445 h 1566075"/>
                <a:gd name="connsiteX333" fmla="*/ 740852 w 1530266"/>
                <a:gd name="connsiteY333" fmla="*/ 209445 h 1566075"/>
                <a:gd name="connsiteX334" fmla="*/ 734185 w 1530266"/>
                <a:gd name="connsiteY334" fmla="*/ 223725 h 1566075"/>
                <a:gd name="connsiteX335" fmla="*/ 714188 w 1530266"/>
                <a:gd name="connsiteY335" fmla="*/ 202781 h 1566075"/>
                <a:gd name="connsiteX336" fmla="*/ 711331 w 1530266"/>
                <a:gd name="connsiteY336" fmla="*/ 220869 h 1566075"/>
                <a:gd name="connsiteX337" fmla="*/ 698000 w 1530266"/>
                <a:gd name="connsiteY337" fmla="*/ 227533 h 1566075"/>
                <a:gd name="connsiteX338" fmla="*/ 700857 w 1530266"/>
                <a:gd name="connsiteY338" fmla="*/ 241813 h 1566075"/>
                <a:gd name="connsiteX339" fmla="*/ 684669 w 1530266"/>
                <a:gd name="connsiteY339" fmla="*/ 238005 h 1566075"/>
                <a:gd name="connsiteX340" fmla="*/ 700857 w 1530266"/>
                <a:gd name="connsiteY340" fmla="*/ 202781 h 1566075"/>
                <a:gd name="connsiteX341" fmla="*/ 698000 w 1530266"/>
                <a:gd name="connsiteY341" fmla="*/ 198972 h 1566075"/>
                <a:gd name="connsiteX342" fmla="*/ 695143 w 1530266"/>
                <a:gd name="connsiteY342" fmla="*/ 192308 h 1566075"/>
                <a:gd name="connsiteX343" fmla="*/ 695143 w 1530266"/>
                <a:gd name="connsiteY343" fmla="*/ 184692 h 1566075"/>
                <a:gd name="connsiteX344" fmla="*/ 692286 w 1530266"/>
                <a:gd name="connsiteY344" fmla="*/ 180884 h 1566075"/>
                <a:gd name="connsiteX345" fmla="*/ 685621 w 1530266"/>
                <a:gd name="connsiteY345" fmla="*/ 177076 h 1566075"/>
                <a:gd name="connsiteX346" fmla="*/ 676098 w 1530266"/>
                <a:gd name="connsiteY346" fmla="*/ 177076 h 1566075"/>
                <a:gd name="connsiteX347" fmla="*/ 669433 w 1530266"/>
                <a:gd name="connsiteY347" fmla="*/ 158988 h 1566075"/>
                <a:gd name="connsiteX348" fmla="*/ 669433 w 1530266"/>
                <a:gd name="connsiteY348" fmla="*/ 155180 h 1566075"/>
                <a:gd name="connsiteX349" fmla="*/ 672289 w 1530266"/>
                <a:gd name="connsiteY349" fmla="*/ 151371 h 1566075"/>
                <a:gd name="connsiteX350" fmla="*/ 672289 w 1530266"/>
                <a:gd name="connsiteY350" fmla="*/ 144707 h 1566075"/>
                <a:gd name="connsiteX351" fmla="*/ 669433 w 1530266"/>
                <a:gd name="connsiteY351" fmla="*/ 138043 h 1566075"/>
                <a:gd name="connsiteX352" fmla="*/ 666576 w 1530266"/>
                <a:gd name="connsiteY352" fmla="*/ 134235 h 1566075"/>
                <a:gd name="connsiteX353" fmla="*/ 659910 w 1530266"/>
                <a:gd name="connsiteY353" fmla="*/ 130427 h 1566075"/>
                <a:gd name="connsiteX354" fmla="*/ 653244 w 1530266"/>
                <a:gd name="connsiteY354" fmla="*/ 134235 h 1566075"/>
                <a:gd name="connsiteX355" fmla="*/ 650388 w 1530266"/>
                <a:gd name="connsiteY355" fmla="*/ 138043 h 1566075"/>
                <a:gd name="connsiteX356" fmla="*/ 643721 w 1530266"/>
                <a:gd name="connsiteY356" fmla="*/ 141851 h 1566075"/>
                <a:gd name="connsiteX357" fmla="*/ 643721 w 1530266"/>
                <a:gd name="connsiteY357" fmla="*/ 148515 h 1566075"/>
                <a:gd name="connsiteX358" fmla="*/ 646579 w 1530266"/>
                <a:gd name="connsiteY358" fmla="*/ 152323 h 1566075"/>
                <a:gd name="connsiteX359" fmla="*/ 646579 w 1530266"/>
                <a:gd name="connsiteY359" fmla="*/ 158988 h 1566075"/>
                <a:gd name="connsiteX360" fmla="*/ 626582 w 1530266"/>
                <a:gd name="connsiteY360" fmla="*/ 155180 h 1566075"/>
                <a:gd name="connsiteX361" fmla="*/ 629438 w 1530266"/>
                <a:gd name="connsiteY361" fmla="*/ 173268 h 1566075"/>
                <a:gd name="connsiteX362" fmla="*/ 619915 w 1530266"/>
                <a:gd name="connsiteY362" fmla="*/ 169460 h 1566075"/>
                <a:gd name="connsiteX363" fmla="*/ 610393 w 1530266"/>
                <a:gd name="connsiteY363" fmla="*/ 173268 h 1566075"/>
                <a:gd name="connsiteX364" fmla="*/ 613250 w 1530266"/>
                <a:gd name="connsiteY364" fmla="*/ 177076 h 1566075"/>
                <a:gd name="connsiteX365" fmla="*/ 613250 w 1530266"/>
                <a:gd name="connsiteY365" fmla="*/ 187548 h 1566075"/>
                <a:gd name="connsiteX366" fmla="*/ 610393 w 1530266"/>
                <a:gd name="connsiteY366" fmla="*/ 194212 h 1566075"/>
                <a:gd name="connsiteX367" fmla="*/ 607537 w 1530266"/>
                <a:gd name="connsiteY367" fmla="*/ 198021 h 1566075"/>
                <a:gd name="connsiteX368" fmla="*/ 600870 w 1530266"/>
                <a:gd name="connsiteY368" fmla="*/ 201829 h 1566075"/>
                <a:gd name="connsiteX369" fmla="*/ 598014 w 1530266"/>
                <a:gd name="connsiteY369" fmla="*/ 205637 h 1566075"/>
                <a:gd name="connsiteX370" fmla="*/ 604679 w 1530266"/>
                <a:gd name="connsiteY370" fmla="*/ 184692 h 1566075"/>
                <a:gd name="connsiteX371" fmla="*/ 591348 w 1530266"/>
                <a:gd name="connsiteY371" fmla="*/ 198972 h 1566075"/>
                <a:gd name="connsiteX372" fmla="*/ 581825 w 1530266"/>
                <a:gd name="connsiteY372" fmla="*/ 198972 h 1566075"/>
                <a:gd name="connsiteX373" fmla="*/ 578969 w 1530266"/>
                <a:gd name="connsiteY373" fmla="*/ 205637 h 1566075"/>
                <a:gd name="connsiteX374" fmla="*/ 576112 w 1530266"/>
                <a:gd name="connsiteY374" fmla="*/ 209445 h 1566075"/>
                <a:gd name="connsiteX375" fmla="*/ 576112 w 1530266"/>
                <a:gd name="connsiteY375" fmla="*/ 216109 h 1566075"/>
                <a:gd name="connsiteX376" fmla="*/ 578969 w 1530266"/>
                <a:gd name="connsiteY376" fmla="*/ 222773 h 1566075"/>
                <a:gd name="connsiteX377" fmla="*/ 578969 w 1530266"/>
                <a:gd name="connsiteY377" fmla="*/ 226581 h 1566075"/>
                <a:gd name="connsiteX378" fmla="*/ 581825 w 1530266"/>
                <a:gd name="connsiteY378" fmla="*/ 233245 h 1566075"/>
                <a:gd name="connsiteX379" fmla="*/ 555163 w 1530266"/>
                <a:gd name="connsiteY379" fmla="*/ 218965 h 1566075"/>
                <a:gd name="connsiteX380" fmla="*/ 552306 w 1530266"/>
                <a:gd name="connsiteY380" fmla="*/ 239909 h 1566075"/>
                <a:gd name="connsiteX381" fmla="*/ 545640 w 1530266"/>
                <a:gd name="connsiteY381" fmla="*/ 243717 h 1566075"/>
                <a:gd name="connsiteX382" fmla="*/ 552306 w 1530266"/>
                <a:gd name="connsiteY382" fmla="*/ 257998 h 1566075"/>
                <a:gd name="connsiteX383" fmla="*/ 565637 w 1530266"/>
                <a:gd name="connsiteY383" fmla="*/ 257998 h 1566075"/>
                <a:gd name="connsiteX384" fmla="*/ 562780 w 1530266"/>
                <a:gd name="connsiteY384" fmla="*/ 268470 h 1566075"/>
                <a:gd name="connsiteX385" fmla="*/ 523738 w 1530266"/>
                <a:gd name="connsiteY385" fmla="*/ 272278 h 1566075"/>
                <a:gd name="connsiteX386" fmla="*/ 520881 w 1530266"/>
                <a:gd name="connsiteY386" fmla="*/ 268470 h 1566075"/>
                <a:gd name="connsiteX387" fmla="*/ 514216 w 1530266"/>
                <a:gd name="connsiteY387" fmla="*/ 264662 h 1566075"/>
                <a:gd name="connsiteX388" fmla="*/ 511358 w 1530266"/>
                <a:gd name="connsiteY388" fmla="*/ 264662 h 1566075"/>
                <a:gd name="connsiteX389" fmla="*/ 504693 w 1530266"/>
                <a:gd name="connsiteY389" fmla="*/ 268470 h 1566075"/>
                <a:gd name="connsiteX390" fmla="*/ 501836 w 1530266"/>
                <a:gd name="connsiteY390" fmla="*/ 272278 h 1566075"/>
                <a:gd name="connsiteX391" fmla="*/ 504693 w 1530266"/>
                <a:gd name="connsiteY391" fmla="*/ 278942 h 1566075"/>
                <a:gd name="connsiteX392" fmla="*/ 504693 w 1530266"/>
                <a:gd name="connsiteY392" fmla="*/ 282750 h 1566075"/>
                <a:gd name="connsiteX393" fmla="*/ 507550 w 1530266"/>
                <a:gd name="connsiteY393" fmla="*/ 289414 h 1566075"/>
                <a:gd name="connsiteX394" fmla="*/ 510406 w 1530266"/>
                <a:gd name="connsiteY394" fmla="*/ 293223 h 1566075"/>
                <a:gd name="connsiteX395" fmla="*/ 510406 w 1530266"/>
                <a:gd name="connsiteY395" fmla="*/ 311311 h 1566075"/>
                <a:gd name="connsiteX396" fmla="*/ 507550 w 1530266"/>
                <a:gd name="connsiteY396" fmla="*/ 325591 h 1566075"/>
                <a:gd name="connsiteX397" fmla="*/ 510406 w 1530266"/>
                <a:gd name="connsiteY397" fmla="*/ 346536 h 1566075"/>
                <a:gd name="connsiteX398" fmla="*/ 500884 w 1530266"/>
                <a:gd name="connsiteY398" fmla="*/ 346536 h 1566075"/>
                <a:gd name="connsiteX399" fmla="*/ 498028 w 1530266"/>
                <a:gd name="connsiteY399" fmla="*/ 300839 h 1566075"/>
                <a:gd name="connsiteX400" fmla="*/ 488505 w 1530266"/>
                <a:gd name="connsiteY400" fmla="*/ 294174 h 1566075"/>
                <a:gd name="connsiteX401" fmla="*/ 488505 w 1530266"/>
                <a:gd name="connsiteY401" fmla="*/ 277038 h 1566075"/>
                <a:gd name="connsiteX402" fmla="*/ 478983 w 1530266"/>
                <a:gd name="connsiteY402" fmla="*/ 277038 h 1566075"/>
                <a:gd name="connsiteX403" fmla="*/ 469460 w 1530266"/>
                <a:gd name="connsiteY403" fmla="*/ 291319 h 1566075"/>
                <a:gd name="connsiteX404" fmla="*/ 453271 w 1530266"/>
                <a:gd name="connsiteY404" fmla="*/ 309407 h 1566075"/>
                <a:gd name="connsiteX405" fmla="*/ 443749 w 1530266"/>
                <a:gd name="connsiteY405" fmla="*/ 316071 h 1566075"/>
                <a:gd name="connsiteX406" fmla="*/ 437083 w 1530266"/>
                <a:gd name="connsiteY406" fmla="*/ 322735 h 1566075"/>
                <a:gd name="connsiteX407" fmla="*/ 434226 w 1530266"/>
                <a:gd name="connsiteY407" fmla="*/ 330351 h 1566075"/>
                <a:gd name="connsiteX408" fmla="*/ 434226 w 1530266"/>
                <a:gd name="connsiteY408" fmla="*/ 348440 h 1566075"/>
                <a:gd name="connsiteX409" fmla="*/ 437083 w 1530266"/>
                <a:gd name="connsiteY409" fmla="*/ 352248 h 1566075"/>
                <a:gd name="connsiteX410" fmla="*/ 437083 w 1530266"/>
                <a:gd name="connsiteY410" fmla="*/ 358912 h 1566075"/>
                <a:gd name="connsiteX411" fmla="*/ 439940 w 1530266"/>
                <a:gd name="connsiteY411" fmla="*/ 358912 h 1566075"/>
                <a:gd name="connsiteX412" fmla="*/ 449462 w 1530266"/>
                <a:gd name="connsiteY412" fmla="*/ 369384 h 1566075"/>
                <a:gd name="connsiteX413" fmla="*/ 446606 w 1530266"/>
                <a:gd name="connsiteY413" fmla="*/ 376048 h 1566075"/>
                <a:gd name="connsiteX414" fmla="*/ 437083 w 1530266"/>
                <a:gd name="connsiteY414" fmla="*/ 379856 h 1566075"/>
                <a:gd name="connsiteX415" fmla="*/ 427561 w 1530266"/>
                <a:gd name="connsiteY415" fmla="*/ 386521 h 1566075"/>
                <a:gd name="connsiteX416" fmla="*/ 414229 w 1530266"/>
                <a:gd name="connsiteY416" fmla="*/ 394137 h 1566075"/>
                <a:gd name="connsiteX417" fmla="*/ 414229 w 1530266"/>
                <a:gd name="connsiteY417" fmla="*/ 404609 h 1566075"/>
                <a:gd name="connsiteX418" fmla="*/ 398041 w 1530266"/>
                <a:gd name="connsiteY418" fmla="*/ 422697 h 1566075"/>
                <a:gd name="connsiteX419" fmla="*/ 388519 w 1530266"/>
                <a:gd name="connsiteY419" fmla="*/ 426506 h 1566075"/>
                <a:gd name="connsiteX420" fmla="*/ 381852 w 1530266"/>
                <a:gd name="connsiteY420" fmla="*/ 433170 h 1566075"/>
                <a:gd name="connsiteX421" fmla="*/ 368521 w 1530266"/>
                <a:gd name="connsiteY421" fmla="*/ 439834 h 1566075"/>
                <a:gd name="connsiteX422" fmla="*/ 348524 w 1530266"/>
                <a:gd name="connsiteY422" fmla="*/ 443642 h 1566075"/>
                <a:gd name="connsiteX423" fmla="*/ 332336 w 1530266"/>
                <a:gd name="connsiteY423" fmla="*/ 447450 h 1566075"/>
                <a:gd name="connsiteX424" fmla="*/ 325669 w 1530266"/>
                <a:gd name="connsiteY424" fmla="*/ 447450 h 1566075"/>
                <a:gd name="connsiteX425" fmla="*/ 296150 w 1530266"/>
                <a:gd name="connsiteY425" fmla="*/ 443642 h 1566075"/>
                <a:gd name="connsiteX426" fmla="*/ 273296 w 1530266"/>
                <a:gd name="connsiteY426" fmla="*/ 454114 h 1566075"/>
                <a:gd name="connsiteX427" fmla="*/ 243776 w 1530266"/>
                <a:gd name="connsiteY427" fmla="*/ 457922 h 1566075"/>
                <a:gd name="connsiteX428" fmla="*/ 240920 w 1530266"/>
                <a:gd name="connsiteY428" fmla="*/ 465538 h 1566075"/>
                <a:gd name="connsiteX429" fmla="*/ 231397 w 1530266"/>
                <a:gd name="connsiteY429" fmla="*/ 465538 h 1566075"/>
                <a:gd name="connsiteX430" fmla="*/ 224731 w 1530266"/>
                <a:gd name="connsiteY430" fmla="*/ 469347 h 1566075"/>
                <a:gd name="connsiteX431" fmla="*/ 221875 w 1530266"/>
                <a:gd name="connsiteY431" fmla="*/ 473155 h 1566075"/>
                <a:gd name="connsiteX432" fmla="*/ 215208 w 1530266"/>
                <a:gd name="connsiteY432" fmla="*/ 476963 h 1566075"/>
                <a:gd name="connsiteX433" fmla="*/ 208543 w 1530266"/>
                <a:gd name="connsiteY433" fmla="*/ 483627 h 1566075"/>
                <a:gd name="connsiteX434" fmla="*/ 192354 w 1530266"/>
                <a:gd name="connsiteY434" fmla="*/ 483627 h 1566075"/>
                <a:gd name="connsiteX435" fmla="*/ 182832 w 1530266"/>
                <a:gd name="connsiteY435" fmla="*/ 487435 h 1566075"/>
                <a:gd name="connsiteX436" fmla="*/ 176166 w 1530266"/>
                <a:gd name="connsiteY436" fmla="*/ 491243 h 1566075"/>
                <a:gd name="connsiteX437" fmla="*/ 173309 w 1530266"/>
                <a:gd name="connsiteY437" fmla="*/ 497907 h 1566075"/>
                <a:gd name="connsiteX438" fmla="*/ 166644 w 1530266"/>
                <a:gd name="connsiteY438" fmla="*/ 501715 h 1566075"/>
                <a:gd name="connsiteX439" fmla="*/ 163787 w 1530266"/>
                <a:gd name="connsiteY439" fmla="*/ 508379 h 1566075"/>
                <a:gd name="connsiteX440" fmla="*/ 160931 w 1530266"/>
                <a:gd name="connsiteY440" fmla="*/ 512188 h 1566075"/>
                <a:gd name="connsiteX441" fmla="*/ 160931 w 1530266"/>
                <a:gd name="connsiteY441" fmla="*/ 515996 h 1566075"/>
                <a:gd name="connsiteX442" fmla="*/ 158073 w 1530266"/>
                <a:gd name="connsiteY442" fmla="*/ 515996 h 1566075"/>
                <a:gd name="connsiteX443" fmla="*/ 155217 w 1530266"/>
                <a:gd name="connsiteY443" fmla="*/ 519804 h 1566075"/>
                <a:gd name="connsiteX444" fmla="*/ 145695 w 1530266"/>
                <a:gd name="connsiteY444" fmla="*/ 519804 h 1566075"/>
                <a:gd name="connsiteX445" fmla="*/ 139028 w 1530266"/>
                <a:gd name="connsiteY445" fmla="*/ 523612 h 1566075"/>
                <a:gd name="connsiteX446" fmla="*/ 132363 w 1530266"/>
                <a:gd name="connsiteY446" fmla="*/ 523612 h 1566075"/>
                <a:gd name="connsiteX447" fmla="*/ 125697 w 1530266"/>
                <a:gd name="connsiteY447" fmla="*/ 527420 h 1566075"/>
                <a:gd name="connsiteX448" fmla="*/ 122841 w 1530266"/>
                <a:gd name="connsiteY448" fmla="*/ 531228 h 1566075"/>
                <a:gd name="connsiteX449" fmla="*/ 116174 w 1530266"/>
                <a:gd name="connsiteY449" fmla="*/ 535036 h 1566075"/>
                <a:gd name="connsiteX450" fmla="*/ 113318 w 1530266"/>
                <a:gd name="connsiteY450" fmla="*/ 545508 h 1566075"/>
                <a:gd name="connsiteX451" fmla="*/ 90464 w 1530266"/>
                <a:gd name="connsiteY451" fmla="*/ 570261 h 1566075"/>
                <a:gd name="connsiteX452" fmla="*/ 90464 w 1530266"/>
                <a:gd name="connsiteY452" fmla="*/ 574069 h 1566075"/>
                <a:gd name="connsiteX453" fmla="*/ 97129 w 1530266"/>
                <a:gd name="connsiteY453" fmla="*/ 535036 h 1566075"/>
                <a:gd name="connsiteX454" fmla="*/ 87607 w 1530266"/>
                <a:gd name="connsiteY454" fmla="*/ 538844 h 1566075"/>
                <a:gd name="connsiteX455" fmla="*/ 74276 w 1530266"/>
                <a:gd name="connsiteY455" fmla="*/ 574069 h 1566075"/>
                <a:gd name="connsiteX456" fmla="*/ 58087 w 1530266"/>
                <a:gd name="connsiteY456" fmla="*/ 609294 h 1566075"/>
                <a:gd name="connsiteX457" fmla="*/ 58087 w 1530266"/>
                <a:gd name="connsiteY457" fmla="*/ 619766 h 1566075"/>
                <a:gd name="connsiteX458" fmla="*/ 60944 w 1530266"/>
                <a:gd name="connsiteY458" fmla="*/ 623574 h 1566075"/>
                <a:gd name="connsiteX459" fmla="*/ 67610 w 1530266"/>
                <a:gd name="connsiteY459" fmla="*/ 627382 h 1566075"/>
                <a:gd name="connsiteX460" fmla="*/ 70467 w 1530266"/>
                <a:gd name="connsiteY460" fmla="*/ 627382 h 1566075"/>
                <a:gd name="connsiteX461" fmla="*/ 67610 w 1530266"/>
                <a:gd name="connsiteY461" fmla="*/ 634046 h 1566075"/>
                <a:gd name="connsiteX462" fmla="*/ 60944 w 1530266"/>
                <a:gd name="connsiteY462" fmla="*/ 637854 h 1566075"/>
                <a:gd name="connsiteX463" fmla="*/ 58087 w 1530266"/>
                <a:gd name="connsiteY463" fmla="*/ 644518 h 1566075"/>
                <a:gd name="connsiteX464" fmla="*/ 39042 w 1530266"/>
                <a:gd name="connsiteY464" fmla="*/ 657847 h 1566075"/>
                <a:gd name="connsiteX465" fmla="*/ 39042 w 1530266"/>
                <a:gd name="connsiteY465" fmla="*/ 664511 h 1566075"/>
                <a:gd name="connsiteX466" fmla="*/ 41899 w 1530266"/>
                <a:gd name="connsiteY466" fmla="*/ 674983 h 1566075"/>
                <a:gd name="connsiteX467" fmla="*/ 41899 w 1530266"/>
                <a:gd name="connsiteY467" fmla="*/ 681647 h 1566075"/>
                <a:gd name="connsiteX468" fmla="*/ 48565 w 1530266"/>
                <a:gd name="connsiteY468" fmla="*/ 695928 h 1566075"/>
                <a:gd name="connsiteX469" fmla="*/ 48565 w 1530266"/>
                <a:gd name="connsiteY469" fmla="*/ 702592 h 1566075"/>
                <a:gd name="connsiteX470" fmla="*/ 58087 w 1530266"/>
                <a:gd name="connsiteY470" fmla="*/ 723536 h 1566075"/>
                <a:gd name="connsiteX471" fmla="*/ 60944 w 1530266"/>
                <a:gd name="connsiteY471" fmla="*/ 734008 h 1566075"/>
                <a:gd name="connsiteX472" fmla="*/ 63800 w 1530266"/>
                <a:gd name="connsiteY472" fmla="*/ 741624 h 1566075"/>
                <a:gd name="connsiteX473" fmla="*/ 63800 w 1530266"/>
                <a:gd name="connsiteY473" fmla="*/ 748289 h 1566075"/>
                <a:gd name="connsiteX474" fmla="*/ 60944 w 1530266"/>
                <a:gd name="connsiteY474" fmla="*/ 748289 h 1566075"/>
                <a:gd name="connsiteX475" fmla="*/ 54278 w 1530266"/>
                <a:gd name="connsiteY475" fmla="*/ 741624 h 1566075"/>
                <a:gd name="connsiteX476" fmla="*/ 51422 w 1530266"/>
                <a:gd name="connsiteY476" fmla="*/ 734008 h 1566075"/>
                <a:gd name="connsiteX477" fmla="*/ 41899 w 1530266"/>
                <a:gd name="connsiteY477" fmla="*/ 723536 h 1566075"/>
                <a:gd name="connsiteX478" fmla="*/ 39042 w 1530266"/>
                <a:gd name="connsiteY478" fmla="*/ 716872 h 1566075"/>
                <a:gd name="connsiteX479" fmla="*/ 29520 w 1530266"/>
                <a:gd name="connsiteY479" fmla="*/ 713064 h 1566075"/>
                <a:gd name="connsiteX480" fmla="*/ 39042 w 1530266"/>
                <a:gd name="connsiteY480" fmla="*/ 741624 h 1566075"/>
                <a:gd name="connsiteX481" fmla="*/ 19045 w 1530266"/>
                <a:gd name="connsiteY481" fmla="*/ 723536 h 1566075"/>
                <a:gd name="connsiteX482" fmla="*/ 19045 w 1530266"/>
                <a:gd name="connsiteY482" fmla="*/ 754953 h 1566075"/>
                <a:gd name="connsiteX483" fmla="*/ 35233 w 1530266"/>
                <a:gd name="connsiteY483" fmla="*/ 790178 h 1566075"/>
                <a:gd name="connsiteX484" fmla="*/ 38090 w 1530266"/>
                <a:gd name="connsiteY484" fmla="*/ 793986 h 1566075"/>
                <a:gd name="connsiteX485" fmla="*/ 38090 w 1530266"/>
                <a:gd name="connsiteY485" fmla="*/ 800650 h 1566075"/>
                <a:gd name="connsiteX486" fmla="*/ 35233 w 1530266"/>
                <a:gd name="connsiteY486" fmla="*/ 804458 h 1566075"/>
                <a:gd name="connsiteX487" fmla="*/ 32377 w 1530266"/>
                <a:gd name="connsiteY487" fmla="*/ 811122 h 1566075"/>
                <a:gd name="connsiteX488" fmla="*/ 32377 w 1530266"/>
                <a:gd name="connsiteY488" fmla="*/ 817786 h 1566075"/>
                <a:gd name="connsiteX489" fmla="*/ 29520 w 1530266"/>
                <a:gd name="connsiteY489" fmla="*/ 824450 h 1566075"/>
                <a:gd name="connsiteX490" fmla="*/ 32377 w 1530266"/>
                <a:gd name="connsiteY490" fmla="*/ 828259 h 1566075"/>
                <a:gd name="connsiteX491" fmla="*/ 35233 w 1530266"/>
                <a:gd name="connsiteY491" fmla="*/ 834922 h 1566075"/>
                <a:gd name="connsiteX492" fmla="*/ 44755 w 1530266"/>
                <a:gd name="connsiteY492" fmla="*/ 845395 h 1566075"/>
                <a:gd name="connsiteX493" fmla="*/ 47613 w 1530266"/>
                <a:gd name="connsiteY493" fmla="*/ 852059 h 1566075"/>
                <a:gd name="connsiteX494" fmla="*/ 50470 w 1530266"/>
                <a:gd name="connsiteY494" fmla="*/ 855867 h 1566075"/>
                <a:gd name="connsiteX495" fmla="*/ 53326 w 1530266"/>
                <a:gd name="connsiteY495" fmla="*/ 862531 h 1566075"/>
                <a:gd name="connsiteX496" fmla="*/ 53326 w 1530266"/>
                <a:gd name="connsiteY496" fmla="*/ 880620 h 1566075"/>
                <a:gd name="connsiteX497" fmla="*/ 50470 w 1530266"/>
                <a:gd name="connsiteY497" fmla="*/ 887284 h 1566075"/>
                <a:gd name="connsiteX498" fmla="*/ 47613 w 1530266"/>
                <a:gd name="connsiteY498" fmla="*/ 891092 h 1566075"/>
                <a:gd name="connsiteX499" fmla="*/ 50470 w 1530266"/>
                <a:gd name="connsiteY499" fmla="*/ 901564 h 1566075"/>
                <a:gd name="connsiteX500" fmla="*/ 50470 w 1530266"/>
                <a:gd name="connsiteY500" fmla="*/ 908228 h 1566075"/>
                <a:gd name="connsiteX501" fmla="*/ 53326 w 1530266"/>
                <a:gd name="connsiteY501" fmla="*/ 918701 h 1566075"/>
                <a:gd name="connsiteX502" fmla="*/ 53326 w 1530266"/>
                <a:gd name="connsiteY502" fmla="*/ 929173 h 1566075"/>
                <a:gd name="connsiteX503" fmla="*/ 56183 w 1530266"/>
                <a:gd name="connsiteY503" fmla="*/ 932981 h 1566075"/>
                <a:gd name="connsiteX504" fmla="*/ 56183 w 1530266"/>
                <a:gd name="connsiteY504" fmla="*/ 936789 h 1566075"/>
                <a:gd name="connsiteX505" fmla="*/ 53326 w 1530266"/>
                <a:gd name="connsiteY505" fmla="*/ 936789 h 1566075"/>
                <a:gd name="connsiteX506" fmla="*/ 43803 w 1530266"/>
                <a:gd name="connsiteY506" fmla="*/ 947261 h 1566075"/>
                <a:gd name="connsiteX507" fmla="*/ 46661 w 1530266"/>
                <a:gd name="connsiteY507" fmla="*/ 951069 h 1566075"/>
                <a:gd name="connsiteX508" fmla="*/ 46661 w 1530266"/>
                <a:gd name="connsiteY508" fmla="*/ 957733 h 1566075"/>
                <a:gd name="connsiteX509" fmla="*/ 49517 w 1530266"/>
                <a:gd name="connsiteY509" fmla="*/ 964398 h 1566075"/>
                <a:gd name="connsiteX510" fmla="*/ 49517 w 1530266"/>
                <a:gd name="connsiteY510" fmla="*/ 971062 h 1566075"/>
                <a:gd name="connsiteX511" fmla="*/ 52374 w 1530266"/>
                <a:gd name="connsiteY511" fmla="*/ 974870 h 1566075"/>
                <a:gd name="connsiteX512" fmla="*/ 52374 w 1530266"/>
                <a:gd name="connsiteY512" fmla="*/ 978678 h 1566075"/>
                <a:gd name="connsiteX513" fmla="*/ 55231 w 1530266"/>
                <a:gd name="connsiteY513" fmla="*/ 978678 h 1566075"/>
                <a:gd name="connsiteX514" fmla="*/ 58087 w 1530266"/>
                <a:gd name="connsiteY514" fmla="*/ 982486 h 1566075"/>
                <a:gd name="connsiteX515" fmla="*/ 67610 w 1530266"/>
                <a:gd name="connsiteY515" fmla="*/ 1003430 h 1566075"/>
                <a:gd name="connsiteX516" fmla="*/ 67610 w 1530266"/>
                <a:gd name="connsiteY516" fmla="*/ 1011046 h 1566075"/>
                <a:gd name="connsiteX517" fmla="*/ 58087 w 1530266"/>
                <a:gd name="connsiteY517" fmla="*/ 1031991 h 1566075"/>
                <a:gd name="connsiteX518" fmla="*/ 48565 w 1530266"/>
                <a:gd name="connsiteY518" fmla="*/ 1042463 h 1566075"/>
                <a:gd name="connsiteX519" fmla="*/ 48565 w 1530266"/>
                <a:gd name="connsiteY519" fmla="*/ 1067216 h 1566075"/>
                <a:gd name="connsiteX520" fmla="*/ 45709 w 1530266"/>
                <a:gd name="connsiteY520" fmla="*/ 1077688 h 1566075"/>
                <a:gd name="connsiteX521" fmla="*/ 32377 w 1530266"/>
                <a:gd name="connsiteY521" fmla="*/ 1091968 h 1566075"/>
                <a:gd name="connsiteX522" fmla="*/ 22854 w 1530266"/>
                <a:gd name="connsiteY522" fmla="*/ 1091968 h 1566075"/>
                <a:gd name="connsiteX523" fmla="*/ 16188 w 1530266"/>
                <a:gd name="connsiteY523" fmla="*/ 1095776 h 1566075"/>
                <a:gd name="connsiteX524" fmla="*/ 9523 w 1530266"/>
                <a:gd name="connsiteY524" fmla="*/ 1091968 h 1566075"/>
                <a:gd name="connsiteX525" fmla="*/ 2857 w 1530266"/>
                <a:gd name="connsiteY525" fmla="*/ 1091968 h 1566075"/>
                <a:gd name="connsiteX526" fmla="*/ 0 w 1530266"/>
                <a:gd name="connsiteY526" fmla="*/ 1123385 h 1566075"/>
                <a:gd name="connsiteX527" fmla="*/ 6665 w 1530266"/>
                <a:gd name="connsiteY527" fmla="*/ 1123385 h 1566075"/>
                <a:gd name="connsiteX528" fmla="*/ 13332 w 1530266"/>
                <a:gd name="connsiteY528" fmla="*/ 1127193 h 1566075"/>
                <a:gd name="connsiteX529" fmla="*/ 22854 w 1530266"/>
                <a:gd name="connsiteY529" fmla="*/ 1127193 h 1566075"/>
                <a:gd name="connsiteX530" fmla="*/ 29520 w 1530266"/>
                <a:gd name="connsiteY530" fmla="*/ 1131001 h 1566075"/>
                <a:gd name="connsiteX531" fmla="*/ 39042 w 1530266"/>
                <a:gd name="connsiteY531" fmla="*/ 1141473 h 1566075"/>
                <a:gd name="connsiteX532" fmla="*/ 41899 w 1530266"/>
                <a:gd name="connsiteY532" fmla="*/ 1148138 h 1566075"/>
                <a:gd name="connsiteX533" fmla="*/ 58087 w 1530266"/>
                <a:gd name="connsiteY533" fmla="*/ 1144329 h 1566075"/>
                <a:gd name="connsiteX534" fmla="*/ 60944 w 1530266"/>
                <a:gd name="connsiteY534" fmla="*/ 1150994 h 1566075"/>
                <a:gd name="connsiteX535" fmla="*/ 74276 w 1530266"/>
                <a:gd name="connsiteY535" fmla="*/ 1157658 h 1566075"/>
                <a:gd name="connsiteX536" fmla="*/ 94273 w 1530266"/>
                <a:gd name="connsiteY536" fmla="*/ 1157658 h 1566075"/>
                <a:gd name="connsiteX537" fmla="*/ 114270 w 1530266"/>
                <a:gd name="connsiteY537" fmla="*/ 1150994 h 1566075"/>
                <a:gd name="connsiteX538" fmla="*/ 127602 w 1530266"/>
                <a:gd name="connsiteY538" fmla="*/ 1150994 h 1566075"/>
                <a:gd name="connsiteX539" fmla="*/ 127602 w 1530266"/>
                <a:gd name="connsiteY539" fmla="*/ 1140522 h 1566075"/>
                <a:gd name="connsiteX540" fmla="*/ 124745 w 1530266"/>
                <a:gd name="connsiteY540" fmla="*/ 1136713 h 1566075"/>
                <a:gd name="connsiteX541" fmla="*/ 144742 w 1530266"/>
                <a:gd name="connsiteY541" fmla="*/ 1140522 h 1566075"/>
                <a:gd name="connsiteX542" fmla="*/ 151408 w 1530266"/>
                <a:gd name="connsiteY542" fmla="*/ 1130049 h 1566075"/>
                <a:gd name="connsiteX543" fmla="*/ 174262 w 1530266"/>
                <a:gd name="connsiteY543" fmla="*/ 1126241 h 1566075"/>
                <a:gd name="connsiteX544" fmla="*/ 194259 w 1530266"/>
                <a:gd name="connsiteY544" fmla="*/ 1105297 h 1566075"/>
                <a:gd name="connsiteX545" fmla="*/ 200925 w 1530266"/>
                <a:gd name="connsiteY545" fmla="*/ 1101488 h 1566075"/>
                <a:gd name="connsiteX546" fmla="*/ 203782 w 1530266"/>
                <a:gd name="connsiteY546" fmla="*/ 1101488 h 1566075"/>
                <a:gd name="connsiteX547" fmla="*/ 229492 w 1530266"/>
                <a:gd name="connsiteY547" fmla="*/ 1115769 h 1566075"/>
                <a:gd name="connsiteX548" fmla="*/ 232349 w 1530266"/>
                <a:gd name="connsiteY548" fmla="*/ 1111961 h 1566075"/>
                <a:gd name="connsiteX549" fmla="*/ 259012 w 1530266"/>
                <a:gd name="connsiteY549" fmla="*/ 1097681 h 1566075"/>
                <a:gd name="connsiteX550" fmla="*/ 261869 w 1530266"/>
                <a:gd name="connsiteY550" fmla="*/ 1093872 h 1566075"/>
                <a:gd name="connsiteX551" fmla="*/ 264726 w 1530266"/>
                <a:gd name="connsiteY551" fmla="*/ 1093872 h 1566075"/>
                <a:gd name="connsiteX552" fmla="*/ 271392 w 1530266"/>
                <a:gd name="connsiteY552" fmla="*/ 1097681 h 1566075"/>
                <a:gd name="connsiteX553" fmla="*/ 274249 w 1530266"/>
                <a:gd name="connsiteY553" fmla="*/ 1101488 h 1566075"/>
                <a:gd name="connsiteX554" fmla="*/ 280914 w 1530266"/>
                <a:gd name="connsiteY554" fmla="*/ 1101488 h 1566075"/>
                <a:gd name="connsiteX555" fmla="*/ 287579 w 1530266"/>
                <a:gd name="connsiteY555" fmla="*/ 1105297 h 1566075"/>
                <a:gd name="connsiteX556" fmla="*/ 290437 w 1530266"/>
                <a:gd name="connsiteY556" fmla="*/ 1105297 h 1566075"/>
                <a:gd name="connsiteX557" fmla="*/ 299959 w 1530266"/>
                <a:gd name="connsiteY557" fmla="*/ 1101488 h 1566075"/>
                <a:gd name="connsiteX558" fmla="*/ 313291 w 1530266"/>
                <a:gd name="connsiteY558" fmla="*/ 1094825 h 1566075"/>
                <a:gd name="connsiteX559" fmla="*/ 316147 w 1530266"/>
                <a:gd name="connsiteY559" fmla="*/ 1094825 h 1566075"/>
                <a:gd name="connsiteX560" fmla="*/ 322813 w 1530266"/>
                <a:gd name="connsiteY560" fmla="*/ 1098632 h 1566075"/>
                <a:gd name="connsiteX561" fmla="*/ 329479 w 1530266"/>
                <a:gd name="connsiteY561" fmla="*/ 1098632 h 1566075"/>
                <a:gd name="connsiteX562" fmla="*/ 339001 w 1530266"/>
                <a:gd name="connsiteY562" fmla="*/ 1102441 h 1566075"/>
                <a:gd name="connsiteX563" fmla="*/ 345668 w 1530266"/>
                <a:gd name="connsiteY563" fmla="*/ 1102441 h 1566075"/>
                <a:gd name="connsiteX564" fmla="*/ 352333 w 1530266"/>
                <a:gd name="connsiteY564" fmla="*/ 1098632 h 1566075"/>
                <a:gd name="connsiteX565" fmla="*/ 355190 w 1530266"/>
                <a:gd name="connsiteY565" fmla="*/ 1094825 h 1566075"/>
                <a:gd name="connsiteX566" fmla="*/ 355190 w 1530266"/>
                <a:gd name="connsiteY566" fmla="*/ 1080544 h 1566075"/>
                <a:gd name="connsiteX567" fmla="*/ 361855 w 1530266"/>
                <a:gd name="connsiteY567" fmla="*/ 1080544 h 1566075"/>
                <a:gd name="connsiteX568" fmla="*/ 364713 w 1530266"/>
                <a:gd name="connsiteY568" fmla="*/ 1076736 h 1566075"/>
                <a:gd name="connsiteX569" fmla="*/ 367569 w 1530266"/>
                <a:gd name="connsiteY569" fmla="*/ 1076736 h 1566075"/>
                <a:gd name="connsiteX570" fmla="*/ 370426 w 1530266"/>
                <a:gd name="connsiteY570" fmla="*/ 1072928 h 1566075"/>
                <a:gd name="connsiteX571" fmla="*/ 373282 w 1530266"/>
                <a:gd name="connsiteY571" fmla="*/ 1065312 h 1566075"/>
                <a:gd name="connsiteX572" fmla="*/ 379948 w 1530266"/>
                <a:gd name="connsiteY572" fmla="*/ 1044367 h 1566075"/>
                <a:gd name="connsiteX573" fmla="*/ 386614 w 1530266"/>
                <a:gd name="connsiteY573" fmla="*/ 1037703 h 1566075"/>
                <a:gd name="connsiteX574" fmla="*/ 393280 w 1530266"/>
                <a:gd name="connsiteY574" fmla="*/ 1033895 h 1566075"/>
                <a:gd name="connsiteX575" fmla="*/ 402803 w 1530266"/>
                <a:gd name="connsiteY575" fmla="*/ 1030087 h 1566075"/>
                <a:gd name="connsiteX576" fmla="*/ 409468 w 1530266"/>
                <a:gd name="connsiteY576" fmla="*/ 1030087 h 1566075"/>
                <a:gd name="connsiteX577" fmla="*/ 418990 w 1530266"/>
                <a:gd name="connsiteY577" fmla="*/ 1033895 h 1566075"/>
                <a:gd name="connsiteX578" fmla="*/ 432322 w 1530266"/>
                <a:gd name="connsiteY578" fmla="*/ 1033895 h 1566075"/>
                <a:gd name="connsiteX579" fmla="*/ 445654 w 1530266"/>
                <a:gd name="connsiteY579" fmla="*/ 1027231 h 1566075"/>
                <a:gd name="connsiteX580" fmla="*/ 455176 w 1530266"/>
                <a:gd name="connsiteY580" fmla="*/ 1023423 h 1566075"/>
                <a:gd name="connsiteX581" fmla="*/ 464699 w 1530266"/>
                <a:gd name="connsiteY581" fmla="*/ 1016759 h 1566075"/>
                <a:gd name="connsiteX582" fmla="*/ 474221 w 1530266"/>
                <a:gd name="connsiteY582" fmla="*/ 1012950 h 1566075"/>
                <a:gd name="connsiteX583" fmla="*/ 494219 w 1530266"/>
                <a:gd name="connsiteY583" fmla="*/ 1012950 h 1566075"/>
                <a:gd name="connsiteX584" fmla="*/ 497075 w 1530266"/>
                <a:gd name="connsiteY584" fmla="*/ 1016759 h 1566075"/>
                <a:gd name="connsiteX585" fmla="*/ 503741 w 1530266"/>
                <a:gd name="connsiteY585" fmla="*/ 1016759 h 1566075"/>
                <a:gd name="connsiteX586" fmla="*/ 510406 w 1530266"/>
                <a:gd name="connsiteY586" fmla="*/ 1020566 h 1566075"/>
                <a:gd name="connsiteX587" fmla="*/ 526595 w 1530266"/>
                <a:gd name="connsiteY587" fmla="*/ 1016759 h 1566075"/>
                <a:gd name="connsiteX588" fmla="*/ 565637 w 1530266"/>
                <a:gd name="connsiteY588" fmla="*/ 995814 h 1566075"/>
                <a:gd name="connsiteX589" fmla="*/ 581825 w 1530266"/>
                <a:gd name="connsiteY589" fmla="*/ 989150 h 1566075"/>
                <a:gd name="connsiteX590" fmla="*/ 595157 w 1530266"/>
                <a:gd name="connsiteY590" fmla="*/ 985342 h 1566075"/>
                <a:gd name="connsiteX591" fmla="*/ 618011 w 1530266"/>
                <a:gd name="connsiteY591" fmla="*/ 981534 h 1566075"/>
                <a:gd name="connsiteX592" fmla="*/ 638008 w 1530266"/>
                <a:gd name="connsiteY592" fmla="*/ 977726 h 1566075"/>
                <a:gd name="connsiteX593" fmla="*/ 663718 w 1530266"/>
                <a:gd name="connsiteY593" fmla="*/ 977726 h 1566075"/>
                <a:gd name="connsiteX594" fmla="*/ 670385 w 1530266"/>
                <a:gd name="connsiteY594" fmla="*/ 971062 h 1566075"/>
                <a:gd name="connsiteX595" fmla="*/ 679907 w 1530266"/>
                <a:gd name="connsiteY595" fmla="*/ 981534 h 1566075"/>
                <a:gd name="connsiteX596" fmla="*/ 686573 w 1530266"/>
                <a:gd name="connsiteY596" fmla="*/ 985342 h 1566075"/>
                <a:gd name="connsiteX597" fmla="*/ 693239 w 1530266"/>
                <a:gd name="connsiteY597" fmla="*/ 992006 h 1566075"/>
                <a:gd name="connsiteX598" fmla="*/ 706570 w 1530266"/>
                <a:gd name="connsiteY598" fmla="*/ 998670 h 1566075"/>
                <a:gd name="connsiteX599" fmla="*/ 716092 w 1530266"/>
                <a:gd name="connsiteY599" fmla="*/ 1002478 h 1566075"/>
                <a:gd name="connsiteX600" fmla="*/ 722759 w 1530266"/>
                <a:gd name="connsiteY600" fmla="*/ 1002478 h 1566075"/>
                <a:gd name="connsiteX601" fmla="*/ 725615 w 1530266"/>
                <a:gd name="connsiteY601" fmla="*/ 998670 h 1566075"/>
                <a:gd name="connsiteX602" fmla="*/ 725615 w 1530266"/>
                <a:gd name="connsiteY602" fmla="*/ 1002478 h 1566075"/>
                <a:gd name="connsiteX603" fmla="*/ 728472 w 1530266"/>
                <a:gd name="connsiteY603" fmla="*/ 1006286 h 1566075"/>
                <a:gd name="connsiteX604" fmla="*/ 731329 w 1530266"/>
                <a:gd name="connsiteY604" fmla="*/ 1012950 h 1566075"/>
                <a:gd name="connsiteX605" fmla="*/ 734185 w 1530266"/>
                <a:gd name="connsiteY605" fmla="*/ 1016759 h 1566075"/>
                <a:gd name="connsiteX606" fmla="*/ 743708 w 1530266"/>
                <a:gd name="connsiteY606" fmla="*/ 1016759 h 1566075"/>
                <a:gd name="connsiteX607" fmla="*/ 746565 w 1530266"/>
                <a:gd name="connsiteY607" fmla="*/ 1012950 h 1566075"/>
                <a:gd name="connsiteX608" fmla="*/ 746565 w 1530266"/>
                <a:gd name="connsiteY608" fmla="*/ 1023423 h 1566075"/>
                <a:gd name="connsiteX609" fmla="*/ 753230 w 1530266"/>
                <a:gd name="connsiteY609" fmla="*/ 1023423 h 1566075"/>
                <a:gd name="connsiteX610" fmla="*/ 756088 w 1530266"/>
                <a:gd name="connsiteY610" fmla="*/ 1027231 h 1566075"/>
                <a:gd name="connsiteX611" fmla="*/ 756088 w 1530266"/>
                <a:gd name="connsiteY611" fmla="*/ 1033895 h 1566075"/>
                <a:gd name="connsiteX612" fmla="*/ 749421 w 1530266"/>
                <a:gd name="connsiteY612" fmla="*/ 1048175 h 1566075"/>
                <a:gd name="connsiteX613" fmla="*/ 746565 w 1530266"/>
                <a:gd name="connsiteY613" fmla="*/ 1051984 h 1566075"/>
                <a:gd name="connsiteX614" fmla="*/ 743708 w 1530266"/>
                <a:gd name="connsiteY614" fmla="*/ 1058647 h 1566075"/>
                <a:gd name="connsiteX615" fmla="*/ 753230 w 1530266"/>
                <a:gd name="connsiteY615" fmla="*/ 1076736 h 1566075"/>
                <a:gd name="connsiteX616" fmla="*/ 762753 w 1530266"/>
                <a:gd name="connsiteY616" fmla="*/ 1069120 h 1566075"/>
                <a:gd name="connsiteX617" fmla="*/ 772275 w 1530266"/>
                <a:gd name="connsiteY617" fmla="*/ 1090065 h 1566075"/>
                <a:gd name="connsiteX618" fmla="*/ 772275 w 1530266"/>
                <a:gd name="connsiteY618" fmla="*/ 1093872 h 1566075"/>
                <a:gd name="connsiteX619" fmla="*/ 775133 w 1530266"/>
                <a:gd name="connsiteY619" fmla="*/ 1097681 h 1566075"/>
                <a:gd name="connsiteX620" fmla="*/ 775133 w 1530266"/>
                <a:gd name="connsiteY620" fmla="*/ 1111961 h 1566075"/>
                <a:gd name="connsiteX621" fmla="*/ 777989 w 1530266"/>
                <a:gd name="connsiteY621" fmla="*/ 1118625 h 1566075"/>
                <a:gd name="connsiteX622" fmla="*/ 777989 w 1530266"/>
                <a:gd name="connsiteY622" fmla="*/ 1125289 h 1566075"/>
                <a:gd name="connsiteX623" fmla="*/ 768466 w 1530266"/>
                <a:gd name="connsiteY623" fmla="*/ 1125289 h 1566075"/>
                <a:gd name="connsiteX624" fmla="*/ 761801 w 1530266"/>
                <a:gd name="connsiteY624" fmla="*/ 1121481 h 1566075"/>
                <a:gd name="connsiteX625" fmla="*/ 758944 w 1530266"/>
                <a:gd name="connsiteY625" fmla="*/ 1121481 h 1566075"/>
                <a:gd name="connsiteX626" fmla="*/ 761801 w 1530266"/>
                <a:gd name="connsiteY626" fmla="*/ 1142426 h 1566075"/>
                <a:gd name="connsiteX627" fmla="*/ 781798 w 1530266"/>
                <a:gd name="connsiteY627" fmla="*/ 1142426 h 1566075"/>
                <a:gd name="connsiteX628" fmla="*/ 784655 w 1530266"/>
                <a:gd name="connsiteY628" fmla="*/ 1146233 h 1566075"/>
                <a:gd name="connsiteX629" fmla="*/ 784655 w 1530266"/>
                <a:gd name="connsiteY629" fmla="*/ 1150042 h 1566075"/>
                <a:gd name="connsiteX630" fmla="*/ 794178 w 1530266"/>
                <a:gd name="connsiteY630" fmla="*/ 1150042 h 1566075"/>
                <a:gd name="connsiteX631" fmla="*/ 794178 w 1530266"/>
                <a:gd name="connsiteY631" fmla="*/ 1143377 h 1566075"/>
                <a:gd name="connsiteX632" fmla="*/ 791320 w 1530266"/>
                <a:gd name="connsiteY632" fmla="*/ 1132905 h 1566075"/>
                <a:gd name="connsiteX633" fmla="*/ 791320 w 1530266"/>
                <a:gd name="connsiteY633" fmla="*/ 1126241 h 1566075"/>
                <a:gd name="connsiteX634" fmla="*/ 794178 w 1530266"/>
                <a:gd name="connsiteY634" fmla="*/ 1119577 h 1566075"/>
                <a:gd name="connsiteX635" fmla="*/ 797034 w 1530266"/>
                <a:gd name="connsiteY635" fmla="*/ 1115769 h 1566075"/>
                <a:gd name="connsiteX636" fmla="*/ 810365 w 1530266"/>
                <a:gd name="connsiteY636" fmla="*/ 1109105 h 1566075"/>
                <a:gd name="connsiteX637" fmla="*/ 817032 w 1530266"/>
                <a:gd name="connsiteY637" fmla="*/ 1109105 h 1566075"/>
                <a:gd name="connsiteX638" fmla="*/ 819888 w 1530266"/>
                <a:gd name="connsiteY638" fmla="*/ 1105297 h 1566075"/>
                <a:gd name="connsiteX639" fmla="*/ 826554 w 1530266"/>
                <a:gd name="connsiteY639" fmla="*/ 1101488 h 1566075"/>
                <a:gd name="connsiteX640" fmla="*/ 833220 w 1530266"/>
                <a:gd name="connsiteY640" fmla="*/ 1094825 h 1566075"/>
                <a:gd name="connsiteX641" fmla="*/ 836077 w 1530266"/>
                <a:gd name="connsiteY641" fmla="*/ 1088160 h 1566075"/>
                <a:gd name="connsiteX642" fmla="*/ 845599 w 1530266"/>
                <a:gd name="connsiteY642" fmla="*/ 1077688 h 1566075"/>
                <a:gd name="connsiteX643" fmla="*/ 845599 w 1530266"/>
                <a:gd name="connsiteY643" fmla="*/ 1073880 h 1566075"/>
                <a:gd name="connsiteX644" fmla="*/ 858930 w 1530266"/>
                <a:gd name="connsiteY644" fmla="*/ 1077688 h 1566075"/>
                <a:gd name="connsiteX645" fmla="*/ 868452 w 1530266"/>
                <a:gd name="connsiteY645" fmla="*/ 1046271 h 1566075"/>
                <a:gd name="connsiteX646" fmla="*/ 884641 w 1530266"/>
                <a:gd name="connsiteY646" fmla="*/ 1046271 h 1566075"/>
                <a:gd name="connsiteX647" fmla="*/ 891307 w 1530266"/>
                <a:gd name="connsiteY647" fmla="*/ 1042463 h 1566075"/>
                <a:gd name="connsiteX648" fmla="*/ 897973 w 1530266"/>
                <a:gd name="connsiteY648" fmla="*/ 1035799 h 1566075"/>
                <a:gd name="connsiteX649" fmla="*/ 905590 w 1530266"/>
                <a:gd name="connsiteY649" fmla="*/ 1025327 h 1566075"/>
                <a:gd name="connsiteX650" fmla="*/ 905590 w 1530266"/>
                <a:gd name="connsiteY650" fmla="*/ 1021519 h 1566075"/>
                <a:gd name="connsiteX651" fmla="*/ 908448 w 1530266"/>
                <a:gd name="connsiteY651" fmla="*/ 1025327 h 1566075"/>
                <a:gd name="connsiteX652" fmla="*/ 908448 w 1530266"/>
                <a:gd name="connsiteY652" fmla="*/ 1031991 h 1566075"/>
                <a:gd name="connsiteX653" fmla="*/ 911304 w 1530266"/>
                <a:gd name="connsiteY653" fmla="*/ 1038655 h 1566075"/>
                <a:gd name="connsiteX654" fmla="*/ 911304 w 1530266"/>
                <a:gd name="connsiteY654" fmla="*/ 1042463 h 1566075"/>
                <a:gd name="connsiteX655" fmla="*/ 904638 w 1530266"/>
                <a:gd name="connsiteY655" fmla="*/ 1049127 h 1566075"/>
                <a:gd name="connsiteX656" fmla="*/ 901781 w 1530266"/>
                <a:gd name="connsiteY656" fmla="*/ 1055791 h 1566075"/>
                <a:gd name="connsiteX657" fmla="*/ 895116 w 1530266"/>
                <a:gd name="connsiteY657" fmla="*/ 1059600 h 1566075"/>
                <a:gd name="connsiteX658" fmla="*/ 892259 w 1530266"/>
                <a:gd name="connsiteY658" fmla="*/ 1063407 h 1566075"/>
                <a:gd name="connsiteX659" fmla="*/ 878928 w 1530266"/>
                <a:gd name="connsiteY659" fmla="*/ 1063407 h 1566075"/>
                <a:gd name="connsiteX660" fmla="*/ 876071 w 1530266"/>
                <a:gd name="connsiteY660" fmla="*/ 1070072 h 1566075"/>
                <a:gd name="connsiteX661" fmla="*/ 885593 w 1530266"/>
                <a:gd name="connsiteY661" fmla="*/ 1091016 h 1566075"/>
                <a:gd name="connsiteX662" fmla="*/ 878928 w 1530266"/>
                <a:gd name="connsiteY662" fmla="*/ 1091016 h 1566075"/>
                <a:gd name="connsiteX663" fmla="*/ 876071 w 1530266"/>
                <a:gd name="connsiteY663" fmla="*/ 1094825 h 1566075"/>
                <a:gd name="connsiteX664" fmla="*/ 869406 w 1530266"/>
                <a:gd name="connsiteY664" fmla="*/ 1098632 h 1566075"/>
                <a:gd name="connsiteX665" fmla="*/ 849407 w 1530266"/>
                <a:gd name="connsiteY665" fmla="*/ 1119577 h 1566075"/>
                <a:gd name="connsiteX666" fmla="*/ 849407 w 1530266"/>
                <a:gd name="connsiteY666" fmla="*/ 1126241 h 1566075"/>
                <a:gd name="connsiteX667" fmla="*/ 846551 w 1530266"/>
                <a:gd name="connsiteY667" fmla="*/ 1130049 h 1566075"/>
                <a:gd name="connsiteX668" fmla="*/ 843694 w 1530266"/>
                <a:gd name="connsiteY668" fmla="*/ 1136713 h 1566075"/>
                <a:gd name="connsiteX669" fmla="*/ 837029 w 1530266"/>
                <a:gd name="connsiteY669" fmla="*/ 1144329 h 1566075"/>
                <a:gd name="connsiteX670" fmla="*/ 823697 w 1530266"/>
                <a:gd name="connsiteY670" fmla="*/ 1150994 h 1566075"/>
                <a:gd name="connsiteX671" fmla="*/ 820840 w 1530266"/>
                <a:gd name="connsiteY671" fmla="*/ 1154802 h 1566075"/>
                <a:gd name="connsiteX672" fmla="*/ 820840 w 1530266"/>
                <a:gd name="connsiteY672" fmla="*/ 1157658 h 1566075"/>
                <a:gd name="connsiteX673" fmla="*/ 823697 w 1530266"/>
                <a:gd name="connsiteY673" fmla="*/ 1161466 h 1566075"/>
                <a:gd name="connsiteX674" fmla="*/ 839885 w 1530266"/>
                <a:gd name="connsiteY674" fmla="*/ 1161466 h 1566075"/>
                <a:gd name="connsiteX675" fmla="*/ 846551 w 1530266"/>
                <a:gd name="connsiteY675" fmla="*/ 1157658 h 1566075"/>
                <a:gd name="connsiteX676" fmla="*/ 853217 w 1530266"/>
                <a:gd name="connsiteY676" fmla="*/ 1157658 h 1566075"/>
                <a:gd name="connsiteX677" fmla="*/ 859883 w 1530266"/>
                <a:gd name="connsiteY677" fmla="*/ 1150994 h 1566075"/>
                <a:gd name="connsiteX678" fmla="*/ 869406 w 1530266"/>
                <a:gd name="connsiteY678" fmla="*/ 1130049 h 1566075"/>
                <a:gd name="connsiteX679" fmla="*/ 872262 w 1530266"/>
                <a:gd name="connsiteY679" fmla="*/ 1126241 h 1566075"/>
                <a:gd name="connsiteX680" fmla="*/ 875119 w 1530266"/>
                <a:gd name="connsiteY680" fmla="*/ 1119577 h 1566075"/>
                <a:gd name="connsiteX681" fmla="*/ 881784 w 1530266"/>
                <a:gd name="connsiteY681" fmla="*/ 1115769 h 1566075"/>
                <a:gd name="connsiteX682" fmla="*/ 884641 w 1530266"/>
                <a:gd name="connsiteY682" fmla="*/ 1111961 h 1566075"/>
                <a:gd name="connsiteX683" fmla="*/ 884641 w 1530266"/>
                <a:gd name="connsiteY683" fmla="*/ 1122433 h 1566075"/>
                <a:gd name="connsiteX684" fmla="*/ 887497 w 1530266"/>
                <a:gd name="connsiteY684" fmla="*/ 1129097 h 1566075"/>
                <a:gd name="connsiteX685" fmla="*/ 887497 w 1530266"/>
                <a:gd name="connsiteY685" fmla="*/ 1143377 h 1566075"/>
                <a:gd name="connsiteX686" fmla="*/ 880832 w 1530266"/>
                <a:gd name="connsiteY686" fmla="*/ 1150042 h 1566075"/>
                <a:gd name="connsiteX687" fmla="*/ 874167 w 1530266"/>
                <a:gd name="connsiteY687" fmla="*/ 1153849 h 1566075"/>
                <a:gd name="connsiteX688" fmla="*/ 867500 w 1530266"/>
                <a:gd name="connsiteY688" fmla="*/ 1160514 h 1566075"/>
                <a:gd name="connsiteX689" fmla="*/ 867500 w 1530266"/>
                <a:gd name="connsiteY689" fmla="*/ 1170986 h 1566075"/>
                <a:gd name="connsiteX690" fmla="*/ 870358 w 1530266"/>
                <a:gd name="connsiteY690" fmla="*/ 1174794 h 1566075"/>
                <a:gd name="connsiteX691" fmla="*/ 873214 w 1530266"/>
                <a:gd name="connsiteY691" fmla="*/ 1174794 h 1566075"/>
                <a:gd name="connsiteX692" fmla="*/ 882736 w 1530266"/>
                <a:gd name="connsiteY692" fmla="*/ 1178602 h 1566075"/>
                <a:gd name="connsiteX693" fmla="*/ 898925 w 1530266"/>
                <a:gd name="connsiteY693" fmla="*/ 1178602 h 1566075"/>
                <a:gd name="connsiteX694" fmla="*/ 901781 w 1530266"/>
                <a:gd name="connsiteY694" fmla="*/ 1185267 h 1566075"/>
                <a:gd name="connsiteX695" fmla="*/ 888451 w 1530266"/>
                <a:gd name="connsiteY695" fmla="*/ 1199547 h 1566075"/>
                <a:gd name="connsiteX696" fmla="*/ 888451 w 1530266"/>
                <a:gd name="connsiteY696" fmla="*/ 1203355 h 1566075"/>
                <a:gd name="connsiteX697" fmla="*/ 891307 w 1530266"/>
                <a:gd name="connsiteY697" fmla="*/ 1207163 h 1566075"/>
                <a:gd name="connsiteX698" fmla="*/ 900829 w 1530266"/>
                <a:gd name="connsiteY698" fmla="*/ 1228108 h 1566075"/>
                <a:gd name="connsiteX699" fmla="*/ 903686 w 1530266"/>
                <a:gd name="connsiteY699" fmla="*/ 1231915 h 1566075"/>
                <a:gd name="connsiteX700" fmla="*/ 903686 w 1530266"/>
                <a:gd name="connsiteY700" fmla="*/ 1238580 h 1566075"/>
                <a:gd name="connsiteX701" fmla="*/ 877023 w 1530266"/>
                <a:gd name="connsiteY701" fmla="*/ 1267140 h 1566075"/>
                <a:gd name="connsiteX702" fmla="*/ 877023 w 1530266"/>
                <a:gd name="connsiteY702" fmla="*/ 1273804 h 1566075"/>
                <a:gd name="connsiteX703" fmla="*/ 883689 w 1530266"/>
                <a:gd name="connsiteY703" fmla="*/ 1281421 h 1566075"/>
                <a:gd name="connsiteX704" fmla="*/ 886545 w 1530266"/>
                <a:gd name="connsiteY704" fmla="*/ 1288085 h 1566075"/>
                <a:gd name="connsiteX705" fmla="*/ 899877 w 1530266"/>
                <a:gd name="connsiteY705" fmla="*/ 1294749 h 1566075"/>
                <a:gd name="connsiteX706" fmla="*/ 906542 w 1530266"/>
                <a:gd name="connsiteY706" fmla="*/ 1301413 h 1566075"/>
                <a:gd name="connsiteX707" fmla="*/ 913209 w 1530266"/>
                <a:gd name="connsiteY707" fmla="*/ 1305221 h 1566075"/>
                <a:gd name="connsiteX708" fmla="*/ 926541 w 1530266"/>
                <a:gd name="connsiteY708" fmla="*/ 1319501 h 1566075"/>
                <a:gd name="connsiteX709" fmla="*/ 933206 w 1530266"/>
                <a:gd name="connsiteY709" fmla="*/ 1323310 h 1566075"/>
                <a:gd name="connsiteX710" fmla="*/ 972248 w 1530266"/>
                <a:gd name="connsiteY710" fmla="*/ 1323310 h 1566075"/>
                <a:gd name="connsiteX711" fmla="*/ 985580 w 1530266"/>
                <a:gd name="connsiteY711" fmla="*/ 1337590 h 1566075"/>
                <a:gd name="connsiteX712" fmla="*/ 995102 w 1530266"/>
                <a:gd name="connsiteY712" fmla="*/ 1341398 h 1566075"/>
                <a:gd name="connsiteX713" fmla="*/ 1011290 w 1530266"/>
                <a:gd name="connsiteY713" fmla="*/ 1337590 h 1566075"/>
                <a:gd name="connsiteX714" fmla="*/ 1027479 w 1530266"/>
                <a:gd name="connsiteY714" fmla="*/ 1330926 h 1566075"/>
                <a:gd name="connsiteX715" fmla="*/ 1043667 w 1530266"/>
                <a:gd name="connsiteY715" fmla="*/ 1320453 h 1566075"/>
                <a:gd name="connsiteX716" fmla="*/ 1050333 w 1530266"/>
                <a:gd name="connsiteY716" fmla="*/ 1316645 h 1566075"/>
                <a:gd name="connsiteX717" fmla="*/ 1050333 w 1530266"/>
                <a:gd name="connsiteY717" fmla="*/ 1302365 h 1566075"/>
                <a:gd name="connsiteX718" fmla="*/ 1056999 w 1530266"/>
                <a:gd name="connsiteY718" fmla="*/ 1295701 h 1566075"/>
                <a:gd name="connsiteX719" fmla="*/ 1059856 w 1530266"/>
                <a:gd name="connsiteY719" fmla="*/ 1295701 h 1566075"/>
                <a:gd name="connsiteX720" fmla="*/ 1066521 w 1530266"/>
                <a:gd name="connsiteY720" fmla="*/ 1302365 h 1566075"/>
                <a:gd name="connsiteX721" fmla="*/ 1066521 w 1530266"/>
                <a:gd name="connsiteY721" fmla="*/ 1319501 h 1566075"/>
                <a:gd name="connsiteX722" fmla="*/ 1076044 w 1530266"/>
                <a:gd name="connsiteY722" fmla="*/ 1319501 h 1566075"/>
                <a:gd name="connsiteX723" fmla="*/ 1069378 w 1530266"/>
                <a:gd name="connsiteY723" fmla="*/ 1333782 h 1566075"/>
                <a:gd name="connsiteX724" fmla="*/ 1078901 w 1530266"/>
                <a:gd name="connsiteY724" fmla="*/ 1333782 h 1566075"/>
                <a:gd name="connsiteX725" fmla="*/ 1078901 w 1530266"/>
                <a:gd name="connsiteY725" fmla="*/ 1340446 h 1566075"/>
                <a:gd name="connsiteX726" fmla="*/ 1081757 w 1530266"/>
                <a:gd name="connsiteY726" fmla="*/ 1344254 h 1566075"/>
                <a:gd name="connsiteX727" fmla="*/ 1084614 w 1530266"/>
                <a:gd name="connsiteY727" fmla="*/ 1350918 h 1566075"/>
                <a:gd name="connsiteX728" fmla="*/ 1087470 w 1530266"/>
                <a:gd name="connsiteY728" fmla="*/ 1354726 h 1566075"/>
                <a:gd name="connsiteX729" fmla="*/ 1094137 w 1530266"/>
                <a:gd name="connsiteY729" fmla="*/ 1354726 h 1566075"/>
                <a:gd name="connsiteX730" fmla="*/ 1100802 w 1530266"/>
                <a:gd name="connsiteY730" fmla="*/ 1348062 h 1566075"/>
                <a:gd name="connsiteX731" fmla="*/ 1103659 w 1530266"/>
                <a:gd name="connsiteY731" fmla="*/ 1348062 h 1566075"/>
                <a:gd name="connsiteX732" fmla="*/ 1106515 w 1530266"/>
                <a:gd name="connsiteY732" fmla="*/ 1344254 h 1566075"/>
                <a:gd name="connsiteX733" fmla="*/ 1116038 w 1530266"/>
                <a:gd name="connsiteY733" fmla="*/ 1340446 h 1566075"/>
                <a:gd name="connsiteX734" fmla="*/ 1122704 w 1530266"/>
                <a:gd name="connsiteY734" fmla="*/ 1336638 h 1566075"/>
                <a:gd name="connsiteX735" fmla="*/ 1125560 w 1530266"/>
                <a:gd name="connsiteY735" fmla="*/ 1332830 h 1566075"/>
                <a:gd name="connsiteX736" fmla="*/ 1132227 w 1530266"/>
                <a:gd name="connsiteY736" fmla="*/ 1329022 h 1566075"/>
                <a:gd name="connsiteX737" fmla="*/ 1145558 w 1530266"/>
                <a:gd name="connsiteY737" fmla="*/ 1314741 h 1566075"/>
                <a:gd name="connsiteX738" fmla="*/ 1152224 w 1530266"/>
                <a:gd name="connsiteY738" fmla="*/ 1310933 h 1566075"/>
                <a:gd name="connsiteX739" fmla="*/ 1158889 w 1530266"/>
                <a:gd name="connsiteY739" fmla="*/ 1304269 h 1566075"/>
                <a:gd name="connsiteX740" fmla="*/ 1165555 w 1530266"/>
                <a:gd name="connsiteY740" fmla="*/ 1300461 h 1566075"/>
                <a:gd name="connsiteX741" fmla="*/ 1162698 w 1530266"/>
                <a:gd name="connsiteY741" fmla="*/ 1293797 h 1566075"/>
                <a:gd name="connsiteX742" fmla="*/ 1182695 w 1530266"/>
                <a:gd name="connsiteY742" fmla="*/ 1287132 h 1566075"/>
                <a:gd name="connsiteX743" fmla="*/ 1189362 w 1530266"/>
                <a:gd name="connsiteY743" fmla="*/ 1293797 h 1566075"/>
                <a:gd name="connsiteX744" fmla="*/ 1198884 w 1530266"/>
                <a:gd name="connsiteY744" fmla="*/ 1293797 h 1566075"/>
                <a:gd name="connsiteX745" fmla="*/ 1218881 w 1530266"/>
                <a:gd name="connsiteY745" fmla="*/ 1289989 h 1566075"/>
                <a:gd name="connsiteX746" fmla="*/ 1241736 w 1530266"/>
                <a:gd name="connsiteY746" fmla="*/ 1283325 h 1566075"/>
                <a:gd name="connsiteX747" fmla="*/ 1251258 w 1530266"/>
                <a:gd name="connsiteY747" fmla="*/ 1272852 h 1566075"/>
                <a:gd name="connsiteX748" fmla="*/ 1257923 w 1530266"/>
                <a:gd name="connsiteY748" fmla="*/ 1255716 h 1566075"/>
                <a:gd name="connsiteX749" fmla="*/ 1260781 w 1530266"/>
                <a:gd name="connsiteY749" fmla="*/ 1238580 h 1566075"/>
                <a:gd name="connsiteX750" fmla="*/ 1263637 w 1530266"/>
                <a:gd name="connsiteY750" fmla="*/ 1228108 h 1566075"/>
                <a:gd name="connsiteX751" fmla="*/ 1266494 w 1530266"/>
                <a:gd name="connsiteY751" fmla="*/ 1221443 h 1566075"/>
                <a:gd name="connsiteX752" fmla="*/ 1282682 w 1530266"/>
                <a:gd name="connsiteY752" fmla="*/ 1203355 h 1566075"/>
                <a:gd name="connsiteX753" fmla="*/ 1285539 w 1530266"/>
                <a:gd name="connsiteY753" fmla="*/ 1203355 h 1566075"/>
                <a:gd name="connsiteX754" fmla="*/ 1285539 w 1530266"/>
                <a:gd name="connsiteY754" fmla="*/ 1189074 h 1566075"/>
                <a:gd name="connsiteX755" fmla="*/ 1288396 w 1530266"/>
                <a:gd name="connsiteY755" fmla="*/ 1189074 h 1566075"/>
                <a:gd name="connsiteX756" fmla="*/ 1291252 w 1530266"/>
                <a:gd name="connsiteY756" fmla="*/ 1185267 h 1566075"/>
                <a:gd name="connsiteX757" fmla="*/ 1297919 w 1530266"/>
                <a:gd name="connsiteY757" fmla="*/ 1181458 h 1566075"/>
                <a:gd name="connsiteX758" fmla="*/ 1304584 w 1530266"/>
                <a:gd name="connsiteY758" fmla="*/ 1174794 h 1566075"/>
                <a:gd name="connsiteX759" fmla="*/ 1307441 w 1530266"/>
                <a:gd name="connsiteY759" fmla="*/ 1168130 h 1566075"/>
                <a:gd name="connsiteX760" fmla="*/ 1316964 w 1530266"/>
                <a:gd name="connsiteY760" fmla="*/ 1157658 h 1566075"/>
                <a:gd name="connsiteX761" fmla="*/ 1316964 w 1530266"/>
                <a:gd name="connsiteY761" fmla="*/ 1143377 h 1566075"/>
                <a:gd name="connsiteX762" fmla="*/ 1319820 w 1530266"/>
                <a:gd name="connsiteY762" fmla="*/ 1135761 h 1566075"/>
                <a:gd name="connsiteX763" fmla="*/ 1322677 w 1530266"/>
                <a:gd name="connsiteY763" fmla="*/ 1125289 h 1566075"/>
                <a:gd name="connsiteX764" fmla="*/ 1325533 w 1530266"/>
                <a:gd name="connsiteY764" fmla="*/ 1118625 h 1566075"/>
                <a:gd name="connsiteX765" fmla="*/ 1341722 w 1530266"/>
                <a:gd name="connsiteY765" fmla="*/ 1101488 h 1566075"/>
                <a:gd name="connsiteX766" fmla="*/ 1348387 w 1530266"/>
                <a:gd name="connsiteY766" fmla="*/ 1091016 h 1566075"/>
                <a:gd name="connsiteX767" fmla="*/ 1361719 w 1530266"/>
                <a:gd name="connsiteY767" fmla="*/ 1076736 h 1566075"/>
                <a:gd name="connsiteX768" fmla="*/ 1368384 w 1530266"/>
                <a:gd name="connsiteY768" fmla="*/ 1072928 h 1566075"/>
                <a:gd name="connsiteX769" fmla="*/ 1375051 w 1530266"/>
                <a:gd name="connsiteY769" fmla="*/ 1065312 h 1566075"/>
                <a:gd name="connsiteX770" fmla="*/ 1377907 w 1530266"/>
                <a:gd name="connsiteY770" fmla="*/ 1058647 h 1566075"/>
                <a:gd name="connsiteX771" fmla="*/ 1377907 w 1530266"/>
                <a:gd name="connsiteY771" fmla="*/ 1051984 h 1566075"/>
                <a:gd name="connsiteX772" fmla="*/ 1380764 w 1530266"/>
                <a:gd name="connsiteY772" fmla="*/ 1045319 h 1566075"/>
                <a:gd name="connsiteX773" fmla="*/ 1380764 w 1530266"/>
                <a:gd name="connsiteY773" fmla="*/ 1041511 h 1566075"/>
                <a:gd name="connsiteX774" fmla="*/ 1394096 w 1530266"/>
                <a:gd name="connsiteY774" fmla="*/ 1041511 h 1566075"/>
                <a:gd name="connsiteX775" fmla="*/ 1407427 w 1530266"/>
                <a:gd name="connsiteY775" fmla="*/ 1034847 h 1566075"/>
                <a:gd name="connsiteX776" fmla="*/ 1414093 w 1530266"/>
                <a:gd name="connsiteY776" fmla="*/ 1024375 h 1566075"/>
                <a:gd name="connsiteX777" fmla="*/ 1427425 w 1530266"/>
                <a:gd name="connsiteY777" fmla="*/ 1010094 h 1566075"/>
                <a:gd name="connsiteX778" fmla="*/ 1440756 w 1530266"/>
                <a:gd name="connsiteY778" fmla="*/ 992006 h 1566075"/>
                <a:gd name="connsiteX779" fmla="*/ 1450279 w 1530266"/>
                <a:gd name="connsiteY779" fmla="*/ 977726 h 1566075"/>
                <a:gd name="connsiteX780" fmla="*/ 1456944 w 1530266"/>
                <a:gd name="connsiteY780" fmla="*/ 971062 h 1566075"/>
                <a:gd name="connsiteX781" fmla="*/ 1456944 w 1530266"/>
                <a:gd name="connsiteY781" fmla="*/ 972014 h 1566075"/>
                <a:gd name="connsiteX782" fmla="*/ 1459801 w 1530266"/>
                <a:gd name="connsiteY782" fmla="*/ 961542 h 1566075"/>
                <a:gd name="connsiteX783" fmla="*/ 1459801 w 1530266"/>
                <a:gd name="connsiteY783" fmla="*/ 947261 h 1566075"/>
                <a:gd name="connsiteX784" fmla="*/ 1462657 w 1530266"/>
                <a:gd name="connsiteY784" fmla="*/ 936789 h 1566075"/>
                <a:gd name="connsiteX785" fmla="*/ 1465515 w 1530266"/>
                <a:gd name="connsiteY785" fmla="*/ 932981 h 1566075"/>
                <a:gd name="connsiteX786" fmla="*/ 1472180 w 1530266"/>
                <a:gd name="connsiteY786" fmla="*/ 922508 h 1566075"/>
                <a:gd name="connsiteX787" fmla="*/ 1485512 w 1530266"/>
                <a:gd name="connsiteY787" fmla="*/ 905372 h 1566075"/>
                <a:gd name="connsiteX788" fmla="*/ 1495034 w 1530266"/>
                <a:gd name="connsiteY788" fmla="*/ 876812 h 1566075"/>
                <a:gd name="connsiteX789" fmla="*/ 1508366 w 1530266"/>
                <a:gd name="connsiteY789" fmla="*/ 855867 h 1566075"/>
                <a:gd name="connsiteX790" fmla="*/ 1515031 w 1530266"/>
                <a:gd name="connsiteY790" fmla="*/ 838731 h 1566075"/>
                <a:gd name="connsiteX791" fmla="*/ 1517888 w 1530266"/>
                <a:gd name="connsiteY791" fmla="*/ 832066 h 1566075"/>
                <a:gd name="connsiteX792" fmla="*/ 1517888 w 1530266"/>
                <a:gd name="connsiteY792" fmla="*/ 814930 h 1566075"/>
                <a:gd name="connsiteX793" fmla="*/ 1511222 w 1530266"/>
                <a:gd name="connsiteY793" fmla="*/ 800650 h 1566075"/>
                <a:gd name="connsiteX794" fmla="*/ 1520744 w 1530266"/>
                <a:gd name="connsiteY794" fmla="*/ 769233 h 1566075"/>
                <a:gd name="connsiteX795" fmla="*/ 1527411 w 1530266"/>
                <a:gd name="connsiteY795" fmla="*/ 758761 h 1566075"/>
                <a:gd name="connsiteX796" fmla="*/ 1530267 w 1530266"/>
                <a:gd name="connsiteY796" fmla="*/ 744480 h 1566075"/>
                <a:gd name="connsiteX797" fmla="*/ 1530267 w 1530266"/>
                <a:gd name="connsiteY797" fmla="*/ 719728 h 1566075"/>
                <a:gd name="connsiteX798" fmla="*/ 1527411 w 1530266"/>
                <a:gd name="connsiteY798" fmla="*/ 702592 h 1566075"/>
                <a:gd name="connsiteX799" fmla="*/ 1527411 w 1530266"/>
                <a:gd name="connsiteY799" fmla="*/ 692119 h 1566075"/>
                <a:gd name="connsiteX800" fmla="*/ 1522650 w 1530266"/>
                <a:gd name="connsiteY800" fmla="*/ 683551 h 1566075"/>
                <a:gd name="connsiteX801" fmla="*/ 799891 w 1530266"/>
                <a:gd name="connsiteY801" fmla="*/ 1183362 h 1566075"/>
                <a:gd name="connsiteX802" fmla="*/ 793226 w 1530266"/>
                <a:gd name="connsiteY802" fmla="*/ 1183362 h 1566075"/>
                <a:gd name="connsiteX803" fmla="*/ 780846 w 1530266"/>
                <a:gd name="connsiteY803" fmla="*/ 1190979 h 1566075"/>
                <a:gd name="connsiteX804" fmla="*/ 780846 w 1530266"/>
                <a:gd name="connsiteY804" fmla="*/ 1194787 h 1566075"/>
                <a:gd name="connsiteX805" fmla="*/ 787511 w 1530266"/>
                <a:gd name="connsiteY805" fmla="*/ 1201451 h 1566075"/>
                <a:gd name="connsiteX806" fmla="*/ 787511 w 1530266"/>
                <a:gd name="connsiteY806" fmla="*/ 1205259 h 1566075"/>
                <a:gd name="connsiteX807" fmla="*/ 797034 w 1530266"/>
                <a:gd name="connsiteY807" fmla="*/ 1205259 h 1566075"/>
                <a:gd name="connsiteX808" fmla="*/ 803700 w 1530266"/>
                <a:gd name="connsiteY808" fmla="*/ 1201451 h 1566075"/>
                <a:gd name="connsiteX809" fmla="*/ 806556 w 1530266"/>
                <a:gd name="connsiteY809" fmla="*/ 1197643 h 1566075"/>
                <a:gd name="connsiteX810" fmla="*/ 816079 w 1530266"/>
                <a:gd name="connsiteY810" fmla="*/ 1197643 h 1566075"/>
                <a:gd name="connsiteX811" fmla="*/ 818936 w 1530266"/>
                <a:gd name="connsiteY811" fmla="*/ 1193834 h 1566075"/>
                <a:gd name="connsiteX812" fmla="*/ 828458 w 1530266"/>
                <a:gd name="connsiteY812" fmla="*/ 1193834 h 1566075"/>
                <a:gd name="connsiteX813" fmla="*/ 831316 w 1530266"/>
                <a:gd name="connsiteY813" fmla="*/ 1190027 h 1566075"/>
                <a:gd name="connsiteX814" fmla="*/ 817984 w 1530266"/>
                <a:gd name="connsiteY814" fmla="*/ 1190027 h 1566075"/>
                <a:gd name="connsiteX815" fmla="*/ 811317 w 1530266"/>
                <a:gd name="connsiteY815" fmla="*/ 1183362 h 1566075"/>
                <a:gd name="connsiteX816" fmla="*/ 799891 w 1530266"/>
                <a:gd name="connsiteY816" fmla="*/ 1183362 h 1566075"/>
                <a:gd name="connsiteX817" fmla="*/ 829410 w 1530266"/>
                <a:gd name="connsiteY817" fmla="*/ 37129 h 1566075"/>
                <a:gd name="connsiteX818" fmla="*/ 826554 w 1530266"/>
                <a:gd name="connsiteY818" fmla="*/ 33321 h 1566075"/>
                <a:gd name="connsiteX819" fmla="*/ 823697 w 1530266"/>
                <a:gd name="connsiteY819" fmla="*/ 33321 h 1566075"/>
                <a:gd name="connsiteX820" fmla="*/ 817032 w 1530266"/>
                <a:gd name="connsiteY820" fmla="*/ 37129 h 1566075"/>
                <a:gd name="connsiteX821" fmla="*/ 814175 w 1530266"/>
                <a:gd name="connsiteY821" fmla="*/ 40937 h 1566075"/>
                <a:gd name="connsiteX822" fmla="*/ 811317 w 1530266"/>
                <a:gd name="connsiteY822" fmla="*/ 47601 h 1566075"/>
                <a:gd name="connsiteX823" fmla="*/ 811317 w 1530266"/>
                <a:gd name="connsiteY823" fmla="*/ 58073 h 1566075"/>
                <a:gd name="connsiteX824" fmla="*/ 817984 w 1530266"/>
                <a:gd name="connsiteY824" fmla="*/ 58073 h 1566075"/>
                <a:gd name="connsiteX825" fmla="*/ 820840 w 1530266"/>
                <a:gd name="connsiteY825" fmla="*/ 50457 h 1566075"/>
                <a:gd name="connsiteX826" fmla="*/ 827506 w 1530266"/>
                <a:gd name="connsiteY826" fmla="*/ 43793 h 1566075"/>
                <a:gd name="connsiteX827" fmla="*/ 829410 w 1530266"/>
                <a:gd name="connsiteY827" fmla="*/ 37129 h 1566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Lst>
              <a:rect l="l" t="t" r="r" b="b"/>
              <a:pathLst>
                <a:path w="1530266" h="1566075">
                  <a:moveTo>
                    <a:pt x="1104611" y="1409943"/>
                  </a:moveTo>
                  <a:lnTo>
                    <a:pt x="1095089" y="1385191"/>
                  </a:lnTo>
                  <a:lnTo>
                    <a:pt x="1085566" y="1395663"/>
                  </a:lnTo>
                  <a:lnTo>
                    <a:pt x="1085566" y="1406135"/>
                  </a:lnTo>
                  <a:lnTo>
                    <a:pt x="1092231" y="1412799"/>
                  </a:lnTo>
                  <a:lnTo>
                    <a:pt x="1101754" y="1412799"/>
                  </a:lnTo>
                  <a:lnTo>
                    <a:pt x="1104611" y="1409943"/>
                  </a:lnTo>
                  <a:close/>
                  <a:moveTo>
                    <a:pt x="960822" y="1370911"/>
                  </a:moveTo>
                  <a:lnTo>
                    <a:pt x="954155" y="1395663"/>
                  </a:lnTo>
                  <a:lnTo>
                    <a:pt x="983676" y="1367102"/>
                  </a:lnTo>
                  <a:lnTo>
                    <a:pt x="960822" y="1370911"/>
                  </a:lnTo>
                  <a:close/>
                  <a:moveTo>
                    <a:pt x="1032240" y="143755"/>
                  </a:moveTo>
                  <a:lnTo>
                    <a:pt x="1025574" y="150420"/>
                  </a:lnTo>
                  <a:lnTo>
                    <a:pt x="1025574" y="157083"/>
                  </a:lnTo>
                  <a:lnTo>
                    <a:pt x="1022718" y="163748"/>
                  </a:lnTo>
                  <a:lnTo>
                    <a:pt x="1022718" y="170412"/>
                  </a:lnTo>
                  <a:lnTo>
                    <a:pt x="1029383" y="174220"/>
                  </a:lnTo>
                  <a:lnTo>
                    <a:pt x="1042715" y="174220"/>
                  </a:lnTo>
                  <a:lnTo>
                    <a:pt x="1045572" y="170412"/>
                  </a:lnTo>
                  <a:lnTo>
                    <a:pt x="1048428" y="170412"/>
                  </a:lnTo>
                  <a:lnTo>
                    <a:pt x="1045572" y="163748"/>
                  </a:lnTo>
                  <a:lnTo>
                    <a:pt x="1048428" y="145659"/>
                  </a:lnTo>
                  <a:lnTo>
                    <a:pt x="1041763" y="145659"/>
                  </a:lnTo>
                  <a:lnTo>
                    <a:pt x="1035096" y="141851"/>
                  </a:lnTo>
                  <a:lnTo>
                    <a:pt x="1032240" y="143755"/>
                  </a:lnTo>
                  <a:close/>
                  <a:moveTo>
                    <a:pt x="1081757" y="1441360"/>
                  </a:moveTo>
                  <a:lnTo>
                    <a:pt x="1072234" y="1441360"/>
                  </a:lnTo>
                  <a:lnTo>
                    <a:pt x="1065569" y="1448024"/>
                  </a:lnTo>
                  <a:lnTo>
                    <a:pt x="1065569" y="1444216"/>
                  </a:lnTo>
                  <a:lnTo>
                    <a:pt x="1052237" y="1444216"/>
                  </a:lnTo>
                  <a:lnTo>
                    <a:pt x="1045572" y="1448024"/>
                  </a:lnTo>
                  <a:lnTo>
                    <a:pt x="1038906" y="1448024"/>
                  </a:lnTo>
                  <a:lnTo>
                    <a:pt x="1036050" y="1454689"/>
                  </a:lnTo>
                  <a:lnTo>
                    <a:pt x="1026527" y="1444216"/>
                  </a:lnTo>
                  <a:lnTo>
                    <a:pt x="1006529" y="1444216"/>
                  </a:lnTo>
                  <a:lnTo>
                    <a:pt x="993198" y="1427080"/>
                  </a:lnTo>
                  <a:lnTo>
                    <a:pt x="990341" y="1430888"/>
                  </a:lnTo>
                  <a:lnTo>
                    <a:pt x="987484" y="1430888"/>
                  </a:lnTo>
                  <a:lnTo>
                    <a:pt x="984628" y="1434696"/>
                  </a:lnTo>
                  <a:lnTo>
                    <a:pt x="981771" y="1434696"/>
                  </a:lnTo>
                  <a:lnTo>
                    <a:pt x="965583" y="1417559"/>
                  </a:lnTo>
                  <a:lnTo>
                    <a:pt x="965583" y="1424224"/>
                  </a:lnTo>
                  <a:lnTo>
                    <a:pt x="968439" y="1438504"/>
                  </a:lnTo>
                  <a:lnTo>
                    <a:pt x="968439" y="1452784"/>
                  </a:lnTo>
                  <a:lnTo>
                    <a:pt x="965583" y="1456593"/>
                  </a:lnTo>
                  <a:lnTo>
                    <a:pt x="965583" y="1460400"/>
                  </a:lnTo>
                  <a:lnTo>
                    <a:pt x="962726" y="1464209"/>
                  </a:lnTo>
                  <a:lnTo>
                    <a:pt x="962726" y="1470873"/>
                  </a:lnTo>
                  <a:lnTo>
                    <a:pt x="965583" y="1477537"/>
                  </a:lnTo>
                  <a:lnTo>
                    <a:pt x="965583" y="1488009"/>
                  </a:lnTo>
                  <a:lnTo>
                    <a:pt x="958916" y="1491817"/>
                  </a:lnTo>
                  <a:lnTo>
                    <a:pt x="956060" y="1495625"/>
                  </a:lnTo>
                  <a:lnTo>
                    <a:pt x="953203" y="1495625"/>
                  </a:lnTo>
                  <a:lnTo>
                    <a:pt x="946538" y="1488961"/>
                  </a:lnTo>
                  <a:lnTo>
                    <a:pt x="946538" y="1492769"/>
                  </a:lnTo>
                  <a:lnTo>
                    <a:pt x="943681" y="1496577"/>
                  </a:lnTo>
                  <a:lnTo>
                    <a:pt x="943681" y="1503241"/>
                  </a:lnTo>
                  <a:lnTo>
                    <a:pt x="940824" y="1513714"/>
                  </a:lnTo>
                  <a:lnTo>
                    <a:pt x="940824" y="1520378"/>
                  </a:lnTo>
                  <a:lnTo>
                    <a:pt x="947490" y="1534658"/>
                  </a:lnTo>
                  <a:lnTo>
                    <a:pt x="947490" y="1538466"/>
                  </a:lnTo>
                  <a:lnTo>
                    <a:pt x="950347" y="1545131"/>
                  </a:lnTo>
                  <a:lnTo>
                    <a:pt x="963678" y="1545131"/>
                  </a:lnTo>
                  <a:lnTo>
                    <a:pt x="954155" y="1551795"/>
                  </a:lnTo>
                  <a:lnTo>
                    <a:pt x="957012" y="1566075"/>
                  </a:lnTo>
                  <a:lnTo>
                    <a:pt x="963678" y="1562267"/>
                  </a:lnTo>
                  <a:lnTo>
                    <a:pt x="966535" y="1562267"/>
                  </a:lnTo>
                  <a:lnTo>
                    <a:pt x="969392" y="1558458"/>
                  </a:lnTo>
                  <a:lnTo>
                    <a:pt x="976057" y="1558458"/>
                  </a:lnTo>
                  <a:lnTo>
                    <a:pt x="978915" y="1562267"/>
                  </a:lnTo>
                  <a:lnTo>
                    <a:pt x="988437" y="1562267"/>
                  </a:lnTo>
                  <a:lnTo>
                    <a:pt x="995102" y="1558458"/>
                  </a:lnTo>
                  <a:lnTo>
                    <a:pt x="997960" y="1554651"/>
                  </a:lnTo>
                  <a:lnTo>
                    <a:pt x="1000816" y="1547035"/>
                  </a:lnTo>
                  <a:lnTo>
                    <a:pt x="1007482" y="1547035"/>
                  </a:lnTo>
                  <a:lnTo>
                    <a:pt x="1010338" y="1550842"/>
                  </a:lnTo>
                  <a:lnTo>
                    <a:pt x="1010338" y="1554651"/>
                  </a:lnTo>
                  <a:lnTo>
                    <a:pt x="1003673" y="1561315"/>
                  </a:lnTo>
                  <a:lnTo>
                    <a:pt x="1013195" y="1565123"/>
                  </a:lnTo>
                  <a:lnTo>
                    <a:pt x="1022718" y="1554651"/>
                  </a:lnTo>
                  <a:lnTo>
                    <a:pt x="1025574" y="1547035"/>
                  </a:lnTo>
                  <a:lnTo>
                    <a:pt x="1032240" y="1543226"/>
                  </a:lnTo>
                  <a:lnTo>
                    <a:pt x="1035096" y="1536562"/>
                  </a:lnTo>
                  <a:lnTo>
                    <a:pt x="1041763" y="1529898"/>
                  </a:lnTo>
                  <a:lnTo>
                    <a:pt x="1038906" y="1529898"/>
                  </a:lnTo>
                  <a:lnTo>
                    <a:pt x="1032240" y="1523234"/>
                  </a:lnTo>
                  <a:lnTo>
                    <a:pt x="1041763" y="1506097"/>
                  </a:lnTo>
                  <a:lnTo>
                    <a:pt x="1057951" y="1506097"/>
                  </a:lnTo>
                  <a:lnTo>
                    <a:pt x="1064617" y="1491817"/>
                  </a:lnTo>
                  <a:lnTo>
                    <a:pt x="1064617" y="1476585"/>
                  </a:lnTo>
                  <a:lnTo>
                    <a:pt x="1067473" y="1469921"/>
                  </a:lnTo>
                  <a:lnTo>
                    <a:pt x="1074140" y="1466113"/>
                  </a:lnTo>
                  <a:lnTo>
                    <a:pt x="1076996" y="1459449"/>
                  </a:lnTo>
                  <a:lnTo>
                    <a:pt x="1079853" y="1455640"/>
                  </a:lnTo>
                  <a:lnTo>
                    <a:pt x="1082709" y="1448976"/>
                  </a:lnTo>
                  <a:lnTo>
                    <a:pt x="1082709" y="1445168"/>
                  </a:lnTo>
                  <a:lnTo>
                    <a:pt x="1081757" y="1441360"/>
                  </a:lnTo>
                  <a:close/>
                  <a:moveTo>
                    <a:pt x="1094137" y="1430888"/>
                  </a:moveTo>
                  <a:lnTo>
                    <a:pt x="1096993" y="1434696"/>
                  </a:lnTo>
                  <a:lnTo>
                    <a:pt x="1099850" y="1434696"/>
                  </a:lnTo>
                  <a:lnTo>
                    <a:pt x="1106515" y="1430888"/>
                  </a:lnTo>
                  <a:lnTo>
                    <a:pt x="1109372" y="1427080"/>
                  </a:lnTo>
                  <a:lnTo>
                    <a:pt x="1102707" y="1420415"/>
                  </a:lnTo>
                  <a:lnTo>
                    <a:pt x="1094137" y="1430888"/>
                  </a:lnTo>
                  <a:close/>
                  <a:moveTo>
                    <a:pt x="1522650" y="683551"/>
                  </a:moveTo>
                  <a:lnTo>
                    <a:pt x="1522650" y="665463"/>
                  </a:lnTo>
                  <a:lnTo>
                    <a:pt x="1519792" y="654991"/>
                  </a:lnTo>
                  <a:lnTo>
                    <a:pt x="1519792" y="640710"/>
                  </a:lnTo>
                  <a:lnTo>
                    <a:pt x="1516936" y="636902"/>
                  </a:lnTo>
                  <a:lnTo>
                    <a:pt x="1510270" y="636902"/>
                  </a:lnTo>
                  <a:lnTo>
                    <a:pt x="1507414" y="633094"/>
                  </a:lnTo>
                  <a:lnTo>
                    <a:pt x="1500747" y="633094"/>
                  </a:lnTo>
                  <a:lnTo>
                    <a:pt x="1500747" y="622622"/>
                  </a:lnTo>
                  <a:lnTo>
                    <a:pt x="1491225" y="615958"/>
                  </a:lnTo>
                  <a:lnTo>
                    <a:pt x="1491225" y="595013"/>
                  </a:lnTo>
                  <a:lnTo>
                    <a:pt x="1488369" y="591205"/>
                  </a:lnTo>
                  <a:lnTo>
                    <a:pt x="1481702" y="587397"/>
                  </a:lnTo>
                  <a:lnTo>
                    <a:pt x="1478846" y="583589"/>
                  </a:lnTo>
                  <a:lnTo>
                    <a:pt x="1475989" y="583589"/>
                  </a:lnTo>
                  <a:lnTo>
                    <a:pt x="1478846" y="579781"/>
                  </a:lnTo>
                  <a:lnTo>
                    <a:pt x="1485512" y="579781"/>
                  </a:lnTo>
                  <a:lnTo>
                    <a:pt x="1492177" y="575973"/>
                  </a:lnTo>
                  <a:lnTo>
                    <a:pt x="1501699" y="565501"/>
                  </a:lnTo>
                  <a:lnTo>
                    <a:pt x="1498843" y="558837"/>
                  </a:lnTo>
                  <a:lnTo>
                    <a:pt x="1489321" y="548364"/>
                  </a:lnTo>
                  <a:lnTo>
                    <a:pt x="1486464" y="548364"/>
                  </a:lnTo>
                  <a:lnTo>
                    <a:pt x="1486464" y="544556"/>
                  </a:lnTo>
                  <a:lnTo>
                    <a:pt x="1476941" y="534084"/>
                  </a:lnTo>
                  <a:lnTo>
                    <a:pt x="1470276" y="530276"/>
                  </a:lnTo>
                  <a:lnTo>
                    <a:pt x="1467419" y="534084"/>
                  </a:lnTo>
                  <a:lnTo>
                    <a:pt x="1467419" y="548364"/>
                  </a:lnTo>
                  <a:lnTo>
                    <a:pt x="1454087" y="544556"/>
                  </a:lnTo>
                  <a:lnTo>
                    <a:pt x="1454087" y="540748"/>
                  </a:lnTo>
                  <a:lnTo>
                    <a:pt x="1456944" y="536940"/>
                  </a:lnTo>
                  <a:lnTo>
                    <a:pt x="1456944" y="529324"/>
                  </a:lnTo>
                  <a:lnTo>
                    <a:pt x="1459801" y="522660"/>
                  </a:lnTo>
                  <a:lnTo>
                    <a:pt x="1462657" y="512188"/>
                  </a:lnTo>
                  <a:lnTo>
                    <a:pt x="1462657" y="501715"/>
                  </a:lnTo>
                  <a:lnTo>
                    <a:pt x="1459801" y="497907"/>
                  </a:lnTo>
                  <a:lnTo>
                    <a:pt x="1456944" y="491243"/>
                  </a:lnTo>
                  <a:lnTo>
                    <a:pt x="1454087" y="491243"/>
                  </a:lnTo>
                  <a:lnTo>
                    <a:pt x="1444564" y="480771"/>
                  </a:lnTo>
                  <a:lnTo>
                    <a:pt x="1444564" y="476963"/>
                  </a:lnTo>
                  <a:lnTo>
                    <a:pt x="1447422" y="470298"/>
                  </a:lnTo>
                  <a:lnTo>
                    <a:pt x="1447422" y="463634"/>
                  </a:lnTo>
                  <a:lnTo>
                    <a:pt x="1450279" y="453162"/>
                  </a:lnTo>
                  <a:lnTo>
                    <a:pt x="1450279" y="446498"/>
                  </a:lnTo>
                  <a:lnTo>
                    <a:pt x="1443612" y="439834"/>
                  </a:lnTo>
                  <a:lnTo>
                    <a:pt x="1429329" y="429362"/>
                  </a:lnTo>
                  <a:lnTo>
                    <a:pt x="1413141" y="422697"/>
                  </a:lnTo>
                  <a:lnTo>
                    <a:pt x="1403618" y="416033"/>
                  </a:lnTo>
                  <a:lnTo>
                    <a:pt x="1396952" y="412225"/>
                  </a:lnTo>
                  <a:lnTo>
                    <a:pt x="1390286" y="416033"/>
                  </a:lnTo>
                  <a:lnTo>
                    <a:pt x="1387429" y="409369"/>
                  </a:lnTo>
                  <a:lnTo>
                    <a:pt x="1380764" y="402705"/>
                  </a:lnTo>
                  <a:lnTo>
                    <a:pt x="1377907" y="395089"/>
                  </a:lnTo>
                  <a:lnTo>
                    <a:pt x="1371241" y="388425"/>
                  </a:lnTo>
                  <a:lnTo>
                    <a:pt x="1368384" y="377953"/>
                  </a:lnTo>
                  <a:lnTo>
                    <a:pt x="1368384" y="349392"/>
                  </a:lnTo>
                  <a:lnTo>
                    <a:pt x="1371241" y="338920"/>
                  </a:lnTo>
                  <a:lnTo>
                    <a:pt x="1374099" y="332255"/>
                  </a:lnTo>
                  <a:lnTo>
                    <a:pt x="1374099" y="321783"/>
                  </a:lnTo>
                  <a:lnTo>
                    <a:pt x="1371241" y="297031"/>
                  </a:lnTo>
                  <a:lnTo>
                    <a:pt x="1361719" y="272278"/>
                  </a:lnTo>
                  <a:lnTo>
                    <a:pt x="1355054" y="251334"/>
                  </a:lnTo>
                  <a:lnTo>
                    <a:pt x="1355054" y="237053"/>
                  </a:lnTo>
                  <a:lnTo>
                    <a:pt x="1357910" y="230389"/>
                  </a:lnTo>
                  <a:lnTo>
                    <a:pt x="1360767" y="226581"/>
                  </a:lnTo>
                  <a:lnTo>
                    <a:pt x="1360767" y="191356"/>
                  </a:lnTo>
                  <a:lnTo>
                    <a:pt x="1357910" y="184692"/>
                  </a:lnTo>
                  <a:lnTo>
                    <a:pt x="1357910" y="178028"/>
                  </a:lnTo>
                  <a:lnTo>
                    <a:pt x="1344578" y="174220"/>
                  </a:lnTo>
                  <a:lnTo>
                    <a:pt x="1337913" y="170412"/>
                  </a:lnTo>
                  <a:lnTo>
                    <a:pt x="1335055" y="163748"/>
                  </a:lnTo>
                  <a:lnTo>
                    <a:pt x="1328390" y="159940"/>
                  </a:lnTo>
                  <a:lnTo>
                    <a:pt x="1318868" y="159940"/>
                  </a:lnTo>
                  <a:lnTo>
                    <a:pt x="1316010" y="166604"/>
                  </a:lnTo>
                  <a:lnTo>
                    <a:pt x="1313154" y="170412"/>
                  </a:lnTo>
                  <a:lnTo>
                    <a:pt x="1313154" y="166604"/>
                  </a:lnTo>
                  <a:lnTo>
                    <a:pt x="1310297" y="162796"/>
                  </a:lnTo>
                  <a:lnTo>
                    <a:pt x="1307441" y="156131"/>
                  </a:lnTo>
                  <a:lnTo>
                    <a:pt x="1307441" y="135187"/>
                  </a:lnTo>
                  <a:lnTo>
                    <a:pt x="1310297" y="128523"/>
                  </a:lnTo>
                  <a:lnTo>
                    <a:pt x="1310297" y="120907"/>
                  </a:lnTo>
                  <a:lnTo>
                    <a:pt x="1300775" y="106626"/>
                  </a:lnTo>
                  <a:lnTo>
                    <a:pt x="1303632" y="57121"/>
                  </a:lnTo>
                  <a:lnTo>
                    <a:pt x="1296965" y="53313"/>
                  </a:lnTo>
                  <a:lnTo>
                    <a:pt x="1287443" y="42841"/>
                  </a:lnTo>
                  <a:lnTo>
                    <a:pt x="1287443" y="39033"/>
                  </a:lnTo>
                  <a:lnTo>
                    <a:pt x="1290300" y="28561"/>
                  </a:lnTo>
                  <a:lnTo>
                    <a:pt x="1290300" y="14280"/>
                  </a:lnTo>
                  <a:lnTo>
                    <a:pt x="1287443" y="10472"/>
                  </a:lnTo>
                  <a:lnTo>
                    <a:pt x="1277920" y="10472"/>
                  </a:lnTo>
                  <a:lnTo>
                    <a:pt x="1277920" y="0"/>
                  </a:lnTo>
                  <a:lnTo>
                    <a:pt x="1261733" y="6664"/>
                  </a:lnTo>
                  <a:lnTo>
                    <a:pt x="1258875" y="17137"/>
                  </a:lnTo>
                  <a:lnTo>
                    <a:pt x="1252210" y="20945"/>
                  </a:lnTo>
                  <a:lnTo>
                    <a:pt x="1249353" y="24753"/>
                  </a:lnTo>
                  <a:lnTo>
                    <a:pt x="1242688" y="28561"/>
                  </a:lnTo>
                  <a:lnTo>
                    <a:pt x="1242688" y="39033"/>
                  </a:lnTo>
                  <a:lnTo>
                    <a:pt x="1245545" y="45697"/>
                  </a:lnTo>
                  <a:lnTo>
                    <a:pt x="1245545" y="52361"/>
                  </a:lnTo>
                  <a:lnTo>
                    <a:pt x="1248401" y="59978"/>
                  </a:lnTo>
                  <a:lnTo>
                    <a:pt x="1248401" y="66641"/>
                  </a:lnTo>
                  <a:lnTo>
                    <a:pt x="1245545" y="73306"/>
                  </a:lnTo>
                  <a:lnTo>
                    <a:pt x="1238878" y="79970"/>
                  </a:lnTo>
                  <a:lnTo>
                    <a:pt x="1236022" y="86634"/>
                  </a:lnTo>
                  <a:lnTo>
                    <a:pt x="1219833" y="104722"/>
                  </a:lnTo>
                  <a:lnTo>
                    <a:pt x="1229356" y="111387"/>
                  </a:lnTo>
                  <a:lnTo>
                    <a:pt x="1229356" y="115195"/>
                  </a:lnTo>
                  <a:lnTo>
                    <a:pt x="1226500" y="119003"/>
                  </a:lnTo>
                  <a:lnTo>
                    <a:pt x="1219833" y="133283"/>
                  </a:lnTo>
                  <a:lnTo>
                    <a:pt x="1216977" y="137091"/>
                  </a:lnTo>
                  <a:lnTo>
                    <a:pt x="1216977" y="155180"/>
                  </a:lnTo>
                  <a:lnTo>
                    <a:pt x="1219833" y="161844"/>
                  </a:lnTo>
                  <a:lnTo>
                    <a:pt x="1219833" y="168508"/>
                  </a:lnTo>
                  <a:lnTo>
                    <a:pt x="1216977" y="175172"/>
                  </a:lnTo>
                  <a:lnTo>
                    <a:pt x="1207455" y="238957"/>
                  </a:lnTo>
                  <a:lnTo>
                    <a:pt x="1204598" y="253238"/>
                  </a:lnTo>
                  <a:lnTo>
                    <a:pt x="1201740" y="257046"/>
                  </a:lnTo>
                  <a:lnTo>
                    <a:pt x="1195075" y="271326"/>
                  </a:lnTo>
                  <a:lnTo>
                    <a:pt x="1188410" y="277990"/>
                  </a:lnTo>
                  <a:lnTo>
                    <a:pt x="1185553" y="284654"/>
                  </a:lnTo>
                  <a:lnTo>
                    <a:pt x="1182695" y="288463"/>
                  </a:lnTo>
                  <a:lnTo>
                    <a:pt x="1182695" y="302743"/>
                  </a:lnTo>
                  <a:lnTo>
                    <a:pt x="1179839" y="313215"/>
                  </a:lnTo>
                  <a:lnTo>
                    <a:pt x="1176982" y="319879"/>
                  </a:lnTo>
                  <a:lnTo>
                    <a:pt x="1170317" y="323687"/>
                  </a:lnTo>
                  <a:lnTo>
                    <a:pt x="1140797" y="334159"/>
                  </a:lnTo>
                  <a:lnTo>
                    <a:pt x="1134131" y="334159"/>
                  </a:lnTo>
                  <a:lnTo>
                    <a:pt x="1127465" y="337968"/>
                  </a:lnTo>
                  <a:lnTo>
                    <a:pt x="1124608" y="337968"/>
                  </a:lnTo>
                  <a:lnTo>
                    <a:pt x="1124608" y="334159"/>
                  </a:lnTo>
                  <a:lnTo>
                    <a:pt x="1121752" y="330351"/>
                  </a:lnTo>
                  <a:lnTo>
                    <a:pt x="1108420" y="301791"/>
                  </a:lnTo>
                  <a:lnTo>
                    <a:pt x="1105563" y="297983"/>
                  </a:lnTo>
                  <a:lnTo>
                    <a:pt x="1092231" y="287511"/>
                  </a:lnTo>
                  <a:lnTo>
                    <a:pt x="1067473" y="276086"/>
                  </a:lnTo>
                  <a:lnTo>
                    <a:pt x="1047476" y="269422"/>
                  </a:lnTo>
                  <a:lnTo>
                    <a:pt x="1040811" y="265614"/>
                  </a:lnTo>
                  <a:lnTo>
                    <a:pt x="1034144" y="255142"/>
                  </a:lnTo>
                  <a:lnTo>
                    <a:pt x="1027479" y="248478"/>
                  </a:lnTo>
                  <a:lnTo>
                    <a:pt x="1020813" y="234197"/>
                  </a:lnTo>
                  <a:lnTo>
                    <a:pt x="1017957" y="230389"/>
                  </a:lnTo>
                  <a:lnTo>
                    <a:pt x="997960" y="230389"/>
                  </a:lnTo>
                  <a:lnTo>
                    <a:pt x="984628" y="201829"/>
                  </a:lnTo>
                  <a:lnTo>
                    <a:pt x="994150" y="191356"/>
                  </a:lnTo>
                  <a:lnTo>
                    <a:pt x="994150" y="177076"/>
                  </a:lnTo>
                  <a:lnTo>
                    <a:pt x="997006" y="170412"/>
                  </a:lnTo>
                  <a:lnTo>
                    <a:pt x="999864" y="166604"/>
                  </a:lnTo>
                  <a:lnTo>
                    <a:pt x="1006529" y="162796"/>
                  </a:lnTo>
                  <a:lnTo>
                    <a:pt x="1009386" y="158988"/>
                  </a:lnTo>
                  <a:lnTo>
                    <a:pt x="1006529" y="130427"/>
                  </a:lnTo>
                  <a:lnTo>
                    <a:pt x="1016051" y="119955"/>
                  </a:lnTo>
                  <a:lnTo>
                    <a:pt x="1018909" y="123763"/>
                  </a:lnTo>
                  <a:lnTo>
                    <a:pt x="1025574" y="123763"/>
                  </a:lnTo>
                  <a:lnTo>
                    <a:pt x="1028431" y="127571"/>
                  </a:lnTo>
                  <a:lnTo>
                    <a:pt x="1031288" y="127571"/>
                  </a:lnTo>
                  <a:lnTo>
                    <a:pt x="1034144" y="123763"/>
                  </a:lnTo>
                  <a:lnTo>
                    <a:pt x="1037002" y="116147"/>
                  </a:lnTo>
                  <a:lnTo>
                    <a:pt x="1037002" y="101866"/>
                  </a:lnTo>
                  <a:lnTo>
                    <a:pt x="1056999" y="80922"/>
                  </a:lnTo>
                  <a:lnTo>
                    <a:pt x="1054141" y="74258"/>
                  </a:lnTo>
                  <a:lnTo>
                    <a:pt x="1040811" y="59978"/>
                  </a:lnTo>
                  <a:lnTo>
                    <a:pt x="1027479" y="59978"/>
                  </a:lnTo>
                  <a:lnTo>
                    <a:pt x="1017957" y="63786"/>
                  </a:lnTo>
                  <a:lnTo>
                    <a:pt x="1004625" y="70450"/>
                  </a:lnTo>
                  <a:lnTo>
                    <a:pt x="1001768" y="77114"/>
                  </a:lnTo>
                  <a:lnTo>
                    <a:pt x="1001768" y="66641"/>
                  </a:lnTo>
                  <a:lnTo>
                    <a:pt x="985580" y="70450"/>
                  </a:lnTo>
                  <a:lnTo>
                    <a:pt x="976057" y="77114"/>
                  </a:lnTo>
                  <a:lnTo>
                    <a:pt x="973200" y="66641"/>
                  </a:lnTo>
                  <a:lnTo>
                    <a:pt x="953203" y="62833"/>
                  </a:lnTo>
                  <a:lnTo>
                    <a:pt x="950347" y="59025"/>
                  </a:lnTo>
                  <a:lnTo>
                    <a:pt x="943681" y="55217"/>
                  </a:lnTo>
                  <a:lnTo>
                    <a:pt x="940824" y="51409"/>
                  </a:lnTo>
                  <a:lnTo>
                    <a:pt x="934158" y="47601"/>
                  </a:lnTo>
                  <a:lnTo>
                    <a:pt x="911304" y="47601"/>
                  </a:lnTo>
                  <a:lnTo>
                    <a:pt x="904638" y="43793"/>
                  </a:lnTo>
                  <a:lnTo>
                    <a:pt x="897973" y="43793"/>
                  </a:lnTo>
                  <a:lnTo>
                    <a:pt x="897973" y="39985"/>
                  </a:lnTo>
                  <a:lnTo>
                    <a:pt x="895116" y="36177"/>
                  </a:lnTo>
                  <a:lnTo>
                    <a:pt x="888451" y="21897"/>
                  </a:lnTo>
                  <a:lnTo>
                    <a:pt x="885593" y="18088"/>
                  </a:lnTo>
                  <a:lnTo>
                    <a:pt x="882736" y="18088"/>
                  </a:lnTo>
                  <a:lnTo>
                    <a:pt x="882736" y="24753"/>
                  </a:lnTo>
                  <a:lnTo>
                    <a:pt x="879880" y="28561"/>
                  </a:lnTo>
                  <a:lnTo>
                    <a:pt x="873214" y="24753"/>
                  </a:lnTo>
                  <a:lnTo>
                    <a:pt x="870358" y="24753"/>
                  </a:lnTo>
                  <a:lnTo>
                    <a:pt x="863691" y="20945"/>
                  </a:lnTo>
                  <a:lnTo>
                    <a:pt x="854169" y="20945"/>
                  </a:lnTo>
                  <a:lnTo>
                    <a:pt x="854169" y="27609"/>
                  </a:lnTo>
                  <a:lnTo>
                    <a:pt x="857026" y="31417"/>
                  </a:lnTo>
                  <a:lnTo>
                    <a:pt x="847503" y="31417"/>
                  </a:lnTo>
                  <a:lnTo>
                    <a:pt x="844646" y="35225"/>
                  </a:lnTo>
                  <a:lnTo>
                    <a:pt x="844646" y="39033"/>
                  </a:lnTo>
                  <a:lnTo>
                    <a:pt x="847503" y="42841"/>
                  </a:lnTo>
                  <a:lnTo>
                    <a:pt x="854169" y="42841"/>
                  </a:lnTo>
                  <a:lnTo>
                    <a:pt x="867500" y="49505"/>
                  </a:lnTo>
                  <a:lnTo>
                    <a:pt x="870358" y="49505"/>
                  </a:lnTo>
                  <a:lnTo>
                    <a:pt x="877023" y="45697"/>
                  </a:lnTo>
                  <a:lnTo>
                    <a:pt x="879880" y="41889"/>
                  </a:lnTo>
                  <a:lnTo>
                    <a:pt x="896068" y="52361"/>
                  </a:lnTo>
                  <a:lnTo>
                    <a:pt x="893212" y="52361"/>
                  </a:lnTo>
                  <a:lnTo>
                    <a:pt x="890355" y="56169"/>
                  </a:lnTo>
                  <a:lnTo>
                    <a:pt x="870358" y="66641"/>
                  </a:lnTo>
                  <a:lnTo>
                    <a:pt x="857026" y="66641"/>
                  </a:lnTo>
                  <a:lnTo>
                    <a:pt x="847503" y="70450"/>
                  </a:lnTo>
                  <a:lnTo>
                    <a:pt x="824649" y="70450"/>
                  </a:lnTo>
                  <a:lnTo>
                    <a:pt x="817984" y="74258"/>
                  </a:lnTo>
                  <a:lnTo>
                    <a:pt x="808461" y="78066"/>
                  </a:lnTo>
                  <a:lnTo>
                    <a:pt x="801795" y="84730"/>
                  </a:lnTo>
                  <a:lnTo>
                    <a:pt x="792272" y="88538"/>
                  </a:lnTo>
                  <a:lnTo>
                    <a:pt x="785607" y="92346"/>
                  </a:lnTo>
                  <a:lnTo>
                    <a:pt x="782750" y="96154"/>
                  </a:lnTo>
                  <a:lnTo>
                    <a:pt x="779894" y="96154"/>
                  </a:lnTo>
                  <a:lnTo>
                    <a:pt x="779894" y="102818"/>
                  </a:lnTo>
                  <a:lnTo>
                    <a:pt x="777037" y="113290"/>
                  </a:lnTo>
                  <a:lnTo>
                    <a:pt x="777037" y="127571"/>
                  </a:lnTo>
                  <a:lnTo>
                    <a:pt x="779894" y="131379"/>
                  </a:lnTo>
                  <a:lnTo>
                    <a:pt x="786559" y="135187"/>
                  </a:lnTo>
                  <a:lnTo>
                    <a:pt x="789416" y="138995"/>
                  </a:lnTo>
                  <a:lnTo>
                    <a:pt x="763705" y="138995"/>
                  </a:lnTo>
                  <a:lnTo>
                    <a:pt x="747517" y="159940"/>
                  </a:lnTo>
                  <a:lnTo>
                    <a:pt x="747517" y="178028"/>
                  </a:lnTo>
                  <a:lnTo>
                    <a:pt x="744660" y="184692"/>
                  </a:lnTo>
                  <a:lnTo>
                    <a:pt x="744660" y="188500"/>
                  </a:lnTo>
                  <a:lnTo>
                    <a:pt x="747517" y="192308"/>
                  </a:lnTo>
                  <a:lnTo>
                    <a:pt x="754182" y="192308"/>
                  </a:lnTo>
                  <a:lnTo>
                    <a:pt x="767514" y="198972"/>
                  </a:lnTo>
                  <a:lnTo>
                    <a:pt x="770371" y="202781"/>
                  </a:lnTo>
                  <a:lnTo>
                    <a:pt x="770371" y="223725"/>
                  </a:lnTo>
                  <a:lnTo>
                    <a:pt x="757040" y="209445"/>
                  </a:lnTo>
                  <a:lnTo>
                    <a:pt x="740852" y="209445"/>
                  </a:lnTo>
                  <a:lnTo>
                    <a:pt x="734185" y="223725"/>
                  </a:lnTo>
                  <a:lnTo>
                    <a:pt x="714188" y="202781"/>
                  </a:lnTo>
                  <a:lnTo>
                    <a:pt x="711331" y="220869"/>
                  </a:lnTo>
                  <a:lnTo>
                    <a:pt x="698000" y="227533"/>
                  </a:lnTo>
                  <a:lnTo>
                    <a:pt x="700857" y="241813"/>
                  </a:lnTo>
                  <a:lnTo>
                    <a:pt x="684669" y="238005"/>
                  </a:lnTo>
                  <a:lnTo>
                    <a:pt x="700857" y="202781"/>
                  </a:lnTo>
                  <a:lnTo>
                    <a:pt x="698000" y="198972"/>
                  </a:lnTo>
                  <a:lnTo>
                    <a:pt x="695143" y="192308"/>
                  </a:lnTo>
                  <a:lnTo>
                    <a:pt x="695143" y="184692"/>
                  </a:lnTo>
                  <a:lnTo>
                    <a:pt x="692286" y="180884"/>
                  </a:lnTo>
                  <a:lnTo>
                    <a:pt x="685621" y="177076"/>
                  </a:lnTo>
                  <a:lnTo>
                    <a:pt x="676098" y="177076"/>
                  </a:lnTo>
                  <a:lnTo>
                    <a:pt x="669433" y="158988"/>
                  </a:lnTo>
                  <a:lnTo>
                    <a:pt x="669433" y="155180"/>
                  </a:lnTo>
                  <a:lnTo>
                    <a:pt x="672289" y="151371"/>
                  </a:lnTo>
                  <a:lnTo>
                    <a:pt x="672289" y="144707"/>
                  </a:lnTo>
                  <a:lnTo>
                    <a:pt x="669433" y="138043"/>
                  </a:lnTo>
                  <a:lnTo>
                    <a:pt x="666576" y="134235"/>
                  </a:lnTo>
                  <a:lnTo>
                    <a:pt x="659910" y="130427"/>
                  </a:lnTo>
                  <a:lnTo>
                    <a:pt x="653244" y="134235"/>
                  </a:lnTo>
                  <a:lnTo>
                    <a:pt x="650388" y="138043"/>
                  </a:lnTo>
                  <a:lnTo>
                    <a:pt x="643721" y="141851"/>
                  </a:lnTo>
                  <a:lnTo>
                    <a:pt x="643721" y="148515"/>
                  </a:lnTo>
                  <a:lnTo>
                    <a:pt x="646579" y="152323"/>
                  </a:lnTo>
                  <a:lnTo>
                    <a:pt x="646579" y="158988"/>
                  </a:lnTo>
                  <a:lnTo>
                    <a:pt x="626582" y="155180"/>
                  </a:lnTo>
                  <a:lnTo>
                    <a:pt x="629438" y="173268"/>
                  </a:lnTo>
                  <a:lnTo>
                    <a:pt x="619915" y="169460"/>
                  </a:lnTo>
                  <a:lnTo>
                    <a:pt x="610393" y="173268"/>
                  </a:lnTo>
                  <a:lnTo>
                    <a:pt x="613250" y="177076"/>
                  </a:lnTo>
                  <a:lnTo>
                    <a:pt x="613250" y="187548"/>
                  </a:lnTo>
                  <a:lnTo>
                    <a:pt x="610393" y="194212"/>
                  </a:lnTo>
                  <a:lnTo>
                    <a:pt x="607537" y="198021"/>
                  </a:lnTo>
                  <a:lnTo>
                    <a:pt x="600870" y="201829"/>
                  </a:lnTo>
                  <a:lnTo>
                    <a:pt x="598014" y="205637"/>
                  </a:lnTo>
                  <a:lnTo>
                    <a:pt x="604679" y="184692"/>
                  </a:lnTo>
                  <a:lnTo>
                    <a:pt x="591348" y="198972"/>
                  </a:lnTo>
                  <a:lnTo>
                    <a:pt x="581825" y="198972"/>
                  </a:lnTo>
                  <a:lnTo>
                    <a:pt x="578969" y="205637"/>
                  </a:lnTo>
                  <a:lnTo>
                    <a:pt x="576112" y="209445"/>
                  </a:lnTo>
                  <a:lnTo>
                    <a:pt x="576112" y="216109"/>
                  </a:lnTo>
                  <a:lnTo>
                    <a:pt x="578969" y="222773"/>
                  </a:lnTo>
                  <a:lnTo>
                    <a:pt x="578969" y="226581"/>
                  </a:lnTo>
                  <a:lnTo>
                    <a:pt x="581825" y="233245"/>
                  </a:lnTo>
                  <a:lnTo>
                    <a:pt x="555163" y="218965"/>
                  </a:lnTo>
                  <a:lnTo>
                    <a:pt x="552306" y="239909"/>
                  </a:lnTo>
                  <a:lnTo>
                    <a:pt x="545640" y="243717"/>
                  </a:lnTo>
                  <a:lnTo>
                    <a:pt x="552306" y="257998"/>
                  </a:lnTo>
                  <a:lnTo>
                    <a:pt x="565637" y="257998"/>
                  </a:lnTo>
                  <a:lnTo>
                    <a:pt x="562780" y="268470"/>
                  </a:lnTo>
                  <a:lnTo>
                    <a:pt x="523738" y="272278"/>
                  </a:lnTo>
                  <a:lnTo>
                    <a:pt x="520881" y="268470"/>
                  </a:lnTo>
                  <a:lnTo>
                    <a:pt x="514216" y="264662"/>
                  </a:lnTo>
                  <a:lnTo>
                    <a:pt x="511358" y="264662"/>
                  </a:lnTo>
                  <a:lnTo>
                    <a:pt x="504693" y="268470"/>
                  </a:lnTo>
                  <a:lnTo>
                    <a:pt x="501836" y="272278"/>
                  </a:lnTo>
                  <a:lnTo>
                    <a:pt x="504693" y="278942"/>
                  </a:lnTo>
                  <a:lnTo>
                    <a:pt x="504693" y="282750"/>
                  </a:lnTo>
                  <a:lnTo>
                    <a:pt x="507550" y="289414"/>
                  </a:lnTo>
                  <a:lnTo>
                    <a:pt x="510406" y="293223"/>
                  </a:lnTo>
                  <a:lnTo>
                    <a:pt x="510406" y="311311"/>
                  </a:lnTo>
                  <a:lnTo>
                    <a:pt x="507550" y="325591"/>
                  </a:lnTo>
                  <a:lnTo>
                    <a:pt x="510406" y="346536"/>
                  </a:lnTo>
                  <a:lnTo>
                    <a:pt x="500884" y="346536"/>
                  </a:lnTo>
                  <a:lnTo>
                    <a:pt x="498028" y="300839"/>
                  </a:lnTo>
                  <a:lnTo>
                    <a:pt x="488505" y="294174"/>
                  </a:lnTo>
                  <a:lnTo>
                    <a:pt x="488505" y="277038"/>
                  </a:lnTo>
                  <a:lnTo>
                    <a:pt x="478983" y="277038"/>
                  </a:lnTo>
                  <a:lnTo>
                    <a:pt x="469460" y="291319"/>
                  </a:lnTo>
                  <a:lnTo>
                    <a:pt x="453271" y="309407"/>
                  </a:lnTo>
                  <a:lnTo>
                    <a:pt x="443749" y="316071"/>
                  </a:lnTo>
                  <a:lnTo>
                    <a:pt x="437083" y="322735"/>
                  </a:lnTo>
                  <a:lnTo>
                    <a:pt x="434226" y="330351"/>
                  </a:lnTo>
                  <a:lnTo>
                    <a:pt x="434226" y="348440"/>
                  </a:lnTo>
                  <a:lnTo>
                    <a:pt x="437083" y="352248"/>
                  </a:lnTo>
                  <a:lnTo>
                    <a:pt x="437083" y="358912"/>
                  </a:lnTo>
                  <a:lnTo>
                    <a:pt x="439940" y="358912"/>
                  </a:lnTo>
                  <a:lnTo>
                    <a:pt x="449462" y="369384"/>
                  </a:lnTo>
                  <a:lnTo>
                    <a:pt x="446606" y="376048"/>
                  </a:lnTo>
                  <a:lnTo>
                    <a:pt x="437083" y="379856"/>
                  </a:lnTo>
                  <a:lnTo>
                    <a:pt x="427561" y="386521"/>
                  </a:lnTo>
                  <a:lnTo>
                    <a:pt x="414229" y="394137"/>
                  </a:lnTo>
                  <a:lnTo>
                    <a:pt x="414229" y="404609"/>
                  </a:lnTo>
                  <a:lnTo>
                    <a:pt x="398041" y="422697"/>
                  </a:lnTo>
                  <a:lnTo>
                    <a:pt x="388519" y="426506"/>
                  </a:lnTo>
                  <a:lnTo>
                    <a:pt x="381852" y="433170"/>
                  </a:lnTo>
                  <a:lnTo>
                    <a:pt x="368521" y="439834"/>
                  </a:lnTo>
                  <a:lnTo>
                    <a:pt x="348524" y="443642"/>
                  </a:lnTo>
                  <a:lnTo>
                    <a:pt x="332336" y="447450"/>
                  </a:lnTo>
                  <a:lnTo>
                    <a:pt x="325669" y="447450"/>
                  </a:lnTo>
                  <a:lnTo>
                    <a:pt x="296150" y="443642"/>
                  </a:lnTo>
                  <a:lnTo>
                    <a:pt x="273296" y="454114"/>
                  </a:lnTo>
                  <a:lnTo>
                    <a:pt x="243776" y="457922"/>
                  </a:lnTo>
                  <a:lnTo>
                    <a:pt x="240920" y="465538"/>
                  </a:lnTo>
                  <a:lnTo>
                    <a:pt x="231397" y="465538"/>
                  </a:lnTo>
                  <a:lnTo>
                    <a:pt x="224731" y="469347"/>
                  </a:lnTo>
                  <a:lnTo>
                    <a:pt x="221875" y="473155"/>
                  </a:lnTo>
                  <a:lnTo>
                    <a:pt x="215208" y="476963"/>
                  </a:lnTo>
                  <a:lnTo>
                    <a:pt x="208543" y="483627"/>
                  </a:lnTo>
                  <a:lnTo>
                    <a:pt x="192354" y="483627"/>
                  </a:lnTo>
                  <a:lnTo>
                    <a:pt x="182832" y="487435"/>
                  </a:lnTo>
                  <a:lnTo>
                    <a:pt x="176166" y="491243"/>
                  </a:lnTo>
                  <a:lnTo>
                    <a:pt x="173309" y="497907"/>
                  </a:lnTo>
                  <a:lnTo>
                    <a:pt x="166644" y="501715"/>
                  </a:lnTo>
                  <a:lnTo>
                    <a:pt x="163787" y="508379"/>
                  </a:lnTo>
                  <a:lnTo>
                    <a:pt x="160931" y="512188"/>
                  </a:lnTo>
                  <a:lnTo>
                    <a:pt x="160931" y="515996"/>
                  </a:lnTo>
                  <a:lnTo>
                    <a:pt x="158073" y="515996"/>
                  </a:lnTo>
                  <a:lnTo>
                    <a:pt x="155217" y="519804"/>
                  </a:lnTo>
                  <a:lnTo>
                    <a:pt x="145695" y="519804"/>
                  </a:lnTo>
                  <a:lnTo>
                    <a:pt x="139028" y="523612"/>
                  </a:lnTo>
                  <a:lnTo>
                    <a:pt x="132363" y="523612"/>
                  </a:lnTo>
                  <a:lnTo>
                    <a:pt x="125697" y="527420"/>
                  </a:lnTo>
                  <a:lnTo>
                    <a:pt x="122841" y="531228"/>
                  </a:lnTo>
                  <a:lnTo>
                    <a:pt x="116174" y="535036"/>
                  </a:lnTo>
                  <a:lnTo>
                    <a:pt x="113318" y="545508"/>
                  </a:lnTo>
                  <a:lnTo>
                    <a:pt x="90464" y="570261"/>
                  </a:lnTo>
                  <a:lnTo>
                    <a:pt x="90464" y="574069"/>
                  </a:lnTo>
                  <a:lnTo>
                    <a:pt x="97129" y="535036"/>
                  </a:lnTo>
                  <a:lnTo>
                    <a:pt x="87607" y="538844"/>
                  </a:lnTo>
                  <a:lnTo>
                    <a:pt x="74276" y="574069"/>
                  </a:lnTo>
                  <a:lnTo>
                    <a:pt x="58087" y="609294"/>
                  </a:lnTo>
                  <a:lnTo>
                    <a:pt x="58087" y="619766"/>
                  </a:lnTo>
                  <a:lnTo>
                    <a:pt x="60944" y="623574"/>
                  </a:lnTo>
                  <a:lnTo>
                    <a:pt x="67610" y="627382"/>
                  </a:lnTo>
                  <a:lnTo>
                    <a:pt x="70467" y="627382"/>
                  </a:lnTo>
                  <a:lnTo>
                    <a:pt x="67610" y="634046"/>
                  </a:lnTo>
                  <a:lnTo>
                    <a:pt x="60944" y="637854"/>
                  </a:lnTo>
                  <a:lnTo>
                    <a:pt x="58087" y="644518"/>
                  </a:lnTo>
                  <a:lnTo>
                    <a:pt x="39042" y="657847"/>
                  </a:lnTo>
                  <a:lnTo>
                    <a:pt x="39042" y="664511"/>
                  </a:lnTo>
                  <a:lnTo>
                    <a:pt x="41899" y="674983"/>
                  </a:lnTo>
                  <a:lnTo>
                    <a:pt x="41899" y="681647"/>
                  </a:lnTo>
                  <a:lnTo>
                    <a:pt x="48565" y="695928"/>
                  </a:lnTo>
                  <a:lnTo>
                    <a:pt x="48565" y="702592"/>
                  </a:lnTo>
                  <a:lnTo>
                    <a:pt x="58087" y="723536"/>
                  </a:lnTo>
                  <a:lnTo>
                    <a:pt x="60944" y="734008"/>
                  </a:lnTo>
                  <a:lnTo>
                    <a:pt x="63800" y="741624"/>
                  </a:lnTo>
                  <a:lnTo>
                    <a:pt x="63800" y="748289"/>
                  </a:lnTo>
                  <a:lnTo>
                    <a:pt x="60944" y="748289"/>
                  </a:lnTo>
                  <a:lnTo>
                    <a:pt x="54278" y="741624"/>
                  </a:lnTo>
                  <a:lnTo>
                    <a:pt x="51422" y="734008"/>
                  </a:lnTo>
                  <a:lnTo>
                    <a:pt x="41899" y="723536"/>
                  </a:lnTo>
                  <a:lnTo>
                    <a:pt x="39042" y="716872"/>
                  </a:lnTo>
                  <a:lnTo>
                    <a:pt x="29520" y="713064"/>
                  </a:lnTo>
                  <a:lnTo>
                    <a:pt x="39042" y="741624"/>
                  </a:lnTo>
                  <a:lnTo>
                    <a:pt x="19045" y="723536"/>
                  </a:lnTo>
                  <a:lnTo>
                    <a:pt x="19045" y="754953"/>
                  </a:lnTo>
                  <a:lnTo>
                    <a:pt x="35233" y="790178"/>
                  </a:lnTo>
                  <a:lnTo>
                    <a:pt x="38090" y="793986"/>
                  </a:lnTo>
                  <a:lnTo>
                    <a:pt x="38090" y="800650"/>
                  </a:lnTo>
                  <a:lnTo>
                    <a:pt x="35233" y="804458"/>
                  </a:lnTo>
                  <a:lnTo>
                    <a:pt x="32377" y="811122"/>
                  </a:lnTo>
                  <a:lnTo>
                    <a:pt x="32377" y="817786"/>
                  </a:lnTo>
                  <a:lnTo>
                    <a:pt x="29520" y="824450"/>
                  </a:lnTo>
                  <a:lnTo>
                    <a:pt x="32377" y="828259"/>
                  </a:lnTo>
                  <a:lnTo>
                    <a:pt x="35233" y="834922"/>
                  </a:lnTo>
                  <a:lnTo>
                    <a:pt x="44755" y="845395"/>
                  </a:lnTo>
                  <a:lnTo>
                    <a:pt x="47613" y="852059"/>
                  </a:lnTo>
                  <a:lnTo>
                    <a:pt x="50470" y="855867"/>
                  </a:lnTo>
                  <a:lnTo>
                    <a:pt x="53326" y="862531"/>
                  </a:lnTo>
                  <a:lnTo>
                    <a:pt x="53326" y="880620"/>
                  </a:lnTo>
                  <a:lnTo>
                    <a:pt x="50470" y="887284"/>
                  </a:lnTo>
                  <a:lnTo>
                    <a:pt x="47613" y="891092"/>
                  </a:lnTo>
                  <a:lnTo>
                    <a:pt x="50470" y="901564"/>
                  </a:lnTo>
                  <a:lnTo>
                    <a:pt x="50470" y="908228"/>
                  </a:lnTo>
                  <a:lnTo>
                    <a:pt x="53326" y="918701"/>
                  </a:lnTo>
                  <a:lnTo>
                    <a:pt x="53326" y="929173"/>
                  </a:lnTo>
                  <a:lnTo>
                    <a:pt x="56183" y="932981"/>
                  </a:lnTo>
                  <a:lnTo>
                    <a:pt x="56183" y="936789"/>
                  </a:lnTo>
                  <a:lnTo>
                    <a:pt x="53326" y="936789"/>
                  </a:lnTo>
                  <a:lnTo>
                    <a:pt x="43803" y="947261"/>
                  </a:lnTo>
                  <a:lnTo>
                    <a:pt x="46661" y="951069"/>
                  </a:lnTo>
                  <a:lnTo>
                    <a:pt x="46661" y="957733"/>
                  </a:lnTo>
                  <a:lnTo>
                    <a:pt x="49517" y="964398"/>
                  </a:lnTo>
                  <a:lnTo>
                    <a:pt x="49517" y="971062"/>
                  </a:lnTo>
                  <a:lnTo>
                    <a:pt x="52374" y="974870"/>
                  </a:lnTo>
                  <a:lnTo>
                    <a:pt x="52374" y="978678"/>
                  </a:lnTo>
                  <a:lnTo>
                    <a:pt x="55231" y="978678"/>
                  </a:lnTo>
                  <a:lnTo>
                    <a:pt x="58087" y="982486"/>
                  </a:lnTo>
                  <a:lnTo>
                    <a:pt x="67610" y="1003430"/>
                  </a:lnTo>
                  <a:lnTo>
                    <a:pt x="67610" y="1011046"/>
                  </a:lnTo>
                  <a:lnTo>
                    <a:pt x="58087" y="1031991"/>
                  </a:lnTo>
                  <a:lnTo>
                    <a:pt x="48565" y="1042463"/>
                  </a:lnTo>
                  <a:lnTo>
                    <a:pt x="48565" y="1067216"/>
                  </a:lnTo>
                  <a:lnTo>
                    <a:pt x="45709" y="1077688"/>
                  </a:lnTo>
                  <a:lnTo>
                    <a:pt x="32377" y="1091968"/>
                  </a:lnTo>
                  <a:lnTo>
                    <a:pt x="22854" y="1091968"/>
                  </a:lnTo>
                  <a:lnTo>
                    <a:pt x="16188" y="1095776"/>
                  </a:lnTo>
                  <a:lnTo>
                    <a:pt x="9523" y="1091968"/>
                  </a:lnTo>
                  <a:lnTo>
                    <a:pt x="2857" y="1091968"/>
                  </a:lnTo>
                  <a:lnTo>
                    <a:pt x="0" y="1123385"/>
                  </a:lnTo>
                  <a:lnTo>
                    <a:pt x="6665" y="1123385"/>
                  </a:lnTo>
                  <a:lnTo>
                    <a:pt x="13332" y="1127193"/>
                  </a:lnTo>
                  <a:lnTo>
                    <a:pt x="22854" y="1127193"/>
                  </a:lnTo>
                  <a:lnTo>
                    <a:pt x="29520" y="1131001"/>
                  </a:lnTo>
                  <a:lnTo>
                    <a:pt x="39042" y="1141473"/>
                  </a:lnTo>
                  <a:lnTo>
                    <a:pt x="41899" y="1148138"/>
                  </a:lnTo>
                  <a:lnTo>
                    <a:pt x="58087" y="1144329"/>
                  </a:lnTo>
                  <a:lnTo>
                    <a:pt x="60944" y="1150994"/>
                  </a:lnTo>
                  <a:lnTo>
                    <a:pt x="74276" y="1157658"/>
                  </a:lnTo>
                  <a:lnTo>
                    <a:pt x="94273" y="1157658"/>
                  </a:lnTo>
                  <a:lnTo>
                    <a:pt x="114270" y="1150994"/>
                  </a:lnTo>
                  <a:lnTo>
                    <a:pt x="127602" y="1150994"/>
                  </a:lnTo>
                  <a:lnTo>
                    <a:pt x="127602" y="1140522"/>
                  </a:lnTo>
                  <a:lnTo>
                    <a:pt x="124745" y="1136713"/>
                  </a:lnTo>
                  <a:lnTo>
                    <a:pt x="144742" y="1140522"/>
                  </a:lnTo>
                  <a:lnTo>
                    <a:pt x="151408" y="1130049"/>
                  </a:lnTo>
                  <a:lnTo>
                    <a:pt x="174262" y="1126241"/>
                  </a:lnTo>
                  <a:lnTo>
                    <a:pt x="194259" y="1105297"/>
                  </a:lnTo>
                  <a:lnTo>
                    <a:pt x="200925" y="1101488"/>
                  </a:lnTo>
                  <a:lnTo>
                    <a:pt x="203782" y="1101488"/>
                  </a:lnTo>
                  <a:lnTo>
                    <a:pt x="229492" y="1115769"/>
                  </a:lnTo>
                  <a:lnTo>
                    <a:pt x="232349" y="1111961"/>
                  </a:lnTo>
                  <a:lnTo>
                    <a:pt x="259012" y="1097681"/>
                  </a:lnTo>
                  <a:lnTo>
                    <a:pt x="261869" y="1093872"/>
                  </a:lnTo>
                  <a:lnTo>
                    <a:pt x="264726" y="1093872"/>
                  </a:lnTo>
                  <a:lnTo>
                    <a:pt x="271392" y="1097681"/>
                  </a:lnTo>
                  <a:lnTo>
                    <a:pt x="274249" y="1101488"/>
                  </a:lnTo>
                  <a:lnTo>
                    <a:pt x="280914" y="1101488"/>
                  </a:lnTo>
                  <a:lnTo>
                    <a:pt x="287579" y="1105297"/>
                  </a:lnTo>
                  <a:lnTo>
                    <a:pt x="290437" y="1105297"/>
                  </a:lnTo>
                  <a:lnTo>
                    <a:pt x="299959" y="1101488"/>
                  </a:lnTo>
                  <a:lnTo>
                    <a:pt x="313291" y="1094825"/>
                  </a:lnTo>
                  <a:lnTo>
                    <a:pt x="316147" y="1094825"/>
                  </a:lnTo>
                  <a:lnTo>
                    <a:pt x="322813" y="1098632"/>
                  </a:lnTo>
                  <a:lnTo>
                    <a:pt x="329479" y="1098632"/>
                  </a:lnTo>
                  <a:lnTo>
                    <a:pt x="339001" y="1102441"/>
                  </a:lnTo>
                  <a:lnTo>
                    <a:pt x="345668" y="1102441"/>
                  </a:lnTo>
                  <a:lnTo>
                    <a:pt x="352333" y="1098632"/>
                  </a:lnTo>
                  <a:lnTo>
                    <a:pt x="355190" y="1094825"/>
                  </a:lnTo>
                  <a:lnTo>
                    <a:pt x="355190" y="1080544"/>
                  </a:lnTo>
                  <a:lnTo>
                    <a:pt x="361855" y="1080544"/>
                  </a:lnTo>
                  <a:lnTo>
                    <a:pt x="364713" y="1076736"/>
                  </a:lnTo>
                  <a:lnTo>
                    <a:pt x="367569" y="1076736"/>
                  </a:lnTo>
                  <a:lnTo>
                    <a:pt x="370426" y="1072928"/>
                  </a:lnTo>
                  <a:lnTo>
                    <a:pt x="373282" y="1065312"/>
                  </a:lnTo>
                  <a:lnTo>
                    <a:pt x="379948" y="1044367"/>
                  </a:lnTo>
                  <a:lnTo>
                    <a:pt x="386614" y="1037703"/>
                  </a:lnTo>
                  <a:lnTo>
                    <a:pt x="393280" y="1033895"/>
                  </a:lnTo>
                  <a:lnTo>
                    <a:pt x="402803" y="1030087"/>
                  </a:lnTo>
                  <a:lnTo>
                    <a:pt x="409468" y="1030087"/>
                  </a:lnTo>
                  <a:lnTo>
                    <a:pt x="418990" y="1033895"/>
                  </a:lnTo>
                  <a:lnTo>
                    <a:pt x="432322" y="1033895"/>
                  </a:lnTo>
                  <a:lnTo>
                    <a:pt x="445654" y="1027231"/>
                  </a:lnTo>
                  <a:lnTo>
                    <a:pt x="455176" y="1023423"/>
                  </a:lnTo>
                  <a:lnTo>
                    <a:pt x="464699" y="1016759"/>
                  </a:lnTo>
                  <a:lnTo>
                    <a:pt x="474221" y="1012950"/>
                  </a:lnTo>
                  <a:lnTo>
                    <a:pt x="494219" y="1012950"/>
                  </a:lnTo>
                  <a:lnTo>
                    <a:pt x="497075" y="1016759"/>
                  </a:lnTo>
                  <a:lnTo>
                    <a:pt x="503741" y="1016759"/>
                  </a:lnTo>
                  <a:lnTo>
                    <a:pt x="510406" y="1020566"/>
                  </a:lnTo>
                  <a:lnTo>
                    <a:pt x="526595" y="1016759"/>
                  </a:lnTo>
                  <a:lnTo>
                    <a:pt x="565637" y="995814"/>
                  </a:lnTo>
                  <a:lnTo>
                    <a:pt x="581825" y="989150"/>
                  </a:lnTo>
                  <a:lnTo>
                    <a:pt x="595157" y="985342"/>
                  </a:lnTo>
                  <a:lnTo>
                    <a:pt x="618011" y="981534"/>
                  </a:lnTo>
                  <a:lnTo>
                    <a:pt x="638008" y="977726"/>
                  </a:lnTo>
                  <a:lnTo>
                    <a:pt x="663718" y="977726"/>
                  </a:lnTo>
                  <a:lnTo>
                    <a:pt x="670385" y="971062"/>
                  </a:lnTo>
                  <a:lnTo>
                    <a:pt x="679907" y="981534"/>
                  </a:lnTo>
                  <a:lnTo>
                    <a:pt x="686573" y="985342"/>
                  </a:lnTo>
                  <a:lnTo>
                    <a:pt x="693239" y="992006"/>
                  </a:lnTo>
                  <a:lnTo>
                    <a:pt x="706570" y="998670"/>
                  </a:lnTo>
                  <a:lnTo>
                    <a:pt x="716092" y="1002478"/>
                  </a:lnTo>
                  <a:lnTo>
                    <a:pt x="722759" y="1002478"/>
                  </a:lnTo>
                  <a:lnTo>
                    <a:pt x="725615" y="998670"/>
                  </a:lnTo>
                  <a:lnTo>
                    <a:pt x="725615" y="1002478"/>
                  </a:lnTo>
                  <a:lnTo>
                    <a:pt x="728472" y="1006286"/>
                  </a:lnTo>
                  <a:lnTo>
                    <a:pt x="731329" y="1012950"/>
                  </a:lnTo>
                  <a:lnTo>
                    <a:pt x="734185" y="1016759"/>
                  </a:lnTo>
                  <a:lnTo>
                    <a:pt x="743708" y="1016759"/>
                  </a:lnTo>
                  <a:lnTo>
                    <a:pt x="746565" y="1012950"/>
                  </a:lnTo>
                  <a:lnTo>
                    <a:pt x="746565" y="1023423"/>
                  </a:lnTo>
                  <a:lnTo>
                    <a:pt x="753230" y="1023423"/>
                  </a:lnTo>
                  <a:lnTo>
                    <a:pt x="756088" y="1027231"/>
                  </a:lnTo>
                  <a:lnTo>
                    <a:pt x="756088" y="1033895"/>
                  </a:lnTo>
                  <a:lnTo>
                    <a:pt x="749421" y="1048175"/>
                  </a:lnTo>
                  <a:lnTo>
                    <a:pt x="746565" y="1051984"/>
                  </a:lnTo>
                  <a:lnTo>
                    <a:pt x="743708" y="1058647"/>
                  </a:lnTo>
                  <a:lnTo>
                    <a:pt x="753230" y="1076736"/>
                  </a:lnTo>
                  <a:lnTo>
                    <a:pt x="762753" y="1069120"/>
                  </a:lnTo>
                  <a:lnTo>
                    <a:pt x="772275" y="1090065"/>
                  </a:lnTo>
                  <a:lnTo>
                    <a:pt x="772275" y="1093872"/>
                  </a:lnTo>
                  <a:lnTo>
                    <a:pt x="775133" y="1097681"/>
                  </a:lnTo>
                  <a:lnTo>
                    <a:pt x="775133" y="1111961"/>
                  </a:lnTo>
                  <a:lnTo>
                    <a:pt x="777989" y="1118625"/>
                  </a:lnTo>
                  <a:lnTo>
                    <a:pt x="777989" y="1125289"/>
                  </a:lnTo>
                  <a:lnTo>
                    <a:pt x="768466" y="1125289"/>
                  </a:lnTo>
                  <a:lnTo>
                    <a:pt x="761801" y="1121481"/>
                  </a:lnTo>
                  <a:lnTo>
                    <a:pt x="758944" y="1121481"/>
                  </a:lnTo>
                  <a:lnTo>
                    <a:pt x="761801" y="1142426"/>
                  </a:lnTo>
                  <a:lnTo>
                    <a:pt x="781798" y="1142426"/>
                  </a:lnTo>
                  <a:lnTo>
                    <a:pt x="784655" y="1146233"/>
                  </a:lnTo>
                  <a:lnTo>
                    <a:pt x="784655" y="1150042"/>
                  </a:lnTo>
                  <a:lnTo>
                    <a:pt x="794178" y="1150042"/>
                  </a:lnTo>
                  <a:lnTo>
                    <a:pt x="794178" y="1143377"/>
                  </a:lnTo>
                  <a:lnTo>
                    <a:pt x="791320" y="1132905"/>
                  </a:lnTo>
                  <a:lnTo>
                    <a:pt x="791320" y="1126241"/>
                  </a:lnTo>
                  <a:lnTo>
                    <a:pt x="794178" y="1119577"/>
                  </a:lnTo>
                  <a:lnTo>
                    <a:pt x="797034" y="1115769"/>
                  </a:lnTo>
                  <a:lnTo>
                    <a:pt x="810365" y="1109105"/>
                  </a:lnTo>
                  <a:lnTo>
                    <a:pt x="817032" y="1109105"/>
                  </a:lnTo>
                  <a:lnTo>
                    <a:pt x="819888" y="1105297"/>
                  </a:lnTo>
                  <a:lnTo>
                    <a:pt x="826554" y="1101488"/>
                  </a:lnTo>
                  <a:lnTo>
                    <a:pt x="833220" y="1094825"/>
                  </a:lnTo>
                  <a:lnTo>
                    <a:pt x="836077" y="1088160"/>
                  </a:lnTo>
                  <a:lnTo>
                    <a:pt x="845599" y="1077688"/>
                  </a:lnTo>
                  <a:lnTo>
                    <a:pt x="845599" y="1073880"/>
                  </a:lnTo>
                  <a:lnTo>
                    <a:pt x="858930" y="1077688"/>
                  </a:lnTo>
                  <a:lnTo>
                    <a:pt x="868452" y="1046271"/>
                  </a:lnTo>
                  <a:lnTo>
                    <a:pt x="884641" y="1046271"/>
                  </a:lnTo>
                  <a:lnTo>
                    <a:pt x="891307" y="1042463"/>
                  </a:lnTo>
                  <a:lnTo>
                    <a:pt x="897973" y="1035799"/>
                  </a:lnTo>
                  <a:lnTo>
                    <a:pt x="905590" y="1025327"/>
                  </a:lnTo>
                  <a:lnTo>
                    <a:pt x="905590" y="1021519"/>
                  </a:lnTo>
                  <a:lnTo>
                    <a:pt x="908448" y="1025327"/>
                  </a:lnTo>
                  <a:lnTo>
                    <a:pt x="908448" y="1031991"/>
                  </a:lnTo>
                  <a:lnTo>
                    <a:pt x="911304" y="1038655"/>
                  </a:lnTo>
                  <a:lnTo>
                    <a:pt x="911304" y="1042463"/>
                  </a:lnTo>
                  <a:lnTo>
                    <a:pt x="904638" y="1049127"/>
                  </a:lnTo>
                  <a:lnTo>
                    <a:pt x="901781" y="1055791"/>
                  </a:lnTo>
                  <a:lnTo>
                    <a:pt x="895116" y="1059600"/>
                  </a:lnTo>
                  <a:lnTo>
                    <a:pt x="892259" y="1063407"/>
                  </a:lnTo>
                  <a:lnTo>
                    <a:pt x="878928" y="1063407"/>
                  </a:lnTo>
                  <a:lnTo>
                    <a:pt x="876071" y="1070072"/>
                  </a:lnTo>
                  <a:lnTo>
                    <a:pt x="885593" y="1091016"/>
                  </a:lnTo>
                  <a:lnTo>
                    <a:pt x="878928" y="1091016"/>
                  </a:lnTo>
                  <a:lnTo>
                    <a:pt x="876071" y="1094825"/>
                  </a:lnTo>
                  <a:lnTo>
                    <a:pt x="869406" y="1098632"/>
                  </a:lnTo>
                  <a:lnTo>
                    <a:pt x="849407" y="1119577"/>
                  </a:lnTo>
                  <a:lnTo>
                    <a:pt x="849407" y="1126241"/>
                  </a:lnTo>
                  <a:lnTo>
                    <a:pt x="846551" y="1130049"/>
                  </a:lnTo>
                  <a:lnTo>
                    <a:pt x="843694" y="1136713"/>
                  </a:lnTo>
                  <a:lnTo>
                    <a:pt x="837029" y="1144329"/>
                  </a:lnTo>
                  <a:lnTo>
                    <a:pt x="823697" y="1150994"/>
                  </a:lnTo>
                  <a:lnTo>
                    <a:pt x="820840" y="1154802"/>
                  </a:lnTo>
                  <a:lnTo>
                    <a:pt x="820840" y="1157658"/>
                  </a:lnTo>
                  <a:lnTo>
                    <a:pt x="823697" y="1161466"/>
                  </a:lnTo>
                  <a:lnTo>
                    <a:pt x="839885" y="1161466"/>
                  </a:lnTo>
                  <a:lnTo>
                    <a:pt x="846551" y="1157658"/>
                  </a:lnTo>
                  <a:lnTo>
                    <a:pt x="853217" y="1157658"/>
                  </a:lnTo>
                  <a:lnTo>
                    <a:pt x="859883" y="1150994"/>
                  </a:lnTo>
                  <a:lnTo>
                    <a:pt x="869406" y="1130049"/>
                  </a:lnTo>
                  <a:lnTo>
                    <a:pt x="872262" y="1126241"/>
                  </a:lnTo>
                  <a:lnTo>
                    <a:pt x="875119" y="1119577"/>
                  </a:lnTo>
                  <a:lnTo>
                    <a:pt x="881784" y="1115769"/>
                  </a:lnTo>
                  <a:lnTo>
                    <a:pt x="884641" y="1111961"/>
                  </a:lnTo>
                  <a:lnTo>
                    <a:pt x="884641" y="1122433"/>
                  </a:lnTo>
                  <a:lnTo>
                    <a:pt x="887497" y="1129097"/>
                  </a:lnTo>
                  <a:lnTo>
                    <a:pt x="887497" y="1143377"/>
                  </a:lnTo>
                  <a:lnTo>
                    <a:pt x="880832" y="1150042"/>
                  </a:lnTo>
                  <a:lnTo>
                    <a:pt x="874167" y="1153849"/>
                  </a:lnTo>
                  <a:lnTo>
                    <a:pt x="867500" y="1160514"/>
                  </a:lnTo>
                  <a:lnTo>
                    <a:pt x="867500" y="1170986"/>
                  </a:lnTo>
                  <a:lnTo>
                    <a:pt x="870358" y="1174794"/>
                  </a:lnTo>
                  <a:lnTo>
                    <a:pt x="873214" y="1174794"/>
                  </a:lnTo>
                  <a:lnTo>
                    <a:pt x="882736" y="1178602"/>
                  </a:lnTo>
                  <a:lnTo>
                    <a:pt x="898925" y="1178602"/>
                  </a:lnTo>
                  <a:lnTo>
                    <a:pt x="901781" y="1185267"/>
                  </a:lnTo>
                  <a:lnTo>
                    <a:pt x="888451" y="1199547"/>
                  </a:lnTo>
                  <a:lnTo>
                    <a:pt x="888451" y="1203355"/>
                  </a:lnTo>
                  <a:lnTo>
                    <a:pt x="891307" y="1207163"/>
                  </a:lnTo>
                  <a:lnTo>
                    <a:pt x="900829" y="1228108"/>
                  </a:lnTo>
                  <a:lnTo>
                    <a:pt x="903686" y="1231915"/>
                  </a:lnTo>
                  <a:lnTo>
                    <a:pt x="903686" y="1238580"/>
                  </a:lnTo>
                  <a:lnTo>
                    <a:pt x="877023" y="1267140"/>
                  </a:lnTo>
                  <a:lnTo>
                    <a:pt x="877023" y="1273804"/>
                  </a:lnTo>
                  <a:lnTo>
                    <a:pt x="883689" y="1281421"/>
                  </a:lnTo>
                  <a:lnTo>
                    <a:pt x="886545" y="1288085"/>
                  </a:lnTo>
                  <a:lnTo>
                    <a:pt x="899877" y="1294749"/>
                  </a:lnTo>
                  <a:lnTo>
                    <a:pt x="906542" y="1301413"/>
                  </a:lnTo>
                  <a:lnTo>
                    <a:pt x="913209" y="1305221"/>
                  </a:lnTo>
                  <a:lnTo>
                    <a:pt x="926541" y="1319501"/>
                  </a:lnTo>
                  <a:lnTo>
                    <a:pt x="933206" y="1323310"/>
                  </a:lnTo>
                  <a:lnTo>
                    <a:pt x="972248" y="1323310"/>
                  </a:lnTo>
                  <a:lnTo>
                    <a:pt x="985580" y="1337590"/>
                  </a:lnTo>
                  <a:lnTo>
                    <a:pt x="995102" y="1341398"/>
                  </a:lnTo>
                  <a:lnTo>
                    <a:pt x="1011290" y="1337590"/>
                  </a:lnTo>
                  <a:lnTo>
                    <a:pt x="1027479" y="1330926"/>
                  </a:lnTo>
                  <a:lnTo>
                    <a:pt x="1043667" y="1320453"/>
                  </a:lnTo>
                  <a:lnTo>
                    <a:pt x="1050333" y="1316645"/>
                  </a:lnTo>
                  <a:lnTo>
                    <a:pt x="1050333" y="1302365"/>
                  </a:lnTo>
                  <a:lnTo>
                    <a:pt x="1056999" y="1295701"/>
                  </a:lnTo>
                  <a:lnTo>
                    <a:pt x="1059856" y="1295701"/>
                  </a:lnTo>
                  <a:lnTo>
                    <a:pt x="1066521" y="1302365"/>
                  </a:lnTo>
                  <a:lnTo>
                    <a:pt x="1066521" y="1319501"/>
                  </a:lnTo>
                  <a:lnTo>
                    <a:pt x="1076044" y="1319501"/>
                  </a:lnTo>
                  <a:lnTo>
                    <a:pt x="1069378" y="1333782"/>
                  </a:lnTo>
                  <a:lnTo>
                    <a:pt x="1078901" y="1333782"/>
                  </a:lnTo>
                  <a:lnTo>
                    <a:pt x="1078901" y="1340446"/>
                  </a:lnTo>
                  <a:lnTo>
                    <a:pt x="1081757" y="1344254"/>
                  </a:lnTo>
                  <a:lnTo>
                    <a:pt x="1084614" y="1350918"/>
                  </a:lnTo>
                  <a:lnTo>
                    <a:pt x="1087470" y="1354726"/>
                  </a:lnTo>
                  <a:lnTo>
                    <a:pt x="1094137" y="1354726"/>
                  </a:lnTo>
                  <a:lnTo>
                    <a:pt x="1100802" y="1348062"/>
                  </a:lnTo>
                  <a:lnTo>
                    <a:pt x="1103659" y="1348062"/>
                  </a:lnTo>
                  <a:lnTo>
                    <a:pt x="1106515" y="1344254"/>
                  </a:lnTo>
                  <a:lnTo>
                    <a:pt x="1116038" y="1340446"/>
                  </a:lnTo>
                  <a:lnTo>
                    <a:pt x="1122704" y="1336638"/>
                  </a:lnTo>
                  <a:lnTo>
                    <a:pt x="1125560" y="1332830"/>
                  </a:lnTo>
                  <a:lnTo>
                    <a:pt x="1132227" y="1329022"/>
                  </a:lnTo>
                  <a:lnTo>
                    <a:pt x="1145558" y="1314741"/>
                  </a:lnTo>
                  <a:lnTo>
                    <a:pt x="1152224" y="1310933"/>
                  </a:lnTo>
                  <a:lnTo>
                    <a:pt x="1158889" y="1304269"/>
                  </a:lnTo>
                  <a:lnTo>
                    <a:pt x="1165555" y="1300461"/>
                  </a:lnTo>
                  <a:lnTo>
                    <a:pt x="1162698" y="1293797"/>
                  </a:lnTo>
                  <a:lnTo>
                    <a:pt x="1182695" y="1287132"/>
                  </a:lnTo>
                  <a:lnTo>
                    <a:pt x="1189362" y="1293797"/>
                  </a:lnTo>
                  <a:lnTo>
                    <a:pt x="1198884" y="1293797"/>
                  </a:lnTo>
                  <a:lnTo>
                    <a:pt x="1218881" y="1289989"/>
                  </a:lnTo>
                  <a:lnTo>
                    <a:pt x="1241736" y="1283325"/>
                  </a:lnTo>
                  <a:lnTo>
                    <a:pt x="1251258" y="1272852"/>
                  </a:lnTo>
                  <a:lnTo>
                    <a:pt x="1257923" y="1255716"/>
                  </a:lnTo>
                  <a:lnTo>
                    <a:pt x="1260781" y="1238580"/>
                  </a:lnTo>
                  <a:lnTo>
                    <a:pt x="1263637" y="1228108"/>
                  </a:lnTo>
                  <a:lnTo>
                    <a:pt x="1266494" y="1221443"/>
                  </a:lnTo>
                  <a:lnTo>
                    <a:pt x="1282682" y="1203355"/>
                  </a:lnTo>
                  <a:lnTo>
                    <a:pt x="1285539" y="1203355"/>
                  </a:lnTo>
                  <a:lnTo>
                    <a:pt x="1285539" y="1189074"/>
                  </a:lnTo>
                  <a:lnTo>
                    <a:pt x="1288396" y="1189074"/>
                  </a:lnTo>
                  <a:lnTo>
                    <a:pt x="1291252" y="1185267"/>
                  </a:lnTo>
                  <a:lnTo>
                    <a:pt x="1297919" y="1181458"/>
                  </a:lnTo>
                  <a:lnTo>
                    <a:pt x="1304584" y="1174794"/>
                  </a:lnTo>
                  <a:lnTo>
                    <a:pt x="1307441" y="1168130"/>
                  </a:lnTo>
                  <a:lnTo>
                    <a:pt x="1316964" y="1157658"/>
                  </a:lnTo>
                  <a:lnTo>
                    <a:pt x="1316964" y="1143377"/>
                  </a:lnTo>
                  <a:lnTo>
                    <a:pt x="1319820" y="1135761"/>
                  </a:lnTo>
                  <a:lnTo>
                    <a:pt x="1322677" y="1125289"/>
                  </a:lnTo>
                  <a:lnTo>
                    <a:pt x="1325533" y="1118625"/>
                  </a:lnTo>
                  <a:lnTo>
                    <a:pt x="1341722" y="1101488"/>
                  </a:lnTo>
                  <a:lnTo>
                    <a:pt x="1348387" y="1091016"/>
                  </a:lnTo>
                  <a:lnTo>
                    <a:pt x="1361719" y="1076736"/>
                  </a:lnTo>
                  <a:lnTo>
                    <a:pt x="1368384" y="1072928"/>
                  </a:lnTo>
                  <a:lnTo>
                    <a:pt x="1375051" y="1065312"/>
                  </a:lnTo>
                  <a:lnTo>
                    <a:pt x="1377907" y="1058647"/>
                  </a:lnTo>
                  <a:lnTo>
                    <a:pt x="1377907" y="1051984"/>
                  </a:lnTo>
                  <a:lnTo>
                    <a:pt x="1380764" y="1045319"/>
                  </a:lnTo>
                  <a:lnTo>
                    <a:pt x="1380764" y="1041511"/>
                  </a:lnTo>
                  <a:lnTo>
                    <a:pt x="1394096" y="1041511"/>
                  </a:lnTo>
                  <a:lnTo>
                    <a:pt x="1407427" y="1034847"/>
                  </a:lnTo>
                  <a:lnTo>
                    <a:pt x="1414093" y="1024375"/>
                  </a:lnTo>
                  <a:lnTo>
                    <a:pt x="1427425" y="1010094"/>
                  </a:lnTo>
                  <a:lnTo>
                    <a:pt x="1440756" y="992006"/>
                  </a:lnTo>
                  <a:lnTo>
                    <a:pt x="1450279" y="977726"/>
                  </a:lnTo>
                  <a:lnTo>
                    <a:pt x="1456944" y="971062"/>
                  </a:lnTo>
                  <a:lnTo>
                    <a:pt x="1456944" y="972014"/>
                  </a:lnTo>
                  <a:lnTo>
                    <a:pt x="1459801" y="961542"/>
                  </a:lnTo>
                  <a:lnTo>
                    <a:pt x="1459801" y="947261"/>
                  </a:lnTo>
                  <a:lnTo>
                    <a:pt x="1462657" y="936789"/>
                  </a:lnTo>
                  <a:lnTo>
                    <a:pt x="1465515" y="932981"/>
                  </a:lnTo>
                  <a:lnTo>
                    <a:pt x="1472180" y="922508"/>
                  </a:lnTo>
                  <a:lnTo>
                    <a:pt x="1485512" y="905372"/>
                  </a:lnTo>
                  <a:lnTo>
                    <a:pt x="1495034" y="876812"/>
                  </a:lnTo>
                  <a:lnTo>
                    <a:pt x="1508366" y="855867"/>
                  </a:lnTo>
                  <a:lnTo>
                    <a:pt x="1515031" y="838731"/>
                  </a:lnTo>
                  <a:lnTo>
                    <a:pt x="1517888" y="832066"/>
                  </a:lnTo>
                  <a:lnTo>
                    <a:pt x="1517888" y="814930"/>
                  </a:lnTo>
                  <a:lnTo>
                    <a:pt x="1511222" y="800650"/>
                  </a:lnTo>
                  <a:lnTo>
                    <a:pt x="1520744" y="769233"/>
                  </a:lnTo>
                  <a:lnTo>
                    <a:pt x="1527411" y="758761"/>
                  </a:lnTo>
                  <a:lnTo>
                    <a:pt x="1530267" y="744480"/>
                  </a:lnTo>
                  <a:lnTo>
                    <a:pt x="1530267" y="719728"/>
                  </a:lnTo>
                  <a:lnTo>
                    <a:pt x="1527411" y="702592"/>
                  </a:lnTo>
                  <a:lnTo>
                    <a:pt x="1527411" y="692119"/>
                  </a:lnTo>
                  <a:lnTo>
                    <a:pt x="1522650" y="683551"/>
                  </a:lnTo>
                  <a:close/>
                  <a:moveTo>
                    <a:pt x="799891" y="1183362"/>
                  </a:moveTo>
                  <a:lnTo>
                    <a:pt x="793226" y="1183362"/>
                  </a:lnTo>
                  <a:lnTo>
                    <a:pt x="780846" y="1190979"/>
                  </a:lnTo>
                  <a:lnTo>
                    <a:pt x="780846" y="1194787"/>
                  </a:lnTo>
                  <a:lnTo>
                    <a:pt x="787511" y="1201451"/>
                  </a:lnTo>
                  <a:lnTo>
                    <a:pt x="787511" y="1205259"/>
                  </a:lnTo>
                  <a:lnTo>
                    <a:pt x="797034" y="1205259"/>
                  </a:lnTo>
                  <a:lnTo>
                    <a:pt x="803700" y="1201451"/>
                  </a:lnTo>
                  <a:lnTo>
                    <a:pt x="806556" y="1197643"/>
                  </a:lnTo>
                  <a:lnTo>
                    <a:pt x="816079" y="1197643"/>
                  </a:lnTo>
                  <a:lnTo>
                    <a:pt x="818936" y="1193834"/>
                  </a:lnTo>
                  <a:lnTo>
                    <a:pt x="828458" y="1193834"/>
                  </a:lnTo>
                  <a:lnTo>
                    <a:pt x="831316" y="1190027"/>
                  </a:lnTo>
                  <a:lnTo>
                    <a:pt x="817984" y="1190027"/>
                  </a:lnTo>
                  <a:lnTo>
                    <a:pt x="811317" y="1183362"/>
                  </a:lnTo>
                  <a:lnTo>
                    <a:pt x="799891" y="1183362"/>
                  </a:lnTo>
                  <a:close/>
                  <a:moveTo>
                    <a:pt x="829410" y="37129"/>
                  </a:moveTo>
                  <a:lnTo>
                    <a:pt x="826554" y="33321"/>
                  </a:lnTo>
                  <a:lnTo>
                    <a:pt x="823697" y="33321"/>
                  </a:lnTo>
                  <a:lnTo>
                    <a:pt x="817032" y="37129"/>
                  </a:lnTo>
                  <a:lnTo>
                    <a:pt x="814175" y="40937"/>
                  </a:lnTo>
                  <a:lnTo>
                    <a:pt x="811317" y="47601"/>
                  </a:lnTo>
                  <a:lnTo>
                    <a:pt x="811317" y="58073"/>
                  </a:lnTo>
                  <a:lnTo>
                    <a:pt x="817984" y="58073"/>
                  </a:lnTo>
                  <a:lnTo>
                    <a:pt x="820840" y="50457"/>
                  </a:lnTo>
                  <a:lnTo>
                    <a:pt x="827506" y="43793"/>
                  </a:lnTo>
                  <a:lnTo>
                    <a:pt x="829410" y="37129"/>
                  </a:lnTo>
                  <a:close/>
                </a:path>
              </a:pathLst>
            </a:custGeom>
            <a:noFill/>
            <a:ln w="2379" cap="flat">
              <a:solidFill>
                <a:srgbClr val="FFFFFF"/>
              </a:solidFill>
              <a:prstDash val="solid"/>
              <a:round/>
            </a:ln>
          </p:spPr>
          <p:txBody>
            <a:bodyPr rtlCol="0" anchor="ctr"/>
            <a:lstStyle/>
            <a:p>
              <a:endParaRPr lang="en-US" noProof="0" dirty="0"/>
            </a:p>
          </p:txBody>
        </p:sp>
        <p:sp>
          <p:nvSpPr>
            <p:cNvPr id="6541" name="Serbest Form 6540">
              <a:extLst>
                <a:ext uri="{FF2B5EF4-FFF2-40B4-BE49-F238E27FC236}">
                  <a16:creationId xmlns:a16="http://schemas.microsoft.com/office/drawing/2014/main" id="{B51D967F-3BC2-604B-8C82-C5F5EB29B0F0}"/>
                </a:ext>
              </a:extLst>
            </p:cNvPr>
            <p:cNvSpPr/>
            <p:nvPr/>
          </p:nvSpPr>
          <p:spPr>
            <a:xfrm>
              <a:off x="7198706" y="2013344"/>
              <a:ext cx="116174" cy="135186"/>
            </a:xfrm>
            <a:custGeom>
              <a:avLst/>
              <a:gdLst>
                <a:gd name="connsiteX0" fmla="*/ 116175 w 116174"/>
                <a:gd name="connsiteY0" fmla="*/ 108530 h 135186"/>
                <a:gd name="connsiteX1" fmla="*/ 112366 w 116174"/>
                <a:gd name="connsiteY1" fmla="*/ 100914 h 135186"/>
                <a:gd name="connsiteX2" fmla="*/ 112366 w 116174"/>
                <a:gd name="connsiteY2" fmla="*/ 92346 h 135186"/>
                <a:gd name="connsiteX3" fmla="*/ 97130 w 116174"/>
                <a:gd name="connsiteY3" fmla="*/ 88538 h 135186"/>
                <a:gd name="connsiteX4" fmla="*/ 90464 w 116174"/>
                <a:gd name="connsiteY4" fmla="*/ 77114 h 135186"/>
                <a:gd name="connsiteX5" fmla="*/ 75228 w 116174"/>
                <a:gd name="connsiteY5" fmla="*/ 69498 h 135186"/>
                <a:gd name="connsiteX6" fmla="*/ 80941 w 116174"/>
                <a:gd name="connsiteY6" fmla="*/ 69498 h 135186"/>
                <a:gd name="connsiteX7" fmla="*/ 90464 w 116174"/>
                <a:gd name="connsiteY7" fmla="*/ 58073 h 135186"/>
                <a:gd name="connsiteX8" fmla="*/ 90464 w 116174"/>
                <a:gd name="connsiteY8" fmla="*/ 54265 h 135186"/>
                <a:gd name="connsiteX9" fmla="*/ 87607 w 116174"/>
                <a:gd name="connsiteY9" fmla="*/ 50457 h 135186"/>
                <a:gd name="connsiteX10" fmla="*/ 75228 w 116174"/>
                <a:gd name="connsiteY10" fmla="*/ 42841 h 135186"/>
                <a:gd name="connsiteX11" fmla="*/ 71419 w 116174"/>
                <a:gd name="connsiteY11" fmla="*/ 39033 h 135186"/>
                <a:gd name="connsiteX12" fmla="*/ 68562 w 116174"/>
                <a:gd name="connsiteY12" fmla="*/ 39033 h 135186"/>
                <a:gd name="connsiteX13" fmla="*/ 71419 w 116174"/>
                <a:gd name="connsiteY13" fmla="*/ 34273 h 135186"/>
                <a:gd name="connsiteX14" fmla="*/ 71419 w 116174"/>
                <a:gd name="connsiteY14" fmla="*/ 19040 h 135186"/>
                <a:gd name="connsiteX15" fmla="*/ 68562 w 116174"/>
                <a:gd name="connsiteY15" fmla="*/ 15232 h 135186"/>
                <a:gd name="connsiteX16" fmla="*/ 59040 w 116174"/>
                <a:gd name="connsiteY16" fmla="*/ 15232 h 135186"/>
                <a:gd name="connsiteX17" fmla="*/ 59040 w 116174"/>
                <a:gd name="connsiteY17" fmla="*/ 7616 h 135186"/>
                <a:gd name="connsiteX18" fmla="*/ 53326 w 116174"/>
                <a:gd name="connsiteY18" fmla="*/ 3808 h 135186"/>
                <a:gd name="connsiteX19" fmla="*/ 49517 w 116174"/>
                <a:gd name="connsiteY19" fmla="*/ 0 h 135186"/>
                <a:gd name="connsiteX20" fmla="*/ 43804 w 116174"/>
                <a:gd name="connsiteY20" fmla="*/ 0 h 135186"/>
                <a:gd name="connsiteX21" fmla="*/ 43804 w 116174"/>
                <a:gd name="connsiteY21" fmla="*/ 11424 h 135186"/>
                <a:gd name="connsiteX22" fmla="*/ 15236 w 116174"/>
                <a:gd name="connsiteY22" fmla="*/ 7616 h 135186"/>
                <a:gd name="connsiteX23" fmla="*/ 12379 w 116174"/>
                <a:gd name="connsiteY23" fmla="*/ 11424 h 135186"/>
                <a:gd name="connsiteX24" fmla="*/ 0 w 116174"/>
                <a:gd name="connsiteY24" fmla="*/ 15232 h 135186"/>
                <a:gd name="connsiteX25" fmla="*/ 2857 w 116174"/>
                <a:gd name="connsiteY25" fmla="*/ 19040 h 135186"/>
                <a:gd name="connsiteX26" fmla="*/ 2857 w 116174"/>
                <a:gd name="connsiteY26" fmla="*/ 26657 h 135186"/>
                <a:gd name="connsiteX27" fmla="*/ 9523 w 116174"/>
                <a:gd name="connsiteY27" fmla="*/ 50457 h 135186"/>
                <a:gd name="connsiteX28" fmla="*/ 9523 w 116174"/>
                <a:gd name="connsiteY28" fmla="*/ 58073 h 135186"/>
                <a:gd name="connsiteX29" fmla="*/ 12379 w 116174"/>
                <a:gd name="connsiteY29" fmla="*/ 65689 h 135186"/>
                <a:gd name="connsiteX30" fmla="*/ 15236 w 116174"/>
                <a:gd name="connsiteY30" fmla="*/ 69498 h 135186"/>
                <a:gd name="connsiteX31" fmla="*/ 21902 w 116174"/>
                <a:gd name="connsiteY31" fmla="*/ 73306 h 135186"/>
                <a:gd name="connsiteX32" fmla="*/ 27616 w 116174"/>
                <a:gd name="connsiteY32" fmla="*/ 73306 h 135186"/>
                <a:gd name="connsiteX33" fmla="*/ 34281 w 116174"/>
                <a:gd name="connsiteY33" fmla="*/ 69498 h 135186"/>
                <a:gd name="connsiteX34" fmla="*/ 37138 w 116174"/>
                <a:gd name="connsiteY34" fmla="*/ 69498 h 135186"/>
                <a:gd name="connsiteX35" fmla="*/ 37138 w 116174"/>
                <a:gd name="connsiteY35" fmla="*/ 73306 h 135186"/>
                <a:gd name="connsiteX36" fmla="*/ 39995 w 116174"/>
                <a:gd name="connsiteY36" fmla="*/ 77114 h 135186"/>
                <a:gd name="connsiteX37" fmla="*/ 39995 w 116174"/>
                <a:gd name="connsiteY37" fmla="*/ 84730 h 135186"/>
                <a:gd name="connsiteX38" fmla="*/ 43804 w 116174"/>
                <a:gd name="connsiteY38" fmla="*/ 92346 h 135186"/>
                <a:gd name="connsiteX39" fmla="*/ 43804 w 116174"/>
                <a:gd name="connsiteY39" fmla="*/ 96154 h 135186"/>
                <a:gd name="connsiteX40" fmla="*/ 46661 w 116174"/>
                <a:gd name="connsiteY40" fmla="*/ 100914 h 135186"/>
                <a:gd name="connsiteX41" fmla="*/ 56183 w 116174"/>
                <a:gd name="connsiteY41" fmla="*/ 84730 h 135186"/>
                <a:gd name="connsiteX42" fmla="*/ 65706 w 116174"/>
                <a:gd name="connsiteY42" fmla="*/ 84730 h 135186"/>
                <a:gd name="connsiteX43" fmla="*/ 71419 w 116174"/>
                <a:gd name="connsiteY43" fmla="*/ 92346 h 135186"/>
                <a:gd name="connsiteX44" fmla="*/ 90464 w 116174"/>
                <a:gd name="connsiteY44" fmla="*/ 92346 h 135186"/>
                <a:gd name="connsiteX45" fmla="*/ 90464 w 116174"/>
                <a:gd name="connsiteY45" fmla="*/ 100914 h 135186"/>
                <a:gd name="connsiteX46" fmla="*/ 94273 w 116174"/>
                <a:gd name="connsiteY46" fmla="*/ 104722 h 135186"/>
                <a:gd name="connsiteX47" fmla="*/ 94273 w 116174"/>
                <a:gd name="connsiteY47" fmla="*/ 112339 h 135186"/>
                <a:gd name="connsiteX48" fmla="*/ 97130 w 116174"/>
                <a:gd name="connsiteY48" fmla="*/ 119955 h 135186"/>
                <a:gd name="connsiteX49" fmla="*/ 97130 w 116174"/>
                <a:gd name="connsiteY49" fmla="*/ 127571 h 135186"/>
                <a:gd name="connsiteX50" fmla="*/ 99986 w 116174"/>
                <a:gd name="connsiteY50" fmla="*/ 131379 h 135186"/>
                <a:gd name="connsiteX51" fmla="*/ 99986 w 116174"/>
                <a:gd name="connsiteY51" fmla="*/ 135187 h 135186"/>
                <a:gd name="connsiteX52" fmla="*/ 116175 w 116174"/>
                <a:gd name="connsiteY52" fmla="*/ 135187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174" h="135186">
                  <a:moveTo>
                    <a:pt x="116175" y="108530"/>
                  </a:moveTo>
                  <a:lnTo>
                    <a:pt x="112366" y="100914"/>
                  </a:lnTo>
                  <a:lnTo>
                    <a:pt x="112366" y="92346"/>
                  </a:lnTo>
                  <a:lnTo>
                    <a:pt x="97130" y="88538"/>
                  </a:lnTo>
                  <a:lnTo>
                    <a:pt x="90464" y="77114"/>
                  </a:lnTo>
                  <a:lnTo>
                    <a:pt x="75228" y="69498"/>
                  </a:lnTo>
                  <a:lnTo>
                    <a:pt x="80941" y="69498"/>
                  </a:lnTo>
                  <a:lnTo>
                    <a:pt x="90464" y="58073"/>
                  </a:lnTo>
                  <a:lnTo>
                    <a:pt x="90464" y="54265"/>
                  </a:lnTo>
                  <a:lnTo>
                    <a:pt x="87607" y="50457"/>
                  </a:lnTo>
                  <a:lnTo>
                    <a:pt x="75228" y="42841"/>
                  </a:lnTo>
                  <a:lnTo>
                    <a:pt x="71419" y="39033"/>
                  </a:lnTo>
                  <a:lnTo>
                    <a:pt x="68562" y="39033"/>
                  </a:lnTo>
                  <a:lnTo>
                    <a:pt x="71419" y="34273"/>
                  </a:lnTo>
                  <a:lnTo>
                    <a:pt x="71419" y="19040"/>
                  </a:lnTo>
                  <a:lnTo>
                    <a:pt x="68562" y="15232"/>
                  </a:lnTo>
                  <a:lnTo>
                    <a:pt x="59040" y="15232"/>
                  </a:lnTo>
                  <a:lnTo>
                    <a:pt x="59040" y="7616"/>
                  </a:lnTo>
                  <a:lnTo>
                    <a:pt x="53326" y="3808"/>
                  </a:lnTo>
                  <a:lnTo>
                    <a:pt x="49517" y="0"/>
                  </a:lnTo>
                  <a:lnTo>
                    <a:pt x="43804" y="0"/>
                  </a:lnTo>
                  <a:lnTo>
                    <a:pt x="43804" y="11424"/>
                  </a:lnTo>
                  <a:lnTo>
                    <a:pt x="15236" y="7616"/>
                  </a:lnTo>
                  <a:lnTo>
                    <a:pt x="12379" y="11424"/>
                  </a:lnTo>
                  <a:lnTo>
                    <a:pt x="0" y="15232"/>
                  </a:lnTo>
                  <a:lnTo>
                    <a:pt x="2857" y="19040"/>
                  </a:lnTo>
                  <a:lnTo>
                    <a:pt x="2857" y="26657"/>
                  </a:lnTo>
                  <a:lnTo>
                    <a:pt x="9523" y="50457"/>
                  </a:lnTo>
                  <a:lnTo>
                    <a:pt x="9523" y="58073"/>
                  </a:lnTo>
                  <a:lnTo>
                    <a:pt x="12379" y="65689"/>
                  </a:lnTo>
                  <a:lnTo>
                    <a:pt x="15236" y="69498"/>
                  </a:lnTo>
                  <a:lnTo>
                    <a:pt x="21902" y="73306"/>
                  </a:lnTo>
                  <a:lnTo>
                    <a:pt x="27616" y="73306"/>
                  </a:lnTo>
                  <a:lnTo>
                    <a:pt x="34281" y="69498"/>
                  </a:lnTo>
                  <a:lnTo>
                    <a:pt x="37138" y="69498"/>
                  </a:lnTo>
                  <a:lnTo>
                    <a:pt x="37138" y="73306"/>
                  </a:lnTo>
                  <a:lnTo>
                    <a:pt x="39995" y="77114"/>
                  </a:lnTo>
                  <a:lnTo>
                    <a:pt x="39995" y="84730"/>
                  </a:lnTo>
                  <a:lnTo>
                    <a:pt x="43804" y="92346"/>
                  </a:lnTo>
                  <a:lnTo>
                    <a:pt x="43804" y="96154"/>
                  </a:lnTo>
                  <a:lnTo>
                    <a:pt x="46661" y="100914"/>
                  </a:lnTo>
                  <a:lnTo>
                    <a:pt x="56183" y="84730"/>
                  </a:lnTo>
                  <a:lnTo>
                    <a:pt x="65706" y="84730"/>
                  </a:lnTo>
                  <a:lnTo>
                    <a:pt x="71419" y="92346"/>
                  </a:lnTo>
                  <a:lnTo>
                    <a:pt x="90464" y="92346"/>
                  </a:lnTo>
                  <a:lnTo>
                    <a:pt x="90464" y="100914"/>
                  </a:lnTo>
                  <a:lnTo>
                    <a:pt x="94273" y="104722"/>
                  </a:lnTo>
                  <a:lnTo>
                    <a:pt x="94273" y="112339"/>
                  </a:lnTo>
                  <a:lnTo>
                    <a:pt x="97130" y="119955"/>
                  </a:lnTo>
                  <a:lnTo>
                    <a:pt x="97130" y="127571"/>
                  </a:lnTo>
                  <a:lnTo>
                    <a:pt x="99986" y="131379"/>
                  </a:lnTo>
                  <a:lnTo>
                    <a:pt x="99986" y="135187"/>
                  </a:lnTo>
                  <a:lnTo>
                    <a:pt x="116175" y="135187"/>
                  </a:lnTo>
                  <a:close/>
                </a:path>
              </a:pathLst>
            </a:custGeom>
            <a:solidFill>
              <a:srgbClr val="AFABAB"/>
            </a:solidFill>
            <a:ln w="9518" cap="flat">
              <a:noFill/>
              <a:prstDash val="solid"/>
              <a:miter/>
            </a:ln>
          </p:spPr>
          <p:txBody>
            <a:bodyPr rtlCol="0" anchor="ctr"/>
            <a:lstStyle/>
            <a:p>
              <a:endParaRPr lang="en-US" noProof="0" dirty="0"/>
            </a:p>
          </p:txBody>
        </p:sp>
        <p:sp>
          <p:nvSpPr>
            <p:cNvPr id="6542" name="Serbest Form 6541">
              <a:extLst>
                <a:ext uri="{FF2B5EF4-FFF2-40B4-BE49-F238E27FC236}">
                  <a16:creationId xmlns:a16="http://schemas.microsoft.com/office/drawing/2014/main" id="{28044E90-2D62-D448-A542-A9F97EDFC01C}"/>
                </a:ext>
              </a:extLst>
            </p:cNvPr>
            <p:cNvSpPr/>
            <p:nvPr/>
          </p:nvSpPr>
          <p:spPr>
            <a:xfrm>
              <a:off x="7198706" y="2013344"/>
              <a:ext cx="116174" cy="135186"/>
            </a:xfrm>
            <a:custGeom>
              <a:avLst/>
              <a:gdLst>
                <a:gd name="connsiteX0" fmla="*/ 116175 w 116174"/>
                <a:gd name="connsiteY0" fmla="*/ 108530 h 135186"/>
                <a:gd name="connsiteX1" fmla="*/ 112366 w 116174"/>
                <a:gd name="connsiteY1" fmla="*/ 100914 h 135186"/>
                <a:gd name="connsiteX2" fmla="*/ 112366 w 116174"/>
                <a:gd name="connsiteY2" fmla="*/ 92346 h 135186"/>
                <a:gd name="connsiteX3" fmla="*/ 97130 w 116174"/>
                <a:gd name="connsiteY3" fmla="*/ 88538 h 135186"/>
                <a:gd name="connsiteX4" fmla="*/ 90464 w 116174"/>
                <a:gd name="connsiteY4" fmla="*/ 77114 h 135186"/>
                <a:gd name="connsiteX5" fmla="*/ 75228 w 116174"/>
                <a:gd name="connsiteY5" fmla="*/ 69498 h 135186"/>
                <a:gd name="connsiteX6" fmla="*/ 80941 w 116174"/>
                <a:gd name="connsiteY6" fmla="*/ 69498 h 135186"/>
                <a:gd name="connsiteX7" fmla="*/ 90464 w 116174"/>
                <a:gd name="connsiteY7" fmla="*/ 58073 h 135186"/>
                <a:gd name="connsiteX8" fmla="*/ 90464 w 116174"/>
                <a:gd name="connsiteY8" fmla="*/ 54265 h 135186"/>
                <a:gd name="connsiteX9" fmla="*/ 87607 w 116174"/>
                <a:gd name="connsiteY9" fmla="*/ 50457 h 135186"/>
                <a:gd name="connsiteX10" fmla="*/ 75228 w 116174"/>
                <a:gd name="connsiteY10" fmla="*/ 42841 h 135186"/>
                <a:gd name="connsiteX11" fmla="*/ 71419 w 116174"/>
                <a:gd name="connsiteY11" fmla="*/ 39033 h 135186"/>
                <a:gd name="connsiteX12" fmla="*/ 68562 w 116174"/>
                <a:gd name="connsiteY12" fmla="*/ 39033 h 135186"/>
                <a:gd name="connsiteX13" fmla="*/ 71419 w 116174"/>
                <a:gd name="connsiteY13" fmla="*/ 34273 h 135186"/>
                <a:gd name="connsiteX14" fmla="*/ 71419 w 116174"/>
                <a:gd name="connsiteY14" fmla="*/ 19040 h 135186"/>
                <a:gd name="connsiteX15" fmla="*/ 68562 w 116174"/>
                <a:gd name="connsiteY15" fmla="*/ 15232 h 135186"/>
                <a:gd name="connsiteX16" fmla="*/ 59040 w 116174"/>
                <a:gd name="connsiteY16" fmla="*/ 15232 h 135186"/>
                <a:gd name="connsiteX17" fmla="*/ 59040 w 116174"/>
                <a:gd name="connsiteY17" fmla="*/ 7616 h 135186"/>
                <a:gd name="connsiteX18" fmla="*/ 53326 w 116174"/>
                <a:gd name="connsiteY18" fmla="*/ 3808 h 135186"/>
                <a:gd name="connsiteX19" fmla="*/ 49517 w 116174"/>
                <a:gd name="connsiteY19" fmla="*/ 0 h 135186"/>
                <a:gd name="connsiteX20" fmla="*/ 43804 w 116174"/>
                <a:gd name="connsiteY20" fmla="*/ 0 h 135186"/>
                <a:gd name="connsiteX21" fmla="*/ 43804 w 116174"/>
                <a:gd name="connsiteY21" fmla="*/ 11424 h 135186"/>
                <a:gd name="connsiteX22" fmla="*/ 15236 w 116174"/>
                <a:gd name="connsiteY22" fmla="*/ 7616 h 135186"/>
                <a:gd name="connsiteX23" fmla="*/ 12379 w 116174"/>
                <a:gd name="connsiteY23" fmla="*/ 11424 h 135186"/>
                <a:gd name="connsiteX24" fmla="*/ 0 w 116174"/>
                <a:gd name="connsiteY24" fmla="*/ 15232 h 135186"/>
                <a:gd name="connsiteX25" fmla="*/ 2857 w 116174"/>
                <a:gd name="connsiteY25" fmla="*/ 19040 h 135186"/>
                <a:gd name="connsiteX26" fmla="*/ 2857 w 116174"/>
                <a:gd name="connsiteY26" fmla="*/ 26657 h 135186"/>
                <a:gd name="connsiteX27" fmla="*/ 9523 w 116174"/>
                <a:gd name="connsiteY27" fmla="*/ 50457 h 135186"/>
                <a:gd name="connsiteX28" fmla="*/ 9523 w 116174"/>
                <a:gd name="connsiteY28" fmla="*/ 58073 h 135186"/>
                <a:gd name="connsiteX29" fmla="*/ 12379 w 116174"/>
                <a:gd name="connsiteY29" fmla="*/ 65689 h 135186"/>
                <a:gd name="connsiteX30" fmla="*/ 15236 w 116174"/>
                <a:gd name="connsiteY30" fmla="*/ 69498 h 135186"/>
                <a:gd name="connsiteX31" fmla="*/ 21902 w 116174"/>
                <a:gd name="connsiteY31" fmla="*/ 73306 h 135186"/>
                <a:gd name="connsiteX32" fmla="*/ 27616 w 116174"/>
                <a:gd name="connsiteY32" fmla="*/ 73306 h 135186"/>
                <a:gd name="connsiteX33" fmla="*/ 34281 w 116174"/>
                <a:gd name="connsiteY33" fmla="*/ 69498 h 135186"/>
                <a:gd name="connsiteX34" fmla="*/ 37138 w 116174"/>
                <a:gd name="connsiteY34" fmla="*/ 69498 h 135186"/>
                <a:gd name="connsiteX35" fmla="*/ 37138 w 116174"/>
                <a:gd name="connsiteY35" fmla="*/ 73306 h 135186"/>
                <a:gd name="connsiteX36" fmla="*/ 39995 w 116174"/>
                <a:gd name="connsiteY36" fmla="*/ 77114 h 135186"/>
                <a:gd name="connsiteX37" fmla="*/ 39995 w 116174"/>
                <a:gd name="connsiteY37" fmla="*/ 84730 h 135186"/>
                <a:gd name="connsiteX38" fmla="*/ 43804 w 116174"/>
                <a:gd name="connsiteY38" fmla="*/ 92346 h 135186"/>
                <a:gd name="connsiteX39" fmla="*/ 43804 w 116174"/>
                <a:gd name="connsiteY39" fmla="*/ 96154 h 135186"/>
                <a:gd name="connsiteX40" fmla="*/ 46661 w 116174"/>
                <a:gd name="connsiteY40" fmla="*/ 100914 h 135186"/>
                <a:gd name="connsiteX41" fmla="*/ 56183 w 116174"/>
                <a:gd name="connsiteY41" fmla="*/ 84730 h 135186"/>
                <a:gd name="connsiteX42" fmla="*/ 65706 w 116174"/>
                <a:gd name="connsiteY42" fmla="*/ 84730 h 135186"/>
                <a:gd name="connsiteX43" fmla="*/ 71419 w 116174"/>
                <a:gd name="connsiteY43" fmla="*/ 92346 h 135186"/>
                <a:gd name="connsiteX44" fmla="*/ 90464 w 116174"/>
                <a:gd name="connsiteY44" fmla="*/ 92346 h 135186"/>
                <a:gd name="connsiteX45" fmla="*/ 90464 w 116174"/>
                <a:gd name="connsiteY45" fmla="*/ 100914 h 135186"/>
                <a:gd name="connsiteX46" fmla="*/ 94273 w 116174"/>
                <a:gd name="connsiteY46" fmla="*/ 104722 h 135186"/>
                <a:gd name="connsiteX47" fmla="*/ 94273 w 116174"/>
                <a:gd name="connsiteY47" fmla="*/ 112339 h 135186"/>
                <a:gd name="connsiteX48" fmla="*/ 97130 w 116174"/>
                <a:gd name="connsiteY48" fmla="*/ 119955 h 135186"/>
                <a:gd name="connsiteX49" fmla="*/ 97130 w 116174"/>
                <a:gd name="connsiteY49" fmla="*/ 127571 h 135186"/>
                <a:gd name="connsiteX50" fmla="*/ 99986 w 116174"/>
                <a:gd name="connsiteY50" fmla="*/ 131379 h 135186"/>
                <a:gd name="connsiteX51" fmla="*/ 99986 w 116174"/>
                <a:gd name="connsiteY51" fmla="*/ 135187 h 135186"/>
                <a:gd name="connsiteX52" fmla="*/ 116175 w 116174"/>
                <a:gd name="connsiteY52" fmla="*/ 135187 h 13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174" h="135186">
                  <a:moveTo>
                    <a:pt x="116175" y="108530"/>
                  </a:moveTo>
                  <a:lnTo>
                    <a:pt x="112366" y="100914"/>
                  </a:lnTo>
                  <a:lnTo>
                    <a:pt x="112366" y="92346"/>
                  </a:lnTo>
                  <a:lnTo>
                    <a:pt x="97130" y="88538"/>
                  </a:lnTo>
                  <a:lnTo>
                    <a:pt x="90464" y="77114"/>
                  </a:lnTo>
                  <a:lnTo>
                    <a:pt x="75228" y="69498"/>
                  </a:lnTo>
                  <a:lnTo>
                    <a:pt x="80941" y="69498"/>
                  </a:lnTo>
                  <a:lnTo>
                    <a:pt x="90464" y="58073"/>
                  </a:lnTo>
                  <a:lnTo>
                    <a:pt x="90464" y="54265"/>
                  </a:lnTo>
                  <a:lnTo>
                    <a:pt x="87607" y="50457"/>
                  </a:lnTo>
                  <a:lnTo>
                    <a:pt x="75228" y="42841"/>
                  </a:lnTo>
                  <a:lnTo>
                    <a:pt x="71419" y="39033"/>
                  </a:lnTo>
                  <a:lnTo>
                    <a:pt x="68562" y="39033"/>
                  </a:lnTo>
                  <a:lnTo>
                    <a:pt x="71419" y="34273"/>
                  </a:lnTo>
                  <a:lnTo>
                    <a:pt x="71419" y="19040"/>
                  </a:lnTo>
                  <a:lnTo>
                    <a:pt x="68562" y="15232"/>
                  </a:lnTo>
                  <a:lnTo>
                    <a:pt x="59040" y="15232"/>
                  </a:lnTo>
                  <a:lnTo>
                    <a:pt x="59040" y="7616"/>
                  </a:lnTo>
                  <a:lnTo>
                    <a:pt x="53326" y="3808"/>
                  </a:lnTo>
                  <a:lnTo>
                    <a:pt x="49517" y="0"/>
                  </a:lnTo>
                  <a:lnTo>
                    <a:pt x="43804" y="0"/>
                  </a:lnTo>
                  <a:lnTo>
                    <a:pt x="43804" y="11424"/>
                  </a:lnTo>
                  <a:lnTo>
                    <a:pt x="15236" y="7616"/>
                  </a:lnTo>
                  <a:lnTo>
                    <a:pt x="12379" y="11424"/>
                  </a:lnTo>
                  <a:lnTo>
                    <a:pt x="0" y="15232"/>
                  </a:lnTo>
                  <a:lnTo>
                    <a:pt x="2857" y="19040"/>
                  </a:lnTo>
                  <a:lnTo>
                    <a:pt x="2857" y="26657"/>
                  </a:lnTo>
                  <a:lnTo>
                    <a:pt x="9523" y="50457"/>
                  </a:lnTo>
                  <a:lnTo>
                    <a:pt x="9523" y="58073"/>
                  </a:lnTo>
                  <a:lnTo>
                    <a:pt x="12379" y="65689"/>
                  </a:lnTo>
                  <a:lnTo>
                    <a:pt x="15236" y="69498"/>
                  </a:lnTo>
                  <a:lnTo>
                    <a:pt x="21902" y="73306"/>
                  </a:lnTo>
                  <a:lnTo>
                    <a:pt x="27616" y="73306"/>
                  </a:lnTo>
                  <a:lnTo>
                    <a:pt x="34281" y="69498"/>
                  </a:lnTo>
                  <a:lnTo>
                    <a:pt x="37138" y="69498"/>
                  </a:lnTo>
                  <a:lnTo>
                    <a:pt x="37138" y="73306"/>
                  </a:lnTo>
                  <a:lnTo>
                    <a:pt x="39995" y="77114"/>
                  </a:lnTo>
                  <a:lnTo>
                    <a:pt x="39995" y="84730"/>
                  </a:lnTo>
                  <a:lnTo>
                    <a:pt x="43804" y="92346"/>
                  </a:lnTo>
                  <a:lnTo>
                    <a:pt x="43804" y="96154"/>
                  </a:lnTo>
                  <a:lnTo>
                    <a:pt x="46661" y="100914"/>
                  </a:lnTo>
                  <a:lnTo>
                    <a:pt x="56183" y="84730"/>
                  </a:lnTo>
                  <a:lnTo>
                    <a:pt x="65706" y="84730"/>
                  </a:lnTo>
                  <a:lnTo>
                    <a:pt x="71419" y="92346"/>
                  </a:lnTo>
                  <a:lnTo>
                    <a:pt x="90464" y="92346"/>
                  </a:lnTo>
                  <a:lnTo>
                    <a:pt x="90464" y="100914"/>
                  </a:lnTo>
                  <a:lnTo>
                    <a:pt x="94273" y="104722"/>
                  </a:lnTo>
                  <a:lnTo>
                    <a:pt x="94273" y="112339"/>
                  </a:lnTo>
                  <a:lnTo>
                    <a:pt x="97130" y="119955"/>
                  </a:lnTo>
                  <a:lnTo>
                    <a:pt x="97130" y="127571"/>
                  </a:lnTo>
                  <a:lnTo>
                    <a:pt x="99986" y="131379"/>
                  </a:lnTo>
                  <a:lnTo>
                    <a:pt x="99986" y="135187"/>
                  </a:lnTo>
                  <a:lnTo>
                    <a:pt x="116175" y="135187"/>
                  </a:lnTo>
                  <a:close/>
                </a:path>
              </a:pathLst>
            </a:custGeom>
            <a:noFill/>
            <a:ln w="2379" cap="flat">
              <a:solidFill>
                <a:srgbClr val="FFFFFF"/>
              </a:solidFill>
              <a:prstDash val="solid"/>
              <a:round/>
            </a:ln>
          </p:spPr>
          <p:txBody>
            <a:bodyPr rtlCol="0" anchor="ctr"/>
            <a:lstStyle/>
            <a:p>
              <a:endParaRPr lang="en-US" noProof="0" dirty="0"/>
            </a:p>
          </p:txBody>
        </p:sp>
        <p:sp>
          <p:nvSpPr>
            <p:cNvPr id="6543" name="Serbest Form 6542">
              <a:extLst>
                <a:ext uri="{FF2B5EF4-FFF2-40B4-BE49-F238E27FC236}">
                  <a16:creationId xmlns:a16="http://schemas.microsoft.com/office/drawing/2014/main" id="{533519BA-6339-B948-A3D7-1FBC52F3D5B9}"/>
                </a:ext>
              </a:extLst>
            </p:cNvPr>
            <p:cNvSpPr/>
            <p:nvPr/>
          </p:nvSpPr>
          <p:spPr>
            <a:xfrm>
              <a:off x="3004040" y="5010307"/>
              <a:ext cx="598013" cy="1430887"/>
            </a:xfrm>
            <a:custGeom>
              <a:avLst/>
              <a:gdLst>
                <a:gd name="connsiteX0" fmla="*/ 508502 w 598013"/>
                <a:gd name="connsiteY0" fmla="*/ 597869 h 1430887"/>
                <a:gd name="connsiteX1" fmla="*/ 515168 w 598013"/>
                <a:gd name="connsiteY1" fmla="*/ 597869 h 1430887"/>
                <a:gd name="connsiteX2" fmla="*/ 508502 w 598013"/>
                <a:gd name="connsiteY2" fmla="*/ 594061 h 1430887"/>
                <a:gd name="connsiteX3" fmla="*/ 508502 w 598013"/>
                <a:gd name="connsiteY3" fmla="*/ 597869 h 1430887"/>
                <a:gd name="connsiteX4" fmla="*/ 521834 w 598013"/>
                <a:gd name="connsiteY4" fmla="*/ 313215 h 1430887"/>
                <a:gd name="connsiteX5" fmla="*/ 535165 w 598013"/>
                <a:gd name="connsiteY5" fmla="*/ 309407 h 1430887"/>
                <a:gd name="connsiteX6" fmla="*/ 538022 w 598013"/>
                <a:gd name="connsiteY6" fmla="*/ 295126 h 1430887"/>
                <a:gd name="connsiteX7" fmla="*/ 541831 w 598013"/>
                <a:gd name="connsiteY7" fmla="*/ 291319 h 1430887"/>
                <a:gd name="connsiteX8" fmla="*/ 541831 w 598013"/>
                <a:gd name="connsiteY8" fmla="*/ 280846 h 1430887"/>
                <a:gd name="connsiteX9" fmla="*/ 561828 w 598013"/>
                <a:gd name="connsiteY9" fmla="*/ 280846 h 1430887"/>
                <a:gd name="connsiteX10" fmla="*/ 561828 w 598013"/>
                <a:gd name="connsiteY10" fmla="*/ 270374 h 1430887"/>
                <a:gd name="connsiteX11" fmla="*/ 565637 w 598013"/>
                <a:gd name="connsiteY11" fmla="*/ 263710 h 1430887"/>
                <a:gd name="connsiteX12" fmla="*/ 568494 w 598013"/>
                <a:gd name="connsiteY12" fmla="*/ 259902 h 1430887"/>
                <a:gd name="connsiteX13" fmla="*/ 598014 w 598013"/>
                <a:gd name="connsiteY13" fmla="*/ 249429 h 1430887"/>
                <a:gd name="connsiteX14" fmla="*/ 598014 w 598013"/>
                <a:gd name="connsiteY14" fmla="*/ 228485 h 1430887"/>
                <a:gd name="connsiteX15" fmla="*/ 594205 w 598013"/>
                <a:gd name="connsiteY15" fmla="*/ 218013 h 1430887"/>
                <a:gd name="connsiteX16" fmla="*/ 594205 w 598013"/>
                <a:gd name="connsiteY16" fmla="*/ 200877 h 1430887"/>
                <a:gd name="connsiteX17" fmla="*/ 591348 w 598013"/>
                <a:gd name="connsiteY17" fmla="*/ 197068 h 1430887"/>
                <a:gd name="connsiteX18" fmla="*/ 587539 w 598013"/>
                <a:gd name="connsiteY18" fmla="*/ 197068 h 1430887"/>
                <a:gd name="connsiteX19" fmla="*/ 587539 w 598013"/>
                <a:gd name="connsiteY19" fmla="*/ 190404 h 1430887"/>
                <a:gd name="connsiteX20" fmla="*/ 580873 w 598013"/>
                <a:gd name="connsiteY20" fmla="*/ 176124 h 1430887"/>
                <a:gd name="connsiteX21" fmla="*/ 577064 w 598013"/>
                <a:gd name="connsiteY21" fmla="*/ 172316 h 1430887"/>
                <a:gd name="connsiteX22" fmla="*/ 567542 w 598013"/>
                <a:gd name="connsiteY22" fmla="*/ 172316 h 1430887"/>
                <a:gd name="connsiteX23" fmla="*/ 564685 w 598013"/>
                <a:gd name="connsiteY23" fmla="*/ 176124 h 1430887"/>
                <a:gd name="connsiteX24" fmla="*/ 558019 w 598013"/>
                <a:gd name="connsiteY24" fmla="*/ 179932 h 1430887"/>
                <a:gd name="connsiteX25" fmla="*/ 558019 w 598013"/>
                <a:gd name="connsiteY25" fmla="*/ 225629 h 1430887"/>
                <a:gd name="connsiteX26" fmla="*/ 551354 w 598013"/>
                <a:gd name="connsiteY26" fmla="*/ 229437 h 1430887"/>
                <a:gd name="connsiteX27" fmla="*/ 547544 w 598013"/>
                <a:gd name="connsiteY27" fmla="*/ 236101 h 1430887"/>
                <a:gd name="connsiteX28" fmla="*/ 540879 w 598013"/>
                <a:gd name="connsiteY28" fmla="*/ 239909 h 1430887"/>
                <a:gd name="connsiteX29" fmla="*/ 537070 w 598013"/>
                <a:gd name="connsiteY29" fmla="*/ 243717 h 1430887"/>
                <a:gd name="connsiteX30" fmla="*/ 535165 w 598013"/>
                <a:gd name="connsiteY30" fmla="*/ 243717 h 1430887"/>
                <a:gd name="connsiteX31" fmla="*/ 528499 w 598013"/>
                <a:gd name="connsiteY31" fmla="*/ 250382 h 1430887"/>
                <a:gd name="connsiteX32" fmla="*/ 521834 w 598013"/>
                <a:gd name="connsiteY32" fmla="*/ 264662 h 1430887"/>
                <a:gd name="connsiteX33" fmla="*/ 518977 w 598013"/>
                <a:gd name="connsiteY33" fmla="*/ 268470 h 1430887"/>
                <a:gd name="connsiteX34" fmla="*/ 518977 w 598013"/>
                <a:gd name="connsiteY34" fmla="*/ 264662 h 1430887"/>
                <a:gd name="connsiteX35" fmla="*/ 515168 w 598013"/>
                <a:gd name="connsiteY35" fmla="*/ 260854 h 1430887"/>
                <a:gd name="connsiteX36" fmla="*/ 508502 w 598013"/>
                <a:gd name="connsiteY36" fmla="*/ 260854 h 1430887"/>
                <a:gd name="connsiteX37" fmla="*/ 504693 w 598013"/>
                <a:gd name="connsiteY37" fmla="*/ 264662 h 1430887"/>
                <a:gd name="connsiteX38" fmla="*/ 504693 w 598013"/>
                <a:gd name="connsiteY38" fmla="*/ 275134 h 1430887"/>
                <a:gd name="connsiteX39" fmla="*/ 498027 w 598013"/>
                <a:gd name="connsiteY39" fmla="*/ 264662 h 1430887"/>
                <a:gd name="connsiteX40" fmla="*/ 464699 w 598013"/>
                <a:gd name="connsiteY40" fmla="*/ 264662 h 1430887"/>
                <a:gd name="connsiteX41" fmla="*/ 455176 w 598013"/>
                <a:gd name="connsiteY41" fmla="*/ 260854 h 1430887"/>
                <a:gd name="connsiteX42" fmla="*/ 448510 w 598013"/>
                <a:gd name="connsiteY42" fmla="*/ 257045 h 1430887"/>
                <a:gd name="connsiteX43" fmla="*/ 445654 w 598013"/>
                <a:gd name="connsiteY43" fmla="*/ 253238 h 1430887"/>
                <a:gd name="connsiteX44" fmla="*/ 438988 w 598013"/>
                <a:gd name="connsiteY44" fmla="*/ 249429 h 1430887"/>
                <a:gd name="connsiteX45" fmla="*/ 436131 w 598013"/>
                <a:gd name="connsiteY45" fmla="*/ 249429 h 1430887"/>
                <a:gd name="connsiteX46" fmla="*/ 429465 w 598013"/>
                <a:gd name="connsiteY46" fmla="*/ 253238 h 1430887"/>
                <a:gd name="connsiteX47" fmla="*/ 416134 w 598013"/>
                <a:gd name="connsiteY47" fmla="*/ 253238 h 1430887"/>
                <a:gd name="connsiteX48" fmla="*/ 413277 w 598013"/>
                <a:gd name="connsiteY48" fmla="*/ 249429 h 1430887"/>
                <a:gd name="connsiteX49" fmla="*/ 413277 w 598013"/>
                <a:gd name="connsiteY49" fmla="*/ 242765 h 1430887"/>
                <a:gd name="connsiteX50" fmla="*/ 416134 w 598013"/>
                <a:gd name="connsiteY50" fmla="*/ 236101 h 1430887"/>
                <a:gd name="connsiteX51" fmla="*/ 419943 w 598013"/>
                <a:gd name="connsiteY51" fmla="*/ 232293 h 1430887"/>
                <a:gd name="connsiteX52" fmla="*/ 422800 w 598013"/>
                <a:gd name="connsiteY52" fmla="*/ 225629 h 1430887"/>
                <a:gd name="connsiteX53" fmla="*/ 426609 w 598013"/>
                <a:gd name="connsiteY53" fmla="*/ 221821 h 1430887"/>
                <a:gd name="connsiteX54" fmla="*/ 426609 w 598013"/>
                <a:gd name="connsiteY54" fmla="*/ 200877 h 1430887"/>
                <a:gd name="connsiteX55" fmla="*/ 436131 w 598013"/>
                <a:gd name="connsiteY55" fmla="*/ 200877 h 1430887"/>
                <a:gd name="connsiteX56" fmla="*/ 438988 w 598013"/>
                <a:gd name="connsiteY56" fmla="*/ 197068 h 1430887"/>
                <a:gd name="connsiteX57" fmla="*/ 438988 w 598013"/>
                <a:gd name="connsiteY57" fmla="*/ 193260 h 1430887"/>
                <a:gd name="connsiteX58" fmla="*/ 436131 w 598013"/>
                <a:gd name="connsiteY58" fmla="*/ 186596 h 1430887"/>
                <a:gd name="connsiteX59" fmla="*/ 432322 w 598013"/>
                <a:gd name="connsiteY59" fmla="*/ 182788 h 1430887"/>
                <a:gd name="connsiteX60" fmla="*/ 436131 w 598013"/>
                <a:gd name="connsiteY60" fmla="*/ 176124 h 1430887"/>
                <a:gd name="connsiteX61" fmla="*/ 438988 w 598013"/>
                <a:gd name="connsiteY61" fmla="*/ 172316 h 1430887"/>
                <a:gd name="connsiteX62" fmla="*/ 438988 w 598013"/>
                <a:gd name="connsiteY62" fmla="*/ 165652 h 1430887"/>
                <a:gd name="connsiteX63" fmla="*/ 442797 w 598013"/>
                <a:gd name="connsiteY63" fmla="*/ 161843 h 1430887"/>
                <a:gd name="connsiteX64" fmla="*/ 438988 w 598013"/>
                <a:gd name="connsiteY64" fmla="*/ 158036 h 1430887"/>
                <a:gd name="connsiteX65" fmla="*/ 432322 w 598013"/>
                <a:gd name="connsiteY65" fmla="*/ 154227 h 1430887"/>
                <a:gd name="connsiteX66" fmla="*/ 422800 w 598013"/>
                <a:gd name="connsiteY66" fmla="*/ 150420 h 1430887"/>
                <a:gd name="connsiteX67" fmla="*/ 416134 w 598013"/>
                <a:gd name="connsiteY67" fmla="*/ 146611 h 1430887"/>
                <a:gd name="connsiteX68" fmla="*/ 409468 w 598013"/>
                <a:gd name="connsiteY68" fmla="*/ 146611 h 1430887"/>
                <a:gd name="connsiteX69" fmla="*/ 405659 w 598013"/>
                <a:gd name="connsiteY69" fmla="*/ 142803 h 1430887"/>
                <a:gd name="connsiteX70" fmla="*/ 385662 w 598013"/>
                <a:gd name="connsiteY70" fmla="*/ 132331 h 1430887"/>
                <a:gd name="connsiteX71" fmla="*/ 376139 w 598013"/>
                <a:gd name="connsiteY71" fmla="*/ 125667 h 1430887"/>
                <a:gd name="connsiteX72" fmla="*/ 369474 w 598013"/>
                <a:gd name="connsiteY72" fmla="*/ 121859 h 1430887"/>
                <a:gd name="connsiteX73" fmla="*/ 365665 w 598013"/>
                <a:gd name="connsiteY73" fmla="*/ 118051 h 1430887"/>
                <a:gd name="connsiteX74" fmla="*/ 363760 w 598013"/>
                <a:gd name="connsiteY74" fmla="*/ 118051 h 1430887"/>
                <a:gd name="connsiteX75" fmla="*/ 359951 w 598013"/>
                <a:gd name="connsiteY75" fmla="*/ 114243 h 1430887"/>
                <a:gd name="connsiteX76" fmla="*/ 353285 w 598013"/>
                <a:gd name="connsiteY76" fmla="*/ 110435 h 1430887"/>
                <a:gd name="connsiteX77" fmla="*/ 349476 w 598013"/>
                <a:gd name="connsiteY77" fmla="*/ 106626 h 1430887"/>
                <a:gd name="connsiteX78" fmla="*/ 342810 w 598013"/>
                <a:gd name="connsiteY78" fmla="*/ 102818 h 1430887"/>
                <a:gd name="connsiteX79" fmla="*/ 326622 w 598013"/>
                <a:gd name="connsiteY79" fmla="*/ 102818 h 1430887"/>
                <a:gd name="connsiteX80" fmla="*/ 306625 w 598013"/>
                <a:gd name="connsiteY80" fmla="*/ 92346 h 1430887"/>
                <a:gd name="connsiteX81" fmla="*/ 302816 w 598013"/>
                <a:gd name="connsiteY81" fmla="*/ 88538 h 1430887"/>
                <a:gd name="connsiteX82" fmla="*/ 299007 w 598013"/>
                <a:gd name="connsiteY82" fmla="*/ 88538 h 1430887"/>
                <a:gd name="connsiteX83" fmla="*/ 296150 w 598013"/>
                <a:gd name="connsiteY83" fmla="*/ 78066 h 1430887"/>
                <a:gd name="connsiteX84" fmla="*/ 289485 w 598013"/>
                <a:gd name="connsiteY84" fmla="*/ 74258 h 1430887"/>
                <a:gd name="connsiteX85" fmla="*/ 279962 w 598013"/>
                <a:gd name="connsiteY85" fmla="*/ 63785 h 1430887"/>
                <a:gd name="connsiteX86" fmla="*/ 266630 w 598013"/>
                <a:gd name="connsiteY86" fmla="*/ 57121 h 1430887"/>
                <a:gd name="connsiteX87" fmla="*/ 263774 w 598013"/>
                <a:gd name="connsiteY87" fmla="*/ 53313 h 1430887"/>
                <a:gd name="connsiteX88" fmla="*/ 259965 w 598013"/>
                <a:gd name="connsiteY88" fmla="*/ 46649 h 1430887"/>
                <a:gd name="connsiteX89" fmla="*/ 253299 w 598013"/>
                <a:gd name="connsiteY89" fmla="*/ 42841 h 1430887"/>
                <a:gd name="connsiteX90" fmla="*/ 249490 w 598013"/>
                <a:gd name="connsiteY90" fmla="*/ 36177 h 1430887"/>
                <a:gd name="connsiteX91" fmla="*/ 246633 w 598013"/>
                <a:gd name="connsiteY91" fmla="*/ 32369 h 1430887"/>
                <a:gd name="connsiteX92" fmla="*/ 246633 w 598013"/>
                <a:gd name="connsiteY92" fmla="*/ 32369 h 1430887"/>
                <a:gd name="connsiteX93" fmla="*/ 237111 w 598013"/>
                <a:gd name="connsiteY93" fmla="*/ 21896 h 1430887"/>
                <a:gd name="connsiteX94" fmla="*/ 217113 w 598013"/>
                <a:gd name="connsiteY94" fmla="*/ 7616 h 1430887"/>
                <a:gd name="connsiteX95" fmla="*/ 177119 w 598013"/>
                <a:gd name="connsiteY95" fmla="*/ 11424 h 1430887"/>
                <a:gd name="connsiteX96" fmla="*/ 170453 w 598013"/>
                <a:gd name="connsiteY96" fmla="*/ 42841 h 1430887"/>
                <a:gd name="connsiteX97" fmla="*/ 154265 w 598013"/>
                <a:gd name="connsiteY97" fmla="*/ 14280 h 1430887"/>
                <a:gd name="connsiteX98" fmla="*/ 125697 w 598013"/>
                <a:gd name="connsiteY98" fmla="*/ 14280 h 1430887"/>
                <a:gd name="connsiteX99" fmla="*/ 116175 w 598013"/>
                <a:gd name="connsiteY99" fmla="*/ 10472 h 1430887"/>
                <a:gd name="connsiteX100" fmla="*/ 109509 w 598013"/>
                <a:gd name="connsiteY100" fmla="*/ 10472 h 1430887"/>
                <a:gd name="connsiteX101" fmla="*/ 96177 w 598013"/>
                <a:gd name="connsiteY101" fmla="*/ 3808 h 1430887"/>
                <a:gd name="connsiteX102" fmla="*/ 92368 w 598013"/>
                <a:gd name="connsiteY102" fmla="*/ 0 h 1430887"/>
                <a:gd name="connsiteX103" fmla="*/ 85703 w 598013"/>
                <a:gd name="connsiteY103" fmla="*/ 14280 h 1430887"/>
                <a:gd name="connsiteX104" fmla="*/ 72371 w 598013"/>
                <a:gd name="connsiteY104" fmla="*/ 18088 h 1430887"/>
                <a:gd name="connsiteX105" fmla="*/ 72371 w 598013"/>
                <a:gd name="connsiteY105" fmla="*/ 28561 h 1430887"/>
                <a:gd name="connsiteX106" fmla="*/ 65706 w 598013"/>
                <a:gd name="connsiteY106" fmla="*/ 28561 h 1430887"/>
                <a:gd name="connsiteX107" fmla="*/ 65706 w 598013"/>
                <a:gd name="connsiteY107" fmla="*/ 45697 h 1430887"/>
                <a:gd name="connsiteX108" fmla="*/ 59040 w 598013"/>
                <a:gd name="connsiteY108" fmla="*/ 45697 h 1430887"/>
                <a:gd name="connsiteX109" fmla="*/ 65706 w 598013"/>
                <a:gd name="connsiteY109" fmla="*/ 56169 h 1430887"/>
                <a:gd name="connsiteX110" fmla="*/ 59040 w 598013"/>
                <a:gd name="connsiteY110" fmla="*/ 105674 h 1430887"/>
                <a:gd name="connsiteX111" fmla="*/ 55231 w 598013"/>
                <a:gd name="connsiteY111" fmla="*/ 105674 h 1430887"/>
                <a:gd name="connsiteX112" fmla="*/ 52374 w 598013"/>
                <a:gd name="connsiteY112" fmla="*/ 109482 h 1430887"/>
                <a:gd name="connsiteX113" fmla="*/ 45708 w 598013"/>
                <a:gd name="connsiteY113" fmla="*/ 113290 h 1430887"/>
                <a:gd name="connsiteX114" fmla="*/ 36186 w 598013"/>
                <a:gd name="connsiteY114" fmla="*/ 117098 h 1430887"/>
                <a:gd name="connsiteX115" fmla="*/ 29520 w 598013"/>
                <a:gd name="connsiteY115" fmla="*/ 123763 h 1430887"/>
                <a:gd name="connsiteX116" fmla="*/ 22854 w 598013"/>
                <a:gd name="connsiteY116" fmla="*/ 127571 h 1430887"/>
                <a:gd name="connsiteX117" fmla="*/ 19045 w 598013"/>
                <a:gd name="connsiteY117" fmla="*/ 134235 h 1430887"/>
                <a:gd name="connsiteX118" fmla="*/ 15236 w 598013"/>
                <a:gd name="connsiteY118" fmla="*/ 138043 h 1430887"/>
                <a:gd name="connsiteX119" fmla="*/ 15236 w 598013"/>
                <a:gd name="connsiteY119" fmla="*/ 141851 h 1430887"/>
                <a:gd name="connsiteX120" fmla="*/ 19045 w 598013"/>
                <a:gd name="connsiteY120" fmla="*/ 145659 h 1430887"/>
                <a:gd name="connsiteX121" fmla="*/ 25711 w 598013"/>
                <a:gd name="connsiteY121" fmla="*/ 149467 h 1430887"/>
                <a:gd name="connsiteX122" fmla="*/ 32377 w 598013"/>
                <a:gd name="connsiteY122" fmla="*/ 149467 h 1430887"/>
                <a:gd name="connsiteX123" fmla="*/ 32377 w 598013"/>
                <a:gd name="connsiteY123" fmla="*/ 153275 h 1430887"/>
                <a:gd name="connsiteX124" fmla="*/ 20950 w 598013"/>
                <a:gd name="connsiteY124" fmla="*/ 165652 h 1430887"/>
                <a:gd name="connsiteX125" fmla="*/ 20950 w 598013"/>
                <a:gd name="connsiteY125" fmla="*/ 176124 h 1430887"/>
                <a:gd name="connsiteX126" fmla="*/ 24759 w 598013"/>
                <a:gd name="connsiteY126" fmla="*/ 179932 h 1430887"/>
                <a:gd name="connsiteX127" fmla="*/ 31424 w 598013"/>
                <a:gd name="connsiteY127" fmla="*/ 183740 h 1430887"/>
                <a:gd name="connsiteX128" fmla="*/ 38090 w 598013"/>
                <a:gd name="connsiteY128" fmla="*/ 190404 h 1430887"/>
                <a:gd name="connsiteX129" fmla="*/ 40947 w 598013"/>
                <a:gd name="connsiteY129" fmla="*/ 197068 h 1430887"/>
                <a:gd name="connsiteX130" fmla="*/ 38090 w 598013"/>
                <a:gd name="connsiteY130" fmla="*/ 200877 h 1430887"/>
                <a:gd name="connsiteX131" fmla="*/ 34281 w 598013"/>
                <a:gd name="connsiteY131" fmla="*/ 207541 h 1430887"/>
                <a:gd name="connsiteX132" fmla="*/ 27616 w 598013"/>
                <a:gd name="connsiteY132" fmla="*/ 214204 h 1430887"/>
                <a:gd name="connsiteX133" fmla="*/ 27616 w 598013"/>
                <a:gd name="connsiteY133" fmla="*/ 214204 h 1430887"/>
                <a:gd name="connsiteX134" fmla="*/ 31424 w 598013"/>
                <a:gd name="connsiteY134" fmla="*/ 218013 h 1430887"/>
                <a:gd name="connsiteX135" fmla="*/ 44756 w 598013"/>
                <a:gd name="connsiteY135" fmla="*/ 224677 h 1430887"/>
                <a:gd name="connsiteX136" fmla="*/ 48565 w 598013"/>
                <a:gd name="connsiteY136" fmla="*/ 231341 h 1430887"/>
                <a:gd name="connsiteX137" fmla="*/ 48565 w 598013"/>
                <a:gd name="connsiteY137" fmla="*/ 238005 h 1430887"/>
                <a:gd name="connsiteX138" fmla="*/ 41899 w 598013"/>
                <a:gd name="connsiteY138" fmla="*/ 241813 h 1430887"/>
                <a:gd name="connsiteX139" fmla="*/ 39042 w 598013"/>
                <a:gd name="connsiteY139" fmla="*/ 245622 h 1430887"/>
                <a:gd name="connsiteX140" fmla="*/ 29520 w 598013"/>
                <a:gd name="connsiteY140" fmla="*/ 245622 h 1430887"/>
                <a:gd name="connsiteX141" fmla="*/ 29520 w 598013"/>
                <a:gd name="connsiteY141" fmla="*/ 252285 h 1430887"/>
                <a:gd name="connsiteX142" fmla="*/ 26663 w 598013"/>
                <a:gd name="connsiteY142" fmla="*/ 262758 h 1430887"/>
                <a:gd name="connsiteX143" fmla="*/ 26663 w 598013"/>
                <a:gd name="connsiteY143" fmla="*/ 269422 h 1430887"/>
                <a:gd name="connsiteX144" fmla="*/ 22854 w 598013"/>
                <a:gd name="connsiteY144" fmla="*/ 276086 h 1430887"/>
                <a:gd name="connsiteX145" fmla="*/ 22854 w 598013"/>
                <a:gd name="connsiteY145" fmla="*/ 282750 h 1430887"/>
                <a:gd name="connsiteX146" fmla="*/ 16188 w 598013"/>
                <a:gd name="connsiteY146" fmla="*/ 289414 h 1430887"/>
                <a:gd name="connsiteX147" fmla="*/ 12379 w 598013"/>
                <a:gd name="connsiteY147" fmla="*/ 296079 h 1430887"/>
                <a:gd name="connsiteX148" fmla="*/ 9523 w 598013"/>
                <a:gd name="connsiteY148" fmla="*/ 299886 h 1430887"/>
                <a:gd name="connsiteX149" fmla="*/ 9523 w 598013"/>
                <a:gd name="connsiteY149" fmla="*/ 338920 h 1430887"/>
                <a:gd name="connsiteX150" fmla="*/ 2857 w 598013"/>
                <a:gd name="connsiteY150" fmla="*/ 345584 h 1430887"/>
                <a:gd name="connsiteX151" fmla="*/ 2857 w 598013"/>
                <a:gd name="connsiteY151" fmla="*/ 352248 h 1430887"/>
                <a:gd name="connsiteX152" fmla="*/ 9523 w 598013"/>
                <a:gd name="connsiteY152" fmla="*/ 366528 h 1430887"/>
                <a:gd name="connsiteX153" fmla="*/ 16188 w 598013"/>
                <a:gd name="connsiteY153" fmla="*/ 387472 h 1430887"/>
                <a:gd name="connsiteX154" fmla="*/ 19045 w 598013"/>
                <a:gd name="connsiteY154" fmla="*/ 394137 h 1430887"/>
                <a:gd name="connsiteX155" fmla="*/ 19045 w 598013"/>
                <a:gd name="connsiteY155" fmla="*/ 397945 h 1430887"/>
                <a:gd name="connsiteX156" fmla="*/ 5714 w 598013"/>
                <a:gd name="connsiteY156" fmla="*/ 397945 h 1430887"/>
                <a:gd name="connsiteX157" fmla="*/ 9523 w 598013"/>
                <a:gd name="connsiteY157" fmla="*/ 429362 h 1430887"/>
                <a:gd name="connsiteX158" fmla="*/ 2857 w 598013"/>
                <a:gd name="connsiteY158" fmla="*/ 433169 h 1430887"/>
                <a:gd name="connsiteX159" fmla="*/ 0 w 598013"/>
                <a:gd name="connsiteY159" fmla="*/ 433169 h 1430887"/>
                <a:gd name="connsiteX160" fmla="*/ 0 w 598013"/>
                <a:gd name="connsiteY160" fmla="*/ 447450 h 1430887"/>
                <a:gd name="connsiteX161" fmla="*/ 2857 w 598013"/>
                <a:gd name="connsiteY161" fmla="*/ 451258 h 1430887"/>
                <a:gd name="connsiteX162" fmla="*/ 2857 w 598013"/>
                <a:gd name="connsiteY162" fmla="*/ 455066 h 1430887"/>
                <a:gd name="connsiteX163" fmla="*/ 9523 w 598013"/>
                <a:gd name="connsiteY163" fmla="*/ 458874 h 1430887"/>
                <a:gd name="connsiteX164" fmla="*/ 19045 w 598013"/>
                <a:gd name="connsiteY164" fmla="*/ 469347 h 1430887"/>
                <a:gd name="connsiteX165" fmla="*/ 19045 w 598013"/>
                <a:gd name="connsiteY165" fmla="*/ 476010 h 1430887"/>
                <a:gd name="connsiteX166" fmla="*/ 16188 w 598013"/>
                <a:gd name="connsiteY166" fmla="*/ 479819 h 1430887"/>
                <a:gd name="connsiteX167" fmla="*/ 16188 w 598013"/>
                <a:gd name="connsiteY167" fmla="*/ 483627 h 1430887"/>
                <a:gd name="connsiteX168" fmla="*/ 25711 w 598013"/>
                <a:gd name="connsiteY168" fmla="*/ 494099 h 1430887"/>
                <a:gd name="connsiteX169" fmla="*/ 32377 w 598013"/>
                <a:gd name="connsiteY169" fmla="*/ 511235 h 1430887"/>
                <a:gd name="connsiteX170" fmla="*/ 35233 w 598013"/>
                <a:gd name="connsiteY170" fmla="*/ 517899 h 1430887"/>
                <a:gd name="connsiteX171" fmla="*/ 32377 w 598013"/>
                <a:gd name="connsiteY171" fmla="*/ 521708 h 1430887"/>
                <a:gd name="connsiteX172" fmla="*/ 32377 w 598013"/>
                <a:gd name="connsiteY172" fmla="*/ 528371 h 1430887"/>
                <a:gd name="connsiteX173" fmla="*/ 39042 w 598013"/>
                <a:gd name="connsiteY173" fmla="*/ 535036 h 1430887"/>
                <a:gd name="connsiteX174" fmla="*/ 52374 w 598013"/>
                <a:gd name="connsiteY174" fmla="*/ 535036 h 1430887"/>
                <a:gd name="connsiteX175" fmla="*/ 56183 w 598013"/>
                <a:gd name="connsiteY175" fmla="*/ 559789 h 1430887"/>
                <a:gd name="connsiteX176" fmla="*/ 59040 w 598013"/>
                <a:gd name="connsiteY176" fmla="*/ 566452 h 1430887"/>
                <a:gd name="connsiteX177" fmla="*/ 62849 w 598013"/>
                <a:gd name="connsiteY177" fmla="*/ 570261 h 1430887"/>
                <a:gd name="connsiteX178" fmla="*/ 66658 w 598013"/>
                <a:gd name="connsiteY178" fmla="*/ 576925 h 1430887"/>
                <a:gd name="connsiteX179" fmla="*/ 66658 w 598013"/>
                <a:gd name="connsiteY179" fmla="*/ 580733 h 1430887"/>
                <a:gd name="connsiteX180" fmla="*/ 57135 w 598013"/>
                <a:gd name="connsiteY180" fmla="*/ 591205 h 1430887"/>
                <a:gd name="connsiteX181" fmla="*/ 57135 w 598013"/>
                <a:gd name="connsiteY181" fmla="*/ 605486 h 1430887"/>
                <a:gd name="connsiteX182" fmla="*/ 53326 w 598013"/>
                <a:gd name="connsiteY182" fmla="*/ 615958 h 1430887"/>
                <a:gd name="connsiteX183" fmla="*/ 53326 w 598013"/>
                <a:gd name="connsiteY183" fmla="*/ 633094 h 1430887"/>
                <a:gd name="connsiteX184" fmla="*/ 46661 w 598013"/>
                <a:gd name="connsiteY184" fmla="*/ 633094 h 1430887"/>
                <a:gd name="connsiteX185" fmla="*/ 50469 w 598013"/>
                <a:gd name="connsiteY185" fmla="*/ 636902 h 1430887"/>
                <a:gd name="connsiteX186" fmla="*/ 53326 w 598013"/>
                <a:gd name="connsiteY186" fmla="*/ 643566 h 1430887"/>
                <a:gd name="connsiteX187" fmla="*/ 57135 w 598013"/>
                <a:gd name="connsiteY187" fmla="*/ 647374 h 1430887"/>
                <a:gd name="connsiteX188" fmla="*/ 59992 w 598013"/>
                <a:gd name="connsiteY188" fmla="*/ 654038 h 1430887"/>
                <a:gd name="connsiteX189" fmla="*/ 63801 w 598013"/>
                <a:gd name="connsiteY189" fmla="*/ 657847 h 1430887"/>
                <a:gd name="connsiteX190" fmla="*/ 63801 w 598013"/>
                <a:gd name="connsiteY190" fmla="*/ 664511 h 1430887"/>
                <a:gd name="connsiteX191" fmla="*/ 59992 w 598013"/>
                <a:gd name="connsiteY191" fmla="*/ 671175 h 1430887"/>
                <a:gd name="connsiteX192" fmla="*/ 59992 w 598013"/>
                <a:gd name="connsiteY192" fmla="*/ 674983 h 1430887"/>
                <a:gd name="connsiteX193" fmla="*/ 57135 w 598013"/>
                <a:gd name="connsiteY193" fmla="*/ 685455 h 1430887"/>
                <a:gd name="connsiteX194" fmla="*/ 43804 w 598013"/>
                <a:gd name="connsiteY194" fmla="*/ 689263 h 1430887"/>
                <a:gd name="connsiteX195" fmla="*/ 43804 w 598013"/>
                <a:gd name="connsiteY195" fmla="*/ 693072 h 1430887"/>
                <a:gd name="connsiteX196" fmla="*/ 47613 w 598013"/>
                <a:gd name="connsiteY196" fmla="*/ 696879 h 1430887"/>
                <a:gd name="connsiteX197" fmla="*/ 47613 w 598013"/>
                <a:gd name="connsiteY197" fmla="*/ 703544 h 1430887"/>
                <a:gd name="connsiteX198" fmla="*/ 51422 w 598013"/>
                <a:gd name="connsiteY198" fmla="*/ 714016 h 1430887"/>
                <a:gd name="connsiteX199" fmla="*/ 54278 w 598013"/>
                <a:gd name="connsiteY199" fmla="*/ 720680 h 1430887"/>
                <a:gd name="connsiteX200" fmla="*/ 54278 w 598013"/>
                <a:gd name="connsiteY200" fmla="*/ 749240 h 1430887"/>
                <a:gd name="connsiteX201" fmla="*/ 70467 w 598013"/>
                <a:gd name="connsiteY201" fmla="*/ 763521 h 1430887"/>
                <a:gd name="connsiteX202" fmla="*/ 70467 w 598013"/>
                <a:gd name="connsiteY202" fmla="*/ 773993 h 1430887"/>
                <a:gd name="connsiteX203" fmla="*/ 74276 w 598013"/>
                <a:gd name="connsiteY203" fmla="*/ 773993 h 1430887"/>
                <a:gd name="connsiteX204" fmla="*/ 83798 w 598013"/>
                <a:gd name="connsiteY204" fmla="*/ 784465 h 1430887"/>
                <a:gd name="connsiteX205" fmla="*/ 83798 w 598013"/>
                <a:gd name="connsiteY205" fmla="*/ 788274 h 1430887"/>
                <a:gd name="connsiteX206" fmla="*/ 79989 w 598013"/>
                <a:gd name="connsiteY206" fmla="*/ 794937 h 1430887"/>
                <a:gd name="connsiteX207" fmla="*/ 73323 w 598013"/>
                <a:gd name="connsiteY207" fmla="*/ 798746 h 1430887"/>
                <a:gd name="connsiteX208" fmla="*/ 69514 w 598013"/>
                <a:gd name="connsiteY208" fmla="*/ 802554 h 1430887"/>
                <a:gd name="connsiteX209" fmla="*/ 66658 w 598013"/>
                <a:gd name="connsiteY209" fmla="*/ 802554 h 1430887"/>
                <a:gd name="connsiteX210" fmla="*/ 73323 w 598013"/>
                <a:gd name="connsiteY210" fmla="*/ 827306 h 1430887"/>
                <a:gd name="connsiteX211" fmla="*/ 63801 w 598013"/>
                <a:gd name="connsiteY211" fmla="*/ 833971 h 1430887"/>
                <a:gd name="connsiteX212" fmla="*/ 73323 w 598013"/>
                <a:gd name="connsiteY212" fmla="*/ 844443 h 1430887"/>
                <a:gd name="connsiteX213" fmla="*/ 73323 w 598013"/>
                <a:gd name="connsiteY213" fmla="*/ 848251 h 1430887"/>
                <a:gd name="connsiteX214" fmla="*/ 69514 w 598013"/>
                <a:gd name="connsiteY214" fmla="*/ 854915 h 1430887"/>
                <a:gd name="connsiteX215" fmla="*/ 69514 w 598013"/>
                <a:gd name="connsiteY215" fmla="*/ 858723 h 1430887"/>
                <a:gd name="connsiteX216" fmla="*/ 79037 w 598013"/>
                <a:gd name="connsiteY216" fmla="*/ 865387 h 1430887"/>
                <a:gd name="connsiteX217" fmla="*/ 79037 w 598013"/>
                <a:gd name="connsiteY217" fmla="*/ 872051 h 1430887"/>
                <a:gd name="connsiteX218" fmla="*/ 75228 w 598013"/>
                <a:gd name="connsiteY218" fmla="*/ 875859 h 1430887"/>
                <a:gd name="connsiteX219" fmla="*/ 75228 w 598013"/>
                <a:gd name="connsiteY219" fmla="*/ 892996 h 1430887"/>
                <a:gd name="connsiteX220" fmla="*/ 79037 w 598013"/>
                <a:gd name="connsiteY220" fmla="*/ 896804 h 1430887"/>
                <a:gd name="connsiteX221" fmla="*/ 82846 w 598013"/>
                <a:gd name="connsiteY221" fmla="*/ 903468 h 1430887"/>
                <a:gd name="connsiteX222" fmla="*/ 82846 w 598013"/>
                <a:gd name="connsiteY222" fmla="*/ 917748 h 1430887"/>
                <a:gd name="connsiteX223" fmla="*/ 85703 w 598013"/>
                <a:gd name="connsiteY223" fmla="*/ 924413 h 1430887"/>
                <a:gd name="connsiteX224" fmla="*/ 95225 w 598013"/>
                <a:gd name="connsiteY224" fmla="*/ 934885 h 1430887"/>
                <a:gd name="connsiteX225" fmla="*/ 101891 w 598013"/>
                <a:gd name="connsiteY225" fmla="*/ 938693 h 1430887"/>
                <a:gd name="connsiteX226" fmla="*/ 108557 w 598013"/>
                <a:gd name="connsiteY226" fmla="*/ 945357 h 1430887"/>
                <a:gd name="connsiteX227" fmla="*/ 105700 w 598013"/>
                <a:gd name="connsiteY227" fmla="*/ 945357 h 1430887"/>
                <a:gd name="connsiteX228" fmla="*/ 99034 w 598013"/>
                <a:gd name="connsiteY228" fmla="*/ 949165 h 1430887"/>
                <a:gd name="connsiteX229" fmla="*/ 95225 w 598013"/>
                <a:gd name="connsiteY229" fmla="*/ 952973 h 1430887"/>
                <a:gd name="connsiteX230" fmla="*/ 95225 w 598013"/>
                <a:gd name="connsiteY230" fmla="*/ 959637 h 1430887"/>
                <a:gd name="connsiteX231" fmla="*/ 99034 w 598013"/>
                <a:gd name="connsiteY231" fmla="*/ 966301 h 1430887"/>
                <a:gd name="connsiteX232" fmla="*/ 99034 w 598013"/>
                <a:gd name="connsiteY232" fmla="*/ 976774 h 1430887"/>
                <a:gd name="connsiteX233" fmla="*/ 101891 w 598013"/>
                <a:gd name="connsiteY233" fmla="*/ 983438 h 1430887"/>
                <a:gd name="connsiteX234" fmla="*/ 101891 w 598013"/>
                <a:gd name="connsiteY234" fmla="*/ 990102 h 1430887"/>
                <a:gd name="connsiteX235" fmla="*/ 105700 w 598013"/>
                <a:gd name="connsiteY235" fmla="*/ 993910 h 1430887"/>
                <a:gd name="connsiteX236" fmla="*/ 119031 w 598013"/>
                <a:gd name="connsiteY236" fmla="*/ 1000574 h 1430887"/>
                <a:gd name="connsiteX237" fmla="*/ 116175 w 598013"/>
                <a:gd name="connsiteY237" fmla="*/ 1017711 h 1430887"/>
                <a:gd name="connsiteX238" fmla="*/ 119984 w 598013"/>
                <a:gd name="connsiteY238" fmla="*/ 1017711 h 1430887"/>
                <a:gd name="connsiteX239" fmla="*/ 126650 w 598013"/>
                <a:gd name="connsiteY239" fmla="*/ 1021519 h 1430887"/>
                <a:gd name="connsiteX240" fmla="*/ 130459 w 598013"/>
                <a:gd name="connsiteY240" fmla="*/ 1025327 h 1430887"/>
                <a:gd name="connsiteX241" fmla="*/ 130459 w 598013"/>
                <a:gd name="connsiteY241" fmla="*/ 1029135 h 1430887"/>
                <a:gd name="connsiteX242" fmla="*/ 134267 w 598013"/>
                <a:gd name="connsiteY242" fmla="*/ 1035799 h 1430887"/>
                <a:gd name="connsiteX243" fmla="*/ 134267 w 598013"/>
                <a:gd name="connsiteY243" fmla="*/ 1052935 h 1430887"/>
                <a:gd name="connsiteX244" fmla="*/ 140933 w 598013"/>
                <a:gd name="connsiteY244" fmla="*/ 1059600 h 1430887"/>
                <a:gd name="connsiteX245" fmla="*/ 157121 w 598013"/>
                <a:gd name="connsiteY245" fmla="*/ 1059600 h 1430887"/>
                <a:gd name="connsiteX246" fmla="*/ 163787 w 598013"/>
                <a:gd name="connsiteY246" fmla="*/ 1063407 h 1430887"/>
                <a:gd name="connsiteX247" fmla="*/ 163787 w 598013"/>
                <a:gd name="connsiteY247" fmla="*/ 1067216 h 1430887"/>
                <a:gd name="connsiteX248" fmla="*/ 159978 w 598013"/>
                <a:gd name="connsiteY248" fmla="*/ 1071024 h 1430887"/>
                <a:gd name="connsiteX249" fmla="*/ 153312 w 598013"/>
                <a:gd name="connsiteY249" fmla="*/ 1071024 h 1430887"/>
                <a:gd name="connsiteX250" fmla="*/ 146647 w 598013"/>
                <a:gd name="connsiteY250" fmla="*/ 1074832 h 1430887"/>
                <a:gd name="connsiteX251" fmla="*/ 137124 w 598013"/>
                <a:gd name="connsiteY251" fmla="*/ 1074832 h 1430887"/>
                <a:gd name="connsiteX252" fmla="*/ 140933 w 598013"/>
                <a:gd name="connsiteY252" fmla="*/ 1078640 h 1430887"/>
                <a:gd name="connsiteX253" fmla="*/ 143790 w 598013"/>
                <a:gd name="connsiteY253" fmla="*/ 1078640 h 1430887"/>
                <a:gd name="connsiteX254" fmla="*/ 150456 w 598013"/>
                <a:gd name="connsiteY254" fmla="*/ 1082448 h 1430887"/>
                <a:gd name="connsiteX255" fmla="*/ 154265 w 598013"/>
                <a:gd name="connsiteY255" fmla="*/ 1086256 h 1430887"/>
                <a:gd name="connsiteX256" fmla="*/ 160931 w 598013"/>
                <a:gd name="connsiteY256" fmla="*/ 1086256 h 1430887"/>
                <a:gd name="connsiteX257" fmla="*/ 174262 w 598013"/>
                <a:gd name="connsiteY257" fmla="*/ 1100537 h 1430887"/>
                <a:gd name="connsiteX258" fmla="*/ 170453 w 598013"/>
                <a:gd name="connsiteY258" fmla="*/ 1104344 h 1430887"/>
                <a:gd name="connsiteX259" fmla="*/ 166644 w 598013"/>
                <a:gd name="connsiteY259" fmla="*/ 1111009 h 1430887"/>
                <a:gd name="connsiteX260" fmla="*/ 159978 w 598013"/>
                <a:gd name="connsiteY260" fmla="*/ 1117673 h 1430887"/>
                <a:gd name="connsiteX261" fmla="*/ 173310 w 598013"/>
                <a:gd name="connsiteY261" fmla="*/ 1128145 h 1430887"/>
                <a:gd name="connsiteX262" fmla="*/ 169501 w 598013"/>
                <a:gd name="connsiteY262" fmla="*/ 1142425 h 1430887"/>
                <a:gd name="connsiteX263" fmla="*/ 182832 w 598013"/>
                <a:gd name="connsiteY263" fmla="*/ 1156705 h 1430887"/>
                <a:gd name="connsiteX264" fmla="*/ 179976 w 598013"/>
                <a:gd name="connsiteY264" fmla="*/ 1177650 h 1430887"/>
                <a:gd name="connsiteX265" fmla="*/ 186641 w 598013"/>
                <a:gd name="connsiteY265" fmla="*/ 1191930 h 1430887"/>
                <a:gd name="connsiteX266" fmla="*/ 179976 w 598013"/>
                <a:gd name="connsiteY266" fmla="*/ 1195739 h 1430887"/>
                <a:gd name="connsiteX267" fmla="*/ 176166 w 598013"/>
                <a:gd name="connsiteY267" fmla="*/ 1220491 h 1430887"/>
                <a:gd name="connsiteX268" fmla="*/ 179976 w 598013"/>
                <a:gd name="connsiteY268" fmla="*/ 1220491 h 1430887"/>
                <a:gd name="connsiteX269" fmla="*/ 193307 w 598013"/>
                <a:gd name="connsiteY269" fmla="*/ 1234771 h 1430887"/>
                <a:gd name="connsiteX270" fmla="*/ 193307 w 598013"/>
                <a:gd name="connsiteY270" fmla="*/ 1238580 h 1430887"/>
                <a:gd name="connsiteX271" fmla="*/ 190450 w 598013"/>
                <a:gd name="connsiteY271" fmla="*/ 1238580 h 1430887"/>
                <a:gd name="connsiteX272" fmla="*/ 183785 w 598013"/>
                <a:gd name="connsiteY272" fmla="*/ 1242387 h 1430887"/>
                <a:gd name="connsiteX273" fmla="*/ 180928 w 598013"/>
                <a:gd name="connsiteY273" fmla="*/ 1246196 h 1430887"/>
                <a:gd name="connsiteX274" fmla="*/ 194259 w 598013"/>
                <a:gd name="connsiteY274" fmla="*/ 1260476 h 1430887"/>
                <a:gd name="connsiteX275" fmla="*/ 194259 w 598013"/>
                <a:gd name="connsiteY275" fmla="*/ 1264284 h 1430887"/>
                <a:gd name="connsiteX276" fmla="*/ 191403 w 598013"/>
                <a:gd name="connsiteY276" fmla="*/ 1268092 h 1430887"/>
                <a:gd name="connsiteX277" fmla="*/ 182832 w 598013"/>
                <a:gd name="connsiteY277" fmla="*/ 1268092 h 1430887"/>
                <a:gd name="connsiteX278" fmla="*/ 179023 w 598013"/>
                <a:gd name="connsiteY278" fmla="*/ 1271900 h 1430887"/>
                <a:gd name="connsiteX279" fmla="*/ 176166 w 598013"/>
                <a:gd name="connsiteY279" fmla="*/ 1271900 h 1430887"/>
                <a:gd name="connsiteX280" fmla="*/ 176166 w 598013"/>
                <a:gd name="connsiteY280" fmla="*/ 1286181 h 1430887"/>
                <a:gd name="connsiteX281" fmla="*/ 169501 w 598013"/>
                <a:gd name="connsiteY281" fmla="*/ 1289988 h 1430887"/>
                <a:gd name="connsiteX282" fmla="*/ 169501 w 598013"/>
                <a:gd name="connsiteY282" fmla="*/ 1296653 h 1430887"/>
                <a:gd name="connsiteX283" fmla="*/ 172357 w 598013"/>
                <a:gd name="connsiteY283" fmla="*/ 1303317 h 1430887"/>
                <a:gd name="connsiteX284" fmla="*/ 176166 w 598013"/>
                <a:gd name="connsiteY284" fmla="*/ 1307125 h 1430887"/>
                <a:gd name="connsiteX285" fmla="*/ 176166 w 598013"/>
                <a:gd name="connsiteY285" fmla="*/ 1328069 h 1430887"/>
                <a:gd name="connsiteX286" fmla="*/ 192355 w 598013"/>
                <a:gd name="connsiteY286" fmla="*/ 1331878 h 1430887"/>
                <a:gd name="connsiteX287" fmla="*/ 192355 w 598013"/>
                <a:gd name="connsiteY287" fmla="*/ 1335686 h 1430887"/>
                <a:gd name="connsiteX288" fmla="*/ 195211 w 598013"/>
                <a:gd name="connsiteY288" fmla="*/ 1339494 h 1430887"/>
                <a:gd name="connsiteX289" fmla="*/ 195211 w 598013"/>
                <a:gd name="connsiteY289" fmla="*/ 1346158 h 1430887"/>
                <a:gd name="connsiteX290" fmla="*/ 199021 w 598013"/>
                <a:gd name="connsiteY290" fmla="*/ 1349966 h 1430887"/>
                <a:gd name="connsiteX291" fmla="*/ 205686 w 598013"/>
                <a:gd name="connsiteY291" fmla="*/ 1353774 h 1430887"/>
                <a:gd name="connsiteX292" fmla="*/ 209495 w 598013"/>
                <a:gd name="connsiteY292" fmla="*/ 1353774 h 1430887"/>
                <a:gd name="connsiteX293" fmla="*/ 216161 w 598013"/>
                <a:gd name="connsiteY293" fmla="*/ 1347110 h 1430887"/>
                <a:gd name="connsiteX294" fmla="*/ 225684 w 598013"/>
                <a:gd name="connsiteY294" fmla="*/ 1347110 h 1430887"/>
                <a:gd name="connsiteX295" fmla="*/ 232349 w 598013"/>
                <a:gd name="connsiteY295" fmla="*/ 1350918 h 1430887"/>
                <a:gd name="connsiteX296" fmla="*/ 239015 w 598013"/>
                <a:gd name="connsiteY296" fmla="*/ 1357582 h 1430887"/>
                <a:gd name="connsiteX297" fmla="*/ 239015 w 598013"/>
                <a:gd name="connsiteY297" fmla="*/ 1371863 h 1430887"/>
                <a:gd name="connsiteX298" fmla="*/ 248538 w 598013"/>
                <a:gd name="connsiteY298" fmla="*/ 1386143 h 1430887"/>
                <a:gd name="connsiteX299" fmla="*/ 255203 w 598013"/>
                <a:gd name="connsiteY299" fmla="*/ 1396615 h 1430887"/>
                <a:gd name="connsiteX300" fmla="*/ 275201 w 598013"/>
                <a:gd name="connsiteY300" fmla="*/ 1407087 h 1430887"/>
                <a:gd name="connsiteX301" fmla="*/ 284723 w 598013"/>
                <a:gd name="connsiteY301" fmla="*/ 1417559 h 1430887"/>
                <a:gd name="connsiteX302" fmla="*/ 291389 w 598013"/>
                <a:gd name="connsiteY302" fmla="*/ 1417559 h 1430887"/>
                <a:gd name="connsiteX303" fmla="*/ 298055 w 598013"/>
                <a:gd name="connsiteY303" fmla="*/ 1413751 h 1430887"/>
                <a:gd name="connsiteX304" fmla="*/ 350429 w 598013"/>
                <a:gd name="connsiteY304" fmla="*/ 1413751 h 1430887"/>
                <a:gd name="connsiteX305" fmla="*/ 363760 w 598013"/>
                <a:gd name="connsiteY305" fmla="*/ 1424224 h 1430887"/>
                <a:gd name="connsiteX306" fmla="*/ 359951 w 598013"/>
                <a:gd name="connsiteY306" fmla="*/ 1430888 h 1430887"/>
                <a:gd name="connsiteX307" fmla="*/ 363760 w 598013"/>
                <a:gd name="connsiteY307" fmla="*/ 1420415 h 1430887"/>
                <a:gd name="connsiteX308" fmla="*/ 366617 w 598013"/>
                <a:gd name="connsiteY308" fmla="*/ 1416608 h 1430887"/>
                <a:gd name="connsiteX309" fmla="*/ 373283 w 598013"/>
                <a:gd name="connsiteY309" fmla="*/ 1416608 h 1430887"/>
                <a:gd name="connsiteX310" fmla="*/ 377091 w 598013"/>
                <a:gd name="connsiteY310" fmla="*/ 1420415 h 1430887"/>
                <a:gd name="connsiteX311" fmla="*/ 382805 w 598013"/>
                <a:gd name="connsiteY311" fmla="*/ 1420415 h 1430887"/>
                <a:gd name="connsiteX312" fmla="*/ 389471 w 598013"/>
                <a:gd name="connsiteY312" fmla="*/ 1424224 h 1430887"/>
                <a:gd name="connsiteX313" fmla="*/ 393280 w 598013"/>
                <a:gd name="connsiteY313" fmla="*/ 1428031 h 1430887"/>
                <a:gd name="connsiteX314" fmla="*/ 370426 w 598013"/>
                <a:gd name="connsiteY314" fmla="*/ 1396615 h 1430887"/>
                <a:gd name="connsiteX315" fmla="*/ 360903 w 598013"/>
                <a:gd name="connsiteY315" fmla="*/ 1396615 h 1430887"/>
                <a:gd name="connsiteX316" fmla="*/ 364712 w 598013"/>
                <a:gd name="connsiteY316" fmla="*/ 1389951 h 1430887"/>
                <a:gd name="connsiteX317" fmla="*/ 344715 w 598013"/>
                <a:gd name="connsiteY317" fmla="*/ 1372814 h 1430887"/>
                <a:gd name="connsiteX318" fmla="*/ 344715 w 598013"/>
                <a:gd name="connsiteY318" fmla="*/ 1355678 h 1430887"/>
                <a:gd name="connsiteX319" fmla="*/ 338049 w 598013"/>
                <a:gd name="connsiteY319" fmla="*/ 1349014 h 1430887"/>
                <a:gd name="connsiteX320" fmla="*/ 341858 w 598013"/>
                <a:gd name="connsiteY320" fmla="*/ 1342350 h 1430887"/>
                <a:gd name="connsiteX321" fmla="*/ 344715 w 598013"/>
                <a:gd name="connsiteY321" fmla="*/ 1342350 h 1430887"/>
                <a:gd name="connsiteX322" fmla="*/ 351381 w 598013"/>
                <a:gd name="connsiteY322" fmla="*/ 1335686 h 1430887"/>
                <a:gd name="connsiteX323" fmla="*/ 351381 w 598013"/>
                <a:gd name="connsiteY323" fmla="*/ 1331878 h 1430887"/>
                <a:gd name="connsiteX324" fmla="*/ 348524 w 598013"/>
                <a:gd name="connsiteY324" fmla="*/ 1331878 h 1430887"/>
                <a:gd name="connsiteX325" fmla="*/ 341858 w 598013"/>
                <a:gd name="connsiteY325" fmla="*/ 1328069 h 1430887"/>
                <a:gd name="connsiteX326" fmla="*/ 332336 w 598013"/>
                <a:gd name="connsiteY326" fmla="*/ 1328069 h 1430887"/>
                <a:gd name="connsiteX327" fmla="*/ 339001 w 598013"/>
                <a:gd name="connsiteY327" fmla="*/ 1321406 h 1430887"/>
                <a:gd name="connsiteX328" fmla="*/ 339001 w 598013"/>
                <a:gd name="connsiteY328" fmla="*/ 1311885 h 1430887"/>
                <a:gd name="connsiteX329" fmla="*/ 348524 w 598013"/>
                <a:gd name="connsiteY329" fmla="*/ 1326166 h 1430887"/>
                <a:gd name="connsiteX330" fmla="*/ 355190 w 598013"/>
                <a:gd name="connsiteY330" fmla="*/ 1329973 h 1430887"/>
                <a:gd name="connsiteX331" fmla="*/ 364712 w 598013"/>
                <a:gd name="connsiteY331" fmla="*/ 1329973 h 1430887"/>
                <a:gd name="connsiteX332" fmla="*/ 367569 w 598013"/>
                <a:gd name="connsiteY332" fmla="*/ 1326166 h 1430887"/>
                <a:gd name="connsiteX333" fmla="*/ 371378 w 598013"/>
                <a:gd name="connsiteY333" fmla="*/ 1319501 h 1430887"/>
                <a:gd name="connsiteX334" fmla="*/ 371378 w 598013"/>
                <a:gd name="connsiteY334" fmla="*/ 1309029 h 1430887"/>
                <a:gd name="connsiteX335" fmla="*/ 367569 w 598013"/>
                <a:gd name="connsiteY335" fmla="*/ 1298557 h 1430887"/>
                <a:gd name="connsiteX336" fmla="*/ 364712 w 598013"/>
                <a:gd name="connsiteY336" fmla="*/ 1291893 h 1430887"/>
                <a:gd name="connsiteX337" fmla="*/ 364712 w 598013"/>
                <a:gd name="connsiteY337" fmla="*/ 1281421 h 1430887"/>
                <a:gd name="connsiteX338" fmla="*/ 371378 w 598013"/>
                <a:gd name="connsiteY338" fmla="*/ 1267140 h 1430887"/>
                <a:gd name="connsiteX339" fmla="*/ 378044 w 598013"/>
                <a:gd name="connsiteY339" fmla="*/ 1260476 h 1430887"/>
                <a:gd name="connsiteX340" fmla="*/ 387566 w 598013"/>
                <a:gd name="connsiteY340" fmla="*/ 1253812 h 1430887"/>
                <a:gd name="connsiteX341" fmla="*/ 403755 w 598013"/>
                <a:gd name="connsiteY341" fmla="*/ 1236675 h 1430887"/>
                <a:gd name="connsiteX342" fmla="*/ 397089 w 598013"/>
                <a:gd name="connsiteY342" fmla="*/ 1230011 h 1430887"/>
                <a:gd name="connsiteX343" fmla="*/ 382805 w 598013"/>
                <a:gd name="connsiteY343" fmla="*/ 1230011 h 1430887"/>
                <a:gd name="connsiteX344" fmla="*/ 396136 w 598013"/>
                <a:gd name="connsiteY344" fmla="*/ 1226203 h 1430887"/>
                <a:gd name="connsiteX345" fmla="*/ 396136 w 598013"/>
                <a:gd name="connsiteY345" fmla="*/ 1215731 h 1430887"/>
                <a:gd name="connsiteX346" fmla="*/ 389471 w 598013"/>
                <a:gd name="connsiteY346" fmla="*/ 1201451 h 1430887"/>
                <a:gd name="connsiteX347" fmla="*/ 386614 w 598013"/>
                <a:gd name="connsiteY347" fmla="*/ 1197643 h 1430887"/>
                <a:gd name="connsiteX348" fmla="*/ 379948 w 598013"/>
                <a:gd name="connsiteY348" fmla="*/ 1193834 h 1430887"/>
                <a:gd name="connsiteX349" fmla="*/ 376139 w 598013"/>
                <a:gd name="connsiteY349" fmla="*/ 1193834 h 1430887"/>
                <a:gd name="connsiteX350" fmla="*/ 372330 w 598013"/>
                <a:gd name="connsiteY350" fmla="*/ 1197643 h 1430887"/>
                <a:gd name="connsiteX351" fmla="*/ 365665 w 598013"/>
                <a:gd name="connsiteY351" fmla="*/ 1187170 h 1430887"/>
                <a:gd name="connsiteX352" fmla="*/ 349476 w 598013"/>
                <a:gd name="connsiteY352" fmla="*/ 1187170 h 1430887"/>
                <a:gd name="connsiteX353" fmla="*/ 346620 w 598013"/>
                <a:gd name="connsiteY353" fmla="*/ 1183362 h 1430887"/>
                <a:gd name="connsiteX354" fmla="*/ 339954 w 598013"/>
                <a:gd name="connsiteY354" fmla="*/ 1179554 h 1430887"/>
                <a:gd name="connsiteX355" fmla="*/ 330431 w 598013"/>
                <a:gd name="connsiteY355" fmla="*/ 1172890 h 1430887"/>
                <a:gd name="connsiteX356" fmla="*/ 317100 w 598013"/>
                <a:gd name="connsiteY356" fmla="*/ 1158610 h 1430887"/>
                <a:gd name="connsiteX357" fmla="*/ 310434 w 598013"/>
                <a:gd name="connsiteY357" fmla="*/ 1148138 h 1430887"/>
                <a:gd name="connsiteX358" fmla="*/ 307577 w 598013"/>
                <a:gd name="connsiteY358" fmla="*/ 1141473 h 1430887"/>
                <a:gd name="connsiteX359" fmla="*/ 307577 w 598013"/>
                <a:gd name="connsiteY359" fmla="*/ 1134809 h 1430887"/>
                <a:gd name="connsiteX360" fmla="*/ 310434 w 598013"/>
                <a:gd name="connsiteY360" fmla="*/ 1128145 h 1430887"/>
                <a:gd name="connsiteX361" fmla="*/ 310434 w 598013"/>
                <a:gd name="connsiteY361" fmla="*/ 1117673 h 1430887"/>
                <a:gd name="connsiteX362" fmla="*/ 314243 w 598013"/>
                <a:gd name="connsiteY362" fmla="*/ 1117673 h 1430887"/>
                <a:gd name="connsiteX363" fmla="*/ 317100 w 598013"/>
                <a:gd name="connsiteY363" fmla="*/ 1113864 h 1430887"/>
                <a:gd name="connsiteX364" fmla="*/ 323765 w 598013"/>
                <a:gd name="connsiteY364" fmla="*/ 1099584 h 1430887"/>
                <a:gd name="connsiteX365" fmla="*/ 330431 w 598013"/>
                <a:gd name="connsiteY365" fmla="*/ 1099584 h 1430887"/>
                <a:gd name="connsiteX366" fmla="*/ 333288 w 598013"/>
                <a:gd name="connsiteY366" fmla="*/ 1089112 h 1430887"/>
                <a:gd name="connsiteX367" fmla="*/ 363760 w 598013"/>
                <a:gd name="connsiteY367" fmla="*/ 1089112 h 1430887"/>
                <a:gd name="connsiteX368" fmla="*/ 357094 w 598013"/>
                <a:gd name="connsiteY368" fmla="*/ 1082448 h 1430887"/>
                <a:gd name="connsiteX369" fmla="*/ 357094 w 598013"/>
                <a:gd name="connsiteY369" fmla="*/ 1068168 h 1430887"/>
                <a:gd name="connsiteX370" fmla="*/ 363760 w 598013"/>
                <a:gd name="connsiteY370" fmla="*/ 1068168 h 1430887"/>
                <a:gd name="connsiteX371" fmla="*/ 363760 w 598013"/>
                <a:gd name="connsiteY371" fmla="*/ 1051031 h 1430887"/>
                <a:gd name="connsiteX372" fmla="*/ 359951 w 598013"/>
                <a:gd name="connsiteY372" fmla="*/ 1047223 h 1430887"/>
                <a:gd name="connsiteX373" fmla="*/ 356142 w 598013"/>
                <a:gd name="connsiteY373" fmla="*/ 1040559 h 1430887"/>
                <a:gd name="connsiteX374" fmla="*/ 349476 w 598013"/>
                <a:gd name="connsiteY374" fmla="*/ 1033895 h 1430887"/>
                <a:gd name="connsiteX375" fmla="*/ 349476 w 598013"/>
                <a:gd name="connsiteY375" fmla="*/ 1022471 h 1430887"/>
                <a:gd name="connsiteX376" fmla="*/ 353285 w 598013"/>
                <a:gd name="connsiteY376" fmla="*/ 1011999 h 1430887"/>
                <a:gd name="connsiteX377" fmla="*/ 356142 w 598013"/>
                <a:gd name="connsiteY377" fmla="*/ 1005334 h 1430887"/>
                <a:gd name="connsiteX378" fmla="*/ 362808 w 598013"/>
                <a:gd name="connsiteY378" fmla="*/ 1001526 h 1430887"/>
                <a:gd name="connsiteX379" fmla="*/ 365665 w 598013"/>
                <a:gd name="connsiteY379" fmla="*/ 997718 h 1430887"/>
                <a:gd name="connsiteX380" fmla="*/ 372330 w 598013"/>
                <a:gd name="connsiteY380" fmla="*/ 997718 h 1430887"/>
                <a:gd name="connsiteX381" fmla="*/ 372330 w 598013"/>
                <a:gd name="connsiteY381" fmla="*/ 991054 h 1430887"/>
                <a:gd name="connsiteX382" fmla="*/ 358999 w 598013"/>
                <a:gd name="connsiteY382" fmla="*/ 991054 h 1430887"/>
                <a:gd name="connsiteX383" fmla="*/ 352333 w 598013"/>
                <a:gd name="connsiteY383" fmla="*/ 987246 h 1430887"/>
                <a:gd name="connsiteX384" fmla="*/ 348524 w 598013"/>
                <a:gd name="connsiteY384" fmla="*/ 983438 h 1430887"/>
                <a:gd name="connsiteX385" fmla="*/ 348524 w 598013"/>
                <a:gd name="connsiteY385" fmla="*/ 979630 h 1430887"/>
                <a:gd name="connsiteX386" fmla="*/ 355190 w 598013"/>
                <a:gd name="connsiteY386" fmla="*/ 975821 h 1430887"/>
                <a:gd name="connsiteX387" fmla="*/ 361855 w 598013"/>
                <a:gd name="connsiteY387" fmla="*/ 975821 h 1430887"/>
                <a:gd name="connsiteX388" fmla="*/ 381853 w 598013"/>
                <a:gd name="connsiteY388" fmla="*/ 986294 h 1430887"/>
                <a:gd name="connsiteX389" fmla="*/ 385662 w 598013"/>
                <a:gd name="connsiteY389" fmla="*/ 990102 h 1430887"/>
                <a:gd name="connsiteX390" fmla="*/ 388519 w 598013"/>
                <a:gd name="connsiteY390" fmla="*/ 990102 h 1430887"/>
                <a:gd name="connsiteX391" fmla="*/ 392328 w 598013"/>
                <a:gd name="connsiteY391" fmla="*/ 986294 h 1430887"/>
                <a:gd name="connsiteX392" fmla="*/ 398993 w 598013"/>
                <a:gd name="connsiteY392" fmla="*/ 982486 h 1430887"/>
                <a:gd name="connsiteX393" fmla="*/ 398993 w 598013"/>
                <a:gd name="connsiteY393" fmla="*/ 968205 h 1430887"/>
                <a:gd name="connsiteX394" fmla="*/ 396136 w 598013"/>
                <a:gd name="connsiteY394" fmla="*/ 961541 h 1430887"/>
                <a:gd name="connsiteX395" fmla="*/ 386614 w 598013"/>
                <a:gd name="connsiteY395" fmla="*/ 951069 h 1430887"/>
                <a:gd name="connsiteX396" fmla="*/ 379948 w 598013"/>
                <a:gd name="connsiteY396" fmla="*/ 951069 h 1430887"/>
                <a:gd name="connsiteX397" fmla="*/ 376139 w 598013"/>
                <a:gd name="connsiteY397" fmla="*/ 954877 h 1430887"/>
                <a:gd name="connsiteX398" fmla="*/ 376139 w 598013"/>
                <a:gd name="connsiteY398" fmla="*/ 965349 h 1430887"/>
                <a:gd name="connsiteX399" fmla="*/ 372330 w 598013"/>
                <a:gd name="connsiteY399" fmla="*/ 969158 h 1430887"/>
                <a:gd name="connsiteX400" fmla="*/ 362808 w 598013"/>
                <a:gd name="connsiteY400" fmla="*/ 969158 h 1430887"/>
                <a:gd name="connsiteX401" fmla="*/ 356142 w 598013"/>
                <a:gd name="connsiteY401" fmla="*/ 965349 h 1430887"/>
                <a:gd name="connsiteX402" fmla="*/ 353285 w 598013"/>
                <a:gd name="connsiteY402" fmla="*/ 961541 h 1430887"/>
                <a:gd name="connsiteX403" fmla="*/ 353285 w 598013"/>
                <a:gd name="connsiteY403" fmla="*/ 957733 h 1430887"/>
                <a:gd name="connsiteX404" fmla="*/ 333288 w 598013"/>
                <a:gd name="connsiteY404" fmla="*/ 957733 h 1430887"/>
                <a:gd name="connsiteX405" fmla="*/ 330431 w 598013"/>
                <a:gd name="connsiteY405" fmla="*/ 953925 h 1430887"/>
                <a:gd name="connsiteX406" fmla="*/ 330431 w 598013"/>
                <a:gd name="connsiteY406" fmla="*/ 918700 h 1430887"/>
                <a:gd name="connsiteX407" fmla="*/ 326622 w 598013"/>
                <a:gd name="connsiteY407" fmla="*/ 914892 h 1430887"/>
                <a:gd name="connsiteX408" fmla="*/ 323765 w 598013"/>
                <a:gd name="connsiteY408" fmla="*/ 908228 h 1430887"/>
                <a:gd name="connsiteX409" fmla="*/ 319956 w 598013"/>
                <a:gd name="connsiteY409" fmla="*/ 897756 h 1430887"/>
                <a:gd name="connsiteX410" fmla="*/ 319956 w 598013"/>
                <a:gd name="connsiteY410" fmla="*/ 891092 h 1430887"/>
                <a:gd name="connsiteX411" fmla="*/ 323765 w 598013"/>
                <a:gd name="connsiteY411" fmla="*/ 887284 h 1430887"/>
                <a:gd name="connsiteX412" fmla="*/ 326622 w 598013"/>
                <a:gd name="connsiteY412" fmla="*/ 887284 h 1430887"/>
                <a:gd name="connsiteX413" fmla="*/ 330431 w 598013"/>
                <a:gd name="connsiteY413" fmla="*/ 891092 h 1430887"/>
                <a:gd name="connsiteX414" fmla="*/ 337097 w 598013"/>
                <a:gd name="connsiteY414" fmla="*/ 891092 h 1430887"/>
                <a:gd name="connsiteX415" fmla="*/ 340906 w 598013"/>
                <a:gd name="connsiteY415" fmla="*/ 894900 h 1430887"/>
                <a:gd name="connsiteX416" fmla="*/ 347572 w 598013"/>
                <a:gd name="connsiteY416" fmla="*/ 898708 h 1430887"/>
                <a:gd name="connsiteX417" fmla="*/ 367569 w 598013"/>
                <a:gd name="connsiteY417" fmla="*/ 905372 h 1430887"/>
                <a:gd name="connsiteX418" fmla="*/ 377091 w 598013"/>
                <a:gd name="connsiteY418" fmla="*/ 912036 h 1430887"/>
                <a:gd name="connsiteX419" fmla="*/ 386614 w 598013"/>
                <a:gd name="connsiteY419" fmla="*/ 912036 h 1430887"/>
                <a:gd name="connsiteX420" fmla="*/ 396136 w 598013"/>
                <a:gd name="connsiteY420" fmla="*/ 908228 h 1430887"/>
                <a:gd name="connsiteX421" fmla="*/ 402802 w 598013"/>
                <a:gd name="connsiteY421" fmla="*/ 901564 h 1430887"/>
                <a:gd name="connsiteX422" fmla="*/ 409468 w 598013"/>
                <a:gd name="connsiteY422" fmla="*/ 897756 h 1430887"/>
                <a:gd name="connsiteX423" fmla="*/ 418990 w 598013"/>
                <a:gd name="connsiteY423" fmla="*/ 893948 h 1430887"/>
                <a:gd name="connsiteX424" fmla="*/ 421847 w 598013"/>
                <a:gd name="connsiteY424" fmla="*/ 890139 h 1430887"/>
                <a:gd name="connsiteX425" fmla="*/ 421847 w 598013"/>
                <a:gd name="connsiteY425" fmla="*/ 883476 h 1430887"/>
                <a:gd name="connsiteX426" fmla="*/ 415182 w 598013"/>
                <a:gd name="connsiteY426" fmla="*/ 879667 h 1430887"/>
                <a:gd name="connsiteX427" fmla="*/ 408516 w 598013"/>
                <a:gd name="connsiteY427" fmla="*/ 873003 h 1430887"/>
                <a:gd name="connsiteX428" fmla="*/ 401850 w 598013"/>
                <a:gd name="connsiteY428" fmla="*/ 869195 h 1430887"/>
                <a:gd name="connsiteX429" fmla="*/ 401850 w 598013"/>
                <a:gd name="connsiteY429" fmla="*/ 854915 h 1430887"/>
                <a:gd name="connsiteX430" fmla="*/ 404707 w 598013"/>
                <a:gd name="connsiteY430" fmla="*/ 848251 h 1430887"/>
                <a:gd name="connsiteX431" fmla="*/ 408516 w 598013"/>
                <a:gd name="connsiteY431" fmla="*/ 844443 h 1430887"/>
                <a:gd name="connsiteX432" fmla="*/ 408516 w 598013"/>
                <a:gd name="connsiteY432" fmla="*/ 837778 h 1430887"/>
                <a:gd name="connsiteX433" fmla="*/ 412325 w 598013"/>
                <a:gd name="connsiteY433" fmla="*/ 831115 h 1430887"/>
                <a:gd name="connsiteX434" fmla="*/ 405659 w 598013"/>
                <a:gd name="connsiteY434" fmla="*/ 824450 h 1430887"/>
                <a:gd name="connsiteX435" fmla="*/ 396136 w 598013"/>
                <a:gd name="connsiteY435" fmla="*/ 824450 h 1430887"/>
                <a:gd name="connsiteX436" fmla="*/ 392328 w 598013"/>
                <a:gd name="connsiteY436" fmla="*/ 810170 h 1430887"/>
                <a:gd name="connsiteX437" fmla="*/ 388519 w 598013"/>
                <a:gd name="connsiteY437" fmla="*/ 806362 h 1430887"/>
                <a:gd name="connsiteX438" fmla="*/ 388519 w 598013"/>
                <a:gd name="connsiteY438" fmla="*/ 799697 h 1430887"/>
                <a:gd name="connsiteX439" fmla="*/ 392328 w 598013"/>
                <a:gd name="connsiteY439" fmla="*/ 795890 h 1430887"/>
                <a:gd name="connsiteX440" fmla="*/ 396136 w 598013"/>
                <a:gd name="connsiteY440" fmla="*/ 795890 h 1430887"/>
                <a:gd name="connsiteX441" fmla="*/ 398993 w 598013"/>
                <a:gd name="connsiteY441" fmla="*/ 802554 h 1430887"/>
                <a:gd name="connsiteX442" fmla="*/ 402802 w 598013"/>
                <a:gd name="connsiteY442" fmla="*/ 806362 h 1430887"/>
                <a:gd name="connsiteX443" fmla="*/ 402802 w 598013"/>
                <a:gd name="connsiteY443" fmla="*/ 810170 h 1430887"/>
                <a:gd name="connsiteX444" fmla="*/ 405659 w 598013"/>
                <a:gd name="connsiteY444" fmla="*/ 816834 h 1430887"/>
                <a:gd name="connsiteX445" fmla="*/ 412325 w 598013"/>
                <a:gd name="connsiteY445" fmla="*/ 816834 h 1430887"/>
                <a:gd name="connsiteX446" fmla="*/ 408516 w 598013"/>
                <a:gd name="connsiteY446" fmla="*/ 806362 h 1430887"/>
                <a:gd name="connsiteX447" fmla="*/ 451367 w 598013"/>
                <a:gd name="connsiteY447" fmla="*/ 810170 h 1430887"/>
                <a:gd name="connsiteX448" fmla="*/ 454224 w 598013"/>
                <a:gd name="connsiteY448" fmla="*/ 806362 h 1430887"/>
                <a:gd name="connsiteX449" fmla="*/ 458033 w 598013"/>
                <a:gd name="connsiteY449" fmla="*/ 806362 h 1430887"/>
                <a:gd name="connsiteX450" fmla="*/ 460890 w 598013"/>
                <a:gd name="connsiteY450" fmla="*/ 802554 h 1430887"/>
                <a:gd name="connsiteX451" fmla="*/ 470412 w 598013"/>
                <a:gd name="connsiteY451" fmla="*/ 798746 h 1430887"/>
                <a:gd name="connsiteX452" fmla="*/ 486600 w 598013"/>
                <a:gd name="connsiteY452" fmla="*/ 794937 h 1430887"/>
                <a:gd name="connsiteX453" fmla="*/ 506598 w 598013"/>
                <a:gd name="connsiteY453" fmla="*/ 788274 h 1430887"/>
                <a:gd name="connsiteX454" fmla="*/ 529452 w 598013"/>
                <a:gd name="connsiteY454" fmla="*/ 781609 h 1430887"/>
                <a:gd name="connsiteX455" fmla="*/ 545640 w 598013"/>
                <a:gd name="connsiteY455" fmla="*/ 774945 h 1430887"/>
                <a:gd name="connsiteX456" fmla="*/ 552306 w 598013"/>
                <a:gd name="connsiteY456" fmla="*/ 771137 h 1430887"/>
                <a:gd name="connsiteX457" fmla="*/ 552306 w 598013"/>
                <a:gd name="connsiteY457" fmla="*/ 750193 h 1430887"/>
                <a:gd name="connsiteX458" fmla="*/ 561828 w 598013"/>
                <a:gd name="connsiteY458" fmla="*/ 743529 h 1430887"/>
                <a:gd name="connsiteX459" fmla="*/ 568494 w 598013"/>
                <a:gd name="connsiteY459" fmla="*/ 712112 h 1430887"/>
                <a:gd name="connsiteX460" fmla="*/ 564685 w 598013"/>
                <a:gd name="connsiteY460" fmla="*/ 697832 h 1430887"/>
                <a:gd name="connsiteX461" fmla="*/ 564685 w 598013"/>
                <a:gd name="connsiteY461" fmla="*/ 683551 h 1430887"/>
                <a:gd name="connsiteX462" fmla="*/ 563733 w 598013"/>
                <a:gd name="connsiteY462" fmla="*/ 683551 h 1430887"/>
                <a:gd name="connsiteX463" fmla="*/ 559924 w 598013"/>
                <a:gd name="connsiteY463" fmla="*/ 679743 h 1430887"/>
                <a:gd name="connsiteX464" fmla="*/ 546592 w 598013"/>
                <a:gd name="connsiteY464" fmla="*/ 673079 h 1430887"/>
                <a:gd name="connsiteX465" fmla="*/ 539926 w 598013"/>
                <a:gd name="connsiteY465" fmla="*/ 673079 h 1430887"/>
                <a:gd name="connsiteX466" fmla="*/ 536118 w 598013"/>
                <a:gd name="connsiteY466" fmla="*/ 669271 h 1430887"/>
                <a:gd name="connsiteX467" fmla="*/ 533261 w 598013"/>
                <a:gd name="connsiteY467" fmla="*/ 669271 h 1430887"/>
                <a:gd name="connsiteX468" fmla="*/ 529452 w 598013"/>
                <a:gd name="connsiteY468" fmla="*/ 665463 h 1430887"/>
                <a:gd name="connsiteX469" fmla="*/ 538974 w 598013"/>
                <a:gd name="connsiteY469" fmla="*/ 654991 h 1430887"/>
                <a:gd name="connsiteX470" fmla="*/ 538974 w 598013"/>
                <a:gd name="connsiteY470" fmla="*/ 636902 h 1430887"/>
                <a:gd name="connsiteX471" fmla="*/ 535165 w 598013"/>
                <a:gd name="connsiteY471" fmla="*/ 630238 h 1430887"/>
                <a:gd name="connsiteX472" fmla="*/ 532309 w 598013"/>
                <a:gd name="connsiteY472" fmla="*/ 626430 h 1430887"/>
                <a:gd name="connsiteX473" fmla="*/ 518977 w 598013"/>
                <a:gd name="connsiteY473" fmla="*/ 619766 h 1430887"/>
                <a:gd name="connsiteX474" fmla="*/ 498980 w 598013"/>
                <a:gd name="connsiteY474" fmla="*/ 613102 h 1430887"/>
                <a:gd name="connsiteX475" fmla="*/ 492314 w 598013"/>
                <a:gd name="connsiteY475" fmla="*/ 609293 h 1430887"/>
                <a:gd name="connsiteX476" fmla="*/ 482791 w 598013"/>
                <a:gd name="connsiteY476" fmla="*/ 602630 h 1430887"/>
                <a:gd name="connsiteX477" fmla="*/ 476126 w 598013"/>
                <a:gd name="connsiteY477" fmla="*/ 595965 h 1430887"/>
                <a:gd name="connsiteX478" fmla="*/ 476126 w 598013"/>
                <a:gd name="connsiteY478" fmla="*/ 585493 h 1430887"/>
                <a:gd name="connsiteX479" fmla="*/ 479935 w 598013"/>
                <a:gd name="connsiteY479" fmla="*/ 578829 h 1430887"/>
                <a:gd name="connsiteX480" fmla="*/ 483744 w 598013"/>
                <a:gd name="connsiteY480" fmla="*/ 578829 h 1430887"/>
                <a:gd name="connsiteX481" fmla="*/ 483744 w 598013"/>
                <a:gd name="connsiteY481" fmla="*/ 575021 h 1430887"/>
                <a:gd name="connsiteX482" fmla="*/ 467555 w 598013"/>
                <a:gd name="connsiteY482" fmla="*/ 554076 h 1430887"/>
                <a:gd name="connsiteX483" fmla="*/ 467555 w 598013"/>
                <a:gd name="connsiteY483" fmla="*/ 525516 h 1430887"/>
                <a:gd name="connsiteX484" fmla="*/ 480887 w 598013"/>
                <a:gd name="connsiteY484" fmla="*/ 525516 h 1430887"/>
                <a:gd name="connsiteX485" fmla="*/ 484696 w 598013"/>
                <a:gd name="connsiteY485" fmla="*/ 521708 h 1430887"/>
                <a:gd name="connsiteX486" fmla="*/ 487553 w 598013"/>
                <a:gd name="connsiteY486" fmla="*/ 521708 h 1430887"/>
                <a:gd name="connsiteX487" fmla="*/ 487553 w 598013"/>
                <a:gd name="connsiteY487" fmla="*/ 517899 h 1430887"/>
                <a:gd name="connsiteX488" fmla="*/ 484696 w 598013"/>
                <a:gd name="connsiteY488" fmla="*/ 511235 h 1430887"/>
                <a:gd name="connsiteX489" fmla="*/ 478030 w 598013"/>
                <a:gd name="connsiteY489" fmla="*/ 507427 h 1430887"/>
                <a:gd name="connsiteX490" fmla="*/ 475173 w 598013"/>
                <a:gd name="connsiteY490" fmla="*/ 500763 h 1430887"/>
                <a:gd name="connsiteX491" fmla="*/ 471364 w 598013"/>
                <a:gd name="connsiteY491" fmla="*/ 496955 h 1430887"/>
                <a:gd name="connsiteX492" fmla="*/ 478030 w 598013"/>
                <a:gd name="connsiteY492" fmla="*/ 486483 h 1430887"/>
                <a:gd name="connsiteX493" fmla="*/ 471364 w 598013"/>
                <a:gd name="connsiteY493" fmla="*/ 479819 h 1430887"/>
                <a:gd name="connsiteX494" fmla="*/ 468508 w 598013"/>
                <a:gd name="connsiteY494" fmla="*/ 473154 h 1430887"/>
                <a:gd name="connsiteX495" fmla="*/ 464699 w 598013"/>
                <a:gd name="connsiteY495" fmla="*/ 469347 h 1430887"/>
                <a:gd name="connsiteX496" fmla="*/ 471364 w 598013"/>
                <a:gd name="connsiteY496" fmla="*/ 462682 h 1430887"/>
                <a:gd name="connsiteX497" fmla="*/ 480887 w 598013"/>
                <a:gd name="connsiteY497" fmla="*/ 462682 h 1430887"/>
                <a:gd name="connsiteX498" fmla="*/ 468508 w 598013"/>
                <a:gd name="connsiteY498" fmla="*/ 452210 h 1430887"/>
                <a:gd name="connsiteX499" fmla="*/ 468508 w 598013"/>
                <a:gd name="connsiteY499" fmla="*/ 432218 h 1430887"/>
                <a:gd name="connsiteX500" fmla="*/ 481839 w 598013"/>
                <a:gd name="connsiteY500" fmla="*/ 425553 h 1430887"/>
                <a:gd name="connsiteX501" fmla="*/ 478030 w 598013"/>
                <a:gd name="connsiteY501" fmla="*/ 425553 h 1430887"/>
                <a:gd name="connsiteX502" fmla="*/ 464699 w 598013"/>
                <a:gd name="connsiteY502" fmla="*/ 411273 h 1430887"/>
                <a:gd name="connsiteX503" fmla="*/ 464699 w 598013"/>
                <a:gd name="connsiteY503" fmla="*/ 407465 h 1430887"/>
                <a:gd name="connsiteX504" fmla="*/ 474221 w 598013"/>
                <a:gd name="connsiteY504" fmla="*/ 396993 h 1430887"/>
                <a:gd name="connsiteX505" fmla="*/ 474221 w 598013"/>
                <a:gd name="connsiteY505" fmla="*/ 390328 h 1430887"/>
                <a:gd name="connsiteX506" fmla="*/ 477078 w 598013"/>
                <a:gd name="connsiteY506" fmla="*/ 383665 h 1430887"/>
                <a:gd name="connsiteX507" fmla="*/ 477078 w 598013"/>
                <a:gd name="connsiteY507" fmla="*/ 377000 h 1430887"/>
                <a:gd name="connsiteX508" fmla="*/ 480887 w 598013"/>
                <a:gd name="connsiteY508" fmla="*/ 373192 h 1430887"/>
                <a:gd name="connsiteX509" fmla="*/ 490409 w 598013"/>
                <a:gd name="connsiteY509" fmla="*/ 373192 h 1430887"/>
                <a:gd name="connsiteX510" fmla="*/ 493266 w 598013"/>
                <a:gd name="connsiteY510" fmla="*/ 369384 h 1430887"/>
                <a:gd name="connsiteX511" fmla="*/ 497075 w 598013"/>
                <a:gd name="connsiteY511" fmla="*/ 362720 h 1430887"/>
                <a:gd name="connsiteX512" fmla="*/ 500884 w 598013"/>
                <a:gd name="connsiteY512" fmla="*/ 358912 h 1430887"/>
                <a:gd name="connsiteX513" fmla="*/ 500884 w 598013"/>
                <a:gd name="connsiteY513" fmla="*/ 344631 h 1430887"/>
                <a:gd name="connsiteX514" fmla="*/ 507550 w 598013"/>
                <a:gd name="connsiteY514" fmla="*/ 344631 h 1430887"/>
                <a:gd name="connsiteX515" fmla="*/ 517072 w 598013"/>
                <a:gd name="connsiteY515" fmla="*/ 334159 h 1430887"/>
                <a:gd name="connsiteX516" fmla="*/ 517072 w 598013"/>
                <a:gd name="connsiteY516" fmla="*/ 327495 h 1430887"/>
                <a:gd name="connsiteX517" fmla="*/ 519929 w 598013"/>
                <a:gd name="connsiteY517" fmla="*/ 320831 h 1430887"/>
                <a:gd name="connsiteX518" fmla="*/ 521834 w 598013"/>
                <a:gd name="connsiteY518" fmla="*/ 313215 h 143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Lst>
              <a:rect l="l" t="t" r="r" b="b"/>
              <a:pathLst>
                <a:path w="598013" h="1430887">
                  <a:moveTo>
                    <a:pt x="508502" y="597869"/>
                  </a:moveTo>
                  <a:lnTo>
                    <a:pt x="515168" y="597869"/>
                  </a:lnTo>
                  <a:lnTo>
                    <a:pt x="508502" y="594061"/>
                  </a:lnTo>
                  <a:lnTo>
                    <a:pt x="508502" y="597869"/>
                  </a:lnTo>
                  <a:close/>
                  <a:moveTo>
                    <a:pt x="521834" y="313215"/>
                  </a:moveTo>
                  <a:lnTo>
                    <a:pt x="535165" y="309407"/>
                  </a:lnTo>
                  <a:lnTo>
                    <a:pt x="538022" y="295126"/>
                  </a:lnTo>
                  <a:lnTo>
                    <a:pt x="541831" y="291319"/>
                  </a:lnTo>
                  <a:lnTo>
                    <a:pt x="541831" y="280846"/>
                  </a:lnTo>
                  <a:lnTo>
                    <a:pt x="561828" y="280846"/>
                  </a:lnTo>
                  <a:lnTo>
                    <a:pt x="561828" y="270374"/>
                  </a:lnTo>
                  <a:lnTo>
                    <a:pt x="565637" y="263710"/>
                  </a:lnTo>
                  <a:lnTo>
                    <a:pt x="568494" y="259902"/>
                  </a:lnTo>
                  <a:lnTo>
                    <a:pt x="598014" y="249429"/>
                  </a:lnTo>
                  <a:lnTo>
                    <a:pt x="598014" y="228485"/>
                  </a:lnTo>
                  <a:lnTo>
                    <a:pt x="594205" y="218013"/>
                  </a:lnTo>
                  <a:lnTo>
                    <a:pt x="594205" y="200877"/>
                  </a:lnTo>
                  <a:lnTo>
                    <a:pt x="591348" y="197068"/>
                  </a:lnTo>
                  <a:lnTo>
                    <a:pt x="587539" y="197068"/>
                  </a:lnTo>
                  <a:lnTo>
                    <a:pt x="587539" y="190404"/>
                  </a:lnTo>
                  <a:lnTo>
                    <a:pt x="580873" y="176124"/>
                  </a:lnTo>
                  <a:lnTo>
                    <a:pt x="577064" y="172316"/>
                  </a:lnTo>
                  <a:lnTo>
                    <a:pt x="567542" y="172316"/>
                  </a:lnTo>
                  <a:lnTo>
                    <a:pt x="564685" y="176124"/>
                  </a:lnTo>
                  <a:lnTo>
                    <a:pt x="558019" y="179932"/>
                  </a:lnTo>
                  <a:lnTo>
                    <a:pt x="558019" y="225629"/>
                  </a:lnTo>
                  <a:lnTo>
                    <a:pt x="551354" y="229437"/>
                  </a:lnTo>
                  <a:lnTo>
                    <a:pt x="547544" y="236101"/>
                  </a:lnTo>
                  <a:lnTo>
                    <a:pt x="540879" y="239909"/>
                  </a:lnTo>
                  <a:lnTo>
                    <a:pt x="537070" y="243717"/>
                  </a:lnTo>
                  <a:lnTo>
                    <a:pt x="535165" y="243717"/>
                  </a:lnTo>
                  <a:lnTo>
                    <a:pt x="528499" y="250382"/>
                  </a:lnTo>
                  <a:lnTo>
                    <a:pt x="521834" y="264662"/>
                  </a:lnTo>
                  <a:lnTo>
                    <a:pt x="518977" y="268470"/>
                  </a:lnTo>
                  <a:lnTo>
                    <a:pt x="518977" y="264662"/>
                  </a:lnTo>
                  <a:lnTo>
                    <a:pt x="515168" y="260854"/>
                  </a:lnTo>
                  <a:lnTo>
                    <a:pt x="508502" y="260854"/>
                  </a:lnTo>
                  <a:lnTo>
                    <a:pt x="504693" y="264662"/>
                  </a:lnTo>
                  <a:lnTo>
                    <a:pt x="504693" y="275134"/>
                  </a:lnTo>
                  <a:lnTo>
                    <a:pt x="498027" y="264662"/>
                  </a:lnTo>
                  <a:lnTo>
                    <a:pt x="464699" y="264662"/>
                  </a:lnTo>
                  <a:lnTo>
                    <a:pt x="455176" y="260854"/>
                  </a:lnTo>
                  <a:lnTo>
                    <a:pt x="448510" y="257045"/>
                  </a:lnTo>
                  <a:lnTo>
                    <a:pt x="445654" y="253238"/>
                  </a:lnTo>
                  <a:lnTo>
                    <a:pt x="438988" y="249429"/>
                  </a:lnTo>
                  <a:lnTo>
                    <a:pt x="436131" y="249429"/>
                  </a:lnTo>
                  <a:lnTo>
                    <a:pt x="429465" y="253238"/>
                  </a:lnTo>
                  <a:lnTo>
                    <a:pt x="416134" y="253238"/>
                  </a:lnTo>
                  <a:lnTo>
                    <a:pt x="413277" y="249429"/>
                  </a:lnTo>
                  <a:lnTo>
                    <a:pt x="413277" y="242765"/>
                  </a:lnTo>
                  <a:lnTo>
                    <a:pt x="416134" y="236101"/>
                  </a:lnTo>
                  <a:lnTo>
                    <a:pt x="419943" y="232293"/>
                  </a:lnTo>
                  <a:lnTo>
                    <a:pt x="422800" y="225629"/>
                  </a:lnTo>
                  <a:lnTo>
                    <a:pt x="426609" y="221821"/>
                  </a:lnTo>
                  <a:lnTo>
                    <a:pt x="426609" y="200877"/>
                  </a:lnTo>
                  <a:lnTo>
                    <a:pt x="436131" y="200877"/>
                  </a:lnTo>
                  <a:lnTo>
                    <a:pt x="438988" y="197068"/>
                  </a:lnTo>
                  <a:lnTo>
                    <a:pt x="438988" y="193260"/>
                  </a:lnTo>
                  <a:lnTo>
                    <a:pt x="436131" y="186596"/>
                  </a:lnTo>
                  <a:lnTo>
                    <a:pt x="432322" y="182788"/>
                  </a:lnTo>
                  <a:lnTo>
                    <a:pt x="436131" y="176124"/>
                  </a:lnTo>
                  <a:lnTo>
                    <a:pt x="438988" y="172316"/>
                  </a:lnTo>
                  <a:lnTo>
                    <a:pt x="438988" y="165652"/>
                  </a:lnTo>
                  <a:lnTo>
                    <a:pt x="442797" y="161843"/>
                  </a:lnTo>
                  <a:lnTo>
                    <a:pt x="438988" y="158036"/>
                  </a:lnTo>
                  <a:lnTo>
                    <a:pt x="432322" y="154227"/>
                  </a:lnTo>
                  <a:lnTo>
                    <a:pt x="422800" y="150420"/>
                  </a:lnTo>
                  <a:lnTo>
                    <a:pt x="416134" y="146611"/>
                  </a:lnTo>
                  <a:lnTo>
                    <a:pt x="409468" y="146611"/>
                  </a:lnTo>
                  <a:lnTo>
                    <a:pt x="405659" y="142803"/>
                  </a:lnTo>
                  <a:lnTo>
                    <a:pt x="385662" y="132331"/>
                  </a:lnTo>
                  <a:lnTo>
                    <a:pt x="376139" y="125667"/>
                  </a:lnTo>
                  <a:lnTo>
                    <a:pt x="369474" y="121859"/>
                  </a:lnTo>
                  <a:lnTo>
                    <a:pt x="365665" y="118051"/>
                  </a:lnTo>
                  <a:lnTo>
                    <a:pt x="363760" y="118051"/>
                  </a:lnTo>
                  <a:lnTo>
                    <a:pt x="359951" y="114243"/>
                  </a:lnTo>
                  <a:lnTo>
                    <a:pt x="353285" y="110435"/>
                  </a:lnTo>
                  <a:lnTo>
                    <a:pt x="349476" y="106626"/>
                  </a:lnTo>
                  <a:lnTo>
                    <a:pt x="342810" y="102818"/>
                  </a:lnTo>
                  <a:lnTo>
                    <a:pt x="326622" y="102818"/>
                  </a:lnTo>
                  <a:lnTo>
                    <a:pt x="306625" y="92346"/>
                  </a:lnTo>
                  <a:lnTo>
                    <a:pt x="302816" y="88538"/>
                  </a:lnTo>
                  <a:lnTo>
                    <a:pt x="299007" y="88538"/>
                  </a:lnTo>
                  <a:lnTo>
                    <a:pt x="296150" y="78066"/>
                  </a:lnTo>
                  <a:lnTo>
                    <a:pt x="289485" y="74258"/>
                  </a:lnTo>
                  <a:lnTo>
                    <a:pt x="279962" y="63785"/>
                  </a:lnTo>
                  <a:lnTo>
                    <a:pt x="266630" y="57121"/>
                  </a:lnTo>
                  <a:lnTo>
                    <a:pt x="263774" y="53313"/>
                  </a:lnTo>
                  <a:lnTo>
                    <a:pt x="259965" y="46649"/>
                  </a:lnTo>
                  <a:lnTo>
                    <a:pt x="253299" y="42841"/>
                  </a:lnTo>
                  <a:lnTo>
                    <a:pt x="249490" y="36177"/>
                  </a:lnTo>
                  <a:lnTo>
                    <a:pt x="246633" y="32369"/>
                  </a:lnTo>
                  <a:lnTo>
                    <a:pt x="246633" y="32369"/>
                  </a:lnTo>
                  <a:lnTo>
                    <a:pt x="237111" y="21896"/>
                  </a:lnTo>
                  <a:lnTo>
                    <a:pt x="217113" y="7616"/>
                  </a:lnTo>
                  <a:lnTo>
                    <a:pt x="177119" y="11424"/>
                  </a:lnTo>
                  <a:lnTo>
                    <a:pt x="170453" y="42841"/>
                  </a:lnTo>
                  <a:lnTo>
                    <a:pt x="154265" y="14280"/>
                  </a:lnTo>
                  <a:lnTo>
                    <a:pt x="125697" y="14280"/>
                  </a:lnTo>
                  <a:lnTo>
                    <a:pt x="116175" y="10472"/>
                  </a:lnTo>
                  <a:lnTo>
                    <a:pt x="109509" y="10472"/>
                  </a:lnTo>
                  <a:lnTo>
                    <a:pt x="96177" y="3808"/>
                  </a:lnTo>
                  <a:lnTo>
                    <a:pt x="92368" y="0"/>
                  </a:lnTo>
                  <a:lnTo>
                    <a:pt x="85703" y="14280"/>
                  </a:lnTo>
                  <a:lnTo>
                    <a:pt x="72371" y="18088"/>
                  </a:lnTo>
                  <a:lnTo>
                    <a:pt x="72371" y="28561"/>
                  </a:lnTo>
                  <a:lnTo>
                    <a:pt x="65706" y="28561"/>
                  </a:lnTo>
                  <a:lnTo>
                    <a:pt x="65706" y="45697"/>
                  </a:lnTo>
                  <a:lnTo>
                    <a:pt x="59040" y="45697"/>
                  </a:lnTo>
                  <a:lnTo>
                    <a:pt x="65706" y="56169"/>
                  </a:lnTo>
                  <a:lnTo>
                    <a:pt x="59040" y="105674"/>
                  </a:lnTo>
                  <a:lnTo>
                    <a:pt x="55231" y="105674"/>
                  </a:lnTo>
                  <a:lnTo>
                    <a:pt x="52374" y="109482"/>
                  </a:lnTo>
                  <a:lnTo>
                    <a:pt x="45708" y="113290"/>
                  </a:lnTo>
                  <a:lnTo>
                    <a:pt x="36186" y="117098"/>
                  </a:lnTo>
                  <a:lnTo>
                    <a:pt x="29520" y="123763"/>
                  </a:lnTo>
                  <a:lnTo>
                    <a:pt x="22854" y="127571"/>
                  </a:lnTo>
                  <a:lnTo>
                    <a:pt x="19045" y="134235"/>
                  </a:lnTo>
                  <a:lnTo>
                    <a:pt x="15236" y="138043"/>
                  </a:lnTo>
                  <a:lnTo>
                    <a:pt x="15236" y="141851"/>
                  </a:lnTo>
                  <a:lnTo>
                    <a:pt x="19045" y="145659"/>
                  </a:lnTo>
                  <a:lnTo>
                    <a:pt x="25711" y="149467"/>
                  </a:lnTo>
                  <a:lnTo>
                    <a:pt x="32377" y="149467"/>
                  </a:lnTo>
                  <a:lnTo>
                    <a:pt x="32377" y="153275"/>
                  </a:lnTo>
                  <a:lnTo>
                    <a:pt x="20950" y="165652"/>
                  </a:lnTo>
                  <a:lnTo>
                    <a:pt x="20950" y="176124"/>
                  </a:lnTo>
                  <a:lnTo>
                    <a:pt x="24759" y="179932"/>
                  </a:lnTo>
                  <a:lnTo>
                    <a:pt x="31424" y="183740"/>
                  </a:lnTo>
                  <a:lnTo>
                    <a:pt x="38090" y="190404"/>
                  </a:lnTo>
                  <a:lnTo>
                    <a:pt x="40947" y="197068"/>
                  </a:lnTo>
                  <a:lnTo>
                    <a:pt x="38090" y="200877"/>
                  </a:lnTo>
                  <a:lnTo>
                    <a:pt x="34281" y="207541"/>
                  </a:lnTo>
                  <a:lnTo>
                    <a:pt x="27616" y="214204"/>
                  </a:lnTo>
                  <a:lnTo>
                    <a:pt x="27616" y="214204"/>
                  </a:lnTo>
                  <a:lnTo>
                    <a:pt x="31424" y="218013"/>
                  </a:lnTo>
                  <a:lnTo>
                    <a:pt x="44756" y="224677"/>
                  </a:lnTo>
                  <a:lnTo>
                    <a:pt x="48565" y="231341"/>
                  </a:lnTo>
                  <a:lnTo>
                    <a:pt x="48565" y="238005"/>
                  </a:lnTo>
                  <a:lnTo>
                    <a:pt x="41899" y="241813"/>
                  </a:lnTo>
                  <a:lnTo>
                    <a:pt x="39042" y="245622"/>
                  </a:lnTo>
                  <a:lnTo>
                    <a:pt x="29520" y="245622"/>
                  </a:lnTo>
                  <a:lnTo>
                    <a:pt x="29520" y="252285"/>
                  </a:lnTo>
                  <a:lnTo>
                    <a:pt x="26663" y="262758"/>
                  </a:lnTo>
                  <a:lnTo>
                    <a:pt x="26663" y="269422"/>
                  </a:lnTo>
                  <a:lnTo>
                    <a:pt x="22854" y="276086"/>
                  </a:lnTo>
                  <a:lnTo>
                    <a:pt x="22854" y="282750"/>
                  </a:lnTo>
                  <a:lnTo>
                    <a:pt x="16188" y="289414"/>
                  </a:lnTo>
                  <a:lnTo>
                    <a:pt x="12379" y="296079"/>
                  </a:lnTo>
                  <a:lnTo>
                    <a:pt x="9523" y="299886"/>
                  </a:lnTo>
                  <a:lnTo>
                    <a:pt x="9523" y="338920"/>
                  </a:lnTo>
                  <a:lnTo>
                    <a:pt x="2857" y="345584"/>
                  </a:lnTo>
                  <a:lnTo>
                    <a:pt x="2857" y="352248"/>
                  </a:lnTo>
                  <a:lnTo>
                    <a:pt x="9523" y="366528"/>
                  </a:lnTo>
                  <a:lnTo>
                    <a:pt x="16188" y="387472"/>
                  </a:lnTo>
                  <a:lnTo>
                    <a:pt x="19045" y="394137"/>
                  </a:lnTo>
                  <a:lnTo>
                    <a:pt x="19045" y="397945"/>
                  </a:lnTo>
                  <a:lnTo>
                    <a:pt x="5714" y="397945"/>
                  </a:lnTo>
                  <a:lnTo>
                    <a:pt x="9523" y="429362"/>
                  </a:lnTo>
                  <a:lnTo>
                    <a:pt x="2857" y="433169"/>
                  </a:lnTo>
                  <a:lnTo>
                    <a:pt x="0" y="433169"/>
                  </a:lnTo>
                  <a:lnTo>
                    <a:pt x="0" y="447450"/>
                  </a:lnTo>
                  <a:lnTo>
                    <a:pt x="2857" y="451258"/>
                  </a:lnTo>
                  <a:lnTo>
                    <a:pt x="2857" y="455066"/>
                  </a:lnTo>
                  <a:lnTo>
                    <a:pt x="9523" y="458874"/>
                  </a:lnTo>
                  <a:lnTo>
                    <a:pt x="19045" y="469347"/>
                  </a:lnTo>
                  <a:lnTo>
                    <a:pt x="19045" y="476010"/>
                  </a:lnTo>
                  <a:lnTo>
                    <a:pt x="16188" y="479819"/>
                  </a:lnTo>
                  <a:lnTo>
                    <a:pt x="16188" y="483627"/>
                  </a:lnTo>
                  <a:lnTo>
                    <a:pt x="25711" y="494099"/>
                  </a:lnTo>
                  <a:lnTo>
                    <a:pt x="32377" y="511235"/>
                  </a:lnTo>
                  <a:lnTo>
                    <a:pt x="35233" y="517899"/>
                  </a:lnTo>
                  <a:lnTo>
                    <a:pt x="32377" y="521708"/>
                  </a:lnTo>
                  <a:lnTo>
                    <a:pt x="32377" y="528371"/>
                  </a:lnTo>
                  <a:lnTo>
                    <a:pt x="39042" y="535036"/>
                  </a:lnTo>
                  <a:lnTo>
                    <a:pt x="52374" y="535036"/>
                  </a:lnTo>
                  <a:lnTo>
                    <a:pt x="56183" y="559789"/>
                  </a:lnTo>
                  <a:lnTo>
                    <a:pt x="59040" y="566452"/>
                  </a:lnTo>
                  <a:lnTo>
                    <a:pt x="62849" y="570261"/>
                  </a:lnTo>
                  <a:lnTo>
                    <a:pt x="66658" y="576925"/>
                  </a:lnTo>
                  <a:lnTo>
                    <a:pt x="66658" y="580733"/>
                  </a:lnTo>
                  <a:lnTo>
                    <a:pt x="57135" y="591205"/>
                  </a:lnTo>
                  <a:lnTo>
                    <a:pt x="57135" y="605486"/>
                  </a:lnTo>
                  <a:lnTo>
                    <a:pt x="53326" y="615958"/>
                  </a:lnTo>
                  <a:lnTo>
                    <a:pt x="53326" y="633094"/>
                  </a:lnTo>
                  <a:lnTo>
                    <a:pt x="46661" y="633094"/>
                  </a:lnTo>
                  <a:lnTo>
                    <a:pt x="50469" y="636902"/>
                  </a:lnTo>
                  <a:lnTo>
                    <a:pt x="53326" y="643566"/>
                  </a:lnTo>
                  <a:lnTo>
                    <a:pt x="57135" y="647374"/>
                  </a:lnTo>
                  <a:lnTo>
                    <a:pt x="59992" y="654038"/>
                  </a:lnTo>
                  <a:lnTo>
                    <a:pt x="63801" y="657847"/>
                  </a:lnTo>
                  <a:lnTo>
                    <a:pt x="63801" y="664511"/>
                  </a:lnTo>
                  <a:lnTo>
                    <a:pt x="59992" y="671175"/>
                  </a:lnTo>
                  <a:lnTo>
                    <a:pt x="59992" y="674983"/>
                  </a:lnTo>
                  <a:lnTo>
                    <a:pt x="57135" y="685455"/>
                  </a:lnTo>
                  <a:lnTo>
                    <a:pt x="43804" y="689263"/>
                  </a:lnTo>
                  <a:lnTo>
                    <a:pt x="43804" y="693072"/>
                  </a:lnTo>
                  <a:lnTo>
                    <a:pt x="47613" y="696879"/>
                  </a:lnTo>
                  <a:lnTo>
                    <a:pt x="47613" y="703544"/>
                  </a:lnTo>
                  <a:lnTo>
                    <a:pt x="51422" y="714016"/>
                  </a:lnTo>
                  <a:lnTo>
                    <a:pt x="54278" y="720680"/>
                  </a:lnTo>
                  <a:lnTo>
                    <a:pt x="54278" y="749240"/>
                  </a:lnTo>
                  <a:lnTo>
                    <a:pt x="70467" y="763521"/>
                  </a:lnTo>
                  <a:lnTo>
                    <a:pt x="70467" y="773993"/>
                  </a:lnTo>
                  <a:lnTo>
                    <a:pt x="74276" y="773993"/>
                  </a:lnTo>
                  <a:lnTo>
                    <a:pt x="83798" y="784465"/>
                  </a:lnTo>
                  <a:lnTo>
                    <a:pt x="83798" y="788274"/>
                  </a:lnTo>
                  <a:lnTo>
                    <a:pt x="79989" y="794937"/>
                  </a:lnTo>
                  <a:lnTo>
                    <a:pt x="73323" y="798746"/>
                  </a:lnTo>
                  <a:lnTo>
                    <a:pt x="69514" y="802554"/>
                  </a:lnTo>
                  <a:lnTo>
                    <a:pt x="66658" y="802554"/>
                  </a:lnTo>
                  <a:lnTo>
                    <a:pt x="73323" y="827306"/>
                  </a:lnTo>
                  <a:lnTo>
                    <a:pt x="63801" y="833971"/>
                  </a:lnTo>
                  <a:lnTo>
                    <a:pt x="73323" y="844443"/>
                  </a:lnTo>
                  <a:lnTo>
                    <a:pt x="73323" y="848251"/>
                  </a:lnTo>
                  <a:lnTo>
                    <a:pt x="69514" y="854915"/>
                  </a:lnTo>
                  <a:lnTo>
                    <a:pt x="69514" y="858723"/>
                  </a:lnTo>
                  <a:lnTo>
                    <a:pt x="79037" y="865387"/>
                  </a:lnTo>
                  <a:lnTo>
                    <a:pt x="79037" y="872051"/>
                  </a:lnTo>
                  <a:lnTo>
                    <a:pt x="75228" y="875859"/>
                  </a:lnTo>
                  <a:lnTo>
                    <a:pt x="75228" y="892996"/>
                  </a:lnTo>
                  <a:lnTo>
                    <a:pt x="79037" y="896804"/>
                  </a:lnTo>
                  <a:lnTo>
                    <a:pt x="82846" y="903468"/>
                  </a:lnTo>
                  <a:lnTo>
                    <a:pt x="82846" y="917748"/>
                  </a:lnTo>
                  <a:lnTo>
                    <a:pt x="85703" y="924413"/>
                  </a:lnTo>
                  <a:lnTo>
                    <a:pt x="95225" y="934885"/>
                  </a:lnTo>
                  <a:lnTo>
                    <a:pt x="101891" y="938693"/>
                  </a:lnTo>
                  <a:lnTo>
                    <a:pt x="108557" y="945357"/>
                  </a:lnTo>
                  <a:lnTo>
                    <a:pt x="105700" y="945357"/>
                  </a:lnTo>
                  <a:lnTo>
                    <a:pt x="99034" y="949165"/>
                  </a:lnTo>
                  <a:lnTo>
                    <a:pt x="95225" y="952973"/>
                  </a:lnTo>
                  <a:lnTo>
                    <a:pt x="95225" y="959637"/>
                  </a:lnTo>
                  <a:lnTo>
                    <a:pt x="99034" y="966301"/>
                  </a:lnTo>
                  <a:lnTo>
                    <a:pt x="99034" y="976774"/>
                  </a:lnTo>
                  <a:lnTo>
                    <a:pt x="101891" y="983438"/>
                  </a:lnTo>
                  <a:lnTo>
                    <a:pt x="101891" y="990102"/>
                  </a:lnTo>
                  <a:lnTo>
                    <a:pt x="105700" y="993910"/>
                  </a:lnTo>
                  <a:lnTo>
                    <a:pt x="119031" y="1000574"/>
                  </a:lnTo>
                  <a:lnTo>
                    <a:pt x="116175" y="1017711"/>
                  </a:lnTo>
                  <a:lnTo>
                    <a:pt x="119984" y="1017711"/>
                  </a:lnTo>
                  <a:lnTo>
                    <a:pt x="126650" y="1021519"/>
                  </a:lnTo>
                  <a:lnTo>
                    <a:pt x="130459" y="1025327"/>
                  </a:lnTo>
                  <a:lnTo>
                    <a:pt x="130459" y="1029135"/>
                  </a:lnTo>
                  <a:lnTo>
                    <a:pt x="134267" y="1035799"/>
                  </a:lnTo>
                  <a:lnTo>
                    <a:pt x="134267" y="1052935"/>
                  </a:lnTo>
                  <a:lnTo>
                    <a:pt x="140933" y="1059600"/>
                  </a:lnTo>
                  <a:lnTo>
                    <a:pt x="157121" y="1059600"/>
                  </a:lnTo>
                  <a:lnTo>
                    <a:pt x="163787" y="1063407"/>
                  </a:lnTo>
                  <a:lnTo>
                    <a:pt x="163787" y="1067216"/>
                  </a:lnTo>
                  <a:lnTo>
                    <a:pt x="159978" y="1071024"/>
                  </a:lnTo>
                  <a:lnTo>
                    <a:pt x="153312" y="1071024"/>
                  </a:lnTo>
                  <a:lnTo>
                    <a:pt x="146647" y="1074832"/>
                  </a:lnTo>
                  <a:lnTo>
                    <a:pt x="137124" y="1074832"/>
                  </a:lnTo>
                  <a:lnTo>
                    <a:pt x="140933" y="1078640"/>
                  </a:lnTo>
                  <a:lnTo>
                    <a:pt x="143790" y="1078640"/>
                  </a:lnTo>
                  <a:lnTo>
                    <a:pt x="150456" y="1082448"/>
                  </a:lnTo>
                  <a:lnTo>
                    <a:pt x="154265" y="1086256"/>
                  </a:lnTo>
                  <a:lnTo>
                    <a:pt x="160931" y="1086256"/>
                  </a:lnTo>
                  <a:lnTo>
                    <a:pt x="174262" y="1100537"/>
                  </a:lnTo>
                  <a:lnTo>
                    <a:pt x="170453" y="1104344"/>
                  </a:lnTo>
                  <a:lnTo>
                    <a:pt x="166644" y="1111009"/>
                  </a:lnTo>
                  <a:lnTo>
                    <a:pt x="159978" y="1117673"/>
                  </a:lnTo>
                  <a:lnTo>
                    <a:pt x="173310" y="1128145"/>
                  </a:lnTo>
                  <a:lnTo>
                    <a:pt x="169501" y="1142425"/>
                  </a:lnTo>
                  <a:lnTo>
                    <a:pt x="182832" y="1156705"/>
                  </a:lnTo>
                  <a:lnTo>
                    <a:pt x="179976" y="1177650"/>
                  </a:lnTo>
                  <a:lnTo>
                    <a:pt x="186641" y="1191930"/>
                  </a:lnTo>
                  <a:lnTo>
                    <a:pt x="179976" y="1195739"/>
                  </a:lnTo>
                  <a:lnTo>
                    <a:pt x="176166" y="1220491"/>
                  </a:lnTo>
                  <a:lnTo>
                    <a:pt x="179976" y="1220491"/>
                  </a:lnTo>
                  <a:lnTo>
                    <a:pt x="193307" y="1234771"/>
                  </a:lnTo>
                  <a:lnTo>
                    <a:pt x="193307" y="1238580"/>
                  </a:lnTo>
                  <a:lnTo>
                    <a:pt x="190450" y="1238580"/>
                  </a:lnTo>
                  <a:lnTo>
                    <a:pt x="183785" y="1242387"/>
                  </a:lnTo>
                  <a:lnTo>
                    <a:pt x="180928" y="1246196"/>
                  </a:lnTo>
                  <a:lnTo>
                    <a:pt x="194259" y="1260476"/>
                  </a:lnTo>
                  <a:lnTo>
                    <a:pt x="194259" y="1264284"/>
                  </a:lnTo>
                  <a:lnTo>
                    <a:pt x="191403" y="1268092"/>
                  </a:lnTo>
                  <a:lnTo>
                    <a:pt x="182832" y="1268092"/>
                  </a:lnTo>
                  <a:lnTo>
                    <a:pt x="179023" y="1271900"/>
                  </a:lnTo>
                  <a:lnTo>
                    <a:pt x="176166" y="1271900"/>
                  </a:lnTo>
                  <a:lnTo>
                    <a:pt x="176166" y="1286181"/>
                  </a:lnTo>
                  <a:lnTo>
                    <a:pt x="169501" y="1289988"/>
                  </a:lnTo>
                  <a:lnTo>
                    <a:pt x="169501" y="1296653"/>
                  </a:lnTo>
                  <a:lnTo>
                    <a:pt x="172357" y="1303317"/>
                  </a:lnTo>
                  <a:lnTo>
                    <a:pt x="176166" y="1307125"/>
                  </a:lnTo>
                  <a:lnTo>
                    <a:pt x="176166" y="1328069"/>
                  </a:lnTo>
                  <a:lnTo>
                    <a:pt x="192355" y="1331878"/>
                  </a:lnTo>
                  <a:lnTo>
                    <a:pt x="192355" y="1335686"/>
                  </a:lnTo>
                  <a:lnTo>
                    <a:pt x="195211" y="1339494"/>
                  </a:lnTo>
                  <a:lnTo>
                    <a:pt x="195211" y="1346158"/>
                  </a:lnTo>
                  <a:lnTo>
                    <a:pt x="199021" y="1349966"/>
                  </a:lnTo>
                  <a:lnTo>
                    <a:pt x="205686" y="1353774"/>
                  </a:lnTo>
                  <a:lnTo>
                    <a:pt x="209495" y="1353774"/>
                  </a:lnTo>
                  <a:lnTo>
                    <a:pt x="216161" y="1347110"/>
                  </a:lnTo>
                  <a:lnTo>
                    <a:pt x="225684" y="1347110"/>
                  </a:lnTo>
                  <a:lnTo>
                    <a:pt x="232349" y="1350918"/>
                  </a:lnTo>
                  <a:lnTo>
                    <a:pt x="239015" y="1357582"/>
                  </a:lnTo>
                  <a:lnTo>
                    <a:pt x="239015" y="1371863"/>
                  </a:lnTo>
                  <a:lnTo>
                    <a:pt x="248538" y="1386143"/>
                  </a:lnTo>
                  <a:lnTo>
                    <a:pt x="255203" y="1396615"/>
                  </a:lnTo>
                  <a:lnTo>
                    <a:pt x="275201" y="1407087"/>
                  </a:lnTo>
                  <a:lnTo>
                    <a:pt x="284723" y="1417559"/>
                  </a:lnTo>
                  <a:lnTo>
                    <a:pt x="291389" y="1417559"/>
                  </a:lnTo>
                  <a:lnTo>
                    <a:pt x="298055" y="1413751"/>
                  </a:lnTo>
                  <a:lnTo>
                    <a:pt x="350429" y="1413751"/>
                  </a:lnTo>
                  <a:lnTo>
                    <a:pt x="363760" y="1424224"/>
                  </a:lnTo>
                  <a:lnTo>
                    <a:pt x="359951" y="1430888"/>
                  </a:lnTo>
                  <a:lnTo>
                    <a:pt x="363760" y="1420415"/>
                  </a:lnTo>
                  <a:lnTo>
                    <a:pt x="366617" y="1416608"/>
                  </a:lnTo>
                  <a:lnTo>
                    <a:pt x="373283" y="1416608"/>
                  </a:lnTo>
                  <a:lnTo>
                    <a:pt x="377091" y="1420415"/>
                  </a:lnTo>
                  <a:lnTo>
                    <a:pt x="382805" y="1420415"/>
                  </a:lnTo>
                  <a:lnTo>
                    <a:pt x="389471" y="1424224"/>
                  </a:lnTo>
                  <a:lnTo>
                    <a:pt x="393280" y="1428031"/>
                  </a:lnTo>
                  <a:lnTo>
                    <a:pt x="370426" y="1396615"/>
                  </a:lnTo>
                  <a:lnTo>
                    <a:pt x="360903" y="1396615"/>
                  </a:lnTo>
                  <a:lnTo>
                    <a:pt x="364712" y="1389951"/>
                  </a:lnTo>
                  <a:lnTo>
                    <a:pt x="344715" y="1372814"/>
                  </a:lnTo>
                  <a:lnTo>
                    <a:pt x="344715" y="1355678"/>
                  </a:lnTo>
                  <a:lnTo>
                    <a:pt x="338049" y="1349014"/>
                  </a:lnTo>
                  <a:lnTo>
                    <a:pt x="341858" y="1342350"/>
                  </a:lnTo>
                  <a:lnTo>
                    <a:pt x="344715" y="1342350"/>
                  </a:lnTo>
                  <a:lnTo>
                    <a:pt x="351381" y="1335686"/>
                  </a:lnTo>
                  <a:lnTo>
                    <a:pt x="351381" y="1331878"/>
                  </a:lnTo>
                  <a:lnTo>
                    <a:pt x="348524" y="1331878"/>
                  </a:lnTo>
                  <a:lnTo>
                    <a:pt x="341858" y="1328069"/>
                  </a:lnTo>
                  <a:lnTo>
                    <a:pt x="332336" y="1328069"/>
                  </a:lnTo>
                  <a:lnTo>
                    <a:pt x="339001" y="1321406"/>
                  </a:lnTo>
                  <a:lnTo>
                    <a:pt x="339001" y="1311885"/>
                  </a:lnTo>
                  <a:lnTo>
                    <a:pt x="348524" y="1326166"/>
                  </a:lnTo>
                  <a:lnTo>
                    <a:pt x="355190" y="1329973"/>
                  </a:lnTo>
                  <a:lnTo>
                    <a:pt x="364712" y="1329973"/>
                  </a:lnTo>
                  <a:lnTo>
                    <a:pt x="367569" y="1326166"/>
                  </a:lnTo>
                  <a:lnTo>
                    <a:pt x="371378" y="1319501"/>
                  </a:lnTo>
                  <a:lnTo>
                    <a:pt x="371378" y="1309029"/>
                  </a:lnTo>
                  <a:lnTo>
                    <a:pt x="367569" y="1298557"/>
                  </a:lnTo>
                  <a:lnTo>
                    <a:pt x="364712" y="1291893"/>
                  </a:lnTo>
                  <a:lnTo>
                    <a:pt x="364712" y="1281421"/>
                  </a:lnTo>
                  <a:lnTo>
                    <a:pt x="371378" y="1267140"/>
                  </a:lnTo>
                  <a:lnTo>
                    <a:pt x="378044" y="1260476"/>
                  </a:lnTo>
                  <a:lnTo>
                    <a:pt x="387566" y="1253812"/>
                  </a:lnTo>
                  <a:lnTo>
                    <a:pt x="403755" y="1236675"/>
                  </a:lnTo>
                  <a:lnTo>
                    <a:pt x="397089" y="1230011"/>
                  </a:lnTo>
                  <a:lnTo>
                    <a:pt x="382805" y="1230011"/>
                  </a:lnTo>
                  <a:lnTo>
                    <a:pt x="396136" y="1226203"/>
                  </a:lnTo>
                  <a:lnTo>
                    <a:pt x="396136" y="1215731"/>
                  </a:lnTo>
                  <a:lnTo>
                    <a:pt x="389471" y="1201451"/>
                  </a:lnTo>
                  <a:lnTo>
                    <a:pt x="386614" y="1197643"/>
                  </a:lnTo>
                  <a:lnTo>
                    <a:pt x="379948" y="1193834"/>
                  </a:lnTo>
                  <a:lnTo>
                    <a:pt x="376139" y="1193834"/>
                  </a:lnTo>
                  <a:lnTo>
                    <a:pt x="372330" y="1197643"/>
                  </a:lnTo>
                  <a:lnTo>
                    <a:pt x="365665" y="1187170"/>
                  </a:lnTo>
                  <a:lnTo>
                    <a:pt x="349476" y="1187170"/>
                  </a:lnTo>
                  <a:lnTo>
                    <a:pt x="346620" y="1183362"/>
                  </a:lnTo>
                  <a:lnTo>
                    <a:pt x="339954" y="1179554"/>
                  </a:lnTo>
                  <a:lnTo>
                    <a:pt x="330431" y="1172890"/>
                  </a:lnTo>
                  <a:lnTo>
                    <a:pt x="317100" y="1158610"/>
                  </a:lnTo>
                  <a:lnTo>
                    <a:pt x="310434" y="1148138"/>
                  </a:lnTo>
                  <a:lnTo>
                    <a:pt x="307577" y="1141473"/>
                  </a:lnTo>
                  <a:lnTo>
                    <a:pt x="307577" y="1134809"/>
                  </a:lnTo>
                  <a:lnTo>
                    <a:pt x="310434" y="1128145"/>
                  </a:lnTo>
                  <a:lnTo>
                    <a:pt x="310434" y="1117673"/>
                  </a:lnTo>
                  <a:lnTo>
                    <a:pt x="314243" y="1117673"/>
                  </a:lnTo>
                  <a:lnTo>
                    <a:pt x="317100" y="1113864"/>
                  </a:lnTo>
                  <a:lnTo>
                    <a:pt x="323765" y="1099584"/>
                  </a:lnTo>
                  <a:lnTo>
                    <a:pt x="330431" y="1099584"/>
                  </a:lnTo>
                  <a:lnTo>
                    <a:pt x="333288" y="1089112"/>
                  </a:lnTo>
                  <a:lnTo>
                    <a:pt x="363760" y="1089112"/>
                  </a:lnTo>
                  <a:lnTo>
                    <a:pt x="357094" y="1082448"/>
                  </a:lnTo>
                  <a:lnTo>
                    <a:pt x="357094" y="1068168"/>
                  </a:lnTo>
                  <a:lnTo>
                    <a:pt x="363760" y="1068168"/>
                  </a:lnTo>
                  <a:lnTo>
                    <a:pt x="363760" y="1051031"/>
                  </a:lnTo>
                  <a:lnTo>
                    <a:pt x="359951" y="1047223"/>
                  </a:lnTo>
                  <a:lnTo>
                    <a:pt x="356142" y="1040559"/>
                  </a:lnTo>
                  <a:lnTo>
                    <a:pt x="349476" y="1033895"/>
                  </a:lnTo>
                  <a:lnTo>
                    <a:pt x="349476" y="1022471"/>
                  </a:lnTo>
                  <a:lnTo>
                    <a:pt x="353285" y="1011999"/>
                  </a:lnTo>
                  <a:lnTo>
                    <a:pt x="356142" y="1005334"/>
                  </a:lnTo>
                  <a:lnTo>
                    <a:pt x="362808" y="1001526"/>
                  </a:lnTo>
                  <a:lnTo>
                    <a:pt x="365665" y="997718"/>
                  </a:lnTo>
                  <a:lnTo>
                    <a:pt x="372330" y="997718"/>
                  </a:lnTo>
                  <a:lnTo>
                    <a:pt x="372330" y="991054"/>
                  </a:lnTo>
                  <a:lnTo>
                    <a:pt x="358999" y="991054"/>
                  </a:lnTo>
                  <a:lnTo>
                    <a:pt x="352333" y="987246"/>
                  </a:lnTo>
                  <a:lnTo>
                    <a:pt x="348524" y="983438"/>
                  </a:lnTo>
                  <a:lnTo>
                    <a:pt x="348524" y="979630"/>
                  </a:lnTo>
                  <a:lnTo>
                    <a:pt x="355190" y="975821"/>
                  </a:lnTo>
                  <a:lnTo>
                    <a:pt x="361855" y="975821"/>
                  </a:lnTo>
                  <a:lnTo>
                    <a:pt x="381853" y="986294"/>
                  </a:lnTo>
                  <a:lnTo>
                    <a:pt x="385662" y="990102"/>
                  </a:lnTo>
                  <a:lnTo>
                    <a:pt x="388519" y="990102"/>
                  </a:lnTo>
                  <a:lnTo>
                    <a:pt x="392328" y="986294"/>
                  </a:lnTo>
                  <a:lnTo>
                    <a:pt x="398993" y="982486"/>
                  </a:lnTo>
                  <a:lnTo>
                    <a:pt x="398993" y="968205"/>
                  </a:lnTo>
                  <a:lnTo>
                    <a:pt x="396136" y="961541"/>
                  </a:lnTo>
                  <a:lnTo>
                    <a:pt x="386614" y="951069"/>
                  </a:lnTo>
                  <a:lnTo>
                    <a:pt x="379948" y="951069"/>
                  </a:lnTo>
                  <a:lnTo>
                    <a:pt x="376139" y="954877"/>
                  </a:lnTo>
                  <a:lnTo>
                    <a:pt x="376139" y="965349"/>
                  </a:lnTo>
                  <a:lnTo>
                    <a:pt x="372330" y="969158"/>
                  </a:lnTo>
                  <a:lnTo>
                    <a:pt x="362808" y="969158"/>
                  </a:lnTo>
                  <a:lnTo>
                    <a:pt x="356142" y="965349"/>
                  </a:lnTo>
                  <a:lnTo>
                    <a:pt x="353285" y="961541"/>
                  </a:lnTo>
                  <a:lnTo>
                    <a:pt x="353285" y="957733"/>
                  </a:lnTo>
                  <a:lnTo>
                    <a:pt x="333288" y="957733"/>
                  </a:lnTo>
                  <a:lnTo>
                    <a:pt x="330431" y="953925"/>
                  </a:lnTo>
                  <a:lnTo>
                    <a:pt x="330431" y="918700"/>
                  </a:lnTo>
                  <a:lnTo>
                    <a:pt x="326622" y="914892"/>
                  </a:lnTo>
                  <a:lnTo>
                    <a:pt x="323765" y="908228"/>
                  </a:lnTo>
                  <a:lnTo>
                    <a:pt x="319956" y="897756"/>
                  </a:lnTo>
                  <a:lnTo>
                    <a:pt x="319956" y="891092"/>
                  </a:lnTo>
                  <a:lnTo>
                    <a:pt x="323765" y="887284"/>
                  </a:lnTo>
                  <a:lnTo>
                    <a:pt x="326622" y="887284"/>
                  </a:lnTo>
                  <a:lnTo>
                    <a:pt x="330431" y="891092"/>
                  </a:lnTo>
                  <a:lnTo>
                    <a:pt x="337097" y="891092"/>
                  </a:lnTo>
                  <a:lnTo>
                    <a:pt x="340906" y="894900"/>
                  </a:lnTo>
                  <a:lnTo>
                    <a:pt x="347572" y="898708"/>
                  </a:lnTo>
                  <a:lnTo>
                    <a:pt x="367569" y="905372"/>
                  </a:lnTo>
                  <a:lnTo>
                    <a:pt x="377091" y="912036"/>
                  </a:lnTo>
                  <a:lnTo>
                    <a:pt x="386614" y="912036"/>
                  </a:lnTo>
                  <a:lnTo>
                    <a:pt x="396136" y="908228"/>
                  </a:lnTo>
                  <a:lnTo>
                    <a:pt x="402802" y="901564"/>
                  </a:lnTo>
                  <a:lnTo>
                    <a:pt x="409468" y="897756"/>
                  </a:lnTo>
                  <a:lnTo>
                    <a:pt x="418990" y="893948"/>
                  </a:lnTo>
                  <a:lnTo>
                    <a:pt x="421847" y="890139"/>
                  </a:lnTo>
                  <a:lnTo>
                    <a:pt x="421847" y="883476"/>
                  </a:lnTo>
                  <a:lnTo>
                    <a:pt x="415182" y="879667"/>
                  </a:lnTo>
                  <a:lnTo>
                    <a:pt x="408516" y="873003"/>
                  </a:lnTo>
                  <a:lnTo>
                    <a:pt x="401850" y="869195"/>
                  </a:lnTo>
                  <a:lnTo>
                    <a:pt x="401850" y="854915"/>
                  </a:lnTo>
                  <a:lnTo>
                    <a:pt x="404707" y="848251"/>
                  </a:lnTo>
                  <a:lnTo>
                    <a:pt x="408516" y="844443"/>
                  </a:lnTo>
                  <a:lnTo>
                    <a:pt x="408516" y="837778"/>
                  </a:lnTo>
                  <a:lnTo>
                    <a:pt x="412325" y="831115"/>
                  </a:lnTo>
                  <a:lnTo>
                    <a:pt x="405659" y="824450"/>
                  </a:lnTo>
                  <a:lnTo>
                    <a:pt x="396136" y="824450"/>
                  </a:lnTo>
                  <a:lnTo>
                    <a:pt x="392328" y="810170"/>
                  </a:lnTo>
                  <a:lnTo>
                    <a:pt x="388519" y="806362"/>
                  </a:lnTo>
                  <a:lnTo>
                    <a:pt x="388519" y="799697"/>
                  </a:lnTo>
                  <a:lnTo>
                    <a:pt x="392328" y="795890"/>
                  </a:lnTo>
                  <a:lnTo>
                    <a:pt x="396136" y="795890"/>
                  </a:lnTo>
                  <a:lnTo>
                    <a:pt x="398993" y="802554"/>
                  </a:lnTo>
                  <a:lnTo>
                    <a:pt x="402802" y="806362"/>
                  </a:lnTo>
                  <a:lnTo>
                    <a:pt x="402802" y="810170"/>
                  </a:lnTo>
                  <a:lnTo>
                    <a:pt x="405659" y="816834"/>
                  </a:lnTo>
                  <a:lnTo>
                    <a:pt x="412325" y="816834"/>
                  </a:lnTo>
                  <a:lnTo>
                    <a:pt x="408516" y="806362"/>
                  </a:lnTo>
                  <a:lnTo>
                    <a:pt x="451367" y="810170"/>
                  </a:lnTo>
                  <a:lnTo>
                    <a:pt x="454224" y="806362"/>
                  </a:lnTo>
                  <a:lnTo>
                    <a:pt x="458033" y="806362"/>
                  </a:lnTo>
                  <a:lnTo>
                    <a:pt x="460890" y="802554"/>
                  </a:lnTo>
                  <a:lnTo>
                    <a:pt x="470412" y="798746"/>
                  </a:lnTo>
                  <a:lnTo>
                    <a:pt x="486600" y="794937"/>
                  </a:lnTo>
                  <a:lnTo>
                    <a:pt x="506598" y="788274"/>
                  </a:lnTo>
                  <a:lnTo>
                    <a:pt x="529452" y="781609"/>
                  </a:lnTo>
                  <a:lnTo>
                    <a:pt x="545640" y="774945"/>
                  </a:lnTo>
                  <a:lnTo>
                    <a:pt x="552306" y="771137"/>
                  </a:lnTo>
                  <a:lnTo>
                    <a:pt x="552306" y="750193"/>
                  </a:lnTo>
                  <a:lnTo>
                    <a:pt x="561828" y="743529"/>
                  </a:lnTo>
                  <a:lnTo>
                    <a:pt x="568494" y="712112"/>
                  </a:lnTo>
                  <a:lnTo>
                    <a:pt x="564685" y="697832"/>
                  </a:lnTo>
                  <a:lnTo>
                    <a:pt x="564685" y="683551"/>
                  </a:lnTo>
                  <a:lnTo>
                    <a:pt x="563733" y="683551"/>
                  </a:lnTo>
                  <a:lnTo>
                    <a:pt x="559924" y="679743"/>
                  </a:lnTo>
                  <a:lnTo>
                    <a:pt x="546592" y="673079"/>
                  </a:lnTo>
                  <a:lnTo>
                    <a:pt x="539926" y="673079"/>
                  </a:lnTo>
                  <a:lnTo>
                    <a:pt x="536118" y="669271"/>
                  </a:lnTo>
                  <a:lnTo>
                    <a:pt x="533261" y="669271"/>
                  </a:lnTo>
                  <a:lnTo>
                    <a:pt x="529452" y="665463"/>
                  </a:lnTo>
                  <a:lnTo>
                    <a:pt x="538974" y="654991"/>
                  </a:lnTo>
                  <a:lnTo>
                    <a:pt x="538974" y="636902"/>
                  </a:lnTo>
                  <a:lnTo>
                    <a:pt x="535165" y="630238"/>
                  </a:lnTo>
                  <a:lnTo>
                    <a:pt x="532309" y="626430"/>
                  </a:lnTo>
                  <a:lnTo>
                    <a:pt x="518977" y="619766"/>
                  </a:lnTo>
                  <a:lnTo>
                    <a:pt x="498980" y="613102"/>
                  </a:lnTo>
                  <a:lnTo>
                    <a:pt x="492314" y="609293"/>
                  </a:lnTo>
                  <a:lnTo>
                    <a:pt x="482791" y="602630"/>
                  </a:lnTo>
                  <a:lnTo>
                    <a:pt x="476126" y="595965"/>
                  </a:lnTo>
                  <a:lnTo>
                    <a:pt x="476126" y="585493"/>
                  </a:lnTo>
                  <a:lnTo>
                    <a:pt x="479935" y="578829"/>
                  </a:lnTo>
                  <a:lnTo>
                    <a:pt x="483744" y="578829"/>
                  </a:lnTo>
                  <a:lnTo>
                    <a:pt x="483744" y="575021"/>
                  </a:lnTo>
                  <a:lnTo>
                    <a:pt x="467555" y="554076"/>
                  </a:lnTo>
                  <a:lnTo>
                    <a:pt x="467555" y="525516"/>
                  </a:lnTo>
                  <a:lnTo>
                    <a:pt x="480887" y="525516"/>
                  </a:lnTo>
                  <a:lnTo>
                    <a:pt x="484696" y="521708"/>
                  </a:lnTo>
                  <a:lnTo>
                    <a:pt x="487553" y="521708"/>
                  </a:lnTo>
                  <a:lnTo>
                    <a:pt x="487553" y="517899"/>
                  </a:lnTo>
                  <a:lnTo>
                    <a:pt x="484696" y="511235"/>
                  </a:lnTo>
                  <a:lnTo>
                    <a:pt x="478030" y="507427"/>
                  </a:lnTo>
                  <a:lnTo>
                    <a:pt x="475173" y="500763"/>
                  </a:lnTo>
                  <a:lnTo>
                    <a:pt x="471364" y="496955"/>
                  </a:lnTo>
                  <a:lnTo>
                    <a:pt x="478030" y="486483"/>
                  </a:lnTo>
                  <a:lnTo>
                    <a:pt x="471364" y="479819"/>
                  </a:lnTo>
                  <a:lnTo>
                    <a:pt x="468508" y="473154"/>
                  </a:lnTo>
                  <a:lnTo>
                    <a:pt x="464699" y="469347"/>
                  </a:lnTo>
                  <a:lnTo>
                    <a:pt x="471364" y="462682"/>
                  </a:lnTo>
                  <a:lnTo>
                    <a:pt x="480887" y="462682"/>
                  </a:lnTo>
                  <a:lnTo>
                    <a:pt x="468508" y="452210"/>
                  </a:lnTo>
                  <a:lnTo>
                    <a:pt x="468508" y="432218"/>
                  </a:lnTo>
                  <a:lnTo>
                    <a:pt x="481839" y="425553"/>
                  </a:lnTo>
                  <a:lnTo>
                    <a:pt x="478030" y="425553"/>
                  </a:lnTo>
                  <a:lnTo>
                    <a:pt x="464699" y="411273"/>
                  </a:lnTo>
                  <a:lnTo>
                    <a:pt x="464699" y="407465"/>
                  </a:lnTo>
                  <a:lnTo>
                    <a:pt x="474221" y="396993"/>
                  </a:lnTo>
                  <a:lnTo>
                    <a:pt x="474221" y="390328"/>
                  </a:lnTo>
                  <a:lnTo>
                    <a:pt x="477078" y="383665"/>
                  </a:lnTo>
                  <a:lnTo>
                    <a:pt x="477078" y="377000"/>
                  </a:lnTo>
                  <a:lnTo>
                    <a:pt x="480887" y="373192"/>
                  </a:lnTo>
                  <a:lnTo>
                    <a:pt x="490409" y="373192"/>
                  </a:lnTo>
                  <a:lnTo>
                    <a:pt x="493266" y="369384"/>
                  </a:lnTo>
                  <a:lnTo>
                    <a:pt x="497075" y="362720"/>
                  </a:lnTo>
                  <a:lnTo>
                    <a:pt x="500884" y="358912"/>
                  </a:lnTo>
                  <a:lnTo>
                    <a:pt x="500884" y="344631"/>
                  </a:lnTo>
                  <a:lnTo>
                    <a:pt x="507550" y="344631"/>
                  </a:lnTo>
                  <a:lnTo>
                    <a:pt x="517072" y="334159"/>
                  </a:lnTo>
                  <a:lnTo>
                    <a:pt x="517072" y="327495"/>
                  </a:lnTo>
                  <a:lnTo>
                    <a:pt x="519929" y="320831"/>
                  </a:lnTo>
                  <a:lnTo>
                    <a:pt x="521834" y="313215"/>
                  </a:lnTo>
                  <a:close/>
                </a:path>
              </a:pathLst>
            </a:custGeom>
            <a:solidFill>
              <a:srgbClr val="AFABAB"/>
            </a:solidFill>
            <a:ln w="9518" cap="flat">
              <a:noFill/>
              <a:prstDash val="solid"/>
              <a:miter/>
            </a:ln>
          </p:spPr>
          <p:txBody>
            <a:bodyPr rtlCol="0" anchor="ctr"/>
            <a:lstStyle/>
            <a:p>
              <a:endParaRPr lang="en-US" noProof="0" dirty="0"/>
            </a:p>
          </p:txBody>
        </p:sp>
        <p:sp>
          <p:nvSpPr>
            <p:cNvPr id="6544" name="Serbest Form 6543">
              <a:extLst>
                <a:ext uri="{FF2B5EF4-FFF2-40B4-BE49-F238E27FC236}">
                  <a16:creationId xmlns:a16="http://schemas.microsoft.com/office/drawing/2014/main" id="{4167B68A-1BC5-7D4B-8B61-7040B4FC0188}"/>
                </a:ext>
              </a:extLst>
            </p:cNvPr>
            <p:cNvSpPr/>
            <p:nvPr/>
          </p:nvSpPr>
          <p:spPr>
            <a:xfrm>
              <a:off x="3004040" y="5010307"/>
              <a:ext cx="598013" cy="1430887"/>
            </a:xfrm>
            <a:custGeom>
              <a:avLst/>
              <a:gdLst>
                <a:gd name="connsiteX0" fmla="*/ 508502 w 598013"/>
                <a:gd name="connsiteY0" fmla="*/ 597869 h 1430887"/>
                <a:gd name="connsiteX1" fmla="*/ 515168 w 598013"/>
                <a:gd name="connsiteY1" fmla="*/ 597869 h 1430887"/>
                <a:gd name="connsiteX2" fmla="*/ 508502 w 598013"/>
                <a:gd name="connsiteY2" fmla="*/ 594061 h 1430887"/>
                <a:gd name="connsiteX3" fmla="*/ 508502 w 598013"/>
                <a:gd name="connsiteY3" fmla="*/ 597869 h 1430887"/>
                <a:gd name="connsiteX4" fmla="*/ 521834 w 598013"/>
                <a:gd name="connsiteY4" fmla="*/ 313215 h 1430887"/>
                <a:gd name="connsiteX5" fmla="*/ 535165 w 598013"/>
                <a:gd name="connsiteY5" fmla="*/ 309407 h 1430887"/>
                <a:gd name="connsiteX6" fmla="*/ 538022 w 598013"/>
                <a:gd name="connsiteY6" fmla="*/ 295126 h 1430887"/>
                <a:gd name="connsiteX7" fmla="*/ 541831 w 598013"/>
                <a:gd name="connsiteY7" fmla="*/ 291319 h 1430887"/>
                <a:gd name="connsiteX8" fmla="*/ 541831 w 598013"/>
                <a:gd name="connsiteY8" fmla="*/ 280846 h 1430887"/>
                <a:gd name="connsiteX9" fmla="*/ 561828 w 598013"/>
                <a:gd name="connsiteY9" fmla="*/ 280846 h 1430887"/>
                <a:gd name="connsiteX10" fmla="*/ 561828 w 598013"/>
                <a:gd name="connsiteY10" fmla="*/ 270374 h 1430887"/>
                <a:gd name="connsiteX11" fmla="*/ 565637 w 598013"/>
                <a:gd name="connsiteY11" fmla="*/ 263710 h 1430887"/>
                <a:gd name="connsiteX12" fmla="*/ 568494 w 598013"/>
                <a:gd name="connsiteY12" fmla="*/ 259902 h 1430887"/>
                <a:gd name="connsiteX13" fmla="*/ 598014 w 598013"/>
                <a:gd name="connsiteY13" fmla="*/ 249429 h 1430887"/>
                <a:gd name="connsiteX14" fmla="*/ 598014 w 598013"/>
                <a:gd name="connsiteY14" fmla="*/ 228485 h 1430887"/>
                <a:gd name="connsiteX15" fmla="*/ 594205 w 598013"/>
                <a:gd name="connsiteY15" fmla="*/ 218013 h 1430887"/>
                <a:gd name="connsiteX16" fmla="*/ 594205 w 598013"/>
                <a:gd name="connsiteY16" fmla="*/ 200877 h 1430887"/>
                <a:gd name="connsiteX17" fmla="*/ 591348 w 598013"/>
                <a:gd name="connsiteY17" fmla="*/ 197068 h 1430887"/>
                <a:gd name="connsiteX18" fmla="*/ 587539 w 598013"/>
                <a:gd name="connsiteY18" fmla="*/ 197068 h 1430887"/>
                <a:gd name="connsiteX19" fmla="*/ 587539 w 598013"/>
                <a:gd name="connsiteY19" fmla="*/ 190404 h 1430887"/>
                <a:gd name="connsiteX20" fmla="*/ 580873 w 598013"/>
                <a:gd name="connsiteY20" fmla="*/ 176124 h 1430887"/>
                <a:gd name="connsiteX21" fmla="*/ 577064 w 598013"/>
                <a:gd name="connsiteY21" fmla="*/ 172316 h 1430887"/>
                <a:gd name="connsiteX22" fmla="*/ 567542 w 598013"/>
                <a:gd name="connsiteY22" fmla="*/ 172316 h 1430887"/>
                <a:gd name="connsiteX23" fmla="*/ 564685 w 598013"/>
                <a:gd name="connsiteY23" fmla="*/ 176124 h 1430887"/>
                <a:gd name="connsiteX24" fmla="*/ 558019 w 598013"/>
                <a:gd name="connsiteY24" fmla="*/ 179932 h 1430887"/>
                <a:gd name="connsiteX25" fmla="*/ 558019 w 598013"/>
                <a:gd name="connsiteY25" fmla="*/ 225629 h 1430887"/>
                <a:gd name="connsiteX26" fmla="*/ 551354 w 598013"/>
                <a:gd name="connsiteY26" fmla="*/ 229437 h 1430887"/>
                <a:gd name="connsiteX27" fmla="*/ 547544 w 598013"/>
                <a:gd name="connsiteY27" fmla="*/ 236101 h 1430887"/>
                <a:gd name="connsiteX28" fmla="*/ 540879 w 598013"/>
                <a:gd name="connsiteY28" fmla="*/ 239909 h 1430887"/>
                <a:gd name="connsiteX29" fmla="*/ 537070 w 598013"/>
                <a:gd name="connsiteY29" fmla="*/ 243717 h 1430887"/>
                <a:gd name="connsiteX30" fmla="*/ 535165 w 598013"/>
                <a:gd name="connsiteY30" fmla="*/ 243717 h 1430887"/>
                <a:gd name="connsiteX31" fmla="*/ 528499 w 598013"/>
                <a:gd name="connsiteY31" fmla="*/ 250382 h 1430887"/>
                <a:gd name="connsiteX32" fmla="*/ 521834 w 598013"/>
                <a:gd name="connsiteY32" fmla="*/ 264662 h 1430887"/>
                <a:gd name="connsiteX33" fmla="*/ 518977 w 598013"/>
                <a:gd name="connsiteY33" fmla="*/ 268470 h 1430887"/>
                <a:gd name="connsiteX34" fmla="*/ 518977 w 598013"/>
                <a:gd name="connsiteY34" fmla="*/ 264662 h 1430887"/>
                <a:gd name="connsiteX35" fmla="*/ 515168 w 598013"/>
                <a:gd name="connsiteY35" fmla="*/ 260854 h 1430887"/>
                <a:gd name="connsiteX36" fmla="*/ 508502 w 598013"/>
                <a:gd name="connsiteY36" fmla="*/ 260854 h 1430887"/>
                <a:gd name="connsiteX37" fmla="*/ 504693 w 598013"/>
                <a:gd name="connsiteY37" fmla="*/ 264662 h 1430887"/>
                <a:gd name="connsiteX38" fmla="*/ 504693 w 598013"/>
                <a:gd name="connsiteY38" fmla="*/ 275134 h 1430887"/>
                <a:gd name="connsiteX39" fmla="*/ 498027 w 598013"/>
                <a:gd name="connsiteY39" fmla="*/ 264662 h 1430887"/>
                <a:gd name="connsiteX40" fmla="*/ 464699 w 598013"/>
                <a:gd name="connsiteY40" fmla="*/ 264662 h 1430887"/>
                <a:gd name="connsiteX41" fmla="*/ 455176 w 598013"/>
                <a:gd name="connsiteY41" fmla="*/ 260854 h 1430887"/>
                <a:gd name="connsiteX42" fmla="*/ 448510 w 598013"/>
                <a:gd name="connsiteY42" fmla="*/ 257045 h 1430887"/>
                <a:gd name="connsiteX43" fmla="*/ 445654 w 598013"/>
                <a:gd name="connsiteY43" fmla="*/ 253238 h 1430887"/>
                <a:gd name="connsiteX44" fmla="*/ 438988 w 598013"/>
                <a:gd name="connsiteY44" fmla="*/ 249429 h 1430887"/>
                <a:gd name="connsiteX45" fmla="*/ 436131 w 598013"/>
                <a:gd name="connsiteY45" fmla="*/ 249429 h 1430887"/>
                <a:gd name="connsiteX46" fmla="*/ 429465 w 598013"/>
                <a:gd name="connsiteY46" fmla="*/ 253238 h 1430887"/>
                <a:gd name="connsiteX47" fmla="*/ 416134 w 598013"/>
                <a:gd name="connsiteY47" fmla="*/ 253238 h 1430887"/>
                <a:gd name="connsiteX48" fmla="*/ 413277 w 598013"/>
                <a:gd name="connsiteY48" fmla="*/ 249429 h 1430887"/>
                <a:gd name="connsiteX49" fmla="*/ 413277 w 598013"/>
                <a:gd name="connsiteY49" fmla="*/ 242765 h 1430887"/>
                <a:gd name="connsiteX50" fmla="*/ 416134 w 598013"/>
                <a:gd name="connsiteY50" fmla="*/ 236101 h 1430887"/>
                <a:gd name="connsiteX51" fmla="*/ 419943 w 598013"/>
                <a:gd name="connsiteY51" fmla="*/ 232293 h 1430887"/>
                <a:gd name="connsiteX52" fmla="*/ 422800 w 598013"/>
                <a:gd name="connsiteY52" fmla="*/ 225629 h 1430887"/>
                <a:gd name="connsiteX53" fmla="*/ 426609 w 598013"/>
                <a:gd name="connsiteY53" fmla="*/ 221821 h 1430887"/>
                <a:gd name="connsiteX54" fmla="*/ 426609 w 598013"/>
                <a:gd name="connsiteY54" fmla="*/ 200877 h 1430887"/>
                <a:gd name="connsiteX55" fmla="*/ 436131 w 598013"/>
                <a:gd name="connsiteY55" fmla="*/ 200877 h 1430887"/>
                <a:gd name="connsiteX56" fmla="*/ 438988 w 598013"/>
                <a:gd name="connsiteY56" fmla="*/ 197068 h 1430887"/>
                <a:gd name="connsiteX57" fmla="*/ 438988 w 598013"/>
                <a:gd name="connsiteY57" fmla="*/ 193260 h 1430887"/>
                <a:gd name="connsiteX58" fmla="*/ 436131 w 598013"/>
                <a:gd name="connsiteY58" fmla="*/ 186596 h 1430887"/>
                <a:gd name="connsiteX59" fmla="*/ 432322 w 598013"/>
                <a:gd name="connsiteY59" fmla="*/ 182788 h 1430887"/>
                <a:gd name="connsiteX60" fmla="*/ 436131 w 598013"/>
                <a:gd name="connsiteY60" fmla="*/ 176124 h 1430887"/>
                <a:gd name="connsiteX61" fmla="*/ 438988 w 598013"/>
                <a:gd name="connsiteY61" fmla="*/ 172316 h 1430887"/>
                <a:gd name="connsiteX62" fmla="*/ 438988 w 598013"/>
                <a:gd name="connsiteY62" fmla="*/ 165652 h 1430887"/>
                <a:gd name="connsiteX63" fmla="*/ 442797 w 598013"/>
                <a:gd name="connsiteY63" fmla="*/ 161843 h 1430887"/>
                <a:gd name="connsiteX64" fmla="*/ 438988 w 598013"/>
                <a:gd name="connsiteY64" fmla="*/ 158036 h 1430887"/>
                <a:gd name="connsiteX65" fmla="*/ 432322 w 598013"/>
                <a:gd name="connsiteY65" fmla="*/ 154227 h 1430887"/>
                <a:gd name="connsiteX66" fmla="*/ 422800 w 598013"/>
                <a:gd name="connsiteY66" fmla="*/ 150420 h 1430887"/>
                <a:gd name="connsiteX67" fmla="*/ 416134 w 598013"/>
                <a:gd name="connsiteY67" fmla="*/ 146611 h 1430887"/>
                <a:gd name="connsiteX68" fmla="*/ 409468 w 598013"/>
                <a:gd name="connsiteY68" fmla="*/ 146611 h 1430887"/>
                <a:gd name="connsiteX69" fmla="*/ 405659 w 598013"/>
                <a:gd name="connsiteY69" fmla="*/ 142803 h 1430887"/>
                <a:gd name="connsiteX70" fmla="*/ 385662 w 598013"/>
                <a:gd name="connsiteY70" fmla="*/ 132331 h 1430887"/>
                <a:gd name="connsiteX71" fmla="*/ 376139 w 598013"/>
                <a:gd name="connsiteY71" fmla="*/ 125667 h 1430887"/>
                <a:gd name="connsiteX72" fmla="*/ 369474 w 598013"/>
                <a:gd name="connsiteY72" fmla="*/ 121859 h 1430887"/>
                <a:gd name="connsiteX73" fmla="*/ 365665 w 598013"/>
                <a:gd name="connsiteY73" fmla="*/ 118051 h 1430887"/>
                <a:gd name="connsiteX74" fmla="*/ 363760 w 598013"/>
                <a:gd name="connsiteY74" fmla="*/ 118051 h 1430887"/>
                <a:gd name="connsiteX75" fmla="*/ 359951 w 598013"/>
                <a:gd name="connsiteY75" fmla="*/ 114243 h 1430887"/>
                <a:gd name="connsiteX76" fmla="*/ 353285 w 598013"/>
                <a:gd name="connsiteY76" fmla="*/ 110435 h 1430887"/>
                <a:gd name="connsiteX77" fmla="*/ 349476 w 598013"/>
                <a:gd name="connsiteY77" fmla="*/ 106626 h 1430887"/>
                <a:gd name="connsiteX78" fmla="*/ 342810 w 598013"/>
                <a:gd name="connsiteY78" fmla="*/ 102818 h 1430887"/>
                <a:gd name="connsiteX79" fmla="*/ 326622 w 598013"/>
                <a:gd name="connsiteY79" fmla="*/ 102818 h 1430887"/>
                <a:gd name="connsiteX80" fmla="*/ 306625 w 598013"/>
                <a:gd name="connsiteY80" fmla="*/ 92346 h 1430887"/>
                <a:gd name="connsiteX81" fmla="*/ 302816 w 598013"/>
                <a:gd name="connsiteY81" fmla="*/ 88538 h 1430887"/>
                <a:gd name="connsiteX82" fmla="*/ 299007 w 598013"/>
                <a:gd name="connsiteY82" fmla="*/ 88538 h 1430887"/>
                <a:gd name="connsiteX83" fmla="*/ 296150 w 598013"/>
                <a:gd name="connsiteY83" fmla="*/ 78066 h 1430887"/>
                <a:gd name="connsiteX84" fmla="*/ 289485 w 598013"/>
                <a:gd name="connsiteY84" fmla="*/ 74258 h 1430887"/>
                <a:gd name="connsiteX85" fmla="*/ 279962 w 598013"/>
                <a:gd name="connsiteY85" fmla="*/ 63785 h 1430887"/>
                <a:gd name="connsiteX86" fmla="*/ 266630 w 598013"/>
                <a:gd name="connsiteY86" fmla="*/ 57121 h 1430887"/>
                <a:gd name="connsiteX87" fmla="*/ 263774 w 598013"/>
                <a:gd name="connsiteY87" fmla="*/ 53313 h 1430887"/>
                <a:gd name="connsiteX88" fmla="*/ 259965 w 598013"/>
                <a:gd name="connsiteY88" fmla="*/ 46649 h 1430887"/>
                <a:gd name="connsiteX89" fmla="*/ 253299 w 598013"/>
                <a:gd name="connsiteY89" fmla="*/ 42841 h 1430887"/>
                <a:gd name="connsiteX90" fmla="*/ 249490 w 598013"/>
                <a:gd name="connsiteY90" fmla="*/ 36177 h 1430887"/>
                <a:gd name="connsiteX91" fmla="*/ 246633 w 598013"/>
                <a:gd name="connsiteY91" fmla="*/ 32369 h 1430887"/>
                <a:gd name="connsiteX92" fmla="*/ 246633 w 598013"/>
                <a:gd name="connsiteY92" fmla="*/ 32369 h 1430887"/>
                <a:gd name="connsiteX93" fmla="*/ 237111 w 598013"/>
                <a:gd name="connsiteY93" fmla="*/ 21896 h 1430887"/>
                <a:gd name="connsiteX94" fmla="*/ 217113 w 598013"/>
                <a:gd name="connsiteY94" fmla="*/ 7616 h 1430887"/>
                <a:gd name="connsiteX95" fmla="*/ 177119 w 598013"/>
                <a:gd name="connsiteY95" fmla="*/ 11424 h 1430887"/>
                <a:gd name="connsiteX96" fmla="*/ 170453 w 598013"/>
                <a:gd name="connsiteY96" fmla="*/ 42841 h 1430887"/>
                <a:gd name="connsiteX97" fmla="*/ 154265 w 598013"/>
                <a:gd name="connsiteY97" fmla="*/ 14280 h 1430887"/>
                <a:gd name="connsiteX98" fmla="*/ 125697 w 598013"/>
                <a:gd name="connsiteY98" fmla="*/ 14280 h 1430887"/>
                <a:gd name="connsiteX99" fmla="*/ 116175 w 598013"/>
                <a:gd name="connsiteY99" fmla="*/ 10472 h 1430887"/>
                <a:gd name="connsiteX100" fmla="*/ 109509 w 598013"/>
                <a:gd name="connsiteY100" fmla="*/ 10472 h 1430887"/>
                <a:gd name="connsiteX101" fmla="*/ 96177 w 598013"/>
                <a:gd name="connsiteY101" fmla="*/ 3808 h 1430887"/>
                <a:gd name="connsiteX102" fmla="*/ 92368 w 598013"/>
                <a:gd name="connsiteY102" fmla="*/ 0 h 1430887"/>
                <a:gd name="connsiteX103" fmla="*/ 85703 w 598013"/>
                <a:gd name="connsiteY103" fmla="*/ 14280 h 1430887"/>
                <a:gd name="connsiteX104" fmla="*/ 72371 w 598013"/>
                <a:gd name="connsiteY104" fmla="*/ 18088 h 1430887"/>
                <a:gd name="connsiteX105" fmla="*/ 72371 w 598013"/>
                <a:gd name="connsiteY105" fmla="*/ 28561 h 1430887"/>
                <a:gd name="connsiteX106" fmla="*/ 65706 w 598013"/>
                <a:gd name="connsiteY106" fmla="*/ 28561 h 1430887"/>
                <a:gd name="connsiteX107" fmla="*/ 65706 w 598013"/>
                <a:gd name="connsiteY107" fmla="*/ 45697 h 1430887"/>
                <a:gd name="connsiteX108" fmla="*/ 59040 w 598013"/>
                <a:gd name="connsiteY108" fmla="*/ 45697 h 1430887"/>
                <a:gd name="connsiteX109" fmla="*/ 65706 w 598013"/>
                <a:gd name="connsiteY109" fmla="*/ 56169 h 1430887"/>
                <a:gd name="connsiteX110" fmla="*/ 59040 w 598013"/>
                <a:gd name="connsiteY110" fmla="*/ 105674 h 1430887"/>
                <a:gd name="connsiteX111" fmla="*/ 55231 w 598013"/>
                <a:gd name="connsiteY111" fmla="*/ 105674 h 1430887"/>
                <a:gd name="connsiteX112" fmla="*/ 52374 w 598013"/>
                <a:gd name="connsiteY112" fmla="*/ 109482 h 1430887"/>
                <a:gd name="connsiteX113" fmla="*/ 45708 w 598013"/>
                <a:gd name="connsiteY113" fmla="*/ 113290 h 1430887"/>
                <a:gd name="connsiteX114" fmla="*/ 36186 w 598013"/>
                <a:gd name="connsiteY114" fmla="*/ 117098 h 1430887"/>
                <a:gd name="connsiteX115" fmla="*/ 29520 w 598013"/>
                <a:gd name="connsiteY115" fmla="*/ 123763 h 1430887"/>
                <a:gd name="connsiteX116" fmla="*/ 22854 w 598013"/>
                <a:gd name="connsiteY116" fmla="*/ 127571 h 1430887"/>
                <a:gd name="connsiteX117" fmla="*/ 19045 w 598013"/>
                <a:gd name="connsiteY117" fmla="*/ 134235 h 1430887"/>
                <a:gd name="connsiteX118" fmla="*/ 15236 w 598013"/>
                <a:gd name="connsiteY118" fmla="*/ 138043 h 1430887"/>
                <a:gd name="connsiteX119" fmla="*/ 15236 w 598013"/>
                <a:gd name="connsiteY119" fmla="*/ 141851 h 1430887"/>
                <a:gd name="connsiteX120" fmla="*/ 19045 w 598013"/>
                <a:gd name="connsiteY120" fmla="*/ 145659 h 1430887"/>
                <a:gd name="connsiteX121" fmla="*/ 25711 w 598013"/>
                <a:gd name="connsiteY121" fmla="*/ 149467 h 1430887"/>
                <a:gd name="connsiteX122" fmla="*/ 32377 w 598013"/>
                <a:gd name="connsiteY122" fmla="*/ 149467 h 1430887"/>
                <a:gd name="connsiteX123" fmla="*/ 32377 w 598013"/>
                <a:gd name="connsiteY123" fmla="*/ 153275 h 1430887"/>
                <a:gd name="connsiteX124" fmla="*/ 20950 w 598013"/>
                <a:gd name="connsiteY124" fmla="*/ 165652 h 1430887"/>
                <a:gd name="connsiteX125" fmla="*/ 20950 w 598013"/>
                <a:gd name="connsiteY125" fmla="*/ 176124 h 1430887"/>
                <a:gd name="connsiteX126" fmla="*/ 24759 w 598013"/>
                <a:gd name="connsiteY126" fmla="*/ 179932 h 1430887"/>
                <a:gd name="connsiteX127" fmla="*/ 31424 w 598013"/>
                <a:gd name="connsiteY127" fmla="*/ 183740 h 1430887"/>
                <a:gd name="connsiteX128" fmla="*/ 38090 w 598013"/>
                <a:gd name="connsiteY128" fmla="*/ 190404 h 1430887"/>
                <a:gd name="connsiteX129" fmla="*/ 40947 w 598013"/>
                <a:gd name="connsiteY129" fmla="*/ 197068 h 1430887"/>
                <a:gd name="connsiteX130" fmla="*/ 38090 w 598013"/>
                <a:gd name="connsiteY130" fmla="*/ 200877 h 1430887"/>
                <a:gd name="connsiteX131" fmla="*/ 34281 w 598013"/>
                <a:gd name="connsiteY131" fmla="*/ 207541 h 1430887"/>
                <a:gd name="connsiteX132" fmla="*/ 27616 w 598013"/>
                <a:gd name="connsiteY132" fmla="*/ 214204 h 1430887"/>
                <a:gd name="connsiteX133" fmla="*/ 27616 w 598013"/>
                <a:gd name="connsiteY133" fmla="*/ 214204 h 1430887"/>
                <a:gd name="connsiteX134" fmla="*/ 31424 w 598013"/>
                <a:gd name="connsiteY134" fmla="*/ 218013 h 1430887"/>
                <a:gd name="connsiteX135" fmla="*/ 44756 w 598013"/>
                <a:gd name="connsiteY135" fmla="*/ 224677 h 1430887"/>
                <a:gd name="connsiteX136" fmla="*/ 48565 w 598013"/>
                <a:gd name="connsiteY136" fmla="*/ 231341 h 1430887"/>
                <a:gd name="connsiteX137" fmla="*/ 48565 w 598013"/>
                <a:gd name="connsiteY137" fmla="*/ 238005 h 1430887"/>
                <a:gd name="connsiteX138" fmla="*/ 41899 w 598013"/>
                <a:gd name="connsiteY138" fmla="*/ 241813 h 1430887"/>
                <a:gd name="connsiteX139" fmla="*/ 39042 w 598013"/>
                <a:gd name="connsiteY139" fmla="*/ 245622 h 1430887"/>
                <a:gd name="connsiteX140" fmla="*/ 29520 w 598013"/>
                <a:gd name="connsiteY140" fmla="*/ 245622 h 1430887"/>
                <a:gd name="connsiteX141" fmla="*/ 29520 w 598013"/>
                <a:gd name="connsiteY141" fmla="*/ 252285 h 1430887"/>
                <a:gd name="connsiteX142" fmla="*/ 26663 w 598013"/>
                <a:gd name="connsiteY142" fmla="*/ 262758 h 1430887"/>
                <a:gd name="connsiteX143" fmla="*/ 26663 w 598013"/>
                <a:gd name="connsiteY143" fmla="*/ 269422 h 1430887"/>
                <a:gd name="connsiteX144" fmla="*/ 22854 w 598013"/>
                <a:gd name="connsiteY144" fmla="*/ 276086 h 1430887"/>
                <a:gd name="connsiteX145" fmla="*/ 22854 w 598013"/>
                <a:gd name="connsiteY145" fmla="*/ 282750 h 1430887"/>
                <a:gd name="connsiteX146" fmla="*/ 16188 w 598013"/>
                <a:gd name="connsiteY146" fmla="*/ 289414 h 1430887"/>
                <a:gd name="connsiteX147" fmla="*/ 12379 w 598013"/>
                <a:gd name="connsiteY147" fmla="*/ 296079 h 1430887"/>
                <a:gd name="connsiteX148" fmla="*/ 9523 w 598013"/>
                <a:gd name="connsiteY148" fmla="*/ 299886 h 1430887"/>
                <a:gd name="connsiteX149" fmla="*/ 9523 w 598013"/>
                <a:gd name="connsiteY149" fmla="*/ 338920 h 1430887"/>
                <a:gd name="connsiteX150" fmla="*/ 2857 w 598013"/>
                <a:gd name="connsiteY150" fmla="*/ 345584 h 1430887"/>
                <a:gd name="connsiteX151" fmla="*/ 2857 w 598013"/>
                <a:gd name="connsiteY151" fmla="*/ 352248 h 1430887"/>
                <a:gd name="connsiteX152" fmla="*/ 9523 w 598013"/>
                <a:gd name="connsiteY152" fmla="*/ 366528 h 1430887"/>
                <a:gd name="connsiteX153" fmla="*/ 16188 w 598013"/>
                <a:gd name="connsiteY153" fmla="*/ 387472 h 1430887"/>
                <a:gd name="connsiteX154" fmla="*/ 19045 w 598013"/>
                <a:gd name="connsiteY154" fmla="*/ 394137 h 1430887"/>
                <a:gd name="connsiteX155" fmla="*/ 19045 w 598013"/>
                <a:gd name="connsiteY155" fmla="*/ 397945 h 1430887"/>
                <a:gd name="connsiteX156" fmla="*/ 5714 w 598013"/>
                <a:gd name="connsiteY156" fmla="*/ 397945 h 1430887"/>
                <a:gd name="connsiteX157" fmla="*/ 9523 w 598013"/>
                <a:gd name="connsiteY157" fmla="*/ 429362 h 1430887"/>
                <a:gd name="connsiteX158" fmla="*/ 2857 w 598013"/>
                <a:gd name="connsiteY158" fmla="*/ 433169 h 1430887"/>
                <a:gd name="connsiteX159" fmla="*/ 0 w 598013"/>
                <a:gd name="connsiteY159" fmla="*/ 433169 h 1430887"/>
                <a:gd name="connsiteX160" fmla="*/ 0 w 598013"/>
                <a:gd name="connsiteY160" fmla="*/ 447450 h 1430887"/>
                <a:gd name="connsiteX161" fmla="*/ 2857 w 598013"/>
                <a:gd name="connsiteY161" fmla="*/ 451258 h 1430887"/>
                <a:gd name="connsiteX162" fmla="*/ 2857 w 598013"/>
                <a:gd name="connsiteY162" fmla="*/ 455066 h 1430887"/>
                <a:gd name="connsiteX163" fmla="*/ 9523 w 598013"/>
                <a:gd name="connsiteY163" fmla="*/ 458874 h 1430887"/>
                <a:gd name="connsiteX164" fmla="*/ 19045 w 598013"/>
                <a:gd name="connsiteY164" fmla="*/ 469347 h 1430887"/>
                <a:gd name="connsiteX165" fmla="*/ 19045 w 598013"/>
                <a:gd name="connsiteY165" fmla="*/ 476010 h 1430887"/>
                <a:gd name="connsiteX166" fmla="*/ 16188 w 598013"/>
                <a:gd name="connsiteY166" fmla="*/ 479819 h 1430887"/>
                <a:gd name="connsiteX167" fmla="*/ 16188 w 598013"/>
                <a:gd name="connsiteY167" fmla="*/ 483627 h 1430887"/>
                <a:gd name="connsiteX168" fmla="*/ 25711 w 598013"/>
                <a:gd name="connsiteY168" fmla="*/ 494099 h 1430887"/>
                <a:gd name="connsiteX169" fmla="*/ 32377 w 598013"/>
                <a:gd name="connsiteY169" fmla="*/ 511235 h 1430887"/>
                <a:gd name="connsiteX170" fmla="*/ 35233 w 598013"/>
                <a:gd name="connsiteY170" fmla="*/ 517899 h 1430887"/>
                <a:gd name="connsiteX171" fmla="*/ 32377 w 598013"/>
                <a:gd name="connsiteY171" fmla="*/ 521708 h 1430887"/>
                <a:gd name="connsiteX172" fmla="*/ 32377 w 598013"/>
                <a:gd name="connsiteY172" fmla="*/ 528371 h 1430887"/>
                <a:gd name="connsiteX173" fmla="*/ 39042 w 598013"/>
                <a:gd name="connsiteY173" fmla="*/ 535036 h 1430887"/>
                <a:gd name="connsiteX174" fmla="*/ 52374 w 598013"/>
                <a:gd name="connsiteY174" fmla="*/ 535036 h 1430887"/>
                <a:gd name="connsiteX175" fmla="*/ 56183 w 598013"/>
                <a:gd name="connsiteY175" fmla="*/ 559789 h 1430887"/>
                <a:gd name="connsiteX176" fmla="*/ 59040 w 598013"/>
                <a:gd name="connsiteY176" fmla="*/ 566452 h 1430887"/>
                <a:gd name="connsiteX177" fmla="*/ 62849 w 598013"/>
                <a:gd name="connsiteY177" fmla="*/ 570261 h 1430887"/>
                <a:gd name="connsiteX178" fmla="*/ 66658 w 598013"/>
                <a:gd name="connsiteY178" fmla="*/ 576925 h 1430887"/>
                <a:gd name="connsiteX179" fmla="*/ 66658 w 598013"/>
                <a:gd name="connsiteY179" fmla="*/ 580733 h 1430887"/>
                <a:gd name="connsiteX180" fmla="*/ 57135 w 598013"/>
                <a:gd name="connsiteY180" fmla="*/ 591205 h 1430887"/>
                <a:gd name="connsiteX181" fmla="*/ 57135 w 598013"/>
                <a:gd name="connsiteY181" fmla="*/ 605486 h 1430887"/>
                <a:gd name="connsiteX182" fmla="*/ 53326 w 598013"/>
                <a:gd name="connsiteY182" fmla="*/ 615958 h 1430887"/>
                <a:gd name="connsiteX183" fmla="*/ 53326 w 598013"/>
                <a:gd name="connsiteY183" fmla="*/ 633094 h 1430887"/>
                <a:gd name="connsiteX184" fmla="*/ 46661 w 598013"/>
                <a:gd name="connsiteY184" fmla="*/ 633094 h 1430887"/>
                <a:gd name="connsiteX185" fmla="*/ 50469 w 598013"/>
                <a:gd name="connsiteY185" fmla="*/ 636902 h 1430887"/>
                <a:gd name="connsiteX186" fmla="*/ 53326 w 598013"/>
                <a:gd name="connsiteY186" fmla="*/ 643566 h 1430887"/>
                <a:gd name="connsiteX187" fmla="*/ 57135 w 598013"/>
                <a:gd name="connsiteY187" fmla="*/ 647374 h 1430887"/>
                <a:gd name="connsiteX188" fmla="*/ 59992 w 598013"/>
                <a:gd name="connsiteY188" fmla="*/ 654038 h 1430887"/>
                <a:gd name="connsiteX189" fmla="*/ 63801 w 598013"/>
                <a:gd name="connsiteY189" fmla="*/ 657847 h 1430887"/>
                <a:gd name="connsiteX190" fmla="*/ 63801 w 598013"/>
                <a:gd name="connsiteY190" fmla="*/ 664511 h 1430887"/>
                <a:gd name="connsiteX191" fmla="*/ 59992 w 598013"/>
                <a:gd name="connsiteY191" fmla="*/ 671175 h 1430887"/>
                <a:gd name="connsiteX192" fmla="*/ 59992 w 598013"/>
                <a:gd name="connsiteY192" fmla="*/ 674983 h 1430887"/>
                <a:gd name="connsiteX193" fmla="*/ 57135 w 598013"/>
                <a:gd name="connsiteY193" fmla="*/ 685455 h 1430887"/>
                <a:gd name="connsiteX194" fmla="*/ 43804 w 598013"/>
                <a:gd name="connsiteY194" fmla="*/ 689263 h 1430887"/>
                <a:gd name="connsiteX195" fmla="*/ 43804 w 598013"/>
                <a:gd name="connsiteY195" fmla="*/ 693072 h 1430887"/>
                <a:gd name="connsiteX196" fmla="*/ 47613 w 598013"/>
                <a:gd name="connsiteY196" fmla="*/ 696879 h 1430887"/>
                <a:gd name="connsiteX197" fmla="*/ 47613 w 598013"/>
                <a:gd name="connsiteY197" fmla="*/ 703544 h 1430887"/>
                <a:gd name="connsiteX198" fmla="*/ 51422 w 598013"/>
                <a:gd name="connsiteY198" fmla="*/ 714016 h 1430887"/>
                <a:gd name="connsiteX199" fmla="*/ 54278 w 598013"/>
                <a:gd name="connsiteY199" fmla="*/ 720680 h 1430887"/>
                <a:gd name="connsiteX200" fmla="*/ 54278 w 598013"/>
                <a:gd name="connsiteY200" fmla="*/ 749240 h 1430887"/>
                <a:gd name="connsiteX201" fmla="*/ 70467 w 598013"/>
                <a:gd name="connsiteY201" fmla="*/ 763521 h 1430887"/>
                <a:gd name="connsiteX202" fmla="*/ 70467 w 598013"/>
                <a:gd name="connsiteY202" fmla="*/ 773993 h 1430887"/>
                <a:gd name="connsiteX203" fmla="*/ 74276 w 598013"/>
                <a:gd name="connsiteY203" fmla="*/ 773993 h 1430887"/>
                <a:gd name="connsiteX204" fmla="*/ 83798 w 598013"/>
                <a:gd name="connsiteY204" fmla="*/ 784465 h 1430887"/>
                <a:gd name="connsiteX205" fmla="*/ 83798 w 598013"/>
                <a:gd name="connsiteY205" fmla="*/ 788274 h 1430887"/>
                <a:gd name="connsiteX206" fmla="*/ 79989 w 598013"/>
                <a:gd name="connsiteY206" fmla="*/ 794937 h 1430887"/>
                <a:gd name="connsiteX207" fmla="*/ 73323 w 598013"/>
                <a:gd name="connsiteY207" fmla="*/ 798746 h 1430887"/>
                <a:gd name="connsiteX208" fmla="*/ 69514 w 598013"/>
                <a:gd name="connsiteY208" fmla="*/ 802554 h 1430887"/>
                <a:gd name="connsiteX209" fmla="*/ 66658 w 598013"/>
                <a:gd name="connsiteY209" fmla="*/ 802554 h 1430887"/>
                <a:gd name="connsiteX210" fmla="*/ 73323 w 598013"/>
                <a:gd name="connsiteY210" fmla="*/ 827306 h 1430887"/>
                <a:gd name="connsiteX211" fmla="*/ 63801 w 598013"/>
                <a:gd name="connsiteY211" fmla="*/ 833971 h 1430887"/>
                <a:gd name="connsiteX212" fmla="*/ 73323 w 598013"/>
                <a:gd name="connsiteY212" fmla="*/ 844443 h 1430887"/>
                <a:gd name="connsiteX213" fmla="*/ 73323 w 598013"/>
                <a:gd name="connsiteY213" fmla="*/ 848251 h 1430887"/>
                <a:gd name="connsiteX214" fmla="*/ 69514 w 598013"/>
                <a:gd name="connsiteY214" fmla="*/ 854915 h 1430887"/>
                <a:gd name="connsiteX215" fmla="*/ 69514 w 598013"/>
                <a:gd name="connsiteY215" fmla="*/ 858723 h 1430887"/>
                <a:gd name="connsiteX216" fmla="*/ 79037 w 598013"/>
                <a:gd name="connsiteY216" fmla="*/ 865387 h 1430887"/>
                <a:gd name="connsiteX217" fmla="*/ 79037 w 598013"/>
                <a:gd name="connsiteY217" fmla="*/ 872051 h 1430887"/>
                <a:gd name="connsiteX218" fmla="*/ 75228 w 598013"/>
                <a:gd name="connsiteY218" fmla="*/ 875859 h 1430887"/>
                <a:gd name="connsiteX219" fmla="*/ 75228 w 598013"/>
                <a:gd name="connsiteY219" fmla="*/ 892996 h 1430887"/>
                <a:gd name="connsiteX220" fmla="*/ 79037 w 598013"/>
                <a:gd name="connsiteY220" fmla="*/ 896804 h 1430887"/>
                <a:gd name="connsiteX221" fmla="*/ 82846 w 598013"/>
                <a:gd name="connsiteY221" fmla="*/ 903468 h 1430887"/>
                <a:gd name="connsiteX222" fmla="*/ 82846 w 598013"/>
                <a:gd name="connsiteY222" fmla="*/ 917748 h 1430887"/>
                <a:gd name="connsiteX223" fmla="*/ 85703 w 598013"/>
                <a:gd name="connsiteY223" fmla="*/ 924413 h 1430887"/>
                <a:gd name="connsiteX224" fmla="*/ 95225 w 598013"/>
                <a:gd name="connsiteY224" fmla="*/ 934885 h 1430887"/>
                <a:gd name="connsiteX225" fmla="*/ 101891 w 598013"/>
                <a:gd name="connsiteY225" fmla="*/ 938693 h 1430887"/>
                <a:gd name="connsiteX226" fmla="*/ 108557 w 598013"/>
                <a:gd name="connsiteY226" fmla="*/ 945357 h 1430887"/>
                <a:gd name="connsiteX227" fmla="*/ 105700 w 598013"/>
                <a:gd name="connsiteY227" fmla="*/ 945357 h 1430887"/>
                <a:gd name="connsiteX228" fmla="*/ 99034 w 598013"/>
                <a:gd name="connsiteY228" fmla="*/ 949165 h 1430887"/>
                <a:gd name="connsiteX229" fmla="*/ 95225 w 598013"/>
                <a:gd name="connsiteY229" fmla="*/ 952973 h 1430887"/>
                <a:gd name="connsiteX230" fmla="*/ 95225 w 598013"/>
                <a:gd name="connsiteY230" fmla="*/ 959637 h 1430887"/>
                <a:gd name="connsiteX231" fmla="*/ 99034 w 598013"/>
                <a:gd name="connsiteY231" fmla="*/ 966301 h 1430887"/>
                <a:gd name="connsiteX232" fmla="*/ 99034 w 598013"/>
                <a:gd name="connsiteY232" fmla="*/ 976774 h 1430887"/>
                <a:gd name="connsiteX233" fmla="*/ 101891 w 598013"/>
                <a:gd name="connsiteY233" fmla="*/ 983438 h 1430887"/>
                <a:gd name="connsiteX234" fmla="*/ 101891 w 598013"/>
                <a:gd name="connsiteY234" fmla="*/ 990102 h 1430887"/>
                <a:gd name="connsiteX235" fmla="*/ 105700 w 598013"/>
                <a:gd name="connsiteY235" fmla="*/ 993910 h 1430887"/>
                <a:gd name="connsiteX236" fmla="*/ 119031 w 598013"/>
                <a:gd name="connsiteY236" fmla="*/ 1000574 h 1430887"/>
                <a:gd name="connsiteX237" fmla="*/ 116175 w 598013"/>
                <a:gd name="connsiteY237" fmla="*/ 1017711 h 1430887"/>
                <a:gd name="connsiteX238" fmla="*/ 119984 w 598013"/>
                <a:gd name="connsiteY238" fmla="*/ 1017711 h 1430887"/>
                <a:gd name="connsiteX239" fmla="*/ 126650 w 598013"/>
                <a:gd name="connsiteY239" fmla="*/ 1021519 h 1430887"/>
                <a:gd name="connsiteX240" fmla="*/ 130459 w 598013"/>
                <a:gd name="connsiteY240" fmla="*/ 1025327 h 1430887"/>
                <a:gd name="connsiteX241" fmla="*/ 130459 w 598013"/>
                <a:gd name="connsiteY241" fmla="*/ 1029135 h 1430887"/>
                <a:gd name="connsiteX242" fmla="*/ 134267 w 598013"/>
                <a:gd name="connsiteY242" fmla="*/ 1035799 h 1430887"/>
                <a:gd name="connsiteX243" fmla="*/ 134267 w 598013"/>
                <a:gd name="connsiteY243" fmla="*/ 1052935 h 1430887"/>
                <a:gd name="connsiteX244" fmla="*/ 140933 w 598013"/>
                <a:gd name="connsiteY244" fmla="*/ 1059600 h 1430887"/>
                <a:gd name="connsiteX245" fmla="*/ 157121 w 598013"/>
                <a:gd name="connsiteY245" fmla="*/ 1059600 h 1430887"/>
                <a:gd name="connsiteX246" fmla="*/ 163787 w 598013"/>
                <a:gd name="connsiteY246" fmla="*/ 1063407 h 1430887"/>
                <a:gd name="connsiteX247" fmla="*/ 163787 w 598013"/>
                <a:gd name="connsiteY247" fmla="*/ 1067216 h 1430887"/>
                <a:gd name="connsiteX248" fmla="*/ 159978 w 598013"/>
                <a:gd name="connsiteY248" fmla="*/ 1071024 h 1430887"/>
                <a:gd name="connsiteX249" fmla="*/ 153312 w 598013"/>
                <a:gd name="connsiteY249" fmla="*/ 1071024 h 1430887"/>
                <a:gd name="connsiteX250" fmla="*/ 146647 w 598013"/>
                <a:gd name="connsiteY250" fmla="*/ 1074832 h 1430887"/>
                <a:gd name="connsiteX251" fmla="*/ 137124 w 598013"/>
                <a:gd name="connsiteY251" fmla="*/ 1074832 h 1430887"/>
                <a:gd name="connsiteX252" fmla="*/ 140933 w 598013"/>
                <a:gd name="connsiteY252" fmla="*/ 1078640 h 1430887"/>
                <a:gd name="connsiteX253" fmla="*/ 143790 w 598013"/>
                <a:gd name="connsiteY253" fmla="*/ 1078640 h 1430887"/>
                <a:gd name="connsiteX254" fmla="*/ 150456 w 598013"/>
                <a:gd name="connsiteY254" fmla="*/ 1082448 h 1430887"/>
                <a:gd name="connsiteX255" fmla="*/ 154265 w 598013"/>
                <a:gd name="connsiteY255" fmla="*/ 1086256 h 1430887"/>
                <a:gd name="connsiteX256" fmla="*/ 160931 w 598013"/>
                <a:gd name="connsiteY256" fmla="*/ 1086256 h 1430887"/>
                <a:gd name="connsiteX257" fmla="*/ 174262 w 598013"/>
                <a:gd name="connsiteY257" fmla="*/ 1100537 h 1430887"/>
                <a:gd name="connsiteX258" fmla="*/ 170453 w 598013"/>
                <a:gd name="connsiteY258" fmla="*/ 1104344 h 1430887"/>
                <a:gd name="connsiteX259" fmla="*/ 166644 w 598013"/>
                <a:gd name="connsiteY259" fmla="*/ 1111009 h 1430887"/>
                <a:gd name="connsiteX260" fmla="*/ 159978 w 598013"/>
                <a:gd name="connsiteY260" fmla="*/ 1117673 h 1430887"/>
                <a:gd name="connsiteX261" fmla="*/ 173310 w 598013"/>
                <a:gd name="connsiteY261" fmla="*/ 1128145 h 1430887"/>
                <a:gd name="connsiteX262" fmla="*/ 169501 w 598013"/>
                <a:gd name="connsiteY262" fmla="*/ 1142425 h 1430887"/>
                <a:gd name="connsiteX263" fmla="*/ 182832 w 598013"/>
                <a:gd name="connsiteY263" fmla="*/ 1156705 h 1430887"/>
                <a:gd name="connsiteX264" fmla="*/ 179976 w 598013"/>
                <a:gd name="connsiteY264" fmla="*/ 1177650 h 1430887"/>
                <a:gd name="connsiteX265" fmla="*/ 186641 w 598013"/>
                <a:gd name="connsiteY265" fmla="*/ 1191930 h 1430887"/>
                <a:gd name="connsiteX266" fmla="*/ 179976 w 598013"/>
                <a:gd name="connsiteY266" fmla="*/ 1195739 h 1430887"/>
                <a:gd name="connsiteX267" fmla="*/ 176166 w 598013"/>
                <a:gd name="connsiteY267" fmla="*/ 1220491 h 1430887"/>
                <a:gd name="connsiteX268" fmla="*/ 179976 w 598013"/>
                <a:gd name="connsiteY268" fmla="*/ 1220491 h 1430887"/>
                <a:gd name="connsiteX269" fmla="*/ 193307 w 598013"/>
                <a:gd name="connsiteY269" fmla="*/ 1234771 h 1430887"/>
                <a:gd name="connsiteX270" fmla="*/ 193307 w 598013"/>
                <a:gd name="connsiteY270" fmla="*/ 1238580 h 1430887"/>
                <a:gd name="connsiteX271" fmla="*/ 190450 w 598013"/>
                <a:gd name="connsiteY271" fmla="*/ 1238580 h 1430887"/>
                <a:gd name="connsiteX272" fmla="*/ 183785 w 598013"/>
                <a:gd name="connsiteY272" fmla="*/ 1242387 h 1430887"/>
                <a:gd name="connsiteX273" fmla="*/ 180928 w 598013"/>
                <a:gd name="connsiteY273" fmla="*/ 1246196 h 1430887"/>
                <a:gd name="connsiteX274" fmla="*/ 194259 w 598013"/>
                <a:gd name="connsiteY274" fmla="*/ 1260476 h 1430887"/>
                <a:gd name="connsiteX275" fmla="*/ 194259 w 598013"/>
                <a:gd name="connsiteY275" fmla="*/ 1264284 h 1430887"/>
                <a:gd name="connsiteX276" fmla="*/ 191403 w 598013"/>
                <a:gd name="connsiteY276" fmla="*/ 1268092 h 1430887"/>
                <a:gd name="connsiteX277" fmla="*/ 182832 w 598013"/>
                <a:gd name="connsiteY277" fmla="*/ 1268092 h 1430887"/>
                <a:gd name="connsiteX278" fmla="*/ 179023 w 598013"/>
                <a:gd name="connsiteY278" fmla="*/ 1271900 h 1430887"/>
                <a:gd name="connsiteX279" fmla="*/ 176166 w 598013"/>
                <a:gd name="connsiteY279" fmla="*/ 1271900 h 1430887"/>
                <a:gd name="connsiteX280" fmla="*/ 176166 w 598013"/>
                <a:gd name="connsiteY280" fmla="*/ 1286181 h 1430887"/>
                <a:gd name="connsiteX281" fmla="*/ 169501 w 598013"/>
                <a:gd name="connsiteY281" fmla="*/ 1289988 h 1430887"/>
                <a:gd name="connsiteX282" fmla="*/ 169501 w 598013"/>
                <a:gd name="connsiteY282" fmla="*/ 1296653 h 1430887"/>
                <a:gd name="connsiteX283" fmla="*/ 172357 w 598013"/>
                <a:gd name="connsiteY283" fmla="*/ 1303317 h 1430887"/>
                <a:gd name="connsiteX284" fmla="*/ 176166 w 598013"/>
                <a:gd name="connsiteY284" fmla="*/ 1307125 h 1430887"/>
                <a:gd name="connsiteX285" fmla="*/ 176166 w 598013"/>
                <a:gd name="connsiteY285" fmla="*/ 1328069 h 1430887"/>
                <a:gd name="connsiteX286" fmla="*/ 192355 w 598013"/>
                <a:gd name="connsiteY286" fmla="*/ 1331878 h 1430887"/>
                <a:gd name="connsiteX287" fmla="*/ 192355 w 598013"/>
                <a:gd name="connsiteY287" fmla="*/ 1335686 h 1430887"/>
                <a:gd name="connsiteX288" fmla="*/ 195211 w 598013"/>
                <a:gd name="connsiteY288" fmla="*/ 1339494 h 1430887"/>
                <a:gd name="connsiteX289" fmla="*/ 195211 w 598013"/>
                <a:gd name="connsiteY289" fmla="*/ 1346158 h 1430887"/>
                <a:gd name="connsiteX290" fmla="*/ 199021 w 598013"/>
                <a:gd name="connsiteY290" fmla="*/ 1349966 h 1430887"/>
                <a:gd name="connsiteX291" fmla="*/ 205686 w 598013"/>
                <a:gd name="connsiteY291" fmla="*/ 1353774 h 1430887"/>
                <a:gd name="connsiteX292" fmla="*/ 209495 w 598013"/>
                <a:gd name="connsiteY292" fmla="*/ 1353774 h 1430887"/>
                <a:gd name="connsiteX293" fmla="*/ 216161 w 598013"/>
                <a:gd name="connsiteY293" fmla="*/ 1347110 h 1430887"/>
                <a:gd name="connsiteX294" fmla="*/ 225684 w 598013"/>
                <a:gd name="connsiteY294" fmla="*/ 1347110 h 1430887"/>
                <a:gd name="connsiteX295" fmla="*/ 232349 w 598013"/>
                <a:gd name="connsiteY295" fmla="*/ 1350918 h 1430887"/>
                <a:gd name="connsiteX296" fmla="*/ 239015 w 598013"/>
                <a:gd name="connsiteY296" fmla="*/ 1357582 h 1430887"/>
                <a:gd name="connsiteX297" fmla="*/ 239015 w 598013"/>
                <a:gd name="connsiteY297" fmla="*/ 1371863 h 1430887"/>
                <a:gd name="connsiteX298" fmla="*/ 248538 w 598013"/>
                <a:gd name="connsiteY298" fmla="*/ 1386143 h 1430887"/>
                <a:gd name="connsiteX299" fmla="*/ 255203 w 598013"/>
                <a:gd name="connsiteY299" fmla="*/ 1396615 h 1430887"/>
                <a:gd name="connsiteX300" fmla="*/ 275201 w 598013"/>
                <a:gd name="connsiteY300" fmla="*/ 1407087 h 1430887"/>
                <a:gd name="connsiteX301" fmla="*/ 284723 w 598013"/>
                <a:gd name="connsiteY301" fmla="*/ 1417559 h 1430887"/>
                <a:gd name="connsiteX302" fmla="*/ 291389 w 598013"/>
                <a:gd name="connsiteY302" fmla="*/ 1417559 h 1430887"/>
                <a:gd name="connsiteX303" fmla="*/ 298055 w 598013"/>
                <a:gd name="connsiteY303" fmla="*/ 1413751 h 1430887"/>
                <a:gd name="connsiteX304" fmla="*/ 350429 w 598013"/>
                <a:gd name="connsiteY304" fmla="*/ 1413751 h 1430887"/>
                <a:gd name="connsiteX305" fmla="*/ 363760 w 598013"/>
                <a:gd name="connsiteY305" fmla="*/ 1424224 h 1430887"/>
                <a:gd name="connsiteX306" fmla="*/ 359951 w 598013"/>
                <a:gd name="connsiteY306" fmla="*/ 1430888 h 1430887"/>
                <a:gd name="connsiteX307" fmla="*/ 363760 w 598013"/>
                <a:gd name="connsiteY307" fmla="*/ 1420415 h 1430887"/>
                <a:gd name="connsiteX308" fmla="*/ 366617 w 598013"/>
                <a:gd name="connsiteY308" fmla="*/ 1416608 h 1430887"/>
                <a:gd name="connsiteX309" fmla="*/ 373283 w 598013"/>
                <a:gd name="connsiteY309" fmla="*/ 1416608 h 1430887"/>
                <a:gd name="connsiteX310" fmla="*/ 377091 w 598013"/>
                <a:gd name="connsiteY310" fmla="*/ 1420415 h 1430887"/>
                <a:gd name="connsiteX311" fmla="*/ 382805 w 598013"/>
                <a:gd name="connsiteY311" fmla="*/ 1420415 h 1430887"/>
                <a:gd name="connsiteX312" fmla="*/ 389471 w 598013"/>
                <a:gd name="connsiteY312" fmla="*/ 1424224 h 1430887"/>
                <a:gd name="connsiteX313" fmla="*/ 393280 w 598013"/>
                <a:gd name="connsiteY313" fmla="*/ 1428031 h 1430887"/>
                <a:gd name="connsiteX314" fmla="*/ 370426 w 598013"/>
                <a:gd name="connsiteY314" fmla="*/ 1396615 h 1430887"/>
                <a:gd name="connsiteX315" fmla="*/ 360903 w 598013"/>
                <a:gd name="connsiteY315" fmla="*/ 1396615 h 1430887"/>
                <a:gd name="connsiteX316" fmla="*/ 364712 w 598013"/>
                <a:gd name="connsiteY316" fmla="*/ 1389951 h 1430887"/>
                <a:gd name="connsiteX317" fmla="*/ 344715 w 598013"/>
                <a:gd name="connsiteY317" fmla="*/ 1372814 h 1430887"/>
                <a:gd name="connsiteX318" fmla="*/ 344715 w 598013"/>
                <a:gd name="connsiteY318" fmla="*/ 1355678 h 1430887"/>
                <a:gd name="connsiteX319" fmla="*/ 338049 w 598013"/>
                <a:gd name="connsiteY319" fmla="*/ 1349014 h 1430887"/>
                <a:gd name="connsiteX320" fmla="*/ 341858 w 598013"/>
                <a:gd name="connsiteY320" fmla="*/ 1342350 h 1430887"/>
                <a:gd name="connsiteX321" fmla="*/ 344715 w 598013"/>
                <a:gd name="connsiteY321" fmla="*/ 1342350 h 1430887"/>
                <a:gd name="connsiteX322" fmla="*/ 351381 w 598013"/>
                <a:gd name="connsiteY322" fmla="*/ 1335686 h 1430887"/>
                <a:gd name="connsiteX323" fmla="*/ 351381 w 598013"/>
                <a:gd name="connsiteY323" fmla="*/ 1331878 h 1430887"/>
                <a:gd name="connsiteX324" fmla="*/ 348524 w 598013"/>
                <a:gd name="connsiteY324" fmla="*/ 1331878 h 1430887"/>
                <a:gd name="connsiteX325" fmla="*/ 341858 w 598013"/>
                <a:gd name="connsiteY325" fmla="*/ 1328069 h 1430887"/>
                <a:gd name="connsiteX326" fmla="*/ 332336 w 598013"/>
                <a:gd name="connsiteY326" fmla="*/ 1328069 h 1430887"/>
                <a:gd name="connsiteX327" fmla="*/ 339001 w 598013"/>
                <a:gd name="connsiteY327" fmla="*/ 1321406 h 1430887"/>
                <a:gd name="connsiteX328" fmla="*/ 339001 w 598013"/>
                <a:gd name="connsiteY328" fmla="*/ 1311885 h 1430887"/>
                <a:gd name="connsiteX329" fmla="*/ 348524 w 598013"/>
                <a:gd name="connsiteY329" fmla="*/ 1326166 h 1430887"/>
                <a:gd name="connsiteX330" fmla="*/ 355190 w 598013"/>
                <a:gd name="connsiteY330" fmla="*/ 1329973 h 1430887"/>
                <a:gd name="connsiteX331" fmla="*/ 364712 w 598013"/>
                <a:gd name="connsiteY331" fmla="*/ 1329973 h 1430887"/>
                <a:gd name="connsiteX332" fmla="*/ 367569 w 598013"/>
                <a:gd name="connsiteY332" fmla="*/ 1326166 h 1430887"/>
                <a:gd name="connsiteX333" fmla="*/ 371378 w 598013"/>
                <a:gd name="connsiteY333" fmla="*/ 1319501 h 1430887"/>
                <a:gd name="connsiteX334" fmla="*/ 371378 w 598013"/>
                <a:gd name="connsiteY334" fmla="*/ 1309029 h 1430887"/>
                <a:gd name="connsiteX335" fmla="*/ 367569 w 598013"/>
                <a:gd name="connsiteY335" fmla="*/ 1298557 h 1430887"/>
                <a:gd name="connsiteX336" fmla="*/ 364712 w 598013"/>
                <a:gd name="connsiteY336" fmla="*/ 1291893 h 1430887"/>
                <a:gd name="connsiteX337" fmla="*/ 364712 w 598013"/>
                <a:gd name="connsiteY337" fmla="*/ 1281421 h 1430887"/>
                <a:gd name="connsiteX338" fmla="*/ 371378 w 598013"/>
                <a:gd name="connsiteY338" fmla="*/ 1267140 h 1430887"/>
                <a:gd name="connsiteX339" fmla="*/ 378044 w 598013"/>
                <a:gd name="connsiteY339" fmla="*/ 1260476 h 1430887"/>
                <a:gd name="connsiteX340" fmla="*/ 387566 w 598013"/>
                <a:gd name="connsiteY340" fmla="*/ 1253812 h 1430887"/>
                <a:gd name="connsiteX341" fmla="*/ 403755 w 598013"/>
                <a:gd name="connsiteY341" fmla="*/ 1236675 h 1430887"/>
                <a:gd name="connsiteX342" fmla="*/ 397089 w 598013"/>
                <a:gd name="connsiteY342" fmla="*/ 1230011 h 1430887"/>
                <a:gd name="connsiteX343" fmla="*/ 382805 w 598013"/>
                <a:gd name="connsiteY343" fmla="*/ 1230011 h 1430887"/>
                <a:gd name="connsiteX344" fmla="*/ 396136 w 598013"/>
                <a:gd name="connsiteY344" fmla="*/ 1226203 h 1430887"/>
                <a:gd name="connsiteX345" fmla="*/ 396136 w 598013"/>
                <a:gd name="connsiteY345" fmla="*/ 1215731 h 1430887"/>
                <a:gd name="connsiteX346" fmla="*/ 389471 w 598013"/>
                <a:gd name="connsiteY346" fmla="*/ 1201451 h 1430887"/>
                <a:gd name="connsiteX347" fmla="*/ 386614 w 598013"/>
                <a:gd name="connsiteY347" fmla="*/ 1197643 h 1430887"/>
                <a:gd name="connsiteX348" fmla="*/ 379948 w 598013"/>
                <a:gd name="connsiteY348" fmla="*/ 1193834 h 1430887"/>
                <a:gd name="connsiteX349" fmla="*/ 376139 w 598013"/>
                <a:gd name="connsiteY349" fmla="*/ 1193834 h 1430887"/>
                <a:gd name="connsiteX350" fmla="*/ 372330 w 598013"/>
                <a:gd name="connsiteY350" fmla="*/ 1197643 h 1430887"/>
                <a:gd name="connsiteX351" fmla="*/ 365665 w 598013"/>
                <a:gd name="connsiteY351" fmla="*/ 1187170 h 1430887"/>
                <a:gd name="connsiteX352" fmla="*/ 349476 w 598013"/>
                <a:gd name="connsiteY352" fmla="*/ 1187170 h 1430887"/>
                <a:gd name="connsiteX353" fmla="*/ 346620 w 598013"/>
                <a:gd name="connsiteY353" fmla="*/ 1183362 h 1430887"/>
                <a:gd name="connsiteX354" fmla="*/ 339954 w 598013"/>
                <a:gd name="connsiteY354" fmla="*/ 1179554 h 1430887"/>
                <a:gd name="connsiteX355" fmla="*/ 330431 w 598013"/>
                <a:gd name="connsiteY355" fmla="*/ 1172890 h 1430887"/>
                <a:gd name="connsiteX356" fmla="*/ 317100 w 598013"/>
                <a:gd name="connsiteY356" fmla="*/ 1158610 h 1430887"/>
                <a:gd name="connsiteX357" fmla="*/ 310434 w 598013"/>
                <a:gd name="connsiteY357" fmla="*/ 1148138 h 1430887"/>
                <a:gd name="connsiteX358" fmla="*/ 307577 w 598013"/>
                <a:gd name="connsiteY358" fmla="*/ 1141473 h 1430887"/>
                <a:gd name="connsiteX359" fmla="*/ 307577 w 598013"/>
                <a:gd name="connsiteY359" fmla="*/ 1134809 h 1430887"/>
                <a:gd name="connsiteX360" fmla="*/ 310434 w 598013"/>
                <a:gd name="connsiteY360" fmla="*/ 1128145 h 1430887"/>
                <a:gd name="connsiteX361" fmla="*/ 310434 w 598013"/>
                <a:gd name="connsiteY361" fmla="*/ 1117673 h 1430887"/>
                <a:gd name="connsiteX362" fmla="*/ 314243 w 598013"/>
                <a:gd name="connsiteY362" fmla="*/ 1117673 h 1430887"/>
                <a:gd name="connsiteX363" fmla="*/ 317100 w 598013"/>
                <a:gd name="connsiteY363" fmla="*/ 1113864 h 1430887"/>
                <a:gd name="connsiteX364" fmla="*/ 323765 w 598013"/>
                <a:gd name="connsiteY364" fmla="*/ 1099584 h 1430887"/>
                <a:gd name="connsiteX365" fmla="*/ 330431 w 598013"/>
                <a:gd name="connsiteY365" fmla="*/ 1099584 h 1430887"/>
                <a:gd name="connsiteX366" fmla="*/ 333288 w 598013"/>
                <a:gd name="connsiteY366" fmla="*/ 1089112 h 1430887"/>
                <a:gd name="connsiteX367" fmla="*/ 363760 w 598013"/>
                <a:gd name="connsiteY367" fmla="*/ 1089112 h 1430887"/>
                <a:gd name="connsiteX368" fmla="*/ 357094 w 598013"/>
                <a:gd name="connsiteY368" fmla="*/ 1082448 h 1430887"/>
                <a:gd name="connsiteX369" fmla="*/ 357094 w 598013"/>
                <a:gd name="connsiteY369" fmla="*/ 1068168 h 1430887"/>
                <a:gd name="connsiteX370" fmla="*/ 363760 w 598013"/>
                <a:gd name="connsiteY370" fmla="*/ 1068168 h 1430887"/>
                <a:gd name="connsiteX371" fmla="*/ 363760 w 598013"/>
                <a:gd name="connsiteY371" fmla="*/ 1051031 h 1430887"/>
                <a:gd name="connsiteX372" fmla="*/ 359951 w 598013"/>
                <a:gd name="connsiteY372" fmla="*/ 1047223 h 1430887"/>
                <a:gd name="connsiteX373" fmla="*/ 356142 w 598013"/>
                <a:gd name="connsiteY373" fmla="*/ 1040559 h 1430887"/>
                <a:gd name="connsiteX374" fmla="*/ 349476 w 598013"/>
                <a:gd name="connsiteY374" fmla="*/ 1033895 h 1430887"/>
                <a:gd name="connsiteX375" fmla="*/ 349476 w 598013"/>
                <a:gd name="connsiteY375" fmla="*/ 1022471 h 1430887"/>
                <a:gd name="connsiteX376" fmla="*/ 353285 w 598013"/>
                <a:gd name="connsiteY376" fmla="*/ 1011999 h 1430887"/>
                <a:gd name="connsiteX377" fmla="*/ 356142 w 598013"/>
                <a:gd name="connsiteY377" fmla="*/ 1005334 h 1430887"/>
                <a:gd name="connsiteX378" fmla="*/ 362808 w 598013"/>
                <a:gd name="connsiteY378" fmla="*/ 1001526 h 1430887"/>
                <a:gd name="connsiteX379" fmla="*/ 365665 w 598013"/>
                <a:gd name="connsiteY379" fmla="*/ 997718 h 1430887"/>
                <a:gd name="connsiteX380" fmla="*/ 372330 w 598013"/>
                <a:gd name="connsiteY380" fmla="*/ 997718 h 1430887"/>
                <a:gd name="connsiteX381" fmla="*/ 372330 w 598013"/>
                <a:gd name="connsiteY381" fmla="*/ 991054 h 1430887"/>
                <a:gd name="connsiteX382" fmla="*/ 358999 w 598013"/>
                <a:gd name="connsiteY382" fmla="*/ 991054 h 1430887"/>
                <a:gd name="connsiteX383" fmla="*/ 352333 w 598013"/>
                <a:gd name="connsiteY383" fmla="*/ 987246 h 1430887"/>
                <a:gd name="connsiteX384" fmla="*/ 348524 w 598013"/>
                <a:gd name="connsiteY384" fmla="*/ 983438 h 1430887"/>
                <a:gd name="connsiteX385" fmla="*/ 348524 w 598013"/>
                <a:gd name="connsiteY385" fmla="*/ 979630 h 1430887"/>
                <a:gd name="connsiteX386" fmla="*/ 355190 w 598013"/>
                <a:gd name="connsiteY386" fmla="*/ 975821 h 1430887"/>
                <a:gd name="connsiteX387" fmla="*/ 361855 w 598013"/>
                <a:gd name="connsiteY387" fmla="*/ 975821 h 1430887"/>
                <a:gd name="connsiteX388" fmla="*/ 381853 w 598013"/>
                <a:gd name="connsiteY388" fmla="*/ 986294 h 1430887"/>
                <a:gd name="connsiteX389" fmla="*/ 385662 w 598013"/>
                <a:gd name="connsiteY389" fmla="*/ 990102 h 1430887"/>
                <a:gd name="connsiteX390" fmla="*/ 388519 w 598013"/>
                <a:gd name="connsiteY390" fmla="*/ 990102 h 1430887"/>
                <a:gd name="connsiteX391" fmla="*/ 392328 w 598013"/>
                <a:gd name="connsiteY391" fmla="*/ 986294 h 1430887"/>
                <a:gd name="connsiteX392" fmla="*/ 398993 w 598013"/>
                <a:gd name="connsiteY392" fmla="*/ 982486 h 1430887"/>
                <a:gd name="connsiteX393" fmla="*/ 398993 w 598013"/>
                <a:gd name="connsiteY393" fmla="*/ 968205 h 1430887"/>
                <a:gd name="connsiteX394" fmla="*/ 396136 w 598013"/>
                <a:gd name="connsiteY394" fmla="*/ 961541 h 1430887"/>
                <a:gd name="connsiteX395" fmla="*/ 386614 w 598013"/>
                <a:gd name="connsiteY395" fmla="*/ 951069 h 1430887"/>
                <a:gd name="connsiteX396" fmla="*/ 379948 w 598013"/>
                <a:gd name="connsiteY396" fmla="*/ 951069 h 1430887"/>
                <a:gd name="connsiteX397" fmla="*/ 376139 w 598013"/>
                <a:gd name="connsiteY397" fmla="*/ 954877 h 1430887"/>
                <a:gd name="connsiteX398" fmla="*/ 376139 w 598013"/>
                <a:gd name="connsiteY398" fmla="*/ 965349 h 1430887"/>
                <a:gd name="connsiteX399" fmla="*/ 372330 w 598013"/>
                <a:gd name="connsiteY399" fmla="*/ 969158 h 1430887"/>
                <a:gd name="connsiteX400" fmla="*/ 362808 w 598013"/>
                <a:gd name="connsiteY400" fmla="*/ 969158 h 1430887"/>
                <a:gd name="connsiteX401" fmla="*/ 356142 w 598013"/>
                <a:gd name="connsiteY401" fmla="*/ 965349 h 1430887"/>
                <a:gd name="connsiteX402" fmla="*/ 353285 w 598013"/>
                <a:gd name="connsiteY402" fmla="*/ 961541 h 1430887"/>
                <a:gd name="connsiteX403" fmla="*/ 353285 w 598013"/>
                <a:gd name="connsiteY403" fmla="*/ 957733 h 1430887"/>
                <a:gd name="connsiteX404" fmla="*/ 333288 w 598013"/>
                <a:gd name="connsiteY404" fmla="*/ 957733 h 1430887"/>
                <a:gd name="connsiteX405" fmla="*/ 330431 w 598013"/>
                <a:gd name="connsiteY405" fmla="*/ 953925 h 1430887"/>
                <a:gd name="connsiteX406" fmla="*/ 330431 w 598013"/>
                <a:gd name="connsiteY406" fmla="*/ 918700 h 1430887"/>
                <a:gd name="connsiteX407" fmla="*/ 326622 w 598013"/>
                <a:gd name="connsiteY407" fmla="*/ 914892 h 1430887"/>
                <a:gd name="connsiteX408" fmla="*/ 323765 w 598013"/>
                <a:gd name="connsiteY408" fmla="*/ 908228 h 1430887"/>
                <a:gd name="connsiteX409" fmla="*/ 319956 w 598013"/>
                <a:gd name="connsiteY409" fmla="*/ 897756 h 1430887"/>
                <a:gd name="connsiteX410" fmla="*/ 319956 w 598013"/>
                <a:gd name="connsiteY410" fmla="*/ 891092 h 1430887"/>
                <a:gd name="connsiteX411" fmla="*/ 323765 w 598013"/>
                <a:gd name="connsiteY411" fmla="*/ 887284 h 1430887"/>
                <a:gd name="connsiteX412" fmla="*/ 326622 w 598013"/>
                <a:gd name="connsiteY412" fmla="*/ 887284 h 1430887"/>
                <a:gd name="connsiteX413" fmla="*/ 330431 w 598013"/>
                <a:gd name="connsiteY413" fmla="*/ 891092 h 1430887"/>
                <a:gd name="connsiteX414" fmla="*/ 337097 w 598013"/>
                <a:gd name="connsiteY414" fmla="*/ 891092 h 1430887"/>
                <a:gd name="connsiteX415" fmla="*/ 340906 w 598013"/>
                <a:gd name="connsiteY415" fmla="*/ 894900 h 1430887"/>
                <a:gd name="connsiteX416" fmla="*/ 347572 w 598013"/>
                <a:gd name="connsiteY416" fmla="*/ 898708 h 1430887"/>
                <a:gd name="connsiteX417" fmla="*/ 367569 w 598013"/>
                <a:gd name="connsiteY417" fmla="*/ 905372 h 1430887"/>
                <a:gd name="connsiteX418" fmla="*/ 377091 w 598013"/>
                <a:gd name="connsiteY418" fmla="*/ 912036 h 1430887"/>
                <a:gd name="connsiteX419" fmla="*/ 386614 w 598013"/>
                <a:gd name="connsiteY419" fmla="*/ 912036 h 1430887"/>
                <a:gd name="connsiteX420" fmla="*/ 396136 w 598013"/>
                <a:gd name="connsiteY420" fmla="*/ 908228 h 1430887"/>
                <a:gd name="connsiteX421" fmla="*/ 402802 w 598013"/>
                <a:gd name="connsiteY421" fmla="*/ 901564 h 1430887"/>
                <a:gd name="connsiteX422" fmla="*/ 409468 w 598013"/>
                <a:gd name="connsiteY422" fmla="*/ 897756 h 1430887"/>
                <a:gd name="connsiteX423" fmla="*/ 418990 w 598013"/>
                <a:gd name="connsiteY423" fmla="*/ 893948 h 1430887"/>
                <a:gd name="connsiteX424" fmla="*/ 421847 w 598013"/>
                <a:gd name="connsiteY424" fmla="*/ 890139 h 1430887"/>
                <a:gd name="connsiteX425" fmla="*/ 421847 w 598013"/>
                <a:gd name="connsiteY425" fmla="*/ 883476 h 1430887"/>
                <a:gd name="connsiteX426" fmla="*/ 415182 w 598013"/>
                <a:gd name="connsiteY426" fmla="*/ 879667 h 1430887"/>
                <a:gd name="connsiteX427" fmla="*/ 408516 w 598013"/>
                <a:gd name="connsiteY427" fmla="*/ 873003 h 1430887"/>
                <a:gd name="connsiteX428" fmla="*/ 401850 w 598013"/>
                <a:gd name="connsiteY428" fmla="*/ 869195 h 1430887"/>
                <a:gd name="connsiteX429" fmla="*/ 401850 w 598013"/>
                <a:gd name="connsiteY429" fmla="*/ 854915 h 1430887"/>
                <a:gd name="connsiteX430" fmla="*/ 404707 w 598013"/>
                <a:gd name="connsiteY430" fmla="*/ 848251 h 1430887"/>
                <a:gd name="connsiteX431" fmla="*/ 408516 w 598013"/>
                <a:gd name="connsiteY431" fmla="*/ 844443 h 1430887"/>
                <a:gd name="connsiteX432" fmla="*/ 408516 w 598013"/>
                <a:gd name="connsiteY432" fmla="*/ 837778 h 1430887"/>
                <a:gd name="connsiteX433" fmla="*/ 412325 w 598013"/>
                <a:gd name="connsiteY433" fmla="*/ 831115 h 1430887"/>
                <a:gd name="connsiteX434" fmla="*/ 405659 w 598013"/>
                <a:gd name="connsiteY434" fmla="*/ 824450 h 1430887"/>
                <a:gd name="connsiteX435" fmla="*/ 396136 w 598013"/>
                <a:gd name="connsiteY435" fmla="*/ 824450 h 1430887"/>
                <a:gd name="connsiteX436" fmla="*/ 392328 w 598013"/>
                <a:gd name="connsiteY436" fmla="*/ 810170 h 1430887"/>
                <a:gd name="connsiteX437" fmla="*/ 388519 w 598013"/>
                <a:gd name="connsiteY437" fmla="*/ 806362 h 1430887"/>
                <a:gd name="connsiteX438" fmla="*/ 388519 w 598013"/>
                <a:gd name="connsiteY438" fmla="*/ 799697 h 1430887"/>
                <a:gd name="connsiteX439" fmla="*/ 392328 w 598013"/>
                <a:gd name="connsiteY439" fmla="*/ 795890 h 1430887"/>
                <a:gd name="connsiteX440" fmla="*/ 396136 w 598013"/>
                <a:gd name="connsiteY440" fmla="*/ 795890 h 1430887"/>
                <a:gd name="connsiteX441" fmla="*/ 398993 w 598013"/>
                <a:gd name="connsiteY441" fmla="*/ 802554 h 1430887"/>
                <a:gd name="connsiteX442" fmla="*/ 402802 w 598013"/>
                <a:gd name="connsiteY442" fmla="*/ 806362 h 1430887"/>
                <a:gd name="connsiteX443" fmla="*/ 402802 w 598013"/>
                <a:gd name="connsiteY443" fmla="*/ 810170 h 1430887"/>
                <a:gd name="connsiteX444" fmla="*/ 405659 w 598013"/>
                <a:gd name="connsiteY444" fmla="*/ 816834 h 1430887"/>
                <a:gd name="connsiteX445" fmla="*/ 412325 w 598013"/>
                <a:gd name="connsiteY445" fmla="*/ 816834 h 1430887"/>
                <a:gd name="connsiteX446" fmla="*/ 408516 w 598013"/>
                <a:gd name="connsiteY446" fmla="*/ 806362 h 1430887"/>
                <a:gd name="connsiteX447" fmla="*/ 451367 w 598013"/>
                <a:gd name="connsiteY447" fmla="*/ 810170 h 1430887"/>
                <a:gd name="connsiteX448" fmla="*/ 454224 w 598013"/>
                <a:gd name="connsiteY448" fmla="*/ 806362 h 1430887"/>
                <a:gd name="connsiteX449" fmla="*/ 458033 w 598013"/>
                <a:gd name="connsiteY449" fmla="*/ 806362 h 1430887"/>
                <a:gd name="connsiteX450" fmla="*/ 460890 w 598013"/>
                <a:gd name="connsiteY450" fmla="*/ 802554 h 1430887"/>
                <a:gd name="connsiteX451" fmla="*/ 470412 w 598013"/>
                <a:gd name="connsiteY451" fmla="*/ 798746 h 1430887"/>
                <a:gd name="connsiteX452" fmla="*/ 486600 w 598013"/>
                <a:gd name="connsiteY452" fmla="*/ 794937 h 1430887"/>
                <a:gd name="connsiteX453" fmla="*/ 506598 w 598013"/>
                <a:gd name="connsiteY453" fmla="*/ 788274 h 1430887"/>
                <a:gd name="connsiteX454" fmla="*/ 529452 w 598013"/>
                <a:gd name="connsiteY454" fmla="*/ 781609 h 1430887"/>
                <a:gd name="connsiteX455" fmla="*/ 545640 w 598013"/>
                <a:gd name="connsiteY455" fmla="*/ 774945 h 1430887"/>
                <a:gd name="connsiteX456" fmla="*/ 552306 w 598013"/>
                <a:gd name="connsiteY456" fmla="*/ 771137 h 1430887"/>
                <a:gd name="connsiteX457" fmla="*/ 552306 w 598013"/>
                <a:gd name="connsiteY457" fmla="*/ 750193 h 1430887"/>
                <a:gd name="connsiteX458" fmla="*/ 561828 w 598013"/>
                <a:gd name="connsiteY458" fmla="*/ 743529 h 1430887"/>
                <a:gd name="connsiteX459" fmla="*/ 568494 w 598013"/>
                <a:gd name="connsiteY459" fmla="*/ 712112 h 1430887"/>
                <a:gd name="connsiteX460" fmla="*/ 564685 w 598013"/>
                <a:gd name="connsiteY460" fmla="*/ 697832 h 1430887"/>
                <a:gd name="connsiteX461" fmla="*/ 564685 w 598013"/>
                <a:gd name="connsiteY461" fmla="*/ 683551 h 1430887"/>
                <a:gd name="connsiteX462" fmla="*/ 563733 w 598013"/>
                <a:gd name="connsiteY462" fmla="*/ 683551 h 1430887"/>
                <a:gd name="connsiteX463" fmla="*/ 559924 w 598013"/>
                <a:gd name="connsiteY463" fmla="*/ 679743 h 1430887"/>
                <a:gd name="connsiteX464" fmla="*/ 546592 w 598013"/>
                <a:gd name="connsiteY464" fmla="*/ 673079 h 1430887"/>
                <a:gd name="connsiteX465" fmla="*/ 539926 w 598013"/>
                <a:gd name="connsiteY465" fmla="*/ 673079 h 1430887"/>
                <a:gd name="connsiteX466" fmla="*/ 536118 w 598013"/>
                <a:gd name="connsiteY466" fmla="*/ 669271 h 1430887"/>
                <a:gd name="connsiteX467" fmla="*/ 533261 w 598013"/>
                <a:gd name="connsiteY467" fmla="*/ 669271 h 1430887"/>
                <a:gd name="connsiteX468" fmla="*/ 529452 w 598013"/>
                <a:gd name="connsiteY468" fmla="*/ 665463 h 1430887"/>
                <a:gd name="connsiteX469" fmla="*/ 538974 w 598013"/>
                <a:gd name="connsiteY469" fmla="*/ 654991 h 1430887"/>
                <a:gd name="connsiteX470" fmla="*/ 538974 w 598013"/>
                <a:gd name="connsiteY470" fmla="*/ 636902 h 1430887"/>
                <a:gd name="connsiteX471" fmla="*/ 535165 w 598013"/>
                <a:gd name="connsiteY471" fmla="*/ 630238 h 1430887"/>
                <a:gd name="connsiteX472" fmla="*/ 532309 w 598013"/>
                <a:gd name="connsiteY472" fmla="*/ 626430 h 1430887"/>
                <a:gd name="connsiteX473" fmla="*/ 518977 w 598013"/>
                <a:gd name="connsiteY473" fmla="*/ 619766 h 1430887"/>
                <a:gd name="connsiteX474" fmla="*/ 498980 w 598013"/>
                <a:gd name="connsiteY474" fmla="*/ 613102 h 1430887"/>
                <a:gd name="connsiteX475" fmla="*/ 492314 w 598013"/>
                <a:gd name="connsiteY475" fmla="*/ 609293 h 1430887"/>
                <a:gd name="connsiteX476" fmla="*/ 482791 w 598013"/>
                <a:gd name="connsiteY476" fmla="*/ 602630 h 1430887"/>
                <a:gd name="connsiteX477" fmla="*/ 476126 w 598013"/>
                <a:gd name="connsiteY477" fmla="*/ 595965 h 1430887"/>
                <a:gd name="connsiteX478" fmla="*/ 476126 w 598013"/>
                <a:gd name="connsiteY478" fmla="*/ 585493 h 1430887"/>
                <a:gd name="connsiteX479" fmla="*/ 479935 w 598013"/>
                <a:gd name="connsiteY479" fmla="*/ 578829 h 1430887"/>
                <a:gd name="connsiteX480" fmla="*/ 483744 w 598013"/>
                <a:gd name="connsiteY480" fmla="*/ 578829 h 1430887"/>
                <a:gd name="connsiteX481" fmla="*/ 483744 w 598013"/>
                <a:gd name="connsiteY481" fmla="*/ 575021 h 1430887"/>
                <a:gd name="connsiteX482" fmla="*/ 467555 w 598013"/>
                <a:gd name="connsiteY482" fmla="*/ 554076 h 1430887"/>
                <a:gd name="connsiteX483" fmla="*/ 467555 w 598013"/>
                <a:gd name="connsiteY483" fmla="*/ 525516 h 1430887"/>
                <a:gd name="connsiteX484" fmla="*/ 480887 w 598013"/>
                <a:gd name="connsiteY484" fmla="*/ 525516 h 1430887"/>
                <a:gd name="connsiteX485" fmla="*/ 484696 w 598013"/>
                <a:gd name="connsiteY485" fmla="*/ 521708 h 1430887"/>
                <a:gd name="connsiteX486" fmla="*/ 487553 w 598013"/>
                <a:gd name="connsiteY486" fmla="*/ 521708 h 1430887"/>
                <a:gd name="connsiteX487" fmla="*/ 487553 w 598013"/>
                <a:gd name="connsiteY487" fmla="*/ 517899 h 1430887"/>
                <a:gd name="connsiteX488" fmla="*/ 484696 w 598013"/>
                <a:gd name="connsiteY488" fmla="*/ 511235 h 1430887"/>
                <a:gd name="connsiteX489" fmla="*/ 478030 w 598013"/>
                <a:gd name="connsiteY489" fmla="*/ 507427 h 1430887"/>
                <a:gd name="connsiteX490" fmla="*/ 475173 w 598013"/>
                <a:gd name="connsiteY490" fmla="*/ 500763 h 1430887"/>
                <a:gd name="connsiteX491" fmla="*/ 471364 w 598013"/>
                <a:gd name="connsiteY491" fmla="*/ 496955 h 1430887"/>
                <a:gd name="connsiteX492" fmla="*/ 478030 w 598013"/>
                <a:gd name="connsiteY492" fmla="*/ 486483 h 1430887"/>
                <a:gd name="connsiteX493" fmla="*/ 471364 w 598013"/>
                <a:gd name="connsiteY493" fmla="*/ 479819 h 1430887"/>
                <a:gd name="connsiteX494" fmla="*/ 468508 w 598013"/>
                <a:gd name="connsiteY494" fmla="*/ 473154 h 1430887"/>
                <a:gd name="connsiteX495" fmla="*/ 464699 w 598013"/>
                <a:gd name="connsiteY495" fmla="*/ 469347 h 1430887"/>
                <a:gd name="connsiteX496" fmla="*/ 471364 w 598013"/>
                <a:gd name="connsiteY496" fmla="*/ 462682 h 1430887"/>
                <a:gd name="connsiteX497" fmla="*/ 480887 w 598013"/>
                <a:gd name="connsiteY497" fmla="*/ 462682 h 1430887"/>
                <a:gd name="connsiteX498" fmla="*/ 468508 w 598013"/>
                <a:gd name="connsiteY498" fmla="*/ 452210 h 1430887"/>
                <a:gd name="connsiteX499" fmla="*/ 468508 w 598013"/>
                <a:gd name="connsiteY499" fmla="*/ 432218 h 1430887"/>
                <a:gd name="connsiteX500" fmla="*/ 481839 w 598013"/>
                <a:gd name="connsiteY500" fmla="*/ 425553 h 1430887"/>
                <a:gd name="connsiteX501" fmla="*/ 478030 w 598013"/>
                <a:gd name="connsiteY501" fmla="*/ 425553 h 1430887"/>
                <a:gd name="connsiteX502" fmla="*/ 464699 w 598013"/>
                <a:gd name="connsiteY502" fmla="*/ 411273 h 1430887"/>
                <a:gd name="connsiteX503" fmla="*/ 464699 w 598013"/>
                <a:gd name="connsiteY503" fmla="*/ 407465 h 1430887"/>
                <a:gd name="connsiteX504" fmla="*/ 474221 w 598013"/>
                <a:gd name="connsiteY504" fmla="*/ 396993 h 1430887"/>
                <a:gd name="connsiteX505" fmla="*/ 474221 w 598013"/>
                <a:gd name="connsiteY505" fmla="*/ 390328 h 1430887"/>
                <a:gd name="connsiteX506" fmla="*/ 477078 w 598013"/>
                <a:gd name="connsiteY506" fmla="*/ 383665 h 1430887"/>
                <a:gd name="connsiteX507" fmla="*/ 477078 w 598013"/>
                <a:gd name="connsiteY507" fmla="*/ 377000 h 1430887"/>
                <a:gd name="connsiteX508" fmla="*/ 480887 w 598013"/>
                <a:gd name="connsiteY508" fmla="*/ 373192 h 1430887"/>
                <a:gd name="connsiteX509" fmla="*/ 490409 w 598013"/>
                <a:gd name="connsiteY509" fmla="*/ 373192 h 1430887"/>
                <a:gd name="connsiteX510" fmla="*/ 493266 w 598013"/>
                <a:gd name="connsiteY510" fmla="*/ 369384 h 1430887"/>
                <a:gd name="connsiteX511" fmla="*/ 497075 w 598013"/>
                <a:gd name="connsiteY511" fmla="*/ 362720 h 1430887"/>
                <a:gd name="connsiteX512" fmla="*/ 500884 w 598013"/>
                <a:gd name="connsiteY512" fmla="*/ 358912 h 1430887"/>
                <a:gd name="connsiteX513" fmla="*/ 500884 w 598013"/>
                <a:gd name="connsiteY513" fmla="*/ 344631 h 1430887"/>
                <a:gd name="connsiteX514" fmla="*/ 507550 w 598013"/>
                <a:gd name="connsiteY514" fmla="*/ 344631 h 1430887"/>
                <a:gd name="connsiteX515" fmla="*/ 517072 w 598013"/>
                <a:gd name="connsiteY515" fmla="*/ 334159 h 1430887"/>
                <a:gd name="connsiteX516" fmla="*/ 517072 w 598013"/>
                <a:gd name="connsiteY516" fmla="*/ 327495 h 1430887"/>
                <a:gd name="connsiteX517" fmla="*/ 519929 w 598013"/>
                <a:gd name="connsiteY517" fmla="*/ 320831 h 1430887"/>
                <a:gd name="connsiteX518" fmla="*/ 521834 w 598013"/>
                <a:gd name="connsiteY518" fmla="*/ 313215 h 143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Lst>
              <a:rect l="l" t="t" r="r" b="b"/>
              <a:pathLst>
                <a:path w="598013" h="1430887">
                  <a:moveTo>
                    <a:pt x="508502" y="597869"/>
                  </a:moveTo>
                  <a:lnTo>
                    <a:pt x="515168" y="597869"/>
                  </a:lnTo>
                  <a:lnTo>
                    <a:pt x="508502" y="594061"/>
                  </a:lnTo>
                  <a:lnTo>
                    <a:pt x="508502" y="597869"/>
                  </a:lnTo>
                  <a:close/>
                  <a:moveTo>
                    <a:pt x="521834" y="313215"/>
                  </a:moveTo>
                  <a:lnTo>
                    <a:pt x="535165" y="309407"/>
                  </a:lnTo>
                  <a:lnTo>
                    <a:pt x="538022" y="295126"/>
                  </a:lnTo>
                  <a:lnTo>
                    <a:pt x="541831" y="291319"/>
                  </a:lnTo>
                  <a:lnTo>
                    <a:pt x="541831" y="280846"/>
                  </a:lnTo>
                  <a:lnTo>
                    <a:pt x="561828" y="280846"/>
                  </a:lnTo>
                  <a:lnTo>
                    <a:pt x="561828" y="270374"/>
                  </a:lnTo>
                  <a:lnTo>
                    <a:pt x="565637" y="263710"/>
                  </a:lnTo>
                  <a:lnTo>
                    <a:pt x="568494" y="259902"/>
                  </a:lnTo>
                  <a:lnTo>
                    <a:pt x="598014" y="249429"/>
                  </a:lnTo>
                  <a:lnTo>
                    <a:pt x="598014" y="228485"/>
                  </a:lnTo>
                  <a:lnTo>
                    <a:pt x="594205" y="218013"/>
                  </a:lnTo>
                  <a:lnTo>
                    <a:pt x="594205" y="200877"/>
                  </a:lnTo>
                  <a:lnTo>
                    <a:pt x="591348" y="197068"/>
                  </a:lnTo>
                  <a:lnTo>
                    <a:pt x="587539" y="197068"/>
                  </a:lnTo>
                  <a:lnTo>
                    <a:pt x="587539" y="190404"/>
                  </a:lnTo>
                  <a:lnTo>
                    <a:pt x="580873" y="176124"/>
                  </a:lnTo>
                  <a:lnTo>
                    <a:pt x="577064" y="172316"/>
                  </a:lnTo>
                  <a:lnTo>
                    <a:pt x="567542" y="172316"/>
                  </a:lnTo>
                  <a:lnTo>
                    <a:pt x="564685" y="176124"/>
                  </a:lnTo>
                  <a:lnTo>
                    <a:pt x="558019" y="179932"/>
                  </a:lnTo>
                  <a:lnTo>
                    <a:pt x="558019" y="225629"/>
                  </a:lnTo>
                  <a:lnTo>
                    <a:pt x="551354" y="229437"/>
                  </a:lnTo>
                  <a:lnTo>
                    <a:pt x="547544" y="236101"/>
                  </a:lnTo>
                  <a:lnTo>
                    <a:pt x="540879" y="239909"/>
                  </a:lnTo>
                  <a:lnTo>
                    <a:pt x="537070" y="243717"/>
                  </a:lnTo>
                  <a:lnTo>
                    <a:pt x="535165" y="243717"/>
                  </a:lnTo>
                  <a:lnTo>
                    <a:pt x="528499" y="250382"/>
                  </a:lnTo>
                  <a:lnTo>
                    <a:pt x="521834" y="264662"/>
                  </a:lnTo>
                  <a:lnTo>
                    <a:pt x="518977" y="268470"/>
                  </a:lnTo>
                  <a:lnTo>
                    <a:pt x="518977" y="264662"/>
                  </a:lnTo>
                  <a:lnTo>
                    <a:pt x="515168" y="260854"/>
                  </a:lnTo>
                  <a:lnTo>
                    <a:pt x="508502" y="260854"/>
                  </a:lnTo>
                  <a:lnTo>
                    <a:pt x="504693" y="264662"/>
                  </a:lnTo>
                  <a:lnTo>
                    <a:pt x="504693" y="275134"/>
                  </a:lnTo>
                  <a:lnTo>
                    <a:pt x="498027" y="264662"/>
                  </a:lnTo>
                  <a:lnTo>
                    <a:pt x="464699" y="264662"/>
                  </a:lnTo>
                  <a:lnTo>
                    <a:pt x="455176" y="260854"/>
                  </a:lnTo>
                  <a:lnTo>
                    <a:pt x="448510" y="257045"/>
                  </a:lnTo>
                  <a:lnTo>
                    <a:pt x="445654" y="253238"/>
                  </a:lnTo>
                  <a:lnTo>
                    <a:pt x="438988" y="249429"/>
                  </a:lnTo>
                  <a:lnTo>
                    <a:pt x="436131" y="249429"/>
                  </a:lnTo>
                  <a:lnTo>
                    <a:pt x="429465" y="253238"/>
                  </a:lnTo>
                  <a:lnTo>
                    <a:pt x="416134" y="253238"/>
                  </a:lnTo>
                  <a:lnTo>
                    <a:pt x="413277" y="249429"/>
                  </a:lnTo>
                  <a:lnTo>
                    <a:pt x="413277" y="242765"/>
                  </a:lnTo>
                  <a:lnTo>
                    <a:pt x="416134" y="236101"/>
                  </a:lnTo>
                  <a:lnTo>
                    <a:pt x="419943" y="232293"/>
                  </a:lnTo>
                  <a:lnTo>
                    <a:pt x="422800" y="225629"/>
                  </a:lnTo>
                  <a:lnTo>
                    <a:pt x="426609" y="221821"/>
                  </a:lnTo>
                  <a:lnTo>
                    <a:pt x="426609" y="200877"/>
                  </a:lnTo>
                  <a:lnTo>
                    <a:pt x="436131" y="200877"/>
                  </a:lnTo>
                  <a:lnTo>
                    <a:pt x="438988" y="197068"/>
                  </a:lnTo>
                  <a:lnTo>
                    <a:pt x="438988" y="193260"/>
                  </a:lnTo>
                  <a:lnTo>
                    <a:pt x="436131" y="186596"/>
                  </a:lnTo>
                  <a:lnTo>
                    <a:pt x="432322" y="182788"/>
                  </a:lnTo>
                  <a:lnTo>
                    <a:pt x="436131" y="176124"/>
                  </a:lnTo>
                  <a:lnTo>
                    <a:pt x="438988" y="172316"/>
                  </a:lnTo>
                  <a:lnTo>
                    <a:pt x="438988" y="165652"/>
                  </a:lnTo>
                  <a:lnTo>
                    <a:pt x="442797" y="161843"/>
                  </a:lnTo>
                  <a:lnTo>
                    <a:pt x="438988" y="158036"/>
                  </a:lnTo>
                  <a:lnTo>
                    <a:pt x="432322" y="154227"/>
                  </a:lnTo>
                  <a:lnTo>
                    <a:pt x="422800" y="150420"/>
                  </a:lnTo>
                  <a:lnTo>
                    <a:pt x="416134" y="146611"/>
                  </a:lnTo>
                  <a:lnTo>
                    <a:pt x="409468" y="146611"/>
                  </a:lnTo>
                  <a:lnTo>
                    <a:pt x="405659" y="142803"/>
                  </a:lnTo>
                  <a:lnTo>
                    <a:pt x="385662" y="132331"/>
                  </a:lnTo>
                  <a:lnTo>
                    <a:pt x="376139" y="125667"/>
                  </a:lnTo>
                  <a:lnTo>
                    <a:pt x="369474" y="121859"/>
                  </a:lnTo>
                  <a:lnTo>
                    <a:pt x="365665" y="118051"/>
                  </a:lnTo>
                  <a:lnTo>
                    <a:pt x="363760" y="118051"/>
                  </a:lnTo>
                  <a:lnTo>
                    <a:pt x="359951" y="114243"/>
                  </a:lnTo>
                  <a:lnTo>
                    <a:pt x="353285" y="110435"/>
                  </a:lnTo>
                  <a:lnTo>
                    <a:pt x="349476" y="106626"/>
                  </a:lnTo>
                  <a:lnTo>
                    <a:pt x="342810" y="102818"/>
                  </a:lnTo>
                  <a:lnTo>
                    <a:pt x="326622" y="102818"/>
                  </a:lnTo>
                  <a:lnTo>
                    <a:pt x="306625" y="92346"/>
                  </a:lnTo>
                  <a:lnTo>
                    <a:pt x="302816" y="88538"/>
                  </a:lnTo>
                  <a:lnTo>
                    <a:pt x="299007" y="88538"/>
                  </a:lnTo>
                  <a:lnTo>
                    <a:pt x="296150" y="78066"/>
                  </a:lnTo>
                  <a:lnTo>
                    <a:pt x="289485" y="74258"/>
                  </a:lnTo>
                  <a:lnTo>
                    <a:pt x="279962" y="63785"/>
                  </a:lnTo>
                  <a:lnTo>
                    <a:pt x="266630" y="57121"/>
                  </a:lnTo>
                  <a:lnTo>
                    <a:pt x="263774" y="53313"/>
                  </a:lnTo>
                  <a:lnTo>
                    <a:pt x="259965" y="46649"/>
                  </a:lnTo>
                  <a:lnTo>
                    <a:pt x="253299" y="42841"/>
                  </a:lnTo>
                  <a:lnTo>
                    <a:pt x="249490" y="36177"/>
                  </a:lnTo>
                  <a:lnTo>
                    <a:pt x="246633" y="32369"/>
                  </a:lnTo>
                  <a:lnTo>
                    <a:pt x="246633" y="32369"/>
                  </a:lnTo>
                  <a:lnTo>
                    <a:pt x="237111" y="21896"/>
                  </a:lnTo>
                  <a:lnTo>
                    <a:pt x="217113" y="7616"/>
                  </a:lnTo>
                  <a:lnTo>
                    <a:pt x="177119" y="11424"/>
                  </a:lnTo>
                  <a:lnTo>
                    <a:pt x="170453" y="42841"/>
                  </a:lnTo>
                  <a:lnTo>
                    <a:pt x="154265" y="14280"/>
                  </a:lnTo>
                  <a:lnTo>
                    <a:pt x="125697" y="14280"/>
                  </a:lnTo>
                  <a:lnTo>
                    <a:pt x="116175" y="10472"/>
                  </a:lnTo>
                  <a:lnTo>
                    <a:pt x="109509" y="10472"/>
                  </a:lnTo>
                  <a:lnTo>
                    <a:pt x="96177" y="3808"/>
                  </a:lnTo>
                  <a:lnTo>
                    <a:pt x="92368" y="0"/>
                  </a:lnTo>
                  <a:lnTo>
                    <a:pt x="85703" y="14280"/>
                  </a:lnTo>
                  <a:lnTo>
                    <a:pt x="72371" y="18088"/>
                  </a:lnTo>
                  <a:lnTo>
                    <a:pt x="72371" y="28561"/>
                  </a:lnTo>
                  <a:lnTo>
                    <a:pt x="65706" y="28561"/>
                  </a:lnTo>
                  <a:lnTo>
                    <a:pt x="65706" y="45697"/>
                  </a:lnTo>
                  <a:lnTo>
                    <a:pt x="59040" y="45697"/>
                  </a:lnTo>
                  <a:lnTo>
                    <a:pt x="65706" y="56169"/>
                  </a:lnTo>
                  <a:lnTo>
                    <a:pt x="59040" y="105674"/>
                  </a:lnTo>
                  <a:lnTo>
                    <a:pt x="55231" y="105674"/>
                  </a:lnTo>
                  <a:lnTo>
                    <a:pt x="52374" y="109482"/>
                  </a:lnTo>
                  <a:lnTo>
                    <a:pt x="45708" y="113290"/>
                  </a:lnTo>
                  <a:lnTo>
                    <a:pt x="36186" y="117098"/>
                  </a:lnTo>
                  <a:lnTo>
                    <a:pt x="29520" y="123763"/>
                  </a:lnTo>
                  <a:lnTo>
                    <a:pt x="22854" y="127571"/>
                  </a:lnTo>
                  <a:lnTo>
                    <a:pt x="19045" y="134235"/>
                  </a:lnTo>
                  <a:lnTo>
                    <a:pt x="15236" y="138043"/>
                  </a:lnTo>
                  <a:lnTo>
                    <a:pt x="15236" y="141851"/>
                  </a:lnTo>
                  <a:lnTo>
                    <a:pt x="19045" y="145659"/>
                  </a:lnTo>
                  <a:lnTo>
                    <a:pt x="25711" y="149467"/>
                  </a:lnTo>
                  <a:lnTo>
                    <a:pt x="32377" y="149467"/>
                  </a:lnTo>
                  <a:lnTo>
                    <a:pt x="32377" y="153275"/>
                  </a:lnTo>
                  <a:lnTo>
                    <a:pt x="20950" y="165652"/>
                  </a:lnTo>
                  <a:lnTo>
                    <a:pt x="20950" y="176124"/>
                  </a:lnTo>
                  <a:lnTo>
                    <a:pt x="24759" y="179932"/>
                  </a:lnTo>
                  <a:lnTo>
                    <a:pt x="31424" y="183740"/>
                  </a:lnTo>
                  <a:lnTo>
                    <a:pt x="38090" y="190404"/>
                  </a:lnTo>
                  <a:lnTo>
                    <a:pt x="40947" y="197068"/>
                  </a:lnTo>
                  <a:lnTo>
                    <a:pt x="38090" y="200877"/>
                  </a:lnTo>
                  <a:lnTo>
                    <a:pt x="34281" y="207541"/>
                  </a:lnTo>
                  <a:lnTo>
                    <a:pt x="27616" y="214204"/>
                  </a:lnTo>
                  <a:lnTo>
                    <a:pt x="27616" y="214204"/>
                  </a:lnTo>
                  <a:lnTo>
                    <a:pt x="31424" y="218013"/>
                  </a:lnTo>
                  <a:lnTo>
                    <a:pt x="44756" y="224677"/>
                  </a:lnTo>
                  <a:lnTo>
                    <a:pt x="48565" y="231341"/>
                  </a:lnTo>
                  <a:lnTo>
                    <a:pt x="48565" y="238005"/>
                  </a:lnTo>
                  <a:lnTo>
                    <a:pt x="41899" y="241813"/>
                  </a:lnTo>
                  <a:lnTo>
                    <a:pt x="39042" y="245622"/>
                  </a:lnTo>
                  <a:lnTo>
                    <a:pt x="29520" y="245622"/>
                  </a:lnTo>
                  <a:lnTo>
                    <a:pt x="29520" y="252285"/>
                  </a:lnTo>
                  <a:lnTo>
                    <a:pt x="26663" y="262758"/>
                  </a:lnTo>
                  <a:lnTo>
                    <a:pt x="26663" y="269422"/>
                  </a:lnTo>
                  <a:lnTo>
                    <a:pt x="22854" y="276086"/>
                  </a:lnTo>
                  <a:lnTo>
                    <a:pt x="22854" y="282750"/>
                  </a:lnTo>
                  <a:lnTo>
                    <a:pt x="16188" y="289414"/>
                  </a:lnTo>
                  <a:lnTo>
                    <a:pt x="12379" y="296079"/>
                  </a:lnTo>
                  <a:lnTo>
                    <a:pt x="9523" y="299886"/>
                  </a:lnTo>
                  <a:lnTo>
                    <a:pt x="9523" y="338920"/>
                  </a:lnTo>
                  <a:lnTo>
                    <a:pt x="2857" y="345584"/>
                  </a:lnTo>
                  <a:lnTo>
                    <a:pt x="2857" y="352248"/>
                  </a:lnTo>
                  <a:lnTo>
                    <a:pt x="9523" y="366528"/>
                  </a:lnTo>
                  <a:lnTo>
                    <a:pt x="16188" y="387472"/>
                  </a:lnTo>
                  <a:lnTo>
                    <a:pt x="19045" y="394137"/>
                  </a:lnTo>
                  <a:lnTo>
                    <a:pt x="19045" y="397945"/>
                  </a:lnTo>
                  <a:lnTo>
                    <a:pt x="5714" y="397945"/>
                  </a:lnTo>
                  <a:lnTo>
                    <a:pt x="9523" y="429362"/>
                  </a:lnTo>
                  <a:lnTo>
                    <a:pt x="2857" y="433169"/>
                  </a:lnTo>
                  <a:lnTo>
                    <a:pt x="0" y="433169"/>
                  </a:lnTo>
                  <a:lnTo>
                    <a:pt x="0" y="447450"/>
                  </a:lnTo>
                  <a:lnTo>
                    <a:pt x="2857" y="451258"/>
                  </a:lnTo>
                  <a:lnTo>
                    <a:pt x="2857" y="455066"/>
                  </a:lnTo>
                  <a:lnTo>
                    <a:pt x="9523" y="458874"/>
                  </a:lnTo>
                  <a:lnTo>
                    <a:pt x="19045" y="469347"/>
                  </a:lnTo>
                  <a:lnTo>
                    <a:pt x="19045" y="476010"/>
                  </a:lnTo>
                  <a:lnTo>
                    <a:pt x="16188" y="479819"/>
                  </a:lnTo>
                  <a:lnTo>
                    <a:pt x="16188" y="483627"/>
                  </a:lnTo>
                  <a:lnTo>
                    <a:pt x="25711" y="494099"/>
                  </a:lnTo>
                  <a:lnTo>
                    <a:pt x="32377" y="511235"/>
                  </a:lnTo>
                  <a:lnTo>
                    <a:pt x="35233" y="517899"/>
                  </a:lnTo>
                  <a:lnTo>
                    <a:pt x="32377" y="521708"/>
                  </a:lnTo>
                  <a:lnTo>
                    <a:pt x="32377" y="528371"/>
                  </a:lnTo>
                  <a:lnTo>
                    <a:pt x="39042" y="535036"/>
                  </a:lnTo>
                  <a:lnTo>
                    <a:pt x="52374" y="535036"/>
                  </a:lnTo>
                  <a:lnTo>
                    <a:pt x="56183" y="559789"/>
                  </a:lnTo>
                  <a:lnTo>
                    <a:pt x="59040" y="566452"/>
                  </a:lnTo>
                  <a:lnTo>
                    <a:pt x="62849" y="570261"/>
                  </a:lnTo>
                  <a:lnTo>
                    <a:pt x="66658" y="576925"/>
                  </a:lnTo>
                  <a:lnTo>
                    <a:pt x="66658" y="580733"/>
                  </a:lnTo>
                  <a:lnTo>
                    <a:pt x="57135" y="591205"/>
                  </a:lnTo>
                  <a:lnTo>
                    <a:pt x="57135" y="605486"/>
                  </a:lnTo>
                  <a:lnTo>
                    <a:pt x="53326" y="615958"/>
                  </a:lnTo>
                  <a:lnTo>
                    <a:pt x="53326" y="633094"/>
                  </a:lnTo>
                  <a:lnTo>
                    <a:pt x="46661" y="633094"/>
                  </a:lnTo>
                  <a:lnTo>
                    <a:pt x="50469" y="636902"/>
                  </a:lnTo>
                  <a:lnTo>
                    <a:pt x="53326" y="643566"/>
                  </a:lnTo>
                  <a:lnTo>
                    <a:pt x="57135" y="647374"/>
                  </a:lnTo>
                  <a:lnTo>
                    <a:pt x="59992" y="654038"/>
                  </a:lnTo>
                  <a:lnTo>
                    <a:pt x="63801" y="657847"/>
                  </a:lnTo>
                  <a:lnTo>
                    <a:pt x="63801" y="664511"/>
                  </a:lnTo>
                  <a:lnTo>
                    <a:pt x="59992" y="671175"/>
                  </a:lnTo>
                  <a:lnTo>
                    <a:pt x="59992" y="674983"/>
                  </a:lnTo>
                  <a:lnTo>
                    <a:pt x="57135" y="685455"/>
                  </a:lnTo>
                  <a:lnTo>
                    <a:pt x="43804" y="689263"/>
                  </a:lnTo>
                  <a:lnTo>
                    <a:pt x="43804" y="693072"/>
                  </a:lnTo>
                  <a:lnTo>
                    <a:pt x="47613" y="696879"/>
                  </a:lnTo>
                  <a:lnTo>
                    <a:pt x="47613" y="703544"/>
                  </a:lnTo>
                  <a:lnTo>
                    <a:pt x="51422" y="714016"/>
                  </a:lnTo>
                  <a:lnTo>
                    <a:pt x="54278" y="720680"/>
                  </a:lnTo>
                  <a:lnTo>
                    <a:pt x="54278" y="749240"/>
                  </a:lnTo>
                  <a:lnTo>
                    <a:pt x="70467" y="763521"/>
                  </a:lnTo>
                  <a:lnTo>
                    <a:pt x="70467" y="773993"/>
                  </a:lnTo>
                  <a:lnTo>
                    <a:pt x="74276" y="773993"/>
                  </a:lnTo>
                  <a:lnTo>
                    <a:pt x="83798" y="784465"/>
                  </a:lnTo>
                  <a:lnTo>
                    <a:pt x="83798" y="788274"/>
                  </a:lnTo>
                  <a:lnTo>
                    <a:pt x="79989" y="794937"/>
                  </a:lnTo>
                  <a:lnTo>
                    <a:pt x="73323" y="798746"/>
                  </a:lnTo>
                  <a:lnTo>
                    <a:pt x="69514" y="802554"/>
                  </a:lnTo>
                  <a:lnTo>
                    <a:pt x="66658" y="802554"/>
                  </a:lnTo>
                  <a:lnTo>
                    <a:pt x="73323" y="827306"/>
                  </a:lnTo>
                  <a:lnTo>
                    <a:pt x="63801" y="833971"/>
                  </a:lnTo>
                  <a:lnTo>
                    <a:pt x="73323" y="844443"/>
                  </a:lnTo>
                  <a:lnTo>
                    <a:pt x="73323" y="848251"/>
                  </a:lnTo>
                  <a:lnTo>
                    <a:pt x="69514" y="854915"/>
                  </a:lnTo>
                  <a:lnTo>
                    <a:pt x="69514" y="858723"/>
                  </a:lnTo>
                  <a:lnTo>
                    <a:pt x="79037" y="865387"/>
                  </a:lnTo>
                  <a:lnTo>
                    <a:pt x="79037" y="872051"/>
                  </a:lnTo>
                  <a:lnTo>
                    <a:pt x="75228" y="875859"/>
                  </a:lnTo>
                  <a:lnTo>
                    <a:pt x="75228" y="892996"/>
                  </a:lnTo>
                  <a:lnTo>
                    <a:pt x="79037" y="896804"/>
                  </a:lnTo>
                  <a:lnTo>
                    <a:pt x="82846" y="903468"/>
                  </a:lnTo>
                  <a:lnTo>
                    <a:pt x="82846" y="917748"/>
                  </a:lnTo>
                  <a:lnTo>
                    <a:pt x="85703" y="924413"/>
                  </a:lnTo>
                  <a:lnTo>
                    <a:pt x="95225" y="934885"/>
                  </a:lnTo>
                  <a:lnTo>
                    <a:pt x="101891" y="938693"/>
                  </a:lnTo>
                  <a:lnTo>
                    <a:pt x="108557" y="945357"/>
                  </a:lnTo>
                  <a:lnTo>
                    <a:pt x="105700" y="945357"/>
                  </a:lnTo>
                  <a:lnTo>
                    <a:pt x="99034" y="949165"/>
                  </a:lnTo>
                  <a:lnTo>
                    <a:pt x="95225" y="952973"/>
                  </a:lnTo>
                  <a:lnTo>
                    <a:pt x="95225" y="959637"/>
                  </a:lnTo>
                  <a:lnTo>
                    <a:pt x="99034" y="966301"/>
                  </a:lnTo>
                  <a:lnTo>
                    <a:pt x="99034" y="976774"/>
                  </a:lnTo>
                  <a:lnTo>
                    <a:pt x="101891" y="983438"/>
                  </a:lnTo>
                  <a:lnTo>
                    <a:pt x="101891" y="990102"/>
                  </a:lnTo>
                  <a:lnTo>
                    <a:pt x="105700" y="993910"/>
                  </a:lnTo>
                  <a:lnTo>
                    <a:pt x="119031" y="1000574"/>
                  </a:lnTo>
                  <a:lnTo>
                    <a:pt x="116175" y="1017711"/>
                  </a:lnTo>
                  <a:lnTo>
                    <a:pt x="119984" y="1017711"/>
                  </a:lnTo>
                  <a:lnTo>
                    <a:pt x="126650" y="1021519"/>
                  </a:lnTo>
                  <a:lnTo>
                    <a:pt x="130459" y="1025327"/>
                  </a:lnTo>
                  <a:lnTo>
                    <a:pt x="130459" y="1029135"/>
                  </a:lnTo>
                  <a:lnTo>
                    <a:pt x="134267" y="1035799"/>
                  </a:lnTo>
                  <a:lnTo>
                    <a:pt x="134267" y="1052935"/>
                  </a:lnTo>
                  <a:lnTo>
                    <a:pt x="140933" y="1059600"/>
                  </a:lnTo>
                  <a:lnTo>
                    <a:pt x="157121" y="1059600"/>
                  </a:lnTo>
                  <a:lnTo>
                    <a:pt x="163787" y="1063407"/>
                  </a:lnTo>
                  <a:lnTo>
                    <a:pt x="163787" y="1067216"/>
                  </a:lnTo>
                  <a:lnTo>
                    <a:pt x="159978" y="1071024"/>
                  </a:lnTo>
                  <a:lnTo>
                    <a:pt x="153312" y="1071024"/>
                  </a:lnTo>
                  <a:lnTo>
                    <a:pt x="146647" y="1074832"/>
                  </a:lnTo>
                  <a:lnTo>
                    <a:pt x="137124" y="1074832"/>
                  </a:lnTo>
                  <a:lnTo>
                    <a:pt x="140933" y="1078640"/>
                  </a:lnTo>
                  <a:lnTo>
                    <a:pt x="143790" y="1078640"/>
                  </a:lnTo>
                  <a:lnTo>
                    <a:pt x="150456" y="1082448"/>
                  </a:lnTo>
                  <a:lnTo>
                    <a:pt x="154265" y="1086256"/>
                  </a:lnTo>
                  <a:lnTo>
                    <a:pt x="160931" y="1086256"/>
                  </a:lnTo>
                  <a:lnTo>
                    <a:pt x="174262" y="1100537"/>
                  </a:lnTo>
                  <a:lnTo>
                    <a:pt x="170453" y="1104344"/>
                  </a:lnTo>
                  <a:lnTo>
                    <a:pt x="166644" y="1111009"/>
                  </a:lnTo>
                  <a:lnTo>
                    <a:pt x="159978" y="1117673"/>
                  </a:lnTo>
                  <a:lnTo>
                    <a:pt x="173310" y="1128145"/>
                  </a:lnTo>
                  <a:lnTo>
                    <a:pt x="169501" y="1142425"/>
                  </a:lnTo>
                  <a:lnTo>
                    <a:pt x="182832" y="1156705"/>
                  </a:lnTo>
                  <a:lnTo>
                    <a:pt x="179976" y="1177650"/>
                  </a:lnTo>
                  <a:lnTo>
                    <a:pt x="186641" y="1191930"/>
                  </a:lnTo>
                  <a:lnTo>
                    <a:pt x="179976" y="1195739"/>
                  </a:lnTo>
                  <a:lnTo>
                    <a:pt x="176166" y="1220491"/>
                  </a:lnTo>
                  <a:lnTo>
                    <a:pt x="179976" y="1220491"/>
                  </a:lnTo>
                  <a:lnTo>
                    <a:pt x="193307" y="1234771"/>
                  </a:lnTo>
                  <a:lnTo>
                    <a:pt x="193307" y="1238580"/>
                  </a:lnTo>
                  <a:lnTo>
                    <a:pt x="190450" y="1238580"/>
                  </a:lnTo>
                  <a:lnTo>
                    <a:pt x="183785" y="1242387"/>
                  </a:lnTo>
                  <a:lnTo>
                    <a:pt x="180928" y="1246196"/>
                  </a:lnTo>
                  <a:lnTo>
                    <a:pt x="194259" y="1260476"/>
                  </a:lnTo>
                  <a:lnTo>
                    <a:pt x="194259" y="1264284"/>
                  </a:lnTo>
                  <a:lnTo>
                    <a:pt x="191403" y="1268092"/>
                  </a:lnTo>
                  <a:lnTo>
                    <a:pt x="182832" y="1268092"/>
                  </a:lnTo>
                  <a:lnTo>
                    <a:pt x="179023" y="1271900"/>
                  </a:lnTo>
                  <a:lnTo>
                    <a:pt x="176166" y="1271900"/>
                  </a:lnTo>
                  <a:lnTo>
                    <a:pt x="176166" y="1286181"/>
                  </a:lnTo>
                  <a:lnTo>
                    <a:pt x="169501" y="1289988"/>
                  </a:lnTo>
                  <a:lnTo>
                    <a:pt x="169501" y="1296653"/>
                  </a:lnTo>
                  <a:lnTo>
                    <a:pt x="172357" y="1303317"/>
                  </a:lnTo>
                  <a:lnTo>
                    <a:pt x="176166" y="1307125"/>
                  </a:lnTo>
                  <a:lnTo>
                    <a:pt x="176166" y="1328069"/>
                  </a:lnTo>
                  <a:lnTo>
                    <a:pt x="192355" y="1331878"/>
                  </a:lnTo>
                  <a:lnTo>
                    <a:pt x="192355" y="1335686"/>
                  </a:lnTo>
                  <a:lnTo>
                    <a:pt x="195211" y="1339494"/>
                  </a:lnTo>
                  <a:lnTo>
                    <a:pt x="195211" y="1346158"/>
                  </a:lnTo>
                  <a:lnTo>
                    <a:pt x="199021" y="1349966"/>
                  </a:lnTo>
                  <a:lnTo>
                    <a:pt x="205686" y="1353774"/>
                  </a:lnTo>
                  <a:lnTo>
                    <a:pt x="209495" y="1353774"/>
                  </a:lnTo>
                  <a:lnTo>
                    <a:pt x="216161" y="1347110"/>
                  </a:lnTo>
                  <a:lnTo>
                    <a:pt x="225684" y="1347110"/>
                  </a:lnTo>
                  <a:lnTo>
                    <a:pt x="232349" y="1350918"/>
                  </a:lnTo>
                  <a:lnTo>
                    <a:pt x="239015" y="1357582"/>
                  </a:lnTo>
                  <a:lnTo>
                    <a:pt x="239015" y="1371863"/>
                  </a:lnTo>
                  <a:lnTo>
                    <a:pt x="248538" y="1386143"/>
                  </a:lnTo>
                  <a:lnTo>
                    <a:pt x="255203" y="1396615"/>
                  </a:lnTo>
                  <a:lnTo>
                    <a:pt x="275201" y="1407087"/>
                  </a:lnTo>
                  <a:lnTo>
                    <a:pt x="284723" y="1417559"/>
                  </a:lnTo>
                  <a:lnTo>
                    <a:pt x="291389" y="1417559"/>
                  </a:lnTo>
                  <a:lnTo>
                    <a:pt x="298055" y="1413751"/>
                  </a:lnTo>
                  <a:lnTo>
                    <a:pt x="350429" y="1413751"/>
                  </a:lnTo>
                  <a:lnTo>
                    <a:pt x="363760" y="1424224"/>
                  </a:lnTo>
                  <a:lnTo>
                    <a:pt x="359951" y="1430888"/>
                  </a:lnTo>
                  <a:lnTo>
                    <a:pt x="363760" y="1420415"/>
                  </a:lnTo>
                  <a:lnTo>
                    <a:pt x="366617" y="1416608"/>
                  </a:lnTo>
                  <a:lnTo>
                    <a:pt x="373283" y="1416608"/>
                  </a:lnTo>
                  <a:lnTo>
                    <a:pt x="377091" y="1420415"/>
                  </a:lnTo>
                  <a:lnTo>
                    <a:pt x="382805" y="1420415"/>
                  </a:lnTo>
                  <a:lnTo>
                    <a:pt x="389471" y="1424224"/>
                  </a:lnTo>
                  <a:lnTo>
                    <a:pt x="393280" y="1428031"/>
                  </a:lnTo>
                  <a:lnTo>
                    <a:pt x="370426" y="1396615"/>
                  </a:lnTo>
                  <a:lnTo>
                    <a:pt x="360903" y="1396615"/>
                  </a:lnTo>
                  <a:lnTo>
                    <a:pt x="364712" y="1389951"/>
                  </a:lnTo>
                  <a:lnTo>
                    <a:pt x="344715" y="1372814"/>
                  </a:lnTo>
                  <a:lnTo>
                    <a:pt x="344715" y="1355678"/>
                  </a:lnTo>
                  <a:lnTo>
                    <a:pt x="338049" y="1349014"/>
                  </a:lnTo>
                  <a:lnTo>
                    <a:pt x="341858" y="1342350"/>
                  </a:lnTo>
                  <a:lnTo>
                    <a:pt x="344715" y="1342350"/>
                  </a:lnTo>
                  <a:lnTo>
                    <a:pt x="351381" y="1335686"/>
                  </a:lnTo>
                  <a:lnTo>
                    <a:pt x="351381" y="1331878"/>
                  </a:lnTo>
                  <a:lnTo>
                    <a:pt x="348524" y="1331878"/>
                  </a:lnTo>
                  <a:lnTo>
                    <a:pt x="341858" y="1328069"/>
                  </a:lnTo>
                  <a:lnTo>
                    <a:pt x="332336" y="1328069"/>
                  </a:lnTo>
                  <a:lnTo>
                    <a:pt x="339001" y="1321406"/>
                  </a:lnTo>
                  <a:lnTo>
                    <a:pt x="339001" y="1311885"/>
                  </a:lnTo>
                  <a:lnTo>
                    <a:pt x="348524" y="1326166"/>
                  </a:lnTo>
                  <a:lnTo>
                    <a:pt x="355190" y="1329973"/>
                  </a:lnTo>
                  <a:lnTo>
                    <a:pt x="364712" y="1329973"/>
                  </a:lnTo>
                  <a:lnTo>
                    <a:pt x="367569" y="1326166"/>
                  </a:lnTo>
                  <a:lnTo>
                    <a:pt x="371378" y="1319501"/>
                  </a:lnTo>
                  <a:lnTo>
                    <a:pt x="371378" y="1309029"/>
                  </a:lnTo>
                  <a:lnTo>
                    <a:pt x="367569" y="1298557"/>
                  </a:lnTo>
                  <a:lnTo>
                    <a:pt x="364712" y="1291893"/>
                  </a:lnTo>
                  <a:lnTo>
                    <a:pt x="364712" y="1281421"/>
                  </a:lnTo>
                  <a:lnTo>
                    <a:pt x="371378" y="1267140"/>
                  </a:lnTo>
                  <a:lnTo>
                    <a:pt x="378044" y="1260476"/>
                  </a:lnTo>
                  <a:lnTo>
                    <a:pt x="387566" y="1253812"/>
                  </a:lnTo>
                  <a:lnTo>
                    <a:pt x="403755" y="1236675"/>
                  </a:lnTo>
                  <a:lnTo>
                    <a:pt x="397089" y="1230011"/>
                  </a:lnTo>
                  <a:lnTo>
                    <a:pt x="382805" y="1230011"/>
                  </a:lnTo>
                  <a:lnTo>
                    <a:pt x="396136" y="1226203"/>
                  </a:lnTo>
                  <a:lnTo>
                    <a:pt x="396136" y="1215731"/>
                  </a:lnTo>
                  <a:lnTo>
                    <a:pt x="389471" y="1201451"/>
                  </a:lnTo>
                  <a:lnTo>
                    <a:pt x="386614" y="1197643"/>
                  </a:lnTo>
                  <a:lnTo>
                    <a:pt x="379948" y="1193834"/>
                  </a:lnTo>
                  <a:lnTo>
                    <a:pt x="376139" y="1193834"/>
                  </a:lnTo>
                  <a:lnTo>
                    <a:pt x="372330" y="1197643"/>
                  </a:lnTo>
                  <a:lnTo>
                    <a:pt x="365665" y="1187170"/>
                  </a:lnTo>
                  <a:lnTo>
                    <a:pt x="349476" y="1187170"/>
                  </a:lnTo>
                  <a:lnTo>
                    <a:pt x="346620" y="1183362"/>
                  </a:lnTo>
                  <a:lnTo>
                    <a:pt x="339954" y="1179554"/>
                  </a:lnTo>
                  <a:lnTo>
                    <a:pt x="330431" y="1172890"/>
                  </a:lnTo>
                  <a:lnTo>
                    <a:pt x="317100" y="1158610"/>
                  </a:lnTo>
                  <a:lnTo>
                    <a:pt x="310434" y="1148138"/>
                  </a:lnTo>
                  <a:lnTo>
                    <a:pt x="307577" y="1141473"/>
                  </a:lnTo>
                  <a:lnTo>
                    <a:pt x="307577" y="1134809"/>
                  </a:lnTo>
                  <a:lnTo>
                    <a:pt x="310434" y="1128145"/>
                  </a:lnTo>
                  <a:lnTo>
                    <a:pt x="310434" y="1117673"/>
                  </a:lnTo>
                  <a:lnTo>
                    <a:pt x="314243" y="1117673"/>
                  </a:lnTo>
                  <a:lnTo>
                    <a:pt x="317100" y="1113864"/>
                  </a:lnTo>
                  <a:lnTo>
                    <a:pt x="323765" y="1099584"/>
                  </a:lnTo>
                  <a:lnTo>
                    <a:pt x="330431" y="1099584"/>
                  </a:lnTo>
                  <a:lnTo>
                    <a:pt x="333288" y="1089112"/>
                  </a:lnTo>
                  <a:lnTo>
                    <a:pt x="363760" y="1089112"/>
                  </a:lnTo>
                  <a:lnTo>
                    <a:pt x="357094" y="1082448"/>
                  </a:lnTo>
                  <a:lnTo>
                    <a:pt x="357094" y="1068168"/>
                  </a:lnTo>
                  <a:lnTo>
                    <a:pt x="363760" y="1068168"/>
                  </a:lnTo>
                  <a:lnTo>
                    <a:pt x="363760" y="1051031"/>
                  </a:lnTo>
                  <a:lnTo>
                    <a:pt x="359951" y="1047223"/>
                  </a:lnTo>
                  <a:lnTo>
                    <a:pt x="356142" y="1040559"/>
                  </a:lnTo>
                  <a:lnTo>
                    <a:pt x="349476" y="1033895"/>
                  </a:lnTo>
                  <a:lnTo>
                    <a:pt x="349476" y="1022471"/>
                  </a:lnTo>
                  <a:lnTo>
                    <a:pt x="353285" y="1011999"/>
                  </a:lnTo>
                  <a:lnTo>
                    <a:pt x="356142" y="1005334"/>
                  </a:lnTo>
                  <a:lnTo>
                    <a:pt x="362808" y="1001526"/>
                  </a:lnTo>
                  <a:lnTo>
                    <a:pt x="365665" y="997718"/>
                  </a:lnTo>
                  <a:lnTo>
                    <a:pt x="372330" y="997718"/>
                  </a:lnTo>
                  <a:lnTo>
                    <a:pt x="372330" y="991054"/>
                  </a:lnTo>
                  <a:lnTo>
                    <a:pt x="358999" y="991054"/>
                  </a:lnTo>
                  <a:lnTo>
                    <a:pt x="352333" y="987246"/>
                  </a:lnTo>
                  <a:lnTo>
                    <a:pt x="348524" y="983438"/>
                  </a:lnTo>
                  <a:lnTo>
                    <a:pt x="348524" y="979630"/>
                  </a:lnTo>
                  <a:lnTo>
                    <a:pt x="355190" y="975821"/>
                  </a:lnTo>
                  <a:lnTo>
                    <a:pt x="361855" y="975821"/>
                  </a:lnTo>
                  <a:lnTo>
                    <a:pt x="381853" y="986294"/>
                  </a:lnTo>
                  <a:lnTo>
                    <a:pt x="385662" y="990102"/>
                  </a:lnTo>
                  <a:lnTo>
                    <a:pt x="388519" y="990102"/>
                  </a:lnTo>
                  <a:lnTo>
                    <a:pt x="392328" y="986294"/>
                  </a:lnTo>
                  <a:lnTo>
                    <a:pt x="398993" y="982486"/>
                  </a:lnTo>
                  <a:lnTo>
                    <a:pt x="398993" y="968205"/>
                  </a:lnTo>
                  <a:lnTo>
                    <a:pt x="396136" y="961541"/>
                  </a:lnTo>
                  <a:lnTo>
                    <a:pt x="386614" y="951069"/>
                  </a:lnTo>
                  <a:lnTo>
                    <a:pt x="379948" y="951069"/>
                  </a:lnTo>
                  <a:lnTo>
                    <a:pt x="376139" y="954877"/>
                  </a:lnTo>
                  <a:lnTo>
                    <a:pt x="376139" y="965349"/>
                  </a:lnTo>
                  <a:lnTo>
                    <a:pt x="372330" y="969158"/>
                  </a:lnTo>
                  <a:lnTo>
                    <a:pt x="362808" y="969158"/>
                  </a:lnTo>
                  <a:lnTo>
                    <a:pt x="356142" y="965349"/>
                  </a:lnTo>
                  <a:lnTo>
                    <a:pt x="353285" y="961541"/>
                  </a:lnTo>
                  <a:lnTo>
                    <a:pt x="353285" y="957733"/>
                  </a:lnTo>
                  <a:lnTo>
                    <a:pt x="333288" y="957733"/>
                  </a:lnTo>
                  <a:lnTo>
                    <a:pt x="330431" y="953925"/>
                  </a:lnTo>
                  <a:lnTo>
                    <a:pt x="330431" y="918700"/>
                  </a:lnTo>
                  <a:lnTo>
                    <a:pt x="326622" y="914892"/>
                  </a:lnTo>
                  <a:lnTo>
                    <a:pt x="323765" y="908228"/>
                  </a:lnTo>
                  <a:lnTo>
                    <a:pt x="319956" y="897756"/>
                  </a:lnTo>
                  <a:lnTo>
                    <a:pt x="319956" y="891092"/>
                  </a:lnTo>
                  <a:lnTo>
                    <a:pt x="323765" y="887284"/>
                  </a:lnTo>
                  <a:lnTo>
                    <a:pt x="326622" y="887284"/>
                  </a:lnTo>
                  <a:lnTo>
                    <a:pt x="330431" y="891092"/>
                  </a:lnTo>
                  <a:lnTo>
                    <a:pt x="337097" y="891092"/>
                  </a:lnTo>
                  <a:lnTo>
                    <a:pt x="340906" y="894900"/>
                  </a:lnTo>
                  <a:lnTo>
                    <a:pt x="347572" y="898708"/>
                  </a:lnTo>
                  <a:lnTo>
                    <a:pt x="367569" y="905372"/>
                  </a:lnTo>
                  <a:lnTo>
                    <a:pt x="377091" y="912036"/>
                  </a:lnTo>
                  <a:lnTo>
                    <a:pt x="386614" y="912036"/>
                  </a:lnTo>
                  <a:lnTo>
                    <a:pt x="396136" y="908228"/>
                  </a:lnTo>
                  <a:lnTo>
                    <a:pt x="402802" y="901564"/>
                  </a:lnTo>
                  <a:lnTo>
                    <a:pt x="409468" y="897756"/>
                  </a:lnTo>
                  <a:lnTo>
                    <a:pt x="418990" y="893948"/>
                  </a:lnTo>
                  <a:lnTo>
                    <a:pt x="421847" y="890139"/>
                  </a:lnTo>
                  <a:lnTo>
                    <a:pt x="421847" y="883476"/>
                  </a:lnTo>
                  <a:lnTo>
                    <a:pt x="415182" y="879667"/>
                  </a:lnTo>
                  <a:lnTo>
                    <a:pt x="408516" y="873003"/>
                  </a:lnTo>
                  <a:lnTo>
                    <a:pt x="401850" y="869195"/>
                  </a:lnTo>
                  <a:lnTo>
                    <a:pt x="401850" y="854915"/>
                  </a:lnTo>
                  <a:lnTo>
                    <a:pt x="404707" y="848251"/>
                  </a:lnTo>
                  <a:lnTo>
                    <a:pt x="408516" y="844443"/>
                  </a:lnTo>
                  <a:lnTo>
                    <a:pt x="408516" y="837778"/>
                  </a:lnTo>
                  <a:lnTo>
                    <a:pt x="412325" y="831115"/>
                  </a:lnTo>
                  <a:lnTo>
                    <a:pt x="405659" y="824450"/>
                  </a:lnTo>
                  <a:lnTo>
                    <a:pt x="396136" y="824450"/>
                  </a:lnTo>
                  <a:lnTo>
                    <a:pt x="392328" y="810170"/>
                  </a:lnTo>
                  <a:lnTo>
                    <a:pt x="388519" y="806362"/>
                  </a:lnTo>
                  <a:lnTo>
                    <a:pt x="388519" y="799697"/>
                  </a:lnTo>
                  <a:lnTo>
                    <a:pt x="392328" y="795890"/>
                  </a:lnTo>
                  <a:lnTo>
                    <a:pt x="396136" y="795890"/>
                  </a:lnTo>
                  <a:lnTo>
                    <a:pt x="398993" y="802554"/>
                  </a:lnTo>
                  <a:lnTo>
                    <a:pt x="402802" y="806362"/>
                  </a:lnTo>
                  <a:lnTo>
                    <a:pt x="402802" y="810170"/>
                  </a:lnTo>
                  <a:lnTo>
                    <a:pt x="405659" y="816834"/>
                  </a:lnTo>
                  <a:lnTo>
                    <a:pt x="412325" y="816834"/>
                  </a:lnTo>
                  <a:lnTo>
                    <a:pt x="408516" y="806362"/>
                  </a:lnTo>
                  <a:lnTo>
                    <a:pt x="451367" y="810170"/>
                  </a:lnTo>
                  <a:lnTo>
                    <a:pt x="454224" y="806362"/>
                  </a:lnTo>
                  <a:lnTo>
                    <a:pt x="458033" y="806362"/>
                  </a:lnTo>
                  <a:lnTo>
                    <a:pt x="460890" y="802554"/>
                  </a:lnTo>
                  <a:lnTo>
                    <a:pt x="470412" y="798746"/>
                  </a:lnTo>
                  <a:lnTo>
                    <a:pt x="486600" y="794937"/>
                  </a:lnTo>
                  <a:lnTo>
                    <a:pt x="506598" y="788274"/>
                  </a:lnTo>
                  <a:lnTo>
                    <a:pt x="529452" y="781609"/>
                  </a:lnTo>
                  <a:lnTo>
                    <a:pt x="545640" y="774945"/>
                  </a:lnTo>
                  <a:lnTo>
                    <a:pt x="552306" y="771137"/>
                  </a:lnTo>
                  <a:lnTo>
                    <a:pt x="552306" y="750193"/>
                  </a:lnTo>
                  <a:lnTo>
                    <a:pt x="561828" y="743529"/>
                  </a:lnTo>
                  <a:lnTo>
                    <a:pt x="568494" y="712112"/>
                  </a:lnTo>
                  <a:lnTo>
                    <a:pt x="564685" y="697832"/>
                  </a:lnTo>
                  <a:lnTo>
                    <a:pt x="564685" y="683551"/>
                  </a:lnTo>
                  <a:lnTo>
                    <a:pt x="563733" y="683551"/>
                  </a:lnTo>
                  <a:lnTo>
                    <a:pt x="559924" y="679743"/>
                  </a:lnTo>
                  <a:lnTo>
                    <a:pt x="546592" y="673079"/>
                  </a:lnTo>
                  <a:lnTo>
                    <a:pt x="539926" y="673079"/>
                  </a:lnTo>
                  <a:lnTo>
                    <a:pt x="536118" y="669271"/>
                  </a:lnTo>
                  <a:lnTo>
                    <a:pt x="533261" y="669271"/>
                  </a:lnTo>
                  <a:lnTo>
                    <a:pt x="529452" y="665463"/>
                  </a:lnTo>
                  <a:lnTo>
                    <a:pt x="538974" y="654991"/>
                  </a:lnTo>
                  <a:lnTo>
                    <a:pt x="538974" y="636902"/>
                  </a:lnTo>
                  <a:lnTo>
                    <a:pt x="535165" y="630238"/>
                  </a:lnTo>
                  <a:lnTo>
                    <a:pt x="532309" y="626430"/>
                  </a:lnTo>
                  <a:lnTo>
                    <a:pt x="518977" y="619766"/>
                  </a:lnTo>
                  <a:lnTo>
                    <a:pt x="498980" y="613102"/>
                  </a:lnTo>
                  <a:lnTo>
                    <a:pt x="492314" y="609293"/>
                  </a:lnTo>
                  <a:lnTo>
                    <a:pt x="482791" y="602630"/>
                  </a:lnTo>
                  <a:lnTo>
                    <a:pt x="476126" y="595965"/>
                  </a:lnTo>
                  <a:lnTo>
                    <a:pt x="476126" y="585493"/>
                  </a:lnTo>
                  <a:lnTo>
                    <a:pt x="479935" y="578829"/>
                  </a:lnTo>
                  <a:lnTo>
                    <a:pt x="483744" y="578829"/>
                  </a:lnTo>
                  <a:lnTo>
                    <a:pt x="483744" y="575021"/>
                  </a:lnTo>
                  <a:lnTo>
                    <a:pt x="467555" y="554076"/>
                  </a:lnTo>
                  <a:lnTo>
                    <a:pt x="467555" y="525516"/>
                  </a:lnTo>
                  <a:lnTo>
                    <a:pt x="480887" y="525516"/>
                  </a:lnTo>
                  <a:lnTo>
                    <a:pt x="484696" y="521708"/>
                  </a:lnTo>
                  <a:lnTo>
                    <a:pt x="487553" y="521708"/>
                  </a:lnTo>
                  <a:lnTo>
                    <a:pt x="487553" y="517899"/>
                  </a:lnTo>
                  <a:lnTo>
                    <a:pt x="484696" y="511235"/>
                  </a:lnTo>
                  <a:lnTo>
                    <a:pt x="478030" y="507427"/>
                  </a:lnTo>
                  <a:lnTo>
                    <a:pt x="475173" y="500763"/>
                  </a:lnTo>
                  <a:lnTo>
                    <a:pt x="471364" y="496955"/>
                  </a:lnTo>
                  <a:lnTo>
                    <a:pt x="478030" y="486483"/>
                  </a:lnTo>
                  <a:lnTo>
                    <a:pt x="471364" y="479819"/>
                  </a:lnTo>
                  <a:lnTo>
                    <a:pt x="468508" y="473154"/>
                  </a:lnTo>
                  <a:lnTo>
                    <a:pt x="464699" y="469347"/>
                  </a:lnTo>
                  <a:lnTo>
                    <a:pt x="471364" y="462682"/>
                  </a:lnTo>
                  <a:lnTo>
                    <a:pt x="480887" y="462682"/>
                  </a:lnTo>
                  <a:lnTo>
                    <a:pt x="468508" y="452210"/>
                  </a:lnTo>
                  <a:lnTo>
                    <a:pt x="468508" y="432218"/>
                  </a:lnTo>
                  <a:lnTo>
                    <a:pt x="481839" y="425553"/>
                  </a:lnTo>
                  <a:lnTo>
                    <a:pt x="478030" y="425553"/>
                  </a:lnTo>
                  <a:lnTo>
                    <a:pt x="464699" y="411273"/>
                  </a:lnTo>
                  <a:lnTo>
                    <a:pt x="464699" y="407465"/>
                  </a:lnTo>
                  <a:lnTo>
                    <a:pt x="474221" y="396993"/>
                  </a:lnTo>
                  <a:lnTo>
                    <a:pt x="474221" y="390328"/>
                  </a:lnTo>
                  <a:lnTo>
                    <a:pt x="477078" y="383665"/>
                  </a:lnTo>
                  <a:lnTo>
                    <a:pt x="477078" y="377000"/>
                  </a:lnTo>
                  <a:lnTo>
                    <a:pt x="480887" y="373192"/>
                  </a:lnTo>
                  <a:lnTo>
                    <a:pt x="490409" y="373192"/>
                  </a:lnTo>
                  <a:lnTo>
                    <a:pt x="493266" y="369384"/>
                  </a:lnTo>
                  <a:lnTo>
                    <a:pt x="497075" y="362720"/>
                  </a:lnTo>
                  <a:lnTo>
                    <a:pt x="500884" y="358912"/>
                  </a:lnTo>
                  <a:lnTo>
                    <a:pt x="500884" y="344631"/>
                  </a:lnTo>
                  <a:lnTo>
                    <a:pt x="507550" y="344631"/>
                  </a:lnTo>
                  <a:lnTo>
                    <a:pt x="517072" y="334159"/>
                  </a:lnTo>
                  <a:lnTo>
                    <a:pt x="517072" y="327495"/>
                  </a:lnTo>
                  <a:lnTo>
                    <a:pt x="519929" y="320831"/>
                  </a:lnTo>
                  <a:lnTo>
                    <a:pt x="521834" y="313215"/>
                  </a:lnTo>
                  <a:close/>
                </a:path>
              </a:pathLst>
            </a:custGeom>
            <a:noFill/>
            <a:ln w="2379" cap="flat">
              <a:solidFill>
                <a:srgbClr val="FFFFFF"/>
              </a:solidFill>
              <a:prstDash val="solid"/>
              <a:round/>
            </a:ln>
          </p:spPr>
          <p:txBody>
            <a:bodyPr rtlCol="0" anchor="ctr"/>
            <a:lstStyle/>
            <a:p>
              <a:endParaRPr lang="en-US" noProof="0" dirty="0"/>
            </a:p>
          </p:txBody>
        </p:sp>
        <p:sp>
          <p:nvSpPr>
            <p:cNvPr id="6545" name="Serbest Form 6544">
              <a:extLst>
                <a:ext uri="{FF2B5EF4-FFF2-40B4-BE49-F238E27FC236}">
                  <a16:creationId xmlns:a16="http://schemas.microsoft.com/office/drawing/2014/main" id="{DF230DC1-34FC-DF43-9107-B833F7C10DF3}"/>
                </a:ext>
              </a:extLst>
            </p:cNvPr>
            <p:cNvSpPr/>
            <p:nvPr/>
          </p:nvSpPr>
          <p:spPr>
            <a:xfrm>
              <a:off x="6077906" y="4178240"/>
              <a:ext cx="480886" cy="659750"/>
            </a:xfrm>
            <a:custGeom>
              <a:avLst/>
              <a:gdLst>
                <a:gd name="connsiteX0" fmla="*/ 476126 w 480886"/>
                <a:gd name="connsiteY0" fmla="*/ 325591 h 659750"/>
                <a:gd name="connsiteX1" fmla="*/ 462794 w 480886"/>
                <a:gd name="connsiteY1" fmla="*/ 325591 h 659750"/>
                <a:gd name="connsiteX2" fmla="*/ 456128 w 480886"/>
                <a:gd name="connsiteY2" fmla="*/ 317975 h 659750"/>
                <a:gd name="connsiteX3" fmla="*/ 449463 w 480886"/>
                <a:gd name="connsiteY3" fmla="*/ 317975 h 659750"/>
                <a:gd name="connsiteX4" fmla="*/ 449463 w 480886"/>
                <a:gd name="connsiteY4" fmla="*/ 325591 h 659750"/>
                <a:gd name="connsiteX5" fmla="*/ 436131 w 480886"/>
                <a:gd name="connsiteY5" fmla="*/ 329399 h 659750"/>
                <a:gd name="connsiteX6" fmla="*/ 419943 w 480886"/>
                <a:gd name="connsiteY6" fmla="*/ 325591 h 659750"/>
                <a:gd name="connsiteX7" fmla="*/ 417086 w 480886"/>
                <a:gd name="connsiteY7" fmla="*/ 336063 h 659750"/>
                <a:gd name="connsiteX8" fmla="*/ 414229 w 480886"/>
                <a:gd name="connsiteY8" fmla="*/ 332255 h 659750"/>
                <a:gd name="connsiteX9" fmla="*/ 411373 w 480886"/>
                <a:gd name="connsiteY9" fmla="*/ 332255 h 659750"/>
                <a:gd name="connsiteX10" fmla="*/ 408516 w 480886"/>
                <a:gd name="connsiteY10" fmla="*/ 328447 h 659750"/>
                <a:gd name="connsiteX11" fmla="*/ 408516 w 480886"/>
                <a:gd name="connsiteY11" fmla="*/ 314167 h 659750"/>
                <a:gd name="connsiteX12" fmla="*/ 411373 w 480886"/>
                <a:gd name="connsiteY12" fmla="*/ 310359 h 659750"/>
                <a:gd name="connsiteX13" fmla="*/ 411373 w 480886"/>
                <a:gd name="connsiteY13" fmla="*/ 302743 h 659750"/>
                <a:gd name="connsiteX14" fmla="*/ 414229 w 480886"/>
                <a:gd name="connsiteY14" fmla="*/ 295127 h 659750"/>
                <a:gd name="connsiteX15" fmla="*/ 414229 w 480886"/>
                <a:gd name="connsiteY15" fmla="*/ 284654 h 659750"/>
                <a:gd name="connsiteX16" fmla="*/ 411373 w 480886"/>
                <a:gd name="connsiteY16" fmla="*/ 280846 h 659750"/>
                <a:gd name="connsiteX17" fmla="*/ 404707 w 480886"/>
                <a:gd name="connsiteY17" fmla="*/ 266566 h 659750"/>
                <a:gd name="connsiteX18" fmla="*/ 398041 w 480886"/>
                <a:gd name="connsiteY18" fmla="*/ 256094 h 659750"/>
                <a:gd name="connsiteX19" fmla="*/ 395184 w 480886"/>
                <a:gd name="connsiteY19" fmla="*/ 245621 h 659750"/>
                <a:gd name="connsiteX20" fmla="*/ 395184 w 480886"/>
                <a:gd name="connsiteY20" fmla="*/ 238005 h 659750"/>
                <a:gd name="connsiteX21" fmla="*/ 398041 w 480886"/>
                <a:gd name="connsiteY21" fmla="*/ 234197 h 659750"/>
                <a:gd name="connsiteX22" fmla="*/ 398041 w 480886"/>
                <a:gd name="connsiteY22" fmla="*/ 226581 h 659750"/>
                <a:gd name="connsiteX23" fmla="*/ 395184 w 480886"/>
                <a:gd name="connsiteY23" fmla="*/ 212301 h 659750"/>
                <a:gd name="connsiteX24" fmla="*/ 398041 w 480886"/>
                <a:gd name="connsiteY24" fmla="*/ 208493 h 659750"/>
                <a:gd name="connsiteX25" fmla="*/ 400898 w 480886"/>
                <a:gd name="connsiteY25" fmla="*/ 200876 h 659750"/>
                <a:gd name="connsiteX26" fmla="*/ 400898 w 480886"/>
                <a:gd name="connsiteY26" fmla="*/ 193260 h 659750"/>
                <a:gd name="connsiteX27" fmla="*/ 398041 w 480886"/>
                <a:gd name="connsiteY27" fmla="*/ 185644 h 659750"/>
                <a:gd name="connsiteX28" fmla="*/ 391376 w 480886"/>
                <a:gd name="connsiteY28" fmla="*/ 178028 h 659750"/>
                <a:gd name="connsiteX29" fmla="*/ 388519 w 480886"/>
                <a:gd name="connsiteY29" fmla="*/ 167555 h 659750"/>
                <a:gd name="connsiteX30" fmla="*/ 395184 w 480886"/>
                <a:gd name="connsiteY30" fmla="*/ 157083 h 659750"/>
                <a:gd name="connsiteX31" fmla="*/ 395184 w 480886"/>
                <a:gd name="connsiteY31" fmla="*/ 142803 h 659750"/>
                <a:gd name="connsiteX32" fmla="*/ 345668 w 480886"/>
                <a:gd name="connsiteY32" fmla="*/ 142803 h 659750"/>
                <a:gd name="connsiteX33" fmla="*/ 345668 w 480886"/>
                <a:gd name="connsiteY33" fmla="*/ 128523 h 659750"/>
                <a:gd name="connsiteX34" fmla="*/ 339002 w 480886"/>
                <a:gd name="connsiteY34" fmla="*/ 124715 h 659750"/>
                <a:gd name="connsiteX35" fmla="*/ 332336 w 480886"/>
                <a:gd name="connsiteY35" fmla="*/ 124715 h 659750"/>
                <a:gd name="connsiteX36" fmla="*/ 332336 w 480886"/>
                <a:gd name="connsiteY36" fmla="*/ 128523 h 659750"/>
                <a:gd name="connsiteX37" fmla="*/ 305673 w 480886"/>
                <a:gd name="connsiteY37" fmla="*/ 128523 h 659750"/>
                <a:gd name="connsiteX38" fmla="*/ 302816 w 480886"/>
                <a:gd name="connsiteY38" fmla="*/ 132331 h 659750"/>
                <a:gd name="connsiteX39" fmla="*/ 302816 w 480886"/>
                <a:gd name="connsiteY39" fmla="*/ 136139 h 659750"/>
                <a:gd name="connsiteX40" fmla="*/ 305673 w 480886"/>
                <a:gd name="connsiteY40" fmla="*/ 139947 h 659750"/>
                <a:gd name="connsiteX41" fmla="*/ 308530 w 480886"/>
                <a:gd name="connsiteY41" fmla="*/ 147563 h 659750"/>
                <a:gd name="connsiteX42" fmla="*/ 308530 w 480886"/>
                <a:gd name="connsiteY42" fmla="*/ 155179 h 659750"/>
                <a:gd name="connsiteX43" fmla="*/ 301864 w 480886"/>
                <a:gd name="connsiteY43" fmla="*/ 155179 h 659750"/>
                <a:gd name="connsiteX44" fmla="*/ 301864 w 480886"/>
                <a:gd name="connsiteY44" fmla="*/ 158987 h 659750"/>
                <a:gd name="connsiteX45" fmla="*/ 299007 w 480886"/>
                <a:gd name="connsiteY45" fmla="*/ 162795 h 659750"/>
                <a:gd name="connsiteX46" fmla="*/ 299007 w 480886"/>
                <a:gd name="connsiteY46" fmla="*/ 173268 h 659750"/>
                <a:gd name="connsiteX47" fmla="*/ 276153 w 480886"/>
                <a:gd name="connsiteY47" fmla="*/ 177076 h 659750"/>
                <a:gd name="connsiteX48" fmla="*/ 273296 w 480886"/>
                <a:gd name="connsiteY48" fmla="*/ 173268 h 659750"/>
                <a:gd name="connsiteX49" fmla="*/ 266630 w 480886"/>
                <a:gd name="connsiteY49" fmla="*/ 177076 h 659750"/>
                <a:gd name="connsiteX50" fmla="*/ 253299 w 480886"/>
                <a:gd name="connsiteY50" fmla="*/ 177076 h 659750"/>
                <a:gd name="connsiteX51" fmla="*/ 250442 w 480886"/>
                <a:gd name="connsiteY51" fmla="*/ 184692 h 659750"/>
                <a:gd name="connsiteX52" fmla="*/ 243777 w 480886"/>
                <a:gd name="connsiteY52" fmla="*/ 180884 h 659750"/>
                <a:gd name="connsiteX53" fmla="*/ 227588 w 480886"/>
                <a:gd name="connsiteY53" fmla="*/ 180884 h 659750"/>
                <a:gd name="connsiteX54" fmla="*/ 220922 w 480886"/>
                <a:gd name="connsiteY54" fmla="*/ 166604 h 659750"/>
                <a:gd name="connsiteX55" fmla="*/ 218066 w 480886"/>
                <a:gd name="connsiteY55" fmla="*/ 162795 h 659750"/>
                <a:gd name="connsiteX56" fmla="*/ 218066 w 480886"/>
                <a:gd name="connsiteY56" fmla="*/ 155179 h 659750"/>
                <a:gd name="connsiteX57" fmla="*/ 211400 w 480886"/>
                <a:gd name="connsiteY57" fmla="*/ 147563 h 659750"/>
                <a:gd name="connsiteX58" fmla="*/ 208543 w 480886"/>
                <a:gd name="connsiteY58" fmla="*/ 147563 h 659750"/>
                <a:gd name="connsiteX59" fmla="*/ 205687 w 480886"/>
                <a:gd name="connsiteY59" fmla="*/ 143755 h 659750"/>
                <a:gd name="connsiteX60" fmla="*/ 205687 w 480886"/>
                <a:gd name="connsiteY60" fmla="*/ 139947 h 659750"/>
                <a:gd name="connsiteX61" fmla="*/ 208543 w 480886"/>
                <a:gd name="connsiteY61" fmla="*/ 136139 h 659750"/>
                <a:gd name="connsiteX62" fmla="*/ 208543 w 480886"/>
                <a:gd name="connsiteY62" fmla="*/ 121859 h 659750"/>
                <a:gd name="connsiteX63" fmla="*/ 199021 w 480886"/>
                <a:gd name="connsiteY63" fmla="*/ 111386 h 659750"/>
                <a:gd name="connsiteX64" fmla="*/ 199021 w 480886"/>
                <a:gd name="connsiteY64" fmla="*/ 86634 h 659750"/>
                <a:gd name="connsiteX65" fmla="*/ 192355 w 480886"/>
                <a:gd name="connsiteY65" fmla="*/ 79018 h 659750"/>
                <a:gd name="connsiteX66" fmla="*/ 189498 w 480886"/>
                <a:gd name="connsiteY66" fmla="*/ 71402 h 659750"/>
                <a:gd name="connsiteX67" fmla="*/ 186642 w 480886"/>
                <a:gd name="connsiteY67" fmla="*/ 67593 h 659750"/>
                <a:gd name="connsiteX68" fmla="*/ 177119 w 480886"/>
                <a:gd name="connsiteY68" fmla="*/ 67593 h 659750"/>
                <a:gd name="connsiteX69" fmla="*/ 174262 w 480886"/>
                <a:gd name="connsiteY69" fmla="*/ 71402 h 659750"/>
                <a:gd name="connsiteX70" fmla="*/ 160931 w 480886"/>
                <a:gd name="connsiteY70" fmla="*/ 71402 h 659750"/>
                <a:gd name="connsiteX71" fmla="*/ 151408 w 480886"/>
                <a:gd name="connsiteY71" fmla="*/ 75210 h 659750"/>
                <a:gd name="connsiteX72" fmla="*/ 135220 w 480886"/>
                <a:gd name="connsiteY72" fmla="*/ 75210 h 659750"/>
                <a:gd name="connsiteX73" fmla="*/ 128554 w 480886"/>
                <a:gd name="connsiteY73" fmla="*/ 71402 h 659750"/>
                <a:gd name="connsiteX74" fmla="*/ 121889 w 480886"/>
                <a:gd name="connsiteY74" fmla="*/ 71402 h 659750"/>
                <a:gd name="connsiteX75" fmla="*/ 115223 w 480886"/>
                <a:gd name="connsiteY75" fmla="*/ 75210 h 659750"/>
                <a:gd name="connsiteX76" fmla="*/ 99034 w 480886"/>
                <a:gd name="connsiteY76" fmla="*/ 75210 h 659750"/>
                <a:gd name="connsiteX77" fmla="*/ 92368 w 480886"/>
                <a:gd name="connsiteY77" fmla="*/ 71402 h 659750"/>
                <a:gd name="connsiteX78" fmla="*/ 79037 w 480886"/>
                <a:gd name="connsiteY78" fmla="*/ 75210 h 659750"/>
                <a:gd name="connsiteX79" fmla="*/ 72371 w 480886"/>
                <a:gd name="connsiteY79" fmla="*/ 71402 h 659750"/>
                <a:gd name="connsiteX80" fmla="*/ 69515 w 480886"/>
                <a:gd name="connsiteY80" fmla="*/ 75210 h 659750"/>
                <a:gd name="connsiteX81" fmla="*/ 56183 w 480886"/>
                <a:gd name="connsiteY81" fmla="*/ 71402 h 659750"/>
                <a:gd name="connsiteX82" fmla="*/ 29520 w 480886"/>
                <a:gd name="connsiteY82" fmla="*/ 85682 h 659750"/>
                <a:gd name="connsiteX83" fmla="*/ 26663 w 480886"/>
                <a:gd name="connsiteY83" fmla="*/ 89490 h 659750"/>
                <a:gd name="connsiteX84" fmla="*/ 29520 w 480886"/>
                <a:gd name="connsiteY84" fmla="*/ 97106 h 659750"/>
                <a:gd name="connsiteX85" fmla="*/ 32377 w 480886"/>
                <a:gd name="connsiteY85" fmla="*/ 100914 h 659750"/>
                <a:gd name="connsiteX86" fmla="*/ 35233 w 480886"/>
                <a:gd name="connsiteY86" fmla="*/ 108530 h 659750"/>
                <a:gd name="connsiteX87" fmla="*/ 48565 w 480886"/>
                <a:gd name="connsiteY87" fmla="*/ 122811 h 659750"/>
                <a:gd name="connsiteX88" fmla="*/ 45709 w 480886"/>
                <a:gd name="connsiteY88" fmla="*/ 137091 h 659750"/>
                <a:gd name="connsiteX89" fmla="*/ 48565 w 480886"/>
                <a:gd name="connsiteY89" fmla="*/ 144707 h 659750"/>
                <a:gd name="connsiteX90" fmla="*/ 58088 w 480886"/>
                <a:gd name="connsiteY90" fmla="*/ 158987 h 659750"/>
                <a:gd name="connsiteX91" fmla="*/ 64754 w 480886"/>
                <a:gd name="connsiteY91" fmla="*/ 177076 h 659750"/>
                <a:gd name="connsiteX92" fmla="*/ 67610 w 480886"/>
                <a:gd name="connsiteY92" fmla="*/ 195164 h 659750"/>
                <a:gd name="connsiteX93" fmla="*/ 64754 w 480886"/>
                <a:gd name="connsiteY93" fmla="*/ 209445 h 659750"/>
                <a:gd name="connsiteX94" fmla="*/ 58088 w 480886"/>
                <a:gd name="connsiteY94" fmla="*/ 223725 h 659750"/>
                <a:gd name="connsiteX95" fmla="*/ 55231 w 480886"/>
                <a:gd name="connsiteY95" fmla="*/ 227533 h 659750"/>
                <a:gd name="connsiteX96" fmla="*/ 55231 w 480886"/>
                <a:gd name="connsiteY96" fmla="*/ 241813 h 659750"/>
                <a:gd name="connsiteX97" fmla="*/ 60944 w 480886"/>
                <a:gd name="connsiteY97" fmla="*/ 241813 h 659750"/>
                <a:gd name="connsiteX98" fmla="*/ 60944 w 480886"/>
                <a:gd name="connsiteY98" fmla="*/ 259902 h 659750"/>
                <a:gd name="connsiteX99" fmla="*/ 67610 w 480886"/>
                <a:gd name="connsiteY99" fmla="*/ 280846 h 659750"/>
                <a:gd name="connsiteX100" fmla="*/ 80941 w 480886"/>
                <a:gd name="connsiteY100" fmla="*/ 301791 h 659750"/>
                <a:gd name="connsiteX101" fmla="*/ 87607 w 480886"/>
                <a:gd name="connsiteY101" fmla="*/ 326543 h 659750"/>
                <a:gd name="connsiteX102" fmla="*/ 87607 w 480886"/>
                <a:gd name="connsiteY102" fmla="*/ 344631 h 659750"/>
                <a:gd name="connsiteX103" fmla="*/ 84751 w 480886"/>
                <a:gd name="connsiteY103" fmla="*/ 352248 h 659750"/>
                <a:gd name="connsiteX104" fmla="*/ 81894 w 480886"/>
                <a:gd name="connsiteY104" fmla="*/ 362720 h 659750"/>
                <a:gd name="connsiteX105" fmla="*/ 79037 w 480886"/>
                <a:gd name="connsiteY105" fmla="*/ 366528 h 659750"/>
                <a:gd name="connsiteX106" fmla="*/ 76180 w 480886"/>
                <a:gd name="connsiteY106" fmla="*/ 374144 h 659750"/>
                <a:gd name="connsiteX107" fmla="*/ 79037 w 480886"/>
                <a:gd name="connsiteY107" fmla="*/ 381760 h 659750"/>
                <a:gd name="connsiteX108" fmla="*/ 79037 w 480886"/>
                <a:gd name="connsiteY108" fmla="*/ 392233 h 659750"/>
                <a:gd name="connsiteX109" fmla="*/ 76180 w 480886"/>
                <a:gd name="connsiteY109" fmla="*/ 396041 h 659750"/>
                <a:gd name="connsiteX110" fmla="*/ 69515 w 480886"/>
                <a:gd name="connsiteY110" fmla="*/ 399849 h 659750"/>
                <a:gd name="connsiteX111" fmla="*/ 59992 w 480886"/>
                <a:gd name="connsiteY111" fmla="*/ 399849 h 659750"/>
                <a:gd name="connsiteX112" fmla="*/ 53326 w 480886"/>
                <a:gd name="connsiteY112" fmla="*/ 410321 h 659750"/>
                <a:gd name="connsiteX113" fmla="*/ 56183 w 480886"/>
                <a:gd name="connsiteY113" fmla="*/ 424601 h 659750"/>
                <a:gd name="connsiteX114" fmla="*/ 41899 w 480886"/>
                <a:gd name="connsiteY114" fmla="*/ 424601 h 659750"/>
                <a:gd name="connsiteX115" fmla="*/ 35233 w 480886"/>
                <a:gd name="connsiteY115" fmla="*/ 428410 h 659750"/>
                <a:gd name="connsiteX116" fmla="*/ 35233 w 480886"/>
                <a:gd name="connsiteY116" fmla="*/ 446498 h 659750"/>
                <a:gd name="connsiteX117" fmla="*/ 32377 w 480886"/>
                <a:gd name="connsiteY117" fmla="*/ 454114 h 659750"/>
                <a:gd name="connsiteX118" fmla="*/ 32377 w 480886"/>
                <a:gd name="connsiteY118" fmla="*/ 461730 h 659750"/>
                <a:gd name="connsiteX119" fmla="*/ 25711 w 480886"/>
                <a:gd name="connsiteY119" fmla="*/ 469346 h 659750"/>
                <a:gd name="connsiteX120" fmla="*/ 25711 w 480886"/>
                <a:gd name="connsiteY120" fmla="*/ 512187 h 659750"/>
                <a:gd name="connsiteX121" fmla="*/ 19045 w 480886"/>
                <a:gd name="connsiteY121" fmla="*/ 515995 h 659750"/>
                <a:gd name="connsiteX122" fmla="*/ 16188 w 480886"/>
                <a:gd name="connsiteY122" fmla="*/ 519803 h 659750"/>
                <a:gd name="connsiteX123" fmla="*/ 16188 w 480886"/>
                <a:gd name="connsiteY123" fmla="*/ 544556 h 659750"/>
                <a:gd name="connsiteX124" fmla="*/ 2857 w 480886"/>
                <a:gd name="connsiteY124" fmla="*/ 555028 h 659750"/>
                <a:gd name="connsiteX125" fmla="*/ 2857 w 480886"/>
                <a:gd name="connsiteY125" fmla="*/ 575973 h 659750"/>
                <a:gd name="connsiteX126" fmla="*/ 9523 w 480886"/>
                <a:gd name="connsiteY126" fmla="*/ 586445 h 659750"/>
                <a:gd name="connsiteX127" fmla="*/ 0 w 480886"/>
                <a:gd name="connsiteY127" fmla="*/ 596917 h 659750"/>
                <a:gd name="connsiteX128" fmla="*/ 0 w 480886"/>
                <a:gd name="connsiteY128" fmla="*/ 621670 h 659750"/>
                <a:gd name="connsiteX129" fmla="*/ 9523 w 480886"/>
                <a:gd name="connsiteY129" fmla="*/ 621670 h 659750"/>
                <a:gd name="connsiteX130" fmla="*/ 19045 w 480886"/>
                <a:gd name="connsiteY130" fmla="*/ 617862 h 659750"/>
                <a:gd name="connsiteX131" fmla="*/ 21902 w 480886"/>
                <a:gd name="connsiteY131" fmla="*/ 621670 h 659750"/>
                <a:gd name="connsiteX132" fmla="*/ 38090 w 480886"/>
                <a:gd name="connsiteY132" fmla="*/ 621670 h 659750"/>
                <a:gd name="connsiteX133" fmla="*/ 47613 w 480886"/>
                <a:gd name="connsiteY133" fmla="*/ 611197 h 659750"/>
                <a:gd name="connsiteX134" fmla="*/ 47613 w 480886"/>
                <a:gd name="connsiteY134" fmla="*/ 607389 h 659750"/>
                <a:gd name="connsiteX135" fmla="*/ 63801 w 480886"/>
                <a:gd name="connsiteY135" fmla="*/ 607389 h 659750"/>
                <a:gd name="connsiteX136" fmla="*/ 66658 w 480886"/>
                <a:gd name="connsiteY136" fmla="*/ 611197 h 659750"/>
                <a:gd name="connsiteX137" fmla="*/ 69515 w 480886"/>
                <a:gd name="connsiteY137" fmla="*/ 618814 h 659750"/>
                <a:gd name="connsiteX138" fmla="*/ 82846 w 480886"/>
                <a:gd name="connsiteY138" fmla="*/ 626430 h 659750"/>
                <a:gd name="connsiteX139" fmla="*/ 89512 w 480886"/>
                <a:gd name="connsiteY139" fmla="*/ 626430 h 659750"/>
                <a:gd name="connsiteX140" fmla="*/ 92368 w 480886"/>
                <a:gd name="connsiteY140" fmla="*/ 630238 h 659750"/>
                <a:gd name="connsiteX141" fmla="*/ 259012 w 480886"/>
                <a:gd name="connsiteY141" fmla="*/ 630238 h 659750"/>
                <a:gd name="connsiteX142" fmla="*/ 259012 w 480886"/>
                <a:gd name="connsiteY142" fmla="*/ 634046 h 659750"/>
                <a:gd name="connsiteX143" fmla="*/ 272344 w 480886"/>
                <a:gd name="connsiteY143" fmla="*/ 648326 h 659750"/>
                <a:gd name="connsiteX144" fmla="*/ 292341 w 480886"/>
                <a:gd name="connsiteY144" fmla="*/ 648326 h 659750"/>
                <a:gd name="connsiteX145" fmla="*/ 295198 w 480886"/>
                <a:gd name="connsiteY145" fmla="*/ 655943 h 659750"/>
                <a:gd name="connsiteX146" fmla="*/ 334240 w 480886"/>
                <a:gd name="connsiteY146" fmla="*/ 652134 h 659750"/>
                <a:gd name="connsiteX147" fmla="*/ 337097 w 480886"/>
                <a:gd name="connsiteY147" fmla="*/ 659751 h 659750"/>
                <a:gd name="connsiteX148" fmla="*/ 376139 w 480886"/>
                <a:gd name="connsiteY148" fmla="*/ 659751 h 659750"/>
                <a:gd name="connsiteX149" fmla="*/ 396137 w 480886"/>
                <a:gd name="connsiteY149" fmla="*/ 655943 h 659750"/>
                <a:gd name="connsiteX150" fmla="*/ 422800 w 480886"/>
                <a:gd name="connsiteY150" fmla="*/ 652134 h 659750"/>
                <a:gd name="connsiteX151" fmla="*/ 441845 w 480886"/>
                <a:gd name="connsiteY151" fmla="*/ 644518 h 659750"/>
                <a:gd name="connsiteX152" fmla="*/ 448511 w 480886"/>
                <a:gd name="connsiteY152" fmla="*/ 640710 h 659750"/>
                <a:gd name="connsiteX153" fmla="*/ 398993 w 480886"/>
                <a:gd name="connsiteY153" fmla="*/ 587397 h 659750"/>
                <a:gd name="connsiteX154" fmla="*/ 398993 w 480886"/>
                <a:gd name="connsiteY154" fmla="*/ 576925 h 659750"/>
                <a:gd name="connsiteX155" fmla="*/ 396137 w 480886"/>
                <a:gd name="connsiteY155" fmla="*/ 569309 h 659750"/>
                <a:gd name="connsiteX156" fmla="*/ 396137 w 480886"/>
                <a:gd name="connsiteY156" fmla="*/ 418889 h 659750"/>
                <a:gd name="connsiteX157" fmla="*/ 464699 w 480886"/>
                <a:gd name="connsiteY157" fmla="*/ 422697 h 659750"/>
                <a:gd name="connsiteX158" fmla="*/ 467556 w 480886"/>
                <a:gd name="connsiteY158" fmla="*/ 422697 h 659750"/>
                <a:gd name="connsiteX159" fmla="*/ 474221 w 480886"/>
                <a:gd name="connsiteY159" fmla="*/ 415081 h 659750"/>
                <a:gd name="connsiteX160" fmla="*/ 474221 w 480886"/>
                <a:gd name="connsiteY160" fmla="*/ 400801 h 659750"/>
                <a:gd name="connsiteX161" fmla="*/ 471364 w 480886"/>
                <a:gd name="connsiteY161" fmla="*/ 396993 h 659750"/>
                <a:gd name="connsiteX162" fmla="*/ 471364 w 480886"/>
                <a:gd name="connsiteY162" fmla="*/ 393185 h 659750"/>
                <a:gd name="connsiteX163" fmla="*/ 480887 w 480886"/>
                <a:gd name="connsiteY163" fmla="*/ 389377 h 659750"/>
                <a:gd name="connsiteX164" fmla="*/ 474221 w 480886"/>
                <a:gd name="connsiteY164" fmla="*/ 381760 h 659750"/>
                <a:gd name="connsiteX165" fmla="*/ 474221 w 480886"/>
                <a:gd name="connsiteY165" fmla="*/ 350344 h 659750"/>
                <a:gd name="connsiteX166" fmla="*/ 477078 w 480886"/>
                <a:gd name="connsiteY166" fmla="*/ 350344 h 659750"/>
                <a:gd name="connsiteX167" fmla="*/ 479935 w 480886"/>
                <a:gd name="connsiteY167" fmla="*/ 346536 h 659750"/>
                <a:gd name="connsiteX168" fmla="*/ 479935 w 480886"/>
                <a:gd name="connsiteY168" fmla="*/ 336063 h 659750"/>
                <a:gd name="connsiteX169" fmla="*/ 473269 w 480886"/>
                <a:gd name="connsiteY169" fmla="*/ 328447 h 659750"/>
                <a:gd name="connsiteX170" fmla="*/ 476126 w 480886"/>
                <a:gd name="connsiteY170" fmla="*/ 325591 h 659750"/>
                <a:gd name="connsiteX171" fmla="*/ 21902 w 480886"/>
                <a:gd name="connsiteY171" fmla="*/ 68545 h 659750"/>
                <a:gd name="connsiteX172" fmla="*/ 21902 w 480886"/>
                <a:gd name="connsiteY172" fmla="*/ 72353 h 659750"/>
                <a:gd name="connsiteX173" fmla="*/ 24759 w 480886"/>
                <a:gd name="connsiteY173" fmla="*/ 72353 h 659750"/>
                <a:gd name="connsiteX174" fmla="*/ 27616 w 480886"/>
                <a:gd name="connsiteY174" fmla="*/ 68545 h 659750"/>
                <a:gd name="connsiteX175" fmla="*/ 34281 w 480886"/>
                <a:gd name="connsiteY175" fmla="*/ 64737 h 659750"/>
                <a:gd name="connsiteX176" fmla="*/ 37138 w 480886"/>
                <a:gd name="connsiteY176" fmla="*/ 60929 h 659750"/>
                <a:gd name="connsiteX177" fmla="*/ 37138 w 480886"/>
                <a:gd name="connsiteY177" fmla="*/ 57121 h 659750"/>
                <a:gd name="connsiteX178" fmla="*/ 34281 w 480886"/>
                <a:gd name="connsiteY178" fmla="*/ 49505 h 659750"/>
                <a:gd name="connsiteX179" fmla="*/ 34281 w 480886"/>
                <a:gd name="connsiteY179" fmla="*/ 45697 h 659750"/>
                <a:gd name="connsiteX180" fmla="*/ 31425 w 480886"/>
                <a:gd name="connsiteY180" fmla="*/ 38081 h 659750"/>
                <a:gd name="connsiteX181" fmla="*/ 50470 w 480886"/>
                <a:gd name="connsiteY181" fmla="*/ 19992 h 659750"/>
                <a:gd name="connsiteX182" fmla="*/ 53326 w 480886"/>
                <a:gd name="connsiteY182" fmla="*/ 12376 h 659750"/>
                <a:gd name="connsiteX183" fmla="*/ 53326 w 480886"/>
                <a:gd name="connsiteY183" fmla="*/ 8568 h 659750"/>
                <a:gd name="connsiteX184" fmla="*/ 51422 w 480886"/>
                <a:gd name="connsiteY184" fmla="*/ 7616 h 659750"/>
                <a:gd name="connsiteX185" fmla="*/ 51422 w 480886"/>
                <a:gd name="connsiteY185" fmla="*/ 3808 h 659750"/>
                <a:gd name="connsiteX186" fmla="*/ 48565 w 480886"/>
                <a:gd name="connsiteY186" fmla="*/ 0 h 659750"/>
                <a:gd name="connsiteX187" fmla="*/ 45709 w 480886"/>
                <a:gd name="connsiteY187" fmla="*/ 3808 h 659750"/>
                <a:gd name="connsiteX188" fmla="*/ 39043 w 480886"/>
                <a:gd name="connsiteY188" fmla="*/ 7616 h 659750"/>
                <a:gd name="connsiteX189" fmla="*/ 36186 w 480886"/>
                <a:gd name="connsiteY189" fmla="*/ 11424 h 659750"/>
                <a:gd name="connsiteX190" fmla="*/ 29520 w 480886"/>
                <a:gd name="connsiteY190" fmla="*/ 15232 h 659750"/>
                <a:gd name="connsiteX191" fmla="*/ 29520 w 480886"/>
                <a:gd name="connsiteY191" fmla="*/ 25704 h 659750"/>
                <a:gd name="connsiteX192" fmla="*/ 19998 w 480886"/>
                <a:gd name="connsiteY192" fmla="*/ 25704 h 659750"/>
                <a:gd name="connsiteX193" fmla="*/ 19998 w 480886"/>
                <a:gd name="connsiteY193" fmla="*/ 36177 h 659750"/>
                <a:gd name="connsiteX194" fmla="*/ 21902 w 480886"/>
                <a:gd name="connsiteY194" fmla="*/ 68545 h 65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80886" h="659750">
                  <a:moveTo>
                    <a:pt x="476126" y="325591"/>
                  </a:moveTo>
                  <a:lnTo>
                    <a:pt x="462794" y="325591"/>
                  </a:lnTo>
                  <a:lnTo>
                    <a:pt x="456128" y="317975"/>
                  </a:lnTo>
                  <a:lnTo>
                    <a:pt x="449463" y="317975"/>
                  </a:lnTo>
                  <a:lnTo>
                    <a:pt x="449463" y="325591"/>
                  </a:lnTo>
                  <a:lnTo>
                    <a:pt x="436131" y="329399"/>
                  </a:lnTo>
                  <a:lnTo>
                    <a:pt x="419943" y="325591"/>
                  </a:lnTo>
                  <a:lnTo>
                    <a:pt x="417086" y="336063"/>
                  </a:lnTo>
                  <a:lnTo>
                    <a:pt x="414229" y="332255"/>
                  </a:lnTo>
                  <a:lnTo>
                    <a:pt x="411373" y="332255"/>
                  </a:lnTo>
                  <a:lnTo>
                    <a:pt x="408516" y="328447"/>
                  </a:lnTo>
                  <a:lnTo>
                    <a:pt x="408516" y="314167"/>
                  </a:lnTo>
                  <a:lnTo>
                    <a:pt x="411373" y="310359"/>
                  </a:lnTo>
                  <a:lnTo>
                    <a:pt x="411373" y="302743"/>
                  </a:lnTo>
                  <a:lnTo>
                    <a:pt x="414229" y="295127"/>
                  </a:lnTo>
                  <a:lnTo>
                    <a:pt x="414229" y="284654"/>
                  </a:lnTo>
                  <a:lnTo>
                    <a:pt x="411373" y="280846"/>
                  </a:lnTo>
                  <a:lnTo>
                    <a:pt x="404707" y="266566"/>
                  </a:lnTo>
                  <a:lnTo>
                    <a:pt x="398041" y="256094"/>
                  </a:lnTo>
                  <a:lnTo>
                    <a:pt x="395184" y="245621"/>
                  </a:lnTo>
                  <a:lnTo>
                    <a:pt x="395184" y="238005"/>
                  </a:lnTo>
                  <a:lnTo>
                    <a:pt x="398041" y="234197"/>
                  </a:lnTo>
                  <a:lnTo>
                    <a:pt x="398041" y="226581"/>
                  </a:lnTo>
                  <a:lnTo>
                    <a:pt x="395184" y="212301"/>
                  </a:lnTo>
                  <a:lnTo>
                    <a:pt x="398041" y="208493"/>
                  </a:lnTo>
                  <a:lnTo>
                    <a:pt x="400898" y="200876"/>
                  </a:lnTo>
                  <a:lnTo>
                    <a:pt x="400898" y="193260"/>
                  </a:lnTo>
                  <a:lnTo>
                    <a:pt x="398041" y="185644"/>
                  </a:lnTo>
                  <a:lnTo>
                    <a:pt x="391376" y="178028"/>
                  </a:lnTo>
                  <a:lnTo>
                    <a:pt x="388519" y="167555"/>
                  </a:lnTo>
                  <a:lnTo>
                    <a:pt x="395184" y="157083"/>
                  </a:lnTo>
                  <a:lnTo>
                    <a:pt x="395184" y="142803"/>
                  </a:lnTo>
                  <a:lnTo>
                    <a:pt x="345668" y="142803"/>
                  </a:lnTo>
                  <a:lnTo>
                    <a:pt x="345668" y="128523"/>
                  </a:lnTo>
                  <a:lnTo>
                    <a:pt x="339002" y="124715"/>
                  </a:lnTo>
                  <a:lnTo>
                    <a:pt x="332336" y="124715"/>
                  </a:lnTo>
                  <a:lnTo>
                    <a:pt x="332336" y="128523"/>
                  </a:lnTo>
                  <a:lnTo>
                    <a:pt x="305673" y="128523"/>
                  </a:lnTo>
                  <a:lnTo>
                    <a:pt x="302816" y="132331"/>
                  </a:lnTo>
                  <a:lnTo>
                    <a:pt x="302816" y="136139"/>
                  </a:lnTo>
                  <a:lnTo>
                    <a:pt x="305673" y="139947"/>
                  </a:lnTo>
                  <a:lnTo>
                    <a:pt x="308530" y="147563"/>
                  </a:lnTo>
                  <a:lnTo>
                    <a:pt x="308530" y="155179"/>
                  </a:lnTo>
                  <a:lnTo>
                    <a:pt x="301864" y="155179"/>
                  </a:lnTo>
                  <a:lnTo>
                    <a:pt x="301864" y="158987"/>
                  </a:lnTo>
                  <a:lnTo>
                    <a:pt x="299007" y="162795"/>
                  </a:lnTo>
                  <a:lnTo>
                    <a:pt x="299007" y="173268"/>
                  </a:lnTo>
                  <a:lnTo>
                    <a:pt x="276153" y="177076"/>
                  </a:lnTo>
                  <a:lnTo>
                    <a:pt x="273296" y="173268"/>
                  </a:lnTo>
                  <a:lnTo>
                    <a:pt x="266630" y="177076"/>
                  </a:lnTo>
                  <a:lnTo>
                    <a:pt x="253299" y="177076"/>
                  </a:lnTo>
                  <a:lnTo>
                    <a:pt x="250442" y="184692"/>
                  </a:lnTo>
                  <a:lnTo>
                    <a:pt x="243777" y="180884"/>
                  </a:lnTo>
                  <a:lnTo>
                    <a:pt x="227588" y="180884"/>
                  </a:lnTo>
                  <a:lnTo>
                    <a:pt x="220922" y="166604"/>
                  </a:lnTo>
                  <a:lnTo>
                    <a:pt x="218066" y="162795"/>
                  </a:lnTo>
                  <a:lnTo>
                    <a:pt x="218066" y="155179"/>
                  </a:lnTo>
                  <a:lnTo>
                    <a:pt x="211400" y="147563"/>
                  </a:lnTo>
                  <a:lnTo>
                    <a:pt x="208543" y="147563"/>
                  </a:lnTo>
                  <a:lnTo>
                    <a:pt x="205687" y="143755"/>
                  </a:lnTo>
                  <a:lnTo>
                    <a:pt x="205687" y="139947"/>
                  </a:lnTo>
                  <a:lnTo>
                    <a:pt x="208543" y="136139"/>
                  </a:lnTo>
                  <a:lnTo>
                    <a:pt x="208543" y="121859"/>
                  </a:lnTo>
                  <a:lnTo>
                    <a:pt x="199021" y="111386"/>
                  </a:lnTo>
                  <a:lnTo>
                    <a:pt x="199021" y="86634"/>
                  </a:lnTo>
                  <a:lnTo>
                    <a:pt x="192355" y="79018"/>
                  </a:lnTo>
                  <a:lnTo>
                    <a:pt x="189498" y="71402"/>
                  </a:lnTo>
                  <a:lnTo>
                    <a:pt x="186642" y="67593"/>
                  </a:lnTo>
                  <a:lnTo>
                    <a:pt x="177119" y="67593"/>
                  </a:lnTo>
                  <a:lnTo>
                    <a:pt x="174262" y="71402"/>
                  </a:lnTo>
                  <a:lnTo>
                    <a:pt x="160931" y="71402"/>
                  </a:lnTo>
                  <a:lnTo>
                    <a:pt x="151408" y="75210"/>
                  </a:lnTo>
                  <a:lnTo>
                    <a:pt x="135220" y="75210"/>
                  </a:lnTo>
                  <a:lnTo>
                    <a:pt x="128554" y="71402"/>
                  </a:lnTo>
                  <a:lnTo>
                    <a:pt x="121889" y="71402"/>
                  </a:lnTo>
                  <a:lnTo>
                    <a:pt x="115223" y="75210"/>
                  </a:lnTo>
                  <a:lnTo>
                    <a:pt x="99034" y="75210"/>
                  </a:lnTo>
                  <a:lnTo>
                    <a:pt x="92368" y="71402"/>
                  </a:lnTo>
                  <a:lnTo>
                    <a:pt x="79037" y="75210"/>
                  </a:lnTo>
                  <a:lnTo>
                    <a:pt x="72371" y="71402"/>
                  </a:lnTo>
                  <a:lnTo>
                    <a:pt x="69515" y="75210"/>
                  </a:lnTo>
                  <a:lnTo>
                    <a:pt x="56183" y="71402"/>
                  </a:lnTo>
                  <a:lnTo>
                    <a:pt x="29520" y="85682"/>
                  </a:lnTo>
                  <a:lnTo>
                    <a:pt x="26663" y="89490"/>
                  </a:lnTo>
                  <a:lnTo>
                    <a:pt x="29520" y="97106"/>
                  </a:lnTo>
                  <a:lnTo>
                    <a:pt x="32377" y="100914"/>
                  </a:lnTo>
                  <a:lnTo>
                    <a:pt x="35233" y="108530"/>
                  </a:lnTo>
                  <a:lnTo>
                    <a:pt x="48565" y="122811"/>
                  </a:lnTo>
                  <a:lnTo>
                    <a:pt x="45709" y="137091"/>
                  </a:lnTo>
                  <a:lnTo>
                    <a:pt x="48565" y="144707"/>
                  </a:lnTo>
                  <a:lnTo>
                    <a:pt x="58088" y="158987"/>
                  </a:lnTo>
                  <a:lnTo>
                    <a:pt x="64754" y="177076"/>
                  </a:lnTo>
                  <a:lnTo>
                    <a:pt x="67610" y="195164"/>
                  </a:lnTo>
                  <a:lnTo>
                    <a:pt x="64754" y="209445"/>
                  </a:lnTo>
                  <a:lnTo>
                    <a:pt x="58088" y="223725"/>
                  </a:lnTo>
                  <a:lnTo>
                    <a:pt x="55231" y="227533"/>
                  </a:lnTo>
                  <a:lnTo>
                    <a:pt x="55231" y="241813"/>
                  </a:lnTo>
                  <a:lnTo>
                    <a:pt x="60944" y="241813"/>
                  </a:lnTo>
                  <a:lnTo>
                    <a:pt x="60944" y="259902"/>
                  </a:lnTo>
                  <a:lnTo>
                    <a:pt x="67610" y="280846"/>
                  </a:lnTo>
                  <a:lnTo>
                    <a:pt x="80941" y="301791"/>
                  </a:lnTo>
                  <a:lnTo>
                    <a:pt x="87607" y="326543"/>
                  </a:lnTo>
                  <a:lnTo>
                    <a:pt x="87607" y="344631"/>
                  </a:lnTo>
                  <a:lnTo>
                    <a:pt x="84751" y="352248"/>
                  </a:lnTo>
                  <a:lnTo>
                    <a:pt x="81894" y="362720"/>
                  </a:lnTo>
                  <a:lnTo>
                    <a:pt x="79037" y="366528"/>
                  </a:lnTo>
                  <a:lnTo>
                    <a:pt x="76180" y="374144"/>
                  </a:lnTo>
                  <a:lnTo>
                    <a:pt x="79037" y="381760"/>
                  </a:lnTo>
                  <a:lnTo>
                    <a:pt x="79037" y="392233"/>
                  </a:lnTo>
                  <a:lnTo>
                    <a:pt x="76180" y="396041"/>
                  </a:lnTo>
                  <a:lnTo>
                    <a:pt x="69515" y="399849"/>
                  </a:lnTo>
                  <a:lnTo>
                    <a:pt x="59992" y="399849"/>
                  </a:lnTo>
                  <a:lnTo>
                    <a:pt x="53326" y="410321"/>
                  </a:lnTo>
                  <a:lnTo>
                    <a:pt x="56183" y="424601"/>
                  </a:lnTo>
                  <a:lnTo>
                    <a:pt x="41899" y="424601"/>
                  </a:lnTo>
                  <a:lnTo>
                    <a:pt x="35233" y="428410"/>
                  </a:lnTo>
                  <a:lnTo>
                    <a:pt x="35233" y="446498"/>
                  </a:lnTo>
                  <a:lnTo>
                    <a:pt x="32377" y="454114"/>
                  </a:lnTo>
                  <a:lnTo>
                    <a:pt x="32377" y="461730"/>
                  </a:lnTo>
                  <a:lnTo>
                    <a:pt x="25711" y="469346"/>
                  </a:lnTo>
                  <a:lnTo>
                    <a:pt x="25711" y="512187"/>
                  </a:lnTo>
                  <a:lnTo>
                    <a:pt x="19045" y="515995"/>
                  </a:lnTo>
                  <a:lnTo>
                    <a:pt x="16188" y="519803"/>
                  </a:lnTo>
                  <a:lnTo>
                    <a:pt x="16188" y="544556"/>
                  </a:lnTo>
                  <a:lnTo>
                    <a:pt x="2857" y="555028"/>
                  </a:lnTo>
                  <a:lnTo>
                    <a:pt x="2857" y="575973"/>
                  </a:lnTo>
                  <a:lnTo>
                    <a:pt x="9523" y="586445"/>
                  </a:lnTo>
                  <a:lnTo>
                    <a:pt x="0" y="596917"/>
                  </a:lnTo>
                  <a:lnTo>
                    <a:pt x="0" y="621670"/>
                  </a:lnTo>
                  <a:lnTo>
                    <a:pt x="9523" y="621670"/>
                  </a:lnTo>
                  <a:lnTo>
                    <a:pt x="19045" y="617862"/>
                  </a:lnTo>
                  <a:lnTo>
                    <a:pt x="21902" y="621670"/>
                  </a:lnTo>
                  <a:lnTo>
                    <a:pt x="38090" y="621670"/>
                  </a:lnTo>
                  <a:lnTo>
                    <a:pt x="47613" y="611197"/>
                  </a:lnTo>
                  <a:lnTo>
                    <a:pt x="47613" y="607389"/>
                  </a:lnTo>
                  <a:lnTo>
                    <a:pt x="63801" y="607389"/>
                  </a:lnTo>
                  <a:lnTo>
                    <a:pt x="66658" y="611197"/>
                  </a:lnTo>
                  <a:lnTo>
                    <a:pt x="69515" y="618814"/>
                  </a:lnTo>
                  <a:lnTo>
                    <a:pt x="82846" y="626430"/>
                  </a:lnTo>
                  <a:lnTo>
                    <a:pt x="89512" y="626430"/>
                  </a:lnTo>
                  <a:lnTo>
                    <a:pt x="92368" y="630238"/>
                  </a:lnTo>
                  <a:lnTo>
                    <a:pt x="259012" y="630238"/>
                  </a:lnTo>
                  <a:lnTo>
                    <a:pt x="259012" y="634046"/>
                  </a:lnTo>
                  <a:lnTo>
                    <a:pt x="272344" y="648326"/>
                  </a:lnTo>
                  <a:lnTo>
                    <a:pt x="292341" y="648326"/>
                  </a:lnTo>
                  <a:lnTo>
                    <a:pt x="295198" y="655943"/>
                  </a:lnTo>
                  <a:lnTo>
                    <a:pt x="334240" y="652134"/>
                  </a:lnTo>
                  <a:lnTo>
                    <a:pt x="337097" y="659751"/>
                  </a:lnTo>
                  <a:lnTo>
                    <a:pt x="376139" y="659751"/>
                  </a:lnTo>
                  <a:lnTo>
                    <a:pt x="396137" y="655943"/>
                  </a:lnTo>
                  <a:lnTo>
                    <a:pt x="422800" y="652134"/>
                  </a:lnTo>
                  <a:lnTo>
                    <a:pt x="441845" y="644518"/>
                  </a:lnTo>
                  <a:lnTo>
                    <a:pt x="448511" y="640710"/>
                  </a:lnTo>
                  <a:lnTo>
                    <a:pt x="398993" y="587397"/>
                  </a:lnTo>
                  <a:lnTo>
                    <a:pt x="398993" y="576925"/>
                  </a:lnTo>
                  <a:lnTo>
                    <a:pt x="396137" y="569309"/>
                  </a:lnTo>
                  <a:lnTo>
                    <a:pt x="396137" y="418889"/>
                  </a:lnTo>
                  <a:lnTo>
                    <a:pt x="464699" y="422697"/>
                  </a:lnTo>
                  <a:lnTo>
                    <a:pt x="467556" y="422697"/>
                  </a:lnTo>
                  <a:lnTo>
                    <a:pt x="474221" y="415081"/>
                  </a:lnTo>
                  <a:lnTo>
                    <a:pt x="474221" y="400801"/>
                  </a:lnTo>
                  <a:lnTo>
                    <a:pt x="471364" y="396993"/>
                  </a:lnTo>
                  <a:lnTo>
                    <a:pt x="471364" y="393185"/>
                  </a:lnTo>
                  <a:lnTo>
                    <a:pt x="480887" y="389377"/>
                  </a:lnTo>
                  <a:lnTo>
                    <a:pt x="474221" y="381760"/>
                  </a:lnTo>
                  <a:lnTo>
                    <a:pt x="474221" y="350344"/>
                  </a:lnTo>
                  <a:lnTo>
                    <a:pt x="477078" y="350344"/>
                  </a:lnTo>
                  <a:lnTo>
                    <a:pt x="479935" y="346536"/>
                  </a:lnTo>
                  <a:lnTo>
                    <a:pt x="479935" y="336063"/>
                  </a:lnTo>
                  <a:lnTo>
                    <a:pt x="473269" y="328447"/>
                  </a:lnTo>
                  <a:lnTo>
                    <a:pt x="476126" y="325591"/>
                  </a:lnTo>
                  <a:close/>
                  <a:moveTo>
                    <a:pt x="21902" y="68545"/>
                  </a:moveTo>
                  <a:lnTo>
                    <a:pt x="21902" y="72353"/>
                  </a:lnTo>
                  <a:lnTo>
                    <a:pt x="24759" y="72353"/>
                  </a:lnTo>
                  <a:lnTo>
                    <a:pt x="27616" y="68545"/>
                  </a:lnTo>
                  <a:lnTo>
                    <a:pt x="34281" y="64737"/>
                  </a:lnTo>
                  <a:lnTo>
                    <a:pt x="37138" y="60929"/>
                  </a:lnTo>
                  <a:lnTo>
                    <a:pt x="37138" y="57121"/>
                  </a:lnTo>
                  <a:lnTo>
                    <a:pt x="34281" y="49505"/>
                  </a:lnTo>
                  <a:lnTo>
                    <a:pt x="34281" y="45697"/>
                  </a:lnTo>
                  <a:lnTo>
                    <a:pt x="31425" y="38081"/>
                  </a:lnTo>
                  <a:lnTo>
                    <a:pt x="50470" y="19992"/>
                  </a:lnTo>
                  <a:lnTo>
                    <a:pt x="53326" y="12376"/>
                  </a:lnTo>
                  <a:lnTo>
                    <a:pt x="53326" y="8568"/>
                  </a:lnTo>
                  <a:lnTo>
                    <a:pt x="51422" y="7616"/>
                  </a:lnTo>
                  <a:lnTo>
                    <a:pt x="51422" y="3808"/>
                  </a:lnTo>
                  <a:lnTo>
                    <a:pt x="48565" y="0"/>
                  </a:lnTo>
                  <a:lnTo>
                    <a:pt x="45709" y="3808"/>
                  </a:lnTo>
                  <a:lnTo>
                    <a:pt x="39043" y="7616"/>
                  </a:lnTo>
                  <a:lnTo>
                    <a:pt x="36186" y="11424"/>
                  </a:lnTo>
                  <a:lnTo>
                    <a:pt x="29520" y="15232"/>
                  </a:lnTo>
                  <a:lnTo>
                    <a:pt x="29520" y="25704"/>
                  </a:lnTo>
                  <a:lnTo>
                    <a:pt x="19998" y="25704"/>
                  </a:lnTo>
                  <a:lnTo>
                    <a:pt x="19998" y="36177"/>
                  </a:lnTo>
                  <a:lnTo>
                    <a:pt x="21902" y="68545"/>
                  </a:lnTo>
                  <a:close/>
                </a:path>
              </a:pathLst>
            </a:custGeom>
            <a:solidFill>
              <a:srgbClr val="AFABAB"/>
            </a:solidFill>
            <a:ln w="9518" cap="flat">
              <a:noFill/>
              <a:prstDash val="solid"/>
              <a:miter/>
            </a:ln>
          </p:spPr>
          <p:txBody>
            <a:bodyPr rtlCol="0" anchor="ctr"/>
            <a:lstStyle/>
            <a:p>
              <a:endParaRPr lang="en-US" noProof="0" dirty="0"/>
            </a:p>
          </p:txBody>
        </p:sp>
        <p:sp>
          <p:nvSpPr>
            <p:cNvPr id="6546" name="Serbest Form 6545">
              <a:extLst>
                <a:ext uri="{FF2B5EF4-FFF2-40B4-BE49-F238E27FC236}">
                  <a16:creationId xmlns:a16="http://schemas.microsoft.com/office/drawing/2014/main" id="{443A83D4-B672-064A-94F7-C80CB080BAC7}"/>
                </a:ext>
              </a:extLst>
            </p:cNvPr>
            <p:cNvSpPr/>
            <p:nvPr/>
          </p:nvSpPr>
          <p:spPr>
            <a:xfrm>
              <a:off x="6077906" y="4178240"/>
              <a:ext cx="480886" cy="659750"/>
            </a:xfrm>
            <a:custGeom>
              <a:avLst/>
              <a:gdLst>
                <a:gd name="connsiteX0" fmla="*/ 476126 w 480886"/>
                <a:gd name="connsiteY0" fmla="*/ 325591 h 659750"/>
                <a:gd name="connsiteX1" fmla="*/ 462794 w 480886"/>
                <a:gd name="connsiteY1" fmla="*/ 325591 h 659750"/>
                <a:gd name="connsiteX2" fmla="*/ 456128 w 480886"/>
                <a:gd name="connsiteY2" fmla="*/ 317975 h 659750"/>
                <a:gd name="connsiteX3" fmla="*/ 449463 w 480886"/>
                <a:gd name="connsiteY3" fmla="*/ 317975 h 659750"/>
                <a:gd name="connsiteX4" fmla="*/ 449463 w 480886"/>
                <a:gd name="connsiteY4" fmla="*/ 325591 h 659750"/>
                <a:gd name="connsiteX5" fmla="*/ 436131 w 480886"/>
                <a:gd name="connsiteY5" fmla="*/ 329399 h 659750"/>
                <a:gd name="connsiteX6" fmla="*/ 419943 w 480886"/>
                <a:gd name="connsiteY6" fmla="*/ 325591 h 659750"/>
                <a:gd name="connsiteX7" fmla="*/ 417086 w 480886"/>
                <a:gd name="connsiteY7" fmla="*/ 336063 h 659750"/>
                <a:gd name="connsiteX8" fmla="*/ 414229 w 480886"/>
                <a:gd name="connsiteY8" fmla="*/ 332255 h 659750"/>
                <a:gd name="connsiteX9" fmla="*/ 411373 w 480886"/>
                <a:gd name="connsiteY9" fmla="*/ 332255 h 659750"/>
                <a:gd name="connsiteX10" fmla="*/ 408516 w 480886"/>
                <a:gd name="connsiteY10" fmla="*/ 328447 h 659750"/>
                <a:gd name="connsiteX11" fmla="*/ 408516 w 480886"/>
                <a:gd name="connsiteY11" fmla="*/ 314167 h 659750"/>
                <a:gd name="connsiteX12" fmla="*/ 411373 w 480886"/>
                <a:gd name="connsiteY12" fmla="*/ 310359 h 659750"/>
                <a:gd name="connsiteX13" fmla="*/ 411373 w 480886"/>
                <a:gd name="connsiteY13" fmla="*/ 302743 h 659750"/>
                <a:gd name="connsiteX14" fmla="*/ 414229 w 480886"/>
                <a:gd name="connsiteY14" fmla="*/ 295127 h 659750"/>
                <a:gd name="connsiteX15" fmla="*/ 414229 w 480886"/>
                <a:gd name="connsiteY15" fmla="*/ 284654 h 659750"/>
                <a:gd name="connsiteX16" fmla="*/ 411373 w 480886"/>
                <a:gd name="connsiteY16" fmla="*/ 280846 h 659750"/>
                <a:gd name="connsiteX17" fmla="*/ 404707 w 480886"/>
                <a:gd name="connsiteY17" fmla="*/ 266566 h 659750"/>
                <a:gd name="connsiteX18" fmla="*/ 398041 w 480886"/>
                <a:gd name="connsiteY18" fmla="*/ 256094 h 659750"/>
                <a:gd name="connsiteX19" fmla="*/ 395184 w 480886"/>
                <a:gd name="connsiteY19" fmla="*/ 245621 h 659750"/>
                <a:gd name="connsiteX20" fmla="*/ 395184 w 480886"/>
                <a:gd name="connsiteY20" fmla="*/ 238005 h 659750"/>
                <a:gd name="connsiteX21" fmla="*/ 398041 w 480886"/>
                <a:gd name="connsiteY21" fmla="*/ 234197 h 659750"/>
                <a:gd name="connsiteX22" fmla="*/ 398041 w 480886"/>
                <a:gd name="connsiteY22" fmla="*/ 226581 h 659750"/>
                <a:gd name="connsiteX23" fmla="*/ 395184 w 480886"/>
                <a:gd name="connsiteY23" fmla="*/ 212301 h 659750"/>
                <a:gd name="connsiteX24" fmla="*/ 398041 w 480886"/>
                <a:gd name="connsiteY24" fmla="*/ 208493 h 659750"/>
                <a:gd name="connsiteX25" fmla="*/ 400898 w 480886"/>
                <a:gd name="connsiteY25" fmla="*/ 200876 h 659750"/>
                <a:gd name="connsiteX26" fmla="*/ 400898 w 480886"/>
                <a:gd name="connsiteY26" fmla="*/ 193260 h 659750"/>
                <a:gd name="connsiteX27" fmla="*/ 398041 w 480886"/>
                <a:gd name="connsiteY27" fmla="*/ 185644 h 659750"/>
                <a:gd name="connsiteX28" fmla="*/ 391376 w 480886"/>
                <a:gd name="connsiteY28" fmla="*/ 178028 h 659750"/>
                <a:gd name="connsiteX29" fmla="*/ 388519 w 480886"/>
                <a:gd name="connsiteY29" fmla="*/ 167555 h 659750"/>
                <a:gd name="connsiteX30" fmla="*/ 395184 w 480886"/>
                <a:gd name="connsiteY30" fmla="*/ 157083 h 659750"/>
                <a:gd name="connsiteX31" fmla="*/ 395184 w 480886"/>
                <a:gd name="connsiteY31" fmla="*/ 142803 h 659750"/>
                <a:gd name="connsiteX32" fmla="*/ 345668 w 480886"/>
                <a:gd name="connsiteY32" fmla="*/ 142803 h 659750"/>
                <a:gd name="connsiteX33" fmla="*/ 345668 w 480886"/>
                <a:gd name="connsiteY33" fmla="*/ 128523 h 659750"/>
                <a:gd name="connsiteX34" fmla="*/ 339002 w 480886"/>
                <a:gd name="connsiteY34" fmla="*/ 124715 h 659750"/>
                <a:gd name="connsiteX35" fmla="*/ 332336 w 480886"/>
                <a:gd name="connsiteY35" fmla="*/ 124715 h 659750"/>
                <a:gd name="connsiteX36" fmla="*/ 332336 w 480886"/>
                <a:gd name="connsiteY36" fmla="*/ 128523 h 659750"/>
                <a:gd name="connsiteX37" fmla="*/ 305673 w 480886"/>
                <a:gd name="connsiteY37" fmla="*/ 128523 h 659750"/>
                <a:gd name="connsiteX38" fmla="*/ 302816 w 480886"/>
                <a:gd name="connsiteY38" fmla="*/ 132331 h 659750"/>
                <a:gd name="connsiteX39" fmla="*/ 302816 w 480886"/>
                <a:gd name="connsiteY39" fmla="*/ 136139 h 659750"/>
                <a:gd name="connsiteX40" fmla="*/ 305673 w 480886"/>
                <a:gd name="connsiteY40" fmla="*/ 139947 h 659750"/>
                <a:gd name="connsiteX41" fmla="*/ 308530 w 480886"/>
                <a:gd name="connsiteY41" fmla="*/ 147563 h 659750"/>
                <a:gd name="connsiteX42" fmla="*/ 308530 w 480886"/>
                <a:gd name="connsiteY42" fmla="*/ 155179 h 659750"/>
                <a:gd name="connsiteX43" fmla="*/ 301864 w 480886"/>
                <a:gd name="connsiteY43" fmla="*/ 155179 h 659750"/>
                <a:gd name="connsiteX44" fmla="*/ 301864 w 480886"/>
                <a:gd name="connsiteY44" fmla="*/ 158987 h 659750"/>
                <a:gd name="connsiteX45" fmla="*/ 299007 w 480886"/>
                <a:gd name="connsiteY45" fmla="*/ 162795 h 659750"/>
                <a:gd name="connsiteX46" fmla="*/ 299007 w 480886"/>
                <a:gd name="connsiteY46" fmla="*/ 173268 h 659750"/>
                <a:gd name="connsiteX47" fmla="*/ 276153 w 480886"/>
                <a:gd name="connsiteY47" fmla="*/ 177076 h 659750"/>
                <a:gd name="connsiteX48" fmla="*/ 273296 w 480886"/>
                <a:gd name="connsiteY48" fmla="*/ 173268 h 659750"/>
                <a:gd name="connsiteX49" fmla="*/ 266630 w 480886"/>
                <a:gd name="connsiteY49" fmla="*/ 177076 h 659750"/>
                <a:gd name="connsiteX50" fmla="*/ 253299 w 480886"/>
                <a:gd name="connsiteY50" fmla="*/ 177076 h 659750"/>
                <a:gd name="connsiteX51" fmla="*/ 250442 w 480886"/>
                <a:gd name="connsiteY51" fmla="*/ 184692 h 659750"/>
                <a:gd name="connsiteX52" fmla="*/ 243777 w 480886"/>
                <a:gd name="connsiteY52" fmla="*/ 180884 h 659750"/>
                <a:gd name="connsiteX53" fmla="*/ 227588 w 480886"/>
                <a:gd name="connsiteY53" fmla="*/ 180884 h 659750"/>
                <a:gd name="connsiteX54" fmla="*/ 220922 w 480886"/>
                <a:gd name="connsiteY54" fmla="*/ 166604 h 659750"/>
                <a:gd name="connsiteX55" fmla="*/ 218066 w 480886"/>
                <a:gd name="connsiteY55" fmla="*/ 162795 h 659750"/>
                <a:gd name="connsiteX56" fmla="*/ 218066 w 480886"/>
                <a:gd name="connsiteY56" fmla="*/ 155179 h 659750"/>
                <a:gd name="connsiteX57" fmla="*/ 211400 w 480886"/>
                <a:gd name="connsiteY57" fmla="*/ 147563 h 659750"/>
                <a:gd name="connsiteX58" fmla="*/ 208543 w 480886"/>
                <a:gd name="connsiteY58" fmla="*/ 147563 h 659750"/>
                <a:gd name="connsiteX59" fmla="*/ 205687 w 480886"/>
                <a:gd name="connsiteY59" fmla="*/ 143755 h 659750"/>
                <a:gd name="connsiteX60" fmla="*/ 205687 w 480886"/>
                <a:gd name="connsiteY60" fmla="*/ 139947 h 659750"/>
                <a:gd name="connsiteX61" fmla="*/ 208543 w 480886"/>
                <a:gd name="connsiteY61" fmla="*/ 136139 h 659750"/>
                <a:gd name="connsiteX62" fmla="*/ 208543 w 480886"/>
                <a:gd name="connsiteY62" fmla="*/ 121859 h 659750"/>
                <a:gd name="connsiteX63" fmla="*/ 199021 w 480886"/>
                <a:gd name="connsiteY63" fmla="*/ 111386 h 659750"/>
                <a:gd name="connsiteX64" fmla="*/ 199021 w 480886"/>
                <a:gd name="connsiteY64" fmla="*/ 86634 h 659750"/>
                <a:gd name="connsiteX65" fmla="*/ 192355 w 480886"/>
                <a:gd name="connsiteY65" fmla="*/ 79018 h 659750"/>
                <a:gd name="connsiteX66" fmla="*/ 189498 w 480886"/>
                <a:gd name="connsiteY66" fmla="*/ 71402 h 659750"/>
                <a:gd name="connsiteX67" fmla="*/ 186642 w 480886"/>
                <a:gd name="connsiteY67" fmla="*/ 67593 h 659750"/>
                <a:gd name="connsiteX68" fmla="*/ 177119 w 480886"/>
                <a:gd name="connsiteY68" fmla="*/ 67593 h 659750"/>
                <a:gd name="connsiteX69" fmla="*/ 174262 w 480886"/>
                <a:gd name="connsiteY69" fmla="*/ 71402 h 659750"/>
                <a:gd name="connsiteX70" fmla="*/ 160931 w 480886"/>
                <a:gd name="connsiteY70" fmla="*/ 71402 h 659750"/>
                <a:gd name="connsiteX71" fmla="*/ 151408 w 480886"/>
                <a:gd name="connsiteY71" fmla="*/ 75210 h 659750"/>
                <a:gd name="connsiteX72" fmla="*/ 135220 w 480886"/>
                <a:gd name="connsiteY72" fmla="*/ 75210 h 659750"/>
                <a:gd name="connsiteX73" fmla="*/ 128554 w 480886"/>
                <a:gd name="connsiteY73" fmla="*/ 71402 h 659750"/>
                <a:gd name="connsiteX74" fmla="*/ 121889 w 480886"/>
                <a:gd name="connsiteY74" fmla="*/ 71402 h 659750"/>
                <a:gd name="connsiteX75" fmla="*/ 115223 w 480886"/>
                <a:gd name="connsiteY75" fmla="*/ 75210 h 659750"/>
                <a:gd name="connsiteX76" fmla="*/ 99034 w 480886"/>
                <a:gd name="connsiteY76" fmla="*/ 75210 h 659750"/>
                <a:gd name="connsiteX77" fmla="*/ 92368 w 480886"/>
                <a:gd name="connsiteY77" fmla="*/ 71402 h 659750"/>
                <a:gd name="connsiteX78" fmla="*/ 79037 w 480886"/>
                <a:gd name="connsiteY78" fmla="*/ 75210 h 659750"/>
                <a:gd name="connsiteX79" fmla="*/ 72371 w 480886"/>
                <a:gd name="connsiteY79" fmla="*/ 71402 h 659750"/>
                <a:gd name="connsiteX80" fmla="*/ 69515 w 480886"/>
                <a:gd name="connsiteY80" fmla="*/ 75210 h 659750"/>
                <a:gd name="connsiteX81" fmla="*/ 56183 w 480886"/>
                <a:gd name="connsiteY81" fmla="*/ 71402 h 659750"/>
                <a:gd name="connsiteX82" fmla="*/ 29520 w 480886"/>
                <a:gd name="connsiteY82" fmla="*/ 85682 h 659750"/>
                <a:gd name="connsiteX83" fmla="*/ 26663 w 480886"/>
                <a:gd name="connsiteY83" fmla="*/ 89490 h 659750"/>
                <a:gd name="connsiteX84" fmla="*/ 29520 w 480886"/>
                <a:gd name="connsiteY84" fmla="*/ 97106 h 659750"/>
                <a:gd name="connsiteX85" fmla="*/ 32377 w 480886"/>
                <a:gd name="connsiteY85" fmla="*/ 100914 h 659750"/>
                <a:gd name="connsiteX86" fmla="*/ 35233 w 480886"/>
                <a:gd name="connsiteY86" fmla="*/ 108530 h 659750"/>
                <a:gd name="connsiteX87" fmla="*/ 48565 w 480886"/>
                <a:gd name="connsiteY87" fmla="*/ 122811 h 659750"/>
                <a:gd name="connsiteX88" fmla="*/ 45709 w 480886"/>
                <a:gd name="connsiteY88" fmla="*/ 137091 h 659750"/>
                <a:gd name="connsiteX89" fmla="*/ 48565 w 480886"/>
                <a:gd name="connsiteY89" fmla="*/ 144707 h 659750"/>
                <a:gd name="connsiteX90" fmla="*/ 58088 w 480886"/>
                <a:gd name="connsiteY90" fmla="*/ 158987 h 659750"/>
                <a:gd name="connsiteX91" fmla="*/ 64754 w 480886"/>
                <a:gd name="connsiteY91" fmla="*/ 177076 h 659750"/>
                <a:gd name="connsiteX92" fmla="*/ 67610 w 480886"/>
                <a:gd name="connsiteY92" fmla="*/ 195164 h 659750"/>
                <a:gd name="connsiteX93" fmla="*/ 64754 w 480886"/>
                <a:gd name="connsiteY93" fmla="*/ 209445 h 659750"/>
                <a:gd name="connsiteX94" fmla="*/ 58088 w 480886"/>
                <a:gd name="connsiteY94" fmla="*/ 223725 h 659750"/>
                <a:gd name="connsiteX95" fmla="*/ 55231 w 480886"/>
                <a:gd name="connsiteY95" fmla="*/ 227533 h 659750"/>
                <a:gd name="connsiteX96" fmla="*/ 55231 w 480886"/>
                <a:gd name="connsiteY96" fmla="*/ 241813 h 659750"/>
                <a:gd name="connsiteX97" fmla="*/ 60944 w 480886"/>
                <a:gd name="connsiteY97" fmla="*/ 241813 h 659750"/>
                <a:gd name="connsiteX98" fmla="*/ 60944 w 480886"/>
                <a:gd name="connsiteY98" fmla="*/ 259902 h 659750"/>
                <a:gd name="connsiteX99" fmla="*/ 67610 w 480886"/>
                <a:gd name="connsiteY99" fmla="*/ 280846 h 659750"/>
                <a:gd name="connsiteX100" fmla="*/ 80941 w 480886"/>
                <a:gd name="connsiteY100" fmla="*/ 301791 h 659750"/>
                <a:gd name="connsiteX101" fmla="*/ 87607 w 480886"/>
                <a:gd name="connsiteY101" fmla="*/ 326543 h 659750"/>
                <a:gd name="connsiteX102" fmla="*/ 87607 w 480886"/>
                <a:gd name="connsiteY102" fmla="*/ 344631 h 659750"/>
                <a:gd name="connsiteX103" fmla="*/ 84751 w 480886"/>
                <a:gd name="connsiteY103" fmla="*/ 352248 h 659750"/>
                <a:gd name="connsiteX104" fmla="*/ 81894 w 480886"/>
                <a:gd name="connsiteY104" fmla="*/ 362720 h 659750"/>
                <a:gd name="connsiteX105" fmla="*/ 79037 w 480886"/>
                <a:gd name="connsiteY105" fmla="*/ 366528 h 659750"/>
                <a:gd name="connsiteX106" fmla="*/ 76180 w 480886"/>
                <a:gd name="connsiteY106" fmla="*/ 374144 h 659750"/>
                <a:gd name="connsiteX107" fmla="*/ 79037 w 480886"/>
                <a:gd name="connsiteY107" fmla="*/ 381760 h 659750"/>
                <a:gd name="connsiteX108" fmla="*/ 79037 w 480886"/>
                <a:gd name="connsiteY108" fmla="*/ 392233 h 659750"/>
                <a:gd name="connsiteX109" fmla="*/ 76180 w 480886"/>
                <a:gd name="connsiteY109" fmla="*/ 396041 h 659750"/>
                <a:gd name="connsiteX110" fmla="*/ 69515 w 480886"/>
                <a:gd name="connsiteY110" fmla="*/ 399849 h 659750"/>
                <a:gd name="connsiteX111" fmla="*/ 59992 w 480886"/>
                <a:gd name="connsiteY111" fmla="*/ 399849 h 659750"/>
                <a:gd name="connsiteX112" fmla="*/ 53326 w 480886"/>
                <a:gd name="connsiteY112" fmla="*/ 410321 h 659750"/>
                <a:gd name="connsiteX113" fmla="*/ 56183 w 480886"/>
                <a:gd name="connsiteY113" fmla="*/ 424601 h 659750"/>
                <a:gd name="connsiteX114" fmla="*/ 41899 w 480886"/>
                <a:gd name="connsiteY114" fmla="*/ 424601 h 659750"/>
                <a:gd name="connsiteX115" fmla="*/ 35233 w 480886"/>
                <a:gd name="connsiteY115" fmla="*/ 428410 h 659750"/>
                <a:gd name="connsiteX116" fmla="*/ 35233 w 480886"/>
                <a:gd name="connsiteY116" fmla="*/ 446498 h 659750"/>
                <a:gd name="connsiteX117" fmla="*/ 32377 w 480886"/>
                <a:gd name="connsiteY117" fmla="*/ 454114 h 659750"/>
                <a:gd name="connsiteX118" fmla="*/ 32377 w 480886"/>
                <a:gd name="connsiteY118" fmla="*/ 461730 h 659750"/>
                <a:gd name="connsiteX119" fmla="*/ 25711 w 480886"/>
                <a:gd name="connsiteY119" fmla="*/ 469346 h 659750"/>
                <a:gd name="connsiteX120" fmla="*/ 25711 w 480886"/>
                <a:gd name="connsiteY120" fmla="*/ 512187 h 659750"/>
                <a:gd name="connsiteX121" fmla="*/ 19045 w 480886"/>
                <a:gd name="connsiteY121" fmla="*/ 515995 h 659750"/>
                <a:gd name="connsiteX122" fmla="*/ 16188 w 480886"/>
                <a:gd name="connsiteY122" fmla="*/ 519803 h 659750"/>
                <a:gd name="connsiteX123" fmla="*/ 16188 w 480886"/>
                <a:gd name="connsiteY123" fmla="*/ 544556 h 659750"/>
                <a:gd name="connsiteX124" fmla="*/ 2857 w 480886"/>
                <a:gd name="connsiteY124" fmla="*/ 555028 h 659750"/>
                <a:gd name="connsiteX125" fmla="*/ 2857 w 480886"/>
                <a:gd name="connsiteY125" fmla="*/ 575973 h 659750"/>
                <a:gd name="connsiteX126" fmla="*/ 9523 w 480886"/>
                <a:gd name="connsiteY126" fmla="*/ 586445 h 659750"/>
                <a:gd name="connsiteX127" fmla="*/ 0 w 480886"/>
                <a:gd name="connsiteY127" fmla="*/ 596917 h 659750"/>
                <a:gd name="connsiteX128" fmla="*/ 0 w 480886"/>
                <a:gd name="connsiteY128" fmla="*/ 621670 h 659750"/>
                <a:gd name="connsiteX129" fmla="*/ 9523 w 480886"/>
                <a:gd name="connsiteY129" fmla="*/ 621670 h 659750"/>
                <a:gd name="connsiteX130" fmla="*/ 19045 w 480886"/>
                <a:gd name="connsiteY130" fmla="*/ 617862 h 659750"/>
                <a:gd name="connsiteX131" fmla="*/ 21902 w 480886"/>
                <a:gd name="connsiteY131" fmla="*/ 621670 h 659750"/>
                <a:gd name="connsiteX132" fmla="*/ 38090 w 480886"/>
                <a:gd name="connsiteY132" fmla="*/ 621670 h 659750"/>
                <a:gd name="connsiteX133" fmla="*/ 47613 w 480886"/>
                <a:gd name="connsiteY133" fmla="*/ 611197 h 659750"/>
                <a:gd name="connsiteX134" fmla="*/ 47613 w 480886"/>
                <a:gd name="connsiteY134" fmla="*/ 607389 h 659750"/>
                <a:gd name="connsiteX135" fmla="*/ 63801 w 480886"/>
                <a:gd name="connsiteY135" fmla="*/ 607389 h 659750"/>
                <a:gd name="connsiteX136" fmla="*/ 66658 w 480886"/>
                <a:gd name="connsiteY136" fmla="*/ 611197 h 659750"/>
                <a:gd name="connsiteX137" fmla="*/ 69515 w 480886"/>
                <a:gd name="connsiteY137" fmla="*/ 618814 h 659750"/>
                <a:gd name="connsiteX138" fmla="*/ 82846 w 480886"/>
                <a:gd name="connsiteY138" fmla="*/ 626430 h 659750"/>
                <a:gd name="connsiteX139" fmla="*/ 89512 w 480886"/>
                <a:gd name="connsiteY139" fmla="*/ 626430 h 659750"/>
                <a:gd name="connsiteX140" fmla="*/ 92368 w 480886"/>
                <a:gd name="connsiteY140" fmla="*/ 630238 h 659750"/>
                <a:gd name="connsiteX141" fmla="*/ 259012 w 480886"/>
                <a:gd name="connsiteY141" fmla="*/ 630238 h 659750"/>
                <a:gd name="connsiteX142" fmla="*/ 259012 w 480886"/>
                <a:gd name="connsiteY142" fmla="*/ 634046 h 659750"/>
                <a:gd name="connsiteX143" fmla="*/ 272344 w 480886"/>
                <a:gd name="connsiteY143" fmla="*/ 648326 h 659750"/>
                <a:gd name="connsiteX144" fmla="*/ 292341 w 480886"/>
                <a:gd name="connsiteY144" fmla="*/ 648326 h 659750"/>
                <a:gd name="connsiteX145" fmla="*/ 295198 w 480886"/>
                <a:gd name="connsiteY145" fmla="*/ 655943 h 659750"/>
                <a:gd name="connsiteX146" fmla="*/ 334240 w 480886"/>
                <a:gd name="connsiteY146" fmla="*/ 652134 h 659750"/>
                <a:gd name="connsiteX147" fmla="*/ 337097 w 480886"/>
                <a:gd name="connsiteY147" fmla="*/ 659751 h 659750"/>
                <a:gd name="connsiteX148" fmla="*/ 376139 w 480886"/>
                <a:gd name="connsiteY148" fmla="*/ 659751 h 659750"/>
                <a:gd name="connsiteX149" fmla="*/ 396137 w 480886"/>
                <a:gd name="connsiteY149" fmla="*/ 655943 h 659750"/>
                <a:gd name="connsiteX150" fmla="*/ 422800 w 480886"/>
                <a:gd name="connsiteY150" fmla="*/ 652134 h 659750"/>
                <a:gd name="connsiteX151" fmla="*/ 441845 w 480886"/>
                <a:gd name="connsiteY151" fmla="*/ 644518 h 659750"/>
                <a:gd name="connsiteX152" fmla="*/ 448511 w 480886"/>
                <a:gd name="connsiteY152" fmla="*/ 640710 h 659750"/>
                <a:gd name="connsiteX153" fmla="*/ 398993 w 480886"/>
                <a:gd name="connsiteY153" fmla="*/ 587397 h 659750"/>
                <a:gd name="connsiteX154" fmla="*/ 398993 w 480886"/>
                <a:gd name="connsiteY154" fmla="*/ 576925 h 659750"/>
                <a:gd name="connsiteX155" fmla="*/ 396137 w 480886"/>
                <a:gd name="connsiteY155" fmla="*/ 569309 h 659750"/>
                <a:gd name="connsiteX156" fmla="*/ 396137 w 480886"/>
                <a:gd name="connsiteY156" fmla="*/ 418889 h 659750"/>
                <a:gd name="connsiteX157" fmla="*/ 464699 w 480886"/>
                <a:gd name="connsiteY157" fmla="*/ 422697 h 659750"/>
                <a:gd name="connsiteX158" fmla="*/ 467556 w 480886"/>
                <a:gd name="connsiteY158" fmla="*/ 422697 h 659750"/>
                <a:gd name="connsiteX159" fmla="*/ 474221 w 480886"/>
                <a:gd name="connsiteY159" fmla="*/ 415081 h 659750"/>
                <a:gd name="connsiteX160" fmla="*/ 474221 w 480886"/>
                <a:gd name="connsiteY160" fmla="*/ 400801 h 659750"/>
                <a:gd name="connsiteX161" fmla="*/ 471364 w 480886"/>
                <a:gd name="connsiteY161" fmla="*/ 396993 h 659750"/>
                <a:gd name="connsiteX162" fmla="*/ 471364 w 480886"/>
                <a:gd name="connsiteY162" fmla="*/ 393185 h 659750"/>
                <a:gd name="connsiteX163" fmla="*/ 480887 w 480886"/>
                <a:gd name="connsiteY163" fmla="*/ 389377 h 659750"/>
                <a:gd name="connsiteX164" fmla="*/ 474221 w 480886"/>
                <a:gd name="connsiteY164" fmla="*/ 381760 h 659750"/>
                <a:gd name="connsiteX165" fmla="*/ 474221 w 480886"/>
                <a:gd name="connsiteY165" fmla="*/ 350344 h 659750"/>
                <a:gd name="connsiteX166" fmla="*/ 477078 w 480886"/>
                <a:gd name="connsiteY166" fmla="*/ 350344 h 659750"/>
                <a:gd name="connsiteX167" fmla="*/ 479935 w 480886"/>
                <a:gd name="connsiteY167" fmla="*/ 346536 h 659750"/>
                <a:gd name="connsiteX168" fmla="*/ 479935 w 480886"/>
                <a:gd name="connsiteY168" fmla="*/ 336063 h 659750"/>
                <a:gd name="connsiteX169" fmla="*/ 473269 w 480886"/>
                <a:gd name="connsiteY169" fmla="*/ 328447 h 659750"/>
                <a:gd name="connsiteX170" fmla="*/ 476126 w 480886"/>
                <a:gd name="connsiteY170" fmla="*/ 325591 h 659750"/>
                <a:gd name="connsiteX171" fmla="*/ 21902 w 480886"/>
                <a:gd name="connsiteY171" fmla="*/ 68545 h 659750"/>
                <a:gd name="connsiteX172" fmla="*/ 21902 w 480886"/>
                <a:gd name="connsiteY172" fmla="*/ 72353 h 659750"/>
                <a:gd name="connsiteX173" fmla="*/ 24759 w 480886"/>
                <a:gd name="connsiteY173" fmla="*/ 72353 h 659750"/>
                <a:gd name="connsiteX174" fmla="*/ 27616 w 480886"/>
                <a:gd name="connsiteY174" fmla="*/ 68545 h 659750"/>
                <a:gd name="connsiteX175" fmla="*/ 34281 w 480886"/>
                <a:gd name="connsiteY175" fmla="*/ 64737 h 659750"/>
                <a:gd name="connsiteX176" fmla="*/ 37138 w 480886"/>
                <a:gd name="connsiteY176" fmla="*/ 60929 h 659750"/>
                <a:gd name="connsiteX177" fmla="*/ 37138 w 480886"/>
                <a:gd name="connsiteY177" fmla="*/ 57121 h 659750"/>
                <a:gd name="connsiteX178" fmla="*/ 34281 w 480886"/>
                <a:gd name="connsiteY178" fmla="*/ 49505 h 659750"/>
                <a:gd name="connsiteX179" fmla="*/ 34281 w 480886"/>
                <a:gd name="connsiteY179" fmla="*/ 45697 h 659750"/>
                <a:gd name="connsiteX180" fmla="*/ 31425 w 480886"/>
                <a:gd name="connsiteY180" fmla="*/ 38081 h 659750"/>
                <a:gd name="connsiteX181" fmla="*/ 50470 w 480886"/>
                <a:gd name="connsiteY181" fmla="*/ 19992 h 659750"/>
                <a:gd name="connsiteX182" fmla="*/ 53326 w 480886"/>
                <a:gd name="connsiteY182" fmla="*/ 12376 h 659750"/>
                <a:gd name="connsiteX183" fmla="*/ 53326 w 480886"/>
                <a:gd name="connsiteY183" fmla="*/ 8568 h 659750"/>
                <a:gd name="connsiteX184" fmla="*/ 51422 w 480886"/>
                <a:gd name="connsiteY184" fmla="*/ 7616 h 659750"/>
                <a:gd name="connsiteX185" fmla="*/ 51422 w 480886"/>
                <a:gd name="connsiteY185" fmla="*/ 3808 h 659750"/>
                <a:gd name="connsiteX186" fmla="*/ 48565 w 480886"/>
                <a:gd name="connsiteY186" fmla="*/ 0 h 659750"/>
                <a:gd name="connsiteX187" fmla="*/ 45709 w 480886"/>
                <a:gd name="connsiteY187" fmla="*/ 3808 h 659750"/>
                <a:gd name="connsiteX188" fmla="*/ 39043 w 480886"/>
                <a:gd name="connsiteY188" fmla="*/ 7616 h 659750"/>
                <a:gd name="connsiteX189" fmla="*/ 36186 w 480886"/>
                <a:gd name="connsiteY189" fmla="*/ 11424 h 659750"/>
                <a:gd name="connsiteX190" fmla="*/ 29520 w 480886"/>
                <a:gd name="connsiteY190" fmla="*/ 15232 h 659750"/>
                <a:gd name="connsiteX191" fmla="*/ 29520 w 480886"/>
                <a:gd name="connsiteY191" fmla="*/ 25704 h 659750"/>
                <a:gd name="connsiteX192" fmla="*/ 19998 w 480886"/>
                <a:gd name="connsiteY192" fmla="*/ 25704 h 659750"/>
                <a:gd name="connsiteX193" fmla="*/ 19998 w 480886"/>
                <a:gd name="connsiteY193" fmla="*/ 36177 h 659750"/>
                <a:gd name="connsiteX194" fmla="*/ 21902 w 480886"/>
                <a:gd name="connsiteY194" fmla="*/ 68545 h 65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80886" h="659750">
                  <a:moveTo>
                    <a:pt x="476126" y="325591"/>
                  </a:moveTo>
                  <a:lnTo>
                    <a:pt x="462794" y="325591"/>
                  </a:lnTo>
                  <a:lnTo>
                    <a:pt x="456128" y="317975"/>
                  </a:lnTo>
                  <a:lnTo>
                    <a:pt x="449463" y="317975"/>
                  </a:lnTo>
                  <a:lnTo>
                    <a:pt x="449463" y="325591"/>
                  </a:lnTo>
                  <a:lnTo>
                    <a:pt x="436131" y="329399"/>
                  </a:lnTo>
                  <a:lnTo>
                    <a:pt x="419943" y="325591"/>
                  </a:lnTo>
                  <a:lnTo>
                    <a:pt x="417086" y="336063"/>
                  </a:lnTo>
                  <a:lnTo>
                    <a:pt x="414229" y="332255"/>
                  </a:lnTo>
                  <a:lnTo>
                    <a:pt x="411373" y="332255"/>
                  </a:lnTo>
                  <a:lnTo>
                    <a:pt x="408516" y="328447"/>
                  </a:lnTo>
                  <a:lnTo>
                    <a:pt x="408516" y="314167"/>
                  </a:lnTo>
                  <a:lnTo>
                    <a:pt x="411373" y="310359"/>
                  </a:lnTo>
                  <a:lnTo>
                    <a:pt x="411373" y="302743"/>
                  </a:lnTo>
                  <a:lnTo>
                    <a:pt x="414229" y="295127"/>
                  </a:lnTo>
                  <a:lnTo>
                    <a:pt x="414229" y="284654"/>
                  </a:lnTo>
                  <a:lnTo>
                    <a:pt x="411373" y="280846"/>
                  </a:lnTo>
                  <a:lnTo>
                    <a:pt x="404707" y="266566"/>
                  </a:lnTo>
                  <a:lnTo>
                    <a:pt x="398041" y="256094"/>
                  </a:lnTo>
                  <a:lnTo>
                    <a:pt x="395184" y="245621"/>
                  </a:lnTo>
                  <a:lnTo>
                    <a:pt x="395184" y="238005"/>
                  </a:lnTo>
                  <a:lnTo>
                    <a:pt x="398041" y="234197"/>
                  </a:lnTo>
                  <a:lnTo>
                    <a:pt x="398041" y="226581"/>
                  </a:lnTo>
                  <a:lnTo>
                    <a:pt x="395184" y="212301"/>
                  </a:lnTo>
                  <a:lnTo>
                    <a:pt x="398041" y="208493"/>
                  </a:lnTo>
                  <a:lnTo>
                    <a:pt x="400898" y="200876"/>
                  </a:lnTo>
                  <a:lnTo>
                    <a:pt x="400898" y="193260"/>
                  </a:lnTo>
                  <a:lnTo>
                    <a:pt x="398041" y="185644"/>
                  </a:lnTo>
                  <a:lnTo>
                    <a:pt x="391376" y="178028"/>
                  </a:lnTo>
                  <a:lnTo>
                    <a:pt x="388519" y="167555"/>
                  </a:lnTo>
                  <a:lnTo>
                    <a:pt x="395184" y="157083"/>
                  </a:lnTo>
                  <a:lnTo>
                    <a:pt x="395184" y="142803"/>
                  </a:lnTo>
                  <a:lnTo>
                    <a:pt x="345668" y="142803"/>
                  </a:lnTo>
                  <a:lnTo>
                    <a:pt x="345668" y="128523"/>
                  </a:lnTo>
                  <a:lnTo>
                    <a:pt x="339002" y="124715"/>
                  </a:lnTo>
                  <a:lnTo>
                    <a:pt x="332336" y="124715"/>
                  </a:lnTo>
                  <a:lnTo>
                    <a:pt x="332336" y="128523"/>
                  </a:lnTo>
                  <a:lnTo>
                    <a:pt x="305673" y="128523"/>
                  </a:lnTo>
                  <a:lnTo>
                    <a:pt x="302816" y="132331"/>
                  </a:lnTo>
                  <a:lnTo>
                    <a:pt x="302816" y="136139"/>
                  </a:lnTo>
                  <a:lnTo>
                    <a:pt x="305673" y="139947"/>
                  </a:lnTo>
                  <a:lnTo>
                    <a:pt x="308530" y="147563"/>
                  </a:lnTo>
                  <a:lnTo>
                    <a:pt x="308530" y="155179"/>
                  </a:lnTo>
                  <a:lnTo>
                    <a:pt x="301864" y="155179"/>
                  </a:lnTo>
                  <a:lnTo>
                    <a:pt x="301864" y="158987"/>
                  </a:lnTo>
                  <a:lnTo>
                    <a:pt x="299007" y="162795"/>
                  </a:lnTo>
                  <a:lnTo>
                    <a:pt x="299007" y="173268"/>
                  </a:lnTo>
                  <a:lnTo>
                    <a:pt x="276153" y="177076"/>
                  </a:lnTo>
                  <a:lnTo>
                    <a:pt x="273296" y="173268"/>
                  </a:lnTo>
                  <a:lnTo>
                    <a:pt x="266630" y="177076"/>
                  </a:lnTo>
                  <a:lnTo>
                    <a:pt x="253299" y="177076"/>
                  </a:lnTo>
                  <a:lnTo>
                    <a:pt x="250442" y="184692"/>
                  </a:lnTo>
                  <a:lnTo>
                    <a:pt x="243777" y="180884"/>
                  </a:lnTo>
                  <a:lnTo>
                    <a:pt x="227588" y="180884"/>
                  </a:lnTo>
                  <a:lnTo>
                    <a:pt x="220922" y="166604"/>
                  </a:lnTo>
                  <a:lnTo>
                    <a:pt x="218066" y="162795"/>
                  </a:lnTo>
                  <a:lnTo>
                    <a:pt x="218066" y="155179"/>
                  </a:lnTo>
                  <a:lnTo>
                    <a:pt x="211400" y="147563"/>
                  </a:lnTo>
                  <a:lnTo>
                    <a:pt x="208543" y="147563"/>
                  </a:lnTo>
                  <a:lnTo>
                    <a:pt x="205687" y="143755"/>
                  </a:lnTo>
                  <a:lnTo>
                    <a:pt x="205687" y="139947"/>
                  </a:lnTo>
                  <a:lnTo>
                    <a:pt x="208543" y="136139"/>
                  </a:lnTo>
                  <a:lnTo>
                    <a:pt x="208543" y="121859"/>
                  </a:lnTo>
                  <a:lnTo>
                    <a:pt x="199021" y="111386"/>
                  </a:lnTo>
                  <a:lnTo>
                    <a:pt x="199021" y="86634"/>
                  </a:lnTo>
                  <a:lnTo>
                    <a:pt x="192355" y="79018"/>
                  </a:lnTo>
                  <a:lnTo>
                    <a:pt x="189498" y="71402"/>
                  </a:lnTo>
                  <a:lnTo>
                    <a:pt x="186642" y="67593"/>
                  </a:lnTo>
                  <a:lnTo>
                    <a:pt x="177119" y="67593"/>
                  </a:lnTo>
                  <a:lnTo>
                    <a:pt x="174262" y="71402"/>
                  </a:lnTo>
                  <a:lnTo>
                    <a:pt x="160931" y="71402"/>
                  </a:lnTo>
                  <a:lnTo>
                    <a:pt x="151408" y="75210"/>
                  </a:lnTo>
                  <a:lnTo>
                    <a:pt x="135220" y="75210"/>
                  </a:lnTo>
                  <a:lnTo>
                    <a:pt x="128554" y="71402"/>
                  </a:lnTo>
                  <a:lnTo>
                    <a:pt x="121889" y="71402"/>
                  </a:lnTo>
                  <a:lnTo>
                    <a:pt x="115223" y="75210"/>
                  </a:lnTo>
                  <a:lnTo>
                    <a:pt x="99034" y="75210"/>
                  </a:lnTo>
                  <a:lnTo>
                    <a:pt x="92368" y="71402"/>
                  </a:lnTo>
                  <a:lnTo>
                    <a:pt x="79037" y="75210"/>
                  </a:lnTo>
                  <a:lnTo>
                    <a:pt x="72371" y="71402"/>
                  </a:lnTo>
                  <a:lnTo>
                    <a:pt x="69515" y="75210"/>
                  </a:lnTo>
                  <a:lnTo>
                    <a:pt x="56183" y="71402"/>
                  </a:lnTo>
                  <a:lnTo>
                    <a:pt x="29520" y="85682"/>
                  </a:lnTo>
                  <a:lnTo>
                    <a:pt x="26663" y="89490"/>
                  </a:lnTo>
                  <a:lnTo>
                    <a:pt x="29520" y="97106"/>
                  </a:lnTo>
                  <a:lnTo>
                    <a:pt x="32377" y="100914"/>
                  </a:lnTo>
                  <a:lnTo>
                    <a:pt x="35233" y="108530"/>
                  </a:lnTo>
                  <a:lnTo>
                    <a:pt x="48565" y="122811"/>
                  </a:lnTo>
                  <a:lnTo>
                    <a:pt x="45709" y="137091"/>
                  </a:lnTo>
                  <a:lnTo>
                    <a:pt x="48565" y="144707"/>
                  </a:lnTo>
                  <a:lnTo>
                    <a:pt x="58088" y="158987"/>
                  </a:lnTo>
                  <a:lnTo>
                    <a:pt x="64754" y="177076"/>
                  </a:lnTo>
                  <a:lnTo>
                    <a:pt x="67610" y="195164"/>
                  </a:lnTo>
                  <a:lnTo>
                    <a:pt x="64754" y="209445"/>
                  </a:lnTo>
                  <a:lnTo>
                    <a:pt x="58088" y="223725"/>
                  </a:lnTo>
                  <a:lnTo>
                    <a:pt x="55231" y="227533"/>
                  </a:lnTo>
                  <a:lnTo>
                    <a:pt x="55231" y="241813"/>
                  </a:lnTo>
                  <a:lnTo>
                    <a:pt x="60944" y="241813"/>
                  </a:lnTo>
                  <a:lnTo>
                    <a:pt x="60944" y="259902"/>
                  </a:lnTo>
                  <a:lnTo>
                    <a:pt x="67610" y="280846"/>
                  </a:lnTo>
                  <a:lnTo>
                    <a:pt x="80941" y="301791"/>
                  </a:lnTo>
                  <a:lnTo>
                    <a:pt x="87607" y="326543"/>
                  </a:lnTo>
                  <a:lnTo>
                    <a:pt x="87607" y="344631"/>
                  </a:lnTo>
                  <a:lnTo>
                    <a:pt x="84751" y="352248"/>
                  </a:lnTo>
                  <a:lnTo>
                    <a:pt x="81894" y="362720"/>
                  </a:lnTo>
                  <a:lnTo>
                    <a:pt x="79037" y="366528"/>
                  </a:lnTo>
                  <a:lnTo>
                    <a:pt x="76180" y="374144"/>
                  </a:lnTo>
                  <a:lnTo>
                    <a:pt x="79037" y="381760"/>
                  </a:lnTo>
                  <a:lnTo>
                    <a:pt x="79037" y="392233"/>
                  </a:lnTo>
                  <a:lnTo>
                    <a:pt x="76180" y="396041"/>
                  </a:lnTo>
                  <a:lnTo>
                    <a:pt x="69515" y="399849"/>
                  </a:lnTo>
                  <a:lnTo>
                    <a:pt x="59992" y="399849"/>
                  </a:lnTo>
                  <a:lnTo>
                    <a:pt x="53326" y="410321"/>
                  </a:lnTo>
                  <a:lnTo>
                    <a:pt x="56183" y="424601"/>
                  </a:lnTo>
                  <a:lnTo>
                    <a:pt x="41899" y="424601"/>
                  </a:lnTo>
                  <a:lnTo>
                    <a:pt x="35233" y="428410"/>
                  </a:lnTo>
                  <a:lnTo>
                    <a:pt x="35233" y="446498"/>
                  </a:lnTo>
                  <a:lnTo>
                    <a:pt x="32377" y="454114"/>
                  </a:lnTo>
                  <a:lnTo>
                    <a:pt x="32377" y="461730"/>
                  </a:lnTo>
                  <a:lnTo>
                    <a:pt x="25711" y="469346"/>
                  </a:lnTo>
                  <a:lnTo>
                    <a:pt x="25711" y="512187"/>
                  </a:lnTo>
                  <a:lnTo>
                    <a:pt x="19045" y="515995"/>
                  </a:lnTo>
                  <a:lnTo>
                    <a:pt x="16188" y="519803"/>
                  </a:lnTo>
                  <a:lnTo>
                    <a:pt x="16188" y="544556"/>
                  </a:lnTo>
                  <a:lnTo>
                    <a:pt x="2857" y="555028"/>
                  </a:lnTo>
                  <a:lnTo>
                    <a:pt x="2857" y="575973"/>
                  </a:lnTo>
                  <a:lnTo>
                    <a:pt x="9523" y="586445"/>
                  </a:lnTo>
                  <a:lnTo>
                    <a:pt x="0" y="596917"/>
                  </a:lnTo>
                  <a:lnTo>
                    <a:pt x="0" y="621670"/>
                  </a:lnTo>
                  <a:lnTo>
                    <a:pt x="9523" y="621670"/>
                  </a:lnTo>
                  <a:lnTo>
                    <a:pt x="19045" y="617862"/>
                  </a:lnTo>
                  <a:lnTo>
                    <a:pt x="21902" y="621670"/>
                  </a:lnTo>
                  <a:lnTo>
                    <a:pt x="38090" y="621670"/>
                  </a:lnTo>
                  <a:lnTo>
                    <a:pt x="47613" y="611197"/>
                  </a:lnTo>
                  <a:lnTo>
                    <a:pt x="47613" y="607389"/>
                  </a:lnTo>
                  <a:lnTo>
                    <a:pt x="63801" y="607389"/>
                  </a:lnTo>
                  <a:lnTo>
                    <a:pt x="66658" y="611197"/>
                  </a:lnTo>
                  <a:lnTo>
                    <a:pt x="69515" y="618814"/>
                  </a:lnTo>
                  <a:lnTo>
                    <a:pt x="82846" y="626430"/>
                  </a:lnTo>
                  <a:lnTo>
                    <a:pt x="89512" y="626430"/>
                  </a:lnTo>
                  <a:lnTo>
                    <a:pt x="92368" y="630238"/>
                  </a:lnTo>
                  <a:lnTo>
                    <a:pt x="259012" y="630238"/>
                  </a:lnTo>
                  <a:lnTo>
                    <a:pt x="259012" y="634046"/>
                  </a:lnTo>
                  <a:lnTo>
                    <a:pt x="272344" y="648326"/>
                  </a:lnTo>
                  <a:lnTo>
                    <a:pt x="292341" y="648326"/>
                  </a:lnTo>
                  <a:lnTo>
                    <a:pt x="295198" y="655943"/>
                  </a:lnTo>
                  <a:lnTo>
                    <a:pt x="334240" y="652134"/>
                  </a:lnTo>
                  <a:lnTo>
                    <a:pt x="337097" y="659751"/>
                  </a:lnTo>
                  <a:lnTo>
                    <a:pt x="376139" y="659751"/>
                  </a:lnTo>
                  <a:lnTo>
                    <a:pt x="396137" y="655943"/>
                  </a:lnTo>
                  <a:lnTo>
                    <a:pt x="422800" y="652134"/>
                  </a:lnTo>
                  <a:lnTo>
                    <a:pt x="441845" y="644518"/>
                  </a:lnTo>
                  <a:lnTo>
                    <a:pt x="448511" y="640710"/>
                  </a:lnTo>
                  <a:lnTo>
                    <a:pt x="398993" y="587397"/>
                  </a:lnTo>
                  <a:lnTo>
                    <a:pt x="398993" y="576925"/>
                  </a:lnTo>
                  <a:lnTo>
                    <a:pt x="396137" y="569309"/>
                  </a:lnTo>
                  <a:lnTo>
                    <a:pt x="396137" y="418889"/>
                  </a:lnTo>
                  <a:lnTo>
                    <a:pt x="464699" y="422697"/>
                  </a:lnTo>
                  <a:lnTo>
                    <a:pt x="467556" y="422697"/>
                  </a:lnTo>
                  <a:lnTo>
                    <a:pt x="474221" y="415081"/>
                  </a:lnTo>
                  <a:lnTo>
                    <a:pt x="474221" y="400801"/>
                  </a:lnTo>
                  <a:lnTo>
                    <a:pt x="471364" y="396993"/>
                  </a:lnTo>
                  <a:lnTo>
                    <a:pt x="471364" y="393185"/>
                  </a:lnTo>
                  <a:lnTo>
                    <a:pt x="480887" y="389377"/>
                  </a:lnTo>
                  <a:lnTo>
                    <a:pt x="474221" y="381760"/>
                  </a:lnTo>
                  <a:lnTo>
                    <a:pt x="474221" y="350344"/>
                  </a:lnTo>
                  <a:lnTo>
                    <a:pt x="477078" y="350344"/>
                  </a:lnTo>
                  <a:lnTo>
                    <a:pt x="479935" y="346536"/>
                  </a:lnTo>
                  <a:lnTo>
                    <a:pt x="479935" y="336063"/>
                  </a:lnTo>
                  <a:lnTo>
                    <a:pt x="473269" y="328447"/>
                  </a:lnTo>
                  <a:lnTo>
                    <a:pt x="476126" y="325591"/>
                  </a:lnTo>
                  <a:close/>
                  <a:moveTo>
                    <a:pt x="21902" y="68545"/>
                  </a:moveTo>
                  <a:lnTo>
                    <a:pt x="21902" y="72353"/>
                  </a:lnTo>
                  <a:lnTo>
                    <a:pt x="24759" y="72353"/>
                  </a:lnTo>
                  <a:lnTo>
                    <a:pt x="27616" y="68545"/>
                  </a:lnTo>
                  <a:lnTo>
                    <a:pt x="34281" y="64737"/>
                  </a:lnTo>
                  <a:lnTo>
                    <a:pt x="37138" y="60929"/>
                  </a:lnTo>
                  <a:lnTo>
                    <a:pt x="37138" y="57121"/>
                  </a:lnTo>
                  <a:lnTo>
                    <a:pt x="34281" y="49505"/>
                  </a:lnTo>
                  <a:lnTo>
                    <a:pt x="34281" y="45697"/>
                  </a:lnTo>
                  <a:lnTo>
                    <a:pt x="31425" y="38081"/>
                  </a:lnTo>
                  <a:lnTo>
                    <a:pt x="50470" y="19992"/>
                  </a:lnTo>
                  <a:lnTo>
                    <a:pt x="53326" y="12376"/>
                  </a:lnTo>
                  <a:lnTo>
                    <a:pt x="53326" y="8568"/>
                  </a:lnTo>
                  <a:lnTo>
                    <a:pt x="51422" y="7616"/>
                  </a:lnTo>
                  <a:lnTo>
                    <a:pt x="51422" y="3808"/>
                  </a:lnTo>
                  <a:lnTo>
                    <a:pt x="48565" y="0"/>
                  </a:lnTo>
                  <a:lnTo>
                    <a:pt x="45709" y="3808"/>
                  </a:lnTo>
                  <a:lnTo>
                    <a:pt x="39043" y="7616"/>
                  </a:lnTo>
                  <a:lnTo>
                    <a:pt x="36186" y="11424"/>
                  </a:lnTo>
                  <a:lnTo>
                    <a:pt x="29520" y="15232"/>
                  </a:lnTo>
                  <a:lnTo>
                    <a:pt x="29520" y="25704"/>
                  </a:lnTo>
                  <a:lnTo>
                    <a:pt x="19998" y="25704"/>
                  </a:lnTo>
                  <a:lnTo>
                    <a:pt x="19998" y="36177"/>
                  </a:lnTo>
                  <a:lnTo>
                    <a:pt x="21902" y="68545"/>
                  </a:lnTo>
                  <a:close/>
                </a:path>
              </a:pathLst>
            </a:custGeom>
            <a:noFill/>
            <a:ln w="2379" cap="flat">
              <a:solidFill>
                <a:srgbClr val="FFFFFF"/>
              </a:solidFill>
              <a:prstDash val="solid"/>
              <a:round/>
            </a:ln>
          </p:spPr>
          <p:txBody>
            <a:bodyPr rtlCol="0" anchor="ctr"/>
            <a:lstStyle/>
            <a:p>
              <a:endParaRPr lang="en-US" noProof="0" dirty="0"/>
            </a:p>
          </p:txBody>
        </p:sp>
        <p:sp>
          <p:nvSpPr>
            <p:cNvPr id="6547" name="Serbest Form 6546">
              <a:extLst>
                <a:ext uri="{FF2B5EF4-FFF2-40B4-BE49-F238E27FC236}">
                  <a16:creationId xmlns:a16="http://schemas.microsoft.com/office/drawing/2014/main" id="{E90CEA4E-89E6-1F46-8601-BB8ACDC18613}"/>
                </a:ext>
              </a:extLst>
            </p:cNvPr>
            <p:cNvSpPr/>
            <p:nvPr/>
          </p:nvSpPr>
          <p:spPr>
            <a:xfrm>
              <a:off x="5709386" y="1955271"/>
              <a:ext cx="19045" cy="19040"/>
            </a:xfrm>
            <a:custGeom>
              <a:avLst/>
              <a:gdLst>
                <a:gd name="connsiteX0" fmla="*/ 3809 w 19045"/>
                <a:gd name="connsiteY0" fmla="*/ 19040 h 19040"/>
                <a:gd name="connsiteX1" fmla="*/ 11427 w 19045"/>
                <a:gd name="connsiteY1" fmla="*/ 13328 h 19040"/>
                <a:gd name="connsiteX2" fmla="*/ 19045 w 19045"/>
                <a:gd name="connsiteY2" fmla="*/ 13328 h 19040"/>
                <a:gd name="connsiteX3" fmla="*/ 19045 w 19045"/>
                <a:gd name="connsiteY3" fmla="*/ 0 h 19040"/>
                <a:gd name="connsiteX4" fmla="*/ 0 w 19045"/>
                <a:gd name="connsiteY4" fmla="*/ 0 h 19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5" h="19040">
                  <a:moveTo>
                    <a:pt x="3809" y="19040"/>
                  </a:moveTo>
                  <a:lnTo>
                    <a:pt x="11427" y="13328"/>
                  </a:lnTo>
                  <a:lnTo>
                    <a:pt x="19045" y="13328"/>
                  </a:lnTo>
                  <a:lnTo>
                    <a:pt x="19045" y="0"/>
                  </a:lnTo>
                  <a:lnTo>
                    <a:pt x="0" y="0"/>
                  </a:lnTo>
                  <a:close/>
                </a:path>
              </a:pathLst>
            </a:custGeom>
            <a:solidFill>
              <a:srgbClr val="AFABAB"/>
            </a:solidFill>
            <a:ln w="9518" cap="flat">
              <a:noFill/>
              <a:prstDash val="solid"/>
              <a:miter/>
            </a:ln>
          </p:spPr>
          <p:txBody>
            <a:bodyPr rtlCol="0" anchor="ctr"/>
            <a:lstStyle/>
            <a:p>
              <a:endParaRPr lang="en-US" noProof="0" dirty="0"/>
            </a:p>
          </p:txBody>
        </p:sp>
        <p:sp>
          <p:nvSpPr>
            <p:cNvPr id="6548" name="Serbest Form 6547">
              <a:extLst>
                <a:ext uri="{FF2B5EF4-FFF2-40B4-BE49-F238E27FC236}">
                  <a16:creationId xmlns:a16="http://schemas.microsoft.com/office/drawing/2014/main" id="{76E81AF2-EC61-9349-8FDE-E2141A69CE41}"/>
                </a:ext>
              </a:extLst>
            </p:cNvPr>
            <p:cNvSpPr/>
            <p:nvPr/>
          </p:nvSpPr>
          <p:spPr>
            <a:xfrm>
              <a:off x="5709386" y="1955271"/>
              <a:ext cx="19045" cy="19040"/>
            </a:xfrm>
            <a:custGeom>
              <a:avLst/>
              <a:gdLst>
                <a:gd name="connsiteX0" fmla="*/ 3809 w 19045"/>
                <a:gd name="connsiteY0" fmla="*/ 19040 h 19040"/>
                <a:gd name="connsiteX1" fmla="*/ 11427 w 19045"/>
                <a:gd name="connsiteY1" fmla="*/ 13328 h 19040"/>
                <a:gd name="connsiteX2" fmla="*/ 19045 w 19045"/>
                <a:gd name="connsiteY2" fmla="*/ 13328 h 19040"/>
                <a:gd name="connsiteX3" fmla="*/ 19045 w 19045"/>
                <a:gd name="connsiteY3" fmla="*/ 0 h 19040"/>
                <a:gd name="connsiteX4" fmla="*/ 0 w 19045"/>
                <a:gd name="connsiteY4" fmla="*/ 0 h 19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5" h="19040">
                  <a:moveTo>
                    <a:pt x="3809" y="19040"/>
                  </a:moveTo>
                  <a:lnTo>
                    <a:pt x="11427" y="13328"/>
                  </a:lnTo>
                  <a:lnTo>
                    <a:pt x="19045" y="13328"/>
                  </a:lnTo>
                  <a:lnTo>
                    <a:pt x="19045" y="0"/>
                  </a:lnTo>
                  <a:lnTo>
                    <a:pt x="0" y="0"/>
                  </a:lnTo>
                  <a:close/>
                </a:path>
              </a:pathLst>
            </a:custGeom>
            <a:noFill/>
            <a:ln w="2379" cap="flat">
              <a:solidFill>
                <a:srgbClr val="FFFFFF"/>
              </a:solidFill>
              <a:prstDash val="solid"/>
              <a:round/>
            </a:ln>
          </p:spPr>
          <p:txBody>
            <a:bodyPr rtlCol="0" anchor="ctr"/>
            <a:lstStyle/>
            <a:p>
              <a:endParaRPr lang="en-US" noProof="0" dirty="0"/>
            </a:p>
          </p:txBody>
        </p:sp>
        <p:sp>
          <p:nvSpPr>
            <p:cNvPr id="6549" name="Serbest Form 6548">
              <a:extLst>
                <a:ext uri="{FF2B5EF4-FFF2-40B4-BE49-F238E27FC236}">
                  <a16:creationId xmlns:a16="http://schemas.microsoft.com/office/drawing/2014/main" id="{4B0B9CC2-6C8B-9447-ABEF-CDD27AC76FC7}"/>
                </a:ext>
              </a:extLst>
            </p:cNvPr>
            <p:cNvSpPr/>
            <p:nvPr/>
          </p:nvSpPr>
          <p:spPr>
            <a:xfrm>
              <a:off x="5283730" y="2206604"/>
              <a:ext cx="793224" cy="870147"/>
            </a:xfrm>
            <a:custGeom>
              <a:avLst/>
              <a:gdLst>
                <a:gd name="connsiteX0" fmla="*/ 193307 w 793224"/>
                <a:gd name="connsiteY0" fmla="*/ 317023 h 870147"/>
                <a:gd name="connsiteX1" fmla="*/ 170453 w 793224"/>
                <a:gd name="connsiteY1" fmla="*/ 317023 h 870147"/>
                <a:gd name="connsiteX2" fmla="*/ 167596 w 793224"/>
                <a:gd name="connsiteY2" fmla="*/ 324639 h 870147"/>
                <a:gd name="connsiteX3" fmla="*/ 164739 w 793224"/>
                <a:gd name="connsiteY3" fmla="*/ 328447 h 870147"/>
                <a:gd name="connsiteX4" fmla="*/ 158073 w 793224"/>
                <a:gd name="connsiteY4" fmla="*/ 342728 h 870147"/>
                <a:gd name="connsiteX5" fmla="*/ 151408 w 793224"/>
                <a:gd name="connsiteY5" fmla="*/ 349392 h 870147"/>
                <a:gd name="connsiteX6" fmla="*/ 139028 w 793224"/>
                <a:gd name="connsiteY6" fmla="*/ 349392 h 870147"/>
                <a:gd name="connsiteX7" fmla="*/ 132363 w 793224"/>
                <a:gd name="connsiteY7" fmla="*/ 345584 h 870147"/>
                <a:gd name="connsiteX8" fmla="*/ 125697 w 793224"/>
                <a:gd name="connsiteY8" fmla="*/ 345584 h 870147"/>
                <a:gd name="connsiteX9" fmla="*/ 122840 w 793224"/>
                <a:gd name="connsiteY9" fmla="*/ 353200 h 870147"/>
                <a:gd name="connsiteX10" fmla="*/ 109509 w 793224"/>
                <a:gd name="connsiteY10" fmla="*/ 357008 h 870147"/>
                <a:gd name="connsiteX11" fmla="*/ 109509 w 793224"/>
                <a:gd name="connsiteY11" fmla="*/ 359864 h 870147"/>
                <a:gd name="connsiteX12" fmla="*/ 106652 w 793224"/>
                <a:gd name="connsiteY12" fmla="*/ 367480 h 870147"/>
                <a:gd name="connsiteX13" fmla="*/ 99986 w 793224"/>
                <a:gd name="connsiteY13" fmla="*/ 367480 h 870147"/>
                <a:gd name="connsiteX14" fmla="*/ 97130 w 793224"/>
                <a:gd name="connsiteY14" fmla="*/ 363672 h 870147"/>
                <a:gd name="connsiteX15" fmla="*/ 90464 w 793224"/>
                <a:gd name="connsiteY15" fmla="*/ 359864 h 870147"/>
                <a:gd name="connsiteX16" fmla="*/ 74275 w 793224"/>
                <a:gd name="connsiteY16" fmla="*/ 371288 h 870147"/>
                <a:gd name="connsiteX17" fmla="*/ 64753 w 793224"/>
                <a:gd name="connsiteY17" fmla="*/ 371288 h 870147"/>
                <a:gd name="connsiteX18" fmla="*/ 64753 w 793224"/>
                <a:gd name="connsiteY18" fmla="*/ 374144 h 870147"/>
                <a:gd name="connsiteX19" fmla="*/ 48565 w 793224"/>
                <a:gd name="connsiteY19" fmla="*/ 392233 h 870147"/>
                <a:gd name="connsiteX20" fmla="*/ 41899 w 793224"/>
                <a:gd name="connsiteY20" fmla="*/ 396041 h 870147"/>
                <a:gd name="connsiteX21" fmla="*/ 39042 w 793224"/>
                <a:gd name="connsiteY21" fmla="*/ 399849 h 870147"/>
                <a:gd name="connsiteX22" fmla="*/ 32376 w 793224"/>
                <a:gd name="connsiteY22" fmla="*/ 402705 h 870147"/>
                <a:gd name="connsiteX23" fmla="*/ 28568 w 793224"/>
                <a:gd name="connsiteY23" fmla="*/ 420793 h 870147"/>
                <a:gd name="connsiteX24" fmla="*/ 28568 w 793224"/>
                <a:gd name="connsiteY24" fmla="*/ 456018 h 870147"/>
                <a:gd name="connsiteX25" fmla="*/ 0 w 793224"/>
                <a:gd name="connsiteY25" fmla="*/ 456018 h 870147"/>
                <a:gd name="connsiteX26" fmla="*/ 28568 w 793224"/>
                <a:gd name="connsiteY26" fmla="*/ 456018 h 870147"/>
                <a:gd name="connsiteX27" fmla="*/ 28568 w 793224"/>
                <a:gd name="connsiteY27" fmla="*/ 477915 h 870147"/>
                <a:gd name="connsiteX28" fmla="*/ 167596 w 793224"/>
                <a:gd name="connsiteY28" fmla="*/ 584541 h 870147"/>
                <a:gd name="connsiteX29" fmla="*/ 386614 w 793224"/>
                <a:gd name="connsiteY29" fmla="*/ 770185 h 870147"/>
                <a:gd name="connsiteX30" fmla="*/ 386614 w 793224"/>
                <a:gd name="connsiteY30" fmla="*/ 784465 h 870147"/>
                <a:gd name="connsiteX31" fmla="*/ 399945 w 793224"/>
                <a:gd name="connsiteY31" fmla="*/ 784465 h 870147"/>
                <a:gd name="connsiteX32" fmla="*/ 402802 w 793224"/>
                <a:gd name="connsiteY32" fmla="*/ 788273 h 870147"/>
                <a:gd name="connsiteX33" fmla="*/ 402802 w 793224"/>
                <a:gd name="connsiteY33" fmla="*/ 798746 h 870147"/>
                <a:gd name="connsiteX34" fmla="*/ 409468 w 793224"/>
                <a:gd name="connsiteY34" fmla="*/ 806362 h 870147"/>
                <a:gd name="connsiteX35" fmla="*/ 428513 w 793224"/>
                <a:gd name="connsiteY35" fmla="*/ 806362 h 870147"/>
                <a:gd name="connsiteX36" fmla="*/ 432322 w 793224"/>
                <a:gd name="connsiteY36" fmla="*/ 823498 h 870147"/>
                <a:gd name="connsiteX37" fmla="*/ 435179 w 793224"/>
                <a:gd name="connsiteY37" fmla="*/ 823498 h 870147"/>
                <a:gd name="connsiteX38" fmla="*/ 438035 w 793224"/>
                <a:gd name="connsiteY38" fmla="*/ 819690 h 870147"/>
                <a:gd name="connsiteX39" fmla="*/ 454224 w 793224"/>
                <a:gd name="connsiteY39" fmla="*/ 819690 h 870147"/>
                <a:gd name="connsiteX40" fmla="*/ 460889 w 793224"/>
                <a:gd name="connsiteY40" fmla="*/ 823498 h 870147"/>
                <a:gd name="connsiteX41" fmla="*/ 467555 w 793224"/>
                <a:gd name="connsiteY41" fmla="*/ 837779 h 870147"/>
                <a:gd name="connsiteX42" fmla="*/ 467555 w 793224"/>
                <a:gd name="connsiteY42" fmla="*/ 848251 h 870147"/>
                <a:gd name="connsiteX43" fmla="*/ 458033 w 793224"/>
                <a:gd name="connsiteY43" fmla="*/ 859675 h 870147"/>
                <a:gd name="connsiteX44" fmla="*/ 458033 w 793224"/>
                <a:gd name="connsiteY44" fmla="*/ 863483 h 870147"/>
                <a:gd name="connsiteX45" fmla="*/ 460889 w 793224"/>
                <a:gd name="connsiteY45" fmla="*/ 866339 h 870147"/>
                <a:gd name="connsiteX46" fmla="*/ 467555 w 793224"/>
                <a:gd name="connsiteY46" fmla="*/ 870147 h 870147"/>
                <a:gd name="connsiteX47" fmla="*/ 483743 w 793224"/>
                <a:gd name="connsiteY47" fmla="*/ 870147 h 870147"/>
                <a:gd name="connsiteX48" fmla="*/ 486600 w 793224"/>
                <a:gd name="connsiteY48" fmla="*/ 866339 h 870147"/>
                <a:gd name="connsiteX49" fmla="*/ 496123 w 793224"/>
                <a:gd name="connsiteY49" fmla="*/ 866339 h 870147"/>
                <a:gd name="connsiteX50" fmla="*/ 512311 w 793224"/>
                <a:gd name="connsiteY50" fmla="*/ 863483 h 870147"/>
                <a:gd name="connsiteX51" fmla="*/ 528499 w 793224"/>
                <a:gd name="connsiteY51" fmla="*/ 855867 h 870147"/>
                <a:gd name="connsiteX52" fmla="*/ 548496 w 793224"/>
                <a:gd name="connsiteY52" fmla="*/ 852059 h 870147"/>
                <a:gd name="connsiteX53" fmla="*/ 558019 w 793224"/>
                <a:gd name="connsiteY53" fmla="*/ 852059 h 870147"/>
                <a:gd name="connsiteX54" fmla="*/ 570398 w 793224"/>
                <a:gd name="connsiteY54" fmla="*/ 841587 h 870147"/>
                <a:gd name="connsiteX55" fmla="*/ 590396 w 793224"/>
                <a:gd name="connsiteY55" fmla="*/ 823498 h 870147"/>
                <a:gd name="connsiteX56" fmla="*/ 605631 w 793224"/>
                <a:gd name="connsiteY56" fmla="*/ 802554 h 870147"/>
                <a:gd name="connsiteX57" fmla="*/ 621820 w 793224"/>
                <a:gd name="connsiteY57" fmla="*/ 788273 h 870147"/>
                <a:gd name="connsiteX58" fmla="*/ 635152 w 793224"/>
                <a:gd name="connsiteY58" fmla="*/ 780657 h 870147"/>
                <a:gd name="connsiteX59" fmla="*/ 658005 w 793224"/>
                <a:gd name="connsiteY59" fmla="*/ 763521 h 870147"/>
                <a:gd name="connsiteX60" fmla="*/ 683716 w 793224"/>
                <a:gd name="connsiteY60" fmla="*/ 741624 h 870147"/>
                <a:gd name="connsiteX61" fmla="*/ 715140 w 793224"/>
                <a:gd name="connsiteY61" fmla="*/ 716872 h 870147"/>
                <a:gd name="connsiteX62" fmla="*/ 744660 w 793224"/>
                <a:gd name="connsiteY62" fmla="*/ 694975 h 870147"/>
                <a:gd name="connsiteX63" fmla="*/ 770371 w 793224"/>
                <a:gd name="connsiteY63" fmla="*/ 674031 h 870147"/>
                <a:gd name="connsiteX64" fmla="*/ 786559 w 793224"/>
                <a:gd name="connsiteY64" fmla="*/ 659751 h 870147"/>
                <a:gd name="connsiteX65" fmla="*/ 793225 w 793224"/>
                <a:gd name="connsiteY65" fmla="*/ 655943 h 870147"/>
                <a:gd name="connsiteX66" fmla="*/ 793225 w 793224"/>
                <a:gd name="connsiteY66" fmla="*/ 652134 h 870147"/>
                <a:gd name="connsiteX67" fmla="*/ 789416 w 793224"/>
                <a:gd name="connsiteY67" fmla="*/ 649278 h 870147"/>
                <a:gd name="connsiteX68" fmla="*/ 786559 w 793224"/>
                <a:gd name="connsiteY68" fmla="*/ 641662 h 870147"/>
                <a:gd name="connsiteX69" fmla="*/ 783702 w 793224"/>
                <a:gd name="connsiteY69" fmla="*/ 631190 h 870147"/>
                <a:gd name="connsiteX70" fmla="*/ 779893 w 793224"/>
                <a:gd name="connsiteY70" fmla="*/ 623574 h 870147"/>
                <a:gd name="connsiteX71" fmla="*/ 779893 w 793224"/>
                <a:gd name="connsiteY71" fmla="*/ 620718 h 870147"/>
                <a:gd name="connsiteX72" fmla="*/ 774180 w 793224"/>
                <a:gd name="connsiteY72" fmla="*/ 613102 h 870147"/>
                <a:gd name="connsiteX73" fmla="*/ 767514 w 793224"/>
                <a:gd name="connsiteY73" fmla="*/ 613102 h 870147"/>
                <a:gd name="connsiteX74" fmla="*/ 747517 w 793224"/>
                <a:gd name="connsiteY74" fmla="*/ 602629 h 870147"/>
                <a:gd name="connsiteX75" fmla="*/ 744660 w 793224"/>
                <a:gd name="connsiteY75" fmla="*/ 602629 h 870147"/>
                <a:gd name="connsiteX76" fmla="*/ 731329 w 793224"/>
                <a:gd name="connsiteY76" fmla="*/ 609294 h 870147"/>
                <a:gd name="connsiteX77" fmla="*/ 718950 w 793224"/>
                <a:gd name="connsiteY77" fmla="*/ 595013 h 870147"/>
                <a:gd name="connsiteX78" fmla="*/ 718950 w 793224"/>
                <a:gd name="connsiteY78" fmla="*/ 570261 h 870147"/>
                <a:gd name="connsiteX79" fmla="*/ 715140 w 793224"/>
                <a:gd name="connsiteY79" fmla="*/ 567405 h 870147"/>
                <a:gd name="connsiteX80" fmla="*/ 712284 w 793224"/>
                <a:gd name="connsiteY80" fmla="*/ 559788 h 870147"/>
                <a:gd name="connsiteX81" fmla="*/ 705618 w 793224"/>
                <a:gd name="connsiteY81" fmla="*/ 553124 h 870147"/>
                <a:gd name="connsiteX82" fmla="*/ 702761 w 793224"/>
                <a:gd name="connsiteY82" fmla="*/ 541700 h 870147"/>
                <a:gd name="connsiteX83" fmla="*/ 696095 w 793224"/>
                <a:gd name="connsiteY83" fmla="*/ 535036 h 870147"/>
                <a:gd name="connsiteX84" fmla="*/ 693239 w 793224"/>
                <a:gd name="connsiteY84" fmla="*/ 527420 h 870147"/>
                <a:gd name="connsiteX85" fmla="*/ 693239 w 793224"/>
                <a:gd name="connsiteY85" fmla="*/ 524564 h 870147"/>
                <a:gd name="connsiteX86" fmla="*/ 696095 w 793224"/>
                <a:gd name="connsiteY86" fmla="*/ 520755 h 870147"/>
                <a:gd name="connsiteX87" fmla="*/ 702761 w 793224"/>
                <a:gd name="connsiteY87" fmla="*/ 520755 h 870147"/>
                <a:gd name="connsiteX88" fmla="*/ 709427 w 793224"/>
                <a:gd name="connsiteY88" fmla="*/ 516947 h 870147"/>
                <a:gd name="connsiteX89" fmla="*/ 712284 w 793224"/>
                <a:gd name="connsiteY89" fmla="*/ 513139 h 870147"/>
                <a:gd name="connsiteX90" fmla="*/ 715140 w 793224"/>
                <a:gd name="connsiteY90" fmla="*/ 506475 h 870147"/>
                <a:gd name="connsiteX91" fmla="*/ 715140 w 793224"/>
                <a:gd name="connsiteY91" fmla="*/ 498859 h 870147"/>
                <a:gd name="connsiteX92" fmla="*/ 712284 w 793224"/>
                <a:gd name="connsiteY92" fmla="*/ 496003 h 870147"/>
                <a:gd name="connsiteX93" fmla="*/ 712284 w 793224"/>
                <a:gd name="connsiteY93" fmla="*/ 492195 h 870147"/>
                <a:gd name="connsiteX94" fmla="*/ 709427 w 793224"/>
                <a:gd name="connsiteY94" fmla="*/ 459826 h 870147"/>
                <a:gd name="connsiteX95" fmla="*/ 715140 w 793224"/>
                <a:gd name="connsiteY95" fmla="*/ 445546 h 870147"/>
                <a:gd name="connsiteX96" fmla="*/ 712284 w 793224"/>
                <a:gd name="connsiteY96" fmla="*/ 435074 h 870147"/>
                <a:gd name="connsiteX97" fmla="*/ 712284 w 793224"/>
                <a:gd name="connsiteY97" fmla="*/ 431265 h 870147"/>
                <a:gd name="connsiteX98" fmla="*/ 715140 w 793224"/>
                <a:gd name="connsiteY98" fmla="*/ 428410 h 870147"/>
                <a:gd name="connsiteX99" fmla="*/ 715140 w 793224"/>
                <a:gd name="connsiteY99" fmla="*/ 410321 h 870147"/>
                <a:gd name="connsiteX100" fmla="*/ 718950 w 793224"/>
                <a:gd name="connsiteY100" fmla="*/ 402705 h 870147"/>
                <a:gd name="connsiteX101" fmla="*/ 718950 w 793224"/>
                <a:gd name="connsiteY101" fmla="*/ 399849 h 870147"/>
                <a:gd name="connsiteX102" fmla="*/ 712284 w 793224"/>
                <a:gd name="connsiteY102" fmla="*/ 385569 h 870147"/>
                <a:gd name="connsiteX103" fmla="*/ 699905 w 793224"/>
                <a:gd name="connsiteY103" fmla="*/ 349392 h 870147"/>
                <a:gd name="connsiteX104" fmla="*/ 693239 w 793224"/>
                <a:gd name="connsiteY104" fmla="*/ 338919 h 870147"/>
                <a:gd name="connsiteX105" fmla="*/ 696095 w 793224"/>
                <a:gd name="connsiteY105" fmla="*/ 335111 h 870147"/>
                <a:gd name="connsiteX106" fmla="*/ 702761 w 793224"/>
                <a:gd name="connsiteY106" fmla="*/ 331303 h 870147"/>
                <a:gd name="connsiteX107" fmla="*/ 696095 w 793224"/>
                <a:gd name="connsiteY107" fmla="*/ 314167 h 870147"/>
                <a:gd name="connsiteX108" fmla="*/ 689429 w 793224"/>
                <a:gd name="connsiteY108" fmla="*/ 285606 h 870147"/>
                <a:gd name="connsiteX109" fmla="*/ 686573 w 793224"/>
                <a:gd name="connsiteY109" fmla="*/ 259902 h 870147"/>
                <a:gd name="connsiteX110" fmla="*/ 683716 w 793224"/>
                <a:gd name="connsiteY110" fmla="*/ 245621 h 870147"/>
                <a:gd name="connsiteX111" fmla="*/ 679907 w 793224"/>
                <a:gd name="connsiteY111" fmla="*/ 242765 h 870147"/>
                <a:gd name="connsiteX112" fmla="*/ 677050 w 793224"/>
                <a:gd name="connsiteY112" fmla="*/ 235149 h 870147"/>
                <a:gd name="connsiteX113" fmla="*/ 663719 w 793224"/>
                <a:gd name="connsiteY113" fmla="*/ 228485 h 870147"/>
                <a:gd name="connsiteX114" fmla="*/ 660862 w 793224"/>
                <a:gd name="connsiteY114" fmla="*/ 224677 h 870147"/>
                <a:gd name="connsiteX115" fmla="*/ 658005 w 793224"/>
                <a:gd name="connsiteY115" fmla="*/ 224677 h 870147"/>
                <a:gd name="connsiteX116" fmla="*/ 658005 w 793224"/>
                <a:gd name="connsiteY116" fmla="*/ 199924 h 870147"/>
                <a:gd name="connsiteX117" fmla="*/ 651339 w 793224"/>
                <a:gd name="connsiteY117" fmla="*/ 192308 h 870147"/>
                <a:gd name="connsiteX118" fmla="*/ 641817 w 793224"/>
                <a:gd name="connsiteY118" fmla="*/ 188500 h 870147"/>
                <a:gd name="connsiteX119" fmla="*/ 635152 w 793224"/>
                <a:gd name="connsiteY119" fmla="*/ 188500 h 870147"/>
                <a:gd name="connsiteX120" fmla="*/ 635152 w 793224"/>
                <a:gd name="connsiteY120" fmla="*/ 171364 h 870147"/>
                <a:gd name="connsiteX121" fmla="*/ 628486 w 793224"/>
                <a:gd name="connsiteY121" fmla="*/ 171364 h 870147"/>
                <a:gd name="connsiteX122" fmla="*/ 628486 w 793224"/>
                <a:gd name="connsiteY122" fmla="*/ 146611 h 870147"/>
                <a:gd name="connsiteX123" fmla="*/ 641817 w 793224"/>
                <a:gd name="connsiteY123" fmla="*/ 132331 h 870147"/>
                <a:gd name="connsiteX124" fmla="*/ 654197 w 793224"/>
                <a:gd name="connsiteY124" fmla="*/ 120907 h 870147"/>
                <a:gd name="connsiteX125" fmla="*/ 654197 w 793224"/>
                <a:gd name="connsiteY125" fmla="*/ 118051 h 870147"/>
                <a:gd name="connsiteX126" fmla="*/ 658005 w 793224"/>
                <a:gd name="connsiteY126" fmla="*/ 114243 h 870147"/>
                <a:gd name="connsiteX127" fmla="*/ 658005 w 793224"/>
                <a:gd name="connsiteY127" fmla="*/ 106626 h 870147"/>
                <a:gd name="connsiteX128" fmla="*/ 660862 w 793224"/>
                <a:gd name="connsiteY128" fmla="*/ 99962 h 870147"/>
                <a:gd name="connsiteX129" fmla="*/ 660862 w 793224"/>
                <a:gd name="connsiteY129" fmla="*/ 75210 h 870147"/>
                <a:gd name="connsiteX130" fmla="*/ 658005 w 793224"/>
                <a:gd name="connsiteY130" fmla="*/ 67593 h 870147"/>
                <a:gd name="connsiteX131" fmla="*/ 658005 w 793224"/>
                <a:gd name="connsiteY131" fmla="*/ 46649 h 870147"/>
                <a:gd name="connsiteX132" fmla="*/ 660862 w 793224"/>
                <a:gd name="connsiteY132" fmla="*/ 39033 h 870147"/>
                <a:gd name="connsiteX133" fmla="*/ 660862 w 793224"/>
                <a:gd name="connsiteY133" fmla="*/ 32369 h 870147"/>
                <a:gd name="connsiteX134" fmla="*/ 651339 w 793224"/>
                <a:gd name="connsiteY134" fmla="*/ 28561 h 870147"/>
                <a:gd name="connsiteX135" fmla="*/ 674194 w 793224"/>
                <a:gd name="connsiteY135" fmla="*/ 18088 h 870147"/>
                <a:gd name="connsiteX136" fmla="*/ 674194 w 793224"/>
                <a:gd name="connsiteY136" fmla="*/ 10472 h 870147"/>
                <a:gd name="connsiteX137" fmla="*/ 667528 w 793224"/>
                <a:gd name="connsiteY137" fmla="*/ 10472 h 870147"/>
                <a:gd name="connsiteX138" fmla="*/ 663719 w 793224"/>
                <a:gd name="connsiteY138" fmla="*/ 7616 h 870147"/>
                <a:gd name="connsiteX139" fmla="*/ 658005 w 793224"/>
                <a:gd name="connsiteY139" fmla="*/ 7616 h 870147"/>
                <a:gd name="connsiteX140" fmla="*/ 647531 w 793224"/>
                <a:gd name="connsiteY140" fmla="*/ 14280 h 870147"/>
                <a:gd name="connsiteX141" fmla="*/ 628486 w 793224"/>
                <a:gd name="connsiteY141" fmla="*/ 3808 h 870147"/>
                <a:gd name="connsiteX142" fmla="*/ 618963 w 793224"/>
                <a:gd name="connsiteY142" fmla="*/ 3808 h 870147"/>
                <a:gd name="connsiteX143" fmla="*/ 618963 w 793224"/>
                <a:gd name="connsiteY143" fmla="*/ 10472 h 870147"/>
                <a:gd name="connsiteX144" fmla="*/ 599918 w 793224"/>
                <a:gd name="connsiteY144" fmla="*/ 10472 h 870147"/>
                <a:gd name="connsiteX145" fmla="*/ 586586 w 793224"/>
                <a:gd name="connsiteY145" fmla="*/ 0 h 870147"/>
                <a:gd name="connsiteX146" fmla="*/ 583730 w 793224"/>
                <a:gd name="connsiteY146" fmla="*/ 18088 h 870147"/>
                <a:gd name="connsiteX147" fmla="*/ 567541 w 793224"/>
                <a:gd name="connsiteY147" fmla="*/ 10472 h 870147"/>
                <a:gd name="connsiteX148" fmla="*/ 551353 w 793224"/>
                <a:gd name="connsiteY148" fmla="*/ 24752 h 870147"/>
                <a:gd name="connsiteX149" fmla="*/ 538022 w 793224"/>
                <a:gd name="connsiteY149" fmla="*/ 18088 h 870147"/>
                <a:gd name="connsiteX150" fmla="*/ 528499 w 793224"/>
                <a:gd name="connsiteY150" fmla="*/ 18088 h 870147"/>
                <a:gd name="connsiteX151" fmla="*/ 518977 w 793224"/>
                <a:gd name="connsiteY151" fmla="*/ 14280 h 870147"/>
                <a:gd name="connsiteX152" fmla="*/ 509454 w 793224"/>
                <a:gd name="connsiteY152" fmla="*/ 14280 h 870147"/>
                <a:gd name="connsiteX153" fmla="*/ 496123 w 793224"/>
                <a:gd name="connsiteY153" fmla="*/ 18088 h 870147"/>
                <a:gd name="connsiteX154" fmla="*/ 486600 w 793224"/>
                <a:gd name="connsiteY154" fmla="*/ 18088 h 870147"/>
                <a:gd name="connsiteX155" fmla="*/ 483743 w 793224"/>
                <a:gd name="connsiteY155" fmla="*/ 21896 h 870147"/>
                <a:gd name="connsiteX156" fmla="*/ 477078 w 793224"/>
                <a:gd name="connsiteY156" fmla="*/ 21896 h 870147"/>
                <a:gd name="connsiteX157" fmla="*/ 470412 w 793224"/>
                <a:gd name="connsiteY157" fmla="*/ 24752 h 870147"/>
                <a:gd name="connsiteX158" fmla="*/ 438035 w 793224"/>
                <a:gd name="connsiteY158" fmla="*/ 24752 h 870147"/>
                <a:gd name="connsiteX159" fmla="*/ 435179 w 793224"/>
                <a:gd name="connsiteY159" fmla="*/ 28561 h 870147"/>
                <a:gd name="connsiteX160" fmla="*/ 402802 w 793224"/>
                <a:gd name="connsiteY160" fmla="*/ 28561 h 870147"/>
                <a:gd name="connsiteX161" fmla="*/ 399945 w 793224"/>
                <a:gd name="connsiteY161" fmla="*/ 32369 h 870147"/>
                <a:gd name="connsiteX162" fmla="*/ 390423 w 793224"/>
                <a:gd name="connsiteY162" fmla="*/ 32369 h 870147"/>
                <a:gd name="connsiteX163" fmla="*/ 383757 w 793224"/>
                <a:gd name="connsiteY163" fmla="*/ 35225 h 870147"/>
                <a:gd name="connsiteX164" fmla="*/ 374235 w 793224"/>
                <a:gd name="connsiteY164" fmla="*/ 39033 h 870147"/>
                <a:gd name="connsiteX165" fmla="*/ 367569 w 793224"/>
                <a:gd name="connsiteY165" fmla="*/ 46649 h 870147"/>
                <a:gd name="connsiteX166" fmla="*/ 364712 w 793224"/>
                <a:gd name="connsiteY166" fmla="*/ 53313 h 870147"/>
                <a:gd name="connsiteX167" fmla="*/ 358046 w 793224"/>
                <a:gd name="connsiteY167" fmla="*/ 60929 h 870147"/>
                <a:gd name="connsiteX168" fmla="*/ 358046 w 793224"/>
                <a:gd name="connsiteY168" fmla="*/ 63785 h 870147"/>
                <a:gd name="connsiteX169" fmla="*/ 341858 w 793224"/>
                <a:gd name="connsiteY169" fmla="*/ 63785 h 870147"/>
                <a:gd name="connsiteX170" fmla="*/ 335192 w 793224"/>
                <a:gd name="connsiteY170" fmla="*/ 67593 h 870147"/>
                <a:gd name="connsiteX171" fmla="*/ 325670 w 793224"/>
                <a:gd name="connsiteY171" fmla="*/ 67593 h 870147"/>
                <a:gd name="connsiteX172" fmla="*/ 319004 w 793224"/>
                <a:gd name="connsiteY172" fmla="*/ 71402 h 870147"/>
                <a:gd name="connsiteX173" fmla="*/ 316147 w 793224"/>
                <a:gd name="connsiteY173" fmla="*/ 75210 h 870147"/>
                <a:gd name="connsiteX174" fmla="*/ 316147 w 793224"/>
                <a:gd name="connsiteY174" fmla="*/ 78066 h 870147"/>
                <a:gd name="connsiteX175" fmla="*/ 299959 w 793224"/>
                <a:gd name="connsiteY175" fmla="*/ 96154 h 870147"/>
                <a:gd name="connsiteX176" fmla="*/ 293293 w 793224"/>
                <a:gd name="connsiteY176" fmla="*/ 99962 h 870147"/>
                <a:gd name="connsiteX177" fmla="*/ 280914 w 793224"/>
                <a:gd name="connsiteY177" fmla="*/ 99962 h 870147"/>
                <a:gd name="connsiteX178" fmla="*/ 283771 w 793224"/>
                <a:gd name="connsiteY178" fmla="*/ 103770 h 870147"/>
                <a:gd name="connsiteX179" fmla="*/ 286627 w 793224"/>
                <a:gd name="connsiteY179" fmla="*/ 110434 h 870147"/>
                <a:gd name="connsiteX180" fmla="*/ 293293 w 793224"/>
                <a:gd name="connsiteY180" fmla="*/ 114243 h 870147"/>
                <a:gd name="connsiteX181" fmla="*/ 290437 w 793224"/>
                <a:gd name="connsiteY181" fmla="*/ 118051 h 870147"/>
                <a:gd name="connsiteX182" fmla="*/ 290437 w 793224"/>
                <a:gd name="connsiteY182" fmla="*/ 124715 h 870147"/>
                <a:gd name="connsiteX183" fmla="*/ 296150 w 793224"/>
                <a:gd name="connsiteY183" fmla="*/ 124715 h 870147"/>
                <a:gd name="connsiteX184" fmla="*/ 293293 w 793224"/>
                <a:gd name="connsiteY184" fmla="*/ 163748 h 870147"/>
                <a:gd name="connsiteX185" fmla="*/ 299959 w 793224"/>
                <a:gd name="connsiteY185" fmla="*/ 174220 h 870147"/>
                <a:gd name="connsiteX186" fmla="*/ 293293 w 793224"/>
                <a:gd name="connsiteY186" fmla="*/ 192308 h 870147"/>
                <a:gd name="connsiteX187" fmla="*/ 302816 w 793224"/>
                <a:gd name="connsiteY187" fmla="*/ 192308 h 870147"/>
                <a:gd name="connsiteX188" fmla="*/ 302816 w 793224"/>
                <a:gd name="connsiteY188" fmla="*/ 210397 h 870147"/>
                <a:gd name="connsiteX189" fmla="*/ 316147 w 793224"/>
                <a:gd name="connsiteY189" fmla="*/ 220869 h 870147"/>
                <a:gd name="connsiteX190" fmla="*/ 306625 w 793224"/>
                <a:gd name="connsiteY190" fmla="*/ 231341 h 870147"/>
                <a:gd name="connsiteX191" fmla="*/ 306625 w 793224"/>
                <a:gd name="connsiteY191" fmla="*/ 238957 h 870147"/>
                <a:gd name="connsiteX192" fmla="*/ 277105 w 793224"/>
                <a:gd name="connsiteY192" fmla="*/ 242765 h 870147"/>
                <a:gd name="connsiteX193" fmla="*/ 270439 w 793224"/>
                <a:gd name="connsiteY193" fmla="*/ 238957 h 870147"/>
                <a:gd name="connsiteX194" fmla="*/ 260916 w 793224"/>
                <a:gd name="connsiteY194" fmla="*/ 238957 h 870147"/>
                <a:gd name="connsiteX195" fmla="*/ 260916 w 793224"/>
                <a:gd name="connsiteY195" fmla="*/ 242765 h 870147"/>
                <a:gd name="connsiteX196" fmla="*/ 258060 w 793224"/>
                <a:gd name="connsiteY196" fmla="*/ 245621 h 870147"/>
                <a:gd name="connsiteX197" fmla="*/ 255203 w 793224"/>
                <a:gd name="connsiteY197" fmla="*/ 242765 h 870147"/>
                <a:gd name="connsiteX198" fmla="*/ 248537 w 793224"/>
                <a:gd name="connsiteY198" fmla="*/ 242765 h 870147"/>
                <a:gd name="connsiteX199" fmla="*/ 248537 w 793224"/>
                <a:gd name="connsiteY199" fmla="*/ 245621 h 870147"/>
                <a:gd name="connsiteX200" fmla="*/ 244729 w 793224"/>
                <a:gd name="connsiteY200" fmla="*/ 249430 h 870147"/>
                <a:gd name="connsiteX201" fmla="*/ 244729 w 793224"/>
                <a:gd name="connsiteY201" fmla="*/ 257046 h 870147"/>
                <a:gd name="connsiteX202" fmla="*/ 232349 w 793224"/>
                <a:gd name="connsiteY202" fmla="*/ 257046 h 870147"/>
                <a:gd name="connsiteX203" fmla="*/ 225684 w 793224"/>
                <a:gd name="connsiteY203" fmla="*/ 259902 h 870147"/>
                <a:gd name="connsiteX204" fmla="*/ 212352 w 793224"/>
                <a:gd name="connsiteY204" fmla="*/ 259902 h 870147"/>
                <a:gd name="connsiteX205" fmla="*/ 209495 w 793224"/>
                <a:gd name="connsiteY205" fmla="*/ 263710 h 870147"/>
                <a:gd name="connsiteX206" fmla="*/ 209495 w 793224"/>
                <a:gd name="connsiteY206" fmla="*/ 271326 h 870147"/>
                <a:gd name="connsiteX207" fmla="*/ 212352 w 793224"/>
                <a:gd name="connsiteY207" fmla="*/ 274182 h 870147"/>
                <a:gd name="connsiteX208" fmla="*/ 216161 w 793224"/>
                <a:gd name="connsiteY208" fmla="*/ 281798 h 870147"/>
                <a:gd name="connsiteX209" fmla="*/ 222826 w 793224"/>
                <a:gd name="connsiteY209" fmla="*/ 292270 h 870147"/>
                <a:gd name="connsiteX210" fmla="*/ 209495 w 793224"/>
                <a:gd name="connsiteY210" fmla="*/ 299887 h 870147"/>
                <a:gd name="connsiteX211" fmla="*/ 209495 w 793224"/>
                <a:gd name="connsiteY211" fmla="*/ 302743 h 870147"/>
                <a:gd name="connsiteX212" fmla="*/ 202829 w 793224"/>
                <a:gd name="connsiteY212" fmla="*/ 310359 h 870147"/>
                <a:gd name="connsiteX213" fmla="*/ 196163 w 793224"/>
                <a:gd name="connsiteY213" fmla="*/ 314167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793224" h="870147">
                  <a:moveTo>
                    <a:pt x="193307" y="317023"/>
                  </a:moveTo>
                  <a:lnTo>
                    <a:pt x="170453" y="317023"/>
                  </a:lnTo>
                  <a:lnTo>
                    <a:pt x="167596" y="324639"/>
                  </a:lnTo>
                  <a:lnTo>
                    <a:pt x="164739" y="328447"/>
                  </a:lnTo>
                  <a:lnTo>
                    <a:pt x="158073" y="342728"/>
                  </a:lnTo>
                  <a:lnTo>
                    <a:pt x="151408" y="349392"/>
                  </a:lnTo>
                  <a:lnTo>
                    <a:pt x="139028" y="349392"/>
                  </a:lnTo>
                  <a:lnTo>
                    <a:pt x="132363" y="345584"/>
                  </a:lnTo>
                  <a:lnTo>
                    <a:pt x="125697" y="345584"/>
                  </a:lnTo>
                  <a:lnTo>
                    <a:pt x="122840" y="353200"/>
                  </a:lnTo>
                  <a:lnTo>
                    <a:pt x="109509" y="357008"/>
                  </a:lnTo>
                  <a:lnTo>
                    <a:pt x="109509" y="359864"/>
                  </a:lnTo>
                  <a:lnTo>
                    <a:pt x="106652" y="367480"/>
                  </a:lnTo>
                  <a:lnTo>
                    <a:pt x="99986" y="367480"/>
                  </a:lnTo>
                  <a:lnTo>
                    <a:pt x="97130" y="363672"/>
                  </a:lnTo>
                  <a:lnTo>
                    <a:pt x="90464" y="359864"/>
                  </a:lnTo>
                  <a:lnTo>
                    <a:pt x="74275" y="371288"/>
                  </a:lnTo>
                  <a:lnTo>
                    <a:pt x="64753" y="371288"/>
                  </a:lnTo>
                  <a:lnTo>
                    <a:pt x="64753" y="374144"/>
                  </a:lnTo>
                  <a:lnTo>
                    <a:pt x="48565" y="392233"/>
                  </a:lnTo>
                  <a:lnTo>
                    <a:pt x="41899" y="396041"/>
                  </a:lnTo>
                  <a:lnTo>
                    <a:pt x="39042" y="399849"/>
                  </a:lnTo>
                  <a:lnTo>
                    <a:pt x="32376" y="402705"/>
                  </a:lnTo>
                  <a:lnTo>
                    <a:pt x="28568" y="420793"/>
                  </a:lnTo>
                  <a:lnTo>
                    <a:pt x="28568" y="456018"/>
                  </a:lnTo>
                  <a:lnTo>
                    <a:pt x="0" y="456018"/>
                  </a:lnTo>
                  <a:lnTo>
                    <a:pt x="28568" y="456018"/>
                  </a:lnTo>
                  <a:lnTo>
                    <a:pt x="28568" y="477915"/>
                  </a:lnTo>
                  <a:lnTo>
                    <a:pt x="167596" y="584541"/>
                  </a:lnTo>
                  <a:lnTo>
                    <a:pt x="386614" y="770185"/>
                  </a:lnTo>
                  <a:lnTo>
                    <a:pt x="386614" y="784465"/>
                  </a:lnTo>
                  <a:lnTo>
                    <a:pt x="399945" y="784465"/>
                  </a:lnTo>
                  <a:lnTo>
                    <a:pt x="402802" y="788273"/>
                  </a:lnTo>
                  <a:lnTo>
                    <a:pt x="402802" y="798746"/>
                  </a:lnTo>
                  <a:lnTo>
                    <a:pt x="409468" y="806362"/>
                  </a:lnTo>
                  <a:lnTo>
                    <a:pt x="428513" y="806362"/>
                  </a:lnTo>
                  <a:lnTo>
                    <a:pt x="432322" y="823498"/>
                  </a:lnTo>
                  <a:lnTo>
                    <a:pt x="435179" y="823498"/>
                  </a:lnTo>
                  <a:lnTo>
                    <a:pt x="438035" y="819690"/>
                  </a:lnTo>
                  <a:lnTo>
                    <a:pt x="454224" y="819690"/>
                  </a:lnTo>
                  <a:lnTo>
                    <a:pt x="460889" y="823498"/>
                  </a:lnTo>
                  <a:lnTo>
                    <a:pt x="467555" y="837779"/>
                  </a:lnTo>
                  <a:lnTo>
                    <a:pt x="467555" y="848251"/>
                  </a:lnTo>
                  <a:lnTo>
                    <a:pt x="458033" y="859675"/>
                  </a:lnTo>
                  <a:lnTo>
                    <a:pt x="458033" y="863483"/>
                  </a:lnTo>
                  <a:lnTo>
                    <a:pt x="460889" y="866339"/>
                  </a:lnTo>
                  <a:lnTo>
                    <a:pt x="467555" y="870147"/>
                  </a:lnTo>
                  <a:lnTo>
                    <a:pt x="483743" y="870147"/>
                  </a:lnTo>
                  <a:lnTo>
                    <a:pt x="486600" y="866339"/>
                  </a:lnTo>
                  <a:lnTo>
                    <a:pt x="496123" y="866339"/>
                  </a:lnTo>
                  <a:lnTo>
                    <a:pt x="512311" y="863483"/>
                  </a:lnTo>
                  <a:lnTo>
                    <a:pt x="528499" y="855867"/>
                  </a:lnTo>
                  <a:lnTo>
                    <a:pt x="548496" y="852059"/>
                  </a:lnTo>
                  <a:lnTo>
                    <a:pt x="558019" y="852059"/>
                  </a:lnTo>
                  <a:lnTo>
                    <a:pt x="570398" y="841587"/>
                  </a:lnTo>
                  <a:lnTo>
                    <a:pt x="590396" y="823498"/>
                  </a:lnTo>
                  <a:lnTo>
                    <a:pt x="605631" y="802554"/>
                  </a:lnTo>
                  <a:lnTo>
                    <a:pt x="621820" y="788273"/>
                  </a:lnTo>
                  <a:lnTo>
                    <a:pt x="635152" y="780657"/>
                  </a:lnTo>
                  <a:lnTo>
                    <a:pt x="658005" y="763521"/>
                  </a:lnTo>
                  <a:lnTo>
                    <a:pt x="683716" y="741624"/>
                  </a:lnTo>
                  <a:lnTo>
                    <a:pt x="715140" y="716872"/>
                  </a:lnTo>
                  <a:lnTo>
                    <a:pt x="744660" y="694975"/>
                  </a:lnTo>
                  <a:lnTo>
                    <a:pt x="770371" y="674031"/>
                  </a:lnTo>
                  <a:lnTo>
                    <a:pt x="786559" y="659751"/>
                  </a:lnTo>
                  <a:lnTo>
                    <a:pt x="793225" y="655943"/>
                  </a:lnTo>
                  <a:lnTo>
                    <a:pt x="793225" y="652134"/>
                  </a:lnTo>
                  <a:lnTo>
                    <a:pt x="789416" y="649278"/>
                  </a:lnTo>
                  <a:lnTo>
                    <a:pt x="786559" y="641662"/>
                  </a:lnTo>
                  <a:lnTo>
                    <a:pt x="783702" y="631190"/>
                  </a:lnTo>
                  <a:lnTo>
                    <a:pt x="779893" y="623574"/>
                  </a:lnTo>
                  <a:lnTo>
                    <a:pt x="779893" y="620718"/>
                  </a:lnTo>
                  <a:lnTo>
                    <a:pt x="774180" y="613102"/>
                  </a:lnTo>
                  <a:lnTo>
                    <a:pt x="767514" y="613102"/>
                  </a:lnTo>
                  <a:lnTo>
                    <a:pt x="747517" y="602629"/>
                  </a:lnTo>
                  <a:lnTo>
                    <a:pt x="744660" y="602629"/>
                  </a:lnTo>
                  <a:lnTo>
                    <a:pt x="731329" y="609294"/>
                  </a:lnTo>
                  <a:lnTo>
                    <a:pt x="718950" y="595013"/>
                  </a:lnTo>
                  <a:lnTo>
                    <a:pt x="718950" y="570261"/>
                  </a:lnTo>
                  <a:lnTo>
                    <a:pt x="715140" y="567405"/>
                  </a:lnTo>
                  <a:lnTo>
                    <a:pt x="712284" y="559788"/>
                  </a:lnTo>
                  <a:lnTo>
                    <a:pt x="705618" y="553124"/>
                  </a:lnTo>
                  <a:lnTo>
                    <a:pt x="702761" y="541700"/>
                  </a:lnTo>
                  <a:lnTo>
                    <a:pt x="696095" y="535036"/>
                  </a:lnTo>
                  <a:lnTo>
                    <a:pt x="693239" y="527420"/>
                  </a:lnTo>
                  <a:lnTo>
                    <a:pt x="693239" y="524564"/>
                  </a:lnTo>
                  <a:lnTo>
                    <a:pt x="696095" y="520755"/>
                  </a:lnTo>
                  <a:lnTo>
                    <a:pt x="702761" y="520755"/>
                  </a:lnTo>
                  <a:lnTo>
                    <a:pt x="709427" y="516947"/>
                  </a:lnTo>
                  <a:lnTo>
                    <a:pt x="712284" y="513139"/>
                  </a:lnTo>
                  <a:lnTo>
                    <a:pt x="715140" y="506475"/>
                  </a:lnTo>
                  <a:lnTo>
                    <a:pt x="715140" y="498859"/>
                  </a:lnTo>
                  <a:lnTo>
                    <a:pt x="712284" y="496003"/>
                  </a:lnTo>
                  <a:lnTo>
                    <a:pt x="712284" y="492195"/>
                  </a:lnTo>
                  <a:lnTo>
                    <a:pt x="709427" y="459826"/>
                  </a:lnTo>
                  <a:lnTo>
                    <a:pt x="715140" y="445546"/>
                  </a:lnTo>
                  <a:lnTo>
                    <a:pt x="712284" y="435074"/>
                  </a:lnTo>
                  <a:lnTo>
                    <a:pt x="712284" y="431265"/>
                  </a:lnTo>
                  <a:lnTo>
                    <a:pt x="715140" y="428410"/>
                  </a:lnTo>
                  <a:lnTo>
                    <a:pt x="715140" y="410321"/>
                  </a:lnTo>
                  <a:lnTo>
                    <a:pt x="718950" y="402705"/>
                  </a:lnTo>
                  <a:lnTo>
                    <a:pt x="718950" y="399849"/>
                  </a:lnTo>
                  <a:lnTo>
                    <a:pt x="712284" y="385569"/>
                  </a:lnTo>
                  <a:lnTo>
                    <a:pt x="699905" y="349392"/>
                  </a:lnTo>
                  <a:lnTo>
                    <a:pt x="693239" y="338919"/>
                  </a:lnTo>
                  <a:lnTo>
                    <a:pt x="696095" y="335111"/>
                  </a:lnTo>
                  <a:lnTo>
                    <a:pt x="702761" y="331303"/>
                  </a:lnTo>
                  <a:lnTo>
                    <a:pt x="696095" y="314167"/>
                  </a:lnTo>
                  <a:lnTo>
                    <a:pt x="689429" y="285606"/>
                  </a:lnTo>
                  <a:lnTo>
                    <a:pt x="686573" y="259902"/>
                  </a:lnTo>
                  <a:lnTo>
                    <a:pt x="683716" y="245621"/>
                  </a:lnTo>
                  <a:lnTo>
                    <a:pt x="679907" y="242765"/>
                  </a:lnTo>
                  <a:lnTo>
                    <a:pt x="677050" y="235149"/>
                  </a:lnTo>
                  <a:lnTo>
                    <a:pt x="663719" y="228485"/>
                  </a:lnTo>
                  <a:lnTo>
                    <a:pt x="660862" y="224677"/>
                  </a:lnTo>
                  <a:lnTo>
                    <a:pt x="658005" y="224677"/>
                  </a:lnTo>
                  <a:lnTo>
                    <a:pt x="658005" y="199924"/>
                  </a:lnTo>
                  <a:lnTo>
                    <a:pt x="651339" y="192308"/>
                  </a:lnTo>
                  <a:lnTo>
                    <a:pt x="641817" y="188500"/>
                  </a:lnTo>
                  <a:lnTo>
                    <a:pt x="635152" y="188500"/>
                  </a:lnTo>
                  <a:lnTo>
                    <a:pt x="635152" y="171364"/>
                  </a:lnTo>
                  <a:lnTo>
                    <a:pt x="628486" y="171364"/>
                  </a:lnTo>
                  <a:lnTo>
                    <a:pt x="628486" y="146611"/>
                  </a:lnTo>
                  <a:lnTo>
                    <a:pt x="641817" y="132331"/>
                  </a:lnTo>
                  <a:lnTo>
                    <a:pt x="654197" y="120907"/>
                  </a:lnTo>
                  <a:lnTo>
                    <a:pt x="654197" y="118051"/>
                  </a:lnTo>
                  <a:lnTo>
                    <a:pt x="658005" y="114243"/>
                  </a:lnTo>
                  <a:lnTo>
                    <a:pt x="658005" y="106626"/>
                  </a:lnTo>
                  <a:lnTo>
                    <a:pt x="660862" y="99962"/>
                  </a:lnTo>
                  <a:lnTo>
                    <a:pt x="660862" y="75210"/>
                  </a:lnTo>
                  <a:lnTo>
                    <a:pt x="658005" y="67593"/>
                  </a:lnTo>
                  <a:lnTo>
                    <a:pt x="658005" y="46649"/>
                  </a:lnTo>
                  <a:lnTo>
                    <a:pt x="660862" y="39033"/>
                  </a:lnTo>
                  <a:lnTo>
                    <a:pt x="660862" y="32369"/>
                  </a:lnTo>
                  <a:lnTo>
                    <a:pt x="651339" y="28561"/>
                  </a:lnTo>
                  <a:lnTo>
                    <a:pt x="674194" y="18088"/>
                  </a:lnTo>
                  <a:lnTo>
                    <a:pt x="674194" y="10472"/>
                  </a:lnTo>
                  <a:lnTo>
                    <a:pt x="667528" y="10472"/>
                  </a:lnTo>
                  <a:lnTo>
                    <a:pt x="663719" y="7616"/>
                  </a:lnTo>
                  <a:lnTo>
                    <a:pt x="658005" y="7616"/>
                  </a:lnTo>
                  <a:lnTo>
                    <a:pt x="647531" y="14280"/>
                  </a:lnTo>
                  <a:lnTo>
                    <a:pt x="628486" y="3808"/>
                  </a:lnTo>
                  <a:lnTo>
                    <a:pt x="618963" y="3808"/>
                  </a:lnTo>
                  <a:lnTo>
                    <a:pt x="618963" y="10472"/>
                  </a:lnTo>
                  <a:lnTo>
                    <a:pt x="599918" y="10472"/>
                  </a:lnTo>
                  <a:lnTo>
                    <a:pt x="586586" y="0"/>
                  </a:lnTo>
                  <a:lnTo>
                    <a:pt x="583730" y="18088"/>
                  </a:lnTo>
                  <a:lnTo>
                    <a:pt x="567541" y="10472"/>
                  </a:lnTo>
                  <a:lnTo>
                    <a:pt x="551353" y="24752"/>
                  </a:lnTo>
                  <a:lnTo>
                    <a:pt x="538022" y="18088"/>
                  </a:lnTo>
                  <a:lnTo>
                    <a:pt x="528499" y="18088"/>
                  </a:lnTo>
                  <a:lnTo>
                    <a:pt x="518977" y="14280"/>
                  </a:lnTo>
                  <a:lnTo>
                    <a:pt x="509454" y="14280"/>
                  </a:lnTo>
                  <a:lnTo>
                    <a:pt x="496123" y="18088"/>
                  </a:lnTo>
                  <a:lnTo>
                    <a:pt x="486600" y="18088"/>
                  </a:lnTo>
                  <a:lnTo>
                    <a:pt x="483743" y="21896"/>
                  </a:lnTo>
                  <a:lnTo>
                    <a:pt x="477078" y="21896"/>
                  </a:lnTo>
                  <a:lnTo>
                    <a:pt x="470412" y="24752"/>
                  </a:lnTo>
                  <a:lnTo>
                    <a:pt x="438035" y="24752"/>
                  </a:lnTo>
                  <a:lnTo>
                    <a:pt x="435179" y="28561"/>
                  </a:lnTo>
                  <a:lnTo>
                    <a:pt x="402802" y="28561"/>
                  </a:lnTo>
                  <a:lnTo>
                    <a:pt x="399945" y="32369"/>
                  </a:lnTo>
                  <a:lnTo>
                    <a:pt x="390423" y="32369"/>
                  </a:lnTo>
                  <a:lnTo>
                    <a:pt x="383757" y="35225"/>
                  </a:lnTo>
                  <a:lnTo>
                    <a:pt x="374235" y="39033"/>
                  </a:lnTo>
                  <a:lnTo>
                    <a:pt x="367569" y="46649"/>
                  </a:lnTo>
                  <a:lnTo>
                    <a:pt x="364712" y="53313"/>
                  </a:lnTo>
                  <a:lnTo>
                    <a:pt x="358046" y="60929"/>
                  </a:lnTo>
                  <a:lnTo>
                    <a:pt x="358046" y="63785"/>
                  </a:lnTo>
                  <a:lnTo>
                    <a:pt x="341858" y="63785"/>
                  </a:lnTo>
                  <a:lnTo>
                    <a:pt x="335192" y="67593"/>
                  </a:lnTo>
                  <a:lnTo>
                    <a:pt x="325670" y="67593"/>
                  </a:lnTo>
                  <a:lnTo>
                    <a:pt x="319004" y="71402"/>
                  </a:lnTo>
                  <a:lnTo>
                    <a:pt x="316147" y="75210"/>
                  </a:lnTo>
                  <a:lnTo>
                    <a:pt x="316147" y="78066"/>
                  </a:lnTo>
                  <a:lnTo>
                    <a:pt x="299959" y="96154"/>
                  </a:lnTo>
                  <a:lnTo>
                    <a:pt x="293293" y="99962"/>
                  </a:lnTo>
                  <a:lnTo>
                    <a:pt x="280914" y="99962"/>
                  </a:lnTo>
                  <a:lnTo>
                    <a:pt x="283771" y="103770"/>
                  </a:lnTo>
                  <a:lnTo>
                    <a:pt x="286627" y="110434"/>
                  </a:lnTo>
                  <a:lnTo>
                    <a:pt x="293293" y="114243"/>
                  </a:lnTo>
                  <a:lnTo>
                    <a:pt x="290437" y="118051"/>
                  </a:lnTo>
                  <a:lnTo>
                    <a:pt x="290437" y="124715"/>
                  </a:lnTo>
                  <a:lnTo>
                    <a:pt x="296150" y="124715"/>
                  </a:lnTo>
                  <a:lnTo>
                    <a:pt x="293293" y="163748"/>
                  </a:lnTo>
                  <a:lnTo>
                    <a:pt x="299959" y="174220"/>
                  </a:lnTo>
                  <a:lnTo>
                    <a:pt x="293293" y="192308"/>
                  </a:lnTo>
                  <a:lnTo>
                    <a:pt x="302816" y="192308"/>
                  </a:lnTo>
                  <a:lnTo>
                    <a:pt x="302816" y="210397"/>
                  </a:lnTo>
                  <a:lnTo>
                    <a:pt x="316147" y="220869"/>
                  </a:lnTo>
                  <a:lnTo>
                    <a:pt x="306625" y="231341"/>
                  </a:lnTo>
                  <a:lnTo>
                    <a:pt x="306625" y="238957"/>
                  </a:lnTo>
                  <a:lnTo>
                    <a:pt x="277105" y="242765"/>
                  </a:lnTo>
                  <a:lnTo>
                    <a:pt x="270439" y="238957"/>
                  </a:lnTo>
                  <a:lnTo>
                    <a:pt x="260916" y="238957"/>
                  </a:lnTo>
                  <a:lnTo>
                    <a:pt x="260916" y="242765"/>
                  </a:lnTo>
                  <a:lnTo>
                    <a:pt x="258060" y="245621"/>
                  </a:lnTo>
                  <a:lnTo>
                    <a:pt x="255203" y="242765"/>
                  </a:lnTo>
                  <a:lnTo>
                    <a:pt x="248537" y="242765"/>
                  </a:lnTo>
                  <a:lnTo>
                    <a:pt x="248537" y="245621"/>
                  </a:lnTo>
                  <a:lnTo>
                    <a:pt x="244729" y="249430"/>
                  </a:lnTo>
                  <a:lnTo>
                    <a:pt x="244729" y="257046"/>
                  </a:lnTo>
                  <a:lnTo>
                    <a:pt x="232349" y="257046"/>
                  </a:lnTo>
                  <a:lnTo>
                    <a:pt x="225684" y="259902"/>
                  </a:lnTo>
                  <a:lnTo>
                    <a:pt x="212352" y="259902"/>
                  </a:lnTo>
                  <a:lnTo>
                    <a:pt x="209495" y="263710"/>
                  </a:lnTo>
                  <a:lnTo>
                    <a:pt x="209495" y="271326"/>
                  </a:lnTo>
                  <a:lnTo>
                    <a:pt x="212352" y="274182"/>
                  </a:lnTo>
                  <a:lnTo>
                    <a:pt x="216161" y="281798"/>
                  </a:lnTo>
                  <a:lnTo>
                    <a:pt x="222826" y="292270"/>
                  </a:lnTo>
                  <a:lnTo>
                    <a:pt x="209495" y="299887"/>
                  </a:lnTo>
                  <a:lnTo>
                    <a:pt x="209495" y="302743"/>
                  </a:lnTo>
                  <a:lnTo>
                    <a:pt x="202829" y="310359"/>
                  </a:lnTo>
                  <a:lnTo>
                    <a:pt x="196163" y="314167"/>
                  </a:lnTo>
                  <a:close/>
                </a:path>
              </a:pathLst>
            </a:custGeom>
            <a:solidFill>
              <a:srgbClr val="AFABAB"/>
            </a:solidFill>
            <a:ln w="9518" cap="flat">
              <a:noFill/>
              <a:prstDash val="solid"/>
              <a:miter/>
            </a:ln>
          </p:spPr>
          <p:txBody>
            <a:bodyPr rtlCol="0" anchor="ctr"/>
            <a:lstStyle/>
            <a:p>
              <a:endParaRPr lang="en-US" noProof="0" dirty="0"/>
            </a:p>
          </p:txBody>
        </p:sp>
        <p:sp>
          <p:nvSpPr>
            <p:cNvPr id="6550" name="Serbest Form 6549">
              <a:extLst>
                <a:ext uri="{FF2B5EF4-FFF2-40B4-BE49-F238E27FC236}">
                  <a16:creationId xmlns:a16="http://schemas.microsoft.com/office/drawing/2014/main" id="{4D61FF7A-37F4-9F47-91F4-420030DEA91D}"/>
                </a:ext>
              </a:extLst>
            </p:cNvPr>
            <p:cNvSpPr/>
            <p:nvPr/>
          </p:nvSpPr>
          <p:spPr>
            <a:xfrm>
              <a:off x="5283730" y="2206604"/>
              <a:ext cx="793224" cy="870147"/>
            </a:xfrm>
            <a:custGeom>
              <a:avLst/>
              <a:gdLst>
                <a:gd name="connsiteX0" fmla="*/ 193307 w 793224"/>
                <a:gd name="connsiteY0" fmla="*/ 317023 h 870147"/>
                <a:gd name="connsiteX1" fmla="*/ 170453 w 793224"/>
                <a:gd name="connsiteY1" fmla="*/ 317023 h 870147"/>
                <a:gd name="connsiteX2" fmla="*/ 167596 w 793224"/>
                <a:gd name="connsiteY2" fmla="*/ 324639 h 870147"/>
                <a:gd name="connsiteX3" fmla="*/ 164739 w 793224"/>
                <a:gd name="connsiteY3" fmla="*/ 328447 h 870147"/>
                <a:gd name="connsiteX4" fmla="*/ 158073 w 793224"/>
                <a:gd name="connsiteY4" fmla="*/ 342728 h 870147"/>
                <a:gd name="connsiteX5" fmla="*/ 151408 w 793224"/>
                <a:gd name="connsiteY5" fmla="*/ 349392 h 870147"/>
                <a:gd name="connsiteX6" fmla="*/ 139028 w 793224"/>
                <a:gd name="connsiteY6" fmla="*/ 349392 h 870147"/>
                <a:gd name="connsiteX7" fmla="*/ 132363 w 793224"/>
                <a:gd name="connsiteY7" fmla="*/ 345584 h 870147"/>
                <a:gd name="connsiteX8" fmla="*/ 125697 w 793224"/>
                <a:gd name="connsiteY8" fmla="*/ 345584 h 870147"/>
                <a:gd name="connsiteX9" fmla="*/ 122840 w 793224"/>
                <a:gd name="connsiteY9" fmla="*/ 353200 h 870147"/>
                <a:gd name="connsiteX10" fmla="*/ 109509 w 793224"/>
                <a:gd name="connsiteY10" fmla="*/ 357008 h 870147"/>
                <a:gd name="connsiteX11" fmla="*/ 109509 w 793224"/>
                <a:gd name="connsiteY11" fmla="*/ 359864 h 870147"/>
                <a:gd name="connsiteX12" fmla="*/ 106652 w 793224"/>
                <a:gd name="connsiteY12" fmla="*/ 367480 h 870147"/>
                <a:gd name="connsiteX13" fmla="*/ 99986 w 793224"/>
                <a:gd name="connsiteY13" fmla="*/ 367480 h 870147"/>
                <a:gd name="connsiteX14" fmla="*/ 97130 w 793224"/>
                <a:gd name="connsiteY14" fmla="*/ 363672 h 870147"/>
                <a:gd name="connsiteX15" fmla="*/ 90464 w 793224"/>
                <a:gd name="connsiteY15" fmla="*/ 359864 h 870147"/>
                <a:gd name="connsiteX16" fmla="*/ 74275 w 793224"/>
                <a:gd name="connsiteY16" fmla="*/ 371288 h 870147"/>
                <a:gd name="connsiteX17" fmla="*/ 64753 w 793224"/>
                <a:gd name="connsiteY17" fmla="*/ 371288 h 870147"/>
                <a:gd name="connsiteX18" fmla="*/ 64753 w 793224"/>
                <a:gd name="connsiteY18" fmla="*/ 374144 h 870147"/>
                <a:gd name="connsiteX19" fmla="*/ 48565 w 793224"/>
                <a:gd name="connsiteY19" fmla="*/ 392233 h 870147"/>
                <a:gd name="connsiteX20" fmla="*/ 41899 w 793224"/>
                <a:gd name="connsiteY20" fmla="*/ 396041 h 870147"/>
                <a:gd name="connsiteX21" fmla="*/ 39042 w 793224"/>
                <a:gd name="connsiteY21" fmla="*/ 399849 h 870147"/>
                <a:gd name="connsiteX22" fmla="*/ 32376 w 793224"/>
                <a:gd name="connsiteY22" fmla="*/ 402705 h 870147"/>
                <a:gd name="connsiteX23" fmla="*/ 28568 w 793224"/>
                <a:gd name="connsiteY23" fmla="*/ 420793 h 870147"/>
                <a:gd name="connsiteX24" fmla="*/ 28568 w 793224"/>
                <a:gd name="connsiteY24" fmla="*/ 456018 h 870147"/>
                <a:gd name="connsiteX25" fmla="*/ 0 w 793224"/>
                <a:gd name="connsiteY25" fmla="*/ 456018 h 870147"/>
                <a:gd name="connsiteX26" fmla="*/ 28568 w 793224"/>
                <a:gd name="connsiteY26" fmla="*/ 456018 h 870147"/>
                <a:gd name="connsiteX27" fmla="*/ 28568 w 793224"/>
                <a:gd name="connsiteY27" fmla="*/ 477915 h 870147"/>
                <a:gd name="connsiteX28" fmla="*/ 167596 w 793224"/>
                <a:gd name="connsiteY28" fmla="*/ 584541 h 870147"/>
                <a:gd name="connsiteX29" fmla="*/ 386614 w 793224"/>
                <a:gd name="connsiteY29" fmla="*/ 770185 h 870147"/>
                <a:gd name="connsiteX30" fmla="*/ 386614 w 793224"/>
                <a:gd name="connsiteY30" fmla="*/ 784465 h 870147"/>
                <a:gd name="connsiteX31" fmla="*/ 399945 w 793224"/>
                <a:gd name="connsiteY31" fmla="*/ 784465 h 870147"/>
                <a:gd name="connsiteX32" fmla="*/ 402802 w 793224"/>
                <a:gd name="connsiteY32" fmla="*/ 788273 h 870147"/>
                <a:gd name="connsiteX33" fmla="*/ 402802 w 793224"/>
                <a:gd name="connsiteY33" fmla="*/ 798746 h 870147"/>
                <a:gd name="connsiteX34" fmla="*/ 409468 w 793224"/>
                <a:gd name="connsiteY34" fmla="*/ 806362 h 870147"/>
                <a:gd name="connsiteX35" fmla="*/ 428513 w 793224"/>
                <a:gd name="connsiteY35" fmla="*/ 806362 h 870147"/>
                <a:gd name="connsiteX36" fmla="*/ 432322 w 793224"/>
                <a:gd name="connsiteY36" fmla="*/ 823498 h 870147"/>
                <a:gd name="connsiteX37" fmla="*/ 435179 w 793224"/>
                <a:gd name="connsiteY37" fmla="*/ 823498 h 870147"/>
                <a:gd name="connsiteX38" fmla="*/ 438035 w 793224"/>
                <a:gd name="connsiteY38" fmla="*/ 819690 h 870147"/>
                <a:gd name="connsiteX39" fmla="*/ 454224 w 793224"/>
                <a:gd name="connsiteY39" fmla="*/ 819690 h 870147"/>
                <a:gd name="connsiteX40" fmla="*/ 460889 w 793224"/>
                <a:gd name="connsiteY40" fmla="*/ 823498 h 870147"/>
                <a:gd name="connsiteX41" fmla="*/ 467555 w 793224"/>
                <a:gd name="connsiteY41" fmla="*/ 837779 h 870147"/>
                <a:gd name="connsiteX42" fmla="*/ 467555 w 793224"/>
                <a:gd name="connsiteY42" fmla="*/ 848251 h 870147"/>
                <a:gd name="connsiteX43" fmla="*/ 458033 w 793224"/>
                <a:gd name="connsiteY43" fmla="*/ 859675 h 870147"/>
                <a:gd name="connsiteX44" fmla="*/ 458033 w 793224"/>
                <a:gd name="connsiteY44" fmla="*/ 863483 h 870147"/>
                <a:gd name="connsiteX45" fmla="*/ 460889 w 793224"/>
                <a:gd name="connsiteY45" fmla="*/ 866339 h 870147"/>
                <a:gd name="connsiteX46" fmla="*/ 467555 w 793224"/>
                <a:gd name="connsiteY46" fmla="*/ 870147 h 870147"/>
                <a:gd name="connsiteX47" fmla="*/ 483743 w 793224"/>
                <a:gd name="connsiteY47" fmla="*/ 870147 h 870147"/>
                <a:gd name="connsiteX48" fmla="*/ 486600 w 793224"/>
                <a:gd name="connsiteY48" fmla="*/ 866339 h 870147"/>
                <a:gd name="connsiteX49" fmla="*/ 496123 w 793224"/>
                <a:gd name="connsiteY49" fmla="*/ 866339 h 870147"/>
                <a:gd name="connsiteX50" fmla="*/ 512311 w 793224"/>
                <a:gd name="connsiteY50" fmla="*/ 863483 h 870147"/>
                <a:gd name="connsiteX51" fmla="*/ 528499 w 793224"/>
                <a:gd name="connsiteY51" fmla="*/ 855867 h 870147"/>
                <a:gd name="connsiteX52" fmla="*/ 548496 w 793224"/>
                <a:gd name="connsiteY52" fmla="*/ 852059 h 870147"/>
                <a:gd name="connsiteX53" fmla="*/ 558019 w 793224"/>
                <a:gd name="connsiteY53" fmla="*/ 852059 h 870147"/>
                <a:gd name="connsiteX54" fmla="*/ 570398 w 793224"/>
                <a:gd name="connsiteY54" fmla="*/ 841587 h 870147"/>
                <a:gd name="connsiteX55" fmla="*/ 590396 w 793224"/>
                <a:gd name="connsiteY55" fmla="*/ 823498 h 870147"/>
                <a:gd name="connsiteX56" fmla="*/ 605631 w 793224"/>
                <a:gd name="connsiteY56" fmla="*/ 802554 h 870147"/>
                <a:gd name="connsiteX57" fmla="*/ 621820 w 793224"/>
                <a:gd name="connsiteY57" fmla="*/ 788273 h 870147"/>
                <a:gd name="connsiteX58" fmla="*/ 635152 w 793224"/>
                <a:gd name="connsiteY58" fmla="*/ 780657 h 870147"/>
                <a:gd name="connsiteX59" fmla="*/ 658005 w 793224"/>
                <a:gd name="connsiteY59" fmla="*/ 763521 h 870147"/>
                <a:gd name="connsiteX60" fmla="*/ 683716 w 793224"/>
                <a:gd name="connsiteY60" fmla="*/ 741624 h 870147"/>
                <a:gd name="connsiteX61" fmla="*/ 715140 w 793224"/>
                <a:gd name="connsiteY61" fmla="*/ 716872 h 870147"/>
                <a:gd name="connsiteX62" fmla="*/ 744660 w 793224"/>
                <a:gd name="connsiteY62" fmla="*/ 694975 h 870147"/>
                <a:gd name="connsiteX63" fmla="*/ 770371 w 793224"/>
                <a:gd name="connsiteY63" fmla="*/ 674031 h 870147"/>
                <a:gd name="connsiteX64" fmla="*/ 786559 w 793224"/>
                <a:gd name="connsiteY64" fmla="*/ 659751 h 870147"/>
                <a:gd name="connsiteX65" fmla="*/ 793225 w 793224"/>
                <a:gd name="connsiteY65" fmla="*/ 655943 h 870147"/>
                <a:gd name="connsiteX66" fmla="*/ 793225 w 793224"/>
                <a:gd name="connsiteY66" fmla="*/ 652134 h 870147"/>
                <a:gd name="connsiteX67" fmla="*/ 789416 w 793224"/>
                <a:gd name="connsiteY67" fmla="*/ 649278 h 870147"/>
                <a:gd name="connsiteX68" fmla="*/ 786559 w 793224"/>
                <a:gd name="connsiteY68" fmla="*/ 641662 h 870147"/>
                <a:gd name="connsiteX69" fmla="*/ 783702 w 793224"/>
                <a:gd name="connsiteY69" fmla="*/ 631190 h 870147"/>
                <a:gd name="connsiteX70" fmla="*/ 779893 w 793224"/>
                <a:gd name="connsiteY70" fmla="*/ 623574 h 870147"/>
                <a:gd name="connsiteX71" fmla="*/ 779893 w 793224"/>
                <a:gd name="connsiteY71" fmla="*/ 620718 h 870147"/>
                <a:gd name="connsiteX72" fmla="*/ 774180 w 793224"/>
                <a:gd name="connsiteY72" fmla="*/ 613102 h 870147"/>
                <a:gd name="connsiteX73" fmla="*/ 767514 w 793224"/>
                <a:gd name="connsiteY73" fmla="*/ 613102 h 870147"/>
                <a:gd name="connsiteX74" fmla="*/ 747517 w 793224"/>
                <a:gd name="connsiteY74" fmla="*/ 602629 h 870147"/>
                <a:gd name="connsiteX75" fmla="*/ 744660 w 793224"/>
                <a:gd name="connsiteY75" fmla="*/ 602629 h 870147"/>
                <a:gd name="connsiteX76" fmla="*/ 731329 w 793224"/>
                <a:gd name="connsiteY76" fmla="*/ 609294 h 870147"/>
                <a:gd name="connsiteX77" fmla="*/ 718950 w 793224"/>
                <a:gd name="connsiteY77" fmla="*/ 595013 h 870147"/>
                <a:gd name="connsiteX78" fmla="*/ 718950 w 793224"/>
                <a:gd name="connsiteY78" fmla="*/ 570261 h 870147"/>
                <a:gd name="connsiteX79" fmla="*/ 715140 w 793224"/>
                <a:gd name="connsiteY79" fmla="*/ 567405 h 870147"/>
                <a:gd name="connsiteX80" fmla="*/ 712284 w 793224"/>
                <a:gd name="connsiteY80" fmla="*/ 559788 h 870147"/>
                <a:gd name="connsiteX81" fmla="*/ 705618 w 793224"/>
                <a:gd name="connsiteY81" fmla="*/ 553124 h 870147"/>
                <a:gd name="connsiteX82" fmla="*/ 702761 w 793224"/>
                <a:gd name="connsiteY82" fmla="*/ 541700 h 870147"/>
                <a:gd name="connsiteX83" fmla="*/ 696095 w 793224"/>
                <a:gd name="connsiteY83" fmla="*/ 535036 h 870147"/>
                <a:gd name="connsiteX84" fmla="*/ 693239 w 793224"/>
                <a:gd name="connsiteY84" fmla="*/ 527420 h 870147"/>
                <a:gd name="connsiteX85" fmla="*/ 693239 w 793224"/>
                <a:gd name="connsiteY85" fmla="*/ 524564 h 870147"/>
                <a:gd name="connsiteX86" fmla="*/ 696095 w 793224"/>
                <a:gd name="connsiteY86" fmla="*/ 520755 h 870147"/>
                <a:gd name="connsiteX87" fmla="*/ 702761 w 793224"/>
                <a:gd name="connsiteY87" fmla="*/ 520755 h 870147"/>
                <a:gd name="connsiteX88" fmla="*/ 709427 w 793224"/>
                <a:gd name="connsiteY88" fmla="*/ 516947 h 870147"/>
                <a:gd name="connsiteX89" fmla="*/ 712284 w 793224"/>
                <a:gd name="connsiteY89" fmla="*/ 513139 h 870147"/>
                <a:gd name="connsiteX90" fmla="*/ 715140 w 793224"/>
                <a:gd name="connsiteY90" fmla="*/ 506475 h 870147"/>
                <a:gd name="connsiteX91" fmla="*/ 715140 w 793224"/>
                <a:gd name="connsiteY91" fmla="*/ 498859 h 870147"/>
                <a:gd name="connsiteX92" fmla="*/ 712284 w 793224"/>
                <a:gd name="connsiteY92" fmla="*/ 496003 h 870147"/>
                <a:gd name="connsiteX93" fmla="*/ 712284 w 793224"/>
                <a:gd name="connsiteY93" fmla="*/ 492195 h 870147"/>
                <a:gd name="connsiteX94" fmla="*/ 709427 w 793224"/>
                <a:gd name="connsiteY94" fmla="*/ 459826 h 870147"/>
                <a:gd name="connsiteX95" fmla="*/ 715140 w 793224"/>
                <a:gd name="connsiteY95" fmla="*/ 445546 h 870147"/>
                <a:gd name="connsiteX96" fmla="*/ 712284 w 793224"/>
                <a:gd name="connsiteY96" fmla="*/ 435074 h 870147"/>
                <a:gd name="connsiteX97" fmla="*/ 712284 w 793224"/>
                <a:gd name="connsiteY97" fmla="*/ 431265 h 870147"/>
                <a:gd name="connsiteX98" fmla="*/ 715140 w 793224"/>
                <a:gd name="connsiteY98" fmla="*/ 428410 h 870147"/>
                <a:gd name="connsiteX99" fmla="*/ 715140 w 793224"/>
                <a:gd name="connsiteY99" fmla="*/ 410321 h 870147"/>
                <a:gd name="connsiteX100" fmla="*/ 718950 w 793224"/>
                <a:gd name="connsiteY100" fmla="*/ 402705 h 870147"/>
                <a:gd name="connsiteX101" fmla="*/ 718950 w 793224"/>
                <a:gd name="connsiteY101" fmla="*/ 399849 h 870147"/>
                <a:gd name="connsiteX102" fmla="*/ 712284 w 793224"/>
                <a:gd name="connsiteY102" fmla="*/ 385569 h 870147"/>
                <a:gd name="connsiteX103" fmla="*/ 699905 w 793224"/>
                <a:gd name="connsiteY103" fmla="*/ 349392 h 870147"/>
                <a:gd name="connsiteX104" fmla="*/ 693239 w 793224"/>
                <a:gd name="connsiteY104" fmla="*/ 338919 h 870147"/>
                <a:gd name="connsiteX105" fmla="*/ 696095 w 793224"/>
                <a:gd name="connsiteY105" fmla="*/ 335111 h 870147"/>
                <a:gd name="connsiteX106" fmla="*/ 702761 w 793224"/>
                <a:gd name="connsiteY106" fmla="*/ 331303 h 870147"/>
                <a:gd name="connsiteX107" fmla="*/ 696095 w 793224"/>
                <a:gd name="connsiteY107" fmla="*/ 314167 h 870147"/>
                <a:gd name="connsiteX108" fmla="*/ 689429 w 793224"/>
                <a:gd name="connsiteY108" fmla="*/ 285606 h 870147"/>
                <a:gd name="connsiteX109" fmla="*/ 686573 w 793224"/>
                <a:gd name="connsiteY109" fmla="*/ 259902 h 870147"/>
                <a:gd name="connsiteX110" fmla="*/ 683716 w 793224"/>
                <a:gd name="connsiteY110" fmla="*/ 245621 h 870147"/>
                <a:gd name="connsiteX111" fmla="*/ 679907 w 793224"/>
                <a:gd name="connsiteY111" fmla="*/ 242765 h 870147"/>
                <a:gd name="connsiteX112" fmla="*/ 677050 w 793224"/>
                <a:gd name="connsiteY112" fmla="*/ 235149 h 870147"/>
                <a:gd name="connsiteX113" fmla="*/ 663719 w 793224"/>
                <a:gd name="connsiteY113" fmla="*/ 228485 h 870147"/>
                <a:gd name="connsiteX114" fmla="*/ 660862 w 793224"/>
                <a:gd name="connsiteY114" fmla="*/ 224677 h 870147"/>
                <a:gd name="connsiteX115" fmla="*/ 658005 w 793224"/>
                <a:gd name="connsiteY115" fmla="*/ 224677 h 870147"/>
                <a:gd name="connsiteX116" fmla="*/ 658005 w 793224"/>
                <a:gd name="connsiteY116" fmla="*/ 199924 h 870147"/>
                <a:gd name="connsiteX117" fmla="*/ 651339 w 793224"/>
                <a:gd name="connsiteY117" fmla="*/ 192308 h 870147"/>
                <a:gd name="connsiteX118" fmla="*/ 641817 w 793224"/>
                <a:gd name="connsiteY118" fmla="*/ 188500 h 870147"/>
                <a:gd name="connsiteX119" fmla="*/ 635152 w 793224"/>
                <a:gd name="connsiteY119" fmla="*/ 188500 h 870147"/>
                <a:gd name="connsiteX120" fmla="*/ 635152 w 793224"/>
                <a:gd name="connsiteY120" fmla="*/ 171364 h 870147"/>
                <a:gd name="connsiteX121" fmla="*/ 628486 w 793224"/>
                <a:gd name="connsiteY121" fmla="*/ 171364 h 870147"/>
                <a:gd name="connsiteX122" fmla="*/ 628486 w 793224"/>
                <a:gd name="connsiteY122" fmla="*/ 146611 h 870147"/>
                <a:gd name="connsiteX123" fmla="*/ 641817 w 793224"/>
                <a:gd name="connsiteY123" fmla="*/ 132331 h 870147"/>
                <a:gd name="connsiteX124" fmla="*/ 654197 w 793224"/>
                <a:gd name="connsiteY124" fmla="*/ 120907 h 870147"/>
                <a:gd name="connsiteX125" fmla="*/ 654197 w 793224"/>
                <a:gd name="connsiteY125" fmla="*/ 118051 h 870147"/>
                <a:gd name="connsiteX126" fmla="*/ 658005 w 793224"/>
                <a:gd name="connsiteY126" fmla="*/ 114243 h 870147"/>
                <a:gd name="connsiteX127" fmla="*/ 658005 w 793224"/>
                <a:gd name="connsiteY127" fmla="*/ 106626 h 870147"/>
                <a:gd name="connsiteX128" fmla="*/ 660862 w 793224"/>
                <a:gd name="connsiteY128" fmla="*/ 99962 h 870147"/>
                <a:gd name="connsiteX129" fmla="*/ 660862 w 793224"/>
                <a:gd name="connsiteY129" fmla="*/ 75210 h 870147"/>
                <a:gd name="connsiteX130" fmla="*/ 658005 w 793224"/>
                <a:gd name="connsiteY130" fmla="*/ 67593 h 870147"/>
                <a:gd name="connsiteX131" fmla="*/ 658005 w 793224"/>
                <a:gd name="connsiteY131" fmla="*/ 46649 h 870147"/>
                <a:gd name="connsiteX132" fmla="*/ 660862 w 793224"/>
                <a:gd name="connsiteY132" fmla="*/ 39033 h 870147"/>
                <a:gd name="connsiteX133" fmla="*/ 660862 w 793224"/>
                <a:gd name="connsiteY133" fmla="*/ 32369 h 870147"/>
                <a:gd name="connsiteX134" fmla="*/ 651339 w 793224"/>
                <a:gd name="connsiteY134" fmla="*/ 28561 h 870147"/>
                <a:gd name="connsiteX135" fmla="*/ 674194 w 793224"/>
                <a:gd name="connsiteY135" fmla="*/ 18088 h 870147"/>
                <a:gd name="connsiteX136" fmla="*/ 674194 w 793224"/>
                <a:gd name="connsiteY136" fmla="*/ 10472 h 870147"/>
                <a:gd name="connsiteX137" fmla="*/ 667528 w 793224"/>
                <a:gd name="connsiteY137" fmla="*/ 10472 h 870147"/>
                <a:gd name="connsiteX138" fmla="*/ 663719 w 793224"/>
                <a:gd name="connsiteY138" fmla="*/ 7616 h 870147"/>
                <a:gd name="connsiteX139" fmla="*/ 658005 w 793224"/>
                <a:gd name="connsiteY139" fmla="*/ 7616 h 870147"/>
                <a:gd name="connsiteX140" fmla="*/ 647531 w 793224"/>
                <a:gd name="connsiteY140" fmla="*/ 14280 h 870147"/>
                <a:gd name="connsiteX141" fmla="*/ 628486 w 793224"/>
                <a:gd name="connsiteY141" fmla="*/ 3808 h 870147"/>
                <a:gd name="connsiteX142" fmla="*/ 618963 w 793224"/>
                <a:gd name="connsiteY142" fmla="*/ 3808 h 870147"/>
                <a:gd name="connsiteX143" fmla="*/ 618963 w 793224"/>
                <a:gd name="connsiteY143" fmla="*/ 10472 h 870147"/>
                <a:gd name="connsiteX144" fmla="*/ 599918 w 793224"/>
                <a:gd name="connsiteY144" fmla="*/ 10472 h 870147"/>
                <a:gd name="connsiteX145" fmla="*/ 586586 w 793224"/>
                <a:gd name="connsiteY145" fmla="*/ 0 h 870147"/>
                <a:gd name="connsiteX146" fmla="*/ 583730 w 793224"/>
                <a:gd name="connsiteY146" fmla="*/ 18088 h 870147"/>
                <a:gd name="connsiteX147" fmla="*/ 567541 w 793224"/>
                <a:gd name="connsiteY147" fmla="*/ 10472 h 870147"/>
                <a:gd name="connsiteX148" fmla="*/ 551353 w 793224"/>
                <a:gd name="connsiteY148" fmla="*/ 24752 h 870147"/>
                <a:gd name="connsiteX149" fmla="*/ 538022 w 793224"/>
                <a:gd name="connsiteY149" fmla="*/ 18088 h 870147"/>
                <a:gd name="connsiteX150" fmla="*/ 528499 w 793224"/>
                <a:gd name="connsiteY150" fmla="*/ 18088 h 870147"/>
                <a:gd name="connsiteX151" fmla="*/ 518977 w 793224"/>
                <a:gd name="connsiteY151" fmla="*/ 14280 h 870147"/>
                <a:gd name="connsiteX152" fmla="*/ 509454 w 793224"/>
                <a:gd name="connsiteY152" fmla="*/ 14280 h 870147"/>
                <a:gd name="connsiteX153" fmla="*/ 496123 w 793224"/>
                <a:gd name="connsiteY153" fmla="*/ 18088 h 870147"/>
                <a:gd name="connsiteX154" fmla="*/ 486600 w 793224"/>
                <a:gd name="connsiteY154" fmla="*/ 18088 h 870147"/>
                <a:gd name="connsiteX155" fmla="*/ 483743 w 793224"/>
                <a:gd name="connsiteY155" fmla="*/ 21896 h 870147"/>
                <a:gd name="connsiteX156" fmla="*/ 477078 w 793224"/>
                <a:gd name="connsiteY156" fmla="*/ 21896 h 870147"/>
                <a:gd name="connsiteX157" fmla="*/ 470412 w 793224"/>
                <a:gd name="connsiteY157" fmla="*/ 24752 h 870147"/>
                <a:gd name="connsiteX158" fmla="*/ 438035 w 793224"/>
                <a:gd name="connsiteY158" fmla="*/ 24752 h 870147"/>
                <a:gd name="connsiteX159" fmla="*/ 435179 w 793224"/>
                <a:gd name="connsiteY159" fmla="*/ 28561 h 870147"/>
                <a:gd name="connsiteX160" fmla="*/ 402802 w 793224"/>
                <a:gd name="connsiteY160" fmla="*/ 28561 h 870147"/>
                <a:gd name="connsiteX161" fmla="*/ 399945 w 793224"/>
                <a:gd name="connsiteY161" fmla="*/ 32369 h 870147"/>
                <a:gd name="connsiteX162" fmla="*/ 390423 w 793224"/>
                <a:gd name="connsiteY162" fmla="*/ 32369 h 870147"/>
                <a:gd name="connsiteX163" fmla="*/ 383757 w 793224"/>
                <a:gd name="connsiteY163" fmla="*/ 35225 h 870147"/>
                <a:gd name="connsiteX164" fmla="*/ 374235 w 793224"/>
                <a:gd name="connsiteY164" fmla="*/ 39033 h 870147"/>
                <a:gd name="connsiteX165" fmla="*/ 367569 w 793224"/>
                <a:gd name="connsiteY165" fmla="*/ 46649 h 870147"/>
                <a:gd name="connsiteX166" fmla="*/ 364712 w 793224"/>
                <a:gd name="connsiteY166" fmla="*/ 53313 h 870147"/>
                <a:gd name="connsiteX167" fmla="*/ 358046 w 793224"/>
                <a:gd name="connsiteY167" fmla="*/ 60929 h 870147"/>
                <a:gd name="connsiteX168" fmla="*/ 358046 w 793224"/>
                <a:gd name="connsiteY168" fmla="*/ 63785 h 870147"/>
                <a:gd name="connsiteX169" fmla="*/ 341858 w 793224"/>
                <a:gd name="connsiteY169" fmla="*/ 63785 h 870147"/>
                <a:gd name="connsiteX170" fmla="*/ 335192 w 793224"/>
                <a:gd name="connsiteY170" fmla="*/ 67593 h 870147"/>
                <a:gd name="connsiteX171" fmla="*/ 325670 w 793224"/>
                <a:gd name="connsiteY171" fmla="*/ 67593 h 870147"/>
                <a:gd name="connsiteX172" fmla="*/ 319004 w 793224"/>
                <a:gd name="connsiteY172" fmla="*/ 71402 h 870147"/>
                <a:gd name="connsiteX173" fmla="*/ 316147 w 793224"/>
                <a:gd name="connsiteY173" fmla="*/ 75210 h 870147"/>
                <a:gd name="connsiteX174" fmla="*/ 316147 w 793224"/>
                <a:gd name="connsiteY174" fmla="*/ 78066 h 870147"/>
                <a:gd name="connsiteX175" fmla="*/ 299959 w 793224"/>
                <a:gd name="connsiteY175" fmla="*/ 96154 h 870147"/>
                <a:gd name="connsiteX176" fmla="*/ 293293 w 793224"/>
                <a:gd name="connsiteY176" fmla="*/ 99962 h 870147"/>
                <a:gd name="connsiteX177" fmla="*/ 280914 w 793224"/>
                <a:gd name="connsiteY177" fmla="*/ 99962 h 870147"/>
                <a:gd name="connsiteX178" fmla="*/ 283771 w 793224"/>
                <a:gd name="connsiteY178" fmla="*/ 103770 h 870147"/>
                <a:gd name="connsiteX179" fmla="*/ 286627 w 793224"/>
                <a:gd name="connsiteY179" fmla="*/ 110434 h 870147"/>
                <a:gd name="connsiteX180" fmla="*/ 293293 w 793224"/>
                <a:gd name="connsiteY180" fmla="*/ 114243 h 870147"/>
                <a:gd name="connsiteX181" fmla="*/ 290437 w 793224"/>
                <a:gd name="connsiteY181" fmla="*/ 118051 h 870147"/>
                <a:gd name="connsiteX182" fmla="*/ 290437 w 793224"/>
                <a:gd name="connsiteY182" fmla="*/ 124715 h 870147"/>
                <a:gd name="connsiteX183" fmla="*/ 296150 w 793224"/>
                <a:gd name="connsiteY183" fmla="*/ 124715 h 870147"/>
                <a:gd name="connsiteX184" fmla="*/ 293293 w 793224"/>
                <a:gd name="connsiteY184" fmla="*/ 163748 h 870147"/>
                <a:gd name="connsiteX185" fmla="*/ 299959 w 793224"/>
                <a:gd name="connsiteY185" fmla="*/ 174220 h 870147"/>
                <a:gd name="connsiteX186" fmla="*/ 293293 w 793224"/>
                <a:gd name="connsiteY186" fmla="*/ 192308 h 870147"/>
                <a:gd name="connsiteX187" fmla="*/ 302816 w 793224"/>
                <a:gd name="connsiteY187" fmla="*/ 192308 h 870147"/>
                <a:gd name="connsiteX188" fmla="*/ 302816 w 793224"/>
                <a:gd name="connsiteY188" fmla="*/ 210397 h 870147"/>
                <a:gd name="connsiteX189" fmla="*/ 316147 w 793224"/>
                <a:gd name="connsiteY189" fmla="*/ 220869 h 870147"/>
                <a:gd name="connsiteX190" fmla="*/ 306625 w 793224"/>
                <a:gd name="connsiteY190" fmla="*/ 231341 h 870147"/>
                <a:gd name="connsiteX191" fmla="*/ 306625 w 793224"/>
                <a:gd name="connsiteY191" fmla="*/ 238957 h 870147"/>
                <a:gd name="connsiteX192" fmla="*/ 277105 w 793224"/>
                <a:gd name="connsiteY192" fmla="*/ 242765 h 870147"/>
                <a:gd name="connsiteX193" fmla="*/ 270439 w 793224"/>
                <a:gd name="connsiteY193" fmla="*/ 238957 h 870147"/>
                <a:gd name="connsiteX194" fmla="*/ 260916 w 793224"/>
                <a:gd name="connsiteY194" fmla="*/ 238957 h 870147"/>
                <a:gd name="connsiteX195" fmla="*/ 260916 w 793224"/>
                <a:gd name="connsiteY195" fmla="*/ 242765 h 870147"/>
                <a:gd name="connsiteX196" fmla="*/ 258060 w 793224"/>
                <a:gd name="connsiteY196" fmla="*/ 245621 h 870147"/>
                <a:gd name="connsiteX197" fmla="*/ 255203 w 793224"/>
                <a:gd name="connsiteY197" fmla="*/ 242765 h 870147"/>
                <a:gd name="connsiteX198" fmla="*/ 248537 w 793224"/>
                <a:gd name="connsiteY198" fmla="*/ 242765 h 870147"/>
                <a:gd name="connsiteX199" fmla="*/ 248537 w 793224"/>
                <a:gd name="connsiteY199" fmla="*/ 245621 h 870147"/>
                <a:gd name="connsiteX200" fmla="*/ 244729 w 793224"/>
                <a:gd name="connsiteY200" fmla="*/ 249430 h 870147"/>
                <a:gd name="connsiteX201" fmla="*/ 244729 w 793224"/>
                <a:gd name="connsiteY201" fmla="*/ 257046 h 870147"/>
                <a:gd name="connsiteX202" fmla="*/ 232349 w 793224"/>
                <a:gd name="connsiteY202" fmla="*/ 257046 h 870147"/>
                <a:gd name="connsiteX203" fmla="*/ 225684 w 793224"/>
                <a:gd name="connsiteY203" fmla="*/ 259902 h 870147"/>
                <a:gd name="connsiteX204" fmla="*/ 212352 w 793224"/>
                <a:gd name="connsiteY204" fmla="*/ 259902 h 870147"/>
                <a:gd name="connsiteX205" fmla="*/ 209495 w 793224"/>
                <a:gd name="connsiteY205" fmla="*/ 263710 h 870147"/>
                <a:gd name="connsiteX206" fmla="*/ 209495 w 793224"/>
                <a:gd name="connsiteY206" fmla="*/ 271326 h 870147"/>
                <a:gd name="connsiteX207" fmla="*/ 212352 w 793224"/>
                <a:gd name="connsiteY207" fmla="*/ 274182 h 870147"/>
                <a:gd name="connsiteX208" fmla="*/ 216161 w 793224"/>
                <a:gd name="connsiteY208" fmla="*/ 281798 h 870147"/>
                <a:gd name="connsiteX209" fmla="*/ 222826 w 793224"/>
                <a:gd name="connsiteY209" fmla="*/ 292270 h 870147"/>
                <a:gd name="connsiteX210" fmla="*/ 209495 w 793224"/>
                <a:gd name="connsiteY210" fmla="*/ 299887 h 870147"/>
                <a:gd name="connsiteX211" fmla="*/ 209495 w 793224"/>
                <a:gd name="connsiteY211" fmla="*/ 302743 h 870147"/>
                <a:gd name="connsiteX212" fmla="*/ 202829 w 793224"/>
                <a:gd name="connsiteY212" fmla="*/ 310359 h 870147"/>
                <a:gd name="connsiteX213" fmla="*/ 196163 w 793224"/>
                <a:gd name="connsiteY213" fmla="*/ 314167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793224" h="870147">
                  <a:moveTo>
                    <a:pt x="193307" y="317023"/>
                  </a:moveTo>
                  <a:lnTo>
                    <a:pt x="170453" y="317023"/>
                  </a:lnTo>
                  <a:lnTo>
                    <a:pt x="167596" y="324639"/>
                  </a:lnTo>
                  <a:lnTo>
                    <a:pt x="164739" y="328447"/>
                  </a:lnTo>
                  <a:lnTo>
                    <a:pt x="158073" y="342728"/>
                  </a:lnTo>
                  <a:lnTo>
                    <a:pt x="151408" y="349392"/>
                  </a:lnTo>
                  <a:lnTo>
                    <a:pt x="139028" y="349392"/>
                  </a:lnTo>
                  <a:lnTo>
                    <a:pt x="132363" y="345584"/>
                  </a:lnTo>
                  <a:lnTo>
                    <a:pt x="125697" y="345584"/>
                  </a:lnTo>
                  <a:lnTo>
                    <a:pt x="122840" y="353200"/>
                  </a:lnTo>
                  <a:lnTo>
                    <a:pt x="109509" y="357008"/>
                  </a:lnTo>
                  <a:lnTo>
                    <a:pt x="109509" y="359864"/>
                  </a:lnTo>
                  <a:lnTo>
                    <a:pt x="106652" y="367480"/>
                  </a:lnTo>
                  <a:lnTo>
                    <a:pt x="99986" y="367480"/>
                  </a:lnTo>
                  <a:lnTo>
                    <a:pt x="97130" y="363672"/>
                  </a:lnTo>
                  <a:lnTo>
                    <a:pt x="90464" y="359864"/>
                  </a:lnTo>
                  <a:lnTo>
                    <a:pt x="74275" y="371288"/>
                  </a:lnTo>
                  <a:lnTo>
                    <a:pt x="64753" y="371288"/>
                  </a:lnTo>
                  <a:lnTo>
                    <a:pt x="64753" y="374144"/>
                  </a:lnTo>
                  <a:lnTo>
                    <a:pt x="48565" y="392233"/>
                  </a:lnTo>
                  <a:lnTo>
                    <a:pt x="41899" y="396041"/>
                  </a:lnTo>
                  <a:lnTo>
                    <a:pt x="39042" y="399849"/>
                  </a:lnTo>
                  <a:lnTo>
                    <a:pt x="32376" y="402705"/>
                  </a:lnTo>
                  <a:lnTo>
                    <a:pt x="28568" y="420793"/>
                  </a:lnTo>
                  <a:lnTo>
                    <a:pt x="28568" y="456018"/>
                  </a:lnTo>
                  <a:lnTo>
                    <a:pt x="0" y="456018"/>
                  </a:lnTo>
                  <a:lnTo>
                    <a:pt x="28568" y="456018"/>
                  </a:lnTo>
                  <a:lnTo>
                    <a:pt x="28568" y="477915"/>
                  </a:lnTo>
                  <a:lnTo>
                    <a:pt x="167596" y="584541"/>
                  </a:lnTo>
                  <a:lnTo>
                    <a:pt x="386614" y="770185"/>
                  </a:lnTo>
                  <a:lnTo>
                    <a:pt x="386614" y="784465"/>
                  </a:lnTo>
                  <a:lnTo>
                    <a:pt x="399945" y="784465"/>
                  </a:lnTo>
                  <a:lnTo>
                    <a:pt x="402802" y="788273"/>
                  </a:lnTo>
                  <a:lnTo>
                    <a:pt x="402802" y="798746"/>
                  </a:lnTo>
                  <a:lnTo>
                    <a:pt x="409468" y="806362"/>
                  </a:lnTo>
                  <a:lnTo>
                    <a:pt x="428513" y="806362"/>
                  </a:lnTo>
                  <a:lnTo>
                    <a:pt x="432322" y="823498"/>
                  </a:lnTo>
                  <a:lnTo>
                    <a:pt x="435179" y="823498"/>
                  </a:lnTo>
                  <a:lnTo>
                    <a:pt x="438035" y="819690"/>
                  </a:lnTo>
                  <a:lnTo>
                    <a:pt x="454224" y="819690"/>
                  </a:lnTo>
                  <a:lnTo>
                    <a:pt x="460889" y="823498"/>
                  </a:lnTo>
                  <a:lnTo>
                    <a:pt x="467555" y="837779"/>
                  </a:lnTo>
                  <a:lnTo>
                    <a:pt x="467555" y="848251"/>
                  </a:lnTo>
                  <a:lnTo>
                    <a:pt x="458033" y="859675"/>
                  </a:lnTo>
                  <a:lnTo>
                    <a:pt x="458033" y="863483"/>
                  </a:lnTo>
                  <a:lnTo>
                    <a:pt x="460889" y="866339"/>
                  </a:lnTo>
                  <a:lnTo>
                    <a:pt x="467555" y="870147"/>
                  </a:lnTo>
                  <a:lnTo>
                    <a:pt x="483743" y="870147"/>
                  </a:lnTo>
                  <a:lnTo>
                    <a:pt x="486600" y="866339"/>
                  </a:lnTo>
                  <a:lnTo>
                    <a:pt x="496123" y="866339"/>
                  </a:lnTo>
                  <a:lnTo>
                    <a:pt x="512311" y="863483"/>
                  </a:lnTo>
                  <a:lnTo>
                    <a:pt x="528499" y="855867"/>
                  </a:lnTo>
                  <a:lnTo>
                    <a:pt x="548496" y="852059"/>
                  </a:lnTo>
                  <a:lnTo>
                    <a:pt x="558019" y="852059"/>
                  </a:lnTo>
                  <a:lnTo>
                    <a:pt x="570398" y="841587"/>
                  </a:lnTo>
                  <a:lnTo>
                    <a:pt x="590396" y="823498"/>
                  </a:lnTo>
                  <a:lnTo>
                    <a:pt x="605631" y="802554"/>
                  </a:lnTo>
                  <a:lnTo>
                    <a:pt x="621820" y="788273"/>
                  </a:lnTo>
                  <a:lnTo>
                    <a:pt x="635152" y="780657"/>
                  </a:lnTo>
                  <a:lnTo>
                    <a:pt x="658005" y="763521"/>
                  </a:lnTo>
                  <a:lnTo>
                    <a:pt x="683716" y="741624"/>
                  </a:lnTo>
                  <a:lnTo>
                    <a:pt x="715140" y="716872"/>
                  </a:lnTo>
                  <a:lnTo>
                    <a:pt x="744660" y="694975"/>
                  </a:lnTo>
                  <a:lnTo>
                    <a:pt x="770371" y="674031"/>
                  </a:lnTo>
                  <a:lnTo>
                    <a:pt x="786559" y="659751"/>
                  </a:lnTo>
                  <a:lnTo>
                    <a:pt x="793225" y="655943"/>
                  </a:lnTo>
                  <a:lnTo>
                    <a:pt x="793225" y="652134"/>
                  </a:lnTo>
                  <a:lnTo>
                    <a:pt x="789416" y="649278"/>
                  </a:lnTo>
                  <a:lnTo>
                    <a:pt x="786559" y="641662"/>
                  </a:lnTo>
                  <a:lnTo>
                    <a:pt x="783702" y="631190"/>
                  </a:lnTo>
                  <a:lnTo>
                    <a:pt x="779893" y="623574"/>
                  </a:lnTo>
                  <a:lnTo>
                    <a:pt x="779893" y="620718"/>
                  </a:lnTo>
                  <a:lnTo>
                    <a:pt x="774180" y="613102"/>
                  </a:lnTo>
                  <a:lnTo>
                    <a:pt x="767514" y="613102"/>
                  </a:lnTo>
                  <a:lnTo>
                    <a:pt x="747517" y="602629"/>
                  </a:lnTo>
                  <a:lnTo>
                    <a:pt x="744660" y="602629"/>
                  </a:lnTo>
                  <a:lnTo>
                    <a:pt x="731329" y="609294"/>
                  </a:lnTo>
                  <a:lnTo>
                    <a:pt x="718950" y="595013"/>
                  </a:lnTo>
                  <a:lnTo>
                    <a:pt x="718950" y="570261"/>
                  </a:lnTo>
                  <a:lnTo>
                    <a:pt x="715140" y="567405"/>
                  </a:lnTo>
                  <a:lnTo>
                    <a:pt x="712284" y="559788"/>
                  </a:lnTo>
                  <a:lnTo>
                    <a:pt x="705618" y="553124"/>
                  </a:lnTo>
                  <a:lnTo>
                    <a:pt x="702761" y="541700"/>
                  </a:lnTo>
                  <a:lnTo>
                    <a:pt x="696095" y="535036"/>
                  </a:lnTo>
                  <a:lnTo>
                    <a:pt x="693239" y="527420"/>
                  </a:lnTo>
                  <a:lnTo>
                    <a:pt x="693239" y="524564"/>
                  </a:lnTo>
                  <a:lnTo>
                    <a:pt x="696095" y="520755"/>
                  </a:lnTo>
                  <a:lnTo>
                    <a:pt x="702761" y="520755"/>
                  </a:lnTo>
                  <a:lnTo>
                    <a:pt x="709427" y="516947"/>
                  </a:lnTo>
                  <a:lnTo>
                    <a:pt x="712284" y="513139"/>
                  </a:lnTo>
                  <a:lnTo>
                    <a:pt x="715140" y="506475"/>
                  </a:lnTo>
                  <a:lnTo>
                    <a:pt x="715140" y="498859"/>
                  </a:lnTo>
                  <a:lnTo>
                    <a:pt x="712284" y="496003"/>
                  </a:lnTo>
                  <a:lnTo>
                    <a:pt x="712284" y="492195"/>
                  </a:lnTo>
                  <a:lnTo>
                    <a:pt x="709427" y="459826"/>
                  </a:lnTo>
                  <a:lnTo>
                    <a:pt x="715140" y="445546"/>
                  </a:lnTo>
                  <a:lnTo>
                    <a:pt x="712284" y="435074"/>
                  </a:lnTo>
                  <a:lnTo>
                    <a:pt x="712284" y="431265"/>
                  </a:lnTo>
                  <a:lnTo>
                    <a:pt x="715140" y="428410"/>
                  </a:lnTo>
                  <a:lnTo>
                    <a:pt x="715140" y="410321"/>
                  </a:lnTo>
                  <a:lnTo>
                    <a:pt x="718950" y="402705"/>
                  </a:lnTo>
                  <a:lnTo>
                    <a:pt x="718950" y="399849"/>
                  </a:lnTo>
                  <a:lnTo>
                    <a:pt x="712284" y="385569"/>
                  </a:lnTo>
                  <a:lnTo>
                    <a:pt x="699905" y="349392"/>
                  </a:lnTo>
                  <a:lnTo>
                    <a:pt x="693239" y="338919"/>
                  </a:lnTo>
                  <a:lnTo>
                    <a:pt x="696095" y="335111"/>
                  </a:lnTo>
                  <a:lnTo>
                    <a:pt x="702761" y="331303"/>
                  </a:lnTo>
                  <a:lnTo>
                    <a:pt x="696095" y="314167"/>
                  </a:lnTo>
                  <a:lnTo>
                    <a:pt x="689429" y="285606"/>
                  </a:lnTo>
                  <a:lnTo>
                    <a:pt x="686573" y="259902"/>
                  </a:lnTo>
                  <a:lnTo>
                    <a:pt x="683716" y="245621"/>
                  </a:lnTo>
                  <a:lnTo>
                    <a:pt x="679907" y="242765"/>
                  </a:lnTo>
                  <a:lnTo>
                    <a:pt x="677050" y="235149"/>
                  </a:lnTo>
                  <a:lnTo>
                    <a:pt x="663719" y="228485"/>
                  </a:lnTo>
                  <a:lnTo>
                    <a:pt x="660862" y="224677"/>
                  </a:lnTo>
                  <a:lnTo>
                    <a:pt x="658005" y="224677"/>
                  </a:lnTo>
                  <a:lnTo>
                    <a:pt x="658005" y="199924"/>
                  </a:lnTo>
                  <a:lnTo>
                    <a:pt x="651339" y="192308"/>
                  </a:lnTo>
                  <a:lnTo>
                    <a:pt x="641817" y="188500"/>
                  </a:lnTo>
                  <a:lnTo>
                    <a:pt x="635152" y="188500"/>
                  </a:lnTo>
                  <a:lnTo>
                    <a:pt x="635152" y="171364"/>
                  </a:lnTo>
                  <a:lnTo>
                    <a:pt x="628486" y="171364"/>
                  </a:lnTo>
                  <a:lnTo>
                    <a:pt x="628486" y="146611"/>
                  </a:lnTo>
                  <a:lnTo>
                    <a:pt x="641817" y="132331"/>
                  </a:lnTo>
                  <a:lnTo>
                    <a:pt x="654197" y="120907"/>
                  </a:lnTo>
                  <a:lnTo>
                    <a:pt x="654197" y="118051"/>
                  </a:lnTo>
                  <a:lnTo>
                    <a:pt x="658005" y="114243"/>
                  </a:lnTo>
                  <a:lnTo>
                    <a:pt x="658005" y="106626"/>
                  </a:lnTo>
                  <a:lnTo>
                    <a:pt x="660862" y="99962"/>
                  </a:lnTo>
                  <a:lnTo>
                    <a:pt x="660862" y="75210"/>
                  </a:lnTo>
                  <a:lnTo>
                    <a:pt x="658005" y="67593"/>
                  </a:lnTo>
                  <a:lnTo>
                    <a:pt x="658005" y="46649"/>
                  </a:lnTo>
                  <a:lnTo>
                    <a:pt x="660862" y="39033"/>
                  </a:lnTo>
                  <a:lnTo>
                    <a:pt x="660862" y="32369"/>
                  </a:lnTo>
                  <a:lnTo>
                    <a:pt x="651339" y="28561"/>
                  </a:lnTo>
                  <a:lnTo>
                    <a:pt x="674194" y="18088"/>
                  </a:lnTo>
                  <a:lnTo>
                    <a:pt x="674194" y="10472"/>
                  </a:lnTo>
                  <a:lnTo>
                    <a:pt x="667528" y="10472"/>
                  </a:lnTo>
                  <a:lnTo>
                    <a:pt x="663719" y="7616"/>
                  </a:lnTo>
                  <a:lnTo>
                    <a:pt x="658005" y="7616"/>
                  </a:lnTo>
                  <a:lnTo>
                    <a:pt x="647531" y="14280"/>
                  </a:lnTo>
                  <a:lnTo>
                    <a:pt x="628486" y="3808"/>
                  </a:lnTo>
                  <a:lnTo>
                    <a:pt x="618963" y="3808"/>
                  </a:lnTo>
                  <a:lnTo>
                    <a:pt x="618963" y="10472"/>
                  </a:lnTo>
                  <a:lnTo>
                    <a:pt x="599918" y="10472"/>
                  </a:lnTo>
                  <a:lnTo>
                    <a:pt x="586586" y="0"/>
                  </a:lnTo>
                  <a:lnTo>
                    <a:pt x="583730" y="18088"/>
                  </a:lnTo>
                  <a:lnTo>
                    <a:pt x="567541" y="10472"/>
                  </a:lnTo>
                  <a:lnTo>
                    <a:pt x="551353" y="24752"/>
                  </a:lnTo>
                  <a:lnTo>
                    <a:pt x="538022" y="18088"/>
                  </a:lnTo>
                  <a:lnTo>
                    <a:pt x="528499" y="18088"/>
                  </a:lnTo>
                  <a:lnTo>
                    <a:pt x="518977" y="14280"/>
                  </a:lnTo>
                  <a:lnTo>
                    <a:pt x="509454" y="14280"/>
                  </a:lnTo>
                  <a:lnTo>
                    <a:pt x="496123" y="18088"/>
                  </a:lnTo>
                  <a:lnTo>
                    <a:pt x="486600" y="18088"/>
                  </a:lnTo>
                  <a:lnTo>
                    <a:pt x="483743" y="21896"/>
                  </a:lnTo>
                  <a:lnTo>
                    <a:pt x="477078" y="21896"/>
                  </a:lnTo>
                  <a:lnTo>
                    <a:pt x="470412" y="24752"/>
                  </a:lnTo>
                  <a:lnTo>
                    <a:pt x="438035" y="24752"/>
                  </a:lnTo>
                  <a:lnTo>
                    <a:pt x="435179" y="28561"/>
                  </a:lnTo>
                  <a:lnTo>
                    <a:pt x="402802" y="28561"/>
                  </a:lnTo>
                  <a:lnTo>
                    <a:pt x="399945" y="32369"/>
                  </a:lnTo>
                  <a:lnTo>
                    <a:pt x="390423" y="32369"/>
                  </a:lnTo>
                  <a:lnTo>
                    <a:pt x="383757" y="35225"/>
                  </a:lnTo>
                  <a:lnTo>
                    <a:pt x="374235" y="39033"/>
                  </a:lnTo>
                  <a:lnTo>
                    <a:pt x="367569" y="46649"/>
                  </a:lnTo>
                  <a:lnTo>
                    <a:pt x="364712" y="53313"/>
                  </a:lnTo>
                  <a:lnTo>
                    <a:pt x="358046" y="60929"/>
                  </a:lnTo>
                  <a:lnTo>
                    <a:pt x="358046" y="63785"/>
                  </a:lnTo>
                  <a:lnTo>
                    <a:pt x="341858" y="63785"/>
                  </a:lnTo>
                  <a:lnTo>
                    <a:pt x="335192" y="67593"/>
                  </a:lnTo>
                  <a:lnTo>
                    <a:pt x="325670" y="67593"/>
                  </a:lnTo>
                  <a:lnTo>
                    <a:pt x="319004" y="71402"/>
                  </a:lnTo>
                  <a:lnTo>
                    <a:pt x="316147" y="75210"/>
                  </a:lnTo>
                  <a:lnTo>
                    <a:pt x="316147" y="78066"/>
                  </a:lnTo>
                  <a:lnTo>
                    <a:pt x="299959" y="96154"/>
                  </a:lnTo>
                  <a:lnTo>
                    <a:pt x="293293" y="99962"/>
                  </a:lnTo>
                  <a:lnTo>
                    <a:pt x="280914" y="99962"/>
                  </a:lnTo>
                  <a:lnTo>
                    <a:pt x="283771" y="103770"/>
                  </a:lnTo>
                  <a:lnTo>
                    <a:pt x="286627" y="110434"/>
                  </a:lnTo>
                  <a:lnTo>
                    <a:pt x="293293" y="114243"/>
                  </a:lnTo>
                  <a:lnTo>
                    <a:pt x="290437" y="118051"/>
                  </a:lnTo>
                  <a:lnTo>
                    <a:pt x="290437" y="124715"/>
                  </a:lnTo>
                  <a:lnTo>
                    <a:pt x="296150" y="124715"/>
                  </a:lnTo>
                  <a:lnTo>
                    <a:pt x="293293" y="163748"/>
                  </a:lnTo>
                  <a:lnTo>
                    <a:pt x="299959" y="174220"/>
                  </a:lnTo>
                  <a:lnTo>
                    <a:pt x="293293" y="192308"/>
                  </a:lnTo>
                  <a:lnTo>
                    <a:pt x="302816" y="192308"/>
                  </a:lnTo>
                  <a:lnTo>
                    <a:pt x="302816" y="210397"/>
                  </a:lnTo>
                  <a:lnTo>
                    <a:pt x="316147" y="220869"/>
                  </a:lnTo>
                  <a:lnTo>
                    <a:pt x="306625" y="231341"/>
                  </a:lnTo>
                  <a:lnTo>
                    <a:pt x="306625" y="238957"/>
                  </a:lnTo>
                  <a:lnTo>
                    <a:pt x="277105" y="242765"/>
                  </a:lnTo>
                  <a:lnTo>
                    <a:pt x="270439" y="238957"/>
                  </a:lnTo>
                  <a:lnTo>
                    <a:pt x="260916" y="238957"/>
                  </a:lnTo>
                  <a:lnTo>
                    <a:pt x="260916" y="242765"/>
                  </a:lnTo>
                  <a:lnTo>
                    <a:pt x="258060" y="245621"/>
                  </a:lnTo>
                  <a:lnTo>
                    <a:pt x="255203" y="242765"/>
                  </a:lnTo>
                  <a:lnTo>
                    <a:pt x="248537" y="242765"/>
                  </a:lnTo>
                  <a:lnTo>
                    <a:pt x="248537" y="245621"/>
                  </a:lnTo>
                  <a:lnTo>
                    <a:pt x="244729" y="249430"/>
                  </a:lnTo>
                  <a:lnTo>
                    <a:pt x="244729" y="257046"/>
                  </a:lnTo>
                  <a:lnTo>
                    <a:pt x="232349" y="257046"/>
                  </a:lnTo>
                  <a:lnTo>
                    <a:pt x="225684" y="259902"/>
                  </a:lnTo>
                  <a:lnTo>
                    <a:pt x="212352" y="259902"/>
                  </a:lnTo>
                  <a:lnTo>
                    <a:pt x="209495" y="263710"/>
                  </a:lnTo>
                  <a:lnTo>
                    <a:pt x="209495" y="271326"/>
                  </a:lnTo>
                  <a:lnTo>
                    <a:pt x="212352" y="274182"/>
                  </a:lnTo>
                  <a:lnTo>
                    <a:pt x="216161" y="281798"/>
                  </a:lnTo>
                  <a:lnTo>
                    <a:pt x="222826" y="292270"/>
                  </a:lnTo>
                  <a:lnTo>
                    <a:pt x="209495" y="299887"/>
                  </a:lnTo>
                  <a:lnTo>
                    <a:pt x="209495" y="302743"/>
                  </a:lnTo>
                  <a:lnTo>
                    <a:pt x="202829" y="310359"/>
                  </a:lnTo>
                  <a:lnTo>
                    <a:pt x="196163" y="314167"/>
                  </a:lnTo>
                  <a:close/>
                </a:path>
              </a:pathLst>
            </a:custGeom>
            <a:noFill/>
            <a:ln w="2379" cap="flat">
              <a:solidFill>
                <a:srgbClr val="FFFFFF"/>
              </a:solidFill>
              <a:prstDash val="solid"/>
              <a:round/>
            </a:ln>
          </p:spPr>
          <p:txBody>
            <a:bodyPr rtlCol="0" anchor="ctr"/>
            <a:lstStyle/>
            <a:p>
              <a:endParaRPr lang="en-US" noProof="0" dirty="0"/>
            </a:p>
          </p:txBody>
        </p:sp>
        <p:sp>
          <p:nvSpPr>
            <p:cNvPr id="6551" name="Serbest Form 6550">
              <a:extLst>
                <a:ext uri="{FF2B5EF4-FFF2-40B4-BE49-F238E27FC236}">
                  <a16:creationId xmlns:a16="http://schemas.microsoft.com/office/drawing/2014/main" id="{61C9B0B7-B921-5A45-AF2C-BEADE32DAF61}"/>
                </a:ext>
              </a:extLst>
            </p:cNvPr>
            <p:cNvSpPr/>
            <p:nvPr/>
          </p:nvSpPr>
          <p:spPr>
            <a:xfrm>
              <a:off x="6328349" y="1955271"/>
              <a:ext cx="77132" cy="154227"/>
            </a:xfrm>
            <a:custGeom>
              <a:avLst/>
              <a:gdLst>
                <a:gd name="connsiteX0" fmla="*/ 51421 w 77132"/>
                <a:gd name="connsiteY0" fmla="*/ 132331 h 154227"/>
                <a:gd name="connsiteX1" fmla="*/ 51421 w 77132"/>
                <a:gd name="connsiteY1" fmla="*/ 128523 h 154227"/>
                <a:gd name="connsiteX2" fmla="*/ 58087 w 77132"/>
                <a:gd name="connsiteY2" fmla="*/ 128523 h 154227"/>
                <a:gd name="connsiteX3" fmla="*/ 64753 w 77132"/>
                <a:gd name="connsiteY3" fmla="*/ 124715 h 154227"/>
                <a:gd name="connsiteX4" fmla="*/ 64753 w 77132"/>
                <a:gd name="connsiteY4" fmla="*/ 109482 h 154227"/>
                <a:gd name="connsiteX5" fmla="*/ 74275 w 77132"/>
                <a:gd name="connsiteY5" fmla="*/ 109482 h 154227"/>
                <a:gd name="connsiteX6" fmla="*/ 77132 w 77132"/>
                <a:gd name="connsiteY6" fmla="*/ 105674 h 154227"/>
                <a:gd name="connsiteX7" fmla="*/ 77132 w 77132"/>
                <a:gd name="connsiteY7" fmla="*/ 86634 h 154227"/>
                <a:gd name="connsiteX8" fmla="*/ 64753 w 77132"/>
                <a:gd name="connsiteY8" fmla="*/ 90442 h 154227"/>
                <a:gd name="connsiteX9" fmla="*/ 64753 w 77132"/>
                <a:gd name="connsiteY9" fmla="*/ 79018 h 154227"/>
                <a:gd name="connsiteX10" fmla="*/ 60944 w 77132"/>
                <a:gd name="connsiteY10" fmla="*/ 79018 h 154227"/>
                <a:gd name="connsiteX11" fmla="*/ 58087 w 77132"/>
                <a:gd name="connsiteY11" fmla="*/ 75210 h 154227"/>
                <a:gd name="connsiteX12" fmla="*/ 58087 w 77132"/>
                <a:gd name="connsiteY12" fmla="*/ 59977 h 154227"/>
                <a:gd name="connsiteX13" fmla="*/ 54278 w 77132"/>
                <a:gd name="connsiteY13" fmla="*/ 52361 h 154227"/>
                <a:gd name="connsiteX14" fmla="*/ 54278 w 77132"/>
                <a:gd name="connsiteY14" fmla="*/ 26657 h 154227"/>
                <a:gd name="connsiteX15" fmla="*/ 51421 w 77132"/>
                <a:gd name="connsiteY15" fmla="*/ 15232 h 154227"/>
                <a:gd name="connsiteX16" fmla="*/ 44755 w 77132"/>
                <a:gd name="connsiteY16" fmla="*/ 15232 h 154227"/>
                <a:gd name="connsiteX17" fmla="*/ 38090 w 77132"/>
                <a:gd name="connsiteY17" fmla="*/ 3808 h 154227"/>
                <a:gd name="connsiteX18" fmla="*/ 35233 w 77132"/>
                <a:gd name="connsiteY18" fmla="*/ 7616 h 154227"/>
                <a:gd name="connsiteX19" fmla="*/ 19045 w 77132"/>
                <a:gd name="connsiteY19" fmla="*/ 0 h 154227"/>
                <a:gd name="connsiteX20" fmla="*/ 19045 w 77132"/>
                <a:gd name="connsiteY20" fmla="*/ 11424 h 154227"/>
                <a:gd name="connsiteX21" fmla="*/ 12379 w 77132"/>
                <a:gd name="connsiteY21" fmla="*/ 15232 h 154227"/>
                <a:gd name="connsiteX22" fmla="*/ 0 w 77132"/>
                <a:gd name="connsiteY22" fmla="*/ 15232 h 154227"/>
                <a:gd name="connsiteX23" fmla="*/ 9523 w 77132"/>
                <a:gd name="connsiteY23" fmla="*/ 22849 h 154227"/>
                <a:gd name="connsiteX24" fmla="*/ 12379 w 77132"/>
                <a:gd name="connsiteY24" fmla="*/ 19040 h 154227"/>
                <a:gd name="connsiteX25" fmla="*/ 16188 w 77132"/>
                <a:gd name="connsiteY25" fmla="*/ 30465 h 154227"/>
                <a:gd name="connsiteX26" fmla="*/ 9523 w 77132"/>
                <a:gd name="connsiteY26" fmla="*/ 38081 h 154227"/>
                <a:gd name="connsiteX27" fmla="*/ 12379 w 77132"/>
                <a:gd name="connsiteY27" fmla="*/ 41889 h 154227"/>
                <a:gd name="connsiteX28" fmla="*/ 25710 w 77132"/>
                <a:gd name="connsiteY28" fmla="*/ 41889 h 154227"/>
                <a:gd name="connsiteX29" fmla="*/ 25710 w 77132"/>
                <a:gd name="connsiteY29" fmla="*/ 52361 h 154227"/>
                <a:gd name="connsiteX30" fmla="*/ 21902 w 77132"/>
                <a:gd name="connsiteY30" fmla="*/ 59977 h 154227"/>
                <a:gd name="connsiteX31" fmla="*/ 21902 w 77132"/>
                <a:gd name="connsiteY31" fmla="*/ 71402 h 154227"/>
                <a:gd name="connsiteX32" fmla="*/ 19045 w 77132"/>
                <a:gd name="connsiteY32" fmla="*/ 82826 h 154227"/>
                <a:gd name="connsiteX33" fmla="*/ 19045 w 77132"/>
                <a:gd name="connsiteY33" fmla="*/ 98058 h 154227"/>
                <a:gd name="connsiteX34" fmla="*/ 12379 w 77132"/>
                <a:gd name="connsiteY34" fmla="*/ 113291 h 154227"/>
                <a:gd name="connsiteX35" fmla="*/ 12379 w 77132"/>
                <a:gd name="connsiteY35" fmla="*/ 117099 h 154227"/>
                <a:gd name="connsiteX36" fmla="*/ 21902 w 77132"/>
                <a:gd name="connsiteY36" fmla="*/ 128523 h 154227"/>
                <a:gd name="connsiteX37" fmla="*/ 28568 w 77132"/>
                <a:gd name="connsiteY37" fmla="*/ 132331 h 154227"/>
                <a:gd name="connsiteX38" fmla="*/ 32376 w 77132"/>
                <a:gd name="connsiteY38" fmla="*/ 136139 h 154227"/>
                <a:gd name="connsiteX39" fmla="*/ 32376 w 77132"/>
                <a:gd name="connsiteY39" fmla="*/ 146611 h 154227"/>
                <a:gd name="connsiteX40" fmla="*/ 35233 w 77132"/>
                <a:gd name="connsiteY40" fmla="*/ 151371 h 154227"/>
                <a:gd name="connsiteX41" fmla="*/ 44755 w 77132"/>
                <a:gd name="connsiteY41" fmla="*/ 151371 h 154227"/>
                <a:gd name="connsiteX42" fmla="*/ 48565 w 77132"/>
                <a:gd name="connsiteY42" fmla="*/ 154227 h 154227"/>
                <a:gd name="connsiteX43" fmla="*/ 51421 w 77132"/>
                <a:gd name="connsiteY43" fmla="*/ 154227 h 15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7132" h="154227">
                  <a:moveTo>
                    <a:pt x="51421" y="132331"/>
                  </a:moveTo>
                  <a:lnTo>
                    <a:pt x="51421" y="128523"/>
                  </a:lnTo>
                  <a:lnTo>
                    <a:pt x="58087" y="128523"/>
                  </a:lnTo>
                  <a:lnTo>
                    <a:pt x="64753" y="124715"/>
                  </a:lnTo>
                  <a:lnTo>
                    <a:pt x="64753" y="109482"/>
                  </a:lnTo>
                  <a:lnTo>
                    <a:pt x="74275" y="109482"/>
                  </a:lnTo>
                  <a:lnTo>
                    <a:pt x="77132" y="105674"/>
                  </a:lnTo>
                  <a:lnTo>
                    <a:pt x="77132" y="86634"/>
                  </a:lnTo>
                  <a:lnTo>
                    <a:pt x="64753" y="90442"/>
                  </a:lnTo>
                  <a:lnTo>
                    <a:pt x="64753" y="79018"/>
                  </a:lnTo>
                  <a:lnTo>
                    <a:pt x="60944" y="79018"/>
                  </a:lnTo>
                  <a:lnTo>
                    <a:pt x="58087" y="75210"/>
                  </a:lnTo>
                  <a:lnTo>
                    <a:pt x="58087" y="59977"/>
                  </a:lnTo>
                  <a:lnTo>
                    <a:pt x="54278" y="52361"/>
                  </a:lnTo>
                  <a:lnTo>
                    <a:pt x="54278" y="26657"/>
                  </a:lnTo>
                  <a:lnTo>
                    <a:pt x="51421" y="15232"/>
                  </a:lnTo>
                  <a:lnTo>
                    <a:pt x="44755" y="15232"/>
                  </a:lnTo>
                  <a:lnTo>
                    <a:pt x="38090" y="3808"/>
                  </a:lnTo>
                  <a:lnTo>
                    <a:pt x="35233" y="7616"/>
                  </a:lnTo>
                  <a:lnTo>
                    <a:pt x="19045" y="0"/>
                  </a:lnTo>
                  <a:lnTo>
                    <a:pt x="19045" y="11424"/>
                  </a:lnTo>
                  <a:lnTo>
                    <a:pt x="12379" y="15232"/>
                  </a:lnTo>
                  <a:lnTo>
                    <a:pt x="0" y="15232"/>
                  </a:lnTo>
                  <a:lnTo>
                    <a:pt x="9523" y="22849"/>
                  </a:lnTo>
                  <a:lnTo>
                    <a:pt x="12379" y="19040"/>
                  </a:lnTo>
                  <a:lnTo>
                    <a:pt x="16188" y="30465"/>
                  </a:lnTo>
                  <a:lnTo>
                    <a:pt x="9523" y="38081"/>
                  </a:lnTo>
                  <a:lnTo>
                    <a:pt x="12379" y="41889"/>
                  </a:lnTo>
                  <a:lnTo>
                    <a:pt x="25710" y="41889"/>
                  </a:lnTo>
                  <a:lnTo>
                    <a:pt x="25710" y="52361"/>
                  </a:lnTo>
                  <a:lnTo>
                    <a:pt x="21902" y="59977"/>
                  </a:lnTo>
                  <a:lnTo>
                    <a:pt x="21902" y="71402"/>
                  </a:lnTo>
                  <a:lnTo>
                    <a:pt x="19045" y="82826"/>
                  </a:lnTo>
                  <a:lnTo>
                    <a:pt x="19045" y="98058"/>
                  </a:lnTo>
                  <a:lnTo>
                    <a:pt x="12379" y="113291"/>
                  </a:lnTo>
                  <a:lnTo>
                    <a:pt x="12379" y="117099"/>
                  </a:lnTo>
                  <a:lnTo>
                    <a:pt x="21902" y="128523"/>
                  </a:lnTo>
                  <a:lnTo>
                    <a:pt x="28568" y="132331"/>
                  </a:lnTo>
                  <a:lnTo>
                    <a:pt x="32376" y="136139"/>
                  </a:lnTo>
                  <a:lnTo>
                    <a:pt x="32376" y="146611"/>
                  </a:lnTo>
                  <a:lnTo>
                    <a:pt x="35233" y="151371"/>
                  </a:lnTo>
                  <a:lnTo>
                    <a:pt x="44755" y="151371"/>
                  </a:lnTo>
                  <a:lnTo>
                    <a:pt x="48565" y="154227"/>
                  </a:lnTo>
                  <a:lnTo>
                    <a:pt x="51421" y="154227"/>
                  </a:lnTo>
                  <a:close/>
                </a:path>
              </a:pathLst>
            </a:custGeom>
            <a:solidFill>
              <a:srgbClr val="AFABAB"/>
            </a:solidFill>
            <a:ln w="9518" cap="flat">
              <a:noFill/>
              <a:prstDash val="solid"/>
              <a:miter/>
            </a:ln>
          </p:spPr>
          <p:txBody>
            <a:bodyPr rtlCol="0" anchor="ctr"/>
            <a:lstStyle/>
            <a:p>
              <a:endParaRPr lang="en-US" noProof="0" dirty="0"/>
            </a:p>
          </p:txBody>
        </p:sp>
        <p:sp>
          <p:nvSpPr>
            <p:cNvPr id="6552" name="Serbest Form 6551">
              <a:extLst>
                <a:ext uri="{FF2B5EF4-FFF2-40B4-BE49-F238E27FC236}">
                  <a16:creationId xmlns:a16="http://schemas.microsoft.com/office/drawing/2014/main" id="{22B352B4-CDC7-924E-A76D-C4771D8523B0}"/>
                </a:ext>
              </a:extLst>
            </p:cNvPr>
            <p:cNvSpPr/>
            <p:nvPr/>
          </p:nvSpPr>
          <p:spPr>
            <a:xfrm>
              <a:off x="6328349" y="1955271"/>
              <a:ext cx="77132" cy="154227"/>
            </a:xfrm>
            <a:custGeom>
              <a:avLst/>
              <a:gdLst>
                <a:gd name="connsiteX0" fmla="*/ 51421 w 77132"/>
                <a:gd name="connsiteY0" fmla="*/ 132331 h 154227"/>
                <a:gd name="connsiteX1" fmla="*/ 51421 w 77132"/>
                <a:gd name="connsiteY1" fmla="*/ 128523 h 154227"/>
                <a:gd name="connsiteX2" fmla="*/ 58087 w 77132"/>
                <a:gd name="connsiteY2" fmla="*/ 128523 h 154227"/>
                <a:gd name="connsiteX3" fmla="*/ 64753 w 77132"/>
                <a:gd name="connsiteY3" fmla="*/ 124715 h 154227"/>
                <a:gd name="connsiteX4" fmla="*/ 64753 w 77132"/>
                <a:gd name="connsiteY4" fmla="*/ 109482 h 154227"/>
                <a:gd name="connsiteX5" fmla="*/ 74275 w 77132"/>
                <a:gd name="connsiteY5" fmla="*/ 109482 h 154227"/>
                <a:gd name="connsiteX6" fmla="*/ 77132 w 77132"/>
                <a:gd name="connsiteY6" fmla="*/ 105674 h 154227"/>
                <a:gd name="connsiteX7" fmla="*/ 77132 w 77132"/>
                <a:gd name="connsiteY7" fmla="*/ 86634 h 154227"/>
                <a:gd name="connsiteX8" fmla="*/ 64753 w 77132"/>
                <a:gd name="connsiteY8" fmla="*/ 90442 h 154227"/>
                <a:gd name="connsiteX9" fmla="*/ 64753 w 77132"/>
                <a:gd name="connsiteY9" fmla="*/ 79018 h 154227"/>
                <a:gd name="connsiteX10" fmla="*/ 60944 w 77132"/>
                <a:gd name="connsiteY10" fmla="*/ 79018 h 154227"/>
                <a:gd name="connsiteX11" fmla="*/ 58087 w 77132"/>
                <a:gd name="connsiteY11" fmla="*/ 75210 h 154227"/>
                <a:gd name="connsiteX12" fmla="*/ 58087 w 77132"/>
                <a:gd name="connsiteY12" fmla="*/ 59977 h 154227"/>
                <a:gd name="connsiteX13" fmla="*/ 54278 w 77132"/>
                <a:gd name="connsiteY13" fmla="*/ 52361 h 154227"/>
                <a:gd name="connsiteX14" fmla="*/ 54278 w 77132"/>
                <a:gd name="connsiteY14" fmla="*/ 26657 h 154227"/>
                <a:gd name="connsiteX15" fmla="*/ 51421 w 77132"/>
                <a:gd name="connsiteY15" fmla="*/ 15232 h 154227"/>
                <a:gd name="connsiteX16" fmla="*/ 44755 w 77132"/>
                <a:gd name="connsiteY16" fmla="*/ 15232 h 154227"/>
                <a:gd name="connsiteX17" fmla="*/ 38090 w 77132"/>
                <a:gd name="connsiteY17" fmla="*/ 3808 h 154227"/>
                <a:gd name="connsiteX18" fmla="*/ 35233 w 77132"/>
                <a:gd name="connsiteY18" fmla="*/ 7616 h 154227"/>
                <a:gd name="connsiteX19" fmla="*/ 19045 w 77132"/>
                <a:gd name="connsiteY19" fmla="*/ 0 h 154227"/>
                <a:gd name="connsiteX20" fmla="*/ 19045 w 77132"/>
                <a:gd name="connsiteY20" fmla="*/ 11424 h 154227"/>
                <a:gd name="connsiteX21" fmla="*/ 12379 w 77132"/>
                <a:gd name="connsiteY21" fmla="*/ 15232 h 154227"/>
                <a:gd name="connsiteX22" fmla="*/ 0 w 77132"/>
                <a:gd name="connsiteY22" fmla="*/ 15232 h 154227"/>
                <a:gd name="connsiteX23" fmla="*/ 9523 w 77132"/>
                <a:gd name="connsiteY23" fmla="*/ 22849 h 154227"/>
                <a:gd name="connsiteX24" fmla="*/ 12379 w 77132"/>
                <a:gd name="connsiteY24" fmla="*/ 19040 h 154227"/>
                <a:gd name="connsiteX25" fmla="*/ 16188 w 77132"/>
                <a:gd name="connsiteY25" fmla="*/ 30465 h 154227"/>
                <a:gd name="connsiteX26" fmla="*/ 9523 w 77132"/>
                <a:gd name="connsiteY26" fmla="*/ 38081 h 154227"/>
                <a:gd name="connsiteX27" fmla="*/ 12379 w 77132"/>
                <a:gd name="connsiteY27" fmla="*/ 41889 h 154227"/>
                <a:gd name="connsiteX28" fmla="*/ 25710 w 77132"/>
                <a:gd name="connsiteY28" fmla="*/ 41889 h 154227"/>
                <a:gd name="connsiteX29" fmla="*/ 25710 w 77132"/>
                <a:gd name="connsiteY29" fmla="*/ 52361 h 154227"/>
                <a:gd name="connsiteX30" fmla="*/ 21902 w 77132"/>
                <a:gd name="connsiteY30" fmla="*/ 59977 h 154227"/>
                <a:gd name="connsiteX31" fmla="*/ 21902 w 77132"/>
                <a:gd name="connsiteY31" fmla="*/ 71402 h 154227"/>
                <a:gd name="connsiteX32" fmla="*/ 19045 w 77132"/>
                <a:gd name="connsiteY32" fmla="*/ 82826 h 154227"/>
                <a:gd name="connsiteX33" fmla="*/ 19045 w 77132"/>
                <a:gd name="connsiteY33" fmla="*/ 98058 h 154227"/>
                <a:gd name="connsiteX34" fmla="*/ 12379 w 77132"/>
                <a:gd name="connsiteY34" fmla="*/ 113291 h 154227"/>
                <a:gd name="connsiteX35" fmla="*/ 12379 w 77132"/>
                <a:gd name="connsiteY35" fmla="*/ 117099 h 154227"/>
                <a:gd name="connsiteX36" fmla="*/ 21902 w 77132"/>
                <a:gd name="connsiteY36" fmla="*/ 128523 h 154227"/>
                <a:gd name="connsiteX37" fmla="*/ 28568 w 77132"/>
                <a:gd name="connsiteY37" fmla="*/ 132331 h 154227"/>
                <a:gd name="connsiteX38" fmla="*/ 32376 w 77132"/>
                <a:gd name="connsiteY38" fmla="*/ 136139 h 154227"/>
                <a:gd name="connsiteX39" fmla="*/ 32376 w 77132"/>
                <a:gd name="connsiteY39" fmla="*/ 146611 h 154227"/>
                <a:gd name="connsiteX40" fmla="*/ 35233 w 77132"/>
                <a:gd name="connsiteY40" fmla="*/ 151371 h 154227"/>
                <a:gd name="connsiteX41" fmla="*/ 44755 w 77132"/>
                <a:gd name="connsiteY41" fmla="*/ 151371 h 154227"/>
                <a:gd name="connsiteX42" fmla="*/ 48565 w 77132"/>
                <a:gd name="connsiteY42" fmla="*/ 154227 h 154227"/>
                <a:gd name="connsiteX43" fmla="*/ 51421 w 77132"/>
                <a:gd name="connsiteY43" fmla="*/ 154227 h 15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7132" h="154227">
                  <a:moveTo>
                    <a:pt x="51421" y="132331"/>
                  </a:moveTo>
                  <a:lnTo>
                    <a:pt x="51421" y="128523"/>
                  </a:lnTo>
                  <a:lnTo>
                    <a:pt x="58087" y="128523"/>
                  </a:lnTo>
                  <a:lnTo>
                    <a:pt x="64753" y="124715"/>
                  </a:lnTo>
                  <a:lnTo>
                    <a:pt x="64753" y="109482"/>
                  </a:lnTo>
                  <a:lnTo>
                    <a:pt x="74275" y="109482"/>
                  </a:lnTo>
                  <a:lnTo>
                    <a:pt x="77132" y="105674"/>
                  </a:lnTo>
                  <a:lnTo>
                    <a:pt x="77132" y="86634"/>
                  </a:lnTo>
                  <a:lnTo>
                    <a:pt x="64753" y="90442"/>
                  </a:lnTo>
                  <a:lnTo>
                    <a:pt x="64753" y="79018"/>
                  </a:lnTo>
                  <a:lnTo>
                    <a:pt x="60944" y="79018"/>
                  </a:lnTo>
                  <a:lnTo>
                    <a:pt x="58087" y="75210"/>
                  </a:lnTo>
                  <a:lnTo>
                    <a:pt x="58087" y="59977"/>
                  </a:lnTo>
                  <a:lnTo>
                    <a:pt x="54278" y="52361"/>
                  </a:lnTo>
                  <a:lnTo>
                    <a:pt x="54278" y="26657"/>
                  </a:lnTo>
                  <a:lnTo>
                    <a:pt x="51421" y="15232"/>
                  </a:lnTo>
                  <a:lnTo>
                    <a:pt x="44755" y="15232"/>
                  </a:lnTo>
                  <a:lnTo>
                    <a:pt x="38090" y="3808"/>
                  </a:lnTo>
                  <a:lnTo>
                    <a:pt x="35233" y="7616"/>
                  </a:lnTo>
                  <a:lnTo>
                    <a:pt x="19045" y="0"/>
                  </a:lnTo>
                  <a:lnTo>
                    <a:pt x="19045" y="11424"/>
                  </a:lnTo>
                  <a:lnTo>
                    <a:pt x="12379" y="15232"/>
                  </a:lnTo>
                  <a:lnTo>
                    <a:pt x="0" y="15232"/>
                  </a:lnTo>
                  <a:lnTo>
                    <a:pt x="9523" y="22849"/>
                  </a:lnTo>
                  <a:lnTo>
                    <a:pt x="12379" y="19040"/>
                  </a:lnTo>
                  <a:lnTo>
                    <a:pt x="16188" y="30465"/>
                  </a:lnTo>
                  <a:lnTo>
                    <a:pt x="9523" y="38081"/>
                  </a:lnTo>
                  <a:lnTo>
                    <a:pt x="12379" y="41889"/>
                  </a:lnTo>
                  <a:lnTo>
                    <a:pt x="25710" y="41889"/>
                  </a:lnTo>
                  <a:lnTo>
                    <a:pt x="25710" y="52361"/>
                  </a:lnTo>
                  <a:lnTo>
                    <a:pt x="21902" y="59977"/>
                  </a:lnTo>
                  <a:lnTo>
                    <a:pt x="21902" y="71402"/>
                  </a:lnTo>
                  <a:lnTo>
                    <a:pt x="19045" y="82826"/>
                  </a:lnTo>
                  <a:lnTo>
                    <a:pt x="19045" y="98058"/>
                  </a:lnTo>
                  <a:lnTo>
                    <a:pt x="12379" y="113291"/>
                  </a:lnTo>
                  <a:lnTo>
                    <a:pt x="12379" y="117099"/>
                  </a:lnTo>
                  <a:lnTo>
                    <a:pt x="21902" y="128523"/>
                  </a:lnTo>
                  <a:lnTo>
                    <a:pt x="28568" y="132331"/>
                  </a:lnTo>
                  <a:lnTo>
                    <a:pt x="32376" y="136139"/>
                  </a:lnTo>
                  <a:lnTo>
                    <a:pt x="32376" y="146611"/>
                  </a:lnTo>
                  <a:lnTo>
                    <a:pt x="35233" y="151371"/>
                  </a:lnTo>
                  <a:lnTo>
                    <a:pt x="44755" y="151371"/>
                  </a:lnTo>
                  <a:lnTo>
                    <a:pt x="48565" y="154227"/>
                  </a:lnTo>
                  <a:lnTo>
                    <a:pt x="51421" y="154227"/>
                  </a:lnTo>
                  <a:close/>
                </a:path>
              </a:pathLst>
            </a:custGeom>
            <a:noFill/>
            <a:ln w="2379" cap="flat">
              <a:solidFill>
                <a:srgbClr val="FFFFFF"/>
              </a:solidFill>
              <a:prstDash val="solid"/>
              <a:round/>
            </a:ln>
          </p:spPr>
          <p:txBody>
            <a:bodyPr rtlCol="0" anchor="ctr"/>
            <a:lstStyle/>
            <a:p>
              <a:endParaRPr lang="en-US" noProof="0" dirty="0"/>
            </a:p>
          </p:txBody>
        </p:sp>
        <p:sp>
          <p:nvSpPr>
            <p:cNvPr id="6553" name="Serbest Form 6552">
              <a:extLst>
                <a:ext uri="{FF2B5EF4-FFF2-40B4-BE49-F238E27FC236}">
                  <a16:creationId xmlns:a16="http://schemas.microsoft.com/office/drawing/2014/main" id="{17B1EF6E-23F5-9A45-B765-54AEFF4551CF}"/>
                </a:ext>
              </a:extLst>
            </p:cNvPr>
            <p:cNvSpPr/>
            <p:nvPr/>
          </p:nvSpPr>
          <p:spPr>
            <a:xfrm>
              <a:off x="6254073" y="5028395"/>
              <a:ext cx="610393" cy="599773"/>
            </a:xfrm>
            <a:custGeom>
              <a:avLst/>
              <a:gdLst>
                <a:gd name="connsiteX0" fmla="*/ 471364 w 610393"/>
                <a:gd name="connsiteY0" fmla="*/ 367480 h 599773"/>
                <a:gd name="connsiteX1" fmla="*/ 464699 w 610393"/>
                <a:gd name="connsiteY1" fmla="*/ 371288 h 599773"/>
                <a:gd name="connsiteX2" fmla="*/ 461842 w 610393"/>
                <a:gd name="connsiteY2" fmla="*/ 375097 h 599773"/>
                <a:gd name="connsiteX3" fmla="*/ 455176 w 610393"/>
                <a:gd name="connsiteY3" fmla="*/ 378904 h 599773"/>
                <a:gd name="connsiteX4" fmla="*/ 445654 w 610393"/>
                <a:gd name="connsiteY4" fmla="*/ 378904 h 599773"/>
                <a:gd name="connsiteX5" fmla="*/ 438988 w 610393"/>
                <a:gd name="connsiteY5" fmla="*/ 382713 h 599773"/>
                <a:gd name="connsiteX6" fmla="*/ 436131 w 610393"/>
                <a:gd name="connsiteY6" fmla="*/ 386520 h 599773"/>
                <a:gd name="connsiteX7" fmla="*/ 433274 w 610393"/>
                <a:gd name="connsiteY7" fmla="*/ 393185 h 599773"/>
                <a:gd name="connsiteX8" fmla="*/ 430418 w 610393"/>
                <a:gd name="connsiteY8" fmla="*/ 396993 h 599773"/>
                <a:gd name="connsiteX9" fmla="*/ 430418 w 610393"/>
                <a:gd name="connsiteY9" fmla="*/ 404609 h 599773"/>
                <a:gd name="connsiteX10" fmla="*/ 420895 w 610393"/>
                <a:gd name="connsiteY10" fmla="*/ 404609 h 599773"/>
                <a:gd name="connsiteX11" fmla="*/ 403755 w 610393"/>
                <a:gd name="connsiteY11" fmla="*/ 387473 h 599773"/>
                <a:gd name="connsiteX12" fmla="*/ 403755 w 610393"/>
                <a:gd name="connsiteY12" fmla="*/ 377000 h 599773"/>
                <a:gd name="connsiteX13" fmla="*/ 390423 w 610393"/>
                <a:gd name="connsiteY13" fmla="*/ 356056 h 599773"/>
                <a:gd name="connsiteX14" fmla="*/ 403755 w 610393"/>
                <a:gd name="connsiteY14" fmla="*/ 356056 h 599773"/>
                <a:gd name="connsiteX15" fmla="*/ 406611 w 610393"/>
                <a:gd name="connsiteY15" fmla="*/ 345584 h 599773"/>
                <a:gd name="connsiteX16" fmla="*/ 416134 w 610393"/>
                <a:gd name="connsiteY16" fmla="*/ 335112 h 599773"/>
                <a:gd name="connsiteX17" fmla="*/ 416134 w 610393"/>
                <a:gd name="connsiteY17" fmla="*/ 324639 h 599773"/>
                <a:gd name="connsiteX18" fmla="*/ 418990 w 610393"/>
                <a:gd name="connsiteY18" fmla="*/ 320831 h 599773"/>
                <a:gd name="connsiteX19" fmla="*/ 432322 w 610393"/>
                <a:gd name="connsiteY19" fmla="*/ 320831 h 599773"/>
                <a:gd name="connsiteX20" fmla="*/ 432322 w 610393"/>
                <a:gd name="connsiteY20" fmla="*/ 314167 h 599773"/>
                <a:gd name="connsiteX21" fmla="*/ 438988 w 610393"/>
                <a:gd name="connsiteY21" fmla="*/ 310359 h 599773"/>
                <a:gd name="connsiteX22" fmla="*/ 458985 w 610393"/>
                <a:gd name="connsiteY22" fmla="*/ 310359 h 599773"/>
                <a:gd name="connsiteX23" fmla="*/ 461842 w 610393"/>
                <a:gd name="connsiteY23" fmla="*/ 314167 h 599773"/>
                <a:gd name="connsiteX24" fmla="*/ 464699 w 610393"/>
                <a:gd name="connsiteY24" fmla="*/ 320831 h 599773"/>
                <a:gd name="connsiteX25" fmla="*/ 467556 w 610393"/>
                <a:gd name="connsiteY25" fmla="*/ 324639 h 599773"/>
                <a:gd name="connsiteX26" fmla="*/ 470412 w 610393"/>
                <a:gd name="connsiteY26" fmla="*/ 331303 h 599773"/>
                <a:gd name="connsiteX27" fmla="*/ 477078 w 610393"/>
                <a:gd name="connsiteY27" fmla="*/ 335112 h 599773"/>
                <a:gd name="connsiteX28" fmla="*/ 479935 w 610393"/>
                <a:gd name="connsiteY28" fmla="*/ 349392 h 599773"/>
                <a:gd name="connsiteX29" fmla="*/ 467556 w 610393"/>
                <a:gd name="connsiteY29" fmla="*/ 359864 h 599773"/>
                <a:gd name="connsiteX30" fmla="*/ 471364 w 610393"/>
                <a:gd name="connsiteY30" fmla="*/ 367480 h 599773"/>
                <a:gd name="connsiteX31" fmla="*/ 605632 w 610393"/>
                <a:gd name="connsiteY31" fmla="*/ 219917 h 599773"/>
                <a:gd name="connsiteX32" fmla="*/ 596109 w 610393"/>
                <a:gd name="connsiteY32" fmla="*/ 219917 h 599773"/>
                <a:gd name="connsiteX33" fmla="*/ 593253 w 610393"/>
                <a:gd name="connsiteY33" fmla="*/ 223725 h 599773"/>
                <a:gd name="connsiteX34" fmla="*/ 589444 w 610393"/>
                <a:gd name="connsiteY34" fmla="*/ 223725 h 599773"/>
                <a:gd name="connsiteX35" fmla="*/ 582778 w 610393"/>
                <a:gd name="connsiteY35" fmla="*/ 248477 h 599773"/>
                <a:gd name="connsiteX36" fmla="*/ 576112 w 610393"/>
                <a:gd name="connsiteY36" fmla="*/ 248477 h 599773"/>
                <a:gd name="connsiteX37" fmla="*/ 569447 w 610393"/>
                <a:gd name="connsiteY37" fmla="*/ 244670 h 599773"/>
                <a:gd name="connsiteX38" fmla="*/ 559924 w 610393"/>
                <a:gd name="connsiteY38" fmla="*/ 244670 h 599773"/>
                <a:gd name="connsiteX39" fmla="*/ 553258 w 610393"/>
                <a:gd name="connsiteY39" fmla="*/ 238005 h 599773"/>
                <a:gd name="connsiteX40" fmla="*/ 546592 w 610393"/>
                <a:gd name="connsiteY40" fmla="*/ 234197 h 599773"/>
                <a:gd name="connsiteX41" fmla="*/ 539926 w 610393"/>
                <a:gd name="connsiteY41" fmla="*/ 219917 h 599773"/>
                <a:gd name="connsiteX42" fmla="*/ 539926 w 610393"/>
                <a:gd name="connsiteY42" fmla="*/ 205636 h 599773"/>
                <a:gd name="connsiteX43" fmla="*/ 542783 w 610393"/>
                <a:gd name="connsiteY43" fmla="*/ 198020 h 599773"/>
                <a:gd name="connsiteX44" fmla="*/ 549449 w 610393"/>
                <a:gd name="connsiteY44" fmla="*/ 191356 h 599773"/>
                <a:gd name="connsiteX45" fmla="*/ 549449 w 610393"/>
                <a:gd name="connsiteY45" fmla="*/ 184692 h 599773"/>
                <a:gd name="connsiteX46" fmla="*/ 552306 w 610393"/>
                <a:gd name="connsiteY46" fmla="*/ 178028 h 599773"/>
                <a:gd name="connsiteX47" fmla="*/ 558971 w 610393"/>
                <a:gd name="connsiteY47" fmla="*/ 171364 h 599773"/>
                <a:gd name="connsiteX48" fmla="*/ 561828 w 610393"/>
                <a:gd name="connsiteY48" fmla="*/ 171364 h 599773"/>
                <a:gd name="connsiteX49" fmla="*/ 568494 w 610393"/>
                <a:gd name="connsiteY49" fmla="*/ 175172 h 599773"/>
                <a:gd name="connsiteX50" fmla="*/ 575160 w 610393"/>
                <a:gd name="connsiteY50" fmla="*/ 181836 h 599773"/>
                <a:gd name="connsiteX51" fmla="*/ 588492 w 610393"/>
                <a:gd name="connsiteY51" fmla="*/ 160892 h 599773"/>
                <a:gd name="connsiteX52" fmla="*/ 588492 w 610393"/>
                <a:gd name="connsiteY52" fmla="*/ 108530 h 599773"/>
                <a:gd name="connsiteX53" fmla="*/ 571351 w 610393"/>
                <a:gd name="connsiteY53" fmla="*/ 73306 h 599773"/>
                <a:gd name="connsiteX54" fmla="*/ 571351 w 610393"/>
                <a:gd name="connsiteY54" fmla="*/ 62833 h 599773"/>
                <a:gd name="connsiteX55" fmla="*/ 568494 w 610393"/>
                <a:gd name="connsiteY55" fmla="*/ 56169 h 599773"/>
                <a:gd name="connsiteX56" fmla="*/ 568494 w 610393"/>
                <a:gd name="connsiteY56" fmla="*/ 42841 h 599773"/>
                <a:gd name="connsiteX57" fmla="*/ 565637 w 610393"/>
                <a:gd name="connsiteY57" fmla="*/ 32369 h 599773"/>
                <a:gd name="connsiteX58" fmla="*/ 565637 w 610393"/>
                <a:gd name="connsiteY58" fmla="*/ 14280 h 599773"/>
                <a:gd name="connsiteX59" fmla="*/ 556115 w 610393"/>
                <a:gd name="connsiteY59" fmla="*/ 7616 h 599773"/>
                <a:gd name="connsiteX60" fmla="*/ 523738 w 610393"/>
                <a:gd name="connsiteY60" fmla="*/ 7616 h 599773"/>
                <a:gd name="connsiteX61" fmla="*/ 517073 w 610393"/>
                <a:gd name="connsiteY61" fmla="*/ 3808 h 599773"/>
                <a:gd name="connsiteX62" fmla="*/ 514216 w 610393"/>
                <a:gd name="connsiteY62" fmla="*/ 3808 h 599773"/>
                <a:gd name="connsiteX63" fmla="*/ 507550 w 610393"/>
                <a:gd name="connsiteY63" fmla="*/ 0 h 599773"/>
                <a:gd name="connsiteX64" fmla="*/ 475173 w 610393"/>
                <a:gd name="connsiteY64" fmla="*/ 0 h 599773"/>
                <a:gd name="connsiteX65" fmla="*/ 468508 w 610393"/>
                <a:gd name="connsiteY65" fmla="*/ 14280 h 599773"/>
                <a:gd name="connsiteX66" fmla="*/ 461842 w 610393"/>
                <a:gd name="connsiteY66" fmla="*/ 14280 h 599773"/>
                <a:gd name="connsiteX67" fmla="*/ 455176 w 610393"/>
                <a:gd name="connsiteY67" fmla="*/ 18088 h 599773"/>
                <a:gd name="connsiteX68" fmla="*/ 448511 w 610393"/>
                <a:gd name="connsiteY68" fmla="*/ 18088 h 599773"/>
                <a:gd name="connsiteX69" fmla="*/ 445654 w 610393"/>
                <a:gd name="connsiteY69" fmla="*/ 21896 h 599773"/>
                <a:gd name="connsiteX70" fmla="*/ 438988 w 610393"/>
                <a:gd name="connsiteY70" fmla="*/ 36177 h 599773"/>
                <a:gd name="connsiteX71" fmla="*/ 416134 w 610393"/>
                <a:gd name="connsiteY71" fmla="*/ 60929 h 599773"/>
                <a:gd name="connsiteX72" fmla="*/ 409468 w 610393"/>
                <a:gd name="connsiteY72" fmla="*/ 64737 h 599773"/>
                <a:gd name="connsiteX73" fmla="*/ 406611 w 610393"/>
                <a:gd name="connsiteY73" fmla="*/ 64737 h 599773"/>
                <a:gd name="connsiteX74" fmla="*/ 399945 w 610393"/>
                <a:gd name="connsiteY74" fmla="*/ 68546 h 599773"/>
                <a:gd name="connsiteX75" fmla="*/ 393280 w 610393"/>
                <a:gd name="connsiteY75" fmla="*/ 82826 h 599773"/>
                <a:gd name="connsiteX76" fmla="*/ 393280 w 610393"/>
                <a:gd name="connsiteY76" fmla="*/ 103770 h 599773"/>
                <a:gd name="connsiteX77" fmla="*/ 386614 w 610393"/>
                <a:gd name="connsiteY77" fmla="*/ 107578 h 599773"/>
                <a:gd name="connsiteX78" fmla="*/ 383758 w 610393"/>
                <a:gd name="connsiteY78" fmla="*/ 114243 h 599773"/>
                <a:gd name="connsiteX79" fmla="*/ 380900 w 610393"/>
                <a:gd name="connsiteY79" fmla="*/ 118051 h 599773"/>
                <a:gd name="connsiteX80" fmla="*/ 374235 w 610393"/>
                <a:gd name="connsiteY80" fmla="*/ 121859 h 599773"/>
                <a:gd name="connsiteX81" fmla="*/ 364713 w 610393"/>
                <a:gd name="connsiteY81" fmla="*/ 125667 h 599773"/>
                <a:gd name="connsiteX82" fmla="*/ 355190 w 610393"/>
                <a:gd name="connsiteY82" fmla="*/ 136139 h 599773"/>
                <a:gd name="connsiteX83" fmla="*/ 355190 w 610393"/>
                <a:gd name="connsiteY83" fmla="*/ 142803 h 599773"/>
                <a:gd name="connsiteX84" fmla="*/ 352333 w 610393"/>
                <a:gd name="connsiteY84" fmla="*/ 149467 h 599773"/>
                <a:gd name="connsiteX85" fmla="*/ 349476 w 610393"/>
                <a:gd name="connsiteY85" fmla="*/ 159939 h 599773"/>
                <a:gd name="connsiteX86" fmla="*/ 346620 w 610393"/>
                <a:gd name="connsiteY86" fmla="*/ 166604 h 599773"/>
                <a:gd name="connsiteX87" fmla="*/ 343763 w 610393"/>
                <a:gd name="connsiteY87" fmla="*/ 170412 h 599773"/>
                <a:gd name="connsiteX88" fmla="*/ 337097 w 610393"/>
                <a:gd name="connsiteY88" fmla="*/ 174220 h 599773"/>
                <a:gd name="connsiteX89" fmla="*/ 330431 w 610393"/>
                <a:gd name="connsiteY89" fmla="*/ 174220 h 599773"/>
                <a:gd name="connsiteX90" fmla="*/ 327575 w 610393"/>
                <a:gd name="connsiteY90" fmla="*/ 170412 h 599773"/>
                <a:gd name="connsiteX91" fmla="*/ 324718 w 610393"/>
                <a:gd name="connsiteY91" fmla="*/ 174220 h 599773"/>
                <a:gd name="connsiteX92" fmla="*/ 318052 w 610393"/>
                <a:gd name="connsiteY92" fmla="*/ 178028 h 599773"/>
                <a:gd name="connsiteX93" fmla="*/ 311386 w 610393"/>
                <a:gd name="connsiteY93" fmla="*/ 178028 h 599773"/>
                <a:gd name="connsiteX94" fmla="*/ 308530 w 610393"/>
                <a:gd name="connsiteY94" fmla="*/ 174220 h 599773"/>
                <a:gd name="connsiteX95" fmla="*/ 301864 w 610393"/>
                <a:gd name="connsiteY95" fmla="*/ 170412 h 599773"/>
                <a:gd name="connsiteX96" fmla="*/ 299007 w 610393"/>
                <a:gd name="connsiteY96" fmla="*/ 166604 h 599773"/>
                <a:gd name="connsiteX97" fmla="*/ 282819 w 610393"/>
                <a:gd name="connsiteY97" fmla="*/ 166604 h 599773"/>
                <a:gd name="connsiteX98" fmla="*/ 276153 w 610393"/>
                <a:gd name="connsiteY98" fmla="*/ 159939 h 599773"/>
                <a:gd name="connsiteX99" fmla="*/ 269488 w 610393"/>
                <a:gd name="connsiteY99" fmla="*/ 156132 h 599773"/>
                <a:gd name="connsiteX100" fmla="*/ 266630 w 610393"/>
                <a:gd name="connsiteY100" fmla="*/ 152323 h 599773"/>
                <a:gd name="connsiteX101" fmla="*/ 259965 w 610393"/>
                <a:gd name="connsiteY101" fmla="*/ 148515 h 599773"/>
                <a:gd name="connsiteX102" fmla="*/ 253299 w 610393"/>
                <a:gd name="connsiteY102" fmla="*/ 148515 h 599773"/>
                <a:gd name="connsiteX103" fmla="*/ 246633 w 610393"/>
                <a:gd name="connsiteY103" fmla="*/ 152323 h 599773"/>
                <a:gd name="connsiteX104" fmla="*/ 243777 w 610393"/>
                <a:gd name="connsiteY104" fmla="*/ 156132 h 599773"/>
                <a:gd name="connsiteX105" fmla="*/ 240920 w 610393"/>
                <a:gd name="connsiteY105" fmla="*/ 162795 h 599773"/>
                <a:gd name="connsiteX106" fmla="*/ 240920 w 610393"/>
                <a:gd name="connsiteY106" fmla="*/ 169460 h 599773"/>
                <a:gd name="connsiteX107" fmla="*/ 238063 w 610393"/>
                <a:gd name="connsiteY107" fmla="*/ 176124 h 599773"/>
                <a:gd name="connsiteX108" fmla="*/ 238063 w 610393"/>
                <a:gd name="connsiteY108" fmla="*/ 190404 h 599773"/>
                <a:gd name="connsiteX109" fmla="*/ 231397 w 610393"/>
                <a:gd name="connsiteY109" fmla="*/ 190404 h 599773"/>
                <a:gd name="connsiteX110" fmla="*/ 228540 w 610393"/>
                <a:gd name="connsiteY110" fmla="*/ 194213 h 599773"/>
                <a:gd name="connsiteX111" fmla="*/ 225684 w 610393"/>
                <a:gd name="connsiteY111" fmla="*/ 194213 h 599773"/>
                <a:gd name="connsiteX112" fmla="*/ 222827 w 610393"/>
                <a:gd name="connsiteY112" fmla="*/ 198020 h 599773"/>
                <a:gd name="connsiteX113" fmla="*/ 219970 w 610393"/>
                <a:gd name="connsiteY113" fmla="*/ 205636 h 599773"/>
                <a:gd name="connsiteX114" fmla="*/ 217114 w 610393"/>
                <a:gd name="connsiteY114" fmla="*/ 209445 h 599773"/>
                <a:gd name="connsiteX115" fmla="*/ 217114 w 610393"/>
                <a:gd name="connsiteY115" fmla="*/ 213253 h 599773"/>
                <a:gd name="connsiteX116" fmla="*/ 203782 w 610393"/>
                <a:gd name="connsiteY116" fmla="*/ 213253 h 599773"/>
                <a:gd name="connsiteX117" fmla="*/ 203782 w 610393"/>
                <a:gd name="connsiteY117" fmla="*/ 224677 h 599773"/>
                <a:gd name="connsiteX118" fmla="*/ 160931 w 610393"/>
                <a:gd name="connsiteY118" fmla="*/ 224677 h 599773"/>
                <a:gd name="connsiteX119" fmla="*/ 160931 w 610393"/>
                <a:gd name="connsiteY119" fmla="*/ 207540 h 599773"/>
                <a:gd name="connsiteX120" fmla="*/ 163787 w 610393"/>
                <a:gd name="connsiteY120" fmla="*/ 199924 h 599773"/>
                <a:gd name="connsiteX121" fmla="*/ 163787 w 610393"/>
                <a:gd name="connsiteY121" fmla="*/ 195164 h 599773"/>
                <a:gd name="connsiteX122" fmla="*/ 166644 w 610393"/>
                <a:gd name="connsiteY122" fmla="*/ 188500 h 599773"/>
                <a:gd name="connsiteX123" fmla="*/ 166644 w 610393"/>
                <a:gd name="connsiteY123" fmla="*/ 174220 h 599773"/>
                <a:gd name="connsiteX124" fmla="*/ 163787 w 610393"/>
                <a:gd name="connsiteY124" fmla="*/ 170412 h 599773"/>
                <a:gd name="connsiteX125" fmla="*/ 163787 w 610393"/>
                <a:gd name="connsiteY125" fmla="*/ 159939 h 599773"/>
                <a:gd name="connsiteX126" fmla="*/ 160931 w 610393"/>
                <a:gd name="connsiteY126" fmla="*/ 153275 h 599773"/>
                <a:gd name="connsiteX127" fmla="*/ 158074 w 610393"/>
                <a:gd name="connsiteY127" fmla="*/ 142803 h 599773"/>
                <a:gd name="connsiteX128" fmla="*/ 155217 w 610393"/>
                <a:gd name="connsiteY128" fmla="*/ 138995 h 599773"/>
                <a:gd name="connsiteX129" fmla="*/ 148552 w 610393"/>
                <a:gd name="connsiteY129" fmla="*/ 135187 h 599773"/>
                <a:gd name="connsiteX130" fmla="*/ 145695 w 610393"/>
                <a:gd name="connsiteY130" fmla="*/ 131379 h 599773"/>
                <a:gd name="connsiteX131" fmla="*/ 139029 w 610393"/>
                <a:gd name="connsiteY131" fmla="*/ 127571 h 599773"/>
                <a:gd name="connsiteX132" fmla="*/ 136172 w 610393"/>
                <a:gd name="connsiteY132" fmla="*/ 299887 h 599773"/>
                <a:gd name="connsiteX133" fmla="*/ 126650 w 610393"/>
                <a:gd name="connsiteY133" fmla="*/ 299887 h 599773"/>
                <a:gd name="connsiteX134" fmla="*/ 119984 w 610393"/>
                <a:gd name="connsiteY134" fmla="*/ 303695 h 599773"/>
                <a:gd name="connsiteX135" fmla="*/ 117127 w 610393"/>
                <a:gd name="connsiteY135" fmla="*/ 307503 h 599773"/>
                <a:gd name="connsiteX136" fmla="*/ 117127 w 610393"/>
                <a:gd name="connsiteY136" fmla="*/ 311311 h 599773"/>
                <a:gd name="connsiteX137" fmla="*/ 110461 w 610393"/>
                <a:gd name="connsiteY137" fmla="*/ 311311 h 599773"/>
                <a:gd name="connsiteX138" fmla="*/ 110461 w 610393"/>
                <a:gd name="connsiteY138" fmla="*/ 325591 h 599773"/>
                <a:gd name="connsiteX139" fmla="*/ 97130 w 610393"/>
                <a:gd name="connsiteY139" fmla="*/ 325591 h 599773"/>
                <a:gd name="connsiteX140" fmla="*/ 90464 w 610393"/>
                <a:gd name="connsiteY140" fmla="*/ 318927 h 599773"/>
                <a:gd name="connsiteX141" fmla="*/ 75228 w 610393"/>
                <a:gd name="connsiteY141" fmla="*/ 318927 h 599773"/>
                <a:gd name="connsiteX142" fmla="*/ 68562 w 610393"/>
                <a:gd name="connsiteY142" fmla="*/ 325591 h 599773"/>
                <a:gd name="connsiteX143" fmla="*/ 55231 w 610393"/>
                <a:gd name="connsiteY143" fmla="*/ 325591 h 599773"/>
                <a:gd name="connsiteX144" fmla="*/ 52374 w 610393"/>
                <a:gd name="connsiteY144" fmla="*/ 321783 h 599773"/>
                <a:gd name="connsiteX145" fmla="*/ 52374 w 610393"/>
                <a:gd name="connsiteY145" fmla="*/ 318927 h 599773"/>
                <a:gd name="connsiteX146" fmla="*/ 49517 w 610393"/>
                <a:gd name="connsiteY146" fmla="*/ 315119 h 599773"/>
                <a:gd name="connsiteX147" fmla="*/ 36186 w 610393"/>
                <a:gd name="connsiteY147" fmla="*/ 315119 h 599773"/>
                <a:gd name="connsiteX148" fmla="*/ 33329 w 610393"/>
                <a:gd name="connsiteY148" fmla="*/ 311311 h 599773"/>
                <a:gd name="connsiteX149" fmla="*/ 30472 w 610393"/>
                <a:gd name="connsiteY149" fmla="*/ 304647 h 599773"/>
                <a:gd name="connsiteX150" fmla="*/ 30472 w 610393"/>
                <a:gd name="connsiteY150" fmla="*/ 290366 h 599773"/>
                <a:gd name="connsiteX151" fmla="*/ 20950 w 610393"/>
                <a:gd name="connsiteY151" fmla="*/ 279894 h 599773"/>
                <a:gd name="connsiteX152" fmla="*/ 18093 w 610393"/>
                <a:gd name="connsiteY152" fmla="*/ 279894 h 599773"/>
                <a:gd name="connsiteX153" fmla="*/ 15236 w 610393"/>
                <a:gd name="connsiteY153" fmla="*/ 283702 h 599773"/>
                <a:gd name="connsiteX154" fmla="*/ 15236 w 610393"/>
                <a:gd name="connsiteY154" fmla="*/ 287511 h 599773"/>
                <a:gd name="connsiteX155" fmla="*/ 12380 w 610393"/>
                <a:gd name="connsiteY155" fmla="*/ 294175 h 599773"/>
                <a:gd name="connsiteX156" fmla="*/ 9523 w 610393"/>
                <a:gd name="connsiteY156" fmla="*/ 297983 h 599773"/>
                <a:gd name="connsiteX157" fmla="*/ 9523 w 610393"/>
                <a:gd name="connsiteY157" fmla="*/ 301791 h 599773"/>
                <a:gd name="connsiteX158" fmla="*/ 0 w 610393"/>
                <a:gd name="connsiteY158" fmla="*/ 309407 h 599773"/>
                <a:gd name="connsiteX159" fmla="*/ 0 w 610393"/>
                <a:gd name="connsiteY159" fmla="*/ 313215 h 599773"/>
                <a:gd name="connsiteX160" fmla="*/ 2857 w 610393"/>
                <a:gd name="connsiteY160" fmla="*/ 319879 h 599773"/>
                <a:gd name="connsiteX161" fmla="*/ 2857 w 610393"/>
                <a:gd name="connsiteY161" fmla="*/ 326543 h 599773"/>
                <a:gd name="connsiteX162" fmla="*/ 19045 w 610393"/>
                <a:gd name="connsiteY162" fmla="*/ 343679 h 599773"/>
                <a:gd name="connsiteX163" fmla="*/ 21902 w 610393"/>
                <a:gd name="connsiteY163" fmla="*/ 354152 h 599773"/>
                <a:gd name="connsiteX164" fmla="*/ 21902 w 610393"/>
                <a:gd name="connsiteY164" fmla="*/ 382713 h 599773"/>
                <a:gd name="connsiteX165" fmla="*/ 24759 w 610393"/>
                <a:gd name="connsiteY165" fmla="*/ 396993 h 599773"/>
                <a:gd name="connsiteX166" fmla="*/ 27616 w 610393"/>
                <a:gd name="connsiteY166" fmla="*/ 407465 h 599773"/>
                <a:gd name="connsiteX167" fmla="*/ 37138 w 610393"/>
                <a:gd name="connsiteY167" fmla="*/ 421745 h 599773"/>
                <a:gd name="connsiteX168" fmla="*/ 50470 w 610393"/>
                <a:gd name="connsiteY168" fmla="*/ 436026 h 599773"/>
                <a:gd name="connsiteX169" fmla="*/ 59992 w 610393"/>
                <a:gd name="connsiteY169" fmla="*/ 450306 h 599773"/>
                <a:gd name="connsiteX170" fmla="*/ 62849 w 610393"/>
                <a:gd name="connsiteY170" fmla="*/ 464586 h 599773"/>
                <a:gd name="connsiteX171" fmla="*/ 62849 w 610393"/>
                <a:gd name="connsiteY171" fmla="*/ 493147 h 599773"/>
                <a:gd name="connsiteX172" fmla="*/ 59992 w 610393"/>
                <a:gd name="connsiteY172" fmla="*/ 499811 h 599773"/>
                <a:gd name="connsiteX173" fmla="*/ 59992 w 610393"/>
                <a:gd name="connsiteY173" fmla="*/ 503619 h 599773"/>
                <a:gd name="connsiteX174" fmla="*/ 46661 w 610393"/>
                <a:gd name="connsiteY174" fmla="*/ 503619 h 599773"/>
                <a:gd name="connsiteX175" fmla="*/ 46661 w 610393"/>
                <a:gd name="connsiteY175" fmla="*/ 517900 h 599773"/>
                <a:gd name="connsiteX176" fmla="*/ 49517 w 610393"/>
                <a:gd name="connsiteY176" fmla="*/ 524563 h 599773"/>
                <a:gd name="connsiteX177" fmla="*/ 56183 w 610393"/>
                <a:gd name="connsiteY177" fmla="*/ 535036 h 599773"/>
                <a:gd name="connsiteX178" fmla="*/ 59040 w 610393"/>
                <a:gd name="connsiteY178" fmla="*/ 541700 h 599773"/>
                <a:gd name="connsiteX179" fmla="*/ 59040 w 610393"/>
                <a:gd name="connsiteY179" fmla="*/ 566453 h 599773"/>
                <a:gd name="connsiteX180" fmla="*/ 61896 w 610393"/>
                <a:gd name="connsiteY180" fmla="*/ 573117 h 599773"/>
                <a:gd name="connsiteX181" fmla="*/ 61896 w 610393"/>
                <a:gd name="connsiteY181" fmla="*/ 575973 h 599773"/>
                <a:gd name="connsiteX182" fmla="*/ 65706 w 610393"/>
                <a:gd name="connsiteY182" fmla="*/ 575973 h 599773"/>
                <a:gd name="connsiteX183" fmla="*/ 65706 w 610393"/>
                <a:gd name="connsiteY183" fmla="*/ 572164 h 599773"/>
                <a:gd name="connsiteX184" fmla="*/ 68562 w 610393"/>
                <a:gd name="connsiteY184" fmla="*/ 568357 h 599773"/>
                <a:gd name="connsiteX185" fmla="*/ 75228 w 610393"/>
                <a:gd name="connsiteY185" fmla="*/ 568357 h 599773"/>
                <a:gd name="connsiteX186" fmla="*/ 78085 w 610393"/>
                <a:gd name="connsiteY186" fmla="*/ 572164 h 599773"/>
                <a:gd name="connsiteX187" fmla="*/ 94273 w 610393"/>
                <a:gd name="connsiteY187" fmla="*/ 578829 h 599773"/>
                <a:gd name="connsiteX188" fmla="*/ 94273 w 610393"/>
                <a:gd name="connsiteY188" fmla="*/ 585493 h 599773"/>
                <a:gd name="connsiteX189" fmla="*/ 107605 w 610393"/>
                <a:gd name="connsiteY189" fmla="*/ 599773 h 599773"/>
                <a:gd name="connsiteX190" fmla="*/ 114270 w 610393"/>
                <a:gd name="connsiteY190" fmla="*/ 599773 h 599773"/>
                <a:gd name="connsiteX191" fmla="*/ 127602 w 610393"/>
                <a:gd name="connsiteY191" fmla="*/ 592157 h 599773"/>
                <a:gd name="connsiteX192" fmla="*/ 130459 w 610393"/>
                <a:gd name="connsiteY192" fmla="*/ 585493 h 599773"/>
                <a:gd name="connsiteX193" fmla="*/ 133315 w 610393"/>
                <a:gd name="connsiteY193" fmla="*/ 581685 h 599773"/>
                <a:gd name="connsiteX194" fmla="*/ 139981 w 610393"/>
                <a:gd name="connsiteY194" fmla="*/ 577877 h 599773"/>
                <a:gd name="connsiteX195" fmla="*/ 156169 w 610393"/>
                <a:gd name="connsiteY195" fmla="*/ 577877 h 599773"/>
                <a:gd name="connsiteX196" fmla="*/ 162835 w 610393"/>
                <a:gd name="connsiteY196" fmla="*/ 581685 h 599773"/>
                <a:gd name="connsiteX197" fmla="*/ 188546 w 610393"/>
                <a:gd name="connsiteY197" fmla="*/ 581685 h 599773"/>
                <a:gd name="connsiteX198" fmla="*/ 188546 w 610393"/>
                <a:gd name="connsiteY198" fmla="*/ 577877 h 599773"/>
                <a:gd name="connsiteX199" fmla="*/ 191403 w 610393"/>
                <a:gd name="connsiteY199" fmla="*/ 574069 h 599773"/>
                <a:gd name="connsiteX200" fmla="*/ 191403 w 610393"/>
                <a:gd name="connsiteY200" fmla="*/ 567404 h 599773"/>
                <a:gd name="connsiteX201" fmla="*/ 194259 w 610393"/>
                <a:gd name="connsiteY201" fmla="*/ 563597 h 599773"/>
                <a:gd name="connsiteX202" fmla="*/ 200925 w 610393"/>
                <a:gd name="connsiteY202" fmla="*/ 559788 h 599773"/>
                <a:gd name="connsiteX203" fmla="*/ 217114 w 610393"/>
                <a:gd name="connsiteY203" fmla="*/ 559788 h 599773"/>
                <a:gd name="connsiteX204" fmla="*/ 223779 w 610393"/>
                <a:gd name="connsiteY204" fmla="*/ 563597 h 599773"/>
                <a:gd name="connsiteX205" fmla="*/ 230445 w 610393"/>
                <a:gd name="connsiteY205" fmla="*/ 563597 h 599773"/>
                <a:gd name="connsiteX206" fmla="*/ 233301 w 610393"/>
                <a:gd name="connsiteY206" fmla="*/ 567404 h 599773"/>
                <a:gd name="connsiteX207" fmla="*/ 236159 w 610393"/>
                <a:gd name="connsiteY207" fmla="*/ 563597 h 599773"/>
                <a:gd name="connsiteX208" fmla="*/ 242824 w 610393"/>
                <a:gd name="connsiteY208" fmla="*/ 563597 h 599773"/>
                <a:gd name="connsiteX209" fmla="*/ 249490 w 610393"/>
                <a:gd name="connsiteY209" fmla="*/ 559788 h 599773"/>
                <a:gd name="connsiteX210" fmla="*/ 269488 w 610393"/>
                <a:gd name="connsiteY210" fmla="*/ 559788 h 599773"/>
                <a:gd name="connsiteX211" fmla="*/ 279010 w 610393"/>
                <a:gd name="connsiteY211" fmla="*/ 563597 h 599773"/>
                <a:gd name="connsiteX212" fmla="*/ 285675 w 610393"/>
                <a:gd name="connsiteY212" fmla="*/ 567404 h 599773"/>
                <a:gd name="connsiteX213" fmla="*/ 295198 w 610393"/>
                <a:gd name="connsiteY213" fmla="*/ 567404 h 599773"/>
                <a:gd name="connsiteX214" fmla="*/ 298055 w 610393"/>
                <a:gd name="connsiteY214" fmla="*/ 563597 h 599773"/>
                <a:gd name="connsiteX215" fmla="*/ 304720 w 610393"/>
                <a:gd name="connsiteY215" fmla="*/ 559788 h 599773"/>
                <a:gd name="connsiteX216" fmla="*/ 324718 w 610393"/>
                <a:gd name="connsiteY216" fmla="*/ 559788 h 599773"/>
                <a:gd name="connsiteX217" fmla="*/ 331384 w 610393"/>
                <a:gd name="connsiteY217" fmla="*/ 555981 h 599773"/>
                <a:gd name="connsiteX218" fmla="*/ 334240 w 610393"/>
                <a:gd name="connsiteY218" fmla="*/ 552172 h 599773"/>
                <a:gd name="connsiteX219" fmla="*/ 340906 w 610393"/>
                <a:gd name="connsiteY219" fmla="*/ 548364 h 599773"/>
                <a:gd name="connsiteX220" fmla="*/ 368521 w 610393"/>
                <a:gd name="connsiteY220" fmla="*/ 548364 h 599773"/>
                <a:gd name="connsiteX221" fmla="*/ 381853 w 610393"/>
                <a:gd name="connsiteY221" fmla="*/ 541700 h 599773"/>
                <a:gd name="connsiteX222" fmla="*/ 388519 w 610393"/>
                <a:gd name="connsiteY222" fmla="*/ 535036 h 599773"/>
                <a:gd name="connsiteX223" fmla="*/ 398041 w 610393"/>
                <a:gd name="connsiteY223" fmla="*/ 528372 h 599773"/>
                <a:gd name="connsiteX224" fmla="*/ 418038 w 610393"/>
                <a:gd name="connsiteY224" fmla="*/ 507427 h 599773"/>
                <a:gd name="connsiteX225" fmla="*/ 424704 w 610393"/>
                <a:gd name="connsiteY225" fmla="*/ 503619 h 599773"/>
                <a:gd name="connsiteX226" fmla="*/ 434227 w 610393"/>
                <a:gd name="connsiteY226" fmla="*/ 496003 h 599773"/>
                <a:gd name="connsiteX227" fmla="*/ 486601 w 610393"/>
                <a:gd name="connsiteY227" fmla="*/ 439834 h 599773"/>
                <a:gd name="connsiteX228" fmla="*/ 496123 w 610393"/>
                <a:gd name="connsiteY228" fmla="*/ 439834 h 599773"/>
                <a:gd name="connsiteX229" fmla="*/ 498980 w 610393"/>
                <a:gd name="connsiteY229" fmla="*/ 436026 h 599773"/>
                <a:gd name="connsiteX230" fmla="*/ 518977 w 610393"/>
                <a:gd name="connsiteY230" fmla="*/ 407465 h 599773"/>
                <a:gd name="connsiteX231" fmla="*/ 525643 w 610393"/>
                <a:gd name="connsiteY231" fmla="*/ 393185 h 599773"/>
                <a:gd name="connsiteX232" fmla="*/ 532309 w 610393"/>
                <a:gd name="connsiteY232" fmla="*/ 382713 h 599773"/>
                <a:gd name="connsiteX233" fmla="*/ 535165 w 610393"/>
                <a:gd name="connsiteY233" fmla="*/ 376048 h 599773"/>
                <a:gd name="connsiteX234" fmla="*/ 541831 w 610393"/>
                <a:gd name="connsiteY234" fmla="*/ 355104 h 599773"/>
                <a:gd name="connsiteX235" fmla="*/ 548497 w 610393"/>
                <a:gd name="connsiteY235" fmla="*/ 344632 h 599773"/>
                <a:gd name="connsiteX236" fmla="*/ 551354 w 610393"/>
                <a:gd name="connsiteY236" fmla="*/ 337968 h 599773"/>
                <a:gd name="connsiteX237" fmla="*/ 554210 w 610393"/>
                <a:gd name="connsiteY237" fmla="*/ 334159 h 599773"/>
                <a:gd name="connsiteX238" fmla="*/ 560876 w 610393"/>
                <a:gd name="connsiteY238" fmla="*/ 330351 h 599773"/>
                <a:gd name="connsiteX239" fmla="*/ 567542 w 610393"/>
                <a:gd name="connsiteY239" fmla="*/ 323687 h 599773"/>
                <a:gd name="connsiteX240" fmla="*/ 577064 w 610393"/>
                <a:gd name="connsiteY240" fmla="*/ 319879 h 599773"/>
                <a:gd name="connsiteX241" fmla="*/ 586587 w 610393"/>
                <a:gd name="connsiteY241" fmla="*/ 313215 h 599773"/>
                <a:gd name="connsiteX242" fmla="*/ 593253 w 610393"/>
                <a:gd name="connsiteY242" fmla="*/ 298935 h 599773"/>
                <a:gd name="connsiteX243" fmla="*/ 593253 w 610393"/>
                <a:gd name="connsiteY243" fmla="*/ 292271 h 599773"/>
                <a:gd name="connsiteX244" fmla="*/ 596109 w 610393"/>
                <a:gd name="connsiteY244" fmla="*/ 285606 h 599773"/>
                <a:gd name="connsiteX245" fmla="*/ 598966 w 610393"/>
                <a:gd name="connsiteY245" fmla="*/ 275134 h 599773"/>
                <a:gd name="connsiteX246" fmla="*/ 601823 w 610393"/>
                <a:gd name="connsiteY246" fmla="*/ 268470 h 599773"/>
                <a:gd name="connsiteX247" fmla="*/ 604679 w 610393"/>
                <a:gd name="connsiteY247" fmla="*/ 264662 h 599773"/>
                <a:gd name="connsiteX248" fmla="*/ 604679 w 610393"/>
                <a:gd name="connsiteY248" fmla="*/ 257997 h 599773"/>
                <a:gd name="connsiteX249" fmla="*/ 607537 w 610393"/>
                <a:gd name="connsiteY249" fmla="*/ 254190 h 599773"/>
                <a:gd name="connsiteX250" fmla="*/ 607537 w 610393"/>
                <a:gd name="connsiteY250" fmla="*/ 243717 h 599773"/>
                <a:gd name="connsiteX251" fmla="*/ 610393 w 610393"/>
                <a:gd name="connsiteY251" fmla="*/ 233245 h 599773"/>
                <a:gd name="connsiteX252" fmla="*/ 607537 w 610393"/>
                <a:gd name="connsiteY252" fmla="*/ 226581 h 599773"/>
                <a:gd name="connsiteX253" fmla="*/ 605632 w 610393"/>
                <a:gd name="connsiteY253" fmla="*/ 219917 h 59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610393" h="599773">
                  <a:moveTo>
                    <a:pt x="471364" y="367480"/>
                  </a:moveTo>
                  <a:lnTo>
                    <a:pt x="464699" y="371288"/>
                  </a:lnTo>
                  <a:lnTo>
                    <a:pt x="461842" y="375097"/>
                  </a:lnTo>
                  <a:lnTo>
                    <a:pt x="455176" y="378904"/>
                  </a:lnTo>
                  <a:lnTo>
                    <a:pt x="445654" y="378904"/>
                  </a:lnTo>
                  <a:lnTo>
                    <a:pt x="438988" y="382713"/>
                  </a:lnTo>
                  <a:lnTo>
                    <a:pt x="436131" y="386520"/>
                  </a:lnTo>
                  <a:lnTo>
                    <a:pt x="433274" y="393185"/>
                  </a:lnTo>
                  <a:lnTo>
                    <a:pt x="430418" y="396993"/>
                  </a:lnTo>
                  <a:lnTo>
                    <a:pt x="430418" y="404609"/>
                  </a:lnTo>
                  <a:lnTo>
                    <a:pt x="420895" y="404609"/>
                  </a:lnTo>
                  <a:lnTo>
                    <a:pt x="403755" y="387473"/>
                  </a:lnTo>
                  <a:lnTo>
                    <a:pt x="403755" y="377000"/>
                  </a:lnTo>
                  <a:lnTo>
                    <a:pt x="390423" y="356056"/>
                  </a:lnTo>
                  <a:lnTo>
                    <a:pt x="403755" y="356056"/>
                  </a:lnTo>
                  <a:lnTo>
                    <a:pt x="406611" y="345584"/>
                  </a:lnTo>
                  <a:lnTo>
                    <a:pt x="416134" y="335112"/>
                  </a:lnTo>
                  <a:lnTo>
                    <a:pt x="416134" y="324639"/>
                  </a:lnTo>
                  <a:lnTo>
                    <a:pt x="418990" y="320831"/>
                  </a:lnTo>
                  <a:lnTo>
                    <a:pt x="432322" y="320831"/>
                  </a:lnTo>
                  <a:lnTo>
                    <a:pt x="432322" y="314167"/>
                  </a:lnTo>
                  <a:lnTo>
                    <a:pt x="438988" y="310359"/>
                  </a:lnTo>
                  <a:lnTo>
                    <a:pt x="458985" y="310359"/>
                  </a:lnTo>
                  <a:lnTo>
                    <a:pt x="461842" y="314167"/>
                  </a:lnTo>
                  <a:lnTo>
                    <a:pt x="464699" y="320831"/>
                  </a:lnTo>
                  <a:lnTo>
                    <a:pt x="467556" y="324639"/>
                  </a:lnTo>
                  <a:lnTo>
                    <a:pt x="470412" y="331303"/>
                  </a:lnTo>
                  <a:lnTo>
                    <a:pt x="477078" y="335112"/>
                  </a:lnTo>
                  <a:lnTo>
                    <a:pt x="479935" y="349392"/>
                  </a:lnTo>
                  <a:lnTo>
                    <a:pt x="467556" y="359864"/>
                  </a:lnTo>
                  <a:lnTo>
                    <a:pt x="471364" y="367480"/>
                  </a:lnTo>
                  <a:close/>
                  <a:moveTo>
                    <a:pt x="605632" y="219917"/>
                  </a:moveTo>
                  <a:lnTo>
                    <a:pt x="596109" y="219917"/>
                  </a:lnTo>
                  <a:lnTo>
                    <a:pt x="593253" y="223725"/>
                  </a:lnTo>
                  <a:lnTo>
                    <a:pt x="589444" y="223725"/>
                  </a:lnTo>
                  <a:lnTo>
                    <a:pt x="582778" y="248477"/>
                  </a:lnTo>
                  <a:lnTo>
                    <a:pt x="576112" y="248477"/>
                  </a:lnTo>
                  <a:lnTo>
                    <a:pt x="569447" y="244670"/>
                  </a:lnTo>
                  <a:lnTo>
                    <a:pt x="559924" y="244670"/>
                  </a:lnTo>
                  <a:lnTo>
                    <a:pt x="553258" y="238005"/>
                  </a:lnTo>
                  <a:lnTo>
                    <a:pt x="546592" y="234197"/>
                  </a:lnTo>
                  <a:lnTo>
                    <a:pt x="539926" y="219917"/>
                  </a:lnTo>
                  <a:lnTo>
                    <a:pt x="539926" y="205636"/>
                  </a:lnTo>
                  <a:lnTo>
                    <a:pt x="542783" y="198020"/>
                  </a:lnTo>
                  <a:lnTo>
                    <a:pt x="549449" y="191356"/>
                  </a:lnTo>
                  <a:lnTo>
                    <a:pt x="549449" y="184692"/>
                  </a:lnTo>
                  <a:lnTo>
                    <a:pt x="552306" y="178028"/>
                  </a:lnTo>
                  <a:lnTo>
                    <a:pt x="558971" y="171364"/>
                  </a:lnTo>
                  <a:lnTo>
                    <a:pt x="561828" y="171364"/>
                  </a:lnTo>
                  <a:lnTo>
                    <a:pt x="568494" y="175172"/>
                  </a:lnTo>
                  <a:lnTo>
                    <a:pt x="575160" y="181836"/>
                  </a:lnTo>
                  <a:lnTo>
                    <a:pt x="588492" y="160892"/>
                  </a:lnTo>
                  <a:lnTo>
                    <a:pt x="588492" y="108530"/>
                  </a:lnTo>
                  <a:lnTo>
                    <a:pt x="571351" y="73306"/>
                  </a:lnTo>
                  <a:lnTo>
                    <a:pt x="571351" y="62833"/>
                  </a:lnTo>
                  <a:lnTo>
                    <a:pt x="568494" y="56169"/>
                  </a:lnTo>
                  <a:lnTo>
                    <a:pt x="568494" y="42841"/>
                  </a:lnTo>
                  <a:lnTo>
                    <a:pt x="565637" y="32369"/>
                  </a:lnTo>
                  <a:lnTo>
                    <a:pt x="565637" y="14280"/>
                  </a:lnTo>
                  <a:lnTo>
                    <a:pt x="556115" y="7616"/>
                  </a:lnTo>
                  <a:lnTo>
                    <a:pt x="523738" y="7616"/>
                  </a:lnTo>
                  <a:lnTo>
                    <a:pt x="517073" y="3808"/>
                  </a:lnTo>
                  <a:lnTo>
                    <a:pt x="514216" y="3808"/>
                  </a:lnTo>
                  <a:lnTo>
                    <a:pt x="507550" y="0"/>
                  </a:lnTo>
                  <a:lnTo>
                    <a:pt x="475173" y="0"/>
                  </a:lnTo>
                  <a:lnTo>
                    <a:pt x="468508" y="14280"/>
                  </a:lnTo>
                  <a:lnTo>
                    <a:pt x="461842" y="14280"/>
                  </a:lnTo>
                  <a:lnTo>
                    <a:pt x="455176" y="18088"/>
                  </a:lnTo>
                  <a:lnTo>
                    <a:pt x="448511" y="18088"/>
                  </a:lnTo>
                  <a:lnTo>
                    <a:pt x="445654" y="21896"/>
                  </a:lnTo>
                  <a:lnTo>
                    <a:pt x="438988" y="36177"/>
                  </a:lnTo>
                  <a:lnTo>
                    <a:pt x="416134" y="60929"/>
                  </a:lnTo>
                  <a:lnTo>
                    <a:pt x="409468" y="64737"/>
                  </a:lnTo>
                  <a:lnTo>
                    <a:pt x="406611" y="64737"/>
                  </a:lnTo>
                  <a:lnTo>
                    <a:pt x="399945" y="68546"/>
                  </a:lnTo>
                  <a:lnTo>
                    <a:pt x="393280" y="82826"/>
                  </a:lnTo>
                  <a:lnTo>
                    <a:pt x="393280" y="103770"/>
                  </a:lnTo>
                  <a:lnTo>
                    <a:pt x="386614" y="107578"/>
                  </a:lnTo>
                  <a:lnTo>
                    <a:pt x="383758" y="114243"/>
                  </a:lnTo>
                  <a:lnTo>
                    <a:pt x="380900" y="118051"/>
                  </a:lnTo>
                  <a:lnTo>
                    <a:pt x="374235" y="121859"/>
                  </a:lnTo>
                  <a:lnTo>
                    <a:pt x="364713" y="125667"/>
                  </a:lnTo>
                  <a:lnTo>
                    <a:pt x="355190" y="136139"/>
                  </a:lnTo>
                  <a:lnTo>
                    <a:pt x="355190" y="142803"/>
                  </a:lnTo>
                  <a:lnTo>
                    <a:pt x="352333" y="149467"/>
                  </a:lnTo>
                  <a:lnTo>
                    <a:pt x="349476" y="159939"/>
                  </a:lnTo>
                  <a:lnTo>
                    <a:pt x="346620" y="166604"/>
                  </a:lnTo>
                  <a:lnTo>
                    <a:pt x="343763" y="170412"/>
                  </a:lnTo>
                  <a:lnTo>
                    <a:pt x="337097" y="174220"/>
                  </a:lnTo>
                  <a:lnTo>
                    <a:pt x="330431" y="174220"/>
                  </a:lnTo>
                  <a:lnTo>
                    <a:pt x="327575" y="170412"/>
                  </a:lnTo>
                  <a:lnTo>
                    <a:pt x="324718" y="174220"/>
                  </a:lnTo>
                  <a:lnTo>
                    <a:pt x="318052" y="178028"/>
                  </a:lnTo>
                  <a:lnTo>
                    <a:pt x="311386" y="178028"/>
                  </a:lnTo>
                  <a:lnTo>
                    <a:pt x="308530" y="174220"/>
                  </a:lnTo>
                  <a:lnTo>
                    <a:pt x="301864" y="170412"/>
                  </a:lnTo>
                  <a:lnTo>
                    <a:pt x="299007" y="166604"/>
                  </a:lnTo>
                  <a:lnTo>
                    <a:pt x="282819" y="166604"/>
                  </a:lnTo>
                  <a:lnTo>
                    <a:pt x="276153" y="159939"/>
                  </a:lnTo>
                  <a:lnTo>
                    <a:pt x="269488" y="156132"/>
                  </a:lnTo>
                  <a:lnTo>
                    <a:pt x="266630" y="152323"/>
                  </a:lnTo>
                  <a:lnTo>
                    <a:pt x="259965" y="148515"/>
                  </a:lnTo>
                  <a:lnTo>
                    <a:pt x="253299" y="148515"/>
                  </a:lnTo>
                  <a:lnTo>
                    <a:pt x="246633" y="152323"/>
                  </a:lnTo>
                  <a:lnTo>
                    <a:pt x="243777" y="156132"/>
                  </a:lnTo>
                  <a:lnTo>
                    <a:pt x="240920" y="162795"/>
                  </a:lnTo>
                  <a:lnTo>
                    <a:pt x="240920" y="169460"/>
                  </a:lnTo>
                  <a:lnTo>
                    <a:pt x="238063" y="176124"/>
                  </a:lnTo>
                  <a:lnTo>
                    <a:pt x="238063" y="190404"/>
                  </a:lnTo>
                  <a:lnTo>
                    <a:pt x="231397" y="190404"/>
                  </a:lnTo>
                  <a:lnTo>
                    <a:pt x="228540" y="194213"/>
                  </a:lnTo>
                  <a:lnTo>
                    <a:pt x="225684" y="194213"/>
                  </a:lnTo>
                  <a:lnTo>
                    <a:pt x="222827" y="198020"/>
                  </a:lnTo>
                  <a:lnTo>
                    <a:pt x="219970" y="205636"/>
                  </a:lnTo>
                  <a:lnTo>
                    <a:pt x="217114" y="209445"/>
                  </a:lnTo>
                  <a:lnTo>
                    <a:pt x="217114" y="213253"/>
                  </a:lnTo>
                  <a:lnTo>
                    <a:pt x="203782" y="213253"/>
                  </a:lnTo>
                  <a:lnTo>
                    <a:pt x="203782" y="224677"/>
                  </a:lnTo>
                  <a:lnTo>
                    <a:pt x="160931" y="224677"/>
                  </a:lnTo>
                  <a:lnTo>
                    <a:pt x="160931" y="207540"/>
                  </a:lnTo>
                  <a:lnTo>
                    <a:pt x="163787" y="199924"/>
                  </a:lnTo>
                  <a:lnTo>
                    <a:pt x="163787" y="195164"/>
                  </a:lnTo>
                  <a:lnTo>
                    <a:pt x="166644" y="188500"/>
                  </a:lnTo>
                  <a:lnTo>
                    <a:pt x="166644" y="174220"/>
                  </a:lnTo>
                  <a:lnTo>
                    <a:pt x="163787" y="170412"/>
                  </a:lnTo>
                  <a:lnTo>
                    <a:pt x="163787" y="159939"/>
                  </a:lnTo>
                  <a:lnTo>
                    <a:pt x="160931" y="153275"/>
                  </a:lnTo>
                  <a:lnTo>
                    <a:pt x="158074" y="142803"/>
                  </a:lnTo>
                  <a:lnTo>
                    <a:pt x="155217" y="138995"/>
                  </a:lnTo>
                  <a:lnTo>
                    <a:pt x="148552" y="135187"/>
                  </a:lnTo>
                  <a:lnTo>
                    <a:pt x="145695" y="131379"/>
                  </a:lnTo>
                  <a:lnTo>
                    <a:pt x="139029" y="127571"/>
                  </a:lnTo>
                  <a:lnTo>
                    <a:pt x="136172" y="299887"/>
                  </a:lnTo>
                  <a:lnTo>
                    <a:pt x="126650" y="299887"/>
                  </a:lnTo>
                  <a:lnTo>
                    <a:pt x="119984" y="303695"/>
                  </a:lnTo>
                  <a:lnTo>
                    <a:pt x="117127" y="307503"/>
                  </a:lnTo>
                  <a:lnTo>
                    <a:pt x="117127" y="311311"/>
                  </a:lnTo>
                  <a:lnTo>
                    <a:pt x="110461" y="311311"/>
                  </a:lnTo>
                  <a:lnTo>
                    <a:pt x="110461" y="325591"/>
                  </a:lnTo>
                  <a:lnTo>
                    <a:pt x="97130" y="325591"/>
                  </a:lnTo>
                  <a:lnTo>
                    <a:pt x="90464" y="318927"/>
                  </a:lnTo>
                  <a:lnTo>
                    <a:pt x="75228" y="318927"/>
                  </a:lnTo>
                  <a:lnTo>
                    <a:pt x="68562" y="325591"/>
                  </a:lnTo>
                  <a:lnTo>
                    <a:pt x="55231" y="325591"/>
                  </a:lnTo>
                  <a:lnTo>
                    <a:pt x="52374" y="321783"/>
                  </a:lnTo>
                  <a:lnTo>
                    <a:pt x="52374" y="318927"/>
                  </a:lnTo>
                  <a:lnTo>
                    <a:pt x="49517" y="315119"/>
                  </a:lnTo>
                  <a:lnTo>
                    <a:pt x="36186" y="315119"/>
                  </a:lnTo>
                  <a:lnTo>
                    <a:pt x="33329" y="311311"/>
                  </a:lnTo>
                  <a:lnTo>
                    <a:pt x="30472" y="304647"/>
                  </a:lnTo>
                  <a:lnTo>
                    <a:pt x="30472" y="290366"/>
                  </a:lnTo>
                  <a:lnTo>
                    <a:pt x="20950" y="279894"/>
                  </a:lnTo>
                  <a:lnTo>
                    <a:pt x="18093" y="279894"/>
                  </a:lnTo>
                  <a:lnTo>
                    <a:pt x="15236" y="283702"/>
                  </a:lnTo>
                  <a:lnTo>
                    <a:pt x="15236" y="287511"/>
                  </a:lnTo>
                  <a:lnTo>
                    <a:pt x="12380" y="294175"/>
                  </a:lnTo>
                  <a:lnTo>
                    <a:pt x="9523" y="297983"/>
                  </a:lnTo>
                  <a:lnTo>
                    <a:pt x="9523" y="301791"/>
                  </a:lnTo>
                  <a:lnTo>
                    <a:pt x="0" y="309407"/>
                  </a:lnTo>
                  <a:lnTo>
                    <a:pt x="0" y="313215"/>
                  </a:lnTo>
                  <a:lnTo>
                    <a:pt x="2857" y="319879"/>
                  </a:lnTo>
                  <a:lnTo>
                    <a:pt x="2857" y="326543"/>
                  </a:lnTo>
                  <a:lnTo>
                    <a:pt x="19045" y="343679"/>
                  </a:lnTo>
                  <a:lnTo>
                    <a:pt x="21902" y="354152"/>
                  </a:lnTo>
                  <a:lnTo>
                    <a:pt x="21902" y="382713"/>
                  </a:lnTo>
                  <a:lnTo>
                    <a:pt x="24759" y="396993"/>
                  </a:lnTo>
                  <a:lnTo>
                    <a:pt x="27616" y="407465"/>
                  </a:lnTo>
                  <a:lnTo>
                    <a:pt x="37138" y="421745"/>
                  </a:lnTo>
                  <a:lnTo>
                    <a:pt x="50470" y="436026"/>
                  </a:lnTo>
                  <a:lnTo>
                    <a:pt x="59992" y="450306"/>
                  </a:lnTo>
                  <a:lnTo>
                    <a:pt x="62849" y="464586"/>
                  </a:lnTo>
                  <a:lnTo>
                    <a:pt x="62849" y="493147"/>
                  </a:lnTo>
                  <a:lnTo>
                    <a:pt x="59992" y="499811"/>
                  </a:lnTo>
                  <a:lnTo>
                    <a:pt x="59992" y="503619"/>
                  </a:lnTo>
                  <a:lnTo>
                    <a:pt x="46661" y="503619"/>
                  </a:lnTo>
                  <a:lnTo>
                    <a:pt x="46661" y="517900"/>
                  </a:lnTo>
                  <a:lnTo>
                    <a:pt x="49517" y="524563"/>
                  </a:lnTo>
                  <a:lnTo>
                    <a:pt x="56183" y="535036"/>
                  </a:lnTo>
                  <a:lnTo>
                    <a:pt x="59040" y="541700"/>
                  </a:lnTo>
                  <a:lnTo>
                    <a:pt x="59040" y="566453"/>
                  </a:lnTo>
                  <a:lnTo>
                    <a:pt x="61896" y="573117"/>
                  </a:lnTo>
                  <a:lnTo>
                    <a:pt x="61896" y="575973"/>
                  </a:lnTo>
                  <a:lnTo>
                    <a:pt x="65706" y="575973"/>
                  </a:lnTo>
                  <a:lnTo>
                    <a:pt x="65706" y="572164"/>
                  </a:lnTo>
                  <a:lnTo>
                    <a:pt x="68562" y="568357"/>
                  </a:lnTo>
                  <a:lnTo>
                    <a:pt x="75228" y="568357"/>
                  </a:lnTo>
                  <a:lnTo>
                    <a:pt x="78085" y="572164"/>
                  </a:lnTo>
                  <a:lnTo>
                    <a:pt x="94273" y="578829"/>
                  </a:lnTo>
                  <a:lnTo>
                    <a:pt x="94273" y="585493"/>
                  </a:lnTo>
                  <a:lnTo>
                    <a:pt x="107605" y="599773"/>
                  </a:lnTo>
                  <a:lnTo>
                    <a:pt x="114270" y="599773"/>
                  </a:lnTo>
                  <a:lnTo>
                    <a:pt x="127602" y="592157"/>
                  </a:lnTo>
                  <a:lnTo>
                    <a:pt x="130459" y="585493"/>
                  </a:lnTo>
                  <a:lnTo>
                    <a:pt x="133315" y="581685"/>
                  </a:lnTo>
                  <a:lnTo>
                    <a:pt x="139981" y="577877"/>
                  </a:lnTo>
                  <a:lnTo>
                    <a:pt x="156169" y="577877"/>
                  </a:lnTo>
                  <a:lnTo>
                    <a:pt x="162835" y="581685"/>
                  </a:lnTo>
                  <a:lnTo>
                    <a:pt x="188546" y="581685"/>
                  </a:lnTo>
                  <a:lnTo>
                    <a:pt x="188546" y="577877"/>
                  </a:lnTo>
                  <a:lnTo>
                    <a:pt x="191403" y="574069"/>
                  </a:lnTo>
                  <a:lnTo>
                    <a:pt x="191403" y="567404"/>
                  </a:lnTo>
                  <a:lnTo>
                    <a:pt x="194259" y="563597"/>
                  </a:lnTo>
                  <a:lnTo>
                    <a:pt x="200925" y="559788"/>
                  </a:lnTo>
                  <a:lnTo>
                    <a:pt x="217114" y="559788"/>
                  </a:lnTo>
                  <a:lnTo>
                    <a:pt x="223779" y="563597"/>
                  </a:lnTo>
                  <a:lnTo>
                    <a:pt x="230445" y="563597"/>
                  </a:lnTo>
                  <a:lnTo>
                    <a:pt x="233301" y="567404"/>
                  </a:lnTo>
                  <a:lnTo>
                    <a:pt x="236159" y="563597"/>
                  </a:lnTo>
                  <a:lnTo>
                    <a:pt x="242824" y="563597"/>
                  </a:lnTo>
                  <a:lnTo>
                    <a:pt x="249490" y="559788"/>
                  </a:lnTo>
                  <a:lnTo>
                    <a:pt x="269488" y="559788"/>
                  </a:lnTo>
                  <a:lnTo>
                    <a:pt x="279010" y="563597"/>
                  </a:lnTo>
                  <a:lnTo>
                    <a:pt x="285675" y="567404"/>
                  </a:lnTo>
                  <a:lnTo>
                    <a:pt x="295198" y="567404"/>
                  </a:lnTo>
                  <a:lnTo>
                    <a:pt x="298055" y="563597"/>
                  </a:lnTo>
                  <a:lnTo>
                    <a:pt x="304720" y="559788"/>
                  </a:lnTo>
                  <a:lnTo>
                    <a:pt x="324718" y="559788"/>
                  </a:lnTo>
                  <a:lnTo>
                    <a:pt x="331384" y="555981"/>
                  </a:lnTo>
                  <a:lnTo>
                    <a:pt x="334240" y="552172"/>
                  </a:lnTo>
                  <a:lnTo>
                    <a:pt x="340906" y="548364"/>
                  </a:lnTo>
                  <a:lnTo>
                    <a:pt x="368521" y="548364"/>
                  </a:lnTo>
                  <a:lnTo>
                    <a:pt x="381853" y="541700"/>
                  </a:lnTo>
                  <a:lnTo>
                    <a:pt x="388519" y="535036"/>
                  </a:lnTo>
                  <a:lnTo>
                    <a:pt x="398041" y="528372"/>
                  </a:lnTo>
                  <a:lnTo>
                    <a:pt x="418038" y="507427"/>
                  </a:lnTo>
                  <a:lnTo>
                    <a:pt x="424704" y="503619"/>
                  </a:lnTo>
                  <a:lnTo>
                    <a:pt x="434227" y="496003"/>
                  </a:lnTo>
                  <a:lnTo>
                    <a:pt x="486601" y="439834"/>
                  </a:lnTo>
                  <a:lnTo>
                    <a:pt x="496123" y="439834"/>
                  </a:lnTo>
                  <a:lnTo>
                    <a:pt x="498980" y="436026"/>
                  </a:lnTo>
                  <a:lnTo>
                    <a:pt x="518977" y="407465"/>
                  </a:lnTo>
                  <a:lnTo>
                    <a:pt x="525643" y="393185"/>
                  </a:lnTo>
                  <a:lnTo>
                    <a:pt x="532309" y="382713"/>
                  </a:lnTo>
                  <a:lnTo>
                    <a:pt x="535165" y="376048"/>
                  </a:lnTo>
                  <a:lnTo>
                    <a:pt x="541831" y="355104"/>
                  </a:lnTo>
                  <a:lnTo>
                    <a:pt x="548497" y="344632"/>
                  </a:lnTo>
                  <a:lnTo>
                    <a:pt x="551354" y="337968"/>
                  </a:lnTo>
                  <a:lnTo>
                    <a:pt x="554210" y="334159"/>
                  </a:lnTo>
                  <a:lnTo>
                    <a:pt x="560876" y="330351"/>
                  </a:lnTo>
                  <a:lnTo>
                    <a:pt x="567542" y="323687"/>
                  </a:lnTo>
                  <a:lnTo>
                    <a:pt x="577064" y="319879"/>
                  </a:lnTo>
                  <a:lnTo>
                    <a:pt x="586587" y="313215"/>
                  </a:lnTo>
                  <a:lnTo>
                    <a:pt x="593253" y="298935"/>
                  </a:lnTo>
                  <a:lnTo>
                    <a:pt x="593253" y="292271"/>
                  </a:lnTo>
                  <a:lnTo>
                    <a:pt x="596109" y="285606"/>
                  </a:lnTo>
                  <a:lnTo>
                    <a:pt x="598966" y="275134"/>
                  </a:lnTo>
                  <a:lnTo>
                    <a:pt x="601823" y="268470"/>
                  </a:lnTo>
                  <a:lnTo>
                    <a:pt x="604679" y="264662"/>
                  </a:lnTo>
                  <a:lnTo>
                    <a:pt x="604679" y="257997"/>
                  </a:lnTo>
                  <a:lnTo>
                    <a:pt x="607537" y="254190"/>
                  </a:lnTo>
                  <a:lnTo>
                    <a:pt x="607537" y="243717"/>
                  </a:lnTo>
                  <a:lnTo>
                    <a:pt x="610393" y="233245"/>
                  </a:lnTo>
                  <a:lnTo>
                    <a:pt x="607537" y="226581"/>
                  </a:lnTo>
                  <a:lnTo>
                    <a:pt x="605632" y="219917"/>
                  </a:lnTo>
                  <a:close/>
                </a:path>
              </a:pathLst>
            </a:custGeom>
            <a:solidFill>
              <a:srgbClr val="AFABAB"/>
            </a:solidFill>
            <a:ln w="9518" cap="flat">
              <a:noFill/>
              <a:prstDash val="solid"/>
              <a:miter/>
            </a:ln>
          </p:spPr>
          <p:txBody>
            <a:bodyPr rtlCol="0" anchor="ctr"/>
            <a:lstStyle/>
            <a:p>
              <a:endParaRPr lang="en-US" noProof="0" dirty="0"/>
            </a:p>
          </p:txBody>
        </p:sp>
        <p:sp>
          <p:nvSpPr>
            <p:cNvPr id="6554" name="Serbest Form 6553">
              <a:extLst>
                <a:ext uri="{FF2B5EF4-FFF2-40B4-BE49-F238E27FC236}">
                  <a16:creationId xmlns:a16="http://schemas.microsoft.com/office/drawing/2014/main" id="{AFBA4721-57B5-114A-AE52-04B0755C0E36}"/>
                </a:ext>
              </a:extLst>
            </p:cNvPr>
            <p:cNvSpPr/>
            <p:nvPr/>
          </p:nvSpPr>
          <p:spPr>
            <a:xfrm>
              <a:off x="6254073" y="5028395"/>
              <a:ext cx="610393" cy="599773"/>
            </a:xfrm>
            <a:custGeom>
              <a:avLst/>
              <a:gdLst>
                <a:gd name="connsiteX0" fmla="*/ 471364 w 610393"/>
                <a:gd name="connsiteY0" fmla="*/ 367480 h 599773"/>
                <a:gd name="connsiteX1" fmla="*/ 464699 w 610393"/>
                <a:gd name="connsiteY1" fmla="*/ 371288 h 599773"/>
                <a:gd name="connsiteX2" fmla="*/ 461842 w 610393"/>
                <a:gd name="connsiteY2" fmla="*/ 375097 h 599773"/>
                <a:gd name="connsiteX3" fmla="*/ 455176 w 610393"/>
                <a:gd name="connsiteY3" fmla="*/ 378904 h 599773"/>
                <a:gd name="connsiteX4" fmla="*/ 445654 w 610393"/>
                <a:gd name="connsiteY4" fmla="*/ 378904 h 599773"/>
                <a:gd name="connsiteX5" fmla="*/ 438988 w 610393"/>
                <a:gd name="connsiteY5" fmla="*/ 382713 h 599773"/>
                <a:gd name="connsiteX6" fmla="*/ 436131 w 610393"/>
                <a:gd name="connsiteY6" fmla="*/ 386520 h 599773"/>
                <a:gd name="connsiteX7" fmla="*/ 433274 w 610393"/>
                <a:gd name="connsiteY7" fmla="*/ 393185 h 599773"/>
                <a:gd name="connsiteX8" fmla="*/ 430418 w 610393"/>
                <a:gd name="connsiteY8" fmla="*/ 396993 h 599773"/>
                <a:gd name="connsiteX9" fmla="*/ 430418 w 610393"/>
                <a:gd name="connsiteY9" fmla="*/ 404609 h 599773"/>
                <a:gd name="connsiteX10" fmla="*/ 420895 w 610393"/>
                <a:gd name="connsiteY10" fmla="*/ 404609 h 599773"/>
                <a:gd name="connsiteX11" fmla="*/ 403755 w 610393"/>
                <a:gd name="connsiteY11" fmla="*/ 387473 h 599773"/>
                <a:gd name="connsiteX12" fmla="*/ 403755 w 610393"/>
                <a:gd name="connsiteY12" fmla="*/ 377000 h 599773"/>
                <a:gd name="connsiteX13" fmla="*/ 390423 w 610393"/>
                <a:gd name="connsiteY13" fmla="*/ 356056 h 599773"/>
                <a:gd name="connsiteX14" fmla="*/ 403755 w 610393"/>
                <a:gd name="connsiteY14" fmla="*/ 356056 h 599773"/>
                <a:gd name="connsiteX15" fmla="*/ 406611 w 610393"/>
                <a:gd name="connsiteY15" fmla="*/ 345584 h 599773"/>
                <a:gd name="connsiteX16" fmla="*/ 416134 w 610393"/>
                <a:gd name="connsiteY16" fmla="*/ 335112 h 599773"/>
                <a:gd name="connsiteX17" fmla="*/ 416134 w 610393"/>
                <a:gd name="connsiteY17" fmla="*/ 324639 h 599773"/>
                <a:gd name="connsiteX18" fmla="*/ 418990 w 610393"/>
                <a:gd name="connsiteY18" fmla="*/ 320831 h 599773"/>
                <a:gd name="connsiteX19" fmla="*/ 432322 w 610393"/>
                <a:gd name="connsiteY19" fmla="*/ 320831 h 599773"/>
                <a:gd name="connsiteX20" fmla="*/ 432322 w 610393"/>
                <a:gd name="connsiteY20" fmla="*/ 314167 h 599773"/>
                <a:gd name="connsiteX21" fmla="*/ 438988 w 610393"/>
                <a:gd name="connsiteY21" fmla="*/ 310359 h 599773"/>
                <a:gd name="connsiteX22" fmla="*/ 458985 w 610393"/>
                <a:gd name="connsiteY22" fmla="*/ 310359 h 599773"/>
                <a:gd name="connsiteX23" fmla="*/ 461842 w 610393"/>
                <a:gd name="connsiteY23" fmla="*/ 314167 h 599773"/>
                <a:gd name="connsiteX24" fmla="*/ 464699 w 610393"/>
                <a:gd name="connsiteY24" fmla="*/ 320831 h 599773"/>
                <a:gd name="connsiteX25" fmla="*/ 467556 w 610393"/>
                <a:gd name="connsiteY25" fmla="*/ 324639 h 599773"/>
                <a:gd name="connsiteX26" fmla="*/ 470412 w 610393"/>
                <a:gd name="connsiteY26" fmla="*/ 331303 h 599773"/>
                <a:gd name="connsiteX27" fmla="*/ 477078 w 610393"/>
                <a:gd name="connsiteY27" fmla="*/ 335112 h 599773"/>
                <a:gd name="connsiteX28" fmla="*/ 479935 w 610393"/>
                <a:gd name="connsiteY28" fmla="*/ 349392 h 599773"/>
                <a:gd name="connsiteX29" fmla="*/ 467556 w 610393"/>
                <a:gd name="connsiteY29" fmla="*/ 359864 h 599773"/>
                <a:gd name="connsiteX30" fmla="*/ 471364 w 610393"/>
                <a:gd name="connsiteY30" fmla="*/ 367480 h 599773"/>
                <a:gd name="connsiteX31" fmla="*/ 605632 w 610393"/>
                <a:gd name="connsiteY31" fmla="*/ 219917 h 599773"/>
                <a:gd name="connsiteX32" fmla="*/ 596109 w 610393"/>
                <a:gd name="connsiteY32" fmla="*/ 219917 h 599773"/>
                <a:gd name="connsiteX33" fmla="*/ 593253 w 610393"/>
                <a:gd name="connsiteY33" fmla="*/ 223725 h 599773"/>
                <a:gd name="connsiteX34" fmla="*/ 589444 w 610393"/>
                <a:gd name="connsiteY34" fmla="*/ 223725 h 599773"/>
                <a:gd name="connsiteX35" fmla="*/ 582778 w 610393"/>
                <a:gd name="connsiteY35" fmla="*/ 248477 h 599773"/>
                <a:gd name="connsiteX36" fmla="*/ 576112 w 610393"/>
                <a:gd name="connsiteY36" fmla="*/ 248477 h 599773"/>
                <a:gd name="connsiteX37" fmla="*/ 569447 w 610393"/>
                <a:gd name="connsiteY37" fmla="*/ 244670 h 599773"/>
                <a:gd name="connsiteX38" fmla="*/ 559924 w 610393"/>
                <a:gd name="connsiteY38" fmla="*/ 244670 h 599773"/>
                <a:gd name="connsiteX39" fmla="*/ 553258 w 610393"/>
                <a:gd name="connsiteY39" fmla="*/ 238005 h 599773"/>
                <a:gd name="connsiteX40" fmla="*/ 546592 w 610393"/>
                <a:gd name="connsiteY40" fmla="*/ 234197 h 599773"/>
                <a:gd name="connsiteX41" fmla="*/ 539926 w 610393"/>
                <a:gd name="connsiteY41" fmla="*/ 219917 h 599773"/>
                <a:gd name="connsiteX42" fmla="*/ 539926 w 610393"/>
                <a:gd name="connsiteY42" fmla="*/ 205636 h 599773"/>
                <a:gd name="connsiteX43" fmla="*/ 542783 w 610393"/>
                <a:gd name="connsiteY43" fmla="*/ 198020 h 599773"/>
                <a:gd name="connsiteX44" fmla="*/ 549449 w 610393"/>
                <a:gd name="connsiteY44" fmla="*/ 191356 h 599773"/>
                <a:gd name="connsiteX45" fmla="*/ 549449 w 610393"/>
                <a:gd name="connsiteY45" fmla="*/ 184692 h 599773"/>
                <a:gd name="connsiteX46" fmla="*/ 552306 w 610393"/>
                <a:gd name="connsiteY46" fmla="*/ 178028 h 599773"/>
                <a:gd name="connsiteX47" fmla="*/ 558971 w 610393"/>
                <a:gd name="connsiteY47" fmla="*/ 171364 h 599773"/>
                <a:gd name="connsiteX48" fmla="*/ 561828 w 610393"/>
                <a:gd name="connsiteY48" fmla="*/ 171364 h 599773"/>
                <a:gd name="connsiteX49" fmla="*/ 568494 w 610393"/>
                <a:gd name="connsiteY49" fmla="*/ 175172 h 599773"/>
                <a:gd name="connsiteX50" fmla="*/ 575160 w 610393"/>
                <a:gd name="connsiteY50" fmla="*/ 181836 h 599773"/>
                <a:gd name="connsiteX51" fmla="*/ 588492 w 610393"/>
                <a:gd name="connsiteY51" fmla="*/ 160892 h 599773"/>
                <a:gd name="connsiteX52" fmla="*/ 588492 w 610393"/>
                <a:gd name="connsiteY52" fmla="*/ 108530 h 599773"/>
                <a:gd name="connsiteX53" fmla="*/ 571351 w 610393"/>
                <a:gd name="connsiteY53" fmla="*/ 73306 h 599773"/>
                <a:gd name="connsiteX54" fmla="*/ 571351 w 610393"/>
                <a:gd name="connsiteY54" fmla="*/ 62833 h 599773"/>
                <a:gd name="connsiteX55" fmla="*/ 568494 w 610393"/>
                <a:gd name="connsiteY55" fmla="*/ 56169 h 599773"/>
                <a:gd name="connsiteX56" fmla="*/ 568494 w 610393"/>
                <a:gd name="connsiteY56" fmla="*/ 42841 h 599773"/>
                <a:gd name="connsiteX57" fmla="*/ 565637 w 610393"/>
                <a:gd name="connsiteY57" fmla="*/ 32369 h 599773"/>
                <a:gd name="connsiteX58" fmla="*/ 565637 w 610393"/>
                <a:gd name="connsiteY58" fmla="*/ 14280 h 599773"/>
                <a:gd name="connsiteX59" fmla="*/ 556115 w 610393"/>
                <a:gd name="connsiteY59" fmla="*/ 7616 h 599773"/>
                <a:gd name="connsiteX60" fmla="*/ 523738 w 610393"/>
                <a:gd name="connsiteY60" fmla="*/ 7616 h 599773"/>
                <a:gd name="connsiteX61" fmla="*/ 517073 w 610393"/>
                <a:gd name="connsiteY61" fmla="*/ 3808 h 599773"/>
                <a:gd name="connsiteX62" fmla="*/ 514216 w 610393"/>
                <a:gd name="connsiteY62" fmla="*/ 3808 h 599773"/>
                <a:gd name="connsiteX63" fmla="*/ 507550 w 610393"/>
                <a:gd name="connsiteY63" fmla="*/ 0 h 599773"/>
                <a:gd name="connsiteX64" fmla="*/ 475173 w 610393"/>
                <a:gd name="connsiteY64" fmla="*/ 0 h 599773"/>
                <a:gd name="connsiteX65" fmla="*/ 468508 w 610393"/>
                <a:gd name="connsiteY65" fmla="*/ 14280 h 599773"/>
                <a:gd name="connsiteX66" fmla="*/ 461842 w 610393"/>
                <a:gd name="connsiteY66" fmla="*/ 14280 h 599773"/>
                <a:gd name="connsiteX67" fmla="*/ 455176 w 610393"/>
                <a:gd name="connsiteY67" fmla="*/ 18088 h 599773"/>
                <a:gd name="connsiteX68" fmla="*/ 448511 w 610393"/>
                <a:gd name="connsiteY68" fmla="*/ 18088 h 599773"/>
                <a:gd name="connsiteX69" fmla="*/ 445654 w 610393"/>
                <a:gd name="connsiteY69" fmla="*/ 21896 h 599773"/>
                <a:gd name="connsiteX70" fmla="*/ 438988 w 610393"/>
                <a:gd name="connsiteY70" fmla="*/ 36177 h 599773"/>
                <a:gd name="connsiteX71" fmla="*/ 416134 w 610393"/>
                <a:gd name="connsiteY71" fmla="*/ 60929 h 599773"/>
                <a:gd name="connsiteX72" fmla="*/ 409468 w 610393"/>
                <a:gd name="connsiteY72" fmla="*/ 64737 h 599773"/>
                <a:gd name="connsiteX73" fmla="*/ 406611 w 610393"/>
                <a:gd name="connsiteY73" fmla="*/ 64737 h 599773"/>
                <a:gd name="connsiteX74" fmla="*/ 399945 w 610393"/>
                <a:gd name="connsiteY74" fmla="*/ 68546 h 599773"/>
                <a:gd name="connsiteX75" fmla="*/ 393280 w 610393"/>
                <a:gd name="connsiteY75" fmla="*/ 82826 h 599773"/>
                <a:gd name="connsiteX76" fmla="*/ 393280 w 610393"/>
                <a:gd name="connsiteY76" fmla="*/ 103770 h 599773"/>
                <a:gd name="connsiteX77" fmla="*/ 386614 w 610393"/>
                <a:gd name="connsiteY77" fmla="*/ 107578 h 599773"/>
                <a:gd name="connsiteX78" fmla="*/ 383758 w 610393"/>
                <a:gd name="connsiteY78" fmla="*/ 114243 h 599773"/>
                <a:gd name="connsiteX79" fmla="*/ 380900 w 610393"/>
                <a:gd name="connsiteY79" fmla="*/ 118051 h 599773"/>
                <a:gd name="connsiteX80" fmla="*/ 374235 w 610393"/>
                <a:gd name="connsiteY80" fmla="*/ 121859 h 599773"/>
                <a:gd name="connsiteX81" fmla="*/ 364713 w 610393"/>
                <a:gd name="connsiteY81" fmla="*/ 125667 h 599773"/>
                <a:gd name="connsiteX82" fmla="*/ 355190 w 610393"/>
                <a:gd name="connsiteY82" fmla="*/ 136139 h 599773"/>
                <a:gd name="connsiteX83" fmla="*/ 355190 w 610393"/>
                <a:gd name="connsiteY83" fmla="*/ 142803 h 599773"/>
                <a:gd name="connsiteX84" fmla="*/ 352333 w 610393"/>
                <a:gd name="connsiteY84" fmla="*/ 149467 h 599773"/>
                <a:gd name="connsiteX85" fmla="*/ 349476 w 610393"/>
                <a:gd name="connsiteY85" fmla="*/ 159939 h 599773"/>
                <a:gd name="connsiteX86" fmla="*/ 346620 w 610393"/>
                <a:gd name="connsiteY86" fmla="*/ 166604 h 599773"/>
                <a:gd name="connsiteX87" fmla="*/ 343763 w 610393"/>
                <a:gd name="connsiteY87" fmla="*/ 170412 h 599773"/>
                <a:gd name="connsiteX88" fmla="*/ 337097 w 610393"/>
                <a:gd name="connsiteY88" fmla="*/ 174220 h 599773"/>
                <a:gd name="connsiteX89" fmla="*/ 330431 w 610393"/>
                <a:gd name="connsiteY89" fmla="*/ 174220 h 599773"/>
                <a:gd name="connsiteX90" fmla="*/ 327575 w 610393"/>
                <a:gd name="connsiteY90" fmla="*/ 170412 h 599773"/>
                <a:gd name="connsiteX91" fmla="*/ 324718 w 610393"/>
                <a:gd name="connsiteY91" fmla="*/ 174220 h 599773"/>
                <a:gd name="connsiteX92" fmla="*/ 318052 w 610393"/>
                <a:gd name="connsiteY92" fmla="*/ 178028 h 599773"/>
                <a:gd name="connsiteX93" fmla="*/ 311386 w 610393"/>
                <a:gd name="connsiteY93" fmla="*/ 178028 h 599773"/>
                <a:gd name="connsiteX94" fmla="*/ 308530 w 610393"/>
                <a:gd name="connsiteY94" fmla="*/ 174220 h 599773"/>
                <a:gd name="connsiteX95" fmla="*/ 301864 w 610393"/>
                <a:gd name="connsiteY95" fmla="*/ 170412 h 599773"/>
                <a:gd name="connsiteX96" fmla="*/ 299007 w 610393"/>
                <a:gd name="connsiteY96" fmla="*/ 166604 h 599773"/>
                <a:gd name="connsiteX97" fmla="*/ 282819 w 610393"/>
                <a:gd name="connsiteY97" fmla="*/ 166604 h 599773"/>
                <a:gd name="connsiteX98" fmla="*/ 276153 w 610393"/>
                <a:gd name="connsiteY98" fmla="*/ 159939 h 599773"/>
                <a:gd name="connsiteX99" fmla="*/ 269488 w 610393"/>
                <a:gd name="connsiteY99" fmla="*/ 156132 h 599773"/>
                <a:gd name="connsiteX100" fmla="*/ 266630 w 610393"/>
                <a:gd name="connsiteY100" fmla="*/ 152323 h 599773"/>
                <a:gd name="connsiteX101" fmla="*/ 259965 w 610393"/>
                <a:gd name="connsiteY101" fmla="*/ 148515 h 599773"/>
                <a:gd name="connsiteX102" fmla="*/ 253299 w 610393"/>
                <a:gd name="connsiteY102" fmla="*/ 148515 h 599773"/>
                <a:gd name="connsiteX103" fmla="*/ 246633 w 610393"/>
                <a:gd name="connsiteY103" fmla="*/ 152323 h 599773"/>
                <a:gd name="connsiteX104" fmla="*/ 243777 w 610393"/>
                <a:gd name="connsiteY104" fmla="*/ 156132 h 599773"/>
                <a:gd name="connsiteX105" fmla="*/ 240920 w 610393"/>
                <a:gd name="connsiteY105" fmla="*/ 162795 h 599773"/>
                <a:gd name="connsiteX106" fmla="*/ 240920 w 610393"/>
                <a:gd name="connsiteY106" fmla="*/ 169460 h 599773"/>
                <a:gd name="connsiteX107" fmla="*/ 238063 w 610393"/>
                <a:gd name="connsiteY107" fmla="*/ 176124 h 599773"/>
                <a:gd name="connsiteX108" fmla="*/ 238063 w 610393"/>
                <a:gd name="connsiteY108" fmla="*/ 190404 h 599773"/>
                <a:gd name="connsiteX109" fmla="*/ 231397 w 610393"/>
                <a:gd name="connsiteY109" fmla="*/ 190404 h 599773"/>
                <a:gd name="connsiteX110" fmla="*/ 228540 w 610393"/>
                <a:gd name="connsiteY110" fmla="*/ 194213 h 599773"/>
                <a:gd name="connsiteX111" fmla="*/ 225684 w 610393"/>
                <a:gd name="connsiteY111" fmla="*/ 194213 h 599773"/>
                <a:gd name="connsiteX112" fmla="*/ 222827 w 610393"/>
                <a:gd name="connsiteY112" fmla="*/ 198020 h 599773"/>
                <a:gd name="connsiteX113" fmla="*/ 219970 w 610393"/>
                <a:gd name="connsiteY113" fmla="*/ 205636 h 599773"/>
                <a:gd name="connsiteX114" fmla="*/ 217114 w 610393"/>
                <a:gd name="connsiteY114" fmla="*/ 209445 h 599773"/>
                <a:gd name="connsiteX115" fmla="*/ 217114 w 610393"/>
                <a:gd name="connsiteY115" fmla="*/ 213253 h 599773"/>
                <a:gd name="connsiteX116" fmla="*/ 203782 w 610393"/>
                <a:gd name="connsiteY116" fmla="*/ 213253 h 599773"/>
                <a:gd name="connsiteX117" fmla="*/ 203782 w 610393"/>
                <a:gd name="connsiteY117" fmla="*/ 224677 h 599773"/>
                <a:gd name="connsiteX118" fmla="*/ 160931 w 610393"/>
                <a:gd name="connsiteY118" fmla="*/ 224677 h 599773"/>
                <a:gd name="connsiteX119" fmla="*/ 160931 w 610393"/>
                <a:gd name="connsiteY119" fmla="*/ 207540 h 599773"/>
                <a:gd name="connsiteX120" fmla="*/ 163787 w 610393"/>
                <a:gd name="connsiteY120" fmla="*/ 199924 h 599773"/>
                <a:gd name="connsiteX121" fmla="*/ 163787 w 610393"/>
                <a:gd name="connsiteY121" fmla="*/ 195164 h 599773"/>
                <a:gd name="connsiteX122" fmla="*/ 166644 w 610393"/>
                <a:gd name="connsiteY122" fmla="*/ 188500 h 599773"/>
                <a:gd name="connsiteX123" fmla="*/ 166644 w 610393"/>
                <a:gd name="connsiteY123" fmla="*/ 174220 h 599773"/>
                <a:gd name="connsiteX124" fmla="*/ 163787 w 610393"/>
                <a:gd name="connsiteY124" fmla="*/ 170412 h 599773"/>
                <a:gd name="connsiteX125" fmla="*/ 163787 w 610393"/>
                <a:gd name="connsiteY125" fmla="*/ 159939 h 599773"/>
                <a:gd name="connsiteX126" fmla="*/ 160931 w 610393"/>
                <a:gd name="connsiteY126" fmla="*/ 153275 h 599773"/>
                <a:gd name="connsiteX127" fmla="*/ 158074 w 610393"/>
                <a:gd name="connsiteY127" fmla="*/ 142803 h 599773"/>
                <a:gd name="connsiteX128" fmla="*/ 155217 w 610393"/>
                <a:gd name="connsiteY128" fmla="*/ 138995 h 599773"/>
                <a:gd name="connsiteX129" fmla="*/ 148552 w 610393"/>
                <a:gd name="connsiteY129" fmla="*/ 135187 h 599773"/>
                <a:gd name="connsiteX130" fmla="*/ 145695 w 610393"/>
                <a:gd name="connsiteY130" fmla="*/ 131379 h 599773"/>
                <a:gd name="connsiteX131" fmla="*/ 139029 w 610393"/>
                <a:gd name="connsiteY131" fmla="*/ 127571 h 599773"/>
                <a:gd name="connsiteX132" fmla="*/ 136172 w 610393"/>
                <a:gd name="connsiteY132" fmla="*/ 299887 h 599773"/>
                <a:gd name="connsiteX133" fmla="*/ 126650 w 610393"/>
                <a:gd name="connsiteY133" fmla="*/ 299887 h 599773"/>
                <a:gd name="connsiteX134" fmla="*/ 119984 w 610393"/>
                <a:gd name="connsiteY134" fmla="*/ 303695 h 599773"/>
                <a:gd name="connsiteX135" fmla="*/ 117127 w 610393"/>
                <a:gd name="connsiteY135" fmla="*/ 307503 h 599773"/>
                <a:gd name="connsiteX136" fmla="*/ 117127 w 610393"/>
                <a:gd name="connsiteY136" fmla="*/ 311311 h 599773"/>
                <a:gd name="connsiteX137" fmla="*/ 110461 w 610393"/>
                <a:gd name="connsiteY137" fmla="*/ 311311 h 599773"/>
                <a:gd name="connsiteX138" fmla="*/ 110461 w 610393"/>
                <a:gd name="connsiteY138" fmla="*/ 325591 h 599773"/>
                <a:gd name="connsiteX139" fmla="*/ 97130 w 610393"/>
                <a:gd name="connsiteY139" fmla="*/ 325591 h 599773"/>
                <a:gd name="connsiteX140" fmla="*/ 90464 w 610393"/>
                <a:gd name="connsiteY140" fmla="*/ 318927 h 599773"/>
                <a:gd name="connsiteX141" fmla="*/ 75228 w 610393"/>
                <a:gd name="connsiteY141" fmla="*/ 318927 h 599773"/>
                <a:gd name="connsiteX142" fmla="*/ 68562 w 610393"/>
                <a:gd name="connsiteY142" fmla="*/ 325591 h 599773"/>
                <a:gd name="connsiteX143" fmla="*/ 55231 w 610393"/>
                <a:gd name="connsiteY143" fmla="*/ 325591 h 599773"/>
                <a:gd name="connsiteX144" fmla="*/ 52374 w 610393"/>
                <a:gd name="connsiteY144" fmla="*/ 321783 h 599773"/>
                <a:gd name="connsiteX145" fmla="*/ 52374 w 610393"/>
                <a:gd name="connsiteY145" fmla="*/ 318927 h 599773"/>
                <a:gd name="connsiteX146" fmla="*/ 49517 w 610393"/>
                <a:gd name="connsiteY146" fmla="*/ 315119 h 599773"/>
                <a:gd name="connsiteX147" fmla="*/ 36186 w 610393"/>
                <a:gd name="connsiteY147" fmla="*/ 315119 h 599773"/>
                <a:gd name="connsiteX148" fmla="*/ 33329 w 610393"/>
                <a:gd name="connsiteY148" fmla="*/ 311311 h 599773"/>
                <a:gd name="connsiteX149" fmla="*/ 30472 w 610393"/>
                <a:gd name="connsiteY149" fmla="*/ 304647 h 599773"/>
                <a:gd name="connsiteX150" fmla="*/ 30472 w 610393"/>
                <a:gd name="connsiteY150" fmla="*/ 290366 h 599773"/>
                <a:gd name="connsiteX151" fmla="*/ 20950 w 610393"/>
                <a:gd name="connsiteY151" fmla="*/ 279894 h 599773"/>
                <a:gd name="connsiteX152" fmla="*/ 18093 w 610393"/>
                <a:gd name="connsiteY152" fmla="*/ 279894 h 599773"/>
                <a:gd name="connsiteX153" fmla="*/ 15236 w 610393"/>
                <a:gd name="connsiteY153" fmla="*/ 283702 h 599773"/>
                <a:gd name="connsiteX154" fmla="*/ 15236 w 610393"/>
                <a:gd name="connsiteY154" fmla="*/ 287511 h 599773"/>
                <a:gd name="connsiteX155" fmla="*/ 12380 w 610393"/>
                <a:gd name="connsiteY155" fmla="*/ 294175 h 599773"/>
                <a:gd name="connsiteX156" fmla="*/ 9523 w 610393"/>
                <a:gd name="connsiteY156" fmla="*/ 297983 h 599773"/>
                <a:gd name="connsiteX157" fmla="*/ 9523 w 610393"/>
                <a:gd name="connsiteY157" fmla="*/ 301791 h 599773"/>
                <a:gd name="connsiteX158" fmla="*/ 0 w 610393"/>
                <a:gd name="connsiteY158" fmla="*/ 309407 h 599773"/>
                <a:gd name="connsiteX159" fmla="*/ 0 w 610393"/>
                <a:gd name="connsiteY159" fmla="*/ 313215 h 599773"/>
                <a:gd name="connsiteX160" fmla="*/ 2857 w 610393"/>
                <a:gd name="connsiteY160" fmla="*/ 319879 h 599773"/>
                <a:gd name="connsiteX161" fmla="*/ 2857 w 610393"/>
                <a:gd name="connsiteY161" fmla="*/ 326543 h 599773"/>
                <a:gd name="connsiteX162" fmla="*/ 19045 w 610393"/>
                <a:gd name="connsiteY162" fmla="*/ 343679 h 599773"/>
                <a:gd name="connsiteX163" fmla="*/ 21902 w 610393"/>
                <a:gd name="connsiteY163" fmla="*/ 354152 h 599773"/>
                <a:gd name="connsiteX164" fmla="*/ 21902 w 610393"/>
                <a:gd name="connsiteY164" fmla="*/ 382713 h 599773"/>
                <a:gd name="connsiteX165" fmla="*/ 24759 w 610393"/>
                <a:gd name="connsiteY165" fmla="*/ 396993 h 599773"/>
                <a:gd name="connsiteX166" fmla="*/ 27616 w 610393"/>
                <a:gd name="connsiteY166" fmla="*/ 407465 h 599773"/>
                <a:gd name="connsiteX167" fmla="*/ 37138 w 610393"/>
                <a:gd name="connsiteY167" fmla="*/ 421745 h 599773"/>
                <a:gd name="connsiteX168" fmla="*/ 50470 w 610393"/>
                <a:gd name="connsiteY168" fmla="*/ 436026 h 599773"/>
                <a:gd name="connsiteX169" fmla="*/ 59992 w 610393"/>
                <a:gd name="connsiteY169" fmla="*/ 450306 h 599773"/>
                <a:gd name="connsiteX170" fmla="*/ 62849 w 610393"/>
                <a:gd name="connsiteY170" fmla="*/ 464586 h 599773"/>
                <a:gd name="connsiteX171" fmla="*/ 62849 w 610393"/>
                <a:gd name="connsiteY171" fmla="*/ 493147 h 599773"/>
                <a:gd name="connsiteX172" fmla="*/ 59992 w 610393"/>
                <a:gd name="connsiteY172" fmla="*/ 499811 h 599773"/>
                <a:gd name="connsiteX173" fmla="*/ 59992 w 610393"/>
                <a:gd name="connsiteY173" fmla="*/ 503619 h 599773"/>
                <a:gd name="connsiteX174" fmla="*/ 46661 w 610393"/>
                <a:gd name="connsiteY174" fmla="*/ 503619 h 599773"/>
                <a:gd name="connsiteX175" fmla="*/ 46661 w 610393"/>
                <a:gd name="connsiteY175" fmla="*/ 517900 h 599773"/>
                <a:gd name="connsiteX176" fmla="*/ 49517 w 610393"/>
                <a:gd name="connsiteY176" fmla="*/ 524563 h 599773"/>
                <a:gd name="connsiteX177" fmla="*/ 56183 w 610393"/>
                <a:gd name="connsiteY177" fmla="*/ 535036 h 599773"/>
                <a:gd name="connsiteX178" fmla="*/ 59040 w 610393"/>
                <a:gd name="connsiteY178" fmla="*/ 541700 h 599773"/>
                <a:gd name="connsiteX179" fmla="*/ 59040 w 610393"/>
                <a:gd name="connsiteY179" fmla="*/ 566453 h 599773"/>
                <a:gd name="connsiteX180" fmla="*/ 61896 w 610393"/>
                <a:gd name="connsiteY180" fmla="*/ 573117 h 599773"/>
                <a:gd name="connsiteX181" fmla="*/ 61896 w 610393"/>
                <a:gd name="connsiteY181" fmla="*/ 575973 h 599773"/>
                <a:gd name="connsiteX182" fmla="*/ 65706 w 610393"/>
                <a:gd name="connsiteY182" fmla="*/ 575973 h 599773"/>
                <a:gd name="connsiteX183" fmla="*/ 65706 w 610393"/>
                <a:gd name="connsiteY183" fmla="*/ 572164 h 599773"/>
                <a:gd name="connsiteX184" fmla="*/ 68562 w 610393"/>
                <a:gd name="connsiteY184" fmla="*/ 568357 h 599773"/>
                <a:gd name="connsiteX185" fmla="*/ 75228 w 610393"/>
                <a:gd name="connsiteY185" fmla="*/ 568357 h 599773"/>
                <a:gd name="connsiteX186" fmla="*/ 78085 w 610393"/>
                <a:gd name="connsiteY186" fmla="*/ 572164 h 599773"/>
                <a:gd name="connsiteX187" fmla="*/ 94273 w 610393"/>
                <a:gd name="connsiteY187" fmla="*/ 578829 h 599773"/>
                <a:gd name="connsiteX188" fmla="*/ 94273 w 610393"/>
                <a:gd name="connsiteY188" fmla="*/ 585493 h 599773"/>
                <a:gd name="connsiteX189" fmla="*/ 107605 w 610393"/>
                <a:gd name="connsiteY189" fmla="*/ 599773 h 599773"/>
                <a:gd name="connsiteX190" fmla="*/ 114270 w 610393"/>
                <a:gd name="connsiteY190" fmla="*/ 599773 h 599773"/>
                <a:gd name="connsiteX191" fmla="*/ 127602 w 610393"/>
                <a:gd name="connsiteY191" fmla="*/ 592157 h 599773"/>
                <a:gd name="connsiteX192" fmla="*/ 130459 w 610393"/>
                <a:gd name="connsiteY192" fmla="*/ 585493 h 599773"/>
                <a:gd name="connsiteX193" fmla="*/ 133315 w 610393"/>
                <a:gd name="connsiteY193" fmla="*/ 581685 h 599773"/>
                <a:gd name="connsiteX194" fmla="*/ 139981 w 610393"/>
                <a:gd name="connsiteY194" fmla="*/ 577877 h 599773"/>
                <a:gd name="connsiteX195" fmla="*/ 156169 w 610393"/>
                <a:gd name="connsiteY195" fmla="*/ 577877 h 599773"/>
                <a:gd name="connsiteX196" fmla="*/ 162835 w 610393"/>
                <a:gd name="connsiteY196" fmla="*/ 581685 h 599773"/>
                <a:gd name="connsiteX197" fmla="*/ 188546 w 610393"/>
                <a:gd name="connsiteY197" fmla="*/ 581685 h 599773"/>
                <a:gd name="connsiteX198" fmla="*/ 188546 w 610393"/>
                <a:gd name="connsiteY198" fmla="*/ 577877 h 599773"/>
                <a:gd name="connsiteX199" fmla="*/ 191403 w 610393"/>
                <a:gd name="connsiteY199" fmla="*/ 574069 h 599773"/>
                <a:gd name="connsiteX200" fmla="*/ 191403 w 610393"/>
                <a:gd name="connsiteY200" fmla="*/ 567404 h 599773"/>
                <a:gd name="connsiteX201" fmla="*/ 194259 w 610393"/>
                <a:gd name="connsiteY201" fmla="*/ 563597 h 599773"/>
                <a:gd name="connsiteX202" fmla="*/ 200925 w 610393"/>
                <a:gd name="connsiteY202" fmla="*/ 559788 h 599773"/>
                <a:gd name="connsiteX203" fmla="*/ 217114 w 610393"/>
                <a:gd name="connsiteY203" fmla="*/ 559788 h 599773"/>
                <a:gd name="connsiteX204" fmla="*/ 223779 w 610393"/>
                <a:gd name="connsiteY204" fmla="*/ 563597 h 599773"/>
                <a:gd name="connsiteX205" fmla="*/ 230445 w 610393"/>
                <a:gd name="connsiteY205" fmla="*/ 563597 h 599773"/>
                <a:gd name="connsiteX206" fmla="*/ 233301 w 610393"/>
                <a:gd name="connsiteY206" fmla="*/ 567404 h 599773"/>
                <a:gd name="connsiteX207" fmla="*/ 236159 w 610393"/>
                <a:gd name="connsiteY207" fmla="*/ 563597 h 599773"/>
                <a:gd name="connsiteX208" fmla="*/ 242824 w 610393"/>
                <a:gd name="connsiteY208" fmla="*/ 563597 h 599773"/>
                <a:gd name="connsiteX209" fmla="*/ 249490 w 610393"/>
                <a:gd name="connsiteY209" fmla="*/ 559788 h 599773"/>
                <a:gd name="connsiteX210" fmla="*/ 269488 w 610393"/>
                <a:gd name="connsiteY210" fmla="*/ 559788 h 599773"/>
                <a:gd name="connsiteX211" fmla="*/ 279010 w 610393"/>
                <a:gd name="connsiteY211" fmla="*/ 563597 h 599773"/>
                <a:gd name="connsiteX212" fmla="*/ 285675 w 610393"/>
                <a:gd name="connsiteY212" fmla="*/ 567404 h 599773"/>
                <a:gd name="connsiteX213" fmla="*/ 295198 w 610393"/>
                <a:gd name="connsiteY213" fmla="*/ 567404 h 599773"/>
                <a:gd name="connsiteX214" fmla="*/ 298055 w 610393"/>
                <a:gd name="connsiteY214" fmla="*/ 563597 h 599773"/>
                <a:gd name="connsiteX215" fmla="*/ 304720 w 610393"/>
                <a:gd name="connsiteY215" fmla="*/ 559788 h 599773"/>
                <a:gd name="connsiteX216" fmla="*/ 324718 w 610393"/>
                <a:gd name="connsiteY216" fmla="*/ 559788 h 599773"/>
                <a:gd name="connsiteX217" fmla="*/ 331384 w 610393"/>
                <a:gd name="connsiteY217" fmla="*/ 555981 h 599773"/>
                <a:gd name="connsiteX218" fmla="*/ 334240 w 610393"/>
                <a:gd name="connsiteY218" fmla="*/ 552172 h 599773"/>
                <a:gd name="connsiteX219" fmla="*/ 340906 w 610393"/>
                <a:gd name="connsiteY219" fmla="*/ 548364 h 599773"/>
                <a:gd name="connsiteX220" fmla="*/ 368521 w 610393"/>
                <a:gd name="connsiteY220" fmla="*/ 548364 h 599773"/>
                <a:gd name="connsiteX221" fmla="*/ 381853 w 610393"/>
                <a:gd name="connsiteY221" fmla="*/ 541700 h 599773"/>
                <a:gd name="connsiteX222" fmla="*/ 388519 w 610393"/>
                <a:gd name="connsiteY222" fmla="*/ 535036 h 599773"/>
                <a:gd name="connsiteX223" fmla="*/ 398041 w 610393"/>
                <a:gd name="connsiteY223" fmla="*/ 528372 h 599773"/>
                <a:gd name="connsiteX224" fmla="*/ 418038 w 610393"/>
                <a:gd name="connsiteY224" fmla="*/ 507427 h 599773"/>
                <a:gd name="connsiteX225" fmla="*/ 424704 w 610393"/>
                <a:gd name="connsiteY225" fmla="*/ 503619 h 599773"/>
                <a:gd name="connsiteX226" fmla="*/ 434227 w 610393"/>
                <a:gd name="connsiteY226" fmla="*/ 496003 h 599773"/>
                <a:gd name="connsiteX227" fmla="*/ 486601 w 610393"/>
                <a:gd name="connsiteY227" fmla="*/ 439834 h 599773"/>
                <a:gd name="connsiteX228" fmla="*/ 496123 w 610393"/>
                <a:gd name="connsiteY228" fmla="*/ 439834 h 599773"/>
                <a:gd name="connsiteX229" fmla="*/ 498980 w 610393"/>
                <a:gd name="connsiteY229" fmla="*/ 436026 h 599773"/>
                <a:gd name="connsiteX230" fmla="*/ 518977 w 610393"/>
                <a:gd name="connsiteY230" fmla="*/ 407465 h 599773"/>
                <a:gd name="connsiteX231" fmla="*/ 525643 w 610393"/>
                <a:gd name="connsiteY231" fmla="*/ 393185 h 599773"/>
                <a:gd name="connsiteX232" fmla="*/ 532309 w 610393"/>
                <a:gd name="connsiteY232" fmla="*/ 382713 h 599773"/>
                <a:gd name="connsiteX233" fmla="*/ 535165 w 610393"/>
                <a:gd name="connsiteY233" fmla="*/ 376048 h 599773"/>
                <a:gd name="connsiteX234" fmla="*/ 541831 w 610393"/>
                <a:gd name="connsiteY234" fmla="*/ 355104 h 599773"/>
                <a:gd name="connsiteX235" fmla="*/ 548497 w 610393"/>
                <a:gd name="connsiteY235" fmla="*/ 344632 h 599773"/>
                <a:gd name="connsiteX236" fmla="*/ 551354 w 610393"/>
                <a:gd name="connsiteY236" fmla="*/ 337968 h 599773"/>
                <a:gd name="connsiteX237" fmla="*/ 554210 w 610393"/>
                <a:gd name="connsiteY237" fmla="*/ 334159 h 599773"/>
                <a:gd name="connsiteX238" fmla="*/ 560876 w 610393"/>
                <a:gd name="connsiteY238" fmla="*/ 330351 h 599773"/>
                <a:gd name="connsiteX239" fmla="*/ 567542 w 610393"/>
                <a:gd name="connsiteY239" fmla="*/ 323687 h 599773"/>
                <a:gd name="connsiteX240" fmla="*/ 577064 w 610393"/>
                <a:gd name="connsiteY240" fmla="*/ 319879 h 599773"/>
                <a:gd name="connsiteX241" fmla="*/ 586587 w 610393"/>
                <a:gd name="connsiteY241" fmla="*/ 313215 h 599773"/>
                <a:gd name="connsiteX242" fmla="*/ 593253 w 610393"/>
                <a:gd name="connsiteY242" fmla="*/ 298935 h 599773"/>
                <a:gd name="connsiteX243" fmla="*/ 593253 w 610393"/>
                <a:gd name="connsiteY243" fmla="*/ 292271 h 599773"/>
                <a:gd name="connsiteX244" fmla="*/ 596109 w 610393"/>
                <a:gd name="connsiteY244" fmla="*/ 285606 h 599773"/>
                <a:gd name="connsiteX245" fmla="*/ 598966 w 610393"/>
                <a:gd name="connsiteY245" fmla="*/ 275134 h 599773"/>
                <a:gd name="connsiteX246" fmla="*/ 601823 w 610393"/>
                <a:gd name="connsiteY246" fmla="*/ 268470 h 599773"/>
                <a:gd name="connsiteX247" fmla="*/ 604679 w 610393"/>
                <a:gd name="connsiteY247" fmla="*/ 264662 h 599773"/>
                <a:gd name="connsiteX248" fmla="*/ 604679 w 610393"/>
                <a:gd name="connsiteY248" fmla="*/ 257997 h 599773"/>
                <a:gd name="connsiteX249" fmla="*/ 607537 w 610393"/>
                <a:gd name="connsiteY249" fmla="*/ 254190 h 599773"/>
                <a:gd name="connsiteX250" fmla="*/ 607537 w 610393"/>
                <a:gd name="connsiteY250" fmla="*/ 243717 h 599773"/>
                <a:gd name="connsiteX251" fmla="*/ 610393 w 610393"/>
                <a:gd name="connsiteY251" fmla="*/ 233245 h 599773"/>
                <a:gd name="connsiteX252" fmla="*/ 607537 w 610393"/>
                <a:gd name="connsiteY252" fmla="*/ 226581 h 599773"/>
                <a:gd name="connsiteX253" fmla="*/ 605632 w 610393"/>
                <a:gd name="connsiteY253" fmla="*/ 219917 h 59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610393" h="599773">
                  <a:moveTo>
                    <a:pt x="471364" y="367480"/>
                  </a:moveTo>
                  <a:lnTo>
                    <a:pt x="464699" y="371288"/>
                  </a:lnTo>
                  <a:lnTo>
                    <a:pt x="461842" y="375097"/>
                  </a:lnTo>
                  <a:lnTo>
                    <a:pt x="455176" y="378904"/>
                  </a:lnTo>
                  <a:lnTo>
                    <a:pt x="445654" y="378904"/>
                  </a:lnTo>
                  <a:lnTo>
                    <a:pt x="438988" y="382713"/>
                  </a:lnTo>
                  <a:lnTo>
                    <a:pt x="436131" y="386520"/>
                  </a:lnTo>
                  <a:lnTo>
                    <a:pt x="433274" y="393185"/>
                  </a:lnTo>
                  <a:lnTo>
                    <a:pt x="430418" y="396993"/>
                  </a:lnTo>
                  <a:lnTo>
                    <a:pt x="430418" y="404609"/>
                  </a:lnTo>
                  <a:lnTo>
                    <a:pt x="420895" y="404609"/>
                  </a:lnTo>
                  <a:lnTo>
                    <a:pt x="403755" y="387473"/>
                  </a:lnTo>
                  <a:lnTo>
                    <a:pt x="403755" y="377000"/>
                  </a:lnTo>
                  <a:lnTo>
                    <a:pt x="390423" y="356056"/>
                  </a:lnTo>
                  <a:lnTo>
                    <a:pt x="403755" y="356056"/>
                  </a:lnTo>
                  <a:lnTo>
                    <a:pt x="406611" y="345584"/>
                  </a:lnTo>
                  <a:lnTo>
                    <a:pt x="416134" y="335112"/>
                  </a:lnTo>
                  <a:lnTo>
                    <a:pt x="416134" y="324639"/>
                  </a:lnTo>
                  <a:lnTo>
                    <a:pt x="418990" y="320831"/>
                  </a:lnTo>
                  <a:lnTo>
                    <a:pt x="432322" y="320831"/>
                  </a:lnTo>
                  <a:lnTo>
                    <a:pt x="432322" y="314167"/>
                  </a:lnTo>
                  <a:lnTo>
                    <a:pt x="438988" y="310359"/>
                  </a:lnTo>
                  <a:lnTo>
                    <a:pt x="458985" y="310359"/>
                  </a:lnTo>
                  <a:lnTo>
                    <a:pt x="461842" y="314167"/>
                  </a:lnTo>
                  <a:lnTo>
                    <a:pt x="464699" y="320831"/>
                  </a:lnTo>
                  <a:lnTo>
                    <a:pt x="467556" y="324639"/>
                  </a:lnTo>
                  <a:lnTo>
                    <a:pt x="470412" y="331303"/>
                  </a:lnTo>
                  <a:lnTo>
                    <a:pt x="477078" y="335112"/>
                  </a:lnTo>
                  <a:lnTo>
                    <a:pt x="479935" y="349392"/>
                  </a:lnTo>
                  <a:lnTo>
                    <a:pt x="467556" y="359864"/>
                  </a:lnTo>
                  <a:lnTo>
                    <a:pt x="471364" y="367480"/>
                  </a:lnTo>
                  <a:close/>
                  <a:moveTo>
                    <a:pt x="605632" y="219917"/>
                  </a:moveTo>
                  <a:lnTo>
                    <a:pt x="596109" y="219917"/>
                  </a:lnTo>
                  <a:lnTo>
                    <a:pt x="593253" y="223725"/>
                  </a:lnTo>
                  <a:lnTo>
                    <a:pt x="589444" y="223725"/>
                  </a:lnTo>
                  <a:lnTo>
                    <a:pt x="582778" y="248477"/>
                  </a:lnTo>
                  <a:lnTo>
                    <a:pt x="576112" y="248477"/>
                  </a:lnTo>
                  <a:lnTo>
                    <a:pt x="569447" y="244670"/>
                  </a:lnTo>
                  <a:lnTo>
                    <a:pt x="559924" y="244670"/>
                  </a:lnTo>
                  <a:lnTo>
                    <a:pt x="553258" y="238005"/>
                  </a:lnTo>
                  <a:lnTo>
                    <a:pt x="546592" y="234197"/>
                  </a:lnTo>
                  <a:lnTo>
                    <a:pt x="539926" y="219917"/>
                  </a:lnTo>
                  <a:lnTo>
                    <a:pt x="539926" y="205636"/>
                  </a:lnTo>
                  <a:lnTo>
                    <a:pt x="542783" y="198020"/>
                  </a:lnTo>
                  <a:lnTo>
                    <a:pt x="549449" y="191356"/>
                  </a:lnTo>
                  <a:lnTo>
                    <a:pt x="549449" y="184692"/>
                  </a:lnTo>
                  <a:lnTo>
                    <a:pt x="552306" y="178028"/>
                  </a:lnTo>
                  <a:lnTo>
                    <a:pt x="558971" y="171364"/>
                  </a:lnTo>
                  <a:lnTo>
                    <a:pt x="561828" y="171364"/>
                  </a:lnTo>
                  <a:lnTo>
                    <a:pt x="568494" y="175172"/>
                  </a:lnTo>
                  <a:lnTo>
                    <a:pt x="575160" y="181836"/>
                  </a:lnTo>
                  <a:lnTo>
                    <a:pt x="588492" y="160892"/>
                  </a:lnTo>
                  <a:lnTo>
                    <a:pt x="588492" y="108530"/>
                  </a:lnTo>
                  <a:lnTo>
                    <a:pt x="571351" y="73306"/>
                  </a:lnTo>
                  <a:lnTo>
                    <a:pt x="571351" y="62833"/>
                  </a:lnTo>
                  <a:lnTo>
                    <a:pt x="568494" y="56169"/>
                  </a:lnTo>
                  <a:lnTo>
                    <a:pt x="568494" y="42841"/>
                  </a:lnTo>
                  <a:lnTo>
                    <a:pt x="565637" y="32369"/>
                  </a:lnTo>
                  <a:lnTo>
                    <a:pt x="565637" y="14280"/>
                  </a:lnTo>
                  <a:lnTo>
                    <a:pt x="556115" y="7616"/>
                  </a:lnTo>
                  <a:lnTo>
                    <a:pt x="523738" y="7616"/>
                  </a:lnTo>
                  <a:lnTo>
                    <a:pt x="517073" y="3808"/>
                  </a:lnTo>
                  <a:lnTo>
                    <a:pt x="514216" y="3808"/>
                  </a:lnTo>
                  <a:lnTo>
                    <a:pt x="507550" y="0"/>
                  </a:lnTo>
                  <a:lnTo>
                    <a:pt x="475173" y="0"/>
                  </a:lnTo>
                  <a:lnTo>
                    <a:pt x="468508" y="14280"/>
                  </a:lnTo>
                  <a:lnTo>
                    <a:pt x="461842" y="14280"/>
                  </a:lnTo>
                  <a:lnTo>
                    <a:pt x="455176" y="18088"/>
                  </a:lnTo>
                  <a:lnTo>
                    <a:pt x="448511" y="18088"/>
                  </a:lnTo>
                  <a:lnTo>
                    <a:pt x="445654" y="21896"/>
                  </a:lnTo>
                  <a:lnTo>
                    <a:pt x="438988" y="36177"/>
                  </a:lnTo>
                  <a:lnTo>
                    <a:pt x="416134" y="60929"/>
                  </a:lnTo>
                  <a:lnTo>
                    <a:pt x="409468" y="64737"/>
                  </a:lnTo>
                  <a:lnTo>
                    <a:pt x="406611" y="64737"/>
                  </a:lnTo>
                  <a:lnTo>
                    <a:pt x="399945" y="68546"/>
                  </a:lnTo>
                  <a:lnTo>
                    <a:pt x="393280" y="82826"/>
                  </a:lnTo>
                  <a:lnTo>
                    <a:pt x="393280" y="103770"/>
                  </a:lnTo>
                  <a:lnTo>
                    <a:pt x="386614" y="107578"/>
                  </a:lnTo>
                  <a:lnTo>
                    <a:pt x="383758" y="114243"/>
                  </a:lnTo>
                  <a:lnTo>
                    <a:pt x="380900" y="118051"/>
                  </a:lnTo>
                  <a:lnTo>
                    <a:pt x="374235" y="121859"/>
                  </a:lnTo>
                  <a:lnTo>
                    <a:pt x="364713" y="125667"/>
                  </a:lnTo>
                  <a:lnTo>
                    <a:pt x="355190" y="136139"/>
                  </a:lnTo>
                  <a:lnTo>
                    <a:pt x="355190" y="142803"/>
                  </a:lnTo>
                  <a:lnTo>
                    <a:pt x="352333" y="149467"/>
                  </a:lnTo>
                  <a:lnTo>
                    <a:pt x="349476" y="159939"/>
                  </a:lnTo>
                  <a:lnTo>
                    <a:pt x="346620" y="166604"/>
                  </a:lnTo>
                  <a:lnTo>
                    <a:pt x="343763" y="170412"/>
                  </a:lnTo>
                  <a:lnTo>
                    <a:pt x="337097" y="174220"/>
                  </a:lnTo>
                  <a:lnTo>
                    <a:pt x="330431" y="174220"/>
                  </a:lnTo>
                  <a:lnTo>
                    <a:pt x="327575" y="170412"/>
                  </a:lnTo>
                  <a:lnTo>
                    <a:pt x="324718" y="174220"/>
                  </a:lnTo>
                  <a:lnTo>
                    <a:pt x="318052" y="178028"/>
                  </a:lnTo>
                  <a:lnTo>
                    <a:pt x="311386" y="178028"/>
                  </a:lnTo>
                  <a:lnTo>
                    <a:pt x="308530" y="174220"/>
                  </a:lnTo>
                  <a:lnTo>
                    <a:pt x="301864" y="170412"/>
                  </a:lnTo>
                  <a:lnTo>
                    <a:pt x="299007" y="166604"/>
                  </a:lnTo>
                  <a:lnTo>
                    <a:pt x="282819" y="166604"/>
                  </a:lnTo>
                  <a:lnTo>
                    <a:pt x="276153" y="159939"/>
                  </a:lnTo>
                  <a:lnTo>
                    <a:pt x="269488" y="156132"/>
                  </a:lnTo>
                  <a:lnTo>
                    <a:pt x="266630" y="152323"/>
                  </a:lnTo>
                  <a:lnTo>
                    <a:pt x="259965" y="148515"/>
                  </a:lnTo>
                  <a:lnTo>
                    <a:pt x="253299" y="148515"/>
                  </a:lnTo>
                  <a:lnTo>
                    <a:pt x="246633" y="152323"/>
                  </a:lnTo>
                  <a:lnTo>
                    <a:pt x="243777" y="156132"/>
                  </a:lnTo>
                  <a:lnTo>
                    <a:pt x="240920" y="162795"/>
                  </a:lnTo>
                  <a:lnTo>
                    <a:pt x="240920" y="169460"/>
                  </a:lnTo>
                  <a:lnTo>
                    <a:pt x="238063" y="176124"/>
                  </a:lnTo>
                  <a:lnTo>
                    <a:pt x="238063" y="190404"/>
                  </a:lnTo>
                  <a:lnTo>
                    <a:pt x="231397" y="190404"/>
                  </a:lnTo>
                  <a:lnTo>
                    <a:pt x="228540" y="194213"/>
                  </a:lnTo>
                  <a:lnTo>
                    <a:pt x="225684" y="194213"/>
                  </a:lnTo>
                  <a:lnTo>
                    <a:pt x="222827" y="198020"/>
                  </a:lnTo>
                  <a:lnTo>
                    <a:pt x="219970" y="205636"/>
                  </a:lnTo>
                  <a:lnTo>
                    <a:pt x="217114" y="209445"/>
                  </a:lnTo>
                  <a:lnTo>
                    <a:pt x="217114" y="213253"/>
                  </a:lnTo>
                  <a:lnTo>
                    <a:pt x="203782" y="213253"/>
                  </a:lnTo>
                  <a:lnTo>
                    <a:pt x="203782" y="224677"/>
                  </a:lnTo>
                  <a:lnTo>
                    <a:pt x="160931" y="224677"/>
                  </a:lnTo>
                  <a:lnTo>
                    <a:pt x="160931" y="207540"/>
                  </a:lnTo>
                  <a:lnTo>
                    <a:pt x="163787" y="199924"/>
                  </a:lnTo>
                  <a:lnTo>
                    <a:pt x="163787" y="195164"/>
                  </a:lnTo>
                  <a:lnTo>
                    <a:pt x="166644" y="188500"/>
                  </a:lnTo>
                  <a:lnTo>
                    <a:pt x="166644" y="174220"/>
                  </a:lnTo>
                  <a:lnTo>
                    <a:pt x="163787" y="170412"/>
                  </a:lnTo>
                  <a:lnTo>
                    <a:pt x="163787" y="159939"/>
                  </a:lnTo>
                  <a:lnTo>
                    <a:pt x="160931" y="153275"/>
                  </a:lnTo>
                  <a:lnTo>
                    <a:pt x="158074" y="142803"/>
                  </a:lnTo>
                  <a:lnTo>
                    <a:pt x="155217" y="138995"/>
                  </a:lnTo>
                  <a:lnTo>
                    <a:pt x="148552" y="135187"/>
                  </a:lnTo>
                  <a:lnTo>
                    <a:pt x="145695" y="131379"/>
                  </a:lnTo>
                  <a:lnTo>
                    <a:pt x="139029" y="127571"/>
                  </a:lnTo>
                  <a:lnTo>
                    <a:pt x="136172" y="299887"/>
                  </a:lnTo>
                  <a:lnTo>
                    <a:pt x="126650" y="299887"/>
                  </a:lnTo>
                  <a:lnTo>
                    <a:pt x="119984" y="303695"/>
                  </a:lnTo>
                  <a:lnTo>
                    <a:pt x="117127" y="307503"/>
                  </a:lnTo>
                  <a:lnTo>
                    <a:pt x="117127" y="311311"/>
                  </a:lnTo>
                  <a:lnTo>
                    <a:pt x="110461" y="311311"/>
                  </a:lnTo>
                  <a:lnTo>
                    <a:pt x="110461" y="325591"/>
                  </a:lnTo>
                  <a:lnTo>
                    <a:pt x="97130" y="325591"/>
                  </a:lnTo>
                  <a:lnTo>
                    <a:pt x="90464" y="318927"/>
                  </a:lnTo>
                  <a:lnTo>
                    <a:pt x="75228" y="318927"/>
                  </a:lnTo>
                  <a:lnTo>
                    <a:pt x="68562" y="325591"/>
                  </a:lnTo>
                  <a:lnTo>
                    <a:pt x="55231" y="325591"/>
                  </a:lnTo>
                  <a:lnTo>
                    <a:pt x="52374" y="321783"/>
                  </a:lnTo>
                  <a:lnTo>
                    <a:pt x="52374" y="318927"/>
                  </a:lnTo>
                  <a:lnTo>
                    <a:pt x="49517" y="315119"/>
                  </a:lnTo>
                  <a:lnTo>
                    <a:pt x="36186" y="315119"/>
                  </a:lnTo>
                  <a:lnTo>
                    <a:pt x="33329" y="311311"/>
                  </a:lnTo>
                  <a:lnTo>
                    <a:pt x="30472" y="304647"/>
                  </a:lnTo>
                  <a:lnTo>
                    <a:pt x="30472" y="290366"/>
                  </a:lnTo>
                  <a:lnTo>
                    <a:pt x="20950" y="279894"/>
                  </a:lnTo>
                  <a:lnTo>
                    <a:pt x="18093" y="279894"/>
                  </a:lnTo>
                  <a:lnTo>
                    <a:pt x="15236" y="283702"/>
                  </a:lnTo>
                  <a:lnTo>
                    <a:pt x="15236" y="287511"/>
                  </a:lnTo>
                  <a:lnTo>
                    <a:pt x="12380" y="294175"/>
                  </a:lnTo>
                  <a:lnTo>
                    <a:pt x="9523" y="297983"/>
                  </a:lnTo>
                  <a:lnTo>
                    <a:pt x="9523" y="301791"/>
                  </a:lnTo>
                  <a:lnTo>
                    <a:pt x="0" y="309407"/>
                  </a:lnTo>
                  <a:lnTo>
                    <a:pt x="0" y="313215"/>
                  </a:lnTo>
                  <a:lnTo>
                    <a:pt x="2857" y="319879"/>
                  </a:lnTo>
                  <a:lnTo>
                    <a:pt x="2857" y="326543"/>
                  </a:lnTo>
                  <a:lnTo>
                    <a:pt x="19045" y="343679"/>
                  </a:lnTo>
                  <a:lnTo>
                    <a:pt x="21902" y="354152"/>
                  </a:lnTo>
                  <a:lnTo>
                    <a:pt x="21902" y="382713"/>
                  </a:lnTo>
                  <a:lnTo>
                    <a:pt x="24759" y="396993"/>
                  </a:lnTo>
                  <a:lnTo>
                    <a:pt x="27616" y="407465"/>
                  </a:lnTo>
                  <a:lnTo>
                    <a:pt x="37138" y="421745"/>
                  </a:lnTo>
                  <a:lnTo>
                    <a:pt x="50470" y="436026"/>
                  </a:lnTo>
                  <a:lnTo>
                    <a:pt x="59992" y="450306"/>
                  </a:lnTo>
                  <a:lnTo>
                    <a:pt x="62849" y="464586"/>
                  </a:lnTo>
                  <a:lnTo>
                    <a:pt x="62849" y="493147"/>
                  </a:lnTo>
                  <a:lnTo>
                    <a:pt x="59992" y="499811"/>
                  </a:lnTo>
                  <a:lnTo>
                    <a:pt x="59992" y="503619"/>
                  </a:lnTo>
                  <a:lnTo>
                    <a:pt x="46661" y="503619"/>
                  </a:lnTo>
                  <a:lnTo>
                    <a:pt x="46661" y="517900"/>
                  </a:lnTo>
                  <a:lnTo>
                    <a:pt x="49517" y="524563"/>
                  </a:lnTo>
                  <a:lnTo>
                    <a:pt x="56183" y="535036"/>
                  </a:lnTo>
                  <a:lnTo>
                    <a:pt x="59040" y="541700"/>
                  </a:lnTo>
                  <a:lnTo>
                    <a:pt x="59040" y="566453"/>
                  </a:lnTo>
                  <a:lnTo>
                    <a:pt x="61896" y="573117"/>
                  </a:lnTo>
                  <a:lnTo>
                    <a:pt x="61896" y="575973"/>
                  </a:lnTo>
                  <a:lnTo>
                    <a:pt x="65706" y="575973"/>
                  </a:lnTo>
                  <a:lnTo>
                    <a:pt x="65706" y="572164"/>
                  </a:lnTo>
                  <a:lnTo>
                    <a:pt x="68562" y="568357"/>
                  </a:lnTo>
                  <a:lnTo>
                    <a:pt x="75228" y="568357"/>
                  </a:lnTo>
                  <a:lnTo>
                    <a:pt x="78085" y="572164"/>
                  </a:lnTo>
                  <a:lnTo>
                    <a:pt x="94273" y="578829"/>
                  </a:lnTo>
                  <a:lnTo>
                    <a:pt x="94273" y="585493"/>
                  </a:lnTo>
                  <a:lnTo>
                    <a:pt x="107605" y="599773"/>
                  </a:lnTo>
                  <a:lnTo>
                    <a:pt x="114270" y="599773"/>
                  </a:lnTo>
                  <a:lnTo>
                    <a:pt x="127602" y="592157"/>
                  </a:lnTo>
                  <a:lnTo>
                    <a:pt x="130459" y="585493"/>
                  </a:lnTo>
                  <a:lnTo>
                    <a:pt x="133315" y="581685"/>
                  </a:lnTo>
                  <a:lnTo>
                    <a:pt x="139981" y="577877"/>
                  </a:lnTo>
                  <a:lnTo>
                    <a:pt x="156169" y="577877"/>
                  </a:lnTo>
                  <a:lnTo>
                    <a:pt x="162835" y="581685"/>
                  </a:lnTo>
                  <a:lnTo>
                    <a:pt x="188546" y="581685"/>
                  </a:lnTo>
                  <a:lnTo>
                    <a:pt x="188546" y="577877"/>
                  </a:lnTo>
                  <a:lnTo>
                    <a:pt x="191403" y="574069"/>
                  </a:lnTo>
                  <a:lnTo>
                    <a:pt x="191403" y="567404"/>
                  </a:lnTo>
                  <a:lnTo>
                    <a:pt x="194259" y="563597"/>
                  </a:lnTo>
                  <a:lnTo>
                    <a:pt x="200925" y="559788"/>
                  </a:lnTo>
                  <a:lnTo>
                    <a:pt x="217114" y="559788"/>
                  </a:lnTo>
                  <a:lnTo>
                    <a:pt x="223779" y="563597"/>
                  </a:lnTo>
                  <a:lnTo>
                    <a:pt x="230445" y="563597"/>
                  </a:lnTo>
                  <a:lnTo>
                    <a:pt x="233301" y="567404"/>
                  </a:lnTo>
                  <a:lnTo>
                    <a:pt x="236159" y="563597"/>
                  </a:lnTo>
                  <a:lnTo>
                    <a:pt x="242824" y="563597"/>
                  </a:lnTo>
                  <a:lnTo>
                    <a:pt x="249490" y="559788"/>
                  </a:lnTo>
                  <a:lnTo>
                    <a:pt x="269488" y="559788"/>
                  </a:lnTo>
                  <a:lnTo>
                    <a:pt x="279010" y="563597"/>
                  </a:lnTo>
                  <a:lnTo>
                    <a:pt x="285675" y="567404"/>
                  </a:lnTo>
                  <a:lnTo>
                    <a:pt x="295198" y="567404"/>
                  </a:lnTo>
                  <a:lnTo>
                    <a:pt x="298055" y="563597"/>
                  </a:lnTo>
                  <a:lnTo>
                    <a:pt x="304720" y="559788"/>
                  </a:lnTo>
                  <a:lnTo>
                    <a:pt x="324718" y="559788"/>
                  </a:lnTo>
                  <a:lnTo>
                    <a:pt x="331384" y="555981"/>
                  </a:lnTo>
                  <a:lnTo>
                    <a:pt x="334240" y="552172"/>
                  </a:lnTo>
                  <a:lnTo>
                    <a:pt x="340906" y="548364"/>
                  </a:lnTo>
                  <a:lnTo>
                    <a:pt x="368521" y="548364"/>
                  </a:lnTo>
                  <a:lnTo>
                    <a:pt x="381853" y="541700"/>
                  </a:lnTo>
                  <a:lnTo>
                    <a:pt x="388519" y="535036"/>
                  </a:lnTo>
                  <a:lnTo>
                    <a:pt x="398041" y="528372"/>
                  </a:lnTo>
                  <a:lnTo>
                    <a:pt x="418038" y="507427"/>
                  </a:lnTo>
                  <a:lnTo>
                    <a:pt x="424704" y="503619"/>
                  </a:lnTo>
                  <a:lnTo>
                    <a:pt x="434227" y="496003"/>
                  </a:lnTo>
                  <a:lnTo>
                    <a:pt x="486601" y="439834"/>
                  </a:lnTo>
                  <a:lnTo>
                    <a:pt x="496123" y="439834"/>
                  </a:lnTo>
                  <a:lnTo>
                    <a:pt x="498980" y="436026"/>
                  </a:lnTo>
                  <a:lnTo>
                    <a:pt x="518977" y="407465"/>
                  </a:lnTo>
                  <a:lnTo>
                    <a:pt x="525643" y="393185"/>
                  </a:lnTo>
                  <a:lnTo>
                    <a:pt x="532309" y="382713"/>
                  </a:lnTo>
                  <a:lnTo>
                    <a:pt x="535165" y="376048"/>
                  </a:lnTo>
                  <a:lnTo>
                    <a:pt x="541831" y="355104"/>
                  </a:lnTo>
                  <a:lnTo>
                    <a:pt x="548497" y="344632"/>
                  </a:lnTo>
                  <a:lnTo>
                    <a:pt x="551354" y="337968"/>
                  </a:lnTo>
                  <a:lnTo>
                    <a:pt x="554210" y="334159"/>
                  </a:lnTo>
                  <a:lnTo>
                    <a:pt x="560876" y="330351"/>
                  </a:lnTo>
                  <a:lnTo>
                    <a:pt x="567542" y="323687"/>
                  </a:lnTo>
                  <a:lnTo>
                    <a:pt x="577064" y="319879"/>
                  </a:lnTo>
                  <a:lnTo>
                    <a:pt x="586587" y="313215"/>
                  </a:lnTo>
                  <a:lnTo>
                    <a:pt x="593253" y="298935"/>
                  </a:lnTo>
                  <a:lnTo>
                    <a:pt x="593253" y="292271"/>
                  </a:lnTo>
                  <a:lnTo>
                    <a:pt x="596109" y="285606"/>
                  </a:lnTo>
                  <a:lnTo>
                    <a:pt x="598966" y="275134"/>
                  </a:lnTo>
                  <a:lnTo>
                    <a:pt x="601823" y="268470"/>
                  </a:lnTo>
                  <a:lnTo>
                    <a:pt x="604679" y="264662"/>
                  </a:lnTo>
                  <a:lnTo>
                    <a:pt x="604679" y="257997"/>
                  </a:lnTo>
                  <a:lnTo>
                    <a:pt x="607537" y="254190"/>
                  </a:lnTo>
                  <a:lnTo>
                    <a:pt x="607537" y="243717"/>
                  </a:lnTo>
                  <a:lnTo>
                    <a:pt x="610393" y="233245"/>
                  </a:lnTo>
                  <a:lnTo>
                    <a:pt x="607537" y="226581"/>
                  </a:lnTo>
                  <a:lnTo>
                    <a:pt x="605632" y="219917"/>
                  </a:lnTo>
                  <a:close/>
                </a:path>
              </a:pathLst>
            </a:custGeom>
            <a:noFill/>
            <a:ln w="2379" cap="flat">
              <a:solidFill>
                <a:srgbClr val="FFFFFF"/>
              </a:solidFill>
              <a:prstDash val="solid"/>
              <a:round/>
            </a:ln>
          </p:spPr>
          <p:txBody>
            <a:bodyPr rtlCol="0" anchor="ctr"/>
            <a:lstStyle/>
            <a:p>
              <a:endParaRPr lang="en-US" noProof="0" dirty="0"/>
            </a:p>
          </p:txBody>
        </p:sp>
        <p:sp>
          <p:nvSpPr>
            <p:cNvPr id="6555" name="Serbest Form 6554">
              <a:extLst>
                <a:ext uri="{FF2B5EF4-FFF2-40B4-BE49-F238E27FC236}">
                  <a16:creationId xmlns:a16="http://schemas.microsoft.com/office/drawing/2014/main" id="{09BFE46C-ED52-794D-BF31-3B255392DBC4}"/>
                </a:ext>
              </a:extLst>
            </p:cNvPr>
            <p:cNvSpPr/>
            <p:nvPr/>
          </p:nvSpPr>
          <p:spPr>
            <a:xfrm>
              <a:off x="7855759" y="2148531"/>
              <a:ext cx="502788" cy="444593"/>
            </a:xfrm>
            <a:custGeom>
              <a:avLst/>
              <a:gdLst>
                <a:gd name="connsiteX0" fmla="*/ 496123 w 502788"/>
                <a:gd name="connsiteY0" fmla="*/ 64737 h 444593"/>
                <a:gd name="connsiteX1" fmla="*/ 496123 w 502788"/>
                <a:gd name="connsiteY1" fmla="*/ 58073 h 444593"/>
                <a:gd name="connsiteX2" fmla="*/ 502788 w 502788"/>
                <a:gd name="connsiteY2" fmla="*/ 58073 h 444593"/>
                <a:gd name="connsiteX3" fmla="*/ 499932 w 502788"/>
                <a:gd name="connsiteY3" fmla="*/ 54265 h 444593"/>
                <a:gd name="connsiteX4" fmla="*/ 486601 w 502788"/>
                <a:gd name="connsiteY4" fmla="*/ 54265 h 444593"/>
                <a:gd name="connsiteX5" fmla="*/ 466603 w 502788"/>
                <a:gd name="connsiteY5" fmla="*/ 61881 h 444593"/>
                <a:gd name="connsiteX6" fmla="*/ 466603 w 502788"/>
                <a:gd name="connsiteY6" fmla="*/ 50457 h 444593"/>
                <a:gd name="connsiteX7" fmla="*/ 453272 w 502788"/>
                <a:gd name="connsiteY7" fmla="*/ 50457 h 444593"/>
                <a:gd name="connsiteX8" fmla="*/ 439940 w 502788"/>
                <a:gd name="connsiteY8" fmla="*/ 58073 h 444593"/>
                <a:gd name="connsiteX9" fmla="*/ 436131 w 502788"/>
                <a:gd name="connsiteY9" fmla="*/ 61881 h 444593"/>
                <a:gd name="connsiteX10" fmla="*/ 433274 w 502788"/>
                <a:gd name="connsiteY10" fmla="*/ 68545 h 444593"/>
                <a:gd name="connsiteX11" fmla="*/ 429466 w 502788"/>
                <a:gd name="connsiteY11" fmla="*/ 72354 h 444593"/>
                <a:gd name="connsiteX12" fmla="*/ 419943 w 502788"/>
                <a:gd name="connsiteY12" fmla="*/ 72354 h 444593"/>
                <a:gd name="connsiteX13" fmla="*/ 416134 w 502788"/>
                <a:gd name="connsiteY13" fmla="*/ 76162 h 444593"/>
                <a:gd name="connsiteX14" fmla="*/ 413277 w 502788"/>
                <a:gd name="connsiteY14" fmla="*/ 82826 h 444593"/>
                <a:gd name="connsiteX15" fmla="*/ 406611 w 502788"/>
                <a:gd name="connsiteY15" fmla="*/ 86634 h 444593"/>
                <a:gd name="connsiteX16" fmla="*/ 402802 w 502788"/>
                <a:gd name="connsiteY16" fmla="*/ 90442 h 444593"/>
                <a:gd name="connsiteX17" fmla="*/ 399945 w 502788"/>
                <a:gd name="connsiteY17" fmla="*/ 90442 h 444593"/>
                <a:gd name="connsiteX18" fmla="*/ 382805 w 502788"/>
                <a:gd name="connsiteY18" fmla="*/ 72354 h 444593"/>
                <a:gd name="connsiteX19" fmla="*/ 382805 w 502788"/>
                <a:gd name="connsiteY19" fmla="*/ 68545 h 444593"/>
                <a:gd name="connsiteX20" fmla="*/ 376139 w 502788"/>
                <a:gd name="connsiteY20" fmla="*/ 28561 h 444593"/>
                <a:gd name="connsiteX21" fmla="*/ 366617 w 502788"/>
                <a:gd name="connsiteY21" fmla="*/ 28561 h 444593"/>
                <a:gd name="connsiteX22" fmla="*/ 366617 w 502788"/>
                <a:gd name="connsiteY22" fmla="*/ 10472 h 444593"/>
                <a:gd name="connsiteX23" fmla="*/ 357094 w 502788"/>
                <a:gd name="connsiteY23" fmla="*/ 0 h 444593"/>
                <a:gd name="connsiteX24" fmla="*/ 346620 w 502788"/>
                <a:gd name="connsiteY24" fmla="*/ 0 h 444593"/>
                <a:gd name="connsiteX25" fmla="*/ 342810 w 502788"/>
                <a:gd name="connsiteY25" fmla="*/ 3808 h 444593"/>
                <a:gd name="connsiteX26" fmla="*/ 342810 w 502788"/>
                <a:gd name="connsiteY26" fmla="*/ 18088 h 444593"/>
                <a:gd name="connsiteX27" fmla="*/ 339954 w 502788"/>
                <a:gd name="connsiteY27" fmla="*/ 21897 h 444593"/>
                <a:gd name="connsiteX28" fmla="*/ 337097 w 502788"/>
                <a:gd name="connsiteY28" fmla="*/ 21897 h 444593"/>
                <a:gd name="connsiteX29" fmla="*/ 330431 w 502788"/>
                <a:gd name="connsiteY29" fmla="*/ 28561 h 444593"/>
                <a:gd name="connsiteX30" fmla="*/ 330431 w 502788"/>
                <a:gd name="connsiteY30" fmla="*/ 32369 h 444593"/>
                <a:gd name="connsiteX31" fmla="*/ 333288 w 502788"/>
                <a:gd name="connsiteY31" fmla="*/ 36177 h 444593"/>
                <a:gd name="connsiteX32" fmla="*/ 337097 w 502788"/>
                <a:gd name="connsiteY32" fmla="*/ 36177 h 444593"/>
                <a:gd name="connsiteX33" fmla="*/ 333288 w 502788"/>
                <a:gd name="connsiteY33" fmla="*/ 50457 h 444593"/>
                <a:gd name="connsiteX34" fmla="*/ 326622 w 502788"/>
                <a:gd name="connsiteY34" fmla="*/ 43793 h 444593"/>
                <a:gd name="connsiteX35" fmla="*/ 316147 w 502788"/>
                <a:gd name="connsiteY35" fmla="*/ 43793 h 444593"/>
                <a:gd name="connsiteX36" fmla="*/ 309482 w 502788"/>
                <a:gd name="connsiteY36" fmla="*/ 46649 h 444593"/>
                <a:gd name="connsiteX37" fmla="*/ 303768 w 502788"/>
                <a:gd name="connsiteY37" fmla="*/ 54265 h 444593"/>
                <a:gd name="connsiteX38" fmla="*/ 303768 w 502788"/>
                <a:gd name="connsiteY38" fmla="*/ 72354 h 444593"/>
                <a:gd name="connsiteX39" fmla="*/ 299959 w 502788"/>
                <a:gd name="connsiteY39" fmla="*/ 72354 h 444593"/>
                <a:gd name="connsiteX40" fmla="*/ 297102 w 502788"/>
                <a:gd name="connsiteY40" fmla="*/ 68545 h 444593"/>
                <a:gd name="connsiteX41" fmla="*/ 293293 w 502788"/>
                <a:gd name="connsiteY41" fmla="*/ 61881 h 444593"/>
                <a:gd name="connsiteX42" fmla="*/ 290437 w 502788"/>
                <a:gd name="connsiteY42" fmla="*/ 58073 h 444593"/>
                <a:gd name="connsiteX43" fmla="*/ 282819 w 502788"/>
                <a:gd name="connsiteY43" fmla="*/ 58073 h 444593"/>
                <a:gd name="connsiteX44" fmla="*/ 279962 w 502788"/>
                <a:gd name="connsiteY44" fmla="*/ 61881 h 444593"/>
                <a:gd name="connsiteX45" fmla="*/ 273296 w 502788"/>
                <a:gd name="connsiteY45" fmla="*/ 64737 h 444593"/>
                <a:gd name="connsiteX46" fmla="*/ 263774 w 502788"/>
                <a:gd name="connsiteY46" fmla="*/ 76162 h 444593"/>
                <a:gd name="connsiteX47" fmla="*/ 259964 w 502788"/>
                <a:gd name="connsiteY47" fmla="*/ 76162 h 444593"/>
                <a:gd name="connsiteX48" fmla="*/ 253299 w 502788"/>
                <a:gd name="connsiteY48" fmla="*/ 68545 h 444593"/>
                <a:gd name="connsiteX49" fmla="*/ 246633 w 502788"/>
                <a:gd name="connsiteY49" fmla="*/ 64737 h 444593"/>
                <a:gd name="connsiteX50" fmla="*/ 243777 w 502788"/>
                <a:gd name="connsiteY50" fmla="*/ 61881 h 444593"/>
                <a:gd name="connsiteX51" fmla="*/ 237111 w 502788"/>
                <a:gd name="connsiteY51" fmla="*/ 61881 h 444593"/>
                <a:gd name="connsiteX52" fmla="*/ 230445 w 502788"/>
                <a:gd name="connsiteY52" fmla="*/ 64737 h 444593"/>
                <a:gd name="connsiteX53" fmla="*/ 219970 w 502788"/>
                <a:gd name="connsiteY53" fmla="*/ 50457 h 444593"/>
                <a:gd name="connsiteX54" fmla="*/ 213304 w 502788"/>
                <a:gd name="connsiteY54" fmla="*/ 58073 h 444593"/>
                <a:gd name="connsiteX55" fmla="*/ 190450 w 502788"/>
                <a:gd name="connsiteY55" fmla="*/ 58073 h 444593"/>
                <a:gd name="connsiteX56" fmla="*/ 183784 w 502788"/>
                <a:gd name="connsiteY56" fmla="*/ 54265 h 444593"/>
                <a:gd name="connsiteX57" fmla="*/ 179976 w 502788"/>
                <a:gd name="connsiteY57" fmla="*/ 50457 h 444593"/>
                <a:gd name="connsiteX58" fmla="*/ 173310 w 502788"/>
                <a:gd name="connsiteY58" fmla="*/ 46649 h 444593"/>
                <a:gd name="connsiteX59" fmla="*/ 166644 w 502788"/>
                <a:gd name="connsiteY59" fmla="*/ 46649 h 444593"/>
                <a:gd name="connsiteX60" fmla="*/ 166644 w 502788"/>
                <a:gd name="connsiteY60" fmla="*/ 61881 h 444593"/>
                <a:gd name="connsiteX61" fmla="*/ 146647 w 502788"/>
                <a:gd name="connsiteY61" fmla="*/ 61881 h 444593"/>
                <a:gd name="connsiteX62" fmla="*/ 139981 w 502788"/>
                <a:gd name="connsiteY62" fmla="*/ 64737 h 444593"/>
                <a:gd name="connsiteX63" fmla="*/ 137124 w 502788"/>
                <a:gd name="connsiteY63" fmla="*/ 72354 h 444593"/>
                <a:gd name="connsiteX64" fmla="*/ 137124 w 502788"/>
                <a:gd name="connsiteY64" fmla="*/ 108530 h 444593"/>
                <a:gd name="connsiteX65" fmla="*/ 130459 w 502788"/>
                <a:gd name="connsiteY65" fmla="*/ 108530 h 444593"/>
                <a:gd name="connsiteX66" fmla="*/ 123793 w 502788"/>
                <a:gd name="connsiteY66" fmla="*/ 112339 h 444593"/>
                <a:gd name="connsiteX67" fmla="*/ 119984 w 502788"/>
                <a:gd name="connsiteY67" fmla="*/ 119003 h 444593"/>
                <a:gd name="connsiteX68" fmla="*/ 99986 w 502788"/>
                <a:gd name="connsiteY68" fmla="*/ 130427 h 444593"/>
                <a:gd name="connsiteX69" fmla="*/ 93320 w 502788"/>
                <a:gd name="connsiteY69" fmla="*/ 130427 h 444593"/>
                <a:gd name="connsiteX70" fmla="*/ 93320 w 502788"/>
                <a:gd name="connsiteY70" fmla="*/ 137091 h 444593"/>
                <a:gd name="connsiteX71" fmla="*/ 86655 w 502788"/>
                <a:gd name="connsiteY71" fmla="*/ 152323 h 444593"/>
                <a:gd name="connsiteX72" fmla="*/ 83798 w 502788"/>
                <a:gd name="connsiteY72" fmla="*/ 155179 h 444593"/>
                <a:gd name="connsiteX73" fmla="*/ 77133 w 502788"/>
                <a:gd name="connsiteY73" fmla="*/ 158988 h 444593"/>
                <a:gd name="connsiteX74" fmla="*/ 63801 w 502788"/>
                <a:gd name="connsiteY74" fmla="*/ 158988 h 444593"/>
                <a:gd name="connsiteX75" fmla="*/ 50469 w 502788"/>
                <a:gd name="connsiteY75" fmla="*/ 144707 h 444593"/>
                <a:gd name="connsiteX76" fmla="*/ 46661 w 502788"/>
                <a:gd name="connsiteY76" fmla="*/ 144707 h 444593"/>
                <a:gd name="connsiteX77" fmla="*/ 43804 w 502788"/>
                <a:gd name="connsiteY77" fmla="*/ 148515 h 444593"/>
                <a:gd name="connsiteX78" fmla="*/ 37138 w 502788"/>
                <a:gd name="connsiteY78" fmla="*/ 148515 h 444593"/>
                <a:gd name="connsiteX79" fmla="*/ 33329 w 502788"/>
                <a:gd name="connsiteY79" fmla="*/ 144707 h 444593"/>
                <a:gd name="connsiteX80" fmla="*/ 26663 w 502788"/>
                <a:gd name="connsiteY80" fmla="*/ 144707 h 444593"/>
                <a:gd name="connsiteX81" fmla="*/ 23806 w 502788"/>
                <a:gd name="connsiteY81" fmla="*/ 140899 h 444593"/>
                <a:gd name="connsiteX82" fmla="*/ 19998 w 502788"/>
                <a:gd name="connsiteY82" fmla="*/ 144707 h 444593"/>
                <a:gd name="connsiteX83" fmla="*/ 17140 w 502788"/>
                <a:gd name="connsiteY83" fmla="*/ 152323 h 444593"/>
                <a:gd name="connsiteX84" fmla="*/ 17140 w 502788"/>
                <a:gd name="connsiteY84" fmla="*/ 155179 h 444593"/>
                <a:gd name="connsiteX85" fmla="*/ 19998 w 502788"/>
                <a:gd name="connsiteY85" fmla="*/ 162796 h 444593"/>
                <a:gd name="connsiteX86" fmla="*/ 19998 w 502788"/>
                <a:gd name="connsiteY86" fmla="*/ 177076 h 444593"/>
                <a:gd name="connsiteX87" fmla="*/ 23806 w 502788"/>
                <a:gd name="connsiteY87" fmla="*/ 180884 h 444593"/>
                <a:gd name="connsiteX88" fmla="*/ 23806 w 502788"/>
                <a:gd name="connsiteY88" fmla="*/ 184692 h 444593"/>
                <a:gd name="connsiteX89" fmla="*/ 10475 w 502788"/>
                <a:gd name="connsiteY89" fmla="*/ 188500 h 444593"/>
                <a:gd name="connsiteX90" fmla="*/ 17140 w 502788"/>
                <a:gd name="connsiteY90" fmla="*/ 198972 h 444593"/>
                <a:gd name="connsiteX91" fmla="*/ 13332 w 502788"/>
                <a:gd name="connsiteY91" fmla="*/ 198972 h 444593"/>
                <a:gd name="connsiteX92" fmla="*/ 10475 w 502788"/>
                <a:gd name="connsiteY92" fmla="*/ 202781 h 444593"/>
                <a:gd name="connsiteX93" fmla="*/ 3809 w 502788"/>
                <a:gd name="connsiteY93" fmla="*/ 205637 h 444593"/>
                <a:gd name="connsiteX94" fmla="*/ 0 w 502788"/>
                <a:gd name="connsiteY94" fmla="*/ 209445 h 444593"/>
                <a:gd name="connsiteX95" fmla="*/ 0 w 502788"/>
                <a:gd name="connsiteY95" fmla="*/ 213253 h 444593"/>
                <a:gd name="connsiteX96" fmla="*/ 6666 w 502788"/>
                <a:gd name="connsiteY96" fmla="*/ 220869 h 444593"/>
                <a:gd name="connsiteX97" fmla="*/ 6666 w 502788"/>
                <a:gd name="connsiteY97" fmla="*/ 238957 h 444593"/>
                <a:gd name="connsiteX98" fmla="*/ 19998 w 502788"/>
                <a:gd name="connsiteY98" fmla="*/ 238957 h 444593"/>
                <a:gd name="connsiteX99" fmla="*/ 23806 w 502788"/>
                <a:gd name="connsiteY99" fmla="*/ 241813 h 444593"/>
                <a:gd name="connsiteX100" fmla="*/ 23806 w 502788"/>
                <a:gd name="connsiteY100" fmla="*/ 245621 h 444593"/>
                <a:gd name="connsiteX101" fmla="*/ 13332 w 502788"/>
                <a:gd name="connsiteY101" fmla="*/ 257046 h 444593"/>
                <a:gd name="connsiteX102" fmla="*/ 10475 w 502788"/>
                <a:gd name="connsiteY102" fmla="*/ 263710 h 444593"/>
                <a:gd name="connsiteX103" fmla="*/ 17140 w 502788"/>
                <a:gd name="connsiteY103" fmla="*/ 277990 h 444593"/>
                <a:gd name="connsiteX104" fmla="*/ 23806 w 502788"/>
                <a:gd name="connsiteY104" fmla="*/ 289414 h 444593"/>
                <a:gd name="connsiteX105" fmla="*/ 30472 w 502788"/>
                <a:gd name="connsiteY105" fmla="*/ 303695 h 444593"/>
                <a:gd name="connsiteX106" fmla="*/ 33329 w 502788"/>
                <a:gd name="connsiteY106" fmla="*/ 307503 h 444593"/>
                <a:gd name="connsiteX107" fmla="*/ 33329 w 502788"/>
                <a:gd name="connsiteY107" fmla="*/ 339872 h 444593"/>
                <a:gd name="connsiteX108" fmla="*/ 37138 w 502788"/>
                <a:gd name="connsiteY108" fmla="*/ 343680 h 444593"/>
                <a:gd name="connsiteX109" fmla="*/ 39995 w 502788"/>
                <a:gd name="connsiteY109" fmla="*/ 343680 h 444593"/>
                <a:gd name="connsiteX110" fmla="*/ 46661 w 502788"/>
                <a:gd name="connsiteY110" fmla="*/ 347488 h 444593"/>
                <a:gd name="connsiteX111" fmla="*/ 66658 w 502788"/>
                <a:gd name="connsiteY111" fmla="*/ 347488 h 444593"/>
                <a:gd name="connsiteX112" fmla="*/ 70467 w 502788"/>
                <a:gd name="connsiteY112" fmla="*/ 350344 h 444593"/>
                <a:gd name="connsiteX113" fmla="*/ 77133 w 502788"/>
                <a:gd name="connsiteY113" fmla="*/ 365576 h 444593"/>
                <a:gd name="connsiteX114" fmla="*/ 63801 w 502788"/>
                <a:gd name="connsiteY114" fmla="*/ 394137 h 444593"/>
                <a:gd name="connsiteX115" fmla="*/ 59992 w 502788"/>
                <a:gd name="connsiteY115" fmla="*/ 397945 h 444593"/>
                <a:gd name="connsiteX116" fmla="*/ 57135 w 502788"/>
                <a:gd name="connsiteY116" fmla="*/ 404609 h 444593"/>
                <a:gd name="connsiteX117" fmla="*/ 46661 w 502788"/>
                <a:gd name="connsiteY117" fmla="*/ 416033 h 444593"/>
                <a:gd name="connsiteX118" fmla="*/ 46661 w 502788"/>
                <a:gd name="connsiteY118" fmla="*/ 422697 h 444593"/>
                <a:gd name="connsiteX119" fmla="*/ 66658 w 502788"/>
                <a:gd name="connsiteY119" fmla="*/ 422697 h 444593"/>
                <a:gd name="connsiteX120" fmla="*/ 73323 w 502788"/>
                <a:gd name="connsiteY120" fmla="*/ 426506 h 444593"/>
                <a:gd name="connsiteX121" fmla="*/ 83798 w 502788"/>
                <a:gd name="connsiteY121" fmla="*/ 434122 h 444593"/>
                <a:gd name="connsiteX122" fmla="*/ 93320 w 502788"/>
                <a:gd name="connsiteY122" fmla="*/ 437930 h 444593"/>
                <a:gd name="connsiteX123" fmla="*/ 106652 w 502788"/>
                <a:gd name="connsiteY123" fmla="*/ 444594 h 444593"/>
                <a:gd name="connsiteX124" fmla="*/ 117127 w 502788"/>
                <a:gd name="connsiteY124" fmla="*/ 444594 h 444593"/>
                <a:gd name="connsiteX125" fmla="*/ 126649 w 502788"/>
                <a:gd name="connsiteY125" fmla="*/ 440786 h 444593"/>
                <a:gd name="connsiteX126" fmla="*/ 130459 w 502788"/>
                <a:gd name="connsiteY126" fmla="*/ 440786 h 444593"/>
                <a:gd name="connsiteX127" fmla="*/ 133315 w 502788"/>
                <a:gd name="connsiteY127" fmla="*/ 437930 h 444593"/>
                <a:gd name="connsiteX128" fmla="*/ 163787 w 502788"/>
                <a:gd name="connsiteY128" fmla="*/ 437930 h 444593"/>
                <a:gd name="connsiteX129" fmla="*/ 163787 w 502788"/>
                <a:gd name="connsiteY129" fmla="*/ 440786 h 444593"/>
                <a:gd name="connsiteX130" fmla="*/ 177119 w 502788"/>
                <a:gd name="connsiteY130" fmla="*/ 440786 h 444593"/>
                <a:gd name="connsiteX131" fmla="*/ 179976 w 502788"/>
                <a:gd name="connsiteY131" fmla="*/ 437930 h 444593"/>
                <a:gd name="connsiteX132" fmla="*/ 193307 w 502788"/>
                <a:gd name="connsiteY132" fmla="*/ 437930 h 444593"/>
                <a:gd name="connsiteX133" fmla="*/ 203782 w 502788"/>
                <a:gd name="connsiteY133" fmla="*/ 434122 h 444593"/>
                <a:gd name="connsiteX134" fmla="*/ 219970 w 502788"/>
                <a:gd name="connsiteY134" fmla="*/ 434122 h 444593"/>
                <a:gd name="connsiteX135" fmla="*/ 246633 w 502788"/>
                <a:gd name="connsiteY135" fmla="*/ 419841 h 444593"/>
                <a:gd name="connsiteX136" fmla="*/ 249490 w 502788"/>
                <a:gd name="connsiteY136" fmla="*/ 419841 h 444593"/>
                <a:gd name="connsiteX137" fmla="*/ 253299 w 502788"/>
                <a:gd name="connsiteY137" fmla="*/ 416033 h 444593"/>
                <a:gd name="connsiteX138" fmla="*/ 253299 w 502788"/>
                <a:gd name="connsiteY138" fmla="*/ 397945 h 444593"/>
                <a:gd name="connsiteX139" fmla="*/ 249490 w 502788"/>
                <a:gd name="connsiteY139" fmla="*/ 394137 h 444593"/>
                <a:gd name="connsiteX140" fmla="*/ 249490 w 502788"/>
                <a:gd name="connsiteY140" fmla="*/ 383665 h 444593"/>
                <a:gd name="connsiteX141" fmla="*/ 246633 w 502788"/>
                <a:gd name="connsiteY141" fmla="*/ 376048 h 444593"/>
                <a:gd name="connsiteX142" fmla="*/ 246633 w 502788"/>
                <a:gd name="connsiteY142" fmla="*/ 365576 h 444593"/>
                <a:gd name="connsiteX143" fmla="*/ 249490 w 502788"/>
                <a:gd name="connsiteY143" fmla="*/ 357960 h 444593"/>
                <a:gd name="connsiteX144" fmla="*/ 256156 w 502788"/>
                <a:gd name="connsiteY144" fmla="*/ 354152 h 444593"/>
                <a:gd name="connsiteX145" fmla="*/ 259964 w 502788"/>
                <a:gd name="connsiteY145" fmla="*/ 347488 h 444593"/>
                <a:gd name="connsiteX146" fmla="*/ 270440 w 502788"/>
                <a:gd name="connsiteY146" fmla="*/ 347488 h 444593"/>
                <a:gd name="connsiteX147" fmla="*/ 270440 w 502788"/>
                <a:gd name="connsiteY147" fmla="*/ 354152 h 444593"/>
                <a:gd name="connsiteX148" fmla="*/ 293293 w 502788"/>
                <a:gd name="connsiteY148" fmla="*/ 354152 h 444593"/>
                <a:gd name="connsiteX149" fmla="*/ 297102 w 502788"/>
                <a:gd name="connsiteY149" fmla="*/ 350344 h 444593"/>
                <a:gd name="connsiteX150" fmla="*/ 297102 w 502788"/>
                <a:gd name="connsiteY150" fmla="*/ 347488 h 444593"/>
                <a:gd name="connsiteX151" fmla="*/ 293293 w 502788"/>
                <a:gd name="connsiteY151" fmla="*/ 343680 h 444593"/>
                <a:gd name="connsiteX152" fmla="*/ 290437 w 502788"/>
                <a:gd name="connsiteY152" fmla="*/ 343680 h 444593"/>
                <a:gd name="connsiteX153" fmla="*/ 290437 w 502788"/>
                <a:gd name="connsiteY153" fmla="*/ 339872 h 444593"/>
                <a:gd name="connsiteX154" fmla="*/ 293293 w 502788"/>
                <a:gd name="connsiteY154" fmla="*/ 336063 h 444593"/>
                <a:gd name="connsiteX155" fmla="*/ 297102 w 502788"/>
                <a:gd name="connsiteY155" fmla="*/ 336063 h 444593"/>
                <a:gd name="connsiteX156" fmla="*/ 303768 w 502788"/>
                <a:gd name="connsiteY156" fmla="*/ 332255 h 444593"/>
                <a:gd name="connsiteX157" fmla="*/ 306625 w 502788"/>
                <a:gd name="connsiteY157" fmla="*/ 329399 h 444593"/>
                <a:gd name="connsiteX158" fmla="*/ 313291 w 502788"/>
                <a:gd name="connsiteY158" fmla="*/ 325591 h 444593"/>
                <a:gd name="connsiteX159" fmla="*/ 330431 w 502788"/>
                <a:gd name="connsiteY159" fmla="*/ 325591 h 444593"/>
                <a:gd name="connsiteX160" fmla="*/ 330431 w 502788"/>
                <a:gd name="connsiteY160" fmla="*/ 332255 h 444593"/>
                <a:gd name="connsiteX161" fmla="*/ 333288 w 502788"/>
                <a:gd name="connsiteY161" fmla="*/ 336063 h 444593"/>
                <a:gd name="connsiteX162" fmla="*/ 339954 w 502788"/>
                <a:gd name="connsiteY162" fmla="*/ 336063 h 444593"/>
                <a:gd name="connsiteX163" fmla="*/ 346620 w 502788"/>
                <a:gd name="connsiteY163" fmla="*/ 332255 h 444593"/>
                <a:gd name="connsiteX164" fmla="*/ 349476 w 502788"/>
                <a:gd name="connsiteY164" fmla="*/ 325591 h 444593"/>
                <a:gd name="connsiteX165" fmla="*/ 353285 w 502788"/>
                <a:gd name="connsiteY165" fmla="*/ 321783 h 444593"/>
                <a:gd name="connsiteX166" fmla="*/ 353285 w 502788"/>
                <a:gd name="connsiteY166" fmla="*/ 317975 h 444593"/>
                <a:gd name="connsiteX167" fmla="*/ 349476 w 502788"/>
                <a:gd name="connsiteY167" fmla="*/ 315119 h 444593"/>
                <a:gd name="connsiteX168" fmla="*/ 349476 w 502788"/>
                <a:gd name="connsiteY168" fmla="*/ 307503 h 444593"/>
                <a:gd name="connsiteX169" fmla="*/ 346620 w 502788"/>
                <a:gd name="connsiteY169" fmla="*/ 299887 h 444593"/>
                <a:gd name="connsiteX170" fmla="*/ 346620 w 502788"/>
                <a:gd name="connsiteY170" fmla="*/ 289414 h 444593"/>
                <a:gd name="connsiteX171" fmla="*/ 349476 w 502788"/>
                <a:gd name="connsiteY171" fmla="*/ 285606 h 444593"/>
                <a:gd name="connsiteX172" fmla="*/ 353285 w 502788"/>
                <a:gd name="connsiteY172" fmla="*/ 285606 h 444593"/>
                <a:gd name="connsiteX173" fmla="*/ 353285 w 502788"/>
                <a:gd name="connsiteY173" fmla="*/ 263710 h 444593"/>
                <a:gd name="connsiteX174" fmla="*/ 357094 w 502788"/>
                <a:gd name="connsiteY174" fmla="*/ 260854 h 444593"/>
                <a:gd name="connsiteX175" fmla="*/ 366617 w 502788"/>
                <a:gd name="connsiteY175" fmla="*/ 260854 h 444593"/>
                <a:gd name="connsiteX176" fmla="*/ 382805 w 502788"/>
                <a:gd name="connsiteY176" fmla="*/ 249430 h 444593"/>
                <a:gd name="connsiteX177" fmla="*/ 379948 w 502788"/>
                <a:gd name="connsiteY177" fmla="*/ 249430 h 444593"/>
                <a:gd name="connsiteX178" fmla="*/ 373283 w 502788"/>
                <a:gd name="connsiteY178" fmla="*/ 245621 h 444593"/>
                <a:gd name="connsiteX179" fmla="*/ 373283 w 502788"/>
                <a:gd name="connsiteY179" fmla="*/ 241813 h 444593"/>
                <a:gd name="connsiteX180" fmla="*/ 369473 w 502788"/>
                <a:gd name="connsiteY180" fmla="*/ 238957 h 444593"/>
                <a:gd name="connsiteX181" fmla="*/ 369473 w 502788"/>
                <a:gd name="connsiteY181" fmla="*/ 235149 h 444593"/>
                <a:gd name="connsiteX182" fmla="*/ 363760 w 502788"/>
                <a:gd name="connsiteY182" fmla="*/ 231341 h 444593"/>
                <a:gd name="connsiteX183" fmla="*/ 357094 w 502788"/>
                <a:gd name="connsiteY183" fmla="*/ 224677 h 444593"/>
                <a:gd name="connsiteX184" fmla="*/ 357094 w 502788"/>
                <a:gd name="connsiteY184" fmla="*/ 217061 h 444593"/>
                <a:gd name="connsiteX185" fmla="*/ 366617 w 502788"/>
                <a:gd name="connsiteY185" fmla="*/ 217061 h 444593"/>
                <a:gd name="connsiteX186" fmla="*/ 369473 w 502788"/>
                <a:gd name="connsiteY186" fmla="*/ 220869 h 444593"/>
                <a:gd name="connsiteX187" fmla="*/ 379948 w 502788"/>
                <a:gd name="connsiteY187" fmla="*/ 224677 h 444593"/>
                <a:gd name="connsiteX188" fmla="*/ 382805 w 502788"/>
                <a:gd name="connsiteY188" fmla="*/ 224677 h 444593"/>
                <a:gd name="connsiteX189" fmla="*/ 386614 w 502788"/>
                <a:gd name="connsiteY189" fmla="*/ 220869 h 444593"/>
                <a:gd name="connsiteX190" fmla="*/ 396137 w 502788"/>
                <a:gd name="connsiteY190" fmla="*/ 220869 h 444593"/>
                <a:gd name="connsiteX191" fmla="*/ 396137 w 502788"/>
                <a:gd name="connsiteY191" fmla="*/ 202781 h 444593"/>
                <a:gd name="connsiteX192" fmla="*/ 393280 w 502788"/>
                <a:gd name="connsiteY192" fmla="*/ 198972 h 444593"/>
                <a:gd name="connsiteX193" fmla="*/ 393280 w 502788"/>
                <a:gd name="connsiteY193" fmla="*/ 191356 h 444593"/>
                <a:gd name="connsiteX194" fmla="*/ 396137 w 502788"/>
                <a:gd name="connsiteY194" fmla="*/ 184692 h 444593"/>
                <a:gd name="connsiteX195" fmla="*/ 409468 w 502788"/>
                <a:gd name="connsiteY195" fmla="*/ 170412 h 444593"/>
                <a:gd name="connsiteX196" fmla="*/ 409468 w 502788"/>
                <a:gd name="connsiteY196" fmla="*/ 166604 h 444593"/>
                <a:gd name="connsiteX197" fmla="*/ 406611 w 502788"/>
                <a:gd name="connsiteY197" fmla="*/ 158988 h 444593"/>
                <a:gd name="connsiteX198" fmla="*/ 402802 w 502788"/>
                <a:gd name="connsiteY198" fmla="*/ 155179 h 444593"/>
                <a:gd name="connsiteX199" fmla="*/ 402802 w 502788"/>
                <a:gd name="connsiteY199" fmla="*/ 137091 h 444593"/>
                <a:gd name="connsiteX200" fmla="*/ 386614 w 502788"/>
                <a:gd name="connsiteY200" fmla="*/ 119003 h 444593"/>
                <a:gd name="connsiteX201" fmla="*/ 386614 w 502788"/>
                <a:gd name="connsiteY201" fmla="*/ 116147 h 444593"/>
                <a:gd name="connsiteX202" fmla="*/ 389471 w 502788"/>
                <a:gd name="connsiteY202" fmla="*/ 112339 h 444593"/>
                <a:gd name="connsiteX203" fmla="*/ 393280 w 502788"/>
                <a:gd name="connsiteY203" fmla="*/ 104722 h 444593"/>
                <a:gd name="connsiteX204" fmla="*/ 396137 w 502788"/>
                <a:gd name="connsiteY204" fmla="*/ 100914 h 444593"/>
                <a:gd name="connsiteX205" fmla="*/ 409468 w 502788"/>
                <a:gd name="connsiteY205" fmla="*/ 94250 h 444593"/>
                <a:gd name="connsiteX206" fmla="*/ 413277 w 502788"/>
                <a:gd name="connsiteY206" fmla="*/ 90442 h 444593"/>
                <a:gd name="connsiteX207" fmla="*/ 426608 w 502788"/>
                <a:gd name="connsiteY207" fmla="*/ 82826 h 444593"/>
                <a:gd name="connsiteX208" fmla="*/ 429466 w 502788"/>
                <a:gd name="connsiteY208" fmla="*/ 82826 h 444593"/>
                <a:gd name="connsiteX209" fmla="*/ 433274 w 502788"/>
                <a:gd name="connsiteY209" fmla="*/ 79970 h 444593"/>
                <a:gd name="connsiteX210" fmla="*/ 456128 w 502788"/>
                <a:gd name="connsiteY210" fmla="*/ 79970 h 444593"/>
                <a:gd name="connsiteX211" fmla="*/ 459937 w 502788"/>
                <a:gd name="connsiteY211" fmla="*/ 76162 h 444593"/>
                <a:gd name="connsiteX212" fmla="*/ 473269 w 502788"/>
                <a:gd name="connsiteY212" fmla="*/ 76162 h 444593"/>
                <a:gd name="connsiteX213" fmla="*/ 479935 w 502788"/>
                <a:gd name="connsiteY213" fmla="*/ 79970 h 444593"/>
                <a:gd name="connsiteX214" fmla="*/ 486601 w 502788"/>
                <a:gd name="connsiteY214" fmla="*/ 79970 h 444593"/>
                <a:gd name="connsiteX215" fmla="*/ 489457 w 502788"/>
                <a:gd name="connsiteY215" fmla="*/ 76162 h 444593"/>
                <a:gd name="connsiteX216" fmla="*/ 496123 w 502788"/>
                <a:gd name="connsiteY216" fmla="*/ 76162 h 444593"/>
                <a:gd name="connsiteX217" fmla="*/ 499932 w 502788"/>
                <a:gd name="connsiteY217" fmla="*/ 72354 h 444593"/>
                <a:gd name="connsiteX218" fmla="*/ 496123 w 502788"/>
                <a:gd name="connsiteY218" fmla="*/ 68545 h 44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502788" h="444593">
                  <a:moveTo>
                    <a:pt x="496123" y="64737"/>
                  </a:moveTo>
                  <a:lnTo>
                    <a:pt x="496123" y="58073"/>
                  </a:lnTo>
                  <a:lnTo>
                    <a:pt x="502788" y="58073"/>
                  </a:lnTo>
                  <a:lnTo>
                    <a:pt x="499932" y="54265"/>
                  </a:lnTo>
                  <a:lnTo>
                    <a:pt x="486601" y="54265"/>
                  </a:lnTo>
                  <a:lnTo>
                    <a:pt x="466603" y="61881"/>
                  </a:lnTo>
                  <a:lnTo>
                    <a:pt x="466603" y="50457"/>
                  </a:lnTo>
                  <a:lnTo>
                    <a:pt x="453272" y="50457"/>
                  </a:lnTo>
                  <a:lnTo>
                    <a:pt x="439940" y="58073"/>
                  </a:lnTo>
                  <a:lnTo>
                    <a:pt x="436131" y="61881"/>
                  </a:lnTo>
                  <a:lnTo>
                    <a:pt x="433274" y="68545"/>
                  </a:lnTo>
                  <a:lnTo>
                    <a:pt x="429466" y="72354"/>
                  </a:lnTo>
                  <a:lnTo>
                    <a:pt x="419943" y="72354"/>
                  </a:lnTo>
                  <a:lnTo>
                    <a:pt x="416134" y="76162"/>
                  </a:lnTo>
                  <a:lnTo>
                    <a:pt x="413277" y="82826"/>
                  </a:lnTo>
                  <a:lnTo>
                    <a:pt x="406611" y="86634"/>
                  </a:lnTo>
                  <a:lnTo>
                    <a:pt x="402802" y="90442"/>
                  </a:lnTo>
                  <a:lnTo>
                    <a:pt x="399945" y="90442"/>
                  </a:lnTo>
                  <a:lnTo>
                    <a:pt x="382805" y="72354"/>
                  </a:lnTo>
                  <a:lnTo>
                    <a:pt x="382805" y="68545"/>
                  </a:lnTo>
                  <a:lnTo>
                    <a:pt x="376139" y="28561"/>
                  </a:lnTo>
                  <a:lnTo>
                    <a:pt x="366617" y="28561"/>
                  </a:lnTo>
                  <a:lnTo>
                    <a:pt x="366617" y="10472"/>
                  </a:lnTo>
                  <a:lnTo>
                    <a:pt x="357094" y="0"/>
                  </a:lnTo>
                  <a:lnTo>
                    <a:pt x="346620" y="0"/>
                  </a:lnTo>
                  <a:lnTo>
                    <a:pt x="342810" y="3808"/>
                  </a:lnTo>
                  <a:lnTo>
                    <a:pt x="342810" y="18088"/>
                  </a:lnTo>
                  <a:lnTo>
                    <a:pt x="339954" y="21897"/>
                  </a:lnTo>
                  <a:lnTo>
                    <a:pt x="337097" y="21897"/>
                  </a:lnTo>
                  <a:lnTo>
                    <a:pt x="330431" y="28561"/>
                  </a:lnTo>
                  <a:lnTo>
                    <a:pt x="330431" y="32369"/>
                  </a:lnTo>
                  <a:lnTo>
                    <a:pt x="333288" y="36177"/>
                  </a:lnTo>
                  <a:lnTo>
                    <a:pt x="337097" y="36177"/>
                  </a:lnTo>
                  <a:lnTo>
                    <a:pt x="333288" y="50457"/>
                  </a:lnTo>
                  <a:lnTo>
                    <a:pt x="326622" y="43793"/>
                  </a:lnTo>
                  <a:lnTo>
                    <a:pt x="316147" y="43793"/>
                  </a:lnTo>
                  <a:lnTo>
                    <a:pt x="309482" y="46649"/>
                  </a:lnTo>
                  <a:lnTo>
                    <a:pt x="303768" y="54265"/>
                  </a:lnTo>
                  <a:lnTo>
                    <a:pt x="303768" y="72354"/>
                  </a:lnTo>
                  <a:lnTo>
                    <a:pt x="299959" y="72354"/>
                  </a:lnTo>
                  <a:lnTo>
                    <a:pt x="297102" y="68545"/>
                  </a:lnTo>
                  <a:lnTo>
                    <a:pt x="293293" y="61881"/>
                  </a:lnTo>
                  <a:lnTo>
                    <a:pt x="290437" y="58073"/>
                  </a:lnTo>
                  <a:lnTo>
                    <a:pt x="282819" y="58073"/>
                  </a:lnTo>
                  <a:lnTo>
                    <a:pt x="279962" y="61881"/>
                  </a:lnTo>
                  <a:lnTo>
                    <a:pt x="273296" y="64737"/>
                  </a:lnTo>
                  <a:lnTo>
                    <a:pt x="263774" y="76162"/>
                  </a:lnTo>
                  <a:lnTo>
                    <a:pt x="259964" y="76162"/>
                  </a:lnTo>
                  <a:lnTo>
                    <a:pt x="253299" y="68545"/>
                  </a:lnTo>
                  <a:lnTo>
                    <a:pt x="246633" y="64737"/>
                  </a:lnTo>
                  <a:lnTo>
                    <a:pt x="243777" y="61881"/>
                  </a:lnTo>
                  <a:lnTo>
                    <a:pt x="237111" y="61881"/>
                  </a:lnTo>
                  <a:lnTo>
                    <a:pt x="230445" y="64737"/>
                  </a:lnTo>
                  <a:lnTo>
                    <a:pt x="219970" y="50457"/>
                  </a:lnTo>
                  <a:lnTo>
                    <a:pt x="213304" y="58073"/>
                  </a:lnTo>
                  <a:lnTo>
                    <a:pt x="190450" y="58073"/>
                  </a:lnTo>
                  <a:lnTo>
                    <a:pt x="183784" y="54265"/>
                  </a:lnTo>
                  <a:lnTo>
                    <a:pt x="179976" y="50457"/>
                  </a:lnTo>
                  <a:lnTo>
                    <a:pt x="173310" y="46649"/>
                  </a:lnTo>
                  <a:lnTo>
                    <a:pt x="166644" y="46649"/>
                  </a:lnTo>
                  <a:lnTo>
                    <a:pt x="166644" y="61881"/>
                  </a:lnTo>
                  <a:lnTo>
                    <a:pt x="146647" y="61881"/>
                  </a:lnTo>
                  <a:lnTo>
                    <a:pt x="139981" y="64737"/>
                  </a:lnTo>
                  <a:lnTo>
                    <a:pt x="137124" y="72354"/>
                  </a:lnTo>
                  <a:lnTo>
                    <a:pt x="137124" y="108530"/>
                  </a:lnTo>
                  <a:lnTo>
                    <a:pt x="130459" y="108530"/>
                  </a:lnTo>
                  <a:lnTo>
                    <a:pt x="123793" y="112339"/>
                  </a:lnTo>
                  <a:lnTo>
                    <a:pt x="119984" y="119003"/>
                  </a:lnTo>
                  <a:lnTo>
                    <a:pt x="99986" y="130427"/>
                  </a:lnTo>
                  <a:lnTo>
                    <a:pt x="93320" y="130427"/>
                  </a:lnTo>
                  <a:lnTo>
                    <a:pt x="93320" y="137091"/>
                  </a:lnTo>
                  <a:lnTo>
                    <a:pt x="86655" y="152323"/>
                  </a:lnTo>
                  <a:lnTo>
                    <a:pt x="83798" y="155179"/>
                  </a:lnTo>
                  <a:lnTo>
                    <a:pt x="77133" y="158988"/>
                  </a:lnTo>
                  <a:lnTo>
                    <a:pt x="63801" y="158988"/>
                  </a:lnTo>
                  <a:lnTo>
                    <a:pt x="50469" y="144707"/>
                  </a:lnTo>
                  <a:lnTo>
                    <a:pt x="46661" y="144707"/>
                  </a:lnTo>
                  <a:lnTo>
                    <a:pt x="43804" y="148515"/>
                  </a:lnTo>
                  <a:lnTo>
                    <a:pt x="37138" y="148515"/>
                  </a:lnTo>
                  <a:lnTo>
                    <a:pt x="33329" y="144707"/>
                  </a:lnTo>
                  <a:lnTo>
                    <a:pt x="26663" y="144707"/>
                  </a:lnTo>
                  <a:lnTo>
                    <a:pt x="23806" y="140899"/>
                  </a:lnTo>
                  <a:lnTo>
                    <a:pt x="19998" y="144707"/>
                  </a:lnTo>
                  <a:lnTo>
                    <a:pt x="17140" y="152323"/>
                  </a:lnTo>
                  <a:lnTo>
                    <a:pt x="17140" y="155179"/>
                  </a:lnTo>
                  <a:lnTo>
                    <a:pt x="19998" y="162796"/>
                  </a:lnTo>
                  <a:lnTo>
                    <a:pt x="19998" y="177076"/>
                  </a:lnTo>
                  <a:lnTo>
                    <a:pt x="23806" y="180884"/>
                  </a:lnTo>
                  <a:lnTo>
                    <a:pt x="23806" y="184692"/>
                  </a:lnTo>
                  <a:lnTo>
                    <a:pt x="10475" y="188500"/>
                  </a:lnTo>
                  <a:lnTo>
                    <a:pt x="17140" y="198972"/>
                  </a:lnTo>
                  <a:lnTo>
                    <a:pt x="13332" y="198972"/>
                  </a:lnTo>
                  <a:lnTo>
                    <a:pt x="10475" y="202781"/>
                  </a:lnTo>
                  <a:lnTo>
                    <a:pt x="3809" y="205637"/>
                  </a:lnTo>
                  <a:lnTo>
                    <a:pt x="0" y="209445"/>
                  </a:lnTo>
                  <a:lnTo>
                    <a:pt x="0" y="213253"/>
                  </a:lnTo>
                  <a:lnTo>
                    <a:pt x="6666" y="220869"/>
                  </a:lnTo>
                  <a:lnTo>
                    <a:pt x="6666" y="238957"/>
                  </a:lnTo>
                  <a:lnTo>
                    <a:pt x="19998" y="238957"/>
                  </a:lnTo>
                  <a:lnTo>
                    <a:pt x="23806" y="241813"/>
                  </a:lnTo>
                  <a:lnTo>
                    <a:pt x="23806" y="245621"/>
                  </a:lnTo>
                  <a:lnTo>
                    <a:pt x="13332" y="257046"/>
                  </a:lnTo>
                  <a:lnTo>
                    <a:pt x="10475" y="263710"/>
                  </a:lnTo>
                  <a:lnTo>
                    <a:pt x="17140" y="277990"/>
                  </a:lnTo>
                  <a:lnTo>
                    <a:pt x="23806" y="289414"/>
                  </a:lnTo>
                  <a:lnTo>
                    <a:pt x="30472" y="303695"/>
                  </a:lnTo>
                  <a:lnTo>
                    <a:pt x="33329" y="307503"/>
                  </a:lnTo>
                  <a:lnTo>
                    <a:pt x="33329" y="339872"/>
                  </a:lnTo>
                  <a:lnTo>
                    <a:pt x="37138" y="343680"/>
                  </a:lnTo>
                  <a:lnTo>
                    <a:pt x="39995" y="343680"/>
                  </a:lnTo>
                  <a:lnTo>
                    <a:pt x="46661" y="347488"/>
                  </a:lnTo>
                  <a:lnTo>
                    <a:pt x="66658" y="347488"/>
                  </a:lnTo>
                  <a:lnTo>
                    <a:pt x="70467" y="350344"/>
                  </a:lnTo>
                  <a:lnTo>
                    <a:pt x="77133" y="365576"/>
                  </a:lnTo>
                  <a:lnTo>
                    <a:pt x="63801" y="394137"/>
                  </a:lnTo>
                  <a:lnTo>
                    <a:pt x="59992" y="397945"/>
                  </a:lnTo>
                  <a:lnTo>
                    <a:pt x="57135" y="404609"/>
                  </a:lnTo>
                  <a:lnTo>
                    <a:pt x="46661" y="416033"/>
                  </a:lnTo>
                  <a:lnTo>
                    <a:pt x="46661" y="422697"/>
                  </a:lnTo>
                  <a:lnTo>
                    <a:pt x="66658" y="422697"/>
                  </a:lnTo>
                  <a:lnTo>
                    <a:pt x="73323" y="426506"/>
                  </a:lnTo>
                  <a:lnTo>
                    <a:pt x="83798" y="434122"/>
                  </a:lnTo>
                  <a:lnTo>
                    <a:pt x="93320" y="437930"/>
                  </a:lnTo>
                  <a:lnTo>
                    <a:pt x="106652" y="444594"/>
                  </a:lnTo>
                  <a:lnTo>
                    <a:pt x="117127" y="444594"/>
                  </a:lnTo>
                  <a:lnTo>
                    <a:pt x="126649" y="440786"/>
                  </a:lnTo>
                  <a:lnTo>
                    <a:pt x="130459" y="440786"/>
                  </a:lnTo>
                  <a:lnTo>
                    <a:pt x="133315" y="437930"/>
                  </a:lnTo>
                  <a:lnTo>
                    <a:pt x="163787" y="437930"/>
                  </a:lnTo>
                  <a:lnTo>
                    <a:pt x="163787" y="440786"/>
                  </a:lnTo>
                  <a:lnTo>
                    <a:pt x="177119" y="440786"/>
                  </a:lnTo>
                  <a:lnTo>
                    <a:pt x="179976" y="437930"/>
                  </a:lnTo>
                  <a:lnTo>
                    <a:pt x="193307" y="437930"/>
                  </a:lnTo>
                  <a:lnTo>
                    <a:pt x="203782" y="434122"/>
                  </a:lnTo>
                  <a:lnTo>
                    <a:pt x="219970" y="434122"/>
                  </a:lnTo>
                  <a:lnTo>
                    <a:pt x="246633" y="419841"/>
                  </a:lnTo>
                  <a:lnTo>
                    <a:pt x="249490" y="419841"/>
                  </a:lnTo>
                  <a:lnTo>
                    <a:pt x="253299" y="416033"/>
                  </a:lnTo>
                  <a:lnTo>
                    <a:pt x="253299" y="397945"/>
                  </a:lnTo>
                  <a:lnTo>
                    <a:pt x="249490" y="394137"/>
                  </a:lnTo>
                  <a:lnTo>
                    <a:pt x="249490" y="383665"/>
                  </a:lnTo>
                  <a:lnTo>
                    <a:pt x="246633" y="376048"/>
                  </a:lnTo>
                  <a:lnTo>
                    <a:pt x="246633" y="365576"/>
                  </a:lnTo>
                  <a:lnTo>
                    <a:pt x="249490" y="357960"/>
                  </a:lnTo>
                  <a:lnTo>
                    <a:pt x="256156" y="354152"/>
                  </a:lnTo>
                  <a:lnTo>
                    <a:pt x="259964" y="347488"/>
                  </a:lnTo>
                  <a:lnTo>
                    <a:pt x="270440" y="347488"/>
                  </a:lnTo>
                  <a:lnTo>
                    <a:pt x="270440" y="354152"/>
                  </a:lnTo>
                  <a:lnTo>
                    <a:pt x="293293" y="354152"/>
                  </a:lnTo>
                  <a:lnTo>
                    <a:pt x="297102" y="350344"/>
                  </a:lnTo>
                  <a:lnTo>
                    <a:pt x="297102" y="347488"/>
                  </a:lnTo>
                  <a:lnTo>
                    <a:pt x="293293" y="343680"/>
                  </a:lnTo>
                  <a:lnTo>
                    <a:pt x="290437" y="343680"/>
                  </a:lnTo>
                  <a:lnTo>
                    <a:pt x="290437" y="339872"/>
                  </a:lnTo>
                  <a:lnTo>
                    <a:pt x="293293" y="336063"/>
                  </a:lnTo>
                  <a:lnTo>
                    <a:pt x="297102" y="336063"/>
                  </a:lnTo>
                  <a:lnTo>
                    <a:pt x="303768" y="332255"/>
                  </a:lnTo>
                  <a:lnTo>
                    <a:pt x="306625" y="329399"/>
                  </a:lnTo>
                  <a:lnTo>
                    <a:pt x="313291" y="325591"/>
                  </a:lnTo>
                  <a:lnTo>
                    <a:pt x="330431" y="325591"/>
                  </a:lnTo>
                  <a:lnTo>
                    <a:pt x="330431" y="332255"/>
                  </a:lnTo>
                  <a:lnTo>
                    <a:pt x="333288" y="336063"/>
                  </a:lnTo>
                  <a:lnTo>
                    <a:pt x="339954" y="336063"/>
                  </a:lnTo>
                  <a:lnTo>
                    <a:pt x="346620" y="332255"/>
                  </a:lnTo>
                  <a:lnTo>
                    <a:pt x="349476" y="325591"/>
                  </a:lnTo>
                  <a:lnTo>
                    <a:pt x="353285" y="321783"/>
                  </a:lnTo>
                  <a:lnTo>
                    <a:pt x="353285" y="317975"/>
                  </a:lnTo>
                  <a:lnTo>
                    <a:pt x="349476" y="315119"/>
                  </a:lnTo>
                  <a:lnTo>
                    <a:pt x="349476" y="307503"/>
                  </a:lnTo>
                  <a:lnTo>
                    <a:pt x="346620" y="299887"/>
                  </a:lnTo>
                  <a:lnTo>
                    <a:pt x="346620" y="289414"/>
                  </a:lnTo>
                  <a:lnTo>
                    <a:pt x="349476" y="285606"/>
                  </a:lnTo>
                  <a:lnTo>
                    <a:pt x="353285" y="285606"/>
                  </a:lnTo>
                  <a:lnTo>
                    <a:pt x="353285" y="263710"/>
                  </a:lnTo>
                  <a:lnTo>
                    <a:pt x="357094" y="260854"/>
                  </a:lnTo>
                  <a:lnTo>
                    <a:pt x="366617" y="260854"/>
                  </a:lnTo>
                  <a:lnTo>
                    <a:pt x="382805" y="249430"/>
                  </a:lnTo>
                  <a:lnTo>
                    <a:pt x="379948" y="249430"/>
                  </a:lnTo>
                  <a:lnTo>
                    <a:pt x="373283" y="245621"/>
                  </a:lnTo>
                  <a:lnTo>
                    <a:pt x="373283" y="241813"/>
                  </a:lnTo>
                  <a:lnTo>
                    <a:pt x="369473" y="238957"/>
                  </a:lnTo>
                  <a:lnTo>
                    <a:pt x="369473" y="235149"/>
                  </a:lnTo>
                  <a:lnTo>
                    <a:pt x="363760" y="231341"/>
                  </a:lnTo>
                  <a:lnTo>
                    <a:pt x="357094" y="224677"/>
                  </a:lnTo>
                  <a:lnTo>
                    <a:pt x="357094" y="217061"/>
                  </a:lnTo>
                  <a:lnTo>
                    <a:pt x="366617" y="217061"/>
                  </a:lnTo>
                  <a:lnTo>
                    <a:pt x="369473" y="220869"/>
                  </a:lnTo>
                  <a:lnTo>
                    <a:pt x="379948" y="224677"/>
                  </a:lnTo>
                  <a:lnTo>
                    <a:pt x="382805" y="224677"/>
                  </a:lnTo>
                  <a:lnTo>
                    <a:pt x="386614" y="220869"/>
                  </a:lnTo>
                  <a:lnTo>
                    <a:pt x="396137" y="220869"/>
                  </a:lnTo>
                  <a:lnTo>
                    <a:pt x="396137" y="202781"/>
                  </a:lnTo>
                  <a:lnTo>
                    <a:pt x="393280" y="198972"/>
                  </a:lnTo>
                  <a:lnTo>
                    <a:pt x="393280" y="191356"/>
                  </a:lnTo>
                  <a:lnTo>
                    <a:pt x="396137" y="184692"/>
                  </a:lnTo>
                  <a:lnTo>
                    <a:pt x="409468" y="170412"/>
                  </a:lnTo>
                  <a:lnTo>
                    <a:pt x="409468" y="166604"/>
                  </a:lnTo>
                  <a:lnTo>
                    <a:pt x="406611" y="158988"/>
                  </a:lnTo>
                  <a:lnTo>
                    <a:pt x="402802" y="155179"/>
                  </a:lnTo>
                  <a:lnTo>
                    <a:pt x="402802" y="137091"/>
                  </a:lnTo>
                  <a:lnTo>
                    <a:pt x="386614" y="119003"/>
                  </a:lnTo>
                  <a:lnTo>
                    <a:pt x="386614" y="116147"/>
                  </a:lnTo>
                  <a:lnTo>
                    <a:pt x="389471" y="112339"/>
                  </a:lnTo>
                  <a:lnTo>
                    <a:pt x="393280" y="104722"/>
                  </a:lnTo>
                  <a:lnTo>
                    <a:pt x="396137" y="100914"/>
                  </a:lnTo>
                  <a:lnTo>
                    <a:pt x="409468" y="94250"/>
                  </a:lnTo>
                  <a:lnTo>
                    <a:pt x="413277" y="90442"/>
                  </a:lnTo>
                  <a:lnTo>
                    <a:pt x="426608" y="82826"/>
                  </a:lnTo>
                  <a:lnTo>
                    <a:pt x="429466" y="82826"/>
                  </a:lnTo>
                  <a:lnTo>
                    <a:pt x="433274" y="79970"/>
                  </a:lnTo>
                  <a:lnTo>
                    <a:pt x="456128" y="79970"/>
                  </a:lnTo>
                  <a:lnTo>
                    <a:pt x="459937" y="76162"/>
                  </a:lnTo>
                  <a:lnTo>
                    <a:pt x="473269" y="76162"/>
                  </a:lnTo>
                  <a:lnTo>
                    <a:pt x="479935" y="79970"/>
                  </a:lnTo>
                  <a:lnTo>
                    <a:pt x="486601" y="79970"/>
                  </a:lnTo>
                  <a:lnTo>
                    <a:pt x="489457" y="76162"/>
                  </a:lnTo>
                  <a:lnTo>
                    <a:pt x="496123" y="76162"/>
                  </a:lnTo>
                  <a:lnTo>
                    <a:pt x="499932" y="72354"/>
                  </a:lnTo>
                  <a:lnTo>
                    <a:pt x="496123" y="68545"/>
                  </a:lnTo>
                  <a:close/>
                </a:path>
              </a:pathLst>
            </a:custGeom>
            <a:solidFill>
              <a:srgbClr val="AFABAB"/>
            </a:solidFill>
            <a:ln w="9518" cap="flat">
              <a:noFill/>
              <a:prstDash val="solid"/>
              <a:miter/>
            </a:ln>
          </p:spPr>
          <p:txBody>
            <a:bodyPr rtlCol="0" anchor="ctr"/>
            <a:lstStyle/>
            <a:p>
              <a:endParaRPr lang="en-US" noProof="0" dirty="0"/>
            </a:p>
          </p:txBody>
        </p:sp>
        <p:sp>
          <p:nvSpPr>
            <p:cNvPr id="6556" name="Serbest Form 6555">
              <a:extLst>
                <a:ext uri="{FF2B5EF4-FFF2-40B4-BE49-F238E27FC236}">
                  <a16:creationId xmlns:a16="http://schemas.microsoft.com/office/drawing/2014/main" id="{AA61C761-F6D3-5542-AAE6-1D3B8F78D402}"/>
                </a:ext>
              </a:extLst>
            </p:cNvPr>
            <p:cNvSpPr/>
            <p:nvPr/>
          </p:nvSpPr>
          <p:spPr>
            <a:xfrm>
              <a:off x="7855759" y="2148531"/>
              <a:ext cx="502788" cy="444593"/>
            </a:xfrm>
            <a:custGeom>
              <a:avLst/>
              <a:gdLst>
                <a:gd name="connsiteX0" fmla="*/ 496123 w 502788"/>
                <a:gd name="connsiteY0" fmla="*/ 64737 h 444593"/>
                <a:gd name="connsiteX1" fmla="*/ 496123 w 502788"/>
                <a:gd name="connsiteY1" fmla="*/ 58073 h 444593"/>
                <a:gd name="connsiteX2" fmla="*/ 502788 w 502788"/>
                <a:gd name="connsiteY2" fmla="*/ 58073 h 444593"/>
                <a:gd name="connsiteX3" fmla="*/ 499932 w 502788"/>
                <a:gd name="connsiteY3" fmla="*/ 54265 h 444593"/>
                <a:gd name="connsiteX4" fmla="*/ 486601 w 502788"/>
                <a:gd name="connsiteY4" fmla="*/ 54265 h 444593"/>
                <a:gd name="connsiteX5" fmla="*/ 466603 w 502788"/>
                <a:gd name="connsiteY5" fmla="*/ 61881 h 444593"/>
                <a:gd name="connsiteX6" fmla="*/ 466603 w 502788"/>
                <a:gd name="connsiteY6" fmla="*/ 50457 h 444593"/>
                <a:gd name="connsiteX7" fmla="*/ 453272 w 502788"/>
                <a:gd name="connsiteY7" fmla="*/ 50457 h 444593"/>
                <a:gd name="connsiteX8" fmla="*/ 439940 w 502788"/>
                <a:gd name="connsiteY8" fmla="*/ 58073 h 444593"/>
                <a:gd name="connsiteX9" fmla="*/ 436131 w 502788"/>
                <a:gd name="connsiteY9" fmla="*/ 61881 h 444593"/>
                <a:gd name="connsiteX10" fmla="*/ 433274 w 502788"/>
                <a:gd name="connsiteY10" fmla="*/ 68545 h 444593"/>
                <a:gd name="connsiteX11" fmla="*/ 429466 w 502788"/>
                <a:gd name="connsiteY11" fmla="*/ 72354 h 444593"/>
                <a:gd name="connsiteX12" fmla="*/ 419943 w 502788"/>
                <a:gd name="connsiteY12" fmla="*/ 72354 h 444593"/>
                <a:gd name="connsiteX13" fmla="*/ 416134 w 502788"/>
                <a:gd name="connsiteY13" fmla="*/ 76162 h 444593"/>
                <a:gd name="connsiteX14" fmla="*/ 413277 w 502788"/>
                <a:gd name="connsiteY14" fmla="*/ 82826 h 444593"/>
                <a:gd name="connsiteX15" fmla="*/ 406611 w 502788"/>
                <a:gd name="connsiteY15" fmla="*/ 86634 h 444593"/>
                <a:gd name="connsiteX16" fmla="*/ 402802 w 502788"/>
                <a:gd name="connsiteY16" fmla="*/ 90442 h 444593"/>
                <a:gd name="connsiteX17" fmla="*/ 399945 w 502788"/>
                <a:gd name="connsiteY17" fmla="*/ 90442 h 444593"/>
                <a:gd name="connsiteX18" fmla="*/ 382805 w 502788"/>
                <a:gd name="connsiteY18" fmla="*/ 72354 h 444593"/>
                <a:gd name="connsiteX19" fmla="*/ 382805 w 502788"/>
                <a:gd name="connsiteY19" fmla="*/ 68545 h 444593"/>
                <a:gd name="connsiteX20" fmla="*/ 376139 w 502788"/>
                <a:gd name="connsiteY20" fmla="*/ 28561 h 444593"/>
                <a:gd name="connsiteX21" fmla="*/ 366617 w 502788"/>
                <a:gd name="connsiteY21" fmla="*/ 28561 h 444593"/>
                <a:gd name="connsiteX22" fmla="*/ 366617 w 502788"/>
                <a:gd name="connsiteY22" fmla="*/ 10472 h 444593"/>
                <a:gd name="connsiteX23" fmla="*/ 357094 w 502788"/>
                <a:gd name="connsiteY23" fmla="*/ 0 h 444593"/>
                <a:gd name="connsiteX24" fmla="*/ 346620 w 502788"/>
                <a:gd name="connsiteY24" fmla="*/ 0 h 444593"/>
                <a:gd name="connsiteX25" fmla="*/ 342810 w 502788"/>
                <a:gd name="connsiteY25" fmla="*/ 3808 h 444593"/>
                <a:gd name="connsiteX26" fmla="*/ 342810 w 502788"/>
                <a:gd name="connsiteY26" fmla="*/ 18088 h 444593"/>
                <a:gd name="connsiteX27" fmla="*/ 339954 w 502788"/>
                <a:gd name="connsiteY27" fmla="*/ 21897 h 444593"/>
                <a:gd name="connsiteX28" fmla="*/ 337097 w 502788"/>
                <a:gd name="connsiteY28" fmla="*/ 21897 h 444593"/>
                <a:gd name="connsiteX29" fmla="*/ 330431 w 502788"/>
                <a:gd name="connsiteY29" fmla="*/ 28561 h 444593"/>
                <a:gd name="connsiteX30" fmla="*/ 330431 w 502788"/>
                <a:gd name="connsiteY30" fmla="*/ 32369 h 444593"/>
                <a:gd name="connsiteX31" fmla="*/ 333288 w 502788"/>
                <a:gd name="connsiteY31" fmla="*/ 36177 h 444593"/>
                <a:gd name="connsiteX32" fmla="*/ 337097 w 502788"/>
                <a:gd name="connsiteY32" fmla="*/ 36177 h 444593"/>
                <a:gd name="connsiteX33" fmla="*/ 333288 w 502788"/>
                <a:gd name="connsiteY33" fmla="*/ 50457 h 444593"/>
                <a:gd name="connsiteX34" fmla="*/ 326622 w 502788"/>
                <a:gd name="connsiteY34" fmla="*/ 43793 h 444593"/>
                <a:gd name="connsiteX35" fmla="*/ 316147 w 502788"/>
                <a:gd name="connsiteY35" fmla="*/ 43793 h 444593"/>
                <a:gd name="connsiteX36" fmla="*/ 309482 w 502788"/>
                <a:gd name="connsiteY36" fmla="*/ 46649 h 444593"/>
                <a:gd name="connsiteX37" fmla="*/ 303768 w 502788"/>
                <a:gd name="connsiteY37" fmla="*/ 54265 h 444593"/>
                <a:gd name="connsiteX38" fmla="*/ 303768 w 502788"/>
                <a:gd name="connsiteY38" fmla="*/ 72354 h 444593"/>
                <a:gd name="connsiteX39" fmla="*/ 299959 w 502788"/>
                <a:gd name="connsiteY39" fmla="*/ 72354 h 444593"/>
                <a:gd name="connsiteX40" fmla="*/ 297102 w 502788"/>
                <a:gd name="connsiteY40" fmla="*/ 68545 h 444593"/>
                <a:gd name="connsiteX41" fmla="*/ 293293 w 502788"/>
                <a:gd name="connsiteY41" fmla="*/ 61881 h 444593"/>
                <a:gd name="connsiteX42" fmla="*/ 290437 w 502788"/>
                <a:gd name="connsiteY42" fmla="*/ 58073 h 444593"/>
                <a:gd name="connsiteX43" fmla="*/ 282819 w 502788"/>
                <a:gd name="connsiteY43" fmla="*/ 58073 h 444593"/>
                <a:gd name="connsiteX44" fmla="*/ 279962 w 502788"/>
                <a:gd name="connsiteY44" fmla="*/ 61881 h 444593"/>
                <a:gd name="connsiteX45" fmla="*/ 273296 w 502788"/>
                <a:gd name="connsiteY45" fmla="*/ 64737 h 444593"/>
                <a:gd name="connsiteX46" fmla="*/ 263774 w 502788"/>
                <a:gd name="connsiteY46" fmla="*/ 76162 h 444593"/>
                <a:gd name="connsiteX47" fmla="*/ 259964 w 502788"/>
                <a:gd name="connsiteY47" fmla="*/ 76162 h 444593"/>
                <a:gd name="connsiteX48" fmla="*/ 253299 w 502788"/>
                <a:gd name="connsiteY48" fmla="*/ 68545 h 444593"/>
                <a:gd name="connsiteX49" fmla="*/ 246633 w 502788"/>
                <a:gd name="connsiteY49" fmla="*/ 64737 h 444593"/>
                <a:gd name="connsiteX50" fmla="*/ 243777 w 502788"/>
                <a:gd name="connsiteY50" fmla="*/ 61881 h 444593"/>
                <a:gd name="connsiteX51" fmla="*/ 237111 w 502788"/>
                <a:gd name="connsiteY51" fmla="*/ 61881 h 444593"/>
                <a:gd name="connsiteX52" fmla="*/ 230445 w 502788"/>
                <a:gd name="connsiteY52" fmla="*/ 64737 h 444593"/>
                <a:gd name="connsiteX53" fmla="*/ 219970 w 502788"/>
                <a:gd name="connsiteY53" fmla="*/ 50457 h 444593"/>
                <a:gd name="connsiteX54" fmla="*/ 213304 w 502788"/>
                <a:gd name="connsiteY54" fmla="*/ 58073 h 444593"/>
                <a:gd name="connsiteX55" fmla="*/ 190450 w 502788"/>
                <a:gd name="connsiteY55" fmla="*/ 58073 h 444593"/>
                <a:gd name="connsiteX56" fmla="*/ 183784 w 502788"/>
                <a:gd name="connsiteY56" fmla="*/ 54265 h 444593"/>
                <a:gd name="connsiteX57" fmla="*/ 179976 w 502788"/>
                <a:gd name="connsiteY57" fmla="*/ 50457 h 444593"/>
                <a:gd name="connsiteX58" fmla="*/ 173310 w 502788"/>
                <a:gd name="connsiteY58" fmla="*/ 46649 h 444593"/>
                <a:gd name="connsiteX59" fmla="*/ 166644 w 502788"/>
                <a:gd name="connsiteY59" fmla="*/ 46649 h 444593"/>
                <a:gd name="connsiteX60" fmla="*/ 166644 w 502788"/>
                <a:gd name="connsiteY60" fmla="*/ 61881 h 444593"/>
                <a:gd name="connsiteX61" fmla="*/ 146647 w 502788"/>
                <a:gd name="connsiteY61" fmla="*/ 61881 h 444593"/>
                <a:gd name="connsiteX62" fmla="*/ 139981 w 502788"/>
                <a:gd name="connsiteY62" fmla="*/ 64737 h 444593"/>
                <a:gd name="connsiteX63" fmla="*/ 137124 w 502788"/>
                <a:gd name="connsiteY63" fmla="*/ 72354 h 444593"/>
                <a:gd name="connsiteX64" fmla="*/ 137124 w 502788"/>
                <a:gd name="connsiteY64" fmla="*/ 108530 h 444593"/>
                <a:gd name="connsiteX65" fmla="*/ 130459 w 502788"/>
                <a:gd name="connsiteY65" fmla="*/ 108530 h 444593"/>
                <a:gd name="connsiteX66" fmla="*/ 123793 w 502788"/>
                <a:gd name="connsiteY66" fmla="*/ 112339 h 444593"/>
                <a:gd name="connsiteX67" fmla="*/ 119984 w 502788"/>
                <a:gd name="connsiteY67" fmla="*/ 119003 h 444593"/>
                <a:gd name="connsiteX68" fmla="*/ 99986 w 502788"/>
                <a:gd name="connsiteY68" fmla="*/ 130427 h 444593"/>
                <a:gd name="connsiteX69" fmla="*/ 93320 w 502788"/>
                <a:gd name="connsiteY69" fmla="*/ 130427 h 444593"/>
                <a:gd name="connsiteX70" fmla="*/ 93320 w 502788"/>
                <a:gd name="connsiteY70" fmla="*/ 137091 h 444593"/>
                <a:gd name="connsiteX71" fmla="*/ 86655 w 502788"/>
                <a:gd name="connsiteY71" fmla="*/ 152323 h 444593"/>
                <a:gd name="connsiteX72" fmla="*/ 83798 w 502788"/>
                <a:gd name="connsiteY72" fmla="*/ 155179 h 444593"/>
                <a:gd name="connsiteX73" fmla="*/ 77133 w 502788"/>
                <a:gd name="connsiteY73" fmla="*/ 158988 h 444593"/>
                <a:gd name="connsiteX74" fmla="*/ 63801 w 502788"/>
                <a:gd name="connsiteY74" fmla="*/ 158988 h 444593"/>
                <a:gd name="connsiteX75" fmla="*/ 50469 w 502788"/>
                <a:gd name="connsiteY75" fmla="*/ 144707 h 444593"/>
                <a:gd name="connsiteX76" fmla="*/ 46661 w 502788"/>
                <a:gd name="connsiteY76" fmla="*/ 144707 h 444593"/>
                <a:gd name="connsiteX77" fmla="*/ 43804 w 502788"/>
                <a:gd name="connsiteY77" fmla="*/ 148515 h 444593"/>
                <a:gd name="connsiteX78" fmla="*/ 37138 w 502788"/>
                <a:gd name="connsiteY78" fmla="*/ 148515 h 444593"/>
                <a:gd name="connsiteX79" fmla="*/ 33329 w 502788"/>
                <a:gd name="connsiteY79" fmla="*/ 144707 h 444593"/>
                <a:gd name="connsiteX80" fmla="*/ 26663 w 502788"/>
                <a:gd name="connsiteY80" fmla="*/ 144707 h 444593"/>
                <a:gd name="connsiteX81" fmla="*/ 23806 w 502788"/>
                <a:gd name="connsiteY81" fmla="*/ 140899 h 444593"/>
                <a:gd name="connsiteX82" fmla="*/ 19998 w 502788"/>
                <a:gd name="connsiteY82" fmla="*/ 144707 h 444593"/>
                <a:gd name="connsiteX83" fmla="*/ 17140 w 502788"/>
                <a:gd name="connsiteY83" fmla="*/ 152323 h 444593"/>
                <a:gd name="connsiteX84" fmla="*/ 17140 w 502788"/>
                <a:gd name="connsiteY84" fmla="*/ 155179 h 444593"/>
                <a:gd name="connsiteX85" fmla="*/ 19998 w 502788"/>
                <a:gd name="connsiteY85" fmla="*/ 162796 h 444593"/>
                <a:gd name="connsiteX86" fmla="*/ 19998 w 502788"/>
                <a:gd name="connsiteY86" fmla="*/ 177076 h 444593"/>
                <a:gd name="connsiteX87" fmla="*/ 23806 w 502788"/>
                <a:gd name="connsiteY87" fmla="*/ 180884 h 444593"/>
                <a:gd name="connsiteX88" fmla="*/ 23806 w 502788"/>
                <a:gd name="connsiteY88" fmla="*/ 184692 h 444593"/>
                <a:gd name="connsiteX89" fmla="*/ 10475 w 502788"/>
                <a:gd name="connsiteY89" fmla="*/ 188500 h 444593"/>
                <a:gd name="connsiteX90" fmla="*/ 17140 w 502788"/>
                <a:gd name="connsiteY90" fmla="*/ 198972 h 444593"/>
                <a:gd name="connsiteX91" fmla="*/ 13332 w 502788"/>
                <a:gd name="connsiteY91" fmla="*/ 198972 h 444593"/>
                <a:gd name="connsiteX92" fmla="*/ 10475 w 502788"/>
                <a:gd name="connsiteY92" fmla="*/ 202781 h 444593"/>
                <a:gd name="connsiteX93" fmla="*/ 3809 w 502788"/>
                <a:gd name="connsiteY93" fmla="*/ 205637 h 444593"/>
                <a:gd name="connsiteX94" fmla="*/ 0 w 502788"/>
                <a:gd name="connsiteY94" fmla="*/ 209445 h 444593"/>
                <a:gd name="connsiteX95" fmla="*/ 0 w 502788"/>
                <a:gd name="connsiteY95" fmla="*/ 213253 h 444593"/>
                <a:gd name="connsiteX96" fmla="*/ 6666 w 502788"/>
                <a:gd name="connsiteY96" fmla="*/ 220869 h 444593"/>
                <a:gd name="connsiteX97" fmla="*/ 6666 w 502788"/>
                <a:gd name="connsiteY97" fmla="*/ 238957 h 444593"/>
                <a:gd name="connsiteX98" fmla="*/ 19998 w 502788"/>
                <a:gd name="connsiteY98" fmla="*/ 238957 h 444593"/>
                <a:gd name="connsiteX99" fmla="*/ 23806 w 502788"/>
                <a:gd name="connsiteY99" fmla="*/ 241813 h 444593"/>
                <a:gd name="connsiteX100" fmla="*/ 23806 w 502788"/>
                <a:gd name="connsiteY100" fmla="*/ 245621 h 444593"/>
                <a:gd name="connsiteX101" fmla="*/ 13332 w 502788"/>
                <a:gd name="connsiteY101" fmla="*/ 257046 h 444593"/>
                <a:gd name="connsiteX102" fmla="*/ 10475 w 502788"/>
                <a:gd name="connsiteY102" fmla="*/ 263710 h 444593"/>
                <a:gd name="connsiteX103" fmla="*/ 17140 w 502788"/>
                <a:gd name="connsiteY103" fmla="*/ 277990 h 444593"/>
                <a:gd name="connsiteX104" fmla="*/ 23806 w 502788"/>
                <a:gd name="connsiteY104" fmla="*/ 289414 h 444593"/>
                <a:gd name="connsiteX105" fmla="*/ 30472 w 502788"/>
                <a:gd name="connsiteY105" fmla="*/ 303695 h 444593"/>
                <a:gd name="connsiteX106" fmla="*/ 33329 w 502788"/>
                <a:gd name="connsiteY106" fmla="*/ 307503 h 444593"/>
                <a:gd name="connsiteX107" fmla="*/ 33329 w 502788"/>
                <a:gd name="connsiteY107" fmla="*/ 339872 h 444593"/>
                <a:gd name="connsiteX108" fmla="*/ 37138 w 502788"/>
                <a:gd name="connsiteY108" fmla="*/ 343680 h 444593"/>
                <a:gd name="connsiteX109" fmla="*/ 39995 w 502788"/>
                <a:gd name="connsiteY109" fmla="*/ 343680 h 444593"/>
                <a:gd name="connsiteX110" fmla="*/ 46661 w 502788"/>
                <a:gd name="connsiteY110" fmla="*/ 347488 h 444593"/>
                <a:gd name="connsiteX111" fmla="*/ 66658 w 502788"/>
                <a:gd name="connsiteY111" fmla="*/ 347488 h 444593"/>
                <a:gd name="connsiteX112" fmla="*/ 70467 w 502788"/>
                <a:gd name="connsiteY112" fmla="*/ 350344 h 444593"/>
                <a:gd name="connsiteX113" fmla="*/ 77133 w 502788"/>
                <a:gd name="connsiteY113" fmla="*/ 365576 h 444593"/>
                <a:gd name="connsiteX114" fmla="*/ 63801 w 502788"/>
                <a:gd name="connsiteY114" fmla="*/ 394137 h 444593"/>
                <a:gd name="connsiteX115" fmla="*/ 59992 w 502788"/>
                <a:gd name="connsiteY115" fmla="*/ 397945 h 444593"/>
                <a:gd name="connsiteX116" fmla="*/ 57135 w 502788"/>
                <a:gd name="connsiteY116" fmla="*/ 404609 h 444593"/>
                <a:gd name="connsiteX117" fmla="*/ 46661 w 502788"/>
                <a:gd name="connsiteY117" fmla="*/ 416033 h 444593"/>
                <a:gd name="connsiteX118" fmla="*/ 46661 w 502788"/>
                <a:gd name="connsiteY118" fmla="*/ 422697 h 444593"/>
                <a:gd name="connsiteX119" fmla="*/ 66658 w 502788"/>
                <a:gd name="connsiteY119" fmla="*/ 422697 h 444593"/>
                <a:gd name="connsiteX120" fmla="*/ 73323 w 502788"/>
                <a:gd name="connsiteY120" fmla="*/ 426506 h 444593"/>
                <a:gd name="connsiteX121" fmla="*/ 83798 w 502788"/>
                <a:gd name="connsiteY121" fmla="*/ 434122 h 444593"/>
                <a:gd name="connsiteX122" fmla="*/ 93320 w 502788"/>
                <a:gd name="connsiteY122" fmla="*/ 437930 h 444593"/>
                <a:gd name="connsiteX123" fmla="*/ 106652 w 502788"/>
                <a:gd name="connsiteY123" fmla="*/ 444594 h 444593"/>
                <a:gd name="connsiteX124" fmla="*/ 117127 w 502788"/>
                <a:gd name="connsiteY124" fmla="*/ 444594 h 444593"/>
                <a:gd name="connsiteX125" fmla="*/ 126649 w 502788"/>
                <a:gd name="connsiteY125" fmla="*/ 440786 h 444593"/>
                <a:gd name="connsiteX126" fmla="*/ 130459 w 502788"/>
                <a:gd name="connsiteY126" fmla="*/ 440786 h 444593"/>
                <a:gd name="connsiteX127" fmla="*/ 133315 w 502788"/>
                <a:gd name="connsiteY127" fmla="*/ 437930 h 444593"/>
                <a:gd name="connsiteX128" fmla="*/ 163787 w 502788"/>
                <a:gd name="connsiteY128" fmla="*/ 437930 h 444593"/>
                <a:gd name="connsiteX129" fmla="*/ 163787 w 502788"/>
                <a:gd name="connsiteY129" fmla="*/ 440786 h 444593"/>
                <a:gd name="connsiteX130" fmla="*/ 177119 w 502788"/>
                <a:gd name="connsiteY130" fmla="*/ 440786 h 444593"/>
                <a:gd name="connsiteX131" fmla="*/ 179976 w 502788"/>
                <a:gd name="connsiteY131" fmla="*/ 437930 h 444593"/>
                <a:gd name="connsiteX132" fmla="*/ 193307 w 502788"/>
                <a:gd name="connsiteY132" fmla="*/ 437930 h 444593"/>
                <a:gd name="connsiteX133" fmla="*/ 203782 w 502788"/>
                <a:gd name="connsiteY133" fmla="*/ 434122 h 444593"/>
                <a:gd name="connsiteX134" fmla="*/ 219970 w 502788"/>
                <a:gd name="connsiteY134" fmla="*/ 434122 h 444593"/>
                <a:gd name="connsiteX135" fmla="*/ 246633 w 502788"/>
                <a:gd name="connsiteY135" fmla="*/ 419841 h 444593"/>
                <a:gd name="connsiteX136" fmla="*/ 249490 w 502788"/>
                <a:gd name="connsiteY136" fmla="*/ 419841 h 444593"/>
                <a:gd name="connsiteX137" fmla="*/ 253299 w 502788"/>
                <a:gd name="connsiteY137" fmla="*/ 416033 h 444593"/>
                <a:gd name="connsiteX138" fmla="*/ 253299 w 502788"/>
                <a:gd name="connsiteY138" fmla="*/ 397945 h 444593"/>
                <a:gd name="connsiteX139" fmla="*/ 249490 w 502788"/>
                <a:gd name="connsiteY139" fmla="*/ 394137 h 444593"/>
                <a:gd name="connsiteX140" fmla="*/ 249490 w 502788"/>
                <a:gd name="connsiteY140" fmla="*/ 383665 h 444593"/>
                <a:gd name="connsiteX141" fmla="*/ 246633 w 502788"/>
                <a:gd name="connsiteY141" fmla="*/ 376048 h 444593"/>
                <a:gd name="connsiteX142" fmla="*/ 246633 w 502788"/>
                <a:gd name="connsiteY142" fmla="*/ 365576 h 444593"/>
                <a:gd name="connsiteX143" fmla="*/ 249490 w 502788"/>
                <a:gd name="connsiteY143" fmla="*/ 357960 h 444593"/>
                <a:gd name="connsiteX144" fmla="*/ 256156 w 502788"/>
                <a:gd name="connsiteY144" fmla="*/ 354152 h 444593"/>
                <a:gd name="connsiteX145" fmla="*/ 259964 w 502788"/>
                <a:gd name="connsiteY145" fmla="*/ 347488 h 444593"/>
                <a:gd name="connsiteX146" fmla="*/ 270440 w 502788"/>
                <a:gd name="connsiteY146" fmla="*/ 347488 h 444593"/>
                <a:gd name="connsiteX147" fmla="*/ 270440 w 502788"/>
                <a:gd name="connsiteY147" fmla="*/ 354152 h 444593"/>
                <a:gd name="connsiteX148" fmla="*/ 293293 w 502788"/>
                <a:gd name="connsiteY148" fmla="*/ 354152 h 444593"/>
                <a:gd name="connsiteX149" fmla="*/ 297102 w 502788"/>
                <a:gd name="connsiteY149" fmla="*/ 350344 h 444593"/>
                <a:gd name="connsiteX150" fmla="*/ 297102 w 502788"/>
                <a:gd name="connsiteY150" fmla="*/ 347488 h 444593"/>
                <a:gd name="connsiteX151" fmla="*/ 293293 w 502788"/>
                <a:gd name="connsiteY151" fmla="*/ 343680 h 444593"/>
                <a:gd name="connsiteX152" fmla="*/ 290437 w 502788"/>
                <a:gd name="connsiteY152" fmla="*/ 343680 h 444593"/>
                <a:gd name="connsiteX153" fmla="*/ 290437 w 502788"/>
                <a:gd name="connsiteY153" fmla="*/ 339872 h 444593"/>
                <a:gd name="connsiteX154" fmla="*/ 293293 w 502788"/>
                <a:gd name="connsiteY154" fmla="*/ 336063 h 444593"/>
                <a:gd name="connsiteX155" fmla="*/ 297102 w 502788"/>
                <a:gd name="connsiteY155" fmla="*/ 336063 h 444593"/>
                <a:gd name="connsiteX156" fmla="*/ 303768 w 502788"/>
                <a:gd name="connsiteY156" fmla="*/ 332255 h 444593"/>
                <a:gd name="connsiteX157" fmla="*/ 306625 w 502788"/>
                <a:gd name="connsiteY157" fmla="*/ 329399 h 444593"/>
                <a:gd name="connsiteX158" fmla="*/ 313291 w 502788"/>
                <a:gd name="connsiteY158" fmla="*/ 325591 h 444593"/>
                <a:gd name="connsiteX159" fmla="*/ 330431 w 502788"/>
                <a:gd name="connsiteY159" fmla="*/ 325591 h 444593"/>
                <a:gd name="connsiteX160" fmla="*/ 330431 w 502788"/>
                <a:gd name="connsiteY160" fmla="*/ 332255 h 444593"/>
                <a:gd name="connsiteX161" fmla="*/ 333288 w 502788"/>
                <a:gd name="connsiteY161" fmla="*/ 336063 h 444593"/>
                <a:gd name="connsiteX162" fmla="*/ 339954 w 502788"/>
                <a:gd name="connsiteY162" fmla="*/ 336063 h 444593"/>
                <a:gd name="connsiteX163" fmla="*/ 346620 w 502788"/>
                <a:gd name="connsiteY163" fmla="*/ 332255 h 444593"/>
                <a:gd name="connsiteX164" fmla="*/ 349476 w 502788"/>
                <a:gd name="connsiteY164" fmla="*/ 325591 h 444593"/>
                <a:gd name="connsiteX165" fmla="*/ 353285 w 502788"/>
                <a:gd name="connsiteY165" fmla="*/ 321783 h 444593"/>
                <a:gd name="connsiteX166" fmla="*/ 353285 w 502788"/>
                <a:gd name="connsiteY166" fmla="*/ 317975 h 444593"/>
                <a:gd name="connsiteX167" fmla="*/ 349476 w 502788"/>
                <a:gd name="connsiteY167" fmla="*/ 315119 h 444593"/>
                <a:gd name="connsiteX168" fmla="*/ 349476 w 502788"/>
                <a:gd name="connsiteY168" fmla="*/ 307503 h 444593"/>
                <a:gd name="connsiteX169" fmla="*/ 346620 w 502788"/>
                <a:gd name="connsiteY169" fmla="*/ 299887 h 444593"/>
                <a:gd name="connsiteX170" fmla="*/ 346620 w 502788"/>
                <a:gd name="connsiteY170" fmla="*/ 289414 h 444593"/>
                <a:gd name="connsiteX171" fmla="*/ 349476 w 502788"/>
                <a:gd name="connsiteY171" fmla="*/ 285606 h 444593"/>
                <a:gd name="connsiteX172" fmla="*/ 353285 w 502788"/>
                <a:gd name="connsiteY172" fmla="*/ 285606 h 444593"/>
                <a:gd name="connsiteX173" fmla="*/ 353285 w 502788"/>
                <a:gd name="connsiteY173" fmla="*/ 263710 h 444593"/>
                <a:gd name="connsiteX174" fmla="*/ 357094 w 502788"/>
                <a:gd name="connsiteY174" fmla="*/ 260854 h 444593"/>
                <a:gd name="connsiteX175" fmla="*/ 366617 w 502788"/>
                <a:gd name="connsiteY175" fmla="*/ 260854 h 444593"/>
                <a:gd name="connsiteX176" fmla="*/ 382805 w 502788"/>
                <a:gd name="connsiteY176" fmla="*/ 249430 h 444593"/>
                <a:gd name="connsiteX177" fmla="*/ 379948 w 502788"/>
                <a:gd name="connsiteY177" fmla="*/ 249430 h 444593"/>
                <a:gd name="connsiteX178" fmla="*/ 373283 w 502788"/>
                <a:gd name="connsiteY178" fmla="*/ 245621 h 444593"/>
                <a:gd name="connsiteX179" fmla="*/ 373283 w 502788"/>
                <a:gd name="connsiteY179" fmla="*/ 241813 h 444593"/>
                <a:gd name="connsiteX180" fmla="*/ 369473 w 502788"/>
                <a:gd name="connsiteY180" fmla="*/ 238957 h 444593"/>
                <a:gd name="connsiteX181" fmla="*/ 369473 w 502788"/>
                <a:gd name="connsiteY181" fmla="*/ 235149 h 444593"/>
                <a:gd name="connsiteX182" fmla="*/ 363760 w 502788"/>
                <a:gd name="connsiteY182" fmla="*/ 231341 h 444593"/>
                <a:gd name="connsiteX183" fmla="*/ 357094 w 502788"/>
                <a:gd name="connsiteY183" fmla="*/ 224677 h 444593"/>
                <a:gd name="connsiteX184" fmla="*/ 357094 w 502788"/>
                <a:gd name="connsiteY184" fmla="*/ 217061 h 444593"/>
                <a:gd name="connsiteX185" fmla="*/ 366617 w 502788"/>
                <a:gd name="connsiteY185" fmla="*/ 217061 h 444593"/>
                <a:gd name="connsiteX186" fmla="*/ 369473 w 502788"/>
                <a:gd name="connsiteY186" fmla="*/ 220869 h 444593"/>
                <a:gd name="connsiteX187" fmla="*/ 379948 w 502788"/>
                <a:gd name="connsiteY187" fmla="*/ 224677 h 444593"/>
                <a:gd name="connsiteX188" fmla="*/ 382805 w 502788"/>
                <a:gd name="connsiteY188" fmla="*/ 224677 h 444593"/>
                <a:gd name="connsiteX189" fmla="*/ 386614 w 502788"/>
                <a:gd name="connsiteY189" fmla="*/ 220869 h 444593"/>
                <a:gd name="connsiteX190" fmla="*/ 396137 w 502788"/>
                <a:gd name="connsiteY190" fmla="*/ 220869 h 444593"/>
                <a:gd name="connsiteX191" fmla="*/ 396137 w 502788"/>
                <a:gd name="connsiteY191" fmla="*/ 202781 h 444593"/>
                <a:gd name="connsiteX192" fmla="*/ 393280 w 502788"/>
                <a:gd name="connsiteY192" fmla="*/ 198972 h 444593"/>
                <a:gd name="connsiteX193" fmla="*/ 393280 w 502788"/>
                <a:gd name="connsiteY193" fmla="*/ 191356 h 444593"/>
                <a:gd name="connsiteX194" fmla="*/ 396137 w 502788"/>
                <a:gd name="connsiteY194" fmla="*/ 184692 h 444593"/>
                <a:gd name="connsiteX195" fmla="*/ 409468 w 502788"/>
                <a:gd name="connsiteY195" fmla="*/ 170412 h 444593"/>
                <a:gd name="connsiteX196" fmla="*/ 409468 w 502788"/>
                <a:gd name="connsiteY196" fmla="*/ 166604 h 444593"/>
                <a:gd name="connsiteX197" fmla="*/ 406611 w 502788"/>
                <a:gd name="connsiteY197" fmla="*/ 158988 h 444593"/>
                <a:gd name="connsiteX198" fmla="*/ 402802 w 502788"/>
                <a:gd name="connsiteY198" fmla="*/ 155179 h 444593"/>
                <a:gd name="connsiteX199" fmla="*/ 402802 w 502788"/>
                <a:gd name="connsiteY199" fmla="*/ 137091 h 444593"/>
                <a:gd name="connsiteX200" fmla="*/ 386614 w 502788"/>
                <a:gd name="connsiteY200" fmla="*/ 119003 h 444593"/>
                <a:gd name="connsiteX201" fmla="*/ 386614 w 502788"/>
                <a:gd name="connsiteY201" fmla="*/ 116147 h 444593"/>
                <a:gd name="connsiteX202" fmla="*/ 389471 w 502788"/>
                <a:gd name="connsiteY202" fmla="*/ 112339 h 444593"/>
                <a:gd name="connsiteX203" fmla="*/ 393280 w 502788"/>
                <a:gd name="connsiteY203" fmla="*/ 104722 h 444593"/>
                <a:gd name="connsiteX204" fmla="*/ 396137 w 502788"/>
                <a:gd name="connsiteY204" fmla="*/ 100914 h 444593"/>
                <a:gd name="connsiteX205" fmla="*/ 409468 w 502788"/>
                <a:gd name="connsiteY205" fmla="*/ 94250 h 444593"/>
                <a:gd name="connsiteX206" fmla="*/ 413277 w 502788"/>
                <a:gd name="connsiteY206" fmla="*/ 90442 h 444593"/>
                <a:gd name="connsiteX207" fmla="*/ 426608 w 502788"/>
                <a:gd name="connsiteY207" fmla="*/ 82826 h 444593"/>
                <a:gd name="connsiteX208" fmla="*/ 429466 w 502788"/>
                <a:gd name="connsiteY208" fmla="*/ 82826 h 444593"/>
                <a:gd name="connsiteX209" fmla="*/ 433274 w 502788"/>
                <a:gd name="connsiteY209" fmla="*/ 79970 h 444593"/>
                <a:gd name="connsiteX210" fmla="*/ 456128 w 502788"/>
                <a:gd name="connsiteY210" fmla="*/ 79970 h 444593"/>
                <a:gd name="connsiteX211" fmla="*/ 459937 w 502788"/>
                <a:gd name="connsiteY211" fmla="*/ 76162 h 444593"/>
                <a:gd name="connsiteX212" fmla="*/ 473269 w 502788"/>
                <a:gd name="connsiteY212" fmla="*/ 76162 h 444593"/>
                <a:gd name="connsiteX213" fmla="*/ 479935 w 502788"/>
                <a:gd name="connsiteY213" fmla="*/ 79970 h 444593"/>
                <a:gd name="connsiteX214" fmla="*/ 486601 w 502788"/>
                <a:gd name="connsiteY214" fmla="*/ 79970 h 444593"/>
                <a:gd name="connsiteX215" fmla="*/ 489457 w 502788"/>
                <a:gd name="connsiteY215" fmla="*/ 76162 h 444593"/>
                <a:gd name="connsiteX216" fmla="*/ 496123 w 502788"/>
                <a:gd name="connsiteY216" fmla="*/ 76162 h 444593"/>
                <a:gd name="connsiteX217" fmla="*/ 499932 w 502788"/>
                <a:gd name="connsiteY217" fmla="*/ 72354 h 444593"/>
                <a:gd name="connsiteX218" fmla="*/ 496123 w 502788"/>
                <a:gd name="connsiteY218" fmla="*/ 68545 h 44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502788" h="444593">
                  <a:moveTo>
                    <a:pt x="496123" y="64737"/>
                  </a:moveTo>
                  <a:lnTo>
                    <a:pt x="496123" y="58073"/>
                  </a:lnTo>
                  <a:lnTo>
                    <a:pt x="502788" y="58073"/>
                  </a:lnTo>
                  <a:lnTo>
                    <a:pt x="499932" y="54265"/>
                  </a:lnTo>
                  <a:lnTo>
                    <a:pt x="486601" y="54265"/>
                  </a:lnTo>
                  <a:lnTo>
                    <a:pt x="466603" y="61881"/>
                  </a:lnTo>
                  <a:lnTo>
                    <a:pt x="466603" y="50457"/>
                  </a:lnTo>
                  <a:lnTo>
                    <a:pt x="453272" y="50457"/>
                  </a:lnTo>
                  <a:lnTo>
                    <a:pt x="439940" y="58073"/>
                  </a:lnTo>
                  <a:lnTo>
                    <a:pt x="436131" y="61881"/>
                  </a:lnTo>
                  <a:lnTo>
                    <a:pt x="433274" y="68545"/>
                  </a:lnTo>
                  <a:lnTo>
                    <a:pt x="429466" y="72354"/>
                  </a:lnTo>
                  <a:lnTo>
                    <a:pt x="419943" y="72354"/>
                  </a:lnTo>
                  <a:lnTo>
                    <a:pt x="416134" y="76162"/>
                  </a:lnTo>
                  <a:lnTo>
                    <a:pt x="413277" y="82826"/>
                  </a:lnTo>
                  <a:lnTo>
                    <a:pt x="406611" y="86634"/>
                  </a:lnTo>
                  <a:lnTo>
                    <a:pt x="402802" y="90442"/>
                  </a:lnTo>
                  <a:lnTo>
                    <a:pt x="399945" y="90442"/>
                  </a:lnTo>
                  <a:lnTo>
                    <a:pt x="382805" y="72354"/>
                  </a:lnTo>
                  <a:lnTo>
                    <a:pt x="382805" y="68545"/>
                  </a:lnTo>
                  <a:lnTo>
                    <a:pt x="376139" y="28561"/>
                  </a:lnTo>
                  <a:lnTo>
                    <a:pt x="366617" y="28561"/>
                  </a:lnTo>
                  <a:lnTo>
                    <a:pt x="366617" y="10472"/>
                  </a:lnTo>
                  <a:lnTo>
                    <a:pt x="357094" y="0"/>
                  </a:lnTo>
                  <a:lnTo>
                    <a:pt x="346620" y="0"/>
                  </a:lnTo>
                  <a:lnTo>
                    <a:pt x="342810" y="3808"/>
                  </a:lnTo>
                  <a:lnTo>
                    <a:pt x="342810" y="18088"/>
                  </a:lnTo>
                  <a:lnTo>
                    <a:pt x="339954" y="21897"/>
                  </a:lnTo>
                  <a:lnTo>
                    <a:pt x="337097" y="21897"/>
                  </a:lnTo>
                  <a:lnTo>
                    <a:pt x="330431" y="28561"/>
                  </a:lnTo>
                  <a:lnTo>
                    <a:pt x="330431" y="32369"/>
                  </a:lnTo>
                  <a:lnTo>
                    <a:pt x="333288" y="36177"/>
                  </a:lnTo>
                  <a:lnTo>
                    <a:pt x="337097" y="36177"/>
                  </a:lnTo>
                  <a:lnTo>
                    <a:pt x="333288" y="50457"/>
                  </a:lnTo>
                  <a:lnTo>
                    <a:pt x="326622" y="43793"/>
                  </a:lnTo>
                  <a:lnTo>
                    <a:pt x="316147" y="43793"/>
                  </a:lnTo>
                  <a:lnTo>
                    <a:pt x="309482" y="46649"/>
                  </a:lnTo>
                  <a:lnTo>
                    <a:pt x="303768" y="54265"/>
                  </a:lnTo>
                  <a:lnTo>
                    <a:pt x="303768" y="72354"/>
                  </a:lnTo>
                  <a:lnTo>
                    <a:pt x="299959" y="72354"/>
                  </a:lnTo>
                  <a:lnTo>
                    <a:pt x="297102" y="68545"/>
                  </a:lnTo>
                  <a:lnTo>
                    <a:pt x="293293" y="61881"/>
                  </a:lnTo>
                  <a:lnTo>
                    <a:pt x="290437" y="58073"/>
                  </a:lnTo>
                  <a:lnTo>
                    <a:pt x="282819" y="58073"/>
                  </a:lnTo>
                  <a:lnTo>
                    <a:pt x="279962" y="61881"/>
                  </a:lnTo>
                  <a:lnTo>
                    <a:pt x="273296" y="64737"/>
                  </a:lnTo>
                  <a:lnTo>
                    <a:pt x="263774" y="76162"/>
                  </a:lnTo>
                  <a:lnTo>
                    <a:pt x="259964" y="76162"/>
                  </a:lnTo>
                  <a:lnTo>
                    <a:pt x="253299" y="68545"/>
                  </a:lnTo>
                  <a:lnTo>
                    <a:pt x="246633" y="64737"/>
                  </a:lnTo>
                  <a:lnTo>
                    <a:pt x="243777" y="61881"/>
                  </a:lnTo>
                  <a:lnTo>
                    <a:pt x="237111" y="61881"/>
                  </a:lnTo>
                  <a:lnTo>
                    <a:pt x="230445" y="64737"/>
                  </a:lnTo>
                  <a:lnTo>
                    <a:pt x="219970" y="50457"/>
                  </a:lnTo>
                  <a:lnTo>
                    <a:pt x="213304" y="58073"/>
                  </a:lnTo>
                  <a:lnTo>
                    <a:pt x="190450" y="58073"/>
                  </a:lnTo>
                  <a:lnTo>
                    <a:pt x="183784" y="54265"/>
                  </a:lnTo>
                  <a:lnTo>
                    <a:pt x="179976" y="50457"/>
                  </a:lnTo>
                  <a:lnTo>
                    <a:pt x="173310" y="46649"/>
                  </a:lnTo>
                  <a:lnTo>
                    <a:pt x="166644" y="46649"/>
                  </a:lnTo>
                  <a:lnTo>
                    <a:pt x="166644" y="61881"/>
                  </a:lnTo>
                  <a:lnTo>
                    <a:pt x="146647" y="61881"/>
                  </a:lnTo>
                  <a:lnTo>
                    <a:pt x="139981" y="64737"/>
                  </a:lnTo>
                  <a:lnTo>
                    <a:pt x="137124" y="72354"/>
                  </a:lnTo>
                  <a:lnTo>
                    <a:pt x="137124" y="108530"/>
                  </a:lnTo>
                  <a:lnTo>
                    <a:pt x="130459" y="108530"/>
                  </a:lnTo>
                  <a:lnTo>
                    <a:pt x="123793" y="112339"/>
                  </a:lnTo>
                  <a:lnTo>
                    <a:pt x="119984" y="119003"/>
                  </a:lnTo>
                  <a:lnTo>
                    <a:pt x="99986" y="130427"/>
                  </a:lnTo>
                  <a:lnTo>
                    <a:pt x="93320" y="130427"/>
                  </a:lnTo>
                  <a:lnTo>
                    <a:pt x="93320" y="137091"/>
                  </a:lnTo>
                  <a:lnTo>
                    <a:pt x="86655" y="152323"/>
                  </a:lnTo>
                  <a:lnTo>
                    <a:pt x="83798" y="155179"/>
                  </a:lnTo>
                  <a:lnTo>
                    <a:pt x="77133" y="158988"/>
                  </a:lnTo>
                  <a:lnTo>
                    <a:pt x="63801" y="158988"/>
                  </a:lnTo>
                  <a:lnTo>
                    <a:pt x="50469" y="144707"/>
                  </a:lnTo>
                  <a:lnTo>
                    <a:pt x="46661" y="144707"/>
                  </a:lnTo>
                  <a:lnTo>
                    <a:pt x="43804" y="148515"/>
                  </a:lnTo>
                  <a:lnTo>
                    <a:pt x="37138" y="148515"/>
                  </a:lnTo>
                  <a:lnTo>
                    <a:pt x="33329" y="144707"/>
                  </a:lnTo>
                  <a:lnTo>
                    <a:pt x="26663" y="144707"/>
                  </a:lnTo>
                  <a:lnTo>
                    <a:pt x="23806" y="140899"/>
                  </a:lnTo>
                  <a:lnTo>
                    <a:pt x="19998" y="144707"/>
                  </a:lnTo>
                  <a:lnTo>
                    <a:pt x="17140" y="152323"/>
                  </a:lnTo>
                  <a:lnTo>
                    <a:pt x="17140" y="155179"/>
                  </a:lnTo>
                  <a:lnTo>
                    <a:pt x="19998" y="162796"/>
                  </a:lnTo>
                  <a:lnTo>
                    <a:pt x="19998" y="177076"/>
                  </a:lnTo>
                  <a:lnTo>
                    <a:pt x="23806" y="180884"/>
                  </a:lnTo>
                  <a:lnTo>
                    <a:pt x="23806" y="184692"/>
                  </a:lnTo>
                  <a:lnTo>
                    <a:pt x="10475" y="188500"/>
                  </a:lnTo>
                  <a:lnTo>
                    <a:pt x="17140" y="198972"/>
                  </a:lnTo>
                  <a:lnTo>
                    <a:pt x="13332" y="198972"/>
                  </a:lnTo>
                  <a:lnTo>
                    <a:pt x="10475" y="202781"/>
                  </a:lnTo>
                  <a:lnTo>
                    <a:pt x="3809" y="205637"/>
                  </a:lnTo>
                  <a:lnTo>
                    <a:pt x="0" y="209445"/>
                  </a:lnTo>
                  <a:lnTo>
                    <a:pt x="0" y="213253"/>
                  </a:lnTo>
                  <a:lnTo>
                    <a:pt x="6666" y="220869"/>
                  </a:lnTo>
                  <a:lnTo>
                    <a:pt x="6666" y="238957"/>
                  </a:lnTo>
                  <a:lnTo>
                    <a:pt x="19998" y="238957"/>
                  </a:lnTo>
                  <a:lnTo>
                    <a:pt x="23806" y="241813"/>
                  </a:lnTo>
                  <a:lnTo>
                    <a:pt x="23806" y="245621"/>
                  </a:lnTo>
                  <a:lnTo>
                    <a:pt x="13332" y="257046"/>
                  </a:lnTo>
                  <a:lnTo>
                    <a:pt x="10475" y="263710"/>
                  </a:lnTo>
                  <a:lnTo>
                    <a:pt x="17140" y="277990"/>
                  </a:lnTo>
                  <a:lnTo>
                    <a:pt x="23806" y="289414"/>
                  </a:lnTo>
                  <a:lnTo>
                    <a:pt x="30472" y="303695"/>
                  </a:lnTo>
                  <a:lnTo>
                    <a:pt x="33329" y="307503"/>
                  </a:lnTo>
                  <a:lnTo>
                    <a:pt x="33329" y="339872"/>
                  </a:lnTo>
                  <a:lnTo>
                    <a:pt x="37138" y="343680"/>
                  </a:lnTo>
                  <a:lnTo>
                    <a:pt x="39995" y="343680"/>
                  </a:lnTo>
                  <a:lnTo>
                    <a:pt x="46661" y="347488"/>
                  </a:lnTo>
                  <a:lnTo>
                    <a:pt x="66658" y="347488"/>
                  </a:lnTo>
                  <a:lnTo>
                    <a:pt x="70467" y="350344"/>
                  </a:lnTo>
                  <a:lnTo>
                    <a:pt x="77133" y="365576"/>
                  </a:lnTo>
                  <a:lnTo>
                    <a:pt x="63801" y="394137"/>
                  </a:lnTo>
                  <a:lnTo>
                    <a:pt x="59992" y="397945"/>
                  </a:lnTo>
                  <a:lnTo>
                    <a:pt x="57135" y="404609"/>
                  </a:lnTo>
                  <a:lnTo>
                    <a:pt x="46661" y="416033"/>
                  </a:lnTo>
                  <a:lnTo>
                    <a:pt x="46661" y="422697"/>
                  </a:lnTo>
                  <a:lnTo>
                    <a:pt x="66658" y="422697"/>
                  </a:lnTo>
                  <a:lnTo>
                    <a:pt x="73323" y="426506"/>
                  </a:lnTo>
                  <a:lnTo>
                    <a:pt x="83798" y="434122"/>
                  </a:lnTo>
                  <a:lnTo>
                    <a:pt x="93320" y="437930"/>
                  </a:lnTo>
                  <a:lnTo>
                    <a:pt x="106652" y="444594"/>
                  </a:lnTo>
                  <a:lnTo>
                    <a:pt x="117127" y="444594"/>
                  </a:lnTo>
                  <a:lnTo>
                    <a:pt x="126649" y="440786"/>
                  </a:lnTo>
                  <a:lnTo>
                    <a:pt x="130459" y="440786"/>
                  </a:lnTo>
                  <a:lnTo>
                    <a:pt x="133315" y="437930"/>
                  </a:lnTo>
                  <a:lnTo>
                    <a:pt x="163787" y="437930"/>
                  </a:lnTo>
                  <a:lnTo>
                    <a:pt x="163787" y="440786"/>
                  </a:lnTo>
                  <a:lnTo>
                    <a:pt x="177119" y="440786"/>
                  </a:lnTo>
                  <a:lnTo>
                    <a:pt x="179976" y="437930"/>
                  </a:lnTo>
                  <a:lnTo>
                    <a:pt x="193307" y="437930"/>
                  </a:lnTo>
                  <a:lnTo>
                    <a:pt x="203782" y="434122"/>
                  </a:lnTo>
                  <a:lnTo>
                    <a:pt x="219970" y="434122"/>
                  </a:lnTo>
                  <a:lnTo>
                    <a:pt x="246633" y="419841"/>
                  </a:lnTo>
                  <a:lnTo>
                    <a:pt x="249490" y="419841"/>
                  </a:lnTo>
                  <a:lnTo>
                    <a:pt x="253299" y="416033"/>
                  </a:lnTo>
                  <a:lnTo>
                    <a:pt x="253299" y="397945"/>
                  </a:lnTo>
                  <a:lnTo>
                    <a:pt x="249490" y="394137"/>
                  </a:lnTo>
                  <a:lnTo>
                    <a:pt x="249490" y="383665"/>
                  </a:lnTo>
                  <a:lnTo>
                    <a:pt x="246633" y="376048"/>
                  </a:lnTo>
                  <a:lnTo>
                    <a:pt x="246633" y="365576"/>
                  </a:lnTo>
                  <a:lnTo>
                    <a:pt x="249490" y="357960"/>
                  </a:lnTo>
                  <a:lnTo>
                    <a:pt x="256156" y="354152"/>
                  </a:lnTo>
                  <a:lnTo>
                    <a:pt x="259964" y="347488"/>
                  </a:lnTo>
                  <a:lnTo>
                    <a:pt x="270440" y="347488"/>
                  </a:lnTo>
                  <a:lnTo>
                    <a:pt x="270440" y="354152"/>
                  </a:lnTo>
                  <a:lnTo>
                    <a:pt x="293293" y="354152"/>
                  </a:lnTo>
                  <a:lnTo>
                    <a:pt x="297102" y="350344"/>
                  </a:lnTo>
                  <a:lnTo>
                    <a:pt x="297102" y="347488"/>
                  </a:lnTo>
                  <a:lnTo>
                    <a:pt x="293293" y="343680"/>
                  </a:lnTo>
                  <a:lnTo>
                    <a:pt x="290437" y="343680"/>
                  </a:lnTo>
                  <a:lnTo>
                    <a:pt x="290437" y="339872"/>
                  </a:lnTo>
                  <a:lnTo>
                    <a:pt x="293293" y="336063"/>
                  </a:lnTo>
                  <a:lnTo>
                    <a:pt x="297102" y="336063"/>
                  </a:lnTo>
                  <a:lnTo>
                    <a:pt x="303768" y="332255"/>
                  </a:lnTo>
                  <a:lnTo>
                    <a:pt x="306625" y="329399"/>
                  </a:lnTo>
                  <a:lnTo>
                    <a:pt x="313291" y="325591"/>
                  </a:lnTo>
                  <a:lnTo>
                    <a:pt x="330431" y="325591"/>
                  </a:lnTo>
                  <a:lnTo>
                    <a:pt x="330431" y="332255"/>
                  </a:lnTo>
                  <a:lnTo>
                    <a:pt x="333288" y="336063"/>
                  </a:lnTo>
                  <a:lnTo>
                    <a:pt x="339954" y="336063"/>
                  </a:lnTo>
                  <a:lnTo>
                    <a:pt x="346620" y="332255"/>
                  </a:lnTo>
                  <a:lnTo>
                    <a:pt x="349476" y="325591"/>
                  </a:lnTo>
                  <a:lnTo>
                    <a:pt x="353285" y="321783"/>
                  </a:lnTo>
                  <a:lnTo>
                    <a:pt x="353285" y="317975"/>
                  </a:lnTo>
                  <a:lnTo>
                    <a:pt x="349476" y="315119"/>
                  </a:lnTo>
                  <a:lnTo>
                    <a:pt x="349476" y="307503"/>
                  </a:lnTo>
                  <a:lnTo>
                    <a:pt x="346620" y="299887"/>
                  </a:lnTo>
                  <a:lnTo>
                    <a:pt x="346620" y="289414"/>
                  </a:lnTo>
                  <a:lnTo>
                    <a:pt x="349476" y="285606"/>
                  </a:lnTo>
                  <a:lnTo>
                    <a:pt x="353285" y="285606"/>
                  </a:lnTo>
                  <a:lnTo>
                    <a:pt x="353285" y="263710"/>
                  </a:lnTo>
                  <a:lnTo>
                    <a:pt x="357094" y="260854"/>
                  </a:lnTo>
                  <a:lnTo>
                    <a:pt x="366617" y="260854"/>
                  </a:lnTo>
                  <a:lnTo>
                    <a:pt x="382805" y="249430"/>
                  </a:lnTo>
                  <a:lnTo>
                    <a:pt x="379948" y="249430"/>
                  </a:lnTo>
                  <a:lnTo>
                    <a:pt x="373283" y="245621"/>
                  </a:lnTo>
                  <a:lnTo>
                    <a:pt x="373283" y="241813"/>
                  </a:lnTo>
                  <a:lnTo>
                    <a:pt x="369473" y="238957"/>
                  </a:lnTo>
                  <a:lnTo>
                    <a:pt x="369473" y="235149"/>
                  </a:lnTo>
                  <a:lnTo>
                    <a:pt x="363760" y="231341"/>
                  </a:lnTo>
                  <a:lnTo>
                    <a:pt x="357094" y="224677"/>
                  </a:lnTo>
                  <a:lnTo>
                    <a:pt x="357094" y="217061"/>
                  </a:lnTo>
                  <a:lnTo>
                    <a:pt x="366617" y="217061"/>
                  </a:lnTo>
                  <a:lnTo>
                    <a:pt x="369473" y="220869"/>
                  </a:lnTo>
                  <a:lnTo>
                    <a:pt x="379948" y="224677"/>
                  </a:lnTo>
                  <a:lnTo>
                    <a:pt x="382805" y="224677"/>
                  </a:lnTo>
                  <a:lnTo>
                    <a:pt x="386614" y="220869"/>
                  </a:lnTo>
                  <a:lnTo>
                    <a:pt x="396137" y="220869"/>
                  </a:lnTo>
                  <a:lnTo>
                    <a:pt x="396137" y="202781"/>
                  </a:lnTo>
                  <a:lnTo>
                    <a:pt x="393280" y="198972"/>
                  </a:lnTo>
                  <a:lnTo>
                    <a:pt x="393280" y="191356"/>
                  </a:lnTo>
                  <a:lnTo>
                    <a:pt x="396137" y="184692"/>
                  </a:lnTo>
                  <a:lnTo>
                    <a:pt x="409468" y="170412"/>
                  </a:lnTo>
                  <a:lnTo>
                    <a:pt x="409468" y="166604"/>
                  </a:lnTo>
                  <a:lnTo>
                    <a:pt x="406611" y="158988"/>
                  </a:lnTo>
                  <a:lnTo>
                    <a:pt x="402802" y="155179"/>
                  </a:lnTo>
                  <a:lnTo>
                    <a:pt x="402802" y="137091"/>
                  </a:lnTo>
                  <a:lnTo>
                    <a:pt x="386614" y="119003"/>
                  </a:lnTo>
                  <a:lnTo>
                    <a:pt x="386614" y="116147"/>
                  </a:lnTo>
                  <a:lnTo>
                    <a:pt x="389471" y="112339"/>
                  </a:lnTo>
                  <a:lnTo>
                    <a:pt x="393280" y="104722"/>
                  </a:lnTo>
                  <a:lnTo>
                    <a:pt x="396137" y="100914"/>
                  </a:lnTo>
                  <a:lnTo>
                    <a:pt x="409468" y="94250"/>
                  </a:lnTo>
                  <a:lnTo>
                    <a:pt x="413277" y="90442"/>
                  </a:lnTo>
                  <a:lnTo>
                    <a:pt x="426608" y="82826"/>
                  </a:lnTo>
                  <a:lnTo>
                    <a:pt x="429466" y="82826"/>
                  </a:lnTo>
                  <a:lnTo>
                    <a:pt x="433274" y="79970"/>
                  </a:lnTo>
                  <a:lnTo>
                    <a:pt x="456128" y="79970"/>
                  </a:lnTo>
                  <a:lnTo>
                    <a:pt x="459937" y="76162"/>
                  </a:lnTo>
                  <a:lnTo>
                    <a:pt x="473269" y="76162"/>
                  </a:lnTo>
                  <a:lnTo>
                    <a:pt x="479935" y="79970"/>
                  </a:lnTo>
                  <a:lnTo>
                    <a:pt x="486601" y="79970"/>
                  </a:lnTo>
                  <a:lnTo>
                    <a:pt x="489457" y="76162"/>
                  </a:lnTo>
                  <a:lnTo>
                    <a:pt x="496123" y="76162"/>
                  </a:lnTo>
                  <a:lnTo>
                    <a:pt x="499932" y="72354"/>
                  </a:lnTo>
                  <a:lnTo>
                    <a:pt x="496123" y="68545"/>
                  </a:lnTo>
                  <a:close/>
                </a:path>
              </a:pathLst>
            </a:custGeom>
            <a:noFill/>
            <a:ln w="2379" cap="flat">
              <a:solidFill>
                <a:srgbClr val="FFFFFF"/>
              </a:solidFill>
              <a:prstDash val="solid"/>
              <a:round/>
            </a:ln>
          </p:spPr>
          <p:txBody>
            <a:bodyPr rtlCol="0" anchor="ctr"/>
            <a:lstStyle/>
            <a:p>
              <a:endParaRPr lang="en-US" noProof="0" dirty="0"/>
            </a:p>
          </p:txBody>
        </p:sp>
        <p:sp>
          <p:nvSpPr>
            <p:cNvPr id="6557" name="Serbest Form 6556">
              <a:extLst>
                <a:ext uri="{FF2B5EF4-FFF2-40B4-BE49-F238E27FC236}">
                  <a16:creationId xmlns:a16="http://schemas.microsoft.com/office/drawing/2014/main" id="{1BA64D0C-D175-7641-84FA-51169221F19C}"/>
                </a:ext>
              </a:extLst>
            </p:cNvPr>
            <p:cNvSpPr/>
            <p:nvPr/>
          </p:nvSpPr>
          <p:spPr>
            <a:xfrm>
              <a:off x="6308351" y="1781051"/>
              <a:ext cx="156169" cy="187548"/>
            </a:xfrm>
            <a:custGeom>
              <a:avLst/>
              <a:gdLst>
                <a:gd name="connsiteX0" fmla="*/ 152360 w 156169"/>
                <a:gd name="connsiteY0" fmla="*/ 144707 h 187548"/>
                <a:gd name="connsiteX1" fmla="*/ 141886 w 156169"/>
                <a:gd name="connsiteY1" fmla="*/ 140899 h 187548"/>
                <a:gd name="connsiteX2" fmla="*/ 145694 w 156169"/>
                <a:gd name="connsiteY2" fmla="*/ 133283 h 187548"/>
                <a:gd name="connsiteX3" fmla="*/ 136172 w 156169"/>
                <a:gd name="connsiteY3" fmla="*/ 129475 h 187548"/>
                <a:gd name="connsiteX4" fmla="*/ 136172 w 156169"/>
                <a:gd name="connsiteY4" fmla="*/ 118051 h 187548"/>
                <a:gd name="connsiteX5" fmla="*/ 142838 w 156169"/>
                <a:gd name="connsiteY5" fmla="*/ 110435 h 187548"/>
                <a:gd name="connsiteX6" fmla="*/ 142838 w 156169"/>
                <a:gd name="connsiteY6" fmla="*/ 95202 h 187548"/>
                <a:gd name="connsiteX7" fmla="*/ 139029 w 156169"/>
                <a:gd name="connsiteY7" fmla="*/ 91394 h 187548"/>
                <a:gd name="connsiteX8" fmla="*/ 142838 w 156169"/>
                <a:gd name="connsiteY8" fmla="*/ 83778 h 187548"/>
                <a:gd name="connsiteX9" fmla="*/ 146647 w 156169"/>
                <a:gd name="connsiteY9" fmla="*/ 79970 h 187548"/>
                <a:gd name="connsiteX10" fmla="*/ 133315 w 156169"/>
                <a:gd name="connsiteY10" fmla="*/ 76162 h 187548"/>
                <a:gd name="connsiteX11" fmla="*/ 119984 w 156169"/>
                <a:gd name="connsiteY11" fmla="*/ 79970 h 187548"/>
                <a:gd name="connsiteX12" fmla="*/ 116175 w 156169"/>
                <a:gd name="connsiteY12" fmla="*/ 76162 h 187548"/>
                <a:gd name="connsiteX13" fmla="*/ 102843 w 156169"/>
                <a:gd name="connsiteY13" fmla="*/ 72354 h 187548"/>
                <a:gd name="connsiteX14" fmla="*/ 96178 w 156169"/>
                <a:gd name="connsiteY14" fmla="*/ 60929 h 187548"/>
                <a:gd name="connsiteX15" fmla="*/ 99986 w 156169"/>
                <a:gd name="connsiteY15" fmla="*/ 57121 h 187548"/>
                <a:gd name="connsiteX16" fmla="*/ 99986 w 156169"/>
                <a:gd name="connsiteY16" fmla="*/ 45697 h 187548"/>
                <a:gd name="connsiteX17" fmla="*/ 93320 w 156169"/>
                <a:gd name="connsiteY17" fmla="*/ 41889 h 187548"/>
                <a:gd name="connsiteX18" fmla="*/ 87607 w 156169"/>
                <a:gd name="connsiteY18" fmla="*/ 41889 h 187548"/>
                <a:gd name="connsiteX19" fmla="*/ 84751 w 156169"/>
                <a:gd name="connsiteY19" fmla="*/ 45697 h 187548"/>
                <a:gd name="connsiteX20" fmla="*/ 80941 w 156169"/>
                <a:gd name="connsiteY20" fmla="*/ 45697 h 187548"/>
                <a:gd name="connsiteX21" fmla="*/ 78085 w 156169"/>
                <a:gd name="connsiteY21" fmla="*/ 41889 h 187548"/>
                <a:gd name="connsiteX22" fmla="*/ 71419 w 156169"/>
                <a:gd name="connsiteY22" fmla="*/ 19040 h 187548"/>
                <a:gd name="connsiteX23" fmla="*/ 67610 w 156169"/>
                <a:gd name="connsiteY23" fmla="*/ 19040 h 187548"/>
                <a:gd name="connsiteX24" fmla="*/ 54278 w 156169"/>
                <a:gd name="connsiteY24" fmla="*/ 7616 h 187548"/>
                <a:gd name="connsiteX25" fmla="*/ 40947 w 156169"/>
                <a:gd name="connsiteY25" fmla="*/ 0 h 187548"/>
                <a:gd name="connsiteX26" fmla="*/ 27616 w 156169"/>
                <a:gd name="connsiteY26" fmla="*/ 0 h 187548"/>
                <a:gd name="connsiteX27" fmla="*/ 17140 w 156169"/>
                <a:gd name="connsiteY27" fmla="*/ 11424 h 187548"/>
                <a:gd name="connsiteX28" fmla="*/ 3809 w 156169"/>
                <a:gd name="connsiteY28" fmla="*/ 11424 h 187548"/>
                <a:gd name="connsiteX29" fmla="*/ 0 w 156169"/>
                <a:gd name="connsiteY29" fmla="*/ 15232 h 187548"/>
                <a:gd name="connsiteX30" fmla="*/ 3809 w 156169"/>
                <a:gd name="connsiteY30" fmla="*/ 15232 h 187548"/>
                <a:gd name="connsiteX31" fmla="*/ 7618 w 156169"/>
                <a:gd name="connsiteY31" fmla="*/ 34273 h 187548"/>
                <a:gd name="connsiteX32" fmla="*/ 10475 w 156169"/>
                <a:gd name="connsiteY32" fmla="*/ 34273 h 187548"/>
                <a:gd name="connsiteX33" fmla="*/ 7618 w 156169"/>
                <a:gd name="connsiteY33" fmla="*/ 45697 h 187548"/>
                <a:gd name="connsiteX34" fmla="*/ 14284 w 156169"/>
                <a:gd name="connsiteY34" fmla="*/ 45697 h 187548"/>
                <a:gd name="connsiteX35" fmla="*/ 20950 w 156169"/>
                <a:gd name="connsiteY35" fmla="*/ 49505 h 187548"/>
                <a:gd name="connsiteX36" fmla="*/ 24759 w 156169"/>
                <a:gd name="connsiteY36" fmla="*/ 49505 h 187548"/>
                <a:gd name="connsiteX37" fmla="*/ 20950 w 156169"/>
                <a:gd name="connsiteY37" fmla="*/ 53313 h 187548"/>
                <a:gd name="connsiteX38" fmla="*/ 17140 w 156169"/>
                <a:gd name="connsiteY38" fmla="*/ 53313 h 187548"/>
                <a:gd name="connsiteX39" fmla="*/ 13332 w 156169"/>
                <a:gd name="connsiteY39" fmla="*/ 57121 h 187548"/>
                <a:gd name="connsiteX40" fmla="*/ 9523 w 156169"/>
                <a:gd name="connsiteY40" fmla="*/ 57121 h 187548"/>
                <a:gd name="connsiteX41" fmla="*/ 9523 w 156169"/>
                <a:gd name="connsiteY41" fmla="*/ 64737 h 187548"/>
                <a:gd name="connsiteX42" fmla="*/ 6666 w 156169"/>
                <a:gd name="connsiteY42" fmla="*/ 64737 h 187548"/>
                <a:gd name="connsiteX43" fmla="*/ 6666 w 156169"/>
                <a:gd name="connsiteY43" fmla="*/ 68546 h 187548"/>
                <a:gd name="connsiteX44" fmla="*/ 9523 w 156169"/>
                <a:gd name="connsiteY44" fmla="*/ 68546 h 187548"/>
                <a:gd name="connsiteX45" fmla="*/ 16188 w 156169"/>
                <a:gd name="connsiteY45" fmla="*/ 64737 h 187548"/>
                <a:gd name="connsiteX46" fmla="*/ 22854 w 156169"/>
                <a:gd name="connsiteY46" fmla="*/ 64737 h 187548"/>
                <a:gd name="connsiteX47" fmla="*/ 22854 w 156169"/>
                <a:gd name="connsiteY47" fmla="*/ 72354 h 187548"/>
                <a:gd name="connsiteX48" fmla="*/ 12379 w 156169"/>
                <a:gd name="connsiteY48" fmla="*/ 83778 h 187548"/>
                <a:gd name="connsiteX49" fmla="*/ 12379 w 156169"/>
                <a:gd name="connsiteY49" fmla="*/ 95202 h 187548"/>
                <a:gd name="connsiteX50" fmla="*/ 25711 w 156169"/>
                <a:gd name="connsiteY50" fmla="*/ 95202 h 187548"/>
                <a:gd name="connsiteX51" fmla="*/ 29520 w 156169"/>
                <a:gd name="connsiteY51" fmla="*/ 99010 h 187548"/>
                <a:gd name="connsiteX52" fmla="*/ 32377 w 156169"/>
                <a:gd name="connsiteY52" fmla="*/ 106626 h 187548"/>
                <a:gd name="connsiteX53" fmla="*/ 20950 w 156169"/>
                <a:gd name="connsiteY53" fmla="*/ 110435 h 187548"/>
                <a:gd name="connsiteX54" fmla="*/ 27616 w 156169"/>
                <a:gd name="connsiteY54" fmla="*/ 118051 h 187548"/>
                <a:gd name="connsiteX55" fmla="*/ 31424 w 156169"/>
                <a:gd name="connsiteY55" fmla="*/ 125667 h 187548"/>
                <a:gd name="connsiteX56" fmla="*/ 31424 w 156169"/>
                <a:gd name="connsiteY56" fmla="*/ 129475 h 187548"/>
                <a:gd name="connsiteX57" fmla="*/ 27616 w 156169"/>
                <a:gd name="connsiteY57" fmla="*/ 129475 h 187548"/>
                <a:gd name="connsiteX58" fmla="*/ 27616 w 156169"/>
                <a:gd name="connsiteY58" fmla="*/ 133283 h 187548"/>
                <a:gd name="connsiteX59" fmla="*/ 37138 w 156169"/>
                <a:gd name="connsiteY59" fmla="*/ 140899 h 187548"/>
                <a:gd name="connsiteX60" fmla="*/ 43804 w 156169"/>
                <a:gd name="connsiteY60" fmla="*/ 148515 h 187548"/>
                <a:gd name="connsiteX61" fmla="*/ 49517 w 156169"/>
                <a:gd name="connsiteY61" fmla="*/ 157083 h 187548"/>
                <a:gd name="connsiteX62" fmla="*/ 52374 w 156169"/>
                <a:gd name="connsiteY62" fmla="*/ 158036 h 187548"/>
                <a:gd name="connsiteX63" fmla="*/ 52374 w 156169"/>
                <a:gd name="connsiteY63" fmla="*/ 158036 h 187548"/>
                <a:gd name="connsiteX64" fmla="*/ 54278 w 156169"/>
                <a:gd name="connsiteY64" fmla="*/ 156132 h 187548"/>
                <a:gd name="connsiteX65" fmla="*/ 54278 w 156169"/>
                <a:gd name="connsiteY65" fmla="*/ 158988 h 187548"/>
                <a:gd name="connsiteX66" fmla="*/ 55230 w 156169"/>
                <a:gd name="connsiteY66" fmla="*/ 159940 h 187548"/>
                <a:gd name="connsiteX67" fmla="*/ 56183 w 156169"/>
                <a:gd name="connsiteY67" fmla="*/ 158036 h 187548"/>
                <a:gd name="connsiteX68" fmla="*/ 61896 w 156169"/>
                <a:gd name="connsiteY68" fmla="*/ 158988 h 187548"/>
                <a:gd name="connsiteX69" fmla="*/ 65706 w 156169"/>
                <a:gd name="connsiteY69" fmla="*/ 158988 h 187548"/>
                <a:gd name="connsiteX70" fmla="*/ 71419 w 156169"/>
                <a:gd name="connsiteY70" fmla="*/ 158988 h 187548"/>
                <a:gd name="connsiteX71" fmla="*/ 74275 w 156169"/>
                <a:gd name="connsiteY71" fmla="*/ 158036 h 187548"/>
                <a:gd name="connsiteX72" fmla="*/ 74275 w 156169"/>
                <a:gd name="connsiteY72" fmla="*/ 156132 h 187548"/>
                <a:gd name="connsiteX73" fmla="*/ 73323 w 156169"/>
                <a:gd name="connsiteY73" fmla="*/ 154228 h 187548"/>
                <a:gd name="connsiteX74" fmla="*/ 76180 w 156169"/>
                <a:gd name="connsiteY74" fmla="*/ 152323 h 187548"/>
                <a:gd name="connsiteX75" fmla="*/ 79037 w 156169"/>
                <a:gd name="connsiteY75" fmla="*/ 149467 h 187548"/>
                <a:gd name="connsiteX76" fmla="*/ 79989 w 156169"/>
                <a:gd name="connsiteY76" fmla="*/ 149467 h 187548"/>
                <a:gd name="connsiteX77" fmla="*/ 79989 w 156169"/>
                <a:gd name="connsiteY77" fmla="*/ 151371 h 187548"/>
                <a:gd name="connsiteX78" fmla="*/ 80941 w 156169"/>
                <a:gd name="connsiteY78" fmla="*/ 150419 h 187548"/>
                <a:gd name="connsiteX79" fmla="*/ 81894 w 156169"/>
                <a:gd name="connsiteY79" fmla="*/ 150419 h 187548"/>
                <a:gd name="connsiteX80" fmla="*/ 80941 w 156169"/>
                <a:gd name="connsiteY80" fmla="*/ 149467 h 187548"/>
                <a:gd name="connsiteX81" fmla="*/ 81894 w 156169"/>
                <a:gd name="connsiteY81" fmla="*/ 148515 h 187548"/>
                <a:gd name="connsiteX82" fmla="*/ 81894 w 156169"/>
                <a:gd name="connsiteY82" fmla="*/ 146611 h 187548"/>
                <a:gd name="connsiteX83" fmla="*/ 80941 w 156169"/>
                <a:gd name="connsiteY83" fmla="*/ 145659 h 187548"/>
                <a:gd name="connsiteX84" fmla="*/ 80941 w 156169"/>
                <a:gd name="connsiteY84" fmla="*/ 144707 h 187548"/>
                <a:gd name="connsiteX85" fmla="*/ 81894 w 156169"/>
                <a:gd name="connsiteY85" fmla="*/ 143755 h 187548"/>
                <a:gd name="connsiteX86" fmla="*/ 81894 w 156169"/>
                <a:gd name="connsiteY86" fmla="*/ 142803 h 187548"/>
                <a:gd name="connsiteX87" fmla="*/ 79037 w 156169"/>
                <a:gd name="connsiteY87" fmla="*/ 141851 h 187548"/>
                <a:gd name="connsiteX88" fmla="*/ 78085 w 156169"/>
                <a:gd name="connsiteY88" fmla="*/ 139947 h 187548"/>
                <a:gd name="connsiteX89" fmla="*/ 79037 w 156169"/>
                <a:gd name="connsiteY89" fmla="*/ 138995 h 187548"/>
                <a:gd name="connsiteX90" fmla="*/ 79989 w 156169"/>
                <a:gd name="connsiteY90" fmla="*/ 139947 h 187548"/>
                <a:gd name="connsiteX91" fmla="*/ 80941 w 156169"/>
                <a:gd name="connsiteY91" fmla="*/ 138995 h 187548"/>
                <a:gd name="connsiteX92" fmla="*/ 82846 w 156169"/>
                <a:gd name="connsiteY92" fmla="*/ 138995 h 187548"/>
                <a:gd name="connsiteX93" fmla="*/ 83798 w 156169"/>
                <a:gd name="connsiteY93" fmla="*/ 138043 h 187548"/>
                <a:gd name="connsiteX94" fmla="*/ 86655 w 156169"/>
                <a:gd name="connsiteY94" fmla="*/ 136139 h 187548"/>
                <a:gd name="connsiteX95" fmla="*/ 87607 w 156169"/>
                <a:gd name="connsiteY95" fmla="*/ 135187 h 187548"/>
                <a:gd name="connsiteX96" fmla="*/ 87607 w 156169"/>
                <a:gd name="connsiteY96" fmla="*/ 134235 h 187548"/>
                <a:gd name="connsiteX97" fmla="*/ 89512 w 156169"/>
                <a:gd name="connsiteY97" fmla="*/ 133283 h 187548"/>
                <a:gd name="connsiteX98" fmla="*/ 91416 w 156169"/>
                <a:gd name="connsiteY98" fmla="*/ 135187 h 187548"/>
                <a:gd name="connsiteX99" fmla="*/ 92368 w 156169"/>
                <a:gd name="connsiteY99" fmla="*/ 138043 h 187548"/>
                <a:gd name="connsiteX100" fmla="*/ 92368 w 156169"/>
                <a:gd name="connsiteY100" fmla="*/ 139947 h 187548"/>
                <a:gd name="connsiteX101" fmla="*/ 92368 w 156169"/>
                <a:gd name="connsiteY101" fmla="*/ 140899 h 187548"/>
                <a:gd name="connsiteX102" fmla="*/ 90464 w 156169"/>
                <a:gd name="connsiteY102" fmla="*/ 141851 h 187548"/>
                <a:gd name="connsiteX103" fmla="*/ 90464 w 156169"/>
                <a:gd name="connsiteY103" fmla="*/ 142803 h 187548"/>
                <a:gd name="connsiteX104" fmla="*/ 92368 w 156169"/>
                <a:gd name="connsiteY104" fmla="*/ 142803 h 187548"/>
                <a:gd name="connsiteX105" fmla="*/ 93320 w 156169"/>
                <a:gd name="connsiteY105" fmla="*/ 143755 h 187548"/>
                <a:gd name="connsiteX106" fmla="*/ 95225 w 156169"/>
                <a:gd name="connsiteY106" fmla="*/ 142803 h 187548"/>
                <a:gd name="connsiteX107" fmla="*/ 97130 w 156169"/>
                <a:gd name="connsiteY107" fmla="*/ 143755 h 187548"/>
                <a:gd name="connsiteX108" fmla="*/ 99034 w 156169"/>
                <a:gd name="connsiteY108" fmla="*/ 142803 h 187548"/>
                <a:gd name="connsiteX109" fmla="*/ 99986 w 156169"/>
                <a:gd name="connsiteY109" fmla="*/ 143755 h 187548"/>
                <a:gd name="connsiteX110" fmla="*/ 99034 w 156169"/>
                <a:gd name="connsiteY110" fmla="*/ 144707 h 187548"/>
                <a:gd name="connsiteX111" fmla="*/ 100939 w 156169"/>
                <a:gd name="connsiteY111" fmla="*/ 144707 h 187548"/>
                <a:gd name="connsiteX112" fmla="*/ 101891 w 156169"/>
                <a:gd name="connsiteY112" fmla="*/ 144707 h 187548"/>
                <a:gd name="connsiteX113" fmla="*/ 100939 w 156169"/>
                <a:gd name="connsiteY113" fmla="*/ 150419 h 187548"/>
                <a:gd name="connsiteX114" fmla="*/ 100939 w 156169"/>
                <a:gd name="connsiteY114" fmla="*/ 153275 h 187548"/>
                <a:gd name="connsiteX115" fmla="*/ 101891 w 156169"/>
                <a:gd name="connsiteY115" fmla="*/ 153275 h 187548"/>
                <a:gd name="connsiteX116" fmla="*/ 102843 w 156169"/>
                <a:gd name="connsiteY116" fmla="*/ 152323 h 187548"/>
                <a:gd name="connsiteX117" fmla="*/ 102843 w 156169"/>
                <a:gd name="connsiteY117" fmla="*/ 151371 h 187548"/>
                <a:gd name="connsiteX118" fmla="*/ 103796 w 156169"/>
                <a:gd name="connsiteY118" fmla="*/ 151371 h 187548"/>
                <a:gd name="connsiteX119" fmla="*/ 104748 w 156169"/>
                <a:gd name="connsiteY119" fmla="*/ 152323 h 187548"/>
                <a:gd name="connsiteX120" fmla="*/ 104748 w 156169"/>
                <a:gd name="connsiteY120" fmla="*/ 156132 h 187548"/>
                <a:gd name="connsiteX121" fmla="*/ 104748 w 156169"/>
                <a:gd name="connsiteY121" fmla="*/ 158036 h 187548"/>
                <a:gd name="connsiteX122" fmla="*/ 105700 w 156169"/>
                <a:gd name="connsiteY122" fmla="*/ 158988 h 187548"/>
                <a:gd name="connsiteX123" fmla="*/ 107604 w 156169"/>
                <a:gd name="connsiteY123" fmla="*/ 158988 h 187548"/>
                <a:gd name="connsiteX124" fmla="*/ 108557 w 156169"/>
                <a:gd name="connsiteY124" fmla="*/ 159940 h 187548"/>
                <a:gd name="connsiteX125" fmla="*/ 110461 w 156169"/>
                <a:gd name="connsiteY125" fmla="*/ 160892 h 187548"/>
                <a:gd name="connsiteX126" fmla="*/ 111413 w 156169"/>
                <a:gd name="connsiteY126" fmla="*/ 160892 h 187548"/>
                <a:gd name="connsiteX127" fmla="*/ 111413 w 156169"/>
                <a:gd name="connsiteY127" fmla="*/ 164700 h 187548"/>
                <a:gd name="connsiteX128" fmla="*/ 111413 w 156169"/>
                <a:gd name="connsiteY128" fmla="*/ 166604 h 187548"/>
                <a:gd name="connsiteX129" fmla="*/ 110461 w 156169"/>
                <a:gd name="connsiteY129" fmla="*/ 166604 h 187548"/>
                <a:gd name="connsiteX130" fmla="*/ 111413 w 156169"/>
                <a:gd name="connsiteY130" fmla="*/ 168508 h 187548"/>
                <a:gd name="connsiteX131" fmla="*/ 110461 w 156169"/>
                <a:gd name="connsiteY131" fmla="*/ 169460 h 187548"/>
                <a:gd name="connsiteX132" fmla="*/ 111413 w 156169"/>
                <a:gd name="connsiteY132" fmla="*/ 169460 h 187548"/>
                <a:gd name="connsiteX133" fmla="*/ 112366 w 156169"/>
                <a:gd name="connsiteY133" fmla="*/ 169460 h 187548"/>
                <a:gd name="connsiteX134" fmla="*/ 114270 w 156169"/>
                <a:gd name="connsiteY134" fmla="*/ 170412 h 187548"/>
                <a:gd name="connsiteX135" fmla="*/ 115223 w 156169"/>
                <a:gd name="connsiteY135" fmla="*/ 169460 h 187548"/>
                <a:gd name="connsiteX136" fmla="*/ 117127 w 156169"/>
                <a:gd name="connsiteY136" fmla="*/ 170412 h 187548"/>
                <a:gd name="connsiteX137" fmla="*/ 119031 w 156169"/>
                <a:gd name="connsiteY137" fmla="*/ 170412 h 187548"/>
                <a:gd name="connsiteX138" fmla="*/ 120936 w 156169"/>
                <a:gd name="connsiteY138" fmla="*/ 171364 h 187548"/>
                <a:gd name="connsiteX139" fmla="*/ 121888 w 156169"/>
                <a:gd name="connsiteY139" fmla="*/ 172316 h 187548"/>
                <a:gd name="connsiteX140" fmla="*/ 122841 w 156169"/>
                <a:gd name="connsiteY140" fmla="*/ 173268 h 187548"/>
                <a:gd name="connsiteX141" fmla="*/ 123793 w 156169"/>
                <a:gd name="connsiteY141" fmla="*/ 174220 h 187548"/>
                <a:gd name="connsiteX142" fmla="*/ 125697 w 156169"/>
                <a:gd name="connsiteY142" fmla="*/ 173268 h 187548"/>
                <a:gd name="connsiteX143" fmla="*/ 126649 w 156169"/>
                <a:gd name="connsiteY143" fmla="*/ 172316 h 187548"/>
                <a:gd name="connsiteX144" fmla="*/ 127602 w 156169"/>
                <a:gd name="connsiteY144" fmla="*/ 173268 h 187548"/>
                <a:gd name="connsiteX145" fmla="*/ 127602 w 156169"/>
                <a:gd name="connsiteY145" fmla="*/ 175172 h 187548"/>
                <a:gd name="connsiteX146" fmla="*/ 126649 w 156169"/>
                <a:gd name="connsiteY146" fmla="*/ 176124 h 187548"/>
                <a:gd name="connsiteX147" fmla="*/ 126649 w 156169"/>
                <a:gd name="connsiteY147" fmla="*/ 177076 h 187548"/>
                <a:gd name="connsiteX148" fmla="*/ 125697 w 156169"/>
                <a:gd name="connsiteY148" fmla="*/ 178028 h 187548"/>
                <a:gd name="connsiteX149" fmla="*/ 125697 w 156169"/>
                <a:gd name="connsiteY149" fmla="*/ 178980 h 187548"/>
                <a:gd name="connsiteX150" fmla="*/ 123793 w 156169"/>
                <a:gd name="connsiteY150" fmla="*/ 179932 h 187548"/>
                <a:gd name="connsiteX151" fmla="*/ 122841 w 156169"/>
                <a:gd name="connsiteY151" fmla="*/ 182788 h 187548"/>
                <a:gd name="connsiteX152" fmla="*/ 120936 w 156169"/>
                <a:gd name="connsiteY152" fmla="*/ 183740 h 187548"/>
                <a:gd name="connsiteX153" fmla="*/ 119984 w 156169"/>
                <a:gd name="connsiteY153" fmla="*/ 184692 h 187548"/>
                <a:gd name="connsiteX154" fmla="*/ 119984 w 156169"/>
                <a:gd name="connsiteY154" fmla="*/ 187548 h 187548"/>
                <a:gd name="connsiteX155" fmla="*/ 137124 w 156169"/>
                <a:gd name="connsiteY155" fmla="*/ 184692 h 187548"/>
                <a:gd name="connsiteX156" fmla="*/ 143790 w 156169"/>
                <a:gd name="connsiteY156" fmla="*/ 184692 h 187548"/>
                <a:gd name="connsiteX157" fmla="*/ 143790 w 156169"/>
                <a:gd name="connsiteY157" fmla="*/ 169460 h 187548"/>
                <a:gd name="connsiteX158" fmla="*/ 139981 w 156169"/>
                <a:gd name="connsiteY158" fmla="*/ 165652 h 187548"/>
                <a:gd name="connsiteX159" fmla="*/ 139981 w 156169"/>
                <a:gd name="connsiteY159" fmla="*/ 167556 h 187548"/>
                <a:gd name="connsiteX160" fmla="*/ 153313 w 156169"/>
                <a:gd name="connsiteY160" fmla="*/ 167556 h 187548"/>
                <a:gd name="connsiteX161" fmla="*/ 156169 w 156169"/>
                <a:gd name="connsiteY161" fmla="*/ 163748 h 187548"/>
                <a:gd name="connsiteX162" fmla="*/ 156169 w 156169"/>
                <a:gd name="connsiteY162" fmla="*/ 148515 h 187548"/>
                <a:gd name="connsiteX163" fmla="*/ 152360 w 156169"/>
                <a:gd name="connsiteY163" fmla="*/ 144707 h 18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56169" h="187548">
                  <a:moveTo>
                    <a:pt x="152360" y="144707"/>
                  </a:moveTo>
                  <a:lnTo>
                    <a:pt x="141886" y="140899"/>
                  </a:lnTo>
                  <a:lnTo>
                    <a:pt x="145694" y="133283"/>
                  </a:lnTo>
                  <a:lnTo>
                    <a:pt x="136172" y="129475"/>
                  </a:lnTo>
                  <a:lnTo>
                    <a:pt x="136172" y="118051"/>
                  </a:lnTo>
                  <a:lnTo>
                    <a:pt x="142838" y="110435"/>
                  </a:lnTo>
                  <a:lnTo>
                    <a:pt x="142838" y="95202"/>
                  </a:lnTo>
                  <a:lnTo>
                    <a:pt x="139029" y="91394"/>
                  </a:lnTo>
                  <a:lnTo>
                    <a:pt x="142838" y="83778"/>
                  </a:lnTo>
                  <a:lnTo>
                    <a:pt x="146647" y="79970"/>
                  </a:lnTo>
                  <a:lnTo>
                    <a:pt x="133315" y="76162"/>
                  </a:lnTo>
                  <a:lnTo>
                    <a:pt x="119984" y="79970"/>
                  </a:lnTo>
                  <a:lnTo>
                    <a:pt x="116175" y="76162"/>
                  </a:lnTo>
                  <a:lnTo>
                    <a:pt x="102843" y="72354"/>
                  </a:lnTo>
                  <a:lnTo>
                    <a:pt x="96178" y="60929"/>
                  </a:lnTo>
                  <a:lnTo>
                    <a:pt x="99986" y="57121"/>
                  </a:lnTo>
                  <a:lnTo>
                    <a:pt x="99986" y="45697"/>
                  </a:lnTo>
                  <a:lnTo>
                    <a:pt x="93320" y="41889"/>
                  </a:lnTo>
                  <a:lnTo>
                    <a:pt x="87607" y="41889"/>
                  </a:lnTo>
                  <a:lnTo>
                    <a:pt x="84751" y="45697"/>
                  </a:lnTo>
                  <a:lnTo>
                    <a:pt x="80941" y="45697"/>
                  </a:lnTo>
                  <a:lnTo>
                    <a:pt x="78085" y="41889"/>
                  </a:lnTo>
                  <a:lnTo>
                    <a:pt x="71419" y="19040"/>
                  </a:lnTo>
                  <a:lnTo>
                    <a:pt x="67610" y="19040"/>
                  </a:lnTo>
                  <a:lnTo>
                    <a:pt x="54278" y="7616"/>
                  </a:lnTo>
                  <a:lnTo>
                    <a:pt x="40947" y="0"/>
                  </a:lnTo>
                  <a:lnTo>
                    <a:pt x="27616" y="0"/>
                  </a:lnTo>
                  <a:lnTo>
                    <a:pt x="17140" y="11424"/>
                  </a:lnTo>
                  <a:lnTo>
                    <a:pt x="3809" y="11424"/>
                  </a:lnTo>
                  <a:lnTo>
                    <a:pt x="0" y="15232"/>
                  </a:lnTo>
                  <a:lnTo>
                    <a:pt x="3809" y="15232"/>
                  </a:lnTo>
                  <a:lnTo>
                    <a:pt x="7618" y="34273"/>
                  </a:lnTo>
                  <a:lnTo>
                    <a:pt x="10475" y="34273"/>
                  </a:lnTo>
                  <a:lnTo>
                    <a:pt x="7618" y="45697"/>
                  </a:lnTo>
                  <a:lnTo>
                    <a:pt x="14284" y="45697"/>
                  </a:lnTo>
                  <a:lnTo>
                    <a:pt x="20950" y="49505"/>
                  </a:lnTo>
                  <a:lnTo>
                    <a:pt x="24759" y="49505"/>
                  </a:lnTo>
                  <a:lnTo>
                    <a:pt x="20950" y="53313"/>
                  </a:lnTo>
                  <a:lnTo>
                    <a:pt x="17140" y="53313"/>
                  </a:lnTo>
                  <a:lnTo>
                    <a:pt x="13332" y="57121"/>
                  </a:lnTo>
                  <a:lnTo>
                    <a:pt x="9523" y="57121"/>
                  </a:lnTo>
                  <a:lnTo>
                    <a:pt x="9523" y="64737"/>
                  </a:lnTo>
                  <a:lnTo>
                    <a:pt x="6666" y="64737"/>
                  </a:lnTo>
                  <a:lnTo>
                    <a:pt x="6666" y="68546"/>
                  </a:lnTo>
                  <a:lnTo>
                    <a:pt x="9523" y="68546"/>
                  </a:lnTo>
                  <a:lnTo>
                    <a:pt x="16188" y="64737"/>
                  </a:lnTo>
                  <a:lnTo>
                    <a:pt x="22854" y="64737"/>
                  </a:lnTo>
                  <a:lnTo>
                    <a:pt x="22854" y="72354"/>
                  </a:lnTo>
                  <a:lnTo>
                    <a:pt x="12379" y="83778"/>
                  </a:lnTo>
                  <a:lnTo>
                    <a:pt x="12379" y="95202"/>
                  </a:lnTo>
                  <a:lnTo>
                    <a:pt x="25711" y="95202"/>
                  </a:lnTo>
                  <a:lnTo>
                    <a:pt x="29520" y="99010"/>
                  </a:lnTo>
                  <a:lnTo>
                    <a:pt x="32377" y="106626"/>
                  </a:lnTo>
                  <a:lnTo>
                    <a:pt x="20950" y="110435"/>
                  </a:lnTo>
                  <a:lnTo>
                    <a:pt x="27616" y="118051"/>
                  </a:lnTo>
                  <a:lnTo>
                    <a:pt x="31424" y="125667"/>
                  </a:lnTo>
                  <a:lnTo>
                    <a:pt x="31424" y="129475"/>
                  </a:lnTo>
                  <a:lnTo>
                    <a:pt x="27616" y="129475"/>
                  </a:lnTo>
                  <a:lnTo>
                    <a:pt x="27616" y="133283"/>
                  </a:lnTo>
                  <a:lnTo>
                    <a:pt x="37138" y="140899"/>
                  </a:lnTo>
                  <a:lnTo>
                    <a:pt x="43804" y="148515"/>
                  </a:lnTo>
                  <a:lnTo>
                    <a:pt x="49517" y="157083"/>
                  </a:lnTo>
                  <a:cubicBezTo>
                    <a:pt x="50469" y="157083"/>
                    <a:pt x="51422" y="157083"/>
                    <a:pt x="52374" y="158036"/>
                  </a:cubicBezTo>
                  <a:lnTo>
                    <a:pt x="52374" y="158036"/>
                  </a:lnTo>
                  <a:lnTo>
                    <a:pt x="54278" y="156132"/>
                  </a:lnTo>
                  <a:lnTo>
                    <a:pt x="54278" y="158988"/>
                  </a:lnTo>
                  <a:cubicBezTo>
                    <a:pt x="54278" y="158988"/>
                    <a:pt x="55230" y="158988"/>
                    <a:pt x="55230" y="159940"/>
                  </a:cubicBezTo>
                  <a:lnTo>
                    <a:pt x="56183" y="158036"/>
                  </a:lnTo>
                  <a:lnTo>
                    <a:pt x="61896" y="158988"/>
                  </a:lnTo>
                  <a:lnTo>
                    <a:pt x="65706" y="158988"/>
                  </a:lnTo>
                  <a:lnTo>
                    <a:pt x="71419" y="158988"/>
                  </a:lnTo>
                  <a:lnTo>
                    <a:pt x="74275" y="158036"/>
                  </a:lnTo>
                  <a:lnTo>
                    <a:pt x="74275" y="156132"/>
                  </a:lnTo>
                  <a:lnTo>
                    <a:pt x="73323" y="154228"/>
                  </a:lnTo>
                  <a:lnTo>
                    <a:pt x="76180" y="152323"/>
                  </a:lnTo>
                  <a:lnTo>
                    <a:pt x="79037" y="149467"/>
                  </a:lnTo>
                  <a:lnTo>
                    <a:pt x="79989" y="149467"/>
                  </a:lnTo>
                  <a:lnTo>
                    <a:pt x="79989" y="151371"/>
                  </a:lnTo>
                  <a:lnTo>
                    <a:pt x="80941" y="150419"/>
                  </a:lnTo>
                  <a:lnTo>
                    <a:pt x="81894" y="150419"/>
                  </a:lnTo>
                  <a:lnTo>
                    <a:pt x="80941" y="149467"/>
                  </a:lnTo>
                  <a:lnTo>
                    <a:pt x="81894" y="148515"/>
                  </a:lnTo>
                  <a:lnTo>
                    <a:pt x="81894" y="146611"/>
                  </a:lnTo>
                  <a:lnTo>
                    <a:pt x="80941" y="145659"/>
                  </a:lnTo>
                  <a:lnTo>
                    <a:pt x="80941" y="144707"/>
                  </a:lnTo>
                  <a:lnTo>
                    <a:pt x="81894" y="143755"/>
                  </a:lnTo>
                  <a:lnTo>
                    <a:pt x="81894" y="142803"/>
                  </a:lnTo>
                  <a:lnTo>
                    <a:pt x="79037" y="141851"/>
                  </a:lnTo>
                  <a:lnTo>
                    <a:pt x="78085" y="139947"/>
                  </a:lnTo>
                  <a:lnTo>
                    <a:pt x="79037" y="138995"/>
                  </a:lnTo>
                  <a:lnTo>
                    <a:pt x="79989" y="139947"/>
                  </a:lnTo>
                  <a:lnTo>
                    <a:pt x="80941" y="138995"/>
                  </a:lnTo>
                  <a:lnTo>
                    <a:pt x="82846" y="138995"/>
                  </a:lnTo>
                  <a:lnTo>
                    <a:pt x="83798" y="138043"/>
                  </a:lnTo>
                  <a:lnTo>
                    <a:pt x="86655" y="136139"/>
                  </a:lnTo>
                  <a:lnTo>
                    <a:pt x="87607" y="135187"/>
                  </a:lnTo>
                  <a:lnTo>
                    <a:pt x="87607" y="134235"/>
                  </a:lnTo>
                  <a:lnTo>
                    <a:pt x="89512" y="133283"/>
                  </a:lnTo>
                  <a:lnTo>
                    <a:pt x="91416" y="135187"/>
                  </a:lnTo>
                  <a:lnTo>
                    <a:pt x="92368" y="138043"/>
                  </a:lnTo>
                  <a:lnTo>
                    <a:pt x="92368" y="139947"/>
                  </a:lnTo>
                  <a:lnTo>
                    <a:pt x="92368" y="140899"/>
                  </a:lnTo>
                  <a:lnTo>
                    <a:pt x="90464" y="141851"/>
                  </a:lnTo>
                  <a:lnTo>
                    <a:pt x="90464" y="142803"/>
                  </a:lnTo>
                  <a:lnTo>
                    <a:pt x="92368" y="142803"/>
                  </a:lnTo>
                  <a:lnTo>
                    <a:pt x="93320" y="143755"/>
                  </a:lnTo>
                  <a:lnTo>
                    <a:pt x="95225" y="142803"/>
                  </a:lnTo>
                  <a:lnTo>
                    <a:pt x="97130" y="143755"/>
                  </a:lnTo>
                  <a:lnTo>
                    <a:pt x="99034" y="142803"/>
                  </a:lnTo>
                  <a:lnTo>
                    <a:pt x="99986" y="143755"/>
                  </a:lnTo>
                  <a:lnTo>
                    <a:pt x="99034" y="144707"/>
                  </a:lnTo>
                  <a:lnTo>
                    <a:pt x="100939" y="144707"/>
                  </a:lnTo>
                  <a:lnTo>
                    <a:pt x="101891" y="144707"/>
                  </a:lnTo>
                  <a:lnTo>
                    <a:pt x="100939" y="150419"/>
                  </a:lnTo>
                  <a:lnTo>
                    <a:pt x="100939" y="153275"/>
                  </a:lnTo>
                  <a:lnTo>
                    <a:pt x="101891" y="153275"/>
                  </a:lnTo>
                  <a:lnTo>
                    <a:pt x="102843" y="152323"/>
                  </a:lnTo>
                  <a:lnTo>
                    <a:pt x="102843" y="151371"/>
                  </a:lnTo>
                  <a:lnTo>
                    <a:pt x="103796" y="151371"/>
                  </a:lnTo>
                  <a:lnTo>
                    <a:pt x="104748" y="152323"/>
                  </a:lnTo>
                  <a:lnTo>
                    <a:pt x="104748" y="156132"/>
                  </a:lnTo>
                  <a:lnTo>
                    <a:pt x="104748" y="158036"/>
                  </a:lnTo>
                  <a:lnTo>
                    <a:pt x="105700" y="158988"/>
                  </a:lnTo>
                  <a:lnTo>
                    <a:pt x="107604" y="158988"/>
                  </a:lnTo>
                  <a:lnTo>
                    <a:pt x="108557" y="159940"/>
                  </a:lnTo>
                  <a:lnTo>
                    <a:pt x="110461" y="160892"/>
                  </a:lnTo>
                  <a:lnTo>
                    <a:pt x="111413" y="160892"/>
                  </a:lnTo>
                  <a:lnTo>
                    <a:pt x="111413" y="164700"/>
                  </a:lnTo>
                  <a:lnTo>
                    <a:pt x="111413" y="166604"/>
                  </a:lnTo>
                  <a:lnTo>
                    <a:pt x="110461" y="166604"/>
                  </a:lnTo>
                  <a:lnTo>
                    <a:pt x="111413" y="168508"/>
                  </a:lnTo>
                  <a:lnTo>
                    <a:pt x="110461" y="169460"/>
                  </a:lnTo>
                  <a:lnTo>
                    <a:pt x="111413" y="169460"/>
                  </a:lnTo>
                  <a:lnTo>
                    <a:pt x="112366" y="169460"/>
                  </a:lnTo>
                  <a:lnTo>
                    <a:pt x="114270" y="170412"/>
                  </a:lnTo>
                  <a:lnTo>
                    <a:pt x="115223" y="169460"/>
                  </a:lnTo>
                  <a:lnTo>
                    <a:pt x="117127" y="170412"/>
                  </a:lnTo>
                  <a:lnTo>
                    <a:pt x="119031" y="170412"/>
                  </a:lnTo>
                  <a:lnTo>
                    <a:pt x="120936" y="171364"/>
                  </a:lnTo>
                  <a:lnTo>
                    <a:pt x="121888" y="172316"/>
                  </a:lnTo>
                  <a:lnTo>
                    <a:pt x="122841" y="173268"/>
                  </a:lnTo>
                  <a:lnTo>
                    <a:pt x="123793" y="174220"/>
                  </a:lnTo>
                  <a:lnTo>
                    <a:pt x="125697" y="173268"/>
                  </a:lnTo>
                  <a:lnTo>
                    <a:pt x="126649" y="172316"/>
                  </a:lnTo>
                  <a:lnTo>
                    <a:pt x="127602" y="173268"/>
                  </a:lnTo>
                  <a:lnTo>
                    <a:pt x="127602" y="175172"/>
                  </a:lnTo>
                  <a:lnTo>
                    <a:pt x="126649" y="176124"/>
                  </a:lnTo>
                  <a:lnTo>
                    <a:pt x="126649" y="177076"/>
                  </a:lnTo>
                  <a:lnTo>
                    <a:pt x="125697" y="178028"/>
                  </a:lnTo>
                  <a:lnTo>
                    <a:pt x="125697" y="178980"/>
                  </a:lnTo>
                  <a:lnTo>
                    <a:pt x="123793" y="179932"/>
                  </a:lnTo>
                  <a:lnTo>
                    <a:pt x="122841" y="182788"/>
                  </a:lnTo>
                  <a:lnTo>
                    <a:pt x="120936" y="183740"/>
                  </a:lnTo>
                  <a:lnTo>
                    <a:pt x="119984" y="184692"/>
                  </a:lnTo>
                  <a:lnTo>
                    <a:pt x="119984" y="187548"/>
                  </a:lnTo>
                  <a:lnTo>
                    <a:pt x="137124" y="184692"/>
                  </a:lnTo>
                  <a:lnTo>
                    <a:pt x="143790" y="184692"/>
                  </a:lnTo>
                  <a:lnTo>
                    <a:pt x="143790" y="169460"/>
                  </a:lnTo>
                  <a:lnTo>
                    <a:pt x="139981" y="165652"/>
                  </a:lnTo>
                  <a:lnTo>
                    <a:pt x="139981" y="167556"/>
                  </a:lnTo>
                  <a:lnTo>
                    <a:pt x="153313" y="167556"/>
                  </a:lnTo>
                  <a:lnTo>
                    <a:pt x="156169" y="163748"/>
                  </a:lnTo>
                  <a:lnTo>
                    <a:pt x="156169" y="148515"/>
                  </a:lnTo>
                  <a:lnTo>
                    <a:pt x="152360" y="144707"/>
                  </a:lnTo>
                  <a:close/>
                </a:path>
              </a:pathLst>
            </a:custGeom>
            <a:solidFill>
              <a:srgbClr val="AFABAB"/>
            </a:solidFill>
            <a:ln w="9518" cap="flat">
              <a:noFill/>
              <a:prstDash val="solid"/>
              <a:miter/>
            </a:ln>
          </p:spPr>
          <p:txBody>
            <a:bodyPr rtlCol="0" anchor="ctr"/>
            <a:lstStyle/>
            <a:p>
              <a:endParaRPr lang="en-US" noProof="0" dirty="0"/>
            </a:p>
          </p:txBody>
        </p:sp>
        <p:sp>
          <p:nvSpPr>
            <p:cNvPr id="6558" name="Serbest Form 6557">
              <a:extLst>
                <a:ext uri="{FF2B5EF4-FFF2-40B4-BE49-F238E27FC236}">
                  <a16:creationId xmlns:a16="http://schemas.microsoft.com/office/drawing/2014/main" id="{F08217CC-D602-6245-BE69-13D6595A5642}"/>
                </a:ext>
              </a:extLst>
            </p:cNvPr>
            <p:cNvSpPr/>
            <p:nvPr/>
          </p:nvSpPr>
          <p:spPr>
            <a:xfrm>
              <a:off x="6308351" y="1781051"/>
              <a:ext cx="156169" cy="187548"/>
            </a:xfrm>
            <a:custGeom>
              <a:avLst/>
              <a:gdLst>
                <a:gd name="connsiteX0" fmla="*/ 152360 w 156169"/>
                <a:gd name="connsiteY0" fmla="*/ 144707 h 187548"/>
                <a:gd name="connsiteX1" fmla="*/ 141886 w 156169"/>
                <a:gd name="connsiteY1" fmla="*/ 140899 h 187548"/>
                <a:gd name="connsiteX2" fmla="*/ 145694 w 156169"/>
                <a:gd name="connsiteY2" fmla="*/ 133283 h 187548"/>
                <a:gd name="connsiteX3" fmla="*/ 136172 w 156169"/>
                <a:gd name="connsiteY3" fmla="*/ 129475 h 187548"/>
                <a:gd name="connsiteX4" fmla="*/ 136172 w 156169"/>
                <a:gd name="connsiteY4" fmla="*/ 118051 h 187548"/>
                <a:gd name="connsiteX5" fmla="*/ 142838 w 156169"/>
                <a:gd name="connsiteY5" fmla="*/ 110435 h 187548"/>
                <a:gd name="connsiteX6" fmla="*/ 142838 w 156169"/>
                <a:gd name="connsiteY6" fmla="*/ 95202 h 187548"/>
                <a:gd name="connsiteX7" fmla="*/ 139029 w 156169"/>
                <a:gd name="connsiteY7" fmla="*/ 91394 h 187548"/>
                <a:gd name="connsiteX8" fmla="*/ 142838 w 156169"/>
                <a:gd name="connsiteY8" fmla="*/ 83778 h 187548"/>
                <a:gd name="connsiteX9" fmla="*/ 146647 w 156169"/>
                <a:gd name="connsiteY9" fmla="*/ 79970 h 187548"/>
                <a:gd name="connsiteX10" fmla="*/ 133315 w 156169"/>
                <a:gd name="connsiteY10" fmla="*/ 76162 h 187548"/>
                <a:gd name="connsiteX11" fmla="*/ 119984 w 156169"/>
                <a:gd name="connsiteY11" fmla="*/ 79970 h 187548"/>
                <a:gd name="connsiteX12" fmla="*/ 116175 w 156169"/>
                <a:gd name="connsiteY12" fmla="*/ 76162 h 187548"/>
                <a:gd name="connsiteX13" fmla="*/ 102843 w 156169"/>
                <a:gd name="connsiteY13" fmla="*/ 72354 h 187548"/>
                <a:gd name="connsiteX14" fmla="*/ 96178 w 156169"/>
                <a:gd name="connsiteY14" fmla="*/ 60929 h 187548"/>
                <a:gd name="connsiteX15" fmla="*/ 99986 w 156169"/>
                <a:gd name="connsiteY15" fmla="*/ 57121 h 187548"/>
                <a:gd name="connsiteX16" fmla="*/ 99986 w 156169"/>
                <a:gd name="connsiteY16" fmla="*/ 45697 h 187548"/>
                <a:gd name="connsiteX17" fmla="*/ 93320 w 156169"/>
                <a:gd name="connsiteY17" fmla="*/ 41889 h 187548"/>
                <a:gd name="connsiteX18" fmla="*/ 87607 w 156169"/>
                <a:gd name="connsiteY18" fmla="*/ 41889 h 187548"/>
                <a:gd name="connsiteX19" fmla="*/ 84751 w 156169"/>
                <a:gd name="connsiteY19" fmla="*/ 45697 h 187548"/>
                <a:gd name="connsiteX20" fmla="*/ 80941 w 156169"/>
                <a:gd name="connsiteY20" fmla="*/ 45697 h 187548"/>
                <a:gd name="connsiteX21" fmla="*/ 78085 w 156169"/>
                <a:gd name="connsiteY21" fmla="*/ 41889 h 187548"/>
                <a:gd name="connsiteX22" fmla="*/ 71419 w 156169"/>
                <a:gd name="connsiteY22" fmla="*/ 19040 h 187548"/>
                <a:gd name="connsiteX23" fmla="*/ 67610 w 156169"/>
                <a:gd name="connsiteY23" fmla="*/ 19040 h 187548"/>
                <a:gd name="connsiteX24" fmla="*/ 54278 w 156169"/>
                <a:gd name="connsiteY24" fmla="*/ 7616 h 187548"/>
                <a:gd name="connsiteX25" fmla="*/ 40947 w 156169"/>
                <a:gd name="connsiteY25" fmla="*/ 0 h 187548"/>
                <a:gd name="connsiteX26" fmla="*/ 27616 w 156169"/>
                <a:gd name="connsiteY26" fmla="*/ 0 h 187548"/>
                <a:gd name="connsiteX27" fmla="*/ 17140 w 156169"/>
                <a:gd name="connsiteY27" fmla="*/ 11424 h 187548"/>
                <a:gd name="connsiteX28" fmla="*/ 3809 w 156169"/>
                <a:gd name="connsiteY28" fmla="*/ 11424 h 187548"/>
                <a:gd name="connsiteX29" fmla="*/ 0 w 156169"/>
                <a:gd name="connsiteY29" fmla="*/ 15232 h 187548"/>
                <a:gd name="connsiteX30" fmla="*/ 3809 w 156169"/>
                <a:gd name="connsiteY30" fmla="*/ 15232 h 187548"/>
                <a:gd name="connsiteX31" fmla="*/ 7618 w 156169"/>
                <a:gd name="connsiteY31" fmla="*/ 34273 h 187548"/>
                <a:gd name="connsiteX32" fmla="*/ 10475 w 156169"/>
                <a:gd name="connsiteY32" fmla="*/ 34273 h 187548"/>
                <a:gd name="connsiteX33" fmla="*/ 7618 w 156169"/>
                <a:gd name="connsiteY33" fmla="*/ 45697 h 187548"/>
                <a:gd name="connsiteX34" fmla="*/ 14284 w 156169"/>
                <a:gd name="connsiteY34" fmla="*/ 45697 h 187548"/>
                <a:gd name="connsiteX35" fmla="*/ 20950 w 156169"/>
                <a:gd name="connsiteY35" fmla="*/ 49505 h 187548"/>
                <a:gd name="connsiteX36" fmla="*/ 24759 w 156169"/>
                <a:gd name="connsiteY36" fmla="*/ 49505 h 187548"/>
                <a:gd name="connsiteX37" fmla="*/ 20950 w 156169"/>
                <a:gd name="connsiteY37" fmla="*/ 53313 h 187548"/>
                <a:gd name="connsiteX38" fmla="*/ 17140 w 156169"/>
                <a:gd name="connsiteY38" fmla="*/ 53313 h 187548"/>
                <a:gd name="connsiteX39" fmla="*/ 13332 w 156169"/>
                <a:gd name="connsiteY39" fmla="*/ 57121 h 187548"/>
                <a:gd name="connsiteX40" fmla="*/ 9523 w 156169"/>
                <a:gd name="connsiteY40" fmla="*/ 57121 h 187548"/>
                <a:gd name="connsiteX41" fmla="*/ 9523 w 156169"/>
                <a:gd name="connsiteY41" fmla="*/ 64737 h 187548"/>
                <a:gd name="connsiteX42" fmla="*/ 6666 w 156169"/>
                <a:gd name="connsiteY42" fmla="*/ 64737 h 187548"/>
                <a:gd name="connsiteX43" fmla="*/ 6666 w 156169"/>
                <a:gd name="connsiteY43" fmla="*/ 68546 h 187548"/>
                <a:gd name="connsiteX44" fmla="*/ 9523 w 156169"/>
                <a:gd name="connsiteY44" fmla="*/ 68546 h 187548"/>
                <a:gd name="connsiteX45" fmla="*/ 16188 w 156169"/>
                <a:gd name="connsiteY45" fmla="*/ 64737 h 187548"/>
                <a:gd name="connsiteX46" fmla="*/ 22854 w 156169"/>
                <a:gd name="connsiteY46" fmla="*/ 64737 h 187548"/>
                <a:gd name="connsiteX47" fmla="*/ 22854 w 156169"/>
                <a:gd name="connsiteY47" fmla="*/ 72354 h 187548"/>
                <a:gd name="connsiteX48" fmla="*/ 12379 w 156169"/>
                <a:gd name="connsiteY48" fmla="*/ 83778 h 187548"/>
                <a:gd name="connsiteX49" fmla="*/ 12379 w 156169"/>
                <a:gd name="connsiteY49" fmla="*/ 95202 h 187548"/>
                <a:gd name="connsiteX50" fmla="*/ 25711 w 156169"/>
                <a:gd name="connsiteY50" fmla="*/ 95202 h 187548"/>
                <a:gd name="connsiteX51" fmla="*/ 29520 w 156169"/>
                <a:gd name="connsiteY51" fmla="*/ 99010 h 187548"/>
                <a:gd name="connsiteX52" fmla="*/ 32377 w 156169"/>
                <a:gd name="connsiteY52" fmla="*/ 106626 h 187548"/>
                <a:gd name="connsiteX53" fmla="*/ 20950 w 156169"/>
                <a:gd name="connsiteY53" fmla="*/ 110435 h 187548"/>
                <a:gd name="connsiteX54" fmla="*/ 27616 w 156169"/>
                <a:gd name="connsiteY54" fmla="*/ 118051 h 187548"/>
                <a:gd name="connsiteX55" fmla="*/ 31424 w 156169"/>
                <a:gd name="connsiteY55" fmla="*/ 125667 h 187548"/>
                <a:gd name="connsiteX56" fmla="*/ 31424 w 156169"/>
                <a:gd name="connsiteY56" fmla="*/ 129475 h 187548"/>
                <a:gd name="connsiteX57" fmla="*/ 27616 w 156169"/>
                <a:gd name="connsiteY57" fmla="*/ 129475 h 187548"/>
                <a:gd name="connsiteX58" fmla="*/ 27616 w 156169"/>
                <a:gd name="connsiteY58" fmla="*/ 133283 h 187548"/>
                <a:gd name="connsiteX59" fmla="*/ 37138 w 156169"/>
                <a:gd name="connsiteY59" fmla="*/ 140899 h 187548"/>
                <a:gd name="connsiteX60" fmla="*/ 43804 w 156169"/>
                <a:gd name="connsiteY60" fmla="*/ 148515 h 187548"/>
                <a:gd name="connsiteX61" fmla="*/ 49517 w 156169"/>
                <a:gd name="connsiteY61" fmla="*/ 157083 h 187548"/>
                <a:gd name="connsiteX62" fmla="*/ 52374 w 156169"/>
                <a:gd name="connsiteY62" fmla="*/ 158036 h 187548"/>
                <a:gd name="connsiteX63" fmla="*/ 52374 w 156169"/>
                <a:gd name="connsiteY63" fmla="*/ 158036 h 187548"/>
                <a:gd name="connsiteX64" fmla="*/ 54278 w 156169"/>
                <a:gd name="connsiteY64" fmla="*/ 156132 h 187548"/>
                <a:gd name="connsiteX65" fmla="*/ 54278 w 156169"/>
                <a:gd name="connsiteY65" fmla="*/ 158988 h 187548"/>
                <a:gd name="connsiteX66" fmla="*/ 55230 w 156169"/>
                <a:gd name="connsiteY66" fmla="*/ 159940 h 187548"/>
                <a:gd name="connsiteX67" fmla="*/ 56183 w 156169"/>
                <a:gd name="connsiteY67" fmla="*/ 158036 h 187548"/>
                <a:gd name="connsiteX68" fmla="*/ 61896 w 156169"/>
                <a:gd name="connsiteY68" fmla="*/ 158988 h 187548"/>
                <a:gd name="connsiteX69" fmla="*/ 65706 w 156169"/>
                <a:gd name="connsiteY69" fmla="*/ 158988 h 187548"/>
                <a:gd name="connsiteX70" fmla="*/ 71419 w 156169"/>
                <a:gd name="connsiteY70" fmla="*/ 158988 h 187548"/>
                <a:gd name="connsiteX71" fmla="*/ 74275 w 156169"/>
                <a:gd name="connsiteY71" fmla="*/ 158036 h 187548"/>
                <a:gd name="connsiteX72" fmla="*/ 74275 w 156169"/>
                <a:gd name="connsiteY72" fmla="*/ 156132 h 187548"/>
                <a:gd name="connsiteX73" fmla="*/ 73323 w 156169"/>
                <a:gd name="connsiteY73" fmla="*/ 154228 h 187548"/>
                <a:gd name="connsiteX74" fmla="*/ 76180 w 156169"/>
                <a:gd name="connsiteY74" fmla="*/ 152323 h 187548"/>
                <a:gd name="connsiteX75" fmla="*/ 79037 w 156169"/>
                <a:gd name="connsiteY75" fmla="*/ 149467 h 187548"/>
                <a:gd name="connsiteX76" fmla="*/ 79989 w 156169"/>
                <a:gd name="connsiteY76" fmla="*/ 149467 h 187548"/>
                <a:gd name="connsiteX77" fmla="*/ 79989 w 156169"/>
                <a:gd name="connsiteY77" fmla="*/ 151371 h 187548"/>
                <a:gd name="connsiteX78" fmla="*/ 80941 w 156169"/>
                <a:gd name="connsiteY78" fmla="*/ 150419 h 187548"/>
                <a:gd name="connsiteX79" fmla="*/ 81894 w 156169"/>
                <a:gd name="connsiteY79" fmla="*/ 150419 h 187548"/>
                <a:gd name="connsiteX80" fmla="*/ 80941 w 156169"/>
                <a:gd name="connsiteY80" fmla="*/ 149467 h 187548"/>
                <a:gd name="connsiteX81" fmla="*/ 81894 w 156169"/>
                <a:gd name="connsiteY81" fmla="*/ 148515 h 187548"/>
                <a:gd name="connsiteX82" fmla="*/ 81894 w 156169"/>
                <a:gd name="connsiteY82" fmla="*/ 146611 h 187548"/>
                <a:gd name="connsiteX83" fmla="*/ 80941 w 156169"/>
                <a:gd name="connsiteY83" fmla="*/ 145659 h 187548"/>
                <a:gd name="connsiteX84" fmla="*/ 80941 w 156169"/>
                <a:gd name="connsiteY84" fmla="*/ 144707 h 187548"/>
                <a:gd name="connsiteX85" fmla="*/ 81894 w 156169"/>
                <a:gd name="connsiteY85" fmla="*/ 143755 h 187548"/>
                <a:gd name="connsiteX86" fmla="*/ 81894 w 156169"/>
                <a:gd name="connsiteY86" fmla="*/ 142803 h 187548"/>
                <a:gd name="connsiteX87" fmla="*/ 79037 w 156169"/>
                <a:gd name="connsiteY87" fmla="*/ 141851 h 187548"/>
                <a:gd name="connsiteX88" fmla="*/ 78085 w 156169"/>
                <a:gd name="connsiteY88" fmla="*/ 139947 h 187548"/>
                <a:gd name="connsiteX89" fmla="*/ 79037 w 156169"/>
                <a:gd name="connsiteY89" fmla="*/ 138995 h 187548"/>
                <a:gd name="connsiteX90" fmla="*/ 79989 w 156169"/>
                <a:gd name="connsiteY90" fmla="*/ 139947 h 187548"/>
                <a:gd name="connsiteX91" fmla="*/ 80941 w 156169"/>
                <a:gd name="connsiteY91" fmla="*/ 138995 h 187548"/>
                <a:gd name="connsiteX92" fmla="*/ 82846 w 156169"/>
                <a:gd name="connsiteY92" fmla="*/ 138995 h 187548"/>
                <a:gd name="connsiteX93" fmla="*/ 83798 w 156169"/>
                <a:gd name="connsiteY93" fmla="*/ 138043 h 187548"/>
                <a:gd name="connsiteX94" fmla="*/ 86655 w 156169"/>
                <a:gd name="connsiteY94" fmla="*/ 136139 h 187548"/>
                <a:gd name="connsiteX95" fmla="*/ 87607 w 156169"/>
                <a:gd name="connsiteY95" fmla="*/ 135187 h 187548"/>
                <a:gd name="connsiteX96" fmla="*/ 87607 w 156169"/>
                <a:gd name="connsiteY96" fmla="*/ 134235 h 187548"/>
                <a:gd name="connsiteX97" fmla="*/ 89512 w 156169"/>
                <a:gd name="connsiteY97" fmla="*/ 133283 h 187548"/>
                <a:gd name="connsiteX98" fmla="*/ 91416 w 156169"/>
                <a:gd name="connsiteY98" fmla="*/ 135187 h 187548"/>
                <a:gd name="connsiteX99" fmla="*/ 92368 w 156169"/>
                <a:gd name="connsiteY99" fmla="*/ 138043 h 187548"/>
                <a:gd name="connsiteX100" fmla="*/ 92368 w 156169"/>
                <a:gd name="connsiteY100" fmla="*/ 139947 h 187548"/>
                <a:gd name="connsiteX101" fmla="*/ 92368 w 156169"/>
                <a:gd name="connsiteY101" fmla="*/ 140899 h 187548"/>
                <a:gd name="connsiteX102" fmla="*/ 90464 w 156169"/>
                <a:gd name="connsiteY102" fmla="*/ 141851 h 187548"/>
                <a:gd name="connsiteX103" fmla="*/ 90464 w 156169"/>
                <a:gd name="connsiteY103" fmla="*/ 142803 h 187548"/>
                <a:gd name="connsiteX104" fmla="*/ 92368 w 156169"/>
                <a:gd name="connsiteY104" fmla="*/ 142803 h 187548"/>
                <a:gd name="connsiteX105" fmla="*/ 93320 w 156169"/>
                <a:gd name="connsiteY105" fmla="*/ 143755 h 187548"/>
                <a:gd name="connsiteX106" fmla="*/ 95225 w 156169"/>
                <a:gd name="connsiteY106" fmla="*/ 142803 h 187548"/>
                <a:gd name="connsiteX107" fmla="*/ 97130 w 156169"/>
                <a:gd name="connsiteY107" fmla="*/ 143755 h 187548"/>
                <a:gd name="connsiteX108" fmla="*/ 99034 w 156169"/>
                <a:gd name="connsiteY108" fmla="*/ 142803 h 187548"/>
                <a:gd name="connsiteX109" fmla="*/ 99986 w 156169"/>
                <a:gd name="connsiteY109" fmla="*/ 143755 h 187548"/>
                <a:gd name="connsiteX110" fmla="*/ 99034 w 156169"/>
                <a:gd name="connsiteY110" fmla="*/ 144707 h 187548"/>
                <a:gd name="connsiteX111" fmla="*/ 100939 w 156169"/>
                <a:gd name="connsiteY111" fmla="*/ 144707 h 187548"/>
                <a:gd name="connsiteX112" fmla="*/ 101891 w 156169"/>
                <a:gd name="connsiteY112" fmla="*/ 144707 h 187548"/>
                <a:gd name="connsiteX113" fmla="*/ 100939 w 156169"/>
                <a:gd name="connsiteY113" fmla="*/ 150419 h 187548"/>
                <a:gd name="connsiteX114" fmla="*/ 100939 w 156169"/>
                <a:gd name="connsiteY114" fmla="*/ 153275 h 187548"/>
                <a:gd name="connsiteX115" fmla="*/ 101891 w 156169"/>
                <a:gd name="connsiteY115" fmla="*/ 153275 h 187548"/>
                <a:gd name="connsiteX116" fmla="*/ 102843 w 156169"/>
                <a:gd name="connsiteY116" fmla="*/ 152323 h 187548"/>
                <a:gd name="connsiteX117" fmla="*/ 102843 w 156169"/>
                <a:gd name="connsiteY117" fmla="*/ 151371 h 187548"/>
                <a:gd name="connsiteX118" fmla="*/ 103796 w 156169"/>
                <a:gd name="connsiteY118" fmla="*/ 151371 h 187548"/>
                <a:gd name="connsiteX119" fmla="*/ 104748 w 156169"/>
                <a:gd name="connsiteY119" fmla="*/ 152323 h 187548"/>
                <a:gd name="connsiteX120" fmla="*/ 104748 w 156169"/>
                <a:gd name="connsiteY120" fmla="*/ 156132 h 187548"/>
                <a:gd name="connsiteX121" fmla="*/ 104748 w 156169"/>
                <a:gd name="connsiteY121" fmla="*/ 158036 h 187548"/>
                <a:gd name="connsiteX122" fmla="*/ 105700 w 156169"/>
                <a:gd name="connsiteY122" fmla="*/ 158988 h 187548"/>
                <a:gd name="connsiteX123" fmla="*/ 107604 w 156169"/>
                <a:gd name="connsiteY123" fmla="*/ 158988 h 187548"/>
                <a:gd name="connsiteX124" fmla="*/ 108557 w 156169"/>
                <a:gd name="connsiteY124" fmla="*/ 159940 h 187548"/>
                <a:gd name="connsiteX125" fmla="*/ 110461 w 156169"/>
                <a:gd name="connsiteY125" fmla="*/ 160892 h 187548"/>
                <a:gd name="connsiteX126" fmla="*/ 111413 w 156169"/>
                <a:gd name="connsiteY126" fmla="*/ 160892 h 187548"/>
                <a:gd name="connsiteX127" fmla="*/ 111413 w 156169"/>
                <a:gd name="connsiteY127" fmla="*/ 164700 h 187548"/>
                <a:gd name="connsiteX128" fmla="*/ 111413 w 156169"/>
                <a:gd name="connsiteY128" fmla="*/ 166604 h 187548"/>
                <a:gd name="connsiteX129" fmla="*/ 110461 w 156169"/>
                <a:gd name="connsiteY129" fmla="*/ 166604 h 187548"/>
                <a:gd name="connsiteX130" fmla="*/ 111413 w 156169"/>
                <a:gd name="connsiteY130" fmla="*/ 168508 h 187548"/>
                <a:gd name="connsiteX131" fmla="*/ 110461 w 156169"/>
                <a:gd name="connsiteY131" fmla="*/ 169460 h 187548"/>
                <a:gd name="connsiteX132" fmla="*/ 111413 w 156169"/>
                <a:gd name="connsiteY132" fmla="*/ 169460 h 187548"/>
                <a:gd name="connsiteX133" fmla="*/ 112366 w 156169"/>
                <a:gd name="connsiteY133" fmla="*/ 169460 h 187548"/>
                <a:gd name="connsiteX134" fmla="*/ 114270 w 156169"/>
                <a:gd name="connsiteY134" fmla="*/ 170412 h 187548"/>
                <a:gd name="connsiteX135" fmla="*/ 115223 w 156169"/>
                <a:gd name="connsiteY135" fmla="*/ 169460 h 187548"/>
                <a:gd name="connsiteX136" fmla="*/ 117127 w 156169"/>
                <a:gd name="connsiteY136" fmla="*/ 170412 h 187548"/>
                <a:gd name="connsiteX137" fmla="*/ 119031 w 156169"/>
                <a:gd name="connsiteY137" fmla="*/ 170412 h 187548"/>
                <a:gd name="connsiteX138" fmla="*/ 120936 w 156169"/>
                <a:gd name="connsiteY138" fmla="*/ 171364 h 187548"/>
                <a:gd name="connsiteX139" fmla="*/ 121888 w 156169"/>
                <a:gd name="connsiteY139" fmla="*/ 172316 h 187548"/>
                <a:gd name="connsiteX140" fmla="*/ 122841 w 156169"/>
                <a:gd name="connsiteY140" fmla="*/ 173268 h 187548"/>
                <a:gd name="connsiteX141" fmla="*/ 123793 w 156169"/>
                <a:gd name="connsiteY141" fmla="*/ 174220 h 187548"/>
                <a:gd name="connsiteX142" fmla="*/ 125697 w 156169"/>
                <a:gd name="connsiteY142" fmla="*/ 173268 h 187548"/>
                <a:gd name="connsiteX143" fmla="*/ 126649 w 156169"/>
                <a:gd name="connsiteY143" fmla="*/ 172316 h 187548"/>
                <a:gd name="connsiteX144" fmla="*/ 127602 w 156169"/>
                <a:gd name="connsiteY144" fmla="*/ 173268 h 187548"/>
                <a:gd name="connsiteX145" fmla="*/ 127602 w 156169"/>
                <a:gd name="connsiteY145" fmla="*/ 175172 h 187548"/>
                <a:gd name="connsiteX146" fmla="*/ 126649 w 156169"/>
                <a:gd name="connsiteY146" fmla="*/ 176124 h 187548"/>
                <a:gd name="connsiteX147" fmla="*/ 126649 w 156169"/>
                <a:gd name="connsiteY147" fmla="*/ 177076 h 187548"/>
                <a:gd name="connsiteX148" fmla="*/ 125697 w 156169"/>
                <a:gd name="connsiteY148" fmla="*/ 178028 h 187548"/>
                <a:gd name="connsiteX149" fmla="*/ 125697 w 156169"/>
                <a:gd name="connsiteY149" fmla="*/ 178980 h 187548"/>
                <a:gd name="connsiteX150" fmla="*/ 123793 w 156169"/>
                <a:gd name="connsiteY150" fmla="*/ 179932 h 187548"/>
                <a:gd name="connsiteX151" fmla="*/ 122841 w 156169"/>
                <a:gd name="connsiteY151" fmla="*/ 182788 h 187548"/>
                <a:gd name="connsiteX152" fmla="*/ 120936 w 156169"/>
                <a:gd name="connsiteY152" fmla="*/ 183740 h 187548"/>
                <a:gd name="connsiteX153" fmla="*/ 119984 w 156169"/>
                <a:gd name="connsiteY153" fmla="*/ 184692 h 187548"/>
                <a:gd name="connsiteX154" fmla="*/ 119984 w 156169"/>
                <a:gd name="connsiteY154" fmla="*/ 187548 h 187548"/>
                <a:gd name="connsiteX155" fmla="*/ 137124 w 156169"/>
                <a:gd name="connsiteY155" fmla="*/ 184692 h 187548"/>
                <a:gd name="connsiteX156" fmla="*/ 143790 w 156169"/>
                <a:gd name="connsiteY156" fmla="*/ 184692 h 187548"/>
                <a:gd name="connsiteX157" fmla="*/ 143790 w 156169"/>
                <a:gd name="connsiteY157" fmla="*/ 169460 h 187548"/>
                <a:gd name="connsiteX158" fmla="*/ 139981 w 156169"/>
                <a:gd name="connsiteY158" fmla="*/ 165652 h 187548"/>
                <a:gd name="connsiteX159" fmla="*/ 139981 w 156169"/>
                <a:gd name="connsiteY159" fmla="*/ 167556 h 187548"/>
                <a:gd name="connsiteX160" fmla="*/ 153313 w 156169"/>
                <a:gd name="connsiteY160" fmla="*/ 167556 h 187548"/>
                <a:gd name="connsiteX161" fmla="*/ 156169 w 156169"/>
                <a:gd name="connsiteY161" fmla="*/ 163748 h 187548"/>
                <a:gd name="connsiteX162" fmla="*/ 156169 w 156169"/>
                <a:gd name="connsiteY162" fmla="*/ 148515 h 187548"/>
                <a:gd name="connsiteX163" fmla="*/ 152360 w 156169"/>
                <a:gd name="connsiteY163" fmla="*/ 144707 h 18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56169" h="187548">
                  <a:moveTo>
                    <a:pt x="152360" y="144707"/>
                  </a:moveTo>
                  <a:lnTo>
                    <a:pt x="141886" y="140899"/>
                  </a:lnTo>
                  <a:lnTo>
                    <a:pt x="145694" y="133283"/>
                  </a:lnTo>
                  <a:lnTo>
                    <a:pt x="136172" y="129475"/>
                  </a:lnTo>
                  <a:lnTo>
                    <a:pt x="136172" y="118051"/>
                  </a:lnTo>
                  <a:lnTo>
                    <a:pt x="142838" y="110435"/>
                  </a:lnTo>
                  <a:lnTo>
                    <a:pt x="142838" y="95202"/>
                  </a:lnTo>
                  <a:lnTo>
                    <a:pt x="139029" y="91394"/>
                  </a:lnTo>
                  <a:lnTo>
                    <a:pt x="142838" y="83778"/>
                  </a:lnTo>
                  <a:lnTo>
                    <a:pt x="146647" y="79970"/>
                  </a:lnTo>
                  <a:lnTo>
                    <a:pt x="133315" y="76162"/>
                  </a:lnTo>
                  <a:lnTo>
                    <a:pt x="119984" y="79970"/>
                  </a:lnTo>
                  <a:lnTo>
                    <a:pt x="116175" y="76162"/>
                  </a:lnTo>
                  <a:lnTo>
                    <a:pt x="102843" y="72354"/>
                  </a:lnTo>
                  <a:lnTo>
                    <a:pt x="96178" y="60929"/>
                  </a:lnTo>
                  <a:lnTo>
                    <a:pt x="99986" y="57121"/>
                  </a:lnTo>
                  <a:lnTo>
                    <a:pt x="99986" y="45697"/>
                  </a:lnTo>
                  <a:lnTo>
                    <a:pt x="93320" y="41889"/>
                  </a:lnTo>
                  <a:lnTo>
                    <a:pt x="87607" y="41889"/>
                  </a:lnTo>
                  <a:lnTo>
                    <a:pt x="84751" y="45697"/>
                  </a:lnTo>
                  <a:lnTo>
                    <a:pt x="80941" y="45697"/>
                  </a:lnTo>
                  <a:lnTo>
                    <a:pt x="78085" y="41889"/>
                  </a:lnTo>
                  <a:lnTo>
                    <a:pt x="71419" y="19040"/>
                  </a:lnTo>
                  <a:lnTo>
                    <a:pt x="67610" y="19040"/>
                  </a:lnTo>
                  <a:lnTo>
                    <a:pt x="54278" y="7616"/>
                  </a:lnTo>
                  <a:lnTo>
                    <a:pt x="40947" y="0"/>
                  </a:lnTo>
                  <a:lnTo>
                    <a:pt x="27616" y="0"/>
                  </a:lnTo>
                  <a:lnTo>
                    <a:pt x="17140" y="11424"/>
                  </a:lnTo>
                  <a:lnTo>
                    <a:pt x="3809" y="11424"/>
                  </a:lnTo>
                  <a:lnTo>
                    <a:pt x="0" y="15232"/>
                  </a:lnTo>
                  <a:lnTo>
                    <a:pt x="3809" y="15232"/>
                  </a:lnTo>
                  <a:lnTo>
                    <a:pt x="7618" y="34273"/>
                  </a:lnTo>
                  <a:lnTo>
                    <a:pt x="10475" y="34273"/>
                  </a:lnTo>
                  <a:lnTo>
                    <a:pt x="7618" y="45697"/>
                  </a:lnTo>
                  <a:lnTo>
                    <a:pt x="14284" y="45697"/>
                  </a:lnTo>
                  <a:lnTo>
                    <a:pt x="20950" y="49505"/>
                  </a:lnTo>
                  <a:lnTo>
                    <a:pt x="24759" y="49505"/>
                  </a:lnTo>
                  <a:lnTo>
                    <a:pt x="20950" y="53313"/>
                  </a:lnTo>
                  <a:lnTo>
                    <a:pt x="17140" y="53313"/>
                  </a:lnTo>
                  <a:lnTo>
                    <a:pt x="13332" y="57121"/>
                  </a:lnTo>
                  <a:lnTo>
                    <a:pt x="9523" y="57121"/>
                  </a:lnTo>
                  <a:lnTo>
                    <a:pt x="9523" y="64737"/>
                  </a:lnTo>
                  <a:lnTo>
                    <a:pt x="6666" y="64737"/>
                  </a:lnTo>
                  <a:lnTo>
                    <a:pt x="6666" y="68546"/>
                  </a:lnTo>
                  <a:lnTo>
                    <a:pt x="9523" y="68546"/>
                  </a:lnTo>
                  <a:lnTo>
                    <a:pt x="16188" y="64737"/>
                  </a:lnTo>
                  <a:lnTo>
                    <a:pt x="22854" y="64737"/>
                  </a:lnTo>
                  <a:lnTo>
                    <a:pt x="22854" y="72354"/>
                  </a:lnTo>
                  <a:lnTo>
                    <a:pt x="12379" y="83778"/>
                  </a:lnTo>
                  <a:lnTo>
                    <a:pt x="12379" y="95202"/>
                  </a:lnTo>
                  <a:lnTo>
                    <a:pt x="25711" y="95202"/>
                  </a:lnTo>
                  <a:lnTo>
                    <a:pt x="29520" y="99010"/>
                  </a:lnTo>
                  <a:lnTo>
                    <a:pt x="32377" y="106626"/>
                  </a:lnTo>
                  <a:lnTo>
                    <a:pt x="20950" y="110435"/>
                  </a:lnTo>
                  <a:lnTo>
                    <a:pt x="27616" y="118051"/>
                  </a:lnTo>
                  <a:lnTo>
                    <a:pt x="31424" y="125667"/>
                  </a:lnTo>
                  <a:lnTo>
                    <a:pt x="31424" y="129475"/>
                  </a:lnTo>
                  <a:lnTo>
                    <a:pt x="27616" y="129475"/>
                  </a:lnTo>
                  <a:lnTo>
                    <a:pt x="27616" y="133283"/>
                  </a:lnTo>
                  <a:lnTo>
                    <a:pt x="37138" y="140899"/>
                  </a:lnTo>
                  <a:lnTo>
                    <a:pt x="43804" y="148515"/>
                  </a:lnTo>
                  <a:lnTo>
                    <a:pt x="49517" y="157083"/>
                  </a:lnTo>
                  <a:cubicBezTo>
                    <a:pt x="50469" y="157083"/>
                    <a:pt x="51422" y="157083"/>
                    <a:pt x="52374" y="158036"/>
                  </a:cubicBezTo>
                  <a:lnTo>
                    <a:pt x="52374" y="158036"/>
                  </a:lnTo>
                  <a:lnTo>
                    <a:pt x="54278" y="156132"/>
                  </a:lnTo>
                  <a:lnTo>
                    <a:pt x="54278" y="158988"/>
                  </a:lnTo>
                  <a:cubicBezTo>
                    <a:pt x="54278" y="158988"/>
                    <a:pt x="55230" y="158988"/>
                    <a:pt x="55230" y="159940"/>
                  </a:cubicBezTo>
                  <a:lnTo>
                    <a:pt x="56183" y="158036"/>
                  </a:lnTo>
                  <a:lnTo>
                    <a:pt x="61896" y="158988"/>
                  </a:lnTo>
                  <a:lnTo>
                    <a:pt x="65706" y="158988"/>
                  </a:lnTo>
                  <a:lnTo>
                    <a:pt x="71419" y="158988"/>
                  </a:lnTo>
                  <a:lnTo>
                    <a:pt x="74275" y="158036"/>
                  </a:lnTo>
                  <a:lnTo>
                    <a:pt x="74275" y="156132"/>
                  </a:lnTo>
                  <a:lnTo>
                    <a:pt x="73323" y="154228"/>
                  </a:lnTo>
                  <a:lnTo>
                    <a:pt x="76180" y="152323"/>
                  </a:lnTo>
                  <a:lnTo>
                    <a:pt x="79037" y="149467"/>
                  </a:lnTo>
                  <a:lnTo>
                    <a:pt x="79989" y="149467"/>
                  </a:lnTo>
                  <a:lnTo>
                    <a:pt x="79989" y="151371"/>
                  </a:lnTo>
                  <a:lnTo>
                    <a:pt x="80941" y="150419"/>
                  </a:lnTo>
                  <a:lnTo>
                    <a:pt x="81894" y="150419"/>
                  </a:lnTo>
                  <a:lnTo>
                    <a:pt x="80941" y="149467"/>
                  </a:lnTo>
                  <a:lnTo>
                    <a:pt x="81894" y="148515"/>
                  </a:lnTo>
                  <a:lnTo>
                    <a:pt x="81894" y="146611"/>
                  </a:lnTo>
                  <a:lnTo>
                    <a:pt x="80941" y="145659"/>
                  </a:lnTo>
                  <a:lnTo>
                    <a:pt x="80941" y="144707"/>
                  </a:lnTo>
                  <a:lnTo>
                    <a:pt x="81894" y="143755"/>
                  </a:lnTo>
                  <a:lnTo>
                    <a:pt x="81894" y="142803"/>
                  </a:lnTo>
                  <a:lnTo>
                    <a:pt x="79037" y="141851"/>
                  </a:lnTo>
                  <a:lnTo>
                    <a:pt x="78085" y="139947"/>
                  </a:lnTo>
                  <a:lnTo>
                    <a:pt x="79037" y="138995"/>
                  </a:lnTo>
                  <a:lnTo>
                    <a:pt x="79989" y="139947"/>
                  </a:lnTo>
                  <a:lnTo>
                    <a:pt x="80941" y="138995"/>
                  </a:lnTo>
                  <a:lnTo>
                    <a:pt x="82846" y="138995"/>
                  </a:lnTo>
                  <a:lnTo>
                    <a:pt x="83798" y="138043"/>
                  </a:lnTo>
                  <a:lnTo>
                    <a:pt x="86655" y="136139"/>
                  </a:lnTo>
                  <a:lnTo>
                    <a:pt x="87607" y="135187"/>
                  </a:lnTo>
                  <a:lnTo>
                    <a:pt x="87607" y="134235"/>
                  </a:lnTo>
                  <a:lnTo>
                    <a:pt x="89512" y="133283"/>
                  </a:lnTo>
                  <a:lnTo>
                    <a:pt x="91416" y="135187"/>
                  </a:lnTo>
                  <a:lnTo>
                    <a:pt x="92368" y="138043"/>
                  </a:lnTo>
                  <a:lnTo>
                    <a:pt x="92368" y="139947"/>
                  </a:lnTo>
                  <a:lnTo>
                    <a:pt x="92368" y="140899"/>
                  </a:lnTo>
                  <a:lnTo>
                    <a:pt x="90464" y="141851"/>
                  </a:lnTo>
                  <a:lnTo>
                    <a:pt x="90464" y="142803"/>
                  </a:lnTo>
                  <a:lnTo>
                    <a:pt x="92368" y="142803"/>
                  </a:lnTo>
                  <a:lnTo>
                    <a:pt x="93320" y="143755"/>
                  </a:lnTo>
                  <a:lnTo>
                    <a:pt x="95225" y="142803"/>
                  </a:lnTo>
                  <a:lnTo>
                    <a:pt x="97130" y="143755"/>
                  </a:lnTo>
                  <a:lnTo>
                    <a:pt x="99034" y="142803"/>
                  </a:lnTo>
                  <a:lnTo>
                    <a:pt x="99986" y="143755"/>
                  </a:lnTo>
                  <a:lnTo>
                    <a:pt x="99034" y="144707"/>
                  </a:lnTo>
                  <a:lnTo>
                    <a:pt x="100939" y="144707"/>
                  </a:lnTo>
                  <a:lnTo>
                    <a:pt x="101891" y="144707"/>
                  </a:lnTo>
                  <a:lnTo>
                    <a:pt x="100939" y="150419"/>
                  </a:lnTo>
                  <a:lnTo>
                    <a:pt x="100939" y="153275"/>
                  </a:lnTo>
                  <a:lnTo>
                    <a:pt x="101891" y="153275"/>
                  </a:lnTo>
                  <a:lnTo>
                    <a:pt x="102843" y="152323"/>
                  </a:lnTo>
                  <a:lnTo>
                    <a:pt x="102843" y="151371"/>
                  </a:lnTo>
                  <a:lnTo>
                    <a:pt x="103796" y="151371"/>
                  </a:lnTo>
                  <a:lnTo>
                    <a:pt x="104748" y="152323"/>
                  </a:lnTo>
                  <a:lnTo>
                    <a:pt x="104748" y="156132"/>
                  </a:lnTo>
                  <a:lnTo>
                    <a:pt x="104748" y="158036"/>
                  </a:lnTo>
                  <a:lnTo>
                    <a:pt x="105700" y="158988"/>
                  </a:lnTo>
                  <a:lnTo>
                    <a:pt x="107604" y="158988"/>
                  </a:lnTo>
                  <a:lnTo>
                    <a:pt x="108557" y="159940"/>
                  </a:lnTo>
                  <a:lnTo>
                    <a:pt x="110461" y="160892"/>
                  </a:lnTo>
                  <a:lnTo>
                    <a:pt x="111413" y="160892"/>
                  </a:lnTo>
                  <a:lnTo>
                    <a:pt x="111413" y="164700"/>
                  </a:lnTo>
                  <a:lnTo>
                    <a:pt x="111413" y="166604"/>
                  </a:lnTo>
                  <a:lnTo>
                    <a:pt x="110461" y="166604"/>
                  </a:lnTo>
                  <a:lnTo>
                    <a:pt x="111413" y="168508"/>
                  </a:lnTo>
                  <a:lnTo>
                    <a:pt x="110461" y="169460"/>
                  </a:lnTo>
                  <a:lnTo>
                    <a:pt x="111413" y="169460"/>
                  </a:lnTo>
                  <a:lnTo>
                    <a:pt x="112366" y="169460"/>
                  </a:lnTo>
                  <a:lnTo>
                    <a:pt x="114270" y="170412"/>
                  </a:lnTo>
                  <a:lnTo>
                    <a:pt x="115223" y="169460"/>
                  </a:lnTo>
                  <a:lnTo>
                    <a:pt x="117127" y="170412"/>
                  </a:lnTo>
                  <a:lnTo>
                    <a:pt x="119031" y="170412"/>
                  </a:lnTo>
                  <a:lnTo>
                    <a:pt x="120936" y="171364"/>
                  </a:lnTo>
                  <a:lnTo>
                    <a:pt x="121888" y="172316"/>
                  </a:lnTo>
                  <a:lnTo>
                    <a:pt x="122841" y="173268"/>
                  </a:lnTo>
                  <a:lnTo>
                    <a:pt x="123793" y="174220"/>
                  </a:lnTo>
                  <a:lnTo>
                    <a:pt x="125697" y="173268"/>
                  </a:lnTo>
                  <a:lnTo>
                    <a:pt x="126649" y="172316"/>
                  </a:lnTo>
                  <a:lnTo>
                    <a:pt x="127602" y="173268"/>
                  </a:lnTo>
                  <a:lnTo>
                    <a:pt x="127602" y="175172"/>
                  </a:lnTo>
                  <a:lnTo>
                    <a:pt x="126649" y="176124"/>
                  </a:lnTo>
                  <a:lnTo>
                    <a:pt x="126649" y="177076"/>
                  </a:lnTo>
                  <a:lnTo>
                    <a:pt x="125697" y="178028"/>
                  </a:lnTo>
                  <a:lnTo>
                    <a:pt x="125697" y="178980"/>
                  </a:lnTo>
                  <a:lnTo>
                    <a:pt x="123793" y="179932"/>
                  </a:lnTo>
                  <a:lnTo>
                    <a:pt x="122841" y="182788"/>
                  </a:lnTo>
                  <a:lnTo>
                    <a:pt x="120936" y="183740"/>
                  </a:lnTo>
                  <a:lnTo>
                    <a:pt x="119984" y="184692"/>
                  </a:lnTo>
                  <a:lnTo>
                    <a:pt x="119984" y="187548"/>
                  </a:lnTo>
                  <a:lnTo>
                    <a:pt x="137124" y="184692"/>
                  </a:lnTo>
                  <a:lnTo>
                    <a:pt x="143790" y="184692"/>
                  </a:lnTo>
                  <a:lnTo>
                    <a:pt x="143790" y="169460"/>
                  </a:lnTo>
                  <a:lnTo>
                    <a:pt x="139981" y="165652"/>
                  </a:lnTo>
                  <a:lnTo>
                    <a:pt x="139981" y="167556"/>
                  </a:lnTo>
                  <a:lnTo>
                    <a:pt x="153313" y="167556"/>
                  </a:lnTo>
                  <a:lnTo>
                    <a:pt x="156169" y="163748"/>
                  </a:lnTo>
                  <a:lnTo>
                    <a:pt x="156169" y="148515"/>
                  </a:lnTo>
                  <a:lnTo>
                    <a:pt x="152360" y="144707"/>
                  </a:lnTo>
                  <a:close/>
                </a:path>
              </a:pathLst>
            </a:custGeom>
            <a:noFill/>
            <a:ln w="2379" cap="flat">
              <a:solidFill>
                <a:srgbClr val="FFFFFF"/>
              </a:solidFill>
              <a:prstDash val="solid"/>
              <a:round/>
            </a:ln>
          </p:spPr>
          <p:txBody>
            <a:bodyPr rtlCol="0" anchor="ctr"/>
            <a:lstStyle/>
            <a:p>
              <a:endParaRPr lang="en-US" noProof="0" dirty="0"/>
            </a:p>
          </p:txBody>
        </p:sp>
        <p:sp>
          <p:nvSpPr>
            <p:cNvPr id="6559" name="Serbest Form 6558">
              <a:extLst>
                <a:ext uri="{FF2B5EF4-FFF2-40B4-BE49-F238E27FC236}">
                  <a16:creationId xmlns:a16="http://schemas.microsoft.com/office/drawing/2014/main" id="{21B42B7A-0572-524E-9044-4AA976D67DC2}"/>
                </a:ext>
              </a:extLst>
            </p:cNvPr>
            <p:cNvSpPr/>
            <p:nvPr/>
          </p:nvSpPr>
          <p:spPr>
            <a:xfrm>
              <a:off x="6366439" y="1920998"/>
              <a:ext cx="58087" cy="79017"/>
            </a:xfrm>
            <a:custGeom>
              <a:avLst/>
              <a:gdLst>
                <a:gd name="connsiteX0" fmla="*/ 58087 w 58087"/>
                <a:gd name="connsiteY0" fmla="*/ 36177 h 79017"/>
                <a:gd name="connsiteX1" fmla="*/ 57135 w 58087"/>
                <a:gd name="connsiteY1" fmla="*/ 35225 h 79017"/>
                <a:gd name="connsiteX2" fmla="*/ 56182 w 58087"/>
                <a:gd name="connsiteY2" fmla="*/ 36177 h 79017"/>
                <a:gd name="connsiteX3" fmla="*/ 55230 w 58087"/>
                <a:gd name="connsiteY3" fmla="*/ 37129 h 79017"/>
                <a:gd name="connsiteX4" fmla="*/ 54278 w 58087"/>
                <a:gd name="connsiteY4" fmla="*/ 36177 h 79017"/>
                <a:gd name="connsiteX5" fmla="*/ 54278 w 58087"/>
                <a:gd name="connsiteY5" fmla="*/ 35225 h 79017"/>
                <a:gd name="connsiteX6" fmla="*/ 53326 w 58087"/>
                <a:gd name="connsiteY6" fmla="*/ 34273 h 79017"/>
                <a:gd name="connsiteX7" fmla="*/ 52374 w 58087"/>
                <a:gd name="connsiteY7" fmla="*/ 33321 h 79017"/>
                <a:gd name="connsiteX8" fmla="*/ 51421 w 58087"/>
                <a:gd name="connsiteY8" fmla="*/ 33321 h 79017"/>
                <a:gd name="connsiteX9" fmla="*/ 50469 w 58087"/>
                <a:gd name="connsiteY9" fmla="*/ 32369 h 79017"/>
                <a:gd name="connsiteX10" fmla="*/ 50469 w 58087"/>
                <a:gd name="connsiteY10" fmla="*/ 33321 h 79017"/>
                <a:gd name="connsiteX11" fmla="*/ 49517 w 58087"/>
                <a:gd name="connsiteY11" fmla="*/ 32369 h 79017"/>
                <a:gd name="connsiteX12" fmla="*/ 48565 w 58087"/>
                <a:gd name="connsiteY12" fmla="*/ 32369 h 79017"/>
                <a:gd name="connsiteX13" fmla="*/ 48565 w 58087"/>
                <a:gd name="connsiteY13" fmla="*/ 32369 h 79017"/>
                <a:gd name="connsiteX14" fmla="*/ 48565 w 58087"/>
                <a:gd name="connsiteY14" fmla="*/ 31417 h 79017"/>
                <a:gd name="connsiteX15" fmla="*/ 48565 w 58087"/>
                <a:gd name="connsiteY15" fmla="*/ 29513 h 79017"/>
                <a:gd name="connsiteX16" fmla="*/ 49517 w 58087"/>
                <a:gd name="connsiteY16" fmla="*/ 29513 h 79017"/>
                <a:gd name="connsiteX17" fmla="*/ 49517 w 58087"/>
                <a:gd name="connsiteY17" fmla="*/ 27609 h 79017"/>
                <a:gd name="connsiteX18" fmla="*/ 50469 w 58087"/>
                <a:gd name="connsiteY18" fmla="*/ 24752 h 79017"/>
                <a:gd name="connsiteX19" fmla="*/ 49517 w 58087"/>
                <a:gd name="connsiteY19" fmla="*/ 24752 h 79017"/>
                <a:gd name="connsiteX20" fmla="*/ 48565 w 58087"/>
                <a:gd name="connsiteY20" fmla="*/ 23801 h 79017"/>
                <a:gd name="connsiteX21" fmla="*/ 47613 w 58087"/>
                <a:gd name="connsiteY21" fmla="*/ 22848 h 79017"/>
                <a:gd name="connsiteX22" fmla="*/ 46660 w 58087"/>
                <a:gd name="connsiteY22" fmla="*/ 22848 h 79017"/>
                <a:gd name="connsiteX23" fmla="*/ 45708 w 58087"/>
                <a:gd name="connsiteY23" fmla="*/ 21896 h 79017"/>
                <a:gd name="connsiteX24" fmla="*/ 45708 w 58087"/>
                <a:gd name="connsiteY24" fmla="*/ 19992 h 79017"/>
                <a:gd name="connsiteX25" fmla="*/ 45708 w 58087"/>
                <a:gd name="connsiteY25" fmla="*/ 17136 h 79017"/>
                <a:gd name="connsiteX26" fmla="*/ 44755 w 58087"/>
                <a:gd name="connsiteY26" fmla="*/ 16184 h 79017"/>
                <a:gd name="connsiteX27" fmla="*/ 43803 w 58087"/>
                <a:gd name="connsiteY27" fmla="*/ 16184 h 79017"/>
                <a:gd name="connsiteX28" fmla="*/ 43803 w 58087"/>
                <a:gd name="connsiteY28" fmla="*/ 17136 h 79017"/>
                <a:gd name="connsiteX29" fmla="*/ 43803 w 58087"/>
                <a:gd name="connsiteY29" fmla="*/ 18088 h 79017"/>
                <a:gd name="connsiteX30" fmla="*/ 42851 w 58087"/>
                <a:gd name="connsiteY30" fmla="*/ 18088 h 79017"/>
                <a:gd name="connsiteX31" fmla="*/ 42851 w 58087"/>
                <a:gd name="connsiteY31" fmla="*/ 16184 h 79017"/>
                <a:gd name="connsiteX32" fmla="*/ 43803 w 58087"/>
                <a:gd name="connsiteY32" fmla="*/ 10472 h 79017"/>
                <a:gd name="connsiteX33" fmla="*/ 43803 w 58087"/>
                <a:gd name="connsiteY33" fmla="*/ 10472 h 79017"/>
                <a:gd name="connsiteX34" fmla="*/ 39042 w 58087"/>
                <a:gd name="connsiteY34" fmla="*/ 10472 h 79017"/>
                <a:gd name="connsiteX35" fmla="*/ 39994 w 58087"/>
                <a:gd name="connsiteY35" fmla="*/ 9520 h 79017"/>
                <a:gd name="connsiteX36" fmla="*/ 39994 w 58087"/>
                <a:gd name="connsiteY36" fmla="*/ 8568 h 79017"/>
                <a:gd name="connsiteX37" fmla="*/ 39042 w 58087"/>
                <a:gd name="connsiteY37" fmla="*/ 9520 h 79017"/>
                <a:gd name="connsiteX38" fmla="*/ 38090 w 58087"/>
                <a:gd name="connsiteY38" fmla="*/ 8568 h 79017"/>
                <a:gd name="connsiteX39" fmla="*/ 37137 w 58087"/>
                <a:gd name="connsiteY39" fmla="*/ 9520 h 79017"/>
                <a:gd name="connsiteX40" fmla="*/ 36185 w 58087"/>
                <a:gd name="connsiteY40" fmla="*/ 8568 h 79017"/>
                <a:gd name="connsiteX41" fmla="*/ 34281 w 58087"/>
                <a:gd name="connsiteY41" fmla="*/ 8568 h 79017"/>
                <a:gd name="connsiteX42" fmla="*/ 34281 w 58087"/>
                <a:gd name="connsiteY42" fmla="*/ 7616 h 79017"/>
                <a:gd name="connsiteX43" fmla="*/ 36185 w 58087"/>
                <a:gd name="connsiteY43" fmla="*/ 6664 h 79017"/>
                <a:gd name="connsiteX44" fmla="*/ 36185 w 58087"/>
                <a:gd name="connsiteY44" fmla="*/ 5712 h 79017"/>
                <a:gd name="connsiteX45" fmla="*/ 36185 w 58087"/>
                <a:gd name="connsiteY45" fmla="*/ 3808 h 79017"/>
                <a:gd name="connsiteX46" fmla="*/ 35233 w 58087"/>
                <a:gd name="connsiteY46" fmla="*/ 1904 h 79017"/>
                <a:gd name="connsiteX47" fmla="*/ 34281 w 58087"/>
                <a:gd name="connsiteY47" fmla="*/ 0 h 79017"/>
                <a:gd name="connsiteX48" fmla="*/ 32376 w 58087"/>
                <a:gd name="connsiteY48" fmla="*/ 952 h 79017"/>
                <a:gd name="connsiteX49" fmla="*/ 32376 w 58087"/>
                <a:gd name="connsiteY49" fmla="*/ 1904 h 79017"/>
                <a:gd name="connsiteX50" fmla="*/ 31424 w 58087"/>
                <a:gd name="connsiteY50" fmla="*/ 2856 h 79017"/>
                <a:gd name="connsiteX51" fmla="*/ 29520 w 58087"/>
                <a:gd name="connsiteY51" fmla="*/ 4760 h 79017"/>
                <a:gd name="connsiteX52" fmla="*/ 28568 w 58087"/>
                <a:gd name="connsiteY52" fmla="*/ 5712 h 79017"/>
                <a:gd name="connsiteX53" fmla="*/ 27615 w 58087"/>
                <a:gd name="connsiteY53" fmla="*/ 5712 h 79017"/>
                <a:gd name="connsiteX54" fmla="*/ 26663 w 58087"/>
                <a:gd name="connsiteY54" fmla="*/ 6664 h 79017"/>
                <a:gd name="connsiteX55" fmla="*/ 25710 w 58087"/>
                <a:gd name="connsiteY55" fmla="*/ 5712 h 79017"/>
                <a:gd name="connsiteX56" fmla="*/ 25710 w 58087"/>
                <a:gd name="connsiteY56" fmla="*/ 6664 h 79017"/>
                <a:gd name="connsiteX57" fmla="*/ 26663 w 58087"/>
                <a:gd name="connsiteY57" fmla="*/ 8568 h 79017"/>
                <a:gd name="connsiteX58" fmla="*/ 28568 w 58087"/>
                <a:gd name="connsiteY58" fmla="*/ 9520 h 79017"/>
                <a:gd name="connsiteX59" fmla="*/ 28568 w 58087"/>
                <a:gd name="connsiteY59" fmla="*/ 10472 h 79017"/>
                <a:gd name="connsiteX60" fmla="*/ 27615 w 58087"/>
                <a:gd name="connsiteY60" fmla="*/ 11424 h 79017"/>
                <a:gd name="connsiteX61" fmla="*/ 27615 w 58087"/>
                <a:gd name="connsiteY61" fmla="*/ 12376 h 79017"/>
                <a:gd name="connsiteX62" fmla="*/ 28568 w 58087"/>
                <a:gd name="connsiteY62" fmla="*/ 13328 h 79017"/>
                <a:gd name="connsiteX63" fmla="*/ 28568 w 58087"/>
                <a:gd name="connsiteY63" fmla="*/ 15232 h 79017"/>
                <a:gd name="connsiteX64" fmla="*/ 27615 w 58087"/>
                <a:gd name="connsiteY64" fmla="*/ 16184 h 79017"/>
                <a:gd name="connsiteX65" fmla="*/ 27615 w 58087"/>
                <a:gd name="connsiteY65" fmla="*/ 17136 h 79017"/>
                <a:gd name="connsiteX66" fmla="*/ 26663 w 58087"/>
                <a:gd name="connsiteY66" fmla="*/ 17136 h 79017"/>
                <a:gd name="connsiteX67" fmla="*/ 25710 w 58087"/>
                <a:gd name="connsiteY67" fmla="*/ 18088 h 79017"/>
                <a:gd name="connsiteX68" fmla="*/ 25710 w 58087"/>
                <a:gd name="connsiteY68" fmla="*/ 16184 h 79017"/>
                <a:gd name="connsiteX69" fmla="*/ 24758 w 58087"/>
                <a:gd name="connsiteY69" fmla="*/ 16184 h 79017"/>
                <a:gd name="connsiteX70" fmla="*/ 21902 w 58087"/>
                <a:gd name="connsiteY70" fmla="*/ 19040 h 79017"/>
                <a:gd name="connsiteX71" fmla="*/ 19997 w 58087"/>
                <a:gd name="connsiteY71" fmla="*/ 20944 h 79017"/>
                <a:gd name="connsiteX72" fmla="*/ 19997 w 58087"/>
                <a:gd name="connsiteY72" fmla="*/ 22848 h 79017"/>
                <a:gd name="connsiteX73" fmla="*/ 19997 w 58087"/>
                <a:gd name="connsiteY73" fmla="*/ 24752 h 79017"/>
                <a:gd name="connsiteX74" fmla="*/ 17140 w 58087"/>
                <a:gd name="connsiteY74" fmla="*/ 25705 h 79017"/>
                <a:gd name="connsiteX75" fmla="*/ 12379 w 58087"/>
                <a:gd name="connsiteY75" fmla="*/ 25705 h 79017"/>
                <a:gd name="connsiteX76" fmla="*/ 10475 w 58087"/>
                <a:gd name="connsiteY76" fmla="*/ 25705 h 79017"/>
                <a:gd name="connsiteX77" fmla="*/ 5713 w 58087"/>
                <a:gd name="connsiteY77" fmla="*/ 24752 h 79017"/>
                <a:gd name="connsiteX78" fmla="*/ 4761 w 58087"/>
                <a:gd name="connsiteY78" fmla="*/ 26656 h 79017"/>
                <a:gd name="connsiteX79" fmla="*/ 3809 w 58087"/>
                <a:gd name="connsiteY79" fmla="*/ 25705 h 79017"/>
                <a:gd name="connsiteX80" fmla="*/ 3809 w 58087"/>
                <a:gd name="connsiteY80" fmla="*/ 47601 h 79017"/>
                <a:gd name="connsiteX81" fmla="*/ 5713 w 58087"/>
                <a:gd name="connsiteY81" fmla="*/ 51409 h 79017"/>
                <a:gd name="connsiteX82" fmla="*/ 5713 w 58087"/>
                <a:gd name="connsiteY82" fmla="*/ 51409 h 79017"/>
                <a:gd name="connsiteX83" fmla="*/ 5713 w 58087"/>
                <a:gd name="connsiteY83" fmla="*/ 51409 h 79017"/>
                <a:gd name="connsiteX84" fmla="*/ 8570 w 58087"/>
                <a:gd name="connsiteY84" fmla="*/ 57121 h 79017"/>
                <a:gd name="connsiteX85" fmla="*/ 13331 w 58087"/>
                <a:gd name="connsiteY85" fmla="*/ 57121 h 79017"/>
                <a:gd name="connsiteX86" fmla="*/ 13331 w 58087"/>
                <a:gd name="connsiteY86" fmla="*/ 58073 h 79017"/>
                <a:gd name="connsiteX87" fmla="*/ 15236 w 58087"/>
                <a:gd name="connsiteY87" fmla="*/ 66641 h 79017"/>
                <a:gd name="connsiteX88" fmla="*/ 15236 w 58087"/>
                <a:gd name="connsiteY88" fmla="*/ 70450 h 79017"/>
                <a:gd name="connsiteX89" fmla="*/ 15236 w 58087"/>
                <a:gd name="connsiteY89" fmla="*/ 79018 h 79017"/>
                <a:gd name="connsiteX90" fmla="*/ 19045 w 58087"/>
                <a:gd name="connsiteY90" fmla="*/ 77114 h 79017"/>
                <a:gd name="connsiteX91" fmla="*/ 22854 w 58087"/>
                <a:gd name="connsiteY91" fmla="*/ 75210 h 79017"/>
                <a:gd name="connsiteX92" fmla="*/ 25710 w 58087"/>
                <a:gd name="connsiteY92" fmla="*/ 68545 h 79017"/>
                <a:gd name="connsiteX93" fmla="*/ 36185 w 58087"/>
                <a:gd name="connsiteY93" fmla="*/ 68545 h 79017"/>
                <a:gd name="connsiteX94" fmla="*/ 36185 w 58087"/>
                <a:gd name="connsiteY94" fmla="*/ 56169 h 79017"/>
                <a:gd name="connsiteX95" fmla="*/ 43803 w 58087"/>
                <a:gd name="connsiteY95" fmla="*/ 56169 h 79017"/>
                <a:gd name="connsiteX96" fmla="*/ 46660 w 58087"/>
                <a:gd name="connsiteY96" fmla="*/ 52361 h 79017"/>
                <a:gd name="connsiteX97" fmla="*/ 52374 w 58087"/>
                <a:gd name="connsiteY97" fmla="*/ 51409 h 79017"/>
                <a:gd name="connsiteX98" fmla="*/ 52374 w 58087"/>
                <a:gd name="connsiteY98" fmla="*/ 49505 h 79017"/>
                <a:gd name="connsiteX99" fmla="*/ 53326 w 58087"/>
                <a:gd name="connsiteY99" fmla="*/ 48553 h 79017"/>
                <a:gd name="connsiteX100" fmla="*/ 54278 w 58087"/>
                <a:gd name="connsiteY100" fmla="*/ 47601 h 79017"/>
                <a:gd name="connsiteX101" fmla="*/ 54278 w 58087"/>
                <a:gd name="connsiteY101" fmla="*/ 44745 h 79017"/>
                <a:gd name="connsiteX102" fmla="*/ 56182 w 58087"/>
                <a:gd name="connsiteY102" fmla="*/ 43793 h 79017"/>
                <a:gd name="connsiteX103" fmla="*/ 56182 w 58087"/>
                <a:gd name="connsiteY103" fmla="*/ 42841 h 79017"/>
                <a:gd name="connsiteX104" fmla="*/ 57135 w 58087"/>
                <a:gd name="connsiteY104" fmla="*/ 41889 h 79017"/>
                <a:gd name="connsiteX105" fmla="*/ 57135 w 58087"/>
                <a:gd name="connsiteY105" fmla="*/ 40937 h 79017"/>
                <a:gd name="connsiteX106" fmla="*/ 58087 w 58087"/>
                <a:gd name="connsiteY106" fmla="*/ 39985 h 79017"/>
                <a:gd name="connsiteX107" fmla="*/ 58087 w 58087"/>
                <a:gd name="connsiteY107" fmla="*/ 36177 h 79017"/>
                <a:gd name="connsiteX108" fmla="*/ 0 w 58087"/>
                <a:gd name="connsiteY108" fmla="*/ 19040 h 79017"/>
                <a:gd name="connsiteX109" fmla="*/ 1904 w 58087"/>
                <a:gd name="connsiteY109" fmla="*/ 19992 h 79017"/>
                <a:gd name="connsiteX110" fmla="*/ 1904 w 58087"/>
                <a:gd name="connsiteY110" fmla="*/ 17136 h 79017"/>
                <a:gd name="connsiteX111" fmla="*/ 0 w 58087"/>
                <a:gd name="connsiteY111" fmla="*/ 19040 h 7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8087" h="79017">
                  <a:moveTo>
                    <a:pt x="58087" y="36177"/>
                  </a:moveTo>
                  <a:lnTo>
                    <a:pt x="57135" y="35225"/>
                  </a:lnTo>
                  <a:lnTo>
                    <a:pt x="56182" y="36177"/>
                  </a:lnTo>
                  <a:lnTo>
                    <a:pt x="55230" y="37129"/>
                  </a:lnTo>
                  <a:lnTo>
                    <a:pt x="54278" y="36177"/>
                  </a:lnTo>
                  <a:lnTo>
                    <a:pt x="54278" y="35225"/>
                  </a:lnTo>
                  <a:lnTo>
                    <a:pt x="53326" y="34273"/>
                  </a:lnTo>
                  <a:lnTo>
                    <a:pt x="52374" y="33321"/>
                  </a:lnTo>
                  <a:lnTo>
                    <a:pt x="51421" y="33321"/>
                  </a:lnTo>
                  <a:lnTo>
                    <a:pt x="50469" y="32369"/>
                  </a:lnTo>
                  <a:lnTo>
                    <a:pt x="50469" y="33321"/>
                  </a:lnTo>
                  <a:lnTo>
                    <a:pt x="49517" y="32369"/>
                  </a:lnTo>
                  <a:lnTo>
                    <a:pt x="48565" y="32369"/>
                  </a:lnTo>
                  <a:lnTo>
                    <a:pt x="48565" y="32369"/>
                  </a:lnTo>
                  <a:lnTo>
                    <a:pt x="48565" y="31417"/>
                  </a:lnTo>
                  <a:lnTo>
                    <a:pt x="48565" y="29513"/>
                  </a:lnTo>
                  <a:lnTo>
                    <a:pt x="49517" y="29513"/>
                  </a:lnTo>
                  <a:lnTo>
                    <a:pt x="49517" y="27609"/>
                  </a:lnTo>
                  <a:lnTo>
                    <a:pt x="50469" y="24752"/>
                  </a:lnTo>
                  <a:lnTo>
                    <a:pt x="49517" y="24752"/>
                  </a:lnTo>
                  <a:lnTo>
                    <a:pt x="48565" y="23801"/>
                  </a:lnTo>
                  <a:lnTo>
                    <a:pt x="47613" y="22848"/>
                  </a:lnTo>
                  <a:lnTo>
                    <a:pt x="46660" y="22848"/>
                  </a:lnTo>
                  <a:lnTo>
                    <a:pt x="45708" y="21896"/>
                  </a:lnTo>
                  <a:lnTo>
                    <a:pt x="45708" y="19992"/>
                  </a:lnTo>
                  <a:lnTo>
                    <a:pt x="45708" y="17136"/>
                  </a:lnTo>
                  <a:lnTo>
                    <a:pt x="44755" y="16184"/>
                  </a:lnTo>
                  <a:lnTo>
                    <a:pt x="43803" y="16184"/>
                  </a:lnTo>
                  <a:lnTo>
                    <a:pt x="43803" y="17136"/>
                  </a:lnTo>
                  <a:lnTo>
                    <a:pt x="43803" y="18088"/>
                  </a:lnTo>
                  <a:lnTo>
                    <a:pt x="42851" y="18088"/>
                  </a:lnTo>
                  <a:lnTo>
                    <a:pt x="42851" y="16184"/>
                  </a:lnTo>
                  <a:lnTo>
                    <a:pt x="43803" y="10472"/>
                  </a:lnTo>
                  <a:lnTo>
                    <a:pt x="43803" y="10472"/>
                  </a:lnTo>
                  <a:lnTo>
                    <a:pt x="39042" y="10472"/>
                  </a:lnTo>
                  <a:lnTo>
                    <a:pt x="39994" y="9520"/>
                  </a:lnTo>
                  <a:lnTo>
                    <a:pt x="39994" y="8568"/>
                  </a:lnTo>
                  <a:lnTo>
                    <a:pt x="39042" y="9520"/>
                  </a:lnTo>
                  <a:lnTo>
                    <a:pt x="38090" y="8568"/>
                  </a:lnTo>
                  <a:lnTo>
                    <a:pt x="37137" y="9520"/>
                  </a:lnTo>
                  <a:lnTo>
                    <a:pt x="36185" y="8568"/>
                  </a:lnTo>
                  <a:lnTo>
                    <a:pt x="34281" y="8568"/>
                  </a:lnTo>
                  <a:lnTo>
                    <a:pt x="34281" y="7616"/>
                  </a:lnTo>
                  <a:lnTo>
                    <a:pt x="36185" y="6664"/>
                  </a:lnTo>
                  <a:lnTo>
                    <a:pt x="36185" y="5712"/>
                  </a:lnTo>
                  <a:lnTo>
                    <a:pt x="36185" y="3808"/>
                  </a:lnTo>
                  <a:lnTo>
                    <a:pt x="35233" y="1904"/>
                  </a:lnTo>
                  <a:lnTo>
                    <a:pt x="34281" y="0"/>
                  </a:lnTo>
                  <a:lnTo>
                    <a:pt x="32376" y="952"/>
                  </a:lnTo>
                  <a:lnTo>
                    <a:pt x="32376" y="1904"/>
                  </a:lnTo>
                  <a:lnTo>
                    <a:pt x="31424" y="2856"/>
                  </a:lnTo>
                  <a:lnTo>
                    <a:pt x="29520" y="4760"/>
                  </a:lnTo>
                  <a:lnTo>
                    <a:pt x="28568" y="5712"/>
                  </a:lnTo>
                  <a:lnTo>
                    <a:pt x="27615" y="5712"/>
                  </a:lnTo>
                  <a:lnTo>
                    <a:pt x="26663" y="6664"/>
                  </a:lnTo>
                  <a:lnTo>
                    <a:pt x="25710" y="5712"/>
                  </a:lnTo>
                  <a:lnTo>
                    <a:pt x="25710" y="6664"/>
                  </a:lnTo>
                  <a:lnTo>
                    <a:pt x="26663" y="8568"/>
                  </a:lnTo>
                  <a:lnTo>
                    <a:pt x="28568" y="9520"/>
                  </a:lnTo>
                  <a:lnTo>
                    <a:pt x="28568" y="10472"/>
                  </a:lnTo>
                  <a:lnTo>
                    <a:pt x="27615" y="11424"/>
                  </a:lnTo>
                  <a:lnTo>
                    <a:pt x="27615" y="12376"/>
                  </a:lnTo>
                  <a:lnTo>
                    <a:pt x="28568" y="13328"/>
                  </a:lnTo>
                  <a:lnTo>
                    <a:pt x="28568" y="15232"/>
                  </a:lnTo>
                  <a:lnTo>
                    <a:pt x="27615" y="16184"/>
                  </a:lnTo>
                  <a:lnTo>
                    <a:pt x="27615" y="17136"/>
                  </a:lnTo>
                  <a:lnTo>
                    <a:pt x="26663" y="17136"/>
                  </a:lnTo>
                  <a:lnTo>
                    <a:pt x="25710" y="18088"/>
                  </a:lnTo>
                  <a:lnTo>
                    <a:pt x="25710" y="16184"/>
                  </a:lnTo>
                  <a:lnTo>
                    <a:pt x="24758" y="16184"/>
                  </a:lnTo>
                  <a:lnTo>
                    <a:pt x="21902" y="19040"/>
                  </a:lnTo>
                  <a:lnTo>
                    <a:pt x="19997" y="20944"/>
                  </a:lnTo>
                  <a:lnTo>
                    <a:pt x="19997" y="22848"/>
                  </a:lnTo>
                  <a:lnTo>
                    <a:pt x="19997" y="24752"/>
                  </a:lnTo>
                  <a:lnTo>
                    <a:pt x="17140" y="25705"/>
                  </a:lnTo>
                  <a:lnTo>
                    <a:pt x="12379" y="25705"/>
                  </a:lnTo>
                  <a:lnTo>
                    <a:pt x="10475" y="25705"/>
                  </a:lnTo>
                  <a:lnTo>
                    <a:pt x="5713" y="24752"/>
                  </a:lnTo>
                  <a:lnTo>
                    <a:pt x="4761" y="26656"/>
                  </a:lnTo>
                  <a:cubicBezTo>
                    <a:pt x="4761" y="26656"/>
                    <a:pt x="3809" y="26656"/>
                    <a:pt x="3809" y="25705"/>
                  </a:cubicBezTo>
                  <a:lnTo>
                    <a:pt x="3809" y="47601"/>
                  </a:lnTo>
                  <a:lnTo>
                    <a:pt x="5713" y="51409"/>
                  </a:lnTo>
                  <a:lnTo>
                    <a:pt x="5713" y="51409"/>
                  </a:lnTo>
                  <a:cubicBezTo>
                    <a:pt x="5713" y="51409"/>
                    <a:pt x="5713" y="51409"/>
                    <a:pt x="5713" y="51409"/>
                  </a:cubicBezTo>
                  <a:lnTo>
                    <a:pt x="8570" y="57121"/>
                  </a:lnTo>
                  <a:lnTo>
                    <a:pt x="13331" y="57121"/>
                  </a:lnTo>
                  <a:lnTo>
                    <a:pt x="13331" y="58073"/>
                  </a:lnTo>
                  <a:lnTo>
                    <a:pt x="15236" y="66641"/>
                  </a:lnTo>
                  <a:cubicBezTo>
                    <a:pt x="15236" y="67593"/>
                    <a:pt x="15236" y="68545"/>
                    <a:pt x="15236" y="70450"/>
                  </a:cubicBezTo>
                  <a:lnTo>
                    <a:pt x="15236" y="79018"/>
                  </a:lnTo>
                  <a:lnTo>
                    <a:pt x="19045" y="77114"/>
                  </a:lnTo>
                  <a:lnTo>
                    <a:pt x="22854" y="75210"/>
                  </a:lnTo>
                  <a:lnTo>
                    <a:pt x="25710" y="68545"/>
                  </a:lnTo>
                  <a:lnTo>
                    <a:pt x="36185" y="68545"/>
                  </a:lnTo>
                  <a:lnTo>
                    <a:pt x="36185" y="56169"/>
                  </a:lnTo>
                  <a:lnTo>
                    <a:pt x="43803" y="56169"/>
                  </a:lnTo>
                  <a:lnTo>
                    <a:pt x="46660" y="52361"/>
                  </a:lnTo>
                  <a:lnTo>
                    <a:pt x="52374" y="51409"/>
                  </a:lnTo>
                  <a:lnTo>
                    <a:pt x="52374" y="49505"/>
                  </a:lnTo>
                  <a:lnTo>
                    <a:pt x="53326" y="48553"/>
                  </a:lnTo>
                  <a:lnTo>
                    <a:pt x="54278" y="47601"/>
                  </a:lnTo>
                  <a:lnTo>
                    <a:pt x="54278" y="44745"/>
                  </a:lnTo>
                  <a:lnTo>
                    <a:pt x="56182" y="43793"/>
                  </a:lnTo>
                  <a:lnTo>
                    <a:pt x="56182" y="42841"/>
                  </a:lnTo>
                  <a:lnTo>
                    <a:pt x="57135" y="41889"/>
                  </a:lnTo>
                  <a:lnTo>
                    <a:pt x="57135" y="40937"/>
                  </a:lnTo>
                  <a:lnTo>
                    <a:pt x="58087" y="39985"/>
                  </a:lnTo>
                  <a:lnTo>
                    <a:pt x="58087" y="36177"/>
                  </a:lnTo>
                  <a:close/>
                  <a:moveTo>
                    <a:pt x="0" y="19040"/>
                  </a:moveTo>
                  <a:cubicBezTo>
                    <a:pt x="0" y="19040"/>
                    <a:pt x="0" y="19040"/>
                    <a:pt x="1904" y="19992"/>
                  </a:cubicBezTo>
                  <a:lnTo>
                    <a:pt x="1904" y="17136"/>
                  </a:lnTo>
                  <a:lnTo>
                    <a:pt x="0" y="19040"/>
                  </a:lnTo>
                  <a:close/>
                </a:path>
              </a:pathLst>
            </a:custGeom>
            <a:solidFill>
              <a:srgbClr val="AFABAB"/>
            </a:solidFill>
            <a:ln w="9518" cap="flat">
              <a:noFill/>
              <a:prstDash val="solid"/>
              <a:miter/>
            </a:ln>
          </p:spPr>
          <p:txBody>
            <a:bodyPr rtlCol="0" anchor="ctr"/>
            <a:lstStyle/>
            <a:p>
              <a:endParaRPr lang="en-US" noProof="0" dirty="0"/>
            </a:p>
          </p:txBody>
        </p:sp>
        <p:sp>
          <p:nvSpPr>
            <p:cNvPr id="6560" name="Serbest Form 6559">
              <a:extLst>
                <a:ext uri="{FF2B5EF4-FFF2-40B4-BE49-F238E27FC236}">
                  <a16:creationId xmlns:a16="http://schemas.microsoft.com/office/drawing/2014/main" id="{F5E8B257-FAF5-4D4F-BE5A-1894391A6D07}"/>
                </a:ext>
              </a:extLst>
            </p:cNvPr>
            <p:cNvSpPr/>
            <p:nvPr/>
          </p:nvSpPr>
          <p:spPr>
            <a:xfrm>
              <a:off x="6366439" y="1920998"/>
              <a:ext cx="58087" cy="79017"/>
            </a:xfrm>
            <a:custGeom>
              <a:avLst/>
              <a:gdLst>
                <a:gd name="connsiteX0" fmla="*/ 58087 w 58087"/>
                <a:gd name="connsiteY0" fmla="*/ 36177 h 79017"/>
                <a:gd name="connsiteX1" fmla="*/ 57135 w 58087"/>
                <a:gd name="connsiteY1" fmla="*/ 35225 h 79017"/>
                <a:gd name="connsiteX2" fmla="*/ 56182 w 58087"/>
                <a:gd name="connsiteY2" fmla="*/ 36177 h 79017"/>
                <a:gd name="connsiteX3" fmla="*/ 55230 w 58087"/>
                <a:gd name="connsiteY3" fmla="*/ 37129 h 79017"/>
                <a:gd name="connsiteX4" fmla="*/ 54278 w 58087"/>
                <a:gd name="connsiteY4" fmla="*/ 36177 h 79017"/>
                <a:gd name="connsiteX5" fmla="*/ 54278 w 58087"/>
                <a:gd name="connsiteY5" fmla="*/ 35225 h 79017"/>
                <a:gd name="connsiteX6" fmla="*/ 53326 w 58087"/>
                <a:gd name="connsiteY6" fmla="*/ 34273 h 79017"/>
                <a:gd name="connsiteX7" fmla="*/ 52374 w 58087"/>
                <a:gd name="connsiteY7" fmla="*/ 33321 h 79017"/>
                <a:gd name="connsiteX8" fmla="*/ 51421 w 58087"/>
                <a:gd name="connsiteY8" fmla="*/ 33321 h 79017"/>
                <a:gd name="connsiteX9" fmla="*/ 50469 w 58087"/>
                <a:gd name="connsiteY9" fmla="*/ 32369 h 79017"/>
                <a:gd name="connsiteX10" fmla="*/ 50469 w 58087"/>
                <a:gd name="connsiteY10" fmla="*/ 33321 h 79017"/>
                <a:gd name="connsiteX11" fmla="*/ 49517 w 58087"/>
                <a:gd name="connsiteY11" fmla="*/ 32369 h 79017"/>
                <a:gd name="connsiteX12" fmla="*/ 48565 w 58087"/>
                <a:gd name="connsiteY12" fmla="*/ 32369 h 79017"/>
                <a:gd name="connsiteX13" fmla="*/ 48565 w 58087"/>
                <a:gd name="connsiteY13" fmla="*/ 32369 h 79017"/>
                <a:gd name="connsiteX14" fmla="*/ 48565 w 58087"/>
                <a:gd name="connsiteY14" fmla="*/ 31417 h 79017"/>
                <a:gd name="connsiteX15" fmla="*/ 48565 w 58087"/>
                <a:gd name="connsiteY15" fmla="*/ 29513 h 79017"/>
                <a:gd name="connsiteX16" fmla="*/ 49517 w 58087"/>
                <a:gd name="connsiteY16" fmla="*/ 29513 h 79017"/>
                <a:gd name="connsiteX17" fmla="*/ 49517 w 58087"/>
                <a:gd name="connsiteY17" fmla="*/ 27609 h 79017"/>
                <a:gd name="connsiteX18" fmla="*/ 50469 w 58087"/>
                <a:gd name="connsiteY18" fmla="*/ 24752 h 79017"/>
                <a:gd name="connsiteX19" fmla="*/ 49517 w 58087"/>
                <a:gd name="connsiteY19" fmla="*/ 24752 h 79017"/>
                <a:gd name="connsiteX20" fmla="*/ 48565 w 58087"/>
                <a:gd name="connsiteY20" fmla="*/ 23801 h 79017"/>
                <a:gd name="connsiteX21" fmla="*/ 47613 w 58087"/>
                <a:gd name="connsiteY21" fmla="*/ 22848 h 79017"/>
                <a:gd name="connsiteX22" fmla="*/ 46660 w 58087"/>
                <a:gd name="connsiteY22" fmla="*/ 22848 h 79017"/>
                <a:gd name="connsiteX23" fmla="*/ 45708 w 58087"/>
                <a:gd name="connsiteY23" fmla="*/ 21896 h 79017"/>
                <a:gd name="connsiteX24" fmla="*/ 45708 w 58087"/>
                <a:gd name="connsiteY24" fmla="*/ 19992 h 79017"/>
                <a:gd name="connsiteX25" fmla="*/ 45708 w 58087"/>
                <a:gd name="connsiteY25" fmla="*/ 17136 h 79017"/>
                <a:gd name="connsiteX26" fmla="*/ 44755 w 58087"/>
                <a:gd name="connsiteY26" fmla="*/ 16184 h 79017"/>
                <a:gd name="connsiteX27" fmla="*/ 43803 w 58087"/>
                <a:gd name="connsiteY27" fmla="*/ 16184 h 79017"/>
                <a:gd name="connsiteX28" fmla="*/ 43803 w 58087"/>
                <a:gd name="connsiteY28" fmla="*/ 17136 h 79017"/>
                <a:gd name="connsiteX29" fmla="*/ 43803 w 58087"/>
                <a:gd name="connsiteY29" fmla="*/ 18088 h 79017"/>
                <a:gd name="connsiteX30" fmla="*/ 42851 w 58087"/>
                <a:gd name="connsiteY30" fmla="*/ 18088 h 79017"/>
                <a:gd name="connsiteX31" fmla="*/ 42851 w 58087"/>
                <a:gd name="connsiteY31" fmla="*/ 16184 h 79017"/>
                <a:gd name="connsiteX32" fmla="*/ 43803 w 58087"/>
                <a:gd name="connsiteY32" fmla="*/ 10472 h 79017"/>
                <a:gd name="connsiteX33" fmla="*/ 43803 w 58087"/>
                <a:gd name="connsiteY33" fmla="*/ 10472 h 79017"/>
                <a:gd name="connsiteX34" fmla="*/ 39042 w 58087"/>
                <a:gd name="connsiteY34" fmla="*/ 10472 h 79017"/>
                <a:gd name="connsiteX35" fmla="*/ 39994 w 58087"/>
                <a:gd name="connsiteY35" fmla="*/ 9520 h 79017"/>
                <a:gd name="connsiteX36" fmla="*/ 39994 w 58087"/>
                <a:gd name="connsiteY36" fmla="*/ 8568 h 79017"/>
                <a:gd name="connsiteX37" fmla="*/ 39042 w 58087"/>
                <a:gd name="connsiteY37" fmla="*/ 9520 h 79017"/>
                <a:gd name="connsiteX38" fmla="*/ 38090 w 58087"/>
                <a:gd name="connsiteY38" fmla="*/ 8568 h 79017"/>
                <a:gd name="connsiteX39" fmla="*/ 37137 w 58087"/>
                <a:gd name="connsiteY39" fmla="*/ 9520 h 79017"/>
                <a:gd name="connsiteX40" fmla="*/ 36185 w 58087"/>
                <a:gd name="connsiteY40" fmla="*/ 8568 h 79017"/>
                <a:gd name="connsiteX41" fmla="*/ 34281 w 58087"/>
                <a:gd name="connsiteY41" fmla="*/ 8568 h 79017"/>
                <a:gd name="connsiteX42" fmla="*/ 34281 w 58087"/>
                <a:gd name="connsiteY42" fmla="*/ 7616 h 79017"/>
                <a:gd name="connsiteX43" fmla="*/ 36185 w 58087"/>
                <a:gd name="connsiteY43" fmla="*/ 6664 h 79017"/>
                <a:gd name="connsiteX44" fmla="*/ 36185 w 58087"/>
                <a:gd name="connsiteY44" fmla="*/ 5712 h 79017"/>
                <a:gd name="connsiteX45" fmla="*/ 36185 w 58087"/>
                <a:gd name="connsiteY45" fmla="*/ 3808 h 79017"/>
                <a:gd name="connsiteX46" fmla="*/ 35233 w 58087"/>
                <a:gd name="connsiteY46" fmla="*/ 1904 h 79017"/>
                <a:gd name="connsiteX47" fmla="*/ 34281 w 58087"/>
                <a:gd name="connsiteY47" fmla="*/ 0 h 79017"/>
                <a:gd name="connsiteX48" fmla="*/ 32376 w 58087"/>
                <a:gd name="connsiteY48" fmla="*/ 952 h 79017"/>
                <a:gd name="connsiteX49" fmla="*/ 32376 w 58087"/>
                <a:gd name="connsiteY49" fmla="*/ 1904 h 79017"/>
                <a:gd name="connsiteX50" fmla="*/ 31424 w 58087"/>
                <a:gd name="connsiteY50" fmla="*/ 2856 h 79017"/>
                <a:gd name="connsiteX51" fmla="*/ 29520 w 58087"/>
                <a:gd name="connsiteY51" fmla="*/ 4760 h 79017"/>
                <a:gd name="connsiteX52" fmla="*/ 28568 w 58087"/>
                <a:gd name="connsiteY52" fmla="*/ 5712 h 79017"/>
                <a:gd name="connsiteX53" fmla="*/ 27615 w 58087"/>
                <a:gd name="connsiteY53" fmla="*/ 5712 h 79017"/>
                <a:gd name="connsiteX54" fmla="*/ 26663 w 58087"/>
                <a:gd name="connsiteY54" fmla="*/ 6664 h 79017"/>
                <a:gd name="connsiteX55" fmla="*/ 25710 w 58087"/>
                <a:gd name="connsiteY55" fmla="*/ 5712 h 79017"/>
                <a:gd name="connsiteX56" fmla="*/ 25710 w 58087"/>
                <a:gd name="connsiteY56" fmla="*/ 6664 h 79017"/>
                <a:gd name="connsiteX57" fmla="*/ 26663 w 58087"/>
                <a:gd name="connsiteY57" fmla="*/ 8568 h 79017"/>
                <a:gd name="connsiteX58" fmla="*/ 28568 w 58087"/>
                <a:gd name="connsiteY58" fmla="*/ 9520 h 79017"/>
                <a:gd name="connsiteX59" fmla="*/ 28568 w 58087"/>
                <a:gd name="connsiteY59" fmla="*/ 10472 h 79017"/>
                <a:gd name="connsiteX60" fmla="*/ 27615 w 58087"/>
                <a:gd name="connsiteY60" fmla="*/ 11424 h 79017"/>
                <a:gd name="connsiteX61" fmla="*/ 27615 w 58087"/>
                <a:gd name="connsiteY61" fmla="*/ 12376 h 79017"/>
                <a:gd name="connsiteX62" fmla="*/ 28568 w 58087"/>
                <a:gd name="connsiteY62" fmla="*/ 13328 h 79017"/>
                <a:gd name="connsiteX63" fmla="*/ 28568 w 58087"/>
                <a:gd name="connsiteY63" fmla="*/ 15232 h 79017"/>
                <a:gd name="connsiteX64" fmla="*/ 27615 w 58087"/>
                <a:gd name="connsiteY64" fmla="*/ 16184 h 79017"/>
                <a:gd name="connsiteX65" fmla="*/ 27615 w 58087"/>
                <a:gd name="connsiteY65" fmla="*/ 17136 h 79017"/>
                <a:gd name="connsiteX66" fmla="*/ 26663 w 58087"/>
                <a:gd name="connsiteY66" fmla="*/ 17136 h 79017"/>
                <a:gd name="connsiteX67" fmla="*/ 25710 w 58087"/>
                <a:gd name="connsiteY67" fmla="*/ 18088 h 79017"/>
                <a:gd name="connsiteX68" fmla="*/ 25710 w 58087"/>
                <a:gd name="connsiteY68" fmla="*/ 16184 h 79017"/>
                <a:gd name="connsiteX69" fmla="*/ 24758 w 58087"/>
                <a:gd name="connsiteY69" fmla="*/ 16184 h 79017"/>
                <a:gd name="connsiteX70" fmla="*/ 21902 w 58087"/>
                <a:gd name="connsiteY70" fmla="*/ 19040 h 79017"/>
                <a:gd name="connsiteX71" fmla="*/ 19997 w 58087"/>
                <a:gd name="connsiteY71" fmla="*/ 20944 h 79017"/>
                <a:gd name="connsiteX72" fmla="*/ 19997 w 58087"/>
                <a:gd name="connsiteY72" fmla="*/ 22848 h 79017"/>
                <a:gd name="connsiteX73" fmla="*/ 19997 w 58087"/>
                <a:gd name="connsiteY73" fmla="*/ 24752 h 79017"/>
                <a:gd name="connsiteX74" fmla="*/ 17140 w 58087"/>
                <a:gd name="connsiteY74" fmla="*/ 25705 h 79017"/>
                <a:gd name="connsiteX75" fmla="*/ 12379 w 58087"/>
                <a:gd name="connsiteY75" fmla="*/ 25705 h 79017"/>
                <a:gd name="connsiteX76" fmla="*/ 10475 w 58087"/>
                <a:gd name="connsiteY76" fmla="*/ 25705 h 79017"/>
                <a:gd name="connsiteX77" fmla="*/ 5713 w 58087"/>
                <a:gd name="connsiteY77" fmla="*/ 24752 h 79017"/>
                <a:gd name="connsiteX78" fmla="*/ 4761 w 58087"/>
                <a:gd name="connsiteY78" fmla="*/ 26656 h 79017"/>
                <a:gd name="connsiteX79" fmla="*/ 3809 w 58087"/>
                <a:gd name="connsiteY79" fmla="*/ 25705 h 79017"/>
                <a:gd name="connsiteX80" fmla="*/ 3809 w 58087"/>
                <a:gd name="connsiteY80" fmla="*/ 47601 h 79017"/>
                <a:gd name="connsiteX81" fmla="*/ 5713 w 58087"/>
                <a:gd name="connsiteY81" fmla="*/ 51409 h 79017"/>
                <a:gd name="connsiteX82" fmla="*/ 5713 w 58087"/>
                <a:gd name="connsiteY82" fmla="*/ 51409 h 79017"/>
                <a:gd name="connsiteX83" fmla="*/ 5713 w 58087"/>
                <a:gd name="connsiteY83" fmla="*/ 51409 h 79017"/>
                <a:gd name="connsiteX84" fmla="*/ 8570 w 58087"/>
                <a:gd name="connsiteY84" fmla="*/ 57121 h 79017"/>
                <a:gd name="connsiteX85" fmla="*/ 13331 w 58087"/>
                <a:gd name="connsiteY85" fmla="*/ 57121 h 79017"/>
                <a:gd name="connsiteX86" fmla="*/ 13331 w 58087"/>
                <a:gd name="connsiteY86" fmla="*/ 58073 h 79017"/>
                <a:gd name="connsiteX87" fmla="*/ 15236 w 58087"/>
                <a:gd name="connsiteY87" fmla="*/ 66641 h 79017"/>
                <a:gd name="connsiteX88" fmla="*/ 15236 w 58087"/>
                <a:gd name="connsiteY88" fmla="*/ 70450 h 79017"/>
                <a:gd name="connsiteX89" fmla="*/ 15236 w 58087"/>
                <a:gd name="connsiteY89" fmla="*/ 79018 h 79017"/>
                <a:gd name="connsiteX90" fmla="*/ 19045 w 58087"/>
                <a:gd name="connsiteY90" fmla="*/ 77114 h 79017"/>
                <a:gd name="connsiteX91" fmla="*/ 22854 w 58087"/>
                <a:gd name="connsiteY91" fmla="*/ 75210 h 79017"/>
                <a:gd name="connsiteX92" fmla="*/ 25710 w 58087"/>
                <a:gd name="connsiteY92" fmla="*/ 68545 h 79017"/>
                <a:gd name="connsiteX93" fmla="*/ 36185 w 58087"/>
                <a:gd name="connsiteY93" fmla="*/ 68545 h 79017"/>
                <a:gd name="connsiteX94" fmla="*/ 36185 w 58087"/>
                <a:gd name="connsiteY94" fmla="*/ 56169 h 79017"/>
                <a:gd name="connsiteX95" fmla="*/ 43803 w 58087"/>
                <a:gd name="connsiteY95" fmla="*/ 56169 h 79017"/>
                <a:gd name="connsiteX96" fmla="*/ 46660 w 58087"/>
                <a:gd name="connsiteY96" fmla="*/ 52361 h 79017"/>
                <a:gd name="connsiteX97" fmla="*/ 52374 w 58087"/>
                <a:gd name="connsiteY97" fmla="*/ 51409 h 79017"/>
                <a:gd name="connsiteX98" fmla="*/ 52374 w 58087"/>
                <a:gd name="connsiteY98" fmla="*/ 49505 h 79017"/>
                <a:gd name="connsiteX99" fmla="*/ 53326 w 58087"/>
                <a:gd name="connsiteY99" fmla="*/ 48553 h 79017"/>
                <a:gd name="connsiteX100" fmla="*/ 54278 w 58087"/>
                <a:gd name="connsiteY100" fmla="*/ 47601 h 79017"/>
                <a:gd name="connsiteX101" fmla="*/ 54278 w 58087"/>
                <a:gd name="connsiteY101" fmla="*/ 44745 h 79017"/>
                <a:gd name="connsiteX102" fmla="*/ 56182 w 58087"/>
                <a:gd name="connsiteY102" fmla="*/ 43793 h 79017"/>
                <a:gd name="connsiteX103" fmla="*/ 56182 w 58087"/>
                <a:gd name="connsiteY103" fmla="*/ 42841 h 79017"/>
                <a:gd name="connsiteX104" fmla="*/ 57135 w 58087"/>
                <a:gd name="connsiteY104" fmla="*/ 41889 h 79017"/>
                <a:gd name="connsiteX105" fmla="*/ 57135 w 58087"/>
                <a:gd name="connsiteY105" fmla="*/ 40937 h 79017"/>
                <a:gd name="connsiteX106" fmla="*/ 58087 w 58087"/>
                <a:gd name="connsiteY106" fmla="*/ 39985 h 79017"/>
                <a:gd name="connsiteX107" fmla="*/ 58087 w 58087"/>
                <a:gd name="connsiteY107" fmla="*/ 36177 h 79017"/>
                <a:gd name="connsiteX108" fmla="*/ 0 w 58087"/>
                <a:gd name="connsiteY108" fmla="*/ 19040 h 79017"/>
                <a:gd name="connsiteX109" fmla="*/ 1904 w 58087"/>
                <a:gd name="connsiteY109" fmla="*/ 19992 h 79017"/>
                <a:gd name="connsiteX110" fmla="*/ 1904 w 58087"/>
                <a:gd name="connsiteY110" fmla="*/ 17136 h 79017"/>
                <a:gd name="connsiteX111" fmla="*/ 0 w 58087"/>
                <a:gd name="connsiteY111" fmla="*/ 19040 h 7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58087" h="79017">
                  <a:moveTo>
                    <a:pt x="58087" y="36177"/>
                  </a:moveTo>
                  <a:lnTo>
                    <a:pt x="57135" y="35225"/>
                  </a:lnTo>
                  <a:lnTo>
                    <a:pt x="56182" y="36177"/>
                  </a:lnTo>
                  <a:lnTo>
                    <a:pt x="55230" y="37129"/>
                  </a:lnTo>
                  <a:lnTo>
                    <a:pt x="54278" y="36177"/>
                  </a:lnTo>
                  <a:lnTo>
                    <a:pt x="54278" y="35225"/>
                  </a:lnTo>
                  <a:lnTo>
                    <a:pt x="53326" y="34273"/>
                  </a:lnTo>
                  <a:lnTo>
                    <a:pt x="52374" y="33321"/>
                  </a:lnTo>
                  <a:lnTo>
                    <a:pt x="51421" y="33321"/>
                  </a:lnTo>
                  <a:lnTo>
                    <a:pt x="50469" y="32369"/>
                  </a:lnTo>
                  <a:lnTo>
                    <a:pt x="50469" y="33321"/>
                  </a:lnTo>
                  <a:lnTo>
                    <a:pt x="49517" y="32369"/>
                  </a:lnTo>
                  <a:lnTo>
                    <a:pt x="48565" y="32369"/>
                  </a:lnTo>
                  <a:lnTo>
                    <a:pt x="48565" y="32369"/>
                  </a:lnTo>
                  <a:lnTo>
                    <a:pt x="48565" y="31417"/>
                  </a:lnTo>
                  <a:lnTo>
                    <a:pt x="48565" y="29513"/>
                  </a:lnTo>
                  <a:lnTo>
                    <a:pt x="49517" y="29513"/>
                  </a:lnTo>
                  <a:lnTo>
                    <a:pt x="49517" y="27609"/>
                  </a:lnTo>
                  <a:lnTo>
                    <a:pt x="50469" y="24752"/>
                  </a:lnTo>
                  <a:lnTo>
                    <a:pt x="49517" y="24752"/>
                  </a:lnTo>
                  <a:lnTo>
                    <a:pt x="48565" y="23801"/>
                  </a:lnTo>
                  <a:lnTo>
                    <a:pt x="47613" y="22848"/>
                  </a:lnTo>
                  <a:lnTo>
                    <a:pt x="46660" y="22848"/>
                  </a:lnTo>
                  <a:lnTo>
                    <a:pt x="45708" y="21896"/>
                  </a:lnTo>
                  <a:lnTo>
                    <a:pt x="45708" y="19992"/>
                  </a:lnTo>
                  <a:lnTo>
                    <a:pt x="45708" y="17136"/>
                  </a:lnTo>
                  <a:lnTo>
                    <a:pt x="44755" y="16184"/>
                  </a:lnTo>
                  <a:lnTo>
                    <a:pt x="43803" y="16184"/>
                  </a:lnTo>
                  <a:lnTo>
                    <a:pt x="43803" y="17136"/>
                  </a:lnTo>
                  <a:lnTo>
                    <a:pt x="43803" y="18088"/>
                  </a:lnTo>
                  <a:lnTo>
                    <a:pt x="42851" y="18088"/>
                  </a:lnTo>
                  <a:lnTo>
                    <a:pt x="42851" y="16184"/>
                  </a:lnTo>
                  <a:lnTo>
                    <a:pt x="43803" y="10472"/>
                  </a:lnTo>
                  <a:lnTo>
                    <a:pt x="43803" y="10472"/>
                  </a:lnTo>
                  <a:lnTo>
                    <a:pt x="39042" y="10472"/>
                  </a:lnTo>
                  <a:lnTo>
                    <a:pt x="39994" y="9520"/>
                  </a:lnTo>
                  <a:lnTo>
                    <a:pt x="39994" y="8568"/>
                  </a:lnTo>
                  <a:lnTo>
                    <a:pt x="39042" y="9520"/>
                  </a:lnTo>
                  <a:lnTo>
                    <a:pt x="38090" y="8568"/>
                  </a:lnTo>
                  <a:lnTo>
                    <a:pt x="37137" y="9520"/>
                  </a:lnTo>
                  <a:lnTo>
                    <a:pt x="36185" y="8568"/>
                  </a:lnTo>
                  <a:lnTo>
                    <a:pt x="34281" y="8568"/>
                  </a:lnTo>
                  <a:lnTo>
                    <a:pt x="34281" y="7616"/>
                  </a:lnTo>
                  <a:lnTo>
                    <a:pt x="36185" y="6664"/>
                  </a:lnTo>
                  <a:lnTo>
                    <a:pt x="36185" y="5712"/>
                  </a:lnTo>
                  <a:lnTo>
                    <a:pt x="36185" y="3808"/>
                  </a:lnTo>
                  <a:lnTo>
                    <a:pt x="35233" y="1904"/>
                  </a:lnTo>
                  <a:lnTo>
                    <a:pt x="34281" y="0"/>
                  </a:lnTo>
                  <a:lnTo>
                    <a:pt x="32376" y="952"/>
                  </a:lnTo>
                  <a:lnTo>
                    <a:pt x="32376" y="1904"/>
                  </a:lnTo>
                  <a:lnTo>
                    <a:pt x="31424" y="2856"/>
                  </a:lnTo>
                  <a:lnTo>
                    <a:pt x="29520" y="4760"/>
                  </a:lnTo>
                  <a:lnTo>
                    <a:pt x="28568" y="5712"/>
                  </a:lnTo>
                  <a:lnTo>
                    <a:pt x="27615" y="5712"/>
                  </a:lnTo>
                  <a:lnTo>
                    <a:pt x="26663" y="6664"/>
                  </a:lnTo>
                  <a:lnTo>
                    <a:pt x="25710" y="5712"/>
                  </a:lnTo>
                  <a:lnTo>
                    <a:pt x="25710" y="6664"/>
                  </a:lnTo>
                  <a:lnTo>
                    <a:pt x="26663" y="8568"/>
                  </a:lnTo>
                  <a:lnTo>
                    <a:pt x="28568" y="9520"/>
                  </a:lnTo>
                  <a:lnTo>
                    <a:pt x="28568" y="10472"/>
                  </a:lnTo>
                  <a:lnTo>
                    <a:pt x="27615" y="11424"/>
                  </a:lnTo>
                  <a:lnTo>
                    <a:pt x="27615" y="12376"/>
                  </a:lnTo>
                  <a:lnTo>
                    <a:pt x="28568" y="13328"/>
                  </a:lnTo>
                  <a:lnTo>
                    <a:pt x="28568" y="15232"/>
                  </a:lnTo>
                  <a:lnTo>
                    <a:pt x="27615" y="16184"/>
                  </a:lnTo>
                  <a:lnTo>
                    <a:pt x="27615" y="17136"/>
                  </a:lnTo>
                  <a:lnTo>
                    <a:pt x="26663" y="17136"/>
                  </a:lnTo>
                  <a:lnTo>
                    <a:pt x="25710" y="18088"/>
                  </a:lnTo>
                  <a:lnTo>
                    <a:pt x="25710" y="16184"/>
                  </a:lnTo>
                  <a:lnTo>
                    <a:pt x="24758" y="16184"/>
                  </a:lnTo>
                  <a:lnTo>
                    <a:pt x="21902" y="19040"/>
                  </a:lnTo>
                  <a:lnTo>
                    <a:pt x="19997" y="20944"/>
                  </a:lnTo>
                  <a:lnTo>
                    <a:pt x="19997" y="22848"/>
                  </a:lnTo>
                  <a:lnTo>
                    <a:pt x="19997" y="24752"/>
                  </a:lnTo>
                  <a:lnTo>
                    <a:pt x="17140" y="25705"/>
                  </a:lnTo>
                  <a:lnTo>
                    <a:pt x="12379" y="25705"/>
                  </a:lnTo>
                  <a:lnTo>
                    <a:pt x="10475" y="25705"/>
                  </a:lnTo>
                  <a:lnTo>
                    <a:pt x="5713" y="24752"/>
                  </a:lnTo>
                  <a:lnTo>
                    <a:pt x="4761" y="26656"/>
                  </a:lnTo>
                  <a:cubicBezTo>
                    <a:pt x="4761" y="26656"/>
                    <a:pt x="3809" y="26656"/>
                    <a:pt x="3809" y="25705"/>
                  </a:cubicBezTo>
                  <a:lnTo>
                    <a:pt x="3809" y="47601"/>
                  </a:lnTo>
                  <a:lnTo>
                    <a:pt x="5713" y="51409"/>
                  </a:lnTo>
                  <a:lnTo>
                    <a:pt x="5713" y="51409"/>
                  </a:lnTo>
                  <a:cubicBezTo>
                    <a:pt x="5713" y="51409"/>
                    <a:pt x="5713" y="51409"/>
                    <a:pt x="5713" y="51409"/>
                  </a:cubicBezTo>
                  <a:lnTo>
                    <a:pt x="8570" y="57121"/>
                  </a:lnTo>
                  <a:lnTo>
                    <a:pt x="13331" y="57121"/>
                  </a:lnTo>
                  <a:lnTo>
                    <a:pt x="13331" y="58073"/>
                  </a:lnTo>
                  <a:lnTo>
                    <a:pt x="15236" y="66641"/>
                  </a:lnTo>
                  <a:cubicBezTo>
                    <a:pt x="15236" y="67593"/>
                    <a:pt x="15236" y="68545"/>
                    <a:pt x="15236" y="70450"/>
                  </a:cubicBezTo>
                  <a:lnTo>
                    <a:pt x="15236" y="79018"/>
                  </a:lnTo>
                  <a:lnTo>
                    <a:pt x="19045" y="77114"/>
                  </a:lnTo>
                  <a:lnTo>
                    <a:pt x="22854" y="75210"/>
                  </a:lnTo>
                  <a:lnTo>
                    <a:pt x="25710" y="68545"/>
                  </a:lnTo>
                  <a:lnTo>
                    <a:pt x="36185" y="68545"/>
                  </a:lnTo>
                  <a:lnTo>
                    <a:pt x="36185" y="56169"/>
                  </a:lnTo>
                  <a:lnTo>
                    <a:pt x="43803" y="56169"/>
                  </a:lnTo>
                  <a:lnTo>
                    <a:pt x="46660" y="52361"/>
                  </a:lnTo>
                  <a:lnTo>
                    <a:pt x="52374" y="51409"/>
                  </a:lnTo>
                  <a:lnTo>
                    <a:pt x="52374" y="49505"/>
                  </a:lnTo>
                  <a:lnTo>
                    <a:pt x="53326" y="48553"/>
                  </a:lnTo>
                  <a:lnTo>
                    <a:pt x="54278" y="47601"/>
                  </a:lnTo>
                  <a:lnTo>
                    <a:pt x="54278" y="44745"/>
                  </a:lnTo>
                  <a:lnTo>
                    <a:pt x="56182" y="43793"/>
                  </a:lnTo>
                  <a:lnTo>
                    <a:pt x="56182" y="42841"/>
                  </a:lnTo>
                  <a:lnTo>
                    <a:pt x="57135" y="41889"/>
                  </a:lnTo>
                  <a:lnTo>
                    <a:pt x="57135" y="40937"/>
                  </a:lnTo>
                  <a:lnTo>
                    <a:pt x="58087" y="39985"/>
                  </a:lnTo>
                  <a:lnTo>
                    <a:pt x="58087" y="36177"/>
                  </a:lnTo>
                  <a:close/>
                  <a:moveTo>
                    <a:pt x="0" y="19040"/>
                  </a:moveTo>
                  <a:cubicBezTo>
                    <a:pt x="0" y="19040"/>
                    <a:pt x="0" y="19040"/>
                    <a:pt x="1904" y="19992"/>
                  </a:cubicBezTo>
                  <a:lnTo>
                    <a:pt x="1904" y="17136"/>
                  </a:lnTo>
                  <a:lnTo>
                    <a:pt x="0" y="19040"/>
                  </a:lnTo>
                  <a:close/>
                </a:path>
              </a:pathLst>
            </a:custGeom>
            <a:noFill/>
            <a:ln w="2379" cap="flat">
              <a:solidFill>
                <a:srgbClr val="FFFFFF"/>
              </a:solidFill>
              <a:prstDash val="solid"/>
              <a:round/>
            </a:ln>
          </p:spPr>
          <p:txBody>
            <a:bodyPr rtlCol="0" anchor="ctr"/>
            <a:lstStyle/>
            <a:p>
              <a:endParaRPr lang="en-US" noProof="0" dirty="0"/>
            </a:p>
          </p:txBody>
        </p:sp>
      </p:grpSp>
      <p:grpSp>
        <p:nvGrpSpPr>
          <p:cNvPr id="5297" name="Grafik 5295">
            <a:extLst>
              <a:ext uri="{FF2B5EF4-FFF2-40B4-BE49-F238E27FC236}">
                <a16:creationId xmlns:a16="http://schemas.microsoft.com/office/drawing/2014/main" id="{7CE81263-8B6B-334C-B5AB-EADEE15A3011}"/>
              </a:ext>
            </a:extLst>
          </p:cNvPr>
          <p:cNvGrpSpPr>
            <a:grpSpLocks noChangeAspect="1"/>
          </p:cNvGrpSpPr>
          <p:nvPr/>
        </p:nvGrpSpPr>
        <p:grpSpPr>
          <a:xfrm>
            <a:off x="3901394" y="1234800"/>
            <a:ext cx="7963461" cy="4140000"/>
            <a:chOff x="25400" y="273050"/>
            <a:chExt cx="12141200" cy="6311900"/>
          </a:xfrm>
        </p:grpSpPr>
        <p:sp>
          <p:nvSpPr>
            <p:cNvPr id="5298" name="Serbest Form 5297">
              <a:extLst>
                <a:ext uri="{FF2B5EF4-FFF2-40B4-BE49-F238E27FC236}">
                  <a16:creationId xmlns:a16="http://schemas.microsoft.com/office/drawing/2014/main" id="{6E974608-8FB6-8047-B79F-47836C8739CA}"/>
                </a:ext>
              </a:extLst>
            </p:cNvPr>
            <p:cNvSpPr/>
            <p:nvPr/>
          </p:nvSpPr>
          <p:spPr>
            <a:xfrm>
              <a:off x="81297" y="698413"/>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308 h 793223"/>
                <a:gd name="connsiteX6" fmla="*/ 253013 w 1682627"/>
                <a:gd name="connsiteY6" fmla="*/ 696308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784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784 h 793223"/>
                <a:gd name="connsiteX470" fmla="*/ 325003 w 1682627"/>
                <a:gd name="connsiteY470" fmla="*/ 696784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308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784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308"/>
                  </a:lnTo>
                  <a:lnTo>
                    <a:pt x="253013" y="696308"/>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784"/>
                  </a:lnTo>
                  <a:lnTo>
                    <a:pt x="285866" y="704020"/>
                  </a:lnTo>
                  <a:lnTo>
                    <a:pt x="295388" y="693262"/>
                  </a:lnTo>
                  <a:lnTo>
                    <a:pt x="304911" y="700402"/>
                  </a:lnTo>
                  <a:lnTo>
                    <a:pt x="318052" y="689644"/>
                  </a:lnTo>
                  <a:lnTo>
                    <a:pt x="318052" y="696784"/>
                  </a:lnTo>
                  <a:lnTo>
                    <a:pt x="325003" y="696784"/>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308"/>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784"/>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solidFill>
              <a:srgbClr val="FF0000"/>
            </a:solidFill>
            <a:ln w="9518" cap="flat">
              <a:noFill/>
              <a:prstDash val="solid"/>
              <a:miter/>
            </a:ln>
          </p:spPr>
          <p:txBody>
            <a:bodyPr rtlCol="0" anchor="ctr"/>
            <a:lstStyle/>
            <a:p>
              <a:endParaRPr lang="en-US" noProof="0" dirty="0"/>
            </a:p>
          </p:txBody>
        </p:sp>
        <p:sp>
          <p:nvSpPr>
            <p:cNvPr id="5299" name="Serbest Form 5298">
              <a:extLst>
                <a:ext uri="{FF2B5EF4-FFF2-40B4-BE49-F238E27FC236}">
                  <a16:creationId xmlns:a16="http://schemas.microsoft.com/office/drawing/2014/main" id="{3799F80B-EFB0-8647-965C-C4F8DCB1E36C}"/>
                </a:ext>
              </a:extLst>
            </p:cNvPr>
            <p:cNvSpPr/>
            <p:nvPr/>
          </p:nvSpPr>
          <p:spPr>
            <a:xfrm>
              <a:off x="81297" y="698413"/>
              <a:ext cx="1682627" cy="793223"/>
            </a:xfrm>
            <a:custGeom>
              <a:avLst/>
              <a:gdLst>
                <a:gd name="connsiteX0" fmla="*/ 180737 w 1682627"/>
                <a:gd name="connsiteY0" fmla="*/ 739244 h 793223"/>
                <a:gd name="connsiteX1" fmla="*/ 180737 w 1682627"/>
                <a:gd name="connsiteY1" fmla="*/ 728487 h 793223"/>
                <a:gd name="connsiteX2" fmla="*/ 151122 w 1682627"/>
                <a:gd name="connsiteY2" fmla="*/ 739244 h 793223"/>
                <a:gd name="connsiteX3" fmla="*/ 272725 w 1682627"/>
                <a:gd name="connsiteY3" fmla="*/ 692786 h 793223"/>
                <a:gd name="connsiteX4" fmla="*/ 266154 w 1682627"/>
                <a:gd name="connsiteY4" fmla="*/ 692786 h 793223"/>
                <a:gd name="connsiteX5" fmla="*/ 259584 w 1682627"/>
                <a:gd name="connsiteY5" fmla="*/ 696403 h 793223"/>
                <a:gd name="connsiteX6" fmla="*/ 253013 w 1682627"/>
                <a:gd name="connsiteY6" fmla="*/ 696403 h 793223"/>
                <a:gd name="connsiteX7" fmla="*/ 246443 w 1682627"/>
                <a:gd name="connsiteY7" fmla="*/ 699926 h 793223"/>
                <a:gd name="connsiteX8" fmla="*/ 243205 w 1682627"/>
                <a:gd name="connsiteY8" fmla="*/ 703544 h 793223"/>
                <a:gd name="connsiteX9" fmla="*/ 236634 w 1682627"/>
                <a:gd name="connsiteY9" fmla="*/ 703544 h 793223"/>
                <a:gd name="connsiteX10" fmla="*/ 233302 w 1682627"/>
                <a:gd name="connsiteY10" fmla="*/ 707066 h 793223"/>
                <a:gd name="connsiteX11" fmla="*/ 226731 w 1682627"/>
                <a:gd name="connsiteY11" fmla="*/ 707066 h 793223"/>
                <a:gd name="connsiteX12" fmla="*/ 213590 w 1682627"/>
                <a:gd name="connsiteY12" fmla="*/ 714206 h 793223"/>
                <a:gd name="connsiteX13" fmla="*/ 210257 w 1682627"/>
                <a:gd name="connsiteY13" fmla="*/ 717824 h 793223"/>
                <a:gd name="connsiteX14" fmla="*/ 210257 w 1682627"/>
                <a:gd name="connsiteY14" fmla="*/ 724964 h 793223"/>
                <a:gd name="connsiteX15" fmla="*/ 219780 w 1682627"/>
                <a:gd name="connsiteY15" fmla="*/ 724964 h 793223"/>
                <a:gd name="connsiteX16" fmla="*/ 229302 w 1682627"/>
                <a:gd name="connsiteY16" fmla="*/ 721346 h 793223"/>
                <a:gd name="connsiteX17" fmla="*/ 235873 w 1682627"/>
                <a:gd name="connsiteY17" fmla="*/ 717824 h 793223"/>
                <a:gd name="connsiteX18" fmla="*/ 275296 w 1682627"/>
                <a:gd name="connsiteY18" fmla="*/ 717824 h 793223"/>
                <a:gd name="connsiteX19" fmla="*/ 278533 w 1682627"/>
                <a:gd name="connsiteY19" fmla="*/ 714206 h 793223"/>
                <a:gd name="connsiteX20" fmla="*/ 278533 w 1682627"/>
                <a:gd name="connsiteY20" fmla="*/ 699926 h 793223"/>
                <a:gd name="connsiteX21" fmla="*/ 782084 w 1682627"/>
                <a:gd name="connsiteY21" fmla="*/ 542842 h 793223"/>
                <a:gd name="connsiteX22" fmla="*/ 768943 w 1682627"/>
                <a:gd name="connsiteY22" fmla="*/ 549983 h 793223"/>
                <a:gd name="connsiteX23" fmla="*/ 759420 w 1682627"/>
                <a:gd name="connsiteY23" fmla="*/ 560645 h 793223"/>
                <a:gd name="connsiteX24" fmla="*/ 759420 w 1682627"/>
                <a:gd name="connsiteY24" fmla="*/ 564739 h 793223"/>
                <a:gd name="connsiteX25" fmla="*/ 765991 w 1682627"/>
                <a:gd name="connsiteY25" fmla="*/ 568261 h 793223"/>
                <a:gd name="connsiteX26" fmla="*/ 772561 w 1682627"/>
                <a:gd name="connsiteY26" fmla="*/ 568261 h 793223"/>
                <a:gd name="connsiteX27" fmla="*/ 779132 w 1682627"/>
                <a:gd name="connsiteY27" fmla="*/ 564739 h 793223"/>
                <a:gd name="connsiteX28" fmla="*/ 782084 w 1682627"/>
                <a:gd name="connsiteY28" fmla="*/ 564739 h 793223"/>
                <a:gd name="connsiteX29" fmla="*/ 788654 w 1682627"/>
                <a:gd name="connsiteY29" fmla="*/ 561121 h 793223"/>
                <a:gd name="connsiteX30" fmla="*/ 791987 w 1682627"/>
                <a:gd name="connsiteY30" fmla="*/ 553981 h 793223"/>
                <a:gd name="connsiteX31" fmla="*/ 805128 w 1682627"/>
                <a:gd name="connsiteY31" fmla="*/ 553981 h 793223"/>
                <a:gd name="connsiteX32" fmla="*/ 805128 w 1682627"/>
                <a:gd name="connsiteY32" fmla="*/ 550459 h 793223"/>
                <a:gd name="connsiteX33" fmla="*/ 798558 w 1682627"/>
                <a:gd name="connsiteY33" fmla="*/ 543318 h 793223"/>
                <a:gd name="connsiteX34" fmla="*/ 795225 w 1682627"/>
                <a:gd name="connsiteY34" fmla="*/ 543318 h 793223"/>
                <a:gd name="connsiteX35" fmla="*/ 788654 w 1682627"/>
                <a:gd name="connsiteY35" fmla="*/ 539701 h 793223"/>
                <a:gd name="connsiteX36" fmla="*/ 1350673 w 1682627"/>
                <a:gd name="connsiteY36" fmla="*/ 678981 h 793223"/>
                <a:gd name="connsiteX37" fmla="*/ 1353911 w 1682627"/>
                <a:gd name="connsiteY37" fmla="*/ 671841 h 793223"/>
                <a:gd name="connsiteX38" fmla="*/ 1344388 w 1682627"/>
                <a:gd name="connsiteY38" fmla="*/ 661084 h 793223"/>
                <a:gd name="connsiteX39" fmla="*/ 1341055 w 1682627"/>
                <a:gd name="connsiteY39" fmla="*/ 661084 h 793223"/>
                <a:gd name="connsiteX40" fmla="*/ 1334485 w 1682627"/>
                <a:gd name="connsiteY40" fmla="*/ 668224 h 793223"/>
                <a:gd name="connsiteX41" fmla="*/ 1331247 w 1682627"/>
                <a:gd name="connsiteY41" fmla="*/ 675364 h 793223"/>
                <a:gd name="connsiteX42" fmla="*/ 1327914 w 1682627"/>
                <a:gd name="connsiteY42" fmla="*/ 686122 h 793223"/>
                <a:gd name="connsiteX43" fmla="*/ 1324676 w 1682627"/>
                <a:gd name="connsiteY43" fmla="*/ 693262 h 793223"/>
                <a:gd name="connsiteX44" fmla="*/ 1324676 w 1682627"/>
                <a:gd name="connsiteY44" fmla="*/ 700402 h 793223"/>
                <a:gd name="connsiteX45" fmla="*/ 1334199 w 1682627"/>
                <a:gd name="connsiteY45" fmla="*/ 689644 h 793223"/>
                <a:gd name="connsiteX46" fmla="*/ 1343721 w 1682627"/>
                <a:gd name="connsiteY46" fmla="*/ 689644 h 793223"/>
                <a:gd name="connsiteX47" fmla="*/ 1346959 w 1682627"/>
                <a:gd name="connsiteY47" fmla="*/ 686122 h 793223"/>
                <a:gd name="connsiteX48" fmla="*/ 88750 w 1682627"/>
                <a:gd name="connsiteY48" fmla="*/ 767805 h 793223"/>
                <a:gd name="connsiteX49" fmla="*/ 111699 w 1682627"/>
                <a:gd name="connsiteY49" fmla="*/ 767805 h 793223"/>
                <a:gd name="connsiteX50" fmla="*/ 131411 w 1682627"/>
                <a:gd name="connsiteY50" fmla="*/ 749907 h 793223"/>
                <a:gd name="connsiteX51" fmla="*/ 125031 w 1682627"/>
                <a:gd name="connsiteY51" fmla="*/ 739244 h 793223"/>
                <a:gd name="connsiteX52" fmla="*/ 745803 w 1682627"/>
                <a:gd name="connsiteY52" fmla="*/ 567881 h 793223"/>
                <a:gd name="connsiteX53" fmla="*/ 739232 w 1682627"/>
                <a:gd name="connsiteY53" fmla="*/ 567881 h 793223"/>
                <a:gd name="connsiteX54" fmla="*/ 732662 w 1682627"/>
                <a:gd name="connsiteY54" fmla="*/ 571498 h 793223"/>
                <a:gd name="connsiteX55" fmla="*/ 729329 w 1682627"/>
                <a:gd name="connsiteY55" fmla="*/ 567881 h 793223"/>
                <a:gd name="connsiteX56" fmla="*/ 719807 w 1682627"/>
                <a:gd name="connsiteY56" fmla="*/ 567881 h 793223"/>
                <a:gd name="connsiteX57" fmla="*/ 719807 w 1682627"/>
                <a:gd name="connsiteY57" fmla="*/ 582161 h 793223"/>
                <a:gd name="connsiteX58" fmla="*/ 706570 w 1682627"/>
                <a:gd name="connsiteY58" fmla="*/ 593300 h 793223"/>
                <a:gd name="connsiteX59" fmla="*/ 706570 w 1682627"/>
                <a:gd name="connsiteY59" fmla="*/ 579019 h 793223"/>
                <a:gd name="connsiteX60" fmla="*/ 700000 w 1682627"/>
                <a:gd name="connsiteY60" fmla="*/ 575402 h 793223"/>
                <a:gd name="connsiteX61" fmla="*/ 696381 w 1682627"/>
                <a:gd name="connsiteY61" fmla="*/ 575402 h 793223"/>
                <a:gd name="connsiteX62" fmla="*/ 683240 w 1682627"/>
                <a:gd name="connsiteY62" fmla="*/ 582542 h 793223"/>
                <a:gd name="connsiteX63" fmla="*/ 680002 w 1682627"/>
                <a:gd name="connsiteY63" fmla="*/ 582542 h 793223"/>
                <a:gd name="connsiteX64" fmla="*/ 673432 w 1682627"/>
                <a:gd name="connsiteY64" fmla="*/ 589682 h 793223"/>
                <a:gd name="connsiteX65" fmla="*/ 670099 w 1682627"/>
                <a:gd name="connsiteY65" fmla="*/ 596822 h 793223"/>
                <a:gd name="connsiteX66" fmla="*/ 666861 w 1682627"/>
                <a:gd name="connsiteY66" fmla="*/ 600440 h 793223"/>
                <a:gd name="connsiteX67" fmla="*/ 666861 w 1682627"/>
                <a:gd name="connsiteY67" fmla="*/ 603962 h 793223"/>
                <a:gd name="connsiteX68" fmla="*/ 670099 w 1682627"/>
                <a:gd name="connsiteY68" fmla="*/ 603962 h 793223"/>
                <a:gd name="connsiteX69" fmla="*/ 673432 w 1682627"/>
                <a:gd name="connsiteY69" fmla="*/ 607580 h 793223"/>
                <a:gd name="connsiteX70" fmla="*/ 699714 w 1682627"/>
                <a:gd name="connsiteY70" fmla="*/ 607580 h 793223"/>
                <a:gd name="connsiteX71" fmla="*/ 709237 w 1682627"/>
                <a:gd name="connsiteY71" fmla="*/ 603962 h 793223"/>
                <a:gd name="connsiteX72" fmla="*/ 715807 w 1682627"/>
                <a:gd name="connsiteY72" fmla="*/ 603962 h 793223"/>
                <a:gd name="connsiteX73" fmla="*/ 722378 w 1682627"/>
                <a:gd name="connsiteY73" fmla="*/ 600440 h 793223"/>
                <a:gd name="connsiteX74" fmla="*/ 722378 w 1682627"/>
                <a:gd name="connsiteY74" fmla="*/ 593300 h 793223"/>
                <a:gd name="connsiteX75" fmla="*/ 738852 w 1682627"/>
                <a:gd name="connsiteY75" fmla="*/ 589682 h 793223"/>
                <a:gd name="connsiteX76" fmla="*/ 738852 w 1682627"/>
                <a:gd name="connsiteY76" fmla="*/ 586159 h 793223"/>
                <a:gd name="connsiteX77" fmla="*/ 758563 w 1682627"/>
                <a:gd name="connsiteY77" fmla="*/ 582542 h 793223"/>
                <a:gd name="connsiteX78" fmla="*/ 765134 w 1682627"/>
                <a:gd name="connsiteY78" fmla="*/ 568261 h 793223"/>
                <a:gd name="connsiteX79" fmla="*/ 755611 w 1682627"/>
                <a:gd name="connsiteY79" fmla="*/ 571879 h 793223"/>
                <a:gd name="connsiteX80" fmla="*/ 752374 w 1682627"/>
                <a:gd name="connsiteY80" fmla="*/ 568261 h 793223"/>
                <a:gd name="connsiteX81" fmla="*/ 0 w 1682627"/>
                <a:gd name="connsiteY81" fmla="*/ 793224 h 793223"/>
                <a:gd name="connsiteX82" fmla="*/ 32853 w 1682627"/>
                <a:gd name="connsiteY82" fmla="*/ 786084 h 793223"/>
                <a:gd name="connsiteX83" fmla="*/ 39423 w 1682627"/>
                <a:gd name="connsiteY83" fmla="*/ 775421 h 793223"/>
                <a:gd name="connsiteX84" fmla="*/ 72276 w 1682627"/>
                <a:gd name="connsiteY84" fmla="*/ 771804 h 793223"/>
                <a:gd name="connsiteX85" fmla="*/ 62753 w 1682627"/>
                <a:gd name="connsiteY85" fmla="*/ 757523 h 793223"/>
                <a:gd name="connsiteX86" fmla="*/ 430513 w 1682627"/>
                <a:gd name="connsiteY86" fmla="*/ 482104 h 793223"/>
                <a:gd name="connsiteX87" fmla="*/ 437083 w 1682627"/>
                <a:gd name="connsiteY87" fmla="*/ 482104 h 793223"/>
                <a:gd name="connsiteX88" fmla="*/ 456795 w 1682627"/>
                <a:gd name="connsiteY88" fmla="*/ 474963 h 793223"/>
                <a:gd name="connsiteX89" fmla="*/ 469936 w 1682627"/>
                <a:gd name="connsiteY89" fmla="*/ 467823 h 793223"/>
                <a:gd name="connsiteX90" fmla="*/ 473174 w 1682627"/>
                <a:gd name="connsiteY90" fmla="*/ 464206 h 793223"/>
                <a:gd name="connsiteX91" fmla="*/ 476506 w 1682627"/>
                <a:gd name="connsiteY91" fmla="*/ 464206 h 793223"/>
                <a:gd name="connsiteX92" fmla="*/ 473174 w 1682627"/>
                <a:gd name="connsiteY92" fmla="*/ 460683 h 793223"/>
                <a:gd name="connsiteX93" fmla="*/ 453462 w 1682627"/>
                <a:gd name="connsiteY93" fmla="*/ 453543 h 793223"/>
                <a:gd name="connsiteX94" fmla="*/ 443939 w 1682627"/>
                <a:gd name="connsiteY94" fmla="*/ 453543 h 793223"/>
                <a:gd name="connsiteX95" fmla="*/ 437369 w 1682627"/>
                <a:gd name="connsiteY95" fmla="*/ 457065 h 793223"/>
                <a:gd name="connsiteX96" fmla="*/ 434036 w 1682627"/>
                <a:gd name="connsiteY96" fmla="*/ 460683 h 793223"/>
                <a:gd name="connsiteX97" fmla="*/ 430798 w 1682627"/>
                <a:gd name="connsiteY97" fmla="*/ 457065 h 793223"/>
                <a:gd name="connsiteX98" fmla="*/ 424228 w 1682627"/>
                <a:gd name="connsiteY98" fmla="*/ 457065 h 793223"/>
                <a:gd name="connsiteX99" fmla="*/ 420895 w 1682627"/>
                <a:gd name="connsiteY99" fmla="*/ 460683 h 793223"/>
                <a:gd name="connsiteX100" fmla="*/ 420895 w 1682627"/>
                <a:gd name="connsiteY100" fmla="*/ 478486 h 793223"/>
                <a:gd name="connsiteX101" fmla="*/ 424228 w 1682627"/>
                <a:gd name="connsiteY101" fmla="*/ 482104 h 793223"/>
                <a:gd name="connsiteX102" fmla="*/ 1301346 w 1682627"/>
                <a:gd name="connsiteY102" fmla="*/ 585683 h 793223"/>
                <a:gd name="connsiteX103" fmla="*/ 1291824 w 1682627"/>
                <a:gd name="connsiteY103" fmla="*/ 585683 h 793223"/>
                <a:gd name="connsiteX104" fmla="*/ 1285253 w 1682627"/>
                <a:gd name="connsiteY104" fmla="*/ 589206 h 793223"/>
                <a:gd name="connsiteX105" fmla="*/ 1278683 w 1682627"/>
                <a:gd name="connsiteY105" fmla="*/ 596346 h 793223"/>
                <a:gd name="connsiteX106" fmla="*/ 1278683 w 1682627"/>
                <a:gd name="connsiteY106" fmla="*/ 603486 h 793223"/>
                <a:gd name="connsiteX107" fmla="*/ 1272112 w 1682627"/>
                <a:gd name="connsiteY107" fmla="*/ 610626 h 793223"/>
                <a:gd name="connsiteX108" fmla="*/ 1272112 w 1682627"/>
                <a:gd name="connsiteY108" fmla="*/ 621860 h 793223"/>
                <a:gd name="connsiteX109" fmla="*/ 1265542 w 1682627"/>
                <a:gd name="connsiteY109" fmla="*/ 629000 h 793223"/>
                <a:gd name="connsiteX110" fmla="*/ 1265542 w 1682627"/>
                <a:gd name="connsiteY110" fmla="*/ 639663 h 793223"/>
                <a:gd name="connsiteX111" fmla="*/ 1268779 w 1682627"/>
                <a:gd name="connsiteY111" fmla="*/ 643281 h 793223"/>
                <a:gd name="connsiteX112" fmla="*/ 1272112 w 1682627"/>
                <a:gd name="connsiteY112" fmla="*/ 639663 h 793223"/>
                <a:gd name="connsiteX113" fmla="*/ 1275350 w 1682627"/>
                <a:gd name="connsiteY113" fmla="*/ 632523 h 793223"/>
                <a:gd name="connsiteX114" fmla="*/ 1281920 w 1682627"/>
                <a:gd name="connsiteY114" fmla="*/ 625383 h 793223"/>
                <a:gd name="connsiteX115" fmla="*/ 1288491 w 1682627"/>
                <a:gd name="connsiteY115" fmla="*/ 621860 h 793223"/>
                <a:gd name="connsiteX116" fmla="*/ 1301632 w 1682627"/>
                <a:gd name="connsiteY116" fmla="*/ 607580 h 793223"/>
                <a:gd name="connsiteX117" fmla="*/ 1304965 w 1682627"/>
                <a:gd name="connsiteY117" fmla="*/ 600440 h 793223"/>
                <a:gd name="connsiteX118" fmla="*/ 1304965 w 1682627"/>
                <a:gd name="connsiteY118" fmla="*/ 589682 h 793223"/>
                <a:gd name="connsiteX119" fmla="*/ 1310869 w 1682627"/>
                <a:gd name="connsiteY119" fmla="*/ 628524 h 793223"/>
                <a:gd name="connsiteX120" fmla="*/ 1314106 w 1682627"/>
                <a:gd name="connsiteY120" fmla="*/ 632047 h 793223"/>
                <a:gd name="connsiteX121" fmla="*/ 1323629 w 1682627"/>
                <a:gd name="connsiteY121" fmla="*/ 632047 h 793223"/>
                <a:gd name="connsiteX122" fmla="*/ 1333151 w 1682627"/>
                <a:gd name="connsiteY122" fmla="*/ 621384 h 793223"/>
                <a:gd name="connsiteX123" fmla="*/ 1346292 w 1682627"/>
                <a:gd name="connsiteY123" fmla="*/ 617767 h 793223"/>
                <a:gd name="connsiteX124" fmla="*/ 1343055 w 1682627"/>
                <a:gd name="connsiteY124" fmla="*/ 607104 h 793223"/>
                <a:gd name="connsiteX125" fmla="*/ 1329914 w 1682627"/>
                <a:gd name="connsiteY125" fmla="*/ 607104 h 793223"/>
                <a:gd name="connsiteX126" fmla="*/ 1323343 w 1682627"/>
                <a:gd name="connsiteY126" fmla="*/ 610626 h 793223"/>
                <a:gd name="connsiteX127" fmla="*/ 1320010 w 1682627"/>
                <a:gd name="connsiteY127" fmla="*/ 614244 h 793223"/>
                <a:gd name="connsiteX128" fmla="*/ 1316773 w 1682627"/>
                <a:gd name="connsiteY128" fmla="*/ 621384 h 793223"/>
                <a:gd name="connsiteX129" fmla="*/ 1310202 w 1682627"/>
                <a:gd name="connsiteY129" fmla="*/ 624907 h 793223"/>
                <a:gd name="connsiteX130" fmla="*/ 1402856 w 1682627"/>
                <a:gd name="connsiteY130" fmla="*/ 642805 h 793223"/>
                <a:gd name="connsiteX131" fmla="*/ 1396286 w 1682627"/>
                <a:gd name="connsiteY131" fmla="*/ 642805 h 793223"/>
                <a:gd name="connsiteX132" fmla="*/ 1396286 w 1682627"/>
                <a:gd name="connsiteY132" fmla="*/ 639187 h 793223"/>
                <a:gd name="connsiteX133" fmla="*/ 1392953 w 1682627"/>
                <a:gd name="connsiteY133" fmla="*/ 635664 h 793223"/>
                <a:gd name="connsiteX134" fmla="*/ 1389715 w 1682627"/>
                <a:gd name="connsiteY134" fmla="*/ 635664 h 793223"/>
                <a:gd name="connsiteX135" fmla="*/ 1386382 w 1682627"/>
                <a:gd name="connsiteY135" fmla="*/ 632047 h 793223"/>
                <a:gd name="connsiteX136" fmla="*/ 1379812 w 1682627"/>
                <a:gd name="connsiteY136" fmla="*/ 628524 h 793223"/>
                <a:gd name="connsiteX137" fmla="*/ 1376574 w 1682627"/>
                <a:gd name="connsiteY137" fmla="*/ 624907 h 793223"/>
                <a:gd name="connsiteX138" fmla="*/ 1376574 w 1682627"/>
                <a:gd name="connsiteY138" fmla="*/ 621860 h 793223"/>
                <a:gd name="connsiteX139" fmla="*/ 1379812 w 1682627"/>
                <a:gd name="connsiteY139" fmla="*/ 614720 h 793223"/>
                <a:gd name="connsiteX140" fmla="*/ 1379812 w 1682627"/>
                <a:gd name="connsiteY140" fmla="*/ 607580 h 793223"/>
                <a:gd name="connsiteX141" fmla="*/ 1383145 w 1682627"/>
                <a:gd name="connsiteY141" fmla="*/ 600440 h 793223"/>
                <a:gd name="connsiteX142" fmla="*/ 1386382 w 1682627"/>
                <a:gd name="connsiteY142" fmla="*/ 596822 h 793223"/>
                <a:gd name="connsiteX143" fmla="*/ 1386382 w 1682627"/>
                <a:gd name="connsiteY143" fmla="*/ 571403 h 793223"/>
                <a:gd name="connsiteX144" fmla="*/ 1395905 w 1682627"/>
                <a:gd name="connsiteY144" fmla="*/ 549983 h 793223"/>
                <a:gd name="connsiteX145" fmla="*/ 1395905 w 1682627"/>
                <a:gd name="connsiteY145" fmla="*/ 539225 h 793223"/>
                <a:gd name="connsiteX146" fmla="*/ 1392572 w 1682627"/>
                <a:gd name="connsiteY146" fmla="*/ 532085 h 793223"/>
                <a:gd name="connsiteX147" fmla="*/ 1383049 w 1682627"/>
                <a:gd name="connsiteY147" fmla="*/ 521422 h 793223"/>
                <a:gd name="connsiteX148" fmla="*/ 1389620 w 1682627"/>
                <a:gd name="connsiteY148" fmla="*/ 514282 h 793223"/>
                <a:gd name="connsiteX149" fmla="*/ 1389620 w 1682627"/>
                <a:gd name="connsiteY149" fmla="*/ 496384 h 793223"/>
                <a:gd name="connsiteX150" fmla="*/ 1392858 w 1682627"/>
                <a:gd name="connsiteY150" fmla="*/ 492766 h 793223"/>
                <a:gd name="connsiteX151" fmla="*/ 1396191 w 1682627"/>
                <a:gd name="connsiteY151" fmla="*/ 492766 h 793223"/>
                <a:gd name="connsiteX152" fmla="*/ 1399428 w 1682627"/>
                <a:gd name="connsiteY152" fmla="*/ 489244 h 793223"/>
                <a:gd name="connsiteX153" fmla="*/ 1396191 w 1682627"/>
                <a:gd name="connsiteY153" fmla="*/ 485626 h 793223"/>
                <a:gd name="connsiteX154" fmla="*/ 1386668 w 1682627"/>
                <a:gd name="connsiteY154" fmla="*/ 482104 h 793223"/>
                <a:gd name="connsiteX155" fmla="*/ 1380097 w 1682627"/>
                <a:gd name="connsiteY155" fmla="*/ 482104 h 793223"/>
                <a:gd name="connsiteX156" fmla="*/ 1370575 w 1682627"/>
                <a:gd name="connsiteY156" fmla="*/ 485626 h 793223"/>
                <a:gd name="connsiteX157" fmla="*/ 1364004 w 1682627"/>
                <a:gd name="connsiteY157" fmla="*/ 485626 h 793223"/>
                <a:gd name="connsiteX158" fmla="*/ 1360671 w 1682627"/>
                <a:gd name="connsiteY158" fmla="*/ 489244 h 793223"/>
                <a:gd name="connsiteX159" fmla="*/ 1357434 w 1682627"/>
                <a:gd name="connsiteY159" fmla="*/ 489244 h 793223"/>
                <a:gd name="connsiteX160" fmla="*/ 1357434 w 1682627"/>
                <a:gd name="connsiteY160" fmla="*/ 496384 h 793223"/>
                <a:gd name="connsiteX161" fmla="*/ 1347911 w 1682627"/>
                <a:gd name="connsiteY161" fmla="*/ 496384 h 793223"/>
                <a:gd name="connsiteX162" fmla="*/ 1344674 w 1682627"/>
                <a:gd name="connsiteY162" fmla="*/ 499906 h 793223"/>
                <a:gd name="connsiteX163" fmla="*/ 1338103 w 1682627"/>
                <a:gd name="connsiteY163" fmla="*/ 503524 h 793223"/>
                <a:gd name="connsiteX164" fmla="*/ 1331533 w 1682627"/>
                <a:gd name="connsiteY164" fmla="*/ 503524 h 793223"/>
                <a:gd name="connsiteX165" fmla="*/ 1324867 w 1682627"/>
                <a:gd name="connsiteY165" fmla="*/ 507618 h 793223"/>
                <a:gd name="connsiteX166" fmla="*/ 1318296 w 1682627"/>
                <a:gd name="connsiteY166" fmla="*/ 507618 h 793223"/>
                <a:gd name="connsiteX167" fmla="*/ 1314964 w 1682627"/>
                <a:gd name="connsiteY167" fmla="*/ 511140 h 793223"/>
                <a:gd name="connsiteX168" fmla="*/ 1311726 w 1682627"/>
                <a:gd name="connsiteY168" fmla="*/ 511140 h 793223"/>
                <a:gd name="connsiteX169" fmla="*/ 1308393 w 1682627"/>
                <a:gd name="connsiteY169" fmla="*/ 514758 h 793223"/>
                <a:gd name="connsiteX170" fmla="*/ 1301822 w 1682627"/>
                <a:gd name="connsiteY170" fmla="*/ 518280 h 793223"/>
                <a:gd name="connsiteX171" fmla="*/ 1298585 w 1682627"/>
                <a:gd name="connsiteY171" fmla="*/ 521898 h 793223"/>
                <a:gd name="connsiteX172" fmla="*/ 1295252 w 1682627"/>
                <a:gd name="connsiteY172" fmla="*/ 521898 h 793223"/>
                <a:gd name="connsiteX173" fmla="*/ 1295252 w 1682627"/>
                <a:gd name="connsiteY173" fmla="*/ 514282 h 793223"/>
                <a:gd name="connsiteX174" fmla="*/ 1304774 w 1682627"/>
                <a:gd name="connsiteY174" fmla="*/ 503524 h 793223"/>
                <a:gd name="connsiteX175" fmla="*/ 1301441 w 1682627"/>
                <a:gd name="connsiteY175" fmla="*/ 499906 h 793223"/>
                <a:gd name="connsiteX176" fmla="*/ 1294871 w 1682627"/>
                <a:gd name="connsiteY176" fmla="*/ 496384 h 793223"/>
                <a:gd name="connsiteX177" fmla="*/ 1291633 w 1682627"/>
                <a:gd name="connsiteY177" fmla="*/ 492766 h 793223"/>
                <a:gd name="connsiteX178" fmla="*/ 1291633 w 1682627"/>
                <a:gd name="connsiteY178" fmla="*/ 482104 h 793223"/>
                <a:gd name="connsiteX179" fmla="*/ 1288300 w 1682627"/>
                <a:gd name="connsiteY179" fmla="*/ 474963 h 793223"/>
                <a:gd name="connsiteX180" fmla="*/ 1288300 w 1682627"/>
                <a:gd name="connsiteY180" fmla="*/ 471346 h 793223"/>
                <a:gd name="connsiteX181" fmla="*/ 1301441 w 1682627"/>
                <a:gd name="connsiteY181" fmla="*/ 457065 h 793223"/>
                <a:gd name="connsiteX182" fmla="*/ 1281730 w 1682627"/>
                <a:gd name="connsiteY182" fmla="*/ 457065 h 793223"/>
                <a:gd name="connsiteX183" fmla="*/ 1275159 w 1682627"/>
                <a:gd name="connsiteY183" fmla="*/ 464206 h 793223"/>
                <a:gd name="connsiteX184" fmla="*/ 1245544 w 1682627"/>
                <a:gd name="connsiteY184" fmla="*/ 464206 h 793223"/>
                <a:gd name="connsiteX185" fmla="*/ 1245544 w 1682627"/>
                <a:gd name="connsiteY185" fmla="*/ 457065 h 793223"/>
                <a:gd name="connsiteX186" fmla="*/ 1248877 w 1682627"/>
                <a:gd name="connsiteY186" fmla="*/ 449925 h 793223"/>
                <a:gd name="connsiteX187" fmla="*/ 1255448 w 1682627"/>
                <a:gd name="connsiteY187" fmla="*/ 446403 h 793223"/>
                <a:gd name="connsiteX188" fmla="*/ 1258685 w 1682627"/>
                <a:gd name="connsiteY188" fmla="*/ 442785 h 793223"/>
                <a:gd name="connsiteX189" fmla="*/ 1682628 w 1682627"/>
                <a:gd name="connsiteY189" fmla="*/ 64261 h 793223"/>
                <a:gd name="connsiteX190" fmla="*/ 1673105 w 1682627"/>
                <a:gd name="connsiteY190" fmla="*/ 64261 h 793223"/>
                <a:gd name="connsiteX191" fmla="*/ 1673105 w 1682627"/>
                <a:gd name="connsiteY191" fmla="*/ 60739 h 793223"/>
                <a:gd name="connsiteX192" fmla="*/ 1669772 w 1682627"/>
                <a:gd name="connsiteY192" fmla="*/ 53599 h 793223"/>
                <a:gd name="connsiteX193" fmla="*/ 1663202 w 1682627"/>
                <a:gd name="connsiteY193" fmla="*/ 49981 h 793223"/>
                <a:gd name="connsiteX194" fmla="*/ 1659964 w 1682627"/>
                <a:gd name="connsiteY194" fmla="*/ 46459 h 793223"/>
                <a:gd name="connsiteX195" fmla="*/ 1650441 w 1682627"/>
                <a:gd name="connsiteY195" fmla="*/ 46459 h 793223"/>
                <a:gd name="connsiteX196" fmla="*/ 1637300 w 1682627"/>
                <a:gd name="connsiteY196" fmla="*/ 49981 h 793223"/>
                <a:gd name="connsiteX197" fmla="*/ 1624159 w 1682627"/>
                <a:gd name="connsiteY197" fmla="*/ 49981 h 793223"/>
                <a:gd name="connsiteX198" fmla="*/ 1604448 w 1682627"/>
                <a:gd name="connsiteY198" fmla="*/ 57121 h 793223"/>
                <a:gd name="connsiteX199" fmla="*/ 1597877 w 1682627"/>
                <a:gd name="connsiteY199" fmla="*/ 57121 h 793223"/>
                <a:gd name="connsiteX200" fmla="*/ 1584736 w 1682627"/>
                <a:gd name="connsiteY200" fmla="*/ 49981 h 793223"/>
                <a:gd name="connsiteX201" fmla="*/ 1581498 w 1682627"/>
                <a:gd name="connsiteY201" fmla="*/ 46459 h 793223"/>
                <a:gd name="connsiteX202" fmla="*/ 1574928 w 1682627"/>
                <a:gd name="connsiteY202" fmla="*/ 42841 h 793223"/>
                <a:gd name="connsiteX203" fmla="*/ 1524840 w 1682627"/>
                <a:gd name="connsiteY203" fmla="*/ 42841 h 793223"/>
                <a:gd name="connsiteX204" fmla="*/ 1518269 w 1682627"/>
                <a:gd name="connsiteY204" fmla="*/ 39318 h 793223"/>
                <a:gd name="connsiteX205" fmla="*/ 1514936 w 1682627"/>
                <a:gd name="connsiteY205" fmla="*/ 35701 h 793223"/>
                <a:gd name="connsiteX206" fmla="*/ 1505414 w 1682627"/>
                <a:gd name="connsiteY206" fmla="*/ 35701 h 793223"/>
                <a:gd name="connsiteX207" fmla="*/ 1498843 w 1682627"/>
                <a:gd name="connsiteY207" fmla="*/ 32178 h 793223"/>
                <a:gd name="connsiteX208" fmla="*/ 1422949 w 1682627"/>
                <a:gd name="connsiteY208" fmla="*/ 32178 h 793223"/>
                <a:gd name="connsiteX209" fmla="*/ 1422949 w 1682627"/>
                <a:gd name="connsiteY209" fmla="*/ 25038 h 793223"/>
                <a:gd name="connsiteX210" fmla="*/ 1426282 w 1682627"/>
                <a:gd name="connsiteY210" fmla="*/ 21420 h 793223"/>
                <a:gd name="connsiteX211" fmla="*/ 1420092 w 1682627"/>
                <a:gd name="connsiteY211" fmla="*/ 21420 h 793223"/>
                <a:gd name="connsiteX212" fmla="*/ 1410569 w 1682627"/>
                <a:gd name="connsiteY212" fmla="*/ 17898 h 793223"/>
                <a:gd name="connsiteX213" fmla="*/ 1403999 w 1682627"/>
                <a:gd name="connsiteY213" fmla="*/ 17898 h 793223"/>
                <a:gd name="connsiteX214" fmla="*/ 1397428 w 1682627"/>
                <a:gd name="connsiteY214" fmla="*/ 14280 h 793223"/>
                <a:gd name="connsiteX215" fmla="*/ 1387906 w 1682627"/>
                <a:gd name="connsiteY215" fmla="*/ 14280 h 793223"/>
                <a:gd name="connsiteX216" fmla="*/ 1381335 w 1682627"/>
                <a:gd name="connsiteY216" fmla="*/ 17898 h 793223"/>
                <a:gd name="connsiteX217" fmla="*/ 1368194 w 1682627"/>
                <a:gd name="connsiteY217" fmla="*/ 17898 h 793223"/>
                <a:gd name="connsiteX218" fmla="*/ 1364957 w 1682627"/>
                <a:gd name="connsiteY218" fmla="*/ 21420 h 793223"/>
                <a:gd name="connsiteX219" fmla="*/ 1361624 w 1682627"/>
                <a:gd name="connsiteY219" fmla="*/ 21420 h 793223"/>
                <a:gd name="connsiteX220" fmla="*/ 1378098 w 1682627"/>
                <a:gd name="connsiteY220" fmla="*/ 0 h 793223"/>
                <a:gd name="connsiteX221" fmla="*/ 1332104 w 1682627"/>
                <a:gd name="connsiteY221" fmla="*/ 21420 h 793223"/>
                <a:gd name="connsiteX222" fmla="*/ 1348483 w 1682627"/>
                <a:gd name="connsiteY222" fmla="*/ 0 h 793223"/>
                <a:gd name="connsiteX223" fmla="*/ 1332104 w 1682627"/>
                <a:gd name="connsiteY223" fmla="*/ 0 h 793223"/>
                <a:gd name="connsiteX224" fmla="*/ 1325533 w 1682627"/>
                <a:gd name="connsiteY224" fmla="*/ 3618 h 793223"/>
                <a:gd name="connsiteX225" fmla="*/ 1322201 w 1682627"/>
                <a:gd name="connsiteY225" fmla="*/ 7140 h 793223"/>
                <a:gd name="connsiteX226" fmla="*/ 1292681 w 1682627"/>
                <a:gd name="connsiteY226" fmla="*/ 17898 h 793223"/>
                <a:gd name="connsiteX227" fmla="*/ 1223643 w 1682627"/>
                <a:gd name="connsiteY227" fmla="*/ 17898 h 793223"/>
                <a:gd name="connsiteX228" fmla="*/ 1214120 w 1682627"/>
                <a:gd name="connsiteY228" fmla="*/ 21420 h 793223"/>
                <a:gd name="connsiteX229" fmla="*/ 1210882 w 1682627"/>
                <a:gd name="connsiteY229" fmla="*/ 25038 h 793223"/>
                <a:gd name="connsiteX230" fmla="*/ 1197741 w 1682627"/>
                <a:gd name="connsiteY230" fmla="*/ 32178 h 793223"/>
                <a:gd name="connsiteX231" fmla="*/ 1191171 w 1682627"/>
                <a:gd name="connsiteY231" fmla="*/ 32178 h 793223"/>
                <a:gd name="connsiteX232" fmla="*/ 1187838 w 1682627"/>
                <a:gd name="connsiteY232" fmla="*/ 35701 h 793223"/>
                <a:gd name="connsiteX233" fmla="*/ 1122133 w 1682627"/>
                <a:gd name="connsiteY233" fmla="*/ 35701 h 793223"/>
                <a:gd name="connsiteX234" fmla="*/ 1099088 w 1682627"/>
                <a:gd name="connsiteY234" fmla="*/ 42841 h 793223"/>
                <a:gd name="connsiteX235" fmla="*/ 1072806 w 1682627"/>
                <a:gd name="connsiteY235" fmla="*/ 60739 h 793223"/>
                <a:gd name="connsiteX236" fmla="*/ 1043286 w 1682627"/>
                <a:gd name="connsiteY236" fmla="*/ 78542 h 793223"/>
                <a:gd name="connsiteX237" fmla="*/ 1017004 w 1682627"/>
                <a:gd name="connsiteY237" fmla="*/ 85682 h 793223"/>
                <a:gd name="connsiteX238" fmla="*/ 964345 w 1682627"/>
                <a:gd name="connsiteY238" fmla="*/ 92822 h 793223"/>
                <a:gd name="connsiteX239" fmla="*/ 944633 w 1682627"/>
                <a:gd name="connsiteY239" fmla="*/ 96440 h 793223"/>
                <a:gd name="connsiteX240" fmla="*/ 935110 w 1682627"/>
                <a:gd name="connsiteY240" fmla="*/ 96440 h 793223"/>
                <a:gd name="connsiteX241" fmla="*/ 931778 w 1682627"/>
                <a:gd name="connsiteY241" fmla="*/ 99962 h 793223"/>
                <a:gd name="connsiteX242" fmla="*/ 902258 w 1682627"/>
                <a:gd name="connsiteY242" fmla="*/ 110720 h 793223"/>
                <a:gd name="connsiteX243" fmla="*/ 895687 w 1682627"/>
                <a:gd name="connsiteY243" fmla="*/ 114243 h 793223"/>
                <a:gd name="connsiteX244" fmla="*/ 889117 w 1682627"/>
                <a:gd name="connsiteY244" fmla="*/ 114243 h 793223"/>
                <a:gd name="connsiteX245" fmla="*/ 889117 w 1682627"/>
                <a:gd name="connsiteY245" fmla="*/ 117860 h 793223"/>
                <a:gd name="connsiteX246" fmla="*/ 892354 w 1682627"/>
                <a:gd name="connsiteY246" fmla="*/ 121478 h 793223"/>
                <a:gd name="connsiteX247" fmla="*/ 898925 w 1682627"/>
                <a:gd name="connsiteY247" fmla="*/ 125000 h 793223"/>
                <a:gd name="connsiteX248" fmla="*/ 905495 w 1682627"/>
                <a:gd name="connsiteY248" fmla="*/ 132141 h 793223"/>
                <a:gd name="connsiteX249" fmla="*/ 908828 w 1682627"/>
                <a:gd name="connsiteY249" fmla="*/ 132141 h 793223"/>
                <a:gd name="connsiteX250" fmla="*/ 912066 w 1682627"/>
                <a:gd name="connsiteY250" fmla="*/ 139281 h 793223"/>
                <a:gd name="connsiteX251" fmla="*/ 912066 w 1682627"/>
                <a:gd name="connsiteY251" fmla="*/ 142898 h 793223"/>
                <a:gd name="connsiteX252" fmla="*/ 915399 w 1682627"/>
                <a:gd name="connsiteY252" fmla="*/ 150039 h 793223"/>
                <a:gd name="connsiteX253" fmla="*/ 915399 w 1682627"/>
                <a:gd name="connsiteY253" fmla="*/ 157179 h 793223"/>
                <a:gd name="connsiteX254" fmla="*/ 912066 w 1682627"/>
                <a:gd name="connsiteY254" fmla="*/ 157179 h 793223"/>
                <a:gd name="connsiteX255" fmla="*/ 905495 w 1682627"/>
                <a:gd name="connsiteY255" fmla="*/ 160701 h 793223"/>
                <a:gd name="connsiteX256" fmla="*/ 902258 w 1682627"/>
                <a:gd name="connsiteY256" fmla="*/ 167841 h 793223"/>
                <a:gd name="connsiteX257" fmla="*/ 951489 w 1682627"/>
                <a:gd name="connsiteY257" fmla="*/ 167841 h 793223"/>
                <a:gd name="connsiteX258" fmla="*/ 935110 w 1682627"/>
                <a:gd name="connsiteY258" fmla="*/ 189262 h 793223"/>
                <a:gd name="connsiteX259" fmla="*/ 971296 w 1682627"/>
                <a:gd name="connsiteY259" fmla="*/ 189262 h 793223"/>
                <a:gd name="connsiteX260" fmla="*/ 967963 w 1682627"/>
                <a:gd name="connsiteY260" fmla="*/ 200020 h 793223"/>
                <a:gd name="connsiteX261" fmla="*/ 938348 w 1682627"/>
                <a:gd name="connsiteY261" fmla="*/ 200020 h 793223"/>
                <a:gd name="connsiteX262" fmla="*/ 931778 w 1682627"/>
                <a:gd name="connsiteY262" fmla="*/ 207160 h 793223"/>
                <a:gd name="connsiteX263" fmla="*/ 893878 w 1682627"/>
                <a:gd name="connsiteY263" fmla="*/ 207160 h 793223"/>
                <a:gd name="connsiteX264" fmla="*/ 884355 w 1682627"/>
                <a:gd name="connsiteY264" fmla="*/ 210682 h 793223"/>
                <a:gd name="connsiteX265" fmla="*/ 854455 w 1682627"/>
                <a:gd name="connsiteY265" fmla="*/ 210682 h 793223"/>
                <a:gd name="connsiteX266" fmla="*/ 851122 w 1682627"/>
                <a:gd name="connsiteY266" fmla="*/ 207160 h 793223"/>
                <a:gd name="connsiteX267" fmla="*/ 847884 w 1682627"/>
                <a:gd name="connsiteY267" fmla="*/ 207160 h 793223"/>
                <a:gd name="connsiteX268" fmla="*/ 851122 w 1682627"/>
                <a:gd name="connsiteY268" fmla="*/ 203542 h 793223"/>
                <a:gd name="connsiteX269" fmla="*/ 854455 w 1682627"/>
                <a:gd name="connsiteY269" fmla="*/ 203542 h 793223"/>
                <a:gd name="connsiteX270" fmla="*/ 861025 w 1682627"/>
                <a:gd name="connsiteY270" fmla="*/ 196402 h 793223"/>
                <a:gd name="connsiteX271" fmla="*/ 857693 w 1682627"/>
                <a:gd name="connsiteY271" fmla="*/ 192880 h 793223"/>
                <a:gd name="connsiteX272" fmla="*/ 798558 w 1682627"/>
                <a:gd name="connsiteY272" fmla="*/ 192880 h 793223"/>
                <a:gd name="connsiteX273" fmla="*/ 795225 w 1682627"/>
                <a:gd name="connsiteY273" fmla="*/ 196402 h 793223"/>
                <a:gd name="connsiteX274" fmla="*/ 795225 w 1682627"/>
                <a:gd name="connsiteY274" fmla="*/ 207160 h 793223"/>
                <a:gd name="connsiteX275" fmla="*/ 785702 w 1682627"/>
                <a:gd name="connsiteY275" fmla="*/ 207160 h 793223"/>
                <a:gd name="connsiteX276" fmla="*/ 779132 w 1682627"/>
                <a:gd name="connsiteY276" fmla="*/ 210682 h 793223"/>
                <a:gd name="connsiteX277" fmla="*/ 769609 w 1682627"/>
                <a:gd name="connsiteY277" fmla="*/ 210682 h 793223"/>
                <a:gd name="connsiteX278" fmla="*/ 760087 w 1682627"/>
                <a:gd name="connsiteY278" fmla="*/ 214300 h 793223"/>
                <a:gd name="connsiteX279" fmla="*/ 732852 w 1682627"/>
                <a:gd name="connsiteY279" fmla="*/ 214300 h 793223"/>
                <a:gd name="connsiteX280" fmla="*/ 716378 w 1682627"/>
                <a:gd name="connsiteY280" fmla="*/ 217822 h 793223"/>
                <a:gd name="connsiteX281" fmla="*/ 686859 w 1682627"/>
                <a:gd name="connsiteY281" fmla="*/ 228580 h 793223"/>
                <a:gd name="connsiteX282" fmla="*/ 686859 w 1682627"/>
                <a:gd name="connsiteY282" fmla="*/ 232103 h 793223"/>
                <a:gd name="connsiteX283" fmla="*/ 696381 w 1682627"/>
                <a:gd name="connsiteY283" fmla="*/ 235720 h 793223"/>
                <a:gd name="connsiteX284" fmla="*/ 702952 w 1682627"/>
                <a:gd name="connsiteY284" fmla="*/ 239243 h 793223"/>
                <a:gd name="connsiteX285" fmla="*/ 719426 w 1682627"/>
                <a:gd name="connsiteY285" fmla="*/ 239243 h 793223"/>
                <a:gd name="connsiteX286" fmla="*/ 696381 w 1682627"/>
                <a:gd name="connsiteY286" fmla="*/ 250001 h 793223"/>
                <a:gd name="connsiteX287" fmla="*/ 689811 w 1682627"/>
                <a:gd name="connsiteY287" fmla="*/ 274944 h 793223"/>
                <a:gd name="connsiteX288" fmla="*/ 696381 w 1682627"/>
                <a:gd name="connsiteY288" fmla="*/ 274944 h 793223"/>
                <a:gd name="connsiteX289" fmla="*/ 705904 w 1682627"/>
                <a:gd name="connsiteY289" fmla="*/ 278561 h 793223"/>
                <a:gd name="connsiteX290" fmla="*/ 732186 w 1682627"/>
                <a:gd name="connsiteY290" fmla="*/ 278561 h 793223"/>
                <a:gd name="connsiteX291" fmla="*/ 738756 w 1682627"/>
                <a:gd name="connsiteY291" fmla="*/ 274944 h 793223"/>
                <a:gd name="connsiteX292" fmla="*/ 745327 w 1682627"/>
                <a:gd name="connsiteY292" fmla="*/ 274944 h 793223"/>
                <a:gd name="connsiteX293" fmla="*/ 771609 w 1682627"/>
                <a:gd name="connsiteY293" fmla="*/ 282084 h 793223"/>
                <a:gd name="connsiteX294" fmla="*/ 778179 w 1682627"/>
                <a:gd name="connsiteY294" fmla="*/ 271421 h 793223"/>
                <a:gd name="connsiteX295" fmla="*/ 784750 w 1682627"/>
                <a:gd name="connsiteY295" fmla="*/ 282084 h 793223"/>
                <a:gd name="connsiteX296" fmla="*/ 791321 w 1682627"/>
                <a:gd name="connsiteY296" fmla="*/ 278561 h 793223"/>
                <a:gd name="connsiteX297" fmla="*/ 794558 w 1682627"/>
                <a:gd name="connsiteY297" fmla="*/ 274944 h 793223"/>
                <a:gd name="connsiteX298" fmla="*/ 807699 w 1682627"/>
                <a:gd name="connsiteY298" fmla="*/ 267804 h 793223"/>
                <a:gd name="connsiteX299" fmla="*/ 811032 w 1682627"/>
                <a:gd name="connsiteY299" fmla="*/ 264281 h 793223"/>
                <a:gd name="connsiteX300" fmla="*/ 817603 w 1682627"/>
                <a:gd name="connsiteY300" fmla="*/ 264281 h 793223"/>
                <a:gd name="connsiteX301" fmla="*/ 824173 w 1682627"/>
                <a:gd name="connsiteY301" fmla="*/ 267804 h 793223"/>
                <a:gd name="connsiteX302" fmla="*/ 833696 w 1682627"/>
                <a:gd name="connsiteY302" fmla="*/ 267804 h 793223"/>
                <a:gd name="connsiteX303" fmla="*/ 840266 w 1682627"/>
                <a:gd name="connsiteY303" fmla="*/ 264281 h 793223"/>
                <a:gd name="connsiteX304" fmla="*/ 843504 w 1682627"/>
                <a:gd name="connsiteY304" fmla="*/ 260663 h 793223"/>
                <a:gd name="connsiteX305" fmla="*/ 850074 w 1682627"/>
                <a:gd name="connsiteY305" fmla="*/ 257141 h 793223"/>
                <a:gd name="connsiteX306" fmla="*/ 853407 w 1682627"/>
                <a:gd name="connsiteY306" fmla="*/ 257141 h 793223"/>
                <a:gd name="connsiteX307" fmla="*/ 856645 w 1682627"/>
                <a:gd name="connsiteY307" fmla="*/ 253523 h 793223"/>
                <a:gd name="connsiteX308" fmla="*/ 856645 w 1682627"/>
                <a:gd name="connsiteY308" fmla="*/ 267804 h 793223"/>
                <a:gd name="connsiteX309" fmla="*/ 853407 w 1682627"/>
                <a:gd name="connsiteY309" fmla="*/ 274944 h 793223"/>
                <a:gd name="connsiteX310" fmla="*/ 850074 w 1682627"/>
                <a:gd name="connsiteY310" fmla="*/ 278561 h 793223"/>
                <a:gd name="connsiteX311" fmla="*/ 820555 w 1682627"/>
                <a:gd name="connsiteY311" fmla="*/ 278561 h 793223"/>
                <a:gd name="connsiteX312" fmla="*/ 823792 w 1682627"/>
                <a:gd name="connsiteY312" fmla="*/ 296364 h 793223"/>
                <a:gd name="connsiteX313" fmla="*/ 817222 w 1682627"/>
                <a:gd name="connsiteY313" fmla="*/ 299982 h 793223"/>
                <a:gd name="connsiteX314" fmla="*/ 813984 w 1682627"/>
                <a:gd name="connsiteY314" fmla="*/ 307122 h 793223"/>
                <a:gd name="connsiteX315" fmla="*/ 807318 w 1682627"/>
                <a:gd name="connsiteY315" fmla="*/ 310740 h 793223"/>
                <a:gd name="connsiteX316" fmla="*/ 800748 w 1682627"/>
                <a:gd name="connsiteY316" fmla="*/ 317880 h 793223"/>
                <a:gd name="connsiteX317" fmla="*/ 791225 w 1682627"/>
                <a:gd name="connsiteY317" fmla="*/ 321402 h 793223"/>
                <a:gd name="connsiteX318" fmla="*/ 755040 w 1682627"/>
                <a:gd name="connsiteY318" fmla="*/ 321402 h 793223"/>
                <a:gd name="connsiteX319" fmla="*/ 745517 w 1682627"/>
                <a:gd name="connsiteY319" fmla="*/ 310740 h 793223"/>
                <a:gd name="connsiteX320" fmla="*/ 735995 w 1682627"/>
                <a:gd name="connsiteY320" fmla="*/ 317880 h 793223"/>
                <a:gd name="connsiteX321" fmla="*/ 735995 w 1682627"/>
                <a:gd name="connsiteY321" fmla="*/ 325020 h 793223"/>
                <a:gd name="connsiteX322" fmla="*/ 732757 w 1682627"/>
                <a:gd name="connsiteY322" fmla="*/ 325020 h 793223"/>
                <a:gd name="connsiteX323" fmla="*/ 729424 w 1682627"/>
                <a:gd name="connsiteY323" fmla="*/ 328543 h 793223"/>
                <a:gd name="connsiteX324" fmla="*/ 722854 w 1682627"/>
                <a:gd name="connsiteY324" fmla="*/ 332160 h 793223"/>
                <a:gd name="connsiteX325" fmla="*/ 713331 w 1682627"/>
                <a:gd name="connsiteY325" fmla="*/ 335683 h 793223"/>
                <a:gd name="connsiteX326" fmla="*/ 706761 w 1682627"/>
                <a:gd name="connsiteY326" fmla="*/ 339300 h 793223"/>
                <a:gd name="connsiteX327" fmla="*/ 693429 w 1682627"/>
                <a:gd name="connsiteY327" fmla="*/ 339300 h 793223"/>
                <a:gd name="connsiteX328" fmla="*/ 680288 w 1682627"/>
                <a:gd name="connsiteY328" fmla="*/ 332160 h 793223"/>
                <a:gd name="connsiteX329" fmla="*/ 677336 w 1682627"/>
                <a:gd name="connsiteY329" fmla="*/ 332160 h 793223"/>
                <a:gd name="connsiteX330" fmla="*/ 624772 w 1682627"/>
                <a:gd name="connsiteY330" fmla="*/ 360721 h 793223"/>
                <a:gd name="connsiteX331" fmla="*/ 615249 w 1682627"/>
                <a:gd name="connsiteY331" fmla="*/ 371383 h 793223"/>
                <a:gd name="connsiteX332" fmla="*/ 612012 w 1682627"/>
                <a:gd name="connsiteY332" fmla="*/ 360721 h 793223"/>
                <a:gd name="connsiteX333" fmla="*/ 591634 w 1682627"/>
                <a:gd name="connsiteY333" fmla="*/ 371383 h 793223"/>
                <a:gd name="connsiteX334" fmla="*/ 584968 w 1682627"/>
                <a:gd name="connsiteY334" fmla="*/ 371383 h 793223"/>
                <a:gd name="connsiteX335" fmla="*/ 571827 w 1682627"/>
                <a:gd name="connsiteY335" fmla="*/ 378524 h 793223"/>
                <a:gd name="connsiteX336" fmla="*/ 558686 w 1682627"/>
                <a:gd name="connsiteY336" fmla="*/ 392804 h 793223"/>
                <a:gd name="connsiteX337" fmla="*/ 542212 w 1682627"/>
                <a:gd name="connsiteY337" fmla="*/ 385664 h 793223"/>
                <a:gd name="connsiteX338" fmla="*/ 542212 w 1682627"/>
                <a:gd name="connsiteY338" fmla="*/ 399944 h 793223"/>
                <a:gd name="connsiteX339" fmla="*/ 538974 w 1682627"/>
                <a:gd name="connsiteY339" fmla="*/ 396422 h 793223"/>
                <a:gd name="connsiteX340" fmla="*/ 532404 w 1682627"/>
                <a:gd name="connsiteY340" fmla="*/ 396422 h 793223"/>
                <a:gd name="connsiteX341" fmla="*/ 529071 w 1682627"/>
                <a:gd name="connsiteY341" fmla="*/ 399944 h 793223"/>
                <a:gd name="connsiteX342" fmla="*/ 529071 w 1682627"/>
                <a:gd name="connsiteY342" fmla="*/ 410702 h 793223"/>
                <a:gd name="connsiteX343" fmla="*/ 522500 w 1682627"/>
                <a:gd name="connsiteY343" fmla="*/ 421365 h 793223"/>
                <a:gd name="connsiteX344" fmla="*/ 555353 w 1682627"/>
                <a:gd name="connsiteY344" fmla="*/ 407084 h 793223"/>
                <a:gd name="connsiteX345" fmla="*/ 542212 w 1682627"/>
                <a:gd name="connsiteY345" fmla="*/ 417842 h 793223"/>
                <a:gd name="connsiteX346" fmla="*/ 542212 w 1682627"/>
                <a:gd name="connsiteY346" fmla="*/ 424982 h 793223"/>
                <a:gd name="connsiteX347" fmla="*/ 532689 w 1682627"/>
                <a:gd name="connsiteY347" fmla="*/ 432122 h 793223"/>
                <a:gd name="connsiteX348" fmla="*/ 562209 w 1682627"/>
                <a:gd name="connsiteY348" fmla="*/ 432122 h 793223"/>
                <a:gd name="connsiteX349" fmla="*/ 565542 w 1682627"/>
                <a:gd name="connsiteY349" fmla="*/ 435645 h 793223"/>
                <a:gd name="connsiteX350" fmla="*/ 565542 w 1682627"/>
                <a:gd name="connsiteY350" fmla="*/ 439263 h 793223"/>
                <a:gd name="connsiteX351" fmla="*/ 558971 w 1682627"/>
                <a:gd name="connsiteY351" fmla="*/ 442785 h 793223"/>
                <a:gd name="connsiteX352" fmla="*/ 538974 w 1682627"/>
                <a:gd name="connsiteY352" fmla="*/ 442785 h 793223"/>
                <a:gd name="connsiteX353" fmla="*/ 525833 w 1682627"/>
                <a:gd name="connsiteY353" fmla="*/ 446403 h 793223"/>
                <a:gd name="connsiteX354" fmla="*/ 532404 w 1682627"/>
                <a:gd name="connsiteY354" fmla="*/ 439263 h 793223"/>
                <a:gd name="connsiteX355" fmla="*/ 525833 w 1682627"/>
                <a:gd name="connsiteY355" fmla="*/ 435645 h 793223"/>
                <a:gd name="connsiteX356" fmla="*/ 522500 w 1682627"/>
                <a:gd name="connsiteY356" fmla="*/ 435645 h 793223"/>
                <a:gd name="connsiteX357" fmla="*/ 519262 w 1682627"/>
                <a:gd name="connsiteY357" fmla="*/ 439263 h 793223"/>
                <a:gd name="connsiteX358" fmla="*/ 512597 w 1682627"/>
                <a:gd name="connsiteY358" fmla="*/ 442785 h 793223"/>
                <a:gd name="connsiteX359" fmla="*/ 509359 w 1682627"/>
                <a:gd name="connsiteY359" fmla="*/ 446403 h 793223"/>
                <a:gd name="connsiteX360" fmla="*/ 505931 w 1682627"/>
                <a:gd name="connsiteY360" fmla="*/ 446403 h 793223"/>
                <a:gd name="connsiteX361" fmla="*/ 502693 w 1682627"/>
                <a:gd name="connsiteY361" fmla="*/ 449925 h 793223"/>
                <a:gd name="connsiteX362" fmla="*/ 505931 w 1682627"/>
                <a:gd name="connsiteY362" fmla="*/ 449925 h 793223"/>
                <a:gd name="connsiteX363" fmla="*/ 509264 w 1682627"/>
                <a:gd name="connsiteY363" fmla="*/ 453543 h 793223"/>
                <a:gd name="connsiteX364" fmla="*/ 509264 w 1682627"/>
                <a:gd name="connsiteY364" fmla="*/ 457065 h 793223"/>
                <a:gd name="connsiteX365" fmla="*/ 505931 w 1682627"/>
                <a:gd name="connsiteY365" fmla="*/ 460683 h 793223"/>
                <a:gd name="connsiteX366" fmla="*/ 505931 w 1682627"/>
                <a:gd name="connsiteY366" fmla="*/ 464206 h 793223"/>
                <a:gd name="connsiteX367" fmla="*/ 502693 w 1682627"/>
                <a:gd name="connsiteY367" fmla="*/ 471346 h 793223"/>
                <a:gd name="connsiteX368" fmla="*/ 502693 w 1682627"/>
                <a:gd name="connsiteY368" fmla="*/ 478486 h 793223"/>
                <a:gd name="connsiteX369" fmla="*/ 542117 w 1682627"/>
                <a:gd name="connsiteY369" fmla="*/ 478486 h 793223"/>
                <a:gd name="connsiteX370" fmla="*/ 568399 w 1682627"/>
                <a:gd name="connsiteY370" fmla="*/ 460683 h 793223"/>
                <a:gd name="connsiteX371" fmla="*/ 604584 w 1682627"/>
                <a:gd name="connsiteY371" fmla="*/ 446403 h 793223"/>
                <a:gd name="connsiteX372" fmla="*/ 601156 w 1682627"/>
                <a:gd name="connsiteY372" fmla="*/ 446403 h 793223"/>
                <a:gd name="connsiteX373" fmla="*/ 597918 w 1682627"/>
                <a:gd name="connsiteY373" fmla="*/ 449925 h 793223"/>
                <a:gd name="connsiteX374" fmla="*/ 591348 w 1682627"/>
                <a:gd name="connsiteY374" fmla="*/ 453543 h 793223"/>
                <a:gd name="connsiteX375" fmla="*/ 581825 w 1682627"/>
                <a:gd name="connsiteY375" fmla="*/ 457065 h 793223"/>
                <a:gd name="connsiteX376" fmla="*/ 575255 w 1682627"/>
                <a:gd name="connsiteY376" fmla="*/ 464206 h 793223"/>
                <a:gd name="connsiteX377" fmla="*/ 568684 w 1682627"/>
                <a:gd name="connsiteY377" fmla="*/ 467823 h 793223"/>
                <a:gd name="connsiteX378" fmla="*/ 562114 w 1682627"/>
                <a:gd name="connsiteY378" fmla="*/ 474963 h 793223"/>
                <a:gd name="connsiteX379" fmla="*/ 562114 w 1682627"/>
                <a:gd name="connsiteY379" fmla="*/ 485626 h 793223"/>
                <a:gd name="connsiteX380" fmla="*/ 558876 w 1682627"/>
                <a:gd name="connsiteY380" fmla="*/ 492766 h 793223"/>
                <a:gd name="connsiteX381" fmla="*/ 542212 w 1682627"/>
                <a:gd name="connsiteY381" fmla="*/ 492766 h 793223"/>
                <a:gd name="connsiteX382" fmla="*/ 535641 w 1682627"/>
                <a:gd name="connsiteY382" fmla="*/ 496384 h 793223"/>
                <a:gd name="connsiteX383" fmla="*/ 532404 w 1682627"/>
                <a:gd name="connsiteY383" fmla="*/ 507618 h 793223"/>
                <a:gd name="connsiteX384" fmla="*/ 529071 w 1682627"/>
                <a:gd name="connsiteY384" fmla="*/ 514758 h 793223"/>
                <a:gd name="connsiteX385" fmla="*/ 522500 w 1682627"/>
                <a:gd name="connsiteY385" fmla="*/ 518280 h 793223"/>
                <a:gd name="connsiteX386" fmla="*/ 515930 w 1682627"/>
                <a:gd name="connsiteY386" fmla="*/ 525421 h 793223"/>
                <a:gd name="connsiteX387" fmla="*/ 509359 w 1682627"/>
                <a:gd name="connsiteY387" fmla="*/ 529038 h 793223"/>
                <a:gd name="connsiteX388" fmla="*/ 506026 w 1682627"/>
                <a:gd name="connsiteY388" fmla="*/ 532561 h 793223"/>
                <a:gd name="connsiteX389" fmla="*/ 535641 w 1682627"/>
                <a:gd name="connsiteY389" fmla="*/ 529038 h 793223"/>
                <a:gd name="connsiteX390" fmla="*/ 532404 w 1682627"/>
                <a:gd name="connsiteY390" fmla="*/ 539701 h 793223"/>
                <a:gd name="connsiteX391" fmla="*/ 535641 w 1682627"/>
                <a:gd name="connsiteY391" fmla="*/ 532561 h 793223"/>
                <a:gd name="connsiteX392" fmla="*/ 542212 w 1682627"/>
                <a:gd name="connsiteY392" fmla="*/ 529038 h 793223"/>
                <a:gd name="connsiteX393" fmla="*/ 548782 w 1682627"/>
                <a:gd name="connsiteY393" fmla="*/ 521898 h 793223"/>
                <a:gd name="connsiteX394" fmla="*/ 561923 w 1682627"/>
                <a:gd name="connsiteY394" fmla="*/ 514758 h 793223"/>
                <a:gd name="connsiteX395" fmla="*/ 568494 w 1682627"/>
                <a:gd name="connsiteY395" fmla="*/ 514758 h 793223"/>
                <a:gd name="connsiteX396" fmla="*/ 575064 w 1682627"/>
                <a:gd name="connsiteY396" fmla="*/ 518280 h 793223"/>
                <a:gd name="connsiteX397" fmla="*/ 578397 w 1682627"/>
                <a:gd name="connsiteY397" fmla="*/ 518280 h 793223"/>
                <a:gd name="connsiteX398" fmla="*/ 578397 w 1682627"/>
                <a:gd name="connsiteY398" fmla="*/ 521898 h 793223"/>
                <a:gd name="connsiteX399" fmla="*/ 575064 w 1682627"/>
                <a:gd name="connsiteY399" fmla="*/ 521898 h 793223"/>
                <a:gd name="connsiteX400" fmla="*/ 588205 w 1682627"/>
                <a:gd name="connsiteY400" fmla="*/ 518280 h 793223"/>
                <a:gd name="connsiteX401" fmla="*/ 584968 w 1682627"/>
                <a:gd name="connsiteY401" fmla="*/ 521898 h 793223"/>
                <a:gd name="connsiteX402" fmla="*/ 584968 w 1682627"/>
                <a:gd name="connsiteY402" fmla="*/ 539701 h 793223"/>
                <a:gd name="connsiteX403" fmla="*/ 588205 w 1682627"/>
                <a:gd name="connsiteY403" fmla="*/ 543318 h 793223"/>
                <a:gd name="connsiteX404" fmla="*/ 597728 w 1682627"/>
                <a:gd name="connsiteY404" fmla="*/ 543318 h 793223"/>
                <a:gd name="connsiteX405" fmla="*/ 601156 w 1682627"/>
                <a:gd name="connsiteY405" fmla="*/ 536178 h 793223"/>
                <a:gd name="connsiteX406" fmla="*/ 607727 w 1682627"/>
                <a:gd name="connsiteY406" fmla="*/ 532561 h 793223"/>
                <a:gd name="connsiteX407" fmla="*/ 611059 w 1682627"/>
                <a:gd name="connsiteY407" fmla="*/ 529038 h 793223"/>
                <a:gd name="connsiteX408" fmla="*/ 614297 w 1682627"/>
                <a:gd name="connsiteY408" fmla="*/ 521898 h 793223"/>
                <a:gd name="connsiteX409" fmla="*/ 637342 w 1682627"/>
                <a:gd name="connsiteY409" fmla="*/ 511140 h 793223"/>
                <a:gd name="connsiteX410" fmla="*/ 643912 w 1682627"/>
                <a:gd name="connsiteY410" fmla="*/ 518280 h 793223"/>
                <a:gd name="connsiteX411" fmla="*/ 627629 w 1682627"/>
                <a:gd name="connsiteY411" fmla="*/ 518280 h 793223"/>
                <a:gd name="connsiteX412" fmla="*/ 624391 w 1682627"/>
                <a:gd name="connsiteY412" fmla="*/ 521898 h 793223"/>
                <a:gd name="connsiteX413" fmla="*/ 624391 w 1682627"/>
                <a:gd name="connsiteY413" fmla="*/ 525421 h 793223"/>
                <a:gd name="connsiteX414" fmla="*/ 621058 w 1682627"/>
                <a:gd name="connsiteY414" fmla="*/ 529038 h 793223"/>
                <a:gd name="connsiteX415" fmla="*/ 621058 w 1682627"/>
                <a:gd name="connsiteY415" fmla="*/ 532561 h 793223"/>
                <a:gd name="connsiteX416" fmla="*/ 630581 w 1682627"/>
                <a:gd name="connsiteY416" fmla="*/ 532561 h 793223"/>
                <a:gd name="connsiteX417" fmla="*/ 637151 w 1682627"/>
                <a:gd name="connsiteY417" fmla="*/ 529038 h 793223"/>
                <a:gd name="connsiteX418" fmla="*/ 646674 w 1682627"/>
                <a:gd name="connsiteY418" fmla="*/ 529038 h 793223"/>
                <a:gd name="connsiteX419" fmla="*/ 656196 w 1682627"/>
                <a:gd name="connsiteY419" fmla="*/ 525421 h 793223"/>
                <a:gd name="connsiteX420" fmla="*/ 665719 w 1682627"/>
                <a:gd name="connsiteY420" fmla="*/ 525421 h 793223"/>
                <a:gd name="connsiteX421" fmla="*/ 668956 w 1682627"/>
                <a:gd name="connsiteY421" fmla="*/ 521898 h 793223"/>
                <a:gd name="connsiteX422" fmla="*/ 672289 w 1682627"/>
                <a:gd name="connsiteY422" fmla="*/ 521898 h 793223"/>
                <a:gd name="connsiteX423" fmla="*/ 696381 w 1682627"/>
                <a:gd name="connsiteY423" fmla="*/ 510664 h 793223"/>
                <a:gd name="connsiteX424" fmla="*/ 670099 w 1682627"/>
                <a:gd name="connsiteY424" fmla="*/ 524944 h 793223"/>
                <a:gd name="connsiteX425" fmla="*/ 670099 w 1682627"/>
                <a:gd name="connsiteY425" fmla="*/ 532085 h 793223"/>
                <a:gd name="connsiteX426" fmla="*/ 663529 w 1682627"/>
                <a:gd name="connsiteY426" fmla="*/ 532085 h 793223"/>
                <a:gd name="connsiteX427" fmla="*/ 656958 w 1682627"/>
                <a:gd name="connsiteY427" fmla="*/ 535702 h 793223"/>
                <a:gd name="connsiteX428" fmla="*/ 650673 w 1682627"/>
                <a:gd name="connsiteY428" fmla="*/ 535702 h 793223"/>
                <a:gd name="connsiteX429" fmla="*/ 644103 w 1682627"/>
                <a:gd name="connsiteY429" fmla="*/ 539225 h 793223"/>
                <a:gd name="connsiteX430" fmla="*/ 640770 w 1682627"/>
                <a:gd name="connsiteY430" fmla="*/ 542842 h 793223"/>
                <a:gd name="connsiteX431" fmla="*/ 634199 w 1682627"/>
                <a:gd name="connsiteY431" fmla="*/ 546365 h 793223"/>
                <a:gd name="connsiteX432" fmla="*/ 630962 w 1682627"/>
                <a:gd name="connsiteY432" fmla="*/ 553505 h 793223"/>
                <a:gd name="connsiteX433" fmla="*/ 614488 w 1682627"/>
                <a:gd name="connsiteY433" fmla="*/ 553505 h 793223"/>
                <a:gd name="connsiteX434" fmla="*/ 594776 w 1682627"/>
                <a:gd name="connsiteY434" fmla="*/ 571403 h 793223"/>
                <a:gd name="connsiteX435" fmla="*/ 594776 w 1682627"/>
                <a:gd name="connsiteY435" fmla="*/ 582066 h 793223"/>
                <a:gd name="connsiteX436" fmla="*/ 568494 w 1682627"/>
                <a:gd name="connsiteY436" fmla="*/ 582066 h 793223"/>
                <a:gd name="connsiteX437" fmla="*/ 565256 w 1682627"/>
                <a:gd name="connsiteY437" fmla="*/ 585683 h 793223"/>
                <a:gd name="connsiteX438" fmla="*/ 558686 w 1682627"/>
                <a:gd name="connsiteY438" fmla="*/ 585683 h 793223"/>
                <a:gd name="connsiteX439" fmla="*/ 549163 w 1682627"/>
                <a:gd name="connsiteY439" fmla="*/ 589206 h 793223"/>
                <a:gd name="connsiteX440" fmla="*/ 542593 w 1682627"/>
                <a:gd name="connsiteY440" fmla="*/ 592824 h 793223"/>
                <a:gd name="connsiteX441" fmla="*/ 536022 w 1682627"/>
                <a:gd name="connsiteY441" fmla="*/ 592824 h 793223"/>
                <a:gd name="connsiteX442" fmla="*/ 529452 w 1682627"/>
                <a:gd name="connsiteY442" fmla="*/ 599964 h 793223"/>
                <a:gd name="connsiteX443" fmla="*/ 529452 w 1682627"/>
                <a:gd name="connsiteY443" fmla="*/ 607104 h 793223"/>
                <a:gd name="connsiteX444" fmla="*/ 526214 w 1682627"/>
                <a:gd name="connsiteY444" fmla="*/ 610626 h 793223"/>
                <a:gd name="connsiteX445" fmla="*/ 526214 w 1682627"/>
                <a:gd name="connsiteY445" fmla="*/ 617767 h 793223"/>
                <a:gd name="connsiteX446" fmla="*/ 479744 w 1682627"/>
                <a:gd name="connsiteY446" fmla="*/ 617767 h 793223"/>
                <a:gd name="connsiteX447" fmla="*/ 470222 w 1682627"/>
                <a:gd name="connsiteY447" fmla="*/ 621384 h 793223"/>
                <a:gd name="connsiteX448" fmla="*/ 453748 w 1682627"/>
                <a:gd name="connsiteY448" fmla="*/ 632047 h 793223"/>
                <a:gd name="connsiteX449" fmla="*/ 440607 w 1682627"/>
                <a:gd name="connsiteY449" fmla="*/ 642805 h 793223"/>
                <a:gd name="connsiteX450" fmla="*/ 427465 w 1682627"/>
                <a:gd name="connsiteY450" fmla="*/ 649945 h 793223"/>
                <a:gd name="connsiteX451" fmla="*/ 424228 w 1682627"/>
                <a:gd name="connsiteY451" fmla="*/ 653467 h 793223"/>
                <a:gd name="connsiteX452" fmla="*/ 410706 w 1682627"/>
                <a:gd name="connsiteY452" fmla="*/ 657085 h 793223"/>
                <a:gd name="connsiteX453" fmla="*/ 404135 w 1682627"/>
                <a:gd name="connsiteY453" fmla="*/ 667748 h 793223"/>
                <a:gd name="connsiteX454" fmla="*/ 401183 w 1682627"/>
                <a:gd name="connsiteY454" fmla="*/ 657085 h 793223"/>
                <a:gd name="connsiteX455" fmla="*/ 368045 w 1682627"/>
                <a:gd name="connsiteY455" fmla="*/ 657085 h 793223"/>
                <a:gd name="connsiteX456" fmla="*/ 354904 w 1682627"/>
                <a:gd name="connsiteY456" fmla="*/ 664225 h 793223"/>
                <a:gd name="connsiteX457" fmla="*/ 345381 w 1682627"/>
                <a:gd name="connsiteY457" fmla="*/ 667748 h 793223"/>
                <a:gd name="connsiteX458" fmla="*/ 342144 w 1682627"/>
                <a:gd name="connsiteY458" fmla="*/ 671365 h 793223"/>
                <a:gd name="connsiteX459" fmla="*/ 332621 w 1682627"/>
                <a:gd name="connsiteY459" fmla="*/ 671365 h 793223"/>
                <a:gd name="connsiteX460" fmla="*/ 332621 w 1682627"/>
                <a:gd name="connsiteY460" fmla="*/ 678981 h 793223"/>
                <a:gd name="connsiteX461" fmla="*/ 316243 w 1682627"/>
                <a:gd name="connsiteY461" fmla="*/ 682504 h 793223"/>
                <a:gd name="connsiteX462" fmla="*/ 309672 w 1682627"/>
                <a:gd name="connsiteY462" fmla="*/ 686122 h 793223"/>
                <a:gd name="connsiteX463" fmla="*/ 295769 w 1682627"/>
                <a:gd name="connsiteY463" fmla="*/ 686122 h 793223"/>
                <a:gd name="connsiteX464" fmla="*/ 282628 w 1682627"/>
                <a:gd name="connsiteY464" fmla="*/ 696879 h 793223"/>
                <a:gd name="connsiteX465" fmla="*/ 285866 w 1682627"/>
                <a:gd name="connsiteY465" fmla="*/ 704020 h 793223"/>
                <a:gd name="connsiteX466" fmla="*/ 295388 w 1682627"/>
                <a:gd name="connsiteY466" fmla="*/ 693262 h 793223"/>
                <a:gd name="connsiteX467" fmla="*/ 304911 w 1682627"/>
                <a:gd name="connsiteY467" fmla="*/ 700402 h 793223"/>
                <a:gd name="connsiteX468" fmla="*/ 318052 w 1682627"/>
                <a:gd name="connsiteY468" fmla="*/ 689644 h 793223"/>
                <a:gd name="connsiteX469" fmla="*/ 318052 w 1682627"/>
                <a:gd name="connsiteY469" fmla="*/ 696879 h 793223"/>
                <a:gd name="connsiteX470" fmla="*/ 325003 w 1682627"/>
                <a:gd name="connsiteY470" fmla="*/ 696879 h 793223"/>
                <a:gd name="connsiteX471" fmla="*/ 331574 w 1682627"/>
                <a:gd name="connsiteY471" fmla="*/ 693262 h 793223"/>
                <a:gd name="connsiteX472" fmla="*/ 338144 w 1682627"/>
                <a:gd name="connsiteY472" fmla="*/ 693262 h 793223"/>
                <a:gd name="connsiteX473" fmla="*/ 351285 w 1682627"/>
                <a:gd name="connsiteY473" fmla="*/ 678981 h 793223"/>
                <a:gd name="connsiteX474" fmla="*/ 357856 w 1682627"/>
                <a:gd name="connsiteY474" fmla="*/ 675364 h 793223"/>
                <a:gd name="connsiteX475" fmla="*/ 364426 w 1682627"/>
                <a:gd name="connsiteY475" fmla="*/ 668224 h 793223"/>
                <a:gd name="connsiteX476" fmla="*/ 373949 w 1682627"/>
                <a:gd name="connsiteY476" fmla="*/ 668224 h 793223"/>
                <a:gd name="connsiteX477" fmla="*/ 373949 w 1682627"/>
                <a:gd name="connsiteY477" fmla="*/ 675364 h 793223"/>
                <a:gd name="connsiteX478" fmla="*/ 377282 w 1682627"/>
                <a:gd name="connsiteY478" fmla="*/ 678981 h 793223"/>
                <a:gd name="connsiteX479" fmla="*/ 386804 w 1682627"/>
                <a:gd name="connsiteY479" fmla="*/ 678981 h 793223"/>
                <a:gd name="connsiteX480" fmla="*/ 401183 w 1682627"/>
                <a:gd name="connsiteY480" fmla="*/ 671365 h 793223"/>
                <a:gd name="connsiteX481" fmla="*/ 407754 w 1682627"/>
                <a:gd name="connsiteY481" fmla="*/ 671365 h 793223"/>
                <a:gd name="connsiteX482" fmla="*/ 414324 w 1682627"/>
                <a:gd name="connsiteY482" fmla="*/ 667748 h 793223"/>
                <a:gd name="connsiteX483" fmla="*/ 417657 w 1682627"/>
                <a:gd name="connsiteY483" fmla="*/ 664225 h 793223"/>
                <a:gd name="connsiteX484" fmla="*/ 420228 w 1682627"/>
                <a:gd name="connsiteY484" fmla="*/ 664225 h 793223"/>
                <a:gd name="connsiteX485" fmla="*/ 439940 w 1682627"/>
                <a:gd name="connsiteY485" fmla="*/ 671365 h 793223"/>
                <a:gd name="connsiteX486" fmla="*/ 449462 w 1682627"/>
                <a:gd name="connsiteY486" fmla="*/ 660607 h 793223"/>
                <a:gd name="connsiteX487" fmla="*/ 456033 w 1682627"/>
                <a:gd name="connsiteY487" fmla="*/ 660607 h 793223"/>
                <a:gd name="connsiteX488" fmla="*/ 465556 w 1682627"/>
                <a:gd name="connsiteY488" fmla="*/ 657085 h 793223"/>
                <a:gd name="connsiteX489" fmla="*/ 475078 w 1682627"/>
                <a:gd name="connsiteY489" fmla="*/ 657085 h 793223"/>
                <a:gd name="connsiteX490" fmla="*/ 488219 w 1682627"/>
                <a:gd name="connsiteY490" fmla="*/ 649945 h 793223"/>
                <a:gd name="connsiteX491" fmla="*/ 501360 w 1682627"/>
                <a:gd name="connsiteY491" fmla="*/ 635664 h 793223"/>
                <a:gd name="connsiteX492" fmla="*/ 514501 w 1682627"/>
                <a:gd name="connsiteY492" fmla="*/ 628524 h 793223"/>
                <a:gd name="connsiteX493" fmla="*/ 530975 w 1682627"/>
                <a:gd name="connsiteY493" fmla="*/ 628524 h 793223"/>
                <a:gd name="connsiteX494" fmla="*/ 534213 w 1682627"/>
                <a:gd name="connsiteY494" fmla="*/ 621384 h 793223"/>
                <a:gd name="connsiteX495" fmla="*/ 553924 w 1682627"/>
                <a:gd name="connsiteY495" fmla="*/ 621384 h 793223"/>
                <a:gd name="connsiteX496" fmla="*/ 560495 w 1682627"/>
                <a:gd name="connsiteY496" fmla="*/ 617767 h 793223"/>
                <a:gd name="connsiteX497" fmla="*/ 563828 w 1682627"/>
                <a:gd name="connsiteY497" fmla="*/ 617767 h 793223"/>
                <a:gd name="connsiteX498" fmla="*/ 567065 w 1682627"/>
                <a:gd name="connsiteY498" fmla="*/ 614244 h 793223"/>
                <a:gd name="connsiteX499" fmla="*/ 573636 w 1682627"/>
                <a:gd name="connsiteY499" fmla="*/ 614244 h 793223"/>
                <a:gd name="connsiteX500" fmla="*/ 593348 w 1682627"/>
                <a:gd name="connsiteY500" fmla="*/ 607104 h 793223"/>
                <a:gd name="connsiteX501" fmla="*/ 606489 w 1682627"/>
                <a:gd name="connsiteY501" fmla="*/ 599964 h 793223"/>
                <a:gd name="connsiteX502" fmla="*/ 613059 w 1682627"/>
                <a:gd name="connsiteY502" fmla="*/ 592824 h 793223"/>
                <a:gd name="connsiteX503" fmla="*/ 619630 w 1682627"/>
                <a:gd name="connsiteY503" fmla="*/ 589206 h 793223"/>
                <a:gd name="connsiteX504" fmla="*/ 622963 w 1682627"/>
                <a:gd name="connsiteY504" fmla="*/ 585683 h 793223"/>
                <a:gd name="connsiteX505" fmla="*/ 659053 w 1682627"/>
                <a:gd name="connsiteY505" fmla="*/ 578543 h 793223"/>
                <a:gd name="connsiteX506" fmla="*/ 688668 w 1682627"/>
                <a:gd name="connsiteY506" fmla="*/ 560645 h 793223"/>
                <a:gd name="connsiteX507" fmla="*/ 708380 w 1682627"/>
                <a:gd name="connsiteY507" fmla="*/ 560645 h 793223"/>
                <a:gd name="connsiteX508" fmla="*/ 717902 w 1682627"/>
                <a:gd name="connsiteY508" fmla="*/ 557123 h 793223"/>
                <a:gd name="connsiteX509" fmla="*/ 724473 w 1682627"/>
                <a:gd name="connsiteY509" fmla="*/ 557123 h 793223"/>
                <a:gd name="connsiteX510" fmla="*/ 731043 w 1682627"/>
                <a:gd name="connsiteY510" fmla="*/ 553505 h 793223"/>
                <a:gd name="connsiteX511" fmla="*/ 749231 w 1682627"/>
                <a:gd name="connsiteY511" fmla="*/ 536178 h 793223"/>
                <a:gd name="connsiteX512" fmla="*/ 755802 w 1682627"/>
                <a:gd name="connsiteY512" fmla="*/ 536178 h 793223"/>
                <a:gd name="connsiteX513" fmla="*/ 768943 w 1682627"/>
                <a:gd name="connsiteY513" fmla="*/ 529038 h 793223"/>
                <a:gd name="connsiteX514" fmla="*/ 775513 w 1682627"/>
                <a:gd name="connsiteY514" fmla="*/ 529038 h 793223"/>
                <a:gd name="connsiteX515" fmla="*/ 782084 w 1682627"/>
                <a:gd name="connsiteY515" fmla="*/ 525421 h 793223"/>
                <a:gd name="connsiteX516" fmla="*/ 785417 w 1682627"/>
                <a:gd name="connsiteY516" fmla="*/ 521898 h 793223"/>
                <a:gd name="connsiteX517" fmla="*/ 785417 w 1682627"/>
                <a:gd name="connsiteY517" fmla="*/ 514282 h 793223"/>
                <a:gd name="connsiteX518" fmla="*/ 778846 w 1682627"/>
                <a:gd name="connsiteY518" fmla="*/ 514282 h 793223"/>
                <a:gd name="connsiteX519" fmla="*/ 782084 w 1682627"/>
                <a:gd name="connsiteY519" fmla="*/ 510664 h 793223"/>
                <a:gd name="connsiteX520" fmla="*/ 795225 w 1682627"/>
                <a:gd name="connsiteY520" fmla="*/ 503524 h 793223"/>
                <a:gd name="connsiteX521" fmla="*/ 798558 w 1682627"/>
                <a:gd name="connsiteY521" fmla="*/ 499906 h 793223"/>
                <a:gd name="connsiteX522" fmla="*/ 805128 w 1682627"/>
                <a:gd name="connsiteY522" fmla="*/ 496384 h 793223"/>
                <a:gd name="connsiteX523" fmla="*/ 808366 w 1682627"/>
                <a:gd name="connsiteY523" fmla="*/ 492766 h 793223"/>
                <a:gd name="connsiteX524" fmla="*/ 815032 w 1682627"/>
                <a:gd name="connsiteY524" fmla="*/ 492766 h 793223"/>
                <a:gd name="connsiteX525" fmla="*/ 821602 w 1682627"/>
                <a:gd name="connsiteY525" fmla="*/ 489244 h 793223"/>
                <a:gd name="connsiteX526" fmla="*/ 828173 w 1682627"/>
                <a:gd name="connsiteY526" fmla="*/ 489244 h 793223"/>
                <a:gd name="connsiteX527" fmla="*/ 831410 w 1682627"/>
                <a:gd name="connsiteY527" fmla="*/ 485626 h 793223"/>
                <a:gd name="connsiteX528" fmla="*/ 834743 w 1682627"/>
                <a:gd name="connsiteY528" fmla="*/ 485626 h 793223"/>
                <a:gd name="connsiteX529" fmla="*/ 874166 w 1682627"/>
                <a:gd name="connsiteY529" fmla="*/ 467823 h 793223"/>
                <a:gd name="connsiteX530" fmla="*/ 870834 w 1682627"/>
                <a:gd name="connsiteY530" fmla="*/ 457065 h 793223"/>
                <a:gd name="connsiteX531" fmla="*/ 877309 w 1682627"/>
                <a:gd name="connsiteY531" fmla="*/ 457065 h 793223"/>
                <a:gd name="connsiteX532" fmla="*/ 880642 w 1682627"/>
                <a:gd name="connsiteY532" fmla="*/ 460683 h 793223"/>
                <a:gd name="connsiteX533" fmla="*/ 890164 w 1682627"/>
                <a:gd name="connsiteY533" fmla="*/ 460683 h 793223"/>
                <a:gd name="connsiteX534" fmla="*/ 896735 w 1682627"/>
                <a:gd name="connsiteY534" fmla="*/ 453543 h 793223"/>
                <a:gd name="connsiteX535" fmla="*/ 903305 w 1682627"/>
                <a:gd name="connsiteY535" fmla="*/ 453543 h 793223"/>
                <a:gd name="connsiteX536" fmla="*/ 916446 w 1682627"/>
                <a:gd name="connsiteY536" fmla="*/ 446403 h 793223"/>
                <a:gd name="connsiteX537" fmla="*/ 919779 w 1682627"/>
                <a:gd name="connsiteY537" fmla="*/ 442785 h 793223"/>
                <a:gd name="connsiteX538" fmla="*/ 932920 w 1682627"/>
                <a:gd name="connsiteY538" fmla="*/ 435645 h 793223"/>
                <a:gd name="connsiteX539" fmla="*/ 952632 w 1682627"/>
                <a:gd name="connsiteY539" fmla="*/ 428505 h 793223"/>
                <a:gd name="connsiteX540" fmla="*/ 969106 w 1682627"/>
                <a:gd name="connsiteY540" fmla="*/ 421365 h 793223"/>
                <a:gd name="connsiteX541" fmla="*/ 982247 w 1682627"/>
                <a:gd name="connsiteY541" fmla="*/ 417842 h 793223"/>
                <a:gd name="connsiteX542" fmla="*/ 991769 w 1682627"/>
                <a:gd name="connsiteY542" fmla="*/ 417842 h 793223"/>
                <a:gd name="connsiteX543" fmla="*/ 995102 w 1682627"/>
                <a:gd name="connsiteY543" fmla="*/ 421365 h 793223"/>
                <a:gd name="connsiteX544" fmla="*/ 1008243 w 1682627"/>
                <a:gd name="connsiteY544" fmla="*/ 428505 h 793223"/>
                <a:gd name="connsiteX545" fmla="*/ 1011481 w 1682627"/>
                <a:gd name="connsiteY545" fmla="*/ 432122 h 793223"/>
                <a:gd name="connsiteX546" fmla="*/ 991769 w 1682627"/>
                <a:gd name="connsiteY546" fmla="*/ 432122 h 793223"/>
                <a:gd name="connsiteX547" fmla="*/ 982247 w 1682627"/>
                <a:gd name="connsiteY547" fmla="*/ 424982 h 793223"/>
                <a:gd name="connsiteX548" fmla="*/ 963011 w 1682627"/>
                <a:gd name="connsiteY548" fmla="*/ 439263 h 793223"/>
                <a:gd name="connsiteX549" fmla="*/ 946633 w 1682627"/>
                <a:gd name="connsiteY549" fmla="*/ 439263 h 793223"/>
                <a:gd name="connsiteX550" fmla="*/ 943300 w 1682627"/>
                <a:gd name="connsiteY550" fmla="*/ 442785 h 793223"/>
                <a:gd name="connsiteX551" fmla="*/ 936729 w 1682627"/>
                <a:gd name="connsiteY551" fmla="*/ 446403 h 793223"/>
                <a:gd name="connsiteX552" fmla="*/ 933492 w 1682627"/>
                <a:gd name="connsiteY552" fmla="*/ 453543 h 793223"/>
                <a:gd name="connsiteX553" fmla="*/ 926921 w 1682627"/>
                <a:gd name="connsiteY553" fmla="*/ 457065 h 793223"/>
                <a:gd name="connsiteX554" fmla="*/ 923588 w 1682627"/>
                <a:gd name="connsiteY554" fmla="*/ 460683 h 793223"/>
                <a:gd name="connsiteX555" fmla="*/ 920351 w 1682627"/>
                <a:gd name="connsiteY555" fmla="*/ 460683 h 793223"/>
                <a:gd name="connsiteX556" fmla="*/ 913780 w 1682627"/>
                <a:gd name="connsiteY556" fmla="*/ 464206 h 793223"/>
                <a:gd name="connsiteX557" fmla="*/ 907210 w 1682627"/>
                <a:gd name="connsiteY557" fmla="*/ 464206 h 793223"/>
                <a:gd name="connsiteX558" fmla="*/ 897687 w 1682627"/>
                <a:gd name="connsiteY558" fmla="*/ 467823 h 793223"/>
                <a:gd name="connsiteX559" fmla="*/ 884546 w 1682627"/>
                <a:gd name="connsiteY559" fmla="*/ 474963 h 793223"/>
                <a:gd name="connsiteX560" fmla="*/ 884546 w 1682627"/>
                <a:gd name="connsiteY560" fmla="*/ 478486 h 793223"/>
                <a:gd name="connsiteX561" fmla="*/ 887879 w 1682627"/>
                <a:gd name="connsiteY561" fmla="*/ 482104 h 793223"/>
                <a:gd name="connsiteX562" fmla="*/ 894449 w 1682627"/>
                <a:gd name="connsiteY562" fmla="*/ 485626 h 793223"/>
                <a:gd name="connsiteX563" fmla="*/ 901020 w 1682627"/>
                <a:gd name="connsiteY563" fmla="*/ 485626 h 793223"/>
                <a:gd name="connsiteX564" fmla="*/ 897687 w 1682627"/>
                <a:gd name="connsiteY564" fmla="*/ 489244 h 793223"/>
                <a:gd name="connsiteX565" fmla="*/ 894449 w 1682627"/>
                <a:gd name="connsiteY565" fmla="*/ 489244 h 793223"/>
                <a:gd name="connsiteX566" fmla="*/ 887879 w 1682627"/>
                <a:gd name="connsiteY566" fmla="*/ 492766 h 793223"/>
                <a:gd name="connsiteX567" fmla="*/ 861025 w 1682627"/>
                <a:gd name="connsiteY567" fmla="*/ 492766 h 793223"/>
                <a:gd name="connsiteX568" fmla="*/ 857693 w 1682627"/>
                <a:gd name="connsiteY568" fmla="*/ 496384 h 793223"/>
                <a:gd name="connsiteX569" fmla="*/ 854455 w 1682627"/>
                <a:gd name="connsiteY569" fmla="*/ 496384 h 793223"/>
                <a:gd name="connsiteX570" fmla="*/ 854455 w 1682627"/>
                <a:gd name="connsiteY570" fmla="*/ 503524 h 793223"/>
                <a:gd name="connsiteX571" fmla="*/ 861025 w 1682627"/>
                <a:gd name="connsiteY571" fmla="*/ 510664 h 793223"/>
                <a:gd name="connsiteX572" fmla="*/ 867786 w 1682627"/>
                <a:gd name="connsiteY572" fmla="*/ 510664 h 793223"/>
                <a:gd name="connsiteX573" fmla="*/ 874357 w 1682627"/>
                <a:gd name="connsiteY573" fmla="*/ 507142 h 793223"/>
                <a:gd name="connsiteX574" fmla="*/ 897306 w 1682627"/>
                <a:gd name="connsiteY574" fmla="*/ 496384 h 793223"/>
                <a:gd name="connsiteX575" fmla="*/ 920351 w 1682627"/>
                <a:gd name="connsiteY575" fmla="*/ 482104 h 793223"/>
                <a:gd name="connsiteX576" fmla="*/ 943300 w 1682627"/>
                <a:gd name="connsiteY576" fmla="*/ 474963 h 793223"/>
                <a:gd name="connsiteX577" fmla="*/ 979485 w 1682627"/>
                <a:gd name="connsiteY577" fmla="*/ 474963 h 793223"/>
                <a:gd name="connsiteX578" fmla="*/ 995959 w 1682627"/>
                <a:gd name="connsiteY578" fmla="*/ 471346 h 793223"/>
                <a:gd name="connsiteX579" fmla="*/ 999197 w 1682627"/>
                <a:gd name="connsiteY579" fmla="*/ 467823 h 793223"/>
                <a:gd name="connsiteX580" fmla="*/ 1012338 w 1682627"/>
                <a:gd name="connsiteY580" fmla="*/ 460683 h 793223"/>
                <a:gd name="connsiteX581" fmla="*/ 1015671 w 1682627"/>
                <a:gd name="connsiteY581" fmla="*/ 453543 h 793223"/>
                <a:gd name="connsiteX582" fmla="*/ 1022241 w 1682627"/>
                <a:gd name="connsiteY582" fmla="*/ 449925 h 793223"/>
                <a:gd name="connsiteX583" fmla="*/ 1025479 w 1682627"/>
                <a:gd name="connsiteY583" fmla="*/ 446403 h 793223"/>
                <a:gd name="connsiteX584" fmla="*/ 1022241 w 1682627"/>
                <a:gd name="connsiteY584" fmla="*/ 439263 h 793223"/>
                <a:gd name="connsiteX585" fmla="*/ 1028812 w 1682627"/>
                <a:gd name="connsiteY585" fmla="*/ 435645 h 793223"/>
                <a:gd name="connsiteX586" fmla="*/ 1045191 w 1682627"/>
                <a:gd name="connsiteY586" fmla="*/ 428505 h 793223"/>
                <a:gd name="connsiteX587" fmla="*/ 1064902 w 1682627"/>
                <a:gd name="connsiteY587" fmla="*/ 424982 h 793223"/>
                <a:gd name="connsiteX588" fmla="*/ 1074425 w 1682627"/>
                <a:gd name="connsiteY588" fmla="*/ 421365 h 793223"/>
                <a:gd name="connsiteX589" fmla="*/ 1077663 w 1682627"/>
                <a:gd name="connsiteY589" fmla="*/ 421365 h 793223"/>
                <a:gd name="connsiteX590" fmla="*/ 1084233 w 1682627"/>
                <a:gd name="connsiteY590" fmla="*/ 428505 h 793223"/>
                <a:gd name="connsiteX591" fmla="*/ 1084233 w 1682627"/>
                <a:gd name="connsiteY591" fmla="*/ 432122 h 793223"/>
                <a:gd name="connsiteX592" fmla="*/ 1120419 w 1682627"/>
                <a:gd name="connsiteY592" fmla="*/ 417842 h 793223"/>
                <a:gd name="connsiteX593" fmla="*/ 1097374 w 1682627"/>
                <a:gd name="connsiteY593" fmla="*/ 439263 h 793223"/>
                <a:gd name="connsiteX594" fmla="*/ 1106897 w 1682627"/>
                <a:gd name="connsiteY594" fmla="*/ 442785 h 793223"/>
                <a:gd name="connsiteX595" fmla="*/ 1106897 w 1682627"/>
                <a:gd name="connsiteY595" fmla="*/ 453543 h 793223"/>
                <a:gd name="connsiteX596" fmla="*/ 1110134 w 1682627"/>
                <a:gd name="connsiteY596" fmla="*/ 453543 h 793223"/>
                <a:gd name="connsiteX597" fmla="*/ 1113467 w 1682627"/>
                <a:gd name="connsiteY597" fmla="*/ 449925 h 793223"/>
                <a:gd name="connsiteX598" fmla="*/ 1146320 w 1682627"/>
                <a:gd name="connsiteY598" fmla="*/ 432122 h 793223"/>
                <a:gd name="connsiteX599" fmla="*/ 1139749 w 1682627"/>
                <a:gd name="connsiteY599" fmla="*/ 435645 h 793223"/>
                <a:gd name="connsiteX600" fmla="*/ 1136512 w 1682627"/>
                <a:gd name="connsiteY600" fmla="*/ 442785 h 793223"/>
                <a:gd name="connsiteX601" fmla="*/ 1129941 w 1682627"/>
                <a:gd name="connsiteY601" fmla="*/ 446403 h 793223"/>
                <a:gd name="connsiteX602" fmla="*/ 1126608 w 1682627"/>
                <a:gd name="connsiteY602" fmla="*/ 453543 h 793223"/>
                <a:gd name="connsiteX603" fmla="*/ 1120038 w 1682627"/>
                <a:gd name="connsiteY603" fmla="*/ 460683 h 793223"/>
                <a:gd name="connsiteX604" fmla="*/ 1123371 w 1682627"/>
                <a:gd name="connsiteY604" fmla="*/ 464206 h 793223"/>
                <a:gd name="connsiteX605" fmla="*/ 1129941 w 1682627"/>
                <a:gd name="connsiteY605" fmla="*/ 464206 h 793223"/>
                <a:gd name="connsiteX606" fmla="*/ 1136512 w 1682627"/>
                <a:gd name="connsiteY606" fmla="*/ 467823 h 793223"/>
                <a:gd name="connsiteX607" fmla="*/ 1153462 w 1682627"/>
                <a:gd name="connsiteY607" fmla="*/ 467823 h 793223"/>
                <a:gd name="connsiteX608" fmla="*/ 1209359 w 1682627"/>
                <a:gd name="connsiteY608" fmla="*/ 474963 h 793223"/>
                <a:gd name="connsiteX609" fmla="*/ 1225737 w 1682627"/>
                <a:gd name="connsiteY609" fmla="*/ 464206 h 793223"/>
                <a:gd name="connsiteX610" fmla="*/ 1222500 w 1682627"/>
                <a:gd name="connsiteY610" fmla="*/ 467823 h 793223"/>
                <a:gd name="connsiteX611" fmla="*/ 1222500 w 1682627"/>
                <a:gd name="connsiteY611" fmla="*/ 482104 h 793223"/>
                <a:gd name="connsiteX612" fmla="*/ 1258209 w 1682627"/>
                <a:gd name="connsiteY612" fmla="*/ 482104 h 793223"/>
                <a:gd name="connsiteX613" fmla="*/ 1278016 w 1682627"/>
                <a:gd name="connsiteY613" fmla="*/ 478486 h 793223"/>
                <a:gd name="connsiteX614" fmla="*/ 1274683 w 1682627"/>
                <a:gd name="connsiteY614" fmla="*/ 478486 h 793223"/>
                <a:gd name="connsiteX615" fmla="*/ 1271446 w 1682627"/>
                <a:gd name="connsiteY615" fmla="*/ 482104 h 793223"/>
                <a:gd name="connsiteX616" fmla="*/ 1264875 w 1682627"/>
                <a:gd name="connsiteY616" fmla="*/ 482104 h 793223"/>
                <a:gd name="connsiteX617" fmla="*/ 1251639 w 1682627"/>
                <a:gd name="connsiteY617" fmla="*/ 489244 h 793223"/>
                <a:gd name="connsiteX618" fmla="*/ 1248401 w 1682627"/>
                <a:gd name="connsiteY618" fmla="*/ 492766 h 793223"/>
                <a:gd name="connsiteX619" fmla="*/ 1248401 w 1682627"/>
                <a:gd name="connsiteY619" fmla="*/ 496384 h 793223"/>
                <a:gd name="connsiteX620" fmla="*/ 1254972 w 1682627"/>
                <a:gd name="connsiteY620" fmla="*/ 503524 h 793223"/>
                <a:gd name="connsiteX621" fmla="*/ 1261542 w 1682627"/>
                <a:gd name="connsiteY621" fmla="*/ 507142 h 793223"/>
                <a:gd name="connsiteX622" fmla="*/ 1264875 w 1682627"/>
                <a:gd name="connsiteY622" fmla="*/ 510664 h 793223"/>
                <a:gd name="connsiteX623" fmla="*/ 1264875 w 1682627"/>
                <a:gd name="connsiteY623" fmla="*/ 524944 h 793223"/>
                <a:gd name="connsiteX624" fmla="*/ 1268113 w 1682627"/>
                <a:gd name="connsiteY624" fmla="*/ 528562 h 793223"/>
                <a:gd name="connsiteX625" fmla="*/ 1268113 w 1682627"/>
                <a:gd name="connsiteY625" fmla="*/ 536178 h 793223"/>
                <a:gd name="connsiteX626" fmla="*/ 1271446 w 1682627"/>
                <a:gd name="connsiteY626" fmla="*/ 543318 h 793223"/>
                <a:gd name="connsiteX627" fmla="*/ 1291157 w 1682627"/>
                <a:gd name="connsiteY627" fmla="*/ 543318 h 793223"/>
                <a:gd name="connsiteX628" fmla="*/ 1297728 w 1682627"/>
                <a:gd name="connsiteY628" fmla="*/ 539701 h 793223"/>
                <a:gd name="connsiteX629" fmla="*/ 1307250 w 1682627"/>
                <a:gd name="connsiteY629" fmla="*/ 539701 h 793223"/>
                <a:gd name="connsiteX630" fmla="*/ 1304013 w 1682627"/>
                <a:gd name="connsiteY630" fmla="*/ 521898 h 793223"/>
                <a:gd name="connsiteX631" fmla="*/ 1313535 w 1682627"/>
                <a:gd name="connsiteY631" fmla="*/ 518280 h 793223"/>
                <a:gd name="connsiteX632" fmla="*/ 1320106 w 1682627"/>
                <a:gd name="connsiteY632" fmla="*/ 529038 h 793223"/>
                <a:gd name="connsiteX633" fmla="*/ 1336579 w 1682627"/>
                <a:gd name="connsiteY633" fmla="*/ 521898 h 793223"/>
                <a:gd name="connsiteX634" fmla="*/ 1330009 w 1682627"/>
                <a:gd name="connsiteY634" fmla="*/ 529038 h 793223"/>
                <a:gd name="connsiteX635" fmla="*/ 1330009 w 1682627"/>
                <a:gd name="connsiteY635" fmla="*/ 536178 h 793223"/>
                <a:gd name="connsiteX636" fmla="*/ 1326676 w 1682627"/>
                <a:gd name="connsiteY636" fmla="*/ 539701 h 793223"/>
                <a:gd name="connsiteX637" fmla="*/ 1326676 w 1682627"/>
                <a:gd name="connsiteY637" fmla="*/ 543318 h 793223"/>
                <a:gd name="connsiteX638" fmla="*/ 1330009 w 1682627"/>
                <a:gd name="connsiteY638" fmla="*/ 546841 h 793223"/>
                <a:gd name="connsiteX639" fmla="*/ 1334389 w 1682627"/>
                <a:gd name="connsiteY639" fmla="*/ 546841 h 793223"/>
                <a:gd name="connsiteX640" fmla="*/ 1340960 w 1682627"/>
                <a:gd name="connsiteY640" fmla="*/ 543318 h 793223"/>
                <a:gd name="connsiteX641" fmla="*/ 1344293 w 1682627"/>
                <a:gd name="connsiteY641" fmla="*/ 539701 h 793223"/>
                <a:gd name="connsiteX642" fmla="*/ 1347530 w 1682627"/>
                <a:gd name="connsiteY642" fmla="*/ 532561 h 793223"/>
                <a:gd name="connsiteX643" fmla="*/ 1350863 w 1682627"/>
                <a:gd name="connsiteY643" fmla="*/ 529038 h 793223"/>
                <a:gd name="connsiteX644" fmla="*/ 1354101 w 1682627"/>
                <a:gd name="connsiteY644" fmla="*/ 521898 h 793223"/>
                <a:gd name="connsiteX645" fmla="*/ 1370575 w 1682627"/>
                <a:gd name="connsiteY645" fmla="*/ 496860 h 793223"/>
                <a:gd name="connsiteX646" fmla="*/ 1357243 w 1682627"/>
                <a:gd name="connsiteY646" fmla="*/ 536178 h 793223"/>
                <a:gd name="connsiteX647" fmla="*/ 1360481 w 1682627"/>
                <a:gd name="connsiteY647" fmla="*/ 550459 h 793223"/>
                <a:gd name="connsiteX648" fmla="*/ 1380193 w 1682627"/>
                <a:gd name="connsiteY648" fmla="*/ 543318 h 793223"/>
                <a:gd name="connsiteX649" fmla="*/ 1367052 w 1682627"/>
                <a:gd name="connsiteY649" fmla="*/ 557599 h 793223"/>
                <a:gd name="connsiteX650" fmla="*/ 1380193 w 1682627"/>
                <a:gd name="connsiteY650" fmla="*/ 568261 h 793223"/>
                <a:gd name="connsiteX651" fmla="*/ 1370670 w 1682627"/>
                <a:gd name="connsiteY651" fmla="*/ 568261 h 793223"/>
                <a:gd name="connsiteX652" fmla="*/ 1370670 w 1682627"/>
                <a:gd name="connsiteY652" fmla="*/ 579019 h 793223"/>
                <a:gd name="connsiteX653" fmla="*/ 1354196 w 1682627"/>
                <a:gd name="connsiteY653" fmla="*/ 589682 h 793223"/>
                <a:gd name="connsiteX654" fmla="*/ 1344674 w 1682627"/>
                <a:gd name="connsiteY654" fmla="*/ 596822 h 793223"/>
                <a:gd name="connsiteX655" fmla="*/ 1361052 w 1682627"/>
                <a:gd name="connsiteY655" fmla="*/ 607580 h 793223"/>
                <a:gd name="connsiteX656" fmla="*/ 1357815 w 1682627"/>
                <a:gd name="connsiteY656" fmla="*/ 625383 h 793223"/>
                <a:gd name="connsiteX657" fmla="*/ 1348292 w 1682627"/>
                <a:gd name="connsiteY657" fmla="*/ 636141 h 793223"/>
                <a:gd name="connsiteX658" fmla="*/ 1357815 w 1682627"/>
                <a:gd name="connsiteY658" fmla="*/ 643281 h 793223"/>
                <a:gd name="connsiteX659" fmla="*/ 1348292 w 1682627"/>
                <a:gd name="connsiteY659" fmla="*/ 653943 h 793223"/>
                <a:gd name="connsiteX660" fmla="*/ 1364766 w 1682627"/>
                <a:gd name="connsiteY660" fmla="*/ 653943 h 793223"/>
                <a:gd name="connsiteX661" fmla="*/ 1384478 w 1682627"/>
                <a:gd name="connsiteY661" fmla="*/ 646803 h 793223"/>
                <a:gd name="connsiteX662" fmla="*/ 1368004 w 1682627"/>
                <a:gd name="connsiteY662" fmla="*/ 668224 h 793223"/>
                <a:gd name="connsiteX663" fmla="*/ 1358481 w 1682627"/>
                <a:gd name="connsiteY663" fmla="*/ 678981 h 793223"/>
                <a:gd name="connsiteX664" fmla="*/ 1371622 w 1682627"/>
                <a:gd name="connsiteY664" fmla="*/ 682504 h 793223"/>
                <a:gd name="connsiteX665" fmla="*/ 1343912 w 1682627"/>
                <a:gd name="connsiteY665" fmla="*/ 692786 h 793223"/>
                <a:gd name="connsiteX666" fmla="*/ 1334389 w 1682627"/>
                <a:gd name="connsiteY666" fmla="*/ 699926 h 793223"/>
                <a:gd name="connsiteX667" fmla="*/ 1343912 w 1682627"/>
                <a:gd name="connsiteY667" fmla="*/ 707066 h 793223"/>
                <a:gd name="connsiteX668" fmla="*/ 1343912 w 1682627"/>
                <a:gd name="connsiteY668" fmla="*/ 714206 h 793223"/>
                <a:gd name="connsiteX669" fmla="*/ 1353434 w 1682627"/>
                <a:gd name="connsiteY669" fmla="*/ 707066 h 793223"/>
                <a:gd name="connsiteX670" fmla="*/ 1362957 w 1682627"/>
                <a:gd name="connsiteY670" fmla="*/ 703544 h 793223"/>
                <a:gd name="connsiteX671" fmla="*/ 1369527 w 1682627"/>
                <a:gd name="connsiteY671" fmla="*/ 696403 h 793223"/>
                <a:gd name="connsiteX672" fmla="*/ 1376098 w 1682627"/>
                <a:gd name="connsiteY672" fmla="*/ 692786 h 793223"/>
                <a:gd name="connsiteX673" fmla="*/ 1385621 w 1682627"/>
                <a:gd name="connsiteY673" fmla="*/ 682028 h 793223"/>
                <a:gd name="connsiteX674" fmla="*/ 1388953 w 1682627"/>
                <a:gd name="connsiteY674" fmla="*/ 674888 h 793223"/>
                <a:gd name="connsiteX675" fmla="*/ 1388953 w 1682627"/>
                <a:gd name="connsiteY675" fmla="*/ 667748 h 793223"/>
                <a:gd name="connsiteX676" fmla="*/ 1395524 w 1682627"/>
                <a:gd name="connsiteY676" fmla="*/ 664225 h 793223"/>
                <a:gd name="connsiteX677" fmla="*/ 1402094 w 1682627"/>
                <a:gd name="connsiteY677" fmla="*/ 657085 h 793223"/>
                <a:gd name="connsiteX678" fmla="*/ 1408665 w 1682627"/>
                <a:gd name="connsiteY678" fmla="*/ 653467 h 793223"/>
                <a:gd name="connsiteX679" fmla="*/ 1408665 w 1682627"/>
                <a:gd name="connsiteY679" fmla="*/ 646327 h 793223"/>
                <a:gd name="connsiteX680" fmla="*/ 1405332 w 1682627"/>
                <a:gd name="connsiteY680" fmla="*/ 642805 h 793223"/>
                <a:gd name="connsiteX681" fmla="*/ 1307631 w 1682627"/>
                <a:gd name="connsiteY681" fmla="*/ 639187 h 793223"/>
                <a:gd name="connsiteX682" fmla="*/ 1298109 w 1682627"/>
                <a:gd name="connsiteY682" fmla="*/ 646327 h 793223"/>
                <a:gd name="connsiteX683" fmla="*/ 1304679 w 1682627"/>
                <a:gd name="connsiteY683" fmla="*/ 653467 h 793223"/>
                <a:gd name="connsiteX684" fmla="*/ 1307917 w 1682627"/>
                <a:gd name="connsiteY684" fmla="*/ 653467 h 793223"/>
                <a:gd name="connsiteX685" fmla="*/ 1304679 w 1682627"/>
                <a:gd name="connsiteY685" fmla="*/ 657085 h 793223"/>
                <a:gd name="connsiteX686" fmla="*/ 1301346 w 1682627"/>
                <a:gd name="connsiteY686" fmla="*/ 657085 h 793223"/>
                <a:gd name="connsiteX687" fmla="*/ 1294776 w 1682627"/>
                <a:gd name="connsiteY687" fmla="*/ 664225 h 793223"/>
                <a:gd name="connsiteX688" fmla="*/ 1291538 w 1682627"/>
                <a:gd name="connsiteY688" fmla="*/ 664225 h 793223"/>
                <a:gd name="connsiteX689" fmla="*/ 1288205 w 1682627"/>
                <a:gd name="connsiteY689" fmla="*/ 667748 h 793223"/>
                <a:gd name="connsiteX690" fmla="*/ 1288205 w 1682627"/>
                <a:gd name="connsiteY690" fmla="*/ 685646 h 793223"/>
                <a:gd name="connsiteX691" fmla="*/ 1291538 w 1682627"/>
                <a:gd name="connsiteY691" fmla="*/ 692786 h 793223"/>
                <a:gd name="connsiteX692" fmla="*/ 1291538 w 1682627"/>
                <a:gd name="connsiteY692" fmla="*/ 707542 h 793223"/>
                <a:gd name="connsiteX693" fmla="*/ 1298109 w 1682627"/>
                <a:gd name="connsiteY693" fmla="*/ 704020 h 793223"/>
                <a:gd name="connsiteX694" fmla="*/ 1301346 w 1682627"/>
                <a:gd name="connsiteY694" fmla="*/ 696879 h 793223"/>
                <a:gd name="connsiteX695" fmla="*/ 1307917 w 1682627"/>
                <a:gd name="connsiteY695" fmla="*/ 693262 h 793223"/>
                <a:gd name="connsiteX696" fmla="*/ 1311250 w 1682627"/>
                <a:gd name="connsiteY696" fmla="*/ 689644 h 793223"/>
                <a:gd name="connsiteX697" fmla="*/ 1311250 w 1682627"/>
                <a:gd name="connsiteY697" fmla="*/ 682504 h 793223"/>
                <a:gd name="connsiteX698" fmla="*/ 1304679 w 1682627"/>
                <a:gd name="connsiteY698" fmla="*/ 675364 h 793223"/>
                <a:gd name="connsiteX699" fmla="*/ 1311250 w 1682627"/>
                <a:gd name="connsiteY699" fmla="*/ 675364 h 793223"/>
                <a:gd name="connsiteX700" fmla="*/ 1320772 w 1682627"/>
                <a:gd name="connsiteY700" fmla="*/ 664701 h 793223"/>
                <a:gd name="connsiteX701" fmla="*/ 1320772 w 1682627"/>
                <a:gd name="connsiteY701" fmla="*/ 653943 h 793223"/>
                <a:gd name="connsiteX702" fmla="*/ 1268494 w 1682627"/>
                <a:gd name="connsiteY702" fmla="*/ 707542 h 793223"/>
                <a:gd name="connsiteX703" fmla="*/ 1275064 w 1682627"/>
                <a:gd name="connsiteY703" fmla="*/ 707542 h 793223"/>
                <a:gd name="connsiteX704" fmla="*/ 1281635 w 1682627"/>
                <a:gd name="connsiteY704" fmla="*/ 686122 h 793223"/>
                <a:gd name="connsiteX705" fmla="*/ 1272112 w 1682627"/>
                <a:gd name="connsiteY705" fmla="*/ 689644 h 793223"/>
                <a:gd name="connsiteX706" fmla="*/ 1314487 w 1682627"/>
                <a:gd name="connsiteY706" fmla="*/ 553981 h 793223"/>
                <a:gd name="connsiteX707" fmla="*/ 1307917 w 1682627"/>
                <a:gd name="connsiteY707" fmla="*/ 553981 h 793223"/>
                <a:gd name="connsiteX708" fmla="*/ 1301346 w 1682627"/>
                <a:gd name="connsiteY708" fmla="*/ 557599 h 793223"/>
                <a:gd name="connsiteX709" fmla="*/ 1294776 w 1682627"/>
                <a:gd name="connsiteY709" fmla="*/ 564739 h 793223"/>
                <a:gd name="connsiteX710" fmla="*/ 1294776 w 1682627"/>
                <a:gd name="connsiteY710" fmla="*/ 568261 h 793223"/>
                <a:gd name="connsiteX711" fmla="*/ 1298109 w 1682627"/>
                <a:gd name="connsiteY711" fmla="*/ 575402 h 793223"/>
                <a:gd name="connsiteX712" fmla="*/ 1301346 w 1682627"/>
                <a:gd name="connsiteY712" fmla="*/ 579019 h 793223"/>
                <a:gd name="connsiteX713" fmla="*/ 1317820 w 1682627"/>
                <a:gd name="connsiteY713" fmla="*/ 579019 h 793223"/>
                <a:gd name="connsiteX714" fmla="*/ 1321058 w 1682627"/>
                <a:gd name="connsiteY714" fmla="*/ 571879 h 793223"/>
                <a:gd name="connsiteX715" fmla="*/ 1324391 w 1682627"/>
                <a:gd name="connsiteY715" fmla="*/ 568261 h 793223"/>
                <a:gd name="connsiteX716" fmla="*/ 1324391 w 1682627"/>
                <a:gd name="connsiteY716" fmla="*/ 561121 h 793223"/>
                <a:gd name="connsiteX717" fmla="*/ 1317820 w 1682627"/>
                <a:gd name="connsiteY717" fmla="*/ 557599 h 793223"/>
                <a:gd name="connsiteX718" fmla="*/ 1344102 w 1682627"/>
                <a:gd name="connsiteY718" fmla="*/ 553981 h 793223"/>
                <a:gd name="connsiteX719" fmla="*/ 1324867 w 1682627"/>
                <a:gd name="connsiteY719" fmla="*/ 574926 h 793223"/>
                <a:gd name="connsiteX720" fmla="*/ 1315344 w 1682627"/>
                <a:gd name="connsiteY720" fmla="*/ 596346 h 793223"/>
                <a:gd name="connsiteX721" fmla="*/ 1321915 w 1682627"/>
                <a:gd name="connsiteY721" fmla="*/ 596346 h 793223"/>
                <a:gd name="connsiteX722" fmla="*/ 1341626 w 1682627"/>
                <a:gd name="connsiteY722" fmla="*/ 585683 h 793223"/>
                <a:gd name="connsiteX723" fmla="*/ 1348197 w 1682627"/>
                <a:gd name="connsiteY723" fmla="*/ 578543 h 793223"/>
                <a:gd name="connsiteX724" fmla="*/ 1348197 w 1682627"/>
                <a:gd name="connsiteY724" fmla="*/ 567785 h 793223"/>
                <a:gd name="connsiteX725" fmla="*/ 1354768 w 1682627"/>
                <a:gd name="connsiteY725" fmla="*/ 560645 h 793223"/>
                <a:gd name="connsiteX726" fmla="*/ 1348197 w 1682627"/>
                <a:gd name="connsiteY726" fmla="*/ 553505 h 793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682627" h="793223">
                  <a:moveTo>
                    <a:pt x="180737" y="739244"/>
                  </a:moveTo>
                  <a:lnTo>
                    <a:pt x="180737" y="728487"/>
                  </a:lnTo>
                  <a:lnTo>
                    <a:pt x="151122" y="739244"/>
                  </a:lnTo>
                  <a:close/>
                  <a:moveTo>
                    <a:pt x="272725" y="692786"/>
                  </a:moveTo>
                  <a:lnTo>
                    <a:pt x="266154" y="692786"/>
                  </a:lnTo>
                  <a:lnTo>
                    <a:pt x="259584" y="696403"/>
                  </a:lnTo>
                  <a:lnTo>
                    <a:pt x="253013" y="696403"/>
                  </a:lnTo>
                  <a:lnTo>
                    <a:pt x="246443" y="699926"/>
                  </a:lnTo>
                  <a:lnTo>
                    <a:pt x="243205" y="703544"/>
                  </a:lnTo>
                  <a:lnTo>
                    <a:pt x="236634" y="703544"/>
                  </a:lnTo>
                  <a:lnTo>
                    <a:pt x="233302" y="707066"/>
                  </a:lnTo>
                  <a:lnTo>
                    <a:pt x="226731" y="707066"/>
                  </a:lnTo>
                  <a:lnTo>
                    <a:pt x="213590" y="714206"/>
                  </a:lnTo>
                  <a:lnTo>
                    <a:pt x="210257" y="717824"/>
                  </a:lnTo>
                  <a:lnTo>
                    <a:pt x="210257" y="724964"/>
                  </a:lnTo>
                  <a:lnTo>
                    <a:pt x="219780" y="724964"/>
                  </a:lnTo>
                  <a:lnTo>
                    <a:pt x="229302" y="721346"/>
                  </a:lnTo>
                  <a:lnTo>
                    <a:pt x="235873" y="717824"/>
                  </a:lnTo>
                  <a:lnTo>
                    <a:pt x="275296" y="717824"/>
                  </a:lnTo>
                  <a:lnTo>
                    <a:pt x="278533" y="714206"/>
                  </a:lnTo>
                  <a:lnTo>
                    <a:pt x="278533" y="699926"/>
                  </a:lnTo>
                  <a:close/>
                  <a:moveTo>
                    <a:pt x="782084" y="542842"/>
                  </a:moveTo>
                  <a:lnTo>
                    <a:pt x="768943" y="549983"/>
                  </a:lnTo>
                  <a:lnTo>
                    <a:pt x="759420" y="560645"/>
                  </a:lnTo>
                  <a:lnTo>
                    <a:pt x="759420" y="564739"/>
                  </a:lnTo>
                  <a:lnTo>
                    <a:pt x="765991" y="568261"/>
                  </a:lnTo>
                  <a:lnTo>
                    <a:pt x="772561" y="568261"/>
                  </a:lnTo>
                  <a:lnTo>
                    <a:pt x="779132" y="564739"/>
                  </a:lnTo>
                  <a:lnTo>
                    <a:pt x="782084" y="564739"/>
                  </a:lnTo>
                  <a:lnTo>
                    <a:pt x="788654" y="561121"/>
                  </a:lnTo>
                  <a:lnTo>
                    <a:pt x="791987" y="553981"/>
                  </a:lnTo>
                  <a:lnTo>
                    <a:pt x="805128" y="553981"/>
                  </a:lnTo>
                  <a:lnTo>
                    <a:pt x="805128" y="550459"/>
                  </a:lnTo>
                  <a:lnTo>
                    <a:pt x="798558" y="543318"/>
                  </a:lnTo>
                  <a:lnTo>
                    <a:pt x="795225" y="543318"/>
                  </a:lnTo>
                  <a:lnTo>
                    <a:pt x="788654" y="539701"/>
                  </a:lnTo>
                  <a:close/>
                  <a:moveTo>
                    <a:pt x="1350673" y="678981"/>
                  </a:moveTo>
                  <a:lnTo>
                    <a:pt x="1353911" y="671841"/>
                  </a:lnTo>
                  <a:lnTo>
                    <a:pt x="1344388" y="661084"/>
                  </a:lnTo>
                  <a:lnTo>
                    <a:pt x="1341055" y="661084"/>
                  </a:lnTo>
                  <a:lnTo>
                    <a:pt x="1334485" y="668224"/>
                  </a:lnTo>
                  <a:lnTo>
                    <a:pt x="1331247" y="675364"/>
                  </a:lnTo>
                  <a:lnTo>
                    <a:pt x="1327914" y="686122"/>
                  </a:lnTo>
                  <a:lnTo>
                    <a:pt x="1324676" y="693262"/>
                  </a:lnTo>
                  <a:lnTo>
                    <a:pt x="1324676" y="700402"/>
                  </a:lnTo>
                  <a:lnTo>
                    <a:pt x="1334199" y="689644"/>
                  </a:lnTo>
                  <a:lnTo>
                    <a:pt x="1343721" y="689644"/>
                  </a:lnTo>
                  <a:lnTo>
                    <a:pt x="1346959" y="686122"/>
                  </a:lnTo>
                  <a:close/>
                  <a:moveTo>
                    <a:pt x="88750" y="767805"/>
                  </a:moveTo>
                  <a:lnTo>
                    <a:pt x="111699" y="767805"/>
                  </a:lnTo>
                  <a:lnTo>
                    <a:pt x="131411" y="749907"/>
                  </a:lnTo>
                  <a:lnTo>
                    <a:pt x="125031" y="739244"/>
                  </a:lnTo>
                  <a:close/>
                  <a:moveTo>
                    <a:pt x="745803" y="567881"/>
                  </a:moveTo>
                  <a:lnTo>
                    <a:pt x="739232" y="567881"/>
                  </a:lnTo>
                  <a:lnTo>
                    <a:pt x="732662" y="571498"/>
                  </a:lnTo>
                  <a:lnTo>
                    <a:pt x="729329" y="567881"/>
                  </a:lnTo>
                  <a:lnTo>
                    <a:pt x="719807" y="567881"/>
                  </a:lnTo>
                  <a:lnTo>
                    <a:pt x="719807" y="582161"/>
                  </a:lnTo>
                  <a:lnTo>
                    <a:pt x="706570" y="593300"/>
                  </a:lnTo>
                  <a:lnTo>
                    <a:pt x="706570" y="579019"/>
                  </a:lnTo>
                  <a:lnTo>
                    <a:pt x="700000" y="575402"/>
                  </a:lnTo>
                  <a:lnTo>
                    <a:pt x="696381" y="575402"/>
                  </a:lnTo>
                  <a:lnTo>
                    <a:pt x="683240" y="582542"/>
                  </a:lnTo>
                  <a:lnTo>
                    <a:pt x="680002" y="582542"/>
                  </a:lnTo>
                  <a:lnTo>
                    <a:pt x="673432" y="589682"/>
                  </a:lnTo>
                  <a:lnTo>
                    <a:pt x="670099" y="596822"/>
                  </a:lnTo>
                  <a:lnTo>
                    <a:pt x="666861" y="600440"/>
                  </a:lnTo>
                  <a:lnTo>
                    <a:pt x="666861" y="603962"/>
                  </a:lnTo>
                  <a:lnTo>
                    <a:pt x="670099" y="603962"/>
                  </a:lnTo>
                  <a:lnTo>
                    <a:pt x="673432" y="607580"/>
                  </a:lnTo>
                  <a:lnTo>
                    <a:pt x="699714" y="607580"/>
                  </a:lnTo>
                  <a:lnTo>
                    <a:pt x="709237" y="603962"/>
                  </a:lnTo>
                  <a:lnTo>
                    <a:pt x="715807" y="603962"/>
                  </a:lnTo>
                  <a:lnTo>
                    <a:pt x="722378" y="600440"/>
                  </a:lnTo>
                  <a:lnTo>
                    <a:pt x="722378" y="593300"/>
                  </a:lnTo>
                  <a:lnTo>
                    <a:pt x="738852" y="589682"/>
                  </a:lnTo>
                  <a:lnTo>
                    <a:pt x="738852" y="586159"/>
                  </a:lnTo>
                  <a:lnTo>
                    <a:pt x="758563" y="582542"/>
                  </a:lnTo>
                  <a:lnTo>
                    <a:pt x="765134" y="568261"/>
                  </a:lnTo>
                  <a:lnTo>
                    <a:pt x="755611" y="571879"/>
                  </a:lnTo>
                  <a:lnTo>
                    <a:pt x="752374" y="568261"/>
                  </a:lnTo>
                  <a:close/>
                  <a:moveTo>
                    <a:pt x="0" y="793224"/>
                  </a:moveTo>
                  <a:lnTo>
                    <a:pt x="32853" y="786084"/>
                  </a:lnTo>
                  <a:lnTo>
                    <a:pt x="39423" y="775421"/>
                  </a:lnTo>
                  <a:lnTo>
                    <a:pt x="72276" y="771804"/>
                  </a:lnTo>
                  <a:lnTo>
                    <a:pt x="62753" y="757523"/>
                  </a:lnTo>
                  <a:close/>
                  <a:moveTo>
                    <a:pt x="430513" y="482104"/>
                  </a:moveTo>
                  <a:lnTo>
                    <a:pt x="437083" y="482104"/>
                  </a:lnTo>
                  <a:lnTo>
                    <a:pt x="456795" y="474963"/>
                  </a:lnTo>
                  <a:lnTo>
                    <a:pt x="469936" y="467823"/>
                  </a:lnTo>
                  <a:lnTo>
                    <a:pt x="473174" y="464206"/>
                  </a:lnTo>
                  <a:lnTo>
                    <a:pt x="476506" y="464206"/>
                  </a:lnTo>
                  <a:lnTo>
                    <a:pt x="473174" y="460683"/>
                  </a:lnTo>
                  <a:lnTo>
                    <a:pt x="453462" y="453543"/>
                  </a:lnTo>
                  <a:lnTo>
                    <a:pt x="443939" y="453543"/>
                  </a:lnTo>
                  <a:lnTo>
                    <a:pt x="437369" y="457065"/>
                  </a:lnTo>
                  <a:lnTo>
                    <a:pt x="434036" y="460683"/>
                  </a:lnTo>
                  <a:lnTo>
                    <a:pt x="430798" y="457065"/>
                  </a:lnTo>
                  <a:lnTo>
                    <a:pt x="424228" y="457065"/>
                  </a:lnTo>
                  <a:lnTo>
                    <a:pt x="420895" y="460683"/>
                  </a:lnTo>
                  <a:lnTo>
                    <a:pt x="420895" y="478486"/>
                  </a:lnTo>
                  <a:lnTo>
                    <a:pt x="424228" y="482104"/>
                  </a:lnTo>
                  <a:close/>
                  <a:moveTo>
                    <a:pt x="1301346" y="585683"/>
                  </a:moveTo>
                  <a:lnTo>
                    <a:pt x="1291824" y="585683"/>
                  </a:lnTo>
                  <a:lnTo>
                    <a:pt x="1285253" y="589206"/>
                  </a:lnTo>
                  <a:lnTo>
                    <a:pt x="1278683" y="596346"/>
                  </a:lnTo>
                  <a:lnTo>
                    <a:pt x="1278683" y="603486"/>
                  </a:lnTo>
                  <a:lnTo>
                    <a:pt x="1272112" y="610626"/>
                  </a:lnTo>
                  <a:lnTo>
                    <a:pt x="1272112" y="621860"/>
                  </a:lnTo>
                  <a:lnTo>
                    <a:pt x="1265542" y="629000"/>
                  </a:lnTo>
                  <a:lnTo>
                    <a:pt x="1265542" y="639663"/>
                  </a:lnTo>
                  <a:lnTo>
                    <a:pt x="1268779" y="643281"/>
                  </a:lnTo>
                  <a:lnTo>
                    <a:pt x="1272112" y="639663"/>
                  </a:lnTo>
                  <a:lnTo>
                    <a:pt x="1275350" y="632523"/>
                  </a:lnTo>
                  <a:lnTo>
                    <a:pt x="1281920" y="625383"/>
                  </a:lnTo>
                  <a:lnTo>
                    <a:pt x="1288491" y="621860"/>
                  </a:lnTo>
                  <a:lnTo>
                    <a:pt x="1301632" y="607580"/>
                  </a:lnTo>
                  <a:lnTo>
                    <a:pt x="1304965" y="600440"/>
                  </a:lnTo>
                  <a:lnTo>
                    <a:pt x="1304965" y="589682"/>
                  </a:lnTo>
                  <a:close/>
                  <a:moveTo>
                    <a:pt x="1310869" y="628524"/>
                  </a:moveTo>
                  <a:lnTo>
                    <a:pt x="1314106" y="632047"/>
                  </a:lnTo>
                  <a:lnTo>
                    <a:pt x="1323629" y="632047"/>
                  </a:lnTo>
                  <a:lnTo>
                    <a:pt x="1333151" y="621384"/>
                  </a:lnTo>
                  <a:lnTo>
                    <a:pt x="1346292" y="617767"/>
                  </a:lnTo>
                  <a:lnTo>
                    <a:pt x="1343055" y="607104"/>
                  </a:lnTo>
                  <a:lnTo>
                    <a:pt x="1329914" y="607104"/>
                  </a:lnTo>
                  <a:lnTo>
                    <a:pt x="1323343" y="610626"/>
                  </a:lnTo>
                  <a:lnTo>
                    <a:pt x="1320010" y="614244"/>
                  </a:lnTo>
                  <a:lnTo>
                    <a:pt x="1316773" y="621384"/>
                  </a:lnTo>
                  <a:lnTo>
                    <a:pt x="1310202" y="624907"/>
                  </a:lnTo>
                  <a:close/>
                  <a:moveTo>
                    <a:pt x="1402856" y="642805"/>
                  </a:moveTo>
                  <a:lnTo>
                    <a:pt x="1396286" y="642805"/>
                  </a:lnTo>
                  <a:lnTo>
                    <a:pt x="1396286" y="639187"/>
                  </a:lnTo>
                  <a:lnTo>
                    <a:pt x="1392953" y="635664"/>
                  </a:lnTo>
                  <a:lnTo>
                    <a:pt x="1389715" y="635664"/>
                  </a:lnTo>
                  <a:lnTo>
                    <a:pt x="1386382" y="632047"/>
                  </a:lnTo>
                  <a:lnTo>
                    <a:pt x="1379812" y="628524"/>
                  </a:lnTo>
                  <a:lnTo>
                    <a:pt x="1376574" y="624907"/>
                  </a:lnTo>
                  <a:lnTo>
                    <a:pt x="1376574" y="621860"/>
                  </a:lnTo>
                  <a:lnTo>
                    <a:pt x="1379812" y="614720"/>
                  </a:lnTo>
                  <a:lnTo>
                    <a:pt x="1379812" y="607580"/>
                  </a:lnTo>
                  <a:lnTo>
                    <a:pt x="1383145" y="600440"/>
                  </a:lnTo>
                  <a:lnTo>
                    <a:pt x="1386382" y="596822"/>
                  </a:lnTo>
                  <a:lnTo>
                    <a:pt x="1386382" y="571403"/>
                  </a:lnTo>
                  <a:lnTo>
                    <a:pt x="1395905" y="549983"/>
                  </a:lnTo>
                  <a:lnTo>
                    <a:pt x="1395905" y="539225"/>
                  </a:lnTo>
                  <a:lnTo>
                    <a:pt x="1392572" y="532085"/>
                  </a:lnTo>
                  <a:lnTo>
                    <a:pt x="1383049" y="521422"/>
                  </a:lnTo>
                  <a:lnTo>
                    <a:pt x="1389620" y="514282"/>
                  </a:lnTo>
                  <a:lnTo>
                    <a:pt x="1389620" y="496384"/>
                  </a:lnTo>
                  <a:lnTo>
                    <a:pt x="1392858" y="492766"/>
                  </a:lnTo>
                  <a:lnTo>
                    <a:pt x="1396191" y="492766"/>
                  </a:lnTo>
                  <a:lnTo>
                    <a:pt x="1399428" y="489244"/>
                  </a:lnTo>
                  <a:lnTo>
                    <a:pt x="1396191" y="485626"/>
                  </a:lnTo>
                  <a:lnTo>
                    <a:pt x="1386668" y="482104"/>
                  </a:lnTo>
                  <a:lnTo>
                    <a:pt x="1380097" y="482104"/>
                  </a:lnTo>
                  <a:lnTo>
                    <a:pt x="1370575" y="485626"/>
                  </a:lnTo>
                  <a:lnTo>
                    <a:pt x="1364004" y="485626"/>
                  </a:lnTo>
                  <a:lnTo>
                    <a:pt x="1360671" y="489244"/>
                  </a:lnTo>
                  <a:lnTo>
                    <a:pt x="1357434" y="489244"/>
                  </a:lnTo>
                  <a:lnTo>
                    <a:pt x="1357434" y="496384"/>
                  </a:lnTo>
                  <a:lnTo>
                    <a:pt x="1347911" y="496384"/>
                  </a:lnTo>
                  <a:lnTo>
                    <a:pt x="1344674" y="499906"/>
                  </a:lnTo>
                  <a:lnTo>
                    <a:pt x="1338103" y="503524"/>
                  </a:lnTo>
                  <a:lnTo>
                    <a:pt x="1331533" y="503524"/>
                  </a:lnTo>
                  <a:lnTo>
                    <a:pt x="1324867" y="507618"/>
                  </a:lnTo>
                  <a:lnTo>
                    <a:pt x="1318296" y="507618"/>
                  </a:lnTo>
                  <a:lnTo>
                    <a:pt x="1314964" y="511140"/>
                  </a:lnTo>
                  <a:lnTo>
                    <a:pt x="1311726" y="511140"/>
                  </a:lnTo>
                  <a:lnTo>
                    <a:pt x="1308393" y="514758"/>
                  </a:lnTo>
                  <a:lnTo>
                    <a:pt x="1301822" y="518280"/>
                  </a:lnTo>
                  <a:lnTo>
                    <a:pt x="1298585" y="521898"/>
                  </a:lnTo>
                  <a:lnTo>
                    <a:pt x="1295252" y="521898"/>
                  </a:lnTo>
                  <a:lnTo>
                    <a:pt x="1295252" y="514282"/>
                  </a:lnTo>
                  <a:lnTo>
                    <a:pt x="1304774" y="503524"/>
                  </a:lnTo>
                  <a:lnTo>
                    <a:pt x="1301441" y="499906"/>
                  </a:lnTo>
                  <a:lnTo>
                    <a:pt x="1294871" y="496384"/>
                  </a:lnTo>
                  <a:lnTo>
                    <a:pt x="1291633" y="492766"/>
                  </a:lnTo>
                  <a:lnTo>
                    <a:pt x="1291633" y="482104"/>
                  </a:lnTo>
                  <a:lnTo>
                    <a:pt x="1288300" y="474963"/>
                  </a:lnTo>
                  <a:lnTo>
                    <a:pt x="1288300" y="471346"/>
                  </a:lnTo>
                  <a:lnTo>
                    <a:pt x="1301441" y="457065"/>
                  </a:lnTo>
                  <a:lnTo>
                    <a:pt x="1281730" y="457065"/>
                  </a:lnTo>
                  <a:lnTo>
                    <a:pt x="1275159" y="464206"/>
                  </a:lnTo>
                  <a:lnTo>
                    <a:pt x="1245544" y="464206"/>
                  </a:lnTo>
                  <a:lnTo>
                    <a:pt x="1245544" y="457065"/>
                  </a:lnTo>
                  <a:lnTo>
                    <a:pt x="1248877" y="449925"/>
                  </a:lnTo>
                  <a:lnTo>
                    <a:pt x="1255448" y="446403"/>
                  </a:lnTo>
                  <a:lnTo>
                    <a:pt x="1258685" y="442785"/>
                  </a:lnTo>
                  <a:lnTo>
                    <a:pt x="1682628" y="64261"/>
                  </a:lnTo>
                  <a:lnTo>
                    <a:pt x="1673105" y="64261"/>
                  </a:lnTo>
                  <a:lnTo>
                    <a:pt x="1673105" y="60739"/>
                  </a:lnTo>
                  <a:lnTo>
                    <a:pt x="1669772" y="53599"/>
                  </a:lnTo>
                  <a:lnTo>
                    <a:pt x="1663202" y="49981"/>
                  </a:lnTo>
                  <a:lnTo>
                    <a:pt x="1659964" y="46459"/>
                  </a:lnTo>
                  <a:lnTo>
                    <a:pt x="1650441" y="46459"/>
                  </a:lnTo>
                  <a:lnTo>
                    <a:pt x="1637300" y="49981"/>
                  </a:lnTo>
                  <a:lnTo>
                    <a:pt x="1624159" y="49981"/>
                  </a:lnTo>
                  <a:lnTo>
                    <a:pt x="1604448" y="57121"/>
                  </a:lnTo>
                  <a:lnTo>
                    <a:pt x="1597877" y="57121"/>
                  </a:lnTo>
                  <a:lnTo>
                    <a:pt x="1584736" y="49981"/>
                  </a:lnTo>
                  <a:lnTo>
                    <a:pt x="1581498" y="46459"/>
                  </a:lnTo>
                  <a:lnTo>
                    <a:pt x="1574928" y="42841"/>
                  </a:lnTo>
                  <a:lnTo>
                    <a:pt x="1524840" y="42841"/>
                  </a:lnTo>
                  <a:lnTo>
                    <a:pt x="1518269" y="39318"/>
                  </a:lnTo>
                  <a:lnTo>
                    <a:pt x="1514936" y="35701"/>
                  </a:lnTo>
                  <a:lnTo>
                    <a:pt x="1505414" y="35701"/>
                  </a:lnTo>
                  <a:lnTo>
                    <a:pt x="1498843" y="32178"/>
                  </a:lnTo>
                  <a:lnTo>
                    <a:pt x="1422949" y="32178"/>
                  </a:lnTo>
                  <a:lnTo>
                    <a:pt x="1422949" y="25038"/>
                  </a:lnTo>
                  <a:lnTo>
                    <a:pt x="1426282" y="21420"/>
                  </a:lnTo>
                  <a:lnTo>
                    <a:pt x="1420092" y="21420"/>
                  </a:lnTo>
                  <a:lnTo>
                    <a:pt x="1410569" y="17898"/>
                  </a:lnTo>
                  <a:lnTo>
                    <a:pt x="1403999" y="17898"/>
                  </a:lnTo>
                  <a:lnTo>
                    <a:pt x="1397428" y="14280"/>
                  </a:lnTo>
                  <a:lnTo>
                    <a:pt x="1387906" y="14280"/>
                  </a:lnTo>
                  <a:lnTo>
                    <a:pt x="1381335" y="17898"/>
                  </a:lnTo>
                  <a:lnTo>
                    <a:pt x="1368194" y="17898"/>
                  </a:lnTo>
                  <a:lnTo>
                    <a:pt x="1364957" y="21420"/>
                  </a:lnTo>
                  <a:lnTo>
                    <a:pt x="1361624" y="21420"/>
                  </a:lnTo>
                  <a:lnTo>
                    <a:pt x="1378098" y="0"/>
                  </a:lnTo>
                  <a:lnTo>
                    <a:pt x="1332104" y="21420"/>
                  </a:lnTo>
                  <a:lnTo>
                    <a:pt x="1348483" y="0"/>
                  </a:lnTo>
                  <a:lnTo>
                    <a:pt x="1332104" y="0"/>
                  </a:lnTo>
                  <a:lnTo>
                    <a:pt x="1325533" y="3618"/>
                  </a:lnTo>
                  <a:lnTo>
                    <a:pt x="1322201" y="7140"/>
                  </a:lnTo>
                  <a:lnTo>
                    <a:pt x="1292681" y="17898"/>
                  </a:lnTo>
                  <a:lnTo>
                    <a:pt x="1223643" y="17898"/>
                  </a:lnTo>
                  <a:lnTo>
                    <a:pt x="1214120" y="21420"/>
                  </a:lnTo>
                  <a:lnTo>
                    <a:pt x="1210882" y="25038"/>
                  </a:lnTo>
                  <a:lnTo>
                    <a:pt x="1197741" y="32178"/>
                  </a:lnTo>
                  <a:lnTo>
                    <a:pt x="1191171" y="32178"/>
                  </a:lnTo>
                  <a:lnTo>
                    <a:pt x="1187838" y="35701"/>
                  </a:lnTo>
                  <a:lnTo>
                    <a:pt x="1122133" y="35701"/>
                  </a:lnTo>
                  <a:lnTo>
                    <a:pt x="1099088" y="42841"/>
                  </a:lnTo>
                  <a:lnTo>
                    <a:pt x="1072806" y="60739"/>
                  </a:lnTo>
                  <a:lnTo>
                    <a:pt x="1043286" y="78542"/>
                  </a:lnTo>
                  <a:lnTo>
                    <a:pt x="1017004" y="85682"/>
                  </a:lnTo>
                  <a:lnTo>
                    <a:pt x="964345" y="92822"/>
                  </a:lnTo>
                  <a:lnTo>
                    <a:pt x="944633" y="96440"/>
                  </a:lnTo>
                  <a:lnTo>
                    <a:pt x="935110" y="96440"/>
                  </a:lnTo>
                  <a:lnTo>
                    <a:pt x="931778" y="99962"/>
                  </a:lnTo>
                  <a:lnTo>
                    <a:pt x="902258" y="110720"/>
                  </a:lnTo>
                  <a:lnTo>
                    <a:pt x="895687" y="114243"/>
                  </a:lnTo>
                  <a:lnTo>
                    <a:pt x="889117" y="114243"/>
                  </a:lnTo>
                  <a:lnTo>
                    <a:pt x="889117" y="117860"/>
                  </a:lnTo>
                  <a:lnTo>
                    <a:pt x="892354" y="121478"/>
                  </a:lnTo>
                  <a:lnTo>
                    <a:pt x="898925" y="125000"/>
                  </a:lnTo>
                  <a:lnTo>
                    <a:pt x="905495" y="132141"/>
                  </a:lnTo>
                  <a:lnTo>
                    <a:pt x="908828" y="132141"/>
                  </a:lnTo>
                  <a:lnTo>
                    <a:pt x="912066" y="139281"/>
                  </a:lnTo>
                  <a:lnTo>
                    <a:pt x="912066" y="142898"/>
                  </a:lnTo>
                  <a:lnTo>
                    <a:pt x="915399" y="150039"/>
                  </a:lnTo>
                  <a:lnTo>
                    <a:pt x="915399" y="157179"/>
                  </a:lnTo>
                  <a:lnTo>
                    <a:pt x="912066" y="157179"/>
                  </a:lnTo>
                  <a:lnTo>
                    <a:pt x="905495" y="160701"/>
                  </a:lnTo>
                  <a:lnTo>
                    <a:pt x="902258" y="167841"/>
                  </a:lnTo>
                  <a:lnTo>
                    <a:pt x="951489" y="167841"/>
                  </a:lnTo>
                  <a:lnTo>
                    <a:pt x="935110" y="189262"/>
                  </a:lnTo>
                  <a:lnTo>
                    <a:pt x="971296" y="189262"/>
                  </a:lnTo>
                  <a:lnTo>
                    <a:pt x="967963" y="200020"/>
                  </a:lnTo>
                  <a:lnTo>
                    <a:pt x="938348" y="200020"/>
                  </a:lnTo>
                  <a:lnTo>
                    <a:pt x="931778" y="207160"/>
                  </a:lnTo>
                  <a:lnTo>
                    <a:pt x="893878" y="207160"/>
                  </a:lnTo>
                  <a:lnTo>
                    <a:pt x="884355" y="210682"/>
                  </a:lnTo>
                  <a:lnTo>
                    <a:pt x="854455" y="210682"/>
                  </a:lnTo>
                  <a:lnTo>
                    <a:pt x="851122" y="207160"/>
                  </a:lnTo>
                  <a:lnTo>
                    <a:pt x="847884" y="207160"/>
                  </a:lnTo>
                  <a:lnTo>
                    <a:pt x="851122" y="203542"/>
                  </a:lnTo>
                  <a:lnTo>
                    <a:pt x="854455" y="203542"/>
                  </a:lnTo>
                  <a:lnTo>
                    <a:pt x="861025" y="196402"/>
                  </a:lnTo>
                  <a:lnTo>
                    <a:pt x="857693" y="192880"/>
                  </a:lnTo>
                  <a:lnTo>
                    <a:pt x="798558" y="192880"/>
                  </a:lnTo>
                  <a:lnTo>
                    <a:pt x="795225" y="196402"/>
                  </a:lnTo>
                  <a:lnTo>
                    <a:pt x="795225" y="207160"/>
                  </a:lnTo>
                  <a:lnTo>
                    <a:pt x="785702" y="207160"/>
                  </a:lnTo>
                  <a:lnTo>
                    <a:pt x="779132" y="210682"/>
                  </a:lnTo>
                  <a:lnTo>
                    <a:pt x="769609" y="210682"/>
                  </a:lnTo>
                  <a:lnTo>
                    <a:pt x="760087" y="214300"/>
                  </a:lnTo>
                  <a:lnTo>
                    <a:pt x="732852" y="214300"/>
                  </a:lnTo>
                  <a:lnTo>
                    <a:pt x="716378" y="217822"/>
                  </a:lnTo>
                  <a:lnTo>
                    <a:pt x="686859" y="228580"/>
                  </a:lnTo>
                  <a:lnTo>
                    <a:pt x="686859" y="232103"/>
                  </a:lnTo>
                  <a:lnTo>
                    <a:pt x="696381" y="235720"/>
                  </a:lnTo>
                  <a:lnTo>
                    <a:pt x="702952" y="239243"/>
                  </a:lnTo>
                  <a:lnTo>
                    <a:pt x="719426" y="239243"/>
                  </a:lnTo>
                  <a:lnTo>
                    <a:pt x="696381" y="250001"/>
                  </a:lnTo>
                  <a:lnTo>
                    <a:pt x="689811" y="274944"/>
                  </a:lnTo>
                  <a:lnTo>
                    <a:pt x="696381" y="274944"/>
                  </a:lnTo>
                  <a:lnTo>
                    <a:pt x="705904" y="278561"/>
                  </a:lnTo>
                  <a:lnTo>
                    <a:pt x="732186" y="278561"/>
                  </a:lnTo>
                  <a:lnTo>
                    <a:pt x="738756" y="274944"/>
                  </a:lnTo>
                  <a:lnTo>
                    <a:pt x="745327" y="274944"/>
                  </a:lnTo>
                  <a:lnTo>
                    <a:pt x="771609" y="282084"/>
                  </a:lnTo>
                  <a:lnTo>
                    <a:pt x="778179" y="271421"/>
                  </a:lnTo>
                  <a:lnTo>
                    <a:pt x="784750" y="282084"/>
                  </a:lnTo>
                  <a:lnTo>
                    <a:pt x="791321" y="278561"/>
                  </a:lnTo>
                  <a:lnTo>
                    <a:pt x="794558" y="274944"/>
                  </a:lnTo>
                  <a:lnTo>
                    <a:pt x="807699" y="267804"/>
                  </a:lnTo>
                  <a:lnTo>
                    <a:pt x="811032" y="264281"/>
                  </a:lnTo>
                  <a:lnTo>
                    <a:pt x="817603" y="264281"/>
                  </a:lnTo>
                  <a:lnTo>
                    <a:pt x="824173" y="267804"/>
                  </a:lnTo>
                  <a:lnTo>
                    <a:pt x="833696" y="267804"/>
                  </a:lnTo>
                  <a:lnTo>
                    <a:pt x="840266" y="264281"/>
                  </a:lnTo>
                  <a:lnTo>
                    <a:pt x="843504" y="260663"/>
                  </a:lnTo>
                  <a:lnTo>
                    <a:pt x="850074" y="257141"/>
                  </a:lnTo>
                  <a:lnTo>
                    <a:pt x="853407" y="257141"/>
                  </a:lnTo>
                  <a:lnTo>
                    <a:pt x="856645" y="253523"/>
                  </a:lnTo>
                  <a:lnTo>
                    <a:pt x="856645" y="267804"/>
                  </a:lnTo>
                  <a:lnTo>
                    <a:pt x="853407" y="274944"/>
                  </a:lnTo>
                  <a:lnTo>
                    <a:pt x="850074" y="278561"/>
                  </a:lnTo>
                  <a:lnTo>
                    <a:pt x="820555" y="278561"/>
                  </a:lnTo>
                  <a:lnTo>
                    <a:pt x="823792" y="296364"/>
                  </a:lnTo>
                  <a:lnTo>
                    <a:pt x="817222" y="299982"/>
                  </a:lnTo>
                  <a:lnTo>
                    <a:pt x="813984" y="307122"/>
                  </a:lnTo>
                  <a:lnTo>
                    <a:pt x="807318" y="310740"/>
                  </a:lnTo>
                  <a:lnTo>
                    <a:pt x="800748" y="317880"/>
                  </a:lnTo>
                  <a:lnTo>
                    <a:pt x="791225" y="321402"/>
                  </a:lnTo>
                  <a:lnTo>
                    <a:pt x="755040" y="321402"/>
                  </a:lnTo>
                  <a:lnTo>
                    <a:pt x="745517" y="310740"/>
                  </a:lnTo>
                  <a:lnTo>
                    <a:pt x="735995" y="317880"/>
                  </a:lnTo>
                  <a:lnTo>
                    <a:pt x="735995" y="325020"/>
                  </a:lnTo>
                  <a:lnTo>
                    <a:pt x="732757" y="325020"/>
                  </a:lnTo>
                  <a:lnTo>
                    <a:pt x="729424" y="328543"/>
                  </a:lnTo>
                  <a:lnTo>
                    <a:pt x="722854" y="332160"/>
                  </a:lnTo>
                  <a:lnTo>
                    <a:pt x="713331" y="335683"/>
                  </a:lnTo>
                  <a:lnTo>
                    <a:pt x="706761" y="339300"/>
                  </a:lnTo>
                  <a:lnTo>
                    <a:pt x="693429" y="339300"/>
                  </a:lnTo>
                  <a:lnTo>
                    <a:pt x="680288" y="332160"/>
                  </a:lnTo>
                  <a:lnTo>
                    <a:pt x="677336" y="332160"/>
                  </a:lnTo>
                  <a:lnTo>
                    <a:pt x="624772" y="360721"/>
                  </a:lnTo>
                  <a:lnTo>
                    <a:pt x="615249" y="371383"/>
                  </a:lnTo>
                  <a:lnTo>
                    <a:pt x="612012" y="360721"/>
                  </a:lnTo>
                  <a:lnTo>
                    <a:pt x="591634" y="371383"/>
                  </a:lnTo>
                  <a:lnTo>
                    <a:pt x="584968" y="371383"/>
                  </a:lnTo>
                  <a:lnTo>
                    <a:pt x="571827" y="378524"/>
                  </a:lnTo>
                  <a:lnTo>
                    <a:pt x="558686" y="392804"/>
                  </a:lnTo>
                  <a:lnTo>
                    <a:pt x="542212" y="385664"/>
                  </a:lnTo>
                  <a:lnTo>
                    <a:pt x="542212" y="399944"/>
                  </a:lnTo>
                  <a:lnTo>
                    <a:pt x="538974" y="396422"/>
                  </a:lnTo>
                  <a:lnTo>
                    <a:pt x="532404" y="396422"/>
                  </a:lnTo>
                  <a:lnTo>
                    <a:pt x="529071" y="399944"/>
                  </a:lnTo>
                  <a:lnTo>
                    <a:pt x="529071" y="410702"/>
                  </a:lnTo>
                  <a:lnTo>
                    <a:pt x="522500" y="421365"/>
                  </a:lnTo>
                  <a:lnTo>
                    <a:pt x="555353" y="407084"/>
                  </a:lnTo>
                  <a:lnTo>
                    <a:pt x="542212" y="417842"/>
                  </a:lnTo>
                  <a:lnTo>
                    <a:pt x="542212" y="424982"/>
                  </a:lnTo>
                  <a:lnTo>
                    <a:pt x="532689" y="432122"/>
                  </a:lnTo>
                  <a:lnTo>
                    <a:pt x="562209" y="432122"/>
                  </a:lnTo>
                  <a:lnTo>
                    <a:pt x="565542" y="435645"/>
                  </a:lnTo>
                  <a:lnTo>
                    <a:pt x="565542" y="439263"/>
                  </a:lnTo>
                  <a:lnTo>
                    <a:pt x="558971" y="442785"/>
                  </a:lnTo>
                  <a:lnTo>
                    <a:pt x="538974" y="442785"/>
                  </a:lnTo>
                  <a:lnTo>
                    <a:pt x="525833" y="446403"/>
                  </a:lnTo>
                  <a:lnTo>
                    <a:pt x="532404" y="439263"/>
                  </a:lnTo>
                  <a:lnTo>
                    <a:pt x="525833" y="435645"/>
                  </a:lnTo>
                  <a:lnTo>
                    <a:pt x="522500" y="435645"/>
                  </a:lnTo>
                  <a:lnTo>
                    <a:pt x="519262" y="439263"/>
                  </a:lnTo>
                  <a:lnTo>
                    <a:pt x="512597" y="442785"/>
                  </a:lnTo>
                  <a:lnTo>
                    <a:pt x="509359" y="446403"/>
                  </a:lnTo>
                  <a:lnTo>
                    <a:pt x="505931" y="446403"/>
                  </a:lnTo>
                  <a:lnTo>
                    <a:pt x="502693" y="449925"/>
                  </a:lnTo>
                  <a:lnTo>
                    <a:pt x="505931" y="449925"/>
                  </a:lnTo>
                  <a:lnTo>
                    <a:pt x="509264" y="453543"/>
                  </a:lnTo>
                  <a:lnTo>
                    <a:pt x="509264" y="457065"/>
                  </a:lnTo>
                  <a:lnTo>
                    <a:pt x="505931" y="460683"/>
                  </a:lnTo>
                  <a:lnTo>
                    <a:pt x="505931" y="464206"/>
                  </a:lnTo>
                  <a:lnTo>
                    <a:pt x="502693" y="471346"/>
                  </a:lnTo>
                  <a:lnTo>
                    <a:pt x="502693" y="478486"/>
                  </a:lnTo>
                  <a:lnTo>
                    <a:pt x="542117" y="478486"/>
                  </a:lnTo>
                  <a:lnTo>
                    <a:pt x="568399" y="460683"/>
                  </a:lnTo>
                  <a:lnTo>
                    <a:pt x="604584" y="446403"/>
                  </a:lnTo>
                  <a:lnTo>
                    <a:pt x="601156" y="446403"/>
                  </a:lnTo>
                  <a:lnTo>
                    <a:pt x="597918" y="449925"/>
                  </a:lnTo>
                  <a:lnTo>
                    <a:pt x="591348" y="453543"/>
                  </a:lnTo>
                  <a:lnTo>
                    <a:pt x="581825" y="457065"/>
                  </a:lnTo>
                  <a:lnTo>
                    <a:pt x="575255" y="464206"/>
                  </a:lnTo>
                  <a:lnTo>
                    <a:pt x="568684" y="467823"/>
                  </a:lnTo>
                  <a:lnTo>
                    <a:pt x="562114" y="474963"/>
                  </a:lnTo>
                  <a:lnTo>
                    <a:pt x="562114" y="485626"/>
                  </a:lnTo>
                  <a:lnTo>
                    <a:pt x="558876" y="492766"/>
                  </a:lnTo>
                  <a:lnTo>
                    <a:pt x="542212" y="492766"/>
                  </a:lnTo>
                  <a:lnTo>
                    <a:pt x="535641" y="496384"/>
                  </a:lnTo>
                  <a:lnTo>
                    <a:pt x="532404" y="507618"/>
                  </a:lnTo>
                  <a:lnTo>
                    <a:pt x="529071" y="514758"/>
                  </a:lnTo>
                  <a:lnTo>
                    <a:pt x="522500" y="518280"/>
                  </a:lnTo>
                  <a:lnTo>
                    <a:pt x="515930" y="525421"/>
                  </a:lnTo>
                  <a:lnTo>
                    <a:pt x="509359" y="529038"/>
                  </a:lnTo>
                  <a:lnTo>
                    <a:pt x="506026" y="532561"/>
                  </a:lnTo>
                  <a:lnTo>
                    <a:pt x="535641" y="529038"/>
                  </a:lnTo>
                  <a:lnTo>
                    <a:pt x="532404" y="539701"/>
                  </a:lnTo>
                  <a:lnTo>
                    <a:pt x="535641" y="532561"/>
                  </a:lnTo>
                  <a:lnTo>
                    <a:pt x="542212" y="529038"/>
                  </a:lnTo>
                  <a:lnTo>
                    <a:pt x="548782" y="521898"/>
                  </a:lnTo>
                  <a:lnTo>
                    <a:pt x="561923" y="514758"/>
                  </a:lnTo>
                  <a:lnTo>
                    <a:pt x="568494" y="514758"/>
                  </a:lnTo>
                  <a:lnTo>
                    <a:pt x="575064" y="518280"/>
                  </a:lnTo>
                  <a:lnTo>
                    <a:pt x="578397" y="518280"/>
                  </a:lnTo>
                  <a:lnTo>
                    <a:pt x="578397" y="521898"/>
                  </a:lnTo>
                  <a:lnTo>
                    <a:pt x="575064" y="521898"/>
                  </a:lnTo>
                  <a:lnTo>
                    <a:pt x="588205" y="518280"/>
                  </a:lnTo>
                  <a:lnTo>
                    <a:pt x="584968" y="521898"/>
                  </a:lnTo>
                  <a:lnTo>
                    <a:pt x="584968" y="539701"/>
                  </a:lnTo>
                  <a:lnTo>
                    <a:pt x="588205" y="543318"/>
                  </a:lnTo>
                  <a:lnTo>
                    <a:pt x="597728" y="543318"/>
                  </a:lnTo>
                  <a:lnTo>
                    <a:pt x="601156" y="536178"/>
                  </a:lnTo>
                  <a:lnTo>
                    <a:pt x="607727" y="532561"/>
                  </a:lnTo>
                  <a:lnTo>
                    <a:pt x="611059" y="529038"/>
                  </a:lnTo>
                  <a:lnTo>
                    <a:pt x="614297" y="521898"/>
                  </a:lnTo>
                  <a:lnTo>
                    <a:pt x="637342" y="511140"/>
                  </a:lnTo>
                  <a:lnTo>
                    <a:pt x="643912" y="518280"/>
                  </a:lnTo>
                  <a:lnTo>
                    <a:pt x="627629" y="518280"/>
                  </a:lnTo>
                  <a:lnTo>
                    <a:pt x="624391" y="521898"/>
                  </a:lnTo>
                  <a:lnTo>
                    <a:pt x="624391" y="525421"/>
                  </a:lnTo>
                  <a:lnTo>
                    <a:pt x="621058" y="529038"/>
                  </a:lnTo>
                  <a:lnTo>
                    <a:pt x="621058" y="532561"/>
                  </a:lnTo>
                  <a:lnTo>
                    <a:pt x="630581" y="532561"/>
                  </a:lnTo>
                  <a:lnTo>
                    <a:pt x="637151" y="529038"/>
                  </a:lnTo>
                  <a:lnTo>
                    <a:pt x="646674" y="529038"/>
                  </a:lnTo>
                  <a:lnTo>
                    <a:pt x="656196" y="525421"/>
                  </a:lnTo>
                  <a:lnTo>
                    <a:pt x="665719" y="525421"/>
                  </a:lnTo>
                  <a:lnTo>
                    <a:pt x="668956" y="521898"/>
                  </a:lnTo>
                  <a:lnTo>
                    <a:pt x="672289" y="521898"/>
                  </a:lnTo>
                  <a:lnTo>
                    <a:pt x="696381" y="510664"/>
                  </a:lnTo>
                  <a:lnTo>
                    <a:pt x="670099" y="524944"/>
                  </a:lnTo>
                  <a:lnTo>
                    <a:pt x="670099" y="532085"/>
                  </a:lnTo>
                  <a:lnTo>
                    <a:pt x="663529" y="532085"/>
                  </a:lnTo>
                  <a:lnTo>
                    <a:pt x="656958" y="535702"/>
                  </a:lnTo>
                  <a:lnTo>
                    <a:pt x="650673" y="535702"/>
                  </a:lnTo>
                  <a:lnTo>
                    <a:pt x="644103" y="539225"/>
                  </a:lnTo>
                  <a:lnTo>
                    <a:pt x="640770" y="542842"/>
                  </a:lnTo>
                  <a:lnTo>
                    <a:pt x="634199" y="546365"/>
                  </a:lnTo>
                  <a:lnTo>
                    <a:pt x="630962" y="553505"/>
                  </a:lnTo>
                  <a:lnTo>
                    <a:pt x="614488" y="553505"/>
                  </a:lnTo>
                  <a:lnTo>
                    <a:pt x="594776" y="571403"/>
                  </a:lnTo>
                  <a:lnTo>
                    <a:pt x="594776" y="582066"/>
                  </a:lnTo>
                  <a:lnTo>
                    <a:pt x="568494" y="582066"/>
                  </a:lnTo>
                  <a:lnTo>
                    <a:pt x="565256" y="585683"/>
                  </a:lnTo>
                  <a:lnTo>
                    <a:pt x="558686" y="585683"/>
                  </a:lnTo>
                  <a:lnTo>
                    <a:pt x="549163" y="589206"/>
                  </a:lnTo>
                  <a:lnTo>
                    <a:pt x="542593" y="592824"/>
                  </a:lnTo>
                  <a:lnTo>
                    <a:pt x="536022" y="592824"/>
                  </a:lnTo>
                  <a:lnTo>
                    <a:pt x="529452" y="599964"/>
                  </a:lnTo>
                  <a:lnTo>
                    <a:pt x="529452" y="607104"/>
                  </a:lnTo>
                  <a:lnTo>
                    <a:pt x="526214" y="610626"/>
                  </a:lnTo>
                  <a:lnTo>
                    <a:pt x="526214" y="617767"/>
                  </a:lnTo>
                  <a:lnTo>
                    <a:pt x="479744" y="617767"/>
                  </a:lnTo>
                  <a:lnTo>
                    <a:pt x="470222" y="621384"/>
                  </a:lnTo>
                  <a:lnTo>
                    <a:pt x="453748" y="632047"/>
                  </a:lnTo>
                  <a:lnTo>
                    <a:pt x="440607" y="642805"/>
                  </a:lnTo>
                  <a:lnTo>
                    <a:pt x="427465" y="649945"/>
                  </a:lnTo>
                  <a:lnTo>
                    <a:pt x="424228" y="653467"/>
                  </a:lnTo>
                  <a:lnTo>
                    <a:pt x="410706" y="657085"/>
                  </a:lnTo>
                  <a:lnTo>
                    <a:pt x="404135" y="667748"/>
                  </a:lnTo>
                  <a:lnTo>
                    <a:pt x="401183" y="657085"/>
                  </a:lnTo>
                  <a:lnTo>
                    <a:pt x="368045" y="657085"/>
                  </a:lnTo>
                  <a:lnTo>
                    <a:pt x="354904" y="664225"/>
                  </a:lnTo>
                  <a:lnTo>
                    <a:pt x="345381" y="667748"/>
                  </a:lnTo>
                  <a:lnTo>
                    <a:pt x="342144" y="671365"/>
                  </a:lnTo>
                  <a:lnTo>
                    <a:pt x="332621" y="671365"/>
                  </a:lnTo>
                  <a:lnTo>
                    <a:pt x="332621" y="678981"/>
                  </a:lnTo>
                  <a:lnTo>
                    <a:pt x="316243" y="682504"/>
                  </a:lnTo>
                  <a:lnTo>
                    <a:pt x="309672" y="686122"/>
                  </a:lnTo>
                  <a:lnTo>
                    <a:pt x="295769" y="686122"/>
                  </a:lnTo>
                  <a:lnTo>
                    <a:pt x="282628" y="696879"/>
                  </a:lnTo>
                  <a:lnTo>
                    <a:pt x="285866" y="704020"/>
                  </a:lnTo>
                  <a:lnTo>
                    <a:pt x="295388" y="693262"/>
                  </a:lnTo>
                  <a:lnTo>
                    <a:pt x="304911" y="700402"/>
                  </a:lnTo>
                  <a:lnTo>
                    <a:pt x="318052" y="689644"/>
                  </a:lnTo>
                  <a:lnTo>
                    <a:pt x="318052" y="696879"/>
                  </a:lnTo>
                  <a:lnTo>
                    <a:pt x="325003" y="696879"/>
                  </a:lnTo>
                  <a:lnTo>
                    <a:pt x="331574" y="693262"/>
                  </a:lnTo>
                  <a:lnTo>
                    <a:pt x="338144" y="693262"/>
                  </a:lnTo>
                  <a:lnTo>
                    <a:pt x="351285" y="678981"/>
                  </a:lnTo>
                  <a:lnTo>
                    <a:pt x="357856" y="675364"/>
                  </a:lnTo>
                  <a:lnTo>
                    <a:pt x="364426" y="668224"/>
                  </a:lnTo>
                  <a:lnTo>
                    <a:pt x="373949" y="668224"/>
                  </a:lnTo>
                  <a:lnTo>
                    <a:pt x="373949" y="675364"/>
                  </a:lnTo>
                  <a:lnTo>
                    <a:pt x="377282" y="678981"/>
                  </a:lnTo>
                  <a:lnTo>
                    <a:pt x="386804" y="678981"/>
                  </a:lnTo>
                  <a:lnTo>
                    <a:pt x="401183" y="671365"/>
                  </a:lnTo>
                  <a:lnTo>
                    <a:pt x="407754" y="671365"/>
                  </a:lnTo>
                  <a:lnTo>
                    <a:pt x="414324" y="667748"/>
                  </a:lnTo>
                  <a:lnTo>
                    <a:pt x="417657" y="664225"/>
                  </a:lnTo>
                  <a:lnTo>
                    <a:pt x="420228" y="664225"/>
                  </a:lnTo>
                  <a:lnTo>
                    <a:pt x="439940" y="671365"/>
                  </a:lnTo>
                  <a:lnTo>
                    <a:pt x="449462" y="660607"/>
                  </a:lnTo>
                  <a:lnTo>
                    <a:pt x="456033" y="660607"/>
                  </a:lnTo>
                  <a:lnTo>
                    <a:pt x="465556" y="657085"/>
                  </a:lnTo>
                  <a:lnTo>
                    <a:pt x="475078" y="657085"/>
                  </a:lnTo>
                  <a:lnTo>
                    <a:pt x="488219" y="649945"/>
                  </a:lnTo>
                  <a:lnTo>
                    <a:pt x="501360" y="635664"/>
                  </a:lnTo>
                  <a:lnTo>
                    <a:pt x="514501" y="628524"/>
                  </a:lnTo>
                  <a:lnTo>
                    <a:pt x="530975" y="628524"/>
                  </a:lnTo>
                  <a:lnTo>
                    <a:pt x="534213" y="621384"/>
                  </a:lnTo>
                  <a:lnTo>
                    <a:pt x="553924" y="621384"/>
                  </a:lnTo>
                  <a:lnTo>
                    <a:pt x="560495" y="617767"/>
                  </a:lnTo>
                  <a:lnTo>
                    <a:pt x="563828" y="617767"/>
                  </a:lnTo>
                  <a:lnTo>
                    <a:pt x="567065" y="614244"/>
                  </a:lnTo>
                  <a:lnTo>
                    <a:pt x="573636" y="614244"/>
                  </a:lnTo>
                  <a:lnTo>
                    <a:pt x="593348" y="607104"/>
                  </a:lnTo>
                  <a:lnTo>
                    <a:pt x="606489" y="599964"/>
                  </a:lnTo>
                  <a:lnTo>
                    <a:pt x="613059" y="592824"/>
                  </a:lnTo>
                  <a:lnTo>
                    <a:pt x="619630" y="589206"/>
                  </a:lnTo>
                  <a:lnTo>
                    <a:pt x="622963" y="585683"/>
                  </a:lnTo>
                  <a:lnTo>
                    <a:pt x="659053" y="578543"/>
                  </a:lnTo>
                  <a:lnTo>
                    <a:pt x="688668" y="560645"/>
                  </a:lnTo>
                  <a:lnTo>
                    <a:pt x="708380" y="560645"/>
                  </a:lnTo>
                  <a:lnTo>
                    <a:pt x="717902" y="557123"/>
                  </a:lnTo>
                  <a:lnTo>
                    <a:pt x="724473" y="557123"/>
                  </a:lnTo>
                  <a:lnTo>
                    <a:pt x="731043" y="553505"/>
                  </a:lnTo>
                  <a:lnTo>
                    <a:pt x="749231" y="536178"/>
                  </a:lnTo>
                  <a:lnTo>
                    <a:pt x="755802" y="536178"/>
                  </a:lnTo>
                  <a:lnTo>
                    <a:pt x="768943" y="529038"/>
                  </a:lnTo>
                  <a:lnTo>
                    <a:pt x="775513" y="529038"/>
                  </a:lnTo>
                  <a:lnTo>
                    <a:pt x="782084" y="525421"/>
                  </a:lnTo>
                  <a:lnTo>
                    <a:pt x="785417" y="521898"/>
                  </a:lnTo>
                  <a:lnTo>
                    <a:pt x="785417" y="514282"/>
                  </a:lnTo>
                  <a:lnTo>
                    <a:pt x="778846" y="514282"/>
                  </a:lnTo>
                  <a:lnTo>
                    <a:pt x="782084" y="510664"/>
                  </a:lnTo>
                  <a:lnTo>
                    <a:pt x="795225" y="503524"/>
                  </a:lnTo>
                  <a:lnTo>
                    <a:pt x="798558" y="499906"/>
                  </a:lnTo>
                  <a:lnTo>
                    <a:pt x="805128" y="496384"/>
                  </a:lnTo>
                  <a:lnTo>
                    <a:pt x="808366" y="492766"/>
                  </a:lnTo>
                  <a:lnTo>
                    <a:pt x="815032" y="492766"/>
                  </a:lnTo>
                  <a:lnTo>
                    <a:pt x="821602" y="489244"/>
                  </a:lnTo>
                  <a:lnTo>
                    <a:pt x="828173" y="489244"/>
                  </a:lnTo>
                  <a:lnTo>
                    <a:pt x="831410" y="485626"/>
                  </a:lnTo>
                  <a:lnTo>
                    <a:pt x="834743" y="485626"/>
                  </a:lnTo>
                  <a:lnTo>
                    <a:pt x="874166" y="467823"/>
                  </a:lnTo>
                  <a:lnTo>
                    <a:pt x="870834" y="457065"/>
                  </a:lnTo>
                  <a:lnTo>
                    <a:pt x="877309" y="457065"/>
                  </a:lnTo>
                  <a:lnTo>
                    <a:pt x="880642" y="460683"/>
                  </a:lnTo>
                  <a:lnTo>
                    <a:pt x="890164" y="460683"/>
                  </a:lnTo>
                  <a:lnTo>
                    <a:pt x="896735" y="453543"/>
                  </a:lnTo>
                  <a:lnTo>
                    <a:pt x="903305" y="453543"/>
                  </a:lnTo>
                  <a:lnTo>
                    <a:pt x="916446" y="446403"/>
                  </a:lnTo>
                  <a:lnTo>
                    <a:pt x="919779" y="442785"/>
                  </a:lnTo>
                  <a:lnTo>
                    <a:pt x="932920" y="435645"/>
                  </a:lnTo>
                  <a:lnTo>
                    <a:pt x="952632" y="428505"/>
                  </a:lnTo>
                  <a:lnTo>
                    <a:pt x="969106" y="421365"/>
                  </a:lnTo>
                  <a:lnTo>
                    <a:pt x="982247" y="417842"/>
                  </a:lnTo>
                  <a:lnTo>
                    <a:pt x="991769" y="417842"/>
                  </a:lnTo>
                  <a:lnTo>
                    <a:pt x="995102" y="421365"/>
                  </a:lnTo>
                  <a:lnTo>
                    <a:pt x="1008243" y="428505"/>
                  </a:lnTo>
                  <a:lnTo>
                    <a:pt x="1011481" y="432122"/>
                  </a:lnTo>
                  <a:lnTo>
                    <a:pt x="991769" y="432122"/>
                  </a:lnTo>
                  <a:lnTo>
                    <a:pt x="982247" y="424982"/>
                  </a:lnTo>
                  <a:lnTo>
                    <a:pt x="963011" y="439263"/>
                  </a:lnTo>
                  <a:lnTo>
                    <a:pt x="946633" y="439263"/>
                  </a:lnTo>
                  <a:lnTo>
                    <a:pt x="943300" y="442785"/>
                  </a:lnTo>
                  <a:lnTo>
                    <a:pt x="936729" y="446403"/>
                  </a:lnTo>
                  <a:lnTo>
                    <a:pt x="933492" y="453543"/>
                  </a:lnTo>
                  <a:lnTo>
                    <a:pt x="926921" y="457065"/>
                  </a:lnTo>
                  <a:lnTo>
                    <a:pt x="923588" y="460683"/>
                  </a:lnTo>
                  <a:lnTo>
                    <a:pt x="920351" y="460683"/>
                  </a:lnTo>
                  <a:lnTo>
                    <a:pt x="913780" y="464206"/>
                  </a:lnTo>
                  <a:lnTo>
                    <a:pt x="907210" y="464206"/>
                  </a:lnTo>
                  <a:lnTo>
                    <a:pt x="897687" y="467823"/>
                  </a:lnTo>
                  <a:lnTo>
                    <a:pt x="884546" y="474963"/>
                  </a:lnTo>
                  <a:lnTo>
                    <a:pt x="884546" y="478486"/>
                  </a:lnTo>
                  <a:lnTo>
                    <a:pt x="887879" y="482104"/>
                  </a:lnTo>
                  <a:lnTo>
                    <a:pt x="894449" y="485626"/>
                  </a:lnTo>
                  <a:lnTo>
                    <a:pt x="901020" y="485626"/>
                  </a:lnTo>
                  <a:lnTo>
                    <a:pt x="897687" y="489244"/>
                  </a:lnTo>
                  <a:lnTo>
                    <a:pt x="894449" y="489244"/>
                  </a:lnTo>
                  <a:lnTo>
                    <a:pt x="887879" y="492766"/>
                  </a:lnTo>
                  <a:lnTo>
                    <a:pt x="861025" y="492766"/>
                  </a:lnTo>
                  <a:lnTo>
                    <a:pt x="857693" y="496384"/>
                  </a:lnTo>
                  <a:lnTo>
                    <a:pt x="854455" y="496384"/>
                  </a:lnTo>
                  <a:lnTo>
                    <a:pt x="854455" y="503524"/>
                  </a:lnTo>
                  <a:lnTo>
                    <a:pt x="861025" y="510664"/>
                  </a:lnTo>
                  <a:lnTo>
                    <a:pt x="867786" y="510664"/>
                  </a:lnTo>
                  <a:lnTo>
                    <a:pt x="874357" y="507142"/>
                  </a:lnTo>
                  <a:lnTo>
                    <a:pt x="897306" y="496384"/>
                  </a:lnTo>
                  <a:lnTo>
                    <a:pt x="920351" y="482104"/>
                  </a:lnTo>
                  <a:lnTo>
                    <a:pt x="943300" y="474963"/>
                  </a:lnTo>
                  <a:lnTo>
                    <a:pt x="979485" y="474963"/>
                  </a:lnTo>
                  <a:lnTo>
                    <a:pt x="995959" y="471346"/>
                  </a:lnTo>
                  <a:lnTo>
                    <a:pt x="999197" y="467823"/>
                  </a:lnTo>
                  <a:lnTo>
                    <a:pt x="1012338" y="460683"/>
                  </a:lnTo>
                  <a:lnTo>
                    <a:pt x="1015671" y="453543"/>
                  </a:lnTo>
                  <a:lnTo>
                    <a:pt x="1022241" y="449925"/>
                  </a:lnTo>
                  <a:lnTo>
                    <a:pt x="1025479" y="446403"/>
                  </a:lnTo>
                  <a:lnTo>
                    <a:pt x="1022241" y="439263"/>
                  </a:lnTo>
                  <a:lnTo>
                    <a:pt x="1028812" y="435645"/>
                  </a:lnTo>
                  <a:lnTo>
                    <a:pt x="1045191" y="428505"/>
                  </a:lnTo>
                  <a:lnTo>
                    <a:pt x="1064902" y="424982"/>
                  </a:lnTo>
                  <a:lnTo>
                    <a:pt x="1074425" y="421365"/>
                  </a:lnTo>
                  <a:lnTo>
                    <a:pt x="1077663" y="421365"/>
                  </a:lnTo>
                  <a:lnTo>
                    <a:pt x="1084233" y="428505"/>
                  </a:lnTo>
                  <a:lnTo>
                    <a:pt x="1084233" y="432122"/>
                  </a:lnTo>
                  <a:lnTo>
                    <a:pt x="1120419" y="417842"/>
                  </a:lnTo>
                  <a:lnTo>
                    <a:pt x="1097374" y="439263"/>
                  </a:lnTo>
                  <a:lnTo>
                    <a:pt x="1106897" y="442785"/>
                  </a:lnTo>
                  <a:lnTo>
                    <a:pt x="1106897" y="453543"/>
                  </a:lnTo>
                  <a:lnTo>
                    <a:pt x="1110134" y="453543"/>
                  </a:lnTo>
                  <a:lnTo>
                    <a:pt x="1113467" y="449925"/>
                  </a:lnTo>
                  <a:lnTo>
                    <a:pt x="1146320" y="432122"/>
                  </a:lnTo>
                  <a:lnTo>
                    <a:pt x="1139749" y="435645"/>
                  </a:lnTo>
                  <a:lnTo>
                    <a:pt x="1136512" y="442785"/>
                  </a:lnTo>
                  <a:lnTo>
                    <a:pt x="1129941" y="446403"/>
                  </a:lnTo>
                  <a:lnTo>
                    <a:pt x="1126608" y="453543"/>
                  </a:lnTo>
                  <a:lnTo>
                    <a:pt x="1120038" y="460683"/>
                  </a:lnTo>
                  <a:lnTo>
                    <a:pt x="1123371" y="464206"/>
                  </a:lnTo>
                  <a:lnTo>
                    <a:pt x="1129941" y="464206"/>
                  </a:lnTo>
                  <a:lnTo>
                    <a:pt x="1136512" y="467823"/>
                  </a:lnTo>
                  <a:lnTo>
                    <a:pt x="1153462" y="467823"/>
                  </a:lnTo>
                  <a:lnTo>
                    <a:pt x="1209359" y="474963"/>
                  </a:lnTo>
                  <a:lnTo>
                    <a:pt x="1225737" y="464206"/>
                  </a:lnTo>
                  <a:lnTo>
                    <a:pt x="1222500" y="467823"/>
                  </a:lnTo>
                  <a:lnTo>
                    <a:pt x="1222500" y="482104"/>
                  </a:lnTo>
                  <a:lnTo>
                    <a:pt x="1258209" y="482104"/>
                  </a:lnTo>
                  <a:lnTo>
                    <a:pt x="1278016" y="478486"/>
                  </a:lnTo>
                  <a:lnTo>
                    <a:pt x="1274683" y="478486"/>
                  </a:lnTo>
                  <a:lnTo>
                    <a:pt x="1271446" y="482104"/>
                  </a:lnTo>
                  <a:lnTo>
                    <a:pt x="1264875" y="482104"/>
                  </a:lnTo>
                  <a:lnTo>
                    <a:pt x="1251639" y="489244"/>
                  </a:lnTo>
                  <a:lnTo>
                    <a:pt x="1248401" y="492766"/>
                  </a:lnTo>
                  <a:lnTo>
                    <a:pt x="1248401" y="496384"/>
                  </a:lnTo>
                  <a:lnTo>
                    <a:pt x="1254972" y="503524"/>
                  </a:lnTo>
                  <a:lnTo>
                    <a:pt x="1261542" y="507142"/>
                  </a:lnTo>
                  <a:lnTo>
                    <a:pt x="1264875" y="510664"/>
                  </a:lnTo>
                  <a:lnTo>
                    <a:pt x="1264875" y="524944"/>
                  </a:lnTo>
                  <a:lnTo>
                    <a:pt x="1268113" y="528562"/>
                  </a:lnTo>
                  <a:lnTo>
                    <a:pt x="1268113" y="536178"/>
                  </a:lnTo>
                  <a:lnTo>
                    <a:pt x="1271446" y="543318"/>
                  </a:lnTo>
                  <a:lnTo>
                    <a:pt x="1291157" y="543318"/>
                  </a:lnTo>
                  <a:lnTo>
                    <a:pt x="1297728" y="539701"/>
                  </a:lnTo>
                  <a:lnTo>
                    <a:pt x="1307250" y="539701"/>
                  </a:lnTo>
                  <a:lnTo>
                    <a:pt x="1304013" y="521898"/>
                  </a:lnTo>
                  <a:lnTo>
                    <a:pt x="1313535" y="518280"/>
                  </a:lnTo>
                  <a:lnTo>
                    <a:pt x="1320106" y="529038"/>
                  </a:lnTo>
                  <a:lnTo>
                    <a:pt x="1336579" y="521898"/>
                  </a:lnTo>
                  <a:lnTo>
                    <a:pt x="1330009" y="529038"/>
                  </a:lnTo>
                  <a:lnTo>
                    <a:pt x="1330009" y="536178"/>
                  </a:lnTo>
                  <a:lnTo>
                    <a:pt x="1326676" y="539701"/>
                  </a:lnTo>
                  <a:lnTo>
                    <a:pt x="1326676" y="543318"/>
                  </a:lnTo>
                  <a:lnTo>
                    <a:pt x="1330009" y="546841"/>
                  </a:lnTo>
                  <a:lnTo>
                    <a:pt x="1334389" y="546841"/>
                  </a:lnTo>
                  <a:lnTo>
                    <a:pt x="1340960" y="543318"/>
                  </a:lnTo>
                  <a:lnTo>
                    <a:pt x="1344293" y="539701"/>
                  </a:lnTo>
                  <a:lnTo>
                    <a:pt x="1347530" y="532561"/>
                  </a:lnTo>
                  <a:lnTo>
                    <a:pt x="1350863" y="529038"/>
                  </a:lnTo>
                  <a:lnTo>
                    <a:pt x="1354101" y="521898"/>
                  </a:lnTo>
                  <a:lnTo>
                    <a:pt x="1370575" y="496860"/>
                  </a:lnTo>
                  <a:lnTo>
                    <a:pt x="1357243" y="536178"/>
                  </a:lnTo>
                  <a:lnTo>
                    <a:pt x="1360481" y="550459"/>
                  </a:lnTo>
                  <a:lnTo>
                    <a:pt x="1380193" y="543318"/>
                  </a:lnTo>
                  <a:lnTo>
                    <a:pt x="1367052" y="557599"/>
                  </a:lnTo>
                  <a:lnTo>
                    <a:pt x="1380193" y="568261"/>
                  </a:lnTo>
                  <a:lnTo>
                    <a:pt x="1370670" y="568261"/>
                  </a:lnTo>
                  <a:lnTo>
                    <a:pt x="1370670" y="579019"/>
                  </a:lnTo>
                  <a:lnTo>
                    <a:pt x="1354196" y="589682"/>
                  </a:lnTo>
                  <a:lnTo>
                    <a:pt x="1344674" y="596822"/>
                  </a:lnTo>
                  <a:lnTo>
                    <a:pt x="1361052" y="607580"/>
                  </a:lnTo>
                  <a:lnTo>
                    <a:pt x="1357815" y="625383"/>
                  </a:lnTo>
                  <a:lnTo>
                    <a:pt x="1348292" y="636141"/>
                  </a:lnTo>
                  <a:lnTo>
                    <a:pt x="1357815" y="643281"/>
                  </a:lnTo>
                  <a:lnTo>
                    <a:pt x="1348292" y="653943"/>
                  </a:lnTo>
                  <a:lnTo>
                    <a:pt x="1364766" y="653943"/>
                  </a:lnTo>
                  <a:lnTo>
                    <a:pt x="1384478" y="646803"/>
                  </a:lnTo>
                  <a:lnTo>
                    <a:pt x="1368004" y="668224"/>
                  </a:lnTo>
                  <a:lnTo>
                    <a:pt x="1358481" y="678981"/>
                  </a:lnTo>
                  <a:lnTo>
                    <a:pt x="1371622" y="682504"/>
                  </a:lnTo>
                  <a:lnTo>
                    <a:pt x="1343912" y="692786"/>
                  </a:lnTo>
                  <a:lnTo>
                    <a:pt x="1334389" y="699926"/>
                  </a:lnTo>
                  <a:lnTo>
                    <a:pt x="1343912" y="707066"/>
                  </a:lnTo>
                  <a:lnTo>
                    <a:pt x="1343912" y="714206"/>
                  </a:lnTo>
                  <a:lnTo>
                    <a:pt x="1353434" y="707066"/>
                  </a:lnTo>
                  <a:lnTo>
                    <a:pt x="1362957" y="703544"/>
                  </a:lnTo>
                  <a:lnTo>
                    <a:pt x="1369527" y="696403"/>
                  </a:lnTo>
                  <a:lnTo>
                    <a:pt x="1376098" y="692786"/>
                  </a:lnTo>
                  <a:lnTo>
                    <a:pt x="1385621" y="682028"/>
                  </a:lnTo>
                  <a:lnTo>
                    <a:pt x="1388953" y="674888"/>
                  </a:lnTo>
                  <a:lnTo>
                    <a:pt x="1388953" y="667748"/>
                  </a:lnTo>
                  <a:lnTo>
                    <a:pt x="1395524" y="664225"/>
                  </a:lnTo>
                  <a:lnTo>
                    <a:pt x="1402094" y="657085"/>
                  </a:lnTo>
                  <a:lnTo>
                    <a:pt x="1408665" y="653467"/>
                  </a:lnTo>
                  <a:lnTo>
                    <a:pt x="1408665" y="646327"/>
                  </a:lnTo>
                  <a:lnTo>
                    <a:pt x="1405332" y="642805"/>
                  </a:lnTo>
                  <a:close/>
                  <a:moveTo>
                    <a:pt x="1307631" y="639187"/>
                  </a:moveTo>
                  <a:lnTo>
                    <a:pt x="1298109" y="646327"/>
                  </a:lnTo>
                  <a:lnTo>
                    <a:pt x="1304679" y="653467"/>
                  </a:lnTo>
                  <a:lnTo>
                    <a:pt x="1307917" y="653467"/>
                  </a:lnTo>
                  <a:lnTo>
                    <a:pt x="1304679" y="657085"/>
                  </a:lnTo>
                  <a:lnTo>
                    <a:pt x="1301346" y="657085"/>
                  </a:lnTo>
                  <a:lnTo>
                    <a:pt x="1294776" y="664225"/>
                  </a:lnTo>
                  <a:lnTo>
                    <a:pt x="1291538" y="664225"/>
                  </a:lnTo>
                  <a:lnTo>
                    <a:pt x="1288205" y="667748"/>
                  </a:lnTo>
                  <a:lnTo>
                    <a:pt x="1288205" y="685646"/>
                  </a:lnTo>
                  <a:lnTo>
                    <a:pt x="1291538" y="692786"/>
                  </a:lnTo>
                  <a:lnTo>
                    <a:pt x="1291538" y="707542"/>
                  </a:lnTo>
                  <a:lnTo>
                    <a:pt x="1298109" y="704020"/>
                  </a:lnTo>
                  <a:lnTo>
                    <a:pt x="1301346" y="696879"/>
                  </a:lnTo>
                  <a:lnTo>
                    <a:pt x="1307917" y="693262"/>
                  </a:lnTo>
                  <a:lnTo>
                    <a:pt x="1311250" y="689644"/>
                  </a:lnTo>
                  <a:lnTo>
                    <a:pt x="1311250" y="682504"/>
                  </a:lnTo>
                  <a:lnTo>
                    <a:pt x="1304679" y="675364"/>
                  </a:lnTo>
                  <a:lnTo>
                    <a:pt x="1311250" y="675364"/>
                  </a:lnTo>
                  <a:lnTo>
                    <a:pt x="1320772" y="664701"/>
                  </a:lnTo>
                  <a:lnTo>
                    <a:pt x="1320772" y="653943"/>
                  </a:lnTo>
                  <a:close/>
                  <a:moveTo>
                    <a:pt x="1268494" y="707542"/>
                  </a:moveTo>
                  <a:lnTo>
                    <a:pt x="1275064" y="707542"/>
                  </a:lnTo>
                  <a:lnTo>
                    <a:pt x="1281635" y="686122"/>
                  </a:lnTo>
                  <a:lnTo>
                    <a:pt x="1272112" y="689644"/>
                  </a:lnTo>
                  <a:close/>
                  <a:moveTo>
                    <a:pt x="1314487" y="553981"/>
                  </a:moveTo>
                  <a:lnTo>
                    <a:pt x="1307917" y="553981"/>
                  </a:lnTo>
                  <a:lnTo>
                    <a:pt x="1301346" y="557599"/>
                  </a:lnTo>
                  <a:lnTo>
                    <a:pt x="1294776" y="564739"/>
                  </a:lnTo>
                  <a:lnTo>
                    <a:pt x="1294776" y="568261"/>
                  </a:lnTo>
                  <a:lnTo>
                    <a:pt x="1298109" y="575402"/>
                  </a:lnTo>
                  <a:lnTo>
                    <a:pt x="1301346" y="579019"/>
                  </a:lnTo>
                  <a:lnTo>
                    <a:pt x="1317820" y="579019"/>
                  </a:lnTo>
                  <a:lnTo>
                    <a:pt x="1321058" y="571879"/>
                  </a:lnTo>
                  <a:lnTo>
                    <a:pt x="1324391" y="568261"/>
                  </a:lnTo>
                  <a:lnTo>
                    <a:pt x="1324391" y="561121"/>
                  </a:lnTo>
                  <a:lnTo>
                    <a:pt x="1317820" y="557599"/>
                  </a:lnTo>
                  <a:close/>
                  <a:moveTo>
                    <a:pt x="1344102" y="553981"/>
                  </a:moveTo>
                  <a:lnTo>
                    <a:pt x="1324867" y="574926"/>
                  </a:lnTo>
                  <a:lnTo>
                    <a:pt x="1315344" y="596346"/>
                  </a:lnTo>
                  <a:lnTo>
                    <a:pt x="1321915" y="596346"/>
                  </a:lnTo>
                  <a:lnTo>
                    <a:pt x="1341626" y="585683"/>
                  </a:lnTo>
                  <a:lnTo>
                    <a:pt x="1348197" y="578543"/>
                  </a:lnTo>
                  <a:lnTo>
                    <a:pt x="1348197" y="567785"/>
                  </a:lnTo>
                  <a:lnTo>
                    <a:pt x="1354768" y="560645"/>
                  </a:lnTo>
                  <a:lnTo>
                    <a:pt x="1348197" y="553505"/>
                  </a:lnTo>
                  <a:close/>
                </a:path>
              </a:pathLst>
            </a:custGeom>
            <a:noFill/>
            <a:ln w="2379" cap="flat">
              <a:solidFill>
                <a:srgbClr val="FFFFFF"/>
              </a:solidFill>
              <a:prstDash val="solid"/>
              <a:round/>
            </a:ln>
          </p:spPr>
          <p:txBody>
            <a:bodyPr rtlCol="0" anchor="ctr"/>
            <a:lstStyle/>
            <a:p>
              <a:endParaRPr lang="en-US" noProof="0" dirty="0"/>
            </a:p>
          </p:txBody>
        </p:sp>
        <p:sp>
          <p:nvSpPr>
            <p:cNvPr id="5300" name="Serbest Form 5299">
              <a:extLst>
                <a:ext uri="{FF2B5EF4-FFF2-40B4-BE49-F238E27FC236}">
                  <a16:creationId xmlns:a16="http://schemas.microsoft.com/office/drawing/2014/main" id="{0E95EB87-231E-6048-B960-E061CF623307}"/>
                </a:ext>
              </a:extLst>
            </p:cNvPr>
            <p:cNvSpPr/>
            <p:nvPr/>
          </p:nvSpPr>
          <p:spPr>
            <a:xfrm>
              <a:off x="6598883" y="4720226"/>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511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511 w 290151"/>
                <a:gd name="connsiteY88" fmla="*/ 78542 h 328637"/>
                <a:gd name="connsiteX89" fmla="*/ 91511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511"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511" y="78542"/>
                  </a:lnTo>
                  <a:lnTo>
                    <a:pt x="91511"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solidFill>
              <a:srgbClr val="AFABAB"/>
            </a:solidFill>
            <a:ln w="9518" cap="flat">
              <a:noFill/>
              <a:prstDash val="solid"/>
              <a:miter/>
            </a:ln>
          </p:spPr>
          <p:txBody>
            <a:bodyPr rtlCol="0" anchor="ctr"/>
            <a:lstStyle/>
            <a:p>
              <a:endParaRPr lang="en-US" noProof="0" dirty="0"/>
            </a:p>
          </p:txBody>
        </p:sp>
        <p:sp>
          <p:nvSpPr>
            <p:cNvPr id="5301" name="Serbest Form 5300">
              <a:extLst>
                <a:ext uri="{FF2B5EF4-FFF2-40B4-BE49-F238E27FC236}">
                  <a16:creationId xmlns:a16="http://schemas.microsoft.com/office/drawing/2014/main" id="{0F26028F-1426-EB4D-AE6A-DBF1E55B9F82}"/>
                </a:ext>
              </a:extLst>
            </p:cNvPr>
            <p:cNvSpPr/>
            <p:nvPr/>
          </p:nvSpPr>
          <p:spPr>
            <a:xfrm>
              <a:off x="6598883" y="4720226"/>
              <a:ext cx="290151" cy="328637"/>
            </a:xfrm>
            <a:custGeom>
              <a:avLst/>
              <a:gdLst>
                <a:gd name="connsiteX0" fmla="*/ 9523 w 290151"/>
                <a:gd name="connsiteY0" fmla="*/ 121478 h 328637"/>
                <a:gd name="connsiteX1" fmla="*/ 9523 w 290151"/>
                <a:gd name="connsiteY1" fmla="*/ 139281 h 328637"/>
                <a:gd name="connsiteX2" fmla="*/ 15807 w 290151"/>
                <a:gd name="connsiteY2" fmla="*/ 139281 h 328637"/>
                <a:gd name="connsiteX3" fmla="*/ 18950 w 290151"/>
                <a:gd name="connsiteY3" fmla="*/ 142898 h 328637"/>
                <a:gd name="connsiteX4" fmla="*/ 25235 w 290151"/>
                <a:gd name="connsiteY4" fmla="*/ 157179 h 328637"/>
                <a:gd name="connsiteX5" fmla="*/ 28377 w 290151"/>
                <a:gd name="connsiteY5" fmla="*/ 160796 h 328637"/>
                <a:gd name="connsiteX6" fmla="*/ 28377 w 290151"/>
                <a:gd name="connsiteY6" fmla="*/ 175077 h 328637"/>
                <a:gd name="connsiteX7" fmla="*/ 37899 w 290151"/>
                <a:gd name="connsiteY7" fmla="*/ 196497 h 328637"/>
                <a:gd name="connsiteX8" fmla="*/ 44185 w 290151"/>
                <a:gd name="connsiteY8" fmla="*/ 200020 h 328637"/>
                <a:gd name="connsiteX9" fmla="*/ 53612 w 290151"/>
                <a:gd name="connsiteY9" fmla="*/ 210777 h 328637"/>
                <a:gd name="connsiteX10" fmla="*/ 69419 w 290151"/>
                <a:gd name="connsiteY10" fmla="*/ 210777 h 328637"/>
                <a:gd name="connsiteX11" fmla="*/ 72561 w 290151"/>
                <a:gd name="connsiteY11" fmla="*/ 214395 h 328637"/>
                <a:gd name="connsiteX12" fmla="*/ 72561 w 290151"/>
                <a:gd name="connsiteY12" fmla="*/ 232198 h 328637"/>
                <a:gd name="connsiteX13" fmla="*/ 88274 w 290151"/>
                <a:gd name="connsiteY13" fmla="*/ 232198 h 328637"/>
                <a:gd name="connsiteX14" fmla="*/ 91416 w 290151"/>
                <a:gd name="connsiteY14" fmla="*/ 246478 h 328637"/>
                <a:gd name="connsiteX15" fmla="*/ 88274 w 290151"/>
                <a:gd name="connsiteY15" fmla="*/ 250096 h 328637"/>
                <a:gd name="connsiteX16" fmla="*/ 88274 w 290151"/>
                <a:gd name="connsiteY16" fmla="*/ 267899 h 328637"/>
                <a:gd name="connsiteX17" fmla="*/ 97796 w 290151"/>
                <a:gd name="connsiteY17" fmla="*/ 267899 h 328637"/>
                <a:gd name="connsiteX18" fmla="*/ 97796 w 290151"/>
                <a:gd name="connsiteY18" fmla="*/ 285797 h 328637"/>
                <a:gd name="connsiteX19" fmla="*/ 104081 w 290151"/>
                <a:gd name="connsiteY19" fmla="*/ 285797 h 328637"/>
                <a:gd name="connsiteX20" fmla="*/ 113508 w 290151"/>
                <a:gd name="connsiteY20" fmla="*/ 289414 h 328637"/>
                <a:gd name="connsiteX21" fmla="*/ 119889 w 290151"/>
                <a:gd name="connsiteY21" fmla="*/ 289414 h 328637"/>
                <a:gd name="connsiteX22" fmla="*/ 129316 w 290151"/>
                <a:gd name="connsiteY22" fmla="*/ 292937 h 328637"/>
                <a:gd name="connsiteX23" fmla="*/ 138743 w 290151"/>
                <a:gd name="connsiteY23" fmla="*/ 303695 h 328637"/>
                <a:gd name="connsiteX24" fmla="*/ 141886 w 290151"/>
                <a:gd name="connsiteY24" fmla="*/ 310835 h 328637"/>
                <a:gd name="connsiteX25" fmla="*/ 141886 w 290151"/>
                <a:gd name="connsiteY25" fmla="*/ 314357 h 328637"/>
                <a:gd name="connsiteX26" fmla="*/ 132458 w 290151"/>
                <a:gd name="connsiteY26" fmla="*/ 314357 h 328637"/>
                <a:gd name="connsiteX27" fmla="*/ 163978 w 290151"/>
                <a:gd name="connsiteY27" fmla="*/ 314357 h 328637"/>
                <a:gd name="connsiteX28" fmla="*/ 170263 w 290151"/>
                <a:gd name="connsiteY28" fmla="*/ 317975 h 328637"/>
                <a:gd name="connsiteX29" fmla="*/ 173405 w 290151"/>
                <a:gd name="connsiteY29" fmla="*/ 317975 h 328637"/>
                <a:gd name="connsiteX30" fmla="*/ 179785 w 290151"/>
                <a:gd name="connsiteY30" fmla="*/ 321497 h 328637"/>
                <a:gd name="connsiteX31" fmla="*/ 211305 w 290151"/>
                <a:gd name="connsiteY31" fmla="*/ 321497 h 328637"/>
                <a:gd name="connsiteX32" fmla="*/ 220732 w 290151"/>
                <a:gd name="connsiteY32" fmla="*/ 328638 h 328637"/>
                <a:gd name="connsiteX33" fmla="*/ 255394 w 290151"/>
                <a:gd name="connsiteY33" fmla="*/ 278656 h 328637"/>
                <a:gd name="connsiteX34" fmla="*/ 264916 w 290151"/>
                <a:gd name="connsiteY34" fmla="*/ 275134 h 328637"/>
                <a:gd name="connsiteX35" fmla="*/ 258631 w 290151"/>
                <a:gd name="connsiteY35" fmla="*/ 264376 h 328637"/>
                <a:gd name="connsiteX36" fmla="*/ 264916 w 290151"/>
                <a:gd name="connsiteY36" fmla="*/ 257236 h 328637"/>
                <a:gd name="connsiteX37" fmla="*/ 264916 w 290151"/>
                <a:gd name="connsiteY37" fmla="*/ 239338 h 328637"/>
                <a:gd name="connsiteX38" fmla="*/ 271201 w 290151"/>
                <a:gd name="connsiteY38" fmla="*/ 235816 h 328637"/>
                <a:gd name="connsiteX39" fmla="*/ 277486 w 290151"/>
                <a:gd name="connsiteY39" fmla="*/ 228675 h 328637"/>
                <a:gd name="connsiteX40" fmla="*/ 277486 w 290151"/>
                <a:gd name="connsiteY40" fmla="*/ 221535 h 328637"/>
                <a:gd name="connsiteX41" fmla="*/ 283866 w 290151"/>
                <a:gd name="connsiteY41" fmla="*/ 214395 h 328637"/>
                <a:gd name="connsiteX42" fmla="*/ 287009 w 290151"/>
                <a:gd name="connsiteY42" fmla="*/ 207160 h 328637"/>
                <a:gd name="connsiteX43" fmla="*/ 287009 w 290151"/>
                <a:gd name="connsiteY43" fmla="*/ 203637 h 328637"/>
                <a:gd name="connsiteX44" fmla="*/ 274343 w 290151"/>
                <a:gd name="connsiteY44" fmla="*/ 189357 h 328637"/>
                <a:gd name="connsiteX45" fmla="*/ 274343 w 290151"/>
                <a:gd name="connsiteY45" fmla="*/ 182217 h 328637"/>
                <a:gd name="connsiteX46" fmla="*/ 283866 w 290151"/>
                <a:gd name="connsiteY46" fmla="*/ 171459 h 328637"/>
                <a:gd name="connsiteX47" fmla="*/ 274343 w 290151"/>
                <a:gd name="connsiteY47" fmla="*/ 157179 h 328637"/>
                <a:gd name="connsiteX48" fmla="*/ 283866 w 290151"/>
                <a:gd name="connsiteY48" fmla="*/ 150039 h 328637"/>
                <a:gd name="connsiteX49" fmla="*/ 283866 w 290151"/>
                <a:gd name="connsiteY49" fmla="*/ 142898 h 328637"/>
                <a:gd name="connsiteX50" fmla="*/ 287009 w 290151"/>
                <a:gd name="connsiteY50" fmla="*/ 142898 h 328637"/>
                <a:gd name="connsiteX51" fmla="*/ 287009 w 290151"/>
                <a:gd name="connsiteY51" fmla="*/ 139281 h 328637"/>
                <a:gd name="connsiteX52" fmla="*/ 290151 w 290151"/>
                <a:gd name="connsiteY52" fmla="*/ 135758 h 328637"/>
                <a:gd name="connsiteX53" fmla="*/ 290151 w 290151"/>
                <a:gd name="connsiteY53" fmla="*/ 128618 h 328637"/>
                <a:gd name="connsiteX54" fmla="*/ 283866 w 290151"/>
                <a:gd name="connsiteY54" fmla="*/ 114338 h 328637"/>
                <a:gd name="connsiteX55" fmla="*/ 283866 w 290151"/>
                <a:gd name="connsiteY55" fmla="*/ 107198 h 328637"/>
                <a:gd name="connsiteX56" fmla="*/ 287009 w 290151"/>
                <a:gd name="connsiteY56" fmla="*/ 103580 h 328637"/>
                <a:gd name="connsiteX57" fmla="*/ 287009 w 290151"/>
                <a:gd name="connsiteY57" fmla="*/ 100058 h 328637"/>
                <a:gd name="connsiteX58" fmla="*/ 290151 w 290151"/>
                <a:gd name="connsiteY58" fmla="*/ 96440 h 328637"/>
                <a:gd name="connsiteX59" fmla="*/ 283866 w 290151"/>
                <a:gd name="connsiteY59" fmla="*/ 89300 h 328637"/>
                <a:gd name="connsiteX60" fmla="*/ 290151 w 290151"/>
                <a:gd name="connsiteY60" fmla="*/ 82159 h 328637"/>
                <a:gd name="connsiteX61" fmla="*/ 283866 w 290151"/>
                <a:gd name="connsiteY61" fmla="*/ 71402 h 328637"/>
                <a:gd name="connsiteX62" fmla="*/ 287009 w 290151"/>
                <a:gd name="connsiteY62" fmla="*/ 67879 h 328637"/>
                <a:gd name="connsiteX63" fmla="*/ 290151 w 290151"/>
                <a:gd name="connsiteY63" fmla="*/ 60739 h 328637"/>
                <a:gd name="connsiteX64" fmla="*/ 290151 w 290151"/>
                <a:gd name="connsiteY64" fmla="*/ 57121 h 328637"/>
                <a:gd name="connsiteX65" fmla="*/ 283866 w 290151"/>
                <a:gd name="connsiteY65" fmla="*/ 49981 h 328637"/>
                <a:gd name="connsiteX66" fmla="*/ 277486 w 290151"/>
                <a:gd name="connsiteY66" fmla="*/ 49981 h 328637"/>
                <a:gd name="connsiteX67" fmla="*/ 268059 w 290151"/>
                <a:gd name="connsiteY67" fmla="*/ 39319 h 328637"/>
                <a:gd name="connsiteX68" fmla="*/ 261774 w 290151"/>
                <a:gd name="connsiteY68" fmla="*/ 39319 h 328637"/>
                <a:gd name="connsiteX69" fmla="*/ 255394 w 290151"/>
                <a:gd name="connsiteY69" fmla="*/ 42841 h 328637"/>
                <a:gd name="connsiteX70" fmla="*/ 252251 w 290151"/>
                <a:gd name="connsiteY70" fmla="*/ 42841 h 328637"/>
                <a:gd name="connsiteX71" fmla="*/ 242824 w 290151"/>
                <a:gd name="connsiteY71" fmla="*/ 28561 h 328637"/>
                <a:gd name="connsiteX72" fmla="*/ 233397 w 290151"/>
                <a:gd name="connsiteY72" fmla="*/ 28561 h 328637"/>
                <a:gd name="connsiteX73" fmla="*/ 227017 w 290151"/>
                <a:gd name="connsiteY73" fmla="*/ 17803 h 328637"/>
                <a:gd name="connsiteX74" fmla="*/ 195497 w 290151"/>
                <a:gd name="connsiteY74" fmla="*/ 17803 h 328637"/>
                <a:gd name="connsiteX75" fmla="*/ 192355 w 290151"/>
                <a:gd name="connsiteY75" fmla="*/ 0 h 328637"/>
                <a:gd name="connsiteX76" fmla="*/ 173405 w 290151"/>
                <a:gd name="connsiteY76" fmla="*/ 0 h 328637"/>
                <a:gd name="connsiteX77" fmla="*/ 154550 w 290151"/>
                <a:gd name="connsiteY77" fmla="*/ 7140 h 328637"/>
                <a:gd name="connsiteX78" fmla="*/ 148266 w 290151"/>
                <a:gd name="connsiteY78" fmla="*/ 14280 h 328637"/>
                <a:gd name="connsiteX79" fmla="*/ 135600 w 290151"/>
                <a:gd name="connsiteY79" fmla="*/ 21420 h 328637"/>
                <a:gd name="connsiteX80" fmla="*/ 135600 w 290151"/>
                <a:gd name="connsiteY80" fmla="*/ 42841 h 328637"/>
                <a:gd name="connsiteX81" fmla="*/ 132458 w 290151"/>
                <a:gd name="connsiteY81" fmla="*/ 46459 h 328637"/>
                <a:gd name="connsiteX82" fmla="*/ 126173 w 290151"/>
                <a:gd name="connsiteY82" fmla="*/ 46459 h 328637"/>
                <a:gd name="connsiteX83" fmla="*/ 119889 w 290151"/>
                <a:gd name="connsiteY83" fmla="*/ 49981 h 328637"/>
                <a:gd name="connsiteX84" fmla="*/ 110366 w 290151"/>
                <a:gd name="connsiteY84" fmla="*/ 53599 h 328637"/>
                <a:gd name="connsiteX85" fmla="*/ 104081 w 290151"/>
                <a:gd name="connsiteY85" fmla="*/ 57121 h 328637"/>
                <a:gd name="connsiteX86" fmla="*/ 100938 w 290151"/>
                <a:gd name="connsiteY86" fmla="*/ 60739 h 328637"/>
                <a:gd name="connsiteX87" fmla="*/ 94654 w 290151"/>
                <a:gd name="connsiteY87" fmla="*/ 75019 h 328637"/>
                <a:gd name="connsiteX88" fmla="*/ 91416 w 290151"/>
                <a:gd name="connsiteY88" fmla="*/ 78542 h 328637"/>
                <a:gd name="connsiteX89" fmla="*/ 91416 w 290151"/>
                <a:gd name="connsiteY89" fmla="*/ 82159 h 328637"/>
                <a:gd name="connsiteX90" fmla="*/ 88274 w 290151"/>
                <a:gd name="connsiteY90" fmla="*/ 85682 h 328637"/>
                <a:gd name="connsiteX91" fmla="*/ 85131 w 290151"/>
                <a:gd name="connsiteY91" fmla="*/ 92917 h 328637"/>
                <a:gd name="connsiteX92" fmla="*/ 69419 w 290151"/>
                <a:gd name="connsiteY92" fmla="*/ 110720 h 328637"/>
                <a:gd name="connsiteX93" fmla="*/ 56754 w 290151"/>
                <a:gd name="connsiteY93" fmla="*/ 117860 h 328637"/>
                <a:gd name="connsiteX94" fmla="*/ 47327 w 290151"/>
                <a:gd name="connsiteY94" fmla="*/ 117860 h 328637"/>
                <a:gd name="connsiteX95" fmla="*/ 47327 w 290151"/>
                <a:gd name="connsiteY95" fmla="*/ 114338 h 328637"/>
                <a:gd name="connsiteX96" fmla="*/ 41042 w 290151"/>
                <a:gd name="connsiteY96" fmla="*/ 107198 h 328637"/>
                <a:gd name="connsiteX97" fmla="*/ 34757 w 290151"/>
                <a:gd name="connsiteY97" fmla="*/ 107198 h 328637"/>
                <a:gd name="connsiteX98" fmla="*/ 34757 w 290151"/>
                <a:gd name="connsiteY98" fmla="*/ 114338 h 328637"/>
                <a:gd name="connsiteX99" fmla="*/ 28377 w 290151"/>
                <a:gd name="connsiteY99" fmla="*/ 114338 h 328637"/>
                <a:gd name="connsiteX100" fmla="*/ 22092 w 290151"/>
                <a:gd name="connsiteY100" fmla="*/ 107198 h 328637"/>
                <a:gd name="connsiteX101" fmla="*/ 22092 w 290151"/>
                <a:gd name="connsiteY101" fmla="*/ 103580 h 328637"/>
                <a:gd name="connsiteX102" fmla="*/ 0 w 290151"/>
                <a:gd name="connsiteY102" fmla="*/ 103580 h 328637"/>
                <a:gd name="connsiteX103" fmla="*/ 3143 w 290151"/>
                <a:gd name="connsiteY103" fmla="*/ 114338 h 328637"/>
                <a:gd name="connsiteX104" fmla="*/ 9523 w 290151"/>
                <a:gd name="connsiteY104" fmla="*/ 121478 h 3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90151" h="328637">
                  <a:moveTo>
                    <a:pt x="9523" y="121478"/>
                  </a:moveTo>
                  <a:lnTo>
                    <a:pt x="9523" y="139281"/>
                  </a:lnTo>
                  <a:lnTo>
                    <a:pt x="15807" y="139281"/>
                  </a:lnTo>
                  <a:lnTo>
                    <a:pt x="18950" y="142898"/>
                  </a:lnTo>
                  <a:lnTo>
                    <a:pt x="25235" y="157179"/>
                  </a:lnTo>
                  <a:lnTo>
                    <a:pt x="28377" y="160796"/>
                  </a:lnTo>
                  <a:lnTo>
                    <a:pt x="28377" y="175077"/>
                  </a:lnTo>
                  <a:lnTo>
                    <a:pt x="37899" y="196497"/>
                  </a:lnTo>
                  <a:lnTo>
                    <a:pt x="44185" y="200020"/>
                  </a:lnTo>
                  <a:lnTo>
                    <a:pt x="53612" y="210777"/>
                  </a:lnTo>
                  <a:lnTo>
                    <a:pt x="69419" y="210777"/>
                  </a:lnTo>
                  <a:lnTo>
                    <a:pt x="72561" y="214395"/>
                  </a:lnTo>
                  <a:lnTo>
                    <a:pt x="72561" y="232198"/>
                  </a:lnTo>
                  <a:lnTo>
                    <a:pt x="88274" y="232198"/>
                  </a:lnTo>
                  <a:lnTo>
                    <a:pt x="91416" y="246478"/>
                  </a:lnTo>
                  <a:lnTo>
                    <a:pt x="88274" y="250096"/>
                  </a:lnTo>
                  <a:lnTo>
                    <a:pt x="88274" y="267899"/>
                  </a:lnTo>
                  <a:lnTo>
                    <a:pt x="97796" y="267899"/>
                  </a:lnTo>
                  <a:lnTo>
                    <a:pt x="97796" y="285797"/>
                  </a:lnTo>
                  <a:lnTo>
                    <a:pt x="104081" y="285797"/>
                  </a:lnTo>
                  <a:lnTo>
                    <a:pt x="113508" y="289414"/>
                  </a:lnTo>
                  <a:lnTo>
                    <a:pt x="119889" y="289414"/>
                  </a:lnTo>
                  <a:lnTo>
                    <a:pt x="129316" y="292937"/>
                  </a:lnTo>
                  <a:lnTo>
                    <a:pt x="138743" y="303695"/>
                  </a:lnTo>
                  <a:lnTo>
                    <a:pt x="141886" y="310835"/>
                  </a:lnTo>
                  <a:lnTo>
                    <a:pt x="141886" y="314357"/>
                  </a:lnTo>
                  <a:lnTo>
                    <a:pt x="132458" y="314357"/>
                  </a:lnTo>
                  <a:lnTo>
                    <a:pt x="163978" y="314357"/>
                  </a:lnTo>
                  <a:lnTo>
                    <a:pt x="170263" y="317975"/>
                  </a:lnTo>
                  <a:lnTo>
                    <a:pt x="173405" y="317975"/>
                  </a:lnTo>
                  <a:lnTo>
                    <a:pt x="179785" y="321497"/>
                  </a:lnTo>
                  <a:lnTo>
                    <a:pt x="211305" y="321497"/>
                  </a:lnTo>
                  <a:lnTo>
                    <a:pt x="220732" y="328638"/>
                  </a:lnTo>
                  <a:lnTo>
                    <a:pt x="255394" y="278656"/>
                  </a:lnTo>
                  <a:lnTo>
                    <a:pt x="264916" y="275134"/>
                  </a:lnTo>
                  <a:lnTo>
                    <a:pt x="258631" y="264376"/>
                  </a:lnTo>
                  <a:lnTo>
                    <a:pt x="264916" y="257236"/>
                  </a:lnTo>
                  <a:lnTo>
                    <a:pt x="264916" y="239338"/>
                  </a:lnTo>
                  <a:lnTo>
                    <a:pt x="271201" y="235816"/>
                  </a:lnTo>
                  <a:lnTo>
                    <a:pt x="277486" y="228675"/>
                  </a:lnTo>
                  <a:lnTo>
                    <a:pt x="277486" y="221535"/>
                  </a:lnTo>
                  <a:lnTo>
                    <a:pt x="283866" y="214395"/>
                  </a:lnTo>
                  <a:lnTo>
                    <a:pt x="287009" y="207160"/>
                  </a:lnTo>
                  <a:lnTo>
                    <a:pt x="287009" y="203637"/>
                  </a:lnTo>
                  <a:lnTo>
                    <a:pt x="274343" y="189357"/>
                  </a:lnTo>
                  <a:lnTo>
                    <a:pt x="274343" y="182217"/>
                  </a:lnTo>
                  <a:lnTo>
                    <a:pt x="283866" y="171459"/>
                  </a:lnTo>
                  <a:lnTo>
                    <a:pt x="274343" y="157179"/>
                  </a:lnTo>
                  <a:lnTo>
                    <a:pt x="283866" y="150039"/>
                  </a:lnTo>
                  <a:lnTo>
                    <a:pt x="283866" y="142898"/>
                  </a:lnTo>
                  <a:lnTo>
                    <a:pt x="287009" y="142898"/>
                  </a:lnTo>
                  <a:lnTo>
                    <a:pt x="287009" y="139281"/>
                  </a:lnTo>
                  <a:lnTo>
                    <a:pt x="290151" y="135758"/>
                  </a:lnTo>
                  <a:lnTo>
                    <a:pt x="290151" y="128618"/>
                  </a:lnTo>
                  <a:lnTo>
                    <a:pt x="283866" y="114338"/>
                  </a:lnTo>
                  <a:lnTo>
                    <a:pt x="283866" y="107198"/>
                  </a:lnTo>
                  <a:lnTo>
                    <a:pt x="287009" y="103580"/>
                  </a:lnTo>
                  <a:lnTo>
                    <a:pt x="287009" y="100058"/>
                  </a:lnTo>
                  <a:lnTo>
                    <a:pt x="290151" y="96440"/>
                  </a:lnTo>
                  <a:lnTo>
                    <a:pt x="283866" y="89300"/>
                  </a:lnTo>
                  <a:lnTo>
                    <a:pt x="290151" y="82159"/>
                  </a:lnTo>
                  <a:lnTo>
                    <a:pt x="283866" y="71402"/>
                  </a:lnTo>
                  <a:lnTo>
                    <a:pt x="287009" y="67879"/>
                  </a:lnTo>
                  <a:lnTo>
                    <a:pt x="290151" y="60739"/>
                  </a:lnTo>
                  <a:lnTo>
                    <a:pt x="290151" y="57121"/>
                  </a:lnTo>
                  <a:lnTo>
                    <a:pt x="283866" y="49981"/>
                  </a:lnTo>
                  <a:lnTo>
                    <a:pt x="277486" y="49981"/>
                  </a:lnTo>
                  <a:lnTo>
                    <a:pt x="268059" y="39319"/>
                  </a:lnTo>
                  <a:lnTo>
                    <a:pt x="261774" y="39319"/>
                  </a:lnTo>
                  <a:lnTo>
                    <a:pt x="255394" y="42841"/>
                  </a:lnTo>
                  <a:lnTo>
                    <a:pt x="252251" y="42841"/>
                  </a:lnTo>
                  <a:lnTo>
                    <a:pt x="242824" y="28561"/>
                  </a:lnTo>
                  <a:lnTo>
                    <a:pt x="233397" y="28561"/>
                  </a:lnTo>
                  <a:lnTo>
                    <a:pt x="227017" y="17803"/>
                  </a:lnTo>
                  <a:lnTo>
                    <a:pt x="195497" y="17803"/>
                  </a:lnTo>
                  <a:lnTo>
                    <a:pt x="192355" y="0"/>
                  </a:lnTo>
                  <a:lnTo>
                    <a:pt x="173405" y="0"/>
                  </a:lnTo>
                  <a:lnTo>
                    <a:pt x="154550" y="7140"/>
                  </a:lnTo>
                  <a:lnTo>
                    <a:pt x="148266" y="14280"/>
                  </a:lnTo>
                  <a:lnTo>
                    <a:pt x="135600" y="21420"/>
                  </a:lnTo>
                  <a:lnTo>
                    <a:pt x="135600" y="42841"/>
                  </a:lnTo>
                  <a:lnTo>
                    <a:pt x="132458" y="46459"/>
                  </a:lnTo>
                  <a:lnTo>
                    <a:pt x="126173" y="46459"/>
                  </a:lnTo>
                  <a:lnTo>
                    <a:pt x="119889" y="49981"/>
                  </a:lnTo>
                  <a:lnTo>
                    <a:pt x="110366" y="53599"/>
                  </a:lnTo>
                  <a:lnTo>
                    <a:pt x="104081" y="57121"/>
                  </a:lnTo>
                  <a:lnTo>
                    <a:pt x="100938" y="60739"/>
                  </a:lnTo>
                  <a:lnTo>
                    <a:pt x="94654" y="75019"/>
                  </a:lnTo>
                  <a:lnTo>
                    <a:pt x="91416" y="78542"/>
                  </a:lnTo>
                  <a:lnTo>
                    <a:pt x="91416" y="82159"/>
                  </a:lnTo>
                  <a:lnTo>
                    <a:pt x="88274" y="85682"/>
                  </a:lnTo>
                  <a:lnTo>
                    <a:pt x="85131" y="92917"/>
                  </a:lnTo>
                  <a:lnTo>
                    <a:pt x="69419" y="110720"/>
                  </a:lnTo>
                  <a:lnTo>
                    <a:pt x="56754" y="117860"/>
                  </a:lnTo>
                  <a:lnTo>
                    <a:pt x="47327" y="117860"/>
                  </a:lnTo>
                  <a:lnTo>
                    <a:pt x="47327" y="114338"/>
                  </a:lnTo>
                  <a:lnTo>
                    <a:pt x="41042" y="107198"/>
                  </a:lnTo>
                  <a:lnTo>
                    <a:pt x="34757" y="107198"/>
                  </a:lnTo>
                  <a:lnTo>
                    <a:pt x="34757" y="114338"/>
                  </a:lnTo>
                  <a:lnTo>
                    <a:pt x="28377" y="114338"/>
                  </a:lnTo>
                  <a:lnTo>
                    <a:pt x="22092" y="107198"/>
                  </a:lnTo>
                  <a:lnTo>
                    <a:pt x="22092" y="103580"/>
                  </a:lnTo>
                  <a:lnTo>
                    <a:pt x="0" y="103580"/>
                  </a:lnTo>
                  <a:lnTo>
                    <a:pt x="3143" y="114338"/>
                  </a:lnTo>
                  <a:lnTo>
                    <a:pt x="9523" y="121478"/>
                  </a:lnTo>
                  <a:close/>
                </a:path>
              </a:pathLst>
            </a:custGeom>
            <a:noFill/>
            <a:ln w="2379" cap="flat">
              <a:solidFill>
                <a:srgbClr val="FFFFFF"/>
              </a:solidFill>
              <a:prstDash val="solid"/>
              <a:round/>
            </a:ln>
          </p:spPr>
          <p:txBody>
            <a:bodyPr rtlCol="0" anchor="ctr"/>
            <a:lstStyle/>
            <a:p>
              <a:endParaRPr lang="en-US" noProof="0" dirty="0"/>
            </a:p>
          </p:txBody>
        </p:sp>
        <p:sp>
          <p:nvSpPr>
            <p:cNvPr id="5302" name="Serbest Form 5301">
              <a:extLst>
                <a:ext uri="{FF2B5EF4-FFF2-40B4-BE49-F238E27FC236}">
                  <a16:creationId xmlns:a16="http://schemas.microsoft.com/office/drawing/2014/main" id="{E4204C6D-3DE9-204B-B992-4CF3165799B6}"/>
                </a:ext>
              </a:extLst>
            </p:cNvPr>
            <p:cNvSpPr/>
            <p:nvPr/>
          </p:nvSpPr>
          <p:spPr>
            <a:xfrm>
              <a:off x="6463568" y="4352841"/>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98 w 464127"/>
                <a:gd name="connsiteY61" fmla="*/ 207160 h 483341"/>
                <a:gd name="connsiteX62" fmla="*/ 297198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98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98" y="207160"/>
                  </a:lnTo>
                  <a:lnTo>
                    <a:pt x="297198" y="196211"/>
                  </a:lnTo>
                  <a:lnTo>
                    <a:pt x="310530" y="196211"/>
                  </a:lnTo>
                  <a:lnTo>
                    <a:pt x="310530" y="225343"/>
                  </a:lnTo>
                  <a:lnTo>
                    <a:pt x="307196" y="247145"/>
                  </a:lnTo>
                  <a:lnTo>
                    <a:pt x="303864" y="257998"/>
                  </a:lnTo>
                  <a:lnTo>
                    <a:pt x="300530" y="257998"/>
                  </a:lnTo>
                  <a:lnTo>
                    <a:pt x="300530" y="254380"/>
                  </a:lnTo>
                  <a:lnTo>
                    <a:pt x="297198"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solidFill>
              <a:srgbClr val="AFABAB"/>
            </a:solidFill>
            <a:ln w="9518" cap="flat">
              <a:noFill/>
              <a:prstDash val="solid"/>
              <a:miter/>
            </a:ln>
          </p:spPr>
          <p:txBody>
            <a:bodyPr rtlCol="0" anchor="ctr"/>
            <a:lstStyle/>
            <a:p>
              <a:endParaRPr lang="en-US" noProof="0" dirty="0"/>
            </a:p>
          </p:txBody>
        </p:sp>
        <p:sp>
          <p:nvSpPr>
            <p:cNvPr id="5303" name="Serbest Form 5302">
              <a:extLst>
                <a:ext uri="{FF2B5EF4-FFF2-40B4-BE49-F238E27FC236}">
                  <a16:creationId xmlns:a16="http://schemas.microsoft.com/office/drawing/2014/main" id="{F4A220CB-A2FF-D04A-8051-A281BA48DF38}"/>
                </a:ext>
              </a:extLst>
            </p:cNvPr>
            <p:cNvSpPr/>
            <p:nvPr/>
          </p:nvSpPr>
          <p:spPr>
            <a:xfrm>
              <a:off x="6463568" y="4352841"/>
              <a:ext cx="464127" cy="483341"/>
            </a:xfrm>
            <a:custGeom>
              <a:avLst/>
              <a:gdLst>
                <a:gd name="connsiteX0" fmla="*/ 457462 w 464127"/>
                <a:gd name="connsiteY0" fmla="*/ 112624 h 483341"/>
                <a:gd name="connsiteX1" fmla="*/ 457462 w 464127"/>
                <a:gd name="connsiteY1" fmla="*/ 98153 h 483341"/>
                <a:gd name="connsiteX2" fmla="*/ 454129 w 464127"/>
                <a:gd name="connsiteY2" fmla="*/ 101771 h 483341"/>
                <a:gd name="connsiteX3" fmla="*/ 450796 w 464127"/>
                <a:gd name="connsiteY3" fmla="*/ 101771 h 483341"/>
                <a:gd name="connsiteX4" fmla="*/ 450796 w 464127"/>
                <a:gd name="connsiteY4" fmla="*/ 76352 h 483341"/>
                <a:gd name="connsiteX5" fmla="*/ 444130 w 464127"/>
                <a:gd name="connsiteY5" fmla="*/ 69022 h 483341"/>
                <a:gd name="connsiteX6" fmla="*/ 437369 w 464127"/>
                <a:gd name="connsiteY6" fmla="*/ 69022 h 483341"/>
                <a:gd name="connsiteX7" fmla="*/ 437369 w 464127"/>
                <a:gd name="connsiteY7" fmla="*/ 61786 h 483341"/>
                <a:gd name="connsiteX8" fmla="*/ 427370 w 464127"/>
                <a:gd name="connsiteY8" fmla="*/ 54551 h 483341"/>
                <a:gd name="connsiteX9" fmla="*/ 417372 w 464127"/>
                <a:gd name="connsiteY9" fmla="*/ 54551 h 483341"/>
                <a:gd name="connsiteX10" fmla="*/ 417372 w 464127"/>
                <a:gd name="connsiteY10" fmla="*/ 43602 h 483341"/>
                <a:gd name="connsiteX11" fmla="*/ 410706 w 464127"/>
                <a:gd name="connsiteY11" fmla="*/ 47220 h 483341"/>
                <a:gd name="connsiteX12" fmla="*/ 404041 w 464127"/>
                <a:gd name="connsiteY12" fmla="*/ 47220 h 483341"/>
                <a:gd name="connsiteX13" fmla="*/ 394042 w 464127"/>
                <a:gd name="connsiteY13" fmla="*/ 36367 h 483341"/>
                <a:gd name="connsiteX14" fmla="*/ 383948 w 464127"/>
                <a:gd name="connsiteY14" fmla="*/ 36367 h 483341"/>
                <a:gd name="connsiteX15" fmla="*/ 380615 w 464127"/>
                <a:gd name="connsiteY15" fmla="*/ 32750 h 483341"/>
                <a:gd name="connsiteX16" fmla="*/ 380615 w 464127"/>
                <a:gd name="connsiteY16" fmla="*/ 21801 h 483341"/>
                <a:gd name="connsiteX17" fmla="*/ 373949 w 464127"/>
                <a:gd name="connsiteY17" fmla="*/ 25419 h 483341"/>
                <a:gd name="connsiteX18" fmla="*/ 363951 w 464127"/>
                <a:gd name="connsiteY18" fmla="*/ 25419 h 483341"/>
                <a:gd name="connsiteX19" fmla="*/ 360617 w 464127"/>
                <a:gd name="connsiteY19" fmla="*/ 32750 h 483341"/>
                <a:gd name="connsiteX20" fmla="*/ 357285 w 464127"/>
                <a:gd name="connsiteY20" fmla="*/ 36367 h 483341"/>
                <a:gd name="connsiteX21" fmla="*/ 353952 w 464127"/>
                <a:gd name="connsiteY21" fmla="*/ 36367 h 483341"/>
                <a:gd name="connsiteX22" fmla="*/ 347286 w 464127"/>
                <a:gd name="connsiteY22" fmla="*/ 29037 h 483341"/>
                <a:gd name="connsiteX23" fmla="*/ 347286 w 464127"/>
                <a:gd name="connsiteY23" fmla="*/ 21801 h 483341"/>
                <a:gd name="connsiteX24" fmla="*/ 343953 w 464127"/>
                <a:gd name="connsiteY24" fmla="*/ 18184 h 483341"/>
                <a:gd name="connsiteX25" fmla="*/ 337192 w 464127"/>
                <a:gd name="connsiteY25" fmla="*/ 18184 h 483341"/>
                <a:gd name="connsiteX26" fmla="*/ 333859 w 464127"/>
                <a:gd name="connsiteY26" fmla="*/ 14566 h 483341"/>
                <a:gd name="connsiteX27" fmla="*/ 330527 w 464127"/>
                <a:gd name="connsiteY27" fmla="*/ 14566 h 483341"/>
                <a:gd name="connsiteX28" fmla="*/ 330527 w 464127"/>
                <a:gd name="connsiteY28" fmla="*/ 3618 h 483341"/>
                <a:gd name="connsiteX29" fmla="*/ 333859 w 464127"/>
                <a:gd name="connsiteY29" fmla="*/ 0 h 483341"/>
                <a:gd name="connsiteX30" fmla="*/ 320528 w 464127"/>
                <a:gd name="connsiteY30" fmla="*/ 7235 h 483341"/>
                <a:gd name="connsiteX31" fmla="*/ 310530 w 464127"/>
                <a:gd name="connsiteY31" fmla="*/ 7235 h 483341"/>
                <a:gd name="connsiteX32" fmla="*/ 303864 w 464127"/>
                <a:gd name="connsiteY32" fmla="*/ 10948 h 483341"/>
                <a:gd name="connsiteX33" fmla="*/ 293865 w 464127"/>
                <a:gd name="connsiteY33" fmla="*/ 10948 h 483341"/>
                <a:gd name="connsiteX34" fmla="*/ 283771 w 464127"/>
                <a:gd name="connsiteY34" fmla="*/ 14566 h 483341"/>
                <a:gd name="connsiteX35" fmla="*/ 277105 w 464127"/>
                <a:gd name="connsiteY35" fmla="*/ 14566 h 483341"/>
                <a:gd name="connsiteX36" fmla="*/ 277105 w 464127"/>
                <a:gd name="connsiteY36" fmla="*/ 32750 h 483341"/>
                <a:gd name="connsiteX37" fmla="*/ 267107 w 464127"/>
                <a:gd name="connsiteY37" fmla="*/ 43602 h 483341"/>
                <a:gd name="connsiteX38" fmla="*/ 260441 w 464127"/>
                <a:gd name="connsiteY38" fmla="*/ 47220 h 483341"/>
                <a:gd name="connsiteX39" fmla="*/ 257108 w 464127"/>
                <a:gd name="connsiteY39" fmla="*/ 50838 h 483341"/>
                <a:gd name="connsiteX40" fmla="*/ 253775 w 464127"/>
                <a:gd name="connsiteY40" fmla="*/ 50838 h 483341"/>
                <a:gd name="connsiteX41" fmla="*/ 260441 w 464127"/>
                <a:gd name="connsiteY41" fmla="*/ 58168 h 483341"/>
                <a:gd name="connsiteX42" fmla="*/ 260441 w 464127"/>
                <a:gd name="connsiteY42" fmla="*/ 61786 h 483341"/>
                <a:gd name="connsiteX43" fmla="*/ 263774 w 464127"/>
                <a:gd name="connsiteY43" fmla="*/ 65404 h 483341"/>
                <a:gd name="connsiteX44" fmla="*/ 263774 w 464127"/>
                <a:gd name="connsiteY44" fmla="*/ 69022 h 483341"/>
                <a:gd name="connsiteX45" fmla="*/ 267107 w 464127"/>
                <a:gd name="connsiteY45" fmla="*/ 72734 h 483341"/>
                <a:gd name="connsiteX46" fmla="*/ 267107 w 464127"/>
                <a:gd name="connsiteY46" fmla="*/ 87205 h 483341"/>
                <a:gd name="connsiteX47" fmla="*/ 270440 w 464127"/>
                <a:gd name="connsiteY47" fmla="*/ 98153 h 483341"/>
                <a:gd name="connsiteX48" fmla="*/ 270440 w 464127"/>
                <a:gd name="connsiteY48" fmla="*/ 130808 h 483341"/>
                <a:gd name="connsiteX49" fmla="*/ 263774 w 464127"/>
                <a:gd name="connsiteY49" fmla="*/ 138138 h 483341"/>
                <a:gd name="connsiteX50" fmla="*/ 260441 w 464127"/>
                <a:gd name="connsiteY50" fmla="*/ 145374 h 483341"/>
                <a:gd name="connsiteX51" fmla="*/ 257108 w 464127"/>
                <a:gd name="connsiteY51" fmla="*/ 156227 h 483341"/>
                <a:gd name="connsiteX52" fmla="*/ 253775 w 464127"/>
                <a:gd name="connsiteY52" fmla="*/ 163557 h 483341"/>
                <a:gd name="connsiteX53" fmla="*/ 253775 w 464127"/>
                <a:gd name="connsiteY53" fmla="*/ 178123 h 483341"/>
                <a:gd name="connsiteX54" fmla="*/ 260441 w 464127"/>
                <a:gd name="connsiteY54" fmla="*/ 185359 h 483341"/>
                <a:gd name="connsiteX55" fmla="*/ 263774 w 464127"/>
                <a:gd name="connsiteY55" fmla="*/ 185359 h 483341"/>
                <a:gd name="connsiteX56" fmla="*/ 263774 w 464127"/>
                <a:gd name="connsiteY56" fmla="*/ 188976 h 483341"/>
                <a:gd name="connsiteX57" fmla="*/ 267107 w 464127"/>
                <a:gd name="connsiteY57" fmla="*/ 188976 h 483341"/>
                <a:gd name="connsiteX58" fmla="*/ 283771 w 464127"/>
                <a:gd name="connsiteY58" fmla="*/ 207160 h 483341"/>
                <a:gd name="connsiteX59" fmla="*/ 290437 w 464127"/>
                <a:gd name="connsiteY59" fmla="*/ 210777 h 483341"/>
                <a:gd name="connsiteX60" fmla="*/ 293865 w 464127"/>
                <a:gd name="connsiteY60" fmla="*/ 210777 h 483341"/>
                <a:gd name="connsiteX61" fmla="*/ 297102 w 464127"/>
                <a:gd name="connsiteY61" fmla="*/ 207160 h 483341"/>
                <a:gd name="connsiteX62" fmla="*/ 297102 w 464127"/>
                <a:gd name="connsiteY62" fmla="*/ 196211 h 483341"/>
                <a:gd name="connsiteX63" fmla="*/ 310530 w 464127"/>
                <a:gd name="connsiteY63" fmla="*/ 196211 h 483341"/>
                <a:gd name="connsiteX64" fmla="*/ 310530 w 464127"/>
                <a:gd name="connsiteY64" fmla="*/ 225343 h 483341"/>
                <a:gd name="connsiteX65" fmla="*/ 307196 w 464127"/>
                <a:gd name="connsiteY65" fmla="*/ 247145 h 483341"/>
                <a:gd name="connsiteX66" fmla="*/ 303864 w 464127"/>
                <a:gd name="connsiteY66" fmla="*/ 257998 h 483341"/>
                <a:gd name="connsiteX67" fmla="*/ 300530 w 464127"/>
                <a:gd name="connsiteY67" fmla="*/ 257998 h 483341"/>
                <a:gd name="connsiteX68" fmla="*/ 300530 w 464127"/>
                <a:gd name="connsiteY68" fmla="*/ 254380 h 483341"/>
                <a:gd name="connsiteX69" fmla="*/ 297102 w 464127"/>
                <a:gd name="connsiteY69" fmla="*/ 247145 h 483341"/>
                <a:gd name="connsiteX70" fmla="*/ 287104 w 464127"/>
                <a:gd name="connsiteY70" fmla="*/ 254380 h 483341"/>
                <a:gd name="connsiteX71" fmla="*/ 277105 w 464127"/>
                <a:gd name="connsiteY71" fmla="*/ 254380 h 483341"/>
                <a:gd name="connsiteX72" fmla="*/ 277105 w 464127"/>
                <a:gd name="connsiteY72" fmla="*/ 247145 h 483341"/>
                <a:gd name="connsiteX73" fmla="*/ 273772 w 464127"/>
                <a:gd name="connsiteY73" fmla="*/ 239909 h 483341"/>
                <a:gd name="connsiteX74" fmla="*/ 273772 w 464127"/>
                <a:gd name="connsiteY74" fmla="*/ 232579 h 483341"/>
                <a:gd name="connsiteX75" fmla="*/ 267107 w 464127"/>
                <a:gd name="connsiteY75" fmla="*/ 225343 h 483341"/>
                <a:gd name="connsiteX76" fmla="*/ 260441 w 464127"/>
                <a:gd name="connsiteY76" fmla="*/ 225343 h 483341"/>
                <a:gd name="connsiteX77" fmla="*/ 257108 w 464127"/>
                <a:gd name="connsiteY77" fmla="*/ 218013 h 483341"/>
                <a:gd name="connsiteX78" fmla="*/ 257108 w 464127"/>
                <a:gd name="connsiteY78" fmla="*/ 214395 h 483341"/>
                <a:gd name="connsiteX79" fmla="*/ 253775 w 464127"/>
                <a:gd name="connsiteY79" fmla="*/ 207160 h 483341"/>
                <a:gd name="connsiteX80" fmla="*/ 250442 w 464127"/>
                <a:gd name="connsiteY80" fmla="*/ 203542 h 483341"/>
                <a:gd name="connsiteX81" fmla="*/ 247014 w 464127"/>
                <a:gd name="connsiteY81" fmla="*/ 203542 h 483341"/>
                <a:gd name="connsiteX82" fmla="*/ 243777 w 464127"/>
                <a:gd name="connsiteY82" fmla="*/ 207160 h 483341"/>
                <a:gd name="connsiteX83" fmla="*/ 237015 w 464127"/>
                <a:gd name="connsiteY83" fmla="*/ 207160 h 483341"/>
                <a:gd name="connsiteX84" fmla="*/ 237015 w 464127"/>
                <a:gd name="connsiteY84" fmla="*/ 199924 h 483341"/>
                <a:gd name="connsiteX85" fmla="*/ 233683 w 464127"/>
                <a:gd name="connsiteY85" fmla="*/ 196211 h 483341"/>
                <a:gd name="connsiteX86" fmla="*/ 217018 w 464127"/>
                <a:gd name="connsiteY86" fmla="*/ 196211 h 483341"/>
                <a:gd name="connsiteX87" fmla="*/ 217018 w 464127"/>
                <a:gd name="connsiteY87" fmla="*/ 188976 h 483341"/>
                <a:gd name="connsiteX88" fmla="*/ 220351 w 464127"/>
                <a:gd name="connsiteY88" fmla="*/ 188976 h 483341"/>
                <a:gd name="connsiteX89" fmla="*/ 220351 w 464127"/>
                <a:gd name="connsiteY89" fmla="*/ 181741 h 483341"/>
                <a:gd name="connsiteX90" fmla="*/ 213685 w 464127"/>
                <a:gd name="connsiteY90" fmla="*/ 181741 h 483341"/>
                <a:gd name="connsiteX91" fmla="*/ 210353 w 464127"/>
                <a:gd name="connsiteY91" fmla="*/ 178123 h 483341"/>
                <a:gd name="connsiteX92" fmla="*/ 210353 w 464127"/>
                <a:gd name="connsiteY92" fmla="*/ 170793 h 483341"/>
                <a:gd name="connsiteX93" fmla="*/ 203687 w 464127"/>
                <a:gd name="connsiteY93" fmla="*/ 163557 h 483341"/>
                <a:gd name="connsiteX94" fmla="*/ 200354 w 464127"/>
                <a:gd name="connsiteY94" fmla="*/ 163557 h 483341"/>
                <a:gd name="connsiteX95" fmla="*/ 196926 w 464127"/>
                <a:gd name="connsiteY95" fmla="*/ 167175 h 483341"/>
                <a:gd name="connsiteX96" fmla="*/ 196926 w 464127"/>
                <a:gd name="connsiteY96" fmla="*/ 178123 h 483341"/>
                <a:gd name="connsiteX97" fmla="*/ 193593 w 464127"/>
                <a:gd name="connsiteY97" fmla="*/ 181741 h 483341"/>
                <a:gd name="connsiteX98" fmla="*/ 193593 w 464127"/>
                <a:gd name="connsiteY98" fmla="*/ 185359 h 483341"/>
                <a:gd name="connsiteX99" fmla="*/ 183594 w 464127"/>
                <a:gd name="connsiteY99" fmla="*/ 185359 h 483341"/>
                <a:gd name="connsiteX100" fmla="*/ 166930 w 464127"/>
                <a:gd name="connsiteY100" fmla="*/ 181741 h 483341"/>
                <a:gd name="connsiteX101" fmla="*/ 146838 w 464127"/>
                <a:gd name="connsiteY101" fmla="*/ 178123 h 483341"/>
                <a:gd name="connsiteX102" fmla="*/ 136838 w 464127"/>
                <a:gd name="connsiteY102" fmla="*/ 170793 h 483341"/>
                <a:gd name="connsiteX103" fmla="*/ 133506 w 464127"/>
                <a:gd name="connsiteY103" fmla="*/ 167175 h 483341"/>
                <a:gd name="connsiteX104" fmla="*/ 130173 w 464127"/>
                <a:gd name="connsiteY104" fmla="*/ 159939 h 483341"/>
                <a:gd name="connsiteX105" fmla="*/ 130173 w 464127"/>
                <a:gd name="connsiteY105" fmla="*/ 148991 h 483341"/>
                <a:gd name="connsiteX106" fmla="*/ 106843 w 464127"/>
                <a:gd name="connsiteY106" fmla="*/ 152609 h 483341"/>
                <a:gd name="connsiteX107" fmla="*/ 110176 w 464127"/>
                <a:gd name="connsiteY107" fmla="*/ 156227 h 483341"/>
                <a:gd name="connsiteX108" fmla="*/ 110176 w 464127"/>
                <a:gd name="connsiteY108" fmla="*/ 159939 h 483341"/>
                <a:gd name="connsiteX109" fmla="*/ 100177 w 464127"/>
                <a:gd name="connsiteY109" fmla="*/ 159939 h 483341"/>
                <a:gd name="connsiteX110" fmla="*/ 96749 w 464127"/>
                <a:gd name="connsiteY110" fmla="*/ 156227 h 483341"/>
                <a:gd name="connsiteX111" fmla="*/ 96749 w 464127"/>
                <a:gd name="connsiteY111" fmla="*/ 138138 h 483341"/>
                <a:gd name="connsiteX112" fmla="*/ 86751 w 464127"/>
                <a:gd name="connsiteY112" fmla="*/ 138138 h 483341"/>
                <a:gd name="connsiteX113" fmla="*/ 83417 w 464127"/>
                <a:gd name="connsiteY113" fmla="*/ 130808 h 483341"/>
                <a:gd name="connsiteX114" fmla="*/ 80085 w 464127"/>
                <a:gd name="connsiteY114" fmla="*/ 141756 h 483341"/>
                <a:gd name="connsiteX115" fmla="*/ 80085 w 464127"/>
                <a:gd name="connsiteY115" fmla="*/ 145374 h 483341"/>
                <a:gd name="connsiteX116" fmla="*/ 86751 w 464127"/>
                <a:gd name="connsiteY116" fmla="*/ 152609 h 483341"/>
                <a:gd name="connsiteX117" fmla="*/ 86751 w 464127"/>
                <a:gd name="connsiteY117" fmla="*/ 163557 h 483341"/>
                <a:gd name="connsiteX118" fmla="*/ 83417 w 464127"/>
                <a:gd name="connsiteY118" fmla="*/ 167175 h 483341"/>
                <a:gd name="connsiteX119" fmla="*/ 80085 w 464127"/>
                <a:gd name="connsiteY119" fmla="*/ 167175 h 483341"/>
                <a:gd name="connsiteX120" fmla="*/ 80085 w 464127"/>
                <a:gd name="connsiteY120" fmla="*/ 199924 h 483341"/>
                <a:gd name="connsiteX121" fmla="*/ 86751 w 464127"/>
                <a:gd name="connsiteY121" fmla="*/ 207160 h 483341"/>
                <a:gd name="connsiteX122" fmla="*/ 76751 w 464127"/>
                <a:gd name="connsiteY122" fmla="*/ 210777 h 483341"/>
                <a:gd name="connsiteX123" fmla="*/ 76751 w 464127"/>
                <a:gd name="connsiteY123" fmla="*/ 214395 h 483341"/>
                <a:gd name="connsiteX124" fmla="*/ 80085 w 464127"/>
                <a:gd name="connsiteY124" fmla="*/ 218013 h 483341"/>
                <a:gd name="connsiteX125" fmla="*/ 80085 w 464127"/>
                <a:gd name="connsiteY125" fmla="*/ 232579 h 483341"/>
                <a:gd name="connsiteX126" fmla="*/ 73419 w 464127"/>
                <a:gd name="connsiteY126" fmla="*/ 239909 h 483341"/>
                <a:gd name="connsiteX127" fmla="*/ 70086 w 464127"/>
                <a:gd name="connsiteY127" fmla="*/ 239909 h 483341"/>
                <a:gd name="connsiteX128" fmla="*/ 0 w 464127"/>
                <a:gd name="connsiteY128" fmla="*/ 236196 h 483341"/>
                <a:gd name="connsiteX129" fmla="*/ 0 w 464127"/>
                <a:gd name="connsiteY129" fmla="*/ 388901 h 483341"/>
                <a:gd name="connsiteX130" fmla="*/ 3333 w 464127"/>
                <a:gd name="connsiteY130" fmla="*/ 396136 h 483341"/>
                <a:gd name="connsiteX131" fmla="*/ 3333 w 464127"/>
                <a:gd name="connsiteY131" fmla="*/ 407084 h 483341"/>
                <a:gd name="connsiteX132" fmla="*/ 53422 w 464127"/>
                <a:gd name="connsiteY132" fmla="*/ 461540 h 483341"/>
                <a:gd name="connsiteX133" fmla="*/ 63420 w 464127"/>
                <a:gd name="connsiteY133" fmla="*/ 465253 h 483341"/>
                <a:gd name="connsiteX134" fmla="*/ 76751 w 464127"/>
                <a:gd name="connsiteY134" fmla="*/ 457922 h 483341"/>
                <a:gd name="connsiteX135" fmla="*/ 80085 w 464127"/>
                <a:gd name="connsiteY135" fmla="*/ 457922 h 483341"/>
                <a:gd name="connsiteX136" fmla="*/ 83417 w 464127"/>
                <a:gd name="connsiteY136" fmla="*/ 454305 h 483341"/>
                <a:gd name="connsiteX137" fmla="*/ 93416 w 464127"/>
                <a:gd name="connsiteY137" fmla="*/ 454305 h 483341"/>
                <a:gd name="connsiteX138" fmla="*/ 96749 w 464127"/>
                <a:gd name="connsiteY138" fmla="*/ 457922 h 483341"/>
                <a:gd name="connsiteX139" fmla="*/ 96749 w 464127"/>
                <a:gd name="connsiteY139" fmla="*/ 461540 h 483341"/>
                <a:gd name="connsiteX140" fmla="*/ 113509 w 464127"/>
                <a:gd name="connsiteY140" fmla="*/ 457922 h 483341"/>
                <a:gd name="connsiteX141" fmla="*/ 123507 w 464127"/>
                <a:gd name="connsiteY141" fmla="*/ 468870 h 483341"/>
                <a:gd name="connsiteX142" fmla="*/ 146838 w 464127"/>
                <a:gd name="connsiteY142" fmla="*/ 468870 h 483341"/>
                <a:gd name="connsiteX143" fmla="*/ 146838 w 464127"/>
                <a:gd name="connsiteY143" fmla="*/ 472488 h 483341"/>
                <a:gd name="connsiteX144" fmla="*/ 153598 w 464127"/>
                <a:gd name="connsiteY144" fmla="*/ 479723 h 483341"/>
                <a:gd name="connsiteX145" fmla="*/ 160264 w 464127"/>
                <a:gd name="connsiteY145" fmla="*/ 479723 h 483341"/>
                <a:gd name="connsiteX146" fmla="*/ 160264 w 464127"/>
                <a:gd name="connsiteY146" fmla="*/ 472488 h 483341"/>
                <a:gd name="connsiteX147" fmla="*/ 166930 w 464127"/>
                <a:gd name="connsiteY147" fmla="*/ 472488 h 483341"/>
                <a:gd name="connsiteX148" fmla="*/ 173596 w 464127"/>
                <a:gd name="connsiteY148" fmla="*/ 479723 h 483341"/>
                <a:gd name="connsiteX149" fmla="*/ 173596 w 464127"/>
                <a:gd name="connsiteY149" fmla="*/ 483341 h 483341"/>
                <a:gd name="connsiteX150" fmla="*/ 183594 w 464127"/>
                <a:gd name="connsiteY150" fmla="*/ 483341 h 483341"/>
                <a:gd name="connsiteX151" fmla="*/ 196926 w 464127"/>
                <a:gd name="connsiteY151" fmla="*/ 476106 h 483341"/>
                <a:gd name="connsiteX152" fmla="*/ 213685 w 464127"/>
                <a:gd name="connsiteY152" fmla="*/ 457922 h 483341"/>
                <a:gd name="connsiteX153" fmla="*/ 217018 w 464127"/>
                <a:gd name="connsiteY153" fmla="*/ 450687 h 483341"/>
                <a:gd name="connsiteX154" fmla="*/ 220351 w 464127"/>
                <a:gd name="connsiteY154" fmla="*/ 447069 h 483341"/>
                <a:gd name="connsiteX155" fmla="*/ 220351 w 464127"/>
                <a:gd name="connsiteY155" fmla="*/ 443451 h 483341"/>
                <a:gd name="connsiteX156" fmla="*/ 223684 w 464127"/>
                <a:gd name="connsiteY156" fmla="*/ 439739 h 483341"/>
                <a:gd name="connsiteX157" fmla="*/ 230350 w 464127"/>
                <a:gd name="connsiteY157" fmla="*/ 425268 h 483341"/>
                <a:gd name="connsiteX158" fmla="*/ 233683 w 464127"/>
                <a:gd name="connsiteY158" fmla="*/ 421555 h 483341"/>
                <a:gd name="connsiteX159" fmla="*/ 240349 w 464127"/>
                <a:gd name="connsiteY159" fmla="*/ 417937 h 483341"/>
                <a:gd name="connsiteX160" fmla="*/ 250442 w 464127"/>
                <a:gd name="connsiteY160" fmla="*/ 414320 h 483341"/>
                <a:gd name="connsiteX161" fmla="*/ 257108 w 464127"/>
                <a:gd name="connsiteY161" fmla="*/ 410702 h 483341"/>
                <a:gd name="connsiteX162" fmla="*/ 263774 w 464127"/>
                <a:gd name="connsiteY162" fmla="*/ 410702 h 483341"/>
                <a:gd name="connsiteX163" fmla="*/ 267107 w 464127"/>
                <a:gd name="connsiteY163" fmla="*/ 407084 h 483341"/>
                <a:gd name="connsiteX164" fmla="*/ 267107 w 464127"/>
                <a:gd name="connsiteY164" fmla="*/ 385283 h 483341"/>
                <a:gd name="connsiteX165" fmla="*/ 280438 w 464127"/>
                <a:gd name="connsiteY165" fmla="*/ 377952 h 483341"/>
                <a:gd name="connsiteX166" fmla="*/ 287104 w 464127"/>
                <a:gd name="connsiteY166" fmla="*/ 370717 h 483341"/>
                <a:gd name="connsiteX167" fmla="*/ 307196 w 464127"/>
                <a:gd name="connsiteY167" fmla="*/ 363482 h 483341"/>
                <a:gd name="connsiteX168" fmla="*/ 327194 w 464127"/>
                <a:gd name="connsiteY168" fmla="*/ 363482 h 483341"/>
                <a:gd name="connsiteX169" fmla="*/ 327194 w 464127"/>
                <a:gd name="connsiteY169" fmla="*/ 348916 h 483341"/>
                <a:gd name="connsiteX170" fmla="*/ 317195 w 464127"/>
                <a:gd name="connsiteY170" fmla="*/ 337968 h 483341"/>
                <a:gd name="connsiteX171" fmla="*/ 323861 w 464127"/>
                <a:gd name="connsiteY171" fmla="*/ 330732 h 483341"/>
                <a:gd name="connsiteX172" fmla="*/ 340525 w 464127"/>
                <a:gd name="connsiteY172" fmla="*/ 330732 h 483341"/>
                <a:gd name="connsiteX173" fmla="*/ 350619 w 464127"/>
                <a:gd name="connsiteY173" fmla="*/ 319784 h 483341"/>
                <a:gd name="connsiteX174" fmla="*/ 357285 w 464127"/>
                <a:gd name="connsiteY174" fmla="*/ 319784 h 483341"/>
                <a:gd name="connsiteX175" fmla="*/ 363951 w 464127"/>
                <a:gd name="connsiteY175" fmla="*/ 316166 h 483341"/>
                <a:gd name="connsiteX176" fmla="*/ 373949 w 464127"/>
                <a:gd name="connsiteY176" fmla="*/ 316166 h 483341"/>
                <a:gd name="connsiteX177" fmla="*/ 383948 w 464127"/>
                <a:gd name="connsiteY177" fmla="*/ 312548 h 483341"/>
                <a:gd name="connsiteX178" fmla="*/ 390614 w 464127"/>
                <a:gd name="connsiteY178" fmla="*/ 308931 h 483341"/>
                <a:gd name="connsiteX179" fmla="*/ 394042 w 464127"/>
                <a:gd name="connsiteY179" fmla="*/ 308931 h 483341"/>
                <a:gd name="connsiteX180" fmla="*/ 407373 w 464127"/>
                <a:gd name="connsiteY180" fmla="*/ 301696 h 483341"/>
                <a:gd name="connsiteX181" fmla="*/ 417372 w 464127"/>
                <a:gd name="connsiteY181" fmla="*/ 294365 h 483341"/>
                <a:gd name="connsiteX182" fmla="*/ 424038 w 464127"/>
                <a:gd name="connsiteY182" fmla="*/ 290747 h 483341"/>
                <a:gd name="connsiteX183" fmla="*/ 434036 w 464127"/>
                <a:gd name="connsiteY183" fmla="*/ 287130 h 483341"/>
                <a:gd name="connsiteX184" fmla="*/ 437369 w 464127"/>
                <a:gd name="connsiteY184" fmla="*/ 283512 h 483341"/>
                <a:gd name="connsiteX185" fmla="*/ 440702 w 464127"/>
                <a:gd name="connsiteY185" fmla="*/ 283512 h 483341"/>
                <a:gd name="connsiteX186" fmla="*/ 434036 w 464127"/>
                <a:gd name="connsiteY186" fmla="*/ 279894 h 483341"/>
                <a:gd name="connsiteX187" fmla="*/ 427370 w 464127"/>
                <a:gd name="connsiteY187" fmla="*/ 272564 h 483341"/>
                <a:gd name="connsiteX188" fmla="*/ 420705 w 464127"/>
                <a:gd name="connsiteY188" fmla="*/ 268946 h 483341"/>
                <a:gd name="connsiteX189" fmla="*/ 420705 w 464127"/>
                <a:gd name="connsiteY189" fmla="*/ 265328 h 483341"/>
                <a:gd name="connsiteX190" fmla="*/ 424038 w 464127"/>
                <a:gd name="connsiteY190" fmla="*/ 261711 h 483341"/>
                <a:gd name="connsiteX191" fmla="*/ 427370 w 464127"/>
                <a:gd name="connsiteY191" fmla="*/ 254380 h 483341"/>
                <a:gd name="connsiteX192" fmla="*/ 430704 w 464127"/>
                <a:gd name="connsiteY192" fmla="*/ 250762 h 483341"/>
                <a:gd name="connsiteX193" fmla="*/ 434036 w 464127"/>
                <a:gd name="connsiteY193" fmla="*/ 243527 h 483341"/>
                <a:gd name="connsiteX194" fmla="*/ 430704 w 464127"/>
                <a:gd name="connsiteY194" fmla="*/ 221726 h 483341"/>
                <a:gd name="connsiteX195" fmla="*/ 434036 w 464127"/>
                <a:gd name="connsiteY195" fmla="*/ 221726 h 483341"/>
                <a:gd name="connsiteX196" fmla="*/ 437369 w 464127"/>
                <a:gd name="connsiteY196" fmla="*/ 218013 h 483341"/>
                <a:gd name="connsiteX197" fmla="*/ 444130 w 464127"/>
                <a:gd name="connsiteY197" fmla="*/ 214395 h 483341"/>
                <a:gd name="connsiteX198" fmla="*/ 454129 w 464127"/>
                <a:gd name="connsiteY198" fmla="*/ 203542 h 483341"/>
                <a:gd name="connsiteX199" fmla="*/ 454129 w 464127"/>
                <a:gd name="connsiteY199" fmla="*/ 199924 h 483341"/>
                <a:gd name="connsiteX200" fmla="*/ 447463 w 464127"/>
                <a:gd name="connsiteY200" fmla="*/ 199924 h 483341"/>
                <a:gd name="connsiteX201" fmla="*/ 447463 w 464127"/>
                <a:gd name="connsiteY201" fmla="*/ 156227 h 483341"/>
                <a:gd name="connsiteX202" fmla="*/ 450796 w 464127"/>
                <a:gd name="connsiteY202" fmla="*/ 145374 h 483341"/>
                <a:gd name="connsiteX203" fmla="*/ 444130 w 464127"/>
                <a:gd name="connsiteY203" fmla="*/ 141756 h 483341"/>
                <a:gd name="connsiteX204" fmla="*/ 444130 w 464127"/>
                <a:gd name="connsiteY204" fmla="*/ 130808 h 483341"/>
                <a:gd name="connsiteX205" fmla="*/ 447463 w 464127"/>
                <a:gd name="connsiteY205" fmla="*/ 130808 h 483341"/>
                <a:gd name="connsiteX206" fmla="*/ 450796 w 464127"/>
                <a:gd name="connsiteY206" fmla="*/ 127190 h 483341"/>
                <a:gd name="connsiteX207" fmla="*/ 464128 w 464127"/>
                <a:gd name="connsiteY207" fmla="*/ 119955 h 483341"/>
                <a:gd name="connsiteX208" fmla="*/ 464128 w 464127"/>
                <a:gd name="connsiteY208" fmla="*/ 112624 h 483341"/>
                <a:gd name="connsiteX209" fmla="*/ 457462 w 464127"/>
                <a:gd name="connsiteY209" fmla="*/ 112624 h 48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464127" h="483341">
                  <a:moveTo>
                    <a:pt x="457462" y="112624"/>
                  </a:moveTo>
                  <a:lnTo>
                    <a:pt x="457462" y="98153"/>
                  </a:lnTo>
                  <a:lnTo>
                    <a:pt x="454129" y="101771"/>
                  </a:lnTo>
                  <a:lnTo>
                    <a:pt x="450796" y="101771"/>
                  </a:lnTo>
                  <a:lnTo>
                    <a:pt x="450796" y="76352"/>
                  </a:lnTo>
                  <a:lnTo>
                    <a:pt x="444130" y="69022"/>
                  </a:lnTo>
                  <a:lnTo>
                    <a:pt x="437369" y="69022"/>
                  </a:lnTo>
                  <a:lnTo>
                    <a:pt x="437369" y="61786"/>
                  </a:lnTo>
                  <a:lnTo>
                    <a:pt x="427370" y="54551"/>
                  </a:lnTo>
                  <a:lnTo>
                    <a:pt x="417372" y="54551"/>
                  </a:lnTo>
                  <a:lnTo>
                    <a:pt x="417372" y="43602"/>
                  </a:lnTo>
                  <a:lnTo>
                    <a:pt x="410706" y="47220"/>
                  </a:lnTo>
                  <a:lnTo>
                    <a:pt x="404041" y="47220"/>
                  </a:lnTo>
                  <a:lnTo>
                    <a:pt x="394042" y="36367"/>
                  </a:lnTo>
                  <a:lnTo>
                    <a:pt x="383948" y="36367"/>
                  </a:lnTo>
                  <a:lnTo>
                    <a:pt x="380615" y="32750"/>
                  </a:lnTo>
                  <a:lnTo>
                    <a:pt x="380615" y="21801"/>
                  </a:lnTo>
                  <a:lnTo>
                    <a:pt x="373949" y="25419"/>
                  </a:lnTo>
                  <a:lnTo>
                    <a:pt x="363951" y="25419"/>
                  </a:lnTo>
                  <a:lnTo>
                    <a:pt x="360617" y="32750"/>
                  </a:lnTo>
                  <a:lnTo>
                    <a:pt x="357285" y="36367"/>
                  </a:lnTo>
                  <a:lnTo>
                    <a:pt x="353952" y="36367"/>
                  </a:lnTo>
                  <a:lnTo>
                    <a:pt x="347286" y="29037"/>
                  </a:lnTo>
                  <a:lnTo>
                    <a:pt x="347286" y="21801"/>
                  </a:lnTo>
                  <a:lnTo>
                    <a:pt x="343953" y="18184"/>
                  </a:lnTo>
                  <a:lnTo>
                    <a:pt x="337192" y="18184"/>
                  </a:lnTo>
                  <a:lnTo>
                    <a:pt x="333859" y="14566"/>
                  </a:lnTo>
                  <a:lnTo>
                    <a:pt x="330527" y="14566"/>
                  </a:lnTo>
                  <a:lnTo>
                    <a:pt x="330527" y="3618"/>
                  </a:lnTo>
                  <a:lnTo>
                    <a:pt x="333859" y="0"/>
                  </a:lnTo>
                  <a:lnTo>
                    <a:pt x="320528" y="7235"/>
                  </a:lnTo>
                  <a:lnTo>
                    <a:pt x="310530" y="7235"/>
                  </a:lnTo>
                  <a:lnTo>
                    <a:pt x="303864" y="10948"/>
                  </a:lnTo>
                  <a:lnTo>
                    <a:pt x="293865" y="10948"/>
                  </a:lnTo>
                  <a:lnTo>
                    <a:pt x="283771" y="14566"/>
                  </a:lnTo>
                  <a:lnTo>
                    <a:pt x="277105" y="14566"/>
                  </a:lnTo>
                  <a:lnTo>
                    <a:pt x="277105" y="32750"/>
                  </a:lnTo>
                  <a:lnTo>
                    <a:pt x="267107" y="43602"/>
                  </a:lnTo>
                  <a:lnTo>
                    <a:pt x="260441" y="47220"/>
                  </a:lnTo>
                  <a:lnTo>
                    <a:pt x="257108" y="50838"/>
                  </a:lnTo>
                  <a:lnTo>
                    <a:pt x="253775" y="50838"/>
                  </a:lnTo>
                  <a:lnTo>
                    <a:pt x="260441" y="58168"/>
                  </a:lnTo>
                  <a:lnTo>
                    <a:pt x="260441" y="61786"/>
                  </a:lnTo>
                  <a:lnTo>
                    <a:pt x="263774" y="65404"/>
                  </a:lnTo>
                  <a:lnTo>
                    <a:pt x="263774" y="69022"/>
                  </a:lnTo>
                  <a:lnTo>
                    <a:pt x="267107" y="72734"/>
                  </a:lnTo>
                  <a:lnTo>
                    <a:pt x="267107" y="87205"/>
                  </a:lnTo>
                  <a:lnTo>
                    <a:pt x="270440" y="98153"/>
                  </a:lnTo>
                  <a:lnTo>
                    <a:pt x="270440" y="130808"/>
                  </a:lnTo>
                  <a:lnTo>
                    <a:pt x="263774" y="138138"/>
                  </a:lnTo>
                  <a:lnTo>
                    <a:pt x="260441" y="145374"/>
                  </a:lnTo>
                  <a:lnTo>
                    <a:pt x="257108" y="156227"/>
                  </a:lnTo>
                  <a:lnTo>
                    <a:pt x="253775" y="163557"/>
                  </a:lnTo>
                  <a:lnTo>
                    <a:pt x="253775" y="178123"/>
                  </a:lnTo>
                  <a:lnTo>
                    <a:pt x="260441" y="185359"/>
                  </a:lnTo>
                  <a:lnTo>
                    <a:pt x="263774" y="185359"/>
                  </a:lnTo>
                  <a:lnTo>
                    <a:pt x="263774" y="188976"/>
                  </a:lnTo>
                  <a:lnTo>
                    <a:pt x="267107" y="188976"/>
                  </a:lnTo>
                  <a:lnTo>
                    <a:pt x="283771" y="207160"/>
                  </a:lnTo>
                  <a:lnTo>
                    <a:pt x="290437" y="210777"/>
                  </a:lnTo>
                  <a:lnTo>
                    <a:pt x="293865" y="210777"/>
                  </a:lnTo>
                  <a:lnTo>
                    <a:pt x="297102" y="207160"/>
                  </a:lnTo>
                  <a:lnTo>
                    <a:pt x="297102" y="196211"/>
                  </a:lnTo>
                  <a:lnTo>
                    <a:pt x="310530" y="196211"/>
                  </a:lnTo>
                  <a:lnTo>
                    <a:pt x="310530" y="225343"/>
                  </a:lnTo>
                  <a:lnTo>
                    <a:pt x="307196" y="247145"/>
                  </a:lnTo>
                  <a:lnTo>
                    <a:pt x="303864" y="257998"/>
                  </a:lnTo>
                  <a:lnTo>
                    <a:pt x="300530" y="257998"/>
                  </a:lnTo>
                  <a:lnTo>
                    <a:pt x="300530" y="254380"/>
                  </a:lnTo>
                  <a:lnTo>
                    <a:pt x="297102" y="247145"/>
                  </a:lnTo>
                  <a:lnTo>
                    <a:pt x="287104" y="254380"/>
                  </a:lnTo>
                  <a:lnTo>
                    <a:pt x="277105" y="254380"/>
                  </a:lnTo>
                  <a:lnTo>
                    <a:pt x="277105" y="247145"/>
                  </a:lnTo>
                  <a:lnTo>
                    <a:pt x="273772" y="239909"/>
                  </a:lnTo>
                  <a:lnTo>
                    <a:pt x="273772" y="232579"/>
                  </a:lnTo>
                  <a:lnTo>
                    <a:pt x="267107" y="225343"/>
                  </a:lnTo>
                  <a:lnTo>
                    <a:pt x="260441" y="225343"/>
                  </a:lnTo>
                  <a:lnTo>
                    <a:pt x="257108" y="218013"/>
                  </a:lnTo>
                  <a:lnTo>
                    <a:pt x="257108" y="214395"/>
                  </a:lnTo>
                  <a:lnTo>
                    <a:pt x="253775" y="207160"/>
                  </a:lnTo>
                  <a:lnTo>
                    <a:pt x="250442" y="203542"/>
                  </a:lnTo>
                  <a:lnTo>
                    <a:pt x="247014" y="203542"/>
                  </a:lnTo>
                  <a:lnTo>
                    <a:pt x="243777" y="207160"/>
                  </a:lnTo>
                  <a:lnTo>
                    <a:pt x="237015" y="207160"/>
                  </a:lnTo>
                  <a:lnTo>
                    <a:pt x="237015" y="199924"/>
                  </a:lnTo>
                  <a:lnTo>
                    <a:pt x="233683" y="196211"/>
                  </a:lnTo>
                  <a:lnTo>
                    <a:pt x="217018" y="196211"/>
                  </a:lnTo>
                  <a:lnTo>
                    <a:pt x="217018" y="188976"/>
                  </a:lnTo>
                  <a:lnTo>
                    <a:pt x="220351" y="188976"/>
                  </a:lnTo>
                  <a:lnTo>
                    <a:pt x="220351" y="181741"/>
                  </a:lnTo>
                  <a:lnTo>
                    <a:pt x="213685" y="181741"/>
                  </a:lnTo>
                  <a:lnTo>
                    <a:pt x="210353" y="178123"/>
                  </a:lnTo>
                  <a:lnTo>
                    <a:pt x="210353" y="170793"/>
                  </a:lnTo>
                  <a:lnTo>
                    <a:pt x="203687" y="163557"/>
                  </a:lnTo>
                  <a:lnTo>
                    <a:pt x="200354" y="163557"/>
                  </a:lnTo>
                  <a:lnTo>
                    <a:pt x="196926" y="167175"/>
                  </a:lnTo>
                  <a:lnTo>
                    <a:pt x="196926" y="178123"/>
                  </a:lnTo>
                  <a:lnTo>
                    <a:pt x="193593" y="181741"/>
                  </a:lnTo>
                  <a:lnTo>
                    <a:pt x="193593" y="185359"/>
                  </a:lnTo>
                  <a:lnTo>
                    <a:pt x="183594" y="185359"/>
                  </a:lnTo>
                  <a:lnTo>
                    <a:pt x="166930" y="181741"/>
                  </a:lnTo>
                  <a:lnTo>
                    <a:pt x="146838" y="178123"/>
                  </a:lnTo>
                  <a:lnTo>
                    <a:pt x="136838" y="170793"/>
                  </a:lnTo>
                  <a:lnTo>
                    <a:pt x="133506" y="167175"/>
                  </a:lnTo>
                  <a:lnTo>
                    <a:pt x="130173" y="159939"/>
                  </a:lnTo>
                  <a:lnTo>
                    <a:pt x="130173" y="148991"/>
                  </a:lnTo>
                  <a:lnTo>
                    <a:pt x="106843" y="152609"/>
                  </a:lnTo>
                  <a:lnTo>
                    <a:pt x="110176" y="156227"/>
                  </a:lnTo>
                  <a:lnTo>
                    <a:pt x="110176" y="159939"/>
                  </a:lnTo>
                  <a:lnTo>
                    <a:pt x="100177" y="159939"/>
                  </a:lnTo>
                  <a:lnTo>
                    <a:pt x="96749" y="156227"/>
                  </a:lnTo>
                  <a:lnTo>
                    <a:pt x="96749" y="138138"/>
                  </a:lnTo>
                  <a:lnTo>
                    <a:pt x="86751" y="138138"/>
                  </a:lnTo>
                  <a:lnTo>
                    <a:pt x="83417" y="130808"/>
                  </a:lnTo>
                  <a:lnTo>
                    <a:pt x="80085" y="141756"/>
                  </a:lnTo>
                  <a:lnTo>
                    <a:pt x="80085" y="145374"/>
                  </a:lnTo>
                  <a:lnTo>
                    <a:pt x="86751" y="152609"/>
                  </a:lnTo>
                  <a:lnTo>
                    <a:pt x="86751" y="163557"/>
                  </a:lnTo>
                  <a:lnTo>
                    <a:pt x="83417" y="167175"/>
                  </a:lnTo>
                  <a:lnTo>
                    <a:pt x="80085" y="167175"/>
                  </a:lnTo>
                  <a:lnTo>
                    <a:pt x="80085" y="199924"/>
                  </a:lnTo>
                  <a:lnTo>
                    <a:pt x="86751" y="207160"/>
                  </a:lnTo>
                  <a:lnTo>
                    <a:pt x="76751" y="210777"/>
                  </a:lnTo>
                  <a:lnTo>
                    <a:pt x="76751" y="214395"/>
                  </a:lnTo>
                  <a:lnTo>
                    <a:pt x="80085" y="218013"/>
                  </a:lnTo>
                  <a:lnTo>
                    <a:pt x="80085" y="232579"/>
                  </a:lnTo>
                  <a:lnTo>
                    <a:pt x="73419" y="239909"/>
                  </a:lnTo>
                  <a:lnTo>
                    <a:pt x="70086" y="239909"/>
                  </a:lnTo>
                  <a:lnTo>
                    <a:pt x="0" y="236196"/>
                  </a:lnTo>
                  <a:lnTo>
                    <a:pt x="0" y="388901"/>
                  </a:lnTo>
                  <a:lnTo>
                    <a:pt x="3333" y="396136"/>
                  </a:lnTo>
                  <a:lnTo>
                    <a:pt x="3333" y="407084"/>
                  </a:lnTo>
                  <a:lnTo>
                    <a:pt x="53422" y="461540"/>
                  </a:lnTo>
                  <a:lnTo>
                    <a:pt x="63420" y="465253"/>
                  </a:lnTo>
                  <a:lnTo>
                    <a:pt x="76751" y="457922"/>
                  </a:lnTo>
                  <a:lnTo>
                    <a:pt x="80085" y="457922"/>
                  </a:lnTo>
                  <a:lnTo>
                    <a:pt x="83417" y="454305"/>
                  </a:lnTo>
                  <a:lnTo>
                    <a:pt x="93416" y="454305"/>
                  </a:lnTo>
                  <a:lnTo>
                    <a:pt x="96749" y="457922"/>
                  </a:lnTo>
                  <a:lnTo>
                    <a:pt x="96749" y="461540"/>
                  </a:lnTo>
                  <a:lnTo>
                    <a:pt x="113509" y="457922"/>
                  </a:lnTo>
                  <a:lnTo>
                    <a:pt x="123507" y="468870"/>
                  </a:lnTo>
                  <a:lnTo>
                    <a:pt x="146838" y="468870"/>
                  </a:lnTo>
                  <a:lnTo>
                    <a:pt x="146838" y="472488"/>
                  </a:lnTo>
                  <a:lnTo>
                    <a:pt x="153598" y="479723"/>
                  </a:lnTo>
                  <a:lnTo>
                    <a:pt x="160264" y="479723"/>
                  </a:lnTo>
                  <a:lnTo>
                    <a:pt x="160264" y="472488"/>
                  </a:lnTo>
                  <a:lnTo>
                    <a:pt x="166930" y="472488"/>
                  </a:lnTo>
                  <a:lnTo>
                    <a:pt x="173596" y="479723"/>
                  </a:lnTo>
                  <a:lnTo>
                    <a:pt x="173596" y="483341"/>
                  </a:lnTo>
                  <a:lnTo>
                    <a:pt x="183594" y="483341"/>
                  </a:lnTo>
                  <a:lnTo>
                    <a:pt x="196926" y="476106"/>
                  </a:lnTo>
                  <a:lnTo>
                    <a:pt x="213685" y="457922"/>
                  </a:lnTo>
                  <a:lnTo>
                    <a:pt x="217018" y="450687"/>
                  </a:lnTo>
                  <a:lnTo>
                    <a:pt x="220351" y="447069"/>
                  </a:lnTo>
                  <a:lnTo>
                    <a:pt x="220351" y="443451"/>
                  </a:lnTo>
                  <a:lnTo>
                    <a:pt x="223684" y="439739"/>
                  </a:lnTo>
                  <a:lnTo>
                    <a:pt x="230350" y="425268"/>
                  </a:lnTo>
                  <a:lnTo>
                    <a:pt x="233683" y="421555"/>
                  </a:lnTo>
                  <a:lnTo>
                    <a:pt x="240349" y="417937"/>
                  </a:lnTo>
                  <a:lnTo>
                    <a:pt x="250442" y="414320"/>
                  </a:lnTo>
                  <a:lnTo>
                    <a:pt x="257108" y="410702"/>
                  </a:lnTo>
                  <a:lnTo>
                    <a:pt x="263774" y="410702"/>
                  </a:lnTo>
                  <a:lnTo>
                    <a:pt x="267107" y="407084"/>
                  </a:lnTo>
                  <a:lnTo>
                    <a:pt x="267107" y="385283"/>
                  </a:lnTo>
                  <a:lnTo>
                    <a:pt x="280438" y="377952"/>
                  </a:lnTo>
                  <a:lnTo>
                    <a:pt x="287104" y="370717"/>
                  </a:lnTo>
                  <a:lnTo>
                    <a:pt x="307196" y="363482"/>
                  </a:lnTo>
                  <a:lnTo>
                    <a:pt x="327194" y="363482"/>
                  </a:lnTo>
                  <a:lnTo>
                    <a:pt x="327194" y="348916"/>
                  </a:lnTo>
                  <a:lnTo>
                    <a:pt x="317195" y="337968"/>
                  </a:lnTo>
                  <a:lnTo>
                    <a:pt x="323861" y="330732"/>
                  </a:lnTo>
                  <a:lnTo>
                    <a:pt x="340525" y="330732"/>
                  </a:lnTo>
                  <a:lnTo>
                    <a:pt x="350619" y="319784"/>
                  </a:lnTo>
                  <a:lnTo>
                    <a:pt x="357285" y="319784"/>
                  </a:lnTo>
                  <a:lnTo>
                    <a:pt x="363951" y="316166"/>
                  </a:lnTo>
                  <a:lnTo>
                    <a:pt x="373949" y="316166"/>
                  </a:lnTo>
                  <a:lnTo>
                    <a:pt x="383948" y="312548"/>
                  </a:lnTo>
                  <a:lnTo>
                    <a:pt x="390614" y="308931"/>
                  </a:lnTo>
                  <a:lnTo>
                    <a:pt x="394042" y="308931"/>
                  </a:lnTo>
                  <a:lnTo>
                    <a:pt x="407373" y="301696"/>
                  </a:lnTo>
                  <a:lnTo>
                    <a:pt x="417372" y="294365"/>
                  </a:lnTo>
                  <a:lnTo>
                    <a:pt x="424038" y="290747"/>
                  </a:lnTo>
                  <a:lnTo>
                    <a:pt x="434036" y="287130"/>
                  </a:lnTo>
                  <a:lnTo>
                    <a:pt x="437369" y="283512"/>
                  </a:lnTo>
                  <a:lnTo>
                    <a:pt x="440702" y="283512"/>
                  </a:lnTo>
                  <a:lnTo>
                    <a:pt x="434036" y="279894"/>
                  </a:lnTo>
                  <a:lnTo>
                    <a:pt x="427370" y="272564"/>
                  </a:lnTo>
                  <a:lnTo>
                    <a:pt x="420705" y="268946"/>
                  </a:lnTo>
                  <a:lnTo>
                    <a:pt x="420705" y="265328"/>
                  </a:lnTo>
                  <a:lnTo>
                    <a:pt x="424038" y="261711"/>
                  </a:lnTo>
                  <a:lnTo>
                    <a:pt x="427370" y="254380"/>
                  </a:lnTo>
                  <a:lnTo>
                    <a:pt x="430704" y="250762"/>
                  </a:lnTo>
                  <a:lnTo>
                    <a:pt x="434036" y="243527"/>
                  </a:lnTo>
                  <a:lnTo>
                    <a:pt x="430704" y="221726"/>
                  </a:lnTo>
                  <a:lnTo>
                    <a:pt x="434036" y="221726"/>
                  </a:lnTo>
                  <a:lnTo>
                    <a:pt x="437369" y="218013"/>
                  </a:lnTo>
                  <a:lnTo>
                    <a:pt x="444130" y="214395"/>
                  </a:lnTo>
                  <a:lnTo>
                    <a:pt x="454129" y="203542"/>
                  </a:lnTo>
                  <a:lnTo>
                    <a:pt x="454129" y="199924"/>
                  </a:lnTo>
                  <a:lnTo>
                    <a:pt x="447463" y="199924"/>
                  </a:lnTo>
                  <a:lnTo>
                    <a:pt x="447463" y="156227"/>
                  </a:lnTo>
                  <a:lnTo>
                    <a:pt x="450796" y="145374"/>
                  </a:lnTo>
                  <a:lnTo>
                    <a:pt x="444130" y="141756"/>
                  </a:lnTo>
                  <a:lnTo>
                    <a:pt x="444130" y="130808"/>
                  </a:lnTo>
                  <a:lnTo>
                    <a:pt x="447463" y="130808"/>
                  </a:lnTo>
                  <a:lnTo>
                    <a:pt x="450796" y="127190"/>
                  </a:lnTo>
                  <a:lnTo>
                    <a:pt x="464128" y="119955"/>
                  </a:lnTo>
                  <a:lnTo>
                    <a:pt x="464128" y="112624"/>
                  </a:lnTo>
                  <a:lnTo>
                    <a:pt x="457462" y="112624"/>
                  </a:lnTo>
                  <a:close/>
                </a:path>
              </a:pathLst>
            </a:custGeom>
            <a:noFill/>
            <a:ln w="2379" cap="flat">
              <a:solidFill>
                <a:srgbClr val="FFFFFF"/>
              </a:solidFill>
              <a:prstDash val="solid"/>
              <a:round/>
            </a:ln>
          </p:spPr>
          <p:txBody>
            <a:bodyPr rtlCol="0" anchor="ctr"/>
            <a:lstStyle/>
            <a:p>
              <a:endParaRPr lang="en-US" noProof="0" dirty="0"/>
            </a:p>
          </p:txBody>
        </p:sp>
        <p:sp>
          <p:nvSpPr>
            <p:cNvPr id="5304" name="Serbest Form 5303">
              <a:extLst>
                <a:ext uri="{FF2B5EF4-FFF2-40B4-BE49-F238E27FC236}">
                  <a16:creationId xmlns:a16="http://schemas.microsoft.com/office/drawing/2014/main" id="{4CE514FD-FF59-4E40-8CC9-05E621910EB4}"/>
                </a:ext>
              </a:extLst>
            </p:cNvPr>
            <p:cNvSpPr/>
            <p:nvPr/>
          </p:nvSpPr>
          <p:spPr>
            <a:xfrm>
              <a:off x="7256508" y="3076656"/>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solidFill>
              <a:srgbClr val="AFABAB"/>
            </a:solidFill>
            <a:ln w="9518" cap="flat">
              <a:noFill/>
              <a:prstDash val="solid"/>
              <a:miter/>
            </a:ln>
          </p:spPr>
          <p:txBody>
            <a:bodyPr rtlCol="0" anchor="ctr"/>
            <a:lstStyle/>
            <a:p>
              <a:endParaRPr lang="en-US" noProof="0" dirty="0"/>
            </a:p>
          </p:txBody>
        </p:sp>
        <p:sp>
          <p:nvSpPr>
            <p:cNvPr id="5305" name="Serbest Form 5304">
              <a:extLst>
                <a:ext uri="{FF2B5EF4-FFF2-40B4-BE49-F238E27FC236}">
                  <a16:creationId xmlns:a16="http://schemas.microsoft.com/office/drawing/2014/main" id="{A4D8C177-27CA-9646-84C5-90D9D766F547}"/>
                </a:ext>
              </a:extLst>
            </p:cNvPr>
            <p:cNvSpPr/>
            <p:nvPr/>
          </p:nvSpPr>
          <p:spPr>
            <a:xfrm>
              <a:off x="7256508" y="3076656"/>
              <a:ext cx="406135" cy="290080"/>
            </a:xfrm>
            <a:custGeom>
              <a:avLst/>
              <a:gdLst>
                <a:gd name="connsiteX0" fmla="*/ 259584 w 406135"/>
                <a:gd name="connsiteY0" fmla="*/ 13995 h 290080"/>
                <a:gd name="connsiteX1" fmla="*/ 249681 w 406135"/>
                <a:gd name="connsiteY1" fmla="*/ 17517 h 290080"/>
                <a:gd name="connsiteX2" fmla="*/ 233016 w 406135"/>
                <a:gd name="connsiteY2" fmla="*/ 21040 h 290080"/>
                <a:gd name="connsiteX3" fmla="*/ 216352 w 406135"/>
                <a:gd name="connsiteY3" fmla="*/ 31512 h 290080"/>
                <a:gd name="connsiteX4" fmla="*/ 206353 w 406135"/>
                <a:gd name="connsiteY4" fmla="*/ 41984 h 290080"/>
                <a:gd name="connsiteX5" fmla="*/ 203020 w 406135"/>
                <a:gd name="connsiteY5" fmla="*/ 48934 h 290080"/>
                <a:gd name="connsiteX6" fmla="*/ 196354 w 406135"/>
                <a:gd name="connsiteY6" fmla="*/ 55979 h 290080"/>
                <a:gd name="connsiteX7" fmla="*/ 193021 w 406135"/>
                <a:gd name="connsiteY7" fmla="*/ 62929 h 290080"/>
                <a:gd name="connsiteX8" fmla="*/ 189688 w 406135"/>
                <a:gd name="connsiteY8" fmla="*/ 66451 h 290080"/>
                <a:gd name="connsiteX9" fmla="*/ 186356 w 406135"/>
                <a:gd name="connsiteY9" fmla="*/ 73401 h 290080"/>
                <a:gd name="connsiteX10" fmla="*/ 186356 w 406135"/>
                <a:gd name="connsiteY10" fmla="*/ 83873 h 290080"/>
                <a:gd name="connsiteX11" fmla="*/ 183023 w 406135"/>
                <a:gd name="connsiteY11" fmla="*/ 87396 h 290080"/>
                <a:gd name="connsiteX12" fmla="*/ 179690 w 406135"/>
                <a:gd name="connsiteY12" fmla="*/ 94345 h 290080"/>
                <a:gd name="connsiteX13" fmla="*/ 173024 w 406135"/>
                <a:gd name="connsiteY13" fmla="*/ 94345 h 290080"/>
                <a:gd name="connsiteX14" fmla="*/ 166453 w 406135"/>
                <a:gd name="connsiteY14" fmla="*/ 90918 h 290080"/>
                <a:gd name="connsiteX15" fmla="*/ 163121 w 406135"/>
                <a:gd name="connsiteY15" fmla="*/ 83873 h 290080"/>
                <a:gd name="connsiteX16" fmla="*/ 159788 w 406135"/>
                <a:gd name="connsiteY16" fmla="*/ 80446 h 290080"/>
                <a:gd name="connsiteX17" fmla="*/ 116460 w 406135"/>
                <a:gd name="connsiteY17" fmla="*/ 80446 h 290080"/>
                <a:gd name="connsiteX18" fmla="*/ 113127 w 406135"/>
                <a:gd name="connsiteY18" fmla="*/ 76923 h 290080"/>
                <a:gd name="connsiteX19" fmla="*/ 106462 w 406135"/>
                <a:gd name="connsiteY19" fmla="*/ 73401 h 290080"/>
                <a:gd name="connsiteX20" fmla="*/ 56564 w 406135"/>
                <a:gd name="connsiteY20" fmla="*/ 73401 h 290080"/>
                <a:gd name="connsiteX21" fmla="*/ 53231 w 406135"/>
                <a:gd name="connsiteY21" fmla="*/ 76923 h 290080"/>
                <a:gd name="connsiteX22" fmla="*/ 39899 w 406135"/>
                <a:gd name="connsiteY22" fmla="*/ 80446 h 290080"/>
                <a:gd name="connsiteX23" fmla="*/ 29901 w 406135"/>
                <a:gd name="connsiteY23" fmla="*/ 69878 h 290080"/>
                <a:gd name="connsiteX24" fmla="*/ 26568 w 406135"/>
                <a:gd name="connsiteY24" fmla="*/ 69878 h 290080"/>
                <a:gd name="connsiteX25" fmla="*/ 23235 w 406135"/>
                <a:gd name="connsiteY25" fmla="*/ 73401 h 290080"/>
                <a:gd name="connsiteX26" fmla="*/ 19902 w 406135"/>
                <a:gd name="connsiteY26" fmla="*/ 80446 h 290080"/>
                <a:gd name="connsiteX27" fmla="*/ 19902 w 406135"/>
                <a:gd name="connsiteY27" fmla="*/ 108340 h 290080"/>
                <a:gd name="connsiteX28" fmla="*/ 16569 w 406135"/>
                <a:gd name="connsiteY28" fmla="*/ 111862 h 290080"/>
                <a:gd name="connsiteX29" fmla="*/ 13236 w 406135"/>
                <a:gd name="connsiteY29" fmla="*/ 118812 h 290080"/>
                <a:gd name="connsiteX30" fmla="*/ 6666 w 406135"/>
                <a:gd name="connsiteY30" fmla="*/ 125857 h 290080"/>
                <a:gd name="connsiteX31" fmla="*/ 0 w 406135"/>
                <a:gd name="connsiteY31" fmla="*/ 146802 h 290080"/>
                <a:gd name="connsiteX32" fmla="*/ 0 w 406135"/>
                <a:gd name="connsiteY32" fmla="*/ 150324 h 290080"/>
                <a:gd name="connsiteX33" fmla="*/ 9903 w 406135"/>
                <a:gd name="connsiteY33" fmla="*/ 160797 h 290080"/>
                <a:gd name="connsiteX34" fmla="*/ 13236 w 406135"/>
                <a:gd name="connsiteY34" fmla="*/ 167746 h 290080"/>
                <a:gd name="connsiteX35" fmla="*/ 19902 w 406135"/>
                <a:gd name="connsiteY35" fmla="*/ 171269 h 290080"/>
                <a:gd name="connsiteX36" fmla="*/ 13236 w 406135"/>
                <a:gd name="connsiteY36" fmla="*/ 237625 h 290080"/>
                <a:gd name="connsiteX37" fmla="*/ 29901 w 406135"/>
                <a:gd name="connsiteY37" fmla="*/ 258664 h 290080"/>
                <a:gd name="connsiteX38" fmla="*/ 29901 w 406135"/>
                <a:gd name="connsiteY38" fmla="*/ 265614 h 290080"/>
                <a:gd name="connsiteX39" fmla="*/ 33233 w 406135"/>
                <a:gd name="connsiteY39" fmla="*/ 272564 h 290080"/>
                <a:gd name="connsiteX40" fmla="*/ 43232 w 406135"/>
                <a:gd name="connsiteY40" fmla="*/ 283131 h 290080"/>
                <a:gd name="connsiteX41" fmla="*/ 49898 w 406135"/>
                <a:gd name="connsiteY41" fmla="*/ 286558 h 290080"/>
                <a:gd name="connsiteX42" fmla="*/ 63230 w 406135"/>
                <a:gd name="connsiteY42" fmla="*/ 290081 h 290080"/>
                <a:gd name="connsiteX43" fmla="*/ 73228 w 406135"/>
                <a:gd name="connsiteY43" fmla="*/ 290081 h 290080"/>
                <a:gd name="connsiteX44" fmla="*/ 83227 w 406135"/>
                <a:gd name="connsiteY44" fmla="*/ 286558 h 290080"/>
                <a:gd name="connsiteX45" fmla="*/ 89797 w 406135"/>
                <a:gd name="connsiteY45" fmla="*/ 283131 h 290080"/>
                <a:gd name="connsiteX46" fmla="*/ 93130 w 406135"/>
                <a:gd name="connsiteY46" fmla="*/ 279609 h 290080"/>
                <a:gd name="connsiteX47" fmla="*/ 103129 w 406135"/>
                <a:gd name="connsiteY47" fmla="*/ 258664 h 290080"/>
                <a:gd name="connsiteX48" fmla="*/ 109795 w 406135"/>
                <a:gd name="connsiteY48" fmla="*/ 251619 h 290080"/>
                <a:gd name="connsiteX49" fmla="*/ 116460 w 406135"/>
                <a:gd name="connsiteY49" fmla="*/ 251619 h 290080"/>
                <a:gd name="connsiteX50" fmla="*/ 126459 w 406135"/>
                <a:gd name="connsiteY50" fmla="*/ 255142 h 290080"/>
                <a:gd name="connsiteX51" fmla="*/ 149789 w 406135"/>
                <a:gd name="connsiteY51" fmla="*/ 255142 h 290080"/>
                <a:gd name="connsiteX52" fmla="*/ 179690 w 406135"/>
                <a:gd name="connsiteY52" fmla="*/ 251619 h 290080"/>
                <a:gd name="connsiteX53" fmla="*/ 203020 w 406135"/>
                <a:gd name="connsiteY53" fmla="*/ 248097 h 290080"/>
                <a:gd name="connsiteX54" fmla="*/ 216352 w 406135"/>
                <a:gd name="connsiteY54" fmla="*/ 241147 h 290080"/>
                <a:gd name="connsiteX55" fmla="*/ 223017 w 406135"/>
                <a:gd name="connsiteY55" fmla="*/ 234197 h 290080"/>
                <a:gd name="connsiteX56" fmla="*/ 229683 w 406135"/>
                <a:gd name="connsiteY56" fmla="*/ 223725 h 290080"/>
                <a:gd name="connsiteX57" fmla="*/ 236349 w 406135"/>
                <a:gd name="connsiteY57" fmla="*/ 216680 h 290080"/>
                <a:gd name="connsiteX58" fmla="*/ 249681 w 406135"/>
                <a:gd name="connsiteY58" fmla="*/ 209730 h 290080"/>
                <a:gd name="connsiteX59" fmla="*/ 256251 w 406135"/>
                <a:gd name="connsiteY59" fmla="*/ 202685 h 290080"/>
                <a:gd name="connsiteX60" fmla="*/ 262916 w 406135"/>
                <a:gd name="connsiteY60" fmla="*/ 199258 h 290080"/>
                <a:gd name="connsiteX61" fmla="*/ 269582 w 406135"/>
                <a:gd name="connsiteY61" fmla="*/ 192213 h 290080"/>
                <a:gd name="connsiteX62" fmla="*/ 279581 w 406135"/>
                <a:gd name="connsiteY62" fmla="*/ 188691 h 290080"/>
                <a:gd name="connsiteX63" fmla="*/ 292913 w 406135"/>
                <a:gd name="connsiteY63" fmla="*/ 181741 h 290080"/>
                <a:gd name="connsiteX64" fmla="*/ 302911 w 406135"/>
                <a:gd name="connsiteY64" fmla="*/ 178218 h 290080"/>
                <a:gd name="connsiteX65" fmla="*/ 309577 w 406135"/>
                <a:gd name="connsiteY65" fmla="*/ 171269 h 290080"/>
                <a:gd name="connsiteX66" fmla="*/ 329574 w 406135"/>
                <a:gd name="connsiteY66" fmla="*/ 160797 h 290080"/>
                <a:gd name="connsiteX67" fmla="*/ 369473 w 406135"/>
                <a:gd name="connsiteY67" fmla="*/ 160797 h 290080"/>
                <a:gd name="connsiteX68" fmla="*/ 369473 w 406135"/>
                <a:gd name="connsiteY68" fmla="*/ 157274 h 290080"/>
                <a:gd name="connsiteX69" fmla="*/ 372807 w 406135"/>
                <a:gd name="connsiteY69" fmla="*/ 153752 h 290080"/>
                <a:gd name="connsiteX70" fmla="*/ 379472 w 406135"/>
                <a:gd name="connsiteY70" fmla="*/ 139852 h 290080"/>
                <a:gd name="connsiteX71" fmla="*/ 382805 w 406135"/>
                <a:gd name="connsiteY71" fmla="*/ 129285 h 290080"/>
                <a:gd name="connsiteX72" fmla="*/ 389471 w 406135"/>
                <a:gd name="connsiteY72" fmla="*/ 122335 h 290080"/>
                <a:gd name="connsiteX73" fmla="*/ 392804 w 406135"/>
                <a:gd name="connsiteY73" fmla="*/ 115385 h 290080"/>
                <a:gd name="connsiteX74" fmla="*/ 399469 w 406135"/>
                <a:gd name="connsiteY74" fmla="*/ 111862 h 290080"/>
                <a:gd name="connsiteX75" fmla="*/ 399469 w 406135"/>
                <a:gd name="connsiteY75" fmla="*/ 108340 h 290080"/>
                <a:gd name="connsiteX76" fmla="*/ 406135 w 406135"/>
                <a:gd name="connsiteY76" fmla="*/ 108340 h 290080"/>
                <a:gd name="connsiteX77" fmla="*/ 359475 w 406135"/>
                <a:gd name="connsiteY77" fmla="*/ 0 h 290080"/>
                <a:gd name="connsiteX78" fmla="*/ 349476 w 406135"/>
                <a:gd name="connsiteY78" fmla="*/ 0 h 290080"/>
                <a:gd name="connsiteX79" fmla="*/ 326241 w 406135"/>
                <a:gd name="connsiteY79" fmla="*/ 3522 h 290080"/>
                <a:gd name="connsiteX80" fmla="*/ 299578 w 406135"/>
                <a:gd name="connsiteY80" fmla="*/ 10568 h 290080"/>
                <a:gd name="connsiteX81" fmla="*/ 272915 w 406135"/>
                <a:gd name="connsiteY81" fmla="*/ 13995 h 290080"/>
                <a:gd name="connsiteX82" fmla="*/ 259584 w 406135"/>
                <a:gd name="connsiteY82" fmla="*/ 13995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06135" h="290080">
                  <a:moveTo>
                    <a:pt x="259584" y="13995"/>
                  </a:moveTo>
                  <a:lnTo>
                    <a:pt x="249681" y="17517"/>
                  </a:lnTo>
                  <a:lnTo>
                    <a:pt x="233016" y="21040"/>
                  </a:lnTo>
                  <a:lnTo>
                    <a:pt x="216352" y="31512"/>
                  </a:lnTo>
                  <a:lnTo>
                    <a:pt x="206353" y="41984"/>
                  </a:lnTo>
                  <a:lnTo>
                    <a:pt x="203020" y="48934"/>
                  </a:lnTo>
                  <a:lnTo>
                    <a:pt x="196354" y="55979"/>
                  </a:lnTo>
                  <a:lnTo>
                    <a:pt x="193021" y="62929"/>
                  </a:lnTo>
                  <a:lnTo>
                    <a:pt x="189688" y="66451"/>
                  </a:lnTo>
                  <a:lnTo>
                    <a:pt x="186356" y="73401"/>
                  </a:lnTo>
                  <a:lnTo>
                    <a:pt x="186356" y="83873"/>
                  </a:lnTo>
                  <a:lnTo>
                    <a:pt x="183023" y="87396"/>
                  </a:lnTo>
                  <a:lnTo>
                    <a:pt x="179690" y="94345"/>
                  </a:lnTo>
                  <a:lnTo>
                    <a:pt x="173024" y="94345"/>
                  </a:lnTo>
                  <a:lnTo>
                    <a:pt x="166453" y="90918"/>
                  </a:lnTo>
                  <a:lnTo>
                    <a:pt x="163121" y="83873"/>
                  </a:lnTo>
                  <a:lnTo>
                    <a:pt x="159788" y="80446"/>
                  </a:lnTo>
                  <a:lnTo>
                    <a:pt x="116460" y="80446"/>
                  </a:lnTo>
                  <a:lnTo>
                    <a:pt x="113127" y="76923"/>
                  </a:lnTo>
                  <a:lnTo>
                    <a:pt x="106462" y="73401"/>
                  </a:lnTo>
                  <a:lnTo>
                    <a:pt x="56564" y="73401"/>
                  </a:lnTo>
                  <a:lnTo>
                    <a:pt x="53231" y="76923"/>
                  </a:lnTo>
                  <a:lnTo>
                    <a:pt x="39899" y="80446"/>
                  </a:lnTo>
                  <a:lnTo>
                    <a:pt x="29901" y="69878"/>
                  </a:lnTo>
                  <a:lnTo>
                    <a:pt x="26568" y="69878"/>
                  </a:lnTo>
                  <a:lnTo>
                    <a:pt x="23235" y="73401"/>
                  </a:lnTo>
                  <a:lnTo>
                    <a:pt x="19902" y="80446"/>
                  </a:lnTo>
                  <a:lnTo>
                    <a:pt x="19902" y="108340"/>
                  </a:lnTo>
                  <a:lnTo>
                    <a:pt x="16569" y="111862"/>
                  </a:lnTo>
                  <a:lnTo>
                    <a:pt x="13236" y="118812"/>
                  </a:lnTo>
                  <a:lnTo>
                    <a:pt x="6666" y="125857"/>
                  </a:lnTo>
                  <a:lnTo>
                    <a:pt x="0" y="146802"/>
                  </a:lnTo>
                  <a:lnTo>
                    <a:pt x="0" y="150324"/>
                  </a:lnTo>
                  <a:lnTo>
                    <a:pt x="9903" y="160797"/>
                  </a:lnTo>
                  <a:lnTo>
                    <a:pt x="13236" y="167746"/>
                  </a:lnTo>
                  <a:lnTo>
                    <a:pt x="19902" y="171269"/>
                  </a:lnTo>
                  <a:lnTo>
                    <a:pt x="13236" y="237625"/>
                  </a:lnTo>
                  <a:lnTo>
                    <a:pt x="29901" y="258664"/>
                  </a:lnTo>
                  <a:lnTo>
                    <a:pt x="29901" y="265614"/>
                  </a:lnTo>
                  <a:lnTo>
                    <a:pt x="33233" y="272564"/>
                  </a:lnTo>
                  <a:lnTo>
                    <a:pt x="43232" y="283131"/>
                  </a:lnTo>
                  <a:lnTo>
                    <a:pt x="49898" y="286558"/>
                  </a:lnTo>
                  <a:lnTo>
                    <a:pt x="63230" y="290081"/>
                  </a:lnTo>
                  <a:lnTo>
                    <a:pt x="73228" y="290081"/>
                  </a:lnTo>
                  <a:lnTo>
                    <a:pt x="83227" y="286558"/>
                  </a:lnTo>
                  <a:lnTo>
                    <a:pt x="89797" y="283131"/>
                  </a:lnTo>
                  <a:lnTo>
                    <a:pt x="93130" y="279609"/>
                  </a:lnTo>
                  <a:lnTo>
                    <a:pt x="103129" y="258664"/>
                  </a:lnTo>
                  <a:lnTo>
                    <a:pt x="109795" y="251619"/>
                  </a:lnTo>
                  <a:lnTo>
                    <a:pt x="116460" y="251619"/>
                  </a:lnTo>
                  <a:lnTo>
                    <a:pt x="126459" y="255142"/>
                  </a:lnTo>
                  <a:lnTo>
                    <a:pt x="149789" y="255142"/>
                  </a:lnTo>
                  <a:lnTo>
                    <a:pt x="179690" y="251619"/>
                  </a:lnTo>
                  <a:lnTo>
                    <a:pt x="203020" y="248097"/>
                  </a:lnTo>
                  <a:lnTo>
                    <a:pt x="216352" y="241147"/>
                  </a:lnTo>
                  <a:lnTo>
                    <a:pt x="223017" y="234197"/>
                  </a:lnTo>
                  <a:lnTo>
                    <a:pt x="229683" y="223725"/>
                  </a:lnTo>
                  <a:lnTo>
                    <a:pt x="236349" y="216680"/>
                  </a:lnTo>
                  <a:lnTo>
                    <a:pt x="249681" y="209730"/>
                  </a:lnTo>
                  <a:lnTo>
                    <a:pt x="256251" y="202685"/>
                  </a:lnTo>
                  <a:lnTo>
                    <a:pt x="262916" y="199258"/>
                  </a:lnTo>
                  <a:lnTo>
                    <a:pt x="269582" y="192213"/>
                  </a:lnTo>
                  <a:lnTo>
                    <a:pt x="279581" y="188691"/>
                  </a:lnTo>
                  <a:lnTo>
                    <a:pt x="292913" y="181741"/>
                  </a:lnTo>
                  <a:lnTo>
                    <a:pt x="302911" y="178218"/>
                  </a:lnTo>
                  <a:lnTo>
                    <a:pt x="309577" y="171269"/>
                  </a:lnTo>
                  <a:lnTo>
                    <a:pt x="329574" y="160797"/>
                  </a:lnTo>
                  <a:lnTo>
                    <a:pt x="369473" y="160797"/>
                  </a:lnTo>
                  <a:lnTo>
                    <a:pt x="369473" y="157274"/>
                  </a:lnTo>
                  <a:lnTo>
                    <a:pt x="372807" y="153752"/>
                  </a:lnTo>
                  <a:lnTo>
                    <a:pt x="379472" y="139852"/>
                  </a:lnTo>
                  <a:lnTo>
                    <a:pt x="382805" y="129285"/>
                  </a:lnTo>
                  <a:lnTo>
                    <a:pt x="389471" y="122335"/>
                  </a:lnTo>
                  <a:lnTo>
                    <a:pt x="392804" y="115385"/>
                  </a:lnTo>
                  <a:lnTo>
                    <a:pt x="399469" y="111862"/>
                  </a:lnTo>
                  <a:lnTo>
                    <a:pt x="399469" y="108340"/>
                  </a:lnTo>
                  <a:lnTo>
                    <a:pt x="406135" y="108340"/>
                  </a:lnTo>
                  <a:lnTo>
                    <a:pt x="359475" y="0"/>
                  </a:lnTo>
                  <a:lnTo>
                    <a:pt x="349476" y="0"/>
                  </a:lnTo>
                  <a:lnTo>
                    <a:pt x="326241" y="3522"/>
                  </a:lnTo>
                  <a:lnTo>
                    <a:pt x="299578" y="10568"/>
                  </a:lnTo>
                  <a:lnTo>
                    <a:pt x="272915" y="13995"/>
                  </a:lnTo>
                  <a:lnTo>
                    <a:pt x="259584" y="13995"/>
                  </a:lnTo>
                  <a:close/>
                </a:path>
              </a:pathLst>
            </a:custGeom>
            <a:noFill/>
            <a:ln w="2379" cap="flat">
              <a:solidFill>
                <a:srgbClr val="FFFFFF"/>
              </a:solidFill>
              <a:prstDash val="solid"/>
              <a:round/>
            </a:ln>
          </p:spPr>
          <p:txBody>
            <a:bodyPr rtlCol="0" anchor="ctr"/>
            <a:lstStyle/>
            <a:p>
              <a:endParaRPr lang="en-US" noProof="0" dirty="0"/>
            </a:p>
          </p:txBody>
        </p:sp>
        <p:sp>
          <p:nvSpPr>
            <p:cNvPr id="5306" name="Serbest Form 5305">
              <a:extLst>
                <a:ext uri="{FF2B5EF4-FFF2-40B4-BE49-F238E27FC236}">
                  <a16:creationId xmlns:a16="http://schemas.microsoft.com/office/drawing/2014/main" id="{C9071902-272C-8040-A62D-1A537FF2C418}"/>
                </a:ext>
              </a:extLst>
            </p:cNvPr>
            <p:cNvSpPr/>
            <p:nvPr/>
          </p:nvSpPr>
          <p:spPr>
            <a:xfrm>
              <a:off x="4974343" y="2670619"/>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solidFill>
              <a:srgbClr val="AFABAB"/>
            </a:solidFill>
            <a:ln w="9518" cap="flat">
              <a:noFill/>
              <a:prstDash val="solid"/>
              <a:miter/>
            </a:ln>
          </p:spPr>
          <p:txBody>
            <a:bodyPr rtlCol="0" anchor="ctr"/>
            <a:lstStyle/>
            <a:p>
              <a:endParaRPr lang="en-US" noProof="0" dirty="0"/>
            </a:p>
          </p:txBody>
        </p:sp>
        <p:sp>
          <p:nvSpPr>
            <p:cNvPr id="5307" name="Serbest Form 5306">
              <a:extLst>
                <a:ext uri="{FF2B5EF4-FFF2-40B4-BE49-F238E27FC236}">
                  <a16:creationId xmlns:a16="http://schemas.microsoft.com/office/drawing/2014/main" id="{0B7B1287-3E52-AF48-8199-2E8A48116787}"/>
                </a:ext>
              </a:extLst>
            </p:cNvPr>
            <p:cNvSpPr/>
            <p:nvPr/>
          </p:nvSpPr>
          <p:spPr>
            <a:xfrm>
              <a:off x="4974343" y="2670619"/>
              <a:ext cx="328811" cy="290080"/>
            </a:xfrm>
            <a:custGeom>
              <a:avLst/>
              <a:gdLst>
                <a:gd name="connsiteX0" fmla="*/ 299197 w 328811"/>
                <a:gd name="connsiteY0" fmla="*/ 0 h 290080"/>
                <a:gd name="connsiteX1" fmla="*/ 157788 w 328811"/>
                <a:gd name="connsiteY1" fmla="*/ 0 h 290080"/>
                <a:gd name="connsiteX2" fmla="*/ 154550 w 328811"/>
                <a:gd name="connsiteY2" fmla="*/ 3427 h 290080"/>
                <a:gd name="connsiteX3" fmla="*/ 147980 w 328811"/>
                <a:gd name="connsiteY3" fmla="*/ 17041 h 290080"/>
                <a:gd name="connsiteX4" fmla="*/ 147980 w 328811"/>
                <a:gd name="connsiteY4" fmla="*/ 23896 h 290080"/>
                <a:gd name="connsiteX5" fmla="*/ 144647 w 328811"/>
                <a:gd name="connsiteY5" fmla="*/ 30750 h 290080"/>
                <a:gd name="connsiteX6" fmla="*/ 144647 w 328811"/>
                <a:gd name="connsiteY6" fmla="*/ 37605 h 290080"/>
                <a:gd name="connsiteX7" fmla="*/ 128173 w 328811"/>
                <a:gd name="connsiteY7" fmla="*/ 54646 h 290080"/>
                <a:gd name="connsiteX8" fmla="*/ 108461 w 328811"/>
                <a:gd name="connsiteY8" fmla="*/ 54646 h 290080"/>
                <a:gd name="connsiteX9" fmla="*/ 101890 w 328811"/>
                <a:gd name="connsiteY9" fmla="*/ 61500 h 290080"/>
                <a:gd name="connsiteX10" fmla="*/ 101890 w 328811"/>
                <a:gd name="connsiteY10" fmla="*/ 81874 h 290080"/>
                <a:gd name="connsiteX11" fmla="*/ 85512 w 328811"/>
                <a:gd name="connsiteY11" fmla="*/ 99010 h 290080"/>
                <a:gd name="connsiteX12" fmla="*/ 85512 w 328811"/>
                <a:gd name="connsiteY12" fmla="*/ 105770 h 290080"/>
                <a:gd name="connsiteX13" fmla="*/ 92083 w 328811"/>
                <a:gd name="connsiteY13" fmla="*/ 119479 h 290080"/>
                <a:gd name="connsiteX14" fmla="*/ 92083 w 328811"/>
                <a:gd name="connsiteY14" fmla="*/ 126238 h 290080"/>
                <a:gd name="connsiteX15" fmla="*/ 85512 w 328811"/>
                <a:gd name="connsiteY15" fmla="*/ 139947 h 290080"/>
                <a:gd name="connsiteX16" fmla="*/ 78941 w 328811"/>
                <a:gd name="connsiteY16" fmla="*/ 143374 h 290080"/>
                <a:gd name="connsiteX17" fmla="*/ 75609 w 328811"/>
                <a:gd name="connsiteY17" fmla="*/ 143374 h 290080"/>
                <a:gd name="connsiteX18" fmla="*/ 72276 w 328811"/>
                <a:gd name="connsiteY18" fmla="*/ 146706 h 290080"/>
                <a:gd name="connsiteX19" fmla="*/ 69038 w 328811"/>
                <a:gd name="connsiteY19" fmla="*/ 153561 h 290080"/>
                <a:gd name="connsiteX20" fmla="*/ 62468 w 328811"/>
                <a:gd name="connsiteY20" fmla="*/ 160416 h 290080"/>
                <a:gd name="connsiteX21" fmla="*/ 55897 w 328811"/>
                <a:gd name="connsiteY21" fmla="*/ 163843 h 290080"/>
                <a:gd name="connsiteX22" fmla="*/ 52564 w 328811"/>
                <a:gd name="connsiteY22" fmla="*/ 167175 h 290080"/>
                <a:gd name="connsiteX23" fmla="*/ 45993 w 328811"/>
                <a:gd name="connsiteY23" fmla="*/ 170602 h 290080"/>
                <a:gd name="connsiteX24" fmla="*/ 42756 w 328811"/>
                <a:gd name="connsiteY24" fmla="*/ 174029 h 290080"/>
                <a:gd name="connsiteX25" fmla="*/ 42756 w 328811"/>
                <a:gd name="connsiteY25" fmla="*/ 180884 h 290080"/>
                <a:gd name="connsiteX26" fmla="*/ 49327 w 328811"/>
                <a:gd name="connsiteY26" fmla="*/ 184311 h 290080"/>
                <a:gd name="connsiteX27" fmla="*/ 42756 w 328811"/>
                <a:gd name="connsiteY27" fmla="*/ 187739 h 290080"/>
                <a:gd name="connsiteX28" fmla="*/ 32852 w 328811"/>
                <a:gd name="connsiteY28" fmla="*/ 208207 h 290080"/>
                <a:gd name="connsiteX29" fmla="*/ 32852 w 328811"/>
                <a:gd name="connsiteY29" fmla="*/ 218394 h 290080"/>
                <a:gd name="connsiteX30" fmla="*/ 26282 w 328811"/>
                <a:gd name="connsiteY30" fmla="*/ 218394 h 290080"/>
                <a:gd name="connsiteX31" fmla="*/ 26282 w 328811"/>
                <a:gd name="connsiteY31" fmla="*/ 221821 h 290080"/>
                <a:gd name="connsiteX32" fmla="*/ 29615 w 328811"/>
                <a:gd name="connsiteY32" fmla="*/ 225248 h 290080"/>
                <a:gd name="connsiteX33" fmla="*/ 29615 w 328811"/>
                <a:gd name="connsiteY33" fmla="*/ 232008 h 290080"/>
                <a:gd name="connsiteX34" fmla="*/ 26282 w 328811"/>
                <a:gd name="connsiteY34" fmla="*/ 238862 h 290080"/>
                <a:gd name="connsiteX35" fmla="*/ 19712 w 328811"/>
                <a:gd name="connsiteY35" fmla="*/ 242289 h 290080"/>
                <a:gd name="connsiteX36" fmla="*/ 13141 w 328811"/>
                <a:gd name="connsiteY36" fmla="*/ 242289 h 290080"/>
                <a:gd name="connsiteX37" fmla="*/ 9903 w 328811"/>
                <a:gd name="connsiteY37" fmla="*/ 245717 h 290080"/>
                <a:gd name="connsiteX38" fmla="*/ 3237 w 328811"/>
                <a:gd name="connsiteY38" fmla="*/ 259330 h 290080"/>
                <a:gd name="connsiteX39" fmla="*/ 0 w 328811"/>
                <a:gd name="connsiteY39" fmla="*/ 262758 h 290080"/>
                <a:gd name="connsiteX40" fmla="*/ 0 w 328811"/>
                <a:gd name="connsiteY40" fmla="*/ 290081 h 290080"/>
                <a:gd name="connsiteX41" fmla="*/ 151218 w 328811"/>
                <a:gd name="connsiteY41" fmla="*/ 290081 h 290080"/>
                <a:gd name="connsiteX42" fmla="*/ 154550 w 328811"/>
                <a:gd name="connsiteY42" fmla="*/ 232008 h 290080"/>
                <a:gd name="connsiteX43" fmla="*/ 151218 w 328811"/>
                <a:gd name="connsiteY43" fmla="*/ 225248 h 290080"/>
                <a:gd name="connsiteX44" fmla="*/ 151218 w 328811"/>
                <a:gd name="connsiteY44" fmla="*/ 214967 h 290080"/>
                <a:gd name="connsiteX45" fmla="*/ 154550 w 328811"/>
                <a:gd name="connsiteY45" fmla="*/ 208207 h 290080"/>
                <a:gd name="connsiteX46" fmla="*/ 167691 w 328811"/>
                <a:gd name="connsiteY46" fmla="*/ 201352 h 290080"/>
                <a:gd name="connsiteX47" fmla="*/ 184070 w 328811"/>
                <a:gd name="connsiteY47" fmla="*/ 201352 h 290080"/>
                <a:gd name="connsiteX48" fmla="*/ 190736 w 328811"/>
                <a:gd name="connsiteY48" fmla="*/ 197925 h 290080"/>
                <a:gd name="connsiteX49" fmla="*/ 193973 w 328811"/>
                <a:gd name="connsiteY49" fmla="*/ 194498 h 290080"/>
                <a:gd name="connsiteX50" fmla="*/ 193973 w 328811"/>
                <a:gd name="connsiteY50" fmla="*/ 85301 h 290080"/>
                <a:gd name="connsiteX51" fmla="*/ 200544 w 328811"/>
                <a:gd name="connsiteY51" fmla="*/ 81874 h 290080"/>
                <a:gd name="connsiteX52" fmla="*/ 200544 w 328811"/>
                <a:gd name="connsiteY52" fmla="*/ 75115 h 290080"/>
                <a:gd name="connsiteX53" fmla="*/ 322146 w 328811"/>
                <a:gd name="connsiteY53" fmla="*/ 71687 h 290080"/>
                <a:gd name="connsiteX54" fmla="*/ 322146 w 328811"/>
                <a:gd name="connsiteY54" fmla="*/ 51219 h 290080"/>
                <a:gd name="connsiteX55" fmla="*/ 325479 w 328811"/>
                <a:gd name="connsiteY55" fmla="*/ 47791 h 290080"/>
                <a:gd name="connsiteX56" fmla="*/ 328812 w 328811"/>
                <a:gd name="connsiteY56" fmla="*/ 0 h 290080"/>
                <a:gd name="connsiteX57" fmla="*/ 299197 w 328811"/>
                <a:gd name="connsiteY57" fmla="*/ 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8811" h="290080">
                  <a:moveTo>
                    <a:pt x="299197" y="0"/>
                  </a:moveTo>
                  <a:lnTo>
                    <a:pt x="157788" y="0"/>
                  </a:lnTo>
                  <a:lnTo>
                    <a:pt x="154550" y="3427"/>
                  </a:lnTo>
                  <a:lnTo>
                    <a:pt x="147980" y="17041"/>
                  </a:lnTo>
                  <a:lnTo>
                    <a:pt x="147980" y="23896"/>
                  </a:lnTo>
                  <a:lnTo>
                    <a:pt x="144647" y="30750"/>
                  </a:lnTo>
                  <a:lnTo>
                    <a:pt x="144647" y="37605"/>
                  </a:lnTo>
                  <a:lnTo>
                    <a:pt x="128173" y="54646"/>
                  </a:lnTo>
                  <a:lnTo>
                    <a:pt x="108461" y="54646"/>
                  </a:lnTo>
                  <a:lnTo>
                    <a:pt x="101890" y="61500"/>
                  </a:lnTo>
                  <a:lnTo>
                    <a:pt x="101890" y="81874"/>
                  </a:lnTo>
                  <a:lnTo>
                    <a:pt x="85512" y="99010"/>
                  </a:lnTo>
                  <a:lnTo>
                    <a:pt x="85512" y="105770"/>
                  </a:lnTo>
                  <a:lnTo>
                    <a:pt x="92083" y="119479"/>
                  </a:lnTo>
                  <a:lnTo>
                    <a:pt x="92083" y="126238"/>
                  </a:lnTo>
                  <a:lnTo>
                    <a:pt x="85512" y="139947"/>
                  </a:lnTo>
                  <a:lnTo>
                    <a:pt x="78941" y="143374"/>
                  </a:lnTo>
                  <a:lnTo>
                    <a:pt x="75609" y="143374"/>
                  </a:lnTo>
                  <a:lnTo>
                    <a:pt x="72276" y="146706"/>
                  </a:lnTo>
                  <a:lnTo>
                    <a:pt x="69038" y="153561"/>
                  </a:lnTo>
                  <a:lnTo>
                    <a:pt x="62468" y="160416"/>
                  </a:lnTo>
                  <a:lnTo>
                    <a:pt x="55897" y="163843"/>
                  </a:lnTo>
                  <a:lnTo>
                    <a:pt x="52564" y="167175"/>
                  </a:lnTo>
                  <a:lnTo>
                    <a:pt x="45993" y="170602"/>
                  </a:lnTo>
                  <a:lnTo>
                    <a:pt x="42756" y="174029"/>
                  </a:lnTo>
                  <a:lnTo>
                    <a:pt x="42756" y="180884"/>
                  </a:lnTo>
                  <a:lnTo>
                    <a:pt x="49327" y="184311"/>
                  </a:lnTo>
                  <a:lnTo>
                    <a:pt x="42756" y="187739"/>
                  </a:lnTo>
                  <a:lnTo>
                    <a:pt x="32852" y="208207"/>
                  </a:lnTo>
                  <a:lnTo>
                    <a:pt x="32852" y="218394"/>
                  </a:lnTo>
                  <a:lnTo>
                    <a:pt x="26282" y="218394"/>
                  </a:lnTo>
                  <a:lnTo>
                    <a:pt x="26282" y="221821"/>
                  </a:lnTo>
                  <a:lnTo>
                    <a:pt x="29615" y="225248"/>
                  </a:lnTo>
                  <a:lnTo>
                    <a:pt x="29615" y="232008"/>
                  </a:lnTo>
                  <a:lnTo>
                    <a:pt x="26282" y="238862"/>
                  </a:lnTo>
                  <a:lnTo>
                    <a:pt x="19712" y="242289"/>
                  </a:lnTo>
                  <a:lnTo>
                    <a:pt x="13141" y="242289"/>
                  </a:lnTo>
                  <a:lnTo>
                    <a:pt x="9903" y="245717"/>
                  </a:lnTo>
                  <a:lnTo>
                    <a:pt x="3237" y="259330"/>
                  </a:lnTo>
                  <a:lnTo>
                    <a:pt x="0" y="262758"/>
                  </a:lnTo>
                  <a:lnTo>
                    <a:pt x="0" y="290081"/>
                  </a:lnTo>
                  <a:lnTo>
                    <a:pt x="151218" y="290081"/>
                  </a:lnTo>
                  <a:lnTo>
                    <a:pt x="154550" y="232008"/>
                  </a:lnTo>
                  <a:lnTo>
                    <a:pt x="151218" y="225248"/>
                  </a:lnTo>
                  <a:lnTo>
                    <a:pt x="151218" y="214967"/>
                  </a:lnTo>
                  <a:lnTo>
                    <a:pt x="154550" y="208207"/>
                  </a:lnTo>
                  <a:lnTo>
                    <a:pt x="167691" y="201352"/>
                  </a:lnTo>
                  <a:lnTo>
                    <a:pt x="184070" y="201352"/>
                  </a:lnTo>
                  <a:lnTo>
                    <a:pt x="190736" y="197925"/>
                  </a:lnTo>
                  <a:lnTo>
                    <a:pt x="193973" y="194498"/>
                  </a:lnTo>
                  <a:lnTo>
                    <a:pt x="193973" y="85301"/>
                  </a:lnTo>
                  <a:lnTo>
                    <a:pt x="200544" y="81874"/>
                  </a:lnTo>
                  <a:lnTo>
                    <a:pt x="200544" y="75115"/>
                  </a:lnTo>
                  <a:lnTo>
                    <a:pt x="322146" y="71687"/>
                  </a:lnTo>
                  <a:lnTo>
                    <a:pt x="322146" y="51219"/>
                  </a:lnTo>
                  <a:lnTo>
                    <a:pt x="325479" y="47791"/>
                  </a:lnTo>
                  <a:lnTo>
                    <a:pt x="328812" y="0"/>
                  </a:lnTo>
                  <a:lnTo>
                    <a:pt x="299197" y="0"/>
                  </a:lnTo>
                  <a:close/>
                </a:path>
              </a:pathLst>
            </a:custGeom>
            <a:noFill/>
            <a:ln w="2379" cap="flat">
              <a:solidFill>
                <a:srgbClr val="FFFFFF"/>
              </a:solidFill>
              <a:prstDash val="solid"/>
              <a:round/>
            </a:ln>
          </p:spPr>
          <p:txBody>
            <a:bodyPr rtlCol="0" anchor="ctr"/>
            <a:lstStyle/>
            <a:p>
              <a:endParaRPr lang="en-US" noProof="0" dirty="0"/>
            </a:p>
          </p:txBody>
        </p:sp>
        <p:sp>
          <p:nvSpPr>
            <p:cNvPr id="5308" name="Serbest Form 5307">
              <a:extLst>
                <a:ext uri="{FF2B5EF4-FFF2-40B4-BE49-F238E27FC236}">
                  <a16:creationId xmlns:a16="http://schemas.microsoft.com/office/drawing/2014/main" id="{83FCC453-D5AB-814A-8718-EE501D335748}"/>
                </a:ext>
              </a:extLst>
            </p:cNvPr>
            <p:cNvSpPr/>
            <p:nvPr/>
          </p:nvSpPr>
          <p:spPr>
            <a:xfrm>
              <a:off x="6927696" y="2438612"/>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solidFill>
              <a:srgbClr val="AFABAB"/>
            </a:solidFill>
            <a:ln w="9518" cap="flat">
              <a:noFill/>
              <a:prstDash val="solid"/>
              <a:miter/>
            </a:ln>
          </p:spPr>
          <p:txBody>
            <a:bodyPr rtlCol="0" anchor="ctr"/>
            <a:lstStyle/>
            <a:p>
              <a:endParaRPr lang="en-US" noProof="0" dirty="0"/>
            </a:p>
          </p:txBody>
        </p:sp>
        <p:sp>
          <p:nvSpPr>
            <p:cNvPr id="5309" name="Serbest Form 5308">
              <a:extLst>
                <a:ext uri="{FF2B5EF4-FFF2-40B4-BE49-F238E27FC236}">
                  <a16:creationId xmlns:a16="http://schemas.microsoft.com/office/drawing/2014/main" id="{2A9E09F2-B71E-B24F-B1FD-CFF57B72B13C}"/>
                </a:ext>
              </a:extLst>
            </p:cNvPr>
            <p:cNvSpPr/>
            <p:nvPr/>
          </p:nvSpPr>
          <p:spPr>
            <a:xfrm>
              <a:off x="6927696" y="2438612"/>
              <a:ext cx="38661" cy="57978"/>
            </a:xfrm>
            <a:custGeom>
              <a:avLst/>
              <a:gdLst>
                <a:gd name="connsiteX0" fmla="*/ 22092 w 38661"/>
                <a:gd name="connsiteY0" fmla="*/ 47125 h 57978"/>
                <a:gd name="connsiteX1" fmla="*/ 27615 w 38661"/>
                <a:gd name="connsiteY1" fmla="*/ 50743 h 57978"/>
                <a:gd name="connsiteX2" fmla="*/ 38661 w 38661"/>
                <a:gd name="connsiteY2" fmla="*/ 43507 h 57978"/>
                <a:gd name="connsiteX3" fmla="*/ 33138 w 38661"/>
                <a:gd name="connsiteY3" fmla="*/ 0 h 57978"/>
                <a:gd name="connsiteX4" fmla="*/ 16569 w 38661"/>
                <a:gd name="connsiteY4" fmla="*/ 0 h 57978"/>
                <a:gd name="connsiteX5" fmla="*/ 0 w 38661"/>
                <a:gd name="connsiteY5" fmla="*/ 10853 h 57978"/>
                <a:gd name="connsiteX6" fmla="*/ 0 w 38661"/>
                <a:gd name="connsiteY6" fmla="*/ 54360 h 57978"/>
                <a:gd name="connsiteX7" fmla="*/ 5523 w 38661"/>
                <a:gd name="connsiteY7" fmla="*/ 57978 h 57978"/>
                <a:gd name="connsiteX8" fmla="*/ 11046 w 38661"/>
                <a:gd name="connsiteY8" fmla="*/ 54360 h 57978"/>
                <a:gd name="connsiteX9" fmla="*/ 16569 w 38661"/>
                <a:gd name="connsiteY9" fmla="*/ 54360 h 57978"/>
                <a:gd name="connsiteX10" fmla="*/ 16569 w 38661"/>
                <a:gd name="connsiteY10" fmla="*/ 50743 h 57978"/>
                <a:gd name="connsiteX11" fmla="*/ 22092 w 38661"/>
                <a:gd name="connsiteY11" fmla="*/ 47125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61" h="57978">
                  <a:moveTo>
                    <a:pt x="22092" y="47125"/>
                  </a:moveTo>
                  <a:lnTo>
                    <a:pt x="27615" y="50743"/>
                  </a:lnTo>
                  <a:lnTo>
                    <a:pt x="38661" y="43507"/>
                  </a:lnTo>
                  <a:lnTo>
                    <a:pt x="33138" y="0"/>
                  </a:lnTo>
                  <a:lnTo>
                    <a:pt x="16569" y="0"/>
                  </a:lnTo>
                  <a:lnTo>
                    <a:pt x="0" y="10853"/>
                  </a:lnTo>
                  <a:lnTo>
                    <a:pt x="0" y="54360"/>
                  </a:lnTo>
                  <a:lnTo>
                    <a:pt x="5523" y="57978"/>
                  </a:lnTo>
                  <a:lnTo>
                    <a:pt x="11046" y="54360"/>
                  </a:lnTo>
                  <a:lnTo>
                    <a:pt x="16569" y="54360"/>
                  </a:lnTo>
                  <a:lnTo>
                    <a:pt x="16569" y="50743"/>
                  </a:lnTo>
                  <a:lnTo>
                    <a:pt x="22092" y="47125"/>
                  </a:lnTo>
                  <a:close/>
                </a:path>
              </a:pathLst>
            </a:custGeom>
            <a:noFill/>
            <a:ln w="2379" cap="flat">
              <a:solidFill>
                <a:srgbClr val="FFFFFF"/>
              </a:solidFill>
              <a:prstDash val="solid"/>
              <a:round/>
            </a:ln>
          </p:spPr>
          <p:txBody>
            <a:bodyPr rtlCol="0" anchor="ctr"/>
            <a:lstStyle/>
            <a:p>
              <a:endParaRPr lang="en-US" noProof="0" dirty="0"/>
            </a:p>
          </p:txBody>
        </p:sp>
        <p:sp>
          <p:nvSpPr>
            <p:cNvPr id="5310" name="Serbest Form 5309">
              <a:extLst>
                <a:ext uri="{FF2B5EF4-FFF2-40B4-BE49-F238E27FC236}">
                  <a16:creationId xmlns:a16="http://schemas.microsoft.com/office/drawing/2014/main" id="{7625402A-B528-7146-9809-734E4B00611C}"/>
                </a:ext>
              </a:extLst>
            </p:cNvPr>
            <p:cNvSpPr/>
            <p:nvPr/>
          </p:nvSpPr>
          <p:spPr>
            <a:xfrm>
              <a:off x="7604555" y="1819893"/>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597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597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597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597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597"/>
                  </a:lnTo>
                  <a:lnTo>
                    <a:pt x="600871" y="191642"/>
                  </a:lnTo>
                  <a:lnTo>
                    <a:pt x="594205" y="191642"/>
                  </a:lnTo>
                  <a:lnTo>
                    <a:pt x="594205" y="198592"/>
                  </a:lnTo>
                  <a:lnTo>
                    <a:pt x="574207" y="198592"/>
                  </a:lnTo>
                  <a:lnTo>
                    <a:pt x="567447" y="191642"/>
                  </a:lnTo>
                  <a:lnTo>
                    <a:pt x="550782" y="184597"/>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597"/>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597"/>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solidFill>
              <a:srgbClr val="FF0000"/>
            </a:solidFill>
            <a:ln w="9518" cap="flat">
              <a:noFill/>
              <a:prstDash val="solid"/>
              <a:miter/>
            </a:ln>
          </p:spPr>
          <p:txBody>
            <a:bodyPr rtlCol="0" anchor="ctr"/>
            <a:lstStyle/>
            <a:p>
              <a:endParaRPr lang="en-US" noProof="0" dirty="0"/>
            </a:p>
          </p:txBody>
        </p:sp>
        <p:sp>
          <p:nvSpPr>
            <p:cNvPr id="5311" name="Serbest Form 5310">
              <a:extLst>
                <a:ext uri="{FF2B5EF4-FFF2-40B4-BE49-F238E27FC236}">
                  <a16:creationId xmlns:a16="http://schemas.microsoft.com/office/drawing/2014/main" id="{BA42E5BA-9D1E-6647-97F6-B114332C09D0}"/>
                </a:ext>
              </a:extLst>
            </p:cNvPr>
            <p:cNvSpPr/>
            <p:nvPr/>
          </p:nvSpPr>
          <p:spPr>
            <a:xfrm>
              <a:off x="7604555" y="1819893"/>
              <a:ext cx="657624" cy="386711"/>
            </a:xfrm>
            <a:custGeom>
              <a:avLst/>
              <a:gdLst>
                <a:gd name="connsiteX0" fmla="*/ 640960 w 657624"/>
                <a:gd name="connsiteY0" fmla="*/ 216014 h 386711"/>
                <a:gd name="connsiteX1" fmla="*/ 637627 w 657624"/>
                <a:gd name="connsiteY1" fmla="*/ 209064 h 386711"/>
                <a:gd name="connsiteX2" fmla="*/ 624200 w 657624"/>
                <a:gd name="connsiteY2" fmla="*/ 209064 h 386711"/>
                <a:gd name="connsiteX3" fmla="*/ 620868 w 657624"/>
                <a:gd name="connsiteY3" fmla="*/ 198592 h 386711"/>
                <a:gd name="connsiteX4" fmla="*/ 610869 w 657624"/>
                <a:gd name="connsiteY4" fmla="*/ 198592 h 386711"/>
                <a:gd name="connsiteX5" fmla="*/ 600871 w 657624"/>
                <a:gd name="connsiteY5" fmla="*/ 184692 h 386711"/>
                <a:gd name="connsiteX6" fmla="*/ 600871 w 657624"/>
                <a:gd name="connsiteY6" fmla="*/ 191642 h 386711"/>
                <a:gd name="connsiteX7" fmla="*/ 594205 w 657624"/>
                <a:gd name="connsiteY7" fmla="*/ 191642 h 386711"/>
                <a:gd name="connsiteX8" fmla="*/ 594205 w 657624"/>
                <a:gd name="connsiteY8" fmla="*/ 198592 h 386711"/>
                <a:gd name="connsiteX9" fmla="*/ 574207 w 657624"/>
                <a:gd name="connsiteY9" fmla="*/ 198592 h 386711"/>
                <a:gd name="connsiteX10" fmla="*/ 567447 w 657624"/>
                <a:gd name="connsiteY10" fmla="*/ 191642 h 386711"/>
                <a:gd name="connsiteX11" fmla="*/ 550782 w 657624"/>
                <a:gd name="connsiteY11" fmla="*/ 184692 h 386711"/>
                <a:gd name="connsiteX12" fmla="*/ 577540 w 657624"/>
                <a:gd name="connsiteY12" fmla="*/ 156798 h 386711"/>
                <a:gd name="connsiteX13" fmla="*/ 577540 w 657624"/>
                <a:gd name="connsiteY13" fmla="*/ 153275 h 386711"/>
                <a:gd name="connsiteX14" fmla="*/ 574207 w 657624"/>
                <a:gd name="connsiteY14" fmla="*/ 153275 h 386711"/>
                <a:gd name="connsiteX15" fmla="*/ 574207 w 657624"/>
                <a:gd name="connsiteY15" fmla="*/ 149848 h 386711"/>
                <a:gd name="connsiteX16" fmla="*/ 557448 w 657624"/>
                <a:gd name="connsiteY16" fmla="*/ 160225 h 386711"/>
                <a:gd name="connsiteX17" fmla="*/ 544116 w 657624"/>
                <a:gd name="connsiteY17" fmla="*/ 160225 h 386711"/>
                <a:gd name="connsiteX18" fmla="*/ 537451 w 657624"/>
                <a:gd name="connsiteY18" fmla="*/ 174220 h 386711"/>
                <a:gd name="connsiteX19" fmla="*/ 534118 w 657624"/>
                <a:gd name="connsiteY19" fmla="*/ 174220 h 386711"/>
                <a:gd name="connsiteX20" fmla="*/ 530785 w 657624"/>
                <a:gd name="connsiteY20" fmla="*/ 177647 h 386711"/>
                <a:gd name="connsiteX21" fmla="*/ 524119 w 657624"/>
                <a:gd name="connsiteY21" fmla="*/ 177647 h 386711"/>
                <a:gd name="connsiteX22" fmla="*/ 517453 w 657624"/>
                <a:gd name="connsiteY22" fmla="*/ 181170 h 386711"/>
                <a:gd name="connsiteX23" fmla="*/ 510692 w 657624"/>
                <a:gd name="connsiteY23" fmla="*/ 188119 h 386711"/>
                <a:gd name="connsiteX24" fmla="*/ 510692 w 657624"/>
                <a:gd name="connsiteY24" fmla="*/ 198592 h 386711"/>
                <a:gd name="connsiteX25" fmla="*/ 507360 w 657624"/>
                <a:gd name="connsiteY25" fmla="*/ 198592 h 386711"/>
                <a:gd name="connsiteX26" fmla="*/ 504026 w 657624"/>
                <a:gd name="connsiteY26" fmla="*/ 202019 h 386711"/>
                <a:gd name="connsiteX27" fmla="*/ 497361 w 657624"/>
                <a:gd name="connsiteY27" fmla="*/ 205541 h 386711"/>
                <a:gd name="connsiteX28" fmla="*/ 490695 w 657624"/>
                <a:gd name="connsiteY28" fmla="*/ 212491 h 386711"/>
                <a:gd name="connsiteX29" fmla="*/ 490695 w 657624"/>
                <a:gd name="connsiteY29" fmla="*/ 219441 h 386711"/>
                <a:gd name="connsiteX30" fmla="*/ 494028 w 657624"/>
                <a:gd name="connsiteY30" fmla="*/ 222963 h 386711"/>
                <a:gd name="connsiteX31" fmla="*/ 494028 w 657624"/>
                <a:gd name="connsiteY31" fmla="*/ 229913 h 386711"/>
                <a:gd name="connsiteX32" fmla="*/ 490695 w 657624"/>
                <a:gd name="connsiteY32" fmla="*/ 226486 h 386711"/>
                <a:gd name="connsiteX33" fmla="*/ 484029 w 657624"/>
                <a:gd name="connsiteY33" fmla="*/ 226486 h 386711"/>
                <a:gd name="connsiteX34" fmla="*/ 477363 w 657624"/>
                <a:gd name="connsiteY34" fmla="*/ 222963 h 386711"/>
                <a:gd name="connsiteX35" fmla="*/ 474031 w 657624"/>
                <a:gd name="connsiteY35" fmla="*/ 222963 h 386711"/>
                <a:gd name="connsiteX36" fmla="*/ 474031 w 657624"/>
                <a:gd name="connsiteY36" fmla="*/ 216014 h 386711"/>
                <a:gd name="connsiteX37" fmla="*/ 477363 w 657624"/>
                <a:gd name="connsiteY37" fmla="*/ 212491 h 386711"/>
                <a:gd name="connsiteX38" fmla="*/ 477363 w 657624"/>
                <a:gd name="connsiteY38" fmla="*/ 202019 h 386711"/>
                <a:gd name="connsiteX39" fmla="*/ 467365 w 657624"/>
                <a:gd name="connsiteY39" fmla="*/ 198592 h 386711"/>
                <a:gd name="connsiteX40" fmla="*/ 423942 w 657624"/>
                <a:gd name="connsiteY40" fmla="*/ 198592 h 386711"/>
                <a:gd name="connsiteX41" fmla="*/ 407278 w 657624"/>
                <a:gd name="connsiteY41" fmla="*/ 163748 h 386711"/>
                <a:gd name="connsiteX42" fmla="*/ 403945 w 657624"/>
                <a:gd name="connsiteY42" fmla="*/ 160225 h 386711"/>
                <a:gd name="connsiteX43" fmla="*/ 397279 w 657624"/>
                <a:gd name="connsiteY43" fmla="*/ 160225 h 386711"/>
                <a:gd name="connsiteX44" fmla="*/ 393946 w 657624"/>
                <a:gd name="connsiteY44" fmla="*/ 163748 h 386711"/>
                <a:gd name="connsiteX45" fmla="*/ 390614 w 657624"/>
                <a:gd name="connsiteY45" fmla="*/ 163748 h 386711"/>
                <a:gd name="connsiteX46" fmla="*/ 387281 w 657624"/>
                <a:gd name="connsiteY46" fmla="*/ 160225 h 386711"/>
                <a:gd name="connsiteX47" fmla="*/ 387281 w 657624"/>
                <a:gd name="connsiteY47" fmla="*/ 135853 h 386711"/>
                <a:gd name="connsiteX48" fmla="*/ 383948 w 657624"/>
                <a:gd name="connsiteY48" fmla="*/ 125381 h 386711"/>
                <a:gd name="connsiteX49" fmla="*/ 383948 w 657624"/>
                <a:gd name="connsiteY49" fmla="*/ 118431 h 386711"/>
                <a:gd name="connsiteX50" fmla="*/ 367188 w 657624"/>
                <a:gd name="connsiteY50" fmla="*/ 118431 h 386711"/>
                <a:gd name="connsiteX51" fmla="*/ 363855 w 657624"/>
                <a:gd name="connsiteY51" fmla="*/ 111482 h 386711"/>
                <a:gd name="connsiteX52" fmla="*/ 357189 w 657624"/>
                <a:gd name="connsiteY52" fmla="*/ 107959 h 386711"/>
                <a:gd name="connsiteX53" fmla="*/ 353857 w 657624"/>
                <a:gd name="connsiteY53" fmla="*/ 97582 h 386711"/>
                <a:gd name="connsiteX54" fmla="*/ 343858 w 657624"/>
                <a:gd name="connsiteY54" fmla="*/ 87110 h 386711"/>
                <a:gd name="connsiteX55" fmla="*/ 340525 w 657624"/>
                <a:gd name="connsiteY55" fmla="*/ 80160 h 386711"/>
                <a:gd name="connsiteX56" fmla="*/ 333859 w 657624"/>
                <a:gd name="connsiteY56" fmla="*/ 80160 h 386711"/>
                <a:gd name="connsiteX57" fmla="*/ 320528 w 657624"/>
                <a:gd name="connsiteY57" fmla="*/ 87110 h 386711"/>
                <a:gd name="connsiteX58" fmla="*/ 317099 w 657624"/>
                <a:gd name="connsiteY58" fmla="*/ 90537 h 386711"/>
                <a:gd name="connsiteX59" fmla="*/ 307101 w 657624"/>
                <a:gd name="connsiteY59" fmla="*/ 90537 h 386711"/>
                <a:gd name="connsiteX60" fmla="*/ 297102 w 657624"/>
                <a:gd name="connsiteY60" fmla="*/ 87110 h 386711"/>
                <a:gd name="connsiteX61" fmla="*/ 263774 w 657624"/>
                <a:gd name="connsiteY61" fmla="*/ 87110 h 386711"/>
                <a:gd name="connsiteX62" fmla="*/ 253680 w 657624"/>
                <a:gd name="connsiteY62" fmla="*/ 90537 h 386711"/>
                <a:gd name="connsiteX63" fmla="*/ 233683 w 657624"/>
                <a:gd name="connsiteY63" fmla="*/ 90537 h 386711"/>
                <a:gd name="connsiteX64" fmla="*/ 230350 w 657624"/>
                <a:gd name="connsiteY64" fmla="*/ 94060 h 386711"/>
                <a:gd name="connsiteX65" fmla="*/ 227017 w 657624"/>
                <a:gd name="connsiteY65" fmla="*/ 94060 h 386711"/>
                <a:gd name="connsiteX66" fmla="*/ 183594 w 657624"/>
                <a:gd name="connsiteY66" fmla="*/ 52266 h 386711"/>
                <a:gd name="connsiteX67" fmla="*/ 146932 w 657624"/>
                <a:gd name="connsiteY67" fmla="*/ 31322 h 386711"/>
                <a:gd name="connsiteX68" fmla="*/ 150265 w 657624"/>
                <a:gd name="connsiteY68" fmla="*/ 38271 h 386711"/>
                <a:gd name="connsiteX69" fmla="*/ 150265 w 657624"/>
                <a:gd name="connsiteY69" fmla="*/ 52266 h 386711"/>
                <a:gd name="connsiteX70" fmla="*/ 146932 w 657624"/>
                <a:gd name="connsiteY70" fmla="*/ 59216 h 386711"/>
                <a:gd name="connsiteX71" fmla="*/ 143600 w 657624"/>
                <a:gd name="connsiteY71" fmla="*/ 62738 h 386711"/>
                <a:gd name="connsiteX72" fmla="*/ 133601 w 657624"/>
                <a:gd name="connsiteY72" fmla="*/ 62738 h 386711"/>
                <a:gd name="connsiteX73" fmla="*/ 126840 w 657624"/>
                <a:gd name="connsiteY73" fmla="*/ 59216 h 386711"/>
                <a:gd name="connsiteX74" fmla="*/ 123507 w 657624"/>
                <a:gd name="connsiteY74" fmla="*/ 55788 h 386711"/>
                <a:gd name="connsiteX75" fmla="*/ 123507 w 657624"/>
                <a:gd name="connsiteY75" fmla="*/ 45316 h 386711"/>
                <a:gd name="connsiteX76" fmla="*/ 116841 w 657624"/>
                <a:gd name="connsiteY76" fmla="*/ 31322 h 386711"/>
                <a:gd name="connsiteX77" fmla="*/ 120174 w 657624"/>
                <a:gd name="connsiteY77" fmla="*/ 20944 h 386711"/>
                <a:gd name="connsiteX78" fmla="*/ 90178 w 657624"/>
                <a:gd name="connsiteY78" fmla="*/ 6950 h 386711"/>
                <a:gd name="connsiteX79" fmla="*/ 86845 w 657624"/>
                <a:gd name="connsiteY79" fmla="*/ 17422 h 386711"/>
                <a:gd name="connsiteX80" fmla="*/ 93511 w 657624"/>
                <a:gd name="connsiteY80" fmla="*/ 20944 h 386711"/>
                <a:gd name="connsiteX81" fmla="*/ 96844 w 657624"/>
                <a:gd name="connsiteY81" fmla="*/ 27894 h 386711"/>
                <a:gd name="connsiteX82" fmla="*/ 96844 w 657624"/>
                <a:gd name="connsiteY82" fmla="*/ 41794 h 386711"/>
                <a:gd name="connsiteX83" fmla="*/ 93511 w 657624"/>
                <a:gd name="connsiteY83" fmla="*/ 45316 h 386711"/>
                <a:gd name="connsiteX84" fmla="*/ 86845 w 657624"/>
                <a:gd name="connsiteY84" fmla="*/ 48744 h 386711"/>
                <a:gd name="connsiteX85" fmla="*/ 83513 w 657624"/>
                <a:gd name="connsiteY85" fmla="*/ 48744 h 386711"/>
                <a:gd name="connsiteX86" fmla="*/ 80180 w 657624"/>
                <a:gd name="connsiteY86" fmla="*/ 45316 h 386711"/>
                <a:gd name="connsiteX87" fmla="*/ 80180 w 657624"/>
                <a:gd name="connsiteY87" fmla="*/ 34844 h 386711"/>
                <a:gd name="connsiteX88" fmla="*/ 73514 w 657624"/>
                <a:gd name="connsiteY88" fmla="*/ 27894 h 386711"/>
                <a:gd name="connsiteX89" fmla="*/ 73514 w 657624"/>
                <a:gd name="connsiteY89" fmla="*/ 24372 h 386711"/>
                <a:gd name="connsiteX90" fmla="*/ 80180 w 657624"/>
                <a:gd name="connsiteY90" fmla="*/ 17422 h 386711"/>
                <a:gd name="connsiteX91" fmla="*/ 83513 w 657624"/>
                <a:gd name="connsiteY91" fmla="*/ 3427 h 386711"/>
                <a:gd name="connsiteX92" fmla="*/ 80180 w 657624"/>
                <a:gd name="connsiteY92" fmla="*/ 0 h 386711"/>
                <a:gd name="connsiteX93" fmla="*/ 0 w 657624"/>
                <a:gd name="connsiteY93" fmla="*/ 24372 h 386711"/>
                <a:gd name="connsiteX94" fmla="*/ 26758 w 657624"/>
                <a:gd name="connsiteY94" fmla="*/ 188119 h 386711"/>
                <a:gd name="connsiteX95" fmla="*/ 33424 w 657624"/>
                <a:gd name="connsiteY95" fmla="*/ 188119 h 386711"/>
                <a:gd name="connsiteX96" fmla="*/ 40090 w 657624"/>
                <a:gd name="connsiteY96" fmla="*/ 195069 h 386711"/>
                <a:gd name="connsiteX97" fmla="*/ 76847 w 657624"/>
                <a:gd name="connsiteY97" fmla="*/ 195069 h 386711"/>
                <a:gd name="connsiteX98" fmla="*/ 73514 w 657624"/>
                <a:gd name="connsiteY98" fmla="*/ 188119 h 386711"/>
                <a:gd name="connsiteX99" fmla="*/ 66753 w 657624"/>
                <a:gd name="connsiteY99" fmla="*/ 184692 h 386711"/>
                <a:gd name="connsiteX100" fmla="*/ 63420 w 657624"/>
                <a:gd name="connsiteY100" fmla="*/ 174220 h 386711"/>
                <a:gd name="connsiteX101" fmla="*/ 63420 w 657624"/>
                <a:gd name="connsiteY101" fmla="*/ 167175 h 386711"/>
                <a:gd name="connsiteX102" fmla="*/ 73514 w 657624"/>
                <a:gd name="connsiteY102" fmla="*/ 156798 h 386711"/>
                <a:gd name="connsiteX103" fmla="*/ 80180 w 657624"/>
                <a:gd name="connsiteY103" fmla="*/ 153275 h 386711"/>
                <a:gd name="connsiteX104" fmla="*/ 86845 w 657624"/>
                <a:gd name="connsiteY104" fmla="*/ 153275 h 386711"/>
                <a:gd name="connsiteX105" fmla="*/ 90178 w 657624"/>
                <a:gd name="connsiteY105" fmla="*/ 149848 h 386711"/>
                <a:gd name="connsiteX106" fmla="*/ 93511 w 657624"/>
                <a:gd name="connsiteY106" fmla="*/ 149848 h 386711"/>
                <a:gd name="connsiteX107" fmla="*/ 93511 w 657624"/>
                <a:gd name="connsiteY107" fmla="*/ 142803 h 386711"/>
                <a:gd name="connsiteX108" fmla="*/ 96844 w 657624"/>
                <a:gd name="connsiteY108" fmla="*/ 139376 h 386711"/>
                <a:gd name="connsiteX109" fmla="*/ 100177 w 657624"/>
                <a:gd name="connsiteY109" fmla="*/ 139376 h 386711"/>
                <a:gd name="connsiteX110" fmla="*/ 103510 w 657624"/>
                <a:gd name="connsiteY110" fmla="*/ 142803 h 386711"/>
                <a:gd name="connsiteX111" fmla="*/ 110176 w 657624"/>
                <a:gd name="connsiteY111" fmla="*/ 142803 h 386711"/>
                <a:gd name="connsiteX112" fmla="*/ 113509 w 657624"/>
                <a:gd name="connsiteY112" fmla="*/ 146326 h 386711"/>
                <a:gd name="connsiteX113" fmla="*/ 96844 w 657624"/>
                <a:gd name="connsiteY113" fmla="*/ 128904 h 386711"/>
                <a:gd name="connsiteX114" fmla="*/ 113509 w 657624"/>
                <a:gd name="connsiteY114" fmla="*/ 132331 h 386711"/>
                <a:gd name="connsiteX115" fmla="*/ 116841 w 657624"/>
                <a:gd name="connsiteY115" fmla="*/ 125381 h 386711"/>
                <a:gd name="connsiteX116" fmla="*/ 126840 w 657624"/>
                <a:gd name="connsiteY116" fmla="*/ 139376 h 386711"/>
                <a:gd name="connsiteX117" fmla="*/ 140267 w 657624"/>
                <a:gd name="connsiteY117" fmla="*/ 139376 h 386711"/>
                <a:gd name="connsiteX118" fmla="*/ 140267 w 657624"/>
                <a:gd name="connsiteY118" fmla="*/ 146326 h 386711"/>
                <a:gd name="connsiteX119" fmla="*/ 146932 w 657624"/>
                <a:gd name="connsiteY119" fmla="*/ 149848 h 386711"/>
                <a:gd name="connsiteX120" fmla="*/ 166930 w 657624"/>
                <a:gd name="connsiteY120" fmla="*/ 149848 h 386711"/>
                <a:gd name="connsiteX121" fmla="*/ 170263 w 657624"/>
                <a:gd name="connsiteY121" fmla="*/ 153275 h 386711"/>
                <a:gd name="connsiteX122" fmla="*/ 173596 w 657624"/>
                <a:gd name="connsiteY122" fmla="*/ 160225 h 386711"/>
                <a:gd name="connsiteX123" fmla="*/ 173596 w 657624"/>
                <a:gd name="connsiteY123" fmla="*/ 167175 h 386711"/>
                <a:gd name="connsiteX124" fmla="*/ 180261 w 657624"/>
                <a:gd name="connsiteY124" fmla="*/ 170697 h 386711"/>
                <a:gd name="connsiteX125" fmla="*/ 173596 w 657624"/>
                <a:gd name="connsiteY125" fmla="*/ 177647 h 386711"/>
                <a:gd name="connsiteX126" fmla="*/ 173596 w 657624"/>
                <a:gd name="connsiteY126" fmla="*/ 184692 h 386711"/>
                <a:gd name="connsiteX127" fmla="*/ 183594 w 657624"/>
                <a:gd name="connsiteY127" fmla="*/ 195069 h 386711"/>
                <a:gd name="connsiteX128" fmla="*/ 200354 w 657624"/>
                <a:gd name="connsiteY128" fmla="*/ 195069 h 386711"/>
                <a:gd name="connsiteX129" fmla="*/ 230350 w 657624"/>
                <a:gd name="connsiteY129" fmla="*/ 198592 h 386711"/>
                <a:gd name="connsiteX130" fmla="*/ 230350 w 657624"/>
                <a:gd name="connsiteY130" fmla="*/ 195069 h 386711"/>
                <a:gd name="connsiteX131" fmla="*/ 250347 w 657624"/>
                <a:gd name="connsiteY131" fmla="*/ 205541 h 386711"/>
                <a:gd name="connsiteX132" fmla="*/ 260346 w 657624"/>
                <a:gd name="connsiteY132" fmla="*/ 222963 h 386711"/>
                <a:gd name="connsiteX133" fmla="*/ 270440 w 657624"/>
                <a:gd name="connsiteY133" fmla="*/ 233436 h 386711"/>
                <a:gd name="connsiteX134" fmla="*/ 270440 w 657624"/>
                <a:gd name="connsiteY134" fmla="*/ 236863 h 386711"/>
                <a:gd name="connsiteX135" fmla="*/ 273772 w 657624"/>
                <a:gd name="connsiteY135" fmla="*/ 240385 h 386711"/>
                <a:gd name="connsiteX136" fmla="*/ 283771 w 657624"/>
                <a:gd name="connsiteY136" fmla="*/ 261330 h 386711"/>
                <a:gd name="connsiteX137" fmla="*/ 290437 w 657624"/>
                <a:gd name="connsiteY137" fmla="*/ 268280 h 386711"/>
                <a:gd name="connsiteX138" fmla="*/ 297102 w 657624"/>
                <a:gd name="connsiteY138" fmla="*/ 271707 h 386711"/>
                <a:gd name="connsiteX139" fmla="*/ 307101 w 657624"/>
                <a:gd name="connsiteY139" fmla="*/ 271707 h 386711"/>
                <a:gd name="connsiteX140" fmla="*/ 313767 w 657624"/>
                <a:gd name="connsiteY140" fmla="*/ 275229 h 386711"/>
                <a:gd name="connsiteX141" fmla="*/ 317099 w 657624"/>
                <a:gd name="connsiteY141" fmla="*/ 275229 h 386711"/>
                <a:gd name="connsiteX142" fmla="*/ 323765 w 657624"/>
                <a:gd name="connsiteY142" fmla="*/ 282179 h 386711"/>
                <a:gd name="connsiteX143" fmla="*/ 327194 w 657624"/>
                <a:gd name="connsiteY143" fmla="*/ 289129 h 386711"/>
                <a:gd name="connsiteX144" fmla="*/ 330527 w 657624"/>
                <a:gd name="connsiteY144" fmla="*/ 292651 h 386711"/>
                <a:gd name="connsiteX145" fmla="*/ 347191 w 657624"/>
                <a:gd name="connsiteY145" fmla="*/ 303124 h 386711"/>
                <a:gd name="connsiteX146" fmla="*/ 360523 w 657624"/>
                <a:gd name="connsiteY146" fmla="*/ 303124 h 386711"/>
                <a:gd name="connsiteX147" fmla="*/ 370521 w 657624"/>
                <a:gd name="connsiteY147" fmla="*/ 310073 h 386711"/>
                <a:gd name="connsiteX148" fmla="*/ 383948 w 657624"/>
                <a:gd name="connsiteY148" fmla="*/ 317023 h 386711"/>
                <a:gd name="connsiteX149" fmla="*/ 387281 w 657624"/>
                <a:gd name="connsiteY149" fmla="*/ 320546 h 386711"/>
                <a:gd name="connsiteX150" fmla="*/ 393946 w 657624"/>
                <a:gd name="connsiteY150" fmla="*/ 323973 h 386711"/>
                <a:gd name="connsiteX151" fmla="*/ 400612 w 657624"/>
                <a:gd name="connsiteY151" fmla="*/ 330923 h 386711"/>
                <a:gd name="connsiteX152" fmla="*/ 407278 w 657624"/>
                <a:gd name="connsiteY152" fmla="*/ 330923 h 386711"/>
                <a:gd name="connsiteX153" fmla="*/ 413944 w 657624"/>
                <a:gd name="connsiteY153" fmla="*/ 337968 h 386711"/>
                <a:gd name="connsiteX154" fmla="*/ 417276 w 657624"/>
                <a:gd name="connsiteY154" fmla="*/ 337968 h 386711"/>
                <a:gd name="connsiteX155" fmla="*/ 430608 w 657624"/>
                <a:gd name="connsiteY155" fmla="*/ 334445 h 386711"/>
                <a:gd name="connsiteX156" fmla="*/ 457366 w 657624"/>
                <a:gd name="connsiteY156" fmla="*/ 351867 h 386711"/>
                <a:gd name="connsiteX157" fmla="*/ 454033 w 657624"/>
                <a:gd name="connsiteY157" fmla="*/ 355390 h 386711"/>
                <a:gd name="connsiteX158" fmla="*/ 454033 w 657624"/>
                <a:gd name="connsiteY158" fmla="*/ 365767 h 386711"/>
                <a:gd name="connsiteX159" fmla="*/ 460699 w 657624"/>
                <a:gd name="connsiteY159" fmla="*/ 372812 h 386711"/>
                <a:gd name="connsiteX160" fmla="*/ 460699 w 657624"/>
                <a:gd name="connsiteY160" fmla="*/ 379761 h 386711"/>
                <a:gd name="connsiteX161" fmla="*/ 467365 w 657624"/>
                <a:gd name="connsiteY161" fmla="*/ 379761 h 386711"/>
                <a:gd name="connsiteX162" fmla="*/ 474031 w 657624"/>
                <a:gd name="connsiteY162" fmla="*/ 372812 h 386711"/>
                <a:gd name="connsiteX163" fmla="*/ 484029 w 657624"/>
                <a:gd name="connsiteY163" fmla="*/ 386711 h 386711"/>
                <a:gd name="connsiteX164" fmla="*/ 490695 w 657624"/>
                <a:gd name="connsiteY164" fmla="*/ 383189 h 386711"/>
                <a:gd name="connsiteX165" fmla="*/ 497361 w 657624"/>
                <a:gd name="connsiteY165" fmla="*/ 383189 h 386711"/>
                <a:gd name="connsiteX166" fmla="*/ 500694 w 657624"/>
                <a:gd name="connsiteY166" fmla="*/ 386711 h 386711"/>
                <a:gd name="connsiteX167" fmla="*/ 504026 w 657624"/>
                <a:gd name="connsiteY167" fmla="*/ 386711 h 386711"/>
                <a:gd name="connsiteX168" fmla="*/ 500694 w 657624"/>
                <a:gd name="connsiteY168" fmla="*/ 386711 h 386711"/>
                <a:gd name="connsiteX169" fmla="*/ 500694 w 657624"/>
                <a:gd name="connsiteY169" fmla="*/ 372812 h 386711"/>
                <a:gd name="connsiteX170" fmla="*/ 504026 w 657624"/>
                <a:gd name="connsiteY170" fmla="*/ 369289 h 386711"/>
                <a:gd name="connsiteX171" fmla="*/ 507360 w 657624"/>
                <a:gd name="connsiteY171" fmla="*/ 362339 h 386711"/>
                <a:gd name="connsiteX172" fmla="*/ 514025 w 657624"/>
                <a:gd name="connsiteY172" fmla="*/ 358817 h 386711"/>
                <a:gd name="connsiteX173" fmla="*/ 517453 w 657624"/>
                <a:gd name="connsiteY173" fmla="*/ 351867 h 386711"/>
                <a:gd name="connsiteX174" fmla="*/ 517453 w 657624"/>
                <a:gd name="connsiteY174" fmla="*/ 341395 h 386711"/>
                <a:gd name="connsiteX175" fmla="*/ 510692 w 657624"/>
                <a:gd name="connsiteY175" fmla="*/ 334445 h 386711"/>
                <a:gd name="connsiteX176" fmla="*/ 504026 w 657624"/>
                <a:gd name="connsiteY176" fmla="*/ 330923 h 386711"/>
                <a:gd name="connsiteX177" fmla="*/ 500694 w 657624"/>
                <a:gd name="connsiteY177" fmla="*/ 327495 h 386711"/>
                <a:gd name="connsiteX178" fmla="*/ 500694 w 657624"/>
                <a:gd name="connsiteY178" fmla="*/ 317023 h 386711"/>
                <a:gd name="connsiteX179" fmla="*/ 504026 w 657624"/>
                <a:gd name="connsiteY179" fmla="*/ 313501 h 386711"/>
                <a:gd name="connsiteX180" fmla="*/ 504026 w 657624"/>
                <a:gd name="connsiteY180" fmla="*/ 310073 h 386711"/>
                <a:gd name="connsiteX181" fmla="*/ 497361 w 657624"/>
                <a:gd name="connsiteY181" fmla="*/ 303124 h 386711"/>
                <a:gd name="connsiteX182" fmla="*/ 490695 w 657624"/>
                <a:gd name="connsiteY182" fmla="*/ 303124 h 386711"/>
                <a:gd name="connsiteX183" fmla="*/ 487362 w 657624"/>
                <a:gd name="connsiteY183" fmla="*/ 299601 h 386711"/>
                <a:gd name="connsiteX184" fmla="*/ 484029 w 657624"/>
                <a:gd name="connsiteY184" fmla="*/ 299601 h 386711"/>
                <a:gd name="connsiteX185" fmla="*/ 477363 w 657624"/>
                <a:gd name="connsiteY185" fmla="*/ 292651 h 386711"/>
                <a:gd name="connsiteX186" fmla="*/ 467365 w 657624"/>
                <a:gd name="connsiteY186" fmla="*/ 292651 h 386711"/>
                <a:gd name="connsiteX187" fmla="*/ 467365 w 657624"/>
                <a:gd name="connsiteY187" fmla="*/ 282179 h 386711"/>
                <a:gd name="connsiteX188" fmla="*/ 470698 w 657624"/>
                <a:gd name="connsiteY188" fmla="*/ 278657 h 386711"/>
                <a:gd name="connsiteX189" fmla="*/ 497361 w 657624"/>
                <a:gd name="connsiteY189" fmla="*/ 278657 h 386711"/>
                <a:gd name="connsiteX190" fmla="*/ 510692 w 657624"/>
                <a:gd name="connsiteY190" fmla="*/ 271707 h 386711"/>
                <a:gd name="connsiteX191" fmla="*/ 510692 w 657624"/>
                <a:gd name="connsiteY191" fmla="*/ 264757 h 386711"/>
                <a:gd name="connsiteX192" fmla="*/ 507360 w 657624"/>
                <a:gd name="connsiteY192" fmla="*/ 264757 h 386711"/>
                <a:gd name="connsiteX193" fmla="*/ 517453 w 657624"/>
                <a:gd name="connsiteY193" fmla="*/ 257807 h 386711"/>
                <a:gd name="connsiteX194" fmla="*/ 504026 w 657624"/>
                <a:gd name="connsiteY194" fmla="*/ 243908 h 386711"/>
                <a:gd name="connsiteX195" fmla="*/ 527452 w 657624"/>
                <a:gd name="connsiteY195" fmla="*/ 243908 h 386711"/>
                <a:gd name="connsiteX196" fmla="*/ 527452 w 657624"/>
                <a:gd name="connsiteY196" fmla="*/ 240385 h 386711"/>
                <a:gd name="connsiteX197" fmla="*/ 520786 w 657624"/>
                <a:gd name="connsiteY197" fmla="*/ 233436 h 386711"/>
                <a:gd name="connsiteX198" fmla="*/ 520786 w 657624"/>
                <a:gd name="connsiteY198" fmla="*/ 226486 h 386711"/>
                <a:gd name="connsiteX199" fmla="*/ 524119 w 657624"/>
                <a:gd name="connsiteY199" fmla="*/ 222963 h 386711"/>
                <a:gd name="connsiteX200" fmla="*/ 524119 w 657624"/>
                <a:gd name="connsiteY200" fmla="*/ 216014 h 386711"/>
                <a:gd name="connsiteX201" fmla="*/ 530785 w 657624"/>
                <a:gd name="connsiteY201" fmla="*/ 216014 h 386711"/>
                <a:gd name="connsiteX202" fmla="*/ 540784 w 657624"/>
                <a:gd name="connsiteY202" fmla="*/ 226486 h 386711"/>
                <a:gd name="connsiteX203" fmla="*/ 544116 w 657624"/>
                <a:gd name="connsiteY203" fmla="*/ 226486 h 386711"/>
                <a:gd name="connsiteX204" fmla="*/ 547449 w 657624"/>
                <a:gd name="connsiteY204" fmla="*/ 219441 h 386711"/>
                <a:gd name="connsiteX205" fmla="*/ 554115 w 657624"/>
                <a:gd name="connsiteY205" fmla="*/ 216014 h 386711"/>
                <a:gd name="connsiteX206" fmla="*/ 557448 w 657624"/>
                <a:gd name="connsiteY206" fmla="*/ 209064 h 386711"/>
                <a:gd name="connsiteX207" fmla="*/ 567447 w 657624"/>
                <a:gd name="connsiteY207" fmla="*/ 209064 h 386711"/>
                <a:gd name="connsiteX208" fmla="*/ 574207 w 657624"/>
                <a:gd name="connsiteY208" fmla="*/ 212491 h 386711"/>
                <a:gd name="connsiteX209" fmla="*/ 577540 w 657624"/>
                <a:gd name="connsiteY209" fmla="*/ 216014 h 386711"/>
                <a:gd name="connsiteX210" fmla="*/ 564113 w 657624"/>
                <a:gd name="connsiteY210" fmla="*/ 236863 h 386711"/>
                <a:gd name="connsiteX211" fmla="*/ 570779 w 657624"/>
                <a:gd name="connsiteY211" fmla="*/ 236863 h 386711"/>
                <a:gd name="connsiteX212" fmla="*/ 574207 w 657624"/>
                <a:gd name="connsiteY212" fmla="*/ 240385 h 386711"/>
                <a:gd name="connsiteX213" fmla="*/ 580873 w 657624"/>
                <a:gd name="connsiteY213" fmla="*/ 240385 h 386711"/>
                <a:gd name="connsiteX214" fmla="*/ 584206 w 657624"/>
                <a:gd name="connsiteY214" fmla="*/ 243908 h 386711"/>
                <a:gd name="connsiteX215" fmla="*/ 587539 w 657624"/>
                <a:gd name="connsiteY215" fmla="*/ 243908 h 386711"/>
                <a:gd name="connsiteX216" fmla="*/ 594205 w 657624"/>
                <a:gd name="connsiteY216" fmla="*/ 240385 h 386711"/>
                <a:gd name="connsiteX217" fmla="*/ 604203 w 657624"/>
                <a:gd name="connsiteY217" fmla="*/ 240385 h 386711"/>
                <a:gd name="connsiteX218" fmla="*/ 607536 w 657624"/>
                <a:gd name="connsiteY218" fmla="*/ 243908 h 386711"/>
                <a:gd name="connsiteX219" fmla="*/ 610869 w 657624"/>
                <a:gd name="connsiteY219" fmla="*/ 243908 h 386711"/>
                <a:gd name="connsiteX220" fmla="*/ 614202 w 657624"/>
                <a:gd name="connsiteY220" fmla="*/ 247335 h 386711"/>
                <a:gd name="connsiteX221" fmla="*/ 617535 w 657624"/>
                <a:gd name="connsiteY221" fmla="*/ 247335 h 386711"/>
                <a:gd name="connsiteX222" fmla="*/ 627534 w 657624"/>
                <a:gd name="connsiteY222" fmla="*/ 236863 h 386711"/>
                <a:gd name="connsiteX223" fmla="*/ 637627 w 657624"/>
                <a:gd name="connsiteY223" fmla="*/ 233436 h 386711"/>
                <a:gd name="connsiteX224" fmla="*/ 637627 w 657624"/>
                <a:gd name="connsiteY224" fmla="*/ 229913 h 386711"/>
                <a:gd name="connsiteX225" fmla="*/ 644293 w 657624"/>
                <a:gd name="connsiteY225" fmla="*/ 229913 h 386711"/>
                <a:gd name="connsiteX226" fmla="*/ 650959 w 657624"/>
                <a:gd name="connsiteY226" fmla="*/ 226486 h 386711"/>
                <a:gd name="connsiteX227" fmla="*/ 657625 w 657624"/>
                <a:gd name="connsiteY227" fmla="*/ 219441 h 386711"/>
                <a:gd name="connsiteX228" fmla="*/ 657625 w 657624"/>
                <a:gd name="connsiteY228" fmla="*/ 212491 h 386711"/>
                <a:gd name="connsiteX229" fmla="*/ 650959 w 657624"/>
                <a:gd name="connsiteY229" fmla="*/ 212491 h 386711"/>
                <a:gd name="connsiteX230" fmla="*/ 644293 w 657624"/>
                <a:gd name="connsiteY230" fmla="*/ 216014 h 386711"/>
                <a:gd name="connsiteX231" fmla="*/ 640960 w 657624"/>
                <a:gd name="connsiteY231" fmla="*/ 216014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657624" h="386711">
                  <a:moveTo>
                    <a:pt x="640960" y="216014"/>
                  </a:moveTo>
                  <a:lnTo>
                    <a:pt x="637627" y="209064"/>
                  </a:lnTo>
                  <a:lnTo>
                    <a:pt x="624200" y="209064"/>
                  </a:lnTo>
                  <a:lnTo>
                    <a:pt x="620868" y="198592"/>
                  </a:lnTo>
                  <a:lnTo>
                    <a:pt x="610869" y="198592"/>
                  </a:lnTo>
                  <a:lnTo>
                    <a:pt x="600871" y="184692"/>
                  </a:lnTo>
                  <a:lnTo>
                    <a:pt x="600871" y="191642"/>
                  </a:lnTo>
                  <a:lnTo>
                    <a:pt x="594205" y="191642"/>
                  </a:lnTo>
                  <a:lnTo>
                    <a:pt x="594205" y="198592"/>
                  </a:lnTo>
                  <a:lnTo>
                    <a:pt x="574207" y="198592"/>
                  </a:lnTo>
                  <a:lnTo>
                    <a:pt x="567447" y="191642"/>
                  </a:lnTo>
                  <a:lnTo>
                    <a:pt x="550782" y="184692"/>
                  </a:lnTo>
                  <a:lnTo>
                    <a:pt x="577540" y="156798"/>
                  </a:lnTo>
                  <a:lnTo>
                    <a:pt x="577540" y="153275"/>
                  </a:lnTo>
                  <a:lnTo>
                    <a:pt x="574207" y="153275"/>
                  </a:lnTo>
                  <a:lnTo>
                    <a:pt x="574207" y="149848"/>
                  </a:lnTo>
                  <a:lnTo>
                    <a:pt x="557448" y="160225"/>
                  </a:lnTo>
                  <a:lnTo>
                    <a:pt x="544116" y="160225"/>
                  </a:lnTo>
                  <a:lnTo>
                    <a:pt x="537451" y="174220"/>
                  </a:lnTo>
                  <a:lnTo>
                    <a:pt x="534118" y="174220"/>
                  </a:lnTo>
                  <a:lnTo>
                    <a:pt x="530785" y="177647"/>
                  </a:lnTo>
                  <a:lnTo>
                    <a:pt x="524119" y="177647"/>
                  </a:lnTo>
                  <a:lnTo>
                    <a:pt x="517453" y="181170"/>
                  </a:lnTo>
                  <a:lnTo>
                    <a:pt x="510692" y="188119"/>
                  </a:lnTo>
                  <a:lnTo>
                    <a:pt x="510692" y="198592"/>
                  </a:lnTo>
                  <a:lnTo>
                    <a:pt x="507360" y="198592"/>
                  </a:lnTo>
                  <a:lnTo>
                    <a:pt x="504026" y="202019"/>
                  </a:lnTo>
                  <a:lnTo>
                    <a:pt x="497361" y="205541"/>
                  </a:lnTo>
                  <a:lnTo>
                    <a:pt x="490695" y="212491"/>
                  </a:lnTo>
                  <a:lnTo>
                    <a:pt x="490695" y="219441"/>
                  </a:lnTo>
                  <a:lnTo>
                    <a:pt x="494028" y="222963"/>
                  </a:lnTo>
                  <a:lnTo>
                    <a:pt x="494028" y="229913"/>
                  </a:lnTo>
                  <a:lnTo>
                    <a:pt x="490695" y="226486"/>
                  </a:lnTo>
                  <a:lnTo>
                    <a:pt x="484029" y="226486"/>
                  </a:lnTo>
                  <a:lnTo>
                    <a:pt x="477363" y="222963"/>
                  </a:lnTo>
                  <a:lnTo>
                    <a:pt x="474031" y="222963"/>
                  </a:lnTo>
                  <a:lnTo>
                    <a:pt x="474031" y="216014"/>
                  </a:lnTo>
                  <a:lnTo>
                    <a:pt x="477363" y="212491"/>
                  </a:lnTo>
                  <a:lnTo>
                    <a:pt x="477363" y="202019"/>
                  </a:lnTo>
                  <a:lnTo>
                    <a:pt x="467365" y="198592"/>
                  </a:lnTo>
                  <a:lnTo>
                    <a:pt x="423942" y="198592"/>
                  </a:lnTo>
                  <a:lnTo>
                    <a:pt x="407278" y="163748"/>
                  </a:lnTo>
                  <a:lnTo>
                    <a:pt x="403945" y="160225"/>
                  </a:lnTo>
                  <a:lnTo>
                    <a:pt x="397279" y="160225"/>
                  </a:lnTo>
                  <a:lnTo>
                    <a:pt x="393946" y="163748"/>
                  </a:lnTo>
                  <a:lnTo>
                    <a:pt x="390614" y="163748"/>
                  </a:lnTo>
                  <a:lnTo>
                    <a:pt x="387281" y="160225"/>
                  </a:lnTo>
                  <a:lnTo>
                    <a:pt x="387281" y="135853"/>
                  </a:lnTo>
                  <a:lnTo>
                    <a:pt x="383948" y="125381"/>
                  </a:lnTo>
                  <a:lnTo>
                    <a:pt x="383948" y="118431"/>
                  </a:lnTo>
                  <a:lnTo>
                    <a:pt x="367188" y="118431"/>
                  </a:lnTo>
                  <a:lnTo>
                    <a:pt x="363855" y="111482"/>
                  </a:lnTo>
                  <a:lnTo>
                    <a:pt x="357189" y="107959"/>
                  </a:lnTo>
                  <a:lnTo>
                    <a:pt x="353857" y="97582"/>
                  </a:lnTo>
                  <a:lnTo>
                    <a:pt x="343858" y="87110"/>
                  </a:lnTo>
                  <a:lnTo>
                    <a:pt x="340525" y="80160"/>
                  </a:lnTo>
                  <a:lnTo>
                    <a:pt x="333859" y="80160"/>
                  </a:lnTo>
                  <a:lnTo>
                    <a:pt x="320528" y="87110"/>
                  </a:lnTo>
                  <a:lnTo>
                    <a:pt x="317099" y="90537"/>
                  </a:lnTo>
                  <a:lnTo>
                    <a:pt x="307101" y="90537"/>
                  </a:lnTo>
                  <a:lnTo>
                    <a:pt x="297102" y="87110"/>
                  </a:lnTo>
                  <a:lnTo>
                    <a:pt x="263774" y="87110"/>
                  </a:lnTo>
                  <a:lnTo>
                    <a:pt x="253680" y="90537"/>
                  </a:lnTo>
                  <a:lnTo>
                    <a:pt x="233683" y="90537"/>
                  </a:lnTo>
                  <a:lnTo>
                    <a:pt x="230350" y="94060"/>
                  </a:lnTo>
                  <a:lnTo>
                    <a:pt x="227017" y="94060"/>
                  </a:lnTo>
                  <a:lnTo>
                    <a:pt x="183594" y="52266"/>
                  </a:lnTo>
                  <a:lnTo>
                    <a:pt x="146932" y="31322"/>
                  </a:lnTo>
                  <a:lnTo>
                    <a:pt x="150265" y="38271"/>
                  </a:lnTo>
                  <a:lnTo>
                    <a:pt x="150265" y="52266"/>
                  </a:lnTo>
                  <a:lnTo>
                    <a:pt x="146932" y="59216"/>
                  </a:lnTo>
                  <a:lnTo>
                    <a:pt x="143600" y="62738"/>
                  </a:lnTo>
                  <a:lnTo>
                    <a:pt x="133601" y="62738"/>
                  </a:lnTo>
                  <a:lnTo>
                    <a:pt x="126840" y="59216"/>
                  </a:lnTo>
                  <a:lnTo>
                    <a:pt x="123507" y="55788"/>
                  </a:lnTo>
                  <a:lnTo>
                    <a:pt x="123507" y="45316"/>
                  </a:lnTo>
                  <a:lnTo>
                    <a:pt x="116841" y="31322"/>
                  </a:lnTo>
                  <a:lnTo>
                    <a:pt x="120174" y="20944"/>
                  </a:lnTo>
                  <a:lnTo>
                    <a:pt x="90178" y="6950"/>
                  </a:lnTo>
                  <a:lnTo>
                    <a:pt x="86845" y="17422"/>
                  </a:lnTo>
                  <a:lnTo>
                    <a:pt x="93511" y="20944"/>
                  </a:lnTo>
                  <a:lnTo>
                    <a:pt x="96844" y="27894"/>
                  </a:lnTo>
                  <a:lnTo>
                    <a:pt x="96844" y="41794"/>
                  </a:lnTo>
                  <a:lnTo>
                    <a:pt x="93511" y="45316"/>
                  </a:lnTo>
                  <a:lnTo>
                    <a:pt x="86845" y="48744"/>
                  </a:lnTo>
                  <a:lnTo>
                    <a:pt x="83513" y="48744"/>
                  </a:lnTo>
                  <a:lnTo>
                    <a:pt x="80180" y="45316"/>
                  </a:lnTo>
                  <a:lnTo>
                    <a:pt x="80180" y="34844"/>
                  </a:lnTo>
                  <a:lnTo>
                    <a:pt x="73514" y="27894"/>
                  </a:lnTo>
                  <a:lnTo>
                    <a:pt x="73514" y="24372"/>
                  </a:lnTo>
                  <a:lnTo>
                    <a:pt x="80180" y="17422"/>
                  </a:lnTo>
                  <a:lnTo>
                    <a:pt x="83513" y="3427"/>
                  </a:lnTo>
                  <a:lnTo>
                    <a:pt x="80180" y="0"/>
                  </a:lnTo>
                  <a:lnTo>
                    <a:pt x="0" y="24372"/>
                  </a:lnTo>
                  <a:lnTo>
                    <a:pt x="26758" y="188119"/>
                  </a:lnTo>
                  <a:lnTo>
                    <a:pt x="33424" y="188119"/>
                  </a:lnTo>
                  <a:lnTo>
                    <a:pt x="40090" y="195069"/>
                  </a:lnTo>
                  <a:lnTo>
                    <a:pt x="76847" y="195069"/>
                  </a:lnTo>
                  <a:lnTo>
                    <a:pt x="73514" y="188119"/>
                  </a:lnTo>
                  <a:lnTo>
                    <a:pt x="66753" y="184692"/>
                  </a:lnTo>
                  <a:lnTo>
                    <a:pt x="63420" y="174220"/>
                  </a:lnTo>
                  <a:lnTo>
                    <a:pt x="63420" y="167175"/>
                  </a:lnTo>
                  <a:lnTo>
                    <a:pt x="73514" y="156798"/>
                  </a:lnTo>
                  <a:lnTo>
                    <a:pt x="80180" y="153275"/>
                  </a:lnTo>
                  <a:lnTo>
                    <a:pt x="86845" y="153275"/>
                  </a:lnTo>
                  <a:lnTo>
                    <a:pt x="90178" y="149848"/>
                  </a:lnTo>
                  <a:lnTo>
                    <a:pt x="93511" y="149848"/>
                  </a:lnTo>
                  <a:lnTo>
                    <a:pt x="93511" y="142803"/>
                  </a:lnTo>
                  <a:lnTo>
                    <a:pt x="96844" y="139376"/>
                  </a:lnTo>
                  <a:lnTo>
                    <a:pt x="100177" y="139376"/>
                  </a:lnTo>
                  <a:lnTo>
                    <a:pt x="103510" y="142803"/>
                  </a:lnTo>
                  <a:lnTo>
                    <a:pt x="110176" y="142803"/>
                  </a:lnTo>
                  <a:lnTo>
                    <a:pt x="113509" y="146326"/>
                  </a:lnTo>
                  <a:lnTo>
                    <a:pt x="96844" y="128904"/>
                  </a:lnTo>
                  <a:lnTo>
                    <a:pt x="113509" y="132331"/>
                  </a:lnTo>
                  <a:lnTo>
                    <a:pt x="116841" y="125381"/>
                  </a:lnTo>
                  <a:lnTo>
                    <a:pt x="126840" y="139376"/>
                  </a:lnTo>
                  <a:lnTo>
                    <a:pt x="140267" y="139376"/>
                  </a:lnTo>
                  <a:lnTo>
                    <a:pt x="140267" y="146326"/>
                  </a:lnTo>
                  <a:lnTo>
                    <a:pt x="146932" y="149848"/>
                  </a:lnTo>
                  <a:lnTo>
                    <a:pt x="166930" y="149848"/>
                  </a:lnTo>
                  <a:lnTo>
                    <a:pt x="170263" y="153275"/>
                  </a:lnTo>
                  <a:lnTo>
                    <a:pt x="173596" y="160225"/>
                  </a:lnTo>
                  <a:lnTo>
                    <a:pt x="173596" y="167175"/>
                  </a:lnTo>
                  <a:lnTo>
                    <a:pt x="180261" y="170697"/>
                  </a:lnTo>
                  <a:lnTo>
                    <a:pt x="173596" y="177647"/>
                  </a:lnTo>
                  <a:lnTo>
                    <a:pt x="173596" y="184692"/>
                  </a:lnTo>
                  <a:lnTo>
                    <a:pt x="183594" y="195069"/>
                  </a:lnTo>
                  <a:lnTo>
                    <a:pt x="200354" y="195069"/>
                  </a:lnTo>
                  <a:lnTo>
                    <a:pt x="230350" y="198592"/>
                  </a:lnTo>
                  <a:lnTo>
                    <a:pt x="230350" y="195069"/>
                  </a:lnTo>
                  <a:lnTo>
                    <a:pt x="250347" y="205541"/>
                  </a:lnTo>
                  <a:lnTo>
                    <a:pt x="260346" y="222963"/>
                  </a:lnTo>
                  <a:lnTo>
                    <a:pt x="270440" y="233436"/>
                  </a:lnTo>
                  <a:lnTo>
                    <a:pt x="270440" y="236863"/>
                  </a:lnTo>
                  <a:lnTo>
                    <a:pt x="273772" y="240385"/>
                  </a:lnTo>
                  <a:lnTo>
                    <a:pt x="283771" y="261330"/>
                  </a:lnTo>
                  <a:lnTo>
                    <a:pt x="290437" y="268280"/>
                  </a:lnTo>
                  <a:lnTo>
                    <a:pt x="297102" y="271707"/>
                  </a:lnTo>
                  <a:lnTo>
                    <a:pt x="307101" y="271707"/>
                  </a:lnTo>
                  <a:lnTo>
                    <a:pt x="313767" y="275229"/>
                  </a:lnTo>
                  <a:lnTo>
                    <a:pt x="317099" y="275229"/>
                  </a:lnTo>
                  <a:lnTo>
                    <a:pt x="323765" y="282179"/>
                  </a:lnTo>
                  <a:lnTo>
                    <a:pt x="327194" y="289129"/>
                  </a:lnTo>
                  <a:lnTo>
                    <a:pt x="330527" y="292651"/>
                  </a:lnTo>
                  <a:lnTo>
                    <a:pt x="347191" y="303124"/>
                  </a:lnTo>
                  <a:lnTo>
                    <a:pt x="360523" y="303124"/>
                  </a:lnTo>
                  <a:lnTo>
                    <a:pt x="370521" y="310073"/>
                  </a:lnTo>
                  <a:lnTo>
                    <a:pt x="383948" y="317023"/>
                  </a:lnTo>
                  <a:lnTo>
                    <a:pt x="387281" y="320546"/>
                  </a:lnTo>
                  <a:lnTo>
                    <a:pt x="393946" y="323973"/>
                  </a:lnTo>
                  <a:lnTo>
                    <a:pt x="400612" y="330923"/>
                  </a:lnTo>
                  <a:lnTo>
                    <a:pt x="407278" y="330923"/>
                  </a:lnTo>
                  <a:lnTo>
                    <a:pt x="413944" y="337968"/>
                  </a:lnTo>
                  <a:lnTo>
                    <a:pt x="417276" y="337968"/>
                  </a:lnTo>
                  <a:lnTo>
                    <a:pt x="430608" y="334445"/>
                  </a:lnTo>
                  <a:lnTo>
                    <a:pt x="457366" y="351867"/>
                  </a:lnTo>
                  <a:lnTo>
                    <a:pt x="454033" y="355390"/>
                  </a:lnTo>
                  <a:lnTo>
                    <a:pt x="454033" y="365767"/>
                  </a:lnTo>
                  <a:lnTo>
                    <a:pt x="460699" y="372812"/>
                  </a:lnTo>
                  <a:lnTo>
                    <a:pt x="460699" y="379761"/>
                  </a:lnTo>
                  <a:lnTo>
                    <a:pt x="467365" y="379761"/>
                  </a:lnTo>
                  <a:lnTo>
                    <a:pt x="474031" y="372812"/>
                  </a:lnTo>
                  <a:lnTo>
                    <a:pt x="484029" y="386711"/>
                  </a:lnTo>
                  <a:lnTo>
                    <a:pt x="490695" y="383189"/>
                  </a:lnTo>
                  <a:lnTo>
                    <a:pt x="497361" y="383189"/>
                  </a:lnTo>
                  <a:lnTo>
                    <a:pt x="500694" y="386711"/>
                  </a:lnTo>
                  <a:lnTo>
                    <a:pt x="504026" y="386711"/>
                  </a:lnTo>
                  <a:lnTo>
                    <a:pt x="500694" y="386711"/>
                  </a:lnTo>
                  <a:lnTo>
                    <a:pt x="500694" y="372812"/>
                  </a:lnTo>
                  <a:lnTo>
                    <a:pt x="504026" y="369289"/>
                  </a:lnTo>
                  <a:lnTo>
                    <a:pt x="507360" y="362339"/>
                  </a:lnTo>
                  <a:lnTo>
                    <a:pt x="514025" y="358817"/>
                  </a:lnTo>
                  <a:lnTo>
                    <a:pt x="517453" y="351867"/>
                  </a:lnTo>
                  <a:lnTo>
                    <a:pt x="517453" y="341395"/>
                  </a:lnTo>
                  <a:lnTo>
                    <a:pt x="510692" y="334445"/>
                  </a:lnTo>
                  <a:lnTo>
                    <a:pt x="504026" y="330923"/>
                  </a:lnTo>
                  <a:lnTo>
                    <a:pt x="500694" y="327495"/>
                  </a:lnTo>
                  <a:lnTo>
                    <a:pt x="500694" y="317023"/>
                  </a:lnTo>
                  <a:lnTo>
                    <a:pt x="504026" y="313501"/>
                  </a:lnTo>
                  <a:lnTo>
                    <a:pt x="504026" y="310073"/>
                  </a:lnTo>
                  <a:lnTo>
                    <a:pt x="497361" y="303124"/>
                  </a:lnTo>
                  <a:lnTo>
                    <a:pt x="490695" y="303124"/>
                  </a:lnTo>
                  <a:lnTo>
                    <a:pt x="487362" y="299601"/>
                  </a:lnTo>
                  <a:lnTo>
                    <a:pt x="484029" y="299601"/>
                  </a:lnTo>
                  <a:lnTo>
                    <a:pt x="477363" y="292651"/>
                  </a:lnTo>
                  <a:lnTo>
                    <a:pt x="467365" y="292651"/>
                  </a:lnTo>
                  <a:lnTo>
                    <a:pt x="467365" y="282179"/>
                  </a:lnTo>
                  <a:lnTo>
                    <a:pt x="470698" y="278657"/>
                  </a:lnTo>
                  <a:lnTo>
                    <a:pt x="497361" y="278657"/>
                  </a:lnTo>
                  <a:lnTo>
                    <a:pt x="510692" y="271707"/>
                  </a:lnTo>
                  <a:lnTo>
                    <a:pt x="510692" y="264757"/>
                  </a:lnTo>
                  <a:lnTo>
                    <a:pt x="507360" y="264757"/>
                  </a:lnTo>
                  <a:lnTo>
                    <a:pt x="517453" y="257807"/>
                  </a:lnTo>
                  <a:lnTo>
                    <a:pt x="504026" y="243908"/>
                  </a:lnTo>
                  <a:lnTo>
                    <a:pt x="527452" y="243908"/>
                  </a:lnTo>
                  <a:lnTo>
                    <a:pt x="527452" y="240385"/>
                  </a:lnTo>
                  <a:lnTo>
                    <a:pt x="520786" y="233436"/>
                  </a:lnTo>
                  <a:lnTo>
                    <a:pt x="520786" y="226486"/>
                  </a:lnTo>
                  <a:lnTo>
                    <a:pt x="524119" y="222963"/>
                  </a:lnTo>
                  <a:lnTo>
                    <a:pt x="524119" y="216014"/>
                  </a:lnTo>
                  <a:lnTo>
                    <a:pt x="530785" y="216014"/>
                  </a:lnTo>
                  <a:lnTo>
                    <a:pt x="540784" y="226486"/>
                  </a:lnTo>
                  <a:lnTo>
                    <a:pt x="544116" y="226486"/>
                  </a:lnTo>
                  <a:lnTo>
                    <a:pt x="547449" y="219441"/>
                  </a:lnTo>
                  <a:lnTo>
                    <a:pt x="554115" y="216014"/>
                  </a:lnTo>
                  <a:lnTo>
                    <a:pt x="557448" y="209064"/>
                  </a:lnTo>
                  <a:lnTo>
                    <a:pt x="567447" y="209064"/>
                  </a:lnTo>
                  <a:lnTo>
                    <a:pt x="574207" y="212491"/>
                  </a:lnTo>
                  <a:lnTo>
                    <a:pt x="577540" y="216014"/>
                  </a:lnTo>
                  <a:lnTo>
                    <a:pt x="564113" y="236863"/>
                  </a:lnTo>
                  <a:lnTo>
                    <a:pt x="570779" y="236863"/>
                  </a:lnTo>
                  <a:lnTo>
                    <a:pt x="574207" y="240385"/>
                  </a:lnTo>
                  <a:lnTo>
                    <a:pt x="580873" y="240385"/>
                  </a:lnTo>
                  <a:lnTo>
                    <a:pt x="584206" y="243908"/>
                  </a:lnTo>
                  <a:lnTo>
                    <a:pt x="587539" y="243908"/>
                  </a:lnTo>
                  <a:lnTo>
                    <a:pt x="594205" y="240385"/>
                  </a:lnTo>
                  <a:lnTo>
                    <a:pt x="604203" y="240385"/>
                  </a:lnTo>
                  <a:lnTo>
                    <a:pt x="607536" y="243908"/>
                  </a:lnTo>
                  <a:lnTo>
                    <a:pt x="610869" y="243908"/>
                  </a:lnTo>
                  <a:lnTo>
                    <a:pt x="614202" y="247335"/>
                  </a:lnTo>
                  <a:lnTo>
                    <a:pt x="617535" y="247335"/>
                  </a:lnTo>
                  <a:lnTo>
                    <a:pt x="627534" y="236863"/>
                  </a:lnTo>
                  <a:lnTo>
                    <a:pt x="637627" y="233436"/>
                  </a:lnTo>
                  <a:lnTo>
                    <a:pt x="637627" y="229913"/>
                  </a:lnTo>
                  <a:lnTo>
                    <a:pt x="644293" y="229913"/>
                  </a:lnTo>
                  <a:lnTo>
                    <a:pt x="650959" y="226486"/>
                  </a:lnTo>
                  <a:lnTo>
                    <a:pt x="657625" y="219441"/>
                  </a:lnTo>
                  <a:lnTo>
                    <a:pt x="657625" y="212491"/>
                  </a:lnTo>
                  <a:lnTo>
                    <a:pt x="650959" y="212491"/>
                  </a:lnTo>
                  <a:lnTo>
                    <a:pt x="644293" y="216014"/>
                  </a:lnTo>
                  <a:lnTo>
                    <a:pt x="640960" y="216014"/>
                  </a:lnTo>
                  <a:close/>
                </a:path>
              </a:pathLst>
            </a:custGeom>
            <a:noFill/>
            <a:ln w="2379" cap="flat">
              <a:solidFill>
                <a:srgbClr val="FFFFFF"/>
              </a:solidFill>
              <a:prstDash val="solid"/>
              <a:round/>
            </a:ln>
          </p:spPr>
          <p:txBody>
            <a:bodyPr rtlCol="0" anchor="ctr"/>
            <a:lstStyle/>
            <a:p>
              <a:endParaRPr lang="en-US" noProof="0" dirty="0"/>
            </a:p>
          </p:txBody>
        </p:sp>
        <p:sp>
          <p:nvSpPr>
            <p:cNvPr id="5312" name="Serbest Form 5311">
              <a:extLst>
                <a:ext uri="{FF2B5EF4-FFF2-40B4-BE49-F238E27FC236}">
                  <a16:creationId xmlns:a16="http://schemas.microsoft.com/office/drawing/2014/main" id="{C40CD5E5-8246-2E43-B5C4-A0A886235EDF}"/>
                </a:ext>
              </a:extLst>
            </p:cNvPr>
            <p:cNvSpPr/>
            <p:nvPr/>
          </p:nvSpPr>
          <p:spPr>
            <a:xfrm>
              <a:off x="9519246" y="2863975"/>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7031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816 w 328812"/>
                <a:gd name="connsiteY175" fmla="*/ 398802 h 696117"/>
                <a:gd name="connsiteX176" fmla="*/ 299482 w 328812"/>
                <a:gd name="connsiteY176" fmla="*/ 391757 h 696117"/>
                <a:gd name="connsiteX177" fmla="*/ 302816 w 328812"/>
                <a:gd name="connsiteY177" fmla="*/ 388330 h 696117"/>
                <a:gd name="connsiteX178" fmla="*/ 302816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7031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137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7031"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816" y="398802"/>
                  </a:lnTo>
                  <a:lnTo>
                    <a:pt x="299482" y="391757"/>
                  </a:lnTo>
                  <a:lnTo>
                    <a:pt x="302816" y="388330"/>
                  </a:lnTo>
                  <a:lnTo>
                    <a:pt x="302816"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7031"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137" y="27989"/>
                  </a:lnTo>
                  <a:lnTo>
                    <a:pt x="35805" y="31512"/>
                  </a:lnTo>
                  <a:lnTo>
                    <a:pt x="32567" y="38462"/>
                  </a:lnTo>
                  <a:lnTo>
                    <a:pt x="29329" y="41984"/>
                  </a:lnTo>
                  <a:lnTo>
                    <a:pt x="22759" y="41984"/>
                  </a:lnTo>
                  <a:lnTo>
                    <a:pt x="9808" y="27989"/>
                  </a:lnTo>
                  <a:lnTo>
                    <a:pt x="3238" y="27989"/>
                  </a:lnTo>
                  <a:close/>
                </a:path>
              </a:pathLst>
            </a:custGeom>
            <a:solidFill>
              <a:srgbClr val="FF0000"/>
            </a:solidFill>
            <a:ln w="9518" cap="flat">
              <a:noFill/>
              <a:prstDash val="solid"/>
              <a:miter/>
            </a:ln>
          </p:spPr>
          <p:txBody>
            <a:bodyPr rtlCol="0" anchor="ctr"/>
            <a:lstStyle/>
            <a:p>
              <a:endParaRPr lang="en-US" noProof="0" dirty="0"/>
            </a:p>
          </p:txBody>
        </p:sp>
        <p:sp>
          <p:nvSpPr>
            <p:cNvPr id="5313" name="Serbest Form 5312">
              <a:extLst>
                <a:ext uri="{FF2B5EF4-FFF2-40B4-BE49-F238E27FC236}">
                  <a16:creationId xmlns:a16="http://schemas.microsoft.com/office/drawing/2014/main" id="{1C30D188-B016-504B-851C-A8FD36356B96}"/>
                </a:ext>
              </a:extLst>
            </p:cNvPr>
            <p:cNvSpPr/>
            <p:nvPr/>
          </p:nvSpPr>
          <p:spPr>
            <a:xfrm>
              <a:off x="9519246" y="2863975"/>
              <a:ext cx="328812" cy="696117"/>
            </a:xfrm>
            <a:custGeom>
              <a:avLst/>
              <a:gdLst>
                <a:gd name="connsiteX0" fmla="*/ 3238 w 328812"/>
                <a:gd name="connsiteY0" fmla="*/ 27989 h 696117"/>
                <a:gd name="connsiteX1" fmla="*/ 0 w 328812"/>
                <a:gd name="connsiteY1" fmla="*/ 35034 h 696117"/>
                <a:gd name="connsiteX2" fmla="*/ 0 w 328812"/>
                <a:gd name="connsiteY2" fmla="*/ 41984 h 696117"/>
                <a:gd name="connsiteX3" fmla="*/ 6571 w 328812"/>
                <a:gd name="connsiteY3" fmla="*/ 55979 h 696117"/>
                <a:gd name="connsiteX4" fmla="*/ 9808 w 328812"/>
                <a:gd name="connsiteY4" fmla="*/ 59501 h 696117"/>
                <a:gd name="connsiteX5" fmla="*/ 13046 w 328812"/>
                <a:gd name="connsiteY5" fmla="*/ 66451 h 696117"/>
                <a:gd name="connsiteX6" fmla="*/ 19521 w 328812"/>
                <a:gd name="connsiteY6" fmla="*/ 69974 h 696117"/>
                <a:gd name="connsiteX7" fmla="*/ 22759 w 328812"/>
                <a:gd name="connsiteY7" fmla="*/ 77018 h 696117"/>
                <a:gd name="connsiteX8" fmla="*/ 26092 w 328812"/>
                <a:gd name="connsiteY8" fmla="*/ 73496 h 696117"/>
                <a:gd name="connsiteX9" fmla="*/ 29329 w 328812"/>
                <a:gd name="connsiteY9" fmla="*/ 73496 h 696117"/>
                <a:gd name="connsiteX10" fmla="*/ 29329 w 328812"/>
                <a:gd name="connsiteY10" fmla="*/ 91013 h 696117"/>
                <a:gd name="connsiteX11" fmla="*/ 35805 w 328812"/>
                <a:gd name="connsiteY11" fmla="*/ 105008 h 696117"/>
                <a:gd name="connsiteX12" fmla="*/ 45613 w 328812"/>
                <a:gd name="connsiteY12" fmla="*/ 115480 h 696117"/>
                <a:gd name="connsiteX13" fmla="*/ 48851 w 328812"/>
                <a:gd name="connsiteY13" fmla="*/ 122430 h 696117"/>
                <a:gd name="connsiteX14" fmla="*/ 58659 w 328812"/>
                <a:gd name="connsiteY14" fmla="*/ 122430 h 696117"/>
                <a:gd name="connsiteX15" fmla="*/ 58659 w 328812"/>
                <a:gd name="connsiteY15" fmla="*/ 125953 h 696117"/>
                <a:gd name="connsiteX16" fmla="*/ 65134 w 328812"/>
                <a:gd name="connsiteY16" fmla="*/ 132997 h 696117"/>
                <a:gd name="connsiteX17" fmla="*/ 68372 w 328812"/>
                <a:gd name="connsiteY17" fmla="*/ 129475 h 696117"/>
                <a:gd name="connsiteX18" fmla="*/ 71609 w 328812"/>
                <a:gd name="connsiteY18" fmla="*/ 122430 h 696117"/>
                <a:gd name="connsiteX19" fmla="*/ 71609 w 328812"/>
                <a:gd name="connsiteY19" fmla="*/ 118908 h 696117"/>
                <a:gd name="connsiteX20" fmla="*/ 74942 w 328812"/>
                <a:gd name="connsiteY20" fmla="*/ 111958 h 696117"/>
                <a:gd name="connsiteX21" fmla="*/ 81417 w 328812"/>
                <a:gd name="connsiteY21" fmla="*/ 111958 h 696117"/>
                <a:gd name="connsiteX22" fmla="*/ 87893 w 328812"/>
                <a:gd name="connsiteY22" fmla="*/ 115480 h 696117"/>
                <a:gd name="connsiteX23" fmla="*/ 100939 w 328812"/>
                <a:gd name="connsiteY23" fmla="*/ 129475 h 696117"/>
                <a:gd name="connsiteX24" fmla="*/ 97701 w 328812"/>
                <a:gd name="connsiteY24" fmla="*/ 129475 h 696117"/>
                <a:gd name="connsiteX25" fmla="*/ 94463 w 328812"/>
                <a:gd name="connsiteY25" fmla="*/ 132997 h 696117"/>
                <a:gd name="connsiteX26" fmla="*/ 94463 w 328812"/>
                <a:gd name="connsiteY26" fmla="*/ 136425 h 696117"/>
                <a:gd name="connsiteX27" fmla="*/ 107414 w 328812"/>
                <a:gd name="connsiteY27" fmla="*/ 143470 h 696117"/>
                <a:gd name="connsiteX28" fmla="*/ 117222 w 328812"/>
                <a:gd name="connsiteY28" fmla="*/ 146897 h 696117"/>
                <a:gd name="connsiteX29" fmla="*/ 123697 w 328812"/>
                <a:gd name="connsiteY29" fmla="*/ 150420 h 696117"/>
                <a:gd name="connsiteX30" fmla="*/ 123697 w 328812"/>
                <a:gd name="connsiteY30" fmla="*/ 157464 h 696117"/>
                <a:gd name="connsiteX31" fmla="*/ 120460 w 328812"/>
                <a:gd name="connsiteY31" fmla="*/ 164414 h 696117"/>
                <a:gd name="connsiteX32" fmla="*/ 113985 w 328812"/>
                <a:gd name="connsiteY32" fmla="*/ 167937 h 696117"/>
                <a:gd name="connsiteX33" fmla="*/ 110747 w 328812"/>
                <a:gd name="connsiteY33" fmla="*/ 174886 h 696117"/>
                <a:gd name="connsiteX34" fmla="*/ 107414 w 328812"/>
                <a:gd name="connsiteY34" fmla="*/ 178409 h 696117"/>
                <a:gd name="connsiteX35" fmla="*/ 97701 w 328812"/>
                <a:gd name="connsiteY35" fmla="*/ 178409 h 696117"/>
                <a:gd name="connsiteX36" fmla="*/ 94463 w 328812"/>
                <a:gd name="connsiteY36" fmla="*/ 174886 h 696117"/>
                <a:gd name="connsiteX37" fmla="*/ 81417 w 328812"/>
                <a:gd name="connsiteY37" fmla="*/ 174886 h 696117"/>
                <a:gd name="connsiteX38" fmla="*/ 84655 w 328812"/>
                <a:gd name="connsiteY38" fmla="*/ 178409 h 696117"/>
                <a:gd name="connsiteX39" fmla="*/ 84655 w 328812"/>
                <a:gd name="connsiteY39" fmla="*/ 188881 h 696117"/>
                <a:gd name="connsiteX40" fmla="*/ 91130 w 328812"/>
                <a:gd name="connsiteY40" fmla="*/ 192403 h 696117"/>
                <a:gd name="connsiteX41" fmla="*/ 94463 w 328812"/>
                <a:gd name="connsiteY41" fmla="*/ 195926 h 696117"/>
                <a:gd name="connsiteX42" fmla="*/ 113985 w 328812"/>
                <a:gd name="connsiteY42" fmla="*/ 206398 h 696117"/>
                <a:gd name="connsiteX43" fmla="*/ 120460 w 328812"/>
                <a:gd name="connsiteY43" fmla="*/ 213348 h 696117"/>
                <a:gd name="connsiteX44" fmla="*/ 126935 w 328812"/>
                <a:gd name="connsiteY44" fmla="*/ 216870 h 696117"/>
                <a:gd name="connsiteX45" fmla="*/ 130268 w 328812"/>
                <a:gd name="connsiteY45" fmla="*/ 220393 h 696117"/>
                <a:gd name="connsiteX46" fmla="*/ 136743 w 328812"/>
                <a:gd name="connsiteY46" fmla="*/ 220393 h 696117"/>
                <a:gd name="connsiteX47" fmla="*/ 136743 w 328812"/>
                <a:gd name="connsiteY47" fmla="*/ 237910 h 696117"/>
                <a:gd name="connsiteX48" fmla="*/ 139981 w 328812"/>
                <a:gd name="connsiteY48" fmla="*/ 241337 h 696117"/>
                <a:gd name="connsiteX49" fmla="*/ 146552 w 328812"/>
                <a:gd name="connsiteY49" fmla="*/ 241337 h 696117"/>
                <a:gd name="connsiteX50" fmla="*/ 153027 w 328812"/>
                <a:gd name="connsiteY50" fmla="*/ 244860 h 696117"/>
                <a:gd name="connsiteX51" fmla="*/ 156265 w 328812"/>
                <a:gd name="connsiteY51" fmla="*/ 248382 h 696117"/>
                <a:gd name="connsiteX52" fmla="*/ 159502 w 328812"/>
                <a:gd name="connsiteY52" fmla="*/ 248382 h 696117"/>
                <a:gd name="connsiteX53" fmla="*/ 159502 w 328812"/>
                <a:gd name="connsiteY53" fmla="*/ 262377 h 696117"/>
                <a:gd name="connsiteX54" fmla="*/ 166073 w 328812"/>
                <a:gd name="connsiteY54" fmla="*/ 276372 h 696117"/>
                <a:gd name="connsiteX55" fmla="*/ 175786 w 328812"/>
                <a:gd name="connsiteY55" fmla="*/ 283322 h 696117"/>
                <a:gd name="connsiteX56" fmla="*/ 185594 w 328812"/>
                <a:gd name="connsiteY56" fmla="*/ 293889 h 696117"/>
                <a:gd name="connsiteX57" fmla="*/ 188832 w 328812"/>
                <a:gd name="connsiteY57" fmla="*/ 304361 h 696117"/>
                <a:gd name="connsiteX58" fmla="*/ 198639 w 328812"/>
                <a:gd name="connsiteY58" fmla="*/ 304361 h 696117"/>
                <a:gd name="connsiteX59" fmla="*/ 198639 w 328812"/>
                <a:gd name="connsiteY59" fmla="*/ 307884 h 696117"/>
                <a:gd name="connsiteX60" fmla="*/ 201877 w 328812"/>
                <a:gd name="connsiteY60" fmla="*/ 311311 h 696117"/>
                <a:gd name="connsiteX61" fmla="*/ 208353 w 328812"/>
                <a:gd name="connsiteY61" fmla="*/ 325306 h 696117"/>
                <a:gd name="connsiteX62" fmla="*/ 214828 w 328812"/>
                <a:gd name="connsiteY62" fmla="*/ 332351 h 696117"/>
                <a:gd name="connsiteX63" fmla="*/ 221398 w 328812"/>
                <a:gd name="connsiteY63" fmla="*/ 332351 h 696117"/>
                <a:gd name="connsiteX64" fmla="*/ 224636 w 328812"/>
                <a:gd name="connsiteY64" fmla="*/ 335873 h 696117"/>
                <a:gd name="connsiteX65" fmla="*/ 231112 w 328812"/>
                <a:gd name="connsiteY65" fmla="*/ 339300 h 696117"/>
                <a:gd name="connsiteX66" fmla="*/ 234444 w 328812"/>
                <a:gd name="connsiteY66" fmla="*/ 342823 h 696117"/>
                <a:gd name="connsiteX67" fmla="*/ 234444 w 328812"/>
                <a:gd name="connsiteY67" fmla="*/ 349773 h 696117"/>
                <a:gd name="connsiteX68" fmla="*/ 231112 w 328812"/>
                <a:gd name="connsiteY68" fmla="*/ 353295 h 696117"/>
                <a:gd name="connsiteX69" fmla="*/ 227874 w 328812"/>
                <a:gd name="connsiteY69" fmla="*/ 353295 h 696117"/>
                <a:gd name="connsiteX70" fmla="*/ 224636 w 328812"/>
                <a:gd name="connsiteY70" fmla="*/ 356818 h 696117"/>
                <a:gd name="connsiteX71" fmla="*/ 221398 w 328812"/>
                <a:gd name="connsiteY71" fmla="*/ 356818 h 696117"/>
                <a:gd name="connsiteX72" fmla="*/ 234444 w 328812"/>
                <a:gd name="connsiteY72" fmla="*/ 370812 h 696117"/>
                <a:gd name="connsiteX73" fmla="*/ 247395 w 328812"/>
                <a:gd name="connsiteY73" fmla="*/ 377762 h 696117"/>
                <a:gd name="connsiteX74" fmla="*/ 250728 w 328812"/>
                <a:gd name="connsiteY74" fmla="*/ 381285 h 696117"/>
                <a:gd name="connsiteX75" fmla="*/ 253965 w 328812"/>
                <a:gd name="connsiteY75" fmla="*/ 381285 h 696117"/>
                <a:gd name="connsiteX76" fmla="*/ 244157 w 328812"/>
                <a:gd name="connsiteY76" fmla="*/ 402324 h 696117"/>
                <a:gd name="connsiteX77" fmla="*/ 247395 w 328812"/>
                <a:gd name="connsiteY77" fmla="*/ 402324 h 696117"/>
                <a:gd name="connsiteX78" fmla="*/ 253965 w 328812"/>
                <a:gd name="connsiteY78" fmla="*/ 409274 h 696117"/>
                <a:gd name="connsiteX79" fmla="*/ 253965 w 328812"/>
                <a:gd name="connsiteY79" fmla="*/ 412797 h 696117"/>
                <a:gd name="connsiteX80" fmla="*/ 247395 w 328812"/>
                <a:gd name="connsiteY80" fmla="*/ 419746 h 696117"/>
                <a:gd name="connsiteX81" fmla="*/ 244157 w 328812"/>
                <a:gd name="connsiteY81" fmla="*/ 419746 h 696117"/>
                <a:gd name="connsiteX82" fmla="*/ 244157 w 328812"/>
                <a:gd name="connsiteY82" fmla="*/ 444213 h 696117"/>
                <a:gd name="connsiteX83" fmla="*/ 247395 w 328812"/>
                <a:gd name="connsiteY83" fmla="*/ 444213 h 696117"/>
                <a:gd name="connsiteX84" fmla="*/ 253965 w 328812"/>
                <a:gd name="connsiteY84" fmla="*/ 451258 h 696117"/>
                <a:gd name="connsiteX85" fmla="*/ 260440 w 328812"/>
                <a:gd name="connsiteY85" fmla="*/ 465253 h 696117"/>
                <a:gd name="connsiteX86" fmla="*/ 260440 w 328812"/>
                <a:gd name="connsiteY86" fmla="*/ 468775 h 696117"/>
                <a:gd name="connsiteX87" fmla="*/ 253965 w 328812"/>
                <a:gd name="connsiteY87" fmla="*/ 475725 h 696117"/>
                <a:gd name="connsiteX88" fmla="*/ 250728 w 328812"/>
                <a:gd name="connsiteY88" fmla="*/ 475725 h 696117"/>
                <a:gd name="connsiteX89" fmla="*/ 250728 w 328812"/>
                <a:gd name="connsiteY89" fmla="*/ 482770 h 696117"/>
                <a:gd name="connsiteX90" fmla="*/ 253965 w 328812"/>
                <a:gd name="connsiteY90" fmla="*/ 486197 h 696117"/>
                <a:gd name="connsiteX91" fmla="*/ 253965 w 328812"/>
                <a:gd name="connsiteY91" fmla="*/ 503714 h 696117"/>
                <a:gd name="connsiteX92" fmla="*/ 257203 w 328812"/>
                <a:gd name="connsiteY92" fmla="*/ 507237 h 696117"/>
                <a:gd name="connsiteX93" fmla="*/ 257203 w 328812"/>
                <a:gd name="connsiteY93" fmla="*/ 524659 h 696117"/>
                <a:gd name="connsiteX94" fmla="*/ 250728 w 328812"/>
                <a:gd name="connsiteY94" fmla="*/ 521232 h 696117"/>
                <a:gd name="connsiteX95" fmla="*/ 240919 w 328812"/>
                <a:gd name="connsiteY95" fmla="*/ 521232 h 696117"/>
                <a:gd name="connsiteX96" fmla="*/ 237682 w 328812"/>
                <a:gd name="connsiteY96" fmla="*/ 524659 h 696117"/>
                <a:gd name="connsiteX97" fmla="*/ 237682 w 328812"/>
                <a:gd name="connsiteY97" fmla="*/ 535226 h 696117"/>
                <a:gd name="connsiteX98" fmla="*/ 221398 w 328812"/>
                <a:gd name="connsiteY98" fmla="*/ 535226 h 696117"/>
                <a:gd name="connsiteX99" fmla="*/ 221398 w 328812"/>
                <a:gd name="connsiteY99" fmla="*/ 549221 h 696117"/>
                <a:gd name="connsiteX100" fmla="*/ 198639 w 328812"/>
                <a:gd name="connsiteY100" fmla="*/ 549221 h 696117"/>
                <a:gd name="connsiteX101" fmla="*/ 198639 w 328812"/>
                <a:gd name="connsiteY101" fmla="*/ 563216 h 696117"/>
                <a:gd name="connsiteX102" fmla="*/ 205115 w 328812"/>
                <a:gd name="connsiteY102" fmla="*/ 577210 h 696117"/>
                <a:gd name="connsiteX103" fmla="*/ 214828 w 328812"/>
                <a:gd name="connsiteY103" fmla="*/ 587683 h 696117"/>
                <a:gd name="connsiteX104" fmla="*/ 214828 w 328812"/>
                <a:gd name="connsiteY104" fmla="*/ 594632 h 696117"/>
                <a:gd name="connsiteX105" fmla="*/ 211590 w 328812"/>
                <a:gd name="connsiteY105" fmla="*/ 591205 h 696117"/>
                <a:gd name="connsiteX106" fmla="*/ 205115 w 328812"/>
                <a:gd name="connsiteY106" fmla="*/ 587683 h 696117"/>
                <a:gd name="connsiteX107" fmla="*/ 201877 w 328812"/>
                <a:gd name="connsiteY107" fmla="*/ 584160 h 696117"/>
                <a:gd name="connsiteX108" fmla="*/ 195307 w 328812"/>
                <a:gd name="connsiteY108" fmla="*/ 580638 h 696117"/>
                <a:gd name="connsiteX109" fmla="*/ 188832 w 328812"/>
                <a:gd name="connsiteY109" fmla="*/ 580638 h 696117"/>
                <a:gd name="connsiteX110" fmla="*/ 185594 w 328812"/>
                <a:gd name="connsiteY110" fmla="*/ 584160 h 696117"/>
                <a:gd name="connsiteX111" fmla="*/ 185594 w 328812"/>
                <a:gd name="connsiteY111" fmla="*/ 587683 h 696117"/>
                <a:gd name="connsiteX112" fmla="*/ 166073 w 328812"/>
                <a:gd name="connsiteY112" fmla="*/ 587683 h 696117"/>
                <a:gd name="connsiteX113" fmla="*/ 169311 w 328812"/>
                <a:gd name="connsiteY113" fmla="*/ 591205 h 696117"/>
                <a:gd name="connsiteX114" fmla="*/ 172548 w 328812"/>
                <a:gd name="connsiteY114" fmla="*/ 591205 h 696117"/>
                <a:gd name="connsiteX115" fmla="*/ 175786 w 328812"/>
                <a:gd name="connsiteY115" fmla="*/ 594632 h 696117"/>
                <a:gd name="connsiteX116" fmla="*/ 175786 w 328812"/>
                <a:gd name="connsiteY116" fmla="*/ 598155 h 696117"/>
                <a:gd name="connsiteX117" fmla="*/ 169311 w 328812"/>
                <a:gd name="connsiteY117" fmla="*/ 601677 h 696117"/>
                <a:gd name="connsiteX118" fmla="*/ 159502 w 328812"/>
                <a:gd name="connsiteY118" fmla="*/ 601677 h 696117"/>
                <a:gd name="connsiteX119" fmla="*/ 149789 w 328812"/>
                <a:gd name="connsiteY119" fmla="*/ 605200 h 696117"/>
                <a:gd name="connsiteX120" fmla="*/ 146552 w 328812"/>
                <a:gd name="connsiteY120" fmla="*/ 612150 h 696117"/>
                <a:gd name="connsiteX121" fmla="*/ 146552 w 328812"/>
                <a:gd name="connsiteY121" fmla="*/ 615672 h 696117"/>
                <a:gd name="connsiteX122" fmla="*/ 156265 w 328812"/>
                <a:gd name="connsiteY122" fmla="*/ 626145 h 696117"/>
                <a:gd name="connsiteX123" fmla="*/ 162835 w 328812"/>
                <a:gd name="connsiteY123" fmla="*/ 629667 h 696117"/>
                <a:gd name="connsiteX124" fmla="*/ 166073 w 328812"/>
                <a:gd name="connsiteY124" fmla="*/ 633094 h 696117"/>
                <a:gd name="connsiteX125" fmla="*/ 169311 w 328812"/>
                <a:gd name="connsiteY125" fmla="*/ 633094 h 696117"/>
                <a:gd name="connsiteX126" fmla="*/ 159502 w 328812"/>
                <a:gd name="connsiteY126" fmla="*/ 643662 h 696117"/>
                <a:gd name="connsiteX127" fmla="*/ 159502 w 328812"/>
                <a:gd name="connsiteY127" fmla="*/ 647184 h 696117"/>
                <a:gd name="connsiteX128" fmla="*/ 162835 w 328812"/>
                <a:gd name="connsiteY128" fmla="*/ 650611 h 696117"/>
                <a:gd name="connsiteX129" fmla="*/ 162835 w 328812"/>
                <a:gd name="connsiteY129" fmla="*/ 657656 h 696117"/>
                <a:gd name="connsiteX130" fmla="*/ 166073 w 328812"/>
                <a:gd name="connsiteY130" fmla="*/ 664606 h 696117"/>
                <a:gd name="connsiteX131" fmla="*/ 166073 w 328812"/>
                <a:gd name="connsiteY131" fmla="*/ 671651 h 696117"/>
                <a:gd name="connsiteX132" fmla="*/ 169311 w 328812"/>
                <a:gd name="connsiteY132" fmla="*/ 675078 h 696117"/>
                <a:gd name="connsiteX133" fmla="*/ 159502 w 328812"/>
                <a:gd name="connsiteY133" fmla="*/ 685646 h 696117"/>
                <a:gd name="connsiteX134" fmla="*/ 159502 w 328812"/>
                <a:gd name="connsiteY134" fmla="*/ 692595 h 696117"/>
                <a:gd name="connsiteX135" fmla="*/ 166073 w 328812"/>
                <a:gd name="connsiteY135" fmla="*/ 696118 h 696117"/>
                <a:gd name="connsiteX136" fmla="*/ 172548 w 328812"/>
                <a:gd name="connsiteY136" fmla="*/ 696118 h 696117"/>
                <a:gd name="connsiteX137" fmla="*/ 179023 w 328812"/>
                <a:gd name="connsiteY137" fmla="*/ 692595 h 696117"/>
                <a:gd name="connsiteX138" fmla="*/ 192069 w 328812"/>
                <a:gd name="connsiteY138" fmla="*/ 678601 h 696117"/>
                <a:gd name="connsiteX139" fmla="*/ 198639 w 328812"/>
                <a:gd name="connsiteY139" fmla="*/ 675078 h 696117"/>
                <a:gd name="connsiteX140" fmla="*/ 205115 w 328812"/>
                <a:gd name="connsiteY140" fmla="*/ 675078 h 696117"/>
                <a:gd name="connsiteX141" fmla="*/ 208353 w 328812"/>
                <a:gd name="connsiteY141" fmla="*/ 661179 h 696117"/>
                <a:gd name="connsiteX142" fmla="*/ 208353 w 328812"/>
                <a:gd name="connsiteY142" fmla="*/ 647184 h 696117"/>
                <a:gd name="connsiteX143" fmla="*/ 214828 w 328812"/>
                <a:gd name="connsiteY143" fmla="*/ 647184 h 696117"/>
                <a:gd name="connsiteX144" fmla="*/ 218161 w 328812"/>
                <a:gd name="connsiteY144" fmla="*/ 650611 h 696117"/>
                <a:gd name="connsiteX145" fmla="*/ 224636 w 328812"/>
                <a:gd name="connsiteY145" fmla="*/ 650611 h 696117"/>
                <a:gd name="connsiteX146" fmla="*/ 231112 w 328812"/>
                <a:gd name="connsiteY146" fmla="*/ 643662 h 696117"/>
                <a:gd name="connsiteX147" fmla="*/ 231112 w 328812"/>
                <a:gd name="connsiteY147" fmla="*/ 636617 h 696117"/>
                <a:gd name="connsiteX148" fmla="*/ 227874 w 328812"/>
                <a:gd name="connsiteY148" fmla="*/ 633094 h 696117"/>
                <a:gd name="connsiteX149" fmla="*/ 224636 w 328812"/>
                <a:gd name="connsiteY149" fmla="*/ 626145 h 696117"/>
                <a:gd name="connsiteX150" fmla="*/ 221398 w 328812"/>
                <a:gd name="connsiteY150" fmla="*/ 622622 h 696117"/>
                <a:gd name="connsiteX151" fmla="*/ 221398 w 328812"/>
                <a:gd name="connsiteY151" fmla="*/ 619195 h 696117"/>
                <a:gd name="connsiteX152" fmla="*/ 224636 w 328812"/>
                <a:gd name="connsiteY152" fmla="*/ 615672 h 696117"/>
                <a:gd name="connsiteX153" fmla="*/ 231112 w 328812"/>
                <a:gd name="connsiteY153" fmla="*/ 615672 h 696117"/>
                <a:gd name="connsiteX154" fmla="*/ 237682 w 328812"/>
                <a:gd name="connsiteY154" fmla="*/ 612150 h 696117"/>
                <a:gd name="connsiteX155" fmla="*/ 240919 w 328812"/>
                <a:gd name="connsiteY155" fmla="*/ 608627 h 696117"/>
                <a:gd name="connsiteX156" fmla="*/ 244157 w 328812"/>
                <a:gd name="connsiteY156" fmla="*/ 608627 h 696117"/>
                <a:gd name="connsiteX157" fmla="*/ 247395 w 328812"/>
                <a:gd name="connsiteY157" fmla="*/ 612150 h 696117"/>
                <a:gd name="connsiteX158" fmla="*/ 253965 w 328812"/>
                <a:gd name="connsiteY158" fmla="*/ 612150 h 696117"/>
                <a:gd name="connsiteX159" fmla="*/ 260440 w 328812"/>
                <a:gd name="connsiteY159" fmla="*/ 608627 h 696117"/>
                <a:gd name="connsiteX160" fmla="*/ 270249 w 328812"/>
                <a:gd name="connsiteY160" fmla="*/ 605200 h 696117"/>
                <a:gd name="connsiteX161" fmla="*/ 296245 w 328812"/>
                <a:gd name="connsiteY161" fmla="*/ 591205 h 696117"/>
                <a:gd name="connsiteX162" fmla="*/ 315767 w 328812"/>
                <a:gd name="connsiteY162" fmla="*/ 570166 h 696117"/>
                <a:gd name="connsiteX163" fmla="*/ 319004 w 328812"/>
                <a:gd name="connsiteY163" fmla="*/ 559693 h 696117"/>
                <a:gd name="connsiteX164" fmla="*/ 322337 w 328812"/>
                <a:gd name="connsiteY164" fmla="*/ 545699 h 696117"/>
                <a:gd name="connsiteX165" fmla="*/ 328813 w 328812"/>
                <a:gd name="connsiteY165" fmla="*/ 510759 h 696117"/>
                <a:gd name="connsiteX166" fmla="*/ 328813 w 328812"/>
                <a:gd name="connsiteY166" fmla="*/ 493242 h 696117"/>
                <a:gd name="connsiteX167" fmla="*/ 325575 w 328812"/>
                <a:gd name="connsiteY167" fmla="*/ 486197 h 696117"/>
                <a:gd name="connsiteX168" fmla="*/ 312529 w 328812"/>
                <a:gd name="connsiteY168" fmla="*/ 472203 h 696117"/>
                <a:gd name="connsiteX169" fmla="*/ 322337 w 328812"/>
                <a:gd name="connsiteY169" fmla="*/ 468775 h 696117"/>
                <a:gd name="connsiteX170" fmla="*/ 322337 w 328812"/>
                <a:gd name="connsiteY170" fmla="*/ 451258 h 696117"/>
                <a:gd name="connsiteX171" fmla="*/ 319004 w 328812"/>
                <a:gd name="connsiteY171" fmla="*/ 440786 h 696117"/>
                <a:gd name="connsiteX172" fmla="*/ 319004 w 328812"/>
                <a:gd name="connsiteY172" fmla="*/ 433741 h 696117"/>
                <a:gd name="connsiteX173" fmla="*/ 309291 w 328812"/>
                <a:gd name="connsiteY173" fmla="*/ 412797 h 696117"/>
                <a:gd name="connsiteX174" fmla="*/ 306054 w 328812"/>
                <a:gd name="connsiteY174" fmla="*/ 402324 h 696117"/>
                <a:gd name="connsiteX175" fmla="*/ 302721 w 328812"/>
                <a:gd name="connsiteY175" fmla="*/ 398802 h 696117"/>
                <a:gd name="connsiteX176" fmla="*/ 299482 w 328812"/>
                <a:gd name="connsiteY176" fmla="*/ 391757 h 696117"/>
                <a:gd name="connsiteX177" fmla="*/ 302721 w 328812"/>
                <a:gd name="connsiteY177" fmla="*/ 388330 h 696117"/>
                <a:gd name="connsiteX178" fmla="*/ 302721 w 328812"/>
                <a:gd name="connsiteY178" fmla="*/ 374335 h 696117"/>
                <a:gd name="connsiteX179" fmla="*/ 283199 w 328812"/>
                <a:gd name="connsiteY179" fmla="*/ 353295 h 696117"/>
                <a:gd name="connsiteX180" fmla="*/ 263679 w 328812"/>
                <a:gd name="connsiteY180" fmla="*/ 335873 h 696117"/>
                <a:gd name="connsiteX181" fmla="*/ 247395 w 328812"/>
                <a:gd name="connsiteY181" fmla="*/ 321783 h 696117"/>
                <a:gd name="connsiteX182" fmla="*/ 234444 w 328812"/>
                <a:gd name="connsiteY182" fmla="*/ 311311 h 696117"/>
                <a:gd name="connsiteX183" fmla="*/ 227874 w 328812"/>
                <a:gd name="connsiteY183" fmla="*/ 307884 h 696117"/>
                <a:gd name="connsiteX184" fmla="*/ 218161 w 328812"/>
                <a:gd name="connsiteY184" fmla="*/ 300839 h 696117"/>
                <a:gd name="connsiteX185" fmla="*/ 211590 w 328812"/>
                <a:gd name="connsiteY185" fmla="*/ 297316 h 696117"/>
                <a:gd name="connsiteX186" fmla="*/ 208353 w 328812"/>
                <a:gd name="connsiteY186" fmla="*/ 293889 h 696117"/>
                <a:gd name="connsiteX187" fmla="*/ 208353 w 328812"/>
                <a:gd name="connsiteY187" fmla="*/ 272849 h 696117"/>
                <a:gd name="connsiteX188" fmla="*/ 182356 w 328812"/>
                <a:gd name="connsiteY188" fmla="*/ 244860 h 696117"/>
                <a:gd name="connsiteX189" fmla="*/ 166073 w 328812"/>
                <a:gd name="connsiteY189" fmla="*/ 223916 h 696117"/>
                <a:gd name="connsiteX190" fmla="*/ 156265 w 328812"/>
                <a:gd name="connsiteY190" fmla="*/ 206398 h 696117"/>
                <a:gd name="connsiteX191" fmla="*/ 153027 w 328812"/>
                <a:gd name="connsiteY191" fmla="*/ 195926 h 696117"/>
                <a:gd name="connsiteX192" fmla="*/ 153027 w 328812"/>
                <a:gd name="connsiteY192" fmla="*/ 185454 h 696117"/>
                <a:gd name="connsiteX193" fmla="*/ 149789 w 328812"/>
                <a:gd name="connsiteY193" fmla="*/ 178409 h 696117"/>
                <a:gd name="connsiteX194" fmla="*/ 149789 w 328812"/>
                <a:gd name="connsiteY194" fmla="*/ 164414 h 696117"/>
                <a:gd name="connsiteX195" fmla="*/ 153027 w 328812"/>
                <a:gd name="connsiteY195" fmla="*/ 160892 h 696117"/>
                <a:gd name="connsiteX196" fmla="*/ 159502 w 328812"/>
                <a:gd name="connsiteY196" fmla="*/ 146897 h 696117"/>
                <a:gd name="connsiteX197" fmla="*/ 159502 w 328812"/>
                <a:gd name="connsiteY197" fmla="*/ 139947 h 696117"/>
                <a:gd name="connsiteX198" fmla="*/ 162835 w 328812"/>
                <a:gd name="connsiteY198" fmla="*/ 139947 h 696117"/>
                <a:gd name="connsiteX199" fmla="*/ 169311 w 328812"/>
                <a:gd name="connsiteY199" fmla="*/ 132997 h 696117"/>
                <a:gd name="connsiteX200" fmla="*/ 175786 w 328812"/>
                <a:gd name="connsiteY200" fmla="*/ 129475 h 696117"/>
                <a:gd name="connsiteX201" fmla="*/ 182356 w 328812"/>
                <a:gd name="connsiteY201" fmla="*/ 122430 h 696117"/>
                <a:gd name="connsiteX202" fmla="*/ 182356 w 328812"/>
                <a:gd name="connsiteY202" fmla="*/ 118908 h 696117"/>
                <a:gd name="connsiteX203" fmla="*/ 185594 w 328812"/>
                <a:gd name="connsiteY203" fmla="*/ 115480 h 696117"/>
                <a:gd name="connsiteX204" fmla="*/ 201877 w 328812"/>
                <a:gd name="connsiteY204" fmla="*/ 115480 h 696117"/>
                <a:gd name="connsiteX205" fmla="*/ 208353 w 328812"/>
                <a:gd name="connsiteY205" fmla="*/ 108435 h 696117"/>
                <a:gd name="connsiteX206" fmla="*/ 211590 w 328812"/>
                <a:gd name="connsiteY206" fmla="*/ 101485 h 696117"/>
                <a:gd name="connsiteX207" fmla="*/ 211590 w 328812"/>
                <a:gd name="connsiteY207" fmla="*/ 91013 h 696117"/>
                <a:gd name="connsiteX208" fmla="*/ 214828 w 328812"/>
                <a:gd name="connsiteY208" fmla="*/ 83968 h 696117"/>
                <a:gd name="connsiteX209" fmla="*/ 211590 w 328812"/>
                <a:gd name="connsiteY209" fmla="*/ 83968 h 696117"/>
                <a:gd name="connsiteX210" fmla="*/ 208353 w 328812"/>
                <a:gd name="connsiteY210" fmla="*/ 80446 h 696117"/>
                <a:gd name="connsiteX211" fmla="*/ 192069 w 328812"/>
                <a:gd name="connsiteY211" fmla="*/ 80446 h 696117"/>
                <a:gd name="connsiteX212" fmla="*/ 185594 w 328812"/>
                <a:gd name="connsiteY212" fmla="*/ 77018 h 696117"/>
                <a:gd name="connsiteX213" fmla="*/ 182356 w 328812"/>
                <a:gd name="connsiteY213" fmla="*/ 69974 h 696117"/>
                <a:gd name="connsiteX214" fmla="*/ 179023 w 328812"/>
                <a:gd name="connsiteY214" fmla="*/ 66451 h 696117"/>
                <a:gd name="connsiteX215" fmla="*/ 169311 w 328812"/>
                <a:gd name="connsiteY215" fmla="*/ 66451 h 696117"/>
                <a:gd name="connsiteX216" fmla="*/ 169311 w 328812"/>
                <a:gd name="connsiteY216" fmla="*/ 55979 h 696117"/>
                <a:gd name="connsiteX217" fmla="*/ 162835 w 328812"/>
                <a:gd name="connsiteY217" fmla="*/ 52456 h 696117"/>
                <a:gd name="connsiteX218" fmla="*/ 159502 w 328812"/>
                <a:gd name="connsiteY218" fmla="*/ 41984 h 696117"/>
                <a:gd name="connsiteX219" fmla="*/ 169311 w 328812"/>
                <a:gd name="connsiteY219" fmla="*/ 31512 h 696117"/>
                <a:gd name="connsiteX220" fmla="*/ 169311 w 328812"/>
                <a:gd name="connsiteY220" fmla="*/ 27989 h 696117"/>
                <a:gd name="connsiteX221" fmla="*/ 166073 w 328812"/>
                <a:gd name="connsiteY221" fmla="*/ 24562 h 696117"/>
                <a:gd name="connsiteX222" fmla="*/ 149789 w 328812"/>
                <a:gd name="connsiteY222" fmla="*/ 24562 h 696117"/>
                <a:gd name="connsiteX223" fmla="*/ 143219 w 328812"/>
                <a:gd name="connsiteY223" fmla="*/ 17517 h 696117"/>
                <a:gd name="connsiteX224" fmla="*/ 126935 w 328812"/>
                <a:gd name="connsiteY224" fmla="*/ 21040 h 696117"/>
                <a:gd name="connsiteX225" fmla="*/ 110747 w 328812"/>
                <a:gd name="connsiteY225" fmla="*/ 0 h 696117"/>
                <a:gd name="connsiteX226" fmla="*/ 107414 w 328812"/>
                <a:gd name="connsiteY226" fmla="*/ 0 h 696117"/>
                <a:gd name="connsiteX227" fmla="*/ 104176 w 328812"/>
                <a:gd name="connsiteY227" fmla="*/ 3522 h 696117"/>
                <a:gd name="connsiteX228" fmla="*/ 97701 w 328812"/>
                <a:gd name="connsiteY228" fmla="*/ 7045 h 696117"/>
                <a:gd name="connsiteX229" fmla="*/ 94463 w 328812"/>
                <a:gd name="connsiteY229" fmla="*/ 10472 h 696117"/>
                <a:gd name="connsiteX230" fmla="*/ 94463 w 328812"/>
                <a:gd name="connsiteY230" fmla="*/ 17517 h 696117"/>
                <a:gd name="connsiteX231" fmla="*/ 91130 w 328812"/>
                <a:gd name="connsiteY231" fmla="*/ 24562 h 696117"/>
                <a:gd name="connsiteX232" fmla="*/ 91130 w 328812"/>
                <a:gd name="connsiteY232" fmla="*/ 27989 h 696117"/>
                <a:gd name="connsiteX233" fmla="*/ 81417 w 328812"/>
                <a:gd name="connsiteY233" fmla="*/ 27989 h 696117"/>
                <a:gd name="connsiteX234" fmla="*/ 78180 w 328812"/>
                <a:gd name="connsiteY234" fmla="*/ 31512 h 696117"/>
                <a:gd name="connsiteX235" fmla="*/ 74942 w 328812"/>
                <a:gd name="connsiteY235" fmla="*/ 27989 h 696117"/>
                <a:gd name="connsiteX236" fmla="*/ 65134 w 328812"/>
                <a:gd name="connsiteY236" fmla="*/ 27989 h 696117"/>
                <a:gd name="connsiteX237" fmla="*/ 71609 w 328812"/>
                <a:gd name="connsiteY237" fmla="*/ 35034 h 696117"/>
                <a:gd name="connsiteX238" fmla="*/ 71609 w 328812"/>
                <a:gd name="connsiteY238" fmla="*/ 41984 h 696117"/>
                <a:gd name="connsiteX239" fmla="*/ 61896 w 328812"/>
                <a:gd name="connsiteY239" fmla="*/ 41984 h 696117"/>
                <a:gd name="connsiteX240" fmla="*/ 58659 w 328812"/>
                <a:gd name="connsiteY240" fmla="*/ 38462 h 696117"/>
                <a:gd name="connsiteX241" fmla="*/ 52088 w 328812"/>
                <a:gd name="connsiteY241" fmla="*/ 27989 h 696117"/>
                <a:gd name="connsiteX242" fmla="*/ 48851 w 328812"/>
                <a:gd name="connsiteY242" fmla="*/ 27989 h 696117"/>
                <a:gd name="connsiteX243" fmla="*/ 48851 w 328812"/>
                <a:gd name="connsiteY243" fmla="*/ 38462 h 696117"/>
                <a:gd name="connsiteX244" fmla="*/ 39043 w 328812"/>
                <a:gd name="connsiteY244" fmla="*/ 27989 h 696117"/>
                <a:gd name="connsiteX245" fmla="*/ 35805 w 328812"/>
                <a:gd name="connsiteY245" fmla="*/ 31512 h 696117"/>
                <a:gd name="connsiteX246" fmla="*/ 32567 w 328812"/>
                <a:gd name="connsiteY246" fmla="*/ 38462 h 696117"/>
                <a:gd name="connsiteX247" fmla="*/ 29329 w 328812"/>
                <a:gd name="connsiteY247" fmla="*/ 41984 h 696117"/>
                <a:gd name="connsiteX248" fmla="*/ 22759 w 328812"/>
                <a:gd name="connsiteY248" fmla="*/ 41984 h 696117"/>
                <a:gd name="connsiteX249" fmla="*/ 9808 w 328812"/>
                <a:gd name="connsiteY249" fmla="*/ 27989 h 696117"/>
                <a:gd name="connsiteX250" fmla="*/ 3238 w 328812"/>
                <a:gd name="connsiteY250" fmla="*/ 27989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328812" h="696117">
                  <a:moveTo>
                    <a:pt x="3238" y="27989"/>
                  </a:moveTo>
                  <a:lnTo>
                    <a:pt x="0" y="35034"/>
                  </a:lnTo>
                  <a:lnTo>
                    <a:pt x="0" y="41984"/>
                  </a:lnTo>
                  <a:lnTo>
                    <a:pt x="6571" y="55979"/>
                  </a:lnTo>
                  <a:lnTo>
                    <a:pt x="9808" y="59501"/>
                  </a:lnTo>
                  <a:lnTo>
                    <a:pt x="13046" y="66451"/>
                  </a:lnTo>
                  <a:lnTo>
                    <a:pt x="19521" y="69974"/>
                  </a:lnTo>
                  <a:lnTo>
                    <a:pt x="22759" y="77018"/>
                  </a:lnTo>
                  <a:lnTo>
                    <a:pt x="26092" y="73496"/>
                  </a:lnTo>
                  <a:lnTo>
                    <a:pt x="29329" y="73496"/>
                  </a:lnTo>
                  <a:lnTo>
                    <a:pt x="29329" y="91013"/>
                  </a:lnTo>
                  <a:lnTo>
                    <a:pt x="35805" y="105008"/>
                  </a:lnTo>
                  <a:lnTo>
                    <a:pt x="45613" y="115480"/>
                  </a:lnTo>
                  <a:lnTo>
                    <a:pt x="48851" y="122430"/>
                  </a:lnTo>
                  <a:lnTo>
                    <a:pt x="58659" y="122430"/>
                  </a:lnTo>
                  <a:lnTo>
                    <a:pt x="58659" y="125953"/>
                  </a:lnTo>
                  <a:lnTo>
                    <a:pt x="65134" y="132997"/>
                  </a:lnTo>
                  <a:lnTo>
                    <a:pt x="68372" y="129475"/>
                  </a:lnTo>
                  <a:lnTo>
                    <a:pt x="71609" y="122430"/>
                  </a:lnTo>
                  <a:lnTo>
                    <a:pt x="71609" y="118908"/>
                  </a:lnTo>
                  <a:lnTo>
                    <a:pt x="74942" y="111958"/>
                  </a:lnTo>
                  <a:lnTo>
                    <a:pt x="81417" y="111958"/>
                  </a:lnTo>
                  <a:lnTo>
                    <a:pt x="87893" y="115480"/>
                  </a:lnTo>
                  <a:lnTo>
                    <a:pt x="100939" y="129475"/>
                  </a:lnTo>
                  <a:lnTo>
                    <a:pt x="97701" y="129475"/>
                  </a:lnTo>
                  <a:lnTo>
                    <a:pt x="94463" y="132997"/>
                  </a:lnTo>
                  <a:lnTo>
                    <a:pt x="94463" y="136425"/>
                  </a:lnTo>
                  <a:lnTo>
                    <a:pt x="107414" y="143470"/>
                  </a:lnTo>
                  <a:lnTo>
                    <a:pt x="117222" y="146897"/>
                  </a:lnTo>
                  <a:lnTo>
                    <a:pt x="123697" y="150420"/>
                  </a:lnTo>
                  <a:lnTo>
                    <a:pt x="123697" y="157464"/>
                  </a:lnTo>
                  <a:lnTo>
                    <a:pt x="120460" y="164414"/>
                  </a:lnTo>
                  <a:lnTo>
                    <a:pt x="113985" y="167937"/>
                  </a:lnTo>
                  <a:lnTo>
                    <a:pt x="110747" y="174886"/>
                  </a:lnTo>
                  <a:lnTo>
                    <a:pt x="107414" y="178409"/>
                  </a:lnTo>
                  <a:lnTo>
                    <a:pt x="97701" y="178409"/>
                  </a:lnTo>
                  <a:lnTo>
                    <a:pt x="94463" y="174886"/>
                  </a:lnTo>
                  <a:lnTo>
                    <a:pt x="81417" y="174886"/>
                  </a:lnTo>
                  <a:lnTo>
                    <a:pt x="84655" y="178409"/>
                  </a:lnTo>
                  <a:lnTo>
                    <a:pt x="84655" y="188881"/>
                  </a:lnTo>
                  <a:lnTo>
                    <a:pt x="91130" y="192403"/>
                  </a:lnTo>
                  <a:lnTo>
                    <a:pt x="94463" y="195926"/>
                  </a:lnTo>
                  <a:lnTo>
                    <a:pt x="113985" y="206398"/>
                  </a:lnTo>
                  <a:lnTo>
                    <a:pt x="120460" y="213348"/>
                  </a:lnTo>
                  <a:lnTo>
                    <a:pt x="126935" y="216870"/>
                  </a:lnTo>
                  <a:lnTo>
                    <a:pt x="130268" y="220393"/>
                  </a:lnTo>
                  <a:lnTo>
                    <a:pt x="136743" y="220393"/>
                  </a:lnTo>
                  <a:lnTo>
                    <a:pt x="136743" y="237910"/>
                  </a:lnTo>
                  <a:lnTo>
                    <a:pt x="139981" y="241337"/>
                  </a:lnTo>
                  <a:lnTo>
                    <a:pt x="146552" y="241337"/>
                  </a:lnTo>
                  <a:lnTo>
                    <a:pt x="153027" y="244860"/>
                  </a:lnTo>
                  <a:lnTo>
                    <a:pt x="156265" y="248382"/>
                  </a:lnTo>
                  <a:lnTo>
                    <a:pt x="159502" y="248382"/>
                  </a:lnTo>
                  <a:lnTo>
                    <a:pt x="159502" y="262377"/>
                  </a:lnTo>
                  <a:lnTo>
                    <a:pt x="166073" y="276372"/>
                  </a:lnTo>
                  <a:lnTo>
                    <a:pt x="175786" y="283322"/>
                  </a:lnTo>
                  <a:lnTo>
                    <a:pt x="185594" y="293889"/>
                  </a:lnTo>
                  <a:lnTo>
                    <a:pt x="188832" y="304361"/>
                  </a:lnTo>
                  <a:lnTo>
                    <a:pt x="198639" y="304361"/>
                  </a:lnTo>
                  <a:lnTo>
                    <a:pt x="198639" y="307884"/>
                  </a:lnTo>
                  <a:lnTo>
                    <a:pt x="201877" y="311311"/>
                  </a:lnTo>
                  <a:lnTo>
                    <a:pt x="208353" y="325306"/>
                  </a:lnTo>
                  <a:lnTo>
                    <a:pt x="214828" y="332351"/>
                  </a:lnTo>
                  <a:lnTo>
                    <a:pt x="221398" y="332351"/>
                  </a:lnTo>
                  <a:lnTo>
                    <a:pt x="224636" y="335873"/>
                  </a:lnTo>
                  <a:lnTo>
                    <a:pt x="231112" y="339300"/>
                  </a:lnTo>
                  <a:lnTo>
                    <a:pt x="234444" y="342823"/>
                  </a:lnTo>
                  <a:lnTo>
                    <a:pt x="234444" y="349773"/>
                  </a:lnTo>
                  <a:lnTo>
                    <a:pt x="231112" y="353295"/>
                  </a:lnTo>
                  <a:lnTo>
                    <a:pt x="227874" y="353295"/>
                  </a:lnTo>
                  <a:lnTo>
                    <a:pt x="224636" y="356818"/>
                  </a:lnTo>
                  <a:lnTo>
                    <a:pt x="221398" y="356818"/>
                  </a:lnTo>
                  <a:lnTo>
                    <a:pt x="234444" y="370812"/>
                  </a:lnTo>
                  <a:lnTo>
                    <a:pt x="247395" y="377762"/>
                  </a:lnTo>
                  <a:lnTo>
                    <a:pt x="250728" y="381285"/>
                  </a:lnTo>
                  <a:lnTo>
                    <a:pt x="253965" y="381285"/>
                  </a:lnTo>
                  <a:lnTo>
                    <a:pt x="244157" y="402324"/>
                  </a:lnTo>
                  <a:lnTo>
                    <a:pt x="247395" y="402324"/>
                  </a:lnTo>
                  <a:lnTo>
                    <a:pt x="253965" y="409274"/>
                  </a:lnTo>
                  <a:lnTo>
                    <a:pt x="253965" y="412797"/>
                  </a:lnTo>
                  <a:lnTo>
                    <a:pt x="247395" y="419746"/>
                  </a:lnTo>
                  <a:lnTo>
                    <a:pt x="244157" y="419746"/>
                  </a:lnTo>
                  <a:lnTo>
                    <a:pt x="244157" y="444213"/>
                  </a:lnTo>
                  <a:lnTo>
                    <a:pt x="247395" y="444213"/>
                  </a:lnTo>
                  <a:lnTo>
                    <a:pt x="253965" y="451258"/>
                  </a:lnTo>
                  <a:lnTo>
                    <a:pt x="260440" y="465253"/>
                  </a:lnTo>
                  <a:lnTo>
                    <a:pt x="260440" y="468775"/>
                  </a:lnTo>
                  <a:lnTo>
                    <a:pt x="253965" y="475725"/>
                  </a:lnTo>
                  <a:lnTo>
                    <a:pt x="250728" y="475725"/>
                  </a:lnTo>
                  <a:lnTo>
                    <a:pt x="250728" y="482770"/>
                  </a:lnTo>
                  <a:lnTo>
                    <a:pt x="253965" y="486197"/>
                  </a:lnTo>
                  <a:lnTo>
                    <a:pt x="253965" y="503714"/>
                  </a:lnTo>
                  <a:lnTo>
                    <a:pt x="257203" y="507237"/>
                  </a:lnTo>
                  <a:lnTo>
                    <a:pt x="257203" y="524659"/>
                  </a:lnTo>
                  <a:lnTo>
                    <a:pt x="250728" y="521232"/>
                  </a:lnTo>
                  <a:lnTo>
                    <a:pt x="240919" y="521232"/>
                  </a:lnTo>
                  <a:lnTo>
                    <a:pt x="237682" y="524659"/>
                  </a:lnTo>
                  <a:lnTo>
                    <a:pt x="237682" y="535226"/>
                  </a:lnTo>
                  <a:lnTo>
                    <a:pt x="221398" y="535226"/>
                  </a:lnTo>
                  <a:lnTo>
                    <a:pt x="221398" y="549221"/>
                  </a:lnTo>
                  <a:lnTo>
                    <a:pt x="198639" y="549221"/>
                  </a:lnTo>
                  <a:lnTo>
                    <a:pt x="198639" y="563216"/>
                  </a:lnTo>
                  <a:lnTo>
                    <a:pt x="205115" y="577210"/>
                  </a:lnTo>
                  <a:lnTo>
                    <a:pt x="214828" y="587683"/>
                  </a:lnTo>
                  <a:lnTo>
                    <a:pt x="214828" y="594632"/>
                  </a:lnTo>
                  <a:lnTo>
                    <a:pt x="211590" y="591205"/>
                  </a:lnTo>
                  <a:lnTo>
                    <a:pt x="205115" y="587683"/>
                  </a:lnTo>
                  <a:lnTo>
                    <a:pt x="201877" y="584160"/>
                  </a:lnTo>
                  <a:lnTo>
                    <a:pt x="195307" y="580638"/>
                  </a:lnTo>
                  <a:lnTo>
                    <a:pt x="188832" y="580638"/>
                  </a:lnTo>
                  <a:lnTo>
                    <a:pt x="185594" y="584160"/>
                  </a:lnTo>
                  <a:lnTo>
                    <a:pt x="185594" y="587683"/>
                  </a:lnTo>
                  <a:lnTo>
                    <a:pt x="166073" y="587683"/>
                  </a:lnTo>
                  <a:lnTo>
                    <a:pt x="169311" y="591205"/>
                  </a:lnTo>
                  <a:lnTo>
                    <a:pt x="172548" y="591205"/>
                  </a:lnTo>
                  <a:lnTo>
                    <a:pt x="175786" y="594632"/>
                  </a:lnTo>
                  <a:lnTo>
                    <a:pt x="175786" y="598155"/>
                  </a:lnTo>
                  <a:lnTo>
                    <a:pt x="169311" y="601677"/>
                  </a:lnTo>
                  <a:lnTo>
                    <a:pt x="159502" y="601677"/>
                  </a:lnTo>
                  <a:lnTo>
                    <a:pt x="149789" y="605200"/>
                  </a:lnTo>
                  <a:lnTo>
                    <a:pt x="146552" y="612150"/>
                  </a:lnTo>
                  <a:lnTo>
                    <a:pt x="146552" y="615672"/>
                  </a:lnTo>
                  <a:lnTo>
                    <a:pt x="156265" y="626145"/>
                  </a:lnTo>
                  <a:lnTo>
                    <a:pt x="162835" y="629667"/>
                  </a:lnTo>
                  <a:lnTo>
                    <a:pt x="166073" y="633094"/>
                  </a:lnTo>
                  <a:lnTo>
                    <a:pt x="169311" y="633094"/>
                  </a:lnTo>
                  <a:lnTo>
                    <a:pt x="159502" y="643662"/>
                  </a:lnTo>
                  <a:lnTo>
                    <a:pt x="159502" y="647184"/>
                  </a:lnTo>
                  <a:lnTo>
                    <a:pt x="162835" y="650611"/>
                  </a:lnTo>
                  <a:lnTo>
                    <a:pt x="162835" y="657656"/>
                  </a:lnTo>
                  <a:lnTo>
                    <a:pt x="166073" y="664606"/>
                  </a:lnTo>
                  <a:lnTo>
                    <a:pt x="166073" y="671651"/>
                  </a:lnTo>
                  <a:lnTo>
                    <a:pt x="169311" y="675078"/>
                  </a:lnTo>
                  <a:lnTo>
                    <a:pt x="159502" y="685646"/>
                  </a:lnTo>
                  <a:lnTo>
                    <a:pt x="159502" y="692595"/>
                  </a:lnTo>
                  <a:lnTo>
                    <a:pt x="166073" y="696118"/>
                  </a:lnTo>
                  <a:lnTo>
                    <a:pt x="172548" y="696118"/>
                  </a:lnTo>
                  <a:lnTo>
                    <a:pt x="179023" y="692595"/>
                  </a:lnTo>
                  <a:lnTo>
                    <a:pt x="192069" y="678601"/>
                  </a:lnTo>
                  <a:lnTo>
                    <a:pt x="198639" y="675078"/>
                  </a:lnTo>
                  <a:lnTo>
                    <a:pt x="205115" y="675078"/>
                  </a:lnTo>
                  <a:lnTo>
                    <a:pt x="208353" y="661179"/>
                  </a:lnTo>
                  <a:lnTo>
                    <a:pt x="208353" y="647184"/>
                  </a:lnTo>
                  <a:lnTo>
                    <a:pt x="214828" y="647184"/>
                  </a:lnTo>
                  <a:lnTo>
                    <a:pt x="218161" y="650611"/>
                  </a:lnTo>
                  <a:lnTo>
                    <a:pt x="224636" y="650611"/>
                  </a:lnTo>
                  <a:lnTo>
                    <a:pt x="231112" y="643662"/>
                  </a:lnTo>
                  <a:lnTo>
                    <a:pt x="231112" y="636617"/>
                  </a:lnTo>
                  <a:lnTo>
                    <a:pt x="227874" y="633094"/>
                  </a:lnTo>
                  <a:lnTo>
                    <a:pt x="224636" y="626145"/>
                  </a:lnTo>
                  <a:lnTo>
                    <a:pt x="221398" y="622622"/>
                  </a:lnTo>
                  <a:lnTo>
                    <a:pt x="221398" y="619195"/>
                  </a:lnTo>
                  <a:lnTo>
                    <a:pt x="224636" y="615672"/>
                  </a:lnTo>
                  <a:lnTo>
                    <a:pt x="231112" y="615672"/>
                  </a:lnTo>
                  <a:lnTo>
                    <a:pt x="237682" y="612150"/>
                  </a:lnTo>
                  <a:lnTo>
                    <a:pt x="240919" y="608627"/>
                  </a:lnTo>
                  <a:lnTo>
                    <a:pt x="244157" y="608627"/>
                  </a:lnTo>
                  <a:lnTo>
                    <a:pt x="247395" y="612150"/>
                  </a:lnTo>
                  <a:lnTo>
                    <a:pt x="253965" y="612150"/>
                  </a:lnTo>
                  <a:lnTo>
                    <a:pt x="260440" y="608627"/>
                  </a:lnTo>
                  <a:lnTo>
                    <a:pt x="270249" y="605200"/>
                  </a:lnTo>
                  <a:lnTo>
                    <a:pt x="296245" y="591205"/>
                  </a:lnTo>
                  <a:lnTo>
                    <a:pt x="315767" y="570166"/>
                  </a:lnTo>
                  <a:lnTo>
                    <a:pt x="319004" y="559693"/>
                  </a:lnTo>
                  <a:lnTo>
                    <a:pt x="322337" y="545699"/>
                  </a:lnTo>
                  <a:lnTo>
                    <a:pt x="328813" y="510759"/>
                  </a:lnTo>
                  <a:lnTo>
                    <a:pt x="328813" y="493242"/>
                  </a:lnTo>
                  <a:lnTo>
                    <a:pt x="325575" y="486197"/>
                  </a:lnTo>
                  <a:lnTo>
                    <a:pt x="312529" y="472203"/>
                  </a:lnTo>
                  <a:lnTo>
                    <a:pt x="322337" y="468775"/>
                  </a:lnTo>
                  <a:lnTo>
                    <a:pt x="322337" y="451258"/>
                  </a:lnTo>
                  <a:lnTo>
                    <a:pt x="319004" y="440786"/>
                  </a:lnTo>
                  <a:lnTo>
                    <a:pt x="319004" y="433741"/>
                  </a:lnTo>
                  <a:lnTo>
                    <a:pt x="309291" y="412797"/>
                  </a:lnTo>
                  <a:lnTo>
                    <a:pt x="306054" y="402324"/>
                  </a:lnTo>
                  <a:lnTo>
                    <a:pt x="302721" y="398802"/>
                  </a:lnTo>
                  <a:lnTo>
                    <a:pt x="299482" y="391757"/>
                  </a:lnTo>
                  <a:lnTo>
                    <a:pt x="302721" y="388330"/>
                  </a:lnTo>
                  <a:lnTo>
                    <a:pt x="302721" y="374335"/>
                  </a:lnTo>
                  <a:lnTo>
                    <a:pt x="283199" y="353295"/>
                  </a:lnTo>
                  <a:lnTo>
                    <a:pt x="263679" y="335873"/>
                  </a:lnTo>
                  <a:lnTo>
                    <a:pt x="247395" y="321783"/>
                  </a:lnTo>
                  <a:lnTo>
                    <a:pt x="234444" y="311311"/>
                  </a:lnTo>
                  <a:lnTo>
                    <a:pt x="227874" y="307884"/>
                  </a:lnTo>
                  <a:lnTo>
                    <a:pt x="218161" y="300839"/>
                  </a:lnTo>
                  <a:lnTo>
                    <a:pt x="211590" y="297316"/>
                  </a:lnTo>
                  <a:lnTo>
                    <a:pt x="208353" y="293889"/>
                  </a:lnTo>
                  <a:lnTo>
                    <a:pt x="208353" y="272849"/>
                  </a:lnTo>
                  <a:lnTo>
                    <a:pt x="182356" y="244860"/>
                  </a:lnTo>
                  <a:lnTo>
                    <a:pt x="166073" y="223916"/>
                  </a:lnTo>
                  <a:lnTo>
                    <a:pt x="156265" y="206398"/>
                  </a:lnTo>
                  <a:lnTo>
                    <a:pt x="153027" y="195926"/>
                  </a:lnTo>
                  <a:lnTo>
                    <a:pt x="153027" y="185454"/>
                  </a:lnTo>
                  <a:lnTo>
                    <a:pt x="149789" y="178409"/>
                  </a:lnTo>
                  <a:lnTo>
                    <a:pt x="149789" y="164414"/>
                  </a:lnTo>
                  <a:lnTo>
                    <a:pt x="153027" y="160892"/>
                  </a:lnTo>
                  <a:lnTo>
                    <a:pt x="159502" y="146897"/>
                  </a:lnTo>
                  <a:lnTo>
                    <a:pt x="159502" y="139947"/>
                  </a:lnTo>
                  <a:lnTo>
                    <a:pt x="162835" y="139947"/>
                  </a:lnTo>
                  <a:lnTo>
                    <a:pt x="169311" y="132997"/>
                  </a:lnTo>
                  <a:lnTo>
                    <a:pt x="175786" y="129475"/>
                  </a:lnTo>
                  <a:lnTo>
                    <a:pt x="182356" y="122430"/>
                  </a:lnTo>
                  <a:lnTo>
                    <a:pt x="182356" y="118908"/>
                  </a:lnTo>
                  <a:lnTo>
                    <a:pt x="185594" y="115480"/>
                  </a:lnTo>
                  <a:lnTo>
                    <a:pt x="201877" y="115480"/>
                  </a:lnTo>
                  <a:lnTo>
                    <a:pt x="208353" y="108435"/>
                  </a:lnTo>
                  <a:lnTo>
                    <a:pt x="211590" y="101485"/>
                  </a:lnTo>
                  <a:lnTo>
                    <a:pt x="211590" y="91013"/>
                  </a:lnTo>
                  <a:lnTo>
                    <a:pt x="214828" y="83968"/>
                  </a:lnTo>
                  <a:lnTo>
                    <a:pt x="211590" y="83968"/>
                  </a:lnTo>
                  <a:lnTo>
                    <a:pt x="208353" y="80446"/>
                  </a:lnTo>
                  <a:lnTo>
                    <a:pt x="192069" y="80446"/>
                  </a:lnTo>
                  <a:lnTo>
                    <a:pt x="185594" y="77018"/>
                  </a:lnTo>
                  <a:lnTo>
                    <a:pt x="182356" y="69974"/>
                  </a:lnTo>
                  <a:lnTo>
                    <a:pt x="179023" y="66451"/>
                  </a:lnTo>
                  <a:lnTo>
                    <a:pt x="169311" y="66451"/>
                  </a:lnTo>
                  <a:lnTo>
                    <a:pt x="169311" y="55979"/>
                  </a:lnTo>
                  <a:lnTo>
                    <a:pt x="162835" y="52456"/>
                  </a:lnTo>
                  <a:lnTo>
                    <a:pt x="159502" y="41984"/>
                  </a:lnTo>
                  <a:lnTo>
                    <a:pt x="169311" y="31512"/>
                  </a:lnTo>
                  <a:lnTo>
                    <a:pt x="169311" y="27989"/>
                  </a:lnTo>
                  <a:lnTo>
                    <a:pt x="166073" y="24562"/>
                  </a:lnTo>
                  <a:lnTo>
                    <a:pt x="149789" y="24562"/>
                  </a:lnTo>
                  <a:lnTo>
                    <a:pt x="143219" y="17517"/>
                  </a:lnTo>
                  <a:lnTo>
                    <a:pt x="126935" y="21040"/>
                  </a:lnTo>
                  <a:lnTo>
                    <a:pt x="110747" y="0"/>
                  </a:lnTo>
                  <a:lnTo>
                    <a:pt x="107414" y="0"/>
                  </a:lnTo>
                  <a:lnTo>
                    <a:pt x="104176" y="3522"/>
                  </a:lnTo>
                  <a:lnTo>
                    <a:pt x="97701" y="7045"/>
                  </a:lnTo>
                  <a:lnTo>
                    <a:pt x="94463" y="10472"/>
                  </a:lnTo>
                  <a:lnTo>
                    <a:pt x="94463" y="17517"/>
                  </a:lnTo>
                  <a:lnTo>
                    <a:pt x="91130" y="24562"/>
                  </a:lnTo>
                  <a:lnTo>
                    <a:pt x="91130" y="27989"/>
                  </a:lnTo>
                  <a:lnTo>
                    <a:pt x="81417" y="27989"/>
                  </a:lnTo>
                  <a:lnTo>
                    <a:pt x="78180" y="31512"/>
                  </a:lnTo>
                  <a:lnTo>
                    <a:pt x="74942" y="27989"/>
                  </a:lnTo>
                  <a:lnTo>
                    <a:pt x="65134" y="27989"/>
                  </a:lnTo>
                  <a:lnTo>
                    <a:pt x="71609" y="35034"/>
                  </a:lnTo>
                  <a:lnTo>
                    <a:pt x="71609" y="41984"/>
                  </a:lnTo>
                  <a:lnTo>
                    <a:pt x="61896" y="41984"/>
                  </a:lnTo>
                  <a:lnTo>
                    <a:pt x="58659" y="38462"/>
                  </a:lnTo>
                  <a:lnTo>
                    <a:pt x="52088" y="27989"/>
                  </a:lnTo>
                  <a:lnTo>
                    <a:pt x="48851" y="27989"/>
                  </a:lnTo>
                  <a:lnTo>
                    <a:pt x="48851" y="38462"/>
                  </a:lnTo>
                  <a:lnTo>
                    <a:pt x="39043" y="27989"/>
                  </a:lnTo>
                  <a:lnTo>
                    <a:pt x="35805" y="31512"/>
                  </a:lnTo>
                  <a:lnTo>
                    <a:pt x="32567" y="38462"/>
                  </a:lnTo>
                  <a:lnTo>
                    <a:pt x="29329" y="41984"/>
                  </a:lnTo>
                  <a:lnTo>
                    <a:pt x="22759" y="41984"/>
                  </a:lnTo>
                  <a:lnTo>
                    <a:pt x="9808" y="27989"/>
                  </a:lnTo>
                  <a:lnTo>
                    <a:pt x="3238" y="27989"/>
                  </a:lnTo>
                  <a:close/>
                </a:path>
              </a:pathLst>
            </a:custGeom>
            <a:noFill/>
            <a:ln w="2379" cap="flat">
              <a:solidFill>
                <a:srgbClr val="FFFFFF"/>
              </a:solidFill>
              <a:prstDash val="solid"/>
              <a:round/>
            </a:ln>
          </p:spPr>
          <p:txBody>
            <a:bodyPr rtlCol="0" anchor="ctr"/>
            <a:lstStyle/>
            <a:p>
              <a:endParaRPr lang="en-US" noProof="0" dirty="0"/>
            </a:p>
          </p:txBody>
        </p:sp>
        <p:sp>
          <p:nvSpPr>
            <p:cNvPr id="5314" name="Serbest Form 5313">
              <a:extLst>
                <a:ext uri="{FF2B5EF4-FFF2-40B4-BE49-F238E27FC236}">
                  <a16:creationId xmlns:a16="http://schemas.microsoft.com/office/drawing/2014/main" id="{7002B96F-5781-DB4A-AE9B-FBE7169727E6}"/>
                </a:ext>
              </a:extLst>
            </p:cNvPr>
            <p:cNvSpPr/>
            <p:nvPr/>
          </p:nvSpPr>
          <p:spPr>
            <a:xfrm>
              <a:off x="2770549" y="3405389"/>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339 w 521071"/>
                <a:gd name="connsiteY63" fmla="*/ 94060 h 541700"/>
                <a:gd name="connsiteX64" fmla="*/ 298816 w 521071"/>
                <a:gd name="connsiteY64" fmla="*/ 90537 h 541700"/>
                <a:gd name="connsiteX65" fmla="*/ 292246 w 521071"/>
                <a:gd name="connsiteY65" fmla="*/ 83587 h 541700"/>
                <a:gd name="connsiteX66" fmla="*/ 285675 w 521071"/>
                <a:gd name="connsiteY66" fmla="*/ 80065 h 541700"/>
                <a:gd name="connsiteX67" fmla="*/ 279105 w 521071"/>
                <a:gd name="connsiteY67" fmla="*/ 73115 h 541700"/>
                <a:gd name="connsiteX68" fmla="*/ 269582 w 521071"/>
                <a:gd name="connsiteY68" fmla="*/ 73115 h 541700"/>
                <a:gd name="connsiteX69" fmla="*/ 246538 w 521071"/>
                <a:gd name="connsiteY69" fmla="*/ 76543 h 541700"/>
                <a:gd name="connsiteX70" fmla="*/ 203877 w 521071"/>
                <a:gd name="connsiteY70" fmla="*/ 76543 h 541700"/>
                <a:gd name="connsiteX71" fmla="*/ 197306 w 521071"/>
                <a:gd name="connsiteY71" fmla="*/ 69593 h 541700"/>
                <a:gd name="connsiteX72" fmla="*/ 193973 w 521071"/>
                <a:gd name="connsiteY72" fmla="*/ 62548 h 541700"/>
                <a:gd name="connsiteX73" fmla="*/ 193973 w 521071"/>
                <a:gd name="connsiteY73" fmla="*/ 48648 h 541700"/>
                <a:gd name="connsiteX74" fmla="*/ 190736 w 521071"/>
                <a:gd name="connsiteY74" fmla="*/ 41604 h 541700"/>
                <a:gd name="connsiteX75" fmla="*/ 184165 w 521071"/>
                <a:gd name="connsiteY75" fmla="*/ 34654 h 541700"/>
                <a:gd name="connsiteX76" fmla="*/ 177595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339" y="94060"/>
                  </a:lnTo>
                  <a:lnTo>
                    <a:pt x="298816" y="90537"/>
                  </a:lnTo>
                  <a:lnTo>
                    <a:pt x="292246" y="83587"/>
                  </a:lnTo>
                  <a:lnTo>
                    <a:pt x="285675" y="80065"/>
                  </a:lnTo>
                  <a:lnTo>
                    <a:pt x="279105" y="73115"/>
                  </a:lnTo>
                  <a:lnTo>
                    <a:pt x="269582" y="73115"/>
                  </a:lnTo>
                  <a:lnTo>
                    <a:pt x="246538" y="76543"/>
                  </a:lnTo>
                  <a:lnTo>
                    <a:pt x="203877" y="76543"/>
                  </a:lnTo>
                  <a:lnTo>
                    <a:pt x="197306" y="69593"/>
                  </a:lnTo>
                  <a:lnTo>
                    <a:pt x="193973" y="62548"/>
                  </a:lnTo>
                  <a:lnTo>
                    <a:pt x="193973" y="48648"/>
                  </a:lnTo>
                  <a:lnTo>
                    <a:pt x="190736" y="41604"/>
                  </a:lnTo>
                  <a:lnTo>
                    <a:pt x="184165" y="34654"/>
                  </a:lnTo>
                  <a:lnTo>
                    <a:pt x="177595"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solidFill>
              <a:srgbClr val="AFABAB"/>
            </a:solidFill>
            <a:ln w="9518" cap="flat">
              <a:noFill/>
              <a:prstDash val="solid"/>
              <a:miter/>
            </a:ln>
          </p:spPr>
          <p:txBody>
            <a:bodyPr rtlCol="0" anchor="ctr"/>
            <a:lstStyle/>
            <a:p>
              <a:endParaRPr lang="en-US" noProof="0" dirty="0"/>
            </a:p>
          </p:txBody>
        </p:sp>
        <p:sp>
          <p:nvSpPr>
            <p:cNvPr id="5315" name="Serbest Form 5314">
              <a:extLst>
                <a:ext uri="{FF2B5EF4-FFF2-40B4-BE49-F238E27FC236}">
                  <a16:creationId xmlns:a16="http://schemas.microsoft.com/office/drawing/2014/main" id="{588CF6C2-84A8-7A40-94BC-38F51F4876B7}"/>
                </a:ext>
              </a:extLst>
            </p:cNvPr>
            <p:cNvSpPr/>
            <p:nvPr/>
          </p:nvSpPr>
          <p:spPr>
            <a:xfrm>
              <a:off x="2770549" y="3405389"/>
              <a:ext cx="521071" cy="541700"/>
            </a:xfrm>
            <a:custGeom>
              <a:avLst/>
              <a:gdLst>
                <a:gd name="connsiteX0" fmla="*/ 511549 w 521071"/>
                <a:gd name="connsiteY0" fmla="*/ 160701 h 541700"/>
                <a:gd name="connsiteX1" fmla="*/ 508216 w 521071"/>
                <a:gd name="connsiteY1" fmla="*/ 160701 h 541700"/>
                <a:gd name="connsiteX2" fmla="*/ 504979 w 521071"/>
                <a:gd name="connsiteY2" fmla="*/ 164129 h 541700"/>
                <a:gd name="connsiteX3" fmla="*/ 498408 w 521071"/>
                <a:gd name="connsiteY3" fmla="*/ 167651 h 541700"/>
                <a:gd name="connsiteX4" fmla="*/ 495075 w 521071"/>
                <a:gd name="connsiteY4" fmla="*/ 171174 h 541700"/>
                <a:gd name="connsiteX5" fmla="*/ 491838 w 521071"/>
                <a:gd name="connsiteY5" fmla="*/ 167651 h 541700"/>
                <a:gd name="connsiteX6" fmla="*/ 485267 w 521071"/>
                <a:gd name="connsiteY6" fmla="*/ 167651 h 541700"/>
                <a:gd name="connsiteX7" fmla="*/ 481934 w 521071"/>
                <a:gd name="connsiteY7" fmla="*/ 164129 h 541700"/>
                <a:gd name="connsiteX8" fmla="*/ 478696 w 521071"/>
                <a:gd name="connsiteY8" fmla="*/ 164129 h 541700"/>
                <a:gd name="connsiteX9" fmla="*/ 465556 w 521071"/>
                <a:gd name="connsiteY9" fmla="*/ 178123 h 541700"/>
                <a:gd name="connsiteX10" fmla="*/ 449177 w 521071"/>
                <a:gd name="connsiteY10" fmla="*/ 164129 h 541700"/>
                <a:gd name="connsiteX11" fmla="*/ 462223 w 521071"/>
                <a:gd name="connsiteY11" fmla="*/ 164129 h 541700"/>
                <a:gd name="connsiteX12" fmla="*/ 468793 w 521071"/>
                <a:gd name="connsiteY12" fmla="*/ 160701 h 541700"/>
                <a:gd name="connsiteX13" fmla="*/ 472126 w 521071"/>
                <a:gd name="connsiteY13" fmla="*/ 160701 h 541700"/>
                <a:gd name="connsiteX14" fmla="*/ 475364 w 521071"/>
                <a:gd name="connsiteY14" fmla="*/ 153656 h 541700"/>
                <a:gd name="connsiteX15" fmla="*/ 475364 w 521071"/>
                <a:gd name="connsiteY15" fmla="*/ 143184 h 541700"/>
                <a:gd name="connsiteX16" fmla="*/ 481934 w 521071"/>
                <a:gd name="connsiteY16" fmla="*/ 136234 h 541700"/>
                <a:gd name="connsiteX17" fmla="*/ 485267 w 521071"/>
                <a:gd name="connsiteY17" fmla="*/ 129285 h 541700"/>
                <a:gd name="connsiteX18" fmla="*/ 478696 w 521071"/>
                <a:gd name="connsiteY18" fmla="*/ 122239 h 541700"/>
                <a:gd name="connsiteX19" fmla="*/ 462032 w 521071"/>
                <a:gd name="connsiteY19" fmla="*/ 122239 h 541700"/>
                <a:gd name="connsiteX20" fmla="*/ 462032 w 521071"/>
                <a:gd name="connsiteY20" fmla="*/ 118812 h 541700"/>
                <a:gd name="connsiteX21" fmla="*/ 458794 w 521071"/>
                <a:gd name="connsiteY21" fmla="*/ 115290 h 541700"/>
                <a:gd name="connsiteX22" fmla="*/ 458794 w 521071"/>
                <a:gd name="connsiteY22" fmla="*/ 111767 h 541700"/>
                <a:gd name="connsiteX23" fmla="*/ 455462 w 521071"/>
                <a:gd name="connsiteY23" fmla="*/ 108245 h 541700"/>
                <a:gd name="connsiteX24" fmla="*/ 452224 w 521071"/>
                <a:gd name="connsiteY24" fmla="*/ 108245 h 541700"/>
                <a:gd name="connsiteX25" fmla="*/ 448986 w 521071"/>
                <a:gd name="connsiteY25" fmla="*/ 111767 h 541700"/>
                <a:gd name="connsiteX26" fmla="*/ 448986 w 521071"/>
                <a:gd name="connsiteY26" fmla="*/ 122239 h 541700"/>
                <a:gd name="connsiteX27" fmla="*/ 445653 w 521071"/>
                <a:gd name="connsiteY27" fmla="*/ 115290 h 541700"/>
                <a:gd name="connsiteX28" fmla="*/ 445653 w 521071"/>
                <a:gd name="connsiteY28" fmla="*/ 104532 h 541700"/>
                <a:gd name="connsiteX29" fmla="*/ 432513 w 521071"/>
                <a:gd name="connsiteY29" fmla="*/ 104532 h 541700"/>
                <a:gd name="connsiteX30" fmla="*/ 429275 w 521071"/>
                <a:gd name="connsiteY30" fmla="*/ 121954 h 541700"/>
                <a:gd name="connsiteX31" fmla="*/ 425942 w 521071"/>
                <a:gd name="connsiteY31" fmla="*/ 118527 h 541700"/>
                <a:gd name="connsiteX32" fmla="*/ 422704 w 521071"/>
                <a:gd name="connsiteY32" fmla="*/ 111482 h 541700"/>
                <a:gd name="connsiteX33" fmla="*/ 422704 w 521071"/>
                <a:gd name="connsiteY33" fmla="*/ 107959 h 541700"/>
                <a:gd name="connsiteX34" fmla="*/ 419371 w 521071"/>
                <a:gd name="connsiteY34" fmla="*/ 104532 h 541700"/>
                <a:gd name="connsiteX35" fmla="*/ 419371 w 521071"/>
                <a:gd name="connsiteY35" fmla="*/ 90537 h 541700"/>
                <a:gd name="connsiteX36" fmla="*/ 402993 w 521071"/>
                <a:gd name="connsiteY36" fmla="*/ 97487 h 541700"/>
                <a:gd name="connsiteX37" fmla="*/ 406230 w 521071"/>
                <a:gd name="connsiteY37" fmla="*/ 94060 h 541700"/>
                <a:gd name="connsiteX38" fmla="*/ 412801 w 521071"/>
                <a:gd name="connsiteY38" fmla="*/ 90537 h 541700"/>
                <a:gd name="connsiteX39" fmla="*/ 416324 w 521071"/>
                <a:gd name="connsiteY39" fmla="*/ 90537 h 541700"/>
                <a:gd name="connsiteX40" fmla="*/ 416324 w 521071"/>
                <a:gd name="connsiteY40" fmla="*/ 83587 h 541700"/>
                <a:gd name="connsiteX41" fmla="*/ 409754 w 521071"/>
                <a:gd name="connsiteY41" fmla="*/ 80065 h 541700"/>
                <a:gd name="connsiteX42" fmla="*/ 406421 w 521071"/>
                <a:gd name="connsiteY42" fmla="*/ 80065 h 541700"/>
                <a:gd name="connsiteX43" fmla="*/ 406421 w 521071"/>
                <a:gd name="connsiteY43" fmla="*/ 76543 h 541700"/>
                <a:gd name="connsiteX44" fmla="*/ 409754 w 521071"/>
                <a:gd name="connsiteY44" fmla="*/ 76543 h 541700"/>
                <a:gd name="connsiteX45" fmla="*/ 416324 w 521071"/>
                <a:gd name="connsiteY45" fmla="*/ 73115 h 541700"/>
                <a:gd name="connsiteX46" fmla="*/ 422895 w 521071"/>
                <a:gd name="connsiteY46" fmla="*/ 73115 h 541700"/>
                <a:gd name="connsiteX47" fmla="*/ 432417 w 521071"/>
                <a:gd name="connsiteY47" fmla="*/ 69593 h 541700"/>
                <a:gd name="connsiteX48" fmla="*/ 438988 w 521071"/>
                <a:gd name="connsiteY48" fmla="*/ 69593 h 541700"/>
                <a:gd name="connsiteX49" fmla="*/ 442321 w 521071"/>
                <a:gd name="connsiteY49" fmla="*/ 66070 h 541700"/>
                <a:gd name="connsiteX50" fmla="*/ 396327 w 521071"/>
                <a:gd name="connsiteY50" fmla="*/ 66070 h 541700"/>
                <a:gd name="connsiteX51" fmla="*/ 376615 w 521071"/>
                <a:gd name="connsiteY51" fmla="*/ 69593 h 541700"/>
                <a:gd name="connsiteX52" fmla="*/ 370045 w 521071"/>
                <a:gd name="connsiteY52" fmla="*/ 69593 h 541700"/>
                <a:gd name="connsiteX53" fmla="*/ 376615 w 521071"/>
                <a:gd name="connsiteY53" fmla="*/ 76543 h 541700"/>
                <a:gd name="connsiteX54" fmla="*/ 370045 w 521071"/>
                <a:gd name="connsiteY54" fmla="*/ 76543 h 541700"/>
                <a:gd name="connsiteX55" fmla="*/ 363474 w 521071"/>
                <a:gd name="connsiteY55" fmla="*/ 80065 h 541700"/>
                <a:gd name="connsiteX56" fmla="*/ 356904 w 521071"/>
                <a:gd name="connsiteY56" fmla="*/ 80065 h 541700"/>
                <a:gd name="connsiteX57" fmla="*/ 350333 w 521071"/>
                <a:gd name="connsiteY57" fmla="*/ 83587 h 541700"/>
                <a:gd name="connsiteX58" fmla="*/ 347000 w 521071"/>
                <a:gd name="connsiteY58" fmla="*/ 83587 h 541700"/>
                <a:gd name="connsiteX59" fmla="*/ 340430 w 521071"/>
                <a:gd name="connsiteY59" fmla="*/ 87015 h 541700"/>
                <a:gd name="connsiteX60" fmla="*/ 330907 w 521071"/>
                <a:gd name="connsiteY60" fmla="*/ 97487 h 541700"/>
                <a:gd name="connsiteX61" fmla="*/ 324337 w 521071"/>
                <a:gd name="connsiteY61" fmla="*/ 101010 h 541700"/>
                <a:gd name="connsiteX62" fmla="*/ 314814 w 521071"/>
                <a:gd name="connsiteY62" fmla="*/ 101010 h 541700"/>
                <a:gd name="connsiteX63" fmla="*/ 308244 w 521071"/>
                <a:gd name="connsiteY63" fmla="*/ 94060 h 541700"/>
                <a:gd name="connsiteX64" fmla="*/ 298721 w 521071"/>
                <a:gd name="connsiteY64" fmla="*/ 90537 h 541700"/>
                <a:gd name="connsiteX65" fmla="*/ 292151 w 521071"/>
                <a:gd name="connsiteY65" fmla="*/ 83587 h 541700"/>
                <a:gd name="connsiteX66" fmla="*/ 285580 w 521071"/>
                <a:gd name="connsiteY66" fmla="*/ 80065 h 541700"/>
                <a:gd name="connsiteX67" fmla="*/ 279009 w 521071"/>
                <a:gd name="connsiteY67" fmla="*/ 73115 h 541700"/>
                <a:gd name="connsiteX68" fmla="*/ 269487 w 521071"/>
                <a:gd name="connsiteY68" fmla="*/ 73115 h 541700"/>
                <a:gd name="connsiteX69" fmla="*/ 246443 w 521071"/>
                <a:gd name="connsiteY69" fmla="*/ 76543 h 541700"/>
                <a:gd name="connsiteX70" fmla="*/ 203782 w 521071"/>
                <a:gd name="connsiteY70" fmla="*/ 76543 h 541700"/>
                <a:gd name="connsiteX71" fmla="*/ 197211 w 521071"/>
                <a:gd name="connsiteY71" fmla="*/ 69593 h 541700"/>
                <a:gd name="connsiteX72" fmla="*/ 193878 w 521071"/>
                <a:gd name="connsiteY72" fmla="*/ 62548 h 541700"/>
                <a:gd name="connsiteX73" fmla="*/ 193878 w 521071"/>
                <a:gd name="connsiteY73" fmla="*/ 48648 h 541700"/>
                <a:gd name="connsiteX74" fmla="*/ 190641 w 521071"/>
                <a:gd name="connsiteY74" fmla="*/ 41604 h 541700"/>
                <a:gd name="connsiteX75" fmla="*/ 184070 w 521071"/>
                <a:gd name="connsiteY75" fmla="*/ 34654 h 541700"/>
                <a:gd name="connsiteX76" fmla="*/ 177500 w 521071"/>
                <a:gd name="connsiteY76" fmla="*/ 31131 h 541700"/>
                <a:gd name="connsiteX77" fmla="*/ 149694 w 521071"/>
                <a:gd name="connsiteY77" fmla="*/ 31131 h 541700"/>
                <a:gd name="connsiteX78" fmla="*/ 129982 w 521071"/>
                <a:gd name="connsiteY78" fmla="*/ 34654 h 541700"/>
                <a:gd name="connsiteX79" fmla="*/ 120460 w 521071"/>
                <a:gd name="connsiteY79" fmla="*/ 41604 h 541700"/>
                <a:gd name="connsiteX80" fmla="*/ 113889 w 521071"/>
                <a:gd name="connsiteY80" fmla="*/ 45126 h 541700"/>
                <a:gd name="connsiteX81" fmla="*/ 110556 w 521071"/>
                <a:gd name="connsiteY81" fmla="*/ 45126 h 541700"/>
                <a:gd name="connsiteX82" fmla="*/ 97415 w 521071"/>
                <a:gd name="connsiteY82" fmla="*/ 52076 h 541700"/>
                <a:gd name="connsiteX83" fmla="*/ 87893 w 521071"/>
                <a:gd name="connsiteY83" fmla="*/ 55598 h 541700"/>
                <a:gd name="connsiteX84" fmla="*/ 78370 w 521071"/>
                <a:gd name="connsiteY84" fmla="*/ 62548 h 541700"/>
                <a:gd name="connsiteX85" fmla="*/ 75133 w 521071"/>
                <a:gd name="connsiteY85" fmla="*/ 69593 h 541700"/>
                <a:gd name="connsiteX86" fmla="*/ 75133 w 521071"/>
                <a:gd name="connsiteY86" fmla="*/ 83587 h 541700"/>
                <a:gd name="connsiteX87" fmla="*/ 81703 w 521071"/>
                <a:gd name="connsiteY87" fmla="*/ 97487 h 541700"/>
                <a:gd name="connsiteX88" fmla="*/ 84941 w 521071"/>
                <a:gd name="connsiteY88" fmla="*/ 107959 h 541700"/>
                <a:gd name="connsiteX89" fmla="*/ 88274 w 521071"/>
                <a:gd name="connsiteY89" fmla="*/ 115004 h 541700"/>
                <a:gd name="connsiteX90" fmla="*/ 84941 w 521071"/>
                <a:gd name="connsiteY90" fmla="*/ 121954 h 541700"/>
                <a:gd name="connsiteX91" fmla="*/ 81703 w 521071"/>
                <a:gd name="connsiteY91" fmla="*/ 132426 h 541700"/>
                <a:gd name="connsiteX92" fmla="*/ 75133 w 521071"/>
                <a:gd name="connsiteY92" fmla="*/ 135949 h 541700"/>
                <a:gd name="connsiteX93" fmla="*/ 71800 w 521071"/>
                <a:gd name="connsiteY93" fmla="*/ 142898 h 541700"/>
                <a:gd name="connsiteX94" fmla="*/ 68562 w 521071"/>
                <a:gd name="connsiteY94" fmla="*/ 146421 h 541700"/>
                <a:gd name="connsiteX95" fmla="*/ 65229 w 521071"/>
                <a:gd name="connsiteY95" fmla="*/ 146421 h 541700"/>
                <a:gd name="connsiteX96" fmla="*/ 68562 w 521071"/>
                <a:gd name="connsiteY96" fmla="*/ 128999 h 541700"/>
                <a:gd name="connsiteX97" fmla="*/ 61992 w 521071"/>
                <a:gd name="connsiteY97" fmla="*/ 128999 h 541700"/>
                <a:gd name="connsiteX98" fmla="*/ 58659 w 521071"/>
                <a:gd name="connsiteY98" fmla="*/ 125477 h 541700"/>
                <a:gd name="connsiteX99" fmla="*/ 52088 w 521071"/>
                <a:gd name="connsiteY99" fmla="*/ 121954 h 541700"/>
                <a:gd name="connsiteX100" fmla="*/ 48851 w 521071"/>
                <a:gd name="connsiteY100" fmla="*/ 118527 h 541700"/>
                <a:gd name="connsiteX101" fmla="*/ 45518 w 521071"/>
                <a:gd name="connsiteY101" fmla="*/ 111482 h 541700"/>
                <a:gd name="connsiteX102" fmla="*/ 52088 w 521071"/>
                <a:gd name="connsiteY102" fmla="*/ 97487 h 541700"/>
                <a:gd name="connsiteX103" fmla="*/ 58659 w 521071"/>
                <a:gd name="connsiteY103" fmla="*/ 90537 h 541700"/>
                <a:gd name="connsiteX104" fmla="*/ 65229 w 521071"/>
                <a:gd name="connsiteY104" fmla="*/ 76543 h 541700"/>
                <a:gd name="connsiteX105" fmla="*/ 65229 w 521071"/>
                <a:gd name="connsiteY105" fmla="*/ 45126 h 541700"/>
                <a:gd name="connsiteX106" fmla="*/ 61992 w 521071"/>
                <a:gd name="connsiteY106" fmla="*/ 38176 h 541700"/>
                <a:gd name="connsiteX107" fmla="*/ 61992 w 521071"/>
                <a:gd name="connsiteY107" fmla="*/ 31131 h 541700"/>
                <a:gd name="connsiteX108" fmla="*/ 58659 w 521071"/>
                <a:gd name="connsiteY108" fmla="*/ 27704 h 541700"/>
                <a:gd name="connsiteX109" fmla="*/ 58659 w 521071"/>
                <a:gd name="connsiteY109" fmla="*/ 31131 h 541700"/>
                <a:gd name="connsiteX110" fmla="*/ 55421 w 521071"/>
                <a:gd name="connsiteY110" fmla="*/ 38176 h 541700"/>
                <a:gd name="connsiteX111" fmla="*/ 48851 w 521071"/>
                <a:gd name="connsiteY111" fmla="*/ 45126 h 541700"/>
                <a:gd name="connsiteX112" fmla="*/ 39328 w 521071"/>
                <a:gd name="connsiteY112" fmla="*/ 48648 h 541700"/>
                <a:gd name="connsiteX113" fmla="*/ 26187 w 521071"/>
                <a:gd name="connsiteY113" fmla="*/ 62548 h 541700"/>
                <a:gd name="connsiteX114" fmla="*/ 19712 w 521071"/>
                <a:gd name="connsiteY114" fmla="*/ 83587 h 541700"/>
                <a:gd name="connsiteX115" fmla="*/ 19712 w 521071"/>
                <a:gd name="connsiteY115" fmla="*/ 94060 h 541700"/>
                <a:gd name="connsiteX116" fmla="*/ 16379 w 521071"/>
                <a:gd name="connsiteY116" fmla="*/ 97487 h 541700"/>
                <a:gd name="connsiteX117" fmla="*/ 16379 w 521071"/>
                <a:gd name="connsiteY117" fmla="*/ 111482 h 541700"/>
                <a:gd name="connsiteX118" fmla="*/ 3238 w 521071"/>
                <a:gd name="connsiteY118" fmla="*/ 125477 h 541700"/>
                <a:gd name="connsiteX119" fmla="*/ 0 w 521071"/>
                <a:gd name="connsiteY119" fmla="*/ 132426 h 541700"/>
                <a:gd name="connsiteX120" fmla="*/ 0 w 521071"/>
                <a:gd name="connsiteY120" fmla="*/ 139471 h 541700"/>
                <a:gd name="connsiteX121" fmla="*/ 3238 w 521071"/>
                <a:gd name="connsiteY121" fmla="*/ 142898 h 541700"/>
                <a:gd name="connsiteX122" fmla="*/ 3238 w 521071"/>
                <a:gd name="connsiteY122" fmla="*/ 139471 h 541700"/>
                <a:gd name="connsiteX123" fmla="*/ 9808 w 521071"/>
                <a:gd name="connsiteY123" fmla="*/ 132426 h 541700"/>
                <a:gd name="connsiteX124" fmla="*/ 13141 w 521071"/>
                <a:gd name="connsiteY124" fmla="*/ 132426 h 541700"/>
                <a:gd name="connsiteX125" fmla="*/ 19712 w 521071"/>
                <a:gd name="connsiteY125" fmla="*/ 139471 h 541700"/>
                <a:gd name="connsiteX126" fmla="*/ 22949 w 521071"/>
                <a:gd name="connsiteY126" fmla="*/ 146421 h 541700"/>
                <a:gd name="connsiteX127" fmla="*/ 22949 w 521071"/>
                <a:gd name="connsiteY127" fmla="*/ 167365 h 541700"/>
                <a:gd name="connsiteX128" fmla="*/ 26187 w 521071"/>
                <a:gd name="connsiteY128" fmla="*/ 170888 h 541700"/>
                <a:gd name="connsiteX129" fmla="*/ 32757 w 521071"/>
                <a:gd name="connsiteY129" fmla="*/ 174410 h 541700"/>
                <a:gd name="connsiteX130" fmla="*/ 36090 w 521071"/>
                <a:gd name="connsiteY130" fmla="*/ 177838 h 541700"/>
                <a:gd name="connsiteX131" fmla="*/ 36090 w 521071"/>
                <a:gd name="connsiteY131" fmla="*/ 184883 h 541700"/>
                <a:gd name="connsiteX132" fmla="*/ 29520 w 521071"/>
                <a:gd name="connsiteY132" fmla="*/ 198782 h 541700"/>
                <a:gd name="connsiteX133" fmla="*/ 29520 w 521071"/>
                <a:gd name="connsiteY133" fmla="*/ 223249 h 541700"/>
                <a:gd name="connsiteX134" fmla="*/ 35424 w 521071"/>
                <a:gd name="connsiteY134" fmla="*/ 223249 h 541700"/>
                <a:gd name="connsiteX135" fmla="*/ 35424 w 521071"/>
                <a:gd name="connsiteY135" fmla="*/ 230294 h 541700"/>
                <a:gd name="connsiteX136" fmla="*/ 38661 w 521071"/>
                <a:gd name="connsiteY136" fmla="*/ 237244 h 541700"/>
                <a:gd name="connsiteX137" fmla="*/ 41994 w 521071"/>
                <a:gd name="connsiteY137" fmla="*/ 240766 h 541700"/>
                <a:gd name="connsiteX138" fmla="*/ 54469 w 521071"/>
                <a:gd name="connsiteY138" fmla="*/ 240766 h 541700"/>
                <a:gd name="connsiteX139" fmla="*/ 57706 w 521071"/>
                <a:gd name="connsiteY139" fmla="*/ 237244 h 541700"/>
                <a:gd name="connsiteX140" fmla="*/ 64277 w 521071"/>
                <a:gd name="connsiteY140" fmla="*/ 237244 h 541700"/>
                <a:gd name="connsiteX141" fmla="*/ 70848 w 521071"/>
                <a:gd name="connsiteY141" fmla="*/ 240766 h 541700"/>
                <a:gd name="connsiteX142" fmla="*/ 74180 w 521071"/>
                <a:gd name="connsiteY142" fmla="*/ 240766 h 541700"/>
                <a:gd name="connsiteX143" fmla="*/ 80751 w 521071"/>
                <a:gd name="connsiteY143" fmla="*/ 244194 h 541700"/>
                <a:gd name="connsiteX144" fmla="*/ 87322 w 521071"/>
                <a:gd name="connsiteY144" fmla="*/ 244194 h 541700"/>
                <a:gd name="connsiteX145" fmla="*/ 90559 w 521071"/>
                <a:gd name="connsiteY145" fmla="*/ 240766 h 541700"/>
                <a:gd name="connsiteX146" fmla="*/ 90559 w 521071"/>
                <a:gd name="connsiteY146" fmla="*/ 237815 h 541700"/>
                <a:gd name="connsiteX147" fmla="*/ 97130 w 521071"/>
                <a:gd name="connsiteY147" fmla="*/ 237815 h 541700"/>
                <a:gd name="connsiteX148" fmla="*/ 100462 w 521071"/>
                <a:gd name="connsiteY148" fmla="*/ 241337 h 541700"/>
                <a:gd name="connsiteX149" fmla="*/ 107033 w 521071"/>
                <a:gd name="connsiteY149" fmla="*/ 244765 h 541700"/>
                <a:gd name="connsiteX150" fmla="*/ 120174 w 521071"/>
                <a:gd name="connsiteY150" fmla="*/ 244765 h 541700"/>
                <a:gd name="connsiteX151" fmla="*/ 120174 w 521071"/>
                <a:gd name="connsiteY151" fmla="*/ 248287 h 541700"/>
                <a:gd name="connsiteX152" fmla="*/ 123412 w 521071"/>
                <a:gd name="connsiteY152" fmla="*/ 251810 h 541700"/>
                <a:gd name="connsiteX153" fmla="*/ 126745 w 521071"/>
                <a:gd name="connsiteY153" fmla="*/ 258760 h 541700"/>
                <a:gd name="connsiteX154" fmla="*/ 129982 w 521071"/>
                <a:gd name="connsiteY154" fmla="*/ 269232 h 541700"/>
                <a:gd name="connsiteX155" fmla="*/ 143123 w 521071"/>
                <a:gd name="connsiteY155" fmla="*/ 283226 h 541700"/>
                <a:gd name="connsiteX156" fmla="*/ 156264 w 521071"/>
                <a:gd name="connsiteY156" fmla="*/ 283226 h 541700"/>
                <a:gd name="connsiteX157" fmla="*/ 156264 w 521071"/>
                <a:gd name="connsiteY157" fmla="*/ 279704 h 541700"/>
                <a:gd name="connsiteX158" fmla="*/ 165787 w 521071"/>
                <a:gd name="connsiteY158" fmla="*/ 279704 h 541700"/>
                <a:gd name="connsiteX159" fmla="*/ 169120 w 521071"/>
                <a:gd name="connsiteY159" fmla="*/ 283226 h 541700"/>
                <a:gd name="connsiteX160" fmla="*/ 182261 w 521071"/>
                <a:gd name="connsiteY160" fmla="*/ 283226 h 541700"/>
                <a:gd name="connsiteX161" fmla="*/ 185499 w 521071"/>
                <a:gd name="connsiteY161" fmla="*/ 279704 h 541700"/>
                <a:gd name="connsiteX162" fmla="*/ 198640 w 521071"/>
                <a:gd name="connsiteY162" fmla="*/ 283226 h 541700"/>
                <a:gd name="connsiteX163" fmla="*/ 201972 w 521071"/>
                <a:gd name="connsiteY163" fmla="*/ 279704 h 541700"/>
                <a:gd name="connsiteX164" fmla="*/ 208543 w 521071"/>
                <a:gd name="connsiteY164" fmla="*/ 276277 h 541700"/>
                <a:gd name="connsiteX165" fmla="*/ 218065 w 521071"/>
                <a:gd name="connsiteY165" fmla="*/ 276277 h 541700"/>
                <a:gd name="connsiteX166" fmla="*/ 221398 w 521071"/>
                <a:gd name="connsiteY166" fmla="*/ 279704 h 541700"/>
                <a:gd name="connsiteX167" fmla="*/ 221398 w 521071"/>
                <a:gd name="connsiteY167" fmla="*/ 286749 h 541700"/>
                <a:gd name="connsiteX168" fmla="*/ 211876 w 521071"/>
                <a:gd name="connsiteY168" fmla="*/ 297221 h 541700"/>
                <a:gd name="connsiteX169" fmla="*/ 211876 w 521071"/>
                <a:gd name="connsiteY169" fmla="*/ 311121 h 541700"/>
                <a:gd name="connsiteX170" fmla="*/ 208638 w 521071"/>
                <a:gd name="connsiteY170" fmla="*/ 314643 h 541700"/>
                <a:gd name="connsiteX171" fmla="*/ 205305 w 521071"/>
                <a:gd name="connsiteY171" fmla="*/ 314643 h 541700"/>
                <a:gd name="connsiteX172" fmla="*/ 198735 w 521071"/>
                <a:gd name="connsiteY172" fmla="*/ 321593 h 541700"/>
                <a:gd name="connsiteX173" fmla="*/ 198735 w 521071"/>
                <a:gd name="connsiteY173" fmla="*/ 335587 h 541700"/>
                <a:gd name="connsiteX174" fmla="*/ 202068 w 521071"/>
                <a:gd name="connsiteY174" fmla="*/ 342633 h 541700"/>
                <a:gd name="connsiteX175" fmla="*/ 202068 w 521071"/>
                <a:gd name="connsiteY175" fmla="*/ 360054 h 541700"/>
                <a:gd name="connsiteX176" fmla="*/ 198735 w 521071"/>
                <a:gd name="connsiteY176" fmla="*/ 367004 h 541700"/>
                <a:gd name="connsiteX177" fmla="*/ 198735 w 521071"/>
                <a:gd name="connsiteY177" fmla="*/ 374049 h 541700"/>
                <a:gd name="connsiteX178" fmla="*/ 202068 w 521071"/>
                <a:gd name="connsiteY178" fmla="*/ 377477 h 541700"/>
                <a:gd name="connsiteX179" fmla="*/ 208638 w 521071"/>
                <a:gd name="connsiteY179" fmla="*/ 377477 h 541700"/>
                <a:gd name="connsiteX180" fmla="*/ 208638 w 521071"/>
                <a:gd name="connsiteY180" fmla="*/ 391471 h 541700"/>
                <a:gd name="connsiteX181" fmla="*/ 211876 w 521071"/>
                <a:gd name="connsiteY181" fmla="*/ 398516 h 541700"/>
                <a:gd name="connsiteX182" fmla="*/ 218446 w 521071"/>
                <a:gd name="connsiteY182" fmla="*/ 401943 h 541700"/>
                <a:gd name="connsiteX183" fmla="*/ 221779 w 521071"/>
                <a:gd name="connsiteY183" fmla="*/ 408988 h 541700"/>
                <a:gd name="connsiteX184" fmla="*/ 221779 w 521071"/>
                <a:gd name="connsiteY184" fmla="*/ 412416 h 541700"/>
                <a:gd name="connsiteX185" fmla="*/ 218446 w 521071"/>
                <a:gd name="connsiteY185" fmla="*/ 419460 h 541700"/>
                <a:gd name="connsiteX186" fmla="*/ 202068 w 521071"/>
                <a:gd name="connsiteY186" fmla="*/ 436883 h 541700"/>
                <a:gd name="connsiteX187" fmla="*/ 198735 w 521071"/>
                <a:gd name="connsiteY187" fmla="*/ 436883 h 541700"/>
                <a:gd name="connsiteX188" fmla="*/ 211876 w 521071"/>
                <a:gd name="connsiteY188" fmla="*/ 443928 h 541700"/>
                <a:gd name="connsiteX189" fmla="*/ 218446 w 521071"/>
                <a:gd name="connsiteY189" fmla="*/ 450877 h 541700"/>
                <a:gd name="connsiteX190" fmla="*/ 225874 w 521071"/>
                <a:gd name="connsiteY190" fmla="*/ 450877 h 541700"/>
                <a:gd name="connsiteX191" fmla="*/ 225874 w 521071"/>
                <a:gd name="connsiteY191" fmla="*/ 464872 h 541700"/>
                <a:gd name="connsiteX192" fmla="*/ 229207 w 521071"/>
                <a:gd name="connsiteY192" fmla="*/ 468299 h 541700"/>
                <a:gd name="connsiteX193" fmla="*/ 229207 w 521071"/>
                <a:gd name="connsiteY193" fmla="*/ 478772 h 541700"/>
                <a:gd name="connsiteX194" fmla="*/ 232445 w 521071"/>
                <a:gd name="connsiteY194" fmla="*/ 482294 h 541700"/>
                <a:gd name="connsiteX195" fmla="*/ 232445 w 521071"/>
                <a:gd name="connsiteY195" fmla="*/ 492766 h 541700"/>
                <a:gd name="connsiteX196" fmla="*/ 235777 w 521071"/>
                <a:gd name="connsiteY196" fmla="*/ 499811 h 541700"/>
                <a:gd name="connsiteX197" fmla="*/ 235777 w 521071"/>
                <a:gd name="connsiteY197" fmla="*/ 510283 h 541700"/>
                <a:gd name="connsiteX198" fmla="*/ 242348 w 521071"/>
                <a:gd name="connsiteY198" fmla="*/ 517233 h 541700"/>
                <a:gd name="connsiteX199" fmla="*/ 245586 w 521071"/>
                <a:gd name="connsiteY199" fmla="*/ 524183 h 541700"/>
                <a:gd name="connsiteX200" fmla="*/ 245586 w 521071"/>
                <a:gd name="connsiteY200" fmla="*/ 527706 h 541700"/>
                <a:gd name="connsiteX201" fmla="*/ 252156 w 521071"/>
                <a:gd name="connsiteY201" fmla="*/ 534655 h 541700"/>
                <a:gd name="connsiteX202" fmla="*/ 255489 w 521071"/>
                <a:gd name="connsiteY202" fmla="*/ 534655 h 541700"/>
                <a:gd name="connsiteX203" fmla="*/ 262059 w 521071"/>
                <a:gd name="connsiteY203" fmla="*/ 538178 h 541700"/>
                <a:gd name="connsiteX204" fmla="*/ 265297 w 521071"/>
                <a:gd name="connsiteY204" fmla="*/ 538178 h 541700"/>
                <a:gd name="connsiteX205" fmla="*/ 271868 w 521071"/>
                <a:gd name="connsiteY205" fmla="*/ 534655 h 541700"/>
                <a:gd name="connsiteX206" fmla="*/ 275200 w 521071"/>
                <a:gd name="connsiteY206" fmla="*/ 531228 h 541700"/>
                <a:gd name="connsiteX207" fmla="*/ 281771 w 521071"/>
                <a:gd name="connsiteY207" fmla="*/ 527706 h 541700"/>
                <a:gd name="connsiteX208" fmla="*/ 285009 w 521071"/>
                <a:gd name="connsiteY208" fmla="*/ 524183 h 541700"/>
                <a:gd name="connsiteX209" fmla="*/ 288342 w 521071"/>
                <a:gd name="connsiteY209" fmla="*/ 527706 h 541700"/>
                <a:gd name="connsiteX210" fmla="*/ 288342 w 521071"/>
                <a:gd name="connsiteY210" fmla="*/ 541700 h 541700"/>
                <a:gd name="connsiteX211" fmla="*/ 291579 w 521071"/>
                <a:gd name="connsiteY211" fmla="*/ 541700 h 541700"/>
                <a:gd name="connsiteX212" fmla="*/ 298150 w 521071"/>
                <a:gd name="connsiteY212" fmla="*/ 534655 h 541700"/>
                <a:gd name="connsiteX213" fmla="*/ 304720 w 521071"/>
                <a:gd name="connsiteY213" fmla="*/ 520756 h 541700"/>
                <a:gd name="connsiteX214" fmla="*/ 311291 w 521071"/>
                <a:gd name="connsiteY214" fmla="*/ 513711 h 541700"/>
                <a:gd name="connsiteX215" fmla="*/ 320813 w 521071"/>
                <a:gd name="connsiteY215" fmla="*/ 513711 h 541700"/>
                <a:gd name="connsiteX216" fmla="*/ 324146 w 521071"/>
                <a:gd name="connsiteY216" fmla="*/ 510283 h 541700"/>
                <a:gd name="connsiteX217" fmla="*/ 343858 w 521071"/>
                <a:gd name="connsiteY217" fmla="*/ 499811 h 541700"/>
                <a:gd name="connsiteX218" fmla="*/ 347096 w 521071"/>
                <a:gd name="connsiteY218" fmla="*/ 492766 h 541700"/>
                <a:gd name="connsiteX219" fmla="*/ 347096 w 521071"/>
                <a:gd name="connsiteY219" fmla="*/ 475344 h 541700"/>
                <a:gd name="connsiteX220" fmla="*/ 370140 w 521071"/>
                <a:gd name="connsiteY220" fmla="*/ 475344 h 541700"/>
                <a:gd name="connsiteX221" fmla="*/ 373378 w 521071"/>
                <a:gd name="connsiteY221" fmla="*/ 471822 h 541700"/>
                <a:gd name="connsiteX222" fmla="*/ 376710 w 521071"/>
                <a:gd name="connsiteY222" fmla="*/ 464872 h 541700"/>
                <a:gd name="connsiteX223" fmla="*/ 376710 w 521071"/>
                <a:gd name="connsiteY223" fmla="*/ 461350 h 541700"/>
                <a:gd name="connsiteX224" fmla="*/ 373378 w 521071"/>
                <a:gd name="connsiteY224" fmla="*/ 457827 h 541700"/>
                <a:gd name="connsiteX225" fmla="*/ 347096 w 521071"/>
                <a:gd name="connsiteY225" fmla="*/ 454400 h 541700"/>
                <a:gd name="connsiteX226" fmla="*/ 347096 w 521071"/>
                <a:gd name="connsiteY226" fmla="*/ 436883 h 541700"/>
                <a:gd name="connsiteX227" fmla="*/ 343858 w 521071"/>
                <a:gd name="connsiteY227" fmla="*/ 429933 h 541700"/>
                <a:gd name="connsiteX228" fmla="*/ 337287 w 521071"/>
                <a:gd name="connsiteY228" fmla="*/ 422888 h 541700"/>
                <a:gd name="connsiteX229" fmla="*/ 340525 w 521071"/>
                <a:gd name="connsiteY229" fmla="*/ 419460 h 541700"/>
                <a:gd name="connsiteX230" fmla="*/ 340525 w 521071"/>
                <a:gd name="connsiteY230" fmla="*/ 401943 h 541700"/>
                <a:gd name="connsiteX231" fmla="*/ 337287 w 521071"/>
                <a:gd name="connsiteY231" fmla="*/ 398516 h 541700"/>
                <a:gd name="connsiteX232" fmla="*/ 330717 w 521071"/>
                <a:gd name="connsiteY232" fmla="*/ 394994 h 541700"/>
                <a:gd name="connsiteX233" fmla="*/ 321194 w 521071"/>
                <a:gd name="connsiteY233" fmla="*/ 384521 h 541700"/>
                <a:gd name="connsiteX234" fmla="*/ 321194 w 521071"/>
                <a:gd name="connsiteY234" fmla="*/ 367004 h 541700"/>
                <a:gd name="connsiteX235" fmla="*/ 324527 w 521071"/>
                <a:gd name="connsiteY235" fmla="*/ 370527 h 541700"/>
                <a:gd name="connsiteX236" fmla="*/ 324527 w 521071"/>
                <a:gd name="connsiteY236" fmla="*/ 374049 h 541700"/>
                <a:gd name="connsiteX237" fmla="*/ 347476 w 521071"/>
                <a:gd name="connsiteY237" fmla="*/ 374049 h 541700"/>
                <a:gd name="connsiteX238" fmla="*/ 350809 w 521071"/>
                <a:gd name="connsiteY238" fmla="*/ 377477 h 541700"/>
                <a:gd name="connsiteX239" fmla="*/ 350809 w 521071"/>
                <a:gd name="connsiteY239" fmla="*/ 388044 h 541700"/>
                <a:gd name="connsiteX240" fmla="*/ 357380 w 521071"/>
                <a:gd name="connsiteY240" fmla="*/ 388044 h 541700"/>
                <a:gd name="connsiteX241" fmla="*/ 363950 w 521071"/>
                <a:gd name="connsiteY241" fmla="*/ 384521 h 541700"/>
                <a:gd name="connsiteX242" fmla="*/ 370521 w 521071"/>
                <a:gd name="connsiteY242" fmla="*/ 388044 h 541700"/>
                <a:gd name="connsiteX243" fmla="*/ 373759 w 521071"/>
                <a:gd name="connsiteY243" fmla="*/ 384521 h 541700"/>
                <a:gd name="connsiteX244" fmla="*/ 380329 w 521071"/>
                <a:gd name="connsiteY244" fmla="*/ 384521 h 541700"/>
                <a:gd name="connsiteX245" fmla="*/ 383662 w 521071"/>
                <a:gd name="connsiteY245" fmla="*/ 388044 h 541700"/>
                <a:gd name="connsiteX246" fmla="*/ 386900 w 521071"/>
                <a:gd name="connsiteY246" fmla="*/ 394994 h 541700"/>
                <a:gd name="connsiteX247" fmla="*/ 393470 w 521071"/>
                <a:gd name="connsiteY247" fmla="*/ 401943 h 541700"/>
                <a:gd name="connsiteX248" fmla="*/ 400041 w 521071"/>
                <a:gd name="connsiteY248" fmla="*/ 405466 h 541700"/>
                <a:gd name="connsiteX249" fmla="*/ 403374 w 521071"/>
                <a:gd name="connsiteY249" fmla="*/ 401943 h 541700"/>
                <a:gd name="connsiteX250" fmla="*/ 403374 w 521071"/>
                <a:gd name="connsiteY250" fmla="*/ 391471 h 541700"/>
                <a:gd name="connsiteX251" fmla="*/ 406611 w 521071"/>
                <a:gd name="connsiteY251" fmla="*/ 384521 h 541700"/>
                <a:gd name="connsiteX252" fmla="*/ 406611 w 521071"/>
                <a:gd name="connsiteY252" fmla="*/ 377477 h 541700"/>
                <a:gd name="connsiteX253" fmla="*/ 409944 w 521071"/>
                <a:gd name="connsiteY253" fmla="*/ 374049 h 541700"/>
                <a:gd name="connsiteX254" fmla="*/ 419466 w 521071"/>
                <a:gd name="connsiteY254" fmla="*/ 374049 h 541700"/>
                <a:gd name="connsiteX255" fmla="*/ 422799 w 521071"/>
                <a:gd name="connsiteY255" fmla="*/ 377477 h 541700"/>
                <a:gd name="connsiteX256" fmla="*/ 432322 w 521071"/>
                <a:gd name="connsiteY256" fmla="*/ 377477 h 541700"/>
                <a:gd name="connsiteX257" fmla="*/ 438892 w 521071"/>
                <a:gd name="connsiteY257" fmla="*/ 374049 h 541700"/>
                <a:gd name="connsiteX258" fmla="*/ 452034 w 521071"/>
                <a:gd name="connsiteY258" fmla="*/ 360054 h 541700"/>
                <a:gd name="connsiteX259" fmla="*/ 458604 w 521071"/>
                <a:gd name="connsiteY259" fmla="*/ 356532 h 541700"/>
                <a:gd name="connsiteX260" fmla="*/ 471745 w 521071"/>
                <a:gd name="connsiteY260" fmla="*/ 356532 h 541700"/>
                <a:gd name="connsiteX261" fmla="*/ 471745 w 521071"/>
                <a:gd name="connsiteY261" fmla="*/ 349582 h 541700"/>
                <a:gd name="connsiteX262" fmla="*/ 478316 w 521071"/>
                <a:gd name="connsiteY262" fmla="*/ 349582 h 541700"/>
                <a:gd name="connsiteX263" fmla="*/ 481553 w 521071"/>
                <a:gd name="connsiteY263" fmla="*/ 346060 h 541700"/>
                <a:gd name="connsiteX264" fmla="*/ 481553 w 521071"/>
                <a:gd name="connsiteY264" fmla="*/ 325115 h 541700"/>
                <a:gd name="connsiteX265" fmla="*/ 461842 w 521071"/>
                <a:gd name="connsiteY265" fmla="*/ 304171 h 541700"/>
                <a:gd name="connsiteX266" fmla="*/ 458604 w 521071"/>
                <a:gd name="connsiteY266" fmla="*/ 297221 h 541700"/>
                <a:gd name="connsiteX267" fmla="*/ 455271 w 521071"/>
                <a:gd name="connsiteY267" fmla="*/ 293699 h 541700"/>
                <a:gd name="connsiteX268" fmla="*/ 455271 w 521071"/>
                <a:gd name="connsiteY268" fmla="*/ 286749 h 541700"/>
                <a:gd name="connsiteX269" fmla="*/ 461842 w 521071"/>
                <a:gd name="connsiteY269" fmla="*/ 283226 h 541700"/>
                <a:gd name="connsiteX270" fmla="*/ 465175 w 521071"/>
                <a:gd name="connsiteY270" fmla="*/ 283226 h 541700"/>
                <a:gd name="connsiteX271" fmla="*/ 471745 w 521071"/>
                <a:gd name="connsiteY271" fmla="*/ 279704 h 541700"/>
                <a:gd name="connsiteX272" fmla="*/ 471745 w 521071"/>
                <a:gd name="connsiteY272" fmla="*/ 269232 h 541700"/>
                <a:gd name="connsiteX273" fmla="*/ 462223 w 521071"/>
                <a:gd name="connsiteY273" fmla="*/ 258760 h 541700"/>
                <a:gd name="connsiteX274" fmla="*/ 462223 w 521071"/>
                <a:gd name="connsiteY274" fmla="*/ 255237 h 541700"/>
                <a:gd name="connsiteX275" fmla="*/ 478696 w 521071"/>
                <a:gd name="connsiteY275" fmla="*/ 255237 h 541700"/>
                <a:gd name="connsiteX276" fmla="*/ 485267 w 521071"/>
                <a:gd name="connsiteY276" fmla="*/ 251810 h 541700"/>
                <a:gd name="connsiteX277" fmla="*/ 491838 w 521071"/>
                <a:gd name="connsiteY277" fmla="*/ 251810 h 541700"/>
                <a:gd name="connsiteX278" fmla="*/ 498408 w 521071"/>
                <a:gd name="connsiteY278" fmla="*/ 248287 h 541700"/>
                <a:gd name="connsiteX279" fmla="*/ 501646 w 521071"/>
                <a:gd name="connsiteY279" fmla="*/ 244765 h 541700"/>
                <a:gd name="connsiteX280" fmla="*/ 501646 w 521071"/>
                <a:gd name="connsiteY280" fmla="*/ 234293 h 541700"/>
                <a:gd name="connsiteX281" fmla="*/ 488505 w 521071"/>
                <a:gd name="connsiteY281" fmla="*/ 234293 h 541700"/>
                <a:gd name="connsiteX282" fmla="*/ 488505 w 521071"/>
                <a:gd name="connsiteY282" fmla="*/ 209254 h 541700"/>
                <a:gd name="connsiteX283" fmla="*/ 495075 w 521071"/>
                <a:gd name="connsiteY283" fmla="*/ 202304 h 541700"/>
                <a:gd name="connsiteX284" fmla="*/ 501646 w 521071"/>
                <a:gd name="connsiteY284" fmla="*/ 202304 h 541700"/>
                <a:gd name="connsiteX285" fmla="*/ 504979 w 521071"/>
                <a:gd name="connsiteY285" fmla="*/ 198782 h 541700"/>
                <a:gd name="connsiteX286" fmla="*/ 508216 w 521071"/>
                <a:gd name="connsiteY286" fmla="*/ 198782 h 541700"/>
                <a:gd name="connsiteX287" fmla="*/ 511549 w 521071"/>
                <a:gd name="connsiteY287" fmla="*/ 195355 h 541700"/>
                <a:gd name="connsiteX288" fmla="*/ 521072 w 521071"/>
                <a:gd name="connsiteY288" fmla="*/ 174410 h 541700"/>
                <a:gd name="connsiteX289" fmla="*/ 517834 w 521071"/>
                <a:gd name="connsiteY289" fmla="*/ 170888 h 541700"/>
                <a:gd name="connsiteX290" fmla="*/ 514501 w 521071"/>
                <a:gd name="connsiteY290" fmla="*/ 163843 h 541700"/>
                <a:gd name="connsiteX291" fmla="*/ 143695 w 521071"/>
                <a:gd name="connsiteY291" fmla="*/ 24467 h 541700"/>
                <a:gd name="connsiteX292" fmla="*/ 143695 w 521071"/>
                <a:gd name="connsiteY292" fmla="*/ 6950 h 541700"/>
                <a:gd name="connsiteX293" fmla="*/ 137124 w 521071"/>
                <a:gd name="connsiteY293" fmla="*/ 0 h 541700"/>
                <a:gd name="connsiteX294" fmla="*/ 127602 w 521071"/>
                <a:gd name="connsiteY294" fmla="*/ 0 h 541700"/>
                <a:gd name="connsiteX295" fmla="*/ 124269 w 521071"/>
                <a:gd name="connsiteY295" fmla="*/ 3523 h 541700"/>
                <a:gd name="connsiteX296" fmla="*/ 124269 w 521071"/>
                <a:gd name="connsiteY296" fmla="*/ 10472 h 541700"/>
                <a:gd name="connsiteX297" fmla="*/ 127602 w 521071"/>
                <a:gd name="connsiteY297" fmla="*/ 13995 h 541700"/>
                <a:gd name="connsiteX298" fmla="*/ 127602 w 521071"/>
                <a:gd name="connsiteY298" fmla="*/ 20945 h 541700"/>
                <a:gd name="connsiteX299" fmla="*/ 130839 w 521071"/>
                <a:gd name="connsiteY299" fmla="*/ 24467 h 5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521071" h="541700">
                  <a:moveTo>
                    <a:pt x="511549" y="160701"/>
                  </a:moveTo>
                  <a:lnTo>
                    <a:pt x="508216" y="160701"/>
                  </a:lnTo>
                  <a:lnTo>
                    <a:pt x="504979" y="164129"/>
                  </a:lnTo>
                  <a:lnTo>
                    <a:pt x="498408" y="167651"/>
                  </a:lnTo>
                  <a:lnTo>
                    <a:pt x="495075" y="171174"/>
                  </a:lnTo>
                  <a:lnTo>
                    <a:pt x="491838" y="167651"/>
                  </a:lnTo>
                  <a:lnTo>
                    <a:pt x="485267" y="167651"/>
                  </a:lnTo>
                  <a:lnTo>
                    <a:pt x="481934" y="164129"/>
                  </a:lnTo>
                  <a:lnTo>
                    <a:pt x="478696" y="164129"/>
                  </a:lnTo>
                  <a:lnTo>
                    <a:pt x="465556" y="178123"/>
                  </a:lnTo>
                  <a:lnTo>
                    <a:pt x="449177" y="164129"/>
                  </a:lnTo>
                  <a:lnTo>
                    <a:pt x="462223" y="164129"/>
                  </a:lnTo>
                  <a:lnTo>
                    <a:pt x="468793" y="160701"/>
                  </a:lnTo>
                  <a:lnTo>
                    <a:pt x="472126" y="160701"/>
                  </a:lnTo>
                  <a:lnTo>
                    <a:pt x="475364" y="153656"/>
                  </a:lnTo>
                  <a:lnTo>
                    <a:pt x="475364" y="143184"/>
                  </a:lnTo>
                  <a:lnTo>
                    <a:pt x="481934" y="136234"/>
                  </a:lnTo>
                  <a:lnTo>
                    <a:pt x="485267" y="129285"/>
                  </a:lnTo>
                  <a:lnTo>
                    <a:pt x="478696" y="122239"/>
                  </a:lnTo>
                  <a:lnTo>
                    <a:pt x="462032" y="122239"/>
                  </a:lnTo>
                  <a:lnTo>
                    <a:pt x="462032" y="118812"/>
                  </a:lnTo>
                  <a:lnTo>
                    <a:pt x="458794" y="115290"/>
                  </a:lnTo>
                  <a:lnTo>
                    <a:pt x="458794" y="111767"/>
                  </a:lnTo>
                  <a:lnTo>
                    <a:pt x="455462" y="108245"/>
                  </a:lnTo>
                  <a:lnTo>
                    <a:pt x="452224" y="108245"/>
                  </a:lnTo>
                  <a:lnTo>
                    <a:pt x="448986" y="111767"/>
                  </a:lnTo>
                  <a:lnTo>
                    <a:pt x="448986" y="122239"/>
                  </a:lnTo>
                  <a:lnTo>
                    <a:pt x="445653" y="115290"/>
                  </a:lnTo>
                  <a:lnTo>
                    <a:pt x="445653" y="104532"/>
                  </a:lnTo>
                  <a:lnTo>
                    <a:pt x="432513" y="104532"/>
                  </a:lnTo>
                  <a:lnTo>
                    <a:pt x="429275" y="121954"/>
                  </a:lnTo>
                  <a:lnTo>
                    <a:pt x="425942" y="118527"/>
                  </a:lnTo>
                  <a:lnTo>
                    <a:pt x="422704" y="111482"/>
                  </a:lnTo>
                  <a:lnTo>
                    <a:pt x="422704" y="107959"/>
                  </a:lnTo>
                  <a:lnTo>
                    <a:pt x="419371" y="104532"/>
                  </a:lnTo>
                  <a:lnTo>
                    <a:pt x="419371" y="90537"/>
                  </a:lnTo>
                  <a:lnTo>
                    <a:pt x="402993" y="97487"/>
                  </a:lnTo>
                  <a:lnTo>
                    <a:pt x="406230" y="94060"/>
                  </a:lnTo>
                  <a:lnTo>
                    <a:pt x="412801" y="90537"/>
                  </a:lnTo>
                  <a:lnTo>
                    <a:pt x="416324" y="90537"/>
                  </a:lnTo>
                  <a:lnTo>
                    <a:pt x="416324" y="83587"/>
                  </a:lnTo>
                  <a:lnTo>
                    <a:pt x="409754" y="80065"/>
                  </a:lnTo>
                  <a:lnTo>
                    <a:pt x="406421" y="80065"/>
                  </a:lnTo>
                  <a:lnTo>
                    <a:pt x="406421" y="76543"/>
                  </a:lnTo>
                  <a:lnTo>
                    <a:pt x="409754" y="76543"/>
                  </a:lnTo>
                  <a:lnTo>
                    <a:pt x="416324" y="73115"/>
                  </a:lnTo>
                  <a:lnTo>
                    <a:pt x="422895" y="73115"/>
                  </a:lnTo>
                  <a:lnTo>
                    <a:pt x="432417" y="69593"/>
                  </a:lnTo>
                  <a:lnTo>
                    <a:pt x="438988" y="69593"/>
                  </a:lnTo>
                  <a:lnTo>
                    <a:pt x="442321" y="66070"/>
                  </a:lnTo>
                  <a:lnTo>
                    <a:pt x="396327" y="66070"/>
                  </a:lnTo>
                  <a:lnTo>
                    <a:pt x="376615" y="69593"/>
                  </a:lnTo>
                  <a:lnTo>
                    <a:pt x="370045" y="69593"/>
                  </a:lnTo>
                  <a:lnTo>
                    <a:pt x="376615" y="76543"/>
                  </a:lnTo>
                  <a:lnTo>
                    <a:pt x="370045" y="76543"/>
                  </a:lnTo>
                  <a:lnTo>
                    <a:pt x="363474" y="80065"/>
                  </a:lnTo>
                  <a:lnTo>
                    <a:pt x="356904" y="80065"/>
                  </a:lnTo>
                  <a:lnTo>
                    <a:pt x="350333" y="83587"/>
                  </a:lnTo>
                  <a:lnTo>
                    <a:pt x="347000" y="83587"/>
                  </a:lnTo>
                  <a:lnTo>
                    <a:pt x="340430" y="87015"/>
                  </a:lnTo>
                  <a:lnTo>
                    <a:pt x="330907" y="97487"/>
                  </a:lnTo>
                  <a:lnTo>
                    <a:pt x="324337" y="101010"/>
                  </a:lnTo>
                  <a:lnTo>
                    <a:pt x="314814" y="101010"/>
                  </a:lnTo>
                  <a:lnTo>
                    <a:pt x="308244" y="94060"/>
                  </a:lnTo>
                  <a:lnTo>
                    <a:pt x="298721" y="90537"/>
                  </a:lnTo>
                  <a:lnTo>
                    <a:pt x="292151" y="83587"/>
                  </a:lnTo>
                  <a:lnTo>
                    <a:pt x="285580" y="80065"/>
                  </a:lnTo>
                  <a:lnTo>
                    <a:pt x="279009" y="73115"/>
                  </a:lnTo>
                  <a:lnTo>
                    <a:pt x="269487" y="73115"/>
                  </a:lnTo>
                  <a:lnTo>
                    <a:pt x="246443" y="76543"/>
                  </a:lnTo>
                  <a:lnTo>
                    <a:pt x="203782" y="76543"/>
                  </a:lnTo>
                  <a:lnTo>
                    <a:pt x="197211" y="69593"/>
                  </a:lnTo>
                  <a:lnTo>
                    <a:pt x="193878" y="62548"/>
                  </a:lnTo>
                  <a:lnTo>
                    <a:pt x="193878" y="48648"/>
                  </a:lnTo>
                  <a:lnTo>
                    <a:pt x="190641" y="41604"/>
                  </a:lnTo>
                  <a:lnTo>
                    <a:pt x="184070" y="34654"/>
                  </a:lnTo>
                  <a:lnTo>
                    <a:pt x="177500" y="31131"/>
                  </a:lnTo>
                  <a:lnTo>
                    <a:pt x="149694" y="31131"/>
                  </a:lnTo>
                  <a:lnTo>
                    <a:pt x="129982" y="34654"/>
                  </a:lnTo>
                  <a:lnTo>
                    <a:pt x="120460" y="41604"/>
                  </a:lnTo>
                  <a:lnTo>
                    <a:pt x="113889" y="45126"/>
                  </a:lnTo>
                  <a:lnTo>
                    <a:pt x="110556" y="45126"/>
                  </a:lnTo>
                  <a:lnTo>
                    <a:pt x="97415" y="52076"/>
                  </a:lnTo>
                  <a:lnTo>
                    <a:pt x="87893" y="55598"/>
                  </a:lnTo>
                  <a:lnTo>
                    <a:pt x="78370" y="62548"/>
                  </a:lnTo>
                  <a:lnTo>
                    <a:pt x="75133" y="69593"/>
                  </a:lnTo>
                  <a:lnTo>
                    <a:pt x="75133" y="83587"/>
                  </a:lnTo>
                  <a:lnTo>
                    <a:pt x="81703" y="97487"/>
                  </a:lnTo>
                  <a:lnTo>
                    <a:pt x="84941" y="107959"/>
                  </a:lnTo>
                  <a:lnTo>
                    <a:pt x="88274" y="115004"/>
                  </a:lnTo>
                  <a:lnTo>
                    <a:pt x="84941" y="121954"/>
                  </a:lnTo>
                  <a:lnTo>
                    <a:pt x="81703" y="132426"/>
                  </a:lnTo>
                  <a:lnTo>
                    <a:pt x="75133" y="135949"/>
                  </a:lnTo>
                  <a:lnTo>
                    <a:pt x="71800" y="142898"/>
                  </a:lnTo>
                  <a:lnTo>
                    <a:pt x="68562" y="146421"/>
                  </a:lnTo>
                  <a:lnTo>
                    <a:pt x="65229" y="146421"/>
                  </a:lnTo>
                  <a:lnTo>
                    <a:pt x="68562" y="128999"/>
                  </a:lnTo>
                  <a:lnTo>
                    <a:pt x="61992" y="128999"/>
                  </a:lnTo>
                  <a:lnTo>
                    <a:pt x="58659" y="125477"/>
                  </a:lnTo>
                  <a:lnTo>
                    <a:pt x="52088" y="121954"/>
                  </a:lnTo>
                  <a:lnTo>
                    <a:pt x="48851" y="118527"/>
                  </a:lnTo>
                  <a:lnTo>
                    <a:pt x="45518" y="111482"/>
                  </a:lnTo>
                  <a:lnTo>
                    <a:pt x="52088" y="97487"/>
                  </a:lnTo>
                  <a:lnTo>
                    <a:pt x="58659" y="90537"/>
                  </a:lnTo>
                  <a:lnTo>
                    <a:pt x="65229" y="76543"/>
                  </a:lnTo>
                  <a:lnTo>
                    <a:pt x="65229" y="45126"/>
                  </a:lnTo>
                  <a:lnTo>
                    <a:pt x="61992" y="38176"/>
                  </a:lnTo>
                  <a:lnTo>
                    <a:pt x="61992" y="31131"/>
                  </a:lnTo>
                  <a:lnTo>
                    <a:pt x="58659" y="27704"/>
                  </a:lnTo>
                  <a:lnTo>
                    <a:pt x="58659" y="31131"/>
                  </a:lnTo>
                  <a:lnTo>
                    <a:pt x="55421" y="38176"/>
                  </a:lnTo>
                  <a:lnTo>
                    <a:pt x="48851" y="45126"/>
                  </a:lnTo>
                  <a:lnTo>
                    <a:pt x="39328" y="48648"/>
                  </a:lnTo>
                  <a:lnTo>
                    <a:pt x="26187" y="62548"/>
                  </a:lnTo>
                  <a:lnTo>
                    <a:pt x="19712" y="83587"/>
                  </a:lnTo>
                  <a:lnTo>
                    <a:pt x="19712" y="94060"/>
                  </a:lnTo>
                  <a:lnTo>
                    <a:pt x="16379" y="97487"/>
                  </a:lnTo>
                  <a:lnTo>
                    <a:pt x="16379" y="111482"/>
                  </a:lnTo>
                  <a:lnTo>
                    <a:pt x="3238" y="125477"/>
                  </a:lnTo>
                  <a:lnTo>
                    <a:pt x="0" y="132426"/>
                  </a:lnTo>
                  <a:lnTo>
                    <a:pt x="0" y="139471"/>
                  </a:lnTo>
                  <a:lnTo>
                    <a:pt x="3238" y="142898"/>
                  </a:lnTo>
                  <a:lnTo>
                    <a:pt x="3238" y="139471"/>
                  </a:lnTo>
                  <a:lnTo>
                    <a:pt x="9808" y="132426"/>
                  </a:lnTo>
                  <a:lnTo>
                    <a:pt x="13141" y="132426"/>
                  </a:lnTo>
                  <a:lnTo>
                    <a:pt x="19712" y="139471"/>
                  </a:lnTo>
                  <a:lnTo>
                    <a:pt x="22949" y="146421"/>
                  </a:lnTo>
                  <a:lnTo>
                    <a:pt x="22949" y="167365"/>
                  </a:lnTo>
                  <a:lnTo>
                    <a:pt x="26187" y="170888"/>
                  </a:lnTo>
                  <a:lnTo>
                    <a:pt x="32757" y="174410"/>
                  </a:lnTo>
                  <a:lnTo>
                    <a:pt x="36090" y="177838"/>
                  </a:lnTo>
                  <a:lnTo>
                    <a:pt x="36090" y="184883"/>
                  </a:lnTo>
                  <a:lnTo>
                    <a:pt x="29520" y="198782"/>
                  </a:lnTo>
                  <a:lnTo>
                    <a:pt x="29520" y="223249"/>
                  </a:lnTo>
                  <a:lnTo>
                    <a:pt x="35424" y="223249"/>
                  </a:lnTo>
                  <a:lnTo>
                    <a:pt x="35424" y="230294"/>
                  </a:lnTo>
                  <a:lnTo>
                    <a:pt x="38661" y="237244"/>
                  </a:lnTo>
                  <a:lnTo>
                    <a:pt x="41994" y="240766"/>
                  </a:lnTo>
                  <a:lnTo>
                    <a:pt x="54469" y="240766"/>
                  </a:lnTo>
                  <a:lnTo>
                    <a:pt x="57706" y="237244"/>
                  </a:lnTo>
                  <a:lnTo>
                    <a:pt x="64277" y="237244"/>
                  </a:lnTo>
                  <a:lnTo>
                    <a:pt x="70848" y="240766"/>
                  </a:lnTo>
                  <a:lnTo>
                    <a:pt x="74180" y="240766"/>
                  </a:lnTo>
                  <a:lnTo>
                    <a:pt x="80751" y="244194"/>
                  </a:lnTo>
                  <a:lnTo>
                    <a:pt x="87322" y="244194"/>
                  </a:lnTo>
                  <a:lnTo>
                    <a:pt x="90559" y="240766"/>
                  </a:lnTo>
                  <a:lnTo>
                    <a:pt x="90559" y="237815"/>
                  </a:lnTo>
                  <a:lnTo>
                    <a:pt x="97130" y="237815"/>
                  </a:lnTo>
                  <a:lnTo>
                    <a:pt x="100462" y="241337"/>
                  </a:lnTo>
                  <a:lnTo>
                    <a:pt x="107033" y="244765"/>
                  </a:lnTo>
                  <a:lnTo>
                    <a:pt x="120174" y="244765"/>
                  </a:lnTo>
                  <a:lnTo>
                    <a:pt x="120174" y="248287"/>
                  </a:lnTo>
                  <a:lnTo>
                    <a:pt x="123412" y="251810"/>
                  </a:lnTo>
                  <a:lnTo>
                    <a:pt x="126745" y="258760"/>
                  </a:lnTo>
                  <a:lnTo>
                    <a:pt x="129982" y="269232"/>
                  </a:lnTo>
                  <a:lnTo>
                    <a:pt x="143123" y="283226"/>
                  </a:lnTo>
                  <a:lnTo>
                    <a:pt x="156264" y="283226"/>
                  </a:lnTo>
                  <a:lnTo>
                    <a:pt x="156264" y="279704"/>
                  </a:lnTo>
                  <a:lnTo>
                    <a:pt x="165787" y="279704"/>
                  </a:lnTo>
                  <a:lnTo>
                    <a:pt x="169120" y="283226"/>
                  </a:lnTo>
                  <a:lnTo>
                    <a:pt x="182261" y="283226"/>
                  </a:lnTo>
                  <a:lnTo>
                    <a:pt x="185499" y="279704"/>
                  </a:lnTo>
                  <a:lnTo>
                    <a:pt x="198640" y="283226"/>
                  </a:lnTo>
                  <a:lnTo>
                    <a:pt x="201972" y="279704"/>
                  </a:lnTo>
                  <a:lnTo>
                    <a:pt x="208543" y="276277"/>
                  </a:lnTo>
                  <a:lnTo>
                    <a:pt x="218065" y="276277"/>
                  </a:lnTo>
                  <a:lnTo>
                    <a:pt x="221398" y="279704"/>
                  </a:lnTo>
                  <a:lnTo>
                    <a:pt x="221398" y="286749"/>
                  </a:lnTo>
                  <a:lnTo>
                    <a:pt x="211876" y="297221"/>
                  </a:lnTo>
                  <a:lnTo>
                    <a:pt x="211876" y="311121"/>
                  </a:lnTo>
                  <a:lnTo>
                    <a:pt x="208638" y="314643"/>
                  </a:lnTo>
                  <a:lnTo>
                    <a:pt x="205305" y="314643"/>
                  </a:lnTo>
                  <a:lnTo>
                    <a:pt x="198735" y="321593"/>
                  </a:lnTo>
                  <a:lnTo>
                    <a:pt x="198735" y="335587"/>
                  </a:lnTo>
                  <a:lnTo>
                    <a:pt x="202068" y="342633"/>
                  </a:lnTo>
                  <a:lnTo>
                    <a:pt x="202068" y="360054"/>
                  </a:lnTo>
                  <a:lnTo>
                    <a:pt x="198735" y="367004"/>
                  </a:lnTo>
                  <a:lnTo>
                    <a:pt x="198735" y="374049"/>
                  </a:lnTo>
                  <a:lnTo>
                    <a:pt x="202068" y="377477"/>
                  </a:lnTo>
                  <a:lnTo>
                    <a:pt x="208638" y="377477"/>
                  </a:lnTo>
                  <a:lnTo>
                    <a:pt x="208638" y="391471"/>
                  </a:lnTo>
                  <a:lnTo>
                    <a:pt x="211876" y="398516"/>
                  </a:lnTo>
                  <a:lnTo>
                    <a:pt x="218446" y="401943"/>
                  </a:lnTo>
                  <a:lnTo>
                    <a:pt x="221779" y="408988"/>
                  </a:lnTo>
                  <a:lnTo>
                    <a:pt x="221779" y="412416"/>
                  </a:lnTo>
                  <a:lnTo>
                    <a:pt x="218446" y="419460"/>
                  </a:lnTo>
                  <a:lnTo>
                    <a:pt x="202068" y="436883"/>
                  </a:lnTo>
                  <a:lnTo>
                    <a:pt x="198735" y="436883"/>
                  </a:lnTo>
                  <a:lnTo>
                    <a:pt x="211876" y="443928"/>
                  </a:lnTo>
                  <a:lnTo>
                    <a:pt x="218446" y="450877"/>
                  </a:lnTo>
                  <a:lnTo>
                    <a:pt x="225874" y="450877"/>
                  </a:lnTo>
                  <a:lnTo>
                    <a:pt x="225874" y="464872"/>
                  </a:lnTo>
                  <a:lnTo>
                    <a:pt x="229207" y="468299"/>
                  </a:lnTo>
                  <a:lnTo>
                    <a:pt x="229207" y="478772"/>
                  </a:lnTo>
                  <a:lnTo>
                    <a:pt x="232445" y="482294"/>
                  </a:lnTo>
                  <a:lnTo>
                    <a:pt x="232445" y="492766"/>
                  </a:lnTo>
                  <a:lnTo>
                    <a:pt x="235777" y="499811"/>
                  </a:lnTo>
                  <a:lnTo>
                    <a:pt x="235777" y="510283"/>
                  </a:lnTo>
                  <a:lnTo>
                    <a:pt x="242348" y="517233"/>
                  </a:lnTo>
                  <a:lnTo>
                    <a:pt x="245586" y="524183"/>
                  </a:lnTo>
                  <a:lnTo>
                    <a:pt x="245586" y="527706"/>
                  </a:lnTo>
                  <a:lnTo>
                    <a:pt x="252156" y="534655"/>
                  </a:lnTo>
                  <a:lnTo>
                    <a:pt x="255489" y="534655"/>
                  </a:lnTo>
                  <a:lnTo>
                    <a:pt x="262059" y="538178"/>
                  </a:lnTo>
                  <a:lnTo>
                    <a:pt x="265297" y="538178"/>
                  </a:lnTo>
                  <a:lnTo>
                    <a:pt x="271868" y="534655"/>
                  </a:lnTo>
                  <a:lnTo>
                    <a:pt x="275200" y="531228"/>
                  </a:lnTo>
                  <a:lnTo>
                    <a:pt x="281771" y="527706"/>
                  </a:lnTo>
                  <a:lnTo>
                    <a:pt x="285009" y="524183"/>
                  </a:lnTo>
                  <a:lnTo>
                    <a:pt x="288342" y="527706"/>
                  </a:lnTo>
                  <a:lnTo>
                    <a:pt x="288342" y="541700"/>
                  </a:lnTo>
                  <a:lnTo>
                    <a:pt x="291579" y="541700"/>
                  </a:lnTo>
                  <a:lnTo>
                    <a:pt x="298150" y="534655"/>
                  </a:lnTo>
                  <a:lnTo>
                    <a:pt x="304720" y="520756"/>
                  </a:lnTo>
                  <a:lnTo>
                    <a:pt x="311291" y="513711"/>
                  </a:lnTo>
                  <a:lnTo>
                    <a:pt x="320813" y="513711"/>
                  </a:lnTo>
                  <a:lnTo>
                    <a:pt x="324146" y="510283"/>
                  </a:lnTo>
                  <a:lnTo>
                    <a:pt x="343858" y="499811"/>
                  </a:lnTo>
                  <a:lnTo>
                    <a:pt x="347096" y="492766"/>
                  </a:lnTo>
                  <a:lnTo>
                    <a:pt x="347096" y="475344"/>
                  </a:lnTo>
                  <a:lnTo>
                    <a:pt x="370140" y="475344"/>
                  </a:lnTo>
                  <a:lnTo>
                    <a:pt x="373378" y="471822"/>
                  </a:lnTo>
                  <a:lnTo>
                    <a:pt x="376710" y="464872"/>
                  </a:lnTo>
                  <a:lnTo>
                    <a:pt x="376710" y="461350"/>
                  </a:lnTo>
                  <a:lnTo>
                    <a:pt x="373378" y="457827"/>
                  </a:lnTo>
                  <a:lnTo>
                    <a:pt x="347096" y="454400"/>
                  </a:lnTo>
                  <a:lnTo>
                    <a:pt x="347096" y="436883"/>
                  </a:lnTo>
                  <a:lnTo>
                    <a:pt x="343858" y="429933"/>
                  </a:lnTo>
                  <a:lnTo>
                    <a:pt x="337287" y="422888"/>
                  </a:lnTo>
                  <a:lnTo>
                    <a:pt x="340525" y="419460"/>
                  </a:lnTo>
                  <a:lnTo>
                    <a:pt x="340525" y="401943"/>
                  </a:lnTo>
                  <a:lnTo>
                    <a:pt x="337287" y="398516"/>
                  </a:lnTo>
                  <a:lnTo>
                    <a:pt x="330717" y="394994"/>
                  </a:lnTo>
                  <a:lnTo>
                    <a:pt x="321194" y="384521"/>
                  </a:lnTo>
                  <a:lnTo>
                    <a:pt x="321194" y="367004"/>
                  </a:lnTo>
                  <a:lnTo>
                    <a:pt x="324527" y="370527"/>
                  </a:lnTo>
                  <a:lnTo>
                    <a:pt x="324527" y="374049"/>
                  </a:lnTo>
                  <a:lnTo>
                    <a:pt x="347476" y="374049"/>
                  </a:lnTo>
                  <a:lnTo>
                    <a:pt x="350809" y="377477"/>
                  </a:lnTo>
                  <a:lnTo>
                    <a:pt x="350809" y="388044"/>
                  </a:lnTo>
                  <a:lnTo>
                    <a:pt x="357380" y="388044"/>
                  </a:lnTo>
                  <a:lnTo>
                    <a:pt x="363950" y="384521"/>
                  </a:lnTo>
                  <a:lnTo>
                    <a:pt x="370521" y="388044"/>
                  </a:lnTo>
                  <a:lnTo>
                    <a:pt x="373759" y="384521"/>
                  </a:lnTo>
                  <a:lnTo>
                    <a:pt x="380329" y="384521"/>
                  </a:lnTo>
                  <a:lnTo>
                    <a:pt x="383662" y="388044"/>
                  </a:lnTo>
                  <a:lnTo>
                    <a:pt x="386900" y="394994"/>
                  </a:lnTo>
                  <a:lnTo>
                    <a:pt x="393470" y="401943"/>
                  </a:lnTo>
                  <a:lnTo>
                    <a:pt x="400041" y="405466"/>
                  </a:lnTo>
                  <a:lnTo>
                    <a:pt x="403374" y="401943"/>
                  </a:lnTo>
                  <a:lnTo>
                    <a:pt x="403374" y="391471"/>
                  </a:lnTo>
                  <a:lnTo>
                    <a:pt x="406611" y="384521"/>
                  </a:lnTo>
                  <a:lnTo>
                    <a:pt x="406611" y="377477"/>
                  </a:lnTo>
                  <a:lnTo>
                    <a:pt x="409944" y="374049"/>
                  </a:lnTo>
                  <a:lnTo>
                    <a:pt x="419466" y="374049"/>
                  </a:lnTo>
                  <a:lnTo>
                    <a:pt x="422799" y="377477"/>
                  </a:lnTo>
                  <a:lnTo>
                    <a:pt x="432322" y="377477"/>
                  </a:lnTo>
                  <a:lnTo>
                    <a:pt x="438892" y="374049"/>
                  </a:lnTo>
                  <a:lnTo>
                    <a:pt x="452034" y="360054"/>
                  </a:lnTo>
                  <a:lnTo>
                    <a:pt x="458604" y="356532"/>
                  </a:lnTo>
                  <a:lnTo>
                    <a:pt x="471745" y="356532"/>
                  </a:lnTo>
                  <a:lnTo>
                    <a:pt x="471745" y="349582"/>
                  </a:lnTo>
                  <a:lnTo>
                    <a:pt x="478316" y="349582"/>
                  </a:lnTo>
                  <a:lnTo>
                    <a:pt x="481553" y="346060"/>
                  </a:lnTo>
                  <a:lnTo>
                    <a:pt x="481553" y="325115"/>
                  </a:lnTo>
                  <a:lnTo>
                    <a:pt x="461842" y="304171"/>
                  </a:lnTo>
                  <a:lnTo>
                    <a:pt x="458604" y="297221"/>
                  </a:lnTo>
                  <a:lnTo>
                    <a:pt x="455271" y="293699"/>
                  </a:lnTo>
                  <a:lnTo>
                    <a:pt x="455271" y="286749"/>
                  </a:lnTo>
                  <a:lnTo>
                    <a:pt x="461842" y="283226"/>
                  </a:lnTo>
                  <a:lnTo>
                    <a:pt x="465175" y="283226"/>
                  </a:lnTo>
                  <a:lnTo>
                    <a:pt x="471745" y="279704"/>
                  </a:lnTo>
                  <a:lnTo>
                    <a:pt x="471745" y="269232"/>
                  </a:lnTo>
                  <a:lnTo>
                    <a:pt x="462223" y="258760"/>
                  </a:lnTo>
                  <a:lnTo>
                    <a:pt x="462223" y="255237"/>
                  </a:lnTo>
                  <a:lnTo>
                    <a:pt x="478696" y="255237"/>
                  </a:lnTo>
                  <a:lnTo>
                    <a:pt x="485267" y="251810"/>
                  </a:lnTo>
                  <a:lnTo>
                    <a:pt x="491838" y="251810"/>
                  </a:lnTo>
                  <a:lnTo>
                    <a:pt x="498408" y="248287"/>
                  </a:lnTo>
                  <a:lnTo>
                    <a:pt x="501646" y="244765"/>
                  </a:lnTo>
                  <a:lnTo>
                    <a:pt x="501646" y="234293"/>
                  </a:lnTo>
                  <a:lnTo>
                    <a:pt x="488505" y="234293"/>
                  </a:lnTo>
                  <a:lnTo>
                    <a:pt x="488505" y="209254"/>
                  </a:lnTo>
                  <a:lnTo>
                    <a:pt x="495075" y="202304"/>
                  </a:lnTo>
                  <a:lnTo>
                    <a:pt x="501646" y="202304"/>
                  </a:lnTo>
                  <a:lnTo>
                    <a:pt x="504979" y="198782"/>
                  </a:lnTo>
                  <a:lnTo>
                    <a:pt x="508216" y="198782"/>
                  </a:lnTo>
                  <a:lnTo>
                    <a:pt x="511549" y="195355"/>
                  </a:lnTo>
                  <a:lnTo>
                    <a:pt x="521072" y="174410"/>
                  </a:lnTo>
                  <a:lnTo>
                    <a:pt x="517834" y="170888"/>
                  </a:lnTo>
                  <a:lnTo>
                    <a:pt x="514501" y="163843"/>
                  </a:lnTo>
                  <a:close/>
                  <a:moveTo>
                    <a:pt x="143695" y="24467"/>
                  </a:moveTo>
                  <a:lnTo>
                    <a:pt x="143695" y="6950"/>
                  </a:lnTo>
                  <a:lnTo>
                    <a:pt x="137124" y="0"/>
                  </a:lnTo>
                  <a:lnTo>
                    <a:pt x="127602" y="0"/>
                  </a:lnTo>
                  <a:lnTo>
                    <a:pt x="124269" y="3523"/>
                  </a:lnTo>
                  <a:lnTo>
                    <a:pt x="124269" y="10472"/>
                  </a:lnTo>
                  <a:lnTo>
                    <a:pt x="127602" y="13995"/>
                  </a:lnTo>
                  <a:lnTo>
                    <a:pt x="127602" y="20945"/>
                  </a:lnTo>
                  <a:lnTo>
                    <a:pt x="130839" y="24467"/>
                  </a:lnTo>
                  <a:close/>
                </a:path>
              </a:pathLst>
            </a:custGeom>
            <a:noFill/>
            <a:ln w="2379" cap="flat">
              <a:solidFill>
                <a:srgbClr val="FFFFFF"/>
              </a:solidFill>
              <a:prstDash val="solid"/>
              <a:round/>
            </a:ln>
          </p:spPr>
          <p:txBody>
            <a:bodyPr rtlCol="0" anchor="ctr"/>
            <a:lstStyle/>
            <a:p>
              <a:endParaRPr lang="en-US" noProof="0" dirty="0"/>
            </a:p>
          </p:txBody>
        </p:sp>
        <p:sp>
          <p:nvSpPr>
            <p:cNvPr id="5316" name="Serbest Form 5315">
              <a:extLst>
                <a:ext uri="{FF2B5EF4-FFF2-40B4-BE49-F238E27FC236}">
                  <a16:creationId xmlns:a16="http://schemas.microsoft.com/office/drawing/2014/main" id="{BAE6D16A-EAD2-8843-890A-D7876526E934}"/>
                </a:ext>
              </a:extLst>
            </p:cNvPr>
            <p:cNvSpPr/>
            <p:nvPr/>
          </p:nvSpPr>
          <p:spPr>
            <a:xfrm>
              <a:off x="1183813" y="1645769"/>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5012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382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488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203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382 h 1140616"/>
                <a:gd name="connsiteX220" fmla="*/ 1536171 w 2146564"/>
                <a:gd name="connsiteY220" fmla="*/ 123382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382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382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382 h 1140616"/>
                <a:gd name="connsiteX258" fmla="*/ 1298394 w 2146564"/>
                <a:gd name="connsiteY258" fmla="*/ 123382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4048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666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0951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046 h 1140616"/>
                <a:gd name="connsiteX644" fmla="*/ 1343531 w 2146564"/>
                <a:gd name="connsiteY644" fmla="*/ 1011046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285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5012"/>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382"/>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488"/>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203"/>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382"/>
                  </a:lnTo>
                  <a:lnTo>
                    <a:pt x="1536171" y="123382"/>
                  </a:lnTo>
                  <a:lnTo>
                    <a:pt x="1529601" y="126809"/>
                  </a:lnTo>
                  <a:lnTo>
                    <a:pt x="1499986" y="126809"/>
                  </a:lnTo>
                  <a:lnTo>
                    <a:pt x="1493415" y="130332"/>
                  </a:lnTo>
                  <a:lnTo>
                    <a:pt x="1486845" y="130332"/>
                  </a:lnTo>
                  <a:lnTo>
                    <a:pt x="1480274" y="133854"/>
                  </a:lnTo>
                  <a:lnTo>
                    <a:pt x="1470752" y="133854"/>
                  </a:lnTo>
                  <a:lnTo>
                    <a:pt x="1457515" y="126809"/>
                  </a:lnTo>
                  <a:lnTo>
                    <a:pt x="1457515" y="123382"/>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382"/>
                  </a:lnTo>
                  <a:lnTo>
                    <a:pt x="1346768" y="119859"/>
                  </a:lnTo>
                  <a:lnTo>
                    <a:pt x="1350006" y="119859"/>
                  </a:lnTo>
                  <a:lnTo>
                    <a:pt x="1356577" y="112814"/>
                  </a:lnTo>
                  <a:lnTo>
                    <a:pt x="1350006" y="112814"/>
                  </a:lnTo>
                  <a:lnTo>
                    <a:pt x="1343436" y="116337"/>
                  </a:lnTo>
                  <a:lnTo>
                    <a:pt x="1323724" y="116337"/>
                  </a:lnTo>
                  <a:lnTo>
                    <a:pt x="1317154" y="119859"/>
                  </a:lnTo>
                  <a:lnTo>
                    <a:pt x="1313821" y="123382"/>
                  </a:lnTo>
                  <a:lnTo>
                    <a:pt x="1298394" y="123382"/>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4048"/>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666"/>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0951"/>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046"/>
                  </a:lnTo>
                  <a:lnTo>
                    <a:pt x="1343531" y="1011046"/>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285"/>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solidFill>
              <a:srgbClr val="FF0000"/>
            </a:solidFill>
            <a:ln w="9518" cap="flat">
              <a:noFill/>
              <a:prstDash val="solid"/>
              <a:miter/>
            </a:ln>
          </p:spPr>
          <p:txBody>
            <a:bodyPr rtlCol="0" anchor="ctr"/>
            <a:lstStyle/>
            <a:p>
              <a:endParaRPr lang="en-US" noProof="0" dirty="0"/>
            </a:p>
          </p:txBody>
        </p:sp>
        <p:sp>
          <p:nvSpPr>
            <p:cNvPr id="5317" name="Serbest Form 5316">
              <a:extLst>
                <a:ext uri="{FF2B5EF4-FFF2-40B4-BE49-F238E27FC236}">
                  <a16:creationId xmlns:a16="http://schemas.microsoft.com/office/drawing/2014/main" id="{FC9FD189-389F-0E4A-8413-960A47B11FAF}"/>
                </a:ext>
              </a:extLst>
            </p:cNvPr>
            <p:cNvSpPr/>
            <p:nvPr/>
          </p:nvSpPr>
          <p:spPr>
            <a:xfrm>
              <a:off x="1183813" y="1645769"/>
              <a:ext cx="2146564" cy="1140616"/>
            </a:xfrm>
            <a:custGeom>
              <a:avLst/>
              <a:gdLst>
                <a:gd name="connsiteX0" fmla="*/ 1488844 w 2146564"/>
                <a:gd name="connsiteY0" fmla="*/ 214871 h 1140616"/>
                <a:gd name="connsiteX1" fmla="*/ 1485512 w 2146564"/>
                <a:gd name="connsiteY1" fmla="*/ 214871 h 1140616"/>
                <a:gd name="connsiteX2" fmla="*/ 1485512 w 2146564"/>
                <a:gd name="connsiteY2" fmla="*/ 207636 h 1140616"/>
                <a:gd name="connsiteX3" fmla="*/ 1488844 w 2146564"/>
                <a:gd name="connsiteY3" fmla="*/ 204113 h 1140616"/>
                <a:gd name="connsiteX4" fmla="*/ 1488844 w 2146564"/>
                <a:gd name="connsiteY4" fmla="*/ 197068 h 1140616"/>
                <a:gd name="connsiteX5" fmla="*/ 1485512 w 2146564"/>
                <a:gd name="connsiteY5" fmla="*/ 197068 h 1140616"/>
                <a:gd name="connsiteX6" fmla="*/ 1478941 w 2146564"/>
                <a:gd name="connsiteY6" fmla="*/ 200591 h 1140616"/>
                <a:gd name="connsiteX7" fmla="*/ 1475703 w 2146564"/>
                <a:gd name="connsiteY7" fmla="*/ 204113 h 1140616"/>
                <a:gd name="connsiteX8" fmla="*/ 1469799 w 2146564"/>
                <a:gd name="connsiteY8" fmla="*/ 207636 h 1140616"/>
                <a:gd name="connsiteX9" fmla="*/ 1466466 w 2146564"/>
                <a:gd name="connsiteY9" fmla="*/ 218203 h 1140616"/>
                <a:gd name="connsiteX10" fmla="*/ 1459896 w 2146564"/>
                <a:gd name="connsiteY10" fmla="*/ 214681 h 1140616"/>
                <a:gd name="connsiteX11" fmla="*/ 1459896 w 2146564"/>
                <a:gd name="connsiteY11" fmla="*/ 221726 h 1140616"/>
                <a:gd name="connsiteX12" fmla="*/ 1453325 w 2146564"/>
                <a:gd name="connsiteY12" fmla="*/ 235816 h 1140616"/>
                <a:gd name="connsiteX13" fmla="*/ 1440185 w 2146564"/>
                <a:gd name="connsiteY13" fmla="*/ 242861 h 1140616"/>
                <a:gd name="connsiteX14" fmla="*/ 1440185 w 2146564"/>
                <a:gd name="connsiteY14" fmla="*/ 249906 h 1140616"/>
                <a:gd name="connsiteX15" fmla="*/ 1443422 w 2146564"/>
                <a:gd name="connsiteY15" fmla="*/ 253428 h 1140616"/>
                <a:gd name="connsiteX16" fmla="*/ 1440185 w 2146564"/>
                <a:gd name="connsiteY16" fmla="*/ 253428 h 1140616"/>
                <a:gd name="connsiteX17" fmla="*/ 1423711 w 2146564"/>
                <a:gd name="connsiteY17" fmla="*/ 271040 h 1140616"/>
                <a:gd name="connsiteX18" fmla="*/ 1423711 w 2146564"/>
                <a:gd name="connsiteY18" fmla="*/ 274563 h 1140616"/>
                <a:gd name="connsiteX19" fmla="*/ 1427043 w 2146564"/>
                <a:gd name="connsiteY19" fmla="*/ 278085 h 1140616"/>
                <a:gd name="connsiteX20" fmla="*/ 1430281 w 2146564"/>
                <a:gd name="connsiteY20" fmla="*/ 278085 h 1140616"/>
                <a:gd name="connsiteX21" fmla="*/ 1433614 w 2146564"/>
                <a:gd name="connsiteY21" fmla="*/ 281608 h 1140616"/>
                <a:gd name="connsiteX22" fmla="*/ 1433614 w 2146564"/>
                <a:gd name="connsiteY22" fmla="*/ 288653 h 1140616"/>
                <a:gd name="connsiteX23" fmla="*/ 1430281 w 2146564"/>
                <a:gd name="connsiteY23" fmla="*/ 292175 h 1140616"/>
                <a:gd name="connsiteX24" fmla="*/ 1427043 w 2146564"/>
                <a:gd name="connsiteY24" fmla="*/ 292175 h 1140616"/>
                <a:gd name="connsiteX25" fmla="*/ 1427043 w 2146564"/>
                <a:gd name="connsiteY25" fmla="*/ 299220 h 1140616"/>
                <a:gd name="connsiteX26" fmla="*/ 1420473 w 2146564"/>
                <a:gd name="connsiteY26" fmla="*/ 313310 h 1140616"/>
                <a:gd name="connsiteX27" fmla="*/ 1413902 w 2146564"/>
                <a:gd name="connsiteY27" fmla="*/ 323878 h 1140616"/>
                <a:gd name="connsiteX28" fmla="*/ 1397428 w 2146564"/>
                <a:gd name="connsiteY28" fmla="*/ 341490 h 1140616"/>
                <a:gd name="connsiteX29" fmla="*/ 1358005 w 2146564"/>
                <a:gd name="connsiteY29" fmla="*/ 362530 h 1140616"/>
                <a:gd name="connsiteX30" fmla="*/ 1361243 w 2146564"/>
                <a:gd name="connsiteY30" fmla="*/ 344917 h 1140616"/>
                <a:gd name="connsiteX31" fmla="*/ 1358005 w 2146564"/>
                <a:gd name="connsiteY31" fmla="*/ 341490 h 1140616"/>
                <a:gd name="connsiteX32" fmla="*/ 1358005 w 2146564"/>
                <a:gd name="connsiteY32" fmla="*/ 337968 h 1140616"/>
                <a:gd name="connsiteX33" fmla="*/ 1354672 w 2146564"/>
                <a:gd name="connsiteY33" fmla="*/ 334445 h 1140616"/>
                <a:gd name="connsiteX34" fmla="*/ 1354672 w 2146564"/>
                <a:gd name="connsiteY34" fmla="*/ 331399 h 1140616"/>
                <a:gd name="connsiteX35" fmla="*/ 1358005 w 2146564"/>
                <a:gd name="connsiteY35" fmla="*/ 324354 h 1140616"/>
                <a:gd name="connsiteX36" fmla="*/ 1367528 w 2146564"/>
                <a:gd name="connsiteY36" fmla="*/ 313786 h 1140616"/>
                <a:gd name="connsiteX37" fmla="*/ 1370860 w 2146564"/>
                <a:gd name="connsiteY37" fmla="*/ 306741 h 1140616"/>
                <a:gd name="connsiteX38" fmla="*/ 1370860 w 2146564"/>
                <a:gd name="connsiteY38" fmla="*/ 302838 h 1140616"/>
                <a:gd name="connsiteX39" fmla="*/ 1367528 w 2146564"/>
                <a:gd name="connsiteY39" fmla="*/ 299315 h 1140616"/>
                <a:gd name="connsiteX40" fmla="*/ 1367528 w 2146564"/>
                <a:gd name="connsiteY40" fmla="*/ 288748 h 1140616"/>
                <a:gd name="connsiteX41" fmla="*/ 1370860 w 2146564"/>
                <a:gd name="connsiteY41" fmla="*/ 281703 h 1140616"/>
                <a:gd name="connsiteX42" fmla="*/ 1374098 w 2146564"/>
                <a:gd name="connsiteY42" fmla="*/ 278181 h 1140616"/>
                <a:gd name="connsiteX43" fmla="*/ 1377431 w 2146564"/>
                <a:gd name="connsiteY43" fmla="*/ 271136 h 1140616"/>
                <a:gd name="connsiteX44" fmla="*/ 1384002 w 2146564"/>
                <a:gd name="connsiteY44" fmla="*/ 267613 h 1140616"/>
                <a:gd name="connsiteX45" fmla="*/ 1387239 w 2146564"/>
                <a:gd name="connsiteY45" fmla="*/ 264091 h 1140616"/>
                <a:gd name="connsiteX46" fmla="*/ 1387239 w 2146564"/>
                <a:gd name="connsiteY46" fmla="*/ 253523 h 1140616"/>
                <a:gd name="connsiteX47" fmla="*/ 1390572 w 2146564"/>
                <a:gd name="connsiteY47" fmla="*/ 253523 h 1140616"/>
                <a:gd name="connsiteX48" fmla="*/ 1436566 w 2146564"/>
                <a:gd name="connsiteY48" fmla="*/ 204209 h 1140616"/>
                <a:gd name="connsiteX49" fmla="*/ 1420187 w 2146564"/>
                <a:gd name="connsiteY49" fmla="*/ 207731 h 1140616"/>
                <a:gd name="connsiteX50" fmla="*/ 1413617 w 2146564"/>
                <a:gd name="connsiteY50" fmla="*/ 211254 h 1140616"/>
                <a:gd name="connsiteX51" fmla="*/ 1410284 w 2146564"/>
                <a:gd name="connsiteY51" fmla="*/ 214776 h 1140616"/>
                <a:gd name="connsiteX52" fmla="*/ 1403713 w 2146564"/>
                <a:gd name="connsiteY52" fmla="*/ 218298 h 1140616"/>
                <a:gd name="connsiteX53" fmla="*/ 1400476 w 2146564"/>
                <a:gd name="connsiteY53" fmla="*/ 221821 h 1140616"/>
                <a:gd name="connsiteX54" fmla="*/ 1397143 w 2146564"/>
                <a:gd name="connsiteY54" fmla="*/ 221821 h 1140616"/>
                <a:gd name="connsiteX55" fmla="*/ 1397143 w 2146564"/>
                <a:gd name="connsiteY55" fmla="*/ 218298 h 1140616"/>
                <a:gd name="connsiteX56" fmla="*/ 1400476 w 2146564"/>
                <a:gd name="connsiteY56" fmla="*/ 214776 h 1140616"/>
                <a:gd name="connsiteX57" fmla="*/ 1407046 w 2146564"/>
                <a:gd name="connsiteY57" fmla="*/ 211254 h 1140616"/>
                <a:gd name="connsiteX58" fmla="*/ 1420187 w 2146564"/>
                <a:gd name="connsiteY58" fmla="*/ 197163 h 1140616"/>
                <a:gd name="connsiteX59" fmla="*/ 1426758 w 2146564"/>
                <a:gd name="connsiteY59" fmla="*/ 193641 h 1140616"/>
                <a:gd name="connsiteX60" fmla="*/ 1456277 w 2146564"/>
                <a:gd name="connsiteY60" fmla="*/ 161939 h 1140616"/>
                <a:gd name="connsiteX61" fmla="*/ 1462943 w 2146564"/>
                <a:gd name="connsiteY61" fmla="*/ 168984 h 1140616"/>
                <a:gd name="connsiteX62" fmla="*/ 1469514 w 2146564"/>
                <a:gd name="connsiteY62" fmla="*/ 161939 h 1140616"/>
                <a:gd name="connsiteX63" fmla="*/ 1469514 w 2146564"/>
                <a:gd name="connsiteY63" fmla="*/ 169555 h 1140616"/>
                <a:gd name="connsiteX64" fmla="*/ 1476084 w 2146564"/>
                <a:gd name="connsiteY64" fmla="*/ 169555 h 1140616"/>
                <a:gd name="connsiteX65" fmla="*/ 1479322 w 2146564"/>
                <a:gd name="connsiteY65" fmla="*/ 166033 h 1140616"/>
                <a:gd name="connsiteX66" fmla="*/ 1479322 w 2146564"/>
                <a:gd name="connsiteY66" fmla="*/ 158988 h 1140616"/>
                <a:gd name="connsiteX67" fmla="*/ 1492463 w 2146564"/>
                <a:gd name="connsiteY67" fmla="*/ 162510 h 1140616"/>
                <a:gd name="connsiteX68" fmla="*/ 1499034 w 2146564"/>
                <a:gd name="connsiteY68" fmla="*/ 158988 h 1140616"/>
                <a:gd name="connsiteX69" fmla="*/ 1502367 w 2146564"/>
                <a:gd name="connsiteY69" fmla="*/ 158988 h 1140616"/>
                <a:gd name="connsiteX70" fmla="*/ 1508937 w 2146564"/>
                <a:gd name="connsiteY70" fmla="*/ 155465 h 1140616"/>
                <a:gd name="connsiteX71" fmla="*/ 1518459 w 2146564"/>
                <a:gd name="connsiteY71" fmla="*/ 155465 h 1140616"/>
                <a:gd name="connsiteX72" fmla="*/ 1525030 w 2146564"/>
                <a:gd name="connsiteY72" fmla="*/ 158988 h 1140616"/>
                <a:gd name="connsiteX73" fmla="*/ 1528363 w 2146564"/>
                <a:gd name="connsiteY73" fmla="*/ 162510 h 1140616"/>
                <a:gd name="connsiteX74" fmla="*/ 1531696 w 2146564"/>
                <a:gd name="connsiteY74" fmla="*/ 169555 h 1140616"/>
                <a:gd name="connsiteX75" fmla="*/ 1518459 w 2146564"/>
                <a:gd name="connsiteY75" fmla="*/ 173077 h 1140616"/>
                <a:gd name="connsiteX76" fmla="*/ 1518459 w 2146564"/>
                <a:gd name="connsiteY76" fmla="*/ 187167 h 1140616"/>
                <a:gd name="connsiteX77" fmla="*/ 1502081 w 2146564"/>
                <a:gd name="connsiteY77" fmla="*/ 187167 h 1140616"/>
                <a:gd name="connsiteX78" fmla="*/ 1498748 w 2146564"/>
                <a:gd name="connsiteY78" fmla="*/ 190690 h 1140616"/>
                <a:gd name="connsiteX79" fmla="*/ 1498748 w 2146564"/>
                <a:gd name="connsiteY79" fmla="*/ 211825 h 1140616"/>
                <a:gd name="connsiteX80" fmla="*/ 1495510 w 2146564"/>
                <a:gd name="connsiteY80" fmla="*/ 215347 h 1140616"/>
                <a:gd name="connsiteX81" fmla="*/ 2113426 w 2146564"/>
                <a:gd name="connsiteY81" fmla="*/ 98725 h 1140616"/>
                <a:gd name="connsiteX82" fmla="*/ 2110188 w 2146564"/>
                <a:gd name="connsiteY82" fmla="*/ 98725 h 1140616"/>
                <a:gd name="connsiteX83" fmla="*/ 2106855 w 2146564"/>
                <a:gd name="connsiteY83" fmla="*/ 95202 h 1140616"/>
                <a:gd name="connsiteX84" fmla="*/ 2106855 w 2146564"/>
                <a:gd name="connsiteY84" fmla="*/ 91680 h 1140616"/>
                <a:gd name="connsiteX85" fmla="*/ 2103618 w 2146564"/>
                <a:gd name="connsiteY85" fmla="*/ 88157 h 1140616"/>
                <a:gd name="connsiteX86" fmla="*/ 2097047 w 2146564"/>
                <a:gd name="connsiteY86" fmla="*/ 88157 h 1140616"/>
                <a:gd name="connsiteX87" fmla="*/ 2083906 w 2146564"/>
                <a:gd name="connsiteY87" fmla="*/ 102247 h 1140616"/>
                <a:gd name="connsiteX88" fmla="*/ 2080573 w 2146564"/>
                <a:gd name="connsiteY88" fmla="*/ 109292 h 1140616"/>
                <a:gd name="connsiteX89" fmla="*/ 2057529 w 2146564"/>
                <a:gd name="connsiteY89" fmla="*/ 123287 h 1140616"/>
                <a:gd name="connsiteX90" fmla="*/ 2057529 w 2146564"/>
                <a:gd name="connsiteY90" fmla="*/ 137377 h 1140616"/>
                <a:gd name="connsiteX91" fmla="*/ 2050958 w 2146564"/>
                <a:gd name="connsiteY91" fmla="*/ 144422 h 1140616"/>
                <a:gd name="connsiteX92" fmla="*/ 2047721 w 2146564"/>
                <a:gd name="connsiteY92" fmla="*/ 144422 h 1140616"/>
                <a:gd name="connsiteX93" fmla="*/ 2041150 w 2146564"/>
                <a:gd name="connsiteY93" fmla="*/ 151467 h 1140616"/>
                <a:gd name="connsiteX94" fmla="*/ 2037817 w 2146564"/>
                <a:gd name="connsiteY94" fmla="*/ 158511 h 1140616"/>
                <a:gd name="connsiteX95" fmla="*/ 2037817 w 2146564"/>
                <a:gd name="connsiteY95" fmla="*/ 172601 h 1140616"/>
                <a:gd name="connsiteX96" fmla="*/ 2034579 w 2146564"/>
                <a:gd name="connsiteY96" fmla="*/ 172601 h 1140616"/>
                <a:gd name="connsiteX97" fmla="*/ 2031628 w 2146564"/>
                <a:gd name="connsiteY97" fmla="*/ 169555 h 1140616"/>
                <a:gd name="connsiteX98" fmla="*/ 2025057 w 2146564"/>
                <a:gd name="connsiteY98" fmla="*/ 169555 h 1140616"/>
                <a:gd name="connsiteX99" fmla="*/ 2021819 w 2146564"/>
                <a:gd name="connsiteY99" fmla="*/ 173077 h 1140616"/>
                <a:gd name="connsiteX100" fmla="*/ 2015249 w 2146564"/>
                <a:gd name="connsiteY100" fmla="*/ 176600 h 1140616"/>
                <a:gd name="connsiteX101" fmla="*/ 2008583 w 2146564"/>
                <a:gd name="connsiteY101" fmla="*/ 183645 h 1140616"/>
                <a:gd name="connsiteX102" fmla="*/ 2008583 w 2146564"/>
                <a:gd name="connsiteY102" fmla="*/ 187167 h 1140616"/>
                <a:gd name="connsiteX103" fmla="*/ 2005345 w 2146564"/>
                <a:gd name="connsiteY103" fmla="*/ 187167 h 1140616"/>
                <a:gd name="connsiteX104" fmla="*/ 1998775 w 2146564"/>
                <a:gd name="connsiteY104" fmla="*/ 190690 h 1140616"/>
                <a:gd name="connsiteX105" fmla="*/ 1989252 w 2146564"/>
                <a:gd name="connsiteY105" fmla="*/ 190690 h 1140616"/>
                <a:gd name="connsiteX106" fmla="*/ 1982682 w 2146564"/>
                <a:gd name="connsiteY106" fmla="*/ 197735 h 1140616"/>
                <a:gd name="connsiteX107" fmla="*/ 1982682 w 2146564"/>
                <a:gd name="connsiteY107" fmla="*/ 201257 h 1140616"/>
                <a:gd name="connsiteX108" fmla="*/ 1854033 w 2146564"/>
                <a:gd name="connsiteY108" fmla="*/ 201257 h 1140616"/>
                <a:gd name="connsiteX109" fmla="*/ 1847462 w 2146564"/>
                <a:gd name="connsiteY109" fmla="*/ 208302 h 1140616"/>
                <a:gd name="connsiteX110" fmla="*/ 1840892 w 2146564"/>
                <a:gd name="connsiteY110" fmla="*/ 211825 h 1140616"/>
                <a:gd name="connsiteX111" fmla="*/ 1827751 w 2146564"/>
                <a:gd name="connsiteY111" fmla="*/ 225915 h 1140616"/>
                <a:gd name="connsiteX112" fmla="*/ 1821180 w 2146564"/>
                <a:gd name="connsiteY112" fmla="*/ 229437 h 1140616"/>
                <a:gd name="connsiteX113" fmla="*/ 1814609 w 2146564"/>
                <a:gd name="connsiteY113" fmla="*/ 236482 h 1140616"/>
                <a:gd name="connsiteX114" fmla="*/ 1798136 w 2146564"/>
                <a:gd name="connsiteY114" fmla="*/ 236482 h 1140616"/>
                <a:gd name="connsiteX115" fmla="*/ 1798136 w 2146564"/>
                <a:gd name="connsiteY115" fmla="*/ 240004 h 1140616"/>
                <a:gd name="connsiteX116" fmla="*/ 1794803 w 2146564"/>
                <a:gd name="connsiteY116" fmla="*/ 240004 h 1140616"/>
                <a:gd name="connsiteX117" fmla="*/ 1798136 w 2146564"/>
                <a:gd name="connsiteY117" fmla="*/ 243527 h 1140616"/>
                <a:gd name="connsiteX118" fmla="*/ 1798136 w 2146564"/>
                <a:gd name="connsiteY118" fmla="*/ 247049 h 1140616"/>
                <a:gd name="connsiteX119" fmla="*/ 1801373 w 2146564"/>
                <a:gd name="connsiteY119" fmla="*/ 250572 h 1140616"/>
                <a:gd name="connsiteX120" fmla="*/ 1798136 w 2146564"/>
                <a:gd name="connsiteY120" fmla="*/ 254094 h 1140616"/>
                <a:gd name="connsiteX121" fmla="*/ 1798136 w 2146564"/>
                <a:gd name="connsiteY121" fmla="*/ 257617 h 1140616"/>
                <a:gd name="connsiteX122" fmla="*/ 1794803 w 2146564"/>
                <a:gd name="connsiteY122" fmla="*/ 261139 h 1140616"/>
                <a:gd name="connsiteX123" fmla="*/ 1791565 w 2146564"/>
                <a:gd name="connsiteY123" fmla="*/ 268184 h 1140616"/>
                <a:gd name="connsiteX124" fmla="*/ 1788232 w 2146564"/>
                <a:gd name="connsiteY124" fmla="*/ 271707 h 1140616"/>
                <a:gd name="connsiteX125" fmla="*/ 1788232 w 2146564"/>
                <a:gd name="connsiteY125" fmla="*/ 275229 h 1140616"/>
                <a:gd name="connsiteX126" fmla="*/ 1778710 w 2146564"/>
                <a:gd name="connsiteY126" fmla="*/ 275229 h 1140616"/>
                <a:gd name="connsiteX127" fmla="*/ 1778710 w 2146564"/>
                <a:gd name="connsiteY127" fmla="*/ 278752 h 1140616"/>
                <a:gd name="connsiteX128" fmla="*/ 1775377 w 2146564"/>
                <a:gd name="connsiteY128" fmla="*/ 278752 h 1140616"/>
                <a:gd name="connsiteX129" fmla="*/ 1768806 w 2146564"/>
                <a:gd name="connsiteY129" fmla="*/ 282274 h 1140616"/>
                <a:gd name="connsiteX130" fmla="*/ 1755475 w 2146564"/>
                <a:gd name="connsiteY130" fmla="*/ 282274 h 1140616"/>
                <a:gd name="connsiteX131" fmla="*/ 1752237 w 2146564"/>
                <a:gd name="connsiteY131" fmla="*/ 278752 h 1140616"/>
                <a:gd name="connsiteX132" fmla="*/ 1745667 w 2146564"/>
                <a:gd name="connsiteY132" fmla="*/ 285797 h 1140616"/>
                <a:gd name="connsiteX133" fmla="*/ 1732430 w 2146564"/>
                <a:gd name="connsiteY133" fmla="*/ 285797 h 1140616"/>
                <a:gd name="connsiteX134" fmla="*/ 1725860 w 2146564"/>
                <a:gd name="connsiteY134" fmla="*/ 282274 h 1140616"/>
                <a:gd name="connsiteX135" fmla="*/ 1722622 w 2146564"/>
                <a:gd name="connsiteY135" fmla="*/ 278752 h 1140616"/>
                <a:gd name="connsiteX136" fmla="*/ 1706148 w 2146564"/>
                <a:gd name="connsiteY136" fmla="*/ 278752 h 1140616"/>
                <a:gd name="connsiteX137" fmla="*/ 1696626 w 2146564"/>
                <a:gd name="connsiteY137" fmla="*/ 285797 h 1140616"/>
                <a:gd name="connsiteX138" fmla="*/ 1687103 w 2146564"/>
                <a:gd name="connsiteY138" fmla="*/ 289319 h 1140616"/>
                <a:gd name="connsiteX139" fmla="*/ 1683866 w 2146564"/>
                <a:gd name="connsiteY139" fmla="*/ 289319 h 1140616"/>
                <a:gd name="connsiteX140" fmla="*/ 1683866 w 2146564"/>
                <a:gd name="connsiteY140" fmla="*/ 302838 h 1140616"/>
                <a:gd name="connsiteX141" fmla="*/ 1680533 w 2146564"/>
                <a:gd name="connsiteY141" fmla="*/ 306360 h 1140616"/>
                <a:gd name="connsiteX142" fmla="*/ 1687103 w 2146564"/>
                <a:gd name="connsiteY142" fmla="*/ 306360 h 1140616"/>
                <a:gd name="connsiteX143" fmla="*/ 1680533 w 2146564"/>
                <a:gd name="connsiteY143" fmla="*/ 309883 h 1140616"/>
                <a:gd name="connsiteX144" fmla="*/ 1664059 w 2146564"/>
                <a:gd name="connsiteY144" fmla="*/ 320450 h 1140616"/>
                <a:gd name="connsiteX145" fmla="*/ 1643585 w 2146564"/>
                <a:gd name="connsiteY145" fmla="*/ 331399 h 1140616"/>
                <a:gd name="connsiteX146" fmla="*/ 1623874 w 2146564"/>
                <a:gd name="connsiteY146" fmla="*/ 338444 h 1140616"/>
                <a:gd name="connsiteX147" fmla="*/ 1614351 w 2146564"/>
                <a:gd name="connsiteY147" fmla="*/ 345393 h 1140616"/>
                <a:gd name="connsiteX148" fmla="*/ 1607781 w 2146564"/>
                <a:gd name="connsiteY148" fmla="*/ 348916 h 1140616"/>
                <a:gd name="connsiteX149" fmla="*/ 1604448 w 2146564"/>
                <a:gd name="connsiteY149" fmla="*/ 348916 h 1140616"/>
                <a:gd name="connsiteX150" fmla="*/ 1565025 w 2146564"/>
                <a:gd name="connsiteY150" fmla="*/ 362720 h 1140616"/>
                <a:gd name="connsiteX151" fmla="*/ 1561692 w 2146564"/>
                <a:gd name="connsiteY151" fmla="*/ 366243 h 1140616"/>
                <a:gd name="connsiteX152" fmla="*/ 1555121 w 2146564"/>
                <a:gd name="connsiteY152" fmla="*/ 366243 h 1140616"/>
                <a:gd name="connsiteX153" fmla="*/ 1548550 w 2146564"/>
                <a:gd name="connsiteY153" fmla="*/ 369765 h 1140616"/>
                <a:gd name="connsiteX154" fmla="*/ 1539028 w 2146564"/>
                <a:gd name="connsiteY154" fmla="*/ 369765 h 1140616"/>
                <a:gd name="connsiteX155" fmla="*/ 1535695 w 2146564"/>
                <a:gd name="connsiteY155" fmla="*/ 373287 h 1140616"/>
                <a:gd name="connsiteX156" fmla="*/ 1522554 w 2146564"/>
                <a:gd name="connsiteY156" fmla="*/ 373287 h 1140616"/>
                <a:gd name="connsiteX157" fmla="*/ 1519221 w 2146564"/>
                <a:gd name="connsiteY157" fmla="*/ 369765 h 1140616"/>
                <a:gd name="connsiteX158" fmla="*/ 1519221 w 2146564"/>
                <a:gd name="connsiteY158" fmla="*/ 366243 h 1140616"/>
                <a:gd name="connsiteX159" fmla="*/ 1512651 w 2146564"/>
                <a:gd name="connsiteY159" fmla="*/ 366243 h 1140616"/>
                <a:gd name="connsiteX160" fmla="*/ 1506080 w 2146564"/>
                <a:gd name="connsiteY160" fmla="*/ 362720 h 1140616"/>
                <a:gd name="connsiteX161" fmla="*/ 1499510 w 2146564"/>
                <a:gd name="connsiteY161" fmla="*/ 355675 h 1140616"/>
                <a:gd name="connsiteX162" fmla="*/ 1502843 w 2146564"/>
                <a:gd name="connsiteY162" fmla="*/ 355675 h 1140616"/>
                <a:gd name="connsiteX163" fmla="*/ 1506080 w 2146564"/>
                <a:gd name="connsiteY163" fmla="*/ 352153 h 1140616"/>
                <a:gd name="connsiteX164" fmla="*/ 1519221 w 2146564"/>
                <a:gd name="connsiteY164" fmla="*/ 345108 h 1140616"/>
                <a:gd name="connsiteX165" fmla="*/ 1519221 w 2146564"/>
                <a:gd name="connsiteY165" fmla="*/ 341680 h 1140616"/>
                <a:gd name="connsiteX166" fmla="*/ 1532457 w 2146564"/>
                <a:gd name="connsiteY166" fmla="*/ 327591 h 1140616"/>
                <a:gd name="connsiteX167" fmla="*/ 1552169 w 2146564"/>
                <a:gd name="connsiteY167" fmla="*/ 317023 h 1140616"/>
                <a:gd name="connsiteX168" fmla="*/ 1555407 w 2146564"/>
                <a:gd name="connsiteY168" fmla="*/ 317023 h 1140616"/>
                <a:gd name="connsiteX169" fmla="*/ 1558740 w 2146564"/>
                <a:gd name="connsiteY169" fmla="*/ 313500 h 1140616"/>
                <a:gd name="connsiteX170" fmla="*/ 1558740 w 2146564"/>
                <a:gd name="connsiteY170" fmla="*/ 299411 h 1140616"/>
                <a:gd name="connsiteX171" fmla="*/ 1561977 w 2146564"/>
                <a:gd name="connsiteY171" fmla="*/ 295888 h 1140616"/>
                <a:gd name="connsiteX172" fmla="*/ 1565310 w 2146564"/>
                <a:gd name="connsiteY172" fmla="*/ 288843 h 1140616"/>
                <a:gd name="connsiteX173" fmla="*/ 1561977 w 2146564"/>
                <a:gd name="connsiteY173" fmla="*/ 285321 h 1140616"/>
                <a:gd name="connsiteX174" fmla="*/ 1561977 w 2146564"/>
                <a:gd name="connsiteY174" fmla="*/ 281798 h 1140616"/>
                <a:gd name="connsiteX175" fmla="*/ 1565310 w 2146564"/>
                <a:gd name="connsiteY175" fmla="*/ 274753 h 1140616"/>
                <a:gd name="connsiteX176" fmla="*/ 1565310 w 2146564"/>
                <a:gd name="connsiteY176" fmla="*/ 260663 h 1140616"/>
                <a:gd name="connsiteX177" fmla="*/ 1568548 w 2146564"/>
                <a:gd name="connsiteY177" fmla="*/ 253618 h 1140616"/>
                <a:gd name="connsiteX178" fmla="*/ 1568548 w 2146564"/>
                <a:gd name="connsiteY178" fmla="*/ 250096 h 1140616"/>
                <a:gd name="connsiteX179" fmla="*/ 1565310 w 2146564"/>
                <a:gd name="connsiteY179" fmla="*/ 246573 h 1140616"/>
                <a:gd name="connsiteX180" fmla="*/ 1561977 w 2146564"/>
                <a:gd name="connsiteY180" fmla="*/ 246573 h 1140616"/>
                <a:gd name="connsiteX181" fmla="*/ 1558740 w 2146564"/>
                <a:gd name="connsiteY181" fmla="*/ 250096 h 1140616"/>
                <a:gd name="connsiteX182" fmla="*/ 1552169 w 2146564"/>
                <a:gd name="connsiteY182" fmla="*/ 250096 h 1140616"/>
                <a:gd name="connsiteX183" fmla="*/ 1542647 w 2146564"/>
                <a:gd name="connsiteY183" fmla="*/ 260663 h 1140616"/>
                <a:gd name="connsiteX184" fmla="*/ 1536076 w 2146564"/>
                <a:gd name="connsiteY184" fmla="*/ 264186 h 1140616"/>
                <a:gd name="connsiteX185" fmla="*/ 1532838 w 2146564"/>
                <a:gd name="connsiteY185" fmla="*/ 267708 h 1140616"/>
                <a:gd name="connsiteX186" fmla="*/ 1523316 w 2146564"/>
                <a:gd name="connsiteY186" fmla="*/ 267708 h 1140616"/>
                <a:gd name="connsiteX187" fmla="*/ 1519983 w 2146564"/>
                <a:gd name="connsiteY187" fmla="*/ 264186 h 1140616"/>
                <a:gd name="connsiteX188" fmla="*/ 1523316 w 2146564"/>
                <a:gd name="connsiteY188" fmla="*/ 260663 h 1140616"/>
                <a:gd name="connsiteX189" fmla="*/ 1526554 w 2146564"/>
                <a:gd name="connsiteY189" fmla="*/ 253618 h 1140616"/>
                <a:gd name="connsiteX190" fmla="*/ 1539790 w 2146564"/>
                <a:gd name="connsiteY190" fmla="*/ 246573 h 1140616"/>
                <a:gd name="connsiteX191" fmla="*/ 1549312 w 2146564"/>
                <a:gd name="connsiteY191" fmla="*/ 236006 h 1140616"/>
                <a:gd name="connsiteX192" fmla="*/ 1562454 w 2146564"/>
                <a:gd name="connsiteY192" fmla="*/ 228961 h 1140616"/>
                <a:gd name="connsiteX193" fmla="*/ 1565786 w 2146564"/>
                <a:gd name="connsiteY193" fmla="*/ 225439 h 1140616"/>
                <a:gd name="connsiteX194" fmla="*/ 1565786 w 2146564"/>
                <a:gd name="connsiteY194" fmla="*/ 214871 h 1140616"/>
                <a:gd name="connsiteX195" fmla="*/ 1562454 w 2146564"/>
                <a:gd name="connsiteY195" fmla="*/ 211349 h 1140616"/>
                <a:gd name="connsiteX196" fmla="*/ 1562454 w 2146564"/>
                <a:gd name="connsiteY196" fmla="*/ 204304 h 1140616"/>
                <a:gd name="connsiteX197" fmla="*/ 1565025 w 2146564"/>
                <a:gd name="connsiteY197" fmla="*/ 204304 h 1140616"/>
                <a:gd name="connsiteX198" fmla="*/ 1568262 w 2146564"/>
                <a:gd name="connsiteY198" fmla="*/ 200781 h 1140616"/>
                <a:gd name="connsiteX199" fmla="*/ 1571595 w 2146564"/>
                <a:gd name="connsiteY199" fmla="*/ 193736 h 1140616"/>
                <a:gd name="connsiteX200" fmla="*/ 1571595 w 2146564"/>
                <a:gd name="connsiteY200" fmla="*/ 186691 h 1140616"/>
                <a:gd name="connsiteX201" fmla="*/ 1568262 w 2146564"/>
                <a:gd name="connsiteY201" fmla="*/ 183169 h 1140616"/>
                <a:gd name="connsiteX202" fmla="*/ 1561692 w 2146564"/>
                <a:gd name="connsiteY202" fmla="*/ 183169 h 1140616"/>
                <a:gd name="connsiteX203" fmla="*/ 1555121 w 2146564"/>
                <a:gd name="connsiteY203" fmla="*/ 179646 h 1140616"/>
                <a:gd name="connsiteX204" fmla="*/ 1551883 w 2146564"/>
                <a:gd name="connsiteY204" fmla="*/ 179646 h 1140616"/>
                <a:gd name="connsiteX205" fmla="*/ 1548550 w 2146564"/>
                <a:gd name="connsiteY205" fmla="*/ 172601 h 1140616"/>
                <a:gd name="connsiteX206" fmla="*/ 1545313 w 2146564"/>
                <a:gd name="connsiteY206" fmla="*/ 169079 h 1140616"/>
                <a:gd name="connsiteX207" fmla="*/ 1545313 w 2146564"/>
                <a:gd name="connsiteY207" fmla="*/ 165556 h 1140616"/>
                <a:gd name="connsiteX208" fmla="*/ 1541980 w 2146564"/>
                <a:gd name="connsiteY208" fmla="*/ 169079 h 1140616"/>
                <a:gd name="connsiteX209" fmla="*/ 1538742 w 2146564"/>
                <a:gd name="connsiteY209" fmla="*/ 169079 h 1140616"/>
                <a:gd name="connsiteX210" fmla="*/ 1538742 w 2146564"/>
                <a:gd name="connsiteY210" fmla="*/ 154989 h 1140616"/>
                <a:gd name="connsiteX211" fmla="*/ 1558454 w 2146564"/>
                <a:gd name="connsiteY211" fmla="*/ 158511 h 1140616"/>
                <a:gd name="connsiteX212" fmla="*/ 1561692 w 2146564"/>
                <a:gd name="connsiteY212" fmla="*/ 154989 h 1140616"/>
                <a:gd name="connsiteX213" fmla="*/ 1561692 w 2146564"/>
                <a:gd name="connsiteY213" fmla="*/ 144422 h 1140616"/>
                <a:gd name="connsiteX214" fmla="*/ 1568262 w 2146564"/>
                <a:gd name="connsiteY214" fmla="*/ 144422 h 1140616"/>
                <a:gd name="connsiteX215" fmla="*/ 1571595 w 2146564"/>
                <a:gd name="connsiteY215" fmla="*/ 133854 h 1140616"/>
                <a:gd name="connsiteX216" fmla="*/ 1562073 w 2146564"/>
                <a:gd name="connsiteY216" fmla="*/ 133854 h 1140616"/>
                <a:gd name="connsiteX217" fmla="*/ 1558835 w 2146564"/>
                <a:gd name="connsiteY217" fmla="*/ 140899 h 1140616"/>
                <a:gd name="connsiteX218" fmla="*/ 1545694 w 2146564"/>
                <a:gd name="connsiteY218" fmla="*/ 133854 h 1140616"/>
                <a:gd name="connsiteX219" fmla="*/ 1545694 w 2146564"/>
                <a:gd name="connsiteY219" fmla="*/ 123287 h 1140616"/>
                <a:gd name="connsiteX220" fmla="*/ 1536171 w 2146564"/>
                <a:gd name="connsiteY220" fmla="*/ 123287 h 1140616"/>
                <a:gd name="connsiteX221" fmla="*/ 1529601 w 2146564"/>
                <a:gd name="connsiteY221" fmla="*/ 126809 h 1140616"/>
                <a:gd name="connsiteX222" fmla="*/ 1499986 w 2146564"/>
                <a:gd name="connsiteY222" fmla="*/ 126809 h 1140616"/>
                <a:gd name="connsiteX223" fmla="*/ 1493415 w 2146564"/>
                <a:gd name="connsiteY223" fmla="*/ 130332 h 1140616"/>
                <a:gd name="connsiteX224" fmla="*/ 1486845 w 2146564"/>
                <a:gd name="connsiteY224" fmla="*/ 130332 h 1140616"/>
                <a:gd name="connsiteX225" fmla="*/ 1480274 w 2146564"/>
                <a:gd name="connsiteY225" fmla="*/ 133854 h 1140616"/>
                <a:gd name="connsiteX226" fmla="*/ 1470752 w 2146564"/>
                <a:gd name="connsiteY226" fmla="*/ 133854 h 1140616"/>
                <a:gd name="connsiteX227" fmla="*/ 1457515 w 2146564"/>
                <a:gd name="connsiteY227" fmla="*/ 126809 h 1140616"/>
                <a:gd name="connsiteX228" fmla="*/ 1457515 w 2146564"/>
                <a:gd name="connsiteY228" fmla="*/ 123287 h 1140616"/>
                <a:gd name="connsiteX229" fmla="*/ 1454278 w 2146564"/>
                <a:gd name="connsiteY229" fmla="*/ 119859 h 1140616"/>
                <a:gd name="connsiteX230" fmla="*/ 1454278 w 2146564"/>
                <a:gd name="connsiteY230" fmla="*/ 116337 h 1140616"/>
                <a:gd name="connsiteX231" fmla="*/ 1450945 w 2146564"/>
                <a:gd name="connsiteY231" fmla="*/ 112814 h 1140616"/>
                <a:gd name="connsiteX232" fmla="*/ 1441422 w 2146564"/>
                <a:gd name="connsiteY232" fmla="*/ 112814 h 1140616"/>
                <a:gd name="connsiteX233" fmla="*/ 1438090 w 2146564"/>
                <a:gd name="connsiteY233" fmla="*/ 116337 h 1140616"/>
                <a:gd name="connsiteX234" fmla="*/ 1434852 w 2146564"/>
                <a:gd name="connsiteY234" fmla="*/ 116337 h 1140616"/>
                <a:gd name="connsiteX235" fmla="*/ 1431519 w 2146564"/>
                <a:gd name="connsiteY235" fmla="*/ 112814 h 1140616"/>
                <a:gd name="connsiteX236" fmla="*/ 1464467 w 2146564"/>
                <a:gd name="connsiteY236" fmla="*/ 95202 h 1140616"/>
                <a:gd name="connsiteX237" fmla="*/ 1457801 w 2146564"/>
                <a:gd name="connsiteY237" fmla="*/ 88157 h 1140616"/>
                <a:gd name="connsiteX238" fmla="*/ 1448278 w 2146564"/>
                <a:gd name="connsiteY238" fmla="*/ 88157 h 1140616"/>
                <a:gd name="connsiteX239" fmla="*/ 1441708 w 2146564"/>
                <a:gd name="connsiteY239" fmla="*/ 95202 h 1140616"/>
                <a:gd name="connsiteX240" fmla="*/ 1435137 w 2146564"/>
                <a:gd name="connsiteY240" fmla="*/ 98725 h 1140616"/>
                <a:gd name="connsiteX241" fmla="*/ 1431805 w 2146564"/>
                <a:gd name="connsiteY241" fmla="*/ 102247 h 1140616"/>
                <a:gd name="connsiteX242" fmla="*/ 1428567 w 2146564"/>
                <a:gd name="connsiteY242" fmla="*/ 102247 h 1140616"/>
                <a:gd name="connsiteX243" fmla="*/ 1415426 w 2146564"/>
                <a:gd name="connsiteY243" fmla="*/ 109292 h 1140616"/>
                <a:gd name="connsiteX244" fmla="*/ 1405903 w 2146564"/>
                <a:gd name="connsiteY244" fmla="*/ 112814 h 1140616"/>
                <a:gd name="connsiteX245" fmla="*/ 1392762 w 2146564"/>
                <a:gd name="connsiteY245" fmla="*/ 119859 h 1140616"/>
                <a:gd name="connsiteX246" fmla="*/ 1376288 w 2146564"/>
                <a:gd name="connsiteY246" fmla="*/ 119859 h 1140616"/>
                <a:gd name="connsiteX247" fmla="*/ 1369718 w 2146564"/>
                <a:gd name="connsiteY247" fmla="*/ 126809 h 1140616"/>
                <a:gd name="connsiteX248" fmla="*/ 1343436 w 2146564"/>
                <a:gd name="connsiteY248" fmla="*/ 126809 h 1140616"/>
                <a:gd name="connsiteX249" fmla="*/ 1343436 w 2146564"/>
                <a:gd name="connsiteY249" fmla="*/ 123287 h 1140616"/>
                <a:gd name="connsiteX250" fmla="*/ 1346768 w 2146564"/>
                <a:gd name="connsiteY250" fmla="*/ 119859 h 1140616"/>
                <a:gd name="connsiteX251" fmla="*/ 1350006 w 2146564"/>
                <a:gd name="connsiteY251" fmla="*/ 119859 h 1140616"/>
                <a:gd name="connsiteX252" fmla="*/ 1356577 w 2146564"/>
                <a:gd name="connsiteY252" fmla="*/ 112814 h 1140616"/>
                <a:gd name="connsiteX253" fmla="*/ 1350006 w 2146564"/>
                <a:gd name="connsiteY253" fmla="*/ 112814 h 1140616"/>
                <a:gd name="connsiteX254" fmla="*/ 1343436 w 2146564"/>
                <a:gd name="connsiteY254" fmla="*/ 116337 h 1140616"/>
                <a:gd name="connsiteX255" fmla="*/ 1323724 w 2146564"/>
                <a:gd name="connsiteY255" fmla="*/ 116337 h 1140616"/>
                <a:gd name="connsiteX256" fmla="*/ 1317154 w 2146564"/>
                <a:gd name="connsiteY256" fmla="*/ 119859 h 1140616"/>
                <a:gd name="connsiteX257" fmla="*/ 1313821 w 2146564"/>
                <a:gd name="connsiteY257" fmla="*/ 123287 h 1140616"/>
                <a:gd name="connsiteX258" fmla="*/ 1298394 w 2146564"/>
                <a:gd name="connsiteY258" fmla="*/ 123287 h 1140616"/>
                <a:gd name="connsiteX259" fmla="*/ 1298394 w 2146564"/>
                <a:gd name="connsiteY259" fmla="*/ 116337 h 1140616"/>
                <a:gd name="connsiteX260" fmla="*/ 1314868 w 2146564"/>
                <a:gd name="connsiteY260" fmla="*/ 105770 h 1140616"/>
                <a:gd name="connsiteX261" fmla="*/ 1337913 w 2146564"/>
                <a:gd name="connsiteY261" fmla="*/ 98725 h 1140616"/>
                <a:gd name="connsiteX262" fmla="*/ 1370765 w 2146564"/>
                <a:gd name="connsiteY262" fmla="*/ 81112 h 1140616"/>
                <a:gd name="connsiteX263" fmla="*/ 1380288 w 2146564"/>
                <a:gd name="connsiteY263" fmla="*/ 74067 h 1140616"/>
                <a:gd name="connsiteX264" fmla="*/ 1393524 w 2146564"/>
                <a:gd name="connsiteY264" fmla="*/ 70545 h 1140616"/>
                <a:gd name="connsiteX265" fmla="*/ 1409903 w 2146564"/>
                <a:gd name="connsiteY265" fmla="*/ 67022 h 1140616"/>
                <a:gd name="connsiteX266" fmla="*/ 1413236 w 2146564"/>
                <a:gd name="connsiteY266" fmla="*/ 67022 h 1140616"/>
                <a:gd name="connsiteX267" fmla="*/ 1419806 w 2146564"/>
                <a:gd name="connsiteY267" fmla="*/ 63500 h 1140616"/>
                <a:gd name="connsiteX268" fmla="*/ 1410284 w 2146564"/>
                <a:gd name="connsiteY268" fmla="*/ 63500 h 1140616"/>
                <a:gd name="connsiteX269" fmla="*/ 1403713 w 2146564"/>
                <a:gd name="connsiteY269" fmla="*/ 59977 h 1140616"/>
                <a:gd name="connsiteX270" fmla="*/ 1400476 w 2146564"/>
                <a:gd name="connsiteY270" fmla="*/ 59977 h 1140616"/>
                <a:gd name="connsiteX271" fmla="*/ 1400476 w 2146564"/>
                <a:gd name="connsiteY271" fmla="*/ 56455 h 1140616"/>
                <a:gd name="connsiteX272" fmla="*/ 1374098 w 2146564"/>
                <a:gd name="connsiteY272" fmla="*/ 59977 h 1140616"/>
                <a:gd name="connsiteX273" fmla="*/ 1374098 w 2146564"/>
                <a:gd name="connsiteY273" fmla="*/ 49410 h 1140616"/>
                <a:gd name="connsiteX274" fmla="*/ 1370860 w 2146564"/>
                <a:gd name="connsiteY274" fmla="*/ 52932 h 1140616"/>
                <a:gd name="connsiteX275" fmla="*/ 1364290 w 2146564"/>
                <a:gd name="connsiteY275" fmla="*/ 56455 h 1140616"/>
                <a:gd name="connsiteX276" fmla="*/ 1357720 w 2146564"/>
                <a:gd name="connsiteY276" fmla="*/ 63500 h 1140616"/>
                <a:gd name="connsiteX277" fmla="*/ 1351149 w 2146564"/>
                <a:gd name="connsiteY277" fmla="*/ 63500 h 1140616"/>
                <a:gd name="connsiteX278" fmla="*/ 1341627 w 2146564"/>
                <a:gd name="connsiteY278" fmla="*/ 52932 h 1140616"/>
                <a:gd name="connsiteX279" fmla="*/ 1325248 w 2146564"/>
                <a:gd name="connsiteY279" fmla="*/ 52932 h 1140616"/>
                <a:gd name="connsiteX280" fmla="*/ 1321915 w 2146564"/>
                <a:gd name="connsiteY280" fmla="*/ 49410 h 1140616"/>
                <a:gd name="connsiteX281" fmla="*/ 1321915 w 2146564"/>
                <a:gd name="connsiteY281" fmla="*/ 45792 h 1140616"/>
                <a:gd name="connsiteX282" fmla="*/ 1315344 w 2146564"/>
                <a:gd name="connsiteY282" fmla="*/ 38747 h 1140616"/>
                <a:gd name="connsiteX283" fmla="*/ 1308774 w 2146564"/>
                <a:gd name="connsiteY283" fmla="*/ 35225 h 1140616"/>
                <a:gd name="connsiteX284" fmla="*/ 1302203 w 2146564"/>
                <a:gd name="connsiteY284" fmla="*/ 35225 h 1140616"/>
                <a:gd name="connsiteX285" fmla="*/ 1295633 w 2146564"/>
                <a:gd name="connsiteY285" fmla="*/ 42270 h 1140616"/>
                <a:gd name="connsiteX286" fmla="*/ 1295633 w 2146564"/>
                <a:gd name="connsiteY286" fmla="*/ 45792 h 1140616"/>
                <a:gd name="connsiteX287" fmla="*/ 1288872 w 2146564"/>
                <a:gd name="connsiteY287" fmla="*/ 45792 h 1140616"/>
                <a:gd name="connsiteX288" fmla="*/ 1279349 w 2146564"/>
                <a:gd name="connsiteY288" fmla="*/ 35225 h 1140616"/>
                <a:gd name="connsiteX289" fmla="*/ 1272779 w 2146564"/>
                <a:gd name="connsiteY289" fmla="*/ 35225 h 1140616"/>
                <a:gd name="connsiteX290" fmla="*/ 1263256 w 2146564"/>
                <a:gd name="connsiteY290" fmla="*/ 31702 h 1140616"/>
                <a:gd name="connsiteX291" fmla="*/ 1256686 w 2146564"/>
                <a:gd name="connsiteY291" fmla="*/ 28180 h 1140616"/>
                <a:gd name="connsiteX292" fmla="*/ 1256686 w 2146564"/>
                <a:gd name="connsiteY292" fmla="*/ 21135 h 1140616"/>
                <a:gd name="connsiteX293" fmla="*/ 1259923 w 2146564"/>
                <a:gd name="connsiteY293" fmla="*/ 14090 h 1140616"/>
                <a:gd name="connsiteX294" fmla="*/ 1266494 w 2146564"/>
                <a:gd name="connsiteY294" fmla="*/ 7045 h 1140616"/>
                <a:gd name="connsiteX295" fmla="*/ 1259923 w 2146564"/>
                <a:gd name="connsiteY295" fmla="*/ 0 h 1140616"/>
                <a:gd name="connsiteX296" fmla="*/ 1253353 w 2146564"/>
                <a:gd name="connsiteY296" fmla="*/ 3522 h 1140616"/>
                <a:gd name="connsiteX297" fmla="*/ 1250020 w 2146564"/>
                <a:gd name="connsiteY297" fmla="*/ 7045 h 1140616"/>
                <a:gd name="connsiteX298" fmla="*/ 1246782 w 2146564"/>
                <a:gd name="connsiteY298" fmla="*/ 14090 h 1140616"/>
                <a:gd name="connsiteX299" fmla="*/ 1246782 w 2146564"/>
                <a:gd name="connsiteY299" fmla="*/ 17612 h 1140616"/>
                <a:gd name="connsiteX300" fmla="*/ 1243449 w 2146564"/>
                <a:gd name="connsiteY300" fmla="*/ 24657 h 1140616"/>
                <a:gd name="connsiteX301" fmla="*/ 305577 w 2146564"/>
                <a:gd name="connsiteY301" fmla="*/ 24657 h 1140616"/>
                <a:gd name="connsiteX302" fmla="*/ 302340 w 2146564"/>
                <a:gd name="connsiteY302" fmla="*/ 31702 h 1140616"/>
                <a:gd name="connsiteX303" fmla="*/ 302340 w 2146564"/>
                <a:gd name="connsiteY303" fmla="*/ 35225 h 1140616"/>
                <a:gd name="connsiteX304" fmla="*/ 299007 w 2146564"/>
                <a:gd name="connsiteY304" fmla="*/ 35225 h 1140616"/>
                <a:gd name="connsiteX305" fmla="*/ 299007 w 2146564"/>
                <a:gd name="connsiteY305" fmla="*/ 42270 h 1140616"/>
                <a:gd name="connsiteX306" fmla="*/ 295769 w 2146564"/>
                <a:gd name="connsiteY306" fmla="*/ 49315 h 1140616"/>
                <a:gd name="connsiteX307" fmla="*/ 295769 w 2146564"/>
                <a:gd name="connsiteY307" fmla="*/ 63405 h 1140616"/>
                <a:gd name="connsiteX308" fmla="*/ 279486 w 2146564"/>
                <a:gd name="connsiteY308" fmla="*/ 74353 h 1140616"/>
                <a:gd name="connsiteX309" fmla="*/ 276153 w 2146564"/>
                <a:gd name="connsiteY309" fmla="*/ 84920 h 1140616"/>
                <a:gd name="connsiteX310" fmla="*/ 266630 w 2146564"/>
                <a:gd name="connsiteY310" fmla="*/ 99010 h 1140616"/>
                <a:gd name="connsiteX311" fmla="*/ 240348 w 2146564"/>
                <a:gd name="connsiteY311" fmla="*/ 106055 h 1140616"/>
                <a:gd name="connsiteX312" fmla="*/ 260060 w 2146564"/>
                <a:gd name="connsiteY312" fmla="*/ 95488 h 1140616"/>
                <a:gd name="connsiteX313" fmla="*/ 246919 w 2146564"/>
                <a:gd name="connsiteY313" fmla="*/ 95488 h 1140616"/>
                <a:gd name="connsiteX314" fmla="*/ 250156 w 2146564"/>
                <a:gd name="connsiteY314" fmla="*/ 91965 h 1140616"/>
                <a:gd name="connsiteX315" fmla="*/ 253489 w 2146564"/>
                <a:gd name="connsiteY315" fmla="*/ 84920 h 1140616"/>
                <a:gd name="connsiteX316" fmla="*/ 266630 w 2146564"/>
                <a:gd name="connsiteY316" fmla="*/ 70830 h 1140616"/>
                <a:gd name="connsiteX317" fmla="*/ 269868 w 2146564"/>
                <a:gd name="connsiteY317" fmla="*/ 70830 h 1140616"/>
                <a:gd name="connsiteX318" fmla="*/ 276438 w 2146564"/>
                <a:gd name="connsiteY318" fmla="*/ 63785 h 1140616"/>
                <a:gd name="connsiteX319" fmla="*/ 276438 w 2146564"/>
                <a:gd name="connsiteY319" fmla="*/ 60263 h 1140616"/>
                <a:gd name="connsiteX320" fmla="*/ 250156 w 2146564"/>
                <a:gd name="connsiteY320" fmla="*/ 60263 h 1140616"/>
                <a:gd name="connsiteX321" fmla="*/ 246919 w 2146564"/>
                <a:gd name="connsiteY321" fmla="*/ 56740 h 1140616"/>
                <a:gd name="connsiteX322" fmla="*/ 240348 w 2146564"/>
                <a:gd name="connsiteY322" fmla="*/ 53218 h 1140616"/>
                <a:gd name="connsiteX323" fmla="*/ 237015 w 2146564"/>
                <a:gd name="connsiteY323" fmla="*/ 49696 h 1140616"/>
                <a:gd name="connsiteX324" fmla="*/ 230445 w 2146564"/>
                <a:gd name="connsiteY324" fmla="*/ 46173 h 1140616"/>
                <a:gd name="connsiteX325" fmla="*/ 220922 w 2146564"/>
                <a:gd name="connsiteY325" fmla="*/ 46173 h 1140616"/>
                <a:gd name="connsiteX326" fmla="*/ 214256 w 2146564"/>
                <a:gd name="connsiteY326" fmla="*/ 53218 h 1140616"/>
                <a:gd name="connsiteX327" fmla="*/ 211019 w 2146564"/>
                <a:gd name="connsiteY327" fmla="*/ 60263 h 1140616"/>
                <a:gd name="connsiteX328" fmla="*/ 211019 w 2146564"/>
                <a:gd name="connsiteY328" fmla="*/ 88824 h 1140616"/>
                <a:gd name="connsiteX329" fmla="*/ 207686 w 2146564"/>
                <a:gd name="connsiteY329" fmla="*/ 92346 h 1140616"/>
                <a:gd name="connsiteX330" fmla="*/ 207686 w 2146564"/>
                <a:gd name="connsiteY330" fmla="*/ 95868 h 1140616"/>
                <a:gd name="connsiteX331" fmla="*/ 198163 w 2146564"/>
                <a:gd name="connsiteY331" fmla="*/ 106436 h 1140616"/>
                <a:gd name="connsiteX332" fmla="*/ 214542 w 2146564"/>
                <a:gd name="connsiteY332" fmla="*/ 109958 h 1140616"/>
                <a:gd name="connsiteX333" fmla="*/ 198163 w 2146564"/>
                <a:gd name="connsiteY333" fmla="*/ 113481 h 1140616"/>
                <a:gd name="connsiteX334" fmla="*/ 201401 w 2146564"/>
                <a:gd name="connsiteY334" fmla="*/ 123953 h 1140616"/>
                <a:gd name="connsiteX335" fmla="*/ 191879 w 2146564"/>
                <a:gd name="connsiteY335" fmla="*/ 138043 h 1140616"/>
                <a:gd name="connsiteX336" fmla="*/ 193783 w 2146564"/>
                <a:gd name="connsiteY336" fmla="*/ 138043 h 1140616"/>
                <a:gd name="connsiteX337" fmla="*/ 200354 w 2146564"/>
                <a:gd name="connsiteY337" fmla="*/ 145088 h 1140616"/>
                <a:gd name="connsiteX338" fmla="*/ 203306 w 2146564"/>
                <a:gd name="connsiteY338" fmla="*/ 145088 h 1140616"/>
                <a:gd name="connsiteX339" fmla="*/ 206543 w 2146564"/>
                <a:gd name="connsiteY339" fmla="*/ 148611 h 1140616"/>
                <a:gd name="connsiteX340" fmla="*/ 180261 w 2146564"/>
                <a:gd name="connsiteY340" fmla="*/ 148611 h 1140616"/>
                <a:gd name="connsiteX341" fmla="*/ 177024 w 2146564"/>
                <a:gd name="connsiteY341" fmla="*/ 155655 h 1140616"/>
                <a:gd name="connsiteX342" fmla="*/ 167501 w 2146564"/>
                <a:gd name="connsiteY342" fmla="*/ 166223 h 1140616"/>
                <a:gd name="connsiteX343" fmla="*/ 147789 w 2146564"/>
                <a:gd name="connsiteY343" fmla="*/ 201448 h 1140616"/>
                <a:gd name="connsiteX344" fmla="*/ 141219 w 2146564"/>
                <a:gd name="connsiteY344" fmla="*/ 212015 h 1140616"/>
                <a:gd name="connsiteX345" fmla="*/ 118174 w 2146564"/>
                <a:gd name="connsiteY345" fmla="*/ 236196 h 1140616"/>
                <a:gd name="connsiteX346" fmla="*/ 105033 w 2146564"/>
                <a:gd name="connsiteY346" fmla="*/ 253809 h 1140616"/>
                <a:gd name="connsiteX347" fmla="*/ 95511 w 2146564"/>
                <a:gd name="connsiteY347" fmla="*/ 267899 h 1140616"/>
                <a:gd name="connsiteX348" fmla="*/ 92178 w 2146564"/>
                <a:gd name="connsiteY348" fmla="*/ 271421 h 1140616"/>
                <a:gd name="connsiteX349" fmla="*/ 95511 w 2146564"/>
                <a:gd name="connsiteY349" fmla="*/ 281989 h 1140616"/>
                <a:gd name="connsiteX350" fmla="*/ 92178 w 2146564"/>
                <a:gd name="connsiteY350" fmla="*/ 281989 h 1140616"/>
                <a:gd name="connsiteX351" fmla="*/ 88940 w 2146564"/>
                <a:gd name="connsiteY351" fmla="*/ 285511 h 1140616"/>
                <a:gd name="connsiteX352" fmla="*/ 82370 w 2146564"/>
                <a:gd name="connsiteY352" fmla="*/ 289034 h 1140616"/>
                <a:gd name="connsiteX353" fmla="*/ 68848 w 2146564"/>
                <a:gd name="connsiteY353" fmla="*/ 302838 h 1140616"/>
                <a:gd name="connsiteX354" fmla="*/ 65610 w 2146564"/>
                <a:gd name="connsiteY354" fmla="*/ 313405 h 1140616"/>
                <a:gd name="connsiteX355" fmla="*/ 65610 w 2146564"/>
                <a:gd name="connsiteY355" fmla="*/ 320450 h 1140616"/>
                <a:gd name="connsiteX356" fmla="*/ 56088 w 2146564"/>
                <a:gd name="connsiteY356" fmla="*/ 334540 h 1140616"/>
                <a:gd name="connsiteX357" fmla="*/ 52850 w 2146564"/>
                <a:gd name="connsiteY357" fmla="*/ 362625 h 1140616"/>
                <a:gd name="connsiteX358" fmla="*/ 49517 w 2146564"/>
                <a:gd name="connsiteY358" fmla="*/ 369670 h 1140616"/>
                <a:gd name="connsiteX359" fmla="*/ 39995 w 2146564"/>
                <a:gd name="connsiteY359" fmla="*/ 380237 h 1140616"/>
                <a:gd name="connsiteX360" fmla="*/ 33424 w 2146564"/>
                <a:gd name="connsiteY360" fmla="*/ 394327 h 1140616"/>
                <a:gd name="connsiteX361" fmla="*/ 30091 w 2146564"/>
                <a:gd name="connsiteY361" fmla="*/ 397850 h 1140616"/>
                <a:gd name="connsiteX362" fmla="*/ 23521 w 2146564"/>
                <a:gd name="connsiteY362" fmla="*/ 401372 h 1140616"/>
                <a:gd name="connsiteX363" fmla="*/ 10380 w 2146564"/>
                <a:gd name="connsiteY363" fmla="*/ 415462 h 1140616"/>
                <a:gd name="connsiteX364" fmla="*/ 7047 w 2146564"/>
                <a:gd name="connsiteY364" fmla="*/ 422507 h 1140616"/>
                <a:gd name="connsiteX365" fmla="*/ 10380 w 2146564"/>
                <a:gd name="connsiteY365" fmla="*/ 429552 h 1140616"/>
                <a:gd name="connsiteX366" fmla="*/ 19902 w 2146564"/>
                <a:gd name="connsiteY366" fmla="*/ 440119 h 1140616"/>
                <a:gd name="connsiteX367" fmla="*/ 19902 w 2146564"/>
                <a:gd name="connsiteY367" fmla="*/ 447164 h 1140616"/>
                <a:gd name="connsiteX368" fmla="*/ 16569 w 2146564"/>
                <a:gd name="connsiteY368" fmla="*/ 454209 h 1140616"/>
                <a:gd name="connsiteX369" fmla="*/ 9999 w 2146564"/>
                <a:gd name="connsiteY369" fmla="*/ 461254 h 1140616"/>
                <a:gd name="connsiteX370" fmla="*/ 6666 w 2146564"/>
                <a:gd name="connsiteY370" fmla="*/ 468299 h 1140616"/>
                <a:gd name="connsiteX371" fmla="*/ 3333 w 2146564"/>
                <a:gd name="connsiteY371" fmla="*/ 478962 h 1140616"/>
                <a:gd name="connsiteX372" fmla="*/ 0 w 2146564"/>
                <a:gd name="connsiteY372" fmla="*/ 486007 h 1140616"/>
                <a:gd name="connsiteX373" fmla="*/ 0 w 2146564"/>
                <a:gd name="connsiteY373" fmla="*/ 493242 h 1140616"/>
                <a:gd name="connsiteX374" fmla="*/ 3333 w 2146564"/>
                <a:gd name="connsiteY374" fmla="*/ 500287 h 1140616"/>
                <a:gd name="connsiteX375" fmla="*/ 6570 w 2146564"/>
                <a:gd name="connsiteY375" fmla="*/ 510855 h 1140616"/>
                <a:gd name="connsiteX376" fmla="*/ 6570 w 2146564"/>
                <a:gd name="connsiteY376" fmla="*/ 517899 h 1140616"/>
                <a:gd name="connsiteX377" fmla="*/ 9903 w 2146564"/>
                <a:gd name="connsiteY377" fmla="*/ 528467 h 1140616"/>
                <a:gd name="connsiteX378" fmla="*/ 13236 w 2146564"/>
                <a:gd name="connsiteY378" fmla="*/ 531989 h 1140616"/>
                <a:gd name="connsiteX379" fmla="*/ 13236 w 2146564"/>
                <a:gd name="connsiteY379" fmla="*/ 535512 h 1140616"/>
                <a:gd name="connsiteX380" fmla="*/ 26377 w 2146564"/>
                <a:gd name="connsiteY380" fmla="*/ 524944 h 1140616"/>
                <a:gd name="connsiteX381" fmla="*/ 62468 w 2146564"/>
                <a:gd name="connsiteY381" fmla="*/ 528467 h 1140616"/>
                <a:gd name="connsiteX382" fmla="*/ 42756 w 2146564"/>
                <a:gd name="connsiteY382" fmla="*/ 528467 h 1140616"/>
                <a:gd name="connsiteX383" fmla="*/ 36185 w 2146564"/>
                <a:gd name="connsiteY383" fmla="*/ 531989 h 1140616"/>
                <a:gd name="connsiteX384" fmla="*/ 32948 w 2146564"/>
                <a:gd name="connsiteY384" fmla="*/ 531989 h 1140616"/>
                <a:gd name="connsiteX385" fmla="*/ 26377 w 2146564"/>
                <a:gd name="connsiteY385" fmla="*/ 539034 h 1140616"/>
                <a:gd name="connsiteX386" fmla="*/ 26377 w 2146564"/>
                <a:gd name="connsiteY386" fmla="*/ 553124 h 1140616"/>
                <a:gd name="connsiteX387" fmla="*/ 16855 w 2146564"/>
                <a:gd name="connsiteY387" fmla="*/ 542557 h 1140616"/>
                <a:gd name="connsiteX388" fmla="*/ 12855 w 2146564"/>
                <a:gd name="connsiteY388" fmla="*/ 542557 h 1140616"/>
                <a:gd name="connsiteX389" fmla="*/ 9523 w 2146564"/>
                <a:gd name="connsiteY389" fmla="*/ 549602 h 1140616"/>
                <a:gd name="connsiteX390" fmla="*/ 9523 w 2146564"/>
                <a:gd name="connsiteY390" fmla="*/ 553124 h 1140616"/>
                <a:gd name="connsiteX391" fmla="*/ 6190 w 2146564"/>
                <a:gd name="connsiteY391" fmla="*/ 563692 h 1140616"/>
                <a:gd name="connsiteX392" fmla="*/ 6190 w 2146564"/>
                <a:gd name="connsiteY392" fmla="*/ 574164 h 1140616"/>
                <a:gd name="connsiteX393" fmla="*/ 9523 w 2146564"/>
                <a:gd name="connsiteY393" fmla="*/ 577686 h 1140616"/>
                <a:gd name="connsiteX394" fmla="*/ 16093 w 2146564"/>
                <a:gd name="connsiteY394" fmla="*/ 581209 h 1140616"/>
                <a:gd name="connsiteX395" fmla="*/ 22664 w 2146564"/>
                <a:gd name="connsiteY395" fmla="*/ 581209 h 1140616"/>
                <a:gd name="connsiteX396" fmla="*/ 22664 w 2146564"/>
                <a:gd name="connsiteY396" fmla="*/ 588444 h 1140616"/>
                <a:gd name="connsiteX397" fmla="*/ 19426 w 2146564"/>
                <a:gd name="connsiteY397" fmla="*/ 591967 h 1140616"/>
                <a:gd name="connsiteX398" fmla="*/ 19426 w 2146564"/>
                <a:gd name="connsiteY398" fmla="*/ 595489 h 1140616"/>
                <a:gd name="connsiteX399" fmla="*/ 9903 w 2146564"/>
                <a:gd name="connsiteY399" fmla="*/ 606057 h 1140616"/>
                <a:gd name="connsiteX400" fmla="*/ 6570 w 2146564"/>
                <a:gd name="connsiteY400" fmla="*/ 613102 h 1140616"/>
                <a:gd name="connsiteX401" fmla="*/ 6570 w 2146564"/>
                <a:gd name="connsiteY401" fmla="*/ 620147 h 1140616"/>
                <a:gd name="connsiteX402" fmla="*/ 9903 w 2146564"/>
                <a:gd name="connsiteY402" fmla="*/ 627192 h 1140616"/>
                <a:gd name="connsiteX403" fmla="*/ 13236 w 2146564"/>
                <a:gd name="connsiteY403" fmla="*/ 630714 h 1140616"/>
                <a:gd name="connsiteX404" fmla="*/ 19807 w 2146564"/>
                <a:gd name="connsiteY404" fmla="*/ 644804 h 1140616"/>
                <a:gd name="connsiteX405" fmla="*/ 23044 w 2146564"/>
                <a:gd name="connsiteY405" fmla="*/ 648326 h 1140616"/>
                <a:gd name="connsiteX406" fmla="*/ 29615 w 2146564"/>
                <a:gd name="connsiteY406" fmla="*/ 662416 h 1140616"/>
                <a:gd name="connsiteX407" fmla="*/ 32948 w 2146564"/>
                <a:gd name="connsiteY407" fmla="*/ 665939 h 1140616"/>
                <a:gd name="connsiteX408" fmla="*/ 32948 w 2146564"/>
                <a:gd name="connsiteY408" fmla="*/ 672984 h 1140616"/>
                <a:gd name="connsiteX409" fmla="*/ 29615 w 2146564"/>
                <a:gd name="connsiteY409" fmla="*/ 676506 h 1140616"/>
                <a:gd name="connsiteX410" fmla="*/ 23044 w 2146564"/>
                <a:gd name="connsiteY410" fmla="*/ 690596 h 1140616"/>
                <a:gd name="connsiteX411" fmla="*/ 19807 w 2146564"/>
                <a:gd name="connsiteY411" fmla="*/ 694119 h 1140616"/>
                <a:gd name="connsiteX412" fmla="*/ 19807 w 2146564"/>
                <a:gd name="connsiteY412" fmla="*/ 697641 h 1140616"/>
                <a:gd name="connsiteX413" fmla="*/ 23044 w 2146564"/>
                <a:gd name="connsiteY413" fmla="*/ 701164 h 1140616"/>
                <a:gd name="connsiteX414" fmla="*/ 29615 w 2146564"/>
                <a:gd name="connsiteY414" fmla="*/ 701164 h 1140616"/>
                <a:gd name="connsiteX415" fmla="*/ 39138 w 2146564"/>
                <a:gd name="connsiteY415" fmla="*/ 704686 h 1140616"/>
                <a:gd name="connsiteX416" fmla="*/ 55516 w 2146564"/>
                <a:gd name="connsiteY416" fmla="*/ 704686 h 1140616"/>
                <a:gd name="connsiteX417" fmla="*/ 55516 w 2146564"/>
                <a:gd name="connsiteY417" fmla="*/ 711731 h 1140616"/>
                <a:gd name="connsiteX418" fmla="*/ 65039 w 2146564"/>
                <a:gd name="connsiteY418" fmla="*/ 722298 h 1140616"/>
                <a:gd name="connsiteX419" fmla="*/ 71609 w 2146564"/>
                <a:gd name="connsiteY419" fmla="*/ 722298 h 1140616"/>
                <a:gd name="connsiteX420" fmla="*/ 78180 w 2146564"/>
                <a:gd name="connsiteY420" fmla="*/ 718776 h 1140616"/>
                <a:gd name="connsiteX421" fmla="*/ 81513 w 2146564"/>
                <a:gd name="connsiteY421" fmla="*/ 718776 h 1140616"/>
                <a:gd name="connsiteX422" fmla="*/ 88083 w 2146564"/>
                <a:gd name="connsiteY422" fmla="*/ 715254 h 1140616"/>
                <a:gd name="connsiteX423" fmla="*/ 91321 w 2146564"/>
                <a:gd name="connsiteY423" fmla="*/ 732866 h 1140616"/>
                <a:gd name="connsiteX424" fmla="*/ 94654 w 2146564"/>
                <a:gd name="connsiteY424" fmla="*/ 732866 h 1140616"/>
                <a:gd name="connsiteX425" fmla="*/ 97891 w 2146564"/>
                <a:gd name="connsiteY425" fmla="*/ 736388 h 1140616"/>
                <a:gd name="connsiteX426" fmla="*/ 111032 w 2146564"/>
                <a:gd name="connsiteY426" fmla="*/ 743433 h 1140616"/>
                <a:gd name="connsiteX427" fmla="*/ 117603 w 2146564"/>
                <a:gd name="connsiteY427" fmla="*/ 757523 h 1140616"/>
                <a:gd name="connsiteX428" fmla="*/ 117603 w 2146564"/>
                <a:gd name="connsiteY428" fmla="*/ 771613 h 1140616"/>
                <a:gd name="connsiteX429" fmla="*/ 114365 w 2146564"/>
                <a:gd name="connsiteY429" fmla="*/ 785703 h 1140616"/>
                <a:gd name="connsiteX430" fmla="*/ 117603 w 2146564"/>
                <a:gd name="connsiteY430" fmla="*/ 789130 h 1140616"/>
                <a:gd name="connsiteX431" fmla="*/ 196545 w 2146564"/>
                <a:gd name="connsiteY431" fmla="*/ 785703 h 1140616"/>
                <a:gd name="connsiteX432" fmla="*/ 193783 w 2146564"/>
                <a:gd name="connsiteY432" fmla="*/ 788369 h 1140616"/>
                <a:gd name="connsiteX433" fmla="*/ 193783 w 2146564"/>
                <a:gd name="connsiteY433" fmla="*/ 791891 h 1140616"/>
                <a:gd name="connsiteX434" fmla="*/ 197116 w 2146564"/>
                <a:gd name="connsiteY434" fmla="*/ 791891 h 1140616"/>
                <a:gd name="connsiteX435" fmla="*/ 312148 w 2146564"/>
                <a:gd name="connsiteY435" fmla="*/ 848251 h 1140616"/>
                <a:gd name="connsiteX436" fmla="*/ 423942 w 2146564"/>
                <a:gd name="connsiteY436" fmla="*/ 848251 h 1140616"/>
                <a:gd name="connsiteX437" fmla="*/ 423942 w 2146564"/>
                <a:gd name="connsiteY437" fmla="*/ 845490 h 1140616"/>
                <a:gd name="connsiteX438" fmla="*/ 427275 w 2146564"/>
                <a:gd name="connsiteY438" fmla="*/ 838445 h 1140616"/>
                <a:gd name="connsiteX439" fmla="*/ 427275 w 2146564"/>
                <a:gd name="connsiteY439" fmla="*/ 827878 h 1140616"/>
                <a:gd name="connsiteX440" fmla="*/ 430513 w 2146564"/>
                <a:gd name="connsiteY440" fmla="*/ 824355 h 1140616"/>
                <a:gd name="connsiteX441" fmla="*/ 492980 w 2146564"/>
                <a:gd name="connsiteY441" fmla="*/ 824355 h 1140616"/>
                <a:gd name="connsiteX442" fmla="*/ 499551 w 2146564"/>
                <a:gd name="connsiteY442" fmla="*/ 831400 h 1140616"/>
                <a:gd name="connsiteX443" fmla="*/ 499551 w 2146564"/>
                <a:gd name="connsiteY443" fmla="*/ 845490 h 1140616"/>
                <a:gd name="connsiteX444" fmla="*/ 516025 w 2146564"/>
                <a:gd name="connsiteY444" fmla="*/ 852535 h 1140616"/>
                <a:gd name="connsiteX445" fmla="*/ 519262 w 2146564"/>
                <a:gd name="connsiteY445" fmla="*/ 870147 h 1140616"/>
                <a:gd name="connsiteX446" fmla="*/ 525833 w 2146564"/>
                <a:gd name="connsiteY446" fmla="*/ 870147 h 1140616"/>
                <a:gd name="connsiteX447" fmla="*/ 532404 w 2146564"/>
                <a:gd name="connsiteY447" fmla="*/ 873670 h 1140616"/>
                <a:gd name="connsiteX448" fmla="*/ 538974 w 2146564"/>
                <a:gd name="connsiteY448" fmla="*/ 880715 h 1140616"/>
                <a:gd name="connsiteX449" fmla="*/ 542307 w 2146564"/>
                <a:gd name="connsiteY449" fmla="*/ 887760 h 1140616"/>
                <a:gd name="connsiteX450" fmla="*/ 542307 w 2146564"/>
                <a:gd name="connsiteY450" fmla="*/ 912131 h 1140616"/>
                <a:gd name="connsiteX451" fmla="*/ 538974 w 2146564"/>
                <a:gd name="connsiteY451" fmla="*/ 919176 h 1140616"/>
                <a:gd name="connsiteX452" fmla="*/ 538974 w 2146564"/>
                <a:gd name="connsiteY452" fmla="*/ 926221 h 1140616"/>
                <a:gd name="connsiteX453" fmla="*/ 555448 w 2146564"/>
                <a:gd name="connsiteY453" fmla="*/ 943834 h 1140616"/>
                <a:gd name="connsiteX454" fmla="*/ 562019 w 2146564"/>
                <a:gd name="connsiteY454" fmla="*/ 947356 h 1140616"/>
                <a:gd name="connsiteX455" fmla="*/ 571541 w 2146564"/>
                <a:gd name="connsiteY455" fmla="*/ 954401 h 1140616"/>
                <a:gd name="connsiteX456" fmla="*/ 578112 w 2146564"/>
                <a:gd name="connsiteY456" fmla="*/ 954401 h 1140616"/>
                <a:gd name="connsiteX457" fmla="*/ 591253 w 2146564"/>
                <a:gd name="connsiteY457" fmla="*/ 947356 h 1140616"/>
                <a:gd name="connsiteX458" fmla="*/ 597823 w 2146564"/>
                <a:gd name="connsiteY458" fmla="*/ 940311 h 1140616"/>
                <a:gd name="connsiteX459" fmla="*/ 604394 w 2146564"/>
                <a:gd name="connsiteY459" fmla="*/ 926221 h 1140616"/>
                <a:gd name="connsiteX460" fmla="*/ 610964 w 2146564"/>
                <a:gd name="connsiteY460" fmla="*/ 919176 h 1140616"/>
                <a:gd name="connsiteX461" fmla="*/ 620487 w 2146564"/>
                <a:gd name="connsiteY461" fmla="*/ 919176 h 1140616"/>
                <a:gd name="connsiteX462" fmla="*/ 620487 w 2146564"/>
                <a:gd name="connsiteY462" fmla="*/ 915654 h 1140616"/>
                <a:gd name="connsiteX463" fmla="*/ 630009 w 2146564"/>
                <a:gd name="connsiteY463" fmla="*/ 919176 h 1140616"/>
                <a:gd name="connsiteX464" fmla="*/ 653054 w 2146564"/>
                <a:gd name="connsiteY464" fmla="*/ 919176 h 1140616"/>
                <a:gd name="connsiteX465" fmla="*/ 656291 w 2146564"/>
                <a:gd name="connsiteY465" fmla="*/ 926221 h 1140616"/>
                <a:gd name="connsiteX466" fmla="*/ 659624 w 2146564"/>
                <a:gd name="connsiteY466" fmla="*/ 929744 h 1140616"/>
                <a:gd name="connsiteX467" fmla="*/ 662862 w 2146564"/>
                <a:gd name="connsiteY467" fmla="*/ 936789 h 1140616"/>
                <a:gd name="connsiteX468" fmla="*/ 669432 w 2146564"/>
                <a:gd name="connsiteY468" fmla="*/ 943834 h 1140616"/>
                <a:gd name="connsiteX469" fmla="*/ 672765 w 2146564"/>
                <a:gd name="connsiteY469" fmla="*/ 950879 h 1140616"/>
                <a:gd name="connsiteX470" fmla="*/ 679336 w 2146564"/>
                <a:gd name="connsiteY470" fmla="*/ 957924 h 1140616"/>
                <a:gd name="connsiteX471" fmla="*/ 679336 w 2146564"/>
                <a:gd name="connsiteY471" fmla="*/ 972014 h 1140616"/>
                <a:gd name="connsiteX472" fmla="*/ 676003 w 2146564"/>
                <a:gd name="connsiteY472" fmla="*/ 979059 h 1140616"/>
                <a:gd name="connsiteX473" fmla="*/ 676003 w 2146564"/>
                <a:gd name="connsiteY473" fmla="*/ 986104 h 1140616"/>
                <a:gd name="connsiteX474" fmla="*/ 679336 w 2146564"/>
                <a:gd name="connsiteY474" fmla="*/ 993148 h 1140616"/>
                <a:gd name="connsiteX475" fmla="*/ 685906 w 2146564"/>
                <a:gd name="connsiteY475" fmla="*/ 996671 h 1140616"/>
                <a:gd name="connsiteX476" fmla="*/ 685906 w 2146564"/>
                <a:gd name="connsiteY476" fmla="*/ 1010761 h 1140616"/>
                <a:gd name="connsiteX477" fmla="*/ 689144 w 2146564"/>
                <a:gd name="connsiteY477" fmla="*/ 1014188 h 1140616"/>
                <a:gd name="connsiteX478" fmla="*/ 695715 w 2146564"/>
                <a:gd name="connsiteY478" fmla="*/ 1017711 h 1140616"/>
                <a:gd name="connsiteX479" fmla="*/ 702380 w 2146564"/>
                <a:gd name="connsiteY479" fmla="*/ 1024756 h 1140616"/>
                <a:gd name="connsiteX480" fmla="*/ 702380 w 2146564"/>
                <a:gd name="connsiteY480" fmla="*/ 1028278 h 1140616"/>
                <a:gd name="connsiteX481" fmla="*/ 699047 w 2146564"/>
                <a:gd name="connsiteY481" fmla="*/ 1031801 h 1140616"/>
                <a:gd name="connsiteX482" fmla="*/ 695715 w 2146564"/>
                <a:gd name="connsiteY482" fmla="*/ 1031801 h 1140616"/>
                <a:gd name="connsiteX483" fmla="*/ 695715 w 2146564"/>
                <a:gd name="connsiteY483" fmla="*/ 1052935 h 1140616"/>
                <a:gd name="connsiteX484" fmla="*/ 702380 w 2146564"/>
                <a:gd name="connsiteY484" fmla="*/ 1059980 h 1140616"/>
                <a:gd name="connsiteX485" fmla="*/ 702380 w 2146564"/>
                <a:gd name="connsiteY485" fmla="*/ 1077593 h 1140616"/>
                <a:gd name="connsiteX486" fmla="*/ 708951 w 2146564"/>
                <a:gd name="connsiteY486" fmla="*/ 1084638 h 1140616"/>
                <a:gd name="connsiteX487" fmla="*/ 718473 w 2146564"/>
                <a:gd name="connsiteY487" fmla="*/ 1088160 h 1140616"/>
                <a:gd name="connsiteX488" fmla="*/ 725044 w 2146564"/>
                <a:gd name="connsiteY488" fmla="*/ 1088160 h 1140616"/>
                <a:gd name="connsiteX489" fmla="*/ 731614 w 2146564"/>
                <a:gd name="connsiteY489" fmla="*/ 1095205 h 1140616"/>
                <a:gd name="connsiteX490" fmla="*/ 755611 w 2146564"/>
                <a:gd name="connsiteY490" fmla="*/ 1095205 h 1140616"/>
                <a:gd name="connsiteX491" fmla="*/ 755611 w 2146564"/>
                <a:gd name="connsiteY491" fmla="*/ 1098728 h 1140616"/>
                <a:gd name="connsiteX492" fmla="*/ 758849 w 2146564"/>
                <a:gd name="connsiteY492" fmla="*/ 1105773 h 1140616"/>
                <a:gd name="connsiteX493" fmla="*/ 772085 w 2146564"/>
                <a:gd name="connsiteY493" fmla="*/ 1105773 h 1140616"/>
                <a:gd name="connsiteX494" fmla="*/ 772085 w 2146564"/>
                <a:gd name="connsiteY494" fmla="*/ 1102536 h 1140616"/>
                <a:gd name="connsiteX495" fmla="*/ 765419 w 2146564"/>
                <a:gd name="connsiteY495" fmla="*/ 1060266 h 1140616"/>
                <a:gd name="connsiteX496" fmla="*/ 774942 w 2146564"/>
                <a:gd name="connsiteY496" fmla="*/ 1049698 h 1140616"/>
                <a:gd name="connsiteX497" fmla="*/ 765419 w 2146564"/>
                <a:gd name="connsiteY497" fmla="*/ 1042654 h 1140616"/>
                <a:gd name="connsiteX498" fmla="*/ 765419 w 2146564"/>
                <a:gd name="connsiteY498" fmla="*/ 1032086 h 1140616"/>
                <a:gd name="connsiteX499" fmla="*/ 768752 w 2146564"/>
                <a:gd name="connsiteY499" fmla="*/ 1035609 h 1140616"/>
                <a:gd name="connsiteX500" fmla="*/ 778275 w 2146564"/>
                <a:gd name="connsiteY500" fmla="*/ 1035609 h 1140616"/>
                <a:gd name="connsiteX501" fmla="*/ 781512 w 2146564"/>
                <a:gd name="connsiteY501" fmla="*/ 1032086 h 1140616"/>
                <a:gd name="connsiteX502" fmla="*/ 781512 w 2146564"/>
                <a:gd name="connsiteY502" fmla="*/ 1014474 h 1140616"/>
                <a:gd name="connsiteX503" fmla="*/ 794654 w 2146564"/>
                <a:gd name="connsiteY503" fmla="*/ 1011046 h 1140616"/>
                <a:gd name="connsiteX504" fmla="*/ 797986 w 2146564"/>
                <a:gd name="connsiteY504" fmla="*/ 996957 h 1140616"/>
                <a:gd name="connsiteX505" fmla="*/ 807509 w 2146564"/>
                <a:gd name="connsiteY505" fmla="*/ 1000479 h 1140616"/>
                <a:gd name="connsiteX506" fmla="*/ 817031 w 2146564"/>
                <a:gd name="connsiteY506" fmla="*/ 993434 h 1140616"/>
                <a:gd name="connsiteX507" fmla="*/ 813699 w 2146564"/>
                <a:gd name="connsiteY507" fmla="*/ 979344 h 1140616"/>
                <a:gd name="connsiteX508" fmla="*/ 820269 w 2146564"/>
                <a:gd name="connsiteY508" fmla="*/ 986389 h 1140616"/>
                <a:gd name="connsiteX509" fmla="*/ 820269 w 2146564"/>
                <a:gd name="connsiteY509" fmla="*/ 978773 h 1140616"/>
                <a:gd name="connsiteX510" fmla="*/ 823602 w 2146564"/>
                <a:gd name="connsiteY510" fmla="*/ 971728 h 1140616"/>
                <a:gd name="connsiteX511" fmla="*/ 826840 w 2146564"/>
                <a:gd name="connsiteY511" fmla="*/ 968205 h 1140616"/>
                <a:gd name="connsiteX512" fmla="*/ 831791 w 2146564"/>
                <a:gd name="connsiteY512" fmla="*/ 968205 h 1140616"/>
                <a:gd name="connsiteX513" fmla="*/ 835029 w 2146564"/>
                <a:gd name="connsiteY513" fmla="*/ 971728 h 1140616"/>
                <a:gd name="connsiteX514" fmla="*/ 835029 w 2146564"/>
                <a:gd name="connsiteY514" fmla="*/ 978773 h 1140616"/>
                <a:gd name="connsiteX515" fmla="*/ 844551 w 2146564"/>
                <a:gd name="connsiteY515" fmla="*/ 978773 h 1140616"/>
                <a:gd name="connsiteX516" fmla="*/ 851122 w 2146564"/>
                <a:gd name="connsiteY516" fmla="*/ 975250 h 1140616"/>
                <a:gd name="connsiteX517" fmla="*/ 860644 w 2146564"/>
                <a:gd name="connsiteY517" fmla="*/ 971728 h 1140616"/>
                <a:gd name="connsiteX518" fmla="*/ 873786 w 2146564"/>
                <a:gd name="connsiteY518" fmla="*/ 964683 h 1140616"/>
                <a:gd name="connsiteX519" fmla="*/ 877023 w 2146564"/>
                <a:gd name="connsiteY519" fmla="*/ 961160 h 1140616"/>
                <a:gd name="connsiteX520" fmla="*/ 880356 w 2146564"/>
                <a:gd name="connsiteY520" fmla="*/ 954116 h 1140616"/>
                <a:gd name="connsiteX521" fmla="*/ 886927 w 2146564"/>
                <a:gd name="connsiteY521" fmla="*/ 950593 h 1140616"/>
                <a:gd name="connsiteX522" fmla="*/ 890164 w 2146564"/>
                <a:gd name="connsiteY522" fmla="*/ 943548 h 1140616"/>
                <a:gd name="connsiteX523" fmla="*/ 893497 w 2146564"/>
                <a:gd name="connsiteY523" fmla="*/ 940026 h 1140616"/>
                <a:gd name="connsiteX524" fmla="*/ 893497 w 2146564"/>
                <a:gd name="connsiteY524" fmla="*/ 932981 h 1140616"/>
                <a:gd name="connsiteX525" fmla="*/ 890164 w 2146564"/>
                <a:gd name="connsiteY525" fmla="*/ 929458 h 1140616"/>
                <a:gd name="connsiteX526" fmla="*/ 890164 w 2146564"/>
                <a:gd name="connsiteY526" fmla="*/ 918891 h 1140616"/>
                <a:gd name="connsiteX527" fmla="*/ 893497 w 2146564"/>
                <a:gd name="connsiteY527" fmla="*/ 918891 h 1140616"/>
                <a:gd name="connsiteX528" fmla="*/ 906638 w 2146564"/>
                <a:gd name="connsiteY528" fmla="*/ 925936 h 1140616"/>
                <a:gd name="connsiteX529" fmla="*/ 909971 w 2146564"/>
                <a:gd name="connsiteY529" fmla="*/ 929458 h 1140616"/>
                <a:gd name="connsiteX530" fmla="*/ 916542 w 2146564"/>
                <a:gd name="connsiteY530" fmla="*/ 932981 h 1140616"/>
                <a:gd name="connsiteX531" fmla="*/ 923112 w 2146564"/>
                <a:gd name="connsiteY531" fmla="*/ 932981 h 1140616"/>
                <a:gd name="connsiteX532" fmla="*/ 926350 w 2146564"/>
                <a:gd name="connsiteY532" fmla="*/ 929458 h 1140616"/>
                <a:gd name="connsiteX533" fmla="*/ 935872 w 2146564"/>
                <a:gd name="connsiteY533" fmla="*/ 908323 h 1140616"/>
                <a:gd name="connsiteX534" fmla="*/ 939110 w 2146564"/>
                <a:gd name="connsiteY534" fmla="*/ 908323 h 1140616"/>
                <a:gd name="connsiteX535" fmla="*/ 948632 w 2146564"/>
                <a:gd name="connsiteY535" fmla="*/ 918891 h 1140616"/>
                <a:gd name="connsiteX536" fmla="*/ 955203 w 2146564"/>
                <a:gd name="connsiteY536" fmla="*/ 918891 h 1140616"/>
                <a:gd name="connsiteX537" fmla="*/ 958441 w 2146564"/>
                <a:gd name="connsiteY537" fmla="*/ 915368 h 1140616"/>
                <a:gd name="connsiteX538" fmla="*/ 961773 w 2146564"/>
                <a:gd name="connsiteY538" fmla="*/ 908323 h 1140616"/>
                <a:gd name="connsiteX539" fmla="*/ 965011 w 2146564"/>
                <a:gd name="connsiteY539" fmla="*/ 904801 h 1140616"/>
                <a:gd name="connsiteX540" fmla="*/ 968344 w 2146564"/>
                <a:gd name="connsiteY540" fmla="*/ 911846 h 1140616"/>
                <a:gd name="connsiteX541" fmla="*/ 971582 w 2146564"/>
                <a:gd name="connsiteY541" fmla="*/ 915368 h 1140616"/>
                <a:gd name="connsiteX542" fmla="*/ 974915 w 2146564"/>
                <a:gd name="connsiteY542" fmla="*/ 922413 h 1140616"/>
                <a:gd name="connsiteX543" fmla="*/ 981485 w 2146564"/>
                <a:gd name="connsiteY543" fmla="*/ 925936 h 1140616"/>
                <a:gd name="connsiteX544" fmla="*/ 984818 w 2146564"/>
                <a:gd name="connsiteY544" fmla="*/ 929458 h 1140616"/>
                <a:gd name="connsiteX545" fmla="*/ 994341 w 2146564"/>
                <a:gd name="connsiteY545" fmla="*/ 929458 h 1140616"/>
                <a:gd name="connsiteX546" fmla="*/ 997673 w 2146564"/>
                <a:gd name="connsiteY546" fmla="*/ 925936 h 1140616"/>
                <a:gd name="connsiteX547" fmla="*/ 1000911 w 2146564"/>
                <a:gd name="connsiteY547" fmla="*/ 918891 h 1140616"/>
                <a:gd name="connsiteX548" fmla="*/ 1007482 w 2146564"/>
                <a:gd name="connsiteY548" fmla="*/ 911846 h 1140616"/>
                <a:gd name="connsiteX549" fmla="*/ 1012719 w 2146564"/>
                <a:gd name="connsiteY549" fmla="*/ 911846 h 1140616"/>
                <a:gd name="connsiteX550" fmla="*/ 1019289 w 2146564"/>
                <a:gd name="connsiteY550" fmla="*/ 915368 h 1140616"/>
                <a:gd name="connsiteX551" fmla="*/ 1025860 w 2146564"/>
                <a:gd name="connsiteY551" fmla="*/ 922413 h 1140616"/>
                <a:gd name="connsiteX552" fmla="*/ 1025860 w 2146564"/>
                <a:gd name="connsiteY552" fmla="*/ 929458 h 1140616"/>
                <a:gd name="connsiteX553" fmla="*/ 1029098 w 2146564"/>
                <a:gd name="connsiteY553" fmla="*/ 936503 h 1140616"/>
                <a:gd name="connsiteX554" fmla="*/ 1029098 w 2146564"/>
                <a:gd name="connsiteY554" fmla="*/ 947071 h 1140616"/>
                <a:gd name="connsiteX555" fmla="*/ 1048905 w 2146564"/>
                <a:gd name="connsiteY555" fmla="*/ 947071 h 1140616"/>
                <a:gd name="connsiteX556" fmla="*/ 1052142 w 2146564"/>
                <a:gd name="connsiteY556" fmla="*/ 950593 h 1140616"/>
                <a:gd name="connsiteX557" fmla="*/ 1055475 w 2146564"/>
                <a:gd name="connsiteY557" fmla="*/ 950593 h 1140616"/>
                <a:gd name="connsiteX558" fmla="*/ 1055475 w 2146564"/>
                <a:gd name="connsiteY558" fmla="*/ 943548 h 1140616"/>
                <a:gd name="connsiteX559" fmla="*/ 1058713 w 2146564"/>
                <a:gd name="connsiteY559" fmla="*/ 940026 h 1140616"/>
                <a:gd name="connsiteX560" fmla="*/ 1058713 w 2146564"/>
                <a:gd name="connsiteY560" fmla="*/ 943548 h 1140616"/>
                <a:gd name="connsiteX561" fmla="*/ 1071854 w 2146564"/>
                <a:gd name="connsiteY561" fmla="*/ 957638 h 1140616"/>
                <a:gd name="connsiteX562" fmla="*/ 1075187 w 2146564"/>
                <a:gd name="connsiteY562" fmla="*/ 954116 h 1140616"/>
                <a:gd name="connsiteX563" fmla="*/ 1078424 w 2146564"/>
                <a:gd name="connsiteY563" fmla="*/ 947071 h 1140616"/>
                <a:gd name="connsiteX564" fmla="*/ 1078424 w 2146564"/>
                <a:gd name="connsiteY564" fmla="*/ 936503 h 1140616"/>
                <a:gd name="connsiteX565" fmla="*/ 1075187 w 2146564"/>
                <a:gd name="connsiteY565" fmla="*/ 929458 h 1140616"/>
                <a:gd name="connsiteX566" fmla="*/ 1084709 w 2146564"/>
                <a:gd name="connsiteY566" fmla="*/ 932981 h 1140616"/>
                <a:gd name="connsiteX567" fmla="*/ 1091280 w 2146564"/>
                <a:gd name="connsiteY567" fmla="*/ 943548 h 1140616"/>
                <a:gd name="connsiteX568" fmla="*/ 1097850 w 2146564"/>
                <a:gd name="connsiteY568" fmla="*/ 947071 h 1140616"/>
                <a:gd name="connsiteX569" fmla="*/ 1097850 w 2146564"/>
                <a:gd name="connsiteY569" fmla="*/ 954116 h 1140616"/>
                <a:gd name="connsiteX570" fmla="*/ 1101183 w 2146564"/>
                <a:gd name="connsiteY570" fmla="*/ 954116 h 1140616"/>
                <a:gd name="connsiteX571" fmla="*/ 1104421 w 2146564"/>
                <a:gd name="connsiteY571" fmla="*/ 957638 h 1140616"/>
                <a:gd name="connsiteX572" fmla="*/ 1110991 w 2146564"/>
                <a:gd name="connsiteY572" fmla="*/ 957638 h 1140616"/>
                <a:gd name="connsiteX573" fmla="*/ 1114324 w 2146564"/>
                <a:gd name="connsiteY573" fmla="*/ 954116 h 1140616"/>
                <a:gd name="connsiteX574" fmla="*/ 1114324 w 2146564"/>
                <a:gd name="connsiteY574" fmla="*/ 950593 h 1140616"/>
                <a:gd name="connsiteX575" fmla="*/ 1110991 w 2146564"/>
                <a:gd name="connsiteY575" fmla="*/ 943548 h 1140616"/>
                <a:gd name="connsiteX576" fmla="*/ 1107944 w 2146564"/>
                <a:gd name="connsiteY576" fmla="*/ 940692 h 1140616"/>
                <a:gd name="connsiteX577" fmla="*/ 1101374 w 2146564"/>
                <a:gd name="connsiteY577" fmla="*/ 937170 h 1140616"/>
                <a:gd name="connsiteX578" fmla="*/ 1098041 w 2146564"/>
                <a:gd name="connsiteY578" fmla="*/ 933647 h 1140616"/>
                <a:gd name="connsiteX579" fmla="*/ 1094803 w 2146564"/>
                <a:gd name="connsiteY579" fmla="*/ 926602 h 1140616"/>
                <a:gd name="connsiteX580" fmla="*/ 1101374 w 2146564"/>
                <a:gd name="connsiteY580" fmla="*/ 926602 h 1140616"/>
                <a:gd name="connsiteX581" fmla="*/ 1107944 w 2146564"/>
                <a:gd name="connsiteY581" fmla="*/ 919557 h 1140616"/>
                <a:gd name="connsiteX582" fmla="*/ 1107944 w 2146564"/>
                <a:gd name="connsiteY582" fmla="*/ 912131 h 1140616"/>
                <a:gd name="connsiteX583" fmla="*/ 1104611 w 2146564"/>
                <a:gd name="connsiteY583" fmla="*/ 908609 h 1140616"/>
                <a:gd name="connsiteX584" fmla="*/ 1078329 w 2146564"/>
                <a:gd name="connsiteY584" fmla="*/ 908609 h 1140616"/>
                <a:gd name="connsiteX585" fmla="*/ 1075091 w 2146564"/>
                <a:gd name="connsiteY585" fmla="*/ 905086 h 1140616"/>
                <a:gd name="connsiteX586" fmla="*/ 1075091 w 2146564"/>
                <a:gd name="connsiteY586" fmla="*/ 898042 h 1140616"/>
                <a:gd name="connsiteX587" fmla="*/ 1078329 w 2146564"/>
                <a:gd name="connsiteY587" fmla="*/ 894519 h 1140616"/>
                <a:gd name="connsiteX588" fmla="*/ 1087852 w 2146564"/>
                <a:gd name="connsiteY588" fmla="*/ 894519 h 1140616"/>
                <a:gd name="connsiteX589" fmla="*/ 1094422 w 2146564"/>
                <a:gd name="connsiteY589" fmla="*/ 898042 h 1140616"/>
                <a:gd name="connsiteX590" fmla="*/ 1097660 w 2146564"/>
                <a:gd name="connsiteY590" fmla="*/ 898042 h 1140616"/>
                <a:gd name="connsiteX591" fmla="*/ 1104230 w 2146564"/>
                <a:gd name="connsiteY591" fmla="*/ 901564 h 1140616"/>
                <a:gd name="connsiteX592" fmla="*/ 1110801 w 2146564"/>
                <a:gd name="connsiteY592" fmla="*/ 901564 h 1140616"/>
                <a:gd name="connsiteX593" fmla="*/ 1130608 w 2146564"/>
                <a:gd name="connsiteY593" fmla="*/ 890997 h 1140616"/>
                <a:gd name="connsiteX594" fmla="*/ 1133845 w 2146564"/>
                <a:gd name="connsiteY594" fmla="*/ 887474 h 1140616"/>
                <a:gd name="connsiteX595" fmla="*/ 1140416 w 2146564"/>
                <a:gd name="connsiteY595" fmla="*/ 887474 h 1140616"/>
                <a:gd name="connsiteX596" fmla="*/ 1140416 w 2146564"/>
                <a:gd name="connsiteY596" fmla="*/ 890997 h 1140616"/>
                <a:gd name="connsiteX597" fmla="*/ 1153557 w 2146564"/>
                <a:gd name="connsiteY597" fmla="*/ 890997 h 1140616"/>
                <a:gd name="connsiteX598" fmla="*/ 1160127 w 2146564"/>
                <a:gd name="connsiteY598" fmla="*/ 887474 h 1140616"/>
                <a:gd name="connsiteX599" fmla="*/ 1163460 w 2146564"/>
                <a:gd name="connsiteY599" fmla="*/ 887474 h 1140616"/>
                <a:gd name="connsiteX600" fmla="*/ 1166698 w 2146564"/>
                <a:gd name="connsiteY600" fmla="*/ 883952 h 1140616"/>
                <a:gd name="connsiteX601" fmla="*/ 1166698 w 2146564"/>
                <a:gd name="connsiteY601" fmla="*/ 880429 h 1140616"/>
                <a:gd name="connsiteX602" fmla="*/ 1170031 w 2146564"/>
                <a:gd name="connsiteY602" fmla="*/ 873384 h 1140616"/>
                <a:gd name="connsiteX603" fmla="*/ 1170031 w 2146564"/>
                <a:gd name="connsiteY603" fmla="*/ 869862 h 1140616"/>
                <a:gd name="connsiteX604" fmla="*/ 1173268 w 2146564"/>
                <a:gd name="connsiteY604" fmla="*/ 869862 h 1140616"/>
                <a:gd name="connsiteX605" fmla="*/ 1173268 w 2146564"/>
                <a:gd name="connsiteY605" fmla="*/ 873384 h 1140616"/>
                <a:gd name="connsiteX606" fmla="*/ 1176601 w 2146564"/>
                <a:gd name="connsiteY606" fmla="*/ 880429 h 1140616"/>
                <a:gd name="connsiteX607" fmla="*/ 1176601 w 2146564"/>
                <a:gd name="connsiteY607" fmla="*/ 894519 h 1140616"/>
                <a:gd name="connsiteX608" fmla="*/ 1179839 w 2146564"/>
                <a:gd name="connsiteY608" fmla="*/ 894519 h 1140616"/>
                <a:gd name="connsiteX609" fmla="*/ 1183172 w 2146564"/>
                <a:gd name="connsiteY609" fmla="*/ 890997 h 1140616"/>
                <a:gd name="connsiteX610" fmla="*/ 1189742 w 2146564"/>
                <a:gd name="connsiteY610" fmla="*/ 887474 h 1140616"/>
                <a:gd name="connsiteX611" fmla="*/ 1199265 w 2146564"/>
                <a:gd name="connsiteY611" fmla="*/ 887474 h 1140616"/>
                <a:gd name="connsiteX612" fmla="*/ 1205835 w 2146564"/>
                <a:gd name="connsiteY612" fmla="*/ 883952 h 1140616"/>
                <a:gd name="connsiteX613" fmla="*/ 1212692 w 2146564"/>
                <a:gd name="connsiteY613" fmla="*/ 883952 h 1140616"/>
                <a:gd name="connsiteX614" fmla="*/ 1219262 w 2146564"/>
                <a:gd name="connsiteY614" fmla="*/ 887474 h 1140616"/>
                <a:gd name="connsiteX615" fmla="*/ 1222500 w 2146564"/>
                <a:gd name="connsiteY615" fmla="*/ 894519 h 1140616"/>
                <a:gd name="connsiteX616" fmla="*/ 1222500 w 2146564"/>
                <a:gd name="connsiteY616" fmla="*/ 883571 h 1140616"/>
                <a:gd name="connsiteX617" fmla="*/ 1229070 w 2146564"/>
                <a:gd name="connsiteY617" fmla="*/ 883571 h 1140616"/>
                <a:gd name="connsiteX618" fmla="*/ 1235641 w 2146564"/>
                <a:gd name="connsiteY618" fmla="*/ 890616 h 1140616"/>
                <a:gd name="connsiteX619" fmla="*/ 1235641 w 2146564"/>
                <a:gd name="connsiteY619" fmla="*/ 897661 h 1140616"/>
                <a:gd name="connsiteX620" fmla="*/ 1252115 w 2146564"/>
                <a:gd name="connsiteY620" fmla="*/ 894138 h 1140616"/>
                <a:gd name="connsiteX621" fmla="*/ 1248782 w 2146564"/>
                <a:gd name="connsiteY621" fmla="*/ 901183 h 1140616"/>
                <a:gd name="connsiteX622" fmla="*/ 1248782 w 2146564"/>
                <a:gd name="connsiteY622" fmla="*/ 908228 h 1140616"/>
                <a:gd name="connsiteX623" fmla="*/ 1252115 w 2146564"/>
                <a:gd name="connsiteY623" fmla="*/ 911751 h 1140616"/>
                <a:gd name="connsiteX624" fmla="*/ 1252115 w 2146564"/>
                <a:gd name="connsiteY624" fmla="*/ 918796 h 1140616"/>
                <a:gd name="connsiteX625" fmla="*/ 1258685 w 2146564"/>
                <a:gd name="connsiteY625" fmla="*/ 925841 h 1140616"/>
                <a:gd name="connsiteX626" fmla="*/ 1265256 w 2146564"/>
                <a:gd name="connsiteY626" fmla="*/ 925841 h 1140616"/>
                <a:gd name="connsiteX627" fmla="*/ 1274778 w 2146564"/>
                <a:gd name="connsiteY627" fmla="*/ 922318 h 1140616"/>
                <a:gd name="connsiteX628" fmla="*/ 1287919 w 2146564"/>
                <a:gd name="connsiteY628" fmla="*/ 908228 h 1140616"/>
                <a:gd name="connsiteX629" fmla="*/ 1297442 w 2146564"/>
                <a:gd name="connsiteY629" fmla="*/ 904706 h 1140616"/>
                <a:gd name="connsiteX630" fmla="*/ 1304013 w 2146564"/>
                <a:gd name="connsiteY630" fmla="*/ 904706 h 1140616"/>
                <a:gd name="connsiteX631" fmla="*/ 1310583 w 2146564"/>
                <a:gd name="connsiteY631" fmla="*/ 908228 h 1140616"/>
                <a:gd name="connsiteX632" fmla="*/ 1313916 w 2146564"/>
                <a:gd name="connsiteY632" fmla="*/ 911751 h 1140616"/>
                <a:gd name="connsiteX633" fmla="*/ 1323439 w 2146564"/>
                <a:gd name="connsiteY633" fmla="*/ 932885 h 1140616"/>
                <a:gd name="connsiteX634" fmla="*/ 1323439 w 2146564"/>
                <a:gd name="connsiteY634" fmla="*/ 940692 h 1140616"/>
                <a:gd name="connsiteX635" fmla="*/ 1326676 w 2146564"/>
                <a:gd name="connsiteY635" fmla="*/ 944215 h 1140616"/>
                <a:gd name="connsiteX636" fmla="*/ 1333247 w 2146564"/>
                <a:gd name="connsiteY636" fmla="*/ 947737 h 1140616"/>
                <a:gd name="connsiteX637" fmla="*/ 1349721 w 2146564"/>
                <a:gd name="connsiteY637" fmla="*/ 947737 h 1140616"/>
                <a:gd name="connsiteX638" fmla="*/ 1346388 w 2146564"/>
                <a:gd name="connsiteY638" fmla="*/ 972394 h 1140616"/>
                <a:gd name="connsiteX639" fmla="*/ 1346388 w 2146564"/>
                <a:gd name="connsiteY639" fmla="*/ 975917 h 1140616"/>
                <a:gd name="connsiteX640" fmla="*/ 1343150 w 2146564"/>
                <a:gd name="connsiteY640" fmla="*/ 979439 h 1140616"/>
                <a:gd name="connsiteX641" fmla="*/ 1333628 w 2146564"/>
                <a:gd name="connsiteY641" fmla="*/ 1000574 h 1140616"/>
                <a:gd name="connsiteX642" fmla="*/ 1333628 w 2146564"/>
                <a:gd name="connsiteY642" fmla="*/ 1004097 h 1140616"/>
                <a:gd name="connsiteX643" fmla="*/ 1340198 w 2146564"/>
                <a:gd name="connsiteY643" fmla="*/ 1011142 h 1140616"/>
                <a:gd name="connsiteX644" fmla="*/ 1343531 w 2146564"/>
                <a:gd name="connsiteY644" fmla="*/ 1011142 h 1140616"/>
                <a:gd name="connsiteX645" fmla="*/ 1346768 w 2146564"/>
                <a:gd name="connsiteY645" fmla="*/ 1018091 h 1140616"/>
                <a:gd name="connsiteX646" fmla="*/ 1333628 w 2146564"/>
                <a:gd name="connsiteY646" fmla="*/ 1032181 h 1140616"/>
                <a:gd name="connsiteX647" fmla="*/ 1343150 w 2146564"/>
                <a:gd name="connsiteY647" fmla="*/ 1060742 h 1140616"/>
                <a:gd name="connsiteX648" fmla="*/ 1352673 w 2146564"/>
                <a:gd name="connsiteY648" fmla="*/ 1050175 h 1140616"/>
                <a:gd name="connsiteX649" fmla="*/ 1356005 w 2146564"/>
                <a:gd name="connsiteY649" fmla="*/ 1050175 h 1140616"/>
                <a:gd name="connsiteX650" fmla="*/ 1356005 w 2146564"/>
                <a:gd name="connsiteY650" fmla="*/ 1053697 h 1140616"/>
                <a:gd name="connsiteX651" fmla="*/ 1352673 w 2146564"/>
                <a:gd name="connsiteY651" fmla="*/ 1057220 h 1140616"/>
                <a:gd name="connsiteX652" fmla="*/ 1349435 w 2146564"/>
                <a:gd name="connsiteY652" fmla="*/ 1064264 h 1140616"/>
                <a:gd name="connsiteX653" fmla="*/ 1349435 w 2146564"/>
                <a:gd name="connsiteY653" fmla="*/ 1067787 h 1140616"/>
                <a:gd name="connsiteX654" fmla="*/ 1346102 w 2146564"/>
                <a:gd name="connsiteY654" fmla="*/ 1074832 h 1140616"/>
                <a:gd name="connsiteX655" fmla="*/ 1355625 w 2146564"/>
                <a:gd name="connsiteY655" fmla="*/ 1074832 h 1140616"/>
                <a:gd name="connsiteX656" fmla="*/ 1355625 w 2146564"/>
                <a:gd name="connsiteY656" fmla="*/ 1103392 h 1140616"/>
                <a:gd name="connsiteX657" fmla="*/ 1365147 w 2146564"/>
                <a:gd name="connsiteY657" fmla="*/ 1103392 h 1140616"/>
                <a:gd name="connsiteX658" fmla="*/ 1368480 w 2146564"/>
                <a:gd name="connsiteY658" fmla="*/ 1106915 h 1140616"/>
                <a:gd name="connsiteX659" fmla="*/ 1371718 w 2146564"/>
                <a:gd name="connsiteY659" fmla="*/ 1106915 h 1140616"/>
                <a:gd name="connsiteX660" fmla="*/ 1371718 w 2146564"/>
                <a:gd name="connsiteY660" fmla="*/ 1113960 h 1140616"/>
                <a:gd name="connsiteX661" fmla="*/ 1368480 w 2146564"/>
                <a:gd name="connsiteY661" fmla="*/ 1121005 h 1140616"/>
                <a:gd name="connsiteX662" fmla="*/ 1368480 w 2146564"/>
                <a:gd name="connsiteY662" fmla="*/ 1128050 h 1140616"/>
                <a:gd name="connsiteX663" fmla="*/ 1384097 w 2146564"/>
                <a:gd name="connsiteY663" fmla="*/ 1140617 h 1140616"/>
                <a:gd name="connsiteX664" fmla="*/ 1387334 w 2146564"/>
                <a:gd name="connsiteY664" fmla="*/ 1140617 h 1140616"/>
                <a:gd name="connsiteX665" fmla="*/ 1390667 w 2146564"/>
                <a:gd name="connsiteY665" fmla="*/ 1137094 h 1140616"/>
                <a:gd name="connsiteX666" fmla="*/ 1397238 w 2146564"/>
                <a:gd name="connsiteY666" fmla="*/ 1133572 h 1140616"/>
                <a:gd name="connsiteX667" fmla="*/ 1400571 w 2146564"/>
                <a:gd name="connsiteY667" fmla="*/ 1133572 h 1140616"/>
                <a:gd name="connsiteX668" fmla="*/ 1403809 w 2146564"/>
                <a:gd name="connsiteY668" fmla="*/ 1130049 h 1140616"/>
                <a:gd name="connsiteX669" fmla="*/ 1407141 w 2146564"/>
                <a:gd name="connsiteY669" fmla="*/ 1123004 h 1140616"/>
                <a:gd name="connsiteX670" fmla="*/ 1407141 w 2146564"/>
                <a:gd name="connsiteY670" fmla="*/ 1112437 h 1140616"/>
                <a:gd name="connsiteX671" fmla="*/ 1416664 w 2146564"/>
                <a:gd name="connsiteY671" fmla="*/ 1112437 h 1140616"/>
                <a:gd name="connsiteX672" fmla="*/ 1416664 w 2146564"/>
                <a:gd name="connsiteY672" fmla="*/ 1098347 h 1140616"/>
                <a:gd name="connsiteX673" fmla="*/ 1426186 w 2146564"/>
                <a:gd name="connsiteY673" fmla="*/ 1077212 h 1140616"/>
                <a:gd name="connsiteX674" fmla="*/ 1426186 w 2146564"/>
                <a:gd name="connsiteY674" fmla="*/ 1066645 h 1140616"/>
                <a:gd name="connsiteX675" fmla="*/ 1429424 w 2146564"/>
                <a:gd name="connsiteY675" fmla="*/ 1059600 h 1140616"/>
                <a:gd name="connsiteX676" fmla="*/ 1429424 w 2146564"/>
                <a:gd name="connsiteY676" fmla="*/ 1052555 h 1140616"/>
                <a:gd name="connsiteX677" fmla="*/ 1426186 w 2146564"/>
                <a:gd name="connsiteY677" fmla="*/ 1045510 h 1140616"/>
                <a:gd name="connsiteX678" fmla="*/ 1426186 w 2146564"/>
                <a:gd name="connsiteY678" fmla="*/ 1038465 h 1140616"/>
                <a:gd name="connsiteX679" fmla="*/ 1422854 w 2146564"/>
                <a:gd name="connsiteY679" fmla="*/ 1027897 h 1140616"/>
                <a:gd name="connsiteX680" fmla="*/ 1419616 w 2146564"/>
                <a:gd name="connsiteY680" fmla="*/ 1020852 h 1140616"/>
                <a:gd name="connsiteX681" fmla="*/ 1416283 w 2146564"/>
                <a:gd name="connsiteY681" fmla="*/ 1010380 h 1140616"/>
                <a:gd name="connsiteX682" fmla="*/ 1416283 w 2146564"/>
                <a:gd name="connsiteY682" fmla="*/ 999813 h 1140616"/>
                <a:gd name="connsiteX683" fmla="*/ 1419616 w 2146564"/>
                <a:gd name="connsiteY683" fmla="*/ 989245 h 1140616"/>
                <a:gd name="connsiteX684" fmla="*/ 1422854 w 2146564"/>
                <a:gd name="connsiteY684" fmla="*/ 982200 h 1140616"/>
                <a:gd name="connsiteX685" fmla="*/ 1422854 w 2146564"/>
                <a:gd name="connsiteY685" fmla="*/ 964588 h 1140616"/>
                <a:gd name="connsiteX686" fmla="*/ 1419616 w 2146564"/>
                <a:gd name="connsiteY686" fmla="*/ 954020 h 1140616"/>
                <a:gd name="connsiteX687" fmla="*/ 1416283 w 2146564"/>
                <a:gd name="connsiteY687" fmla="*/ 946975 h 1140616"/>
                <a:gd name="connsiteX688" fmla="*/ 1413045 w 2146564"/>
                <a:gd name="connsiteY688" fmla="*/ 936408 h 1140616"/>
                <a:gd name="connsiteX689" fmla="*/ 1409712 w 2146564"/>
                <a:gd name="connsiteY689" fmla="*/ 929363 h 1140616"/>
                <a:gd name="connsiteX690" fmla="*/ 1409712 w 2146564"/>
                <a:gd name="connsiteY690" fmla="*/ 890616 h 1140616"/>
                <a:gd name="connsiteX691" fmla="*/ 1413045 w 2146564"/>
                <a:gd name="connsiteY691" fmla="*/ 873003 h 1140616"/>
                <a:gd name="connsiteX692" fmla="*/ 1416283 w 2146564"/>
                <a:gd name="connsiteY692" fmla="*/ 862436 h 1140616"/>
                <a:gd name="connsiteX693" fmla="*/ 1422854 w 2146564"/>
                <a:gd name="connsiteY693" fmla="*/ 851868 h 1140616"/>
                <a:gd name="connsiteX694" fmla="*/ 1426186 w 2146564"/>
                <a:gd name="connsiteY694" fmla="*/ 844823 h 1140616"/>
                <a:gd name="connsiteX695" fmla="*/ 1429424 w 2146564"/>
                <a:gd name="connsiteY695" fmla="*/ 834256 h 1140616"/>
                <a:gd name="connsiteX696" fmla="*/ 1432757 w 2146564"/>
                <a:gd name="connsiteY696" fmla="*/ 830734 h 1140616"/>
                <a:gd name="connsiteX697" fmla="*/ 1432757 w 2146564"/>
                <a:gd name="connsiteY697" fmla="*/ 827211 h 1140616"/>
                <a:gd name="connsiteX698" fmla="*/ 1439327 w 2146564"/>
                <a:gd name="connsiteY698" fmla="*/ 820166 h 1140616"/>
                <a:gd name="connsiteX699" fmla="*/ 1452468 w 2146564"/>
                <a:gd name="connsiteY699" fmla="*/ 809599 h 1140616"/>
                <a:gd name="connsiteX700" fmla="*/ 1455706 w 2146564"/>
                <a:gd name="connsiteY700" fmla="*/ 795509 h 1140616"/>
                <a:gd name="connsiteX701" fmla="*/ 1462372 w 2146564"/>
                <a:gd name="connsiteY701" fmla="*/ 802554 h 1140616"/>
                <a:gd name="connsiteX702" fmla="*/ 1465610 w 2146564"/>
                <a:gd name="connsiteY702" fmla="*/ 788464 h 1140616"/>
                <a:gd name="connsiteX703" fmla="*/ 1495225 w 2146564"/>
                <a:gd name="connsiteY703" fmla="*/ 788464 h 1140616"/>
                <a:gd name="connsiteX704" fmla="*/ 1495225 w 2146564"/>
                <a:gd name="connsiteY704" fmla="*/ 771232 h 1140616"/>
                <a:gd name="connsiteX705" fmla="*/ 1504747 w 2146564"/>
                <a:gd name="connsiteY705" fmla="*/ 774755 h 1140616"/>
                <a:gd name="connsiteX706" fmla="*/ 1508080 w 2146564"/>
                <a:gd name="connsiteY706" fmla="*/ 767710 h 1140616"/>
                <a:gd name="connsiteX707" fmla="*/ 1517602 w 2146564"/>
                <a:gd name="connsiteY707" fmla="*/ 767710 h 1140616"/>
                <a:gd name="connsiteX708" fmla="*/ 1530839 w 2146564"/>
                <a:gd name="connsiteY708" fmla="*/ 750097 h 1140616"/>
                <a:gd name="connsiteX709" fmla="*/ 1530839 w 2146564"/>
                <a:gd name="connsiteY709" fmla="*/ 746575 h 1140616"/>
                <a:gd name="connsiteX710" fmla="*/ 1534076 w 2146564"/>
                <a:gd name="connsiteY710" fmla="*/ 743053 h 1140616"/>
                <a:gd name="connsiteX711" fmla="*/ 1540647 w 2146564"/>
                <a:gd name="connsiteY711" fmla="*/ 728963 h 1140616"/>
                <a:gd name="connsiteX712" fmla="*/ 1550169 w 2146564"/>
                <a:gd name="connsiteY712" fmla="*/ 725440 h 1140616"/>
                <a:gd name="connsiteX713" fmla="*/ 1566548 w 2146564"/>
                <a:gd name="connsiteY713" fmla="*/ 725440 h 1140616"/>
                <a:gd name="connsiteX714" fmla="*/ 1573119 w 2146564"/>
                <a:gd name="connsiteY714" fmla="*/ 728963 h 1140616"/>
                <a:gd name="connsiteX715" fmla="*/ 1579689 w 2146564"/>
                <a:gd name="connsiteY715" fmla="*/ 728963 h 1140616"/>
                <a:gd name="connsiteX716" fmla="*/ 1583022 w 2146564"/>
                <a:gd name="connsiteY716" fmla="*/ 725440 h 1140616"/>
                <a:gd name="connsiteX717" fmla="*/ 1589592 w 2146564"/>
                <a:gd name="connsiteY717" fmla="*/ 711350 h 1140616"/>
                <a:gd name="connsiteX718" fmla="*/ 1592830 w 2146564"/>
                <a:gd name="connsiteY718" fmla="*/ 707828 h 1140616"/>
                <a:gd name="connsiteX719" fmla="*/ 1596163 w 2146564"/>
                <a:gd name="connsiteY719" fmla="*/ 700783 h 1140616"/>
                <a:gd name="connsiteX720" fmla="*/ 1602734 w 2146564"/>
                <a:gd name="connsiteY720" fmla="*/ 704305 h 1140616"/>
                <a:gd name="connsiteX721" fmla="*/ 1606067 w 2146564"/>
                <a:gd name="connsiteY721" fmla="*/ 690215 h 1140616"/>
                <a:gd name="connsiteX722" fmla="*/ 1652060 w 2146564"/>
                <a:gd name="connsiteY722" fmla="*/ 686693 h 1140616"/>
                <a:gd name="connsiteX723" fmla="*/ 1655298 w 2146564"/>
                <a:gd name="connsiteY723" fmla="*/ 672603 h 1140616"/>
                <a:gd name="connsiteX724" fmla="*/ 1632349 w 2146564"/>
                <a:gd name="connsiteY724" fmla="*/ 676125 h 1140616"/>
                <a:gd name="connsiteX725" fmla="*/ 1635586 w 2146564"/>
                <a:gd name="connsiteY725" fmla="*/ 672603 h 1140616"/>
                <a:gd name="connsiteX726" fmla="*/ 1642157 w 2146564"/>
                <a:gd name="connsiteY726" fmla="*/ 669080 h 1140616"/>
                <a:gd name="connsiteX727" fmla="*/ 1645490 w 2146564"/>
                <a:gd name="connsiteY727" fmla="*/ 669080 h 1140616"/>
                <a:gd name="connsiteX728" fmla="*/ 1645490 w 2146564"/>
                <a:gd name="connsiteY728" fmla="*/ 665558 h 1140616"/>
                <a:gd name="connsiteX729" fmla="*/ 1642157 w 2146564"/>
                <a:gd name="connsiteY729" fmla="*/ 662035 h 1140616"/>
                <a:gd name="connsiteX730" fmla="*/ 1638919 w 2146564"/>
                <a:gd name="connsiteY730" fmla="*/ 654991 h 1140616"/>
                <a:gd name="connsiteX731" fmla="*/ 1635586 w 2146564"/>
                <a:gd name="connsiteY731" fmla="*/ 651468 h 1140616"/>
                <a:gd name="connsiteX732" fmla="*/ 1655298 w 2146564"/>
                <a:gd name="connsiteY732" fmla="*/ 647946 h 1140616"/>
                <a:gd name="connsiteX733" fmla="*/ 1669772 w 2146564"/>
                <a:gd name="connsiteY733" fmla="*/ 655086 h 1140616"/>
                <a:gd name="connsiteX734" fmla="*/ 1686151 w 2146564"/>
                <a:gd name="connsiteY734" fmla="*/ 633951 h 1140616"/>
                <a:gd name="connsiteX735" fmla="*/ 1656536 w 2146564"/>
                <a:gd name="connsiteY735" fmla="*/ 630428 h 1140616"/>
                <a:gd name="connsiteX736" fmla="*/ 1656536 w 2146564"/>
                <a:gd name="connsiteY736" fmla="*/ 616338 h 1140616"/>
                <a:gd name="connsiteX737" fmla="*/ 1663106 w 2146564"/>
                <a:gd name="connsiteY737" fmla="*/ 623383 h 1140616"/>
                <a:gd name="connsiteX738" fmla="*/ 1686151 w 2146564"/>
                <a:gd name="connsiteY738" fmla="*/ 616338 h 1140616"/>
                <a:gd name="connsiteX739" fmla="*/ 1689484 w 2146564"/>
                <a:gd name="connsiteY739" fmla="*/ 581114 h 1140616"/>
                <a:gd name="connsiteX740" fmla="*/ 1673010 w 2146564"/>
                <a:gd name="connsiteY740" fmla="*/ 588159 h 1140616"/>
                <a:gd name="connsiteX741" fmla="*/ 1669772 w 2146564"/>
                <a:gd name="connsiteY741" fmla="*/ 570546 h 1140616"/>
                <a:gd name="connsiteX742" fmla="*/ 1656536 w 2146564"/>
                <a:gd name="connsiteY742" fmla="*/ 563597 h 1140616"/>
                <a:gd name="connsiteX743" fmla="*/ 1682913 w 2146564"/>
                <a:gd name="connsiteY743" fmla="*/ 574069 h 1140616"/>
                <a:gd name="connsiteX744" fmla="*/ 1686151 w 2146564"/>
                <a:gd name="connsiteY744" fmla="*/ 570546 h 1140616"/>
                <a:gd name="connsiteX745" fmla="*/ 1676628 w 2146564"/>
                <a:gd name="connsiteY745" fmla="*/ 560074 h 1140616"/>
                <a:gd name="connsiteX746" fmla="*/ 1693007 w 2146564"/>
                <a:gd name="connsiteY746" fmla="*/ 560074 h 1140616"/>
                <a:gd name="connsiteX747" fmla="*/ 1689769 w 2146564"/>
                <a:gd name="connsiteY747" fmla="*/ 556551 h 1140616"/>
                <a:gd name="connsiteX748" fmla="*/ 1686437 w 2146564"/>
                <a:gd name="connsiteY748" fmla="*/ 549507 h 1140616"/>
                <a:gd name="connsiteX749" fmla="*/ 1676914 w 2146564"/>
                <a:gd name="connsiteY749" fmla="*/ 538939 h 1140616"/>
                <a:gd name="connsiteX750" fmla="*/ 1673581 w 2146564"/>
                <a:gd name="connsiteY750" fmla="*/ 531894 h 1140616"/>
                <a:gd name="connsiteX751" fmla="*/ 1673581 w 2146564"/>
                <a:gd name="connsiteY751" fmla="*/ 524849 h 1140616"/>
                <a:gd name="connsiteX752" fmla="*/ 1676914 w 2146564"/>
                <a:gd name="connsiteY752" fmla="*/ 521327 h 1140616"/>
                <a:gd name="connsiteX753" fmla="*/ 1667392 w 2146564"/>
                <a:gd name="connsiteY753" fmla="*/ 510759 h 1140616"/>
                <a:gd name="connsiteX754" fmla="*/ 1667392 w 2146564"/>
                <a:gd name="connsiteY754" fmla="*/ 507237 h 1140616"/>
                <a:gd name="connsiteX755" fmla="*/ 1669772 w 2146564"/>
                <a:gd name="connsiteY755" fmla="*/ 507237 h 1140616"/>
                <a:gd name="connsiteX756" fmla="*/ 1679295 w 2146564"/>
                <a:gd name="connsiteY756" fmla="*/ 496669 h 1140616"/>
                <a:gd name="connsiteX757" fmla="*/ 1682628 w 2146564"/>
                <a:gd name="connsiteY757" fmla="*/ 496669 h 1140616"/>
                <a:gd name="connsiteX758" fmla="*/ 1679295 w 2146564"/>
                <a:gd name="connsiteY758" fmla="*/ 510759 h 1140616"/>
                <a:gd name="connsiteX759" fmla="*/ 1695769 w 2146564"/>
                <a:gd name="connsiteY759" fmla="*/ 524849 h 1140616"/>
                <a:gd name="connsiteX760" fmla="*/ 1695769 w 2146564"/>
                <a:gd name="connsiteY760" fmla="*/ 521327 h 1140616"/>
                <a:gd name="connsiteX761" fmla="*/ 1699006 w 2146564"/>
                <a:gd name="connsiteY761" fmla="*/ 517804 h 1140616"/>
                <a:gd name="connsiteX762" fmla="*/ 1699006 w 2146564"/>
                <a:gd name="connsiteY762" fmla="*/ 507237 h 1140616"/>
                <a:gd name="connsiteX763" fmla="*/ 1702339 w 2146564"/>
                <a:gd name="connsiteY763" fmla="*/ 500192 h 1140616"/>
                <a:gd name="connsiteX764" fmla="*/ 1702339 w 2146564"/>
                <a:gd name="connsiteY764" fmla="*/ 489624 h 1140616"/>
                <a:gd name="connsiteX765" fmla="*/ 1705577 w 2146564"/>
                <a:gd name="connsiteY765" fmla="*/ 482580 h 1140616"/>
                <a:gd name="connsiteX766" fmla="*/ 1722051 w 2146564"/>
                <a:gd name="connsiteY766" fmla="*/ 464967 h 1140616"/>
                <a:gd name="connsiteX767" fmla="*/ 1728621 w 2146564"/>
                <a:gd name="connsiteY767" fmla="*/ 461445 h 1140616"/>
                <a:gd name="connsiteX768" fmla="*/ 1731859 w 2146564"/>
                <a:gd name="connsiteY768" fmla="*/ 461445 h 1140616"/>
                <a:gd name="connsiteX769" fmla="*/ 1731859 w 2146564"/>
                <a:gd name="connsiteY769" fmla="*/ 464681 h 1140616"/>
                <a:gd name="connsiteX770" fmla="*/ 1725288 w 2146564"/>
                <a:gd name="connsiteY770" fmla="*/ 478771 h 1140616"/>
                <a:gd name="connsiteX771" fmla="*/ 1715766 w 2146564"/>
                <a:gd name="connsiteY771" fmla="*/ 489339 h 1140616"/>
                <a:gd name="connsiteX772" fmla="*/ 1712433 w 2146564"/>
                <a:gd name="connsiteY772" fmla="*/ 496384 h 1140616"/>
                <a:gd name="connsiteX773" fmla="*/ 1709195 w 2146564"/>
                <a:gd name="connsiteY773" fmla="*/ 517519 h 1140616"/>
                <a:gd name="connsiteX774" fmla="*/ 1718718 w 2146564"/>
                <a:gd name="connsiteY774" fmla="*/ 517519 h 1140616"/>
                <a:gd name="connsiteX775" fmla="*/ 1718718 w 2146564"/>
                <a:gd name="connsiteY775" fmla="*/ 524564 h 1140616"/>
                <a:gd name="connsiteX776" fmla="*/ 1715480 w 2146564"/>
                <a:gd name="connsiteY776" fmla="*/ 531609 h 1140616"/>
                <a:gd name="connsiteX777" fmla="*/ 1715480 w 2146564"/>
                <a:gd name="connsiteY777" fmla="*/ 538654 h 1140616"/>
                <a:gd name="connsiteX778" fmla="*/ 1705958 w 2146564"/>
                <a:gd name="connsiteY778" fmla="*/ 549221 h 1140616"/>
                <a:gd name="connsiteX779" fmla="*/ 1699387 w 2146564"/>
                <a:gd name="connsiteY779" fmla="*/ 563311 h 1140616"/>
                <a:gd name="connsiteX780" fmla="*/ 1699387 w 2146564"/>
                <a:gd name="connsiteY780" fmla="*/ 573783 h 1140616"/>
                <a:gd name="connsiteX781" fmla="*/ 1712623 w 2146564"/>
                <a:gd name="connsiteY781" fmla="*/ 559884 h 1140616"/>
                <a:gd name="connsiteX782" fmla="*/ 1715956 w 2146564"/>
                <a:gd name="connsiteY782" fmla="*/ 552839 h 1140616"/>
                <a:gd name="connsiteX783" fmla="*/ 1722527 w 2146564"/>
                <a:gd name="connsiteY783" fmla="*/ 545794 h 1140616"/>
                <a:gd name="connsiteX784" fmla="*/ 1735668 w 2146564"/>
                <a:gd name="connsiteY784" fmla="*/ 538749 h 1140616"/>
                <a:gd name="connsiteX785" fmla="*/ 1742238 w 2146564"/>
                <a:gd name="connsiteY785" fmla="*/ 531704 h 1140616"/>
                <a:gd name="connsiteX786" fmla="*/ 1748809 w 2146564"/>
                <a:gd name="connsiteY786" fmla="*/ 517614 h 1140616"/>
                <a:gd name="connsiteX787" fmla="*/ 1748809 w 2146564"/>
                <a:gd name="connsiteY787" fmla="*/ 468299 h 1140616"/>
                <a:gd name="connsiteX788" fmla="*/ 1752142 w 2146564"/>
                <a:gd name="connsiteY788" fmla="*/ 457732 h 1140616"/>
                <a:gd name="connsiteX789" fmla="*/ 1752142 w 2146564"/>
                <a:gd name="connsiteY789" fmla="*/ 450687 h 1140616"/>
                <a:gd name="connsiteX790" fmla="*/ 1755379 w 2146564"/>
                <a:gd name="connsiteY790" fmla="*/ 443642 h 1140616"/>
                <a:gd name="connsiteX791" fmla="*/ 1758712 w 2146564"/>
                <a:gd name="connsiteY791" fmla="*/ 443642 h 1140616"/>
                <a:gd name="connsiteX792" fmla="*/ 1758712 w 2146564"/>
                <a:gd name="connsiteY792" fmla="*/ 450687 h 1140616"/>
                <a:gd name="connsiteX793" fmla="*/ 1755379 w 2146564"/>
                <a:gd name="connsiteY793" fmla="*/ 457732 h 1140616"/>
                <a:gd name="connsiteX794" fmla="*/ 1755379 w 2146564"/>
                <a:gd name="connsiteY794" fmla="*/ 468299 h 1140616"/>
                <a:gd name="connsiteX795" fmla="*/ 1758712 w 2146564"/>
                <a:gd name="connsiteY795" fmla="*/ 468299 h 1140616"/>
                <a:gd name="connsiteX796" fmla="*/ 1761950 w 2146564"/>
                <a:gd name="connsiteY796" fmla="*/ 471822 h 1140616"/>
                <a:gd name="connsiteX797" fmla="*/ 1761950 w 2146564"/>
                <a:gd name="connsiteY797" fmla="*/ 493242 h 1140616"/>
                <a:gd name="connsiteX798" fmla="*/ 1771472 w 2146564"/>
                <a:gd name="connsiteY798" fmla="*/ 482675 h 1140616"/>
                <a:gd name="connsiteX799" fmla="*/ 1774710 w 2146564"/>
                <a:gd name="connsiteY799" fmla="*/ 475630 h 1140616"/>
                <a:gd name="connsiteX800" fmla="*/ 1800992 w 2146564"/>
                <a:gd name="connsiteY800" fmla="*/ 447069 h 1140616"/>
                <a:gd name="connsiteX801" fmla="*/ 1807658 w 2146564"/>
                <a:gd name="connsiteY801" fmla="*/ 443547 h 1140616"/>
                <a:gd name="connsiteX802" fmla="*/ 1820799 w 2146564"/>
                <a:gd name="connsiteY802" fmla="*/ 429457 h 1140616"/>
                <a:gd name="connsiteX803" fmla="*/ 1820799 w 2146564"/>
                <a:gd name="connsiteY803" fmla="*/ 426601 h 1140616"/>
                <a:gd name="connsiteX804" fmla="*/ 1817466 w 2146564"/>
                <a:gd name="connsiteY804" fmla="*/ 423078 h 1140616"/>
                <a:gd name="connsiteX805" fmla="*/ 1814229 w 2146564"/>
                <a:gd name="connsiteY805" fmla="*/ 423078 h 1140616"/>
                <a:gd name="connsiteX806" fmla="*/ 1810896 w 2146564"/>
                <a:gd name="connsiteY806" fmla="*/ 419556 h 1140616"/>
                <a:gd name="connsiteX807" fmla="*/ 1810896 w 2146564"/>
                <a:gd name="connsiteY807" fmla="*/ 412511 h 1140616"/>
                <a:gd name="connsiteX808" fmla="*/ 1814229 w 2146564"/>
                <a:gd name="connsiteY808" fmla="*/ 408988 h 1140616"/>
                <a:gd name="connsiteX809" fmla="*/ 1820799 w 2146564"/>
                <a:gd name="connsiteY809" fmla="*/ 408988 h 1140616"/>
                <a:gd name="connsiteX810" fmla="*/ 1824037 w 2146564"/>
                <a:gd name="connsiteY810" fmla="*/ 412511 h 1140616"/>
                <a:gd name="connsiteX811" fmla="*/ 1841177 w 2146564"/>
                <a:gd name="connsiteY811" fmla="*/ 412511 h 1140616"/>
                <a:gd name="connsiteX812" fmla="*/ 1857556 w 2146564"/>
                <a:gd name="connsiteY812" fmla="*/ 408988 h 1140616"/>
                <a:gd name="connsiteX813" fmla="*/ 1890504 w 2146564"/>
                <a:gd name="connsiteY813" fmla="*/ 394898 h 1140616"/>
                <a:gd name="connsiteX814" fmla="*/ 1897074 w 2146564"/>
                <a:gd name="connsiteY814" fmla="*/ 391376 h 1140616"/>
                <a:gd name="connsiteX815" fmla="*/ 1887552 w 2146564"/>
                <a:gd name="connsiteY815" fmla="*/ 387853 h 1140616"/>
                <a:gd name="connsiteX816" fmla="*/ 1884314 w 2146564"/>
                <a:gd name="connsiteY816" fmla="*/ 387853 h 1140616"/>
                <a:gd name="connsiteX817" fmla="*/ 1880981 w 2146564"/>
                <a:gd name="connsiteY817" fmla="*/ 391376 h 1140616"/>
                <a:gd name="connsiteX818" fmla="*/ 1871459 w 2146564"/>
                <a:gd name="connsiteY818" fmla="*/ 394898 h 1140616"/>
                <a:gd name="connsiteX819" fmla="*/ 1864888 w 2146564"/>
                <a:gd name="connsiteY819" fmla="*/ 394898 h 1140616"/>
                <a:gd name="connsiteX820" fmla="*/ 1858318 w 2146564"/>
                <a:gd name="connsiteY820" fmla="*/ 398421 h 1140616"/>
                <a:gd name="connsiteX821" fmla="*/ 1848795 w 2146564"/>
                <a:gd name="connsiteY821" fmla="*/ 398421 h 1140616"/>
                <a:gd name="connsiteX822" fmla="*/ 1842225 w 2146564"/>
                <a:gd name="connsiteY822" fmla="*/ 401943 h 1140616"/>
                <a:gd name="connsiteX823" fmla="*/ 1835654 w 2146564"/>
                <a:gd name="connsiteY823" fmla="*/ 401943 h 1140616"/>
                <a:gd name="connsiteX824" fmla="*/ 1832321 w 2146564"/>
                <a:gd name="connsiteY824" fmla="*/ 398421 h 1140616"/>
                <a:gd name="connsiteX825" fmla="*/ 1832321 w 2146564"/>
                <a:gd name="connsiteY825" fmla="*/ 394898 h 1140616"/>
                <a:gd name="connsiteX826" fmla="*/ 1835654 w 2146564"/>
                <a:gd name="connsiteY826" fmla="*/ 391376 h 1140616"/>
                <a:gd name="connsiteX827" fmla="*/ 1838892 w 2146564"/>
                <a:gd name="connsiteY827" fmla="*/ 384331 h 1140616"/>
                <a:gd name="connsiteX828" fmla="*/ 1845463 w 2146564"/>
                <a:gd name="connsiteY828" fmla="*/ 384331 h 1140616"/>
                <a:gd name="connsiteX829" fmla="*/ 1852033 w 2146564"/>
                <a:gd name="connsiteY829" fmla="*/ 380808 h 1140616"/>
                <a:gd name="connsiteX830" fmla="*/ 1865174 w 2146564"/>
                <a:gd name="connsiteY830" fmla="*/ 380808 h 1140616"/>
                <a:gd name="connsiteX831" fmla="*/ 1914501 w 2146564"/>
                <a:gd name="connsiteY831" fmla="*/ 377286 h 1140616"/>
                <a:gd name="connsiteX832" fmla="*/ 1937545 w 2146564"/>
                <a:gd name="connsiteY832" fmla="*/ 356151 h 1140616"/>
                <a:gd name="connsiteX833" fmla="*/ 1944116 w 2146564"/>
                <a:gd name="connsiteY833" fmla="*/ 363196 h 1140616"/>
                <a:gd name="connsiteX834" fmla="*/ 1957257 w 2146564"/>
                <a:gd name="connsiteY834" fmla="*/ 356151 h 1140616"/>
                <a:gd name="connsiteX835" fmla="*/ 1957257 w 2146564"/>
                <a:gd name="connsiteY835" fmla="*/ 377286 h 1140616"/>
                <a:gd name="connsiteX836" fmla="*/ 1973731 w 2146564"/>
                <a:gd name="connsiteY836" fmla="*/ 363196 h 1140616"/>
                <a:gd name="connsiteX837" fmla="*/ 1986872 w 2146564"/>
                <a:gd name="connsiteY837" fmla="*/ 359674 h 1140616"/>
                <a:gd name="connsiteX838" fmla="*/ 1990110 w 2146564"/>
                <a:gd name="connsiteY838" fmla="*/ 342156 h 1140616"/>
                <a:gd name="connsiteX839" fmla="*/ 1983539 w 2146564"/>
                <a:gd name="connsiteY839" fmla="*/ 335111 h 1140616"/>
                <a:gd name="connsiteX840" fmla="*/ 1980301 w 2146564"/>
                <a:gd name="connsiteY840" fmla="*/ 352629 h 1140616"/>
                <a:gd name="connsiteX841" fmla="*/ 1967160 w 2146564"/>
                <a:gd name="connsiteY841" fmla="*/ 352629 h 1140616"/>
                <a:gd name="connsiteX842" fmla="*/ 1967160 w 2146564"/>
                <a:gd name="connsiteY842" fmla="*/ 338634 h 1140616"/>
                <a:gd name="connsiteX843" fmla="*/ 1957638 w 2146564"/>
                <a:gd name="connsiteY843" fmla="*/ 324544 h 1140616"/>
                <a:gd name="connsiteX844" fmla="*/ 1970779 w 2146564"/>
                <a:gd name="connsiteY844" fmla="*/ 317499 h 1140616"/>
                <a:gd name="connsiteX845" fmla="*/ 1974111 w 2146564"/>
                <a:gd name="connsiteY845" fmla="*/ 296364 h 1140616"/>
                <a:gd name="connsiteX846" fmla="*/ 1980682 w 2146564"/>
                <a:gd name="connsiteY846" fmla="*/ 292842 h 1140616"/>
                <a:gd name="connsiteX847" fmla="*/ 1983920 w 2146564"/>
                <a:gd name="connsiteY847" fmla="*/ 285797 h 1140616"/>
                <a:gd name="connsiteX848" fmla="*/ 1990490 w 2146564"/>
                <a:gd name="connsiteY848" fmla="*/ 282274 h 1140616"/>
                <a:gd name="connsiteX849" fmla="*/ 1993823 w 2146564"/>
                <a:gd name="connsiteY849" fmla="*/ 278752 h 1140616"/>
                <a:gd name="connsiteX850" fmla="*/ 2000394 w 2146564"/>
                <a:gd name="connsiteY850" fmla="*/ 275229 h 1140616"/>
                <a:gd name="connsiteX851" fmla="*/ 2003631 w 2146564"/>
                <a:gd name="connsiteY851" fmla="*/ 268184 h 1140616"/>
                <a:gd name="connsiteX852" fmla="*/ 2003631 w 2146564"/>
                <a:gd name="connsiteY852" fmla="*/ 264662 h 1140616"/>
                <a:gd name="connsiteX853" fmla="*/ 2006964 w 2146564"/>
                <a:gd name="connsiteY853" fmla="*/ 261139 h 1140616"/>
                <a:gd name="connsiteX854" fmla="*/ 2006964 w 2146564"/>
                <a:gd name="connsiteY854" fmla="*/ 257617 h 1140616"/>
                <a:gd name="connsiteX855" fmla="*/ 2023438 w 2146564"/>
                <a:gd name="connsiteY855" fmla="*/ 261139 h 1140616"/>
                <a:gd name="connsiteX856" fmla="*/ 2030009 w 2146564"/>
                <a:gd name="connsiteY856" fmla="*/ 250572 h 1140616"/>
                <a:gd name="connsiteX857" fmla="*/ 2033246 w 2146564"/>
                <a:gd name="connsiteY857" fmla="*/ 254094 h 1140616"/>
                <a:gd name="connsiteX858" fmla="*/ 2039817 w 2146564"/>
                <a:gd name="connsiteY858" fmla="*/ 254094 h 1140616"/>
                <a:gd name="connsiteX859" fmla="*/ 2043150 w 2146564"/>
                <a:gd name="connsiteY859" fmla="*/ 250572 h 1140616"/>
                <a:gd name="connsiteX860" fmla="*/ 2049720 w 2146564"/>
                <a:gd name="connsiteY860" fmla="*/ 247049 h 1140616"/>
                <a:gd name="connsiteX861" fmla="*/ 2052958 w 2146564"/>
                <a:gd name="connsiteY861" fmla="*/ 240004 h 1140616"/>
                <a:gd name="connsiteX862" fmla="*/ 2059528 w 2146564"/>
                <a:gd name="connsiteY862" fmla="*/ 236482 h 1140616"/>
                <a:gd name="connsiteX863" fmla="*/ 2069051 w 2146564"/>
                <a:gd name="connsiteY863" fmla="*/ 225915 h 1140616"/>
                <a:gd name="connsiteX864" fmla="*/ 2069051 w 2146564"/>
                <a:gd name="connsiteY864" fmla="*/ 243527 h 1140616"/>
                <a:gd name="connsiteX865" fmla="*/ 2075621 w 2146564"/>
                <a:gd name="connsiteY865" fmla="*/ 240004 h 1140616"/>
                <a:gd name="connsiteX866" fmla="*/ 2078859 w 2146564"/>
                <a:gd name="connsiteY866" fmla="*/ 236482 h 1140616"/>
                <a:gd name="connsiteX867" fmla="*/ 2098666 w 2146564"/>
                <a:gd name="connsiteY867" fmla="*/ 225915 h 1140616"/>
                <a:gd name="connsiteX868" fmla="*/ 2101904 w 2146564"/>
                <a:gd name="connsiteY868" fmla="*/ 222392 h 1140616"/>
                <a:gd name="connsiteX869" fmla="*/ 2108474 w 2146564"/>
                <a:gd name="connsiteY869" fmla="*/ 222392 h 1140616"/>
                <a:gd name="connsiteX870" fmla="*/ 2115045 w 2146564"/>
                <a:gd name="connsiteY870" fmla="*/ 218870 h 1140616"/>
                <a:gd name="connsiteX871" fmla="*/ 2124567 w 2146564"/>
                <a:gd name="connsiteY871" fmla="*/ 218870 h 1140616"/>
                <a:gd name="connsiteX872" fmla="*/ 2131138 w 2146564"/>
                <a:gd name="connsiteY872" fmla="*/ 215347 h 1140616"/>
                <a:gd name="connsiteX873" fmla="*/ 2136375 w 2146564"/>
                <a:gd name="connsiteY873" fmla="*/ 215347 h 1140616"/>
                <a:gd name="connsiteX874" fmla="*/ 2136375 w 2146564"/>
                <a:gd name="connsiteY874" fmla="*/ 194212 h 1140616"/>
                <a:gd name="connsiteX875" fmla="*/ 2123234 w 2146564"/>
                <a:gd name="connsiteY875" fmla="*/ 194212 h 1140616"/>
                <a:gd name="connsiteX876" fmla="*/ 2123234 w 2146564"/>
                <a:gd name="connsiteY876" fmla="*/ 190690 h 1140616"/>
                <a:gd name="connsiteX877" fmla="*/ 2126472 w 2146564"/>
                <a:gd name="connsiteY877" fmla="*/ 183645 h 1140616"/>
                <a:gd name="connsiteX878" fmla="*/ 2133042 w 2146564"/>
                <a:gd name="connsiteY878" fmla="*/ 176600 h 1140616"/>
                <a:gd name="connsiteX879" fmla="*/ 2129805 w 2146564"/>
                <a:gd name="connsiteY879" fmla="*/ 173077 h 1140616"/>
                <a:gd name="connsiteX880" fmla="*/ 2126853 w 2146564"/>
                <a:gd name="connsiteY880" fmla="*/ 173077 h 1140616"/>
                <a:gd name="connsiteX881" fmla="*/ 2123615 w 2146564"/>
                <a:gd name="connsiteY881" fmla="*/ 169555 h 1140616"/>
                <a:gd name="connsiteX882" fmla="*/ 2123615 w 2146564"/>
                <a:gd name="connsiteY882" fmla="*/ 162510 h 1140616"/>
                <a:gd name="connsiteX883" fmla="*/ 2130186 w 2146564"/>
                <a:gd name="connsiteY883" fmla="*/ 148420 h 1140616"/>
                <a:gd name="connsiteX884" fmla="*/ 2136756 w 2146564"/>
                <a:gd name="connsiteY884" fmla="*/ 130808 h 1140616"/>
                <a:gd name="connsiteX885" fmla="*/ 2143327 w 2146564"/>
                <a:gd name="connsiteY885" fmla="*/ 116813 h 1140616"/>
                <a:gd name="connsiteX886" fmla="*/ 2146564 w 2146564"/>
                <a:gd name="connsiteY886" fmla="*/ 102723 h 1140616"/>
                <a:gd name="connsiteX887" fmla="*/ 2146564 w 2146564"/>
                <a:gd name="connsiteY887" fmla="*/ 99201 h 1140616"/>
                <a:gd name="connsiteX888" fmla="*/ 2143327 w 2146564"/>
                <a:gd name="connsiteY888" fmla="*/ 95678 h 1140616"/>
                <a:gd name="connsiteX889" fmla="*/ 2123615 w 2146564"/>
                <a:gd name="connsiteY889" fmla="*/ 95678 h 1140616"/>
                <a:gd name="connsiteX890" fmla="*/ 2117045 w 2146564"/>
                <a:gd name="connsiteY890" fmla="*/ 99201 h 114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2146564" h="1140616">
                  <a:moveTo>
                    <a:pt x="1488844" y="214871"/>
                  </a:moveTo>
                  <a:lnTo>
                    <a:pt x="1485512" y="214871"/>
                  </a:lnTo>
                  <a:lnTo>
                    <a:pt x="1485512" y="207636"/>
                  </a:lnTo>
                  <a:lnTo>
                    <a:pt x="1488844" y="204113"/>
                  </a:lnTo>
                  <a:lnTo>
                    <a:pt x="1488844" y="197068"/>
                  </a:lnTo>
                  <a:lnTo>
                    <a:pt x="1485512" y="197068"/>
                  </a:lnTo>
                  <a:lnTo>
                    <a:pt x="1478941" y="200591"/>
                  </a:lnTo>
                  <a:lnTo>
                    <a:pt x="1475703" y="204113"/>
                  </a:lnTo>
                  <a:lnTo>
                    <a:pt x="1469799" y="207636"/>
                  </a:lnTo>
                  <a:lnTo>
                    <a:pt x="1466466" y="218203"/>
                  </a:lnTo>
                  <a:lnTo>
                    <a:pt x="1459896" y="214681"/>
                  </a:lnTo>
                  <a:lnTo>
                    <a:pt x="1459896" y="221726"/>
                  </a:lnTo>
                  <a:lnTo>
                    <a:pt x="1453325" y="235816"/>
                  </a:lnTo>
                  <a:lnTo>
                    <a:pt x="1440185" y="242861"/>
                  </a:lnTo>
                  <a:lnTo>
                    <a:pt x="1440185" y="249906"/>
                  </a:lnTo>
                  <a:lnTo>
                    <a:pt x="1443422" y="253428"/>
                  </a:lnTo>
                  <a:lnTo>
                    <a:pt x="1440185" y="253428"/>
                  </a:lnTo>
                  <a:lnTo>
                    <a:pt x="1423711" y="271040"/>
                  </a:lnTo>
                  <a:lnTo>
                    <a:pt x="1423711" y="274563"/>
                  </a:lnTo>
                  <a:lnTo>
                    <a:pt x="1427043" y="278085"/>
                  </a:lnTo>
                  <a:lnTo>
                    <a:pt x="1430281" y="278085"/>
                  </a:lnTo>
                  <a:lnTo>
                    <a:pt x="1433614" y="281608"/>
                  </a:lnTo>
                  <a:lnTo>
                    <a:pt x="1433614" y="288653"/>
                  </a:lnTo>
                  <a:lnTo>
                    <a:pt x="1430281" y="292175"/>
                  </a:lnTo>
                  <a:lnTo>
                    <a:pt x="1427043" y="292175"/>
                  </a:lnTo>
                  <a:lnTo>
                    <a:pt x="1427043" y="299220"/>
                  </a:lnTo>
                  <a:lnTo>
                    <a:pt x="1420473" y="313310"/>
                  </a:lnTo>
                  <a:lnTo>
                    <a:pt x="1413902" y="323878"/>
                  </a:lnTo>
                  <a:lnTo>
                    <a:pt x="1397428" y="341490"/>
                  </a:lnTo>
                  <a:lnTo>
                    <a:pt x="1358005" y="362530"/>
                  </a:lnTo>
                  <a:lnTo>
                    <a:pt x="1361243" y="344917"/>
                  </a:lnTo>
                  <a:lnTo>
                    <a:pt x="1358005" y="341490"/>
                  </a:lnTo>
                  <a:lnTo>
                    <a:pt x="1358005" y="337968"/>
                  </a:lnTo>
                  <a:lnTo>
                    <a:pt x="1354672" y="334445"/>
                  </a:lnTo>
                  <a:lnTo>
                    <a:pt x="1354672" y="331399"/>
                  </a:lnTo>
                  <a:lnTo>
                    <a:pt x="1358005" y="324354"/>
                  </a:lnTo>
                  <a:lnTo>
                    <a:pt x="1367528" y="313786"/>
                  </a:lnTo>
                  <a:lnTo>
                    <a:pt x="1370860" y="306741"/>
                  </a:lnTo>
                  <a:lnTo>
                    <a:pt x="1370860" y="302838"/>
                  </a:lnTo>
                  <a:lnTo>
                    <a:pt x="1367528" y="299315"/>
                  </a:lnTo>
                  <a:lnTo>
                    <a:pt x="1367528" y="288748"/>
                  </a:lnTo>
                  <a:lnTo>
                    <a:pt x="1370860" y="281703"/>
                  </a:lnTo>
                  <a:lnTo>
                    <a:pt x="1374098" y="278181"/>
                  </a:lnTo>
                  <a:lnTo>
                    <a:pt x="1377431" y="271136"/>
                  </a:lnTo>
                  <a:lnTo>
                    <a:pt x="1384002" y="267613"/>
                  </a:lnTo>
                  <a:lnTo>
                    <a:pt x="1387239" y="264091"/>
                  </a:lnTo>
                  <a:lnTo>
                    <a:pt x="1387239" y="253523"/>
                  </a:lnTo>
                  <a:lnTo>
                    <a:pt x="1390572" y="253523"/>
                  </a:lnTo>
                  <a:lnTo>
                    <a:pt x="1436566" y="204209"/>
                  </a:lnTo>
                  <a:lnTo>
                    <a:pt x="1420187" y="207731"/>
                  </a:lnTo>
                  <a:lnTo>
                    <a:pt x="1413617" y="211254"/>
                  </a:lnTo>
                  <a:lnTo>
                    <a:pt x="1410284" y="214776"/>
                  </a:lnTo>
                  <a:lnTo>
                    <a:pt x="1403713" y="218298"/>
                  </a:lnTo>
                  <a:lnTo>
                    <a:pt x="1400476" y="221821"/>
                  </a:lnTo>
                  <a:lnTo>
                    <a:pt x="1397143" y="221821"/>
                  </a:lnTo>
                  <a:lnTo>
                    <a:pt x="1397143" y="218298"/>
                  </a:lnTo>
                  <a:lnTo>
                    <a:pt x="1400476" y="214776"/>
                  </a:lnTo>
                  <a:lnTo>
                    <a:pt x="1407046" y="211254"/>
                  </a:lnTo>
                  <a:lnTo>
                    <a:pt x="1420187" y="197163"/>
                  </a:lnTo>
                  <a:lnTo>
                    <a:pt x="1426758" y="193641"/>
                  </a:lnTo>
                  <a:lnTo>
                    <a:pt x="1456277" y="161939"/>
                  </a:lnTo>
                  <a:lnTo>
                    <a:pt x="1462943" y="168984"/>
                  </a:lnTo>
                  <a:lnTo>
                    <a:pt x="1469514" y="161939"/>
                  </a:lnTo>
                  <a:lnTo>
                    <a:pt x="1469514" y="169555"/>
                  </a:lnTo>
                  <a:lnTo>
                    <a:pt x="1476084" y="169555"/>
                  </a:lnTo>
                  <a:lnTo>
                    <a:pt x="1479322" y="166033"/>
                  </a:lnTo>
                  <a:lnTo>
                    <a:pt x="1479322" y="158988"/>
                  </a:lnTo>
                  <a:lnTo>
                    <a:pt x="1492463" y="162510"/>
                  </a:lnTo>
                  <a:lnTo>
                    <a:pt x="1499034" y="158988"/>
                  </a:lnTo>
                  <a:lnTo>
                    <a:pt x="1502367" y="158988"/>
                  </a:lnTo>
                  <a:lnTo>
                    <a:pt x="1508937" y="155465"/>
                  </a:lnTo>
                  <a:lnTo>
                    <a:pt x="1518459" y="155465"/>
                  </a:lnTo>
                  <a:lnTo>
                    <a:pt x="1525030" y="158988"/>
                  </a:lnTo>
                  <a:lnTo>
                    <a:pt x="1528363" y="162510"/>
                  </a:lnTo>
                  <a:lnTo>
                    <a:pt x="1531696" y="169555"/>
                  </a:lnTo>
                  <a:lnTo>
                    <a:pt x="1518459" y="173077"/>
                  </a:lnTo>
                  <a:lnTo>
                    <a:pt x="1518459" y="187167"/>
                  </a:lnTo>
                  <a:lnTo>
                    <a:pt x="1502081" y="187167"/>
                  </a:lnTo>
                  <a:lnTo>
                    <a:pt x="1498748" y="190690"/>
                  </a:lnTo>
                  <a:lnTo>
                    <a:pt x="1498748" y="211825"/>
                  </a:lnTo>
                  <a:lnTo>
                    <a:pt x="1495510" y="215347"/>
                  </a:lnTo>
                  <a:close/>
                  <a:moveTo>
                    <a:pt x="2113426" y="98725"/>
                  </a:moveTo>
                  <a:lnTo>
                    <a:pt x="2110188" y="98725"/>
                  </a:lnTo>
                  <a:lnTo>
                    <a:pt x="2106855" y="95202"/>
                  </a:lnTo>
                  <a:lnTo>
                    <a:pt x="2106855" y="91680"/>
                  </a:lnTo>
                  <a:lnTo>
                    <a:pt x="2103618" y="88157"/>
                  </a:lnTo>
                  <a:lnTo>
                    <a:pt x="2097047" y="88157"/>
                  </a:lnTo>
                  <a:lnTo>
                    <a:pt x="2083906" y="102247"/>
                  </a:lnTo>
                  <a:lnTo>
                    <a:pt x="2080573" y="109292"/>
                  </a:lnTo>
                  <a:lnTo>
                    <a:pt x="2057529" y="123287"/>
                  </a:lnTo>
                  <a:lnTo>
                    <a:pt x="2057529" y="137377"/>
                  </a:lnTo>
                  <a:lnTo>
                    <a:pt x="2050958" y="144422"/>
                  </a:lnTo>
                  <a:lnTo>
                    <a:pt x="2047721" y="144422"/>
                  </a:lnTo>
                  <a:lnTo>
                    <a:pt x="2041150" y="151467"/>
                  </a:lnTo>
                  <a:lnTo>
                    <a:pt x="2037817" y="158511"/>
                  </a:lnTo>
                  <a:lnTo>
                    <a:pt x="2037817" y="172601"/>
                  </a:lnTo>
                  <a:lnTo>
                    <a:pt x="2034579" y="172601"/>
                  </a:lnTo>
                  <a:lnTo>
                    <a:pt x="2031628" y="169555"/>
                  </a:lnTo>
                  <a:lnTo>
                    <a:pt x="2025057" y="169555"/>
                  </a:lnTo>
                  <a:lnTo>
                    <a:pt x="2021819" y="173077"/>
                  </a:lnTo>
                  <a:lnTo>
                    <a:pt x="2015249" y="176600"/>
                  </a:lnTo>
                  <a:lnTo>
                    <a:pt x="2008583" y="183645"/>
                  </a:lnTo>
                  <a:lnTo>
                    <a:pt x="2008583" y="187167"/>
                  </a:lnTo>
                  <a:lnTo>
                    <a:pt x="2005345" y="187167"/>
                  </a:lnTo>
                  <a:lnTo>
                    <a:pt x="1998775" y="190690"/>
                  </a:lnTo>
                  <a:lnTo>
                    <a:pt x="1989252" y="190690"/>
                  </a:lnTo>
                  <a:lnTo>
                    <a:pt x="1982682" y="197735"/>
                  </a:lnTo>
                  <a:lnTo>
                    <a:pt x="1982682" y="201257"/>
                  </a:lnTo>
                  <a:lnTo>
                    <a:pt x="1854033" y="201257"/>
                  </a:lnTo>
                  <a:lnTo>
                    <a:pt x="1847462" y="208302"/>
                  </a:lnTo>
                  <a:lnTo>
                    <a:pt x="1840892" y="211825"/>
                  </a:lnTo>
                  <a:lnTo>
                    <a:pt x="1827751" y="225915"/>
                  </a:lnTo>
                  <a:lnTo>
                    <a:pt x="1821180" y="229437"/>
                  </a:lnTo>
                  <a:lnTo>
                    <a:pt x="1814609" y="236482"/>
                  </a:lnTo>
                  <a:lnTo>
                    <a:pt x="1798136" y="236482"/>
                  </a:lnTo>
                  <a:lnTo>
                    <a:pt x="1798136" y="240004"/>
                  </a:lnTo>
                  <a:lnTo>
                    <a:pt x="1794803" y="240004"/>
                  </a:lnTo>
                  <a:lnTo>
                    <a:pt x="1798136" y="243527"/>
                  </a:lnTo>
                  <a:lnTo>
                    <a:pt x="1798136" y="247049"/>
                  </a:lnTo>
                  <a:lnTo>
                    <a:pt x="1801373" y="250572"/>
                  </a:lnTo>
                  <a:lnTo>
                    <a:pt x="1798136" y="254094"/>
                  </a:lnTo>
                  <a:lnTo>
                    <a:pt x="1798136" y="257617"/>
                  </a:lnTo>
                  <a:lnTo>
                    <a:pt x="1794803" y="261139"/>
                  </a:lnTo>
                  <a:lnTo>
                    <a:pt x="1791565" y="268184"/>
                  </a:lnTo>
                  <a:lnTo>
                    <a:pt x="1788232" y="271707"/>
                  </a:lnTo>
                  <a:lnTo>
                    <a:pt x="1788232" y="275229"/>
                  </a:lnTo>
                  <a:lnTo>
                    <a:pt x="1778710" y="275229"/>
                  </a:lnTo>
                  <a:lnTo>
                    <a:pt x="1778710" y="278752"/>
                  </a:lnTo>
                  <a:lnTo>
                    <a:pt x="1775377" y="278752"/>
                  </a:lnTo>
                  <a:lnTo>
                    <a:pt x="1768806" y="282274"/>
                  </a:lnTo>
                  <a:lnTo>
                    <a:pt x="1755475" y="282274"/>
                  </a:lnTo>
                  <a:lnTo>
                    <a:pt x="1752237" y="278752"/>
                  </a:lnTo>
                  <a:lnTo>
                    <a:pt x="1745667" y="285797"/>
                  </a:lnTo>
                  <a:lnTo>
                    <a:pt x="1732430" y="285797"/>
                  </a:lnTo>
                  <a:lnTo>
                    <a:pt x="1725860" y="282274"/>
                  </a:lnTo>
                  <a:lnTo>
                    <a:pt x="1722622" y="278752"/>
                  </a:lnTo>
                  <a:lnTo>
                    <a:pt x="1706148" y="278752"/>
                  </a:lnTo>
                  <a:lnTo>
                    <a:pt x="1696626" y="285797"/>
                  </a:lnTo>
                  <a:lnTo>
                    <a:pt x="1687103" y="289319"/>
                  </a:lnTo>
                  <a:lnTo>
                    <a:pt x="1683866" y="289319"/>
                  </a:lnTo>
                  <a:lnTo>
                    <a:pt x="1683866" y="302838"/>
                  </a:lnTo>
                  <a:lnTo>
                    <a:pt x="1680533" y="306360"/>
                  </a:lnTo>
                  <a:lnTo>
                    <a:pt x="1687103" y="306360"/>
                  </a:lnTo>
                  <a:lnTo>
                    <a:pt x="1680533" y="309883"/>
                  </a:lnTo>
                  <a:lnTo>
                    <a:pt x="1664059" y="320450"/>
                  </a:lnTo>
                  <a:lnTo>
                    <a:pt x="1643585" y="331399"/>
                  </a:lnTo>
                  <a:lnTo>
                    <a:pt x="1623874" y="338444"/>
                  </a:lnTo>
                  <a:lnTo>
                    <a:pt x="1614351" y="345393"/>
                  </a:lnTo>
                  <a:lnTo>
                    <a:pt x="1607781" y="348916"/>
                  </a:lnTo>
                  <a:lnTo>
                    <a:pt x="1604448" y="348916"/>
                  </a:lnTo>
                  <a:lnTo>
                    <a:pt x="1565025" y="362720"/>
                  </a:lnTo>
                  <a:lnTo>
                    <a:pt x="1561692" y="366243"/>
                  </a:lnTo>
                  <a:lnTo>
                    <a:pt x="1555121" y="366243"/>
                  </a:lnTo>
                  <a:lnTo>
                    <a:pt x="1548550" y="369765"/>
                  </a:lnTo>
                  <a:lnTo>
                    <a:pt x="1539028" y="369765"/>
                  </a:lnTo>
                  <a:lnTo>
                    <a:pt x="1535695" y="373287"/>
                  </a:lnTo>
                  <a:lnTo>
                    <a:pt x="1522554" y="373287"/>
                  </a:lnTo>
                  <a:lnTo>
                    <a:pt x="1519221" y="369765"/>
                  </a:lnTo>
                  <a:lnTo>
                    <a:pt x="1519221" y="366243"/>
                  </a:lnTo>
                  <a:lnTo>
                    <a:pt x="1512651" y="366243"/>
                  </a:lnTo>
                  <a:lnTo>
                    <a:pt x="1506080" y="362720"/>
                  </a:lnTo>
                  <a:lnTo>
                    <a:pt x="1499510" y="355675"/>
                  </a:lnTo>
                  <a:lnTo>
                    <a:pt x="1502843" y="355675"/>
                  </a:lnTo>
                  <a:lnTo>
                    <a:pt x="1506080" y="352153"/>
                  </a:lnTo>
                  <a:lnTo>
                    <a:pt x="1519221" y="345108"/>
                  </a:lnTo>
                  <a:lnTo>
                    <a:pt x="1519221" y="341680"/>
                  </a:lnTo>
                  <a:lnTo>
                    <a:pt x="1532457" y="327591"/>
                  </a:lnTo>
                  <a:lnTo>
                    <a:pt x="1552169" y="317023"/>
                  </a:lnTo>
                  <a:lnTo>
                    <a:pt x="1555407" y="317023"/>
                  </a:lnTo>
                  <a:lnTo>
                    <a:pt x="1558740" y="313500"/>
                  </a:lnTo>
                  <a:lnTo>
                    <a:pt x="1558740" y="299411"/>
                  </a:lnTo>
                  <a:lnTo>
                    <a:pt x="1561977" y="295888"/>
                  </a:lnTo>
                  <a:lnTo>
                    <a:pt x="1565310" y="288843"/>
                  </a:lnTo>
                  <a:lnTo>
                    <a:pt x="1561977" y="285321"/>
                  </a:lnTo>
                  <a:lnTo>
                    <a:pt x="1561977" y="281798"/>
                  </a:lnTo>
                  <a:lnTo>
                    <a:pt x="1565310" y="274753"/>
                  </a:lnTo>
                  <a:lnTo>
                    <a:pt x="1565310" y="260663"/>
                  </a:lnTo>
                  <a:lnTo>
                    <a:pt x="1568548" y="253618"/>
                  </a:lnTo>
                  <a:lnTo>
                    <a:pt x="1568548" y="250096"/>
                  </a:lnTo>
                  <a:lnTo>
                    <a:pt x="1565310" y="246573"/>
                  </a:lnTo>
                  <a:lnTo>
                    <a:pt x="1561977" y="246573"/>
                  </a:lnTo>
                  <a:lnTo>
                    <a:pt x="1558740" y="250096"/>
                  </a:lnTo>
                  <a:lnTo>
                    <a:pt x="1552169" y="250096"/>
                  </a:lnTo>
                  <a:lnTo>
                    <a:pt x="1542647" y="260663"/>
                  </a:lnTo>
                  <a:lnTo>
                    <a:pt x="1536076" y="264186"/>
                  </a:lnTo>
                  <a:lnTo>
                    <a:pt x="1532838" y="267708"/>
                  </a:lnTo>
                  <a:lnTo>
                    <a:pt x="1523316" y="267708"/>
                  </a:lnTo>
                  <a:lnTo>
                    <a:pt x="1519983" y="264186"/>
                  </a:lnTo>
                  <a:lnTo>
                    <a:pt x="1523316" y="260663"/>
                  </a:lnTo>
                  <a:lnTo>
                    <a:pt x="1526554" y="253618"/>
                  </a:lnTo>
                  <a:lnTo>
                    <a:pt x="1539790" y="246573"/>
                  </a:lnTo>
                  <a:lnTo>
                    <a:pt x="1549312" y="236006"/>
                  </a:lnTo>
                  <a:lnTo>
                    <a:pt x="1562454" y="228961"/>
                  </a:lnTo>
                  <a:lnTo>
                    <a:pt x="1565786" y="225439"/>
                  </a:lnTo>
                  <a:lnTo>
                    <a:pt x="1565786" y="214871"/>
                  </a:lnTo>
                  <a:lnTo>
                    <a:pt x="1562454" y="211349"/>
                  </a:lnTo>
                  <a:lnTo>
                    <a:pt x="1562454" y="204304"/>
                  </a:lnTo>
                  <a:lnTo>
                    <a:pt x="1565025" y="204304"/>
                  </a:lnTo>
                  <a:lnTo>
                    <a:pt x="1568262" y="200781"/>
                  </a:lnTo>
                  <a:lnTo>
                    <a:pt x="1571595" y="193736"/>
                  </a:lnTo>
                  <a:lnTo>
                    <a:pt x="1571595" y="186691"/>
                  </a:lnTo>
                  <a:lnTo>
                    <a:pt x="1568262" y="183169"/>
                  </a:lnTo>
                  <a:lnTo>
                    <a:pt x="1561692" y="183169"/>
                  </a:lnTo>
                  <a:lnTo>
                    <a:pt x="1555121" y="179646"/>
                  </a:lnTo>
                  <a:lnTo>
                    <a:pt x="1551883" y="179646"/>
                  </a:lnTo>
                  <a:lnTo>
                    <a:pt x="1548550" y="172601"/>
                  </a:lnTo>
                  <a:lnTo>
                    <a:pt x="1545313" y="169079"/>
                  </a:lnTo>
                  <a:lnTo>
                    <a:pt x="1545313" y="165556"/>
                  </a:lnTo>
                  <a:lnTo>
                    <a:pt x="1541980" y="169079"/>
                  </a:lnTo>
                  <a:lnTo>
                    <a:pt x="1538742" y="169079"/>
                  </a:lnTo>
                  <a:lnTo>
                    <a:pt x="1538742" y="154989"/>
                  </a:lnTo>
                  <a:lnTo>
                    <a:pt x="1558454" y="158511"/>
                  </a:lnTo>
                  <a:lnTo>
                    <a:pt x="1561692" y="154989"/>
                  </a:lnTo>
                  <a:lnTo>
                    <a:pt x="1561692" y="144422"/>
                  </a:lnTo>
                  <a:lnTo>
                    <a:pt x="1568262" y="144422"/>
                  </a:lnTo>
                  <a:lnTo>
                    <a:pt x="1571595" y="133854"/>
                  </a:lnTo>
                  <a:lnTo>
                    <a:pt x="1562073" y="133854"/>
                  </a:lnTo>
                  <a:lnTo>
                    <a:pt x="1558835" y="140899"/>
                  </a:lnTo>
                  <a:lnTo>
                    <a:pt x="1545694" y="133854"/>
                  </a:lnTo>
                  <a:lnTo>
                    <a:pt x="1545694" y="123287"/>
                  </a:lnTo>
                  <a:lnTo>
                    <a:pt x="1536171" y="123287"/>
                  </a:lnTo>
                  <a:lnTo>
                    <a:pt x="1529601" y="126809"/>
                  </a:lnTo>
                  <a:lnTo>
                    <a:pt x="1499986" y="126809"/>
                  </a:lnTo>
                  <a:lnTo>
                    <a:pt x="1493415" y="130332"/>
                  </a:lnTo>
                  <a:lnTo>
                    <a:pt x="1486845" y="130332"/>
                  </a:lnTo>
                  <a:lnTo>
                    <a:pt x="1480274" y="133854"/>
                  </a:lnTo>
                  <a:lnTo>
                    <a:pt x="1470752" y="133854"/>
                  </a:lnTo>
                  <a:lnTo>
                    <a:pt x="1457515" y="126809"/>
                  </a:lnTo>
                  <a:lnTo>
                    <a:pt x="1457515" y="123287"/>
                  </a:lnTo>
                  <a:lnTo>
                    <a:pt x="1454278" y="119859"/>
                  </a:lnTo>
                  <a:lnTo>
                    <a:pt x="1454278" y="116337"/>
                  </a:lnTo>
                  <a:lnTo>
                    <a:pt x="1450945" y="112814"/>
                  </a:lnTo>
                  <a:lnTo>
                    <a:pt x="1441422" y="112814"/>
                  </a:lnTo>
                  <a:lnTo>
                    <a:pt x="1438090" y="116337"/>
                  </a:lnTo>
                  <a:lnTo>
                    <a:pt x="1434852" y="116337"/>
                  </a:lnTo>
                  <a:lnTo>
                    <a:pt x="1431519" y="112814"/>
                  </a:lnTo>
                  <a:lnTo>
                    <a:pt x="1464467" y="95202"/>
                  </a:lnTo>
                  <a:lnTo>
                    <a:pt x="1457801" y="88157"/>
                  </a:lnTo>
                  <a:lnTo>
                    <a:pt x="1448278" y="88157"/>
                  </a:lnTo>
                  <a:lnTo>
                    <a:pt x="1441708" y="95202"/>
                  </a:lnTo>
                  <a:lnTo>
                    <a:pt x="1435137" y="98725"/>
                  </a:lnTo>
                  <a:lnTo>
                    <a:pt x="1431805" y="102247"/>
                  </a:lnTo>
                  <a:lnTo>
                    <a:pt x="1428567" y="102247"/>
                  </a:lnTo>
                  <a:lnTo>
                    <a:pt x="1415426" y="109292"/>
                  </a:lnTo>
                  <a:lnTo>
                    <a:pt x="1405903" y="112814"/>
                  </a:lnTo>
                  <a:lnTo>
                    <a:pt x="1392762" y="119859"/>
                  </a:lnTo>
                  <a:lnTo>
                    <a:pt x="1376288" y="119859"/>
                  </a:lnTo>
                  <a:lnTo>
                    <a:pt x="1369718" y="126809"/>
                  </a:lnTo>
                  <a:lnTo>
                    <a:pt x="1343436" y="126809"/>
                  </a:lnTo>
                  <a:lnTo>
                    <a:pt x="1343436" y="123287"/>
                  </a:lnTo>
                  <a:lnTo>
                    <a:pt x="1346768" y="119859"/>
                  </a:lnTo>
                  <a:lnTo>
                    <a:pt x="1350006" y="119859"/>
                  </a:lnTo>
                  <a:lnTo>
                    <a:pt x="1356577" y="112814"/>
                  </a:lnTo>
                  <a:lnTo>
                    <a:pt x="1350006" y="112814"/>
                  </a:lnTo>
                  <a:lnTo>
                    <a:pt x="1343436" y="116337"/>
                  </a:lnTo>
                  <a:lnTo>
                    <a:pt x="1323724" y="116337"/>
                  </a:lnTo>
                  <a:lnTo>
                    <a:pt x="1317154" y="119859"/>
                  </a:lnTo>
                  <a:lnTo>
                    <a:pt x="1313821" y="123287"/>
                  </a:lnTo>
                  <a:lnTo>
                    <a:pt x="1298394" y="123287"/>
                  </a:lnTo>
                  <a:lnTo>
                    <a:pt x="1298394" y="116337"/>
                  </a:lnTo>
                  <a:lnTo>
                    <a:pt x="1314868" y="105770"/>
                  </a:lnTo>
                  <a:lnTo>
                    <a:pt x="1337913" y="98725"/>
                  </a:lnTo>
                  <a:lnTo>
                    <a:pt x="1370765" y="81112"/>
                  </a:lnTo>
                  <a:lnTo>
                    <a:pt x="1380288" y="74067"/>
                  </a:lnTo>
                  <a:lnTo>
                    <a:pt x="1393524" y="70545"/>
                  </a:lnTo>
                  <a:lnTo>
                    <a:pt x="1409903" y="67022"/>
                  </a:lnTo>
                  <a:lnTo>
                    <a:pt x="1413236" y="67022"/>
                  </a:lnTo>
                  <a:lnTo>
                    <a:pt x="1419806" y="63500"/>
                  </a:lnTo>
                  <a:lnTo>
                    <a:pt x="1410284" y="63500"/>
                  </a:lnTo>
                  <a:lnTo>
                    <a:pt x="1403713" y="59977"/>
                  </a:lnTo>
                  <a:lnTo>
                    <a:pt x="1400476" y="59977"/>
                  </a:lnTo>
                  <a:lnTo>
                    <a:pt x="1400476" y="56455"/>
                  </a:lnTo>
                  <a:lnTo>
                    <a:pt x="1374098" y="59977"/>
                  </a:lnTo>
                  <a:lnTo>
                    <a:pt x="1374098" y="49410"/>
                  </a:lnTo>
                  <a:lnTo>
                    <a:pt x="1370860" y="52932"/>
                  </a:lnTo>
                  <a:lnTo>
                    <a:pt x="1364290" y="56455"/>
                  </a:lnTo>
                  <a:lnTo>
                    <a:pt x="1357720" y="63500"/>
                  </a:lnTo>
                  <a:lnTo>
                    <a:pt x="1351149" y="63500"/>
                  </a:lnTo>
                  <a:lnTo>
                    <a:pt x="1341627" y="52932"/>
                  </a:lnTo>
                  <a:lnTo>
                    <a:pt x="1325248" y="52932"/>
                  </a:lnTo>
                  <a:lnTo>
                    <a:pt x="1321915" y="49410"/>
                  </a:lnTo>
                  <a:lnTo>
                    <a:pt x="1321915" y="45792"/>
                  </a:lnTo>
                  <a:lnTo>
                    <a:pt x="1315344" y="38747"/>
                  </a:lnTo>
                  <a:lnTo>
                    <a:pt x="1308774" y="35225"/>
                  </a:lnTo>
                  <a:lnTo>
                    <a:pt x="1302203" y="35225"/>
                  </a:lnTo>
                  <a:lnTo>
                    <a:pt x="1295633" y="42270"/>
                  </a:lnTo>
                  <a:lnTo>
                    <a:pt x="1295633" y="45792"/>
                  </a:lnTo>
                  <a:lnTo>
                    <a:pt x="1288872" y="45792"/>
                  </a:lnTo>
                  <a:lnTo>
                    <a:pt x="1279349" y="35225"/>
                  </a:lnTo>
                  <a:lnTo>
                    <a:pt x="1272779" y="35225"/>
                  </a:lnTo>
                  <a:lnTo>
                    <a:pt x="1263256" y="31702"/>
                  </a:lnTo>
                  <a:lnTo>
                    <a:pt x="1256686" y="28180"/>
                  </a:lnTo>
                  <a:lnTo>
                    <a:pt x="1256686" y="21135"/>
                  </a:lnTo>
                  <a:lnTo>
                    <a:pt x="1259923" y="14090"/>
                  </a:lnTo>
                  <a:lnTo>
                    <a:pt x="1266494" y="7045"/>
                  </a:lnTo>
                  <a:lnTo>
                    <a:pt x="1259923" y="0"/>
                  </a:lnTo>
                  <a:lnTo>
                    <a:pt x="1253353" y="3522"/>
                  </a:lnTo>
                  <a:lnTo>
                    <a:pt x="1250020" y="7045"/>
                  </a:lnTo>
                  <a:lnTo>
                    <a:pt x="1246782" y="14090"/>
                  </a:lnTo>
                  <a:lnTo>
                    <a:pt x="1246782" y="17612"/>
                  </a:lnTo>
                  <a:lnTo>
                    <a:pt x="1243449" y="24657"/>
                  </a:lnTo>
                  <a:lnTo>
                    <a:pt x="305577" y="24657"/>
                  </a:lnTo>
                  <a:lnTo>
                    <a:pt x="302340" y="31702"/>
                  </a:lnTo>
                  <a:lnTo>
                    <a:pt x="302340" y="35225"/>
                  </a:lnTo>
                  <a:lnTo>
                    <a:pt x="299007" y="35225"/>
                  </a:lnTo>
                  <a:lnTo>
                    <a:pt x="299007" y="42270"/>
                  </a:lnTo>
                  <a:lnTo>
                    <a:pt x="295769" y="49315"/>
                  </a:lnTo>
                  <a:lnTo>
                    <a:pt x="295769" y="63405"/>
                  </a:lnTo>
                  <a:lnTo>
                    <a:pt x="279486" y="74353"/>
                  </a:lnTo>
                  <a:lnTo>
                    <a:pt x="276153" y="84920"/>
                  </a:lnTo>
                  <a:lnTo>
                    <a:pt x="266630" y="99010"/>
                  </a:lnTo>
                  <a:lnTo>
                    <a:pt x="240348" y="106055"/>
                  </a:lnTo>
                  <a:lnTo>
                    <a:pt x="260060" y="95488"/>
                  </a:lnTo>
                  <a:lnTo>
                    <a:pt x="246919" y="95488"/>
                  </a:lnTo>
                  <a:lnTo>
                    <a:pt x="250156" y="91965"/>
                  </a:lnTo>
                  <a:lnTo>
                    <a:pt x="253489" y="84920"/>
                  </a:lnTo>
                  <a:lnTo>
                    <a:pt x="266630" y="70830"/>
                  </a:lnTo>
                  <a:lnTo>
                    <a:pt x="269868" y="70830"/>
                  </a:lnTo>
                  <a:lnTo>
                    <a:pt x="276438" y="63785"/>
                  </a:lnTo>
                  <a:lnTo>
                    <a:pt x="276438" y="60263"/>
                  </a:lnTo>
                  <a:lnTo>
                    <a:pt x="250156" y="60263"/>
                  </a:lnTo>
                  <a:lnTo>
                    <a:pt x="246919" y="56740"/>
                  </a:lnTo>
                  <a:lnTo>
                    <a:pt x="240348" y="53218"/>
                  </a:lnTo>
                  <a:lnTo>
                    <a:pt x="237015" y="49696"/>
                  </a:lnTo>
                  <a:lnTo>
                    <a:pt x="230445" y="46173"/>
                  </a:lnTo>
                  <a:lnTo>
                    <a:pt x="220922" y="46173"/>
                  </a:lnTo>
                  <a:lnTo>
                    <a:pt x="214256" y="53218"/>
                  </a:lnTo>
                  <a:lnTo>
                    <a:pt x="211019" y="60263"/>
                  </a:lnTo>
                  <a:lnTo>
                    <a:pt x="211019" y="88824"/>
                  </a:lnTo>
                  <a:lnTo>
                    <a:pt x="207686" y="92346"/>
                  </a:lnTo>
                  <a:lnTo>
                    <a:pt x="207686" y="95868"/>
                  </a:lnTo>
                  <a:lnTo>
                    <a:pt x="198163" y="106436"/>
                  </a:lnTo>
                  <a:lnTo>
                    <a:pt x="214542" y="109958"/>
                  </a:lnTo>
                  <a:lnTo>
                    <a:pt x="198163" y="113481"/>
                  </a:lnTo>
                  <a:lnTo>
                    <a:pt x="201401" y="123953"/>
                  </a:lnTo>
                  <a:lnTo>
                    <a:pt x="191879" y="138043"/>
                  </a:lnTo>
                  <a:lnTo>
                    <a:pt x="193783" y="138043"/>
                  </a:lnTo>
                  <a:lnTo>
                    <a:pt x="200354" y="145088"/>
                  </a:lnTo>
                  <a:lnTo>
                    <a:pt x="203306" y="145088"/>
                  </a:lnTo>
                  <a:lnTo>
                    <a:pt x="206543" y="148611"/>
                  </a:lnTo>
                  <a:lnTo>
                    <a:pt x="180261" y="148611"/>
                  </a:lnTo>
                  <a:lnTo>
                    <a:pt x="177024" y="155655"/>
                  </a:lnTo>
                  <a:lnTo>
                    <a:pt x="167501" y="166223"/>
                  </a:lnTo>
                  <a:lnTo>
                    <a:pt x="147789" y="201448"/>
                  </a:lnTo>
                  <a:lnTo>
                    <a:pt x="141219" y="212015"/>
                  </a:lnTo>
                  <a:lnTo>
                    <a:pt x="118174" y="236196"/>
                  </a:lnTo>
                  <a:lnTo>
                    <a:pt x="105033" y="253809"/>
                  </a:lnTo>
                  <a:lnTo>
                    <a:pt x="95511" y="267899"/>
                  </a:lnTo>
                  <a:lnTo>
                    <a:pt x="92178" y="271421"/>
                  </a:lnTo>
                  <a:lnTo>
                    <a:pt x="95511" y="281989"/>
                  </a:lnTo>
                  <a:lnTo>
                    <a:pt x="92178" y="281989"/>
                  </a:lnTo>
                  <a:lnTo>
                    <a:pt x="88940" y="285511"/>
                  </a:lnTo>
                  <a:lnTo>
                    <a:pt x="82370" y="289034"/>
                  </a:lnTo>
                  <a:lnTo>
                    <a:pt x="68848" y="302838"/>
                  </a:lnTo>
                  <a:lnTo>
                    <a:pt x="65610" y="313405"/>
                  </a:lnTo>
                  <a:lnTo>
                    <a:pt x="65610" y="320450"/>
                  </a:lnTo>
                  <a:lnTo>
                    <a:pt x="56088" y="334540"/>
                  </a:lnTo>
                  <a:lnTo>
                    <a:pt x="52850" y="362625"/>
                  </a:lnTo>
                  <a:lnTo>
                    <a:pt x="49517" y="369670"/>
                  </a:lnTo>
                  <a:lnTo>
                    <a:pt x="39995" y="380237"/>
                  </a:lnTo>
                  <a:lnTo>
                    <a:pt x="33424" y="394327"/>
                  </a:lnTo>
                  <a:lnTo>
                    <a:pt x="30091" y="397850"/>
                  </a:lnTo>
                  <a:lnTo>
                    <a:pt x="23521" y="401372"/>
                  </a:lnTo>
                  <a:lnTo>
                    <a:pt x="10380" y="415462"/>
                  </a:lnTo>
                  <a:lnTo>
                    <a:pt x="7047" y="422507"/>
                  </a:lnTo>
                  <a:lnTo>
                    <a:pt x="10380" y="429552"/>
                  </a:lnTo>
                  <a:lnTo>
                    <a:pt x="19902" y="440119"/>
                  </a:lnTo>
                  <a:lnTo>
                    <a:pt x="19902" y="447164"/>
                  </a:lnTo>
                  <a:lnTo>
                    <a:pt x="16569" y="454209"/>
                  </a:lnTo>
                  <a:lnTo>
                    <a:pt x="9999" y="461254"/>
                  </a:lnTo>
                  <a:lnTo>
                    <a:pt x="6666" y="468299"/>
                  </a:lnTo>
                  <a:lnTo>
                    <a:pt x="3333" y="478962"/>
                  </a:lnTo>
                  <a:lnTo>
                    <a:pt x="0" y="486007"/>
                  </a:lnTo>
                  <a:lnTo>
                    <a:pt x="0" y="493242"/>
                  </a:lnTo>
                  <a:lnTo>
                    <a:pt x="3333" y="500287"/>
                  </a:lnTo>
                  <a:lnTo>
                    <a:pt x="6570" y="510855"/>
                  </a:lnTo>
                  <a:lnTo>
                    <a:pt x="6570" y="517899"/>
                  </a:lnTo>
                  <a:lnTo>
                    <a:pt x="9903" y="528467"/>
                  </a:lnTo>
                  <a:lnTo>
                    <a:pt x="13236" y="531989"/>
                  </a:lnTo>
                  <a:lnTo>
                    <a:pt x="13236" y="535512"/>
                  </a:lnTo>
                  <a:lnTo>
                    <a:pt x="26377" y="524944"/>
                  </a:lnTo>
                  <a:lnTo>
                    <a:pt x="62468" y="528467"/>
                  </a:lnTo>
                  <a:lnTo>
                    <a:pt x="42756" y="528467"/>
                  </a:lnTo>
                  <a:lnTo>
                    <a:pt x="36185" y="531989"/>
                  </a:lnTo>
                  <a:lnTo>
                    <a:pt x="32948" y="531989"/>
                  </a:lnTo>
                  <a:lnTo>
                    <a:pt x="26377" y="539034"/>
                  </a:lnTo>
                  <a:lnTo>
                    <a:pt x="26377" y="553124"/>
                  </a:lnTo>
                  <a:lnTo>
                    <a:pt x="16855" y="542557"/>
                  </a:lnTo>
                  <a:lnTo>
                    <a:pt x="12855" y="542557"/>
                  </a:lnTo>
                  <a:lnTo>
                    <a:pt x="9523" y="549602"/>
                  </a:lnTo>
                  <a:lnTo>
                    <a:pt x="9523" y="553124"/>
                  </a:lnTo>
                  <a:lnTo>
                    <a:pt x="6190" y="563692"/>
                  </a:lnTo>
                  <a:lnTo>
                    <a:pt x="6190" y="574164"/>
                  </a:lnTo>
                  <a:lnTo>
                    <a:pt x="9523" y="577686"/>
                  </a:lnTo>
                  <a:lnTo>
                    <a:pt x="16093" y="581209"/>
                  </a:lnTo>
                  <a:lnTo>
                    <a:pt x="22664" y="581209"/>
                  </a:lnTo>
                  <a:lnTo>
                    <a:pt x="22664" y="588444"/>
                  </a:lnTo>
                  <a:lnTo>
                    <a:pt x="19426" y="591967"/>
                  </a:lnTo>
                  <a:lnTo>
                    <a:pt x="19426" y="595489"/>
                  </a:lnTo>
                  <a:lnTo>
                    <a:pt x="9903" y="606057"/>
                  </a:lnTo>
                  <a:lnTo>
                    <a:pt x="6570" y="613102"/>
                  </a:lnTo>
                  <a:lnTo>
                    <a:pt x="6570" y="620147"/>
                  </a:lnTo>
                  <a:lnTo>
                    <a:pt x="9903" y="627192"/>
                  </a:lnTo>
                  <a:lnTo>
                    <a:pt x="13236" y="630714"/>
                  </a:lnTo>
                  <a:lnTo>
                    <a:pt x="19807" y="644804"/>
                  </a:lnTo>
                  <a:lnTo>
                    <a:pt x="23044" y="648326"/>
                  </a:lnTo>
                  <a:lnTo>
                    <a:pt x="29615" y="662416"/>
                  </a:lnTo>
                  <a:lnTo>
                    <a:pt x="32948" y="665939"/>
                  </a:lnTo>
                  <a:lnTo>
                    <a:pt x="32948" y="672984"/>
                  </a:lnTo>
                  <a:lnTo>
                    <a:pt x="29615" y="676506"/>
                  </a:lnTo>
                  <a:lnTo>
                    <a:pt x="23044" y="690596"/>
                  </a:lnTo>
                  <a:lnTo>
                    <a:pt x="19807" y="694119"/>
                  </a:lnTo>
                  <a:lnTo>
                    <a:pt x="19807" y="697641"/>
                  </a:lnTo>
                  <a:lnTo>
                    <a:pt x="23044" y="701164"/>
                  </a:lnTo>
                  <a:lnTo>
                    <a:pt x="29615" y="701164"/>
                  </a:lnTo>
                  <a:lnTo>
                    <a:pt x="39138" y="704686"/>
                  </a:lnTo>
                  <a:lnTo>
                    <a:pt x="55516" y="704686"/>
                  </a:lnTo>
                  <a:lnTo>
                    <a:pt x="55516" y="711731"/>
                  </a:lnTo>
                  <a:lnTo>
                    <a:pt x="65039" y="722298"/>
                  </a:lnTo>
                  <a:lnTo>
                    <a:pt x="71609" y="722298"/>
                  </a:lnTo>
                  <a:lnTo>
                    <a:pt x="78180" y="718776"/>
                  </a:lnTo>
                  <a:lnTo>
                    <a:pt x="81513" y="718776"/>
                  </a:lnTo>
                  <a:lnTo>
                    <a:pt x="88083" y="715254"/>
                  </a:lnTo>
                  <a:lnTo>
                    <a:pt x="91321" y="732866"/>
                  </a:lnTo>
                  <a:lnTo>
                    <a:pt x="94654" y="732866"/>
                  </a:lnTo>
                  <a:lnTo>
                    <a:pt x="97891" y="736388"/>
                  </a:lnTo>
                  <a:lnTo>
                    <a:pt x="111032" y="743433"/>
                  </a:lnTo>
                  <a:lnTo>
                    <a:pt x="117603" y="757523"/>
                  </a:lnTo>
                  <a:lnTo>
                    <a:pt x="117603" y="771613"/>
                  </a:lnTo>
                  <a:lnTo>
                    <a:pt x="114365" y="785703"/>
                  </a:lnTo>
                  <a:lnTo>
                    <a:pt x="117603" y="789130"/>
                  </a:lnTo>
                  <a:lnTo>
                    <a:pt x="196545" y="785703"/>
                  </a:lnTo>
                  <a:lnTo>
                    <a:pt x="193783" y="788369"/>
                  </a:lnTo>
                  <a:lnTo>
                    <a:pt x="193783" y="791891"/>
                  </a:lnTo>
                  <a:lnTo>
                    <a:pt x="197116" y="791891"/>
                  </a:lnTo>
                  <a:lnTo>
                    <a:pt x="312148" y="848251"/>
                  </a:lnTo>
                  <a:lnTo>
                    <a:pt x="423942" y="848251"/>
                  </a:lnTo>
                  <a:lnTo>
                    <a:pt x="423942" y="845490"/>
                  </a:lnTo>
                  <a:lnTo>
                    <a:pt x="427275" y="838445"/>
                  </a:lnTo>
                  <a:lnTo>
                    <a:pt x="427275" y="827878"/>
                  </a:lnTo>
                  <a:lnTo>
                    <a:pt x="430513" y="824355"/>
                  </a:lnTo>
                  <a:lnTo>
                    <a:pt x="492980" y="824355"/>
                  </a:lnTo>
                  <a:lnTo>
                    <a:pt x="499551" y="831400"/>
                  </a:lnTo>
                  <a:lnTo>
                    <a:pt x="499551" y="845490"/>
                  </a:lnTo>
                  <a:lnTo>
                    <a:pt x="516025" y="852535"/>
                  </a:lnTo>
                  <a:lnTo>
                    <a:pt x="519262" y="870147"/>
                  </a:lnTo>
                  <a:lnTo>
                    <a:pt x="525833" y="870147"/>
                  </a:lnTo>
                  <a:lnTo>
                    <a:pt x="532404" y="873670"/>
                  </a:lnTo>
                  <a:lnTo>
                    <a:pt x="538974" y="880715"/>
                  </a:lnTo>
                  <a:lnTo>
                    <a:pt x="542307" y="887760"/>
                  </a:lnTo>
                  <a:lnTo>
                    <a:pt x="542307" y="912131"/>
                  </a:lnTo>
                  <a:lnTo>
                    <a:pt x="538974" y="919176"/>
                  </a:lnTo>
                  <a:lnTo>
                    <a:pt x="538974" y="926221"/>
                  </a:lnTo>
                  <a:lnTo>
                    <a:pt x="555448" y="943834"/>
                  </a:lnTo>
                  <a:lnTo>
                    <a:pt x="562019" y="947356"/>
                  </a:lnTo>
                  <a:lnTo>
                    <a:pt x="571541" y="954401"/>
                  </a:lnTo>
                  <a:lnTo>
                    <a:pt x="578112" y="954401"/>
                  </a:lnTo>
                  <a:lnTo>
                    <a:pt x="591253" y="947356"/>
                  </a:lnTo>
                  <a:lnTo>
                    <a:pt x="597823" y="940311"/>
                  </a:lnTo>
                  <a:lnTo>
                    <a:pt x="604394" y="926221"/>
                  </a:lnTo>
                  <a:lnTo>
                    <a:pt x="610964" y="919176"/>
                  </a:lnTo>
                  <a:lnTo>
                    <a:pt x="620487" y="919176"/>
                  </a:lnTo>
                  <a:lnTo>
                    <a:pt x="620487" y="915654"/>
                  </a:lnTo>
                  <a:lnTo>
                    <a:pt x="630009" y="919176"/>
                  </a:lnTo>
                  <a:lnTo>
                    <a:pt x="653054" y="919176"/>
                  </a:lnTo>
                  <a:lnTo>
                    <a:pt x="656291" y="926221"/>
                  </a:lnTo>
                  <a:lnTo>
                    <a:pt x="659624" y="929744"/>
                  </a:lnTo>
                  <a:lnTo>
                    <a:pt x="662862" y="936789"/>
                  </a:lnTo>
                  <a:lnTo>
                    <a:pt x="669432" y="943834"/>
                  </a:lnTo>
                  <a:lnTo>
                    <a:pt x="672765" y="950879"/>
                  </a:lnTo>
                  <a:lnTo>
                    <a:pt x="679336" y="957924"/>
                  </a:lnTo>
                  <a:lnTo>
                    <a:pt x="679336" y="972014"/>
                  </a:lnTo>
                  <a:lnTo>
                    <a:pt x="676003" y="979059"/>
                  </a:lnTo>
                  <a:lnTo>
                    <a:pt x="676003" y="986104"/>
                  </a:lnTo>
                  <a:lnTo>
                    <a:pt x="679336" y="993148"/>
                  </a:lnTo>
                  <a:lnTo>
                    <a:pt x="685906" y="996671"/>
                  </a:lnTo>
                  <a:lnTo>
                    <a:pt x="685906" y="1010761"/>
                  </a:lnTo>
                  <a:lnTo>
                    <a:pt x="689144" y="1014188"/>
                  </a:lnTo>
                  <a:lnTo>
                    <a:pt x="695715" y="1017711"/>
                  </a:lnTo>
                  <a:lnTo>
                    <a:pt x="702380" y="1024756"/>
                  </a:lnTo>
                  <a:lnTo>
                    <a:pt x="702380" y="1028278"/>
                  </a:lnTo>
                  <a:lnTo>
                    <a:pt x="699047" y="1031801"/>
                  </a:lnTo>
                  <a:lnTo>
                    <a:pt x="695715" y="1031801"/>
                  </a:lnTo>
                  <a:lnTo>
                    <a:pt x="695715" y="1052935"/>
                  </a:lnTo>
                  <a:lnTo>
                    <a:pt x="702380" y="1059980"/>
                  </a:lnTo>
                  <a:lnTo>
                    <a:pt x="702380" y="1077593"/>
                  </a:lnTo>
                  <a:lnTo>
                    <a:pt x="708951" y="1084638"/>
                  </a:lnTo>
                  <a:lnTo>
                    <a:pt x="718473" y="1088160"/>
                  </a:lnTo>
                  <a:lnTo>
                    <a:pt x="725044" y="1088160"/>
                  </a:lnTo>
                  <a:lnTo>
                    <a:pt x="731614" y="1095205"/>
                  </a:lnTo>
                  <a:lnTo>
                    <a:pt x="755611" y="1095205"/>
                  </a:lnTo>
                  <a:lnTo>
                    <a:pt x="755611" y="1098728"/>
                  </a:lnTo>
                  <a:lnTo>
                    <a:pt x="758849" y="1105773"/>
                  </a:lnTo>
                  <a:lnTo>
                    <a:pt x="772085" y="1105773"/>
                  </a:lnTo>
                  <a:lnTo>
                    <a:pt x="772085" y="1102536"/>
                  </a:lnTo>
                  <a:lnTo>
                    <a:pt x="765419" y="1060266"/>
                  </a:lnTo>
                  <a:lnTo>
                    <a:pt x="774942" y="1049698"/>
                  </a:lnTo>
                  <a:lnTo>
                    <a:pt x="765419" y="1042654"/>
                  </a:lnTo>
                  <a:lnTo>
                    <a:pt x="765419" y="1032086"/>
                  </a:lnTo>
                  <a:lnTo>
                    <a:pt x="768752" y="1035609"/>
                  </a:lnTo>
                  <a:lnTo>
                    <a:pt x="778275" y="1035609"/>
                  </a:lnTo>
                  <a:lnTo>
                    <a:pt x="781512" y="1032086"/>
                  </a:lnTo>
                  <a:lnTo>
                    <a:pt x="781512" y="1014474"/>
                  </a:lnTo>
                  <a:lnTo>
                    <a:pt x="794654" y="1011046"/>
                  </a:lnTo>
                  <a:lnTo>
                    <a:pt x="797986" y="996957"/>
                  </a:lnTo>
                  <a:lnTo>
                    <a:pt x="807509" y="1000479"/>
                  </a:lnTo>
                  <a:lnTo>
                    <a:pt x="817031" y="993434"/>
                  </a:lnTo>
                  <a:lnTo>
                    <a:pt x="813699" y="979344"/>
                  </a:lnTo>
                  <a:lnTo>
                    <a:pt x="820269" y="986389"/>
                  </a:lnTo>
                  <a:lnTo>
                    <a:pt x="820269" y="978773"/>
                  </a:lnTo>
                  <a:lnTo>
                    <a:pt x="823602" y="971728"/>
                  </a:lnTo>
                  <a:lnTo>
                    <a:pt x="826840" y="968205"/>
                  </a:lnTo>
                  <a:lnTo>
                    <a:pt x="831791" y="968205"/>
                  </a:lnTo>
                  <a:lnTo>
                    <a:pt x="835029" y="971728"/>
                  </a:lnTo>
                  <a:lnTo>
                    <a:pt x="835029" y="978773"/>
                  </a:lnTo>
                  <a:lnTo>
                    <a:pt x="844551" y="978773"/>
                  </a:lnTo>
                  <a:lnTo>
                    <a:pt x="851122" y="975250"/>
                  </a:lnTo>
                  <a:lnTo>
                    <a:pt x="860644" y="971728"/>
                  </a:lnTo>
                  <a:lnTo>
                    <a:pt x="873786" y="964683"/>
                  </a:lnTo>
                  <a:lnTo>
                    <a:pt x="877023" y="961160"/>
                  </a:lnTo>
                  <a:lnTo>
                    <a:pt x="880356" y="954116"/>
                  </a:lnTo>
                  <a:lnTo>
                    <a:pt x="886927" y="950593"/>
                  </a:lnTo>
                  <a:lnTo>
                    <a:pt x="890164" y="943548"/>
                  </a:lnTo>
                  <a:lnTo>
                    <a:pt x="893497" y="940026"/>
                  </a:lnTo>
                  <a:lnTo>
                    <a:pt x="893497" y="932981"/>
                  </a:lnTo>
                  <a:lnTo>
                    <a:pt x="890164" y="929458"/>
                  </a:lnTo>
                  <a:lnTo>
                    <a:pt x="890164" y="918891"/>
                  </a:lnTo>
                  <a:lnTo>
                    <a:pt x="893497" y="918891"/>
                  </a:lnTo>
                  <a:lnTo>
                    <a:pt x="906638" y="925936"/>
                  </a:lnTo>
                  <a:lnTo>
                    <a:pt x="909971" y="929458"/>
                  </a:lnTo>
                  <a:lnTo>
                    <a:pt x="916542" y="932981"/>
                  </a:lnTo>
                  <a:lnTo>
                    <a:pt x="923112" y="932981"/>
                  </a:lnTo>
                  <a:lnTo>
                    <a:pt x="926350" y="929458"/>
                  </a:lnTo>
                  <a:lnTo>
                    <a:pt x="935872" y="908323"/>
                  </a:lnTo>
                  <a:lnTo>
                    <a:pt x="939110" y="908323"/>
                  </a:lnTo>
                  <a:lnTo>
                    <a:pt x="948632" y="918891"/>
                  </a:lnTo>
                  <a:lnTo>
                    <a:pt x="955203" y="918891"/>
                  </a:lnTo>
                  <a:lnTo>
                    <a:pt x="958441" y="915368"/>
                  </a:lnTo>
                  <a:lnTo>
                    <a:pt x="961773" y="908323"/>
                  </a:lnTo>
                  <a:lnTo>
                    <a:pt x="965011" y="904801"/>
                  </a:lnTo>
                  <a:lnTo>
                    <a:pt x="968344" y="911846"/>
                  </a:lnTo>
                  <a:lnTo>
                    <a:pt x="971582" y="915368"/>
                  </a:lnTo>
                  <a:lnTo>
                    <a:pt x="974915" y="922413"/>
                  </a:lnTo>
                  <a:lnTo>
                    <a:pt x="981485" y="925936"/>
                  </a:lnTo>
                  <a:lnTo>
                    <a:pt x="984818" y="929458"/>
                  </a:lnTo>
                  <a:lnTo>
                    <a:pt x="994341" y="929458"/>
                  </a:lnTo>
                  <a:lnTo>
                    <a:pt x="997673" y="925936"/>
                  </a:lnTo>
                  <a:lnTo>
                    <a:pt x="1000911" y="918891"/>
                  </a:lnTo>
                  <a:lnTo>
                    <a:pt x="1007482" y="911846"/>
                  </a:lnTo>
                  <a:lnTo>
                    <a:pt x="1012719" y="911846"/>
                  </a:lnTo>
                  <a:lnTo>
                    <a:pt x="1019289" y="915368"/>
                  </a:lnTo>
                  <a:lnTo>
                    <a:pt x="1025860" y="922413"/>
                  </a:lnTo>
                  <a:lnTo>
                    <a:pt x="1025860" y="929458"/>
                  </a:lnTo>
                  <a:lnTo>
                    <a:pt x="1029098" y="936503"/>
                  </a:lnTo>
                  <a:lnTo>
                    <a:pt x="1029098" y="947071"/>
                  </a:lnTo>
                  <a:lnTo>
                    <a:pt x="1048905" y="947071"/>
                  </a:lnTo>
                  <a:lnTo>
                    <a:pt x="1052142" y="950593"/>
                  </a:lnTo>
                  <a:lnTo>
                    <a:pt x="1055475" y="950593"/>
                  </a:lnTo>
                  <a:lnTo>
                    <a:pt x="1055475" y="943548"/>
                  </a:lnTo>
                  <a:lnTo>
                    <a:pt x="1058713" y="940026"/>
                  </a:lnTo>
                  <a:lnTo>
                    <a:pt x="1058713" y="943548"/>
                  </a:lnTo>
                  <a:lnTo>
                    <a:pt x="1071854" y="957638"/>
                  </a:lnTo>
                  <a:lnTo>
                    <a:pt x="1075187" y="954116"/>
                  </a:lnTo>
                  <a:lnTo>
                    <a:pt x="1078424" y="947071"/>
                  </a:lnTo>
                  <a:lnTo>
                    <a:pt x="1078424" y="936503"/>
                  </a:lnTo>
                  <a:lnTo>
                    <a:pt x="1075187" y="929458"/>
                  </a:lnTo>
                  <a:lnTo>
                    <a:pt x="1084709" y="932981"/>
                  </a:lnTo>
                  <a:lnTo>
                    <a:pt x="1091280" y="943548"/>
                  </a:lnTo>
                  <a:lnTo>
                    <a:pt x="1097850" y="947071"/>
                  </a:lnTo>
                  <a:lnTo>
                    <a:pt x="1097850" y="954116"/>
                  </a:lnTo>
                  <a:lnTo>
                    <a:pt x="1101183" y="954116"/>
                  </a:lnTo>
                  <a:lnTo>
                    <a:pt x="1104421" y="957638"/>
                  </a:lnTo>
                  <a:lnTo>
                    <a:pt x="1110991" y="957638"/>
                  </a:lnTo>
                  <a:lnTo>
                    <a:pt x="1114324" y="954116"/>
                  </a:lnTo>
                  <a:lnTo>
                    <a:pt x="1114324" y="950593"/>
                  </a:lnTo>
                  <a:lnTo>
                    <a:pt x="1110991" y="943548"/>
                  </a:lnTo>
                  <a:lnTo>
                    <a:pt x="1107944" y="940692"/>
                  </a:lnTo>
                  <a:lnTo>
                    <a:pt x="1101374" y="937170"/>
                  </a:lnTo>
                  <a:lnTo>
                    <a:pt x="1098041" y="933647"/>
                  </a:lnTo>
                  <a:lnTo>
                    <a:pt x="1094803" y="926602"/>
                  </a:lnTo>
                  <a:lnTo>
                    <a:pt x="1101374" y="926602"/>
                  </a:lnTo>
                  <a:lnTo>
                    <a:pt x="1107944" y="919557"/>
                  </a:lnTo>
                  <a:lnTo>
                    <a:pt x="1107944" y="912131"/>
                  </a:lnTo>
                  <a:lnTo>
                    <a:pt x="1104611" y="908609"/>
                  </a:lnTo>
                  <a:lnTo>
                    <a:pt x="1078329" y="908609"/>
                  </a:lnTo>
                  <a:lnTo>
                    <a:pt x="1075091" y="905086"/>
                  </a:lnTo>
                  <a:lnTo>
                    <a:pt x="1075091" y="898042"/>
                  </a:lnTo>
                  <a:lnTo>
                    <a:pt x="1078329" y="894519"/>
                  </a:lnTo>
                  <a:lnTo>
                    <a:pt x="1087852" y="894519"/>
                  </a:lnTo>
                  <a:lnTo>
                    <a:pt x="1094422" y="898042"/>
                  </a:lnTo>
                  <a:lnTo>
                    <a:pt x="1097660" y="898042"/>
                  </a:lnTo>
                  <a:lnTo>
                    <a:pt x="1104230" y="901564"/>
                  </a:lnTo>
                  <a:lnTo>
                    <a:pt x="1110801" y="901564"/>
                  </a:lnTo>
                  <a:lnTo>
                    <a:pt x="1130608" y="890997"/>
                  </a:lnTo>
                  <a:lnTo>
                    <a:pt x="1133845" y="887474"/>
                  </a:lnTo>
                  <a:lnTo>
                    <a:pt x="1140416" y="887474"/>
                  </a:lnTo>
                  <a:lnTo>
                    <a:pt x="1140416" y="890997"/>
                  </a:lnTo>
                  <a:lnTo>
                    <a:pt x="1153557" y="890997"/>
                  </a:lnTo>
                  <a:lnTo>
                    <a:pt x="1160127" y="887474"/>
                  </a:lnTo>
                  <a:lnTo>
                    <a:pt x="1163460" y="887474"/>
                  </a:lnTo>
                  <a:lnTo>
                    <a:pt x="1166698" y="883952"/>
                  </a:lnTo>
                  <a:lnTo>
                    <a:pt x="1166698" y="880429"/>
                  </a:lnTo>
                  <a:lnTo>
                    <a:pt x="1170031" y="873384"/>
                  </a:lnTo>
                  <a:lnTo>
                    <a:pt x="1170031" y="869862"/>
                  </a:lnTo>
                  <a:lnTo>
                    <a:pt x="1173268" y="869862"/>
                  </a:lnTo>
                  <a:lnTo>
                    <a:pt x="1173268" y="873384"/>
                  </a:lnTo>
                  <a:lnTo>
                    <a:pt x="1176601" y="880429"/>
                  </a:lnTo>
                  <a:lnTo>
                    <a:pt x="1176601" y="894519"/>
                  </a:lnTo>
                  <a:lnTo>
                    <a:pt x="1179839" y="894519"/>
                  </a:lnTo>
                  <a:lnTo>
                    <a:pt x="1183172" y="890997"/>
                  </a:lnTo>
                  <a:lnTo>
                    <a:pt x="1189742" y="887474"/>
                  </a:lnTo>
                  <a:lnTo>
                    <a:pt x="1199265" y="887474"/>
                  </a:lnTo>
                  <a:lnTo>
                    <a:pt x="1205835" y="883952"/>
                  </a:lnTo>
                  <a:lnTo>
                    <a:pt x="1212692" y="883952"/>
                  </a:lnTo>
                  <a:lnTo>
                    <a:pt x="1219262" y="887474"/>
                  </a:lnTo>
                  <a:lnTo>
                    <a:pt x="1222500" y="894519"/>
                  </a:lnTo>
                  <a:lnTo>
                    <a:pt x="1222500" y="883571"/>
                  </a:lnTo>
                  <a:lnTo>
                    <a:pt x="1229070" y="883571"/>
                  </a:lnTo>
                  <a:lnTo>
                    <a:pt x="1235641" y="890616"/>
                  </a:lnTo>
                  <a:lnTo>
                    <a:pt x="1235641" y="897661"/>
                  </a:lnTo>
                  <a:lnTo>
                    <a:pt x="1252115" y="894138"/>
                  </a:lnTo>
                  <a:lnTo>
                    <a:pt x="1248782" y="901183"/>
                  </a:lnTo>
                  <a:lnTo>
                    <a:pt x="1248782" y="908228"/>
                  </a:lnTo>
                  <a:lnTo>
                    <a:pt x="1252115" y="911751"/>
                  </a:lnTo>
                  <a:lnTo>
                    <a:pt x="1252115" y="918796"/>
                  </a:lnTo>
                  <a:lnTo>
                    <a:pt x="1258685" y="925841"/>
                  </a:lnTo>
                  <a:lnTo>
                    <a:pt x="1265256" y="925841"/>
                  </a:lnTo>
                  <a:lnTo>
                    <a:pt x="1274778" y="922318"/>
                  </a:lnTo>
                  <a:lnTo>
                    <a:pt x="1287919" y="908228"/>
                  </a:lnTo>
                  <a:lnTo>
                    <a:pt x="1297442" y="904706"/>
                  </a:lnTo>
                  <a:lnTo>
                    <a:pt x="1304013" y="904706"/>
                  </a:lnTo>
                  <a:lnTo>
                    <a:pt x="1310583" y="908228"/>
                  </a:lnTo>
                  <a:lnTo>
                    <a:pt x="1313916" y="911751"/>
                  </a:lnTo>
                  <a:lnTo>
                    <a:pt x="1323439" y="932885"/>
                  </a:lnTo>
                  <a:lnTo>
                    <a:pt x="1323439" y="940692"/>
                  </a:lnTo>
                  <a:lnTo>
                    <a:pt x="1326676" y="944215"/>
                  </a:lnTo>
                  <a:lnTo>
                    <a:pt x="1333247" y="947737"/>
                  </a:lnTo>
                  <a:lnTo>
                    <a:pt x="1349721" y="947737"/>
                  </a:lnTo>
                  <a:lnTo>
                    <a:pt x="1346388" y="972394"/>
                  </a:lnTo>
                  <a:lnTo>
                    <a:pt x="1346388" y="975917"/>
                  </a:lnTo>
                  <a:lnTo>
                    <a:pt x="1343150" y="979439"/>
                  </a:lnTo>
                  <a:lnTo>
                    <a:pt x="1333628" y="1000574"/>
                  </a:lnTo>
                  <a:lnTo>
                    <a:pt x="1333628" y="1004097"/>
                  </a:lnTo>
                  <a:lnTo>
                    <a:pt x="1340198" y="1011142"/>
                  </a:lnTo>
                  <a:lnTo>
                    <a:pt x="1343531" y="1011142"/>
                  </a:lnTo>
                  <a:lnTo>
                    <a:pt x="1346768" y="1018091"/>
                  </a:lnTo>
                  <a:lnTo>
                    <a:pt x="1333628" y="1032181"/>
                  </a:lnTo>
                  <a:lnTo>
                    <a:pt x="1343150" y="1060742"/>
                  </a:lnTo>
                  <a:lnTo>
                    <a:pt x="1352673" y="1050175"/>
                  </a:lnTo>
                  <a:lnTo>
                    <a:pt x="1356005" y="1050175"/>
                  </a:lnTo>
                  <a:lnTo>
                    <a:pt x="1356005" y="1053697"/>
                  </a:lnTo>
                  <a:lnTo>
                    <a:pt x="1352673" y="1057220"/>
                  </a:lnTo>
                  <a:lnTo>
                    <a:pt x="1349435" y="1064264"/>
                  </a:lnTo>
                  <a:lnTo>
                    <a:pt x="1349435" y="1067787"/>
                  </a:lnTo>
                  <a:lnTo>
                    <a:pt x="1346102" y="1074832"/>
                  </a:lnTo>
                  <a:lnTo>
                    <a:pt x="1355625" y="1074832"/>
                  </a:lnTo>
                  <a:lnTo>
                    <a:pt x="1355625" y="1103392"/>
                  </a:lnTo>
                  <a:lnTo>
                    <a:pt x="1365147" y="1103392"/>
                  </a:lnTo>
                  <a:lnTo>
                    <a:pt x="1368480" y="1106915"/>
                  </a:lnTo>
                  <a:lnTo>
                    <a:pt x="1371718" y="1106915"/>
                  </a:lnTo>
                  <a:lnTo>
                    <a:pt x="1371718" y="1113960"/>
                  </a:lnTo>
                  <a:lnTo>
                    <a:pt x="1368480" y="1121005"/>
                  </a:lnTo>
                  <a:lnTo>
                    <a:pt x="1368480" y="1128050"/>
                  </a:lnTo>
                  <a:lnTo>
                    <a:pt x="1384097" y="1140617"/>
                  </a:lnTo>
                  <a:lnTo>
                    <a:pt x="1387334" y="1140617"/>
                  </a:lnTo>
                  <a:lnTo>
                    <a:pt x="1390667" y="1137094"/>
                  </a:lnTo>
                  <a:lnTo>
                    <a:pt x="1397238" y="1133572"/>
                  </a:lnTo>
                  <a:lnTo>
                    <a:pt x="1400571" y="1133572"/>
                  </a:lnTo>
                  <a:lnTo>
                    <a:pt x="1403809" y="1130049"/>
                  </a:lnTo>
                  <a:lnTo>
                    <a:pt x="1407141" y="1123004"/>
                  </a:lnTo>
                  <a:lnTo>
                    <a:pt x="1407141" y="1112437"/>
                  </a:lnTo>
                  <a:lnTo>
                    <a:pt x="1416664" y="1112437"/>
                  </a:lnTo>
                  <a:lnTo>
                    <a:pt x="1416664" y="1098347"/>
                  </a:lnTo>
                  <a:lnTo>
                    <a:pt x="1426186" y="1077212"/>
                  </a:lnTo>
                  <a:lnTo>
                    <a:pt x="1426186" y="1066645"/>
                  </a:lnTo>
                  <a:lnTo>
                    <a:pt x="1429424" y="1059600"/>
                  </a:lnTo>
                  <a:lnTo>
                    <a:pt x="1429424" y="1052555"/>
                  </a:lnTo>
                  <a:lnTo>
                    <a:pt x="1426186" y="1045510"/>
                  </a:lnTo>
                  <a:lnTo>
                    <a:pt x="1426186" y="1038465"/>
                  </a:lnTo>
                  <a:lnTo>
                    <a:pt x="1422854" y="1027897"/>
                  </a:lnTo>
                  <a:lnTo>
                    <a:pt x="1419616" y="1020852"/>
                  </a:lnTo>
                  <a:lnTo>
                    <a:pt x="1416283" y="1010380"/>
                  </a:lnTo>
                  <a:lnTo>
                    <a:pt x="1416283" y="999813"/>
                  </a:lnTo>
                  <a:lnTo>
                    <a:pt x="1419616" y="989245"/>
                  </a:lnTo>
                  <a:lnTo>
                    <a:pt x="1422854" y="982200"/>
                  </a:lnTo>
                  <a:lnTo>
                    <a:pt x="1422854" y="964588"/>
                  </a:lnTo>
                  <a:lnTo>
                    <a:pt x="1419616" y="954020"/>
                  </a:lnTo>
                  <a:lnTo>
                    <a:pt x="1416283" y="946975"/>
                  </a:lnTo>
                  <a:lnTo>
                    <a:pt x="1413045" y="936408"/>
                  </a:lnTo>
                  <a:lnTo>
                    <a:pt x="1409712" y="929363"/>
                  </a:lnTo>
                  <a:lnTo>
                    <a:pt x="1409712" y="890616"/>
                  </a:lnTo>
                  <a:lnTo>
                    <a:pt x="1413045" y="873003"/>
                  </a:lnTo>
                  <a:lnTo>
                    <a:pt x="1416283" y="862436"/>
                  </a:lnTo>
                  <a:lnTo>
                    <a:pt x="1422854" y="851868"/>
                  </a:lnTo>
                  <a:lnTo>
                    <a:pt x="1426186" y="844823"/>
                  </a:lnTo>
                  <a:lnTo>
                    <a:pt x="1429424" y="834256"/>
                  </a:lnTo>
                  <a:lnTo>
                    <a:pt x="1432757" y="830734"/>
                  </a:lnTo>
                  <a:lnTo>
                    <a:pt x="1432757" y="827211"/>
                  </a:lnTo>
                  <a:lnTo>
                    <a:pt x="1439327" y="820166"/>
                  </a:lnTo>
                  <a:lnTo>
                    <a:pt x="1452468" y="809599"/>
                  </a:lnTo>
                  <a:lnTo>
                    <a:pt x="1455706" y="795509"/>
                  </a:lnTo>
                  <a:lnTo>
                    <a:pt x="1462372" y="802554"/>
                  </a:lnTo>
                  <a:lnTo>
                    <a:pt x="1465610" y="788464"/>
                  </a:lnTo>
                  <a:lnTo>
                    <a:pt x="1495225" y="788464"/>
                  </a:lnTo>
                  <a:lnTo>
                    <a:pt x="1495225" y="771232"/>
                  </a:lnTo>
                  <a:lnTo>
                    <a:pt x="1504747" y="774755"/>
                  </a:lnTo>
                  <a:lnTo>
                    <a:pt x="1508080" y="767710"/>
                  </a:lnTo>
                  <a:lnTo>
                    <a:pt x="1517602" y="767710"/>
                  </a:lnTo>
                  <a:lnTo>
                    <a:pt x="1530839" y="750097"/>
                  </a:lnTo>
                  <a:lnTo>
                    <a:pt x="1530839" y="746575"/>
                  </a:lnTo>
                  <a:lnTo>
                    <a:pt x="1534076" y="743053"/>
                  </a:lnTo>
                  <a:lnTo>
                    <a:pt x="1540647" y="728963"/>
                  </a:lnTo>
                  <a:lnTo>
                    <a:pt x="1550169" y="725440"/>
                  </a:lnTo>
                  <a:lnTo>
                    <a:pt x="1566548" y="725440"/>
                  </a:lnTo>
                  <a:lnTo>
                    <a:pt x="1573119" y="728963"/>
                  </a:lnTo>
                  <a:lnTo>
                    <a:pt x="1579689" y="728963"/>
                  </a:lnTo>
                  <a:lnTo>
                    <a:pt x="1583022" y="725440"/>
                  </a:lnTo>
                  <a:lnTo>
                    <a:pt x="1589592" y="711350"/>
                  </a:lnTo>
                  <a:lnTo>
                    <a:pt x="1592830" y="707828"/>
                  </a:lnTo>
                  <a:lnTo>
                    <a:pt x="1596163" y="700783"/>
                  </a:lnTo>
                  <a:lnTo>
                    <a:pt x="1602734" y="704305"/>
                  </a:lnTo>
                  <a:lnTo>
                    <a:pt x="1606067" y="690215"/>
                  </a:lnTo>
                  <a:lnTo>
                    <a:pt x="1652060" y="686693"/>
                  </a:lnTo>
                  <a:lnTo>
                    <a:pt x="1655298" y="672603"/>
                  </a:lnTo>
                  <a:lnTo>
                    <a:pt x="1632349" y="676125"/>
                  </a:lnTo>
                  <a:lnTo>
                    <a:pt x="1635586" y="672603"/>
                  </a:lnTo>
                  <a:lnTo>
                    <a:pt x="1642157" y="669080"/>
                  </a:lnTo>
                  <a:lnTo>
                    <a:pt x="1645490" y="669080"/>
                  </a:lnTo>
                  <a:lnTo>
                    <a:pt x="1645490" y="665558"/>
                  </a:lnTo>
                  <a:lnTo>
                    <a:pt x="1642157" y="662035"/>
                  </a:lnTo>
                  <a:lnTo>
                    <a:pt x="1638919" y="654991"/>
                  </a:lnTo>
                  <a:lnTo>
                    <a:pt x="1635586" y="651468"/>
                  </a:lnTo>
                  <a:lnTo>
                    <a:pt x="1655298" y="647946"/>
                  </a:lnTo>
                  <a:lnTo>
                    <a:pt x="1669772" y="655086"/>
                  </a:lnTo>
                  <a:lnTo>
                    <a:pt x="1686151" y="633951"/>
                  </a:lnTo>
                  <a:lnTo>
                    <a:pt x="1656536" y="630428"/>
                  </a:lnTo>
                  <a:lnTo>
                    <a:pt x="1656536" y="616338"/>
                  </a:lnTo>
                  <a:lnTo>
                    <a:pt x="1663106" y="623383"/>
                  </a:lnTo>
                  <a:lnTo>
                    <a:pt x="1686151" y="616338"/>
                  </a:lnTo>
                  <a:lnTo>
                    <a:pt x="1689484" y="581114"/>
                  </a:lnTo>
                  <a:lnTo>
                    <a:pt x="1673010" y="588159"/>
                  </a:lnTo>
                  <a:lnTo>
                    <a:pt x="1669772" y="570546"/>
                  </a:lnTo>
                  <a:lnTo>
                    <a:pt x="1656536" y="563597"/>
                  </a:lnTo>
                  <a:lnTo>
                    <a:pt x="1682913" y="574069"/>
                  </a:lnTo>
                  <a:lnTo>
                    <a:pt x="1686151" y="570546"/>
                  </a:lnTo>
                  <a:lnTo>
                    <a:pt x="1676628" y="560074"/>
                  </a:lnTo>
                  <a:lnTo>
                    <a:pt x="1693007" y="560074"/>
                  </a:lnTo>
                  <a:lnTo>
                    <a:pt x="1689769" y="556551"/>
                  </a:lnTo>
                  <a:lnTo>
                    <a:pt x="1686437" y="549507"/>
                  </a:lnTo>
                  <a:lnTo>
                    <a:pt x="1676914" y="538939"/>
                  </a:lnTo>
                  <a:lnTo>
                    <a:pt x="1673581" y="531894"/>
                  </a:lnTo>
                  <a:lnTo>
                    <a:pt x="1673581" y="524849"/>
                  </a:lnTo>
                  <a:lnTo>
                    <a:pt x="1676914" y="521327"/>
                  </a:lnTo>
                  <a:lnTo>
                    <a:pt x="1667392" y="510759"/>
                  </a:lnTo>
                  <a:lnTo>
                    <a:pt x="1667392" y="507237"/>
                  </a:lnTo>
                  <a:lnTo>
                    <a:pt x="1669772" y="507237"/>
                  </a:lnTo>
                  <a:lnTo>
                    <a:pt x="1679295" y="496669"/>
                  </a:lnTo>
                  <a:lnTo>
                    <a:pt x="1682628" y="496669"/>
                  </a:lnTo>
                  <a:lnTo>
                    <a:pt x="1679295" y="510759"/>
                  </a:lnTo>
                  <a:lnTo>
                    <a:pt x="1695769" y="524849"/>
                  </a:lnTo>
                  <a:lnTo>
                    <a:pt x="1695769" y="521327"/>
                  </a:lnTo>
                  <a:lnTo>
                    <a:pt x="1699006" y="517804"/>
                  </a:lnTo>
                  <a:lnTo>
                    <a:pt x="1699006" y="507237"/>
                  </a:lnTo>
                  <a:lnTo>
                    <a:pt x="1702339" y="500192"/>
                  </a:lnTo>
                  <a:lnTo>
                    <a:pt x="1702339" y="489624"/>
                  </a:lnTo>
                  <a:lnTo>
                    <a:pt x="1705577" y="482580"/>
                  </a:lnTo>
                  <a:lnTo>
                    <a:pt x="1722051" y="464967"/>
                  </a:lnTo>
                  <a:lnTo>
                    <a:pt x="1728621" y="461445"/>
                  </a:lnTo>
                  <a:lnTo>
                    <a:pt x="1731859" y="461445"/>
                  </a:lnTo>
                  <a:lnTo>
                    <a:pt x="1731859" y="464681"/>
                  </a:lnTo>
                  <a:lnTo>
                    <a:pt x="1725288" y="478771"/>
                  </a:lnTo>
                  <a:lnTo>
                    <a:pt x="1715766" y="489339"/>
                  </a:lnTo>
                  <a:lnTo>
                    <a:pt x="1712433" y="496384"/>
                  </a:lnTo>
                  <a:lnTo>
                    <a:pt x="1709195" y="517519"/>
                  </a:lnTo>
                  <a:lnTo>
                    <a:pt x="1718718" y="517519"/>
                  </a:lnTo>
                  <a:lnTo>
                    <a:pt x="1718718" y="524564"/>
                  </a:lnTo>
                  <a:lnTo>
                    <a:pt x="1715480" y="531609"/>
                  </a:lnTo>
                  <a:lnTo>
                    <a:pt x="1715480" y="538654"/>
                  </a:lnTo>
                  <a:lnTo>
                    <a:pt x="1705958" y="549221"/>
                  </a:lnTo>
                  <a:lnTo>
                    <a:pt x="1699387" y="563311"/>
                  </a:lnTo>
                  <a:lnTo>
                    <a:pt x="1699387" y="573783"/>
                  </a:lnTo>
                  <a:lnTo>
                    <a:pt x="1712623" y="559884"/>
                  </a:lnTo>
                  <a:lnTo>
                    <a:pt x="1715956" y="552839"/>
                  </a:lnTo>
                  <a:lnTo>
                    <a:pt x="1722527" y="545794"/>
                  </a:lnTo>
                  <a:lnTo>
                    <a:pt x="1735668" y="538749"/>
                  </a:lnTo>
                  <a:lnTo>
                    <a:pt x="1742238" y="531704"/>
                  </a:lnTo>
                  <a:lnTo>
                    <a:pt x="1748809" y="517614"/>
                  </a:lnTo>
                  <a:lnTo>
                    <a:pt x="1748809" y="468299"/>
                  </a:lnTo>
                  <a:lnTo>
                    <a:pt x="1752142" y="457732"/>
                  </a:lnTo>
                  <a:lnTo>
                    <a:pt x="1752142" y="450687"/>
                  </a:lnTo>
                  <a:lnTo>
                    <a:pt x="1755379" y="443642"/>
                  </a:lnTo>
                  <a:lnTo>
                    <a:pt x="1758712" y="443642"/>
                  </a:lnTo>
                  <a:lnTo>
                    <a:pt x="1758712" y="450687"/>
                  </a:lnTo>
                  <a:lnTo>
                    <a:pt x="1755379" y="457732"/>
                  </a:lnTo>
                  <a:lnTo>
                    <a:pt x="1755379" y="468299"/>
                  </a:lnTo>
                  <a:lnTo>
                    <a:pt x="1758712" y="468299"/>
                  </a:lnTo>
                  <a:lnTo>
                    <a:pt x="1761950" y="471822"/>
                  </a:lnTo>
                  <a:lnTo>
                    <a:pt x="1761950" y="493242"/>
                  </a:lnTo>
                  <a:lnTo>
                    <a:pt x="1771472" y="482675"/>
                  </a:lnTo>
                  <a:lnTo>
                    <a:pt x="1774710" y="475630"/>
                  </a:lnTo>
                  <a:lnTo>
                    <a:pt x="1800992" y="447069"/>
                  </a:lnTo>
                  <a:lnTo>
                    <a:pt x="1807658" y="443547"/>
                  </a:lnTo>
                  <a:lnTo>
                    <a:pt x="1820799" y="429457"/>
                  </a:lnTo>
                  <a:lnTo>
                    <a:pt x="1820799" y="426601"/>
                  </a:lnTo>
                  <a:lnTo>
                    <a:pt x="1817466" y="423078"/>
                  </a:lnTo>
                  <a:lnTo>
                    <a:pt x="1814229" y="423078"/>
                  </a:lnTo>
                  <a:lnTo>
                    <a:pt x="1810896" y="419556"/>
                  </a:lnTo>
                  <a:lnTo>
                    <a:pt x="1810896" y="412511"/>
                  </a:lnTo>
                  <a:lnTo>
                    <a:pt x="1814229" y="408988"/>
                  </a:lnTo>
                  <a:lnTo>
                    <a:pt x="1820799" y="408988"/>
                  </a:lnTo>
                  <a:lnTo>
                    <a:pt x="1824037" y="412511"/>
                  </a:lnTo>
                  <a:lnTo>
                    <a:pt x="1841177" y="412511"/>
                  </a:lnTo>
                  <a:lnTo>
                    <a:pt x="1857556" y="408988"/>
                  </a:lnTo>
                  <a:lnTo>
                    <a:pt x="1890504" y="394898"/>
                  </a:lnTo>
                  <a:lnTo>
                    <a:pt x="1897074" y="391376"/>
                  </a:lnTo>
                  <a:lnTo>
                    <a:pt x="1887552" y="387853"/>
                  </a:lnTo>
                  <a:lnTo>
                    <a:pt x="1884314" y="387853"/>
                  </a:lnTo>
                  <a:lnTo>
                    <a:pt x="1880981" y="391376"/>
                  </a:lnTo>
                  <a:lnTo>
                    <a:pt x="1871459" y="394898"/>
                  </a:lnTo>
                  <a:lnTo>
                    <a:pt x="1864888" y="394898"/>
                  </a:lnTo>
                  <a:lnTo>
                    <a:pt x="1858318" y="398421"/>
                  </a:lnTo>
                  <a:lnTo>
                    <a:pt x="1848795" y="398421"/>
                  </a:lnTo>
                  <a:lnTo>
                    <a:pt x="1842225" y="401943"/>
                  </a:lnTo>
                  <a:lnTo>
                    <a:pt x="1835654" y="401943"/>
                  </a:lnTo>
                  <a:lnTo>
                    <a:pt x="1832321" y="398421"/>
                  </a:lnTo>
                  <a:lnTo>
                    <a:pt x="1832321" y="394898"/>
                  </a:lnTo>
                  <a:lnTo>
                    <a:pt x="1835654" y="391376"/>
                  </a:lnTo>
                  <a:lnTo>
                    <a:pt x="1838892" y="384331"/>
                  </a:lnTo>
                  <a:lnTo>
                    <a:pt x="1845463" y="384331"/>
                  </a:lnTo>
                  <a:lnTo>
                    <a:pt x="1852033" y="380808"/>
                  </a:lnTo>
                  <a:lnTo>
                    <a:pt x="1865174" y="380808"/>
                  </a:lnTo>
                  <a:lnTo>
                    <a:pt x="1914501" y="377286"/>
                  </a:lnTo>
                  <a:lnTo>
                    <a:pt x="1937545" y="356151"/>
                  </a:lnTo>
                  <a:lnTo>
                    <a:pt x="1944116" y="363196"/>
                  </a:lnTo>
                  <a:lnTo>
                    <a:pt x="1957257" y="356151"/>
                  </a:lnTo>
                  <a:lnTo>
                    <a:pt x="1957257" y="377286"/>
                  </a:lnTo>
                  <a:lnTo>
                    <a:pt x="1973731" y="363196"/>
                  </a:lnTo>
                  <a:lnTo>
                    <a:pt x="1986872" y="359674"/>
                  </a:lnTo>
                  <a:lnTo>
                    <a:pt x="1990110" y="342156"/>
                  </a:lnTo>
                  <a:lnTo>
                    <a:pt x="1983539" y="335111"/>
                  </a:lnTo>
                  <a:lnTo>
                    <a:pt x="1980301" y="352629"/>
                  </a:lnTo>
                  <a:lnTo>
                    <a:pt x="1967160" y="352629"/>
                  </a:lnTo>
                  <a:lnTo>
                    <a:pt x="1967160" y="338634"/>
                  </a:lnTo>
                  <a:lnTo>
                    <a:pt x="1957638" y="324544"/>
                  </a:lnTo>
                  <a:lnTo>
                    <a:pt x="1970779" y="317499"/>
                  </a:lnTo>
                  <a:lnTo>
                    <a:pt x="1974111" y="296364"/>
                  </a:lnTo>
                  <a:lnTo>
                    <a:pt x="1980682" y="292842"/>
                  </a:lnTo>
                  <a:lnTo>
                    <a:pt x="1983920" y="285797"/>
                  </a:lnTo>
                  <a:lnTo>
                    <a:pt x="1990490" y="282274"/>
                  </a:lnTo>
                  <a:lnTo>
                    <a:pt x="1993823" y="278752"/>
                  </a:lnTo>
                  <a:lnTo>
                    <a:pt x="2000394" y="275229"/>
                  </a:lnTo>
                  <a:lnTo>
                    <a:pt x="2003631" y="268184"/>
                  </a:lnTo>
                  <a:lnTo>
                    <a:pt x="2003631" y="264662"/>
                  </a:lnTo>
                  <a:lnTo>
                    <a:pt x="2006964" y="261139"/>
                  </a:lnTo>
                  <a:lnTo>
                    <a:pt x="2006964" y="257617"/>
                  </a:lnTo>
                  <a:lnTo>
                    <a:pt x="2023438" y="261139"/>
                  </a:lnTo>
                  <a:lnTo>
                    <a:pt x="2030009" y="250572"/>
                  </a:lnTo>
                  <a:lnTo>
                    <a:pt x="2033246" y="254094"/>
                  </a:lnTo>
                  <a:lnTo>
                    <a:pt x="2039817" y="254094"/>
                  </a:lnTo>
                  <a:lnTo>
                    <a:pt x="2043150" y="250572"/>
                  </a:lnTo>
                  <a:lnTo>
                    <a:pt x="2049720" y="247049"/>
                  </a:lnTo>
                  <a:lnTo>
                    <a:pt x="2052958" y="240004"/>
                  </a:lnTo>
                  <a:lnTo>
                    <a:pt x="2059528" y="236482"/>
                  </a:lnTo>
                  <a:lnTo>
                    <a:pt x="2069051" y="225915"/>
                  </a:lnTo>
                  <a:lnTo>
                    <a:pt x="2069051" y="243527"/>
                  </a:lnTo>
                  <a:lnTo>
                    <a:pt x="2075621" y="240004"/>
                  </a:lnTo>
                  <a:lnTo>
                    <a:pt x="2078859" y="236482"/>
                  </a:lnTo>
                  <a:lnTo>
                    <a:pt x="2098666" y="225915"/>
                  </a:lnTo>
                  <a:lnTo>
                    <a:pt x="2101904" y="222392"/>
                  </a:lnTo>
                  <a:lnTo>
                    <a:pt x="2108474" y="222392"/>
                  </a:lnTo>
                  <a:lnTo>
                    <a:pt x="2115045" y="218870"/>
                  </a:lnTo>
                  <a:lnTo>
                    <a:pt x="2124567" y="218870"/>
                  </a:lnTo>
                  <a:lnTo>
                    <a:pt x="2131138" y="215347"/>
                  </a:lnTo>
                  <a:lnTo>
                    <a:pt x="2136375" y="215347"/>
                  </a:lnTo>
                  <a:lnTo>
                    <a:pt x="2136375" y="194212"/>
                  </a:lnTo>
                  <a:lnTo>
                    <a:pt x="2123234" y="194212"/>
                  </a:lnTo>
                  <a:lnTo>
                    <a:pt x="2123234" y="190690"/>
                  </a:lnTo>
                  <a:lnTo>
                    <a:pt x="2126472" y="183645"/>
                  </a:lnTo>
                  <a:lnTo>
                    <a:pt x="2133042" y="176600"/>
                  </a:lnTo>
                  <a:lnTo>
                    <a:pt x="2129805" y="173077"/>
                  </a:lnTo>
                  <a:lnTo>
                    <a:pt x="2126853" y="173077"/>
                  </a:lnTo>
                  <a:lnTo>
                    <a:pt x="2123615" y="169555"/>
                  </a:lnTo>
                  <a:lnTo>
                    <a:pt x="2123615" y="162510"/>
                  </a:lnTo>
                  <a:lnTo>
                    <a:pt x="2130186" y="148420"/>
                  </a:lnTo>
                  <a:lnTo>
                    <a:pt x="2136756" y="130808"/>
                  </a:lnTo>
                  <a:lnTo>
                    <a:pt x="2143327" y="116813"/>
                  </a:lnTo>
                  <a:lnTo>
                    <a:pt x="2146564" y="102723"/>
                  </a:lnTo>
                  <a:lnTo>
                    <a:pt x="2146564" y="99201"/>
                  </a:lnTo>
                  <a:lnTo>
                    <a:pt x="2143327" y="95678"/>
                  </a:lnTo>
                  <a:lnTo>
                    <a:pt x="2123615" y="95678"/>
                  </a:lnTo>
                  <a:lnTo>
                    <a:pt x="2117045" y="99201"/>
                  </a:lnTo>
                  <a:close/>
                </a:path>
              </a:pathLst>
            </a:custGeom>
            <a:noFill/>
            <a:ln w="2379" cap="flat">
              <a:solidFill>
                <a:srgbClr val="FFFFFF"/>
              </a:solidFill>
              <a:prstDash val="solid"/>
              <a:round/>
            </a:ln>
          </p:spPr>
          <p:txBody>
            <a:bodyPr rtlCol="0" anchor="ctr"/>
            <a:lstStyle/>
            <a:p>
              <a:endParaRPr lang="en-US" noProof="0" dirty="0"/>
            </a:p>
          </p:txBody>
        </p:sp>
        <p:sp>
          <p:nvSpPr>
            <p:cNvPr id="5318" name="Serbest Form 5317">
              <a:extLst>
                <a:ext uri="{FF2B5EF4-FFF2-40B4-BE49-F238E27FC236}">
                  <a16:creationId xmlns:a16="http://schemas.microsoft.com/office/drawing/2014/main" id="{1F3C8B74-1D33-7D45-95F5-08FEEA99D766}"/>
                </a:ext>
              </a:extLst>
            </p:cNvPr>
            <p:cNvSpPr/>
            <p:nvPr/>
          </p:nvSpPr>
          <p:spPr>
            <a:xfrm>
              <a:off x="3465787" y="5396923"/>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solidFill>
              <a:srgbClr val="AFABAB"/>
            </a:solidFill>
            <a:ln w="9518" cap="flat">
              <a:noFill/>
              <a:prstDash val="solid"/>
              <a:miter/>
            </a:ln>
          </p:spPr>
          <p:txBody>
            <a:bodyPr rtlCol="0" anchor="ctr"/>
            <a:lstStyle/>
            <a:p>
              <a:endParaRPr lang="en-US" noProof="0" dirty="0"/>
            </a:p>
          </p:txBody>
        </p:sp>
        <p:sp>
          <p:nvSpPr>
            <p:cNvPr id="5319" name="Serbest Form 5318">
              <a:extLst>
                <a:ext uri="{FF2B5EF4-FFF2-40B4-BE49-F238E27FC236}">
                  <a16:creationId xmlns:a16="http://schemas.microsoft.com/office/drawing/2014/main" id="{A299E520-89E7-804D-AC6D-36369EDB106F}"/>
                </a:ext>
              </a:extLst>
            </p:cNvPr>
            <p:cNvSpPr/>
            <p:nvPr/>
          </p:nvSpPr>
          <p:spPr>
            <a:xfrm>
              <a:off x="3465787" y="5396923"/>
              <a:ext cx="212732" cy="232102"/>
            </a:xfrm>
            <a:custGeom>
              <a:avLst/>
              <a:gdLst>
                <a:gd name="connsiteX0" fmla="*/ 80179 w 212732"/>
                <a:gd name="connsiteY0" fmla="*/ 224772 h 232102"/>
                <a:gd name="connsiteX1" fmla="*/ 101129 w 212732"/>
                <a:gd name="connsiteY1" fmla="*/ 224772 h 232102"/>
                <a:gd name="connsiteX2" fmla="*/ 115127 w 212732"/>
                <a:gd name="connsiteY2" fmla="*/ 228390 h 232102"/>
                <a:gd name="connsiteX3" fmla="*/ 132553 w 212732"/>
                <a:gd name="connsiteY3" fmla="*/ 228390 h 232102"/>
                <a:gd name="connsiteX4" fmla="*/ 167406 w 212732"/>
                <a:gd name="connsiteY4" fmla="*/ 232103 h 232102"/>
                <a:gd name="connsiteX5" fmla="*/ 191879 w 212732"/>
                <a:gd name="connsiteY5" fmla="*/ 221154 h 232102"/>
                <a:gd name="connsiteX6" fmla="*/ 198830 w 212732"/>
                <a:gd name="connsiteY6" fmla="*/ 213919 h 232102"/>
                <a:gd name="connsiteX7" fmla="*/ 209305 w 212732"/>
                <a:gd name="connsiteY7" fmla="*/ 181265 h 232102"/>
                <a:gd name="connsiteX8" fmla="*/ 212733 w 212732"/>
                <a:gd name="connsiteY8" fmla="*/ 177647 h 232102"/>
                <a:gd name="connsiteX9" fmla="*/ 202258 w 212732"/>
                <a:gd name="connsiteY9" fmla="*/ 177647 h 232102"/>
                <a:gd name="connsiteX10" fmla="*/ 202258 w 212732"/>
                <a:gd name="connsiteY10" fmla="*/ 159558 h 232102"/>
                <a:gd name="connsiteX11" fmla="*/ 198830 w 212732"/>
                <a:gd name="connsiteY11" fmla="*/ 159558 h 232102"/>
                <a:gd name="connsiteX12" fmla="*/ 198830 w 212732"/>
                <a:gd name="connsiteY12" fmla="*/ 145088 h 232102"/>
                <a:gd name="connsiteX13" fmla="*/ 202258 w 212732"/>
                <a:gd name="connsiteY13" fmla="*/ 141470 h 232102"/>
                <a:gd name="connsiteX14" fmla="*/ 209305 w 212732"/>
                <a:gd name="connsiteY14" fmla="*/ 126904 h 232102"/>
                <a:gd name="connsiteX15" fmla="*/ 209305 w 212732"/>
                <a:gd name="connsiteY15" fmla="*/ 119669 h 232102"/>
                <a:gd name="connsiteX16" fmla="*/ 205781 w 212732"/>
                <a:gd name="connsiteY16" fmla="*/ 119669 h 232102"/>
                <a:gd name="connsiteX17" fmla="*/ 198830 w 212732"/>
                <a:gd name="connsiteY17" fmla="*/ 116051 h 232102"/>
                <a:gd name="connsiteX18" fmla="*/ 195306 w 212732"/>
                <a:gd name="connsiteY18" fmla="*/ 116051 h 232102"/>
                <a:gd name="connsiteX19" fmla="*/ 184832 w 212732"/>
                <a:gd name="connsiteY19" fmla="*/ 105198 h 232102"/>
                <a:gd name="connsiteX20" fmla="*/ 181404 w 212732"/>
                <a:gd name="connsiteY20" fmla="*/ 97963 h 232102"/>
                <a:gd name="connsiteX21" fmla="*/ 177880 w 212732"/>
                <a:gd name="connsiteY21" fmla="*/ 94250 h 232102"/>
                <a:gd name="connsiteX22" fmla="*/ 174357 w 212732"/>
                <a:gd name="connsiteY22" fmla="*/ 87014 h 232102"/>
                <a:gd name="connsiteX23" fmla="*/ 167406 w 212732"/>
                <a:gd name="connsiteY23" fmla="*/ 87014 h 232102"/>
                <a:gd name="connsiteX24" fmla="*/ 156931 w 212732"/>
                <a:gd name="connsiteY24" fmla="*/ 83397 h 232102"/>
                <a:gd name="connsiteX25" fmla="*/ 149980 w 212732"/>
                <a:gd name="connsiteY25" fmla="*/ 79779 h 232102"/>
                <a:gd name="connsiteX26" fmla="*/ 146456 w 212732"/>
                <a:gd name="connsiteY26" fmla="*/ 76162 h 232102"/>
                <a:gd name="connsiteX27" fmla="*/ 146456 w 212732"/>
                <a:gd name="connsiteY27" fmla="*/ 68926 h 232102"/>
                <a:gd name="connsiteX28" fmla="*/ 143028 w 212732"/>
                <a:gd name="connsiteY28" fmla="*/ 68926 h 232102"/>
                <a:gd name="connsiteX29" fmla="*/ 132553 w 212732"/>
                <a:gd name="connsiteY29" fmla="*/ 58073 h 232102"/>
                <a:gd name="connsiteX30" fmla="*/ 122078 w 212732"/>
                <a:gd name="connsiteY30" fmla="*/ 58073 h 232102"/>
                <a:gd name="connsiteX31" fmla="*/ 111604 w 212732"/>
                <a:gd name="connsiteY31" fmla="*/ 47125 h 232102"/>
                <a:gd name="connsiteX32" fmla="*/ 108081 w 212732"/>
                <a:gd name="connsiteY32" fmla="*/ 39890 h 232102"/>
                <a:gd name="connsiteX33" fmla="*/ 101129 w 212732"/>
                <a:gd name="connsiteY33" fmla="*/ 36272 h 232102"/>
                <a:gd name="connsiteX34" fmla="*/ 97701 w 212732"/>
                <a:gd name="connsiteY34" fmla="*/ 36272 h 232102"/>
                <a:gd name="connsiteX35" fmla="*/ 90654 w 212732"/>
                <a:gd name="connsiteY35" fmla="*/ 43507 h 232102"/>
                <a:gd name="connsiteX36" fmla="*/ 90654 w 212732"/>
                <a:gd name="connsiteY36" fmla="*/ 47125 h 232102"/>
                <a:gd name="connsiteX37" fmla="*/ 83703 w 212732"/>
                <a:gd name="connsiteY37" fmla="*/ 47125 h 232102"/>
                <a:gd name="connsiteX38" fmla="*/ 83703 w 212732"/>
                <a:gd name="connsiteY38" fmla="*/ 39890 h 232102"/>
                <a:gd name="connsiteX39" fmla="*/ 76751 w 212732"/>
                <a:gd name="connsiteY39" fmla="*/ 32654 h 232102"/>
                <a:gd name="connsiteX40" fmla="*/ 73228 w 212732"/>
                <a:gd name="connsiteY40" fmla="*/ 25419 h 232102"/>
                <a:gd name="connsiteX41" fmla="*/ 69800 w 212732"/>
                <a:gd name="connsiteY41" fmla="*/ 21801 h 232102"/>
                <a:gd name="connsiteX42" fmla="*/ 62753 w 212732"/>
                <a:gd name="connsiteY42" fmla="*/ 18183 h 232102"/>
                <a:gd name="connsiteX43" fmla="*/ 59325 w 212732"/>
                <a:gd name="connsiteY43" fmla="*/ 10948 h 232102"/>
                <a:gd name="connsiteX44" fmla="*/ 45327 w 212732"/>
                <a:gd name="connsiteY44" fmla="*/ 3618 h 232102"/>
                <a:gd name="connsiteX45" fmla="*/ 41899 w 212732"/>
                <a:gd name="connsiteY45" fmla="*/ 0 h 232102"/>
                <a:gd name="connsiteX46" fmla="*/ 34852 w 212732"/>
                <a:gd name="connsiteY46" fmla="*/ 0 h 232102"/>
                <a:gd name="connsiteX47" fmla="*/ 27901 w 212732"/>
                <a:gd name="connsiteY47" fmla="*/ 3618 h 232102"/>
                <a:gd name="connsiteX48" fmla="*/ 24473 w 212732"/>
                <a:gd name="connsiteY48" fmla="*/ 7330 h 232102"/>
                <a:gd name="connsiteX49" fmla="*/ 10475 w 212732"/>
                <a:gd name="connsiteY49" fmla="*/ 7330 h 232102"/>
                <a:gd name="connsiteX50" fmla="*/ 0 w 212732"/>
                <a:gd name="connsiteY50" fmla="*/ 18183 h 232102"/>
                <a:gd name="connsiteX51" fmla="*/ 0 w 212732"/>
                <a:gd name="connsiteY51" fmla="*/ 21801 h 232102"/>
                <a:gd name="connsiteX52" fmla="*/ 13998 w 212732"/>
                <a:gd name="connsiteY52" fmla="*/ 36272 h 232102"/>
                <a:gd name="connsiteX53" fmla="*/ 17426 w 212732"/>
                <a:gd name="connsiteY53" fmla="*/ 36272 h 232102"/>
                <a:gd name="connsiteX54" fmla="*/ 3523 w 212732"/>
                <a:gd name="connsiteY54" fmla="*/ 43507 h 232102"/>
                <a:gd name="connsiteX55" fmla="*/ 3523 w 212732"/>
                <a:gd name="connsiteY55" fmla="*/ 65309 h 232102"/>
                <a:gd name="connsiteX56" fmla="*/ 17426 w 212732"/>
                <a:gd name="connsiteY56" fmla="*/ 76162 h 232102"/>
                <a:gd name="connsiteX57" fmla="*/ 6951 w 212732"/>
                <a:gd name="connsiteY57" fmla="*/ 76162 h 232102"/>
                <a:gd name="connsiteX58" fmla="*/ 0 w 212732"/>
                <a:gd name="connsiteY58" fmla="*/ 83397 h 232102"/>
                <a:gd name="connsiteX59" fmla="*/ 3523 w 212732"/>
                <a:gd name="connsiteY59" fmla="*/ 87014 h 232102"/>
                <a:gd name="connsiteX60" fmla="*/ 6951 w 212732"/>
                <a:gd name="connsiteY60" fmla="*/ 94250 h 232102"/>
                <a:gd name="connsiteX61" fmla="*/ 13998 w 212732"/>
                <a:gd name="connsiteY61" fmla="*/ 101580 h 232102"/>
                <a:gd name="connsiteX62" fmla="*/ 6951 w 212732"/>
                <a:gd name="connsiteY62" fmla="*/ 112434 h 232102"/>
                <a:gd name="connsiteX63" fmla="*/ 10475 w 212732"/>
                <a:gd name="connsiteY63" fmla="*/ 116051 h 232102"/>
                <a:gd name="connsiteX64" fmla="*/ 13998 w 212732"/>
                <a:gd name="connsiteY64" fmla="*/ 123286 h 232102"/>
                <a:gd name="connsiteX65" fmla="*/ 20949 w 212732"/>
                <a:gd name="connsiteY65" fmla="*/ 126904 h 232102"/>
                <a:gd name="connsiteX66" fmla="*/ 24473 w 212732"/>
                <a:gd name="connsiteY66" fmla="*/ 134139 h 232102"/>
                <a:gd name="connsiteX67" fmla="*/ 24473 w 212732"/>
                <a:gd name="connsiteY67" fmla="*/ 137757 h 232102"/>
                <a:gd name="connsiteX68" fmla="*/ 20949 w 212732"/>
                <a:gd name="connsiteY68" fmla="*/ 137757 h 232102"/>
                <a:gd name="connsiteX69" fmla="*/ 17426 w 212732"/>
                <a:gd name="connsiteY69" fmla="*/ 141470 h 232102"/>
                <a:gd name="connsiteX70" fmla="*/ 3523 w 212732"/>
                <a:gd name="connsiteY70" fmla="*/ 141470 h 232102"/>
                <a:gd name="connsiteX71" fmla="*/ 3523 w 212732"/>
                <a:gd name="connsiteY71" fmla="*/ 170411 h 232102"/>
                <a:gd name="connsiteX72" fmla="*/ 20949 w 212732"/>
                <a:gd name="connsiteY72" fmla="*/ 192213 h 232102"/>
                <a:gd name="connsiteX73" fmla="*/ 24473 w 212732"/>
                <a:gd name="connsiteY73" fmla="*/ 192213 h 232102"/>
                <a:gd name="connsiteX74" fmla="*/ 31424 w 212732"/>
                <a:gd name="connsiteY74" fmla="*/ 195831 h 232102"/>
                <a:gd name="connsiteX75" fmla="*/ 45327 w 212732"/>
                <a:gd name="connsiteY75" fmla="*/ 210301 h 232102"/>
                <a:gd name="connsiteX76" fmla="*/ 52374 w 212732"/>
                <a:gd name="connsiteY76" fmla="*/ 213919 h 232102"/>
                <a:gd name="connsiteX77" fmla="*/ 73228 w 212732"/>
                <a:gd name="connsiteY77" fmla="*/ 213919 h 232102"/>
                <a:gd name="connsiteX78" fmla="*/ 80179 w 212732"/>
                <a:gd name="connsiteY78" fmla="*/ 224772 h 2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12732" h="232102">
                  <a:moveTo>
                    <a:pt x="80179" y="224772"/>
                  </a:moveTo>
                  <a:lnTo>
                    <a:pt x="101129" y="224772"/>
                  </a:lnTo>
                  <a:lnTo>
                    <a:pt x="115127" y="228390"/>
                  </a:lnTo>
                  <a:lnTo>
                    <a:pt x="132553" y="228390"/>
                  </a:lnTo>
                  <a:lnTo>
                    <a:pt x="167406" y="232103"/>
                  </a:lnTo>
                  <a:lnTo>
                    <a:pt x="191879" y="221154"/>
                  </a:lnTo>
                  <a:lnTo>
                    <a:pt x="198830" y="213919"/>
                  </a:lnTo>
                  <a:lnTo>
                    <a:pt x="209305" y="181265"/>
                  </a:lnTo>
                  <a:lnTo>
                    <a:pt x="212733" y="177647"/>
                  </a:lnTo>
                  <a:lnTo>
                    <a:pt x="202258" y="177647"/>
                  </a:lnTo>
                  <a:lnTo>
                    <a:pt x="202258" y="159558"/>
                  </a:lnTo>
                  <a:lnTo>
                    <a:pt x="198830" y="159558"/>
                  </a:lnTo>
                  <a:lnTo>
                    <a:pt x="198830" y="145088"/>
                  </a:lnTo>
                  <a:lnTo>
                    <a:pt x="202258" y="141470"/>
                  </a:lnTo>
                  <a:lnTo>
                    <a:pt x="209305" y="126904"/>
                  </a:lnTo>
                  <a:lnTo>
                    <a:pt x="209305" y="119669"/>
                  </a:lnTo>
                  <a:lnTo>
                    <a:pt x="205781" y="119669"/>
                  </a:lnTo>
                  <a:lnTo>
                    <a:pt x="198830" y="116051"/>
                  </a:lnTo>
                  <a:lnTo>
                    <a:pt x="195306" y="116051"/>
                  </a:lnTo>
                  <a:lnTo>
                    <a:pt x="184832" y="105198"/>
                  </a:lnTo>
                  <a:lnTo>
                    <a:pt x="181404" y="97963"/>
                  </a:lnTo>
                  <a:lnTo>
                    <a:pt x="177880" y="94250"/>
                  </a:lnTo>
                  <a:lnTo>
                    <a:pt x="174357" y="87014"/>
                  </a:lnTo>
                  <a:lnTo>
                    <a:pt x="167406" y="87014"/>
                  </a:lnTo>
                  <a:lnTo>
                    <a:pt x="156931" y="83397"/>
                  </a:lnTo>
                  <a:lnTo>
                    <a:pt x="149980" y="79779"/>
                  </a:lnTo>
                  <a:lnTo>
                    <a:pt x="146456" y="76162"/>
                  </a:lnTo>
                  <a:lnTo>
                    <a:pt x="146456" y="68926"/>
                  </a:lnTo>
                  <a:lnTo>
                    <a:pt x="143028" y="68926"/>
                  </a:lnTo>
                  <a:lnTo>
                    <a:pt x="132553" y="58073"/>
                  </a:lnTo>
                  <a:lnTo>
                    <a:pt x="122078" y="58073"/>
                  </a:lnTo>
                  <a:lnTo>
                    <a:pt x="111604" y="47125"/>
                  </a:lnTo>
                  <a:lnTo>
                    <a:pt x="108081" y="39890"/>
                  </a:lnTo>
                  <a:lnTo>
                    <a:pt x="101129" y="36272"/>
                  </a:lnTo>
                  <a:lnTo>
                    <a:pt x="97701" y="36272"/>
                  </a:lnTo>
                  <a:lnTo>
                    <a:pt x="90654" y="43507"/>
                  </a:lnTo>
                  <a:lnTo>
                    <a:pt x="90654" y="47125"/>
                  </a:lnTo>
                  <a:lnTo>
                    <a:pt x="83703" y="47125"/>
                  </a:lnTo>
                  <a:lnTo>
                    <a:pt x="83703" y="39890"/>
                  </a:lnTo>
                  <a:lnTo>
                    <a:pt x="76751" y="32654"/>
                  </a:lnTo>
                  <a:lnTo>
                    <a:pt x="73228" y="25419"/>
                  </a:lnTo>
                  <a:lnTo>
                    <a:pt x="69800" y="21801"/>
                  </a:lnTo>
                  <a:lnTo>
                    <a:pt x="62753" y="18183"/>
                  </a:lnTo>
                  <a:lnTo>
                    <a:pt x="59325" y="10948"/>
                  </a:lnTo>
                  <a:lnTo>
                    <a:pt x="45327" y="3618"/>
                  </a:lnTo>
                  <a:lnTo>
                    <a:pt x="41899" y="0"/>
                  </a:lnTo>
                  <a:lnTo>
                    <a:pt x="34852" y="0"/>
                  </a:lnTo>
                  <a:lnTo>
                    <a:pt x="27901" y="3618"/>
                  </a:lnTo>
                  <a:lnTo>
                    <a:pt x="24473" y="7330"/>
                  </a:lnTo>
                  <a:lnTo>
                    <a:pt x="10475" y="7330"/>
                  </a:lnTo>
                  <a:lnTo>
                    <a:pt x="0" y="18183"/>
                  </a:lnTo>
                  <a:lnTo>
                    <a:pt x="0" y="21801"/>
                  </a:lnTo>
                  <a:lnTo>
                    <a:pt x="13998" y="36272"/>
                  </a:lnTo>
                  <a:lnTo>
                    <a:pt x="17426" y="36272"/>
                  </a:lnTo>
                  <a:lnTo>
                    <a:pt x="3523" y="43507"/>
                  </a:lnTo>
                  <a:lnTo>
                    <a:pt x="3523" y="65309"/>
                  </a:lnTo>
                  <a:lnTo>
                    <a:pt x="17426" y="76162"/>
                  </a:lnTo>
                  <a:lnTo>
                    <a:pt x="6951" y="76162"/>
                  </a:lnTo>
                  <a:lnTo>
                    <a:pt x="0" y="83397"/>
                  </a:lnTo>
                  <a:lnTo>
                    <a:pt x="3523" y="87014"/>
                  </a:lnTo>
                  <a:lnTo>
                    <a:pt x="6951" y="94250"/>
                  </a:lnTo>
                  <a:lnTo>
                    <a:pt x="13998" y="101580"/>
                  </a:lnTo>
                  <a:lnTo>
                    <a:pt x="6951" y="112434"/>
                  </a:lnTo>
                  <a:lnTo>
                    <a:pt x="10475" y="116051"/>
                  </a:lnTo>
                  <a:lnTo>
                    <a:pt x="13998" y="123286"/>
                  </a:lnTo>
                  <a:lnTo>
                    <a:pt x="20949" y="126904"/>
                  </a:lnTo>
                  <a:lnTo>
                    <a:pt x="24473" y="134139"/>
                  </a:lnTo>
                  <a:lnTo>
                    <a:pt x="24473" y="137757"/>
                  </a:lnTo>
                  <a:lnTo>
                    <a:pt x="20949" y="137757"/>
                  </a:lnTo>
                  <a:lnTo>
                    <a:pt x="17426" y="141470"/>
                  </a:lnTo>
                  <a:lnTo>
                    <a:pt x="3523" y="141470"/>
                  </a:lnTo>
                  <a:lnTo>
                    <a:pt x="3523" y="170411"/>
                  </a:lnTo>
                  <a:lnTo>
                    <a:pt x="20949" y="192213"/>
                  </a:lnTo>
                  <a:lnTo>
                    <a:pt x="24473" y="192213"/>
                  </a:lnTo>
                  <a:lnTo>
                    <a:pt x="31424" y="195831"/>
                  </a:lnTo>
                  <a:lnTo>
                    <a:pt x="45327" y="210301"/>
                  </a:lnTo>
                  <a:lnTo>
                    <a:pt x="52374" y="213919"/>
                  </a:lnTo>
                  <a:lnTo>
                    <a:pt x="73228" y="213919"/>
                  </a:lnTo>
                  <a:lnTo>
                    <a:pt x="80179" y="224772"/>
                  </a:lnTo>
                  <a:close/>
                </a:path>
              </a:pathLst>
            </a:custGeom>
            <a:noFill/>
            <a:ln w="2379" cap="flat">
              <a:solidFill>
                <a:srgbClr val="FFFFFF"/>
              </a:solidFill>
              <a:prstDash val="solid"/>
              <a:round/>
            </a:ln>
          </p:spPr>
          <p:txBody>
            <a:bodyPr rtlCol="0" anchor="ctr"/>
            <a:lstStyle/>
            <a:p>
              <a:endParaRPr lang="en-US" noProof="0" dirty="0"/>
            </a:p>
          </p:txBody>
        </p:sp>
        <p:sp>
          <p:nvSpPr>
            <p:cNvPr id="5320" name="Serbest Form 5319">
              <a:extLst>
                <a:ext uri="{FF2B5EF4-FFF2-40B4-BE49-F238E27FC236}">
                  <a16:creationId xmlns:a16="http://schemas.microsoft.com/office/drawing/2014/main" id="{DF06BB82-BD22-7840-A2CC-B04E20035394}"/>
                </a:ext>
              </a:extLst>
            </p:cNvPr>
            <p:cNvSpPr/>
            <p:nvPr/>
          </p:nvSpPr>
          <p:spPr>
            <a:xfrm>
              <a:off x="5418949" y="1142721"/>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268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268"/>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solidFill>
              <a:srgbClr val="FF0000"/>
            </a:solidFill>
            <a:ln w="9518" cap="flat">
              <a:noFill/>
              <a:prstDash val="solid"/>
              <a:miter/>
            </a:ln>
          </p:spPr>
          <p:txBody>
            <a:bodyPr rtlCol="0" anchor="ctr"/>
            <a:lstStyle/>
            <a:p>
              <a:endParaRPr lang="en-US" noProof="0" dirty="0"/>
            </a:p>
          </p:txBody>
        </p:sp>
        <p:sp>
          <p:nvSpPr>
            <p:cNvPr id="5321" name="Serbest Form 5320">
              <a:extLst>
                <a:ext uri="{FF2B5EF4-FFF2-40B4-BE49-F238E27FC236}">
                  <a16:creationId xmlns:a16="http://schemas.microsoft.com/office/drawing/2014/main" id="{98CAC45B-1EF4-3549-ADC2-37671B75CC5B}"/>
                </a:ext>
              </a:extLst>
            </p:cNvPr>
            <p:cNvSpPr/>
            <p:nvPr/>
          </p:nvSpPr>
          <p:spPr>
            <a:xfrm>
              <a:off x="5418949" y="1142721"/>
              <a:ext cx="309671" cy="484007"/>
            </a:xfrm>
            <a:custGeom>
              <a:avLst/>
              <a:gdLst>
                <a:gd name="connsiteX0" fmla="*/ 38851 w 309671"/>
                <a:gd name="connsiteY0" fmla="*/ 148991 h 484007"/>
                <a:gd name="connsiteX1" fmla="*/ 32472 w 309671"/>
                <a:gd name="connsiteY1" fmla="*/ 166604 h 484007"/>
                <a:gd name="connsiteX2" fmla="*/ 41994 w 309671"/>
                <a:gd name="connsiteY2" fmla="*/ 152514 h 484007"/>
                <a:gd name="connsiteX3" fmla="*/ 57896 w 309671"/>
                <a:gd name="connsiteY3" fmla="*/ 124334 h 484007"/>
                <a:gd name="connsiteX4" fmla="*/ 67419 w 309671"/>
                <a:gd name="connsiteY4" fmla="*/ 124334 h 484007"/>
                <a:gd name="connsiteX5" fmla="*/ 70657 w 309671"/>
                <a:gd name="connsiteY5" fmla="*/ 120812 h 484007"/>
                <a:gd name="connsiteX6" fmla="*/ 70657 w 309671"/>
                <a:gd name="connsiteY6" fmla="*/ 117289 h 484007"/>
                <a:gd name="connsiteX7" fmla="*/ 73894 w 309671"/>
                <a:gd name="connsiteY7" fmla="*/ 110149 h 484007"/>
                <a:gd name="connsiteX8" fmla="*/ 80275 w 309671"/>
                <a:gd name="connsiteY8" fmla="*/ 103104 h 484007"/>
                <a:gd name="connsiteX9" fmla="*/ 80275 w 309671"/>
                <a:gd name="connsiteY9" fmla="*/ 99581 h 484007"/>
                <a:gd name="connsiteX10" fmla="*/ 73894 w 309671"/>
                <a:gd name="connsiteY10" fmla="*/ 103104 h 484007"/>
                <a:gd name="connsiteX11" fmla="*/ 70657 w 309671"/>
                <a:gd name="connsiteY11" fmla="*/ 103104 h 484007"/>
                <a:gd name="connsiteX12" fmla="*/ 61134 w 309671"/>
                <a:gd name="connsiteY12" fmla="*/ 113671 h 484007"/>
                <a:gd name="connsiteX13" fmla="*/ 57896 w 309671"/>
                <a:gd name="connsiteY13" fmla="*/ 110149 h 484007"/>
                <a:gd name="connsiteX14" fmla="*/ 51517 w 309671"/>
                <a:gd name="connsiteY14" fmla="*/ 110149 h 484007"/>
                <a:gd name="connsiteX15" fmla="*/ 48279 w 309671"/>
                <a:gd name="connsiteY15" fmla="*/ 113671 h 484007"/>
                <a:gd name="connsiteX16" fmla="*/ 48279 w 309671"/>
                <a:gd name="connsiteY16" fmla="*/ 124334 h 484007"/>
                <a:gd name="connsiteX17" fmla="*/ 51517 w 309671"/>
                <a:gd name="connsiteY17" fmla="*/ 127856 h 484007"/>
                <a:gd name="connsiteX18" fmla="*/ 51517 w 309671"/>
                <a:gd name="connsiteY18" fmla="*/ 134901 h 484007"/>
                <a:gd name="connsiteX19" fmla="*/ 41803 w 309671"/>
                <a:gd name="connsiteY19" fmla="*/ 134901 h 484007"/>
                <a:gd name="connsiteX20" fmla="*/ 38566 w 309671"/>
                <a:gd name="connsiteY20" fmla="*/ 134901 h 484007"/>
                <a:gd name="connsiteX21" fmla="*/ 35423 w 309671"/>
                <a:gd name="connsiteY21" fmla="*/ 138424 h 484007"/>
                <a:gd name="connsiteX22" fmla="*/ 35423 w 309671"/>
                <a:gd name="connsiteY22" fmla="*/ 141946 h 484007"/>
                <a:gd name="connsiteX23" fmla="*/ 44946 w 309671"/>
                <a:gd name="connsiteY23" fmla="*/ 141946 h 484007"/>
                <a:gd name="connsiteX24" fmla="*/ 44946 w 309671"/>
                <a:gd name="connsiteY24" fmla="*/ 134901 h 484007"/>
                <a:gd name="connsiteX25" fmla="*/ 67610 w 309671"/>
                <a:gd name="connsiteY25" fmla="*/ 296745 h 484007"/>
                <a:gd name="connsiteX26" fmla="*/ 70848 w 309671"/>
                <a:gd name="connsiteY26" fmla="*/ 293223 h 484007"/>
                <a:gd name="connsiteX27" fmla="*/ 70848 w 309671"/>
                <a:gd name="connsiteY27" fmla="*/ 289700 h 484007"/>
                <a:gd name="connsiteX28" fmla="*/ 77323 w 309671"/>
                <a:gd name="connsiteY28" fmla="*/ 289700 h 484007"/>
                <a:gd name="connsiteX29" fmla="*/ 80465 w 309671"/>
                <a:gd name="connsiteY29" fmla="*/ 282560 h 484007"/>
                <a:gd name="connsiteX30" fmla="*/ 83703 w 309671"/>
                <a:gd name="connsiteY30" fmla="*/ 279037 h 484007"/>
                <a:gd name="connsiteX31" fmla="*/ 83703 w 309671"/>
                <a:gd name="connsiteY31" fmla="*/ 271992 h 484007"/>
                <a:gd name="connsiteX32" fmla="*/ 74180 w 309671"/>
                <a:gd name="connsiteY32" fmla="*/ 261425 h 484007"/>
                <a:gd name="connsiteX33" fmla="*/ 74180 w 309671"/>
                <a:gd name="connsiteY33" fmla="*/ 254380 h 484007"/>
                <a:gd name="connsiteX34" fmla="*/ 70942 w 309671"/>
                <a:gd name="connsiteY34" fmla="*/ 257903 h 484007"/>
                <a:gd name="connsiteX35" fmla="*/ 67705 w 309671"/>
                <a:gd name="connsiteY35" fmla="*/ 250858 h 484007"/>
                <a:gd name="connsiteX36" fmla="*/ 64467 w 309671"/>
                <a:gd name="connsiteY36" fmla="*/ 247335 h 484007"/>
                <a:gd name="connsiteX37" fmla="*/ 41899 w 309671"/>
                <a:gd name="connsiteY37" fmla="*/ 247335 h 484007"/>
                <a:gd name="connsiteX38" fmla="*/ 38661 w 309671"/>
                <a:gd name="connsiteY38" fmla="*/ 250858 h 484007"/>
                <a:gd name="connsiteX39" fmla="*/ 16093 w 309671"/>
                <a:gd name="connsiteY39" fmla="*/ 264948 h 484007"/>
                <a:gd name="connsiteX40" fmla="*/ 16093 w 309671"/>
                <a:gd name="connsiteY40" fmla="*/ 271992 h 484007"/>
                <a:gd name="connsiteX41" fmla="*/ 12950 w 309671"/>
                <a:gd name="connsiteY41" fmla="*/ 271992 h 484007"/>
                <a:gd name="connsiteX42" fmla="*/ 9713 w 309671"/>
                <a:gd name="connsiteY42" fmla="*/ 275515 h 484007"/>
                <a:gd name="connsiteX43" fmla="*/ 6475 w 309671"/>
                <a:gd name="connsiteY43" fmla="*/ 275515 h 484007"/>
                <a:gd name="connsiteX44" fmla="*/ 0 w 309671"/>
                <a:gd name="connsiteY44" fmla="*/ 282560 h 484007"/>
                <a:gd name="connsiteX45" fmla="*/ 3237 w 309671"/>
                <a:gd name="connsiteY45" fmla="*/ 286082 h 484007"/>
                <a:gd name="connsiteX46" fmla="*/ 16093 w 309671"/>
                <a:gd name="connsiteY46" fmla="*/ 293223 h 484007"/>
                <a:gd name="connsiteX47" fmla="*/ 22568 w 309671"/>
                <a:gd name="connsiteY47" fmla="*/ 293223 h 484007"/>
                <a:gd name="connsiteX48" fmla="*/ 35519 w 309671"/>
                <a:gd name="connsiteY48" fmla="*/ 279037 h 484007"/>
                <a:gd name="connsiteX49" fmla="*/ 45041 w 309671"/>
                <a:gd name="connsiteY49" fmla="*/ 293223 h 484007"/>
                <a:gd name="connsiteX50" fmla="*/ 64086 w 309671"/>
                <a:gd name="connsiteY50" fmla="*/ 296745 h 484007"/>
                <a:gd name="connsiteX51" fmla="*/ 119221 w 309671"/>
                <a:gd name="connsiteY51" fmla="*/ 286082 h 484007"/>
                <a:gd name="connsiteX52" fmla="*/ 115984 w 309671"/>
                <a:gd name="connsiteY52" fmla="*/ 282560 h 484007"/>
                <a:gd name="connsiteX53" fmla="*/ 109509 w 309671"/>
                <a:gd name="connsiteY53" fmla="*/ 282560 h 484007"/>
                <a:gd name="connsiteX54" fmla="*/ 109509 w 309671"/>
                <a:gd name="connsiteY54" fmla="*/ 286082 h 484007"/>
                <a:gd name="connsiteX55" fmla="*/ 106271 w 309671"/>
                <a:gd name="connsiteY55" fmla="*/ 293223 h 484007"/>
                <a:gd name="connsiteX56" fmla="*/ 103033 w 309671"/>
                <a:gd name="connsiteY56" fmla="*/ 296745 h 484007"/>
                <a:gd name="connsiteX57" fmla="*/ 112556 w 309671"/>
                <a:gd name="connsiteY57" fmla="*/ 296745 h 484007"/>
                <a:gd name="connsiteX58" fmla="*/ 119031 w 309671"/>
                <a:gd name="connsiteY58" fmla="*/ 289700 h 484007"/>
                <a:gd name="connsiteX59" fmla="*/ 270725 w 309671"/>
                <a:gd name="connsiteY59" fmla="*/ 346155 h 484007"/>
                <a:gd name="connsiteX60" fmla="*/ 267487 w 309671"/>
                <a:gd name="connsiteY60" fmla="*/ 349677 h 484007"/>
                <a:gd name="connsiteX61" fmla="*/ 267487 w 309671"/>
                <a:gd name="connsiteY61" fmla="*/ 353200 h 484007"/>
                <a:gd name="connsiteX62" fmla="*/ 257964 w 309671"/>
                <a:gd name="connsiteY62" fmla="*/ 353200 h 484007"/>
                <a:gd name="connsiteX63" fmla="*/ 257964 w 309671"/>
                <a:gd name="connsiteY63" fmla="*/ 346155 h 484007"/>
                <a:gd name="connsiteX64" fmla="*/ 261202 w 309671"/>
                <a:gd name="connsiteY64" fmla="*/ 339015 h 484007"/>
                <a:gd name="connsiteX65" fmla="*/ 267678 w 309671"/>
                <a:gd name="connsiteY65" fmla="*/ 331970 h 484007"/>
                <a:gd name="connsiteX66" fmla="*/ 264440 w 309671"/>
                <a:gd name="connsiteY66" fmla="*/ 328447 h 484007"/>
                <a:gd name="connsiteX67" fmla="*/ 245395 w 309671"/>
                <a:gd name="connsiteY67" fmla="*/ 317880 h 484007"/>
                <a:gd name="connsiteX68" fmla="*/ 242157 w 309671"/>
                <a:gd name="connsiteY68" fmla="*/ 317880 h 484007"/>
                <a:gd name="connsiteX69" fmla="*/ 238919 w 309671"/>
                <a:gd name="connsiteY69" fmla="*/ 314357 h 484007"/>
                <a:gd name="connsiteX70" fmla="*/ 242157 w 309671"/>
                <a:gd name="connsiteY70" fmla="*/ 314357 h 484007"/>
                <a:gd name="connsiteX71" fmla="*/ 245395 w 309671"/>
                <a:gd name="connsiteY71" fmla="*/ 310835 h 484007"/>
                <a:gd name="connsiteX72" fmla="*/ 258250 w 309671"/>
                <a:gd name="connsiteY72" fmla="*/ 310835 h 484007"/>
                <a:gd name="connsiteX73" fmla="*/ 251775 w 309671"/>
                <a:gd name="connsiteY73" fmla="*/ 303790 h 484007"/>
                <a:gd name="connsiteX74" fmla="*/ 251775 w 309671"/>
                <a:gd name="connsiteY74" fmla="*/ 300267 h 484007"/>
                <a:gd name="connsiteX75" fmla="*/ 245395 w 309671"/>
                <a:gd name="connsiteY75" fmla="*/ 293223 h 484007"/>
                <a:gd name="connsiteX76" fmla="*/ 242157 w 309671"/>
                <a:gd name="connsiteY76" fmla="*/ 286082 h 484007"/>
                <a:gd name="connsiteX77" fmla="*/ 232635 w 309671"/>
                <a:gd name="connsiteY77" fmla="*/ 275515 h 484007"/>
                <a:gd name="connsiteX78" fmla="*/ 226254 w 309671"/>
                <a:gd name="connsiteY78" fmla="*/ 275515 h 484007"/>
                <a:gd name="connsiteX79" fmla="*/ 223017 w 309671"/>
                <a:gd name="connsiteY79" fmla="*/ 268470 h 484007"/>
                <a:gd name="connsiteX80" fmla="*/ 216542 w 309671"/>
                <a:gd name="connsiteY80" fmla="*/ 264948 h 484007"/>
                <a:gd name="connsiteX81" fmla="*/ 210067 w 309671"/>
                <a:gd name="connsiteY81" fmla="*/ 257903 h 484007"/>
                <a:gd name="connsiteX82" fmla="*/ 210067 w 309671"/>
                <a:gd name="connsiteY82" fmla="*/ 244193 h 484007"/>
                <a:gd name="connsiteX83" fmla="*/ 213304 w 309671"/>
                <a:gd name="connsiteY83" fmla="*/ 237149 h 484007"/>
                <a:gd name="connsiteX84" fmla="*/ 213304 w 309671"/>
                <a:gd name="connsiteY84" fmla="*/ 230008 h 484007"/>
                <a:gd name="connsiteX85" fmla="*/ 206924 w 309671"/>
                <a:gd name="connsiteY85" fmla="*/ 230008 h 484007"/>
                <a:gd name="connsiteX86" fmla="*/ 203686 w 309671"/>
                <a:gd name="connsiteY86" fmla="*/ 226486 h 484007"/>
                <a:gd name="connsiteX87" fmla="*/ 200449 w 309671"/>
                <a:gd name="connsiteY87" fmla="*/ 219441 h 484007"/>
                <a:gd name="connsiteX88" fmla="*/ 193973 w 309671"/>
                <a:gd name="connsiteY88" fmla="*/ 212396 h 484007"/>
                <a:gd name="connsiteX89" fmla="*/ 184451 w 309671"/>
                <a:gd name="connsiteY89" fmla="*/ 208873 h 484007"/>
                <a:gd name="connsiteX90" fmla="*/ 174928 w 309671"/>
                <a:gd name="connsiteY90" fmla="*/ 208873 h 484007"/>
                <a:gd name="connsiteX91" fmla="*/ 165406 w 309671"/>
                <a:gd name="connsiteY91" fmla="*/ 212396 h 484007"/>
                <a:gd name="connsiteX92" fmla="*/ 158073 w 309671"/>
                <a:gd name="connsiteY92" fmla="*/ 215633 h 484007"/>
                <a:gd name="connsiteX93" fmla="*/ 154836 w 309671"/>
                <a:gd name="connsiteY93" fmla="*/ 215633 h 484007"/>
                <a:gd name="connsiteX94" fmla="*/ 145313 w 309671"/>
                <a:gd name="connsiteY94" fmla="*/ 205065 h 484007"/>
                <a:gd name="connsiteX95" fmla="*/ 151789 w 309671"/>
                <a:gd name="connsiteY95" fmla="*/ 205065 h 484007"/>
                <a:gd name="connsiteX96" fmla="*/ 158264 w 309671"/>
                <a:gd name="connsiteY96" fmla="*/ 208588 h 484007"/>
                <a:gd name="connsiteX97" fmla="*/ 164739 w 309671"/>
                <a:gd name="connsiteY97" fmla="*/ 208588 h 484007"/>
                <a:gd name="connsiteX98" fmla="*/ 177594 w 309671"/>
                <a:gd name="connsiteY98" fmla="*/ 201543 h 484007"/>
                <a:gd name="connsiteX99" fmla="*/ 180832 w 309671"/>
                <a:gd name="connsiteY99" fmla="*/ 198020 h 484007"/>
                <a:gd name="connsiteX100" fmla="*/ 177118 w 309671"/>
                <a:gd name="connsiteY100" fmla="*/ 198020 h 484007"/>
                <a:gd name="connsiteX101" fmla="*/ 173881 w 309671"/>
                <a:gd name="connsiteY101" fmla="*/ 194498 h 484007"/>
                <a:gd name="connsiteX102" fmla="*/ 164358 w 309671"/>
                <a:gd name="connsiteY102" fmla="*/ 194498 h 484007"/>
                <a:gd name="connsiteX103" fmla="*/ 177214 w 309671"/>
                <a:gd name="connsiteY103" fmla="*/ 190975 h 484007"/>
                <a:gd name="connsiteX104" fmla="*/ 180451 w 309671"/>
                <a:gd name="connsiteY104" fmla="*/ 187453 h 484007"/>
                <a:gd name="connsiteX105" fmla="*/ 186832 w 309671"/>
                <a:gd name="connsiteY105" fmla="*/ 183930 h 484007"/>
                <a:gd name="connsiteX106" fmla="*/ 193307 w 309671"/>
                <a:gd name="connsiteY106" fmla="*/ 176886 h 484007"/>
                <a:gd name="connsiteX107" fmla="*/ 193307 w 309671"/>
                <a:gd name="connsiteY107" fmla="*/ 169745 h 484007"/>
                <a:gd name="connsiteX108" fmla="*/ 196544 w 309671"/>
                <a:gd name="connsiteY108" fmla="*/ 162700 h 484007"/>
                <a:gd name="connsiteX109" fmla="*/ 199782 w 309671"/>
                <a:gd name="connsiteY109" fmla="*/ 159178 h 484007"/>
                <a:gd name="connsiteX110" fmla="*/ 203019 w 309671"/>
                <a:gd name="connsiteY110" fmla="*/ 152133 h 484007"/>
                <a:gd name="connsiteX111" fmla="*/ 206257 w 309671"/>
                <a:gd name="connsiteY111" fmla="*/ 148611 h 484007"/>
                <a:gd name="connsiteX112" fmla="*/ 212637 w 309671"/>
                <a:gd name="connsiteY112" fmla="*/ 145088 h 484007"/>
                <a:gd name="connsiteX113" fmla="*/ 215875 w 309671"/>
                <a:gd name="connsiteY113" fmla="*/ 145088 h 484007"/>
                <a:gd name="connsiteX114" fmla="*/ 215875 w 309671"/>
                <a:gd name="connsiteY114" fmla="*/ 141566 h 484007"/>
                <a:gd name="connsiteX115" fmla="*/ 212637 w 309671"/>
                <a:gd name="connsiteY115" fmla="*/ 138043 h 484007"/>
                <a:gd name="connsiteX116" fmla="*/ 170739 w 309671"/>
                <a:gd name="connsiteY116" fmla="*/ 138043 h 484007"/>
                <a:gd name="connsiteX117" fmla="*/ 170739 w 309671"/>
                <a:gd name="connsiteY117" fmla="*/ 134521 h 484007"/>
                <a:gd name="connsiteX118" fmla="*/ 154645 w 309671"/>
                <a:gd name="connsiteY118" fmla="*/ 134521 h 484007"/>
                <a:gd name="connsiteX119" fmla="*/ 148170 w 309671"/>
                <a:gd name="connsiteY119" fmla="*/ 138043 h 484007"/>
                <a:gd name="connsiteX120" fmla="*/ 141790 w 309671"/>
                <a:gd name="connsiteY120" fmla="*/ 138043 h 484007"/>
                <a:gd name="connsiteX121" fmla="*/ 138552 w 309671"/>
                <a:gd name="connsiteY121" fmla="*/ 141566 h 484007"/>
                <a:gd name="connsiteX122" fmla="*/ 135315 w 309671"/>
                <a:gd name="connsiteY122" fmla="*/ 141566 h 484007"/>
                <a:gd name="connsiteX123" fmla="*/ 141790 w 309671"/>
                <a:gd name="connsiteY123" fmla="*/ 134521 h 484007"/>
                <a:gd name="connsiteX124" fmla="*/ 135315 w 309671"/>
                <a:gd name="connsiteY124" fmla="*/ 127476 h 484007"/>
                <a:gd name="connsiteX125" fmla="*/ 144837 w 309671"/>
                <a:gd name="connsiteY125" fmla="*/ 123953 h 484007"/>
                <a:gd name="connsiteX126" fmla="*/ 161025 w 309671"/>
                <a:gd name="connsiteY126" fmla="*/ 113291 h 484007"/>
                <a:gd name="connsiteX127" fmla="*/ 167405 w 309671"/>
                <a:gd name="connsiteY127" fmla="*/ 109768 h 484007"/>
                <a:gd name="connsiteX128" fmla="*/ 173881 w 309671"/>
                <a:gd name="connsiteY128" fmla="*/ 95678 h 484007"/>
                <a:gd name="connsiteX129" fmla="*/ 170643 w 309671"/>
                <a:gd name="connsiteY129" fmla="*/ 92156 h 484007"/>
                <a:gd name="connsiteX130" fmla="*/ 154550 w 309671"/>
                <a:gd name="connsiteY130" fmla="*/ 92156 h 484007"/>
                <a:gd name="connsiteX131" fmla="*/ 148075 w 309671"/>
                <a:gd name="connsiteY131" fmla="*/ 95678 h 484007"/>
                <a:gd name="connsiteX132" fmla="*/ 138552 w 309671"/>
                <a:gd name="connsiteY132" fmla="*/ 99201 h 484007"/>
                <a:gd name="connsiteX133" fmla="*/ 129030 w 309671"/>
                <a:gd name="connsiteY133" fmla="*/ 99201 h 484007"/>
                <a:gd name="connsiteX134" fmla="*/ 122555 w 309671"/>
                <a:gd name="connsiteY134" fmla="*/ 95678 h 484007"/>
                <a:gd name="connsiteX135" fmla="*/ 116174 w 309671"/>
                <a:gd name="connsiteY135" fmla="*/ 95678 h 484007"/>
                <a:gd name="connsiteX136" fmla="*/ 112937 w 309671"/>
                <a:gd name="connsiteY136" fmla="*/ 99201 h 484007"/>
                <a:gd name="connsiteX137" fmla="*/ 112937 w 309671"/>
                <a:gd name="connsiteY137" fmla="*/ 102723 h 484007"/>
                <a:gd name="connsiteX138" fmla="*/ 116174 w 309671"/>
                <a:gd name="connsiteY138" fmla="*/ 106246 h 484007"/>
                <a:gd name="connsiteX139" fmla="*/ 109699 w 309671"/>
                <a:gd name="connsiteY139" fmla="*/ 106246 h 484007"/>
                <a:gd name="connsiteX140" fmla="*/ 103224 w 309671"/>
                <a:gd name="connsiteY140" fmla="*/ 113291 h 484007"/>
                <a:gd name="connsiteX141" fmla="*/ 103224 w 309671"/>
                <a:gd name="connsiteY141" fmla="*/ 123953 h 484007"/>
                <a:gd name="connsiteX142" fmla="*/ 106462 w 309671"/>
                <a:gd name="connsiteY142" fmla="*/ 127476 h 484007"/>
                <a:gd name="connsiteX143" fmla="*/ 83893 w 309671"/>
                <a:gd name="connsiteY143" fmla="*/ 130998 h 484007"/>
                <a:gd name="connsiteX144" fmla="*/ 83893 w 309671"/>
                <a:gd name="connsiteY144" fmla="*/ 138043 h 484007"/>
                <a:gd name="connsiteX145" fmla="*/ 90369 w 309671"/>
                <a:gd name="connsiteY145" fmla="*/ 141566 h 484007"/>
                <a:gd name="connsiteX146" fmla="*/ 96844 w 309671"/>
                <a:gd name="connsiteY146" fmla="*/ 155655 h 484007"/>
                <a:gd name="connsiteX147" fmla="*/ 87321 w 309671"/>
                <a:gd name="connsiteY147" fmla="*/ 166223 h 484007"/>
                <a:gd name="connsiteX148" fmla="*/ 87321 w 309671"/>
                <a:gd name="connsiteY148" fmla="*/ 173363 h 484007"/>
                <a:gd name="connsiteX149" fmla="*/ 77799 w 309671"/>
                <a:gd name="connsiteY149" fmla="*/ 176886 h 484007"/>
                <a:gd name="connsiteX150" fmla="*/ 84179 w 309671"/>
                <a:gd name="connsiteY150" fmla="*/ 183930 h 484007"/>
                <a:gd name="connsiteX151" fmla="*/ 90654 w 309671"/>
                <a:gd name="connsiteY151" fmla="*/ 183930 h 484007"/>
                <a:gd name="connsiteX152" fmla="*/ 97129 w 309671"/>
                <a:gd name="connsiteY152" fmla="*/ 180408 h 484007"/>
                <a:gd name="connsiteX153" fmla="*/ 100367 w 309671"/>
                <a:gd name="connsiteY153" fmla="*/ 176886 h 484007"/>
                <a:gd name="connsiteX154" fmla="*/ 100367 w 309671"/>
                <a:gd name="connsiteY154" fmla="*/ 187072 h 484007"/>
                <a:gd name="connsiteX155" fmla="*/ 97129 w 309671"/>
                <a:gd name="connsiteY155" fmla="*/ 187072 h 484007"/>
                <a:gd name="connsiteX156" fmla="*/ 90654 w 309671"/>
                <a:gd name="connsiteY156" fmla="*/ 194117 h 484007"/>
                <a:gd name="connsiteX157" fmla="*/ 84179 w 309671"/>
                <a:gd name="connsiteY157" fmla="*/ 197640 h 484007"/>
                <a:gd name="connsiteX158" fmla="*/ 84179 w 309671"/>
                <a:gd name="connsiteY158" fmla="*/ 211729 h 484007"/>
                <a:gd name="connsiteX159" fmla="*/ 87417 w 309671"/>
                <a:gd name="connsiteY159" fmla="*/ 218774 h 484007"/>
                <a:gd name="connsiteX160" fmla="*/ 90654 w 309671"/>
                <a:gd name="connsiteY160" fmla="*/ 215252 h 484007"/>
                <a:gd name="connsiteX161" fmla="*/ 106747 w 309671"/>
                <a:gd name="connsiteY161" fmla="*/ 215252 h 484007"/>
                <a:gd name="connsiteX162" fmla="*/ 113222 w 309671"/>
                <a:gd name="connsiteY162" fmla="*/ 211729 h 484007"/>
                <a:gd name="connsiteX163" fmla="*/ 116460 w 309671"/>
                <a:gd name="connsiteY163" fmla="*/ 208207 h 484007"/>
                <a:gd name="connsiteX164" fmla="*/ 106938 w 309671"/>
                <a:gd name="connsiteY164" fmla="*/ 218774 h 484007"/>
                <a:gd name="connsiteX165" fmla="*/ 113413 w 309671"/>
                <a:gd name="connsiteY165" fmla="*/ 236482 h 484007"/>
                <a:gd name="connsiteX166" fmla="*/ 110175 w 309671"/>
                <a:gd name="connsiteY166" fmla="*/ 240005 h 484007"/>
                <a:gd name="connsiteX167" fmla="*/ 106938 w 309671"/>
                <a:gd name="connsiteY167" fmla="*/ 247050 h 484007"/>
                <a:gd name="connsiteX168" fmla="*/ 100558 w 309671"/>
                <a:gd name="connsiteY168" fmla="*/ 250572 h 484007"/>
                <a:gd name="connsiteX169" fmla="*/ 97320 w 309671"/>
                <a:gd name="connsiteY169" fmla="*/ 257617 h 484007"/>
                <a:gd name="connsiteX170" fmla="*/ 97320 w 309671"/>
                <a:gd name="connsiteY170" fmla="*/ 264662 h 484007"/>
                <a:gd name="connsiteX171" fmla="*/ 100558 w 309671"/>
                <a:gd name="connsiteY171" fmla="*/ 268184 h 484007"/>
                <a:gd name="connsiteX172" fmla="*/ 110080 w 309671"/>
                <a:gd name="connsiteY172" fmla="*/ 268184 h 484007"/>
                <a:gd name="connsiteX173" fmla="*/ 116555 w 309671"/>
                <a:gd name="connsiteY173" fmla="*/ 264662 h 484007"/>
                <a:gd name="connsiteX174" fmla="*/ 129506 w 309671"/>
                <a:gd name="connsiteY174" fmla="*/ 264662 h 484007"/>
                <a:gd name="connsiteX175" fmla="*/ 135981 w 309671"/>
                <a:gd name="connsiteY175" fmla="*/ 261139 h 484007"/>
                <a:gd name="connsiteX176" fmla="*/ 139219 w 309671"/>
                <a:gd name="connsiteY176" fmla="*/ 257617 h 484007"/>
                <a:gd name="connsiteX177" fmla="*/ 145599 w 309671"/>
                <a:gd name="connsiteY177" fmla="*/ 254094 h 484007"/>
                <a:gd name="connsiteX178" fmla="*/ 161787 w 309671"/>
                <a:gd name="connsiteY178" fmla="*/ 257617 h 484007"/>
                <a:gd name="connsiteX179" fmla="*/ 155312 w 309671"/>
                <a:gd name="connsiteY179" fmla="*/ 261139 h 484007"/>
                <a:gd name="connsiteX180" fmla="*/ 142456 w 309671"/>
                <a:gd name="connsiteY180" fmla="*/ 275229 h 484007"/>
                <a:gd name="connsiteX181" fmla="*/ 142456 w 309671"/>
                <a:gd name="connsiteY181" fmla="*/ 278752 h 484007"/>
                <a:gd name="connsiteX182" fmla="*/ 151979 w 309671"/>
                <a:gd name="connsiteY182" fmla="*/ 289414 h 484007"/>
                <a:gd name="connsiteX183" fmla="*/ 158073 w 309671"/>
                <a:gd name="connsiteY183" fmla="*/ 289414 h 484007"/>
                <a:gd name="connsiteX184" fmla="*/ 161311 w 309671"/>
                <a:gd name="connsiteY184" fmla="*/ 292937 h 484007"/>
                <a:gd name="connsiteX185" fmla="*/ 164549 w 309671"/>
                <a:gd name="connsiteY185" fmla="*/ 292937 h 484007"/>
                <a:gd name="connsiteX186" fmla="*/ 167691 w 309671"/>
                <a:gd name="connsiteY186" fmla="*/ 303504 h 484007"/>
                <a:gd name="connsiteX187" fmla="*/ 158169 w 309671"/>
                <a:gd name="connsiteY187" fmla="*/ 314072 h 484007"/>
                <a:gd name="connsiteX188" fmla="*/ 158169 w 309671"/>
                <a:gd name="connsiteY188" fmla="*/ 331684 h 484007"/>
                <a:gd name="connsiteX189" fmla="*/ 119983 w 309671"/>
                <a:gd name="connsiteY189" fmla="*/ 331684 h 484007"/>
                <a:gd name="connsiteX190" fmla="*/ 116745 w 309671"/>
                <a:gd name="connsiteY190" fmla="*/ 328162 h 484007"/>
                <a:gd name="connsiteX191" fmla="*/ 107223 w 309671"/>
                <a:gd name="connsiteY191" fmla="*/ 328162 h 484007"/>
                <a:gd name="connsiteX192" fmla="*/ 103986 w 309671"/>
                <a:gd name="connsiteY192" fmla="*/ 331684 h 484007"/>
                <a:gd name="connsiteX193" fmla="*/ 113508 w 309671"/>
                <a:gd name="connsiteY193" fmla="*/ 342252 h 484007"/>
                <a:gd name="connsiteX194" fmla="*/ 100652 w 309671"/>
                <a:gd name="connsiteY194" fmla="*/ 352914 h 484007"/>
                <a:gd name="connsiteX195" fmla="*/ 123126 w 309671"/>
                <a:gd name="connsiteY195" fmla="*/ 349392 h 484007"/>
                <a:gd name="connsiteX196" fmla="*/ 123126 w 309671"/>
                <a:gd name="connsiteY196" fmla="*/ 363482 h 484007"/>
                <a:gd name="connsiteX197" fmla="*/ 116745 w 309671"/>
                <a:gd name="connsiteY197" fmla="*/ 377572 h 484007"/>
                <a:gd name="connsiteX198" fmla="*/ 113508 w 309671"/>
                <a:gd name="connsiteY198" fmla="*/ 381094 h 484007"/>
                <a:gd name="connsiteX199" fmla="*/ 107033 w 309671"/>
                <a:gd name="connsiteY199" fmla="*/ 384617 h 484007"/>
                <a:gd name="connsiteX200" fmla="*/ 97510 w 309671"/>
                <a:gd name="connsiteY200" fmla="*/ 388139 h 484007"/>
                <a:gd name="connsiteX201" fmla="*/ 91035 w 309671"/>
                <a:gd name="connsiteY201" fmla="*/ 391662 h 484007"/>
                <a:gd name="connsiteX202" fmla="*/ 87797 w 309671"/>
                <a:gd name="connsiteY202" fmla="*/ 391662 h 484007"/>
                <a:gd name="connsiteX203" fmla="*/ 87797 w 309671"/>
                <a:gd name="connsiteY203" fmla="*/ 406037 h 484007"/>
                <a:gd name="connsiteX204" fmla="*/ 91035 w 309671"/>
                <a:gd name="connsiteY204" fmla="*/ 409559 h 484007"/>
                <a:gd name="connsiteX205" fmla="*/ 94273 w 309671"/>
                <a:gd name="connsiteY205" fmla="*/ 409559 h 484007"/>
                <a:gd name="connsiteX206" fmla="*/ 97510 w 309671"/>
                <a:gd name="connsiteY206" fmla="*/ 406037 h 484007"/>
                <a:gd name="connsiteX207" fmla="*/ 103890 w 309671"/>
                <a:gd name="connsiteY207" fmla="*/ 402515 h 484007"/>
                <a:gd name="connsiteX208" fmla="*/ 107128 w 309671"/>
                <a:gd name="connsiteY208" fmla="*/ 398897 h 484007"/>
                <a:gd name="connsiteX209" fmla="*/ 110366 w 309671"/>
                <a:gd name="connsiteY209" fmla="*/ 402515 h 484007"/>
                <a:gd name="connsiteX210" fmla="*/ 110366 w 309671"/>
                <a:gd name="connsiteY210" fmla="*/ 406037 h 484007"/>
                <a:gd name="connsiteX211" fmla="*/ 113603 w 309671"/>
                <a:gd name="connsiteY211" fmla="*/ 409559 h 484007"/>
                <a:gd name="connsiteX212" fmla="*/ 126459 w 309671"/>
                <a:gd name="connsiteY212" fmla="*/ 409559 h 484007"/>
                <a:gd name="connsiteX213" fmla="*/ 129697 w 309671"/>
                <a:gd name="connsiteY213" fmla="*/ 413082 h 484007"/>
                <a:gd name="connsiteX214" fmla="*/ 136172 w 309671"/>
                <a:gd name="connsiteY214" fmla="*/ 416604 h 484007"/>
                <a:gd name="connsiteX215" fmla="*/ 139028 w 309671"/>
                <a:gd name="connsiteY215" fmla="*/ 416604 h 484007"/>
                <a:gd name="connsiteX216" fmla="*/ 148551 w 309671"/>
                <a:gd name="connsiteY216" fmla="*/ 413082 h 484007"/>
                <a:gd name="connsiteX217" fmla="*/ 155026 w 309671"/>
                <a:gd name="connsiteY217" fmla="*/ 409559 h 484007"/>
                <a:gd name="connsiteX218" fmla="*/ 158073 w 309671"/>
                <a:gd name="connsiteY218" fmla="*/ 406037 h 484007"/>
                <a:gd name="connsiteX219" fmla="*/ 170929 w 309671"/>
                <a:gd name="connsiteY219" fmla="*/ 406037 h 484007"/>
                <a:gd name="connsiteX220" fmla="*/ 167691 w 309671"/>
                <a:gd name="connsiteY220" fmla="*/ 409559 h 484007"/>
                <a:gd name="connsiteX221" fmla="*/ 161311 w 309671"/>
                <a:gd name="connsiteY221" fmla="*/ 413082 h 484007"/>
                <a:gd name="connsiteX222" fmla="*/ 158073 w 309671"/>
                <a:gd name="connsiteY222" fmla="*/ 420127 h 484007"/>
                <a:gd name="connsiteX223" fmla="*/ 151598 w 309671"/>
                <a:gd name="connsiteY223" fmla="*/ 423649 h 484007"/>
                <a:gd name="connsiteX224" fmla="*/ 148360 w 309671"/>
                <a:gd name="connsiteY224" fmla="*/ 427172 h 484007"/>
                <a:gd name="connsiteX225" fmla="*/ 112937 w 309671"/>
                <a:gd name="connsiteY225" fmla="*/ 427172 h 484007"/>
                <a:gd name="connsiteX226" fmla="*/ 112937 w 309671"/>
                <a:gd name="connsiteY226" fmla="*/ 434598 h 484007"/>
                <a:gd name="connsiteX227" fmla="*/ 106462 w 309671"/>
                <a:gd name="connsiteY227" fmla="*/ 434598 h 484007"/>
                <a:gd name="connsiteX228" fmla="*/ 100081 w 309671"/>
                <a:gd name="connsiteY228" fmla="*/ 438120 h 484007"/>
                <a:gd name="connsiteX229" fmla="*/ 96844 w 309671"/>
                <a:gd name="connsiteY229" fmla="*/ 441643 h 484007"/>
                <a:gd name="connsiteX230" fmla="*/ 96844 w 309671"/>
                <a:gd name="connsiteY230" fmla="*/ 452210 h 484007"/>
                <a:gd name="connsiteX231" fmla="*/ 93606 w 309671"/>
                <a:gd name="connsiteY231" fmla="*/ 455733 h 484007"/>
                <a:gd name="connsiteX232" fmla="*/ 77513 w 309671"/>
                <a:gd name="connsiteY232" fmla="*/ 455733 h 484007"/>
                <a:gd name="connsiteX233" fmla="*/ 77513 w 309671"/>
                <a:gd name="connsiteY233" fmla="*/ 459350 h 484007"/>
                <a:gd name="connsiteX234" fmla="*/ 74275 w 309671"/>
                <a:gd name="connsiteY234" fmla="*/ 462873 h 484007"/>
                <a:gd name="connsiteX235" fmla="*/ 74275 w 309671"/>
                <a:gd name="connsiteY235" fmla="*/ 466395 h 484007"/>
                <a:gd name="connsiteX236" fmla="*/ 67800 w 309671"/>
                <a:gd name="connsiteY236" fmla="*/ 473440 h 484007"/>
                <a:gd name="connsiteX237" fmla="*/ 61325 w 309671"/>
                <a:gd name="connsiteY237" fmla="*/ 476963 h 484007"/>
                <a:gd name="connsiteX238" fmla="*/ 58087 w 309671"/>
                <a:gd name="connsiteY238" fmla="*/ 476963 h 484007"/>
                <a:gd name="connsiteX239" fmla="*/ 58087 w 309671"/>
                <a:gd name="connsiteY239" fmla="*/ 480485 h 484007"/>
                <a:gd name="connsiteX240" fmla="*/ 61325 w 309671"/>
                <a:gd name="connsiteY240" fmla="*/ 480485 h 484007"/>
                <a:gd name="connsiteX241" fmla="*/ 64562 w 309671"/>
                <a:gd name="connsiteY241" fmla="*/ 484008 h 484007"/>
                <a:gd name="connsiteX242" fmla="*/ 80655 w 309671"/>
                <a:gd name="connsiteY242" fmla="*/ 484008 h 484007"/>
                <a:gd name="connsiteX243" fmla="*/ 83893 w 309671"/>
                <a:gd name="connsiteY243" fmla="*/ 476963 h 484007"/>
                <a:gd name="connsiteX244" fmla="*/ 93416 w 309671"/>
                <a:gd name="connsiteY244" fmla="*/ 466395 h 484007"/>
                <a:gd name="connsiteX245" fmla="*/ 112461 w 309671"/>
                <a:gd name="connsiteY245" fmla="*/ 466395 h 484007"/>
                <a:gd name="connsiteX246" fmla="*/ 115698 w 309671"/>
                <a:gd name="connsiteY246" fmla="*/ 469918 h 484007"/>
                <a:gd name="connsiteX247" fmla="*/ 122078 w 309671"/>
                <a:gd name="connsiteY247" fmla="*/ 473440 h 484007"/>
                <a:gd name="connsiteX248" fmla="*/ 129506 w 309671"/>
                <a:gd name="connsiteY248" fmla="*/ 473440 h 484007"/>
                <a:gd name="connsiteX249" fmla="*/ 132744 w 309671"/>
                <a:gd name="connsiteY249" fmla="*/ 466395 h 484007"/>
                <a:gd name="connsiteX250" fmla="*/ 135981 w 309671"/>
                <a:gd name="connsiteY250" fmla="*/ 462873 h 484007"/>
                <a:gd name="connsiteX251" fmla="*/ 139219 w 309671"/>
                <a:gd name="connsiteY251" fmla="*/ 455733 h 484007"/>
                <a:gd name="connsiteX252" fmla="*/ 145599 w 309671"/>
                <a:gd name="connsiteY252" fmla="*/ 448688 h 484007"/>
                <a:gd name="connsiteX253" fmla="*/ 155121 w 309671"/>
                <a:gd name="connsiteY253" fmla="*/ 448688 h 484007"/>
                <a:gd name="connsiteX254" fmla="*/ 161597 w 309671"/>
                <a:gd name="connsiteY254" fmla="*/ 455733 h 484007"/>
                <a:gd name="connsiteX255" fmla="*/ 177118 w 309671"/>
                <a:gd name="connsiteY255" fmla="*/ 455733 h 484007"/>
                <a:gd name="connsiteX256" fmla="*/ 189974 w 309671"/>
                <a:gd name="connsiteY256" fmla="*/ 448688 h 484007"/>
                <a:gd name="connsiteX257" fmla="*/ 193212 w 309671"/>
                <a:gd name="connsiteY257" fmla="*/ 448688 h 484007"/>
                <a:gd name="connsiteX258" fmla="*/ 196449 w 309671"/>
                <a:gd name="connsiteY258" fmla="*/ 452210 h 484007"/>
                <a:gd name="connsiteX259" fmla="*/ 202925 w 309671"/>
                <a:gd name="connsiteY259" fmla="*/ 452210 h 484007"/>
                <a:gd name="connsiteX260" fmla="*/ 209305 w 309671"/>
                <a:gd name="connsiteY260" fmla="*/ 455733 h 484007"/>
                <a:gd name="connsiteX261" fmla="*/ 212542 w 309671"/>
                <a:gd name="connsiteY261" fmla="*/ 455733 h 484007"/>
                <a:gd name="connsiteX262" fmla="*/ 212542 w 309671"/>
                <a:gd name="connsiteY262" fmla="*/ 452210 h 484007"/>
                <a:gd name="connsiteX263" fmla="*/ 209305 w 309671"/>
                <a:gd name="connsiteY263" fmla="*/ 448688 h 484007"/>
                <a:gd name="connsiteX264" fmla="*/ 209305 w 309671"/>
                <a:gd name="connsiteY264" fmla="*/ 441643 h 484007"/>
                <a:gd name="connsiteX265" fmla="*/ 212542 w 309671"/>
                <a:gd name="connsiteY265" fmla="*/ 441643 h 484007"/>
                <a:gd name="connsiteX266" fmla="*/ 219018 w 309671"/>
                <a:gd name="connsiteY266" fmla="*/ 445165 h 484007"/>
                <a:gd name="connsiteX267" fmla="*/ 222255 w 309671"/>
                <a:gd name="connsiteY267" fmla="*/ 448688 h 484007"/>
                <a:gd name="connsiteX268" fmla="*/ 228730 w 309671"/>
                <a:gd name="connsiteY268" fmla="*/ 445165 h 484007"/>
                <a:gd name="connsiteX269" fmla="*/ 267392 w 309671"/>
                <a:gd name="connsiteY269" fmla="*/ 445165 h 484007"/>
                <a:gd name="connsiteX270" fmla="*/ 280247 w 309671"/>
                <a:gd name="connsiteY270" fmla="*/ 441643 h 484007"/>
                <a:gd name="connsiteX271" fmla="*/ 286723 w 309671"/>
                <a:gd name="connsiteY271" fmla="*/ 438120 h 484007"/>
                <a:gd name="connsiteX272" fmla="*/ 289960 w 309671"/>
                <a:gd name="connsiteY272" fmla="*/ 431075 h 484007"/>
                <a:gd name="connsiteX273" fmla="*/ 293198 w 309671"/>
                <a:gd name="connsiteY273" fmla="*/ 427553 h 484007"/>
                <a:gd name="connsiteX274" fmla="*/ 296340 w 309671"/>
                <a:gd name="connsiteY274" fmla="*/ 420508 h 484007"/>
                <a:gd name="connsiteX275" fmla="*/ 267773 w 309671"/>
                <a:gd name="connsiteY275" fmla="*/ 416985 h 484007"/>
                <a:gd name="connsiteX276" fmla="*/ 280628 w 309671"/>
                <a:gd name="connsiteY276" fmla="*/ 413463 h 484007"/>
                <a:gd name="connsiteX277" fmla="*/ 277391 w 309671"/>
                <a:gd name="connsiteY277" fmla="*/ 402895 h 484007"/>
                <a:gd name="connsiteX278" fmla="*/ 283866 w 309671"/>
                <a:gd name="connsiteY278" fmla="*/ 395755 h 484007"/>
                <a:gd name="connsiteX279" fmla="*/ 290341 w 309671"/>
                <a:gd name="connsiteY279" fmla="*/ 392233 h 484007"/>
                <a:gd name="connsiteX280" fmla="*/ 293579 w 309671"/>
                <a:gd name="connsiteY280" fmla="*/ 392233 h 484007"/>
                <a:gd name="connsiteX281" fmla="*/ 299959 w 309671"/>
                <a:gd name="connsiteY281" fmla="*/ 388710 h 484007"/>
                <a:gd name="connsiteX282" fmla="*/ 303196 w 309671"/>
                <a:gd name="connsiteY282" fmla="*/ 385188 h 484007"/>
                <a:gd name="connsiteX283" fmla="*/ 309672 w 309671"/>
                <a:gd name="connsiteY283" fmla="*/ 364053 h 484007"/>
                <a:gd name="connsiteX284" fmla="*/ 306434 w 309671"/>
                <a:gd name="connsiteY284" fmla="*/ 357008 h 484007"/>
                <a:gd name="connsiteX285" fmla="*/ 303196 w 309671"/>
                <a:gd name="connsiteY285" fmla="*/ 353485 h 484007"/>
                <a:gd name="connsiteX286" fmla="*/ 296721 w 309671"/>
                <a:gd name="connsiteY286" fmla="*/ 349963 h 484007"/>
                <a:gd name="connsiteX287" fmla="*/ 290341 w 309671"/>
                <a:gd name="connsiteY287" fmla="*/ 349963 h 484007"/>
                <a:gd name="connsiteX288" fmla="*/ 283866 w 309671"/>
                <a:gd name="connsiteY288" fmla="*/ 346440 h 484007"/>
                <a:gd name="connsiteX289" fmla="*/ 103033 w 309671"/>
                <a:gd name="connsiteY289" fmla="*/ 236768 h 484007"/>
                <a:gd name="connsiteX290" fmla="*/ 103033 w 309671"/>
                <a:gd name="connsiteY290" fmla="*/ 229628 h 484007"/>
                <a:gd name="connsiteX291" fmla="*/ 99891 w 309671"/>
                <a:gd name="connsiteY291" fmla="*/ 226105 h 484007"/>
                <a:gd name="connsiteX292" fmla="*/ 99891 w 309671"/>
                <a:gd name="connsiteY292" fmla="*/ 222583 h 484007"/>
                <a:gd name="connsiteX293" fmla="*/ 93416 w 309671"/>
                <a:gd name="connsiteY293" fmla="*/ 229628 h 484007"/>
                <a:gd name="connsiteX294" fmla="*/ 93416 w 309671"/>
                <a:gd name="connsiteY294" fmla="*/ 233245 h 484007"/>
                <a:gd name="connsiteX295" fmla="*/ 96653 w 309671"/>
                <a:gd name="connsiteY295" fmla="*/ 236768 h 484007"/>
                <a:gd name="connsiteX296" fmla="*/ 183689 w 309671"/>
                <a:gd name="connsiteY296" fmla="*/ 81493 h 484007"/>
                <a:gd name="connsiteX297" fmla="*/ 183689 w 309671"/>
                <a:gd name="connsiteY297" fmla="*/ 88538 h 484007"/>
                <a:gd name="connsiteX298" fmla="*/ 190069 w 309671"/>
                <a:gd name="connsiteY298" fmla="*/ 81493 h 484007"/>
                <a:gd name="connsiteX299" fmla="*/ 231968 w 309671"/>
                <a:gd name="connsiteY299" fmla="*/ 28561 h 484007"/>
                <a:gd name="connsiteX300" fmla="*/ 231968 w 309671"/>
                <a:gd name="connsiteY300" fmla="*/ 39128 h 484007"/>
                <a:gd name="connsiteX301" fmla="*/ 235206 w 309671"/>
                <a:gd name="connsiteY301" fmla="*/ 39128 h 484007"/>
                <a:gd name="connsiteX302" fmla="*/ 238443 w 309671"/>
                <a:gd name="connsiteY302" fmla="*/ 35606 h 484007"/>
                <a:gd name="connsiteX303" fmla="*/ 241681 w 309671"/>
                <a:gd name="connsiteY303" fmla="*/ 28561 h 484007"/>
                <a:gd name="connsiteX304" fmla="*/ 241681 w 309671"/>
                <a:gd name="connsiteY304" fmla="*/ 14566 h 484007"/>
                <a:gd name="connsiteX305" fmla="*/ 235206 w 309671"/>
                <a:gd name="connsiteY305" fmla="*/ 7521 h 484007"/>
                <a:gd name="connsiteX306" fmla="*/ 231968 w 309671"/>
                <a:gd name="connsiteY306" fmla="*/ 14566 h 484007"/>
                <a:gd name="connsiteX307" fmla="*/ 228826 w 309671"/>
                <a:gd name="connsiteY307" fmla="*/ 18088 h 484007"/>
                <a:gd name="connsiteX308" fmla="*/ 225588 w 309671"/>
                <a:gd name="connsiteY308" fmla="*/ 18088 h 484007"/>
                <a:gd name="connsiteX309" fmla="*/ 225588 w 309671"/>
                <a:gd name="connsiteY309" fmla="*/ 25229 h 484007"/>
                <a:gd name="connsiteX310" fmla="*/ 228826 w 309671"/>
                <a:gd name="connsiteY310" fmla="*/ 25229 h 484007"/>
                <a:gd name="connsiteX311" fmla="*/ 254537 w 309671"/>
                <a:gd name="connsiteY311" fmla="*/ 0 h 484007"/>
                <a:gd name="connsiteX312" fmla="*/ 251299 w 309671"/>
                <a:gd name="connsiteY312" fmla="*/ 0 h 484007"/>
                <a:gd name="connsiteX313" fmla="*/ 244919 w 309671"/>
                <a:gd name="connsiteY313" fmla="*/ 7140 h 484007"/>
                <a:gd name="connsiteX314" fmla="*/ 254441 w 309671"/>
                <a:gd name="connsiteY314" fmla="*/ 7140 h 484007"/>
                <a:gd name="connsiteX315" fmla="*/ 254441 w 309671"/>
                <a:gd name="connsiteY315" fmla="*/ 3618 h 484007"/>
                <a:gd name="connsiteX316" fmla="*/ 257679 w 309671"/>
                <a:gd name="connsiteY316" fmla="*/ 0 h 484007"/>
                <a:gd name="connsiteX317" fmla="*/ 74085 w 309671"/>
                <a:gd name="connsiteY317" fmla="*/ 151752 h 484007"/>
                <a:gd name="connsiteX318" fmla="*/ 74085 w 309671"/>
                <a:gd name="connsiteY318" fmla="*/ 137662 h 484007"/>
                <a:gd name="connsiteX319" fmla="*/ 67610 w 309671"/>
                <a:gd name="connsiteY319" fmla="*/ 137662 h 484007"/>
                <a:gd name="connsiteX320" fmla="*/ 64372 w 309671"/>
                <a:gd name="connsiteY320" fmla="*/ 141185 h 484007"/>
                <a:gd name="connsiteX321" fmla="*/ 64372 w 309671"/>
                <a:gd name="connsiteY321" fmla="*/ 144707 h 484007"/>
                <a:gd name="connsiteX322" fmla="*/ 67610 w 309671"/>
                <a:gd name="connsiteY322" fmla="*/ 148230 h 484007"/>
                <a:gd name="connsiteX323" fmla="*/ 58087 w 309671"/>
                <a:gd name="connsiteY323" fmla="*/ 148230 h 484007"/>
                <a:gd name="connsiteX324" fmla="*/ 58087 w 309671"/>
                <a:gd name="connsiteY324" fmla="*/ 151752 h 484007"/>
                <a:gd name="connsiteX325" fmla="*/ 61325 w 309671"/>
                <a:gd name="connsiteY325" fmla="*/ 155275 h 484007"/>
                <a:gd name="connsiteX326" fmla="*/ 64562 w 309671"/>
                <a:gd name="connsiteY326" fmla="*/ 155275 h 484007"/>
                <a:gd name="connsiteX327" fmla="*/ 67800 w 309671"/>
                <a:gd name="connsiteY327" fmla="*/ 158797 h 484007"/>
                <a:gd name="connsiteX328" fmla="*/ 80655 w 309671"/>
                <a:gd name="connsiteY328" fmla="*/ 158797 h 484007"/>
                <a:gd name="connsiteX329" fmla="*/ 177118 w 309671"/>
                <a:gd name="connsiteY329" fmla="*/ 71021 h 484007"/>
                <a:gd name="connsiteX330" fmla="*/ 173881 w 309671"/>
                <a:gd name="connsiteY330" fmla="*/ 71021 h 484007"/>
                <a:gd name="connsiteX331" fmla="*/ 170643 w 309671"/>
                <a:gd name="connsiteY331" fmla="*/ 74543 h 484007"/>
                <a:gd name="connsiteX332" fmla="*/ 170643 w 309671"/>
                <a:gd name="connsiteY332" fmla="*/ 81588 h 484007"/>
                <a:gd name="connsiteX333" fmla="*/ 177118 w 309671"/>
                <a:gd name="connsiteY333" fmla="*/ 81588 h 484007"/>
                <a:gd name="connsiteX334" fmla="*/ 180356 w 309671"/>
                <a:gd name="connsiteY334" fmla="*/ 74543 h 484007"/>
                <a:gd name="connsiteX335" fmla="*/ 61039 w 309671"/>
                <a:gd name="connsiteY335" fmla="*/ 229723 h 484007"/>
                <a:gd name="connsiteX336" fmla="*/ 67514 w 309671"/>
                <a:gd name="connsiteY336" fmla="*/ 229723 h 484007"/>
                <a:gd name="connsiteX337" fmla="*/ 73990 w 309671"/>
                <a:gd name="connsiteY337" fmla="*/ 226200 h 484007"/>
                <a:gd name="connsiteX338" fmla="*/ 73990 w 309671"/>
                <a:gd name="connsiteY338" fmla="*/ 219155 h 484007"/>
                <a:gd name="connsiteX339" fmla="*/ 70752 w 309671"/>
                <a:gd name="connsiteY339" fmla="*/ 215633 h 484007"/>
                <a:gd name="connsiteX340" fmla="*/ 64277 w 309671"/>
                <a:gd name="connsiteY340" fmla="*/ 215633 h 484007"/>
                <a:gd name="connsiteX341" fmla="*/ 61039 w 309671"/>
                <a:gd name="connsiteY341" fmla="*/ 219155 h 484007"/>
                <a:gd name="connsiteX342" fmla="*/ 57801 w 309671"/>
                <a:gd name="connsiteY342" fmla="*/ 226200 h 484007"/>
                <a:gd name="connsiteX343" fmla="*/ 57801 w 309671"/>
                <a:gd name="connsiteY343" fmla="*/ 229723 h 484007"/>
                <a:gd name="connsiteX344" fmla="*/ 70562 w 309671"/>
                <a:gd name="connsiteY344" fmla="*/ 183930 h 484007"/>
                <a:gd name="connsiteX345" fmla="*/ 67324 w 309671"/>
                <a:gd name="connsiteY345" fmla="*/ 183930 h 484007"/>
                <a:gd name="connsiteX346" fmla="*/ 67324 w 309671"/>
                <a:gd name="connsiteY346" fmla="*/ 198020 h 484007"/>
                <a:gd name="connsiteX347" fmla="*/ 70562 w 309671"/>
                <a:gd name="connsiteY347" fmla="*/ 198020 h 484007"/>
                <a:gd name="connsiteX348" fmla="*/ 73799 w 309671"/>
                <a:gd name="connsiteY348" fmla="*/ 194498 h 484007"/>
                <a:gd name="connsiteX349" fmla="*/ 80179 w 309671"/>
                <a:gd name="connsiteY349" fmla="*/ 194498 h 484007"/>
                <a:gd name="connsiteX350" fmla="*/ 77037 w 309671"/>
                <a:gd name="connsiteY350" fmla="*/ 187453 h 484007"/>
                <a:gd name="connsiteX351" fmla="*/ 73799 w 309671"/>
                <a:gd name="connsiteY351" fmla="*/ 183930 h 484007"/>
                <a:gd name="connsiteX352" fmla="*/ 86655 w 309671"/>
                <a:gd name="connsiteY352" fmla="*/ 222678 h 484007"/>
                <a:gd name="connsiteX353" fmla="*/ 83417 w 309671"/>
                <a:gd name="connsiteY353" fmla="*/ 222678 h 484007"/>
                <a:gd name="connsiteX354" fmla="*/ 80179 w 309671"/>
                <a:gd name="connsiteY354" fmla="*/ 226200 h 484007"/>
                <a:gd name="connsiteX355" fmla="*/ 80179 w 309671"/>
                <a:gd name="connsiteY355" fmla="*/ 233340 h 484007"/>
                <a:gd name="connsiteX356" fmla="*/ 77037 w 309671"/>
                <a:gd name="connsiteY356" fmla="*/ 243908 h 484007"/>
                <a:gd name="connsiteX357" fmla="*/ 83417 w 309671"/>
                <a:gd name="connsiteY357" fmla="*/ 236863 h 484007"/>
                <a:gd name="connsiteX358" fmla="*/ 86655 w 309671"/>
                <a:gd name="connsiteY358" fmla="*/ 229723 h 484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309671" h="484007">
                  <a:moveTo>
                    <a:pt x="38851" y="148991"/>
                  </a:moveTo>
                  <a:lnTo>
                    <a:pt x="32472" y="166604"/>
                  </a:lnTo>
                  <a:lnTo>
                    <a:pt x="41994" y="152514"/>
                  </a:lnTo>
                  <a:close/>
                  <a:moveTo>
                    <a:pt x="57896" y="124334"/>
                  </a:moveTo>
                  <a:lnTo>
                    <a:pt x="67419" y="124334"/>
                  </a:lnTo>
                  <a:lnTo>
                    <a:pt x="70657" y="120812"/>
                  </a:lnTo>
                  <a:lnTo>
                    <a:pt x="70657" y="117289"/>
                  </a:lnTo>
                  <a:lnTo>
                    <a:pt x="73894" y="110149"/>
                  </a:lnTo>
                  <a:lnTo>
                    <a:pt x="80275" y="103104"/>
                  </a:lnTo>
                  <a:lnTo>
                    <a:pt x="80275" y="99581"/>
                  </a:lnTo>
                  <a:lnTo>
                    <a:pt x="73894" y="103104"/>
                  </a:lnTo>
                  <a:lnTo>
                    <a:pt x="70657" y="103104"/>
                  </a:lnTo>
                  <a:lnTo>
                    <a:pt x="61134" y="113671"/>
                  </a:lnTo>
                  <a:lnTo>
                    <a:pt x="57896" y="110149"/>
                  </a:lnTo>
                  <a:lnTo>
                    <a:pt x="51517" y="110149"/>
                  </a:lnTo>
                  <a:lnTo>
                    <a:pt x="48279" y="113671"/>
                  </a:lnTo>
                  <a:lnTo>
                    <a:pt x="48279" y="124334"/>
                  </a:lnTo>
                  <a:lnTo>
                    <a:pt x="51517" y="127856"/>
                  </a:lnTo>
                  <a:lnTo>
                    <a:pt x="51517" y="134901"/>
                  </a:lnTo>
                  <a:close/>
                  <a:moveTo>
                    <a:pt x="41803" y="134901"/>
                  </a:moveTo>
                  <a:lnTo>
                    <a:pt x="38566" y="134901"/>
                  </a:lnTo>
                  <a:lnTo>
                    <a:pt x="35423" y="138424"/>
                  </a:lnTo>
                  <a:lnTo>
                    <a:pt x="35423" y="141946"/>
                  </a:lnTo>
                  <a:lnTo>
                    <a:pt x="44946" y="141946"/>
                  </a:lnTo>
                  <a:lnTo>
                    <a:pt x="44946" y="134901"/>
                  </a:lnTo>
                  <a:close/>
                  <a:moveTo>
                    <a:pt x="67610" y="296745"/>
                  </a:moveTo>
                  <a:lnTo>
                    <a:pt x="70848" y="293223"/>
                  </a:lnTo>
                  <a:lnTo>
                    <a:pt x="70848" y="289700"/>
                  </a:lnTo>
                  <a:lnTo>
                    <a:pt x="77323" y="289700"/>
                  </a:lnTo>
                  <a:lnTo>
                    <a:pt x="80465" y="282560"/>
                  </a:lnTo>
                  <a:lnTo>
                    <a:pt x="83703" y="279037"/>
                  </a:lnTo>
                  <a:lnTo>
                    <a:pt x="83703" y="271992"/>
                  </a:lnTo>
                  <a:lnTo>
                    <a:pt x="74180" y="261425"/>
                  </a:lnTo>
                  <a:lnTo>
                    <a:pt x="74180" y="254380"/>
                  </a:lnTo>
                  <a:lnTo>
                    <a:pt x="70942" y="257903"/>
                  </a:lnTo>
                  <a:lnTo>
                    <a:pt x="67705" y="250858"/>
                  </a:lnTo>
                  <a:lnTo>
                    <a:pt x="64467" y="247335"/>
                  </a:lnTo>
                  <a:lnTo>
                    <a:pt x="41899" y="247335"/>
                  </a:lnTo>
                  <a:lnTo>
                    <a:pt x="38661" y="250858"/>
                  </a:lnTo>
                  <a:lnTo>
                    <a:pt x="16093" y="264948"/>
                  </a:lnTo>
                  <a:lnTo>
                    <a:pt x="16093" y="271992"/>
                  </a:lnTo>
                  <a:lnTo>
                    <a:pt x="12950" y="271992"/>
                  </a:lnTo>
                  <a:lnTo>
                    <a:pt x="9713" y="275515"/>
                  </a:lnTo>
                  <a:lnTo>
                    <a:pt x="6475" y="275515"/>
                  </a:lnTo>
                  <a:lnTo>
                    <a:pt x="0" y="282560"/>
                  </a:lnTo>
                  <a:lnTo>
                    <a:pt x="3237" y="286082"/>
                  </a:lnTo>
                  <a:lnTo>
                    <a:pt x="16093" y="293223"/>
                  </a:lnTo>
                  <a:lnTo>
                    <a:pt x="22568" y="293223"/>
                  </a:lnTo>
                  <a:lnTo>
                    <a:pt x="35519" y="279037"/>
                  </a:lnTo>
                  <a:lnTo>
                    <a:pt x="45041" y="293223"/>
                  </a:lnTo>
                  <a:lnTo>
                    <a:pt x="64086" y="296745"/>
                  </a:lnTo>
                  <a:close/>
                  <a:moveTo>
                    <a:pt x="119221" y="286082"/>
                  </a:moveTo>
                  <a:lnTo>
                    <a:pt x="115984" y="282560"/>
                  </a:lnTo>
                  <a:lnTo>
                    <a:pt x="109509" y="282560"/>
                  </a:lnTo>
                  <a:lnTo>
                    <a:pt x="109509" y="286082"/>
                  </a:lnTo>
                  <a:lnTo>
                    <a:pt x="106271" y="293223"/>
                  </a:lnTo>
                  <a:lnTo>
                    <a:pt x="103033" y="296745"/>
                  </a:lnTo>
                  <a:lnTo>
                    <a:pt x="112556" y="296745"/>
                  </a:lnTo>
                  <a:lnTo>
                    <a:pt x="119031" y="289700"/>
                  </a:lnTo>
                  <a:close/>
                  <a:moveTo>
                    <a:pt x="270725" y="346155"/>
                  </a:moveTo>
                  <a:lnTo>
                    <a:pt x="267487" y="349677"/>
                  </a:lnTo>
                  <a:lnTo>
                    <a:pt x="267487" y="353200"/>
                  </a:lnTo>
                  <a:lnTo>
                    <a:pt x="257964" y="353200"/>
                  </a:lnTo>
                  <a:lnTo>
                    <a:pt x="257964" y="346155"/>
                  </a:lnTo>
                  <a:lnTo>
                    <a:pt x="261202" y="339015"/>
                  </a:lnTo>
                  <a:lnTo>
                    <a:pt x="267678" y="331970"/>
                  </a:lnTo>
                  <a:lnTo>
                    <a:pt x="264440" y="328447"/>
                  </a:lnTo>
                  <a:lnTo>
                    <a:pt x="245395" y="317880"/>
                  </a:lnTo>
                  <a:lnTo>
                    <a:pt x="242157" y="317880"/>
                  </a:lnTo>
                  <a:lnTo>
                    <a:pt x="238919" y="314357"/>
                  </a:lnTo>
                  <a:lnTo>
                    <a:pt x="242157" y="314357"/>
                  </a:lnTo>
                  <a:lnTo>
                    <a:pt x="245395" y="310835"/>
                  </a:lnTo>
                  <a:lnTo>
                    <a:pt x="258250" y="310835"/>
                  </a:lnTo>
                  <a:lnTo>
                    <a:pt x="251775" y="303790"/>
                  </a:lnTo>
                  <a:lnTo>
                    <a:pt x="251775" y="300267"/>
                  </a:lnTo>
                  <a:lnTo>
                    <a:pt x="245395" y="293223"/>
                  </a:lnTo>
                  <a:lnTo>
                    <a:pt x="242157" y="286082"/>
                  </a:lnTo>
                  <a:lnTo>
                    <a:pt x="232635" y="275515"/>
                  </a:lnTo>
                  <a:lnTo>
                    <a:pt x="226254" y="275515"/>
                  </a:lnTo>
                  <a:lnTo>
                    <a:pt x="223017" y="268470"/>
                  </a:lnTo>
                  <a:lnTo>
                    <a:pt x="216542" y="264948"/>
                  </a:lnTo>
                  <a:lnTo>
                    <a:pt x="210067" y="257903"/>
                  </a:lnTo>
                  <a:lnTo>
                    <a:pt x="210067" y="244193"/>
                  </a:lnTo>
                  <a:lnTo>
                    <a:pt x="213304" y="237149"/>
                  </a:lnTo>
                  <a:lnTo>
                    <a:pt x="213304" y="230008"/>
                  </a:lnTo>
                  <a:lnTo>
                    <a:pt x="206924" y="230008"/>
                  </a:lnTo>
                  <a:lnTo>
                    <a:pt x="203686" y="226486"/>
                  </a:lnTo>
                  <a:lnTo>
                    <a:pt x="200449" y="219441"/>
                  </a:lnTo>
                  <a:lnTo>
                    <a:pt x="193973" y="212396"/>
                  </a:lnTo>
                  <a:lnTo>
                    <a:pt x="184451" y="208873"/>
                  </a:lnTo>
                  <a:lnTo>
                    <a:pt x="174928" y="208873"/>
                  </a:lnTo>
                  <a:lnTo>
                    <a:pt x="165406" y="212396"/>
                  </a:lnTo>
                  <a:lnTo>
                    <a:pt x="158073" y="215633"/>
                  </a:lnTo>
                  <a:lnTo>
                    <a:pt x="154836" y="215633"/>
                  </a:lnTo>
                  <a:lnTo>
                    <a:pt x="145313" y="205065"/>
                  </a:lnTo>
                  <a:lnTo>
                    <a:pt x="151789" y="205065"/>
                  </a:lnTo>
                  <a:lnTo>
                    <a:pt x="158264" y="208588"/>
                  </a:lnTo>
                  <a:lnTo>
                    <a:pt x="164739" y="208588"/>
                  </a:lnTo>
                  <a:lnTo>
                    <a:pt x="177594" y="201543"/>
                  </a:lnTo>
                  <a:lnTo>
                    <a:pt x="180832" y="198020"/>
                  </a:lnTo>
                  <a:lnTo>
                    <a:pt x="177118" y="198020"/>
                  </a:lnTo>
                  <a:lnTo>
                    <a:pt x="173881" y="194498"/>
                  </a:lnTo>
                  <a:lnTo>
                    <a:pt x="164358" y="194498"/>
                  </a:lnTo>
                  <a:lnTo>
                    <a:pt x="177214" y="190975"/>
                  </a:lnTo>
                  <a:lnTo>
                    <a:pt x="180451" y="187453"/>
                  </a:lnTo>
                  <a:lnTo>
                    <a:pt x="186832" y="183930"/>
                  </a:lnTo>
                  <a:lnTo>
                    <a:pt x="193307" y="176886"/>
                  </a:lnTo>
                  <a:lnTo>
                    <a:pt x="193307" y="169745"/>
                  </a:lnTo>
                  <a:lnTo>
                    <a:pt x="196544" y="162700"/>
                  </a:lnTo>
                  <a:lnTo>
                    <a:pt x="199782" y="159178"/>
                  </a:lnTo>
                  <a:lnTo>
                    <a:pt x="203019" y="152133"/>
                  </a:lnTo>
                  <a:lnTo>
                    <a:pt x="206257" y="148611"/>
                  </a:lnTo>
                  <a:lnTo>
                    <a:pt x="212637" y="145088"/>
                  </a:lnTo>
                  <a:lnTo>
                    <a:pt x="215875" y="145088"/>
                  </a:lnTo>
                  <a:lnTo>
                    <a:pt x="215875" y="141566"/>
                  </a:lnTo>
                  <a:lnTo>
                    <a:pt x="212637" y="138043"/>
                  </a:lnTo>
                  <a:lnTo>
                    <a:pt x="170739" y="138043"/>
                  </a:lnTo>
                  <a:lnTo>
                    <a:pt x="170739" y="134521"/>
                  </a:lnTo>
                  <a:lnTo>
                    <a:pt x="154645" y="134521"/>
                  </a:lnTo>
                  <a:lnTo>
                    <a:pt x="148170" y="138043"/>
                  </a:lnTo>
                  <a:lnTo>
                    <a:pt x="141790" y="138043"/>
                  </a:lnTo>
                  <a:lnTo>
                    <a:pt x="138552" y="141566"/>
                  </a:lnTo>
                  <a:lnTo>
                    <a:pt x="135315" y="141566"/>
                  </a:lnTo>
                  <a:lnTo>
                    <a:pt x="141790" y="134521"/>
                  </a:lnTo>
                  <a:lnTo>
                    <a:pt x="135315" y="127476"/>
                  </a:lnTo>
                  <a:lnTo>
                    <a:pt x="144837" y="123953"/>
                  </a:lnTo>
                  <a:lnTo>
                    <a:pt x="161025" y="113291"/>
                  </a:lnTo>
                  <a:lnTo>
                    <a:pt x="167405" y="109768"/>
                  </a:lnTo>
                  <a:lnTo>
                    <a:pt x="173881" y="95678"/>
                  </a:lnTo>
                  <a:lnTo>
                    <a:pt x="170643" y="92156"/>
                  </a:lnTo>
                  <a:lnTo>
                    <a:pt x="154550" y="92156"/>
                  </a:lnTo>
                  <a:lnTo>
                    <a:pt x="148075" y="95678"/>
                  </a:lnTo>
                  <a:lnTo>
                    <a:pt x="138552" y="99201"/>
                  </a:lnTo>
                  <a:lnTo>
                    <a:pt x="129030" y="99201"/>
                  </a:lnTo>
                  <a:lnTo>
                    <a:pt x="122555" y="95678"/>
                  </a:lnTo>
                  <a:lnTo>
                    <a:pt x="116174" y="95678"/>
                  </a:lnTo>
                  <a:lnTo>
                    <a:pt x="112937" y="99201"/>
                  </a:lnTo>
                  <a:lnTo>
                    <a:pt x="112937" y="102723"/>
                  </a:lnTo>
                  <a:lnTo>
                    <a:pt x="116174" y="106246"/>
                  </a:lnTo>
                  <a:lnTo>
                    <a:pt x="109699" y="106246"/>
                  </a:lnTo>
                  <a:lnTo>
                    <a:pt x="103224" y="113291"/>
                  </a:lnTo>
                  <a:lnTo>
                    <a:pt x="103224" y="123953"/>
                  </a:lnTo>
                  <a:lnTo>
                    <a:pt x="106462" y="127476"/>
                  </a:lnTo>
                  <a:lnTo>
                    <a:pt x="83893" y="130998"/>
                  </a:lnTo>
                  <a:lnTo>
                    <a:pt x="83893" y="138043"/>
                  </a:lnTo>
                  <a:lnTo>
                    <a:pt x="90369" y="141566"/>
                  </a:lnTo>
                  <a:lnTo>
                    <a:pt x="96844" y="155655"/>
                  </a:lnTo>
                  <a:lnTo>
                    <a:pt x="87321" y="166223"/>
                  </a:lnTo>
                  <a:lnTo>
                    <a:pt x="87321" y="173363"/>
                  </a:lnTo>
                  <a:lnTo>
                    <a:pt x="77799" y="176886"/>
                  </a:lnTo>
                  <a:lnTo>
                    <a:pt x="84179" y="183930"/>
                  </a:lnTo>
                  <a:lnTo>
                    <a:pt x="90654" y="183930"/>
                  </a:lnTo>
                  <a:lnTo>
                    <a:pt x="97129" y="180408"/>
                  </a:lnTo>
                  <a:lnTo>
                    <a:pt x="100367" y="176886"/>
                  </a:lnTo>
                  <a:lnTo>
                    <a:pt x="100367" y="187072"/>
                  </a:lnTo>
                  <a:lnTo>
                    <a:pt x="97129" y="187072"/>
                  </a:lnTo>
                  <a:lnTo>
                    <a:pt x="90654" y="194117"/>
                  </a:lnTo>
                  <a:lnTo>
                    <a:pt x="84179" y="197640"/>
                  </a:lnTo>
                  <a:lnTo>
                    <a:pt x="84179" y="211729"/>
                  </a:lnTo>
                  <a:lnTo>
                    <a:pt x="87417" y="218774"/>
                  </a:lnTo>
                  <a:lnTo>
                    <a:pt x="90654" y="215252"/>
                  </a:lnTo>
                  <a:lnTo>
                    <a:pt x="106747" y="215252"/>
                  </a:lnTo>
                  <a:lnTo>
                    <a:pt x="113222" y="211729"/>
                  </a:lnTo>
                  <a:lnTo>
                    <a:pt x="116460" y="208207"/>
                  </a:lnTo>
                  <a:lnTo>
                    <a:pt x="106938" y="218774"/>
                  </a:lnTo>
                  <a:lnTo>
                    <a:pt x="113413" y="236482"/>
                  </a:lnTo>
                  <a:lnTo>
                    <a:pt x="110175" y="240005"/>
                  </a:lnTo>
                  <a:lnTo>
                    <a:pt x="106938" y="247050"/>
                  </a:lnTo>
                  <a:lnTo>
                    <a:pt x="100558" y="250572"/>
                  </a:lnTo>
                  <a:lnTo>
                    <a:pt x="97320" y="257617"/>
                  </a:lnTo>
                  <a:lnTo>
                    <a:pt x="97320" y="264662"/>
                  </a:lnTo>
                  <a:lnTo>
                    <a:pt x="100558" y="268184"/>
                  </a:lnTo>
                  <a:lnTo>
                    <a:pt x="110080" y="268184"/>
                  </a:lnTo>
                  <a:lnTo>
                    <a:pt x="116555" y="264662"/>
                  </a:lnTo>
                  <a:lnTo>
                    <a:pt x="129506" y="264662"/>
                  </a:lnTo>
                  <a:lnTo>
                    <a:pt x="135981" y="261139"/>
                  </a:lnTo>
                  <a:lnTo>
                    <a:pt x="139219" y="257617"/>
                  </a:lnTo>
                  <a:lnTo>
                    <a:pt x="145599" y="254094"/>
                  </a:lnTo>
                  <a:lnTo>
                    <a:pt x="161787" y="257617"/>
                  </a:lnTo>
                  <a:lnTo>
                    <a:pt x="155312" y="261139"/>
                  </a:lnTo>
                  <a:lnTo>
                    <a:pt x="142456" y="275229"/>
                  </a:lnTo>
                  <a:lnTo>
                    <a:pt x="142456" y="278752"/>
                  </a:lnTo>
                  <a:lnTo>
                    <a:pt x="151979" y="289414"/>
                  </a:lnTo>
                  <a:lnTo>
                    <a:pt x="158073" y="289414"/>
                  </a:lnTo>
                  <a:lnTo>
                    <a:pt x="161311" y="292937"/>
                  </a:lnTo>
                  <a:lnTo>
                    <a:pt x="164549" y="292937"/>
                  </a:lnTo>
                  <a:lnTo>
                    <a:pt x="167691" y="303504"/>
                  </a:lnTo>
                  <a:lnTo>
                    <a:pt x="158169" y="314072"/>
                  </a:lnTo>
                  <a:lnTo>
                    <a:pt x="158169" y="331684"/>
                  </a:lnTo>
                  <a:lnTo>
                    <a:pt x="119983" y="331684"/>
                  </a:lnTo>
                  <a:lnTo>
                    <a:pt x="116745" y="328162"/>
                  </a:lnTo>
                  <a:lnTo>
                    <a:pt x="107223" y="328162"/>
                  </a:lnTo>
                  <a:lnTo>
                    <a:pt x="103986" y="331684"/>
                  </a:lnTo>
                  <a:lnTo>
                    <a:pt x="113508" y="342252"/>
                  </a:lnTo>
                  <a:lnTo>
                    <a:pt x="100652" y="352914"/>
                  </a:lnTo>
                  <a:lnTo>
                    <a:pt x="123126" y="349392"/>
                  </a:lnTo>
                  <a:lnTo>
                    <a:pt x="123126" y="363482"/>
                  </a:lnTo>
                  <a:lnTo>
                    <a:pt x="116745" y="377572"/>
                  </a:lnTo>
                  <a:lnTo>
                    <a:pt x="113508" y="381094"/>
                  </a:lnTo>
                  <a:lnTo>
                    <a:pt x="107033" y="384617"/>
                  </a:lnTo>
                  <a:lnTo>
                    <a:pt x="97510" y="388139"/>
                  </a:lnTo>
                  <a:lnTo>
                    <a:pt x="91035" y="391662"/>
                  </a:lnTo>
                  <a:lnTo>
                    <a:pt x="87797" y="391662"/>
                  </a:lnTo>
                  <a:lnTo>
                    <a:pt x="87797" y="406037"/>
                  </a:lnTo>
                  <a:lnTo>
                    <a:pt x="91035" y="409559"/>
                  </a:lnTo>
                  <a:lnTo>
                    <a:pt x="94273" y="409559"/>
                  </a:lnTo>
                  <a:lnTo>
                    <a:pt x="97510" y="406037"/>
                  </a:lnTo>
                  <a:lnTo>
                    <a:pt x="103890" y="402515"/>
                  </a:lnTo>
                  <a:lnTo>
                    <a:pt x="107128" y="398897"/>
                  </a:lnTo>
                  <a:lnTo>
                    <a:pt x="110366" y="402515"/>
                  </a:lnTo>
                  <a:lnTo>
                    <a:pt x="110366" y="406037"/>
                  </a:lnTo>
                  <a:lnTo>
                    <a:pt x="113603" y="409559"/>
                  </a:lnTo>
                  <a:lnTo>
                    <a:pt x="126459" y="409559"/>
                  </a:lnTo>
                  <a:lnTo>
                    <a:pt x="129697" y="413082"/>
                  </a:lnTo>
                  <a:lnTo>
                    <a:pt x="136172" y="416604"/>
                  </a:lnTo>
                  <a:lnTo>
                    <a:pt x="139028" y="416604"/>
                  </a:lnTo>
                  <a:lnTo>
                    <a:pt x="148551" y="413082"/>
                  </a:lnTo>
                  <a:lnTo>
                    <a:pt x="155026" y="409559"/>
                  </a:lnTo>
                  <a:lnTo>
                    <a:pt x="158073" y="406037"/>
                  </a:lnTo>
                  <a:lnTo>
                    <a:pt x="170929" y="406037"/>
                  </a:lnTo>
                  <a:lnTo>
                    <a:pt x="167691" y="409559"/>
                  </a:lnTo>
                  <a:lnTo>
                    <a:pt x="161311" y="413082"/>
                  </a:lnTo>
                  <a:lnTo>
                    <a:pt x="158073" y="420127"/>
                  </a:lnTo>
                  <a:lnTo>
                    <a:pt x="151598" y="423649"/>
                  </a:lnTo>
                  <a:lnTo>
                    <a:pt x="148360" y="427172"/>
                  </a:lnTo>
                  <a:lnTo>
                    <a:pt x="112937" y="427172"/>
                  </a:lnTo>
                  <a:lnTo>
                    <a:pt x="112937" y="434598"/>
                  </a:lnTo>
                  <a:lnTo>
                    <a:pt x="106462" y="434598"/>
                  </a:lnTo>
                  <a:lnTo>
                    <a:pt x="100081" y="438120"/>
                  </a:lnTo>
                  <a:lnTo>
                    <a:pt x="96844" y="441643"/>
                  </a:lnTo>
                  <a:lnTo>
                    <a:pt x="96844" y="452210"/>
                  </a:lnTo>
                  <a:lnTo>
                    <a:pt x="93606" y="455733"/>
                  </a:lnTo>
                  <a:lnTo>
                    <a:pt x="77513" y="455733"/>
                  </a:lnTo>
                  <a:lnTo>
                    <a:pt x="77513" y="459350"/>
                  </a:lnTo>
                  <a:lnTo>
                    <a:pt x="74275" y="462873"/>
                  </a:lnTo>
                  <a:lnTo>
                    <a:pt x="74275" y="466395"/>
                  </a:lnTo>
                  <a:lnTo>
                    <a:pt x="67800" y="473440"/>
                  </a:lnTo>
                  <a:lnTo>
                    <a:pt x="61325" y="476963"/>
                  </a:lnTo>
                  <a:lnTo>
                    <a:pt x="58087" y="476963"/>
                  </a:lnTo>
                  <a:lnTo>
                    <a:pt x="58087" y="480485"/>
                  </a:lnTo>
                  <a:lnTo>
                    <a:pt x="61325" y="480485"/>
                  </a:lnTo>
                  <a:lnTo>
                    <a:pt x="64562" y="484008"/>
                  </a:lnTo>
                  <a:lnTo>
                    <a:pt x="80655" y="484008"/>
                  </a:lnTo>
                  <a:lnTo>
                    <a:pt x="83893" y="476963"/>
                  </a:lnTo>
                  <a:lnTo>
                    <a:pt x="93416" y="466395"/>
                  </a:lnTo>
                  <a:lnTo>
                    <a:pt x="112461" y="466395"/>
                  </a:lnTo>
                  <a:lnTo>
                    <a:pt x="115698" y="469918"/>
                  </a:lnTo>
                  <a:lnTo>
                    <a:pt x="122078" y="473440"/>
                  </a:lnTo>
                  <a:lnTo>
                    <a:pt x="129506" y="473440"/>
                  </a:lnTo>
                  <a:lnTo>
                    <a:pt x="132744" y="466395"/>
                  </a:lnTo>
                  <a:lnTo>
                    <a:pt x="135981" y="462873"/>
                  </a:lnTo>
                  <a:lnTo>
                    <a:pt x="139219" y="455733"/>
                  </a:lnTo>
                  <a:lnTo>
                    <a:pt x="145599" y="448688"/>
                  </a:lnTo>
                  <a:lnTo>
                    <a:pt x="155121" y="448688"/>
                  </a:lnTo>
                  <a:lnTo>
                    <a:pt x="161597" y="455733"/>
                  </a:lnTo>
                  <a:lnTo>
                    <a:pt x="177118" y="455733"/>
                  </a:lnTo>
                  <a:lnTo>
                    <a:pt x="189974" y="448688"/>
                  </a:lnTo>
                  <a:lnTo>
                    <a:pt x="193212" y="448688"/>
                  </a:lnTo>
                  <a:lnTo>
                    <a:pt x="196449" y="452210"/>
                  </a:lnTo>
                  <a:lnTo>
                    <a:pt x="202925" y="452210"/>
                  </a:lnTo>
                  <a:lnTo>
                    <a:pt x="209305" y="455733"/>
                  </a:lnTo>
                  <a:lnTo>
                    <a:pt x="212542" y="455733"/>
                  </a:lnTo>
                  <a:lnTo>
                    <a:pt x="212542" y="452210"/>
                  </a:lnTo>
                  <a:lnTo>
                    <a:pt x="209305" y="448688"/>
                  </a:lnTo>
                  <a:lnTo>
                    <a:pt x="209305" y="441643"/>
                  </a:lnTo>
                  <a:lnTo>
                    <a:pt x="212542" y="441643"/>
                  </a:lnTo>
                  <a:lnTo>
                    <a:pt x="219018" y="445165"/>
                  </a:lnTo>
                  <a:lnTo>
                    <a:pt x="222255" y="448688"/>
                  </a:lnTo>
                  <a:lnTo>
                    <a:pt x="228730" y="445165"/>
                  </a:lnTo>
                  <a:lnTo>
                    <a:pt x="267392" y="445165"/>
                  </a:lnTo>
                  <a:lnTo>
                    <a:pt x="280247" y="441643"/>
                  </a:lnTo>
                  <a:lnTo>
                    <a:pt x="286723" y="438120"/>
                  </a:lnTo>
                  <a:lnTo>
                    <a:pt x="289960" y="431075"/>
                  </a:lnTo>
                  <a:lnTo>
                    <a:pt x="293198" y="427553"/>
                  </a:lnTo>
                  <a:lnTo>
                    <a:pt x="296340" y="420508"/>
                  </a:lnTo>
                  <a:lnTo>
                    <a:pt x="267773" y="416985"/>
                  </a:lnTo>
                  <a:lnTo>
                    <a:pt x="280628" y="413463"/>
                  </a:lnTo>
                  <a:lnTo>
                    <a:pt x="277391" y="402895"/>
                  </a:lnTo>
                  <a:lnTo>
                    <a:pt x="283866" y="395755"/>
                  </a:lnTo>
                  <a:lnTo>
                    <a:pt x="290341" y="392233"/>
                  </a:lnTo>
                  <a:lnTo>
                    <a:pt x="293579" y="392233"/>
                  </a:lnTo>
                  <a:lnTo>
                    <a:pt x="299959" y="388710"/>
                  </a:lnTo>
                  <a:lnTo>
                    <a:pt x="303196" y="385188"/>
                  </a:lnTo>
                  <a:lnTo>
                    <a:pt x="309672" y="364053"/>
                  </a:lnTo>
                  <a:lnTo>
                    <a:pt x="306434" y="357008"/>
                  </a:lnTo>
                  <a:lnTo>
                    <a:pt x="303196" y="353485"/>
                  </a:lnTo>
                  <a:lnTo>
                    <a:pt x="296721" y="349963"/>
                  </a:lnTo>
                  <a:lnTo>
                    <a:pt x="290341" y="349963"/>
                  </a:lnTo>
                  <a:lnTo>
                    <a:pt x="283866" y="346440"/>
                  </a:lnTo>
                  <a:close/>
                  <a:moveTo>
                    <a:pt x="103033" y="236768"/>
                  </a:moveTo>
                  <a:lnTo>
                    <a:pt x="103033" y="229628"/>
                  </a:lnTo>
                  <a:lnTo>
                    <a:pt x="99891" y="226105"/>
                  </a:lnTo>
                  <a:lnTo>
                    <a:pt x="99891" y="222583"/>
                  </a:lnTo>
                  <a:lnTo>
                    <a:pt x="93416" y="229628"/>
                  </a:lnTo>
                  <a:lnTo>
                    <a:pt x="93416" y="233245"/>
                  </a:lnTo>
                  <a:lnTo>
                    <a:pt x="96653" y="236768"/>
                  </a:lnTo>
                  <a:close/>
                  <a:moveTo>
                    <a:pt x="183689" y="81493"/>
                  </a:moveTo>
                  <a:lnTo>
                    <a:pt x="183689" y="88538"/>
                  </a:lnTo>
                  <a:lnTo>
                    <a:pt x="190069" y="81493"/>
                  </a:lnTo>
                  <a:close/>
                  <a:moveTo>
                    <a:pt x="231968" y="28561"/>
                  </a:moveTo>
                  <a:lnTo>
                    <a:pt x="231968" y="39128"/>
                  </a:lnTo>
                  <a:lnTo>
                    <a:pt x="235206" y="39128"/>
                  </a:lnTo>
                  <a:lnTo>
                    <a:pt x="238443" y="35606"/>
                  </a:lnTo>
                  <a:lnTo>
                    <a:pt x="241681" y="28561"/>
                  </a:lnTo>
                  <a:lnTo>
                    <a:pt x="241681" y="14566"/>
                  </a:lnTo>
                  <a:lnTo>
                    <a:pt x="235206" y="7521"/>
                  </a:lnTo>
                  <a:lnTo>
                    <a:pt x="231968" y="14566"/>
                  </a:lnTo>
                  <a:lnTo>
                    <a:pt x="228826" y="18088"/>
                  </a:lnTo>
                  <a:lnTo>
                    <a:pt x="225588" y="18088"/>
                  </a:lnTo>
                  <a:lnTo>
                    <a:pt x="225588" y="25229"/>
                  </a:lnTo>
                  <a:lnTo>
                    <a:pt x="228826" y="25229"/>
                  </a:lnTo>
                  <a:close/>
                  <a:moveTo>
                    <a:pt x="254537" y="0"/>
                  </a:moveTo>
                  <a:lnTo>
                    <a:pt x="251299" y="0"/>
                  </a:lnTo>
                  <a:lnTo>
                    <a:pt x="244919" y="7140"/>
                  </a:lnTo>
                  <a:lnTo>
                    <a:pt x="254441" y="7140"/>
                  </a:lnTo>
                  <a:lnTo>
                    <a:pt x="254441" y="3618"/>
                  </a:lnTo>
                  <a:lnTo>
                    <a:pt x="257679" y="0"/>
                  </a:lnTo>
                  <a:close/>
                  <a:moveTo>
                    <a:pt x="74085" y="151752"/>
                  </a:moveTo>
                  <a:lnTo>
                    <a:pt x="74085" y="137662"/>
                  </a:lnTo>
                  <a:lnTo>
                    <a:pt x="67610" y="137662"/>
                  </a:lnTo>
                  <a:lnTo>
                    <a:pt x="64372" y="141185"/>
                  </a:lnTo>
                  <a:lnTo>
                    <a:pt x="64372" y="144707"/>
                  </a:lnTo>
                  <a:lnTo>
                    <a:pt x="67610" y="148230"/>
                  </a:lnTo>
                  <a:lnTo>
                    <a:pt x="58087" y="148230"/>
                  </a:lnTo>
                  <a:lnTo>
                    <a:pt x="58087" y="151752"/>
                  </a:lnTo>
                  <a:lnTo>
                    <a:pt x="61325" y="155275"/>
                  </a:lnTo>
                  <a:lnTo>
                    <a:pt x="64562" y="155275"/>
                  </a:lnTo>
                  <a:lnTo>
                    <a:pt x="67800" y="158797"/>
                  </a:lnTo>
                  <a:lnTo>
                    <a:pt x="80655" y="158797"/>
                  </a:lnTo>
                  <a:close/>
                  <a:moveTo>
                    <a:pt x="177118" y="71021"/>
                  </a:moveTo>
                  <a:lnTo>
                    <a:pt x="173881" y="71021"/>
                  </a:lnTo>
                  <a:lnTo>
                    <a:pt x="170643" y="74543"/>
                  </a:lnTo>
                  <a:lnTo>
                    <a:pt x="170643" y="81588"/>
                  </a:lnTo>
                  <a:lnTo>
                    <a:pt x="177118" y="81588"/>
                  </a:lnTo>
                  <a:lnTo>
                    <a:pt x="180356" y="74543"/>
                  </a:lnTo>
                  <a:close/>
                  <a:moveTo>
                    <a:pt x="61039" y="229723"/>
                  </a:moveTo>
                  <a:lnTo>
                    <a:pt x="67514" y="229723"/>
                  </a:lnTo>
                  <a:lnTo>
                    <a:pt x="73990" y="226200"/>
                  </a:lnTo>
                  <a:lnTo>
                    <a:pt x="73990" y="219155"/>
                  </a:lnTo>
                  <a:lnTo>
                    <a:pt x="70752" y="215633"/>
                  </a:lnTo>
                  <a:lnTo>
                    <a:pt x="64277" y="215633"/>
                  </a:lnTo>
                  <a:lnTo>
                    <a:pt x="61039" y="219155"/>
                  </a:lnTo>
                  <a:lnTo>
                    <a:pt x="57801" y="226200"/>
                  </a:lnTo>
                  <a:lnTo>
                    <a:pt x="57801" y="229723"/>
                  </a:lnTo>
                  <a:close/>
                  <a:moveTo>
                    <a:pt x="70562" y="183930"/>
                  </a:moveTo>
                  <a:lnTo>
                    <a:pt x="67324" y="183930"/>
                  </a:lnTo>
                  <a:lnTo>
                    <a:pt x="67324" y="198020"/>
                  </a:lnTo>
                  <a:lnTo>
                    <a:pt x="70562" y="198020"/>
                  </a:lnTo>
                  <a:lnTo>
                    <a:pt x="73799" y="194498"/>
                  </a:lnTo>
                  <a:lnTo>
                    <a:pt x="80179" y="194498"/>
                  </a:lnTo>
                  <a:lnTo>
                    <a:pt x="77037" y="187453"/>
                  </a:lnTo>
                  <a:lnTo>
                    <a:pt x="73799" y="183930"/>
                  </a:lnTo>
                  <a:close/>
                  <a:moveTo>
                    <a:pt x="86655" y="222678"/>
                  </a:moveTo>
                  <a:lnTo>
                    <a:pt x="83417" y="222678"/>
                  </a:lnTo>
                  <a:lnTo>
                    <a:pt x="80179" y="226200"/>
                  </a:lnTo>
                  <a:lnTo>
                    <a:pt x="80179" y="233340"/>
                  </a:lnTo>
                  <a:lnTo>
                    <a:pt x="77037" y="243908"/>
                  </a:lnTo>
                  <a:lnTo>
                    <a:pt x="83417" y="236863"/>
                  </a:lnTo>
                  <a:lnTo>
                    <a:pt x="86655" y="229723"/>
                  </a:lnTo>
                  <a:close/>
                </a:path>
              </a:pathLst>
            </a:custGeom>
            <a:noFill/>
            <a:ln w="2379" cap="flat">
              <a:solidFill>
                <a:srgbClr val="FFFFFF"/>
              </a:solidFill>
              <a:prstDash val="solid"/>
              <a:round/>
            </a:ln>
          </p:spPr>
          <p:txBody>
            <a:bodyPr rtlCol="0" anchor="ctr"/>
            <a:lstStyle/>
            <a:p>
              <a:endParaRPr lang="en-US" noProof="0" dirty="0"/>
            </a:p>
          </p:txBody>
        </p:sp>
        <p:sp>
          <p:nvSpPr>
            <p:cNvPr id="5322" name="Serbest Form 5321">
              <a:extLst>
                <a:ext uri="{FF2B5EF4-FFF2-40B4-BE49-F238E27FC236}">
                  <a16:creationId xmlns:a16="http://schemas.microsoft.com/office/drawing/2014/main" id="{53748713-AAFD-B243-94ED-D583CD0FE5CD}"/>
                </a:ext>
              </a:extLst>
            </p:cNvPr>
            <p:cNvSpPr/>
            <p:nvPr/>
          </p:nvSpPr>
          <p:spPr>
            <a:xfrm>
              <a:off x="7585225" y="2709367"/>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407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407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407"/>
                  </a:lnTo>
                  <a:lnTo>
                    <a:pt x="118174" y="189642"/>
                  </a:lnTo>
                  <a:lnTo>
                    <a:pt x="139886" y="193260"/>
                  </a:lnTo>
                  <a:lnTo>
                    <a:pt x="136743" y="186025"/>
                  </a:lnTo>
                  <a:lnTo>
                    <a:pt x="133696" y="182407"/>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solidFill>
              <a:srgbClr val="FF0000"/>
            </a:solidFill>
            <a:ln w="9518" cap="flat">
              <a:noFill/>
              <a:prstDash val="solid"/>
              <a:miter/>
            </a:ln>
          </p:spPr>
          <p:txBody>
            <a:bodyPr rtlCol="0" anchor="ctr"/>
            <a:lstStyle/>
            <a:p>
              <a:endParaRPr lang="en-US" noProof="0" dirty="0"/>
            </a:p>
          </p:txBody>
        </p:sp>
        <p:sp>
          <p:nvSpPr>
            <p:cNvPr id="5323" name="Serbest Form 5322">
              <a:extLst>
                <a:ext uri="{FF2B5EF4-FFF2-40B4-BE49-F238E27FC236}">
                  <a16:creationId xmlns:a16="http://schemas.microsoft.com/office/drawing/2014/main" id="{F0ABF5D9-7465-7E43-A55D-E8D0334A8B12}"/>
                </a:ext>
              </a:extLst>
            </p:cNvPr>
            <p:cNvSpPr/>
            <p:nvPr/>
          </p:nvSpPr>
          <p:spPr>
            <a:xfrm>
              <a:off x="7585225" y="2709367"/>
              <a:ext cx="174071" cy="193260"/>
            </a:xfrm>
            <a:custGeom>
              <a:avLst/>
              <a:gdLst>
                <a:gd name="connsiteX0" fmla="*/ 155407 w 174071"/>
                <a:gd name="connsiteY0" fmla="*/ 72925 h 193260"/>
                <a:gd name="connsiteX1" fmla="*/ 158549 w 174071"/>
                <a:gd name="connsiteY1" fmla="*/ 72925 h 193260"/>
                <a:gd name="connsiteX2" fmla="*/ 158549 w 174071"/>
                <a:gd name="connsiteY2" fmla="*/ 76543 h 193260"/>
                <a:gd name="connsiteX3" fmla="*/ 161692 w 174071"/>
                <a:gd name="connsiteY3" fmla="*/ 83873 h 193260"/>
                <a:gd name="connsiteX4" fmla="*/ 174071 w 174071"/>
                <a:gd name="connsiteY4" fmla="*/ 80255 h 193260"/>
                <a:gd name="connsiteX5" fmla="*/ 171024 w 174071"/>
                <a:gd name="connsiteY5" fmla="*/ 72925 h 193260"/>
                <a:gd name="connsiteX6" fmla="*/ 167882 w 174071"/>
                <a:gd name="connsiteY6" fmla="*/ 61977 h 193260"/>
                <a:gd name="connsiteX7" fmla="*/ 167882 w 174071"/>
                <a:gd name="connsiteY7" fmla="*/ 36462 h 193260"/>
                <a:gd name="connsiteX8" fmla="*/ 171024 w 174071"/>
                <a:gd name="connsiteY8" fmla="*/ 25514 h 193260"/>
                <a:gd name="connsiteX9" fmla="*/ 171024 w 174071"/>
                <a:gd name="connsiteY9" fmla="*/ 3618 h 193260"/>
                <a:gd name="connsiteX10" fmla="*/ 167882 w 174071"/>
                <a:gd name="connsiteY10" fmla="*/ 0 h 193260"/>
                <a:gd name="connsiteX11" fmla="*/ 164739 w 174071"/>
                <a:gd name="connsiteY11" fmla="*/ 0 h 193260"/>
                <a:gd name="connsiteX12" fmla="*/ 161692 w 174071"/>
                <a:gd name="connsiteY12" fmla="*/ 3618 h 193260"/>
                <a:gd name="connsiteX13" fmla="*/ 158549 w 174071"/>
                <a:gd name="connsiteY13" fmla="*/ 10948 h 193260"/>
                <a:gd name="connsiteX14" fmla="*/ 155407 w 174071"/>
                <a:gd name="connsiteY14" fmla="*/ 21801 h 193260"/>
                <a:gd name="connsiteX15" fmla="*/ 149218 w 174071"/>
                <a:gd name="connsiteY15" fmla="*/ 36462 h 193260"/>
                <a:gd name="connsiteX16" fmla="*/ 146075 w 174071"/>
                <a:gd name="connsiteY16" fmla="*/ 40080 h 193260"/>
                <a:gd name="connsiteX17" fmla="*/ 146075 w 174071"/>
                <a:gd name="connsiteY17" fmla="*/ 43698 h 193260"/>
                <a:gd name="connsiteX18" fmla="*/ 143028 w 174071"/>
                <a:gd name="connsiteY18" fmla="*/ 43698 h 193260"/>
                <a:gd name="connsiteX19" fmla="*/ 136743 w 174071"/>
                <a:gd name="connsiteY19" fmla="*/ 47411 h 193260"/>
                <a:gd name="connsiteX20" fmla="*/ 121221 w 174071"/>
                <a:gd name="connsiteY20" fmla="*/ 65594 h 193260"/>
                <a:gd name="connsiteX21" fmla="*/ 118174 w 174071"/>
                <a:gd name="connsiteY21" fmla="*/ 72925 h 193260"/>
                <a:gd name="connsiteX22" fmla="*/ 111889 w 174071"/>
                <a:gd name="connsiteY22" fmla="*/ 80255 h 193260"/>
                <a:gd name="connsiteX23" fmla="*/ 105700 w 174071"/>
                <a:gd name="connsiteY23" fmla="*/ 83873 h 193260"/>
                <a:gd name="connsiteX24" fmla="*/ 102557 w 174071"/>
                <a:gd name="connsiteY24" fmla="*/ 91203 h 193260"/>
                <a:gd name="connsiteX25" fmla="*/ 102557 w 174071"/>
                <a:gd name="connsiteY25" fmla="*/ 102057 h 193260"/>
                <a:gd name="connsiteX26" fmla="*/ 99510 w 174071"/>
                <a:gd name="connsiteY26" fmla="*/ 109387 h 193260"/>
                <a:gd name="connsiteX27" fmla="*/ 99510 w 174071"/>
                <a:gd name="connsiteY27" fmla="*/ 113100 h 193260"/>
                <a:gd name="connsiteX28" fmla="*/ 96368 w 174071"/>
                <a:gd name="connsiteY28" fmla="*/ 116718 h 193260"/>
                <a:gd name="connsiteX29" fmla="*/ 77703 w 174071"/>
                <a:gd name="connsiteY29" fmla="*/ 116718 h 193260"/>
                <a:gd name="connsiteX30" fmla="*/ 68372 w 174071"/>
                <a:gd name="connsiteY30" fmla="*/ 113100 h 193260"/>
                <a:gd name="connsiteX31" fmla="*/ 46660 w 174071"/>
                <a:gd name="connsiteY31" fmla="*/ 113100 h 193260"/>
                <a:gd name="connsiteX32" fmla="*/ 37328 w 174071"/>
                <a:gd name="connsiteY32" fmla="*/ 116718 h 193260"/>
                <a:gd name="connsiteX33" fmla="*/ 24854 w 174071"/>
                <a:gd name="connsiteY33" fmla="*/ 123953 h 193260"/>
                <a:gd name="connsiteX34" fmla="*/ 12474 w 174071"/>
                <a:gd name="connsiteY34" fmla="*/ 123953 h 193260"/>
                <a:gd name="connsiteX35" fmla="*/ 6285 w 174071"/>
                <a:gd name="connsiteY35" fmla="*/ 116718 h 193260"/>
                <a:gd name="connsiteX36" fmla="*/ 0 w 174071"/>
                <a:gd name="connsiteY36" fmla="*/ 113100 h 193260"/>
                <a:gd name="connsiteX37" fmla="*/ 0 w 174071"/>
                <a:gd name="connsiteY37" fmla="*/ 120335 h 193260"/>
                <a:gd name="connsiteX38" fmla="*/ 9332 w 174071"/>
                <a:gd name="connsiteY38" fmla="*/ 131284 h 193260"/>
                <a:gd name="connsiteX39" fmla="*/ 15522 w 174071"/>
                <a:gd name="connsiteY39" fmla="*/ 145850 h 193260"/>
                <a:gd name="connsiteX40" fmla="*/ 27996 w 174071"/>
                <a:gd name="connsiteY40" fmla="*/ 160511 h 193260"/>
                <a:gd name="connsiteX41" fmla="*/ 31138 w 174071"/>
                <a:gd name="connsiteY41" fmla="*/ 167746 h 193260"/>
                <a:gd name="connsiteX42" fmla="*/ 37328 w 174071"/>
                <a:gd name="connsiteY42" fmla="*/ 171459 h 193260"/>
                <a:gd name="connsiteX43" fmla="*/ 40471 w 174071"/>
                <a:gd name="connsiteY43" fmla="*/ 178694 h 193260"/>
                <a:gd name="connsiteX44" fmla="*/ 49803 w 174071"/>
                <a:gd name="connsiteY44" fmla="*/ 178694 h 193260"/>
                <a:gd name="connsiteX45" fmla="*/ 68372 w 174071"/>
                <a:gd name="connsiteY45" fmla="*/ 182312 h 193260"/>
                <a:gd name="connsiteX46" fmla="*/ 118174 w 174071"/>
                <a:gd name="connsiteY46" fmla="*/ 189642 h 193260"/>
                <a:gd name="connsiteX47" fmla="*/ 139886 w 174071"/>
                <a:gd name="connsiteY47" fmla="*/ 193260 h 193260"/>
                <a:gd name="connsiteX48" fmla="*/ 136743 w 174071"/>
                <a:gd name="connsiteY48" fmla="*/ 186025 h 193260"/>
                <a:gd name="connsiteX49" fmla="*/ 133696 w 174071"/>
                <a:gd name="connsiteY49" fmla="*/ 182312 h 193260"/>
                <a:gd name="connsiteX50" fmla="*/ 130553 w 174071"/>
                <a:gd name="connsiteY50" fmla="*/ 175077 h 193260"/>
                <a:gd name="connsiteX51" fmla="*/ 130553 w 174071"/>
                <a:gd name="connsiteY51" fmla="*/ 167746 h 193260"/>
                <a:gd name="connsiteX52" fmla="*/ 133696 w 174071"/>
                <a:gd name="connsiteY52" fmla="*/ 164128 h 193260"/>
                <a:gd name="connsiteX53" fmla="*/ 136743 w 174071"/>
                <a:gd name="connsiteY53" fmla="*/ 156798 h 193260"/>
                <a:gd name="connsiteX54" fmla="*/ 139886 w 174071"/>
                <a:gd name="connsiteY54" fmla="*/ 153180 h 193260"/>
                <a:gd name="connsiteX55" fmla="*/ 143028 w 174071"/>
                <a:gd name="connsiteY55" fmla="*/ 145850 h 193260"/>
                <a:gd name="connsiteX56" fmla="*/ 143028 w 174071"/>
                <a:gd name="connsiteY56" fmla="*/ 138614 h 193260"/>
                <a:gd name="connsiteX57" fmla="*/ 146075 w 174071"/>
                <a:gd name="connsiteY57" fmla="*/ 131284 h 193260"/>
                <a:gd name="connsiteX58" fmla="*/ 146075 w 174071"/>
                <a:gd name="connsiteY58" fmla="*/ 123953 h 193260"/>
                <a:gd name="connsiteX59" fmla="*/ 149218 w 174071"/>
                <a:gd name="connsiteY59" fmla="*/ 120335 h 193260"/>
                <a:gd name="connsiteX60" fmla="*/ 149218 w 174071"/>
                <a:gd name="connsiteY60" fmla="*/ 116718 h 193260"/>
                <a:gd name="connsiteX61" fmla="*/ 155407 w 174071"/>
                <a:gd name="connsiteY61" fmla="*/ 116718 h 193260"/>
                <a:gd name="connsiteX62" fmla="*/ 155407 w 174071"/>
                <a:gd name="connsiteY62" fmla="*/ 120335 h 193260"/>
                <a:gd name="connsiteX63" fmla="*/ 158549 w 174071"/>
                <a:gd name="connsiteY63" fmla="*/ 120335 h 193260"/>
                <a:gd name="connsiteX64" fmla="*/ 158549 w 174071"/>
                <a:gd name="connsiteY64" fmla="*/ 116718 h 193260"/>
                <a:gd name="connsiteX65" fmla="*/ 149218 w 174071"/>
                <a:gd name="connsiteY65" fmla="*/ 105769 h 193260"/>
                <a:gd name="connsiteX66" fmla="*/ 149218 w 174071"/>
                <a:gd name="connsiteY66" fmla="*/ 87491 h 193260"/>
                <a:gd name="connsiteX67" fmla="*/ 152360 w 174071"/>
                <a:gd name="connsiteY67" fmla="*/ 80255 h 193260"/>
                <a:gd name="connsiteX68" fmla="*/ 152360 w 174071"/>
                <a:gd name="connsiteY68" fmla="*/ 76543 h 193260"/>
                <a:gd name="connsiteX69" fmla="*/ 155407 w 174071"/>
                <a:gd name="connsiteY69" fmla="*/ 72925 h 19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4071" h="193260">
                  <a:moveTo>
                    <a:pt x="155407" y="72925"/>
                  </a:moveTo>
                  <a:lnTo>
                    <a:pt x="158549" y="72925"/>
                  </a:lnTo>
                  <a:lnTo>
                    <a:pt x="158549" y="76543"/>
                  </a:lnTo>
                  <a:lnTo>
                    <a:pt x="161692" y="83873"/>
                  </a:lnTo>
                  <a:lnTo>
                    <a:pt x="174071" y="80255"/>
                  </a:lnTo>
                  <a:lnTo>
                    <a:pt x="171024" y="72925"/>
                  </a:lnTo>
                  <a:lnTo>
                    <a:pt x="167882" y="61977"/>
                  </a:lnTo>
                  <a:lnTo>
                    <a:pt x="167882" y="36462"/>
                  </a:lnTo>
                  <a:lnTo>
                    <a:pt x="171024" y="25514"/>
                  </a:lnTo>
                  <a:lnTo>
                    <a:pt x="171024" y="3618"/>
                  </a:lnTo>
                  <a:lnTo>
                    <a:pt x="167882" y="0"/>
                  </a:lnTo>
                  <a:lnTo>
                    <a:pt x="164739" y="0"/>
                  </a:lnTo>
                  <a:lnTo>
                    <a:pt x="161692" y="3618"/>
                  </a:lnTo>
                  <a:lnTo>
                    <a:pt x="158549" y="10948"/>
                  </a:lnTo>
                  <a:lnTo>
                    <a:pt x="155407" y="21801"/>
                  </a:lnTo>
                  <a:lnTo>
                    <a:pt x="149218" y="36462"/>
                  </a:lnTo>
                  <a:lnTo>
                    <a:pt x="146075" y="40080"/>
                  </a:lnTo>
                  <a:lnTo>
                    <a:pt x="146075" y="43698"/>
                  </a:lnTo>
                  <a:lnTo>
                    <a:pt x="143028" y="43698"/>
                  </a:lnTo>
                  <a:lnTo>
                    <a:pt x="136743" y="47411"/>
                  </a:lnTo>
                  <a:lnTo>
                    <a:pt x="121221" y="65594"/>
                  </a:lnTo>
                  <a:lnTo>
                    <a:pt x="118174" y="72925"/>
                  </a:lnTo>
                  <a:lnTo>
                    <a:pt x="111889" y="80255"/>
                  </a:lnTo>
                  <a:lnTo>
                    <a:pt x="105700" y="83873"/>
                  </a:lnTo>
                  <a:lnTo>
                    <a:pt x="102557" y="91203"/>
                  </a:lnTo>
                  <a:lnTo>
                    <a:pt x="102557" y="102057"/>
                  </a:lnTo>
                  <a:lnTo>
                    <a:pt x="99510" y="109387"/>
                  </a:lnTo>
                  <a:lnTo>
                    <a:pt x="99510" y="113100"/>
                  </a:lnTo>
                  <a:lnTo>
                    <a:pt x="96368" y="116718"/>
                  </a:lnTo>
                  <a:lnTo>
                    <a:pt x="77703" y="116718"/>
                  </a:lnTo>
                  <a:lnTo>
                    <a:pt x="68372" y="113100"/>
                  </a:lnTo>
                  <a:lnTo>
                    <a:pt x="46660" y="113100"/>
                  </a:lnTo>
                  <a:lnTo>
                    <a:pt x="37328" y="116718"/>
                  </a:lnTo>
                  <a:lnTo>
                    <a:pt x="24854" y="123953"/>
                  </a:lnTo>
                  <a:lnTo>
                    <a:pt x="12474" y="123953"/>
                  </a:lnTo>
                  <a:lnTo>
                    <a:pt x="6285" y="116718"/>
                  </a:lnTo>
                  <a:lnTo>
                    <a:pt x="0" y="113100"/>
                  </a:lnTo>
                  <a:lnTo>
                    <a:pt x="0" y="120335"/>
                  </a:lnTo>
                  <a:lnTo>
                    <a:pt x="9332" y="131284"/>
                  </a:lnTo>
                  <a:lnTo>
                    <a:pt x="15522" y="145850"/>
                  </a:lnTo>
                  <a:lnTo>
                    <a:pt x="27996" y="160511"/>
                  </a:lnTo>
                  <a:lnTo>
                    <a:pt x="31138" y="167746"/>
                  </a:lnTo>
                  <a:lnTo>
                    <a:pt x="37328" y="171459"/>
                  </a:lnTo>
                  <a:lnTo>
                    <a:pt x="40471" y="178694"/>
                  </a:lnTo>
                  <a:lnTo>
                    <a:pt x="49803" y="178694"/>
                  </a:lnTo>
                  <a:lnTo>
                    <a:pt x="68372" y="182312"/>
                  </a:lnTo>
                  <a:lnTo>
                    <a:pt x="118174" y="189642"/>
                  </a:lnTo>
                  <a:lnTo>
                    <a:pt x="139886" y="193260"/>
                  </a:lnTo>
                  <a:lnTo>
                    <a:pt x="136743" y="186025"/>
                  </a:lnTo>
                  <a:lnTo>
                    <a:pt x="133696" y="182312"/>
                  </a:lnTo>
                  <a:lnTo>
                    <a:pt x="130553" y="175077"/>
                  </a:lnTo>
                  <a:lnTo>
                    <a:pt x="130553" y="167746"/>
                  </a:lnTo>
                  <a:lnTo>
                    <a:pt x="133696" y="164128"/>
                  </a:lnTo>
                  <a:lnTo>
                    <a:pt x="136743" y="156798"/>
                  </a:lnTo>
                  <a:lnTo>
                    <a:pt x="139886" y="153180"/>
                  </a:lnTo>
                  <a:lnTo>
                    <a:pt x="143028" y="145850"/>
                  </a:lnTo>
                  <a:lnTo>
                    <a:pt x="143028" y="138614"/>
                  </a:lnTo>
                  <a:lnTo>
                    <a:pt x="146075" y="131284"/>
                  </a:lnTo>
                  <a:lnTo>
                    <a:pt x="146075" y="123953"/>
                  </a:lnTo>
                  <a:lnTo>
                    <a:pt x="149218" y="120335"/>
                  </a:lnTo>
                  <a:lnTo>
                    <a:pt x="149218" y="116718"/>
                  </a:lnTo>
                  <a:lnTo>
                    <a:pt x="155407" y="116718"/>
                  </a:lnTo>
                  <a:lnTo>
                    <a:pt x="155407" y="120335"/>
                  </a:lnTo>
                  <a:lnTo>
                    <a:pt x="158549" y="120335"/>
                  </a:lnTo>
                  <a:lnTo>
                    <a:pt x="158549" y="116718"/>
                  </a:lnTo>
                  <a:lnTo>
                    <a:pt x="149218" y="105769"/>
                  </a:lnTo>
                  <a:lnTo>
                    <a:pt x="149218" y="87491"/>
                  </a:lnTo>
                  <a:lnTo>
                    <a:pt x="152360" y="80255"/>
                  </a:lnTo>
                  <a:lnTo>
                    <a:pt x="152360" y="76543"/>
                  </a:lnTo>
                  <a:lnTo>
                    <a:pt x="155407" y="72925"/>
                  </a:lnTo>
                  <a:close/>
                </a:path>
              </a:pathLst>
            </a:custGeom>
            <a:noFill/>
            <a:ln w="2379" cap="flat">
              <a:solidFill>
                <a:srgbClr val="FFFFFF"/>
              </a:solidFill>
              <a:prstDash val="solid"/>
              <a:round/>
            </a:ln>
          </p:spPr>
          <p:txBody>
            <a:bodyPr rtlCol="0" anchor="ctr"/>
            <a:lstStyle/>
            <a:p>
              <a:endParaRPr lang="en-US" noProof="0" dirty="0"/>
            </a:p>
          </p:txBody>
        </p:sp>
        <p:sp>
          <p:nvSpPr>
            <p:cNvPr id="5324" name="Serbest Form 5323">
              <a:extLst>
                <a:ext uri="{FF2B5EF4-FFF2-40B4-BE49-F238E27FC236}">
                  <a16:creationId xmlns:a16="http://schemas.microsoft.com/office/drawing/2014/main" id="{D5D53A80-59AA-A14B-AADF-D0D08AC78AAC}"/>
                </a:ext>
              </a:extLst>
            </p:cNvPr>
            <p:cNvSpPr/>
            <p:nvPr/>
          </p:nvSpPr>
          <p:spPr>
            <a:xfrm>
              <a:off x="6774478" y="3772774"/>
              <a:ext cx="211875" cy="271135"/>
            </a:xfrm>
            <a:custGeom>
              <a:avLst/>
              <a:gdLst>
                <a:gd name="connsiteX0" fmla="*/ 211209 w 211875"/>
                <a:gd name="connsiteY0" fmla="*/ 112529 h 271135"/>
                <a:gd name="connsiteX1" fmla="*/ 207972 w 211875"/>
                <a:gd name="connsiteY1" fmla="*/ 105484 h 271135"/>
                <a:gd name="connsiteX2" fmla="*/ 204639 w 211875"/>
                <a:gd name="connsiteY2" fmla="*/ 101962 h 271135"/>
                <a:gd name="connsiteX3" fmla="*/ 198163 w 211875"/>
                <a:gd name="connsiteY3" fmla="*/ 87872 h 271135"/>
                <a:gd name="connsiteX4" fmla="*/ 198163 w 211875"/>
                <a:gd name="connsiteY4" fmla="*/ 84349 h 271135"/>
                <a:gd name="connsiteX5" fmla="*/ 201401 w 211875"/>
                <a:gd name="connsiteY5" fmla="*/ 80827 h 271135"/>
                <a:gd name="connsiteX6" fmla="*/ 204639 w 211875"/>
                <a:gd name="connsiteY6" fmla="*/ 80827 h 271135"/>
                <a:gd name="connsiteX7" fmla="*/ 207972 w 211875"/>
                <a:gd name="connsiteY7" fmla="*/ 77304 h 271135"/>
                <a:gd name="connsiteX8" fmla="*/ 188356 w 211875"/>
                <a:gd name="connsiteY8" fmla="*/ 52742 h 271135"/>
                <a:gd name="connsiteX9" fmla="*/ 191593 w 211875"/>
                <a:gd name="connsiteY9" fmla="*/ 49220 h 271135"/>
                <a:gd name="connsiteX10" fmla="*/ 182070 w 211875"/>
                <a:gd name="connsiteY10" fmla="*/ 38652 h 271135"/>
                <a:gd name="connsiteX11" fmla="*/ 182070 w 211875"/>
                <a:gd name="connsiteY11" fmla="*/ 35130 h 271135"/>
                <a:gd name="connsiteX12" fmla="*/ 185308 w 211875"/>
                <a:gd name="connsiteY12" fmla="*/ 31607 h 271135"/>
                <a:gd name="connsiteX13" fmla="*/ 185308 w 211875"/>
                <a:gd name="connsiteY13" fmla="*/ 24562 h 271135"/>
                <a:gd name="connsiteX14" fmla="*/ 182070 w 211875"/>
                <a:gd name="connsiteY14" fmla="*/ 24562 h 271135"/>
                <a:gd name="connsiteX15" fmla="*/ 182070 w 211875"/>
                <a:gd name="connsiteY15" fmla="*/ 28085 h 271135"/>
                <a:gd name="connsiteX16" fmla="*/ 178833 w 211875"/>
                <a:gd name="connsiteY16" fmla="*/ 24562 h 271135"/>
                <a:gd name="connsiteX17" fmla="*/ 175500 w 211875"/>
                <a:gd name="connsiteY17" fmla="*/ 24562 h 271135"/>
                <a:gd name="connsiteX18" fmla="*/ 175500 w 211875"/>
                <a:gd name="connsiteY18" fmla="*/ 10568 h 271135"/>
                <a:gd name="connsiteX19" fmla="*/ 172262 w 211875"/>
                <a:gd name="connsiteY19" fmla="*/ 3523 h 271135"/>
                <a:gd name="connsiteX20" fmla="*/ 168929 w 211875"/>
                <a:gd name="connsiteY20" fmla="*/ 0 h 271135"/>
                <a:gd name="connsiteX21" fmla="*/ 162454 w 211875"/>
                <a:gd name="connsiteY21" fmla="*/ 0 h 271135"/>
                <a:gd name="connsiteX22" fmla="*/ 162454 w 211875"/>
                <a:gd name="connsiteY22" fmla="*/ 3713 h 271135"/>
                <a:gd name="connsiteX23" fmla="*/ 159121 w 211875"/>
                <a:gd name="connsiteY23" fmla="*/ 7235 h 271135"/>
                <a:gd name="connsiteX24" fmla="*/ 159121 w 211875"/>
                <a:gd name="connsiteY24" fmla="*/ 10758 h 271135"/>
                <a:gd name="connsiteX25" fmla="*/ 149599 w 211875"/>
                <a:gd name="connsiteY25" fmla="*/ 21325 h 271135"/>
                <a:gd name="connsiteX26" fmla="*/ 135696 w 211875"/>
                <a:gd name="connsiteY26" fmla="*/ 21325 h 271135"/>
                <a:gd name="connsiteX27" fmla="*/ 132363 w 211875"/>
                <a:gd name="connsiteY27" fmla="*/ 17803 h 271135"/>
                <a:gd name="connsiteX28" fmla="*/ 132363 w 211875"/>
                <a:gd name="connsiteY28" fmla="*/ 14280 h 271135"/>
                <a:gd name="connsiteX29" fmla="*/ 126173 w 211875"/>
                <a:gd name="connsiteY29" fmla="*/ 14280 h 271135"/>
                <a:gd name="connsiteX30" fmla="*/ 119603 w 211875"/>
                <a:gd name="connsiteY30" fmla="*/ 21325 h 271135"/>
                <a:gd name="connsiteX31" fmla="*/ 106462 w 211875"/>
                <a:gd name="connsiteY31" fmla="*/ 21325 h 271135"/>
                <a:gd name="connsiteX32" fmla="*/ 96939 w 211875"/>
                <a:gd name="connsiteY32" fmla="*/ 35320 h 271135"/>
                <a:gd name="connsiteX33" fmla="*/ 83893 w 211875"/>
                <a:gd name="connsiteY33" fmla="*/ 17803 h 271135"/>
                <a:gd name="connsiteX34" fmla="*/ 80561 w 211875"/>
                <a:gd name="connsiteY34" fmla="*/ 17803 h 271135"/>
                <a:gd name="connsiteX35" fmla="*/ 77323 w 211875"/>
                <a:gd name="connsiteY35" fmla="*/ 21325 h 271135"/>
                <a:gd name="connsiteX36" fmla="*/ 77323 w 211875"/>
                <a:gd name="connsiteY36" fmla="*/ 24753 h 271135"/>
                <a:gd name="connsiteX37" fmla="*/ 70752 w 211875"/>
                <a:gd name="connsiteY37" fmla="*/ 24753 h 271135"/>
                <a:gd name="connsiteX38" fmla="*/ 64277 w 211875"/>
                <a:gd name="connsiteY38" fmla="*/ 21325 h 271135"/>
                <a:gd name="connsiteX39" fmla="*/ 60944 w 211875"/>
                <a:gd name="connsiteY39" fmla="*/ 17803 h 271135"/>
                <a:gd name="connsiteX40" fmla="*/ 54374 w 211875"/>
                <a:gd name="connsiteY40" fmla="*/ 17803 h 271135"/>
                <a:gd name="connsiteX41" fmla="*/ 44851 w 211875"/>
                <a:gd name="connsiteY41" fmla="*/ 28275 h 271135"/>
                <a:gd name="connsiteX42" fmla="*/ 48184 w 211875"/>
                <a:gd name="connsiteY42" fmla="*/ 42365 h 271135"/>
                <a:gd name="connsiteX43" fmla="*/ 38661 w 211875"/>
                <a:gd name="connsiteY43" fmla="*/ 52933 h 271135"/>
                <a:gd name="connsiteX44" fmla="*/ 45137 w 211875"/>
                <a:gd name="connsiteY44" fmla="*/ 56455 h 271135"/>
                <a:gd name="connsiteX45" fmla="*/ 48470 w 211875"/>
                <a:gd name="connsiteY45" fmla="*/ 59978 h 271135"/>
                <a:gd name="connsiteX46" fmla="*/ 48470 w 211875"/>
                <a:gd name="connsiteY46" fmla="*/ 63500 h 271135"/>
                <a:gd name="connsiteX47" fmla="*/ 45137 w 211875"/>
                <a:gd name="connsiteY47" fmla="*/ 67022 h 271135"/>
                <a:gd name="connsiteX48" fmla="*/ 41899 w 211875"/>
                <a:gd name="connsiteY48" fmla="*/ 73972 h 271135"/>
                <a:gd name="connsiteX49" fmla="*/ 41899 w 211875"/>
                <a:gd name="connsiteY49" fmla="*/ 81017 h 271135"/>
                <a:gd name="connsiteX50" fmla="*/ 45137 w 211875"/>
                <a:gd name="connsiteY50" fmla="*/ 84540 h 271135"/>
                <a:gd name="connsiteX51" fmla="*/ 51707 w 211875"/>
                <a:gd name="connsiteY51" fmla="*/ 84540 h 271135"/>
                <a:gd name="connsiteX52" fmla="*/ 58278 w 211875"/>
                <a:gd name="connsiteY52" fmla="*/ 88062 h 271135"/>
                <a:gd name="connsiteX53" fmla="*/ 61516 w 211875"/>
                <a:gd name="connsiteY53" fmla="*/ 91585 h 271135"/>
                <a:gd name="connsiteX54" fmla="*/ 61516 w 211875"/>
                <a:gd name="connsiteY54" fmla="*/ 98915 h 271135"/>
                <a:gd name="connsiteX55" fmla="*/ 58278 w 211875"/>
                <a:gd name="connsiteY55" fmla="*/ 105960 h 271135"/>
                <a:gd name="connsiteX56" fmla="*/ 51707 w 211875"/>
                <a:gd name="connsiteY56" fmla="*/ 113005 h 271135"/>
                <a:gd name="connsiteX57" fmla="*/ 45137 w 211875"/>
                <a:gd name="connsiteY57" fmla="*/ 127000 h 271135"/>
                <a:gd name="connsiteX58" fmla="*/ 38661 w 211875"/>
                <a:gd name="connsiteY58" fmla="*/ 130522 h 271135"/>
                <a:gd name="connsiteX59" fmla="*/ 35329 w 211875"/>
                <a:gd name="connsiteY59" fmla="*/ 137567 h 271135"/>
                <a:gd name="connsiteX60" fmla="*/ 22283 w 211875"/>
                <a:gd name="connsiteY60" fmla="*/ 144612 h 271135"/>
                <a:gd name="connsiteX61" fmla="*/ 22283 w 211875"/>
                <a:gd name="connsiteY61" fmla="*/ 151657 h 271135"/>
                <a:gd name="connsiteX62" fmla="*/ 12760 w 211875"/>
                <a:gd name="connsiteY62" fmla="*/ 158702 h 271135"/>
                <a:gd name="connsiteX63" fmla="*/ 3238 w 211875"/>
                <a:gd name="connsiteY63" fmla="*/ 200877 h 271135"/>
                <a:gd name="connsiteX64" fmla="*/ 3238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8 w 211875"/>
                <a:gd name="connsiteY68" fmla="*/ 271136 h 271135"/>
                <a:gd name="connsiteX69" fmla="*/ 22949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39 w 211875"/>
                <a:gd name="connsiteY80" fmla="*/ 197354 h 271135"/>
                <a:gd name="connsiteX81" fmla="*/ 101510 w 211875"/>
                <a:gd name="connsiteY81" fmla="*/ 193832 h 271135"/>
                <a:gd name="connsiteX82" fmla="*/ 111032 w 211875"/>
                <a:gd name="connsiteY82" fmla="*/ 190309 h 271135"/>
                <a:gd name="connsiteX83" fmla="*/ 130649 w 211875"/>
                <a:gd name="connsiteY83" fmla="*/ 190309 h 271135"/>
                <a:gd name="connsiteX84" fmla="*/ 137219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7 w 211875"/>
                <a:gd name="connsiteY99" fmla="*/ 141090 h 271135"/>
                <a:gd name="connsiteX100" fmla="*/ 205305 w 211875"/>
                <a:gd name="connsiteY100" fmla="*/ 127000 h 271135"/>
                <a:gd name="connsiteX101" fmla="*/ 211876 w 211875"/>
                <a:gd name="connsiteY101" fmla="*/ 119955 h 271135"/>
                <a:gd name="connsiteX102" fmla="*/ 165406 w 211875"/>
                <a:gd name="connsiteY102" fmla="*/ 249620 h 271135"/>
                <a:gd name="connsiteX103" fmla="*/ 171977 w 211875"/>
                <a:gd name="connsiteY103" fmla="*/ 249620 h 271135"/>
                <a:gd name="connsiteX104" fmla="*/ 171977 w 211875"/>
                <a:gd name="connsiteY104" fmla="*/ 246098 h 271135"/>
                <a:gd name="connsiteX105" fmla="*/ 165406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209" y="112529"/>
                  </a:moveTo>
                  <a:lnTo>
                    <a:pt x="207972" y="105484"/>
                  </a:lnTo>
                  <a:lnTo>
                    <a:pt x="204639" y="101962"/>
                  </a:lnTo>
                  <a:lnTo>
                    <a:pt x="198163" y="87872"/>
                  </a:lnTo>
                  <a:lnTo>
                    <a:pt x="198163" y="84349"/>
                  </a:lnTo>
                  <a:lnTo>
                    <a:pt x="201401" y="80827"/>
                  </a:lnTo>
                  <a:lnTo>
                    <a:pt x="204639" y="80827"/>
                  </a:lnTo>
                  <a:lnTo>
                    <a:pt x="207972" y="77304"/>
                  </a:lnTo>
                  <a:lnTo>
                    <a:pt x="188356" y="52742"/>
                  </a:lnTo>
                  <a:lnTo>
                    <a:pt x="191593" y="49220"/>
                  </a:lnTo>
                  <a:lnTo>
                    <a:pt x="182070" y="38652"/>
                  </a:lnTo>
                  <a:lnTo>
                    <a:pt x="182070" y="35130"/>
                  </a:lnTo>
                  <a:lnTo>
                    <a:pt x="185308" y="31607"/>
                  </a:lnTo>
                  <a:lnTo>
                    <a:pt x="185308" y="24562"/>
                  </a:lnTo>
                  <a:lnTo>
                    <a:pt x="182070" y="24562"/>
                  </a:lnTo>
                  <a:lnTo>
                    <a:pt x="182070" y="28085"/>
                  </a:lnTo>
                  <a:lnTo>
                    <a:pt x="178833" y="24562"/>
                  </a:lnTo>
                  <a:lnTo>
                    <a:pt x="175500" y="24562"/>
                  </a:lnTo>
                  <a:lnTo>
                    <a:pt x="175500" y="10568"/>
                  </a:lnTo>
                  <a:lnTo>
                    <a:pt x="172262" y="3523"/>
                  </a:lnTo>
                  <a:lnTo>
                    <a:pt x="168929" y="0"/>
                  </a:lnTo>
                  <a:lnTo>
                    <a:pt x="162454" y="0"/>
                  </a:lnTo>
                  <a:lnTo>
                    <a:pt x="162454" y="3713"/>
                  </a:lnTo>
                  <a:lnTo>
                    <a:pt x="159121" y="7235"/>
                  </a:lnTo>
                  <a:lnTo>
                    <a:pt x="159121" y="10758"/>
                  </a:lnTo>
                  <a:lnTo>
                    <a:pt x="149599" y="21325"/>
                  </a:lnTo>
                  <a:lnTo>
                    <a:pt x="135696" y="21325"/>
                  </a:lnTo>
                  <a:lnTo>
                    <a:pt x="132363" y="17803"/>
                  </a:lnTo>
                  <a:lnTo>
                    <a:pt x="132363" y="14280"/>
                  </a:lnTo>
                  <a:lnTo>
                    <a:pt x="126173" y="14280"/>
                  </a:lnTo>
                  <a:lnTo>
                    <a:pt x="119603" y="21325"/>
                  </a:lnTo>
                  <a:lnTo>
                    <a:pt x="106462" y="21325"/>
                  </a:lnTo>
                  <a:lnTo>
                    <a:pt x="96939" y="35320"/>
                  </a:lnTo>
                  <a:lnTo>
                    <a:pt x="83893" y="17803"/>
                  </a:lnTo>
                  <a:lnTo>
                    <a:pt x="80561" y="17803"/>
                  </a:lnTo>
                  <a:lnTo>
                    <a:pt x="77323" y="21325"/>
                  </a:lnTo>
                  <a:lnTo>
                    <a:pt x="77323" y="24753"/>
                  </a:lnTo>
                  <a:lnTo>
                    <a:pt x="70752" y="24753"/>
                  </a:lnTo>
                  <a:lnTo>
                    <a:pt x="64277" y="21325"/>
                  </a:lnTo>
                  <a:lnTo>
                    <a:pt x="60944" y="17803"/>
                  </a:lnTo>
                  <a:lnTo>
                    <a:pt x="54374" y="17803"/>
                  </a:lnTo>
                  <a:lnTo>
                    <a:pt x="44851" y="28275"/>
                  </a:lnTo>
                  <a:lnTo>
                    <a:pt x="48184" y="42365"/>
                  </a:lnTo>
                  <a:lnTo>
                    <a:pt x="38661" y="52933"/>
                  </a:lnTo>
                  <a:lnTo>
                    <a:pt x="45137" y="56455"/>
                  </a:lnTo>
                  <a:lnTo>
                    <a:pt x="48470" y="59978"/>
                  </a:lnTo>
                  <a:lnTo>
                    <a:pt x="48470" y="63500"/>
                  </a:lnTo>
                  <a:lnTo>
                    <a:pt x="45137" y="67022"/>
                  </a:lnTo>
                  <a:lnTo>
                    <a:pt x="41899" y="73972"/>
                  </a:lnTo>
                  <a:lnTo>
                    <a:pt x="41899" y="81017"/>
                  </a:lnTo>
                  <a:lnTo>
                    <a:pt x="45137" y="84540"/>
                  </a:lnTo>
                  <a:lnTo>
                    <a:pt x="51707" y="84540"/>
                  </a:lnTo>
                  <a:lnTo>
                    <a:pt x="58278" y="88062"/>
                  </a:lnTo>
                  <a:lnTo>
                    <a:pt x="61516" y="91585"/>
                  </a:lnTo>
                  <a:lnTo>
                    <a:pt x="61516" y="98915"/>
                  </a:lnTo>
                  <a:lnTo>
                    <a:pt x="58278" y="105960"/>
                  </a:lnTo>
                  <a:lnTo>
                    <a:pt x="51707" y="113005"/>
                  </a:lnTo>
                  <a:lnTo>
                    <a:pt x="45137" y="127000"/>
                  </a:lnTo>
                  <a:lnTo>
                    <a:pt x="38661" y="130522"/>
                  </a:lnTo>
                  <a:lnTo>
                    <a:pt x="35329" y="137567"/>
                  </a:lnTo>
                  <a:lnTo>
                    <a:pt x="22283" y="144612"/>
                  </a:lnTo>
                  <a:lnTo>
                    <a:pt x="22283" y="151657"/>
                  </a:lnTo>
                  <a:lnTo>
                    <a:pt x="12760" y="158702"/>
                  </a:lnTo>
                  <a:lnTo>
                    <a:pt x="3238" y="200877"/>
                  </a:lnTo>
                  <a:lnTo>
                    <a:pt x="3238" y="218394"/>
                  </a:lnTo>
                  <a:lnTo>
                    <a:pt x="0" y="264186"/>
                  </a:lnTo>
                  <a:lnTo>
                    <a:pt x="6571" y="264186"/>
                  </a:lnTo>
                  <a:lnTo>
                    <a:pt x="13141" y="271136"/>
                  </a:lnTo>
                  <a:lnTo>
                    <a:pt x="16378" y="271136"/>
                  </a:lnTo>
                  <a:lnTo>
                    <a:pt x="22949"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39" y="197354"/>
                  </a:lnTo>
                  <a:lnTo>
                    <a:pt x="101510" y="193832"/>
                  </a:lnTo>
                  <a:lnTo>
                    <a:pt x="111032" y="190309"/>
                  </a:lnTo>
                  <a:lnTo>
                    <a:pt x="130649" y="190309"/>
                  </a:lnTo>
                  <a:lnTo>
                    <a:pt x="137219"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7" y="141090"/>
                  </a:lnTo>
                  <a:lnTo>
                    <a:pt x="205305" y="127000"/>
                  </a:lnTo>
                  <a:lnTo>
                    <a:pt x="211876" y="119955"/>
                  </a:lnTo>
                  <a:close/>
                  <a:moveTo>
                    <a:pt x="165406" y="249620"/>
                  </a:moveTo>
                  <a:lnTo>
                    <a:pt x="171977" y="249620"/>
                  </a:lnTo>
                  <a:lnTo>
                    <a:pt x="171977" y="246098"/>
                  </a:lnTo>
                  <a:lnTo>
                    <a:pt x="165406" y="246098"/>
                  </a:lnTo>
                  <a:close/>
                </a:path>
              </a:pathLst>
            </a:custGeom>
            <a:solidFill>
              <a:srgbClr val="AFABAB"/>
            </a:solidFill>
            <a:ln w="9518" cap="flat">
              <a:noFill/>
              <a:prstDash val="solid"/>
              <a:miter/>
            </a:ln>
          </p:spPr>
          <p:txBody>
            <a:bodyPr rtlCol="0" anchor="ctr"/>
            <a:lstStyle/>
            <a:p>
              <a:endParaRPr lang="en-US" noProof="0" dirty="0"/>
            </a:p>
          </p:txBody>
        </p:sp>
        <p:sp>
          <p:nvSpPr>
            <p:cNvPr id="5325" name="Serbest Form 5324">
              <a:extLst>
                <a:ext uri="{FF2B5EF4-FFF2-40B4-BE49-F238E27FC236}">
                  <a16:creationId xmlns:a16="http://schemas.microsoft.com/office/drawing/2014/main" id="{1A4E3996-6101-544F-84AD-CEFB29D57120}"/>
                </a:ext>
              </a:extLst>
            </p:cNvPr>
            <p:cNvSpPr/>
            <p:nvPr/>
          </p:nvSpPr>
          <p:spPr>
            <a:xfrm>
              <a:off x="6774383" y="3772774"/>
              <a:ext cx="211875" cy="271135"/>
            </a:xfrm>
            <a:custGeom>
              <a:avLst/>
              <a:gdLst>
                <a:gd name="connsiteX0" fmla="*/ 211305 w 211875"/>
                <a:gd name="connsiteY0" fmla="*/ 112529 h 271135"/>
                <a:gd name="connsiteX1" fmla="*/ 208067 w 211875"/>
                <a:gd name="connsiteY1" fmla="*/ 105484 h 271135"/>
                <a:gd name="connsiteX2" fmla="*/ 204734 w 211875"/>
                <a:gd name="connsiteY2" fmla="*/ 101962 h 271135"/>
                <a:gd name="connsiteX3" fmla="*/ 198259 w 211875"/>
                <a:gd name="connsiteY3" fmla="*/ 87872 h 271135"/>
                <a:gd name="connsiteX4" fmla="*/ 198259 w 211875"/>
                <a:gd name="connsiteY4" fmla="*/ 84349 h 271135"/>
                <a:gd name="connsiteX5" fmla="*/ 201497 w 211875"/>
                <a:gd name="connsiteY5" fmla="*/ 80827 h 271135"/>
                <a:gd name="connsiteX6" fmla="*/ 204734 w 211875"/>
                <a:gd name="connsiteY6" fmla="*/ 80827 h 271135"/>
                <a:gd name="connsiteX7" fmla="*/ 208067 w 211875"/>
                <a:gd name="connsiteY7" fmla="*/ 77304 h 271135"/>
                <a:gd name="connsiteX8" fmla="*/ 188451 w 211875"/>
                <a:gd name="connsiteY8" fmla="*/ 52742 h 271135"/>
                <a:gd name="connsiteX9" fmla="*/ 191688 w 211875"/>
                <a:gd name="connsiteY9" fmla="*/ 49220 h 271135"/>
                <a:gd name="connsiteX10" fmla="*/ 182166 w 211875"/>
                <a:gd name="connsiteY10" fmla="*/ 38652 h 271135"/>
                <a:gd name="connsiteX11" fmla="*/ 182166 w 211875"/>
                <a:gd name="connsiteY11" fmla="*/ 35130 h 271135"/>
                <a:gd name="connsiteX12" fmla="*/ 185404 w 211875"/>
                <a:gd name="connsiteY12" fmla="*/ 31607 h 271135"/>
                <a:gd name="connsiteX13" fmla="*/ 185404 w 211875"/>
                <a:gd name="connsiteY13" fmla="*/ 24562 h 271135"/>
                <a:gd name="connsiteX14" fmla="*/ 182166 w 211875"/>
                <a:gd name="connsiteY14" fmla="*/ 24562 h 271135"/>
                <a:gd name="connsiteX15" fmla="*/ 182166 w 211875"/>
                <a:gd name="connsiteY15" fmla="*/ 28085 h 271135"/>
                <a:gd name="connsiteX16" fmla="*/ 178928 w 211875"/>
                <a:gd name="connsiteY16" fmla="*/ 24562 h 271135"/>
                <a:gd name="connsiteX17" fmla="*/ 175595 w 211875"/>
                <a:gd name="connsiteY17" fmla="*/ 24562 h 271135"/>
                <a:gd name="connsiteX18" fmla="*/ 175595 w 211875"/>
                <a:gd name="connsiteY18" fmla="*/ 10568 h 271135"/>
                <a:gd name="connsiteX19" fmla="*/ 172358 w 211875"/>
                <a:gd name="connsiteY19" fmla="*/ 3523 h 271135"/>
                <a:gd name="connsiteX20" fmla="*/ 169025 w 211875"/>
                <a:gd name="connsiteY20" fmla="*/ 0 h 271135"/>
                <a:gd name="connsiteX21" fmla="*/ 162549 w 211875"/>
                <a:gd name="connsiteY21" fmla="*/ 0 h 271135"/>
                <a:gd name="connsiteX22" fmla="*/ 162549 w 211875"/>
                <a:gd name="connsiteY22" fmla="*/ 3713 h 271135"/>
                <a:gd name="connsiteX23" fmla="*/ 159217 w 211875"/>
                <a:gd name="connsiteY23" fmla="*/ 7235 h 271135"/>
                <a:gd name="connsiteX24" fmla="*/ 159217 w 211875"/>
                <a:gd name="connsiteY24" fmla="*/ 10758 h 271135"/>
                <a:gd name="connsiteX25" fmla="*/ 149694 w 211875"/>
                <a:gd name="connsiteY25" fmla="*/ 21325 h 271135"/>
                <a:gd name="connsiteX26" fmla="*/ 135791 w 211875"/>
                <a:gd name="connsiteY26" fmla="*/ 21325 h 271135"/>
                <a:gd name="connsiteX27" fmla="*/ 132458 w 211875"/>
                <a:gd name="connsiteY27" fmla="*/ 17803 h 271135"/>
                <a:gd name="connsiteX28" fmla="*/ 132458 w 211875"/>
                <a:gd name="connsiteY28" fmla="*/ 14280 h 271135"/>
                <a:gd name="connsiteX29" fmla="*/ 126269 w 211875"/>
                <a:gd name="connsiteY29" fmla="*/ 14280 h 271135"/>
                <a:gd name="connsiteX30" fmla="*/ 119698 w 211875"/>
                <a:gd name="connsiteY30" fmla="*/ 21325 h 271135"/>
                <a:gd name="connsiteX31" fmla="*/ 106557 w 211875"/>
                <a:gd name="connsiteY31" fmla="*/ 21325 h 271135"/>
                <a:gd name="connsiteX32" fmla="*/ 97034 w 211875"/>
                <a:gd name="connsiteY32" fmla="*/ 35320 h 271135"/>
                <a:gd name="connsiteX33" fmla="*/ 83989 w 211875"/>
                <a:gd name="connsiteY33" fmla="*/ 17803 h 271135"/>
                <a:gd name="connsiteX34" fmla="*/ 80656 w 211875"/>
                <a:gd name="connsiteY34" fmla="*/ 17803 h 271135"/>
                <a:gd name="connsiteX35" fmla="*/ 77418 w 211875"/>
                <a:gd name="connsiteY35" fmla="*/ 21325 h 271135"/>
                <a:gd name="connsiteX36" fmla="*/ 77418 w 211875"/>
                <a:gd name="connsiteY36" fmla="*/ 24753 h 271135"/>
                <a:gd name="connsiteX37" fmla="*/ 70848 w 211875"/>
                <a:gd name="connsiteY37" fmla="*/ 24753 h 271135"/>
                <a:gd name="connsiteX38" fmla="*/ 64372 w 211875"/>
                <a:gd name="connsiteY38" fmla="*/ 21325 h 271135"/>
                <a:gd name="connsiteX39" fmla="*/ 61040 w 211875"/>
                <a:gd name="connsiteY39" fmla="*/ 17803 h 271135"/>
                <a:gd name="connsiteX40" fmla="*/ 54469 w 211875"/>
                <a:gd name="connsiteY40" fmla="*/ 17803 h 271135"/>
                <a:gd name="connsiteX41" fmla="*/ 44947 w 211875"/>
                <a:gd name="connsiteY41" fmla="*/ 28275 h 271135"/>
                <a:gd name="connsiteX42" fmla="*/ 48279 w 211875"/>
                <a:gd name="connsiteY42" fmla="*/ 42365 h 271135"/>
                <a:gd name="connsiteX43" fmla="*/ 38757 w 211875"/>
                <a:gd name="connsiteY43" fmla="*/ 52933 h 271135"/>
                <a:gd name="connsiteX44" fmla="*/ 45232 w 211875"/>
                <a:gd name="connsiteY44" fmla="*/ 56455 h 271135"/>
                <a:gd name="connsiteX45" fmla="*/ 48565 w 211875"/>
                <a:gd name="connsiteY45" fmla="*/ 59978 h 271135"/>
                <a:gd name="connsiteX46" fmla="*/ 48565 w 211875"/>
                <a:gd name="connsiteY46" fmla="*/ 63500 h 271135"/>
                <a:gd name="connsiteX47" fmla="*/ 45232 w 211875"/>
                <a:gd name="connsiteY47" fmla="*/ 67022 h 271135"/>
                <a:gd name="connsiteX48" fmla="*/ 41995 w 211875"/>
                <a:gd name="connsiteY48" fmla="*/ 73972 h 271135"/>
                <a:gd name="connsiteX49" fmla="*/ 41995 w 211875"/>
                <a:gd name="connsiteY49" fmla="*/ 81017 h 271135"/>
                <a:gd name="connsiteX50" fmla="*/ 45232 w 211875"/>
                <a:gd name="connsiteY50" fmla="*/ 84540 h 271135"/>
                <a:gd name="connsiteX51" fmla="*/ 51802 w 211875"/>
                <a:gd name="connsiteY51" fmla="*/ 84540 h 271135"/>
                <a:gd name="connsiteX52" fmla="*/ 58373 w 211875"/>
                <a:gd name="connsiteY52" fmla="*/ 88062 h 271135"/>
                <a:gd name="connsiteX53" fmla="*/ 61611 w 211875"/>
                <a:gd name="connsiteY53" fmla="*/ 91585 h 271135"/>
                <a:gd name="connsiteX54" fmla="*/ 61611 w 211875"/>
                <a:gd name="connsiteY54" fmla="*/ 98915 h 271135"/>
                <a:gd name="connsiteX55" fmla="*/ 58373 w 211875"/>
                <a:gd name="connsiteY55" fmla="*/ 105960 h 271135"/>
                <a:gd name="connsiteX56" fmla="*/ 51802 w 211875"/>
                <a:gd name="connsiteY56" fmla="*/ 113005 h 271135"/>
                <a:gd name="connsiteX57" fmla="*/ 45232 w 211875"/>
                <a:gd name="connsiteY57" fmla="*/ 127000 h 271135"/>
                <a:gd name="connsiteX58" fmla="*/ 38757 w 211875"/>
                <a:gd name="connsiteY58" fmla="*/ 130522 h 271135"/>
                <a:gd name="connsiteX59" fmla="*/ 35424 w 211875"/>
                <a:gd name="connsiteY59" fmla="*/ 137567 h 271135"/>
                <a:gd name="connsiteX60" fmla="*/ 22378 w 211875"/>
                <a:gd name="connsiteY60" fmla="*/ 144612 h 271135"/>
                <a:gd name="connsiteX61" fmla="*/ 22378 w 211875"/>
                <a:gd name="connsiteY61" fmla="*/ 151657 h 271135"/>
                <a:gd name="connsiteX62" fmla="*/ 12856 w 211875"/>
                <a:gd name="connsiteY62" fmla="*/ 158702 h 271135"/>
                <a:gd name="connsiteX63" fmla="*/ 3333 w 211875"/>
                <a:gd name="connsiteY63" fmla="*/ 200877 h 271135"/>
                <a:gd name="connsiteX64" fmla="*/ 3333 w 211875"/>
                <a:gd name="connsiteY64" fmla="*/ 218394 h 271135"/>
                <a:gd name="connsiteX65" fmla="*/ 0 w 211875"/>
                <a:gd name="connsiteY65" fmla="*/ 264186 h 271135"/>
                <a:gd name="connsiteX66" fmla="*/ 6571 w 211875"/>
                <a:gd name="connsiteY66" fmla="*/ 264186 h 271135"/>
                <a:gd name="connsiteX67" fmla="*/ 13141 w 211875"/>
                <a:gd name="connsiteY67" fmla="*/ 271136 h 271135"/>
                <a:gd name="connsiteX68" fmla="*/ 16379 w 211875"/>
                <a:gd name="connsiteY68" fmla="*/ 271136 h 271135"/>
                <a:gd name="connsiteX69" fmla="*/ 22950 w 211875"/>
                <a:gd name="connsiteY69" fmla="*/ 257141 h 271135"/>
                <a:gd name="connsiteX70" fmla="*/ 26187 w 211875"/>
                <a:gd name="connsiteY70" fmla="*/ 253619 h 271135"/>
                <a:gd name="connsiteX71" fmla="*/ 26187 w 211875"/>
                <a:gd name="connsiteY71" fmla="*/ 250096 h 271135"/>
                <a:gd name="connsiteX72" fmla="*/ 39328 w 211875"/>
                <a:gd name="connsiteY72" fmla="*/ 246574 h 271135"/>
                <a:gd name="connsiteX73" fmla="*/ 88369 w 211875"/>
                <a:gd name="connsiteY73" fmla="*/ 250096 h 271135"/>
                <a:gd name="connsiteX74" fmla="*/ 88369 w 211875"/>
                <a:gd name="connsiteY74" fmla="*/ 243051 h 271135"/>
                <a:gd name="connsiteX75" fmla="*/ 85131 w 211875"/>
                <a:gd name="connsiteY75" fmla="*/ 239529 h 271135"/>
                <a:gd name="connsiteX76" fmla="*/ 81799 w 211875"/>
                <a:gd name="connsiteY76" fmla="*/ 232484 h 271135"/>
                <a:gd name="connsiteX77" fmla="*/ 88369 w 211875"/>
                <a:gd name="connsiteY77" fmla="*/ 218394 h 271135"/>
                <a:gd name="connsiteX78" fmla="*/ 91702 w 211875"/>
                <a:gd name="connsiteY78" fmla="*/ 214967 h 271135"/>
                <a:gd name="connsiteX79" fmla="*/ 91702 w 211875"/>
                <a:gd name="connsiteY79" fmla="*/ 200877 h 271135"/>
                <a:gd name="connsiteX80" fmla="*/ 94940 w 211875"/>
                <a:gd name="connsiteY80" fmla="*/ 197354 h 271135"/>
                <a:gd name="connsiteX81" fmla="*/ 101510 w 211875"/>
                <a:gd name="connsiteY81" fmla="*/ 193832 h 271135"/>
                <a:gd name="connsiteX82" fmla="*/ 111033 w 211875"/>
                <a:gd name="connsiteY82" fmla="*/ 190309 h 271135"/>
                <a:gd name="connsiteX83" fmla="*/ 130649 w 211875"/>
                <a:gd name="connsiteY83" fmla="*/ 190309 h 271135"/>
                <a:gd name="connsiteX84" fmla="*/ 137220 w 211875"/>
                <a:gd name="connsiteY84" fmla="*/ 183264 h 271135"/>
                <a:gd name="connsiteX85" fmla="*/ 140457 w 211875"/>
                <a:gd name="connsiteY85" fmla="*/ 176219 h 271135"/>
                <a:gd name="connsiteX86" fmla="*/ 143695 w 211875"/>
                <a:gd name="connsiteY86" fmla="*/ 176219 h 271135"/>
                <a:gd name="connsiteX87" fmla="*/ 143695 w 211875"/>
                <a:gd name="connsiteY87" fmla="*/ 179742 h 271135"/>
                <a:gd name="connsiteX88" fmla="*/ 147028 w 211875"/>
                <a:gd name="connsiteY88" fmla="*/ 183264 h 271135"/>
                <a:gd name="connsiteX89" fmla="*/ 147028 w 211875"/>
                <a:gd name="connsiteY89" fmla="*/ 193832 h 271135"/>
                <a:gd name="connsiteX90" fmla="*/ 150265 w 211875"/>
                <a:gd name="connsiteY90" fmla="*/ 190309 h 271135"/>
                <a:gd name="connsiteX91" fmla="*/ 169882 w 211875"/>
                <a:gd name="connsiteY91" fmla="*/ 190309 h 271135"/>
                <a:gd name="connsiteX92" fmla="*/ 169882 w 211875"/>
                <a:gd name="connsiteY92" fmla="*/ 186787 h 271135"/>
                <a:gd name="connsiteX93" fmla="*/ 173214 w 211875"/>
                <a:gd name="connsiteY93" fmla="*/ 179742 h 271135"/>
                <a:gd name="connsiteX94" fmla="*/ 176452 w 211875"/>
                <a:gd name="connsiteY94" fmla="*/ 176219 h 271135"/>
                <a:gd name="connsiteX95" fmla="*/ 179785 w 211875"/>
                <a:gd name="connsiteY95" fmla="*/ 165747 h 271135"/>
                <a:gd name="connsiteX96" fmla="*/ 189308 w 211875"/>
                <a:gd name="connsiteY96" fmla="*/ 158702 h 271135"/>
                <a:gd name="connsiteX97" fmla="*/ 189308 w 211875"/>
                <a:gd name="connsiteY97" fmla="*/ 144612 h 271135"/>
                <a:gd name="connsiteX98" fmla="*/ 192545 w 211875"/>
                <a:gd name="connsiteY98" fmla="*/ 141090 h 271135"/>
                <a:gd name="connsiteX99" fmla="*/ 202068 w 211875"/>
                <a:gd name="connsiteY99" fmla="*/ 141090 h 271135"/>
                <a:gd name="connsiteX100" fmla="*/ 205305 w 211875"/>
                <a:gd name="connsiteY100" fmla="*/ 127000 h 271135"/>
                <a:gd name="connsiteX101" fmla="*/ 211876 w 211875"/>
                <a:gd name="connsiteY101" fmla="*/ 119955 h 271135"/>
                <a:gd name="connsiteX102" fmla="*/ 165501 w 211875"/>
                <a:gd name="connsiteY102" fmla="*/ 249620 h 271135"/>
                <a:gd name="connsiteX103" fmla="*/ 172072 w 211875"/>
                <a:gd name="connsiteY103" fmla="*/ 249620 h 271135"/>
                <a:gd name="connsiteX104" fmla="*/ 172072 w 211875"/>
                <a:gd name="connsiteY104" fmla="*/ 246098 h 271135"/>
                <a:gd name="connsiteX105" fmla="*/ 165501 w 211875"/>
                <a:gd name="connsiteY105" fmla="*/ 246098 h 27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11875" h="271135">
                  <a:moveTo>
                    <a:pt x="211305" y="112529"/>
                  </a:moveTo>
                  <a:lnTo>
                    <a:pt x="208067" y="105484"/>
                  </a:lnTo>
                  <a:lnTo>
                    <a:pt x="204734" y="101962"/>
                  </a:lnTo>
                  <a:lnTo>
                    <a:pt x="198259" y="87872"/>
                  </a:lnTo>
                  <a:lnTo>
                    <a:pt x="198259" y="84349"/>
                  </a:lnTo>
                  <a:lnTo>
                    <a:pt x="201497" y="80827"/>
                  </a:lnTo>
                  <a:lnTo>
                    <a:pt x="204734" y="80827"/>
                  </a:lnTo>
                  <a:lnTo>
                    <a:pt x="208067" y="77304"/>
                  </a:lnTo>
                  <a:lnTo>
                    <a:pt x="188451" y="52742"/>
                  </a:lnTo>
                  <a:lnTo>
                    <a:pt x="191688" y="49220"/>
                  </a:lnTo>
                  <a:lnTo>
                    <a:pt x="182166" y="38652"/>
                  </a:lnTo>
                  <a:lnTo>
                    <a:pt x="182166" y="35130"/>
                  </a:lnTo>
                  <a:lnTo>
                    <a:pt x="185404" y="31607"/>
                  </a:lnTo>
                  <a:lnTo>
                    <a:pt x="185404" y="24562"/>
                  </a:lnTo>
                  <a:lnTo>
                    <a:pt x="182166" y="24562"/>
                  </a:lnTo>
                  <a:lnTo>
                    <a:pt x="182166" y="28085"/>
                  </a:lnTo>
                  <a:lnTo>
                    <a:pt x="178928" y="24562"/>
                  </a:lnTo>
                  <a:lnTo>
                    <a:pt x="175595" y="24562"/>
                  </a:lnTo>
                  <a:lnTo>
                    <a:pt x="175595" y="10568"/>
                  </a:lnTo>
                  <a:lnTo>
                    <a:pt x="172358" y="3523"/>
                  </a:lnTo>
                  <a:lnTo>
                    <a:pt x="169025" y="0"/>
                  </a:lnTo>
                  <a:lnTo>
                    <a:pt x="162549" y="0"/>
                  </a:lnTo>
                  <a:lnTo>
                    <a:pt x="162549" y="3713"/>
                  </a:lnTo>
                  <a:lnTo>
                    <a:pt x="159217" y="7235"/>
                  </a:lnTo>
                  <a:lnTo>
                    <a:pt x="159217" y="10758"/>
                  </a:lnTo>
                  <a:lnTo>
                    <a:pt x="149694" y="21325"/>
                  </a:lnTo>
                  <a:lnTo>
                    <a:pt x="135791" y="21325"/>
                  </a:lnTo>
                  <a:lnTo>
                    <a:pt x="132458" y="17803"/>
                  </a:lnTo>
                  <a:lnTo>
                    <a:pt x="132458" y="14280"/>
                  </a:lnTo>
                  <a:lnTo>
                    <a:pt x="126269" y="14280"/>
                  </a:lnTo>
                  <a:lnTo>
                    <a:pt x="119698" y="21325"/>
                  </a:lnTo>
                  <a:lnTo>
                    <a:pt x="106557" y="21325"/>
                  </a:lnTo>
                  <a:lnTo>
                    <a:pt x="97034" y="35320"/>
                  </a:lnTo>
                  <a:lnTo>
                    <a:pt x="83989" y="17803"/>
                  </a:lnTo>
                  <a:lnTo>
                    <a:pt x="80656" y="17803"/>
                  </a:lnTo>
                  <a:lnTo>
                    <a:pt x="77418" y="21325"/>
                  </a:lnTo>
                  <a:lnTo>
                    <a:pt x="77418" y="24753"/>
                  </a:lnTo>
                  <a:lnTo>
                    <a:pt x="70848" y="24753"/>
                  </a:lnTo>
                  <a:lnTo>
                    <a:pt x="64372" y="21325"/>
                  </a:lnTo>
                  <a:lnTo>
                    <a:pt x="61040" y="17803"/>
                  </a:lnTo>
                  <a:lnTo>
                    <a:pt x="54469" y="17803"/>
                  </a:lnTo>
                  <a:lnTo>
                    <a:pt x="44947" y="28275"/>
                  </a:lnTo>
                  <a:lnTo>
                    <a:pt x="48279" y="42365"/>
                  </a:lnTo>
                  <a:lnTo>
                    <a:pt x="38757" y="52933"/>
                  </a:lnTo>
                  <a:lnTo>
                    <a:pt x="45232" y="56455"/>
                  </a:lnTo>
                  <a:lnTo>
                    <a:pt x="48565" y="59978"/>
                  </a:lnTo>
                  <a:lnTo>
                    <a:pt x="48565" y="63500"/>
                  </a:lnTo>
                  <a:lnTo>
                    <a:pt x="45232" y="67022"/>
                  </a:lnTo>
                  <a:lnTo>
                    <a:pt x="41995" y="73972"/>
                  </a:lnTo>
                  <a:lnTo>
                    <a:pt x="41995" y="81017"/>
                  </a:lnTo>
                  <a:lnTo>
                    <a:pt x="45232" y="84540"/>
                  </a:lnTo>
                  <a:lnTo>
                    <a:pt x="51802" y="84540"/>
                  </a:lnTo>
                  <a:lnTo>
                    <a:pt x="58373" y="88062"/>
                  </a:lnTo>
                  <a:lnTo>
                    <a:pt x="61611" y="91585"/>
                  </a:lnTo>
                  <a:lnTo>
                    <a:pt x="61611" y="98915"/>
                  </a:lnTo>
                  <a:lnTo>
                    <a:pt x="58373" y="105960"/>
                  </a:lnTo>
                  <a:lnTo>
                    <a:pt x="51802" y="113005"/>
                  </a:lnTo>
                  <a:lnTo>
                    <a:pt x="45232" y="127000"/>
                  </a:lnTo>
                  <a:lnTo>
                    <a:pt x="38757" y="130522"/>
                  </a:lnTo>
                  <a:lnTo>
                    <a:pt x="35424" y="137567"/>
                  </a:lnTo>
                  <a:lnTo>
                    <a:pt x="22378" y="144612"/>
                  </a:lnTo>
                  <a:lnTo>
                    <a:pt x="22378" y="151657"/>
                  </a:lnTo>
                  <a:lnTo>
                    <a:pt x="12856" y="158702"/>
                  </a:lnTo>
                  <a:lnTo>
                    <a:pt x="3333" y="200877"/>
                  </a:lnTo>
                  <a:lnTo>
                    <a:pt x="3333" y="218394"/>
                  </a:lnTo>
                  <a:lnTo>
                    <a:pt x="0" y="264186"/>
                  </a:lnTo>
                  <a:lnTo>
                    <a:pt x="6571" y="264186"/>
                  </a:lnTo>
                  <a:lnTo>
                    <a:pt x="13141" y="271136"/>
                  </a:lnTo>
                  <a:lnTo>
                    <a:pt x="16379" y="271136"/>
                  </a:lnTo>
                  <a:lnTo>
                    <a:pt x="22950" y="257141"/>
                  </a:lnTo>
                  <a:lnTo>
                    <a:pt x="26187" y="253619"/>
                  </a:lnTo>
                  <a:lnTo>
                    <a:pt x="26187" y="250096"/>
                  </a:lnTo>
                  <a:lnTo>
                    <a:pt x="39328" y="246574"/>
                  </a:lnTo>
                  <a:lnTo>
                    <a:pt x="88369" y="250096"/>
                  </a:lnTo>
                  <a:lnTo>
                    <a:pt x="88369" y="243051"/>
                  </a:lnTo>
                  <a:lnTo>
                    <a:pt x="85131" y="239529"/>
                  </a:lnTo>
                  <a:lnTo>
                    <a:pt x="81799" y="232484"/>
                  </a:lnTo>
                  <a:lnTo>
                    <a:pt x="88369" y="218394"/>
                  </a:lnTo>
                  <a:lnTo>
                    <a:pt x="91702" y="214967"/>
                  </a:lnTo>
                  <a:lnTo>
                    <a:pt x="91702" y="200877"/>
                  </a:lnTo>
                  <a:lnTo>
                    <a:pt x="94940" y="197354"/>
                  </a:lnTo>
                  <a:lnTo>
                    <a:pt x="101510" y="193832"/>
                  </a:lnTo>
                  <a:lnTo>
                    <a:pt x="111033" y="190309"/>
                  </a:lnTo>
                  <a:lnTo>
                    <a:pt x="130649" y="190309"/>
                  </a:lnTo>
                  <a:lnTo>
                    <a:pt x="137220" y="183264"/>
                  </a:lnTo>
                  <a:lnTo>
                    <a:pt x="140457" y="176219"/>
                  </a:lnTo>
                  <a:lnTo>
                    <a:pt x="143695" y="176219"/>
                  </a:lnTo>
                  <a:lnTo>
                    <a:pt x="143695" y="179742"/>
                  </a:lnTo>
                  <a:lnTo>
                    <a:pt x="147028" y="183264"/>
                  </a:lnTo>
                  <a:lnTo>
                    <a:pt x="147028" y="193832"/>
                  </a:lnTo>
                  <a:lnTo>
                    <a:pt x="150265" y="190309"/>
                  </a:lnTo>
                  <a:lnTo>
                    <a:pt x="169882" y="190309"/>
                  </a:lnTo>
                  <a:lnTo>
                    <a:pt x="169882" y="186787"/>
                  </a:lnTo>
                  <a:lnTo>
                    <a:pt x="173214" y="179742"/>
                  </a:lnTo>
                  <a:lnTo>
                    <a:pt x="176452" y="176219"/>
                  </a:lnTo>
                  <a:lnTo>
                    <a:pt x="179785" y="165747"/>
                  </a:lnTo>
                  <a:lnTo>
                    <a:pt x="189308" y="158702"/>
                  </a:lnTo>
                  <a:lnTo>
                    <a:pt x="189308" y="144612"/>
                  </a:lnTo>
                  <a:lnTo>
                    <a:pt x="192545" y="141090"/>
                  </a:lnTo>
                  <a:lnTo>
                    <a:pt x="202068" y="141090"/>
                  </a:lnTo>
                  <a:lnTo>
                    <a:pt x="205305" y="127000"/>
                  </a:lnTo>
                  <a:lnTo>
                    <a:pt x="211876" y="119955"/>
                  </a:lnTo>
                  <a:close/>
                  <a:moveTo>
                    <a:pt x="165501" y="249620"/>
                  </a:moveTo>
                  <a:lnTo>
                    <a:pt x="172072" y="249620"/>
                  </a:lnTo>
                  <a:lnTo>
                    <a:pt x="172072" y="246098"/>
                  </a:lnTo>
                  <a:lnTo>
                    <a:pt x="165501" y="246098"/>
                  </a:lnTo>
                  <a:close/>
                </a:path>
              </a:pathLst>
            </a:custGeom>
            <a:noFill/>
            <a:ln w="2379" cap="flat">
              <a:solidFill>
                <a:srgbClr val="FFFFFF"/>
              </a:solidFill>
              <a:prstDash val="solid"/>
              <a:round/>
            </a:ln>
          </p:spPr>
          <p:txBody>
            <a:bodyPr rtlCol="0" anchor="ctr"/>
            <a:lstStyle/>
            <a:p>
              <a:endParaRPr lang="en-US" noProof="0" dirty="0"/>
            </a:p>
          </p:txBody>
        </p:sp>
        <p:sp>
          <p:nvSpPr>
            <p:cNvPr id="5326" name="Serbest Form 5325">
              <a:extLst>
                <a:ext uri="{FF2B5EF4-FFF2-40B4-BE49-F238E27FC236}">
                  <a16:creationId xmlns:a16="http://schemas.microsoft.com/office/drawing/2014/main" id="{892D6962-553B-C647-B87B-12A249F959AC}"/>
                </a:ext>
              </a:extLst>
            </p:cNvPr>
            <p:cNvSpPr/>
            <p:nvPr/>
          </p:nvSpPr>
          <p:spPr>
            <a:xfrm>
              <a:off x="7507902" y="1955271"/>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7019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7019"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solidFill>
              <a:srgbClr val="FF0000"/>
            </a:solidFill>
            <a:ln w="9518" cap="flat">
              <a:noFill/>
              <a:prstDash val="solid"/>
              <a:miter/>
            </a:ln>
          </p:spPr>
          <p:txBody>
            <a:bodyPr rtlCol="0" anchor="ctr"/>
            <a:lstStyle/>
            <a:p>
              <a:endParaRPr lang="en-US" noProof="0" dirty="0"/>
            </a:p>
          </p:txBody>
        </p:sp>
        <p:sp>
          <p:nvSpPr>
            <p:cNvPr id="5327" name="Serbest Form 5326">
              <a:extLst>
                <a:ext uri="{FF2B5EF4-FFF2-40B4-BE49-F238E27FC236}">
                  <a16:creationId xmlns:a16="http://schemas.microsoft.com/office/drawing/2014/main" id="{70EA263F-6E09-CF45-80A9-561BC0CBE5FC}"/>
                </a:ext>
              </a:extLst>
            </p:cNvPr>
            <p:cNvSpPr/>
            <p:nvPr/>
          </p:nvSpPr>
          <p:spPr>
            <a:xfrm>
              <a:off x="7507902" y="1955271"/>
              <a:ext cx="560875" cy="347963"/>
            </a:xfrm>
            <a:custGeom>
              <a:avLst/>
              <a:gdLst>
                <a:gd name="connsiteX0" fmla="*/ 26663 w 560875"/>
                <a:gd name="connsiteY0" fmla="*/ 86158 h 347963"/>
                <a:gd name="connsiteX1" fmla="*/ 26663 w 560875"/>
                <a:gd name="connsiteY1" fmla="*/ 89585 h 347963"/>
                <a:gd name="connsiteX2" fmla="*/ 23330 w 560875"/>
                <a:gd name="connsiteY2" fmla="*/ 93013 h 347963"/>
                <a:gd name="connsiteX3" fmla="*/ 19997 w 560875"/>
                <a:gd name="connsiteY3" fmla="*/ 99867 h 347963"/>
                <a:gd name="connsiteX4" fmla="*/ 19997 w 560875"/>
                <a:gd name="connsiteY4" fmla="*/ 106817 h 347963"/>
                <a:gd name="connsiteX5" fmla="*/ 23330 w 560875"/>
                <a:gd name="connsiteY5" fmla="*/ 113671 h 347963"/>
                <a:gd name="connsiteX6" fmla="*/ 26663 w 560875"/>
                <a:gd name="connsiteY6" fmla="*/ 117099 h 347963"/>
                <a:gd name="connsiteX7" fmla="*/ 29996 w 560875"/>
                <a:gd name="connsiteY7" fmla="*/ 124048 h 347963"/>
                <a:gd name="connsiteX8" fmla="*/ 33329 w 560875"/>
                <a:gd name="connsiteY8" fmla="*/ 127476 h 347963"/>
                <a:gd name="connsiteX9" fmla="*/ 33329 w 560875"/>
                <a:gd name="connsiteY9" fmla="*/ 130903 h 347963"/>
                <a:gd name="connsiteX10" fmla="*/ 50088 w 560875"/>
                <a:gd name="connsiteY10" fmla="*/ 127476 h 347963"/>
                <a:gd name="connsiteX11" fmla="*/ 50088 w 560875"/>
                <a:gd name="connsiteY11" fmla="*/ 141280 h 347963"/>
                <a:gd name="connsiteX12" fmla="*/ 63420 w 560875"/>
                <a:gd name="connsiteY12" fmla="*/ 148134 h 347963"/>
                <a:gd name="connsiteX13" fmla="*/ 50088 w 560875"/>
                <a:gd name="connsiteY13" fmla="*/ 148134 h 347963"/>
                <a:gd name="connsiteX14" fmla="*/ 43423 w 560875"/>
                <a:gd name="connsiteY14" fmla="*/ 151562 h 347963"/>
                <a:gd name="connsiteX15" fmla="*/ 40089 w 560875"/>
                <a:gd name="connsiteY15" fmla="*/ 151562 h 347963"/>
                <a:gd name="connsiteX16" fmla="*/ 40089 w 560875"/>
                <a:gd name="connsiteY16" fmla="*/ 155084 h 347963"/>
                <a:gd name="connsiteX17" fmla="*/ 43423 w 560875"/>
                <a:gd name="connsiteY17" fmla="*/ 158512 h 347963"/>
                <a:gd name="connsiteX18" fmla="*/ 50088 w 560875"/>
                <a:gd name="connsiteY18" fmla="*/ 158512 h 347963"/>
                <a:gd name="connsiteX19" fmla="*/ 53421 w 560875"/>
                <a:gd name="connsiteY19" fmla="*/ 161939 h 347963"/>
                <a:gd name="connsiteX20" fmla="*/ 63420 w 560875"/>
                <a:gd name="connsiteY20" fmla="*/ 161939 h 347963"/>
                <a:gd name="connsiteX21" fmla="*/ 66753 w 560875"/>
                <a:gd name="connsiteY21" fmla="*/ 165366 h 347963"/>
                <a:gd name="connsiteX22" fmla="*/ 70086 w 560875"/>
                <a:gd name="connsiteY22" fmla="*/ 172221 h 347963"/>
                <a:gd name="connsiteX23" fmla="*/ 73418 w 560875"/>
                <a:gd name="connsiteY23" fmla="*/ 175743 h 347963"/>
                <a:gd name="connsiteX24" fmla="*/ 76751 w 560875"/>
                <a:gd name="connsiteY24" fmla="*/ 203257 h 347963"/>
                <a:gd name="connsiteX25" fmla="*/ 83417 w 560875"/>
                <a:gd name="connsiteY25" fmla="*/ 206684 h 347963"/>
                <a:gd name="connsiteX26" fmla="*/ 83417 w 560875"/>
                <a:gd name="connsiteY26" fmla="*/ 213634 h 347963"/>
                <a:gd name="connsiteX27" fmla="*/ 80084 w 560875"/>
                <a:gd name="connsiteY27" fmla="*/ 217061 h 347963"/>
                <a:gd name="connsiteX28" fmla="*/ 80084 w 560875"/>
                <a:gd name="connsiteY28" fmla="*/ 230865 h 347963"/>
                <a:gd name="connsiteX29" fmla="*/ 83417 w 560875"/>
                <a:gd name="connsiteY29" fmla="*/ 237720 h 347963"/>
                <a:gd name="connsiteX30" fmla="*/ 83417 w 560875"/>
                <a:gd name="connsiteY30" fmla="*/ 244669 h 347963"/>
                <a:gd name="connsiteX31" fmla="*/ 86750 w 560875"/>
                <a:gd name="connsiteY31" fmla="*/ 248097 h 347963"/>
                <a:gd name="connsiteX32" fmla="*/ 86750 w 560875"/>
                <a:gd name="connsiteY32" fmla="*/ 251524 h 347963"/>
                <a:gd name="connsiteX33" fmla="*/ 103510 w 560875"/>
                <a:gd name="connsiteY33" fmla="*/ 251524 h 347963"/>
                <a:gd name="connsiteX34" fmla="*/ 110176 w 560875"/>
                <a:gd name="connsiteY34" fmla="*/ 244669 h 347963"/>
                <a:gd name="connsiteX35" fmla="*/ 116841 w 560875"/>
                <a:gd name="connsiteY35" fmla="*/ 241147 h 347963"/>
                <a:gd name="connsiteX36" fmla="*/ 116841 w 560875"/>
                <a:gd name="connsiteY36" fmla="*/ 234292 h 347963"/>
                <a:gd name="connsiteX37" fmla="*/ 120174 w 560875"/>
                <a:gd name="connsiteY37" fmla="*/ 230865 h 347963"/>
                <a:gd name="connsiteX38" fmla="*/ 126840 w 560875"/>
                <a:gd name="connsiteY38" fmla="*/ 227438 h 347963"/>
                <a:gd name="connsiteX39" fmla="*/ 136838 w 560875"/>
                <a:gd name="connsiteY39" fmla="*/ 217061 h 347963"/>
                <a:gd name="connsiteX40" fmla="*/ 143504 w 560875"/>
                <a:gd name="connsiteY40" fmla="*/ 213634 h 347963"/>
                <a:gd name="connsiteX41" fmla="*/ 163597 w 560875"/>
                <a:gd name="connsiteY41" fmla="*/ 213634 h 347963"/>
                <a:gd name="connsiteX42" fmla="*/ 170263 w 560875"/>
                <a:gd name="connsiteY42" fmla="*/ 217061 h 347963"/>
                <a:gd name="connsiteX43" fmla="*/ 173595 w 560875"/>
                <a:gd name="connsiteY43" fmla="*/ 213634 h 347963"/>
                <a:gd name="connsiteX44" fmla="*/ 173595 w 560875"/>
                <a:gd name="connsiteY44" fmla="*/ 210206 h 347963"/>
                <a:gd name="connsiteX45" fmla="*/ 206924 w 560875"/>
                <a:gd name="connsiteY45" fmla="*/ 210206 h 347963"/>
                <a:gd name="connsiteX46" fmla="*/ 213685 w 560875"/>
                <a:gd name="connsiteY46" fmla="*/ 217061 h 347963"/>
                <a:gd name="connsiteX47" fmla="*/ 213685 w 560875"/>
                <a:gd name="connsiteY47" fmla="*/ 223915 h 347963"/>
                <a:gd name="connsiteX48" fmla="*/ 230350 w 560875"/>
                <a:gd name="connsiteY48" fmla="*/ 223915 h 347963"/>
                <a:gd name="connsiteX49" fmla="*/ 233682 w 560875"/>
                <a:gd name="connsiteY49" fmla="*/ 227438 h 347963"/>
                <a:gd name="connsiteX50" fmla="*/ 240348 w 560875"/>
                <a:gd name="connsiteY50" fmla="*/ 230865 h 347963"/>
                <a:gd name="connsiteX51" fmla="*/ 243681 w 560875"/>
                <a:gd name="connsiteY51" fmla="*/ 234292 h 347963"/>
                <a:gd name="connsiteX52" fmla="*/ 250347 w 560875"/>
                <a:gd name="connsiteY52" fmla="*/ 237720 h 347963"/>
                <a:gd name="connsiteX53" fmla="*/ 250347 w 560875"/>
                <a:gd name="connsiteY53" fmla="*/ 234292 h 347963"/>
                <a:gd name="connsiteX54" fmla="*/ 260440 w 560875"/>
                <a:gd name="connsiteY54" fmla="*/ 234292 h 347963"/>
                <a:gd name="connsiteX55" fmla="*/ 267106 w 560875"/>
                <a:gd name="connsiteY55" fmla="*/ 237720 h 347963"/>
                <a:gd name="connsiteX56" fmla="*/ 277105 w 560875"/>
                <a:gd name="connsiteY56" fmla="*/ 237720 h 347963"/>
                <a:gd name="connsiteX57" fmla="*/ 283771 w 560875"/>
                <a:gd name="connsiteY57" fmla="*/ 241147 h 347963"/>
                <a:gd name="connsiteX58" fmla="*/ 287103 w 560875"/>
                <a:gd name="connsiteY58" fmla="*/ 241147 h 347963"/>
                <a:gd name="connsiteX59" fmla="*/ 290437 w 560875"/>
                <a:gd name="connsiteY59" fmla="*/ 244669 h 347963"/>
                <a:gd name="connsiteX60" fmla="*/ 290437 w 560875"/>
                <a:gd name="connsiteY60" fmla="*/ 248097 h 347963"/>
                <a:gd name="connsiteX61" fmla="*/ 293769 w 560875"/>
                <a:gd name="connsiteY61" fmla="*/ 254951 h 347963"/>
                <a:gd name="connsiteX62" fmla="*/ 297102 w 560875"/>
                <a:gd name="connsiteY62" fmla="*/ 258379 h 347963"/>
                <a:gd name="connsiteX63" fmla="*/ 300435 w 560875"/>
                <a:gd name="connsiteY63" fmla="*/ 258379 h 347963"/>
                <a:gd name="connsiteX64" fmla="*/ 303768 w 560875"/>
                <a:gd name="connsiteY64" fmla="*/ 261901 h 347963"/>
                <a:gd name="connsiteX65" fmla="*/ 310434 w 560875"/>
                <a:gd name="connsiteY65" fmla="*/ 261901 h 347963"/>
                <a:gd name="connsiteX66" fmla="*/ 317195 w 560875"/>
                <a:gd name="connsiteY66" fmla="*/ 268756 h 347963"/>
                <a:gd name="connsiteX67" fmla="*/ 323861 w 560875"/>
                <a:gd name="connsiteY67" fmla="*/ 272183 h 347963"/>
                <a:gd name="connsiteX68" fmla="*/ 327193 w 560875"/>
                <a:gd name="connsiteY68" fmla="*/ 279037 h 347963"/>
                <a:gd name="connsiteX69" fmla="*/ 330526 w 560875"/>
                <a:gd name="connsiteY69" fmla="*/ 282560 h 347963"/>
                <a:gd name="connsiteX70" fmla="*/ 367188 w 560875"/>
                <a:gd name="connsiteY70" fmla="*/ 279037 h 347963"/>
                <a:gd name="connsiteX71" fmla="*/ 367188 w 560875"/>
                <a:gd name="connsiteY71" fmla="*/ 299792 h 347963"/>
                <a:gd name="connsiteX72" fmla="*/ 373854 w 560875"/>
                <a:gd name="connsiteY72" fmla="*/ 299792 h 347963"/>
                <a:gd name="connsiteX73" fmla="*/ 370521 w 560875"/>
                <a:gd name="connsiteY73" fmla="*/ 313501 h 347963"/>
                <a:gd name="connsiteX74" fmla="*/ 377282 w 560875"/>
                <a:gd name="connsiteY74" fmla="*/ 330732 h 347963"/>
                <a:gd name="connsiteX75" fmla="*/ 380614 w 560875"/>
                <a:gd name="connsiteY75" fmla="*/ 334255 h 347963"/>
                <a:gd name="connsiteX76" fmla="*/ 387280 w 560875"/>
                <a:gd name="connsiteY76" fmla="*/ 334255 h 347963"/>
                <a:gd name="connsiteX77" fmla="*/ 390613 w 560875"/>
                <a:gd name="connsiteY77" fmla="*/ 337682 h 347963"/>
                <a:gd name="connsiteX78" fmla="*/ 397279 w 560875"/>
                <a:gd name="connsiteY78" fmla="*/ 337682 h 347963"/>
                <a:gd name="connsiteX79" fmla="*/ 400612 w 560875"/>
                <a:gd name="connsiteY79" fmla="*/ 334255 h 347963"/>
                <a:gd name="connsiteX80" fmla="*/ 403945 w 560875"/>
                <a:gd name="connsiteY80" fmla="*/ 334255 h 347963"/>
                <a:gd name="connsiteX81" fmla="*/ 417276 w 560875"/>
                <a:gd name="connsiteY81" fmla="*/ 347964 h 347963"/>
                <a:gd name="connsiteX82" fmla="*/ 430703 w 560875"/>
                <a:gd name="connsiteY82" fmla="*/ 347964 h 347963"/>
                <a:gd name="connsiteX83" fmla="*/ 437369 w 560875"/>
                <a:gd name="connsiteY83" fmla="*/ 344536 h 347963"/>
                <a:gd name="connsiteX84" fmla="*/ 440701 w 560875"/>
                <a:gd name="connsiteY84" fmla="*/ 341109 h 347963"/>
                <a:gd name="connsiteX85" fmla="*/ 447367 w 560875"/>
                <a:gd name="connsiteY85" fmla="*/ 327305 h 347963"/>
                <a:gd name="connsiteX86" fmla="*/ 447367 w 560875"/>
                <a:gd name="connsiteY86" fmla="*/ 320450 h 347963"/>
                <a:gd name="connsiteX87" fmla="*/ 454033 w 560875"/>
                <a:gd name="connsiteY87" fmla="*/ 320450 h 347963"/>
                <a:gd name="connsiteX88" fmla="*/ 474030 w 560875"/>
                <a:gd name="connsiteY88" fmla="*/ 310073 h 347963"/>
                <a:gd name="connsiteX89" fmla="*/ 477363 w 560875"/>
                <a:gd name="connsiteY89" fmla="*/ 303219 h 347963"/>
                <a:gd name="connsiteX90" fmla="*/ 484029 w 560875"/>
                <a:gd name="connsiteY90" fmla="*/ 299792 h 347963"/>
                <a:gd name="connsiteX91" fmla="*/ 490790 w 560875"/>
                <a:gd name="connsiteY91" fmla="*/ 299792 h 347963"/>
                <a:gd name="connsiteX92" fmla="*/ 490790 w 560875"/>
                <a:gd name="connsiteY92" fmla="*/ 265328 h 347963"/>
                <a:gd name="connsiteX93" fmla="*/ 494123 w 560875"/>
                <a:gd name="connsiteY93" fmla="*/ 258379 h 347963"/>
                <a:gd name="connsiteX94" fmla="*/ 500788 w 560875"/>
                <a:gd name="connsiteY94" fmla="*/ 254951 h 347963"/>
                <a:gd name="connsiteX95" fmla="*/ 520786 w 560875"/>
                <a:gd name="connsiteY95" fmla="*/ 254951 h 347963"/>
                <a:gd name="connsiteX96" fmla="*/ 520786 w 560875"/>
                <a:gd name="connsiteY96" fmla="*/ 241147 h 347963"/>
                <a:gd name="connsiteX97" fmla="*/ 527451 w 560875"/>
                <a:gd name="connsiteY97" fmla="*/ 241147 h 347963"/>
                <a:gd name="connsiteX98" fmla="*/ 534117 w 560875"/>
                <a:gd name="connsiteY98" fmla="*/ 244669 h 347963"/>
                <a:gd name="connsiteX99" fmla="*/ 537451 w 560875"/>
                <a:gd name="connsiteY99" fmla="*/ 248097 h 347963"/>
                <a:gd name="connsiteX100" fmla="*/ 544116 w 560875"/>
                <a:gd name="connsiteY100" fmla="*/ 251524 h 347963"/>
                <a:gd name="connsiteX101" fmla="*/ 560876 w 560875"/>
                <a:gd name="connsiteY101" fmla="*/ 251524 h 347963"/>
                <a:gd name="connsiteX102" fmla="*/ 560876 w 560875"/>
                <a:gd name="connsiteY102" fmla="*/ 244669 h 347963"/>
                <a:gd name="connsiteX103" fmla="*/ 554210 w 560875"/>
                <a:gd name="connsiteY103" fmla="*/ 237720 h 347963"/>
                <a:gd name="connsiteX104" fmla="*/ 554210 w 560875"/>
                <a:gd name="connsiteY104" fmla="*/ 227438 h 347963"/>
                <a:gd name="connsiteX105" fmla="*/ 557543 w 560875"/>
                <a:gd name="connsiteY105" fmla="*/ 223915 h 347963"/>
                <a:gd name="connsiteX106" fmla="*/ 530785 w 560875"/>
                <a:gd name="connsiteY106" fmla="*/ 206684 h 347963"/>
                <a:gd name="connsiteX107" fmla="*/ 517453 w 560875"/>
                <a:gd name="connsiteY107" fmla="*/ 210206 h 347963"/>
                <a:gd name="connsiteX108" fmla="*/ 514120 w 560875"/>
                <a:gd name="connsiteY108" fmla="*/ 210206 h 347963"/>
                <a:gd name="connsiteX109" fmla="*/ 507454 w 560875"/>
                <a:gd name="connsiteY109" fmla="*/ 203257 h 347963"/>
                <a:gd name="connsiteX110" fmla="*/ 500788 w 560875"/>
                <a:gd name="connsiteY110" fmla="*/ 203257 h 347963"/>
                <a:gd name="connsiteX111" fmla="*/ 494123 w 560875"/>
                <a:gd name="connsiteY111" fmla="*/ 196402 h 347963"/>
                <a:gd name="connsiteX112" fmla="*/ 487457 w 560875"/>
                <a:gd name="connsiteY112" fmla="*/ 192975 h 347963"/>
                <a:gd name="connsiteX113" fmla="*/ 484029 w 560875"/>
                <a:gd name="connsiteY113" fmla="*/ 189452 h 347963"/>
                <a:gd name="connsiteX114" fmla="*/ 470698 w 560875"/>
                <a:gd name="connsiteY114" fmla="*/ 182598 h 347963"/>
                <a:gd name="connsiteX115" fmla="*/ 460699 w 560875"/>
                <a:gd name="connsiteY115" fmla="*/ 175743 h 347963"/>
                <a:gd name="connsiteX116" fmla="*/ 447367 w 560875"/>
                <a:gd name="connsiteY116" fmla="*/ 175743 h 347963"/>
                <a:gd name="connsiteX117" fmla="*/ 430703 w 560875"/>
                <a:gd name="connsiteY117" fmla="*/ 165366 h 347963"/>
                <a:gd name="connsiteX118" fmla="*/ 427275 w 560875"/>
                <a:gd name="connsiteY118" fmla="*/ 161939 h 347963"/>
                <a:gd name="connsiteX119" fmla="*/ 423942 w 560875"/>
                <a:gd name="connsiteY119" fmla="*/ 155084 h 347963"/>
                <a:gd name="connsiteX120" fmla="*/ 417276 w 560875"/>
                <a:gd name="connsiteY120" fmla="*/ 148134 h 347963"/>
                <a:gd name="connsiteX121" fmla="*/ 413943 w 560875"/>
                <a:gd name="connsiteY121" fmla="*/ 148134 h 347963"/>
                <a:gd name="connsiteX122" fmla="*/ 407277 w 560875"/>
                <a:gd name="connsiteY122" fmla="*/ 144707 h 347963"/>
                <a:gd name="connsiteX123" fmla="*/ 397279 w 560875"/>
                <a:gd name="connsiteY123" fmla="*/ 144707 h 347963"/>
                <a:gd name="connsiteX124" fmla="*/ 390613 w 560875"/>
                <a:gd name="connsiteY124" fmla="*/ 141280 h 347963"/>
                <a:gd name="connsiteX125" fmla="*/ 383948 w 560875"/>
                <a:gd name="connsiteY125" fmla="*/ 134330 h 347963"/>
                <a:gd name="connsiteX126" fmla="*/ 373854 w 560875"/>
                <a:gd name="connsiteY126" fmla="*/ 113671 h 347963"/>
                <a:gd name="connsiteX127" fmla="*/ 370521 w 560875"/>
                <a:gd name="connsiteY127" fmla="*/ 110244 h 347963"/>
                <a:gd name="connsiteX128" fmla="*/ 370521 w 560875"/>
                <a:gd name="connsiteY128" fmla="*/ 106817 h 347963"/>
                <a:gd name="connsiteX129" fmla="*/ 360522 w 560875"/>
                <a:gd name="connsiteY129" fmla="*/ 96440 h 347963"/>
                <a:gd name="connsiteX130" fmla="*/ 350524 w 560875"/>
                <a:gd name="connsiteY130" fmla="*/ 79208 h 347963"/>
                <a:gd name="connsiteX131" fmla="*/ 330526 w 560875"/>
                <a:gd name="connsiteY131" fmla="*/ 68926 h 347963"/>
                <a:gd name="connsiteX132" fmla="*/ 330526 w 560875"/>
                <a:gd name="connsiteY132" fmla="*/ 72354 h 347963"/>
                <a:gd name="connsiteX133" fmla="*/ 300435 w 560875"/>
                <a:gd name="connsiteY133" fmla="*/ 68926 h 347963"/>
                <a:gd name="connsiteX134" fmla="*/ 283771 w 560875"/>
                <a:gd name="connsiteY134" fmla="*/ 68926 h 347963"/>
                <a:gd name="connsiteX135" fmla="*/ 273772 w 560875"/>
                <a:gd name="connsiteY135" fmla="*/ 58549 h 347963"/>
                <a:gd name="connsiteX136" fmla="*/ 273772 w 560875"/>
                <a:gd name="connsiteY136" fmla="*/ 51695 h 347963"/>
                <a:gd name="connsiteX137" fmla="*/ 280437 w 560875"/>
                <a:gd name="connsiteY137" fmla="*/ 44745 h 347963"/>
                <a:gd name="connsiteX138" fmla="*/ 273772 w 560875"/>
                <a:gd name="connsiteY138" fmla="*/ 41318 h 347963"/>
                <a:gd name="connsiteX139" fmla="*/ 273772 w 560875"/>
                <a:gd name="connsiteY139" fmla="*/ 34463 h 347963"/>
                <a:gd name="connsiteX140" fmla="*/ 270439 w 560875"/>
                <a:gd name="connsiteY140" fmla="*/ 27513 h 347963"/>
                <a:gd name="connsiteX141" fmla="*/ 267106 w 560875"/>
                <a:gd name="connsiteY141" fmla="*/ 24086 h 347963"/>
                <a:gd name="connsiteX142" fmla="*/ 247014 w 560875"/>
                <a:gd name="connsiteY142" fmla="*/ 24086 h 347963"/>
                <a:gd name="connsiteX143" fmla="*/ 240348 w 560875"/>
                <a:gd name="connsiteY143" fmla="*/ 20659 h 347963"/>
                <a:gd name="connsiteX144" fmla="*/ 240348 w 560875"/>
                <a:gd name="connsiteY144" fmla="*/ 13709 h 347963"/>
                <a:gd name="connsiteX145" fmla="*/ 227016 w 560875"/>
                <a:gd name="connsiteY145" fmla="*/ 13709 h 347963"/>
                <a:gd name="connsiteX146" fmla="*/ 217018 w 560875"/>
                <a:gd name="connsiteY146" fmla="*/ 0 h 347963"/>
                <a:gd name="connsiteX147" fmla="*/ 213685 w 560875"/>
                <a:gd name="connsiteY147" fmla="*/ 6855 h 347963"/>
                <a:gd name="connsiteX148" fmla="*/ 196925 w 560875"/>
                <a:gd name="connsiteY148" fmla="*/ 3427 h 347963"/>
                <a:gd name="connsiteX149" fmla="*/ 213685 w 560875"/>
                <a:gd name="connsiteY149" fmla="*/ 20659 h 347963"/>
                <a:gd name="connsiteX150" fmla="*/ 210352 w 560875"/>
                <a:gd name="connsiteY150" fmla="*/ 17232 h 347963"/>
                <a:gd name="connsiteX151" fmla="*/ 203591 w 560875"/>
                <a:gd name="connsiteY151" fmla="*/ 17232 h 347963"/>
                <a:gd name="connsiteX152" fmla="*/ 200258 w 560875"/>
                <a:gd name="connsiteY152" fmla="*/ 13709 h 347963"/>
                <a:gd name="connsiteX153" fmla="*/ 196925 w 560875"/>
                <a:gd name="connsiteY153" fmla="*/ 13709 h 347963"/>
                <a:gd name="connsiteX154" fmla="*/ 193592 w 560875"/>
                <a:gd name="connsiteY154" fmla="*/ 17232 h 347963"/>
                <a:gd name="connsiteX155" fmla="*/ 193592 w 560875"/>
                <a:gd name="connsiteY155" fmla="*/ 24086 h 347963"/>
                <a:gd name="connsiteX156" fmla="*/ 190260 w 560875"/>
                <a:gd name="connsiteY156" fmla="*/ 24086 h 347963"/>
                <a:gd name="connsiteX157" fmla="*/ 186927 w 560875"/>
                <a:gd name="connsiteY157" fmla="*/ 27513 h 347963"/>
                <a:gd name="connsiteX158" fmla="*/ 180261 w 560875"/>
                <a:gd name="connsiteY158" fmla="*/ 27513 h 347963"/>
                <a:gd name="connsiteX159" fmla="*/ 173595 w 560875"/>
                <a:gd name="connsiteY159" fmla="*/ 30941 h 347963"/>
                <a:gd name="connsiteX160" fmla="*/ 163597 w 560875"/>
                <a:gd name="connsiteY160" fmla="*/ 41318 h 347963"/>
                <a:gd name="connsiteX161" fmla="*/ 163597 w 560875"/>
                <a:gd name="connsiteY161" fmla="*/ 48172 h 347963"/>
                <a:gd name="connsiteX162" fmla="*/ 166929 w 560875"/>
                <a:gd name="connsiteY162" fmla="*/ 58549 h 347963"/>
                <a:gd name="connsiteX163" fmla="*/ 173595 w 560875"/>
                <a:gd name="connsiteY163" fmla="*/ 61977 h 347963"/>
                <a:gd name="connsiteX164" fmla="*/ 176928 w 560875"/>
                <a:gd name="connsiteY164" fmla="*/ 68926 h 347963"/>
                <a:gd name="connsiteX165" fmla="*/ 140171 w 560875"/>
                <a:gd name="connsiteY165" fmla="*/ 68926 h 347963"/>
                <a:gd name="connsiteX166" fmla="*/ 133505 w 560875"/>
                <a:gd name="connsiteY166" fmla="*/ 61977 h 347963"/>
                <a:gd name="connsiteX167" fmla="*/ 126840 w 560875"/>
                <a:gd name="connsiteY167" fmla="*/ 61977 h 347963"/>
                <a:gd name="connsiteX168" fmla="*/ 126840 w 560875"/>
                <a:gd name="connsiteY168" fmla="*/ 65404 h 347963"/>
                <a:gd name="connsiteX169" fmla="*/ 120174 w 560875"/>
                <a:gd name="connsiteY169" fmla="*/ 72354 h 347963"/>
                <a:gd name="connsiteX170" fmla="*/ 116841 w 560875"/>
                <a:gd name="connsiteY170" fmla="*/ 68926 h 347963"/>
                <a:gd name="connsiteX171" fmla="*/ 110176 w 560875"/>
                <a:gd name="connsiteY171" fmla="*/ 65404 h 347963"/>
                <a:gd name="connsiteX172" fmla="*/ 96844 w 560875"/>
                <a:gd name="connsiteY172" fmla="*/ 51695 h 347963"/>
                <a:gd name="connsiteX173" fmla="*/ 93511 w 560875"/>
                <a:gd name="connsiteY173" fmla="*/ 44745 h 347963"/>
                <a:gd name="connsiteX174" fmla="*/ 90178 w 560875"/>
                <a:gd name="connsiteY174" fmla="*/ 41318 h 347963"/>
                <a:gd name="connsiteX175" fmla="*/ 86750 w 560875"/>
                <a:gd name="connsiteY175" fmla="*/ 34463 h 347963"/>
                <a:gd name="connsiteX176" fmla="*/ 80084 w 560875"/>
                <a:gd name="connsiteY176" fmla="*/ 30941 h 347963"/>
                <a:gd name="connsiteX177" fmla="*/ 73418 w 560875"/>
                <a:gd name="connsiteY177" fmla="*/ 24086 h 347963"/>
                <a:gd name="connsiteX178" fmla="*/ 66753 w 560875"/>
                <a:gd name="connsiteY178" fmla="*/ 24086 h 347963"/>
                <a:gd name="connsiteX179" fmla="*/ 53421 w 560875"/>
                <a:gd name="connsiteY179" fmla="*/ 17232 h 347963"/>
                <a:gd name="connsiteX180" fmla="*/ 43423 w 560875"/>
                <a:gd name="connsiteY180" fmla="*/ 17232 h 347963"/>
                <a:gd name="connsiteX181" fmla="*/ 40089 w 560875"/>
                <a:gd name="connsiteY181" fmla="*/ 20659 h 347963"/>
                <a:gd name="connsiteX182" fmla="*/ 40089 w 560875"/>
                <a:gd name="connsiteY182" fmla="*/ 27513 h 347963"/>
                <a:gd name="connsiteX183" fmla="*/ 46755 w 560875"/>
                <a:gd name="connsiteY183" fmla="*/ 30941 h 347963"/>
                <a:gd name="connsiteX184" fmla="*/ 50088 w 560875"/>
                <a:gd name="connsiteY184" fmla="*/ 30941 h 347963"/>
                <a:gd name="connsiteX185" fmla="*/ 50088 w 560875"/>
                <a:gd name="connsiteY185" fmla="*/ 37890 h 347963"/>
                <a:gd name="connsiteX186" fmla="*/ 53421 w 560875"/>
                <a:gd name="connsiteY186" fmla="*/ 37890 h 347963"/>
                <a:gd name="connsiteX187" fmla="*/ 53421 w 560875"/>
                <a:gd name="connsiteY187" fmla="*/ 41318 h 347963"/>
                <a:gd name="connsiteX188" fmla="*/ 56754 w 560875"/>
                <a:gd name="connsiteY188" fmla="*/ 48172 h 347963"/>
                <a:gd name="connsiteX189" fmla="*/ 63420 w 560875"/>
                <a:gd name="connsiteY189" fmla="*/ 51695 h 347963"/>
                <a:gd name="connsiteX190" fmla="*/ 70086 w 560875"/>
                <a:gd name="connsiteY190" fmla="*/ 58549 h 347963"/>
                <a:gd name="connsiteX191" fmla="*/ 76751 w 560875"/>
                <a:gd name="connsiteY191" fmla="*/ 61977 h 347963"/>
                <a:gd name="connsiteX192" fmla="*/ 83417 w 560875"/>
                <a:gd name="connsiteY192" fmla="*/ 68926 h 347963"/>
                <a:gd name="connsiteX193" fmla="*/ 90178 w 560875"/>
                <a:gd name="connsiteY193" fmla="*/ 72354 h 347963"/>
                <a:gd name="connsiteX194" fmla="*/ 90178 w 560875"/>
                <a:gd name="connsiteY194" fmla="*/ 86158 h 347963"/>
                <a:gd name="connsiteX195" fmla="*/ 86750 w 560875"/>
                <a:gd name="connsiteY195" fmla="*/ 89585 h 347963"/>
                <a:gd name="connsiteX196" fmla="*/ 80084 w 560875"/>
                <a:gd name="connsiteY196" fmla="*/ 89585 h 347963"/>
                <a:gd name="connsiteX197" fmla="*/ 73418 w 560875"/>
                <a:gd name="connsiteY197" fmla="*/ 86158 h 347963"/>
                <a:gd name="connsiteX198" fmla="*/ 66753 w 560875"/>
                <a:gd name="connsiteY198" fmla="*/ 79208 h 347963"/>
                <a:gd name="connsiteX199" fmla="*/ 66753 w 560875"/>
                <a:gd name="connsiteY199" fmla="*/ 93013 h 347963"/>
                <a:gd name="connsiteX200" fmla="*/ 43423 w 560875"/>
                <a:gd name="connsiteY200" fmla="*/ 93013 h 347963"/>
                <a:gd name="connsiteX201" fmla="*/ 36757 w 560875"/>
                <a:gd name="connsiteY201" fmla="*/ 82636 h 347963"/>
                <a:gd name="connsiteX202" fmla="*/ 33329 w 560875"/>
                <a:gd name="connsiteY202" fmla="*/ 86158 h 347963"/>
                <a:gd name="connsiteX203" fmla="*/ 26663 w 560875"/>
                <a:gd name="connsiteY203" fmla="*/ 79208 h 347963"/>
                <a:gd name="connsiteX204" fmla="*/ 23330 w 560875"/>
                <a:gd name="connsiteY204" fmla="*/ 72354 h 347963"/>
                <a:gd name="connsiteX205" fmla="*/ 19997 w 560875"/>
                <a:gd name="connsiteY205" fmla="*/ 68926 h 347963"/>
                <a:gd name="connsiteX206" fmla="*/ 19997 w 560875"/>
                <a:gd name="connsiteY206" fmla="*/ 58549 h 347963"/>
                <a:gd name="connsiteX207" fmla="*/ 16664 w 560875"/>
                <a:gd name="connsiteY207" fmla="*/ 55122 h 347963"/>
                <a:gd name="connsiteX208" fmla="*/ 16664 w 560875"/>
                <a:gd name="connsiteY208" fmla="*/ 48172 h 347963"/>
                <a:gd name="connsiteX209" fmla="*/ 13331 w 560875"/>
                <a:gd name="connsiteY209" fmla="*/ 44745 h 347963"/>
                <a:gd name="connsiteX210" fmla="*/ 0 w 560875"/>
                <a:gd name="connsiteY210" fmla="*/ 44745 h 347963"/>
                <a:gd name="connsiteX211" fmla="*/ 0 w 560875"/>
                <a:gd name="connsiteY211" fmla="*/ 48172 h 347963"/>
                <a:gd name="connsiteX212" fmla="*/ 3333 w 560875"/>
                <a:gd name="connsiteY212" fmla="*/ 51695 h 347963"/>
                <a:gd name="connsiteX213" fmla="*/ 6665 w 560875"/>
                <a:gd name="connsiteY213" fmla="*/ 58549 h 347963"/>
                <a:gd name="connsiteX214" fmla="*/ 9999 w 560875"/>
                <a:gd name="connsiteY214" fmla="*/ 61977 h 347963"/>
                <a:gd name="connsiteX215" fmla="*/ 13331 w 560875"/>
                <a:gd name="connsiteY215" fmla="*/ 68926 h 347963"/>
                <a:gd name="connsiteX216" fmla="*/ 19997 w 560875"/>
                <a:gd name="connsiteY216" fmla="*/ 72354 h 347963"/>
                <a:gd name="connsiteX217" fmla="*/ 23330 w 560875"/>
                <a:gd name="connsiteY217" fmla="*/ 79208 h 347963"/>
                <a:gd name="connsiteX218" fmla="*/ 26663 w 560875"/>
                <a:gd name="connsiteY218" fmla="*/ 82636 h 347963"/>
                <a:gd name="connsiteX219" fmla="*/ 26663 w 560875"/>
                <a:gd name="connsiteY219" fmla="*/ 86158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60875" h="347963">
                  <a:moveTo>
                    <a:pt x="26663" y="86158"/>
                  </a:moveTo>
                  <a:lnTo>
                    <a:pt x="26663" y="89585"/>
                  </a:lnTo>
                  <a:lnTo>
                    <a:pt x="23330" y="93013"/>
                  </a:lnTo>
                  <a:lnTo>
                    <a:pt x="19997" y="99867"/>
                  </a:lnTo>
                  <a:lnTo>
                    <a:pt x="19997" y="106817"/>
                  </a:lnTo>
                  <a:lnTo>
                    <a:pt x="23330" y="113671"/>
                  </a:lnTo>
                  <a:lnTo>
                    <a:pt x="26663" y="117099"/>
                  </a:lnTo>
                  <a:lnTo>
                    <a:pt x="29996" y="124048"/>
                  </a:lnTo>
                  <a:lnTo>
                    <a:pt x="33329" y="127476"/>
                  </a:lnTo>
                  <a:lnTo>
                    <a:pt x="33329" y="130903"/>
                  </a:lnTo>
                  <a:lnTo>
                    <a:pt x="50088" y="127476"/>
                  </a:lnTo>
                  <a:lnTo>
                    <a:pt x="50088" y="141280"/>
                  </a:lnTo>
                  <a:lnTo>
                    <a:pt x="63420" y="148134"/>
                  </a:lnTo>
                  <a:lnTo>
                    <a:pt x="50088" y="148134"/>
                  </a:lnTo>
                  <a:lnTo>
                    <a:pt x="43423" y="151562"/>
                  </a:lnTo>
                  <a:lnTo>
                    <a:pt x="40089" y="151562"/>
                  </a:lnTo>
                  <a:lnTo>
                    <a:pt x="40089" y="155084"/>
                  </a:lnTo>
                  <a:lnTo>
                    <a:pt x="43423" y="158512"/>
                  </a:lnTo>
                  <a:lnTo>
                    <a:pt x="50088" y="158512"/>
                  </a:lnTo>
                  <a:lnTo>
                    <a:pt x="53421" y="161939"/>
                  </a:lnTo>
                  <a:lnTo>
                    <a:pt x="63420" y="161939"/>
                  </a:lnTo>
                  <a:lnTo>
                    <a:pt x="66753" y="165366"/>
                  </a:lnTo>
                  <a:lnTo>
                    <a:pt x="70086" y="172221"/>
                  </a:lnTo>
                  <a:lnTo>
                    <a:pt x="73418" y="175743"/>
                  </a:lnTo>
                  <a:lnTo>
                    <a:pt x="76751" y="203257"/>
                  </a:lnTo>
                  <a:lnTo>
                    <a:pt x="83417" y="206684"/>
                  </a:lnTo>
                  <a:lnTo>
                    <a:pt x="83417" y="213634"/>
                  </a:lnTo>
                  <a:lnTo>
                    <a:pt x="80084" y="217061"/>
                  </a:lnTo>
                  <a:lnTo>
                    <a:pt x="80084" y="230865"/>
                  </a:lnTo>
                  <a:lnTo>
                    <a:pt x="83417" y="237720"/>
                  </a:lnTo>
                  <a:lnTo>
                    <a:pt x="83417" y="244669"/>
                  </a:lnTo>
                  <a:lnTo>
                    <a:pt x="86750" y="248097"/>
                  </a:lnTo>
                  <a:lnTo>
                    <a:pt x="86750" y="251524"/>
                  </a:lnTo>
                  <a:lnTo>
                    <a:pt x="103510" y="251524"/>
                  </a:lnTo>
                  <a:lnTo>
                    <a:pt x="110176" y="244669"/>
                  </a:lnTo>
                  <a:lnTo>
                    <a:pt x="116841" y="241147"/>
                  </a:lnTo>
                  <a:lnTo>
                    <a:pt x="116841" y="234292"/>
                  </a:lnTo>
                  <a:lnTo>
                    <a:pt x="120174" y="230865"/>
                  </a:lnTo>
                  <a:lnTo>
                    <a:pt x="126840" y="227438"/>
                  </a:lnTo>
                  <a:lnTo>
                    <a:pt x="136838" y="217061"/>
                  </a:lnTo>
                  <a:lnTo>
                    <a:pt x="143504" y="213634"/>
                  </a:lnTo>
                  <a:lnTo>
                    <a:pt x="163597" y="213634"/>
                  </a:lnTo>
                  <a:lnTo>
                    <a:pt x="170263" y="217061"/>
                  </a:lnTo>
                  <a:lnTo>
                    <a:pt x="173595" y="213634"/>
                  </a:lnTo>
                  <a:lnTo>
                    <a:pt x="173595" y="210206"/>
                  </a:lnTo>
                  <a:lnTo>
                    <a:pt x="206924" y="210206"/>
                  </a:lnTo>
                  <a:lnTo>
                    <a:pt x="213685" y="217061"/>
                  </a:lnTo>
                  <a:lnTo>
                    <a:pt x="213685" y="223915"/>
                  </a:lnTo>
                  <a:lnTo>
                    <a:pt x="230350" y="223915"/>
                  </a:lnTo>
                  <a:lnTo>
                    <a:pt x="233682" y="227438"/>
                  </a:lnTo>
                  <a:lnTo>
                    <a:pt x="240348" y="230865"/>
                  </a:lnTo>
                  <a:lnTo>
                    <a:pt x="243681" y="234292"/>
                  </a:lnTo>
                  <a:lnTo>
                    <a:pt x="250347" y="237720"/>
                  </a:lnTo>
                  <a:lnTo>
                    <a:pt x="250347" y="234292"/>
                  </a:lnTo>
                  <a:lnTo>
                    <a:pt x="260440" y="234292"/>
                  </a:lnTo>
                  <a:lnTo>
                    <a:pt x="267106" y="237720"/>
                  </a:lnTo>
                  <a:lnTo>
                    <a:pt x="277105" y="237720"/>
                  </a:lnTo>
                  <a:lnTo>
                    <a:pt x="283771" y="241147"/>
                  </a:lnTo>
                  <a:lnTo>
                    <a:pt x="287103" y="241147"/>
                  </a:lnTo>
                  <a:lnTo>
                    <a:pt x="290437" y="244669"/>
                  </a:lnTo>
                  <a:lnTo>
                    <a:pt x="290437" y="248097"/>
                  </a:lnTo>
                  <a:lnTo>
                    <a:pt x="293769" y="254951"/>
                  </a:lnTo>
                  <a:lnTo>
                    <a:pt x="297102" y="258379"/>
                  </a:lnTo>
                  <a:lnTo>
                    <a:pt x="300435" y="258379"/>
                  </a:lnTo>
                  <a:lnTo>
                    <a:pt x="303768" y="261901"/>
                  </a:lnTo>
                  <a:lnTo>
                    <a:pt x="310434" y="261901"/>
                  </a:lnTo>
                  <a:lnTo>
                    <a:pt x="317195" y="268756"/>
                  </a:lnTo>
                  <a:lnTo>
                    <a:pt x="323861" y="272183"/>
                  </a:lnTo>
                  <a:lnTo>
                    <a:pt x="327193" y="279037"/>
                  </a:lnTo>
                  <a:lnTo>
                    <a:pt x="330526" y="282560"/>
                  </a:lnTo>
                  <a:lnTo>
                    <a:pt x="367188" y="279037"/>
                  </a:lnTo>
                  <a:lnTo>
                    <a:pt x="367188" y="299792"/>
                  </a:lnTo>
                  <a:lnTo>
                    <a:pt x="373854" y="299792"/>
                  </a:lnTo>
                  <a:lnTo>
                    <a:pt x="370521" y="313501"/>
                  </a:lnTo>
                  <a:lnTo>
                    <a:pt x="377282" y="330732"/>
                  </a:lnTo>
                  <a:lnTo>
                    <a:pt x="380614" y="334255"/>
                  </a:lnTo>
                  <a:lnTo>
                    <a:pt x="387280" y="334255"/>
                  </a:lnTo>
                  <a:lnTo>
                    <a:pt x="390613" y="337682"/>
                  </a:lnTo>
                  <a:lnTo>
                    <a:pt x="397279" y="337682"/>
                  </a:lnTo>
                  <a:lnTo>
                    <a:pt x="400612" y="334255"/>
                  </a:lnTo>
                  <a:lnTo>
                    <a:pt x="403945" y="334255"/>
                  </a:lnTo>
                  <a:lnTo>
                    <a:pt x="417276" y="347964"/>
                  </a:lnTo>
                  <a:lnTo>
                    <a:pt x="430703" y="347964"/>
                  </a:lnTo>
                  <a:lnTo>
                    <a:pt x="437369" y="344536"/>
                  </a:lnTo>
                  <a:lnTo>
                    <a:pt x="440701" y="341109"/>
                  </a:lnTo>
                  <a:lnTo>
                    <a:pt x="447367" y="327305"/>
                  </a:lnTo>
                  <a:lnTo>
                    <a:pt x="447367" y="320450"/>
                  </a:lnTo>
                  <a:lnTo>
                    <a:pt x="454033" y="320450"/>
                  </a:lnTo>
                  <a:lnTo>
                    <a:pt x="474030" y="310073"/>
                  </a:lnTo>
                  <a:lnTo>
                    <a:pt x="477363" y="303219"/>
                  </a:lnTo>
                  <a:lnTo>
                    <a:pt x="484029" y="299792"/>
                  </a:lnTo>
                  <a:lnTo>
                    <a:pt x="490790" y="299792"/>
                  </a:lnTo>
                  <a:lnTo>
                    <a:pt x="490790" y="265328"/>
                  </a:lnTo>
                  <a:lnTo>
                    <a:pt x="494123" y="258379"/>
                  </a:lnTo>
                  <a:lnTo>
                    <a:pt x="500788" y="254951"/>
                  </a:lnTo>
                  <a:lnTo>
                    <a:pt x="520786" y="254951"/>
                  </a:lnTo>
                  <a:lnTo>
                    <a:pt x="520786" y="241147"/>
                  </a:lnTo>
                  <a:lnTo>
                    <a:pt x="527451" y="241147"/>
                  </a:lnTo>
                  <a:lnTo>
                    <a:pt x="534117" y="244669"/>
                  </a:lnTo>
                  <a:lnTo>
                    <a:pt x="537451" y="248097"/>
                  </a:lnTo>
                  <a:lnTo>
                    <a:pt x="544116" y="251524"/>
                  </a:lnTo>
                  <a:lnTo>
                    <a:pt x="560876" y="251524"/>
                  </a:lnTo>
                  <a:lnTo>
                    <a:pt x="560876" y="244669"/>
                  </a:lnTo>
                  <a:lnTo>
                    <a:pt x="554210" y="237720"/>
                  </a:lnTo>
                  <a:lnTo>
                    <a:pt x="554210" y="227438"/>
                  </a:lnTo>
                  <a:lnTo>
                    <a:pt x="557543" y="223915"/>
                  </a:lnTo>
                  <a:lnTo>
                    <a:pt x="530785" y="206684"/>
                  </a:lnTo>
                  <a:lnTo>
                    <a:pt x="517453" y="210206"/>
                  </a:lnTo>
                  <a:lnTo>
                    <a:pt x="514120" y="210206"/>
                  </a:lnTo>
                  <a:lnTo>
                    <a:pt x="507454" y="203257"/>
                  </a:lnTo>
                  <a:lnTo>
                    <a:pt x="500788" y="203257"/>
                  </a:lnTo>
                  <a:lnTo>
                    <a:pt x="494123" y="196402"/>
                  </a:lnTo>
                  <a:lnTo>
                    <a:pt x="487457" y="192975"/>
                  </a:lnTo>
                  <a:lnTo>
                    <a:pt x="484029" y="189452"/>
                  </a:lnTo>
                  <a:lnTo>
                    <a:pt x="470698" y="182598"/>
                  </a:lnTo>
                  <a:lnTo>
                    <a:pt x="460699" y="175743"/>
                  </a:lnTo>
                  <a:lnTo>
                    <a:pt x="447367" y="175743"/>
                  </a:lnTo>
                  <a:lnTo>
                    <a:pt x="430703" y="165366"/>
                  </a:lnTo>
                  <a:lnTo>
                    <a:pt x="427275" y="161939"/>
                  </a:lnTo>
                  <a:lnTo>
                    <a:pt x="423942" y="155084"/>
                  </a:lnTo>
                  <a:lnTo>
                    <a:pt x="417276" y="148134"/>
                  </a:lnTo>
                  <a:lnTo>
                    <a:pt x="413943" y="148134"/>
                  </a:lnTo>
                  <a:lnTo>
                    <a:pt x="407277" y="144707"/>
                  </a:lnTo>
                  <a:lnTo>
                    <a:pt x="397279" y="144707"/>
                  </a:lnTo>
                  <a:lnTo>
                    <a:pt x="390613" y="141280"/>
                  </a:lnTo>
                  <a:lnTo>
                    <a:pt x="383948" y="134330"/>
                  </a:lnTo>
                  <a:lnTo>
                    <a:pt x="373854" y="113671"/>
                  </a:lnTo>
                  <a:lnTo>
                    <a:pt x="370521" y="110244"/>
                  </a:lnTo>
                  <a:lnTo>
                    <a:pt x="370521" y="106817"/>
                  </a:lnTo>
                  <a:lnTo>
                    <a:pt x="360522" y="96440"/>
                  </a:lnTo>
                  <a:lnTo>
                    <a:pt x="350524" y="79208"/>
                  </a:lnTo>
                  <a:lnTo>
                    <a:pt x="330526" y="68926"/>
                  </a:lnTo>
                  <a:lnTo>
                    <a:pt x="330526" y="72354"/>
                  </a:lnTo>
                  <a:lnTo>
                    <a:pt x="300435" y="68926"/>
                  </a:lnTo>
                  <a:lnTo>
                    <a:pt x="283771" y="68926"/>
                  </a:lnTo>
                  <a:lnTo>
                    <a:pt x="273772" y="58549"/>
                  </a:lnTo>
                  <a:lnTo>
                    <a:pt x="273772" y="51695"/>
                  </a:lnTo>
                  <a:lnTo>
                    <a:pt x="280437" y="44745"/>
                  </a:lnTo>
                  <a:lnTo>
                    <a:pt x="273772" y="41318"/>
                  </a:lnTo>
                  <a:lnTo>
                    <a:pt x="273772" y="34463"/>
                  </a:lnTo>
                  <a:lnTo>
                    <a:pt x="270439" y="27513"/>
                  </a:lnTo>
                  <a:lnTo>
                    <a:pt x="267106" y="24086"/>
                  </a:lnTo>
                  <a:lnTo>
                    <a:pt x="247014" y="24086"/>
                  </a:lnTo>
                  <a:lnTo>
                    <a:pt x="240348" y="20659"/>
                  </a:lnTo>
                  <a:lnTo>
                    <a:pt x="240348" y="13709"/>
                  </a:lnTo>
                  <a:lnTo>
                    <a:pt x="227016" y="13709"/>
                  </a:lnTo>
                  <a:lnTo>
                    <a:pt x="217018" y="0"/>
                  </a:lnTo>
                  <a:lnTo>
                    <a:pt x="213685" y="6855"/>
                  </a:lnTo>
                  <a:lnTo>
                    <a:pt x="196925" y="3427"/>
                  </a:lnTo>
                  <a:lnTo>
                    <a:pt x="213685" y="20659"/>
                  </a:lnTo>
                  <a:lnTo>
                    <a:pt x="210352" y="17232"/>
                  </a:lnTo>
                  <a:lnTo>
                    <a:pt x="203591" y="17232"/>
                  </a:lnTo>
                  <a:lnTo>
                    <a:pt x="200258" y="13709"/>
                  </a:lnTo>
                  <a:lnTo>
                    <a:pt x="196925" y="13709"/>
                  </a:lnTo>
                  <a:lnTo>
                    <a:pt x="193592" y="17232"/>
                  </a:lnTo>
                  <a:lnTo>
                    <a:pt x="193592" y="24086"/>
                  </a:lnTo>
                  <a:lnTo>
                    <a:pt x="190260" y="24086"/>
                  </a:lnTo>
                  <a:lnTo>
                    <a:pt x="186927" y="27513"/>
                  </a:lnTo>
                  <a:lnTo>
                    <a:pt x="180261" y="27513"/>
                  </a:lnTo>
                  <a:lnTo>
                    <a:pt x="173595" y="30941"/>
                  </a:lnTo>
                  <a:lnTo>
                    <a:pt x="163597" y="41318"/>
                  </a:lnTo>
                  <a:lnTo>
                    <a:pt x="163597" y="48172"/>
                  </a:lnTo>
                  <a:lnTo>
                    <a:pt x="166929" y="58549"/>
                  </a:lnTo>
                  <a:lnTo>
                    <a:pt x="173595" y="61977"/>
                  </a:lnTo>
                  <a:lnTo>
                    <a:pt x="176928" y="68926"/>
                  </a:lnTo>
                  <a:lnTo>
                    <a:pt x="140171" y="68926"/>
                  </a:lnTo>
                  <a:lnTo>
                    <a:pt x="133505" y="61977"/>
                  </a:lnTo>
                  <a:lnTo>
                    <a:pt x="126840" y="61977"/>
                  </a:lnTo>
                  <a:lnTo>
                    <a:pt x="126840" y="65404"/>
                  </a:lnTo>
                  <a:lnTo>
                    <a:pt x="120174" y="72354"/>
                  </a:lnTo>
                  <a:lnTo>
                    <a:pt x="116841" y="68926"/>
                  </a:lnTo>
                  <a:lnTo>
                    <a:pt x="110176" y="65404"/>
                  </a:lnTo>
                  <a:lnTo>
                    <a:pt x="96844" y="51695"/>
                  </a:lnTo>
                  <a:lnTo>
                    <a:pt x="93511" y="44745"/>
                  </a:lnTo>
                  <a:lnTo>
                    <a:pt x="90178" y="41318"/>
                  </a:lnTo>
                  <a:lnTo>
                    <a:pt x="86750" y="34463"/>
                  </a:lnTo>
                  <a:lnTo>
                    <a:pt x="80084" y="30941"/>
                  </a:lnTo>
                  <a:lnTo>
                    <a:pt x="73418" y="24086"/>
                  </a:lnTo>
                  <a:lnTo>
                    <a:pt x="66753" y="24086"/>
                  </a:lnTo>
                  <a:lnTo>
                    <a:pt x="53421" y="17232"/>
                  </a:lnTo>
                  <a:lnTo>
                    <a:pt x="43423" y="17232"/>
                  </a:lnTo>
                  <a:lnTo>
                    <a:pt x="40089" y="20659"/>
                  </a:lnTo>
                  <a:lnTo>
                    <a:pt x="40089" y="27513"/>
                  </a:lnTo>
                  <a:lnTo>
                    <a:pt x="46755" y="30941"/>
                  </a:lnTo>
                  <a:lnTo>
                    <a:pt x="50088" y="30941"/>
                  </a:lnTo>
                  <a:lnTo>
                    <a:pt x="50088" y="37890"/>
                  </a:lnTo>
                  <a:lnTo>
                    <a:pt x="53421" y="37890"/>
                  </a:lnTo>
                  <a:lnTo>
                    <a:pt x="53421" y="41318"/>
                  </a:lnTo>
                  <a:lnTo>
                    <a:pt x="56754" y="48172"/>
                  </a:lnTo>
                  <a:lnTo>
                    <a:pt x="63420" y="51695"/>
                  </a:lnTo>
                  <a:lnTo>
                    <a:pt x="70086" y="58549"/>
                  </a:lnTo>
                  <a:lnTo>
                    <a:pt x="76751" y="61977"/>
                  </a:lnTo>
                  <a:lnTo>
                    <a:pt x="83417" y="68926"/>
                  </a:lnTo>
                  <a:lnTo>
                    <a:pt x="90178" y="72354"/>
                  </a:lnTo>
                  <a:lnTo>
                    <a:pt x="90178" y="86158"/>
                  </a:lnTo>
                  <a:lnTo>
                    <a:pt x="86750" y="89585"/>
                  </a:lnTo>
                  <a:lnTo>
                    <a:pt x="80084" y="89585"/>
                  </a:lnTo>
                  <a:lnTo>
                    <a:pt x="73418" y="86158"/>
                  </a:lnTo>
                  <a:lnTo>
                    <a:pt x="66753" y="79208"/>
                  </a:lnTo>
                  <a:lnTo>
                    <a:pt x="66753" y="93013"/>
                  </a:lnTo>
                  <a:lnTo>
                    <a:pt x="43423" y="93013"/>
                  </a:lnTo>
                  <a:lnTo>
                    <a:pt x="36757" y="82636"/>
                  </a:lnTo>
                  <a:lnTo>
                    <a:pt x="33329" y="86158"/>
                  </a:lnTo>
                  <a:lnTo>
                    <a:pt x="26663" y="79208"/>
                  </a:lnTo>
                  <a:lnTo>
                    <a:pt x="23330" y="72354"/>
                  </a:lnTo>
                  <a:lnTo>
                    <a:pt x="19997" y="68926"/>
                  </a:lnTo>
                  <a:lnTo>
                    <a:pt x="19997" y="58549"/>
                  </a:lnTo>
                  <a:lnTo>
                    <a:pt x="16664" y="55122"/>
                  </a:lnTo>
                  <a:lnTo>
                    <a:pt x="16664" y="48172"/>
                  </a:lnTo>
                  <a:lnTo>
                    <a:pt x="13331" y="44745"/>
                  </a:lnTo>
                  <a:lnTo>
                    <a:pt x="0" y="44745"/>
                  </a:lnTo>
                  <a:lnTo>
                    <a:pt x="0" y="48172"/>
                  </a:lnTo>
                  <a:lnTo>
                    <a:pt x="3333" y="51695"/>
                  </a:lnTo>
                  <a:lnTo>
                    <a:pt x="6665" y="58549"/>
                  </a:lnTo>
                  <a:lnTo>
                    <a:pt x="9999" y="61977"/>
                  </a:lnTo>
                  <a:lnTo>
                    <a:pt x="13331" y="68926"/>
                  </a:lnTo>
                  <a:lnTo>
                    <a:pt x="19997" y="72354"/>
                  </a:lnTo>
                  <a:lnTo>
                    <a:pt x="23330" y="79208"/>
                  </a:lnTo>
                  <a:lnTo>
                    <a:pt x="26663" y="82636"/>
                  </a:lnTo>
                  <a:lnTo>
                    <a:pt x="26663" y="86158"/>
                  </a:lnTo>
                  <a:close/>
                </a:path>
              </a:pathLst>
            </a:custGeom>
            <a:noFill/>
            <a:ln w="2379" cap="flat">
              <a:solidFill>
                <a:srgbClr val="FFFFFF"/>
              </a:solidFill>
              <a:prstDash val="solid"/>
              <a:round/>
            </a:ln>
          </p:spPr>
          <p:txBody>
            <a:bodyPr rtlCol="0" anchor="ctr"/>
            <a:lstStyle/>
            <a:p>
              <a:endParaRPr lang="en-US" noProof="0" dirty="0"/>
            </a:p>
          </p:txBody>
        </p:sp>
        <p:sp>
          <p:nvSpPr>
            <p:cNvPr id="5328" name="Serbest Form 5327">
              <a:extLst>
                <a:ext uri="{FF2B5EF4-FFF2-40B4-BE49-F238E27FC236}">
                  <a16:creationId xmlns:a16="http://schemas.microsoft.com/office/drawing/2014/main" id="{AF5013B7-B07D-EF42-BEAC-F00AA4F7ED11}"/>
                </a:ext>
              </a:extLst>
            </p:cNvPr>
            <p:cNvSpPr/>
            <p:nvPr/>
          </p:nvSpPr>
          <p:spPr>
            <a:xfrm>
              <a:off x="6540510" y="1974407"/>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solidFill>
              <a:srgbClr val="FF0000"/>
            </a:solidFill>
            <a:ln w="9518" cap="flat">
              <a:noFill/>
              <a:prstDash val="solid"/>
              <a:miter/>
            </a:ln>
          </p:spPr>
          <p:txBody>
            <a:bodyPr rtlCol="0" anchor="ctr"/>
            <a:lstStyle/>
            <a:p>
              <a:endParaRPr lang="en-US" noProof="0" dirty="0"/>
            </a:p>
          </p:txBody>
        </p:sp>
        <p:sp>
          <p:nvSpPr>
            <p:cNvPr id="5329" name="Serbest Form 5328">
              <a:extLst>
                <a:ext uri="{FF2B5EF4-FFF2-40B4-BE49-F238E27FC236}">
                  <a16:creationId xmlns:a16="http://schemas.microsoft.com/office/drawing/2014/main" id="{419F6B97-DC8E-8B40-B1D9-C21A6A9E49E5}"/>
                </a:ext>
              </a:extLst>
            </p:cNvPr>
            <p:cNvSpPr/>
            <p:nvPr/>
          </p:nvSpPr>
          <p:spPr>
            <a:xfrm>
              <a:off x="6540510" y="1974407"/>
              <a:ext cx="735328" cy="309311"/>
            </a:xfrm>
            <a:custGeom>
              <a:avLst/>
              <a:gdLst>
                <a:gd name="connsiteX0" fmla="*/ 56659 w 735328"/>
                <a:gd name="connsiteY0" fmla="*/ 171269 h 309311"/>
                <a:gd name="connsiteX1" fmla="*/ 53326 w 735328"/>
                <a:gd name="connsiteY1" fmla="*/ 171269 h 309311"/>
                <a:gd name="connsiteX2" fmla="*/ 53326 w 735328"/>
                <a:gd name="connsiteY2" fmla="*/ 189452 h 309311"/>
                <a:gd name="connsiteX3" fmla="*/ 56659 w 735328"/>
                <a:gd name="connsiteY3" fmla="*/ 196687 h 309311"/>
                <a:gd name="connsiteX4" fmla="*/ 59992 w 735328"/>
                <a:gd name="connsiteY4" fmla="*/ 200305 h 309311"/>
                <a:gd name="connsiteX5" fmla="*/ 63230 w 735328"/>
                <a:gd name="connsiteY5" fmla="*/ 196687 h 309311"/>
                <a:gd name="connsiteX6" fmla="*/ 63230 w 735328"/>
                <a:gd name="connsiteY6" fmla="*/ 193165 h 309311"/>
                <a:gd name="connsiteX7" fmla="*/ 66562 w 735328"/>
                <a:gd name="connsiteY7" fmla="*/ 189547 h 309311"/>
                <a:gd name="connsiteX8" fmla="*/ 66562 w 735328"/>
                <a:gd name="connsiteY8" fmla="*/ 182217 h 309311"/>
                <a:gd name="connsiteX9" fmla="*/ 735329 w 735328"/>
                <a:gd name="connsiteY9" fmla="*/ 244003 h 309311"/>
                <a:gd name="connsiteX10" fmla="*/ 735329 w 735328"/>
                <a:gd name="connsiteY10" fmla="*/ 236768 h 309311"/>
                <a:gd name="connsiteX11" fmla="*/ 722092 w 735328"/>
                <a:gd name="connsiteY11" fmla="*/ 233055 h 309311"/>
                <a:gd name="connsiteX12" fmla="*/ 722092 w 735328"/>
                <a:gd name="connsiteY12" fmla="*/ 214871 h 309311"/>
                <a:gd name="connsiteX13" fmla="*/ 702190 w 735328"/>
                <a:gd name="connsiteY13" fmla="*/ 204018 h 309311"/>
                <a:gd name="connsiteX14" fmla="*/ 705523 w 735328"/>
                <a:gd name="connsiteY14" fmla="*/ 200305 h 309311"/>
                <a:gd name="connsiteX15" fmla="*/ 708856 w 735328"/>
                <a:gd name="connsiteY15" fmla="*/ 193070 h 309311"/>
                <a:gd name="connsiteX16" fmla="*/ 708856 w 735328"/>
                <a:gd name="connsiteY16" fmla="*/ 189452 h 309311"/>
                <a:gd name="connsiteX17" fmla="*/ 712094 w 735328"/>
                <a:gd name="connsiteY17" fmla="*/ 185739 h 309311"/>
                <a:gd name="connsiteX18" fmla="*/ 708856 w 735328"/>
                <a:gd name="connsiteY18" fmla="*/ 185739 h 309311"/>
                <a:gd name="connsiteX19" fmla="*/ 705523 w 735328"/>
                <a:gd name="connsiteY19" fmla="*/ 182122 h 309311"/>
                <a:gd name="connsiteX20" fmla="*/ 705523 w 735328"/>
                <a:gd name="connsiteY20" fmla="*/ 174886 h 309311"/>
                <a:gd name="connsiteX21" fmla="*/ 698857 w 735328"/>
                <a:gd name="connsiteY21" fmla="*/ 167556 h 309311"/>
                <a:gd name="connsiteX22" fmla="*/ 698857 w 735328"/>
                <a:gd name="connsiteY22" fmla="*/ 149372 h 309311"/>
                <a:gd name="connsiteX23" fmla="*/ 689335 w 735328"/>
                <a:gd name="connsiteY23" fmla="*/ 134806 h 309311"/>
                <a:gd name="connsiteX24" fmla="*/ 702571 w 735328"/>
                <a:gd name="connsiteY24" fmla="*/ 134806 h 309311"/>
                <a:gd name="connsiteX25" fmla="*/ 702571 w 735328"/>
                <a:gd name="connsiteY25" fmla="*/ 131189 h 309311"/>
                <a:gd name="connsiteX26" fmla="*/ 705904 w 735328"/>
                <a:gd name="connsiteY26" fmla="*/ 127571 h 309311"/>
                <a:gd name="connsiteX27" fmla="*/ 702571 w 735328"/>
                <a:gd name="connsiteY27" fmla="*/ 120240 h 309311"/>
                <a:gd name="connsiteX28" fmla="*/ 702571 w 735328"/>
                <a:gd name="connsiteY28" fmla="*/ 113005 h 309311"/>
                <a:gd name="connsiteX29" fmla="*/ 699238 w 735328"/>
                <a:gd name="connsiteY29" fmla="*/ 109387 h 309311"/>
                <a:gd name="connsiteX30" fmla="*/ 699238 w 735328"/>
                <a:gd name="connsiteY30" fmla="*/ 105674 h 309311"/>
                <a:gd name="connsiteX31" fmla="*/ 696001 w 735328"/>
                <a:gd name="connsiteY31" fmla="*/ 105674 h 309311"/>
                <a:gd name="connsiteX32" fmla="*/ 689335 w 735328"/>
                <a:gd name="connsiteY32" fmla="*/ 109387 h 309311"/>
                <a:gd name="connsiteX33" fmla="*/ 682669 w 735328"/>
                <a:gd name="connsiteY33" fmla="*/ 109387 h 309311"/>
                <a:gd name="connsiteX34" fmla="*/ 676098 w 735328"/>
                <a:gd name="connsiteY34" fmla="*/ 105674 h 309311"/>
                <a:gd name="connsiteX35" fmla="*/ 672766 w 735328"/>
                <a:gd name="connsiteY35" fmla="*/ 102057 h 309311"/>
                <a:gd name="connsiteX36" fmla="*/ 669432 w 735328"/>
                <a:gd name="connsiteY36" fmla="*/ 94821 h 309311"/>
                <a:gd name="connsiteX37" fmla="*/ 669432 w 735328"/>
                <a:gd name="connsiteY37" fmla="*/ 87491 h 309311"/>
                <a:gd name="connsiteX38" fmla="*/ 662862 w 735328"/>
                <a:gd name="connsiteY38" fmla="*/ 65689 h 309311"/>
                <a:gd name="connsiteX39" fmla="*/ 659529 w 735328"/>
                <a:gd name="connsiteY39" fmla="*/ 58359 h 309311"/>
                <a:gd name="connsiteX40" fmla="*/ 659529 w 735328"/>
                <a:gd name="connsiteY40" fmla="*/ 51123 h 309311"/>
                <a:gd name="connsiteX41" fmla="*/ 656197 w 735328"/>
                <a:gd name="connsiteY41" fmla="*/ 47506 h 309311"/>
                <a:gd name="connsiteX42" fmla="*/ 642960 w 735328"/>
                <a:gd name="connsiteY42" fmla="*/ 47506 h 309311"/>
                <a:gd name="connsiteX43" fmla="*/ 642960 w 735328"/>
                <a:gd name="connsiteY43" fmla="*/ 43888 h 309311"/>
                <a:gd name="connsiteX44" fmla="*/ 639722 w 735328"/>
                <a:gd name="connsiteY44" fmla="*/ 36558 h 309311"/>
                <a:gd name="connsiteX45" fmla="*/ 636390 w 735328"/>
                <a:gd name="connsiteY45" fmla="*/ 32940 h 309311"/>
                <a:gd name="connsiteX46" fmla="*/ 629724 w 735328"/>
                <a:gd name="connsiteY46" fmla="*/ 29322 h 309311"/>
                <a:gd name="connsiteX47" fmla="*/ 623153 w 735328"/>
                <a:gd name="connsiteY47" fmla="*/ 29322 h 309311"/>
                <a:gd name="connsiteX48" fmla="*/ 616487 w 735328"/>
                <a:gd name="connsiteY48" fmla="*/ 32940 h 309311"/>
                <a:gd name="connsiteX49" fmla="*/ 613155 w 735328"/>
                <a:gd name="connsiteY49" fmla="*/ 36558 h 309311"/>
                <a:gd name="connsiteX50" fmla="*/ 593348 w 735328"/>
                <a:gd name="connsiteY50" fmla="*/ 32940 h 309311"/>
                <a:gd name="connsiteX51" fmla="*/ 586682 w 735328"/>
                <a:gd name="connsiteY51" fmla="*/ 40175 h 309311"/>
                <a:gd name="connsiteX52" fmla="*/ 566875 w 735328"/>
                <a:gd name="connsiteY52" fmla="*/ 54741 h 309311"/>
                <a:gd name="connsiteX53" fmla="*/ 560209 w 735328"/>
                <a:gd name="connsiteY53" fmla="*/ 58359 h 309311"/>
                <a:gd name="connsiteX54" fmla="*/ 513454 w 735328"/>
                <a:gd name="connsiteY54" fmla="*/ 58359 h 309311"/>
                <a:gd name="connsiteX55" fmla="*/ 483743 w 735328"/>
                <a:gd name="connsiteY55" fmla="*/ 65689 h 309311"/>
                <a:gd name="connsiteX56" fmla="*/ 447273 w 735328"/>
                <a:gd name="connsiteY56" fmla="*/ 51123 h 309311"/>
                <a:gd name="connsiteX57" fmla="*/ 434036 w 735328"/>
                <a:gd name="connsiteY57" fmla="*/ 58359 h 309311"/>
                <a:gd name="connsiteX58" fmla="*/ 434036 w 735328"/>
                <a:gd name="connsiteY58" fmla="*/ 54741 h 309311"/>
                <a:gd name="connsiteX59" fmla="*/ 430703 w 735328"/>
                <a:gd name="connsiteY59" fmla="*/ 51123 h 309311"/>
                <a:gd name="connsiteX60" fmla="*/ 427466 w 735328"/>
                <a:gd name="connsiteY60" fmla="*/ 43888 h 309311"/>
                <a:gd name="connsiteX61" fmla="*/ 424132 w 735328"/>
                <a:gd name="connsiteY61" fmla="*/ 40175 h 309311"/>
                <a:gd name="connsiteX62" fmla="*/ 417276 w 735328"/>
                <a:gd name="connsiteY62" fmla="*/ 40175 h 309311"/>
                <a:gd name="connsiteX63" fmla="*/ 410706 w 735328"/>
                <a:gd name="connsiteY63" fmla="*/ 43888 h 309311"/>
                <a:gd name="connsiteX64" fmla="*/ 407373 w 735328"/>
                <a:gd name="connsiteY64" fmla="*/ 47506 h 309311"/>
                <a:gd name="connsiteX65" fmla="*/ 390804 w 735328"/>
                <a:gd name="connsiteY65" fmla="*/ 36558 h 309311"/>
                <a:gd name="connsiteX66" fmla="*/ 390804 w 735328"/>
                <a:gd name="connsiteY66" fmla="*/ 21801 h 309311"/>
                <a:gd name="connsiteX67" fmla="*/ 364331 w 735328"/>
                <a:gd name="connsiteY67" fmla="*/ 29132 h 309311"/>
                <a:gd name="connsiteX68" fmla="*/ 351095 w 735328"/>
                <a:gd name="connsiteY68" fmla="*/ 18183 h 309311"/>
                <a:gd name="connsiteX69" fmla="*/ 347762 w 735328"/>
                <a:gd name="connsiteY69" fmla="*/ 7235 h 309311"/>
                <a:gd name="connsiteX70" fmla="*/ 344429 w 735328"/>
                <a:gd name="connsiteY70" fmla="*/ 7235 h 309311"/>
                <a:gd name="connsiteX71" fmla="*/ 341192 w 735328"/>
                <a:gd name="connsiteY71" fmla="*/ 10853 h 309311"/>
                <a:gd name="connsiteX72" fmla="*/ 331669 w 735328"/>
                <a:gd name="connsiteY72" fmla="*/ 10853 h 309311"/>
                <a:gd name="connsiteX73" fmla="*/ 325099 w 735328"/>
                <a:gd name="connsiteY73" fmla="*/ 14566 h 309311"/>
                <a:gd name="connsiteX74" fmla="*/ 308530 w 735328"/>
                <a:gd name="connsiteY74" fmla="*/ 14566 h 309311"/>
                <a:gd name="connsiteX75" fmla="*/ 295293 w 735328"/>
                <a:gd name="connsiteY75" fmla="*/ 10853 h 309311"/>
                <a:gd name="connsiteX76" fmla="*/ 278724 w 735328"/>
                <a:gd name="connsiteY76" fmla="*/ 10853 h 309311"/>
                <a:gd name="connsiteX77" fmla="*/ 272154 w 735328"/>
                <a:gd name="connsiteY77" fmla="*/ 14566 h 309311"/>
                <a:gd name="connsiteX78" fmla="*/ 252251 w 735328"/>
                <a:gd name="connsiteY78" fmla="*/ 21801 h 309311"/>
                <a:gd name="connsiteX79" fmla="*/ 245681 w 735328"/>
                <a:gd name="connsiteY79" fmla="*/ 25419 h 309311"/>
                <a:gd name="connsiteX80" fmla="*/ 242348 w 735328"/>
                <a:gd name="connsiteY80" fmla="*/ 29132 h 309311"/>
                <a:gd name="connsiteX81" fmla="*/ 235682 w 735328"/>
                <a:gd name="connsiteY81" fmla="*/ 32749 h 309311"/>
                <a:gd name="connsiteX82" fmla="*/ 229112 w 735328"/>
                <a:gd name="connsiteY82" fmla="*/ 39985 h 309311"/>
                <a:gd name="connsiteX83" fmla="*/ 225779 w 735328"/>
                <a:gd name="connsiteY83" fmla="*/ 39985 h 309311"/>
                <a:gd name="connsiteX84" fmla="*/ 219113 w 735328"/>
                <a:gd name="connsiteY84" fmla="*/ 54551 h 309311"/>
                <a:gd name="connsiteX85" fmla="*/ 209591 w 735328"/>
                <a:gd name="connsiteY85" fmla="*/ 54551 h 309311"/>
                <a:gd name="connsiteX86" fmla="*/ 196354 w 735328"/>
                <a:gd name="connsiteY86" fmla="*/ 50933 h 309311"/>
                <a:gd name="connsiteX87" fmla="*/ 163216 w 735328"/>
                <a:gd name="connsiteY87" fmla="*/ 50933 h 309311"/>
                <a:gd name="connsiteX88" fmla="*/ 156645 w 735328"/>
                <a:gd name="connsiteY88" fmla="*/ 47315 h 309311"/>
                <a:gd name="connsiteX89" fmla="*/ 147123 w 735328"/>
                <a:gd name="connsiteY89" fmla="*/ 47315 h 309311"/>
                <a:gd name="connsiteX90" fmla="*/ 140457 w 735328"/>
                <a:gd name="connsiteY90" fmla="*/ 43698 h 309311"/>
                <a:gd name="connsiteX91" fmla="*/ 133886 w 735328"/>
                <a:gd name="connsiteY91" fmla="*/ 43698 h 309311"/>
                <a:gd name="connsiteX92" fmla="*/ 130554 w 735328"/>
                <a:gd name="connsiteY92" fmla="*/ 39985 h 309311"/>
                <a:gd name="connsiteX93" fmla="*/ 110652 w 735328"/>
                <a:gd name="connsiteY93" fmla="*/ 39985 h 309311"/>
                <a:gd name="connsiteX94" fmla="*/ 104081 w 735328"/>
                <a:gd name="connsiteY94" fmla="*/ 32749 h 309311"/>
                <a:gd name="connsiteX95" fmla="*/ 100748 w 735328"/>
                <a:gd name="connsiteY95" fmla="*/ 21801 h 309311"/>
                <a:gd name="connsiteX96" fmla="*/ 100748 w 735328"/>
                <a:gd name="connsiteY96" fmla="*/ 14566 h 309311"/>
                <a:gd name="connsiteX97" fmla="*/ 93511 w 735328"/>
                <a:gd name="connsiteY97" fmla="*/ 14566 h 309311"/>
                <a:gd name="connsiteX98" fmla="*/ 86941 w 735328"/>
                <a:gd name="connsiteY98" fmla="*/ 10853 h 309311"/>
                <a:gd name="connsiteX99" fmla="*/ 80275 w 735328"/>
                <a:gd name="connsiteY99" fmla="*/ 10853 h 309311"/>
                <a:gd name="connsiteX100" fmla="*/ 73704 w 735328"/>
                <a:gd name="connsiteY100" fmla="*/ 0 h 309311"/>
                <a:gd name="connsiteX101" fmla="*/ 67038 w 735328"/>
                <a:gd name="connsiteY101" fmla="*/ 10853 h 309311"/>
                <a:gd name="connsiteX102" fmla="*/ 50469 w 735328"/>
                <a:gd name="connsiteY102" fmla="*/ 7235 h 309311"/>
                <a:gd name="connsiteX103" fmla="*/ 40947 w 735328"/>
                <a:gd name="connsiteY103" fmla="*/ 21801 h 309311"/>
                <a:gd name="connsiteX104" fmla="*/ 44280 w 735328"/>
                <a:gd name="connsiteY104" fmla="*/ 25419 h 309311"/>
                <a:gd name="connsiteX105" fmla="*/ 50850 w 735328"/>
                <a:gd name="connsiteY105" fmla="*/ 25419 h 309311"/>
                <a:gd name="connsiteX106" fmla="*/ 50850 w 735328"/>
                <a:gd name="connsiteY106" fmla="*/ 29132 h 309311"/>
                <a:gd name="connsiteX107" fmla="*/ 54183 w 735328"/>
                <a:gd name="connsiteY107" fmla="*/ 32749 h 309311"/>
                <a:gd name="connsiteX108" fmla="*/ 54183 w 735328"/>
                <a:gd name="connsiteY108" fmla="*/ 39985 h 309311"/>
                <a:gd name="connsiteX109" fmla="*/ 44661 w 735328"/>
                <a:gd name="connsiteY109" fmla="*/ 39985 h 309311"/>
                <a:gd name="connsiteX110" fmla="*/ 41328 w 735328"/>
                <a:gd name="connsiteY110" fmla="*/ 43698 h 309311"/>
                <a:gd name="connsiteX111" fmla="*/ 41328 w 735328"/>
                <a:gd name="connsiteY111" fmla="*/ 47315 h 309311"/>
                <a:gd name="connsiteX112" fmla="*/ 44661 w 735328"/>
                <a:gd name="connsiteY112" fmla="*/ 50933 h 309311"/>
                <a:gd name="connsiteX113" fmla="*/ 44661 w 735328"/>
                <a:gd name="connsiteY113" fmla="*/ 58168 h 309311"/>
                <a:gd name="connsiteX114" fmla="*/ 41328 w 735328"/>
                <a:gd name="connsiteY114" fmla="*/ 65499 h 309311"/>
                <a:gd name="connsiteX115" fmla="*/ 41328 w 735328"/>
                <a:gd name="connsiteY115" fmla="*/ 69402 h 309311"/>
                <a:gd name="connsiteX116" fmla="*/ 37995 w 735328"/>
                <a:gd name="connsiteY116" fmla="*/ 73020 h 309311"/>
                <a:gd name="connsiteX117" fmla="*/ 37995 w 735328"/>
                <a:gd name="connsiteY117" fmla="*/ 80350 h 309311"/>
                <a:gd name="connsiteX118" fmla="*/ 41328 w 735328"/>
                <a:gd name="connsiteY118" fmla="*/ 80350 h 309311"/>
                <a:gd name="connsiteX119" fmla="*/ 50850 w 735328"/>
                <a:gd name="connsiteY119" fmla="*/ 76733 h 309311"/>
                <a:gd name="connsiteX120" fmla="*/ 57516 w 735328"/>
                <a:gd name="connsiteY120" fmla="*/ 76733 h 309311"/>
                <a:gd name="connsiteX121" fmla="*/ 60849 w 735328"/>
                <a:gd name="connsiteY121" fmla="*/ 73020 h 309311"/>
                <a:gd name="connsiteX122" fmla="*/ 64086 w 735328"/>
                <a:gd name="connsiteY122" fmla="*/ 73020 h 309311"/>
                <a:gd name="connsiteX123" fmla="*/ 64086 w 735328"/>
                <a:gd name="connsiteY123" fmla="*/ 80350 h 309311"/>
                <a:gd name="connsiteX124" fmla="*/ 67420 w 735328"/>
                <a:gd name="connsiteY124" fmla="*/ 80350 h 309311"/>
                <a:gd name="connsiteX125" fmla="*/ 70752 w 735328"/>
                <a:gd name="connsiteY125" fmla="*/ 76733 h 309311"/>
                <a:gd name="connsiteX126" fmla="*/ 77418 w 735328"/>
                <a:gd name="connsiteY126" fmla="*/ 73020 h 309311"/>
                <a:gd name="connsiteX127" fmla="*/ 90654 w 735328"/>
                <a:gd name="connsiteY127" fmla="*/ 58454 h 309311"/>
                <a:gd name="connsiteX128" fmla="*/ 93511 w 735328"/>
                <a:gd name="connsiteY128" fmla="*/ 58454 h 309311"/>
                <a:gd name="connsiteX129" fmla="*/ 96844 w 735328"/>
                <a:gd name="connsiteY129" fmla="*/ 54836 h 309311"/>
                <a:gd name="connsiteX130" fmla="*/ 103510 w 735328"/>
                <a:gd name="connsiteY130" fmla="*/ 54836 h 309311"/>
                <a:gd name="connsiteX131" fmla="*/ 113032 w 735328"/>
                <a:gd name="connsiteY131" fmla="*/ 51219 h 309311"/>
                <a:gd name="connsiteX132" fmla="*/ 119603 w 735328"/>
                <a:gd name="connsiteY132" fmla="*/ 51219 h 309311"/>
                <a:gd name="connsiteX133" fmla="*/ 139505 w 735328"/>
                <a:gd name="connsiteY133" fmla="*/ 62167 h 309311"/>
                <a:gd name="connsiteX134" fmla="*/ 149028 w 735328"/>
                <a:gd name="connsiteY134" fmla="*/ 65785 h 309311"/>
                <a:gd name="connsiteX135" fmla="*/ 155693 w 735328"/>
                <a:gd name="connsiteY135" fmla="*/ 65785 h 309311"/>
                <a:gd name="connsiteX136" fmla="*/ 159026 w 735328"/>
                <a:gd name="connsiteY136" fmla="*/ 69402 h 309311"/>
                <a:gd name="connsiteX137" fmla="*/ 149504 w 735328"/>
                <a:gd name="connsiteY137" fmla="*/ 69402 h 309311"/>
                <a:gd name="connsiteX138" fmla="*/ 142933 w 735328"/>
                <a:gd name="connsiteY138" fmla="*/ 73020 h 309311"/>
                <a:gd name="connsiteX139" fmla="*/ 136267 w 735328"/>
                <a:gd name="connsiteY139" fmla="*/ 73020 h 309311"/>
                <a:gd name="connsiteX140" fmla="*/ 136267 w 735328"/>
                <a:gd name="connsiteY140" fmla="*/ 80350 h 309311"/>
                <a:gd name="connsiteX141" fmla="*/ 133030 w 735328"/>
                <a:gd name="connsiteY141" fmla="*/ 83968 h 309311"/>
                <a:gd name="connsiteX142" fmla="*/ 103224 w 735328"/>
                <a:gd name="connsiteY142" fmla="*/ 87586 h 309311"/>
                <a:gd name="connsiteX143" fmla="*/ 76751 w 735328"/>
                <a:gd name="connsiteY143" fmla="*/ 83968 h 309311"/>
                <a:gd name="connsiteX144" fmla="*/ 66753 w 735328"/>
                <a:gd name="connsiteY144" fmla="*/ 83968 h 309311"/>
                <a:gd name="connsiteX145" fmla="*/ 53516 w 735328"/>
                <a:gd name="connsiteY145" fmla="*/ 91299 h 309311"/>
                <a:gd name="connsiteX146" fmla="*/ 46946 w 735328"/>
                <a:gd name="connsiteY146" fmla="*/ 98534 h 309311"/>
                <a:gd name="connsiteX147" fmla="*/ 46946 w 735328"/>
                <a:gd name="connsiteY147" fmla="*/ 105770 h 309311"/>
                <a:gd name="connsiteX148" fmla="*/ 43613 w 735328"/>
                <a:gd name="connsiteY148" fmla="*/ 116718 h 309311"/>
                <a:gd name="connsiteX149" fmla="*/ 43613 w 735328"/>
                <a:gd name="connsiteY149" fmla="*/ 124048 h 309311"/>
                <a:gd name="connsiteX150" fmla="*/ 40280 w 735328"/>
                <a:gd name="connsiteY150" fmla="*/ 127666 h 309311"/>
                <a:gd name="connsiteX151" fmla="*/ 40280 w 735328"/>
                <a:gd name="connsiteY151" fmla="*/ 131284 h 309311"/>
                <a:gd name="connsiteX152" fmla="*/ 63420 w 735328"/>
                <a:gd name="connsiteY152" fmla="*/ 131284 h 309311"/>
                <a:gd name="connsiteX153" fmla="*/ 63420 w 735328"/>
                <a:gd name="connsiteY153" fmla="*/ 145564 h 309311"/>
                <a:gd name="connsiteX154" fmla="*/ 66753 w 735328"/>
                <a:gd name="connsiteY154" fmla="*/ 149182 h 309311"/>
                <a:gd name="connsiteX155" fmla="*/ 70086 w 735328"/>
                <a:gd name="connsiteY155" fmla="*/ 156512 h 309311"/>
                <a:gd name="connsiteX156" fmla="*/ 73419 w 735328"/>
                <a:gd name="connsiteY156" fmla="*/ 160130 h 309311"/>
                <a:gd name="connsiteX157" fmla="*/ 70086 w 735328"/>
                <a:gd name="connsiteY157" fmla="*/ 171078 h 309311"/>
                <a:gd name="connsiteX158" fmla="*/ 76751 w 735328"/>
                <a:gd name="connsiteY158" fmla="*/ 181931 h 309311"/>
                <a:gd name="connsiteX159" fmla="*/ 70086 w 735328"/>
                <a:gd name="connsiteY159" fmla="*/ 192879 h 309311"/>
                <a:gd name="connsiteX160" fmla="*/ 89988 w 735328"/>
                <a:gd name="connsiteY160" fmla="*/ 214681 h 309311"/>
                <a:gd name="connsiteX161" fmla="*/ 86655 w 735328"/>
                <a:gd name="connsiteY161" fmla="*/ 236577 h 309311"/>
                <a:gd name="connsiteX162" fmla="*/ 116460 w 735328"/>
                <a:gd name="connsiteY162" fmla="*/ 251143 h 309311"/>
                <a:gd name="connsiteX163" fmla="*/ 119698 w 735328"/>
                <a:gd name="connsiteY163" fmla="*/ 269327 h 309311"/>
                <a:gd name="connsiteX164" fmla="*/ 119698 w 735328"/>
                <a:gd name="connsiteY164" fmla="*/ 265709 h 309311"/>
                <a:gd name="connsiteX165" fmla="*/ 123031 w 735328"/>
                <a:gd name="connsiteY165" fmla="*/ 265709 h 309311"/>
                <a:gd name="connsiteX166" fmla="*/ 123031 w 735328"/>
                <a:gd name="connsiteY166" fmla="*/ 261996 h 309311"/>
                <a:gd name="connsiteX167" fmla="*/ 126364 w 735328"/>
                <a:gd name="connsiteY167" fmla="*/ 261996 h 309311"/>
                <a:gd name="connsiteX168" fmla="*/ 139600 w 735328"/>
                <a:gd name="connsiteY168" fmla="*/ 269327 h 309311"/>
                <a:gd name="connsiteX169" fmla="*/ 142933 w 735328"/>
                <a:gd name="connsiteY169" fmla="*/ 269327 h 309311"/>
                <a:gd name="connsiteX170" fmla="*/ 146266 w 735328"/>
                <a:gd name="connsiteY170" fmla="*/ 272944 h 309311"/>
                <a:gd name="connsiteX171" fmla="*/ 149504 w 735328"/>
                <a:gd name="connsiteY171" fmla="*/ 280180 h 309311"/>
                <a:gd name="connsiteX172" fmla="*/ 156169 w 735328"/>
                <a:gd name="connsiteY172" fmla="*/ 283893 h 309311"/>
                <a:gd name="connsiteX173" fmla="*/ 162740 w 735328"/>
                <a:gd name="connsiteY173" fmla="*/ 283893 h 309311"/>
                <a:gd name="connsiteX174" fmla="*/ 172262 w 735328"/>
                <a:gd name="connsiteY174" fmla="*/ 287510 h 309311"/>
                <a:gd name="connsiteX175" fmla="*/ 205305 w 735328"/>
                <a:gd name="connsiteY175" fmla="*/ 287510 h 309311"/>
                <a:gd name="connsiteX176" fmla="*/ 205305 w 735328"/>
                <a:gd name="connsiteY176" fmla="*/ 273135 h 309311"/>
                <a:gd name="connsiteX177" fmla="*/ 208639 w 735328"/>
                <a:gd name="connsiteY177" fmla="*/ 265899 h 309311"/>
                <a:gd name="connsiteX178" fmla="*/ 215304 w 735328"/>
                <a:gd name="connsiteY178" fmla="*/ 258569 h 309311"/>
                <a:gd name="connsiteX179" fmla="*/ 224826 w 735328"/>
                <a:gd name="connsiteY179" fmla="*/ 258569 h 309311"/>
                <a:gd name="connsiteX180" fmla="*/ 238063 w 735328"/>
                <a:gd name="connsiteY180" fmla="*/ 262187 h 309311"/>
                <a:gd name="connsiteX181" fmla="*/ 257965 w 735328"/>
                <a:gd name="connsiteY181" fmla="*/ 269517 h 309311"/>
                <a:gd name="connsiteX182" fmla="*/ 261202 w 735328"/>
                <a:gd name="connsiteY182" fmla="*/ 273135 h 309311"/>
                <a:gd name="connsiteX183" fmla="*/ 264916 w 735328"/>
                <a:gd name="connsiteY183" fmla="*/ 273135 h 309311"/>
                <a:gd name="connsiteX184" fmla="*/ 264916 w 735328"/>
                <a:gd name="connsiteY184" fmla="*/ 276752 h 309311"/>
                <a:gd name="connsiteX185" fmla="*/ 268249 w 735328"/>
                <a:gd name="connsiteY185" fmla="*/ 284083 h 309311"/>
                <a:gd name="connsiteX186" fmla="*/ 268249 w 735328"/>
                <a:gd name="connsiteY186" fmla="*/ 287701 h 309311"/>
                <a:gd name="connsiteX187" fmla="*/ 271582 w 735328"/>
                <a:gd name="connsiteY187" fmla="*/ 291318 h 309311"/>
                <a:gd name="connsiteX188" fmla="*/ 278153 w 735328"/>
                <a:gd name="connsiteY188" fmla="*/ 294936 h 309311"/>
                <a:gd name="connsiteX189" fmla="*/ 311291 w 735328"/>
                <a:gd name="connsiteY189" fmla="*/ 294936 h 309311"/>
                <a:gd name="connsiteX190" fmla="*/ 317861 w 735328"/>
                <a:gd name="connsiteY190" fmla="*/ 291318 h 309311"/>
                <a:gd name="connsiteX191" fmla="*/ 327384 w 735328"/>
                <a:gd name="connsiteY191" fmla="*/ 287701 h 309311"/>
                <a:gd name="connsiteX192" fmla="*/ 333955 w 735328"/>
                <a:gd name="connsiteY192" fmla="*/ 280370 h 309311"/>
                <a:gd name="connsiteX193" fmla="*/ 340620 w 735328"/>
                <a:gd name="connsiteY193" fmla="*/ 276752 h 309311"/>
                <a:gd name="connsiteX194" fmla="*/ 347191 w 735328"/>
                <a:gd name="connsiteY194" fmla="*/ 269517 h 309311"/>
                <a:gd name="connsiteX195" fmla="*/ 356713 w 735328"/>
                <a:gd name="connsiteY195" fmla="*/ 265899 h 309311"/>
                <a:gd name="connsiteX196" fmla="*/ 363284 w 735328"/>
                <a:gd name="connsiteY196" fmla="*/ 262187 h 309311"/>
                <a:gd name="connsiteX197" fmla="*/ 369950 w 735328"/>
                <a:gd name="connsiteY197" fmla="*/ 262187 h 309311"/>
                <a:gd name="connsiteX198" fmla="*/ 376520 w 735328"/>
                <a:gd name="connsiteY198" fmla="*/ 265899 h 309311"/>
                <a:gd name="connsiteX199" fmla="*/ 379853 w 735328"/>
                <a:gd name="connsiteY199" fmla="*/ 269517 h 309311"/>
                <a:gd name="connsiteX200" fmla="*/ 383186 w 735328"/>
                <a:gd name="connsiteY200" fmla="*/ 269517 h 309311"/>
                <a:gd name="connsiteX201" fmla="*/ 386424 w 735328"/>
                <a:gd name="connsiteY201" fmla="*/ 273135 h 309311"/>
                <a:gd name="connsiteX202" fmla="*/ 393089 w 735328"/>
                <a:gd name="connsiteY202" fmla="*/ 273135 h 309311"/>
                <a:gd name="connsiteX203" fmla="*/ 399660 w 735328"/>
                <a:gd name="connsiteY203" fmla="*/ 269517 h 309311"/>
                <a:gd name="connsiteX204" fmla="*/ 402993 w 735328"/>
                <a:gd name="connsiteY204" fmla="*/ 262187 h 309311"/>
                <a:gd name="connsiteX205" fmla="*/ 409659 w 735328"/>
                <a:gd name="connsiteY205" fmla="*/ 254951 h 309311"/>
                <a:gd name="connsiteX206" fmla="*/ 416229 w 735328"/>
                <a:gd name="connsiteY206" fmla="*/ 262187 h 309311"/>
                <a:gd name="connsiteX207" fmla="*/ 416229 w 735328"/>
                <a:gd name="connsiteY207" fmla="*/ 269327 h 309311"/>
                <a:gd name="connsiteX208" fmla="*/ 412991 w 735328"/>
                <a:gd name="connsiteY208" fmla="*/ 272944 h 309311"/>
                <a:gd name="connsiteX209" fmla="*/ 409659 w 735328"/>
                <a:gd name="connsiteY209" fmla="*/ 280180 h 309311"/>
                <a:gd name="connsiteX210" fmla="*/ 409659 w 735328"/>
                <a:gd name="connsiteY210" fmla="*/ 283893 h 309311"/>
                <a:gd name="connsiteX211" fmla="*/ 406325 w 735328"/>
                <a:gd name="connsiteY211" fmla="*/ 287510 h 309311"/>
                <a:gd name="connsiteX212" fmla="*/ 406325 w 735328"/>
                <a:gd name="connsiteY212" fmla="*/ 294746 h 309311"/>
                <a:gd name="connsiteX213" fmla="*/ 409659 w 735328"/>
                <a:gd name="connsiteY213" fmla="*/ 298459 h 309311"/>
                <a:gd name="connsiteX214" fmla="*/ 409659 w 735328"/>
                <a:gd name="connsiteY214" fmla="*/ 302076 h 309311"/>
                <a:gd name="connsiteX215" fmla="*/ 416229 w 735328"/>
                <a:gd name="connsiteY215" fmla="*/ 309312 h 309311"/>
                <a:gd name="connsiteX216" fmla="*/ 422895 w 735328"/>
                <a:gd name="connsiteY216" fmla="*/ 309312 h 309311"/>
                <a:gd name="connsiteX217" fmla="*/ 422895 w 735328"/>
                <a:gd name="connsiteY217" fmla="*/ 305694 h 309311"/>
                <a:gd name="connsiteX218" fmla="*/ 426228 w 735328"/>
                <a:gd name="connsiteY218" fmla="*/ 302076 h 309311"/>
                <a:gd name="connsiteX219" fmla="*/ 426228 w 735328"/>
                <a:gd name="connsiteY219" fmla="*/ 291128 h 309311"/>
                <a:gd name="connsiteX220" fmla="*/ 429466 w 735328"/>
                <a:gd name="connsiteY220" fmla="*/ 294746 h 309311"/>
                <a:gd name="connsiteX221" fmla="*/ 436131 w 735328"/>
                <a:gd name="connsiteY221" fmla="*/ 294746 h 309311"/>
                <a:gd name="connsiteX222" fmla="*/ 436131 w 735328"/>
                <a:gd name="connsiteY222" fmla="*/ 280180 h 309311"/>
                <a:gd name="connsiteX223" fmla="*/ 432798 w 735328"/>
                <a:gd name="connsiteY223" fmla="*/ 280180 h 309311"/>
                <a:gd name="connsiteX224" fmla="*/ 432798 w 735328"/>
                <a:gd name="connsiteY224" fmla="*/ 261996 h 309311"/>
                <a:gd name="connsiteX225" fmla="*/ 446035 w 735328"/>
                <a:gd name="connsiteY225" fmla="*/ 261996 h 309311"/>
                <a:gd name="connsiteX226" fmla="*/ 442701 w 735328"/>
                <a:gd name="connsiteY226" fmla="*/ 265709 h 309311"/>
                <a:gd name="connsiteX227" fmla="*/ 442701 w 735328"/>
                <a:gd name="connsiteY227" fmla="*/ 269327 h 309311"/>
                <a:gd name="connsiteX228" fmla="*/ 462604 w 735328"/>
                <a:gd name="connsiteY228" fmla="*/ 269327 h 309311"/>
                <a:gd name="connsiteX229" fmla="*/ 472126 w 735328"/>
                <a:gd name="connsiteY229" fmla="*/ 265709 h 309311"/>
                <a:gd name="connsiteX230" fmla="*/ 475459 w 735328"/>
                <a:gd name="connsiteY230" fmla="*/ 261996 h 309311"/>
                <a:gd name="connsiteX231" fmla="*/ 478792 w 735328"/>
                <a:gd name="connsiteY231" fmla="*/ 261996 h 309311"/>
                <a:gd name="connsiteX232" fmla="*/ 488315 w 735328"/>
                <a:gd name="connsiteY232" fmla="*/ 251143 h 309311"/>
                <a:gd name="connsiteX233" fmla="*/ 493457 w 735328"/>
                <a:gd name="connsiteY233" fmla="*/ 251143 h 309311"/>
                <a:gd name="connsiteX234" fmla="*/ 496789 w 735328"/>
                <a:gd name="connsiteY234" fmla="*/ 254761 h 309311"/>
                <a:gd name="connsiteX235" fmla="*/ 503360 w 735328"/>
                <a:gd name="connsiteY235" fmla="*/ 258379 h 309311"/>
                <a:gd name="connsiteX236" fmla="*/ 510026 w 735328"/>
                <a:gd name="connsiteY236" fmla="*/ 265709 h 309311"/>
                <a:gd name="connsiteX237" fmla="*/ 519548 w 735328"/>
                <a:gd name="connsiteY237" fmla="*/ 265709 h 309311"/>
                <a:gd name="connsiteX238" fmla="*/ 526214 w 735328"/>
                <a:gd name="connsiteY238" fmla="*/ 269327 h 309311"/>
                <a:gd name="connsiteX239" fmla="*/ 532785 w 735328"/>
                <a:gd name="connsiteY239" fmla="*/ 269327 h 309311"/>
                <a:gd name="connsiteX240" fmla="*/ 539450 w 735328"/>
                <a:gd name="connsiteY240" fmla="*/ 265709 h 309311"/>
                <a:gd name="connsiteX241" fmla="*/ 548973 w 735328"/>
                <a:gd name="connsiteY241" fmla="*/ 265709 h 309311"/>
                <a:gd name="connsiteX242" fmla="*/ 552306 w 735328"/>
                <a:gd name="connsiteY242" fmla="*/ 261996 h 309311"/>
                <a:gd name="connsiteX243" fmla="*/ 558876 w 735328"/>
                <a:gd name="connsiteY243" fmla="*/ 258379 h 309311"/>
                <a:gd name="connsiteX244" fmla="*/ 565542 w 735328"/>
                <a:gd name="connsiteY244" fmla="*/ 251143 h 309311"/>
                <a:gd name="connsiteX245" fmla="*/ 572113 w 735328"/>
                <a:gd name="connsiteY245" fmla="*/ 247430 h 309311"/>
                <a:gd name="connsiteX246" fmla="*/ 598585 w 735328"/>
                <a:gd name="connsiteY246" fmla="*/ 247430 h 309311"/>
                <a:gd name="connsiteX247" fmla="*/ 601918 w 735328"/>
                <a:gd name="connsiteY247" fmla="*/ 251143 h 309311"/>
                <a:gd name="connsiteX248" fmla="*/ 611441 w 735328"/>
                <a:gd name="connsiteY248" fmla="*/ 251143 h 309311"/>
                <a:gd name="connsiteX249" fmla="*/ 618106 w 735328"/>
                <a:gd name="connsiteY249" fmla="*/ 243813 h 309311"/>
                <a:gd name="connsiteX250" fmla="*/ 631342 w 735328"/>
                <a:gd name="connsiteY250" fmla="*/ 243813 h 309311"/>
                <a:gd name="connsiteX251" fmla="*/ 634676 w 735328"/>
                <a:gd name="connsiteY251" fmla="*/ 236577 h 309311"/>
                <a:gd name="connsiteX252" fmla="*/ 634676 w 735328"/>
                <a:gd name="connsiteY252" fmla="*/ 232864 h 309311"/>
                <a:gd name="connsiteX253" fmla="*/ 638008 w 735328"/>
                <a:gd name="connsiteY253" fmla="*/ 232864 h 309311"/>
                <a:gd name="connsiteX254" fmla="*/ 638008 w 735328"/>
                <a:gd name="connsiteY254" fmla="*/ 247430 h 309311"/>
                <a:gd name="connsiteX255" fmla="*/ 641246 w 735328"/>
                <a:gd name="connsiteY255" fmla="*/ 251143 h 309311"/>
                <a:gd name="connsiteX256" fmla="*/ 645817 w 735328"/>
                <a:gd name="connsiteY256" fmla="*/ 251143 h 309311"/>
                <a:gd name="connsiteX257" fmla="*/ 652483 w 735328"/>
                <a:gd name="connsiteY257" fmla="*/ 247430 h 309311"/>
                <a:gd name="connsiteX258" fmla="*/ 655720 w 735328"/>
                <a:gd name="connsiteY258" fmla="*/ 243813 h 309311"/>
                <a:gd name="connsiteX259" fmla="*/ 655720 w 735328"/>
                <a:gd name="connsiteY259" fmla="*/ 236577 h 309311"/>
                <a:gd name="connsiteX260" fmla="*/ 678955 w 735328"/>
                <a:gd name="connsiteY260" fmla="*/ 236577 h 309311"/>
                <a:gd name="connsiteX261" fmla="*/ 685525 w 735328"/>
                <a:gd name="connsiteY261" fmla="*/ 243813 h 309311"/>
                <a:gd name="connsiteX262" fmla="*/ 692191 w 735328"/>
                <a:gd name="connsiteY262" fmla="*/ 243813 h 309311"/>
                <a:gd name="connsiteX263" fmla="*/ 695524 w 735328"/>
                <a:gd name="connsiteY263" fmla="*/ 240195 h 309311"/>
                <a:gd name="connsiteX264" fmla="*/ 695524 w 735328"/>
                <a:gd name="connsiteY264" fmla="*/ 236577 h 309311"/>
                <a:gd name="connsiteX265" fmla="*/ 708760 w 735328"/>
                <a:gd name="connsiteY265" fmla="*/ 236577 h 309311"/>
                <a:gd name="connsiteX266" fmla="*/ 711998 w 735328"/>
                <a:gd name="connsiteY266" fmla="*/ 240195 h 309311"/>
                <a:gd name="connsiteX267" fmla="*/ 711998 w 735328"/>
                <a:gd name="connsiteY267" fmla="*/ 251143 h 309311"/>
                <a:gd name="connsiteX268" fmla="*/ 53326 w 735328"/>
                <a:gd name="connsiteY268" fmla="*/ 83873 h 309311"/>
                <a:gd name="connsiteX269" fmla="*/ 36376 w 735328"/>
                <a:gd name="connsiteY269" fmla="*/ 83873 h 309311"/>
                <a:gd name="connsiteX270" fmla="*/ 36376 w 735328"/>
                <a:gd name="connsiteY270" fmla="*/ 105674 h 309311"/>
                <a:gd name="connsiteX271" fmla="*/ 43042 w 735328"/>
                <a:gd name="connsiteY271" fmla="*/ 91203 h 309311"/>
                <a:gd name="connsiteX272" fmla="*/ 23521 w 735328"/>
                <a:gd name="connsiteY272" fmla="*/ 98439 h 309311"/>
                <a:gd name="connsiteX273" fmla="*/ 23521 w 735328"/>
                <a:gd name="connsiteY273" fmla="*/ 102057 h 309311"/>
                <a:gd name="connsiteX274" fmla="*/ 26854 w 735328"/>
                <a:gd name="connsiteY274" fmla="*/ 105674 h 309311"/>
                <a:gd name="connsiteX275" fmla="*/ 33519 w 735328"/>
                <a:gd name="connsiteY275" fmla="*/ 105674 h 309311"/>
                <a:gd name="connsiteX276" fmla="*/ 33519 w 735328"/>
                <a:gd name="connsiteY276" fmla="*/ 98439 h 309311"/>
                <a:gd name="connsiteX277" fmla="*/ 30186 w 735328"/>
                <a:gd name="connsiteY277" fmla="*/ 94821 h 309311"/>
                <a:gd name="connsiteX278" fmla="*/ 30186 w 735328"/>
                <a:gd name="connsiteY278" fmla="*/ 91203 h 309311"/>
                <a:gd name="connsiteX279" fmla="*/ 26854 w 735328"/>
                <a:gd name="connsiteY279" fmla="*/ 91203 h 309311"/>
                <a:gd name="connsiteX280" fmla="*/ 26854 w 735328"/>
                <a:gd name="connsiteY280" fmla="*/ 94821 h 309311"/>
                <a:gd name="connsiteX281" fmla="*/ 3714 w 735328"/>
                <a:gd name="connsiteY281" fmla="*/ 117003 h 309311"/>
                <a:gd name="connsiteX282" fmla="*/ 13236 w 735328"/>
                <a:gd name="connsiteY282" fmla="*/ 113386 h 309311"/>
                <a:gd name="connsiteX283" fmla="*/ 16569 w 735328"/>
                <a:gd name="connsiteY283" fmla="*/ 106055 h 309311"/>
                <a:gd name="connsiteX284" fmla="*/ 0 w 735328"/>
                <a:gd name="connsiteY284" fmla="*/ 106055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735328" h="309311">
                  <a:moveTo>
                    <a:pt x="56659" y="171269"/>
                  </a:moveTo>
                  <a:lnTo>
                    <a:pt x="53326" y="171269"/>
                  </a:lnTo>
                  <a:lnTo>
                    <a:pt x="53326" y="189452"/>
                  </a:lnTo>
                  <a:lnTo>
                    <a:pt x="56659" y="196687"/>
                  </a:lnTo>
                  <a:lnTo>
                    <a:pt x="59992" y="200305"/>
                  </a:lnTo>
                  <a:lnTo>
                    <a:pt x="63230" y="196687"/>
                  </a:lnTo>
                  <a:lnTo>
                    <a:pt x="63230" y="193165"/>
                  </a:lnTo>
                  <a:lnTo>
                    <a:pt x="66562" y="189547"/>
                  </a:lnTo>
                  <a:lnTo>
                    <a:pt x="66562" y="182217"/>
                  </a:lnTo>
                  <a:close/>
                  <a:moveTo>
                    <a:pt x="735329" y="244003"/>
                  </a:moveTo>
                  <a:lnTo>
                    <a:pt x="735329" y="236768"/>
                  </a:lnTo>
                  <a:lnTo>
                    <a:pt x="722092" y="233055"/>
                  </a:lnTo>
                  <a:lnTo>
                    <a:pt x="722092" y="214871"/>
                  </a:lnTo>
                  <a:lnTo>
                    <a:pt x="702190" y="204018"/>
                  </a:lnTo>
                  <a:lnTo>
                    <a:pt x="705523" y="200305"/>
                  </a:lnTo>
                  <a:lnTo>
                    <a:pt x="708856" y="193070"/>
                  </a:lnTo>
                  <a:lnTo>
                    <a:pt x="708856" y="189452"/>
                  </a:lnTo>
                  <a:lnTo>
                    <a:pt x="712094" y="185739"/>
                  </a:lnTo>
                  <a:lnTo>
                    <a:pt x="708856" y="185739"/>
                  </a:lnTo>
                  <a:lnTo>
                    <a:pt x="705523" y="182122"/>
                  </a:lnTo>
                  <a:lnTo>
                    <a:pt x="705523" y="174886"/>
                  </a:lnTo>
                  <a:lnTo>
                    <a:pt x="698857" y="167556"/>
                  </a:lnTo>
                  <a:lnTo>
                    <a:pt x="698857" y="149372"/>
                  </a:lnTo>
                  <a:lnTo>
                    <a:pt x="689335" y="134806"/>
                  </a:lnTo>
                  <a:lnTo>
                    <a:pt x="702571" y="134806"/>
                  </a:lnTo>
                  <a:lnTo>
                    <a:pt x="702571" y="131189"/>
                  </a:lnTo>
                  <a:lnTo>
                    <a:pt x="705904" y="127571"/>
                  </a:lnTo>
                  <a:lnTo>
                    <a:pt x="702571" y="120240"/>
                  </a:lnTo>
                  <a:lnTo>
                    <a:pt x="702571" y="113005"/>
                  </a:lnTo>
                  <a:lnTo>
                    <a:pt x="699238" y="109387"/>
                  </a:lnTo>
                  <a:lnTo>
                    <a:pt x="699238" y="105674"/>
                  </a:lnTo>
                  <a:lnTo>
                    <a:pt x="696001" y="105674"/>
                  </a:lnTo>
                  <a:lnTo>
                    <a:pt x="689335" y="109387"/>
                  </a:lnTo>
                  <a:lnTo>
                    <a:pt x="682669" y="109387"/>
                  </a:lnTo>
                  <a:lnTo>
                    <a:pt x="676098" y="105674"/>
                  </a:lnTo>
                  <a:lnTo>
                    <a:pt x="672766" y="102057"/>
                  </a:lnTo>
                  <a:lnTo>
                    <a:pt x="669432" y="94821"/>
                  </a:lnTo>
                  <a:lnTo>
                    <a:pt x="669432" y="87491"/>
                  </a:lnTo>
                  <a:lnTo>
                    <a:pt x="662862" y="65689"/>
                  </a:lnTo>
                  <a:lnTo>
                    <a:pt x="659529" y="58359"/>
                  </a:lnTo>
                  <a:lnTo>
                    <a:pt x="659529" y="51123"/>
                  </a:lnTo>
                  <a:lnTo>
                    <a:pt x="656197" y="47506"/>
                  </a:lnTo>
                  <a:lnTo>
                    <a:pt x="642960" y="47506"/>
                  </a:lnTo>
                  <a:lnTo>
                    <a:pt x="642960" y="43888"/>
                  </a:lnTo>
                  <a:lnTo>
                    <a:pt x="639722" y="36558"/>
                  </a:lnTo>
                  <a:lnTo>
                    <a:pt x="636390" y="32940"/>
                  </a:lnTo>
                  <a:lnTo>
                    <a:pt x="629724" y="29322"/>
                  </a:lnTo>
                  <a:lnTo>
                    <a:pt x="623153" y="29322"/>
                  </a:lnTo>
                  <a:lnTo>
                    <a:pt x="616487" y="32940"/>
                  </a:lnTo>
                  <a:lnTo>
                    <a:pt x="613155" y="36558"/>
                  </a:lnTo>
                  <a:lnTo>
                    <a:pt x="593348" y="32940"/>
                  </a:lnTo>
                  <a:lnTo>
                    <a:pt x="586682" y="40175"/>
                  </a:lnTo>
                  <a:lnTo>
                    <a:pt x="566875" y="54741"/>
                  </a:lnTo>
                  <a:lnTo>
                    <a:pt x="560209" y="58359"/>
                  </a:lnTo>
                  <a:lnTo>
                    <a:pt x="513454" y="58359"/>
                  </a:lnTo>
                  <a:lnTo>
                    <a:pt x="483743" y="65689"/>
                  </a:lnTo>
                  <a:lnTo>
                    <a:pt x="447273" y="51123"/>
                  </a:lnTo>
                  <a:lnTo>
                    <a:pt x="434036" y="58359"/>
                  </a:lnTo>
                  <a:lnTo>
                    <a:pt x="434036" y="54741"/>
                  </a:lnTo>
                  <a:lnTo>
                    <a:pt x="430703" y="51123"/>
                  </a:lnTo>
                  <a:lnTo>
                    <a:pt x="427466" y="43888"/>
                  </a:lnTo>
                  <a:lnTo>
                    <a:pt x="424132" y="40175"/>
                  </a:lnTo>
                  <a:lnTo>
                    <a:pt x="417276" y="40175"/>
                  </a:lnTo>
                  <a:lnTo>
                    <a:pt x="410706" y="43888"/>
                  </a:lnTo>
                  <a:lnTo>
                    <a:pt x="407373" y="47506"/>
                  </a:lnTo>
                  <a:lnTo>
                    <a:pt x="390804" y="36558"/>
                  </a:lnTo>
                  <a:lnTo>
                    <a:pt x="390804" y="21801"/>
                  </a:lnTo>
                  <a:lnTo>
                    <a:pt x="364331" y="29132"/>
                  </a:lnTo>
                  <a:lnTo>
                    <a:pt x="351095" y="18183"/>
                  </a:lnTo>
                  <a:lnTo>
                    <a:pt x="347762" y="7235"/>
                  </a:lnTo>
                  <a:lnTo>
                    <a:pt x="344429" y="7235"/>
                  </a:lnTo>
                  <a:lnTo>
                    <a:pt x="341192" y="10853"/>
                  </a:lnTo>
                  <a:lnTo>
                    <a:pt x="331669" y="10853"/>
                  </a:lnTo>
                  <a:lnTo>
                    <a:pt x="325099" y="14566"/>
                  </a:lnTo>
                  <a:lnTo>
                    <a:pt x="308530" y="14566"/>
                  </a:lnTo>
                  <a:lnTo>
                    <a:pt x="295293" y="10853"/>
                  </a:lnTo>
                  <a:lnTo>
                    <a:pt x="278724" y="10853"/>
                  </a:lnTo>
                  <a:lnTo>
                    <a:pt x="272154" y="14566"/>
                  </a:lnTo>
                  <a:lnTo>
                    <a:pt x="252251" y="21801"/>
                  </a:lnTo>
                  <a:lnTo>
                    <a:pt x="245681" y="25419"/>
                  </a:lnTo>
                  <a:lnTo>
                    <a:pt x="242348" y="29132"/>
                  </a:lnTo>
                  <a:lnTo>
                    <a:pt x="235682" y="32749"/>
                  </a:lnTo>
                  <a:lnTo>
                    <a:pt x="229112" y="39985"/>
                  </a:lnTo>
                  <a:lnTo>
                    <a:pt x="225779" y="39985"/>
                  </a:lnTo>
                  <a:lnTo>
                    <a:pt x="219113" y="54551"/>
                  </a:lnTo>
                  <a:lnTo>
                    <a:pt x="209591" y="54551"/>
                  </a:lnTo>
                  <a:lnTo>
                    <a:pt x="196354" y="50933"/>
                  </a:lnTo>
                  <a:lnTo>
                    <a:pt x="163216" y="50933"/>
                  </a:lnTo>
                  <a:lnTo>
                    <a:pt x="156645" y="47315"/>
                  </a:lnTo>
                  <a:lnTo>
                    <a:pt x="147123" y="47315"/>
                  </a:lnTo>
                  <a:lnTo>
                    <a:pt x="140457" y="43698"/>
                  </a:lnTo>
                  <a:lnTo>
                    <a:pt x="133886" y="43698"/>
                  </a:lnTo>
                  <a:lnTo>
                    <a:pt x="130554" y="39985"/>
                  </a:lnTo>
                  <a:lnTo>
                    <a:pt x="110652" y="39985"/>
                  </a:lnTo>
                  <a:lnTo>
                    <a:pt x="104081" y="32749"/>
                  </a:lnTo>
                  <a:lnTo>
                    <a:pt x="100748" y="21801"/>
                  </a:lnTo>
                  <a:lnTo>
                    <a:pt x="100748" y="14566"/>
                  </a:lnTo>
                  <a:lnTo>
                    <a:pt x="93511" y="14566"/>
                  </a:lnTo>
                  <a:lnTo>
                    <a:pt x="86941" y="10853"/>
                  </a:lnTo>
                  <a:lnTo>
                    <a:pt x="80275" y="10853"/>
                  </a:lnTo>
                  <a:lnTo>
                    <a:pt x="73704" y="0"/>
                  </a:lnTo>
                  <a:lnTo>
                    <a:pt x="67038" y="10853"/>
                  </a:lnTo>
                  <a:lnTo>
                    <a:pt x="50469" y="7235"/>
                  </a:lnTo>
                  <a:lnTo>
                    <a:pt x="40947" y="21801"/>
                  </a:lnTo>
                  <a:lnTo>
                    <a:pt x="44280" y="25419"/>
                  </a:lnTo>
                  <a:lnTo>
                    <a:pt x="50850" y="25419"/>
                  </a:lnTo>
                  <a:lnTo>
                    <a:pt x="50850" y="29132"/>
                  </a:lnTo>
                  <a:lnTo>
                    <a:pt x="54183" y="32749"/>
                  </a:lnTo>
                  <a:lnTo>
                    <a:pt x="54183" y="39985"/>
                  </a:lnTo>
                  <a:lnTo>
                    <a:pt x="44661" y="39985"/>
                  </a:lnTo>
                  <a:lnTo>
                    <a:pt x="41328" y="43698"/>
                  </a:lnTo>
                  <a:lnTo>
                    <a:pt x="41328" y="47315"/>
                  </a:lnTo>
                  <a:lnTo>
                    <a:pt x="44661" y="50933"/>
                  </a:lnTo>
                  <a:lnTo>
                    <a:pt x="44661" y="58168"/>
                  </a:lnTo>
                  <a:lnTo>
                    <a:pt x="41328" y="65499"/>
                  </a:lnTo>
                  <a:lnTo>
                    <a:pt x="41328" y="69402"/>
                  </a:lnTo>
                  <a:lnTo>
                    <a:pt x="37995" y="73020"/>
                  </a:lnTo>
                  <a:lnTo>
                    <a:pt x="37995" y="80350"/>
                  </a:lnTo>
                  <a:lnTo>
                    <a:pt x="41328" y="80350"/>
                  </a:lnTo>
                  <a:lnTo>
                    <a:pt x="50850" y="76733"/>
                  </a:lnTo>
                  <a:lnTo>
                    <a:pt x="57516" y="76733"/>
                  </a:lnTo>
                  <a:lnTo>
                    <a:pt x="60849" y="73020"/>
                  </a:lnTo>
                  <a:lnTo>
                    <a:pt x="64086" y="73020"/>
                  </a:lnTo>
                  <a:lnTo>
                    <a:pt x="64086" y="80350"/>
                  </a:lnTo>
                  <a:lnTo>
                    <a:pt x="67420" y="80350"/>
                  </a:lnTo>
                  <a:lnTo>
                    <a:pt x="70752" y="76733"/>
                  </a:lnTo>
                  <a:lnTo>
                    <a:pt x="77418" y="73020"/>
                  </a:lnTo>
                  <a:lnTo>
                    <a:pt x="90654" y="58454"/>
                  </a:lnTo>
                  <a:lnTo>
                    <a:pt x="93511" y="58454"/>
                  </a:lnTo>
                  <a:lnTo>
                    <a:pt x="96844" y="54836"/>
                  </a:lnTo>
                  <a:lnTo>
                    <a:pt x="103510" y="54836"/>
                  </a:lnTo>
                  <a:lnTo>
                    <a:pt x="113032" y="51219"/>
                  </a:lnTo>
                  <a:lnTo>
                    <a:pt x="119603" y="51219"/>
                  </a:lnTo>
                  <a:lnTo>
                    <a:pt x="139505" y="62167"/>
                  </a:lnTo>
                  <a:lnTo>
                    <a:pt x="149028" y="65785"/>
                  </a:lnTo>
                  <a:lnTo>
                    <a:pt x="155693" y="65785"/>
                  </a:lnTo>
                  <a:lnTo>
                    <a:pt x="159026" y="69402"/>
                  </a:lnTo>
                  <a:lnTo>
                    <a:pt x="149504" y="69402"/>
                  </a:lnTo>
                  <a:lnTo>
                    <a:pt x="142933" y="73020"/>
                  </a:lnTo>
                  <a:lnTo>
                    <a:pt x="136267" y="73020"/>
                  </a:lnTo>
                  <a:lnTo>
                    <a:pt x="136267" y="80350"/>
                  </a:lnTo>
                  <a:lnTo>
                    <a:pt x="133030" y="83968"/>
                  </a:lnTo>
                  <a:lnTo>
                    <a:pt x="103224" y="87586"/>
                  </a:lnTo>
                  <a:lnTo>
                    <a:pt x="76751" y="83968"/>
                  </a:lnTo>
                  <a:lnTo>
                    <a:pt x="66753" y="83968"/>
                  </a:lnTo>
                  <a:lnTo>
                    <a:pt x="53516" y="91299"/>
                  </a:lnTo>
                  <a:lnTo>
                    <a:pt x="46946" y="98534"/>
                  </a:lnTo>
                  <a:lnTo>
                    <a:pt x="46946" y="105770"/>
                  </a:lnTo>
                  <a:lnTo>
                    <a:pt x="43613" y="116718"/>
                  </a:lnTo>
                  <a:lnTo>
                    <a:pt x="43613" y="124048"/>
                  </a:lnTo>
                  <a:lnTo>
                    <a:pt x="40280" y="127666"/>
                  </a:lnTo>
                  <a:lnTo>
                    <a:pt x="40280" y="131284"/>
                  </a:lnTo>
                  <a:lnTo>
                    <a:pt x="63420" y="131284"/>
                  </a:lnTo>
                  <a:lnTo>
                    <a:pt x="63420" y="145564"/>
                  </a:lnTo>
                  <a:lnTo>
                    <a:pt x="66753" y="149182"/>
                  </a:lnTo>
                  <a:lnTo>
                    <a:pt x="70086" y="156512"/>
                  </a:lnTo>
                  <a:lnTo>
                    <a:pt x="73419" y="160130"/>
                  </a:lnTo>
                  <a:lnTo>
                    <a:pt x="70086" y="171078"/>
                  </a:lnTo>
                  <a:lnTo>
                    <a:pt x="76751" y="181931"/>
                  </a:lnTo>
                  <a:lnTo>
                    <a:pt x="70086" y="192879"/>
                  </a:lnTo>
                  <a:lnTo>
                    <a:pt x="89988" y="214681"/>
                  </a:lnTo>
                  <a:lnTo>
                    <a:pt x="86655" y="236577"/>
                  </a:lnTo>
                  <a:lnTo>
                    <a:pt x="116460" y="251143"/>
                  </a:lnTo>
                  <a:lnTo>
                    <a:pt x="119698" y="269327"/>
                  </a:lnTo>
                  <a:lnTo>
                    <a:pt x="119698" y="265709"/>
                  </a:lnTo>
                  <a:lnTo>
                    <a:pt x="123031" y="265709"/>
                  </a:lnTo>
                  <a:lnTo>
                    <a:pt x="123031" y="261996"/>
                  </a:lnTo>
                  <a:lnTo>
                    <a:pt x="126364" y="261996"/>
                  </a:lnTo>
                  <a:lnTo>
                    <a:pt x="139600" y="269327"/>
                  </a:lnTo>
                  <a:lnTo>
                    <a:pt x="142933" y="269327"/>
                  </a:lnTo>
                  <a:lnTo>
                    <a:pt x="146266" y="272944"/>
                  </a:lnTo>
                  <a:lnTo>
                    <a:pt x="149504" y="280180"/>
                  </a:lnTo>
                  <a:lnTo>
                    <a:pt x="156169" y="283893"/>
                  </a:lnTo>
                  <a:lnTo>
                    <a:pt x="162740" y="283893"/>
                  </a:lnTo>
                  <a:lnTo>
                    <a:pt x="172262" y="287510"/>
                  </a:lnTo>
                  <a:lnTo>
                    <a:pt x="205305" y="287510"/>
                  </a:lnTo>
                  <a:lnTo>
                    <a:pt x="205305" y="273135"/>
                  </a:lnTo>
                  <a:lnTo>
                    <a:pt x="208639" y="265899"/>
                  </a:lnTo>
                  <a:lnTo>
                    <a:pt x="215304" y="258569"/>
                  </a:lnTo>
                  <a:lnTo>
                    <a:pt x="224826" y="258569"/>
                  </a:lnTo>
                  <a:lnTo>
                    <a:pt x="238063" y="262187"/>
                  </a:lnTo>
                  <a:lnTo>
                    <a:pt x="257965" y="269517"/>
                  </a:lnTo>
                  <a:lnTo>
                    <a:pt x="261202" y="273135"/>
                  </a:lnTo>
                  <a:lnTo>
                    <a:pt x="264916" y="273135"/>
                  </a:lnTo>
                  <a:lnTo>
                    <a:pt x="264916" y="276752"/>
                  </a:lnTo>
                  <a:lnTo>
                    <a:pt x="268249" y="284083"/>
                  </a:lnTo>
                  <a:lnTo>
                    <a:pt x="268249" y="287701"/>
                  </a:lnTo>
                  <a:lnTo>
                    <a:pt x="271582" y="291318"/>
                  </a:lnTo>
                  <a:lnTo>
                    <a:pt x="278153" y="294936"/>
                  </a:lnTo>
                  <a:lnTo>
                    <a:pt x="311291" y="294936"/>
                  </a:lnTo>
                  <a:lnTo>
                    <a:pt x="317861" y="291318"/>
                  </a:lnTo>
                  <a:lnTo>
                    <a:pt x="327384" y="287701"/>
                  </a:lnTo>
                  <a:lnTo>
                    <a:pt x="333955" y="280370"/>
                  </a:lnTo>
                  <a:lnTo>
                    <a:pt x="340620" y="276752"/>
                  </a:lnTo>
                  <a:lnTo>
                    <a:pt x="347191" y="269517"/>
                  </a:lnTo>
                  <a:lnTo>
                    <a:pt x="356713" y="265899"/>
                  </a:lnTo>
                  <a:lnTo>
                    <a:pt x="363284" y="262187"/>
                  </a:lnTo>
                  <a:lnTo>
                    <a:pt x="369950" y="262187"/>
                  </a:lnTo>
                  <a:lnTo>
                    <a:pt x="376520" y="265899"/>
                  </a:lnTo>
                  <a:lnTo>
                    <a:pt x="379853" y="269517"/>
                  </a:lnTo>
                  <a:lnTo>
                    <a:pt x="383186" y="269517"/>
                  </a:lnTo>
                  <a:lnTo>
                    <a:pt x="386424" y="273135"/>
                  </a:lnTo>
                  <a:lnTo>
                    <a:pt x="393089" y="273135"/>
                  </a:lnTo>
                  <a:lnTo>
                    <a:pt x="399660" y="269517"/>
                  </a:lnTo>
                  <a:lnTo>
                    <a:pt x="402993" y="262187"/>
                  </a:lnTo>
                  <a:lnTo>
                    <a:pt x="409659" y="254951"/>
                  </a:lnTo>
                  <a:lnTo>
                    <a:pt x="416229" y="262187"/>
                  </a:lnTo>
                  <a:lnTo>
                    <a:pt x="416229" y="269327"/>
                  </a:lnTo>
                  <a:lnTo>
                    <a:pt x="412991" y="272944"/>
                  </a:lnTo>
                  <a:lnTo>
                    <a:pt x="409659" y="280180"/>
                  </a:lnTo>
                  <a:lnTo>
                    <a:pt x="409659" y="283893"/>
                  </a:lnTo>
                  <a:lnTo>
                    <a:pt x="406325" y="287510"/>
                  </a:lnTo>
                  <a:lnTo>
                    <a:pt x="406325" y="294746"/>
                  </a:lnTo>
                  <a:lnTo>
                    <a:pt x="409659" y="298459"/>
                  </a:lnTo>
                  <a:lnTo>
                    <a:pt x="409659" y="302076"/>
                  </a:lnTo>
                  <a:lnTo>
                    <a:pt x="416229" y="309312"/>
                  </a:lnTo>
                  <a:lnTo>
                    <a:pt x="422895" y="309312"/>
                  </a:lnTo>
                  <a:lnTo>
                    <a:pt x="422895" y="305694"/>
                  </a:lnTo>
                  <a:lnTo>
                    <a:pt x="426228" y="302076"/>
                  </a:lnTo>
                  <a:lnTo>
                    <a:pt x="426228" y="291128"/>
                  </a:lnTo>
                  <a:lnTo>
                    <a:pt x="429466" y="294746"/>
                  </a:lnTo>
                  <a:lnTo>
                    <a:pt x="436131" y="294746"/>
                  </a:lnTo>
                  <a:lnTo>
                    <a:pt x="436131" y="280180"/>
                  </a:lnTo>
                  <a:lnTo>
                    <a:pt x="432798" y="280180"/>
                  </a:lnTo>
                  <a:lnTo>
                    <a:pt x="432798" y="261996"/>
                  </a:lnTo>
                  <a:lnTo>
                    <a:pt x="446035" y="261996"/>
                  </a:lnTo>
                  <a:lnTo>
                    <a:pt x="442701" y="265709"/>
                  </a:lnTo>
                  <a:lnTo>
                    <a:pt x="442701" y="269327"/>
                  </a:lnTo>
                  <a:lnTo>
                    <a:pt x="462604" y="269327"/>
                  </a:lnTo>
                  <a:lnTo>
                    <a:pt x="472126" y="265709"/>
                  </a:lnTo>
                  <a:lnTo>
                    <a:pt x="475459" y="261996"/>
                  </a:lnTo>
                  <a:lnTo>
                    <a:pt x="478792" y="261996"/>
                  </a:lnTo>
                  <a:lnTo>
                    <a:pt x="488315" y="251143"/>
                  </a:lnTo>
                  <a:lnTo>
                    <a:pt x="493457" y="251143"/>
                  </a:lnTo>
                  <a:lnTo>
                    <a:pt x="496789" y="254761"/>
                  </a:lnTo>
                  <a:lnTo>
                    <a:pt x="503360" y="258379"/>
                  </a:lnTo>
                  <a:lnTo>
                    <a:pt x="510026" y="265709"/>
                  </a:lnTo>
                  <a:lnTo>
                    <a:pt x="519548" y="265709"/>
                  </a:lnTo>
                  <a:lnTo>
                    <a:pt x="526214" y="269327"/>
                  </a:lnTo>
                  <a:lnTo>
                    <a:pt x="532785" y="269327"/>
                  </a:lnTo>
                  <a:lnTo>
                    <a:pt x="539450" y="265709"/>
                  </a:lnTo>
                  <a:lnTo>
                    <a:pt x="548973" y="265709"/>
                  </a:lnTo>
                  <a:lnTo>
                    <a:pt x="552306" y="261996"/>
                  </a:lnTo>
                  <a:lnTo>
                    <a:pt x="558876" y="258379"/>
                  </a:lnTo>
                  <a:lnTo>
                    <a:pt x="565542" y="251143"/>
                  </a:lnTo>
                  <a:lnTo>
                    <a:pt x="572113" y="247430"/>
                  </a:lnTo>
                  <a:lnTo>
                    <a:pt x="598585" y="247430"/>
                  </a:lnTo>
                  <a:lnTo>
                    <a:pt x="601918" y="251143"/>
                  </a:lnTo>
                  <a:lnTo>
                    <a:pt x="611441" y="251143"/>
                  </a:lnTo>
                  <a:lnTo>
                    <a:pt x="618106" y="243813"/>
                  </a:lnTo>
                  <a:lnTo>
                    <a:pt x="631342" y="243813"/>
                  </a:lnTo>
                  <a:lnTo>
                    <a:pt x="634676" y="236577"/>
                  </a:lnTo>
                  <a:lnTo>
                    <a:pt x="634676" y="232864"/>
                  </a:lnTo>
                  <a:lnTo>
                    <a:pt x="638008" y="232864"/>
                  </a:lnTo>
                  <a:lnTo>
                    <a:pt x="638008" y="247430"/>
                  </a:lnTo>
                  <a:lnTo>
                    <a:pt x="641246" y="251143"/>
                  </a:lnTo>
                  <a:lnTo>
                    <a:pt x="645817" y="251143"/>
                  </a:lnTo>
                  <a:lnTo>
                    <a:pt x="652483" y="247430"/>
                  </a:lnTo>
                  <a:lnTo>
                    <a:pt x="655720" y="243813"/>
                  </a:lnTo>
                  <a:lnTo>
                    <a:pt x="655720" y="236577"/>
                  </a:lnTo>
                  <a:lnTo>
                    <a:pt x="678955" y="236577"/>
                  </a:lnTo>
                  <a:lnTo>
                    <a:pt x="685525" y="243813"/>
                  </a:lnTo>
                  <a:lnTo>
                    <a:pt x="692191" y="243813"/>
                  </a:lnTo>
                  <a:lnTo>
                    <a:pt x="695524" y="240195"/>
                  </a:lnTo>
                  <a:lnTo>
                    <a:pt x="695524" y="236577"/>
                  </a:lnTo>
                  <a:lnTo>
                    <a:pt x="708760" y="236577"/>
                  </a:lnTo>
                  <a:lnTo>
                    <a:pt x="711998" y="240195"/>
                  </a:lnTo>
                  <a:lnTo>
                    <a:pt x="711998" y="251143"/>
                  </a:lnTo>
                  <a:close/>
                  <a:moveTo>
                    <a:pt x="53326" y="83873"/>
                  </a:moveTo>
                  <a:lnTo>
                    <a:pt x="36376" y="83873"/>
                  </a:lnTo>
                  <a:lnTo>
                    <a:pt x="36376" y="105674"/>
                  </a:lnTo>
                  <a:lnTo>
                    <a:pt x="43042" y="91203"/>
                  </a:lnTo>
                  <a:close/>
                  <a:moveTo>
                    <a:pt x="23521" y="98439"/>
                  </a:moveTo>
                  <a:lnTo>
                    <a:pt x="23521" y="102057"/>
                  </a:lnTo>
                  <a:lnTo>
                    <a:pt x="26854" y="105674"/>
                  </a:lnTo>
                  <a:lnTo>
                    <a:pt x="33519" y="105674"/>
                  </a:lnTo>
                  <a:lnTo>
                    <a:pt x="33519" y="98439"/>
                  </a:lnTo>
                  <a:lnTo>
                    <a:pt x="30186" y="94821"/>
                  </a:lnTo>
                  <a:lnTo>
                    <a:pt x="30186" y="91203"/>
                  </a:lnTo>
                  <a:lnTo>
                    <a:pt x="26854" y="91203"/>
                  </a:lnTo>
                  <a:lnTo>
                    <a:pt x="26854" y="94821"/>
                  </a:lnTo>
                  <a:close/>
                  <a:moveTo>
                    <a:pt x="3714" y="117003"/>
                  </a:moveTo>
                  <a:lnTo>
                    <a:pt x="13236" y="113386"/>
                  </a:lnTo>
                  <a:lnTo>
                    <a:pt x="16569" y="106055"/>
                  </a:lnTo>
                  <a:lnTo>
                    <a:pt x="0" y="106055"/>
                  </a:lnTo>
                  <a:close/>
                </a:path>
              </a:pathLst>
            </a:custGeom>
            <a:noFill/>
            <a:ln w="2379" cap="flat">
              <a:solidFill>
                <a:srgbClr val="FFFFFF"/>
              </a:solidFill>
              <a:prstDash val="solid"/>
              <a:round/>
            </a:ln>
          </p:spPr>
          <p:txBody>
            <a:bodyPr rtlCol="0" anchor="ctr"/>
            <a:lstStyle/>
            <a:p>
              <a:endParaRPr lang="en-US" noProof="0" dirty="0"/>
            </a:p>
          </p:txBody>
        </p:sp>
        <p:sp>
          <p:nvSpPr>
            <p:cNvPr id="5330" name="Serbest Form 5329">
              <a:extLst>
                <a:ext uri="{FF2B5EF4-FFF2-40B4-BE49-F238E27FC236}">
                  <a16:creationId xmlns:a16="http://schemas.microsoft.com/office/drawing/2014/main" id="{F4480C0E-B9E2-1B42-A99E-0A45DF75AC4D}"/>
                </a:ext>
              </a:extLst>
            </p:cNvPr>
            <p:cNvSpPr/>
            <p:nvPr/>
          </p:nvSpPr>
          <p:spPr>
            <a:xfrm>
              <a:off x="5922023" y="2206604"/>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solidFill>
              <a:srgbClr val="FF0000"/>
            </a:solidFill>
            <a:ln w="9518" cap="flat">
              <a:noFill/>
              <a:prstDash val="solid"/>
              <a:miter/>
            </a:ln>
          </p:spPr>
          <p:txBody>
            <a:bodyPr rtlCol="0" anchor="ctr"/>
            <a:lstStyle/>
            <a:p>
              <a:endParaRPr lang="en-US" noProof="0" dirty="0"/>
            </a:p>
          </p:txBody>
        </p:sp>
        <p:sp>
          <p:nvSpPr>
            <p:cNvPr id="5331" name="Serbest Form 5330">
              <a:extLst>
                <a:ext uri="{FF2B5EF4-FFF2-40B4-BE49-F238E27FC236}">
                  <a16:creationId xmlns:a16="http://schemas.microsoft.com/office/drawing/2014/main" id="{E7CD9388-1914-8048-A632-3D895BABCE84}"/>
                </a:ext>
              </a:extLst>
            </p:cNvPr>
            <p:cNvSpPr/>
            <p:nvPr/>
          </p:nvSpPr>
          <p:spPr>
            <a:xfrm>
              <a:off x="5922023" y="2206604"/>
              <a:ext cx="135410" cy="328732"/>
            </a:xfrm>
            <a:custGeom>
              <a:avLst/>
              <a:gdLst>
                <a:gd name="connsiteX0" fmla="*/ 20569 w 135410"/>
                <a:gd name="connsiteY0" fmla="*/ 34558 h 328732"/>
                <a:gd name="connsiteX1" fmla="*/ 29425 w 135410"/>
                <a:gd name="connsiteY1" fmla="*/ 38081 h 328732"/>
                <a:gd name="connsiteX2" fmla="*/ 29425 w 135410"/>
                <a:gd name="connsiteY2" fmla="*/ 44935 h 328732"/>
                <a:gd name="connsiteX3" fmla="*/ 26473 w 135410"/>
                <a:gd name="connsiteY3" fmla="*/ 51885 h 328732"/>
                <a:gd name="connsiteX4" fmla="*/ 26473 w 135410"/>
                <a:gd name="connsiteY4" fmla="*/ 72639 h 328732"/>
                <a:gd name="connsiteX5" fmla="*/ 29425 w 135410"/>
                <a:gd name="connsiteY5" fmla="*/ 79589 h 328732"/>
                <a:gd name="connsiteX6" fmla="*/ 29425 w 135410"/>
                <a:gd name="connsiteY6" fmla="*/ 103770 h 328732"/>
                <a:gd name="connsiteX7" fmla="*/ 26473 w 135410"/>
                <a:gd name="connsiteY7" fmla="*/ 110720 h 328732"/>
                <a:gd name="connsiteX8" fmla="*/ 26473 w 135410"/>
                <a:gd name="connsiteY8" fmla="*/ 117670 h 328732"/>
                <a:gd name="connsiteX9" fmla="*/ 23521 w 135410"/>
                <a:gd name="connsiteY9" fmla="*/ 121097 h 328732"/>
                <a:gd name="connsiteX10" fmla="*/ 23521 w 135410"/>
                <a:gd name="connsiteY10" fmla="*/ 124524 h 328732"/>
                <a:gd name="connsiteX11" fmla="*/ 11713 w 135410"/>
                <a:gd name="connsiteY11" fmla="*/ 134901 h 328732"/>
                <a:gd name="connsiteX12" fmla="*/ 0 w 135410"/>
                <a:gd name="connsiteY12" fmla="*/ 148801 h 328732"/>
                <a:gd name="connsiteX13" fmla="*/ 0 w 135410"/>
                <a:gd name="connsiteY13" fmla="*/ 172982 h 328732"/>
                <a:gd name="connsiteX14" fmla="*/ 5904 w 135410"/>
                <a:gd name="connsiteY14" fmla="*/ 172982 h 328732"/>
                <a:gd name="connsiteX15" fmla="*/ 5904 w 135410"/>
                <a:gd name="connsiteY15" fmla="*/ 190309 h 328732"/>
                <a:gd name="connsiteX16" fmla="*/ 11713 w 135410"/>
                <a:gd name="connsiteY16" fmla="*/ 190309 h 328732"/>
                <a:gd name="connsiteX17" fmla="*/ 20569 w 135410"/>
                <a:gd name="connsiteY17" fmla="*/ 193736 h 328732"/>
                <a:gd name="connsiteX18" fmla="*/ 26473 w 135410"/>
                <a:gd name="connsiteY18" fmla="*/ 200686 h 328732"/>
                <a:gd name="connsiteX19" fmla="*/ 26473 w 135410"/>
                <a:gd name="connsiteY19" fmla="*/ 224867 h 328732"/>
                <a:gd name="connsiteX20" fmla="*/ 29425 w 135410"/>
                <a:gd name="connsiteY20" fmla="*/ 224867 h 328732"/>
                <a:gd name="connsiteX21" fmla="*/ 32377 w 135410"/>
                <a:gd name="connsiteY21" fmla="*/ 228390 h 328732"/>
                <a:gd name="connsiteX22" fmla="*/ 44089 w 135410"/>
                <a:gd name="connsiteY22" fmla="*/ 235244 h 328732"/>
                <a:gd name="connsiteX23" fmla="*/ 47041 w 135410"/>
                <a:gd name="connsiteY23" fmla="*/ 242194 h 328732"/>
                <a:gd name="connsiteX24" fmla="*/ 49993 w 135410"/>
                <a:gd name="connsiteY24" fmla="*/ 245621 h 328732"/>
                <a:gd name="connsiteX25" fmla="*/ 52945 w 135410"/>
                <a:gd name="connsiteY25" fmla="*/ 259521 h 328732"/>
                <a:gd name="connsiteX26" fmla="*/ 55897 w 135410"/>
                <a:gd name="connsiteY26" fmla="*/ 283702 h 328732"/>
                <a:gd name="connsiteX27" fmla="*/ 61801 w 135410"/>
                <a:gd name="connsiteY27" fmla="*/ 311406 h 328732"/>
                <a:gd name="connsiteX28" fmla="*/ 67705 w 135410"/>
                <a:gd name="connsiteY28" fmla="*/ 328733 h 328732"/>
                <a:gd name="connsiteX29" fmla="*/ 70562 w 135410"/>
                <a:gd name="connsiteY29" fmla="*/ 325210 h 328732"/>
                <a:gd name="connsiteX30" fmla="*/ 76466 w 135410"/>
                <a:gd name="connsiteY30" fmla="*/ 325210 h 328732"/>
                <a:gd name="connsiteX31" fmla="*/ 91226 w 135410"/>
                <a:gd name="connsiteY31" fmla="*/ 307979 h 328732"/>
                <a:gd name="connsiteX32" fmla="*/ 91226 w 135410"/>
                <a:gd name="connsiteY32" fmla="*/ 294079 h 328732"/>
                <a:gd name="connsiteX33" fmla="*/ 85322 w 135410"/>
                <a:gd name="connsiteY33" fmla="*/ 280275 h 328732"/>
                <a:gd name="connsiteX34" fmla="*/ 85322 w 135410"/>
                <a:gd name="connsiteY34" fmla="*/ 269898 h 328732"/>
                <a:gd name="connsiteX35" fmla="*/ 94178 w 135410"/>
                <a:gd name="connsiteY35" fmla="*/ 259521 h 328732"/>
                <a:gd name="connsiteX36" fmla="*/ 97130 w 135410"/>
                <a:gd name="connsiteY36" fmla="*/ 259521 h 328732"/>
                <a:gd name="connsiteX37" fmla="*/ 100082 w 135410"/>
                <a:gd name="connsiteY37" fmla="*/ 252571 h 328732"/>
                <a:gd name="connsiteX38" fmla="*/ 102938 w 135410"/>
                <a:gd name="connsiteY38" fmla="*/ 249144 h 328732"/>
                <a:gd name="connsiteX39" fmla="*/ 105890 w 135410"/>
                <a:gd name="connsiteY39" fmla="*/ 242194 h 328732"/>
                <a:gd name="connsiteX40" fmla="*/ 108842 w 135410"/>
                <a:gd name="connsiteY40" fmla="*/ 238767 h 328732"/>
                <a:gd name="connsiteX41" fmla="*/ 114747 w 135410"/>
                <a:gd name="connsiteY41" fmla="*/ 235244 h 328732"/>
                <a:gd name="connsiteX42" fmla="*/ 120651 w 135410"/>
                <a:gd name="connsiteY42" fmla="*/ 235244 h 328732"/>
                <a:gd name="connsiteX43" fmla="*/ 132363 w 135410"/>
                <a:gd name="connsiteY43" fmla="*/ 228390 h 328732"/>
                <a:gd name="connsiteX44" fmla="*/ 135410 w 135410"/>
                <a:gd name="connsiteY44" fmla="*/ 224867 h 328732"/>
                <a:gd name="connsiteX45" fmla="*/ 135410 w 135410"/>
                <a:gd name="connsiteY45" fmla="*/ 221440 h 328732"/>
                <a:gd name="connsiteX46" fmla="*/ 129506 w 135410"/>
                <a:gd name="connsiteY46" fmla="*/ 214490 h 328732"/>
                <a:gd name="connsiteX47" fmla="*/ 126555 w 135410"/>
                <a:gd name="connsiteY47" fmla="*/ 214490 h 328732"/>
                <a:gd name="connsiteX48" fmla="*/ 129506 w 135410"/>
                <a:gd name="connsiteY48" fmla="*/ 190309 h 328732"/>
                <a:gd name="connsiteX49" fmla="*/ 123603 w 135410"/>
                <a:gd name="connsiteY49" fmla="*/ 190309 h 328732"/>
                <a:gd name="connsiteX50" fmla="*/ 117699 w 135410"/>
                <a:gd name="connsiteY50" fmla="*/ 172982 h 328732"/>
                <a:gd name="connsiteX51" fmla="*/ 111794 w 135410"/>
                <a:gd name="connsiteY51" fmla="*/ 169555 h 328732"/>
                <a:gd name="connsiteX52" fmla="*/ 108842 w 135410"/>
                <a:gd name="connsiteY52" fmla="*/ 176410 h 328732"/>
                <a:gd name="connsiteX53" fmla="*/ 105890 w 135410"/>
                <a:gd name="connsiteY53" fmla="*/ 169555 h 328732"/>
                <a:gd name="connsiteX54" fmla="*/ 97130 w 135410"/>
                <a:gd name="connsiteY54" fmla="*/ 169555 h 328732"/>
                <a:gd name="connsiteX55" fmla="*/ 91226 w 135410"/>
                <a:gd name="connsiteY55" fmla="*/ 166032 h 328732"/>
                <a:gd name="connsiteX56" fmla="*/ 88274 w 135410"/>
                <a:gd name="connsiteY56" fmla="*/ 162605 h 328732"/>
                <a:gd name="connsiteX57" fmla="*/ 82370 w 135410"/>
                <a:gd name="connsiteY57" fmla="*/ 159178 h 328732"/>
                <a:gd name="connsiteX58" fmla="*/ 82370 w 135410"/>
                <a:gd name="connsiteY58" fmla="*/ 141851 h 328732"/>
                <a:gd name="connsiteX59" fmla="*/ 85322 w 135410"/>
                <a:gd name="connsiteY59" fmla="*/ 138424 h 328732"/>
                <a:gd name="connsiteX60" fmla="*/ 88274 w 135410"/>
                <a:gd name="connsiteY60" fmla="*/ 138424 h 328732"/>
                <a:gd name="connsiteX61" fmla="*/ 114747 w 135410"/>
                <a:gd name="connsiteY61" fmla="*/ 107293 h 328732"/>
                <a:gd name="connsiteX62" fmla="*/ 117699 w 135410"/>
                <a:gd name="connsiteY62" fmla="*/ 100343 h 328732"/>
                <a:gd name="connsiteX63" fmla="*/ 117699 w 135410"/>
                <a:gd name="connsiteY63" fmla="*/ 89966 h 328732"/>
                <a:gd name="connsiteX64" fmla="*/ 114747 w 135410"/>
                <a:gd name="connsiteY64" fmla="*/ 83016 h 328732"/>
                <a:gd name="connsiteX65" fmla="*/ 105890 w 135410"/>
                <a:gd name="connsiteY65" fmla="*/ 72639 h 328732"/>
                <a:gd name="connsiteX66" fmla="*/ 100082 w 135410"/>
                <a:gd name="connsiteY66" fmla="*/ 69212 h 328732"/>
                <a:gd name="connsiteX67" fmla="*/ 97130 w 135410"/>
                <a:gd name="connsiteY67" fmla="*/ 69212 h 328732"/>
                <a:gd name="connsiteX68" fmla="*/ 97130 w 135410"/>
                <a:gd name="connsiteY68" fmla="*/ 58835 h 328732"/>
                <a:gd name="connsiteX69" fmla="*/ 100082 w 135410"/>
                <a:gd name="connsiteY69" fmla="*/ 51885 h 328732"/>
                <a:gd name="connsiteX70" fmla="*/ 100082 w 135410"/>
                <a:gd name="connsiteY70" fmla="*/ 44935 h 328732"/>
                <a:gd name="connsiteX71" fmla="*/ 102938 w 135410"/>
                <a:gd name="connsiteY71" fmla="*/ 41508 h 328732"/>
                <a:gd name="connsiteX72" fmla="*/ 108842 w 135410"/>
                <a:gd name="connsiteY72" fmla="*/ 38081 h 328732"/>
                <a:gd name="connsiteX73" fmla="*/ 111794 w 135410"/>
                <a:gd name="connsiteY73" fmla="*/ 34558 h 328732"/>
                <a:gd name="connsiteX74" fmla="*/ 114747 w 135410"/>
                <a:gd name="connsiteY74" fmla="*/ 27704 h 328732"/>
                <a:gd name="connsiteX75" fmla="*/ 114747 w 135410"/>
                <a:gd name="connsiteY75" fmla="*/ 20754 h 328732"/>
                <a:gd name="connsiteX76" fmla="*/ 117699 w 135410"/>
                <a:gd name="connsiteY76" fmla="*/ 17327 h 328732"/>
                <a:gd name="connsiteX77" fmla="*/ 117699 w 135410"/>
                <a:gd name="connsiteY77" fmla="*/ 10377 h 328732"/>
                <a:gd name="connsiteX78" fmla="*/ 111794 w 135410"/>
                <a:gd name="connsiteY78" fmla="*/ 10377 h 328732"/>
                <a:gd name="connsiteX79" fmla="*/ 108842 w 135410"/>
                <a:gd name="connsiteY79" fmla="*/ 17327 h 328732"/>
                <a:gd name="connsiteX80" fmla="*/ 102938 w 135410"/>
                <a:gd name="connsiteY80" fmla="*/ 20754 h 328732"/>
                <a:gd name="connsiteX81" fmla="*/ 100082 w 135410"/>
                <a:gd name="connsiteY81" fmla="*/ 27704 h 328732"/>
                <a:gd name="connsiteX82" fmla="*/ 94178 w 135410"/>
                <a:gd name="connsiteY82" fmla="*/ 34558 h 328732"/>
                <a:gd name="connsiteX83" fmla="*/ 91226 w 135410"/>
                <a:gd name="connsiteY83" fmla="*/ 34558 h 328732"/>
                <a:gd name="connsiteX84" fmla="*/ 85322 w 135410"/>
                <a:gd name="connsiteY84" fmla="*/ 31131 h 328732"/>
                <a:gd name="connsiteX85" fmla="*/ 79418 w 135410"/>
                <a:gd name="connsiteY85" fmla="*/ 24181 h 328732"/>
                <a:gd name="connsiteX86" fmla="*/ 85322 w 135410"/>
                <a:gd name="connsiteY86" fmla="*/ 17327 h 328732"/>
                <a:gd name="connsiteX87" fmla="*/ 85322 w 135410"/>
                <a:gd name="connsiteY87" fmla="*/ 13804 h 328732"/>
                <a:gd name="connsiteX88" fmla="*/ 88274 w 135410"/>
                <a:gd name="connsiteY88" fmla="*/ 6950 h 328732"/>
                <a:gd name="connsiteX89" fmla="*/ 82370 w 135410"/>
                <a:gd name="connsiteY89" fmla="*/ 0 h 328732"/>
                <a:gd name="connsiteX90" fmla="*/ 67705 w 135410"/>
                <a:gd name="connsiteY90" fmla="*/ 0 h 328732"/>
                <a:gd name="connsiteX91" fmla="*/ 61801 w 135410"/>
                <a:gd name="connsiteY91" fmla="*/ 3427 h 328732"/>
                <a:gd name="connsiteX92" fmla="*/ 52945 w 135410"/>
                <a:gd name="connsiteY92" fmla="*/ 6950 h 328732"/>
                <a:gd name="connsiteX93" fmla="*/ 47041 w 135410"/>
                <a:gd name="connsiteY93" fmla="*/ 10377 h 328732"/>
                <a:gd name="connsiteX94" fmla="*/ 41137 w 135410"/>
                <a:gd name="connsiteY94" fmla="*/ 17327 h 328732"/>
                <a:gd name="connsiteX95" fmla="*/ 41137 w 135410"/>
                <a:gd name="connsiteY95" fmla="*/ 24181 h 328732"/>
                <a:gd name="connsiteX96" fmla="*/ 20569 w 135410"/>
                <a:gd name="connsiteY96" fmla="*/ 34558 h 32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35410" h="328732">
                  <a:moveTo>
                    <a:pt x="20569" y="34558"/>
                  </a:moveTo>
                  <a:lnTo>
                    <a:pt x="29425" y="38081"/>
                  </a:lnTo>
                  <a:lnTo>
                    <a:pt x="29425" y="44935"/>
                  </a:lnTo>
                  <a:lnTo>
                    <a:pt x="26473" y="51885"/>
                  </a:lnTo>
                  <a:lnTo>
                    <a:pt x="26473" y="72639"/>
                  </a:lnTo>
                  <a:lnTo>
                    <a:pt x="29425" y="79589"/>
                  </a:lnTo>
                  <a:lnTo>
                    <a:pt x="29425" y="103770"/>
                  </a:lnTo>
                  <a:lnTo>
                    <a:pt x="26473" y="110720"/>
                  </a:lnTo>
                  <a:lnTo>
                    <a:pt x="26473" y="117670"/>
                  </a:lnTo>
                  <a:lnTo>
                    <a:pt x="23521" y="121097"/>
                  </a:lnTo>
                  <a:lnTo>
                    <a:pt x="23521" y="124524"/>
                  </a:lnTo>
                  <a:lnTo>
                    <a:pt x="11713" y="134901"/>
                  </a:lnTo>
                  <a:lnTo>
                    <a:pt x="0" y="148801"/>
                  </a:lnTo>
                  <a:lnTo>
                    <a:pt x="0" y="172982"/>
                  </a:lnTo>
                  <a:lnTo>
                    <a:pt x="5904" y="172982"/>
                  </a:lnTo>
                  <a:lnTo>
                    <a:pt x="5904" y="190309"/>
                  </a:lnTo>
                  <a:lnTo>
                    <a:pt x="11713" y="190309"/>
                  </a:lnTo>
                  <a:lnTo>
                    <a:pt x="20569" y="193736"/>
                  </a:lnTo>
                  <a:lnTo>
                    <a:pt x="26473" y="200686"/>
                  </a:lnTo>
                  <a:lnTo>
                    <a:pt x="26473" y="224867"/>
                  </a:lnTo>
                  <a:lnTo>
                    <a:pt x="29425" y="224867"/>
                  </a:lnTo>
                  <a:lnTo>
                    <a:pt x="32377" y="228390"/>
                  </a:lnTo>
                  <a:lnTo>
                    <a:pt x="44089" y="235244"/>
                  </a:lnTo>
                  <a:lnTo>
                    <a:pt x="47041" y="242194"/>
                  </a:lnTo>
                  <a:lnTo>
                    <a:pt x="49993" y="245621"/>
                  </a:lnTo>
                  <a:lnTo>
                    <a:pt x="52945" y="259521"/>
                  </a:lnTo>
                  <a:lnTo>
                    <a:pt x="55897" y="283702"/>
                  </a:lnTo>
                  <a:lnTo>
                    <a:pt x="61801" y="311406"/>
                  </a:lnTo>
                  <a:lnTo>
                    <a:pt x="67705" y="328733"/>
                  </a:lnTo>
                  <a:lnTo>
                    <a:pt x="70562" y="325210"/>
                  </a:lnTo>
                  <a:lnTo>
                    <a:pt x="76466" y="325210"/>
                  </a:lnTo>
                  <a:lnTo>
                    <a:pt x="91226" y="307979"/>
                  </a:lnTo>
                  <a:lnTo>
                    <a:pt x="91226" y="294079"/>
                  </a:lnTo>
                  <a:lnTo>
                    <a:pt x="85322" y="280275"/>
                  </a:lnTo>
                  <a:lnTo>
                    <a:pt x="85322" y="269898"/>
                  </a:lnTo>
                  <a:lnTo>
                    <a:pt x="94178" y="259521"/>
                  </a:lnTo>
                  <a:lnTo>
                    <a:pt x="97130" y="259521"/>
                  </a:lnTo>
                  <a:lnTo>
                    <a:pt x="100082" y="252571"/>
                  </a:lnTo>
                  <a:lnTo>
                    <a:pt x="102938" y="249144"/>
                  </a:lnTo>
                  <a:lnTo>
                    <a:pt x="105890" y="242194"/>
                  </a:lnTo>
                  <a:lnTo>
                    <a:pt x="108842" y="238767"/>
                  </a:lnTo>
                  <a:lnTo>
                    <a:pt x="114747" y="235244"/>
                  </a:lnTo>
                  <a:lnTo>
                    <a:pt x="120651" y="235244"/>
                  </a:lnTo>
                  <a:lnTo>
                    <a:pt x="132363" y="228390"/>
                  </a:lnTo>
                  <a:lnTo>
                    <a:pt x="135410" y="224867"/>
                  </a:lnTo>
                  <a:lnTo>
                    <a:pt x="135410" y="221440"/>
                  </a:lnTo>
                  <a:lnTo>
                    <a:pt x="129506" y="214490"/>
                  </a:lnTo>
                  <a:lnTo>
                    <a:pt x="126555" y="214490"/>
                  </a:lnTo>
                  <a:lnTo>
                    <a:pt x="129506" y="190309"/>
                  </a:lnTo>
                  <a:lnTo>
                    <a:pt x="123603" y="190309"/>
                  </a:lnTo>
                  <a:lnTo>
                    <a:pt x="117699" y="172982"/>
                  </a:lnTo>
                  <a:lnTo>
                    <a:pt x="111794" y="169555"/>
                  </a:lnTo>
                  <a:lnTo>
                    <a:pt x="108842" y="176410"/>
                  </a:lnTo>
                  <a:lnTo>
                    <a:pt x="105890" y="169555"/>
                  </a:lnTo>
                  <a:lnTo>
                    <a:pt x="97130" y="169555"/>
                  </a:lnTo>
                  <a:lnTo>
                    <a:pt x="91226" y="166032"/>
                  </a:lnTo>
                  <a:lnTo>
                    <a:pt x="88274" y="162605"/>
                  </a:lnTo>
                  <a:lnTo>
                    <a:pt x="82370" y="159178"/>
                  </a:lnTo>
                  <a:lnTo>
                    <a:pt x="82370" y="141851"/>
                  </a:lnTo>
                  <a:lnTo>
                    <a:pt x="85322" y="138424"/>
                  </a:lnTo>
                  <a:lnTo>
                    <a:pt x="88274" y="138424"/>
                  </a:lnTo>
                  <a:lnTo>
                    <a:pt x="114747" y="107293"/>
                  </a:lnTo>
                  <a:lnTo>
                    <a:pt x="117699" y="100343"/>
                  </a:lnTo>
                  <a:lnTo>
                    <a:pt x="117699" y="89966"/>
                  </a:lnTo>
                  <a:lnTo>
                    <a:pt x="114747" y="83016"/>
                  </a:lnTo>
                  <a:lnTo>
                    <a:pt x="105890" y="72639"/>
                  </a:lnTo>
                  <a:lnTo>
                    <a:pt x="100082" y="69212"/>
                  </a:lnTo>
                  <a:lnTo>
                    <a:pt x="97130" y="69212"/>
                  </a:lnTo>
                  <a:lnTo>
                    <a:pt x="97130" y="58835"/>
                  </a:lnTo>
                  <a:lnTo>
                    <a:pt x="100082" y="51885"/>
                  </a:lnTo>
                  <a:lnTo>
                    <a:pt x="100082" y="44935"/>
                  </a:lnTo>
                  <a:lnTo>
                    <a:pt x="102938" y="41508"/>
                  </a:lnTo>
                  <a:lnTo>
                    <a:pt x="108842" y="38081"/>
                  </a:lnTo>
                  <a:lnTo>
                    <a:pt x="111794" y="34558"/>
                  </a:lnTo>
                  <a:lnTo>
                    <a:pt x="114747" y="27704"/>
                  </a:lnTo>
                  <a:lnTo>
                    <a:pt x="114747" y="20754"/>
                  </a:lnTo>
                  <a:lnTo>
                    <a:pt x="117699" y="17327"/>
                  </a:lnTo>
                  <a:lnTo>
                    <a:pt x="117699" y="10377"/>
                  </a:lnTo>
                  <a:lnTo>
                    <a:pt x="111794" y="10377"/>
                  </a:lnTo>
                  <a:lnTo>
                    <a:pt x="108842" y="17327"/>
                  </a:lnTo>
                  <a:lnTo>
                    <a:pt x="102938" y="20754"/>
                  </a:lnTo>
                  <a:lnTo>
                    <a:pt x="100082" y="27704"/>
                  </a:lnTo>
                  <a:lnTo>
                    <a:pt x="94178" y="34558"/>
                  </a:lnTo>
                  <a:lnTo>
                    <a:pt x="91226" y="34558"/>
                  </a:lnTo>
                  <a:lnTo>
                    <a:pt x="85322" y="31131"/>
                  </a:lnTo>
                  <a:lnTo>
                    <a:pt x="79418" y="24181"/>
                  </a:lnTo>
                  <a:lnTo>
                    <a:pt x="85322" y="17327"/>
                  </a:lnTo>
                  <a:lnTo>
                    <a:pt x="85322" y="13804"/>
                  </a:lnTo>
                  <a:lnTo>
                    <a:pt x="88274" y="6950"/>
                  </a:lnTo>
                  <a:lnTo>
                    <a:pt x="82370" y="0"/>
                  </a:lnTo>
                  <a:lnTo>
                    <a:pt x="67705" y="0"/>
                  </a:lnTo>
                  <a:lnTo>
                    <a:pt x="61801" y="3427"/>
                  </a:lnTo>
                  <a:lnTo>
                    <a:pt x="52945" y="6950"/>
                  </a:lnTo>
                  <a:lnTo>
                    <a:pt x="47041" y="10377"/>
                  </a:lnTo>
                  <a:lnTo>
                    <a:pt x="41137" y="17327"/>
                  </a:lnTo>
                  <a:lnTo>
                    <a:pt x="41137" y="24181"/>
                  </a:lnTo>
                  <a:lnTo>
                    <a:pt x="20569" y="34558"/>
                  </a:lnTo>
                  <a:close/>
                </a:path>
              </a:pathLst>
            </a:custGeom>
            <a:noFill/>
            <a:ln w="2379" cap="flat">
              <a:solidFill>
                <a:srgbClr val="FFFFFF"/>
              </a:solidFill>
              <a:prstDash val="solid"/>
              <a:round/>
            </a:ln>
          </p:spPr>
          <p:txBody>
            <a:bodyPr rtlCol="0" anchor="ctr"/>
            <a:lstStyle/>
            <a:p>
              <a:endParaRPr lang="en-US" noProof="0" dirty="0"/>
            </a:p>
          </p:txBody>
        </p:sp>
        <p:sp>
          <p:nvSpPr>
            <p:cNvPr id="5332" name="Serbest Form 5331">
              <a:extLst>
                <a:ext uri="{FF2B5EF4-FFF2-40B4-BE49-F238E27FC236}">
                  <a16:creationId xmlns:a16="http://schemas.microsoft.com/office/drawing/2014/main" id="{56F33B50-6258-044C-A1F1-DF607DC3C66F}"/>
                </a:ext>
              </a:extLst>
            </p:cNvPr>
            <p:cNvSpPr/>
            <p:nvPr/>
          </p:nvSpPr>
          <p:spPr>
            <a:xfrm>
              <a:off x="5612541" y="3444041"/>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674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674"/>
                  </a:lnTo>
                  <a:lnTo>
                    <a:pt x="70657" y="225153"/>
                  </a:lnTo>
                  <a:lnTo>
                    <a:pt x="70657" y="221345"/>
                  </a:lnTo>
                  <a:close/>
                </a:path>
              </a:pathLst>
            </a:custGeom>
            <a:solidFill>
              <a:srgbClr val="AFABAB"/>
            </a:solidFill>
            <a:ln w="9518" cap="flat">
              <a:noFill/>
              <a:prstDash val="solid"/>
              <a:miter/>
            </a:ln>
          </p:spPr>
          <p:txBody>
            <a:bodyPr rtlCol="0" anchor="ctr"/>
            <a:lstStyle/>
            <a:p>
              <a:endParaRPr lang="en-US" noProof="0" dirty="0"/>
            </a:p>
          </p:txBody>
        </p:sp>
        <p:sp>
          <p:nvSpPr>
            <p:cNvPr id="5333" name="Serbest Form 5332">
              <a:extLst>
                <a:ext uri="{FF2B5EF4-FFF2-40B4-BE49-F238E27FC236}">
                  <a16:creationId xmlns:a16="http://schemas.microsoft.com/office/drawing/2014/main" id="{23C314B8-6F0A-6C4E-B99B-356D0881A5D9}"/>
                </a:ext>
              </a:extLst>
            </p:cNvPr>
            <p:cNvSpPr/>
            <p:nvPr/>
          </p:nvSpPr>
          <p:spPr>
            <a:xfrm>
              <a:off x="5612541" y="3444041"/>
              <a:ext cx="77418" cy="251428"/>
            </a:xfrm>
            <a:custGeom>
              <a:avLst/>
              <a:gdLst>
                <a:gd name="connsiteX0" fmla="*/ 70657 w 77418"/>
                <a:gd name="connsiteY0" fmla="*/ 221345 h 251428"/>
                <a:gd name="connsiteX1" fmla="*/ 67324 w 77418"/>
                <a:gd name="connsiteY1" fmla="*/ 180123 h 251428"/>
                <a:gd name="connsiteX2" fmla="*/ 73990 w 77418"/>
                <a:gd name="connsiteY2" fmla="*/ 176315 h 251428"/>
                <a:gd name="connsiteX3" fmla="*/ 67324 w 77418"/>
                <a:gd name="connsiteY3" fmla="*/ 168889 h 251428"/>
                <a:gd name="connsiteX4" fmla="*/ 67324 w 77418"/>
                <a:gd name="connsiteY4" fmla="*/ 131379 h 251428"/>
                <a:gd name="connsiteX5" fmla="*/ 73990 w 77418"/>
                <a:gd name="connsiteY5" fmla="*/ 123858 h 251428"/>
                <a:gd name="connsiteX6" fmla="*/ 70657 w 77418"/>
                <a:gd name="connsiteY6" fmla="*/ 116337 h 251428"/>
                <a:gd name="connsiteX7" fmla="*/ 70657 w 77418"/>
                <a:gd name="connsiteY7" fmla="*/ 97582 h 251428"/>
                <a:gd name="connsiteX8" fmla="*/ 67324 w 77418"/>
                <a:gd name="connsiteY8" fmla="*/ 90061 h 251428"/>
                <a:gd name="connsiteX9" fmla="*/ 60564 w 77418"/>
                <a:gd name="connsiteY9" fmla="*/ 82540 h 251428"/>
                <a:gd name="connsiteX10" fmla="*/ 60564 w 77418"/>
                <a:gd name="connsiteY10" fmla="*/ 56264 h 251428"/>
                <a:gd name="connsiteX11" fmla="*/ 43709 w 77418"/>
                <a:gd name="connsiteY11" fmla="*/ 37510 h 251428"/>
                <a:gd name="connsiteX12" fmla="*/ 37043 w 77418"/>
                <a:gd name="connsiteY12" fmla="*/ 33797 h 251428"/>
                <a:gd name="connsiteX13" fmla="*/ 37043 w 77418"/>
                <a:gd name="connsiteY13" fmla="*/ 15042 h 251428"/>
                <a:gd name="connsiteX14" fmla="*/ 40375 w 77418"/>
                <a:gd name="connsiteY14" fmla="*/ 3808 h 251428"/>
                <a:gd name="connsiteX15" fmla="*/ 30282 w 77418"/>
                <a:gd name="connsiteY15" fmla="*/ 3808 h 251428"/>
                <a:gd name="connsiteX16" fmla="*/ 16855 w 77418"/>
                <a:gd name="connsiteY16" fmla="*/ 0 h 251428"/>
                <a:gd name="connsiteX17" fmla="*/ 6761 w 77418"/>
                <a:gd name="connsiteY17" fmla="*/ 0 h 251428"/>
                <a:gd name="connsiteX18" fmla="*/ 6761 w 77418"/>
                <a:gd name="connsiteY18" fmla="*/ 11234 h 251428"/>
                <a:gd name="connsiteX19" fmla="*/ 0 w 77418"/>
                <a:gd name="connsiteY19" fmla="*/ 18755 h 251428"/>
                <a:gd name="connsiteX20" fmla="*/ 20188 w 77418"/>
                <a:gd name="connsiteY20" fmla="*/ 33797 h 251428"/>
                <a:gd name="connsiteX21" fmla="*/ 13427 w 77418"/>
                <a:gd name="connsiteY21" fmla="*/ 82540 h 251428"/>
                <a:gd name="connsiteX22" fmla="*/ 20188 w 77418"/>
                <a:gd name="connsiteY22" fmla="*/ 75019 h 251428"/>
                <a:gd name="connsiteX23" fmla="*/ 23521 w 77418"/>
                <a:gd name="connsiteY23" fmla="*/ 75019 h 251428"/>
                <a:gd name="connsiteX24" fmla="*/ 26949 w 77418"/>
                <a:gd name="connsiteY24" fmla="*/ 78827 h 251428"/>
                <a:gd name="connsiteX25" fmla="*/ 26949 w 77418"/>
                <a:gd name="connsiteY25" fmla="*/ 93869 h 251428"/>
                <a:gd name="connsiteX26" fmla="*/ 23521 w 77418"/>
                <a:gd name="connsiteY26" fmla="*/ 101295 h 251428"/>
                <a:gd name="connsiteX27" fmla="*/ 30282 w 77418"/>
                <a:gd name="connsiteY27" fmla="*/ 108816 h 251428"/>
                <a:gd name="connsiteX28" fmla="*/ 30282 w 77418"/>
                <a:gd name="connsiteY28" fmla="*/ 112529 h 251428"/>
                <a:gd name="connsiteX29" fmla="*/ 26949 w 77418"/>
                <a:gd name="connsiteY29" fmla="*/ 112529 h 251428"/>
                <a:gd name="connsiteX30" fmla="*/ 20188 w 77418"/>
                <a:gd name="connsiteY30" fmla="*/ 120050 h 251428"/>
                <a:gd name="connsiteX31" fmla="*/ 23521 w 77418"/>
                <a:gd name="connsiteY31" fmla="*/ 123858 h 251428"/>
                <a:gd name="connsiteX32" fmla="*/ 30282 w 77418"/>
                <a:gd name="connsiteY32" fmla="*/ 127571 h 251428"/>
                <a:gd name="connsiteX33" fmla="*/ 33615 w 77418"/>
                <a:gd name="connsiteY33" fmla="*/ 131379 h 251428"/>
                <a:gd name="connsiteX34" fmla="*/ 33615 w 77418"/>
                <a:gd name="connsiteY34" fmla="*/ 138805 h 251428"/>
                <a:gd name="connsiteX35" fmla="*/ 30282 w 77418"/>
                <a:gd name="connsiteY35" fmla="*/ 142613 h 251428"/>
                <a:gd name="connsiteX36" fmla="*/ 30282 w 77418"/>
                <a:gd name="connsiteY36" fmla="*/ 168889 h 251428"/>
                <a:gd name="connsiteX37" fmla="*/ 26949 w 77418"/>
                <a:gd name="connsiteY37" fmla="*/ 172601 h 251428"/>
                <a:gd name="connsiteX38" fmla="*/ 26949 w 77418"/>
                <a:gd name="connsiteY38" fmla="*/ 183836 h 251428"/>
                <a:gd name="connsiteX39" fmla="*/ 30282 w 77418"/>
                <a:gd name="connsiteY39" fmla="*/ 183836 h 251428"/>
                <a:gd name="connsiteX40" fmla="*/ 33615 w 77418"/>
                <a:gd name="connsiteY40" fmla="*/ 187644 h 251428"/>
                <a:gd name="connsiteX41" fmla="*/ 33615 w 77418"/>
                <a:gd name="connsiteY41" fmla="*/ 195069 h 251428"/>
                <a:gd name="connsiteX42" fmla="*/ 30282 w 77418"/>
                <a:gd name="connsiteY42" fmla="*/ 202590 h 251428"/>
                <a:gd name="connsiteX43" fmla="*/ 30282 w 77418"/>
                <a:gd name="connsiteY43" fmla="*/ 210111 h 251428"/>
                <a:gd name="connsiteX44" fmla="*/ 37043 w 77418"/>
                <a:gd name="connsiteY44" fmla="*/ 236387 h 251428"/>
                <a:gd name="connsiteX45" fmla="*/ 53802 w 77418"/>
                <a:gd name="connsiteY45" fmla="*/ 251429 h 251428"/>
                <a:gd name="connsiteX46" fmla="*/ 60564 w 77418"/>
                <a:gd name="connsiteY46" fmla="*/ 247621 h 251428"/>
                <a:gd name="connsiteX47" fmla="*/ 67324 w 77418"/>
                <a:gd name="connsiteY47" fmla="*/ 240100 h 251428"/>
                <a:gd name="connsiteX48" fmla="*/ 77418 w 77418"/>
                <a:gd name="connsiteY48" fmla="*/ 240100 h 251428"/>
                <a:gd name="connsiteX49" fmla="*/ 77418 w 77418"/>
                <a:gd name="connsiteY49" fmla="*/ 232579 h 251428"/>
                <a:gd name="connsiteX50" fmla="*/ 70657 w 77418"/>
                <a:gd name="connsiteY50" fmla="*/ 225153 h 251428"/>
                <a:gd name="connsiteX51" fmla="*/ 70657 w 77418"/>
                <a:gd name="connsiteY51" fmla="*/ 22134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418" h="251428">
                  <a:moveTo>
                    <a:pt x="70657" y="221345"/>
                  </a:moveTo>
                  <a:lnTo>
                    <a:pt x="67324" y="180123"/>
                  </a:lnTo>
                  <a:lnTo>
                    <a:pt x="73990" y="176315"/>
                  </a:lnTo>
                  <a:lnTo>
                    <a:pt x="67324" y="168889"/>
                  </a:lnTo>
                  <a:lnTo>
                    <a:pt x="67324" y="131379"/>
                  </a:lnTo>
                  <a:lnTo>
                    <a:pt x="73990" y="123858"/>
                  </a:lnTo>
                  <a:lnTo>
                    <a:pt x="70657" y="116337"/>
                  </a:lnTo>
                  <a:lnTo>
                    <a:pt x="70657" y="97582"/>
                  </a:lnTo>
                  <a:lnTo>
                    <a:pt x="67324" y="90061"/>
                  </a:lnTo>
                  <a:lnTo>
                    <a:pt x="60564" y="82540"/>
                  </a:lnTo>
                  <a:lnTo>
                    <a:pt x="60564" y="56264"/>
                  </a:lnTo>
                  <a:lnTo>
                    <a:pt x="43709" y="37510"/>
                  </a:lnTo>
                  <a:lnTo>
                    <a:pt x="37043" y="33797"/>
                  </a:lnTo>
                  <a:lnTo>
                    <a:pt x="37043" y="15042"/>
                  </a:lnTo>
                  <a:lnTo>
                    <a:pt x="40375" y="3808"/>
                  </a:lnTo>
                  <a:lnTo>
                    <a:pt x="30282" y="3808"/>
                  </a:lnTo>
                  <a:lnTo>
                    <a:pt x="16855" y="0"/>
                  </a:lnTo>
                  <a:lnTo>
                    <a:pt x="6761" y="0"/>
                  </a:lnTo>
                  <a:lnTo>
                    <a:pt x="6761" y="11234"/>
                  </a:lnTo>
                  <a:lnTo>
                    <a:pt x="0" y="18755"/>
                  </a:lnTo>
                  <a:lnTo>
                    <a:pt x="20188" y="33797"/>
                  </a:lnTo>
                  <a:lnTo>
                    <a:pt x="13427" y="82540"/>
                  </a:lnTo>
                  <a:lnTo>
                    <a:pt x="20188" y="75019"/>
                  </a:lnTo>
                  <a:lnTo>
                    <a:pt x="23521" y="75019"/>
                  </a:lnTo>
                  <a:lnTo>
                    <a:pt x="26949" y="78827"/>
                  </a:lnTo>
                  <a:lnTo>
                    <a:pt x="26949" y="93869"/>
                  </a:lnTo>
                  <a:lnTo>
                    <a:pt x="23521" y="101295"/>
                  </a:lnTo>
                  <a:lnTo>
                    <a:pt x="30282" y="108816"/>
                  </a:lnTo>
                  <a:lnTo>
                    <a:pt x="30282" y="112529"/>
                  </a:lnTo>
                  <a:lnTo>
                    <a:pt x="26949" y="112529"/>
                  </a:lnTo>
                  <a:lnTo>
                    <a:pt x="20188" y="120050"/>
                  </a:lnTo>
                  <a:lnTo>
                    <a:pt x="23521" y="123858"/>
                  </a:lnTo>
                  <a:lnTo>
                    <a:pt x="30282" y="127571"/>
                  </a:lnTo>
                  <a:lnTo>
                    <a:pt x="33615" y="131379"/>
                  </a:lnTo>
                  <a:lnTo>
                    <a:pt x="33615" y="138805"/>
                  </a:lnTo>
                  <a:lnTo>
                    <a:pt x="30282" y="142613"/>
                  </a:lnTo>
                  <a:lnTo>
                    <a:pt x="30282" y="168889"/>
                  </a:lnTo>
                  <a:lnTo>
                    <a:pt x="26949" y="172601"/>
                  </a:lnTo>
                  <a:lnTo>
                    <a:pt x="26949" y="183836"/>
                  </a:lnTo>
                  <a:lnTo>
                    <a:pt x="30282" y="183836"/>
                  </a:lnTo>
                  <a:lnTo>
                    <a:pt x="33615" y="187644"/>
                  </a:lnTo>
                  <a:lnTo>
                    <a:pt x="33615" y="195069"/>
                  </a:lnTo>
                  <a:lnTo>
                    <a:pt x="30282" y="202590"/>
                  </a:lnTo>
                  <a:lnTo>
                    <a:pt x="30282" y="210111"/>
                  </a:lnTo>
                  <a:lnTo>
                    <a:pt x="37043" y="236387"/>
                  </a:lnTo>
                  <a:lnTo>
                    <a:pt x="53802" y="251429"/>
                  </a:lnTo>
                  <a:lnTo>
                    <a:pt x="60564" y="247621"/>
                  </a:lnTo>
                  <a:lnTo>
                    <a:pt x="67324" y="240100"/>
                  </a:lnTo>
                  <a:lnTo>
                    <a:pt x="77418" y="240100"/>
                  </a:lnTo>
                  <a:lnTo>
                    <a:pt x="77418" y="232579"/>
                  </a:lnTo>
                  <a:lnTo>
                    <a:pt x="70657" y="225153"/>
                  </a:lnTo>
                  <a:lnTo>
                    <a:pt x="70657" y="221345"/>
                  </a:lnTo>
                  <a:close/>
                </a:path>
              </a:pathLst>
            </a:custGeom>
            <a:noFill/>
            <a:ln w="2379" cap="flat">
              <a:solidFill>
                <a:srgbClr val="FFFFFF"/>
              </a:solidFill>
              <a:prstDash val="solid"/>
              <a:round/>
            </a:ln>
          </p:spPr>
          <p:txBody>
            <a:bodyPr rtlCol="0" anchor="ctr"/>
            <a:lstStyle/>
            <a:p>
              <a:endParaRPr lang="en-US" noProof="0" dirty="0"/>
            </a:p>
          </p:txBody>
        </p:sp>
        <p:sp>
          <p:nvSpPr>
            <p:cNvPr id="5334" name="Serbest Form 5333">
              <a:extLst>
                <a:ext uri="{FF2B5EF4-FFF2-40B4-BE49-F238E27FC236}">
                  <a16:creationId xmlns:a16="http://schemas.microsoft.com/office/drawing/2014/main" id="{E8CB1DD8-8BA1-2746-B884-71ABF435E882}"/>
                </a:ext>
              </a:extLst>
            </p:cNvPr>
            <p:cNvSpPr/>
            <p:nvPr/>
          </p:nvSpPr>
          <p:spPr>
            <a:xfrm>
              <a:off x="9364506" y="2999352"/>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191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191"/>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solidFill>
              <a:srgbClr val="AFABAB"/>
            </a:solidFill>
            <a:ln w="9518" cap="flat">
              <a:noFill/>
              <a:prstDash val="solid"/>
              <a:miter/>
            </a:ln>
          </p:spPr>
          <p:txBody>
            <a:bodyPr rtlCol="0" anchor="ctr"/>
            <a:lstStyle/>
            <a:p>
              <a:endParaRPr lang="en-US" noProof="0" dirty="0"/>
            </a:p>
          </p:txBody>
        </p:sp>
        <p:sp>
          <p:nvSpPr>
            <p:cNvPr id="5335" name="Serbest Form 5334">
              <a:extLst>
                <a:ext uri="{FF2B5EF4-FFF2-40B4-BE49-F238E27FC236}">
                  <a16:creationId xmlns:a16="http://schemas.microsoft.com/office/drawing/2014/main" id="{803F4421-A4A5-4D43-B9D0-97CD1B0296D8}"/>
                </a:ext>
              </a:extLst>
            </p:cNvPr>
            <p:cNvSpPr/>
            <p:nvPr/>
          </p:nvSpPr>
          <p:spPr>
            <a:xfrm>
              <a:off x="9364506" y="2999352"/>
              <a:ext cx="328812" cy="715443"/>
            </a:xfrm>
            <a:custGeom>
              <a:avLst/>
              <a:gdLst>
                <a:gd name="connsiteX0" fmla="*/ 312910 w 328812"/>
                <a:gd name="connsiteY0" fmla="*/ 256570 h 715443"/>
                <a:gd name="connsiteX1" fmla="*/ 312910 w 328812"/>
                <a:gd name="connsiteY1" fmla="*/ 252952 h 715443"/>
                <a:gd name="connsiteX2" fmla="*/ 316052 w 328812"/>
                <a:gd name="connsiteY2" fmla="*/ 249334 h 715443"/>
                <a:gd name="connsiteX3" fmla="*/ 322432 w 328812"/>
                <a:gd name="connsiteY3" fmla="*/ 234864 h 715443"/>
                <a:gd name="connsiteX4" fmla="*/ 316052 w 328812"/>
                <a:gd name="connsiteY4" fmla="*/ 227628 h 715443"/>
                <a:gd name="connsiteX5" fmla="*/ 316052 w 328812"/>
                <a:gd name="connsiteY5" fmla="*/ 224011 h 715443"/>
                <a:gd name="connsiteX6" fmla="*/ 312910 w 328812"/>
                <a:gd name="connsiteY6" fmla="*/ 227628 h 715443"/>
                <a:gd name="connsiteX7" fmla="*/ 312910 w 328812"/>
                <a:gd name="connsiteY7" fmla="*/ 220393 h 715443"/>
                <a:gd name="connsiteX8" fmla="*/ 309672 w 328812"/>
                <a:gd name="connsiteY8" fmla="*/ 216775 h 715443"/>
                <a:gd name="connsiteX9" fmla="*/ 309672 w 328812"/>
                <a:gd name="connsiteY9" fmla="*/ 213158 h 715443"/>
                <a:gd name="connsiteX10" fmla="*/ 290532 w 328812"/>
                <a:gd name="connsiteY10" fmla="*/ 191547 h 715443"/>
                <a:gd name="connsiteX11" fmla="*/ 284152 w 328812"/>
                <a:gd name="connsiteY11" fmla="*/ 177076 h 715443"/>
                <a:gd name="connsiteX12" fmla="*/ 284152 w 328812"/>
                <a:gd name="connsiteY12" fmla="*/ 169841 h 715443"/>
                <a:gd name="connsiteX13" fmla="*/ 280914 w 328812"/>
                <a:gd name="connsiteY13" fmla="*/ 144517 h 715443"/>
                <a:gd name="connsiteX14" fmla="*/ 271392 w 328812"/>
                <a:gd name="connsiteY14" fmla="*/ 133664 h 715443"/>
                <a:gd name="connsiteX15" fmla="*/ 265012 w 328812"/>
                <a:gd name="connsiteY15" fmla="*/ 130046 h 715443"/>
                <a:gd name="connsiteX16" fmla="*/ 255394 w 328812"/>
                <a:gd name="connsiteY16" fmla="*/ 122811 h 715443"/>
                <a:gd name="connsiteX17" fmla="*/ 249014 w 328812"/>
                <a:gd name="connsiteY17" fmla="*/ 115576 h 715443"/>
                <a:gd name="connsiteX18" fmla="*/ 249014 w 328812"/>
                <a:gd name="connsiteY18" fmla="*/ 108435 h 715443"/>
                <a:gd name="connsiteX19" fmla="*/ 245871 w 328812"/>
                <a:gd name="connsiteY19" fmla="*/ 104818 h 715443"/>
                <a:gd name="connsiteX20" fmla="*/ 233111 w 328812"/>
                <a:gd name="connsiteY20" fmla="*/ 104818 h 715443"/>
                <a:gd name="connsiteX21" fmla="*/ 226636 w 328812"/>
                <a:gd name="connsiteY21" fmla="*/ 101200 h 715443"/>
                <a:gd name="connsiteX22" fmla="*/ 223494 w 328812"/>
                <a:gd name="connsiteY22" fmla="*/ 97582 h 715443"/>
                <a:gd name="connsiteX23" fmla="*/ 213876 w 328812"/>
                <a:gd name="connsiteY23" fmla="*/ 97582 h 715443"/>
                <a:gd name="connsiteX24" fmla="*/ 210733 w 328812"/>
                <a:gd name="connsiteY24" fmla="*/ 101200 h 715443"/>
                <a:gd name="connsiteX25" fmla="*/ 210733 w 328812"/>
                <a:gd name="connsiteY25" fmla="*/ 108435 h 715443"/>
                <a:gd name="connsiteX26" fmla="*/ 201115 w 328812"/>
                <a:gd name="connsiteY26" fmla="*/ 119193 h 715443"/>
                <a:gd name="connsiteX27" fmla="*/ 191593 w 328812"/>
                <a:gd name="connsiteY27" fmla="*/ 119193 h 715443"/>
                <a:gd name="connsiteX28" fmla="*/ 178833 w 328812"/>
                <a:gd name="connsiteY28" fmla="*/ 111958 h 715443"/>
                <a:gd name="connsiteX29" fmla="*/ 175595 w 328812"/>
                <a:gd name="connsiteY29" fmla="*/ 108435 h 715443"/>
                <a:gd name="connsiteX30" fmla="*/ 169215 w 328812"/>
                <a:gd name="connsiteY30" fmla="*/ 108435 h 715443"/>
                <a:gd name="connsiteX31" fmla="*/ 165977 w 328812"/>
                <a:gd name="connsiteY31" fmla="*/ 111958 h 715443"/>
                <a:gd name="connsiteX32" fmla="*/ 162835 w 328812"/>
                <a:gd name="connsiteY32" fmla="*/ 119193 h 715443"/>
                <a:gd name="connsiteX33" fmla="*/ 156455 w 328812"/>
                <a:gd name="connsiteY33" fmla="*/ 126428 h 715443"/>
                <a:gd name="connsiteX34" fmla="*/ 156455 w 328812"/>
                <a:gd name="connsiteY34" fmla="*/ 130046 h 715443"/>
                <a:gd name="connsiteX35" fmla="*/ 153313 w 328812"/>
                <a:gd name="connsiteY35" fmla="*/ 133664 h 715443"/>
                <a:gd name="connsiteX36" fmla="*/ 140457 w 328812"/>
                <a:gd name="connsiteY36" fmla="*/ 140899 h 715443"/>
                <a:gd name="connsiteX37" fmla="*/ 130935 w 328812"/>
                <a:gd name="connsiteY37" fmla="*/ 140899 h 715443"/>
                <a:gd name="connsiteX38" fmla="*/ 130935 w 328812"/>
                <a:gd name="connsiteY38" fmla="*/ 133664 h 715443"/>
                <a:gd name="connsiteX39" fmla="*/ 143695 w 328812"/>
                <a:gd name="connsiteY39" fmla="*/ 104818 h 715443"/>
                <a:gd name="connsiteX40" fmla="*/ 143695 w 328812"/>
                <a:gd name="connsiteY40" fmla="*/ 97582 h 715443"/>
                <a:gd name="connsiteX41" fmla="*/ 140457 w 328812"/>
                <a:gd name="connsiteY41" fmla="*/ 93964 h 715443"/>
                <a:gd name="connsiteX42" fmla="*/ 134077 w 328812"/>
                <a:gd name="connsiteY42" fmla="*/ 93964 h 715443"/>
                <a:gd name="connsiteX43" fmla="*/ 140457 w 328812"/>
                <a:gd name="connsiteY43" fmla="*/ 86729 h 715443"/>
                <a:gd name="connsiteX44" fmla="*/ 143695 w 328812"/>
                <a:gd name="connsiteY44" fmla="*/ 79494 h 715443"/>
                <a:gd name="connsiteX45" fmla="*/ 143695 w 328812"/>
                <a:gd name="connsiteY45" fmla="*/ 72258 h 715443"/>
                <a:gd name="connsiteX46" fmla="*/ 140457 w 328812"/>
                <a:gd name="connsiteY46" fmla="*/ 65023 h 715443"/>
                <a:gd name="connsiteX47" fmla="*/ 137314 w 328812"/>
                <a:gd name="connsiteY47" fmla="*/ 61405 h 715443"/>
                <a:gd name="connsiteX48" fmla="*/ 140457 w 328812"/>
                <a:gd name="connsiteY48" fmla="*/ 57788 h 715443"/>
                <a:gd name="connsiteX49" fmla="*/ 140457 w 328812"/>
                <a:gd name="connsiteY49" fmla="*/ 39794 h 715443"/>
                <a:gd name="connsiteX50" fmla="*/ 134077 w 328812"/>
                <a:gd name="connsiteY50" fmla="*/ 36177 h 715443"/>
                <a:gd name="connsiteX51" fmla="*/ 130935 w 328812"/>
                <a:gd name="connsiteY51" fmla="*/ 36177 h 715443"/>
                <a:gd name="connsiteX52" fmla="*/ 127697 w 328812"/>
                <a:gd name="connsiteY52" fmla="*/ 39794 h 715443"/>
                <a:gd name="connsiteX53" fmla="*/ 121317 w 328812"/>
                <a:gd name="connsiteY53" fmla="*/ 39794 h 715443"/>
                <a:gd name="connsiteX54" fmla="*/ 121317 w 328812"/>
                <a:gd name="connsiteY54" fmla="*/ 46935 h 715443"/>
                <a:gd name="connsiteX55" fmla="*/ 111794 w 328812"/>
                <a:gd name="connsiteY55" fmla="*/ 46935 h 715443"/>
                <a:gd name="connsiteX56" fmla="*/ 108557 w 328812"/>
                <a:gd name="connsiteY56" fmla="*/ 43317 h 715443"/>
                <a:gd name="connsiteX57" fmla="*/ 105414 w 328812"/>
                <a:gd name="connsiteY57" fmla="*/ 36177 h 715443"/>
                <a:gd name="connsiteX58" fmla="*/ 105414 w 328812"/>
                <a:gd name="connsiteY58" fmla="*/ 21706 h 715443"/>
                <a:gd name="connsiteX59" fmla="*/ 108557 w 328812"/>
                <a:gd name="connsiteY59" fmla="*/ 18088 h 715443"/>
                <a:gd name="connsiteX60" fmla="*/ 108557 w 328812"/>
                <a:gd name="connsiteY60" fmla="*/ 10853 h 715443"/>
                <a:gd name="connsiteX61" fmla="*/ 105414 w 328812"/>
                <a:gd name="connsiteY61" fmla="*/ 7235 h 715443"/>
                <a:gd name="connsiteX62" fmla="*/ 99034 w 328812"/>
                <a:gd name="connsiteY62" fmla="*/ 7235 h 715443"/>
                <a:gd name="connsiteX63" fmla="*/ 92654 w 328812"/>
                <a:gd name="connsiteY63" fmla="*/ 3618 h 715443"/>
                <a:gd name="connsiteX64" fmla="*/ 89417 w 328812"/>
                <a:gd name="connsiteY64" fmla="*/ 0 h 715443"/>
                <a:gd name="connsiteX65" fmla="*/ 73419 w 328812"/>
                <a:gd name="connsiteY65" fmla="*/ 0 h 715443"/>
                <a:gd name="connsiteX66" fmla="*/ 70276 w 328812"/>
                <a:gd name="connsiteY66" fmla="*/ 3618 h 715443"/>
                <a:gd name="connsiteX67" fmla="*/ 67039 w 328812"/>
                <a:gd name="connsiteY67" fmla="*/ 3618 h 715443"/>
                <a:gd name="connsiteX68" fmla="*/ 63896 w 328812"/>
                <a:gd name="connsiteY68" fmla="*/ 18088 h 715443"/>
                <a:gd name="connsiteX69" fmla="*/ 51136 w 328812"/>
                <a:gd name="connsiteY69" fmla="*/ 18088 h 715443"/>
                <a:gd name="connsiteX70" fmla="*/ 51136 w 328812"/>
                <a:gd name="connsiteY70" fmla="*/ 21706 h 715443"/>
                <a:gd name="connsiteX71" fmla="*/ 47899 w 328812"/>
                <a:gd name="connsiteY71" fmla="*/ 25324 h 715443"/>
                <a:gd name="connsiteX72" fmla="*/ 44756 w 328812"/>
                <a:gd name="connsiteY72" fmla="*/ 32559 h 715443"/>
                <a:gd name="connsiteX73" fmla="*/ 41518 w 328812"/>
                <a:gd name="connsiteY73" fmla="*/ 36177 h 715443"/>
                <a:gd name="connsiteX74" fmla="*/ 35138 w 328812"/>
                <a:gd name="connsiteY74" fmla="*/ 36177 h 715443"/>
                <a:gd name="connsiteX75" fmla="*/ 28758 w 328812"/>
                <a:gd name="connsiteY75" fmla="*/ 32559 h 715443"/>
                <a:gd name="connsiteX76" fmla="*/ 12856 w 328812"/>
                <a:gd name="connsiteY76" fmla="*/ 32559 h 715443"/>
                <a:gd name="connsiteX77" fmla="*/ 12856 w 328812"/>
                <a:gd name="connsiteY77" fmla="*/ 61405 h 715443"/>
                <a:gd name="connsiteX78" fmla="*/ 9618 w 328812"/>
                <a:gd name="connsiteY78" fmla="*/ 65023 h 715443"/>
                <a:gd name="connsiteX79" fmla="*/ 6380 w 328812"/>
                <a:gd name="connsiteY79" fmla="*/ 65023 h 715443"/>
                <a:gd name="connsiteX80" fmla="*/ 3238 w 328812"/>
                <a:gd name="connsiteY80" fmla="*/ 68641 h 715443"/>
                <a:gd name="connsiteX81" fmla="*/ 3238 w 328812"/>
                <a:gd name="connsiteY81" fmla="*/ 72258 h 715443"/>
                <a:gd name="connsiteX82" fmla="*/ 12856 w 328812"/>
                <a:gd name="connsiteY82" fmla="*/ 83112 h 715443"/>
                <a:gd name="connsiteX83" fmla="*/ 12856 w 328812"/>
                <a:gd name="connsiteY83" fmla="*/ 93964 h 715443"/>
                <a:gd name="connsiteX84" fmla="*/ 0 w 328812"/>
                <a:gd name="connsiteY84" fmla="*/ 93964 h 715443"/>
                <a:gd name="connsiteX85" fmla="*/ 0 w 328812"/>
                <a:gd name="connsiteY85" fmla="*/ 97582 h 715443"/>
                <a:gd name="connsiteX86" fmla="*/ 12856 w 328812"/>
                <a:gd name="connsiteY86" fmla="*/ 111958 h 715443"/>
                <a:gd name="connsiteX87" fmla="*/ 19236 w 328812"/>
                <a:gd name="connsiteY87" fmla="*/ 115576 h 715443"/>
                <a:gd name="connsiteX88" fmla="*/ 15998 w 328812"/>
                <a:gd name="connsiteY88" fmla="*/ 130046 h 715443"/>
                <a:gd name="connsiteX89" fmla="*/ 19236 w 328812"/>
                <a:gd name="connsiteY89" fmla="*/ 130046 h 715443"/>
                <a:gd name="connsiteX90" fmla="*/ 19236 w 328812"/>
                <a:gd name="connsiteY90" fmla="*/ 133664 h 715443"/>
                <a:gd name="connsiteX91" fmla="*/ 22378 w 328812"/>
                <a:gd name="connsiteY91" fmla="*/ 140899 h 715443"/>
                <a:gd name="connsiteX92" fmla="*/ 31995 w 328812"/>
                <a:gd name="connsiteY92" fmla="*/ 151752 h 715443"/>
                <a:gd name="connsiteX93" fmla="*/ 38376 w 328812"/>
                <a:gd name="connsiteY93" fmla="*/ 155370 h 715443"/>
                <a:gd name="connsiteX94" fmla="*/ 44756 w 328812"/>
                <a:gd name="connsiteY94" fmla="*/ 162605 h 715443"/>
                <a:gd name="connsiteX95" fmla="*/ 51136 w 328812"/>
                <a:gd name="connsiteY95" fmla="*/ 166223 h 715443"/>
                <a:gd name="connsiteX96" fmla="*/ 54278 w 328812"/>
                <a:gd name="connsiteY96" fmla="*/ 169841 h 715443"/>
                <a:gd name="connsiteX97" fmla="*/ 54278 w 328812"/>
                <a:gd name="connsiteY97" fmla="*/ 173458 h 715443"/>
                <a:gd name="connsiteX98" fmla="*/ 51136 w 328812"/>
                <a:gd name="connsiteY98" fmla="*/ 173458 h 715443"/>
                <a:gd name="connsiteX99" fmla="*/ 51136 w 328812"/>
                <a:gd name="connsiteY99" fmla="*/ 184311 h 715443"/>
                <a:gd name="connsiteX100" fmla="*/ 54278 w 328812"/>
                <a:gd name="connsiteY100" fmla="*/ 191547 h 715443"/>
                <a:gd name="connsiteX101" fmla="*/ 57516 w 328812"/>
                <a:gd name="connsiteY101" fmla="*/ 195164 h 715443"/>
                <a:gd name="connsiteX102" fmla="*/ 60658 w 328812"/>
                <a:gd name="connsiteY102" fmla="*/ 195164 h 715443"/>
                <a:gd name="connsiteX103" fmla="*/ 63896 w 328812"/>
                <a:gd name="connsiteY103" fmla="*/ 191547 h 715443"/>
                <a:gd name="connsiteX104" fmla="*/ 67039 w 328812"/>
                <a:gd name="connsiteY104" fmla="*/ 195164 h 715443"/>
                <a:gd name="connsiteX105" fmla="*/ 67039 w 328812"/>
                <a:gd name="connsiteY105" fmla="*/ 205922 h 715443"/>
                <a:gd name="connsiteX106" fmla="*/ 63896 w 328812"/>
                <a:gd name="connsiteY106" fmla="*/ 209540 h 715443"/>
                <a:gd name="connsiteX107" fmla="*/ 57516 w 328812"/>
                <a:gd name="connsiteY107" fmla="*/ 209540 h 715443"/>
                <a:gd name="connsiteX108" fmla="*/ 60658 w 328812"/>
                <a:gd name="connsiteY108" fmla="*/ 216775 h 715443"/>
                <a:gd name="connsiteX109" fmla="*/ 60658 w 328812"/>
                <a:gd name="connsiteY109" fmla="*/ 231246 h 715443"/>
                <a:gd name="connsiteX110" fmla="*/ 57516 w 328812"/>
                <a:gd name="connsiteY110" fmla="*/ 238481 h 715443"/>
                <a:gd name="connsiteX111" fmla="*/ 54278 w 328812"/>
                <a:gd name="connsiteY111" fmla="*/ 242099 h 715443"/>
                <a:gd name="connsiteX112" fmla="*/ 44756 w 328812"/>
                <a:gd name="connsiteY112" fmla="*/ 263805 h 715443"/>
                <a:gd name="connsiteX113" fmla="*/ 47899 w 328812"/>
                <a:gd name="connsiteY113" fmla="*/ 267328 h 715443"/>
                <a:gd name="connsiteX114" fmla="*/ 47899 w 328812"/>
                <a:gd name="connsiteY114" fmla="*/ 270945 h 715443"/>
                <a:gd name="connsiteX115" fmla="*/ 51136 w 328812"/>
                <a:gd name="connsiteY115" fmla="*/ 274563 h 715443"/>
                <a:gd name="connsiteX116" fmla="*/ 54278 w 328812"/>
                <a:gd name="connsiteY116" fmla="*/ 281798 h 715443"/>
                <a:gd name="connsiteX117" fmla="*/ 57516 w 328812"/>
                <a:gd name="connsiteY117" fmla="*/ 285416 h 715443"/>
                <a:gd name="connsiteX118" fmla="*/ 60658 w 328812"/>
                <a:gd name="connsiteY118" fmla="*/ 292651 h 715443"/>
                <a:gd name="connsiteX119" fmla="*/ 83037 w 328812"/>
                <a:gd name="connsiteY119" fmla="*/ 317975 h 715443"/>
                <a:gd name="connsiteX120" fmla="*/ 86179 w 328812"/>
                <a:gd name="connsiteY120" fmla="*/ 325210 h 715443"/>
                <a:gd name="connsiteX121" fmla="*/ 86179 w 328812"/>
                <a:gd name="connsiteY121" fmla="*/ 343299 h 715443"/>
                <a:gd name="connsiteX122" fmla="*/ 89417 w 328812"/>
                <a:gd name="connsiteY122" fmla="*/ 354057 h 715443"/>
                <a:gd name="connsiteX123" fmla="*/ 89417 w 328812"/>
                <a:gd name="connsiteY123" fmla="*/ 368527 h 715443"/>
                <a:gd name="connsiteX124" fmla="*/ 102176 w 328812"/>
                <a:gd name="connsiteY124" fmla="*/ 382998 h 715443"/>
                <a:gd name="connsiteX125" fmla="*/ 102176 w 328812"/>
                <a:gd name="connsiteY125" fmla="*/ 397469 h 715443"/>
                <a:gd name="connsiteX126" fmla="*/ 105414 w 328812"/>
                <a:gd name="connsiteY126" fmla="*/ 404704 h 715443"/>
                <a:gd name="connsiteX127" fmla="*/ 105414 w 328812"/>
                <a:gd name="connsiteY127" fmla="*/ 422697 h 715443"/>
                <a:gd name="connsiteX128" fmla="*/ 102176 w 328812"/>
                <a:gd name="connsiteY128" fmla="*/ 429933 h 715443"/>
                <a:gd name="connsiteX129" fmla="*/ 102176 w 328812"/>
                <a:gd name="connsiteY129" fmla="*/ 440786 h 715443"/>
                <a:gd name="connsiteX130" fmla="*/ 92654 w 328812"/>
                <a:gd name="connsiteY130" fmla="*/ 462492 h 715443"/>
                <a:gd name="connsiteX131" fmla="*/ 83037 w 328812"/>
                <a:gd name="connsiteY131" fmla="*/ 473345 h 715443"/>
                <a:gd name="connsiteX132" fmla="*/ 83037 w 328812"/>
                <a:gd name="connsiteY132" fmla="*/ 480580 h 715443"/>
                <a:gd name="connsiteX133" fmla="*/ 86179 w 328812"/>
                <a:gd name="connsiteY133" fmla="*/ 484198 h 715443"/>
                <a:gd name="connsiteX134" fmla="*/ 86179 w 328812"/>
                <a:gd name="connsiteY134" fmla="*/ 491433 h 715443"/>
                <a:gd name="connsiteX135" fmla="*/ 83037 w 328812"/>
                <a:gd name="connsiteY135" fmla="*/ 498669 h 715443"/>
                <a:gd name="connsiteX136" fmla="*/ 79894 w 328812"/>
                <a:gd name="connsiteY136" fmla="*/ 502286 h 715443"/>
                <a:gd name="connsiteX137" fmla="*/ 76656 w 328812"/>
                <a:gd name="connsiteY137" fmla="*/ 509427 h 715443"/>
                <a:gd name="connsiteX138" fmla="*/ 76656 w 328812"/>
                <a:gd name="connsiteY138" fmla="*/ 513044 h 715443"/>
                <a:gd name="connsiteX139" fmla="*/ 73419 w 328812"/>
                <a:gd name="connsiteY139" fmla="*/ 516662 h 715443"/>
                <a:gd name="connsiteX140" fmla="*/ 70276 w 328812"/>
                <a:gd name="connsiteY140" fmla="*/ 527515 h 715443"/>
                <a:gd name="connsiteX141" fmla="*/ 67039 w 328812"/>
                <a:gd name="connsiteY141" fmla="*/ 534750 h 715443"/>
                <a:gd name="connsiteX142" fmla="*/ 67039 w 328812"/>
                <a:gd name="connsiteY142" fmla="*/ 545603 h 715443"/>
                <a:gd name="connsiteX143" fmla="*/ 63896 w 328812"/>
                <a:gd name="connsiteY143" fmla="*/ 552839 h 715443"/>
                <a:gd name="connsiteX144" fmla="*/ 63896 w 328812"/>
                <a:gd name="connsiteY144" fmla="*/ 581685 h 715443"/>
                <a:gd name="connsiteX145" fmla="*/ 67039 w 328812"/>
                <a:gd name="connsiteY145" fmla="*/ 588920 h 715443"/>
                <a:gd name="connsiteX146" fmla="*/ 67039 w 328812"/>
                <a:gd name="connsiteY146" fmla="*/ 607009 h 715443"/>
                <a:gd name="connsiteX147" fmla="*/ 70276 w 328812"/>
                <a:gd name="connsiteY147" fmla="*/ 610627 h 715443"/>
                <a:gd name="connsiteX148" fmla="*/ 70276 w 328812"/>
                <a:gd name="connsiteY148" fmla="*/ 614244 h 715443"/>
                <a:gd name="connsiteX149" fmla="*/ 73419 w 328812"/>
                <a:gd name="connsiteY149" fmla="*/ 614244 h 715443"/>
                <a:gd name="connsiteX150" fmla="*/ 73419 w 328812"/>
                <a:gd name="connsiteY150" fmla="*/ 603391 h 715443"/>
                <a:gd name="connsiteX151" fmla="*/ 76656 w 328812"/>
                <a:gd name="connsiteY151" fmla="*/ 596156 h 715443"/>
                <a:gd name="connsiteX152" fmla="*/ 76656 w 328812"/>
                <a:gd name="connsiteY152" fmla="*/ 588920 h 715443"/>
                <a:gd name="connsiteX153" fmla="*/ 79894 w 328812"/>
                <a:gd name="connsiteY153" fmla="*/ 585303 h 715443"/>
                <a:gd name="connsiteX154" fmla="*/ 79894 w 328812"/>
                <a:gd name="connsiteY154" fmla="*/ 599773 h 715443"/>
                <a:gd name="connsiteX155" fmla="*/ 86179 w 328812"/>
                <a:gd name="connsiteY155" fmla="*/ 599773 h 715443"/>
                <a:gd name="connsiteX156" fmla="*/ 99034 w 328812"/>
                <a:gd name="connsiteY156" fmla="*/ 614244 h 715443"/>
                <a:gd name="connsiteX157" fmla="*/ 102176 w 328812"/>
                <a:gd name="connsiteY157" fmla="*/ 621479 h 715443"/>
                <a:gd name="connsiteX158" fmla="*/ 105414 w 328812"/>
                <a:gd name="connsiteY158" fmla="*/ 625097 h 715443"/>
                <a:gd name="connsiteX159" fmla="*/ 105414 w 328812"/>
                <a:gd name="connsiteY159" fmla="*/ 628715 h 715443"/>
                <a:gd name="connsiteX160" fmla="*/ 121317 w 328812"/>
                <a:gd name="connsiteY160" fmla="*/ 646803 h 715443"/>
                <a:gd name="connsiteX161" fmla="*/ 121317 w 328812"/>
                <a:gd name="connsiteY161" fmla="*/ 661179 h 715443"/>
                <a:gd name="connsiteX162" fmla="*/ 124555 w 328812"/>
                <a:gd name="connsiteY162" fmla="*/ 668414 h 715443"/>
                <a:gd name="connsiteX163" fmla="*/ 130935 w 328812"/>
                <a:gd name="connsiteY163" fmla="*/ 679267 h 715443"/>
                <a:gd name="connsiteX164" fmla="*/ 140457 w 328812"/>
                <a:gd name="connsiteY164" fmla="*/ 690120 h 715443"/>
                <a:gd name="connsiteX165" fmla="*/ 143695 w 328812"/>
                <a:gd name="connsiteY165" fmla="*/ 686503 h 715443"/>
                <a:gd name="connsiteX166" fmla="*/ 146837 w 328812"/>
                <a:gd name="connsiteY166" fmla="*/ 679267 h 715443"/>
                <a:gd name="connsiteX167" fmla="*/ 143695 w 328812"/>
                <a:gd name="connsiteY167" fmla="*/ 675649 h 715443"/>
                <a:gd name="connsiteX168" fmla="*/ 143695 w 328812"/>
                <a:gd name="connsiteY168" fmla="*/ 668414 h 715443"/>
                <a:gd name="connsiteX169" fmla="*/ 146837 w 328812"/>
                <a:gd name="connsiteY169" fmla="*/ 664797 h 715443"/>
                <a:gd name="connsiteX170" fmla="*/ 153313 w 328812"/>
                <a:gd name="connsiteY170" fmla="*/ 664797 h 715443"/>
                <a:gd name="connsiteX171" fmla="*/ 156455 w 328812"/>
                <a:gd name="connsiteY171" fmla="*/ 672032 h 715443"/>
                <a:gd name="connsiteX172" fmla="*/ 156455 w 328812"/>
                <a:gd name="connsiteY172" fmla="*/ 675649 h 715443"/>
                <a:gd name="connsiteX173" fmla="*/ 165977 w 328812"/>
                <a:gd name="connsiteY173" fmla="*/ 675649 h 715443"/>
                <a:gd name="connsiteX174" fmla="*/ 172453 w 328812"/>
                <a:gd name="connsiteY174" fmla="*/ 679267 h 715443"/>
                <a:gd name="connsiteX175" fmla="*/ 175595 w 328812"/>
                <a:gd name="connsiteY175" fmla="*/ 682885 h 715443"/>
                <a:gd name="connsiteX176" fmla="*/ 175595 w 328812"/>
                <a:gd name="connsiteY176" fmla="*/ 690120 h 715443"/>
                <a:gd name="connsiteX177" fmla="*/ 181975 w 328812"/>
                <a:gd name="connsiteY177" fmla="*/ 690120 h 715443"/>
                <a:gd name="connsiteX178" fmla="*/ 181975 w 328812"/>
                <a:gd name="connsiteY178" fmla="*/ 697355 h 715443"/>
                <a:gd name="connsiteX179" fmla="*/ 175595 w 328812"/>
                <a:gd name="connsiteY179" fmla="*/ 704591 h 715443"/>
                <a:gd name="connsiteX180" fmla="*/ 175595 w 328812"/>
                <a:gd name="connsiteY180" fmla="*/ 708209 h 715443"/>
                <a:gd name="connsiteX181" fmla="*/ 178833 w 328812"/>
                <a:gd name="connsiteY181" fmla="*/ 711826 h 715443"/>
                <a:gd name="connsiteX182" fmla="*/ 188356 w 328812"/>
                <a:gd name="connsiteY182" fmla="*/ 711826 h 715443"/>
                <a:gd name="connsiteX183" fmla="*/ 188356 w 328812"/>
                <a:gd name="connsiteY183" fmla="*/ 708209 h 715443"/>
                <a:gd name="connsiteX184" fmla="*/ 194735 w 328812"/>
                <a:gd name="connsiteY184" fmla="*/ 708209 h 715443"/>
                <a:gd name="connsiteX185" fmla="*/ 197973 w 328812"/>
                <a:gd name="connsiteY185" fmla="*/ 704591 h 715443"/>
                <a:gd name="connsiteX186" fmla="*/ 201115 w 328812"/>
                <a:gd name="connsiteY186" fmla="*/ 704591 h 715443"/>
                <a:gd name="connsiteX187" fmla="*/ 210733 w 328812"/>
                <a:gd name="connsiteY187" fmla="*/ 715444 h 715443"/>
                <a:gd name="connsiteX188" fmla="*/ 213876 w 328812"/>
                <a:gd name="connsiteY188" fmla="*/ 711826 h 715443"/>
                <a:gd name="connsiteX189" fmla="*/ 213876 w 328812"/>
                <a:gd name="connsiteY189" fmla="*/ 708209 h 715443"/>
                <a:gd name="connsiteX190" fmla="*/ 217113 w 328812"/>
                <a:gd name="connsiteY190" fmla="*/ 700973 h 715443"/>
                <a:gd name="connsiteX191" fmla="*/ 220256 w 328812"/>
                <a:gd name="connsiteY191" fmla="*/ 697355 h 715443"/>
                <a:gd name="connsiteX192" fmla="*/ 223494 w 328812"/>
                <a:gd name="connsiteY192" fmla="*/ 690120 h 715443"/>
                <a:gd name="connsiteX193" fmla="*/ 210733 w 328812"/>
                <a:gd name="connsiteY193" fmla="*/ 682885 h 715443"/>
                <a:gd name="connsiteX194" fmla="*/ 207496 w 328812"/>
                <a:gd name="connsiteY194" fmla="*/ 679267 h 715443"/>
                <a:gd name="connsiteX195" fmla="*/ 207496 w 328812"/>
                <a:gd name="connsiteY195" fmla="*/ 672032 h 715443"/>
                <a:gd name="connsiteX196" fmla="*/ 204353 w 328812"/>
                <a:gd name="connsiteY196" fmla="*/ 664797 h 715443"/>
                <a:gd name="connsiteX197" fmla="*/ 204353 w 328812"/>
                <a:gd name="connsiteY197" fmla="*/ 657561 h 715443"/>
                <a:gd name="connsiteX198" fmla="*/ 201115 w 328812"/>
                <a:gd name="connsiteY198" fmla="*/ 650421 h 715443"/>
                <a:gd name="connsiteX199" fmla="*/ 197973 w 328812"/>
                <a:gd name="connsiteY199" fmla="*/ 646803 h 715443"/>
                <a:gd name="connsiteX200" fmla="*/ 188356 w 328812"/>
                <a:gd name="connsiteY200" fmla="*/ 646803 h 715443"/>
                <a:gd name="connsiteX201" fmla="*/ 181975 w 328812"/>
                <a:gd name="connsiteY201" fmla="*/ 650421 h 715443"/>
                <a:gd name="connsiteX202" fmla="*/ 178833 w 328812"/>
                <a:gd name="connsiteY202" fmla="*/ 653943 h 715443"/>
                <a:gd name="connsiteX203" fmla="*/ 169215 w 328812"/>
                <a:gd name="connsiteY203" fmla="*/ 653943 h 715443"/>
                <a:gd name="connsiteX204" fmla="*/ 165977 w 328812"/>
                <a:gd name="connsiteY204" fmla="*/ 650421 h 715443"/>
                <a:gd name="connsiteX205" fmla="*/ 162835 w 328812"/>
                <a:gd name="connsiteY205" fmla="*/ 643185 h 715443"/>
                <a:gd name="connsiteX206" fmla="*/ 162835 w 328812"/>
                <a:gd name="connsiteY206" fmla="*/ 635950 h 715443"/>
                <a:gd name="connsiteX207" fmla="*/ 156455 w 328812"/>
                <a:gd name="connsiteY207" fmla="*/ 621479 h 715443"/>
                <a:gd name="connsiteX208" fmla="*/ 153313 w 328812"/>
                <a:gd name="connsiteY208" fmla="*/ 621479 h 715443"/>
                <a:gd name="connsiteX209" fmla="*/ 153313 w 328812"/>
                <a:gd name="connsiteY209" fmla="*/ 632333 h 715443"/>
                <a:gd name="connsiteX210" fmla="*/ 150075 w 328812"/>
                <a:gd name="connsiteY210" fmla="*/ 635950 h 715443"/>
                <a:gd name="connsiteX211" fmla="*/ 146837 w 328812"/>
                <a:gd name="connsiteY211" fmla="*/ 635950 h 715443"/>
                <a:gd name="connsiteX212" fmla="*/ 143695 w 328812"/>
                <a:gd name="connsiteY212" fmla="*/ 628715 h 715443"/>
                <a:gd name="connsiteX213" fmla="*/ 140457 w 328812"/>
                <a:gd name="connsiteY213" fmla="*/ 625097 h 715443"/>
                <a:gd name="connsiteX214" fmla="*/ 137314 w 328812"/>
                <a:gd name="connsiteY214" fmla="*/ 617862 h 715443"/>
                <a:gd name="connsiteX215" fmla="*/ 137314 w 328812"/>
                <a:gd name="connsiteY215" fmla="*/ 610627 h 715443"/>
                <a:gd name="connsiteX216" fmla="*/ 143695 w 328812"/>
                <a:gd name="connsiteY216" fmla="*/ 603391 h 715443"/>
                <a:gd name="connsiteX217" fmla="*/ 143695 w 328812"/>
                <a:gd name="connsiteY217" fmla="*/ 607009 h 715443"/>
                <a:gd name="connsiteX218" fmla="*/ 146837 w 328812"/>
                <a:gd name="connsiteY218" fmla="*/ 607009 h 715443"/>
                <a:gd name="connsiteX219" fmla="*/ 146837 w 328812"/>
                <a:gd name="connsiteY219" fmla="*/ 610627 h 715443"/>
                <a:gd name="connsiteX220" fmla="*/ 150075 w 328812"/>
                <a:gd name="connsiteY220" fmla="*/ 610627 h 715443"/>
                <a:gd name="connsiteX221" fmla="*/ 153313 w 328812"/>
                <a:gd name="connsiteY221" fmla="*/ 607009 h 715443"/>
                <a:gd name="connsiteX222" fmla="*/ 150075 w 328812"/>
                <a:gd name="connsiteY222" fmla="*/ 603391 h 715443"/>
                <a:gd name="connsiteX223" fmla="*/ 150075 w 328812"/>
                <a:gd name="connsiteY223" fmla="*/ 596156 h 715443"/>
                <a:gd name="connsiteX224" fmla="*/ 146837 w 328812"/>
                <a:gd name="connsiteY224" fmla="*/ 588920 h 715443"/>
                <a:gd name="connsiteX225" fmla="*/ 143695 w 328812"/>
                <a:gd name="connsiteY225" fmla="*/ 585303 h 715443"/>
                <a:gd name="connsiteX226" fmla="*/ 143695 w 328812"/>
                <a:gd name="connsiteY226" fmla="*/ 578163 h 715443"/>
                <a:gd name="connsiteX227" fmla="*/ 137314 w 328812"/>
                <a:gd name="connsiteY227" fmla="*/ 570927 h 715443"/>
                <a:gd name="connsiteX228" fmla="*/ 130935 w 328812"/>
                <a:gd name="connsiteY228" fmla="*/ 570927 h 715443"/>
                <a:gd name="connsiteX229" fmla="*/ 130935 w 328812"/>
                <a:gd name="connsiteY229" fmla="*/ 538368 h 715443"/>
                <a:gd name="connsiteX230" fmla="*/ 102176 w 328812"/>
                <a:gd name="connsiteY230" fmla="*/ 545603 h 715443"/>
                <a:gd name="connsiteX231" fmla="*/ 102176 w 328812"/>
                <a:gd name="connsiteY231" fmla="*/ 520279 h 715443"/>
                <a:gd name="connsiteX232" fmla="*/ 99034 w 328812"/>
                <a:gd name="connsiteY232" fmla="*/ 498669 h 715443"/>
                <a:gd name="connsiteX233" fmla="*/ 99034 w 328812"/>
                <a:gd name="connsiteY233" fmla="*/ 484198 h 715443"/>
                <a:gd name="connsiteX234" fmla="*/ 95796 w 328812"/>
                <a:gd name="connsiteY234" fmla="*/ 476963 h 715443"/>
                <a:gd name="connsiteX235" fmla="*/ 92654 w 328812"/>
                <a:gd name="connsiteY235" fmla="*/ 473345 h 715443"/>
                <a:gd name="connsiteX236" fmla="*/ 95796 w 328812"/>
                <a:gd name="connsiteY236" fmla="*/ 473345 h 715443"/>
                <a:gd name="connsiteX237" fmla="*/ 102176 w 328812"/>
                <a:gd name="connsiteY237" fmla="*/ 466109 h 715443"/>
                <a:gd name="connsiteX238" fmla="*/ 105414 w 328812"/>
                <a:gd name="connsiteY238" fmla="*/ 458874 h 715443"/>
                <a:gd name="connsiteX239" fmla="*/ 108557 w 328812"/>
                <a:gd name="connsiteY239" fmla="*/ 448021 h 715443"/>
                <a:gd name="connsiteX240" fmla="*/ 108557 w 328812"/>
                <a:gd name="connsiteY240" fmla="*/ 408322 h 715443"/>
                <a:gd name="connsiteX241" fmla="*/ 111794 w 328812"/>
                <a:gd name="connsiteY241" fmla="*/ 408322 h 715443"/>
                <a:gd name="connsiteX242" fmla="*/ 114937 w 328812"/>
                <a:gd name="connsiteY242" fmla="*/ 404704 h 715443"/>
                <a:gd name="connsiteX243" fmla="*/ 118175 w 328812"/>
                <a:gd name="connsiteY243" fmla="*/ 397469 h 715443"/>
                <a:gd name="connsiteX244" fmla="*/ 121317 w 328812"/>
                <a:gd name="connsiteY244" fmla="*/ 393851 h 715443"/>
                <a:gd name="connsiteX245" fmla="*/ 121317 w 328812"/>
                <a:gd name="connsiteY245" fmla="*/ 368527 h 715443"/>
                <a:gd name="connsiteX246" fmla="*/ 118175 w 328812"/>
                <a:gd name="connsiteY246" fmla="*/ 361292 h 715443"/>
                <a:gd name="connsiteX247" fmla="*/ 118175 w 328812"/>
                <a:gd name="connsiteY247" fmla="*/ 357674 h 715443"/>
                <a:gd name="connsiteX248" fmla="*/ 114937 w 328812"/>
                <a:gd name="connsiteY248" fmla="*/ 354057 h 715443"/>
                <a:gd name="connsiteX249" fmla="*/ 118175 w 328812"/>
                <a:gd name="connsiteY249" fmla="*/ 336064 h 715443"/>
                <a:gd name="connsiteX250" fmla="*/ 124555 w 328812"/>
                <a:gd name="connsiteY250" fmla="*/ 336064 h 715443"/>
                <a:gd name="connsiteX251" fmla="*/ 124555 w 328812"/>
                <a:gd name="connsiteY251" fmla="*/ 332446 h 715443"/>
                <a:gd name="connsiteX252" fmla="*/ 127697 w 328812"/>
                <a:gd name="connsiteY252" fmla="*/ 328828 h 715443"/>
                <a:gd name="connsiteX253" fmla="*/ 140457 w 328812"/>
                <a:gd name="connsiteY253" fmla="*/ 328828 h 715443"/>
                <a:gd name="connsiteX254" fmla="*/ 143695 w 328812"/>
                <a:gd name="connsiteY254" fmla="*/ 332446 h 715443"/>
                <a:gd name="connsiteX255" fmla="*/ 156455 w 328812"/>
                <a:gd name="connsiteY255" fmla="*/ 339681 h 715443"/>
                <a:gd name="connsiteX256" fmla="*/ 159597 w 328812"/>
                <a:gd name="connsiteY256" fmla="*/ 343299 h 715443"/>
                <a:gd name="connsiteX257" fmla="*/ 153313 w 328812"/>
                <a:gd name="connsiteY257" fmla="*/ 346917 h 715443"/>
                <a:gd name="connsiteX258" fmla="*/ 153313 w 328812"/>
                <a:gd name="connsiteY258" fmla="*/ 354057 h 715443"/>
                <a:gd name="connsiteX259" fmla="*/ 150075 w 328812"/>
                <a:gd name="connsiteY259" fmla="*/ 357674 h 715443"/>
                <a:gd name="connsiteX260" fmla="*/ 150075 w 328812"/>
                <a:gd name="connsiteY260" fmla="*/ 368527 h 715443"/>
                <a:gd name="connsiteX261" fmla="*/ 153313 w 328812"/>
                <a:gd name="connsiteY261" fmla="*/ 375763 h 715443"/>
                <a:gd name="connsiteX262" fmla="*/ 162835 w 328812"/>
                <a:gd name="connsiteY262" fmla="*/ 375763 h 715443"/>
                <a:gd name="connsiteX263" fmla="*/ 175595 w 328812"/>
                <a:gd name="connsiteY263" fmla="*/ 368527 h 715443"/>
                <a:gd name="connsiteX264" fmla="*/ 181975 w 328812"/>
                <a:gd name="connsiteY264" fmla="*/ 368527 h 715443"/>
                <a:gd name="connsiteX265" fmla="*/ 188356 w 328812"/>
                <a:gd name="connsiteY265" fmla="*/ 364910 h 715443"/>
                <a:gd name="connsiteX266" fmla="*/ 191593 w 328812"/>
                <a:gd name="connsiteY266" fmla="*/ 361292 h 715443"/>
                <a:gd name="connsiteX267" fmla="*/ 194735 w 328812"/>
                <a:gd name="connsiteY267" fmla="*/ 361292 h 715443"/>
                <a:gd name="connsiteX268" fmla="*/ 210733 w 328812"/>
                <a:gd name="connsiteY268" fmla="*/ 411940 h 715443"/>
                <a:gd name="connsiteX269" fmla="*/ 213876 w 328812"/>
                <a:gd name="connsiteY269" fmla="*/ 408322 h 715443"/>
                <a:gd name="connsiteX270" fmla="*/ 220256 w 328812"/>
                <a:gd name="connsiteY270" fmla="*/ 404704 h 715443"/>
                <a:gd name="connsiteX271" fmla="*/ 226636 w 328812"/>
                <a:gd name="connsiteY271" fmla="*/ 404704 h 715443"/>
                <a:gd name="connsiteX272" fmla="*/ 226636 w 328812"/>
                <a:gd name="connsiteY272" fmla="*/ 386616 h 715443"/>
                <a:gd name="connsiteX273" fmla="*/ 220256 w 328812"/>
                <a:gd name="connsiteY273" fmla="*/ 379380 h 715443"/>
                <a:gd name="connsiteX274" fmla="*/ 220256 w 328812"/>
                <a:gd name="connsiteY274" fmla="*/ 361292 h 715443"/>
                <a:gd name="connsiteX275" fmla="*/ 213876 w 328812"/>
                <a:gd name="connsiteY275" fmla="*/ 354057 h 715443"/>
                <a:gd name="connsiteX276" fmla="*/ 210733 w 328812"/>
                <a:gd name="connsiteY276" fmla="*/ 332446 h 715443"/>
                <a:gd name="connsiteX277" fmla="*/ 226636 w 328812"/>
                <a:gd name="connsiteY277" fmla="*/ 314358 h 715443"/>
                <a:gd name="connsiteX278" fmla="*/ 226636 w 328812"/>
                <a:gd name="connsiteY278" fmla="*/ 310740 h 715443"/>
                <a:gd name="connsiteX279" fmla="*/ 229874 w 328812"/>
                <a:gd name="connsiteY279" fmla="*/ 303504 h 715443"/>
                <a:gd name="connsiteX280" fmla="*/ 233111 w 328812"/>
                <a:gd name="connsiteY280" fmla="*/ 299887 h 715443"/>
                <a:gd name="connsiteX281" fmla="*/ 239396 w 328812"/>
                <a:gd name="connsiteY281" fmla="*/ 296269 h 715443"/>
                <a:gd name="connsiteX282" fmla="*/ 249014 w 328812"/>
                <a:gd name="connsiteY282" fmla="*/ 292651 h 715443"/>
                <a:gd name="connsiteX283" fmla="*/ 268154 w 328812"/>
                <a:gd name="connsiteY283" fmla="*/ 292651 h 715443"/>
                <a:gd name="connsiteX284" fmla="*/ 271392 w 328812"/>
                <a:gd name="connsiteY284" fmla="*/ 296269 h 715443"/>
                <a:gd name="connsiteX285" fmla="*/ 277771 w 328812"/>
                <a:gd name="connsiteY285" fmla="*/ 296269 h 715443"/>
                <a:gd name="connsiteX286" fmla="*/ 284152 w 328812"/>
                <a:gd name="connsiteY286" fmla="*/ 292651 h 715443"/>
                <a:gd name="connsiteX287" fmla="*/ 300054 w 328812"/>
                <a:gd name="connsiteY287" fmla="*/ 292651 h 715443"/>
                <a:gd name="connsiteX288" fmla="*/ 306434 w 328812"/>
                <a:gd name="connsiteY288" fmla="*/ 296269 h 715443"/>
                <a:gd name="connsiteX289" fmla="*/ 309672 w 328812"/>
                <a:gd name="connsiteY289" fmla="*/ 299887 h 715443"/>
                <a:gd name="connsiteX290" fmla="*/ 312910 w 328812"/>
                <a:gd name="connsiteY290" fmla="*/ 299887 h 715443"/>
                <a:gd name="connsiteX291" fmla="*/ 316052 w 328812"/>
                <a:gd name="connsiteY291" fmla="*/ 296269 h 715443"/>
                <a:gd name="connsiteX292" fmla="*/ 319290 w 328812"/>
                <a:gd name="connsiteY292" fmla="*/ 289034 h 715443"/>
                <a:gd name="connsiteX293" fmla="*/ 328813 w 328812"/>
                <a:gd name="connsiteY293" fmla="*/ 278181 h 715443"/>
                <a:gd name="connsiteX294" fmla="*/ 328813 w 328812"/>
                <a:gd name="connsiteY294" fmla="*/ 270945 h 715443"/>
                <a:gd name="connsiteX295" fmla="*/ 325670 w 328812"/>
                <a:gd name="connsiteY295" fmla="*/ 267328 h 715443"/>
                <a:gd name="connsiteX296" fmla="*/ 319290 w 328812"/>
                <a:gd name="connsiteY296" fmla="*/ 263805 h 715443"/>
                <a:gd name="connsiteX297" fmla="*/ 312910 w 328812"/>
                <a:gd name="connsiteY297" fmla="*/ 256570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328812" h="715443">
                  <a:moveTo>
                    <a:pt x="312910" y="256570"/>
                  </a:moveTo>
                  <a:lnTo>
                    <a:pt x="312910" y="252952"/>
                  </a:lnTo>
                  <a:lnTo>
                    <a:pt x="316052" y="249334"/>
                  </a:lnTo>
                  <a:lnTo>
                    <a:pt x="322432" y="234864"/>
                  </a:lnTo>
                  <a:lnTo>
                    <a:pt x="316052" y="227628"/>
                  </a:lnTo>
                  <a:lnTo>
                    <a:pt x="316052" y="224011"/>
                  </a:lnTo>
                  <a:lnTo>
                    <a:pt x="312910" y="227628"/>
                  </a:lnTo>
                  <a:lnTo>
                    <a:pt x="312910" y="220393"/>
                  </a:lnTo>
                  <a:lnTo>
                    <a:pt x="309672" y="216775"/>
                  </a:lnTo>
                  <a:lnTo>
                    <a:pt x="309672" y="213158"/>
                  </a:lnTo>
                  <a:lnTo>
                    <a:pt x="290532" y="191547"/>
                  </a:lnTo>
                  <a:lnTo>
                    <a:pt x="284152" y="177076"/>
                  </a:lnTo>
                  <a:lnTo>
                    <a:pt x="284152" y="169841"/>
                  </a:lnTo>
                  <a:lnTo>
                    <a:pt x="280914" y="144517"/>
                  </a:lnTo>
                  <a:lnTo>
                    <a:pt x="271392" y="133664"/>
                  </a:lnTo>
                  <a:lnTo>
                    <a:pt x="265012" y="130046"/>
                  </a:lnTo>
                  <a:lnTo>
                    <a:pt x="255394" y="122811"/>
                  </a:lnTo>
                  <a:lnTo>
                    <a:pt x="249014" y="115576"/>
                  </a:lnTo>
                  <a:lnTo>
                    <a:pt x="249014" y="108435"/>
                  </a:lnTo>
                  <a:lnTo>
                    <a:pt x="245871" y="104818"/>
                  </a:lnTo>
                  <a:lnTo>
                    <a:pt x="233111" y="104818"/>
                  </a:lnTo>
                  <a:lnTo>
                    <a:pt x="226636" y="101200"/>
                  </a:lnTo>
                  <a:lnTo>
                    <a:pt x="223494" y="97582"/>
                  </a:lnTo>
                  <a:lnTo>
                    <a:pt x="213876" y="97582"/>
                  </a:lnTo>
                  <a:lnTo>
                    <a:pt x="210733" y="101200"/>
                  </a:lnTo>
                  <a:lnTo>
                    <a:pt x="210733" y="108435"/>
                  </a:lnTo>
                  <a:lnTo>
                    <a:pt x="201115" y="119193"/>
                  </a:lnTo>
                  <a:lnTo>
                    <a:pt x="191593" y="119193"/>
                  </a:lnTo>
                  <a:lnTo>
                    <a:pt x="178833" y="111958"/>
                  </a:lnTo>
                  <a:lnTo>
                    <a:pt x="175595" y="108435"/>
                  </a:lnTo>
                  <a:lnTo>
                    <a:pt x="169215" y="108435"/>
                  </a:lnTo>
                  <a:lnTo>
                    <a:pt x="165977" y="111958"/>
                  </a:lnTo>
                  <a:lnTo>
                    <a:pt x="162835" y="119193"/>
                  </a:lnTo>
                  <a:lnTo>
                    <a:pt x="156455" y="126428"/>
                  </a:lnTo>
                  <a:lnTo>
                    <a:pt x="156455" y="130046"/>
                  </a:lnTo>
                  <a:lnTo>
                    <a:pt x="153313" y="133664"/>
                  </a:lnTo>
                  <a:lnTo>
                    <a:pt x="140457" y="140899"/>
                  </a:lnTo>
                  <a:lnTo>
                    <a:pt x="130935" y="140899"/>
                  </a:lnTo>
                  <a:lnTo>
                    <a:pt x="130935" y="133664"/>
                  </a:lnTo>
                  <a:lnTo>
                    <a:pt x="143695" y="104818"/>
                  </a:lnTo>
                  <a:lnTo>
                    <a:pt x="143695" y="97582"/>
                  </a:lnTo>
                  <a:lnTo>
                    <a:pt x="140457" y="93964"/>
                  </a:lnTo>
                  <a:lnTo>
                    <a:pt x="134077" y="93964"/>
                  </a:lnTo>
                  <a:lnTo>
                    <a:pt x="140457" y="86729"/>
                  </a:lnTo>
                  <a:lnTo>
                    <a:pt x="143695" y="79494"/>
                  </a:lnTo>
                  <a:lnTo>
                    <a:pt x="143695" y="72258"/>
                  </a:lnTo>
                  <a:lnTo>
                    <a:pt x="140457" y="65023"/>
                  </a:lnTo>
                  <a:lnTo>
                    <a:pt x="137314" y="61405"/>
                  </a:lnTo>
                  <a:lnTo>
                    <a:pt x="140457" y="57788"/>
                  </a:lnTo>
                  <a:lnTo>
                    <a:pt x="140457" y="39794"/>
                  </a:lnTo>
                  <a:lnTo>
                    <a:pt x="134077" y="36177"/>
                  </a:lnTo>
                  <a:lnTo>
                    <a:pt x="130935" y="36177"/>
                  </a:lnTo>
                  <a:lnTo>
                    <a:pt x="127697" y="39794"/>
                  </a:lnTo>
                  <a:lnTo>
                    <a:pt x="121317" y="39794"/>
                  </a:lnTo>
                  <a:lnTo>
                    <a:pt x="121317" y="46935"/>
                  </a:lnTo>
                  <a:lnTo>
                    <a:pt x="111794" y="46935"/>
                  </a:lnTo>
                  <a:lnTo>
                    <a:pt x="108557" y="43317"/>
                  </a:lnTo>
                  <a:lnTo>
                    <a:pt x="105414" y="36177"/>
                  </a:lnTo>
                  <a:lnTo>
                    <a:pt x="105414" y="21706"/>
                  </a:lnTo>
                  <a:lnTo>
                    <a:pt x="108557" y="18088"/>
                  </a:lnTo>
                  <a:lnTo>
                    <a:pt x="108557" y="10853"/>
                  </a:lnTo>
                  <a:lnTo>
                    <a:pt x="105414" y="7235"/>
                  </a:lnTo>
                  <a:lnTo>
                    <a:pt x="99034" y="7235"/>
                  </a:lnTo>
                  <a:lnTo>
                    <a:pt x="92654" y="3618"/>
                  </a:lnTo>
                  <a:lnTo>
                    <a:pt x="89417" y="0"/>
                  </a:lnTo>
                  <a:lnTo>
                    <a:pt x="73419" y="0"/>
                  </a:lnTo>
                  <a:lnTo>
                    <a:pt x="70276" y="3618"/>
                  </a:lnTo>
                  <a:lnTo>
                    <a:pt x="67039" y="3618"/>
                  </a:lnTo>
                  <a:lnTo>
                    <a:pt x="63896" y="18088"/>
                  </a:lnTo>
                  <a:lnTo>
                    <a:pt x="51136" y="18088"/>
                  </a:lnTo>
                  <a:lnTo>
                    <a:pt x="51136" y="21706"/>
                  </a:lnTo>
                  <a:lnTo>
                    <a:pt x="47899" y="25324"/>
                  </a:lnTo>
                  <a:lnTo>
                    <a:pt x="44756" y="32559"/>
                  </a:lnTo>
                  <a:lnTo>
                    <a:pt x="41518" y="36177"/>
                  </a:lnTo>
                  <a:lnTo>
                    <a:pt x="35138" y="36177"/>
                  </a:lnTo>
                  <a:lnTo>
                    <a:pt x="28758" y="32559"/>
                  </a:lnTo>
                  <a:lnTo>
                    <a:pt x="12856" y="32559"/>
                  </a:lnTo>
                  <a:lnTo>
                    <a:pt x="12856" y="61405"/>
                  </a:lnTo>
                  <a:lnTo>
                    <a:pt x="9618" y="65023"/>
                  </a:lnTo>
                  <a:lnTo>
                    <a:pt x="6380" y="65023"/>
                  </a:lnTo>
                  <a:lnTo>
                    <a:pt x="3238" y="68641"/>
                  </a:lnTo>
                  <a:lnTo>
                    <a:pt x="3238" y="72258"/>
                  </a:lnTo>
                  <a:lnTo>
                    <a:pt x="12856" y="83112"/>
                  </a:lnTo>
                  <a:lnTo>
                    <a:pt x="12856" y="93964"/>
                  </a:lnTo>
                  <a:lnTo>
                    <a:pt x="0" y="93964"/>
                  </a:lnTo>
                  <a:lnTo>
                    <a:pt x="0" y="97582"/>
                  </a:lnTo>
                  <a:lnTo>
                    <a:pt x="12856" y="111958"/>
                  </a:lnTo>
                  <a:lnTo>
                    <a:pt x="19236" y="115576"/>
                  </a:lnTo>
                  <a:lnTo>
                    <a:pt x="15998" y="130046"/>
                  </a:lnTo>
                  <a:lnTo>
                    <a:pt x="19236" y="130046"/>
                  </a:lnTo>
                  <a:lnTo>
                    <a:pt x="19236" y="133664"/>
                  </a:lnTo>
                  <a:lnTo>
                    <a:pt x="22378" y="140899"/>
                  </a:lnTo>
                  <a:lnTo>
                    <a:pt x="31995" y="151752"/>
                  </a:lnTo>
                  <a:lnTo>
                    <a:pt x="38376" y="155370"/>
                  </a:lnTo>
                  <a:lnTo>
                    <a:pt x="44756" y="162605"/>
                  </a:lnTo>
                  <a:lnTo>
                    <a:pt x="51136" y="166223"/>
                  </a:lnTo>
                  <a:lnTo>
                    <a:pt x="54278" y="169841"/>
                  </a:lnTo>
                  <a:lnTo>
                    <a:pt x="54278" y="173458"/>
                  </a:lnTo>
                  <a:lnTo>
                    <a:pt x="51136" y="173458"/>
                  </a:lnTo>
                  <a:lnTo>
                    <a:pt x="51136" y="184311"/>
                  </a:lnTo>
                  <a:lnTo>
                    <a:pt x="54278" y="191547"/>
                  </a:lnTo>
                  <a:lnTo>
                    <a:pt x="57516" y="195164"/>
                  </a:lnTo>
                  <a:lnTo>
                    <a:pt x="60658" y="195164"/>
                  </a:lnTo>
                  <a:lnTo>
                    <a:pt x="63896" y="191547"/>
                  </a:lnTo>
                  <a:lnTo>
                    <a:pt x="67039" y="195164"/>
                  </a:lnTo>
                  <a:lnTo>
                    <a:pt x="67039" y="205922"/>
                  </a:lnTo>
                  <a:lnTo>
                    <a:pt x="63896" y="209540"/>
                  </a:lnTo>
                  <a:lnTo>
                    <a:pt x="57516" y="209540"/>
                  </a:lnTo>
                  <a:lnTo>
                    <a:pt x="60658" y="216775"/>
                  </a:lnTo>
                  <a:lnTo>
                    <a:pt x="60658" y="231246"/>
                  </a:lnTo>
                  <a:lnTo>
                    <a:pt x="57516" y="238481"/>
                  </a:lnTo>
                  <a:lnTo>
                    <a:pt x="54278" y="242099"/>
                  </a:lnTo>
                  <a:lnTo>
                    <a:pt x="44756" y="263805"/>
                  </a:lnTo>
                  <a:lnTo>
                    <a:pt x="47899" y="267328"/>
                  </a:lnTo>
                  <a:lnTo>
                    <a:pt x="47899" y="270945"/>
                  </a:lnTo>
                  <a:lnTo>
                    <a:pt x="51136" y="274563"/>
                  </a:lnTo>
                  <a:lnTo>
                    <a:pt x="54278" y="281798"/>
                  </a:lnTo>
                  <a:lnTo>
                    <a:pt x="57516" y="285416"/>
                  </a:lnTo>
                  <a:lnTo>
                    <a:pt x="60658" y="292651"/>
                  </a:lnTo>
                  <a:lnTo>
                    <a:pt x="83037" y="317975"/>
                  </a:lnTo>
                  <a:lnTo>
                    <a:pt x="86179" y="325210"/>
                  </a:lnTo>
                  <a:lnTo>
                    <a:pt x="86179" y="343299"/>
                  </a:lnTo>
                  <a:lnTo>
                    <a:pt x="89417" y="354057"/>
                  </a:lnTo>
                  <a:lnTo>
                    <a:pt x="89417" y="368527"/>
                  </a:lnTo>
                  <a:lnTo>
                    <a:pt x="102176" y="382998"/>
                  </a:lnTo>
                  <a:lnTo>
                    <a:pt x="102176" y="397469"/>
                  </a:lnTo>
                  <a:lnTo>
                    <a:pt x="105414" y="404704"/>
                  </a:lnTo>
                  <a:lnTo>
                    <a:pt x="105414" y="422697"/>
                  </a:lnTo>
                  <a:lnTo>
                    <a:pt x="102176" y="429933"/>
                  </a:lnTo>
                  <a:lnTo>
                    <a:pt x="102176" y="440786"/>
                  </a:lnTo>
                  <a:lnTo>
                    <a:pt x="92654" y="462492"/>
                  </a:lnTo>
                  <a:lnTo>
                    <a:pt x="83037" y="473345"/>
                  </a:lnTo>
                  <a:lnTo>
                    <a:pt x="83037" y="480580"/>
                  </a:lnTo>
                  <a:lnTo>
                    <a:pt x="86179" y="484198"/>
                  </a:lnTo>
                  <a:lnTo>
                    <a:pt x="86179" y="491433"/>
                  </a:lnTo>
                  <a:lnTo>
                    <a:pt x="83037" y="498669"/>
                  </a:lnTo>
                  <a:lnTo>
                    <a:pt x="79894" y="502286"/>
                  </a:lnTo>
                  <a:lnTo>
                    <a:pt x="76656" y="509427"/>
                  </a:lnTo>
                  <a:lnTo>
                    <a:pt x="76656" y="513044"/>
                  </a:lnTo>
                  <a:lnTo>
                    <a:pt x="73419" y="516662"/>
                  </a:lnTo>
                  <a:lnTo>
                    <a:pt x="70276" y="527515"/>
                  </a:lnTo>
                  <a:lnTo>
                    <a:pt x="67039" y="534750"/>
                  </a:lnTo>
                  <a:lnTo>
                    <a:pt x="67039" y="545603"/>
                  </a:lnTo>
                  <a:lnTo>
                    <a:pt x="63896" y="552839"/>
                  </a:lnTo>
                  <a:lnTo>
                    <a:pt x="63896" y="581685"/>
                  </a:lnTo>
                  <a:lnTo>
                    <a:pt x="67039" y="588920"/>
                  </a:lnTo>
                  <a:lnTo>
                    <a:pt x="67039" y="607009"/>
                  </a:lnTo>
                  <a:lnTo>
                    <a:pt x="70276" y="610627"/>
                  </a:lnTo>
                  <a:lnTo>
                    <a:pt x="70276" y="614244"/>
                  </a:lnTo>
                  <a:lnTo>
                    <a:pt x="73419" y="614244"/>
                  </a:lnTo>
                  <a:lnTo>
                    <a:pt x="73419" y="603391"/>
                  </a:lnTo>
                  <a:lnTo>
                    <a:pt x="76656" y="596156"/>
                  </a:lnTo>
                  <a:lnTo>
                    <a:pt x="76656" y="588920"/>
                  </a:lnTo>
                  <a:lnTo>
                    <a:pt x="79894" y="585303"/>
                  </a:lnTo>
                  <a:lnTo>
                    <a:pt x="79894" y="599773"/>
                  </a:lnTo>
                  <a:lnTo>
                    <a:pt x="86179" y="599773"/>
                  </a:lnTo>
                  <a:lnTo>
                    <a:pt x="99034" y="614244"/>
                  </a:lnTo>
                  <a:lnTo>
                    <a:pt x="102176" y="621479"/>
                  </a:lnTo>
                  <a:lnTo>
                    <a:pt x="105414" y="625097"/>
                  </a:lnTo>
                  <a:lnTo>
                    <a:pt x="105414" y="628715"/>
                  </a:lnTo>
                  <a:lnTo>
                    <a:pt x="121317" y="646803"/>
                  </a:lnTo>
                  <a:lnTo>
                    <a:pt x="121317" y="661179"/>
                  </a:lnTo>
                  <a:lnTo>
                    <a:pt x="124555" y="668414"/>
                  </a:lnTo>
                  <a:lnTo>
                    <a:pt x="130935" y="679267"/>
                  </a:lnTo>
                  <a:lnTo>
                    <a:pt x="140457" y="690120"/>
                  </a:lnTo>
                  <a:lnTo>
                    <a:pt x="143695" y="686503"/>
                  </a:lnTo>
                  <a:lnTo>
                    <a:pt x="146837" y="679267"/>
                  </a:lnTo>
                  <a:lnTo>
                    <a:pt x="143695" y="675649"/>
                  </a:lnTo>
                  <a:lnTo>
                    <a:pt x="143695" y="668414"/>
                  </a:lnTo>
                  <a:lnTo>
                    <a:pt x="146837" y="664797"/>
                  </a:lnTo>
                  <a:lnTo>
                    <a:pt x="153313" y="664797"/>
                  </a:lnTo>
                  <a:lnTo>
                    <a:pt x="156455" y="672032"/>
                  </a:lnTo>
                  <a:lnTo>
                    <a:pt x="156455" y="675649"/>
                  </a:lnTo>
                  <a:lnTo>
                    <a:pt x="165977" y="675649"/>
                  </a:lnTo>
                  <a:lnTo>
                    <a:pt x="172453" y="679267"/>
                  </a:lnTo>
                  <a:lnTo>
                    <a:pt x="175595" y="682885"/>
                  </a:lnTo>
                  <a:lnTo>
                    <a:pt x="175595" y="690120"/>
                  </a:lnTo>
                  <a:lnTo>
                    <a:pt x="181975" y="690120"/>
                  </a:lnTo>
                  <a:lnTo>
                    <a:pt x="181975" y="697355"/>
                  </a:lnTo>
                  <a:lnTo>
                    <a:pt x="175595" y="704591"/>
                  </a:lnTo>
                  <a:lnTo>
                    <a:pt x="175595" y="708209"/>
                  </a:lnTo>
                  <a:lnTo>
                    <a:pt x="178833" y="711826"/>
                  </a:lnTo>
                  <a:lnTo>
                    <a:pt x="188356" y="711826"/>
                  </a:lnTo>
                  <a:lnTo>
                    <a:pt x="188356" y="708209"/>
                  </a:lnTo>
                  <a:lnTo>
                    <a:pt x="194735" y="708209"/>
                  </a:lnTo>
                  <a:lnTo>
                    <a:pt x="197973" y="704591"/>
                  </a:lnTo>
                  <a:lnTo>
                    <a:pt x="201115" y="704591"/>
                  </a:lnTo>
                  <a:lnTo>
                    <a:pt x="210733" y="715444"/>
                  </a:lnTo>
                  <a:lnTo>
                    <a:pt x="213876" y="711826"/>
                  </a:lnTo>
                  <a:lnTo>
                    <a:pt x="213876" y="708209"/>
                  </a:lnTo>
                  <a:lnTo>
                    <a:pt x="217113" y="700973"/>
                  </a:lnTo>
                  <a:lnTo>
                    <a:pt x="220256" y="697355"/>
                  </a:lnTo>
                  <a:lnTo>
                    <a:pt x="223494" y="690120"/>
                  </a:lnTo>
                  <a:lnTo>
                    <a:pt x="210733" y="682885"/>
                  </a:lnTo>
                  <a:lnTo>
                    <a:pt x="207496" y="679267"/>
                  </a:lnTo>
                  <a:lnTo>
                    <a:pt x="207496" y="672032"/>
                  </a:lnTo>
                  <a:lnTo>
                    <a:pt x="204353" y="664797"/>
                  </a:lnTo>
                  <a:lnTo>
                    <a:pt x="204353" y="657561"/>
                  </a:lnTo>
                  <a:lnTo>
                    <a:pt x="201115" y="650421"/>
                  </a:lnTo>
                  <a:lnTo>
                    <a:pt x="197973" y="646803"/>
                  </a:lnTo>
                  <a:lnTo>
                    <a:pt x="188356" y="646803"/>
                  </a:lnTo>
                  <a:lnTo>
                    <a:pt x="181975" y="650421"/>
                  </a:lnTo>
                  <a:lnTo>
                    <a:pt x="178833" y="653943"/>
                  </a:lnTo>
                  <a:lnTo>
                    <a:pt x="169215" y="653943"/>
                  </a:lnTo>
                  <a:lnTo>
                    <a:pt x="165977" y="650421"/>
                  </a:lnTo>
                  <a:lnTo>
                    <a:pt x="162835" y="643185"/>
                  </a:lnTo>
                  <a:lnTo>
                    <a:pt x="162835" y="635950"/>
                  </a:lnTo>
                  <a:lnTo>
                    <a:pt x="156455" y="621479"/>
                  </a:lnTo>
                  <a:lnTo>
                    <a:pt x="153313" y="621479"/>
                  </a:lnTo>
                  <a:lnTo>
                    <a:pt x="153313" y="632333"/>
                  </a:lnTo>
                  <a:lnTo>
                    <a:pt x="150075" y="635950"/>
                  </a:lnTo>
                  <a:lnTo>
                    <a:pt x="146837" y="635950"/>
                  </a:lnTo>
                  <a:lnTo>
                    <a:pt x="143695" y="628715"/>
                  </a:lnTo>
                  <a:lnTo>
                    <a:pt x="140457" y="625097"/>
                  </a:lnTo>
                  <a:lnTo>
                    <a:pt x="137314" y="617862"/>
                  </a:lnTo>
                  <a:lnTo>
                    <a:pt x="137314" y="610627"/>
                  </a:lnTo>
                  <a:lnTo>
                    <a:pt x="143695" y="603391"/>
                  </a:lnTo>
                  <a:lnTo>
                    <a:pt x="143695" y="607009"/>
                  </a:lnTo>
                  <a:lnTo>
                    <a:pt x="146837" y="607009"/>
                  </a:lnTo>
                  <a:lnTo>
                    <a:pt x="146837" y="610627"/>
                  </a:lnTo>
                  <a:lnTo>
                    <a:pt x="150075" y="610627"/>
                  </a:lnTo>
                  <a:lnTo>
                    <a:pt x="153313" y="607009"/>
                  </a:lnTo>
                  <a:lnTo>
                    <a:pt x="150075" y="603391"/>
                  </a:lnTo>
                  <a:lnTo>
                    <a:pt x="150075" y="596156"/>
                  </a:lnTo>
                  <a:lnTo>
                    <a:pt x="146837" y="588920"/>
                  </a:lnTo>
                  <a:lnTo>
                    <a:pt x="143695" y="585303"/>
                  </a:lnTo>
                  <a:lnTo>
                    <a:pt x="143695" y="578163"/>
                  </a:lnTo>
                  <a:lnTo>
                    <a:pt x="137314" y="570927"/>
                  </a:lnTo>
                  <a:lnTo>
                    <a:pt x="130935" y="570927"/>
                  </a:lnTo>
                  <a:lnTo>
                    <a:pt x="130935" y="538368"/>
                  </a:lnTo>
                  <a:lnTo>
                    <a:pt x="102176" y="545603"/>
                  </a:lnTo>
                  <a:lnTo>
                    <a:pt x="102176" y="520279"/>
                  </a:lnTo>
                  <a:lnTo>
                    <a:pt x="99034" y="498669"/>
                  </a:lnTo>
                  <a:lnTo>
                    <a:pt x="99034" y="484198"/>
                  </a:lnTo>
                  <a:lnTo>
                    <a:pt x="95796" y="476963"/>
                  </a:lnTo>
                  <a:lnTo>
                    <a:pt x="92654" y="473345"/>
                  </a:lnTo>
                  <a:lnTo>
                    <a:pt x="95796" y="473345"/>
                  </a:lnTo>
                  <a:lnTo>
                    <a:pt x="102176" y="466109"/>
                  </a:lnTo>
                  <a:lnTo>
                    <a:pt x="105414" y="458874"/>
                  </a:lnTo>
                  <a:lnTo>
                    <a:pt x="108557" y="448021"/>
                  </a:lnTo>
                  <a:lnTo>
                    <a:pt x="108557" y="408322"/>
                  </a:lnTo>
                  <a:lnTo>
                    <a:pt x="111794" y="408322"/>
                  </a:lnTo>
                  <a:lnTo>
                    <a:pt x="114937" y="404704"/>
                  </a:lnTo>
                  <a:lnTo>
                    <a:pt x="118175" y="397469"/>
                  </a:lnTo>
                  <a:lnTo>
                    <a:pt x="121317" y="393851"/>
                  </a:lnTo>
                  <a:lnTo>
                    <a:pt x="121317" y="368527"/>
                  </a:lnTo>
                  <a:lnTo>
                    <a:pt x="118175" y="361292"/>
                  </a:lnTo>
                  <a:lnTo>
                    <a:pt x="118175" y="357674"/>
                  </a:lnTo>
                  <a:lnTo>
                    <a:pt x="114937" y="354057"/>
                  </a:lnTo>
                  <a:lnTo>
                    <a:pt x="118175" y="336064"/>
                  </a:lnTo>
                  <a:lnTo>
                    <a:pt x="124555" y="336064"/>
                  </a:lnTo>
                  <a:lnTo>
                    <a:pt x="124555" y="332446"/>
                  </a:lnTo>
                  <a:lnTo>
                    <a:pt x="127697" y="328828"/>
                  </a:lnTo>
                  <a:lnTo>
                    <a:pt x="140457" y="328828"/>
                  </a:lnTo>
                  <a:lnTo>
                    <a:pt x="143695" y="332446"/>
                  </a:lnTo>
                  <a:lnTo>
                    <a:pt x="156455" y="339681"/>
                  </a:lnTo>
                  <a:lnTo>
                    <a:pt x="159597" y="343299"/>
                  </a:lnTo>
                  <a:lnTo>
                    <a:pt x="153313" y="346917"/>
                  </a:lnTo>
                  <a:lnTo>
                    <a:pt x="153313" y="354057"/>
                  </a:lnTo>
                  <a:lnTo>
                    <a:pt x="150075" y="357674"/>
                  </a:lnTo>
                  <a:lnTo>
                    <a:pt x="150075" y="368527"/>
                  </a:lnTo>
                  <a:lnTo>
                    <a:pt x="153313" y="375763"/>
                  </a:lnTo>
                  <a:lnTo>
                    <a:pt x="162835" y="375763"/>
                  </a:lnTo>
                  <a:lnTo>
                    <a:pt x="175595" y="368527"/>
                  </a:lnTo>
                  <a:lnTo>
                    <a:pt x="181975" y="368527"/>
                  </a:lnTo>
                  <a:lnTo>
                    <a:pt x="188356" y="364910"/>
                  </a:lnTo>
                  <a:lnTo>
                    <a:pt x="191593" y="361292"/>
                  </a:lnTo>
                  <a:lnTo>
                    <a:pt x="194735" y="361292"/>
                  </a:lnTo>
                  <a:lnTo>
                    <a:pt x="210733" y="411940"/>
                  </a:lnTo>
                  <a:lnTo>
                    <a:pt x="213876" y="408322"/>
                  </a:lnTo>
                  <a:lnTo>
                    <a:pt x="220256" y="404704"/>
                  </a:lnTo>
                  <a:lnTo>
                    <a:pt x="226636" y="404704"/>
                  </a:lnTo>
                  <a:lnTo>
                    <a:pt x="226636" y="386616"/>
                  </a:lnTo>
                  <a:lnTo>
                    <a:pt x="220256" y="379380"/>
                  </a:lnTo>
                  <a:lnTo>
                    <a:pt x="220256" y="361292"/>
                  </a:lnTo>
                  <a:lnTo>
                    <a:pt x="213876" y="354057"/>
                  </a:lnTo>
                  <a:lnTo>
                    <a:pt x="210733" y="332446"/>
                  </a:lnTo>
                  <a:lnTo>
                    <a:pt x="226636" y="314358"/>
                  </a:lnTo>
                  <a:lnTo>
                    <a:pt x="226636" y="310740"/>
                  </a:lnTo>
                  <a:lnTo>
                    <a:pt x="229874" y="303504"/>
                  </a:lnTo>
                  <a:lnTo>
                    <a:pt x="233111" y="299887"/>
                  </a:lnTo>
                  <a:lnTo>
                    <a:pt x="239396" y="296269"/>
                  </a:lnTo>
                  <a:lnTo>
                    <a:pt x="249014" y="292651"/>
                  </a:lnTo>
                  <a:lnTo>
                    <a:pt x="268154" y="292651"/>
                  </a:lnTo>
                  <a:lnTo>
                    <a:pt x="271392" y="296269"/>
                  </a:lnTo>
                  <a:lnTo>
                    <a:pt x="277771" y="296269"/>
                  </a:lnTo>
                  <a:lnTo>
                    <a:pt x="284152" y="292651"/>
                  </a:lnTo>
                  <a:lnTo>
                    <a:pt x="300054" y="292651"/>
                  </a:lnTo>
                  <a:lnTo>
                    <a:pt x="306434" y="296269"/>
                  </a:lnTo>
                  <a:lnTo>
                    <a:pt x="309672" y="299887"/>
                  </a:lnTo>
                  <a:lnTo>
                    <a:pt x="312910" y="299887"/>
                  </a:lnTo>
                  <a:lnTo>
                    <a:pt x="316052" y="296269"/>
                  </a:lnTo>
                  <a:lnTo>
                    <a:pt x="319290" y="289034"/>
                  </a:lnTo>
                  <a:lnTo>
                    <a:pt x="328813" y="278181"/>
                  </a:lnTo>
                  <a:lnTo>
                    <a:pt x="328813" y="270945"/>
                  </a:lnTo>
                  <a:lnTo>
                    <a:pt x="325670" y="267328"/>
                  </a:lnTo>
                  <a:lnTo>
                    <a:pt x="319290" y="263805"/>
                  </a:lnTo>
                  <a:lnTo>
                    <a:pt x="312910" y="256570"/>
                  </a:lnTo>
                  <a:close/>
                </a:path>
              </a:pathLst>
            </a:custGeom>
            <a:noFill/>
            <a:ln w="2379" cap="flat">
              <a:solidFill>
                <a:srgbClr val="FFFFFF"/>
              </a:solidFill>
              <a:prstDash val="solid"/>
              <a:round/>
            </a:ln>
          </p:spPr>
          <p:txBody>
            <a:bodyPr rtlCol="0" anchor="ctr"/>
            <a:lstStyle/>
            <a:p>
              <a:endParaRPr lang="en-US" noProof="0" dirty="0"/>
            </a:p>
          </p:txBody>
        </p:sp>
        <p:sp>
          <p:nvSpPr>
            <p:cNvPr id="5336" name="Serbest Form 5335">
              <a:extLst>
                <a:ext uri="{FF2B5EF4-FFF2-40B4-BE49-F238E27FC236}">
                  <a16:creationId xmlns:a16="http://schemas.microsoft.com/office/drawing/2014/main" id="{CB37BA3D-42B4-854E-AD0F-82126834D452}"/>
                </a:ext>
              </a:extLst>
            </p:cNvPr>
            <p:cNvSpPr/>
            <p:nvPr/>
          </p:nvSpPr>
          <p:spPr>
            <a:xfrm>
              <a:off x="6772955" y="4023917"/>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solidFill>
              <a:srgbClr val="AFABAB"/>
            </a:solidFill>
            <a:ln w="9518" cap="flat">
              <a:noFill/>
              <a:prstDash val="solid"/>
              <a:miter/>
            </a:ln>
          </p:spPr>
          <p:txBody>
            <a:bodyPr rtlCol="0" anchor="ctr"/>
            <a:lstStyle/>
            <a:p>
              <a:endParaRPr lang="en-US" noProof="0" dirty="0"/>
            </a:p>
          </p:txBody>
        </p:sp>
        <p:sp>
          <p:nvSpPr>
            <p:cNvPr id="5337" name="Serbest Form 5336">
              <a:extLst>
                <a:ext uri="{FF2B5EF4-FFF2-40B4-BE49-F238E27FC236}">
                  <a16:creationId xmlns:a16="http://schemas.microsoft.com/office/drawing/2014/main" id="{B364ADC7-FFD8-974D-B56F-6B120EAA9E87}"/>
                </a:ext>
              </a:extLst>
            </p:cNvPr>
            <p:cNvSpPr/>
            <p:nvPr/>
          </p:nvSpPr>
          <p:spPr>
            <a:xfrm>
              <a:off x="6772955" y="4023917"/>
              <a:ext cx="406134" cy="503047"/>
            </a:xfrm>
            <a:custGeom>
              <a:avLst/>
              <a:gdLst>
                <a:gd name="connsiteX0" fmla="*/ 358522 w 406134"/>
                <a:gd name="connsiteY0" fmla="*/ 242956 h 503047"/>
                <a:gd name="connsiteX1" fmla="*/ 364902 w 406134"/>
                <a:gd name="connsiteY1" fmla="*/ 246383 h 503047"/>
                <a:gd name="connsiteX2" fmla="*/ 368045 w 406134"/>
                <a:gd name="connsiteY2" fmla="*/ 253333 h 503047"/>
                <a:gd name="connsiteX3" fmla="*/ 374425 w 406134"/>
                <a:gd name="connsiteY3" fmla="*/ 256760 h 503047"/>
                <a:gd name="connsiteX4" fmla="*/ 380805 w 406134"/>
                <a:gd name="connsiteY4" fmla="*/ 256760 h 503047"/>
                <a:gd name="connsiteX5" fmla="*/ 383947 w 406134"/>
                <a:gd name="connsiteY5" fmla="*/ 253333 h 503047"/>
                <a:gd name="connsiteX6" fmla="*/ 380805 w 406134"/>
                <a:gd name="connsiteY6" fmla="*/ 249811 h 503047"/>
                <a:gd name="connsiteX7" fmla="*/ 380805 w 406134"/>
                <a:gd name="connsiteY7" fmla="*/ 246383 h 503047"/>
                <a:gd name="connsiteX8" fmla="*/ 374425 w 406134"/>
                <a:gd name="connsiteY8" fmla="*/ 239434 h 503047"/>
                <a:gd name="connsiteX9" fmla="*/ 374425 w 406134"/>
                <a:gd name="connsiteY9" fmla="*/ 225534 h 503047"/>
                <a:gd name="connsiteX10" fmla="*/ 371283 w 406134"/>
                <a:gd name="connsiteY10" fmla="*/ 218679 h 503047"/>
                <a:gd name="connsiteX11" fmla="*/ 361760 w 406134"/>
                <a:gd name="connsiteY11" fmla="*/ 218679 h 503047"/>
                <a:gd name="connsiteX12" fmla="*/ 358522 w 406134"/>
                <a:gd name="connsiteY12" fmla="*/ 222107 h 503047"/>
                <a:gd name="connsiteX13" fmla="*/ 383947 w 406134"/>
                <a:gd name="connsiteY13" fmla="*/ 208207 h 503047"/>
                <a:gd name="connsiteX14" fmla="*/ 387090 w 406134"/>
                <a:gd name="connsiteY14" fmla="*/ 204780 h 503047"/>
                <a:gd name="connsiteX15" fmla="*/ 387090 w 406134"/>
                <a:gd name="connsiteY15" fmla="*/ 187453 h 503047"/>
                <a:gd name="connsiteX16" fmla="*/ 380805 w 406134"/>
                <a:gd name="connsiteY16" fmla="*/ 180503 h 503047"/>
                <a:gd name="connsiteX17" fmla="*/ 377567 w 406134"/>
                <a:gd name="connsiteY17" fmla="*/ 180503 h 503047"/>
                <a:gd name="connsiteX18" fmla="*/ 374425 w 406134"/>
                <a:gd name="connsiteY18" fmla="*/ 183931 h 503047"/>
                <a:gd name="connsiteX19" fmla="*/ 374425 w 406134"/>
                <a:gd name="connsiteY19" fmla="*/ 201257 h 503047"/>
                <a:gd name="connsiteX20" fmla="*/ 377567 w 406134"/>
                <a:gd name="connsiteY20" fmla="*/ 204780 h 503047"/>
                <a:gd name="connsiteX21" fmla="*/ 402992 w 406134"/>
                <a:gd name="connsiteY21" fmla="*/ 430123 h 503047"/>
                <a:gd name="connsiteX22" fmla="*/ 396612 w 406134"/>
                <a:gd name="connsiteY22" fmla="*/ 430123 h 503047"/>
                <a:gd name="connsiteX23" fmla="*/ 393470 w 406134"/>
                <a:gd name="connsiteY23" fmla="*/ 426696 h 503047"/>
                <a:gd name="connsiteX24" fmla="*/ 387090 w 406134"/>
                <a:gd name="connsiteY24" fmla="*/ 423174 h 503047"/>
                <a:gd name="connsiteX25" fmla="*/ 380805 w 406134"/>
                <a:gd name="connsiteY25" fmla="*/ 416224 h 503047"/>
                <a:gd name="connsiteX26" fmla="*/ 380805 w 406134"/>
                <a:gd name="connsiteY26" fmla="*/ 409464 h 503047"/>
                <a:gd name="connsiteX27" fmla="*/ 377567 w 406134"/>
                <a:gd name="connsiteY27" fmla="*/ 398992 h 503047"/>
                <a:gd name="connsiteX28" fmla="*/ 377567 w 406134"/>
                <a:gd name="connsiteY28" fmla="*/ 378238 h 503047"/>
                <a:gd name="connsiteX29" fmla="*/ 364902 w 406134"/>
                <a:gd name="connsiteY29" fmla="*/ 353962 h 503047"/>
                <a:gd name="connsiteX30" fmla="*/ 371283 w 406134"/>
                <a:gd name="connsiteY30" fmla="*/ 326258 h 503047"/>
                <a:gd name="connsiteX31" fmla="*/ 361760 w 406134"/>
                <a:gd name="connsiteY31" fmla="*/ 312358 h 503047"/>
                <a:gd name="connsiteX32" fmla="*/ 364902 w 406134"/>
                <a:gd name="connsiteY32" fmla="*/ 305409 h 503047"/>
                <a:gd name="connsiteX33" fmla="*/ 368045 w 406134"/>
                <a:gd name="connsiteY33" fmla="*/ 301981 h 503047"/>
                <a:gd name="connsiteX34" fmla="*/ 374425 w 406134"/>
                <a:gd name="connsiteY34" fmla="*/ 288082 h 503047"/>
                <a:gd name="connsiteX35" fmla="*/ 374425 w 406134"/>
                <a:gd name="connsiteY35" fmla="*/ 277705 h 503047"/>
                <a:gd name="connsiteX36" fmla="*/ 371283 w 406134"/>
                <a:gd name="connsiteY36" fmla="*/ 274182 h 503047"/>
                <a:gd name="connsiteX37" fmla="*/ 364902 w 406134"/>
                <a:gd name="connsiteY37" fmla="*/ 270755 h 503047"/>
                <a:gd name="connsiteX38" fmla="*/ 355380 w 406134"/>
                <a:gd name="connsiteY38" fmla="*/ 263805 h 503047"/>
                <a:gd name="connsiteX39" fmla="*/ 349000 w 406134"/>
                <a:gd name="connsiteY39" fmla="*/ 260378 h 503047"/>
                <a:gd name="connsiteX40" fmla="*/ 345857 w 406134"/>
                <a:gd name="connsiteY40" fmla="*/ 253428 h 503047"/>
                <a:gd name="connsiteX41" fmla="*/ 345857 w 406134"/>
                <a:gd name="connsiteY41" fmla="*/ 246478 h 503047"/>
                <a:gd name="connsiteX42" fmla="*/ 349000 w 406134"/>
                <a:gd name="connsiteY42" fmla="*/ 239529 h 503047"/>
                <a:gd name="connsiteX43" fmla="*/ 352238 w 406134"/>
                <a:gd name="connsiteY43" fmla="*/ 229152 h 503047"/>
                <a:gd name="connsiteX44" fmla="*/ 352238 w 406134"/>
                <a:gd name="connsiteY44" fmla="*/ 222202 h 503047"/>
                <a:gd name="connsiteX45" fmla="*/ 355380 w 406134"/>
                <a:gd name="connsiteY45" fmla="*/ 211825 h 503047"/>
                <a:gd name="connsiteX46" fmla="*/ 358522 w 406134"/>
                <a:gd name="connsiteY46" fmla="*/ 204875 h 503047"/>
                <a:gd name="connsiteX47" fmla="*/ 358522 w 406134"/>
                <a:gd name="connsiteY47" fmla="*/ 190500 h 503047"/>
                <a:gd name="connsiteX48" fmla="*/ 361760 w 406134"/>
                <a:gd name="connsiteY48" fmla="*/ 183550 h 503047"/>
                <a:gd name="connsiteX49" fmla="*/ 361760 w 406134"/>
                <a:gd name="connsiteY49" fmla="*/ 173173 h 503047"/>
                <a:gd name="connsiteX50" fmla="*/ 301482 w 406134"/>
                <a:gd name="connsiteY50" fmla="*/ 110815 h 503047"/>
                <a:gd name="connsiteX51" fmla="*/ 304625 w 406134"/>
                <a:gd name="connsiteY51" fmla="*/ 107293 h 503047"/>
                <a:gd name="connsiteX52" fmla="*/ 307767 w 406134"/>
                <a:gd name="connsiteY52" fmla="*/ 107293 h 503047"/>
                <a:gd name="connsiteX53" fmla="*/ 311005 w 406134"/>
                <a:gd name="connsiteY53" fmla="*/ 103866 h 503047"/>
                <a:gd name="connsiteX54" fmla="*/ 311005 w 406134"/>
                <a:gd name="connsiteY54" fmla="*/ 100343 h 503047"/>
                <a:gd name="connsiteX55" fmla="*/ 304625 w 406134"/>
                <a:gd name="connsiteY55" fmla="*/ 93489 h 503047"/>
                <a:gd name="connsiteX56" fmla="*/ 171310 w 406134"/>
                <a:gd name="connsiteY56" fmla="*/ 3332 h 503047"/>
                <a:gd name="connsiteX57" fmla="*/ 165025 w 406134"/>
                <a:gd name="connsiteY57" fmla="*/ 3332 h 503047"/>
                <a:gd name="connsiteX58" fmla="*/ 165025 w 406134"/>
                <a:gd name="connsiteY58" fmla="*/ 10282 h 503047"/>
                <a:gd name="connsiteX59" fmla="*/ 168167 w 406134"/>
                <a:gd name="connsiteY59" fmla="*/ 13709 h 503047"/>
                <a:gd name="connsiteX60" fmla="*/ 168167 w 406134"/>
                <a:gd name="connsiteY60" fmla="*/ 20659 h 503047"/>
                <a:gd name="connsiteX61" fmla="*/ 155502 w 406134"/>
                <a:gd name="connsiteY61" fmla="*/ 27609 h 503047"/>
                <a:gd name="connsiteX62" fmla="*/ 145980 w 406134"/>
                <a:gd name="connsiteY62" fmla="*/ 37986 h 503047"/>
                <a:gd name="connsiteX63" fmla="*/ 139600 w 406134"/>
                <a:gd name="connsiteY63" fmla="*/ 48363 h 503047"/>
                <a:gd name="connsiteX64" fmla="*/ 139600 w 406134"/>
                <a:gd name="connsiteY64" fmla="*/ 51885 h 503047"/>
                <a:gd name="connsiteX65" fmla="*/ 142838 w 406134"/>
                <a:gd name="connsiteY65" fmla="*/ 55312 h 503047"/>
                <a:gd name="connsiteX66" fmla="*/ 155502 w 406134"/>
                <a:gd name="connsiteY66" fmla="*/ 55312 h 503047"/>
                <a:gd name="connsiteX67" fmla="*/ 161883 w 406134"/>
                <a:gd name="connsiteY67" fmla="*/ 51885 h 503047"/>
                <a:gd name="connsiteX68" fmla="*/ 165025 w 406134"/>
                <a:gd name="connsiteY68" fmla="*/ 51885 h 503047"/>
                <a:gd name="connsiteX69" fmla="*/ 161883 w 406134"/>
                <a:gd name="connsiteY69" fmla="*/ 55312 h 503047"/>
                <a:gd name="connsiteX70" fmla="*/ 155502 w 406134"/>
                <a:gd name="connsiteY70" fmla="*/ 58740 h 503047"/>
                <a:gd name="connsiteX71" fmla="*/ 145980 w 406134"/>
                <a:gd name="connsiteY71" fmla="*/ 69212 h 503047"/>
                <a:gd name="connsiteX72" fmla="*/ 142838 w 406134"/>
                <a:gd name="connsiteY72" fmla="*/ 69212 h 503047"/>
                <a:gd name="connsiteX73" fmla="*/ 139600 w 406134"/>
                <a:gd name="connsiteY73" fmla="*/ 65690 h 503047"/>
                <a:gd name="connsiteX74" fmla="*/ 133315 w 406134"/>
                <a:gd name="connsiteY74" fmla="*/ 62262 h 503047"/>
                <a:gd name="connsiteX75" fmla="*/ 130077 w 406134"/>
                <a:gd name="connsiteY75" fmla="*/ 62262 h 503047"/>
                <a:gd name="connsiteX76" fmla="*/ 123793 w 406134"/>
                <a:gd name="connsiteY76" fmla="*/ 69212 h 503047"/>
                <a:gd name="connsiteX77" fmla="*/ 123793 w 406134"/>
                <a:gd name="connsiteY77" fmla="*/ 79589 h 503047"/>
                <a:gd name="connsiteX78" fmla="*/ 130077 w 406134"/>
                <a:gd name="connsiteY78" fmla="*/ 86539 h 503047"/>
                <a:gd name="connsiteX79" fmla="*/ 114270 w 406134"/>
                <a:gd name="connsiteY79" fmla="*/ 86539 h 503047"/>
                <a:gd name="connsiteX80" fmla="*/ 114270 w 406134"/>
                <a:gd name="connsiteY80" fmla="*/ 79589 h 503047"/>
                <a:gd name="connsiteX81" fmla="*/ 117412 w 406134"/>
                <a:gd name="connsiteY81" fmla="*/ 76067 h 503047"/>
                <a:gd name="connsiteX82" fmla="*/ 117412 w 406134"/>
                <a:gd name="connsiteY82" fmla="*/ 72639 h 503047"/>
                <a:gd name="connsiteX83" fmla="*/ 120555 w 406134"/>
                <a:gd name="connsiteY83" fmla="*/ 65690 h 503047"/>
                <a:gd name="connsiteX84" fmla="*/ 111032 w 406134"/>
                <a:gd name="connsiteY84" fmla="*/ 69212 h 503047"/>
                <a:gd name="connsiteX85" fmla="*/ 101510 w 406134"/>
                <a:gd name="connsiteY85" fmla="*/ 58740 h 503047"/>
                <a:gd name="connsiteX86" fmla="*/ 98367 w 406134"/>
                <a:gd name="connsiteY86" fmla="*/ 58740 h 503047"/>
                <a:gd name="connsiteX87" fmla="*/ 91987 w 406134"/>
                <a:gd name="connsiteY87" fmla="*/ 65690 h 503047"/>
                <a:gd name="connsiteX88" fmla="*/ 91987 w 406134"/>
                <a:gd name="connsiteY88" fmla="*/ 76257 h 503047"/>
                <a:gd name="connsiteX89" fmla="*/ 88845 w 406134"/>
                <a:gd name="connsiteY89" fmla="*/ 79779 h 503047"/>
                <a:gd name="connsiteX90" fmla="*/ 85703 w 406134"/>
                <a:gd name="connsiteY90" fmla="*/ 79779 h 503047"/>
                <a:gd name="connsiteX91" fmla="*/ 82465 w 406134"/>
                <a:gd name="connsiteY91" fmla="*/ 76257 h 503047"/>
                <a:gd name="connsiteX92" fmla="*/ 82465 w 406134"/>
                <a:gd name="connsiteY92" fmla="*/ 27799 h 503047"/>
                <a:gd name="connsiteX93" fmla="*/ 85703 w 406134"/>
                <a:gd name="connsiteY93" fmla="*/ 20849 h 503047"/>
                <a:gd name="connsiteX94" fmla="*/ 85703 w 406134"/>
                <a:gd name="connsiteY94" fmla="*/ 13900 h 503047"/>
                <a:gd name="connsiteX95" fmla="*/ 88845 w 406134"/>
                <a:gd name="connsiteY95" fmla="*/ 6950 h 503047"/>
                <a:gd name="connsiteX96" fmla="*/ 88845 w 406134"/>
                <a:gd name="connsiteY96" fmla="*/ 3522 h 503047"/>
                <a:gd name="connsiteX97" fmla="*/ 41232 w 406134"/>
                <a:gd name="connsiteY97" fmla="*/ 0 h 503047"/>
                <a:gd name="connsiteX98" fmla="*/ 38090 w 406134"/>
                <a:gd name="connsiteY98" fmla="*/ 13900 h 503047"/>
                <a:gd name="connsiteX99" fmla="*/ 41232 w 406134"/>
                <a:gd name="connsiteY99" fmla="*/ 17327 h 503047"/>
                <a:gd name="connsiteX100" fmla="*/ 44470 w 406134"/>
                <a:gd name="connsiteY100" fmla="*/ 24277 h 503047"/>
                <a:gd name="connsiteX101" fmla="*/ 47613 w 406134"/>
                <a:gd name="connsiteY101" fmla="*/ 27799 h 503047"/>
                <a:gd name="connsiteX102" fmla="*/ 47613 w 406134"/>
                <a:gd name="connsiteY102" fmla="*/ 38176 h 503047"/>
                <a:gd name="connsiteX103" fmla="*/ 50755 w 406134"/>
                <a:gd name="connsiteY103" fmla="*/ 41603 h 503047"/>
                <a:gd name="connsiteX104" fmla="*/ 50755 w 406134"/>
                <a:gd name="connsiteY104" fmla="*/ 55503 h 503047"/>
                <a:gd name="connsiteX105" fmla="*/ 41232 w 406134"/>
                <a:gd name="connsiteY105" fmla="*/ 65880 h 503047"/>
                <a:gd name="connsiteX106" fmla="*/ 34947 w 406134"/>
                <a:gd name="connsiteY106" fmla="*/ 65880 h 503047"/>
                <a:gd name="connsiteX107" fmla="*/ 34947 w 406134"/>
                <a:gd name="connsiteY107" fmla="*/ 72830 h 503047"/>
                <a:gd name="connsiteX108" fmla="*/ 31710 w 406134"/>
                <a:gd name="connsiteY108" fmla="*/ 79779 h 503047"/>
                <a:gd name="connsiteX109" fmla="*/ 31710 w 406134"/>
                <a:gd name="connsiteY109" fmla="*/ 90156 h 503047"/>
                <a:gd name="connsiteX110" fmla="*/ 34947 w 406134"/>
                <a:gd name="connsiteY110" fmla="*/ 90156 h 503047"/>
                <a:gd name="connsiteX111" fmla="*/ 38090 w 406134"/>
                <a:gd name="connsiteY111" fmla="*/ 93679 h 503047"/>
                <a:gd name="connsiteX112" fmla="*/ 47613 w 406134"/>
                <a:gd name="connsiteY112" fmla="*/ 93679 h 503047"/>
                <a:gd name="connsiteX113" fmla="*/ 47613 w 406134"/>
                <a:gd name="connsiteY113" fmla="*/ 104056 h 503047"/>
                <a:gd name="connsiteX114" fmla="*/ 41232 w 406134"/>
                <a:gd name="connsiteY114" fmla="*/ 107483 h 503047"/>
                <a:gd name="connsiteX115" fmla="*/ 44470 w 406134"/>
                <a:gd name="connsiteY115" fmla="*/ 114433 h 503047"/>
                <a:gd name="connsiteX116" fmla="*/ 38090 w 406134"/>
                <a:gd name="connsiteY116" fmla="*/ 114433 h 503047"/>
                <a:gd name="connsiteX117" fmla="*/ 28568 w 406134"/>
                <a:gd name="connsiteY117" fmla="*/ 124810 h 503047"/>
                <a:gd name="connsiteX118" fmla="*/ 25425 w 406134"/>
                <a:gd name="connsiteY118" fmla="*/ 131760 h 503047"/>
                <a:gd name="connsiteX119" fmla="*/ 25425 w 406134"/>
                <a:gd name="connsiteY119" fmla="*/ 142137 h 503047"/>
                <a:gd name="connsiteX120" fmla="*/ 22187 w 406134"/>
                <a:gd name="connsiteY120" fmla="*/ 149087 h 503047"/>
                <a:gd name="connsiteX121" fmla="*/ 15902 w 406134"/>
                <a:gd name="connsiteY121" fmla="*/ 156036 h 503047"/>
                <a:gd name="connsiteX122" fmla="*/ 3142 w 406134"/>
                <a:gd name="connsiteY122" fmla="*/ 162986 h 503047"/>
                <a:gd name="connsiteX123" fmla="*/ 0 w 406134"/>
                <a:gd name="connsiteY123" fmla="*/ 169936 h 503047"/>
                <a:gd name="connsiteX124" fmla="*/ 3142 w 406134"/>
                <a:gd name="connsiteY124" fmla="*/ 176886 h 503047"/>
                <a:gd name="connsiteX125" fmla="*/ 9523 w 406134"/>
                <a:gd name="connsiteY125" fmla="*/ 183740 h 503047"/>
                <a:gd name="connsiteX126" fmla="*/ 9523 w 406134"/>
                <a:gd name="connsiteY126" fmla="*/ 190500 h 503047"/>
                <a:gd name="connsiteX127" fmla="*/ 6380 w 406134"/>
                <a:gd name="connsiteY127" fmla="*/ 197449 h 503047"/>
                <a:gd name="connsiteX128" fmla="*/ 6380 w 406134"/>
                <a:gd name="connsiteY128" fmla="*/ 200877 h 503047"/>
                <a:gd name="connsiteX129" fmla="*/ 9523 w 406134"/>
                <a:gd name="connsiteY129" fmla="*/ 204399 h 503047"/>
                <a:gd name="connsiteX130" fmla="*/ 9523 w 406134"/>
                <a:gd name="connsiteY130" fmla="*/ 211349 h 503047"/>
                <a:gd name="connsiteX131" fmla="*/ 12665 w 406134"/>
                <a:gd name="connsiteY131" fmla="*/ 218299 h 503047"/>
                <a:gd name="connsiteX132" fmla="*/ 12665 w 406134"/>
                <a:gd name="connsiteY132" fmla="*/ 228676 h 503047"/>
                <a:gd name="connsiteX133" fmla="*/ 9523 w 406134"/>
                <a:gd name="connsiteY133" fmla="*/ 232103 h 503047"/>
                <a:gd name="connsiteX134" fmla="*/ 9523 w 406134"/>
                <a:gd name="connsiteY134" fmla="*/ 249430 h 503047"/>
                <a:gd name="connsiteX135" fmla="*/ 15902 w 406134"/>
                <a:gd name="connsiteY135" fmla="*/ 256380 h 503047"/>
                <a:gd name="connsiteX136" fmla="*/ 19045 w 406134"/>
                <a:gd name="connsiteY136" fmla="*/ 256380 h 503047"/>
                <a:gd name="connsiteX137" fmla="*/ 25425 w 406134"/>
                <a:gd name="connsiteY137" fmla="*/ 259902 h 503047"/>
                <a:gd name="connsiteX138" fmla="*/ 38090 w 406134"/>
                <a:gd name="connsiteY138" fmla="*/ 273706 h 503047"/>
                <a:gd name="connsiteX139" fmla="*/ 41232 w 406134"/>
                <a:gd name="connsiteY139" fmla="*/ 280656 h 503047"/>
                <a:gd name="connsiteX140" fmla="*/ 41232 w 406134"/>
                <a:gd name="connsiteY140" fmla="*/ 315309 h 503047"/>
                <a:gd name="connsiteX141" fmla="*/ 44470 w 406134"/>
                <a:gd name="connsiteY141" fmla="*/ 322259 h 503047"/>
                <a:gd name="connsiteX142" fmla="*/ 60277 w 406134"/>
                <a:gd name="connsiteY142" fmla="*/ 343109 h 503047"/>
                <a:gd name="connsiteX143" fmla="*/ 60277 w 406134"/>
                <a:gd name="connsiteY143" fmla="*/ 346536 h 503047"/>
                <a:gd name="connsiteX144" fmla="*/ 57135 w 406134"/>
                <a:gd name="connsiteY144" fmla="*/ 353486 h 503047"/>
                <a:gd name="connsiteX145" fmla="*/ 57135 w 406134"/>
                <a:gd name="connsiteY145" fmla="*/ 356913 h 503047"/>
                <a:gd name="connsiteX146" fmla="*/ 66658 w 406134"/>
                <a:gd name="connsiteY146" fmla="*/ 356913 h 503047"/>
                <a:gd name="connsiteX147" fmla="*/ 73037 w 406134"/>
                <a:gd name="connsiteY147" fmla="*/ 353486 h 503047"/>
                <a:gd name="connsiteX148" fmla="*/ 73037 w 406134"/>
                <a:gd name="connsiteY148" fmla="*/ 363862 h 503047"/>
                <a:gd name="connsiteX149" fmla="*/ 76180 w 406134"/>
                <a:gd name="connsiteY149" fmla="*/ 367385 h 503047"/>
                <a:gd name="connsiteX150" fmla="*/ 85703 w 406134"/>
                <a:gd name="connsiteY150" fmla="*/ 367385 h 503047"/>
                <a:gd name="connsiteX151" fmla="*/ 95225 w 406134"/>
                <a:gd name="connsiteY151" fmla="*/ 377762 h 503047"/>
                <a:gd name="connsiteX152" fmla="*/ 101510 w 406134"/>
                <a:gd name="connsiteY152" fmla="*/ 377762 h 503047"/>
                <a:gd name="connsiteX153" fmla="*/ 107890 w 406134"/>
                <a:gd name="connsiteY153" fmla="*/ 374239 h 503047"/>
                <a:gd name="connsiteX154" fmla="*/ 107890 w 406134"/>
                <a:gd name="connsiteY154" fmla="*/ 384712 h 503047"/>
                <a:gd name="connsiteX155" fmla="*/ 117412 w 406134"/>
                <a:gd name="connsiteY155" fmla="*/ 384712 h 503047"/>
                <a:gd name="connsiteX156" fmla="*/ 126935 w 406134"/>
                <a:gd name="connsiteY156" fmla="*/ 391566 h 503047"/>
                <a:gd name="connsiteX157" fmla="*/ 139600 w 406134"/>
                <a:gd name="connsiteY157" fmla="*/ 391566 h 503047"/>
                <a:gd name="connsiteX158" fmla="*/ 142838 w 406134"/>
                <a:gd name="connsiteY158" fmla="*/ 402039 h 503047"/>
                <a:gd name="connsiteX159" fmla="*/ 158645 w 406134"/>
                <a:gd name="connsiteY159" fmla="*/ 402039 h 503047"/>
                <a:gd name="connsiteX160" fmla="*/ 158645 w 406134"/>
                <a:gd name="connsiteY160" fmla="*/ 398516 h 503047"/>
                <a:gd name="connsiteX161" fmla="*/ 165025 w 406134"/>
                <a:gd name="connsiteY161" fmla="*/ 391566 h 503047"/>
                <a:gd name="connsiteX162" fmla="*/ 168167 w 406134"/>
                <a:gd name="connsiteY162" fmla="*/ 395089 h 503047"/>
                <a:gd name="connsiteX163" fmla="*/ 174547 w 406134"/>
                <a:gd name="connsiteY163" fmla="*/ 398516 h 503047"/>
                <a:gd name="connsiteX164" fmla="*/ 177690 w 406134"/>
                <a:gd name="connsiteY164" fmla="*/ 405466 h 503047"/>
                <a:gd name="connsiteX165" fmla="*/ 184070 w 406134"/>
                <a:gd name="connsiteY165" fmla="*/ 412416 h 503047"/>
                <a:gd name="connsiteX166" fmla="*/ 184070 w 406134"/>
                <a:gd name="connsiteY166" fmla="*/ 447545 h 503047"/>
                <a:gd name="connsiteX167" fmla="*/ 187212 w 406134"/>
                <a:gd name="connsiteY167" fmla="*/ 447545 h 503047"/>
                <a:gd name="connsiteX168" fmla="*/ 190355 w 406134"/>
                <a:gd name="connsiteY168" fmla="*/ 451068 h 503047"/>
                <a:gd name="connsiteX169" fmla="*/ 190355 w 406134"/>
                <a:gd name="connsiteY169" fmla="*/ 457922 h 503047"/>
                <a:gd name="connsiteX170" fmla="*/ 187212 w 406134"/>
                <a:gd name="connsiteY170" fmla="*/ 461445 h 503047"/>
                <a:gd name="connsiteX171" fmla="*/ 187212 w 406134"/>
                <a:gd name="connsiteY171" fmla="*/ 464872 h 503047"/>
                <a:gd name="connsiteX172" fmla="*/ 184070 w 406134"/>
                <a:gd name="connsiteY172" fmla="*/ 468395 h 503047"/>
                <a:gd name="connsiteX173" fmla="*/ 184070 w 406134"/>
                <a:gd name="connsiteY173" fmla="*/ 471822 h 503047"/>
                <a:gd name="connsiteX174" fmla="*/ 193592 w 406134"/>
                <a:gd name="connsiteY174" fmla="*/ 482199 h 503047"/>
                <a:gd name="connsiteX175" fmla="*/ 199877 w 406134"/>
                <a:gd name="connsiteY175" fmla="*/ 485721 h 503047"/>
                <a:gd name="connsiteX176" fmla="*/ 196735 w 406134"/>
                <a:gd name="connsiteY176" fmla="*/ 496098 h 503047"/>
                <a:gd name="connsiteX177" fmla="*/ 215780 w 406134"/>
                <a:gd name="connsiteY177" fmla="*/ 496098 h 503047"/>
                <a:gd name="connsiteX178" fmla="*/ 218922 w 406134"/>
                <a:gd name="connsiteY178" fmla="*/ 492671 h 503047"/>
                <a:gd name="connsiteX179" fmla="*/ 222160 w 406134"/>
                <a:gd name="connsiteY179" fmla="*/ 492671 h 503047"/>
                <a:gd name="connsiteX180" fmla="*/ 228445 w 406134"/>
                <a:gd name="connsiteY180" fmla="*/ 485721 h 503047"/>
                <a:gd name="connsiteX181" fmla="*/ 234825 w 406134"/>
                <a:gd name="connsiteY181" fmla="*/ 485721 h 503047"/>
                <a:gd name="connsiteX182" fmla="*/ 241205 w 406134"/>
                <a:gd name="connsiteY182" fmla="*/ 489149 h 503047"/>
                <a:gd name="connsiteX183" fmla="*/ 244347 w 406134"/>
                <a:gd name="connsiteY183" fmla="*/ 496098 h 503047"/>
                <a:gd name="connsiteX184" fmla="*/ 250632 w 406134"/>
                <a:gd name="connsiteY184" fmla="*/ 499526 h 503047"/>
                <a:gd name="connsiteX185" fmla="*/ 253870 w 406134"/>
                <a:gd name="connsiteY185" fmla="*/ 503048 h 503047"/>
                <a:gd name="connsiteX186" fmla="*/ 260154 w 406134"/>
                <a:gd name="connsiteY186" fmla="*/ 503048 h 503047"/>
                <a:gd name="connsiteX187" fmla="*/ 269677 w 406134"/>
                <a:gd name="connsiteY187" fmla="*/ 492671 h 503047"/>
                <a:gd name="connsiteX188" fmla="*/ 272915 w 406134"/>
                <a:gd name="connsiteY188" fmla="*/ 492671 h 503047"/>
                <a:gd name="connsiteX189" fmla="*/ 276057 w 406134"/>
                <a:gd name="connsiteY189" fmla="*/ 496098 h 503047"/>
                <a:gd name="connsiteX190" fmla="*/ 282437 w 406134"/>
                <a:gd name="connsiteY190" fmla="*/ 499526 h 503047"/>
                <a:gd name="connsiteX191" fmla="*/ 291960 w 406134"/>
                <a:gd name="connsiteY191" fmla="*/ 499526 h 503047"/>
                <a:gd name="connsiteX192" fmla="*/ 298245 w 406134"/>
                <a:gd name="connsiteY192" fmla="*/ 492671 h 503047"/>
                <a:gd name="connsiteX193" fmla="*/ 304625 w 406134"/>
                <a:gd name="connsiteY193" fmla="*/ 489149 h 503047"/>
                <a:gd name="connsiteX194" fmla="*/ 307767 w 406134"/>
                <a:gd name="connsiteY194" fmla="*/ 482199 h 503047"/>
                <a:gd name="connsiteX195" fmla="*/ 311005 w 406134"/>
                <a:gd name="connsiteY195" fmla="*/ 478772 h 503047"/>
                <a:gd name="connsiteX196" fmla="*/ 323670 w 406134"/>
                <a:gd name="connsiteY196" fmla="*/ 478772 h 503047"/>
                <a:gd name="connsiteX197" fmla="*/ 326812 w 406134"/>
                <a:gd name="connsiteY197" fmla="*/ 482199 h 503047"/>
                <a:gd name="connsiteX198" fmla="*/ 326812 w 406134"/>
                <a:gd name="connsiteY198" fmla="*/ 485626 h 503047"/>
                <a:gd name="connsiteX199" fmla="*/ 333193 w 406134"/>
                <a:gd name="connsiteY199" fmla="*/ 485626 h 503047"/>
                <a:gd name="connsiteX200" fmla="*/ 339477 w 406134"/>
                <a:gd name="connsiteY200" fmla="*/ 482104 h 503047"/>
                <a:gd name="connsiteX201" fmla="*/ 345857 w 406134"/>
                <a:gd name="connsiteY201" fmla="*/ 475249 h 503047"/>
                <a:gd name="connsiteX202" fmla="*/ 349000 w 406134"/>
                <a:gd name="connsiteY202" fmla="*/ 475249 h 503047"/>
                <a:gd name="connsiteX203" fmla="*/ 364902 w 406134"/>
                <a:gd name="connsiteY203" fmla="*/ 471727 h 503047"/>
                <a:gd name="connsiteX204" fmla="*/ 406135 w 406134"/>
                <a:gd name="connsiteY204" fmla="*/ 440500 h 50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406134" h="503047">
                  <a:moveTo>
                    <a:pt x="358522" y="242956"/>
                  </a:moveTo>
                  <a:lnTo>
                    <a:pt x="364902" y="246383"/>
                  </a:lnTo>
                  <a:lnTo>
                    <a:pt x="368045" y="253333"/>
                  </a:lnTo>
                  <a:lnTo>
                    <a:pt x="374425" y="256760"/>
                  </a:lnTo>
                  <a:lnTo>
                    <a:pt x="380805" y="256760"/>
                  </a:lnTo>
                  <a:lnTo>
                    <a:pt x="383947" y="253333"/>
                  </a:lnTo>
                  <a:lnTo>
                    <a:pt x="380805" y="249811"/>
                  </a:lnTo>
                  <a:lnTo>
                    <a:pt x="380805" y="246383"/>
                  </a:lnTo>
                  <a:lnTo>
                    <a:pt x="374425" y="239434"/>
                  </a:lnTo>
                  <a:lnTo>
                    <a:pt x="374425" y="225534"/>
                  </a:lnTo>
                  <a:lnTo>
                    <a:pt x="371283" y="218679"/>
                  </a:lnTo>
                  <a:lnTo>
                    <a:pt x="361760" y="218679"/>
                  </a:lnTo>
                  <a:lnTo>
                    <a:pt x="358522" y="222107"/>
                  </a:lnTo>
                  <a:close/>
                  <a:moveTo>
                    <a:pt x="383947" y="208207"/>
                  </a:moveTo>
                  <a:lnTo>
                    <a:pt x="387090" y="204780"/>
                  </a:lnTo>
                  <a:lnTo>
                    <a:pt x="387090" y="187453"/>
                  </a:lnTo>
                  <a:lnTo>
                    <a:pt x="380805" y="180503"/>
                  </a:lnTo>
                  <a:lnTo>
                    <a:pt x="377567" y="180503"/>
                  </a:lnTo>
                  <a:lnTo>
                    <a:pt x="374425" y="183931"/>
                  </a:lnTo>
                  <a:lnTo>
                    <a:pt x="374425" y="201257"/>
                  </a:lnTo>
                  <a:lnTo>
                    <a:pt x="377567" y="204780"/>
                  </a:lnTo>
                  <a:close/>
                  <a:moveTo>
                    <a:pt x="402992" y="430123"/>
                  </a:moveTo>
                  <a:lnTo>
                    <a:pt x="396612" y="430123"/>
                  </a:lnTo>
                  <a:lnTo>
                    <a:pt x="393470" y="426696"/>
                  </a:lnTo>
                  <a:lnTo>
                    <a:pt x="387090" y="423174"/>
                  </a:lnTo>
                  <a:lnTo>
                    <a:pt x="380805" y="416224"/>
                  </a:lnTo>
                  <a:lnTo>
                    <a:pt x="380805" y="409464"/>
                  </a:lnTo>
                  <a:lnTo>
                    <a:pt x="377567" y="398992"/>
                  </a:lnTo>
                  <a:lnTo>
                    <a:pt x="377567" y="378238"/>
                  </a:lnTo>
                  <a:lnTo>
                    <a:pt x="364902" y="353962"/>
                  </a:lnTo>
                  <a:lnTo>
                    <a:pt x="371283" y="326258"/>
                  </a:lnTo>
                  <a:lnTo>
                    <a:pt x="361760" y="312358"/>
                  </a:lnTo>
                  <a:lnTo>
                    <a:pt x="364902" y="305409"/>
                  </a:lnTo>
                  <a:lnTo>
                    <a:pt x="368045" y="301981"/>
                  </a:lnTo>
                  <a:lnTo>
                    <a:pt x="374425" y="288082"/>
                  </a:lnTo>
                  <a:lnTo>
                    <a:pt x="374425" y="277705"/>
                  </a:lnTo>
                  <a:lnTo>
                    <a:pt x="371283" y="274182"/>
                  </a:lnTo>
                  <a:lnTo>
                    <a:pt x="364902" y="270755"/>
                  </a:lnTo>
                  <a:lnTo>
                    <a:pt x="355380" y="263805"/>
                  </a:lnTo>
                  <a:lnTo>
                    <a:pt x="349000" y="260378"/>
                  </a:lnTo>
                  <a:lnTo>
                    <a:pt x="345857" y="253428"/>
                  </a:lnTo>
                  <a:lnTo>
                    <a:pt x="345857" y="246478"/>
                  </a:lnTo>
                  <a:lnTo>
                    <a:pt x="349000" y="239529"/>
                  </a:lnTo>
                  <a:lnTo>
                    <a:pt x="352238" y="229152"/>
                  </a:lnTo>
                  <a:lnTo>
                    <a:pt x="352238" y="222202"/>
                  </a:lnTo>
                  <a:lnTo>
                    <a:pt x="355380" y="211825"/>
                  </a:lnTo>
                  <a:lnTo>
                    <a:pt x="358522" y="204875"/>
                  </a:lnTo>
                  <a:lnTo>
                    <a:pt x="358522" y="190500"/>
                  </a:lnTo>
                  <a:lnTo>
                    <a:pt x="361760" y="183550"/>
                  </a:lnTo>
                  <a:lnTo>
                    <a:pt x="361760" y="173173"/>
                  </a:lnTo>
                  <a:lnTo>
                    <a:pt x="301482" y="110815"/>
                  </a:lnTo>
                  <a:lnTo>
                    <a:pt x="304625" y="107293"/>
                  </a:lnTo>
                  <a:lnTo>
                    <a:pt x="307767" y="107293"/>
                  </a:lnTo>
                  <a:lnTo>
                    <a:pt x="311005" y="103866"/>
                  </a:lnTo>
                  <a:lnTo>
                    <a:pt x="311005" y="100343"/>
                  </a:lnTo>
                  <a:lnTo>
                    <a:pt x="304625" y="93489"/>
                  </a:lnTo>
                  <a:lnTo>
                    <a:pt x="171310" y="3332"/>
                  </a:lnTo>
                  <a:lnTo>
                    <a:pt x="165025" y="3332"/>
                  </a:lnTo>
                  <a:lnTo>
                    <a:pt x="165025" y="10282"/>
                  </a:lnTo>
                  <a:lnTo>
                    <a:pt x="168167" y="13709"/>
                  </a:lnTo>
                  <a:lnTo>
                    <a:pt x="168167" y="20659"/>
                  </a:lnTo>
                  <a:lnTo>
                    <a:pt x="155502" y="27609"/>
                  </a:lnTo>
                  <a:lnTo>
                    <a:pt x="145980" y="37986"/>
                  </a:lnTo>
                  <a:lnTo>
                    <a:pt x="139600" y="48363"/>
                  </a:lnTo>
                  <a:lnTo>
                    <a:pt x="139600" y="51885"/>
                  </a:lnTo>
                  <a:lnTo>
                    <a:pt x="142838" y="55312"/>
                  </a:lnTo>
                  <a:lnTo>
                    <a:pt x="155502" y="55312"/>
                  </a:lnTo>
                  <a:lnTo>
                    <a:pt x="161883" y="51885"/>
                  </a:lnTo>
                  <a:lnTo>
                    <a:pt x="165025" y="51885"/>
                  </a:lnTo>
                  <a:lnTo>
                    <a:pt x="161883" y="55312"/>
                  </a:lnTo>
                  <a:lnTo>
                    <a:pt x="155502" y="58740"/>
                  </a:lnTo>
                  <a:lnTo>
                    <a:pt x="145980" y="69212"/>
                  </a:lnTo>
                  <a:lnTo>
                    <a:pt x="142838" y="69212"/>
                  </a:lnTo>
                  <a:lnTo>
                    <a:pt x="139600" y="65690"/>
                  </a:lnTo>
                  <a:lnTo>
                    <a:pt x="133315" y="62262"/>
                  </a:lnTo>
                  <a:lnTo>
                    <a:pt x="130077" y="62262"/>
                  </a:lnTo>
                  <a:lnTo>
                    <a:pt x="123793" y="69212"/>
                  </a:lnTo>
                  <a:lnTo>
                    <a:pt x="123793" y="79589"/>
                  </a:lnTo>
                  <a:lnTo>
                    <a:pt x="130077" y="86539"/>
                  </a:lnTo>
                  <a:lnTo>
                    <a:pt x="114270" y="86539"/>
                  </a:lnTo>
                  <a:lnTo>
                    <a:pt x="114270" y="79589"/>
                  </a:lnTo>
                  <a:lnTo>
                    <a:pt x="117412" y="76067"/>
                  </a:lnTo>
                  <a:lnTo>
                    <a:pt x="117412" y="72639"/>
                  </a:lnTo>
                  <a:lnTo>
                    <a:pt x="120555" y="65690"/>
                  </a:lnTo>
                  <a:lnTo>
                    <a:pt x="111032" y="69212"/>
                  </a:lnTo>
                  <a:lnTo>
                    <a:pt x="101510" y="58740"/>
                  </a:lnTo>
                  <a:lnTo>
                    <a:pt x="98367" y="58740"/>
                  </a:lnTo>
                  <a:lnTo>
                    <a:pt x="91987" y="65690"/>
                  </a:lnTo>
                  <a:lnTo>
                    <a:pt x="91987" y="76257"/>
                  </a:lnTo>
                  <a:lnTo>
                    <a:pt x="88845" y="79779"/>
                  </a:lnTo>
                  <a:lnTo>
                    <a:pt x="85703" y="79779"/>
                  </a:lnTo>
                  <a:lnTo>
                    <a:pt x="82465" y="76257"/>
                  </a:lnTo>
                  <a:lnTo>
                    <a:pt x="82465" y="27799"/>
                  </a:lnTo>
                  <a:lnTo>
                    <a:pt x="85703" y="20849"/>
                  </a:lnTo>
                  <a:lnTo>
                    <a:pt x="85703" y="13900"/>
                  </a:lnTo>
                  <a:lnTo>
                    <a:pt x="88845" y="6950"/>
                  </a:lnTo>
                  <a:lnTo>
                    <a:pt x="88845" y="3522"/>
                  </a:lnTo>
                  <a:lnTo>
                    <a:pt x="41232" y="0"/>
                  </a:lnTo>
                  <a:lnTo>
                    <a:pt x="38090" y="13900"/>
                  </a:lnTo>
                  <a:lnTo>
                    <a:pt x="41232" y="17327"/>
                  </a:lnTo>
                  <a:lnTo>
                    <a:pt x="44470" y="24277"/>
                  </a:lnTo>
                  <a:lnTo>
                    <a:pt x="47613" y="27799"/>
                  </a:lnTo>
                  <a:lnTo>
                    <a:pt x="47613" y="38176"/>
                  </a:lnTo>
                  <a:lnTo>
                    <a:pt x="50755" y="41603"/>
                  </a:lnTo>
                  <a:lnTo>
                    <a:pt x="50755" y="55503"/>
                  </a:lnTo>
                  <a:lnTo>
                    <a:pt x="41232" y="65880"/>
                  </a:lnTo>
                  <a:lnTo>
                    <a:pt x="34947" y="65880"/>
                  </a:lnTo>
                  <a:lnTo>
                    <a:pt x="34947" y="72830"/>
                  </a:lnTo>
                  <a:lnTo>
                    <a:pt x="31710" y="79779"/>
                  </a:lnTo>
                  <a:lnTo>
                    <a:pt x="31710" y="90156"/>
                  </a:lnTo>
                  <a:lnTo>
                    <a:pt x="34947" y="90156"/>
                  </a:lnTo>
                  <a:lnTo>
                    <a:pt x="38090" y="93679"/>
                  </a:lnTo>
                  <a:lnTo>
                    <a:pt x="47613" y="93679"/>
                  </a:lnTo>
                  <a:lnTo>
                    <a:pt x="47613" y="104056"/>
                  </a:lnTo>
                  <a:lnTo>
                    <a:pt x="41232" y="107483"/>
                  </a:lnTo>
                  <a:lnTo>
                    <a:pt x="44470" y="114433"/>
                  </a:lnTo>
                  <a:lnTo>
                    <a:pt x="38090" y="114433"/>
                  </a:lnTo>
                  <a:lnTo>
                    <a:pt x="28568" y="124810"/>
                  </a:lnTo>
                  <a:lnTo>
                    <a:pt x="25425" y="131760"/>
                  </a:lnTo>
                  <a:lnTo>
                    <a:pt x="25425" y="142137"/>
                  </a:lnTo>
                  <a:lnTo>
                    <a:pt x="22187" y="149087"/>
                  </a:lnTo>
                  <a:lnTo>
                    <a:pt x="15902" y="156036"/>
                  </a:lnTo>
                  <a:lnTo>
                    <a:pt x="3142" y="162986"/>
                  </a:lnTo>
                  <a:lnTo>
                    <a:pt x="0" y="169936"/>
                  </a:lnTo>
                  <a:lnTo>
                    <a:pt x="3142" y="176886"/>
                  </a:lnTo>
                  <a:lnTo>
                    <a:pt x="9523" y="183740"/>
                  </a:lnTo>
                  <a:lnTo>
                    <a:pt x="9523" y="190500"/>
                  </a:lnTo>
                  <a:lnTo>
                    <a:pt x="6380" y="197449"/>
                  </a:lnTo>
                  <a:lnTo>
                    <a:pt x="6380" y="200877"/>
                  </a:lnTo>
                  <a:lnTo>
                    <a:pt x="9523" y="204399"/>
                  </a:lnTo>
                  <a:lnTo>
                    <a:pt x="9523" y="211349"/>
                  </a:lnTo>
                  <a:lnTo>
                    <a:pt x="12665" y="218299"/>
                  </a:lnTo>
                  <a:lnTo>
                    <a:pt x="12665" y="228676"/>
                  </a:lnTo>
                  <a:lnTo>
                    <a:pt x="9523" y="232103"/>
                  </a:lnTo>
                  <a:lnTo>
                    <a:pt x="9523" y="249430"/>
                  </a:lnTo>
                  <a:lnTo>
                    <a:pt x="15902" y="256380"/>
                  </a:lnTo>
                  <a:lnTo>
                    <a:pt x="19045" y="256380"/>
                  </a:lnTo>
                  <a:lnTo>
                    <a:pt x="25425" y="259902"/>
                  </a:lnTo>
                  <a:lnTo>
                    <a:pt x="38090" y="273706"/>
                  </a:lnTo>
                  <a:lnTo>
                    <a:pt x="41232" y="280656"/>
                  </a:lnTo>
                  <a:lnTo>
                    <a:pt x="41232" y="315309"/>
                  </a:lnTo>
                  <a:lnTo>
                    <a:pt x="44470" y="322259"/>
                  </a:lnTo>
                  <a:lnTo>
                    <a:pt x="60277" y="343109"/>
                  </a:lnTo>
                  <a:lnTo>
                    <a:pt x="60277" y="346536"/>
                  </a:lnTo>
                  <a:lnTo>
                    <a:pt x="57135" y="353486"/>
                  </a:lnTo>
                  <a:lnTo>
                    <a:pt x="57135" y="356913"/>
                  </a:lnTo>
                  <a:lnTo>
                    <a:pt x="66658" y="356913"/>
                  </a:lnTo>
                  <a:lnTo>
                    <a:pt x="73037" y="353486"/>
                  </a:lnTo>
                  <a:lnTo>
                    <a:pt x="73037" y="363862"/>
                  </a:lnTo>
                  <a:lnTo>
                    <a:pt x="76180" y="367385"/>
                  </a:lnTo>
                  <a:lnTo>
                    <a:pt x="85703" y="367385"/>
                  </a:lnTo>
                  <a:lnTo>
                    <a:pt x="95225" y="377762"/>
                  </a:lnTo>
                  <a:lnTo>
                    <a:pt x="101510" y="377762"/>
                  </a:lnTo>
                  <a:lnTo>
                    <a:pt x="107890" y="374239"/>
                  </a:lnTo>
                  <a:lnTo>
                    <a:pt x="107890" y="384712"/>
                  </a:lnTo>
                  <a:lnTo>
                    <a:pt x="117412" y="384712"/>
                  </a:lnTo>
                  <a:lnTo>
                    <a:pt x="126935" y="391566"/>
                  </a:lnTo>
                  <a:lnTo>
                    <a:pt x="139600" y="391566"/>
                  </a:lnTo>
                  <a:lnTo>
                    <a:pt x="142838" y="402039"/>
                  </a:lnTo>
                  <a:lnTo>
                    <a:pt x="158645" y="402039"/>
                  </a:lnTo>
                  <a:lnTo>
                    <a:pt x="158645" y="398516"/>
                  </a:lnTo>
                  <a:lnTo>
                    <a:pt x="165025" y="391566"/>
                  </a:lnTo>
                  <a:lnTo>
                    <a:pt x="168167" y="395089"/>
                  </a:lnTo>
                  <a:lnTo>
                    <a:pt x="174547" y="398516"/>
                  </a:lnTo>
                  <a:lnTo>
                    <a:pt x="177690" y="405466"/>
                  </a:lnTo>
                  <a:lnTo>
                    <a:pt x="184070" y="412416"/>
                  </a:lnTo>
                  <a:lnTo>
                    <a:pt x="184070" y="447545"/>
                  </a:lnTo>
                  <a:lnTo>
                    <a:pt x="187212" y="447545"/>
                  </a:lnTo>
                  <a:lnTo>
                    <a:pt x="190355" y="451068"/>
                  </a:lnTo>
                  <a:lnTo>
                    <a:pt x="190355" y="457922"/>
                  </a:lnTo>
                  <a:lnTo>
                    <a:pt x="187212" y="461445"/>
                  </a:lnTo>
                  <a:lnTo>
                    <a:pt x="187212" y="464872"/>
                  </a:lnTo>
                  <a:lnTo>
                    <a:pt x="184070" y="468395"/>
                  </a:lnTo>
                  <a:lnTo>
                    <a:pt x="184070" y="471822"/>
                  </a:lnTo>
                  <a:lnTo>
                    <a:pt x="193592" y="482199"/>
                  </a:lnTo>
                  <a:lnTo>
                    <a:pt x="199877" y="485721"/>
                  </a:lnTo>
                  <a:lnTo>
                    <a:pt x="196735" y="496098"/>
                  </a:lnTo>
                  <a:lnTo>
                    <a:pt x="215780" y="496098"/>
                  </a:lnTo>
                  <a:lnTo>
                    <a:pt x="218922" y="492671"/>
                  </a:lnTo>
                  <a:lnTo>
                    <a:pt x="222160" y="492671"/>
                  </a:lnTo>
                  <a:lnTo>
                    <a:pt x="228445" y="485721"/>
                  </a:lnTo>
                  <a:lnTo>
                    <a:pt x="234825" y="485721"/>
                  </a:lnTo>
                  <a:lnTo>
                    <a:pt x="241205" y="489149"/>
                  </a:lnTo>
                  <a:lnTo>
                    <a:pt x="244347" y="496098"/>
                  </a:lnTo>
                  <a:lnTo>
                    <a:pt x="250632" y="499526"/>
                  </a:lnTo>
                  <a:lnTo>
                    <a:pt x="253870" y="503048"/>
                  </a:lnTo>
                  <a:lnTo>
                    <a:pt x="260154" y="503048"/>
                  </a:lnTo>
                  <a:lnTo>
                    <a:pt x="269677" y="492671"/>
                  </a:lnTo>
                  <a:lnTo>
                    <a:pt x="272915" y="492671"/>
                  </a:lnTo>
                  <a:lnTo>
                    <a:pt x="276057" y="496098"/>
                  </a:lnTo>
                  <a:lnTo>
                    <a:pt x="282437" y="499526"/>
                  </a:lnTo>
                  <a:lnTo>
                    <a:pt x="291960" y="499526"/>
                  </a:lnTo>
                  <a:lnTo>
                    <a:pt x="298245" y="492671"/>
                  </a:lnTo>
                  <a:lnTo>
                    <a:pt x="304625" y="489149"/>
                  </a:lnTo>
                  <a:lnTo>
                    <a:pt x="307767" y="482199"/>
                  </a:lnTo>
                  <a:lnTo>
                    <a:pt x="311005" y="478772"/>
                  </a:lnTo>
                  <a:lnTo>
                    <a:pt x="323670" y="478772"/>
                  </a:lnTo>
                  <a:lnTo>
                    <a:pt x="326812" y="482199"/>
                  </a:lnTo>
                  <a:lnTo>
                    <a:pt x="326812" y="485626"/>
                  </a:lnTo>
                  <a:lnTo>
                    <a:pt x="333193" y="485626"/>
                  </a:lnTo>
                  <a:lnTo>
                    <a:pt x="339477" y="482104"/>
                  </a:lnTo>
                  <a:lnTo>
                    <a:pt x="345857" y="475249"/>
                  </a:lnTo>
                  <a:lnTo>
                    <a:pt x="349000" y="475249"/>
                  </a:lnTo>
                  <a:lnTo>
                    <a:pt x="364902" y="471727"/>
                  </a:lnTo>
                  <a:lnTo>
                    <a:pt x="406135" y="440500"/>
                  </a:lnTo>
                  <a:close/>
                </a:path>
              </a:pathLst>
            </a:custGeom>
            <a:noFill/>
            <a:ln w="2379" cap="flat">
              <a:solidFill>
                <a:srgbClr val="FFFFFF"/>
              </a:solidFill>
              <a:prstDash val="solid"/>
              <a:round/>
            </a:ln>
          </p:spPr>
          <p:txBody>
            <a:bodyPr rtlCol="0" anchor="ctr"/>
            <a:lstStyle/>
            <a:p>
              <a:endParaRPr lang="en-US" noProof="0" dirty="0"/>
            </a:p>
          </p:txBody>
        </p:sp>
        <p:sp>
          <p:nvSpPr>
            <p:cNvPr id="5338" name="Serbest Form 5337">
              <a:extLst>
                <a:ext uri="{FF2B5EF4-FFF2-40B4-BE49-F238E27FC236}">
                  <a16:creationId xmlns:a16="http://schemas.microsoft.com/office/drawing/2014/main" id="{0AB1E598-E353-534A-97E4-E0C18727A371}"/>
                </a:ext>
              </a:extLst>
            </p:cNvPr>
            <p:cNvSpPr/>
            <p:nvPr/>
          </p:nvSpPr>
          <p:spPr>
            <a:xfrm>
              <a:off x="8068778" y="2032575"/>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solidFill>
              <a:srgbClr val="AFABAB"/>
            </a:solidFill>
            <a:ln w="9518" cap="flat">
              <a:noFill/>
              <a:prstDash val="solid"/>
              <a:miter/>
            </a:ln>
          </p:spPr>
          <p:txBody>
            <a:bodyPr rtlCol="0" anchor="ctr"/>
            <a:lstStyle/>
            <a:p>
              <a:endParaRPr lang="en-US" noProof="0" dirty="0"/>
            </a:p>
          </p:txBody>
        </p:sp>
        <p:sp>
          <p:nvSpPr>
            <p:cNvPr id="5339" name="Serbest Form 5338">
              <a:extLst>
                <a:ext uri="{FF2B5EF4-FFF2-40B4-BE49-F238E27FC236}">
                  <a16:creationId xmlns:a16="http://schemas.microsoft.com/office/drawing/2014/main" id="{BC3990CF-9799-2A4A-AF13-0EF7643137FB}"/>
                </a:ext>
              </a:extLst>
            </p:cNvPr>
            <p:cNvSpPr/>
            <p:nvPr/>
          </p:nvSpPr>
          <p:spPr>
            <a:xfrm>
              <a:off x="8068778" y="2032575"/>
              <a:ext cx="309386" cy="212681"/>
            </a:xfrm>
            <a:custGeom>
              <a:avLst/>
              <a:gdLst>
                <a:gd name="connsiteX0" fmla="*/ 295960 w 309386"/>
                <a:gd name="connsiteY0" fmla="*/ 164985 h 212681"/>
                <a:gd name="connsiteX1" fmla="*/ 289199 w 309386"/>
                <a:gd name="connsiteY1" fmla="*/ 150324 h 212681"/>
                <a:gd name="connsiteX2" fmla="*/ 289199 w 309386"/>
                <a:gd name="connsiteY2" fmla="*/ 124715 h 212681"/>
                <a:gd name="connsiteX3" fmla="*/ 285866 w 309386"/>
                <a:gd name="connsiteY3" fmla="*/ 121002 h 212681"/>
                <a:gd name="connsiteX4" fmla="*/ 279200 w 309386"/>
                <a:gd name="connsiteY4" fmla="*/ 117384 h 212681"/>
                <a:gd name="connsiteX5" fmla="*/ 275772 w 309386"/>
                <a:gd name="connsiteY5" fmla="*/ 117384 h 212681"/>
                <a:gd name="connsiteX6" fmla="*/ 269011 w 309386"/>
                <a:gd name="connsiteY6" fmla="*/ 113671 h 212681"/>
                <a:gd name="connsiteX7" fmla="*/ 255584 w 309386"/>
                <a:gd name="connsiteY7" fmla="*/ 113671 h 212681"/>
                <a:gd name="connsiteX8" fmla="*/ 252251 w 309386"/>
                <a:gd name="connsiteY8" fmla="*/ 117384 h 212681"/>
                <a:gd name="connsiteX9" fmla="*/ 245491 w 309386"/>
                <a:gd name="connsiteY9" fmla="*/ 117384 h 212681"/>
                <a:gd name="connsiteX10" fmla="*/ 238825 w 309386"/>
                <a:gd name="connsiteY10" fmla="*/ 110054 h 212681"/>
                <a:gd name="connsiteX11" fmla="*/ 238825 w 309386"/>
                <a:gd name="connsiteY11" fmla="*/ 102723 h 212681"/>
                <a:gd name="connsiteX12" fmla="*/ 242157 w 309386"/>
                <a:gd name="connsiteY12" fmla="*/ 95392 h 212681"/>
                <a:gd name="connsiteX13" fmla="*/ 242157 w 309386"/>
                <a:gd name="connsiteY13" fmla="*/ 87967 h 212681"/>
                <a:gd name="connsiteX14" fmla="*/ 232064 w 309386"/>
                <a:gd name="connsiteY14" fmla="*/ 87967 h 212681"/>
                <a:gd name="connsiteX15" fmla="*/ 232064 w 309386"/>
                <a:gd name="connsiteY15" fmla="*/ 73306 h 212681"/>
                <a:gd name="connsiteX16" fmla="*/ 221970 w 309386"/>
                <a:gd name="connsiteY16" fmla="*/ 69688 h 212681"/>
                <a:gd name="connsiteX17" fmla="*/ 215209 w 309386"/>
                <a:gd name="connsiteY17" fmla="*/ 77018 h 212681"/>
                <a:gd name="connsiteX18" fmla="*/ 191688 w 309386"/>
                <a:gd name="connsiteY18" fmla="*/ 77018 h 212681"/>
                <a:gd name="connsiteX19" fmla="*/ 188356 w 309386"/>
                <a:gd name="connsiteY19" fmla="*/ 80636 h 212681"/>
                <a:gd name="connsiteX20" fmla="*/ 181594 w 309386"/>
                <a:gd name="connsiteY20" fmla="*/ 84349 h 212681"/>
                <a:gd name="connsiteX21" fmla="*/ 174834 w 309386"/>
                <a:gd name="connsiteY21" fmla="*/ 84349 h 212681"/>
                <a:gd name="connsiteX22" fmla="*/ 174834 w 309386"/>
                <a:gd name="connsiteY22" fmla="*/ 80636 h 212681"/>
                <a:gd name="connsiteX23" fmla="*/ 171501 w 309386"/>
                <a:gd name="connsiteY23" fmla="*/ 80636 h 212681"/>
                <a:gd name="connsiteX24" fmla="*/ 164835 w 309386"/>
                <a:gd name="connsiteY24" fmla="*/ 84349 h 212681"/>
                <a:gd name="connsiteX25" fmla="*/ 147980 w 309386"/>
                <a:gd name="connsiteY25" fmla="*/ 65975 h 212681"/>
                <a:gd name="connsiteX26" fmla="*/ 144647 w 309386"/>
                <a:gd name="connsiteY26" fmla="*/ 69688 h 212681"/>
                <a:gd name="connsiteX27" fmla="*/ 137886 w 309386"/>
                <a:gd name="connsiteY27" fmla="*/ 73306 h 212681"/>
                <a:gd name="connsiteX28" fmla="*/ 134553 w 309386"/>
                <a:gd name="connsiteY28" fmla="*/ 77018 h 212681"/>
                <a:gd name="connsiteX29" fmla="*/ 124459 w 309386"/>
                <a:gd name="connsiteY29" fmla="*/ 77018 h 212681"/>
                <a:gd name="connsiteX30" fmla="*/ 117699 w 309386"/>
                <a:gd name="connsiteY30" fmla="*/ 69688 h 212681"/>
                <a:gd name="connsiteX31" fmla="*/ 104272 w 309386"/>
                <a:gd name="connsiteY31" fmla="*/ 69688 h 212681"/>
                <a:gd name="connsiteX32" fmla="*/ 97510 w 309386"/>
                <a:gd name="connsiteY32" fmla="*/ 65975 h 212681"/>
                <a:gd name="connsiteX33" fmla="*/ 87417 w 309386"/>
                <a:gd name="connsiteY33" fmla="*/ 65975 h 212681"/>
                <a:gd name="connsiteX34" fmla="*/ 84084 w 309386"/>
                <a:gd name="connsiteY34" fmla="*/ 69688 h 212681"/>
                <a:gd name="connsiteX35" fmla="*/ 77323 w 309386"/>
                <a:gd name="connsiteY35" fmla="*/ 69688 h 212681"/>
                <a:gd name="connsiteX36" fmla="*/ 70657 w 309386"/>
                <a:gd name="connsiteY36" fmla="*/ 73306 h 212681"/>
                <a:gd name="connsiteX37" fmla="*/ 67229 w 309386"/>
                <a:gd name="connsiteY37" fmla="*/ 69688 h 212681"/>
                <a:gd name="connsiteX38" fmla="*/ 67229 w 309386"/>
                <a:gd name="connsiteY38" fmla="*/ 65975 h 212681"/>
                <a:gd name="connsiteX39" fmla="*/ 63896 w 309386"/>
                <a:gd name="connsiteY39" fmla="*/ 62357 h 212681"/>
                <a:gd name="connsiteX40" fmla="*/ 63896 w 309386"/>
                <a:gd name="connsiteY40" fmla="*/ 55027 h 212681"/>
                <a:gd name="connsiteX41" fmla="*/ 70657 w 309386"/>
                <a:gd name="connsiteY41" fmla="*/ 51314 h 212681"/>
                <a:gd name="connsiteX42" fmla="*/ 73990 w 309386"/>
                <a:gd name="connsiteY42" fmla="*/ 47696 h 212681"/>
                <a:gd name="connsiteX43" fmla="*/ 73990 w 309386"/>
                <a:gd name="connsiteY43" fmla="*/ 40366 h 212681"/>
                <a:gd name="connsiteX44" fmla="*/ 77323 w 309386"/>
                <a:gd name="connsiteY44" fmla="*/ 36653 h 212681"/>
                <a:gd name="connsiteX45" fmla="*/ 84084 w 309386"/>
                <a:gd name="connsiteY45" fmla="*/ 36653 h 212681"/>
                <a:gd name="connsiteX46" fmla="*/ 104272 w 309386"/>
                <a:gd name="connsiteY46" fmla="*/ 43983 h 212681"/>
                <a:gd name="connsiteX47" fmla="*/ 110937 w 309386"/>
                <a:gd name="connsiteY47" fmla="*/ 47696 h 212681"/>
                <a:gd name="connsiteX48" fmla="*/ 114365 w 309386"/>
                <a:gd name="connsiteY48" fmla="*/ 47696 h 212681"/>
                <a:gd name="connsiteX49" fmla="*/ 117699 w 309386"/>
                <a:gd name="connsiteY49" fmla="*/ 43983 h 212681"/>
                <a:gd name="connsiteX50" fmla="*/ 117699 w 309386"/>
                <a:gd name="connsiteY50" fmla="*/ 40366 h 212681"/>
                <a:gd name="connsiteX51" fmla="*/ 114365 w 309386"/>
                <a:gd name="connsiteY51" fmla="*/ 36653 h 212681"/>
                <a:gd name="connsiteX52" fmla="*/ 110937 w 309386"/>
                <a:gd name="connsiteY52" fmla="*/ 36653 h 212681"/>
                <a:gd name="connsiteX53" fmla="*/ 104272 w 309386"/>
                <a:gd name="connsiteY53" fmla="*/ 33035 h 212681"/>
                <a:gd name="connsiteX54" fmla="*/ 100844 w 309386"/>
                <a:gd name="connsiteY54" fmla="*/ 29322 h 212681"/>
                <a:gd name="connsiteX55" fmla="*/ 97510 w 309386"/>
                <a:gd name="connsiteY55" fmla="*/ 29322 h 212681"/>
                <a:gd name="connsiteX56" fmla="*/ 110937 w 309386"/>
                <a:gd name="connsiteY56" fmla="*/ 7330 h 212681"/>
                <a:gd name="connsiteX57" fmla="*/ 107604 w 309386"/>
                <a:gd name="connsiteY57" fmla="*/ 3713 h 212681"/>
                <a:gd name="connsiteX58" fmla="*/ 100844 w 309386"/>
                <a:gd name="connsiteY58" fmla="*/ 0 h 212681"/>
                <a:gd name="connsiteX59" fmla="*/ 90845 w 309386"/>
                <a:gd name="connsiteY59" fmla="*/ 0 h 212681"/>
                <a:gd name="connsiteX60" fmla="*/ 87417 w 309386"/>
                <a:gd name="connsiteY60" fmla="*/ 7330 h 212681"/>
                <a:gd name="connsiteX61" fmla="*/ 80656 w 309386"/>
                <a:gd name="connsiteY61" fmla="*/ 11043 h 212681"/>
                <a:gd name="connsiteX62" fmla="*/ 77323 w 309386"/>
                <a:gd name="connsiteY62" fmla="*/ 18374 h 212681"/>
                <a:gd name="connsiteX63" fmla="*/ 73990 w 309386"/>
                <a:gd name="connsiteY63" fmla="*/ 18374 h 212681"/>
                <a:gd name="connsiteX64" fmla="*/ 63896 w 309386"/>
                <a:gd name="connsiteY64" fmla="*/ 7330 h 212681"/>
                <a:gd name="connsiteX65" fmla="*/ 57135 w 309386"/>
                <a:gd name="connsiteY65" fmla="*/ 7330 h 212681"/>
                <a:gd name="connsiteX66" fmla="*/ 57135 w 309386"/>
                <a:gd name="connsiteY66" fmla="*/ 14661 h 212681"/>
                <a:gd name="connsiteX67" fmla="*/ 53802 w 309386"/>
                <a:gd name="connsiteY67" fmla="*/ 18374 h 212681"/>
                <a:gd name="connsiteX68" fmla="*/ 53802 w 309386"/>
                <a:gd name="connsiteY68" fmla="*/ 25705 h 212681"/>
                <a:gd name="connsiteX69" fmla="*/ 60564 w 309386"/>
                <a:gd name="connsiteY69" fmla="*/ 33035 h 212681"/>
                <a:gd name="connsiteX70" fmla="*/ 60564 w 309386"/>
                <a:gd name="connsiteY70" fmla="*/ 36653 h 212681"/>
                <a:gd name="connsiteX71" fmla="*/ 36947 w 309386"/>
                <a:gd name="connsiteY71" fmla="*/ 36653 h 212681"/>
                <a:gd name="connsiteX72" fmla="*/ 50469 w 309386"/>
                <a:gd name="connsiteY72" fmla="*/ 51314 h 212681"/>
                <a:gd name="connsiteX73" fmla="*/ 40375 w 309386"/>
                <a:gd name="connsiteY73" fmla="*/ 58644 h 212681"/>
                <a:gd name="connsiteX74" fmla="*/ 43709 w 309386"/>
                <a:gd name="connsiteY74" fmla="*/ 58644 h 212681"/>
                <a:gd name="connsiteX75" fmla="*/ 43709 w 309386"/>
                <a:gd name="connsiteY75" fmla="*/ 65975 h 212681"/>
                <a:gd name="connsiteX76" fmla="*/ 30282 w 309386"/>
                <a:gd name="connsiteY76" fmla="*/ 73306 h 212681"/>
                <a:gd name="connsiteX77" fmla="*/ 3333 w 309386"/>
                <a:gd name="connsiteY77" fmla="*/ 73306 h 212681"/>
                <a:gd name="connsiteX78" fmla="*/ 0 w 309386"/>
                <a:gd name="connsiteY78" fmla="*/ 77018 h 212681"/>
                <a:gd name="connsiteX79" fmla="*/ 0 w 309386"/>
                <a:gd name="connsiteY79" fmla="*/ 87967 h 212681"/>
                <a:gd name="connsiteX80" fmla="*/ 10094 w 309386"/>
                <a:gd name="connsiteY80" fmla="*/ 87967 h 212681"/>
                <a:gd name="connsiteX81" fmla="*/ 16760 w 309386"/>
                <a:gd name="connsiteY81" fmla="*/ 95392 h 212681"/>
                <a:gd name="connsiteX82" fmla="*/ 20188 w 309386"/>
                <a:gd name="connsiteY82" fmla="*/ 95392 h 212681"/>
                <a:gd name="connsiteX83" fmla="*/ 23521 w 309386"/>
                <a:gd name="connsiteY83" fmla="*/ 99010 h 212681"/>
                <a:gd name="connsiteX84" fmla="*/ 30282 w 309386"/>
                <a:gd name="connsiteY84" fmla="*/ 99010 h 212681"/>
                <a:gd name="connsiteX85" fmla="*/ 36947 w 309386"/>
                <a:gd name="connsiteY85" fmla="*/ 106341 h 212681"/>
                <a:gd name="connsiteX86" fmla="*/ 36947 w 309386"/>
                <a:gd name="connsiteY86" fmla="*/ 110054 h 212681"/>
                <a:gd name="connsiteX87" fmla="*/ 33615 w 309386"/>
                <a:gd name="connsiteY87" fmla="*/ 113671 h 212681"/>
                <a:gd name="connsiteX88" fmla="*/ 33615 w 309386"/>
                <a:gd name="connsiteY88" fmla="*/ 124715 h 212681"/>
                <a:gd name="connsiteX89" fmla="*/ 36947 w 309386"/>
                <a:gd name="connsiteY89" fmla="*/ 128332 h 212681"/>
                <a:gd name="connsiteX90" fmla="*/ 43709 w 309386"/>
                <a:gd name="connsiteY90" fmla="*/ 132045 h 212681"/>
                <a:gd name="connsiteX91" fmla="*/ 50469 w 309386"/>
                <a:gd name="connsiteY91" fmla="*/ 139376 h 212681"/>
                <a:gd name="connsiteX92" fmla="*/ 50469 w 309386"/>
                <a:gd name="connsiteY92" fmla="*/ 150324 h 212681"/>
                <a:gd name="connsiteX93" fmla="*/ 47041 w 309386"/>
                <a:gd name="connsiteY93" fmla="*/ 157655 h 212681"/>
                <a:gd name="connsiteX94" fmla="*/ 40375 w 309386"/>
                <a:gd name="connsiteY94" fmla="*/ 161368 h 212681"/>
                <a:gd name="connsiteX95" fmla="*/ 36947 w 309386"/>
                <a:gd name="connsiteY95" fmla="*/ 168698 h 212681"/>
                <a:gd name="connsiteX96" fmla="*/ 33615 w 309386"/>
                <a:gd name="connsiteY96" fmla="*/ 172316 h 212681"/>
                <a:gd name="connsiteX97" fmla="*/ 33615 w 309386"/>
                <a:gd name="connsiteY97" fmla="*/ 187072 h 212681"/>
                <a:gd name="connsiteX98" fmla="*/ 36947 w 309386"/>
                <a:gd name="connsiteY98" fmla="*/ 190690 h 212681"/>
                <a:gd name="connsiteX99" fmla="*/ 43709 w 309386"/>
                <a:gd name="connsiteY99" fmla="*/ 194403 h 212681"/>
                <a:gd name="connsiteX100" fmla="*/ 47041 w 309386"/>
                <a:gd name="connsiteY100" fmla="*/ 198020 h 212681"/>
                <a:gd name="connsiteX101" fmla="*/ 50469 w 309386"/>
                <a:gd name="connsiteY101" fmla="*/ 198020 h 212681"/>
                <a:gd name="connsiteX102" fmla="*/ 60564 w 309386"/>
                <a:gd name="connsiteY102" fmla="*/ 187072 h 212681"/>
                <a:gd name="connsiteX103" fmla="*/ 67229 w 309386"/>
                <a:gd name="connsiteY103" fmla="*/ 183359 h 212681"/>
                <a:gd name="connsiteX104" fmla="*/ 70657 w 309386"/>
                <a:gd name="connsiteY104" fmla="*/ 179646 h 212681"/>
                <a:gd name="connsiteX105" fmla="*/ 77323 w 309386"/>
                <a:gd name="connsiteY105" fmla="*/ 179646 h 212681"/>
                <a:gd name="connsiteX106" fmla="*/ 80656 w 309386"/>
                <a:gd name="connsiteY106" fmla="*/ 183359 h 212681"/>
                <a:gd name="connsiteX107" fmla="*/ 84084 w 309386"/>
                <a:gd name="connsiteY107" fmla="*/ 190690 h 212681"/>
                <a:gd name="connsiteX108" fmla="*/ 87417 w 309386"/>
                <a:gd name="connsiteY108" fmla="*/ 194403 h 212681"/>
                <a:gd name="connsiteX109" fmla="*/ 90845 w 309386"/>
                <a:gd name="connsiteY109" fmla="*/ 194403 h 212681"/>
                <a:gd name="connsiteX110" fmla="*/ 90845 w 309386"/>
                <a:gd name="connsiteY110" fmla="*/ 176029 h 212681"/>
                <a:gd name="connsiteX111" fmla="*/ 97510 w 309386"/>
                <a:gd name="connsiteY111" fmla="*/ 168698 h 212681"/>
                <a:gd name="connsiteX112" fmla="*/ 104272 w 309386"/>
                <a:gd name="connsiteY112" fmla="*/ 164985 h 212681"/>
                <a:gd name="connsiteX113" fmla="*/ 114365 w 309386"/>
                <a:gd name="connsiteY113" fmla="*/ 164985 h 212681"/>
                <a:gd name="connsiteX114" fmla="*/ 121031 w 309386"/>
                <a:gd name="connsiteY114" fmla="*/ 172316 h 212681"/>
                <a:gd name="connsiteX115" fmla="*/ 124459 w 309386"/>
                <a:gd name="connsiteY115" fmla="*/ 157655 h 212681"/>
                <a:gd name="connsiteX116" fmla="*/ 121031 w 309386"/>
                <a:gd name="connsiteY116" fmla="*/ 157655 h 212681"/>
                <a:gd name="connsiteX117" fmla="*/ 117699 w 309386"/>
                <a:gd name="connsiteY117" fmla="*/ 154037 h 212681"/>
                <a:gd name="connsiteX118" fmla="*/ 117699 w 309386"/>
                <a:gd name="connsiteY118" fmla="*/ 150324 h 212681"/>
                <a:gd name="connsiteX119" fmla="*/ 124459 w 309386"/>
                <a:gd name="connsiteY119" fmla="*/ 142993 h 212681"/>
                <a:gd name="connsiteX120" fmla="*/ 127793 w 309386"/>
                <a:gd name="connsiteY120" fmla="*/ 142993 h 212681"/>
                <a:gd name="connsiteX121" fmla="*/ 131125 w 309386"/>
                <a:gd name="connsiteY121" fmla="*/ 139376 h 212681"/>
                <a:gd name="connsiteX122" fmla="*/ 131125 w 309386"/>
                <a:gd name="connsiteY122" fmla="*/ 124715 h 212681"/>
                <a:gd name="connsiteX123" fmla="*/ 134553 w 309386"/>
                <a:gd name="connsiteY123" fmla="*/ 121002 h 212681"/>
                <a:gd name="connsiteX124" fmla="*/ 144647 w 309386"/>
                <a:gd name="connsiteY124" fmla="*/ 121002 h 212681"/>
                <a:gd name="connsiteX125" fmla="*/ 154741 w 309386"/>
                <a:gd name="connsiteY125" fmla="*/ 132045 h 212681"/>
                <a:gd name="connsiteX126" fmla="*/ 154741 w 309386"/>
                <a:gd name="connsiteY126" fmla="*/ 150324 h 212681"/>
                <a:gd name="connsiteX127" fmla="*/ 164835 w 309386"/>
                <a:gd name="connsiteY127" fmla="*/ 150324 h 212681"/>
                <a:gd name="connsiteX128" fmla="*/ 171501 w 309386"/>
                <a:gd name="connsiteY128" fmla="*/ 190690 h 212681"/>
                <a:gd name="connsiteX129" fmla="*/ 171501 w 309386"/>
                <a:gd name="connsiteY129" fmla="*/ 194403 h 212681"/>
                <a:gd name="connsiteX130" fmla="*/ 188356 w 309386"/>
                <a:gd name="connsiteY130" fmla="*/ 212681 h 212681"/>
                <a:gd name="connsiteX131" fmla="*/ 191688 w 309386"/>
                <a:gd name="connsiteY131" fmla="*/ 212681 h 212681"/>
                <a:gd name="connsiteX132" fmla="*/ 195021 w 309386"/>
                <a:gd name="connsiteY132" fmla="*/ 209064 h 212681"/>
                <a:gd name="connsiteX133" fmla="*/ 201782 w 309386"/>
                <a:gd name="connsiteY133" fmla="*/ 205351 h 212681"/>
                <a:gd name="connsiteX134" fmla="*/ 205115 w 309386"/>
                <a:gd name="connsiteY134" fmla="*/ 198020 h 212681"/>
                <a:gd name="connsiteX135" fmla="*/ 208543 w 309386"/>
                <a:gd name="connsiteY135" fmla="*/ 194403 h 212681"/>
                <a:gd name="connsiteX136" fmla="*/ 218637 w 309386"/>
                <a:gd name="connsiteY136" fmla="*/ 194403 h 212681"/>
                <a:gd name="connsiteX137" fmla="*/ 221970 w 309386"/>
                <a:gd name="connsiteY137" fmla="*/ 190690 h 212681"/>
                <a:gd name="connsiteX138" fmla="*/ 225303 w 309386"/>
                <a:gd name="connsiteY138" fmla="*/ 183359 h 212681"/>
                <a:gd name="connsiteX139" fmla="*/ 228731 w 309386"/>
                <a:gd name="connsiteY139" fmla="*/ 179646 h 212681"/>
                <a:gd name="connsiteX140" fmla="*/ 242157 w 309386"/>
                <a:gd name="connsiteY140" fmla="*/ 172316 h 212681"/>
                <a:gd name="connsiteX141" fmla="*/ 255584 w 309386"/>
                <a:gd name="connsiteY141" fmla="*/ 172316 h 212681"/>
                <a:gd name="connsiteX142" fmla="*/ 255584 w 309386"/>
                <a:gd name="connsiteY142" fmla="*/ 183359 h 212681"/>
                <a:gd name="connsiteX143" fmla="*/ 275772 w 309386"/>
                <a:gd name="connsiteY143" fmla="*/ 176029 h 212681"/>
                <a:gd name="connsiteX144" fmla="*/ 289199 w 309386"/>
                <a:gd name="connsiteY144" fmla="*/ 176029 h 212681"/>
                <a:gd name="connsiteX145" fmla="*/ 292627 w 309386"/>
                <a:gd name="connsiteY145" fmla="*/ 179646 h 212681"/>
                <a:gd name="connsiteX146" fmla="*/ 306054 w 309386"/>
                <a:gd name="connsiteY146" fmla="*/ 179646 h 212681"/>
                <a:gd name="connsiteX147" fmla="*/ 309386 w 309386"/>
                <a:gd name="connsiteY147" fmla="*/ 176029 h 212681"/>
                <a:gd name="connsiteX148" fmla="*/ 302721 w 309386"/>
                <a:gd name="connsiteY148" fmla="*/ 168698 h 212681"/>
                <a:gd name="connsiteX149" fmla="*/ 299292 w 309386"/>
                <a:gd name="connsiteY149" fmla="*/ 168698 h 212681"/>
                <a:gd name="connsiteX150" fmla="*/ 295960 w 309386"/>
                <a:gd name="connsiteY150" fmla="*/ 164985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09386" h="212681">
                  <a:moveTo>
                    <a:pt x="295960" y="164985"/>
                  </a:moveTo>
                  <a:lnTo>
                    <a:pt x="289199" y="150324"/>
                  </a:lnTo>
                  <a:lnTo>
                    <a:pt x="289199" y="124715"/>
                  </a:lnTo>
                  <a:lnTo>
                    <a:pt x="285866" y="121002"/>
                  </a:lnTo>
                  <a:lnTo>
                    <a:pt x="279200" y="117384"/>
                  </a:lnTo>
                  <a:lnTo>
                    <a:pt x="275772" y="117384"/>
                  </a:lnTo>
                  <a:lnTo>
                    <a:pt x="269011" y="113671"/>
                  </a:lnTo>
                  <a:lnTo>
                    <a:pt x="255584" y="113671"/>
                  </a:lnTo>
                  <a:lnTo>
                    <a:pt x="252251" y="117384"/>
                  </a:lnTo>
                  <a:lnTo>
                    <a:pt x="245491" y="117384"/>
                  </a:lnTo>
                  <a:lnTo>
                    <a:pt x="238825" y="110054"/>
                  </a:lnTo>
                  <a:lnTo>
                    <a:pt x="238825" y="102723"/>
                  </a:lnTo>
                  <a:lnTo>
                    <a:pt x="242157" y="95392"/>
                  </a:lnTo>
                  <a:lnTo>
                    <a:pt x="242157" y="87967"/>
                  </a:lnTo>
                  <a:lnTo>
                    <a:pt x="232064" y="87967"/>
                  </a:lnTo>
                  <a:lnTo>
                    <a:pt x="232064" y="73306"/>
                  </a:lnTo>
                  <a:lnTo>
                    <a:pt x="221970" y="69688"/>
                  </a:lnTo>
                  <a:lnTo>
                    <a:pt x="215209" y="77018"/>
                  </a:lnTo>
                  <a:lnTo>
                    <a:pt x="191688" y="77018"/>
                  </a:lnTo>
                  <a:lnTo>
                    <a:pt x="188356" y="80636"/>
                  </a:lnTo>
                  <a:lnTo>
                    <a:pt x="181594" y="84349"/>
                  </a:lnTo>
                  <a:lnTo>
                    <a:pt x="174834" y="84349"/>
                  </a:lnTo>
                  <a:lnTo>
                    <a:pt x="174834" y="80636"/>
                  </a:lnTo>
                  <a:lnTo>
                    <a:pt x="171501" y="80636"/>
                  </a:lnTo>
                  <a:lnTo>
                    <a:pt x="164835" y="84349"/>
                  </a:lnTo>
                  <a:lnTo>
                    <a:pt x="147980" y="65975"/>
                  </a:lnTo>
                  <a:lnTo>
                    <a:pt x="144647" y="69688"/>
                  </a:lnTo>
                  <a:lnTo>
                    <a:pt x="137886" y="73306"/>
                  </a:lnTo>
                  <a:lnTo>
                    <a:pt x="134553" y="77018"/>
                  </a:lnTo>
                  <a:lnTo>
                    <a:pt x="124459" y="77018"/>
                  </a:lnTo>
                  <a:lnTo>
                    <a:pt x="117699" y="69688"/>
                  </a:lnTo>
                  <a:lnTo>
                    <a:pt x="104272" y="69688"/>
                  </a:lnTo>
                  <a:lnTo>
                    <a:pt x="97510" y="65975"/>
                  </a:lnTo>
                  <a:lnTo>
                    <a:pt x="87417" y="65975"/>
                  </a:lnTo>
                  <a:lnTo>
                    <a:pt x="84084" y="69688"/>
                  </a:lnTo>
                  <a:lnTo>
                    <a:pt x="77323" y="69688"/>
                  </a:lnTo>
                  <a:lnTo>
                    <a:pt x="70657" y="73306"/>
                  </a:lnTo>
                  <a:lnTo>
                    <a:pt x="67229" y="69688"/>
                  </a:lnTo>
                  <a:lnTo>
                    <a:pt x="67229" y="65975"/>
                  </a:lnTo>
                  <a:lnTo>
                    <a:pt x="63896" y="62357"/>
                  </a:lnTo>
                  <a:lnTo>
                    <a:pt x="63896" y="55027"/>
                  </a:lnTo>
                  <a:lnTo>
                    <a:pt x="70657" y="51314"/>
                  </a:lnTo>
                  <a:lnTo>
                    <a:pt x="73990" y="47696"/>
                  </a:lnTo>
                  <a:lnTo>
                    <a:pt x="73990" y="40366"/>
                  </a:lnTo>
                  <a:lnTo>
                    <a:pt x="77323" y="36653"/>
                  </a:lnTo>
                  <a:lnTo>
                    <a:pt x="84084" y="36653"/>
                  </a:lnTo>
                  <a:lnTo>
                    <a:pt x="104272" y="43983"/>
                  </a:lnTo>
                  <a:lnTo>
                    <a:pt x="110937" y="47696"/>
                  </a:lnTo>
                  <a:lnTo>
                    <a:pt x="114365" y="47696"/>
                  </a:lnTo>
                  <a:lnTo>
                    <a:pt x="117699" y="43983"/>
                  </a:lnTo>
                  <a:lnTo>
                    <a:pt x="117699" y="40366"/>
                  </a:lnTo>
                  <a:lnTo>
                    <a:pt x="114365" y="36653"/>
                  </a:lnTo>
                  <a:lnTo>
                    <a:pt x="110937" y="36653"/>
                  </a:lnTo>
                  <a:lnTo>
                    <a:pt x="104272" y="33035"/>
                  </a:lnTo>
                  <a:lnTo>
                    <a:pt x="100844" y="29322"/>
                  </a:lnTo>
                  <a:lnTo>
                    <a:pt x="97510" y="29322"/>
                  </a:lnTo>
                  <a:lnTo>
                    <a:pt x="110937" y="7330"/>
                  </a:lnTo>
                  <a:lnTo>
                    <a:pt x="107604" y="3713"/>
                  </a:lnTo>
                  <a:lnTo>
                    <a:pt x="100844" y="0"/>
                  </a:lnTo>
                  <a:lnTo>
                    <a:pt x="90845" y="0"/>
                  </a:lnTo>
                  <a:lnTo>
                    <a:pt x="87417" y="7330"/>
                  </a:lnTo>
                  <a:lnTo>
                    <a:pt x="80656" y="11043"/>
                  </a:lnTo>
                  <a:lnTo>
                    <a:pt x="77323" y="18374"/>
                  </a:lnTo>
                  <a:lnTo>
                    <a:pt x="73990" y="18374"/>
                  </a:lnTo>
                  <a:lnTo>
                    <a:pt x="63896" y="7330"/>
                  </a:lnTo>
                  <a:lnTo>
                    <a:pt x="57135" y="7330"/>
                  </a:lnTo>
                  <a:lnTo>
                    <a:pt x="57135" y="14661"/>
                  </a:lnTo>
                  <a:lnTo>
                    <a:pt x="53802" y="18374"/>
                  </a:lnTo>
                  <a:lnTo>
                    <a:pt x="53802" y="25705"/>
                  </a:lnTo>
                  <a:lnTo>
                    <a:pt x="60564" y="33035"/>
                  </a:lnTo>
                  <a:lnTo>
                    <a:pt x="60564" y="36653"/>
                  </a:lnTo>
                  <a:lnTo>
                    <a:pt x="36947" y="36653"/>
                  </a:lnTo>
                  <a:lnTo>
                    <a:pt x="50469" y="51314"/>
                  </a:lnTo>
                  <a:lnTo>
                    <a:pt x="40375" y="58644"/>
                  </a:lnTo>
                  <a:lnTo>
                    <a:pt x="43709" y="58644"/>
                  </a:lnTo>
                  <a:lnTo>
                    <a:pt x="43709" y="65975"/>
                  </a:lnTo>
                  <a:lnTo>
                    <a:pt x="30282" y="73306"/>
                  </a:lnTo>
                  <a:lnTo>
                    <a:pt x="3333" y="73306"/>
                  </a:lnTo>
                  <a:lnTo>
                    <a:pt x="0" y="77018"/>
                  </a:lnTo>
                  <a:lnTo>
                    <a:pt x="0" y="87967"/>
                  </a:lnTo>
                  <a:lnTo>
                    <a:pt x="10094" y="87967"/>
                  </a:lnTo>
                  <a:lnTo>
                    <a:pt x="16760" y="95392"/>
                  </a:lnTo>
                  <a:lnTo>
                    <a:pt x="20188" y="95392"/>
                  </a:lnTo>
                  <a:lnTo>
                    <a:pt x="23521" y="99010"/>
                  </a:lnTo>
                  <a:lnTo>
                    <a:pt x="30282" y="99010"/>
                  </a:lnTo>
                  <a:lnTo>
                    <a:pt x="36947" y="106341"/>
                  </a:lnTo>
                  <a:lnTo>
                    <a:pt x="36947" y="110054"/>
                  </a:lnTo>
                  <a:lnTo>
                    <a:pt x="33615" y="113671"/>
                  </a:lnTo>
                  <a:lnTo>
                    <a:pt x="33615" y="124715"/>
                  </a:lnTo>
                  <a:lnTo>
                    <a:pt x="36947" y="128332"/>
                  </a:lnTo>
                  <a:lnTo>
                    <a:pt x="43709" y="132045"/>
                  </a:lnTo>
                  <a:lnTo>
                    <a:pt x="50469" y="139376"/>
                  </a:lnTo>
                  <a:lnTo>
                    <a:pt x="50469" y="150324"/>
                  </a:lnTo>
                  <a:lnTo>
                    <a:pt x="47041" y="157655"/>
                  </a:lnTo>
                  <a:lnTo>
                    <a:pt x="40375" y="161368"/>
                  </a:lnTo>
                  <a:lnTo>
                    <a:pt x="36947" y="168698"/>
                  </a:lnTo>
                  <a:lnTo>
                    <a:pt x="33615" y="172316"/>
                  </a:lnTo>
                  <a:lnTo>
                    <a:pt x="33615" y="187072"/>
                  </a:lnTo>
                  <a:lnTo>
                    <a:pt x="36947" y="190690"/>
                  </a:lnTo>
                  <a:lnTo>
                    <a:pt x="43709" y="194403"/>
                  </a:lnTo>
                  <a:lnTo>
                    <a:pt x="47041" y="198020"/>
                  </a:lnTo>
                  <a:lnTo>
                    <a:pt x="50469" y="198020"/>
                  </a:lnTo>
                  <a:lnTo>
                    <a:pt x="60564" y="187072"/>
                  </a:lnTo>
                  <a:lnTo>
                    <a:pt x="67229" y="183359"/>
                  </a:lnTo>
                  <a:lnTo>
                    <a:pt x="70657" y="179646"/>
                  </a:lnTo>
                  <a:lnTo>
                    <a:pt x="77323" y="179646"/>
                  </a:lnTo>
                  <a:lnTo>
                    <a:pt x="80656" y="183359"/>
                  </a:lnTo>
                  <a:lnTo>
                    <a:pt x="84084" y="190690"/>
                  </a:lnTo>
                  <a:lnTo>
                    <a:pt x="87417" y="194403"/>
                  </a:lnTo>
                  <a:lnTo>
                    <a:pt x="90845" y="194403"/>
                  </a:lnTo>
                  <a:lnTo>
                    <a:pt x="90845" y="176029"/>
                  </a:lnTo>
                  <a:lnTo>
                    <a:pt x="97510" y="168698"/>
                  </a:lnTo>
                  <a:lnTo>
                    <a:pt x="104272" y="164985"/>
                  </a:lnTo>
                  <a:lnTo>
                    <a:pt x="114365" y="164985"/>
                  </a:lnTo>
                  <a:lnTo>
                    <a:pt x="121031" y="172316"/>
                  </a:lnTo>
                  <a:lnTo>
                    <a:pt x="124459" y="157655"/>
                  </a:lnTo>
                  <a:lnTo>
                    <a:pt x="121031" y="157655"/>
                  </a:lnTo>
                  <a:lnTo>
                    <a:pt x="117699" y="154037"/>
                  </a:lnTo>
                  <a:lnTo>
                    <a:pt x="117699" y="150324"/>
                  </a:lnTo>
                  <a:lnTo>
                    <a:pt x="124459" y="142993"/>
                  </a:lnTo>
                  <a:lnTo>
                    <a:pt x="127793" y="142993"/>
                  </a:lnTo>
                  <a:lnTo>
                    <a:pt x="131125" y="139376"/>
                  </a:lnTo>
                  <a:lnTo>
                    <a:pt x="131125" y="124715"/>
                  </a:lnTo>
                  <a:lnTo>
                    <a:pt x="134553" y="121002"/>
                  </a:lnTo>
                  <a:lnTo>
                    <a:pt x="144647" y="121002"/>
                  </a:lnTo>
                  <a:lnTo>
                    <a:pt x="154741" y="132045"/>
                  </a:lnTo>
                  <a:lnTo>
                    <a:pt x="154741" y="150324"/>
                  </a:lnTo>
                  <a:lnTo>
                    <a:pt x="164835" y="150324"/>
                  </a:lnTo>
                  <a:lnTo>
                    <a:pt x="171501" y="190690"/>
                  </a:lnTo>
                  <a:lnTo>
                    <a:pt x="171501" y="194403"/>
                  </a:lnTo>
                  <a:lnTo>
                    <a:pt x="188356" y="212681"/>
                  </a:lnTo>
                  <a:lnTo>
                    <a:pt x="191688" y="212681"/>
                  </a:lnTo>
                  <a:lnTo>
                    <a:pt x="195021" y="209064"/>
                  </a:lnTo>
                  <a:lnTo>
                    <a:pt x="201782" y="205351"/>
                  </a:lnTo>
                  <a:lnTo>
                    <a:pt x="205115" y="198020"/>
                  </a:lnTo>
                  <a:lnTo>
                    <a:pt x="208543" y="194403"/>
                  </a:lnTo>
                  <a:lnTo>
                    <a:pt x="218637" y="194403"/>
                  </a:lnTo>
                  <a:lnTo>
                    <a:pt x="221970" y="190690"/>
                  </a:lnTo>
                  <a:lnTo>
                    <a:pt x="225303" y="183359"/>
                  </a:lnTo>
                  <a:lnTo>
                    <a:pt x="228731" y="179646"/>
                  </a:lnTo>
                  <a:lnTo>
                    <a:pt x="242157" y="172316"/>
                  </a:lnTo>
                  <a:lnTo>
                    <a:pt x="255584" y="172316"/>
                  </a:lnTo>
                  <a:lnTo>
                    <a:pt x="255584" y="183359"/>
                  </a:lnTo>
                  <a:lnTo>
                    <a:pt x="275772" y="176029"/>
                  </a:lnTo>
                  <a:lnTo>
                    <a:pt x="289199" y="176029"/>
                  </a:lnTo>
                  <a:lnTo>
                    <a:pt x="292627" y="179646"/>
                  </a:lnTo>
                  <a:lnTo>
                    <a:pt x="306054" y="179646"/>
                  </a:lnTo>
                  <a:lnTo>
                    <a:pt x="309386" y="176029"/>
                  </a:lnTo>
                  <a:lnTo>
                    <a:pt x="302721" y="168698"/>
                  </a:lnTo>
                  <a:lnTo>
                    <a:pt x="299292" y="168698"/>
                  </a:lnTo>
                  <a:lnTo>
                    <a:pt x="295960" y="164985"/>
                  </a:lnTo>
                  <a:close/>
                </a:path>
              </a:pathLst>
            </a:custGeom>
            <a:noFill/>
            <a:ln w="2379" cap="flat">
              <a:solidFill>
                <a:srgbClr val="FFFFFF"/>
              </a:solidFill>
              <a:prstDash val="solid"/>
              <a:round/>
            </a:ln>
          </p:spPr>
          <p:txBody>
            <a:bodyPr rtlCol="0" anchor="ctr"/>
            <a:lstStyle/>
            <a:p>
              <a:endParaRPr lang="en-US" noProof="0" dirty="0"/>
            </a:p>
          </p:txBody>
        </p:sp>
        <p:sp>
          <p:nvSpPr>
            <p:cNvPr id="5340" name="Serbest Form 5339">
              <a:extLst>
                <a:ext uri="{FF2B5EF4-FFF2-40B4-BE49-F238E27FC236}">
                  <a16:creationId xmlns:a16="http://schemas.microsoft.com/office/drawing/2014/main" id="{E1CF260B-80BE-444A-8F96-44D331F70125}"/>
                </a:ext>
              </a:extLst>
            </p:cNvPr>
            <p:cNvSpPr/>
            <p:nvPr/>
          </p:nvSpPr>
          <p:spPr>
            <a:xfrm>
              <a:off x="10176872" y="2767345"/>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solidFill>
              <a:srgbClr val="AFABAB"/>
            </a:solidFill>
            <a:ln w="9518" cap="flat">
              <a:noFill/>
              <a:prstDash val="solid"/>
              <a:miter/>
            </a:ln>
          </p:spPr>
          <p:txBody>
            <a:bodyPr rtlCol="0" anchor="ctr"/>
            <a:lstStyle/>
            <a:p>
              <a:endParaRPr lang="en-US" noProof="0" dirty="0"/>
            </a:p>
          </p:txBody>
        </p:sp>
        <p:sp>
          <p:nvSpPr>
            <p:cNvPr id="5341" name="Serbest Form 5340">
              <a:extLst>
                <a:ext uri="{FF2B5EF4-FFF2-40B4-BE49-F238E27FC236}">
                  <a16:creationId xmlns:a16="http://schemas.microsoft.com/office/drawing/2014/main" id="{0F651864-FBF1-8A4F-AB3B-2DF18FCEF2F7}"/>
                </a:ext>
              </a:extLst>
            </p:cNvPr>
            <p:cNvSpPr/>
            <p:nvPr/>
          </p:nvSpPr>
          <p:spPr>
            <a:xfrm>
              <a:off x="10176872" y="2767345"/>
              <a:ext cx="77322" cy="174029"/>
            </a:xfrm>
            <a:custGeom>
              <a:avLst/>
              <a:gdLst>
                <a:gd name="connsiteX0" fmla="*/ 54087 w 77322"/>
                <a:gd name="connsiteY0" fmla="*/ 174029 h 174029"/>
                <a:gd name="connsiteX1" fmla="*/ 54087 w 77322"/>
                <a:gd name="connsiteY1" fmla="*/ 143089 h 174029"/>
                <a:gd name="connsiteX2" fmla="*/ 57992 w 77322"/>
                <a:gd name="connsiteY2" fmla="*/ 139185 h 174029"/>
                <a:gd name="connsiteX3" fmla="*/ 65704 w 77322"/>
                <a:gd name="connsiteY3" fmla="*/ 123763 h 174029"/>
                <a:gd name="connsiteX4" fmla="*/ 65704 w 77322"/>
                <a:gd name="connsiteY4" fmla="*/ 65689 h 174029"/>
                <a:gd name="connsiteX5" fmla="*/ 69609 w 77322"/>
                <a:gd name="connsiteY5" fmla="*/ 61881 h 174029"/>
                <a:gd name="connsiteX6" fmla="*/ 73418 w 77322"/>
                <a:gd name="connsiteY6" fmla="*/ 54170 h 174029"/>
                <a:gd name="connsiteX7" fmla="*/ 73418 w 77322"/>
                <a:gd name="connsiteY7" fmla="*/ 34749 h 174029"/>
                <a:gd name="connsiteX8" fmla="*/ 77323 w 77322"/>
                <a:gd name="connsiteY8" fmla="*/ 23229 h 174029"/>
                <a:gd name="connsiteX9" fmla="*/ 77323 w 77322"/>
                <a:gd name="connsiteY9" fmla="*/ 15423 h 174029"/>
                <a:gd name="connsiteX10" fmla="*/ 46375 w 77322"/>
                <a:gd name="connsiteY10" fmla="*/ 0 h 174029"/>
                <a:gd name="connsiteX11" fmla="*/ 30948 w 77322"/>
                <a:gd name="connsiteY11" fmla="*/ 19326 h 174029"/>
                <a:gd name="connsiteX12" fmla="*/ 27044 w 77322"/>
                <a:gd name="connsiteY12" fmla="*/ 27037 h 174029"/>
                <a:gd name="connsiteX13" fmla="*/ 19330 w 77322"/>
                <a:gd name="connsiteY13" fmla="*/ 50267 h 174029"/>
                <a:gd name="connsiteX14" fmla="*/ 7713 w 77322"/>
                <a:gd name="connsiteY14" fmla="*/ 73496 h 174029"/>
                <a:gd name="connsiteX15" fmla="*/ 0 w 77322"/>
                <a:gd name="connsiteY15" fmla="*/ 96630 h 174029"/>
                <a:gd name="connsiteX16" fmla="*/ 0 w 77322"/>
                <a:gd name="connsiteY16" fmla="*/ 108245 h 174029"/>
                <a:gd name="connsiteX17" fmla="*/ 3808 w 77322"/>
                <a:gd name="connsiteY17" fmla="*/ 115956 h 174029"/>
                <a:gd name="connsiteX18" fmla="*/ 11617 w 77322"/>
                <a:gd name="connsiteY18" fmla="*/ 123763 h 174029"/>
                <a:gd name="connsiteX19" fmla="*/ 15426 w 77322"/>
                <a:gd name="connsiteY19" fmla="*/ 131474 h 174029"/>
                <a:gd name="connsiteX20" fmla="*/ 23139 w 77322"/>
                <a:gd name="connsiteY20" fmla="*/ 135282 h 174029"/>
                <a:gd name="connsiteX21" fmla="*/ 27044 w 77322"/>
                <a:gd name="connsiteY21" fmla="*/ 143089 h 174029"/>
                <a:gd name="connsiteX22" fmla="*/ 27044 w 77322"/>
                <a:gd name="connsiteY22" fmla="*/ 146897 h 174029"/>
                <a:gd name="connsiteX23" fmla="*/ 30948 w 77322"/>
                <a:gd name="connsiteY23" fmla="*/ 150800 h 174029"/>
                <a:gd name="connsiteX24" fmla="*/ 38661 w 77322"/>
                <a:gd name="connsiteY24" fmla="*/ 166223 h 174029"/>
                <a:gd name="connsiteX25" fmla="*/ 54087 w 77322"/>
                <a:gd name="connsiteY25" fmla="*/ 174029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322" h="174029">
                  <a:moveTo>
                    <a:pt x="54087" y="174029"/>
                  </a:moveTo>
                  <a:lnTo>
                    <a:pt x="54087" y="143089"/>
                  </a:lnTo>
                  <a:lnTo>
                    <a:pt x="57992" y="139185"/>
                  </a:lnTo>
                  <a:lnTo>
                    <a:pt x="65704" y="123763"/>
                  </a:lnTo>
                  <a:lnTo>
                    <a:pt x="65704" y="65689"/>
                  </a:lnTo>
                  <a:lnTo>
                    <a:pt x="69609" y="61881"/>
                  </a:lnTo>
                  <a:lnTo>
                    <a:pt x="73418" y="54170"/>
                  </a:lnTo>
                  <a:lnTo>
                    <a:pt x="73418" y="34749"/>
                  </a:lnTo>
                  <a:lnTo>
                    <a:pt x="77323" y="23229"/>
                  </a:lnTo>
                  <a:lnTo>
                    <a:pt x="77323" y="15423"/>
                  </a:lnTo>
                  <a:lnTo>
                    <a:pt x="46375" y="0"/>
                  </a:lnTo>
                  <a:lnTo>
                    <a:pt x="30948" y="19326"/>
                  </a:lnTo>
                  <a:lnTo>
                    <a:pt x="27044" y="27037"/>
                  </a:lnTo>
                  <a:lnTo>
                    <a:pt x="19330" y="50267"/>
                  </a:lnTo>
                  <a:lnTo>
                    <a:pt x="7713" y="73496"/>
                  </a:lnTo>
                  <a:lnTo>
                    <a:pt x="0" y="96630"/>
                  </a:lnTo>
                  <a:lnTo>
                    <a:pt x="0" y="108245"/>
                  </a:lnTo>
                  <a:lnTo>
                    <a:pt x="3808" y="115956"/>
                  </a:lnTo>
                  <a:lnTo>
                    <a:pt x="11617" y="123763"/>
                  </a:lnTo>
                  <a:lnTo>
                    <a:pt x="15426" y="131474"/>
                  </a:lnTo>
                  <a:lnTo>
                    <a:pt x="23139" y="135282"/>
                  </a:lnTo>
                  <a:lnTo>
                    <a:pt x="27044" y="143089"/>
                  </a:lnTo>
                  <a:lnTo>
                    <a:pt x="27044" y="146897"/>
                  </a:lnTo>
                  <a:lnTo>
                    <a:pt x="30948" y="150800"/>
                  </a:lnTo>
                  <a:lnTo>
                    <a:pt x="38661" y="166223"/>
                  </a:lnTo>
                  <a:lnTo>
                    <a:pt x="54087" y="174029"/>
                  </a:lnTo>
                  <a:close/>
                </a:path>
              </a:pathLst>
            </a:custGeom>
            <a:noFill/>
            <a:ln w="2379" cap="flat">
              <a:solidFill>
                <a:srgbClr val="FFFFFF"/>
              </a:solidFill>
              <a:prstDash val="solid"/>
              <a:round/>
            </a:ln>
          </p:spPr>
          <p:txBody>
            <a:bodyPr rtlCol="0" anchor="ctr"/>
            <a:lstStyle/>
            <a:p>
              <a:endParaRPr lang="en-US" noProof="0" dirty="0"/>
            </a:p>
          </p:txBody>
        </p:sp>
        <p:sp>
          <p:nvSpPr>
            <p:cNvPr id="5342" name="Serbest Form 5341">
              <a:extLst>
                <a:ext uri="{FF2B5EF4-FFF2-40B4-BE49-F238E27FC236}">
                  <a16:creationId xmlns:a16="http://schemas.microsoft.com/office/drawing/2014/main" id="{F42DE948-9654-D84F-9380-AF18B8DD9BFA}"/>
                </a:ext>
              </a:extLst>
            </p:cNvPr>
            <p:cNvSpPr/>
            <p:nvPr/>
          </p:nvSpPr>
          <p:spPr>
            <a:xfrm>
              <a:off x="6947026" y="2206604"/>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solidFill>
              <a:srgbClr val="FF0000"/>
            </a:solidFill>
            <a:ln w="9518" cap="flat">
              <a:noFill/>
              <a:prstDash val="solid"/>
              <a:miter/>
            </a:ln>
          </p:spPr>
          <p:txBody>
            <a:bodyPr rtlCol="0" anchor="ctr"/>
            <a:lstStyle/>
            <a:p>
              <a:endParaRPr lang="en-US" noProof="0" dirty="0"/>
            </a:p>
          </p:txBody>
        </p:sp>
        <p:sp>
          <p:nvSpPr>
            <p:cNvPr id="5343" name="Serbest Form 5342">
              <a:extLst>
                <a:ext uri="{FF2B5EF4-FFF2-40B4-BE49-F238E27FC236}">
                  <a16:creationId xmlns:a16="http://schemas.microsoft.com/office/drawing/2014/main" id="{119568C9-F386-4E4D-ACBD-E5DA37C13C84}"/>
                </a:ext>
              </a:extLst>
            </p:cNvPr>
            <p:cNvSpPr/>
            <p:nvPr/>
          </p:nvSpPr>
          <p:spPr>
            <a:xfrm>
              <a:off x="6947026" y="2206604"/>
              <a:ext cx="232063" cy="232007"/>
            </a:xfrm>
            <a:custGeom>
              <a:avLst/>
              <a:gdLst>
                <a:gd name="connsiteX0" fmla="*/ 219684 w 232063"/>
                <a:gd name="connsiteY0" fmla="*/ 33606 h 232007"/>
                <a:gd name="connsiteX1" fmla="*/ 222827 w 232063"/>
                <a:gd name="connsiteY1" fmla="*/ 30274 h 232007"/>
                <a:gd name="connsiteX2" fmla="*/ 225874 w 232063"/>
                <a:gd name="connsiteY2" fmla="*/ 23515 h 232007"/>
                <a:gd name="connsiteX3" fmla="*/ 232064 w 232063"/>
                <a:gd name="connsiteY3" fmla="*/ 16851 h 232007"/>
                <a:gd name="connsiteX4" fmla="*/ 229016 w 232063"/>
                <a:gd name="connsiteY4" fmla="*/ 16851 h 232007"/>
                <a:gd name="connsiteX5" fmla="*/ 225874 w 232063"/>
                <a:gd name="connsiteY5" fmla="*/ 13423 h 232007"/>
                <a:gd name="connsiteX6" fmla="*/ 225874 w 232063"/>
                <a:gd name="connsiteY6" fmla="*/ 0 h 232007"/>
                <a:gd name="connsiteX7" fmla="*/ 222827 w 232063"/>
                <a:gd name="connsiteY7" fmla="*/ 0 h 232007"/>
                <a:gd name="connsiteX8" fmla="*/ 222827 w 232063"/>
                <a:gd name="connsiteY8" fmla="*/ 3332 h 232007"/>
                <a:gd name="connsiteX9" fmla="*/ 219684 w 232063"/>
                <a:gd name="connsiteY9" fmla="*/ 10091 h 232007"/>
                <a:gd name="connsiteX10" fmla="*/ 207305 w 232063"/>
                <a:gd name="connsiteY10" fmla="*/ 10091 h 232007"/>
                <a:gd name="connsiteX11" fmla="*/ 201115 w 232063"/>
                <a:gd name="connsiteY11" fmla="*/ 16851 h 232007"/>
                <a:gd name="connsiteX12" fmla="*/ 191879 w 232063"/>
                <a:gd name="connsiteY12" fmla="*/ 16851 h 232007"/>
                <a:gd name="connsiteX13" fmla="*/ 188736 w 232063"/>
                <a:gd name="connsiteY13" fmla="*/ 13423 h 232007"/>
                <a:gd name="connsiteX14" fmla="*/ 163978 w 232063"/>
                <a:gd name="connsiteY14" fmla="*/ 13423 h 232007"/>
                <a:gd name="connsiteX15" fmla="*/ 157788 w 232063"/>
                <a:gd name="connsiteY15" fmla="*/ 16851 h 232007"/>
                <a:gd name="connsiteX16" fmla="*/ 151598 w 232063"/>
                <a:gd name="connsiteY16" fmla="*/ 23515 h 232007"/>
                <a:gd name="connsiteX17" fmla="*/ 145409 w 232063"/>
                <a:gd name="connsiteY17" fmla="*/ 26942 h 232007"/>
                <a:gd name="connsiteX18" fmla="*/ 142362 w 232063"/>
                <a:gd name="connsiteY18" fmla="*/ 30274 h 232007"/>
                <a:gd name="connsiteX19" fmla="*/ 133030 w 232063"/>
                <a:gd name="connsiteY19" fmla="*/ 30274 h 232007"/>
                <a:gd name="connsiteX20" fmla="*/ 126840 w 232063"/>
                <a:gd name="connsiteY20" fmla="*/ 33606 h 232007"/>
                <a:gd name="connsiteX21" fmla="*/ 120650 w 232063"/>
                <a:gd name="connsiteY21" fmla="*/ 33606 h 232007"/>
                <a:gd name="connsiteX22" fmla="*/ 114461 w 232063"/>
                <a:gd name="connsiteY22" fmla="*/ 30274 h 232007"/>
                <a:gd name="connsiteX23" fmla="*/ 105224 w 232063"/>
                <a:gd name="connsiteY23" fmla="*/ 30274 h 232007"/>
                <a:gd name="connsiteX24" fmla="*/ 99034 w 232063"/>
                <a:gd name="connsiteY24" fmla="*/ 23515 h 232007"/>
                <a:gd name="connsiteX25" fmla="*/ 92844 w 232063"/>
                <a:gd name="connsiteY25" fmla="*/ 20183 h 232007"/>
                <a:gd name="connsiteX26" fmla="*/ 89702 w 232063"/>
                <a:gd name="connsiteY26" fmla="*/ 16851 h 232007"/>
                <a:gd name="connsiteX27" fmla="*/ 86655 w 232063"/>
                <a:gd name="connsiteY27" fmla="*/ 16851 h 232007"/>
                <a:gd name="connsiteX28" fmla="*/ 77323 w 232063"/>
                <a:gd name="connsiteY28" fmla="*/ 26942 h 232007"/>
                <a:gd name="connsiteX29" fmla="*/ 74275 w 232063"/>
                <a:gd name="connsiteY29" fmla="*/ 26942 h 232007"/>
                <a:gd name="connsiteX30" fmla="*/ 71133 w 232063"/>
                <a:gd name="connsiteY30" fmla="*/ 30274 h 232007"/>
                <a:gd name="connsiteX31" fmla="*/ 61896 w 232063"/>
                <a:gd name="connsiteY31" fmla="*/ 33606 h 232007"/>
                <a:gd name="connsiteX32" fmla="*/ 43327 w 232063"/>
                <a:gd name="connsiteY32" fmla="*/ 33606 h 232007"/>
                <a:gd name="connsiteX33" fmla="*/ 43327 w 232063"/>
                <a:gd name="connsiteY33" fmla="*/ 30274 h 232007"/>
                <a:gd name="connsiteX34" fmla="*/ 46470 w 232063"/>
                <a:gd name="connsiteY34" fmla="*/ 26942 h 232007"/>
                <a:gd name="connsiteX35" fmla="*/ 34091 w 232063"/>
                <a:gd name="connsiteY35" fmla="*/ 26942 h 232007"/>
                <a:gd name="connsiteX36" fmla="*/ 34091 w 232063"/>
                <a:gd name="connsiteY36" fmla="*/ 43698 h 232007"/>
                <a:gd name="connsiteX37" fmla="*/ 37138 w 232063"/>
                <a:gd name="connsiteY37" fmla="*/ 43698 h 232007"/>
                <a:gd name="connsiteX38" fmla="*/ 37138 w 232063"/>
                <a:gd name="connsiteY38" fmla="*/ 57121 h 232007"/>
                <a:gd name="connsiteX39" fmla="*/ 30948 w 232063"/>
                <a:gd name="connsiteY39" fmla="*/ 57121 h 232007"/>
                <a:gd name="connsiteX40" fmla="*/ 27806 w 232063"/>
                <a:gd name="connsiteY40" fmla="*/ 53789 h 232007"/>
                <a:gd name="connsiteX41" fmla="*/ 27806 w 232063"/>
                <a:gd name="connsiteY41" fmla="*/ 63881 h 232007"/>
                <a:gd name="connsiteX42" fmla="*/ 24758 w 232063"/>
                <a:gd name="connsiteY42" fmla="*/ 67213 h 232007"/>
                <a:gd name="connsiteX43" fmla="*/ 24758 w 232063"/>
                <a:gd name="connsiteY43" fmla="*/ 70640 h 232007"/>
                <a:gd name="connsiteX44" fmla="*/ 18569 w 232063"/>
                <a:gd name="connsiteY44" fmla="*/ 70640 h 232007"/>
                <a:gd name="connsiteX45" fmla="*/ 12379 w 232063"/>
                <a:gd name="connsiteY45" fmla="*/ 63881 h 232007"/>
                <a:gd name="connsiteX46" fmla="*/ 9332 w 232063"/>
                <a:gd name="connsiteY46" fmla="*/ 67213 h 232007"/>
                <a:gd name="connsiteX47" fmla="*/ 6190 w 232063"/>
                <a:gd name="connsiteY47" fmla="*/ 73972 h 232007"/>
                <a:gd name="connsiteX48" fmla="*/ 6190 w 232063"/>
                <a:gd name="connsiteY48" fmla="*/ 84063 h 232007"/>
                <a:gd name="connsiteX49" fmla="*/ 3143 w 232063"/>
                <a:gd name="connsiteY49" fmla="*/ 84063 h 232007"/>
                <a:gd name="connsiteX50" fmla="*/ 0 w 232063"/>
                <a:gd name="connsiteY50" fmla="*/ 110910 h 232007"/>
                <a:gd name="connsiteX51" fmla="*/ 3143 w 232063"/>
                <a:gd name="connsiteY51" fmla="*/ 114338 h 232007"/>
                <a:gd name="connsiteX52" fmla="*/ 9332 w 232063"/>
                <a:gd name="connsiteY52" fmla="*/ 117670 h 232007"/>
                <a:gd name="connsiteX53" fmla="*/ 12379 w 232063"/>
                <a:gd name="connsiteY53" fmla="*/ 121002 h 232007"/>
                <a:gd name="connsiteX54" fmla="*/ 12379 w 232063"/>
                <a:gd name="connsiteY54" fmla="*/ 124429 h 232007"/>
                <a:gd name="connsiteX55" fmla="*/ 37138 w 232063"/>
                <a:gd name="connsiteY55" fmla="*/ 124429 h 232007"/>
                <a:gd name="connsiteX56" fmla="*/ 34091 w 232063"/>
                <a:gd name="connsiteY56" fmla="*/ 131189 h 232007"/>
                <a:gd name="connsiteX57" fmla="*/ 37138 w 232063"/>
                <a:gd name="connsiteY57" fmla="*/ 134520 h 232007"/>
                <a:gd name="connsiteX58" fmla="*/ 40280 w 232063"/>
                <a:gd name="connsiteY58" fmla="*/ 141185 h 232007"/>
                <a:gd name="connsiteX59" fmla="*/ 40280 w 232063"/>
                <a:gd name="connsiteY59" fmla="*/ 151276 h 232007"/>
                <a:gd name="connsiteX60" fmla="*/ 37138 w 232063"/>
                <a:gd name="connsiteY60" fmla="*/ 158035 h 232007"/>
                <a:gd name="connsiteX61" fmla="*/ 34091 w 232063"/>
                <a:gd name="connsiteY61" fmla="*/ 158035 h 232007"/>
                <a:gd name="connsiteX62" fmla="*/ 27806 w 232063"/>
                <a:gd name="connsiteY62" fmla="*/ 161368 h 232007"/>
                <a:gd name="connsiteX63" fmla="*/ 24758 w 232063"/>
                <a:gd name="connsiteY63" fmla="*/ 161368 h 232007"/>
                <a:gd name="connsiteX64" fmla="*/ 21616 w 232063"/>
                <a:gd name="connsiteY64" fmla="*/ 164795 h 232007"/>
                <a:gd name="connsiteX65" fmla="*/ 21616 w 232063"/>
                <a:gd name="connsiteY65" fmla="*/ 178218 h 232007"/>
                <a:gd name="connsiteX66" fmla="*/ 12379 w 232063"/>
                <a:gd name="connsiteY66" fmla="*/ 188310 h 232007"/>
                <a:gd name="connsiteX67" fmla="*/ 15522 w 232063"/>
                <a:gd name="connsiteY67" fmla="*/ 211825 h 232007"/>
                <a:gd name="connsiteX68" fmla="*/ 18569 w 232063"/>
                <a:gd name="connsiteY68" fmla="*/ 211825 h 232007"/>
                <a:gd name="connsiteX69" fmla="*/ 37138 w 232063"/>
                <a:gd name="connsiteY69" fmla="*/ 221916 h 232007"/>
                <a:gd name="connsiteX70" fmla="*/ 43327 w 232063"/>
                <a:gd name="connsiteY70" fmla="*/ 228675 h 232007"/>
                <a:gd name="connsiteX71" fmla="*/ 49517 w 232063"/>
                <a:gd name="connsiteY71" fmla="*/ 232008 h 232007"/>
                <a:gd name="connsiteX72" fmla="*/ 58754 w 232063"/>
                <a:gd name="connsiteY72" fmla="*/ 232008 h 232007"/>
                <a:gd name="connsiteX73" fmla="*/ 89702 w 232063"/>
                <a:gd name="connsiteY73" fmla="*/ 215252 h 232007"/>
                <a:gd name="connsiteX74" fmla="*/ 105224 w 232063"/>
                <a:gd name="connsiteY74" fmla="*/ 198401 h 232007"/>
                <a:gd name="connsiteX75" fmla="*/ 117603 w 232063"/>
                <a:gd name="connsiteY75" fmla="*/ 188310 h 232007"/>
                <a:gd name="connsiteX76" fmla="*/ 123793 w 232063"/>
                <a:gd name="connsiteY76" fmla="*/ 181550 h 232007"/>
                <a:gd name="connsiteX77" fmla="*/ 154741 w 232063"/>
                <a:gd name="connsiteY77" fmla="*/ 154703 h 232007"/>
                <a:gd name="connsiteX78" fmla="*/ 160931 w 232063"/>
                <a:gd name="connsiteY78" fmla="*/ 151276 h 232007"/>
                <a:gd name="connsiteX79" fmla="*/ 191879 w 232063"/>
                <a:gd name="connsiteY79" fmla="*/ 137853 h 232007"/>
                <a:gd name="connsiteX80" fmla="*/ 204258 w 232063"/>
                <a:gd name="connsiteY80" fmla="*/ 131189 h 232007"/>
                <a:gd name="connsiteX81" fmla="*/ 207305 w 232063"/>
                <a:gd name="connsiteY81" fmla="*/ 127761 h 232007"/>
                <a:gd name="connsiteX82" fmla="*/ 207305 w 232063"/>
                <a:gd name="connsiteY82" fmla="*/ 124429 h 232007"/>
                <a:gd name="connsiteX83" fmla="*/ 198068 w 232063"/>
                <a:gd name="connsiteY83" fmla="*/ 114338 h 232007"/>
                <a:gd name="connsiteX84" fmla="*/ 198068 w 232063"/>
                <a:gd name="connsiteY84" fmla="*/ 110910 h 232007"/>
                <a:gd name="connsiteX85" fmla="*/ 201115 w 232063"/>
                <a:gd name="connsiteY85" fmla="*/ 100914 h 232007"/>
                <a:gd name="connsiteX86" fmla="*/ 204258 w 232063"/>
                <a:gd name="connsiteY86" fmla="*/ 94155 h 232007"/>
                <a:gd name="connsiteX87" fmla="*/ 204258 w 232063"/>
                <a:gd name="connsiteY87" fmla="*/ 77304 h 232007"/>
                <a:gd name="connsiteX88" fmla="*/ 201115 w 232063"/>
                <a:gd name="connsiteY88" fmla="*/ 70640 h 232007"/>
                <a:gd name="connsiteX89" fmla="*/ 201115 w 232063"/>
                <a:gd name="connsiteY89" fmla="*/ 63881 h 232007"/>
                <a:gd name="connsiteX90" fmla="*/ 198068 w 232063"/>
                <a:gd name="connsiteY90" fmla="*/ 60549 h 232007"/>
                <a:gd name="connsiteX91" fmla="*/ 194926 w 232063"/>
                <a:gd name="connsiteY91" fmla="*/ 53789 h 232007"/>
                <a:gd name="connsiteX92" fmla="*/ 194926 w 232063"/>
                <a:gd name="connsiteY92" fmla="*/ 47030 h 232007"/>
                <a:gd name="connsiteX93" fmla="*/ 198068 w 232063"/>
                <a:gd name="connsiteY93" fmla="*/ 40366 h 232007"/>
                <a:gd name="connsiteX94" fmla="*/ 201115 w 232063"/>
                <a:gd name="connsiteY94" fmla="*/ 37034 h 232007"/>
                <a:gd name="connsiteX95" fmla="*/ 207305 w 232063"/>
                <a:gd name="connsiteY95" fmla="*/ 37034 h 232007"/>
                <a:gd name="connsiteX96" fmla="*/ 213495 w 232063"/>
                <a:gd name="connsiteY96" fmla="*/ 33606 h 232007"/>
                <a:gd name="connsiteX97" fmla="*/ 219684 w 232063"/>
                <a:gd name="connsiteY97" fmla="*/ 33606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2063" h="232007">
                  <a:moveTo>
                    <a:pt x="219684" y="33606"/>
                  </a:moveTo>
                  <a:lnTo>
                    <a:pt x="222827" y="30274"/>
                  </a:lnTo>
                  <a:lnTo>
                    <a:pt x="225874" y="23515"/>
                  </a:lnTo>
                  <a:lnTo>
                    <a:pt x="232064" y="16851"/>
                  </a:lnTo>
                  <a:lnTo>
                    <a:pt x="229016" y="16851"/>
                  </a:lnTo>
                  <a:lnTo>
                    <a:pt x="225874" y="13423"/>
                  </a:lnTo>
                  <a:lnTo>
                    <a:pt x="225874" y="0"/>
                  </a:lnTo>
                  <a:lnTo>
                    <a:pt x="222827" y="0"/>
                  </a:lnTo>
                  <a:lnTo>
                    <a:pt x="222827" y="3332"/>
                  </a:lnTo>
                  <a:lnTo>
                    <a:pt x="219684" y="10091"/>
                  </a:lnTo>
                  <a:lnTo>
                    <a:pt x="207305" y="10091"/>
                  </a:lnTo>
                  <a:lnTo>
                    <a:pt x="201115" y="16851"/>
                  </a:lnTo>
                  <a:lnTo>
                    <a:pt x="191879" y="16851"/>
                  </a:lnTo>
                  <a:lnTo>
                    <a:pt x="188736" y="13423"/>
                  </a:lnTo>
                  <a:lnTo>
                    <a:pt x="163978" y="13423"/>
                  </a:lnTo>
                  <a:lnTo>
                    <a:pt x="157788" y="16851"/>
                  </a:lnTo>
                  <a:lnTo>
                    <a:pt x="151598" y="23515"/>
                  </a:lnTo>
                  <a:lnTo>
                    <a:pt x="145409" y="26942"/>
                  </a:lnTo>
                  <a:lnTo>
                    <a:pt x="142362" y="30274"/>
                  </a:lnTo>
                  <a:lnTo>
                    <a:pt x="133030" y="30274"/>
                  </a:lnTo>
                  <a:lnTo>
                    <a:pt x="126840" y="33606"/>
                  </a:lnTo>
                  <a:lnTo>
                    <a:pt x="120650" y="33606"/>
                  </a:lnTo>
                  <a:lnTo>
                    <a:pt x="114461" y="30274"/>
                  </a:lnTo>
                  <a:lnTo>
                    <a:pt x="105224" y="30274"/>
                  </a:lnTo>
                  <a:lnTo>
                    <a:pt x="99034" y="23515"/>
                  </a:lnTo>
                  <a:lnTo>
                    <a:pt x="92844" y="20183"/>
                  </a:lnTo>
                  <a:lnTo>
                    <a:pt x="89702" y="16851"/>
                  </a:lnTo>
                  <a:lnTo>
                    <a:pt x="86655" y="16851"/>
                  </a:lnTo>
                  <a:lnTo>
                    <a:pt x="77323" y="26942"/>
                  </a:lnTo>
                  <a:lnTo>
                    <a:pt x="74275" y="26942"/>
                  </a:lnTo>
                  <a:lnTo>
                    <a:pt x="71133" y="30274"/>
                  </a:lnTo>
                  <a:lnTo>
                    <a:pt x="61896" y="33606"/>
                  </a:lnTo>
                  <a:lnTo>
                    <a:pt x="43327" y="33606"/>
                  </a:lnTo>
                  <a:lnTo>
                    <a:pt x="43327" y="30274"/>
                  </a:lnTo>
                  <a:lnTo>
                    <a:pt x="46470" y="26942"/>
                  </a:lnTo>
                  <a:lnTo>
                    <a:pt x="34091" y="26942"/>
                  </a:lnTo>
                  <a:lnTo>
                    <a:pt x="34091" y="43698"/>
                  </a:lnTo>
                  <a:lnTo>
                    <a:pt x="37138" y="43698"/>
                  </a:lnTo>
                  <a:lnTo>
                    <a:pt x="37138" y="57121"/>
                  </a:lnTo>
                  <a:lnTo>
                    <a:pt x="30948" y="57121"/>
                  </a:lnTo>
                  <a:lnTo>
                    <a:pt x="27806" y="53789"/>
                  </a:lnTo>
                  <a:lnTo>
                    <a:pt x="27806" y="63881"/>
                  </a:lnTo>
                  <a:lnTo>
                    <a:pt x="24758" y="67213"/>
                  </a:lnTo>
                  <a:lnTo>
                    <a:pt x="24758" y="70640"/>
                  </a:lnTo>
                  <a:lnTo>
                    <a:pt x="18569" y="70640"/>
                  </a:lnTo>
                  <a:lnTo>
                    <a:pt x="12379" y="63881"/>
                  </a:lnTo>
                  <a:lnTo>
                    <a:pt x="9332" y="67213"/>
                  </a:lnTo>
                  <a:lnTo>
                    <a:pt x="6190" y="73972"/>
                  </a:lnTo>
                  <a:lnTo>
                    <a:pt x="6190" y="84063"/>
                  </a:lnTo>
                  <a:lnTo>
                    <a:pt x="3143" y="84063"/>
                  </a:lnTo>
                  <a:lnTo>
                    <a:pt x="0" y="110910"/>
                  </a:lnTo>
                  <a:lnTo>
                    <a:pt x="3143" y="114338"/>
                  </a:lnTo>
                  <a:lnTo>
                    <a:pt x="9332" y="117670"/>
                  </a:lnTo>
                  <a:lnTo>
                    <a:pt x="12379" y="121002"/>
                  </a:lnTo>
                  <a:lnTo>
                    <a:pt x="12379" y="124429"/>
                  </a:lnTo>
                  <a:lnTo>
                    <a:pt x="37138" y="124429"/>
                  </a:lnTo>
                  <a:lnTo>
                    <a:pt x="34091" y="131189"/>
                  </a:lnTo>
                  <a:lnTo>
                    <a:pt x="37138" y="134520"/>
                  </a:lnTo>
                  <a:lnTo>
                    <a:pt x="40280" y="141185"/>
                  </a:lnTo>
                  <a:lnTo>
                    <a:pt x="40280" y="151276"/>
                  </a:lnTo>
                  <a:lnTo>
                    <a:pt x="37138" y="158035"/>
                  </a:lnTo>
                  <a:lnTo>
                    <a:pt x="34091" y="158035"/>
                  </a:lnTo>
                  <a:lnTo>
                    <a:pt x="27806" y="161368"/>
                  </a:lnTo>
                  <a:lnTo>
                    <a:pt x="24758" y="161368"/>
                  </a:lnTo>
                  <a:lnTo>
                    <a:pt x="21616" y="164795"/>
                  </a:lnTo>
                  <a:lnTo>
                    <a:pt x="21616" y="178218"/>
                  </a:lnTo>
                  <a:lnTo>
                    <a:pt x="12379" y="188310"/>
                  </a:lnTo>
                  <a:lnTo>
                    <a:pt x="15522" y="211825"/>
                  </a:lnTo>
                  <a:lnTo>
                    <a:pt x="18569" y="211825"/>
                  </a:lnTo>
                  <a:lnTo>
                    <a:pt x="37138" y="221916"/>
                  </a:lnTo>
                  <a:lnTo>
                    <a:pt x="43327" y="228675"/>
                  </a:lnTo>
                  <a:lnTo>
                    <a:pt x="49517" y="232008"/>
                  </a:lnTo>
                  <a:lnTo>
                    <a:pt x="58754" y="232008"/>
                  </a:lnTo>
                  <a:lnTo>
                    <a:pt x="89702" y="215252"/>
                  </a:lnTo>
                  <a:lnTo>
                    <a:pt x="105224" y="198401"/>
                  </a:lnTo>
                  <a:lnTo>
                    <a:pt x="117603" y="188310"/>
                  </a:lnTo>
                  <a:lnTo>
                    <a:pt x="123793" y="181550"/>
                  </a:lnTo>
                  <a:lnTo>
                    <a:pt x="154741" y="154703"/>
                  </a:lnTo>
                  <a:lnTo>
                    <a:pt x="160931" y="151276"/>
                  </a:lnTo>
                  <a:lnTo>
                    <a:pt x="191879" y="137853"/>
                  </a:lnTo>
                  <a:lnTo>
                    <a:pt x="204258" y="131189"/>
                  </a:lnTo>
                  <a:lnTo>
                    <a:pt x="207305" y="127761"/>
                  </a:lnTo>
                  <a:lnTo>
                    <a:pt x="207305" y="124429"/>
                  </a:lnTo>
                  <a:lnTo>
                    <a:pt x="198068" y="114338"/>
                  </a:lnTo>
                  <a:lnTo>
                    <a:pt x="198068" y="110910"/>
                  </a:lnTo>
                  <a:lnTo>
                    <a:pt x="201115" y="100914"/>
                  </a:lnTo>
                  <a:lnTo>
                    <a:pt x="204258" y="94155"/>
                  </a:lnTo>
                  <a:lnTo>
                    <a:pt x="204258" y="77304"/>
                  </a:lnTo>
                  <a:lnTo>
                    <a:pt x="201115" y="70640"/>
                  </a:lnTo>
                  <a:lnTo>
                    <a:pt x="201115" y="63881"/>
                  </a:lnTo>
                  <a:lnTo>
                    <a:pt x="198068" y="60549"/>
                  </a:lnTo>
                  <a:lnTo>
                    <a:pt x="194926" y="53789"/>
                  </a:lnTo>
                  <a:lnTo>
                    <a:pt x="194926" y="47030"/>
                  </a:lnTo>
                  <a:lnTo>
                    <a:pt x="198068" y="40366"/>
                  </a:lnTo>
                  <a:lnTo>
                    <a:pt x="201115" y="37034"/>
                  </a:lnTo>
                  <a:lnTo>
                    <a:pt x="207305" y="37034"/>
                  </a:lnTo>
                  <a:lnTo>
                    <a:pt x="213495" y="33606"/>
                  </a:lnTo>
                  <a:lnTo>
                    <a:pt x="219684" y="33606"/>
                  </a:lnTo>
                  <a:close/>
                </a:path>
              </a:pathLst>
            </a:custGeom>
            <a:noFill/>
            <a:ln w="2379" cap="flat">
              <a:solidFill>
                <a:srgbClr val="FFFFFF"/>
              </a:solidFill>
              <a:prstDash val="solid"/>
              <a:round/>
            </a:ln>
          </p:spPr>
          <p:txBody>
            <a:bodyPr rtlCol="0" anchor="ctr"/>
            <a:lstStyle/>
            <a:p>
              <a:endParaRPr lang="en-US" noProof="0" dirty="0"/>
            </a:p>
          </p:txBody>
        </p:sp>
        <p:sp>
          <p:nvSpPr>
            <p:cNvPr id="5344" name="Serbest Form 5343">
              <a:extLst>
                <a:ext uri="{FF2B5EF4-FFF2-40B4-BE49-F238E27FC236}">
                  <a16:creationId xmlns:a16="http://schemas.microsoft.com/office/drawing/2014/main" id="{B553278C-E7C4-3141-A6CF-349242BE72F3}"/>
                </a:ext>
              </a:extLst>
            </p:cNvPr>
            <p:cNvSpPr/>
            <p:nvPr/>
          </p:nvSpPr>
          <p:spPr>
            <a:xfrm>
              <a:off x="5863936" y="1723168"/>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solidFill>
              <a:srgbClr val="AFABAB"/>
            </a:solidFill>
            <a:ln w="9518" cap="flat">
              <a:noFill/>
              <a:prstDash val="solid"/>
              <a:miter/>
            </a:ln>
          </p:spPr>
          <p:txBody>
            <a:bodyPr rtlCol="0" anchor="ctr"/>
            <a:lstStyle/>
            <a:p>
              <a:endParaRPr lang="en-US" noProof="0" dirty="0"/>
            </a:p>
          </p:txBody>
        </p:sp>
        <p:sp>
          <p:nvSpPr>
            <p:cNvPr id="5345" name="Serbest Form 5344">
              <a:extLst>
                <a:ext uri="{FF2B5EF4-FFF2-40B4-BE49-F238E27FC236}">
                  <a16:creationId xmlns:a16="http://schemas.microsoft.com/office/drawing/2014/main" id="{9C60E73E-CE4F-4E4E-879E-5AE5967F3310}"/>
                </a:ext>
              </a:extLst>
            </p:cNvPr>
            <p:cNvSpPr/>
            <p:nvPr/>
          </p:nvSpPr>
          <p:spPr>
            <a:xfrm>
              <a:off x="5863936" y="1723168"/>
              <a:ext cx="154740" cy="77399"/>
            </a:xfrm>
            <a:custGeom>
              <a:avLst/>
              <a:gdLst>
                <a:gd name="connsiteX0" fmla="*/ 70943 w 154740"/>
                <a:gd name="connsiteY0" fmla="*/ 11519 h 77399"/>
                <a:gd name="connsiteX1" fmla="*/ 51612 w 154740"/>
                <a:gd name="connsiteY1" fmla="*/ 11519 h 77399"/>
                <a:gd name="connsiteX2" fmla="*/ 48375 w 154740"/>
                <a:gd name="connsiteY2" fmla="*/ 20088 h 77399"/>
                <a:gd name="connsiteX3" fmla="*/ 38757 w 154740"/>
                <a:gd name="connsiteY3" fmla="*/ 14375 h 77399"/>
                <a:gd name="connsiteX4" fmla="*/ 35519 w 154740"/>
                <a:gd name="connsiteY4" fmla="*/ 20088 h 77399"/>
                <a:gd name="connsiteX5" fmla="*/ 32281 w 154740"/>
                <a:gd name="connsiteY5" fmla="*/ 22944 h 77399"/>
                <a:gd name="connsiteX6" fmla="*/ 29044 w 154740"/>
                <a:gd name="connsiteY6" fmla="*/ 28656 h 77399"/>
                <a:gd name="connsiteX7" fmla="*/ 25806 w 154740"/>
                <a:gd name="connsiteY7" fmla="*/ 31512 h 77399"/>
                <a:gd name="connsiteX8" fmla="*/ 16188 w 154740"/>
                <a:gd name="connsiteY8" fmla="*/ 31512 h 77399"/>
                <a:gd name="connsiteX9" fmla="*/ 16188 w 154740"/>
                <a:gd name="connsiteY9" fmla="*/ 37319 h 77399"/>
                <a:gd name="connsiteX10" fmla="*/ 9713 w 154740"/>
                <a:gd name="connsiteY10" fmla="*/ 43031 h 77399"/>
                <a:gd name="connsiteX11" fmla="*/ 6475 w 154740"/>
                <a:gd name="connsiteY11" fmla="*/ 48743 h 77399"/>
                <a:gd name="connsiteX12" fmla="*/ 0 w 154740"/>
                <a:gd name="connsiteY12" fmla="*/ 51600 h 77399"/>
                <a:gd name="connsiteX13" fmla="*/ 3237 w 154740"/>
                <a:gd name="connsiteY13" fmla="*/ 57312 h 77399"/>
                <a:gd name="connsiteX14" fmla="*/ 0 w 154740"/>
                <a:gd name="connsiteY14" fmla="*/ 60168 h 77399"/>
                <a:gd name="connsiteX15" fmla="*/ 0 w 154740"/>
                <a:gd name="connsiteY15" fmla="*/ 63024 h 77399"/>
                <a:gd name="connsiteX16" fmla="*/ 3237 w 154740"/>
                <a:gd name="connsiteY16" fmla="*/ 63024 h 77399"/>
                <a:gd name="connsiteX17" fmla="*/ 16188 w 154740"/>
                <a:gd name="connsiteY17" fmla="*/ 51600 h 77399"/>
                <a:gd name="connsiteX18" fmla="*/ 25806 w 154740"/>
                <a:gd name="connsiteY18" fmla="*/ 51600 h 77399"/>
                <a:gd name="connsiteX19" fmla="*/ 29044 w 154740"/>
                <a:gd name="connsiteY19" fmla="*/ 54455 h 77399"/>
                <a:gd name="connsiteX20" fmla="*/ 25806 w 154740"/>
                <a:gd name="connsiteY20" fmla="*/ 65975 h 77399"/>
                <a:gd name="connsiteX21" fmla="*/ 32281 w 154740"/>
                <a:gd name="connsiteY21" fmla="*/ 71687 h 77399"/>
                <a:gd name="connsiteX22" fmla="*/ 32281 w 154740"/>
                <a:gd name="connsiteY22" fmla="*/ 74543 h 77399"/>
                <a:gd name="connsiteX23" fmla="*/ 38757 w 154740"/>
                <a:gd name="connsiteY23" fmla="*/ 74543 h 77399"/>
                <a:gd name="connsiteX24" fmla="*/ 45137 w 154740"/>
                <a:gd name="connsiteY24" fmla="*/ 68831 h 77399"/>
                <a:gd name="connsiteX25" fmla="*/ 51612 w 154740"/>
                <a:gd name="connsiteY25" fmla="*/ 68831 h 77399"/>
                <a:gd name="connsiteX26" fmla="*/ 58087 w 154740"/>
                <a:gd name="connsiteY26" fmla="*/ 74543 h 77399"/>
                <a:gd name="connsiteX27" fmla="*/ 61325 w 154740"/>
                <a:gd name="connsiteY27" fmla="*/ 74543 h 77399"/>
                <a:gd name="connsiteX28" fmla="*/ 70943 w 154740"/>
                <a:gd name="connsiteY28" fmla="*/ 65975 h 77399"/>
                <a:gd name="connsiteX29" fmla="*/ 70943 w 154740"/>
                <a:gd name="connsiteY29" fmla="*/ 57312 h 77399"/>
                <a:gd name="connsiteX30" fmla="*/ 74180 w 154740"/>
                <a:gd name="connsiteY30" fmla="*/ 54455 h 77399"/>
                <a:gd name="connsiteX31" fmla="*/ 80655 w 154740"/>
                <a:gd name="connsiteY31" fmla="*/ 54455 h 77399"/>
                <a:gd name="connsiteX32" fmla="*/ 83893 w 154740"/>
                <a:gd name="connsiteY32" fmla="*/ 57312 h 77399"/>
                <a:gd name="connsiteX33" fmla="*/ 83893 w 154740"/>
                <a:gd name="connsiteY33" fmla="*/ 60168 h 77399"/>
                <a:gd name="connsiteX34" fmla="*/ 87036 w 154740"/>
                <a:gd name="connsiteY34" fmla="*/ 63024 h 77399"/>
                <a:gd name="connsiteX35" fmla="*/ 87036 w 154740"/>
                <a:gd name="connsiteY35" fmla="*/ 65975 h 77399"/>
                <a:gd name="connsiteX36" fmla="*/ 90273 w 154740"/>
                <a:gd name="connsiteY36" fmla="*/ 65975 h 77399"/>
                <a:gd name="connsiteX37" fmla="*/ 103224 w 154740"/>
                <a:gd name="connsiteY37" fmla="*/ 77399 h 77399"/>
                <a:gd name="connsiteX38" fmla="*/ 103224 w 154740"/>
                <a:gd name="connsiteY38" fmla="*/ 68831 h 77399"/>
                <a:gd name="connsiteX39" fmla="*/ 109604 w 154740"/>
                <a:gd name="connsiteY39" fmla="*/ 63024 h 77399"/>
                <a:gd name="connsiteX40" fmla="*/ 112842 w 154740"/>
                <a:gd name="connsiteY40" fmla="*/ 51600 h 77399"/>
                <a:gd name="connsiteX41" fmla="*/ 119317 w 154740"/>
                <a:gd name="connsiteY41" fmla="*/ 60168 h 77399"/>
                <a:gd name="connsiteX42" fmla="*/ 128935 w 154740"/>
                <a:gd name="connsiteY42" fmla="*/ 57312 h 77399"/>
                <a:gd name="connsiteX43" fmla="*/ 138648 w 154740"/>
                <a:gd name="connsiteY43" fmla="*/ 63024 h 77399"/>
                <a:gd name="connsiteX44" fmla="*/ 141886 w 154740"/>
                <a:gd name="connsiteY44" fmla="*/ 57312 h 77399"/>
                <a:gd name="connsiteX45" fmla="*/ 135410 w 154740"/>
                <a:gd name="connsiteY45" fmla="*/ 51600 h 77399"/>
                <a:gd name="connsiteX46" fmla="*/ 135410 w 154740"/>
                <a:gd name="connsiteY46" fmla="*/ 48743 h 77399"/>
                <a:gd name="connsiteX47" fmla="*/ 148361 w 154740"/>
                <a:gd name="connsiteY47" fmla="*/ 48743 h 77399"/>
                <a:gd name="connsiteX48" fmla="*/ 151503 w 154740"/>
                <a:gd name="connsiteY48" fmla="*/ 40175 h 77399"/>
                <a:gd name="connsiteX49" fmla="*/ 154741 w 154740"/>
                <a:gd name="connsiteY49" fmla="*/ 40175 h 77399"/>
                <a:gd name="connsiteX50" fmla="*/ 154741 w 154740"/>
                <a:gd name="connsiteY50" fmla="*/ 37319 h 77399"/>
                <a:gd name="connsiteX51" fmla="*/ 148361 w 154740"/>
                <a:gd name="connsiteY51" fmla="*/ 31512 h 77399"/>
                <a:gd name="connsiteX52" fmla="*/ 145123 w 154740"/>
                <a:gd name="connsiteY52" fmla="*/ 31512 h 77399"/>
                <a:gd name="connsiteX53" fmla="*/ 135410 w 154740"/>
                <a:gd name="connsiteY53" fmla="*/ 40175 h 77399"/>
                <a:gd name="connsiteX54" fmla="*/ 132172 w 154740"/>
                <a:gd name="connsiteY54" fmla="*/ 40175 h 77399"/>
                <a:gd name="connsiteX55" fmla="*/ 132172 w 154740"/>
                <a:gd name="connsiteY55" fmla="*/ 31512 h 77399"/>
                <a:gd name="connsiteX56" fmla="*/ 112842 w 154740"/>
                <a:gd name="connsiteY56" fmla="*/ 31512 h 77399"/>
                <a:gd name="connsiteX57" fmla="*/ 112842 w 154740"/>
                <a:gd name="connsiteY57" fmla="*/ 28656 h 77399"/>
                <a:gd name="connsiteX58" fmla="*/ 116079 w 154740"/>
                <a:gd name="connsiteY58" fmla="*/ 22944 h 77399"/>
                <a:gd name="connsiteX59" fmla="*/ 119317 w 154740"/>
                <a:gd name="connsiteY59" fmla="*/ 20088 h 77399"/>
                <a:gd name="connsiteX60" fmla="*/ 122555 w 154740"/>
                <a:gd name="connsiteY60" fmla="*/ 20088 h 77399"/>
                <a:gd name="connsiteX61" fmla="*/ 122555 w 154740"/>
                <a:gd name="connsiteY61" fmla="*/ 14375 h 77399"/>
                <a:gd name="connsiteX62" fmla="*/ 116079 w 154740"/>
                <a:gd name="connsiteY62" fmla="*/ 14375 h 77399"/>
                <a:gd name="connsiteX63" fmla="*/ 112842 w 154740"/>
                <a:gd name="connsiteY63" fmla="*/ 8663 h 77399"/>
                <a:gd name="connsiteX64" fmla="*/ 103224 w 154740"/>
                <a:gd name="connsiteY64" fmla="*/ 5807 h 77399"/>
                <a:gd name="connsiteX65" fmla="*/ 96748 w 154740"/>
                <a:gd name="connsiteY65" fmla="*/ 5807 h 77399"/>
                <a:gd name="connsiteX66" fmla="*/ 93511 w 154740"/>
                <a:gd name="connsiteY66" fmla="*/ 2951 h 77399"/>
                <a:gd name="connsiteX67" fmla="*/ 87036 w 154740"/>
                <a:gd name="connsiteY67" fmla="*/ 0 h 77399"/>
                <a:gd name="connsiteX68" fmla="*/ 83893 w 154740"/>
                <a:gd name="connsiteY68" fmla="*/ 0 h 77399"/>
                <a:gd name="connsiteX69" fmla="*/ 80655 w 154740"/>
                <a:gd name="connsiteY69" fmla="*/ 2951 h 77399"/>
                <a:gd name="connsiteX70" fmla="*/ 80655 w 154740"/>
                <a:gd name="connsiteY70" fmla="*/ 8663 h 77399"/>
                <a:gd name="connsiteX71" fmla="*/ 83893 w 154740"/>
                <a:gd name="connsiteY71" fmla="*/ 11519 h 77399"/>
                <a:gd name="connsiteX72" fmla="*/ 80655 w 154740"/>
                <a:gd name="connsiteY72" fmla="*/ 8663 h 77399"/>
                <a:gd name="connsiteX73" fmla="*/ 70943 w 154740"/>
                <a:gd name="connsiteY73" fmla="*/ 1151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54740" h="77399">
                  <a:moveTo>
                    <a:pt x="70943" y="11519"/>
                  </a:moveTo>
                  <a:lnTo>
                    <a:pt x="51612" y="11519"/>
                  </a:lnTo>
                  <a:lnTo>
                    <a:pt x="48375" y="20088"/>
                  </a:lnTo>
                  <a:lnTo>
                    <a:pt x="38757" y="14375"/>
                  </a:lnTo>
                  <a:lnTo>
                    <a:pt x="35519" y="20088"/>
                  </a:lnTo>
                  <a:lnTo>
                    <a:pt x="32281" y="22944"/>
                  </a:lnTo>
                  <a:lnTo>
                    <a:pt x="29044" y="28656"/>
                  </a:lnTo>
                  <a:lnTo>
                    <a:pt x="25806" y="31512"/>
                  </a:lnTo>
                  <a:lnTo>
                    <a:pt x="16188" y="31512"/>
                  </a:lnTo>
                  <a:lnTo>
                    <a:pt x="16188" y="37319"/>
                  </a:lnTo>
                  <a:lnTo>
                    <a:pt x="9713" y="43031"/>
                  </a:lnTo>
                  <a:lnTo>
                    <a:pt x="6475" y="48743"/>
                  </a:lnTo>
                  <a:lnTo>
                    <a:pt x="0" y="51600"/>
                  </a:lnTo>
                  <a:lnTo>
                    <a:pt x="3237" y="57312"/>
                  </a:lnTo>
                  <a:lnTo>
                    <a:pt x="0" y="60168"/>
                  </a:lnTo>
                  <a:lnTo>
                    <a:pt x="0" y="63024"/>
                  </a:lnTo>
                  <a:lnTo>
                    <a:pt x="3237" y="63024"/>
                  </a:lnTo>
                  <a:lnTo>
                    <a:pt x="16188" y="51600"/>
                  </a:lnTo>
                  <a:lnTo>
                    <a:pt x="25806" y="51600"/>
                  </a:lnTo>
                  <a:lnTo>
                    <a:pt x="29044" y="54455"/>
                  </a:lnTo>
                  <a:lnTo>
                    <a:pt x="25806" y="65975"/>
                  </a:lnTo>
                  <a:lnTo>
                    <a:pt x="32281" y="71687"/>
                  </a:lnTo>
                  <a:lnTo>
                    <a:pt x="32281" y="74543"/>
                  </a:lnTo>
                  <a:lnTo>
                    <a:pt x="38757" y="74543"/>
                  </a:lnTo>
                  <a:lnTo>
                    <a:pt x="45137" y="68831"/>
                  </a:lnTo>
                  <a:lnTo>
                    <a:pt x="51612" y="68831"/>
                  </a:lnTo>
                  <a:lnTo>
                    <a:pt x="58087" y="74543"/>
                  </a:lnTo>
                  <a:lnTo>
                    <a:pt x="61325" y="74543"/>
                  </a:lnTo>
                  <a:lnTo>
                    <a:pt x="70943" y="65975"/>
                  </a:lnTo>
                  <a:lnTo>
                    <a:pt x="70943" y="57312"/>
                  </a:lnTo>
                  <a:lnTo>
                    <a:pt x="74180" y="54455"/>
                  </a:lnTo>
                  <a:lnTo>
                    <a:pt x="80655" y="54455"/>
                  </a:lnTo>
                  <a:lnTo>
                    <a:pt x="83893" y="57312"/>
                  </a:lnTo>
                  <a:lnTo>
                    <a:pt x="83893" y="60168"/>
                  </a:lnTo>
                  <a:lnTo>
                    <a:pt x="87036" y="63024"/>
                  </a:lnTo>
                  <a:lnTo>
                    <a:pt x="87036" y="65975"/>
                  </a:lnTo>
                  <a:lnTo>
                    <a:pt x="90273" y="65975"/>
                  </a:lnTo>
                  <a:lnTo>
                    <a:pt x="103224" y="77399"/>
                  </a:lnTo>
                  <a:lnTo>
                    <a:pt x="103224" y="68831"/>
                  </a:lnTo>
                  <a:lnTo>
                    <a:pt x="109604" y="63024"/>
                  </a:lnTo>
                  <a:lnTo>
                    <a:pt x="112842" y="51600"/>
                  </a:lnTo>
                  <a:lnTo>
                    <a:pt x="119317" y="60168"/>
                  </a:lnTo>
                  <a:lnTo>
                    <a:pt x="128935" y="57312"/>
                  </a:lnTo>
                  <a:lnTo>
                    <a:pt x="138648" y="63024"/>
                  </a:lnTo>
                  <a:lnTo>
                    <a:pt x="141886" y="57312"/>
                  </a:lnTo>
                  <a:lnTo>
                    <a:pt x="135410" y="51600"/>
                  </a:lnTo>
                  <a:lnTo>
                    <a:pt x="135410" y="48743"/>
                  </a:lnTo>
                  <a:lnTo>
                    <a:pt x="148361" y="48743"/>
                  </a:lnTo>
                  <a:lnTo>
                    <a:pt x="151503" y="40175"/>
                  </a:lnTo>
                  <a:lnTo>
                    <a:pt x="154741" y="40175"/>
                  </a:lnTo>
                  <a:lnTo>
                    <a:pt x="154741" y="37319"/>
                  </a:lnTo>
                  <a:lnTo>
                    <a:pt x="148361" y="31512"/>
                  </a:lnTo>
                  <a:lnTo>
                    <a:pt x="145123" y="31512"/>
                  </a:lnTo>
                  <a:lnTo>
                    <a:pt x="135410" y="40175"/>
                  </a:lnTo>
                  <a:lnTo>
                    <a:pt x="132172" y="40175"/>
                  </a:lnTo>
                  <a:lnTo>
                    <a:pt x="132172" y="31512"/>
                  </a:lnTo>
                  <a:lnTo>
                    <a:pt x="112842" y="31512"/>
                  </a:lnTo>
                  <a:lnTo>
                    <a:pt x="112842" y="28656"/>
                  </a:lnTo>
                  <a:lnTo>
                    <a:pt x="116079" y="22944"/>
                  </a:lnTo>
                  <a:lnTo>
                    <a:pt x="119317" y="20088"/>
                  </a:lnTo>
                  <a:lnTo>
                    <a:pt x="122555" y="20088"/>
                  </a:lnTo>
                  <a:lnTo>
                    <a:pt x="122555" y="14375"/>
                  </a:lnTo>
                  <a:lnTo>
                    <a:pt x="116079" y="14375"/>
                  </a:lnTo>
                  <a:lnTo>
                    <a:pt x="112842" y="8663"/>
                  </a:lnTo>
                  <a:lnTo>
                    <a:pt x="103224" y="5807"/>
                  </a:lnTo>
                  <a:lnTo>
                    <a:pt x="96748" y="5807"/>
                  </a:lnTo>
                  <a:lnTo>
                    <a:pt x="93511" y="2951"/>
                  </a:lnTo>
                  <a:lnTo>
                    <a:pt x="87036" y="0"/>
                  </a:lnTo>
                  <a:lnTo>
                    <a:pt x="83893" y="0"/>
                  </a:lnTo>
                  <a:lnTo>
                    <a:pt x="80655" y="2951"/>
                  </a:lnTo>
                  <a:lnTo>
                    <a:pt x="80655" y="8663"/>
                  </a:lnTo>
                  <a:lnTo>
                    <a:pt x="83893" y="11519"/>
                  </a:lnTo>
                  <a:lnTo>
                    <a:pt x="80655" y="8663"/>
                  </a:lnTo>
                  <a:lnTo>
                    <a:pt x="70943" y="11519"/>
                  </a:lnTo>
                  <a:close/>
                </a:path>
              </a:pathLst>
            </a:custGeom>
            <a:noFill/>
            <a:ln w="2379" cap="flat">
              <a:solidFill>
                <a:srgbClr val="FFFFFF"/>
              </a:solidFill>
              <a:prstDash val="solid"/>
              <a:round/>
            </a:ln>
          </p:spPr>
          <p:txBody>
            <a:bodyPr rtlCol="0" anchor="ctr"/>
            <a:lstStyle/>
            <a:p>
              <a:endParaRPr lang="en-US" noProof="0" dirty="0"/>
            </a:p>
          </p:txBody>
        </p:sp>
        <p:sp>
          <p:nvSpPr>
            <p:cNvPr id="5346" name="Serbest Form 5345">
              <a:extLst>
                <a:ext uri="{FF2B5EF4-FFF2-40B4-BE49-F238E27FC236}">
                  <a16:creationId xmlns:a16="http://schemas.microsoft.com/office/drawing/2014/main" id="{8E995DCD-6EB7-3941-B91C-A6A48C8F3834}"/>
                </a:ext>
              </a:extLst>
            </p:cNvPr>
            <p:cNvSpPr/>
            <p:nvPr/>
          </p:nvSpPr>
          <p:spPr>
            <a:xfrm>
              <a:off x="6057814" y="795138"/>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solidFill>
              <a:srgbClr val="AFABAB"/>
            </a:solidFill>
            <a:ln w="9518" cap="flat">
              <a:noFill/>
              <a:prstDash val="solid"/>
              <a:miter/>
            </a:ln>
          </p:spPr>
          <p:txBody>
            <a:bodyPr rtlCol="0" anchor="ctr"/>
            <a:lstStyle/>
            <a:p>
              <a:endParaRPr lang="en-US" noProof="0" dirty="0"/>
            </a:p>
          </p:txBody>
        </p:sp>
        <p:sp>
          <p:nvSpPr>
            <p:cNvPr id="5347" name="Serbest Form 5346">
              <a:extLst>
                <a:ext uri="{FF2B5EF4-FFF2-40B4-BE49-F238E27FC236}">
                  <a16:creationId xmlns:a16="http://schemas.microsoft.com/office/drawing/2014/main" id="{2E8FF62B-1CFD-B64B-B55E-E2461A71C752}"/>
                </a:ext>
              </a:extLst>
            </p:cNvPr>
            <p:cNvSpPr/>
            <p:nvPr/>
          </p:nvSpPr>
          <p:spPr>
            <a:xfrm>
              <a:off x="6057814" y="795138"/>
              <a:ext cx="366711" cy="580352"/>
            </a:xfrm>
            <a:custGeom>
              <a:avLst/>
              <a:gdLst>
                <a:gd name="connsiteX0" fmla="*/ 159311 w 366711"/>
                <a:gd name="connsiteY0" fmla="*/ 527325 h 580352"/>
                <a:gd name="connsiteX1" fmla="*/ 159311 w 366711"/>
                <a:gd name="connsiteY1" fmla="*/ 534655 h 580352"/>
                <a:gd name="connsiteX2" fmla="*/ 156169 w 366711"/>
                <a:gd name="connsiteY2" fmla="*/ 541605 h 580352"/>
                <a:gd name="connsiteX3" fmla="*/ 159311 w 366711"/>
                <a:gd name="connsiteY3" fmla="*/ 538178 h 580352"/>
                <a:gd name="connsiteX4" fmla="*/ 165692 w 366711"/>
                <a:gd name="connsiteY4" fmla="*/ 534655 h 580352"/>
                <a:gd name="connsiteX5" fmla="*/ 168929 w 366711"/>
                <a:gd name="connsiteY5" fmla="*/ 527610 h 580352"/>
                <a:gd name="connsiteX6" fmla="*/ 168929 w 366711"/>
                <a:gd name="connsiteY6" fmla="*/ 524088 h 580352"/>
                <a:gd name="connsiteX7" fmla="*/ 172072 w 366711"/>
                <a:gd name="connsiteY7" fmla="*/ 520565 h 580352"/>
                <a:gd name="connsiteX8" fmla="*/ 172072 w 366711"/>
                <a:gd name="connsiteY8" fmla="*/ 517043 h 580352"/>
                <a:gd name="connsiteX9" fmla="*/ 181594 w 366711"/>
                <a:gd name="connsiteY9" fmla="*/ 502953 h 580352"/>
                <a:gd name="connsiteX10" fmla="*/ 178452 w 366711"/>
                <a:gd name="connsiteY10" fmla="*/ 492385 h 580352"/>
                <a:gd name="connsiteX11" fmla="*/ 175214 w 366711"/>
                <a:gd name="connsiteY11" fmla="*/ 499430 h 580352"/>
                <a:gd name="connsiteX12" fmla="*/ 165692 w 366711"/>
                <a:gd name="connsiteY12" fmla="*/ 509998 h 580352"/>
                <a:gd name="connsiteX13" fmla="*/ 159311 w 366711"/>
                <a:gd name="connsiteY13" fmla="*/ 524088 h 580352"/>
                <a:gd name="connsiteX14" fmla="*/ 206924 w 366711"/>
                <a:gd name="connsiteY14" fmla="*/ 485150 h 580352"/>
                <a:gd name="connsiteX15" fmla="*/ 206924 w 366711"/>
                <a:gd name="connsiteY15" fmla="*/ 492100 h 580352"/>
                <a:gd name="connsiteX16" fmla="*/ 210067 w 366711"/>
                <a:gd name="connsiteY16" fmla="*/ 499145 h 580352"/>
                <a:gd name="connsiteX17" fmla="*/ 210067 w 366711"/>
                <a:gd name="connsiteY17" fmla="*/ 506094 h 580352"/>
                <a:gd name="connsiteX18" fmla="*/ 213304 w 366711"/>
                <a:gd name="connsiteY18" fmla="*/ 509617 h 580352"/>
                <a:gd name="connsiteX19" fmla="*/ 213304 w 366711"/>
                <a:gd name="connsiteY19" fmla="*/ 513139 h 580352"/>
                <a:gd name="connsiteX20" fmla="*/ 219684 w 366711"/>
                <a:gd name="connsiteY20" fmla="*/ 499050 h 580352"/>
                <a:gd name="connsiteX21" fmla="*/ 226064 w 366711"/>
                <a:gd name="connsiteY21" fmla="*/ 499050 h 580352"/>
                <a:gd name="connsiteX22" fmla="*/ 229207 w 366711"/>
                <a:gd name="connsiteY22" fmla="*/ 495527 h 580352"/>
                <a:gd name="connsiteX23" fmla="*/ 232445 w 366711"/>
                <a:gd name="connsiteY23" fmla="*/ 488577 h 580352"/>
                <a:gd name="connsiteX24" fmla="*/ 232445 w 366711"/>
                <a:gd name="connsiteY24" fmla="*/ 481532 h 580352"/>
                <a:gd name="connsiteX25" fmla="*/ 229207 w 366711"/>
                <a:gd name="connsiteY25" fmla="*/ 478010 h 580352"/>
                <a:gd name="connsiteX26" fmla="*/ 238729 w 366711"/>
                <a:gd name="connsiteY26" fmla="*/ 467442 h 580352"/>
                <a:gd name="connsiteX27" fmla="*/ 235587 w 366711"/>
                <a:gd name="connsiteY27" fmla="*/ 467442 h 580352"/>
                <a:gd name="connsiteX28" fmla="*/ 232349 w 366711"/>
                <a:gd name="connsiteY28" fmla="*/ 470965 h 580352"/>
                <a:gd name="connsiteX29" fmla="*/ 222827 w 366711"/>
                <a:gd name="connsiteY29" fmla="*/ 470965 h 580352"/>
                <a:gd name="connsiteX30" fmla="*/ 216446 w 366711"/>
                <a:gd name="connsiteY30" fmla="*/ 474487 h 580352"/>
                <a:gd name="connsiteX31" fmla="*/ 360237 w 366711"/>
                <a:gd name="connsiteY31" fmla="*/ 119479 h 580352"/>
                <a:gd name="connsiteX32" fmla="*/ 357189 w 366711"/>
                <a:gd name="connsiteY32" fmla="*/ 115766 h 580352"/>
                <a:gd name="connsiteX33" fmla="*/ 350810 w 366711"/>
                <a:gd name="connsiteY33" fmla="*/ 112243 h 580352"/>
                <a:gd name="connsiteX34" fmla="*/ 344334 w 366711"/>
                <a:gd name="connsiteY34" fmla="*/ 105198 h 580352"/>
                <a:gd name="connsiteX35" fmla="*/ 344334 w 366711"/>
                <a:gd name="connsiteY35" fmla="*/ 101771 h 580352"/>
                <a:gd name="connsiteX36" fmla="*/ 347572 w 366711"/>
                <a:gd name="connsiteY36" fmla="*/ 94726 h 580352"/>
                <a:gd name="connsiteX37" fmla="*/ 350810 w 366711"/>
                <a:gd name="connsiteY37" fmla="*/ 91204 h 580352"/>
                <a:gd name="connsiteX38" fmla="*/ 353952 w 366711"/>
                <a:gd name="connsiteY38" fmla="*/ 84159 h 580352"/>
                <a:gd name="connsiteX39" fmla="*/ 341477 w 366711"/>
                <a:gd name="connsiteY39" fmla="*/ 77685 h 580352"/>
                <a:gd name="connsiteX40" fmla="*/ 344620 w 366711"/>
                <a:gd name="connsiteY40" fmla="*/ 63595 h 580352"/>
                <a:gd name="connsiteX41" fmla="*/ 338240 w 366711"/>
                <a:gd name="connsiteY41" fmla="*/ 60073 h 580352"/>
                <a:gd name="connsiteX42" fmla="*/ 338240 w 366711"/>
                <a:gd name="connsiteY42" fmla="*/ 56645 h 580352"/>
                <a:gd name="connsiteX43" fmla="*/ 341477 w 366711"/>
                <a:gd name="connsiteY43" fmla="*/ 53123 h 580352"/>
                <a:gd name="connsiteX44" fmla="*/ 341477 w 366711"/>
                <a:gd name="connsiteY44" fmla="*/ 38652 h 580352"/>
                <a:gd name="connsiteX45" fmla="*/ 338144 w 366711"/>
                <a:gd name="connsiteY45" fmla="*/ 38652 h 580352"/>
                <a:gd name="connsiteX46" fmla="*/ 335002 w 366711"/>
                <a:gd name="connsiteY46" fmla="*/ 35130 h 580352"/>
                <a:gd name="connsiteX47" fmla="*/ 328622 w 366711"/>
                <a:gd name="connsiteY47" fmla="*/ 35130 h 580352"/>
                <a:gd name="connsiteX48" fmla="*/ 312624 w 366711"/>
                <a:gd name="connsiteY48" fmla="*/ 24562 h 580352"/>
                <a:gd name="connsiteX49" fmla="*/ 293579 w 366711"/>
                <a:gd name="connsiteY49" fmla="*/ 24562 h 580352"/>
                <a:gd name="connsiteX50" fmla="*/ 287104 w 366711"/>
                <a:gd name="connsiteY50" fmla="*/ 17517 h 580352"/>
                <a:gd name="connsiteX51" fmla="*/ 283961 w 366711"/>
                <a:gd name="connsiteY51" fmla="*/ 17517 h 580352"/>
                <a:gd name="connsiteX52" fmla="*/ 280723 w 366711"/>
                <a:gd name="connsiteY52" fmla="*/ 13995 h 580352"/>
                <a:gd name="connsiteX53" fmla="*/ 274343 w 366711"/>
                <a:gd name="connsiteY53" fmla="*/ 13995 h 580352"/>
                <a:gd name="connsiteX54" fmla="*/ 267964 w 366711"/>
                <a:gd name="connsiteY54" fmla="*/ 10472 h 580352"/>
                <a:gd name="connsiteX55" fmla="*/ 264821 w 366711"/>
                <a:gd name="connsiteY55" fmla="*/ 7045 h 580352"/>
                <a:gd name="connsiteX56" fmla="*/ 258346 w 366711"/>
                <a:gd name="connsiteY56" fmla="*/ 3522 h 580352"/>
                <a:gd name="connsiteX57" fmla="*/ 242919 w 366711"/>
                <a:gd name="connsiteY57" fmla="*/ 0 h 580352"/>
                <a:gd name="connsiteX58" fmla="*/ 242919 w 366711"/>
                <a:gd name="connsiteY58" fmla="*/ 13995 h 580352"/>
                <a:gd name="connsiteX59" fmla="*/ 236539 w 366711"/>
                <a:gd name="connsiteY59" fmla="*/ 13995 h 580352"/>
                <a:gd name="connsiteX60" fmla="*/ 236539 w 366711"/>
                <a:gd name="connsiteY60" fmla="*/ 17517 h 580352"/>
                <a:gd name="connsiteX61" fmla="*/ 242919 w 366711"/>
                <a:gd name="connsiteY61" fmla="*/ 24562 h 580352"/>
                <a:gd name="connsiteX62" fmla="*/ 246062 w 366711"/>
                <a:gd name="connsiteY62" fmla="*/ 24562 h 580352"/>
                <a:gd name="connsiteX63" fmla="*/ 242919 w 366711"/>
                <a:gd name="connsiteY63" fmla="*/ 28085 h 580352"/>
                <a:gd name="connsiteX64" fmla="*/ 236539 w 366711"/>
                <a:gd name="connsiteY64" fmla="*/ 28085 h 580352"/>
                <a:gd name="connsiteX65" fmla="*/ 233301 w 366711"/>
                <a:gd name="connsiteY65" fmla="*/ 24562 h 580352"/>
                <a:gd name="connsiteX66" fmla="*/ 220065 w 366711"/>
                <a:gd name="connsiteY66" fmla="*/ 24562 h 580352"/>
                <a:gd name="connsiteX67" fmla="*/ 207305 w 366711"/>
                <a:gd name="connsiteY67" fmla="*/ 21040 h 580352"/>
                <a:gd name="connsiteX68" fmla="*/ 194449 w 366711"/>
                <a:gd name="connsiteY68" fmla="*/ 24562 h 580352"/>
                <a:gd name="connsiteX69" fmla="*/ 194449 w 366711"/>
                <a:gd name="connsiteY69" fmla="*/ 17517 h 580352"/>
                <a:gd name="connsiteX70" fmla="*/ 191307 w 366711"/>
                <a:gd name="connsiteY70" fmla="*/ 13995 h 580352"/>
                <a:gd name="connsiteX71" fmla="*/ 184927 w 366711"/>
                <a:gd name="connsiteY71" fmla="*/ 21040 h 580352"/>
                <a:gd name="connsiteX72" fmla="*/ 184927 w 366711"/>
                <a:gd name="connsiteY72" fmla="*/ 38652 h 580352"/>
                <a:gd name="connsiteX73" fmla="*/ 181690 w 366711"/>
                <a:gd name="connsiteY73" fmla="*/ 42175 h 580352"/>
                <a:gd name="connsiteX74" fmla="*/ 172167 w 366711"/>
                <a:gd name="connsiteY74" fmla="*/ 42175 h 580352"/>
                <a:gd name="connsiteX75" fmla="*/ 149884 w 366711"/>
                <a:gd name="connsiteY75" fmla="*/ 45697 h 580352"/>
                <a:gd name="connsiteX76" fmla="*/ 140362 w 366711"/>
                <a:gd name="connsiteY76" fmla="*/ 56264 h 580352"/>
                <a:gd name="connsiteX77" fmla="*/ 133982 w 366711"/>
                <a:gd name="connsiteY77" fmla="*/ 59692 h 580352"/>
                <a:gd name="connsiteX78" fmla="*/ 130744 w 366711"/>
                <a:gd name="connsiteY78" fmla="*/ 59692 h 580352"/>
                <a:gd name="connsiteX79" fmla="*/ 130744 w 366711"/>
                <a:gd name="connsiteY79" fmla="*/ 66737 h 580352"/>
                <a:gd name="connsiteX80" fmla="*/ 137124 w 366711"/>
                <a:gd name="connsiteY80" fmla="*/ 70259 h 580352"/>
                <a:gd name="connsiteX81" fmla="*/ 140362 w 366711"/>
                <a:gd name="connsiteY81" fmla="*/ 73782 h 580352"/>
                <a:gd name="connsiteX82" fmla="*/ 137124 w 366711"/>
                <a:gd name="connsiteY82" fmla="*/ 84349 h 580352"/>
                <a:gd name="connsiteX83" fmla="*/ 133982 w 366711"/>
                <a:gd name="connsiteY83" fmla="*/ 84349 h 580352"/>
                <a:gd name="connsiteX84" fmla="*/ 127602 w 366711"/>
                <a:gd name="connsiteY84" fmla="*/ 87872 h 580352"/>
                <a:gd name="connsiteX85" fmla="*/ 124364 w 366711"/>
                <a:gd name="connsiteY85" fmla="*/ 91394 h 580352"/>
                <a:gd name="connsiteX86" fmla="*/ 124364 w 366711"/>
                <a:gd name="connsiteY86" fmla="*/ 94916 h 580352"/>
                <a:gd name="connsiteX87" fmla="*/ 121221 w 366711"/>
                <a:gd name="connsiteY87" fmla="*/ 98439 h 580352"/>
                <a:gd name="connsiteX88" fmla="*/ 111699 w 366711"/>
                <a:gd name="connsiteY88" fmla="*/ 98439 h 580352"/>
                <a:gd name="connsiteX89" fmla="*/ 114841 w 366711"/>
                <a:gd name="connsiteY89" fmla="*/ 101961 h 580352"/>
                <a:gd name="connsiteX90" fmla="*/ 114841 w 366711"/>
                <a:gd name="connsiteY90" fmla="*/ 105389 h 580352"/>
                <a:gd name="connsiteX91" fmla="*/ 118079 w 366711"/>
                <a:gd name="connsiteY91" fmla="*/ 108911 h 580352"/>
                <a:gd name="connsiteX92" fmla="*/ 118079 w 366711"/>
                <a:gd name="connsiteY92" fmla="*/ 112434 h 580352"/>
                <a:gd name="connsiteX93" fmla="*/ 114841 w 366711"/>
                <a:gd name="connsiteY93" fmla="*/ 112434 h 580352"/>
                <a:gd name="connsiteX94" fmla="*/ 111699 w 366711"/>
                <a:gd name="connsiteY94" fmla="*/ 115956 h 580352"/>
                <a:gd name="connsiteX95" fmla="*/ 108462 w 366711"/>
                <a:gd name="connsiteY95" fmla="*/ 115956 h 580352"/>
                <a:gd name="connsiteX96" fmla="*/ 102082 w 366711"/>
                <a:gd name="connsiteY96" fmla="*/ 119479 h 580352"/>
                <a:gd name="connsiteX97" fmla="*/ 92559 w 366711"/>
                <a:gd name="connsiteY97" fmla="*/ 112434 h 580352"/>
                <a:gd name="connsiteX98" fmla="*/ 92559 w 366711"/>
                <a:gd name="connsiteY98" fmla="*/ 133569 h 580352"/>
                <a:gd name="connsiteX99" fmla="*/ 89321 w 366711"/>
                <a:gd name="connsiteY99" fmla="*/ 158131 h 580352"/>
                <a:gd name="connsiteX100" fmla="*/ 73323 w 366711"/>
                <a:gd name="connsiteY100" fmla="*/ 175743 h 580352"/>
                <a:gd name="connsiteX101" fmla="*/ 70181 w 366711"/>
                <a:gd name="connsiteY101" fmla="*/ 175743 h 580352"/>
                <a:gd name="connsiteX102" fmla="*/ 63801 w 366711"/>
                <a:gd name="connsiteY102" fmla="*/ 179266 h 580352"/>
                <a:gd name="connsiteX103" fmla="*/ 70181 w 366711"/>
                <a:gd name="connsiteY103" fmla="*/ 182788 h 580352"/>
                <a:gd name="connsiteX104" fmla="*/ 79703 w 366711"/>
                <a:gd name="connsiteY104" fmla="*/ 193356 h 580352"/>
                <a:gd name="connsiteX105" fmla="*/ 79703 w 366711"/>
                <a:gd name="connsiteY105" fmla="*/ 196878 h 580352"/>
                <a:gd name="connsiteX106" fmla="*/ 76561 w 366711"/>
                <a:gd name="connsiteY106" fmla="*/ 200400 h 580352"/>
                <a:gd name="connsiteX107" fmla="*/ 54183 w 366711"/>
                <a:gd name="connsiteY107" fmla="*/ 200400 h 580352"/>
                <a:gd name="connsiteX108" fmla="*/ 47803 w 366711"/>
                <a:gd name="connsiteY108" fmla="*/ 203828 h 580352"/>
                <a:gd name="connsiteX109" fmla="*/ 44565 w 366711"/>
                <a:gd name="connsiteY109" fmla="*/ 207350 h 580352"/>
                <a:gd name="connsiteX110" fmla="*/ 38185 w 366711"/>
                <a:gd name="connsiteY110" fmla="*/ 210873 h 580352"/>
                <a:gd name="connsiteX111" fmla="*/ 15808 w 366711"/>
                <a:gd name="connsiteY111" fmla="*/ 235530 h 580352"/>
                <a:gd name="connsiteX112" fmla="*/ 19045 w 366711"/>
                <a:gd name="connsiteY112" fmla="*/ 239052 h 580352"/>
                <a:gd name="connsiteX113" fmla="*/ 22188 w 366711"/>
                <a:gd name="connsiteY113" fmla="*/ 239052 h 580352"/>
                <a:gd name="connsiteX114" fmla="*/ 25425 w 366711"/>
                <a:gd name="connsiteY114" fmla="*/ 242575 h 580352"/>
                <a:gd name="connsiteX115" fmla="*/ 25425 w 366711"/>
                <a:gd name="connsiteY115" fmla="*/ 246097 h 580352"/>
                <a:gd name="connsiteX116" fmla="*/ 22188 w 366711"/>
                <a:gd name="connsiteY116" fmla="*/ 249620 h 580352"/>
                <a:gd name="connsiteX117" fmla="*/ 19045 w 366711"/>
                <a:gd name="connsiteY117" fmla="*/ 249620 h 580352"/>
                <a:gd name="connsiteX118" fmla="*/ 15808 w 366711"/>
                <a:gd name="connsiteY118" fmla="*/ 253047 h 580352"/>
                <a:gd name="connsiteX119" fmla="*/ 15808 w 366711"/>
                <a:gd name="connsiteY119" fmla="*/ 260092 h 580352"/>
                <a:gd name="connsiteX120" fmla="*/ 28568 w 366711"/>
                <a:gd name="connsiteY120" fmla="*/ 274182 h 580352"/>
                <a:gd name="connsiteX121" fmla="*/ 28568 w 366711"/>
                <a:gd name="connsiteY121" fmla="*/ 281227 h 580352"/>
                <a:gd name="connsiteX122" fmla="*/ 25425 w 366711"/>
                <a:gd name="connsiteY122" fmla="*/ 288272 h 580352"/>
                <a:gd name="connsiteX123" fmla="*/ 25425 w 366711"/>
                <a:gd name="connsiteY123" fmla="*/ 298744 h 580352"/>
                <a:gd name="connsiteX124" fmla="*/ 31805 w 366711"/>
                <a:gd name="connsiteY124" fmla="*/ 305789 h 580352"/>
                <a:gd name="connsiteX125" fmla="*/ 35043 w 366711"/>
                <a:gd name="connsiteY125" fmla="*/ 305789 h 580352"/>
                <a:gd name="connsiteX126" fmla="*/ 44565 w 366711"/>
                <a:gd name="connsiteY126" fmla="*/ 316357 h 580352"/>
                <a:gd name="connsiteX127" fmla="*/ 44565 w 366711"/>
                <a:gd name="connsiteY127" fmla="*/ 323402 h 580352"/>
                <a:gd name="connsiteX128" fmla="*/ 38185 w 366711"/>
                <a:gd name="connsiteY128" fmla="*/ 330447 h 580352"/>
                <a:gd name="connsiteX129" fmla="*/ 25425 w 366711"/>
                <a:gd name="connsiteY129" fmla="*/ 333969 h 580352"/>
                <a:gd name="connsiteX130" fmla="*/ 28568 w 366711"/>
                <a:gd name="connsiteY130" fmla="*/ 337492 h 580352"/>
                <a:gd name="connsiteX131" fmla="*/ 31805 w 366711"/>
                <a:gd name="connsiteY131" fmla="*/ 344536 h 580352"/>
                <a:gd name="connsiteX132" fmla="*/ 31805 w 366711"/>
                <a:gd name="connsiteY132" fmla="*/ 347964 h 580352"/>
                <a:gd name="connsiteX133" fmla="*/ 35043 w 366711"/>
                <a:gd name="connsiteY133" fmla="*/ 351486 h 580352"/>
                <a:gd name="connsiteX134" fmla="*/ 35043 w 366711"/>
                <a:gd name="connsiteY134" fmla="*/ 355009 h 580352"/>
                <a:gd name="connsiteX135" fmla="*/ 38185 w 366711"/>
                <a:gd name="connsiteY135" fmla="*/ 362054 h 580352"/>
                <a:gd name="connsiteX136" fmla="*/ 35043 w 366711"/>
                <a:gd name="connsiteY136" fmla="*/ 362054 h 580352"/>
                <a:gd name="connsiteX137" fmla="*/ 35043 w 366711"/>
                <a:gd name="connsiteY137" fmla="*/ 376144 h 580352"/>
                <a:gd name="connsiteX138" fmla="*/ 31805 w 366711"/>
                <a:gd name="connsiteY138" fmla="*/ 379666 h 580352"/>
                <a:gd name="connsiteX139" fmla="*/ 12760 w 366711"/>
                <a:gd name="connsiteY139" fmla="*/ 379666 h 580352"/>
                <a:gd name="connsiteX140" fmla="*/ 15902 w 366711"/>
                <a:gd name="connsiteY140" fmla="*/ 386711 h 580352"/>
                <a:gd name="connsiteX141" fmla="*/ 15902 w 366711"/>
                <a:gd name="connsiteY141" fmla="*/ 390233 h 580352"/>
                <a:gd name="connsiteX142" fmla="*/ 12760 w 366711"/>
                <a:gd name="connsiteY142" fmla="*/ 390233 h 580352"/>
                <a:gd name="connsiteX143" fmla="*/ 9523 w 366711"/>
                <a:gd name="connsiteY143" fmla="*/ 393756 h 580352"/>
                <a:gd name="connsiteX144" fmla="*/ 9523 w 366711"/>
                <a:gd name="connsiteY144" fmla="*/ 397183 h 580352"/>
                <a:gd name="connsiteX145" fmla="*/ 15902 w 366711"/>
                <a:gd name="connsiteY145" fmla="*/ 404228 h 580352"/>
                <a:gd name="connsiteX146" fmla="*/ 15902 w 366711"/>
                <a:gd name="connsiteY146" fmla="*/ 414796 h 580352"/>
                <a:gd name="connsiteX147" fmla="*/ 12760 w 366711"/>
                <a:gd name="connsiteY147" fmla="*/ 418318 h 580352"/>
                <a:gd name="connsiteX148" fmla="*/ 9523 w 366711"/>
                <a:gd name="connsiteY148" fmla="*/ 425363 h 580352"/>
                <a:gd name="connsiteX149" fmla="*/ 0 w 366711"/>
                <a:gd name="connsiteY149" fmla="*/ 414796 h 580352"/>
                <a:gd name="connsiteX150" fmla="*/ 0 w 366711"/>
                <a:gd name="connsiteY150" fmla="*/ 449925 h 580352"/>
                <a:gd name="connsiteX151" fmla="*/ 3238 w 366711"/>
                <a:gd name="connsiteY151" fmla="*/ 446403 h 580352"/>
                <a:gd name="connsiteX152" fmla="*/ 12760 w 366711"/>
                <a:gd name="connsiteY152" fmla="*/ 446403 h 580352"/>
                <a:gd name="connsiteX153" fmla="*/ 19140 w 366711"/>
                <a:gd name="connsiteY153" fmla="*/ 453448 h 580352"/>
                <a:gd name="connsiteX154" fmla="*/ 19140 w 366711"/>
                <a:gd name="connsiteY154" fmla="*/ 456970 h 580352"/>
                <a:gd name="connsiteX155" fmla="*/ 15902 w 366711"/>
                <a:gd name="connsiteY155" fmla="*/ 456970 h 580352"/>
                <a:gd name="connsiteX156" fmla="*/ 15902 w 366711"/>
                <a:gd name="connsiteY156" fmla="*/ 453448 h 580352"/>
                <a:gd name="connsiteX157" fmla="*/ 12760 w 366711"/>
                <a:gd name="connsiteY157" fmla="*/ 453448 h 580352"/>
                <a:gd name="connsiteX158" fmla="*/ 12760 w 366711"/>
                <a:gd name="connsiteY158" fmla="*/ 488672 h 580352"/>
                <a:gd name="connsiteX159" fmla="*/ 15902 w 366711"/>
                <a:gd name="connsiteY159" fmla="*/ 492100 h 580352"/>
                <a:gd name="connsiteX160" fmla="*/ 19140 w 366711"/>
                <a:gd name="connsiteY160" fmla="*/ 492100 h 580352"/>
                <a:gd name="connsiteX161" fmla="*/ 25520 w 366711"/>
                <a:gd name="connsiteY161" fmla="*/ 495622 h 580352"/>
                <a:gd name="connsiteX162" fmla="*/ 28663 w 366711"/>
                <a:gd name="connsiteY162" fmla="*/ 502667 h 580352"/>
                <a:gd name="connsiteX163" fmla="*/ 31901 w 366711"/>
                <a:gd name="connsiteY163" fmla="*/ 506190 h 580352"/>
                <a:gd name="connsiteX164" fmla="*/ 35138 w 366711"/>
                <a:gd name="connsiteY164" fmla="*/ 513235 h 580352"/>
                <a:gd name="connsiteX165" fmla="*/ 47899 w 366711"/>
                <a:gd name="connsiteY165" fmla="*/ 527325 h 580352"/>
                <a:gd name="connsiteX166" fmla="*/ 51041 w 366711"/>
                <a:gd name="connsiteY166" fmla="*/ 527325 h 580352"/>
                <a:gd name="connsiteX167" fmla="*/ 51041 w 366711"/>
                <a:gd name="connsiteY167" fmla="*/ 534655 h 580352"/>
                <a:gd name="connsiteX168" fmla="*/ 41518 w 366711"/>
                <a:gd name="connsiteY168" fmla="*/ 534655 h 580352"/>
                <a:gd name="connsiteX169" fmla="*/ 41518 w 366711"/>
                <a:gd name="connsiteY169" fmla="*/ 552172 h 580352"/>
                <a:gd name="connsiteX170" fmla="*/ 47899 w 366711"/>
                <a:gd name="connsiteY170" fmla="*/ 559217 h 580352"/>
                <a:gd name="connsiteX171" fmla="*/ 54278 w 366711"/>
                <a:gd name="connsiteY171" fmla="*/ 562740 h 580352"/>
                <a:gd name="connsiteX172" fmla="*/ 51041 w 366711"/>
                <a:gd name="connsiteY172" fmla="*/ 566262 h 580352"/>
                <a:gd name="connsiteX173" fmla="*/ 51041 w 366711"/>
                <a:gd name="connsiteY173" fmla="*/ 576830 h 580352"/>
                <a:gd name="connsiteX174" fmla="*/ 54278 w 366711"/>
                <a:gd name="connsiteY174" fmla="*/ 576830 h 580352"/>
                <a:gd name="connsiteX175" fmla="*/ 57421 w 366711"/>
                <a:gd name="connsiteY175" fmla="*/ 580352 h 580352"/>
                <a:gd name="connsiteX176" fmla="*/ 92654 w 366711"/>
                <a:gd name="connsiteY176" fmla="*/ 580352 h 580352"/>
                <a:gd name="connsiteX177" fmla="*/ 95796 w 366711"/>
                <a:gd name="connsiteY177" fmla="*/ 576830 h 580352"/>
                <a:gd name="connsiteX178" fmla="*/ 95796 w 366711"/>
                <a:gd name="connsiteY178" fmla="*/ 555695 h 580352"/>
                <a:gd name="connsiteX179" fmla="*/ 105319 w 366711"/>
                <a:gd name="connsiteY179" fmla="*/ 552172 h 580352"/>
                <a:gd name="connsiteX180" fmla="*/ 105319 w 366711"/>
                <a:gd name="connsiteY180" fmla="*/ 541319 h 580352"/>
                <a:gd name="connsiteX181" fmla="*/ 140457 w 366711"/>
                <a:gd name="connsiteY181" fmla="*/ 544842 h 580352"/>
                <a:gd name="connsiteX182" fmla="*/ 146837 w 366711"/>
                <a:gd name="connsiteY182" fmla="*/ 548364 h 580352"/>
                <a:gd name="connsiteX183" fmla="*/ 159597 w 366711"/>
                <a:gd name="connsiteY183" fmla="*/ 513235 h 580352"/>
                <a:gd name="connsiteX184" fmla="*/ 159597 w 366711"/>
                <a:gd name="connsiteY184" fmla="*/ 506094 h 580352"/>
                <a:gd name="connsiteX185" fmla="*/ 162835 w 366711"/>
                <a:gd name="connsiteY185" fmla="*/ 499050 h 580352"/>
                <a:gd name="connsiteX186" fmla="*/ 162835 w 366711"/>
                <a:gd name="connsiteY186" fmla="*/ 478010 h 580352"/>
                <a:gd name="connsiteX187" fmla="*/ 159597 w 366711"/>
                <a:gd name="connsiteY187" fmla="*/ 474487 h 580352"/>
                <a:gd name="connsiteX188" fmla="*/ 156455 w 366711"/>
                <a:gd name="connsiteY188" fmla="*/ 467442 h 580352"/>
                <a:gd name="connsiteX189" fmla="*/ 165977 w 366711"/>
                <a:gd name="connsiteY189" fmla="*/ 467442 h 580352"/>
                <a:gd name="connsiteX190" fmla="*/ 172358 w 366711"/>
                <a:gd name="connsiteY190" fmla="*/ 460397 h 580352"/>
                <a:gd name="connsiteX191" fmla="*/ 172358 w 366711"/>
                <a:gd name="connsiteY191" fmla="*/ 456875 h 580352"/>
                <a:gd name="connsiteX192" fmla="*/ 162835 w 366711"/>
                <a:gd name="connsiteY192" fmla="*/ 446308 h 580352"/>
                <a:gd name="connsiteX193" fmla="*/ 156455 w 366711"/>
                <a:gd name="connsiteY193" fmla="*/ 446308 h 580352"/>
                <a:gd name="connsiteX194" fmla="*/ 165977 w 366711"/>
                <a:gd name="connsiteY194" fmla="*/ 442880 h 580352"/>
                <a:gd name="connsiteX195" fmla="*/ 159597 w 366711"/>
                <a:gd name="connsiteY195" fmla="*/ 439358 h 580352"/>
                <a:gd name="connsiteX196" fmla="*/ 172358 w 366711"/>
                <a:gd name="connsiteY196" fmla="*/ 439358 h 580352"/>
                <a:gd name="connsiteX197" fmla="*/ 178833 w 366711"/>
                <a:gd name="connsiteY197" fmla="*/ 435835 h 580352"/>
                <a:gd name="connsiteX198" fmla="*/ 185213 w 366711"/>
                <a:gd name="connsiteY198" fmla="*/ 435835 h 580352"/>
                <a:gd name="connsiteX199" fmla="*/ 188356 w 366711"/>
                <a:gd name="connsiteY199" fmla="*/ 432313 h 580352"/>
                <a:gd name="connsiteX200" fmla="*/ 191593 w 366711"/>
                <a:gd name="connsiteY200" fmla="*/ 425268 h 580352"/>
                <a:gd name="connsiteX201" fmla="*/ 191593 w 366711"/>
                <a:gd name="connsiteY201" fmla="*/ 418223 h 580352"/>
                <a:gd name="connsiteX202" fmla="*/ 194735 w 366711"/>
                <a:gd name="connsiteY202" fmla="*/ 414700 h 580352"/>
                <a:gd name="connsiteX203" fmla="*/ 204258 w 366711"/>
                <a:gd name="connsiteY203" fmla="*/ 425268 h 580352"/>
                <a:gd name="connsiteX204" fmla="*/ 207496 w 366711"/>
                <a:gd name="connsiteY204" fmla="*/ 425268 h 580352"/>
                <a:gd name="connsiteX205" fmla="*/ 210638 w 366711"/>
                <a:gd name="connsiteY205" fmla="*/ 421745 h 580352"/>
                <a:gd name="connsiteX206" fmla="*/ 217018 w 366711"/>
                <a:gd name="connsiteY206" fmla="*/ 407655 h 580352"/>
                <a:gd name="connsiteX207" fmla="*/ 213876 w 366711"/>
                <a:gd name="connsiteY207" fmla="*/ 404133 h 580352"/>
                <a:gd name="connsiteX208" fmla="*/ 213876 w 366711"/>
                <a:gd name="connsiteY208" fmla="*/ 400610 h 580352"/>
                <a:gd name="connsiteX209" fmla="*/ 220256 w 366711"/>
                <a:gd name="connsiteY209" fmla="*/ 400610 h 580352"/>
                <a:gd name="connsiteX210" fmla="*/ 223398 w 366711"/>
                <a:gd name="connsiteY210" fmla="*/ 397088 h 580352"/>
                <a:gd name="connsiteX211" fmla="*/ 229778 w 366711"/>
                <a:gd name="connsiteY211" fmla="*/ 393661 h 580352"/>
                <a:gd name="connsiteX212" fmla="*/ 229778 w 366711"/>
                <a:gd name="connsiteY212" fmla="*/ 386616 h 580352"/>
                <a:gd name="connsiteX213" fmla="*/ 223208 w 366711"/>
                <a:gd name="connsiteY213" fmla="*/ 372811 h 580352"/>
                <a:gd name="connsiteX214" fmla="*/ 216828 w 366711"/>
                <a:gd name="connsiteY214" fmla="*/ 369289 h 580352"/>
                <a:gd name="connsiteX215" fmla="*/ 216828 w 366711"/>
                <a:gd name="connsiteY215" fmla="*/ 362244 h 580352"/>
                <a:gd name="connsiteX216" fmla="*/ 197783 w 366711"/>
                <a:gd name="connsiteY216" fmla="*/ 351677 h 580352"/>
                <a:gd name="connsiteX217" fmla="*/ 191403 w 366711"/>
                <a:gd name="connsiteY217" fmla="*/ 355199 h 580352"/>
                <a:gd name="connsiteX218" fmla="*/ 188165 w 366711"/>
                <a:gd name="connsiteY218" fmla="*/ 355199 h 580352"/>
                <a:gd name="connsiteX219" fmla="*/ 181785 w 366711"/>
                <a:gd name="connsiteY219" fmla="*/ 351677 h 580352"/>
                <a:gd name="connsiteX220" fmla="*/ 175404 w 366711"/>
                <a:gd name="connsiteY220" fmla="*/ 337682 h 580352"/>
                <a:gd name="connsiteX221" fmla="*/ 175404 w 366711"/>
                <a:gd name="connsiteY221" fmla="*/ 326924 h 580352"/>
                <a:gd name="connsiteX222" fmla="*/ 172167 w 366711"/>
                <a:gd name="connsiteY222" fmla="*/ 319879 h 580352"/>
                <a:gd name="connsiteX223" fmla="*/ 172167 w 366711"/>
                <a:gd name="connsiteY223" fmla="*/ 309312 h 580352"/>
                <a:gd name="connsiteX224" fmla="*/ 178642 w 366711"/>
                <a:gd name="connsiteY224" fmla="*/ 302267 h 580352"/>
                <a:gd name="connsiteX225" fmla="*/ 181785 w 366711"/>
                <a:gd name="connsiteY225" fmla="*/ 295317 h 580352"/>
                <a:gd name="connsiteX226" fmla="*/ 181785 w 366711"/>
                <a:gd name="connsiteY226" fmla="*/ 284750 h 580352"/>
                <a:gd name="connsiteX227" fmla="*/ 178642 w 366711"/>
                <a:gd name="connsiteY227" fmla="*/ 277705 h 580352"/>
                <a:gd name="connsiteX228" fmla="*/ 175404 w 366711"/>
                <a:gd name="connsiteY228" fmla="*/ 274182 h 580352"/>
                <a:gd name="connsiteX229" fmla="*/ 175404 w 366711"/>
                <a:gd name="connsiteY229" fmla="*/ 270660 h 580352"/>
                <a:gd name="connsiteX230" fmla="*/ 184927 w 366711"/>
                <a:gd name="connsiteY230" fmla="*/ 270660 h 580352"/>
                <a:gd name="connsiteX231" fmla="*/ 188070 w 366711"/>
                <a:gd name="connsiteY231" fmla="*/ 267137 h 580352"/>
                <a:gd name="connsiteX232" fmla="*/ 188070 w 366711"/>
                <a:gd name="connsiteY232" fmla="*/ 256570 h 580352"/>
                <a:gd name="connsiteX233" fmla="*/ 184927 w 366711"/>
                <a:gd name="connsiteY233" fmla="*/ 249620 h 580352"/>
                <a:gd name="connsiteX234" fmla="*/ 188070 w 366711"/>
                <a:gd name="connsiteY234" fmla="*/ 253047 h 580352"/>
                <a:gd name="connsiteX235" fmla="*/ 200830 w 366711"/>
                <a:gd name="connsiteY235" fmla="*/ 253047 h 580352"/>
                <a:gd name="connsiteX236" fmla="*/ 204067 w 366711"/>
                <a:gd name="connsiteY236" fmla="*/ 249620 h 580352"/>
                <a:gd name="connsiteX237" fmla="*/ 210448 w 366711"/>
                <a:gd name="connsiteY237" fmla="*/ 246097 h 580352"/>
                <a:gd name="connsiteX238" fmla="*/ 216828 w 366711"/>
                <a:gd name="connsiteY238" fmla="*/ 239052 h 580352"/>
                <a:gd name="connsiteX239" fmla="*/ 232825 w 366711"/>
                <a:gd name="connsiteY239" fmla="*/ 242575 h 580352"/>
                <a:gd name="connsiteX240" fmla="*/ 239205 w 366711"/>
                <a:gd name="connsiteY240" fmla="*/ 228485 h 580352"/>
                <a:gd name="connsiteX241" fmla="*/ 255203 w 366711"/>
                <a:gd name="connsiteY241" fmla="*/ 228485 h 580352"/>
                <a:gd name="connsiteX242" fmla="*/ 264726 w 366711"/>
                <a:gd name="connsiteY242" fmla="*/ 224963 h 580352"/>
                <a:gd name="connsiteX243" fmla="*/ 271106 w 366711"/>
                <a:gd name="connsiteY243" fmla="*/ 221440 h 580352"/>
                <a:gd name="connsiteX244" fmla="*/ 277486 w 366711"/>
                <a:gd name="connsiteY244" fmla="*/ 207350 h 580352"/>
                <a:gd name="connsiteX245" fmla="*/ 287009 w 366711"/>
                <a:gd name="connsiteY245" fmla="*/ 196878 h 580352"/>
                <a:gd name="connsiteX246" fmla="*/ 290246 w 366711"/>
                <a:gd name="connsiteY246" fmla="*/ 189833 h 580352"/>
                <a:gd name="connsiteX247" fmla="*/ 280723 w 366711"/>
                <a:gd name="connsiteY247" fmla="*/ 175743 h 580352"/>
                <a:gd name="connsiteX248" fmla="*/ 296722 w 366711"/>
                <a:gd name="connsiteY248" fmla="*/ 154608 h 580352"/>
                <a:gd name="connsiteX249" fmla="*/ 287199 w 366711"/>
                <a:gd name="connsiteY249" fmla="*/ 144136 h 580352"/>
                <a:gd name="connsiteX250" fmla="*/ 306244 w 366711"/>
                <a:gd name="connsiteY250" fmla="*/ 137091 h 580352"/>
                <a:gd name="connsiteX251" fmla="*/ 315767 w 366711"/>
                <a:gd name="connsiteY251" fmla="*/ 126524 h 580352"/>
                <a:gd name="connsiteX252" fmla="*/ 357380 w 366711"/>
                <a:gd name="connsiteY252" fmla="*/ 130046 h 580352"/>
                <a:gd name="connsiteX253" fmla="*/ 363760 w 366711"/>
                <a:gd name="connsiteY253" fmla="*/ 140614 h 580352"/>
                <a:gd name="connsiteX254" fmla="*/ 366712 w 366711"/>
                <a:gd name="connsiteY254" fmla="*/ 140614 h 58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366711" h="580352">
                  <a:moveTo>
                    <a:pt x="159311" y="527325"/>
                  </a:moveTo>
                  <a:lnTo>
                    <a:pt x="159311" y="534655"/>
                  </a:lnTo>
                  <a:lnTo>
                    <a:pt x="156169" y="541605"/>
                  </a:lnTo>
                  <a:lnTo>
                    <a:pt x="159311" y="538178"/>
                  </a:lnTo>
                  <a:lnTo>
                    <a:pt x="165692" y="534655"/>
                  </a:lnTo>
                  <a:lnTo>
                    <a:pt x="168929" y="527610"/>
                  </a:lnTo>
                  <a:lnTo>
                    <a:pt x="168929" y="524088"/>
                  </a:lnTo>
                  <a:lnTo>
                    <a:pt x="172072" y="520565"/>
                  </a:lnTo>
                  <a:lnTo>
                    <a:pt x="172072" y="517043"/>
                  </a:lnTo>
                  <a:lnTo>
                    <a:pt x="181594" y="502953"/>
                  </a:lnTo>
                  <a:lnTo>
                    <a:pt x="178452" y="492385"/>
                  </a:lnTo>
                  <a:lnTo>
                    <a:pt x="175214" y="499430"/>
                  </a:lnTo>
                  <a:lnTo>
                    <a:pt x="165692" y="509998"/>
                  </a:lnTo>
                  <a:lnTo>
                    <a:pt x="159311" y="524088"/>
                  </a:lnTo>
                  <a:close/>
                  <a:moveTo>
                    <a:pt x="206924" y="485150"/>
                  </a:moveTo>
                  <a:lnTo>
                    <a:pt x="206924" y="492100"/>
                  </a:lnTo>
                  <a:lnTo>
                    <a:pt x="210067" y="499145"/>
                  </a:lnTo>
                  <a:lnTo>
                    <a:pt x="210067" y="506094"/>
                  </a:lnTo>
                  <a:lnTo>
                    <a:pt x="213304" y="509617"/>
                  </a:lnTo>
                  <a:lnTo>
                    <a:pt x="213304" y="513139"/>
                  </a:lnTo>
                  <a:lnTo>
                    <a:pt x="219684" y="499050"/>
                  </a:lnTo>
                  <a:lnTo>
                    <a:pt x="226064" y="499050"/>
                  </a:lnTo>
                  <a:lnTo>
                    <a:pt x="229207" y="495527"/>
                  </a:lnTo>
                  <a:lnTo>
                    <a:pt x="232445" y="488577"/>
                  </a:lnTo>
                  <a:lnTo>
                    <a:pt x="232445" y="481532"/>
                  </a:lnTo>
                  <a:lnTo>
                    <a:pt x="229207" y="478010"/>
                  </a:lnTo>
                  <a:lnTo>
                    <a:pt x="238729" y="467442"/>
                  </a:lnTo>
                  <a:lnTo>
                    <a:pt x="235587" y="467442"/>
                  </a:lnTo>
                  <a:lnTo>
                    <a:pt x="232349" y="470965"/>
                  </a:lnTo>
                  <a:lnTo>
                    <a:pt x="222827" y="470965"/>
                  </a:lnTo>
                  <a:lnTo>
                    <a:pt x="216446" y="474487"/>
                  </a:lnTo>
                  <a:close/>
                  <a:moveTo>
                    <a:pt x="360237" y="119479"/>
                  </a:moveTo>
                  <a:lnTo>
                    <a:pt x="357189" y="115766"/>
                  </a:lnTo>
                  <a:lnTo>
                    <a:pt x="350810" y="112243"/>
                  </a:lnTo>
                  <a:lnTo>
                    <a:pt x="344334" y="105198"/>
                  </a:lnTo>
                  <a:lnTo>
                    <a:pt x="344334" y="101771"/>
                  </a:lnTo>
                  <a:lnTo>
                    <a:pt x="347572" y="94726"/>
                  </a:lnTo>
                  <a:lnTo>
                    <a:pt x="350810" y="91204"/>
                  </a:lnTo>
                  <a:lnTo>
                    <a:pt x="353952" y="84159"/>
                  </a:lnTo>
                  <a:lnTo>
                    <a:pt x="341477" y="77685"/>
                  </a:lnTo>
                  <a:lnTo>
                    <a:pt x="344620" y="63595"/>
                  </a:lnTo>
                  <a:lnTo>
                    <a:pt x="338240" y="60073"/>
                  </a:lnTo>
                  <a:lnTo>
                    <a:pt x="338240" y="56645"/>
                  </a:lnTo>
                  <a:lnTo>
                    <a:pt x="341477" y="53123"/>
                  </a:lnTo>
                  <a:lnTo>
                    <a:pt x="341477" y="38652"/>
                  </a:lnTo>
                  <a:lnTo>
                    <a:pt x="338144" y="38652"/>
                  </a:lnTo>
                  <a:lnTo>
                    <a:pt x="335002" y="35130"/>
                  </a:lnTo>
                  <a:lnTo>
                    <a:pt x="328622" y="35130"/>
                  </a:lnTo>
                  <a:lnTo>
                    <a:pt x="312624" y="24562"/>
                  </a:lnTo>
                  <a:lnTo>
                    <a:pt x="293579" y="24562"/>
                  </a:lnTo>
                  <a:lnTo>
                    <a:pt x="287104" y="17517"/>
                  </a:lnTo>
                  <a:lnTo>
                    <a:pt x="283961" y="17517"/>
                  </a:lnTo>
                  <a:lnTo>
                    <a:pt x="280723" y="13995"/>
                  </a:lnTo>
                  <a:lnTo>
                    <a:pt x="274343" y="13995"/>
                  </a:lnTo>
                  <a:lnTo>
                    <a:pt x="267964" y="10472"/>
                  </a:lnTo>
                  <a:lnTo>
                    <a:pt x="264821" y="7045"/>
                  </a:lnTo>
                  <a:lnTo>
                    <a:pt x="258346" y="3522"/>
                  </a:lnTo>
                  <a:lnTo>
                    <a:pt x="242919" y="0"/>
                  </a:lnTo>
                  <a:lnTo>
                    <a:pt x="242919" y="13995"/>
                  </a:lnTo>
                  <a:lnTo>
                    <a:pt x="236539" y="13995"/>
                  </a:lnTo>
                  <a:lnTo>
                    <a:pt x="236539" y="17517"/>
                  </a:lnTo>
                  <a:lnTo>
                    <a:pt x="242919" y="24562"/>
                  </a:lnTo>
                  <a:lnTo>
                    <a:pt x="246062" y="24562"/>
                  </a:lnTo>
                  <a:lnTo>
                    <a:pt x="242919" y="28085"/>
                  </a:lnTo>
                  <a:lnTo>
                    <a:pt x="236539" y="28085"/>
                  </a:lnTo>
                  <a:lnTo>
                    <a:pt x="233301" y="24562"/>
                  </a:lnTo>
                  <a:lnTo>
                    <a:pt x="220065" y="24562"/>
                  </a:lnTo>
                  <a:lnTo>
                    <a:pt x="207305" y="21040"/>
                  </a:lnTo>
                  <a:lnTo>
                    <a:pt x="194449" y="24562"/>
                  </a:lnTo>
                  <a:lnTo>
                    <a:pt x="194449" y="17517"/>
                  </a:lnTo>
                  <a:lnTo>
                    <a:pt x="191307" y="13995"/>
                  </a:lnTo>
                  <a:lnTo>
                    <a:pt x="184927" y="21040"/>
                  </a:lnTo>
                  <a:lnTo>
                    <a:pt x="184927" y="38652"/>
                  </a:lnTo>
                  <a:lnTo>
                    <a:pt x="181690" y="42175"/>
                  </a:lnTo>
                  <a:lnTo>
                    <a:pt x="172167" y="42175"/>
                  </a:lnTo>
                  <a:lnTo>
                    <a:pt x="149884" y="45697"/>
                  </a:lnTo>
                  <a:lnTo>
                    <a:pt x="140362" y="56264"/>
                  </a:lnTo>
                  <a:lnTo>
                    <a:pt x="133982" y="59692"/>
                  </a:lnTo>
                  <a:lnTo>
                    <a:pt x="130744" y="59692"/>
                  </a:lnTo>
                  <a:lnTo>
                    <a:pt x="130744" y="66737"/>
                  </a:lnTo>
                  <a:lnTo>
                    <a:pt x="137124" y="70259"/>
                  </a:lnTo>
                  <a:lnTo>
                    <a:pt x="140362" y="73782"/>
                  </a:lnTo>
                  <a:lnTo>
                    <a:pt x="137124" y="84349"/>
                  </a:lnTo>
                  <a:lnTo>
                    <a:pt x="133982" y="84349"/>
                  </a:lnTo>
                  <a:lnTo>
                    <a:pt x="127602" y="87872"/>
                  </a:lnTo>
                  <a:lnTo>
                    <a:pt x="124364" y="91394"/>
                  </a:lnTo>
                  <a:lnTo>
                    <a:pt x="124364" y="94916"/>
                  </a:lnTo>
                  <a:lnTo>
                    <a:pt x="121221" y="98439"/>
                  </a:lnTo>
                  <a:lnTo>
                    <a:pt x="111699" y="98439"/>
                  </a:lnTo>
                  <a:lnTo>
                    <a:pt x="114841" y="101961"/>
                  </a:lnTo>
                  <a:lnTo>
                    <a:pt x="114841" y="105389"/>
                  </a:lnTo>
                  <a:lnTo>
                    <a:pt x="118079" y="108911"/>
                  </a:lnTo>
                  <a:lnTo>
                    <a:pt x="118079" y="112434"/>
                  </a:lnTo>
                  <a:lnTo>
                    <a:pt x="114841" y="112434"/>
                  </a:lnTo>
                  <a:lnTo>
                    <a:pt x="111699" y="115956"/>
                  </a:lnTo>
                  <a:lnTo>
                    <a:pt x="108462" y="115956"/>
                  </a:lnTo>
                  <a:lnTo>
                    <a:pt x="102082" y="119479"/>
                  </a:lnTo>
                  <a:lnTo>
                    <a:pt x="92559" y="112434"/>
                  </a:lnTo>
                  <a:lnTo>
                    <a:pt x="92559" y="133569"/>
                  </a:lnTo>
                  <a:lnTo>
                    <a:pt x="89321" y="158131"/>
                  </a:lnTo>
                  <a:lnTo>
                    <a:pt x="73323" y="175743"/>
                  </a:lnTo>
                  <a:lnTo>
                    <a:pt x="70181" y="175743"/>
                  </a:lnTo>
                  <a:lnTo>
                    <a:pt x="63801" y="179266"/>
                  </a:lnTo>
                  <a:lnTo>
                    <a:pt x="70181" y="182788"/>
                  </a:lnTo>
                  <a:lnTo>
                    <a:pt x="79703" y="193356"/>
                  </a:lnTo>
                  <a:lnTo>
                    <a:pt x="79703" y="196878"/>
                  </a:lnTo>
                  <a:lnTo>
                    <a:pt x="76561" y="200400"/>
                  </a:lnTo>
                  <a:lnTo>
                    <a:pt x="54183" y="200400"/>
                  </a:lnTo>
                  <a:lnTo>
                    <a:pt x="47803" y="203828"/>
                  </a:lnTo>
                  <a:lnTo>
                    <a:pt x="44565" y="207350"/>
                  </a:lnTo>
                  <a:lnTo>
                    <a:pt x="38185" y="210873"/>
                  </a:lnTo>
                  <a:lnTo>
                    <a:pt x="15808" y="235530"/>
                  </a:lnTo>
                  <a:lnTo>
                    <a:pt x="19045" y="239052"/>
                  </a:lnTo>
                  <a:lnTo>
                    <a:pt x="22188" y="239052"/>
                  </a:lnTo>
                  <a:lnTo>
                    <a:pt x="25425" y="242575"/>
                  </a:lnTo>
                  <a:lnTo>
                    <a:pt x="25425" y="246097"/>
                  </a:lnTo>
                  <a:lnTo>
                    <a:pt x="22188" y="249620"/>
                  </a:lnTo>
                  <a:lnTo>
                    <a:pt x="19045" y="249620"/>
                  </a:lnTo>
                  <a:lnTo>
                    <a:pt x="15808" y="253047"/>
                  </a:lnTo>
                  <a:lnTo>
                    <a:pt x="15808" y="260092"/>
                  </a:lnTo>
                  <a:lnTo>
                    <a:pt x="28568" y="274182"/>
                  </a:lnTo>
                  <a:lnTo>
                    <a:pt x="28568" y="281227"/>
                  </a:lnTo>
                  <a:lnTo>
                    <a:pt x="25425" y="288272"/>
                  </a:lnTo>
                  <a:lnTo>
                    <a:pt x="25425" y="298744"/>
                  </a:lnTo>
                  <a:lnTo>
                    <a:pt x="31805" y="305789"/>
                  </a:lnTo>
                  <a:lnTo>
                    <a:pt x="35043" y="305789"/>
                  </a:lnTo>
                  <a:lnTo>
                    <a:pt x="44565" y="316357"/>
                  </a:lnTo>
                  <a:lnTo>
                    <a:pt x="44565" y="323402"/>
                  </a:lnTo>
                  <a:lnTo>
                    <a:pt x="38185" y="330447"/>
                  </a:lnTo>
                  <a:lnTo>
                    <a:pt x="25425" y="333969"/>
                  </a:lnTo>
                  <a:lnTo>
                    <a:pt x="28568" y="337492"/>
                  </a:lnTo>
                  <a:lnTo>
                    <a:pt x="31805" y="344536"/>
                  </a:lnTo>
                  <a:lnTo>
                    <a:pt x="31805" y="347964"/>
                  </a:lnTo>
                  <a:lnTo>
                    <a:pt x="35043" y="351486"/>
                  </a:lnTo>
                  <a:lnTo>
                    <a:pt x="35043" y="355009"/>
                  </a:lnTo>
                  <a:lnTo>
                    <a:pt x="38185" y="362054"/>
                  </a:lnTo>
                  <a:lnTo>
                    <a:pt x="35043" y="362054"/>
                  </a:lnTo>
                  <a:lnTo>
                    <a:pt x="35043" y="376144"/>
                  </a:lnTo>
                  <a:lnTo>
                    <a:pt x="31805" y="379666"/>
                  </a:lnTo>
                  <a:lnTo>
                    <a:pt x="12760" y="379666"/>
                  </a:lnTo>
                  <a:lnTo>
                    <a:pt x="15902" y="386711"/>
                  </a:lnTo>
                  <a:lnTo>
                    <a:pt x="15902" y="390233"/>
                  </a:lnTo>
                  <a:lnTo>
                    <a:pt x="12760" y="390233"/>
                  </a:lnTo>
                  <a:lnTo>
                    <a:pt x="9523" y="393756"/>
                  </a:lnTo>
                  <a:lnTo>
                    <a:pt x="9523" y="397183"/>
                  </a:lnTo>
                  <a:lnTo>
                    <a:pt x="15902" y="404228"/>
                  </a:lnTo>
                  <a:lnTo>
                    <a:pt x="15902" y="414796"/>
                  </a:lnTo>
                  <a:lnTo>
                    <a:pt x="12760" y="418318"/>
                  </a:lnTo>
                  <a:lnTo>
                    <a:pt x="9523" y="425363"/>
                  </a:lnTo>
                  <a:lnTo>
                    <a:pt x="0" y="414796"/>
                  </a:lnTo>
                  <a:lnTo>
                    <a:pt x="0" y="449925"/>
                  </a:lnTo>
                  <a:lnTo>
                    <a:pt x="3238" y="446403"/>
                  </a:lnTo>
                  <a:lnTo>
                    <a:pt x="12760" y="446403"/>
                  </a:lnTo>
                  <a:lnTo>
                    <a:pt x="19140" y="453448"/>
                  </a:lnTo>
                  <a:lnTo>
                    <a:pt x="19140" y="456970"/>
                  </a:lnTo>
                  <a:lnTo>
                    <a:pt x="15902" y="456970"/>
                  </a:lnTo>
                  <a:lnTo>
                    <a:pt x="15902" y="453448"/>
                  </a:lnTo>
                  <a:lnTo>
                    <a:pt x="12760" y="453448"/>
                  </a:lnTo>
                  <a:lnTo>
                    <a:pt x="12760" y="488672"/>
                  </a:lnTo>
                  <a:lnTo>
                    <a:pt x="15902" y="492100"/>
                  </a:lnTo>
                  <a:lnTo>
                    <a:pt x="19140" y="492100"/>
                  </a:lnTo>
                  <a:lnTo>
                    <a:pt x="25520" y="495622"/>
                  </a:lnTo>
                  <a:lnTo>
                    <a:pt x="28663" y="502667"/>
                  </a:lnTo>
                  <a:lnTo>
                    <a:pt x="31901" y="506190"/>
                  </a:lnTo>
                  <a:lnTo>
                    <a:pt x="35138" y="513235"/>
                  </a:lnTo>
                  <a:lnTo>
                    <a:pt x="47899" y="527325"/>
                  </a:lnTo>
                  <a:lnTo>
                    <a:pt x="51041" y="527325"/>
                  </a:lnTo>
                  <a:lnTo>
                    <a:pt x="51041" y="534655"/>
                  </a:lnTo>
                  <a:lnTo>
                    <a:pt x="41518" y="534655"/>
                  </a:lnTo>
                  <a:lnTo>
                    <a:pt x="41518" y="552172"/>
                  </a:lnTo>
                  <a:lnTo>
                    <a:pt x="47899" y="559217"/>
                  </a:lnTo>
                  <a:lnTo>
                    <a:pt x="54278" y="562740"/>
                  </a:lnTo>
                  <a:lnTo>
                    <a:pt x="51041" y="566262"/>
                  </a:lnTo>
                  <a:lnTo>
                    <a:pt x="51041" y="576830"/>
                  </a:lnTo>
                  <a:lnTo>
                    <a:pt x="54278" y="576830"/>
                  </a:lnTo>
                  <a:lnTo>
                    <a:pt x="57421" y="580352"/>
                  </a:lnTo>
                  <a:lnTo>
                    <a:pt x="92654" y="580352"/>
                  </a:lnTo>
                  <a:lnTo>
                    <a:pt x="95796" y="576830"/>
                  </a:lnTo>
                  <a:lnTo>
                    <a:pt x="95796" y="555695"/>
                  </a:lnTo>
                  <a:lnTo>
                    <a:pt x="105319" y="552172"/>
                  </a:lnTo>
                  <a:lnTo>
                    <a:pt x="105319" y="541319"/>
                  </a:lnTo>
                  <a:lnTo>
                    <a:pt x="140457" y="544842"/>
                  </a:lnTo>
                  <a:lnTo>
                    <a:pt x="146837" y="548364"/>
                  </a:lnTo>
                  <a:lnTo>
                    <a:pt x="159597" y="513235"/>
                  </a:lnTo>
                  <a:lnTo>
                    <a:pt x="159597" y="506094"/>
                  </a:lnTo>
                  <a:lnTo>
                    <a:pt x="162835" y="499050"/>
                  </a:lnTo>
                  <a:lnTo>
                    <a:pt x="162835" y="478010"/>
                  </a:lnTo>
                  <a:lnTo>
                    <a:pt x="159597" y="474487"/>
                  </a:lnTo>
                  <a:lnTo>
                    <a:pt x="156455" y="467442"/>
                  </a:lnTo>
                  <a:lnTo>
                    <a:pt x="165977" y="467442"/>
                  </a:lnTo>
                  <a:lnTo>
                    <a:pt x="172358" y="460397"/>
                  </a:lnTo>
                  <a:lnTo>
                    <a:pt x="172358" y="456875"/>
                  </a:lnTo>
                  <a:lnTo>
                    <a:pt x="162835" y="446308"/>
                  </a:lnTo>
                  <a:lnTo>
                    <a:pt x="156455" y="446308"/>
                  </a:lnTo>
                  <a:lnTo>
                    <a:pt x="165977" y="442880"/>
                  </a:lnTo>
                  <a:lnTo>
                    <a:pt x="159597" y="439358"/>
                  </a:lnTo>
                  <a:lnTo>
                    <a:pt x="172358" y="439358"/>
                  </a:lnTo>
                  <a:lnTo>
                    <a:pt x="178833" y="435835"/>
                  </a:lnTo>
                  <a:lnTo>
                    <a:pt x="185213" y="435835"/>
                  </a:lnTo>
                  <a:lnTo>
                    <a:pt x="188356" y="432313"/>
                  </a:lnTo>
                  <a:lnTo>
                    <a:pt x="191593" y="425268"/>
                  </a:lnTo>
                  <a:lnTo>
                    <a:pt x="191593" y="418223"/>
                  </a:lnTo>
                  <a:lnTo>
                    <a:pt x="194735" y="414700"/>
                  </a:lnTo>
                  <a:lnTo>
                    <a:pt x="204258" y="425268"/>
                  </a:lnTo>
                  <a:lnTo>
                    <a:pt x="207496" y="425268"/>
                  </a:lnTo>
                  <a:lnTo>
                    <a:pt x="210638" y="421745"/>
                  </a:lnTo>
                  <a:lnTo>
                    <a:pt x="217018" y="407655"/>
                  </a:lnTo>
                  <a:lnTo>
                    <a:pt x="213876" y="404133"/>
                  </a:lnTo>
                  <a:lnTo>
                    <a:pt x="213876" y="400610"/>
                  </a:lnTo>
                  <a:lnTo>
                    <a:pt x="220256" y="400610"/>
                  </a:lnTo>
                  <a:lnTo>
                    <a:pt x="223398" y="397088"/>
                  </a:lnTo>
                  <a:lnTo>
                    <a:pt x="229778" y="393661"/>
                  </a:lnTo>
                  <a:lnTo>
                    <a:pt x="229778" y="386616"/>
                  </a:lnTo>
                  <a:lnTo>
                    <a:pt x="223208" y="372811"/>
                  </a:lnTo>
                  <a:lnTo>
                    <a:pt x="216828" y="369289"/>
                  </a:lnTo>
                  <a:lnTo>
                    <a:pt x="216828" y="362244"/>
                  </a:lnTo>
                  <a:lnTo>
                    <a:pt x="197783" y="351677"/>
                  </a:lnTo>
                  <a:lnTo>
                    <a:pt x="191403" y="355199"/>
                  </a:lnTo>
                  <a:lnTo>
                    <a:pt x="188165" y="355199"/>
                  </a:lnTo>
                  <a:lnTo>
                    <a:pt x="181785" y="351677"/>
                  </a:lnTo>
                  <a:lnTo>
                    <a:pt x="175404" y="337682"/>
                  </a:lnTo>
                  <a:lnTo>
                    <a:pt x="175404" y="326924"/>
                  </a:lnTo>
                  <a:lnTo>
                    <a:pt x="172167" y="319879"/>
                  </a:lnTo>
                  <a:lnTo>
                    <a:pt x="172167" y="309312"/>
                  </a:lnTo>
                  <a:lnTo>
                    <a:pt x="178642" y="302267"/>
                  </a:lnTo>
                  <a:lnTo>
                    <a:pt x="181785" y="295317"/>
                  </a:lnTo>
                  <a:lnTo>
                    <a:pt x="181785" y="284750"/>
                  </a:lnTo>
                  <a:lnTo>
                    <a:pt x="178642" y="277705"/>
                  </a:lnTo>
                  <a:lnTo>
                    <a:pt x="175404" y="274182"/>
                  </a:lnTo>
                  <a:lnTo>
                    <a:pt x="175404" y="270660"/>
                  </a:lnTo>
                  <a:lnTo>
                    <a:pt x="184927" y="270660"/>
                  </a:lnTo>
                  <a:lnTo>
                    <a:pt x="188070" y="267137"/>
                  </a:lnTo>
                  <a:lnTo>
                    <a:pt x="188070" y="256570"/>
                  </a:lnTo>
                  <a:lnTo>
                    <a:pt x="184927" y="249620"/>
                  </a:lnTo>
                  <a:lnTo>
                    <a:pt x="188070" y="253047"/>
                  </a:lnTo>
                  <a:lnTo>
                    <a:pt x="200830" y="253047"/>
                  </a:lnTo>
                  <a:lnTo>
                    <a:pt x="204067" y="249620"/>
                  </a:lnTo>
                  <a:lnTo>
                    <a:pt x="210448" y="246097"/>
                  </a:lnTo>
                  <a:lnTo>
                    <a:pt x="216828" y="239052"/>
                  </a:lnTo>
                  <a:lnTo>
                    <a:pt x="232825" y="242575"/>
                  </a:lnTo>
                  <a:lnTo>
                    <a:pt x="239205" y="228485"/>
                  </a:lnTo>
                  <a:lnTo>
                    <a:pt x="255203" y="228485"/>
                  </a:lnTo>
                  <a:lnTo>
                    <a:pt x="264726" y="224963"/>
                  </a:lnTo>
                  <a:lnTo>
                    <a:pt x="271106" y="221440"/>
                  </a:lnTo>
                  <a:lnTo>
                    <a:pt x="277486" y="207350"/>
                  </a:lnTo>
                  <a:lnTo>
                    <a:pt x="287009" y="196878"/>
                  </a:lnTo>
                  <a:lnTo>
                    <a:pt x="290246" y="189833"/>
                  </a:lnTo>
                  <a:lnTo>
                    <a:pt x="280723" y="175743"/>
                  </a:lnTo>
                  <a:lnTo>
                    <a:pt x="296722" y="154608"/>
                  </a:lnTo>
                  <a:lnTo>
                    <a:pt x="287199" y="144136"/>
                  </a:lnTo>
                  <a:lnTo>
                    <a:pt x="306244" y="137091"/>
                  </a:lnTo>
                  <a:lnTo>
                    <a:pt x="315767" y="126524"/>
                  </a:lnTo>
                  <a:lnTo>
                    <a:pt x="357380" y="130046"/>
                  </a:lnTo>
                  <a:lnTo>
                    <a:pt x="363760" y="140614"/>
                  </a:lnTo>
                  <a:lnTo>
                    <a:pt x="366712" y="140614"/>
                  </a:lnTo>
                  <a:close/>
                </a:path>
              </a:pathLst>
            </a:custGeom>
            <a:noFill/>
            <a:ln w="2379" cap="flat">
              <a:solidFill>
                <a:srgbClr val="FFFFFF"/>
              </a:solidFill>
              <a:prstDash val="solid"/>
              <a:round/>
            </a:ln>
          </p:spPr>
          <p:txBody>
            <a:bodyPr rtlCol="0" anchor="ctr"/>
            <a:lstStyle/>
            <a:p>
              <a:endParaRPr lang="en-US" noProof="0" dirty="0"/>
            </a:p>
          </p:txBody>
        </p:sp>
        <p:sp>
          <p:nvSpPr>
            <p:cNvPr id="5348" name="Serbest Form 5347">
              <a:extLst>
                <a:ext uri="{FF2B5EF4-FFF2-40B4-BE49-F238E27FC236}">
                  <a16:creationId xmlns:a16="http://schemas.microsoft.com/office/drawing/2014/main" id="{A77C3B25-2A7D-4F4C-BE4C-867794C943F8}"/>
                </a:ext>
              </a:extLst>
            </p:cNvPr>
            <p:cNvSpPr/>
            <p:nvPr/>
          </p:nvSpPr>
          <p:spPr>
            <a:xfrm>
              <a:off x="6792285" y="5184241"/>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solidFill>
              <a:srgbClr val="AFABAB"/>
            </a:solidFill>
            <a:ln w="9518" cap="flat">
              <a:noFill/>
              <a:prstDash val="solid"/>
              <a:miter/>
            </a:ln>
          </p:spPr>
          <p:txBody>
            <a:bodyPr rtlCol="0" anchor="ctr"/>
            <a:lstStyle/>
            <a:p>
              <a:endParaRPr lang="en-US" noProof="0" dirty="0"/>
            </a:p>
          </p:txBody>
        </p:sp>
        <p:sp>
          <p:nvSpPr>
            <p:cNvPr id="5349" name="Serbest Form 5348">
              <a:extLst>
                <a:ext uri="{FF2B5EF4-FFF2-40B4-BE49-F238E27FC236}">
                  <a16:creationId xmlns:a16="http://schemas.microsoft.com/office/drawing/2014/main" id="{3AB50C2D-255C-7947-A60F-87F6C6E014B0}"/>
                </a:ext>
              </a:extLst>
            </p:cNvPr>
            <p:cNvSpPr/>
            <p:nvPr/>
          </p:nvSpPr>
          <p:spPr>
            <a:xfrm>
              <a:off x="6792285" y="5184241"/>
              <a:ext cx="58087" cy="96725"/>
            </a:xfrm>
            <a:custGeom>
              <a:avLst/>
              <a:gdLst>
                <a:gd name="connsiteX0" fmla="*/ 47803 w 58087"/>
                <a:gd name="connsiteY0" fmla="*/ 39604 h 96725"/>
                <a:gd name="connsiteX1" fmla="*/ 47803 w 58087"/>
                <a:gd name="connsiteY1" fmla="*/ 21992 h 96725"/>
                <a:gd name="connsiteX2" fmla="*/ 51231 w 58087"/>
                <a:gd name="connsiteY2" fmla="*/ 13233 h 96725"/>
                <a:gd name="connsiteX3" fmla="*/ 37614 w 58087"/>
                <a:gd name="connsiteY3" fmla="*/ 13233 h 96725"/>
                <a:gd name="connsiteX4" fmla="*/ 30758 w 58087"/>
                <a:gd name="connsiteY4" fmla="*/ 4380 h 96725"/>
                <a:gd name="connsiteX5" fmla="*/ 23902 w 58087"/>
                <a:gd name="connsiteY5" fmla="*/ 0 h 96725"/>
                <a:gd name="connsiteX6" fmla="*/ 20474 w 58087"/>
                <a:gd name="connsiteY6" fmla="*/ 0 h 96725"/>
                <a:gd name="connsiteX7" fmla="*/ 13712 w 58087"/>
                <a:gd name="connsiteY7" fmla="*/ 8758 h 96725"/>
                <a:gd name="connsiteX8" fmla="*/ 10284 w 58087"/>
                <a:gd name="connsiteY8" fmla="*/ 17612 h 96725"/>
                <a:gd name="connsiteX9" fmla="*/ 10284 w 58087"/>
                <a:gd name="connsiteY9" fmla="*/ 26371 h 96725"/>
                <a:gd name="connsiteX10" fmla="*/ 3428 w 58087"/>
                <a:gd name="connsiteY10" fmla="*/ 35225 h 96725"/>
                <a:gd name="connsiteX11" fmla="*/ 0 w 58087"/>
                <a:gd name="connsiteY11" fmla="*/ 43983 h 96725"/>
                <a:gd name="connsiteX12" fmla="*/ 0 w 58087"/>
                <a:gd name="connsiteY12" fmla="*/ 61596 h 96725"/>
                <a:gd name="connsiteX13" fmla="*/ 6857 w 58087"/>
                <a:gd name="connsiteY13" fmla="*/ 79113 h 96725"/>
                <a:gd name="connsiteX14" fmla="*/ 13712 w 58087"/>
                <a:gd name="connsiteY14" fmla="*/ 83492 h 96725"/>
                <a:gd name="connsiteX15" fmla="*/ 20474 w 58087"/>
                <a:gd name="connsiteY15" fmla="*/ 92346 h 96725"/>
                <a:gd name="connsiteX16" fmla="*/ 30758 w 58087"/>
                <a:gd name="connsiteY16" fmla="*/ 92346 h 96725"/>
                <a:gd name="connsiteX17" fmla="*/ 37614 w 58087"/>
                <a:gd name="connsiteY17" fmla="*/ 96726 h 96725"/>
                <a:gd name="connsiteX18" fmla="*/ 44375 w 58087"/>
                <a:gd name="connsiteY18" fmla="*/ 96726 h 96725"/>
                <a:gd name="connsiteX19" fmla="*/ 51231 w 58087"/>
                <a:gd name="connsiteY19" fmla="*/ 65975 h 96725"/>
                <a:gd name="connsiteX20" fmla="*/ 54659 w 58087"/>
                <a:gd name="connsiteY20" fmla="*/ 65975 h 96725"/>
                <a:gd name="connsiteX21" fmla="*/ 58087 w 58087"/>
                <a:gd name="connsiteY21" fmla="*/ 61596 h 96725"/>
                <a:gd name="connsiteX22" fmla="*/ 54659 w 58087"/>
                <a:gd name="connsiteY22" fmla="*/ 43983 h 96725"/>
                <a:gd name="connsiteX23" fmla="*/ 51231 w 58087"/>
                <a:gd name="connsiteY23" fmla="*/ 43983 h 96725"/>
                <a:gd name="connsiteX24" fmla="*/ 47803 w 58087"/>
                <a:gd name="connsiteY24" fmla="*/ 396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087" h="96725">
                  <a:moveTo>
                    <a:pt x="47803" y="39604"/>
                  </a:moveTo>
                  <a:lnTo>
                    <a:pt x="47803" y="21992"/>
                  </a:lnTo>
                  <a:lnTo>
                    <a:pt x="51231" y="13233"/>
                  </a:lnTo>
                  <a:lnTo>
                    <a:pt x="37614" y="13233"/>
                  </a:lnTo>
                  <a:lnTo>
                    <a:pt x="30758" y="4380"/>
                  </a:lnTo>
                  <a:lnTo>
                    <a:pt x="23902" y="0"/>
                  </a:lnTo>
                  <a:lnTo>
                    <a:pt x="20474" y="0"/>
                  </a:lnTo>
                  <a:lnTo>
                    <a:pt x="13712" y="8758"/>
                  </a:lnTo>
                  <a:lnTo>
                    <a:pt x="10284" y="17612"/>
                  </a:lnTo>
                  <a:lnTo>
                    <a:pt x="10284" y="26371"/>
                  </a:lnTo>
                  <a:lnTo>
                    <a:pt x="3428" y="35225"/>
                  </a:lnTo>
                  <a:lnTo>
                    <a:pt x="0" y="43983"/>
                  </a:lnTo>
                  <a:lnTo>
                    <a:pt x="0" y="61596"/>
                  </a:lnTo>
                  <a:lnTo>
                    <a:pt x="6857" y="79113"/>
                  </a:lnTo>
                  <a:lnTo>
                    <a:pt x="13712" y="83492"/>
                  </a:lnTo>
                  <a:lnTo>
                    <a:pt x="20474" y="92346"/>
                  </a:lnTo>
                  <a:lnTo>
                    <a:pt x="30758" y="92346"/>
                  </a:lnTo>
                  <a:lnTo>
                    <a:pt x="37614" y="96726"/>
                  </a:lnTo>
                  <a:lnTo>
                    <a:pt x="44375" y="96726"/>
                  </a:lnTo>
                  <a:lnTo>
                    <a:pt x="51231" y="65975"/>
                  </a:lnTo>
                  <a:lnTo>
                    <a:pt x="54659" y="65975"/>
                  </a:lnTo>
                  <a:lnTo>
                    <a:pt x="58087" y="61596"/>
                  </a:lnTo>
                  <a:lnTo>
                    <a:pt x="54659" y="43983"/>
                  </a:lnTo>
                  <a:lnTo>
                    <a:pt x="51231" y="43983"/>
                  </a:lnTo>
                  <a:lnTo>
                    <a:pt x="47803" y="39604"/>
                  </a:lnTo>
                  <a:close/>
                </a:path>
              </a:pathLst>
            </a:custGeom>
            <a:noFill/>
            <a:ln w="2379" cap="flat">
              <a:solidFill>
                <a:srgbClr val="FFFFFF"/>
              </a:solidFill>
              <a:prstDash val="solid"/>
              <a:round/>
            </a:ln>
          </p:spPr>
          <p:txBody>
            <a:bodyPr rtlCol="0" anchor="ctr"/>
            <a:lstStyle/>
            <a:p>
              <a:endParaRPr lang="en-US" noProof="0" dirty="0"/>
            </a:p>
          </p:txBody>
        </p:sp>
        <p:sp>
          <p:nvSpPr>
            <p:cNvPr id="5350" name="Serbest Form 5349">
              <a:extLst>
                <a:ext uri="{FF2B5EF4-FFF2-40B4-BE49-F238E27FC236}">
                  <a16:creationId xmlns:a16="http://schemas.microsoft.com/office/drawing/2014/main" id="{FBD0CAD6-8547-5343-B407-542AEC6408AB}"/>
                </a:ext>
              </a:extLst>
            </p:cNvPr>
            <p:cNvSpPr/>
            <p:nvPr/>
          </p:nvSpPr>
          <p:spPr>
            <a:xfrm>
              <a:off x="3369134" y="3695470"/>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solidFill>
              <a:srgbClr val="AFABAB"/>
            </a:solidFill>
            <a:ln w="9518" cap="flat">
              <a:noFill/>
              <a:prstDash val="solid"/>
              <a:miter/>
            </a:ln>
          </p:spPr>
          <p:txBody>
            <a:bodyPr rtlCol="0" anchor="ctr"/>
            <a:lstStyle/>
            <a:p>
              <a:endParaRPr lang="en-US" noProof="0" dirty="0"/>
            </a:p>
          </p:txBody>
        </p:sp>
        <p:sp>
          <p:nvSpPr>
            <p:cNvPr id="5351" name="Serbest Form 5350">
              <a:extLst>
                <a:ext uri="{FF2B5EF4-FFF2-40B4-BE49-F238E27FC236}">
                  <a16:creationId xmlns:a16="http://schemas.microsoft.com/office/drawing/2014/main" id="{DB84B201-7324-F34A-8EC1-9D174694231A}"/>
                </a:ext>
              </a:extLst>
            </p:cNvPr>
            <p:cNvSpPr/>
            <p:nvPr/>
          </p:nvSpPr>
          <p:spPr>
            <a:xfrm>
              <a:off x="3369134" y="3695470"/>
              <a:ext cx="154645" cy="193355"/>
            </a:xfrm>
            <a:custGeom>
              <a:avLst/>
              <a:gdLst>
                <a:gd name="connsiteX0" fmla="*/ 31519 w 154645"/>
                <a:gd name="connsiteY0" fmla="*/ 44840 h 193355"/>
                <a:gd name="connsiteX1" fmla="*/ 15712 w 154645"/>
                <a:gd name="connsiteY1" fmla="*/ 44840 h 193355"/>
                <a:gd name="connsiteX2" fmla="*/ 9427 w 154645"/>
                <a:gd name="connsiteY2" fmla="*/ 48268 h 193355"/>
                <a:gd name="connsiteX3" fmla="*/ 6285 w 154645"/>
                <a:gd name="connsiteY3" fmla="*/ 51790 h 193355"/>
                <a:gd name="connsiteX4" fmla="*/ 6285 w 154645"/>
                <a:gd name="connsiteY4" fmla="*/ 75876 h 193355"/>
                <a:gd name="connsiteX5" fmla="*/ 3142 w 154645"/>
                <a:gd name="connsiteY5" fmla="*/ 79399 h 193355"/>
                <a:gd name="connsiteX6" fmla="*/ 0 w 154645"/>
                <a:gd name="connsiteY6" fmla="*/ 86253 h 193355"/>
                <a:gd name="connsiteX7" fmla="*/ 0 w 154645"/>
                <a:gd name="connsiteY7" fmla="*/ 93203 h 193355"/>
                <a:gd name="connsiteX8" fmla="*/ 3142 w 154645"/>
                <a:gd name="connsiteY8" fmla="*/ 96630 h 193355"/>
                <a:gd name="connsiteX9" fmla="*/ 3142 w 154645"/>
                <a:gd name="connsiteY9" fmla="*/ 100058 h 193355"/>
                <a:gd name="connsiteX10" fmla="*/ 6285 w 154645"/>
                <a:gd name="connsiteY10" fmla="*/ 100058 h 193355"/>
                <a:gd name="connsiteX11" fmla="*/ 6285 w 154645"/>
                <a:gd name="connsiteY11" fmla="*/ 107007 h 193355"/>
                <a:gd name="connsiteX12" fmla="*/ 9427 w 154645"/>
                <a:gd name="connsiteY12" fmla="*/ 113862 h 193355"/>
                <a:gd name="connsiteX13" fmla="*/ 12569 w 154645"/>
                <a:gd name="connsiteY13" fmla="*/ 117384 h 193355"/>
                <a:gd name="connsiteX14" fmla="*/ 15712 w 154645"/>
                <a:gd name="connsiteY14" fmla="*/ 124239 h 193355"/>
                <a:gd name="connsiteX15" fmla="*/ 22092 w 154645"/>
                <a:gd name="connsiteY15" fmla="*/ 124239 h 193355"/>
                <a:gd name="connsiteX16" fmla="*/ 22092 w 154645"/>
                <a:gd name="connsiteY16" fmla="*/ 120812 h 193355"/>
                <a:gd name="connsiteX17" fmla="*/ 28377 w 154645"/>
                <a:gd name="connsiteY17" fmla="*/ 113862 h 193355"/>
                <a:gd name="connsiteX18" fmla="*/ 28377 w 154645"/>
                <a:gd name="connsiteY18" fmla="*/ 124239 h 193355"/>
                <a:gd name="connsiteX19" fmla="*/ 25235 w 154645"/>
                <a:gd name="connsiteY19" fmla="*/ 127666 h 193355"/>
                <a:gd name="connsiteX20" fmla="*/ 25235 w 154645"/>
                <a:gd name="connsiteY20" fmla="*/ 141566 h 193355"/>
                <a:gd name="connsiteX21" fmla="*/ 28377 w 154645"/>
                <a:gd name="connsiteY21" fmla="*/ 148420 h 193355"/>
                <a:gd name="connsiteX22" fmla="*/ 37899 w 154645"/>
                <a:gd name="connsiteY22" fmla="*/ 158797 h 193355"/>
                <a:gd name="connsiteX23" fmla="*/ 41042 w 154645"/>
                <a:gd name="connsiteY23" fmla="*/ 169174 h 193355"/>
                <a:gd name="connsiteX24" fmla="*/ 44184 w 154645"/>
                <a:gd name="connsiteY24" fmla="*/ 176029 h 193355"/>
                <a:gd name="connsiteX25" fmla="*/ 47327 w 154645"/>
                <a:gd name="connsiteY25" fmla="*/ 179551 h 193355"/>
                <a:gd name="connsiteX26" fmla="*/ 47327 w 154645"/>
                <a:gd name="connsiteY26" fmla="*/ 182978 h 193355"/>
                <a:gd name="connsiteX27" fmla="*/ 53611 w 154645"/>
                <a:gd name="connsiteY27" fmla="*/ 186406 h 193355"/>
                <a:gd name="connsiteX28" fmla="*/ 56849 w 154645"/>
                <a:gd name="connsiteY28" fmla="*/ 186406 h 193355"/>
                <a:gd name="connsiteX29" fmla="*/ 69419 w 154645"/>
                <a:gd name="connsiteY29" fmla="*/ 193355 h 193355"/>
                <a:gd name="connsiteX30" fmla="*/ 78941 w 154645"/>
                <a:gd name="connsiteY30" fmla="*/ 193355 h 193355"/>
                <a:gd name="connsiteX31" fmla="*/ 82084 w 154645"/>
                <a:gd name="connsiteY31" fmla="*/ 189833 h 193355"/>
                <a:gd name="connsiteX32" fmla="*/ 78941 w 154645"/>
                <a:gd name="connsiteY32" fmla="*/ 186406 h 193355"/>
                <a:gd name="connsiteX33" fmla="*/ 78941 w 154645"/>
                <a:gd name="connsiteY33" fmla="*/ 182978 h 193355"/>
                <a:gd name="connsiteX34" fmla="*/ 72561 w 154645"/>
                <a:gd name="connsiteY34" fmla="*/ 176029 h 193355"/>
                <a:gd name="connsiteX35" fmla="*/ 72561 w 154645"/>
                <a:gd name="connsiteY35" fmla="*/ 162224 h 193355"/>
                <a:gd name="connsiteX36" fmla="*/ 78941 w 154645"/>
                <a:gd name="connsiteY36" fmla="*/ 158797 h 193355"/>
                <a:gd name="connsiteX37" fmla="*/ 82084 w 154645"/>
                <a:gd name="connsiteY37" fmla="*/ 158797 h 193355"/>
                <a:gd name="connsiteX38" fmla="*/ 82084 w 154645"/>
                <a:gd name="connsiteY38" fmla="*/ 165652 h 193355"/>
                <a:gd name="connsiteX39" fmla="*/ 94653 w 154645"/>
                <a:gd name="connsiteY39" fmla="*/ 165652 h 193355"/>
                <a:gd name="connsiteX40" fmla="*/ 101034 w 154645"/>
                <a:gd name="connsiteY40" fmla="*/ 162224 h 193355"/>
                <a:gd name="connsiteX41" fmla="*/ 104176 w 154645"/>
                <a:gd name="connsiteY41" fmla="*/ 158797 h 193355"/>
                <a:gd name="connsiteX42" fmla="*/ 110461 w 154645"/>
                <a:gd name="connsiteY42" fmla="*/ 155370 h 193355"/>
                <a:gd name="connsiteX43" fmla="*/ 113603 w 154645"/>
                <a:gd name="connsiteY43" fmla="*/ 155370 h 193355"/>
                <a:gd name="connsiteX44" fmla="*/ 116746 w 154645"/>
                <a:gd name="connsiteY44" fmla="*/ 162224 h 193355"/>
                <a:gd name="connsiteX45" fmla="*/ 119983 w 154645"/>
                <a:gd name="connsiteY45" fmla="*/ 165652 h 193355"/>
                <a:gd name="connsiteX46" fmla="*/ 129411 w 154645"/>
                <a:gd name="connsiteY46" fmla="*/ 169174 h 193355"/>
                <a:gd name="connsiteX47" fmla="*/ 132553 w 154645"/>
                <a:gd name="connsiteY47" fmla="*/ 162224 h 193355"/>
                <a:gd name="connsiteX48" fmla="*/ 135696 w 154645"/>
                <a:gd name="connsiteY48" fmla="*/ 158797 h 193355"/>
                <a:gd name="connsiteX49" fmla="*/ 135696 w 154645"/>
                <a:gd name="connsiteY49" fmla="*/ 151847 h 193355"/>
                <a:gd name="connsiteX50" fmla="*/ 138933 w 154645"/>
                <a:gd name="connsiteY50" fmla="*/ 151847 h 193355"/>
                <a:gd name="connsiteX51" fmla="*/ 145218 w 154645"/>
                <a:gd name="connsiteY51" fmla="*/ 148420 h 193355"/>
                <a:gd name="connsiteX52" fmla="*/ 142076 w 154645"/>
                <a:gd name="connsiteY52" fmla="*/ 127666 h 193355"/>
                <a:gd name="connsiteX53" fmla="*/ 151503 w 154645"/>
                <a:gd name="connsiteY53" fmla="*/ 117384 h 193355"/>
                <a:gd name="connsiteX54" fmla="*/ 151503 w 154645"/>
                <a:gd name="connsiteY54" fmla="*/ 113862 h 193355"/>
                <a:gd name="connsiteX55" fmla="*/ 148361 w 154645"/>
                <a:gd name="connsiteY55" fmla="*/ 107007 h 193355"/>
                <a:gd name="connsiteX56" fmla="*/ 138933 w 154645"/>
                <a:gd name="connsiteY56" fmla="*/ 96630 h 193355"/>
                <a:gd name="connsiteX57" fmla="*/ 135696 w 154645"/>
                <a:gd name="connsiteY57" fmla="*/ 89776 h 193355"/>
                <a:gd name="connsiteX58" fmla="*/ 135696 w 154645"/>
                <a:gd name="connsiteY58" fmla="*/ 82826 h 193355"/>
                <a:gd name="connsiteX59" fmla="*/ 132553 w 154645"/>
                <a:gd name="connsiteY59" fmla="*/ 72449 h 193355"/>
                <a:gd name="connsiteX60" fmla="*/ 132553 w 154645"/>
                <a:gd name="connsiteY60" fmla="*/ 55217 h 193355"/>
                <a:gd name="connsiteX61" fmla="*/ 135696 w 154645"/>
                <a:gd name="connsiteY61" fmla="*/ 44840 h 193355"/>
                <a:gd name="connsiteX62" fmla="*/ 138933 w 154645"/>
                <a:gd name="connsiteY62" fmla="*/ 37986 h 193355"/>
                <a:gd name="connsiteX63" fmla="*/ 145218 w 154645"/>
                <a:gd name="connsiteY63" fmla="*/ 34463 h 193355"/>
                <a:gd name="connsiteX64" fmla="*/ 148361 w 154645"/>
                <a:gd name="connsiteY64" fmla="*/ 31036 h 193355"/>
                <a:gd name="connsiteX65" fmla="*/ 151503 w 154645"/>
                <a:gd name="connsiteY65" fmla="*/ 31036 h 193355"/>
                <a:gd name="connsiteX66" fmla="*/ 151503 w 154645"/>
                <a:gd name="connsiteY66" fmla="*/ 17232 h 193355"/>
                <a:gd name="connsiteX67" fmla="*/ 154645 w 154645"/>
                <a:gd name="connsiteY67" fmla="*/ 6855 h 193355"/>
                <a:gd name="connsiteX68" fmla="*/ 151503 w 154645"/>
                <a:gd name="connsiteY68" fmla="*/ 6855 h 193355"/>
                <a:gd name="connsiteX69" fmla="*/ 148361 w 154645"/>
                <a:gd name="connsiteY69" fmla="*/ 3427 h 193355"/>
                <a:gd name="connsiteX70" fmla="*/ 142076 w 154645"/>
                <a:gd name="connsiteY70" fmla="*/ 3427 h 193355"/>
                <a:gd name="connsiteX71" fmla="*/ 132553 w 154645"/>
                <a:gd name="connsiteY71" fmla="*/ 0 h 193355"/>
                <a:gd name="connsiteX72" fmla="*/ 110461 w 154645"/>
                <a:gd name="connsiteY72" fmla="*/ 0 h 193355"/>
                <a:gd name="connsiteX73" fmla="*/ 107319 w 154645"/>
                <a:gd name="connsiteY73" fmla="*/ 6855 h 193355"/>
                <a:gd name="connsiteX74" fmla="*/ 82084 w 154645"/>
                <a:gd name="connsiteY74" fmla="*/ 3427 h 193355"/>
                <a:gd name="connsiteX75" fmla="*/ 82084 w 154645"/>
                <a:gd name="connsiteY75" fmla="*/ 10282 h 193355"/>
                <a:gd name="connsiteX76" fmla="*/ 50469 w 154645"/>
                <a:gd name="connsiteY76" fmla="*/ 0 h 193355"/>
                <a:gd name="connsiteX77" fmla="*/ 37899 w 154645"/>
                <a:gd name="connsiteY77" fmla="*/ 3427 h 193355"/>
                <a:gd name="connsiteX78" fmla="*/ 34662 w 154645"/>
                <a:gd name="connsiteY78" fmla="*/ 10282 h 193355"/>
                <a:gd name="connsiteX79" fmla="*/ 31519 w 154645"/>
                <a:gd name="connsiteY79" fmla="*/ 13804 h 193355"/>
                <a:gd name="connsiteX80" fmla="*/ 28377 w 154645"/>
                <a:gd name="connsiteY80" fmla="*/ 20659 h 193355"/>
                <a:gd name="connsiteX81" fmla="*/ 28377 w 154645"/>
                <a:gd name="connsiteY81" fmla="*/ 27609 h 193355"/>
                <a:gd name="connsiteX82" fmla="*/ 34662 w 154645"/>
                <a:gd name="connsiteY82" fmla="*/ 34463 h 193355"/>
                <a:gd name="connsiteX83" fmla="*/ 34662 w 154645"/>
                <a:gd name="connsiteY83" fmla="*/ 41413 h 193355"/>
                <a:gd name="connsiteX84" fmla="*/ 31519 w 154645"/>
                <a:gd name="connsiteY84" fmla="*/ 4484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54645" h="193355">
                  <a:moveTo>
                    <a:pt x="31519" y="44840"/>
                  </a:moveTo>
                  <a:lnTo>
                    <a:pt x="15712" y="44840"/>
                  </a:lnTo>
                  <a:lnTo>
                    <a:pt x="9427" y="48268"/>
                  </a:lnTo>
                  <a:lnTo>
                    <a:pt x="6285" y="51790"/>
                  </a:lnTo>
                  <a:lnTo>
                    <a:pt x="6285" y="75876"/>
                  </a:lnTo>
                  <a:lnTo>
                    <a:pt x="3142" y="79399"/>
                  </a:lnTo>
                  <a:lnTo>
                    <a:pt x="0" y="86253"/>
                  </a:lnTo>
                  <a:lnTo>
                    <a:pt x="0" y="93203"/>
                  </a:lnTo>
                  <a:lnTo>
                    <a:pt x="3142" y="96630"/>
                  </a:lnTo>
                  <a:lnTo>
                    <a:pt x="3142" y="100058"/>
                  </a:lnTo>
                  <a:lnTo>
                    <a:pt x="6285" y="100058"/>
                  </a:lnTo>
                  <a:lnTo>
                    <a:pt x="6285" y="107007"/>
                  </a:lnTo>
                  <a:lnTo>
                    <a:pt x="9427" y="113862"/>
                  </a:lnTo>
                  <a:lnTo>
                    <a:pt x="12569" y="117384"/>
                  </a:lnTo>
                  <a:lnTo>
                    <a:pt x="15712" y="124239"/>
                  </a:lnTo>
                  <a:lnTo>
                    <a:pt x="22092" y="124239"/>
                  </a:lnTo>
                  <a:lnTo>
                    <a:pt x="22092" y="120812"/>
                  </a:lnTo>
                  <a:lnTo>
                    <a:pt x="28377" y="113862"/>
                  </a:lnTo>
                  <a:lnTo>
                    <a:pt x="28377" y="124239"/>
                  </a:lnTo>
                  <a:lnTo>
                    <a:pt x="25235" y="127666"/>
                  </a:lnTo>
                  <a:lnTo>
                    <a:pt x="25235" y="141566"/>
                  </a:lnTo>
                  <a:lnTo>
                    <a:pt x="28377" y="148420"/>
                  </a:lnTo>
                  <a:lnTo>
                    <a:pt x="37899" y="158797"/>
                  </a:lnTo>
                  <a:lnTo>
                    <a:pt x="41042" y="169174"/>
                  </a:lnTo>
                  <a:lnTo>
                    <a:pt x="44184" y="176029"/>
                  </a:lnTo>
                  <a:lnTo>
                    <a:pt x="47327" y="179551"/>
                  </a:lnTo>
                  <a:lnTo>
                    <a:pt x="47327" y="182978"/>
                  </a:lnTo>
                  <a:lnTo>
                    <a:pt x="53611" y="186406"/>
                  </a:lnTo>
                  <a:lnTo>
                    <a:pt x="56849" y="186406"/>
                  </a:lnTo>
                  <a:lnTo>
                    <a:pt x="69419" y="193355"/>
                  </a:lnTo>
                  <a:lnTo>
                    <a:pt x="78941" y="193355"/>
                  </a:lnTo>
                  <a:lnTo>
                    <a:pt x="82084" y="189833"/>
                  </a:lnTo>
                  <a:lnTo>
                    <a:pt x="78941" y="186406"/>
                  </a:lnTo>
                  <a:lnTo>
                    <a:pt x="78941" y="182978"/>
                  </a:lnTo>
                  <a:lnTo>
                    <a:pt x="72561" y="176029"/>
                  </a:lnTo>
                  <a:lnTo>
                    <a:pt x="72561" y="162224"/>
                  </a:lnTo>
                  <a:lnTo>
                    <a:pt x="78941" y="158797"/>
                  </a:lnTo>
                  <a:lnTo>
                    <a:pt x="82084" y="158797"/>
                  </a:lnTo>
                  <a:lnTo>
                    <a:pt x="82084" y="165652"/>
                  </a:lnTo>
                  <a:lnTo>
                    <a:pt x="94653" y="165652"/>
                  </a:lnTo>
                  <a:lnTo>
                    <a:pt x="101034" y="162224"/>
                  </a:lnTo>
                  <a:lnTo>
                    <a:pt x="104176" y="158797"/>
                  </a:lnTo>
                  <a:lnTo>
                    <a:pt x="110461" y="155370"/>
                  </a:lnTo>
                  <a:lnTo>
                    <a:pt x="113603" y="155370"/>
                  </a:lnTo>
                  <a:lnTo>
                    <a:pt x="116746" y="162224"/>
                  </a:lnTo>
                  <a:lnTo>
                    <a:pt x="119983" y="165652"/>
                  </a:lnTo>
                  <a:lnTo>
                    <a:pt x="129411" y="169174"/>
                  </a:lnTo>
                  <a:lnTo>
                    <a:pt x="132553" y="162224"/>
                  </a:lnTo>
                  <a:lnTo>
                    <a:pt x="135696" y="158797"/>
                  </a:lnTo>
                  <a:lnTo>
                    <a:pt x="135696" y="151847"/>
                  </a:lnTo>
                  <a:lnTo>
                    <a:pt x="138933" y="151847"/>
                  </a:lnTo>
                  <a:lnTo>
                    <a:pt x="145218" y="148420"/>
                  </a:lnTo>
                  <a:lnTo>
                    <a:pt x="142076" y="127666"/>
                  </a:lnTo>
                  <a:lnTo>
                    <a:pt x="151503" y="117384"/>
                  </a:lnTo>
                  <a:lnTo>
                    <a:pt x="151503" y="113862"/>
                  </a:lnTo>
                  <a:lnTo>
                    <a:pt x="148361" y="107007"/>
                  </a:lnTo>
                  <a:lnTo>
                    <a:pt x="138933" y="96630"/>
                  </a:lnTo>
                  <a:lnTo>
                    <a:pt x="135696" y="89776"/>
                  </a:lnTo>
                  <a:lnTo>
                    <a:pt x="135696" y="82826"/>
                  </a:lnTo>
                  <a:lnTo>
                    <a:pt x="132553" y="72449"/>
                  </a:lnTo>
                  <a:lnTo>
                    <a:pt x="132553" y="55217"/>
                  </a:lnTo>
                  <a:lnTo>
                    <a:pt x="135696" y="44840"/>
                  </a:lnTo>
                  <a:lnTo>
                    <a:pt x="138933" y="37986"/>
                  </a:lnTo>
                  <a:lnTo>
                    <a:pt x="145218" y="34463"/>
                  </a:lnTo>
                  <a:lnTo>
                    <a:pt x="148361" y="31036"/>
                  </a:lnTo>
                  <a:lnTo>
                    <a:pt x="151503" y="31036"/>
                  </a:lnTo>
                  <a:lnTo>
                    <a:pt x="151503" y="17232"/>
                  </a:lnTo>
                  <a:lnTo>
                    <a:pt x="154645" y="6855"/>
                  </a:lnTo>
                  <a:lnTo>
                    <a:pt x="151503" y="6855"/>
                  </a:lnTo>
                  <a:lnTo>
                    <a:pt x="148361" y="3427"/>
                  </a:lnTo>
                  <a:lnTo>
                    <a:pt x="142076" y="3427"/>
                  </a:lnTo>
                  <a:lnTo>
                    <a:pt x="132553" y="0"/>
                  </a:lnTo>
                  <a:lnTo>
                    <a:pt x="110461" y="0"/>
                  </a:lnTo>
                  <a:lnTo>
                    <a:pt x="107319" y="6855"/>
                  </a:lnTo>
                  <a:lnTo>
                    <a:pt x="82084" y="3427"/>
                  </a:lnTo>
                  <a:lnTo>
                    <a:pt x="82084" y="10282"/>
                  </a:lnTo>
                  <a:lnTo>
                    <a:pt x="50469" y="0"/>
                  </a:lnTo>
                  <a:lnTo>
                    <a:pt x="37899" y="3427"/>
                  </a:lnTo>
                  <a:lnTo>
                    <a:pt x="34662" y="10282"/>
                  </a:lnTo>
                  <a:lnTo>
                    <a:pt x="31519" y="13804"/>
                  </a:lnTo>
                  <a:lnTo>
                    <a:pt x="28377" y="20659"/>
                  </a:lnTo>
                  <a:lnTo>
                    <a:pt x="28377" y="27609"/>
                  </a:lnTo>
                  <a:lnTo>
                    <a:pt x="34662" y="34463"/>
                  </a:lnTo>
                  <a:lnTo>
                    <a:pt x="34662" y="41413"/>
                  </a:lnTo>
                  <a:lnTo>
                    <a:pt x="31519" y="44840"/>
                  </a:lnTo>
                  <a:close/>
                </a:path>
              </a:pathLst>
            </a:custGeom>
            <a:noFill/>
            <a:ln w="2379" cap="flat">
              <a:solidFill>
                <a:srgbClr val="FFFFFF"/>
              </a:solidFill>
              <a:prstDash val="solid"/>
              <a:round/>
            </a:ln>
          </p:spPr>
          <p:txBody>
            <a:bodyPr rtlCol="0" anchor="ctr"/>
            <a:lstStyle/>
            <a:p>
              <a:endParaRPr lang="en-US" noProof="0" dirty="0"/>
            </a:p>
          </p:txBody>
        </p:sp>
        <p:sp>
          <p:nvSpPr>
            <p:cNvPr id="5352" name="Serbest Form 5351">
              <a:extLst>
                <a:ext uri="{FF2B5EF4-FFF2-40B4-BE49-F238E27FC236}">
                  <a16:creationId xmlns:a16="http://schemas.microsoft.com/office/drawing/2014/main" id="{140299FE-28D9-F544-B4F0-9B9E8DDFBF6F}"/>
                </a:ext>
              </a:extLst>
            </p:cNvPr>
            <p:cNvSpPr/>
            <p:nvPr/>
          </p:nvSpPr>
          <p:spPr>
            <a:xfrm>
              <a:off x="6463568" y="2883301"/>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02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053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02"/>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053"/>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solidFill>
              <a:srgbClr val="AFABAB"/>
            </a:solidFill>
            <a:ln w="9518" cap="flat">
              <a:noFill/>
              <a:prstDash val="solid"/>
              <a:miter/>
            </a:ln>
          </p:spPr>
          <p:txBody>
            <a:bodyPr rtlCol="0" anchor="ctr"/>
            <a:lstStyle/>
            <a:p>
              <a:endParaRPr lang="en-US" noProof="0" dirty="0"/>
            </a:p>
          </p:txBody>
        </p:sp>
        <p:sp>
          <p:nvSpPr>
            <p:cNvPr id="5353" name="Serbest Form 5352">
              <a:extLst>
                <a:ext uri="{FF2B5EF4-FFF2-40B4-BE49-F238E27FC236}">
                  <a16:creationId xmlns:a16="http://schemas.microsoft.com/office/drawing/2014/main" id="{85536CB2-9EF2-6F48-ADC0-D905CB533F2A}"/>
                </a:ext>
              </a:extLst>
            </p:cNvPr>
            <p:cNvSpPr/>
            <p:nvPr/>
          </p:nvSpPr>
          <p:spPr>
            <a:xfrm>
              <a:off x="6463568" y="2883301"/>
              <a:ext cx="638198" cy="928125"/>
            </a:xfrm>
            <a:custGeom>
              <a:avLst/>
              <a:gdLst>
                <a:gd name="connsiteX0" fmla="*/ 490124 w 638198"/>
                <a:gd name="connsiteY0" fmla="*/ 14090 h 928125"/>
                <a:gd name="connsiteX1" fmla="*/ 490124 w 638198"/>
                <a:gd name="connsiteY1" fmla="*/ 28180 h 928125"/>
                <a:gd name="connsiteX2" fmla="*/ 486886 w 638198"/>
                <a:gd name="connsiteY2" fmla="*/ 35225 h 928125"/>
                <a:gd name="connsiteX3" fmla="*/ 483553 w 638198"/>
                <a:gd name="connsiteY3" fmla="*/ 38747 h 928125"/>
                <a:gd name="connsiteX4" fmla="*/ 473650 w 638198"/>
                <a:gd name="connsiteY4" fmla="*/ 38747 h 928125"/>
                <a:gd name="connsiteX5" fmla="*/ 470412 w 638198"/>
                <a:gd name="connsiteY5" fmla="*/ 42270 h 928125"/>
                <a:gd name="connsiteX6" fmla="*/ 463842 w 638198"/>
                <a:gd name="connsiteY6" fmla="*/ 42270 h 928125"/>
                <a:gd name="connsiteX7" fmla="*/ 457271 w 638198"/>
                <a:gd name="connsiteY7" fmla="*/ 49220 h 928125"/>
                <a:gd name="connsiteX8" fmla="*/ 450701 w 638198"/>
                <a:gd name="connsiteY8" fmla="*/ 63309 h 928125"/>
                <a:gd name="connsiteX9" fmla="*/ 447368 w 638198"/>
                <a:gd name="connsiteY9" fmla="*/ 66832 h 928125"/>
                <a:gd name="connsiteX10" fmla="*/ 437464 w 638198"/>
                <a:gd name="connsiteY10" fmla="*/ 66832 h 928125"/>
                <a:gd name="connsiteX11" fmla="*/ 434227 w 638198"/>
                <a:gd name="connsiteY11" fmla="*/ 63309 h 928125"/>
                <a:gd name="connsiteX12" fmla="*/ 430894 w 638198"/>
                <a:gd name="connsiteY12" fmla="*/ 56264 h 928125"/>
                <a:gd name="connsiteX13" fmla="*/ 427656 w 638198"/>
                <a:gd name="connsiteY13" fmla="*/ 52742 h 928125"/>
                <a:gd name="connsiteX14" fmla="*/ 361855 w 638198"/>
                <a:gd name="connsiteY14" fmla="*/ 49220 h 928125"/>
                <a:gd name="connsiteX15" fmla="*/ 361855 w 638198"/>
                <a:gd name="connsiteY15" fmla="*/ 42270 h 928125"/>
                <a:gd name="connsiteX16" fmla="*/ 358523 w 638198"/>
                <a:gd name="connsiteY16" fmla="*/ 42270 h 928125"/>
                <a:gd name="connsiteX17" fmla="*/ 348714 w 638198"/>
                <a:gd name="connsiteY17" fmla="*/ 52742 h 928125"/>
                <a:gd name="connsiteX18" fmla="*/ 115127 w 638198"/>
                <a:gd name="connsiteY18" fmla="*/ 49220 h 928125"/>
                <a:gd name="connsiteX19" fmla="*/ 115127 w 638198"/>
                <a:gd name="connsiteY19" fmla="*/ 144136 h 928125"/>
                <a:gd name="connsiteX20" fmla="*/ 75609 w 638198"/>
                <a:gd name="connsiteY20" fmla="*/ 144136 h 928125"/>
                <a:gd name="connsiteX21" fmla="*/ 78942 w 638198"/>
                <a:gd name="connsiteY21" fmla="*/ 351581 h 928125"/>
                <a:gd name="connsiteX22" fmla="*/ 72371 w 638198"/>
                <a:gd name="connsiteY22" fmla="*/ 351581 h 928125"/>
                <a:gd name="connsiteX23" fmla="*/ 65706 w 638198"/>
                <a:gd name="connsiteY23" fmla="*/ 348059 h 928125"/>
                <a:gd name="connsiteX24" fmla="*/ 42757 w 638198"/>
                <a:gd name="connsiteY24" fmla="*/ 348059 h 928125"/>
                <a:gd name="connsiteX25" fmla="*/ 36186 w 638198"/>
                <a:gd name="connsiteY25" fmla="*/ 355104 h 928125"/>
                <a:gd name="connsiteX26" fmla="*/ 39423 w 638198"/>
                <a:gd name="connsiteY26" fmla="*/ 358626 h 928125"/>
                <a:gd name="connsiteX27" fmla="*/ 39423 w 638198"/>
                <a:gd name="connsiteY27" fmla="*/ 365671 h 928125"/>
                <a:gd name="connsiteX28" fmla="*/ 42757 w 638198"/>
                <a:gd name="connsiteY28" fmla="*/ 369194 h 928125"/>
                <a:gd name="connsiteX29" fmla="*/ 42757 w 638198"/>
                <a:gd name="connsiteY29" fmla="*/ 372716 h 928125"/>
                <a:gd name="connsiteX30" fmla="*/ 39423 w 638198"/>
                <a:gd name="connsiteY30" fmla="*/ 376239 h 928125"/>
                <a:gd name="connsiteX31" fmla="*/ 32853 w 638198"/>
                <a:gd name="connsiteY31" fmla="*/ 379666 h 928125"/>
                <a:gd name="connsiteX32" fmla="*/ 26282 w 638198"/>
                <a:gd name="connsiteY32" fmla="*/ 386711 h 928125"/>
                <a:gd name="connsiteX33" fmla="*/ 26282 w 638198"/>
                <a:gd name="connsiteY33" fmla="*/ 397279 h 928125"/>
                <a:gd name="connsiteX34" fmla="*/ 19712 w 638198"/>
                <a:gd name="connsiteY34" fmla="*/ 397279 h 928125"/>
                <a:gd name="connsiteX35" fmla="*/ 22950 w 638198"/>
                <a:gd name="connsiteY35" fmla="*/ 411369 h 928125"/>
                <a:gd name="connsiteX36" fmla="*/ 26282 w 638198"/>
                <a:gd name="connsiteY36" fmla="*/ 421936 h 928125"/>
                <a:gd name="connsiteX37" fmla="*/ 16379 w 638198"/>
                <a:gd name="connsiteY37" fmla="*/ 428981 h 928125"/>
                <a:gd name="connsiteX38" fmla="*/ 6571 w 638198"/>
                <a:gd name="connsiteY38" fmla="*/ 439453 h 928125"/>
                <a:gd name="connsiteX39" fmla="*/ 9808 w 638198"/>
                <a:gd name="connsiteY39" fmla="*/ 442975 h 928125"/>
                <a:gd name="connsiteX40" fmla="*/ 16379 w 638198"/>
                <a:gd name="connsiteY40" fmla="*/ 457065 h 928125"/>
                <a:gd name="connsiteX41" fmla="*/ 16379 w 638198"/>
                <a:gd name="connsiteY41" fmla="*/ 464110 h 928125"/>
                <a:gd name="connsiteX42" fmla="*/ 9808 w 638198"/>
                <a:gd name="connsiteY42" fmla="*/ 471155 h 928125"/>
                <a:gd name="connsiteX43" fmla="*/ 3238 w 638198"/>
                <a:gd name="connsiteY43" fmla="*/ 474678 h 928125"/>
                <a:gd name="connsiteX44" fmla="*/ 0 w 638198"/>
                <a:gd name="connsiteY44" fmla="*/ 481627 h 928125"/>
                <a:gd name="connsiteX45" fmla="*/ 0 w 638198"/>
                <a:gd name="connsiteY45" fmla="*/ 492195 h 928125"/>
                <a:gd name="connsiteX46" fmla="*/ 3238 w 638198"/>
                <a:gd name="connsiteY46" fmla="*/ 495717 h 928125"/>
                <a:gd name="connsiteX47" fmla="*/ 9808 w 638198"/>
                <a:gd name="connsiteY47" fmla="*/ 495717 h 928125"/>
                <a:gd name="connsiteX48" fmla="*/ 13141 w 638198"/>
                <a:gd name="connsiteY48" fmla="*/ 492195 h 928125"/>
                <a:gd name="connsiteX49" fmla="*/ 19712 w 638198"/>
                <a:gd name="connsiteY49" fmla="*/ 492195 h 928125"/>
                <a:gd name="connsiteX50" fmla="*/ 22950 w 638198"/>
                <a:gd name="connsiteY50" fmla="*/ 495717 h 928125"/>
                <a:gd name="connsiteX51" fmla="*/ 22950 w 638198"/>
                <a:gd name="connsiteY51" fmla="*/ 520375 h 928125"/>
                <a:gd name="connsiteX52" fmla="*/ 32853 w 638198"/>
                <a:gd name="connsiteY52" fmla="*/ 527325 h 928125"/>
                <a:gd name="connsiteX53" fmla="*/ 22950 w 638198"/>
                <a:gd name="connsiteY53" fmla="*/ 530847 h 928125"/>
                <a:gd name="connsiteX54" fmla="*/ 26282 w 638198"/>
                <a:gd name="connsiteY54" fmla="*/ 544937 h 928125"/>
                <a:gd name="connsiteX55" fmla="*/ 29615 w 638198"/>
                <a:gd name="connsiteY55" fmla="*/ 544937 h 928125"/>
                <a:gd name="connsiteX56" fmla="*/ 36186 w 638198"/>
                <a:gd name="connsiteY56" fmla="*/ 548460 h 928125"/>
                <a:gd name="connsiteX57" fmla="*/ 42757 w 638198"/>
                <a:gd name="connsiteY57" fmla="*/ 559027 h 928125"/>
                <a:gd name="connsiteX58" fmla="*/ 45994 w 638198"/>
                <a:gd name="connsiteY58" fmla="*/ 562549 h 928125"/>
                <a:gd name="connsiteX59" fmla="*/ 45994 w 638198"/>
                <a:gd name="connsiteY59" fmla="*/ 566072 h 928125"/>
                <a:gd name="connsiteX60" fmla="*/ 39423 w 638198"/>
                <a:gd name="connsiteY60" fmla="*/ 566072 h 928125"/>
                <a:gd name="connsiteX61" fmla="*/ 39423 w 638198"/>
                <a:gd name="connsiteY61" fmla="*/ 580066 h 928125"/>
                <a:gd name="connsiteX62" fmla="*/ 55897 w 638198"/>
                <a:gd name="connsiteY62" fmla="*/ 597679 h 928125"/>
                <a:gd name="connsiteX63" fmla="*/ 59135 w 638198"/>
                <a:gd name="connsiteY63" fmla="*/ 604724 h 928125"/>
                <a:gd name="connsiteX64" fmla="*/ 65706 w 638198"/>
                <a:gd name="connsiteY64" fmla="*/ 611769 h 928125"/>
                <a:gd name="connsiteX65" fmla="*/ 69038 w 638198"/>
                <a:gd name="connsiteY65" fmla="*/ 622336 h 928125"/>
                <a:gd name="connsiteX66" fmla="*/ 72371 w 638198"/>
                <a:gd name="connsiteY66" fmla="*/ 629286 h 928125"/>
                <a:gd name="connsiteX67" fmla="*/ 72371 w 638198"/>
                <a:gd name="connsiteY67" fmla="*/ 646898 h 928125"/>
                <a:gd name="connsiteX68" fmla="*/ 69038 w 638198"/>
                <a:gd name="connsiteY68" fmla="*/ 650421 h 928125"/>
                <a:gd name="connsiteX69" fmla="*/ 65706 w 638198"/>
                <a:gd name="connsiteY69" fmla="*/ 657466 h 928125"/>
                <a:gd name="connsiteX70" fmla="*/ 62468 w 638198"/>
                <a:gd name="connsiteY70" fmla="*/ 660988 h 928125"/>
                <a:gd name="connsiteX71" fmla="*/ 62468 w 638198"/>
                <a:gd name="connsiteY71" fmla="*/ 664511 h 928125"/>
                <a:gd name="connsiteX72" fmla="*/ 65706 w 638198"/>
                <a:gd name="connsiteY72" fmla="*/ 668033 h 928125"/>
                <a:gd name="connsiteX73" fmla="*/ 69038 w 638198"/>
                <a:gd name="connsiteY73" fmla="*/ 668033 h 928125"/>
                <a:gd name="connsiteX74" fmla="*/ 65706 w 638198"/>
                <a:gd name="connsiteY74" fmla="*/ 678506 h 928125"/>
                <a:gd name="connsiteX75" fmla="*/ 92083 w 638198"/>
                <a:gd name="connsiteY75" fmla="*/ 682028 h 928125"/>
                <a:gd name="connsiteX76" fmla="*/ 92083 w 638198"/>
                <a:gd name="connsiteY76" fmla="*/ 699641 h 928125"/>
                <a:gd name="connsiteX77" fmla="*/ 105224 w 638198"/>
                <a:gd name="connsiteY77" fmla="*/ 706685 h 928125"/>
                <a:gd name="connsiteX78" fmla="*/ 121698 w 638198"/>
                <a:gd name="connsiteY78" fmla="*/ 706685 h 928125"/>
                <a:gd name="connsiteX79" fmla="*/ 121698 w 638198"/>
                <a:gd name="connsiteY79" fmla="*/ 717158 h 928125"/>
                <a:gd name="connsiteX80" fmla="*/ 124935 w 638198"/>
                <a:gd name="connsiteY80" fmla="*/ 717158 h 928125"/>
                <a:gd name="connsiteX81" fmla="*/ 131506 w 638198"/>
                <a:gd name="connsiteY81" fmla="*/ 720680 h 928125"/>
                <a:gd name="connsiteX82" fmla="*/ 138172 w 638198"/>
                <a:gd name="connsiteY82" fmla="*/ 727725 h 928125"/>
                <a:gd name="connsiteX83" fmla="*/ 138172 w 638198"/>
                <a:gd name="connsiteY83" fmla="*/ 731247 h 928125"/>
                <a:gd name="connsiteX84" fmla="*/ 134839 w 638198"/>
                <a:gd name="connsiteY84" fmla="*/ 731247 h 928125"/>
                <a:gd name="connsiteX85" fmla="*/ 134839 w 638198"/>
                <a:gd name="connsiteY85" fmla="*/ 734770 h 928125"/>
                <a:gd name="connsiteX86" fmla="*/ 131506 w 638198"/>
                <a:gd name="connsiteY86" fmla="*/ 734770 h 928125"/>
                <a:gd name="connsiteX87" fmla="*/ 131506 w 638198"/>
                <a:gd name="connsiteY87" fmla="*/ 738293 h 928125"/>
                <a:gd name="connsiteX88" fmla="*/ 138172 w 638198"/>
                <a:gd name="connsiteY88" fmla="*/ 745337 h 928125"/>
                <a:gd name="connsiteX89" fmla="*/ 144742 w 638198"/>
                <a:gd name="connsiteY89" fmla="*/ 748860 h 928125"/>
                <a:gd name="connsiteX90" fmla="*/ 147980 w 638198"/>
                <a:gd name="connsiteY90" fmla="*/ 748860 h 928125"/>
                <a:gd name="connsiteX91" fmla="*/ 154551 w 638198"/>
                <a:gd name="connsiteY91" fmla="*/ 752382 h 928125"/>
                <a:gd name="connsiteX92" fmla="*/ 161121 w 638198"/>
                <a:gd name="connsiteY92" fmla="*/ 759427 h 928125"/>
                <a:gd name="connsiteX93" fmla="*/ 164454 w 638198"/>
                <a:gd name="connsiteY93" fmla="*/ 766472 h 928125"/>
                <a:gd name="connsiteX94" fmla="*/ 167787 w 638198"/>
                <a:gd name="connsiteY94" fmla="*/ 769995 h 928125"/>
                <a:gd name="connsiteX95" fmla="*/ 167787 w 638198"/>
                <a:gd name="connsiteY95" fmla="*/ 773422 h 928125"/>
                <a:gd name="connsiteX96" fmla="*/ 177595 w 638198"/>
                <a:gd name="connsiteY96" fmla="*/ 773422 h 928125"/>
                <a:gd name="connsiteX97" fmla="*/ 180928 w 638198"/>
                <a:gd name="connsiteY97" fmla="*/ 776945 h 928125"/>
                <a:gd name="connsiteX98" fmla="*/ 180928 w 638198"/>
                <a:gd name="connsiteY98" fmla="*/ 783989 h 928125"/>
                <a:gd name="connsiteX99" fmla="*/ 174357 w 638198"/>
                <a:gd name="connsiteY99" fmla="*/ 783989 h 928125"/>
                <a:gd name="connsiteX100" fmla="*/ 174357 w 638198"/>
                <a:gd name="connsiteY100" fmla="*/ 787512 h 928125"/>
                <a:gd name="connsiteX101" fmla="*/ 180928 w 638198"/>
                <a:gd name="connsiteY101" fmla="*/ 794557 h 928125"/>
                <a:gd name="connsiteX102" fmla="*/ 180928 w 638198"/>
                <a:gd name="connsiteY102" fmla="*/ 805124 h 928125"/>
                <a:gd name="connsiteX103" fmla="*/ 194069 w 638198"/>
                <a:gd name="connsiteY103" fmla="*/ 808647 h 928125"/>
                <a:gd name="connsiteX104" fmla="*/ 197307 w 638198"/>
                <a:gd name="connsiteY104" fmla="*/ 812169 h 928125"/>
                <a:gd name="connsiteX105" fmla="*/ 203877 w 638198"/>
                <a:gd name="connsiteY105" fmla="*/ 815692 h 928125"/>
                <a:gd name="connsiteX106" fmla="*/ 207210 w 638198"/>
                <a:gd name="connsiteY106" fmla="*/ 819119 h 928125"/>
                <a:gd name="connsiteX107" fmla="*/ 210543 w 638198"/>
                <a:gd name="connsiteY107" fmla="*/ 826164 h 928125"/>
                <a:gd name="connsiteX108" fmla="*/ 210543 w 638198"/>
                <a:gd name="connsiteY108" fmla="*/ 840254 h 928125"/>
                <a:gd name="connsiteX109" fmla="*/ 213780 w 638198"/>
                <a:gd name="connsiteY109" fmla="*/ 847299 h 928125"/>
                <a:gd name="connsiteX110" fmla="*/ 230255 w 638198"/>
                <a:gd name="connsiteY110" fmla="*/ 861389 h 928125"/>
                <a:gd name="connsiteX111" fmla="*/ 230255 w 638198"/>
                <a:gd name="connsiteY111" fmla="*/ 875384 h 928125"/>
                <a:gd name="connsiteX112" fmla="*/ 256536 w 638198"/>
                <a:gd name="connsiteY112" fmla="*/ 889473 h 928125"/>
                <a:gd name="connsiteX113" fmla="*/ 259870 w 638198"/>
                <a:gd name="connsiteY113" fmla="*/ 885951 h 928125"/>
                <a:gd name="connsiteX114" fmla="*/ 263107 w 638198"/>
                <a:gd name="connsiteY114" fmla="*/ 878906 h 928125"/>
                <a:gd name="connsiteX115" fmla="*/ 266440 w 638198"/>
                <a:gd name="connsiteY115" fmla="*/ 875384 h 928125"/>
                <a:gd name="connsiteX116" fmla="*/ 273011 w 638198"/>
                <a:gd name="connsiteY116" fmla="*/ 875384 h 928125"/>
                <a:gd name="connsiteX117" fmla="*/ 279581 w 638198"/>
                <a:gd name="connsiteY117" fmla="*/ 878906 h 928125"/>
                <a:gd name="connsiteX118" fmla="*/ 279581 w 638198"/>
                <a:gd name="connsiteY118" fmla="*/ 882428 h 928125"/>
                <a:gd name="connsiteX119" fmla="*/ 286152 w 638198"/>
                <a:gd name="connsiteY119" fmla="*/ 885951 h 928125"/>
                <a:gd name="connsiteX120" fmla="*/ 289485 w 638198"/>
                <a:gd name="connsiteY120" fmla="*/ 885951 h 928125"/>
                <a:gd name="connsiteX121" fmla="*/ 296055 w 638198"/>
                <a:gd name="connsiteY121" fmla="*/ 878906 h 928125"/>
                <a:gd name="connsiteX122" fmla="*/ 296055 w 638198"/>
                <a:gd name="connsiteY122" fmla="*/ 875384 h 928125"/>
                <a:gd name="connsiteX123" fmla="*/ 302626 w 638198"/>
                <a:gd name="connsiteY123" fmla="*/ 868339 h 928125"/>
                <a:gd name="connsiteX124" fmla="*/ 305958 w 638198"/>
                <a:gd name="connsiteY124" fmla="*/ 871861 h 928125"/>
                <a:gd name="connsiteX125" fmla="*/ 312529 w 638198"/>
                <a:gd name="connsiteY125" fmla="*/ 875384 h 928125"/>
                <a:gd name="connsiteX126" fmla="*/ 315767 w 638198"/>
                <a:gd name="connsiteY126" fmla="*/ 885951 h 928125"/>
                <a:gd name="connsiteX127" fmla="*/ 319099 w 638198"/>
                <a:gd name="connsiteY127" fmla="*/ 892996 h 928125"/>
                <a:gd name="connsiteX128" fmla="*/ 325670 w 638198"/>
                <a:gd name="connsiteY128" fmla="*/ 900041 h 928125"/>
                <a:gd name="connsiteX129" fmla="*/ 332241 w 638198"/>
                <a:gd name="connsiteY129" fmla="*/ 903563 h 928125"/>
                <a:gd name="connsiteX130" fmla="*/ 335478 w 638198"/>
                <a:gd name="connsiteY130" fmla="*/ 907086 h 928125"/>
                <a:gd name="connsiteX131" fmla="*/ 338811 w 638198"/>
                <a:gd name="connsiteY131" fmla="*/ 907086 h 928125"/>
                <a:gd name="connsiteX132" fmla="*/ 342049 w 638198"/>
                <a:gd name="connsiteY132" fmla="*/ 921080 h 928125"/>
                <a:gd name="connsiteX133" fmla="*/ 351952 w 638198"/>
                <a:gd name="connsiteY133" fmla="*/ 921080 h 928125"/>
                <a:gd name="connsiteX134" fmla="*/ 361855 w 638198"/>
                <a:gd name="connsiteY134" fmla="*/ 910513 h 928125"/>
                <a:gd name="connsiteX135" fmla="*/ 368426 w 638198"/>
                <a:gd name="connsiteY135" fmla="*/ 910513 h 928125"/>
                <a:gd name="connsiteX136" fmla="*/ 371664 w 638198"/>
                <a:gd name="connsiteY136" fmla="*/ 914036 h 928125"/>
                <a:gd name="connsiteX137" fmla="*/ 378330 w 638198"/>
                <a:gd name="connsiteY137" fmla="*/ 917558 h 928125"/>
                <a:gd name="connsiteX138" fmla="*/ 384900 w 638198"/>
                <a:gd name="connsiteY138" fmla="*/ 917558 h 928125"/>
                <a:gd name="connsiteX139" fmla="*/ 384900 w 638198"/>
                <a:gd name="connsiteY139" fmla="*/ 914036 h 928125"/>
                <a:gd name="connsiteX140" fmla="*/ 388138 w 638198"/>
                <a:gd name="connsiteY140" fmla="*/ 910513 h 928125"/>
                <a:gd name="connsiteX141" fmla="*/ 391471 w 638198"/>
                <a:gd name="connsiteY141" fmla="*/ 910513 h 928125"/>
                <a:gd name="connsiteX142" fmla="*/ 404612 w 638198"/>
                <a:gd name="connsiteY142" fmla="*/ 928126 h 928125"/>
                <a:gd name="connsiteX143" fmla="*/ 414515 w 638198"/>
                <a:gd name="connsiteY143" fmla="*/ 914036 h 928125"/>
                <a:gd name="connsiteX144" fmla="*/ 427656 w 638198"/>
                <a:gd name="connsiteY144" fmla="*/ 914036 h 928125"/>
                <a:gd name="connsiteX145" fmla="*/ 434227 w 638198"/>
                <a:gd name="connsiteY145" fmla="*/ 907086 h 928125"/>
                <a:gd name="connsiteX146" fmla="*/ 440797 w 638198"/>
                <a:gd name="connsiteY146" fmla="*/ 907086 h 928125"/>
                <a:gd name="connsiteX147" fmla="*/ 440797 w 638198"/>
                <a:gd name="connsiteY147" fmla="*/ 910513 h 928125"/>
                <a:gd name="connsiteX148" fmla="*/ 444130 w 638198"/>
                <a:gd name="connsiteY148" fmla="*/ 914036 h 928125"/>
                <a:gd name="connsiteX149" fmla="*/ 457271 w 638198"/>
                <a:gd name="connsiteY149" fmla="*/ 914036 h 928125"/>
                <a:gd name="connsiteX150" fmla="*/ 467080 w 638198"/>
                <a:gd name="connsiteY150" fmla="*/ 903563 h 928125"/>
                <a:gd name="connsiteX151" fmla="*/ 467080 w 638198"/>
                <a:gd name="connsiteY151" fmla="*/ 900041 h 928125"/>
                <a:gd name="connsiteX152" fmla="*/ 470412 w 638198"/>
                <a:gd name="connsiteY152" fmla="*/ 896518 h 928125"/>
                <a:gd name="connsiteX153" fmla="*/ 470412 w 638198"/>
                <a:gd name="connsiteY153" fmla="*/ 892996 h 928125"/>
                <a:gd name="connsiteX154" fmla="*/ 476983 w 638198"/>
                <a:gd name="connsiteY154" fmla="*/ 892996 h 928125"/>
                <a:gd name="connsiteX155" fmla="*/ 486886 w 638198"/>
                <a:gd name="connsiteY155" fmla="*/ 875384 h 928125"/>
                <a:gd name="connsiteX156" fmla="*/ 536213 w 638198"/>
                <a:gd name="connsiteY156" fmla="*/ 875384 h 928125"/>
                <a:gd name="connsiteX157" fmla="*/ 549354 w 638198"/>
                <a:gd name="connsiteY157" fmla="*/ 868339 h 928125"/>
                <a:gd name="connsiteX158" fmla="*/ 546116 w 638198"/>
                <a:gd name="connsiteY158" fmla="*/ 857866 h 928125"/>
                <a:gd name="connsiteX159" fmla="*/ 546116 w 638198"/>
                <a:gd name="connsiteY159" fmla="*/ 847299 h 928125"/>
                <a:gd name="connsiteX160" fmla="*/ 542783 w 638198"/>
                <a:gd name="connsiteY160" fmla="*/ 840254 h 928125"/>
                <a:gd name="connsiteX161" fmla="*/ 539450 w 638198"/>
                <a:gd name="connsiteY161" fmla="*/ 836732 h 928125"/>
                <a:gd name="connsiteX162" fmla="*/ 529642 w 638198"/>
                <a:gd name="connsiteY162" fmla="*/ 836732 h 928125"/>
                <a:gd name="connsiteX163" fmla="*/ 523072 w 638198"/>
                <a:gd name="connsiteY163" fmla="*/ 833209 h 928125"/>
                <a:gd name="connsiteX164" fmla="*/ 513168 w 638198"/>
                <a:gd name="connsiteY164" fmla="*/ 812169 h 928125"/>
                <a:gd name="connsiteX165" fmla="*/ 513168 w 638198"/>
                <a:gd name="connsiteY165" fmla="*/ 801602 h 928125"/>
                <a:gd name="connsiteX166" fmla="*/ 506598 w 638198"/>
                <a:gd name="connsiteY166" fmla="*/ 798079 h 928125"/>
                <a:gd name="connsiteX167" fmla="*/ 506598 w 638198"/>
                <a:gd name="connsiteY167" fmla="*/ 776945 h 928125"/>
                <a:gd name="connsiteX168" fmla="*/ 500027 w 638198"/>
                <a:gd name="connsiteY168" fmla="*/ 776945 h 928125"/>
                <a:gd name="connsiteX169" fmla="*/ 496694 w 638198"/>
                <a:gd name="connsiteY169" fmla="*/ 762950 h 928125"/>
                <a:gd name="connsiteX170" fmla="*/ 483553 w 638198"/>
                <a:gd name="connsiteY170" fmla="*/ 762950 h 928125"/>
                <a:gd name="connsiteX171" fmla="*/ 480221 w 638198"/>
                <a:gd name="connsiteY171" fmla="*/ 755905 h 928125"/>
                <a:gd name="connsiteX172" fmla="*/ 480221 w 638198"/>
                <a:gd name="connsiteY172" fmla="*/ 745337 h 928125"/>
                <a:gd name="connsiteX173" fmla="*/ 473650 w 638198"/>
                <a:gd name="connsiteY173" fmla="*/ 741815 h 928125"/>
                <a:gd name="connsiteX174" fmla="*/ 470412 w 638198"/>
                <a:gd name="connsiteY174" fmla="*/ 734770 h 928125"/>
                <a:gd name="connsiteX175" fmla="*/ 463842 w 638198"/>
                <a:gd name="connsiteY175" fmla="*/ 731247 h 928125"/>
                <a:gd name="connsiteX176" fmla="*/ 460509 w 638198"/>
                <a:gd name="connsiteY176" fmla="*/ 727725 h 928125"/>
                <a:gd name="connsiteX177" fmla="*/ 447368 w 638198"/>
                <a:gd name="connsiteY177" fmla="*/ 727725 h 928125"/>
                <a:gd name="connsiteX178" fmla="*/ 440797 w 638198"/>
                <a:gd name="connsiteY178" fmla="*/ 724203 h 928125"/>
                <a:gd name="connsiteX179" fmla="*/ 437464 w 638198"/>
                <a:gd name="connsiteY179" fmla="*/ 724203 h 928125"/>
                <a:gd name="connsiteX180" fmla="*/ 437464 w 638198"/>
                <a:gd name="connsiteY180" fmla="*/ 717158 h 928125"/>
                <a:gd name="connsiteX181" fmla="*/ 440797 w 638198"/>
                <a:gd name="connsiteY181" fmla="*/ 710208 h 928125"/>
                <a:gd name="connsiteX182" fmla="*/ 444130 w 638198"/>
                <a:gd name="connsiteY182" fmla="*/ 706685 h 928125"/>
                <a:gd name="connsiteX183" fmla="*/ 440797 w 638198"/>
                <a:gd name="connsiteY183" fmla="*/ 692595 h 928125"/>
                <a:gd name="connsiteX184" fmla="*/ 460509 w 638198"/>
                <a:gd name="connsiteY184" fmla="*/ 692595 h 928125"/>
                <a:gd name="connsiteX185" fmla="*/ 463842 w 638198"/>
                <a:gd name="connsiteY185" fmla="*/ 696118 h 928125"/>
                <a:gd name="connsiteX186" fmla="*/ 467080 w 638198"/>
                <a:gd name="connsiteY186" fmla="*/ 692595 h 928125"/>
                <a:gd name="connsiteX187" fmla="*/ 473650 w 638198"/>
                <a:gd name="connsiteY187" fmla="*/ 692595 h 928125"/>
                <a:gd name="connsiteX188" fmla="*/ 476983 w 638198"/>
                <a:gd name="connsiteY188" fmla="*/ 689073 h 928125"/>
                <a:gd name="connsiteX189" fmla="*/ 476983 w 638198"/>
                <a:gd name="connsiteY189" fmla="*/ 682028 h 928125"/>
                <a:gd name="connsiteX190" fmla="*/ 480221 w 638198"/>
                <a:gd name="connsiteY190" fmla="*/ 674983 h 928125"/>
                <a:gd name="connsiteX191" fmla="*/ 480221 w 638198"/>
                <a:gd name="connsiteY191" fmla="*/ 653943 h 928125"/>
                <a:gd name="connsiteX192" fmla="*/ 476983 w 638198"/>
                <a:gd name="connsiteY192" fmla="*/ 650421 h 928125"/>
                <a:gd name="connsiteX193" fmla="*/ 476983 w 638198"/>
                <a:gd name="connsiteY193" fmla="*/ 643376 h 928125"/>
                <a:gd name="connsiteX194" fmla="*/ 473650 w 638198"/>
                <a:gd name="connsiteY194" fmla="*/ 636331 h 928125"/>
                <a:gd name="connsiteX195" fmla="*/ 473650 w 638198"/>
                <a:gd name="connsiteY195" fmla="*/ 629286 h 928125"/>
                <a:gd name="connsiteX196" fmla="*/ 476983 w 638198"/>
                <a:gd name="connsiteY196" fmla="*/ 622336 h 928125"/>
                <a:gd name="connsiteX197" fmla="*/ 483553 w 638198"/>
                <a:gd name="connsiteY197" fmla="*/ 618814 h 928125"/>
                <a:gd name="connsiteX198" fmla="*/ 486886 w 638198"/>
                <a:gd name="connsiteY198" fmla="*/ 615291 h 928125"/>
                <a:gd name="connsiteX199" fmla="*/ 486886 w 638198"/>
                <a:gd name="connsiteY199" fmla="*/ 604724 h 928125"/>
                <a:gd name="connsiteX200" fmla="*/ 483553 w 638198"/>
                <a:gd name="connsiteY200" fmla="*/ 597679 h 928125"/>
                <a:gd name="connsiteX201" fmla="*/ 483553 w 638198"/>
                <a:gd name="connsiteY201" fmla="*/ 587112 h 928125"/>
                <a:gd name="connsiteX202" fmla="*/ 493457 w 638198"/>
                <a:gd name="connsiteY202" fmla="*/ 576639 h 928125"/>
                <a:gd name="connsiteX203" fmla="*/ 496694 w 638198"/>
                <a:gd name="connsiteY203" fmla="*/ 576639 h 928125"/>
                <a:gd name="connsiteX204" fmla="*/ 496694 w 638198"/>
                <a:gd name="connsiteY204" fmla="*/ 583589 h 928125"/>
                <a:gd name="connsiteX205" fmla="*/ 500027 w 638198"/>
                <a:gd name="connsiteY205" fmla="*/ 587112 h 928125"/>
                <a:gd name="connsiteX206" fmla="*/ 506598 w 638198"/>
                <a:gd name="connsiteY206" fmla="*/ 587112 h 928125"/>
                <a:gd name="connsiteX207" fmla="*/ 509836 w 638198"/>
                <a:gd name="connsiteY207" fmla="*/ 583589 h 928125"/>
                <a:gd name="connsiteX208" fmla="*/ 509836 w 638198"/>
                <a:gd name="connsiteY208" fmla="*/ 562549 h 928125"/>
                <a:gd name="connsiteX209" fmla="*/ 506598 w 638198"/>
                <a:gd name="connsiteY209" fmla="*/ 559027 h 928125"/>
                <a:gd name="connsiteX210" fmla="*/ 506598 w 638198"/>
                <a:gd name="connsiteY210" fmla="*/ 555504 h 928125"/>
                <a:gd name="connsiteX211" fmla="*/ 513168 w 638198"/>
                <a:gd name="connsiteY211" fmla="*/ 544937 h 928125"/>
                <a:gd name="connsiteX212" fmla="*/ 513168 w 638198"/>
                <a:gd name="connsiteY212" fmla="*/ 530847 h 928125"/>
                <a:gd name="connsiteX213" fmla="*/ 516501 w 638198"/>
                <a:gd name="connsiteY213" fmla="*/ 527325 h 928125"/>
                <a:gd name="connsiteX214" fmla="*/ 523072 w 638198"/>
                <a:gd name="connsiteY214" fmla="*/ 527325 h 928125"/>
                <a:gd name="connsiteX215" fmla="*/ 526309 w 638198"/>
                <a:gd name="connsiteY215" fmla="*/ 523897 h 928125"/>
                <a:gd name="connsiteX216" fmla="*/ 526309 w 638198"/>
                <a:gd name="connsiteY216" fmla="*/ 502762 h 928125"/>
                <a:gd name="connsiteX217" fmla="*/ 529642 w 638198"/>
                <a:gd name="connsiteY217" fmla="*/ 499240 h 928125"/>
                <a:gd name="connsiteX218" fmla="*/ 532880 w 638198"/>
                <a:gd name="connsiteY218" fmla="*/ 492195 h 928125"/>
                <a:gd name="connsiteX219" fmla="*/ 536213 w 638198"/>
                <a:gd name="connsiteY219" fmla="*/ 488673 h 928125"/>
                <a:gd name="connsiteX220" fmla="*/ 552687 w 638198"/>
                <a:gd name="connsiteY220" fmla="*/ 488673 h 928125"/>
                <a:gd name="connsiteX221" fmla="*/ 552687 w 638198"/>
                <a:gd name="connsiteY221" fmla="*/ 460588 h 928125"/>
                <a:gd name="connsiteX222" fmla="*/ 555924 w 638198"/>
                <a:gd name="connsiteY222" fmla="*/ 453543 h 928125"/>
                <a:gd name="connsiteX223" fmla="*/ 559257 w 638198"/>
                <a:gd name="connsiteY223" fmla="*/ 450021 h 928125"/>
                <a:gd name="connsiteX224" fmla="*/ 562495 w 638198"/>
                <a:gd name="connsiteY224" fmla="*/ 442975 h 928125"/>
                <a:gd name="connsiteX225" fmla="*/ 565828 w 638198"/>
                <a:gd name="connsiteY225" fmla="*/ 439453 h 928125"/>
                <a:gd name="connsiteX226" fmla="*/ 565828 w 638198"/>
                <a:gd name="connsiteY226" fmla="*/ 414891 h 928125"/>
                <a:gd name="connsiteX227" fmla="*/ 562495 w 638198"/>
                <a:gd name="connsiteY227" fmla="*/ 386711 h 928125"/>
                <a:gd name="connsiteX228" fmla="*/ 559257 w 638198"/>
                <a:gd name="connsiteY228" fmla="*/ 383284 h 928125"/>
                <a:gd name="connsiteX229" fmla="*/ 559257 w 638198"/>
                <a:gd name="connsiteY229" fmla="*/ 372716 h 928125"/>
                <a:gd name="connsiteX230" fmla="*/ 565828 w 638198"/>
                <a:gd name="connsiteY230" fmla="*/ 369194 h 928125"/>
                <a:gd name="connsiteX231" fmla="*/ 569065 w 638198"/>
                <a:gd name="connsiteY231" fmla="*/ 369194 h 928125"/>
                <a:gd name="connsiteX232" fmla="*/ 569065 w 638198"/>
                <a:gd name="connsiteY232" fmla="*/ 348059 h 928125"/>
                <a:gd name="connsiteX233" fmla="*/ 572399 w 638198"/>
                <a:gd name="connsiteY233" fmla="*/ 348059 h 928125"/>
                <a:gd name="connsiteX234" fmla="*/ 575636 w 638198"/>
                <a:gd name="connsiteY234" fmla="*/ 344536 h 928125"/>
                <a:gd name="connsiteX235" fmla="*/ 578969 w 638198"/>
                <a:gd name="connsiteY235" fmla="*/ 337492 h 928125"/>
                <a:gd name="connsiteX236" fmla="*/ 578969 w 638198"/>
                <a:gd name="connsiteY236" fmla="*/ 312929 h 928125"/>
                <a:gd name="connsiteX237" fmla="*/ 575636 w 638198"/>
                <a:gd name="connsiteY237" fmla="*/ 309407 h 928125"/>
                <a:gd name="connsiteX238" fmla="*/ 575636 w 638198"/>
                <a:gd name="connsiteY238" fmla="*/ 302362 h 928125"/>
                <a:gd name="connsiteX239" fmla="*/ 582302 w 638198"/>
                <a:gd name="connsiteY239" fmla="*/ 302362 h 928125"/>
                <a:gd name="connsiteX240" fmla="*/ 585540 w 638198"/>
                <a:gd name="connsiteY240" fmla="*/ 298840 h 928125"/>
                <a:gd name="connsiteX241" fmla="*/ 585540 w 638198"/>
                <a:gd name="connsiteY241" fmla="*/ 288272 h 928125"/>
                <a:gd name="connsiteX242" fmla="*/ 595443 w 638198"/>
                <a:gd name="connsiteY242" fmla="*/ 288272 h 928125"/>
                <a:gd name="connsiteX243" fmla="*/ 598680 w 638198"/>
                <a:gd name="connsiteY243" fmla="*/ 284845 h 928125"/>
                <a:gd name="connsiteX244" fmla="*/ 598680 w 638198"/>
                <a:gd name="connsiteY244" fmla="*/ 281322 h 928125"/>
                <a:gd name="connsiteX245" fmla="*/ 602013 w 638198"/>
                <a:gd name="connsiteY245" fmla="*/ 277800 h 928125"/>
                <a:gd name="connsiteX246" fmla="*/ 602013 w 638198"/>
                <a:gd name="connsiteY246" fmla="*/ 270755 h 928125"/>
                <a:gd name="connsiteX247" fmla="*/ 608584 w 638198"/>
                <a:gd name="connsiteY247" fmla="*/ 270755 h 928125"/>
                <a:gd name="connsiteX248" fmla="*/ 618392 w 638198"/>
                <a:gd name="connsiteY248" fmla="*/ 267232 h 928125"/>
                <a:gd name="connsiteX249" fmla="*/ 631628 w 638198"/>
                <a:gd name="connsiteY249" fmla="*/ 260188 h 928125"/>
                <a:gd name="connsiteX250" fmla="*/ 638199 w 638198"/>
                <a:gd name="connsiteY250" fmla="*/ 246098 h 928125"/>
                <a:gd name="connsiteX251" fmla="*/ 638199 w 638198"/>
                <a:gd name="connsiteY251" fmla="*/ 239148 h 928125"/>
                <a:gd name="connsiteX252" fmla="*/ 618392 w 638198"/>
                <a:gd name="connsiteY252" fmla="*/ 225058 h 928125"/>
                <a:gd name="connsiteX253" fmla="*/ 618392 w 638198"/>
                <a:gd name="connsiteY253" fmla="*/ 221536 h 928125"/>
                <a:gd name="connsiteX254" fmla="*/ 615155 w 638198"/>
                <a:gd name="connsiteY254" fmla="*/ 218013 h 928125"/>
                <a:gd name="connsiteX255" fmla="*/ 615155 w 638198"/>
                <a:gd name="connsiteY255" fmla="*/ 210968 h 928125"/>
                <a:gd name="connsiteX256" fmla="*/ 611821 w 638198"/>
                <a:gd name="connsiteY256" fmla="*/ 207445 h 928125"/>
                <a:gd name="connsiteX257" fmla="*/ 598680 w 638198"/>
                <a:gd name="connsiteY257" fmla="*/ 207445 h 928125"/>
                <a:gd name="connsiteX258" fmla="*/ 592110 w 638198"/>
                <a:gd name="connsiteY258" fmla="*/ 200401 h 928125"/>
                <a:gd name="connsiteX259" fmla="*/ 592110 w 638198"/>
                <a:gd name="connsiteY259" fmla="*/ 193355 h 928125"/>
                <a:gd name="connsiteX260" fmla="*/ 588872 w 638198"/>
                <a:gd name="connsiteY260" fmla="*/ 182883 h 928125"/>
                <a:gd name="connsiteX261" fmla="*/ 588872 w 638198"/>
                <a:gd name="connsiteY261" fmla="*/ 172316 h 928125"/>
                <a:gd name="connsiteX262" fmla="*/ 585540 w 638198"/>
                <a:gd name="connsiteY262" fmla="*/ 165271 h 928125"/>
                <a:gd name="connsiteX263" fmla="*/ 585540 w 638198"/>
                <a:gd name="connsiteY263" fmla="*/ 154703 h 928125"/>
                <a:gd name="connsiteX264" fmla="*/ 582302 w 638198"/>
                <a:gd name="connsiteY264" fmla="*/ 154703 h 928125"/>
                <a:gd name="connsiteX265" fmla="*/ 582302 w 638198"/>
                <a:gd name="connsiteY265" fmla="*/ 140614 h 928125"/>
                <a:gd name="connsiteX266" fmla="*/ 578969 w 638198"/>
                <a:gd name="connsiteY266" fmla="*/ 130141 h 928125"/>
                <a:gd name="connsiteX267" fmla="*/ 578969 w 638198"/>
                <a:gd name="connsiteY267" fmla="*/ 105484 h 928125"/>
                <a:gd name="connsiteX268" fmla="*/ 575636 w 638198"/>
                <a:gd name="connsiteY268" fmla="*/ 98439 h 928125"/>
                <a:gd name="connsiteX269" fmla="*/ 585540 w 638198"/>
                <a:gd name="connsiteY269" fmla="*/ 94917 h 928125"/>
                <a:gd name="connsiteX270" fmla="*/ 569065 w 638198"/>
                <a:gd name="connsiteY270" fmla="*/ 77399 h 928125"/>
                <a:gd name="connsiteX271" fmla="*/ 569065 w 638198"/>
                <a:gd name="connsiteY271" fmla="*/ 52742 h 928125"/>
                <a:gd name="connsiteX272" fmla="*/ 565828 w 638198"/>
                <a:gd name="connsiteY272" fmla="*/ 45792 h 928125"/>
                <a:gd name="connsiteX273" fmla="*/ 562495 w 638198"/>
                <a:gd name="connsiteY273" fmla="*/ 42270 h 928125"/>
                <a:gd name="connsiteX274" fmla="*/ 555924 w 638198"/>
                <a:gd name="connsiteY274" fmla="*/ 38747 h 928125"/>
                <a:gd name="connsiteX275" fmla="*/ 539450 w 638198"/>
                <a:gd name="connsiteY275" fmla="*/ 21135 h 928125"/>
                <a:gd name="connsiteX276" fmla="*/ 532880 w 638198"/>
                <a:gd name="connsiteY276" fmla="*/ 21135 h 928125"/>
                <a:gd name="connsiteX277" fmla="*/ 523072 w 638198"/>
                <a:gd name="connsiteY277" fmla="*/ 10568 h 928125"/>
                <a:gd name="connsiteX278" fmla="*/ 519739 w 638198"/>
                <a:gd name="connsiteY278" fmla="*/ 0 h 928125"/>
                <a:gd name="connsiteX279" fmla="*/ 506598 w 638198"/>
                <a:gd name="connsiteY279" fmla="*/ 14090 h 928125"/>
                <a:gd name="connsiteX280" fmla="*/ 490124 w 638198"/>
                <a:gd name="connsiteY280" fmla="*/ 14090 h 92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38198" h="928125">
                  <a:moveTo>
                    <a:pt x="490124" y="14090"/>
                  </a:moveTo>
                  <a:lnTo>
                    <a:pt x="490124" y="28180"/>
                  </a:lnTo>
                  <a:lnTo>
                    <a:pt x="486886" y="35225"/>
                  </a:lnTo>
                  <a:lnTo>
                    <a:pt x="483553" y="38747"/>
                  </a:lnTo>
                  <a:lnTo>
                    <a:pt x="473650" y="38747"/>
                  </a:lnTo>
                  <a:lnTo>
                    <a:pt x="470412" y="42270"/>
                  </a:lnTo>
                  <a:lnTo>
                    <a:pt x="463842" y="42270"/>
                  </a:lnTo>
                  <a:lnTo>
                    <a:pt x="457271" y="49220"/>
                  </a:lnTo>
                  <a:lnTo>
                    <a:pt x="450701" y="63309"/>
                  </a:lnTo>
                  <a:lnTo>
                    <a:pt x="447368" y="66832"/>
                  </a:lnTo>
                  <a:lnTo>
                    <a:pt x="437464" y="66832"/>
                  </a:lnTo>
                  <a:lnTo>
                    <a:pt x="434227" y="63309"/>
                  </a:lnTo>
                  <a:lnTo>
                    <a:pt x="430894" y="56264"/>
                  </a:lnTo>
                  <a:lnTo>
                    <a:pt x="427656" y="52742"/>
                  </a:lnTo>
                  <a:lnTo>
                    <a:pt x="361855" y="49220"/>
                  </a:lnTo>
                  <a:lnTo>
                    <a:pt x="361855" y="42270"/>
                  </a:lnTo>
                  <a:lnTo>
                    <a:pt x="358523" y="42270"/>
                  </a:lnTo>
                  <a:lnTo>
                    <a:pt x="348714" y="52742"/>
                  </a:lnTo>
                  <a:lnTo>
                    <a:pt x="115127" y="49220"/>
                  </a:lnTo>
                  <a:lnTo>
                    <a:pt x="115127" y="144136"/>
                  </a:lnTo>
                  <a:lnTo>
                    <a:pt x="75609" y="144136"/>
                  </a:lnTo>
                  <a:lnTo>
                    <a:pt x="78942" y="351581"/>
                  </a:lnTo>
                  <a:lnTo>
                    <a:pt x="72371" y="351581"/>
                  </a:lnTo>
                  <a:lnTo>
                    <a:pt x="65706" y="348059"/>
                  </a:lnTo>
                  <a:lnTo>
                    <a:pt x="42757" y="348059"/>
                  </a:lnTo>
                  <a:lnTo>
                    <a:pt x="36186" y="355104"/>
                  </a:lnTo>
                  <a:lnTo>
                    <a:pt x="39423" y="358626"/>
                  </a:lnTo>
                  <a:lnTo>
                    <a:pt x="39423" y="365671"/>
                  </a:lnTo>
                  <a:lnTo>
                    <a:pt x="42757" y="369194"/>
                  </a:lnTo>
                  <a:lnTo>
                    <a:pt x="42757" y="372716"/>
                  </a:lnTo>
                  <a:lnTo>
                    <a:pt x="39423" y="376239"/>
                  </a:lnTo>
                  <a:lnTo>
                    <a:pt x="32853" y="379666"/>
                  </a:lnTo>
                  <a:lnTo>
                    <a:pt x="26282" y="386711"/>
                  </a:lnTo>
                  <a:lnTo>
                    <a:pt x="26282" y="397279"/>
                  </a:lnTo>
                  <a:lnTo>
                    <a:pt x="19712" y="397279"/>
                  </a:lnTo>
                  <a:lnTo>
                    <a:pt x="22950" y="411369"/>
                  </a:lnTo>
                  <a:lnTo>
                    <a:pt x="26282" y="421936"/>
                  </a:lnTo>
                  <a:lnTo>
                    <a:pt x="16379" y="428981"/>
                  </a:lnTo>
                  <a:lnTo>
                    <a:pt x="6571" y="439453"/>
                  </a:lnTo>
                  <a:lnTo>
                    <a:pt x="9808" y="442975"/>
                  </a:lnTo>
                  <a:lnTo>
                    <a:pt x="16379" y="457065"/>
                  </a:lnTo>
                  <a:lnTo>
                    <a:pt x="16379" y="464110"/>
                  </a:lnTo>
                  <a:lnTo>
                    <a:pt x="9808" y="471155"/>
                  </a:lnTo>
                  <a:lnTo>
                    <a:pt x="3238" y="474678"/>
                  </a:lnTo>
                  <a:lnTo>
                    <a:pt x="0" y="481627"/>
                  </a:lnTo>
                  <a:lnTo>
                    <a:pt x="0" y="492195"/>
                  </a:lnTo>
                  <a:lnTo>
                    <a:pt x="3238" y="495717"/>
                  </a:lnTo>
                  <a:lnTo>
                    <a:pt x="9808" y="495717"/>
                  </a:lnTo>
                  <a:lnTo>
                    <a:pt x="13141" y="492195"/>
                  </a:lnTo>
                  <a:lnTo>
                    <a:pt x="19712" y="492195"/>
                  </a:lnTo>
                  <a:lnTo>
                    <a:pt x="22950" y="495717"/>
                  </a:lnTo>
                  <a:lnTo>
                    <a:pt x="22950" y="520375"/>
                  </a:lnTo>
                  <a:lnTo>
                    <a:pt x="32853" y="527325"/>
                  </a:lnTo>
                  <a:lnTo>
                    <a:pt x="22950" y="530847"/>
                  </a:lnTo>
                  <a:lnTo>
                    <a:pt x="26282" y="544937"/>
                  </a:lnTo>
                  <a:lnTo>
                    <a:pt x="29615" y="544937"/>
                  </a:lnTo>
                  <a:lnTo>
                    <a:pt x="36186" y="548460"/>
                  </a:lnTo>
                  <a:lnTo>
                    <a:pt x="42757" y="559027"/>
                  </a:lnTo>
                  <a:lnTo>
                    <a:pt x="45994" y="562549"/>
                  </a:lnTo>
                  <a:lnTo>
                    <a:pt x="45994" y="566072"/>
                  </a:lnTo>
                  <a:lnTo>
                    <a:pt x="39423" y="566072"/>
                  </a:lnTo>
                  <a:lnTo>
                    <a:pt x="39423" y="580066"/>
                  </a:lnTo>
                  <a:lnTo>
                    <a:pt x="55897" y="597679"/>
                  </a:lnTo>
                  <a:lnTo>
                    <a:pt x="59135" y="604724"/>
                  </a:lnTo>
                  <a:lnTo>
                    <a:pt x="65706" y="611769"/>
                  </a:lnTo>
                  <a:lnTo>
                    <a:pt x="69038" y="622336"/>
                  </a:lnTo>
                  <a:lnTo>
                    <a:pt x="72371" y="629286"/>
                  </a:lnTo>
                  <a:lnTo>
                    <a:pt x="72371" y="646898"/>
                  </a:lnTo>
                  <a:lnTo>
                    <a:pt x="69038" y="650421"/>
                  </a:lnTo>
                  <a:lnTo>
                    <a:pt x="65706" y="657466"/>
                  </a:lnTo>
                  <a:lnTo>
                    <a:pt x="62468" y="660988"/>
                  </a:lnTo>
                  <a:lnTo>
                    <a:pt x="62468" y="664511"/>
                  </a:lnTo>
                  <a:lnTo>
                    <a:pt x="65706" y="668033"/>
                  </a:lnTo>
                  <a:lnTo>
                    <a:pt x="69038" y="668033"/>
                  </a:lnTo>
                  <a:lnTo>
                    <a:pt x="65706" y="678506"/>
                  </a:lnTo>
                  <a:lnTo>
                    <a:pt x="92083" y="682028"/>
                  </a:lnTo>
                  <a:lnTo>
                    <a:pt x="92083" y="699641"/>
                  </a:lnTo>
                  <a:lnTo>
                    <a:pt x="105224" y="706685"/>
                  </a:lnTo>
                  <a:lnTo>
                    <a:pt x="121698" y="706685"/>
                  </a:lnTo>
                  <a:lnTo>
                    <a:pt x="121698" y="717158"/>
                  </a:lnTo>
                  <a:lnTo>
                    <a:pt x="124935" y="717158"/>
                  </a:lnTo>
                  <a:lnTo>
                    <a:pt x="131506" y="720680"/>
                  </a:lnTo>
                  <a:lnTo>
                    <a:pt x="138172" y="727725"/>
                  </a:lnTo>
                  <a:lnTo>
                    <a:pt x="138172" y="731247"/>
                  </a:lnTo>
                  <a:lnTo>
                    <a:pt x="134839" y="731247"/>
                  </a:lnTo>
                  <a:lnTo>
                    <a:pt x="134839" y="734770"/>
                  </a:lnTo>
                  <a:lnTo>
                    <a:pt x="131506" y="734770"/>
                  </a:lnTo>
                  <a:lnTo>
                    <a:pt x="131506" y="738293"/>
                  </a:lnTo>
                  <a:lnTo>
                    <a:pt x="138172" y="745337"/>
                  </a:lnTo>
                  <a:lnTo>
                    <a:pt x="144742" y="748860"/>
                  </a:lnTo>
                  <a:lnTo>
                    <a:pt x="147980" y="748860"/>
                  </a:lnTo>
                  <a:lnTo>
                    <a:pt x="154551" y="752382"/>
                  </a:lnTo>
                  <a:lnTo>
                    <a:pt x="161121" y="759427"/>
                  </a:lnTo>
                  <a:lnTo>
                    <a:pt x="164454" y="766472"/>
                  </a:lnTo>
                  <a:lnTo>
                    <a:pt x="167787" y="769995"/>
                  </a:lnTo>
                  <a:lnTo>
                    <a:pt x="167787" y="773422"/>
                  </a:lnTo>
                  <a:lnTo>
                    <a:pt x="177595" y="773422"/>
                  </a:lnTo>
                  <a:lnTo>
                    <a:pt x="180928" y="776945"/>
                  </a:lnTo>
                  <a:lnTo>
                    <a:pt x="180928" y="783989"/>
                  </a:lnTo>
                  <a:lnTo>
                    <a:pt x="174357" y="783989"/>
                  </a:lnTo>
                  <a:lnTo>
                    <a:pt x="174357" y="787512"/>
                  </a:lnTo>
                  <a:lnTo>
                    <a:pt x="180928" y="794557"/>
                  </a:lnTo>
                  <a:lnTo>
                    <a:pt x="180928" y="805124"/>
                  </a:lnTo>
                  <a:lnTo>
                    <a:pt x="194069" y="808647"/>
                  </a:lnTo>
                  <a:lnTo>
                    <a:pt x="197307" y="812169"/>
                  </a:lnTo>
                  <a:lnTo>
                    <a:pt x="203877" y="815692"/>
                  </a:lnTo>
                  <a:lnTo>
                    <a:pt x="207210" y="819119"/>
                  </a:lnTo>
                  <a:lnTo>
                    <a:pt x="210543" y="826164"/>
                  </a:lnTo>
                  <a:lnTo>
                    <a:pt x="210543" y="840254"/>
                  </a:lnTo>
                  <a:lnTo>
                    <a:pt x="213780" y="847299"/>
                  </a:lnTo>
                  <a:lnTo>
                    <a:pt x="230255" y="861389"/>
                  </a:lnTo>
                  <a:lnTo>
                    <a:pt x="230255" y="875384"/>
                  </a:lnTo>
                  <a:lnTo>
                    <a:pt x="256536" y="889473"/>
                  </a:lnTo>
                  <a:lnTo>
                    <a:pt x="259870" y="885951"/>
                  </a:lnTo>
                  <a:lnTo>
                    <a:pt x="263107" y="878906"/>
                  </a:lnTo>
                  <a:lnTo>
                    <a:pt x="266440" y="875384"/>
                  </a:lnTo>
                  <a:lnTo>
                    <a:pt x="273011" y="875384"/>
                  </a:lnTo>
                  <a:lnTo>
                    <a:pt x="279581" y="878906"/>
                  </a:lnTo>
                  <a:lnTo>
                    <a:pt x="279581" y="882428"/>
                  </a:lnTo>
                  <a:lnTo>
                    <a:pt x="286152" y="885951"/>
                  </a:lnTo>
                  <a:lnTo>
                    <a:pt x="289485" y="885951"/>
                  </a:lnTo>
                  <a:lnTo>
                    <a:pt x="296055" y="878906"/>
                  </a:lnTo>
                  <a:lnTo>
                    <a:pt x="296055" y="875384"/>
                  </a:lnTo>
                  <a:lnTo>
                    <a:pt x="302626" y="868339"/>
                  </a:lnTo>
                  <a:lnTo>
                    <a:pt x="305958" y="871861"/>
                  </a:lnTo>
                  <a:lnTo>
                    <a:pt x="312529" y="875384"/>
                  </a:lnTo>
                  <a:lnTo>
                    <a:pt x="315767" y="885951"/>
                  </a:lnTo>
                  <a:lnTo>
                    <a:pt x="319099" y="892996"/>
                  </a:lnTo>
                  <a:lnTo>
                    <a:pt x="325670" y="900041"/>
                  </a:lnTo>
                  <a:lnTo>
                    <a:pt x="332241" y="903563"/>
                  </a:lnTo>
                  <a:lnTo>
                    <a:pt x="335478" y="907086"/>
                  </a:lnTo>
                  <a:lnTo>
                    <a:pt x="338811" y="907086"/>
                  </a:lnTo>
                  <a:lnTo>
                    <a:pt x="342049" y="921080"/>
                  </a:lnTo>
                  <a:lnTo>
                    <a:pt x="351952" y="921080"/>
                  </a:lnTo>
                  <a:lnTo>
                    <a:pt x="361855" y="910513"/>
                  </a:lnTo>
                  <a:lnTo>
                    <a:pt x="368426" y="910513"/>
                  </a:lnTo>
                  <a:lnTo>
                    <a:pt x="371664" y="914036"/>
                  </a:lnTo>
                  <a:lnTo>
                    <a:pt x="378330" y="917558"/>
                  </a:lnTo>
                  <a:lnTo>
                    <a:pt x="384900" y="917558"/>
                  </a:lnTo>
                  <a:lnTo>
                    <a:pt x="384900" y="914036"/>
                  </a:lnTo>
                  <a:lnTo>
                    <a:pt x="388138" y="910513"/>
                  </a:lnTo>
                  <a:lnTo>
                    <a:pt x="391471" y="910513"/>
                  </a:lnTo>
                  <a:lnTo>
                    <a:pt x="404612" y="928126"/>
                  </a:lnTo>
                  <a:lnTo>
                    <a:pt x="414515" y="914036"/>
                  </a:lnTo>
                  <a:lnTo>
                    <a:pt x="427656" y="914036"/>
                  </a:lnTo>
                  <a:lnTo>
                    <a:pt x="434227" y="907086"/>
                  </a:lnTo>
                  <a:lnTo>
                    <a:pt x="440797" y="907086"/>
                  </a:lnTo>
                  <a:lnTo>
                    <a:pt x="440797" y="910513"/>
                  </a:lnTo>
                  <a:lnTo>
                    <a:pt x="444130" y="914036"/>
                  </a:lnTo>
                  <a:lnTo>
                    <a:pt x="457271" y="914036"/>
                  </a:lnTo>
                  <a:lnTo>
                    <a:pt x="467080" y="903563"/>
                  </a:lnTo>
                  <a:lnTo>
                    <a:pt x="467080" y="900041"/>
                  </a:lnTo>
                  <a:lnTo>
                    <a:pt x="470412" y="896518"/>
                  </a:lnTo>
                  <a:lnTo>
                    <a:pt x="470412" y="892996"/>
                  </a:lnTo>
                  <a:lnTo>
                    <a:pt x="476983" y="892996"/>
                  </a:lnTo>
                  <a:lnTo>
                    <a:pt x="486886" y="875384"/>
                  </a:lnTo>
                  <a:lnTo>
                    <a:pt x="536213" y="875384"/>
                  </a:lnTo>
                  <a:lnTo>
                    <a:pt x="549354" y="868339"/>
                  </a:lnTo>
                  <a:lnTo>
                    <a:pt x="546116" y="857866"/>
                  </a:lnTo>
                  <a:lnTo>
                    <a:pt x="546116" y="847299"/>
                  </a:lnTo>
                  <a:lnTo>
                    <a:pt x="542783" y="840254"/>
                  </a:lnTo>
                  <a:lnTo>
                    <a:pt x="539450" y="836732"/>
                  </a:lnTo>
                  <a:lnTo>
                    <a:pt x="529642" y="836732"/>
                  </a:lnTo>
                  <a:lnTo>
                    <a:pt x="523072" y="833209"/>
                  </a:lnTo>
                  <a:lnTo>
                    <a:pt x="513168" y="812169"/>
                  </a:lnTo>
                  <a:lnTo>
                    <a:pt x="513168" y="801602"/>
                  </a:lnTo>
                  <a:lnTo>
                    <a:pt x="506598" y="798079"/>
                  </a:lnTo>
                  <a:lnTo>
                    <a:pt x="506598" y="776945"/>
                  </a:lnTo>
                  <a:lnTo>
                    <a:pt x="500027" y="776945"/>
                  </a:lnTo>
                  <a:lnTo>
                    <a:pt x="496694" y="762950"/>
                  </a:lnTo>
                  <a:lnTo>
                    <a:pt x="483553" y="762950"/>
                  </a:lnTo>
                  <a:lnTo>
                    <a:pt x="480221" y="755905"/>
                  </a:lnTo>
                  <a:lnTo>
                    <a:pt x="480221" y="745337"/>
                  </a:lnTo>
                  <a:lnTo>
                    <a:pt x="473650" y="741815"/>
                  </a:lnTo>
                  <a:lnTo>
                    <a:pt x="470412" y="734770"/>
                  </a:lnTo>
                  <a:lnTo>
                    <a:pt x="463842" y="731247"/>
                  </a:lnTo>
                  <a:lnTo>
                    <a:pt x="460509" y="727725"/>
                  </a:lnTo>
                  <a:lnTo>
                    <a:pt x="447368" y="727725"/>
                  </a:lnTo>
                  <a:lnTo>
                    <a:pt x="440797" y="724203"/>
                  </a:lnTo>
                  <a:lnTo>
                    <a:pt x="437464" y="724203"/>
                  </a:lnTo>
                  <a:lnTo>
                    <a:pt x="437464" y="717158"/>
                  </a:lnTo>
                  <a:lnTo>
                    <a:pt x="440797" y="710208"/>
                  </a:lnTo>
                  <a:lnTo>
                    <a:pt x="444130" y="706685"/>
                  </a:lnTo>
                  <a:lnTo>
                    <a:pt x="440797" y="692595"/>
                  </a:lnTo>
                  <a:lnTo>
                    <a:pt x="460509" y="692595"/>
                  </a:lnTo>
                  <a:lnTo>
                    <a:pt x="463842" y="696118"/>
                  </a:lnTo>
                  <a:lnTo>
                    <a:pt x="467080" y="692595"/>
                  </a:lnTo>
                  <a:lnTo>
                    <a:pt x="473650" y="692595"/>
                  </a:lnTo>
                  <a:lnTo>
                    <a:pt x="476983" y="689073"/>
                  </a:lnTo>
                  <a:lnTo>
                    <a:pt x="476983" y="682028"/>
                  </a:lnTo>
                  <a:lnTo>
                    <a:pt x="480221" y="674983"/>
                  </a:lnTo>
                  <a:lnTo>
                    <a:pt x="480221" y="653943"/>
                  </a:lnTo>
                  <a:lnTo>
                    <a:pt x="476983" y="650421"/>
                  </a:lnTo>
                  <a:lnTo>
                    <a:pt x="476983" y="643376"/>
                  </a:lnTo>
                  <a:lnTo>
                    <a:pt x="473650" y="636331"/>
                  </a:lnTo>
                  <a:lnTo>
                    <a:pt x="473650" y="629286"/>
                  </a:lnTo>
                  <a:lnTo>
                    <a:pt x="476983" y="622336"/>
                  </a:lnTo>
                  <a:lnTo>
                    <a:pt x="483553" y="618814"/>
                  </a:lnTo>
                  <a:lnTo>
                    <a:pt x="486886" y="615291"/>
                  </a:lnTo>
                  <a:lnTo>
                    <a:pt x="486886" y="604724"/>
                  </a:lnTo>
                  <a:lnTo>
                    <a:pt x="483553" y="597679"/>
                  </a:lnTo>
                  <a:lnTo>
                    <a:pt x="483553" y="587112"/>
                  </a:lnTo>
                  <a:lnTo>
                    <a:pt x="493457" y="576639"/>
                  </a:lnTo>
                  <a:lnTo>
                    <a:pt x="496694" y="576639"/>
                  </a:lnTo>
                  <a:lnTo>
                    <a:pt x="496694" y="583589"/>
                  </a:lnTo>
                  <a:lnTo>
                    <a:pt x="500027" y="587112"/>
                  </a:lnTo>
                  <a:lnTo>
                    <a:pt x="506598" y="587112"/>
                  </a:lnTo>
                  <a:lnTo>
                    <a:pt x="509836" y="583589"/>
                  </a:lnTo>
                  <a:lnTo>
                    <a:pt x="509836" y="562549"/>
                  </a:lnTo>
                  <a:lnTo>
                    <a:pt x="506598" y="559027"/>
                  </a:lnTo>
                  <a:lnTo>
                    <a:pt x="506598" y="555504"/>
                  </a:lnTo>
                  <a:lnTo>
                    <a:pt x="513168" y="544937"/>
                  </a:lnTo>
                  <a:lnTo>
                    <a:pt x="513168" y="530847"/>
                  </a:lnTo>
                  <a:lnTo>
                    <a:pt x="516501" y="527325"/>
                  </a:lnTo>
                  <a:lnTo>
                    <a:pt x="523072" y="527325"/>
                  </a:lnTo>
                  <a:lnTo>
                    <a:pt x="526309" y="523897"/>
                  </a:lnTo>
                  <a:lnTo>
                    <a:pt x="526309" y="502762"/>
                  </a:lnTo>
                  <a:lnTo>
                    <a:pt x="529642" y="499240"/>
                  </a:lnTo>
                  <a:lnTo>
                    <a:pt x="532880" y="492195"/>
                  </a:lnTo>
                  <a:lnTo>
                    <a:pt x="536213" y="488673"/>
                  </a:lnTo>
                  <a:lnTo>
                    <a:pt x="552687" y="488673"/>
                  </a:lnTo>
                  <a:lnTo>
                    <a:pt x="552687" y="460588"/>
                  </a:lnTo>
                  <a:lnTo>
                    <a:pt x="555924" y="453543"/>
                  </a:lnTo>
                  <a:lnTo>
                    <a:pt x="559257" y="450021"/>
                  </a:lnTo>
                  <a:lnTo>
                    <a:pt x="562495" y="442975"/>
                  </a:lnTo>
                  <a:lnTo>
                    <a:pt x="565828" y="439453"/>
                  </a:lnTo>
                  <a:lnTo>
                    <a:pt x="565828" y="414891"/>
                  </a:lnTo>
                  <a:lnTo>
                    <a:pt x="562495" y="386711"/>
                  </a:lnTo>
                  <a:lnTo>
                    <a:pt x="559257" y="383284"/>
                  </a:lnTo>
                  <a:lnTo>
                    <a:pt x="559257" y="372716"/>
                  </a:lnTo>
                  <a:lnTo>
                    <a:pt x="565828" y="369194"/>
                  </a:lnTo>
                  <a:lnTo>
                    <a:pt x="569065" y="369194"/>
                  </a:lnTo>
                  <a:lnTo>
                    <a:pt x="569065" y="348059"/>
                  </a:lnTo>
                  <a:lnTo>
                    <a:pt x="572399" y="348059"/>
                  </a:lnTo>
                  <a:lnTo>
                    <a:pt x="575636" y="344536"/>
                  </a:lnTo>
                  <a:lnTo>
                    <a:pt x="578969" y="337492"/>
                  </a:lnTo>
                  <a:lnTo>
                    <a:pt x="578969" y="312929"/>
                  </a:lnTo>
                  <a:lnTo>
                    <a:pt x="575636" y="309407"/>
                  </a:lnTo>
                  <a:lnTo>
                    <a:pt x="575636" y="302362"/>
                  </a:lnTo>
                  <a:lnTo>
                    <a:pt x="582302" y="302362"/>
                  </a:lnTo>
                  <a:lnTo>
                    <a:pt x="585540" y="298840"/>
                  </a:lnTo>
                  <a:lnTo>
                    <a:pt x="585540" y="288272"/>
                  </a:lnTo>
                  <a:lnTo>
                    <a:pt x="595443" y="288272"/>
                  </a:lnTo>
                  <a:lnTo>
                    <a:pt x="598680" y="284845"/>
                  </a:lnTo>
                  <a:lnTo>
                    <a:pt x="598680" y="281322"/>
                  </a:lnTo>
                  <a:lnTo>
                    <a:pt x="602013" y="277800"/>
                  </a:lnTo>
                  <a:lnTo>
                    <a:pt x="602013" y="270755"/>
                  </a:lnTo>
                  <a:lnTo>
                    <a:pt x="608584" y="270755"/>
                  </a:lnTo>
                  <a:lnTo>
                    <a:pt x="618392" y="267232"/>
                  </a:lnTo>
                  <a:lnTo>
                    <a:pt x="631628" y="260188"/>
                  </a:lnTo>
                  <a:lnTo>
                    <a:pt x="638199" y="246098"/>
                  </a:lnTo>
                  <a:lnTo>
                    <a:pt x="638199" y="239148"/>
                  </a:lnTo>
                  <a:lnTo>
                    <a:pt x="618392" y="225058"/>
                  </a:lnTo>
                  <a:lnTo>
                    <a:pt x="618392" y="221536"/>
                  </a:lnTo>
                  <a:lnTo>
                    <a:pt x="615155" y="218013"/>
                  </a:lnTo>
                  <a:lnTo>
                    <a:pt x="615155" y="210968"/>
                  </a:lnTo>
                  <a:lnTo>
                    <a:pt x="611821" y="207445"/>
                  </a:lnTo>
                  <a:lnTo>
                    <a:pt x="598680" y="207445"/>
                  </a:lnTo>
                  <a:lnTo>
                    <a:pt x="592110" y="200401"/>
                  </a:lnTo>
                  <a:lnTo>
                    <a:pt x="592110" y="193355"/>
                  </a:lnTo>
                  <a:lnTo>
                    <a:pt x="588872" y="182883"/>
                  </a:lnTo>
                  <a:lnTo>
                    <a:pt x="588872" y="172316"/>
                  </a:lnTo>
                  <a:lnTo>
                    <a:pt x="585540" y="165271"/>
                  </a:lnTo>
                  <a:lnTo>
                    <a:pt x="585540" y="154703"/>
                  </a:lnTo>
                  <a:lnTo>
                    <a:pt x="582302" y="154703"/>
                  </a:lnTo>
                  <a:lnTo>
                    <a:pt x="582302" y="140614"/>
                  </a:lnTo>
                  <a:lnTo>
                    <a:pt x="578969" y="130141"/>
                  </a:lnTo>
                  <a:lnTo>
                    <a:pt x="578969" y="105484"/>
                  </a:lnTo>
                  <a:lnTo>
                    <a:pt x="575636" y="98439"/>
                  </a:lnTo>
                  <a:lnTo>
                    <a:pt x="585540" y="94917"/>
                  </a:lnTo>
                  <a:lnTo>
                    <a:pt x="569065" y="77399"/>
                  </a:lnTo>
                  <a:lnTo>
                    <a:pt x="569065" y="52742"/>
                  </a:lnTo>
                  <a:lnTo>
                    <a:pt x="565828" y="45792"/>
                  </a:lnTo>
                  <a:lnTo>
                    <a:pt x="562495" y="42270"/>
                  </a:lnTo>
                  <a:lnTo>
                    <a:pt x="555924" y="38747"/>
                  </a:lnTo>
                  <a:lnTo>
                    <a:pt x="539450" y="21135"/>
                  </a:lnTo>
                  <a:lnTo>
                    <a:pt x="532880" y="21135"/>
                  </a:lnTo>
                  <a:lnTo>
                    <a:pt x="523072" y="10568"/>
                  </a:lnTo>
                  <a:lnTo>
                    <a:pt x="519739" y="0"/>
                  </a:lnTo>
                  <a:lnTo>
                    <a:pt x="506598" y="14090"/>
                  </a:lnTo>
                  <a:lnTo>
                    <a:pt x="490124" y="14090"/>
                  </a:lnTo>
                  <a:close/>
                </a:path>
              </a:pathLst>
            </a:custGeom>
            <a:noFill/>
            <a:ln w="2379" cap="flat">
              <a:solidFill>
                <a:srgbClr val="FFFFFF"/>
              </a:solidFill>
              <a:prstDash val="solid"/>
              <a:round/>
            </a:ln>
          </p:spPr>
          <p:txBody>
            <a:bodyPr rtlCol="0" anchor="ctr"/>
            <a:lstStyle/>
            <a:p>
              <a:endParaRPr lang="en-US" noProof="0" dirty="0"/>
            </a:p>
          </p:txBody>
        </p:sp>
        <p:sp>
          <p:nvSpPr>
            <p:cNvPr id="5354" name="Serbest Form 5353">
              <a:extLst>
                <a:ext uri="{FF2B5EF4-FFF2-40B4-BE49-F238E27FC236}">
                  <a16:creationId xmlns:a16="http://schemas.microsoft.com/office/drawing/2014/main" id="{81E8EE07-52F0-C94D-9EF3-872F8B55DE11}"/>
                </a:ext>
              </a:extLst>
            </p:cNvPr>
            <p:cNvSpPr/>
            <p:nvPr/>
          </p:nvSpPr>
          <p:spPr>
            <a:xfrm>
              <a:off x="8706976" y="3521441"/>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633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633"/>
                  </a:lnTo>
                  <a:lnTo>
                    <a:pt x="6666" y="78447"/>
                  </a:lnTo>
                  <a:lnTo>
                    <a:pt x="9999" y="75019"/>
                  </a:lnTo>
                  <a:lnTo>
                    <a:pt x="13332" y="68260"/>
                  </a:lnTo>
                  <a:lnTo>
                    <a:pt x="16664" y="57978"/>
                  </a:lnTo>
                  <a:lnTo>
                    <a:pt x="16664" y="44364"/>
                  </a:lnTo>
                  <a:lnTo>
                    <a:pt x="0" y="20468"/>
                  </a:lnTo>
                  <a:lnTo>
                    <a:pt x="13332" y="20468"/>
                  </a:lnTo>
                  <a:lnTo>
                    <a:pt x="13332" y="3332"/>
                  </a:lnTo>
                  <a:close/>
                </a:path>
              </a:pathLst>
            </a:custGeom>
            <a:solidFill>
              <a:srgbClr val="AFABAB"/>
            </a:solidFill>
            <a:ln w="9518" cap="flat">
              <a:noFill/>
              <a:prstDash val="solid"/>
              <a:miter/>
            </a:ln>
          </p:spPr>
          <p:txBody>
            <a:bodyPr rtlCol="0" anchor="ctr"/>
            <a:lstStyle/>
            <a:p>
              <a:endParaRPr lang="en-US" noProof="0" dirty="0"/>
            </a:p>
          </p:txBody>
        </p:sp>
        <p:sp>
          <p:nvSpPr>
            <p:cNvPr id="5355" name="Serbest Form 5354">
              <a:extLst>
                <a:ext uri="{FF2B5EF4-FFF2-40B4-BE49-F238E27FC236}">
                  <a16:creationId xmlns:a16="http://schemas.microsoft.com/office/drawing/2014/main" id="{5D1532B2-F52F-5240-BA26-BA12D68F0AB1}"/>
                </a:ext>
              </a:extLst>
            </p:cNvPr>
            <p:cNvSpPr/>
            <p:nvPr/>
          </p:nvSpPr>
          <p:spPr>
            <a:xfrm>
              <a:off x="8706976" y="3521441"/>
              <a:ext cx="96748" cy="174029"/>
            </a:xfrm>
            <a:custGeom>
              <a:avLst/>
              <a:gdLst>
                <a:gd name="connsiteX0" fmla="*/ 13332 w 96748"/>
                <a:gd name="connsiteY0" fmla="*/ 3332 h 174029"/>
                <a:gd name="connsiteX1" fmla="*/ 19997 w 96748"/>
                <a:gd name="connsiteY1" fmla="*/ 0 h 174029"/>
                <a:gd name="connsiteX2" fmla="*/ 26663 w 96748"/>
                <a:gd name="connsiteY2" fmla="*/ 0 h 174029"/>
                <a:gd name="connsiteX3" fmla="*/ 36661 w 96748"/>
                <a:gd name="connsiteY3" fmla="*/ 3332 h 174029"/>
                <a:gd name="connsiteX4" fmla="*/ 43327 w 96748"/>
                <a:gd name="connsiteY4" fmla="*/ 6760 h 174029"/>
                <a:gd name="connsiteX5" fmla="*/ 63325 w 96748"/>
                <a:gd name="connsiteY5" fmla="*/ 37510 h 174029"/>
                <a:gd name="connsiteX6" fmla="*/ 73323 w 96748"/>
                <a:gd name="connsiteY6" fmla="*/ 47792 h 174029"/>
                <a:gd name="connsiteX7" fmla="*/ 69990 w 96748"/>
                <a:gd name="connsiteY7" fmla="*/ 68260 h 174029"/>
                <a:gd name="connsiteX8" fmla="*/ 83417 w 96748"/>
                <a:gd name="connsiteY8" fmla="*/ 64833 h 174029"/>
                <a:gd name="connsiteX9" fmla="*/ 86655 w 96748"/>
                <a:gd name="connsiteY9" fmla="*/ 95488 h 174029"/>
                <a:gd name="connsiteX10" fmla="*/ 89988 w 96748"/>
                <a:gd name="connsiteY10" fmla="*/ 98915 h 174029"/>
                <a:gd name="connsiteX11" fmla="*/ 93416 w 96748"/>
                <a:gd name="connsiteY11" fmla="*/ 112529 h 174029"/>
                <a:gd name="connsiteX12" fmla="*/ 96748 w 96748"/>
                <a:gd name="connsiteY12" fmla="*/ 129665 h 174029"/>
                <a:gd name="connsiteX13" fmla="*/ 96748 w 96748"/>
                <a:gd name="connsiteY13" fmla="*/ 146706 h 174029"/>
                <a:gd name="connsiteX14" fmla="*/ 86655 w 96748"/>
                <a:gd name="connsiteY14" fmla="*/ 156893 h 174029"/>
                <a:gd name="connsiteX15" fmla="*/ 66658 w 96748"/>
                <a:gd name="connsiteY15" fmla="*/ 167175 h 174029"/>
                <a:gd name="connsiteX16" fmla="*/ 46661 w 96748"/>
                <a:gd name="connsiteY16" fmla="*/ 174029 h 174029"/>
                <a:gd name="connsiteX17" fmla="*/ 26663 w 96748"/>
                <a:gd name="connsiteY17" fmla="*/ 174029 h 174029"/>
                <a:gd name="connsiteX18" fmla="*/ 13332 w 96748"/>
                <a:gd name="connsiteY18" fmla="*/ 160320 h 174029"/>
                <a:gd name="connsiteX19" fmla="*/ 6666 w 96748"/>
                <a:gd name="connsiteY19" fmla="*/ 136425 h 174029"/>
                <a:gd name="connsiteX20" fmla="*/ 0 w 96748"/>
                <a:gd name="connsiteY20" fmla="*/ 109197 h 174029"/>
                <a:gd name="connsiteX21" fmla="*/ 0 w 96748"/>
                <a:gd name="connsiteY21" fmla="*/ 88728 h 174029"/>
                <a:gd name="connsiteX22" fmla="*/ 6666 w 96748"/>
                <a:gd name="connsiteY22" fmla="*/ 78447 h 174029"/>
                <a:gd name="connsiteX23" fmla="*/ 9999 w 96748"/>
                <a:gd name="connsiteY23" fmla="*/ 75019 h 174029"/>
                <a:gd name="connsiteX24" fmla="*/ 13332 w 96748"/>
                <a:gd name="connsiteY24" fmla="*/ 68260 h 174029"/>
                <a:gd name="connsiteX25" fmla="*/ 16664 w 96748"/>
                <a:gd name="connsiteY25" fmla="*/ 57978 h 174029"/>
                <a:gd name="connsiteX26" fmla="*/ 16664 w 96748"/>
                <a:gd name="connsiteY26" fmla="*/ 44364 h 174029"/>
                <a:gd name="connsiteX27" fmla="*/ 0 w 96748"/>
                <a:gd name="connsiteY27" fmla="*/ 20468 h 174029"/>
                <a:gd name="connsiteX28" fmla="*/ 13332 w 96748"/>
                <a:gd name="connsiteY28" fmla="*/ 20468 h 174029"/>
                <a:gd name="connsiteX29" fmla="*/ 13332 w 96748"/>
                <a:gd name="connsiteY29" fmla="*/ 333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6748" h="174029">
                  <a:moveTo>
                    <a:pt x="13332" y="3332"/>
                  </a:moveTo>
                  <a:lnTo>
                    <a:pt x="19997" y="0"/>
                  </a:lnTo>
                  <a:lnTo>
                    <a:pt x="26663" y="0"/>
                  </a:lnTo>
                  <a:lnTo>
                    <a:pt x="36661" y="3332"/>
                  </a:lnTo>
                  <a:lnTo>
                    <a:pt x="43327" y="6760"/>
                  </a:lnTo>
                  <a:lnTo>
                    <a:pt x="63325" y="37510"/>
                  </a:lnTo>
                  <a:lnTo>
                    <a:pt x="73323" y="47792"/>
                  </a:lnTo>
                  <a:lnTo>
                    <a:pt x="69990" y="68260"/>
                  </a:lnTo>
                  <a:lnTo>
                    <a:pt x="83417" y="64833"/>
                  </a:lnTo>
                  <a:lnTo>
                    <a:pt x="86655" y="95488"/>
                  </a:lnTo>
                  <a:lnTo>
                    <a:pt x="89988" y="98915"/>
                  </a:lnTo>
                  <a:lnTo>
                    <a:pt x="93416" y="112529"/>
                  </a:lnTo>
                  <a:lnTo>
                    <a:pt x="96748" y="129665"/>
                  </a:lnTo>
                  <a:lnTo>
                    <a:pt x="96748" y="146706"/>
                  </a:lnTo>
                  <a:lnTo>
                    <a:pt x="86655" y="156893"/>
                  </a:lnTo>
                  <a:lnTo>
                    <a:pt x="66658" y="167175"/>
                  </a:lnTo>
                  <a:lnTo>
                    <a:pt x="46661" y="174029"/>
                  </a:lnTo>
                  <a:lnTo>
                    <a:pt x="26663" y="174029"/>
                  </a:lnTo>
                  <a:lnTo>
                    <a:pt x="13332" y="160320"/>
                  </a:lnTo>
                  <a:lnTo>
                    <a:pt x="6666" y="136425"/>
                  </a:lnTo>
                  <a:lnTo>
                    <a:pt x="0" y="109197"/>
                  </a:lnTo>
                  <a:lnTo>
                    <a:pt x="0" y="88728"/>
                  </a:lnTo>
                  <a:lnTo>
                    <a:pt x="6666" y="78447"/>
                  </a:lnTo>
                  <a:lnTo>
                    <a:pt x="9999" y="75019"/>
                  </a:lnTo>
                  <a:lnTo>
                    <a:pt x="13332" y="68260"/>
                  </a:lnTo>
                  <a:lnTo>
                    <a:pt x="16664" y="57978"/>
                  </a:lnTo>
                  <a:lnTo>
                    <a:pt x="16664" y="44364"/>
                  </a:lnTo>
                  <a:lnTo>
                    <a:pt x="0" y="20468"/>
                  </a:lnTo>
                  <a:lnTo>
                    <a:pt x="13332" y="20468"/>
                  </a:lnTo>
                  <a:lnTo>
                    <a:pt x="13332" y="3332"/>
                  </a:lnTo>
                  <a:close/>
                </a:path>
              </a:pathLst>
            </a:custGeom>
            <a:noFill/>
            <a:ln w="2379" cap="flat">
              <a:solidFill>
                <a:srgbClr val="FFFFFF"/>
              </a:solidFill>
              <a:prstDash val="solid"/>
              <a:round/>
            </a:ln>
          </p:spPr>
          <p:txBody>
            <a:bodyPr rtlCol="0" anchor="ctr"/>
            <a:lstStyle/>
            <a:p>
              <a:endParaRPr lang="en-US" noProof="0" dirty="0"/>
            </a:p>
          </p:txBody>
        </p:sp>
        <p:sp>
          <p:nvSpPr>
            <p:cNvPr id="5356" name="Serbest Form 5355">
              <a:extLst>
                <a:ext uri="{FF2B5EF4-FFF2-40B4-BE49-F238E27FC236}">
                  <a16:creationId xmlns:a16="http://schemas.microsoft.com/office/drawing/2014/main" id="{7799D7CD-5DA6-7547-A8F5-02ACF5385BA0}"/>
                </a:ext>
              </a:extLst>
            </p:cNvPr>
            <p:cNvSpPr/>
            <p:nvPr/>
          </p:nvSpPr>
          <p:spPr>
            <a:xfrm>
              <a:off x="5323248" y="1897483"/>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solidFill>
              <a:srgbClr val="FF0000"/>
            </a:solidFill>
            <a:ln w="9518" cap="flat">
              <a:noFill/>
              <a:prstDash val="solid"/>
              <a:miter/>
            </a:ln>
          </p:spPr>
          <p:txBody>
            <a:bodyPr rtlCol="0" anchor="ctr"/>
            <a:lstStyle/>
            <a:p>
              <a:endParaRPr lang="en-US" noProof="0" dirty="0"/>
            </a:p>
          </p:txBody>
        </p:sp>
        <p:sp>
          <p:nvSpPr>
            <p:cNvPr id="5357" name="Serbest Form 5356">
              <a:extLst>
                <a:ext uri="{FF2B5EF4-FFF2-40B4-BE49-F238E27FC236}">
                  <a16:creationId xmlns:a16="http://schemas.microsoft.com/office/drawing/2014/main" id="{B7C8ADBD-C106-CC49-A6F6-C8F676C9E7EA}"/>
                </a:ext>
              </a:extLst>
            </p:cNvPr>
            <p:cNvSpPr/>
            <p:nvPr/>
          </p:nvSpPr>
          <p:spPr>
            <a:xfrm>
              <a:off x="5323248" y="1897483"/>
              <a:ext cx="482315" cy="367575"/>
            </a:xfrm>
            <a:custGeom>
              <a:avLst/>
              <a:gdLst>
                <a:gd name="connsiteX0" fmla="*/ 442987 w 482315"/>
                <a:gd name="connsiteY0" fmla="*/ 89204 h 367575"/>
                <a:gd name="connsiteX1" fmla="*/ 439655 w 482315"/>
                <a:gd name="connsiteY1" fmla="*/ 82064 h 367575"/>
                <a:gd name="connsiteX2" fmla="*/ 439655 w 482315"/>
                <a:gd name="connsiteY2" fmla="*/ 78542 h 367575"/>
                <a:gd name="connsiteX3" fmla="*/ 446320 w 482315"/>
                <a:gd name="connsiteY3" fmla="*/ 71402 h 367575"/>
                <a:gd name="connsiteX4" fmla="*/ 439655 w 482315"/>
                <a:gd name="connsiteY4" fmla="*/ 67784 h 367575"/>
                <a:gd name="connsiteX5" fmla="*/ 436321 w 482315"/>
                <a:gd name="connsiteY5" fmla="*/ 64261 h 367575"/>
                <a:gd name="connsiteX6" fmla="*/ 436321 w 482315"/>
                <a:gd name="connsiteY6" fmla="*/ 60644 h 367575"/>
                <a:gd name="connsiteX7" fmla="*/ 429751 w 482315"/>
                <a:gd name="connsiteY7" fmla="*/ 60644 h 367575"/>
                <a:gd name="connsiteX8" fmla="*/ 429751 w 482315"/>
                <a:gd name="connsiteY8" fmla="*/ 64261 h 367575"/>
                <a:gd name="connsiteX9" fmla="*/ 426418 w 482315"/>
                <a:gd name="connsiteY9" fmla="*/ 67784 h 367575"/>
                <a:gd name="connsiteX10" fmla="*/ 416896 w 482315"/>
                <a:gd name="connsiteY10" fmla="*/ 67784 h 367575"/>
                <a:gd name="connsiteX11" fmla="*/ 413563 w 482315"/>
                <a:gd name="connsiteY11" fmla="*/ 64261 h 367575"/>
                <a:gd name="connsiteX12" fmla="*/ 400327 w 482315"/>
                <a:gd name="connsiteY12" fmla="*/ 64261 h 367575"/>
                <a:gd name="connsiteX13" fmla="*/ 400327 w 482315"/>
                <a:gd name="connsiteY13" fmla="*/ 60644 h 367575"/>
                <a:gd name="connsiteX14" fmla="*/ 389947 w 482315"/>
                <a:gd name="connsiteY14" fmla="*/ 60644 h 367575"/>
                <a:gd name="connsiteX15" fmla="*/ 383376 w 482315"/>
                <a:gd name="connsiteY15" fmla="*/ 64261 h 367575"/>
                <a:gd name="connsiteX16" fmla="*/ 380044 w 482315"/>
                <a:gd name="connsiteY16" fmla="*/ 49981 h 367575"/>
                <a:gd name="connsiteX17" fmla="*/ 370521 w 482315"/>
                <a:gd name="connsiteY17" fmla="*/ 49981 h 367575"/>
                <a:gd name="connsiteX18" fmla="*/ 370521 w 482315"/>
                <a:gd name="connsiteY18" fmla="*/ 46363 h 367575"/>
                <a:gd name="connsiteX19" fmla="*/ 367188 w 482315"/>
                <a:gd name="connsiteY19" fmla="*/ 42841 h 367575"/>
                <a:gd name="connsiteX20" fmla="*/ 357665 w 482315"/>
                <a:gd name="connsiteY20" fmla="*/ 42841 h 367575"/>
                <a:gd name="connsiteX21" fmla="*/ 354333 w 482315"/>
                <a:gd name="connsiteY21" fmla="*/ 46363 h 367575"/>
                <a:gd name="connsiteX22" fmla="*/ 354333 w 482315"/>
                <a:gd name="connsiteY22" fmla="*/ 53504 h 367575"/>
                <a:gd name="connsiteX23" fmla="*/ 344810 w 482315"/>
                <a:gd name="connsiteY23" fmla="*/ 57121 h 367575"/>
                <a:gd name="connsiteX24" fmla="*/ 344810 w 482315"/>
                <a:gd name="connsiteY24" fmla="*/ 49981 h 367575"/>
                <a:gd name="connsiteX25" fmla="*/ 327099 w 482315"/>
                <a:gd name="connsiteY25" fmla="*/ 49981 h 367575"/>
                <a:gd name="connsiteX26" fmla="*/ 320433 w 482315"/>
                <a:gd name="connsiteY26" fmla="*/ 42841 h 367575"/>
                <a:gd name="connsiteX27" fmla="*/ 313862 w 482315"/>
                <a:gd name="connsiteY27" fmla="*/ 42841 h 367575"/>
                <a:gd name="connsiteX28" fmla="*/ 310530 w 482315"/>
                <a:gd name="connsiteY28" fmla="*/ 46363 h 367575"/>
                <a:gd name="connsiteX29" fmla="*/ 300530 w 482315"/>
                <a:gd name="connsiteY29" fmla="*/ 35701 h 367575"/>
                <a:gd name="connsiteX30" fmla="*/ 280724 w 482315"/>
                <a:gd name="connsiteY30" fmla="*/ 35701 h 367575"/>
                <a:gd name="connsiteX31" fmla="*/ 284057 w 482315"/>
                <a:gd name="connsiteY31" fmla="*/ 32178 h 367575"/>
                <a:gd name="connsiteX32" fmla="*/ 284057 w 482315"/>
                <a:gd name="connsiteY32" fmla="*/ 28561 h 367575"/>
                <a:gd name="connsiteX33" fmla="*/ 277391 w 482315"/>
                <a:gd name="connsiteY33" fmla="*/ 21420 h 367575"/>
                <a:gd name="connsiteX34" fmla="*/ 274058 w 482315"/>
                <a:gd name="connsiteY34" fmla="*/ 21420 h 367575"/>
                <a:gd name="connsiteX35" fmla="*/ 270725 w 482315"/>
                <a:gd name="connsiteY35" fmla="*/ 25038 h 367575"/>
                <a:gd name="connsiteX36" fmla="*/ 267488 w 482315"/>
                <a:gd name="connsiteY36" fmla="*/ 21420 h 367575"/>
                <a:gd name="connsiteX37" fmla="*/ 247585 w 482315"/>
                <a:gd name="connsiteY37" fmla="*/ 21420 h 367575"/>
                <a:gd name="connsiteX38" fmla="*/ 214447 w 482315"/>
                <a:gd name="connsiteY38" fmla="*/ 14280 h 367575"/>
                <a:gd name="connsiteX39" fmla="*/ 207877 w 482315"/>
                <a:gd name="connsiteY39" fmla="*/ 14280 h 367575"/>
                <a:gd name="connsiteX40" fmla="*/ 191307 w 482315"/>
                <a:gd name="connsiteY40" fmla="*/ 21420 h 367575"/>
                <a:gd name="connsiteX41" fmla="*/ 161502 w 482315"/>
                <a:gd name="connsiteY41" fmla="*/ 17898 h 367575"/>
                <a:gd name="connsiteX42" fmla="*/ 141600 w 482315"/>
                <a:gd name="connsiteY42" fmla="*/ 7140 h 367575"/>
                <a:gd name="connsiteX43" fmla="*/ 128364 w 482315"/>
                <a:gd name="connsiteY43" fmla="*/ 7140 h 367575"/>
                <a:gd name="connsiteX44" fmla="*/ 118841 w 482315"/>
                <a:gd name="connsiteY44" fmla="*/ 10758 h 367575"/>
                <a:gd name="connsiteX45" fmla="*/ 89036 w 482315"/>
                <a:gd name="connsiteY45" fmla="*/ 10758 h 367575"/>
                <a:gd name="connsiteX46" fmla="*/ 82370 w 482315"/>
                <a:gd name="connsiteY46" fmla="*/ 7140 h 367575"/>
                <a:gd name="connsiteX47" fmla="*/ 75799 w 482315"/>
                <a:gd name="connsiteY47" fmla="*/ 7140 h 367575"/>
                <a:gd name="connsiteX48" fmla="*/ 69134 w 482315"/>
                <a:gd name="connsiteY48" fmla="*/ 3618 h 367575"/>
                <a:gd name="connsiteX49" fmla="*/ 65801 w 482315"/>
                <a:gd name="connsiteY49" fmla="*/ 0 h 367575"/>
                <a:gd name="connsiteX50" fmla="*/ 59230 w 482315"/>
                <a:gd name="connsiteY50" fmla="*/ 0 h 367575"/>
                <a:gd name="connsiteX51" fmla="*/ 52564 w 482315"/>
                <a:gd name="connsiteY51" fmla="*/ 3618 h 367575"/>
                <a:gd name="connsiteX52" fmla="*/ 39328 w 482315"/>
                <a:gd name="connsiteY52" fmla="*/ 17898 h 367575"/>
                <a:gd name="connsiteX53" fmla="*/ 32663 w 482315"/>
                <a:gd name="connsiteY53" fmla="*/ 17898 h 367575"/>
                <a:gd name="connsiteX54" fmla="*/ 26092 w 482315"/>
                <a:gd name="connsiteY54" fmla="*/ 21420 h 367575"/>
                <a:gd name="connsiteX55" fmla="*/ 16570 w 482315"/>
                <a:gd name="connsiteY55" fmla="*/ 21420 h 367575"/>
                <a:gd name="connsiteX56" fmla="*/ 3238 w 482315"/>
                <a:gd name="connsiteY56" fmla="*/ 28561 h 367575"/>
                <a:gd name="connsiteX57" fmla="*/ 0 w 482315"/>
                <a:gd name="connsiteY57" fmla="*/ 35701 h 367575"/>
                <a:gd name="connsiteX58" fmla="*/ 0 w 482315"/>
                <a:gd name="connsiteY58" fmla="*/ 42841 h 367575"/>
                <a:gd name="connsiteX59" fmla="*/ 3238 w 482315"/>
                <a:gd name="connsiteY59" fmla="*/ 46363 h 367575"/>
                <a:gd name="connsiteX60" fmla="*/ 6571 w 482315"/>
                <a:gd name="connsiteY60" fmla="*/ 53504 h 367575"/>
                <a:gd name="connsiteX61" fmla="*/ 13236 w 482315"/>
                <a:gd name="connsiteY61" fmla="*/ 57121 h 367575"/>
                <a:gd name="connsiteX62" fmla="*/ 16570 w 482315"/>
                <a:gd name="connsiteY62" fmla="*/ 60644 h 367575"/>
                <a:gd name="connsiteX63" fmla="*/ 9904 w 482315"/>
                <a:gd name="connsiteY63" fmla="*/ 82064 h 367575"/>
                <a:gd name="connsiteX64" fmla="*/ 13236 w 482315"/>
                <a:gd name="connsiteY64" fmla="*/ 85682 h 367575"/>
                <a:gd name="connsiteX65" fmla="*/ 13236 w 482315"/>
                <a:gd name="connsiteY65" fmla="*/ 89204 h 367575"/>
                <a:gd name="connsiteX66" fmla="*/ 16570 w 482315"/>
                <a:gd name="connsiteY66" fmla="*/ 85682 h 367575"/>
                <a:gd name="connsiteX67" fmla="*/ 29806 w 482315"/>
                <a:gd name="connsiteY67" fmla="*/ 78542 h 367575"/>
                <a:gd name="connsiteX68" fmla="*/ 43042 w 482315"/>
                <a:gd name="connsiteY68" fmla="*/ 78542 h 367575"/>
                <a:gd name="connsiteX69" fmla="*/ 43042 w 482315"/>
                <a:gd name="connsiteY69" fmla="*/ 82064 h 367575"/>
                <a:gd name="connsiteX70" fmla="*/ 36376 w 482315"/>
                <a:gd name="connsiteY70" fmla="*/ 89204 h 367575"/>
                <a:gd name="connsiteX71" fmla="*/ 33043 w 482315"/>
                <a:gd name="connsiteY71" fmla="*/ 89204 h 367575"/>
                <a:gd name="connsiteX72" fmla="*/ 33043 w 482315"/>
                <a:gd name="connsiteY72" fmla="*/ 92727 h 367575"/>
                <a:gd name="connsiteX73" fmla="*/ 39709 w 482315"/>
                <a:gd name="connsiteY73" fmla="*/ 92727 h 367575"/>
                <a:gd name="connsiteX74" fmla="*/ 43042 w 482315"/>
                <a:gd name="connsiteY74" fmla="*/ 89204 h 367575"/>
                <a:gd name="connsiteX75" fmla="*/ 52564 w 482315"/>
                <a:gd name="connsiteY75" fmla="*/ 89204 h 367575"/>
                <a:gd name="connsiteX76" fmla="*/ 55897 w 482315"/>
                <a:gd name="connsiteY76" fmla="*/ 92727 h 367575"/>
                <a:gd name="connsiteX77" fmla="*/ 62468 w 482315"/>
                <a:gd name="connsiteY77" fmla="*/ 92727 h 367575"/>
                <a:gd name="connsiteX78" fmla="*/ 65801 w 482315"/>
                <a:gd name="connsiteY78" fmla="*/ 89204 h 367575"/>
                <a:gd name="connsiteX79" fmla="*/ 65801 w 482315"/>
                <a:gd name="connsiteY79" fmla="*/ 85682 h 367575"/>
                <a:gd name="connsiteX80" fmla="*/ 95606 w 482315"/>
                <a:gd name="connsiteY80" fmla="*/ 85682 h 367575"/>
                <a:gd name="connsiteX81" fmla="*/ 95606 w 482315"/>
                <a:gd name="connsiteY81" fmla="*/ 96344 h 367575"/>
                <a:gd name="connsiteX82" fmla="*/ 98939 w 482315"/>
                <a:gd name="connsiteY82" fmla="*/ 96344 h 367575"/>
                <a:gd name="connsiteX83" fmla="*/ 105605 w 482315"/>
                <a:gd name="connsiteY83" fmla="*/ 99867 h 367575"/>
                <a:gd name="connsiteX84" fmla="*/ 105605 w 482315"/>
                <a:gd name="connsiteY84" fmla="*/ 103485 h 367575"/>
                <a:gd name="connsiteX85" fmla="*/ 91892 w 482315"/>
                <a:gd name="connsiteY85" fmla="*/ 117765 h 367575"/>
                <a:gd name="connsiteX86" fmla="*/ 78656 w 482315"/>
                <a:gd name="connsiteY86" fmla="*/ 124905 h 367575"/>
                <a:gd name="connsiteX87" fmla="*/ 75419 w 482315"/>
                <a:gd name="connsiteY87" fmla="*/ 128428 h 367575"/>
                <a:gd name="connsiteX88" fmla="*/ 75419 w 482315"/>
                <a:gd name="connsiteY88" fmla="*/ 132045 h 367575"/>
                <a:gd name="connsiteX89" fmla="*/ 78656 w 482315"/>
                <a:gd name="connsiteY89" fmla="*/ 132045 h 367575"/>
                <a:gd name="connsiteX90" fmla="*/ 81989 w 482315"/>
                <a:gd name="connsiteY90" fmla="*/ 135568 h 367575"/>
                <a:gd name="connsiteX91" fmla="*/ 81989 w 482315"/>
                <a:gd name="connsiteY91" fmla="*/ 142708 h 367575"/>
                <a:gd name="connsiteX92" fmla="*/ 78656 w 482315"/>
                <a:gd name="connsiteY92" fmla="*/ 153371 h 367575"/>
                <a:gd name="connsiteX93" fmla="*/ 78656 w 482315"/>
                <a:gd name="connsiteY93" fmla="*/ 164128 h 367575"/>
                <a:gd name="connsiteX94" fmla="*/ 75419 w 482315"/>
                <a:gd name="connsiteY94" fmla="*/ 164128 h 367575"/>
                <a:gd name="connsiteX95" fmla="*/ 72085 w 482315"/>
                <a:gd name="connsiteY95" fmla="*/ 167651 h 367575"/>
                <a:gd name="connsiteX96" fmla="*/ 72085 w 482315"/>
                <a:gd name="connsiteY96" fmla="*/ 174886 h 367575"/>
                <a:gd name="connsiteX97" fmla="*/ 75419 w 482315"/>
                <a:gd name="connsiteY97" fmla="*/ 178504 h 367575"/>
                <a:gd name="connsiteX98" fmla="*/ 75419 w 482315"/>
                <a:gd name="connsiteY98" fmla="*/ 185644 h 367575"/>
                <a:gd name="connsiteX99" fmla="*/ 68753 w 482315"/>
                <a:gd name="connsiteY99" fmla="*/ 192689 h 367575"/>
                <a:gd name="connsiteX100" fmla="*/ 48851 w 482315"/>
                <a:gd name="connsiteY100" fmla="*/ 192689 h 367575"/>
                <a:gd name="connsiteX101" fmla="*/ 62087 w 482315"/>
                <a:gd name="connsiteY101" fmla="*/ 206969 h 367575"/>
                <a:gd name="connsiteX102" fmla="*/ 62087 w 482315"/>
                <a:gd name="connsiteY102" fmla="*/ 214109 h 367575"/>
                <a:gd name="connsiteX103" fmla="*/ 65420 w 482315"/>
                <a:gd name="connsiteY103" fmla="*/ 217727 h 367575"/>
                <a:gd name="connsiteX104" fmla="*/ 72085 w 482315"/>
                <a:gd name="connsiteY104" fmla="*/ 221250 h 367575"/>
                <a:gd name="connsiteX105" fmla="*/ 72085 w 482315"/>
                <a:gd name="connsiteY105" fmla="*/ 224867 h 367575"/>
                <a:gd name="connsiteX106" fmla="*/ 65420 w 482315"/>
                <a:gd name="connsiteY106" fmla="*/ 232008 h 367575"/>
                <a:gd name="connsiteX107" fmla="*/ 58850 w 482315"/>
                <a:gd name="connsiteY107" fmla="*/ 235530 h 367575"/>
                <a:gd name="connsiteX108" fmla="*/ 52184 w 482315"/>
                <a:gd name="connsiteY108" fmla="*/ 242670 h 367575"/>
                <a:gd name="connsiteX109" fmla="*/ 52184 w 482315"/>
                <a:gd name="connsiteY109" fmla="*/ 246193 h 367575"/>
                <a:gd name="connsiteX110" fmla="*/ 55516 w 482315"/>
                <a:gd name="connsiteY110" fmla="*/ 249810 h 367575"/>
                <a:gd name="connsiteX111" fmla="*/ 55516 w 482315"/>
                <a:gd name="connsiteY111" fmla="*/ 253333 h 367575"/>
                <a:gd name="connsiteX112" fmla="*/ 58850 w 482315"/>
                <a:gd name="connsiteY112" fmla="*/ 260473 h 367575"/>
                <a:gd name="connsiteX113" fmla="*/ 62087 w 482315"/>
                <a:gd name="connsiteY113" fmla="*/ 264091 h 367575"/>
                <a:gd name="connsiteX114" fmla="*/ 68753 w 482315"/>
                <a:gd name="connsiteY114" fmla="*/ 264091 h 367575"/>
                <a:gd name="connsiteX115" fmla="*/ 68753 w 482315"/>
                <a:gd name="connsiteY115" fmla="*/ 267613 h 367575"/>
                <a:gd name="connsiteX116" fmla="*/ 62087 w 482315"/>
                <a:gd name="connsiteY116" fmla="*/ 274753 h 367575"/>
                <a:gd name="connsiteX117" fmla="*/ 55516 w 482315"/>
                <a:gd name="connsiteY117" fmla="*/ 274753 h 367575"/>
                <a:gd name="connsiteX118" fmla="*/ 52184 w 482315"/>
                <a:gd name="connsiteY118" fmla="*/ 281893 h 367575"/>
                <a:gd name="connsiteX119" fmla="*/ 48851 w 482315"/>
                <a:gd name="connsiteY119" fmla="*/ 285511 h 367575"/>
                <a:gd name="connsiteX120" fmla="*/ 48851 w 482315"/>
                <a:gd name="connsiteY120" fmla="*/ 314072 h 367575"/>
                <a:gd name="connsiteX121" fmla="*/ 65420 w 482315"/>
                <a:gd name="connsiteY121" fmla="*/ 314072 h 367575"/>
                <a:gd name="connsiteX122" fmla="*/ 78656 w 482315"/>
                <a:gd name="connsiteY122" fmla="*/ 324830 h 367575"/>
                <a:gd name="connsiteX123" fmla="*/ 88179 w 482315"/>
                <a:gd name="connsiteY123" fmla="*/ 324830 h 367575"/>
                <a:gd name="connsiteX124" fmla="*/ 84846 w 482315"/>
                <a:gd name="connsiteY124" fmla="*/ 342632 h 367575"/>
                <a:gd name="connsiteX125" fmla="*/ 88179 w 482315"/>
                <a:gd name="connsiteY125" fmla="*/ 342632 h 367575"/>
                <a:gd name="connsiteX126" fmla="*/ 88179 w 482315"/>
                <a:gd name="connsiteY126" fmla="*/ 353295 h 367575"/>
                <a:gd name="connsiteX127" fmla="*/ 91416 w 482315"/>
                <a:gd name="connsiteY127" fmla="*/ 360435 h 367575"/>
                <a:gd name="connsiteX128" fmla="*/ 94749 w 482315"/>
                <a:gd name="connsiteY128" fmla="*/ 364053 h 367575"/>
                <a:gd name="connsiteX129" fmla="*/ 104272 w 482315"/>
                <a:gd name="connsiteY129" fmla="*/ 364053 h 367575"/>
                <a:gd name="connsiteX130" fmla="*/ 107510 w 482315"/>
                <a:gd name="connsiteY130" fmla="*/ 367575 h 367575"/>
                <a:gd name="connsiteX131" fmla="*/ 110842 w 482315"/>
                <a:gd name="connsiteY131" fmla="*/ 367575 h 367575"/>
                <a:gd name="connsiteX132" fmla="*/ 114175 w 482315"/>
                <a:gd name="connsiteY132" fmla="*/ 364053 h 367575"/>
                <a:gd name="connsiteX133" fmla="*/ 120746 w 482315"/>
                <a:gd name="connsiteY133" fmla="*/ 360435 h 367575"/>
                <a:gd name="connsiteX134" fmla="*/ 130268 w 482315"/>
                <a:gd name="connsiteY134" fmla="*/ 349772 h 367575"/>
                <a:gd name="connsiteX135" fmla="*/ 136838 w 482315"/>
                <a:gd name="connsiteY135" fmla="*/ 346155 h 367575"/>
                <a:gd name="connsiteX136" fmla="*/ 143504 w 482315"/>
                <a:gd name="connsiteY136" fmla="*/ 346155 h 367575"/>
                <a:gd name="connsiteX137" fmla="*/ 160073 w 482315"/>
                <a:gd name="connsiteY137" fmla="*/ 335492 h 367575"/>
                <a:gd name="connsiteX138" fmla="*/ 196449 w 482315"/>
                <a:gd name="connsiteY138" fmla="*/ 335492 h 367575"/>
                <a:gd name="connsiteX139" fmla="*/ 199783 w 482315"/>
                <a:gd name="connsiteY139" fmla="*/ 331970 h 367575"/>
                <a:gd name="connsiteX140" fmla="*/ 206449 w 482315"/>
                <a:gd name="connsiteY140" fmla="*/ 331970 h 367575"/>
                <a:gd name="connsiteX141" fmla="*/ 213019 w 482315"/>
                <a:gd name="connsiteY141" fmla="*/ 339110 h 367575"/>
                <a:gd name="connsiteX142" fmla="*/ 216352 w 482315"/>
                <a:gd name="connsiteY142" fmla="*/ 339110 h 367575"/>
                <a:gd name="connsiteX143" fmla="*/ 223018 w 482315"/>
                <a:gd name="connsiteY143" fmla="*/ 335492 h 367575"/>
                <a:gd name="connsiteX144" fmla="*/ 229588 w 482315"/>
                <a:gd name="connsiteY144" fmla="*/ 335492 h 367575"/>
                <a:gd name="connsiteX145" fmla="*/ 232921 w 482315"/>
                <a:gd name="connsiteY145" fmla="*/ 331970 h 367575"/>
                <a:gd name="connsiteX146" fmla="*/ 236253 w 482315"/>
                <a:gd name="connsiteY146" fmla="*/ 331970 h 367575"/>
                <a:gd name="connsiteX147" fmla="*/ 236253 w 482315"/>
                <a:gd name="connsiteY147" fmla="*/ 339110 h 367575"/>
                <a:gd name="connsiteX148" fmla="*/ 239491 w 482315"/>
                <a:gd name="connsiteY148" fmla="*/ 339110 h 367575"/>
                <a:gd name="connsiteX149" fmla="*/ 246157 w 482315"/>
                <a:gd name="connsiteY149" fmla="*/ 331970 h 367575"/>
                <a:gd name="connsiteX150" fmla="*/ 252823 w 482315"/>
                <a:gd name="connsiteY150" fmla="*/ 317689 h 367575"/>
                <a:gd name="connsiteX151" fmla="*/ 252823 w 482315"/>
                <a:gd name="connsiteY151" fmla="*/ 310549 h 367575"/>
                <a:gd name="connsiteX152" fmla="*/ 272630 w 482315"/>
                <a:gd name="connsiteY152" fmla="*/ 292651 h 367575"/>
                <a:gd name="connsiteX153" fmla="*/ 289199 w 482315"/>
                <a:gd name="connsiteY153" fmla="*/ 292651 h 367575"/>
                <a:gd name="connsiteX154" fmla="*/ 292532 w 482315"/>
                <a:gd name="connsiteY154" fmla="*/ 281989 h 367575"/>
                <a:gd name="connsiteX155" fmla="*/ 292532 w 482315"/>
                <a:gd name="connsiteY155" fmla="*/ 278466 h 367575"/>
                <a:gd name="connsiteX156" fmla="*/ 295864 w 482315"/>
                <a:gd name="connsiteY156" fmla="*/ 274848 h 367575"/>
                <a:gd name="connsiteX157" fmla="*/ 295864 w 482315"/>
                <a:gd name="connsiteY157" fmla="*/ 267708 h 367575"/>
                <a:gd name="connsiteX158" fmla="*/ 299102 w 482315"/>
                <a:gd name="connsiteY158" fmla="*/ 264186 h 367575"/>
                <a:gd name="connsiteX159" fmla="*/ 302435 w 482315"/>
                <a:gd name="connsiteY159" fmla="*/ 257046 h 367575"/>
                <a:gd name="connsiteX160" fmla="*/ 302435 w 482315"/>
                <a:gd name="connsiteY160" fmla="*/ 253428 h 367575"/>
                <a:gd name="connsiteX161" fmla="*/ 311958 w 482315"/>
                <a:gd name="connsiteY161" fmla="*/ 253428 h 367575"/>
                <a:gd name="connsiteX162" fmla="*/ 325194 w 482315"/>
                <a:gd name="connsiteY162" fmla="*/ 246288 h 367575"/>
                <a:gd name="connsiteX163" fmla="*/ 328432 w 482315"/>
                <a:gd name="connsiteY163" fmla="*/ 242765 h 367575"/>
                <a:gd name="connsiteX164" fmla="*/ 325194 w 482315"/>
                <a:gd name="connsiteY164" fmla="*/ 235625 h 367575"/>
                <a:gd name="connsiteX165" fmla="*/ 321861 w 482315"/>
                <a:gd name="connsiteY165" fmla="*/ 232103 h 367575"/>
                <a:gd name="connsiteX166" fmla="*/ 318528 w 482315"/>
                <a:gd name="connsiteY166" fmla="*/ 224962 h 367575"/>
                <a:gd name="connsiteX167" fmla="*/ 315195 w 482315"/>
                <a:gd name="connsiteY167" fmla="*/ 221345 h 367575"/>
                <a:gd name="connsiteX168" fmla="*/ 311958 w 482315"/>
                <a:gd name="connsiteY168" fmla="*/ 221345 h 367575"/>
                <a:gd name="connsiteX169" fmla="*/ 311958 w 482315"/>
                <a:gd name="connsiteY169" fmla="*/ 199924 h 367575"/>
                <a:gd name="connsiteX170" fmla="*/ 318528 w 482315"/>
                <a:gd name="connsiteY170" fmla="*/ 185739 h 367575"/>
                <a:gd name="connsiteX171" fmla="*/ 325194 w 482315"/>
                <a:gd name="connsiteY171" fmla="*/ 182122 h 367575"/>
                <a:gd name="connsiteX172" fmla="*/ 329955 w 482315"/>
                <a:gd name="connsiteY172" fmla="*/ 174886 h 367575"/>
                <a:gd name="connsiteX173" fmla="*/ 336621 w 482315"/>
                <a:gd name="connsiteY173" fmla="*/ 167746 h 367575"/>
                <a:gd name="connsiteX174" fmla="*/ 339954 w 482315"/>
                <a:gd name="connsiteY174" fmla="*/ 160606 h 367575"/>
                <a:gd name="connsiteX175" fmla="*/ 346524 w 482315"/>
                <a:gd name="connsiteY175" fmla="*/ 153466 h 367575"/>
                <a:gd name="connsiteX176" fmla="*/ 353190 w 482315"/>
                <a:gd name="connsiteY176" fmla="*/ 153466 h 367575"/>
                <a:gd name="connsiteX177" fmla="*/ 359761 w 482315"/>
                <a:gd name="connsiteY177" fmla="*/ 146326 h 367575"/>
                <a:gd name="connsiteX178" fmla="*/ 359761 w 482315"/>
                <a:gd name="connsiteY178" fmla="*/ 142803 h 367575"/>
                <a:gd name="connsiteX179" fmla="*/ 356523 w 482315"/>
                <a:gd name="connsiteY179" fmla="*/ 142803 h 367575"/>
                <a:gd name="connsiteX180" fmla="*/ 356523 w 482315"/>
                <a:gd name="connsiteY180" fmla="*/ 135663 h 367575"/>
                <a:gd name="connsiteX181" fmla="*/ 359761 w 482315"/>
                <a:gd name="connsiteY181" fmla="*/ 132140 h 367575"/>
                <a:gd name="connsiteX182" fmla="*/ 399565 w 482315"/>
                <a:gd name="connsiteY182" fmla="*/ 117860 h 367575"/>
                <a:gd name="connsiteX183" fmla="*/ 412801 w 482315"/>
                <a:gd name="connsiteY183" fmla="*/ 110720 h 367575"/>
                <a:gd name="connsiteX184" fmla="*/ 416134 w 482315"/>
                <a:gd name="connsiteY184" fmla="*/ 103580 h 367575"/>
                <a:gd name="connsiteX185" fmla="*/ 422704 w 482315"/>
                <a:gd name="connsiteY185" fmla="*/ 99962 h 367575"/>
                <a:gd name="connsiteX186" fmla="*/ 426038 w 482315"/>
                <a:gd name="connsiteY186" fmla="*/ 99962 h 367575"/>
                <a:gd name="connsiteX187" fmla="*/ 432703 w 482315"/>
                <a:gd name="connsiteY187" fmla="*/ 92822 h 367575"/>
                <a:gd name="connsiteX188" fmla="*/ 439273 w 482315"/>
                <a:gd name="connsiteY188" fmla="*/ 92822 h 367575"/>
                <a:gd name="connsiteX189" fmla="*/ 462890 w 482315"/>
                <a:gd name="connsiteY189" fmla="*/ 178409 h 367575"/>
                <a:gd name="connsiteX190" fmla="*/ 462890 w 482315"/>
                <a:gd name="connsiteY190" fmla="*/ 181931 h 367575"/>
                <a:gd name="connsiteX191" fmla="*/ 469460 w 482315"/>
                <a:gd name="connsiteY191" fmla="*/ 189071 h 367575"/>
                <a:gd name="connsiteX192" fmla="*/ 478983 w 482315"/>
                <a:gd name="connsiteY192" fmla="*/ 189071 h 367575"/>
                <a:gd name="connsiteX193" fmla="*/ 482315 w 482315"/>
                <a:gd name="connsiteY193" fmla="*/ 185549 h 367575"/>
                <a:gd name="connsiteX194" fmla="*/ 475745 w 482315"/>
                <a:gd name="connsiteY194" fmla="*/ 178409 h 367575"/>
                <a:gd name="connsiteX195" fmla="*/ 469079 w 482315"/>
                <a:gd name="connsiteY195" fmla="*/ 178409 h 367575"/>
                <a:gd name="connsiteX196" fmla="*/ 465746 w 482315"/>
                <a:gd name="connsiteY196" fmla="*/ 174791 h 367575"/>
                <a:gd name="connsiteX197" fmla="*/ 370140 w 482315"/>
                <a:gd name="connsiteY197" fmla="*/ 232008 h 367575"/>
                <a:gd name="connsiteX198" fmla="*/ 373473 w 482315"/>
                <a:gd name="connsiteY198" fmla="*/ 235530 h 367575"/>
                <a:gd name="connsiteX199" fmla="*/ 376710 w 482315"/>
                <a:gd name="connsiteY199" fmla="*/ 235530 h 367575"/>
                <a:gd name="connsiteX200" fmla="*/ 380044 w 482315"/>
                <a:gd name="connsiteY200" fmla="*/ 232008 h 367575"/>
                <a:gd name="connsiteX201" fmla="*/ 380044 w 482315"/>
                <a:gd name="connsiteY201" fmla="*/ 221250 h 367575"/>
                <a:gd name="connsiteX202" fmla="*/ 376710 w 482315"/>
                <a:gd name="connsiteY202" fmla="*/ 221250 h 367575"/>
                <a:gd name="connsiteX203" fmla="*/ 370140 w 482315"/>
                <a:gd name="connsiteY203" fmla="*/ 228390 h 367575"/>
                <a:gd name="connsiteX204" fmla="*/ 442987 w 482315"/>
                <a:gd name="connsiteY204" fmla="*/ 189167 h 367575"/>
                <a:gd name="connsiteX205" fmla="*/ 439655 w 482315"/>
                <a:gd name="connsiteY205" fmla="*/ 185644 h 367575"/>
                <a:gd name="connsiteX206" fmla="*/ 439655 w 482315"/>
                <a:gd name="connsiteY206" fmla="*/ 182026 h 367575"/>
                <a:gd name="connsiteX207" fmla="*/ 433084 w 482315"/>
                <a:gd name="connsiteY207" fmla="*/ 182026 h 367575"/>
                <a:gd name="connsiteX208" fmla="*/ 419752 w 482315"/>
                <a:gd name="connsiteY208" fmla="*/ 189167 h 367575"/>
                <a:gd name="connsiteX209" fmla="*/ 413182 w 482315"/>
                <a:gd name="connsiteY209" fmla="*/ 196307 h 367575"/>
                <a:gd name="connsiteX210" fmla="*/ 413182 w 482315"/>
                <a:gd name="connsiteY210" fmla="*/ 199829 h 367575"/>
                <a:gd name="connsiteX211" fmla="*/ 416515 w 482315"/>
                <a:gd name="connsiteY211" fmla="*/ 203447 h 367575"/>
                <a:gd name="connsiteX212" fmla="*/ 423086 w 482315"/>
                <a:gd name="connsiteY212" fmla="*/ 203447 h 367575"/>
                <a:gd name="connsiteX213" fmla="*/ 426418 w 482315"/>
                <a:gd name="connsiteY213" fmla="*/ 206969 h 367575"/>
                <a:gd name="connsiteX214" fmla="*/ 426418 w 482315"/>
                <a:gd name="connsiteY214" fmla="*/ 210587 h 367575"/>
                <a:gd name="connsiteX215" fmla="*/ 442987 w 482315"/>
                <a:gd name="connsiteY215" fmla="*/ 210587 h 367575"/>
                <a:gd name="connsiteX216" fmla="*/ 449558 w 482315"/>
                <a:gd name="connsiteY216" fmla="*/ 203447 h 367575"/>
                <a:gd name="connsiteX217" fmla="*/ 449558 w 482315"/>
                <a:gd name="connsiteY217" fmla="*/ 192689 h 367575"/>
                <a:gd name="connsiteX218" fmla="*/ 446320 w 482315"/>
                <a:gd name="connsiteY218" fmla="*/ 189167 h 36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482315" h="367575">
                  <a:moveTo>
                    <a:pt x="442987" y="89204"/>
                  </a:moveTo>
                  <a:lnTo>
                    <a:pt x="439655" y="82064"/>
                  </a:lnTo>
                  <a:lnTo>
                    <a:pt x="439655" y="78542"/>
                  </a:lnTo>
                  <a:lnTo>
                    <a:pt x="446320" y="71402"/>
                  </a:lnTo>
                  <a:lnTo>
                    <a:pt x="439655" y="67784"/>
                  </a:lnTo>
                  <a:lnTo>
                    <a:pt x="436321" y="64261"/>
                  </a:lnTo>
                  <a:lnTo>
                    <a:pt x="436321" y="60644"/>
                  </a:lnTo>
                  <a:lnTo>
                    <a:pt x="429751" y="60644"/>
                  </a:lnTo>
                  <a:lnTo>
                    <a:pt x="429751" y="64261"/>
                  </a:lnTo>
                  <a:lnTo>
                    <a:pt x="426418" y="67784"/>
                  </a:lnTo>
                  <a:lnTo>
                    <a:pt x="416896" y="67784"/>
                  </a:lnTo>
                  <a:lnTo>
                    <a:pt x="413563" y="64261"/>
                  </a:lnTo>
                  <a:lnTo>
                    <a:pt x="400327" y="64261"/>
                  </a:lnTo>
                  <a:lnTo>
                    <a:pt x="400327" y="60644"/>
                  </a:lnTo>
                  <a:lnTo>
                    <a:pt x="389947" y="60644"/>
                  </a:lnTo>
                  <a:lnTo>
                    <a:pt x="383376" y="64261"/>
                  </a:lnTo>
                  <a:lnTo>
                    <a:pt x="380044" y="49981"/>
                  </a:lnTo>
                  <a:lnTo>
                    <a:pt x="370521" y="49981"/>
                  </a:lnTo>
                  <a:lnTo>
                    <a:pt x="370521" y="46363"/>
                  </a:lnTo>
                  <a:lnTo>
                    <a:pt x="367188" y="42841"/>
                  </a:lnTo>
                  <a:lnTo>
                    <a:pt x="357665" y="42841"/>
                  </a:lnTo>
                  <a:lnTo>
                    <a:pt x="354333" y="46363"/>
                  </a:lnTo>
                  <a:lnTo>
                    <a:pt x="354333" y="53504"/>
                  </a:lnTo>
                  <a:lnTo>
                    <a:pt x="344810" y="57121"/>
                  </a:lnTo>
                  <a:lnTo>
                    <a:pt x="344810" y="49981"/>
                  </a:lnTo>
                  <a:lnTo>
                    <a:pt x="327099" y="49981"/>
                  </a:lnTo>
                  <a:lnTo>
                    <a:pt x="320433" y="42841"/>
                  </a:lnTo>
                  <a:lnTo>
                    <a:pt x="313862" y="42841"/>
                  </a:lnTo>
                  <a:lnTo>
                    <a:pt x="310530" y="46363"/>
                  </a:lnTo>
                  <a:lnTo>
                    <a:pt x="300530" y="35701"/>
                  </a:lnTo>
                  <a:lnTo>
                    <a:pt x="280724" y="35701"/>
                  </a:lnTo>
                  <a:lnTo>
                    <a:pt x="284057" y="32178"/>
                  </a:lnTo>
                  <a:lnTo>
                    <a:pt x="284057" y="28561"/>
                  </a:lnTo>
                  <a:lnTo>
                    <a:pt x="277391" y="21420"/>
                  </a:lnTo>
                  <a:lnTo>
                    <a:pt x="274058" y="21420"/>
                  </a:lnTo>
                  <a:lnTo>
                    <a:pt x="270725" y="25038"/>
                  </a:lnTo>
                  <a:lnTo>
                    <a:pt x="267488" y="21420"/>
                  </a:lnTo>
                  <a:lnTo>
                    <a:pt x="247585" y="21420"/>
                  </a:lnTo>
                  <a:lnTo>
                    <a:pt x="214447" y="14280"/>
                  </a:lnTo>
                  <a:lnTo>
                    <a:pt x="207877" y="14280"/>
                  </a:lnTo>
                  <a:lnTo>
                    <a:pt x="191307" y="21420"/>
                  </a:lnTo>
                  <a:lnTo>
                    <a:pt x="161502" y="17898"/>
                  </a:lnTo>
                  <a:lnTo>
                    <a:pt x="141600" y="7140"/>
                  </a:lnTo>
                  <a:lnTo>
                    <a:pt x="128364" y="7140"/>
                  </a:lnTo>
                  <a:lnTo>
                    <a:pt x="118841" y="10758"/>
                  </a:lnTo>
                  <a:lnTo>
                    <a:pt x="89036" y="10758"/>
                  </a:lnTo>
                  <a:lnTo>
                    <a:pt x="82370" y="7140"/>
                  </a:lnTo>
                  <a:lnTo>
                    <a:pt x="75799" y="7140"/>
                  </a:lnTo>
                  <a:lnTo>
                    <a:pt x="69134" y="3618"/>
                  </a:lnTo>
                  <a:lnTo>
                    <a:pt x="65801" y="0"/>
                  </a:lnTo>
                  <a:lnTo>
                    <a:pt x="59230" y="0"/>
                  </a:lnTo>
                  <a:lnTo>
                    <a:pt x="52564" y="3618"/>
                  </a:lnTo>
                  <a:lnTo>
                    <a:pt x="39328" y="17898"/>
                  </a:lnTo>
                  <a:lnTo>
                    <a:pt x="32663" y="17898"/>
                  </a:lnTo>
                  <a:lnTo>
                    <a:pt x="26092" y="21420"/>
                  </a:lnTo>
                  <a:lnTo>
                    <a:pt x="16570" y="21420"/>
                  </a:lnTo>
                  <a:lnTo>
                    <a:pt x="3238" y="28561"/>
                  </a:lnTo>
                  <a:lnTo>
                    <a:pt x="0" y="35701"/>
                  </a:lnTo>
                  <a:lnTo>
                    <a:pt x="0" y="42841"/>
                  </a:lnTo>
                  <a:lnTo>
                    <a:pt x="3238" y="46363"/>
                  </a:lnTo>
                  <a:lnTo>
                    <a:pt x="6571" y="53504"/>
                  </a:lnTo>
                  <a:lnTo>
                    <a:pt x="13236" y="57121"/>
                  </a:lnTo>
                  <a:lnTo>
                    <a:pt x="16570" y="60644"/>
                  </a:lnTo>
                  <a:lnTo>
                    <a:pt x="9904" y="82064"/>
                  </a:lnTo>
                  <a:lnTo>
                    <a:pt x="13236" y="85682"/>
                  </a:lnTo>
                  <a:lnTo>
                    <a:pt x="13236" y="89204"/>
                  </a:lnTo>
                  <a:lnTo>
                    <a:pt x="16570" y="85682"/>
                  </a:lnTo>
                  <a:lnTo>
                    <a:pt x="29806" y="78542"/>
                  </a:lnTo>
                  <a:lnTo>
                    <a:pt x="43042" y="78542"/>
                  </a:lnTo>
                  <a:lnTo>
                    <a:pt x="43042" y="82064"/>
                  </a:lnTo>
                  <a:lnTo>
                    <a:pt x="36376" y="89204"/>
                  </a:lnTo>
                  <a:lnTo>
                    <a:pt x="33043" y="89204"/>
                  </a:lnTo>
                  <a:lnTo>
                    <a:pt x="33043" y="92727"/>
                  </a:lnTo>
                  <a:lnTo>
                    <a:pt x="39709" y="92727"/>
                  </a:lnTo>
                  <a:lnTo>
                    <a:pt x="43042" y="89204"/>
                  </a:lnTo>
                  <a:lnTo>
                    <a:pt x="52564" y="89204"/>
                  </a:lnTo>
                  <a:lnTo>
                    <a:pt x="55897" y="92727"/>
                  </a:lnTo>
                  <a:lnTo>
                    <a:pt x="62468" y="92727"/>
                  </a:lnTo>
                  <a:lnTo>
                    <a:pt x="65801" y="89204"/>
                  </a:lnTo>
                  <a:lnTo>
                    <a:pt x="65801" y="85682"/>
                  </a:lnTo>
                  <a:lnTo>
                    <a:pt x="95606" y="85682"/>
                  </a:lnTo>
                  <a:lnTo>
                    <a:pt x="95606" y="96344"/>
                  </a:lnTo>
                  <a:lnTo>
                    <a:pt x="98939" y="96344"/>
                  </a:lnTo>
                  <a:lnTo>
                    <a:pt x="105605" y="99867"/>
                  </a:lnTo>
                  <a:lnTo>
                    <a:pt x="105605" y="103485"/>
                  </a:lnTo>
                  <a:lnTo>
                    <a:pt x="91892" y="117765"/>
                  </a:lnTo>
                  <a:lnTo>
                    <a:pt x="78656" y="124905"/>
                  </a:lnTo>
                  <a:lnTo>
                    <a:pt x="75419" y="128428"/>
                  </a:lnTo>
                  <a:lnTo>
                    <a:pt x="75419" y="132045"/>
                  </a:lnTo>
                  <a:lnTo>
                    <a:pt x="78656" y="132045"/>
                  </a:lnTo>
                  <a:lnTo>
                    <a:pt x="81989" y="135568"/>
                  </a:lnTo>
                  <a:lnTo>
                    <a:pt x="81989" y="142708"/>
                  </a:lnTo>
                  <a:lnTo>
                    <a:pt x="78656" y="153371"/>
                  </a:lnTo>
                  <a:lnTo>
                    <a:pt x="78656" y="164128"/>
                  </a:lnTo>
                  <a:lnTo>
                    <a:pt x="75419" y="164128"/>
                  </a:lnTo>
                  <a:lnTo>
                    <a:pt x="72085" y="167651"/>
                  </a:lnTo>
                  <a:lnTo>
                    <a:pt x="72085" y="174886"/>
                  </a:lnTo>
                  <a:lnTo>
                    <a:pt x="75419" y="178504"/>
                  </a:lnTo>
                  <a:lnTo>
                    <a:pt x="75419" y="185644"/>
                  </a:lnTo>
                  <a:lnTo>
                    <a:pt x="68753" y="192689"/>
                  </a:lnTo>
                  <a:lnTo>
                    <a:pt x="48851" y="192689"/>
                  </a:lnTo>
                  <a:lnTo>
                    <a:pt x="62087" y="206969"/>
                  </a:lnTo>
                  <a:lnTo>
                    <a:pt x="62087" y="214109"/>
                  </a:lnTo>
                  <a:lnTo>
                    <a:pt x="65420" y="217727"/>
                  </a:lnTo>
                  <a:lnTo>
                    <a:pt x="72085" y="221250"/>
                  </a:lnTo>
                  <a:lnTo>
                    <a:pt x="72085" y="224867"/>
                  </a:lnTo>
                  <a:lnTo>
                    <a:pt x="65420" y="232008"/>
                  </a:lnTo>
                  <a:lnTo>
                    <a:pt x="58850" y="235530"/>
                  </a:lnTo>
                  <a:lnTo>
                    <a:pt x="52184" y="242670"/>
                  </a:lnTo>
                  <a:lnTo>
                    <a:pt x="52184" y="246193"/>
                  </a:lnTo>
                  <a:lnTo>
                    <a:pt x="55516" y="249810"/>
                  </a:lnTo>
                  <a:lnTo>
                    <a:pt x="55516" y="253333"/>
                  </a:lnTo>
                  <a:lnTo>
                    <a:pt x="58850" y="260473"/>
                  </a:lnTo>
                  <a:lnTo>
                    <a:pt x="62087" y="264091"/>
                  </a:lnTo>
                  <a:lnTo>
                    <a:pt x="68753" y="264091"/>
                  </a:lnTo>
                  <a:lnTo>
                    <a:pt x="68753" y="267613"/>
                  </a:lnTo>
                  <a:lnTo>
                    <a:pt x="62087" y="274753"/>
                  </a:lnTo>
                  <a:lnTo>
                    <a:pt x="55516" y="274753"/>
                  </a:lnTo>
                  <a:lnTo>
                    <a:pt x="52184" y="281893"/>
                  </a:lnTo>
                  <a:lnTo>
                    <a:pt x="48851" y="285511"/>
                  </a:lnTo>
                  <a:lnTo>
                    <a:pt x="48851" y="314072"/>
                  </a:lnTo>
                  <a:lnTo>
                    <a:pt x="65420" y="314072"/>
                  </a:lnTo>
                  <a:lnTo>
                    <a:pt x="78656" y="324830"/>
                  </a:lnTo>
                  <a:lnTo>
                    <a:pt x="88179" y="324830"/>
                  </a:lnTo>
                  <a:lnTo>
                    <a:pt x="84846" y="342632"/>
                  </a:lnTo>
                  <a:lnTo>
                    <a:pt x="88179" y="342632"/>
                  </a:lnTo>
                  <a:lnTo>
                    <a:pt x="88179" y="353295"/>
                  </a:lnTo>
                  <a:lnTo>
                    <a:pt x="91416" y="360435"/>
                  </a:lnTo>
                  <a:lnTo>
                    <a:pt x="94749" y="364053"/>
                  </a:lnTo>
                  <a:lnTo>
                    <a:pt x="104272" y="364053"/>
                  </a:lnTo>
                  <a:lnTo>
                    <a:pt x="107510" y="367575"/>
                  </a:lnTo>
                  <a:lnTo>
                    <a:pt x="110842" y="367575"/>
                  </a:lnTo>
                  <a:lnTo>
                    <a:pt x="114175" y="364053"/>
                  </a:lnTo>
                  <a:lnTo>
                    <a:pt x="120746" y="360435"/>
                  </a:lnTo>
                  <a:lnTo>
                    <a:pt x="130268" y="349772"/>
                  </a:lnTo>
                  <a:lnTo>
                    <a:pt x="136838" y="346155"/>
                  </a:lnTo>
                  <a:lnTo>
                    <a:pt x="143504" y="346155"/>
                  </a:lnTo>
                  <a:lnTo>
                    <a:pt x="160073" y="335492"/>
                  </a:lnTo>
                  <a:lnTo>
                    <a:pt x="196449" y="335492"/>
                  </a:lnTo>
                  <a:lnTo>
                    <a:pt x="199783" y="331970"/>
                  </a:lnTo>
                  <a:lnTo>
                    <a:pt x="206449" y="331970"/>
                  </a:lnTo>
                  <a:lnTo>
                    <a:pt x="213019" y="339110"/>
                  </a:lnTo>
                  <a:lnTo>
                    <a:pt x="216352" y="339110"/>
                  </a:lnTo>
                  <a:lnTo>
                    <a:pt x="223018" y="335492"/>
                  </a:lnTo>
                  <a:lnTo>
                    <a:pt x="229588" y="335492"/>
                  </a:lnTo>
                  <a:lnTo>
                    <a:pt x="232921" y="331970"/>
                  </a:lnTo>
                  <a:lnTo>
                    <a:pt x="236253" y="331970"/>
                  </a:lnTo>
                  <a:lnTo>
                    <a:pt x="236253" y="339110"/>
                  </a:lnTo>
                  <a:lnTo>
                    <a:pt x="239491" y="339110"/>
                  </a:lnTo>
                  <a:lnTo>
                    <a:pt x="246157" y="331970"/>
                  </a:lnTo>
                  <a:lnTo>
                    <a:pt x="252823" y="317689"/>
                  </a:lnTo>
                  <a:lnTo>
                    <a:pt x="252823" y="310549"/>
                  </a:lnTo>
                  <a:lnTo>
                    <a:pt x="272630" y="292651"/>
                  </a:lnTo>
                  <a:lnTo>
                    <a:pt x="289199" y="292651"/>
                  </a:lnTo>
                  <a:lnTo>
                    <a:pt x="292532" y="281989"/>
                  </a:lnTo>
                  <a:lnTo>
                    <a:pt x="292532" y="278466"/>
                  </a:lnTo>
                  <a:lnTo>
                    <a:pt x="295864" y="274848"/>
                  </a:lnTo>
                  <a:lnTo>
                    <a:pt x="295864" y="267708"/>
                  </a:lnTo>
                  <a:lnTo>
                    <a:pt x="299102" y="264186"/>
                  </a:lnTo>
                  <a:lnTo>
                    <a:pt x="302435" y="257046"/>
                  </a:lnTo>
                  <a:lnTo>
                    <a:pt x="302435" y="253428"/>
                  </a:lnTo>
                  <a:lnTo>
                    <a:pt x="311958" y="253428"/>
                  </a:lnTo>
                  <a:lnTo>
                    <a:pt x="325194" y="246288"/>
                  </a:lnTo>
                  <a:lnTo>
                    <a:pt x="328432" y="242765"/>
                  </a:lnTo>
                  <a:lnTo>
                    <a:pt x="325194" y="235625"/>
                  </a:lnTo>
                  <a:lnTo>
                    <a:pt x="321861" y="232103"/>
                  </a:lnTo>
                  <a:lnTo>
                    <a:pt x="318528" y="224962"/>
                  </a:lnTo>
                  <a:lnTo>
                    <a:pt x="315195" y="221345"/>
                  </a:lnTo>
                  <a:lnTo>
                    <a:pt x="311958" y="221345"/>
                  </a:lnTo>
                  <a:lnTo>
                    <a:pt x="311958" y="199924"/>
                  </a:lnTo>
                  <a:lnTo>
                    <a:pt x="318528" y="185739"/>
                  </a:lnTo>
                  <a:lnTo>
                    <a:pt x="325194" y="182122"/>
                  </a:lnTo>
                  <a:lnTo>
                    <a:pt x="329955" y="174886"/>
                  </a:lnTo>
                  <a:lnTo>
                    <a:pt x="336621" y="167746"/>
                  </a:lnTo>
                  <a:lnTo>
                    <a:pt x="339954" y="160606"/>
                  </a:lnTo>
                  <a:lnTo>
                    <a:pt x="346524" y="153466"/>
                  </a:lnTo>
                  <a:lnTo>
                    <a:pt x="353190" y="153466"/>
                  </a:lnTo>
                  <a:lnTo>
                    <a:pt x="359761" y="146326"/>
                  </a:lnTo>
                  <a:lnTo>
                    <a:pt x="359761" y="142803"/>
                  </a:lnTo>
                  <a:lnTo>
                    <a:pt x="356523" y="142803"/>
                  </a:lnTo>
                  <a:lnTo>
                    <a:pt x="356523" y="135663"/>
                  </a:lnTo>
                  <a:lnTo>
                    <a:pt x="359761" y="132140"/>
                  </a:lnTo>
                  <a:lnTo>
                    <a:pt x="399565" y="117860"/>
                  </a:lnTo>
                  <a:lnTo>
                    <a:pt x="412801" y="110720"/>
                  </a:lnTo>
                  <a:lnTo>
                    <a:pt x="416134" y="103580"/>
                  </a:lnTo>
                  <a:lnTo>
                    <a:pt x="422704" y="99962"/>
                  </a:lnTo>
                  <a:lnTo>
                    <a:pt x="426038" y="99962"/>
                  </a:lnTo>
                  <a:lnTo>
                    <a:pt x="432703" y="92822"/>
                  </a:lnTo>
                  <a:lnTo>
                    <a:pt x="439273" y="92822"/>
                  </a:lnTo>
                  <a:close/>
                  <a:moveTo>
                    <a:pt x="462890" y="178409"/>
                  </a:moveTo>
                  <a:lnTo>
                    <a:pt x="462890" y="181931"/>
                  </a:lnTo>
                  <a:lnTo>
                    <a:pt x="469460" y="189071"/>
                  </a:lnTo>
                  <a:lnTo>
                    <a:pt x="478983" y="189071"/>
                  </a:lnTo>
                  <a:lnTo>
                    <a:pt x="482315" y="185549"/>
                  </a:lnTo>
                  <a:lnTo>
                    <a:pt x="475745" y="178409"/>
                  </a:lnTo>
                  <a:lnTo>
                    <a:pt x="469079" y="178409"/>
                  </a:lnTo>
                  <a:lnTo>
                    <a:pt x="465746" y="174791"/>
                  </a:lnTo>
                  <a:close/>
                  <a:moveTo>
                    <a:pt x="370140" y="232008"/>
                  </a:moveTo>
                  <a:lnTo>
                    <a:pt x="373473" y="235530"/>
                  </a:lnTo>
                  <a:lnTo>
                    <a:pt x="376710" y="235530"/>
                  </a:lnTo>
                  <a:lnTo>
                    <a:pt x="380044" y="232008"/>
                  </a:lnTo>
                  <a:lnTo>
                    <a:pt x="380044" y="221250"/>
                  </a:lnTo>
                  <a:lnTo>
                    <a:pt x="376710" y="221250"/>
                  </a:lnTo>
                  <a:lnTo>
                    <a:pt x="370140" y="228390"/>
                  </a:lnTo>
                  <a:close/>
                  <a:moveTo>
                    <a:pt x="442987" y="189167"/>
                  </a:moveTo>
                  <a:lnTo>
                    <a:pt x="439655" y="185644"/>
                  </a:lnTo>
                  <a:lnTo>
                    <a:pt x="439655" y="182026"/>
                  </a:lnTo>
                  <a:lnTo>
                    <a:pt x="433084" y="182026"/>
                  </a:lnTo>
                  <a:lnTo>
                    <a:pt x="419752" y="189167"/>
                  </a:lnTo>
                  <a:lnTo>
                    <a:pt x="413182" y="196307"/>
                  </a:lnTo>
                  <a:lnTo>
                    <a:pt x="413182" y="199829"/>
                  </a:lnTo>
                  <a:lnTo>
                    <a:pt x="416515" y="203447"/>
                  </a:lnTo>
                  <a:lnTo>
                    <a:pt x="423086" y="203447"/>
                  </a:lnTo>
                  <a:lnTo>
                    <a:pt x="426418" y="206969"/>
                  </a:lnTo>
                  <a:lnTo>
                    <a:pt x="426418" y="210587"/>
                  </a:lnTo>
                  <a:lnTo>
                    <a:pt x="442987" y="210587"/>
                  </a:lnTo>
                  <a:lnTo>
                    <a:pt x="449558" y="203447"/>
                  </a:lnTo>
                  <a:lnTo>
                    <a:pt x="449558" y="192689"/>
                  </a:lnTo>
                  <a:lnTo>
                    <a:pt x="446320" y="189167"/>
                  </a:lnTo>
                  <a:close/>
                </a:path>
              </a:pathLst>
            </a:custGeom>
            <a:noFill/>
            <a:ln w="2379" cap="flat">
              <a:solidFill>
                <a:srgbClr val="FFFFFF"/>
              </a:solidFill>
              <a:prstDash val="solid"/>
              <a:round/>
            </a:ln>
          </p:spPr>
          <p:txBody>
            <a:bodyPr rtlCol="0" anchor="ctr"/>
            <a:lstStyle/>
            <a:p>
              <a:endParaRPr lang="en-US" noProof="0" dirty="0"/>
            </a:p>
          </p:txBody>
        </p:sp>
        <p:sp>
          <p:nvSpPr>
            <p:cNvPr id="5358" name="Serbest Form 5357">
              <a:extLst>
                <a:ext uri="{FF2B5EF4-FFF2-40B4-BE49-F238E27FC236}">
                  <a16:creationId xmlns:a16="http://schemas.microsoft.com/office/drawing/2014/main" id="{5B93E44E-38FA-EF4B-B6F9-2F2F422F07F4}"/>
                </a:ext>
              </a:extLst>
            </p:cNvPr>
            <p:cNvSpPr/>
            <p:nvPr/>
          </p:nvSpPr>
          <p:spPr>
            <a:xfrm>
              <a:off x="7217751" y="3405389"/>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860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860"/>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solidFill>
              <a:srgbClr val="AFABAB"/>
            </a:solidFill>
            <a:ln w="9518" cap="flat">
              <a:noFill/>
              <a:prstDash val="solid"/>
              <a:miter/>
            </a:ln>
          </p:spPr>
          <p:txBody>
            <a:bodyPr rtlCol="0" anchor="ctr"/>
            <a:lstStyle/>
            <a:p>
              <a:endParaRPr lang="en-US" noProof="0" dirty="0"/>
            </a:p>
          </p:txBody>
        </p:sp>
        <p:sp>
          <p:nvSpPr>
            <p:cNvPr id="5359" name="Serbest Form 5358">
              <a:extLst>
                <a:ext uri="{FF2B5EF4-FFF2-40B4-BE49-F238E27FC236}">
                  <a16:creationId xmlns:a16="http://schemas.microsoft.com/office/drawing/2014/main" id="{3622CCAA-C73D-EA46-89F7-D96CC90F29C8}"/>
                </a:ext>
              </a:extLst>
            </p:cNvPr>
            <p:cNvSpPr/>
            <p:nvPr/>
          </p:nvSpPr>
          <p:spPr>
            <a:xfrm>
              <a:off x="7217751" y="3405389"/>
              <a:ext cx="386804" cy="657370"/>
            </a:xfrm>
            <a:custGeom>
              <a:avLst/>
              <a:gdLst>
                <a:gd name="connsiteX0" fmla="*/ 58564 w 386804"/>
                <a:gd name="connsiteY0" fmla="*/ 67879 h 657370"/>
                <a:gd name="connsiteX1" fmla="*/ 65039 w 386804"/>
                <a:gd name="connsiteY1" fmla="*/ 75019 h 657370"/>
                <a:gd name="connsiteX2" fmla="*/ 65039 w 386804"/>
                <a:gd name="connsiteY2" fmla="*/ 82159 h 657370"/>
                <a:gd name="connsiteX3" fmla="*/ 68276 w 386804"/>
                <a:gd name="connsiteY3" fmla="*/ 89300 h 657370"/>
                <a:gd name="connsiteX4" fmla="*/ 71514 w 386804"/>
                <a:gd name="connsiteY4" fmla="*/ 92917 h 657370"/>
                <a:gd name="connsiteX5" fmla="*/ 74752 w 386804"/>
                <a:gd name="connsiteY5" fmla="*/ 100058 h 657370"/>
                <a:gd name="connsiteX6" fmla="*/ 78085 w 386804"/>
                <a:gd name="connsiteY6" fmla="*/ 103580 h 657370"/>
                <a:gd name="connsiteX7" fmla="*/ 84560 w 386804"/>
                <a:gd name="connsiteY7" fmla="*/ 117956 h 657370"/>
                <a:gd name="connsiteX8" fmla="*/ 87798 w 386804"/>
                <a:gd name="connsiteY8" fmla="*/ 121478 h 657370"/>
                <a:gd name="connsiteX9" fmla="*/ 87798 w 386804"/>
                <a:gd name="connsiteY9" fmla="*/ 125096 h 657370"/>
                <a:gd name="connsiteX10" fmla="*/ 100844 w 386804"/>
                <a:gd name="connsiteY10" fmla="*/ 125096 h 657370"/>
                <a:gd name="connsiteX11" fmla="*/ 104081 w 386804"/>
                <a:gd name="connsiteY11" fmla="*/ 132236 h 657370"/>
                <a:gd name="connsiteX12" fmla="*/ 107319 w 386804"/>
                <a:gd name="connsiteY12" fmla="*/ 135758 h 657370"/>
                <a:gd name="connsiteX13" fmla="*/ 110556 w 386804"/>
                <a:gd name="connsiteY13" fmla="*/ 142898 h 657370"/>
                <a:gd name="connsiteX14" fmla="*/ 130078 w 386804"/>
                <a:gd name="connsiteY14" fmla="*/ 153656 h 657370"/>
                <a:gd name="connsiteX15" fmla="*/ 169025 w 386804"/>
                <a:gd name="connsiteY15" fmla="*/ 167937 h 657370"/>
                <a:gd name="connsiteX16" fmla="*/ 182070 w 386804"/>
                <a:gd name="connsiteY16" fmla="*/ 171554 h 657370"/>
                <a:gd name="connsiteX17" fmla="*/ 188546 w 386804"/>
                <a:gd name="connsiteY17" fmla="*/ 175077 h 657370"/>
                <a:gd name="connsiteX18" fmla="*/ 198354 w 386804"/>
                <a:gd name="connsiteY18" fmla="*/ 178695 h 657370"/>
                <a:gd name="connsiteX19" fmla="*/ 204829 w 386804"/>
                <a:gd name="connsiteY19" fmla="*/ 185835 h 657370"/>
                <a:gd name="connsiteX20" fmla="*/ 224350 w 386804"/>
                <a:gd name="connsiteY20" fmla="*/ 196497 h 657370"/>
                <a:gd name="connsiteX21" fmla="*/ 263298 w 386804"/>
                <a:gd name="connsiteY21" fmla="*/ 192975 h 657370"/>
                <a:gd name="connsiteX22" fmla="*/ 149599 w 386804"/>
                <a:gd name="connsiteY22" fmla="*/ 339396 h 657370"/>
                <a:gd name="connsiteX23" fmla="*/ 104081 w 386804"/>
                <a:gd name="connsiteY23" fmla="*/ 339396 h 657370"/>
                <a:gd name="connsiteX24" fmla="*/ 100844 w 386804"/>
                <a:gd name="connsiteY24" fmla="*/ 343013 h 657370"/>
                <a:gd name="connsiteX25" fmla="*/ 94273 w 386804"/>
                <a:gd name="connsiteY25" fmla="*/ 343013 h 657370"/>
                <a:gd name="connsiteX26" fmla="*/ 87798 w 386804"/>
                <a:gd name="connsiteY26" fmla="*/ 346536 h 657370"/>
                <a:gd name="connsiteX27" fmla="*/ 84560 w 386804"/>
                <a:gd name="connsiteY27" fmla="*/ 350153 h 657370"/>
                <a:gd name="connsiteX28" fmla="*/ 78085 w 386804"/>
                <a:gd name="connsiteY28" fmla="*/ 353771 h 657370"/>
                <a:gd name="connsiteX29" fmla="*/ 78085 w 386804"/>
                <a:gd name="connsiteY29" fmla="*/ 360911 h 657370"/>
                <a:gd name="connsiteX30" fmla="*/ 68276 w 386804"/>
                <a:gd name="connsiteY30" fmla="*/ 371574 h 657370"/>
                <a:gd name="connsiteX31" fmla="*/ 55326 w 386804"/>
                <a:gd name="connsiteY31" fmla="*/ 371574 h 657370"/>
                <a:gd name="connsiteX32" fmla="*/ 48755 w 386804"/>
                <a:gd name="connsiteY32" fmla="*/ 375192 h 657370"/>
                <a:gd name="connsiteX33" fmla="*/ 42280 w 386804"/>
                <a:gd name="connsiteY33" fmla="*/ 375192 h 657370"/>
                <a:gd name="connsiteX34" fmla="*/ 35805 w 386804"/>
                <a:gd name="connsiteY34" fmla="*/ 382332 h 657370"/>
                <a:gd name="connsiteX35" fmla="*/ 35805 w 386804"/>
                <a:gd name="connsiteY35" fmla="*/ 389472 h 657370"/>
                <a:gd name="connsiteX36" fmla="*/ 32567 w 386804"/>
                <a:gd name="connsiteY36" fmla="*/ 392994 h 657370"/>
                <a:gd name="connsiteX37" fmla="*/ 22759 w 386804"/>
                <a:gd name="connsiteY37" fmla="*/ 414510 h 657370"/>
                <a:gd name="connsiteX38" fmla="*/ 0 w 386804"/>
                <a:gd name="connsiteY38" fmla="*/ 439453 h 657370"/>
                <a:gd name="connsiteX39" fmla="*/ 0 w 386804"/>
                <a:gd name="connsiteY39" fmla="*/ 618148 h 657370"/>
                <a:gd name="connsiteX40" fmla="*/ 22759 w 386804"/>
                <a:gd name="connsiteY40" fmla="*/ 657371 h 657370"/>
                <a:gd name="connsiteX41" fmla="*/ 25997 w 386804"/>
                <a:gd name="connsiteY41" fmla="*/ 646708 h 657370"/>
                <a:gd name="connsiteX42" fmla="*/ 45518 w 386804"/>
                <a:gd name="connsiteY42" fmla="*/ 614530 h 657370"/>
                <a:gd name="connsiteX43" fmla="*/ 52088 w 386804"/>
                <a:gd name="connsiteY43" fmla="*/ 600250 h 657370"/>
                <a:gd name="connsiteX44" fmla="*/ 61801 w 386804"/>
                <a:gd name="connsiteY44" fmla="*/ 593109 h 657370"/>
                <a:gd name="connsiteX45" fmla="*/ 78085 w 386804"/>
                <a:gd name="connsiteY45" fmla="*/ 575211 h 657370"/>
                <a:gd name="connsiteX46" fmla="*/ 81323 w 386804"/>
                <a:gd name="connsiteY46" fmla="*/ 568071 h 657370"/>
                <a:gd name="connsiteX47" fmla="*/ 87798 w 386804"/>
                <a:gd name="connsiteY47" fmla="*/ 557409 h 657370"/>
                <a:gd name="connsiteX48" fmla="*/ 104081 w 386804"/>
                <a:gd name="connsiteY48" fmla="*/ 539511 h 657370"/>
                <a:gd name="connsiteX49" fmla="*/ 117032 w 386804"/>
                <a:gd name="connsiteY49" fmla="*/ 521612 h 657370"/>
                <a:gd name="connsiteX50" fmla="*/ 133315 w 386804"/>
                <a:gd name="connsiteY50" fmla="*/ 503810 h 657370"/>
                <a:gd name="connsiteX51" fmla="*/ 143028 w 386804"/>
                <a:gd name="connsiteY51" fmla="*/ 500192 h 657370"/>
                <a:gd name="connsiteX52" fmla="*/ 149599 w 386804"/>
                <a:gd name="connsiteY52" fmla="*/ 493052 h 657370"/>
                <a:gd name="connsiteX53" fmla="*/ 159312 w 386804"/>
                <a:gd name="connsiteY53" fmla="*/ 485912 h 657370"/>
                <a:gd name="connsiteX54" fmla="*/ 172262 w 386804"/>
                <a:gd name="connsiteY54" fmla="*/ 478772 h 657370"/>
                <a:gd name="connsiteX55" fmla="*/ 182070 w 386804"/>
                <a:gd name="connsiteY55" fmla="*/ 468014 h 657370"/>
                <a:gd name="connsiteX56" fmla="*/ 201591 w 386804"/>
                <a:gd name="connsiteY56" fmla="*/ 450211 h 657370"/>
                <a:gd name="connsiteX57" fmla="*/ 227588 w 386804"/>
                <a:gd name="connsiteY57" fmla="*/ 421650 h 657370"/>
                <a:gd name="connsiteX58" fmla="*/ 237301 w 386804"/>
                <a:gd name="connsiteY58" fmla="*/ 407275 h 657370"/>
                <a:gd name="connsiteX59" fmla="*/ 250347 w 386804"/>
                <a:gd name="connsiteY59" fmla="*/ 389472 h 657370"/>
                <a:gd name="connsiteX60" fmla="*/ 266535 w 386804"/>
                <a:gd name="connsiteY60" fmla="*/ 368051 h 657370"/>
                <a:gd name="connsiteX61" fmla="*/ 279581 w 386804"/>
                <a:gd name="connsiteY61" fmla="*/ 339396 h 657370"/>
                <a:gd name="connsiteX62" fmla="*/ 286057 w 386804"/>
                <a:gd name="connsiteY62" fmla="*/ 321593 h 657370"/>
                <a:gd name="connsiteX63" fmla="*/ 295864 w 386804"/>
                <a:gd name="connsiteY63" fmla="*/ 307312 h 657370"/>
                <a:gd name="connsiteX64" fmla="*/ 302340 w 386804"/>
                <a:gd name="connsiteY64" fmla="*/ 296555 h 657370"/>
                <a:gd name="connsiteX65" fmla="*/ 305578 w 386804"/>
                <a:gd name="connsiteY65" fmla="*/ 293032 h 657370"/>
                <a:gd name="connsiteX66" fmla="*/ 308815 w 386804"/>
                <a:gd name="connsiteY66" fmla="*/ 285797 h 657370"/>
                <a:gd name="connsiteX67" fmla="*/ 312053 w 386804"/>
                <a:gd name="connsiteY67" fmla="*/ 282275 h 657370"/>
                <a:gd name="connsiteX68" fmla="*/ 312053 w 386804"/>
                <a:gd name="connsiteY68" fmla="*/ 267994 h 657370"/>
                <a:gd name="connsiteX69" fmla="*/ 315290 w 386804"/>
                <a:gd name="connsiteY69" fmla="*/ 257236 h 657370"/>
                <a:gd name="connsiteX70" fmla="*/ 318623 w 386804"/>
                <a:gd name="connsiteY70" fmla="*/ 250096 h 657370"/>
                <a:gd name="connsiteX71" fmla="*/ 318623 w 386804"/>
                <a:gd name="connsiteY71" fmla="*/ 239434 h 657370"/>
                <a:gd name="connsiteX72" fmla="*/ 321861 w 386804"/>
                <a:gd name="connsiteY72" fmla="*/ 232293 h 657370"/>
                <a:gd name="connsiteX73" fmla="*/ 328337 w 386804"/>
                <a:gd name="connsiteY73" fmla="*/ 225058 h 657370"/>
                <a:gd name="connsiteX74" fmla="*/ 331574 w 386804"/>
                <a:gd name="connsiteY74" fmla="*/ 217918 h 657370"/>
                <a:gd name="connsiteX75" fmla="*/ 338049 w 386804"/>
                <a:gd name="connsiteY75" fmla="*/ 210778 h 657370"/>
                <a:gd name="connsiteX76" fmla="*/ 338049 w 386804"/>
                <a:gd name="connsiteY76" fmla="*/ 192975 h 657370"/>
                <a:gd name="connsiteX77" fmla="*/ 344620 w 386804"/>
                <a:gd name="connsiteY77" fmla="*/ 189357 h 657370"/>
                <a:gd name="connsiteX78" fmla="*/ 347858 w 386804"/>
                <a:gd name="connsiteY78" fmla="*/ 182217 h 657370"/>
                <a:gd name="connsiteX79" fmla="*/ 357570 w 386804"/>
                <a:gd name="connsiteY79" fmla="*/ 150039 h 657370"/>
                <a:gd name="connsiteX80" fmla="*/ 364046 w 386804"/>
                <a:gd name="connsiteY80" fmla="*/ 150039 h 657370"/>
                <a:gd name="connsiteX81" fmla="*/ 364046 w 386804"/>
                <a:gd name="connsiteY81" fmla="*/ 146516 h 657370"/>
                <a:gd name="connsiteX82" fmla="*/ 370616 w 386804"/>
                <a:gd name="connsiteY82" fmla="*/ 139376 h 657370"/>
                <a:gd name="connsiteX83" fmla="*/ 370616 w 386804"/>
                <a:gd name="connsiteY83" fmla="*/ 82159 h 657370"/>
                <a:gd name="connsiteX84" fmla="*/ 383567 w 386804"/>
                <a:gd name="connsiteY84" fmla="*/ 75019 h 657370"/>
                <a:gd name="connsiteX85" fmla="*/ 380329 w 386804"/>
                <a:gd name="connsiteY85" fmla="*/ 32178 h 657370"/>
                <a:gd name="connsiteX86" fmla="*/ 383567 w 386804"/>
                <a:gd name="connsiteY86" fmla="*/ 25038 h 657370"/>
                <a:gd name="connsiteX87" fmla="*/ 383567 w 386804"/>
                <a:gd name="connsiteY87" fmla="*/ 21420 h 657370"/>
                <a:gd name="connsiteX88" fmla="*/ 386804 w 386804"/>
                <a:gd name="connsiteY88" fmla="*/ 14280 h 657370"/>
                <a:gd name="connsiteX89" fmla="*/ 386804 w 386804"/>
                <a:gd name="connsiteY89" fmla="*/ 7140 h 657370"/>
                <a:gd name="connsiteX90" fmla="*/ 373854 w 386804"/>
                <a:gd name="connsiteY90" fmla="*/ 0 h 657370"/>
                <a:gd name="connsiteX91" fmla="*/ 364046 w 386804"/>
                <a:gd name="connsiteY91" fmla="*/ 0 h 657370"/>
                <a:gd name="connsiteX92" fmla="*/ 360808 w 386804"/>
                <a:gd name="connsiteY92" fmla="*/ 7140 h 657370"/>
                <a:gd name="connsiteX93" fmla="*/ 354333 w 386804"/>
                <a:gd name="connsiteY93" fmla="*/ 10758 h 657370"/>
                <a:gd name="connsiteX94" fmla="*/ 351095 w 386804"/>
                <a:gd name="connsiteY94" fmla="*/ 17898 h 657370"/>
                <a:gd name="connsiteX95" fmla="*/ 338049 w 386804"/>
                <a:gd name="connsiteY95" fmla="*/ 25038 h 657370"/>
                <a:gd name="connsiteX96" fmla="*/ 331574 w 386804"/>
                <a:gd name="connsiteY96" fmla="*/ 25038 h 657370"/>
                <a:gd name="connsiteX97" fmla="*/ 321861 w 386804"/>
                <a:gd name="connsiteY97" fmla="*/ 28561 h 657370"/>
                <a:gd name="connsiteX98" fmla="*/ 315290 w 386804"/>
                <a:gd name="connsiteY98" fmla="*/ 32178 h 657370"/>
                <a:gd name="connsiteX99" fmla="*/ 305578 w 386804"/>
                <a:gd name="connsiteY99" fmla="*/ 32178 h 657370"/>
                <a:gd name="connsiteX100" fmla="*/ 295864 w 386804"/>
                <a:gd name="connsiteY100" fmla="*/ 28561 h 657370"/>
                <a:gd name="connsiteX101" fmla="*/ 289294 w 386804"/>
                <a:gd name="connsiteY101" fmla="*/ 25038 h 657370"/>
                <a:gd name="connsiteX102" fmla="*/ 279581 w 386804"/>
                <a:gd name="connsiteY102" fmla="*/ 28561 h 657370"/>
                <a:gd name="connsiteX103" fmla="*/ 276343 w 386804"/>
                <a:gd name="connsiteY103" fmla="*/ 32178 h 657370"/>
                <a:gd name="connsiteX104" fmla="*/ 269868 w 386804"/>
                <a:gd name="connsiteY104" fmla="*/ 35701 h 657370"/>
                <a:gd name="connsiteX105" fmla="*/ 266535 w 386804"/>
                <a:gd name="connsiteY105" fmla="*/ 42841 h 657370"/>
                <a:gd name="connsiteX106" fmla="*/ 263298 w 386804"/>
                <a:gd name="connsiteY106" fmla="*/ 46459 h 657370"/>
                <a:gd name="connsiteX107" fmla="*/ 256822 w 386804"/>
                <a:gd name="connsiteY107" fmla="*/ 46459 h 657370"/>
                <a:gd name="connsiteX108" fmla="*/ 250347 w 386804"/>
                <a:gd name="connsiteY108" fmla="*/ 42841 h 657370"/>
                <a:gd name="connsiteX109" fmla="*/ 247109 w 386804"/>
                <a:gd name="connsiteY109" fmla="*/ 35701 h 657370"/>
                <a:gd name="connsiteX110" fmla="*/ 240539 w 386804"/>
                <a:gd name="connsiteY110" fmla="*/ 35701 h 657370"/>
                <a:gd name="connsiteX111" fmla="*/ 237301 w 386804"/>
                <a:gd name="connsiteY111" fmla="*/ 39319 h 657370"/>
                <a:gd name="connsiteX112" fmla="*/ 230826 w 386804"/>
                <a:gd name="connsiteY112" fmla="*/ 42841 h 657370"/>
                <a:gd name="connsiteX113" fmla="*/ 214542 w 386804"/>
                <a:gd name="connsiteY113" fmla="*/ 60739 h 657370"/>
                <a:gd name="connsiteX114" fmla="*/ 208067 w 386804"/>
                <a:gd name="connsiteY114" fmla="*/ 64357 h 657370"/>
                <a:gd name="connsiteX115" fmla="*/ 201591 w 386804"/>
                <a:gd name="connsiteY115" fmla="*/ 64357 h 657370"/>
                <a:gd name="connsiteX116" fmla="*/ 195021 w 386804"/>
                <a:gd name="connsiteY116" fmla="*/ 60739 h 657370"/>
                <a:gd name="connsiteX117" fmla="*/ 191783 w 386804"/>
                <a:gd name="connsiteY117" fmla="*/ 57217 h 657370"/>
                <a:gd name="connsiteX118" fmla="*/ 185308 w 386804"/>
                <a:gd name="connsiteY118" fmla="*/ 53599 h 657370"/>
                <a:gd name="connsiteX119" fmla="*/ 178833 w 386804"/>
                <a:gd name="connsiteY119" fmla="*/ 53599 h 657370"/>
                <a:gd name="connsiteX120" fmla="*/ 165787 w 386804"/>
                <a:gd name="connsiteY120" fmla="*/ 60739 h 657370"/>
                <a:gd name="connsiteX121" fmla="*/ 159312 w 386804"/>
                <a:gd name="connsiteY121" fmla="*/ 67879 h 657370"/>
                <a:gd name="connsiteX122" fmla="*/ 146266 w 386804"/>
                <a:gd name="connsiteY122" fmla="*/ 75019 h 657370"/>
                <a:gd name="connsiteX123" fmla="*/ 113794 w 386804"/>
                <a:gd name="connsiteY123" fmla="*/ 75019 h 657370"/>
                <a:gd name="connsiteX124" fmla="*/ 104081 w 386804"/>
                <a:gd name="connsiteY124" fmla="*/ 64357 h 657370"/>
                <a:gd name="connsiteX125" fmla="*/ 100844 w 386804"/>
                <a:gd name="connsiteY125" fmla="*/ 57217 h 657370"/>
                <a:gd name="connsiteX126" fmla="*/ 94273 w 386804"/>
                <a:gd name="connsiteY126" fmla="*/ 53599 h 657370"/>
                <a:gd name="connsiteX127" fmla="*/ 91035 w 386804"/>
                <a:gd name="connsiteY127" fmla="*/ 46459 h 657370"/>
                <a:gd name="connsiteX128" fmla="*/ 91035 w 386804"/>
                <a:gd name="connsiteY128" fmla="*/ 39319 h 657370"/>
                <a:gd name="connsiteX129" fmla="*/ 84560 w 386804"/>
                <a:gd name="connsiteY129" fmla="*/ 32178 h 657370"/>
                <a:gd name="connsiteX130" fmla="*/ 81323 w 386804"/>
                <a:gd name="connsiteY130" fmla="*/ 32178 h 657370"/>
                <a:gd name="connsiteX131" fmla="*/ 68276 w 386804"/>
                <a:gd name="connsiteY131" fmla="*/ 46459 h 657370"/>
                <a:gd name="connsiteX132" fmla="*/ 58564 w 386804"/>
                <a:gd name="connsiteY132" fmla="*/ 67879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86804" h="657370">
                  <a:moveTo>
                    <a:pt x="58564" y="67879"/>
                  </a:moveTo>
                  <a:lnTo>
                    <a:pt x="65039" y="75019"/>
                  </a:lnTo>
                  <a:lnTo>
                    <a:pt x="65039" y="82159"/>
                  </a:lnTo>
                  <a:lnTo>
                    <a:pt x="68276" y="89300"/>
                  </a:lnTo>
                  <a:lnTo>
                    <a:pt x="71514" y="92917"/>
                  </a:lnTo>
                  <a:lnTo>
                    <a:pt x="74752" y="100058"/>
                  </a:lnTo>
                  <a:lnTo>
                    <a:pt x="78085" y="103580"/>
                  </a:lnTo>
                  <a:lnTo>
                    <a:pt x="84560" y="117956"/>
                  </a:lnTo>
                  <a:lnTo>
                    <a:pt x="87798" y="121478"/>
                  </a:lnTo>
                  <a:lnTo>
                    <a:pt x="87798" y="125096"/>
                  </a:lnTo>
                  <a:lnTo>
                    <a:pt x="100844" y="125096"/>
                  </a:lnTo>
                  <a:lnTo>
                    <a:pt x="104081" y="132236"/>
                  </a:lnTo>
                  <a:lnTo>
                    <a:pt x="107319" y="135758"/>
                  </a:lnTo>
                  <a:lnTo>
                    <a:pt x="110556" y="142898"/>
                  </a:lnTo>
                  <a:lnTo>
                    <a:pt x="130078" y="153656"/>
                  </a:lnTo>
                  <a:lnTo>
                    <a:pt x="169025" y="167937"/>
                  </a:lnTo>
                  <a:lnTo>
                    <a:pt x="182070" y="171554"/>
                  </a:lnTo>
                  <a:lnTo>
                    <a:pt x="188546" y="175077"/>
                  </a:lnTo>
                  <a:lnTo>
                    <a:pt x="198354" y="178695"/>
                  </a:lnTo>
                  <a:lnTo>
                    <a:pt x="204829" y="185835"/>
                  </a:lnTo>
                  <a:lnTo>
                    <a:pt x="224350" y="196497"/>
                  </a:lnTo>
                  <a:lnTo>
                    <a:pt x="263298" y="192975"/>
                  </a:lnTo>
                  <a:lnTo>
                    <a:pt x="149599" y="339396"/>
                  </a:lnTo>
                  <a:lnTo>
                    <a:pt x="104081" y="339396"/>
                  </a:lnTo>
                  <a:lnTo>
                    <a:pt x="100844" y="343013"/>
                  </a:lnTo>
                  <a:lnTo>
                    <a:pt x="94273" y="343013"/>
                  </a:lnTo>
                  <a:lnTo>
                    <a:pt x="87798" y="346536"/>
                  </a:lnTo>
                  <a:lnTo>
                    <a:pt x="84560" y="350153"/>
                  </a:lnTo>
                  <a:lnTo>
                    <a:pt x="78085" y="353771"/>
                  </a:lnTo>
                  <a:lnTo>
                    <a:pt x="78085" y="360911"/>
                  </a:lnTo>
                  <a:lnTo>
                    <a:pt x="68276" y="371574"/>
                  </a:lnTo>
                  <a:lnTo>
                    <a:pt x="55326" y="371574"/>
                  </a:lnTo>
                  <a:lnTo>
                    <a:pt x="48755" y="375192"/>
                  </a:lnTo>
                  <a:lnTo>
                    <a:pt x="42280" y="375192"/>
                  </a:lnTo>
                  <a:lnTo>
                    <a:pt x="35805" y="382332"/>
                  </a:lnTo>
                  <a:lnTo>
                    <a:pt x="35805" y="389472"/>
                  </a:lnTo>
                  <a:lnTo>
                    <a:pt x="32567" y="392994"/>
                  </a:lnTo>
                  <a:lnTo>
                    <a:pt x="22759" y="414510"/>
                  </a:lnTo>
                  <a:lnTo>
                    <a:pt x="0" y="439453"/>
                  </a:lnTo>
                  <a:lnTo>
                    <a:pt x="0" y="618148"/>
                  </a:lnTo>
                  <a:lnTo>
                    <a:pt x="22759" y="657371"/>
                  </a:lnTo>
                  <a:lnTo>
                    <a:pt x="25997" y="646708"/>
                  </a:lnTo>
                  <a:lnTo>
                    <a:pt x="45518" y="614530"/>
                  </a:lnTo>
                  <a:lnTo>
                    <a:pt x="52088" y="600250"/>
                  </a:lnTo>
                  <a:lnTo>
                    <a:pt x="61801" y="593109"/>
                  </a:lnTo>
                  <a:lnTo>
                    <a:pt x="78085" y="575211"/>
                  </a:lnTo>
                  <a:lnTo>
                    <a:pt x="81323" y="568071"/>
                  </a:lnTo>
                  <a:lnTo>
                    <a:pt x="87798" y="557409"/>
                  </a:lnTo>
                  <a:lnTo>
                    <a:pt x="104081" y="539511"/>
                  </a:lnTo>
                  <a:lnTo>
                    <a:pt x="117032" y="521612"/>
                  </a:lnTo>
                  <a:lnTo>
                    <a:pt x="133315" y="503810"/>
                  </a:lnTo>
                  <a:lnTo>
                    <a:pt x="143028" y="500192"/>
                  </a:lnTo>
                  <a:lnTo>
                    <a:pt x="149599" y="493052"/>
                  </a:lnTo>
                  <a:lnTo>
                    <a:pt x="159312" y="485912"/>
                  </a:lnTo>
                  <a:lnTo>
                    <a:pt x="172262" y="478772"/>
                  </a:lnTo>
                  <a:lnTo>
                    <a:pt x="182070" y="468014"/>
                  </a:lnTo>
                  <a:lnTo>
                    <a:pt x="201591" y="450211"/>
                  </a:lnTo>
                  <a:lnTo>
                    <a:pt x="227588" y="421650"/>
                  </a:lnTo>
                  <a:lnTo>
                    <a:pt x="237301" y="407275"/>
                  </a:lnTo>
                  <a:lnTo>
                    <a:pt x="250347" y="389472"/>
                  </a:lnTo>
                  <a:lnTo>
                    <a:pt x="266535" y="368051"/>
                  </a:lnTo>
                  <a:lnTo>
                    <a:pt x="279581" y="339396"/>
                  </a:lnTo>
                  <a:lnTo>
                    <a:pt x="286057" y="321593"/>
                  </a:lnTo>
                  <a:lnTo>
                    <a:pt x="295864" y="307312"/>
                  </a:lnTo>
                  <a:lnTo>
                    <a:pt x="302340" y="296555"/>
                  </a:lnTo>
                  <a:lnTo>
                    <a:pt x="305578" y="293032"/>
                  </a:lnTo>
                  <a:lnTo>
                    <a:pt x="308815" y="285797"/>
                  </a:lnTo>
                  <a:lnTo>
                    <a:pt x="312053" y="282275"/>
                  </a:lnTo>
                  <a:lnTo>
                    <a:pt x="312053" y="267994"/>
                  </a:lnTo>
                  <a:lnTo>
                    <a:pt x="315290" y="257236"/>
                  </a:lnTo>
                  <a:lnTo>
                    <a:pt x="318623" y="250096"/>
                  </a:lnTo>
                  <a:lnTo>
                    <a:pt x="318623" y="239434"/>
                  </a:lnTo>
                  <a:lnTo>
                    <a:pt x="321861" y="232293"/>
                  </a:lnTo>
                  <a:lnTo>
                    <a:pt x="328337" y="225058"/>
                  </a:lnTo>
                  <a:lnTo>
                    <a:pt x="331574" y="217918"/>
                  </a:lnTo>
                  <a:lnTo>
                    <a:pt x="338049" y="210778"/>
                  </a:lnTo>
                  <a:lnTo>
                    <a:pt x="338049" y="192975"/>
                  </a:lnTo>
                  <a:lnTo>
                    <a:pt x="344620" y="189357"/>
                  </a:lnTo>
                  <a:lnTo>
                    <a:pt x="347858" y="182217"/>
                  </a:lnTo>
                  <a:lnTo>
                    <a:pt x="357570" y="150039"/>
                  </a:lnTo>
                  <a:lnTo>
                    <a:pt x="364046" y="150039"/>
                  </a:lnTo>
                  <a:lnTo>
                    <a:pt x="364046" y="146516"/>
                  </a:lnTo>
                  <a:lnTo>
                    <a:pt x="370616" y="139376"/>
                  </a:lnTo>
                  <a:lnTo>
                    <a:pt x="370616" y="82159"/>
                  </a:lnTo>
                  <a:lnTo>
                    <a:pt x="383567" y="75019"/>
                  </a:lnTo>
                  <a:lnTo>
                    <a:pt x="380329" y="32178"/>
                  </a:lnTo>
                  <a:lnTo>
                    <a:pt x="383567" y="25038"/>
                  </a:lnTo>
                  <a:lnTo>
                    <a:pt x="383567" y="21420"/>
                  </a:lnTo>
                  <a:lnTo>
                    <a:pt x="386804" y="14280"/>
                  </a:lnTo>
                  <a:lnTo>
                    <a:pt x="386804" y="7140"/>
                  </a:lnTo>
                  <a:lnTo>
                    <a:pt x="373854" y="0"/>
                  </a:lnTo>
                  <a:lnTo>
                    <a:pt x="364046" y="0"/>
                  </a:lnTo>
                  <a:lnTo>
                    <a:pt x="360808" y="7140"/>
                  </a:lnTo>
                  <a:lnTo>
                    <a:pt x="354333" y="10758"/>
                  </a:lnTo>
                  <a:lnTo>
                    <a:pt x="351095" y="17898"/>
                  </a:lnTo>
                  <a:lnTo>
                    <a:pt x="338049" y="25038"/>
                  </a:lnTo>
                  <a:lnTo>
                    <a:pt x="331574" y="25038"/>
                  </a:lnTo>
                  <a:lnTo>
                    <a:pt x="321861" y="28561"/>
                  </a:lnTo>
                  <a:lnTo>
                    <a:pt x="315290" y="32178"/>
                  </a:lnTo>
                  <a:lnTo>
                    <a:pt x="305578" y="32178"/>
                  </a:lnTo>
                  <a:lnTo>
                    <a:pt x="295864" y="28561"/>
                  </a:lnTo>
                  <a:lnTo>
                    <a:pt x="289294" y="25038"/>
                  </a:lnTo>
                  <a:lnTo>
                    <a:pt x="279581" y="28561"/>
                  </a:lnTo>
                  <a:lnTo>
                    <a:pt x="276343" y="32178"/>
                  </a:lnTo>
                  <a:lnTo>
                    <a:pt x="269868" y="35701"/>
                  </a:lnTo>
                  <a:lnTo>
                    <a:pt x="266535" y="42841"/>
                  </a:lnTo>
                  <a:lnTo>
                    <a:pt x="263298" y="46459"/>
                  </a:lnTo>
                  <a:lnTo>
                    <a:pt x="256822" y="46459"/>
                  </a:lnTo>
                  <a:lnTo>
                    <a:pt x="250347" y="42841"/>
                  </a:lnTo>
                  <a:lnTo>
                    <a:pt x="247109" y="35701"/>
                  </a:lnTo>
                  <a:lnTo>
                    <a:pt x="240539" y="35701"/>
                  </a:lnTo>
                  <a:lnTo>
                    <a:pt x="237301" y="39319"/>
                  </a:lnTo>
                  <a:lnTo>
                    <a:pt x="230826" y="42841"/>
                  </a:lnTo>
                  <a:lnTo>
                    <a:pt x="214542" y="60739"/>
                  </a:lnTo>
                  <a:lnTo>
                    <a:pt x="208067" y="64357"/>
                  </a:lnTo>
                  <a:lnTo>
                    <a:pt x="201591" y="64357"/>
                  </a:lnTo>
                  <a:lnTo>
                    <a:pt x="195021" y="60739"/>
                  </a:lnTo>
                  <a:lnTo>
                    <a:pt x="191783" y="57217"/>
                  </a:lnTo>
                  <a:lnTo>
                    <a:pt x="185308" y="53599"/>
                  </a:lnTo>
                  <a:lnTo>
                    <a:pt x="178833" y="53599"/>
                  </a:lnTo>
                  <a:lnTo>
                    <a:pt x="165787" y="60739"/>
                  </a:lnTo>
                  <a:lnTo>
                    <a:pt x="159312" y="67879"/>
                  </a:lnTo>
                  <a:lnTo>
                    <a:pt x="146266" y="75019"/>
                  </a:lnTo>
                  <a:lnTo>
                    <a:pt x="113794" y="75019"/>
                  </a:lnTo>
                  <a:lnTo>
                    <a:pt x="104081" y="64357"/>
                  </a:lnTo>
                  <a:lnTo>
                    <a:pt x="100844" y="57217"/>
                  </a:lnTo>
                  <a:lnTo>
                    <a:pt x="94273" y="53599"/>
                  </a:lnTo>
                  <a:lnTo>
                    <a:pt x="91035" y="46459"/>
                  </a:lnTo>
                  <a:lnTo>
                    <a:pt x="91035" y="39319"/>
                  </a:lnTo>
                  <a:lnTo>
                    <a:pt x="84560" y="32178"/>
                  </a:lnTo>
                  <a:lnTo>
                    <a:pt x="81323" y="32178"/>
                  </a:lnTo>
                  <a:lnTo>
                    <a:pt x="68276" y="46459"/>
                  </a:lnTo>
                  <a:lnTo>
                    <a:pt x="58564" y="67879"/>
                  </a:lnTo>
                  <a:close/>
                </a:path>
              </a:pathLst>
            </a:custGeom>
            <a:noFill/>
            <a:ln w="2379" cap="flat">
              <a:solidFill>
                <a:srgbClr val="FFFFFF"/>
              </a:solidFill>
              <a:prstDash val="solid"/>
              <a:round/>
            </a:ln>
          </p:spPr>
          <p:txBody>
            <a:bodyPr rtlCol="0" anchor="ctr"/>
            <a:lstStyle/>
            <a:p>
              <a:endParaRPr lang="en-US" noProof="0" dirty="0"/>
            </a:p>
          </p:txBody>
        </p:sp>
        <p:sp>
          <p:nvSpPr>
            <p:cNvPr id="5360" name="Serbest Form 5359">
              <a:extLst>
                <a:ext uri="{FF2B5EF4-FFF2-40B4-BE49-F238E27FC236}">
                  <a16:creationId xmlns:a16="http://schemas.microsoft.com/office/drawing/2014/main" id="{80DAE1E3-D25C-BB4E-BBA0-8C83D289BBBB}"/>
                </a:ext>
              </a:extLst>
            </p:cNvPr>
            <p:cNvSpPr/>
            <p:nvPr/>
          </p:nvSpPr>
          <p:spPr>
            <a:xfrm>
              <a:off x="11704853" y="4294863"/>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solidFill>
              <a:srgbClr val="AFABAB"/>
            </a:solidFill>
            <a:ln w="9518" cap="flat">
              <a:noFill/>
              <a:prstDash val="solid"/>
              <a:miter/>
            </a:ln>
          </p:spPr>
          <p:txBody>
            <a:bodyPr rtlCol="0" anchor="ctr"/>
            <a:lstStyle/>
            <a:p>
              <a:endParaRPr lang="en-US" noProof="0" dirty="0"/>
            </a:p>
          </p:txBody>
        </p:sp>
        <p:sp>
          <p:nvSpPr>
            <p:cNvPr id="5361" name="Serbest Form 5360">
              <a:extLst>
                <a:ext uri="{FF2B5EF4-FFF2-40B4-BE49-F238E27FC236}">
                  <a16:creationId xmlns:a16="http://schemas.microsoft.com/office/drawing/2014/main" id="{968D3258-065F-0C4C-88B1-5BB369E7E3E5}"/>
                </a:ext>
              </a:extLst>
            </p:cNvPr>
            <p:cNvSpPr/>
            <p:nvPr/>
          </p:nvSpPr>
          <p:spPr>
            <a:xfrm>
              <a:off x="11704853" y="4294863"/>
              <a:ext cx="193212" cy="212681"/>
            </a:xfrm>
            <a:custGeom>
              <a:avLst/>
              <a:gdLst>
                <a:gd name="connsiteX0" fmla="*/ 62278 w 193212"/>
                <a:gd name="connsiteY0" fmla="*/ 36653 h 212681"/>
                <a:gd name="connsiteX1" fmla="*/ 62278 w 193212"/>
                <a:gd name="connsiteY1" fmla="*/ 40270 h 212681"/>
                <a:gd name="connsiteX2" fmla="*/ 65324 w 193212"/>
                <a:gd name="connsiteY2" fmla="*/ 47601 h 212681"/>
                <a:gd name="connsiteX3" fmla="*/ 71609 w 193212"/>
                <a:gd name="connsiteY3" fmla="*/ 54932 h 212681"/>
                <a:gd name="connsiteX4" fmla="*/ 77799 w 193212"/>
                <a:gd name="connsiteY4" fmla="*/ 65975 h 212681"/>
                <a:gd name="connsiteX5" fmla="*/ 87322 w 193212"/>
                <a:gd name="connsiteY5" fmla="*/ 73305 h 212681"/>
                <a:gd name="connsiteX6" fmla="*/ 99796 w 193212"/>
                <a:gd name="connsiteY6" fmla="*/ 87967 h 212681"/>
                <a:gd name="connsiteX7" fmla="*/ 105986 w 193212"/>
                <a:gd name="connsiteY7" fmla="*/ 91679 h 212681"/>
                <a:gd name="connsiteX8" fmla="*/ 112271 w 193212"/>
                <a:gd name="connsiteY8" fmla="*/ 91679 h 212681"/>
                <a:gd name="connsiteX9" fmla="*/ 109128 w 193212"/>
                <a:gd name="connsiteY9" fmla="*/ 84349 h 212681"/>
                <a:gd name="connsiteX10" fmla="*/ 105986 w 193212"/>
                <a:gd name="connsiteY10" fmla="*/ 80636 h 212681"/>
                <a:gd name="connsiteX11" fmla="*/ 102844 w 193212"/>
                <a:gd name="connsiteY11" fmla="*/ 73305 h 212681"/>
                <a:gd name="connsiteX12" fmla="*/ 96654 w 193212"/>
                <a:gd name="connsiteY12" fmla="*/ 65975 h 212681"/>
                <a:gd name="connsiteX13" fmla="*/ 90369 w 193212"/>
                <a:gd name="connsiteY13" fmla="*/ 54932 h 212681"/>
                <a:gd name="connsiteX14" fmla="*/ 80846 w 193212"/>
                <a:gd name="connsiteY14" fmla="*/ 47601 h 212681"/>
                <a:gd name="connsiteX15" fmla="*/ 74656 w 193212"/>
                <a:gd name="connsiteY15" fmla="*/ 40270 h 212681"/>
                <a:gd name="connsiteX16" fmla="*/ 68371 w 193212"/>
                <a:gd name="connsiteY16" fmla="*/ 36653 h 212681"/>
                <a:gd name="connsiteX17" fmla="*/ 149598 w 193212"/>
                <a:gd name="connsiteY17" fmla="*/ 77018 h 212681"/>
                <a:gd name="connsiteX18" fmla="*/ 149598 w 193212"/>
                <a:gd name="connsiteY18" fmla="*/ 80636 h 212681"/>
                <a:gd name="connsiteX19" fmla="*/ 146456 w 193212"/>
                <a:gd name="connsiteY19" fmla="*/ 84349 h 212681"/>
                <a:gd name="connsiteX20" fmla="*/ 146456 w 193212"/>
                <a:gd name="connsiteY20" fmla="*/ 91679 h 212681"/>
                <a:gd name="connsiteX21" fmla="*/ 143314 w 193212"/>
                <a:gd name="connsiteY21" fmla="*/ 99010 h 212681"/>
                <a:gd name="connsiteX22" fmla="*/ 143314 w 193212"/>
                <a:gd name="connsiteY22" fmla="*/ 117289 h 212681"/>
                <a:gd name="connsiteX23" fmla="*/ 162359 w 193212"/>
                <a:gd name="connsiteY23" fmla="*/ 139280 h 212681"/>
                <a:gd name="connsiteX24" fmla="*/ 168548 w 193212"/>
                <a:gd name="connsiteY24" fmla="*/ 142993 h 212681"/>
                <a:gd name="connsiteX25" fmla="*/ 171691 w 193212"/>
                <a:gd name="connsiteY25" fmla="*/ 146611 h 212681"/>
                <a:gd name="connsiteX26" fmla="*/ 162073 w 193212"/>
                <a:gd name="connsiteY26" fmla="*/ 176029 h 212681"/>
                <a:gd name="connsiteX27" fmla="*/ 187022 w 193212"/>
                <a:gd name="connsiteY27" fmla="*/ 212681 h 212681"/>
                <a:gd name="connsiteX28" fmla="*/ 193212 w 193212"/>
                <a:gd name="connsiteY28" fmla="*/ 194307 h 212681"/>
                <a:gd name="connsiteX29" fmla="*/ 127793 w 193212"/>
                <a:gd name="connsiteY29" fmla="*/ 135663 h 212681"/>
                <a:gd name="connsiteX30" fmla="*/ 115222 w 193212"/>
                <a:gd name="connsiteY30" fmla="*/ 128332 h 212681"/>
                <a:gd name="connsiteX31" fmla="*/ 99891 w 193212"/>
                <a:gd name="connsiteY31" fmla="*/ 128332 h 212681"/>
                <a:gd name="connsiteX32" fmla="*/ 99891 w 193212"/>
                <a:gd name="connsiteY32" fmla="*/ 139280 h 212681"/>
                <a:gd name="connsiteX33" fmla="*/ 102938 w 193212"/>
                <a:gd name="connsiteY33" fmla="*/ 142993 h 212681"/>
                <a:gd name="connsiteX34" fmla="*/ 106081 w 193212"/>
                <a:gd name="connsiteY34" fmla="*/ 150324 h 212681"/>
                <a:gd name="connsiteX35" fmla="*/ 112366 w 193212"/>
                <a:gd name="connsiteY35" fmla="*/ 153942 h 212681"/>
                <a:gd name="connsiteX36" fmla="*/ 131411 w 193212"/>
                <a:gd name="connsiteY36" fmla="*/ 161272 h 212681"/>
                <a:gd name="connsiteX37" fmla="*/ 137695 w 193212"/>
                <a:gd name="connsiteY37" fmla="*/ 161272 h 212681"/>
                <a:gd name="connsiteX38" fmla="*/ 143885 w 193212"/>
                <a:gd name="connsiteY38" fmla="*/ 157655 h 212681"/>
                <a:gd name="connsiteX39" fmla="*/ 143885 w 193212"/>
                <a:gd name="connsiteY39" fmla="*/ 153942 h 212681"/>
                <a:gd name="connsiteX40" fmla="*/ 140838 w 193212"/>
                <a:gd name="connsiteY40" fmla="*/ 150324 h 212681"/>
                <a:gd name="connsiteX41" fmla="*/ 137695 w 193212"/>
                <a:gd name="connsiteY41" fmla="*/ 142993 h 212681"/>
                <a:gd name="connsiteX42" fmla="*/ 31043 w 193212"/>
                <a:gd name="connsiteY42" fmla="*/ 113671 h 212681"/>
                <a:gd name="connsiteX43" fmla="*/ 50088 w 193212"/>
                <a:gd name="connsiteY43" fmla="*/ 113671 h 212681"/>
                <a:gd name="connsiteX44" fmla="*/ 25140 w 193212"/>
                <a:gd name="connsiteY44" fmla="*/ 91679 h 212681"/>
                <a:gd name="connsiteX45" fmla="*/ 40566 w 193212"/>
                <a:gd name="connsiteY45" fmla="*/ 73305 h 212681"/>
                <a:gd name="connsiteX46" fmla="*/ 18759 w 193212"/>
                <a:gd name="connsiteY46" fmla="*/ 73305 h 212681"/>
                <a:gd name="connsiteX47" fmla="*/ 21902 w 193212"/>
                <a:gd name="connsiteY47" fmla="*/ 87967 h 212681"/>
                <a:gd name="connsiteX48" fmla="*/ 40947 w 193212"/>
                <a:gd name="connsiteY48" fmla="*/ 80636 h 212681"/>
                <a:gd name="connsiteX49" fmla="*/ 0 w 193212"/>
                <a:gd name="connsiteY49" fmla="*/ 77018 h 212681"/>
                <a:gd name="connsiteX50" fmla="*/ 9523 w 193212"/>
                <a:gd name="connsiteY50" fmla="*/ 80636 h 212681"/>
                <a:gd name="connsiteX51" fmla="*/ 19045 w 193212"/>
                <a:gd name="connsiteY51" fmla="*/ 62262 h 212681"/>
                <a:gd name="connsiteX52" fmla="*/ 0 w 193212"/>
                <a:gd name="connsiteY52" fmla="*/ 62262 h 212681"/>
                <a:gd name="connsiteX53" fmla="*/ 15617 w 193212"/>
                <a:gd name="connsiteY53" fmla="*/ 10948 h 212681"/>
                <a:gd name="connsiteX54" fmla="*/ 6095 w 193212"/>
                <a:gd name="connsiteY54" fmla="*/ 0 h 212681"/>
                <a:gd name="connsiteX55" fmla="*/ 2951 w 193212"/>
                <a:gd name="connsiteY55" fmla="*/ 14661 h 212681"/>
                <a:gd name="connsiteX56" fmla="*/ 12474 w 193212"/>
                <a:gd name="connsiteY56" fmla="*/ 2932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93212" h="212681">
                  <a:moveTo>
                    <a:pt x="62278" y="36653"/>
                  </a:moveTo>
                  <a:lnTo>
                    <a:pt x="62278" y="40270"/>
                  </a:lnTo>
                  <a:lnTo>
                    <a:pt x="65324" y="47601"/>
                  </a:lnTo>
                  <a:lnTo>
                    <a:pt x="71609" y="54932"/>
                  </a:lnTo>
                  <a:lnTo>
                    <a:pt x="77799" y="65975"/>
                  </a:lnTo>
                  <a:lnTo>
                    <a:pt x="87322" y="73305"/>
                  </a:lnTo>
                  <a:lnTo>
                    <a:pt x="99796" y="87967"/>
                  </a:lnTo>
                  <a:lnTo>
                    <a:pt x="105986" y="91679"/>
                  </a:lnTo>
                  <a:lnTo>
                    <a:pt x="112271" y="91679"/>
                  </a:lnTo>
                  <a:lnTo>
                    <a:pt x="109128" y="84349"/>
                  </a:lnTo>
                  <a:lnTo>
                    <a:pt x="105986" y="80636"/>
                  </a:lnTo>
                  <a:lnTo>
                    <a:pt x="102844" y="73305"/>
                  </a:lnTo>
                  <a:lnTo>
                    <a:pt x="96654" y="65975"/>
                  </a:lnTo>
                  <a:lnTo>
                    <a:pt x="90369" y="54932"/>
                  </a:lnTo>
                  <a:lnTo>
                    <a:pt x="80846" y="47601"/>
                  </a:lnTo>
                  <a:lnTo>
                    <a:pt x="74656" y="40270"/>
                  </a:lnTo>
                  <a:lnTo>
                    <a:pt x="68371" y="36653"/>
                  </a:lnTo>
                  <a:close/>
                  <a:moveTo>
                    <a:pt x="149598" y="77018"/>
                  </a:moveTo>
                  <a:lnTo>
                    <a:pt x="149598" y="80636"/>
                  </a:lnTo>
                  <a:lnTo>
                    <a:pt x="146456" y="84349"/>
                  </a:lnTo>
                  <a:lnTo>
                    <a:pt x="146456" y="91679"/>
                  </a:lnTo>
                  <a:lnTo>
                    <a:pt x="143314" y="99010"/>
                  </a:lnTo>
                  <a:lnTo>
                    <a:pt x="143314" y="117289"/>
                  </a:lnTo>
                  <a:lnTo>
                    <a:pt x="162359" y="139280"/>
                  </a:lnTo>
                  <a:lnTo>
                    <a:pt x="168548" y="142993"/>
                  </a:lnTo>
                  <a:lnTo>
                    <a:pt x="171691" y="146611"/>
                  </a:lnTo>
                  <a:close/>
                  <a:moveTo>
                    <a:pt x="162073" y="176029"/>
                  </a:moveTo>
                  <a:lnTo>
                    <a:pt x="187022" y="212681"/>
                  </a:lnTo>
                  <a:lnTo>
                    <a:pt x="193212" y="194307"/>
                  </a:lnTo>
                  <a:close/>
                  <a:moveTo>
                    <a:pt x="127793" y="135663"/>
                  </a:moveTo>
                  <a:lnTo>
                    <a:pt x="115222" y="128332"/>
                  </a:lnTo>
                  <a:lnTo>
                    <a:pt x="99891" y="128332"/>
                  </a:lnTo>
                  <a:lnTo>
                    <a:pt x="99891" y="139280"/>
                  </a:lnTo>
                  <a:lnTo>
                    <a:pt x="102938" y="142993"/>
                  </a:lnTo>
                  <a:lnTo>
                    <a:pt x="106081" y="150324"/>
                  </a:lnTo>
                  <a:lnTo>
                    <a:pt x="112366" y="153942"/>
                  </a:lnTo>
                  <a:lnTo>
                    <a:pt x="131411" y="161272"/>
                  </a:lnTo>
                  <a:lnTo>
                    <a:pt x="137695" y="161272"/>
                  </a:lnTo>
                  <a:lnTo>
                    <a:pt x="143885" y="157655"/>
                  </a:lnTo>
                  <a:lnTo>
                    <a:pt x="143885" y="153942"/>
                  </a:lnTo>
                  <a:lnTo>
                    <a:pt x="140838" y="150324"/>
                  </a:lnTo>
                  <a:lnTo>
                    <a:pt x="137695" y="142993"/>
                  </a:lnTo>
                  <a:close/>
                  <a:moveTo>
                    <a:pt x="31043" y="113671"/>
                  </a:moveTo>
                  <a:lnTo>
                    <a:pt x="50088" y="113671"/>
                  </a:lnTo>
                  <a:lnTo>
                    <a:pt x="25140" y="91679"/>
                  </a:lnTo>
                  <a:close/>
                  <a:moveTo>
                    <a:pt x="40566" y="73305"/>
                  </a:moveTo>
                  <a:lnTo>
                    <a:pt x="18759" y="73305"/>
                  </a:lnTo>
                  <a:lnTo>
                    <a:pt x="21902" y="87967"/>
                  </a:lnTo>
                  <a:lnTo>
                    <a:pt x="40947" y="80636"/>
                  </a:lnTo>
                  <a:close/>
                  <a:moveTo>
                    <a:pt x="0" y="77018"/>
                  </a:moveTo>
                  <a:lnTo>
                    <a:pt x="9523" y="80636"/>
                  </a:lnTo>
                  <a:lnTo>
                    <a:pt x="19045" y="62262"/>
                  </a:lnTo>
                  <a:lnTo>
                    <a:pt x="0" y="62262"/>
                  </a:lnTo>
                  <a:close/>
                  <a:moveTo>
                    <a:pt x="15617" y="10948"/>
                  </a:moveTo>
                  <a:lnTo>
                    <a:pt x="6095" y="0"/>
                  </a:lnTo>
                  <a:lnTo>
                    <a:pt x="2951" y="14661"/>
                  </a:lnTo>
                  <a:lnTo>
                    <a:pt x="12474" y="29322"/>
                  </a:lnTo>
                  <a:close/>
                </a:path>
              </a:pathLst>
            </a:custGeom>
            <a:noFill/>
            <a:ln w="2379" cap="flat">
              <a:solidFill>
                <a:srgbClr val="FFFFFF"/>
              </a:solidFill>
              <a:prstDash val="solid"/>
              <a:round/>
            </a:ln>
          </p:spPr>
          <p:txBody>
            <a:bodyPr rtlCol="0" anchor="ctr"/>
            <a:lstStyle/>
            <a:p>
              <a:endParaRPr lang="en-US" noProof="0" dirty="0"/>
            </a:p>
          </p:txBody>
        </p:sp>
        <p:sp>
          <p:nvSpPr>
            <p:cNvPr id="5362" name="Serbest Form 5361">
              <a:extLst>
                <a:ext uri="{FF2B5EF4-FFF2-40B4-BE49-F238E27FC236}">
                  <a16:creationId xmlns:a16="http://schemas.microsoft.com/office/drawing/2014/main" id="{44C5F2C6-CEB1-6F4B-803A-C2EA8DF4BE68}"/>
                </a:ext>
              </a:extLst>
            </p:cNvPr>
            <p:cNvSpPr/>
            <p:nvPr/>
          </p:nvSpPr>
          <p:spPr>
            <a:xfrm>
              <a:off x="6115425" y="1761915"/>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275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275"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solidFill>
              <a:srgbClr val="AFABAB"/>
            </a:solidFill>
            <a:ln w="9518" cap="flat">
              <a:noFill/>
              <a:prstDash val="solid"/>
              <a:miter/>
            </a:ln>
          </p:spPr>
          <p:txBody>
            <a:bodyPr rtlCol="0" anchor="ctr"/>
            <a:lstStyle/>
            <a:p>
              <a:endParaRPr lang="en-US" noProof="0" dirty="0"/>
            </a:p>
          </p:txBody>
        </p:sp>
        <p:sp>
          <p:nvSpPr>
            <p:cNvPr id="5363" name="Serbest Form 5362">
              <a:extLst>
                <a:ext uri="{FF2B5EF4-FFF2-40B4-BE49-F238E27FC236}">
                  <a16:creationId xmlns:a16="http://schemas.microsoft.com/office/drawing/2014/main" id="{376DF73F-6448-4142-8FAB-2CD3794F5A9D}"/>
                </a:ext>
              </a:extLst>
            </p:cNvPr>
            <p:cNvSpPr/>
            <p:nvPr/>
          </p:nvSpPr>
          <p:spPr>
            <a:xfrm>
              <a:off x="6115425" y="1761915"/>
              <a:ext cx="115984" cy="57978"/>
            </a:xfrm>
            <a:custGeom>
              <a:avLst/>
              <a:gdLst>
                <a:gd name="connsiteX0" fmla="*/ 13236 w 115984"/>
                <a:gd name="connsiteY0" fmla="*/ 57978 h 57978"/>
                <a:gd name="connsiteX1" fmla="*/ 23235 w 115984"/>
                <a:gd name="connsiteY1" fmla="*/ 57978 h 57978"/>
                <a:gd name="connsiteX2" fmla="*/ 23235 w 115984"/>
                <a:gd name="connsiteY2" fmla="*/ 52171 h 57978"/>
                <a:gd name="connsiteX3" fmla="*/ 29806 w 115984"/>
                <a:gd name="connsiteY3" fmla="*/ 55122 h 57978"/>
                <a:gd name="connsiteX4" fmla="*/ 39804 w 115984"/>
                <a:gd name="connsiteY4" fmla="*/ 55122 h 57978"/>
                <a:gd name="connsiteX5" fmla="*/ 43042 w 115984"/>
                <a:gd name="connsiteY5" fmla="*/ 49315 h 57978"/>
                <a:gd name="connsiteX6" fmla="*/ 43042 w 115984"/>
                <a:gd name="connsiteY6" fmla="*/ 52171 h 57978"/>
                <a:gd name="connsiteX7" fmla="*/ 46375 w 115984"/>
                <a:gd name="connsiteY7" fmla="*/ 55122 h 57978"/>
                <a:gd name="connsiteX8" fmla="*/ 69610 w 115984"/>
                <a:gd name="connsiteY8" fmla="*/ 55122 h 57978"/>
                <a:gd name="connsiteX9" fmla="*/ 69610 w 115984"/>
                <a:gd name="connsiteY9" fmla="*/ 46363 h 57978"/>
                <a:gd name="connsiteX10" fmla="*/ 76180 w 115984"/>
                <a:gd name="connsiteY10" fmla="*/ 43507 h 57978"/>
                <a:gd name="connsiteX11" fmla="*/ 82846 w 115984"/>
                <a:gd name="connsiteY11" fmla="*/ 37700 h 57978"/>
                <a:gd name="connsiteX12" fmla="*/ 82846 w 115984"/>
                <a:gd name="connsiteY12" fmla="*/ 34749 h 57978"/>
                <a:gd name="connsiteX13" fmla="*/ 79513 w 115984"/>
                <a:gd name="connsiteY13" fmla="*/ 31893 h 57978"/>
                <a:gd name="connsiteX14" fmla="*/ 79513 w 115984"/>
                <a:gd name="connsiteY14" fmla="*/ 26085 h 57978"/>
                <a:gd name="connsiteX15" fmla="*/ 96082 w 115984"/>
                <a:gd name="connsiteY15" fmla="*/ 26085 h 57978"/>
                <a:gd name="connsiteX16" fmla="*/ 102748 w 115984"/>
                <a:gd name="connsiteY16" fmla="*/ 23134 h 57978"/>
                <a:gd name="connsiteX17" fmla="*/ 102748 w 115984"/>
                <a:gd name="connsiteY17" fmla="*/ 17327 h 57978"/>
                <a:gd name="connsiteX18" fmla="*/ 115984 w 115984"/>
                <a:gd name="connsiteY18" fmla="*/ 17327 h 57978"/>
                <a:gd name="connsiteX19" fmla="*/ 106081 w 115984"/>
                <a:gd name="connsiteY19" fmla="*/ 11520 h 57978"/>
                <a:gd name="connsiteX20" fmla="*/ 102748 w 115984"/>
                <a:gd name="connsiteY20" fmla="*/ 2856 h 57978"/>
                <a:gd name="connsiteX21" fmla="*/ 99415 w 115984"/>
                <a:gd name="connsiteY21" fmla="*/ 0 h 57978"/>
                <a:gd name="connsiteX22" fmla="*/ 96082 w 115984"/>
                <a:gd name="connsiteY22" fmla="*/ 5807 h 57978"/>
                <a:gd name="connsiteX23" fmla="*/ 92844 w 115984"/>
                <a:gd name="connsiteY23" fmla="*/ 14471 h 57978"/>
                <a:gd name="connsiteX24" fmla="*/ 79513 w 115984"/>
                <a:gd name="connsiteY24" fmla="*/ 11520 h 57978"/>
                <a:gd name="connsiteX25" fmla="*/ 72943 w 115984"/>
                <a:gd name="connsiteY25" fmla="*/ 14471 h 57978"/>
                <a:gd name="connsiteX26" fmla="*/ 46375 w 115984"/>
                <a:gd name="connsiteY26" fmla="*/ 14471 h 57978"/>
                <a:gd name="connsiteX27" fmla="*/ 46375 w 115984"/>
                <a:gd name="connsiteY27" fmla="*/ 20278 h 57978"/>
                <a:gd name="connsiteX28" fmla="*/ 29806 w 115984"/>
                <a:gd name="connsiteY28" fmla="*/ 20278 h 57978"/>
                <a:gd name="connsiteX29" fmla="*/ 26473 w 115984"/>
                <a:gd name="connsiteY29" fmla="*/ 17327 h 57978"/>
                <a:gd name="connsiteX30" fmla="*/ 16570 w 115984"/>
                <a:gd name="connsiteY30" fmla="*/ 17327 h 57978"/>
                <a:gd name="connsiteX31" fmla="*/ 13236 w 115984"/>
                <a:gd name="connsiteY31" fmla="*/ 20278 h 57978"/>
                <a:gd name="connsiteX32" fmla="*/ 3333 w 115984"/>
                <a:gd name="connsiteY32" fmla="*/ 20278 h 57978"/>
                <a:gd name="connsiteX33" fmla="*/ 3333 w 115984"/>
                <a:gd name="connsiteY33" fmla="*/ 23134 h 57978"/>
                <a:gd name="connsiteX34" fmla="*/ 0 w 115984"/>
                <a:gd name="connsiteY34" fmla="*/ 26085 h 57978"/>
                <a:gd name="connsiteX35" fmla="*/ 6571 w 115984"/>
                <a:gd name="connsiteY35" fmla="*/ 28941 h 57978"/>
                <a:gd name="connsiteX36" fmla="*/ 3333 w 115984"/>
                <a:gd name="connsiteY36" fmla="*/ 46363 h 57978"/>
                <a:gd name="connsiteX37" fmla="*/ 9904 w 115984"/>
                <a:gd name="connsiteY37" fmla="*/ 46363 h 57978"/>
                <a:gd name="connsiteX38" fmla="*/ 16570 w 115984"/>
                <a:gd name="connsiteY38" fmla="*/ 49315 h 57978"/>
                <a:gd name="connsiteX39" fmla="*/ 19902 w 115984"/>
                <a:gd name="connsiteY39" fmla="*/ 49315 h 57978"/>
                <a:gd name="connsiteX40" fmla="*/ 19902 w 115984"/>
                <a:gd name="connsiteY40" fmla="*/ 52171 h 57978"/>
                <a:gd name="connsiteX41" fmla="*/ 16570 w 115984"/>
                <a:gd name="connsiteY41" fmla="*/ 52171 h 57978"/>
                <a:gd name="connsiteX42" fmla="*/ 16570 w 115984"/>
                <a:gd name="connsiteY42" fmla="*/ 55122 h 57978"/>
                <a:gd name="connsiteX43" fmla="*/ 13236 w 115984"/>
                <a:gd name="connsiteY43" fmla="*/ 57978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57978">
                  <a:moveTo>
                    <a:pt x="13236" y="57978"/>
                  </a:moveTo>
                  <a:lnTo>
                    <a:pt x="23235" y="57978"/>
                  </a:lnTo>
                  <a:lnTo>
                    <a:pt x="23235" y="52171"/>
                  </a:lnTo>
                  <a:lnTo>
                    <a:pt x="29806" y="55122"/>
                  </a:lnTo>
                  <a:lnTo>
                    <a:pt x="39804" y="55122"/>
                  </a:lnTo>
                  <a:lnTo>
                    <a:pt x="43042" y="49315"/>
                  </a:lnTo>
                  <a:lnTo>
                    <a:pt x="43042" y="52171"/>
                  </a:lnTo>
                  <a:lnTo>
                    <a:pt x="46375" y="55122"/>
                  </a:lnTo>
                  <a:lnTo>
                    <a:pt x="69610" y="55122"/>
                  </a:lnTo>
                  <a:lnTo>
                    <a:pt x="69610" y="46363"/>
                  </a:lnTo>
                  <a:lnTo>
                    <a:pt x="76180" y="43507"/>
                  </a:lnTo>
                  <a:lnTo>
                    <a:pt x="82846" y="37700"/>
                  </a:lnTo>
                  <a:lnTo>
                    <a:pt x="82846" y="34749"/>
                  </a:lnTo>
                  <a:lnTo>
                    <a:pt x="79513" y="31893"/>
                  </a:lnTo>
                  <a:lnTo>
                    <a:pt x="79513" y="26085"/>
                  </a:lnTo>
                  <a:lnTo>
                    <a:pt x="96082" y="26085"/>
                  </a:lnTo>
                  <a:lnTo>
                    <a:pt x="102748" y="23134"/>
                  </a:lnTo>
                  <a:lnTo>
                    <a:pt x="102748" y="17327"/>
                  </a:lnTo>
                  <a:lnTo>
                    <a:pt x="115984" y="17327"/>
                  </a:lnTo>
                  <a:lnTo>
                    <a:pt x="106081" y="11520"/>
                  </a:lnTo>
                  <a:lnTo>
                    <a:pt x="102748" y="2856"/>
                  </a:lnTo>
                  <a:lnTo>
                    <a:pt x="99415" y="0"/>
                  </a:lnTo>
                  <a:lnTo>
                    <a:pt x="96082" y="5807"/>
                  </a:lnTo>
                  <a:lnTo>
                    <a:pt x="92844" y="14471"/>
                  </a:lnTo>
                  <a:lnTo>
                    <a:pt x="79513" y="11520"/>
                  </a:lnTo>
                  <a:lnTo>
                    <a:pt x="72943" y="14471"/>
                  </a:lnTo>
                  <a:lnTo>
                    <a:pt x="46375" y="14471"/>
                  </a:lnTo>
                  <a:lnTo>
                    <a:pt x="46375" y="20278"/>
                  </a:lnTo>
                  <a:lnTo>
                    <a:pt x="29806" y="20278"/>
                  </a:lnTo>
                  <a:lnTo>
                    <a:pt x="26473" y="17327"/>
                  </a:lnTo>
                  <a:lnTo>
                    <a:pt x="16570" y="17327"/>
                  </a:lnTo>
                  <a:lnTo>
                    <a:pt x="13236" y="20278"/>
                  </a:lnTo>
                  <a:lnTo>
                    <a:pt x="3333" y="20278"/>
                  </a:lnTo>
                  <a:lnTo>
                    <a:pt x="3333" y="23134"/>
                  </a:lnTo>
                  <a:lnTo>
                    <a:pt x="0" y="26085"/>
                  </a:lnTo>
                  <a:lnTo>
                    <a:pt x="6571" y="28941"/>
                  </a:lnTo>
                  <a:lnTo>
                    <a:pt x="3333" y="46363"/>
                  </a:lnTo>
                  <a:lnTo>
                    <a:pt x="9904" y="46363"/>
                  </a:lnTo>
                  <a:lnTo>
                    <a:pt x="16570" y="49315"/>
                  </a:lnTo>
                  <a:lnTo>
                    <a:pt x="19902" y="49315"/>
                  </a:lnTo>
                  <a:lnTo>
                    <a:pt x="19902" y="52171"/>
                  </a:lnTo>
                  <a:lnTo>
                    <a:pt x="16570" y="52171"/>
                  </a:lnTo>
                  <a:lnTo>
                    <a:pt x="16570" y="55122"/>
                  </a:lnTo>
                  <a:lnTo>
                    <a:pt x="13236" y="57978"/>
                  </a:lnTo>
                  <a:close/>
                </a:path>
              </a:pathLst>
            </a:custGeom>
            <a:noFill/>
            <a:ln w="2379" cap="flat">
              <a:solidFill>
                <a:srgbClr val="FFFFFF"/>
              </a:solidFill>
              <a:prstDash val="solid"/>
              <a:round/>
            </a:ln>
          </p:spPr>
          <p:txBody>
            <a:bodyPr rtlCol="0" anchor="ctr"/>
            <a:lstStyle/>
            <a:p>
              <a:endParaRPr lang="en-US" noProof="0" dirty="0"/>
            </a:p>
          </p:txBody>
        </p:sp>
        <p:sp>
          <p:nvSpPr>
            <p:cNvPr id="5364" name="Serbest Form 5363">
              <a:extLst>
                <a:ext uri="{FF2B5EF4-FFF2-40B4-BE49-F238E27FC236}">
                  <a16:creationId xmlns:a16="http://schemas.microsoft.com/office/drawing/2014/main" id="{10D9E2C6-B159-274B-B03D-ABE5AAB65441}"/>
                </a:ext>
              </a:extLst>
            </p:cNvPr>
            <p:cNvSpPr/>
            <p:nvPr/>
          </p:nvSpPr>
          <p:spPr>
            <a:xfrm>
              <a:off x="6231409" y="1626538"/>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solidFill>
              <a:srgbClr val="AFABAB"/>
            </a:solidFill>
            <a:ln w="9518" cap="flat">
              <a:noFill/>
              <a:prstDash val="solid"/>
              <a:miter/>
            </a:ln>
          </p:spPr>
          <p:txBody>
            <a:bodyPr rtlCol="0" anchor="ctr"/>
            <a:lstStyle/>
            <a:p>
              <a:endParaRPr lang="en-US" noProof="0" dirty="0"/>
            </a:p>
          </p:txBody>
        </p:sp>
        <p:sp>
          <p:nvSpPr>
            <p:cNvPr id="5365" name="Serbest Form 5364">
              <a:extLst>
                <a:ext uri="{FF2B5EF4-FFF2-40B4-BE49-F238E27FC236}">
                  <a16:creationId xmlns:a16="http://schemas.microsoft.com/office/drawing/2014/main" id="{93B255D8-088B-4B4F-85C5-1450FFD5B609}"/>
                </a:ext>
              </a:extLst>
            </p:cNvPr>
            <p:cNvSpPr/>
            <p:nvPr/>
          </p:nvSpPr>
          <p:spPr>
            <a:xfrm>
              <a:off x="6231409" y="1626538"/>
              <a:ext cx="193402" cy="96630"/>
            </a:xfrm>
            <a:custGeom>
              <a:avLst/>
              <a:gdLst>
                <a:gd name="connsiteX0" fmla="*/ 190165 w 193402"/>
                <a:gd name="connsiteY0" fmla="*/ 20088 h 96630"/>
                <a:gd name="connsiteX1" fmla="*/ 177024 w 193402"/>
                <a:gd name="connsiteY1" fmla="*/ 20088 h 96630"/>
                <a:gd name="connsiteX2" fmla="*/ 163883 w 193402"/>
                <a:gd name="connsiteY2" fmla="*/ 3998 h 96630"/>
                <a:gd name="connsiteX3" fmla="*/ 150837 w 193402"/>
                <a:gd name="connsiteY3" fmla="*/ 3998 h 96630"/>
                <a:gd name="connsiteX4" fmla="*/ 147504 w 193402"/>
                <a:gd name="connsiteY4" fmla="*/ 8092 h 96630"/>
                <a:gd name="connsiteX5" fmla="*/ 141029 w 193402"/>
                <a:gd name="connsiteY5" fmla="*/ 12091 h 96630"/>
                <a:gd name="connsiteX6" fmla="*/ 134458 w 193402"/>
                <a:gd name="connsiteY6" fmla="*/ 12091 h 96630"/>
                <a:gd name="connsiteX7" fmla="*/ 131125 w 193402"/>
                <a:gd name="connsiteY7" fmla="*/ 8092 h 96630"/>
                <a:gd name="connsiteX8" fmla="*/ 114747 w 193402"/>
                <a:gd name="connsiteY8" fmla="*/ 8092 h 96630"/>
                <a:gd name="connsiteX9" fmla="*/ 114747 w 193402"/>
                <a:gd name="connsiteY9" fmla="*/ 12091 h 96630"/>
                <a:gd name="connsiteX10" fmla="*/ 111509 w 193402"/>
                <a:gd name="connsiteY10" fmla="*/ 16089 h 96630"/>
                <a:gd name="connsiteX11" fmla="*/ 104938 w 193402"/>
                <a:gd name="connsiteY11" fmla="*/ 16089 h 96630"/>
                <a:gd name="connsiteX12" fmla="*/ 101606 w 193402"/>
                <a:gd name="connsiteY12" fmla="*/ 12091 h 96630"/>
                <a:gd name="connsiteX13" fmla="*/ 101606 w 193402"/>
                <a:gd name="connsiteY13" fmla="*/ 8092 h 96630"/>
                <a:gd name="connsiteX14" fmla="*/ 98368 w 193402"/>
                <a:gd name="connsiteY14" fmla="*/ 8092 h 96630"/>
                <a:gd name="connsiteX15" fmla="*/ 91797 w 193402"/>
                <a:gd name="connsiteY15" fmla="*/ 0 h 96630"/>
                <a:gd name="connsiteX16" fmla="*/ 85227 w 193402"/>
                <a:gd name="connsiteY16" fmla="*/ 0 h 96630"/>
                <a:gd name="connsiteX17" fmla="*/ 78751 w 193402"/>
                <a:gd name="connsiteY17" fmla="*/ 8092 h 96630"/>
                <a:gd name="connsiteX18" fmla="*/ 75419 w 193402"/>
                <a:gd name="connsiteY18" fmla="*/ 8092 h 96630"/>
                <a:gd name="connsiteX19" fmla="*/ 68848 w 193402"/>
                <a:gd name="connsiteY19" fmla="*/ 0 h 96630"/>
                <a:gd name="connsiteX20" fmla="*/ 59040 w 193402"/>
                <a:gd name="connsiteY20" fmla="*/ 8092 h 96630"/>
                <a:gd name="connsiteX21" fmla="*/ 45899 w 193402"/>
                <a:gd name="connsiteY21" fmla="*/ 12091 h 96630"/>
                <a:gd name="connsiteX22" fmla="*/ 45899 w 193402"/>
                <a:gd name="connsiteY22" fmla="*/ 28180 h 96630"/>
                <a:gd name="connsiteX23" fmla="*/ 39328 w 193402"/>
                <a:gd name="connsiteY23" fmla="*/ 32274 h 96630"/>
                <a:gd name="connsiteX24" fmla="*/ 36091 w 193402"/>
                <a:gd name="connsiteY24" fmla="*/ 36272 h 96630"/>
                <a:gd name="connsiteX25" fmla="*/ 29520 w 193402"/>
                <a:gd name="connsiteY25" fmla="*/ 40270 h 96630"/>
                <a:gd name="connsiteX26" fmla="*/ 19712 w 193402"/>
                <a:gd name="connsiteY26" fmla="*/ 40270 h 96630"/>
                <a:gd name="connsiteX27" fmla="*/ 19712 w 193402"/>
                <a:gd name="connsiteY27" fmla="*/ 36272 h 96630"/>
                <a:gd name="connsiteX28" fmla="*/ 16474 w 193402"/>
                <a:gd name="connsiteY28" fmla="*/ 40270 h 96630"/>
                <a:gd name="connsiteX29" fmla="*/ 6571 w 193402"/>
                <a:gd name="connsiteY29" fmla="*/ 40270 h 96630"/>
                <a:gd name="connsiteX30" fmla="*/ 3333 w 193402"/>
                <a:gd name="connsiteY30" fmla="*/ 44269 h 96630"/>
                <a:gd name="connsiteX31" fmla="*/ 0 w 193402"/>
                <a:gd name="connsiteY31" fmla="*/ 60453 h 96630"/>
                <a:gd name="connsiteX32" fmla="*/ 0 w 193402"/>
                <a:gd name="connsiteY32" fmla="*/ 68450 h 96630"/>
                <a:gd name="connsiteX33" fmla="*/ 3333 w 193402"/>
                <a:gd name="connsiteY33" fmla="*/ 68450 h 96630"/>
                <a:gd name="connsiteX34" fmla="*/ 3333 w 193402"/>
                <a:gd name="connsiteY34" fmla="*/ 76543 h 96630"/>
                <a:gd name="connsiteX35" fmla="*/ 6571 w 193402"/>
                <a:gd name="connsiteY35" fmla="*/ 76543 h 96630"/>
                <a:gd name="connsiteX36" fmla="*/ 6571 w 193402"/>
                <a:gd name="connsiteY36" fmla="*/ 84635 h 96630"/>
                <a:gd name="connsiteX37" fmla="*/ 3333 w 193402"/>
                <a:gd name="connsiteY37" fmla="*/ 88633 h 96630"/>
                <a:gd name="connsiteX38" fmla="*/ 9904 w 193402"/>
                <a:gd name="connsiteY38" fmla="*/ 92632 h 96630"/>
                <a:gd name="connsiteX39" fmla="*/ 16474 w 193402"/>
                <a:gd name="connsiteY39" fmla="*/ 80541 h 96630"/>
                <a:gd name="connsiteX40" fmla="*/ 19712 w 193402"/>
                <a:gd name="connsiteY40" fmla="*/ 84635 h 96630"/>
                <a:gd name="connsiteX41" fmla="*/ 22950 w 193402"/>
                <a:gd name="connsiteY41" fmla="*/ 92632 h 96630"/>
                <a:gd name="connsiteX42" fmla="*/ 26282 w 193402"/>
                <a:gd name="connsiteY42" fmla="*/ 96630 h 96630"/>
                <a:gd name="connsiteX43" fmla="*/ 49232 w 193402"/>
                <a:gd name="connsiteY43" fmla="*/ 96630 h 96630"/>
                <a:gd name="connsiteX44" fmla="*/ 59040 w 193402"/>
                <a:gd name="connsiteY44" fmla="*/ 92632 h 96630"/>
                <a:gd name="connsiteX45" fmla="*/ 65610 w 193402"/>
                <a:gd name="connsiteY45" fmla="*/ 92632 h 96630"/>
                <a:gd name="connsiteX46" fmla="*/ 72181 w 193402"/>
                <a:gd name="connsiteY46" fmla="*/ 76543 h 96630"/>
                <a:gd name="connsiteX47" fmla="*/ 91797 w 193402"/>
                <a:gd name="connsiteY47" fmla="*/ 80541 h 96630"/>
                <a:gd name="connsiteX48" fmla="*/ 95130 w 193402"/>
                <a:gd name="connsiteY48" fmla="*/ 72544 h 96630"/>
                <a:gd name="connsiteX49" fmla="*/ 108176 w 193402"/>
                <a:gd name="connsiteY49" fmla="*/ 72544 h 96630"/>
                <a:gd name="connsiteX50" fmla="*/ 114747 w 193402"/>
                <a:gd name="connsiteY50" fmla="*/ 68450 h 96630"/>
                <a:gd name="connsiteX51" fmla="*/ 118079 w 193402"/>
                <a:gd name="connsiteY51" fmla="*/ 68450 h 96630"/>
                <a:gd name="connsiteX52" fmla="*/ 124555 w 193402"/>
                <a:gd name="connsiteY52" fmla="*/ 60453 h 96630"/>
                <a:gd name="connsiteX53" fmla="*/ 127888 w 193402"/>
                <a:gd name="connsiteY53" fmla="*/ 52361 h 96630"/>
                <a:gd name="connsiteX54" fmla="*/ 141029 w 193402"/>
                <a:gd name="connsiteY54" fmla="*/ 52361 h 96630"/>
                <a:gd name="connsiteX55" fmla="*/ 141029 w 193402"/>
                <a:gd name="connsiteY55" fmla="*/ 60453 h 96630"/>
                <a:gd name="connsiteX56" fmla="*/ 150837 w 193402"/>
                <a:gd name="connsiteY56" fmla="*/ 64452 h 96630"/>
                <a:gd name="connsiteX57" fmla="*/ 150837 w 193402"/>
                <a:gd name="connsiteY57" fmla="*/ 52361 h 96630"/>
                <a:gd name="connsiteX58" fmla="*/ 157407 w 193402"/>
                <a:gd name="connsiteY58" fmla="*/ 52361 h 96630"/>
                <a:gd name="connsiteX59" fmla="*/ 157407 w 193402"/>
                <a:gd name="connsiteY59" fmla="*/ 60453 h 96630"/>
                <a:gd name="connsiteX60" fmla="*/ 163883 w 193402"/>
                <a:gd name="connsiteY60" fmla="*/ 60453 h 96630"/>
                <a:gd name="connsiteX61" fmla="*/ 170453 w 193402"/>
                <a:gd name="connsiteY61" fmla="*/ 56360 h 96630"/>
                <a:gd name="connsiteX62" fmla="*/ 183594 w 193402"/>
                <a:gd name="connsiteY62" fmla="*/ 56360 h 96630"/>
                <a:gd name="connsiteX63" fmla="*/ 183594 w 193402"/>
                <a:gd name="connsiteY63" fmla="*/ 60453 h 96630"/>
                <a:gd name="connsiteX64" fmla="*/ 183594 w 193402"/>
                <a:gd name="connsiteY64" fmla="*/ 48363 h 96630"/>
                <a:gd name="connsiteX65" fmla="*/ 186927 w 193402"/>
                <a:gd name="connsiteY65" fmla="*/ 48363 h 96630"/>
                <a:gd name="connsiteX66" fmla="*/ 190165 w 193402"/>
                <a:gd name="connsiteY66" fmla="*/ 44269 h 96630"/>
                <a:gd name="connsiteX67" fmla="*/ 190165 w 193402"/>
                <a:gd name="connsiteY67" fmla="*/ 40270 h 96630"/>
                <a:gd name="connsiteX68" fmla="*/ 193403 w 193402"/>
                <a:gd name="connsiteY68" fmla="*/ 36272 h 96630"/>
                <a:gd name="connsiteX69" fmla="*/ 193403 w 193402"/>
                <a:gd name="connsiteY69" fmla="*/ 20088 h 96630"/>
                <a:gd name="connsiteX70" fmla="*/ 190165 w 193402"/>
                <a:gd name="connsiteY70" fmla="*/ 20088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3402" h="96630">
                  <a:moveTo>
                    <a:pt x="190165" y="20088"/>
                  </a:moveTo>
                  <a:lnTo>
                    <a:pt x="177024" y="20088"/>
                  </a:lnTo>
                  <a:lnTo>
                    <a:pt x="163883" y="3998"/>
                  </a:lnTo>
                  <a:lnTo>
                    <a:pt x="150837" y="3998"/>
                  </a:lnTo>
                  <a:lnTo>
                    <a:pt x="147504" y="8092"/>
                  </a:lnTo>
                  <a:lnTo>
                    <a:pt x="141029" y="12091"/>
                  </a:lnTo>
                  <a:lnTo>
                    <a:pt x="134458" y="12091"/>
                  </a:lnTo>
                  <a:lnTo>
                    <a:pt x="131125" y="8092"/>
                  </a:lnTo>
                  <a:lnTo>
                    <a:pt x="114747" y="8092"/>
                  </a:lnTo>
                  <a:lnTo>
                    <a:pt x="114747" y="12091"/>
                  </a:lnTo>
                  <a:lnTo>
                    <a:pt x="111509" y="16089"/>
                  </a:lnTo>
                  <a:lnTo>
                    <a:pt x="104938" y="16089"/>
                  </a:lnTo>
                  <a:lnTo>
                    <a:pt x="101606" y="12091"/>
                  </a:lnTo>
                  <a:lnTo>
                    <a:pt x="101606" y="8092"/>
                  </a:lnTo>
                  <a:lnTo>
                    <a:pt x="98368" y="8092"/>
                  </a:lnTo>
                  <a:lnTo>
                    <a:pt x="91797" y="0"/>
                  </a:lnTo>
                  <a:lnTo>
                    <a:pt x="85227" y="0"/>
                  </a:lnTo>
                  <a:lnTo>
                    <a:pt x="78751" y="8092"/>
                  </a:lnTo>
                  <a:lnTo>
                    <a:pt x="75419" y="8092"/>
                  </a:lnTo>
                  <a:lnTo>
                    <a:pt x="68848" y="0"/>
                  </a:lnTo>
                  <a:lnTo>
                    <a:pt x="59040" y="8092"/>
                  </a:lnTo>
                  <a:lnTo>
                    <a:pt x="45899" y="12091"/>
                  </a:lnTo>
                  <a:lnTo>
                    <a:pt x="45899" y="28180"/>
                  </a:lnTo>
                  <a:lnTo>
                    <a:pt x="39328" y="32274"/>
                  </a:lnTo>
                  <a:lnTo>
                    <a:pt x="36091" y="36272"/>
                  </a:lnTo>
                  <a:lnTo>
                    <a:pt x="29520" y="40270"/>
                  </a:lnTo>
                  <a:lnTo>
                    <a:pt x="19712" y="40270"/>
                  </a:lnTo>
                  <a:lnTo>
                    <a:pt x="19712" y="36272"/>
                  </a:lnTo>
                  <a:lnTo>
                    <a:pt x="16474" y="40270"/>
                  </a:lnTo>
                  <a:lnTo>
                    <a:pt x="6571" y="40270"/>
                  </a:lnTo>
                  <a:lnTo>
                    <a:pt x="3333" y="44269"/>
                  </a:lnTo>
                  <a:lnTo>
                    <a:pt x="0" y="60453"/>
                  </a:lnTo>
                  <a:lnTo>
                    <a:pt x="0" y="68450"/>
                  </a:lnTo>
                  <a:lnTo>
                    <a:pt x="3333" y="68450"/>
                  </a:lnTo>
                  <a:lnTo>
                    <a:pt x="3333" y="76543"/>
                  </a:lnTo>
                  <a:lnTo>
                    <a:pt x="6571" y="76543"/>
                  </a:lnTo>
                  <a:lnTo>
                    <a:pt x="6571" y="84635"/>
                  </a:lnTo>
                  <a:lnTo>
                    <a:pt x="3333" y="88633"/>
                  </a:lnTo>
                  <a:lnTo>
                    <a:pt x="9904" y="92632"/>
                  </a:lnTo>
                  <a:lnTo>
                    <a:pt x="16474" y="80541"/>
                  </a:lnTo>
                  <a:lnTo>
                    <a:pt x="19712" y="84635"/>
                  </a:lnTo>
                  <a:lnTo>
                    <a:pt x="22950" y="92632"/>
                  </a:lnTo>
                  <a:lnTo>
                    <a:pt x="26282" y="96630"/>
                  </a:lnTo>
                  <a:lnTo>
                    <a:pt x="49232" y="96630"/>
                  </a:lnTo>
                  <a:lnTo>
                    <a:pt x="59040" y="92632"/>
                  </a:lnTo>
                  <a:lnTo>
                    <a:pt x="65610" y="92632"/>
                  </a:lnTo>
                  <a:lnTo>
                    <a:pt x="72181" y="76543"/>
                  </a:lnTo>
                  <a:lnTo>
                    <a:pt x="91797" y="80541"/>
                  </a:lnTo>
                  <a:lnTo>
                    <a:pt x="95130" y="72544"/>
                  </a:lnTo>
                  <a:lnTo>
                    <a:pt x="108176" y="72544"/>
                  </a:lnTo>
                  <a:lnTo>
                    <a:pt x="114747" y="68450"/>
                  </a:lnTo>
                  <a:lnTo>
                    <a:pt x="118079" y="68450"/>
                  </a:lnTo>
                  <a:lnTo>
                    <a:pt x="124555" y="60453"/>
                  </a:lnTo>
                  <a:lnTo>
                    <a:pt x="127888" y="52361"/>
                  </a:lnTo>
                  <a:lnTo>
                    <a:pt x="141029" y="52361"/>
                  </a:lnTo>
                  <a:lnTo>
                    <a:pt x="141029" y="60453"/>
                  </a:lnTo>
                  <a:lnTo>
                    <a:pt x="150837" y="64452"/>
                  </a:lnTo>
                  <a:lnTo>
                    <a:pt x="150837" y="52361"/>
                  </a:lnTo>
                  <a:lnTo>
                    <a:pt x="157407" y="52361"/>
                  </a:lnTo>
                  <a:lnTo>
                    <a:pt x="157407" y="60453"/>
                  </a:lnTo>
                  <a:lnTo>
                    <a:pt x="163883" y="60453"/>
                  </a:lnTo>
                  <a:lnTo>
                    <a:pt x="170453" y="56360"/>
                  </a:lnTo>
                  <a:lnTo>
                    <a:pt x="183594" y="56360"/>
                  </a:lnTo>
                  <a:lnTo>
                    <a:pt x="183594" y="60453"/>
                  </a:lnTo>
                  <a:lnTo>
                    <a:pt x="183594" y="48363"/>
                  </a:lnTo>
                  <a:lnTo>
                    <a:pt x="186927" y="48363"/>
                  </a:lnTo>
                  <a:lnTo>
                    <a:pt x="190165" y="44269"/>
                  </a:lnTo>
                  <a:lnTo>
                    <a:pt x="190165" y="40270"/>
                  </a:lnTo>
                  <a:lnTo>
                    <a:pt x="193403" y="36272"/>
                  </a:lnTo>
                  <a:lnTo>
                    <a:pt x="193403" y="20088"/>
                  </a:lnTo>
                  <a:lnTo>
                    <a:pt x="190165" y="20088"/>
                  </a:lnTo>
                  <a:close/>
                </a:path>
              </a:pathLst>
            </a:custGeom>
            <a:noFill/>
            <a:ln w="2379" cap="flat">
              <a:solidFill>
                <a:srgbClr val="FFFFFF"/>
              </a:solidFill>
              <a:prstDash val="solid"/>
              <a:round/>
            </a:ln>
          </p:spPr>
          <p:txBody>
            <a:bodyPr rtlCol="0" anchor="ctr"/>
            <a:lstStyle/>
            <a:p>
              <a:endParaRPr lang="en-US" noProof="0" dirty="0"/>
            </a:p>
          </p:txBody>
        </p:sp>
        <p:sp>
          <p:nvSpPr>
            <p:cNvPr id="5366" name="Serbest Form 5365">
              <a:extLst>
                <a:ext uri="{FF2B5EF4-FFF2-40B4-BE49-F238E27FC236}">
                  <a16:creationId xmlns:a16="http://schemas.microsoft.com/office/drawing/2014/main" id="{0C1F5F1C-54B4-534D-8D25-DF467AD3550A}"/>
                </a:ext>
              </a:extLst>
            </p:cNvPr>
            <p:cNvSpPr/>
            <p:nvPr/>
          </p:nvSpPr>
          <p:spPr>
            <a:xfrm>
              <a:off x="5109753" y="3502115"/>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solidFill>
              <a:srgbClr val="AFABAB"/>
            </a:solidFill>
            <a:ln w="9518" cap="flat">
              <a:noFill/>
              <a:prstDash val="solid"/>
              <a:miter/>
            </a:ln>
          </p:spPr>
          <p:txBody>
            <a:bodyPr rtlCol="0" anchor="ctr"/>
            <a:lstStyle/>
            <a:p>
              <a:endParaRPr lang="en-US" noProof="0" dirty="0"/>
            </a:p>
          </p:txBody>
        </p:sp>
        <p:sp>
          <p:nvSpPr>
            <p:cNvPr id="5367" name="Serbest Form 5366">
              <a:extLst>
                <a:ext uri="{FF2B5EF4-FFF2-40B4-BE49-F238E27FC236}">
                  <a16:creationId xmlns:a16="http://schemas.microsoft.com/office/drawing/2014/main" id="{8214584D-E198-C045-9A78-2895FC3C67AA}"/>
                </a:ext>
              </a:extLst>
            </p:cNvPr>
            <p:cNvSpPr/>
            <p:nvPr/>
          </p:nvSpPr>
          <p:spPr>
            <a:xfrm>
              <a:off x="5109753" y="3502115"/>
              <a:ext cx="115984" cy="154608"/>
            </a:xfrm>
            <a:custGeom>
              <a:avLst/>
              <a:gdLst>
                <a:gd name="connsiteX0" fmla="*/ 102748 w 115984"/>
                <a:gd name="connsiteY0" fmla="*/ 103104 h 154608"/>
                <a:gd name="connsiteX1" fmla="*/ 102748 w 115984"/>
                <a:gd name="connsiteY1" fmla="*/ 92822 h 154608"/>
                <a:gd name="connsiteX2" fmla="*/ 115984 w 115984"/>
                <a:gd name="connsiteY2" fmla="*/ 89300 h 154608"/>
                <a:gd name="connsiteX3" fmla="*/ 112651 w 115984"/>
                <a:gd name="connsiteY3" fmla="*/ 75591 h 154608"/>
                <a:gd name="connsiteX4" fmla="*/ 96082 w 115984"/>
                <a:gd name="connsiteY4" fmla="*/ 82445 h 154608"/>
                <a:gd name="connsiteX5" fmla="*/ 99415 w 115984"/>
                <a:gd name="connsiteY5" fmla="*/ 72163 h 154608"/>
                <a:gd name="connsiteX6" fmla="*/ 102748 w 115984"/>
                <a:gd name="connsiteY6" fmla="*/ 68736 h 154608"/>
                <a:gd name="connsiteX7" fmla="*/ 106081 w 115984"/>
                <a:gd name="connsiteY7" fmla="*/ 61881 h 154608"/>
                <a:gd name="connsiteX8" fmla="*/ 106081 w 115984"/>
                <a:gd name="connsiteY8" fmla="*/ 51504 h 154608"/>
                <a:gd name="connsiteX9" fmla="*/ 99415 w 115984"/>
                <a:gd name="connsiteY9" fmla="*/ 44650 h 154608"/>
                <a:gd name="connsiteX10" fmla="*/ 99415 w 115984"/>
                <a:gd name="connsiteY10" fmla="*/ 34368 h 154608"/>
                <a:gd name="connsiteX11" fmla="*/ 76180 w 115984"/>
                <a:gd name="connsiteY11" fmla="*/ 0 h 154608"/>
                <a:gd name="connsiteX12" fmla="*/ 56373 w 115984"/>
                <a:gd name="connsiteY12" fmla="*/ 0 h 154608"/>
                <a:gd name="connsiteX13" fmla="*/ 53040 w 115984"/>
                <a:gd name="connsiteY13" fmla="*/ 10282 h 154608"/>
                <a:gd name="connsiteX14" fmla="*/ 33138 w 115984"/>
                <a:gd name="connsiteY14" fmla="*/ 10282 h 154608"/>
                <a:gd name="connsiteX15" fmla="*/ 33138 w 115984"/>
                <a:gd name="connsiteY15" fmla="*/ 13709 h 154608"/>
                <a:gd name="connsiteX16" fmla="*/ 29806 w 115984"/>
                <a:gd name="connsiteY16" fmla="*/ 17137 h 154608"/>
                <a:gd name="connsiteX17" fmla="*/ 26473 w 115984"/>
                <a:gd name="connsiteY17" fmla="*/ 23991 h 154608"/>
                <a:gd name="connsiteX18" fmla="*/ 19807 w 115984"/>
                <a:gd name="connsiteY18" fmla="*/ 30941 h 154608"/>
                <a:gd name="connsiteX19" fmla="*/ 16569 w 115984"/>
                <a:gd name="connsiteY19" fmla="*/ 37795 h 154608"/>
                <a:gd name="connsiteX20" fmla="*/ 9903 w 115984"/>
                <a:gd name="connsiteY20" fmla="*/ 41223 h 154608"/>
                <a:gd name="connsiteX21" fmla="*/ 6571 w 115984"/>
                <a:gd name="connsiteY21" fmla="*/ 44650 h 154608"/>
                <a:gd name="connsiteX22" fmla="*/ 0 w 115984"/>
                <a:gd name="connsiteY22" fmla="*/ 48077 h 154608"/>
                <a:gd name="connsiteX23" fmla="*/ 6571 w 115984"/>
                <a:gd name="connsiteY23" fmla="*/ 54932 h 154608"/>
                <a:gd name="connsiteX24" fmla="*/ 3238 w 115984"/>
                <a:gd name="connsiteY24" fmla="*/ 58359 h 154608"/>
                <a:gd name="connsiteX25" fmla="*/ 0 w 115984"/>
                <a:gd name="connsiteY25" fmla="*/ 65309 h 154608"/>
                <a:gd name="connsiteX26" fmla="*/ 0 w 115984"/>
                <a:gd name="connsiteY26" fmla="*/ 75591 h 154608"/>
                <a:gd name="connsiteX27" fmla="*/ 3238 w 115984"/>
                <a:gd name="connsiteY27" fmla="*/ 79018 h 154608"/>
                <a:gd name="connsiteX28" fmla="*/ 9903 w 115984"/>
                <a:gd name="connsiteY28" fmla="*/ 82445 h 154608"/>
                <a:gd name="connsiteX29" fmla="*/ 13236 w 115984"/>
                <a:gd name="connsiteY29" fmla="*/ 85872 h 154608"/>
                <a:gd name="connsiteX30" fmla="*/ 9903 w 115984"/>
                <a:gd name="connsiteY30" fmla="*/ 103104 h 154608"/>
                <a:gd name="connsiteX31" fmla="*/ 23140 w 115984"/>
                <a:gd name="connsiteY31" fmla="*/ 113386 h 154608"/>
                <a:gd name="connsiteX32" fmla="*/ 23140 w 115984"/>
                <a:gd name="connsiteY32" fmla="*/ 116813 h 154608"/>
                <a:gd name="connsiteX33" fmla="*/ 26473 w 115984"/>
                <a:gd name="connsiteY33" fmla="*/ 120240 h 154608"/>
                <a:gd name="connsiteX34" fmla="*/ 29806 w 115984"/>
                <a:gd name="connsiteY34" fmla="*/ 127190 h 154608"/>
                <a:gd name="connsiteX35" fmla="*/ 43042 w 115984"/>
                <a:gd name="connsiteY35" fmla="*/ 134045 h 154608"/>
                <a:gd name="connsiteX36" fmla="*/ 53040 w 115984"/>
                <a:gd name="connsiteY36" fmla="*/ 134045 h 154608"/>
                <a:gd name="connsiteX37" fmla="*/ 69610 w 115984"/>
                <a:gd name="connsiteY37" fmla="*/ 154608 h 154608"/>
                <a:gd name="connsiteX38" fmla="*/ 69610 w 115984"/>
                <a:gd name="connsiteY38" fmla="*/ 134045 h 154608"/>
                <a:gd name="connsiteX39" fmla="*/ 79513 w 115984"/>
                <a:gd name="connsiteY39" fmla="*/ 123668 h 154608"/>
                <a:gd name="connsiteX40" fmla="*/ 86179 w 115984"/>
                <a:gd name="connsiteY40" fmla="*/ 120240 h 154608"/>
                <a:gd name="connsiteX41" fmla="*/ 92749 w 115984"/>
                <a:gd name="connsiteY41" fmla="*/ 113386 h 154608"/>
                <a:gd name="connsiteX42" fmla="*/ 99415 w 115984"/>
                <a:gd name="connsiteY42" fmla="*/ 109959 h 154608"/>
                <a:gd name="connsiteX43" fmla="*/ 102748 w 115984"/>
                <a:gd name="connsiteY43" fmla="*/ 103104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5984" h="154608">
                  <a:moveTo>
                    <a:pt x="102748" y="103104"/>
                  </a:moveTo>
                  <a:lnTo>
                    <a:pt x="102748" y="92822"/>
                  </a:lnTo>
                  <a:lnTo>
                    <a:pt x="115984" y="89300"/>
                  </a:lnTo>
                  <a:lnTo>
                    <a:pt x="112651" y="75591"/>
                  </a:lnTo>
                  <a:lnTo>
                    <a:pt x="96082" y="82445"/>
                  </a:lnTo>
                  <a:lnTo>
                    <a:pt x="99415" y="72163"/>
                  </a:lnTo>
                  <a:lnTo>
                    <a:pt x="102748" y="68736"/>
                  </a:lnTo>
                  <a:lnTo>
                    <a:pt x="106081" y="61881"/>
                  </a:lnTo>
                  <a:lnTo>
                    <a:pt x="106081" y="51504"/>
                  </a:lnTo>
                  <a:lnTo>
                    <a:pt x="99415" y="44650"/>
                  </a:lnTo>
                  <a:lnTo>
                    <a:pt x="99415" y="34368"/>
                  </a:lnTo>
                  <a:lnTo>
                    <a:pt x="76180" y="0"/>
                  </a:lnTo>
                  <a:lnTo>
                    <a:pt x="56373" y="0"/>
                  </a:lnTo>
                  <a:lnTo>
                    <a:pt x="53040" y="10282"/>
                  </a:lnTo>
                  <a:lnTo>
                    <a:pt x="33138" y="10282"/>
                  </a:lnTo>
                  <a:lnTo>
                    <a:pt x="33138" y="13709"/>
                  </a:lnTo>
                  <a:lnTo>
                    <a:pt x="29806" y="17137"/>
                  </a:lnTo>
                  <a:lnTo>
                    <a:pt x="26473" y="23991"/>
                  </a:lnTo>
                  <a:lnTo>
                    <a:pt x="19807" y="30941"/>
                  </a:lnTo>
                  <a:lnTo>
                    <a:pt x="16569" y="37795"/>
                  </a:lnTo>
                  <a:lnTo>
                    <a:pt x="9903" y="41223"/>
                  </a:lnTo>
                  <a:lnTo>
                    <a:pt x="6571" y="44650"/>
                  </a:lnTo>
                  <a:lnTo>
                    <a:pt x="0" y="48077"/>
                  </a:lnTo>
                  <a:lnTo>
                    <a:pt x="6571" y="54932"/>
                  </a:lnTo>
                  <a:lnTo>
                    <a:pt x="3238" y="58359"/>
                  </a:lnTo>
                  <a:lnTo>
                    <a:pt x="0" y="65309"/>
                  </a:lnTo>
                  <a:lnTo>
                    <a:pt x="0" y="75591"/>
                  </a:lnTo>
                  <a:lnTo>
                    <a:pt x="3238" y="79018"/>
                  </a:lnTo>
                  <a:lnTo>
                    <a:pt x="9903" y="82445"/>
                  </a:lnTo>
                  <a:lnTo>
                    <a:pt x="13236" y="85872"/>
                  </a:lnTo>
                  <a:lnTo>
                    <a:pt x="9903" y="103104"/>
                  </a:lnTo>
                  <a:lnTo>
                    <a:pt x="23140" y="113386"/>
                  </a:lnTo>
                  <a:lnTo>
                    <a:pt x="23140" y="116813"/>
                  </a:lnTo>
                  <a:lnTo>
                    <a:pt x="26473" y="120240"/>
                  </a:lnTo>
                  <a:lnTo>
                    <a:pt x="29806" y="127190"/>
                  </a:lnTo>
                  <a:lnTo>
                    <a:pt x="43042" y="134045"/>
                  </a:lnTo>
                  <a:lnTo>
                    <a:pt x="53040" y="134045"/>
                  </a:lnTo>
                  <a:lnTo>
                    <a:pt x="69610" y="154608"/>
                  </a:lnTo>
                  <a:lnTo>
                    <a:pt x="69610" y="134045"/>
                  </a:lnTo>
                  <a:lnTo>
                    <a:pt x="79513" y="123668"/>
                  </a:lnTo>
                  <a:lnTo>
                    <a:pt x="86179" y="120240"/>
                  </a:lnTo>
                  <a:lnTo>
                    <a:pt x="92749" y="113386"/>
                  </a:lnTo>
                  <a:lnTo>
                    <a:pt x="99415" y="109959"/>
                  </a:lnTo>
                  <a:lnTo>
                    <a:pt x="102748" y="103104"/>
                  </a:lnTo>
                  <a:close/>
                </a:path>
              </a:pathLst>
            </a:custGeom>
            <a:noFill/>
            <a:ln w="2379" cap="flat">
              <a:solidFill>
                <a:srgbClr val="FFFFFF"/>
              </a:solidFill>
              <a:prstDash val="solid"/>
              <a:round/>
            </a:ln>
          </p:spPr>
          <p:txBody>
            <a:bodyPr rtlCol="0" anchor="ctr"/>
            <a:lstStyle/>
            <a:p>
              <a:endParaRPr lang="en-US" noProof="0" dirty="0"/>
            </a:p>
          </p:txBody>
        </p:sp>
        <p:sp>
          <p:nvSpPr>
            <p:cNvPr id="5368" name="Serbest Form 5367">
              <a:extLst>
                <a:ext uri="{FF2B5EF4-FFF2-40B4-BE49-F238E27FC236}">
                  <a16:creationId xmlns:a16="http://schemas.microsoft.com/office/drawing/2014/main" id="{0BA046F1-F57A-7043-8530-89AAF39621B2}"/>
                </a:ext>
              </a:extLst>
            </p:cNvPr>
            <p:cNvSpPr/>
            <p:nvPr/>
          </p:nvSpPr>
          <p:spPr>
            <a:xfrm>
              <a:off x="4993674" y="3173382"/>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solidFill>
              <a:srgbClr val="AFABAB"/>
            </a:solidFill>
            <a:ln w="9518" cap="flat">
              <a:noFill/>
              <a:prstDash val="solid"/>
              <a:miter/>
            </a:ln>
          </p:spPr>
          <p:txBody>
            <a:bodyPr rtlCol="0" anchor="ctr"/>
            <a:lstStyle/>
            <a:p>
              <a:endParaRPr lang="en-US" noProof="0" dirty="0"/>
            </a:p>
          </p:txBody>
        </p:sp>
        <p:sp>
          <p:nvSpPr>
            <p:cNvPr id="5369" name="Serbest Form 5368">
              <a:extLst>
                <a:ext uri="{FF2B5EF4-FFF2-40B4-BE49-F238E27FC236}">
                  <a16:creationId xmlns:a16="http://schemas.microsoft.com/office/drawing/2014/main" id="{E6632BA9-F46B-F847-B06B-426CF9294529}"/>
                </a:ext>
              </a:extLst>
            </p:cNvPr>
            <p:cNvSpPr/>
            <p:nvPr/>
          </p:nvSpPr>
          <p:spPr>
            <a:xfrm>
              <a:off x="4993674" y="3173382"/>
              <a:ext cx="232063" cy="212681"/>
            </a:xfrm>
            <a:custGeom>
              <a:avLst/>
              <a:gdLst>
                <a:gd name="connsiteX0" fmla="*/ 225303 w 232063"/>
                <a:gd name="connsiteY0" fmla="*/ 156893 h 212681"/>
                <a:gd name="connsiteX1" fmla="*/ 221970 w 232063"/>
                <a:gd name="connsiteY1" fmla="*/ 156893 h 212681"/>
                <a:gd name="connsiteX2" fmla="*/ 221970 w 232063"/>
                <a:gd name="connsiteY2" fmla="*/ 160416 h 212681"/>
                <a:gd name="connsiteX3" fmla="*/ 215304 w 232063"/>
                <a:gd name="connsiteY3" fmla="*/ 160416 h 212681"/>
                <a:gd name="connsiteX4" fmla="*/ 211876 w 232063"/>
                <a:gd name="connsiteY4" fmla="*/ 156893 h 212681"/>
                <a:gd name="connsiteX5" fmla="*/ 211876 w 232063"/>
                <a:gd name="connsiteY5" fmla="*/ 142994 h 212681"/>
                <a:gd name="connsiteX6" fmla="*/ 215304 w 232063"/>
                <a:gd name="connsiteY6" fmla="*/ 139471 h 212681"/>
                <a:gd name="connsiteX7" fmla="*/ 215304 w 232063"/>
                <a:gd name="connsiteY7" fmla="*/ 128999 h 212681"/>
                <a:gd name="connsiteX8" fmla="*/ 208543 w 232063"/>
                <a:gd name="connsiteY8" fmla="*/ 122049 h 212681"/>
                <a:gd name="connsiteX9" fmla="*/ 208543 w 232063"/>
                <a:gd name="connsiteY9" fmla="*/ 118527 h 212681"/>
                <a:gd name="connsiteX10" fmla="*/ 201782 w 232063"/>
                <a:gd name="connsiteY10" fmla="*/ 108054 h 212681"/>
                <a:gd name="connsiteX11" fmla="*/ 201782 w 232063"/>
                <a:gd name="connsiteY11" fmla="*/ 94155 h 212681"/>
                <a:gd name="connsiteX12" fmla="*/ 195116 w 232063"/>
                <a:gd name="connsiteY12" fmla="*/ 80160 h 212681"/>
                <a:gd name="connsiteX13" fmla="*/ 178262 w 232063"/>
                <a:gd name="connsiteY13" fmla="*/ 76733 h 212681"/>
                <a:gd name="connsiteX14" fmla="*/ 178262 w 232063"/>
                <a:gd name="connsiteY14" fmla="*/ 62738 h 212681"/>
                <a:gd name="connsiteX15" fmla="*/ 174928 w 232063"/>
                <a:gd name="connsiteY15" fmla="*/ 59311 h 212681"/>
                <a:gd name="connsiteX16" fmla="*/ 164835 w 232063"/>
                <a:gd name="connsiteY16" fmla="*/ 59311 h 212681"/>
                <a:gd name="connsiteX17" fmla="*/ 164835 w 232063"/>
                <a:gd name="connsiteY17" fmla="*/ 41794 h 212681"/>
                <a:gd name="connsiteX18" fmla="*/ 161407 w 232063"/>
                <a:gd name="connsiteY18" fmla="*/ 34844 h 212681"/>
                <a:gd name="connsiteX19" fmla="*/ 161407 w 232063"/>
                <a:gd name="connsiteY19" fmla="*/ 31322 h 212681"/>
                <a:gd name="connsiteX20" fmla="*/ 158074 w 232063"/>
                <a:gd name="connsiteY20" fmla="*/ 27894 h 212681"/>
                <a:gd name="connsiteX21" fmla="*/ 147980 w 232063"/>
                <a:gd name="connsiteY21" fmla="*/ 27894 h 212681"/>
                <a:gd name="connsiteX22" fmla="*/ 141314 w 232063"/>
                <a:gd name="connsiteY22" fmla="*/ 31322 h 212681"/>
                <a:gd name="connsiteX23" fmla="*/ 137886 w 232063"/>
                <a:gd name="connsiteY23" fmla="*/ 24372 h 212681"/>
                <a:gd name="connsiteX24" fmla="*/ 131125 w 232063"/>
                <a:gd name="connsiteY24" fmla="*/ 17422 h 212681"/>
                <a:gd name="connsiteX25" fmla="*/ 127792 w 232063"/>
                <a:gd name="connsiteY25" fmla="*/ 10472 h 212681"/>
                <a:gd name="connsiteX26" fmla="*/ 124459 w 232063"/>
                <a:gd name="connsiteY26" fmla="*/ 10472 h 212681"/>
                <a:gd name="connsiteX27" fmla="*/ 117698 w 232063"/>
                <a:gd name="connsiteY27" fmla="*/ 6950 h 212681"/>
                <a:gd name="connsiteX28" fmla="*/ 104272 w 232063"/>
                <a:gd name="connsiteY28" fmla="*/ 6950 h 212681"/>
                <a:gd name="connsiteX29" fmla="*/ 90845 w 232063"/>
                <a:gd name="connsiteY29" fmla="*/ 0 h 212681"/>
                <a:gd name="connsiteX30" fmla="*/ 90845 w 232063"/>
                <a:gd name="connsiteY30" fmla="*/ 10472 h 212681"/>
                <a:gd name="connsiteX31" fmla="*/ 73990 w 232063"/>
                <a:gd name="connsiteY31" fmla="*/ 6950 h 212681"/>
                <a:gd name="connsiteX32" fmla="*/ 67229 w 232063"/>
                <a:gd name="connsiteY32" fmla="*/ 10472 h 212681"/>
                <a:gd name="connsiteX33" fmla="*/ 63896 w 232063"/>
                <a:gd name="connsiteY33" fmla="*/ 10472 h 212681"/>
                <a:gd name="connsiteX34" fmla="*/ 60563 w 232063"/>
                <a:gd name="connsiteY34" fmla="*/ 6950 h 212681"/>
                <a:gd name="connsiteX35" fmla="*/ 57230 w 232063"/>
                <a:gd name="connsiteY35" fmla="*/ 6950 h 212681"/>
                <a:gd name="connsiteX36" fmla="*/ 50469 w 232063"/>
                <a:gd name="connsiteY36" fmla="*/ 10472 h 212681"/>
                <a:gd name="connsiteX37" fmla="*/ 47041 w 232063"/>
                <a:gd name="connsiteY37" fmla="*/ 13899 h 212681"/>
                <a:gd name="connsiteX38" fmla="*/ 37043 w 232063"/>
                <a:gd name="connsiteY38" fmla="*/ 34844 h 212681"/>
                <a:gd name="connsiteX39" fmla="*/ 33615 w 232063"/>
                <a:gd name="connsiteY39" fmla="*/ 38366 h 212681"/>
                <a:gd name="connsiteX40" fmla="*/ 33615 w 232063"/>
                <a:gd name="connsiteY40" fmla="*/ 52266 h 212681"/>
                <a:gd name="connsiteX41" fmla="*/ 26949 w 232063"/>
                <a:gd name="connsiteY41" fmla="*/ 55789 h 212681"/>
                <a:gd name="connsiteX42" fmla="*/ 16855 w 232063"/>
                <a:gd name="connsiteY42" fmla="*/ 76733 h 212681"/>
                <a:gd name="connsiteX43" fmla="*/ 0 w 232063"/>
                <a:gd name="connsiteY43" fmla="*/ 94155 h 212681"/>
                <a:gd name="connsiteX44" fmla="*/ 3333 w 232063"/>
                <a:gd name="connsiteY44" fmla="*/ 97582 h 212681"/>
                <a:gd name="connsiteX45" fmla="*/ 6761 w 232063"/>
                <a:gd name="connsiteY45" fmla="*/ 97582 h 212681"/>
                <a:gd name="connsiteX46" fmla="*/ 10094 w 232063"/>
                <a:gd name="connsiteY46" fmla="*/ 101105 h 212681"/>
                <a:gd name="connsiteX47" fmla="*/ 13427 w 232063"/>
                <a:gd name="connsiteY47" fmla="*/ 108054 h 212681"/>
                <a:gd name="connsiteX48" fmla="*/ 13427 w 232063"/>
                <a:gd name="connsiteY48" fmla="*/ 118527 h 212681"/>
                <a:gd name="connsiteX49" fmla="*/ 23521 w 232063"/>
                <a:gd name="connsiteY49" fmla="*/ 128999 h 212681"/>
                <a:gd name="connsiteX50" fmla="*/ 23521 w 232063"/>
                <a:gd name="connsiteY50" fmla="*/ 142994 h 212681"/>
                <a:gd name="connsiteX51" fmla="*/ 26949 w 232063"/>
                <a:gd name="connsiteY51" fmla="*/ 146421 h 212681"/>
                <a:gd name="connsiteX52" fmla="*/ 70657 w 232063"/>
                <a:gd name="connsiteY52" fmla="*/ 146421 h 212681"/>
                <a:gd name="connsiteX53" fmla="*/ 70657 w 232063"/>
                <a:gd name="connsiteY53" fmla="*/ 139471 h 212681"/>
                <a:gd name="connsiteX54" fmla="*/ 100939 w 232063"/>
                <a:gd name="connsiteY54" fmla="*/ 139471 h 212681"/>
                <a:gd name="connsiteX55" fmla="*/ 100939 w 232063"/>
                <a:gd name="connsiteY55" fmla="*/ 146421 h 212681"/>
                <a:gd name="connsiteX56" fmla="*/ 107604 w 232063"/>
                <a:gd name="connsiteY56" fmla="*/ 142994 h 212681"/>
                <a:gd name="connsiteX57" fmla="*/ 111033 w 232063"/>
                <a:gd name="connsiteY57" fmla="*/ 146421 h 212681"/>
                <a:gd name="connsiteX58" fmla="*/ 114365 w 232063"/>
                <a:gd name="connsiteY58" fmla="*/ 153371 h 212681"/>
                <a:gd name="connsiteX59" fmla="*/ 121127 w 232063"/>
                <a:gd name="connsiteY59" fmla="*/ 153371 h 212681"/>
                <a:gd name="connsiteX60" fmla="*/ 124459 w 232063"/>
                <a:gd name="connsiteY60" fmla="*/ 149943 h 212681"/>
                <a:gd name="connsiteX61" fmla="*/ 137886 w 232063"/>
                <a:gd name="connsiteY61" fmla="*/ 149943 h 212681"/>
                <a:gd name="connsiteX62" fmla="*/ 141314 w 232063"/>
                <a:gd name="connsiteY62" fmla="*/ 153371 h 212681"/>
                <a:gd name="connsiteX63" fmla="*/ 141314 w 232063"/>
                <a:gd name="connsiteY63" fmla="*/ 156893 h 212681"/>
                <a:gd name="connsiteX64" fmla="*/ 137886 w 232063"/>
                <a:gd name="connsiteY64" fmla="*/ 160416 h 212681"/>
                <a:gd name="connsiteX65" fmla="*/ 131125 w 232063"/>
                <a:gd name="connsiteY65" fmla="*/ 163843 h 212681"/>
                <a:gd name="connsiteX66" fmla="*/ 127792 w 232063"/>
                <a:gd name="connsiteY66" fmla="*/ 167365 h 212681"/>
                <a:gd name="connsiteX67" fmla="*/ 114365 w 232063"/>
                <a:gd name="connsiteY67" fmla="*/ 167365 h 212681"/>
                <a:gd name="connsiteX68" fmla="*/ 104272 w 232063"/>
                <a:gd name="connsiteY68" fmla="*/ 163843 h 212681"/>
                <a:gd name="connsiteX69" fmla="*/ 100939 w 232063"/>
                <a:gd name="connsiteY69" fmla="*/ 156893 h 212681"/>
                <a:gd name="connsiteX70" fmla="*/ 94178 w 232063"/>
                <a:gd name="connsiteY70" fmla="*/ 153371 h 212681"/>
                <a:gd name="connsiteX71" fmla="*/ 90845 w 232063"/>
                <a:gd name="connsiteY71" fmla="*/ 149943 h 212681"/>
                <a:gd name="connsiteX72" fmla="*/ 87417 w 232063"/>
                <a:gd name="connsiteY72" fmla="*/ 153371 h 212681"/>
                <a:gd name="connsiteX73" fmla="*/ 84084 w 232063"/>
                <a:gd name="connsiteY73" fmla="*/ 160416 h 212681"/>
                <a:gd name="connsiteX74" fmla="*/ 70657 w 232063"/>
                <a:gd name="connsiteY74" fmla="*/ 160416 h 212681"/>
                <a:gd name="connsiteX75" fmla="*/ 67229 w 232063"/>
                <a:gd name="connsiteY75" fmla="*/ 163843 h 212681"/>
                <a:gd name="connsiteX76" fmla="*/ 60563 w 232063"/>
                <a:gd name="connsiteY76" fmla="*/ 163843 h 212681"/>
                <a:gd name="connsiteX77" fmla="*/ 60563 w 232063"/>
                <a:gd name="connsiteY77" fmla="*/ 170888 h 212681"/>
                <a:gd name="connsiteX78" fmla="*/ 20188 w 232063"/>
                <a:gd name="connsiteY78" fmla="*/ 170888 h 212681"/>
                <a:gd name="connsiteX79" fmla="*/ 20188 w 232063"/>
                <a:gd name="connsiteY79" fmla="*/ 184787 h 212681"/>
                <a:gd name="connsiteX80" fmla="*/ 16855 w 232063"/>
                <a:gd name="connsiteY80" fmla="*/ 188310 h 212681"/>
                <a:gd name="connsiteX81" fmla="*/ 16855 w 232063"/>
                <a:gd name="connsiteY81" fmla="*/ 195260 h 212681"/>
                <a:gd name="connsiteX82" fmla="*/ 20188 w 232063"/>
                <a:gd name="connsiteY82" fmla="*/ 198687 h 212681"/>
                <a:gd name="connsiteX83" fmla="*/ 23521 w 232063"/>
                <a:gd name="connsiteY83" fmla="*/ 205732 h 212681"/>
                <a:gd name="connsiteX84" fmla="*/ 26949 w 232063"/>
                <a:gd name="connsiteY84" fmla="*/ 209159 h 212681"/>
                <a:gd name="connsiteX85" fmla="*/ 33615 w 232063"/>
                <a:gd name="connsiteY85" fmla="*/ 212681 h 212681"/>
                <a:gd name="connsiteX86" fmla="*/ 37043 w 232063"/>
                <a:gd name="connsiteY86" fmla="*/ 212681 h 212681"/>
                <a:gd name="connsiteX87" fmla="*/ 40375 w 232063"/>
                <a:gd name="connsiteY87" fmla="*/ 209159 h 212681"/>
                <a:gd name="connsiteX88" fmla="*/ 43709 w 232063"/>
                <a:gd name="connsiteY88" fmla="*/ 209159 h 212681"/>
                <a:gd name="connsiteX89" fmla="*/ 50469 w 232063"/>
                <a:gd name="connsiteY89" fmla="*/ 202209 h 212681"/>
                <a:gd name="connsiteX90" fmla="*/ 70657 w 232063"/>
                <a:gd name="connsiteY90" fmla="*/ 202209 h 212681"/>
                <a:gd name="connsiteX91" fmla="*/ 87417 w 232063"/>
                <a:gd name="connsiteY91" fmla="*/ 188310 h 212681"/>
                <a:gd name="connsiteX92" fmla="*/ 164835 w 232063"/>
                <a:gd name="connsiteY92" fmla="*/ 191737 h 212681"/>
                <a:gd name="connsiteX93" fmla="*/ 164835 w 232063"/>
                <a:gd name="connsiteY93" fmla="*/ 195260 h 212681"/>
                <a:gd name="connsiteX94" fmla="*/ 168168 w 232063"/>
                <a:gd name="connsiteY94" fmla="*/ 202209 h 212681"/>
                <a:gd name="connsiteX95" fmla="*/ 178262 w 232063"/>
                <a:gd name="connsiteY95" fmla="*/ 202209 h 212681"/>
                <a:gd name="connsiteX96" fmla="*/ 181594 w 232063"/>
                <a:gd name="connsiteY96" fmla="*/ 198687 h 212681"/>
                <a:gd name="connsiteX97" fmla="*/ 185022 w 232063"/>
                <a:gd name="connsiteY97" fmla="*/ 202209 h 212681"/>
                <a:gd name="connsiteX98" fmla="*/ 188356 w 232063"/>
                <a:gd name="connsiteY98" fmla="*/ 209159 h 212681"/>
                <a:gd name="connsiteX99" fmla="*/ 191688 w 232063"/>
                <a:gd name="connsiteY99" fmla="*/ 212681 h 212681"/>
                <a:gd name="connsiteX100" fmla="*/ 198449 w 232063"/>
                <a:gd name="connsiteY100" fmla="*/ 212681 h 212681"/>
                <a:gd name="connsiteX101" fmla="*/ 205210 w 232063"/>
                <a:gd name="connsiteY101" fmla="*/ 209159 h 212681"/>
                <a:gd name="connsiteX102" fmla="*/ 208543 w 232063"/>
                <a:gd name="connsiteY102" fmla="*/ 205732 h 212681"/>
                <a:gd name="connsiteX103" fmla="*/ 232064 w 232063"/>
                <a:gd name="connsiteY103" fmla="*/ 205732 h 212681"/>
                <a:gd name="connsiteX104" fmla="*/ 232064 w 232063"/>
                <a:gd name="connsiteY104" fmla="*/ 167365 h 212681"/>
                <a:gd name="connsiteX105" fmla="*/ 228731 w 232063"/>
                <a:gd name="connsiteY105" fmla="*/ 160416 h 212681"/>
                <a:gd name="connsiteX106" fmla="*/ 225303 w 232063"/>
                <a:gd name="connsiteY106" fmla="*/ 15689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2063" h="212681">
                  <a:moveTo>
                    <a:pt x="225303" y="156893"/>
                  </a:moveTo>
                  <a:lnTo>
                    <a:pt x="221970" y="156893"/>
                  </a:lnTo>
                  <a:lnTo>
                    <a:pt x="221970" y="160416"/>
                  </a:lnTo>
                  <a:lnTo>
                    <a:pt x="215304" y="160416"/>
                  </a:lnTo>
                  <a:lnTo>
                    <a:pt x="211876" y="156893"/>
                  </a:lnTo>
                  <a:lnTo>
                    <a:pt x="211876" y="142994"/>
                  </a:lnTo>
                  <a:lnTo>
                    <a:pt x="215304" y="139471"/>
                  </a:lnTo>
                  <a:lnTo>
                    <a:pt x="215304" y="128999"/>
                  </a:lnTo>
                  <a:lnTo>
                    <a:pt x="208543" y="122049"/>
                  </a:lnTo>
                  <a:lnTo>
                    <a:pt x="208543" y="118527"/>
                  </a:lnTo>
                  <a:lnTo>
                    <a:pt x="201782" y="108054"/>
                  </a:lnTo>
                  <a:lnTo>
                    <a:pt x="201782" y="94155"/>
                  </a:lnTo>
                  <a:lnTo>
                    <a:pt x="195116" y="80160"/>
                  </a:lnTo>
                  <a:lnTo>
                    <a:pt x="178262" y="76733"/>
                  </a:lnTo>
                  <a:lnTo>
                    <a:pt x="178262" y="62738"/>
                  </a:lnTo>
                  <a:lnTo>
                    <a:pt x="174928" y="59311"/>
                  </a:lnTo>
                  <a:lnTo>
                    <a:pt x="164835" y="59311"/>
                  </a:lnTo>
                  <a:lnTo>
                    <a:pt x="164835" y="41794"/>
                  </a:lnTo>
                  <a:lnTo>
                    <a:pt x="161407" y="34844"/>
                  </a:lnTo>
                  <a:lnTo>
                    <a:pt x="161407" y="31322"/>
                  </a:lnTo>
                  <a:lnTo>
                    <a:pt x="158074" y="27894"/>
                  </a:lnTo>
                  <a:lnTo>
                    <a:pt x="147980" y="27894"/>
                  </a:lnTo>
                  <a:lnTo>
                    <a:pt x="141314" y="31322"/>
                  </a:lnTo>
                  <a:lnTo>
                    <a:pt x="137886" y="24372"/>
                  </a:lnTo>
                  <a:lnTo>
                    <a:pt x="131125" y="17422"/>
                  </a:lnTo>
                  <a:lnTo>
                    <a:pt x="127792" y="10472"/>
                  </a:lnTo>
                  <a:lnTo>
                    <a:pt x="124459" y="10472"/>
                  </a:lnTo>
                  <a:lnTo>
                    <a:pt x="117698" y="6950"/>
                  </a:lnTo>
                  <a:lnTo>
                    <a:pt x="104272" y="6950"/>
                  </a:lnTo>
                  <a:lnTo>
                    <a:pt x="90845" y="0"/>
                  </a:lnTo>
                  <a:lnTo>
                    <a:pt x="90845" y="10472"/>
                  </a:lnTo>
                  <a:lnTo>
                    <a:pt x="73990" y="6950"/>
                  </a:lnTo>
                  <a:lnTo>
                    <a:pt x="67229" y="10472"/>
                  </a:lnTo>
                  <a:lnTo>
                    <a:pt x="63896" y="10472"/>
                  </a:lnTo>
                  <a:lnTo>
                    <a:pt x="60563" y="6950"/>
                  </a:lnTo>
                  <a:lnTo>
                    <a:pt x="57230" y="6950"/>
                  </a:lnTo>
                  <a:lnTo>
                    <a:pt x="50469" y="10472"/>
                  </a:lnTo>
                  <a:lnTo>
                    <a:pt x="47041" y="13899"/>
                  </a:lnTo>
                  <a:lnTo>
                    <a:pt x="37043" y="34844"/>
                  </a:lnTo>
                  <a:lnTo>
                    <a:pt x="33615" y="38366"/>
                  </a:lnTo>
                  <a:lnTo>
                    <a:pt x="33615" y="52266"/>
                  </a:lnTo>
                  <a:lnTo>
                    <a:pt x="26949" y="55789"/>
                  </a:lnTo>
                  <a:lnTo>
                    <a:pt x="16855" y="76733"/>
                  </a:lnTo>
                  <a:lnTo>
                    <a:pt x="0" y="94155"/>
                  </a:lnTo>
                  <a:lnTo>
                    <a:pt x="3333" y="97582"/>
                  </a:lnTo>
                  <a:lnTo>
                    <a:pt x="6761" y="97582"/>
                  </a:lnTo>
                  <a:lnTo>
                    <a:pt x="10094" y="101105"/>
                  </a:lnTo>
                  <a:lnTo>
                    <a:pt x="13427" y="108054"/>
                  </a:lnTo>
                  <a:lnTo>
                    <a:pt x="13427" y="118527"/>
                  </a:lnTo>
                  <a:lnTo>
                    <a:pt x="23521" y="128999"/>
                  </a:lnTo>
                  <a:lnTo>
                    <a:pt x="23521" y="142994"/>
                  </a:lnTo>
                  <a:lnTo>
                    <a:pt x="26949" y="146421"/>
                  </a:lnTo>
                  <a:lnTo>
                    <a:pt x="70657" y="146421"/>
                  </a:lnTo>
                  <a:lnTo>
                    <a:pt x="70657" y="139471"/>
                  </a:lnTo>
                  <a:lnTo>
                    <a:pt x="100939" y="139471"/>
                  </a:lnTo>
                  <a:lnTo>
                    <a:pt x="100939" y="146421"/>
                  </a:lnTo>
                  <a:lnTo>
                    <a:pt x="107604" y="142994"/>
                  </a:lnTo>
                  <a:lnTo>
                    <a:pt x="111033" y="146421"/>
                  </a:lnTo>
                  <a:lnTo>
                    <a:pt x="114365" y="153371"/>
                  </a:lnTo>
                  <a:lnTo>
                    <a:pt x="121127" y="153371"/>
                  </a:lnTo>
                  <a:lnTo>
                    <a:pt x="124459" y="149943"/>
                  </a:lnTo>
                  <a:lnTo>
                    <a:pt x="137886" y="149943"/>
                  </a:lnTo>
                  <a:lnTo>
                    <a:pt x="141314" y="153371"/>
                  </a:lnTo>
                  <a:lnTo>
                    <a:pt x="141314" y="156893"/>
                  </a:lnTo>
                  <a:lnTo>
                    <a:pt x="137886" y="160416"/>
                  </a:lnTo>
                  <a:lnTo>
                    <a:pt x="131125" y="163843"/>
                  </a:lnTo>
                  <a:lnTo>
                    <a:pt x="127792" y="167365"/>
                  </a:lnTo>
                  <a:lnTo>
                    <a:pt x="114365" y="167365"/>
                  </a:lnTo>
                  <a:lnTo>
                    <a:pt x="104272" y="163843"/>
                  </a:lnTo>
                  <a:lnTo>
                    <a:pt x="100939" y="156893"/>
                  </a:lnTo>
                  <a:lnTo>
                    <a:pt x="94178" y="153371"/>
                  </a:lnTo>
                  <a:lnTo>
                    <a:pt x="90845" y="149943"/>
                  </a:lnTo>
                  <a:lnTo>
                    <a:pt x="87417" y="153371"/>
                  </a:lnTo>
                  <a:lnTo>
                    <a:pt x="84084" y="160416"/>
                  </a:lnTo>
                  <a:lnTo>
                    <a:pt x="70657" y="160416"/>
                  </a:lnTo>
                  <a:lnTo>
                    <a:pt x="67229" y="163843"/>
                  </a:lnTo>
                  <a:lnTo>
                    <a:pt x="60563" y="163843"/>
                  </a:lnTo>
                  <a:lnTo>
                    <a:pt x="60563" y="170888"/>
                  </a:lnTo>
                  <a:lnTo>
                    <a:pt x="20188" y="170888"/>
                  </a:lnTo>
                  <a:lnTo>
                    <a:pt x="20188" y="184787"/>
                  </a:lnTo>
                  <a:lnTo>
                    <a:pt x="16855" y="188310"/>
                  </a:lnTo>
                  <a:lnTo>
                    <a:pt x="16855" y="195260"/>
                  </a:lnTo>
                  <a:lnTo>
                    <a:pt x="20188" y="198687"/>
                  </a:lnTo>
                  <a:lnTo>
                    <a:pt x="23521" y="205732"/>
                  </a:lnTo>
                  <a:lnTo>
                    <a:pt x="26949" y="209159"/>
                  </a:lnTo>
                  <a:lnTo>
                    <a:pt x="33615" y="212681"/>
                  </a:lnTo>
                  <a:lnTo>
                    <a:pt x="37043" y="212681"/>
                  </a:lnTo>
                  <a:lnTo>
                    <a:pt x="40375" y="209159"/>
                  </a:lnTo>
                  <a:lnTo>
                    <a:pt x="43709" y="209159"/>
                  </a:lnTo>
                  <a:lnTo>
                    <a:pt x="50469" y="202209"/>
                  </a:lnTo>
                  <a:lnTo>
                    <a:pt x="70657" y="202209"/>
                  </a:lnTo>
                  <a:lnTo>
                    <a:pt x="87417" y="188310"/>
                  </a:lnTo>
                  <a:lnTo>
                    <a:pt x="164835" y="191737"/>
                  </a:lnTo>
                  <a:lnTo>
                    <a:pt x="164835" y="195260"/>
                  </a:lnTo>
                  <a:lnTo>
                    <a:pt x="168168" y="202209"/>
                  </a:lnTo>
                  <a:lnTo>
                    <a:pt x="178262" y="202209"/>
                  </a:lnTo>
                  <a:lnTo>
                    <a:pt x="181594" y="198687"/>
                  </a:lnTo>
                  <a:lnTo>
                    <a:pt x="185022" y="202209"/>
                  </a:lnTo>
                  <a:lnTo>
                    <a:pt x="188356" y="209159"/>
                  </a:lnTo>
                  <a:lnTo>
                    <a:pt x="191688" y="212681"/>
                  </a:lnTo>
                  <a:lnTo>
                    <a:pt x="198449" y="212681"/>
                  </a:lnTo>
                  <a:lnTo>
                    <a:pt x="205210" y="209159"/>
                  </a:lnTo>
                  <a:lnTo>
                    <a:pt x="208543" y="205732"/>
                  </a:lnTo>
                  <a:lnTo>
                    <a:pt x="232064" y="205732"/>
                  </a:lnTo>
                  <a:lnTo>
                    <a:pt x="232064" y="167365"/>
                  </a:lnTo>
                  <a:lnTo>
                    <a:pt x="228731" y="160416"/>
                  </a:lnTo>
                  <a:lnTo>
                    <a:pt x="225303" y="156893"/>
                  </a:lnTo>
                  <a:close/>
                </a:path>
              </a:pathLst>
            </a:custGeom>
            <a:noFill/>
            <a:ln w="2379" cap="flat">
              <a:solidFill>
                <a:srgbClr val="FFFFFF"/>
              </a:solidFill>
              <a:prstDash val="solid"/>
              <a:round/>
            </a:ln>
          </p:spPr>
          <p:txBody>
            <a:bodyPr rtlCol="0" anchor="ctr"/>
            <a:lstStyle/>
            <a:p>
              <a:endParaRPr lang="en-US" noProof="0" dirty="0"/>
            </a:p>
          </p:txBody>
        </p:sp>
        <p:sp>
          <p:nvSpPr>
            <p:cNvPr id="5370" name="Serbest Form 5369">
              <a:extLst>
                <a:ext uri="{FF2B5EF4-FFF2-40B4-BE49-F238E27FC236}">
                  <a16:creationId xmlns:a16="http://schemas.microsoft.com/office/drawing/2014/main" id="{DAB473CE-726E-A443-B0A2-937437833ABA}"/>
                </a:ext>
              </a:extLst>
            </p:cNvPr>
            <p:cNvSpPr/>
            <p:nvPr/>
          </p:nvSpPr>
          <p:spPr>
            <a:xfrm>
              <a:off x="6927696" y="2457938"/>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600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600"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solidFill>
              <a:srgbClr val="FF0000"/>
            </a:solidFill>
            <a:ln w="9518" cap="flat">
              <a:noFill/>
              <a:prstDash val="solid"/>
              <a:miter/>
            </a:ln>
          </p:spPr>
          <p:txBody>
            <a:bodyPr rtlCol="0" anchor="ctr"/>
            <a:lstStyle/>
            <a:p>
              <a:endParaRPr lang="en-US" noProof="0" dirty="0"/>
            </a:p>
          </p:txBody>
        </p:sp>
        <p:sp>
          <p:nvSpPr>
            <p:cNvPr id="5371" name="Serbest Form 5370">
              <a:extLst>
                <a:ext uri="{FF2B5EF4-FFF2-40B4-BE49-F238E27FC236}">
                  <a16:creationId xmlns:a16="http://schemas.microsoft.com/office/drawing/2014/main" id="{033B0E1D-03BB-A648-A74A-870DD87A145B}"/>
                </a:ext>
              </a:extLst>
            </p:cNvPr>
            <p:cNvSpPr/>
            <p:nvPr/>
          </p:nvSpPr>
          <p:spPr>
            <a:xfrm>
              <a:off x="6927696" y="2457938"/>
              <a:ext cx="812269" cy="734769"/>
            </a:xfrm>
            <a:custGeom>
              <a:avLst/>
              <a:gdLst>
                <a:gd name="connsiteX0" fmla="*/ 799129 w 812269"/>
                <a:gd name="connsiteY0" fmla="*/ 455352 h 734769"/>
                <a:gd name="connsiteX1" fmla="*/ 799129 w 812269"/>
                <a:gd name="connsiteY1" fmla="*/ 448497 h 734769"/>
                <a:gd name="connsiteX2" fmla="*/ 795891 w 812269"/>
                <a:gd name="connsiteY2" fmla="*/ 444975 h 734769"/>
                <a:gd name="connsiteX3" fmla="*/ 772942 w 812269"/>
                <a:gd name="connsiteY3" fmla="*/ 441547 h 734769"/>
                <a:gd name="connsiteX4" fmla="*/ 720568 w 812269"/>
                <a:gd name="connsiteY4" fmla="*/ 434693 h 734769"/>
                <a:gd name="connsiteX5" fmla="*/ 700952 w 812269"/>
                <a:gd name="connsiteY5" fmla="*/ 431170 h 734769"/>
                <a:gd name="connsiteX6" fmla="*/ 691048 w 812269"/>
                <a:gd name="connsiteY6" fmla="*/ 431170 h 734769"/>
                <a:gd name="connsiteX7" fmla="*/ 687811 w 812269"/>
                <a:gd name="connsiteY7" fmla="*/ 424316 h 734769"/>
                <a:gd name="connsiteX8" fmla="*/ 681240 w 812269"/>
                <a:gd name="connsiteY8" fmla="*/ 420888 h 734769"/>
                <a:gd name="connsiteX9" fmla="*/ 678002 w 812269"/>
                <a:gd name="connsiteY9" fmla="*/ 413939 h 734769"/>
                <a:gd name="connsiteX10" fmla="*/ 664861 w 812269"/>
                <a:gd name="connsiteY10" fmla="*/ 400134 h 734769"/>
                <a:gd name="connsiteX11" fmla="*/ 658386 w 812269"/>
                <a:gd name="connsiteY11" fmla="*/ 386330 h 734769"/>
                <a:gd name="connsiteX12" fmla="*/ 648483 w 812269"/>
                <a:gd name="connsiteY12" fmla="*/ 376048 h 734769"/>
                <a:gd name="connsiteX13" fmla="*/ 648483 w 812269"/>
                <a:gd name="connsiteY13" fmla="*/ 369098 h 734769"/>
                <a:gd name="connsiteX14" fmla="*/ 645245 w 812269"/>
                <a:gd name="connsiteY14" fmla="*/ 365671 h 734769"/>
                <a:gd name="connsiteX15" fmla="*/ 645245 w 812269"/>
                <a:gd name="connsiteY15" fmla="*/ 355294 h 734769"/>
                <a:gd name="connsiteX16" fmla="*/ 641912 w 812269"/>
                <a:gd name="connsiteY16" fmla="*/ 358817 h 734769"/>
                <a:gd name="connsiteX17" fmla="*/ 635437 w 812269"/>
                <a:gd name="connsiteY17" fmla="*/ 351867 h 734769"/>
                <a:gd name="connsiteX18" fmla="*/ 625534 w 812269"/>
                <a:gd name="connsiteY18" fmla="*/ 351867 h 734769"/>
                <a:gd name="connsiteX19" fmla="*/ 622296 w 812269"/>
                <a:gd name="connsiteY19" fmla="*/ 345012 h 734769"/>
                <a:gd name="connsiteX20" fmla="*/ 619058 w 812269"/>
                <a:gd name="connsiteY20" fmla="*/ 341490 h 734769"/>
                <a:gd name="connsiteX21" fmla="*/ 615725 w 812269"/>
                <a:gd name="connsiteY21" fmla="*/ 334635 h 734769"/>
                <a:gd name="connsiteX22" fmla="*/ 612487 w 812269"/>
                <a:gd name="connsiteY22" fmla="*/ 324258 h 734769"/>
                <a:gd name="connsiteX23" fmla="*/ 609250 w 812269"/>
                <a:gd name="connsiteY23" fmla="*/ 317404 h 734769"/>
                <a:gd name="connsiteX24" fmla="*/ 609250 w 812269"/>
                <a:gd name="connsiteY24" fmla="*/ 310454 h 734769"/>
                <a:gd name="connsiteX25" fmla="*/ 605917 w 812269"/>
                <a:gd name="connsiteY25" fmla="*/ 307027 h 734769"/>
                <a:gd name="connsiteX26" fmla="*/ 599347 w 812269"/>
                <a:gd name="connsiteY26" fmla="*/ 303600 h 734769"/>
                <a:gd name="connsiteX27" fmla="*/ 592871 w 812269"/>
                <a:gd name="connsiteY27" fmla="*/ 296650 h 734769"/>
                <a:gd name="connsiteX28" fmla="*/ 586300 w 812269"/>
                <a:gd name="connsiteY28" fmla="*/ 293222 h 734769"/>
                <a:gd name="connsiteX29" fmla="*/ 582968 w 812269"/>
                <a:gd name="connsiteY29" fmla="*/ 286368 h 734769"/>
                <a:gd name="connsiteX30" fmla="*/ 582968 w 812269"/>
                <a:gd name="connsiteY30" fmla="*/ 265614 h 734769"/>
                <a:gd name="connsiteX31" fmla="*/ 579730 w 812269"/>
                <a:gd name="connsiteY31" fmla="*/ 258759 h 734769"/>
                <a:gd name="connsiteX32" fmla="*/ 579730 w 812269"/>
                <a:gd name="connsiteY32" fmla="*/ 251810 h 734769"/>
                <a:gd name="connsiteX33" fmla="*/ 573160 w 812269"/>
                <a:gd name="connsiteY33" fmla="*/ 244955 h 734769"/>
                <a:gd name="connsiteX34" fmla="*/ 546973 w 812269"/>
                <a:gd name="connsiteY34" fmla="*/ 231151 h 734769"/>
                <a:gd name="connsiteX35" fmla="*/ 543735 w 812269"/>
                <a:gd name="connsiteY35" fmla="*/ 227723 h 734769"/>
                <a:gd name="connsiteX36" fmla="*/ 540402 w 812269"/>
                <a:gd name="connsiteY36" fmla="*/ 220774 h 734769"/>
                <a:gd name="connsiteX37" fmla="*/ 540402 w 812269"/>
                <a:gd name="connsiteY37" fmla="*/ 206969 h 734769"/>
                <a:gd name="connsiteX38" fmla="*/ 530594 w 812269"/>
                <a:gd name="connsiteY38" fmla="*/ 196688 h 734769"/>
                <a:gd name="connsiteX39" fmla="*/ 527356 w 812269"/>
                <a:gd name="connsiteY39" fmla="*/ 189738 h 734769"/>
                <a:gd name="connsiteX40" fmla="*/ 524023 w 812269"/>
                <a:gd name="connsiteY40" fmla="*/ 186311 h 734769"/>
                <a:gd name="connsiteX41" fmla="*/ 524023 w 812269"/>
                <a:gd name="connsiteY41" fmla="*/ 172506 h 734769"/>
                <a:gd name="connsiteX42" fmla="*/ 520786 w 812269"/>
                <a:gd name="connsiteY42" fmla="*/ 172506 h 734769"/>
                <a:gd name="connsiteX43" fmla="*/ 517453 w 812269"/>
                <a:gd name="connsiteY43" fmla="*/ 169079 h 734769"/>
                <a:gd name="connsiteX44" fmla="*/ 481458 w 812269"/>
                <a:gd name="connsiteY44" fmla="*/ 169079 h 734769"/>
                <a:gd name="connsiteX45" fmla="*/ 478220 w 812269"/>
                <a:gd name="connsiteY45" fmla="*/ 165556 h 734769"/>
                <a:gd name="connsiteX46" fmla="*/ 478220 w 812269"/>
                <a:gd name="connsiteY46" fmla="*/ 144898 h 734769"/>
                <a:gd name="connsiteX47" fmla="*/ 465079 w 812269"/>
                <a:gd name="connsiteY47" fmla="*/ 141470 h 734769"/>
                <a:gd name="connsiteX48" fmla="*/ 438892 w 812269"/>
                <a:gd name="connsiteY48" fmla="*/ 141470 h 734769"/>
                <a:gd name="connsiteX49" fmla="*/ 409373 w 812269"/>
                <a:gd name="connsiteY49" fmla="*/ 138043 h 734769"/>
                <a:gd name="connsiteX50" fmla="*/ 373377 w 812269"/>
                <a:gd name="connsiteY50" fmla="*/ 138043 h 734769"/>
                <a:gd name="connsiteX51" fmla="*/ 268534 w 812269"/>
                <a:gd name="connsiteY51" fmla="*/ 55217 h 734769"/>
                <a:gd name="connsiteX52" fmla="*/ 262059 w 812269"/>
                <a:gd name="connsiteY52" fmla="*/ 51790 h 734769"/>
                <a:gd name="connsiteX53" fmla="*/ 258726 w 812269"/>
                <a:gd name="connsiteY53" fmla="*/ 48268 h 734769"/>
                <a:gd name="connsiteX54" fmla="*/ 232540 w 812269"/>
                <a:gd name="connsiteY54" fmla="*/ 34558 h 734769"/>
                <a:gd name="connsiteX55" fmla="*/ 225969 w 812269"/>
                <a:gd name="connsiteY55" fmla="*/ 27609 h 734769"/>
                <a:gd name="connsiteX56" fmla="*/ 219398 w 812269"/>
                <a:gd name="connsiteY56" fmla="*/ 24181 h 734769"/>
                <a:gd name="connsiteX57" fmla="*/ 203019 w 812269"/>
                <a:gd name="connsiteY57" fmla="*/ 6950 h 734769"/>
                <a:gd name="connsiteX58" fmla="*/ 167025 w 812269"/>
                <a:gd name="connsiteY58" fmla="*/ 6950 h 734769"/>
                <a:gd name="connsiteX59" fmla="*/ 160454 w 812269"/>
                <a:gd name="connsiteY59" fmla="*/ 0 h 734769"/>
                <a:gd name="connsiteX60" fmla="*/ 157216 w 812269"/>
                <a:gd name="connsiteY60" fmla="*/ 3522 h 734769"/>
                <a:gd name="connsiteX61" fmla="*/ 150646 w 812269"/>
                <a:gd name="connsiteY61" fmla="*/ 6950 h 734769"/>
                <a:gd name="connsiteX62" fmla="*/ 147408 w 812269"/>
                <a:gd name="connsiteY62" fmla="*/ 6950 h 734769"/>
                <a:gd name="connsiteX63" fmla="*/ 144075 w 812269"/>
                <a:gd name="connsiteY63" fmla="*/ 10377 h 734769"/>
                <a:gd name="connsiteX64" fmla="*/ 137505 w 812269"/>
                <a:gd name="connsiteY64" fmla="*/ 13804 h 734769"/>
                <a:gd name="connsiteX65" fmla="*/ 114651 w 812269"/>
                <a:gd name="connsiteY65" fmla="*/ 13804 h 734769"/>
                <a:gd name="connsiteX66" fmla="*/ 108080 w 812269"/>
                <a:gd name="connsiteY66" fmla="*/ 27609 h 734769"/>
                <a:gd name="connsiteX67" fmla="*/ 72085 w 812269"/>
                <a:gd name="connsiteY67" fmla="*/ 27609 h 734769"/>
                <a:gd name="connsiteX68" fmla="*/ 65514 w 812269"/>
                <a:gd name="connsiteY68" fmla="*/ 31036 h 734769"/>
                <a:gd name="connsiteX69" fmla="*/ 58944 w 812269"/>
                <a:gd name="connsiteY69" fmla="*/ 31036 h 734769"/>
                <a:gd name="connsiteX70" fmla="*/ 58944 w 812269"/>
                <a:gd name="connsiteY70" fmla="*/ 34558 h 734769"/>
                <a:gd name="connsiteX71" fmla="*/ 72085 w 812269"/>
                <a:gd name="connsiteY71" fmla="*/ 34558 h 734769"/>
                <a:gd name="connsiteX72" fmla="*/ 78561 w 812269"/>
                <a:gd name="connsiteY72" fmla="*/ 37986 h 734769"/>
                <a:gd name="connsiteX73" fmla="*/ 85131 w 812269"/>
                <a:gd name="connsiteY73" fmla="*/ 37986 h 734769"/>
                <a:gd name="connsiteX74" fmla="*/ 98272 w 812269"/>
                <a:gd name="connsiteY74" fmla="*/ 51790 h 734769"/>
                <a:gd name="connsiteX75" fmla="*/ 104842 w 812269"/>
                <a:gd name="connsiteY75" fmla="*/ 65594 h 734769"/>
                <a:gd name="connsiteX76" fmla="*/ 108080 w 812269"/>
                <a:gd name="connsiteY76" fmla="*/ 69022 h 734769"/>
                <a:gd name="connsiteX77" fmla="*/ 108080 w 812269"/>
                <a:gd name="connsiteY77" fmla="*/ 75876 h 734769"/>
                <a:gd name="connsiteX78" fmla="*/ 104842 w 812269"/>
                <a:gd name="connsiteY78" fmla="*/ 79399 h 734769"/>
                <a:gd name="connsiteX79" fmla="*/ 104842 w 812269"/>
                <a:gd name="connsiteY79" fmla="*/ 86253 h 734769"/>
                <a:gd name="connsiteX80" fmla="*/ 101510 w 812269"/>
                <a:gd name="connsiteY80" fmla="*/ 89680 h 734769"/>
                <a:gd name="connsiteX81" fmla="*/ 98272 w 812269"/>
                <a:gd name="connsiteY81" fmla="*/ 96630 h 734769"/>
                <a:gd name="connsiteX82" fmla="*/ 94939 w 812269"/>
                <a:gd name="connsiteY82" fmla="*/ 100057 h 734769"/>
                <a:gd name="connsiteX83" fmla="*/ 88464 w 812269"/>
                <a:gd name="connsiteY83" fmla="*/ 103485 h 734769"/>
                <a:gd name="connsiteX84" fmla="*/ 81893 w 812269"/>
                <a:gd name="connsiteY84" fmla="*/ 103485 h 734769"/>
                <a:gd name="connsiteX85" fmla="*/ 75323 w 812269"/>
                <a:gd name="connsiteY85" fmla="*/ 107007 h 734769"/>
                <a:gd name="connsiteX86" fmla="*/ 72085 w 812269"/>
                <a:gd name="connsiteY86" fmla="*/ 107007 h 734769"/>
                <a:gd name="connsiteX87" fmla="*/ 65514 w 812269"/>
                <a:gd name="connsiteY87" fmla="*/ 113862 h 734769"/>
                <a:gd name="connsiteX88" fmla="*/ 65514 w 812269"/>
                <a:gd name="connsiteY88" fmla="*/ 120716 h 734769"/>
                <a:gd name="connsiteX89" fmla="*/ 58944 w 812269"/>
                <a:gd name="connsiteY89" fmla="*/ 134521 h 734769"/>
                <a:gd name="connsiteX90" fmla="*/ 52374 w 812269"/>
                <a:gd name="connsiteY90" fmla="*/ 141470 h 734769"/>
                <a:gd name="connsiteX91" fmla="*/ 32757 w 812269"/>
                <a:gd name="connsiteY91" fmla="*/ 141470 h 734769"/>
                <a:gd name="connsiteX92" fmla="*/ 19616 w 812269"/>
                <a:gd name="connsiteY92" fmla="*/ 134521 h 734769"/>
                <a:gd name="connsiteX93" fmla="*/ 3237 w 812269"/>
                <a:gd name="connsiteY93" fmla="*/ 134521 h 734769"/>
                <a:gd name="connsiteX94" fmla="*/ 3237 w 812269"/>
                <a:gd name="connsiteY94" fmla="*/ 151752 h 734769"/>
                <a:gd name="connsiteX95" fmla="*/ 0 w 812269"/>
                <a:gd name="connsiteY95" fmla="*/ 175933 h 734769"/>
                <a:gd name="connsiteX96" fmla="*/ 0 w 812269"/>
                <a:gd name="connsiteY96" fmla="*/ 200115 h 734769"/>
                <a:gd name="connsiteX97" fmla="*/ 3237 w 812269"/>
                <a:gd name="connsiteY97" fmla="*/ 213919 h 734769"/>
                <a:gd name="connsiteX98" fmla="*/ 13141 w 812269"/>
                <a:gd name="connsiteY98" fmla="*/ 217346 h 734769"/>
                <a:gd name="connsiteX99" fmla="*/ 19616 w 812269"/>
                <a:gd name="connsiteY99" fmla="*/ 224201 h 734769"/>
                <a:gd name="connsiteX100" fmla="*/ 29424 w 812269"/>
                <a:gd name="connsiteY100" fmla="*/ 224201 h 734769"/>
                <a:gd name="connsiteX101" fmla="*/ 39327 w 812269"/>
                <a:gd name="connsiteY101" fmla="*/ 234578 h 734769"/>
                <a:gd name="connsiteX102" fmla="*/ 49136 w 812269"/>
                <a:gd name="connsiteY102" fmla="*/ 251810 h 734769"/>
                <a:gd name="connsiteX103" fmla="*/ 55706 w 812269"/>
                <a:gd name="connsiteY103" fmla="*/ 272564 h 734769"/>
                <a:gd name="connsiteX104" fmla="*/ 65514 w 812269"/>
                <a:gd name="connsiteY104" fmla="*/ 289795 h 734769"/>
                <a:gd name="connsiteX105" fmla="*/ 72085 w 812269"/>
                <a:gd name="connsiteY105" fmla="*/ 296650 h 734769"/>
                <a:gd name="connsiteX106" fmla="*/ 81893 w 812269"/>
                <a:gd name="connsiteY106" fmla="*/ 303600 h 734769"/>
                <a:gd name="connsiteX107" fmla="*/ 88464 w 812269"/>
                <a:gd name="connsiteY107" fmla="*/ 310454 h 734769"/>
                <a:gd name="connsiteX108" fmla="*/ 94939 w 812269"/>
                <a:gd name="connsiteY108" fmla="*/ 320831 h 734769"/>
                <a:gd name="connsiteX109" fmla="*/ 98272 w 812269"/>
                <a:gd name="connsiteY109" fmla="*/ 327686 h 734769"/>
                <a:gd name="connsiteX110" fmla="*/ 101510 w 812269"/>
                <a:gd name="connsiteY110" fmla="*/ 341490 h 734769"/>
                <a:gd name="connsiteX111" fmla="*/ 104842 w 812269"/>
                <a:gd name="connsiteY111" fmla="*/ 351867 h 734769"/>
                <a:gd name="connsiteX112" fmla="*/ 108080 w 812269"/>
                <a:gd name="connsiteY112" fmla="*/ 365671 h 734769"/>
                <a:gd name="connsiteX113" fmla="*/ 114651 w 812269"/>
                <a:gd name="connsiteY113" fmla="*/ 372526 h 734769"/>
                <a:gd name="connsiteX114" fmla="*/ 127697 w 812269"/>
                <a:gd name="connsiteY114" fmla="*/ 379475 h 734769"/>
                <a:gd name="connsiteX115" fmla="*/ 144075 w 812269"/>
                <a:gd name="connsiteY115" fmla="*/ 379475 h 734769"/>
                <a:gd name="connsiteX116" fmla="*/ 153884 w 812269"/>
                <a:gd name="connsiteY116" fmla="*/ 382903 h 734769"/>
                <a:gd name="connsiteX117" fmla="*/ 160454 w 812269"/>
                <a:gd name="connsiteY117" fmla="*/ 389853 h 734769"/>
                <a:gd name="connsiteX118" fmla="*/ 170357 w 812269"/>
                <a:gd name="connsiteY118" fmla="*/ 407084 h 734769"/>
                <a:gd name="connsiteX119" fmla="*/ 180166 w 812269"/>
                <a:gd name="connsiteY119" fmla="*/ 434693 h 734769"/>
                <a:gd name="connsiteX120" fmla="*/ 183403 w 812269"/>
                <a:gd name="connsiteY120" fmla="*/ 462301 h 734769"/>
                <a:gd name="connsiteX121" fmla="*/ 186736 w 812269"/>
                <a:gd name="connsiteY121" fmla="*/ 482960 h 734769"/>
                <a:gd name="connsiteX122" fmla="*/ 189974 w 812269"/>
                <a:gd name="connsiteY122" fmla="*/ 500192 h 734769"/>
                <a:gd name="connsiteX123" fmla="*/ 199782 w 812269"/>
                <a:gd name="connsiteY123" fmla="*/ 520851 h 734769"/>
                <a:gd name="connsiteX124" fmla="*/ 209590 w 812269"/>
                <a:gd name="connsiteY124" fmla="*/ 531228 h 734769"/>
                <a:gd name="connsiteX125" fmla="*/ 212923 w 812269"/>
                <a:gd name="connsiteY125" fmla="*/ 538178 h 734769"/>
                <a:gd name="connsiteX126" fmla="*/ 225969 w 812269"/>
                <a:gd name="connsiteY126" fmla="*/ 538178 h 734769"/>
                <a:gd name="connsiteX127" fmla="*/ 239110 w 812269"/>
                <a:gd name="connsiteY127" fmla="*/ 545032 h 734769"/>
                <a:gd name="connsiteX128" fmla="*/ 248918 w 812269"/>
                <a:gd name="connsiteY128" fmla="*/ 558837 h 734769"/>
                <a:gd name="connsiteX129" fmla="*/ 262059 w 812269"/>
                <a:gd name="connsiteY129" fmla="*/ 579591 h 734769"/>
                <a:gd name="connsiteX130" fmla="*/ 275105 w 812269"/>
                <a:gd name="connsiteY130" fmla="*/ 607104 h 734769"/>
                <a:gd name="connsiteX131" fmla="*/ 301292 w 812269"/>
                <a:gd name="connsiteY131" fmla="*/ 648517 h 734769"/>
                <a:gd name="connsiteX132" fmla="*/ 317671 w 812269"/>
                <a:gd name="connsiteY132" fmla="*/ 672698 h 734769"/>
                <a:gd name="connsiteX133" fmla="*/ 330812 w 812269"/>
                <a:gd name="connsiteY133" fmla="*/ 693357 h 734769"/>
                <a:gd name="connsiteX134" fmla="*/ 337382 w 812269"/>
                <a:gd name="connsiteY134" fmla="*/ 710589 h 734769"/>
                <a:gd name="connsiteX135" fmla="*/ 337382 w 812269"/>
                <a:gd name="connsiteY135" fmla="*/ 727820 h 734769"/>
                <a:gd name="connsiteX136" fmla="*/ 334049 w 812269"/>
                <a:gd name="connsiteY136" fmla="*/ 734770 h 734769"/>
                <a:gd name="connsiteX137" fmla="*/ 340620 w 812269"/>
                <a:gd name="connsiteY137" fmla="*/ 727820 h 734769"/>
                <a:gd name="connsiteX138" fmla="*/ 343953 w 812269"/>
                <a:gd name="connsiteY138" fmla="*/ 720966 h 734769"/>
                <a:gd name="connsiteX139" fmla="*/ 347190 w 812269"/>
                <a:gd name="connsiteY139" fmla="*/ 717538 h 734769"/>
                <a:gd name="connsiteX140" fmla="*/ 347190 w 812269"/>
                <a:gd name="connsiteY140" fmla="*/ 689930 h 734769"/>
                <a:gd name="connsiteX141" fmla="*/ 350428 w 812269"/>
                <a:gd name="connsiteY141" fmla="*/ 683075 h 734769"/>
                <a:gd name="connsiteX142" fmla="*/ 353761 w 812269"/>
                <a:gd name="connsiteY142" fmla="*/ 679553 h 734769"/>
                <a:gd name="connsiteX143" fmla="*/ 356999 w 812269"/>
                <a:gd name="connsiteY143" fmla="*/ 679553 h 734769"/>
                <a:gd name="connsiteX144" fmla="*/ 366807 w 812269"/>
                <a:gd name="connsiteY144" fmla="*/ 689930 h 734769"/>
                <a:gd name="connsiteX145" fmla="*/ 379948 w 812269"/>
                <a:gd name="connsiteY145" fmla="*/ 686502 h 734769"/>
                <a:gd name="connsiteX146" fmla="*/ 383186 w 812269"/>
                <a:gd name="connsiteY146" fmla="*/ 683075 h 734769"/>
                <a:gd name="connsiteX147" fmla="*/ 432322 w 812269"/>
                <a:gd name="connsiteY147" fmla="*/ 683075 h 734769"/>
                <a:gd name="connsiteX148" fmla="*/ 438892 w 812269"/>
                <a:gd name="connsiteY148" fmla="*/ 686502 h 734769"/>
                <a:gd name="connsiteX149" fmla="*/ 442130 w 812269"/>
                <a:gd name="connsiteY149" fmla="*/ 689930 h 734769"/>
                <a:gd name="connsiteX150" fmla="*/ 484791 w 812269"/>
                <a:gd name="connsiteY150" fmla="*/ 689930 h 734769"/>
                <a:gd name="connsiteX151" fmla="*/ 488029 w 812269"/>
                <a:gd name="connsiteY151" fmla="*/ 693357 h 734769"/>
                <a:gd name="connsiteX152" fmla="*/ 491266 w 812269"/>
                <a:gd name="connsiteY152" fmla="*/ 700307 h 734769"/>
                <a:gd name="connsiteX153" fmla="*/ 497837 w 812269"/>
                <a:gd name="connsiteY153" fmla="*/ 703734 h 734769"/>
                <a:gd name="connsiteX154" fmla="*/ 504407 w 812269"/>
                <a:gd name="connsiteY154" fmla="*/ 703734 h 734769"/>
                <a:gd name="connsiteX155" fmla="*/ 507645 w 812269"/>
                <a:gd name="connsiteY155" fmla="*/ 696784 h 734769"/>
                <a:gd name="connsiteX156" fmla="*/ 510978 w 812269"/>
                <a:gd name="connsiteY156" fmla="*/ 693357 h 734769"/>
                <a:gd name="connsiteX157" fmla="*/ 510978 w 812269"/>
                <a:gd name="connsiteY157" fmla="*/ 683075 h 734769"/>
                <a:gd name="connsiteX158" fmla="*/ 514216 w 812269"/>
                <a:gd name="connsiteY158" fmla="*/ 676125 h 734769"/>
                <a:gd name="connsiteX159" fmla="*/ 517453 w 812269"/>
                <a:gd name="connsiteY159" fmla="*/ 672698 h 734769"/>
                <a:gd name="connsiteX160" fmla="*/ 520786 w 812269"/>
                <a:gd name="connsiteY160" fmla="*/ 665748 h 734769"/>
                <a:gd name="connsiteX161" fmla="*/ 527356 w 812269"/>
                <a:gd name="connsiteY161" fmla="*/ 658894 h 734769"/>
                <a:gd name="connsiteX162" fmla="*/ 530594 w 812269"/>
                <a:gd name="connsiteY162" fmla="*/ 651944 h 734769"/>
                <a:gd name="connsiteX163" fmla="*/ 540402 w 812269"/>
                <a:gd name="connsiteY163" fmla="*/ 641662 h 734769"/>
                <a:gd name="connsiteX164" fmla="*/ 556781 w 812269"/>
                <a:gd name="connsiteY164" fmla="*/ 631285 h 734769"/>
                <a:gd name="connsiteX165" fmla="*/ 573160 w 812269"/>
                <a:gd name="connsiteY165" fmla="*/ 627858 h 734769"/>
                <a:gd name="connsiteX166" fmla="*/ 582968 w 812269"/>
                <a:gd name="connsiteY166" fmla="*/ 624335 h 734769"/>
                <a:gd name="connsiteX167" fmla="*/ 596109 w 812269"/>
                <a:gd name="connsiteY167" fmla="*/ 624335 h 734769"/>
                <a:gd name="connsiteX168" fmla="*/ 622296 w 812269"/>
                <a:gd name="connsiteY168" fmla="*/ 620908 h 734769"/>
                <a:gd name="connsiteX169" fmla="*/ 648483 w 812269"/>
                <a:gd name="connsiteY169" fmla="*/ 614054 h 734769"/>
                <a:gd name="connsiteX170" fmla="*/ 671432 w 812269"/>
                <a:gd name="connsiteY170" fmla="*/ 610627 h 734769"/>
                <a:gd name="connsiteX171" fmla="*/ 681240 w 812269"/>
                <a:gd name="connsiteY171" fmla="*/ 610627 h 734769"/>
                <a:gd name="connsiteX172" fmla="*/ 792654 w 812269"/>
                <a:gd name="connsiteY172" fmla="*/ 569214 h 734769"/>
                <a:gd name="connsiteX173" fmla="*/ 812270 w 812269"/>
                <a:gd name="connsiteY173" fmla="*/ 469156 h 734769"/>
                <a:gd name="connsiteX174" fmla="*/ 809032 w 812269"/>
                <a:gd name="connsiteY174" fmla="*/ 465729 h 734769"/>
                <a:gd name="connsiteX175" fmla="*/ 802462 w 812269"/>
                <a:gd name="connsiteY175" fmla="*/ 462301 h 734769"/>
                <a:gd name="connsiteX176" fmla="*/ 799129 w 812269"/>
                <a:gd name="connsiteY176" fmla="*/ 458779 h 734769"/>
                <a:gd name="connsiteX177" fmla="*/ 799129 w 812269"/>
                <a:gd name="connsiteY177" fmla="*/ 455352 h 7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812269" h="734769">
                  <a:moveTo>
                    <a:pt x="799129" y="455352"/>
                  </a:moveTo>
                  <a:lnTo>
                    <a:pt x="799129" y="448497"/>
                  </a:lnTo>
                  <a:lnTo>
                    <a:pt x="795891" y="444975"/>
                  </a:lnTo>
                  <a:lnTo>
                    <a:pt x="772942" y="441547"/>
                  </a:lnTo>
                  <a:lnTo>
                    <a:pt x="720568" y="434693"/>
                  </a:lnTo>
                  <a:lnTo>
                    <a:pt x="700952" y="431170"/>
                  </a:lnTo>
                  <a:lnTo>
                    <a:pt x="691048" y="431170"/>
                  </a:lnTo>
                  <a:lnTo>
                    <a:pt x="687811" y="424316"/>
                  </a:lnTo>
                  <a:lnTo>
                    <a:pt x="681240" y="420888"/>
                  </a:lnTo>
                  <a:lnTo>
                    <a:pt x="678002" y="413939"/>
                  </a:lnTo>
                  <a:lnTo>
                    <a:pt x="664861" y="400134"/>
                  </a:lnTo>
                  <a:lnTo>
                    <a:pt x="658386" y="386330"/>
                  </a:lnTo>
                  <a:lnTo>
                    <a:pt x="648483" y="376048"/>
                  </a:lnTo>
                  <a:lnTo>
                    <a:pt x="648483" y="369098"/>
                  </a:lnTo>
                  <a:lnTo>
                    <a:pt x="645245" y="365671"/>
                  </a:lnTo>
                  <a:lnTo>
                    <a:pt x="645245" y="355294"/>
                  </a:lnTo>
                  <a:lnTo>
                    <a:pt x="641912" y="358817"/>
                  </a:lnTo>
                  <a:lnTo>
                    <a:pt x="635437" y="351867"/>
                  </a:lnTo>
                  <a:lnTo>
                    <a:pt x="625534" y="351867"/>
                  </a:lnTo>
                  <a:lnTo>
                    <a:pt x="622296" y="345012"/>
                  </a:lnTo>
                  <a:lnTo>
                    <a:pt x="619058" y="341490"/>
                  </a:lnTo>
                  <a:lnTo>
                    <a:pt x="615725" y="334635"/>
                  </a:lnTo>
                  <a:lnTo>
                    <a:pt x="612487" y="324258"/>
                  </a:lnTo>
                  <a:lnTo>
                    <a:pt x="609250" y="317404"/>
                  </a:lnTo>
                  <a:lnTo>
                    <a:pt x="609250" y="310454"/>
                  </a:lnTo>
                  <a:lnTo>
                    <a:pt x="605917" y="307027"/>
                  </a:lnTo>
                  <a:lnTo>
                    <a:pt x="599347" y="303600"/>
                  </a:lnTo>
                  <a:lnTo>
                    <a:pt x="592871" y="296650"/>
                  </a:lnTo>
                  <a:lnTo>
                    <a:pt x="586300" y="293222"/>
                  </a:lnTo>
                  <a:lnTo>
                    <a:pt x="582968" y="286368"/>
                  </a:lnTo>
                  <a:lnTo>
                    <a:pt x="582968" y="265614"/>
                  </a:lnTo>
                  <a:lnTo>
                    <a:pt x="579730" y="258759"/>
                  </a:lnTo>
                  <a:lnTo>
                    <a:pt x="579730" y="251810"/>
                  </a:lnTo>
                  <a:lnTo>
                    <a:pt x="573160" y="244955"/>
                  </a:lnTo>
                  <a:lnTo>
                    <a:pt x="546973" y="231151"/>
                  </a:lnTo>
                  <a:lnTo>
                    <a:pt x="543735" y="227723"/>
                  </a:lnTo>
                  <a:lnTo>
                    <a:pt x="540402" y="220774"/>
                  </a:lnTo>
                  <a:lnTo>
                    <a:pt x="540402" y="206969"/>
                  </a:lnTo>
                  <a:lnTo>
                    <a:pt x="530594" y="196688"/>
                  </a:lnTo>
                  <a:lnTo>
                    <a:pt x="527356" y="189738"/>
                  </a:lnTo>
                  <a:lnTo>
                    <a:pt x="524023" y="186311"/>
                  </a:lnTo>
                  <a:lnTo>
                    <a:pt x="524023" y="172506"/>
                  </a:lnTo>
                  <a:lnTo>
                    <a:pt x="520786" y="172506"/>
                  </a:lnTo>
                  <a:lnTo>
                    <a:pt x="517453" y="169079"/>
                  </a:lnTo>
                  <a:lnTo>
                    <a:pt x="481458" y="169079"/>
                  </a:lnTo>
                  <a:lnTo>
                    <a:pt x="478220" y="165556"/>
                  </a:lnTo>
                  <a:lnTo>
                    <a:pt x="478220" y="144898"/>
                  </a:lnTo>
                  <a:lnTo>
                    <a:pt x="465079" y="141470"/>
                  </a:lnTo>
                  <a:lnTo>
                    <a:pt x="438892" y="141470"/>
                  </a:lnTo>
                  <a:lnTo>
                    <a:pt x="409373" y="138043"/>
                  </a:lnTo>
                  <a:lnTo>
                    <a:pt x="373377" y="138043"/>
                  </a:lnTo>
                  <a:lnTo>
                    <a:pt x="268534" y="55217"/>
                  </a:lnTo>
                  <a:lnTo>
                    <a:pt x="262059" y="51790"/>
                  </a:lnTo>
                  <a:lnTo>
                    <a:pt x="258726" y="48268"/>
                  </a:lnTo>
                  <a:lnTo>
                    <a:pt x="232540" y="34558"/>
                  </a:lnTo>
                  <a:lnTo>
                    <a:pt x="225969" y="27609"/>
                  </a:lnTo>
                  <a:lnTo>
                    <a:pt x="219398" y="24181"/>
                  </a:lnTo>
                  <a:lnTo>
                    <a:pt x="203019" y="6950"/>
                  </a:lnTo>
                  <a:lnTo>
                    <a:pt x="167025" y="6950"/>
                  </a:lnTo>
                  <a:lnTo>
                    <a:pt x="160454" y="0"/>
                  </a:lnTo>
                  <a:lnTo>
                    <a:pt x="157216" y="3522"/>
                  </a:lnTo>
                  <a:lnTo>
                    <a:pt x="150646" y="6950"/>
                  </a:lnTo>
                  <a:lnTo>
                    <a:pt x="147408" y="6950"/>
                  </a:lnTo>
                  <a:lnTo>
                    <a:pt x="144075" y="10377"/>
                  </a:lnTo>
                  <a:lnTo>
                    <a:pt x="137505" y="13804"/>
                  </a:lnTo>
                  <a:lnTo>
                    <a:pt x="114651" y="13804"/>
                  </a:lnTo>
                  <a:lnTo>
                    <a:pt x="108080" y="27609"/>
                  </a:lnTo>
                  <a:lnTo>
                    <a:pt x="72085" y="27609"/>
                  </a:lnTo>
                  <a:lnTo>
                    <a:pt x="65514" y="31036"/>
                  </a:lnTo>
                  <a:lnTo>
                    <a:pt x="58944" y="31036"/>
                  </a:lnTo>
                  <a:lnTo>
                    <a:pt x="58944" y="34558"/>
                  </a:lnTo>
                  <a:lnTo>
                    <a:pt x="72085" y="34558"/>
                  </a:lnTo>
                  <a:lnTo>
                    <a:pt x="78561" y="37986"/>
                  </a:lnTo>
                  <a:lnTo>
                    <a:pt x="85131" y="37986"/>
                  </a:lnTo>
                  <a:lnTo>
                    <a:pt x="98272" y="51790"/>
                  </a:lnTo>
                  <a:lnTo>
                    <a:pt x="104842" y="65594"/>
                  </a:lnTo>
                  <a:lnTo>
                    <a:pt x="108080" y="69022"/>
                  </a:lnTo>
                  <a:lnTo>
                    <a:pt x="108080" y="75876"/>
                  </a:lnTo>
                  <a:lnTo>
                    <a:pt x="104842" y="79399"/>
                  </a:lnTo>
                  <a:lnTo>
                    <a:pt x="104842" y="86253"/>
                  </a:lnTo>
                  <a:lnTo>
                    <a:pt x="101510" y="89680"/>
                  </a:lnTo>
                  <a:lnTo>
                    <a:pt x="98272" y="96630"/>
                  </a:lnTo>
                  <a:lnTo>
                    <a:pt x="94939" y="100057"/>
                  </a:lnTo>
                  <a:lnTo>
                    <a:pt x="88464" y="103485"/>
                  </a:lnTo>
                  <a:lnTo>
                    <a:pt x="81893" y="103485"/>
                  </a:lnTo>
                  <a:lnTo>
                    <a:pt x="75323" y="107007"/>
                  </a:lnTo>
                  <a:lnTo>
                    <a:pt x="72085" y="107007"/>
                  </a:lnTo>
                  <a:lnTo>
                    <a:pt x="65514" y="113862"/>
                  </a:lnTo>
                  <a:lnTo>
                    <a:pt x="65514" y="120716"/>
                  </a:lnTo>
                  <a:lnTo>
                    <a:pt x="58944" y="134521"/>
                  </a:lnTo>
                  <a:lnTo>
                    <a:pt x="52374" y="141470"/>
                  </a:lnTo>
                  <a:lnTo>
                    <a:pt x="32757" y="141470"/>
                  </a:lnTo>
                  <a:lnTo>
                    <a:pt x="19616" y="134521"/>
                  </a:lnTo>
                  <a:lnTo>
                    <a:pt x="3237" y="134521"/>
                  </a:lnTo>
                  <a:lnTo>
                    <a:pt x="3237" y="151752"/>
                  </a:lnTo>
                  <a:lnTo>
                    <a:pt x="0" y="175933"/>
                  </a:lnTo>
                  <a:lnTo>
                    <a:pt x="0" y="200115"/>
                  </a:lnTo>
                  <a:lnTo>
                    <a:pt x="3237" y="213919"/>
                  </a:lnTo>
                  <a:lnTo>
                    <a:pt x="13141" y="217346"/>
                  </a:lnTo>
                  <a:lnTo>
                    <a:pt x="19616" y="224201"/>
                  </a:lnTo>
                  <a:lnTo>
                    <a:pt x="29424" y="224201"/>
                  </a:lnTo>
                  <a:lnTo>
                    <a:pt x="39327" y="234578"/>
                  </a:lnTo>
                  <a:lnTo>
                    <a:pt x="49136" y="251810"/>
                  </a:lnTo>
                  <a:lnTo>
                    <a:pt x="55706" y="272564"/>
                  </a:lnTo>
                  <a:lnTo>
                    <a:pt x="65514" y="289795"/>
                  </a:lnTo>
                  <a:lnTo>
                    <a:pt x="72085" y="296650"/>
                  </a:lnTo>
                  <a:lnTo>
                    <a:pt x="81893" y="303600"/>
                  </a:lnTo>
                  <a:lnTo>
                    <a:pt x="88464" y="310454"/>
                  </a:lnTo>
                  <a:lnTo>
                    <a:pt x="94939" y="320831"/>
                  </a:lnTo>
                  <a:lnTo>
                    <a:pt x="98272" y="327686"/>
                  </a:lnTo>
                  <a:lnTo>
                    <a:pt x="101510" y="341490"/>
                  </a:lnTo>
                  <a:lnTo>
                    <a:pt x="104842" y="351867"/>
                  </a:lnTo>
                  <a:lnTo>
                    <a:pt x="108080" y="365671"/>
                  </a:lnTo>
                  <a:lnTo>
                    <a:pt x="114651" y="372526"/>
                  </a:lnTo>
                  <a:lnTo>
                    <a:pt x="127697" y="379475"/>
                  </a:lnTo>
                  <a:lnTo>
                    <a:pt x="144075" y="379475"/>
                  </a:lnTo>
                  <a:lnTo>
                    <a:pt x="153884" y="382903"/>
                  </a:lnTo>
                  <a:lnTo>
                    <a:pt x="160454" y="389853"/>
                  </a:lnTo>
                  <a:lnTo>
                    <a:pt x="170357" y="407084"/>
                  </a:lnTo>
                  <a:lnTo>
                    <a:pt x="180166" y="434693"/>
                  </a:lnTo>
                  <a:lnTo>
                    <a:pt x="183403" y="462301"/>
                  </a:lnTo>
                  <a:lnTo>
                    <a:pt x="186736" y="482960"/>
                  </a:lnTo>
                  <a:lnTo>
                    <a:pt x="189974" y="500192"/>
                  </a:lnTo>
                  <a:lnTo>
                    <a:pt x="199782" y="520851"/>
                  </a:lnTo>
                  <a:lnTo>
                    <a:pt x="209590" y="531228"/>
                  </a:lnTo>
                  <a:lnTo>
                    <a:pt x="212923" y="538178"/>
                  </a:lnTo>
                  <a:lnTo>
                    <a:pt x="225969" y="538178"/>
                  </a:lnTo>
                  <a:lnTo>
                    <a:pt x="239110" y="545032"/>
                  </a:lnTo>
                  <a:lnTo>
                    <a:pt x="248918" y="558837"/>
                  </a:lnTo>
                  <a:lnTo>
                    <a:pt x="262059" y="579591"/>
                  </a:lnTo>
                  <a:lnTo>
                    <a:pt x="275105" y="607104"/>
                  </a:lnTo>
                  <a:lnTo>
                    <a:pt x="301292" y="648517"/>
                  </a:lnTo>
                  <a:lnTo>
                    <a:pt x="317671" y="672698"/>
                  </a:lnTo>
                  <a:lnTo>
                    <a:pt x="330812" y="693357"/>
                  </a:lnTo>
                  <a:lnTo>
                    <a:pt x="337382" y="710589"/>
                  </a:lnTo>
                  <a:lnTo>
                    <a:pt x="337382" y="727820"/>
                  </a:lnTo>
                  <a:lnTo>
                    <a:pt x="334049" y="734770"/>
                  </a:lnTo>
                  <a:lnTo>
                    <a:pt x="340620" y="727820"/>
                  </a:lnTo>
                  <a:lnTo>
                    <a:pt x="343953" y="720966"/>
                  </a:lnTo>
                  <a:lnTo>
                    <a:pt x="347190" y="717538"/>
                  </a:lnTo>
                  <a:lnTo>
                    <a:pt x="347190" y="689930"/>
                  </a:lnTo>
                  <a:lnTo>
                    <a:pt x="350428" y="683075"/>
                  </a:lnTo>
                  <a:lnTo>
                    <a:pt x="353761" y="679553"/>
                  </a:lnTo>
                  <a:lnTo>
                    <a:pt x="356999" y="679553"/>
                  </a:lnTo>
                  <a:lnTo>
                    <a:pt x="366807" y="689930"/>
                  </a:lnTo>
                  <a:lnTo>
                    <a:pt x="379948" y="686502"/>
                  </a:lnTo>
                  <a:lnTo>
                    <a:pt x="383186" y="683075"/>
                  </a:lnTo>
                  <a:lnTo>
                    <a:pt x="432322" y="683075"/>
                  </a:lnTo>
                  <a:lnTo>
                    <a:pt x="438892" y="686502"/>
                  </a:lnTo>
                  <a:lnTo>
                    <a:pt x="442130" y="689930"/>
                  </a:lnTo>
                  <a:lnTo>
                    <a:pt x="484791" y="689930"/>
                  </a:lnTo>
                  <a:lnTo>
                    <a:pt x="488029" y="693357"/>
                  </a:lnTo>
                  <a:lnTo>
                    <a:pt x="491266" y="700307"/>
                  </a:lnTo>
                  <a:lnTo>
                    <a:pt x="497837" y="703734"/>
                  </a:lnTo>
                  <a:lnTo>
                    <a:pt x="504407" y="703734"/>
                  </a:lnTo>
                  <a:lnTo>
                    <a:pt x="507645" y="696784"/>
                  </a:lnTo>
                  <a:lnTo>
                    <a:pt x="510978" y="693357"/>
                  </a:lnTo>
                  <a:lnTo>
                    <a:pt x="510978" y="683075"/>
                  </a:lnTo>
                  <a:lnTo>
                    <a:pt x="514216" y="676125"/>
                  </a:lnTo>
                  <a:lnTo>
                    <a:pt x="517453" y="672698"/>
                  </a:lnTo>
                  <a:lnTo>
                    <a:pt x="520786" y="665748"/>
                  </a:lnTo>
                  <a:lnTo>
                    <a:pt x="527356" y="658894"/>
                  </a:lnTo>
                  <a:lnTo>
                    <a:pt x="530594" y="651944"/>
                  </a:lnTo>
                  <a:lnTo>
                    <a:pt x="540402" y="641662"/>
                  </a:lnTo>
                  <a:lnTo>
                    <a:pt x="556781" y="631285"/>
                  </a:lnTo>
                  <a:lnTo>
                    <a:pt x="573160" y="627858"/>
                  </a:lnTo>
                  <a:lnTo>
                    <a:pt x="582968" y="624335"/>
                  </a:lnTo>
                  <a:lnTo>
                    <a:pt x="596109" y="624335"/>
                  </a:lnTo>
                  <a:lnTo>
                    <a:pt x="622296" y="620908"/>
                  </a:lnTo>
                  <a:lnTo>
                    <a:pt x="648483" y="614054"/>
                  </a:lnTo>
                  <a:lnTo>
                    <a:pt x="671432" y="610627"/>
                  </a:lnTo>
                  <a:lnTo>
                    <a:pt x="681240" y="610627"/>
                  </a:lnTo>
                  <a:lnTo>
                    <a:pt x="792654" y="569214"/>
                  </a:lnTo>
                  <a:lnTo>
                    <a:pt x="812270" y="469156"/>
                  </a:lnTo>
                  <a:lnTo>
                    <a:pt x="809032" y="465729"/>
                  </a:lnTo>
                  <a:lnTo>
                    <a:pt x="802462" y="462301"/>
                  </a:lnTo>
                  <a:lnTo>
                    <a:pt x="799129" y="458779"/>
                  </a:lnTo>
                  <a:lnTo>
                    <a:pt x="799129" y="455352"/>
                  </a:lnTo>
                  <a:close/>
                </a:path>
              </a:pathLst>
            </a:custGeom>
            <a:noFill/>
            <a:ln w="2379" cap="flat">
              <a:solidFill>
                <a:srgbClr val="FFFFFF"/>
              </a:solidFill>
              <a:prstDash val="solid"/>
              <a:round/>
            </a:ln>
          </p:spPr>
          <p:txBody>
            <a:bodyPr rtlCol="0" anchor="ctr"/>
            <a:lstStyle/>
            <a:p>
              <a:endParaRPr lang="en-US" noProof="0" dirty="0"/>
            </a:p>
          </p:txBody>
        </p:sp>
        <p:sp>
          <p:nvSpPr>
            <p:cNvPr id="5372" name="Serbest Form 5371">
              <a:extLst>
                <a:ext uri="{FF2B5EF4-FFF2-40B4-BE49-F238E27FC236}">
                  <a16:creationId xmlns:a16="http://schemas.microsoft.com/office/drawing/2014/main" id="{04EF2E50-C084-B748-8483-12D121195ADD}"/>
                </a:ext>
              </a:extLst>
            </p:cNvPr>
            <p:cNvSpPr/>
            <p:nvPr/>
          </p:nvSpPr>
          <p:spPr>
            <a:xfrm>
              <a:off x="6734294" y="4024108"/>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solidFill>
              <a:srgbClr val="AFABAB"/>
            </a:solidFill>
            <a:ln w="9518" cap="flat">
              <a:noFill/>
              <a:prstDash val="solid"/>
              <a:miter/>
            </a:ln>
          </p:spPr>
          <p:txBody>
            <a:bodyPr rtlCol="0" anchor="ctr"/>
            <a:lstStyle/>
            <a:p>
              <a:endParaRPr lang="en-US" noProof="0" dirty="0"/>
            </a:p>
          </p:txBody>
        </p:sp>
        <p:sp>
          <p:nvSpPr>
            <p:cNvPr id="5373" name="Serbest Form 5372">
              <a:extLst>
                <a:ext uri="{FF2B5EF4-FFF2-40B4-BE49-F238E27FC236}">
                  <a16:creationId xmlns:a16="http://schemas.microsoft.com/office/drawing/2014/main" id="{6B9D3A98-2FF8-1649-B846-62B45F5B3240}"/>
                </a:ext>
              </a:extLst>
            </p:cNvPr>
            <p:cNvSpPr/>
            <p:nvPr/>
          </p:nvSpPr>
          <p:spPr>
            <a:xfrm>
              <a:off x="6734294" y="4024108"/>
              <a:ext cx="77322" cy="96725"/>
            </a:xfrm>
            <a:custGeom>
              <a:avLst/>
              <a:gdLst>
                <a:gd name="connsiteX0" fmla="*/ 24758 w 77322"/>
                <a:gd name="connsiteY0" fmla="*/ 96725 h 96725"/>
                <a:gd name="connsiteX1" fmla="*/ 27806 w 77322"/>
                <a:gd name="connsiteY1" fmla="*/ 96725 h 96725"/>
                <a:gd name="connsiteX2" fmla="*/ 30948 w 77322"/>
                <a:gd name="connsiteY2" fmla="*/ 92822 h 96725"/>
                <a:gd name="connsiteX3" fmla="*/ 37137 w 77322"/>
                <a:gd name="connsiteY3" fmla="*/ 89014 h 96725"/>
                <a:gd name="connsiteX4" fmla="*/ 40185 w 77322"/>
                <a:gd name="connsiteY4" fmla="*/ 73496 h 96725"/>
                <a:gd name="connsiteX5" fmla="*/ 71133 w 77322"/>
                <a:gd name="connsiteY5" fmla="*/ 73496 h 96725"/>
                <a:gd name="connsiteX6" fmla="*/ 77323 w 77322"/>
                <a:gd name="connsiteY6" fmla="*/ 65785 h 96725"/>
                <a:gd name="connsiteX7" fmla="*/ 77323 w 77322"/>
                <a:gd name="connsiteY7" fmla="*/ 46459 h 96725"/>
                <a:gd name="connsiteX8" fmla="*/ 74275 w 77322"/>
                <a:gd name="connsiteY8" fmla="*/ 42555 h 96725"/>
                <a:gd name="connsiteX9" fmla="*/ 74275 w 77322"/>
                <a:gd name="connsiteY9" fmla="*/ 30941 h 96725"/>
                <a:gd name="connsiteX10" fmla="*/ 71133 w 77322"/>
                <a:gd name="connsiteY10" fmla="*/ 27132 h 96725"/>
                <a:gd name="connsiteX11" fmla="*/ 68086 w 77322"/>
                <a:gd name="connsiteY11" fmla="*/ 19326 h 96725"/>
                <a:gd name="connsiteX12" fmla="*/ 64943 w 77322"/>
                <a:gd name="connsiteY12" fmla="*/ 15518 h 96725"/>
                <a:gd name="connsiteX13" fmla="*/ 68086 w 77322"/>
                <a:gd name="connsiteY13" fmla="*/ 0 h 96725"/>
                <a:gd name="connsiteX14" fmla="*/ 55706 w 77322"/>
                <a:gd name="connsiteY14" fmla="*/ 3903 h 96725"/>
                <a:gd name="connsiteX15" fmla="*/ 55706 w 77322"/>
                <a:gd name="connsiteY15" fmla="*/ 7711 h 96725"/>
                <a:gd name="connsiteX16" fmla="*/ 52564 w 77322"/>
                <a:gd name="connsiteY16" fmla="*/ 11615 h 96725"/>
                <a:gd name="connsiteX17" fmla="*/ 46375 w 77322"/>
                <a:gd name="connsiteY17" fmla="*/ 27132 h 96725"/>
                <a:gd name="connsiteX18" fmla="*/ 43327 w 77322"/>
                <a:gd name="connsiteY18" fmla="*/ 27132 h 96725"/>
                <a:gd name="connsiteX19" fmla="*/ 37137 w 77322"/>
                <a:gd name="connsiteY19" fmla="*/ 19326 h 96725"/>
                <a:gd name="connsiteX20" fmla="*/ 27806 w 77322"/>
                <a:gd name="connsiteY20" fmla="*/ 19326 h 96725"/>
                <a:gd name="connsiteX21" fmla="*/ 24758 w 77322"/>
                <a:gd name="connsiteY21" fmla="*/ 23229 h 96725"/>
                <a:gd name="connsiteX22" fmla="*/ 12379 w 77322"/>
                <a:gd name="connsiteY22" fmla="*/ 30941 h 96725"/>
                <a:gd name="connsiteX23" fmla="*/ 9237 w 77322"/>
                <a:gd name="connsiteY23" fmla="*/ 34844 h 96725"/>
                <a:gd name="connsiteX24" fmla="*/ 9237 w 77322"/>
                <a:gd name="connsiteY24" fmla="*/ 38652 h 96725"/>
                <a:gd name="connsiteX25" fmla="*/ 12379 w 77322"/>
                <a:gd name="connsiteY25" fmla="*/ 46459 h 96725"/>
                <a:gd name="connsiteX26" fmla="*/ 15426 w 77322"/>
                <a:gd name="connsiteY26" fmla="*/ 50267 h 96725"/>
                <a:gd name="connsiteX27" fmla="*/ 15426 w 77322"/>
                <a:gd name="connsiteY27" fmla="*/ 58073 h 96725"/>
                <a:gd name="connsiteX28" fmla="*/ 9237 w 77322"/>
                <a:gd name="connsiteY28" fmla="*/ 65785 h 96725"/>
                <a:gd name="connsiteX29" fmla="*/ 3047 w 77322"/>
                <a:gd name="connsiteY29" fmla="*/ 69593 h 96725"/>
                <a:gd name="connsiteX30" fmla="*/ 0 w 77322"/>
                <a:gd name="connsiteY30" fmla="*/ 77399 h 96725"/>
                <a:gd name="connsiteX31" fmla="*/ 0 w 77322"/>
                <a:gd name="connsiteY31" fmla="*/ 81207 h 96725"/>
                <a:gd name="connsiteX32" fmla="*/ 3047 w 77322"/>
                <a:gd name="connsiteY32" fmla="*/ 85111 h 96725"/>
                <a:gd name="connsiteX33" fmla="*/ 15426 w 77322"/>
                <a:gd name="connsiteY33" fmla="*/ 85111 h 96725"/>
                <a:gd name="connsiteX34" fmla="*/ 18568 w 77322"/>
                <a:gd name="connsiteY34" fmla="*/ 92822 h 96725"/>
                <a:gd name="connsiteX35" fmla="*/ 21616 w 77322"/>
                <a:gd name="connsiteY35" fmla="*/ 96725 h 96725"/>
                <a:gd name="connsiteX36" fmla="*/ 24758 w 77322"/>
                <a:gd name="connsiteY36" fmla="*/ 96725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7322" h="96725">
                  <a:moveTo>
                    <a:pt x="24758" y="96725"/>
                  </a:moveTo>
                  <a:lnTo>
                    <a:pt x="27806" y="96725"/>
                  </a:lnTo>
                  <a:lnTo>
                    <a:pt x="30948" y="92822"/>
                  </a:lnTo>
                  <a:lnTo>
                    <a:pt x="37137" y="89014"/>
                  </a:lnTo>
                  <a:lnTo>
                    <a:pt x="40185" y="73496"/>
                  </a:lnTo>
                  <a:lnTo>
                    <a:pt x="71133" y="73496"/>
                  </a:lnTo>
                  <a:lnTo>
                    <a:pt x="77323" y="65785"/>
                  </a:lnTo>
                  <a:lnTo>
                    <a:pt x="77323" y="46459"/>
                  </a:lnTo>
                  <a:lnTo>
                    <a:pt x="74275" y="42555"/>
                  </a:lnTo>
                  <a:lnTo>
                    <a:pt x="74275" y="30941"/>
                  </a:lnTo>
                  <a:lnTo>
                    <a:pt x="71133" y="27132"/>
                  </a:lnTo>
                  <a:lnTo>
                    <a:pt x="68086" y="19326"/>
                  </a:lnTo>
                  <a:lnTo>
                    <a:pt x="64943" y="15518"/>
                  </a:lnTo>
                  <a:lnTo>
                    <a:pt x="68086" y="0"/>
                  </a:lnTo>
                  <a:lnTo>
                    <a:pt x="55706" y="3903"/>
                  </a:lnTo>
                  <a:lnTo>
                    <a:pt x="55706" y="7711"/>
                  </a:lnTo>
                  <a:lnTo>
                    <a:pt x="52564" y="11615"/>
                  </a:lnTo>
                  <a:lnTo>
                    <a:pt x="46375" y="27132"/>
                  </a:lnTo>
                  <a:lnTo>
                    <a:pt x="43327" y="27132"/>
                  </a:lnTo>
                  <a:lnTo>
                    <a:pt x="37137" y="19326"/>
                  </a:lnTo>
                  <a:lnTo>
                    <a:pt x="27806" y="19326"/>
                  </a:lnTo>
                  <a:lnTo>
                    <a:pt x="24758" y="23229"/>
                  </a:lnTo>
                  <a:lnTo>
                    <a:pt x="12379" y="30941"/>
                  </a:lnTo>
                  <a:lnTo>
                    <a:pt x="9237" y="34844"/>
                  </a:lnTo>
                  <a:lnTo>
                    <a:pt x="9237" y="38652"/>
                  </a:lnTo>
                  <a:lnTo>
                    <a:pt x="12379" y="46459"/>
                  </a:lnTo>
                  <a:lnTo>
                    <a:pt x="15426" y="50267"/>
                  </a:lnTo>
                  <a:lnTo>
                    <a:pt x="15426" y="58073"/>
                  </a:lnTo>
                  <a:lnTo>
                    <a:pt x="9237" y="65785"/>
                  </a:lnTo>
                  <a:lnTo>
                    <a:pt x="3047" y="69593"/>
                  </a:lnTo>
                  <a:lnTo>
                    <a:pt x="0" y="77399"/>
                  </a:lnTo>
                  <a:lnTo>
                    <a:pt x="0" y="81207"/>
                  </a:lnTo>
                  <a:lnTo>
                    <a:pt x="3047" y="85111"/>
                  </a:lnTo>
                  <a:lnTo>
                    <a:pt x="15426" y="85111"/>
                  </a:lnTo>
                  <a:lnTo>
                    <a:pt x="18568" y="92822"/>
                  </a:lnTo>
                  <a:lnTo>
                    <a:pt x="21616" y="96725"/>
                  </a:lnTo>
                  <a:lnTo>
                    <a:pt x="24758" y="96725"/>
                  </a:lnTo>
                  <a:close/>
                </a:path>
              </a:pathLst>
            </a:custGeom>
            <a:noFill/>
            <a:ln w="2379" cap="flat">
              <a:solidFill>
                <a:srgbClr val="FFFFFF"/>
              </a:solidFill>
              <a:prstDash val="solid"/>
              <a:round/>
            </a:ln>
          </p:spPr>
          <p:txBody>
            <a:bodyPr rtlCol="0" anchor="ctr"/>
            <a:lstStyle/>
            <a:p>
              <a:endParaRPr lang="en-US" noProof="0" dirty="0"/>
            </a:p>
          </p:txBody>
        </p:sp>
        <p:sp>
          <p:nvSpPr>
            <p:cNvPr id="5374" name="Serbest Form 5373">
              <a:extLst>
                <a:ext uri="{FF2B5EF4-FFF2-40B4-BE49-F238E27FC236}">
                  <a16:creationId xmlns:a16="http://schemas.microsoft.com/office/drawing/2014/main" id="{D6035555-CD2B-A946-8A50-C28D7E3B6D86}"/>
                </a:ext>
              </a:extLst>
            </p:cNvPr>
            <p:cNvSpPr/>
            <p:nvPr/>
          </p:nvSpPr>
          <p:spPr>
            <a:xfrm>
              <a:off x="10757268" y="1201556"/>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solidFill>
              <a:srgbClr val="AFABAB"/>
            </a:solidFill>
            <a:ln w="9518" cap="flat">
              <a:noFill/>
              <a:prstDash val="solid"/>
              <a:miter/>
            </a:ln>
          </p:spPr>
          <p:txBody>
            <a:bodyPr rtlCol="0" anchor="ctr"/>
            <a:lstStyle/>
            <a:p>
              <a:endParaRPr lang="en-US" noProof="0" dirty="0"/>
            </a:p>
          </p:txBody>
        </p:sp>
        <p:sp>
          <p:nvSpPr>
            <p:cNvPr id="5375" name="Serbest Form 5374">
              <a:extLst>
                <a:ext uri="{FF2B5EF4-FFF2-40B4-BE49-F238E27FC236}">
                  <a16:creationId xmlns:a16="http://schemas.microsoft.com/office/drawing/2014/main" id="{0A3C7A51-B4C3-8347-9618-82D2A71A94F6}"/>
                </a:ext>
              </a:extLst>
            </p:cNvPr>
            <p:cNvSpPr/>
            <p:nvPr/>
          </p:nvSpPr>
          <p:spPr>
            <a:xfrm>
              <a:off x="10757268" y="1201556"/>
              <a:ext cx="173785" cy="695641"/>
            </a:xfrm>
            <a:custGeom>
              <a:avLst/>
              <a:gdLst>
                <a:gd name="connsiteX0" fmla="*/ 72847 w 173785"/>
                <a:gd name="connsiteY0" fmla="*/ 13995 h 695641"/>
                <a:gd name="connsiteX1" fmla="*/ 83322 w 173785"/>
                <a:gd name="connsiteY1" fmla="*/ 34939 h 695641"/>
                <a:gd name="connsiteX2" fmla="*/ 100748 w 173785"/>
                <a:gd name="connsiteY2" fmla="*/ 13995 h 695641"/>
                <a:gd name="connsiteX3" fmla="*/ 93796 w 173785"/>
                <a:gd name="connsiteY3" fmla="*/ 0 h 695641"/>
                <a:gd name="connsiteX4" fmla="*/ 145980 w 173785"/>
                <a:gd name="connsiteY4" fmla="*/ 500192 h 695641"/>
                <a:gd name="connsiteX5" fmla="*/ 156455 w 173785"/>
                <a:gd name="connsiteY5" fmla="*/ 500192 h 695641"/>
                <a:gd name="connsiteX6" fmla="*/ 145980 w 173785"/>
                <a:gd name="connsiteY6" fmla="*/ 489720 h 695641"/>
                <a:gd name="connsiteX7" fmla="*/ 149503 w 173785"/>
                <a:gd name="connsiteY7" fmla="*/ 556171 h 695641"/>
                <a:gd name="connsiteX8" fmla="*/ 149503 w 173785"/>
                <a:gd name="connsiteY8" fmla="*/ 538654 h 695641"/>
                <a:gd name="connsiteX9" fmla="*/ 139028 w 173785"/>
                <a:gd name="connsiteY9" fmla="*/ 552648 h 695641"/>
                <a:gd name="connsiteX10" fmla="*/ 159883 w 173785"/>
                <a:gd name="connsiteY10" fmla="*/ 447736 h 695641"/>
                <a:gd name="connsiteX11" fmla="*/ 170358 w 173785"/>
                <a:gd name="connsiteY11" fmla="*/ 437168 h 695641"/>
                <a:gd name="connsiteX12" fmla="*/ 156455 w 173785"/>
                <a:gd name="connsiteY12" fmla="*/ 426696 h 695641"/>
                <a:gd name="connsiteX13" fmla="*/ 163407 w 173785"/>
                <a:gd name="connsiteY13" fmla="*/ 370717 h 695641"/>
                <a:gd name="connsiteX14" fmla="*/ 152932 w 173785"/>
                <a:gd name="connsiteY14" fmla="*/ 381285 h 695641"/>
                <a:gd name="connsiteX15" fmla="*/ 159883 w 173785"/>
                <a:gd name="connsiteY15" fmla="*/ 395279 h 695641"/>
                <a:gd name="connsiteX16" fmla="*/ 149503 w 173785"/>
                <a:gd name="connsiteY16" fmla="*/ 395279 h 695641"/>
                <a:gd name="connsiteX17" fmla="*/ 149503 w 173785"/>
                <a:gd name="connsiteY17" fmla="*/ 409274 h 695641"/>
                <a:gd name="connsiteX18" fmla="*/ 163407 w 173785"/>
                <a:gd name="connsiteY18" fmla="*/ 409274 h 695641"/>
                <a:gd name="connsiteX19" fmla="*/ 170358 w 173785"/>
                <a:gd name="connsiteY19" fmla="*/ 398707 h 695641"/>
                <a:gd name="connsiteX20" fmla="*/ 163407 w 173785"/>
                <a:gd name="connsiteY20" fmla="*/ 381285 h 695641"/>
                <a:gd name="connsiteX21" fmla="*/ 173786 w 173785"/>
                <a:gd name="connsiteY21" fmla="*/ 381285 h 695641"/>
                <a:gd name="connsiteX22" fmla="*/ 111128 w 173785"/>
                <a:gd name="connsiteY22" fmla="*/ 587587 h 695641"/>
                <a:gd name="connsiteX23" fmla="*/ 107700 w 173785"/>
                <a:gd name="connsiteY23" fmla="*/ 587587 h 695641"/>
                <a:gd name="connsiteX24" fmla="*/ 104176 w 173785"/>
                <a:gd name="connsiteY24" fmla="*/ 594632 h 695641"/>
                <a:gd name="connsiteX25" fmla="*/ 100748 w 173785"/>
                <a:gd name="connsiteY25" fmla="*/ 598155 h 695641"/>
                <a:gd name="connsiteX26" fmla="*/ 97224 w 173785"/>
                <a:gd name="connsiteY26" fmla="*/ 605105 h 695641"/>
                <a:gd name="connsiteX27" fmla="*/ 97224 w 173785"/>
                <a:gd name="connsiteY27" fmla="*/ 608627 h 695641"/>
                <a:gd name="connsiteX28" fmla="*/ 100748 w 173785"/>
                <a:gd name="connsiteY28" fmla="*/ 612150 h 695641"/>
                <a:gd name="connsiteX29" fmla="*/ 104176 w 173785"/>
                <a:gd name="connsiteY29" fmla="*/ 612150 h 695641"/>
                <a:gd name="connsiteX30" fmla="*/ 114651 w 173785"/>
                <a:gd name="connsiteY30" fmla="*/ 601582 h 695641"/>
                <a:gd name="connsiteX31" fmla="*/ 114651 w 173785"/>
                <a:gd name="connsiteY31" fmla="*/ 591110 h 695641"/>
                <a:gd name="connsiteX32" fmla="*/ 65896 w 173785"/>
                <a:gd name="connsiteY32" fmla="*/ 622622 h 695641"/>
                <a:gd name="connsiteX33" fmla="*/ 41518 w 173785"/>
                <a:gd name="connsiteY33" fmla="*/ 619099 h 695641"/>
                <a:gd name="connsiteX34" fmla="*/ 31139 w 173785"/>
                <a:gd name="connsiteY34" fmla="*/ 661084 h 695641"/>
                <a:gd name="connsiteX35" fmla="*/ 38090 w 173785"/>
                <a:gd name="connsiteY35" fmla="*/ 661084 h 695641"/>
                <a:gd name="connsiteX36" fmla="*/ 48469 w 173785"/>
                <a:gd name="connsiteY36" fmla="*/ 643566 h 695641"/>
                <a:gd name="connsiteX37" fmla="*/ 76371 w 173785"/>
                <a:gd name="connsiteY37" fmla="*/ 626144 h 695641"/>
                <a:gd name="connsiteX38" fmla="*/ 69419 w 173785"/>
                <a:gd name="connsiteY38" fmla="*/ 612150 h 695641"/>
                <a:gd name="connsiteX39" fmla="*/ 0 w 173785"/>
                <a:gd name="connsiteY39" fmla="*/ 695642 h 695641"/>
                <a:gd name="connsiteX40" fmla="*/ 6951 w 173785"/>
                <a:gd name="connsiteY40" fmla="*/ 692215 h 695641"/>
                <a:gd name="connsiteX41" fmla="*/ 20854 w 173785"/>
                <a:gd name="connsiteY41" fmla="*/ 667652 h 695641"/>
                <a:gd name="connsiteX42" fmla="*/ 10379 w 173785"/>
                <a:gd name="connsiteY42" fmla="*/ 660703 h 6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785" h="695641">
                  <a:moveTo>
                    <a:pt x="72847" y="13995"/>
                  </a:moveTo>
                  <a:lnTo>
                    <a:pt x="83322" y="34939"/>
                  </a:lnTo>
                  <a:lnTo>
                    <a:pt x="100748" y="13995"/>
                  </a:lnTo>
                  <a:lnTo>
                    <a:pt x="93796" y="0"/>
                  </a:lnTo>
                  <a:close/>
                  <a:moveTo>
                    <a:pt x="145980" y="500192"/>
                  </a:moveTo>
                  <a:lnTo>
                    <a:pt x="156455" y="500192"/>
                  </a:lnTo>
                  <a:lnTo>
                    <a:pt x="145980" y="489720"/>
                  </a:lnTo>
                  <a:close/>
                  <a:moveTo>
                    <a:pt x="149503" y="556171"/>
                  </a:moveTo>
                  <a:lnTo>
                    <a:pt x="149503" y="538654"/>
                  </a:lnTo>
                  <a:lnTo>
                    <a:pt x="139028" y="552648"/>
                  </a:lnTo>
                  <a:close/>
                  <a:moveTo>
                    <a:pt x="159883" y="447736"/>
                  </a:moveTo>
                  <a:lnTo>
                    <a:pt x="170358" y="437168"/>
                  </a:lnTo>
                  <a:lnTo>
                    <a:pt x="156455" y="426696"/>
                  </a:lnTo>
                  <a:close/>
                  <a:moveTo>
                    <a:pt x="163407" y="370717"/>
                  </a:moveTo>
                  <a:lnTo>
                    <a:pt x="152932" y="381285"/>
                  </a:lnTo>
                  <a:lnTo>
                    <a:pt x="159883" y="395279"/>
                  </a:lnTo>
                  <a:lnTo>
                    <a:pt x="149503" y="395279"/>
                  </a:lnTo>
                  <a:lnTo>
                    <a:pt x="149503" y="409274"/>
                  </a:lnTo>
                  <a:lnTo>
                    <a:pt x="163407" y="409274"/>
                  </a:lnTo>
                  <a:lnTo>
                    <a:pt x="170358" y="398707"/>
                  </a:lnTo>
                  <a:lnTo>
                    <a:pt x="163407" y="381285"/>
                  </a:lnTo>
                  <a:lnTo>
                    <a:pt x="173786" y="381285"/>
                  </a:lnTo>
                  <a:close/>
                  <a:moveTo>
                    <a:pt x="111128" y="587587"/>
                  </a:moveTo>
                  <a:lnTo>
                    <a:pt x="107700" y="587587"/>
                  </a:lnTo>
                  <a:lnTo>
                    <a:pt x="104176" y="594632"/>
                  </a:lnTo>
                  <a:lnTo>
                    <a:pt x="100748" y="598155"/>
                  </a:lnTo>
                  <a:lnTo>
                    <a:pt x="97224" y="605105"/>
                  </a:lnTo>
                  <a:lnTo>
                    <a:pt x="97224" y="608627"/>
                  </a:lnTo>
                  <a:lnTo>
                    <a:pt x="100748" y="612150"/>
                  </a:lnTo>
                  <a:lnTo>
                    <a:pt x="104176" y="612150"/>
                  </a:lnTo>
                  <a:lnTo>
                    <a:pt x="114651" y="601582"/>
                  </a:lnTo>
                  <a:lnTo>
                    <a:pt x="114651" y="591110"/>
                  </a:lnTo>
                  <a:close/>
                  <a:moveTo>
                    <a:pt x="65896" y="622622"/>
                  </a:moveTo>
                  <a:lnTo>
                    <a:pt x="41518" y="619099"/>
                  </a:lnTo>
                  <a:lnTo>
                    <a:pt x="31139" y="661084"/>
                  </a:lnTo>
                  <a:lnTo>
                    <a:pt x="38090" y="661084"/>
                  </a:lnTo>
                  <a:lnTo>
                    <a:pt x="48469" y="643566"/>
                  </a:lnTo>
                  <a:lnTo>
                    <a:pt x="76371" y="626144"/>
                  </a:lnTo>
                  <a:lnTo>
                    <a:pt x="69419" y="612150"/>
                  </a:lnTo>
                  <a:close/>
                  <a:moveTo>
                    <a:pt x="0" y="695642"/>
                  </a:moveTo>
                  <a:lnTo>
                    <a:pt x="6951" y="692215"/>
                  </a:lnTo>
                  <a:lnTo>
                    <a:pt x="20854" y="667652"/>
                  </a:lnTo>
                  <a:lnTo>
                    <a:pt x="10379" y="660703"/>
                  </a:lnTo>
                  <a:close/>
                </a:path>
              </a:pathLst>
            </a:custGeom>
            <a:noFill/>
            <a:ln w="2379" cap="flat">
              <a:solidFill>
                <a:srgbClr val="FFFFFF"/>
              </a:solidFill>
              <a:prstDash val="solid"/>
              <a:round/>
            </a:ln>
          </p:spPr>
          <p:txBody>
            <a:bodyPr rtlCol="0" anchor="ctr"/>
            <a:lstStyle/>
            <a:p>
              <a:endParaRPr lang="en-US" noProof="0" dirty="0"/>
            </a:p>
          </p:txBody>
        </p:sp>
        <p:sp>
          <p:nvSpPr>
            <p:cNvPr id="5376" name="Serbest Form 5375">
              <a:extLst>
                <a:ext uri="{FF2B5EF4-FFF2-40B4-BE49-F238E27FC236}">
                  <a16:creationId xmlns:a16="http://schemas.microsoft.com/office/drawing/2014/main" id="{C38DDBF4-3FF0-0D4E-B7CA-A464281173B7}"/>
                </a:ext>
              </a:extLst>
            </p:cNvPr>
            <p:cNvSpPr/>
            <p:nvPr/>
          </p:nvSpPr>
          <p:spPr>
            <a:xfrm>
              <a:off x="7224226" y="331028"/>
              <a:ext cx="32662" cy="10662"/>
            </a:xfrm>
            <a:custGeom>
              <a:avLst/>
              <a:gdLst>
                <a:gd name="connsiteX0" fmla="*/ 32662 w 32662"/>
                <a:gd name="connsiteY0" fmla="*/ 10663 h 10662"/>
                <a:gd name="connsiteX1" fmla="*/ 0 w 32662"/>
                <a:gd name="connsiteY1" fmla="*/ 0 h 10662"/>
                <a:gd name="connsiteX2" fmla="*/ 19616 w 32662"/>
                <a:gd name="connsiteY2" fmla="*/ 7140 h 10662"/>
                <a:gd name="connsiteX3" fmla="*/ 32662 w 32662"/>
                <a:gd name="connsiteY3" fmla="*/ 10663 h 10662"/>
              </a:gdLst>
              <a:ahLst/>
              <a:cxnLst>
                <a:cxn ang="0">
                  <a:pos x="connsiteX0" y="connsiteY0"/>
                </a:cxn>
                <a:cxn ang="0">
                  <a:pos x="connsiteX1" y="connsiteY1"/>
                </a:cxn>
                <a:cxn ang="0">
                  <a:pos x="connsiteX2" y="connsiteY2"/>
                </a:cxn>
                <a:cxn ang="0">
                  <a:pos x="connsiteX3" y="connsiteY3"/>
                </a:cxn>
              </a:cxnLst>
              <a:rect l="l" t="t" r="r" b="b"/>
              <a:pathLst>
                <a:path w="32662" h="10662">
                  <a:moveTo>
                    <a:pt x="32662" y="10663"/>
                  </a:moveTo>
                  <a:lnTo>
                    <a:pt x="0" y="0"/>
                  </a:lnTo>
                  <a:lnTo>
                    <a:pt x="19616" y="7140"/>
                  </a:lnTo>
                  <a:lnTo>
                    <a:pt x="32662" y="10663"/>
                  </a:lnTo>
                  <a:close/>
                </a:path>
              </a:pathLst>
            </a:custGeom>
            <a:solidFill>
              <a:srgbClr val="FF0000"/>
            </a:solidFill>
            <a:ln w="9518" cap="flat">
              <a:noFill/>
              <a:prstDash val="solid"/>
              <a:miter/>
            </a:ln>
          </p:spPr>
          <p:txBody>
            <a:bodyPr rtlCol="0" anchor="ctr"/>
            <a:lstStyle/>
            <a:p>
              <a:endParaRPr lang="en-US" noProof="0" dirty="0"/>
            </a:p>
          </p:txBody>
        </p:sp>
        <p:sp>
          <p:nvSpPr>
            <p:cNvPr id="5377" name="Serbest Form 5376">
              <a:extLst>
                <a:ext uri="{FF2B5EF4-FFF2-40B4-BE49-F238E27FC236}">
                  <a16:creationId xmlns:a16="http://schemas.microsoft.com/office/drawing/2014/main" id="{28964BD6-67A1-734C-8167-4D0F6B86A0AB}"/>
                </a:ext>
              </a:extLst>
            </p:cNvPr>
            <p:cNvSpPr/>
            <p:nvPr/>
          </p:nvSpPr>
          <p:spPr>
            <a:xfrm>
              <a:off x="7260222" y="359398"/>
              <a:ext cx="39232" cy="7140"/>
            </a:xfrm>
            <a:custGeom>
              <a:avLst/>
              <a:gdLst>
                <a:gd name="connsiteX0" fmla="*/ 16378 w 39232"/>
                <a:gd name="connsiteY0" fmla="*/ 7140 h 7140"/>
                <a:gd name="connsiteX1" fmla="*/ 39233 w 39232"/>
                <a:gd name="connsiteY1" fmla="*/ 3522 h 7140"/>
                <a:gd name="connsiteX2" fmla="*/ 0 w 39232"/>
                <a:gd name="connsiteY2" fmla="*/ 0 h 7140"/>
                <a:gd name="connsiteX3" fmla="*/ 16378 w 39232"/>
                <a:gd name="connsiteY3" fmla="*/ 7140 h 7140"/>
              </a:gdLst>
              <a:ahLst/>
              <a:cxnLst>
                <a:cxn ang="0">
                  <a:pos x="connsiteX0" y="connsiteY0"/>
                </a:cxn>
                <a:cxn ang="0">
                  <a:pos x="connsiteX1" y="connsiteY1"/>
                </a:cxn>
                <a:cxn ang="0">
                  <a:pos x="connsiteX2" y="connsiteY2"/>
                </a:cxn>
                <a:cxn ang="0">
                  <a:pos x="connsiteX3" y="connsiteY3"/>
                </a:cxn>
              </a:cxnLst>
              <a:rect l="l" t="t" r="r" b="b"/>
              <a:pathLst>
                <a:path w="39232" h="7140">
                  <a:moveTo>
                    <a:pt x="16378" y="7140"/>
                  </a:moveTo>
                  <a:lnTo>
                    <a:pt x="39233" y="3522"/>
                  </a:lnTo>
                  <a:lnTo>
                    <a:pt x="0" y="0"/>
                  </a:lnTo>
                  <a:lnTo>
                    <a:pt x="16378" y="7140"/>
                  </a:lnTo>
                  <a:close/>
                </a:path>
              </a:pathLst>
            </a:custGeom>
            <a:solidFill>
              <a:srgbClr val="FF0000"/>
            </a:solidFill>
            <a:ln w="9518" cap="flat">
              <a:noFill/>
              <a:prstDash val="solid"/>
              <a:miter/>
            </a:ln>
          </p:spPr>
          <p:txBody>
            <a:bodyPr rtlCol="0" anchor="ctr"/>
            <a:lstStyle/>
            <a:p>
              <a:endParaRPr lang="en-US" noProof="0" dirty="0"/>
            </a:p>
          </p:txBody>
        </p:sp>
        <p:sp>
          <p:nvSpPr>
            <p:cNvPr id="5378" name="Serbest Form 5377">
              <a:extLst>
                <a:ext uri="{FF2B5EF4-FFF2-40B4-BE49-F238E27FC236}">
                  <a16:creationId xmlns:a16="http://schemas.microsoft.com/office/drawing/2014/main" id="{75B8C2AC-1817-764F-BFD9-778B07A6AD2E}"/>
                </a:ext>
              </a:extLst>
            </p:cNvPr>
            <p:cNvSpPr/>
            <p:nvPr/>
          </p:nvSpPr>
          <p:spPr>
            <a:xfrm>
              <a:off x="7171948" y="345689"/>
              <a:ext cx="22854" cy="3522"/>
            </a:xfrm>
            <a:custGeom>
              <a:avLst/>
              <a:gdLst>
                <a:gd name="connsiteX0" fmla="*/ 22854 w 22854"/>
                <a:gd name="connsiteY0" fmla="*/ 3522 h 3522"/>
                <a:gd name="connsiteX1" fmla="*/ 0 w 22854"/>
                <a:gd name="connsiteY1" fmla="*/ 0 h 3522"/>
              </a:gdLst>
              <a:ahLst/>
              <a:cxnLst>
                <a:cxn ang="0">
                  <a:pos x="connsiteX0" y="connsiteY0"/>
                </a:cxn>
                <a:cxn ang="0">
                  <a:pos x="connsiteX1" y="connsiteY1"/>
                </a:cxn>
              </a:cxnLst>
              <a:rect l="l" t="t" r="r" b="b"/>
              <a:pathLst>
                <a:path w="22854" h="3522">
                  <a:moveTo>
                    <a:pt x="22854" y="3522"/>
                  </a:moveTo>
                  <a:lnTo>
                    <a:pt x="0" y="0"/>
                  </a:lnTo>
                  <a:close/>
                </a:path>
              </a:pathLst>
            </a:custGeom>
            <a:solidFill>
              <a:srgbClr val="FF0000"/>
            </a:solidFill>
            <a:ln w="9518" cap="flat">
              <a:noFill/>
              <a:prstDash val="solid"/>
              <a:miter/>
            </a:ln>
          </p:spPr>
          <p:txBody>
            <a:bodyPr rtlCol="0" anchor="ctr"/>
            <a:lstStyle/>
            <a:p>
              <a:endParaRPr lang="en-US" noProof="0" dirty="0"/>
            </a:p>
          </p:txBody>
        </p:sp>
        <p:sp>
          <p:nvSpPr>
            <p:cNvPr id="5379" name="Serbest Form 5378">
              <a:extLst>
                <a:ext uri="{FF2B5EF4-FFF2-40B4-BE49-F238E27FC236}">
                  <a16:creationId xmlns:a16="http://schemas.microsoft.com/office/drawing/2014/main" id="{B87F03CD-2E8E-A646-BD03-EEDBF7565DB7}"/>
                </a:ext>
              </a:extLst>
            </p:cNvPr>
            <p:cNvSpPr/>
            <p:nvPr/>
          </p:nvSpPr>
          <p:spPr>
            <a:xfrm>
              <a:off x="7979647" y="394908"/>
              <a:ext cx="42565" cy="10567"/>
            </a:xfrm>
            <a:custGeom>
              <a:avLst/>
              <a:gdLst>
                <a:gd name="connsiteX0" fmla="*/ 42566 w 42565"/>
                <a:gd name="connsiteY0" fmla="*/ 10567 h 10567"/>
                <a:gd name="connsiteX1" fmla="*/ 0 w 42565"/>
                <a:gd name="connsiteY1" fmla="*/ 0 h 10567"/>
              </a:gdLst>
              <a:ahLst/>
              <a:cxnLst>
                <a:cxn ang="0">
                  <a:pos x="connsiteX0" y="connsiteY0"/>
                </a:cxn>
                <a:cxn ang="0">
                  <a:pos x="connsiteX1" y="connsiteY1"/>
                </a:cxn>
              </a:cxnLst>
              <a:rect l="l" t="t" r="r" b="b"/>
              <a:pathLst>
                <a:path w="42565" h="10567">
                  <a:moveTo>
                    <a:pt x="42566" y="10567"/>
                  </a:moveTo>
                  <a:lnTo>
                    <a:pt x="0" y="0"/>
                  </a:lnTo>
                  <a:close/>
                </a:path>
              </a:pathLst>
            </a:custGeom>
            <a:solidFill>
              <a:srgbClr val="FF0000"/>
            </a:solidFill>
            <a:ln w="9518" cap="flat">
              <a:noFill/>
              <a:prstDash val="solid"/>
              <a:miter/>
            </a:ln>
          </p:spPr>
          <p:txBody>
            <a:bodyPr rtlCol="0" anchor="ctr"/>
            <a:lstStyle/>
            <a:p>
              <a:endParaRPr lang="en-US" noProof="0" dirty="0"/>
            </a:p>
          </p:txBody>
        </p:sp>
        <p:sp>
          <p:nvSpPr>
            <p:cNvPr id="5380" name="Serbest Form 5379">
              <a:extLst>
                <a:ext uri="{FF2B5EF4-FFF2-40B4-BE49-F238E27FC236}">
                  <a16:creationId xmlns:a16="http://schemas.microsoft.com/office/drawing/2014/main" id="{0C35807E-4B61-2D43-9E5F-52DA4D3A8D8E}"/>
                </a:ext>
              </a:extLst>
            </p:cNvPr>
            <p:cNvSpPr/>
            <p:nvPr/>
          </p:nvSpPr>
          <p:spPr>
            <a:xfrm>
              <a:off x="7184994" y="359398"/>
              <a:ext cx="52278" cy="10662"/>
            </a:xfrm>
            <a:custGeom>
              <a:avLst/>
              <a:gdLst>
                <a:gd name="connsiteX0" fmla="*/ 0 w 52278"/>
                <a:gd name="connsiteY0" fmla="*/ 7140 h 10662"/>
                <a:gd name="connsiteX1" fmla="*/ 26187 w 52278"/>
                <a:gd name="connsiteY1" fmla="*/ 10663 h 10662"/>
                <a:gd name="connsiteX2" fmla="*/ 52278 w 52278"/>
                <a:gd name="connsiteY2" fmla="*/ 7140 h 10662"/>
                <a:gd name="connsiteX3" fmla="*/ 29425 w 52278"/>
                <a:gd name="connsiteY3" fmla="*/ 0 h 10662"/>
                <a:gd name="connsiteX4" fmla="*/ 6571 w 52278"/>
                <a:gd name="connsiteY4" fmla="*/ 0 h 10662"/>
                <a:gd name="connsiteX5" fmla="*/ 0 w 52278"/>
                <a:gd name="connsiteY5" fmla="*/ 7140 h 1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278" h="10662">
                  <a:moveTo>
                    <a:pt x="0" y="7140"/>
                  </a:moveTo>
                  <a:lnTo>
                    <a:pt x="26187" y="10663"/>
                  </a:lnTo>
                  <a:lnTo>
                    <a:pt x="52278" y="7140"/>
                  </a:lnTo>
                  <a:lnTo>
                    <a:pt x="29425" y="0"/>
                  </a:lnTo>
                  <a:lnTo>
                    <a:pt x="6571" y="0"/>
                  </a:lnTo>
                  <a:lnTo>
                    <a:pt x="0" y="7140"/>
                  </a:lnTo>
                  <a:close/>
                </a:path>
              </a:pathLst>
            </a:custGeom>
            <a:solidFill>
              <a:srgbClr val="FF0000"/>
            </a:solidFill>
            <a:ln w="9518" cap="flat">
              <a:noFill/>
              <a:prstDash val="solid"/>
              <a:miter/>
            </a:ln>
          </p:spPr>
          <p:txBody>
            <a:bodyPr rtlCol="0" anchor="ctr"/>
            <a:lstStyle/>
            <a:p>
              <a:endParaRPr lang="en-US" noProof="0" dirty="0"/>
            </a:p>
          </p:txBody>
        </p:sp>
        <p:sp>
          <p:nvSpPr>
            <p:cNvPr id="5381" name="Serbest Form 5380">
              <a:extLst>
                <a:ext uri="{FF2B5EF4-FFF2-40B4-BE49-F238E27FC236}">
                  <a16:creationId xmlns:a16="http://schemas.microsoft.com/office/drawing/2014/main" id="{9856B184-A2D0-D441-BDF3-D4C925A93436}"/>
                </a:ext>
              </a:extLst>
            </p:cNvPr>
            <p:cNvSpPr/>
            <p:nvPr/>
          </p:nvSpPr>
          <p:spPr>
            <a:xfrm>
              <a:off x="7201373" y="352353"/>
              <a:ext cx="32662" cy="7044"/>
            </a:xfrm>
            <a:custGeom>
              <a:avLst/>
              <a:gdLst>
                <a:gd name="connsiteX0" fmla="*/ 32662 w 32662"/>
                <a:gd name="connsiteY0" fmla="*/ 0 h 7044"/>
                <a:gd name="connsiteX1" fmla="*/ 0 w 32662"/>
                <a:gd name="connsiteY1" fmla="*/ 0 h 7044"/>
                <a:gd name="connsiteX2" fmla="*/ 26092 w 32662"/>
                <a:gd name="connsiteY2" fmla="*/ 7045 h 7044"/>
                <a:gd name="connsiteX3" fmla="*/ 32662 w 32662"/>
                <a:gd name="connsiteY3" fmla="*/ 0 h 7044"/>
              </a:gdLst>
              <a:ahLst/>
              <a:cxnLst>
                <a:cxn ang="0">
                  <a:pos x="connsiteX0" y="connsiteY0"/>
                </a:cxn>
                <a:cxn ang="0">
                  <a:pos x="connsiteX1" y="connsiteY1"/>
                </a:cxn>
                <a:cxn ang="0">
                  <a:pos x="connsiteX2" y="connsiteY2"/>
                </a:cxn>
                <a:cxn ang="0">
                  <a:pos x="connsiteX3" y="connsiteY3"/>
                </a:cxn>
              </a:cxnLst>
              <a:rect l="l" t="t" r="r" b="b"/>
              <a:pathLst>
                <a:path w="32662" h="7044">
                  <a:moveTo>
                    <a:pt x="32662" y="0"/>
                  </a:moveTo>
                  <a:lnTo>
                    <a:pt x="0" y="0"/>
                  </a:lnTo>
                  <a:lnTo>
                    <a:pt x="26092" y="7045"/>
                  </a:lnTo>
                  <a:lnTo>
                    <a:pt x="32662" y="0"/>
                  </a:lnTo>
                  <a:close/>
                </a:path>
              </a:pathLst>
            </a:custGeom>
            <a:solidFill>
              <a:srgbClr val="FF0000"/>
            </a:solidFill>
            <a:ln w="9518" cap="flat">
              <a:noFill/>
              <a:prstDash val="solid"/>
              <a:miter/>
            </a:ln>
          </p:spPr>
          <p:txBody>
            <a:bodyPr rtlCol="0" anchor="ctr"/>
            <a:lstStyle/>
            <a:p>
              <a:endParaRPr lang="en-US" noProof="0" dirty="0"/>
            </a:p>
          </p:txBody>
        </p:sp>
        <p:sp>
          <p:nvSpPr>
            <p:cNvPr id="5382" name="Serbest Form 5381">
              <a:extLst>
                <a:ext uri="{FF2B5EF4-FFF2-40B4-BE49-F238E27FC236}">
                  <a16:creationId xmlns:a16="http://schemas.microsoft.com/office/drawing/2014/main" id="{8183D4B9-3117-A74B-9B56-7E18A01F6C95}"/>
                </a:ext>
              </a:extLst>
            </p:cNvPr>
            <p:cNvSpPr/>
            <p:nvPr/>
          </p:nvSpPr>
          <p:spPr>
            <a:xfrm>
              <a:off x="7982694" y="338168"/>
              <a:ext cx="216446" cy="85015"/>
            </a:xfrm>
            <a:custGeom>
              <a:avLst/>
              <a:gdLst>
                <a:gd name="connsiteX0" fmla="*/ 68943 w 216446"/>
                <a:gd name="connsiteY0" fmla="*/ 63785 h 85015"/>
                <a:gd name="connsiteX1" fmla="*/ 98748 w 216446"/>
                <a:gd name="connsiteY1" fmla="*/ 74448 h 85015"/>
                <a:gd name="connsiteX2" fmla="*/ 124935 w 216446"/>
                <a:gd name="connsiteY2" fmla="*/ 77971 h 85015"/>
                <a:gd name="connsiteX3" fmla="*/ 151122 w 216446"/>
                <a:gd name="connsiteY3" fmla="*/ 74448 h 85015"/>
                <a:gd name="connsiteX4" fmla="*/ 183784 w 216446"/>
                <a:gd name="connsiteY4" fmla="*/ 85015 h 85015"/>
                <a:gd name="connsiteX5" fmla="*/ 216446 w 216446"/>
                <a:gd name="connsiteY5" fmla="*/ 85015 h 85015"/>
                <a:gd name="connsiteX6" fmla="*/ 200163 w 216446"/>
                <a:gd name="connsiteY6" fmla="*/ 53123 h 85015"/>
                <a:gd name="connsiteX7" fmla="*/ 173976 w 216446"/>
                <a:gd name="connsiteY7" fmla="*/ 49600 h 85015"/>
                <a:gd name="connsiteX8" fmla="*/ 154360 w 216446"/>
                <a:gd name="connsiteY8" fmla="*/ 60263 h 85015"/>
                <a:gd name="connsiteX9" fmla="*/ 134744 w 216446"/>
                <a:gd name="connsiteY9" fmla="*/ 46078 h 85015"/>
                <a:gd name="connsiteX10" fmla="*/ 95510 w 216446"/>
                <a:gd name="connsiteY10" fmla="*/ 53123 h 85015"/>
                <a:gd name="connsiteX11" fmla="*/ 75894 w 216446"/>
                <a:gd name="connsiteY11" fmla="*/ 60263 h 85015"/>
                <a:gd name="connsiteX12" fmla="*/ 19902 w 216446"/>
                <a:gd name="connsiteY12" fmla="*/ 49600 h 85015"/>
                <a:gd name="connsiteX13" fmla="*/ 85322 w 216446"/>
                <a:gd name="connsiteY13" fmla="*/ 49600 h 85015"/>
                <a:gd name="connsiteX14" fmla="*/ 104938 w 216446"/>
                <a:gd name="connsiteY14" fmla="*/ 46078 h 85015"/>
                <a:gd name="connsiteX15" fmla="*/ 85322 w 216446"/>
                <a:gd name="connsiteY15" fmla="*/ 17517 h 85015"/>
                <a:gd name="connsiteX16" fmla="*/ 65706 w 216446"/>
                <a:gd name="connsiteY16" fmla="*/ 11043 h 85015"/>
                <a:gd name="connsiteX17" fmla="*/ 46089 w 216446"/>
                <a:gd name="connsiteY17" fmla="*/ 3998 h 85015"/>
                <a:gd name="connsiteX18" fmla="*/ 13046 w 216446"/>
                <a:gd name="connsiteY18" fmla="*/ 0 h 85015"/>
                <a:gd name="connsiteX19" fmla="*/ 0 w 216446"/>
                <a:gd name="connsiteY19" fmla="*/ 24753 h 8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6446" h="85015">
                  <a:moveTo>
                    <a:pt x="68943" y="63785"/>
                  </a:moveTo>
                  <a:lnTo>
                    <a:pt x="98748" y="74448"/>
                  </a:lnTo>
                  <a:lnTo>
                    <a:pt x="124935" y="77971"/>
                  </a:lnTo>
                  <a:lnTo>
                    <a:pt x="151122" y="74448"/>
                  </a:lnTo>
                  <a:lnTo>
                    <a:pt x="183784" y="85015"/>
                  </a:lnTo>
                  <a:lnTo>
                    <a:pt x="216446" y="85015"/>
                  </a:lnTo>
                  <a:lnTo>
                    <a:pt x="200163" y="53123"/>
                  </a:lnTo>
                  <a:lnTo>
                    <a:pt x="173976" y="49600"/>
                  </a:lnTo>
                  <a:lnTo>
                    <a:pt x="154360" y="60263"/>
                  </a:lnTo>
                  <a:lnTo>
                    <a:pt x="134744" y="46078"/>
                  </a:lnTo>
                  <a:lnTo>
                    <a:pt x="95510" y="53123"/>
                  </a:lnTo>
                  <a:lnTo>
                    <a:pt x="75894" y="60263"/>
                  </a:lnTo>
                  <a:close/>
                  <a:moveTo>
                    <a:pt x="19902" y="49600"/>
                  </a:moveTo>
                  <a:lnTo>
                    <a:pt x="85322" y="49600"/>
                  </a:lnTo>
                  <a:lnTo>
                    <a:pt x="104938" y="46078"/>
                  </a:lnTo>
                  <a:lnTo>
                    <a:pt x="85322" y="17517"/>
                  </a:lnTo>
                  <a:lnTo>
                    <a:pt x="65706" y="11043"/>
                  </a:lnTo>
                  <a:lnTo>
                    <a:pt x="46089" y="3998"/>
                  </a:lnTo>
                  <a:lnTo>
                    <a:pt x="13046" y="0"/>
                  </a:lnTo>
                  <a:lnTo>
                    <a:pt x="0" y="24753"/>
                  </a:lnTo>
                  <a:close/>
                </a:path>
              </a:pathLst>
            </a:custGeom>
            <a:solidFill>
              <a:srgbClr val="FF0000"/>
            </a:solidFill>
            <a:ln w="9518" cap="flat">
              <a:noFill/>
              <a:prstDash val="solid"/>
              <a:miter/>
            </a:ln>
          </p:spPr>
          <p:txBody>
            <a:bodyPr rtlCol="0" anchor="ctr"/>
            <a:lstStyle/>
            <a:p>
              <a:endParaRPr lang="en-US" noProof="0" dirty="0"/>
            </a:p>
          </p:txBody>
        </p:sp>
        <p:sp>
          <p:nvSpPr>
            <p:cNvPr id="5383" name="Serbest Form 5382">
              <a:extLst>
                <a:ext uri="{FF2B5EF4-FFF2-40B4-BE49-F238E27FC236}">
                  <a16:creationId xmlns:a16="http://schemas.microsoft.com/office/drawing/2014/main" id="{57B25BAA-62E9-AA42-BAF1-1480D42F2494}"/>
                </a:ext>
              </a:extLst>
            </p:cNvPr>
            <p:cNvSpPr/>
            <p:nvPr/>
          </p:nvSpPr>
          <p:spPr>
            <a:xfrm>
              <a:off x="8231518" y="398431"/>
              <a:ext cx="137314" cy="60262"/>
            </a:xfrm>
            <a:custGeom>
              <a:avLst/>
              <a:gdLst>
                <a:gd name="connsiteX0" fmla="*/ 49041 w 137314"/>
                <a:gd name="connsiteY0" fmla="*/ 49600 h 60262"/>
                <a:gd name="connsiteX1" fmla="*/ 137314 w 137314"/>
                <a:gd name="connsiteY1" fmla="*/ 46078 h 60262"/>
                <a:gd name="connsiteX2" fmla="*/ 114461 w 137314"/>
                <a:gd name="connsiteY2" fmla="*/ 31893 h 60262"/>
                <a:gd name="connsiteX3" fmla="*/ 94844 w 137314"/>
                <a:gd name="connsiteY3" fmla="*/ 21230 h 60262"/>
                <a:gd name="connsiteX4" fmla="*/ 68657 w 137314"/>
                <a:gd name="connsiteY4" fmla="*/ 14185 h 60262"/>
                <a:gd name="connsiteX5" fmla="*/ 49041 w 137314"/>
                <a:gd name="connsiteY5" fmla="*/ 17708 h 60262"/>
                <a:gd name="connsiteX6" fmla="*/ 29424 w 137314"/>
                <a:gd name="connsiteY6" fmla="*/ 0 h 60262"/>
                <a:gd name="connsiteX7" fmla="*/ 6571 w 137314"/>
                <a:gd name="connsiteY7" fmla="*/ 28370 h 60262"/>
                <a:gd name="connsiteX8" fmla="*/ 0 w 137314"/>
                <a:gd name="connsiteY8" fmla="*/ 56740 h 60262"/>
                <a:gd name="connsiteX9" fmla="*/ 22854 w 137314"/>
                <a:gd name="connsiteY9" fmla="*/ 60263 h 60262"/>
                <a:gd name="connsiteX10" fmla="*/ 49041 w 137314"/>
                <a:gd name="connsiteY10" fmla="*/ 49600 h 6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14" h="60262">
                  <a:moveTo>
                    <a:pt x="49041" y="49600"/>
                  </a:moveTo>
                  <a:lnTo>
                    <a:pt x="137314" y="46078"/>
                  </a:lnTo>
                  <a:lnTo>
                    <a:pt x="114461" y="31893"/>
                  </a:lnTo>
                  <a:lnTo>
                    <a:pt x="94844" y="21230"/>
                  </a:lnTo>
                  <a:lnTo>
                    <a:pt x="68657" y="14185"/>
                  </a:lnTo>
                  <a:lnTo>
                    <a:pt x="49041" y="17708"/>
                  </a:lnTo>
                  <a:lnTo>
                    <a:pt x="29424" y="0"/>
                  </a:lnTo>
                  <a:lnTo>
                    <a:pt x="6571" y="28370"/>
                  </a:lnTo>
                  <a:lnTo>
                    <a:pt x="0" y="56740"/>
                  </a:lnTo>
                  <a:lnTo>
                    <a:pt x="22854" y="60263"/>
                  </a:lnTo>
                  <a:lnTo>
                    <a:pt x="49041" y="49600"/>
                  </a:lnTo>
                  <a:close/>
                </a:path>
              </a:pathLst>
            </a:custGeom>
            <a:solidFill>
              <a:srgbClr val="FF0000"/>
            </a:solidFill>
            <a:ln w="9518" cap="flat">
              <a:noFill/>
              <a:prstDash val="solid"/>
              <a:miter/>
            </a:ln>
          </p:spPr>
          <p:txBody>
            <a:bodyPr rtlCol="0" anchor="ctr"/>
            <a:lstStyle/>
            <a:p>
              <a:endParaRPr lang="en-US" noProof="0" dirty="0"/>
            </a:p>
          </p:txBody>
        </p:sp>
        <p:sp>
          <p:nvSpPr>
            <p:cNvPr id="5384" name="Serbest Form 5383">
              <a:extLst>
                <a:ext uri="{FF2B5EF4-FFF2-40B4-BE49-F238E27FC236}">
                  <a16:creationId xmlns:a16="http://schemas.microsoft.com/office/drawing/2014/main" id="{8E457CB8-3340-7D4B-9DFF-A7B74333F47D}"/>
                </a:ext>
              </a:extLst>
            </p:cNvPr>
            <p:cNvSpPr/>
            <p:nvPr/>
          </p:nvSpPr>
          <p:spPr>
            <a:xfrm>
              <a:off x="6331396" y="1387390"/>
              <a:ext cx="91607" cy="39032"/>
            </a:xfrm>
            <a:custGeom>
              <a:avLst/>
              <a:gdLst>
                <a:gd name="connsiteX0" fmla="*/ 85037 w 91607"/>
                <a:gd name="connsiteY0" fmla="*/ 0 h 39032"/>
                <a:gd name="connsiteX1" fmla="*/ 58850 w 91607"/>
                <a:gd name="connsiteY1" fmla="*/ 3522 h 39032"/>
                <a:gd name="connsiteX2" fmla="*/ 35995 w 91607"/>
                <a:gd name="connsiteY2" fmla="*/ 7140 h 39032"/>
                <a:gd name="connsiteX3" fmla="*/ 3333 w 91607"/>
                <a:gd name="connsiteY3" fmla="*/ 7140 h 39032"/>
                <a:gd name="connsiteX4" fmla="*/ 0 w 91607"/>
                <a:gd name="connsiteY4" fmla="*/ 31893 h 39032"/>
                <a:gd name="connsiteX5" fmla="*/ 22950 w 91607"/>
                <a:gd name="connsiteY5" fmla="*/ 31893 h 39032"/>
                <a:gd name="connsiteX6" fmla="*/ 85037 w 91607"/>
                <a:gd name="connsiteY6" fmla="*/ 39033 h 39032"/>
                <a:gd name="connsiteX7" fmla="*/ 91607 w 91607"/>
                <a:gd name="connsiteY7" fmla="*/ 17803 h 39032"/>
                <a:gd name="connsiteX8" fmla="*/ 85037 w 91607"/>
                <a:gd name="connsiteY8" fmla="*/ 0 h 3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07" h="39032">
                  <a:moveTo>
                    <a:pt x="85037" y="0"/>
                  </a:moveTo>
                  <a:lnTo>
                    <a:pt x="58850" y="3522"/>
                  </a:lnTo>
                  <a:lnTo>
                    <a:pt x="35995" y="7140"/>
                  </a:lnTo>
                  <a:lnTo>
                    <a:pt x="3333" y="7140"/>
                  </a:lnTo>
                  <a:lnTo>
                    <a:pt x="0" y="31893"/>
                  </a:lnTo>
                  <a:lnTo>
                    <a:pt x="22950" y="31893"/>
                  </a:lnTo>
                  <a:lnTo>
                    <a:pt x="85037" y="39033"/>
                  </a:lnTo>
                  <a:lnTo>
                    <a:pt x="91607" y="17803"/>
                  </a:lnTo>
                  <a:lnTo>
                    <a:pt x="85037" y="0"/>
                  </a:lnTo>
                  <a:close/>
                </a:path>
              </a:pathLst>
            </a:custGeom>
            <a:solidFill>
              <a:srgbClr val="FF0000"/>
            </a:solidFill>
            <a:ln w="9518" cap="flat">
              <a:noFill/>
              <a:prstDash val="solid"/>
              <a:miter/>
            </a:ln>
          </p:spPr>
          <p:txBody>
            <a:bodyPr rtlCol="0" anchor="ctr"/>
            <a:lstStyle/>
            <a:p>
              <a:endParaRPr lang="en-US" noProof="0" dirty="0"/>
            </a:p>
          </p:txBody>
        </p:sp>
        <p:sp>
          <p:nvSpPr>
            <p:cNvPr id="5385" name="Serbest Form 5384">
              <a:extLst>
                <a:ext uri="{FF2B5EF4-FFF2-40B4-BE49-F238E27FC236}">
                  <a16:creationId xmlns:a16="http://schemas.microsoft.com/office/drawing/2014/main" id="{FEB8315F-C14A-C64B-B5AE-512AFEB4F591}"/>
                </a:ext>
              </a:extLst>
            </p:cNvPr>
            <p:cNvSpPr/>
            <p:nvPr/>
          </p:nvSpPr>
          <p:spPr>
            <a:xfrm>
              <a:off x="6844850" y="362920"/>
              <a:ext cx="68656" cy="10662"/>
            </a:xfrm>
            <a:custGeom>
              <a:avLst/>
              <a:gdLst>
                <a:gd name="connsiteX0" fmla="*/ 22949 w 68656"/>
                <a:gd name="connsiteY0" fmla="*/ 10663 h 10662"/>
                <a:gd name="connsiteX1" fmla="*/ 68657 w 68656"/>
                <a:gd name="connsiteY1" fmla="*/ 0 h 10662"/>
                <a:gd name="connsiteX2" fmla="*/ 26187 w 68656"/>
                <a:gd name="connsiteY2" fmla="*/ 0 h 10662"/>
                <a:gd name="connsiteX3" fmla="*/ 0 w 68656"/>
                <a:gd name="connsiteY3" fmla="*/ 0 h 10662"/>
                <a:gd name="connsiteX4" fmla="*/ 22949 w 68656"/>
                <a:gd name="connsiteY4" fmla="*/ 10663 h 10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6" h="10662">
                  <a:moveTo>
                    <a:pt x="22949" y="10663"/>
                  </a:moveTo>
                  <a:lnTo>
                    <a:pt x="68657" y="0"/>
                  </a:lnTo>
                  <a:lnTo>
                    <a:pt x="26187" y="0"/>
                  </a:lnTo>
                  <a:lnTo>
                    <a:pt x="0" y="0"/>
                  </a:lnTo>
                  <a:lnTo>
                    <a:pt x="22949" y="10663"/>
                  </a:lnTo>
                  <a:close/>
                </a:path>
              </a:pathLst>
            </a:custGeom>
            <a:solidFill>
              <a:srgbClr val="FF0000"/>
            </a:solidFill>
            <a:ln w="9518" cap="flat">
              <a:noFill/>
              <a:prstDash val="solid"/>
              <a:miter/>
            </a:ln>
          </p:spPr>
          <p:txBody>
            <a:bodyPr rtlCol="0" anchor="ctr"/>
            <a:lstStyle/>
            <a:p>
              <a:endParaRPr lang="en-US" noProof="0" dirty="0"/>
            </a:p>
          </p:txBody>
        </p:sp>
        <p:sp>
          <p:nvSpPr>
            <p:cNvPr id="5386" name="Serbest Form 5385">
              <a:extLst>
                <a:ext uri="{FF2B5EF4-FFF2-40B4-BE49-F238E27FC236}">
                  <a16:creationId xmlns:a16="http://schemas.microsoft.com/office/drawing/2014/main" id="{584D814A-C8B4-E447-AC56-FA56A5109D58}"/>
                </a:ext>
              </a:extLst>
            </p:cNvPr>
            <p:cNvSpPr/>
            <p:nvPr/>
          </p:nvSpPr>
          <p:spPr>
            <a:xfrm>
              <a:off x="6929886" y="355875"/>
              <a:ext cx="78465" cy="35415"/>
            </a:xfrm>
            <a:custGeom>
              <a:avLst/>
              <a:gdLst>
                <a:gd name="connsiteX0" fmla="*/ 39233 w 78465"/>
                <a:gd name="connsiteY0" fmla="*/ 21230 h 35415"/>
                <a:gd name="connsiteX1" fmla="*/ 78465 w 78465"/>
                <a:gd name="connsiteY1" fmla="*/ 35415 h 35415"/>
                <a:gd name="connsiteX2" fmla="*/ 58849 w 78465"/>
                <a:gd name="connsiteY2" fmla="*/ 28370 h 35415"/>
                <a:gd name="connsiteX3" fmla="*/ 9808 w 78465"/>
                <a:gd name="connsiteY3" fmla="*/ 28370 h 35415"/>
                <a:gd name="connsiteX4" fmla="*/ 32757 w 78465"/>
                <a:gd name="connsiteY4" fmla="*/ 14185 h 35415"/>
                <a:gd name="connsiteX5" fmla="*/ 62182 w 78465"/>
                <a:gd name="connsiteY5" fmla="*/ 14185 h 35415"/>
                <a:gd name="connsiteX6" fmla="*/ 42565 w 78465"/>
                <a:gd name="connsiteY6" fmla="*/ 7045 h 35415"/>
                <a:gd name="connsiteX7" fmla="*/ 19616 w 78465"/>
                <a:gd name="connsiteY7" fmla="*/ 0 h 35415"/>
                <a:gd name="connsiteX8" fmla="*/ 0 w 78465"/>
                <a:gd name="connsiteY8" fmla="*/ 17708 h 35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65" h="35415">
                  <a:moveTo>
                    <a:pt x="39233" y="21230"/>
                  </a:moveTo>
                  <a:lnTo>
                    <a:pt x="78465" y="35415"/>
                  </a:lnTo>
                  <a:lnTo>
                    <a:pt x="58849" y="28370"/>
                  </a:lnTo>
                  <a:close/>
                  <a:moveTo>
                    <a:pt x="9808" y="28370"/>
                  </a:moveTo>
                  <a:lnTo>
                    <a:pt x="32757" y="14185"/>
                  </a:lnTo>
                  <a:lnTo>
                    <a:pt x="62182" y="14185"/>
                  </a:lnTo>
                  <a:lnTo>
                    <a:pt x="42565" y="7045"/>
                  </a:lnTo>
                  <a:lnTo>
                    <a:pt x="19616" y="0"/>
                  </a:lnTo>
                  <a:lnTo>
                    <a:pt x="0" y="17708"/>
                  </a:lnTo>
                  <a:close/>
                </a:path>
              </a:pathLst>
            </a:custGeom>
            <a:solidFill>
              <a:srgbClr val="FF0000"/>
            </a:solidFill>
            <a:ln w="9518" cap="flat">
              <a:noFill/>
              <a:prstDash val="solid"/>
              <a:miter/>
            </a:ln>
          </p:spPr>
          <p:txBody>
            <a:bodyPr rtlCol="0" anchor="ctr"/>
            <a:lstStyle/>
            <a:p>
              <a:endParaRPr lang="en-US" noProof="0" dirty="0"/>
            </a:p>
          </p:txBody>
        </p:sp>
        <p:sp>
          <p:nvSpPr>
            <p:cNvPr id="5387" name="Serbest Form 5386">
              <a:extLst>
                <a:ext uri="{FF2B5EF4-FFF2-40B4-BE49-F238E27FC236}">
                  <a16:creationId xmlns:a16="http://schemas.microsoft.com/office/drawing/2014/main" id="{AE1937C1-A971-DB46-97F0-105ED8B3B7C0}"/>
                </a:ext>
              </a:extLst>
            </p:cNvPr>
            <p:cNvSpPr/>
            <p:nvPr/>
          </p:nvSpPr>
          <p:spPr>
            <a:xfrm>
              <a:off x="7041109" y="370060"/>
              <a:ext cx="19616" cy="10662"/>
            </a:xfrm>
            <a:custGeom>
              <a:avLst/>
              <a:gdLst>
                <a:gd name="connsiteX0" fmla="*/ 19616 w 19616"/>
                <a:gd name="connsiteY0" fmla="*/ 10663 h 10662"/>
                <a:gd name="connsiteX1" fmla="*/ 0 w 19616"/>
                <a:gd name="connsiteY1" fmla="*/ 0 h 10662"/>
              </a:gdLst>
              <a:ahLst/>
              <a:cxnLst>
                <a:cxn ang="0">
                  <a:pos x="connsiteX0" y="connsiteY0"/>
                </a:cxn>
                <a:cxn ang="0">
                  <a:pos x="connsiteX1" y="connsiteY1"/>
                </a:cxn>
              </a:cxnLst>
              <a:rect l="l" t="t" r="r" b="b"/>
              <a:pathLst>
                <a:path w="19616" h="10662">
                  <a:moveTo>
                    <a:pt x="19616" y="10663"/>
                  </a:moveTo>
                  <a:lnTo>
                    <a:pt x="0" y="0"/>
                  </a:lnTo>
                  <a:close/>
                </a:path>
              </a:pathLst>
            </a:custGeom>
            <a:solidFill>
              <a:srgbClr val="FF0000"/>
            </a:solidFill>
            <a:ln w="9518" cap="flat">
              <a:noFill/>
              <a:prstDash val="solid"/>
              <a:miter/>
            </a:ln>
          </p:spPr>
          <p:txBody>
            <a:bodyPr rtlCol="0" anchor="ctr"/>
            <a:lstStyle/>
            <a:p>
              <a:endParaRPr lang="en-US" noProof="0" dirty="0"/>
            </a:p>
          </p:txBody>
        </p:sp>
        <p:sp>
          <p:nvSpPr>
            <p:cNvPr id="5388" name="Serbest Form 5387">
              <a:extLst>
                <a:ext uri="{FF2B5EF4-FFF2-40B4-BE49-F238E27FC236}">
                  <a16:creationId xmlns:a16="http://schemas.microsoft.com/office/drawing/2014/main" id="{32EDAA55-AF1A-B24E-8568-7AB6D961D676}"/>
                </a:ext>
              </a:extLst>
            </p:cNvPr>
            <p:cNvSpPr/>
            <p:nvPr/>
          </p:nvSpPr>
          <p:spPr>
            <a:xfrm>
              <a:off x="6534226" y="466024"/>
              <a:ext cx="4725831" cy="1567883"/>
            </a:xfrm>
            <a:custGeom>
              <a:avLst/>
              <a:gdLst>
                <a:gd name="connsiteX0" fmla="*/ 4146863 w 4725831"/>
                <a:gd name="connsiteY0" fmla="*/ 258474 h 1567883"/>
                <a:gd name="connsiteX1" fmla="*/ 4173049 w 4725831"/>
                <a:gd name="connsiteY1" fmla="*/ 251429 h 1567883"/>
                <a:gd name="connsiteX2" fmla="*/ 4202474 w 4725831"/>
                <a:gd name="connsiteY2" fmla="*/ 251429 h 1567883"/>
                <a:gd name="connsiteX3" fmla="*/ 4182858 w 4725831"/>
                <a:gd name="connsiteY3" fmla="*/ 230103 h 1567883"/>
                <a:gd name="connsiteX4" fmla="*/ 4160004 w 4725831"/>
                <a:gd name="connsiteY4" fmla="*/ 223059 h 1567883"/>
                <a:gd name="connsiteX5" fmla="*/ 4137340 w 4725831"/>
                <a:gd name="connsiteY5" fmla="*/ 223059 h 1567883"/>
                <a:gd name="connsiteX6" fmla="*/ 4121057 w 4725831"/>
                <a:gd name="connsiteY6" fmla="*/ 251619 h 1567883"/>
                <a:gd name="connsiteX7" fmla="*/ 4143910 w 4725831"/>
                <a:gd name="connsiteY7" fmla="*/ 258664 h 1567883"/>
                <a:gd name="connsiteX8" fmla="*/ 3937367 w 4725831"/>
                <a:gd name="connsiteY8" fmla="*/ 304552 h 1567883"/>
                <a:gd name="connsiteX9" fmla="*/ 3888326 w 4725831"/>
                <a:gd name="connsiteY9" fmla="*/ 286844 h 1567883"/>
                <a:gd name="connsiteX10" fmla="*/ 3907943 w 4725831"/>
                <a:gd name="connsiteY10" fmla="*/ 301029 h 1567883"/>
                <a:gd name="connsiteX11" fmla="*/ 3927559 w 4725831"/>
                <a:gd name="connsiteY11" fmla="*/ 304552 h 1567883"/>
                <a:gd name="connsiteX12" fmla="*/ 4051637 w 4725831"/>
                <a:gd name="connsiteY12" fmla="*/ 1304174 h 1567883"/>
                <a:gd name="connsiteX13" fmla="*/ 4035354 w 4725831"/>
                <a:gd name="connsiteY13" fmla="*/ 1282849 h 1567883"/>
                <a:gd name="connsiteX14" fmla="*/ 4005929 w 4725831"/>
                <a:gd name="connsiteY14" fmla="*/ 1261618 h 1567883"/>
                <a:gd name="connsiteX15" fmla="*/ 3992788 w 4725831"/>
                <a:gd name="connsiteY15" fmla="*/ 1222586 h 1567883"/>
                <a:gd name="connsiteX16" fmla="*/ 3976409 w 4725831"/>
                <a:gd name="connsiteY16" fmla="*/ 1194025 h 1567883"/>
                <a:gd name="connsiteX17" fmla="*/ 4028783 w 4725831"/>
                <a:gd name="connsiteY17" fmla="*/ 1204688 h 1567883"/>
                <a:gd name="connsiteX18" fmla="*/ 4051637 w 4725831"/>
                <a:gd name="connsiteY18" fmla="*/ 1216017 h 1567883"/>
                <a:gd name="connsiteX19" fmla="*/ 4012405 w 4725831"/>
                <a:gd name="connsiteY19" fmla="*/ 1184124 h 1567883"/>
                <a:gd name="connsiteX20" fmla="*/ 3996122 w 4725831"/>
                <a:gd name="connsiteY20" fmla="*/ 1162799 h 1567883"/>
                <a:gd name="connsiteX21" fmla="*/ 3976409 w 4725831"/>
                <a:gd name="connsiteY21" fmla="*/ 1145091 h 1567883"/>
                <a:gd name="connsiteX22" fmla="*/ 3924131 w 4725831"/>
                <a:gd name="connsiteY22" fmla="*/ 1087970 h 1567883"/>
                <a:gd name="connsiteX23" fmla="*/ 3904515 w 4725831"/>
                <a:gd name="connsiteY23" fmla="*/ 1070262 h 1567883"/>
                <a:gd name="connsiteX24" fmla="*/ 3881566 w 4725831"/>
                <a:gd name="connsiteY24" fmla="*/ 1049032 h 1567883"/>
                <a:gd name="connsiteX25" fmla="*/ 3865282 w 4725831"/>
                <a:gd name="connsiteY25" fmla="*/ 1013522 h 1567883"/>
                <a:gd name="connsiteX26" fmla="*/ 3845665 w 4725831"/>
                <a:gd name="connsiteY26" fmla="*/ 999337 h 1567883"/>
                <a:gd name="connsiteX27" fmla="*/ 3822716 w 4725831"/>
                <a:gd name="connsiteY27" fmla="*/ 981629 h 1567883"/>
                <a:gd name="connsiteX28" fmla="*/ 3806433 w 4725831"/>
                <a:gd name="connsiteY28" fmla="*/ 960399 h 1567883"/>
                <a:gd name="connsiteX29" fmla="*/ 3822716 w 4725831"/>
                <a:gd name="connsiteY29" fmla="*/ 992292 h 1567883"/>
                <a:gd name="connsiteX30" fmla="*/ 3813193 w 4725831"/>
                <a:gd name="connsiteY30" fmla="*/ 1017139 h 1567883"/>
                <a:gd name="connsiteX31" fmla="*/ 3829573 w 4725831"/>
                <a:gd name="connsiteY31" fmla="*/ 1041892 h 1567883"/>
                <a:gd name="connsiteX32" fmla="*/ 3849189 w 4725831"/>
                <a:gd name="connsiteY32" fmla="*/ 1066740 h 1567883"/>
                <a:gd name="connsiteX33" fmla="*/ 3881851 w 4725831"/>
                <a:gd name="connsiteY33" fmla="*/ 1091587 h 1567883"/>
                <a:gd name="connsiteX34" fmla="*/ 3894993 w 4725831"/>
                <a:gd name="connsiteY34" fmla="*/ 1112818 h 1567883"/>
                <a:gd name="connsiteX35" fmla="*/ 3908038 w 4725831"/>
                <a:gd name="connsiteY35" fmla="*/ 1137665 h 1567883"/>
                <a:gd name="connsiteX36" fmla="*/ 3930987 w 4725831"/>
                <a:gd name="connsiteY36" fmla="*/ 1169558 h 1567883"/>
                <a:gd name="connsiteX37" fmla="*/ 3947271 w 4725831"/>
                <a:gd name="connsiteY37" fmla="*/ 1201451 h 1567883"/>
                <a:gd name="connsiteX38" fmla="*/ 3960412 w 4725831"/>
                <a:gd name="connsiteY38" fmla="*/ 1226203 h 1567883"/>
                <a:gd name="connsiteX39" fmla="*/ 3983265 w 4725831"/>
                <a:gd name="connsiteY39" fmla="*/ 1244006 h 1567883"/>
                <a:gd name="connsiteX40" fmla="*/ 3989836 w 4725831"/>
                <a:gd name="connsiteY40" fmla="*/ 1268759 h 1567883"/>
                <a:gd name="connsiteX41" fmla="*/ 4012691 w 4725831"/>
                <a:gd name="connsiteY41" fmla="*/ 1290084 h 1567883"/>
                <a:gd name="connsiteX42" fmla="*/ 4019261 w 4725831"/>
                <a:gd name="connsiteY42" fmla="*/ 1321977 h 1567883"/>
                <a:gd name="connsiteX43" fmla="*/ 4042115 w 4725831"/>
                <a:gd name="connsiteY43" fmla="*/ 1346729 h 1567883"/>
                <a:gd name="connsiteX44" fmla="*/ 4035639 w 4725831"/>
                <a:gd name="connsiteY44" fmla="*/ 1325499 h 1567883"/>
                <a:gd name="connsiteX45" fmla="*/ 4061732 w 4725831"/>
                <a:gd name="connsiteY45" fmla="*/ 1314836 h 1567883"/>
                <a:gd name="connsiteX46" fmla="*/ 4081348 w 4725831"/>
                <a:gd name="connsiteY46" fmla="*/ 1339684 h 1567883"/>
                <a:gd name="connsiteX47" fmla="*/ 4065064 w 4725831"/>
                <a:gd name="connsiteY47" fmla="*/ 1300651 h 1567883"/>
                <a:gd name="connsiteX48" fmla="*/ 3139476 w 4725831"/>
                <a:gd name="connsiteY48" fmla="*/ 106055 h 1567883"/>
                <a:gd name="connsiteX49" fmla="*/ 3119860 w 4725831"/>
                <a:gd name="connsiteY49" fmla="*/ 95488 h 1567883"/>
                <a:gd name="connsiteX50" fmla="*/ 3083960 w 4725831"/>
                <a:gd name="connsiteY50" fmla="*/ 95488 h 1567883"/>
                <a:gd name="connsiteX51" fmla="*/ 3064344 w 4725831"/>
                <a:gd name="connsiteY51" fmla="*/ 77685 h 1567883"/>
                <a:gd name="connsiteX52" fmla="*/ 3041394 w 4725831"/>
                <a:gd name="connsiteY52" fmla="*/ 81303 h 1567883"/>
                <a:gd name="connsiteX53" fmla="*/ 3015207 w 4725831"/>
                <a:gd name="connsiteY53" fmla="*/ 81303 h 1567883"/>
                <a:gd name="connsiteX54" fmla="*/ 3034824 w 4725831"/>
                <a:gd name="connsiteY54" fmla="*/ 95488 h 1567883"/>
                <a:gd name="connsiteX55" fmla="*/ 3064344 w 4725831"/>
                <a:gd name="connsiteY55" fmla="*/ 102533 h 1567883"/>
                <a:gd name="connsiteX56" fmla="*/ 3093768 w 4725831"/>
                <a:gd name="connsiteY56" fmla="*/ 109673 h 1567883"/>
                <a:gd name="connsiteX57" fmla="*/ 3119860 w 4725831"/>
                <a:gd name="connsiteY57" fmla="*/ 109673 h 1567883"/>
                <a:gd name="connsiteX58" fmla="*/ 2943312 w 4725831"/>
                <a:gd name="connsiteY58" fmla="*/ 159273 h 1567883"/>
                <a:gd name="connsiteX59" fmla="*/ 2982545 w 4725831"/>
                <a:gd name="connsiteY59" fmla="*/ 152133 h 1567883"/>
                <a:gd name="connsiteX60" fmla="*/ 3041394 w 4725831"/>
                <a:gd name="connsiteY60" fmla="*/ 162796 h 1567883"/>
                <a:gd name="connsiteX61" fmla="*/ 3011970 w 4725831"/>
                <a:gd name="connsiteY61" fmla="*/ 137948 h 1567883"/>
                <a:gd name="connsiteX62" fmla="*/ 2979308 w 4725831"/>
                <a:gd name="connsiteY62" fmla="*/ 137948 h 1567883"/>
                <a:gd name="connsiteX63" fmla="*/ 2959691 w 4725831"/>
                <a:gd name="connsiteY63" fmla="*/ 141566 h 1567883"/>
                <a:gd name="connsiteX64" fmla="*/ 2946550 w 4725831"/>
                <a:gd name="connsiteY64" fmla="*/ 88348 h 1567883"/>
                <a:gd name="connsiteX65" fmla="*/ 2975974 w 4725831"/>
                <a:gd name="connsiteY65" fmla="*/ 91870 h 1567883"/>
                <a:gd name="connsiteX66" fmla="*/ 2956549 w 4725831"/>
                <a:gd name="connsiteY66" fmla="*/ 74162 h 1567883"/>
                <a:gd name="connsiteX67" fmla="*/ 2923887 w 4725831"/>
                <a:gd name="connsiteY67" fmla="*/ 67117 h 1567883"/>
                <a:gd name="connsiteX68" fmla="*/ 2943503 w 4725831"/>
                <a:gd name="connsiteY68" fmla="*/ 88348 h 1567883"/>
                <a:gd name="connsiteX69" fmla="*/ 2913888 w 4725831"/>
                <a:gd name="connsiteY69" fmla="*/ 120240 h 1567883"/>
                <a:gd name="connsiteX70" fmla="*/ 2939980 w 4725831"/>
                <a:gd name="connsiteY70" fmla="*/ 137948 h 1567883"/>
                <a:gd name="connsiteX71" fmla="*/ 2923696 w 4725831"/>
                <a:gd name="connsiteY71" fmla="*/ 116718 h 1567883"/>
                <a:gd name="connsiteX72" fmla="*/ 2858276 w 4725831"/>
                <a:gd name="connsiteY72" fmla="*/ 113195 h 1567883"/>
                <a:gd name="connsiteX73" fmla="*/ 2930171 w 4725831"/>
                <a:gd name="connsiteY73" fmla="*/ 95488 h 1567883"/>
                <a:gd name="connsiteX74" fmla="*/ 2894272 w 4725831"/>
                <a:gd name="connsiteY74" fmla="*/ 77685 h 1567883"/>
                <a:gd name="connsiteX75" fmla="*/ 2851801 w 4725831"/>
                <a:gd name="connsiteY75" fmla="*/ 52932 h 1567883"/>
                <a:gd name="connsiteX76" fmla="*/ 2822376 w 4725831"/>
                <a:gd name="connsiteY76" fmla="*/ 59977 h 1567883"/>
                <a:gd name="connsiteX77" fmla="*/ 2799523 w 4725831"/>
                <a:gd name="connsiteY77" fmla="*/ 52932 h 1567883"/>
                <a:gd name="connsiteX78" fmla="*/ 2766765 w 4725831"/>
                <a:gd name="connsiteY78" fmla="*/ 52932 h 1567883"/>
                <a:gd name="connsiteX79" fmla="*/ 2770098 w 4725831"/>
                <a:gd name="connsiteY79" fmla="*/ 74162 h 1567883"/>
                <a:gd name="connsiteX80" fmla="*/ 2789714 w 4725831"/>
                <a:gd name="connsiteY80" fmla="*/ 84825 h 1567883"/>
                <a:gd name="connsiteX81" fmla="*/ 2812568 w 4725831"/>
                <a:gd name="connsiteY81" fmla="*/ 95488 h 1567883"/>
                <a:gd name="connsiteX82" fmla="*/ 2832185 w 4725831"/>
                <a:gd name="connsiteY82" fmla="*/ 106055 h 1567883"/>
                <a:gd name="connsiteX83" fmla="*/ 2851801 w 4725831"/>
                <a:gd name="connsiteY83" fmla="*/ 109673 h 1567883"/>
                <a:gd name="connsiteX84" fmla="*/ 2750386 w 4725831"/>
                <a:gd name="connsiteY84" fmla="*/ 74162 h 1567883"/>
                <a:gd name="connsiteX85" fmla="*/ 2720867 w 4725831"/>
                <a:gd name="connsiteY85" fmla="*/ 63500 h 1567883"/>
                <a:gd name="connsiteX86" fmla="*/ 2148564 w 4725831"/>
                <a:gd name="connsiteY86" fmla="*/ 120240 h 1567883"/>
                <a:gd name="connsiteX87" fmla="*/ 2174751 w 4725831"/>
                <a:gd name="connsiteY87" fmla="*/ 127380 h 1567883"/>
                <a:gd name="connsiteX88" fmla="*/ 2194748 w 4725831"/>
                <a:gd name="connsiteY88" fmla="*/ 120240 h 1567883"/>
                <a:gd name="connsiteX89" fmla="*/ 2171894 w 4725831"/>
                <a:gd name="connsiteY89" fmla="*/ 109673 h 1567883"/>
                <a:gd name="connsiteX90" fmla="*/ 1314678 w 4725831"/>
                <a:gd name="connsiteY90" fmla="*/ 187834 h 1567883"/>
                <a:gd name="connsiteX91" fmla="*/ 1285253 w 4725831"/>
                <a:gd name="connsiteY91" fmla="*/ 194879 h 1567883"/>
                <a:gd name="connsiteX92" fmla="*/ 1308107 w 4725831"/>
                <a:gd name="connsiteY92" fmla="*/ 202019 h 1567883"/>
                <a:gd name="connsiteX93" fmla="*/ 1092231 w 4725831"/>
                <a:gd name="connsiteY93" fmla="*/ 166508 h 1567883"/>
                <a:gd name="connsiteX94" fmla="*/ 1072615 w 4725831"/>
                <a:gd name="connsiteY94" fmla="*/ 148801 h 1567883"/>
                <a:gd name="connsiteX95" fmla="*/ 824078 w 4725831"/>
                <a:gd name="connsiteY95" fmla="*/ 276277 h 1567883"/>
                <a:gd name="connsiteX96" fmla="*/ 856835 w 4725831"/>
                <a:gd name="connsiteY96" fmla="*/ 301029 h 1567883"/>
                <a:gd name="connsiteX97" fmla="*/ 879690 w 4725831"/>
                <a:gd name="connsiteY97" fmla="*/ 301029 h 1567883"/>
                <a:gd name="connsiteX98" fmla="*/ 856835 w 4725831"/>
                <a:gd name="connsiteY98" fmla="*/ 279799 h 1567883"/>
                <a:gd name="connsiteX99" fmla="*/ 837124 w 4725831"/>
                <a:gd name="connsiteY99" fmla="*/ 276277 h 1567883"/>
                <a:gd name="connsiteX100" fmla="*/ 634390 w 4725831"/>
                <a:gd name="connsiteY100" fmla="*/ 173458 h 1567883"/>
                <a:gd name="connsiteX101" fmla="*/ 611535 w 4725831"/>
                <a:gd name="connsiteY101" fmla="*/ 176981 h 1567883"/>
                <a:gd name="connsiteX102" fmla="*/ 634390 w 4725831"/>
                <a:gd name="connsiteY102" fmla="*/ 180503 h 1567883"/>
                <a:gd name="connsiteX103" fmla="*/ 614773 w 4725831"/>
                <a:gd name="connsiteY103" fmla="*/ 198211 h 1567883"/>
                <a:gd name="connsiteX104" fmla="*/ 624296 w 4725831"/>
                <a:gd name="connsiteY104" fmla="*/ 223059 h 1567883"/>
                <a:gd name="connsiteX105" fmla="*/ 647245 w 4725831"/>
                <a:gd name="connsiteY105" fmla="*/ 223059 h 1567883"/>
                <a:gd name="connsiteX106" fmla="*/ 670099 w 4725831"/>
                <a:gd name="connsiteY106" fmla="*/ 230103 h 1567883"/>
                <a:gd name="connsiteX107" fmla="*/ 679622 w 4725831"/>
                <a:gd name="connsiteY107" fmla="*/ 251429 h 1567883"/>
                <a:gd name="connsiteX108" fmla="*/ 699238 w 4725831"/>
                <a:gd name="connsiteY108" fmla="*/ 258474 h 1567883"/>
                <a:gd name="connsiteX109" fmla="*/ 722092 w 4725831"/>
                <a:gd name="connsiteY109" fmla="*/ 262091 h 1567883"/>
                <a:gd name="connsiteX110" fmla="*/ 784274 w 4725831"/>
                <a:gd name="connsiteY110" fmla="*/ 258474 h 1567883"/>
                <a:gd name="connsiteX111" fmla="*/ 738471 w 4725831"/>
                <a:gd name="connsiteY111" fmla="*/ 244289 h 1567883"/>
                <a:gd name="connsiteX112" fmla="*/ 715616 w 4725831"/>
                <a:gd name="connsiteY112" fmla="*/ 219536 h 1567883"/>
                <a:gd name="connsiteX113" fmla="*/ 702475 w 4725831"/>
                <a:gd name="connsiteY113" fmla="*/ 198211 h 1567883"/>
                <a:gd name="connsiteX114" fmla="*/ 715616 w 4725831"/>
                <a:gd name="connsiteY114" fmla="*/ 169650 h 1567883"/>
                <a:gd name="connsiteX115" fmla="*/ 718854 w 4725831"/>
                <a:gd name="connsiteY115" fmla="*/ 148325 h 1567883"/>
                <a:gd name="connsiteX116" fmla="*/ 738471 w 4725831"/>
                <a:gd name="connsiteY116" fmla="*/ 148325 h 1567883"/>
                <a:gd name="connsiteX117" fmla="*/ 758087 w 4725831"/>
                <a:gd name="connsiteY117" fmla="*/ 127095 h 1567883"/>
                <a:gd name="connsiteX118" fmla="*/ 764657 w 4725831"/>
                <a:gd name="connsiteY118" fmla="*/ 102247 h 1567883"/>
                <a:gd name="connsiteX119" fmla="*/ 790844 w 4725831"/>
                <a:gd name="connsiteY119" fmla="*/ 105770 h 1567883"/>
                <a:gd name="connsiteX120" fmla="*/ 816936 w 4725831"/>
                <a:gd name="connsiteY120" fmla="*/ 84539 h 1567883"/>
                <a:gd name="connsiteX121" fmla="*/ 849693 w 4725831"/>
                <a:gd name="connsiteY121" fmla="*/ 81017 h 1567883"/>
                <a:gd name="connsiteX122" fmla="*/ 879118 w 4725831"/>
                <a:gd name="connsiteY122" fmla="*/ 73877 h 1567883"/>
                <a:gd name="connsiteX123" fmla="*/ 908542 w 4725831"/>
                <a:gd name="connsiteY123" fmla="*/ 70354 h 1567883"/>
                <a:gd name="connsiteX124" fmla="*/ 934729 w 4725831"/>
                <a:gd name="connsiteY124" fmla="*/ 63214 h 1567883"/>
                <a:gd name="connsiteX125" fmla="*/ 957584 w 4725831"/>
                <a:gd name="connsiteY125" fmla="*/ 56169 h 1567883"/>
                <a:gd name="connsiteX126" fmla="*/ 967106 w 4725831"/>
                <a:gd name="connsiteY126" fmla="*/ 31321 h 1567883"/>
                <a:gd name="connsiteX127" fmla="*/ 931111 w 4725831"/>
                <a:gd name="connsiteY127" fmla="*/ 24277 h 1567883"/>
                <a:gd name="connsiteX128" fmla="*/ 908257 w 4725831"/>
                <a:gd name="connsiteY128" fmla="*/ 27799 h 1567883"/>
                <a:gd name="connsiteX129" fmla="*/ 872262 w 4725831"/>
                <a:gd name="connsiteY129" fmla="*/ 41984 h 1567883"/>
                <a:gd name="connsiteX130" fmla="*/ 849407 w 4725831"/>
                <a:gd name="connsiteY130" fmla="*/ 52647 h 1567883"/>
                <a:gd name="connsiteX131" fmla="*/ 806842 w 4725831"/>
                <a:gd name="connsiteY131" fmla="*/ 52647 h 1567883"/>
                <a:gd name="connsiteX132" fmla="*/ 787226 w 4725831"/>
                <a:gd name="connsiteY132" fmla="*/ 49124 h 1567883"/>
                <a:gd name="connsiteX133" fmla="*/ 764371 w 4725831"/>
                <a:gd name="connsiteY133" fmla="*/ 52647 h 1567883"/>
                <a:gd name="connsiteX134" fmla="*/ 734947 w 4725831"/>
                <a:gd name="connsiteY134" fmla="*/ 66832 h 1567883"/>
                <a:gd name="connsiteX135" fmla="*/ 702190 w 4725831"/>
                <a:gd name="connsiteY135" fmla="*/ 81017 h 1567883"/>
                <a:gd name="connsiteX136" fmla="*/ 672765 w 4725831"/>
                <a:gd name="connsiteY136" fmla="*/ 88062 h 1567883"/>
                <a:gd name="connsiteX137" fmla="*/ 702190 w 4725831"/>
                <a:gd name="connsiteY137" fmla="*/ 98725 h 1567883"/>
                <a:gd name="connsiteX138" fmla="*/ 676098 w 4725831"/>
                <a:gd name="connsiteY138" fmla="*/ 105770 h 1567883"/>
                <a:gd name="connsiteX139" fmla="*/ 656482 w 4725831"/>
                <a:gd name="connsiteY139" fmla="*/ 127095 h 1567883"/>
                <a:gd name="connsiteX140" fmla="*/ 643341 w 4725831"/>
                <a:gd name="connsiteY140" fmla="*/ 151847 h 1567883"/>
                <a:gd name="connsiteX141" fmla="*/ 666290 w 4725831"/>
                <a:gd name="connsiteY141" fmla="*/ 141280 h 1567883"/>
                <a:gd name="connsiteX142" fmla="*/ 640960 w 4725831"/>
                <a:gd name="connsiteY142" fmla="*/ 159273 h 1567883"/>
                <a:gd name="connsiteX143" fmla="*/ 4725641 w 4725831"/>
                <a:gd name="connsiteY143" fmla="*/ 453448 h 1567883"/>
                <a:gd name="connsiteX144" fmla="*/ 4702787 w 4725831"/>
                <a:gd name="connsiteY144" fmla="*/ 439263 h 1567883"/>
                <a:gd name="connsiteX145" fmla="*/ 4666791 w 4725831"/>
                <a:gd name="connsiteY145" fmla="*/ 425077 h 1567883"/>
                <a:gd name="connsiteX146" fmla="*/ 4643937 w 4725831"/>
                <a:gd name="connsiteY146" fmla="*/ 425077 h 1567883"/>
                <a:gd name="connsiteX147" fmla="*/ 4578518 w 4725831"/>
                <a:gd name="connsiteY147" fmla="*/ 410892 h 1567883"/>
                <a:gd name="connsiteX148" fmla="*/ 4555569 w 4725831"/>
                <a:gd name="connsiteY148" fmla="*/ 400325 h 1567883"/>
                <a:gd name="connsiteX149" fmla="*/ 4535952 w 4725831"/>
                <a:gd name="connsiteY149" fmla="*/ 400325 h 1567883"/>
                <a:gd name="connsiteX150" fmla="*/ 4565376 w 4725831"/>
                <a:gd name="connsiteY150" fmla="*/ 421555 h 1567883"/>
                <a:gd name="connsiteX151" fmla="*/ 4594421 w 4725831"/>
                <a:gd name="connsiteY151" fmla="*/ 435359 h 1567883"/>
                <a:gd name="connsiteX152" fmla="*/ 4564996 w 4725831"/>
                <a:gd name="connsiteY152" fmla="*/ 438882 h 1567883"/>
                <a:gd name="connsiteX153" fmla="*/ 4522525 w 4725831"/>
                <a:gd name="connsiteY153" fmla="*/ 399944 h 1567883"/>
                <a:gd name="connsiteX154" fmla="*/ 4470151 w 4725831"/>
                <a:gd name="connsiteY154" fmla="*/ 378619 h 1567883"/>
                <a:gd name="connsiteX155" fmla="*/ 4424444 w 4725831"/>
                <a:gd name="connsiteY155" fmla="*/ 364434 h 1567883"/>
                <a:gd name="connsiteX156" fmla="*/ 4394924 w 4725831"/>
                <a:gd name="connsiteY156" fmla="*/ 357389 h 1567883"/>
                <a:gd name="connsiteX157" fmla="*/ 4356358 w 4725831"/>
                <a:gd name="connsiteY157" fmla="*/ 350629 h 1567883"/>
                <a:gd name="connsiteX158" fmla="*/ 4307031 w 4725831"/>
                <a:gd name="connsiteY158" fmla="*/ 340157 h 1567883"/>
                <a:gd name="connsiteX159" fmla="*/ 4257991 w 4725831"/>
                <a:gd name="connsiteY159" fmla="*/ 325972 h 1567883"/>
                <a:gd name="connsiteX160" fmla="*/ 4215520 w 4725831"/>
                <a:gd name="connsiteY160" fmla="*/ 315309 h 1567883"/>
                <a:gd name="connsiteX161" fmla="*/ 4182763 w 4725831"/>
                <a:gd name="connsiteY161" fmla="*/ 308264 h 1567883"/>
                <a:gd name="connsiteX162" fmla="*/ 4153338 w 4725831"/>
                <a:gd name="connsiteY162" fmla="*/ 301124 h 1567883"/>
                <a:gd name="connsiteX163" fmla="*/ 4130484 w 4725831"/>
                <a:gd name="connsiteY163" fmla="*/ 297602 h 1567883"/>
                <a:gd name="connsiteX164" fmla="*/ 4022498 w 4725831"/>
                <a:gd name="connsiteY164" fmla="*/ 297602 h 1567883"/>
                <a:gd name="connsiteX165" fmla="*/ 3989836 w 4725831"/>
                <a:gd name="connsiteY165" fmla="*/ 290462 h 1567883"/>
                <a:gd name="connsiteX166" fmla="*/ 3950604 w 4725831"/>
                <a:gd name="connsiteY166" fmla="*/ 283417 h 1567883"/>
                <a:gd name="connsiteX167" fmla="*/ 3960126 w 4725831"/>
                <a:gd name="connsiteY167" fmla="*/ 304647 h 1567883"/>
                <a:gd name="connsiteX168" fmla="*/ 3979742 w 4725831"/>
                <a:gd name="connsiteY168" fmla="*/ 311787 h 1567883"/>
                <a:gd name="connsiteX169" fmla="*/ 3999359 w 4725831"/>
                <a:gd name="connsiteY169" fmla="*/ 315309 h 1567883"/>
                <a:gd name="connsiteX170" fmla="*/ 4022213 w 4725831"/>
                <a:gd name="connsiteY170" fmla="*/ 329495 h 1567883"/>
                <a:gd name="connsiteX171" fmla="*/ 3989836 w 4725831"/>
                <a:gd name="connsiteY171" fmla="*/ 340157 h 1567883"/>
                <a:gd name="connsiteX172" fmla="*/ 3966887 w 4725831"/>
                <a:gd name="connsiteY172" fmla="*/ 322450 h 1567883"/>
                <a:gd name="connsiteX173" fmla="*/ 3927845 w 4725831"/>
                <a:gd name="connsiteY173" fmla="*/ 322450 h 1567883"/>
                <a:gd name="connsiteX174" fmla="*/ 3898421 w 4725831"/>
                <a:gd name="connsiteY174" fmla="*/ 301124 h 1567883"/>
                <a:gd name="connsiteX175" fmla="*/ 3852617 w 4725831"/>
                <a:gd name="connsiteY175" fmla="*/ 308264 h 1567883"/>
                <a:gd name="connsiteX176" fmla="*/ 3797101 w 4725831"/>
                <a:gd name="connsiteY176" fmla="*/ 304647 h 1567883"/>
                <a:gd name="connsiteX177" fmla="*/ 3725110 w 4725831"/>
                <a:gd name="connsiteY177" fmla="*/ 297602 h 1567883"/>
                <a:gd name="connsiteX178" fmla="*/ 3747964 w 4725831"/>
                <a:gd name="connsiteY178" fmla="*/ 333017 h 1567883"/>
                <a:gd name="connsiteX179" fmla="*/ 3727872 w 4725831"/>
                <a:gd name="connsiteY179" fmla="*/ 318737 h 1567883"/>
                <a:gd name="connsiteX180" fmla="*/ 3705018 w 4725831"/>
                <a:gd name="connsiteY180" fmla="*/ 304552 h 1567883"/>
                <a:gd name="connsiteX181" fmla="*/ 3665785 w 4725831"/>
                <a:gd name="connsiteY181" fmla="*/ 297507 h 1567883"/>
                <a:gd name="connsiteX182" fmla="*/ 3639598 w 4725831"/>
                <a:gd name="connsiteY182" fmla="*/ 276277 h 1567883"/>
                <a:gd name="connsiteX183" fmla="*/ 3604079 w 4725831"/>
                <a:gd name="connsiteY183" fmla="*/ 258474 h 1567883"/>
                <a:gd name="connsiteX184" fmla="*/ 3581225 w 4725831"/>
                <a:gd name="connsiteY184" fmla="*/ 254951 h 1567883"/>
                <a:gd name="connsiteX185" fmla="*/ 3561609 w 4725831"/>
                <a:gd name="connsiteY185" fmla="*/ 251429 h 1567883"/>
                <a:gd name="connsiteX186" fmla="*/ 3535423 w 4725831"/>
                <a:gd name="connsiteY186" fmla="*/ 247906 h 1567883"/>
                <a:gd name="connsiteX187" fmla="*/ 3492951 w 4725831"/>
                <a:gd name="connsiteY187" fmla="*/ 240766 h 1567883"/>
                <a:gd name="connsiteX188" fmla="*/ 3453623 w 4725831"/>
                <a:gd name="connsiteY188" fmla="*/ 244289 h 1567883"/>
                <a:gd name="connsiteX189" fmla="*/ 3417724 w 4725831"/>
                <a:gd name="connsiteY189" fmla="*/ 258474 h 1567883"/>
                <a:gd name="connsiteX190" fmla="*/ 3388299 w 4725831"/>
                <a:gd name="connsiteY190" fmla="*/ 254951 h 1567883"/>
                <a:gd name="connsiteX191" fmla="*/ 3365351 w 4725831"/>
                <a:gd name="connsiteY191" fmla="*/ 240766 h 1567883"/>
                <a:gd name="connsiteX192" fmla="*/ 3335925 w 4725831"/>
                <a:gd name="connsiteY192" fmla="*/ 233721 h 1567883"/>
                <a:gd name="connsiteX193" fmla="*/ 3303264 w 4725831"/>
                <a:gd name="connsiteY193" fmla="*/ 226581 h 1567883"/>
                <a:gd name="connsiteX194" fmla="*/ 3267268 w 4725831"/>
                <a:gd name="connsiteY194" fmla="*/ 223059 h 1567883"/>
                <a:gd name="connsiteX195" fmla="*/ 3286884 w 4725831"/>
                <a:gd name="connsiteY195" fmla="*/ 216014 h 1567883"/>
                <a:gd name="connsiteX196" fmla="*/ 3267268 w 4725831"/>
                <a:gd name="connsiteY196" fmla="*/ 201828 h 1567883"/>
                <a:gd name="connsiteX197" fmla="*/ 3241081 w 4725831"/>
                <a:gd name="connsiteY197" fmla="*/ 198211 h 1567883"/>
                <a:gd name="connsiteX198" fmla="*/ 3218227 w 4725831"/>
                <a:gd name="connsiteY198" fmla="*/ 194688 h 1567883"/>
                <a:gd name="connsiteX199" fmla="*/ 3198611 w 4725831"/>
                <a:gd name="connsiteY199" fmla="*/ 194688 h 1567883"/>
                <a:gd name="connsiteX200" fmla="*/ 3189088 w 4725831"/>
                <a:gd name="connsiteY200" fmla="*/ 216014 h 1567883"/>
                <a:gd name="connsiteX201" fmla="*/ 3169472 w 4725831"/>
                <a:gd name="connsiteY201" fmla="*/ 219536 h 1567883"/>
                <a:gd name="connsiteX202" fmla="*/ 3117098 w 4725831"/>
                <a:gd name="connsiteY202" fmla="*/ 201828 h 1567883"/>
                <a:gd name="connsiteX203" fmla="*/ 3149856 w 4725831"/>
                <a:gd name="connsiteY203" fmla="*/ 194688 h 1567883"/>
                <a:gd name="connsiteX204" fmla="*/ 3182518 w 4725831"/>
                <a:gd name="connsiteY204" fmla="*/ 212396 h 1567883"/>
                <a:gd name="connsiteX205" fmla="*/ 3153094 w 4725831"/>
                <a:gd name="connsiteY205" fmla="*/ 183835 h 1567883"/>
                <a:gd name="connsiteX206" fmla="*/ 3090911 w 4725831"/>
                <a:gd name="connsiteY206" fmla="*/ 187453 h 1567883"/>
                <a:gd name="connsiteX207" fmla="*/ 3025492 w 4725831"/>
                <a:gd name="connsiteY207" fmla="*/ 183835 h 1567883"/>
                <a:gd name="connsiteX208" fmla="*/ 2999400 w 4725831"/>
                <a:gd name="connsiteY208" fmla="*/ 173268 h 1567883"/>
                <a:gd name="connsiteX209" fmla="*/ 2975594 w 4725831"/>
                <a:gd name="connsiteY209" fmla="*/ 191166 h 1567883"/>
                <a:gd name="connsiteX210" fmla="*/ 3005019 w 4725831"/>
                <a:gd name="connsiteY210" fmla="*/ 205351 h 1567883"/>
                <a:gd name="connsiteX211" fmla="*/ 3037776 w 4725831"/>
                <a:gd name="connsiteY211" fmla="*/ 230103 h 1567883"/>
                <a:gd name="connsiteX212" fmla="*/ 3011589 w 4725831"/>
                <a:gd name="connsiteY212" fmla="*/ 230103 h 1567883"/>
                <a:gd name="connsiteX213" fmla="*/ 2988735 w 4725831"/>
                <a:gd name="connsiteY213" fmla="*/ 219536 h 1567883"/>
                <a:gd name="connsiteX214" fmla="*/ 2991972 w 4725831"/>
                <a:gd name="connsiteY214" fmla="*/ 240766 h 1567883"/>
                <a:gd name="connsiteX215" fmla="*/ 2962548 w 4725831"/>
                <a:gd name="connsiteY215" fmla="*/ 237244 h 1567883"/>
                <a:gd name="connsiteX216" fmla="*/ 2936361 w 4725831"/>
                <a:gd name="connsiteY216" fmla="*/ 230103 h 1567883"/>
                <a:gd name="connsiteX217" fmla="*/ 2913507 w 4725831"/>
                <a:gd name="connsiteY217" fmla="*/ 223059 h 1567883"/>
                <a:gd name="connsiteX218" fmla="*/ 2893891 w 4725831"/>
                <a:gd name="connsiteY218" fmla="*/ 230103 h 1567883"/>
                <a:gd name="connsiteX219" fmla="*/ 2851801 w 4725831"/>
                <a:gd name="connsiteY219" fmla="*/ 230103 h 1567883"/>
                <a:gd name="connsiteX220" fmla="*/ 2825519 w 4725831"/>
                <a:gd name="connsiteY220" fmla="*/ 216394 h 1567883"/>
                <a:gd name="connsiteX221" fmla="*/ 2822282 w 4725831"/>
                <a:gd name="connsiteY221" fmla="*/ 237624 h 1567883"/>
                <a:gd name="connsiteX222" fmla="*/ 2822282 w 4725831"/>
                <a:gd name="connsiteY222" fmla="*/ 258855 h 1567883"/>
                <a:gd name="connsiteX223" fmla="*/ 2750386 w 4725831"/>
                <a:gd name="connsiteY223" fmla="*/ 234102 h 1567883"/>
                <a:gd name="connsiteX224" fmla="*/ 2727437 w 4725831"/>
                <a:gd name="connsiteY224" fmla="*/ 216394 h 1567883"/>
                <a:gd name="connsiteX225" fmla="*/ 2694775 w 4725831"/>
                <a:gd name="connsiteY225" fmla="*/ 212777 h 1567883"/>
                <a:gd name="connsiteX226" fmla="*/ 2714391 w 4725831"/>
                <a:gd name="connsiteY226" fmla="*/ 205732 h 1567883"/>
                <a:gd name="connsiteX227" fmla="*/ 2678396 w 4725831"/>
                <a:gd name="connsiteY227" fmla="*/ 191547 h 1567883"/>
                <a:gd name="connsiteX228" fmla="*/ 2658780 w 4725831"/>
                <a:gd name="connsiteY228" fmla="*/ 177362 h 1567883"/>
                <a:gd name="connsiteX229" fmla="*/ 2639163 w 4725831"/>
                <a:gd name="connsiteY229" fmla="*/ 159273 h 1567883"/>
                <a:gd name="connsiteX230" fmla="*/ 2619547 w 4725831"/>
                <a:gd name="connsiteY230" fmla="*/ 152133 h 1567883"/>
                <a:gd name="connsiteX231" fmla="*/ 2596598 w 4725831"/>
                <a:gd name="connsiteY231" fmla="*/ 152133 h 1567883"/>
                <a:gd name="connsiteX232" fmla="*/ 2570506 w 4725831"/>
                <a:gd name="connsiteY232" fmla="*/ 155751 h 1567883"/>
                <a:gd name="connsiteX233" fmla="*/ 2541082 w 4725831"/>
                <a:gd name="connsiteY233" fmla="*/ 152133 h 1567883"/>
                <a:gd name="connsiteX234" fmla="*/ 2514895 w 4725831"/>
                <a:gd name="connsiteY234" fmla="*/ 141566 h 1567883"/>
                <a:gd name="connsiteX235" fmla="*/ 2495278 w 4725831"/>
                <a:gd name="connsiteY235" fmla="*/ 148611 h 1567883"/>
                <a:gd name="connsiteX236" fmla="*/ 2524703 w 4725831"/>
                <a:gd name="connsiteY236" fmla="*/ 177171 h 1567883"/>
                <a:gd name="connsiteX237" fmla="*/ 2498516 w 4725831"/>
                <a:gd name="connsiteY237" fmla="*/ 173649 h 1567883"/>
                <a:gd name="connsiteX238" fmla="*/ 2423288 w 4725831"/>
                <a:gd name="connsiteY238" fmla="*/ 173649 h 1567883"/>
                <a:gd name="connsiteX239" fmla="*/ 2390626 w 4725831"/>
                <a:gd name="connsiteY239" fmla="*/ 166508 h 1567883"/>
                <a:gd name="connsiteX240" fmla="*/ 2371010 w 4725831"/>
                <a:gd name="connsiteY240" fmla="*/ 162986 h 1567883"/>
                <a:gd name="connsiteX241" fmla="*/ 2312161 w 4725831"/>
                <a:gd name="connsiteY241" fmla="*/ 148801 h 1567883"/>
                <a:gd name="connsiteX242" fmla="*/ 2269595 w 4725831"/>
                <a:gd name="connsiteY242" fmla="*/ 145278 h 1567883"/>
                <a:gd name="connsiteX243" fmla="*/ 2240171 w 4725831"/>
                <a:gd name="connsiteY243" fmla="*/ 148801 h 1567883"/>
                <a:gd name="connsiteX244" fmla="*/ 2210746 w 4725831"/>
                <a:gd name="connsiteY244" fmla="*/ 134616 h 1567883"/>
                <a:gd name="connsiteX245" fmla="*/ 2177988 w 4725831"/>
                <a:gd name="connsiteY245" fmla="*/ 145278 h 1567883"/>
                <a:gd name="connsiteX246" fmla="*/ 2148564 w 4725831"/>
                <a:gd name="connsiteY246" fmla="*/ 134616 h 1567883"/>
                <a:gd name="connsiteX247" fmla="*/ 2119139 w 4725831"/>
                <a:gd name="connsiteY247" fmla="*/ 141756 h 1567883"/>
                <a:gd name="connsiteX248" fmla="*/ 2148564 w 4725831"/>
                <a:gd name="connsiteY248" fmla="*/ 145278 h 1567883"/>
                <a:gd name="connsiteX249" fmla="*/ 2122472 w 4725831"/>
                <a:gd name="connsiteY249" fmla="*/ 155941 h 1567883"/>
                <a:gd name="connsiteX250" fmla="*/ 2073336 w 4725831"/>
                <a:gd name="connsiteY250" fmla="*/ 162986 h 1567883"/>
                <a:gd name="connsiteX251" fmla="*/ 2053720 w 4725831"/>
                <a:gd name="connsiteY251" fmla="*/ 166508 h 1567883"/>
                <a:gd name="connsiteX252" fmla="*/ 2034103 w 4725831"/>
                <a:gd name="connsiteY252" fmla="*/ 177171 h 1567883"/>
                <a:gd name="connsiteX253" fmla="*/ 2047244 w 4725831"/>
                <a:gd name="connsiteY253" fmla="*/ 155941 h 1567883"/>
                <a:gd name="connsiteX254" fmla="*/ 2086477 w 4725831"/>
                <a:gd name="connsiteY254" fmla="*/ 145278 h 1567883"/>
                <a:gd name="connsiteX255" fmla="*/ 2109331 w 4725831"/>
                <a:gd name="connsiteY255" fmla="*/ 123953 h 1567883"/>
                <a:gd name="connsiteX256" fmla="*/ 2132280 w 4725831"/>
                <a:gd name="connsiteY256" fmla="*/ 106246 h 1567883"/>
                <a:gd name="connsiteX257" fmla="*/ 2155135 w 4725831"/>
                <a:gd name="connsiteY257" fmla="*/ 102723 h 1567883"/>
                <a:gd name="connsiteX258" fmla="*/ 2164657 w 4725831"/>
                <a:gd name="connsiteY258" fmla="*/ 81493 h 1567883"/>
                <a:gd name="connsiteX259" fmla="*/ 2131994 w 4725831"/>
                <a:gd name="connsiteY259" fmla="*/ 70830 h 1567883"/>
                <a:gd name="connsiteX260" fmla="*/ 2131994 w 4725831"/>
                <a:gd name="connsiteY260" fmla="*/ 49410 h 1567883"/>
                <a:gd name="connsiteX261" fmla="*/ 2112378 w 4725831"/>
                <a:gd name="connsiteY261" fmla="*/ 52932 h 1567883"/>
                <a:gd name="connsiteX262" fmla="*/ 2079621 w 4725831"/>
                <a:gd name="connsiteY262" fmla="*/ 38747 h 1567883"/>
                <a:gd name="connsiteX263" fmla="*/ 2043911 w 4725831"/>
                <a:gd name="connsiteY263" fmla="*/ 35510 h 1567883"/>
                <a:gd name="connsiteX264" fmla="*/ 1968684 w 4725831"/>
                <a:gd name="connsiteY264" fmla="*/ 31893 h 1567883"/>
                <a:gd name="connsiteX265" fmla="*/ 1932784 w 4725831"/>
                <a:gd name="connsiteY265" fmla="*/ 42555 h 1567883"/>
                <a:gd name="connsiteX266" fmla="*/ 1926213 w 4725831"/>
                <a:gd name="connsiteY266" fmla="*/ 21325 h 1567883"/>
                <a:gd name="connsiteX267" fmla="*/ 1893551 w 4725831"/>
                <a:gd name="connsiteY267" fmla="*/ 24848 h 1567883"/>
                <a:gd name="connsiteX268" fmla="*/ 1854223 w 4725831"/>
                <a:gd name="connsiteY268" fmla="*/ 21325 h 1567883"/>
                <a:gd name="connsiteX269" fmla="*/ 1877172 w 4725831"/>
                <a:gd name="connsiteY269" fmla="*/ 17708 h 1567883"/>
                <a:gd name="connsiteX270" fmla="*/ 1844415 w 4725831"/>
                <a:gd name="connsiteY270" fmla="*/ 3522 h 1567883"/>
                <a:gd name="connsiteX271" fmla="*/ 1821561 w 4725831"/>
                <a:gd name="connsiteY271" fmla="*/ 0 h 1567883"/>
                <a:gd name="connsiteX272" fmla="*/ 1801944 w 4725831"/>
                <a:gd name="connsiteY272" fmla="*/ 7140 h 1567883"/>
                <a:gd name="connsiteX273" fmla="*/ 1782328 w 4725831"/>
                <a:gd name="connsiteY273" fmla="*/ 14185 h 1567883"/>
                <a:gd name="connsiteX274" fmla="*/ 1808515 w 4725831"/>
                <a:gd name="connsiteY274" fmla="*/ 39033 h 1567883"/>
                <a:gd name="connsiteX275" fmla="*/ 1743095 w 4725831"/>
                <a:gd name="connsiteY275" fmla="*/ 39033 h 1567883"/>
                <a:gd name="connsiteX276" fmla="*/ 1772520 w 4725831"/>
                <a:gd name="connsiteY276" fmla="*/ 49695 h 1567883"/>
                <a:gd name="connsiteX277" fmla="*/ 1743095 w 4725831"/>
                <a:gd name="connsiteY277" fmla="*/ 56740 h 1567883"/>
                <a:gd name="connsiteX278" fmla="*/ 1720146 w 4725831"/>
                <a:gd name="connsiteY278" fmla="*/ 63785 h 1567883"/>
                <a:gd name="connsiteX279" fmla="*/ 1700529 w 4725831"/>
                <a:gd name="connsiteY279" fmla="*/ 67403 h 1567883"/>
                <a:gd name="connsiteX280" fmla="*/ 1658059 w 4725831"/>
                <a:gd name="connsiteY280" fmla="*/ 49695 h 1567883"/>
                <a:gd name="connsiteX281" fmla="*/ 1635110 w 4725831"/>
                <a:gd name="connsiteY281" fmla="*/ 56740 h 1567883"/>
                <a:gd name="connsiteX282" fmla="*/ 1602448 w 4725831"/>
                <a:gd name="connsiteY282" fmla="*/ 67403 h 1567883"/>
                <a:gd name="connsiteX283" fmla="*/ 1579594 w 4725831"/>
                <a:gd name="connsiteY283" fmla="*/ 67403 h 1567883"/>
                <a:gd name="connsiteX284" fmla="*/ 1556644 w 4725831"/>
                <a:gd name="connsiteY284" fmla="*/ 74448 h 1567883"/>
                <a:gd name="connsiteX285" fmla="*/ 1530458 w 4725831"/>
                <a:gd name="connsiteY285" fmla="*/ 77971 h 1567883"/>
                <a:gd name="connsiteX286" fmla="*/ 1501033 w 4725831"/>
                <a:gd name="connsiteY286" fmla="*/ 99296 h 1567883"/>
                <a:gd name="connsiteX287" fmla="*/ 1481417 w 4725831"/>
                <a:gd name="connsiteY287" fmla="*/ 106341 h 1567883"/>
                <a:gd name="connsiteX288" fmla="*/ 1501033 w 4725831"/>
                <a:gd name="connsiteY288" fmla="*/ 124048 h 1567883"/>
                <a:gd name="connsiteX289" fmla="*/ 1481417 w 4725831"/>
                <a:gd name="connsiteY289" fmla="*/ 145374 h 1567883"/>
                <a:gd name="connsiteX290" fmla="*/ 1425805 w 4725831"/>
                <a:gd name="connsiteY290" fmla="*/ 145374 h 1567883"/>
                <a:gd name="connsiteX291" fmla="*/ 1402951 w 4725831"/>
                <a:gd name="connsiteY291" fmla="*/ 141851 h 1567883"/>
                <a:gd name="connsiteX292" fmla="*/ 1363718 w 4725831"/>
                <a:gd name="connsiteY292" fmla="*/ 145374 h 1567883"/>
                <a:gd name="connsiteX293" fmla="*/ 1363718 w 4725831"/>
                <a:gd name="connsiteY293" fmla="*/ 166604 h 1567883"/>
                <a:gd name="connsiteX294" fmla="*/ 1383335 w 4725831"/>
                <a:gd name="connsiteY294" fmla="*/ 187834 h 1567883"/>
                <a:gd name="connsiteX295" fmla="*/ 1402951 w 4725831"/>
                <a:gd name="connsiteY295" fmla="*/ 194879 h 1567883"/>
                <a:gd name="connsiteX296" fmla="*/ 1425805 w 4725831"/>
                <a:gd name="connsiteY296" fmla="*/ 198401 h 1567883"/>
                <a:gd name="connsiteX297" fmla="*/ 1448754 w 4725831"/>
                <a:gd name="connsiteY297" fmla="*/ 205541 h 1567883"/>
                <a:gd name="connsiteX298" fmla="*/ 1429138 w 4725831"/>
                <a:gd name="connsiteY298" fmla="*/ 223059 h 1567883"/>
                <a:gd name="connsiteX299" fmla="*/ 1409522 w 4725831"/>
                <a:gd name="connsiteY299" fmla="*/ 212396 h 1567883"/>
                <a:gd name="connsiteX300" fmla="*/ 1389905 w 4725831"/>
                <a:gd name="connsiteY300" fmla="*/ 205351 h 1567883"/>
                <a:gd name="connsiteX301" fmla="*/ 1366956 w 4725831"/>
                <a:gd name="connsiteY301" fmla="*/ 198211 h 1567883"/>
                <a:gd name="connsiteX302" fmla="*/ 1344102 w 4725831"/>
                <a:gd name="connsiteY302" fmla="*/ 194688 h 1567883"/>
                <a:gd name="connsiteX303" fmla="*/ 1321153 w 4725831"/>
                <a:gd name="connsiteY303" fmla="*/ 194688 h 1567883"/>
                <a:gd name="connsiteX304" fmla="*/ 1330675 w 4725831"/>
                <a:gd name="connsiteY304" fmla="*/ 216014 h 1567883"/>
                <a:gd name="connsiteX305" fmla="*/ 1311059 w 4725831"/>
                <a:gd name="connsiteY305" fmla="*/ 216014 h 1567883"/>
                <a:gd name="connsiteX306" fmla="*/ 1291443 w 4725831"/>
                <a:gd name="connsiteY306" fmla="*/ 205351 h 1567883"/>
                <a:gd name="connsiteX307" fmla="*/ 1284968 w 4725831"/>
                <a:gd name="connsiteY307" fmla="*/ 226581 h 1567883"/>
                <a:gd name="connsiteX308" fmla="*/ 1320867 w 4725831"/>
                <a:gd name="connsiteY308" fmla="*/ 233721 h 1567883"/>
                <a:gd name="connsiteX309" fmla="*/ 1343817 w 4725831"/>
                <a:gd name="connsiteY309" fmla="*/ 237244 h 1567883"/>
                <a:gd name="connsiteX310" fmla="*/ 1304584 w 4725831"/>
                <a:gd name="connsiteY310" fmla="*/ 244289 h 1567883"/>
                <a:gd name="connsiteX311" fmla="*/ 1281634 w 4725831"/>
                <a:gd name="connsiteY311" fmla="*/ 240766 h 1567883"/>
                <a:gd name="connsiteX312" fmla="*/ 1262018 w 4725831"/>
                <a:gd name="connsiteY312" fmla="*/ 223059 h 1567883"/>
                <a:gd name="connsiteX313" fmla="*/ 1258781 w 4725831"/>
                <a:gd name="connsiteY313" fmla="*/ 198211 h 1567883"/>
                <a:gd name="connsiteX314" fmla="*/ 1235831 w 4725831"/>
                <a:gd name="connsiteY314" fmla="*/ 176981 h 1567883"/>
                <a:gd name="connsiteX315" fmla="*/ 1232974 w 4725831"/>
                <a:gd name="connsiteY315" fmla="*/ 201828 h 1567883"/>
                <a:gd name="connsiteX316" fmla="*/ 1213358 w 4725831"/>
                <a:gd name="connsiteY316" fmla="*/ 208873 h 1567883"/>
                <a:gd name="connsiteX317" fmla="*/ 1203836 w 4725831"/>
                <a:gd name="connsiteY317" fmla="*/ 233721 h 1567883"/>
                <a:gd name="connsiteX318" fmla="*/ 1242497 w 4725831"/>
                <a:gd name="connsiteY318" fmla="*/ 254951 h 1567883"/>
                <a:gd name="connsiteX319" fmla="*/ 1252019 w 4725831"/>
                <a:gd name="connsiteY319" fmla="*/ 276277 h 1567883"/>
                <a:gd name="connsiteX320" fmla="*/ 1252019 w 4725831"/>
                <a:gd name="connsiteY320" fmla="*/ 301029 h 1567883"/>
                <a:gd name="connsiteX321" fmla="*/ 1271636 w 4725831"/>
                <a:gd name="connsiteY321" fmla="*/ 304552 h 1567883"/>
                <a:gd name="connsiteX322" fmla="*/ 1304393 w 4725831"/>
                <a:gd name="connsiteY322" fmla="*/ 325877 h 1567883"/>
                <a:gd name="connsiteX323" fmla="*/ 1327248 w 4725831"/>
                <a:gd name="connsiteY323" fmla="*/ 318737 h 1567883"/>
                <a:gd name="connsiteX324" fmla="*/ 1347245 w 4725831"/>
                <a:gd name="connsiteY324" fmla="*/ 318737 h 1567883"/>
                <a:gd name="connsiteX325" fmla="*/ 1366861 w 4725831"/>
                <a:gd name="connsiteY325" fmla="*/ 329399 h 1567883"/>
                <a:gd name="connsiteX326" fmla="*/ 1402951 w 4725831"/>
                <a:gd name="connsiteY326" fmla="*/ 340157 h 1567883"/>
                <a:gd name="connsiteX327" fmla="*/ 1406189 w 4725831"/>
                <a:gd name="connsiteY327" fmla="*/ 361387 h 1567883"/>
                <a:gd name="connsiteX328" fmla="*/ 1415711 w 4725831"/>
                <a:gd name="connsiteY328" fmla="*/ 382713 h 1567883"/>
                <a:gd name="connsiteX329" fmla="*/ 1442470 w 4725831"/>
                <a:gd name="connsiteY329" fmla="*/ 382713 h 1567883"/>
                <a:gd name="connsiteX330" fmla="*/ 1413045 w 4725831"/>
                <a:gd name="connsiteY330" fmla="*/ 389757 h 1567883"/>
                <a:gd name="connsiteX331" fmla="*/ 1390191 w 4725831"/>
                <a:gd name="connsiteY331" fmla="*/ 357865 h 1567883"/>
                <a:gd name="connsiteX332" fmla="*/ 1370575 w 4725831"/>
                <a:gd name="connsiteY332" fmla="*/ 343680 h 1567883"/>
                <a:gd name="connsiteX333" fmla="*/ 1344388 w 4725831"/>
                <a:gd name="connsiteY333" fmla="*/ 325972 h 1567883"/>
                <a:gd name="connsiteX334" fmla="*/ 1321438 w 4725831"/>
                <a:gd name="connsiteY334" fmla="*/ 333017 h 1567883"/>
                <a:gd name="connsiteX335" fmla="*/ 1298585 w 4725831"/>
                <a:gd name="connsiteY335" fmla="*/ 343680 h 1567883"/>
                <a:gd name="connsiteX336" fmla="*/ 1321438 w 4725831"/>
                <a:gd name="connsiteY336" fmla="*/ 368527 h 1567883"/>
                <a:gd name="connsiteX337" fmla="*/ 1314963 w 4725831"/>
                <a:gd name="connsiteY337" fmla="*/ 389757 h 1567883"/>
                <a:gd name="connsiteX338" fmla="*/ 1308393 w 4725831"/>
                <a:gd name="connsiteY338" fmla="*/ 414605 h 1567883"/>
                <a:gd name="connsiteX339" fmla="*/ 1285539 w 4725831"/>
                <a:gd name="connsiteY339" fmla="*/ 425173 h 1567883"/>
                <a:gd name="connsiteX340" fmla="*/ 1262589 w 4725831"/>
                <a:gd name="connsiteY340" fmla="*/ 439358 h 1567883"/>
                <a:gd name="connsiteX341" fmla="*/ 1239736 w 4725831"/>
                <a:gd name="connsiteY341" fmla="*/ 435835 h 1567883"/>
                <a:gd name="connsiteX342" fmla="*/ 1206978 w 4725831"/>
                <a:gd name="connsiteY342" fmla="*/ 432313 h 1567883"/>
                <a:gd name="connsiteX343" fmla="*/ 1187362 w 4725831"/>
                <a:gd name="connsiteY343" fmla="*/ 425173 h 1567883"/>
                <a:gd name="connsiteX344" fmla="*/ 1210311 w 4725831"/>
                <a:gd name="connsiteY344" fmla="*/ 418128 h 1567883"/>
                <a:gd name="connsiteX345" fmla="*/ 1233165 w 4725831"/>
                <a:gd name="connsiteY345" fmla="*/ 410988 h 1567883"/>
                <a:gd name="connsiteX346" fmla="*/ 1256019 w 4725831"/>
                <a:gd name="connsiteY346" fmla="*/ 414605 h 1567883"/>
                <a:gd name="connsiteX347" fmla="*/ 1265541 w 4725831"/>
                <a:gd name="connsiteY347" fmla="*/ 393280 h 1567883"/>
                <a:gd name="connsiteX348" fmla="*/ 1278682 w 4725831"/>
                <a:gd name="connsiteY348" fmla="*/ 368718 h 1567883"/>
                <a:gd name="connsiteX349" fmla="*/ 1275445 w 4725831"/>
                <a:gd name="connsiteY349" fmla="*/ 347393 h 1567883"/>
                <a:gd name="connsiteX350" fmla="*/ 1255733 w 4725831"/>
                <a:gd name="connsiteY350" fmla="*/ 343870 h 1567883"/>
                <a:gd name="connsiteX351" fmla="*/ 1229642 w 4725831"/>
                <a:gd name="connsiteY351" fmla="*/ 329685 h 1567883"/>
                <a:gd name="connsiteX352" fmla="*/ 1229642 w 4725831"/>
                <a:gd name="connsiteY352" fmla="*/ 304552 h 1567883"/>
                <a:gd name="connsiteX353" fmla="*/ 1210025 w 4725831"/>
                <a:gd name="connsiteY353" fmla="*/ 279799 h 1567883"/>
                <a:gd name="connsiteX354" fmla="*/ 1203455 w 4725831"/>
                <a:gd name="connsiteY354" fmla="*/ 254951 h 1567883"/>
                <a:gd name="connsiteX355" fmla="*/ 1167460 w 4725831"/>
                <a:gd name="connsiteY355" fmla="*/ 233721 h 1567883"/>
                <a:gd name="connsiteX356" fmla="*/ 1180601 w 4725831"/>
                <a:gd name="connsiteY356" fmla="*/ 212396 h 1567883"/>
                <a:gd name="connsiteX357" fmla="*/ 1164222 w 4725831"/>
                <a:gd name="connsiteY357" fmla="*/ 183835 h 1567883"/>
                <a:gd name="connsiteX358" fmla="*/ 1141273 w 4725831"/>
                <a:gd name="connsiteY358" fmla="*/ 180313 h 1567883"/>
                <a:gd name="connsiteX359" fmla="*/ 1069378 w 4725831"/>
                <a:gd name="connsiteY359" fmla="*/ 173268 h 1567883"/>
                <a:gd name="connsiteX360" fmla="*/ 1072615 w 4725831"/>
                <a:gd name="connsiteY360" fmla="*/ 201828 h 1567883"/>
                <a:gd name="connsiteX361" fmla="*/ 1036620 w 4725831"/>
                <a:gd name="connsiteY361" fmla="*/ 233721 h 1567883"/>
                <a:gd name="connsiteX362" fmla="*/ 1049761 w 4725831"/>
                <a:gd name="connsiteY362" fmla="*/ 254951 h 1567883"/>
                <a:gd name="connsiteX363" fmla="*/ 1066140 w 4725831"/>
                <a:gd name="connsiteY363" fmla="*/ 283512 h 1567883"/>
                <a:gd name="connsiteX364" fmla="*/ 1075662 w 4725831"/>
                <a:gd name="connsiteY364" fmla="*/ 308360 h 1567883"/>
                <a:gd name="connsiteX365" fmla="*/ 1095279 w 4725831"/>
                <a:gd name="connsiteY365" fmla="*/ 304742 h 1567883"/>
                <a:gd name="connsiteX366" fmla="*/ 1118704 w 4725831"/>
                <a:gd name="connsiteY366" fmla="*/ 325877 h 1567883"/>
                <a:gd name="connsiteX367" fmla="*/ 1141559 w 4725831"/>
                <a:gd name="connsiteY367" fmla="*/ 325877 h 1567883"/>
                <a:gd name="connsiteX368" fmla="*/ 1137749 w 4725831"/>
                <a:gd name="connsiteY368" fmla="*/ 361292 h 1567883"/>
                <a:gd name="connsiteX369" fmla="*/ 1118704 w 4725831"/>
                <a:gd name="connsiteY369" fmla="*/ 354247 h 1567883"/>
                <a:gd name="connsiteX370" fmla="*/ 1095565 w 4725831"/>
                <a:gd name="connsiteY370" fmla="*/ 340157 h 1567883"/>
                <a:gd name="connsiteX371" fmla="*/ 1075948 w 4725831"/>
                <a:gd name="connsiteY371" fmla="*/ 333017 h 1567883"/>
                <a:gd name="connsiteX372" fmla="*/ 1030145 w 4725831"/>
                <a:gd name="connsiteY372" fmla="*/ 325972 h 1567883"/>
                <a:gd name="connsiteX373" fmla="*/ 1004434 w 4725831"/>
                <a:gd name="connsiteY373" fmla="*/ 311597 h 1567883"/>
                <a:gd name="connsiteX374" fmla="*/ 981580 w 4725831"/>
                <a:gd name="connsiteY374" fmla="*/ 304456 h 1567883"/>
                <a:gd name="connsiteX375" fmla="*/ 955393 w 4725831"/>
                <a:gd name="connsiteY375" fmla="*/ 297411 h 1567883"/>
                <a:gd name="connsiteX376" fmla="*/ 932444 w 4725831"/>
                <a:gd name="connsiteY376" fmla="*/ 300934 h 1567883"/>
                <a:gd name="connsiteX377" fmla="*/ 896544 w 4725831"/>
                <a:gd name="connsiteY377" fmla="*/ 297411 h 1567883"/>
                <a:gd name="connsiteX378" fmla="*/ 899782 w 4725831"/>
                <a:gd name="connsiteY378" fmla="*/ 318641 h 1567883"/>
                <a:gd name="connsiteX379" fmla="*/ 896544 w 4725831"/>
                <a:gd name="connsiteY379" fmla="*/ 343489 h 1567883"/>
                <a:gd name="connsiteX380" fmla="*/ 876928 w 4725831"/>
                <a:gd name="connsiteY380" fmla="*/ 350534 h 1567883"/>
                <a:gd name="connsiteX381" fmla="*/ 870357 w 4725831"/>
                <a:gd name="connsiteY381" fmla="*/ 329304 h 1567883"/>
                <a:gd name="connsiteX382" fmla="*/ 850741 w 4725831"/>
                <a:gd name="connsiteY382" fmla="*/ 329304 h 1567883"/>
                <a:gd name="connsiteX383" fmla="*/ 821317 w 4725831"/>
                <a:gd name="connsiteY383" fmla="*/ 347012 h 1567883"/>
                <a:gd name="connsiteX384" fmla="*/ 797891 w 4725831"/>
                <a:gd name="connsiteY384" fmla="*/ 340157 h 1567883"/>
                <a:gd name="connsiteX385" fmla="*/ 775037 w 4725831"/>
                <a:gd name="connsiteY385" fmla="*/ 343680 h 1567883"/>
                <a:gd name="connsiteX386" fmla="*/ 755420 w 4725831"/>
                <a:gd name="connsiteY386" fmla="*/ 354342 h 1567883"/>
                <a:gd name="connsiteX387" fmla="*/ 709617 w 4725831"/>
                <a:gd name="connsiteY387" fmla="*/ 361387 h 1567883"/>
                <a:gd name="connsiteX388" fmla="*/ 716188 w 4725831"/>
                <a:gd name="connsiteY388" fmla="*/ 325972 h 1567883"/>
                <a:gd name="connsiteX389" fmla="*/ 693239 w 4725831"/>
                <a:gd name="connsiteY389" fmla="*/ 333017 h 1567883"/>
                <a:gd name="connsiteX390" fmla="*/ 683716 w 4725831"/>
                <a:gd name="connsiteY390" fmla="*/ 354342 h 1567883"/>
                <a:gd name="connsiteX391" fmla="*/ 657625 w 4725831"/>
                <a:gd name="connsiteY391" fmla="*/ 347202 h 1567883"/>
                <a:gd name="connsiteX392" fmla="*/ 628104 w 4725831"/>
                <a:gd name="connsiteY392" fmla="*/ 350725 h 1567883"/>
                <a:gd name="connsiteX393" fmla="*/ 604965 w 4725831"/>
                <a:gd name="connsiteY393" fmla="*/ 368718 h 1567883"/>
                <a:gd name="connsiteX394" fmla="*/ 578778 w 4725831"/>
                <a:gd name="connsiteY394" fmla="*/ 372240 h 1567883"/>
                <a:gd name="connsiteX395" fmla="*/ 559162 w 4725831"/>
                <a:gd name="connsiteY395" fmla="*/ 386425 h 1567883"/>
                <a:gd name="connsiteX396" fmla="*/ 559162 w 4725831"/>
                <a:gd name="connsiteY396" fmla="*/ 411178 h 1567883"/>
                <a:gd name="connsiteX397" fmla="*/ 519929 w 4725831"/>
                <a:gd name="connsiteY397" fmla="*/ 414796 h 1567883"/>
                <a:gd name="connsiteX398" fmla="*/ 483934 w 4725831"/>
                <a:gd name="connsiteY398" fmla="*/ 404133 h 1567883"/>
                <a:gd name="connsiteX399" fmla="*/ 480696 w 4725831"/>
                <a:gd name="connsiteY399" fmla="*/ 382617 h 1567883"/>
                <a:gd name="connsiteX400" fmla="*/ 526499 w 4725831"/>
                <a:gd name="connsiteY400" fmla="*/ 375477 h 1567883"/>
                <a:gd name="connsiteX401" fmla="*/ 503550 w 4725831"/>
                <a:gd name="connsiteY401" fmla="*/ 354247 h 1567883"/>
                <a:gd name="connsiteX402" fmla="*/ 421847 w 4725831"/>
                <a:gd name="connsiteY402" fmla="*/ 343584 h 1567883"/>
                <a:gd name="connsiteX403" fmla="*/ 441463 w 4725831"/>
                <a:gd name="connsiteY403" fmla="*/ 350629 h 1567883"/>
                <a:gd name="connsiteX404" fmla="*/ 444701 w 4725831"/>
                <a:gd name="connsiteY404" fmla="*/ 375477 h 1567883"/>
                <a:gd name="connsiteX405" fmla="*/ 441463 w 4725831"/>
                <a:gd name="connsiteY405" fmla="*/ 407370 h 1567883"/>
                <a:gd name="connsiteX406" fmla="*/ 464318 w 4725831"/>
                <a:gd name="connsiteY406" fmla="*/ 410892 h 1567883"/>
                <a:gd name="connsiteX407" fmla="*/ 467650 w 4725831"/>
                <a:gd name="connsiteY407" fmla="*/ 435740 h 1567883"/>
                <a:gd name="connsiteX408" fmla="*/ 444701 w 4725831"/>
                <a:gd name="connsiteY408" fmla="*/ 453448 h 1567883"/>
                <a:gd name="connsiteX409" fmla="*/ 402231 w 4725831"/>
                <a:gd name="connsiteY409" fmla="*/ 424887 h 1567883"/>
                <a:gd name="connsiteX410" fmla="*/ 385471 w 4725831"/>
                <a:gd name="connsiteY410" fmla="*/ 446403 h 1567883"/>
                <a:gd name="connsiteX411" fmla="*/ 362617 w 4725831"/>
                <a:gd name="connsiteY411" fmla="*/ 457065 h 1567883"/>
                <a:gd name="connsiteX412" fmla="*/ 339668 w 4725831"/>
                <a:gd name="connsiteY412" fmla="*/ 467633 h 1567883"/>
                <a:gd name="connsiteX413" fmla="*/ 356903 w 4725831"/>
                <a:gd name="connsiteY413" fmla="*/ 488958 h 1567883"/>
                <a:gd name="connsiteX414" fmla="*/ 383090 w 4725831"/>
                <a:gd name="connsiteY414" fmla="*/ 517519 h 1567883"/>
                <a:gd name="connsiteX415" fmla="*/ 360141 w 4725831"/>
                <a:gd name="connsiteY415" fmla="*/ 510379 h 1567883"/>
                <a:gd name="connsiteX416" fmla="*/ 337287 w 4725831"/>
                <a:gd name="connsiteY416" fmla="*/ 510379 h 1567883"/>
                <a:gd name="connsiteX417" fmla="*/ 311100 w 4725831"/>
                <a:gd name="connsiteY417" fmla="*/ 503334 h 1567883"/>
                <a:gd name="connsiteX418" fmla="*/ 288246 w 4725831"/>
                <a:gd name="connsiteY418" fmla="*/ 485531 h 1567883"/>
                <a:gd name="connsiteX419" fmla="*/ 265297 w 4725831"/>
                <a:gd name="connsiteY419" fmla="*/ 492671 h 1567883"/>
                <a:gd name="connsiteX420" fmla="*/ 274820 w 4725831"/>
                <a:gd name="connsiteY420" fmla="*/ 517519 h 1567883"/>
                <a:gd name="connsiteX421" fmla="*/ 297769 w 4725831"/>
                <a:gd name="connsiteY421" fmla="*/ 521041 h 1567883"/>
                <a:gd name="connsiteX422" fmla="*/ 294436 w 4725831"/>
                <a:gd name="connsiteY422" fmla="*/ 542271 h 1567883"/>
                <a:gd name="connsiteX423" fmla="*/ 258536 w 4725831"/>
                <a:gd name="connsiteY423" fmla="*/ 531609 h 1567883"/>
                <a:gd name="connsiteX424" fmla="*/ 209305 w 4725831"/>
                <a:gd name="connsiteY424" fmla="*/ 521041 h 1567883"/>
                <a:gd name="connsiteX425" fmla="*/ 205972 w 4725831"/>
                <a:gd name="connsiteY425" fmla="*/ 489148 h 1567883"/>
                <a:gd name="connsiteX426" fmla="*/ 205972 w 4725831"/>
                <a:gd name="connsiteY426" fmla="*/ 467633 h 1567883"/>
                <a:gd name="connsiteX427" fmla="*/ 176547 w 4725831"/>
                <a:gd name="connsiteY427" fmla="*/ 442880 h 1567883"/>
                <a:gd name="connsiteX428" fmla="*/ 153693 w 4725831"/>
                <a:gd name="connsiteY428" fmla="*/ 435740 h 1567883"/>
                <a:gd name="connsiteX429" fmla="*/ 124269 w 4725831"/>
                <a:gd name="connsiteY429" fmla="*/ 414510 h 1567883"/>
                <a:gd name="connsiteX430" fmla="*/ 143885 w 4725831"/>
                <a:gd name="connsiteY430" fmla="*/ 410892 h 1567883"/>
                <a:gd name="connsiteX431" fmla="*/ 169977 w 4725831"/>
                <a:gd name="connsiteY431" fmla="*/ 418032 h 1567883"/>
                <a:gd name="connsiteX432" fmla="*/ 192926 w 4725831"/>
                <a:gd name="connsiteY432" fmla="*/ 421555 h 1567883"/>
                <a:gd name="connsiteX433" fmla="*/ 238729 w 4725831"/>
                <a:gd name="connsiteY433" fmla="*/ 435359 h 1567883"/>
                <a:gd name="connsiteX434" fmla="*/ 261583 w 4725831"/>
                <a:gd name="connsiteY434" fmla="*/ 438882 h 1567883"/>
                <a:gd name="connsiteX435" fmla="*/ 281199 w 4725831"/>
                <a:gd name="connsiteY435" fmla="*/ 446022 h 1567883"/>
                <a:gd name="connsiteX436" fmla="*/ 300816 w 4725831"/>
                <a:gd name="connsiteY436" fmla="*/ 449544 h 1567883"/>
                <a:gd name="connsiteX437" fmla="*/ 327003 w 4725831"/>
                <a:gd name="connsiteY437" fmla="*/ 446022 h 1567883"/>
                <a:gd name="connsiteX438" fmla="*/ 353190 w 4725831"/>
                <a:gd name="connsiteY438" fmla="*/ 438882 h 1567883"/>
                <a:gd name="connsiteX439" fmla="*/ 372806 w 4725831"/>
                <a:gd name="connsiteY439" fmla="*/ 428314 h 1567883"/>
                <a:gd name="connsiteX440" fmla="*/ 379281 w 4725831"/>
                <a:gd name="connsiteY440" fmla="*/ 403467 h 1567883"/>
                <a:gd name="connsiteX441" fmla="*/ 356903 w 4725831"/>
                <a:gd name="connsiteY441" fmla="*/ 379000 h 1567883"/>
                <a:gd name="connsiteX442" fmla="*/ 336811 w 4725831"/>
                <a:gd name="connsiteY442" fmla="*/ 368718 h 1567883"/>
                <a:gd name="connsiteX443" fmla="*/ 310624 w 4725831"/>
                <a:gd name="connsiteY443" fmla="*/ 361578 h 1567883"/>
                <a:gd name="connsiteX444" fmla="*/ 284437 w 4725831"/>
                <a:gd name="connsiteY444" fmla="*/ 350915 h 1567883"/>
                <a:gd name="connsiteX445" fmla="*/ 245205 w 4725831"/>
                <a:gd name="connsiteY445" fmla="*/ 336825 h 1567883"/>
                <a:gd name="connsiteX446" fmla="*/ 225588 w 4725831"/>
                <a:gd name="connsiteY446" fmla="*/ 326162 h 1567883"/>
                <a:gd name="connsiteX447" fmla="*/ 205972 w 4725831"/>
                <a:gd name="connsiteY447" fmla="*/ 322640 h 1567883"/>
                <a:gd name="connsiteX448" fmla="*/ 134077 w 4725831"/>
                <a:gd name="connsiteY448" fmla="*/ 322640 h 1567883"/>
                <a:gd name="connsiteX449" fmla="*/ 114460 w 4725831"/>
                <a:gd name="connsiteY449" fmla="*/ 315500 h 1567883"/>
                <a:gd name="connsiteX450" fmla="*/ 94749 w 4725831"/>
                <a:gd name="connsiteY450" fmla="*/ 304837 h 1567883"/>
                <a:gd name="connsiteX451" fmla="*/ 114460 w 4725831"/>
                <a:gd name="connsiteY451" fmla="*/ 301315 h 1567883"/>
                <a:gd name="connsiteX452" fmla="*/ 91511 w 4725831"/>
                <a:gd name="connsiteY452" fmla="*/ 287130 h 1567883"/>
                <a:gd name="connsiteX453" fmla="*/ 65324 w 4725831"/>
                <a:gd name="connsiteY453" fmla="*/ 297792 h 1567883"/>
                <a:gd name="connsiteX454" fmla="*/ 39233 w 4725831"/>
                <a:gd name="connsiteY454" fmla="*/ 304837 h 1567883"/>
                <a:gd name="connsiteX455" fmla="*/ 19616 w 4725831"/>
                <a:gd name="connsiteY455" fmla="*/ 326162 h 1567883"/>
                <a:gd name="connsiteX456" fmla="*/ 0 w 4725831"/>
                <a:gd name="connsiteY456" fmla="*/ 343870 h 1567883"/>
                <a:gd name="connsiteX457" fmla="*/ 6475 w 4725831"/>
                <a:gd name="connsiteY457" fmla="*/ 365100 h 1567883"/>
                <a:gd name="connsiteX458" fmla="*/ 49041 w 4725831"/>
                <a:gd name="connsiteY458" fmla="*/ 389948 h 1567883"/>
                <a:gd name="connsiteX459" fmla="*/ 26092 w 4725831"/>
                <a:gd name="connsiteY459" fmla="*/ 411178 h 1567883"/>
                <a:gd name="connsiteX460" fmla="*/ 42661 w 4725831"/>
                <a:gd name="connsiteY460" fmla="*/ 435359 h 1567883"/>
                <a:gd name="connsiteX461" fmla="*/ 61706 w 4725831"/>
                <a:gd name="connsiteY461" fmla="*/ 453448 h 1567883"/>
                <a:gd name="connsiteX462" fmla="*/ 48660 w 4725831"/>
                <a:gd name="connsiteY462" fmla="*/ 482008 h 1567883"/>
                <a:gd name="connsiteX463" fmla="*/ 68276 w 4725831"/>
                <a:gd name="connsiteY463" fmla="*/ 499716 h 1567883"/>
                <a:gd name="connsiteX464" fmla="*/ 77799 w 4725831"/>
                <a:gd name="connsiteY464" fmla="*/ 521041 h 1567883"/>
                <a:gd name="connsiteX465" fmla="*/ 74466 w 4725831"/>
                <a:gd name="connsiteY465" fmla="*/ 545794 h 1567883"/>
                <a:gd name="connsiteX466" fmla="*/ 110461 w 4725831"/>
                <a:gd name="connsiteY466" fmla="*/ 567119 h 1567883"/>
                <a:gd name="connsiteX467" fmla="*/ 119983 w 4725831"/>
                <a:gd name="connsiteY467" fmla="*/ 591872 h 1567883"/>
                <a:gd name="connsiteX468" fmla="*/ 93796 w 4725831"/>
                <a:gd name="connsiteY468" fmla="*/ 623859 h 1567883"/>
                <a:gd name="connsiteX469" fmla="*/ 58849 w 4725831"/>
                <a:gd name="connsiteY469" fmla="*/ 659084 h 1567883"/>
                <a:gd name="connsiteX470" fmla="*/ 26092 w 4725831"/>
                <a:gd name="connsiteY470" fmla="*/ 676792 h 1567883"/>
                <a:gd name="connsiteX471" fmla="*/ 45708 w 4725831"/>
                <a:gd name="connsiteY471" fmla="*/ 673269 h 1567883"/>
                <a:gd name="connsiteX472" fmla="*/ 61706 w 4725831"/>
                <a:gd name="connsiteY472" fmla="*/ 694499 h 1567883"/>
                <a:gd name="connsiteX473" fmla="*/ 91130 w 4725831"/>
                <a:gd name="connsiteY473" fmla="*/ 698022 h 1567883"/>
                <a:gd name="connsiteX474" fmla="*/ 68276 w 4725831"/>
                <a:gd name="connsiteY474" fmla="*/ 705162 h 1567883"/>
                <a:gd name="connsiteX475" fmla="*/ 42661 w 4725831"/>
                <a:gd name="connsiteY475" fmla="*/ 715825 h 1567883"/>
                <a:gd name="connsiteX476" fmla="*/ 29615 w 4725831"/>
                <a:gd name="connsiteY476" fmla="*/ 740577 h 1567883"/>
                <a:gd name="connsiteX477" fmla="*/ 20092 w 4725831"/>
                <a:gd name="connsiteY477" fmla="*/ 769138 h 1567883"/>
                <a:gd name="connsiteX478" fmla="*/ 29615 w 4725831"/>
                <a:gd name="connsiteY478" fmla="*/ 790463 h 1567883"/>
                <a:gd name="connsiteX479" fmla="*/ 26282 w 4725831"/>
                <a:gd name="connsiteY479" fmla="*/ 815216 h 1567883"/>
                <a:gd name="connsiteX480" fmla="*/ 45899 w 4725831"/>
                <a:gd name="connsiteY480" fmla="*/ 829401 h 1567883"/>
                <a:gd name="connsiteX481" fmla="*/ 49231 w 4725831"/>
                <a:gd name="connsiteY481" fmla="*/ 850726 h 1567883"/>
                <a:gd name="connsiteX482" fmla="*/ 58754 w 4725831"/>
                <a:gd name="connsiteY482" fmla="*/ 879287 h 1567883"/>
                <a:gd name="connsiteX483" fmla="*/ 81608 w 4725831"/>
                <a:gd name="connsiteY483" fmla="*/ 882904 h 1567883"/>
                <a:gd name="connsiteX484" fmla="*/ 101224 w 4725831"/>
                <a:gd name="connsiteY484" fmla="*/ 886427 h 1567883"/>
                <a:gd name="connsiteX485" fmla="*/ 120841 w 4725831"/>
                <a:gd name="connsiteY485" fmla="*/ 886427 h 1567883"/>
                <a:gd name="connsiteX486" fmla="*/ 147028 w 4725831"/>
                <a:gd name="connsiteY486" fmla="*/ 900612 h 1567883"/>
                <a:gd name="connsiteX487" fmla="*/ 153598 w 4725831"/>
                <a:gd name="connsiteY487" fmla="*/ 925460 h 1567883"/>
                <a:gd name="connsiteX488" fmla="*/ 169881 w 4725831"/>
                <a:gd name="connsiteY488" fmla="*/ 954020 h 1567883"/>
                <a:gd name="connsiteX489" fmla="*/ 186260 w 4725831"/>
                <a:gd name="connsiteY489" fmla="*/ 982581 h 1567883"/>
                <a:gd name="connsiteX490" fmla="*/ 205877 w 4725831"/>
                <a:gd name="connsiteY490" fmla="*/ 982581 h 1567883"/>
                <a:gd name="connsiteX491" fmla="*/ 215399 w 4725831"/>
                <a:gd name="connsiteY491" fmla="*/ 1003906 h 1567883"/>
                <a:gd name="connsiteX492" fmla="*/ 195783 w 4725831"/>
                <a:gd name="connsiteY492" fmla="*/ 1018091 h 1567883"/>
                <a:gd name="connsiteX493" fmla="*/ 176166 w 4725831"/>
                <a:gd name="connsiteY493" fmla="*/ 1010951 h 1567883"/>
                <a:gd name="connsiteX494" fmla="*/ 185689 w 4725831"/>
                <a:gd name="connsiteY494" fmla="*/ 1032276 h 1567883"/>
                <a:gd name="connsiteX495" fmla="*/ 192260 w 4725831"/>
                <a:gd name="connsiteY495" fmla="*/ 1053507 h 1567883"/>
                <a:gd name="connsiteX496" fmla="*/ 211876 w 4725831"/>
                <a:gd name="connsiteY496" fmla="*/ 1064169 h 1567883"/>
                <a:gd name="connsiteX497" fmla="*/ 231492 w 4725831"/>
                <a:gd name="connsiteY497" fmla="*/ 1053507 h 1567883"/>
                <a:gd name="connsiteX498" fmla="*/ 264154 w 4725831"/>
                <a:gd name="connsiteY498" fmla="*/ 1049984 h 1567883"/>
                <a:gd name="connsiteX499" fmla="*/ 283771 w 4725831"/>
                <a:gd name="connsiteY499" fmla="*/ 1067692 h 1567883"/>
                <a:gd name="connsiteX500" fmla="*/ 280533 w 4725831"/>
                <a:gd name="connsiteY500" fmla="*/ 1088922 h 1567883"/>
                <a:gd name="connsiteX501" fmla="*/ 300149 w 4725831"/>
                <a:gd name="connsiteY501" fmla="*/ 1099584 h 1567883"/>
                <a:gd name="connsiteX502" fmla="*/ 323099 w 4725831"/>
                <a:gd name="connsiteY502" fmla="*/ 1110247 h 1567883"/>
                <a:gd name="connsiteX503" fmla="*/ 329574 w 4725831"/>
                <a:gd name="connsiteY503" fmla="*/ 1138808 h 1567883"/>
                <a:gd name="connsiteX504" fmla="*/ 349190 w 4725831"/>
                <a:gd name="connsiteY504" fmla="*/ 1138808 h 1567883"/>
                <a:gd name="connsiteX505" fmla="*/ 385185 w 4725831"/>
                <a:gd name="connsiteY505" fmla="*/ 1142330 h 1567883"/>
                <a:gd name="connsiteX506" fmla="*/ 414610 w 4725831"/>
                <a:gd name="connsiteY506" fmla="*/ 1160038 h 1567883"/>
                <a:gd name="connsiteX507" fmla="*/ 434226 w 4725831"/>
                <a:gd name="connsiteY507" fmla="*/ 1160038 h 1567883"/>
                <a:gd name="connsiteX508" fmla="*/ 463651 w 4725831"/>
                <a:gd name="connsiteY508" fmla="*/ 1163560 h 1567883"/>
                <a:gd name="connsiteX509" fmla="*/ 489838 w 4725831"/>
                <a:gd name="connsiteY509" fmla="*/ 1177745 h 1567883"/>
                <a:gd name="connsiteX510" fmla="*/ 483267 w 4725831"/>
                <a:gd name="connsiteY510" fmla="*/ 1202593 h 1567883"/>
                <a:gd name="connsiteX511" fmla="*/ 486600 w 4725831"/>
                <a:gd name="connsiteY511" fmla="*/ 1223823 h 1567883"/>
                <a:gd name="connsiteX512" fmla="*/ 496123 w 4725831"/>
                <a:gd name="connsiteY512" fmla="*/ 1245148 h 1567883"/>
                <a:gd name="connsiteX513" fmla="*/ 476506 w 4725831"/>
                <a:gd name="connsiteY513" fmla="*/ 1255716 h 1567883"/>
                <a:gd name="connsiteX514" fmla="*/ 453557 w 4725831"/>
                <a:gd name="connsiteY514" fmla="*/ 1262856 h 1567883"/>
                <a:gd name="connsiteX515" fmla="*/ 440511 w 4725831"/>
                <a:gd name="connsiteY515" fmla="*/ 1291417 h 1567883"/>
                <a:gd name="connsiteX516" fmla="*/ 460128 w 4725831"/>
                <a:gd name="connsiteY516" fmla="*/ 1284277 h 1567883"/>
                <a:gd name="connsiteX517" fmla="*/ 463365 w 4725831"/>
                <a:gd name="connsiteY517" fmla="*/ 1305602 h 1567883"/>
                <a:gd name="connsiteX518" fmla="*/ 430703 w 4725831"/>
                <a:gd name="connsiteY518" fmla="*/ 1316169 h 1567883"/>
                <a:gd name="connsiteX519" fmla="*/ 456890 w 4725831"/>
                <a:gd name="connsiteY519" fmla="*/ 1337494 h 1567883"/>
                <a:gd name="connsiteX520" fmla="*/ 433941 w 4725831"/>
                <a:gd name="connsiteY520" fmla="*/ 1358725 h 1567883"/>
                <a:gd name="connsiteX521" fmla="*/ 414325 w 4725831"/>
                <a:gd name="connsiteY521" fmla="*/ 1372910 h 1567883"/>
                <a:gd name="connsiteX522" fmla="*/ 417562 w 4725831"/>
                <a:gd name="connsiteY522" fmla="*/ 1394235 h 1567883"/>
                <a:gd name="connsiteX523" fmla="*/ 443749 w 4725831"/>
                <a:gd name="connsiteY523" fmla="*/ 1404802 h 1567883"/>
                <a:gd name="connsiteX524" fmla="*/ 476506 w 4725831"/>
                <a:gd name="connsiteY524" fmla="*/ 1422510 h 1567883"/>
                <a:gd name="connsiteX525" fmla="*/ 496123 w 4725831"/>
                <a:gd name="connsiteY525" fmla="*/ 1443835 h 1567883"/>
                <a:gd name="connsiteX526" fmla="*/ 518977 w 4725831"/>
                <a:gd name="connsiteY526" fmla="*/ 1461543 h 1567883"/>
                <a:gd name="connsiteX527" fmla="*/ 538593 w 4725831"/>
                <a:gd name="connsiteY527" fmla="*/ 1454498 h 1567883"/>
                <a:gd name="connsiteX528" fmla="*/ 561542 w 4725831"/>
                <a:gd name="connsiteY528" fmla="*/ 1461543 h 1567883"/>
                <a:gd name="connsiteX529" fmla="*/ 604013 w 4725831"/>
                <a:gd name="connsiteY529" fmla="*/ 1472206 h 1567883"/>
                <a:gd name="connsiteX530" fmla="*/ 623629 w 4725831"/>
                <a:gd name="connsiteY530" fmla="*/ 1472206 h 1567883"/>
                <a:gd name="connsiteX531" fmla="*/ 656387 w 4725831"/>
                <a:gd name="connsiteY531" fmla="*/ 1493436 h 1567883"/>
                <a:gd name="connsiteX532" fmla="*/ 679240 w 4725831"/>
                <a:gd name="connsiteY532" fmla="*/ 1500576 h 1567883"/>
                <a:gd name="connsiteX533" fmla="*/ 705427 w 4725831"/>
                <a:gd name="connsiteY533" fmla="*/ 1493436 h 1567883"/>
                <a:gd name="connsiteX534" fmla="*/ 734852 w 4725831"/>
                <a:gd name="connsiteY534" fmla="*/ 1507621 h 1567883"/>
                <a:gd name="connsiteX535" fmla="*/ 747898 w 4725831"/>
                <a:gd name="connsiteY535" fmla="*/ 1528851 h 1567883"/>
                <a:gd name="connsiteX536" fmla="*/ 767514 w 4725831"/>
                <a:gd name="connsiteY536" fmla="*/ 1535991 h 1567883"/>
                <a:gd name="connsiteX537" fmla="*/ 793701 w 4725831"/>
                <a:gd name="connsiteY537" fmla="*/ 1553699 h 1567883"/>
                <a:gd name="connsiteX538" fmla="*/ 819888 w 4725831"/>
                <a:gd name="connsiteY538" fmla="*/ 1567884 h 1567883"/>
                <a:gd name="connsiteX539" fmla="*/ 836172 w 4725831"/>
                <a:gd name="connsiteY539" fmla="*/ 1535991 h 1567883"/>
                <a:gd name="connsiteX540" fmla="*/ 823126 w 4725831"/>
                <a:gd name="connsiteY540" fmla="*/ 1514761 h 1567883"/>
                <a:gd name="connsiteX541" fmla="*/ 804461 w 4725831"/>
                <a:gd name="connsiteY541" fmla="*/ 1502765 h 1567883"/>
                <a:gd name="connsiteX542" fmla="*/ 794939 w 4725831"/>
                <a:gd name="connsiteY542" fmla="*/ 1481440 h 1567883"/>
                <a:gd name="connsiteX543" fmla="*/ 791701 w 4725831"/>
                <a:gd name="connsiteY543" fmla="*/ 1456688 h 1567883"/>
                <a:gd name="connsiteX544" fmla="*/ 785130 w 4725831"/>
                <a:gd name="connsiteY544" fmla="*/ 1435362 h 1567883"/>
                <a:gd name="connsiteX545" fmla="*/ 762277 w 4725831"/>
                <a:gd name="connsiteY545" fmla="*/ 1417655 h 1567883"/>
                <a:gd name="connsiteX546" fmla="*/ 771799 w 4725831"/>
                <a:gd name="connsiteY546" fmla="*/ 1382240 h 1567883"/>
                <a:gd name="connsiteX547" fmla="*/ 775037 w 4725831"/>
                <a:gd name="connsiteY547" fmla="*/ 1360914 h 1567883"/>
                <a:gd name="connsiteX548" fmla="*/ 797891 w 4725831"/>
                <a:gd name="connsiteY548" fmla="*/ 1350347 h 1567883"/>
                <a:gd name="connsiteX549" fmla="*/ 817507 w 4725831"/>
                <a:gd name="connsiteY549" fmla="*/ 1346729 h 1567883"/>
                <a:gd name="connsiteX550" fmla="*/ 824078 w 4725831"/>
                <a:gd name="connsiteY550" fmla="*/ 1325499 h 1567883"/>
                <a:gd name="connsiteX551" fmla="*/ 804461 w 4725831"/>
                <a:gd name="connsiteY551" fmla="*/ 1318454 h 1567883"/>
                <a:gd name="connsiteX552" fmla="*/ 811032 w 4725831"/>
                <a:gd name="connsiteY552" fmla="*/ 1293606 h 1567883"/>
                <a:gd name="connsiteX553" fmla="*/ 781607 w 4725831"/>
                <a:gd name="connsiteY553" fmla="*/ 1258191 h 1567883"/>
                <a:gd name="connsiteX554" fmla="*/ 745612 w 4725831"/>
                <a:gd name="connsiteY554" fmla="*/ 1261714 h 1567883"/>
                <a:gd name="connsiteX555" fmla="*/ 742375 w 4725831"/>
                <a:gd name="connsiteY555" fmla="*/ 1240388 h 1567883"/>
                <a:gd name="connsiteX556" fmla="*/ 722663 w 4725831"/>
                <a:gd name="connsiteY556" fmla="*/ 1233343 h 1567883"/>
                <a:gd name="connsiteX557" fmla="*/ 725996 w 4725831"/>
                <a:gd name="connsiteY557" fmla="*/ 1201451 h 1567883"/>
                <a:gd name="connsiteX558" fmla="*/ 719426 w 4725831"/>
                <a:gd name="connsiteY558" fmla="*/ 1162418 h 1567883"/>
                <a:gd name="connsiteX559" fmla="*/ 728948 w 4725831"/>
                <a:gd name="connsiteY559" fmla="*/ 1137665 h 1567883"/>
                <a:gd name="connsiteX560" fmla="*/ 751897 w 4725831"/>
                <a:gd name="connsiteY560" fmla="*/ 1144710 h 1567883"/>
                <a:gd name="connsiteX561" fmla="*/ 774751 w 4725831"/>
                <a:gd name="connsiteY561" fmla="*/ 1158895 h 1567883"/>
                <a:gd name="connsiteX562" fmla="*/ 781322 w 4725831"/>
                <a:gd name="connsiteY562" fmla="*/ 1137665 h 1567883"/>
                <a:gd name="connsiteX563" fmla="*/ 790844 w 4725831"/>
                <a:gd name="connsiteY563" fmla="*/ 1109105 h 1567883"/>
                <a:gd name="connsiteX564" fmla="*/ 813984 w 4725831"/>
                <a:gd name="connsiteY564" fmla="*/ 1101774 h 1567883"/>
                <a:gd name="connsiteX565" fmla="*/ 817222 w 4725831"/>
                <a:gd name="connsiteY565" fmla="*/ 1080544 h 1567883"/>
                <a:gd name="connsiteX566" fmla="*/ 840171 w 4725831"/>
                <a:gd name="connsiteY566" fmla="*/ 1080544 h 1567883"/>
                <a:gd name="connsiteX567" fmla="*/ 863025 w 4725831"/>
                <a:gd name="connsiteY567" fmla="*/ 1087589 h 1567883"/>
                <a:gd name="connsiteX568" fmla="*/ 885974 w 4725831"/>
                <a:gd name="connsiteY568" fmla="*/ 1077021 h 1567883"/>
                <a:gd name="connsiteX569" fmla="*/ 925207 w 4725831"/>
                <a:gd name="connsiteY569" fmla="*/ 1087589 h 1567883"/>
                <a:gd name="connsiteX570" fmla="*/ 951394 w 4725831"/>
                <a:gd name="connsiteY570" fmla="*/ 1101774 h 1567883"/>
                <a:gd name="connsiteX571" fmla="*/ 957869 w 4725831"/>
                <a:gd name="connsiteY571" fmla="*/ 1123099 h 1567883"/>
                <a:gd name="connsiteX572" fmla="*/ 1010243 w 4725831"/>
                <a:gd name="connsiteY572" fmla="*/ 1130144 h 1567883"/>
                <a:gd name="connsiteX573" fmla="*/ 1029859 w 4725831"/>
                <a:gd name="connsiteY573" fmla="*/ 1108914 h 1567883"/>
                <a:gd name="connsiteX574" fmla="*/ 1059284 w 4725831"/>
                <a:gd name="connsiteY574" fmla="*/ 1115959 h 1567883"/>
                <a:gd name="connsiteX575" fmla="*/ 1082138 w 4725831"/>
                <a:gd name="connsiteY575" fmla="*/ 1108914 h 1567883"/>
                <a:gd name="connsiteX576" fmla="*/ 1101754 w 4725831"/>
                <a:gd name="connsiteY576" fmla="*/ 1112437 h 1567883"/>
                <a:gd name="connsiteX577" fmla="*/ 1131179 w 4725831"/>
                <a:gd name="connsiteY577" fmla="*/ 1126622 h 1567883"/>
                <a:gd name="connsiteX578" fmla="*/ 1150795 w 4725831"/>
                <a:gd name="connsiteY578" fmla="*/ 1115959 h 1567883"/>
                <a:gd name="connsiteX579" fmla="*/ 1170507 w 4725831"/>
                <a:gd name="connsiteY579" fmla="*/ 1126622 h 1567883"/>
                <a:gd name="connsiteX580" fmla="*/ 1190123 w 4725831"/>
                <a:gd name="connsiteY580" fmla="*/ 1126622 h 1567883"/>
                <a:gd name="connsiteX581" fmla="*/ 1193361 w 4725831"/>
                <a:gd name="connsiteY581" fmla="*/ 1098061 h 1567883"/>
                <a:gd name="connsiteX582" fmla="*/ 1173745 w 4725831"/>
                <a:gd name="connsiteY582" fmla="*/ 1080354 h 1567883"/>
                <a:gd name="connsiteX583" fmla="*/ 1150795 w 4725831"/>
                <a:gd name="connsiteY583" fmla="*/ 1076831 h 1567883"/>
                <a:gd name="connsiteX584" fmla="*/ 1147558 w 4725831"/>
                <a:gd name="connsiteY584" fmla="*/ 1055506 h 1567883"/>
                <a:gd name="connsiteX585" fmla="*/ 1154128 w 4725831"/>
                <a:gd name="connsiteY585" fmla="*/ 1030753 h 1567883"/>
                <a:gd name="connsiteX586" fmla="*/ 1186791 w 4725831"/>
                <a:gd name="connsiteY586" fmla="*/ 1020091 h 1567883"/>
                <a:gd name="connsiteX587" fmla="*/ 1160984 w 4725831"/>
                <a:gd name="connsiteY587" fmla="*/ 1006572 h 1567883"/>
                <a:gd name="connsiteX588" fmla="*/ 1144605 w 4725831"/>
                <a:gd name="connsiteY588" fmla="*/ 985342 h 1567883"/>
                <a:gd name="connsiteX589" fmla="*/ 1170792 w 4725831"/>
                <a:gd name="connsiteY589" fmla="*/ 971157 h 1567883"/>
                <a:gd name="connsiteX590" fmla="*/ 1203455 w 4725831"/>
                <a:gd name="connsiteY590" fmla="*/ 967539 h 1567883"/>
                <a:gd name="connsiteX591" fmla="*/ 1232974 w 4725831"/>
                <a:gd name="connsiteY591" fmla="*/ 967539 h 1567883"/>
                <a:gd name="connsiteX592" fmla="*/ 1272207 w 4725831"/>
                <a:gd name="connsiteY592" fmla="*/ 956972 h 1567883"/>
                <a:gd name="connsiteX593" fmla="*/ 1324581 w 4725831"/>
                <a:gd name="connsiteY593" fmla="*/ 942787 h 1567883"/>
                <a:gd name="connsiteX594" fmla="*/ 1354006 w 4725831"/>
                <a:gd name="connsiteY594" fmla="*/ 932124 h 1567883"/>
                <a:gd name="connsiteX595" fmla="*/ 1373622 w 4725831"/>
                <a:gd name="connsiteY595" fmla="*/ 914416 h 1567883"/>
                <a:gd name="connsiteX596" fmla="*/ 1396476 w 4725831"/>
                <a:gd name="connsiteY596" fmla="*/ 910894 h 1567883"/>
                <a:gd name="connsiteX597" fmla="*/ 1416092 w 4725831"/>
                <a:gd name="connsiteY597" fmla="*/ 914416 h 1567883"/>
                <a:gd name="connsiteX598" fmla="*/ 1435708 w 4725831"/>
                <a:gd name="connsiteY598" fmla="*/ 914416 h 1567883"/>
                <a:gd name="connsiteX599" fmla="*/ 1455325 w 4725831"/>
                <a:gd name="connsiteY599" fmla="*/ 935646 h 1567883"/>
                <a:gd name="connsiteX600" fmla="*/ 1464847 w 4725831"/>
                <a:gd name="connsiteY600" fmla="*/ 964207 h 1567883"/>
                <a:gd name="connsiteX601" fmla="*/ 1484559 w 4725831"/>
                <a:gd name="connsiteY601" fmla="*/ 964207 h 1567883"/>
                <a:gd name="connsiteX602" fmla="*/ 1513984 w 4725831"/>
                <a:gd name="connsiteY602" fmla="*/ 974870 h 1567883"/>
                <a:gd name="connsiteX603" fmla="*/ 1540075 w 4725831"/>
                <a:gd name="connsiteY603" fmla="*/ 974870 h 1567883"/>
                <a:gd name="connsiteX604" fmla="*/ 1549598 w 4725831"/>
                <a:gd name="connsiteY604" fmla="*/ 996100 h 1567883"/>
                <a:gd name="connsiteX605" fmla="*/ 1569214 w 4725831"/>
                <a:gd name="connsiteY605" fmla="*/ 992577 h 1567883"/>
                <a:gd name="connsiteX606" fmla="*/ 1592163 w 4725831"/>
                <a:gd name="connsiteY606" fmla="*/ 996100 h 1567883"/>
                <a:gd name="connsiteX607" fmla="*/ 1615017 w 4725831"/>
                <a:gd name="connsiteY607" fmla="*/ 967539 h 1567883"/>
                <a:gd name="connsiteX608" fmla="*/ 1634634 w 4725831"/>
                <a:gd name="connsiteY608" fmla="*/ 960494 h 1567883"/>
                <a:gd name="connsiteX609" fmla="*/ 1660821 w 4725831"/>
                <a:gd name="connsiteY609" fmla="*/ 981724 h 1567883"/>
                <a:gd name="connsiteX610" fmla="*/ 1693578 w 4725831"/>
                <a:gd name="connsiteY610" fmla="*/ 999432 h 1567883"/>
                <a:gd name="connsiteX611" fmla="*/ 1726240 w 4725831"/>
                <a:gd name="connsiteY611" fmla="*/ 1027992 h 1567883"/>
                <a:gd name="connsiteX612" fmla="*/ 1766235 w 4725831"/>
                <a:gd name="connsiteY612" fmla="*/ 1063693 h 1567883"/>
                <a:gd name="connsiteX613" fmla="*/ 1795660 w 4725831"/>
                <a:gd name="connsiteY613" fmla="*/ 1099108 h 1567883"/>
                <a:gd name="connsiteX614" fmla="*/ 1815276 w 4725831"/>
                <a:gd name="connsiteY614" fmla="*/ 1120338 h 1567883"/>
                <a:gd name="connsiteX615" fmla="*/ 1834892 w 4725831"/>
                <a:gd name="connsiteY615" fmla="*/ 1109771 h 1567883"/>
                <a:gd name="connsiteX616" fmla="*/ 1867650 w 4725831"/>
                <a:gd name="connsiteY616" fmla="*/ 1113294 h 1567883"/>
                <a:gd name="connsiteX617" fmla="*/ 1897074 w 4725831"/>
                <a:gd name="connsiteY617" fmla="*/ 1127479 h 1567883"/>
                <a:gd name="connsiteX618" fmla="*/ 1916691 w 4725831"/>
                <a:gd name="connsiteY618" fmla="*/ 1113294 h 1567883"/>
                <a:gd name="connsiteX619" fmla="*/ 1946115 w 4725831"/>
                <a:gd name="connsiteY619" fmla="*/ 1116816 h 1567883"/>
                <a:gd name="connsiteX620" fmla="*/ 1965732 w 4725831"/>
                <a:gd name="connsiteY620" fmla="*/ 1134524 h 1567883"/>
                <a:gd name="connsiteX621" fmla="*/ 1988585 w 4725831"/>
                <a:gd name="connsiteY621" fmla="*/ 1145186 h 1567883"/>
                <a:gd name="connsiteX622" fmla="*/ 2008297 w 4725831"/>
                <a:gd name="connsiteY622" fmla="*/ 1170034 h 1567883"/>
                <a:gd name="connsiteX623" fmla="*/ 2050768 w 4725831"/>
                <a:gd name="connsiteY623" fmla="*/ 1180601 h 1567883"/>
                <a:gd name="connsiteX624" fmla="*/ 2057338 w 4725831"/>
                <a:gd name="connsiteY624" fmla="*/ 1159371 h 1567883"/>
                <a:gd name="connsiteX625" fmla="*/ 2090000 w 4725831"/>
                <a:gd name="connsiteY625" fmla="*/ 1198404 h 1567883"/>
                <a:gd name="connsiteX626" fmla="*/ 2112949 w 4725831"/>
                <a:gd name="connsiteY626" fmla="*/ 1198404 h 1567883"/>
                <a:gd name="connsiteX627" fmla="*/ 2152183 w 4725831"/>
                <a:gd name="connsiteY627" fmla="*/ 1180601 h 1567883"/>
                <a:gd name="connsiteX628" fmla="*/ 2178274 w 4725831"/>
                <a:gd name="connsiteY628" fmla="*/ 1145186 h 1567883"/>
                <a:gd name="connsiteX629" fmla="*/ 2207794 w 4725831"/>
                <a:gd name="connsiteY629" fmla="*/ 1134524 h 1567883"/>
                <a:gd name="connsiteX630" fmla="*/ 2227410 w 4725831"/>
                <a:gd name="connsiteY630" fmla="*/ 1123956 h 1567883"/>
                <a:gd name="connsiteX631" fmla="*/ 2256835 w 4725831"/>
                <a:gd name="connsiteY631" fmla="*/ 1123956 h 1567883"/>
                <a:gd name="connsiteX632" fmla="*/ 2282927 w 4725831"/>
                <a:gd name="connsiteY632" fmla="*/ 1131001 h 1567883"/>
                <a:gd name="connsiteX633" fmla="*/ 2305876 w 4725831"/>
                <a:gd name="connsiteY633" fmla="*/ 1131001 h 1567883"/>
                <a:gd name="connsiteX634" fmla="*/ 2322255 w 4725831"/>
                <a:gd name="connsiteY634" fmla="*/ 1152326 h 1567883"/>
                <a:gd name="connsiteX635" fmla="*/ 2341871 w 4725831"/>
                <a:gd name="connsiteY635" fmla="*/ 1159371 h 1567883"/>
                <a:gd name="connsiteX636" fmla="*/ 2361487 w 4725831"/>
                <a:gd name="connsiteY636" fmla="*/ 1155849 h 1567883"/>
                <a:gd name="connsiteX637" fmla="*/ 2384341 w 4725831"/>
                <a:gd name="connsiteY637" fmla="*/ 1155849 h 1567883"/>
                <a:gd name="connsiteX638" fmla="*/ 2410528 w 4725831"/>
                <a:gd name="connsiteY638" fmla="*/ 1159371 h 1567883"/>
                <a:gd name="connsiteX639" fmla="*/ 2430144 w 4725831"/>
                <a:gd name="connsiteY639" fmla="*/ 1159371 h 1567883"/>
                <a:gd name="connsiteX640" fmla="*/ 2436715 w 4725831"/>
                <a:gd name="connsiteY640" fmla="*/ 1134524 h 1567883"/>
                <a:gd name="connsiteX641" fmla="*/ 2417098 w 4725831"/>
                <a:gd name="connsiteY641" fmla="*/ 1109771 h 1567883"/>
                <a:gd name="connsiteX642" fmla="*/ 2407576 w 4725831"/>
                <a:gd name="connsiteY642" fmla="*/ 1084923 h 1567883"/>
                <a:gd name="connsiteX643" fmla="*/ 2427288 w 4725831"/>
                <a:gd name="connsiteY643" fmla="*/ 1067216 h 1567883"/>
                <a:gd name="connsiteX644" fmla="*/ 2459950 w 4725831"/>
                <a:gd name="connsiteY644" fmla="*/ 1074261 h 1567883"/>
                <a:gd name="connsiteX645" fmla="*/ 2479566 w 4725831"/>
                <a:gd name="connsiteY645" fmla="*/ 1077878 h 1567883"/>
                <a:gd name="connsiteX646" fmla="*/ 2499182 w 4725831"/>
                <a:gd name="connsiteY646" fmla="*/ 1077878 h 1567883"/>
                <a:gd name="connsiteX647" fmla="*/ 2522132 w 4725831"/>
                <a:gd name="connsiteY647" fmla="*/ 1092063 h 1567883"/>
                <a:gd name="connsiteX648" fmla="*/ 2541748 w 4725831"/>
                <a:gd name="connsiteY648" fmla="*/ 1088446 h 1567883"/>
                <a:gd name="connsiteX649" fmla="*/ 2561365 w 4725831"/>
                <a:gd name="connsiteY649" fmla="*/ 1109771 h 1567883"/>
                <a:gd name="connsiteX650" fmla="*/ 2570887 w 4725831"/>
                <a:gd name="connsiteY650" fmla="*/ 1131001 h 1567883"/>
                <a:gd name="connsiteX651" fmla="*/ 2593741 w 4725831"/>
                <a:gd name="connsiteY651" fmla="*/ 1141664 h 1567883"/>
                <a:gd name="connsiteX652" fmla="*/ 2613358 w 4725831"/>
                <a:gd name="connsiteY652" fmla="*/ 1145186 h 1567883"/>
                <a:gd name="connsiteX653" fmla="*/ 2632974 w 4725831"/>
                <a:gd name="connsiteY653" fmla="*/ 1148709 h 1567883"/>
                <a:gd name="connsiteX654" fmla="*/ 2668969 w 4725831"/>
                <a:gd name="connsiteY654" fmla="*/ 1134524 h 1567883"/>
                <a:gd name="connsiteX655" fmla="*/ 2695156 w 4725831"/>
                <a:gd name="connsiteY655" fmla="*/ 1134524 h 1567883"/>
                <a:gd name="connsiteX656" fmla="*/ 2727818 w 4725831"/>
                <a:gd name="connsiteY656" fmla="*/ 1141664 h 1567883"/>
                <a:gd name="connsiteX657" fmla="*/ 2773621 w 4725831"/>
                <a:gd name="connsiteY657" fmla="*/ 1155849 h 1567883"/>
                <a:gd name="connsiteX658" fmla="*/ 2793238 w 4725831"/>
                <a:gd name="connsiteY658" fmla="*/ 1173556 h 1567883"/>
                <a:gd name="connsiteX659" fmla="*/ 2839041 w 4725831"/>
                <a:gd name="connsiteY659" fmla="*/ 1187742 h 1567883"/>
                <a:gd name="connsiteX660" fmla="*/ 2865228 w 4725831"/>
                <a:gd name="connsiteY660" fmla="*/ 1194787 h 1567883"/>
                <a:gd name="connsiteX661" fmla="*/ 2884844 w 4725831"/>
                <a:gd name="connsiteY661" fmla="*/ 1194787 h 1567883"/>
                <a:gd name="connsiteX662" fmla="*/ 2924077 w 4725831"/>
                <a:gd name="connsiteY662" fmla="*/ 1184219 h 1567883"/>
                <a:gd name="connsiteX663" fmla="*/ 2950264 w 4725831"/>
                <a:gd name="connsiteY663" fmla="*/ 1177079 h 1567883"/>
                <a:gd name="connsiteX664" fmla="*/ 2973118 w 4725831"/>
                <a:gd name="connsiteY664" fmla="*/ 1145186 h 1567883"/>
                <a:gd name="connsiteX665" fmla="*/ 3009113 w 4725831"/>
                <a:gd name="connsiteY665" fmla="*/ 1148709 h 1567883"/>
                <a:gd name="connsiteX666" fmla="*/ 3038537 w 4725831"/>
                <a:gd name="connsiteY666" fmla="*/ 1162894 h 1567883"/>
                <a:gd name="connsiteX667" fmla="*/ 3061392 w 4725831"/>
                <a:gd name="connsiteY667" fmla="*/ 1159371 h 1567883"/>
                <a:gd name="connsiteX668" fmla="*/ 3090816 w 4725831"/>
                <a:gd name="connsiteY668" fmla="*/ 1173556 h 1567883"/>
                <a:gd name="connsiteX669" fmla="*/ 3110432 w 4725831"/>
                <a:gd name="connsiteY669" fmla="*/ 1173556 h 1567883"/>
                <a:gd name="connsiteX670" fmla="*/ 3130049 w 4725831"/>
                <a:gd name="connsiteY670" fmla="*/ 1166416 h 1567883"/>
                <a:gd name="connsiteX671" fmla="*/ 3149760 w 4725831"/>
                <a:gd name="connsiteY671" fmla="*/ 1155849 h 1567883"/>
                <a:gd name="connsiteX672" fmla="*/ 3140238 w 4725831"/>
                <a:gd name="connsiteY672" fmla="*/ 1116816 h 1567883"/>
                <a:gd name="connsiteX673" fmla="*/ 3140238 w 4725831"/>
                <a:gd name="connsiteY673" fmla="*/ 1074261 h 1567883"/>
                <a:gd name="connsiteX674" fmla="*/ 3146808 w 4725831"/>
                <a:gd name="connsiteY674" fmla="*/ 1053031 h 1567883"/>
                <a:gd name="connsiteX675" fmla="*/ 3127192 w 4725831"/>
                <a:gd name="connsiteY675" fmla="*/ 1042368 h 1567883"/>
                <a:gd name="connsiteX676" fmla="*/ 3107576 w 4725831"/>
                <a:gd name="connsiteY676" fmla="*/ 1035323 h 1567883"/>
                <a:gd name="connsiteX677" fmla="*/ 3130430 w 4725831"/>
                <a:gd name="connsiteY677" fmla="*/ 1003430 h 1567883"/>
                <a:gd name="connsiteX678" fmla="*/ 3150142 w 4725831"/>
                <a:gd name="connsiteY678" fmla="*/ 999813 h 1567883"/>
                <a:gd name="connsiteX679" fmla="*/ 3176233 w 4725831"/>
                <a:gd name="connsiteY679" fmla="*/ 996290 h 1567883"/>
                <a:gd name="connsiteX680" fmla="*/ 3205657 w 4725831"/>
                <a:gd name="connsiteY680" fmla="*/ 989245 h 1567883"/>
                <a:gd name="connsiteX681" fmla="*/ 3225274 w 4725831"/>
                <a:gd name="connsiteY681" fmla="*/ 999813 h 1567883"/>
                <a:gd name="connsiteX682" fmla="*/ 3244891 w 4725831"/>
                <a:gd name="connsiteY682" fmla="*/ 1013998 h 1567883"/>
                <a:gd name="connsiteX683" fmla="*/ 3284219 w 4725831"/>
                <a:gd name="connsiteY683" fmla="*/ 1013998 h 1567883"/>
                <a:gd name="connsiteX684" fmla="*/ 3303834 w 4725831"/>
                <a:gd name="connsiteY684" fmla="*/ 1028183 h 1567883"/>
                <a:gd name="connsiteX685" fmla="*/ 3326689 w 4725831"/>
                <a:gd name="connsiteY685" fmla="*/ 1053031 h 1567883"/>
                <a:gd name="connsiteX686" fmla="*/ 3343067 w 4725831"/>
                <a:gd name="connsiteY686" fmla="*/ 1074261 h 1567883"/>
                <a:gd name="connsiteX687" fmla="*/ 3369254 w 4725831"/>
                <a:gd name="connsiteY687" fmla="*/ 1088446 h 1567883"/>
                <a:gd name="connsiteX688" fmla="*/ 3408487 w 4725831"/>
                <a:gd name="connsiteY688" fmla="*/ 1120338 h 1567883"/>
                <a:gd name="connsiteX689" fmla="*/ 3424771 w 4725831"/>
                <a:gd name="connsiteY689" fmla="*/ 1145186 h 1567883"/>
                <a:gd name="connsiteX690" fmla="*/ 3454195 w 4725831"/>
                <a:gd name="connsiteY690" fmla="*/ 1170034 h 1567883"/>
                <a:gd name="connsiteX691" fmla="*/ 3490191 w 4725831"/>
                <a:gd name="connsiteY691" fmla="*/ 1177079 h 1567883"/>
                <a:gd name="connsiteX692" fmla="*/ 3513139 w 4725831"/>
                <a:gd name="connsiteY692" fmla="*/ 1180601 h 1567883"/>
                <a:gd name="connsiteX693" fmla="*/ 3535993 w 4725831"/>
                <a:gd name="connsiteY693" fmla="*/ 1194787 h 1567883"/>
                <a:gd name="connsiteX694" fmla="*/ 3568751 w 4725831"/>
                <a:gd name="connsiteY694" fmla="*/ 1205449 h 1567883"/>
                <a:gd name="connsiteX695" fmla="*/ 3588367 w 4725831"/>
                <a:gd name="connsiteY695" fmla="*/ 1223157 h 1567883"/>
                <a:gd name="connsiteX696" fmla="*/ 3594843 w 4725831"/>
                <a:gd name="connsiteY696" fmla="*/ 1244482 h 1567883"/>
                <a:gd name="connsiteX697" fmla="*/ 3617791 w 4725831"/>
                <a:gd name="connsiteY697" fmla="*/ 1262190 h 1567883"/>
                <a:gd name="connsiteX698" fmla="*/ 3637408 w 4725831"/>
                <a:gd name="connsiteY698" fmla="*/ 1265712 h 1567883"/>
                <a:gd name="connsiteX699" fmla="*/ 3663500 w 4725831"/>
                <a:gd name="connsiteY699" fmla="*/ 1262190 h 1567883"/>
                <a:gd name="connsiteX700" fmla="*/ 3693019 w 4725831"/>
                <a:gd name="connsiteY700" fmla="*/ 1244482 h 1567883"/>
                <a:gd name="connsiteX701" fmla="*/ 3719111 w 4725831"/>
                <a:gd name="connsiteY701" fmla="*/ 1230297 h 1567883"/>
                <a:gd name="connsiteX702" fmla="*/ 3728633 w 4725831"/>
                <a:gd name="connsiteY702" fmla="*/ 1251527 h 1567883"/>
                <a:gd name="connsiteX703" fmla="*/ 3741775 w 4725831"/>
                <a:gd name="connsiteY703" fmla="*/ 1276375 h 1567883"/>
                <a:gd name="connsiteX704" fmla="*/ 3738442 w 4725831"/>
                <a:gd name="connsiteY704" fmla="*/ 1301127 h 1567883"/>
                <a:gd name="connsiteX705" fmla="*/ 3745013 w 4725831"/>
                <a:gd name="connsiteY705" fmla="*/ 1322453 h 1567883"/>
                <a:gd name="connsiteX706" fmla="*/ 3751583 w 4725831"/>
                <a:gd name="connsiteY706" fmla="*/ 1343683 h 1567883"/>
                <a:gd name="connsiteX707" fmla="*/ 3748250 w 4725831"/>
                <a:gd name="connsiteY707" fmla="*/ 1372243 h 1567883"/>
                <a:gd name="connsiteX708" fmla="*/ 3722159 w 4725831"/>
                <a:gd name="connsiteY708" fmla="*/ 1382906 h 1567883"/>
                <a:gd name="connsiteX709" fmla="*/ 3702542 w 4725831"/>
                <a:gd name="connsiteY709" fmla="*/ 1379383 h 1567883"/>
                <a:gd name="connsiteX710" fmla="*/ 3689401 w 4725831"/>
                <a:gd name="connsiteY710" fmla="*/ 1400614 h 1567883"/>
                <a:gd name="connsiteX711" fmla="*/ 3709018 w 4725831"/>
                <a:gd name="connsiteY711" fmla="*/ 1418321 h 1567883"/>
                <a:gd name="connsiteX712" fmla="*/ 3725396 w 4725831"/>
                <a:gd name="connsiteY712" fmla="*/ 1446882 h 1567883"/>
                <a:gd name="connsiteX713" fmla="*/ 3734919 w 4725831"/>
                <a:gd name="connsiteY713" fmla="*/ 1468112 h 1567883"/>
                <a:gd name="connsiteX714" fmla="*/ 3738156 w 4725831"/>
                <a:gd name="connsiteY714" fmla="*/ 1489437 h 1567883"/>
                <a:gd name="connsiteX715" fmla="*/ 3718540 w 4725831"/>
                <a:gd name="connsiteY715" fmla="*/ 1500100 h 1567883"/>
                <a:gd name="connsiteX716" fmla="*/ 3751297 w 4725831"/>
                <a:gd name="connsiteY716" fmla="*/ 1507145 h 1567883"/>
                <a:gd name="connsiteX717" fmla="*/ 3751297 w 4725831"/>
                <a:gd name="connsiteY717" fmla="*/ 1471730 h 1567883"/>
                <a:gd name="connsiteX718" fmla="*/ 3774151 w 4725831"/>
                <a:gd name="connsiteY718" fmla="*/ 1468112 h 1567883"/>
                <a:gd name="connsiteX719" fmla="*/ 3790530 w 4725831"/>
                <a:gd name="connsiteY719" fmla="*/ 1492960 h 1567883"/>
                <a:gd name="connsiteX720" fmla="*/ 3810147 w 4725831"/>
                <a:gd name="connsiteY720" fmla="*/ 1489437 h 1567883"/>
                <a:gd name="connsiteX721" fmla="*/ 3829762 w 4725831"/>
                <a:gd name="connsiteY721" fmla="*/ 1489437 h 1567883"/>
                <a:gd name="connsiteX722" fmla="*/ 3849379 w 4725831"/>
                <a:gd name="connsiteY722" fmla="*/ 1478775 h 1567883"/>
                <a:gd name="connsiteX723" fmla="*/ 3862425 w 4725831"/>
                <a:gd name="connsiteY723" fmla="*/ 1450214 h 1567883"/>
                <a:gd name="connsiteX724" fmla="*/ 3865758 w 4725831"/>
                <a:gd name="connsiteY724" fmla="*/ 1418321 h 1567883"/>
                <a:gd name="connsiteX725" fmla="*/ 3878804 w 4725831"/>
                <a:gd name="connsiteY725" fmla="*/ 1379383 h 1567883"/>
                <a:gd name="connsiteX726" fmla="*/ 3891945 w 4725831"/>
                <a:gd name="connsiteY726" fmla="*/ 1354536 h 1567883"/>
                <a:gd name="connsiteX727" fmla="*/ 3895182 w 4725831"/>
                <a:gd name="connsiteY727" fmla="*/ 1325975 h 1567883"/>
                <a:gd name="connsiteX728" fmla="*/ 3891945 w 4725831"/>
                <a:gd name="connsiteY728" fmla="*/ 1297414 h 1567883"/>
                <a:gd name="connsiteX729" fmla="*/ 3895182 w 4725831"/>
                <a:gd name="connsiteY729" fmla="*/ 1272662 h 1567883"/>
                <a:gd name="connsiteX730" fmla="*/ 3891945 w 4725831"/>
                <a:gd name="connsiteY730" fmla="*/ 1251337 h 1567883"/>
                <a:gd name="connsiteX731" fmla="*/ 3901467 w 4725831"/>
                <a:gd name="connsiteY731" fmla="*/ 1222776 h 1567883"/>
                <a:gd name="connsiteX732" fmla="*/ 3891945 w 4725831"/>
                <a:gd name="connsiteY732" fmla="*/ 1198023 h 1567883"/>
                <a:gd name="connsiteX733" fmla="*/ 3885375 w 4725831"/>
                <a:gd name="connsiteY733" fmla="*/ 1176698 h 1567883"/>
                <a:gd name="connsiteX734" fmla="*/ 3868995 w 4725831"/>
                <a:gd name="connsiteY734" fmla="*/ 1155468 h 1567883"/>
                <a:gd name="connsiteX735" fmla="*/ 3849379 w 4725831"/>
                <a:gd name="connsiteY735" fmla="*/ 1130620 h 1567883"/>
                <a:gd name="connsiteX736" fmla="*/ 3842808 w 4725831"/>
                <a:gd name="connsiteY736" fmla="*/ 1109390 h 1567883"/>
                <a:gd name="connsiteX737" fmla="*/ 3839571 w 4725831"/>
                <a:gd name="connsiteY737" fmla="*/ 1088065 h 1567883"/>
                <a:gd name="connsiteX738" fmla="*/ 3832620 w 4725831"/>
                <a:gd name="connsiteY738" fmla="*/ 1063693 h 1567883"/>
                <a:gd name="connsiteX739" fmla="*/ 3813003 w 4725831"/>
                <a:gd name="connsiteY739" fmla="*/ 1042368 h 1567883"/>
                <a:gd name="connsiteX740" fmla="*/ 3790150 w 4725831"/>
                <a:gd name="connsiteY740" fmla="*/ 1021138 h 1567883"/>
                <a:gd name="connsiteX741" fmla="*/ 3741109 w 4725831"/>
                <a:gd name="connsiteY741" fmla="*/ 982105 h 1567883"/>
                <a:gd name="connsiteX742" fmla="*/ 3721492 w 4725831"/>
                <a:gd name="connsiteY742" fmla="*/ 967920 h 1567883"/>
                <a:gd name="connsiteX743" fmla="*/ 3701876 w 4725831"/>
                <a:gd name="connsiteY743" fmla="*/ 960875 h 1567883"/>
                <a:gd name="connsiteX744" fmla="*/ 3672356 w 4725831"/>
                <a:gd name="connsiteY744" fmla="*/ 960875 h 1567883"/>
                <a:gd name="connsiteX745" fmla="*/ 3692067 w 4725831"/>
                <a:gd name="connsiteY745" fmla="*/ 985723 h 1567883"/>
                <a:gd name="connsiteX746" fmla="*/ 3672356 w 4725831"/>
                <a:gd name="connsiteY746" fmla="*/ 975060 h 1567883"/>
                <a:gd name="connsiteX747" fmla="*/ 3646265 w 4725831"/>
                <a:gd name="connsiteY747" fmla="*/ 992768 h 1567883"/>
                <a:gd name="connsiteX748" fmla="*/ 3616839 w 4725831"/>
                <a:gd name="connsiteY748" fmla="*/ 982105 h 1567883"/>
                <a:gd name="connsiteX749" fmla="*/ 3610269 w 4725831"/>
                <a:gd name="connsiteY749" fmla="*/ 960875 h 1567883"/>
                <a:gd name="connsiteX750" fmla="*/ 3561228 w 4725831"/>
                <a:gd name="connsiteY750" fmla="*/ 950212 h 1567883"/>
                <a:gd name="connsiteX751" fmla="*/ 3538279 w 4725831"/>
                <a:gd name="connsiteY751" fmla="*/ 939550 h 1567883"/>
                <a:gd name="connsiteX752" fmla="*/ 3547801 w 4725831"/>
                <a:gd name="connsiteY752" fmla="*/ 914797 h 1567883"/>
                <a:gd name="connsiteX753" fmla="*/ 3570751 w 4725831"/>
                <a:gd name="connsiteY753" fmla="*/ 889949 h 1567883"/>
                <a:gd name="connsiteX754" fmla="*/ 3577321 w 4725831"/>
                <a:gd name="connsiteY754" fmla="*/ 868719 h 1567883"/>
                <a:gd name="connsiteX755" fmla="*/ 3577321 w 4725831"/>
                <a:gd name="connsiteY755" fmla="*/ 847394 h 1567883"/>
                <a:gd name="connsiteX756" fmla="*/ 3594557 w 4725831"/>
                <a:gd name="connsiteY756" fmla="*/ 825688 h 1567883"/>
                <a:gd name="connsiteX757" fmla="*/ 3601127 w 4725831"/>
                <a:gd name="connsiteY757" fmla="*/ 804458 h 1567883"/>
                <a:gd name="connsiteX758" fmla="*/ 3588081 w 4725831"/>
                <a:gd name="connsiteY758" fmla="*/ 783133 h 1567883"/>
                <a:gd name="connsiteX759" fmla="*/ 3604365 w 4725831"/>
                <a:gd name="connsiteY759" fmla="*/ 751240 h 1567883"/>
                <a:gd name="connsiteX760" fmla="*/ 3627314 w 4725831"/>
                <a:gd name="connsiteY760" fmla="*/ 730010 h 1567883"/>
                <a:gd name="connsiteX761" fmla="*/ 3646931 w 4725831"/>
                <a:gd name="connsiteY761" fmla="*/ 733532 h 1567883"/>
                <a:gd name="connsiteX762" fmla="*/ 3712350 w 4725831"/>
                <a:gd name="connsiteY762" fmla="*/ 733532 h 1567883"/>
                <a:gd name="connsiteX763" fmla="*/ 3731967 w 4725831"/>
                <a:gd name="connsiteY763" fmla="*/ 740577 h 1567883"/>
                <a:gd name="connsiteX764" fmla="*/ 3767866 w 4725831"/>
                <a:gd name="connsiteY764" fmla="*/ 740577 h 1567883"/>
                <a:gd name="connsiteX765" fmla="*/ 3800624 w 4725831"/>
                <a:gd name="connsiteY765" fmla="*/ 744195 h 1567883"/>
                <a:gd name="connsiteX766" fmla="*/ 3803862 w 4725831"/>
                <a:gd name="connsiteY766" fmla="*/ 722870 h 1567883"/>
                <a:gd name="connsiteX767" fmla="*/ 3846427 w 4725831"/>
                <a:gd name="connsiteY767" fmla="*/ 722870 h 1567883"/>
                <a:gd name="connsiteX768" fmla="*/ 3869281 w 4725831"/>
                <a:gd name="connsiteY768" fmla="*/ 730010 h 1567883"/>
                <a:gd name="connsiteX769" fmla="*/ 3892231 w 4725831"/>
                <a:gd name="connsiteY769" fmla="*/ 733532 h 1567883"/>
                <a:gd name="connsiteX770" fmla="*/ 3915085 w 4725831"/>
                <a:gd name="connsiteY770" fmla="*/ 737055 h 1567883"/>
                <a:gd name="connsiteX771" fmla="*/ 3885660 w 4725831"/>
                <a:gd name="connsiteY771" fmla="*/ 744195 h 1567883"/>
                <a:gd name="connsiteX772" fmla="*/ 3905276 w 4725831"/>
                <a:gd name="connsiteY772" fmla="*/ 758285 h 1567883"/>
                <a:gd name="connsiteX773" fmla="*/ 3924892 w 4725831"/>
                <a:gd name="connsiteY773" fmla="*/ 747717 h 1567883"/>
                <a:gd name="connsiteX774" fmla="*/ 3944509 w 4725831"/>
                <a:gd name="connsiteY774" fmla="*/ 754762 h 1567883"/>
                <a:gd name="connsiteX775" fmla="*/ 3964126 w 4725831"/>
                <a:gd name="connsiteY775" fmla="*/ 747717 h 1567883"/>
                <a:gd name="connsiteX776" fmla="*/ 3983742 w 4725831"/>
                <a:gd name="connsiteY776" fmla="*/ 747717 h 1567883"/>
                <a:gd name="connsiteX777" fmla="*/ 4006691 w 4725831"/>
                <a:gd name="connsiteY777" fmla="*/ 740577 h 1567883"/>
                <a:gd name="connsiteX778" fmla="*/ 3980505 w 4725831"/>
                <a:gd name="connsiteY778" fmla="*/ 722870 h 1567883"/>
                <a:gd name="connsiteX779" fmla="*/ 3960888 w 4725831"/>
                <a:gd name="connsiteY779" fmla="*/ 719347 h 1567883"/>
                <a:gd name="connsiteX780" fmla="*/ 3951365 w 4725831"/>
                <a:gd name="connsiteY780" fmla="*/ 690787 h 1567883"/>
                <a:gd name="connsiteX781" fmla="*/ 3960888 w 4725831"/>
                <a:gd name="connsiteY781" fmla="*/ 658894 h 1567883"/>
                <a:gd name="connsiteX782" fmla="*/ 3957555 w 4725831"/>
                <a:gd name="connsiteY782" fmla="*/ 634046 h 1567883"/>
                <a:gd name="connsiteX783" fmla="*/ 3990313 w 4725831"/>
                <a:gd name="connsiteY783" fmla="*/ 627001 h 1567883"/>
                <a:gd name="connsiteX784" fmla="*/ 4016500 w 4725831"/>
                <a:gd name="connsiteY784" fmla="*/ 619861 h 1567883"/>
                <a:gd name="connsiteX785" fmla="*/ 4036116 w 4725831"/>
                <a:gd name="connsiteY785" fmla="*/ 637664 h 1567883"/>
                <a:gd name="connsiteX786" fmla="*/ 4055733 w 4725831"/>
                <a:gd name="connsiteY786" fmla="*/ 637664 h 1567883"/>
                <a:gd name="connsiteX787" fmla="*/ 4065255 w 4725831"/>
                <a:gd name="connsiteY787" fmla="*/ 658894 h 1567883"/>
                <a:gd name="connsiteX788" fmla="*/ 4088108 w 4725831"/>
                <a:gd name="connsiteY788" fmla="*/ 658894 h 1567883"/>
                <a:gd name="connsiteX789" fmla="*/ 4094679 w 4725831"/>
                <a:gd name="connsiteY789" fmla="*/ 680124 h 1567883"/>
                <a:gd name="connsiteX790" fmla="*/ 4117534 w 4725831"/>
                <a:gd name="connsiteY790" fmla="*/ 648231 h 1567883"/>
                <a:gd name="connsiteX791" fmla="*/ 4150290 w 4725831"/>
                <a:gd name="connsiteY791" fmla="*/ 641186 h 1567883"/>
                <a:gd name="connsiteX792" fmla="*/ 4130675 w 4725831"/>
                <a:gd name="connsiteY792" fmla="*/ 619861 h 1567883"/>
                <a:gd name="connsiteX793" fmla="*/ 4107725 w 4725831"/>
                <a:gd name="connsiteY793" fmla="*/ 602153 h 1567883"/>
                <a:gd name="connsiteX794" fmla="*/ 4133912 w 4725831"/>
                <a:gd name="connsiteY794" fmla="*/ 591491 h 1567883"/>
                <a:gd name="connsiteX795" fmla="*/ 4182953 w 4725831"/>
                <a:gd name="connsiteY795" fmla="*/ 595108 h 1567883"/>
                <a:gd name="connsiteX796" fmla="*/ 4150290 w 4725831"/>
                <a:gd name="connsiteY796" fmla="*/ 602153 h 1567883"/>
                <a:gd name="connsiteX797" fmla="*/ 4163336 w 4725831"/>
                <a:gd name="connsiteY797" fmla="*/ 627001 h 1567883"/>
                <a:gd name="connsiteX798" fmla="*/ 4189523 w 4725831"/>
                <a:gd name="connsiteY798" fmla="*/ 648231 h 1567883"/>
                <a:gd name="connsiteX799" fmla="*/ 4195999 w 4725831"/>
                <a:gd name="connsiteY799" fmla="*/ 669556 h 1567883"/>
                <a:gd name="connsiteX800" fmla="*/ 4176382 w 4725831"/>
                <a:gd name="connsiteY800" fmla="*/ 680124 h 1567883"/>
                <a:gd name="connsiteX801" fmla="*/ 4173145 w 4725831"/>
                <a:gd name="connsiteY801" fmla="*/ 701449 h 1567883"/>
                <a:gd name="connsiteX802" fmla="*/ 4169907 w 4725831"/>
                <a:gd name="connsiteY802" fmla="*/ 722679 h 1567883"/>
                <a:gd name="connsiteX803" fmla="*/ 4156385 w 4725831"/>
                <a:gd name="connsiteY803" fmla="*/ 744195 h 1567883"/>
                <a:gd name="connsiteX804" fmla="*/ 4165908 w 4725831"/>
                <a:gd name="connsiteY804" fmla="*/ 765425 h 1567883"/>
                <a:gd name="connsiteX805" fmla="*/ 4146291 w 4725831"/>
                <a:gd name="connsiteY805" fmla="*/ 790273 h 1567883"/>
                <a:gd name="connsiteX806" fmla="*/ 4123438 w 4725831"/>
                <a:gd name="connsiteY806" fmla="*/ 807980 h 1567883"/>
                <a:gd name="connsiteX807" fmla="*/ 4143053 w 4725831"/>
                <a:gd name="connsiteY807" fmla="*/ 829210 h 1567883"/>
                <a:gd name="connsiteX808" fmla="*/ 4137340 w 4725831"/>
                <a:gd name="connsiteY808" fmla="*/ 854249 h 1567883"/>
                <a:gd name="connsiteX809" fmla="*/ 4150481 w 4725831"/>
                <a:gd name="connsiteY809" fmla="*/ 882809 h 1567883"/>
                <a:gd name="connsiteX810" fmla="*/ 4179905 w 4725831"/>
                <a:gd name="connsiteY810" fmla="*/ 914702 h 1567883"/>
                <a:gd name="connsiteX811" fmla="*/ 4199522 w 4725831"/>
                <a:gd name="connsiteY811" fmla="*/ 932409 h 1567883"/>
                <a:gd name="connsiteX812" fmla="*/ 4232184 w 4725831"/>
                <a:gd name="connsiteY812" fmla="*/ 971442 h 1567883"/>
                <a:gd name="connsiteX813" fmla="*/ 4284558 w 4725831"/>
                <a:gd name="connsiteY813" fmla="*/ 1024565 h 1567883"/>
                <a:gd name="connsiteX814" fmla="*/ 4310745 w 4725831"/>
                <a:gd name="connsiteY814" fmla="*/ 1035228 h 1567883"/>
                <a:gd name="connsiteX815" fmla="*/ 4327029 w 4725831"/>
                <a:gd name="connsiteY815" fmla="*/ 1056458 h 1567883"/>
                <a:gd name="connsiteX816" fmla="*/ 4366262 w 4725831"/>
                <a:gd name="connsiteY816" fmla="*/ 1099013 h 1567883"/>
                <a:gd name="connsiteX817" fmla="*/ 4389210 w 4725831"/>
                <a:gd name="connsiteY817" fmla="*/ 1106153 h 1567883"/>
                <a:gd name="connsiteX818" fmla="*/ 4389210 w 4725831"/>
                <a:gd name="connsiteY818" fmla="*/ 1084828 h 1567883"/>
                <a:gd name="connsiteX819" fmla="*/ 4398733 w 4725831"/>
                <a:gd name="connsiteY819" fmla="*/ 1059980 h 1567883"/>
                <a:gd name="connsiteX820" fmla="*/ 4375784 w 4725831"/>
                <a:gd name="connsiteY820" fmla="*/ 1031420 h 1567883"/>
                <a:gd name="connsiteX821" fmla="*/ 4388925 w 4725831"/>
                <a:gd name="connsiteY821" fmla="*/ 1006572 h 1567883"/>
                <a:gd name="connsiteX822" fmla="*/ 4408541 w 4725831"/>
                <a:gd name="connsiteY822" fmla="*/ 1013617 h 1567883"/>
                <a:gd name="connsiteX823" fmla="*/ 4395400 w 4725831"/>
                <a:gd name="connsiteY823" fmla="*/ 992387 h 1567883"/>
                <a:gd name="connsiteX824" fmla="*/ 4375403 w 4725831"/>
                <a:gd name="connsiteY824" fmla="*/ 978011 h 1567883"/>
                <a:gd name="connsiteX825" fmla="*/ 4375403 w 4725831"/>
                <a:gd name="connsiteY825" fmla="*/ 956781 h 1567883"/>
                <a:gd name="connsiteX826" fmla="*/ 4395020 w 4725831"/>
                <a:gd name="connsiteY826" fmla="*/ 949641 h 1567883"/>
                <a:gd name="connsiteX827" fmla="*/ 4401590 w 4725831"/>
                <a:gd name="connsiteY827" fmla="*/ 924889 h 1567883"/>
                <a:gd name="connsiteX828" fmla="*/ 4375403 w 4725831"/>
                <a:gd name="connsiteY828" fmla="*/ 910703 h 1567883"/>
                <a:gd name="connsiteX829" fmla="*/ 4359120 w 4725831"/>
                <a:gd name="connsiteY829" fmla="*/ 878716 h 1567883"/>
                <a:gd name="connsiteX830" fmla="*/ 4381973 w 4725831"/>
                <a:gd name="connsiteY830" fmla="*/ 878716 h 1567883"/>
                <a:gd name="connsiteX831" fmla="*/ 4375403 w 4725831"/>
                <a:gd name="connsiteY831" fmla="*/ 854249 h 1567883"/>
                <a:gd name="connsiteX832" fmla="*/ 4352549 w 4725831"/>
                <a:gd name="connsiteY832" fmla="*/ 850726 h 1567883"/>
                <a:gd name="connsiteX833" fmla="*/ 4326362 w 4725831"/>
                <a:gd name="connsiteY833" fmla="*/ 825878 h 1567883"/>
                <a:gd name="connsiteX834" fmla="*/ 4323124 w 4725831"/>
                <a:gd name="connsiteY834" fmla="*/ 804648 h 1567883"/>
                <a:gd name="connsiteX835" fmla="*/ 4300175 w 4725831"/>
                <a:gd name="connsiteY835" fmla="*/ 793986 h 1567883"/>
                <a:gd name="connsiteX836" fmla="*/ 4280559 w 4725831"/>
                <a:gd name="connsiteY836" fmla="*/ 801031 h 1567883"/>
                <a:gd name="connsiteX837" fmla="*/ 4261133 w 4725831"/>
                <a:gd name="connsiteY837" fmla="*/ 786655 h 1567883"/>
                <a:gd name="connsiteX838" fmla="*/ 4261133 w 4725831"/>
                <a:gd name="connsiteY838" fmla="*/ 765425 h 1567883"/>
                <a:gd name="connsiteX839" fmla="*/ 4254657 w 4725831"/>
                <a:gd name="connsiteY839" fmla="*/ 736864 h 1567883"/>
                <a:gd name="connsiteX840" fmla="*/ 4238278 w 4725831"/>
                <a:gd name="connsiteY840" fmla="*/ 712017 h 1567883"/>
                <a:gd name="connsiteX841" fmla="*/ 4261133 w 4725831"/>
                <a:gd name="connsiteY841" fmla="*/ 701925 h 1567883"/>
                <a:gd name="connsiteX842" fmla="*/ 4280750 w 4725831"/>
                <a:gd name="connsiteY842" fmla="*/ 719633 h 1567883"/>
                <a:gd name="connsiteX843" fmla="*/ 4280750 w 4725831"/>
                <a:gd name="connsiteY843" fmla="*/ 694499 h 1567883"/>
                <a:gd name="connsiteX844" fmla="*/ 4303698 w 4725831"/>
                <a:gd name="connsiteY844" fmla="*/ 694499 h 1567883"/>
                <a:gd name="connsiteX845" fmla="*/ 4323315 w 4725831"/>
                <a:gd name="connsiteY845" fmla="*/ 719347 h 1567883"/>
                <a:gd name="connsiteX846" fmla="*/ 4329885 w 4725831"/>
                <a:gd name="connsiteY846" fmla="*/ 690787 h 1567883"/>
                <a:gd name="connsiteX847" fmla="*/ 4352739 w 4725831"/>
                <a:gd name="connsiteY847" fmla="*/ 687264 h 1567883"/>
                <a:gd name="connsiteX848" fmla="*/ 4372356 w 4725831"/>
                <a:gd name="connsiteY848" fmla="*/ 683742 h 1567883"/>
                <a:gd name="connsiteX849" fmla="*/ 4414922 w 4725831"/>
                <a:gd name="connsiteY849" fmla="*/ 697832 h 1567883"/>
                <a:gd name="connsiteX850" fmla="*/ 4444346 w 4725831"/>
                <a:gd name="connsiteY850" fmla="*/ 712017 h 1567883"/>
                <a:gd name="connsiteX851" fmla="*/ 4427967 w 4725831"/>
                <a:gd name="connsiteY851" fmla="*/ 676601 h 1567883"/>
                <a:gd name="connsiteX852" fmla="*/ 4447583 w 4725831"/>
                <a:gd name="connsiteY852" fmla="*/ 673079 h 1567883"/>
                <a:gd name="connsiteX853" fmla="*/ 4454154 w 4725831"/>
                <a:gd name="connsiteY853" fmla="*/ 651754 h 1567883"/>
                <a:gd name="connsiteX854" fmla="*/ 4460629 w 4725831"/>
                <a:gd name="connsiteY854" fmla="*/ 627001 h 1567883"/>
                <a:gd name="connsiteX855" fmla="*/ 4490054 w 4725831"/>
                <a:gd name="connsiteY855" fmla="*/ 630524 h 1567883"/>
                <a:gd name="connsiteX856" fmla="*/ 4509670 w 4725831"/>
                <a:gd name="connsiteY856" fmla="*/ 609294 h 1567883"/>
                <a:gd name="connsiteX857" fmla="*/ 4509670 w 4725831"/>
                <a:gd name="connsiteY857" fmla="*/ 584636 h 1567883"/>
                <a:gd name="connsiteX858" fmla="*/ 4529382 w 4725831"/>
                <a:gd name="connsiteY858" fmla="*/ 595299 h 1567883"/>
                <a:gd name="connsiteX859" fmla="*/ 4562044 w 4725831"/>
                <a:gd name="connsiteY859" fmla="*/ 598821 h 1567883"/>
                <a:gd name="connsiteX860" fmla="*/ 4594707 w 4725831"/>
                <a:gd name="connsiteY860" fmla="*/ 602344 h 1567883"/>
                <a:gd name="connsiteX861" fmla="*/ 4571852 w 4725831"/>
                <a:gd name="connsiteY861" fmla="*/ 584636 h 1567883"/>
                <a:gd name="connsiteX862" fmla="*/ 4542428 w 4725831"/>
                <a:gd name="connsiteY862" fmla="*/ 559788 h 1567883"/>
                <a:gd name="connsiteX863" fmla="*/ 4513003 w 4725831"/>
                <a:gd name="connsiteY863" fmla="*/ 556266 h 1567883"/>
                <a:gd name="connsiteX864" fmla="*/ 4477008 w 4725831"/>
                <a:gd name="connsiteY864" fmla="*/ 517328 h 1567883"/>
                <a:gd name="connsiteX865" fmla="*/ 4454154 w 4725831"/>
                <a:gd name="connsiteY865" fmla="*/ 524373 h 1567883"/>
                <a:gd name="connsiteX866" fmla="*/ 4431205 w 4725831"/>
                <a:gd name="connsiteY866" fmla="*/ 510188 h 1567883"/>
                <a:gd name="connsiteX867" fmla="*/ 4408350 w 4725831"/>
                <a:gd name="connsiteY867" fmla="*/ 513711 h 1567883"/>
                <a:gd name="connsiteX868" fmla="*/ 4388735 w 4725831"/>
                <a:gd name="connsiteY868" fmla="*/ 506666 h 1567883"/>
                <a:gd name="connsiteX869" fmla="*/ 4414922 w 4725831"/>
                <a:gd name="connsiteY869" fmla="*/ 499525 h 1567883"/>
                <a:gd name="connsiteX870" fmla="*/ 4434537 w 4725831"/>
                <a:gd name="connsiteY870" fmla="*/ 503143 h 1567883"/>
                <a:gd name="connsiteX871" fmla="*/ 4454154 w 4725831"/>
                <a:gd name="connsiteY871" fmla="*/ 503143 h 1567883"/>
                <a:gd name="connsiteX872" fmla="*/ 4483578 w 4725831"/>
                <a:gd name="connsiteY872" fmla="*/ 492481 h 1567883"/>
                <a:gd name="connsiteX873" fmla="*/ 4474056 w 4725831"/>
                <a:gd name="connsiteY873" fmla="*/ 471155 h 1567883"/>
                <a:gd name="connsiteX874" fmla="*/ 4438061 w 4725831"/>
                <a:gd name="connsiteY874" fmla="*/ 449925 h 1567883"/>
                <a:gd name="connsiteX875" fmla="*/ 4457677 w 4725831"/>
                <a:gd name="connsiteY875" fmla="*/ 442880 h 1567883"/>
                <a:gd name="connsiteX876" fmla="*/ 4487102 w 4725831"/>
                <a:gd name="connsiteY876" fmla="*/ 460588 h 1567883"/>
                <a:gd name="connsiteX877" fmla="*/ 4509956 w 4725831"/>
                <a:gd name="connsiteY877" fmla="*/ 474773 h 1567883"/>
                <a:gd name="connsiteX878" fmla="*/ 4529667 w 4725831"/>
                <a:gd name="connsiteY878" fmla="*/ 467633 h 1567883"/>
                <a:gd name="connsiteX879" fmla="*/ 4552521 w 4725831"/>
                <a:gd name="connsiteY879" fmla="*/ 467633 h 1567883"/>
                <a:gd name="connsiteX880" fmla="*/ 4594993 w 4725831"/>
                <a:gd name="connsiteY880" fmla="*/ 481818 h 1567883"/>
                <a:gd name="connsiteX881" fmla="*/ 4617941 w 4725831"/>
                <a:gd name="connsiteY881" fmla="*/ 492481 h 1567883"/>
                <a:gd name="connsiteX882" fmla="*/ 4637558 w 4725831"/>
                <a:gd name="connsiteY882" fmla="*/ 499525 h 1567883"/>
                <a:gd name="connsiteX883" fmla="*/ 4663745 w 4725831"/>
                <a:gd name="connsiteY883" fmla="*/ 506666 h 1567883"/>
                <a:gd name="connsiteX884" fmla="*/ 4683361 w 4725831"/>
                <a:gd name="connsiteY884" fmla="*/ 513711 h 1567883"/>
                <a:gd name="connsiteX885" fmla="*/ 4709452 w 4725831"/>
                <a:gd name="connsiteY885" fmla="*/ 524373 h 1567883"/>
                <a:gd name="connsiteX886" fmla="*/ 4706215 w 4725831"/>
                <a:gd name="connsiteY886" fmla="*/ 499525 h 1567883"/>
                <a:gd name="connsiteX887" fmla="*/ 4686599 w 4725831"/>
                <a:gd name="connsiteY887" fmla="*/ 478295 h 1567883"/>
                <a:gd name="connsiteX888" fmla="*/ 4666982 w 4725831"/>
                <a:gd name="connsiteY888" fmla="*/ 460588 h 1567883"/>
                <a:gd name="connsiteX889" fmla="*/ 4696406 w 4725831"/>
                <a:gd name="connsiteY889" fmla="*/ 467633 h 1567883"/>
                <a:gd name="connsiteX890" fmla="*/ 4725832 w 4725831"/>
                <a:gd name="connsiteY890" fmla="*/ 457065 h 1567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4725831" h="1567883">
                  <a:moveTo>
                    <a:pt x="4146863" y="258474"/>
                  </a:moveTo>
                  <a:lnTo>
                    <a:pt x="4173049" y="251429"/>
                  </a:lnTo>
                  <a:lnTo>
                    <a:pt x="4202474" y="251429"/>
                  </a:lnTo>
                  <a:lnTo>
                    <a:pt x="4182858" y="230103"/>
                  </a:lnTo>
                  <a:lnTo>
                    <a:pt x="4160004" y="223059"/>
                  </a:lnTo>
                  <a:lnTo>
                    <a:pt x="4137340" y="223059"/>
                  </a:lnTo>
                  <a:lnTo>
                    <a:pt x="4121057" y="251619"/>
                  </a:lnTo>
                  <a:lnTo>
                    <a:pt x="4143910" y="258664"/>
                  </a:lnTo>
                  <a:close/>
                  <a:moveTo>
                    <a:pt x="3937367" y="304552"/>
                  </a:moveTo>
                  <a:lnTo>
                    <a:pt x="3888326" y="286844"/>
                  </a:lnTo>
                  <a:lnTo>
                    <a:pt x="3907943" y="301029"/>
                  </a:lnTo>
                  <a:lnTo>
                    <a:pt x="3927559" y="304552"/>
                  </a:lnTo>
                  <a:close/>
                  <a:moveTo>
                    <a:pt x="4051637" y="1304174"/>
                  </a:moveTo>
                  <a:lnTo>
                    <a:pt x="4035354" y="1282849"/>
                  </a:lnTo>
                  <a:lnTo>
                    <a:pt x="4005929" y="1261618"/>
                  </a:lnTo>
                  <a:lnTo>
                    <a:pt x="3992788" y="1222586"/>
                  </a:lnTo>
                  <a:lnTo>
                    <a:pt x="3976409" y="1194025"/>
                  </a:lnTo>
                  <a:lnTo>
                    <a:pt x="4028783" y="1204688"/>
                  </a:lnTo>
                  <a:lnTo>
                    <a:pt x="4051637" y="1216017"/>
                  </a:lnTo>
                  <a:lnTo>
                    <a:pt x="4012405" y="1184124"/>
                  </a:lnTo>
                  <a:lnTo>
                    <a:pt x="3996122" y="1162799"/>
                  </a:lnTo>
                  <a:lnTo>
                    <a:pt x="3976409" y="1145091"/>
                  </a:lnTo>
                  <a:lnTo>
                    <a:pt x="3924131" y="1087970"/>
                  </a:lnTo>
                  <a:lnTo>
                    <a:pt x="3904515" y="1070262"/>
                  </a:lnTo>
                  <a:lnTo>
                    <a:pt x="3881566" y="1049032"/>
                  </a:lnTo>
                  <a:lnTo>
                    <a:pt x="3865282" y="1013522"/>
                  </a:lnTo>
                  <a:lnTo>
                    <a:pt x="3845665" y="999337"/>
                  </a:lnTo>
                  <a:lnTo>
                    <a:pt x="3822716" y="981629"/>
                  </a:lnTo>
                  <a:lnTo>
                    <a:pt x="3806433" y="960399"/>
                  </a:lnTo>
                  <a:lnTo>
                    <a:pt x="3822716" y="992292"/>
                  </a:lnTo>
                  <a:lnTo>
                    <a:pt x="3813193" y="1017139"/>
                  </a:lnTo>
                  <a:lnTo>
                    <a:pt x="3829573" y="1041892"/>
                  </a:lnTo>
                  <a:lnTo>
                    <a:pt x="3849189" y="1066740"/>
                  </a:lnTo>
                  <a:lnTo>
                    <a:pt x="3881851" y="1091587"/>
                  </a:lnTo>
                  <a:lnTo>
                    <a:pt x="3894993" y="1112818"/>
                  </a:lnTo>
                  <a:lnTo>
                    <a:pt x="3908038" y="1137665"/>
                  </a:lnTo>
                  <a:lnTo>
                    <a:pt x="3930987" y="1169558"/>
                  </a:lnTo>
                  <a:lnTo>
                    <a:pt x="3947271" y="1201451"/>
                  </a:lnTo>
                  <a:lnTo>
                    <a:pt x="3960412" y="1226203"/>
                  </a:lnTo>
                  <a:lnTo>
                    <a:pt x="3983265" y="1244006"/>
                  </a:lnTo>
                  <a:lnTo>
                    <a:pt x="3989836" y="1268759"/>
                  </a:lnTo>
                  <a:lnTo>
                    <a:pt x="4012691" y="1290084"/>
                  </a:lnTo>
                  <a:lnTo>
                    <a:pt x="4019261" y="1321977"/>
                  </a:lnTo>
                  <a:lnTo>
                    <a:pt x="4042115" y="1346729"/>
                  </a:lnTo>
                  <a:lnTo>
                    <a:pt x="4035639" y="1325499"/>
                  </a:lnTo>
                  <a:lnTo>
                    <a:pt x="4061732" y="1314836"/>
                  </a:lnTo>
                  <a:lnTo>
                    <a:pt x="4081348" y="1339684"/>
                  </a:lnTo>
                  <a:lnTo>
                    <a:pt x="4065064" y="1300651"/>
                  </a:lnTo>
                  <a:close/>
                  <a:moveTo>
                    <a:pt x="3139476" y="106055"/>
                  </a:moveTo>
                  <a:lnTo>
                    <a:pt x="3119860" y="95488"/>
                  </a:lnTo>
                  <a:lnTo>
                    <a:pt x="3083960" y="95488"/>
                  </a:lnTo>
                  <a:lnTo>
                    <a:pt x="3064344" y="77685"/>
                  </a:lnTo>
                  <a:lnTo>
                    <a:pt x="3041394" y="81303"/>
                  </a:lnTo>
                  <a:lnTo>
                    <a:pt x="3015207" y="81303"/>
                  </a:lnTo>
                  <a:lnTo>
                    <a:pt x="3034824" y="95488"/>
                  </a:lnTo>
                  <a:lnTo>
                    <a:pt x="3064344" y="102533"/>
                  </a:lnTo>
                  <a:lnTo>
                    <a:pt x="3093768" y="109673"/>
                  </a:lnTo>
                  <a:lnTo>
                    <a:pt x="3119860" y="109673"/>
                  </a:lnTo>
                  <a:close/>
                  <a:moveTo>
                    <a:pt x="2943312" y="159273"/>
                  </a:moveTo>
                  <a:lnTo>
                    <a:pt x="2982545" y="152133"/>
                  </a:lnTo>
                  <a:lnTo>
                    <a:pt x="3041394" y="162796"/>
                  </a:lnTo>
                  <a:lnTo>
                    <a:pt x="3011970" y="137948"/>
                  </a:lnTo>
                  <a:lnTo>
                    <a:pt x="2979308" y="137948"/>
                  </a:lnTo>
                  <a:lnTo>
                    <a:pt x="2959691" y="141566"/>
                  </a:lnTo>
                  <a:close/>
                  <a:moveTo>
                    <a:pt x="2946550" y="88348"/>
                  </a:moveTo>
                  <a:lnTo>
                    <a:pt x="2975974" y="91870"/>
                  </a:lnTo>
                  <a:lnTo>
                    <a:pt x="2956549" y="74162"/>
                  </a:lnTo>
                  <a:lnTo>
                    <a:pt x="2923887" y="67117"/>
                  </a:lnTo>
                  <a:lnTo>
                    <a:pt x="2943503" y="88348"/>
                  </a:lnTo>
                  <a:close/>
                  <a:moveTo>
                    <a:pt x="2913888" y="120240"/>
                  </a:moveTo>
                  <a:lnTo>
                    <a:pt x="2939980" y="137948"/>
                  </a:lnTo>
                  <a:lnTo>
                    <a:pt x="2923696" y="116718"/>
                  </a:lnTo>
                  <a:close/>
                  <a:moveTo>
                    <a:pt x="2858276" y="113195"/>
                  </a:moveTo>
                  <a:lnTo>
                    <a:pt x="2930171" y="95488"/>
                  </a:lnTo>
                  <a:lnTo>
                    <a:pt x="2894272" y="77685"/>
                  </a:lnTo>
                  <a:lnTo>
                    <a:pt x="2851801" y="52932"/>
                  </a:lnTo>
                  <a:lnTo>
                    <a:pt x="2822376" y="59977"/>
                  </a:lnTo>
                  <a:lnTo>
                    <a:pt x="2799523" y="52932"/>
                  </a:lnTo>
                  <a:lnTo>
                    <a:pt x="2766765" y="52932"/>
                  </a:lnTo>
                  <a:lnTo>
                    <a:pt x="2770098" y="74162"/>
                  </a:lnTo>
                  <a:lnTo>
                    <a:pt x="2789714" y="84825"/>
                  </a:lnTo>
                  <a:lnTo>
                    <a:pt x="2812568" y="95488"/>
                  </a:lnTo>
                  <a:lnTo>
                    <a:pt x="2832185" y="106055"/>
                  </a:lnTo>
                  <a:lnTo>
                    <a:pt x="2851801" y="109673"/>
                  </a:lnTo>
                  <a:close/>
                  <a:moveTo>
                    <a:pt x="2750386" y="74162"/>
                  </a:moveTo>
                  <a:lnTo>
                    <a:pt x="2720867" y="63500"/>
                  </a:lnTo>
                  <a:close/>
                  <a:moveTo>
                    <a:pt x="2148564" y="120240"/>
                  </a:moveTo>
                  <a:lnTo>
                    <a:pt x="2174751" y="127380"/>
                  </a:lnTo>
                  <a:lnTo>
                    <a:pt x="2194748" y="120240"/>
                  </a:lnTo>
                  <a:lnTo>
                    <a:pt x="2171894" y="109673"/>
                  </a:lnTo>
                  <a:close/>
                  <a:moveTo>
                    <a:pt x="1314678" y="187834"/>
                  </a:moveTo>
                  <a:lnTo>
                    <a:pt x="1285253" y="194879"/>
                  </a:lnTo>
                  <a:lnTo>
                    <a:pt x="1308107" y="202019"/>
                  </a:lnTo>
                  <a:close/>
                  <a:moveTo>
                    <a:pt x="1092231" y="166508"/>
                  </a:moveTo>
                  <a:lnTo>
                    <a:pt x="1072615" y="148801"/>
                  </a:lnTo>
                  <a:close/>
                  <a:moveTo>
                    <a:pt x="824078" y="276277"/>
                  </a:moveTo>
                  <a:lnTo>
                    <a:pt x="856835" y="301029"/>
                  </a:lnTo>
                  <a:lnTo>
                    <a:pt x="879690" y="301029"/>
                  </a:lnTo>
                  <a:lnTo>
                    <a:pt x="856835" y="279799"/>
                  </a:lnTo>
                  <a:lnTo>
                    <a:pt x="837124" y="276277"/>
                  </a:lnTo>
                  <a:close/>
                  <a:moveTo>
                    <a:pt x="634390" y="173458"/>
                  </a:moveTo>
                  <a:lnTo>
                    <a:pt x="611535" y="176981"/>
                  </a:lnTo>
                  <a:lnTo>
                    <a:pt x="634390" y="180503"/>
                  </a:lnTo>
                  <a:lnTo>
                    <a:pt x="614773" y="198211"/>
                  </a:lnTo>
                  <a:lnTo>
                    <a:pt x="624296" y="223059"/>
                  </a:lnTo>
                  <a:lnTo>
                    <a:pt x="647245" y="223059"/>
                  </a:lnTo>
                  <a:lnTo>
                    <a:pt x="670099" y="230103"/>
                  </a:lnTo>
                  <a:lnTo>
                    <a:pt x="679622" y="251429"/>
                  </a:lnTo>
                  <a:lnTo>
                    <a:pt x="699238" y="258474"/>
                  </a:lnTo>
                  <a:lnTo>
                    <a:pt x="722092" y="262091"/>
                  </a:lnTo>
                  <a:lnTo>
                    <a:pt x="784274" y="258474"/>
                  </a:lnTo>
                  <a:lnTo>
                    <a:pt x="738471" y="244289"/>
                  </a:lnTo>
                  <a:lnTo>
                    <a:pt x="715616" y="219536"/>
                  </a:lnTo>
                  <a:lnTo>
                    <a:pt x="702475" y="198211"/>
                  </a:lnTo>
                  <a:lnTo>
                    <a:pt x="715616" y="169650"/>
                  </a:lnTo>
                  <a:lnTo>
                    <a:pt x="718854" y="148325"/>
                  </a:lnTo>
                  <a:lnTo>
                    <a:pt x="738471" y="148325"/>
                  </a:lnTo>
                  <a:lnTo>
                    <a:pt x="758087" y="127095"/>
                  </a:lnTo>
                  <a:lnTo>
                    <a:pt x="764657" y="102247"/>
                  </a:lnTo>
                  <a:lnTo>
                    <a:pt x="790844" y="105770"/>
                  </a:lnTo>
                  <a:lnTo>
                    <a:pt x="816936" y="84539"/>
                  </a:lnTo>
                  <a:lnTo>
                    <a:pt x="849693" y="81017"/>
                  </a:lnTo>
                  <a:lnTo>
                    <a:pt x="879118" y="73877"/>
                  </a:lnTo>
                  <a:lnTo>
                    <a:pt x="908542" y="70354"/>
                  </a:lnTo>
                  <a:lnTo>
                    <a:pt x="934729" y="63214"/>
                  </a:lnTo>
                  <a:lnTo>
                    <a:pt x="957584" y="56169"/>
                  </a:lnTo>
                  <a:lnTo>
                    <a:pt x="967106" y="31321"/>
                  </a:lnTo>
                  <a:lnTo>
                    <a:pt x="931111" y="24277"/>
                  </a:lnTo>
                  <a:lnTo>
                    <a:pt x="908257" y="27799"/>
                  </a:lnTo>
                  <a:lnTo>
                    <a:pt x="872262" y="41984"/>
                  </a:lnTo>
                  <a:lnTo>
                    <a:pt x="849407" y="52647"/>
                  </a:lnTo>
                  <a:lnTo>
                    <a:pt x="806842" y="52647"/>
                  </a:lnTo>
                  <a:lnTo>
                    <a:pt x="787226" y="49124"/>
                  </a:lnTo>
                  <a:lnTo>
                    <a:pt x="764371" y="52647"/>
                  </a:lnTo>
                  <a:lnTo>
                    <a:pt x="734947" y="66832"/>
                  </a:lnTo>
                  <a:lnTo>
                    <a:pt x="702190" y="81017"/>
                  </a:lnTo>
                  <a:lnTo>
                    <a:pt x="672765" y="88062"/>
                  </a:lnTo>
                  <a:lnTo>
                    <a:pt x="702190" y="98725"/>
                  </a:lnTo>
                  <a:lnTo>
                    <a:pt x="676098" y="105770"/>
                  </a:lnTo>
                  <a:lnTo>
                    <a:pt x="656482" y="127095"/>
                  </a:lnTo>
                  <a:lnTo>
                    <a:pt x="643341" y="151847"/>
                  </a:lnTo>
                  <a:lnTo>
                    <a:pt x="666290" y="141280"/>
                  </a:lnTo>
                  <a:lnTo>
                    <a:pt x="640960" y="159273"/>
                  </a:lnTo>
                  <a:close/>
                  <a:moveTo>
                    <a:pt x="4725641" y="453448"/>
                  </a:moveTo>
                  <a:lnTo>
                    <a:pt x="4702787" y="439263"/>
                  </a:lnTo>
                  <a:lnTo>
                    <a:pt x="4666791" y="425077"/>
                  </a:lnTo>
                  <a:lnTo>
                    <a:pt x="4643937" y="425077"/>
                  </a:lnTo>
                  <a:lnTo>
                    <a:pt x="4578518" y="410892"/>
                  </a:lnTo>
                  <a:lnTo>
                    <a:pt x="4555569" y="400325"/>
                  </a:lnTo>
                  <a:lnTo>
                    <a:pt x="4535952" y="400325"/>
                  </a:lnTo>
                  <a:lnTo>
                    <a:pt x="4565376" y="421555"/>
                  </a:lnTo>
                  <a:lnTo>
                    <a:pt x="4594421" y="435359"/>
                  </a:lnTo>
                  <a:lnTo>
                    <a:pt x="4564996" y="438882"/>
                  </a:lnTo>
                  <a:lnTo>
                    <a:pt x="4522525" y="399944"/>
                  </a:lnTo>
                  <a:lnTo>
                    <a:pt x="4470151" y="378619"/>
                  </a:lnTo>
                  <a:lnTo>
                    <a:pt x="4424444" y="364434"/>
                  </a:lnTo>
                  <a:lnTo>
                    <a:pt x="4394924" y="357389"/>
                  </a:lnTo>
                  <a:lnTo>
                    <a:pt x="4356358" y="350629"/>
                  </a:lnTo>
                  <a:lnTo>
                    <a:pt x="4307031" y="340157"/>
                  </a:lnTo>
                  <a:lnTo>
                    <a:pt x="4257991" y="325972"/>
                  </a:lnTo>
                  <a:lnTo>
                    <a:pt x="4215520" y="315309"/>
                  </a:lnTo>
                  <a:lnTo>
                    <a:pt x="4182763" y="308264"/>
                  </a:lnTo>
                  <a:lnTo>
                    <a:pt x="4153338" y="301124"/>
                  </a:lnTo>
                  <a:lnTo>
                    <a:pt x="4130484" y="297602"/>
                  </a:lnTo>
                  <a:lnTo>
                    <a:pt x="4022498" y="297602"/>
                  </a:lnTo>
                  <a:lnTo>
                    <a:pt x="3989836" y="290462"/>
                  </a:lnTo>
                  <a:lnTo>
                    <a:pt x="3950604" y="283417"/>
                  </a:lnTo>
                  <a:lnTo>
                    <a:pt x="3960126" y="304647"/>
                  </a:lnTo>
                  <a:lnTo>
                    <a:pt x="3979742" y="311787"/>
                  </a:lnTo>
                  <a:lnTo>
                    <a:pt x="3999359" y="315309"/>
                  </a:lnTo>
                  <a:lnTo>
                    <a:pt x="4022213" y="329495"/>
                  </a:lnTo>
                  <a:lnTo>
                    <a:pt x="3989836" y="340157"/>
                  </a:lnTo>
                  <a:lnTo>
                    <a:pt x="3966887" y="322450"/>
                  </a:lnTo>
                  <a:lnTo>
                    <a:pt x="3927845" y="322450"/>
                  </a:lnTo>
                  <a:lnTo>
                    <a:pt x="3898421" y="301124"/>
                  </a:lnTo>
                  <a:lnTo>
                    <a:pt x="3852617" y="308264"/>
                  </a:lnTo>
                  <a:lnTo>
                    <a:pt x="3797101" y="304647"/>
                  </a:lnTo>
                  <a:lnTo>
                    <a:pt x="3725110" y="297602"/>
                  </a:lnTo>
                  <a:lnTo>
                    <a:pt x="3747964" y="333017"/>
                  </a:lnTo>
                  <a:lnTo>
                    <a:pt x="3727872" y="318737"/>
                  </a:lnTo>
                  <a:lnTo>
                    <a:pt x="3705018" y="304552"/>
                  </a:lnTo>
                  <a:lnTo>
                    <a:pt x="3665785" y="297507"/>
                  </a:lnTo>
                  <a:lnTo>
                    <a:pt x="3639598" y="276277"/>
                  </a:lnTo>
                  <a:lnTo>
                    <a:pt x="3604079" y="258474"/>
                  </a:lnTo>
                  <a:lnTo>
                    <a:pt x="3581225" y="254951"/>
                  </a:lnTo>
                  <a:lnTo>
                    <a:pt x="3561609" y="251429"/>
                  </a:lnTo>
                  <a:lnTo>
                    <a:pt x="3535423" y="247906"/>
                  </a:lnTo>
                  <a:lnTo>
                    <a:pt x="3492951" y="240766"/>
                  </a:lnTo>
                  <a:lnTo>
                    <a:pt x="3453623" y="244289"/>
                  </a:lnTo>
                  <a:lnTo>
                    <a:pt x="3417724" y="258474"/>
                  </a:lnTo>
                  <a:lnTo>
                    <a:pt x="3388299" y="254951"/>
                  </a:lnTo>
                  <a:lnTo>
                    <a:pt x="3365351" y="240766"/>
                  </a:lnTo>
                  <a:lnTo>
                    <a:pt x="3335925" y="233721"/>
                  </a:lnTo>
                  <a:lnTo>
                    <a:pt x="3303264" y="226581"/>
                  </a:lnTo>
                  <a:lnTo>
                    <a:pt x="3267268" y="223059"/>
                  </a:lnTo>
                  <a:lnTo>
                    <a:pt x="3286884" y="216014"/>
                  </a:lnTo>
                  <a:lnTo>
                    <a:pt x="3267268" y="201828"/>
                  </a:lnTo>
                  <a:lnTo>
                    <a:pt x="3241081" y="198211"/>
                  </a:lnTo>
                  <a:lnTo>
                    <a:pt x="3218227" y="194688"/>
                  </a:lnTo>
                  <a:lnTo>
                    <a:pt x="3198611" y="194688"/>
                  </a:lnTo>
                  <a:lnTo>
                    <a:pt x="3189088" y="216014"/>
                  </a:lnTo>
                  <a:lnTo>
                    <a:pt x="3169472" y="219536"/>
                  </a:lnTo>
                  <a:lnTo>
                    <a:pt x="3117098" y="201828"/>
                  </a:lnTo>
                  <a:lnTo>
                    <a:pt x="3149856" y="194688"/>
                  </a:lnTo>
                  <a:lnTo>
                    <a:pt x="3182518" y="212396"/>
                  </a:lnTo>
                  <a:lnTo>
                    <a:pt x="3153094" y="183835"/>
                  </a:lnTo>
                  <a:lnTo>
                    <a:pt x="3090911" y="187453"/>
                  </a:lnTo>
                  <a:lnTo>
                    <a:pt x="3025492" y="183835"/>
                  </a:lnTo>
                  <a:lnTo>
                    <a:pt x="2999400" y="173268"/>
                  </a:lnTo>
                  <a:lnTo>
                    <a:pt x="2975594" y="191166"/>
                  </a:lnTo>
                  <a:lnTo>
                    <a:pt x="3005019" y="205351"/>
                  </a:lnTo>
                  <a:lnTo>
                    <a:pt x="3037776" y="230103"/>
                  </a:lnTo>
                  <a:lnTo>
                    <a:pt x="3011589" y="230103"/>
                  </a:lnTo>
                  <a:lnTo>
                    <a:pt x="2988735" y="219536"/>
                  </a:lnTo>
                  <a:lnTo>
                    <a:pt x="2991972" y="240766"/>
                  </a:lnTo>
                  <a:lnTo>
                    <a:pt x="2962548" y="237244"/>
                  </a:lnTo>
                  <a:lnTo>
                    <a:pt x="2936361" y="230103"/>
                  </a:lnTo>
                  <a:lnTo>
                    <a:pt x="2913507" y="223059"/>
                  </a:lnTo>
                  <a:lnTo>
                    <a:pt x="2893891" y="230103"/>
                  </a:lnTo>
                  <a:lnTo>
                    <a:pt x="2851801" y="230103"/>
                  </a:lnTo>
                  <a:lnTo>
                    <a:pt x="2825519" y="216394"/>
                  </a:lnTo>
                  <a:lnTo>
                    <a:pt x="2822282" y="237624"/>
                  </a:lnTo>
                  <a:lnTo>
                    <a:pt x="2822282" y="258855"/>
                  </a:lnTo>
                  <a:lnTo>
                    <a:pt x="2750386" y="234102"/>
                  </a:lnTo>
                  <a:lnTo>
                    <a:pt x="2727437" y="216394"/>
                  </a:lnTo>
                  <a:lnTo>
                    <a:pt x="2694775" y="212777"/>
                  </a:lnTo>
                  <a:lnTo>
                    <a:pt x="2714391" y="205732"/>
                  </a:lnTo>
                  <a:lnTo>
                    <a:pt x="2678396" y="191547"/>
                  </a:lnTo>
                  <a:lnTo>
                    <a:pt x="2658780" y="177362"/>
                  </a:lnTo>
                  <a:lnTo>
                    <a:pt x="2639163" y="159273"/>
                  </a:lnTo>
                  <a:lnTo>
                    <a:pt x="2619547" y="152133"/>
                  </a:lnTo>
                  <a:lnTo>
                    <a:pt x="2596598" y="152133"/>
                  </a:lnTo>
                  <a:lnTo>
                    <a:pt x="2570506" y="155751"/>
                  </a:lnTo>
                  <a:lnTo>
                    <a:pt x="2541082" y="152133"/>
                  </a:lnTo>
                  <a:lnTo>
                    <a:pt x="2514895" y="141566"/>
                  </a:lnTo>
                  <a:lnTo>
                    <a:pt x="2495278" y="148611"/>
                  </a:lnTo>
                  <a:lnTo>
                    <a:pt x="2524703" y="177171"/>
                  </a:lnTo>
                  <a:lnTo>
                    <a:pt x="2498516" y="173649"/>
                  </a:lnTo>
                  <a:lnTo>
                    <a:pt x="2423288" y="173649"/>
                  </a:lnTo>
                  <a:lnTo>
                    <a:pt x="2390626" y="166508"/>
                  </a:lnTo>
                  <a:lnTo>
                    <a:pt x="2371010" y="162986"/>
                  </a:lnTo>
                  <a:lnTo>
                    <a:pt x="2312161" y="148801"/>
                  </a:lnTo>
                  <a:lnTo>
                    <a:pt x="2269595" y="145278"/>
                  </a:lnTo>
                  <a:lnTo>
                    <a:pt x="2240171" y="148801"/>
                  </a:lnTo>
                  <a:lnTo>
                    <a:pt x="2210746" y="134616"/>
                  </a:lnTo>
                  <a:lnTo>
                    <a:pt x="2177988" y="145278"/>
                  </a:lnTo>
                  <a:lnTo>
                    <a:pt x="2148564" y="134616"/>
                  </a:lnTo>
                  <a:lnTo>
                    <a:pt x="2119139" y="141756"/>
                  </a:lnTo>
                  <a:lnTo>
                    <a:pt x="2148564" y="145278"/>
                  </a:lnTo>
                  <a:lnTo>
                    <a:pt x="2122472" y="155941"/>
                  </a:lnTo>
                  <a:lnTo>
                    <a:pt x="2073336" y="162986"/>
                  </a:lnTo>
                  <a:lnTo>
                    <a:pt x="2053720" y="166508"/>
                  </a:lnTo>
                  <a:lnTo>
                    <a:pt x="2034103" y="177171"/>
                  </a:lnTo>
                  <a:lnTo>
                    <a:pt x="2047244" y="155941"/>
                  </a:lnTo>
                  <a:lnTo>
                    <a:pt x="2086477" y="145278"/>
                  </a:lnTo>
                  <a:lnTo>
                    <a:pt x="2109331" y="123953"/>
                  </a:lnTo>
                  <a:lnTo>
                    <a:pt x="2132280" y="106246"/>
                  </a:lnTo>
                  <a:lnTo>
                    <a:pt x="2155135" y="102723"/>
                  </a:lnTo>
                  <a:lnTo>
                    <a:pt x="2164657" y="81493"/>
                  </a:lnTo>
                  <a:lnTo>
                    <a:pt x="2131994" y="70830"/>
                  </a:lnTo>
                  <a:lnTo>
                    <a:pt x="2131994" y="49410"/>
                  </a:lnTo>
                  <a:lnTo>
                    <a:pt x="2112378" y="52932"/>
                  </a:lnTo>
                  <a:lnTo>
                    <a:pt x="2079621" y="38747"/>
                  </a:lnTo>
                  <a:lnTo>
                    <a:pt x="2043911" y="35510"/>
                  </a:lnTo>
                  <a:lnTo>
                    <a:pt x="1968684" y="31893"/>
                  </a:lnTo>
                  <a:lnTo>
                    <a:pt x="1932784" y="42555"/>
                  </a:lnTo>
                  <a:lnTo>
                    <a:pt x="1926213" y="21325"/>
                  </a:lnTo>
                  <a:lnTo>
                    <a:pt x="1893551" y="24848"/>
                  </a:lnTo>
                  <a:lnTo>
                    <a:pt x="1854223" y="21325"/>
                  </a:lnTo>
                  <a:lnTo>
                    <a:pt x="1877172" y="17708"/>
                  </a:lnTo>
                  <a:lnTo>
                    <a:pt x="1844415" y="3522"/>
                  </a:lnTo>
                  <a:lnTo>
                    <a:pt x="1821561" y="0"/>
                  </a:lnTo>
                  <a:lnTo>
                    <a:pt x="1801944" y="7140"/>
                  </a:lnTo>
                  <a:lnTo>
                    <a:pt x="1782328" y="14185"/>
                  </a:lnTo>
                  <a:lnTo>
                    <a:pt x="1808515" y="39033"/>
                  </a:lnTo>
                  <a:lnTo>
                    <a:pt x="1743095" y="39033"/>
                  </a:lnTo>
                  <a:lnTo>
                    <a:pt x="1772520" y="49695"/>
                  </a:lnTo>
                  <a:lnTo>
                    <a:pt x="1743095" y="56740"/>
                  </a:lnTo>
                  <a:lnTo>
                    <a:pt x="1720146" y="63785"/>
                  </a:lnTo>
                  <a:lnTo>
                    <a:pt x="1700529" y="67403"/>
                  </a:lnTo>
                  <a:lnTo>
                    <a:pt x="1658059" y="49695"/>
                  </a:lnTo>
                  <a:lnTo>
                    <a:pt x="1635110" y="56740"/>
                  </a:lnTo>
                  <a:lnTo>
                    <a:pt x="1602448" y="67403"/>
                  </a:lnTo>
                  <a:lnTo>
                    <a:pt x="1579594" y="67403"/>
                  </a:lnTo>
                  <a:lnTo>
                    <a:pt x="1556644" y="74448"/>
                  </a:lnTo>
                  <a:lnTo>
                    <a:pt x="1530458" y="77971"/>
                  </a:lnTo>
                  <a:lnTo>
                    <a:pt x="1501033" y="99296"/>
                  </a:lnTo>
                  <a:lnTo>
                    <a:pt x="1481417" y="106341"/>
                  </a:lnTo>
                  <a:lnTo>
                    <a:pt x="1501033" y="124048"/>
                  </a:lnTo>
                  <a:lnTo>
                    <a:pt x="1481417" y="145374"/>
                  </a:lnTo>
                  <a:lnTo>
                    <a:pt x="1425805" y="145374"/>
                  </a:lnTo>
                  <a:lnTo>
                    <a:pt x="1402951" y="141851"/>
                  </a:lnTo>
                  <a:lnTo>
                    <a:pt x="1363718" y="145374"/>
                  </a:lnTo>
                  <a:lnTo>
                    <a:pt x="1363718" y="166604"/>
                  </a:lnTo>
                  <a:lnTo>
                    <a:pt x="1383335" y="187834"/>
                  </a:lnTo>
                  <a:lnTo>
                    <a:pt x="1402951" y="194879"/>
                  </a:lnTo>
                  <a:lnTo>
                    <a:pt x="1425805" y="198401"/>
                  </a:lnTo>
                  <a:lnTo>
                    <a:pt x="1448754" y="205541"/>
                  </a:lnTo>
                  <a:lnTo>
                    <a:pt x="1429138" y="223059"/>
                  </a:lnTo>
                  <a:lnTo>
                    <a:pt x="1409522" y="212396"/>
                  </a:lnTo>
                  <a:lnTo>
                    <a:pt x="1389905" y="205351"/>
                  </a:lnTo>
                  <a:lnTo>
                    <a:pt x="1366956" y="198211"/>
                  </a:lnTo>
                  <a:lnTo>
                    <a:pt x="1344102" y="194688"/>
                  </a:lnTo>
                  <a:lnTo>
                    <a:pt x="1321153" y="194688"/>
                  </a:lnTo>
                  <a:lnTo>
                    <a:pt x="1330675" y="216014"/>
                  </a:lnTo>
                  <a:lnTo>
                    <a:pt x="1311059" y="216014"/>
                  </a:lnTo>
                  <a:lnTo>
                    <a:pt x="1291443" y="205351"/>
                  </a:lnTo>
                  <a:lnTo>
                    <a:pt x="1284968" y="226581"/>
                  </a:lnTo>
                  <a:lnTo>
                    <a:pt x="1320867" y="233721"/>
                  </a:lnTo>
                  <a:lnTo>
                    <a:pt x="1343817" y="237244"/>
                  </a:lnTo>
                  <a:lnTo>
                    <a:pt x="1304584" y="244289"/>
                  </a:lnTo>
                  <a:lnTo>
                    <a:pt x="1281634" y="240766"/>
                  </a:lnTo>
                  <a:lnTo>
                    <a:pt x="1262018" y="223059"/>
                  </a:lnTo>
                  <a:lnTo>
                    <a:pt x="1258781" y="198211"/>
                  </a:lnTo>
                  <a:lnTo>
                    <a:pt x="1235831" y="176981"/>
                  </a:lnTo>
                  <a:lnTo>
                    <a:pt x="1232974" y="201828"/>
                  </a:lnTo>
                  <a:lnTo>
                    <a:pt x="1213358" y="208873"/>
                  </a:lnTo>
                  <a:lnTo>
                    <a:pt x="1203836" y="233721"/>
                  </a:lnTo>
                  <a:lnTo>
                    <a:pt x="1242497" y="254951"/>
                  </a:lnTo>
                  <a:lnTo>
                    <a:pt x="1252019" y="276277"/>
                  </a:lnTo>
                  <a:lnTo>
                    <a:pt x="1252019" y="301029"/>
                  </a:lnTo>
                  <a:lnTo>
                    <a:pt x="1271636" y="304552"/>
                  </a:lnTo>
                  <a:lnTo>
                    <a:pt x="1304393" y="325877"/>
                  </a:lnTo>
                  <a:lnTo>
                    <a:pt x="1327248" y="318737"/>
                  </a:lnTo>
                  <a:lnTo>
                    <a:pt x="1347245" y="318737"/>
                  </a:lnTo>
                  <a:lnTo>
                    <a:pt x="1366861" y="329399"/>
                  </a:lnTo>
                  <a:lnTo>
                    <a:pt x="1402951" y="340157"/>
                  </a:lnTo>
                  <a:lnTo>
                    <a:pt x="1406189" y="361387"/>
                  </a:lnTo>
                  <a:lnTo>
                    <a:pt x="1415711" y="382713"/>
                  </a:lnTo>
                  <a:lnTo>
                    <a:pt x="1442470" y="382713"/>
                  </a:lnTo>
                  <a:lnTo>
                    <a:pt x="1413045" y="389757"/>
                  </a:lnTo>
                  <a:lnTo>
                    <a:pt x="1390191" y="357865"/>
                  </a:lnTo>
                  <a:lnTo>
                    <a:pt x="1370575" y="343680"/>
                  </a:lnTo>
                  <a:lnTo>
                    <a:pt x="1344388" y="325972"/>
                  </a:lnTo>
                  <a:lnTo>
                    <a:pt x="1321438" y="333017"/>
                  </a:lnTo>
                  <a:lnTo>
                    <a:pt x="1298585" y="343680"/>
                  </a:lnTo>
                  <a:lnTo>
                    <a:pt x="1321438" y="368527"/>
                  </a:lnTo>
                  <a:lnTo>
                    <a:pt x="1314963" y="389757"/>
                  </a:lnTo>
                  <a:lnTo>
                    <a:pt x="1308393" y="414605"/>
                  </a:lnTo>
                  <a:lnTo>
                    <a:pt x="1285539" y="425173"/>
                  </a:lnTo>
                  <a:lnTo>
                    <a:pt x="1262589" y="439358"/>
                  </a:lnTo>
                  <a:lnTo>
                    <a:pt x="1239736" y="435835"/>
                  </a:lnTo>
                  <a:lnTo>
                    <a:pt x="1206978" y="432313"/>
                  </a:lnTo>
                  <a:lnTo>
                    <a:pt x="1187362" y="425173"/>
                  </a:lnTo>
                  <a:lnTo>
                    <a:pt x="1210311" y="418128"/>
                  </a:lnTo>
                  <a:lnTo>
                    <a:pt x="1233165" y="410988"/>
                  </a:lnTo>
                  <a:lnTo>
                    <a:pt x="1256019" y="414605"/>
                  </a:lnTo>
                  <a:lnTo>
                    <a:pt x="1265541" y="393280"/>
                  </a:lnTo>
                  <a:lnTo>
                    <a:pt x="1278682" y="368718"/>
                  </a:lnTo>
                  <a:lnTo>
                    <a:pt x="1275445" y="347393"/>
                  </a:lnTo>
                  <a:lnTo>
                    <a:pt x="1255733" y="343870"/>
                  </a:lnTo>
                  <a:lnTo>
                    <a:pt x="1229642" y="329685"/>
                  </a:lnTo>
                  <a:lnTo>
                    <a:pt x="1229642" y="304552"/>
                  </a:lnTo>
                  <a:lnTo>
                    <a:pt x="1210025" y="279799"/>
                  </a:lnTo>
                  <a:lnTo>
                    <a:pt x="1203455" y="254951"/>
                  </a:lnTo>
                  <a:lnTo>
                    <a:pt x="1167460" y="233721"/>
                  </a:lnTo>
                  <a:lnTo>
                    <a:pt x="1180601" y="212396"/>
                  </a:lnTo>
                  <a:lnTo>
                    <a:pt x="1164222" y="183835"/>
                  </a:lnTo>
                  <a:lnTo>
                    <a:pt x="1141273" y="180313"/>
                  </a:lnTo>
                  <a:lnTo>
                    <a:pt x="1069378" y="173268"/>
                  </a:lnTo>
                  <a:lnTo>
                    <a:pt x="1072615" y="201828"/>
                  </a:lnTo>
                  <a:lnTo>
                    <a:pt x="1036620" y="233721"/>
                  </a:lnTo>
                  <a:lnTo>
                    <a:pt x="1049761" y="254951"/>
                  </a:lnTo>
                  <a:lnTo>
                    <a:pt x="1066140" y="283512"/>
                  </a:lnTo>
                  <a:lnTo>
                    <a:pt x="1075662" y="308360"/>
                  </a:lnTo>
                  <a:lnTo>
                    <a:pt x="1095279" y="304742"/>
                  </a:lnTo>
                  <a:lnTo>
                    <a:pt x="1118704" y="325877"/>
                  </a:lnTo>
                  <a:lnTo>
                    <a:pt x="1141559" y="325877"/>
                  </a:lnTo>
                  <a:lnTo>
                    <a:pt x="1137749" y="361292"/>
                  </a:lnTo>
                  <a:lnTo>
                    <a:pt x="1118704" y="354247"/>
                  </a:lnTo>
                  <a:lnTo>
                    <a:pt x="1095565" y="340157"/>
                  </a:lnTo>
                  <a:lnTo>
                    <a:pt x="1075948" y="333017"/>
                  </a:lnTo>
                  <a:lnTo>
                    <a:pt x="1030145" y="325972"/>
                  </a:lnTo>
                  <a:lnTo>
                    <a:pt x="1004434" y="311597"/>
                  </a:lnTo>
                  <a:lnTo>
                    <a:pt x="981580" y="304456"/>
                  </a:lnTo>
                  <a:lnTo>
                    <a:pt x="955393" y="297411"/>
                  </a:lnTo>
                  <a:lnTo>
                    <a:pt x="932444" y="300934"/>
                  </a:lnTo>
                  <a:lnTo>
                    <a:pt x="896544" y="297411"/>
                  </a:lnTo>
                  <a:lnTo>
                    <a:pt x="899782" y="318641"/>
                  </a:lnTo>
                  <a:lnTo>
                    <a:pt x="896544" y="343489"/>
                  </a:lnTo>
                  <a:lnTo>
                    <a:pt x="876928" y="350534"/>
                  </a:lnTo>
                  <a:lnTo>
                    <a:pt x="870357" y="329304"/>
                  </a:lnTo>
                  <a:lnTo>
                    <a:pt x="850741" y="329304"/>
                  </a:lnTo>
                  <a:lnTo>
                    <a:pt x="821317" y="347012"/>
                  </a:lnTo>
                  <a:lnTo>
                    <a:pt x="797891" y="340157"/>
                  </a:lnTo>
                  <a:lnTo>
                    <a:pt x="775037" y="343680"/>
                  </a:lnTo>
                  <a:lnTo>
                    <a:pt x="755420" y="354342"/>
                  </a:lnTo>
                  <a:lnTo>
                    <a:pt x="709617" y="361387"/>
                  </a:lnTo>
                  <a:lnTo>
                    <a:pt x="716188" y="325972"/>
                  </a:lnTo>
                  <a:lnTo>
                    <a:pt x="693239" y="333017"/>
                  </a:lnTo>
                  <a:lnTo>
                    <a:pt x="683716" y="354342"/>
                  </a:lnTo>
                  <a:lnTo>
                    <a:pt x="657625" y="347202"/>
                  </a:lnTo>
                  <a:lnTo>
                    <a:pt x="628104" y="350725"/>
                  </a:lnTo>
                  <a:lnTo>
                    <a:pt x="604965" y="368718"/>
                  </a:lnTo>
                  <a:lnTo>
                    <a:pt x="578778" y="372240"/>
                  </a:lnTo>
                  <a:lnTo>
                    <a:pt x="559162" y="386425"/>
                  </a:lnTo>
                  <a:lnTo>
                    <a:pt x="559162" y="411178"/>
                  </a:lnTo>
                  <a:lnTo>
                    <a:pt x="519929" y="414796"/>
                  </a:lnTo>
                  <a:lnTo>
                    <a:pt x="483934" y="404133"/>
                  </a:lnTo>
                  <a:lnTo>
                    <a:pt x="480696" y="382617"/>
                  </a:lnTo>
                  <a:lnTo>
                    <a:pt x="526499" y="375477"/>
                  </a:lnTo>
                  <a:lnTo>
                    <a:pt x="503550" y="354247"/>
                  </a:lnTo>
                  <a:lnTo>
                    <a:pt x="421847" y="343584"/>
                  </a:lnTo>
                  <a:lnTo>
                    <a:pt x="441463" y="350629"/>
                  </a:lnTo>
                  <a:lnTo>
                    <a:pt x="444701" y="375477"/>
                  </a:lnTo>
                  <a:lnTo>
                    <a:pt x="441463" y="407370"/>
                  </a:lnTo>
                  <a:lnTo>
                    <a:pt x="464318" y="410892"/>
                  </a:lnTo>
                  <a:lnTo>
                    <a:pt x="467650" y="435740"/>
                  </a:lnTo>
                  <a:lnTo>
                    <a:pt x="444701" y="453448"/>
                  </a:lnTo>
                  <a:lnTo>
                    <a:pt x="402231" y="424887"/>
                  </a:lnTo>
                  <a:lnTo>
                    <a:pt x="385471" y="446403"/>
                  </a:lnTo>
                  <a:lnTo>
                    <a:pt x="362617" y="457065"/>
                  </a:lnTo>
                  <a:lnTo>
                    <a:pt x="339668" y="467633"/>
                  </a:lnTo>
                  <a:lnTo>
                    <a:pt x="356903" y="488958"/>
                  </a:lnTo>
                  <a:lnTo>
                    <a:pt x="383090" y="517519"/>
                  </a:lnTo>
                  <a:lnTo>
                    <a:pt x="360141" y="510379"/>
                  </a:lnTo>
                  <a:lnTo>
                    <a:pt x="337287" y="510379"/>
                  </a:lnTo>
                  <a:lnTo>
                    <a:pt x="311100" y="503334"/>
                  </a:lnTo>
                  <a:lnTo>
                    <a:pt x="288246" y="485531"/>
                  </a:lnTo>
                  <a:lnTo>
                    <a:pt x="265297" y="492671"/>
                  </a:lnTo>
                  <a:lnTo>
                    <a:pt x="274820" y="517519"/>
                  </a:lnTo>
                  <a:lnTo>
                    <a:pt x="297769" y="521041"/>
                  </a:lnTo>
                  <a:lnTo>
                    <a:pt x="294436" y="542271"/>
                  </a:lnTo>
                  <a:lnTo>
                    <a:pt x="258536" y="531609"/>
                  </a:lnTo>
                  <a:lnTo>
                    <a:pt x="209305" y="521041"/>
                  </a:lnTo>
                  <a:lnTo>
                    <a:pt x="205972" y="489148"/>
                  </a:lnTo>
                  <a:lnTo>
                    <a:pt x="205972" y="467633"/>
                  </a:lnTo>
                  <a:lnTo>
                    <a:pt x="176547" y="442880"/>
                  </a:lnTo>
                  <a:lnTo>
                    <a:pt x="153693" y="435740"/>
                  </a:lnTo>
                  <a:lnTo>
                    <a:pt x="124269" y="414510"/>
                  </a:lnTo>
                  <a:lnTo>
                    <a:pt x="143885" y="410892"/>
                  </a:lnTo>
                  <a:lnTo>
                    <a:pt x="169977" y="418032"/>
                  </a:lnTo>
                  <a:lnTo>
                    <a:pt x="192926" y="421555"/>
                  </a:lnTo>
                  <a:lnTo>
                    <a:pt x="238729" y="435359"/>
                  </a:lnTo>
                  <a:lnTo>
                    <a:pt x="261583" y="438882"/>
                  </a:lnTo>
                  <a:lnTo>
                    <a:pt x="281199" y="446022"/>
                  </a:lnTo>
                  <a:lnTo>
                    <a:pt x="300816" y="449544"/>
                  </a:lnTo>
                  <a:lnTo>
                    <a:pt x="327003" y="446022"/>
                  </a:lnTo>
                  <a:lnTo>
                    <a:pt x="353190" y="438882"/>
                  </a:lnTo>
                  <a:lnTo>
                    <a:pt x="372806" y="428314"/>
                  </a:lnTo>
                  <a:lnTo>
                    <a:pt x="379281" y="403467"/>
                  </a:lnTo>
                  <a:lnTo>
                    <a:pt x="356903" y="379000"/>
                  </a:lnTo>
                  <a:lnTo>
                    <a:pt x="336811" y="368718"/>
                  </a:lnTo>
                  <a:lnTo>
                    <a:pt x="310624" y="361578"/>
                  </a:lnTo>
                  <a:lnTo>
                    <a:pt x="284437" y="350915"/>
                  </a:lnTo>
                  <a:lnTo>
                    <a:pt x="245205" y="336825"/>
                  </a:lnTo>
                  <a:lnTo>
                    <a:pt x="225588" y="326162"/>
                  </a:lnTo>
                  <a:lnTo>
                    <a:pt x="205972" y="322640"/>
                  </a:lnTo>
                  <a:lnTo>
                    <a:pt x="134077" y="322640"/>
                  </a:lnTo>
                  <a:lnTo>
                    <a:pt x="114460" y="315500"/>
                  </a:lnTo>
                  <a:lnTo>
                    <a:pt x="94749" y="304837"/>
                  </a:lnTo>
                  <a:lnTo>
                    <a:pt x="114460" y="301315"/>
                  </a:lnTo>
                  <a:lnTo>
                    <a:pt x="91511" y="287130"/>
                  </a:lnTo>
                  <a:lnTo>
                    <a:pt x="65324" y="297792"/>
                  </a:lnTo>
                  <a:lnTo>
                    <a:pt x="39233" y="304837"/>
                  </a:lnTo>
                  <a:lnTo>
                    <a:pt x="19616" y="326162"/>
                  </a:lnTo>
                  <a:lnTo>
                    <a:pt x="0" y="343870"/>
                  </a:lnTo>
                  <a:lnTo>
                    <a:pt x="6475" y="365100"/>
                  </a:lnTo>
                  <a:lnTo>
                    <a:pt x="49041" y="389948"/>
                  </a:lnTo>
                  <a:lnTo>
                    <a:pt x="26092" y="411178"/>
                  </a:lnTo>
                  <a:lnTo>
                    <a:pt x="42661" y="435359"/>
                  </a:lnTo>
                  <a:lnTo>
                    <a:pt x="61706" y="453448"/>
                  </a:lnTo>
                  <a:lnTo>
                    <a:pt x="48660" y="482008"/>
                  </a:lnTo>
                  <a:lnTo>
                    <a:pt x="68276" y="499716"/>
                  </a:lnTo>
                  <a:lnTo>
                    <a:pt x="77799" y="521041"/>
                  </a:lnTo>
                  <a:lnTo>
                    <a:pt x="74466" y="545794"/>
                  </a:lnTo>
                  <a:lnTo>
                    <a:pt x="110461" y="567119"/>
                  </a:lnTo>
                  <a:lnTo>
                    <a:pt x="119983" y="591872"/>
                  </a:lnTo>
                  <a:lnTo>
                    <a:pt x="93796" y="623859"/>
                  </a:lnTo>
                  <a:lnTo>
                    <a:pt x="58849" y="659084"/>
                  </a:lnTo>
                  <a:lnTo>
                    <a:pt x="26092" y="676792"/>
                  </a:lnTo>
                  <a:lnTo>
                    <a:pt x="45708" y="673269"/>
                  </a:lnTo>
                  <a:lnTo>
                    <a:pt x="61706" y="694499"/>
                  </a:lnTo>
                  <a:lnTo>
                    <a:pt x="91130" y="698022"/>
                  </a:lnTo>
                  <a:lnTo>
                    <a:pt x="68276" y="705162"/>
                  </a:lnTo>
                  <a:lnTo>
                    <a:pt x="42661" y="715825"/>
                  </a:lnTo>
                  <a:lnTo>
                    <a:pt x="29615" y="740577"/>
                  </a:lnTo>
                  <a:lnTo>
                    <a:pt x="20092" y="769138"/>
                  </a:lnTo>
                  <a:lnTo>
                    <a:pt x="29615" y="790463"/>
                  </a:lnTo>
                  <a:lnTo>
                    <a:pt x="26282" y="815216"/>
                  </a:lnTo>
                  <a:lnTo>
                    <a:pt x="45899" y="829401"/>
                  </a:lnTo>
                  <a:lnTo>
                    <a:pt x="49231" y="850726"/>
                  </a:lnTo>
                  <a:lnTo>
                    <a:pt x="58754" y="879287"/>
                  </a:lnTo>
                  <a:lnTo>
                    <a:pt x="81608" y="882904"/>
                  </a:lnTo>
                  <a:lnTo>
                    <a:pt x="101224" y="886427"/>
                  </a:lnTo>
                  <a:lnTo>
                    <a:pt x="120841" y="886427"/>
                  </a:lnTo>
                  <a:lnTo>
                    <a:pt x="147028" y="900612"/>
                  </a:lnTo>
                  <a:lnTo>
                    <a:pt x="153598" y="925460"/>
                  </a:lnTo>
                  <a:lnTo>
                    <a:pt x="169881" y="954020"/>
                  </a:lnTo>
                  <a:lnTo>
                    <a:pt x="186260" y="982581"/>
                  </a:lnTo>
                  <a:lnTo>
                    <a:pt x="205877" y="982581"/>
                  </a:lnTo>
                  <a:lnTo>
                    <a:pt x="215399" y="1003906"/>
                  </a:lnTo>
                  <a:lnTo>
                    <a:pt x="195783" y="1018091"/>
                  </a:lnTo>
                  <a:lnTo>
                    <a:pt x="176166" y="1010951"/>
                  </a:lnTo>
                  <a:lnTo>
                    <a:pt x="185689" y="1032276"/>
                  </a:lnTo>
                  <a:lnTo>
                    <a:pt x="192260" y="1053507"/>
                  </a:lnTo>
                  <a:lnTo>
                    <a:pt x="211876" y="1064169"/>
                  </a:lnTo>
                  <a:lnTo>
                    <a:pt x="231492" y="1053507"/>
                  </a:lnTo>
                  <a:lnTo>
                    <a:pt x="264154" y="1049984"/>
                  </a:lnTo>
                  <a:lnTo>
                    <a:pt x="283771" y="1067692"/>
                  </a:lnTo>
                  <a:lnTo>
                    <a:pt x="280533" y="1088922"/>
                  </a:lnTo>
                  <a:lnTo>
                    <a:pt x="300149" y="1099584"/>
                  </a:lnTo>
                  <a:lnTo>
                    <a:pt x="323099" y="1110247"/>
                  </a:lnTo>
                  <a:lnTo>
                    <a:pt x="329574" y="1138808"/>
                  </a:lnTo>
                  <a:lnTo>
                    <a:pt x="349190" y="1138808"/>
                  </a:lnTo>
                  <a:lnTo>
                    <a:pt x="385185" y="1142330"/>
                  </a:lnTo>
                  <a:lnTo>
                    <a:pt x="414610" y="1160038"/>
                  </a:lnTo>
                  <a:lnTo>
                    <a:pt x="434226" y="1160038"/>
                  </a:lnTo>
                  <a:lnTo>
                    <a:pt x="463651" y="1163560"/>
                  </a:lnTo>
                  <a:lnTo>
                    <a:pt x="489838" y="1177745"/>
                  </a:lnTo>
                  <a:lnTo>
                    <a:pt x="483267" y="1202593"/>
                  </a:lnTo>
                  <a:lnTo>
                    <a:pt x="486600" y="1223823"/>
                  </a:lnTo>
                  <a:lnTo>
                    <a:pt x="496123" y="1245148"/>
                  </a:lnTo>
                  <a:lnTo>
                    <a:pt x="476506" y="1255716"/>
                  </a:lnTo>
                  <a:lnTo>
                    <a:pt x="453557" y="1262856"/>
                  </a:lnTo>
                  <a:lnTo>
                    <a:pt x="440511" y="1291417"/>
                  </a:lnTo>
                  <a:lnTo>
                    <a:pt x="460128" y="1284277"/>
                  </a:lnTo>
                  <a:lnTo>
                    <a:pt x="463365" y="1305602"/>
                  </a:lnTo>
                  <a:lnTo>
                    <a:pt x="430703" y="1316169"/>
                  </a:lnTo>
                  <a:lnTo>
                    <a:pt x="456890" y="1337494"/>
                  </a:lnTo>
                  <a:lnTo>
                    <a:pt x="433941" y="1358725"/>
                  </a:lnTo>
                  <a:lnTo>
                    <a:pt x="414325" y="1372910"/>
                  </a:lnTo>
                  <a:lnTo>
                    <a:pt x="417562" y="1394235"/>
                  </a:lnTo>
                  <a:lnTo>
                    <a:pt x="443749" y="1404802"/>
                  </a:lnTo>
                  <a:lnTo>
                    <a:pt x="476506" y="1422510"/>
                  </a:lnTo>
                  <a:lnTo>
                    <a:pt x="496123" y="1443835"/>
                  </a:lnTo>
                  <a:lnTo>
                    <a:pt x="518977" y="1461543"/>
                  </a:lnTo>
                  <a:lnTo>
                    <a:pt x="538593" y="1454498"/>
                  </a:lnTo>
                  <a:lnTo>
                    <a:pt x="561542" y="1461543"/>
                  </a:lnTo>
                  <a:lnTo>
                    <a:pt x="604013" y="1472206"/>
                  </a:lnTo>
                  <a:lnTo>
                    <a:pt x="623629" y="1472206"/>
                  </a:lnTo>
                  <a:lnTo>
                    <a:pt x="656387" y="1493436"/>
                  </a:lnTo>
                  <a:lnTo>
                    <a:pt x="679240" y="1500576"/>
                  </a:lnTo>
                  <a:lnTo>
                    <a:pt x="705427" y="1493436"/>
                  </a:lnTo>
                  <a:lnTo>
                    <a:pt x="734852" y="1507621"/>
                  </a:lnTo>
                  <a:lnTo>
                    <a:pt x="747898" y="1528851"/>
                  </a:lnTo>
                  <a:lnTo>
                    <a:pt x="767514" y="1535991"/>
                  </a:lnTo>
                  <a:lnTo>
                    <a:pt x="793701" y="1553699"/>
                  </a:lnTo>
                  <a:lnTo>
                    <a:pt x="819888" y="1567884"/>
                  </a:lnTo>
                  <a:lnTo>
                    <a:pt x="836172" y="1535991"/>
                  </a:lnTo>
                  <a:lnTo>
                    <a:pt x="823126" y="1514761"/>
                  </a:lnTo>
                  <a:lnTo>
                    <a:pt x="804461" y="1502765"/>
                  </a:lnTo>
                  <a:lnTo>
                    <a:pt x="794939" y="1481440"/>
                  </a:lnTo>
                  <a:lnTo>
                    <a:pt x="791701" y="1456688"/>
                  </a:lnTo>
                  <a:lnTo>
                    <a:pt x="785130" y="1435362"/>
                  </a:lnTo>
                  <a:lnTo>
                    <a:pt x="762277" y="1417655"/>
                  </a:lnTo>
                  <a:lnTo>
                    <a:pt x="771799" y="1382240"/>
                  </a:lnTo>
                  <a:lnTo>
                    <a:pt x="775037" y="1360914"/>
                  </a:lnTo>
                  <a:lnTo>
                    <a:pt x="797891" y="1350347"/>
                  </a:lnTo>
                  <a:lnTo>
                    <a:pt x="817507" y="1346729"/>
                  </a:lnTo>
                  <a:lnTo>
                    <a:pt x="824078" y="1325499"/>
                  </a:lnTo>
                  <a:lnTo>
                    <a:pt x="804461" y="1318454"/>
                  </a:lnTo>
                  <a:lnTo>
                    <a:pt x="811032" y="1293606"/>
                  </a:lnTo>
                  <a:lnTo>
                    <a:pt x="781607" y="1258191"/>
                  </a:lnTo>
                  <a:lnTo>
                    <a:pt x="745612" y="1261714"/>
                  </a:lnTo>
                  <a:lnTo>
                    <a:pt x="742375" y="1240388"/>
                  </a:lnTo>
                  <a:lnTo>
                    <a:pt x="722663" y="1233343"/>
                  </a:lnTo>
                  <a:lnTo>
                    <a:pt x="725996" y="1201451"/>
                  </a:lnTo>
                  <a:lnTo>
                    <a:pt x="719426" y="1162418"/>
                  </a:lnTo>
                  <a:lnTo>
                    <a:pt x="728948" y="1137665"/>
                  </a:lnTo>
                  <a:lnTo>
                    <a:pt x="751897" y="1144710"/>
                  </a:lnTo>
                  <a:lnTo>
                    <a:pt x="774751" y="1158895"/>
                  </a:lnTo>
                  <a:lnTo>
                    <a:pt x="781322" y="1137665"/>
                  </a:lnTo>
                  <a:lnTo>
                    <a:pt x="790844" y="1109105"/>
                  </a:lnTo>
                  <a:lnTo>
                    <a:pt x="813984" y="1101774"/>
                  </a:lnTo>
                  <a:lnTo>
                    <a:pt x="817222" y="1080544"/>
                  </a:lnTo>
                  <a:lnTo>
                    <a:pt x="840171" y="1080544"/>
                  </a:lnTo>
                  <a:lnTo>
                    <a:pt x="863025" y="1087589"/>
                  </a:lnTo>
                  <a:lnTo>
                    <a:pt x="885974" y="1077021"/>
                  </a:lnTo>
                  <a:lnTo>
                    <a:pt x="925207" y="1087589"/>
                  </a:lnTo>
                  <a:lnTo>
                    <a:pt x="951394" y="1101774"/>
                  </a:lnTo>
                  <a:lnTo>
                    <a:pt x="957869" y="1123099"/>
                  </a:lnTo>
                  <a:lnTo>
                    <a:pt x="1010243" y="1130144"/>
                  </a:lnTo>
                  <a:lnTo>
                    <a:pt x="1029859" y="1108914"/>
                  </a:lnTo>
                  <a:lnTo>
                    <a:pt x="1059284" y="1115959"/>
                  </a:lnTo>
                  <a:lnTo>
                    <a:pt x="1082138" y="1108914"/>
                  </a:lnTo>
                  <a:lnTo>
                    <a:pt x="1101754" y="1112437"/>
                  </a:lnTo>
                  <a:lnTo>
                    <a:pt x="1131179" y="1126622"/>
                  </a:lnTo>
                  <a:lnTo>
                    <a:pt x="1150795" y="1115959"/>
                  </a:lnTo>
                  <a:lnTo>
                    <a:pt x="1170507" y="1126622"/>
                  </a:lnTo>
                  <a:lnTo>
                    <a:pt x="1190123" y="1126622"/>
                  </a:lnTo>
                  <a:lnTo>
                    <a:pt x="1193361" y="1098061"/>
                  </a:lnTo>
                  <a:lnTo>
                    <a:pt x="1173745" y="1080354"/>
                  </a:lnTo>
                  <a:lnTo>
                    <a:pt x="1150795" y="1076831"/>
                  </a:lnTo>
                  <a:lnTo>
                    <a:pt x="1147558" y="1055506"/>
                  </a:lnTo>
                  <a:lnTo>
                    <a:pt x="1154128" y="1030753"/>
                  </a:lnTo>
                  <a:lnTo>
                    <a:pt x="1186791" y="1020091"/>
                  </a:lnTo>
                  <a:lnTo>
                    <a:pt x="1160984" y="1006572"/>
                  </a:lnTo>
                  <a:lnTo>
                    <a:pt x="1144605" y="985342"/>
                  </a:lnTo>
                  <a:lnTo>
                    <a:pt x="1170792" y="971157"/>
                  </a:lnTo>
                  <a:lnTo>
                    <a:pt x="1203455" y="967539"/>
                  </a:lnTo>
                  <a:lnTo>
                    <a:pt x="1232974" y="967539"/>
                  </a:lnTo>
                  <a:lnTo>
                    <a:pt x="1272207" y="956972"/>
                  </a:lnTo>
                  <a:lnTo>
                    <a:pt x="1324581" y="942787"/>
                  </a:lnTo>
                  <a:lnTo>
                    <a:pt x="1354006" y="932124"/>
                  </a:lnTo>
                  <a:lnTo>
                    <a:pt x="1373622" y="914416"/>
                  </a:lnTo>
                  <a:lnTo>
                    <a:pt x="1396476" y="910894"/>
                  </a:lnTo>
                  <a:lnTo>
                    <a:pt x="1416092" y="914416"/>
                  </a:lnTo>
                  <a:lnTo>
                    <a:pt x="1435708" y="914416"/>
                  </a:lnTo>
                  <a:lnTo>
                    <a:pt x="1455325" y="935646"/>
                  </a:lnTo>
                  <a:lnTo>
                    <a:pt x="1464847" y="964207"/>
                  </a:lnTo>
                  <a:lnTo>
                    <a:pt x="1484559" y="964207"/>
                  </a:lnTo>
                  <a:lnTo>
                    <a:pt x="1513984" y="974870"/>
                  </a:lnTo>
                  <a:lnTo>
                    <a:pt x="1540075" y="974870"/>
                  </a:lnTo>
                  <a:lnTo>
                    <a:pt x="1549598" y="996100"/>
                  </a:lnTo>
                  <a:lnTo>
                    <a:pt x="1569214" y="992577"/>
                  </a:lnTo>
                  <a:lnTo>
                    <a:pt x="1592163" y="996100"/>
                  </a:lnTo>
                  <a:lnTo>
                    <a:pt x="1615017" y="967539"/>
                  </a:lnTo>
                  <a:lnTo>
                    <a:pt x="1634634" y="960494"/>
                  </a:lnTo>
                  <a:lnTo>
                    <a:pt x="1660821" y="981724"/>
                  </a:lnTo>
                  <a:lnTo>
                    <a:pt x="1693578" y="999432"/>
                  </a:lnTo>
                  <a:lnTo>
                    <a:pt x="1726240" y="1027992"/>
                  </a:lnTo>
                  <a:lnTo>
                    <a:pt x="1766235" y="1063693"/>
                  </a:lnTo>
                  <a:lnTo>
                    <a:pt x="1795660" y="1099108"/>
                  </a:lnTo>
                  <a:lnTo>
                    <a:pt x="1815276" y="1120338"/>
                  </a:lnTo>
                  <a:lnTo>
                    <a:pt x="1834892" y="1109771"/>
                  </a:lnTo>
                  <a:lnTo>
                    <a:pt x="1867650" y="1113294"/>
                  </a:lnTo>
                  <a:lnTo>
                    <a:pt x="1897074" y="1127479"/>
                  </a:lnTo>
                  <a:lnTo>
                    <a:pt x="1916691" y="1113294"/>
                  </a:lnTo>
                  <a:lnTo>
                    <a:pt x="1946115" y="1116816"/>
                  </a:lnTo>
                  <a:lnTo>
                    <a:pt x="1965732" y="1134524"/>
                  </a:lnTo>
                  <a:lnTo>
                    <a:pt x="1988585" y="1145186"/>
                  </a:lnTo>
                  <a:lnTo>
                    <a:pt x="2008297" y="1170034"/>
                  </a:lnTo>
                  <a:lnTo>
                    <a:pt x="2050768" y="1180601"/>
                  </a:lnTo>
                  <a:lnTo>
                    <a:pt x="2057338" y="1159371"/>
                  </a:lnTo>
                  <a:lnTo>
                    <a:pt x="2090000" y="1198404"/>
                  </a:lnTo>
                  <a:lnTo>
                    <a:pt x="2112949" y="1198404"/>
                  </a:lnTo>
                  <a:lnTo>
                    <a:pt x="2152183" y="1180601"/>
                  </a:lnTo>
                  <a:lnTo>
                    <a:pt x="2178274" y="1145186"/>
                  </a:lnTo>
                  <a:lnTo>
                    <a:pt x="2207794" y="1134524"/>
                  </a:lnTo>
                  <a:lnTo>
                    <a:pt x="2227410" y="1123956"/>
                  </a:lnTo>
                  <a:lnTo>
                    <a:pt x="2256835" y="1123956"/>
                  </a:lnTo>
                  <a:lnTo>
                    <a:pt x="2282927" y="1131001"/>
                  </a:lnTo>
                  <a:lnTo>
                    <a:pt x="2305876" y="1131001"/>
                  </a:lnTo>
                  <a:lnTo>
                    <a:pt x="2322255" y="1152326"/>
                  </a:lnTo>
                  <a:lnTo>
                    <a:pt x="2341871" y="1159371"/>
                  </a:lnTo>
                  <a:lnTo>
                    <a:pt x="2361487" y="1155849"/>
                  </a:lnTo>
                  <a:lnTo>
                    <a:pt x="2384341" y="1155849"/>
                  </a:lnTo>
                  <a:lnTo>
                    <a:pt x="2410528" y="1159371"/>
                  </a:lnTo>
                  <a:lnTo>
                    <a:pt x="2430144" y="1159371"/>
                  </a:lnTo>
                  <a:lnTo>
                    <a:pt x="2436715" y="1134524"/>
                  </a:lnTo>
                  <a:lnTo>
                    <a:pt x="2417098" y="1109771"/>
                  </a:lnTo>
                  <a:lnTo>
                    <a:pt x="2407576" y="1084923"/>
                  </a:lnTo>
                  <a:lnTo>
                    <a:pt x="2427288" y="1067216"/>
                  </a:lnTo>
                  <a:lnTo>
                    <a:pt x="2459950" y="1074261"/>
                  </a:lnTo>
                  <a:lnTo>
                    <a:pt x="2479566" y="1077878"/>
                  </a:lnTo>
                  <a:lnTo>
                    <a:pt x="2499182" y="1077878"/>
                  </a:lnTo>
                  <a:lnTo>
                    <a:pt x="2522132" y="1092063"/>
                  </a:lnTo>
                  <a:lnTo>
                    <a:pt x="2541748" y="1088446"/>
                  </a:lnTo>
                  <a:lnTo>
                    <a:pt x="2561365" y="1109771"/>
                  </a:lnTo>
                  <a:lnTo>
                    <a:pt x="2570887" y="1131001"/>
                  </a:lnTo>
                  <a:lnTo>
                    <a:pt x="2593741" y="1141664"/>
                  </a:lnTo>
                  <a:lnTo>
                    <a:pt x="2613358" y="1145186"/>
                  </a:lnTo>
                  <a:lnTo>
                    <a:pt x="2632974" y="1148709"/>
                  </a:lnTo>
                  <a:lnTo>
                    <a:pt x="2668969" y="1134524"/>
                  </a:lnTo>
                  <a:lnTo>
                    <a:pt x="2695156" y="1134524"/>
                  </a:lnTo>
                  <a:lnTo>
                    <a:pt x="2727818" y="1141664"/>
                  </a:lnTo>
                  <a:lnTo>
                    <a:pt x="2773621" y="1155849"/>
                  </a:lnTo>
                  <a:lnTo>
                    <a:pt x="2793238" y="1173556"/>
                  </a:lnTo>
                  <a:lnTo>
                    <a:pt x="2839041" y="1187742"/>
                  </a:lnTo>
                  <a:lnTo>
                    <a:pt x="2865228" y="1194787"/>
                  </a:lnTo>
                  <a:lnTo>
                    <a:pt x="2884844" y="1194787"/>
                  </a:lnTo>
                  <a:lnTo>
                    <a:pt x="2924077" y="1184219"/>
                  </a:lnTo>
                  <a:lnTo>
                    <a:pt x="2950264" y="1177079"/>
                  </a:lnTo>
                  <a:lnTo>
                    <a:pt x="2973118" y="1145186"/>
                  </a:lnTo>
                  <a:lnTo>
                    <a:pt x="3009113" y="1148709"/>
                  </a:lnTo>
                  <a:lnTo>
                    <a:pt x="3038537" y="1162894"/>
                  </a:lnTo>
                  <a:lnTo>
                    <a:pt x="3061392" y="1159371"/>
                  </a:lnTo>
                  <a:lnTo>
                    <a:pt x="3090816" y="1173556"/>
                  </a:lnTo>
                  <a:lnTo>
                    <a:pt x="3110432" y="1173556"/>
                  </a:lnTo>
                  <a:lnTo>
                    <a:pt x="3130049" y="1166416"/>
                  </a:lnTo>
                  <a:lnTo>
                    <a:pt x="3149760" y="1155849"/>
                  </a:lnTo>
                  <a:lnTo>
                    <a:pt x="3140238" y="1116816"/>
                  </a:lnTo>
                  <a:lnTo>
                    <a:pt x="3140238" y="1074261"/>
                  </a:lnTo>
                  <a:lnTo>
                    <a:pt x="3146808" y="1053031"/>
                  </a:lnTo>
                  <a:lnTo>
                    <a:pt x="3127192" y="1042368"/>
                  </a:lnTo>
                  <a:lnTo>
                    <a:pt x="3107576" y="1035323"/>
                  </a:lnTo>
                  <a:lnTo>
                    <a:pt x="3130430" y="1003430"/>
                  </a:lnTo>
                  <a:lnTo>
                    <a:pt x="3150142" y="999813"/>
                  </a:lnTo>
                  <a:lnTo>
                    <a:pt x="3176233" y="996290"/>
                  </a:lnTo>
                  <a:lnTo>
                    <a:pt x="3205657" y="989245"/>
                  </a:lnTo>
                  <a:lnTo>
                    <a:pt x="3225274" y="999813"/>
                  </a:lnTo>
                  <a:lnTo>
                    <a:pt x="3244891" y="1013998"/>
                  </a:lnTo>
                  <a:lnTo>
                    <a:pt x="3284219" y="1013998"/>
                  </a:lnTo>
                  <a:lnTo>
                    <a:pt x="3303834" y="1028183"/>
                  </a:lnTo>
                  <a:lnTo>
                    <a:pt x="3326689" y="1053031"/>
                  </a:lnTo>
                  <a:lnTo>
                    <a:pt x="3343067" y="1074261"/>
                  </a:lnTo>
                  <a:lnTo>
                    <a:pt x="3369254" y="1088446"/>
                  </a:lnTo>
                  <a:lnTo>
                    <a:pt x="3408487" y="1120338"/>
                  </a:lnTo>
                  <a:lnTo>
                    <a:pt x="3424771" y="1145186"/>
                  </a:lnTo>
                  <a:lnTo>
                    <a:pt x="3454195" y="1170034"/>
                  </a:lnTo>
                  <a:lnTo>
                    <a:pt x="3490191" y="1177079"/>
                  </a:lnTo>
                  <a:lnTo>
                    <a:pt x="3513139" y="1180601"/>
                  </a:lnTo>
                  <a:lnTo>
                    <a:pt x="3535993" y="1194787"/>
                  </a:lnTo>
                  <a:lnTo>
                    <a:pt x="3568751" y="1205449"/>
                  </a:lnTo>
                  <a:lnTo>
                    <a:pt x="3588367" y="1223157"/>
                  </a:lnTo>
                  <a:lnTo>
                    <a:pt x="3594843" y="1244482"/>
                  </a:lnTo>
                  <a:lnTo>
                    <a:pt x="3617791" y="1262190"/>
                  </a:lnTo>
                  <a:lnTo>
                    <a:pt x="3637408" y="1265712"/>
                  </a:lnTo>
                  <a:lnTo>
                    <a:pt x="3663500" y="1262190"/>
                  </a:lnTo>
                  <a:lnTo>
                    <a:pt x="3693019" y="1244482"/>
                  </a:lnTo>
                  <a:lnTo>
                    <a:pt x="3719111" y="1230297"/>
                  </a:lnTo>
                  <a:lnTo>
                    <a:pt x="3728633" y="1251527"/>
                  </a:lnTo>
                  <a:lnTo>
                    <a:pt x="3741775" y="1276375"/>
                  </a:lnTo>
                  <a:lnTo>
                    <a:pt x="3738442" y="1301127"/>
                  </a:lnTo>
                  <a:lnTo>
                    <a:pt x="3745013" y="1322453"/>
                  </a:lnTo>
                  <a:lnTo>
                    <a:pt x="3751583" y="1343683"/>
                  </a:lnTo>
                  <a:lnTo>
                    <a:pt x="3748250" y="1372243"/>
                  </a:lnTo>
                  <a:lnTo>
                    <a:pt x="3722159" y="1382906"/>
                  </a:lnTo>
                  <a:lnTo>
                    <a:pt x="3702542" y="1379383"/>
                  </a:lnTo>
                  <a:lnTo>
                    <a:pt x="3689401" y="1400614"/>
                  </a:lnTo>
                  <a:lnTo>
                    <a:pt x="3709018" y="1418321"/>
                  </a:lnTo>
                  <a:lnTo>
                    <a:pt x="3725396" y="1446882"/>
                  </a:lnTo>
                  <a:lnTo>
                    <a:pt x="3734919" y="1468112"/>
                  </a:lnTo>
                  <a:lnTo>
                    <a:pt x="3738156" y="1489437"/>
                  </a:lnTo>
                  <a:lnTo>
                    <a:pt x="3718540" y="1500100"/>
                  </a:lnTo>
                  <a:lnTo>
                    <a:pt x="3751297" y="1507145"/>
                  </a:lnTo>
                  <a:lnTo>
                    <a:pt x="3751297" y="1471730"/>
                  </a:lnTo>
                  <a:lnTo>
                    <a:pt x="3774151" y="1468112"/>
                  </a:lnTo>
                  <a:lnTo>
                    <a:pt x="3790530" y="1492960"/>
                  </a:lnTo>
                  <a:lnTo>
                    <a:pt x="3810147" y="1489437"/>
                  </a:lnTo>
                  <a:lnTo>
                    <a:pt x="3829762" y="1489437"/>
                  </a:lnTo>
                  <a:lnTo>
                    <a:pt x="3849379" y="1478775"/>
                  </a:lnTo>
                  <a:lnTo>
                    <a:pt x="3862425" y="1450214"/>
                  </a:lnTo>
                  <a:lnTo>
                    <a:pt x="3865758" y="1418321"/>
                  </a:lnTo>
                  <a:lnTo>
                    <a:pt x="3878804" y="1379383"/>
                  </a:lnTo>
                  <a:lnTo>
                    <a:pt x="3891945" y="1354536"/>
                  </a:lnTo>
                  <a:lnTo>
                    <a:pt x="3895182" y="1325975"/>
                  </a:lnTo>
                  <a:lnTo>
                    <a:pt x="3891945" y="1297414"/>
                  </a:lnTo>
                  <a:lnTo>
                    <a:pt x="3895182" y="1272662"/>
                  </a:lnTo>
                  <a:lnTo>
                    <a:pt x="3891945" y="1251337"/>
                  </a:lnTo>
                  <a:lnTo>
                    <a:pt x="3901467" y="1222776"/>
                  </a:lnTo>
                  <a:lnTo>
                    <a:pt x="3891945" y="1198023"/>
                  </a:lnTo>
                  <a:lnTo>
                    <a:pt x="3885375" y="1176698"/>
                  </a:lnTo>
                  <a:lnTo>
                    <a:pt x="3868995" y="1155468"/>
                  </a:lnTo>
                  <a:lnTo>
                    <a:pt x="3849379" y="1130620"/>
                  </a:lnTo>
                  <a:lnTo>
                    <a:pt x="3842808" y="1109390"/>
                  </a:lnTo>
                  <a:lnTo>
                    <a:pt x="3839571" y="1088065"/>
                  </a:lnTo>
                  <a:lnTo>
                    <a:pt x="3832620" y="1063693"/>
                  </a:lnTo>
                  <a:lnTo>
                    <a:pt x="3813003" y="1042368"/>
                  </a:lnTo>
                  <a:lnTo>
                    <a:pt x="3790150" y="1021138"/>
                  </a:lnTo>
                  <a:lnTo>
                    <a:pt x="3741109" y="982105"/>
                  </a:lnTo>
                  <a:lnTo>
                    <a:pt x="3721492" y="967920"/>
                  </a:lnTo>
                  <a:lnTo>
                    <a:pt x="3701876" y="960875"/>
                  </a:lnTo>
                  <a:lnTo>
                    <a:pt x="3672356" y="960875"/>
                  </a:lnTo>
                  <a:lnTo>
                    <a:pt x="3692067" y="985723"/>
                  </a:lnTo>
                  <a:lnTo>
                    <a:pt x="3672356" y="975060"/>
                  </a:lnTo>
                  <a:lnTo>
                    <a:pt x="3646265" y="992768"/>
                  </a:lnTo>
                  <a:lnTo>
                    <a:pt x="3616839" y="982105"/>
                  </a:lnTo>
                  <a:lnTo>
                    <a:pt x="3610269" y="960875"/>
                  </a:lnTo>
                  <a:lnTo>
                    <a:pt x="3561228" y="950212"/>
                  </a:lnTo>
                  <a:lnTo>
                    <a:pt x="3538279" y="939550"/>
                  </a:lnTo>
                  <a:lnTo>
                    <a:pt x="3547801" y="914797"/>
                  </a:lnTo>
                  <a:lnTo>
                    <a:pt x="3570751" y="889949"/>
                  </a:lnTo>
                  <a:lnTo>
                    <a:pt x="3577321" y="868719"/>
                  </a:lnTo>
                  <a:lnTo>
                    <a:pt x="3577321" y="847394"/>
                  </a:lnTo>
                  <a:lnTo>
                    <a:pt x="3594557" y="825688"/>
                  </a:lnTo>
                  <a:lnTo>
                    <a:pt x="3601127" y="804458"/>
                  </a:lnTo>
                  <a:lnTo>
                    <a:pt x="3588081" y="783133"/>
                  </a:lnTo>
                  <a:lnTo>
                    <a:pt x="3604365" y="751240"/>
                  </a:lnTo>
                  <a:lnTo>
                    <a:pt x="3627314" y="730010"/>
                  </a:lnTo>
                  <a:lnTo>
                    <a:pt x="3646931" y="733532"/>
                  </a:lnTo>
                  <a:lnTo>
                    <a:pt x="3712350" y="733532"/>
                  </a:lnTo>
                  <a:lnTo>
                    <a:pt x="3731967" y="740577"/>
                  </a:lnTo>
                  <a:lnTo>
                    <a:pt x="3767866" y="740577"/>
                  </a:lnTo>
                  <a:lnTo>
                    <a:pt x="3800624" y="744195"/>
                  </a:lnTo>
                  <a:lnTo>
                    <a:pt x="3803862" y="722870"/>
                  </a:lnTo>
                  <a:lnTo>
                    <a:pt x="3846427" y="722870"/>
                  </a:lnTo>
                  <a:lnTo>
                    <a:pt x="3869281" y="730010"/>
                  </a:lnTo>
                  <a:lnTo>
                    <a:pt x="3892231" y="733532"/>
                  </a:lnTo>
                  <a:lnTo>
                    <a:pt x="3915085" y="737055"/>
                  </a:lnTo>
                  <a:lnTo>
                    <a:pt x="3885660" y="744195"/>
                  </a:lnTo>
                  <a:lnTo>
                    <a:pt x="3905276" y="758285"/>
                  </a:lnTo>
                  <a:lnTo>
                    <a:pt x="3924892" y="747717"/>
                  </a:lnTo>
                  <a:lnTo>
                    <a:pt x="3944509" y="754762"/>
                  </a:lnTo>
                  <a:lnTo>
                    <a:pt x="3964126" y="747717"/>
                  </a:lnTo>
                  <a:lnTo>
                    <a:pt x="3983742" y="747717"/>
                  </a:lnTo>
                  <a:lnTo>
                    <a:pt x="4006691" y="740577"/>
                  </a:lnTo>
                  <a:lnTo>
                    <a:pt x="3980505" y="722870"/>
                  </a:lnTo>
                  <a:lnTo>
                    <a:pt x="3960888" y="719347"/>
                  </a:lnTo>
                  <a:lnTo>
                    <a:pt x="3951365" y="690787"/>
                  </a:lnTo>
                  <a:lnTo>
                    <a:pt x="3960888" y="658894"/>
                  </a:lnTo>
                  <a:lnTo>
                    <a:pt x="3957555" y="634046"/>
                  </a:lnTo>
                  <a:lnTo>
                    <a:pt x="3990313" y="627001"/>
                  </a:lnTo>
                  <a:lnTo>
                    <a:pt x="4016500" y="619861"/>
                  </a:lnTo>
                  <a:lnTo>
                    <a:pt x="4036116" y="637664"/>
                  </a:lnTo>
                  <a:lnTo>
                    <a:pt x="4055733" y="637664"/>
                  </a:lnTo>
                  <a:lnTo>
                    <a:pt x="4065255" y="658894"/>
                  </a:lnTo>
                  <a:lnTo>
                    <a:pt x="4088108" y="658894"/>
                  </a:lnTo>
                  <a:lnTo>
                    <a:pt x="4094679" y="680124"/>
                  </a:lnTo>
                  <a:lnTo>
                    <a:pt x="4117534" y="648231"/>
                  </a:lnTo>
                  <a:lnTo>
                    <a:pt x="4150290" y="641186"/>
                  </a:lnTo>
                  <a:lnTo>
                    <a:pt x="4130675" y="619861"/>
                  </a:lnTo>
                  <a:lnTo>
                    <a:pt x="4107725" y="602153"/>
                  </a:lnTo>
                  <a:lnTo>
                    <a:pt x="4133912" y="591491"/>
                  </a:lnTo>
                  <a:lnTo>
                    <a:pt x="4182953" y="595108"/>
                  </a:lnTo>
                  <a:lnTo>
                    <a:pt x="4150290" y="602153"/>
                  </a:lnTo>
                  <a:lnTo>
                    <a:pt x="4163336" y="627001"/>
                  </a:lnTo>
                  <a:lnTo>
                    <a:pt x="4189523" y="648231"/>
                  </a:lnTo>
                  <a:lnTo>
                    <a:pt x="4195999" y="669556"/>
                  </a:lnTo>
                  <a:lnTo>
                    <a:pt x="4176382" y="680124"/>
                  </a:lnTo>
                  <a:lnTo>
                    <a:pt x="4173145" y="701449"/>
                  </a:lnTo>
                  <a:lnTo>
                    <a:pt x="4169907" y="722679"/>
                  </a:lnTo>
                  <a:lnTo>
                    <a:pt x="4156385" y="744195"/>
                  </a:lnTo>
                  <a:lnTo>
                    <a:pt x="4165908" y="765425"/>
                  </a:lnTo>
                  <a:lnTo>
                    <a:pt x="4146291" y="790273"/>
                  </a:lnTo>
                  <a:lnTo>
                    <a:pt x="4123438" y="807980"/>
                  </a:lnTo>
                  <a:lnTo>
                    <a:pt x="4143053" y="829210"/>
                  </a:lnTo>
                  <a:lnTo>
                    <a:pt x="4137340" y="854249"/>
                  </a:lnTo>
                  <a:lnTo>
                    <a:pt x="4150481" y="882809"/>
                  </a:lnTo>
                  <a:lnTo>
                    <a:pt x="4179905" y="914702"/>
                  </a:lnTo>
                  <a:lnTo>
                    <a:pt x="4199522" y="932409"/>
                  </a:lnTo>
                  <a:lnTo>
                    <a:pt x="4232184" y="971442"/>
                  </a:lnTo>
                  <a:lnTo>
                    <a:pt x="4284558" y="1024565"/>
                  </a:lnTo>
                  <a:lnTo>
                    <a:pt x="4310745" y="1035228"/>
                  </a:lnTo>
                  <a:lnTo>
                    <a:pt x="4327029" y="1056458"/>
                  </a:lnTo>
                  <a:lnTo>
                    <a:pt x="4366262" y="1099013"/>
                  </a:lnTo>
                  <a:lnTo>
                    <a:pt x="4389210" y="1106153"/>
                  </a:lnTo>
                  <a:lnTo>
                    <a:pt x="4389210" y="1084828"/>
                  </a:lnTo>
                  <a:lnTo>
                    <a:pt x="4398733" y="1059980"/>
                  </a:lnTo>
                  <a:lnTo>
                    <a:pt x="4375784" y="1031420"/>
                  </a:lnTo>
                  <a:lnTo>
                    <a:pt x="4388925" y="1006572"/>
                  </a:lnTo>
                  <a:lnTo>
                    <a:pt x="4408541" y="1013617"/>
                  </a:lnTo>
                  <a:lnTo>
                    <a:pt x="4395400" y="992387"/>
                  </a:lnTo>
                  <a:lnTo>
                    <a:pt x="4375403" y="978011"/>
                  </a:lnTo>
                  <a:lnTo>
                    <a:pt x="4375403" y="956781"/>
                  </a:lnTo>
                  <a:lnTo>
                    <a:pt x="4395020" y="949641"/>
                  </a:lnTo>
                  <a:lnTo>
                    <a:pt x="4401590" y="924889"/>
                  </a:lnTo>
                  <a:lnTo>
                    <a:pt x="4375403" y="910703"/>
                  </a:lnTo>
                  <a:lnTo>
                    <a:pt x="4359120" y="878716"/>
                  </a:lnTo>
                  <a:lnTo>
                    <a:pt x="4381973" y="878716"/>
                  </a:lnTo>
                  <a:lnTo>
                    <a:pt x="4375403" y="854249"/>
                  </a:lnTo>
                  <a:lnTo>
                    <a:pt x="4352549" y="850726"/>
                  </a:lnTo>
                  <a:lnTo>
                    <a:pt x="4326362" y="825878"/>
                  </a:lnTo>
                  <a:lnTo>
                    <a:pt x="4323124" y="804648"/>
                  </a:lnTo>
                  <a:lnTo>
                    <a:pt x="4300175" y="793986"/>
                  </a:lnTo>
                  <a:lnTo>
                    <a:pt x="4280559" y="801031"/>
                  </a:lnTo>
                  <a:lnTo>
                    <a:pt x="4261133" y="786655"/>
                  </a:lnTo>
                  <a:lnTo>
                    <a:pt x="4261133" y="765425"/>
                  </a:lnTo>
                  <a:lnTo>
                    <a:pt x="4254657" y="736864"/>
                  </a:lnTo>
                  <a:lnTo>
                    <a:pt x="4238278" y="712017"/>
                  </a:lnTo>
                  <a:lnTo>
                    <a:pt x="4261133" y="701925"/>
                  </a:lnTo>
                  <a:lnTo>
                    <a:pt x="4280750" y="719633"/>
                  </a:lnTo>
                  <a:lnTo>
                    <a:pt x="4280750" y="694499"/>
                  </a:lnTo>
                  <a:lnTo>
                    <a:pt x="4303698" y="694499"/>
                  </a:lnTo>
                  <a:lnTo>
                    <a:pt x="4323315" y="719347"/>
                  </a:lnTo>
                  <a:lnTo>
                    <a:pt x="4329885" y="690787"/>
                  </a:lnTo>
                  <a:lnTo>
                    <a:pt x="4352739" y="687264"/>
                  </a:lnTo>
                  <a:lnTo>
                    <a:pt x="4372356" y="683742"/>
                  </a:lnTo>
                  <a:lnTo>
                    <a:pt x="4414922" y="697832"/>
                  </a:lnTo>
                  <a:lnTo>
                    <a:pt x="4444346" y="712017"/>
                  </a:lnTo>
                  <a:lnTo>
                    <a:pt x="4427967" y="676601"/>
                  </a:lnTo>
                  <a:lnTo>
                    <a:pt x="4447583" y="673079"/>
                  </a:lnTo>
                  <a:lnTo>
                    <a:pt x="4454154" y="651754"/>
                  </a:lnTo>
                  <a:lnTo>
                    <a:pt x="4460629" y="627001"/>
                  </a:lnTo>
                  <a:lnTo>
                    <a:pt x="4490054" y="630524"/>
                  </a:lnTo>
                  <a:lnTo>
                    <a:pt x="4509670" y="609294"/>
                  </a:lnTo>
                  <a:lnTo>
                    <a:pt x="4509670" y="584636"/>
                  </a:lnTo>
                  <a:lnTo>
                    <a:pt x="4529382" y="595299"/>
                  </a:lnTo>
                  <a:lnTo>
                    <a:pt x="4562044" y="598821"/>
                  </a:lnTo>
                  <a:lnTo>
                    <a:pt x="4594707" y="602344"/>
                  </a:lnTo>
                  <a:lnTo>
                    <a:pt x="4571852" y="584636"/>
                  </a:lnTo>
                  <a:lnTo>
                    <a:pt x="4542428" y="559788"/>
                  </a:lnTo>
                  <a:lnTo>
                    <a:pt x="4513003" y="556266"/>
                  </a:lnTo>
                  <a:lnTo>
                    <a:pt x="4477008" y="517328"/>
                  </a:lnTo>
                  <a:lnTo>
                    <a:pt x="4454154" y="524373"/>
                  </a:lnTo>
                  <a:lnTo>
                    <a:pt x="4431205" y="510188"/>
                  </a:lnTo>
                  <a:lnTo>
                    <a:pt x="4408350" y="513711"/>
                  </a:lnTo>
                  <a:lnTo>
                    <a:pt x="4388735" y="506666"/>
                  </a:lnTo>
                  <a:lnTo>
                    <a:pt x="4414922" y="499525"/>
                  </a:lnTo>
                  <a:lnTo>
                    <a:pt x="4434537" y="503143"/>
                  </a:lnTo>
                  <a:lnTo>
                    <a:pt x="4454154" y="503143"/>
                  </a:lnTo>
                  <a:lnTo>
                    <a:pt x="4483578" y="492481"/>
                  </a:lnTo>
                  <a:lnTo>
                    <a:pt x="4474056" y="471155"/>
                  </a:lnTo>
                  <a:lnTo>
                    <a:pt x="4438061" y="449925"/>
                  </a:lnTo>
                  <a:lnTo>
                    <a:pt x="4457677" y="442880"/>
                  </a:lnTo>
                  <a:lnTo>
                    <a:pt x="4487102" y="460588"/>
                  </a:lnTo>
                  <a:lnTo>
                    <a:pt x="4509956" y="474773"/>
                  </a:lnTo>
                  <a:lnTo>
                    <a:pt x="4529667" y="467633"/>
                  </a:lnTo>
                  <a:lnTo>
                    <a:pt x="4552521" y="467633"/>
                  </a:lnTo>
                  <a:lnTo>
                    <a:pt x="4594993" y="481818"/>
                  </a:lnTo>
                  <a:lnTo>
                    <a:pt x="4617941" y="492481"/>
                  </a:lnTo>
                  <a:lnTo>
                    <a:pt x="4637558" y="499525"/>
                  </a:lnTo>
                  <a:lnTo>
                    <a:pt x="4663745" y="506666"/>
                  </a:lnTo>
                  <a:lnTo>
                    <a:pt x="4683361" y="513711"/>
                  </a:lnTo>
                  <a:lnTo>
                    <a:pt x="4709452" y="524373"/>
                  </a:lnTo>
                  <a:lnTo>
                    <a:pt x="4706215" y="499525"/>
                  </a:lnTo>
                  <a:lnTo>
                    <a:pt x="4686599" y="478295"/>
                  </a:lnTo>
                  <a:lnTo>
                    <a:pt x="4666982" y="460588"/>
                  </a:lnTo>
                  <a:lnTo>
                    <a:pt x="4696406" y="467633"/>
                  </a:lnTo>
                  <a:lnTo>
                    <a:pt x="4725832" y="457065"/>
                  </a:lnTo>
                  <a:close/>
                </a:path>
              </a:pathLst>
            </a:custGeom>
            <a:solidFill>
              <a:srgbClr val="FF0000"/>
            </a:solidFill>
            <a:ln w="9518" cap="flat">
              <a:noFill/>
              <a:prstDash val="solid"/>
              <a:miter/>
            </a:ln>
          </p:spPr>
          <p:txBody>
            <a:bodyPr rtlCol="0" anchor="ctr"/>
            <a:lstStyle/>
            <a:p>
              <a:endParaRPr lang="en-US" noProof="0" dirty="0"/>
            </a:p>
          </p:txBody>
        </p:sp>
        <p:sp>
          <p:nvSpPr>
            <p:cNvPr id="5389" name="Serbest Form 5388">
              <a:extLst>
                <a:ext uri="{FF2B5EF4-FFF2-40B4-BE49-F238E27FC236}">
                  <a16:creationId xmlns:a16="http://schemas.microsoft.com/office/drawing/2014/main" id="{E67E6313-2E59-9146-8A91-A96F7BE82A1C}"/>
                </a:ext>
              </a:extLst>
            </p:cNvPr>
            <p:cNvSpPr/>
            <p:nvPr/>
          </p:nvSpPr>
          <p:spPr>
            <a:xfrm>
              <a:off x="7224988" y="328743"/>
              <a:ext cx="32662" cy="15232"/>
            </a:xfrm>
            <a:custGeom>
              <a:avLst/>
              <a:gdLst>
                <a:gd name="connsiteX0" fmla="*/ 31234 w 32662"/>
                <a:gd name="connsiteY0" fmla="*/ 15232 h 15232"/>
                <a:gd name="connsiteX1" fmla="*/ 95 w 32662"/>
                <a:gd name="connsiteY1" fmla="*/ 0 h 15232"/>
                <a:gd name="connsiteX2" fmla="*/ 32662 w 32662"/>
                <a:gd name="connsiteY2" fmla="*/ 10663 h 15232"/>
                <a:gd name="connsiteX3" fmla="*/ 0 w 32662"/>
                <a:gd name="connsiteY3" fmla="*/ 0 h 15232"/>
                <a:gd name="connsiteX4" fmla="*/ 31329 w 32662"/>
                <a:gd name="connsiteY4" fmla="*/ 15232 h 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62" h="15232">
                  <a:moveTo>
                    <a:pt x="31234" y="15232"/>
                  </a:moveTo>
                  <a:lnTo>
                    <a:pt x="95" y="0"/>
                  </a:lnTo>
                  <a:close/>
                  <a:moveTo>
                    <a:pt x="32662" y="10663"/>
                  </a:moveTo>
                  <a:lnTo>
                    <a:pt x="0" y="0"/>
                  </a:lnTo>
                  <a:lnTo>
                    <a:pt x="31329" y="15232"/>
                  </a:lnTo>
                  <a:close/>
                </a:path>
              </a:pathLst>
            </a:custGeom>
            <a:solidFill>
              <a:srgbClr val="FFFFFF"/>
            </a:solidFill>
            <a:ln w="9518" cap="flat">
              <a:noFill/>
              <a:prstDash val="solid"/>
              <a:miter/>
            </a:ln>
          </p:spPr>
          <p:txBody>
            <a:bodyPr rtlCol="0" anchor="ctr"/>
            <a:lstStyle/>
            <a:p>
              <a:endParaRPr lang="en-US" noProof="0" dirty="0"/>
            </a:p>
          </p:txBody>
        </p:sp>
        <p:sp>
          <p:nvSpPr>
            <p:cNvPr id="5390" name="Serbest Form 5389">
              <a:extLst>
                <a:ext uri="{FF2B5EF4-FFF2-40B4-BE49-F238E27FC236}">
                  <a16:creationId xmlns:a16="http://schemas.microsoft.com/office/drawing/2014/main" id="{2128C44C-75C1-8649-A57A-D406B52CD31A}"/>
                </a:ext>
              </a:extLst>
            </p:cNvPr>
            <p:cNvSpPr/>
            <p:nvPr/>
          </p:nvSpPr>
          <p:spPr>
            <a:xfrm>
              <a:off x="7260412" y="357018"/>
              <a:ext cx="39422" cy="11900"/>
            </a:xfrm>
            <a:custGeom>
              <a:avLst/>
              <a:gdLst>
                <a:gd name="connsiteX0" fmla="*/ 17140 w 39422"/>
                <a:gd name="connsiteY0" fmla="*/ 7235 h 11900"/>
                <a:gd name="connsiteX1" fmla="*/ 38851 w 39422"/>
                <a:gd name="connsiteY1" fmla="*/ 8378 h 11900"/>
                <a:gd name="connsiteX2" fmla="*/ 15807 w 39422"/>
                <a:gd name="connsiteY2" fmla="*/ 7140 h 11900"/>
                <a:gd name="connsiteX3" fmla="*/ 16474 w 39422"/>
                <a:gd name="connsiteY3" fmla="*/ 11900 h 11900"/>
                <a:gd name="connsiteX4" fmla="*/ 39423 w 39422"/>
                <a:gd name="connsiteY4" fmla="*/ 8283 h 11900"/>
                <a:gd name="connsiteX5" fmla="*/ 0 w 39422"/>
                <a:gd name="connsiteY5" fmla="*/ 0 h 1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22" h="11900">
                  <a:moveTo>
                    <a:pt x="17140" y="7235"/>
                  </a:moveTo>
                  <a:lnTo>
                    <a:pt x="38851" y="8378"/>
                  </a:lnTo>
                  <a:lnTo>
                    <a:pt x="15807" y="7140"/>
                  </a:lnTo>
                  <a:close/>
                  <a:moveTo>
                    <a:pt x="16474" y="11900"/>
                  </a:moveTo>
                  <a:lnTo>
                    <a:pt x="39423" y="8283"/>
                  </a:lnTo>
                  <a:lnTo>
                    <a:pt x="0" y="0"/>
                  </a:lnTo>
                  <a:close/>
                </a:path>
              </a:pathLst>
            </a:custGeom>
            <a:solidFill>
              <a:srgbClr val="FFFFFF"/>
            </a:solidFill>
            <a:ln w="9518" cap="flat">
              <a:noFill/>
              <a:prstDash val="solid"/>
              <a:miter/>
            </a:ln>
          </p:spPr>
          <p:txBody>
            <a:bodyPr rtlCol="0" anchor="ctr"/>
            <a:lstStyle/>
            <a:p>
              <a:endParaRPr lang="en-US" noProof="0" dirty="0"/>
            </a:p>
          </p:txBody>
        </p:sp>
        <p:sp>
          <p:nvSpPr>
            <p:cNvPr id="5391" name="Serbest Form 5390">
              <a:extLst>
                <a:ext uri="{FF2B5EF4-FFF2-40B4-BE49-F238E27FC236}">
                  <a16:creationId xmlns:a16="http://schemas.microsoft.com/office/drawing/2014/main" id="{CC951299-11C6-6A47-9D1C-1AE22A0E800D}"/>
                </a:ext>
              </a:extLst>
            </p:cNvPr>
            <p:cNvSpPr/>
            <p:nvPr/>
          </p:nvSpPr>
          <p:spPr>
            <a:xfrm>
              <a:off x="7172234" y="342833"/>
              <a:ext cx="22948" cy="8377"/>
            </a:xfrm>
            <a:custGeom>
              <a:avLst/>
              <a:gdLst>
                <a:gd name="connsiteX0" fmla="*/ 22187 w 22948"/>
                <a:gd name="connsiteY0" fmla="*/ 8378 h 8377"/>
                <a:gd name="connsiteX1" fmla="*/ 0 w 22948"/>
                <a:gd name="connsiteY1" fmla="*/ 0 h 8377"/>
                <a:gd name="connsiteX2" fmla="*/ 22949 w 22948"/>
                <a:gd name="connsiteY2" fmla="*/ 3522 h 8377"/>
                <a:gd name="connsiteX3" fmla="*/ 0 w 22948"/>
                <a:gd name="connsiteY3" fmla="*/ 0 h 8377"/>
                <a:gd name="connsiteX4" fmla="*/ 22187 w 22948"/>
                <a:gd name="connsiteY4" fmla="*/ 8378 h 8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8" h="8377">
                  <a:moveTo>
                    <a:pt x="22187" y="8378"/>
                  </a:moveTo>
                  <a:lnTo>
                    <a:pt x="0" y="0"/>
                  </a:lnTo>
                  <a:close/>
                  <a:moveTo>
                    <a:pt x="22949" y="3522"/>
                  </a:moveTo>
                  <a:lnTo>
                    <a:pt x="0" y="0"/>
                  </a:lnTo>
                  <a:lnTo>
                    <a:pt x="22187" y="8378"/>
                  </a:lnTo>
                  <a:close/>
                </a:path>
              </a:pathLst>
            </a:custGeom>
            <a:solidFill>
              <a:srgbClr val="FFFFFF"/>
            </a:solidFill>
            <a:ln w="9518" cap="flat">
              <a:noFill/>
              <a:prstDash val="solid"/>
              <a:miter/>
            </a:ln>
          </p:spPr>
          <p:txBody>
            <a:bodyPr rtlCol="0" anchor="ctr"/>
            <a:lstStyle/>
            <a:p>
              <a:endParaRPr lang="en-US" noProof="0" dirty="0"/>
            </a:p>
          </p:txBody>
        </p:sp>
        <p:sp>
          <p:nvSpPr>
            <p:cNvPr id="5392" name="Serbest Form 5391">
              <a:extLst>
                <a:ext uri="{FF2B5EF4-FFF2-40B4-BE49-F238E27FC236}">
                  <a16:creationId xmlns:a16="http://schemas.microsoft.com/office/drawing/2014/main" id="{997CB7E1-64DE-6C42-A934-4EA8E8538F98}"/>
                </a:ext>
              </a:extLst>
            </p:cNvPr>
            <p:cNvSpPr/>
            <p:nvPr/>
          </p:nvSpPr>
          <p:spPr>
            <a:xfrm>
              <a:off x="7980314" y="392528"/>
              <a:ext cx="42470" cy="15327"/>
            </a:xfrm>
            <a:custGeom>
              <a:avLst/>
              <a:gdLst>
                <a:gd name="connsiteX0" fmla="*/ 41327 w 42470"/>
                <a:gd name="connsiteY0" fmla="*/ 15328 h 15327"/>
                <a:gd name="connsiteX1" fmla="*/ 0 w 42470"/>
                <a:gd name="connsiteY1" fmla="*/ 0 h 15327"/>
                <a:gd name="connsiteX2" fmla="*/ 42471 w 42470"/>
                <a:gd name="connsiteY2" fmla="*/ 10663 h 15327"/>
                <a:gd name="connsiteX3" fmla="*/ 0 w 42470"/>
                <a:gd name="connsiteY3" fmla="*/ 0 h 15327"/>
                <a:gd name="connsiteX4" fmla="*/ 41327 w 42470"/>
                <a:gd name="connsiteY4" fmla="*/ 15328 h 1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70" h="15327">
                  <a:moveTo>
                    <a:pt x="41327" y="15328"/>
                  </a:moveTo>
                  <a:lnTo>
                    <a:pt x="0" y="0"/>
                  </a:lnTo>
                  <a:close/>
                  <a:moveTo>
                    <a:pt x="42471" y="10663"/>
                  </a:moveTo>
                  <a:lnTo>
                    <a:pt x="0" y="0"/>
                  </a:lnTo>
                  <a:lnTo>
                    <a:pt x="41327" y="15328"/>
                  </a:lnTo>
                  <a:close/>
                </a:path>
              </a:pathLst>
            </a:custGeom>
            <a:solidFill>
              <a:srgbClr val="FFFFFF"/>
            </a:solidFill>
            <a:ln w="9518" cap="flat">
              <a:noFill/>
              <a:prstDash val="solid"/>
              <a:miter/>
            </a:ln>
          </p:spPr>
          <p:txBody>
            <a:bodyPr rtlCol="0" anchor="ctr"/>
            <a:lstStyle/>
            <a:p>
              <a:endParaRPr lang="en-US" noProof="0" dirty="0"/>
            </a:p>
          </p:txBody>
        </p:sp>
        <p:sp>
          <p:nvSpPr>
            <p:cNvPr id="5393" name="Serbest Form 5392">
              <a:extLst>
                <a:ext uri="{FF2B5EF4-FFF2-40B4-BE49-F238E27FC236}">
                  <a16:creationId xmlns:a16="http://schemas.microsoft.com/office/drawing/2014/main" id="{759FA9A7-0FE5-684B-9C54-70D566A3105F}"/>
                </a:ext>
              </a:extLst>
            </p:cNvPr>
            <p:cNvSpPr/>
            <p:nvPr/>
          </p:nvSpPr>
          <p:spPr>
            <a:xfrm>
              <a:off x="7178423" y="388910"/>
              <a:ext cx="39232" cy="4855"/>
            </a:xfrm>
            <a:custGeom>
              <a:avLst/>
              <a:gdLst>
                <a:gd name="connsiteX0" fmla="*/ 0 w 39232"/>
                <a:gd name="connsiteY0" fmla="*/ 0 h 4855"/>
                <a:gd name="connsiteX1" fmla="*/ 39233 w 39232"/>
                <a:gd name="connsiteY1" fmla="*/ 4855 h 4855"/>
                <a:gd name="connsiteX2" fmla="*/ 0 w 39232"/>
                <a:gd name="connsiteY2" fmla="*/ 4855 h 4855"/>
                <a:gd name="connsiteX3" fmla="*/ 39233 w 39232"/>
                <a:gd name="connsiteY3" fmla="*/ 4855 h 4855"/>
                <a:gd name="connsiteX4" fmla="*/ 0 w 39232"/>
                <a:gd name="connsiteY4" fmla="*/ 0 h 4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32" h="4855">
                  <a:moveTo>
                    <a:pt x="0" y="0"/>
                  </a:moveTo>
                  <a:lnTo>
                    <a:pt x="39233" y="4855"/>
                  </a:lnTo>
                  <a:close/>
                  <a:moveTo>
                    <a:pt x="0" y="4855"/>
                  </a:moveTo>
                  <a:lnTo>
                    <a:pt x="39233" y="4855"/>
                  </a:lnTo>
                  <a:lnTo>
                    <a:pt x="0" y="0"/>
                  </a:lnTo>
                  <a:close/>
                </a:path>
              </a:pathLst>
            </a:custGeom>
            <a:solidFill>
              <a:srgbClr val="FFFFFF"/>
            </a:solidFill>
            <a:ln w="9518" cap="flat">
              <a:noFill/>
              <a:prstDash val="solid"/>
              <a:miter/>
            </a:ln>
          </p:spPr>
          <p:txBody>
            <a:bodyPr rtlCol="0" anchor="ctr"/>
            <a:lstStyle/>
            <a:p>
              <a:endParaRPr lang="en-US" noProof="0" dirty="0"/>
            </a:p>
          </p:txBody>
        </p:sp>
        <p:sp>
          <p:nvSpPr>
            <p:cNvPr id="5394" name="Serbest Form 5393">
              <a:extLst>
                <a:ext uri="{FF2B5EF4-FFF2-40B4-BE49-F238E27FC236}">
                  <a16:creationId xmlns:a16="http://schemas.microsoft.com/office/drawing/2014/main" id="{29E0A00A-9A0C-8F4A-A7F0-7667326D6D06}"/>
                </a:ext>
              </a:extLst>
            </p:cNvPr>
            <p:cNvSpPr/>
            <p:nvPr/>
          </p:nvSpPr>
          <p:spPr>
            <a:xfrm>
              <a:off x="7184518" y="349878"/>
              <a:ext cx="53040" cy="22562"/>
            </a:xfrm>
            <a:custGeom>
              <a:avLst/>
              <a:gdLst>
                <a:gd name="connsiteX0" fmla="*/ 49422 w 53040"/>
                <a:gd name="connsiteY0" fmla="*/ 4855 h 22562"/>
                <a:gd name="connsiteX1" fmla="*/ 17331 w 53040"/>
                <a:gd name="connsiteY1" fmla="*/ 95 h 22562"/>
                <a:gd name="connsiteX2" fmla="*/ 49422 w 53040"/>
                <a:gd name="connsiteY2" fmla="*/ 0 h 22562"/>
                <a:gd name="connsiteX3" fmla="*/ 16760 w 53040"/>
                <a:gd name="connsiteY3" fmla="*/ 0 h 22562"/>
                <a:gd name="connsiteX4" fmla="*/ 42280 w 53040"/>
                <a:gd name="connsiteY4" fmla="*/ 11900 h 22562"/>
                <a:gd name="connsiteX5" fmla="*/ 667 w 53040"/>
                <a:gd name="connsiteY5" fmla="*/ 14185 h 22562"/>
                <a:gd name="connsiteX6" fmla="*/ 30377 w 53040"/>
                <a:gd name="connsiteY6" fmla="*/ 11995 h 22562"/>
                <a:gd name="connsiteX7" fmla="*/ 52564 w 53040"/>
                <a:gd name="connsiteY7" fmla="*/ 18945 h 22562"/>
                <a:gd name="connsiteX8" fmla="*/ 26758 w 53040"/>
                <a:gd name="connsiteY8" fmla="*/ 17803 h 22562"/>
                <a:gd name="connsiteX9" fmla="*/ 0 w 53040"/>
                <a:gd name="connsiteY9" fmla="*/ 19040 h 22562"/>
                <a:gd name="connsiteX10" fmla="*/ 26187 w 53040"/>
                <a:gd name="connsiteY10" fmla="*/ 22563 h 22562"/>
                <a:gd name="connsiteX11" fmla="*/ 53040 w 53040"/>
                <a:gd name="connsiteY11" fmla="*/ 19040 h 22562"/>
                <a:gd name="connsiteX12" fmla="*/ 30377 w 53040"/>
                <a:gd name="connsiteY12" fmla="*/ 7235 h 22562"/>
                <a:gd name="connsiteX13" fmla="*/ 6761 w 53040"/>
                <a:gd name="connsiteY13" fmla="*/ 7235 h 2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040" h="22562">
                  <a:moveTo>
                    <a:pt x="49422" y="4855"/>
                  </a:moveTo>
                  <a:lnTo>
                    <a:pt x="17331" y="95"/>
                  </a:lnTo>
                  <a:close/>
                  <a:moveTo>
                    <a:pt x="49422" y="0"/>
                  </a:moveTo>
                  <a:lnTo>
                    <a:pt x="16760" y="0"/>
                  </a:lnTo>
                  <a:lnTo>
                    <a:pt x="42280" y="11900"/>
                  </a:lnTo>
                  <a:close/>
                  <a:moveTo>
                    <a:pt x="667" y="14185"/>
                  </a:moveTo>
                  <a:lnTo>
                    <a:pt x="30377" y="11995"/>
                  </a:lnTo>
                  <a:lnTo>
                    <a:pt x="52564" y="18945"/>
                  </a:lnTo>
                  <a:lnTo>
                    <a:pt x="26758" y="17803"/>
                  </a:lnTo>
                  <a:close/>
                  <a:moveTo>
                    <a:pt x="0" y="19040"/>
                  </a:moveTo>
                  <a:lnTo>
                    <a:pt x="26187" y="22563"/>
                  </a:lnTo>
                  <a:lnTo>
                    <a:pt x="53040" y="19040"/>
                  </a:lnTo>
                  <a:lnTo>
                    <a:pt x="30377" y="7235"/>
                  </a:lnTo>
                  <a:lnTo>
                    <a:pt x="6761" y="7235"/>
                  </a:lnTo>
                  <a:close/>
                </a:path>
              </a:pathLst>
            </a:custGeom>
            <a:solidFill>
              <a:srgbClr val="FFFFFF"/>
            </a:solidFill>
            <a:ln w="9518" cap="flat">
              <a:noFill/>
              <a:prstDash val="solid"/>
              <a:miter/>
            </a:ln>
          </p:spPr>
          <p:txBody>
            <a:bodyPr rtlCol="0" anchor="ctr"/>
            <a:lstStyle/>
            <a:p>
              <a:endParaRPr lang="en-US" noProof="0" dirty="0"/>
            </a:p>
          </p:txBody>
        </p:sp>
        <p:sp>
          <p:nvSpPr>
            <p:cNvPr id="5395" name="Serbest Form 5394">
              <a:extLst>
                <a:ext uri="{FF2B5EF4-FFF2-40B4-BE49-F238E27FC236}">
                  <a16:creationId xmlns:a16="http://schemas.microsoft.com/office/drawing/2014/main" id="{50DACFB1-59C8-3244-9192-6FBEAC685388}"/>
                </a:ext>
              </a:extLst>
            </p:cNvPr>
            <p:cNvSpPr/>
            <p:nvPr/>
          </p:nvSpPr>
          <p:spPr>
            <a:xfrm>
              <a:off x="7980790" y="336073"/>
              <a:ext cx="217970" cy="89299"/>
            </a:xfrm>
            <a:custGeom>
              <a:avLst/>
              <a:gdLst>
                <a:gd name="connsiteX0" fmla="*/ 72085 w 217970"/>
                <a:gd name="connsiteY0" fmla="*/ 63595 h 89299"/>
                <a:gd name="connsiteX1" fmla="*/ 98177 w 217970"/>
                <a:gd name="connsiteY1" fmla="*/ 57502 h 89299"/>
                <a:gd name="connsiteX2" fmla="*/ 137029 w 217970"/>
                <a:gd name="connsiteY2" fmla="*/ 50552 h 89299"/>
                <a:gd name="connsiteX3" fmla="*/ 157407 w 217970"/>
                <a:gd name="connsiteY3" fmla="*/ 64452 h 89299"/>
                <a:gd name="connsiteX4" fmla="*/ 176833 w 217970"/>
                <a:gd name="connsiteY4" fmla="*/ 53789 h 89299"/>
                <a:gd name="connsiteX5" fmla="*/ 201497 w 217970"/>
                <a:gd name="connsiteY5" fmla="*/ 57597 h 89299"/>
                <a:gd name="connsiteX6" fmla="*/ 216066 w 217970"/>
                <a:gd name="connsiteY6" fmla="*/ 88252 h 89299"/>
                <a:gd name="connsiteX7" fmla="*/ 185498 w 217970"/>
                <a:gd name="connsiteY7" fmla="*/ 84730 h 89299"/>
                <a:gd name="connsiteX8" fmla="*/ 153503 w 217970"/>
                <a:gd name="connsiteY8" fmla="*/ 74258 h 89299"/>
                <a:gd name="connsiteX9" fmla="*/ 126269 w 217970"/>
                <a:gd name="connsiteY9" fmla="*/ 77685 h 89299"/>
                <a:gd name="connsiteX10" fmla="*/ 100653 w 217970"/>
                <a:gd name="connsiteY10" fmla="*/ 74162 h 89299"/>
                <a:gd name="connsiteX11" fmla="*/ 70371 w 217970"/>
                <a:gd name="connsiteY11" fmla="*/ 68165 h 89299"/>
                <a:gd name="connsiteX12" fmla="*/ 99796 w 217970"/>
                <a:gd name="connsiteY12" fmla="*/ 78827 h 89299"/>
                <a:gd name="connsiteX13" fmla="*/ 126459 w 217970"/>
                <a:gd name="connsiteY13" fmla="*/ 82445 h 89299"/>
                <a:gd name="connsiteX14" fmla="*/ 153313 w 217970"/>
                <a:gd name="connsiteY14" fmla="*/ 78923 h 89299"/>
                <a:gd name="connsiteX15" fmla="*/ 184546 w 217970"/>
                <a:gd name="connsiteY15" fmla="*/ 89300 h 89299"/>
                <a:gd name="connsiteX16" fmla="*/ 217970 w 217970"/>
                <a:gd name="connsiteY16" fmla="*/ 89300 h 89299"/>
                <a:gd name="connsiteX17" fmla="*/ 203782 w 217970"/>
                <a:gd name="connsiteY17" fmla="*/ 53884 h 89299"/>
                <a:gd name="connsiteX18" fmla="*/ 175786 w 217970"/>
                <a:gd name="connsiteY18" fmla="*/ 49029 h 89299"/>
                <a:gd name="connsiteX19" fmla="*/ 154741 w 217970"/>
                <a:gd name="connsiteY19" fmla="*/ 59882 h 89299"/>
                <a:gd name="connsiteX20" fmla="*/ 96558 w 217970"/>
                <a:gd name="connsiteY20" fmla="*/ 52552 h 89299"/>
                <a:gd name="connsiteX21" fmla="*/ 76561 w 217970"/>
                <a:gd name="connsiteY21" fmla="*/ 59787 h 89299"/>
                <a:gd name="connsiteX22" fmla="*/ 22188 w 217970"/>
                <a:gd name="connsiteY22" fmla="*/ 49124 h 89299"/>
                <a:gd name="connsiteX23" fmla="*/ 4476 w 217970"/>
                <a:gd name="connsiteY23" fmla="*/ 25229 h 89299"/>
                <a:gd name="connsiteX24" fmla="*/ 17426 w 217970"/>
                <a:gd name="connsiteY24" fmla="*/ 3618 h 89299"/>
                <a:gd name="connsiteX25" fmla="*/ 47708 w 217970"/>
                <a:gd name="connsiteY25" fmla="*/ 8378 h 89299"/>
                <a:gd name="connsiteX26" fmla="*/ 86369 w 217970"/>
                <a:gd name="connsiteY26" fmla="*/ 22468 h 89299"/>
                <a:gd name="connsiteX27" fmla="*/ 104843 w 217970"/>
                <a:gd name="connsiteY27" fmla="*/ 49886 h 89299"/>
                <a:gd name="connsiteX28" fmla="*/ 22188 w 217970"/>
                <a:gd name="connsiteY28" fmla="*/ 53884 h 89299"/>
                <a:gd name="connsiteX29" fmla="*/ 87607 w 217970"/>
                <a:gd name="connsiteY29" fmla="*/ 53884 h 89299"/>
                <a:gd name="connsiteX30" fmla="*/ 107604 w 217970"/>
                <a:gd name="connsiteY30" fmla="*/ 50362 h 89299"/>
                <a:gd name="connsiteX31" fmla="*/ 89226 w 217970"/>
                <a:gd name="connsiteY31" fmla="*/ 18374 h 89299"/>
                <a:gd name="connsiteX32" fmla="*/ 68372 w 217970"/>
                <a:gd name="connsiteY32" fmla="*/ 10472 h 89299"/>
                <a:gd name="connsiteX33" fmla="*/ 48755 w 217970"/>
                <a:gd name="connsiteY33" fmla="*/ 3618 h 89299"/>
                <a:gd name="connsiteX34" fmla="*/ 15522 w 217970"/>
                <a:gd name="connsiteY34" fmla="*/ 0 h 89299"/>
                <a:gd name="connsiteX35" fmla="*/ 0 w 217970"/>
                <a:gd name="connsiteY35" fmla="*/ 26085 h 89299"/>
                <a:gd name="connsiteX36" fmla="*/ 19902 w 217970"/>
                <a:gd name="connsiteY36" fmla="*/ 53504 h 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970" h="89299">
                  <a:moveTo>
                    <a:pt x="72085" y="63595"/>
                  </a:moveTo>
                  <a:lnTo>
                    <a:pt x="98177" y="57502"/>
                  </a:lnTo>
                  <a:lnTo>
                    <a:pt x="137029" y="50552"/>
                  </a:lnTo>
                  <a:lnTo>
                    <a:pt x="157407" y="64452"/>
                  </a:lnTo>
                  <a:lnTo>
                    <a:pt x="176833" y="53789"/>
                  </a:lnTo>
                  <a:lnTo>
                    <a:pt x="201497" y="57597"/>
                  </a:lnTo>
                  <a:lnTo>
                    <a:pt x="216066" y="88252"/>
                  </a:lnTo>
                  <a:lnTo>
                    <a:pt x="185498" y="84730"/>
                  </a:lnTo>
                  <a:lnTo>
                    <a:pt x="153503" y="74258"/>
                  </a:lnTo>
                  <a:lnTo>
                    <a:pt x="126269" y="77685"/>
                  </a:lnTo>
                  <a:lnTo>
                    <a:pt x="100653" y="74162"/>
                  </a:lnTo>
                  <a:close/>
                  <a:moveTo>
                    <a:pt x="70371" y="68165"/>
                  </a:moveTo>
                  <a:lnTo>
                    <a:pt x="99796" y="78827"/>
                  </a:lnTo>
                  <a:lnTo>
                    <a:pt x="126459" y="82445"/>
                  </a:lnTo>
                  <a:lnTo>
                    <a:pt x="153313" y="78923"/>
                  </a:lnTo>
                  <a:lnTo>
                    <a:pt x="184546" y="89300"/>
                  </a:lnTo>
                  <a:lnTo>
                    <a:pt x="217970" y="89300"/>
                  </a:lnTo>
                  <a:lnTo>
                    <a:pt x="203782" y="53884"/>
                  </a:lnTo>
                  <a:lnTo>
                    <a:pt x="175786" y="49029"/>
                  </a:lnTo>
                  <a:lnTo>
                    <a:pt x="154741" y="59882"/>
                  </a:lnTo>
                  <a:lnTo>
                    <a:pt x="96558" y="52552"/>
                  </a:lnTo>
                  <a:lnTo>
                    <a:pt x="76561" y="59787"/>
                  </a:lnTo>
                  <a:close/>
                  <a:moveTo>
                    <a:pt x="22188" y="49124"/>
                  </a:moveTo>
                  <a:lnTo>
                    <a:pt x="4476" y="25229"/>
                  </a:lnTo>
                  <a:lnTo>
                    <a:pt x="17426" y="3618"/>
                  </a:lnTo>
                  <a:lnTo>
                    <a:pt x="47708" y="8378"/>
                  </a:lnTo>
                  <a:lnTo>
                    <a:pt x="86369" y="22468"/>
                  </a:lnTo>
                  <a:lnTo>
                    <a:pt x="104843" y="49886"/>
                  </a:lnTo>
                  <a:close/>
                  <a:moveTo>
                    <a:pt x="22188" y="53884"/>
                  </a:moveTo>
                  <a:lnTo>
                    <a:pt x="87607" y="53884"/>
                  </a:lnTo>
                  <a:lnTo>
                    <a:pt x="107604" y="50362"/>
                  </a:lnTo>
                  <a:lnTo>
                    <a:pt x="89226" y="18374"/>
                  </a:lnTo>
                  <a:lnTo>
                    <a:pt x="68372" y="10472"/>
                  </a:lnTo>
                  <a:lnTo>
                    <a:pt x="48755" y="3618"/>
                  </a:lnTo>
                  <a:lnTo>
                    <a:pt x="15522" y="0"/>
                  </a:lnTo>
                  <a:lnTo>
                    <a:pt x="0" y="26085"/>
                  </a:lnTo>
                  <a:lnTo>
                    <a:pt x="19902" y="53504"/>
                  </a:lnTo>
                  <a:close/>
                </a:path>
              </a:pathLst>
            </a:custGeom>
            <a:solidFill>
              <a:srgbClr val="FFFFFF"/>
            </a:solidFill>
            <a:ln w="9518" cap="flat">
              <a:noFill/>
              <a:prstDash val="solid"/>
              <a:miter/>
            </a:ln>
          </p:spPr>
          <p:txBody>
            <a:bodyPr rtlCol="0" anchor="ctr"/>
            <a:lstStyle/>
            <a:p>
              <a:endParaRPr lang="en-US" noProof="0" dirty="0"/>
            </a:p>
          </p:txBody>
        </p:sp>
        <p:sp>
          <p:nvSpPr>
            <p:cNvPr id="5396" name="Serbest Form 5395">
              <a:extLst>
                <a:ext uri="{FF2B5EF4-FFF2-40B4-BE49-F238E27FC236}">
                  <a16:creationId xmlns:a16="http://schemas.microsoft.com/office/drawing/2014/main" id="{A9F52BDF-EB82-084A-A77F-A2116E90B659}"/>
                </a:ext>
              </a:extLst>
            </p:cNvPr>
            <p:cNvSpPr/>
            <p:nvPr/>
          </p:nvSpPr>
          <p:spPr>
            <a:xfrm>
              <a:off x="8229137" y="396812"/>
              <a:ext cx="139790" cy="64356"/>
            </a:xfrm>
            <a:custGeom>
              <a:avLst/>
              <a:gdLst>
                <a:gd name="connsiteX0" fmla="*/ 50469 w 139790"/>
                <a:gd name="connsiteY0" fmla="*/ 49029 h 64356"/>
                <a:gd name="connsiteX1" fmla="*/ 24378 w 139790"/>
                <a:gd name="connsiteY1" fmla="*/ 59597 h 64356"/>
                <a:gd name="connsiteX2" fmla="*/ 2761 w 139790"/>
                <a:gd name="connsiteY2" fmla="*/ 55884 h 64356"/>
                <a:gd name="connsiteX3" fmla="*/ 11236 w 139790"/>
                <a:gd name="connsiteY3" fmla="*/ 30465 h 64356"/>
                <a:gd name="connsiteX4" fmla="*/ 33709 w 139790"/>
                <a:gd name="connsiteY4" fmla="*/ 3142 h 64356"/>
                <a:gd name="connsiteX5" fmla="*/ 71800 w 139790"/>
                <a:gd name="connsiteY5" fmla="*/ 18184 h 64356"/>
                <a:gd name="connsiteX6" fmla="*/ 96844 w 139790"/>
                <a:gd name="connsiteY6" fmla="*/ 25229 h 64356"/>
                <a:gd name="connsiteX7" fmla="*/ 138743 w 139790"/>
                <a:gd name="connsiteY7" fmla="*/ 49695 h 64356"/>
                <a:gd name="connsiteX8" fmla="*/ 51612 w 139790"/>
                <a:gd name="connsiteY8" fmla="*/ 48839 h 64356"/>
                <a:gd name="connsiteX9" fmla="*/ 51517 w 139790"/>
                <a:gd name="connsiteY9" fmla="*/ 53599 h 64356"/>
                <a:gd name="connsiteX10" fmla="*/ 139790 w 139790"/>
                <a:gd name="connsiteY10" fmla="*/ 50076 h 64356"/>
                <a:gd name="connsiteX11" fmla="*/ 118079 w 139790"/>
                <a:gd name="connsiteY11" fmla="*/ 31036 h 64356"/>
                <a:gd name="connsiteX12" fmla="*/ 98368 w 139790"/>
                <a:gd name="connsiteY12" fmla="*/ 20373 h 64356"/>
                <a:gd name="connsiteX13" fmla="*/ 71704 w 139790"/>
                <a:gd name="connsiteY13" fmla="*/ 13043 h 64356"/>
                <a:gd name="connsiteX14" fmla="*/ 51041 w 139790"/>
                <a:gd name="connsiteY14" fmla="*/ 16565 h 64356"/>
                <a:gd name="connsiteX15" fmla="*/ 29901 w 139790"/>
                <a:gd name="connsiteY15" fmla="*/ 0 h 64356"/>
                <a:gd name="connsiteX16" fmla="*/ 7047 w 139790"/>
                <a:gd name="connsiteY16" fmla="*/ 28561 h 64356"/>
                <a:gd name="connsiteX17" fmla="*/ 0 w 139790"/>
                <a:gd name="connsiteY17" fmla="*/ 57883 h 64356"/>
                <a:gd name="connsiteX18" fmla="*/ 24854 w 139790"/>
                <a:gd name="connsiteY18" fmla="*/ 64357 h 64356"/>
                <a:gd name="connsiteX19" fmla="*/ 52278 w 139790"/>
                <a:gd name="connsiteY19" fmla="*/ 53504 h 6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9790" h="64356">
                  <a:moveTo>
                    <a:pt x="50469" y="49029"/>
                  </a:moveTo>
                  <a:lnTo>
                    <a:pt x="24378" y="59597"/>
                  </a:lnTo>
                  <a:lnTo>
                    <a:pt x="2761" y="55884"/>
                  </a:lnTo>
                  <a:lnTo>
                    <a:pt x="11236" y="30465"/>
                  </a:lnTo>
                  <a:lnTo>
                    <a:pt x="33709" y="3142"/>
                  </a:lnTo>
                  <a:lnTo>
                    <a:pt x="71800" y="18184"/>
                  </a:lnTo>
                  <a:lnTo>
                    <a:pt x="96844" y="25229"/>
                  </a:lnTo>
                  <a:lnTo>
                    <a:pt x="138743" y="49695"/>
                  </a:lnTo>
                  <a:lnTo>
                    <a:pt x="51612" y="48839"/>
                  </a:lnTo>
                  <a:close/>
                  <a:moveTo>
                    <a:pt x="51517" y="53599"/>
                  </a:moveTo>
                  <a:lnTo>
                    <a:pt x="139790" y="50076"/>
                  </a:lnTo>
                  <a:lnTo>
                    <a:pt x="118079" y="31036"/>
                  </a:lnTo>
                  <a:lnTo>
                    <a:pt x="98368" y="20373"/>
                  </a:lnTo>
                  <a:lnTo>
                    <a:pt x="71704" y="13043"/>
                  </a:lnTo>
                  <a:lnTo>
                    <a:pt x="51041" y="16565"/>
                  </a:lnTo>
                  <a:lnTo>
                    <a:pt x="29901" y="0"/>
                  </a:lnTo>
                  <a:lnTo>
                    <a:pt x="7047" y="28561"/>
                  </a:lnTo>
                  <a:lnTo>
                    <a:pt x="0" y="57883"/>
                  </a:lnTo>
                  <a:lnTo>
                    <a:pt x="24854" y="64357"/>
                  </a:lnTo>
                  <a:lnTo>
                    <a:pt x="52278" y="53504"/>
                  </a:lnTo>
                  <a:close/>
                </a:path>
              </a:pathLst>
            </a:custGeom>
            <a:solidFill>
              <a:srgbClr val="FFFFFF"/>
            </a:solidFill>
            <a:ln w="9518" cap="flat">
              <a:noFill/>
              <a:prstDash val="solid"/>
              <a:miter/>
            </a:ln>
          </p:spPr>
          <p:txBody>
            <a:bodyPr rtlCol="0" anchor="ctr"/>
            <a:lstStyle/>
            <a:p>
              <a:endParaRPr lang="en-US" noProof="0" dirty="0"/>
            </a:p>
          </p:txBody>
        </p:sp>
        <p:sp>
          <p:nvSpPr>
            <p:cNvPr id="5397" name="Serbest Form 5396">
              <a:extLst>
                <a:ext uri="{FF2B5EF4-FFF2-40B4-BE49-F238E27FC236}">
                  <a16:creationId xmlns:a16="http://schemas.microsoft.com/office/drawing/2014/main" id="{2B21C4E5-95AD-914E-8C83-A3D14362266E}"/>
                </a:ext>
              </a:extLst>
            </p:cNvPr>
            <p:cNvSpPr/>
            <p:nvPr/>
          </p:nvSpPr>
          <p:spPr>
            <a:xfrm>
              <a:off x="6329015" y="1385010"/>
              <a:ext cx="96653" cy="43888"/>
            </a:xfrm>
            <a:custGeom>
              <a:avLst/>
              <a:gdLst>
                <a:gd name="connsiteX0" fmla="*/ 87798 w 96653"/>
                <a:gd name="connsiteY0" fmla="*/ 4760 h 43888"/>
                <a:gd name="connsiteX1" fmla="*/ 85131 w 96653"/>
                <a:gd name="connsiteY1" fmla="*/ 40651 h 43888"/>
                <a:gd name="connsiteX2" fmla="*/ 25521 w 96653"/>
                <a:gd name="connsiteY2" fmla="*/ 31893 h 43888"/>
                <a:gd name="connsiteX3" fmla="*/ 2381 w 96653"/>
                <a:gd name="connsiteY3" fmla="*/ 31893 h 43888"/>
                <a:gd name="connsiteX4" fmla="*/ 8094 w 96653"/>
                <a:gd name="connsiteY4" fmla="*/ 9806 h 43888"/>
                <a:gd name="connsiteX5" fmla="*/ 38376 w 96653"/>
                <a:gd name="connsiteY5" fmla="*/ 11900 h 43888"/>
                <a:gd name="connsiteX6" fmla="*/ 61611 w 96653"/>
                <a:gd name="connsiteY6" fmla="*/ 8378 h 43888"/>
                <a:gd name="connsiteX7" fmla="*/ 87131 w 96653"/>
                <a:gd name="connsiteY7" fmla="*/ 0 h 43888"/>
                <a:gd name="connsiteX8" fmla="*/ 60944 w 96653"/>
                <a:gd name="connsiteY8" fmla="*/ 3522 h 43888"/>
                <a:gd name="connsiteX9" fmla="*/ 37995 w 96653"/>
                <a:gd name="connsiteY9" fmla="*/ 7140 h 43888"/>
                <a:gd name="connsiteX10" fmla="*/ 5714 w 96653"/>
                <a:gd name="connsiteY10" fmla="*/ 7140 h 43888"/>
                <a:gd name="connsiteX11" fmla="*/ 0 w 96653"/>
                <a:gd name="connsiteY11" fmla="*/ 34082 h 43888"/>
                <a:gd name="connsiteX12" fmla="*/ 25330 w 96653"/>
                <a:gd name="connsiteY12" fmla="*/ 36843 h 43888"/>
                <a:gd name="connsiteX13" fmla="*/ 87131 w 96653"/>
                <a:gd name="connsiteY13" fmla="*/ 43888 h 43888"/>
                <a:gd name="connsiteX14" fmla="*/ 96654 w 96653"/>
                <a:gd name="connsiteY14" fmla="*/ 20944 h 4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653" h="43888">
                  <a:moveTo>
                    <a:pt x="87798" y="4760"/>
                  </a:moveTo>
                  <a:lnTo>
                    <a:pt x="85131" y="40651"/>
                  </a:lnTo>
                  <a:lnTo>
                    <a:pt x="25521" y="31893"/>
                  </a:lnTo>
                  <a:lnTo>
                    <a:pt x="2381" y="31893"/>
                  </a:lnTo>
                  <a:lnTo>
                    <a:pt x="8094" y="9806"/>
                  </a:lnTo>
                  <a:lnTo>
                    <a:pt x="38376" y="11900"/>
                  </a:lnTo>
                  <a:lnTo>
                    <a:pt x="61611" y="8378"/>
                  </a:lnTo>
                  <a:close/>
                  <a:moveTo>
                    <a:pt x="87131" y="0"/>
                  </a:moveTo>
                  <a:lnTo>
                    <a:pt x="60944" y="3522"/>
                  </a:lnTo>
                  <a:lnTo>
                    <a:pt x="37995" y="7140"/>
                  </a:lnTo>
                  <a:lnTo>
                    <a:pt x="5714" y="7140"/>
                  </a:lnTo>
                  <a:lnTo>
                    <a:pt x="0" y="34082"/>
                  </a:lnTo>
                  <a:lnTo>
                    <a:pt x="25330" y="36843"/>
                  </a:lnTo>
                  <a:lnTo>
                    <a:pt x="87131" y="43888"/>
                  </a:lnTo>
                  <a:lnTo>
                    <a:pt x="96654" y="20944"/>
                  </a:lnTo>
                  <a:close/>
                </a:path>
              </a:pathLst>
            </a:custGeom>
            <a:solidFill>
              <a:srgbClr val="FFFFFF"/>
            </a:solidFill>
            <a:ln w="9518" cap="flat">
              <a:noFill/>
              <a:prstDash val="solid"/>
              <a:miter/>
            </a:ln>
          </p:spPr>
          <p:txBody>
            <a:bodyPr rtlCol="0" anchor="ctr"/>
            <a:lstStyle/>
            <a:p>
              <a:endParaRPr lang="en-US" noProof="0" dirty="0"/>
            </a:p>
          </p:txBody>
        </p:sp>
        <p:sp>
          <p:nvSpPr>
            <p:cNvPr id="5398" name="Serbest Form 5397">
              <a:extLst>
                <a:ext uri="{FF2B5EF4-FFF2-40B4-BE49-F238E27FC236}">
                  <a16:creationId xmlns:a16="http://schemas.microsoft.com/office/drawing/2014/main" id="{45135F70-D251-A040-A8C9-E2DF44C404A8}"/>
                </a:ext>
              </a:extLst>
            </p:cNvPr>
            <p:cNvSpPr/>
            <p:nvPr/>
          </p:nvSpPr>
          <p:spPr>
            <a:xfrm>
              <a:off x="6845326" y="360540"/>
              <a:ext cx="69228" cy="15422"/>
            </a:xfrm>
            <a:custGeom>
              <a:avLst/>
              <a:gdLst>
                <a:gd name="connsiteX0" fmla="*/ 23426 w 69228"/>
                <a:gd name="connsiteY0" fmla="*/ 10853 h 15422"/>
                <a:gd name="connsiteX1" fmla="*/ 571 w 69228"/>
                <a:gd name="connsiteY1" fmla="*/ 190 h 15422"/>
                <a:gd name="connsiteX2" fmla="*/ 25711 w 69228"/>
                <a:gd name="connsiteY2" fmla="*/ 4855 h 15422"/>
                <a:gd name="connsiteX3" fmla="*/ 68181 w 69228"/>
                <a:gd name="connsiteY3" fmla="*/ 4855 h 15422"/>
                <a:gd name="connsiteX4" fmla="*/ 21902 w 69228"/>
                <a:gd name="connsiteY4" fmla="*/ 10663 h 15422"/>
                <a:gd name="connsiteX5" fmla="*/ 23426 w 69228"/>
                <a:gd name="connsiteY5" fmla="*/ 15423 h 15422"/>
                <a:gd name="connsiteX6" fmla="*/ 69229 w 69228"/>
                <a:gd name="connsiteY6" fmla="*/ 4760 h 15422"/>
                <a:gd name="connsiteX7" fmla="*/ 26187 w 69228"/>
                <a:gd name="connsiteY7" fmla="*/ 0 h 15422"/>
                <a:gd name="connsiteX8" fmla="*/ 0 w 69228"/>
                <a:gd name="connsiteY8" fmla="*/ 0 h 15422"/>
                <a:gd name="connsiteX9" fmla="*/ 21902 w 69228"/>
                <a:gd name="connsiteY9" fmla="*/ 15232 h 15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228" h="15422">
                  <a:moveTo>
                    <a:pt x="23426" y="10853"/>
                  </a:moveTo>
                  <a:lnTo>
                    <a:pt x="571" y="190"/>
                  </a:lnTo>
                  <a:lnTo>
                    <a:pt x="25711" y="4855"/>
                  </a:lnTo>
                  <a:lnTo>
                    <a:pt x="68181" y="4855"/>
                  </a:lnTo>
                  <a:lnTo>
                    <a:pt x="21902" y="10663"/>
                  </a:lnTo>
                  <a:close/>
                  <a:moveTo>
                    <a:pt x="23426" y="15423"/>
                  </a:moveTo>
                  <a:lnTo>
                    <a:pt x="69229" y="4760"/>
                  </a:lnTo>
                  <a:lnTo>
                    <a:pt x="26187" y="0"/>
                  </a:lnTo>
                  <a:lnTo>
                    <a:pt x="0" y="0"/>
                  </a:lnTo>
                  <a:lnTo>
                    <a:pt x="21902" y="15232"/>
                  </a:lnTo>
                  <a:close/>
                </a:path>
              </a:pathLst>
            </a:custGeom>
            <a:solidFill>
              <a:srgbClr val="FFFFFF"/>
            </a:solidFill>
            <a:ln w="9518" cap="flat">
              <a:noFill/>
              <a:prstDash val="solid"/>
              <a:miter/>
            </a:ln>
          </p:spPr>
          <p:txBody>
            <a:bodyPr rtlCol="0" anchor="ctr"/>
            <a:lstStyle/>
            <a:p>
              <a:endParaRPr lang="en-US" noProof="0" dirty="0"/>
            </a:p>
          </p:txBody>
        </p:sp>
        <p:sp>
          <p:nvSpPr>
            <p:cNvPr id="5399" name="Serbest Form 5398">
              <a:extLst>
                <a:ext uri="{FF2B5EF4-FFF2-40B4-BE49-F238E27FC236}">
                  <a16:creationId xmlns:a16="http://schemas.microsoft.com/office/drawing/2014/main" id="{31C7BB61-FC5C-F64F-B307-A46964E5BAD1}"/>
                </a:ext>
              </a:extLst>
            </p:cNvPr>
            <p:cNvSpPr/>
            <p:nvPr/>
          </p:nvSpPr>
          <p:spPr>
            <a:xfrm>
              <a:off x="6928648" y="353019"/>
              <a:ext cx="79417" cy="40841"/>
            </a:xfrm>
            <a:custGeom>
              <a:avLst/>
              <a:gdLst>
                <a:gd name="connsiteX0" fmla="*/ 41328 w 79417"/>
                <a:gd name="connsiteY0" fmla="*/ 21801 h 40841"/>
                <a:gd name="connsiteX1" fmla="*/ 79418 w 79417"/>
                <a:gd name="connsiteY1" fmla="*/ 40842 h 40841"/>
                <a:gd name="connsiteX2" fmla="*/ 39709 w 79417"/>
                <a:gd name="connsiteY2" fmla="*/ 26371 h 40841"/>
                <a:gd name="connsiteX3" fmla="*/ 78941 w 79417"/>
                <a:gd name="connsiteY3" fmla="*/ 40556 h 40841"/>
                <a:gd name="connsiteX4" fmla="*/ 40851 w 79417"/>
                <a:gd name="connsiteY4" fmla="*/ 21516 h 40841"/>
                <a:gd name="connsiteX5" fmla="*/ 9808 w 79417"/>
                <a:gd name="connsiteY5" fmla="*/ 29132 h 40841"/>
                <a:gd name="connsiteX6" fmla="*/ 22473 w 79417"/>
                <a:gd name="connsiteY6" fmla="*/ 4665 h 40841"/>
                <a:gd name="connsiteX7" fmla="*/ 43042 w 79417"/>
                <a:gd name="connsiteY7" fmla="*/ 12281 h 40841"/>
                <a:gd name="connsiteX8" fmla="*/ 62087 w 79417"/>
                <a:gd name="connsiteY8" fmla="*/ 19326 h 40841"/>
                <a:gd name="connsiteX9" fmla="*/ 33519 w 79417"/>
                <a:gd name="connsiteY9" fmla="*/ 14566 h 40841"/>
                <a:gd name="connsiteX10" fmla="*/ 12284 w 79417"/>
                <a:gd name="connsiteY10" fmla="*/ 33226 h 40841"/>
                <a:gd name="connsiteX11" fmla="*/ 35233 w 79417"/>
                <a:gd name="connsiteY11" fmla="*/ 19040 h 40841"/>
                <a:gd name="connsiteX12" fmla="*/ 63801 w 79417"/>
                <a:gd name="connsiteY12" fmla="*/ 19040 h 40841"/>
                <a:gd name="connsiteX13" fmla="*/ 21997 w 79417"/>
                <a:gd name="connsiteY13" fmla="*/ 0 h 40841"/>
                <a:gd name="connsiteX14" fmla="*/ 0 w 79417"/>
                <a:gd name="connsiteY14" fmla="*/ 18184 h 4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417" h="40841">
                  <a:moveTo>
                    <a:pt x="41328" y="21801"/>
                  </a:moveTo>
                  <a:lnTo>
                    <a:pt x="79418" y="40842"/>
                  </a:lnTo>
                  <a:close/>
                  <a:moveTo>
                    <a:pt x="39709" y="26371"/>
                  </a:moveTo>
                  <a:lnTo>
                    <a:pt x="78941" y="40556"/>
                  </a:lnTo>
                  <a:lnTo>
                    <a:pt x="40851" y="21516"/>
                  </a:lnTo>
                  <a:close/>
                  <a:moveTo>
                    <a:pt x="9808" y="29132"/>
                  </a:moveTo>
                  <a:lnTo>
                    <a:pt x="22473" y="4665"/>
                  </a:lnTo>
                  <a:lnTo>
                    <a:pt x="43042" y="12281"/>
                  </a:lnTo>
                  <a:lnTo>
                    <a:pt x="62087" y="19326"/>
                  </a:lnTo>
                  <a:lnTo>
                    <a:pt x="33519" y="14566"/>
                  </a:lnTo>
                  <a:close/>
                  <a:moveTo>
                    <a:pt x="12284" y="33226"/>
                  </a:moveTo>
                  <a:lnTo>
                    <a:pt x="35233" y="19040"/>
                  </a:lnTo>
                  <a:lnTo>
                    <a:pt x="63801" y="19040"/>
                  </a:lnTo>
                  <a:lnTo>
                    <a:pt x="21997" y="0"/>
                  </a:lnTo>
                  <a:lnTo>
                    <a:pt x="0" y="18184"/>
                  </a:lnTo>
                  <a:close/>
                </a:path>
              </a:pathLst>
            </a:custGeom>
            <a:solidFill>
              <a:srgbClr val="FFFFFF"/>
            </a:solidFill>
            <a:ln w="9518" cap="flat">
              <a:noFill/>
              <a:prstDash val="solid"/>
              <a:miter/>
            </a:ln>
          </p:spPr>
          <p:txBody>
            <a:bodyPr rtlCol="0" anchor="ctr"/>
            <a:lstStyle/>
            <a:p>
              <a:endParaRPr lang="en-US" noProof="0" dirty="0"/>
            </a:p>
          </p:txBody>
        </p:sp>
        <p:sp>
          <p:nvSpPr>
            <p:cNvPr id="5400" name="Serbest Form 5399">
              <a:extLst>
                <a:ext uri="{FF2B5EF4-FFF2-40B4-BE49-F238E27FC236}">
                  <a16:creationId xmlns:a16="http://schemas.microsoft.com/office/drawing/2014/main" id="{B7D3599F-CF4D-954A-BF19-2ED2FB6FC649}"/>
                </a:ext>
              </a:extLst>
            </p:cNvPr>
            <p:cNvSpPr/>
            <p:nvPr/>
          </p:nvSpPr>
          <p:spPr>
            <a:xfrm>
              <a:off x="7038963" y="368252"/>
              <a:ext cx="22904" cy="14565"/>
            </a:xfrm>
            <a:custGeom>
              <a:avLst/>
              <a:gdLst>
                <a:gd name="connsiteX0" fmla="*/ 22905 w 22904"/>
                <a:gd name="connsiteY0" fmla="*/ 10282 h 14565"/>
                <a:gd name="connsiteX1" fmla="*/ 3288 w 22904"/>
                <a:gd name="connsiteY1" fmla="*/ 0 h 14565"/>
                <a:gd name="connsiteX2" fmla="*/ 20619 w 22904"/>
                <a:gd name="connsiteY2" fmla="*/ 14566 h 14565"/>
                <a:gd name="connsiteX3" fmla="*/ 1003 w 22904"/>
                <a:gd name="connsiteY3" fmla="*/ 3903 h 14565"/>
              </a:gdLst>
              <a:ahLst/>
              <a:cxnLst>
                <a:cxn ang="0">
                  <a:pos x="connsiteX0" y="connsiteY0"/>
                </a:cxn>
                <a:cxn ang="0">
                  <a:pos x="connsiteX1" y="connsiteY1"/>
                </a:cxn>
                <a:cxn ang="0">
                  <a:pos x="connsiteX2" y="connsiteY2"/>
                </a:cxn>
                <a:cxn ang="0">
                  <a:pos x="connsiteX3" y="connsiteY3"/>
                </a:cxn>
              </a:cxnLst>
              <a:rect l="l" t="t" r="r" b="b"/>
              <a:pathLst>
                <a:path w="22904" h="14565">
                  <a:moveTo>
                    <a:pt x="22905" y="10282"/>
                  </a:moveTo>
                  <a:lnTo>
                    <a:pt x="3288" y="0"/>
                  </a:lnTo>
                  <a:close/>
                  <a:moveTo>
                    <a:pt x="20619" y="14566"/>
                  </a:moveTo>
                  <a:cubicBezTo>
                    <a:pt x="432" y="-1904"/>
                    <a:pt x="-1854" y="2380"/>
                    <a:pt x="1003" y="3903"/>
                  </a:cubicBezTo>
                  <a:close/>
                </a:path>
              </a:pathLst>
            </a:custGeom>
            <a:solidFill>
              <a:srgbClr val="FFFFFF"/>
            </a:solidFill>
            <a:ln w="9518" cap="flat">
              <a:noFill/>
              <a:prstDash val="solid"/>
              <a:miter/>
            </a:ln>
          </p:spPr>
          <p:txBody>
            <a:bodyPr rtlCol="0" anchor="ctr"/>
            <a:lstStyle/>
            <a:p>
              <a:endParaRPr lang="en-US" noProof="0" dirty="0"/>
            </a:p>
          </p:txBody>
        </p:sp>
        <p:sp>
          <p:nvSpPr>
            <p:cNvPr id="5401" name="Serbest Form 5400">
              <a:extLst>
                <a:ext uri="{FF2B5EF4-FFF2-40B4-BE49-F238E27FC236}">
                  <a16:creationId xmlns:a16="http://schemas.microsoft.com/office/drawing/2014/main" id="{88BF57EB-A9E3-C142-86E2-5C70A56EC60C}"/>
                </a:ext>
              </a:extLst>
            </p:cNvPr>
            <p:cNvSpPr/>
            <p:nvPr/>
          </p:nvSpPr>
          <p:spPr>
            <a:xfrm>
              <a:off x="6532702" y="463454"/>
              <a:ext cx="4728498" cy="1571025"/>
            </a:xfrm>
            <a:custGeom>
              <a:avLst/>
              <a:gdLst>
                <a:gd name="connsiteX0" fmla="*/ 4148386 w 4728498"/>
                <a:gd name="connsiteY0" fmla="*/ 258664 h 1571025"/>
                <a:gd name="connsiteX1" fmla="*/ 4122961 w 4728498"/>
                <a:gd name="connsiteY1" fmla="*/ 251714 h 1571025"/>
                <a:gd name="connsiteX2" fmla="*/ 4140673 w 4728498"/>
                <a:gd name="connsiteY2" fmla="*/ 226867 h 1571025"/>
                <a:gd name="connsiteX3" fmla="*/ 4161528 w 4728498"/>
                <a:gd name="connsiteY3" fmla="*/ 228009 h 1571025"/>
                <a:gd name="connsiteX4" fmla="*/ 4183715 w 4728498"/>
                <a:gd name="connsiteY4" fmla="*/ 235054 h 1571025"/>
                <a:gd name="connsiteX5" fmla="*/ 4202760 w 4728498"/>
                <a:gd name="connsiteY5" fmla="*/ 255618 h 1571025"/>
                <a:gd name="connsiteX6" fmla="*/ 4175050 w 4728498"/>
                <a:gd name="connsiteY6" fmla="*/ 251619 h 1571025"/>
                <a:gd name="connsiteX7" fmla="*/ 4148291 w 4728498"/>
                <a:gd name="connsiteY7" fmla="*/ 258759 h 1571025"/>
                <a:gd name="connsiteX8" fmla="*/ 4149052 w 4728498"/>
                <a:gd name="connsiteY8" fmla="*/ 263424 h 1571025"/>
                <a:gd name="connsiteX9" fmla="*/ 4175239 w 4728498"/>
                <a:gd name="connsiteY9" fmla="*/ 256284 h 1571025"/>
                <a:gd name="connsiteX10" fmla="*/ 4203807 w 4728498"/>
                <a:gd name="connsiteY10" fmla="*/ 256284 h 1571025"/>
                <a:gd name="connsiteX11" fmla="*/ 4186476 w 4728498"/>
                <a:gd name="connsiteY11" fmla="*/ 231056 h 1571025"/>
                <a:gd name="connsiteX12" fmla="*/ 4162480 w 4728498"/>
                <a:gd name="connsiteY12" fmla="*/ 223344 h 1571025"/>
                <a:gd name="connsiteX13" fmla="*/ 4138864 w 4728498"/>
                <a:gd name="connsiteY13" fmla="*/ 223344 h 1571025"/>
                <a:gd name="connsiteX14" fmla="*/ 4120485 w 4728498"/>
                <a:gd name="connsiteY14" fmla="*/ 252857 h 1571025"/>
                <a:gd name="connsiteX15" fmla="*/ 4144673 w 4728498"/>
                <a:gd name="connsiteY15" fmla="*/ 263519 h 1571025"/>
                <a:gd name="connsiteX16" fmla="*/ 3939557 w 4728498"/>
                <a:gd name="connsiteY16" fmla="*/ 304932 h 1571025"/>
                <a:gd name="connsiteX17" fmla="*/ 3891279 w 4728498"/>
                <a:gd name="connsiteY17" fmla="*/ 287130 h 1571025"/>
                <a:gd name="connsiteX18" fmla="*/ 3929369 w 4728498"/>
                <a:gd name="connsiteY18" fmla="*/ 309502 h 1571025"/>
                <a:gd name="connsiteX19" fmla="*/ 3937939 w 4728498"/>
                <a:gd name="connsiteY19" fmla="*/ 309407 h 1571025"/>
                <a:gd name="connsiteX20" fmla="*/ 3909372 w 4728498"/>
                <a:gd name="connsiteY20" fmla="*/ 301219 h 1571025"/>
                <a:gd name="connsiteX21" fmla="*/ 3888517 w 4728498"/>
                <a:gd name="connsiteY21" fmla="*/ 291699 h 1571025"/>
                <a:gd name="connsiteX22" fmla="*/ 4051257 w 4728498"/>
                <a:gd name="connsiteY22" fmla="*/ 1308267 h 1571025"/>
                <a:gd name="connsiteX23" fmla="*/ 4080396 w 4728498"/>
                <a:gd name="connsiteY23" fmla="*/ 1343207 h 1571025"/>
                <a:gd name="connsiteX24" fmla="*/ 4064874 w 4728498"/>
                <a:gd name="connsiteY24" fmla="*/ 1315979 h 1571025"/>
                <a:gd name="connsiteX25" fmla="*/ 4036306 w 4728498"/>
                <a:gd name="connsiteY25" fmla="*/ 1325499 h 1571025"/>
                <a:gd name="connsiteX26" fmla="*/ 4041449 w 4728498"/>
                <a:gd name="connsiteY26" fmla="*/ 1349680 h 1571025"/>
                <a:gd name="connsiteX27" fmla="*/ 4022404 w 4728498"/>
                <a:gd name="connsiteY27" fmla="*/ 1322548 h 1571025"/>
                <a:gd name="connsiteX28" fmla="*/ 4016405 w 4728498"/>
                <a:gd name="connsiteY28" fmla="*/ 1291798 h 1571025"/>
                <a:gd name="connsiteX29" fmla="*/ 3992789 w 4728498"/>
                <a:gd name="connsiteY29" fmla="*/ 1269235 h 1571025"/>
                <a:gd name="connsiteX30" fmla="*/ 3986980 w 4728498"/>
                <a:gd name="connsiteY30" fmla="*/ 1245529 h 1571025"/>
                <a:gd name="connsiteX31" fmla="*/ 3963174 w 4728498"/>
                <a:gd name="connsiteY31" fmla="*/ 1226489 h 1571025"/>
                <a:gd name="connsiteX32" fmla="*/ 3950794 w 4728498"/>
                <a:gd name="connsiteY32" fmla="*/ 1202498 h 1571025"/>
                <a:gd name="connsiteX33" fmla="*/ 3934416 w 4728498"/>
                <a:gd name="connsiteY33" fmla="*/ 1170605 h 1571025"/>
                <a:gd name="connsiteX34" fmla="*/ 3911371 w 4728498"/>
                <a:gd name="connsiteY34" fmla="*/ 1138427 h 1571025"/>
                <a:gd name="connsiteX35" fmla="*/ 3898421 w 4728498"/>
                <a:gd name="connsiteY35" fmla="*/ 1113865 h 1571025"/>
                <a:gd name="connsiteX36" fmla="*/ 3885279 w 4728498"/>
                <a:gd name="connsiteY36" fmla="*/ 1092444 h 1571025"/>
                <a:gd name="connsiteX37" fmla="*/ 3851951 w 4728498"/>
                <a:gd name="connsiteY37" fmla="*/ 1067025 h 1571025"/>
                <a:gd name="connsiteX38" fmla="*/ 3832906 w 4728498"/>
                <a:gd name="connsiteY38" fmla="*/ 1042654 h 1571025"/>
                <a:gd name="connsiteX39" fmla="*/ 3816623 w 4728498"/>
                <a:gd name="connsiteY39" fmla="*/ 1017996 h 1571025"/>
                <a:gd name="connsiteX40" fmla="*/ 3826716 w 4728498"/>
                <a:gd name="connsiteY40" fmla="*/ 995338 h 1571025"/>
                <a:gd name="connsiteX41" fmla="*/ 3810337 w 4728498"/>
                <a:gd name="connsiteY41" fmla="*/ 961541 h 1571025"/>
                <a:gd name="connsiteX42" fmla="*/ 3822622 w 4728498"/>
                <a:gd name="connsiteY42" fmla="*/ 985437 h 1571025"/>
                <a:gd name="connsiteX43" fmla="*/ 3845951 w 4728498"/>
                <a:gd name="connsiteY43" fmla="*/ 1003621 h 1571025"/>
                <a:gd name="connsiteX44" fmla="*/ 3865664 w 4728498"/>
                <a:gd name="connsiteY44" fmla="*/ 1017806 h 1571025"/>
                <a:gd name="connsiteX45" fmla="*/ 3881184 w 4728498"/>
                <a:gd name="connsiteY45" fmla="*/ 1052269 h 1571025"/>
                <a:gd name="connsiteX46" fmla="*/ 3904706 w 4728498"/>
                <a:gd name="connsiteY46" fmla="*/ 1074356 h 1571025"/>
                <a:gd name="connsiteX47" fmla="*/ 3924322 w 4728498"/>
                <a:gd name="connsiteY47" fmla="*/ 1092064 h 1571025"/>
                <a:gd name="connsiteX48" fmla="*/ 3976505 w 4728498"/>
                <a:gd name="connsiteY48" fmla="*/ 1148613 h 1571025"/>
                <a:gd name="connsiteX49" fmla="*/ 3996217 w 4728498"/>
                <a:gd name="connsiteY49" fmla="*/ 1166512 h 1571025"/>
                <a:gd name="connsiteX50" fmla="*/ 4012309 w 4728498"/>
                <a:gd name="connsiteY50" fmla="*/ 1187456 h 1571025"/>
                <a:gd name="connsiteX51" fmla="*/ 4051923 w 4728498"/>
                <a:gd name="connsiteY51" fmla="*/ 1219729 h 1571025"/>
                <a:gd name="connsiteX52" fmla="*/ 4031640 w 4728498"/>
                <a:gd name="connsiteY52" fmla="*/ 1205068 h 1571025"/>
                <a:gd name="connsiteX53" fmla="*/ 3978790 w 4728498"/>
                <a:gd name="connsiteY53" fmla="*/ 1194215 h 1571025"/>
                <a:gd name="connsiteX54" fmla="*/ 3992503 w 4728498"/>
                <a:gd name="connsiteY54" fmla="*/ 1226203 h 1571025"/>
                <a:gd name="connsiteX55" fmla="*/ 4005358 w 4728498"/>
                <a:gd name="connsiteY55" fmla="*/ 1264284 h 1571025"/>
                <a:gd name="connsiteX56" fmla="*/ 4035736 w 4728498"/>
                <a:gd name="connsiteY56" fmla="*/ 1286752 h 1571025"/>
                <a:gd name="connsiteX57" fmla="*/ 4055065 w 4728498"/>
                <a:gd name="connsiteY57" fmla="*/ 1305316 h 1571025"/>
                <a:gd name="connsiteX58" fmla="*/ 4038782 w 4728498"/>
                <a:gd name="connsiteY58" fmla="*/ 1284086 h 1571025"/>
                <a:gd name="connsiteX59" fmla="*/ 4008786 w 4728498"/>
                <a:gd name="connsiteY59" fmla="*/ 1262285 h 1571025"/>
                <a:gd name="connsiteX60" fmla="*/ 3996598 w 4728498"/>
                <a:gd name="connsiteY60" fmla="*/ 1224204 h 1571025"/>
                <a:gd name="connsiteX61" fmla="*/ 3980028 w 4728498"/>
                <a:gd name="connsiteY61" fmla="*/ 1195643 h 1571025"/>
                <a:gd name="connsiteX62" fmla="*/ 4029832 w 4728498"/>
                <a:gd name="connsiteY62" fmla="*/ 1209829 h 1571025"/>
                <a:gd name="connsiteX63" fmla="*/ 4052209 w 4728498"/>
                <a:gd name="connsiteY63" fmla="*/ 1220301 h 1571025"/>
                <a:gd name="connsiteX64" fmla="*/ 4015453 w 4728498"/>
                <a:gd name="connsiteY64" fmla="*/ 1184314 h 1571025"/>
                <a:gd name="connsiteX65" fmla="*/ 3999550 w 4728498"/>
                <a:gd name="connsiteY65" fmla="*/ 1163465 h 1571025"/>
                <a:gd name="connsiteX66" fmla="*/ 3979553 w 4728498"/>
                <a:gd name="connsiteY66" fmla="*/ 1145377 h 1571025"/>
                <a:gd name="connsiteX67" fmla="*/ 3927465 w 4728498"/>
                <a:gd name="connsiteY67" fmla="*/ 1088827 h 1571025"/>
                <a:gd name="connsiteX68" fmla="*/ 3907657 w 4728498"/>
                <a:gd name="connsiteY68" fmla="*/ 1070929 h 1571025"/>
                <a:gd name="connsiteX69" fmla="*/ 3884803 w 4728498"/>
                <a:gd name="connsiteY69" fmla="*/ 1049698 h 1571025"/>
                <a:gd name="connsiteX70" fmla="*/ 3868996 w 4728498"/>
                <a:gd name="connsiteY70" fmla="*/ 1015045 h 1571025"/>
                <a:gd name="connsiteX71" fmla="*/ 3848618 w 4728498"/>
                <a:gd name="connsiteY71" fmla="*/ 999908 h 1571025"/>
                <a:gd name="connsiteX72" fmla="*/ 3825764 w 4728498"/>
                <a:gd name="connsiteY72" fmla="*/ 982200 h 1571025"/>
                <a:gd name="connsiteX73" fmla="*/ 3809861 w 4728498"/>
                <a:gd name="connsiteY73" fmla="*/ 961351 h 1571025"/>
                <a:gd name="connsiteX74" fmla="*/ 3822145 w 4728498"/>
                <a:gd name="connsiteY74" fmla="*/ 995909 h 1571025"/>
                <a:gd name="connsiteX75" fmla="*/ 3812623 w 4728498"/>
                <a:gd name="connsiteY75" fmla="*/ 1018663 h 1571025"/>
                <a:gd name="connsiteX76" fmla="*/ 3829192 w 4728498"/>
                <a:gd name="connsiteY76" fmla="*/ 1045700 h 1571025"/>
                <a:gd name="connsiteX77" fmla="*/ 3848904 w 4728498"/>
                <a:gd name="connsiteY77" fmla="*/ 1070738 h 1571025"/>
                <a:gd name="connsiteX78" fmla="*/ 3882042 w 4728498"/>
                <a:gd name="connsiteY78" fmla="*/ 1095967 h 1571025"/>
                <a:gd name="connsiteX79" fmla="*/ 3894516 w 4728498"/>
                <a:gd name="connsiteY79" fmla="*/ 1116530 h 1571025"/>
                <a:gd name="connsiteX80" fmla="*/ 3907562 w 4728498"/>
                <a:gd name="connsiteY80" fmla="*/ 1141188 h 1571025"/>
                <a:gd name="connsiteX81" fmla="*/ 3930607 w 4728498"/>
                <a:gd name="connsiteY81" fmla="*/ 1173461 h 1571025"/>
                <a:gd name="connsiteX82" fmla="*/ 3946794 w 4728498"/>
                <a:gd name="connsiteY82" fmla="*/ 1204973 h 1571025"/>
                <a:gd name="connsiteX83" fmla="*/ 3959840 w 4728498"/>
                <a:gd name="connsiteY83" fmla="*/ 1229821 h 1571025"/>
                <a:gd name="connsiteX84" fmla="*/ 3983457 w 4728498"/>
                <a:gd name="connsiteY84" fmla="*/ 1248385 h 1571025"/>
                <a:gd name="connsiteX85" fmla="*/ 3989075 w 4728498"/>
                <a:gd name="connsiteY85" fmla="*/ 1271900 h 1571025"/>
                <a:gd name="connsiteX86" fmla="*/ 4012691 w 4728498"/>
                <a:gd name="connsiteY86" fmla="*/ 1294273 h 1571025"/>
                <a:gd name="connsiteX87" fmla="*/ 4018499 w 4728498"/>
                <a:gd name="connsiteY87" fmla="*/ 1324928 h 1571025"/>
                <a:gd name="connsiteX88" fmla="*/ 4042020 w 4728498"/>
                <a:gd name="connsiteY88" fmla="*/ 1350918 h 1571025"/>
                <a:gd name="connsiteX89" fmla="*/ 4039544 w 4728498"/>
                <a:gd name="connsiteY89" fmla="*/ 1327308 h 1571025"/>
                <a:gd name="connsiteX90" fmla="*/ 4064303 w 4728498"/>
                <a:gd name="connsiteY90" fmla="*/ 1319597 h 1571025"/>
                <a:gd name="connsiteX91" fmla="*/ 4081157 w 4728498"/>
                <a:gd name="connsiteY91" fmla="*/ 1343683 h 1571025"/>
                <a:gd name="connsiteX92" fmla="*/ 4068874 w 4728498"/>
                <a:gd name="connsiteY92" fmla="*/ 1302270 h 1571025"/>
                <a:gd name="connsiteX93" fmla="*/ 3139858 w 4728498"/>
                <a:gd name="connsiteY93" fmla="*/ 110815 h 1571025"/>
                <a:gd name="connsiteX94" fmla="*/ 3095292 w 4728498"/>
                <a:gd name="connsiteY94" fmla="*/ 109768 h 1571025"/>
                <a:gd name="connsiteX95" fmla="*/ 3066724 w 4728498"/>
                <a:gd name="connsiteY95" fmla="*/ 102723 h 1571025"/>
                <a:gd name="connsiteX96" fmla="*/ 3037205 w 4728498"/>
                <a:gd name="connsiteY96" fmla="*/ 95678 h 1571025"/>
                <a:gd name="connsiteX97" fmla="*/ 3017017 w 4728498"/>
                <a:gd name="connsiteY97" fmla="*/ 86158 h 1571025"/>
                <a:gd name="connsiteX98" fmla="*/ 3043204 w 4728498"/>
                <a:gd name="connsiteY98" fmla="*/ 86158 h 1571025"/>
                <a:gd name="connsiteX99" fmla="*/ 3066439 w 4728498"/>
                <a:gd name="connsiteY99" fmla="*/ 82540 h 1571025"/>
                <a:gd name="connsiteX100" fmla="*/ 3121669 w 4728498"/>
                <a:gd name="connsiteY100" fmla="*/ 100343 h 1571025"/>
                <a:gd name="connsiteX101" fmla="*/ 3142238 w 4728498"/>
                <a:gd name="connsiteY101" fmla="*/ 106531 h 1571025"/>
                <a:gd name="connsiteX102" fmla="*/ 3122622 w 4728498"/>
                <a:gd name="connsiteY102" fmla="*/ 95869 h 1571025"/>
                <a:gd name="connsiteX103" fmla="*/ 3085484 w 4728498"/>
                <a:gd name="connsiteY103" fmla="*/ 95869 h 1571025"/>
                <a:gd name="connsiteX104" fmla="*/ 3065487 w 4728498"/>
                <a:gd name="connsiteY104" fmla="*/ 78161 h 1571025"/>
                <a:gd name="connsiteX105" fmla="*/ 3042537 w 4728498"/>
                <a:gd name="connsiteY105" fmla="*/ 81779 h 1571025"/>
                <a:gd name="connsiteX106" fmla="*/ 3016731 w 4728498"/>
                <a:gd name="connsiteY106" fmla="*/ 81779 h 1571025"/>
                <a:gd name="connsiteX107" fmla="*/ 3065296 w 4728498"/>
                <a:gd name="connsiteY107" fmla="*/ 107864 h 1571025"/>
                <a:gd name="connsiteX108" fmla="*/ 3094720 w 4728498"/>
                <a:gd name="connsiteY108" fmla="*/ 114909 h 1571025"/>
                <a:gd name="connsiteX109" fmla="*/ 3121384 w 4728498"/>
                <a:gd name="connsiteY109" fmla="*/ 114909 h 1571025"/>
                <a:gd name="connsiteX110" fmla="*/ 3141476 w 4728498"/>
                <a:gd name="connsiteY110" fmla="*/ 111291 h 1571025"/>
                <a:gd name="connsiteX111" fmla="*/ 2944360 w 4728498"/>
                <a:gd name="connsiteY111" fmla="*/ 159464 h 1571025"/>
                <a:gd name="connsiteX112" fmla="*/ 2981212 w 4728498"/>
                <a:gd name="connsiteY112" fmla="*/ 142803 h 1571025"/>
                <a:gd name="connsiteX113" fmla="*/ 3013494 w 4728498"/>
                <a:gd name="connsiteY113" fmla="*/ 142803 h 1571025"/>
                <a:gd name="connsiteX114" fmla="*/ 3041395 w 4728498"/>
                <a:gd name="connsiteY114" fmla="*/ 166985 h 1571025"/>
                <a:gd name="connsiteX115" fmla="*/ 2984260 w 4728498"/>
                <a:gd name="connsiteY115" fmla="*/ 152133 h 1571025"/>
                <a:gd name="connsiteX116" fmla="*/ 2945218 w 4728498"/>
                <a:gd name="connsiteY116" fmla="*/ 164224 h 1571025"/>
                <a:gd name="connsiteX117" fmla="*/ 2984450 w 4728498"/>
                <a:gd name="connsiteY117" fmla="*/ 157083 h 1571025"/>
                <a:gd name="connsiteX118" fmla="*/ 3042537 w 4728498"/>
                <a:gd name="connsiteY118" fmla="*/ 167746 h 1571025"/>
                <a:gd name="connsiteX119" fmla="*/ 3015017 w 4728498"/>
                <a:gd name="connsiteY119" fmla="*/ 139185 h 1571025"/>
                <a:gd name="connsiteX120" fmla="*/ 2980832 w 4728498"/>
                <a:gd name="connsiteY120" fmla="*/ 138614 h 1571025"/>
                <a:gd name="connsiteX121" fmla="*/ 2960739 w 4728498"/>
                <a:gd name="connsiteY121" fmla="*/ 142232 h 1571025"/>
                <a:gd name="connsiteX122" fmla="*/ 2945218 w 4728498"/>
                <a:gd name="connsiteY122" fmla="*/ 164224 h 1571025"/>
                <a:gd name="connsiteX123" fmla="*/ 2948074 w 4728498"/>
                <a:gd name="connsiteY123" fmla="*/ 88538 h 1571025"/>
                <a:gd name="connsiteX124" fmla="*/ 2926934 w 4728498"/>
                <a:gd name="connsiteY124" fmla="*/ 67974 h 1571025"/>
                <a:gd name="connsiteX125" fmla="*/ 2957406 w 4728498"/>
                <a:gd name="connsiteY125" fmla="*/ 79113 h 1571025"/>
                <a:gd name="connsiteX126" fmla="*/ 2977784 w 4728498"/>
                <a:gd name="connsiteY126" fmla="*/ 92060 h 1571025"/>
                <a:gd name="connsiteX127" fmla="*/ 2948550 w 4728498"/>
                <a:gd name="connsiteY127" fmla="*/ 88538 h 1571025"/>
                <a:gd name="connsiteX128" fmla="*/ 2948074 w 4728498"/>
                <a:gd name="connsiteY128" fmla="*/ 93298 h 1571025"/>
                <a:gd name="connsiteX129" fmla="*/ 2977498 w 4728498"/>
                <a:gd name="connsiteY129" fmla="*/ 96916 h 1571025"/>
                <a:gd name="connsiteX130" fmla="*/ 2959787 w 4728498"/>
                <a:gd name="connsiteY130" fmla="*/ 74924 h 1571025"/>
                <a:gd name="connsiteX131" fmla="*/ 2925982 w 4728498"/>
                <a:gd name="connsiteY131" fmla="*/ 67308 h 1571025"/>
                <a:gd name="connsiteX132" fmla="*/ 2943313 w 4728498"/>
                <a:gd name="connsiteY132" fmla="*/ 92536 h 1571025"/>
                <a:gd name="connsiteX133" fmla="*/ 2917031 w 4728498"/>
                <a:gd name="connsiteY133" fmla="*/ 120811 h 1571025"/>
                <a:gd name="connsiteX134" fmla="*/ 2939885 w 4728498"/>
                <a:gd name="connsiteY134" fmla="*/ 142042 h 1571025"/>
                <a:gd name="connsiteX135" fmla="*/ 2914364 w 4728498"/>
                <a:gd name="connsiteY135" fmla="*/ 124810 h 1571025"/>
                <a:gd name="connsiteX136" fmla="*/ 2940170 w 4728498"/>
                <a:gd name="connsiteY136" fmla="*/ 142803 h 1571025"/>
                <a:gd name="connsiteX137" fmla="*/ 2927125 w 4728498"/>
                <a:gd name="connsiteY137" fmla="*/ 118146 h 1571025"/>
                <a:gd name="connsiteX138" fmla="*/ 2861229 w 4728498"/>
                <a:gd name="connsiteY138" fmla="*/ 113576 h 1571025"/>
                <a:gd name="connsiteX139" fmla="*/ 2834280 w 4728498"/>
                <a:gd name="connsiteY139" fmla="*/ 106246 h 1571025"/>
                <a:gd name="connsiteX140" fmla="*/ 2792095 w 4728498"/>
                <a:gd name="connsiteY140" fmla="*/ 85682 h 1571025"/>
                <a:gd name="connsiteX141" fmla="*/ 2773050 w 4728498"/>
                <a:gd name="connsiteY141" fmla="*/ 75114 h 1571025"/>
                <a:gd name="connsiteX142" fmla="*/ 2770955 w 4728498"/>
                <a:gd name="connsiteY142" fmla="*/ 55598 h 1571025"/>
                <a:gd name="connsiteX143" fmla="*/ 2801332 w 4728498"/>
                <a:gd name="connsiteY143" fmla="*/ 58359 h 1571025"/>
                <a:gd name="connsiteX144" fmla="*/ 2823520 w 4728498"/>
                <a:gd name="connsiteY144" fmla="*/ 65309 h 1571025"/>
                <a:gd name="connsiteX145" fmla="*/ 2854182 w 4728498"/>
                <a:gd name="connsiteY145" fmla="*/ 58264 h 1571025"/>
                <a:gd name="connsiteX146" fmla="*/ 2894938 w 4728498"/>
                <a:gd name="connsiteY146" fmla="*/ 82826 h 1571025"/>
                <a:gd name="connsiteX147" fmla="*/ 2931029 w 4728498"/>
                <a:gd name="connsiteY147" fmla="*/ 100629 h 1571025"/>
                <a:gd name="connsiteX148" fmla="*/ 2859610 w 4728498"/>
                <a:gd name="connsiteY148" fmla="*/ 113862 h 1571025"/>
                <a:gd name="connsiteX149" fmla="*/ 2860658 w 4728498"/>
                <a:gd name="connsiteY149" fmla="*/ 118051 h 1571025"/>
                <a:gd name="connsiteX150" fmla="*/ 2932648 w 4728498"/>
                <a:gd name="connsiteY150" fmla="*/ 100343 h 1571025"/>
                <a:gd name="connsiteX151" fmla="*/ 2897128 w 4728498"/>
                <a:gd name="connsiteY151" fmla="*/ 78161 h 1571025"/>
                <a:gd name="connsiteX152" fmla="*/ 2854754 w 4728498"/>
                <a:gd name="connsiteY152" fmla="*/ 53408 h 1571025"/>
                <a:gd name="connsiteX153" fmla="*/ 2823520 w 4728498"/>
                <a:gd name="connsiteY153" fmla="*/ 60263 h 1571025"/>
                <a:gd name="connsiteX154" fmla="*/ 2801903 w 4728498"/>
                <a:gd name="connsiteY154" fmla="*/ 53218 h 1571025"/>
                <a:gd name="connsiteX155" fmla="*/ 2768480 w 4728498"/>
                <a:gd name="connsiteY155" fmla="*/ 53218 h 1571025"/>
                <a:gd name="connsiteX156" fmla="*/ 2769432 w 4728498"/>
                <a:gd name="connsiteY156" fmla="*/ 77304 h 1571025"/>
                <a:gd name="connsiteX157" fmla="*/ 2790286 w 4728498"/>
                <a:gd name="connsiteY157" fmla="*/ 89680 h 1571025"/>
                <a:gd name="connsiteX158" fmla="*/ 2813235 w 4728498"/>
                <a:gd name="connsiteY158" fmla="*/ 100438 h 1571025"/>
                <a:gd name="connsiteX159" fmla="*/ 2832280 w 4728498"/>
                <a:gd name="connsiteY159" fmla="*/ 111006 h 1571025"/>
                <a:gd name="connsiteX160" fmla="*/ 2853325 w 4728498"/>
                <a:gd name="connsiteY160" fmla="*/ 114243 h 1571025"/>
                <a:gd name="connsiteX161" fmla="*/ 2751339 w 4728498"/>
                <a:gd name="connsiteY161" fmla="*/ 79018 h 1571025"/>
                <a:gd name="connsiteX162" fmla="*/ 2723533 w 4728498"/>
                <a:gd name="connsiteY162" fmla="*/ 63881 h 1571025"/>
                <a:gd name="connsiteX163" fmla="*/ 2752958 w 4728498"/>
                <a:gd name="connsiteY163" fmla="*/ 74448 h 1571025"/>
                <a:gd name="connsiteX164" fmla="*/ 2723533 w 4728498"/>
                <a:gd name="connsiteY164" fmla="*/ 63881 h 1571025"/>
                <a:gd name="connsiteX165" fmla="*/ 2751339 w 4728498"/>
                <a:gd name="connsiteY165" fmla="*/ 79018 h 1571025"/>
                <a:gd name="connsiteX166" fmla="*/ 2151040 w 4728498"/>
                <a:gd name="connsiteY166" fmla="*/ 120526 h 1571025"/>
                <a:gd name="connsiteX167" fmla="*/ 2174275 w 4728498"/>
                <a:gd name="connsiteY167" fmla="*/ 114433 h 1571025"/>
                <a:gd name="connsiteX168" fmla="*/ 2195129 w 4728498"/>
                <a:gd name="connsiteY168" fmla="*/ 125000 h 1571025"/>
                <a:gd name="connsiteX169" fmla="*/ 2176084 w 4728498"/>
                <a:gd name="connsiteY169" fmla="*/ 127666 h 1571025"/>
                <a:gd name="connsiteX170" fmla="*/ 2149802 w 4728498"/>
                <a:gd name="connsiteY170" fmla="*/ 125191 h 1571025"/>
                <a:gd name="connsiteX171" fmla="*/ 2175894 w 4728498"/>
                <a:gd name="connsiteY171" fmla="*/ 132236 h 1571025"/>
                <a:gd name="connsiteX172" fmla="*/ 2197034 w 4728498"/>
                <a:gd name="connsiteY172" fmla="*/ 125096 h 1571025"/>
                <a:gd name="connsiteX173" fmla="*/ 2174275 w 4728498"/>
                <a:gd name="connsiteY173" fmla="*/ 109958 h 1571025"/>
                <a:gd name="connsiteX174" fmla="*/ 2149421 w 4728498"/>
                <a:gd name="connsiteY174" fmla="*/ 120621 h 1571025"/>
                <a:gd name="connsiteX175" fmla="*/ 1317058 w 4728498"/>
                <a:gd name="connsiteY175" fmla="*/ 192499 h 1571025"/>
                <a:gd name="connsiteX176" fmla="*/ 1287729 w 4728498"/>
                <a:gd name="connsiteY176" fmla="*/ 194974 h 1571025"/>
                <a:gd name="connsiteX177" fmla="*/ 1315916 w 4728498"/>
                <a:gd name="connsiteY177" fmla="*/ 187834 h 1571025"/>
                <a:gd name="connsiteX178" fmla="*/ 1286491 w 4728498"/>
                <a:gd name="connsiteY178" fmla="*/ 194879 h 1571025"/>
                <a:gd name="connsiteX179" fmla="*/ 1309155 w 4728498"/>
                <a:gd name="connsiteY179" fmla="*/ 206684 h 1571025"/>
                <a:gd name="connsiteX180" fmla="*/ 1315630 w 4728498"/>
                <a:gd name="connsiteY180" fmla="*/ 187834 h 1571025"/>
                <a:gd name="connsiteX181" fmla="*/ 1092423 w 4728498"/>
                <a:gd name="connsiteY181" fmla="*/ 170697 h 1571025"/>
                <a:gd name="connsiteX182" fmla="*/ 1076044 w 4728498"/>
                <a:gd name="connsiteY182" fmla="*/ 149372 h 1571025"/>
                <a:gd name="connsiteX183" fmla="*/ 1095660 w 4728498"/>
                <a:gd name="connsiteY183" fmla="*/ 167080 h 1571025"/>
                <a:gd name="connsiteX184" fmla="*/ 1076044 w 4728498"/>
                <a:gd name="connsiteY184" fmla="*/ 149372 h 1571025"/>
                <a:gd name="connsiteX185" fmla="*/ 1092423 w 4728498"/>
                <a:gd name="connsiteY185" fmla="*/ 170697 h 1571025"/>
                <a:gd name="connsiteX186" fmla="*/ 827030 w 4728498"/>
                <a:gd name="connsiteY186" fmla="*/ 276848 h 1571025"/>
                <a:gd name="connsiteX187" fmla="*/ 857883 w 4728498"/>
                <a:gd name="connsiteY187" fmla="*/ 284750 h 1571025"/>
                <a:gd name="connsiteX188" fmla="*/ 879594 w 4728498"/>
                <a:gd name="connsiteY188" fmla="*/ 305408 h 1571025"/>
                <a:gd name="connsiteX189" fmla="*/ 858359 w 4728498"/>
                <a:gd name="connsiteY189" fmla="*/ 301219 h 1571025"/>
                <a:gd name="connsiteX190" fmla="*/ 824173 w 4728498"/>
                <a:gd name="connsiteY190" fmla="*/ 280751 h 1571025"/>
                <a:gd name="connsiteX191" fmla="*/ 856836 w 4728498"/>
                <a:gd name="connsiteY191" fmla="*/ 305504 h 1571025"/>
                <a:gd name="connsiteX192" fmla="*/ 881213 w 4728498"/>
                <a:gd name="connsiteY192" fmla="*/ 306075 h 1571025"/>
                <a:gd name="connsiteX193" fmla="*/ 859978 w 4728498"/>
                <a:gd name="connsiteY193" fmla="*/ 280561 h 1571025"/>
                <a:gd name="connsiteX194" fmla="*/ 839124 w 4728498"/>
                <a:gd name="connsiteY194" fmla="*/ 276086 h 1571025"/>
                <a:gd name="connsiteX195" fmla="*/ 636294 w 4728498"/>
                <a:gd name="connsiteY195" fmla="*/ 178409 h 1571025"/>
                <a:gd name="connsiteX196" fmla="*/ 670004 w 4728498"/>
                <a:gd name="connsiteY196" fmla="*/ 146135 h 1571025"/>
                <a:gd name="connsiteX197" fmla="*/ 644769 w 4728498"/>
                <a:gd name="connsiteY197" fmla="*/ 152514 h 1571025"/>
                <a:gd name="connsiteX198" fmla="*/ 660958 w 4728498"/>
                <a:gd name="connsiteY198" fmla="*/ 131093 h 1571025"/>
                <a:gd name="connsiteX199" fmla="*/ 680003 w 4728498"/>
                <a:gd name="connsiteY199" fmla="*/ 110244 h 1571025"/>
                <a:gd name="connsiteX200" fmla="*/ 705047 w 4728498"/>
                <a:gd name="connsiteY200" fmla="*/ 103866 h 1571025"/>
                <a:gd name="connsiteX201" fmla="*/ 675813 w 4728498"/>
                <a:gd name="connsiteY201" fmla="*/ 88633 h 1571025"/>
                <a:gd name="connsiteX202" fmla="*/ 704952 w 4728498"/>
                <a:gd name="connsiteY202" fmla="*/ 86158 h 1571025"/>
                <a:gd name="connsiteX203" fmla="*/ 738090 w 4728498"/>
                <a:gd name="connsiteY203" fmla="*/ 71878 h 1571025"/>
                <a:gd name="connsiteX204" fmla="*/ 767609 w 4728498"/>
                <a:gd name="connsiteY204" fmla="*/ 57692 h 1571025"/>
                <a:gd name="connsiteX205" fmla="*/ 789797 w 4728498"/>
                <a:gd name="connsiteY205" fmla="*/ 54360 h 1571025"/>
                <a:gd name="connsiteX206" fmla="*/ 851598 w 4728498"/>
                <a:gd name="connsiteY206" fmla="*/ 57883 h 1571025"/>
                <a:gd name="connsiteX207" fmla="*/ 875500 w 4728498"/>
                <a:gd name="connsiteY207" fmla="*/ 47030 h 1571025"/>
                <a:gd name="connsiteX208" fmla="*/ 911304 w 4728498"/>
                <a:gd name="connsiteY208" fmla="*/ 32940 h 1571025"/>
                <a:gd name="connsiteX209" fmla="*/ 933682 w 4728498"/>
                <a:gd name="connsiteY209" fmla="*/ 29513 h 1571025"/>
                <a:gd name="connsiteX210" fmla="*/ 968820 w 4728498"/>
                <a:gd name="connsiteY210" fmla="*/ 36558 h 1571025"/>
                <a:gd name="connsiteX211" fmla="*/ 957298 w 4728498"/>
                <a:gd name="connsiteY211" fmla="*/ 58168 h 1571025"/>
                <a:gd name="connsiteX212" fmla="*/ 935873 w 4728498"/>
                <a:gd name="connsiteY212" fmla="*/ 63785 h 1571025"/>
                <a:gd name="connsiteX213" fmla="*/ 909781 w 4728498"/>
                <a:gd name="connsiteY213" fmla="*/ 70830 h 1571025"/>
                <a:gd name="connsiteX214" fmla="*/ 881213 w 4728498"/>
                <a:gd name="connsiteY214" fmla="*/ 74353 h 1571025"/>
                <a:gd name="connsiteX215" fmla="*/ 851503 w 4728498"/>
                <a:gd name="connsiteY215" fmla="*/ 81493 h 1571025"/>
                <a:gd name="connsiteX216" fmla="*/ 819127 w 4728498"/>
                <a:gd name="connsiteY216" fmla="*/ 85015 h 1571025"/>
                <a:gd name="connsiteX217" fmla="*/ 791702 w 4728498"/>
                <a:gd name="connsiteY217" fmla="*/ 106817 h 1571025"/>
                <a:gd name="connsiteX218" fmla="*/ 767324 w 4728498"/>
                <a:gd name="connsiteY218" fmla="*/ 102723 h 1571025"/>
                <a:gd name="connsiteX219" fmla="*/ 757802 w 4728498"/>
                <a:gd name="connsiteY219" fmla="*/ 129284 h 1571025"/>
                <a:gd name="connsiteX220" fmla="*/ 738757 w 4728498"/>
                <a:gd name="connsiteY220" fmla="*/ 149563 h 1571025"/>
                <a:gd name="connsiteX221" fmla="*/ 718474 w 4728498"/>
                <a:gd name="connsiteY221" fmla="*/ 150800 h 1571025"/>
                <a:gd name="connsiteX222" fmla="*/ 715236 w 4728498"/>
                <a:gd name="connsiteY222" fmla="*/ 172125 h 1571025"/>
                <a:gd name="connsiteX223" fmla="*/ 702380 w 4728498"/>
                <a:gd name="connsiteY223" fmla="*/ 199924 h 1571025"/>
                <a:gd name="connsiteX224" fmla="*/ 715617 w 4728498"/>
                <a:gd name="connsiteY224" fmla="*/ 223439 h 1571025"/>
                <a:gd name="connsiteX225" fmla="*/ 739328 w 4728498"/>
                <a:gd name="connsiteY225" fmla="*/ 248573 h 1571025"/>
                <a:gd name="connsiteX226" fmla="*/ 786083 w 4728498"/>
                <a:gd name="connsiteY226" fmla="*/ 263424 h 1571025"/>
                <a:gd name="connsiteX227" fmla="*/ 724568 w 4728498"/>
                <a:gd name="connsiteY227" fmla="*/ 262187 h 1571025"/>
                <a:gd name="connsiteX228" fmla="*/ 702190 w 4728498"/>
                <a:gd name="connsiteY228" fmla="*/ 258664 h 1571025"/>
                <a:gd name="connsiteX229" fmla="*/ 674575 w 4728498"/>
                <a:gd name="connsiteY229" fmla="*/ 231722 h 1571025"/>
                <a:gd name="connsiteX230" fmla="*/ 650197 w 4728498"/>
                <a:gd name="connsiteY230" fmla="*/ 223344 h 1571025"/>
                <a:gd name="connsiteX231" fmla="*/ 626581 w 4728498"/>
                <a:gd name="connsiteY231" fmla="*/ 223344 h 1571025"/>
                <a:gd name="connsiteX232" fmla="*/ 618582 w 4728498"/>
                <a:gd name="connsiteY232" fmla="*/ 199924 h 1571025"/>
                <a:gd name="connsiteX233" fmla="*/ 636294 w 4728498"/>
                <a:gd name="connsiteY233" fmla="*/ 180884 h 1571025"/>
                <a:gd name="connsiteX234" fmla="*/ 613441 w 4728498"/>
                <a:gd name="connsiteY234" fmla="*/ 177362 h 1571025"/>
                <a:gd name="connsiteX235" fmla="*/ 635532 w 4728498"/>
                <a:gd name="connsiteY235" fmla="*/ 173649 h 1571025"/>
                <a:gd name="connsiteX236" fmla="*/ 612679 w 4728498"/>
                <a:gd name="connsiteY236" fmla="*/ 177171 h 1571025"/>
                <a:gd name="connsiteX237" fmla="*/ 635532 w 4728498"/>
                <a:gd name="connsiteY237" fmla="*/ 185454 h 1571025"/>
                <a:gd name="connsiteX238" fmla="*/ 614678 w 4728498"/>
                <a:gd name="connsiteY238" fmla="*/ 199068 h 1571025"/>
                <a:gd name="connsiteX239" fmla="*/ 624200 w 4728498"/>
                <a:gd name="connsiteY239" fmla="*/ 226486 h 1571025"/>
                <a:gd name="connsiteX240" fmla="*/ 649340 w 4728498"/>
                <a:gd name="connsiteY240" fmla="*/ 228009 h 1571025"/>
                <a:gd name="connsiteX241" fmla="*/ 671432 w 4728498"/>
                <a:gd name="connsiteY241" fmla="*/ 235054 h 1571025"/>
                <a:gd name="connsiteX242" fmla="*/ 679812 w 4728498"/>
                <a:gd name="connsiteY242" fmla="*/ 255046 h 1571025"/>
                <a:gd name="connsiteX243" fmla="*/ 700762 w 4728498"/>
                <a:gd name="connsiteY243" fmla="*/ 263329 h 1571025"/>
                <a:gd name="connsiteX244" fmla="*/ 724187 w 4728498"/>
                <a:gd name="connsiteY244" fmla="*/ 267042 h 1571025"/>
                <a:gd name="connsiteX245" fmla="*/ 786750 w 4728498"/>
                <a:gd name="connsiteY245" fmla="*/ 263519 h 1571025"/>
                <a:gd name="connsiteX246" fmla="*/ 741613 w 4728498"/>
                <a:gd name="connsiteY246" fmla="*/ 244479 h 1571025"/>
                <a:gd name="connsiteX247" fmla="*/ 719711 w 4728498"/>
                <a:gd name="connsiteY247" fmla="*/ 220393 h 1571025"/>
                <a:gd name="connsiteX248" fmla="*/ 706666 w 4728498"/>
                <a:gd name="connsiteY248" fmla="*/ 199924 h 1571025"/>
                <a:gd name="connsiteX249" fmla="*/ 720283 w 4728498"/>
                <a:gd name="connsiteY249" fmla="*/ 173458 h 1571025"/>
                <a:gd name="connsiteX250" fmla="*/ 723711 w 4728498"/>
                <a:gd name="connsiteY250" fmla="*/ 151562 h 1571025"/>
                <a:gd name="connsiteX251" fmla="*/ 762372 w 4728498"/>
                <a:gd name="connsiteY251" fmla="*/ 131569 h 1571025"/>
                <a:gd name="connsiteX252" fmla="*/ 769419 w 4728498"/>
                <a:gd name="connsiteY252" fmla="*/ 105770 h 1571025"/>
                <a:gd name="connsiteX253" fmla="*/ 792940 w 4728498"/>
                <a:gd name="connsiteY253" fmla="*/ 111006 h 1571025"/>
                <a:gd name="connsiteX254" fmla="*/ 820936 w 4728498"/>
                <a:gd name="connsiteY254" fmla="*/ 89300 h 1571025"/>
                <a:gd name="connsiteX255" fmla="*/ 852455 w 4728498"/>
                <a:gd name="connsiteY255" fmla="*/ 86253 h 1571025"/>
                <a:gd name="connsiteX256" fmla="*/ 882165 w 4728498"/>
                <a:gd name="connsiteY256" fmla="*/ 79113 h 1571025"/>
                <a:gd name="connsiteX257" fmla="*/ 911304 w 4728498"/>
                <a:gd name="connsiteY257" fmla="*/ 75590 h 1571025"/>
                <a:gd name="connsiteX258" fmla="*/ 937777 w 4728498"/>
                <a:gd name="connsiteY258" fmla="*/ 68450 h 1571025"/>
                <a:gd name="connsiteX259" fmla="*/ 960822 w 4728498"/>
                <a:gd name="connsiteY259" fmla="*/ 61310 h 1571025"/>
                <a:gd name="connsiteX260" fmla="*/ 972153 w 4728498"/>
                <a:gd name="connsiteY260" fmla="*/ 35130 h 1571025"/>
                <a:gd name="connsiteX261" fmla="*/ 934063 w 4728498"/>
                <a:gd name="connsiteY261" fmla="*/ 24753 h 1571025"/>
                <a:gd name="connsiteX262" fmla="*/ 910733 w 4728498"/>
                <a:gd name="connsiteY262" fmla="*/ 28561 h 1571025"/>
                <a:gd name="connsiteX263" fmla="*/ 874262 w 4728498"/>
                <a:gd name="connsiteY263" fmla="*/ 42841 h 1571025"/>
                <a:gd name="connsiteX264" fmla="*/ 850741 w 4728498"/>
                <a:gd name="connsiteY264" fmla="*/ 53313 h 1571025"/>
                <a:gd name="connsiteX265" fmla="*/ 809223 w 4728498"/>
                <a:gd name="connsiteY265" fmla="*/ 53313 h 1571025"/>
                <a:gd name="connsiteX266" fmla="*/ 766372 w 4728498"/>
                <a:gd name="connsiteY266" fmla="*/ 53313 h 1571025"/>
                <a:gd name="connsiteX267" fmla="*/ 736281 w 4728498"/>
                <a:gd name="connsiteY267" fmla="*/ 67689 h 1571025"/>
                <a:gd name="connsiteX268" fmla="*/ 703618 w 4728498"/>
                <a:gd name="connsiteY268" fmla="*/ 81779 h 1571025"/>
                <a:gd name="connsiteX269" fmla="*/ 675051 w 4728498"/>
                <a:gd name="connsiteY269" fmla="*/ 88728 h 1571025"/>
                <a:gd name="connsiteX270" fmla="*/ 704285 w 4728498"/>
                <a:gd name="connsiteY270" fmla="*/ 104056 h 1571025"/>
                <a:gd name="connsiteX271" fmla="*/ 678289 w 4728498"/>
                <a:gd name="connsiteY271" fmla="*/ 106531 h 1571025"/>
                <a:gd name="connsiteX272" fmla="*/ 657529 w 4728498"/>
                <a:gd name="connsiteY272" fmla="*/ 128428 h 1571025"/>
                <a:gd name="connsiteX273" fmla="*/ 644103 w 4728498"/>
                <a:gd name="connsiteY273" fmla="*/ 153561 h 1571025"/>
                <a:gd name="connsiteX274" fmla="*/ 670099 w 4728498"/>
                <a:gd name="connsiteY274" fmla="*/ 146326 h 1571025"/>
                <a:gd name="connsiteX275" fmla="*/ 641531 w 4728498"/>
                <a:gd name="connsiteY275" fmla="*/ 159844 h 1571025"/>
                <a:gd name="connsiteX276" fmla="*/ 4725927 w 4728498"/>
                <a:gd name="connsiteY276" fmla="*/ 458113 h 1571025"/>
                <a:gd name="connsiteX277" fmla="*/ 4696883 w 4728498"/>
                <a:gd name="connsiteY277" fmla="*/ 467633 h 1571025"/>
                <a:gd name="connsiteX278" fmla="*/ 4668887 w 4728498"/>
                <a:gd name="connsiteY278" fmla="*/ 460493 h 1571025"/>
                <a:gd name="connsiteX279" fmla="*/ 4686313 w 4728498"/>
                <a:gd name="connsiteY279" fmla="*/ 482389 h 1571025"/>
                <a:gd name="connsiteX280" fmla="*/ 4705358 w 4728498"/>
                <a:gd name="connsiteY280" fmla="*/ 503524 h 1571025"/>
                <a:gd name="connsiteX281" fmla="*/ 4708025 w 4728498"/>
                <a:gd name="connsiteY281" fmla="*/ 526944 h 1571025"/>
                <a:gd name="connsiteX282" fmla="*/ 4685170 w 4728498"/>
                <a:gd name="connsiteY282" fmla="*/ 513806 h 1571025"/>
                <a:gd name="connsiteX283" fmla="*/ 4665459 w 4728498"/>
                <a:gd name="connsiteY283" fmla="*/ 506666 h 1571025"/>
                <a:gd name="connsiteX284" fmla="*/ 4639177 w 4728498"/>
                <a:gd name="connsiteY284" fmla="*/ 499526 h 1571025"/>
                <a:gd name="connsiteX285" fmla="*/ 4620132 w 4728498"/>
                <a:gd name="connsiteY285" fmla="*/ 492481 h 1571025"/>
                <a:gd name="connsiteX286" fmla="*/ 4597468 w 4728498"/>
                <a:gd name="connsiteY286" fmla="*/ 481913 h 1571025"/>
                <a:gd name="connsiteX287" fmla="*/ 4554712 w 4728498"/>
                <a:gd name="connsiteY287" fmla="*/ 467633 h 1571025"/>
                <a:gd name="connsiteX288" fmla="*/ 4531096 w 4728498"/>
                <a:gd name="connsiteY288" fmla="*/ 467633 h 1571025"/>
                <a:gd name="connsiteX289" fmla="*/ 4510623 w 4728498"/>
                <a:gd name="connsiteY289" fmla="*/ 474868 h 1571025"/>
                <a:gd name="connsiteX290" fmla="*/ 4489768 w 4728498"/>
                <a:gd name="connsiteY290" fmla="*/ 460873 h 1571025"/>
                <a:gd name="connsiteX291" fmla="*/ 4460344 w 4728498"/>
                <a:gd name="connsiteY291" fmla="*/ 443166 h 1571025"/>
                <a:gd name="connsiteX292" fmla="*/ 4438632 w 4728498"/>
                <a:gd name="connsiteY292" fmla="*/ 450020 h 1571025"/>
                <a:gd name="connsiteX293" fmla="*/ 4474247 w 4728498"/>
                <a:gd name="connsiteY293" fmla="*/ 475630 h 1571025"/>
                <a:gd name="connsiteX294" fmla="*/ 4483103 w 4728498"/>
                <a:gd name="connsiteY294" fmla="*/ 495813 h 1571025"/>
                <a:gd name="connsiteX295" fmla="*/ 4454535 w 4728498"/>
                <a:gd name="connsiteY295" fmla="*/ 503238 h 1571025"/>
                <a:gd name="connsiteX296" fmla="*/ 4416445 w 4728498"/>
                <a:gd name="connsiteY296" fmla="*/ 499526 h 1571025"/>
                <a:gd name="connsiteX297" fmla="*/ 4389211 w 4728498"/>
                <a:gd name="connsiteY297" fmla="*/ 506666 h 1571025"/>
                <a:gd name="connsiteX298" fmla="*/ 4408256 w 4728498"/>
                <a:gd name="connsiteY298" fmla="*/ 518375 h 1571025"/>
                <a:gd name="connsiteX299" fmla="*/ 4432347 w 4728498"/>
                <a:gd name="connsiteY299" fmla="*/ 514948 h 1571025"/>
                <a:gd name="connsiteX300" fmla="*/ 4453583 w 4728498"/>
                <a:gd name="connsiteY300" fmla="*/ 528848 h 1571025"/>
                <a:gd name="connsiteX301" fmla="*/ 4478532 w 4728498"/>
                <a:gd name="connsiteY301" fmla="*/ 521993 h 1571025"/>
                <a:gd name="connsiteX302" fmla="*/ 4511956 w 4728498"/>
                <a:gd name="connsiteY302" fmla="*/ 560074 h 1571025"/>
                <a:gd name="connsiteX303" fmla="*/ 4542905 w 4728498"/>
                <a:gd name="connsiteY303" fmla="*/ 564453 h 1571025"/>
                <a:gd name="connsiteX304" fmla="*/ 4571472 w 4728498"/>
                <a:gd name="connsiteY304" fmla="*/ 588635 h 1571025"/>
                <a:gd name="connsiteX305" fmla="*/ 4594421 w 4728498"/>
                <a:gd name="connsiteY305" fmla="*/ 606437 h 1571025"/>
                <a:gd name="connsiteX306" fmla="*/ 4563472 w 4728498"/>
                <a:gd name="connsiteY306" fmla="*/ 598631 h 1571025"/>
                <a:gd name="connsiteX307" fmla="*/ 4530716 w 4728498"/>
                <a:gd name="connsiteY307" fmla="*/ 595013 h 1571025"/>
                <a:gd name="connsiteX308" fmla="*/ 4508433 w 4728498"/>
                <a:gd name="connsiteY308" fmla="*/ 586826 h 1571025"/>
                <a:gd name="connsiteX309" fmla="*/ 4508433 w 4728498"/>
                <a:gd name="connsiteY309" fmla="*/ 611674 h 1571025"/>
                <a:gd name="connsiteX310" fmla="*/ 4489388 w 4728498"/>
                <a:gd name="connsiteY310" fmla="*/ 631285 h 1571025"/>
                <a:gd name="connsiteX311" fmla="*/ 4462629 w 4728498"/>
                <a:gd name="connsiteY311" fmla="*/ 627382 h 1571025"/>
                <a:gd name="connsiteX312" fmla="*/ 4453107 w 4728498"/>
                <a:gd name="connsiteY312" fmla="*/ 653943 h 1571025"/>
                <a:gd name="connsiteX313" fmla="*/ 4446631 w 4728498"/>
                <a:gd name="connsiteY313" fmla="*/ 675078 h 1571025"/>
                <a:gd name="connsiteX314" fmla="*/ 4427586 w 4728498"/>
                <a:gd name="connsiteY314" fmla="*/ 680410 h 1571025"/>
                <a:gd name="connsiteX315" fmla="*/ 4443966 w 4728498"/>
                <a:gd name="connsiteY315" fmla="*/ 715825 h 1571025"/>
                <a:gd name="connsiteX316" fmla="*/ 4417779 w 4728498"/>
                <a:gd name="connsiteY316" fmla="*/ 698498 h 1571025"/>
                <a:gd name="connsiteX317" fmla="*/ 4374927 w 4728498"/>
                <a:gd name="connsiteY317" fmla="*/ 684122 h 1571025"/>
                <a:gd name="connsiteX318" fmla="*/ 4354073 w 4728498"/>
                <a:gd name="connsiteY318" fmla="*/ 687645 h 1571025"/>
                <a:gd name="connsiteX319" fmla="*/ 4331314 w 4728498"/>
                <a:gd name="connsiteY319" fmla="*/ 691167 h 1571025"/>
                <a:gd name="connsiteX320" fmla="*/ 4322744 w 4728498"/>
                <a:gd name="connsiteY320" fmla="*/ 721346 h 1571025"/>
                <a:gd name="connsiteX321" fmla="*/ 4307412 w 4728498"/>
                <a:gd name="connsiteY321" fmla="*/ 695642 h 1571025"/>
                <a:gd name="connsiteX322" fmla="*/ 4282558 w 4728498"/>
                <a:gd name="connsiteY322" fmla="*/ 694690 h 1571025"/>
                <a:gd name="connsiteX323" fmla="*/ 4280178 w 4728498"/>
                <a:gd name="connsiteY323" fmla="*/ 721918 h 1571025"/>
                <a:gd name="connsiteX324" fmla="*/ 4264561 w 4728498"/>
                <a:gd name="connsiteY324" fmla="*/ 702877 h 1571025"/>
                <a:gd name="connsiteX325" fmla="*/ 4239041 w 4728498"/>
                <a:gd name="connsiteY325" fmla="*/ 713064 h 1571025"/>
                <a:gd name="connsiteX326" fmla="*/ 4254372 w 4728498"/>
                <a:gd name="connsiteY326" fmla="*/ 741624 h 1571025"/>
                <a:gd name="connsiteX327" fmla="*/ 4260657 w 4728498"/>
                <a:gd name="connsiteY327" fmla="*/ 769233 h 1571025"/>
                <a:gd name="connsiteX328" fmla="*/ 4260657 w 4728498"/>
                <a:gd name="connsiteY328" fmla="*/ 789892 h 1571025"/>
                <a:gd name="connsiteX329" fmla="*/ 4281320 w 4728498"/>
                <a:gd name="connsiteY329" fmla="*/ 806076 h 1571025"/>
                <a:gd name="connsiteX330" fmla="*/ 4303127 w 4728498"/>
                <a:gd name="connsiteY330" fmla="*/ 799317 h 1571025"/>
                <a:gd name="connsiteX331" fmla="*/ 4324172 w 4728498"/>
                <a:gd name="connsiteY331" fmla="*/ 809884 h 1571025"/>
                <a:gd name="connsiteX332" fmla="*/ 4326077 w 4728498"/>
                <a:gd name="connsiteY332" fmla="*/ 828925 h 1571025"/>
                <a:gd name="connsiteX333" fmla="*/ 4353025 w 4728498"/>
                <a:gd name="connsiteY333" fmla="*/ 855105 h 1571025"/>
                <a:gd name="connsiteX334" fmla="*/ 4377213 w 4728498"/>
                <a:gd name="connsiteY334" fmla="*/ 859294 h 1571025"/>
                <a:gd name="connsiteX335" fmla="*/ 4381783 w 4728498"/>
                <a:gd name="connsiteY335" fmla="*/ 882333 h 1571025"/>
                <a:gd name="connsiteX336" fmla="*/ 4361214 w 4728498"/>
                <a:gd name="connsiteY336" fmla="*/ 879287 h 1571025"/>
                <a:gd name="connsiteX337" fmla="*/ 4375403 w 4728498"/>
                <a:gd name="connsiteY337" fmla="*/ 914702 h 1571025"/>
                <a:gd name="connsiteX338" fmla="*/ 4402542 w 4728498"/>
                <a:gd name="connsiteY338" fmla="*/ 929934 h 1571025"/>
                <a:gd name="connsiteX339" fmla="*/ 4394829 w 4728498"/>
                <a:gd name="connsiteY339" fmla="*/ 952021 h 1571025"/>
                <a:gd name="connsiteX340" fmla="*/ 4375118 w 4728498"/>
                <a:gd name="connsiteY340" fmla="*/ 959732 h 1571025"/>
                <a:gd name="connsiteX341" fmla="*/ 4375118 w 4728498"/>
                <a:gd name="connsiteY341" fmla="*/ 980582 h 1571025"/>
                <a:gd name="connsiteX342" fmla="*/ 4395781 w 4728498"/>
                <a:gd name="connsiteY342" fmla="*/ 996766 h 1571025"/>
                <a:gd name="connsiteX343" fmla="*/ 4408161 w 4728498"/>
                <a:gd name="connsiteY343" fmla="*/ 1017330 h 1571025"/>
                <a:gd name="connsiteX344" fmla="*/ 4388449 w 4728498"/>
                <a:gd name="connsiteY344" fmla="*/ 1007810 h 1571025"/>
                <a:gd name="connsiteX345" fmla="*/ 4375403 w 4728498"/>
                <a:gd name="connsiteY345" fmla="*/ 1032657 h 1571025"/>
                <a:gd name="connsiteX346" fmla="*/ 4398543 w 4728498"/>
                <a:gd name="connsiteY346" fmla="*/ 1063598 h 1571025"/>
                <a:gd name="connsiteX347" fmla="*/ 4388353 w 4728498"/>
                <a:gd name="connsiteY347" fmla="*/ 1086066 h 1571025"/>
                <a:gd name="connsiteX348" fmla="*/ 4388353 w 4728498"/>
                <a:gd name="connsiteY348" fmla="*/ 1108248 h 1571025"/>
                <a:gd name="connsiteX349" fmla="*/ 4368642 w 4728498"/>
                <a:gd name="connsiteY349" fmla="*/ 1098728 h 1571025"/>
                <a:gd name="connsiteX350" fmla="*/ 4330552 w 4728498"/>
                <a:gd name="connsiteY350" fmla="*/ 1056839 h 1571025"/>
                <a:gd name="connsiteX351" fmla="*/ 4314364 w 4728498"/>
                <a:gd name="connsiteY351" fmla="*/ 1035704 h 1571025"/>
                <a:gd name="connsiteX352" fmla="*/ 4287129 w 4728498"/>
                <a:gd name="connsiteY352" fmla="*/ 1024375 h 1571025"/>
                <a:gd name="connsiteX353" fmla="*/ 4235613 w 4728498"/>
                <a:gd name="connsiteY353" fmla="*/ 971728 h 1571025"/>
                <a:gd name="connsiteX354" fmla="*/ 4203046 w 4728498"/>
                <a:gd name="connsiteY354" fmla="*/ 932886 h 1571025"/>
                <a:gd name="connsiteX355" fmla="*/ 4183239 w 4728498"/>
                <a:gd name="connsiteY355" fmla="*/ 914892 h 1571025"/>
                <a:gd name="connsiteX356" fmla="*/ 4153909 w 4728498"/>
                <a:gd name="connsiteY356" fmla="*/ 883095 h 1571025"/>
                <a:gd name="connsiteX357" fmla="*/ 4141245 w 4728498"/>
                <a:gd name="connsiteY357" fmla="*/ 855391 h 1571025"/>
                <a:gd name="connsiteX358" fmla="*/ 4148005 w 4728498"/>
                <a:gd name="connsiteY358" fmla="*/ 832257 h 1571025"/>
                <a:gd name="connsiteX359" fmla="*/ 4127817 w 4728498"/>
                <a:gd name="connsiteY359" fmla="*/ 808742 h 1571025"/>
                <a:gd name="connsiteX360" fmla="*/ 4150386 w 4728498"/>
                <a:gd name="connsiteY360" fmla="*/ 794557 h 1571025"/>
                <a:gd name="connsiteX361" fmla="*/ 4170384 w 4728498"/>
                <a:gd name="connsiteY361" fmla="*/ 769328 h 1571025"/>
                <a:gd name="connsiteX362" fmla="*/ 4160861 w 4728498"/>
                <a:gd name="connsiteY362" fmla="*/ 745528 h 1571025"/>
                <a:gd name="connsiteX363" fmla="*/ 4176954 w 4728498"/>
                <a:gd name="connsiteY363" fmla="*/ 704496 h 1571025"/>
                <a:gd name="connsiteX364" fmla="*/ 4180287 w 4728498"/>
                <a:gd name="connsiteY364" fmla="*/ 683170 h 1571025"/>
                <a:gd name="connsiteX365" fmla="*/ 4199808 w 4728498"/>
                <a:gd name="connsiteY365" fmla="*/ 671461 h 1571025"/>
                <a:gd name="connsiteX366" fmla="*/ 4193237 w 4728498"/>
                <a:gd name="connsiteY366" fmla="*/ 650230 h 1571025"/>
                <a:gd name="connsiteX367" fmla="*/ 4166193 w 4728498"/>
                <a:gd name="connsiteY367" fmla="*/ 628334 h 1571025"/>
                <a:gd name="connsiteX368" fmla="*/ 4153720 w 4728498"/>
                <a:gd name="connsiteY368" fmla="*/ 604248 h 1571025"/>
                <a:gd name="connsiteX369" fmla="*/ 4184762 w 4728498"/>
                <a:gd name="connsiteY369" fmla="*/ 600630 h 1571025"/>
                <a:gd name="connsiteX370" fmla="*/ 4135436 w 4728498"/>
                <a:gd name="connsiteY370" fmla="*/ 592348 h 1571025"/>
                <a:gd name="connsiteX371" fmla="*/ 4108202 w 4728498"/>
                <a:gd name="connsiteY371" fmla="*/ 603201 h 1571025"/>
                <a:gd name="connsiteX372" fmla="*/ 4130484 w 4728498"/>
                <a:gd name="connsiteY372" fmla="*/ 625002 h 1571025"/>
                <a:gd name="connsiteX373" fmla="*/ 4149529 w 4728498"/>
                <a:gd name="connsiteY373" fmla="*/ 646042 h 1571025"/>
                <a:gd name="connsiteX374" fmla="*/ 4118104 w 4728498"/>
                <a:gd name="connsiteY374" fmla="*/ 649088 h 1571025"/>
                <a:gd name="connsiteX375" fmla="*/ 4093727 w 4728498"/>
                <a:gd name="connsiteY375" fmla="*/ 682028 h 1571025"/>
                <a:gd name="connsiteX376" fmla="*/ 4091442 w 4728498"/>
                <a:gd name="connsiteY376" fmla="*/ 661369 h 1571025"/>
                <a:gd name="connsiteX377" fmla="*/ 4066302 w 4728498"/>
                <a:gd name="connsiteY377" fmla="*/ 659751 h 1571025"/>
                <a:gd name="connsiteX378" fmla="*/ 4058684 w 4728498"/>
                <a:gd name="connsiteY378" fmla="*/ 639853 h 1571025"/>
                <a:gd name="connsiteX379" fmla="*/ 4036878 w 4728498"/>
                <a:gd name="connsiteY379" fmla="*/ 638425 h 1571025"/>
                <a:gd name="connsiteX380" fmla="*/ 4016595 w 4728498"/>
                <a:gd name="connsiteY380" fmla="*/ 620813 h 1571025"/>
                <a:gd name="connsiteX381" fmla="*/ 3990408 w 4728498"/>
                <a:gd name="connsiteY381" fmla="*/ 627858 h 1571025"/>
                <a:gd name="connsiteX382" fmla="*/ 3957841 w 4728498"/>
                <a:gd name="connsiteY382" fmla="*/ 634903 h 1571025"/>
                <a:gd name="connsiteX383" fmla="*/ 3959270 w 4728498"/>
                <a:gd name="connsiteY383" fmla="*/ 662416 h 1571025"/>
                <a:gd name="connsiteX384" fmla="*/ 3949747 w 4728498"/>
                <a:gd name="connsiteY384" fmla="*/ 693357 h 1571025"/>
                <a:gd name="connsiteX385" fmla="*/ 3959270 w 4728498"/>
                <a:gd name="connsiteY385" fmla="*/ 723155 h 1571025"/>
                <a:gd name="connsiteX386" fmla="*/ 3980695 w 4728498"/>
                <a:gd name="connsiteY386" fmla="*/ 728296 h 1571025"/>
                <a:gd name="connsiteX387" fmla="*/ 4005930 w 4728498"/>
                <a:gd name="connsiteY387" fmla="*/ 745623 h 1571025"/>
                <a:gd name="connsiteX388" fmla="*/ 3983742 w 4728498"/>
                <a:gd name="connsiteY388" fmla="*/ 748479 h 1571025"/>
                <a:gd name="connsiteX389" fmla="*/ 3944319 w 4728498"/>
                <a:gd name="connsiteY389" fmla="*/ 755524 h 1571025"/>
                <a:gd name="connsiteX390" fmla="*/ 3924417 w 4728498"/>
                <a:gd name="connsiteY390" fmla="*/ 748574 h 1571025"/>
                <a:gd name="connsiteX391" fmla="*/ 3904801 w 4728498"/>
                <a:gd name="connsiteY391" fmla="*/ 759237 h 1571025"/>
                <a:gd name="connsiteX392" fmla="*/ 3916132 w 4728498"/>
                <a:gd name="connsiteY392" fmla="*/ 737721 h 1571025"/>
                <a:gd name="connsiteX393" fmla="*/ 3893183 w 4728498"/>
                <a:gd name="connsiteY393" fmla="*/ 734199 h 1571025"/>
                <a:gd name="connsiteX394" fmla="*/ 3870330 w 4728498"/>
                <a:gd name="connsiteY394" fmla="*/ 730676 h 1571025"/>
                <a:gd name="connsiteX395" fmla="*/ 3847761 w 4728498"/>
                <a:gd name="connsiteY395" fmla="*/ 723631 h 1571025"/>
                <a:gd name="connsiteX396" fmla="*/ 3804529 w 4728498"/>
                <a:gd name="connsiteY396" fmla="*/ 723631 h 1571025"/>
                <a:gd name="connsiteX397" fmla="*/ 3798911 w 4728498"/>
                <a:gd name="connsiteY397" fmla="*/ 746956 h 1571025"/>
                <a:gd name="connsiteX398" fmla="*/ 3768819 w 4728498"/>
                <a:gd name="connsiteY398" fmla="*/ 741339 h 1571025"/>
                <a:gd name="connsiteX399" fmla="*/ 3732633 w 4728498"/>
                <a:gd name="connsiteY399" fmla="*/ 741339 h 1571025"/>
                <a:gd name="connsiteX400" fmla="*/ 3647598 w 4728498"/>
                <a:gd name="connsiteY400" fmla="*/ 734199 h 1571025"/>
                <a:gd name="connsiteX401" fmla="*/ 3626268 w 4728498"/>
                <a:gd name="connsiteY401" fmla="*/ 731343 h 1571025"/>
                <a:gd name="connsiteX402" fmla="*/ 3603413 w 4728498"/>
                <a:gd name="connsiteY402" fmla="*/ 752573 h 1571025"/>
                <a:gd name="connsiteX403" fmla="*/ 3586558 w 4728498"/>
                <a:gd name="connsiteY403" fmla="*/ 785227 h 1571025"/>
                <a:gd name="connsiteX404" fmla="*/ 3599699 w 4728498"/>
                <a:gd name="connsiteY404" fmla="*/ 808837 h 1571025"/>
                <a:gd name="connsiteX405" fmla="*/ 3576941 w 4728498"/>
                <a:gd name="connsiteY405" fmla="*/ 848632 h 1571025"/>
                <a:gd name="connsiteX406" fmla="*/ 3576941 w 4728498"/>
                <a:gd name="connsiteY406" fmla="*/ 871385 h 1571025"/>
                <a:gd name="connsiteX407" fmla="*/ 3570560 w 4728498"/>
                <a:gd name="connsiteY407" fmla="*/ 891949 h 1571025"/>
                <a:gd name="connsiteX408" fmla="*/ 3548182 w 4728498"/>
                <a:gd name="connsiteY408" fmla="*/ 915844 h 1571025"/>
                <a:gd name="connsiteX409" fmla="*/ 3537898 w 4728498"/>
                <a:gd name="connsiteY409" fmla="*/ 941358 h 1571025"/>
                <a:gd name="connsiteX410" fmla="*/ 3561991 w 4728498"/>
                <a:gd name="connsiteY410" fmla="*/ 955068 h 1571025"/>
                <a:gd name="connsiteX411" fmla="*/ 3611603 w 4728498"/>
                <a:gd name="connsiteY411" fmla="*/ 965921 h 1571025"/>
                <a:gd name="connsiteX412" fmla="*/ 3616269 w 4728498"/>
                <a:gd name="connsiteY412" fmla="*/ 985532 h 1571025"/>
                <a:gd name="connsiteX413" fmla="*/ 3647217 w 4728498"/>
                <a:gd name="connsiteY413" fmla="*/ 997718 h 1571025"/>
                <a:gd name="connsiteX414" fmla="*/ 3675784 w 4728498"/>
                <a:gd name="connsiteY414" fmla="*/ 979725 h 1571025"/>
                <a:gd name="connsiteX415" fmla="*/ 3695877 w 4728498"/>
                <a:gd name="connsiteY415" fmla="*/ 986865 h 1571025"/>
                <a:gd name="connsiteX416" fmla="*/ 3676261 w 4728498"/>
                <a:gd name="connsiteY416" fmla="*/ 962017 h 1571025"/>
                <a:gd name="connsiteX417" fmla="*/ 3703875 w 4728498"/>
                <a:gd name="connsiteY417" fmla="*/ 965921 h 1571025"/>
                <a:gd name="connsiteX418" fmla="*/ 3741965 w 4728498"/>
                <a:gd name="connsiteY418" fmla="*/ 986770 h 1571025"/>
                <a:gd name="connsiteX419" fmla="*/ 3790911 w 4728498"/>
                <a:gd name="connsiteY419" fmla="*/ 1025708 h 1571025"/>
                <a:gd name="connsiteX420" fmla="*/ 3813670 w 4728498"/>
                <a:gd name="connsiteY420" fmla="*/ 1046843 h 1571025"/>
                <a:gd name="connsiteX421" fmla="*/ 3832715 w 4728498"/>
                <a:gd name="connsiteY421" fmla="*/ 1067977 h 1571025"/>
                <a:gd name="connsiteX422" fmla="*/ 3838619 w 4728498"/>
                <a:gd name="connsiteY422" fmla="*/ 1091778 h 1571025"/>
                <a:gd name="connsiteX423" fmla="*/ 3841857 w 4728498"/>
                <a:gd name="connsiteY423" fmla="*/ 1112818 h 1571025"/>
                <a:gd name="connsiteX424" fmla="*/ 3848523 w 4728498"/>
                <a:gd name="connsiteY424" fmla="*/ 1134428 h 1571025"/>
                <a:gd name="connsiteX425" fmla="*/ 3868520 w 4728498"/>
                <a:gd name="connsiteY425" fmla="*/ 1160038 h 1571025"/>
                <a:gd name="connsiteX426" fmla="*/ 3884898 w 4728498"/>
                <a:gd name="connsiteY426" fmla="*/ 1181268 h 1571025"/>
                <a:gd name="connsiteX427" fmla="*/ 3890993 w 4728498"/>
                <a:gd name="connsiteY427" fmla="*/ 1201736 h 1571025"/>
                <a:gd name="connsiteX428" fmla="*/ 3900515 w 4728498"/>
                <a:gd name="connsiteY428" fmla="*/ 1226774 h 1571025"/>
                <a:gd name="connsiteX429" fmla="*/ 3890993 w 4728498"/>
                <a:gd name="connsiteY429" fmla="*/ 1253431 h 1571025"/>
                <a:gd name="connsiteX430" fmla="*/ 3894136 w 4728498"/>
                <a:gd name="connsiteY430" fmla="*/ 1275804 h 1571025"/>
                <a:gd name="connsiteX431" fmla="*/ 3890802 w 4728498"/>
                <a:gd name="connsiteY431" fmla="*/ 1299985 h 1571025"/>
                <a:gd name="connsiteX432" fmla="*/ 3894136 w 4728498"/>
                <a:gd name="connsiteY432" fmla="*/ 1328546 h 1571025"/>
                <a:gd name="connsiteX433" fmla="*/ 3890802 w 4728498"/>
                <a:gd name="connsiteY433" fmla="*/ 1356345 h 1571025"/>
                <a:gd name="connsiteX434" fmla="*/ 3878042 w 4728498"/>
                <a:gd name="connsiteY434" fmla="*/ 1380336 h 1571025"/>
                <a:gd name="connsiteX435" fmla="*/ 3864806 w 4728498"/>
                <a:gd name="connsiteY435" fmla="*/ 1419654 h 1571025"/>
                <a:gd name="connsiteX436" fmla="*/ 3861378 w 4728498"/>
                <a:gd name="connsiteY436" fmla="*/ 1452118 h 1571025"/>
                <a:gd name="connsiteX437" fmla="*/ 3848523 w 4728498"/>
                <a:gd name="connsiteY437" fmla="*/ 1479726 h 1571025"/>
                <a:gd name="connsiteX438" fmla="*/ 3811480 w 4728498"/>
                <a:gd name="connsiteY438" fmla="*/ 1489247 h 1571025"/>
                <a:gd name="connsiteX439" fmla="*/ 3791388 w 4728498"/>
                <a:gd name="connsiteY439" fmla="*/ 1492864 h 1571025"/>
                <a:gd name="connsiteX440" fmla="*/ 3777485 w 4728498"/>
                <a:gd name="connsiteY440" fmla="*/ 1469064 h 1571025"/>
                <a:gd name="connsiteX441" fmla="*/ 3752250 w 4728498"/>
                <a:gd name="connsiteY441" fmla="*/ 1471634 h 1571025"/>
                <a:gd name="connsiteX442" fmla="*/ 3750156 w 4728498"/>
                <a:gd name="connsiteY442" fmla="*/ 1509715 h 1571025"/>
                <a:gd name="connsiteX443" fmla="*/ 3720445 w 4728498"/>
                <a:gd name="connsiteY443" fmla="*/ 1500195 h 1571025"/>
                <a:gd name="connsiteX444" fmla="*/ 3740633 w 4728498"/>
                <a:gd name="connsiteY444" fmla="*/ 1494007 h 1571025"/>
                <a:gd name="connsiteX445" fmla="*/ 3738633 w 4728498"/>
                <a:gd name="connsiteY445" fmla="*/ 1470301 h 1571025"/>
                <a:gd name="connsiteX446" fmla="*/ 3729110 w 4728498"/>
                <a:gd name="connsiteY446" fmla="*/ 1448310 h 1571025"/>
                <a:gd name="connsiteX447" fmla="*/ 3712636 w 4728498"/>
                <a:gd name="connsiteY447" fmla="*/ 1419749 h 1571025"/>
                <a:gd name="connsiteX448" fmla="*/ 3692544 w 4728498"/>
                <a:gd name="connsiteY448" fmla="*/ 1401470 h 1571025"/>
                <a:gd name="connsiteX449" fmla="*/ 3723206 w 4728498"/>
                <a:gd name="connsiteY449" fmla="*/ 1387952 h 1571025"/>
                <a:gd name="connsiteX450" fmla="*/ 3750726 w 4728498"/>
                <a:gd name="connsiteY450" fmla="*/ 1377194 h 1571025"/>
                <a:gd name="connsiteX451" fmla="*/ 3755488 w 4728498"/>
                <a:gd name="connsiteY451" fmla="*/ 1346824 h 1571025"/>
                <a:gd name="connsiteX452" fmla="*/ 3748822 w 4728498"/>
                <a:gd name="connsiteY452" fmla="*/ 1324547 h 1571025"/>
                <a:gd name="connsiteX453" fmla="*/ 3742346 w 4728498"/>
                <a:gd name="connsiteY453" fmla="*/ 1303317 h 1571025"/>
                <a:gd name="connsiteX454" fmla="*/ 3745679 w 4728498"/>
                <a:gd name="connsiteY454" fmla="*/ 1279516 h 1571025"/>
                <a:gd name="connsiteX455" fmla="*/ 3732349 w 4728498"/>
                <a:gd name="connsiteY455" fmla="*/ 1253241 h 1571025"/>
                <a:gd name="connsiteX456" fmla="*/ 3722826 w 4728498"/>
                <a:gd name="connsiteY456" fmla="*/ 1232106 h 1571025"/>
                <a:gd name="connsiteX457" fmla="*/ 3693305 w 4728498"/>
                <a:gd name="connsiteY457" fmla="*/ 1245148 h 1571025"/>
                <a:gd name="connsiteX458" fmla="*/ 3663786 w 4728498"/>
                <a:gd name="connsiteY458" fmla="*/ 1262951 h 1571025"/>
                <a:gd name="connsiteX459" fmla="*/ 3638551 w 4728498"/>
                <a:gd name="connsiteY459" fmla="*/ 1266188 h 1571025"/>
                <a:gd name="connsiteX460" fmla="*/ 3597890 w 4728498"/>
                <a:gd name="connsiteY460" fmla="*/ 1245434 h 1571025"/>
                <a:gd name="connsiteX461" fmla="*/ 3592176 w 4728498"/>
                <a:gd name="connsiteY461" fmla="*/ 1225347 h 1571025"/>
                <a:gd name="connsiteX462" fmla="*/ 3571893 w 4728498"/>
                <a:gd name="connsiteY462" fmla="*/ 1206306 h 1571025"/>
                <a:gd name="connsiteX463" fmla="*/ 3538280 w 4728498"/>
                <a:gd name="connsiteY463" fmla="*/ 1195167 h 1571025"/>
                <a:gd name="connsiteX464" fmla="*/ 3515140 w 4728498"/>
                <a:gd name="connsiteY464" fmla="*/ 1180506 h 1571025"/>
                <a:gd name="connsiteX465" fmla="*/ 3491333 w 4728498"/>
                <a:gd name="connsiteY465" fmla="*/ 1176603 h 1571025"/>
                <a:gd name="connsiteX466" fmla="*/ 3455433 w 4728498"/>
                <a:gd name="connsiteY466" fmla="*/ 1169558 h 1571025"/>
                <a:gd name="connsiteX467" fmla="*/ 3426866 w 4728498"/>
                <a:gd name="connsiteY467" fmla="*/ 1145281 h 1571025"/>
                <a:gd name="connsiteX468" fmla="*/ 3410964 w 4728498"/>
                <a:gd name="connsiteY468" fmla="*/ 1120910 h 1571025"/>
                <a:gd name="connsiteX469" fmla="*/ 3371255 w 4728498"/>
                <a:gd name="connsiteY469" fmla="*/ 1088541 h 1571025"/>
                <a:gd name="connsiteX470" fmla="*/ 3344686 w 4728498"/>
                <a:gd name="connsiteY470" fmla="*/ 1074070 h 1571025"/>
                <a:gd name="connsiteX471" fmla="*/ 3329069 w 4728498"/>
                <a:gd name="connsiteY471" fmla="*/ 1053507 h 1571025"/>
                <a:gd name="connsiteX472" fmla="*/ 3306026 w 4728498"/>
                <a:gd name="connsiteY472" fmla="*/ 1028468 h 1571025"/>
                <a:gd name="connsiteX473" fmla="*/ 3286027 w 4728498"/>
                <a:gd name="connsiteY473" fmla="*/ 1013998 h 1571025"/>
                <a:gd name="connsiteX474" fmla="*/ 3245367 w 4728498"/>
                <a:gd name="connsiteY474" fmla="*/ 1013998 h 1571025"/>
                <a:gd name="connsiteX475" fmla="*/ 3207277 w 4728498"/>
                <a:gd name="connsiteY475" fmla="*/ 989436 h 1571025"/>
                <a:gd name="connsiteX476" fmla="*/ 3176138 w 4728498"/>
                <a:gd name="connsiteY476" fmla="*/ 996385 h 1571025"/>
                <a:gd name="connsiteX477" fmla="*/ 3150237 w 4728498"/>
                <a:gd name="connsiteY477" fmla="*/ 999813 h 1571025"/>
                <a:gd name="connsiteX478" fmla="*/ 3130525 w 4728498"/>
                <a:gd name="connsiteY478" fmla="*/ 1003430 h 1571025"/>
                <a:gd name="connsiteX479" fmla="*/ 3106052 w 4728498"/>
                <a:gd name="connsiteY479" fmla="*/ 1036275 h 1571025"/>
                <a:gd name="connsiteX480" fmla="*/ 3126811 w 4728498"/>
                <a:gd name="connsiteY480" fmla="*/ 1047033 h 1571025"/>
                <a:gd name="connsiteX481" fmla="*/ 3138429 w 4728498"/>
                <a:gd name="connsiteY481" fmla="*/ 1075593 h 1571025"/>
                <a:gd name="connsiteX482" fmla="*/ 3138429 w 4728498"/>
                <a:gd name="connsiteY482" fmla="*/ 1118815 h 1571025"/>
                <a:gd name="connsiteX483" fmla="*/ 3147952 w 4728498"/>
                <a:gd name="connsiteY483" fmla="*/ 1158419 h 1571025"/>
                <a:gd name="connsiteX484" fmla="*/ 3109862 w 4728498"/>
                <a:gd name="connsiteY484" fmla="*/ 1173271 h 1571025"/>
                <a:gd name="connsiteX485" fmla="*/ 3062249 w 4728498"/>
                <a:gd name="connsiteY485" fmla="*/ 1159181 h 1571025"/>
                <a:gd name="connsiteX486" fmla="*/ 3037967 w 4728498"/>
                <a:gd name="connsiteY486" fmla="*/ 1162513 h 1571025"/>
                <a:gd name="connsiteX487" fmla="*/ 3009971 w 4728498"/>
                <a:gd name="connsiteY487" fmla="*/ 1148518 h 1571025"/>
                <a:gd name="connsiteX488" fmla="*/ 2973118 w 4728498"/>
                <a:gd name="connsiteY488" fmla="*/ 1144805 h 1571025"/>
                <a:gd name="connsiteX489" fmla="*/ 2948074 w 4728498"/>
                <a:gd name="connsiteY489" fmla="*/ 1177650 h 1571025"/>
                <a:gd name="connsiteX490" fmla="*/ 2923221 w 4728498"/>
                <a:gd name="connsiteY490" fmla="*/ 1183838 h 1571025"/>
                <a:gd name="connsiteX491" fmla="*/ 2883987 w 4728498"/>
                <a:gd name="connsiteY491" fmla="*/ 1194501 h 1571025"/>
                <a:gd name="connsiteX492" fmla="*/ 2839422 w 4728498"/>
                <a:gd name="connsiteY492" fmla="*/ 1187361 h 1571025"/>
                <a:gd name="connsiteX493" fmla="*/ 2793809 w 4728498"/>
                <a:gd name="connsiteY493" fmla="*/ 1173271 h 1571025"/>
                <a:gd name="connsiteX494" fmla="*/ 2729532 w 4728498"/>
                <a:gd name="connsiteY494" fmla="*/ 1141473 h 1571025"/>
                <a:gd name="connsiteX495" fmla="*/ 2696584 w 4728498"/>
                <a:gd name="connsiteY495" fmla="*/ 1134333 h 1571025"/>
                <a:gd name="connsiteX496" fmla="*/ 2669921 w 4728498"/>
                <a:gd name="connsiteY496" fmla="*/ 1134333 h 1571025"/>
                <a:gd name="connsiteX497" fmla="*/ 2633069 w 4728498"/>
                <a:gd name="connsiteY497" fmla="*/ 1148709 h 1571025"/>
                <a:gd name="connsiteX498" fmla="*/ 2594979 w 4728498"/>
                <a:gd name="connsiteY498" fmla="*/ 1141473 h 1571025"/>
                <a:gd name="connsiteX499" fmla="*/ 2572602 w 4728498"/>
                <a:gd name="connsiteY499" fmla="*/ 1131001 h 1571025"/>
                <a:gd name="connsiteX500" fmla="*/ 2564031 w 4728498"/>
                <a:gd name="connsiteY500" fmla="*/ 1110914 h 1571025"/>
                <a:gd name="connsiteX501" fmla="*/ 2543939 w 4728498"/>
                <a:gd name="connsiteY501" fmla="*/ 1089017 h 1571025"/>
                <a:gd name="connsiteX502" fmla="*/ 2522132 w 4728498"/>
                <a:gd name="connsiteY502" fmla="*/ 1091873 h 1571025"/>
                <a:gd name="connsiteX503" fmla="*/ 2500992 w 4728498"/>
                <a:gd name="connsiteY503" fmla="*/ 1077878 h 1571025"/>
                <a:gd name="connsiteX504" fmla="*/ 2480138 w 4728498"/>
                <a:gd name="connsiteY504" fmla="*/ 1077878 h 1571025"/>
                <a:gd name="connsiteX505" fmla="*/ 2428335 w 4728498"/>
                <a:gd name="connsiteY505" fmla="*/ 1067311 h 1571025"/>
                <a:gd name="connsiteX506" fmla="*/ 2406814 w 4728498"/>
                <a:gd name="connsiteY506" fmla="*/ 1085304 h 1571025"/>
                <a:gd name="connsiteX507" fmla="*/ 2416337 w 4728498"/>
                <a:gd name="connsiteY507" fmla="*/ 1112818 h 1571025"/>
                <a:gd name="connsiteX508" fmla="*/ 2436335 w 4728498"/>
                <a:gd name="connsiteY508" fmla="*/ 1138236 h 1571025"/>
                <a:gd name="connsiteX509" fmla="*/ 2429287 w 4728498"/>
                <a:gd name="connsiteY509" fmla="*/ 1160990 h 1571025"/>
                <a:gd name="connsiteX510" fmla="*/ 2386151 w 4728498"/>
                <a:gd name="connsiteY510" fmla="*/ 1155658 h 1571025"/>
                <a:gd name="connsiteX511" fmla="*/ 2363011 w 4728498"/>
                <a:gd name="connsiteY511" fmla="*/ 1155658 h 1571025"/>
                <a:gd name="connsiteX512" fmla="*/ 2342919 w 4728498"/>
                <a:gd name="connsiteY512" fmla="*/ 1159276 h 1571025"/>
                <a:gd name="connsiteX513" fmla="*/ 2309304 w 4728498"/>
                <a:gd name="connsiteY513" fmla="*/ 1131858 h 1571025"/>
                <a:gd name="connsiteX514" fmla="*/ 2284450 w 4728498"/>
                <a:gd name="connsiteY514" fmla="*/ 1130906 h 1571025"/>
                <a:gd name="connsiteX515" fmla="*/ 2258930 w 4728498"/>
                <a:gd name="connsiteY515" fmla="*/ 1123861 h 1571025"/>
                <a:gd name="connsiteX516" fmla="*/ 2228649 w 4728498"/>
                <a:gd name="connsiteY516" fmla="*/ 1123861 h 1571025"/>
                <a:gd name="connsiteX517" fmla="*/ 2207794 w 4728498"/>
                <a:gd name="connsiteY517" fmla="*/ 1134809 h 1571025"/>
                <a:gd name="connsiteX518" fmla="*/ 2178750 w 4728498"/>
                <a:gd name="connsiteY518" fmla="*/ 1145281 h 1571025"/>
                <a:gd name="connsiteX519" fmla="*/ 2151421 w 4728498"/>
                <a:gd name="connsiteY519" fmla="*/ 1181553 h 1571025"/>
                <a:gd name="connsiteX520" fmla="*/ 2113331 w 4728498"/>
                <a:gd name="connsiteY520" fmla="*/ 1198499 h 1571025"/>
                <a:gd name="connsiteX521" fmla="*/ 2091429 w 4728498"/>
                <a:gd name="connsiteY521" fmla="*/ 1198499 h 1571025"/>
                <a:gd name="connsiteX522" fmla="*/ 2060576 w 4728498"/>
                <a:gd name="connsiteY522" fmla="*/ 1160419 h 1571025"/>
                <a:gd name="connsiteX523" fmla="*/ 2049911 w 4728498"/>
                <a:gd name="connsiteY523" fmla="*/ 1182506 h 1571025"/>
                <a:gd name="connsiteX524" fmla="*/ 2010297 w 4728498"/>
                <a:gd name="connsiteY524" fmla="*/ 1170224 h 1571025"/>
                <a:gd name="connsiteX525" fmla="*/ 1991919 w 4728498"/>
                <a:gd name="connsiteY525" fmla="*/ 1146233 h 1571025"/>
                <a:gd name="connsiteX526" fmla="*/ 1967732 w 4728498"/>
                <a:gd name="connsiteY526" fmla="*/ 1134428 h 1571025"/>
                <a:gd name="connsiteX527" fmla="*/ 1917929 w 4728498"/>
                <a:gd name="connsiteY527" fmla="*/ 1113008 h 1571025"/>
                <a:gd name="connsiteX528" fmla="*/ 1896599 w 4728498"/>
                <a:gd name="connsiteY528" fmla="*/ 1127574 h 1571025"/>
                <a:gd name="connsiteX529" fmla="*/ 1869650 w 4728498"/>
                <a:gd name="connsiteY529" fmla="*/ 1113198 h 1571025"/>
                <a:gd name="connsiteX530" fmla="*/ 1836130 w 4728498"/>
                <a:gd name="connsiteY530" fmla="*/ 1109390 h 1571025"/>
                <a:gd name="connsiteX531" fmla="*/ 1815371 w 4728498"/>
                <a:gd name="connsiteY531" fmla="*/ 1120338 h 1571025"/>
                <a:gd name="connsiteX532" fmla="*/ 1798707 w 4728498"/>
                <a:gd name="connsiteY532" fmla="*/ 1099584 h 1571025"/>
                <a:gd name="connsiteX533" fmla="*/ 1769378 w 4728498"/>
                <a:gd name="connsiteY533" fmla="*/ 1064169 h 1571025"/>
                <a:gd name="connsiteX534" fmla="*/ 1729669 w 4728498"/>
                <a:gd name="connsiteY534" fmla="*/ 1028183 h 1571025"/>
                <a:gd name="connsiteX535" fmla="*/ 1696911 w 4728498"/>
                <a:gd name="connsiteY535" fmla="*/ 999622 h 1571025"/>
                <a:gd name="connsiteX536" fmla="*/ 1663773 w 4728498"/>
                <a:gd name="connsiteY536" fmla="*/ 981629 h 1571025"/>
                <a:gd name="connsiteX537" fmla="*/ 1638158 w 4728498"/>
                <a:gd name="connsiteY537" fmla="*/ 961541 h 1571025"/>
                <a:gd name="connsiteX538" fmla="*/ 1616256 w 4728498"/>
                <a:gd name="connsiteY538" fmla="*/ 968205 h 1571025"/>
                <a:gd name="connsiteX539" fmla="*/ 1592259 w 4728498"/>
                <a:gd name="connsiteY539" fmla="*/ 997337 h 1571025"/>
                <a:gd name="connsiteX540" fmla="*/ 1571595 w 4728498"/>
                <a:gd name="connsiteY540" fmla="*/ 992958 h 1571025"/>
                <a:gd name="connsiteX541" fmla="*/ 1551217 w 4728498"/>
                <a:gd name="connsiteY541" fmla="*/ 996481 h 1571025"/>
                <a:gd name="connsiteX542" fmla="*/ 1543980 w 4728498"/>
                <a:gd name="connsiteY542" fmla="*/ 976583 h 1571025"/>
                <a:gd name="connsiteX543" fmla="*/ 1515412 w 4728498"/>
                <a:gd name="connsiteY543" fmla="*/ 975155 h 1571025"/>
                <a:gd name="connsiteX544" fmla="*/ 1486845 w 4728498"/>
                <a:gd name="connsiteY544" fmla="*/ 964683 h 1571025"/>
                <a:gd name="connsiteX545" fmla="*/ 1466371 w 4728498"/>
                <a:gd name="connsiteY545" fmla="*/ 964683 h 1571025"/>
                <a:gd name="connsiteX546" fmla="*/ 1458849 w 4728498"/>
                <a:gd name="connsiteY546" fmla="*/ 937931 h 1571025"/>
                <a:gd name="connsiteX547" fmla="*/ 1438756 w 4728498"/>
                <a:gd name="connsiteY547" fmla="*/ 915844 h 1571025"/>
                <a:gd name="connsiteX548" fmla="*/ 1417331 w 4728498"/>
                <a:gd name="connsiteY548" fmla="*/ 914988 h 1571025"/>
                <a:gd name="connsiteX549" fmla="*/ 1374479 w 4728498"/>
                <a:gd name="connsiteY549" fmla="*/ 914988 h 1571025"/>
                <a:gd name="connsiteX550" fmla="*/ 1353816 w 4728498"/>
                <a:gd name="connsiteY550" fmla="*/ 932981 h 1571025"/>
                <a:gd name="connsiteX551" fmla="*/ 1325248 w 4728498"/>
                <a:gd name="connsiteY551" fmla="*/ 943167 h 1571025"/>
                <a:gd name="connsiteX552" fmla="*/ 1273160 w 4728498"/>
                <a:gd name="connsiteY552" fmla="*/ 957257 h 1571025"/>
                <a:gd name="connsiteX553" fmla="*/ 1233832 w 4728498"/>
                <a:gd name="connsiteY553" fmla="*/ 967920 h 1571025"/>
                <a:gd name="connsiteX554" fmla="*/ 1205264 w 4728498"/>
                <a:gd name="connsiteY554" fmla="*/ 967920 h 1571025"/>
                <a:gd name="connsiteX555" fmla="*/ 1172316 w 4728498"/>
                <a:gd name="connsiteY555" fmla="*/ 971442 h 1571025"/>
                <a:gd name="connsiteX556" fmla="*/ 1145273 w 4728498"/>
                <a:gd name="connsiteY556" fmla="*/ 985913 h 1571025"/>
                <a:gd name="connsiteX557" fmla="*/ 1160794 w 4728498"/>
                <a:gd name="connsiteY557" fmla="*/ 1010761 h 1571025"/>
                <a:gd name="connsiteX558" fmla="*/ 1187743 w 4728498"/>
                <a:gd name="connsiteY558" fmla="*/ 1025612 h 1571025"/>
                <a:gd name="connsiteX559" fmla="*/ 1155462 w 4728498"/>
                <a:gd name="connsiteY559" fmla="*/ 1031801 h 1571025"/>
                <a:gd name="connsiteX560" fmla="*/ 1147367 w 4728498"/>
                <a:gd name="connsiteY560" fmla="*/ 1058362 h 1571025"/>
                <a:gd name="connsiteX561" fmla="*/ 1150510 w 4728498"/>
                <a:gd name="connsiteY561" fmla="*/ 1080544 h 1571025"/>
                <a:gd name="connsiteX562" fmla="*/ 1175459 w 4728498"/>
                <a:gd name="connsiteY562" fmla="*/ 1086161 h 1571025"/>
                <a:gd name="connsiteX563" fmla="*/ 1189742 w 4728498"/>
                <a:gd name="connsiteY563" fmla="*/ 1129573 h 1571025"/>
                <a:gd name="connsiteX564" fmla="*/ 1154128 w 4728498"/>
                <a:gd name="connsiteY564" fmla="*/ 1117102 h 1571025"/>
                <a:gd name="connsiteX565" fmla="*/ 1132131 w 4728498"/>
                <a:gd name="connsiteY565" fmla="*/ 1127764 h 1571025"/>
                <a:gd name="connsiteX566" fmla="*/ 1104897 w 4728498"/>
                <a:gd name="connsiteY566" fmla="*/ 1113484 h 1571025"/>
                <a:gd name="connsiteX567" fmla="*/ 1084709 w 4728498"/>
                <a:gd name="connsiteY567" fmla="*/ 1109771 h 1571025"/>
                <a:gd name="connsiteX568" fmla="*/ 1060617 w 4728498"/>
                <a:gd name="connsiteY568" fmla="*/ 1116911 h 1571025"/>
                <a:gd name="connsiteX569" fmla="*/ 1032050 w 4728498"/>
                <a:gd name="connsiteY569" fmla="*/ 1109771 h 1571025"/>
                <a:gd name="connsiteX570" fmla="*/ 1010053 w 4728498"/>
                <a:gd name="connsiteY570" fmla="*/ 1131763 h 1571025"/>
                <a:gd name="connsiteX571" fmla="*/ 959869 w 4728498"/>
                <a:gd name="connsiteY571" fmla="*/ 1123956 h 1571025"/>
                <a:gd name="connsiteX572" fmla="*/ 955489 w 4728498"/>
                <a:gd name="connsiteY572" fmla="*/ 1104345 h 1571025"/>
                <a:gd name="connsiteX573" fmla="*/ 928159 w 4728498"/>
                <a:gd name="connsiteY573" fmla="*/ 1088731 h 1571025"/>
                <a:gd name="connsiteX574" fmla="*/ 888355 w 4728498"/>
                <a:gd name="connsiteY574" fmla="*/ 1077878 h 1571025"/>
                <a:gd name="connsiteX575" fmla="*/ 863882 w 4728498"/>
                <a:gd name="connsiteY575" fmla="*/ 1088636 h 1571025"/>
                <a:gd name="connsiteX576" fmla="*/ 842647 w 4728498"/>
                <a:gd name="connsiteY576" fmla="*/ 1081496 h 1571025"/>
                <a:gd name="connsiteX577" fmla="*/ 819031 w 4728498"/>
                <a:gd name="connsiteY577" fmla="*/ 1081496 h 1571025"/>
                <a:gd name="connsiteX578" fmla="*/ 813413 w 4728498"/>
                <a:gd name="connsiteY578" fmla="*/ 1104821 h 1571025"/>
                <a:gd name="connsiteX579" fmla="*/ 792178 w 4728498"/>
                <a:gd name="connsiteY579" fmla="*/ 1109961 h 1571025"/>
                <a:gd name="connsiteX580" fmla="*/ 780846 w 4728498"/>
                <a:gd name="connsiteY580" fmla="*/ 1139855 h 1571025"/>
                <a:gd name="connsiteX581" fmla="*/ 774275 w 4728498"/>
                <a:gd name="connsiteY581" fmla="*/ 1161275 h 1571025"/>
                <a:gd name="connsiteX582" fmla="*/ 731519 w 4728498"/>
                <a:gd name="connsiteY582" fmla="*/ 1138332 h 1571025"/>
                <a:gd name="connsiteX583" fmla="*/ 718759 w 4728498"/>
                <a:gd name="connsiteY583" fmla="*/ 1164608 h 1571025"/>
                <a:gd name="connsiteX584" fmla="*/ 725139 w 4728498"/>
                <a:gd name="connsiteY584" fmla="*/ 1204878 h 1571025"/>
                <a:gd name="connsiteX585" fmla="*/ 721806 w 4728498"/>
                <a:gd name="connsiteY585" fmla="*/ 1236104 h 1571025"/>
                <a:gd name="connsiteX586" fmla="*/ 743042 w 4728498"/>
                <a:gd name="connsiteY586" fmla="*/ 1245624 h 1571025"/>
                <a:gd name="connsiteX587" fmla="*/ 744756 w 4728498"/>
                <a:gd name="connsiteY587" fmla="*/ 1264665 h 1571025"/>
                <a:gd name="connsiteX588" fmla="*/ 782846 w 4728498"/>
                <a:gd name="connsiteY588" fmla="*/ 1263142 h 1571025"/>
                <a:gd name="connsiteX589" fmla="*/ 810175 w 4728498"/>
                <a:gd name="connsiteY589" fmla="*/ 1297700 h 1571025"/>
                <a:gd name="connsiteX590" fmla="*/ 803224 w 4728498"/>
                <a:gd name="connsiteY590" fmla="*/ 1320358 h 1571025"/>
                <a:gd name="connsiteX591" fmla="*/ 824268 w 4728498"/>
                <a:gd name="connsiteY591" fmla="*/ 1330354 h 1571025"/>
                <a:gd name="connsiteX592" fmla="*/ 798558 w 4728498"/>
                <a:gd name="connsiteY592" fmla="*/ 1350537 h 1571025"/>
                <a:gd name="connsiteX593" fmla="*/ 775513 w 4728498"/>
                <a:gd name="connsiteY593" fmla="*/ 1361390 h 1571025"/>
                <a:gd name="connsiteX594" fmla="*/ 770943 w 4728498"/>
                <a:gd name="connsiteY594" fmla="*/ 1384524 h 1571025"/>
                <a:gd name="connsiteX595" fmla="*/ 761420 w 4728498"/>
                <a:gd name="connsiteY595" fmla="*/ 1419654 h 1571025"/>
                <a:gd name="connsiteX596" fmla="*/ 785131 w 4728498"/>
                <a:gd name="connsiteY596" fmla="*/ 1439932 h 1571025"/>
                <a:gd name="connsiteX597" fmla="*/ 790844 w 4728498"/>
                <a:gd name="connsiteY597" fmla="*/ 1460020 h 1571025"/>
                <a:gd name="connsiteX598" fmla="*/ 794082 w 4728498"/>
                <a:gd name="connsiteY598" fmla="*/ 1484487 h 1571025"/>
                <a:gd name="connsiteX599" fmla="*/ 803605 w 4728498"/>
                <a:gd name="connsiteY599" fmla="*/ 1506383 h 1571025"/>
                <a:gd name="connsiteX600" fmla="*/ 824268 w 4728498"/>
                <a:gd name="connsiteY600" fmla="*/ 1518188 h 1571025"/>
                <a:gd name="connsiteX601" fmla="*/ 836458 w 4728498"/>
                <a:gd name="connsiteY601" fmla="*/ 1538561 h 1571025"/>
                <a:gd name="connsiteX602" fmla="*/ 819983 w 4728498"/>
                <a:gd name="connsiteY602" fmla="*/ 1568074 h 1571025"/>
                <a:gd name="connsiteX603" fmla="*/ 797130 w 4728498"/>
                <a:gd name="connsiteY603" fmla="*/ 1552937 h 1571025"/>
                <a:gd name="connsiteX604" fmla="*/ 771228 w 4728498"/>
                <a:gd name="connsiteY604" fmla="*/ 1535325 h 1571025"/>
                <a:gd name="connsiteX605" fmla="*/ 751040 w 4728498"/>
                <a:gd name="connsiteY605" fmla="*/ 1527994 h 1571025"/>
                <a:gd name="connsiteX606" fmla="*/ 739328 w 4728498"/>
                <a:gd name="connsiteY606" fmla="*/ 1507621 h 1571025"/>
                <a:gd name="connsiteX607" fmla="*/ 708951 w 4728498"/>
                <a:gd name="connsiteY607" fmla="*/ 1492484 h 1571025"/>
                <a:gd name="connsiteX608" fmla="*/ 681050 w 4728498"/>
                <a:gd name="connsiteY608" fmla="*/ 1499433 h 1571025"/>
                <a:gd name="connsiteX609" fmla="*/ 659529 w 4728498"/>
                <a:gd name="connsiteY609" fmla="*/ 1492388 h 1571025"/>
                <a:gd name="connsiteX610" fmla="*/ 627438 w 4728498"/>
                <a:gd name="connsiteY610" fmla="*/ 1471349 h 1571025"/>
                <a:gd name="connsiteX611" fmla="*/ 606489 w 4728498"/>
                <a:gd name="connsiteY611" fmla="*/ 1471349 h 1571025"/>
                <a:gd name="connsiteX612" fmla="*/ 564590 w 4728498"/>
                <a:gd name="connsiteY612" fmla="*/ 1460781 h 1571025"/>
                <a:gd name="connsiteX613" fmla="*/ 541831 w 4728498"/>
                <a:gd name="connsiteY613" fmla="*/ 1453736 h 1571025"/>
                <a:gd name="connsiteX614" fmla="*/ 520691 w 4728498"/>
                <a:gd name="connsiteY614" fmla="*/ 1460876 h 1571025"/>
                <a:gd name="connsiteX615" fmla="*/ 500027 w 4728498"/>
                <a:gd name="connsiteY615" fmla="*/ 1443550 h 1571025"/>
                <a:gd name="connsiteX616" fmla="*/ 480982 w 4728498"/>
                <a:gd name="connsiteY616" fmla="*/ 1422510 h 1571025"/>
                <a:gd name="connsiteX617" fmla="*/ 447653 w 4728498"/>
                <a:gd name="connsiteY617" fmla="*/ 1404326 h 1571025"/>
                <a:gd name="connsiteX618" fmla="*/ 421276 w 4728498"/>
                <a:gd name="connsiteY618" fmla="*/ 1393569 h 1571025"/>
                <a:gd name="connsiteX619" fmla="*/ 419466 w 4728498"/>
                <a:gd name="connsiteY619" fmla="*/ 1374528 h 1571025"/>
                <a:gd name="connsiteX620" fmla="*/ 461270 w 4728498"/>
                <a:gd name="connsiteY620" fmla="*/ 1341207 h 1571025"/>
                <a:gd name="connsiteX621" fmla="*/ 434608 w 4728498"/>
                <a:gd name="connsiteY621" fmla="*/ 1315598 h 1571025"/>
                <a:gd name="connsiteX622" fmla="*/ 466508 w 4728498"/>
                <a:gd name="connsiteY622" fmla="*/ 1309124 h 1571025"/>
                <a:gd name="connsiteX623" fmla="*/ 464889 w 4728498"/>
                <a:gd name="connsiteY623" fmla="*/ 1285133 h 1571025"/>
                <a:gd name="connsiteX624" fmla="*/ 442035 w 4728498"/>
                <a:gd name="connsiteY624" fmla="*/ 1290369 h 1571025"/>
                <a:gd name="connsiteX625" fmla="*/ 458128 w 4728498"/>
                <a:gd name="connsiteY625" fmla="*/ 1265236 h 1571025"/>
                <a:gd name="connsiteX626" fmla="*/ 479553 w 4728498"/>
                <a:gd name="connsiteY626" fmla="*/ 1259524 h 1571025"/>
                <a:gd name="connsiteX627" fmla="*/ 499646 w 4728498"/>
                <a:gd name="connsiteY627" fmla="*/ 1248671 h 1571025"/>
                <a:gd name="connsiteX628" fmla="*/ 490885 w 4728498"/>
                <a:gd name="connsiteY628" fmla="*/ 1224299 h 1571025"/>
                <a:gd name="connsiteX629" fmla="*/ 487743 w 4728498"/>
                <a:gd name="connsiteY629" fmla="*/ 1203640 h 1571025"/>
                <a:gd name="connsiteX630" fmla="*/ 494314 w 4728498"/>
                <a:gd name="connsiteY630" fmla="*/ 1179840 h 1571025"/>
                <a:gd name="connsiteX631" fmla="*/ 466889 w 4728498"/>
                <a:gd name="connsiteY631" fmla="*/ 1162894 h 1571025"/>
                <a:gd name="connsiteX632" fmla="*/ 436607 w 4728498"/>
                <a:gd name="connsiteY632" fmla="*/ 1159086 h 1571025"/>
                <a:gd name="connsiteX633" fmla="*/ 416705 w 4728498"/>
                <a:gd name="connsiteY633" fmla="*/ 1159086 h 1571025"/>
                <a:gd name="connsiteX634" fmla="*/ 388138 w 4728498"/>
                <a:gd name="connsiteY634" fmla="*/ 1141664 h 1571025"/>
                <a:gd name="connsiteX635" fmla="*/ 351190 w 4728498"/>
                <a:gd name="connsiteY635" fmla="*/ 1137760 h 1571025"/>
                <a:gd name="connsiteX636" fmla="*/ 331765 w 4728498"/>
                <a:gd name="connsiteY636" fmla="*/ 1137760 h 1571025"/>
                <a:gd name="connsiteX637" fmla="*/ 327575 w 4728498"/>
                <a:gd name="connsiteY637" fmla="*/ 1111294 h 1571025"/>
                <a:gd name="connsiteX638" fmla="*/ 303387 w 4728498"/>
                <a:gd name="connsiteY638" fmla="*/ 1099013 h 1571025"/>
                <a:gd name="connsiteX639" fmla="*/ 283866 w 4728498"/>
                <a:gd name="connsiteY639" fmla="*/ 1088446 h 1571025"/>
                <a:gd name="connsiteX640" fmla="*/ 287580 w 4728498"/>
                <a:gd name="connsiteY640" fmla="*/ 1067501 h 1571025"/>
                <a:gd name="connsiteX641" fmla="*/ 267964 w 4728498"/>
                <a:gd name="connsiteY641" fmla="*/ 1049794 h 1571025"/>
                <a:gd name="connsiteX642" fmla="*/ 233397 w 4728498"/>
                <a:gd name="connsiteY642" fmla="*/ 1052745 h 1571025"/>
                <a:gd name="connsiteX643" fmla="*/ 212923 w 4728498"/>
                <a:gd name="connsiteY643" fmla="*/ 1063598 h 1571025"/>
                <a:gd name="connsiteX644" fmla="*/ 190165 w 4728498"/>
                <a:gd name="connsiteY644" fmla="*/ 1033133 h 1571025"/>
                <a:gd name="connsiteX645" fmla="*/ 180642 w 4728498"/>
                <a:gd name="connsiteY645" fmla="*/ 1011618 h 1571025"/>
                <a:gd name="connsiteX646" fmla="*/ 218732 w 4728498"/>
                <a:gd name="connsiteY646" fmla="*/ 1007429 h 1571025"/>
                <a:gd name="connsiteX647" fmla="*/ 209210 w 4728498"/>
                <a:gd name="connsiteY647" fmla="*/ 983247 h 1571025"/>
                <a:gd name="connsiteX648" fmla="*/ 187403 w 4728498"/>
                <a:gd name="connsiteY648" fmla="*/ 981819 h 1571025"/>
                <a:gd name="connsiteX649" fmla="*/ 173119 w 4728498"/>
                <a:gd name="connsiteY649" fmla="*/ 954687 h 1571025"/>
                <a:gd name="connsiteX650" fmla="*/ 156836 w 4728498"/>
                <a:gd name="connsiteY650" fmla="*/ 926126 h 1571025"/>
                <a:gd name="connsiteX651" fmla="*/ 150551 w 4728498"/>
                <a:gd name="connsiteY651" fmla="*/ 901850 h 1571025"/>
                <a:gd name="connsiteX652" fmla="*/ 123126 w 4728498"/>
                <a:gd name="connsiteY652" fmla="*/ 886236 h 1571025"/>
                <a:gd name="connsiteX653" fmla="*/ 102367 w 4728498"/>
                <a:gd name="connsiteY653" fmla="*/ 886236 h 1571025"/>
                <a:gd name="connsiteX654" fmla="*/ 60278 w 4728498"/>
                <a:gd name="connsiteY654" fmla="*/ 879096 h 1571025"/>
                <a:gd name="connsiteX655" fmla="*/ 52374 w 4728498"/>
                <a:gd name="connsiteY655" fmla="*/ 852345 h 1571025"/>
                <a:gd name="connsiteX656" fmla="*/ 49136 w 4728498"/>
                <a:gd name="connsiteY656" fmla="*/ 831495 h 1571025"/>
                <a:gd name="connsiteX657" fmla="*/ 28568 w 4728498"/>
                <a:gd name="connsiteY657" fmla="*/ 815787 h 1571025"/>
                <a:gd name="connsiteX658" fmla="*/ 32853 w 4728498"/>
                <a:gd name="connsiteY658" fmla="*/ 793224 h 1571025"/>
                <a:gd name="connsiteX659" fmla="*/ 22854 w 4728498"/>
                <a:gd name="connsiteY659" fmla="*/ 770661 h 1571025"/>
                <a:gd name="connsiteX660" fmla="*/ 32377 w 4728498"/>
                <a:gd name="connsiteY660" fmla="*/ 744100 h 1571025"/>
                <a:gd name="connsiteX661" fmla="*/ 45232 w 4728498"/>
                <a:gd name="connsiteY661" fmla="*/ 719633 h 1571025"/>
                <a:gd name="connsiteX662" fmla="*/ 70181 w 4728498"/>
                <a:gd name="connsiteY662" fmla="*/ 710113 h 1571025"/>
                <a:gd name="connsiteX663" fmla="*/ 92940 w 4728498"/>
                <a:gd name="connsiteY663" fmla="*/ 703163 h 1571025"/>
                <a:gd name="connsiteX664" fmla="*/ 63896 w 4728498"/>
                <a:gd name="connsiteY664" fmla="*/ 694975 h 1571025"/>
                <a:gd name="connsiteX665" fmla="*/ 49136 w 4728498"/>
                <a:gd name="connsiteY665" fmla="*/ 674602 h 1571025"/>
                <a:gd name="connsiteX666" fmla="*/ 27234 w 4728498"/>
                <a:gd name="connsiteY666" fmla="*/ 677268 h 1571025"/>
                <a:gd name="connsiteX667" fmla="*/ 61516 w 4728498"/>
                <a:gd name="connsiteY667" fmla="*/ 664035 h 1571025"/>
                <a:gd name="connsiteX668" fmla="*/ 97987 w 4728498"/>
                <a:gd name="connsiteY668" fmla="*/ 628334 h 1571025"/>
                <a:gd name="connsiteX669" fmla="*/ 124364 w 4728498"/>
                <a:gd name="connsiteY669" fmla="*/ 596251 h 1571025"/>
                <a:gd name="connsiteX670" fmla="*/ 114841 w 4728498"/>
                <a:gd name="connsiteY670" fmla="*/ 568928 h 1571025"/>
                <a:gd name="connsiteX671" fmla="*/ 77799 w 4728498"/>
                <a:gd name="connsiteY671" fmla="*/ 546555 h 1571025"/>
                <a:gd name="connsiteX672" fmla="*/ 82275 w 4728498"/>
                <a:gd name="connsiteY672" fmla="*/ 523612 h 1571025"/>
                <a:gd name="connsiteX673" fmla="*/ 72752 w 4728498"/>
                <a:gd name="connsiteY673" fmla="*/ 501049 h 1571025"/>
                <a:gd name="connsiteX674" fmla="*/ 52564 w 4728498"/>
                <a:gd name="connsiteY674" fmla="*/ 482008 h 1571025"/>
                <a:gd name="connsiteX675" fmla="*/ 65801 w 4728498"/>
                <a:gd name="connsiteY675" fmla="*/ 456970 h 1571025"/>
                <a:gd name="connsiteX676" fmla="*/ 45613 w 4728498"/>
                <a:gd name="connsiteY676" fmla="*/ 436406 h 1571025"/>
                <a:gd name="connsiteX677" fmla="*/ 29615 w 4728498"/>
                <a:gd name="connsiteY677" fmla="*/ 412130 h 1571025"/>
                <a:gd name="connsiteX678" fmla="*/ 52184 w 4728498"/>
                <a:gd name="connsiteY678" fmla="*/ 393946 h 1571025"/>
                <a:gd name="connsiteX679" fmla="*/ 9237 w 4728498"/>
                <a:gd name="connsiteY679" fmla="*/ 365386 h 1571025"/>
                <a:gd name="connsiteX680" fmla="*/ 3809 w 4728498"/>
                <a:gd name="connsiteY680" fmla="*/ 345584 h 1571025"/>
                <a:gd name="connsiteX681" fmla="*/ 42471 w 4728498"/>
                <a:gd name="connsiteY681" fmla="*/ 308931 h 1571025"/>
                <a:gd name="connsiteX682" fmla="*/ 67515 w 4728498"/>
                <a:gd name="connsiteY682" fmla="*/ 302457 h 1571025"/>
                <a:gd name="connsiteX683" fmla="*/ 93987 w 4728498"/>
                <a:gd name="connsiteY683" fmla="*/ 291795 h 1571025"/>
                <a:gd name="connsiteX684" fmla="*/ 114651 w 4728498"/>
                <a:gd name="connsiteY684" fmla="*/ 305789 h 1571025"/>
                <a:gd name="connsiteX685" fmla="*/ 95606 w 4728498"/>
                <a:gd name="connsiteY685" fmla="*/ 309407 h 1571025"/>
                <a:gd name="connsiteX686" fmla="*/ 115223 w 4728498"/>
                <a:gd name="connsiteY686" fmla="*/ 319974 h 1571025"/>
                <a:gd name="connsiteX687" fmla="*/ 135220 w 4728498"/>
                <a:gd name="connsiteY687" fmla="*/ 327210 h 1571025"/>
                <a:gd name="connsiteX688" fmla="*/ 207972 w 4728498"/>
                <a:gd name="connsiteY688" fmla="*/ 327210 h 1571025"/>
                <a:gd name="connsiteX689" fmla="*/ 246062 w 4728498"/>
                <a:gd name="connsiteY689" fmla="*/ 341109 h 1571025"/>
                <a:gd name="connsiteX690" fmla="*/ 285675 w 4728498"/>
                <a:gd name="connsiteY690" fmla="*/ 355390 h 1571025"/>
                <a:gd name="connsiteX691" fmla="*/ 311767 w 4728498"/>
                <a:gd name="connsiteY691" fmla="*/ 366052 h 1571025"/>
                <a:gd name="connsiteX692" fmla="*/ 338144 w 4728498"/>
                <a:gd name="connsiteY692" fmla="*/ 373192 h 1571025"/>
                <a:gd name="connsiteX693" fmla="*/ 379567 w 4728498"/>
                <a:gd name="connsiteY693" fmla="*/ 407941 h 1571025"/>
                <a:gd name="connsiteX694" fmla="*/ 372425 w 4728498"/>
                <a:gd name="connsiteY694" fmla="*/ 430504 h 1571025"/>
                <a:gd name="connsiteX695" fmla="*/ 328337 w 4728498"/>
                <a:gd name="connsiteY695" fmla="*/ 446498 h 1571025"/>
                <a:gd name="connsiteX696" fmla="*/ 302530 w 4728498"/>
                <a:gd name="connsiteY696" fmla="*/ 450020 h 1571025"/>
                <a:gd name="connsiteX697" fmla="*/ 264440 w 4728498"/>
                <a:gd name="connsiteY697" fmla="*/ 439453 h 1571025"/>
                <a:gd name="connsiteX698" fmla="*/ 241015 w 4728498"/>
                <a:gd name="connsiteY698" fmla="*/ 435835 h 1571025"/>
                <a:gd name="connsiteX699" fmla="*/ 195593 w 4728498"/>
                <a:gd name="connsiteY699" fmla="*/ 421745 h 1571025"/>
                <a:gd name="connsiteX700" fmla="*/ 172358 w 4728498"/>
                <a:gd name="connsiteY700" fmla="*/ 418128 h 1571025"/>
                <a:gd name="connsiteX701" fmla="*/ 146456 w 4728498"/>
                <a:gd name="connsiteY701" fmla="*/ 411083 h 1571025"/>
                <a:gd name="connsiteX702" fmla="*/ 125793 w 4728498"/>
                <a:gd name="connsiteY702" fmla="*/ 414605 h 1571025"/>
                <a:gd name="connsiteX703" fmla="*/ 154360 w 4728498"/>
                <a:gd name="connsiteY703" fmla="*/ 440215 h 1571025"/>
                <a:gd name="connsiteX704" fmla="*/ 177500 w 4728498"/>
                <a:gd name="connsiteY704" fmla="*/ 447450 h 1571025"/>
                <a:gd name="connsiteX705" fmla="*/ 206067 w 4728498"/>
                <a:gd name="connsiteY705" fmla="*/ 471822 h 1571025"/>
                <a:gd name="connsiteX706" fmla="*/ 205210 w 4728498"/>
                <a:gd name="connsiteY706" fmla="*/ 490862 h 1571025"/>
                <a:gd name="connsiteX707" fmla="*/ 208448 w 4728498"/>
                <a:gd name="connsiteY707" fmla="*/ 522945 h 1571025"/>
                <a:gd name="connsiteX708" fmla="*/ 259393 w 4728498"/>
                <a:gd name="connsiteY708" fmla="*/ 535702 h 1571025"/>
                <a:gd name="connsiteX709" fmla="*/ 295198 w 4728498"/>
                <a:gd name="connsiteY709" fmla="*/ 546270 h 1571025"/>
                <a:gd name="connsiteX710" fmla="*/ 301292 w 4728498"/>
                <a:gd name="connsiteY710" fmla="*/ 523612 h 1571025"/>
                <a:gd name="connsiteX711" fmla="*/ 276343 w 4728498"/>
                <a:gd name="connsiteY711" fmla="*/ 517233 h 1571025"/>
                <a:gd name="connsiteX712" fmla="*/ 268440 w 4728498"/>
                <a:gd name="connsiteY712" fmla="*/ 494004 h 1571025"/>
                <a:gd name="connsiteX713" fmla="*/ 289770 w 4728498"/>
                <a:gd name="connsiteY713" fmla="*/ 490101 h 1571025"/>
                <a:gd name="connsiteX714" fmla="*/ 310815 w 4728498"/>
                <a:gd name="connsiteY714" fmla="*/ 507618 h 1571025"/>
                <a:gd name="connsiteX715" fmla="*/ 337764 w 4728498"/>
                <a:gd name="connsiteY715" fmla="*/ 515139 h 1571025"/>
                <a:gd name="connsiteX716" fmla="*/ 361284 w 4728498"/>
                <a:gd name="connsiteY716" fmla="*/ 515139 h 1571025"/>
                <a:gd name="connsiteX717" fmla="*/ 383472 w 4728498"/>
                <a:gd name="connsiteY717" fmla="*/ 522184 h 1571025"/>
                <a:gd name="connsiteX718" fmla="*/ 359856 w 4728498"/>
                <a:gd name="connsiteY718" fmla="*/ 489815 h 1571025"/>
                <a:gd name="connsiteX719" fmla="*/ 343572 w 4728498"/>
                <a:gd name="connsiteY719" fmla="*/ 468775 h 1571025"/>
                <a:gd name="connsiteX720" fmla="*/ 365569 w 4728498"/>
                <a:gd name="connsiteY720" fmla="*/ 461825 h 1571025"/>
                <a:gd name="connsiteX721" fmla="*/ 388518 w 4728498"/>
                <a:gd name="connsiteY721" fmla="*/ 451163 h 1571025"/>
                <a:gd name="connsiteX722" fmla="*/ 406040 w 4728498"/>
                <a:gd name="connsiteY722" fmla="*/ 429171 h 1571025"/>
                <a:gd name="connsiteX723" fmla="*/ 445273 w 4728498"/>
                <a:gd name="connsiteY723" fmla="*/ 457732 h 1571025"/>
                <a:gd name="connsiteX724" fmla="*/ 470984 w 4728498"/>
                <a:gd name="connsiteY724" fmla="*/ 439929 h 1571025"/>
                <a:gd name="connsiteX725" fmla="*/ 468603 w 4728498"/>
                <a:gd name="connsiteY725" fmla="*/ 412892 h 1571025"/>
                <a:gd name="connsiteX726" fmla="*/ 443749 w 4728498"/>
                <a:gd name="connsiteY726" fmla="*/ 407275 h 1571025"/>
                <a:gd name="connsiteX727" fmla="*/ 449082 w 4728498"/>
                <a:gd name="connsiteY727" fmla="*/ 378048 h 1571025"/>
                <a:gd name="connsiteX728" fmla="*/ 445749 w 4728498"/>
                <a:gd name="connsiteY728" fmla="*/ 352629 h 1571025"/>
                <a:gd name="connsiteX729" fmla="*/ 424514 w 4728498"/>
                <a:gd name="connsiteY729" fmla="*/ 343108 h 1571025"/>
                <a:gd name="connsiteX730" fmla="*/ 505169 w 4728498"/>
                <a:gd name="connsiteY730" fmla="*/ 358436 h 1571025"/>
                <a:gd name="connsiteX731" fmla="*/ 526785 w 4728498"/>
                <a:gd name="connsiteY731" fmla="*/ 379095 h 1571025"/>
                <a:gd name="connsiteX732" fmla="*/ 482220 w 4728498"/>
                <a:gd name="connsiteY732" fmla="*/ 381951 h 1571025"/>
                <a:gd name="connsiteX733" fmla="*/ 483458 w 4728498"/>
                <a:gd name="connsiteY733" fmla="*/ 406037 h 1571025"/>
                <a:gd name="connsiteX734" fmla="*/ 521548 w 4728498"/>
                <a:gd name="connsiteY734" fmla="*/ 418604 h 1571025"/>
                <a:gd name="connsiteX735" fmla="*/ 561733 w 4728498"/>
                <a:gd name="connsiteY735" fmla="*/ 415176 h 1571025"/>
                <a:gd name="connsiteX736" fmla="*/ 563923 w 4728498"/>
                <a:gd name="connsiteY736" fmla="*/ 387949 h 1571025"/>
                <a:gd name="connsiteX737" fmla="*/ 607536 w 4728498"/>
                <a:gd name="connsiteY737" fmla="*/ 372621 h 1571025"/>
                <a:gd name="connsiteX738" fmla="*/ 631628 w 4728498"/>
                <a:gd name="connsiteY738" fmla="*/ 354437 h 1571025"/>
                <a:gd name="connsiteX739" fmla="*/ 660196 w 4728498"/>
                <a:gd name="connsiteY739" fmla="*/ 351296 h 1571025"/>
                <a:gd name="connsiteX740" fmla="*/ 685431 w 4728498"/>
                <a:gd name="connsiteY740" fmla="*/ 358341 h 1571025"/>
                <a:gd name="connsiteX741" fmla="*/ 698000 w 4728498"/>
                <a:gd name="connsiteY741" fmla="*/ 335778 h 1571025"/>
                <a:gd name="connsiteX742" fmla="*/ 719426 w 4728498"/>
                <a:gd name="connsiteY742" fmla="*/ 329971 h 1571025"/>
                <a:gd name="connsiteX743" fmla="*/ 709903 w 4728498"/>
                <a:gd name="connsiteY743" fmla="*/ 362720 h 1571025"/>
                <a:gd name="connsiteX744" fmla="*/ 758468 w 4728498"/>
                <a:gd name="connsiteY744" fmla="*/ 358436 h 1571025"/>
                <a:gd name="connsiteX745" fmla="*/ 777418 w 4728498"/>
                <a:gd name="connsiteY745" fmla="*/ 348249 h 1571025"/>
                <a:gd name="connsiteX746" fmla="*/ 799510 w 4728498"/>
                <a:gd name="connsiteY746" fmla="*/ 345012 h 1571025"/>
                <a:gd name="connsiteX747" fmla="*/ 821317 w 4728498"/>
                <a:gd name="connsiteY747" fmla="*/ 351962 h 1571025"/>
                <a:gd name="connsiteX748" fmla="*/ 852741 w 4728498"/>
                <a:gd name="connsiteY748" fmla="*/ 334064 h 1571025"/>
                <a:gd name="connsiteX749" fmla="*/ 875310 w 4728498"/>
                <a:gd name="connsiteY749" fmla="*/ 353961 h 1571025"/>
                <a:gd name="connsiteX750" fmla="*/ 898068 w 4728498"/>
                <a:gd name="connsiteY750" fmla="*/ 348440 h 1571025"/>
                <a:gd name="connsiteX751" fmla="*/ 902924 w 4728498"/>
                <a:gd name="connsiteY751" fmla="*/ 321688 h 1571025"/>
                <a:gd name="connsiteX752" fmla="*/ 899687 w 4728498"/>
                <a:gd name="connsiteY752" fmla="*/ 299696 h 1571025"/>
                <a:gd name="connsiteX753" fmla="*/ 933016 w 4728498"/>
                <a:gd name="connsiteY753" fmla="*/ 305980 h 1571025"/>
                <a:gd name="connsiteX754" fmla="*/ 956536 w 4728498"/>
                <a:gd name="connsiteY754" fmla="*/ 302457 h 1571025"/>
                <a:gd name="connsiteX755" fmla="*/ 981676 w 4728498"/>
                <a:gd name="connsiteY755" fmla="*/ 309502 h 1571025"/>
                <a:gd name="connsiteX756" fmla="*/ 1004529 w 4728498"/>
                <a:gd name="connsiteY756" fmla="*/ 316547 h 1571025"/>
                <a:gd name="connsiteX757" fmla="*/ 1030240 w 4728498"/>
                <a:gd name="connsiteY757" fmla="*/ 330542 h 1571025"/>
                <a:gd name="connsiteX758" fmla="*/ 1076806 w 4728498"/>
                <a:gd name="connsiteY758" fmla="*/ 337872 h 1571025"/>
                <a:gd name="connsiteX759" fmla="*/ 1118419 w 4728498"/>
                <a:gd name="connsiteY759" fmla="*/ 358817 h 1571025"/>
                <a:gd name="connsiteX760" fmla="*/ 1138416 w 4728498"/>
                <a:gd name="connsiteY760" fmla="*/ 366147 h 1571025"/>
                <a:gd name="connsiteX761" fmla="*/ 1144987 w 4728498"/>
                <a:gd name="connsiteY761" fmla="*/ 328638 h 1571025"/>
                <a:gd name="connsiteX762" fmla="*/ 1120228 w 4728498"/>
                <a:gd name="connsiteY762" fmla="*/ 325972 h 1571025"/>
                <a:gd name="connsiteX763" fmla="*/ 1098993 w 4728498"/>
                <a:gd name="connsiteY763" fmla="*/ 305408 h 1571025"/>
                <a:gd name="connsiteX764" fmla="*/ 1077282 w 4728498"/>
                <a:gd name="connsiteY764" fmla="*/ 308360 h 1571025"/>
                <a:gd name="connsiteX765" fmla="*/ 1070140 w 4728498"/>
                <a:gd name="connsiteY765" fmla="*/ 285035 h 1571025"/>
                <a:gd name="connsiteX766" fmla="*/ 1053666 w 4728498"/>
                <a:gd name="connsiteY766" fmla="*/ 256474 h 1571025"/>
                <a:gd name="connsiteX767" fmla="*/ 1040525 w 4728498"/>
                <a:gd name="connsiteY767" fmla="*/ 235149 h 1571025"/>
                <a:gd name="connsiteX768" fmla="*/ 1076044 w 4728498"/>
                <a:gd name="connsiteY768" fmla="*/ 206589 h 1571025"/>
                <a:gd name="connsiteX769" fmla="*/ 1073568 w 4728498"/>
                <a:gd name="connsiteY769" fmla="*/ 176124 h 1571025"/>
                <a:gd name="connsiteX770" fmla="*/ 1142892 w 4728498"/>
                <a:gd name="connsiteY770" fmla="*/ 185644 h 1571025"/>
                <a:gd name="connsiteX771" fmla="*/ 1165651 w 4728498"/>
                <a:gd name="connsiteY771" fmla="*/ 189262 h 1571025"/>
                <a:gd name="connsiteX772" fmla="*/ 1180315 w 4728498"/>
                <a:gd name="connsiteY772" fmla="*/ 216394 h 1571025"/>
                <a:gd name="connsiteX773" fmla="*/ 1167841 w 4728498"/>
                <a:gd name="connsiteY773" fmla="*/ 238005 h 1571025"/>
                <a:gd name="connsiteX774" fmla="*/ 1203836 w 4728498"/>
                <a:gd name="connsiteY774" fmla="*/ 259235 h 1571025"/>
                <a:gd name="connsiteX775" fmla="*/ 1209263 w 4728498"/>
                <a:gd name="connsiteY775" fmla="*/ 282560 h 1571025"/>
                <a:gd name="connsiteX776" fmla="*/ 1229356 w 4728498"/>
                <a:gd name="connsiteY776" fmla="*/ 308264 h 1571025"/>
                <a:gd name="connsiteX777" fmla="*/ 1228785 w 4728498"/>
                <a:gd name="connsiteY777" fmla="*/ 331589 h 1571025"/>
                <a:gd name="connsiteX778" fmla="*/ 1256210 w 4728498"/>
                <a:gd name="connsiteY778" fmla="*/ 347869 h 1571025"/>
                <a:gd name="connsiteX779" fmla="*/ 1276588 w 4728498"/>
                <a:gd name="connsiteY779" fmla="*/ 351677 h 1571025"/>
                <a:gd name="connsiteX780" fmla="*/ 1265066 w 4728498"/>
                <a:gd name="connsiteY780" fmla="*/ 394232 h 1571025"/>
                <a:gd name="connsiteX781" fmla="*/ 1255543 w 4728498"/>
                <a:gd name="connsiteY781" fmla="*/ 415652 h 1571025"/>
                <a:gd name="connsiteX782" fmla="*/ 1234498 w 4728498"/>
                <a:gd name="connsiteY782" fmla="*/ 411083 h 1571025"/>
                <a:gd name="connsiteX783" fmla="*/ 1210501 w 4728498"/>
                <a:gd name="connsiteY783" fmla="*/ 418318 h 1571025"/>
                <a:gd name="connsiteX784" fmla="*/ 1187648 w 4728498"/>
                <a:gd name="connsiteY784" fmla="*/ 425363 h 1571025"/>
                <a:gd name="connsiteX785" fmla="*/ 1206693 w 4728498"/>
                <a:gd name="connsiteY785" fmla="*/ 437073 h 1571025"/>
                <a:gd name="connsiteX786" fmla="*/ 1239926 w 4728498"/>
                <a:gd name="connsiteY786" fmla="*/ 440691 h 1571025"/>
                <a:gd name="connsiteX787" fmla="*/ 1262685 w 4728498"/>
                <a:gd name="connsiteY787" fmla="*/ 444213 h 1571025"/>
                <a:gd name="connsiteX788" fmla="*/ 1287253 w 4728498"/>
                <a:gd name="connsiteY788" fmla="*/ 429742 h 1571025"/>
                <a:gd name="connsiteX789" fmla="*/ 1310678 w 4728498"/>
                <a:gd name="connsiteY789" fmla="*/ 418889 h 1571025"/>
                <a:gd name="connsiteX790" fmla="*/ 1318487 w 4728498"/>
                <a:gd name="connsiteY790" fmla="*/ 392518 h 1571025"/>
                <a:gd name="connsiteX791" fmla="*/ 1325058 w 4728498"/>
                <a:gd name="connsiteY791" fmla="*/ 371288 h 1571025"/>
                <a:gd name="connsiteX792" fmla="*/ 1301632 w 4728498"/>
                <a:gd name="connsiteY792" fmla="*/ 344156 h 1571025"/>
                <a:gd name="connsiteX793" fmla="*/ 1323724 w 4728498"/>
                <a:gd name="connsiteY793" fmla="*/ 337301 h 1571025"/>
                <a:gd name="connsiteX794" fmla="*/ 1346293 w 4728498"/>
                <a:gd name="connsiteY794" fmla="*/ 330351 h 1571025"/>
                <a:gd name="connsiteX795" fmla="*/ 1370385 w 4728498"/>
                <a:gd name="connsiteY795" fmla="*/ 347773 h 1571025"/>
                <a:gd name="connsiteX796" fmla="*/ 1390001 w 4728498"/>
                <a:gd name="connsiteY796" fmla="*/ 361958 h 1571025"/>
                <a:gd name="connsiteX797" fmla="*/ 1412283 w 4728498"/>
                <a:gd name="connsiteY797" fmla="*/ 393280 h 1571025"/>
                <a:gd name="connsiteX798" fmla="*/ 1443994 w 4728498"/>
                <a:gd name="connsiteY798" fmla="*/ 387473 h 1571025"/>
                <a:gd name="connsiteX799" fmla="*/ 1417235 w 4728498"/>
                <a:gd name="connsiteY799" fmla="*/ 382713 h 1571025"/>
                <a:gd name="connsiteX800" fmla="*/ 1409617 w 4728498"/>
                <a:gd name="connsiteY800" fmla="*/ 362910 h 1571025"/>
                <a:gd name="connsiteX801" fmla="*/ 1406856 w 4728498"/>
                <a:gd name="connsiteY801" fmla="*/ 342728 h 1571025"/>
                <a:gd name="connsiteX802" fmla="*/ 1368766 w 4728498"/>
                <a:gd name="connsiteY802" fmla="*/ 330161 h 1571025"/>
                <a:gd name="connsiteX803" fmla="*/ 1329723 w 4728498"/>
                <a:gd name="connsiteY803" fmla="*/ 318927 h 1571025"/>
                <a:gd name="connsiteX804" fmla="*/ 1306108 w 4728498"/>
                <a:gd name="connsiteY804" fmla="*/ 326162 h 1571025"/>
                <a:gd name="connsiteX805" fmla="*/ 1275445 w 4728498"/>
                <a:gd name="connsiteY805" fmla="*/ 305123 h 1571025"/>
                <a:gd name="connsiteX806" fmla="*/ 1254972 w 4728498"/>
                <a:gd name="connsiteY806" fmla="*/ 301219 h 1571025"/>
                <a:gd name="connsiteX807" fmla="*/ 1256971 w 4728498"/>
                <a:gd name="connsiteY807" fmla="*/ 278847 h 1571025"/>
                <a:gd name="connsiteX808" fmla="*/ 1246878 w 4728498"/>
                <a:gd name="connsiteY808" fmla="*/ 256474 h 1571025"/>
                <a:gd name="connsiteX809" fmla="*/ 1205931 w 4728498"/>
                <a:gd name="connsiteY809" fmla="*/ 234102 h 1571025"/>
                <a:gd name="connsiteX810" fmla="*/ 1216882 w 4728498"/>
                <a:gd name="connsiteY810" fmla="*/ 212301 h 1571025"/>
                <a:gd name="connsiteX811" fmla="*/ 1236593 w 4728498"/>
                <a:gd name="connsiteY811" fmla="*/ 204685 h 1571025"/>
                <a:gd name="connsiteX812" fmla="*/ 1239926 w 4728498"/>
                <a:gd name="connsiteY812" fmla="*/ 179837 h 1571025"/>
                <a:gd name="connsiteX813" fmla="*/ 1258971 w 4728498"/>
                <a:gd name="connsiteY813" fmla="*/ 202590 h 1571025"/>
                <a:gd name="connsiteX814" fmla="*/ 1261447 w 4728498"/>
                <a:gd name="connsiteY814" fmla="*/ 225915 h 1571025"/>
                <a:gd name="connsiteX815" fmla="*/ 1281825 w 4728498"/>
                <a:gd name="connsiteY815" fmla="*/ 244955 h 1571025"/>
                <a:gd name="connsiteX816" fmla="*/ 1306013 w 4728498"/>
                <a:gd name="connsiteY816" fmla="*/ 249144 h 1571025"/>
                <a:gd name="connsiteX817" fmla="*/ 1346007 w 4728498"/>
                <a:gd name="connsiteY817" fmla="*/ 242004 h 1571025"/>
                <a:gd name="connsiteX818" fmla="*/ 1323058 w 4728498"/>
                <a:gd name="connsiteY818" fmla="*/ 233721 h 1571025"/>
                <a:gd name="connsiteX819" fmla="*/ 1287158 w 4728498"/>
                <a:gd name="connsiteY819" fmla="*/ 226581 h 1571025"/>
                <a:gd name="connsiteX820" fmla="*/ 1311726 w 4728498"/>
                <a:gd name="connsiteY820" fmla="*/ 220488 h 1571025"/>
                <a:gd name="connsiteX821" fmla="*/ 1332485 w 4728498"/>
                <a:gd name="connsiteY821" fmla="*/ 220488 h 1571025"/>
                <a:gd name="connsiteX822" fmla="*/ 1324867 w 4728498"/>
                <a:gd name="connsiteY822" fmla="*/ 195831 h 1571025"/>
                <a:gd name="connsiteX823" fmla="*/ 1345626 w 4728498"/>
                <a:gd name="connsiteY823" fmla="*/ 199258 h 1571025"/>
                <a:gd name="connsiteX824" fmla="*/ 1368099 w 4728498"/>
                <a:gd name="connsiteY824" fmla="*/ 202685 h 1571025"/>
                <a:gd name="connsiteX825" fmla="*/ 1390668 w 4728498"/>
                <a:gd name="connsiteY825" fmla="*/ 209730 h 1571025"/>
                <a:gd name="connsiteX826" fmla="*/ 1410189 w 4728498"/>
                <a:gd name="connsiteY826" fmla="*/ 216775 h 1571025"/>
                <a:gd name="connsiteX827" fmla="*/ 1432281 w 4728498"/>
                <a:gd name="connsiteY827" fmla="*/ 226962 h 1571025"/>
                <a:gd name="connsiteX828" fmla="*/ 1451897 w 4728498"/>
                <a:gd name="connsiteY828" fmla="*/ 209445 h 1571025"/>
                <a:gd name="connsiteX829" fmla="*/ 1428091 w 4728498"/>
                <a:gd name="connsiteY829" fmla="*/ 198211 h 1571025"/>
                <a:gd name="connsiteX830" fmla="*/ 1404856 w 4728498"/>
                <a:gd name="connsiteY830" fmla="*/ 194593 h 1571025"/>
                <a:gd name="connsiteX831" fmla="*/ 1366766 w 4728498"/>
                <a:gd name="connsiteY831" fmla="*/ 166985 h 1571025"/>
                <a:gd name="connsiteX832" fmla="*/ 1367433 w 4728498"/>
                <a:gd name="connsiteY832" fmla="*/ 147373 h 1571025"/>
                <a:gd name="connsiteX833" fmla="*/ 1404475 w 4728498"/>
                <a:gd name="connsiteY833" fmla="*/ 146230 h 1571025"/>
                <a:gd name="connsiteX834" fmla="*/ 1426758 w 4728498"/>
                <a:gd name="connsiteY834" fmla="*/ 149753 h 1571025"/>
                <a:gd name="connsiteX835" fmla="*/ 1482750 w 4728498"/>
                <a:gd name="connsiteY835" fmla="*/ 149753 h 1571025"/>
                <a:gd name="connsiteX836" fmla="*/ 1504176 w 4728498"/>
                <a:gd name="connsiteY836" fmla="*/ 127761 h 1571025"/>
                <a:gd name="connsiteX837" fmla="*/ 1484369 w 4728498"/>
                <a:gd name="connsiteY837" fmla="*/ 106531 h 1571025"/>
                <a:gd name="connsiteX838" fmla="*/ 1533219 w 4728498"/>
                <a:gd name="connsiteY838" fmla="*/ 81969 h 1571025"/>
                <a:gd name="connsiteX839" fmla="*/ 1558359 w 4728498"/>
                <a:gd name="connsiteY839" fmla="*/ 78827 h 1571025"/>
                <a:gd name="connsiteX840" fmla="*/ 1581594 w 4728498"/>
                <a:gd name="connsiteY840" fmla="*/ 71687 h 1571025"/>
                <a:gd name="connsiteX841" fmla="*/ 1603782 w 4728498"/>
                <a:gd name="connsiteY841" fmla="*/ 71687 h 1571025"/>
                <a:gd name="connsiteX842" fmla="*/ 1637205 w 4728498"/>
                <a:gd name="connsiteY842" fmla="*/ 60929 h 1571025"/>
                <a:gd name="connsiteX843" fmla="*/ 1660059 w 4728498"/>
                <a:gd name="connsiteY843" fmla="*/ 53884 h 1571025"/>
                <a:gd name="connsiteX844" fmla="*/ 1701101 w 4728498"/>
                <a:gd name="connsiteY844" fmla="*/ 71878 h 1571025"/>
                <a:gd name="connsiteX845" fmla="*/ 1722146 w 4728498"/>
                <a:gd name="connsiteY845" fmla="*/ 68450 h 1571025"/>
                <a:gd name="connsiteX846" fmla="*/ 1745286 w 4728498"/>
                <a:gd name="connsiteY846" fmla="*/ 61310 h 1571025"/>
                <a:gd name="connsiteX847" fmla="*/ 1774615 w 4728498"/>
                <a:gd name="connsiteY847" fmla="*/ 54265 h 1571025"/>
                <a:gd name="connsiteX848" fmla="*/ 1745381 w 4728498"/>
                <a:gd name="connsiteY848" fmla="*/ 39033 h 1571025"/>
                <a:gd name="connsiteX849" fmla="*/ 1810039 w 4728498"/>
                <a:gd name="connsiteY849" fmla="*/ 43698 h 1571025"/>
                <a:gd name="connsiteX850" fmla="*/ 1785471 w 4728498"/>
                <a:gd name="connsiteY850" fmla="*/ 15137 h 1571025"/>
                <a:gd name="connsiteX851" fmla="*/ 1823561 w 4728498"/>
                <a:gd name="connsiteY851" fmla="*/ 4951 h 1571025"/>
                <a:gd name="connsiteX852" fmla="*/ 1845177 w 4728498"/>
                <a:gd name="connsiteY852" fmla="*/ 8663 h 1571025"/>
                <a:gd name="connsiteX853" fmla="*/ 1877363 w 4728498"/>
                <a:gd name="connsiteY853" fmla="*/ 22658 h 1571025"/>
                <a:gd name="connsiteX854" fmla="*/ 1855080 w 4728498"/>
                <a:gd name="connsiteY854" fmla="*/ 21611 h 1571025"/>
                <a:gd name="connsiteX855" fmla="*/ 1894408 w 4728498"/>
                <a:gd name="connsiteY855" fmla="*/ 29893 h 1571025"/>
                <a:gd name="connsiteX856" fmla="*/ 1927642 w 4728498"/>
                <a:gd name="connsiteY856" fmla="*/ 26371 h 1571025"/>
                <a:gd name="connsiteX857" fmla="*/ 1931546 w 4728498"/>
                <a:gd name="connsiteY857" fmla="*/ 45983 h 1571025"/>
                <a:gd name="connsiteX858" fmla="*/ 1970588 w 4728498"/>
                <a:gd name="connsiteY858" fmla="*/ 36938 h 1571025"/>
                <a:gd name="connsiteX859" fmla="*/ 2044959 w 4728498"/>
                <a:gd name="connsiteY859" fmla="*/ 40556 h 1571025"/>
                <a:gd name="connsiteX860" fmla="*/ 2080859 w 4728498"/>
                <a:gd name="connsiteY860" fmla="*/ 44079 h 1571025"/>
                <a:gd name="connsiteX861" fmla="*/ 2112759 w 4728498"/>
                <a:gd name="connsiteY861" fmla="*/ 58073 h 1571025"/>
                <a:gd name="connsiteX862" fmla="*/ 2133804 w 4728498"/>
                <a:gd name="connsiteY862" fmla="*/ 54646 h 1571025"/>
                <a:gd name="connsiteX863" fmla="*/ 2132662 w 4728498"/>
                <a:gd name="connsiteY863" fmla="*/ 75876 h 1571025"/>
                <a:gd name="connsiteX864" fmla="*/ 2165324 w 4728498"/>
                <a:gd name="connsiteY864" fmla="*/ 86539 h 1571025"/>
                <a:gd name="connsiteX865" fmla="*/ 2133042 w 4728498"/>
                <a:gd name="connsiteY865" fmla="*/ 106626 h 1571025"/>
                <a:gd name="connsiteX866" fmla="*/ 2109046 w 4728498"/>
                <a:gd name="connsiteY866" fmla="*/ 124810 h 1571025"/>
                <a:gd name="connsiteX867" fmla="*/ 2086001 w 4728498"/>
                <a:gd name="connsiteY867" fmla="*/ 146230 h 1571025"/>
                <a:gd name="connsiteX868" fmla="*/ 2047911 w 4728498"/>
                <a:gd name="connsiteY868" fmla="*/ 156322 h 1571025"/>
                <a:gd name="connsiteX869" fmla="*/ 2033437 w 4728498"/>
                <a:gd name="connsiteY869" fmla="*/ 178694 h 1571025"/>
                <a:gd name="connsiteX870" fmla="*/ 2056196 w 4728498"/>
                <a:gd name="connsiteY870" fmla="*/ 171459 h 1571025"/>
                <a:gd name="connsiteX871" fmla="*/ 2124091 w 4728498"/>
                <a:gd name="connsiteY871" fmla="*/ 161082 h 1571025"/>
                <a:gd name="connsiteX872" fmla="*/ 2150849 w 4728498"/>
                <a:gd name="connsiteY872" fmla="*/ 150229 h 1571025"/>
                <a:gd name="connsiteX873" fmla="*/ 2120758 w 4728498"/>
                <a:gd name="connsiteY873" fmla="*/ 142042 h 1571025"/>
                <a:gd name="connsiteX874" fmla="*/ 2150469 w 4728498"/>
                <a:gd name="connsiteY874" fmla="*/ 139757 h 1571025"/>
                <a:gd name="connsiteX875" fmla="*/ 2178560 w 4728498"/>
                <a:gd name="connsiteY875" fmla="*/ 150324 h 1571025"/>
                <a:gd name="connsiteX876" fmla="*/ 2212841 w 4728498"/>
                <a:gd name="connsiteY876" fmla="*/ 139661 h 1571025"/>
                <a:gd name="connsiteX877" fmla="*/ 2240457 w 4728498"/>
                <a:gd name="connsiteY877" fmla="*/ 153751 h 1571025"/>
                <a:gd name="connsiteX878" fmla="*/ 2271214 w 4728498"/>
                <a:gd name="connsiteY878" fmla="*/ 150419 h 1571025"/>
                <a:gd name="connsiteX879" fmla="*/ 2313209 w 4728498"/>
                <a:gd name="connsiteY879" fmla="*/ 153942 h 1571025"/>
                <a:gd name="connsiteX880" fmla="*/ 2371772 w 4728498"/>
                <a:gd name="connsiteY880" fmla="*/ 168127 h 1571025"/>
                <a:gd name="connsiteX881" fmla="*/ 2391483 w 4728498"/>
                <a:gd name="connsiteY881" fmla="*/ 171649 h 1571025"/>
                <a:gd name="connsiteX882" fmla="*/ 2424146 w 4728498"/>
                <a:gd name="connsiteY882" fmla="*/ 178790 h 1571025"/>
                <a:gd name="connsiteX883" fmla="*/ 2499850 w 4728498"/>
                <a:gd name="connsiteY883" fmla="*/ 178790 h 1571025"/>
                <a:gd name="connsiteX884" fmla="*/ 2525656 w 4728498"/>
                <a:gd name="connsiteY884" fmla="*/ 182312 h 1571025"/>
                <a:gd name="connsiteX885" fmla="*/ 2498231 w 4728498"/>
                <a:gd name="connsiteY885" fmla="*/ 149848 h 1571025"/>
                <a:gd name="connsiteX886" fmla="*/ 2541463 w 4728498"/>
                <a:gd name="connsiteY886" fmla="*/ 157369 h 1571025"/>
                <a:gd name="connsiteX887" fmla="*/ 2571554 w 4728498"/>
                <a:gd name="connsiteY887" fmla="*/ 161082 h 1571025"/>
                <a:gd name="connsiteX888" fmla="*/ 2598312 w 4728498"/>
                <a:gd name="connsiteY888" fmla="*/ 157464 h 1571025"/>
                <a:gd name="connsiteX889" fmla="*/ 2620881 w 4728498"/>
                <a:gd name="connsiteY889" fmla="*/ 157464 h 1571025"/>
                <a:gd name="connsiteX890" fmla="*/ 2658494 w 4728498"/>
                <a:gd name="connsiteY890" fmla="*/ 181646 h 1571025"/>
                <a:gd name="connsiteX891" fmla="*/ 2678301 w 4728498"/>
                <a:gd name="connsiteY891" fmla="*/ 195926 h 1571025"/>
                <a:gd name="connsiteX892" fmla="*/ 2714773 w 4728498"/>
                <a:gd name="connsiteY892" fmla="*/ 210397 h 1571025"/>
                <a:gd name="connsiteX893" fmla="*/ 2695252 w 4728498"/>
                <a:gd name="connsiteY893" fmla="*/ 212967 h 1571025"/>
                <a:gd name="connsiteX894" fmla="*/ 2728485 w 4728498"/>
                <a:gd name="connsiteY894" fmla="*/ 221250 h 1571025"/>
                <a:gd name="connsiteX895" fmla="*/ 2750387 w 4728498"/>
                <a:gd name="connsiteY895" fmla="*/ 238005 h 1571025"/>
                <a:gd name="connsiteX896" fmla="*/ 2823044 w 4728498"/>
                <a:gd name="connsiteY896" fmla="*/ 263139 h 1571025"/>
                <a:gd name="connsiteX897" fmla="*/ 2826281 w 4728498"/>
                <a:gd name="connsiteY897" fmla="*/ 239624 h 1571025"/>
                <a:gd name="connsiteX898" fmla="*/ 2829519 w 4728498"/>
                <a:gd name="connsiteY898" fmla="*/ 218679 h 1571025"/>
                <a:gd name="connsiteX899" fmla="*/ 2852087 w 4728498"/>
                <a:gd name="connsiteY899" fmla="*/ 234673 h 1571025"/>
                <a:gd name="connsiteX900" fmla="*/ 2895796 w 4728498"/>
                <a:gd name="connsiteY900" fmla="*/ 234673 h 1571025"/>
                <a:gd name="connsiteX901" fmla="*/ 2916173 w 4728498"/>
                <a:gd name="connsiteY901" fmla="*/ 227438 h 1571025"/>
                <a:gd name="connsiteX902" fmla="*/ 2937599 w 4728498"/>
                <a:gd name="connsiteY902" fmla="*/ 234578 h 1571025"/>
                <a:gd name="connsiteX903" fmla="*/ 2963786 w 4728498"/>
                <a:gd name="connsiteY903" fmla="*/ 241623 h 1571025"/>
                <a:gd name="connsiteX904" fmla="*/ 2993591 w 4728498"/>
                <a:gd name="connsiteY904" fmla="*/ 245241 h 1571025"/>
                <a:gd name="connsiteX905" fmla="*/ 2993020 w 4728498"/>
                <a:gd name="connsiteY905" fmla="*/ 221250 h 1571025"/>
                <a:gd name="connsiteX906" fmla="*/ 3012065 w 4728498"/>
                <a:gd name="connsiteY906" fmla="*/ 234483 h 1571025"/>
                <a:gd name="connsiteX907" fmla="*/ 3039300 w 4728498"/>
                <a:gd name="connsiteY907" fmla="*/ 234483 h 1571025"/>
                <a:gd name="connsiteX908" fmla="*/ 3008066 w 4728498"/>
                <a:gd name="connsiteY908" fmla="*/ 205351 h 1571025"/>
                <a:gd name="connsiteX909" fmla="*/ 2978165 w 4728498"/>
                <a:gd name="connsiteY909" fmla="*/ 190880 h 1571025"/>
                <a:gd name="connsiteX910" fmla="*/ 3001495 w 4728498"/>
                <a:gd name="connsiteY910" fmla="*/ 177266 h 1571025"/>
                <a:gd name="connsiteX911" fmla="*/ 3025302 w 4728498"/>
                <a:gd name="connsiteY911" fmla="*/ 188215 h 1571025"/>
                <a:gd name="connsiteX912" fmla="*/ 3091483 w 4728498"/>
                <a:gd name="connsiteY912" fmla="*/ 191927 h 1571025"/>
                <a:gd name="connsiteX913" fmla="*/ 3153855 w 4728498"/>
                <a:gd name="connsiteY913" fmla="*/ 188405 h 1571025"/>
                <a:gd name="connsiteX914" fmla="*/ 3181471 w 4728498"/>
                <a:gd name="connsiteY914" fmla="*/ 216109 h 1571025"/>
                <a:gd name="connsiteX915" fmla="*/ 3151665 w 4728498"/>
                <a:gd name="connsiteY915" fmla="*/ 194498 h 1571025"/>
                <a:gd name="connsiteX916" fmla="*/ 3117289 w 4728498"/>
                <a:gd name="connsiteY916" fmla="*/ 201352 h 1571025"/>
                <a:gd name="connsiteX917" fmla="*/ 3169282 w 4728498"/>
                <a:gd name="connsiteY917" fmla="*/ 223725 h 1571025"/>
                <a:gd name="connsiteX918" fmla="*/ 3190136 w 4728498"/>
                <a:gd name="connsiteY918" fmla="*/ 220298 h 1571025"/>
                <a:gd name="connsiteX919" fmla="*/ 3201754 w 4728498"/>
                <a:gd name="connsiteY919" fmla="*/ 197640 h 1571025"/>
                <a:gd name="connsiteX920" fmla="*/ 3241653 w 4728498"/>
                <a:gd name="connsiteY920" fmla="*/ 202495 h 1571025"/>
                <a:gd name="connsiteX921" fmla="*/ 3267840 w 4728498"/>
                <a:gd name="connsiteY921" fmla="*/ 206113 h 1571025"/>
                <a:gd name="connsiteX922" fmla="*/ 3267840 w 4728498"/>
                <a:gd name="connsiteY922" fmla="*/ 227343 h 1571025"/>
                <a:gd name="connsiteX923" fmla="*/ 3303836 w 4728498"/>
                <a:gd name="connsiteY923" fmla="*/ 230960 h 1571025"/>
                <a:gd name="connsiteX924" fmla="*/ 3336307 w 4728498"/>
                <a:gd name="connsiteY924" fmla="*/ 238005 h 1571025"/>
                <a:gd name="connsiteX925" fmla="*/ 3365637 w 4728498"/>
                <a:gd name="connsiteY925" fmla="*/ 245050 h 1571025"/>
                <a:gd name="connsiteX926" fmla="*/ 3387824 w 4728498"/>
                <a:gd name="connsiteY926" fmla="*/ 258950 h 1571025"/>
                <a:gd name="connsiteX927" fmla="*/ 3418295 w 4728498"/>
                <a:gd name="connsiteY927" fmla="*/ 262853 h 1571025"/>
                <a:gd name="connsiteX928" fmla="*/ 3455433 w 4728498"/>
                <a:gd name="connsiteY928" fmla="*/ 248478 h 1571025"/>
                <a:gd name="connsiteX929" fmla="*/ 3493523 w 4728498"/>
                <a:gd name="connsiteY929" fmla="*/ 245050 h 1571025"/>
                <a:gd name="connsiteX930" fmla="*/ 3535423 w 4728498"/>
                <a:gd name="connsiteY930" fmla="*/ 252190 h 1571025"/>
                <a:gd name="connsiteX931" fmla="*/ 3561609 w 4728498"/>
                <a:gd name="connsiteY931" fmla="*/ 255713 h 1571025"/>
                <a:gd name="connsiteX932" fmla="*/ 3580654 w 4728498"/>
                <a:gd name="connsiteY932" fmla="*/ 259235 h 1571025"/>
                <a:gd name="connsiteX933" fmla="*/ 3603604 w 4728498"/>
                <a:gd name="connsiteY933" fmla="*/ 262758 h 1571025"/>
                <a:gd name="connsiteX934" fmla="*/ 3638932 w 4728498"/>
                <a:gd name="connsiteY934" fmla="*/ 280275 h 1571025"/>
                <a:gd name="connsiteX935" fmla="*/ 3664642 w 4728498"/>
                <a:gd name="connsiteY935" fmla="*/ 301315 h 1571025"/>
                <a:gd name="connsiteX936" fmla="*/ 3704924 w 4728498"/>
                <a:gd name="connsiteY936" fmla="*/ 308836 h 1571025"/>
                <a:gd name="connsiteX937" fmla="*/ 3728444 w 4728498"/>
                <a:gd name="connsiteY937" fmla="*/ 323687 h 1571025"/>
                <a:gd name="connsiteX938" fmla="*/ 3747489 w 4728498"/>
                <a:gd name="connsiteY938" fmla="*/ 337777 h 1571025"/>
                <a:gd name="connsiteX939" fmla="*/ 3728444 w 4728498"/>
                <a:gd name="connsiteY939" fmla="*/ 299030 h 1571025"/>
                <a:gd name="connsiteX940" fmla="*/ 3798148 w 4728498"/>
                <a:gd name="connsiteY940" fmla="*/ 309883 h 1571025"/>
                <a:gd name="connsiteX941" fmla="*/ 3853855 w 4728498"/>
                <a:gd name="connsiteY941" fmla="*/ 313405 h 1571025"/>
                <a:gd name="connsiteX942" fmla="*/ 3900135 w 4728498"/>
                <a:gd name="connsiteY942" fmla="*/ 306265 h 1571025"/>
                <a:gd name="connsiteX943" fmla="*/ 3927749 w 4728498"/>
                <a:gd name="connsiteY943" fmla="*/ 327114 h 1571025"/>
                <a:gd name="connsiteX944" fmla="*/ 3968411 w 4728498"/>
                <a:gd name="connsiteY944" fmla="*/ 327590 h 1571025"/>
                <a:gd name="connsiteX945" fmla="*/ 3989836 w 4728498"/>
                <a:gd name="connsiteY945" fmla="*/ 344822 h 1571025"/>
                <a:gd name="connsiteX946" fmla="*/ 4024784 w 4728498"/>
                <a:gd name="connsiteY946" fmla="*/ 334540 h 1571025"/>
                <a:gd name="connsiteX947" fmla="*/ 4002407 w 4728498"/>
                <a:gd name="connsiteY947" fmla="*/ 316071 h 1571025"/>
                <a:gd name="connsiteX948" fmla="*/ 3981933 w 4728498"/>
                <a:gd name="connsiteY948" fmla="*/ 312168 h 1571025"/>
                <a:gd name="connsiteX949" fmla="*/ 3954318 w 4728498"/>
                <a:gd name="connsiteY949" fmla="*/ 285130 h 1571025"/>
                <a:gd name="connsiteX950" fmla="*/ 3990884 w 4728498"/>
                <a:gd name="connsiteY950" fmla="*/ 295603 h 1571025"/>
                <a:gd name="connsiteX951" fmla="*/ 4023546 w 4728498"/>
                <a:gd name="connsiteY951" fmla="*/ 302743 h 1571025"/>
                <a:gd name="connsiteX952" fmla="*/ 4132008 w 4728498"/>
                <a:gd name="connsiteY952" fmla="*/ 302743 h 1571025"/>
                <a:gd name="connsiteX953" fmla="*/ 4154481 w 4728498"/>
                <a:gd name="connsiteY953" fmla="*/ 306265 h 1571025"/>
                <a:gd name="connsiteX954" fmla="*/ 4183715 w 4728498"/>
                <a:gd name="connsiteY954" fmla="*/ 313310 h 1571025"/>
                <a:gd name="connsiteX955" fmla="*/ 4216473 w 4728498"/>
                <a:gd name="connsiteY955" fmla="*/ 320450 h 1571025"/>
                <a:gd name="connsiteX956" fmla="*/ 4258943 w 4728498"/>
                <a:gd name="connsiteY956" fmla="*/ 331018 h 1571025"/>
                <a:gd name="connsiteX957" fmla="*/ 4307889 w 4728498"/>
                <a:gd name="connsiteY957" fmla="*/ 345203 h 1571025"/>
                <a:gd name="connsiteX958" fmla="*/ 4357120 w 4728498"/>
                <a:gd name="connsiteY958" fmla="*/ 355866 h 1571025"/>
                <a:gd name="connsiteX959" fmla="*/ 4396448 w 4728498"/>
                <a:gd name="connsiteY959" fmla="*/ 363006 h 1571025"/>
                <a:gd name="connsiteX960" fmla="*/ 4425777 w 4728498"/>
                <a:gd name="connsiteY960" fmla="*/ 370051 h 1571025"/>
                <a:gd name="connsiteX961" fmla="*/ 4471391 w 4728498"/>
                <a:gd name="connsiteY961" fmla="*/ 384236 h 1571025"/>
                <a:gd name="connsiteX962" fmla="*/ 4523478 w 4728498"/>
                <a:gd name="connsiteY962" fmla="*/ 405371 h 1571025"/>
                <a:gd name="connsiteX963" fmla="*/ 4565282 w 4728498"/>
                <a:gd name="connsiteY963" fmla="*/ 443451 h 1571025"/>
                <a:gd name="connsiteX964" fmla="*/ 4596611 w 4728498"/>
                <a:gd name="connsiteY964" fmla="*/ 440500 h 1571025"/>
                <a:gd name="connsiteX965" fmla="*/ 4568043 w 4728498"/>
                <a:gd name="connsiteY965" fmla="*/ 421460 h 1571025"/>
                <a:gd name="connsiteX966" fmla="*/ 4539476 w 4728498"/>
                <a:gd name="connsiteY966" fmla="*/ 400420 h 1571025"/>
                <a:gd name="connsiteX967" fmla="*/ 4579566 w 4728498"/>
                <a:gd name="connsiteY967" fmla="*/ 415176 h 1571025"/>
                <a:gd name="connsiteX968" fmla="*/ 4645461 w 4728498"/>
                <a:gd name="connsiteY968" fmla="*/ 429552 h 1571025"/>
                <a:gd name="connsiteX969" fmla="*/ 4668887 w 4728498"/>
                <a:gd name="connsiteY969" fmla="*/ 429552 h 1571025"/>
                <a:gd name="connsiteX970" fmla="*/ 4703929 w 4728498"/>
                <a:gd name="connsiteY970" fmla="*/ 443547 h 1571025"/>
                <a:gd name="connsiteX971" fmla="*/ 4728498 w 4728498"/>
                <a:gd name="connsiteY971" fmla="*/ 454019 h 1571025"/>
                <a:gd name="connsiteX972" fmla="*/ 4705549 w 4728498"/>
                <a:gd name="connsiteY972" fmla="*/ 439834 h 1571025"/>
                <a:gd name="connsiteX973" fmla="*/ 4669172 w 4728498"/>
                <a:gd name="connsiteY973" fmla="*/ 425458 h 1571025"/>
                <a:gd name="connsiteX974" fmla="*/ 4645461 w 4728498"/>
                <a:gd name="connsiteY974" fmla="*/ 425458 h 1571025"/>
                <a:gd name="connsiteX975" fmla="*/ 4580518 w 4728498"/>
                <a:gd name="connsiteY975" fmla="*/ 411368 h 1571025"/>
                <a:gd name="connsiteX976" fmla="*/ 4558140 w 4728498"/>
                <a:gd name="connsiteY976" fmla="*/ 400896 h 1571025"/>
                <a:gd name="connsiteX977" fmla="*/ 4537476 w 4728498"/>
                <a:gd name="connsiteY977" fmla="*/ 400896 h 1571025"/>
                <a:gd name="connsiteX978" fmla="*/ 4565473 w 4728498"/>
                <a:gd name="connsiteY978" fmla="*/ 426601 h 1571025"/>
                <a:gd name="connsiteX979" fmla="*/ 4595278 w 4728498"/>
                <a:gd name="connsiteY979" fmla="*/ 440976 h 1571025"/>
                <a:gd name="connsiteX980" fmla="*/ 4566711 w 4728498"/>
                <a:gd name="connsiteY980" fmla="*/ 439929 h 1571025"/>
                <a:gd name="connsiteX981" fmla="*/ 4526145 w 4728498"/>
                <a:gd name="connsiteY981" fmla="*/ 401848 h 1571025"/>
                <a:gd name="connsiteX982" fmla="*/ 4473104 w 4728498"/>
                <a:gd name="connsiteY982" fmla="*/ 380142 h 1571025"/>
                <a:gd name="connsiteX983" fmla="*/ 4427111 w 4728498"/>
                <a:gd name="connsiteY983" fmla="*/ 365862 h 1571025"/>
                <a:gd name="connsiteX984" fmla="*/ 4397496 w 4728498"/>
                <a:gd name="connsiteY984" fmla="*/ 358722 h 1571025"/>
                <a:gd name="connsiteX985" fmla="*/ 4358168 w 4728498"/>
                <a:gd name="connsiteY985" fmla="*/ 351677 h 1571025"/>
                <a:gd name="connsiteX986" fmla="*/ 4309222 w 4728498"/>
                <a:gd name="connsiteY986" fmla="*/ 341014 h 1571025"/>
                <a:gd name="connsiteX987" fmla="*/ 4260276 w 4728498"/>
                <a:gd name="connsiteY987" fmla="*/ 326829 h 1571025"/>
                <a:gd name="connsiteX988" fmla="*/ 4217711 w 4728498"/>
                <a:gd name="connsiteY988" fmla="*/ 316261 h 1571025"/>
                <a:gd name="connsiteX989" fmla="*/ 4184857 w 4728498"/>
                <a:gd name="connsiteY989" fmla="*/ 309121 h 1571025"/>
                <a:gd name="connsiteX990" fmla="*/ 4155528 w 4728498"/>
                <a:gd name="connsiteY990" fmla="*/ 302076 h 1571025"/>
                <a:gd name="connsiteX991" fmla="*/ 4132483 w 4728498"/>
                <a:gd name="connsiteY991" fmla="*/ 298459 h 1571025"/>
                <a:gd name="connsiteX992" fmla="*/ 4024117 w 4728498"/>
                <a:gd name="connsiteY992" fmla="*/ 298459 h 1571025"/>
                <a:gd name="connsiteX993" fmla="*/ 3991931 w 4728498"/>
                <a:gd name="connsiteY993" fmla="*/ 291414 h 1571025"/>
                <a:gd name="connsiteX994" fmla="*/ 3952603 w 4728498"/>
                <a:gd name="connsiteY994" fmla="*/ 284274 h 1571025"/>
                <a:gd name="connsiteX995" fmla="*/ 3959840 w 4728498"/>
                <a:gd name="connsiteY995" fmla="*/ 308931 h 1571025"/>
                <a:gd name="connsiteX996" fmla="*/ 3980790 w 4728498"/>
                <a:gd name="connsiteY996" fmla="*/ 317309 h 1571025"/>
                <a:gd name="connsiteX997" fmla="*/ 4000788 w 4728498"/>
                <a:gd name="connsiteY997" fmla="*/ 320926 h 1571025"/>
                <a:gd name="connsiteX998" fmla="*/ 4022879 w 4728498"/>
                <a:gd name="connsiteY998" fmla="*/ 334826 h 1571025"/>
                <a:gd name="connsiteX999" fmla="*/ 3990693 w 4728498"/>
                <a:gd name="connsiteY999" fmla="*/ 341109 h 1571025"/>
                <a:gd name="connsiteX1000" fmla="*/ 3970030 w 4728498"/>
                <a:gd name="connsiteY1000" fmla="*/ 323782 h 1571025"/>
                <a:gd name="connsiteX1001" fmla="*/ 3929273 w 4728498"/>
                <a:gd name="connsiteY1001" fmla="*/ 323211 h 1571025"/>
                <a:gd name="connsiteX1002" fmla="*/ 3900801 w 4728498"/>
                <a:gd name="connsiteY1002" fmla="*/ 301695 h 1571025"/>
                <a:gd name="connsiteX1003" fmla="*/ 3853189 w 4728498"/>
                <a:gd name="connsiteY1003" fmla="*/ 308360 h 1571025"/>
                <a:gd name="connsiteX1004" fmla="*/ 3798053 w 4728498"/>
                <a:gd name="connsiteY1004" fmla="*/ 304742 h 1571025"/>
                <a:gd name="connsiteX1005" fmla="*/ 3726159 w 4728498"/>
                <a:gd name="connsiteY1005" fmla="*/ 297697 h 1571025"/>
                <a:gd name="connsiteX1006" fmla="*/ 3746822 w 4728498"/>
                <a:gd name="connsiteY1006" fmla="*/ 336825 h 1571025"/>
                <a:gd name="connsiteX1007" fmla="*/ 3707589 w 4728498"/>
                <a:gd name="connsiteY1007" fmla="*/ 305123 h 1571025"/>
                <a:gd name="connsiteX1008" fmla="*/ 3667500 w 4728498"/>
                <a:gd name="connsiteY1008" fmla="*/ 297697 h 1571025"/>
                <a:gd name="connsiteX1009" fmla="*/ 3642455 w 4728498"/>
                <a:gd name="connsiteY1009" fmla="*/ 276943 h 1571025"/>
                <a:gd name="connsiteX1010" fmla="*/ 3606080 w 4728498"/>
                <a:gd name="connsiteY1010" fmla="*/ 258950 h 1571025"/>
                <a:gd name="connsiteX1011" fmla="*/ 3582463 w 4728498"/>
                <a:gd name="connsiteY1011" fmla="*/ 255142 h 1571025"/>
                <a:gd name="connsiteX1012" fmla="*/ 3562847 w 4728498"/>
                <a:gd name="connsiteY1012" fmla="*/ 251619 h 1571025"/>
                <a:gd name="connsiteX1013" fmla="*/ 3536565 w 4728498"/>
                <a:gd name="connsiteY1013" fmla="*/ 248002 h 1571025"/>
                <a:gd name="connsiteX1014" fmla="*/ 3494190 w 4728498"/>
                <a:gd name="connsiteY1014" fmla="*/ 240957 h 1571025"/>
                <a:gd name="connsiteX1015" fmla="*/ 3454291 w 4728498"/>
                <a:gd name="connsiteY1015" fmla="*/ 244479 h 1571025"/>
                <a:gd name="connsiteX1016" fmla="*/ 3417629 w 4728498"/>
                <a:gd name="connsiteY1016" fmla="*/ 258855 h 1571025"/>
                <a:gd name="connsiteX1017" fmla="*/ 3389062 w 4728498"/>
                <a:gd name="connsiteY1017" fmla="*/ 255142 h 1571025"/>
                <a:gd name="connsiteX1018" fmla="*/ 3367159 w 4728498"/>
                <a:gd name="connsiteY1018" fmla="*/ 241337 h 1571025"/>
                <a:gd name="connsiteX1019" fmla="*/ 3336974 w 4728498"/>
                <a:gd name="connsiteY1019" fmla="*/ 233912 h 1571025"/>
                <a:gd name="connsiteX1020" fmla="*/ 3304216 w 4728498"/>
                <a:gd name="connsiteY1020" fmla="*/ 226771 h 1571025"/>
                <a:gd name="connsiteX1021" fmla="*/ 3267936 w 4728498"/>
                <a:gd name="connsiteY1021" fmla="*/ 223249 h 1571025"/>
                <a:gd name="connsiteX1022" fmla="*/ 3288219 w 4728498"/>
                <a:gd name="connsiteY1022" fmla="*/ 220774 h 1571025"/>
                <a:gd name="connsiteX1023" fmla="*/ 3241939 w 4728498"/>
                <a:gd name="connsiteY1023" fmla="*/ 198401 h 1571025"/>
                <a:gd name="connsiteX1024" fmla="*/ 3219084 w 4728498"/>
                <a:gd name="connsiteY1024" fmla="*/ 194879 h 1571025"/>
                <a:gd name="connsiteX1025" fmla="*/ 3199087 w 4728498"/>
                <a:gd name="connsiteY1025" fmla="*/ 194879 h 1571025"/>
                <a:gd name="connsiteX1026" fmla="*/ 3187089 w 4728498"/>
                <a:gd name="connsiteY1026" fmla="*/ 217537 h 1571025"/>
                <a:gd name="connsiteX1027" fmla="*/ 3118051 w 4728498"/>
                <a:gd name="connsiteY1027" fmla="*/ 202114 h 1571025"/>
                <a:gd name="connsiteX1028" fmla="*/ 3150523 w 4728498"/>
                <a:gd name="connsiteY1028" fmla="*/ 199639 h 1571025"/>
                <a:gd name="connsiteX1029" fmla="*/ 3181566 w 4728498"/>
                <a:gd name="connsiteY1029" fmla="*/ 217156 h 1571025"/>
                <a:gd name="connsiteX1030" fmla="*/ 3154903 w 4728498"/>
                <a:gd name="connsiteY1030" fmla="*/ 184882 h 1571025"/>
                <a:gd name="connsiteX1031" fmla="*/ 3091007 w 4728498"/>
                <a:gd name="connsiteY1031" fmla="*/ 187739 h 1571025"/>
                <a:gd name="connsiteX1032" fmla="*/ 3025873 w 4728498"/>
                <a:gd name="connsiteY1032" fmla="*/ 184216 h 1571025"/>
                <a:gd name="connsiteX1033" fmla="*/ 3000448 w 4728498"/>
                <a:gd name="connsiteY1033" fmla="*/ 173744 h 1571025"/>
                <a:gd name="connsiteX1034" fmla="*/ 2975213 w 4728498"/>
                <a:gd name="connsiteY1034" fmla="*/ 191832 h 1571025"/>
                <a:gd name="connsiteX1035" fmla="*/ 3005685 w 4728498"/>
                <a:gd name="connsiteY1035" fmla="*/ 210111 h 1571025"/>
                <a:gd name="connsiteX1036" fmla="*/ 3037967 w 4728498"/>
                <a:gd name="connsiteY1036" fmla="*/ 234673 h 1571025"/>
                <a:gd name="connsiteX1037" fmla="*/ 3013303 w 4728498"/>
                <a:gd name="connsiteY1037" fmla="*/ 230294 h 1571025"/>
                <a:gd name="connsiteX1038" fmla="*/ 2991401 w 4728498"/>
                <a:gd name="connsiteY1038" fmla="*/ 219917 h 1571025"/>
                <a:gd name="connsiteX1039" fmla="*/ 2991401 w 4728498"/>
                <a:gd name="connsiteY1039" fmla="*/ 243717 h 1571025"/>
                <a:gd name="connsiteX1040" fmla="*/ 2964643 w 4728498"/>
                <a:gd name="connsiteY1040" fmla="*/ 237434 h 1571025"/>
                <a:gd name="connsiteX1041" fmla="*/ 2939028 w 4728498"/>
                <a:gd name="connsiteY1041" fmla="*/ 230389 h 1571025"/>
                <a:gd name="connsiteX1042" fmla="*/ 2916173 w 4728498"/>
                <a:gd name="connsiteY1042" fmla="*/ 223344 h 1571025"/>
                <a:gd name="connsiteX1043" fmla="*/ 2895034 w 4728498"/>
                <a:gd name="connsiteY1043" fmla="*/ 230484 h 1571025"/>
                <a:gd name="connsiteX1044" fmla="*/ 2853325 w 4728498"/>
                <a:gd name="connsiteY1044" fmla="*/ 230484 h 1571025"/>
                <a:gd name="connsiteX1045" fmla="*/ 2828376 w 4728498"/>
                <a:gd name="connsiteY1045" fmla="*/ 216585 h 1571025"/>
                <a:gd name="connsiteX1046" fmla="*/ 2821520 w 4728498"/>
                <a:gd name="connsiteY1046" fmla="*/ 239624 h 1571025"/>
                <a:gd name="connsiteX1047" fmla="*/ 2821520 w 4728498"/>
                <a:gd name="connsiteY1047" fmla="*/ 261235 h 1571025"/>
                <a:gd name="connsiteX1048" fmla="*/ 2752767 w 4728498"/>
                <a:gd name="connsiteY1048" fmla="*/ 234197 h 1571025"/>
                <a:gd name="connsiteX1049" fmla="*/ 2730580 w 4728498"/>
                <a:gd name="connsiteY1049" fmla="*/ 216775 h 1571025"/>
                <a:gd name="connsiteX1050" fmla="*/ 2696584 w 4728498"/>
                <a:gd name="connsiteY1050" fmla="*/ 212777 h 1571025"/>
                <a:gd name="connsiteX1051" fmla="*/ 2716772 w 4728498"/>
                <a:gd name="connsiteY1051" fmla="*/ 210397 h 1571025"/>
                <a:gd name="connsiteX1052" fmla="*/ 2680873 w 4728498"/>
                <a:gd name="connsiteY1052" fmla="*/ 191356 h 1571025"/>
                <a:gd name="connsiteX1053" fmla="*/ 2642783 w 4728498"/>
                <a:gd name="connsiteY1053" fmla="*/ 159940 h 1571025"/>
                <a:gd name="connsiteX1054" fmla="*/ 2622309 w 4728498"/>
                <a:gd name="connsiteY1054" fmla="*/ 152323 h 1571025"/>
                <a:gd name="connsiteX1055" fmla="*/ 2598122 w 4728498"/>
                <a:gd name="connsiteY1055" fmla="*/ 152323 h 1571025"/>
                <a:gd name="connsiteX1056" fmla="*/ 2571649 w 4728498"/>
                <a:gd name="connsiteY1056" fmla="*/ 155846 h 1571025"/>
                <a:gd name="connsiteX1057" fmla="*/ 2543082 w 4728498"/>
                <a:gd name="connsiteY1057" fmla="*/ 152323 h 1571025"/>
                <a:gd name="connsiteX1058" fmla="*/ 2517466 w 4728498"/>
                <a:gd name="connsiteY1058" fmla="*/ 141851 h 1571025"/>
                <a:gd name="connsiteX1059" fmla="*/ 2496136 w 4728498"/>
                <a:gd name="connsiteY1059" fmla="*/ 148896 h 1571025"/>
                <a:gd name="connsiteX1060" fmla="*/ 2524703 w 4728498"/>
                <a:gd name="connsiteY1060" fmla="*/ 181265 h 1571025"/>
                <a:gd name="connsiteX1061" fmla="*/ 2500612 w 4728498"/>
                <a:gd name="connsiteY1061" fmla="*/ 173649 h 1571025"/>
                <a:gd name="connsiteX1062" fmla="*/ 2424812 w 4728498"/>
                <a:gd name="connsiteY1062" fmla="*/ 173649 h 1571025"/>
                <a:gd name="connsiteX1063" fmla="*/ 2392626 w 4728498"/>
                <a:gd name="connsiteY1063" fmla="*/ 166604 h 1571025"/>
                <a:gd name="connsiteX1064" fmla="*/ 2372914 w 4728498"/>
                <a:gd name="connsiteY1064" fmla="*/ 163081 h 1571025"/>
                <a:gd name="connsiteX1065" fmla="*/ 2314161 w 4728498"/>
                <a:gd name="connsiteY1065" fmla="*/ 148896 h 1571025"/>
                <a:gd name="connsiteX1066" fmla="*/ 2271309 w 4728498"/>
                <a:gd name="connsiteY1066" fmla="*/ 145374 h 1571025"/>
                <a:gd name="connsiteX1067" fmla="*/ 2241409 w 4728498"/>
                <a:gd name="connsiteY1067" fmla="*/ 148896 h 1571025"/>
                <a:gd name="connsiteX1068" fmla="*/ 2212841 w 4728498"/>
                <a:gd name="connsiteY1068" fmla="*/ 134901 h 1571025"/>
                <a:gd name="connsiteX1069" fmla="*/ 2178370 w 4728498"/>
                <a:gd name="connsiteY1069" fmla="*/ 145469 h 1571025"/>
                <a:gd name="connsiteX1070" fmla="*/ 2150469 w 4728498"/>
                <a:gd name="connsiteY1070" fmla="*/ 134806 h 1571025"/>
                <a:gd name="connsiteX1071" fmla="*/ 2119616 w 4728498"/>
                <a:gd name="connsiteY1071" fmla="*/ 141851 h 1571025"/>
                <a:gd name="connsiteX1072" fmla="*/ 2149326 w 4728498"/>
                <a:gd name="connsiteY1072" fmla="*/ 150134 h 1571025"/>
                <a:gd name="connsiteX1073" fmla="*/ 2122568 w 4728498"/>
                <a:gd name="connsiteY1073" fmla="*/ 156131 h 1571025"/>
                <a:gd name="connsiteX1074" fmla="*/ 2074098 w 4728498"/>
                <a:gd name="connsiteY1074" fmla="*/ 163081 h 1571025"/>
                <a:gd name="connsiteX1075" fmla="*/ 2054386 w 4728498"/>
                <a:gd name="connsiteY1075" fmla="*/ 166604 h 1571025"/>
                <a:gd name="connsiteX1076" fmla="*/ 2034389 w 4728498"/>
                <a:gd name="connsiteY1076" fmla="*/ 177457 h 1571025"/>
                <a:gd name="connsiteX1077" fmla="*/ 2088477 w 4728498"/>
                <a:gd name="connsiteY1077" fmla="*/ 149943 h 1571025"/>
                <a:gd name="connsiteX1078" fmla="*/ 2112379 w 4728498"/>
                <a:gd name="connsiteY1078" fmla="*/ 128142 h 1571025"/>
                <a:gd name="connsiteX1079" fmla="*/ 2135138 w 4728498"/>
                <a:gd name="connsiteY1079" fmla="*/ 110530 h 1571025"/>
                <a:gd name="connsiteX1080" fmla="*/ 2156944 w 4728498"/>
                <a:gd name="connsiteY1080" fmla="*/ 107483 h 1571025"/>
                <a:gd name="connsiteX1081" fmla="*/ 2168562 w 4728498"/>
                <a:gd name="connsiteY1081" fmla="*/ 84825 h 1571025"/>
                <a:gd name="connsiteX1082" fmla="*/ 2134376 w 4728498"/>
                <a:gd name="connsiteY1082" fmla="*/ 70926 h 1571025"/>
                <a:gd name="connsiteX1083" fmla="*/ 2133233 w 4728498"/>
                <a:gd name="connsiteY1083" fmla="*/ 49600 h 1571025"/>
                <a:gd name="connsiteX1084" fmla="*/ 2113617 w 4728498"/>
                <a:gd name="connsiteY1084" fmla="*/ 53123 h 1571025"/>
                <a:gd name="connsiteX1085" fmla="*/ 2082002 w 4728498"/>
                <a:gd name="connsiteY1085" fmla="*/ 39128 h 1571025"/>
                <a:gd name="connsiteX1086" fmla="*/ 2045340 w 4728498"/>
                <a:gd name="connsiteY1086" fmla="*/ 35320 h 1571025"/>
                <a:gd name="connsiteX1087" fmla="*/ 1970017 w 4728498"/>
                <a:gd name="connsiteY1087" fmla="*/ 31798 h 1571025"/>
                <a:gd name="connsiteX1088" fmla="*/ 1933165 w 4728498"/>
                <a:gd name="connsiteY1088" fmla="*/ 42555 h 1571025"/>
                <a:gd name="connsiteX1089" fmla="*/ 1929642 w 4728498"/>
                <a:gd name="connsiteY1089" fmla="*/ 22849 h 1571025"/>
                <a:gd name="connsiteX1090" fmla="*/ 1894408 w 4728498"/>
                <a:gd name="connsiteY1090" fmla="*/ 24753 h 1571025"/>
                <a:gd name="connsiteX1091" fmla="*/ 1855652 w 4728498"/>
                <a:gd name="connsiteY1091" fmla="*/ 21135 h 1571025"/>
                <a:gd name="connsiteX1092" fmla="*/ 1878696 w 4728498"/>
                <a:gd name="connsiteY1092" fmla="*/ 22373 h 1571025"/>
                <a:gd name="connsiteX1093" fmla="*/ 1846510 w 4728498"/>
                <a:gd name="connsiteY1093" fmla="*/ 3332 h 1571025"/>
                <a:gd name="connsiteX1094" fmla="*/ 1823465 w 4728498"/>
                <a:gd name="connsiteY1094" fmla="*/ 0 h 1571025"/>
                <a:gd name="connsiteX1095" fmla="*/ 1802611 w 4728498"/>
                <a:gd name="connsiteY1095" fmla="*/ 7235 h 1571025"/>
                <a:gd name="connsiteX1096" fmla="*/ 1782995 w 4728498"/>
                <a:gd name="connsiteY1096" fmla="*/ 14280 h 1571025"/>
                <a:gd name="connsiteX1097" fmla="*/ 1808325 w 4728498"/>
                <a:gd name="connsiteY1097" fmla="*/ 42841 h 1571025"/>
                <a:gd name="connsiteX1098" fmla="*/ 1744619 w 4728498"/>
                <a:gd name="connsiteY1098" fmla="*/ 38652 h 1571025"/>
                <a:gd name="connsiteX1099" fmla="*/ 1773187 w 4728498"/>
                <a:gd name="connsiteY1099" fmla="*/ 53980 h 1571025"/>
                <a:gd name="connsiteX1100" fmla="*/ 1744048 w 4728498"/>
                <a:gd name="connsiteY1100" fmla="*/ 56455 h 1571025"/>
                <a:gd name="connsiteX1101" fmla="*/ 1721004 w 4728498"/>
                <a:gd name="connsiteY1101" fmla="*/ 63595 h 1571025"/>
                <a:gd name="connsiteX1102" fmla="*/ 1660535 w 4728498"/>
                <a:gd name="connsiteY1102" fmla="*/ 49505 h 1571025"/>
                <a:gd name="connsiteX1103" fmla="*/ 1635967 w 4728498"/>
                <a:gd name="connsiteY1103" fmla="*/ 56550 h 1571025"/>
                <a:gd name="connsiteX1104" fmla="*/ 1603210 w 4728498"/>
                <a:gd name="connsiteY1104" fmla="*/ 67213 h 1571025"/>
                <a:gd name="connsiteX1105" fmla="*/ 1581118 w 4728498"/>
                <a:gd name="connsiteY1105" fmla="*/ 67213 h 1571025"/>
                <a:gd name="connsiteX1106" fmla="*/ 1557502 w 4728498"/>
                <a:gd name="connsiteY1106" fmla="*/ 74448 h 1571025"/>
                <a:gd name="connsiteX1107" fmla="*/ 1531696 w 4728498"/>
                <a:gd name="connsiteY1107" fmla="*/ 77875 h 1571025"/>
                <a:gd name="connsiteX1108" fmla="*/ 1501129 w 4728498"/>
                <a:gd name="connsiteY1108" fmla="*/ 99581 h 1571025"/>
                <a:gd name="connsiteX1109" fmla="*/ 1481322 w 4728498"/>
                <a:gd name="connsiteY1109" fmla="*/ 110434 h 1571025"/>
                <a:gd name="connsiteX1110" fmla="*/ 1501129 w 4728498"/>
                <a:gd name="connsiteY1110" fmla="*/ 128142 h 1571025"/>
                <a:gd name="connsiteX1111" fmla="*/ 1481417 w 4728498"/>
                <a:gd name="connsiteY1111" fmla="*/ 146040 h 1571025"/>
                <a:gd name="connsiteX1112" fmla="*/ 1427520 w 4728498"/>
                <a:gd name="connsiteY1112" fmla="*/ 145183 h 1571025"/>
                <a:gd name="connsiteX1113" fmla="*/ 1405046 w 4728498"/>
                <a:gd name="connsiteY1113" fmla="*/ 141756 h 1571025"/>
                <a:gd name="connsiteX1114" fmla="*/ 1365242 w 4728498"/>
                <a:gd name="connsiteY1114" fmla="*/ 145278 h 1571025"/>
                <a:gd name="connsiteX1115" fmla="*/ 1362957 w 4728498"/>
                <a:gd name="connsiteY1115" fmla="*/ 168889 h 1571025"/>
                <a:gd name="connsiteX1116" fmla="*/ 1383240 w 4728498"/>
                <a:gd name="connsiteY1116" fmla="*/ 191832 h 1571025"/>
                <a:gd name="connsiteX1117" fmla="*/ 1403809 w 4728498"/>
                <a:gd name="connsiteY1117" fmla="*/ 199544 h 1571025"/>
                <a:gd name="connsiteX1118" fmla="*/ 1427139 w 4728498"/>
                <a:gd name="connsiteY1118" fmla="*/ 203161 h 1571025"/>
                <a:gd name="connsiteX1119" fmla="*/ 1449707 w 4728498"/>
                <a:gd name="connsiteY1119" fmla="*/ 210206 h 1571025"/>
                <a:gd name="connsiteX1120" fmla="*/ 1429234 w 4728498"/>
                <a:gd name="connsiteY1120" fmla="*/ 223820 h 1571025"/>
                <a:gd name="connsiteX1121" fmla="*/ 1392382 w 4728498"/>
                <a:gd name="connsiteY1121" fmla="*/ 205637 h 1571025"/>
                <a:gd name="connsiteX1122" fmla="*/ 1369432 w 4728498"/>
                <a:gd name="connsiteY1122" fmla="*/ 198496 h 1571025"/>
                <a:gd name="connsiteX1123" fmla="*/ 1346197 w 4728498"/>
                <a:gd name="connsiteY1123" fmla="*/ 194879 h 1571025"/>
                <a:gd name="connsiteX1124" fmla="*/ 1322868 w 4728498"/>
                <a:gd name="connsiteY1124" fmla="*/ 194879 h 1571025"/>
                <a:gd name="connsiteX1125" fmla="*/ 1330485 w 4728498"/>
                <a:gd name="connsiteY1125" fmla="*/ 219536 h 1571025"/>
                <a:gd name="connsiteX1126" fmla="*/ 1294585 w 4728498"/>
                <a:gd name="connsiteY1126" fmla="*/ 205827 h 1571025"/>
                <a:gd name="connsiteX1127" fmla="*/ 1285063 w 4728498"/>
                <a:gd name="connsiteY1127" fmla="*/ 228485 h 1571025"/>
                <a:gd name="connsiteX1128" fmla="*/ 1323153 w 4728498"/>
                <a:gd name="connsiteY1128" fmla="*/ 238672 h 1571025"/>
                <a:gd name="connsiteX1129" fmla="*/ 1346197 w 4728498"/>
                <a:gd name="connsiteY1129" fmla="*/ 242194 h 1571025"/>
                <a:gd name="connsiteX1130" fmla="*/ 1306869 w 4728498"/>
                <a:gd name="connsiteY1130" fmla="*/ 244479 h 1571025"/>
                <a:gd name="connsiteX1131" fmla="*/ 1284778 w 4728498"/>
                <a:gd name="connsiteY1131" fmla="*/ 240957 h 1571025"/>
                <a:gd name="connsiteX1132" fmla="*/ 1263066 w 4728498"/>
                <a:gd name="connsiteY1132" fmla="*/ 200496 h 1571025"/>
                <a:gd name="connsiteX1133" fmla="*/ 1239450 w 4728498"/>
                <a:gd name="connsiteY1133" fmla="*/ 177742 h 1571025"/>
                <a:gd name="connsiteX1134" fmla="*/ 1232118 w 4728498"/>
                <a:gd name="connsiteY1134" fmla="*/ 204018 h 1571025"/>
                <a:gd name="connsiteX1135" fmla="*/ 1213073 w 4728498"/>
                <a:gd name="connsiteY1135" fmla="*/ 210587 h 1571025"/>
                <a:gd name="connsiteX1136" fmla="*/ 1203550 w 4728498"/>
                <a:gd name="connsiteY1136" fmla="*/ 235340 h 1571025"/>
                <a:gd name="connsiteX1137" fmla="*/ 1243926 w 4728498"/>
                <a:gd name="connsiteY1137" fmla="*/ 259616 h 1571025"/>
                <a:gd name="connsiteX1138" fmla="*/ 1252686 w 4728498"/>
                <a:gd name="connsiteY1138" fmla="*/ 279799 h 1571025"/>
                <a:gd name="connsiteX1139" fmla="*/ 1252686 w 4728498"/>
                <a:gd name="connsiteY1139" fmla="*/ 303600 h 1571025"/>
                <a:gd name="connsiteX1140" fmla="*/ 1274302 w 4728498"/>
                <a:gd name="connsiteY1140" fmla="*/ 309502 h 1571025"/>
                <a:gd name="connsiteX1141" fmla="*/ 1306108 w 4728498"/>
                <a:gd name="connsiteY1141" fmla="*/ 330447 h 1571025"/>
                <a:gd name="connsiteX1142" fmla="*/ 1329723 w 4728498"/>
                <a:gd name="connsiteY1142" fmla="*/ 323687 h 1571025"/>
                <a:gd name="connsiteX1143" fmla="*/ 1367814 w 4728498"/>
                <a:gd name="connsiteY1143" fmla="*/ 334064 h 1571025"/>
                <a:gd name="connsiteX1144" fmla="*/ 1404285 w 4728498"/>
                <a:gd name="connsiteY1144" fmla="*/ 344917 h 1571025"/>
                <a:gd name="connsiteX1145" fmla="*/ 1415426 w 4728498"/>
                <a:gd name="connsiteY1145" fmla="*/ 386140 h 1571025"/>
                <a:gd name="connsiteX1146" fmla="*/ 1443994 w 4728498"/>
                <a:gd name="connsiteY1146" fmla="*/ 387568 h 1571025"/>
                <a:gd name="connsiteX1147" fmla="*/ 1413997 w 4728498"/>
                <a:gd name="connsiteY1147" fmla="*/ 389853 h 1571025"/>
                <a:gd name="connsiteX1148" fmla="*/ 1393620 w 4728498"/>
                <a:gd name="connsiteY1148" fmla="*/ 358912 h 1571025"/>
                <a:gd name="connsiteX1149" fmla="*/ 1373432 w 4728498"/>
                <a:gd name="connsiteY1149" fmla="*/ 344156 h 1571025"/>
                <a:gd name="connsiteX1150" fmla="*/ 1347245 w 4728498"/>
                <a:gd name="connsiteY1150" fmla="*/ 326448 h 1571025"/>
                <a:gd name="connsiteX1151" fmla="*/ 1322296 w 4728498"/>
                <a:gd name="connsiteY1151" fmla="*/ 333207 h 1571025"/>
                <a:gd name="connsiteX1152" fmla="*/ 1299061 w 4728498"/>
                <a:gd name="connsiteY1152" fmla="*/ 343965 h 1571025"/>
                <a:gd name="connsiteX1153" fmla="*/ 1321248 w 4728498"/>
                <a:gd name="connsiteY1153" fmla="*/ 372526 h 1571025"/>
                <a:gd name="connsiteX1154" fmla="*/ 1307536 w 4728498"/>
                <a:gd name="connsiteY1154" fmla="*/ 416319 h 1571025"/>
                <a:gd name="connsiteX1155" fmla="*/ 1286015 w 4728498"/>
                <a:gd name="connsiteY1155" fmla="*/ 425363 h 1571025"/>
                <a:gd name="connsiteX1156" fmla="*/ 1263066 w 4728498"/>
                <a:gd name="connsiteY1156" fmla="*/ 439834 h 1571025"/>
                <a:gd name="connsiteX1157" fmla="*/ 1241831 w 4728498"/>
                <a:gd name="connsiteY1157" fmla="*/ 435930 h 1571025"/>
                <a:gd name="connsiteX1158" fmla="*/ 1208978 w 4728498"/>
                <a:gd name="connsiteY1158" fmla="*/ 432408 h 1571025"/>
                <a:gd name="connsiteX1159" fmla="*/ 1235641 w 4728498"/>
                <a:gd name="connsiteY1159" fmla="*/ 415843 h 1571025"/>
                <a:gd name="connsiteX1160" fmla="*/ 1257447 w 4728498"/>
                <a:gd name="connsiteY1160" fmla="*/ 419460 h 1571025"/>
                <a:gd name="connsiteX1161" fmla="*/ 1269827 w 4728498"/>
                <a:gd name="connsiteY1161" fmla="*/ 396802 h 1571025"/>
                <a:gd name="connsiteX1162" fmla="*/ 1282778 w 4728498"/>
                <a:gd name="connsiteY1162" fmla="*/ 372050 h 1571025"/>
                <a:gd name="connsiteX1163" fmla="*/ 1279826 w 4728498"/>
                <a:gd name="connsiteY1163" fmla="*/ 349297 h 1571025"/>
                <a:gd name="connsiteX1164" fmla="*/ 1258209 w 4728498"/>
                <a:gd name="connsiteY1164" fmla="*/ 343775 h 1571025"/>
                <a:gd name="connsiteX1165" fmla="*/ 1232784 w 4728498"/>
                <a:gd name="connsiteY1165" fmla="*/ 329875 h 1571025"/>
                <a:gd name="connsiteX1166" fmla="*/ 1234022 w 4728498"/>
                <a:gd name="connsiteY1166" fmla="*/ 307122 h 1571025"/>
                <a:gd name="connsiteX1167" fmla="*/ 1213930 w 4728498"/>
                <a:gd name="connsiteY1167" fmla="*/ 280846 h 1571025"/>
                <a:gd name="connsiteX1168" fmla="*/ 1207359 w 4728498"/>
                <a:gd name="connsiteY1168" fmla="*/ 257046 h 1571025"/>
                <a:gd name="connsiteX1169" fmla="*/ 1170221 w 4728498"/>
                <a:gd name="connsiteY1169" fmla="*/ 234292 h 1571025"/>
                <a:gd name="connsiteX1170" fmla="*/ 1184219 w 4728498"/>
                <a:gd name="connsiteY1170" fmla="*/ 213919 h 1571025"/>
                <a:gd name="connsiteX1171" fmla="*/ 1167841 w 4728498"/>
                <a:gd name="connsiteY1171" fmla="*/ 185359 h 1571025"/>
                <a:gd name="connsiteX1172" fmla="*/ 1143177 w 4728498"/>
                <a:gd name="connsiteY1172" fmla="*/ 180598 h 1571025"/>
                <a:gd name="connsiteX1173" fmla="*/ 1071092 w 4728498"/>
                <a:gd name="connsiteY1173" fmla="*/ 173458 h 1571025"/>
                <a:gd name="connsiteX1174" fmla="*/ 1071758 w 4728498"/>
                <a:gd name="connsiteY1174" fmla="*/ 204589 h 1571025"/>
                <a:gd name="connsiteX1175" fmla="*/ 1036620 w 4728498"/>
                <a:gd name="connsiteY1175" fmla="*/ 234388 h 1571025"/>
                <a:gd name="connsiteX1176" fmla="*/ 1049190 w 4728498"/>
                <a:gd name="connsiteY1176" fmla="*/ 258664 h 1571025"/>
                <a:gd name="connsiteX1177" fmla="*/ 1065569 w 4728498"/>
                <a:gd name="connsiteY1177" fmla="*/ 287225 h 1571025"/>
                <a:gd name="connsiteX1178" fmla="*/ 1075092 w 4728498"/>
                <a:gd name="connsiteY1178" fmla="*/ 311692 h 1571025"/>
                <a:gd name="connsiteX1179" fmla="*/ 1097374 w 4728498"/>
                <a:gd name="connsiteY1179" fmla="*/ 309597 h 1571025"/>
                <a:gd name="connsiteX1180" fmla="*/ 1118228 w 4728498"/>
                <a:gd name="connsiteY1180" fmla="*/ 330256 h 1571025"/>
                <a:gd name="connsiteX1181" fmla="*/ 1142701 w 4728498"/>
                <a:gd name="connsiteY1181" fmla="*/ 330923 h 1571025"/>
                <a:gd name="connsiteX1182" fmla="*/ 1137083 w 4728498"/>
                <a:gd name="connsiteY1182" fmla="*/ 363767 h 1571025"/>
                <a:gd name="connsiteX1183" fmla="*/ 1098231 w 4728498"/>
                <a:gd name="connsiteY1183" fmla="*/ 340633 h 1571025"/>
                <a:gd name="connsiteX1184" fmla="*/ 1078234 w 4728498"/>
                <a:gd name="connsiteY1184" fmla="*/ 333207 h 1571025"/>
                <a:gd name="connsiteX1185" fmla="*/ 1032050 w 4728498"/>
                <a:gd name="connsiteY1185" fmla="*/ 326067 h 1571025"/>
                <a:gd name="connsiteX1186" fmla="*/ 1006625 w 4728498"/>
                <a:gd name="connsiteY1186" fmla="*/ 312168 h 1571025"/>
                <a:gd name="connsiteX1187" fmla="*/ 983294 w 4728498"/>
                <a:gd name="connsiteY1187" fmla="*/ 304647 h 1571025"/>
                <a:gd name="connsiteX1188" fmla="*/ 957108 w 4728498"/>
                <a:gd name="connsiteY1188" fmla="*/ 297507 h 1571025"/>
                <a:gd name="connsiteX1189" fmla="*/ 933206 w 4728498"/>
                <a:gd name="connsiteY1189" fmla="*/ 301029 h 1571025"/>
                <a:gd name="connsiteX1190" fmla="*/ 897783 w 4728498"/>
                <a:gd name="connsiteY1190" fmla="*/ 297507 h 1571025"/>
                <a:gd name="connsiteX1191" fmla="*/ 898449 w 4728498"/>
                <a:gd name="connsiteY1191" fmla="*/ 321498 h 1571025"/>
                <a:gd name="connsiteX1192" fmla="*/ 895116 w 4728498"/>
                <a:gd name="connsiteY1192" fmla="*/ 345679 h 1571025"/>
                <a:gd name="connsiteX1193" fmla="*/ 873690 w 4728498"/>
                <a:gd name="connsiteY1193" fmla="*/ 331113 h 1571025"/>
                <a:gd name="connsiteX1194" fmla="*/ 851789 w 4728498"/>
                <a:gd name="connsiteY1194" fmla="*/ 329399 h 1571025"/>
                <a:gd name="connsiteX1195" fmla="*/ 821126 w 4728498"/>
                <a:gd name="connsiteY1195" fmla="*/ 347488 h 1571025"/>
                <a:gd name="connsiteX1196" fmla="*/ 800177 w 4728498"/>
                <a:gd name="connsiteY1196" fmla="*/ 340157 h 1571025"/>
                <a:gd name="connsiteX1197" fmla="*/ 776180 w 4728498"/>
                <a:gd name="connsiteY1197" fmla="*/ 343584 h 1571025"/>
                <a:gd name="connsiteX1198" fmla="*/ 755802 w 4728498"/>
                <a:gd name="connsiteY1198" fmla="*/ 354437 h 1571025"/>
                <a:gd name="connsiteX1199" fmla="*/ 710760 w 4728498"/>
                <a:gd name="connsiteY1199" fmla="*/ 361768 h 1571025"/>
                <a:gd name="connsiteX1200" fmla="*/ 720283 w 4728498"/>
                <a:gd name="connsiteY1200" fmla="*/ 329114 h 1571025"/>
                <a:gd name="connsiteX1201" fmla="*/ 694287 w 4728498"/>
                <a:gd name="connsiteY1201" fmla="*/ 333493 h 1571025"/>
                <a:gd name="connsiteX1202" fmla="*/ 682955 w 4728498"/>
                <a:gd name="connsiteY1202" fmla="*/ 356056 h 1571025"/>
                <a:gd name="connsiteX1203" fmla="*/ 659624 w 4728498"/>
                <a:gd name="connsiteY1203" fmla="*/ 347678 h 1571025"/>
                <a:gd name="connsiteX1204" fmla="*/ 629248 w 4728498"/>
                <a:gd name="connsiteY1204" fmla="*/ 351105 h 1571025"/>
                <a:gd name="connsiteX1205" fmla="*/ 605251 w 4728498"/>
                <a:gd name="connsiteY1205" fmla="*/ 369384 h 1571025"/>
                <a:gd name="connsiteX1206" fmla="*/ 580206 w 4728498"/>
                <a:gd name="connsiteY1206" fmla="*/ 372431 h 1571025"/>
                <a:gd name="connsiteX1207" fmla="*/ 559447 w 4728498"/>
                <a:gd name="connsiteY1207" fmla="*/ 386997 h 1571025"/>
                <a:gd name="connsiteX1208" fmla="*/ 558495 w 4728498"/>
                <a:gd name="connsiteY1208" fmla="*/ 413748 h 1571025"/>
                <a:gd name="connsiteX1209" fmla="*/ 521453 w 4728498"/>
                <a:gd name="connsiteY1209" fmla="*/ 414891 h 1571025"/>
                <a:gd name="connsiteX1210" fmla="*/ 486410 w 4728498"/>
                <a:gd name="connsiteY1210" fmla="*/ 404419 h 1571025"/>
                <a:gd name="connsiteX1211" fmla="*/ 528404 w 4728498"/>
                <a:gd name="connsiteY1211" fmla="*/ 380808 h 1571025"/>
                <a:gd name="connsiteX1212" fmla="*/ 506788 w 4728498"/>
                <a:gd name="connsiteY1212" fmla="*/ 355390 h 1571025"/>
                <a:gd name="connsiteX1213" fmla="*/ 423656 w 4728498"/>
                <a:gd name="connsiteY1213" fmla="*/ 344156 h 1571025"/>
                <a:gd name="connsiteX1214" fmla="*/ 444130 w 4728498"/>
                <a:gd name="connsiteY1214" fmla="*/ 378333 h 1571025"/>
                <a:gd name="connsiteX1215" fmla="*/ 440892 w 4728498"/>
                <a:gd name="connsiteY1215" fmla="*/ 409750 h 1571025"/>
                <a:gd name="connsiteX1216" fmla="*/ 465746 w 4728498"/>
                <a:gd name="connsiteY1216" fmla="*/ 415938 h 1571025"/>
                <a:gd name="connsiteX1217" fmla="*/ 466984 w 4728498"/>
                <a:gd name="connsiteY1217" fmla="*/ 438596 h 1571025"/>
                <a:gd name="connsiteX1218" fmla="*/ 445082 w 4728498"/>
                <a:gd name="connsiteY1218" fmla="*/ 454114 h 1571025"/>
                <a:gd name="connsiteX1219" fmla="*/ 405373 w 4728498"/>
                <a:gd name="connsiteY1219" fmla="*/ 425553 h 1571025"/>
                <a:gd name="connsiteX1220" fmla="*/ 385472 w 4728498"/>
                <a:gd name="connsiteY1220" fmla="*/ 447450 h 1571025"/>
                <a:gd name="connsiteX1221" fmla="*/ 363475 w 4728498"/>
                <a:gd name="connsiteY1221" fmla="*/ 456970 h 1571025"/>
                <a:gd name="connsiteX1222" fmla="*/ 340620 w 4728498"/>
                <a:gd name="connsiteY1222" fmla="*/ 467633 h 1571025"/>
                <a:gd name="connsiteX1223" fmla="*/ 356047 w 4728498"/>
                <a:gd name="connsiteY1223" fmla="*/ 492576 h 1571025"/>
                <a:gd name="connsiteX1224" fmla="*/ 382329 w 4728498"/>
                <a:gd name="connsiteY1224" fmla="*/ 521136 h 1571025"/>
                <a:gd name="connsiteX1225" fmla="*/ 361951 w 4728498"/>
                <a:gd name="connsiteY1225" fmla="*/ 510093 h 1571025"/>
                <a:gd name="connsiteX1226" fmla="*/ 338335 w 4728498"/>
                <a:gd name="connsiteY1226" fmla="*/ 510093 h 1571025"/>
                <a:gd name="connsiteX1227" fmla="*/ 312815 w 4728498"/>
                <a:gd name="connsiteY1227" fmla="*/ 503048 h 1571025"/>
                <a:gd name="connsiteX1228" fmla="*/ 290723 w 4728498"/>
                <a:gd name="connsiteY1228" fmla="*/ 485721 h 1571025"/>
                <a:gd name="connsiteX1229" fmla="*/ 265678 w 4728498"/>
                <a:gd name="connsiteY1229" fmla="*/ 492481 h 1571025"/>
                <a:gd name="connsiteX1230" fmla="*/ 273963 w 4728498"/>
                <a:gd name="connsiteY1230" fmla="*/ 520470 h 1571025"/>
                <a:gd name="connsiteX1231" fmla="*/ 298721 w 4728498"/>
                <a:gd name="connsiteY1231" fmla="*/ 525516 h 1571025"/>
                <a:gd name="connsiteX1232" fmla="*/ 260631 w 4728498"/>
                <a:gd name="connsiteY1232" fmla="*/ 531418 h 1571025"/>
                <a:gd name="connsiteX1233" fmla="*/ 211400 w 4728498"/>
                <a:gd name="connsiteY1233" fmla="*/ 520756 h 1571025"/>
                <a:gd name="connsiteX1234" fmla="*/ 209971 w 4728498"/>
                <a:gd name="connsiteY1234" fmla="*/ 490957 h 1571025"/>
                <a:gd name="connsiteX1235" fmla="*/ 209971 w 4728498"/>
                <a:gd name="connsiteY1235" fmla="*/ 470203 h 1571025"/>
                <a:gd name="connsiteX1236" fmla="*/ 179594 w 4728498"/>
                <a:gd name="connsiteY1236" fmla="*/ 443547 h 1571025"/>
                <a:gd name="connsiteX1237" fmla="*/ 155883 w 4728498"/>
                <a:gd name="connsiteY1237" fmla="*/ 436026 h 1571025"/>
                <a:gd name="connsiteX1238" fmla="*/ 127316 w 4728498"/>
                <a:gd name="connsiteY1238" fmla="*/ 415081 h 1571025"/>
                <a:gd name="connsiteX1239" fmla="*/ 171120 w 4728498"/>
                <a:gd name="connsiteY1239" fmla="*/ 422888 h 1571025"/>
                <a:gd name="connsiteX1240" fmla="*/ 194259 w 4728498"/>
                <a:gd name="connsiteY1240" fmla="*/ 426506 h 1571025"/>
                <a:gd name="connsiteX1241" fmla="*/ 239682 w 4728498"/>
                <a:gd name="connsiteY1241" fmla="*/ 440595 h 1571025"/>
                <a:gd name="connsiteX1242" fmla="*/ 262916 w 4728498"/>
                <a:gd name="connsiteY1242" fmla="*/ 444213 h 1571025"/>
                <a:gd name="connsiteX1243" fmla="*/ 302150 w 4728498"/>
                <a:gd name="connsiteY1243" fmla="*/ 454876 h 1571025"/>
                <a:gd name="connsiteX1244" fmla="*/ 329003 w 4728498"/>
                <a:gd name="connsiteY1244" fmla="*/ 451353 h 1571025"/>
                <a:gd name="connsiteX1245" fmla="*/ 355475 w 4728498"/>
                <a:gd name="connsiteY1245" fmla="*/ 444213 h 1571025"/>
                <a:gd name="connsiteX1246" fmla="*/ 375663 w 4728498"/>
                <a:gd name="connsiteY1246" fmla="*/ 433360 h 1571025"/>
                <a:gd name="connsiteX1247" fmla="*/ 383376 w 4728498"/>
                <a:gd name="connsiteY1247" fmla="*/ 406989 h 1571025"/>
                <a:gd name="connsiteX1248" fmla="*/ 359951 w 4728498"/>
                <a:gd name="connsiteY1248" fmla="*/ 379952 h 1571025"/>
                <a:gd name="connsiteX1249" fmla="*/ 339382 w 4728498"/>
                <a:gd name="connsiteY1249" fmla="*/ 368813 h 1571025"/>
                <a:gd name="connsiteX1250" fmla="*/ 312719 w 4728498"/>
                <a:gd name="connsiteY1250" fmla="*/ 361578 h 1571025"/>
                <a:gd name="connsiteX1251" fmla="*/ 286818 w 4728498"/>
                <a:gd name="connsiteY1251" fmla="*/ 351010 h 1571025"/>
                <a:gd name="connsiteX1252" fmla="*/ 247490 w 4728498"/>
                <a:gd name="connsiteY1252" fmla="*/ 336825 h 1571025"/>
                <a:gd name="connsiteX1253" fmla="*/ 207877 w 4728498"/>
                <a:gd name="connsiteY1253" fmla="*/ 322545 h 1571025"/>
                <a:gd name="connsiteX1254" fmla="*/ 135506 w 4728498"/>
                <a:gd name="connsiteY1254" fmla="*/ 322545 h 1571025"/>
                <a:gd name="connsiteX1255" fmla="*/ 97416 w 4728498"/>
                <a:gd name="connsiteY1255" fmla="*/ 305123 h 1571025"/>
                <a:gd name="connsiteX1256" fmla="*/ 117127 w 4728498"/>
                <a:gd name="connsiteY1256" fmla="*/ 301695 h 1571025"/>
                <a:gd name="connsiteX1257" fmla="*/ 94273 w 4728498"/>
                <a:gd name="connsiteY1257" fmla="*/ 287510 h 1571025"/>
                <a:gd name="connsiteX1258" fmla="*/ 65706 w 4728498"/>
                <a:gd name="connsiteY1258" fmla="*/ 297887 h 1571025"/>
                <a:gd name="connsiteX1259" fmla="*/ 39804 w 4728498"/>
                <a:gd name="connsiteY1259" fmla="*/ 304932 h 1571025"/>
                <a:gd name="connsiteX1260" fmla="*/ 19045 w 4728498"/>
                <a:gd name="connsiteY1260" fmla="*/ 326924 h 1571025"/>
                <a:gd name="connsiteX1261" fmla="*/ 0 w 4728498"/>
                <a:gd name="connsiteY1261" fmla="*/ 344441 h 1571025"/>
                <a:gd name="connsiteX1262" fmla="*/ 5904 w 4728498"/>
                <a:gd name="connsiteY1262" fmla="*/ 368242 h 1571025"/>
                <a:gd name="connsiteX1263" fmla="*/ 49517 w 4728498"/>
                <a:gd name="connsiteY1263" fmla="*/ 394422 h 1571025"/>
                <a:gd name="connsiteX1264" fmla="*/ 26187 w 4728498"/>
                <a:gd name="connsiteY1264" fmla="*/ 411844 h 1571025"/>
                <a:gd name="connsiteX1265" fmla="*/ 42185 w 4728498"/>
                <a:gd name="connsiteY1265" fmla="*/ 439739 h 1571025"/>
                <a:gd name="connsiteX1266" fmla="*/ 62182 w 4728498"/>
                <a:gd name="connsiteY1266" fmla="*/ 457922 h 1571025"/>
                <a:gd name="connsiteX1267" fmla="*/ 48565 w 4728498"/>
                <a:gd name="connsiteY1267" fmla="*/ 483532 h 1571025"/>
                <a:gd name="connsiteX1268" fmla="*/ 68753 w 4728498"/>
                <a:gd name="connsiteY1268" fmla="*/ 504000 h 1571025"/>
                <a:gd name="connsiteX1269" fmla="*/ 78275 w 4728498"/>
                <a:gd name="connsiteY1269" fmla="*/ 524468 h 1571025"/>
                <a:gd name="connsiteX1270" fmla="*/ 74752 w 4728498"/>
                <a:gd name="connsiteY1270" fmla="*/ 547983 h 1571025"/>
                <a:gd name="connsiteX1271" fmla="*/ 111889 w 4728498"/>
                <a:gd name="connsiteY1271" fmla="*/ 571689 h 1571025"/>
                <a:gd name="connsiteX1272" fmla="*/ 120745 w 4728498"/>
                <a:gd name="connsiteY1272" fmla="*/ 595299 h 1571025"/>
                <a:gd name="connsiteX1273" fmla="*/ 94940 w 4728498"/>
                <a:gd name="connsiteY1273" fmla="*/ 624716 h 1571025"/>
                <a:gd name="connsiteX1274" fmla="*/ 59135 w 4728498"/>
                <a:gd name="connsiteY1274" fmla="*/ 660036 h 1571025"/>
                <a:gd name="connsiteX1275" fmla="*/ 26949 w 4728498"/>
                <a:gd name="connsiteY1275" fmla="*/ 677363 h 1571025"/>
                <a:gd name="connsiteX1276" fmla="*/ 48184 w 4728498"/>
                <a:gd name="connsiteY1276" fmla="*/ 678315 h 1571025"/>
                <a:gd name="connsiteX1277" fmla="*/ 62182 w 4728498"/>
                <a:gd name="connsiteY1277" fmla="*/ 698688 h 1571025"/>
                <a:gd name="connsiteX1278" fmla="*/ 93226 w 4728498"/>
                <a:gd name="connsiteY1278" fmla="*/ 703163 h 1571025"/>
                <a:gd name="connsiteX1279" fmla="*/ 69895 w 4728498"/>
                <a:gd name="connsiteY1279" fmla="*/ 705543 h 1571025"/>
                <a:gd name="connsiteX1280" fmla="*/ 43518 w 4728498"/>
                <a:gd name="connsiteY1280" fmla="*/ 716206 h 1571025"/>
                <a:gd name="connsiteX1281" fmla="*/ 29234 w 4728498"/>
                <a:gd name="connsiteY1281" fmla="*/ 742100 h 1571025"/>
                <a:gd name="connsiteX1282" fmla="*/ 19712 w 4728498"/>
                <a:gd name="connsiteY1282" fmla="*/ 770661 h 1571025"/>
                <a:gd name="connsiteX1283" fmla="*/ 29234 w 4728498"/>
                <a:gd name="connsiteY1283" fmla="*/ 793700 h 1571025"/>
                <a:gd name="connsiteX1284" fmla="*/ 25711 w 4728498"/>
                <a:gd name="connsiteY1284" fmla="*/ 817215 h 1571025"/>
                <a:gd name="connsiteX1285" fmla="*/ 46279 w 4728498"/>
                <a:gd name="connsiteY1285" fmla="*/ 833685 h 1571025"/>
                <a:gd name="connsiteX1286" fmla="*/ 48660 w 4728498"/>
                <a:gd name="connsiteY1286" fmla="*/ 853297 h 1571025"/>
                <a:gd name="connsiteX1287" fmla="*/ 58182 w 4728498"/>
                <a:gd name="connsiteY1287" fmla="*/ 881857 h 1571025"/>
                <a:gd name="connsiteX1288" fmla="*/ 82941 w 4728498"/>
                <a:gd name="connsiteY1288" fmla="*/ 886998 h 1571025"/>
                <a:gd name="connsiteX1289" fmla="*/ 102558 w 4728498"/>
                <a:gd name="connsiteY1289" fmla="*/ 890521 h 1571025"/>
                <a:gd name="connsiteX1290" fmla="*/ 122555 w 4728498"/>
                <a:gd name="connsiteY1290" fmla="*/ 890521 h 1571025"/>
                <a:gd name="connsiteX1291" fmla="*/ 147599 w 4728498"/>
                <a:gd name="connsiteY1291" fmla="*/ 904420 h 1571025"/>
                <a:gd name="connsiteX1292" fmla="*/ 152931 w 4728498"/>
                <a:gd name="connsiteY1292" fmla="*/ 927745 h 1571025"/>
                <a:gd name="connsiteX1293" fmla="*/ 169501 w 4728498"/>
                <a:gd name="connsiteY1293" fmla="*/ 956305 h 1571025"/>
                <a:gd name="connsiteX1294" fmla="*/ 185880 w 4728498"/>
                <a:gd name="connsiteY1294" fmla="*/ 984866 h 1571025"/>
                <a:gd name="connsiteX1295" fmla="*/ 207591 w 4728498"/>
                <a:gd name="connsiteY1295" fmla="*/ 986104 h 1571025"/>
                <a:gd name="connsiteX1296" fmla="*/ 215209 w 4728498"/>
                <a:gd name="connsiteY1296" fmla="*/ 1005906 h 1571025"/>
                <a:gd name="connsiteX1297" fmla="*/ 179023 w 4728498"/>
                <a:gd name="connsiteY1297" fmla="*/ 1009714 h 1571025"/>
                <a:gd name="connsiteX1298" fmla="*/ 185784 w 4728498"/>
                <a:gd name="connsiteY1298" fmla="*/ 1034276 h 1571025"/>
                <a:gd name="connsiteX1299" fmla="*/ 192260 w 4728498"/>
                <a:gd name="connsiteY1299" fmla="*/ 1055220 h 1571025"/>
                <a:gd name="connsiteX1300" fmla="*/ 213019 w 4728498"/>
                <a:gd name="connsiteY1300" fmla="*/ 1067311 h 1571025"/>
                <a:gd name="connsiteX1301" fmla="*/ 234921 w 4728498"/>
                <a:gd name="connsiteY1301" fmla="*/ 1056648 h 1571025"/>
                <a:gd name="connsiteX1302" fmla="*/ 266726 w 4728498"/>
                <a:gd name="connsiteY1302" fmla="*/ 1053411 h 1571025"/>
                <a:gd name="connsiteX1303" fmla="*/ 280438 w 4728498"/>
                <a:gd name="connsiteY1303" fmla="*/ 1089588 h 1571025"/>
                <a:gd name="connsiteX1304" fmla="*/ 301292 w 4728498"/>
                <a:gd name="connsiteY1304" fmla="*/ 1102726 h 1571025"/>
                <a:gd name="connsiteX1305" fmla="*/ 324337 w 4728498"/>
                <a:gd name="connsiteY1305" fmla="*/ 1113484 h 1571025"/>
                <a:gd name="connsiteX1306" fmla="*/ 329479 w 4728498"/>
                <a:gd name="connsiteY1306" fmla="*/ 1140140 h 1571025"/>
                <a:gd name="connsiteX1307" fmla="*/ 351476 w 4728498"/>
                <a:gd name="connsiteY1307" fmla="*/ 1142045 h 1571025"/>
                <a:gd name="connsiteX1308" fmla="*/ 387281 w 4728498"/>
                <a:gd name="connsiteY1308" fmla="*/ 1145567 h 1571025"/>
                <a:gd name="connsiteX1309" fmla="*/ 415848 w 4728498"/>
                <a:gd name="connsiteY1309" fmla="*/ 1162989 h 1571025"/>
                <a:gd name="connsiteX1310" fmla="*/ 436702 w 4728498"/>
                <a:gd name="connsiteY1310" fmla="*/ 1162989 h 1571025"/>
                <a:gd name="connsiteX1311" fmla="*/ 465842 w 4728498"/>
                <a:gd name="connsiteY1311" fmla="*/ 1166512 h 1571025"/>
                <a:gd name="connsiteX1312" fmla="*/ 491171 w 4728498"/>
                <a:gd name="connsiteY1312" fmla="*/ 1180506 h 1571025"/>
                <a:gd name="connsiteX1313" fmla="*/ 483458 w 4728498"/>
                <a:gd name="connsiteY1313" fmla="*/ 1202498 h 1571025"/>
                <a:gd name="connsiteX1314" fmla="*/ 486695 w 4728498"/>
                <a:gd name="connsiteY1314" fmla="*/ 1224775 h 1571025"/>
                <a:gd name="connsiteX1315" fmla="*/ 496218 w 4728498"/>
                <a:gd name="connsiteY1315" fmla="*/ 1246672 h 1571025"/>
                <a:gd name="connsiteX1316" fmla="*/ 455176 w 4728498"/>
                <a:gd name="connsiteY1316" fmla="*/ 1261142 h 1571025"/>
                <a:gd name="connsiteX1317" fmla="*/ 440607 w 4728498"/>
                <a:gd name="connsiteY1317" fmla="*/ 1290750 h 1571025"/>
                <a:gd name="connsiteX1318" fmla="*/ 463270 w 4728498"/>
                <a:gd name="connsiteY1318" fmla="*/ 1286942 h 1571025"/>
                <a:gd name="connsiteX1319" fmla="*/ 463270 w 4728498"/>
                <a:gd name="connsiteY1319" fmla="*/ 1305983 h 1571025"/>
                <a:gd name="connsiteX1320" fmla="*/ 432227 w 4728498"/>
                <a:gd name="connsiteY1320" fmla="*/ 1313884 h 1571025"/>
                <a:gd name="connsiteX1321" fmla="*/ 457652 w 4728498"/>
                <a:gd name="connsiteY1321" fmla="*/ 1339303 h 1571025"/>
                <a:gd name="connsiteX1322" fmla="*/ 434608 w 4728498"/>
                <a:gd name="connsiteY1322" fmla="*/ 1358249 h 1571025"/>
                <a:gd name="connsiteX1323" fmla="*/ 415562 w 4728498"/>
                <a:gd name="connsiteY1323" fmla="*/ 1372243 h 1571025"/>
                <a:gd name="connsiteX1324" fmla="*/ 417848 w 4728498"/>
                <a:gd name="connsiteY1324" fmla="*/ 1395758 h 1571025"/>
                <a:gd name="connsiteX1325" fmla="*/ 445559 w 4728498"/>
                <a:gd name="connsiteY1325" fmla="*/ 1408325 h 1571025"/>
                <a:gd name="connsiteX1326" fmla="*/ 478030 w 4728498"/>
                <a:gd name="connsiteY1326" fmla="*/ 1425937 h 1571025"/>
                <a:gd name="connsiteX1327" fmla="*/ 497075 w 4728498"/>
                <a:gd name="connsiteY1327" fmla="*/ 1446691 h 1571025"/>
                <a:gd name="connsiteX1328" fmla="*/ 520310 w 4728498"/>
                <a:gd name="connsiteY1328" fmla="*/ 1464685 h 1571025"/>
                <a:gd name="connsiteX1329" fmla="*/ 542212 w 4728498"/>
                <a:gd name="connsiteY1329" fmla="*/ 1457925 h 1571025"/>
                <a:gd name="connsiteX1330" fmla="*/ 563542 w 4728498"/>
                <a:gd name="connsiteY1330" fmla="*/ 1465065 h 1571025"/>
                <a:gd name="connsiteX1331" fmla="*/ 606013 w 4728498"/>
                <a:gd name="connsiteY1331" fmla="*/ 1475633 h 1571025"/>
                <a:gd name="connsiteX1332" fmla="*/ 626200 w 4728498"/>
                <a:gd name="connsiteY1332" fmla="*/ 1475633 h 1571025"/>
                <a:gd name="connsiteX1333" fmla="*/ 657625 w 4728498"/>
                <a:gd name="connsiteY1333" fmla="*/ 1496482 h 1571025"/>
                <a:gd name="connsiteX1334" fmla="*/ 681050 w 4728498"/>
                <a:gd name="connsiteY1334" fmla="*/ 1503908 h 1571025"/>
                <a:gd name="connsiteX1335" fmla="*/ 708570 w 4728498"/>
                <a:gd name="connsiteY1335" fmla="*/ 1496863 h 1571025"/>
                <a:gd name="connsiteX1336" fmla="*/ 736376 w 4728498"/>
                <a:gd name="connsiteY1336" fmla="*/ 1510858 h 1571025"/>
                <a:gd name="connsiteX1337" fmla="*/ 748470 w 4728498"/>
                <a:gd name="connsiteY1337" fmla="*/ 1531231 h 1571025"/>
                <a:gd name="connsiteX1338" fmla="*/ 769324 w 4728498"/>
                <a:gd name="connsiteY1338" fmla="*/ 1539323 h 1571025"/>
                <a:gd name="connsiteX1339" fmla="*/ 794940 w 4728498"/>
                <a:gd name="connsiteY1339" fmla="*/ 1556745 h 1571025"/>
                <a:gd name="connsiteX1340" fmla="*/ 821317 w 4728498"/>
                <a:gd name="connsiteY1340" fmla="*/ 1571025 h 1571025"/>
                <a:gd name="connsiteX1341" fmla="*/ 840933 w 4728498"/>
                <a:gd name="connsiteY1341" fmla="*/ 1538085 h 1571025"/>
                <a:gd name="connsiteX1342" fmla="*/ 827792 w 4728498"/>
                <a:gd name="connsiteY1342" fmla="*/ 1514475 h 1571025"/>
                <a:gd name="connsiteX1343" fmla="*/ 807223 w 4728498"/>
                <a:gd name="connsiteY1343" fmla="*/ 1502956 h 1571025"/>
                <a:gd name="connsiteX1344" fmla="*/ 798463 w 4728498"/>
                <a:gd name="connsiteY1344" fmla="*/ 1482868 h 1571025"/>
                <a:gd name="connsiteX1345" fmla="*/ 795416 w 4728498"/>
                <a:gd name="connsiteY1345" fmla="*/ 1458687 h 1571025"/>
                <a:gd name="connsiteX1346" fmla="*/ 788750 w 4728498"/>
                <a:gd name="connsiteY1346" fmla="*/ 1437076 h 1571025"/>
                <a:gd name="connsiteX1347" fmla="*/ 765039 w 4728498"/>
                <a:gd name="connsiteY1347" fmla="*/ 1418035 h 1571025"/>
                <a:gd name="connsiteX1348" fmla="*/ 775704 w 4728498"/>
                <a:gd name="connsiteY1348" fmla="*/ 1385191 h 1571025"/>
                <a:gd name="connsiteX1349" fmla="*/ 779037 w 4728498"/>
                <a:gd name="connsiteY1349" fmla="*/ 1363580 h 1571025"/>
                <a:gd name="connsiteX1350" fmla="*/ 800558 w 4728498"/>
                <a:gd name="connsiteY1350" fmla="*/ 1354821 h 1571025"/>
                <a:gd name="connsiteX1351" fmla="*/ 821507 w 4728498"/>
                <a:gd name="connsiteY1351" fmla="*/ 1349776 h 1571025"/>
                <a:gd name="connsiteX1352" fmla="*/ 827982 w 4728498"/>
                <a:gd name="connsiteY1352" fmla="*/ 1328546 h 1571025"/>
                <a:gd name="connsiteX1353" fmla="*/ 806937 w 4728498"/>
                <a:gd name="connsiteY1353" fmla="*/ 1318454 h 1571025"/>
                <a:gd name="connsiteX1354" fmla="*/ 814937 w 4728498"/>
                <a:gd name="connsiteY1354" fmla="*/ 1296462 h 1571025"/>
                <a:gd name="connsiteX1355" fmla="*/ 785036 w 4728498"/>
                <a:gd name="connsiteY1355" fmla="*/ 1258382 h 1571025"/>
                <a:gd name="connsiteX1356" fmla="*/ 746946 w 4728498"/>
                <a:gd name="connsiteY1356" fmla="*/ 1261142 h 1571025"/>
                <a:gd name="connsiteX1357" fmla="*/ 744756 w 4728498"/>
                <a:gd name="connsiteY1357" fmla="*/ 1240008 h 1571025"/>
                <a:gd name="connsiteX1358" fmla="*/ 725139 w 4728498"/>
                <a:gd name="connsiteY1358" fmla="*/ 1232867 h 1571025"/>
                <a:gd name="connsiteX1359" fmla="*/ 729996 w 4728498"/>
                <a:gd name="connsiteY1359" fmla="*/ 1203450 h 1571025"/>
                <a:gd name="connsiteX1360" fmla="*/ 723425 w 4728498"/>
                <a:gd name="connsiteY1360" fmla="*/ 1163846 h 1571025"/>
                <a:gd name="connsiteX1361" fmla="*/ 732948 w 4728498"/>
                <a:gd name="connsiteY1361" fmla="*/ 1140331 h 1571025"/>
                <a:gd name="connsiteX1362" fmla="*/ 752850 w 4728498"/>
                <a:gd name="connsiteY1362" fmla="*/ 1148804 h 1571025"/>
                <a:gd name="connsiteX1363" fmla="*/ 775228 w 4728498"/>
                <a:gd name="connsiteY1363" fmla="*/ 1162799 h 1571025"/>
                <a:gd name="connsiteX1364" fmla="*/ 785322 w 4728498"/>
                <a:gd name="connsiteY1364" fmla="*/ 1140140 h 1571025"/>
                <a:gd name="connsiteX1365" fmla="*/ 794844 w 4728498"/>
                <a:gd name="connsiteY1365" fmla="*/ 1111580 h 1571025"/>
                <a:gd name="connsiteX1366" fmla="*/ 816175 w 4728498"/>
                <a:gd name="connsiteY1366" fmla="*/ 1106058 h 1571025"/>
                <a:gd name="connsiteX1367" fmla="*/ 821126 w 4728498"/>
                <a:gd name="connsiteY1367" fmla="*/ 1082829 h 1571025"/>
                <a:gd name="connsiteX1368" fmla="*/ 841599 w 4728498"/>
                <a:gd name="connsiteY1368" fmla="*/ 1084828 h 1571025"/>
                <a:gd name="connsiteX1369" fmla="*/ 863787 w 4728498"/>
                <a:gd name="connsiteY1369" fmla="*/ 1091873 h 1571025"/>
                <a:gd name="connsiteX1370" fmla="*/ 888355 w 4728498"/>
                <a:gd name="connsiteY1370" fmla="*/ 1081115 h 1571025"/>
                <a:gd name="connsiteX1371" fmla="*/ 925969 w 4728498"/>
                <a:gd name="connsiteY1371" fmla="*/ 1091873 h 1571025"/>
                <a:gd name="connsiteX1372" fmla="*/ 951584 w 4728498"/>
                <a:gd name="connsiteY1372" fmla="*/ 1105868 h 1571025"/>
                <a:gd name="connsiteX1373" fmla="*/ 957012 w 4728498"/>
                <a:gd name="connsiteY1373" fmla="*/ 1125670 h 1571025"/>
                <a:gd name="connsiteX1374" fmla="*/ 1011291 w 4728498"/>
                <a:gd name="connsiteY1374" fmla="*/ 1134428 h 1571025"/>
                <a:gd name="connsiteX1375" fmla="*/ 1033002 w 4728498"/>
                <a:gd name="connsiteY1375" fmla="*/ 1112437 h 1571025"/>
                <a:gd name="connsiteX1376" fmla="*/ 1060141 w 4728498"/>
                <a:gd name="connsiteY1376" fmla="*/ 1120243 h 1571025"/>
                <a:gd name="connsiteX1377" fmla="*/ 1084328 w 4728498"/>
                <a:gd name="connsiteY1377" fmla="*/ 1113103 h 1571025"/>
                <a:gd name="connsiteX1378" fmla="*/ 1131941 w 4728498"/>
                <a:gd name="connsiteY1378" fmla="*/ 1130716 h 1571025"/>
                <a:gd name="connsiteX1379" fmla="*/ 1153843 w 4728498"/>
                <a:gd name="connsiteY1379" fmla="*/ 1120053 h 1571025"/>
                <a:gd name="connsiteX1380" fmla="*/ 1191933 w 4728498"/>
                <a:gd name="connsiteY1380" fmla="*/ 1130906 h 1571025"/>
                <a:gd name="connsiteX1381" fmla="*/ 1197551 w 4728498"/>
                <a:gd name="connsiteY1381" fmla="*/ 1100441 h 1571025"/>
                <a:gd name="connsiteX1382" fmla="*/ 1177363 w 4728498"/>
                <a:gd name="connsiteY1382" fmla="*/ 1081686 h 1571025"/>
                <a:gd name="connsiteX1383" fmla="*/ 1153176 w 4728498"/>
                <a:gd name="connsiteY1383" fmla="*/ 1077593 h 1571025"/>
                <a:gd name="connsiteX1384" fmla="*/ 1158414 w 4728498"/>
                <a:gd name="connsiteY1384" fmla="*/ 1034466 h 1571025"/>
                <a:gd name="connsiteX1385" fmla="*/ 1189552 w 4728498"/>
                <a:gd name="connsiteY1385" fmla="*/ 1025517 h 1571025"/>
                <a:gd name="connsiteX1386" fmla="*/ 1163842 w 4728498"/>
                <a:gd name="connsiteY1386" fmla="*/ 1006477 h 1571025"/>
                <a:gd name="connsiteX1387" fmla="*/ 1148224 w 4728498"/>
                <a:gd name="connsiteY1387" fmla="*/ 985818 h 1571025"/>
                <a:gd name="connsiteX1388" fmla="*/ 1173649 w 4728498"/>
                <a:gd name="connsiteY1388" fmla="*/ 975250 h 1571025"/>
                <a:gd name="connsiteX1389" fmla="*/ 1205455 w 4728498"/>
                <a:gd name="connsiteY1389" fmla="*/ 972014 h 1571025"/>
                <a:gd name="connsiteX1390" fmla="*/ 1234498 w 4728498"/>
                <a:gd name="connsiteY1390" fmla="*/ 972014 h 1571025"/>
                <a:gd name="connsiteX1391" fmla="*/ 1274398 w 4728498"/>
                <a:gd name="connsiteY1391" fmla="*/ 961256 h 1571025"/>
                <a:gd name="connsiteX1392" fmla="*/ 1326676 w 4728498"/>
                <a:gd name="connsiteY1392" fmla="*/ 947071 h 1571025"/>
                <a:gd name="connsiteX1393" fmla="*/ 1356291 w 4728498"/>
                <a:gd name="connsiteY1393" fmla="*/ 936408 h 1571025"/>
                <a:gd name="connsiteX1394" fmla="*/ 1376765 w 4728498"/>
                <a:gd name="connsiteY1394" fmla="*/ 918224 h 1571025"/>
                <a:gd name="connsiteX1395" fmla="*/ 1398381 w 4728498"/>
                <a:gd name="connsiteY1395" fmla="*/ 915273 h 1571025"/>
                <a:gd name="connsiteX1396" fmla="*/ 1437232 w 4728498"/>
                <a:gd name="connsiteY1396" fmla="*/ 918796 h 1571025"/>
                <a:gd name="connsiteX1397" fmla="*/ 1455135 w 4728498"/>
                <a:gd name="connsiteY1397" fmla="*/ 939264 h 1571025"/>
                <a:gd name="connsiteX1398" fmla="*/ 1464657 w 4728498"/>
                <a:gd name="connsiteY1398" fmla="*/ 966778 h 1571025"/>
                <a:gd name="connsiteX1399" fmla="*/ 1486654 w 4728498"/>
                <a:gd name="connsiteY1399" fmla="*/ 968396 h 1571025"/>
                <a:gd name="connsiteX1400" fmla="*/ 1515222 w 4728498"/>
                <a:gd name="connsiteY1400" fmla="*/ 978963 h 1571025"/>
                <a:gd name="connsiteX1401" fmla="*/ 1542171 w 4728498"/>
                <a:gd name="connsiteY1401" fmla="*/ 978963 h 1571025"/>
                <a:gd name="connsiteX1402" fmla="*/ 1549789 w 4728498"/>
                <a:gd name="connsiteY1402" fmla="*/ 998861 h 1571025"/>
                <a:gd name="connsiteX1403" fmla="*/ 1572071 w 4728498"/>
                <a:gd name="connsiteY1403" fmla="*/ 996671 h 1571025"/>
                <a:gd name="connsiteX1404" fmla="*/ 1594164 w 4728498"/>
                <a:gd name="connsiteY1404" fmla="*/ 1000193 h 1571025"/>
                <a:gd name="connsiteX1405" fmla="*/ 1619303 w 4728498"/>
                <a:gd name="connsiteY1405" fmla="*/ 970966 h 1571025"/>
                <a:gd name="connsiteX1406" fmla="*/ 1661678 w 4728498"/>
                <a:gd name="connsiteY1406" fmla="*/ 985532 h 1571025"/>
                <a:gd name="connsiteX1407" fmla="*/ 1694721 w 4728498"/>
                <a:gd name="connsiteY1407" fmla="*/ 1003526 h 1571025"/>
                <a:gd name="connsiteX1408" fmla="*/ 1727002 w 4728498"/>
                <a:gd name="connsiteY1408" fmla="*/ 1031610 h 1571025"/>
                <a:gd name="connsiteX1409" fmla="*/ 1766236 w 4728498"/>
                <a:gd name="connsiteY1409" fmla="*/ 1067025 h 1571025"/>
                <a:gd name="connsiteX1410" fmla="*/ 1795469 w 4728498"/>
                <a:gd name="connsiteY1410" fmla="*/ 1102155 h 1571025"/>
                <a:gd name="connsiteX1411" fmla="*/ 1815181 w 4728498"/>
                <a:gd name="connsiteY1411" fmla="*/ 1123575 h 1571025"/>
                <a:gd name="connsiteX1412" fmla="*/ 1837273 w 4728498"/>
                <a:gd name="connsiteY1412" fmla="*/ 1113865 h 1571025"/>
                <a:gd name="connsiteX1413" fmla="*/ 1868603 w 4728498"/>
                <a:gd name="connsiteY1413" fmla="*/ 1117673 h 1571025"/>
                <a:gd name="connsiteX1414" fmla="*/ 1897170 w 4728498"/>
                <a:gd name="connsiteY1414" fmla="*/ 1131668 h 1571025"/>
                <a:gd name="connsiteX1415" fmla="*/ 1919262 w 4728498"/>
                <a:gd name="connsiteY1415" fmla="*/ 1117292 h 1571025"/>
                <a:gd name="connsiteX1416" fmla="*/ 1946973 w 4728498"/>
                <a:gd name="connsiteY1416" fmla="*/ 1121195 h 1571025"/>
                <a:gd name="connsiteX1417" fmla="*/ 1988777 w 4728498"/>
                <a:gd name="connsiteY1417" fmla="*/ 1149756 h 1571025"/>
                <a:gd name="connsiteX1418" fmla="*/ 2007822 w 4728498"/>
                <a:gd name="connsiteY1418" fmla="*/ 1173842 h 1571025"/>
                <a:gd name="connsiteX1419" fmla="*/ 2051625 w 4728498"/>
                <a:gd name="connsiteY1419" fmla="*/ 1185362 h 1571025"/>
                <a:gd name="connsiteX1420" fmla="*/ 2061147 w 4728498"/>
                <a:gd name="connsiteY1420" fmla="*/ 1162418 h 1571025"/>
                <a:gd name="connsiteX1421" fmla="*/ 2089715 w 4728498"/>
                <a:gd name="connsiteY1421" fmla="*/ 1202307 h 1571025"/>
                <a:gd name="connsiteX1422" fmla="*/ 2114473 w 4728498"/>
                <a:gd name="connsiteY1422" fmla="*/ 1203164 h 1571025"/>
                <a:gd name="connsiteX1423" fmla="*/ 2154659 w 4728498"/>
                <a:gd name="connsiteY1423" fmla="*/ 1185266 h 1571025"/>
                <a:gd name="connsiteX1424" fmla="*/ 2181798 w 4728498"/>
                <a:gd name="connsiteY1424" fmla="*/ 1148994 h 1571025"/>
                <a:gd name="connsiteX1425" fmla="*/ 2210365 w 4728498"/>
                <a:gd name="connsiteY1425" fmla="*/ 1139474 h 1571025"/>
                <a:gd name="connsiteX1426" fmla="*/ 2230363 w 4728498"/>
                <a:gd name="connsiteY1426" fmla="*/ 1128716 h 1571025"/>
                <a:gd name="connsiteX1427" fmla="*/ 2258930 w 4728498"/>
                <a:gd name="connsiteY1427" fmla="*/ 1128716 h 1571025"/>
                <a:gd name="connsiteX1428" fmla="*/ 2284450 w 4728498"/>
                <a:gd name="connsiteY1428" fmla="*/ 1135761 h 1571025"/>
                <a:gd name="connsiteX1429" fmla="*/ 2307971 w 4728498"/>
                <a:gd name="connsiteY1429" fmla="*/ 1135761 h 1571025"/>
                <a:gd name="connsiteX1430" fmla="*/ 2322350 w 4728498"/>
                <a:gd name="connsiteY1430" fmla="*/ 1156039 h 1571025"/>
                <a:gd name="connsiteX1431" fmla="*/ 2343109 w 4728498"/>
                <a:gd name="connsiteY1431" fmla="*/ 1163941 h 1571025"/>
                <a:gd name="connsiteX1432" fmla="*/ 2363963 w 4728498"/>
                <a:gd name="connsiteY1432" fmla="*/ 1160514 h 1571025"/>
                <a:gd name="connsiteX1433" fmla="*/ 2386436 w 4728498"/>
                <a:gd name="connsiteY1433" fmla="*/ 1160514 h 1571025"/>
                <a:gd name="connsiteX1434" fmla="*/ 2412242 w 4728498"/>
                <a:gd name="connsiteY1434" fmla="*/ 1164036 h 1571025"/>
                <a:gd name="connsiteX1435" fmla="*/ 2432240 w 4728498"/>
                <a:gd name="connsiteY1435" fmla="*/ 1164036 h 1571025"/>
                <a:gd name="connsiteX1436" fmla="*/ 2441096 w 4728498"/>
                <a:gd name="connsiteY1436" fmla="*/ 1137475 h 1571025"/>
                <a:gd name="connsiteX1437" fmla="*/ 2421003 w 4728498"/>
                <a:gd name="connsiteY1437" fmla="*/ 1110533 h 1571025"/>
                <a:gd name="connsiteX1438" fmla="*/ 2411480 w 4728498"/>
                <a:gd name="connsiteY1438" fmla="*/ 1086351 h 1571025"/>
                <a:gd name="connsiteX1439" fmla="*/ 2461093 w 4728498"/>
                <a:gd name="connsiteY1439" fmla="*/ 1078926 h 1571025"/>
                <a:gd name="connsiteX1440" fmla="*/ 2480805 w 4728498"/>
                <a:gd name="connsiteY1440" fmla="*/ 1082543 h 1571025"/>
                <a:gd name="connsiteX1441" fmla="*/ 2500802 w 4728498"/>
                <a:gd name="connsiteY1441" fmla="*/ 1082543 h 1571025"/>
                <a:gd name="connsiteX1442" fmla="*/ 2522418 w 4728498"/>
                <a:gd name="connsiteY1442" fmla="*/ 1096348 h 1571025"/>
                <a:gd name="connsiteX1443" fmla="*/ 2543748 w 4728498"/>
                <a:gd name="connsiteY1443" fmla="*/ 1093111 h 1571025"/>
                <a:gd name="connsiteX1444" fmla="*/ 2561175 w 4728498"/>
                <a:gd name="connsiteY1444" fmla="*/ 1113674 h 1571025"/>
                <a:gd name="connsiteX1445" fmla="*/ 2570697 w 4728498"/>
                <a:gd name="connsiteY1445" fmla="*/ 1134333 h 1571025"/>
                <a:gd name="connsiteX1446" fmla="*/ 2594694 w 4728498"/>
                <a:gd name="connsiteY1446" fmla="*/ 1146138 h 1571025"/>
                <a:gd name="connsiteX1447" fmla="*/ 2614976 w 4728498"/>
                <a:gd name="connsiteY1447" fmla="*/ 1149851 h 1571025"/>
                <a:gd name="connsiteX1448" fmla="*/ 2634593 w 4728498"/>
                <a:gd name="connsiteY1448" fmla="*/ 1153374 h 1571025"/>
                <a:gd name="connsiteX1449" fmla="*/ 2671826 w 4728498"/>
                <a:gd name="connsiteY1449" fmla="*/ 1139093 h 1571025"/>
                <a:gd name="connsiteX1450" fmla="*/ 2697156 w 4728498"/>
                <a:gd name="connsiteY1450" fmla="*/ 1139093 h 1571025"/>
                <a:gd name="connsiteX1451" fmla="*/ 2729342 w 4728498"/>
                <a:gd name="connsiteY1451" fmla="*/ 1146138 h 1571025"/>
                <a:gd name="connsiteX1452" fmla="*/ 2774860 w 4728498"/>
                <a:gd name="connsiteY1452" fmla="*/ 1160228 h 1571025"/>
                <a:gd name="connsiteX1453" fmla="*/ 2840279 w 4728498"/>
                <a:gd name="connsiteY1453" fmla="*/ 1192121 h 1571025"/>
                <a:gd name="connsiteX1454" fmla="*/ 2866562 w 4728498"/>
                <a:gd name="connsiteY1454" fmla="*/ 1199261 h 1571025"/>
                <a:gd name="connsiteX1455" fmla="*/ 2886845 w 4728498"/>
                <a:gd name="connsiteY1455" fmla="*/ 1199261 h 1571025"/>
                <a:gd name="connsiteX1456" fmla="*/ 2926649 w 4728498"/>
                <a:gd name="connsiteY1456" fmla="*/ 1188503 h 1571025"/>
                <a:gd name="connsiteX1457" fmla="*/ 2952835 w 4728498"/>
                <a:gd name="connsiteY1457" fmla="*/ 1181458 h 1571025"/>
                <a:gd name="connsiteX1458" fmla="*/ 2977118 w 4728498"/>
                <a:gd name="connsiteY1458" fmla="*/ 1148613 h 1571025"/>
                <a:gd name="connsiteX1459" fmla="*/ 3010827 w 4728498"/>
                <a:gd name="connsiteY1459" fmla="*/ 1153183 h 1571025"/>
                <a:gd name="connsiteX1460" fmla="*/ 3039395 w 4728498"/>
                <a:gd name="connsiteY1460" fmla="*/ 1167083 h 1571025"/>
                <a:gd name="connsiteX1461" fmla="*/ 3063678 w 4728498"/>
                <a:gd name="connsiteY1461" fmla="*/ 1163751 h 1571025"/>
                <a:gd name="connsiteX1462" fmla="*/ 3091674 w 4728498"/>
                <a:gd name="connsiteY1462" fmla="*/ 1177745 h 1571025"/>
                <a:gd name="connsiteX1463" fmla="*/ 3112337 w 4728498"/>
                <a:gd name="connsiteY1463" fmla="*/ 1177745 h 1571025"/>
                <a:gd name="connsiteX1464" fmla="*/ 3132811 w 4728498"/>
                <a:gd name="connsiteY1464" fmla="*/ 1170510 h 1571025"/>
                <a:gd name="connsiteX1465" fmla="*/ 3152808 w 4728498"/>
                <a:gd name="connsiteY1465" fmla="*/ 1159752 h 1571025"/>
                <a:gd name="connsiteX1466" fmla="*/ 3144142 w 4728498"/>
                <a:gd name="connsiteY1466" fmla="*/ 1118054 h 1571025"/>
                <a:gd name="connsiteX1467" fmla="*/ 3144142 w 4728498"/>
                <a:gd name="connsiteY1467" fmla="*/ 1076070 h 1571025"/>
                <a:gd name="connsiteX1468" fmla="*/ 3150523 w 4728498"/>
                <a:gd name="connsiteY1468" fmla="*/ 1055506 h 1571025"/>
                <a:gd name="connsiteX1469" fmla="*/ 3129764 w 4728498"/>
                <a:gd name="connsiteY1469" fmla="*/ 1042082 h 1571025"/>
                <a:gd name="connsiteX1470" fmla="*/ 3109862 w 4728498"/>
                <a:gd name="connsiteY1470" fmla="*/ 1034847 h 1571025"/>
                <a:gd name="connsiteX1471" fmla="*/ 3133858 w 4728498"/>
                <a:gd name="connsiteY1471" fmla="*/ 1006286 h 1571025"/>
                <a:gd name="connsiteX1472" fmla="*/ 3178042 w 4728498"/>
                <a:gd name="connsiteY1472" fmla="*/ 1000098 h 1571025"/>
                <a:gd name="connsiteX1473" fmla="*/ 3207658 w 4728498"/>
                <a:gd name="connsiteY1473" fmla="*/ 992958 h 1571025"/>
                <a:gd name="connsiteX1474" fmla="*/ 3244986 w 4728498"/>
                <a:gd name="connsiteY1474" fmla="*/ 1017425 h 1571025"/>
                <a:gd name="connsiteX1475" fmla="*/ 3285647 w 4728498"/>
                <a:gd name="connsiteY1475" fmla="*/ 1017425 h 1571025"/>
                <a:gd name="connsiteX1476" fmla="*/ 3326309 w 4728498"/>
                <a:gd name="connsiteY1476" fmla="*/ 1055506 h 1571025"/>
                <a:gd name="connsiteX1477" fmla="*/ 3342592 w 4728498"/>
                <a:gd name="connsiteY1477" fmla="*/ 1076641 h 1571025"/>
                <a:gd name="connsiteX1478" fmla="*/ 3369445 w 4728498"/>
                <a:gd name="connsiteY1478" fmla="*/ 1091492 h 1571025"/>
                <a:gd name="connsiteX1479" fmla="*/ 3408393 w 4728498"/>
                <a:gd name="connsiteY1479" fmla="*/ 1123099 h 1571025"/>
                <a:gd name="connsiteX1480" fmla="*/ 3424199 w 4728498"/>
                <a:gd name="connsiteY1480" fmla="*/ 1147376 h 1571025"/>
                <a:gd name="connsiteX1481" fmla="*/ 3454100 w 4728498"/>
                <a:gd name="connsiteY1481" fmla="*/ 1172700 h 1571025"/>
                <a:gd name="connsiteX1482" fmla="*/ 3491143 w 4728498"/>
                <a:gd name="connsiteY1482" fmla="*/ 1180316 h 1571025"/>
                <a:gd name="connsiteX1483" fmla="*/ 3514188 w 4728498"/>
                <a:gd name="connsiteY1483" fmla="*/ 1183934 h 1571025"/>
                <a:gd name="connsiteX1484" fmla="*/ 3536184 w 4728498"/>
                <a:gd name="connsiteY1484" fmla="*/ 1197738 h 1571025"/>
                <a:gd name="connsiteX1485" fmla="*/ 3569417 w 4728498"/>
                <a:gd name="connsiteY1485" fmla="*/ 1208591 h 1571025"/>
                <a:gd name="connsiteX1486" fmla="*/ 3593986 w 4728498"/>
                <a:gd name="connsiteY1486" fmla="*/ 1246005 h 1571025"/>
                <a:gd name="connsiteX1487" fmla="*/ 3617697 w 4728498"/>
                <a:gd name="connsiteY1487" fmla="*/ 1265046 h 1571025"/>
                <a:gd name="connsiteX1488" fmla="*/ 3638360 w 4728498"/>
                <a:gd name="connsiteY1488" fmla="*/ 1269044 h 1571025"/>
                <a:gd name="connsiteX1489" fmla="*/ 3665310 w 4728498"/>
                <a:gd name="connsiteY1489" fmla="*/ 1265522 h 1571025"/>
                <a:gd name="connsiteX1490" fmla="*/ 3695686 w 4728498"/>
                <a:gd name="connsiteY1490" fmla="*/ 1247433 h 1571025"/>
                <a:gd name="connsiteX1491" fmla="*/ 3721682 w 4728498"/>
                <a:gd name="connsiteY1491" fmla="*/ 1233343 h 1571025"/>
                <a:gd name="connsiteX1492" fmla="*/ 3728158 w 4728498"/>
                <a:gd name="connsiteY1492" fmla="*/ 1253526 h 1571025"/>
                <a:gd name="connsiteX1493" fmla="*/ 3741299 w 4728498"/>
                <a:gd name="connsiteY1493" fmla="*/ 1278469 h 1571025"/>
                <a:gd name="connsiteX1494" fmla="*/ 3737776 w 4728498"/>
                <a:gd name="connsiteY1494" fmla="*/ 1301794 h 1571025"/>
                <a:gd name="connsiteX1495" fmla="*/ 3744441 w 4728498"/>
                <a:gd name="connsiteY1495" fmla="*/ 1324071 h 1571025"/>
                <a:gd name="connsiteX1496" fmla="*/ 3750917 w 4728498"/>
                <a:gd name="connsiteY1496" fmla="*/ 1345396 h 1571025"/>
                <a:gd name="connsiteX1497" fmla="*/ 3747584 w 4728498"/>
                <a:gd name="connsiteY1497" fmla="*/ 1372719 h 1571025"/>
                <a:gd name="connsiteX1498" fmla="*/ 3722920 w 4728498"/>
                <a:gd name="connsiteY1498" fmla="*/ 1381383 h 1571025"/>
                <a:gd name="connsiteX1499" fmla="*/ 3702162 w 4728498"/>
                <a:gd name="connsiteY1499" fmla="*/ 1378812 h 1571025"/>
                <a:gd name="connsiteX1500" fmla="*/ 3689116 w 4728498"/>
                <a:gd name="connsiteY1500" fmla="*/ 1400138 h 1571025"/>
                <a:gd name="connsiteX1501" fmla="*/ 3709113 w 4728498"/>
                <a:gd name="connsiteY1501" fmla="*/ 1420892 h 1571025"/>
                <a:gd name="connsiteX1502" fmla="*/ 3725016 w 4728498"/>
                <a:gd name="connsiteY1502" fmla="*/ 1448691 h 1571025"/>
                <a:gd name="connsiteX1503" fmla="*/ 3734539 w 4728498"/>
                <a:gd name="connsiteY1503" fmla="*/ 1469730 h 1571025"/>
                <a:gd name="connsiteX1504" fmla="*/ 3737585 w 4728498"/>
                <a:gd name="connsiteY1504" fmla="*/ 1490389 h 1571025"/>
                <a:gd name="connsiteX1505" fmla="*/ 3719873 w 4728498"/>
                <a:gd name="connsiteY1505" fmla="*/ 1502956 h 1571025"/>
                <a:gd name="connsiteX1506" fmla="*/ 3752536 w 4728498"/>
                <a:gd name="connsiteY1506" fmla="*/ 1510096 h 1571025"/>
                <a:gd name="connsiteX1507" fmla="*/ 3755488 w 4728498"/>
                <a:gd name="connsiteY1507" fmla="*/ 1472015 h 1571025"/>
                <a:gd name="connsiteX1508" fmla="*/ 3776342 w 4728498"/>
                <a:gd name="connsiteY1508" fmla="*/ 1470873 h 1571025"/>
                <a:gd name="connsiteX1509" fmla="*/ 3790340 w 4728498"/>
                <a:gd name="connsiteY1509" fmla="*/ 1494578 h 1571025"/>
                <a:gd name="connsiteX1510" fmla="*/ 3812337 w 4728498"/>
                <a:gd name="connsiteY1510" fmla="*/ 1492103 h 1571025"/>
                <a:gd name="connsiteX1511" fmla="*/ 3852332 w 4728498"/>
                <a:gd name="connsiteY1511" fmla="*/ 1481155 h 1571025"/>
                <a:gd name="connsiteX1512" fmla="*/ 3866425 w 4728498"/>
                <a:gd name="connsiteY1512" fmla="*/ 1451737 h 1571025"/>
                <a:gd name="connsiteX1513" fmla="*/ 3869948 w 4728498"/>
                <a:gd name="connsiteY1513" fmla="*/ 1419083 h 1571025"/>
                <a:gd name="connsiteX1514" fmla="*/ 3882899 w 4728498"/>
                <a:gd name="connsiteY1514" fmla="*/ 1381002 h 1571025"/>
                <a:gd name="connsiteX1515" fmla="*/ 3895849 w 4728498"/>
                <a:gd name="connsiteY1515" fmla="*/ 1356535 h 1571025"/>
                <a:gd name="connsiteX1516" fmla="*/ 3899373 w 4728498"/>
                <a:gd name="connsiteY1516" fmla="*/ 1327308 h 1571025"/>
                <a:gd name="connsiteX1517" fmla="*/ 3896135 w 4728498"/>
                <a:gd name="connsiteY1517" fmla="*/ 1298747 h 1571025"/>
                <a:gd name="connsiteX1518" fmla="*/ 3899373 w 4728498"/>
                <a:gd name="connsiteY1518" fmla="*/ 1274566 h 1571025"/>
                <a:gd name="connsiteX1519" fmla="*/ 3896135 w 4728498"/>
                <a:gd name="connsiteY1519" fmla="*/ 1252574 h 1571025"/>
                <a:gd name="connsiteX1520" fmla="*/ 3905658 w 4728498"/>
                <a:gd name="connsiteY1520" fmla="*/ 1225442 h 1571025"/>
                <a:gd name="connsiteX1521" fmla="*/ 3896135 w 4728498"/>
                <a:gd name="connsiteY1521" fmla="*/ 1198880 h 1571025"/>
                <a:gd name="connsiteX1522" fmla="*/ 3889659 w 4728498"/>
                <a:gd name="connsiteY1522" fmla="*/ 1177841 h 1571025"/>
                <a:gd name="connsiteX1523" fmla="*/ 3872900 w 4728498"/>
                <a:gd name="connsiteY1523" fmla="*/ 1155754 h 1571025"/>
                <a:gd name="connsiteX1524" fmla="*/ 3853284 w 4728498"/>
                <a:gd name="connsiteY1524" fmla="*/ 1130906 h 1571025"/>
                <a:gd name="connsiteX1525" fmla="*/ 3847189 w 4728498"/>
                <a:gd name="connsiteY1525" fmla="*/ 1110437 h 1571025"/>
                <a:gd name="connsiteX1526" fmla="*/ 3843952 w 4728498"/>
                <a:gd name="connsiteY1526" fmla="*/ 1089493 h 1571025"/>
                <a:gd name="connsiteX1527" fmla="*/ 3837381 w 4728498"/>
                <a:gd name="connsiteY1527" fmla="*/ 1064455 h 1571025"/>
                <a:gd name="connsiteX1528" fmla="*/ 3817193 w 4728498"/>
                <a:gd name="connsiteY1528" fmla="*/ 1042178 h 1571025"/>
                <a:gd name="connsiteX1529" fmla="*/ 3794150 w 4728498"/>
                <a:gd name="connsiteY1529" fmla="*/ 1020757 h 1571025"/>
                <a:gd name="connsiteX1530" fmla="*/ 3745013 w 4728498"/>
                <a:gd name="connsiteY1530" fmla="*/ 981629 h 1571025"/>
                <a:gd name="connsiteX1531" fmla="*/ 3725301 w 4728498"/>
                <a:gd name="connsiteY1531" fmla="*/ 967444 h 1571025"/>
                <a:gd name="connsiteX1532" fmla="*/ 3705018 w 4728498"/>
                <a:gd name="connsiteY1532" fmla="*/ 960018 h 1571025"/>
                <a:gd name="connsiteX1533" fmla="*/ 3674737 w 4728498"/>
                <a:gd name="connsiteY1533" fmla="*/ 960018 h 1571025"/>
                <a:gd name="connsiteX1534" fmla="*/ 3692544 w 4728498"/>
                <a:gd name="connsiteY1534" fmla="*/ 988579 h 1571025"/>
                <a:gd name="connsiteX1535" fmla="*/ 3647312 w 4728498"/>
                <a:gd name="connsiteY1535" fmla="*/ 992196 h 1571025"/>
                <a:gd name="connsiteX1536" fmla="*/ 3619982 w 4728498"/>
                <a:gd name="connsiteY1536" fmla="*/ 981248 h 1571025"/>
                <a:gd name="connsiteX1537" fmla="*/ 3614935 w 4728498"/>
                <a:gd name="connsiteY1537" fmla="*/ 961541 h 1571025"/>
                <a:gd name="connsiteX1538" fmla="*/ 3564085 w 4728498"/>
                <a:gd name="connsiteY1538" fmla="*/ 949260 h 1571025"/>
                <a:gd name="connsiteX1539" fmla="*/ 3541708 w 4728498"/>
                <a:gd name="connsiteY1539" fmla="*/ 938788 h 1571025"/>
                <a:gd name="connsiteX1540" fmla="*/ 3552753 w 4728498"/>
                <a:gd name="connsiteY1540" fmla="*/ 917082 h 1571025"/>
                <a:gd name="connsiteX1541" fmla="*/ 3575132 w 4728498"/>
                <a:gd name="connsiteY1541" fmla="*/ 892996 h 1571025"/>
                <a:gd name="connsiteX1542" fmla="*/ 3582274 w 4728498"/>
                <a:gd name="connsiteY1542" fmla="*/ 870814 h 1571025"/>
                <a:gd name="connsiteX1543" fmla="*/ 3582274 w 4728498"/>
                <a:gd name="connsiteY1543" fmla="*/ 848822 h 1571025"/>
                <a:gd name="connsiteX1544" fmla="*/ 3598080 w 4728498"/>
                <a:gd name="connsiteY1544" fmla="*/ 829020 h 1571025"/>
                <a:gd name="connsiteX1545" fmla="*/ 3605031 w 4728498"/>
                <a:gd name="connsiteY1545" fmla="*/ 807028 h 1571025"/>
                <a:gd name="connsiteX1546" fmla="*/ 3591701 w 4728498"/>
                <a:gd name="connsiteY1546" fmla="*/ 783799 h 1571025"/>
                <a:gd name="connsiteX1547" fmla="*/ 3608175 w 4728498"/>
                <a:gd name="connsiteY1547" fmla="*/ 754286 h 1571025"/>
                <a:gd name="connsiteX1548" fmla="*/ 3630552 w 4728498"/>
                <a:gd name="connsiteY1548" fmla="*/ 733627 h 1571025"/>
                <a:gd name="connsiteX1549" fmla="*/ 3713970 w 4728498"/>
                <a:gd name="connsiteY1549" fmla="*/ 737816 h 1571025"/>
                <a:gd name="connsiteX1550" fmla="*/ 3769485 w 4728498"/>
                <a:gd name="connsiteY1550" fmla="*/ 744957 h 1571025"/>
                <a:gd name="connsiteX1551" fmla="*/ 3801957 w 4728498"/>
                <a:gd name="connsiteY1551" fmla="*/ 748479 h 1571025"/>
                <a:gd name="connsiteX1552" fmla="*/ 3807861 w 4728498"/>
                <a:gd name="connsiteY1552" fmla="*/ 725154 h 1571025"/>
                <a:gd name="connsiteX1553" fmla="*/ 3848046 w 4728498"/>
                <a:gd name="connsiteY1553" fmla="*/ 727249 h 1571025"/>
                <a:gd name="connsiteX1554" fmla="*/ 3870234 w 4728498"/>
                <a:gd name="connsiteY1554" fmla="*/ 734199 h 1571025"/>
                <a:gd name="connsiteX1555" fmla="*/ 3893469 w 4728498"/>
                <a:gd name="connsiteY1555" fmla="*/ 737816 h 1571025"/>
                <a:gd name="connsiteX1556" fmla="*/ 3916323 w 4728498"/>
                <a:gd name="connsiteY1556" fmla="*/ 741339 h 1571025"/>
                <a:gd name="connsiteX1557" fmla="*/ 3886708 w 4728498"/>
                <a:gd name="connsiteY1557" fmla="*/ 743719 h 1571025"/>
                <a:gd name="connsiteX1558" fmla="*/ 3908038 w 4728498"/>
                <a:gd name="connsiteY1558" fmla="*/ 762759 h 1571025"/>
                <a:gd name="connsiteX1559" fmla="*/ 3927654 w 4728498"/>
                <a:gd name="connsiteY1559" fmla="*/ 752097 h 1571025"/>
                <a:gd name="connsiteX1560" fmla="*/ 3966602 w 4728498"/>
                <a:gd name="connsiteY1560" fmla="*/ 752097 h 1571025"/>
                <a:gd name="connsiteX1561" fmla="*/ 4008977 w 4728498"/>
                <a:gd name="connsiteY1561" fmla="*/ 745052 h 1571025"/>
                <a:gd name="connsiteX1562" fmla="*/ 3982885 w 4728498"/>
                <a:gd name="connsiteY1562" fmla="*/ 723536 h 1571025"/>
                <a:gd name="connsiteX1563" fmla="*/ 3962316 w 4728498"/>
                <a:gd name="connsiteY1563" fmla="*/ 719633 h 1571025"/>
                <a:gd name="connsiteX1564" fmla="*/ 3954413 w 4728498"/>
                <a:gd name="connsiteY1564" fmla="*/ 692881 h 1571025"/>
                <a:gd name="connsiteX1565" fmla="*/ 3963935 w 4728498"/>
                <a:gd name="connsiteY1565" fmla="*/ 662416 h 1571025"/>
                <a:gd name="connsiteX1566" fmla="*/ 3960793 w 4728498"/>
                <a:gd name="connsiteY1566" fmla="*/ 636617 h 1571025"/>
                <a:gd name="connsiteX1567" fmla="*/ 3991551 w 4728498"/>
                <a:gd name="connsiteY1567" fmla="*/ 632237 h 1571025"/>
                <a:gd name="connsiteX1568" fmla="*/ 4017833 w 4728498"/>
                <a:gd name="connsiteY1568" fmla="*/ 625097 h 1571025"/>
                <a:gd name="connsiteX1569" fmla="*/ 4056494 w 4728498"/>
                <a:gd name="connsiteY1569" fmla="*/ 642900 h 1571025"/>
                <a:gd name="connsiteX1570" fmla="*/ 4064112 w 4728498"/>
                <a:gd name="connsiteY1570" fmla="*/ 662797 h 1571025"/>
                <a:gd name="connsiteX1571" fmla="*/ 4089157 w 4728498"/>
                <a:gd name="connsiteY1571" fmla="*/ 664130 h 1571025"/>
                <a:gd name="connsiteX1572" fmla="*/ 4093441 w 4728498"/>
                <a:gd name="connsiteY1572" fmla="*/ 683742 h 1571025"/>
                <a:gd name="connsiteX1573" fmla="*/ 4120580 w 4728498"/>
                <a:gd name="connsiteY1573" fmla="*/ 652515 h 1571025"/>
                <a:gd name="connsiteX1574" fmla="*/ 4151814 w 4728498"/>
                <a:gd name="connsiteY1574" fmla="*/ 646422 h 1571025"/>
                <a:gd name="connsiteX1575" fmla="*/ 4133437 w 4728498"/>
                <a:gd name="connsiteY1575" fmla="*/ 621099 h 1571025"/>
                <a:gd name="connsiteX1576" fmla="*/ 4110296 w 4728498"/>
                <a:gd name="connsiteY1576" fmla="*/ 603010 h 1571025"/>
                <a:gd name="connsiteX1577" fmla="*/ 4135911 w 4728498"/>
                <a:gd name="connsiteY1577" fmla="*/ 596536 h 1571025"/>
                <a:gd name="connsiteX1578" fmla="*/ 4183524 w 4728498"/>
                <a:gd name="connsiteY1578" fmla="*/ 600249 h 1571025"/>
                <a:gd name="connsiteX1579" fmla="*/ 4150481 w 4728498"/>
                <a:gd name="connsiteY1579" fmla="*/ 602534 h 1571025"/>
                <a:gd name="connsiteX1580" fmla="*/ 4162004 w 4728498"/>
                <a:gd name="connsiteY1580" fmla="*/ 631095 h 1571025"/>
                <a:gd name="connsiteX1581" fmla="*/ 4188762 w 4728498"/>
                <a:gd name="connsiteY1581" fmla="*/ 653087 h 1571025"/>
                <a:gd name="connsiteX1582" fmla="*/ 4194475 w 4728498"/>
                <a:gd name="connsiteY1582" fmla="*/ 673174 h 1571025"/>
                <a:gd name="connsiteX1583" fmla="*/ 4174764 w 4728498"/>
                <a:gd name="connsiteY1583" fmla="*/ 682694 h 1571025"/>
                <a:gd name="connsiteX1584" fmla="*/ 4171527 w 4728498"/>
                <a:gd name="connsiteY1584" fmla="*/ 704020 h 1571025"/>
                <a:gd name="connsiteX1585" fmla="*/ 4168288 w 4728498"/>
                <a:gd name="connsiteY1585" fmla="*/ 725250 h 1571025"/>
                <a:gd name="connsiteX1586" fmla="*/ 4155528 w 4728498"/>
                <a:gd name="connsiteY1586" fmla="*/ 745623 h 1571025"/>
                <a:gd name="connsiteX1587" fmla="*/ 4165051 w 4728498"/>
                <a:gd name="connsiteY1587" fmla="*/ 769233 h 1571025"/>
                <a:gd name="connsiteX1588" fmla="*/ 4146006 w 4728498"/>
                <a:gd name="connsiteY1588" fmla="*/ 791510 h 1571025"/>
                <a:gd name="connsiteX1589" fmla="*/ 4123533 w 4728498"/>
                <a:gd name="connsiteY1589" fmla="*/ 808837 h 1571025"/>
                <a:gd name="connsiteX1590" fmla="*/ 4142578 w 4728498"/>
                <a:gd name="connsiteY1590" fmla="*/ 833590 h 1571025"/>
                <a:gd name="connsiteX1591" fmla="*/ 4135531 w 4728498"/>
                <a:gd name="connsiteY1591" fmla="*/ 856153 h 1571025"/>
                <a:gd name="connsiteX1592" fmla="*/ 4148768 w 4728498"/>
                <a:gd name="connsiteY1592" fmla="*/ 886141 h 1571025"/>
                <a:gd name="connsiteX1593" fmla="*/ 4178573 w 4728498"/>
                <a:gd name="connsiteY1593" fmla="*/ 918700 h 1571025"/>
                <a:gd name="connsiteX1594" fmla="*/ 4198380 w 4728498"/>
                <a:gd name="connsiteY1594" fmla="*/ 936598 h 1571025"/>
                <a:gd name="connsiteX1595" fmla="*/ 4230852 w 4728498"/>
                <a:gd name="connsiteY1595" fmla="*/ 975346 h 1571025"/>
                <a:gd name="connsiteX1596" fmla="*/ 4283321 w 4728498"/>
                <a:gd name="connsiteY1596" fmla="*/ 1028659 h 1571025"/>
                <a:gd name="connsiteX1597" fmla="*/ 4310269 w 4728498"/>
                <a:gd name="connsiteY1597" fmla="*/ 1039798 h 1571025"/>
                <a:gd name="connsiteX1598" fmla="*/ 4325600 w 4728498"/>
                <a:gd name="connsiteY1598" fmla="*/ 1060361 h 1571025"/>
                <a:gd name="connsiteX1599" fmla="*/ 4365024 w 4728498"/>
                <a:gd name="connsiteY1599" fmla="*/ 1103012 h 1571025"/>
                <a:gd name="connsiteX1600" fmla="*/ 4388925 w 4728498"/>
                <a:gd name="connsiteY1600" fmla="*/ 1110818 h 1571025"/>
                <a:gd name="connsiteX1601" fmla="*/ 4392067 w 4728498"/>
                <a:gd name="connsiteY1601" fmla="*/ 1087208 h 1571025"/>
                <a:gd name="connsiteX1602" fmla="*/ 4401590 w 4728498"/>
                <a:gd name="connsiteY1602" fmla="*/ 1063312 h 1571025"/>
                <a:gd name="connsiteX1603" fmla="*/ 4378355 w 4728498"/>
                <a:gd name="connsiteY1603" fmla="*/ 1032562 h 1571025"/>
                <a:gd name="connsiteX1604" fmla="*/ 4391687 w 4728498"/>
                <a:gd name="connsiteY1604" fmla="*/ 1010380 h 1571025"/>
                <a:gd name="connsiteX1605" fmla="*/ 4410732 w 4728498"/>
                <a:gd name="connsiteY1605" fmla="*/ 1015045 h 1571025"/>
                <a:gd name="connsiteX1606" fmla="*/ 4397686 w 4728498"/>
                <a:gd name="connsiteY1606" fmla="*/ 993815 h 1571025"/>
                <a:gd name="connsiteX1607" fmla="*/ 4377403 w 4728498"/>
                <a:gd name="connsiteY1607" fmla="*/ 978868 h 1571025"/>
                <a:gd name="connsiteX1608" fmla="*/ 4396448 w 4728498"/>
                <a:gd name="connsiteY1608" fmla="*/ 954782 h 1571025"/>
                <a:gd name="connsiteX1609" fmla="*/ 4404542 w 4728498"/>
                <a:gd name="connsiteY1609" fmla="*/ 928316 h 1571025"/>
                <a:gd name="connsiteX1610" fmla="*/ 4377213 w 4728498"/>
                <a:gd name="connsiteY1610" fmla="*/ 911370 h 1571025"/>
                <a:gd name="connsiteX1611" fmla="*/ 4361786 w 4728498"/>
                <a:gd name="connsiteY1611" fmla="*/ 880524 h 1571025"/>
                <a:gd name="connsiteX1612" fmla="*/ 4382545 w 4728498"/>
                <a:gd name="connsiteY1612" fmla="*/ 884047 h 1571025"/>
                <a:gd name="connsiteX1613" fmla="*/ 4378355 w 4728498"/>
                <a:gd name="connsiteY1613" fmla="*/ 856153 h 1571025"/>
                <a:gd name="connsiteX1614" fmla="*/ 4353502 w 4728498"/>
                <a:gd name="connsiteY1614" fmla="*/ 850821 h 1571025"/>
                <a:gd name="connsiteX1615" fmla="*/ 4328648 w 4728498"/>
                <a:gd name="connsiteY1615" fmla="*/ 826735 h 1571025"/>
                <a:gd name="connsiteX1616" fmla="*/ 4326077 w 4728498"/>
                <a:gd name="connsiteY1616" fmla="*/ 806838 h 1571025"/>
                <a:gd name="connsiteX1617" fmla="*/ 4301794 w 4728498"/>
                <a:gd name="connsiteY1617" fmla="*/ 794366 h 1571025"/>
                <a:gd name="connsiteX1618" fmla="*/ 4280368 w 4728498"/>
                <a:gd name="connsiteY1618" fmla="*/ 801316 h 1571025"/>
                <a:gd name="connsiteX1619" fmla="*/ 4263990 w 4728498"/>
                <a:gd name="connsiteY1619" fmla="*/ 768186 h 1571025"/>
                <a:gd name="connsiteX1620" fmla="*/ 4257324 w 4728498"/>
                <a:gd name="connsiteY1620" fmla="*/ 739625 h 1571025"/>
                <a:gd name="connsiteX1621" fmla="*/ 4240659 w 4728498"/>
                <a:gd name="connsiteY1621" fmla="*/ 714016 h 1571025"/>
                <a:gd name="connsiteX1622" fmla="*/ 4262561 w 4728498"/>
                <a:gd name="connsiteY1622" fmla="*/ 706971 h 1571025"/>
                <a:gd name="connsiteX1623" fmla="*/ 4283606 w 4728498"/>
                <a:gd name="connsiteY1623" fmla="*/ 722489 h 1571025"/>
                <a:gd name="connsiteX1624" fmla="*/ 4283606 w 4728498"/>
                <a:gd name="connsiteY1624" fmla="*/ 697070 h 1571025"/>
                <a:gd name="connsiteX1625" fmla="*/ 4304079 w 4728498"/>
                <a:gd name="connsiteY1625" fmla="*/ 699545 h 1571025"/>
                <a:gd name="connsiteX1626" fmla="*/ 4321791 w 4728498"/>
                <a:gd name="connsiteY1626" fmla="*/ 723441 h 1571025"/>
                <a:gd name="connsiteX1627" fmla="*/ 4332552 w 4728498"/>
                <a:gd name="connsiteY1627" fmla="*/ 694119 h 1571025"/>
                <a:gd name="connsiteX1628" fmla="*/ 4353502 w 4728498"/>
                <a:gd name="connsiteY1628" fmla="*/ 692405 h 1571025"/>
                <a:gd name="connsiteX1629" fmla="*/ 4373213 w 4728498"/>
                <a:gd name="connsiteY1629" fmla="*/ 688883 h 1571025"/>
                <a:gd name="connsiteX1630" fmla="*/ 4414445 w 4728498"/>
                <a:gd name="connsiteY1630" fmla="*/ 702972 h 1571025"/>
                <a:gd name="connsiteX1631" fmla="*/ 4443680 w 4728498"/>
                <a:gd name="connsiteY1631" fmla="*/ 716967 h 1571025"/>
                <a:gd name="connsiteX1632" fmla="*/ 4430539 w 4728498"/>
                <a:gd name="connsiteY1632" fmla="*/ 678315 h 1571025"/>
                <a:gd name="connsiteX1633" fmla="*/ 4450250 w 4728498"/>
                <a:gd name="connsiteY1633" fmla="*/ 676506 h 1571025"/>
                <a:gd name="connsiteX1634" fmla="*/ 4456821 w 4728498"/>
                <a:gd name="connsiteY1634" fmla="*/ 655276 h 1571025"/>
                <a:gd name="connsiteX1635" fmla="*/ 4463391 w 4728498"/>
                <a:gd name="connsiteY1635" fmla="*/ 630333 h 1571025"/>
                <a:gd name="connsiteX1636" fmla="*/ 4490150 w 4728498"/>
                <a:gd name="connsiteY1636" fmla="*/ 635664 h 1571025"/>
                <a:gd name="connsiteX1637" fmla="*/ 4511861 w 4728498"/>
                <a:gd name="connsiteY1637" fmla="*/ 613673 h 1571025"/>
                <a:gd name="connsiteX1638" fmla="*/ 4512527 w 4728498"/>
                <a:gd name="connsiteY1638" fmla="*/ 587207 h 1571025"/>
                <a:gd name="connsiteX1639" fmla="*/ 4562139 w 4728498"/>
                <a:gd name="connsiteY1639" fmla="*/ 603772 h 1571025"/>
                <a:gd name="connsiteX1640" fmla="*/ 4594897 w 4728498"/>
                <a:gd name="connsiteY1640" fmla="*/ 607294 h 1571025"/>
                <a:gd name="connsiteX1641" fmla="*/ 4573757 w 4728498"/>
                <a:gd name="connsiteY1641" fmla="*/ 585303 h 1571025"/>
                <a:gd name="connsiteX1642" fmla="*/ 4544332 w 4728498"/>
                <a:gd name="connsiteY1642" fmla="*/ 560550 h 1571025"/>
                <a:gd name="connsiteX1643" fmla="*/ 4513670 w 4728498"/>
                <a:gd name="connsiteY1643" fmla="*/ 556456 h 1571025"/>
                <a:gd name="connsiteX1644" fmla="*/ 4479198 w 4728498"/>
                <a:gd name="connsiteY1644" fmla="*/ 518375 h 1571025"/>
                <a:gd name="connsiteX1645" fmla="*/ 4453773 w 4728498"/>
                <a:gd name="connsiteY1645" fmla="*/ 524849 h 1571025"/>
                <a:gd name="connsiteX1646" fmla="*/ 4434062 w 4728498"/>
                <a:gd name="connsiteY1646" fmla="*/ 510664 h 1571025"/>
                <a:gd name="connsiteX1647" fmla="*/ 4409494 w 4728498"/>
                <a:gd name="connsiteY1647" fmla="*/ 513901 h 1571025"/>
                <a:gd name="connsiteX1648" fmla="*/ 4435586 w 4728498"/>
                <a:gd name="connsiteY1648" fmla="*/ 508094 h 1571025"/>
                <a:gd name="connsiteX1649" fmla="*/ 4455678 w 4728498"/>
                <a:gd name="connsiteY1649" fmla="*/ 508094 h 1571025"/>
                <a:gd name="connsiteX1650" fmla="*/ 4485864 w 4728498"/>
                <a:gd name="connsiteY1650" fmla="*/ 497336 h 1571025"/>
                <a:gd name="connsiteX1651" fmla="*/ 4477485 w 4728498"/>
                <a:gd name="connsiteY1651" fmla="*/ 472774 h 1571025"/>
                <a:gd name="connsiteX1652" fmla="*/ 4440538 w 4728498"/>
                <a:gd name="connsiteY1652" fmla="*/ 450401 h 1571025"/>
                <a:gd name="connsiteX1653" fmla="*/ 4487102 w 4728498"/>
                <a:gd name="connsiteY1653" fmla="*/ 465253 h 1571025"/>
                <a:gd name="connsiteX1654" fmla="*/ 4509956 w 4728498"/>
                <a:gd name="connsiteY1654" fmla="*/ 479343 h 1571025"/>
                <a:gd name="connsiteX1655" fmla="*/ 4531668 w 4728498"/>
                <a:gd name="connsiteY1655" fmla="*/ 472488 h 1571025"/>
                <a:gd name="connsiteX1656" fmla="*/ 4553759 w 4728498"/>
                <a:gd name="connsiteY1656" fmla="*/ 472488 h 1571025"/>
                <a:gd name="connsiteX1657" fmla="*/ 4595468 w 4728498"/>
                <a:gd name="connsiteY1657" fmla="*/ 486483 h 1571025"/>
                <a:gd name="connsiteX1658" fmla="*/ 4618132 w 4728498"/>
                <a:gd name="connsiteY1658" fmla="*/ 497050 h 1571025"/>
                <a:gd name="connsiteX1659" fmla="*/ 4637939 w 4728498"/>
                <a:gd name="connsiteY1659" fmla="*/ 504190 h 1571025"/>
                <a:gd name="connsiteX1660" fmla="*/ 4664317 w 4728498"/>
                <a:gd name="connsiteY1660" fmla="*/ 511331 h 1571025"/>
                <a:gd name="connsiteX1661" fmla="*/ 4683362 w 4728498"/>
                <a:gd name="connsiteY1661" fmla="*/ 518375 h 1571025"/>
                <a:gd name="connsiteX1662" fmla="*/ 4709453 w 4728498"/>
                <a:gd name="connsiteY1662" fmla="*/ 529038 h 1571025"/>
                <a:gd name="connsiteX1663" fmla="*/ 4709453 w 4728498"/>
                <a:gd name="connsiteY1663" fmla="*/ 501810 h 1571025"/>
                <a:gd name="connsiteX1664" fmla="*/ 4689266 w 4728498"/>
                <a:gd name="connsiteY1664" fmla="*/ 479247 h 1571025"/>
                <a:gd name="connsiteX1665" fmla="*/ 4669458 w 4728498"/>
                <a:gd name="connsiteY1665" fmla="*/ 461349 h 1571025"/>
                <a:gd name="connsiteX1666" fmla="*/ 4696692 w 4728498"/>
                <a:gd name="connsiteY1666" fmla="*/ 472583 h 1571025"/>
                <a:gd name="connsiteX1667" fmla="*/ 4727545 w 4728498"/>
                <a:gd name="connsiteY1667" fmla="*/ 461825 h 15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Lst>
              <a:rect l="l" t="t" r="r" b="b"/>
              <a:pathLst>
                <a:path w="4728498" h="1571025">
                  <a:moveTo>
                    <a:pt x="4148386" y="258664"/>
                  </a:moveTo>
                  <a:lnTo>
                    <a:pt x="4122961" y="251714"/>
                  </a:lnTo>
                  <a:lnTo>
                    <a:pt x="4140673" y="226867"/>
                  </a:lnTo>
                  <a:lnTo>
                    <a:pt x="4161528" y="228009"/>
                  </a:lnTo>
                  <a:lnTo>
                    <a:pt x="4183715" y="235054"/>
                  </a:lnTo>
                  <a:lnTo>
                    <a:pt x="4202760" y="255618"/>
                  </a:lnTo>
                  <a:lnTo>
                    <a:pt x="4175050" y="251619"/>
                  </a:lnTo>
                  <a:lnTo>
                    <a:pt x="4148291" y="258759"/>
                  </a:lnTo>
                  <a:close/>
                  <a:moveTo>
                    <a:pt x="4149052" y="263424"/>
                  </a:moveTo>
                  <a:lnTo>
                    <a:pt x="4175239" y="256284"/>
                  </a:lnTo>
                  <a:lnTo>
                    <a:pt x="4203807" y="256284"/>
                  </a:lnTo>
                  <a:lnTo>
                    <a:pt x="4186476" y="231056"/>
                  </a:lnTo>
                  <a:lnTo>
                    <a:pt x="4162480" y="223344"/>
                  </a:lnTo>
                  <a:lnTo>
                    <a:pt x="4138864" y="223344"/>
                  </a:lnTo>
                  <a:lnTo>
                    <a:pt x="4120485" y="252857"/>
                  </a:lnTo>
                  <a:lnTo>
                    <a:pt x="4144673" y="263519"/>
                  </a:lnTo>
                  <a:close/>
                  <a:moveTo>
                    <a:pt x="3939557" y="304932"/>
                  </a:moveTo>
                  <a:lnTo>
                    <a:pt x="3891279" y="287130"/>
                  </a:lnTo>
                  <a:lnTo>
                    <a:pt x="3929369" y="309502"/>
                  </a:lnTo>
                  <a:close/>
                  <a:moveTo>
                    <a:pt x="3937939" y="309407"/>
                  </a:moveTo>
                  <a:lnTo>
                    <a:pt x="3909372" y="301219"/>
                  </a:lnTo>
                  <a:lnTo>
                    <a:pt x="3888517" y="291699"/>
                  </a:lnTo>
                  <a:close/>
                  <a:moveTo>
                    <a:pt x="4051257" y="1308267"/>
                  </a:moveTo>
                  <a:lnTo>
                    <a:pt x="4080396" y="1343207"/>
                  </a:lnTo>
                  <a:lnTo>
                    <a:pt x="4064874" y="1315979"/>
                  </a:lnTo>
                  <a:lnTo>
                    <a:pt x="4036306" y="1325499"/>
                  </a:lnTo>
                  <a:lnTo>
                    <a:pt x="4041449" y="1349680"/>
                  </a:lnTo>
                  <a:lnTo>
                    <a:pt x="4022404" y="1322548"/>
                  </a:lnTo>
                  <a:lnTo>
                    <a:pt x="4016405" y="1291798"/>
                  </a:lnTo>
                  <a:lnTo>
                    <a:pt x="3992789" y="1269235"/>
                  </a:lnTo>
                  <a:lnTo>
                    <a:pt x="3986980" y="1245529"/>
                  </a:lnTo>
                  <a:lnTo>
                    <a:pt x="3963174" y="1226489"/>
                  </a:lnTo>
                  <a:lnTo>
                    <a:pt x="3950794" y="1202498"/>
                  </a:lnTo>
                  <a:lnTo>
                    <a:pt x="3934416" y="1170605"/>
                  </a:lnTo>
                  <a:lnTo>
                    <a:pt x="3911371" y="1138427"/>
                  </a:lnTo>
                  <a:lnTo>
                    <a:pt x="3898421" y="1113865"/>
                  </a:lnTo>
                  <a:lnTo>
                    <a:pt x="3885279" y="1092444"/>
                  </a:lnTo>
                  <a:lnTo>
                    <a:pt x="3851951" y="1067025"/>
                  </a:lnTo>
                  <a:lnTo>
                    <a:pt x="3832906" y="1042654"/>
                  </a:lnTo>
                  <a:lnTo>
                    <a:pt x="3816623" y="1017996"/>
                  </a:lnTo>
                  <a:lnTo>
                    <a:pt x="3826716" y="995338"/>
                  </a:lnTo>
                  <a:lnTo>
                    <a:pt x="3810337" y="961541"/>
                  </a:lnTo>
                  <a:lnTo>
                    <a:pt x="3822622" y="985437"/>
                  </a:lnTo>
                  <a:lnTo>
                    <a:pt x="3845951" y="1003621"/>
                  </a:lnTo>
                  <a:lnTo>
                    <a:pt x="3865664" y="1017806"/>
                  </a:lnTo>
                  <a:lnTo>
                    <a:pt x="3881184" y="1052269"/>
                  </a:lnTo>
                  <a:lnTo>
                    <a:pt x="3904706" y="1074356"/>
                  </a:lnTo>
                  <a:lnTo>
                    <a:pt x="3924322" y="1092064"/>
                  </a:lnTo>
                  <a:lnTo>
                    <a:pt x="3976505" y="1148613"/>
                  </a:lnTo>
                  <a:lnTo>
                    <a:pt x="3996217" y="1166512"/>
                  </a:lnTo>
                  <a:lnTo>
                    <a:pt x="4012309" y="1187456"/>
                  </a:lnTo>
                  <a:lnTo>
                    <a:pt x="4051923" y="1219729"/>
                  </a:lnTo>
                  <a:lnTo>
                    <a:pt x="4031640" y="1205068"/>
                  </a:lnTo>
                  <a:lnTo>
                    <a:pt x="3978790" y="1194215"/>
                  </a:lnTo>
                  <a:lnTo>
                    <a:pt x="3992503" y="1226203"/>
                  </a:lnTo>
                  <a:lnTo>
                    <a:pt x="4005358" y="1264284"/>
                  </a:lnTo>
                  <a:lnTo>
                    <a:pt x="4035736" y="1286752"/>
                  </a:lnTo>
                  <a:close/>
                  <a:moveTo>
                    <a:pt x="4055065" y="1305316"/>
                  </a:moveTo>
                  <a:lnTo>
                    <a:pt x="4038782" y="1284086"/>
                  </a:lnTo>
                  <a:lnTo>
                    <a:pt x="4008786" y="1262285"/>
                  </a:lnTo>
                  <a:lnTo>
                    <a:pt x="3996598" y="1224204"/>
                  </a:lnTo>
                  <a:lnTo>
                    <a:pt x="3980028" y="1195643"/>
                  </a:lnTo>
                  <a:lnTo>
                    <a:pt x="4029832" y="1209829"/>
                  </a:lnTo>
                  <a:lnTo>
                    <a:pt x="4052209" y="1220301"/>
                  </a:lnTo>
                  <a:lnTo>
                    <a:pt x="4015453" y="1184314"/>
                  </a:lnTo>
                  <a:lnTo>
                    <a:pt x="3999550" y="1163465"/>
                  </a:lnTo>
                  <a:lnTo>
                    <a:pt x="3979553" y="1145377"/>
                  </a:lnTo>
                  <a:lnTo>
                    <a:pt x="3927465" y="1088827"/>
                  </a:lnTo>
                  <a:lnTo>
                    <a:pt x="3907657" y="1070929"/>
                  </a:lnTo>
                  <a:lnTo>
                    <a:pt x="3884803" y="1049698"/>
                  </a:lnTo>
                  <a:lnTo>
                    <a:pt x="3868996" y="1015045"/>
                  </a:lnTo>
                  <a:lnTo>
                    <a:pt x="3848618" y="999908"/>
                  </a:lnTo>
                  <a:lnTo>
                    <a:pt x="3825764" y="982200"/>
                  </a:lnTo>
                  <a:lnTo>
                    <a:pt x="3809861" y="961351"/>
                  </a:lnTo>
                  <a:lnTo>
                    <a:pt x="3822145" y="995909"/>
                  </a:lnTo>
                  <a:lnTo>
                    <a:pt x="3812623" y="1018663"/>
                  </a:lnTo>
                  <a:lnTo>
                    <a:pt x="3829192" y="1045700"/>
                  </a:lnTo>
                  <a:lnTo>
                    <a:pt x="3848904" y="1070738"/>
                  </a:lnTo>
                  <a:lnTo>
                    <a:pt x="3882042" y="1095967"/>
                  </a:lnTo>
                  <a:lnTo>
                    <a:pt x="3894516" y="1116530"/>
                  </a:lnTo>
                  <a:lnTo>
                    <a:pt x="3907562" y="1141188"/>
                  </a:lnTo>
                  <a:lnTo>
                    <a:pt x="3930607" y="1173461"/>
                  </a:lnTo>
                  <a:lnTo>
                    <a:pt x="3946794" y="1204973"/>
                  </a:lnTo>
                  <a:lnTo>
                    <a:pt x="3959840" y="1229821"/>
                  </a:lnTo>
                  <a:lnTo>
                    <a:pt x="3983457" y="1248385"/>
                  </a:lnTo>
                  <a:lnTo>
                    <a:pt x="3989075" y="1271900"/>
                  </a:lnTo>
                  <a:lnTo>
                    <a:pt x="4012691" y="1294273"/>
                  </a:lnTo>
                  <a:lnTo>
                    <a:pt x="4018499" y="1324928"/>
                  </a:lnTo>
                  <a:lnTo>
                    <a:pt x="4042020" y="1350918"/>
                  </a:lnTo>
                  <a:lnTo>
                    <a:pt x="4039544" y="1327308"/>
                  </a:lnTo>
                  <a:lnTo>
                    <a:pt x="4064303" y="1319597"/>
                  </a:lnTo>
                  <a:lnTo>
                    <a:pt x="4081157" y="1343683"/>
                  </a:lnTo>
                  <a:lnTo>
                    <a:pt x="4068874" y="1302270"/>
                  </a:lnTo>
                  <a:close/>
                  <a:moveTo>
                    <a:pt x="3139858" y="110815"/>
                  </a:moveTo>
                  <a:lnTo>
                    <a:pt x="3095292" y="109768"/>
                  </a:lnTo>
                  <a:lnTo>
                    <a:pt x="3066724" y="102723"/>
                  </a:lnTo>
                  <a:lnTo>
                    <a:pt x="3037205" y="95678"/>
                  </a:lnTo>
                  <a:lnTo>
                    <a:pt x="3017017" y="86158"/>
                  </a:lnTo>
                  <a:lnTo>
                    <a:pt x="3043204" y="86158"/>
                  </a:lnTo>
                  <a:lnTo>
                    <a:pt x="3066439" y="82540"/>
                  </a:lnTo>
                  <a:lnTo>
                    <a:pt x="3121669" y="100343"/>
                  </a:lnTo>
                  <a:close/>
                  <a:moveTo>
                    <a:pt x="3142238" y="106531"/>
                  </a:moveTo>
                  <a:lnTo>
                    <a:pt x="3122622" y="95869"/>
                  </a:lnTo>
                  <a:lnTo>
                    <a:pt x="3085484" y="95869"/>
                  </a:lnTo>
                  <a:lnTo>
                    <a:pt x="3065487" y="78161"/>
                  </a:lnTo>
                  <a:lnTo>
                    <a:pt x="3042537" y="81779"/>
                  </a:lnTo>
                  <a:lnTo>
                    <a:pt x="3016731" y="81779"/>
                  </a:lnTo>
                  <a:lnTo>
                    <a:pt x="3065296" y="107864"/>
                  </a:lnTo>
                  <a:lnTo>
                    <a:pt x="3094720" y="114909"/>
                  </a:lnTo>
                  <a:lnTo>
                    <a:pt x="3121384" y="114909"/>
                  </a:lnTo>
                  <a:lnTo>
                    <a:pt x="3141476" y="111291"/>
                  </a:lnTo>
                  <a:close/>
                  <a:moveTo>
                    <a:pt x="2944360" y="159464"/>
                  </a:moveTo>
                  <a:lnTo>
                    <a:pt x="2981212" y="142803"/>
                  </a:lnTo>
                  <a:lnTo>
                    <a:pt x="3013494" y="142803"/>
                  </a:lnTo>
                  <a:lnTo>
                    <a:pt x="3041395" y="166985"/>
                  </a:lnTo>
                  <a:lnTo>
                    <a:pt x="2984260" y="152133"/>
                  </a:lnTo>
                  <a:close/>
                  <a:moveTo>
                    <a:pt x="2945218" y="164224"/>
                  </a:moveTo>
                  <a:lnTo>
                    <a:pt x="2984450" y="157083"/>
                  </a:lnTo>
                  <a:lnTo>
                    <a:pt x="3042537" y="167746"/>
                  </a:lnTo>
                  <a:lnTo>
                    <a:pt x="3015017" y="139185"/>
                  </a:lnTo>
                  <a:lnTo>
                    <a:pt x="2980832" y="138614"/>
                  </a:lnTo>
                  <a:lnTo>
                    <a:pt x="2960739" y="142232"/>
                  </a:lnTo>
                  <a:cubicBezTo>
                    <a:pt x="2941504" y="161844"/>
                    <a:pt x="2942932" y="164604"/>
                    <a:pt x="2945218" y="164224"/>
                  </a:cubicBezTo>
                  <a:close/>
                  <a:moveTo>
                    <a:pt x="2948074" y="88538"/>
                  </a:moveTo>
                  <a:lnTo>
                    <a:pt x="2926934" y="67974"/>
                  </a:lnTo>
                  <a:lnTo>
                    <a:pt x="2957406" y="79113"/>
                  </a:lnTo>
                  <a:lnTo>
                    <a:pt x="2977784" y="92060"/>
                  </a:lnTo>
                  <a:lnTo>
                    <a:pt x="2948550" y="88538"/>
                  </a:lnTo>
                  <a:close/>
                  <a:moveTo>
                    <a:pt x="2948074" y="93298"/>
                  </a:moveTo>
                  <a:lnTo>
                    <a:pt x="2977498" y="96916"/>
                  </a:lnTo>
                  <a:lnTo>
                    <a:pt x="2959787" y="74924"/>
                  </a:lnTo>
                  <a:lnTo>
                    <a:pt x="2925982" y="67308"/>
                  </a:lnTo>
                  <a:lnTo>
                    <a:pt x="2943313" y="92536"/>
                  </a:lnTo>
                  <a:close/>
                  <a:moveTo>
                    <a:pt x="2917031" y="120811"/>
                  </a:moveTo>
                  <a:lnTo>
                    <a:pt x="2939885" y="142042"/>
                  </a:lnTo>
                  <a:close/>
                  <a:moveTo>
                    <a:pt x="2914364" y="124810"/>
                  </a:moveTo>
                  <a:lnTo>
                    <a:pt x="2940170" y="142803"/>
                  </a:lnTo>
                  <a:lnTo>
                    <a:pt x="2927125" y="118146"/>
                  </a:lnTo>
                  <a:close/>
                  <a:moveTo>
                    <a:pt x="2861229" y="113576"/>
                  </a:moveTo>
                  <a:lnTo>
                    <a:pt x="2834280" y="106246"/>
                  </a:lnTo>
                  <a:lnTo>
                    <a:pt x="2792095" y="85682"/>
                  </a:lnTo>
                  <a:lnTo>
                    <a:pt x="2773050" y="75114"/>
                  </a:lnTo>
                  <a:lnTo>
                    <a:pt x="2770955" y="55598"/>
                  </a:lnTo>
                  <a:lnTo>
                    <a:pt x="2801332" y="58359"/>
                  </a:lnTo>
                  <a:lnTo>
                    <a:pt x="2823520" y="65309"/>
                  </a:lnTo>
                  <a:lnTo>
                    <a:pt x="2854182" y="58264"/>
                  </a:lnTo>
                  <a:lnTo>
                    <a:pt x="2894938" y="82826"/>
                  </a:lnTo>
                  <a:lnTo>
                    <a:pt x="2931029" y="100629"/>
                  </a:lnTo>
                  <a:lnTo>
                    <a:pt x="2859610" y="113862"/>
                  </a:lnTo>
                  <a:close/>
                  <a:moveTo>
                    <a:pt x="2860658" y="118051"/>
                  </a:moveTo>
                  <a:lnTo>
                    <a:pt x="2932648" y="100343"/>
                  </a:lnTo>
                  <a:lnTo>
                    <a:pt x="2897128" y="78161"/>
                  </a:lnTo>
                  <a:lnTo>
                    <a:pt x="2854754" y="53408"/>
                  </a:lnTo>
                  <a:lnTo>
                    <a:pt x="2823520" y="60263"/>
                  </a:lnTo>
                  <a:lnTo>
                    <a:pt x="2801903" y="53218"/>
                  </a:lnTo>
                  <a:lnTo>
                    <a:pt x="2768480" y="53218"/>
                  </a:lnTo>
                  <a:lnTo>
                    <a:pt x="2769432" y="77304"/>
                  </a:lnTo>
                  <a:lnTo>
                    <a:pt x="2790286" y="89680"/>
                  </a:lnTo>
                  <a:lnTo>
                    <a:pt x="2813235" y="100438"/>
                  </a:lnTo>
                  <a:lnTo>
                    <a:pt x="2832280" y="111006"/>
                  </a:lnTo>
                  <a:lnTo>
                    <a:pt x="2853325" y="114243"/>
                  </a:lnTo>
                  <a:close/>
                  <a:moveTo>
                    <a:pt x="2751339" y="79018"/>
                  </a:moveTo>
                  <a:lnTo>
                    <a:pt x="2723533" y="63881"/>
                  </a:lnTo>
                  <a:close/>
                  <a:moveTo>
                    <a:pt x="2752958" y="74448"/>
                  </a:moveTo>
                  <a:lnTo>
                    <a:pt x="2723533" y="63881"/>
                  </a:lnTo>
                  <a:lnTo>
                    <a:pt x="2751339" y="79018"/>
                  </a:lnTo>
                  <a:close/>
                  <a:moveTo>
                    <a:pt x="2151040" y="120526"/>
                  </a:moveTo>
                  <a:lnTo>
                    <a:pt x="2174275" y="114433"/>
                  </a:lnTo>
                  <a:lnTo>
                    <a:pt x="2195129" y="125000"/>
                  </a:lnTo>
                  <a:lnTo>
                    <a:pt x="2176084" y="127666"/>
                  </a:lnTo>
                  <a:close/>
                  <a:moveTo>
                    <a:pt x="2149802" y="125191"/>
                  </a:moveTo>
                  <a:lnTo>
                    <a:pt x="2175894" y="132236"/>
                  </a:lnTo>
                  <a:lnTo>
                    <a:pt x="2197034" y="125096"/>
                  </a:lnTo>
                  <a:lnTo>
                    <a:pt x="2174275" y="109958"/>
                  </a:lnTo>
                  <a:lnTo>
                    <a:pt x="2149421" y="120621"/>
                  </a:lnTo>
                  <a:close/>
                  <a:moveTo>
                    <a:pt x="1317058" y="192499"/>
                  </a:moveTo>
                  <a:lnTo>
                    <a:pt x="1287729" y="194974"/>
                  </a:lnTo>
                  <a:close/>
                  <a:moveTo>
                    <a:pt x="1315916" y="187834"/>
                  </a:moveTo>
                  <a:lnTo>
                    <a:pt x="1286491" y="194879"/>
                  </a:lnTo>
                  <a:lnTo>
                    <a:pt x="1309155" y="206684"/>
                  </a:lnTo>
                  <a:cubicBezTo>
                    <a:pt x="1319249" y="189357"/>
                    <a:pt x="1317534" y="187358"/>
                    <a:pt x="1315630" y="187834"/>
                  </a:cubicBezTo>
                  <a:close/>
                  <a:moveTo>
                    <a:pt x="1092423" y="170697"/>
                  </a:moveTo>
                  <a:lnTo>
                    <a:pt x="1076044" y="149372"/>
                  </a:lnTo>
                  <a:close/>
                  <a:moveTo>
                    <a:pt x="1095660" y="167080"/>
                  </a:moveTo>
                  <a:lnTo>
                    <a:pt x="1076044" y="149372"/>
                  </a:lnTo>
                  <a:lnTo>
                    <a:pt x="1092423" y="170697"/>
                  </a:lnTo>
                  <a:close/>
                  <a:moveTo>
                    <a:pt x="827030" y="276848"/>
                  </a:moveTo>
                  <a:lnTo>
                    <a:pt x="857883" y="284750"/>
                  </a:lnTo>
                  <a:lnTo>
                    <a:pt x="879594" y="305408"/>
                  </a:lnTo>
                  <a:lnTo>
                    <a:pt x="858359" y="301219"/>
                  </a:lnTo>
                  <a:close/>
                  <a:moveTo>
                    <a:pt x="824173" y="280751"/>
                  </a:moveTo>
                  <a:lnTo>
                    <a:pt x="856836" y="305504"/>
                  </a:lnTo>
                  <a:lnTo>
                    <a:pt x="881213" y="306075"/>
                  </a:lnTo>
                  <a:lnTo>
                    <a:pt x="859978" y="280561"/>
                  </a:lnTo>
                  <a:lnTo>
                    <a:pt x="839124" y="276086"/>
                  </a:lnTo>
                  <a:close/>
                  <a:moveTo>
                    <a:pt x="636294" y="178409"/>
                  </a:moveTo>
                  <a:lnTo>
                    <a:pt x="670004" y="146135"/>
                  </a:lnTo>
                  <a:lnTo>
                    <a:pt x="644769" y="152514"/>
                  </a:lnTo>
                  <a:lnTo>
                    <a:pt x="660958" y="131093"/>
                  </a:lnTo>
                  <a:lnTo>
                    <a:pt x="680003" y="110244"/>
                  </a:lnTo>
                  <a:lnTo>
                    <a:pt x="705047" y="103866"/>
                  </a:lnTo>
                  <a:lnTo>
                    <a:pt x="675813" y="88633"/>
                  </a:lnTo>
                  <a:lnTo>
                    <a:pt x="704952" y="86158"/>
                  </a:lnTo>
                  <a:lnTo>
                    <a:pt x="738090" y="71878"/>
                  </a:lnTo>
                  <a:lnTo>
                    <a:pt x="767609" y="57692"/>
                  </a:lnTo>
                  <a:lnTo>
                    <a:pt x="789797" y="54360"/>
                  </a:lnTo>
                  <a:lnTo>
                    <a:pt x="851598" y="57883"/>
                  </a:lnTo>
                  <a:lnTo>
                    <a:pt x="875500" y="47030"/>
                  </a:lnTo>
                  <a:lnTo>
                    <a:pt x="911304" y="32940"/>
                  </a:lnTo>
                  <a:lnTo>
                    <a:pt x="933682" y="29513"/>
                  </a:lnTo>
                  <a:lnTo>
                    <a:pt x="968820" y="36558"/>
                  </a:lnTo>
                  <a:lnTo>
                    <a:pt x="957298" y="58168"/>
                  </a:lnTo>
                  <a:lnTo>
                    <a:pt x="935873" y="63785"/>
                  </a:lnTo>
                  <a:lnTo>
                    <a:pt x="909781" y="70830"/>
                  </a:lnTo>
                  <a:lnTo>
                    <a:pt x="881213" y="74353"/>
                  </a:lnTo>
                  <a:lnTo>
                    <a:pt x="851503" y="81493"/>
                  </a:lnTo>
                  <a:lnTo>
                    <a:pt x="819127" y="85015"/>
                  </a:lnTo>
                  <a:lnTo>
                    <a:pt x="791702" y="106817"/>
                  </a:lnTo>
                  <a:lnTo>
                    <a:pt x="767324" y="102723"/>
                  </a:lnTo>
                  <a:lnTo>
                    <a:pt x="757802" y="129284"/>
                  </a:lnTo>
                  <a:lnTo>
                    <a:pt x="738757" y="149563"/>
                  </a:lnTo>
                  <a:lnTo>
                    <a:pt x="718474" y="150800"/>
                  </a:lnTo>
                  <a:lnTo>
                    <a:pt x="715236" y="172125"/>
                  </a:lnTo>
                  <a:lnTo>
                    <a:pt x="702380" y="199924"/>
                  </a:lnTo>
                  <a:lnTo>
                    <a:pt x="715617" y="223439"/>
                  </a:lnTo>
                  <a:lnTo>
                    <a:pt x="739328" y="248573"/>
                  </a:lnTo>
                  <a:lnTo>
                    <a:pt x="786083" y="263424"/>
                  </a:lnTo>
                  <a:lnTo>
                    <a:pt x="724568" y="262187"/>
                  </a:lnTo>
                  <a:lnTo>
                    <a:pt x="702190" y="258664"/>
                  </a:lnTo>
                  <a:lnTo>
                    <a:pt x="674575" y="231722"/>
                  </a:lnTo>
                  <a:lnTo>
                    <a:pt x="650197" y="223344"/>
                  </a:lnTo>
                  <a:lnTo>
                    <a:pt x="626581" y="223344"/>
                  </a:lnTo>
                  <a:lnTo>
                    <a:pt x="618582" y="199924"/>
                  </a:lnTo>
                  <a:cubicBezTo>
                    <a:pt x="639056" y="183550"/>
                    <a:pt x="638294" y="180884"/>
                    <a:pt x="636294" y="180884"/>
                  </a:cubicBezTo>
                  <a:lnTo>
                    <a:pt x="613441" y="177362"/>
                  </a:lnTo>
                  <a:close/>
                  <a:moveTo>
                    <a:pt x="635532" y="173649"/>
                  </a:moveTo>
                  <a:lnTo>
                    <a:pt x="612679" y="177171"/>
                  </a:lnTo>
                  <a:lnTo>
                    <a:pt x="635532" y="185454"/>
                  </a:lnTo>
                  <a:lnTo>
                    <a:pt x="614678" y="199068"/>
                  </a:lnTo>
                  <a:lnTo>
                    <a:pt x="624200" y="226486"/>
                  </a:lnTo>
                  <a:lnTo>
                    <a:pt x="649340" y="228009"/>
                  </a:lnTo>
                  <a:lnTo>
                    <a:pt x="671432" y="235054"/>
                  </a:lnTo>
                  <a:lnTo>
                    <a:pt x="679812" y="255046"/>
                  </a:lnTo>
                  <a:lnTo>
                    <a:pt x="700762" y="263329"/>
                  </a:lnTo>
                  <a:lnTo>
                    <a:pt x="724187" y="267042"/>
                  </a:lnTo>
                  <a:lnTo>
                    <a:pt x="786750" y="263519"/>
                  </a:lnTo>
                  <a:lnTo>
                    <a:pt x="741613" y="244479"/>
                  </a:lnTo>
                  <a:lnTo>
                    <a:pt x="719711" y="220393"/>
                  </a:lnTo>
                  <a:lnTo>
                    <a:pt x="706666" y="199924"/>
                  </a:lnTo>
                  <a:lnTo>
                    <a:pt x="720283" y="173458"/>
                  </a:lnTo>
                  <a:lnTo>
                    <a:pt x="723711" y="151562"/>
                  </a:lnTo>
                  <a:lnTo>
                    <a:pt x="762372" y="131569"/>
                  </a:lnTo>
                  <a:lnTo>
                    <a:pt x="769419" y="105770"/>
                  </a:lnTo>
                  <a:lnTo>
                    <a:pt x="792940" y="111006"/>
                  </a:lnTo>
                  <a:lnTo>
                    <a:pt x="820936" y="89300"/>
                  </a:lnTo>
                  <a:lnTo>
                    <a:pt x="852455" y="86253"/>
                  </a:lnTo>
                  <a:lnTo>
                    <a:pt x="882165" y="79113"/>
                  </a:lnTo>
                  <a:lnTo>
                    <a:pt x="911304" y="75590"/>
                  </a:lnTo>
                  <a:lnTo>
                    <a:pt x="937777" y="68450"/>
                  </a:lnTo>
                  <a:lnTo>
                    <a:pt x="960822" y="61310"/>
                  </a:lnTo>
                  <a:lnTo>
                    <a:pt x="972153" y="35130"/>
                  </a:lnTo>
                  <a:lnTo>
                    <a:pt x="934063" y="24753"/>
                  </a:lnTo>
                  <a:lnTo>
                    <a:pt x="910733" y="28561"/>
                  </a:lnTo>
                  <a:lnTo>
                    <a:pt x="874262" y="42841"/>
                  </a:lnTo>
                  <a:lnTo>
                    <a:pt x="850741" y="53313"/>
                  </a:lnTo>
                  <a:lnTo>
                    <a:pt x="809223" y="53313"/>
                  </a:lnTo>
                  <a:lnTo>
                    <a:pt x="766372" y="53313"/>
                  </a:lnTo>
                  <a:lnTo>
                    <a:pt x="736281" y="67689"/>
                  </a:lnTo>
                  <a:lnTo>
                    <a:pt x="703618" y="81779"/>
                  </a:lnTo>
                  <a:lnTo>
                    <a:pt x="675051" y="88728"/>
                  </a:lnTo>
                  <a:lnTo>
                    <a:pt x="704285" y="104056"/>
                  </a:lnTo>
                  <a:lnTo>
                    <a:pt x="678289" y="106531"/>
                  </a:lnTo>
                  <a:lnTo>
                    <a:pt x="657529" y="128428"/>
                  </a:lnTo>
                  <a:lnTo>
                    <a:pt x="644103" y="153561"/>
                  </a:lnTo>
                  <a:lnTo>
                    <a:pt x="670099" y="146326"/>
                  </a:lnTo>
                  <a:lnTo>
                    <a:pt x="641531" y="159844"/>
                  </a:lnTo>
                  <a:close/>
                  <a:moveTo>
                    <a:pt x="4725927" y="458113"/>
                  </a:moveTo>
                  <a:lnTo>
                    <a:pt x="4696883" y="467633"/>
                  </a:lnTo>
                  <a:lnTo>
                    <a:pt x="4668887" y="460493"/>
                  </a:lnTo>
                  <a:lnTo>
                    <a:pt x="4686313" y="482389"/>
                  </a:lnTo>
                  <a:lnTo>
                    <a:pt x="4705358" y="503524"/>
                  </a:lnTo>
                  <a:lnTo>
                    <a:pt x="4708025" y="526944"/>
                  </a:lnTo>
                  <a:lnTo>
                    <a:pt x="4685170" y="513806"/>
                  </a:lnTo>
                  <a:lnTo>
                    <a:pt x="4665459" y="506666"/>
                  </a:lnTo>
                  <a:lnTo>
                    <a:pt x="4639177" y="499526"/>
                  </a:lnTo>
                  <a:lnTo>
                    <a:pt x="4620132" y="492481"/>
                  </a:lnTo>
                  <a:lnTo>
                    <a:pt x="4597468" y="481913"/>
                  </a:lnTo>
                  <a:lnTo>
                    <a:pt x="4554712" y="467633"/>
                  </a:lnTo>
                  <a:lnTo>
                    <a:pt x="4531096" y="467633"/>
                  </a:lnTo>
                  <a:lnTo>
                    <a:pt x="4510623" y="474868"/>
                  </a:lnTo>
                  <a:lnTo>
                    <a:pt x="4489768" y="460873"/>
                  </a:lnTo>
                  <a:lnTo>
                    <a:pt x="4460344" y="443166"/>
                  </a:lnTo>
                  <a:lnTo>
                    <a:pt x="4438632" y="450020"/>
                  </a:lnTo>
                  <a:lnTo>
                    <a:pt x="4474247" y="475630"/>
                  </a:lnTo>
                  <a:lnTo>
                    <a:pt x="4483103" y="495813"/>
                  </a:lnTo>
                  <a:lnTo>
                    <a:pt x="4454535" y="503238"/>
                  </a:lnTo>
                  <a:lnTo>
                    <a:pt x="4416445" y="499526"/>
                  </a:lnTo>
                  <a:lnTo>
                    <a:pt x="4389211" y="506666"/>
                  </a:lnTo>
                  <a:lnTo>
                    <a:pt x="4408256" y="518375"/>
                  </a:lnTo>
                  <a:lnTo>
                    <a:pt x="4432347" y="514948"/>
                  </a:lnTo>
                  <a:lnTo>
                    <a:pt x="4453583" y="528848"/>
                  </a:lnTo>
                  <a:lnTo>
                    <a:pt x="4478532" y="521993"/>
                  </a:lnTo>
                  <a:lnTo>
                    <a:pt x="4511956" y="560074"/>
                  </a:lnTo>
                  <a:lnTo>
                    <a:pt x="4542905" y="564453"/>
                  </a:lnTo>
                  <a:lnTo>
                    <a:pt x="4571472" y="588635"/>
                  </a:lnTo>
                  <a:lnTo>
                    <a:pt x="4594421" y="606437"/>
                  </a:lnTo>
                  <a:lnTo>
                    <a:pt x="4563472" y="598631"/>
                  </a:lnTo>
                  <a:lnTo>
                    <a:pt x="4530716" y="595013"/>
                  </a:lnTo>
                  <a:lnTo>
                    <a:pt x="4508433" y="586826"/>
                  </a:lnTo>
                  <a:lnTo>
                    <a:pt x="4508433" y="611674"/>
                  </a:lnTo>
                  <a:lnTo>
                    <a:pt x="4489388" y="631285"/>
                  </a:lnTo>
                  <a:lnTo>
                    <a:pt x="4462629" y="627382"/>
                  </a:lnTo>
                  <a:lnTo>
                    <a:pt x="4453107" y="653943"/>
                  </a:lnTo>
                  <a:lnTo>
                    <a:pt x="4446631" y="675078"/>
                  </a:lnTo>
                  <a:lnTo>
                    <a:pt x="4427586" y="680410"/>
                  </a:lnTo>
                  <a:lnTo>
                    <a:pt x="4443966" y="715825"/>
                  </a:lnTo>
                  <a:lnTo>
                    <a:pt x="4417779" y="698498"/>
                  </a:lnTo>
                  <a:lnTo>
                    <a:pt x="4374927" y="684122"/>
                  </a:lnTo>
                  <a:lnTo>
                    <a:pt x="4354073" y="687645"/>
                  </a:lnTo>
                  <a:lnTo>
                    <a:pt x="4331314" y="691167"/>
                  </a:lnTo>
                  <a:lnTo>
                    <a:pt x="4322744" y="721346"/>
                  </a:lnTo>
                  <a:lnTo>
                    <a:pt x="4307412" y="695642"/>
                  </a:lnTo>
                  <a:lnTo>
                    <a:pt x="4282558" y="694690"/>
                  </a:lnTo>
                  <a:lnTo>
                    <a:pt x="4280178" y="721918"/>
                  </a:lnTo>
                  <a:lnTo>
                    <a:pt x="4264561" y="702877"/>
                  </a:lnTo>
                  <a:lnTo>
                    <a:pt x="4239041" y="713064"/>
                  </a:lnTo>
                  <a:lnTo>
                    <a:pt x="4254372" y="741624"/>
                  </a:lnTo>
                  <a:lnTo>
                    <a:pt x="4260657" y="769233"/>
                  </a:lnTo>
                  <a:lnTo>
                    <a:pt x="4260657" y="789892"/>
                  </a:lnTo>
                  <a:lnTo>
                    <a:pt x="4281320" y="806076"/>
                  </a:lnTo>
                  <a:lnTo>
                    <a:pt x="4303127" y="799317"/>
                  </a:lnTo>
                  <a:lnTo>
                    <a:pt x="4324172" y="809884"/>
                  </a:lnTo>
                  <a:lnTo>
                    <a:pt x="4326077" y="828925"/>
                  </a:lnTo>
                  <a:lnTo>
                    <a:pt x="4353025" y="855105"/>
                  </a:lnTo>
                  <a:lnTo>
                    <a:pt x="4377213" y="859294"/>
                  </a:lnTo>
                  <a:lnTo>
                    <a:pt x="4381783" y="882333"/>
                  </a:lnTo>
                  <a:lnTo>
                    <a:pt x="4361214" y="879287"/>
                  </a:lnTo>
                  <a:lnTo>
                    <a:pt x="4375403" y="914702"/>
                  </a:lnTo>
                  <a:lnTo>
                    <a:pt x="4402542" y="929934"/>
                  </a:lnTo>
                  <a:lnTo>
                    <a:pt x="4394829" y="952021"/>
                  </a:lnTo>
                  <a:lnTo>
                    <a:pt x="4375118" y="959732"/>
                  </a:lnTo>
                  <a:lnTo>
                    <a:pt x="4375118" y="980582"/>
                  </a:lnTo>
                  <a:lnTo>
                    <a:pt x="4395781" y="996766"/>
                  </a:lnTo>
                  <a:lnTo>
                    <a:pt x="4408161" y="1017330"/>
                  </a:lnTo>
                  <a:lnTo>
                    <a:pt x="4388449" y="1007810"/>
                  </a:lnTo>
                  <a:lnTo>
                    <a:pt x="4375403" y="1032657"/>
                  </a:lnTo>
                  <a:lnTo>
                    <a:pt x="4398543" y="1063598"/>
                  </a:lnTo>
                  <a:lnTo>
                    <a:pt x="4388353" y="1086066"/>
                  </a:lnTo>
                  <a:lnTo>
                    <a:pt x="4388353" y="1108248"/>
                  </a:lnTo>
                  <a:lnTo>
                    <a:pt x="4368642" y="1098728"/>
                  </a:lnTo>
                  <a:lnTo>
                    <a:pt x="4330552" y="1056839"/>
                  </a:lnTo>
                  <a:lnTo>
                    <a:pt x="4314364" y="1035704"/>
                  </a:lnTo>
                  <a:lnTo>
                    <a:pt x="4287129" y="1024375"/>
                  </a:lnTo>
                  <a:lnTo>
                    <a:pt x="4235613" y="971728"/>
                  </a:lnTo>
                  <a:lnTo>
                    <a:pt x="4203046" y="932886"/>
                  </a:lnTo>
                  <a:lnTo>
                    <a:pt x="4183239" y="914892"/>
                  </a:lnTo>
                  <a:lnTo>
                    <a:pt x="4153909" y="883095"/>
                  </a:lnTo>
                  <a:lnTo>
                    <a:pt x="4141245" y="855391"/>
                  </a:lnTo>
                  <a:lnTo>
                    <a:pt x="4148005" y="832257"/>
                  </a:lnTo>
                  <a:lnTo>
                    <a:pt x="4127817" y="808742"/>
                  </a:lnTo>
                  <a:lnTo>
                    <a:pt x="4150386" y="794557"/>
                  </a:lnTo>
                  <a:lnTo>
                    <a:pt x="4170384" y="769328"/>
                  </a:lnTo>
                  <a:lnTo>
                    <a:pt x="4160861" y="745528"/>
                  </a:lnTo>
                  <a:lnTo>
                    <a:pt x="4176954" y="704496"/>
                  </a:lnTo>
                  <a:lnTo>
                    <a:pt x="4180287" y="683170"/>
                  </a:lnTo>
                  <a:lnTo>
                    <a:pt x="4199808" y="671461"/>
                  </a:lnTo>
                  <a:lnTo>
                    <a:pt x="4193237" y="650230"/>
                  </a:lnTo>
                  <a:lnTo>
                    <a:pt x="4166193" y="628334"/>
                  </a:lnTo>
                  <a:lnTo>
                    <a:pt x="4153720" y="604248"/>
                  </a:lnTo>
                  <a:lnTo>
                    <a:pt x="4184762" y="600630"/>
                  </a:lnTo>
                  <a:lnTo>
                    <a:pt x="4135436" y="592348"/>
                  </a:lnTo>
                  <a:lnTo>
                    <a:pt x="4108202" y="603201"/>
                  </a:lnTo>
                  <a:lnTo>
                    <a:pt x="4130484" y="625002"/>
                  </a:lnTo>
                  <a:lnTo>
                    <a:pt x="4149529" y="646042"/>
                  </a:lnTo>
                  <a:lnTo>
                    <a:pt x="4118104" y="649088"/>
                  </a:lnTo>
                  <a:lnTo>
                    <a:pt x="4093727" y="682028"/>
                  </a:lnTo>
                  <a:lnTo>
                    <a:pt x="4091442" y="661369"/>
                  </a:lnTo>
                  <a:lnTo>
                    <a:pt x="4066302" y="659751"/>
                  </a:lnTo>
                  <a:lnTo>
                    <a:pt x="4058684" y="639853"/>
                  </a:lnTo>
                  <a:lnTo>
                    <a:pt x="4036878" y="638425"/>
                  </a:lnTo>
                  <a:lnTo>
                    <a:pt x="4016595" y="620813"/>
                  </a:lnTo>
                  <a:lnTo>
                    <a:pt x="3990408" y="627858"/>
                  </a:lnTo>
                  <a:lnTo>
                    <a:pt x="3957841" y="634903"/>
                  </a:lnTo>
                  <a:lnTo>
                    <a:pt x="3959270" y="662416"/>
                  </a:lnTo>
                  <a:lnTo>
                    <a:pt x="3949747" y="693357"/>
                  </a:lnTo>
                  <a:lnTo>
                    <a:pt x="3959270" y="723155"/>
                  </a:lnTo>
                  <a:lnTo>
                    <a:pt x="3980695" y="728296"/>
                  </a:lnTo>
                  <a:lnTo>
                    <a:pt x="4005930" y="745623"/>
                  </a:lnTo>
                  <a:lnTo>
                    <a:pt x="3983742" y="748479"/>
                  </a:lnTo>
                  <a:lnTo>
                    <a:pt x="3944319" y="755524"/>
                  </a:lnTo>
                  <a:lnTo>
                    <a:pt x="3924417" y="748574"/>
                  </a:lnTo>
                  <a:lnTo>
                    <a:pt x="3904801" y="759237"/>
                  </a:lnTo>
                  <a:cubicBezTo>
                    <a:pt x="3918894" y="741815"/>
                    <a:pt x="3918704" y="738102"/>
                    <a:pt x="3916132" y="737721"/>
                  </a:cubicBezTo>
                  <a:lnTo>
                    <a:pt x="3893183" y="734199"/>
                  </a:lnTo>
                  <a:lnTo>
                    <a:pt x="3870330" y="730676"/>
                  </a:lnTo>
                  <a:lnTo>
                    <a:pt x="3847761" y="723631"/>
                  </a:lnTo>
                  <a:lnTo>
                    <a:pt x="3804529" y="723631"/>
                  </a:lnTo>
                  <a:lnTo>
                    <a:pt x="3798911" y="746956"/>
                  </a:lnTo>
                  <a:lnTo>
                    <a:pt x="3768819" y="741339"/>
                  </a:lnTo>
                  <a:lnTo>
                    <a:pt x="3732633" y="741339"/>
                  </a:lnTo>
                  <a:lnTo>
                    <a:pt x="3647598" y="734199"/>
                  </a:lnTo>
                  <a:lnTo>
                    <a:pt x="3626268" y="731343"/>
                  </a:lnTo>
                  <a:lnTo>
                    <a:pt x="3603413" y="752573"/>
                  </a:lnTo>
                  <a:lnTo>
                    <a:pt x="3586558" y="785227"/>
                  </a:lnTo>
                  <a:lnTo>
                    <a:pt x="3599699" y="808837"/>
                  </a:lnTo>
                  <a:lnTo>
                    <a:pt x="3576941" y="848632"/>
                  </a:lnTo>
                  <a:lnTo>
                    <a:pt x="3576941" y="871385"/>
                  </a:lnTo>
                  <a:lnTo>
                    <a:pt x="3570560" y="891949"/>
                  </a:lnTo>
                  <a:lnTo>
                    <a:pt x="3548182" y="915844"/>
                  </a:lnTo>
                  <a:lnTo>
                    <a:pt x="3537898" y="941358"/>
                  </a:lnTo>
                  <a:lnTo>
                    <a:pt x="3561991" y="955068"/>
                  </a:lnTo>
                  <a:lnTo>
                    <a:pt x="3611603" y="965921"/>
                  </a:lnTo>
                  <a:lnTo>
                    <a:pt x="3616269" y="985532"/>
                  </a:lnTo>
                  <a:lnTo>
                    <a:pt x="3647217" y="997718"/>
                  </a:lnTo>
                  <a:lnTo>
                    <a:pt x="3675784" y="979725"/>
                  </a:lnTo>
                  <a:cubicBezTo>
                    <a:pt x="3694829" y="991720"/>
                    <a:pt x="3697591" y="989245"/>
                    <a:pt x="3695877" y="986865"/>
                  </a:cubicBezTo>
                  <a:lnTo>
                    <a:pt x="3676261" y="962017"/>
                  </a:lnTo>
                  <a:lnTo>
                    <a:pt x="3703875" y="965921"/>
                  </a:lnTo>
                  <a:lnTo>
                    <a:pt x="3741965" y="986770"/>
                  </a:lnTo>
                  <a:lnTo>
                    <a:pt x="3790911" y="1025708"/>
                  </a:lnTo>
                  <a:lnTo>
                    <a:pt x="3813670" y="1046843"/>
                  </a:lnTo>
                  <a:lnTo>
                    <a:pt x="3832715" y="1067977"/>
                  </a:lnTo>
                  <a:lnTo>
                    <a:pt x="3838619" y="1091778"/>
                  </a:lnTo>
                  <a:lnTo>
                    <a:pt x="3841857" y="1112818"/>
                  </a:lnTo>
                  <a:lnTo>
                    <a:pt x="3848523" y="1134428"/>
                  </a:lnTo>
                  <a:lnTo>
                    <a:pt x="3868520" y="1160038"/>
                  </a:lnTo>
                  <a:lnTo>
                    <a:pt x="3884898" y="1181268"/>
                  </a:lnTo>
                  <a:lnTo>
                    <a:pt x="3890993" y="1201736"/>
                  </a:lnTo>
                  <a:lnTo>
                    <a:pt x="3900515" y="1226774"/>
                  </a:lnTo>
                  <a:lnTo>
                    <a:pt x="3890993" y="1253431"/>
                  </a:lnTo>
                  <a:lnTo>
                    <a:pt x="3894136" y="1275804"/>
                  </a:lnTo>
                  <a:lnTo>
                    <a:pt x="3890802" y="1299985"/>
                  </a:lnTo>
                  <a:lnTo>
                    <a:pt x="3894136" y="1328546"/>
                  </a:lnTo>
                  <a:lnTo>
                    <a:pt x="3890802" y="1356345"/>
                  </a:lnTo>
                  <a:lnTo>
                    <a:pt x="3878042" y="1380336"/>
                  </a:lnTo>
                  <a:lnTo>
                    <a:pt x="3864806" y="1419654"/>
                  </a:lnTo>
                  <a:lnTo>
                    <a:pt x="3861378" y="1452118"/>
                  </a:lnTo>
                  <a:lnTo>
                    <a:pt x="3848523" y="1479726"/>
                  </a:lnTo>
                  <a:lnTo>
                    <a:pt x="3811480" y="1489247"/>
                  </a:lnTo>
                  <a:lnTo>
                    <a:pt x="3791388" y="1492864"/>
                  </a:lnTo>
                  <a:lnTo>
                    <a:pt x="3777485" y="1469064"/>
                  </a:lnTo>
                  <a:lnTo>
                    <a:pt x="3752250" y="1471634"/>
                  </a:lnTo>
                  <a:lnTo>
                    <a:pt x="3750156" y="1509715"/>
                  </a:lnTo>
                  <a:lnTo>
                    <a:pt x="3720445" y="1500195"/>
                  </a:lnTo>
                  <a:lnTo>
                    <a:pt x="3740633" y="1494007"/>
                  </a:lnTo>
                  <a:lnTo>
                    <a:pt x="3738633" y="1470301"/>
                  </a:lnTo>
                  <a:lnTo>
                    <a:pt x="3729110" y="1448310"/>
                  </a:lnTo>
                  <a:lnTo>
                    <a:pt x="3712636" y="1419749"/>
                  </a:lnTo>
                  <a:lnTo>
                    <a:pt x="3692544" y="1401470"/>
                  </a:lnTo>
                  <a:lnTo>
                    <a:pt x="3723206" y="1387952"/>
                  </a:lnTo>
                  <a:lnTo>
                    <a:pt x="3750726" y="1377194"/>
                  </a:lnTo>
                  <a:lnTo>
                    <a:pt x="3755488" y="1346824"/>
                  </a:lnTo>
                  <a:lnTo>
                    <a:pt x="3748822" y="1324547"/>
                  </a:lnTo>
                  <a:lnTo>
                    <a:pt x="3742346" y="1303317"/>
                  </a:lnTo>
                  <a:lnTo>
                    <a:pt x="3745679" y="1279516"/>
                  </a:lnTo>
                  <a:lnTo>
                    <a:pt x="3732349" y="1253241"/>
                  </a:lnTo>
                  <a:lnTo>
                    <a:pt x="3722826" y="1232106"/>
                  </a:lnTo>
                  <a:lnTo>
                    <a:pt x="3693305" y="1245148"/>
                  </a:lnTo>
                  <a:lnTo>
                    <a:pt x="3663786" y="1262951"/>
                  </a:lnTo>
                  <a:lnTo>
                    <a:pt x="3638551" y="1266188"/>
                  </a:lnTo>
                  <a:lnTo>
                    <a:pt x="3597890" y="1245434"/>
                  </a:lnTo>
                  <a:lnTo>
                    <a:pt x="3592176" y="1225347"/>
                  </a:lnTo>
                  <a:lnTo>
                    <a:pt x="3571893" y="1206306"/>
                  </a:lnTo>
                  <a:lnTo>
                    <a:pt x="3538280" y="1195167"/>
                  </a:lnTo>
                  <a:lnTo>
                    <a:pt x="3515140" y="1180506"/>
                  </a:lnTo>
                  <a:lnTo>
                    <a:pt x="3491333" y="1176603"/>
                  </a:lnTo>
                  <a:lnTo>
                    <a:pt x="3455433" y="1169558"/>
                  </a:lnTo>
                  <a:lnTo>
                    <a:pt x="3426866" y="1145281"/>
                  </a:lnTo>
                  <a:lnTo>
                    <a:pt x="3410964" y="1120910"/>
                  </a:lnTo>
                  <a:lnTo>
                    <a:pt x="3371255" y="1088541"/>
                  </a:lnTo>
                  <a:lnTo>
                    <a:pt x="3344686" y="1074070"/>
                  </a:lnTo>
                  <a:lnTo>
                    <a:pt x="3329069" y="1053507"/>
                  </a:lnTo>
                  <a:lnTo>
                    <a:pt x="3306026" y="1028468"/>
                  </a:lnTo>
                  <a:lnTo>
                    <a:pt x="3286027" y="1013998"/>
                  </a:lnTo>
                  <a:lnTo>
                    <a:pt x="3245367" y="1013998"/>
                  </a:lnTo>
                  <a:lnTo>
                    <a:pt x="3207277" y="989436"/>
                  </a:lnTo>
                  <a:lnTo>
                    <a:pt x="3176138" y="996385"/>
                  </a:lnTo>
                  <a:lnTo>
                    <a:pt x="3150237" y="999813"/>
                  </a:lnTo>
                  <a:lnTo>
                    <a:pt x="3130525" y="1003430"/>
                  </a:lnTo>
                  <a:lnTo>
                    <a:pt x="3106052" y="1036275"/>
                  </a:lnTo>
                  <a:lnTo>
                    <a:pt x="3126811" y="1047033"/>
                  </a:lnTo>
                  <a:lnTo>
                    <a:pt x="3138429" y="1075593"/>
                  </a:lnTo>
                  <a:lnTo>
                    <a:pt x="3138429" y="1118815"/>
                  </a:lnTo>
                  <a:lnTo>
                    <a:pt x="3147952" y="1158419"/>
                  </a:lnTo>
                  <a:lnTo>
                    <a:pt x="3109862" y="1173271"/>
                  </a:lnTo>
                  <a:lnTo>
                    <a:pt x="3062249" y="1159181"/>
                  </a:lnTo>
                  <a:lnTo>
                    <a:pt x="3037967" y="1162513"/>
                  </a:lnTo>
                  <a:lnTo>
                    <a:pt x="3009971" y="1148518"/>
                  </a:lnTo>
                  <a:lnTo>
                    <a:pt x="2973118" y="1144805"/>
                  </a:lnTo>
                  <a:lnTo>
                    <a:pt x="2948074" y="1177650"/>
                  </a:lnTo>
                  <a:lnTo>
                    <a:pt x="2923221" y="1183838"/>
                  </a:lnTo>
                  <a:lnTo>
                    <a:pt x="2883987" y="1194501"/>
                  </a:lnTo>
                  <a:lnTo>
                    <a:pt x="2839422" y="1187361"/>
                  </a:lnTo>
                  <a:lnTo>
                    <a:pt x="2793809" y="1173271"/>
                  </a:lnTo>
                  <a:lnTo>
                    <a:pt x="2729532" y="1141473"/>
                  </a:lnTo>
                  <a:lnTo>
                    <a:pt x="2696584" y="1134333"/>
                  </a:lnTo>
                  <a:lnTo>
                    <a:pt x="2669921" y="1134333"/>
                  </a:lnTo>
                  <a:lnTo>
                    <a:pt x="2633069" y="1148709"/>
                  </a:lnTo>
                  <a:lnTo>
                    <a:pt x="2594979" y="1141473"/>
                  </a:lnTo>
                  <a:lnTo>
                    <a:pt x="2572602" y="1131001"/>
                  </a:lnTo>
                  <a:lnTo>
                    <a:pt x="2564031" y="1110914"/>
                  </a:lnTo>
                  <a:lnTo>
                    <a:pt x="2543939" y="1089017"/>
                  </a:lnTo>
                  <a:lnTo>
                    <a:pt x="2522132" y="1091873"/>
                  </a:lnTo>
                  <a:lnTo>
                    <a:pt x="2500992" y="1077878"/>
                  </a:lnTo>
                  <a:lnTo>
                    <a:pt x="2480138" y="1077878"/>
                  </a:lnTo>
                  <a:lnTo>
                    <a:pt x="2428335" y="1067311"/>
                  </a:lnTo>
                  <a:lnTo>
                    <a:pt x="2406814" y="1085304"/>
                  </a:lnTo>
                  <a:lnTo>
                    <a:pt x="2416337" y="1112818"/>
                  </a:lnTo>
                  <a:lnTo>
                    <a:pt x="2436335" y="1138236"/>
                  </a:lnTo>
                  <a:lnTo>
                    <a:pt x="2429287" y="1160990"/>
                  </a:lnTo>
                  <a:lnTo>
                    <a:pt x="2386151" y="1155658"/>
                  </a:lnTo>
                  <a:lnTo>
                    <a:pt x="2363011" y="1155658"/>
                  </a:lnTo>
                  <a:lnTo>
                    <a:pt x="2342919" y="1159276"/>
                  </a:lnTo>
                  <a:lnTo>
                    <a:pt x="2309304" y="1131858"/>
                  </a:lnTo>
                  <a:lnTo>
                    <a:pt x="2284450" y="1130906"/>
                  </a:lnTo>
                  <a:lnTo>
                    <a:pt x="2258930" y="1123861"/>
                  </a:lnTo>
                  <a:lnTo>
                    <a:pt x="2228649" y="1123861"/>
                  </a:lnTo>
                  <a:lnTo>
                    <a:pt x="2207794" y="1134809"/>
                  </a:lnTo>
                  <a:lnTo>
                    <a:pt x="2178750" y="1145281"/>
                  </a:lnTo>
                  <a:lnTo>
                    <a:pt x="2151421" y="1181553"/>
                  </a:lnTo>
                  <a:lnTo>
                    <a:pt x="2113331" y="1198499"/>
                  </a:lnTo>
                  <a:lnTo>
                    <a:pt x="2091429" y="1198499"/>
                  </a:lnTo>
                  <a:lnTo>
                    <a:pt x="2060576" y="1160419"/>
                  </a:lnTo>
                  <a:lnTo>
                    <a:pt x="2049911" y="1182506"/>
                  </a:lnTo>
                  <a:lnTo>
                    <a:pt x="2010297" y="1170224"/>
                  </a:lnTo>
                  <a:lnTo>
                    <a:pt x="1991919" y="1146233"/>
                  </a:lnTo>
                  <a:lnTo>
                    <a:pt x="1967732" y="1134428"/>
                  </a:lnTo>
                  <a:lnTo>
                    <a:pt x="1917929" y="1113008"/>
                  </a:lnTo>
                  <a:lnTo>
                    <a:pt x="1896599" y="1127574"/>
                  </a:lnTo>
                  <a:lnTo>
                    <a:pt x="1869650" y="1113198"/>
                  </a:lnTo>
                  <a:lnTo>
                    <a:pt x="1836130" y="1109390"/>
                  </a:lnTo>
                  <a:lnTo>
                    <a:pt x="1815371" y="1120338"/>
                  </a:lnTo>
                  <a:lnTo>
                    <a:pt x="1798707" y="1099584"/>
                  </a:lnTo>
                  <a:lnTo>
                    <a:pt x="1769378" y="1064169"/>
                  </a:lnTo>
                  <a:lnTo>
                    <a:pt x="1729669" y="1028183"/>
                  </a:lnTo>
                  <a:lnTo>
                    <a:pt x="1696911" y="999622"/>
                  </a:lnTo>
                  <a:lnTo>
                    <a:pt x="1663773" y="981629"/>
                  </a:lnTo>
                  <a:lnTo>
                    <a:pt x="1638158" y="961541"/>
                  </a:lnTo>
                  <a:lnTo>
                    <a:pt x="1616256" y="968205"/>
                  </a:lnTo>
                  <a:lnTo>
                    <a:pt x="1592259" y="997337"/>
                  </a:lnTo>
                  <a:lnTo>
                    <a:pt x="1571595" y="992958"/>
                  </a:lnTo>
                  <a:lnTo>
                    <a:pt x="1551217" y="996481"/>
                  </a:lnTo>
                  <a:lnTo>
                    <a:pt x="1543980" y="976583"/>
                  </a:lnTo>
                  <a:lnTo>
                    <a:pt x="1515412" y="975155"/>
                  </a:lnTo>
                  <a:lnTo>
                    <a:pt x="1486845" y="964683"/>
                  </a:lnTo>
                  <a:lnTo>
                    <a:pt x="1466371" y="964683"/>
                  </a:lnTo>
                  <a:lnTo>
                    <a:pt x="1458849" y="937931"/>
                  </a:lnTo>
                  <a:lnTo>
                    <a:pt x="1438756" y="915844"/>
                  </a:lnTo>
                  <a:lnTo>
                    <a:pt x="1417331" y="914988"/>
                  </a:lnTo>
                  <a:lnTo>
                    <a:pt x="1374479" y="914988"/>
                  </a:lnTo>
                  <a:lnTo>
                    <a:pt x="1353816" y="932981"/>
                  </a:lnTo>
                  <a:lnTo>
                    <a:pt x="1325248" y="943167"/>
                  </a:lnTo>
                  <a:lnTo>
                    <a:pt x="1273160" y="957257"/>
                  </a:lnTo>
                  <a:lnTo>
                    <a:pt x="1233832" y="967920"/>
                  </a:lnTo>
                  <a:lnTo>
                    <a:pt x="1205264" y="967920"/>
                  </a:lnTo>
                  <a:lnTo>
                    <a:pt x="1172316" y="971442"/>
                  </a:lnTo>
                  <a:lnTo>
                    <a:pt x="1145273" y="985913"/>
                  </a:lnTo>
                  <a:lnTo>
                    <a:pt x="1160794" y="1010761"/>
                  </a:lnTo>
                  <a:lnTo>
                    <a:pt x="1187743" y="1025612"/>
                  </a:lnTo>
                  <a:lnTo>
                    <a:pt x="1155462" y="1031801"/>
                  </a:lnTo>
                  <a:lnTo>
                    <a:pt x="1147367" y="1058362"/>
                  </a:lnTo>
                  <a:lnTo>
                    <a:pt x="1150510" y="1080544"/>
                  </a:lnTo>
                  <a:lnTo>
                    <a:pt x="1175459" y="1086161"/>
                  </a:lnTo>
                  <a:lnTo>
                    <a:pt x="1189742" y="1129573"/>
                  </a:lnTo>
                  <a:lnTo>
                    <a:pt x="1154128" y="1117102"/>
                  </a:lnTo>
                  <a:lnTo>
                    <a:pt x="1132131" y="1127764"/>
                  </a:lnTo>
                  <a:lnTo>
                    <a:pt x="1104897" y="1113484"/>
                  </a:lnTo>
                  <a:lnTo>
                    <a:pt x="1084709" y="1109771"/>
                  </a:lnTo>
                  <a:lnTo>
                    <a:pt x="1060617" y="1116911"/>
                  </a:lnTo>
                  <a:lnTo>
                    <a:pt x="1032050" y="1109771"/>
                  </a:lnTo>
                  <a:lnTo>
                    <a:pt x="1010053" y="1131763"/>
                  </a:lnTo>
                  <a:lnTo>
                    <a:pt x="959869" y="1123956"/>
                  </a:lnTo>
                  <a:lnTo>
                    <a:pt x="955489" y="1104345"/>
                  </a:lnTo>
                  <a:lnTo>
                    <a:pt x="928159" y="1088731"/>
                  </a:lnTo>
                  <a:lnTo>
                    <a:pt x="888355" y="1077878"/>
                  </a:lnTo>
                  <a:lnTo>
                    <a:pt x="863882" y="1088636"/>
                  </a:lnTo>
                  <a:lnTo>
                    <a:pt x="842647" y="1081496"/>
                  </a:lnTo>
                  <a:lnTo>
                    <a:pt x="819031" y="1081496"/>
                  </a:lnTo>
                  <a:lnTo>
                    <a:pt x="813413" y="1104821"/>
                  </a:lnTo>
                  <a:lnTo>
                    <a:pt x="792178" y="1109961"/>
                  </a:lnTo>
                  <a:lnTo>
                    <a:pt x="780846" y="1139855"/>
                  </a:lnTo>
                  <a:lnTo>
                    <a:pt x="774275" y="1161275"/>
                  </a:lnTo>
                  <a:lnTo>
                    <a:pt x="731519" y="1138332"/>
                  </a:lnTo>
                  <a:lnTo>
                    <a:pt x="718759" y="1164608"/>
                  </a:lnTo>
                  <a:lnTo>
                    <a:pt x="725139" y="1204878"/>
                  </a:lnTo>
                  <a:lnTo>
                    <a:pt x="721806" y="1236104"/>
                  </a:lnTo>
                  <a:lnTo>
                    <a:pt x="743042" y="1245624"/>
                  </a:lnTo>
                  <a:lnTo>
                    <a:pt x="744756" y="1264665"/>
                  </a:lnTo>
                  <a:lnTo>
                    <a:pt x="782846" y="1263142"/>
                  </a:lnTo>
                  <a:lnTo>
                    <a:pt x="810175" y="1297700"/>
                  </a:lnTo>
                  <a:lnTo>
                    <a:pt x="803224" y="1320358"/>
                  </a:lnTo>
                  <a:lnTo>
                    <a:pt x="824268" y="1330354"/>
                  </a:lnTo>
                  <a:lnTo>
                    <a:pt x="798558" y="1350537"/>
                  </a:lnTo>
                  <a:lnTo>
                    <a:pt x="775513" y="1361390"/>
                  </a:lnTo>
                  <a:lnTo>
                    <a:pt x="770943" y="1384524"/>
                  </a:lnTo>
                  <a:lnTo>
                    <a:pt x="761420" y="1419654"/>
                  </a:lnTo>
                  <a:lnTo>
                    <a:pt x="785131" y="1439932"/>
                  </a:lnTo>
                  <a:lnTo>
                    <a:pt x="790844" y="1460020"/>
                  </a:lnTo>
                  <a:lnTo>
                    <a:pt x="794082" y="1484487"/>
                  </a:lnTo>
                  <a:lnTo>
                    <a:pt x="803605" y="1506383"/>
                  </a:lnTo>
                  <a:lnTo>
                    <a:pt x="824268" y="1518188"/>
                  </a:lnTo>
                  <a:lnTo>
                    <a:pt x="836458" y="1538561"/>
                  </a:lnTo>
                  <a:lnTo>
                    <a:pt x="819983" y="1568074"/>
                  </a:lnTo>
                  <a:lnTo>
                    <a:pt x="797130" y="1552937"/>
                  </a:lnTo>
                  <a:lnTo>
                    <a:pt x="771228" y="1535325"/>
                  </a:lnTo>
                  <a:lnTo>
                    <a:pt x="751040" y="1527994"/>
                  </a:lnTo>
                  <a:lnTo>
                    <a:pt x="739328" y="1507621"/>
                  </a:lnTo>
                  <a:lnTo>
                    <a:pt x="708951" y="1492484"/>
                  </a:lnTo>
                  <a:lnTo>
                    <a:pt x="681050" y="1499433"/>
                  </a:lnTo>
                  <a:lnTo>
                    <a:pt x="659529" y="1492388"/>
                  </a:lnTo>
                  <a:lnTo>
                    <a:pt x="627438" y="1471349"/>
                  </a:lnTo>
                  <a:lnTo>
                    <a:pt x="606489" y="1471349"/>
                  </a:lnTo>
                  <a:lnTo>
                    <a:pt x="564590" y="1460781"/>
                  </a:lnTo>
                  <a:lnTo>
                    <a:pt x="541831" y="1453736"/>
                  </a:lnTo>
                  <a:lnTo>
                    <a:pt x="520691" y="1460876"/>
                  </a:lnTo>
                  <a:lnTo>
                    <a:pt x="500027" y="1443550"/>
                  </a:lnTo>
                  <a:lnTo>
                    <a:pt x="480982" y="1422510"/>
                  </a:lnTo>
                  <a:lnTo>
                    <a:pt x="447653" y="1404326"/>
                  </a:lnTo>
                  <a:lnTo>
                    <a:pt x="421276" y="1393569"/>
                  </a:lnTo>
                  <a:lnTo>
                    <a:pt x="419466" y="1374528"/>
                  </a:lnTo>
                  <a:lnTo>
                    <a:pt x="461270" y="1341207"/>
                  </a:lnTo>
                  <a:lnTo>
                    <a:pt x="434608" y="1315598"/>
                  </a:lnTo>
                  <a:lnTo>
                    <a:pt x="466508" y="1309124"/>
                  </a:lnTo>
                  <a:lnTo>
                    <a:pt x="464889" y="1285133"/>
                  </a:lnTo>
                  <a:lnTo>
                    <a:pt x="442035" y="1290369"/>
                  </a:lnTo>
                  <a:lnTo>
                    <a:pt x="458128" y="1265236"/>
                  </a:lnTo>
                  <a:lnTo>
                    <a:pt x="479553" y="1259524"/>
                  </a:lnTo>
                  <a:lnTo>
                    <a:pt x="499646" y="1248671"/>
                  </a:lnTo>
                  <a:lnTo>
                    <a:pt x="490885" y="1224299"/>
                  </a:lnTo>
                  <a:lnTo>
                    <a:pt x="487743" y="1203640"/>
                  </a:lnTo>
                  <a:lnTo>
                    <a:pt x="494314" y="1179840"/>
                  </a:lnTo>
                  <a:lnTo>
                    <a:pt x="466889" y="1162894"/>
                  </a:lnTo>
                  <a:lnTo>
                    <a:pt x="436607" y="1159086"/>
                  </a:lnTo>
                  <a:lnTo>
                    <a:pt x="416705" y="1159086"/>
                  </a:lnTo>
                  <a:lnTo>
                    <a:pt x="388138" y="1141664"/>
                  </a:lnTo>
                  <a:lnTo>
                    <a:pt x="351190" y="1137760"/>
                  </a:lnTo>
                  <a:lnTo>
                    <a:pt x="331765" y="1137760"/>
                  </a:lnTo>
                  <a:lnTo>
                    <a:pt x="327575" y="1111294"/>
                  </a:lnTo>
                  <a:lnTo>
                    <a:pt x="303387" y="1099013"/>
                  </a:lnTo>
                  <a:lnTo>
                    <a:pt x="283866" y="1088446"/>
                  </a:lnTo>
                  <a:lnTo>
                    <a:pt x="287580" y="1067501"/>
                  </a:lnTo>
                  <a:lnTo>
                    <a:pt x="267964" y="1049794"/>
                  </a:lnTo>
                  <a:lnTo>
                    <a:pt x="233397" y="1052745"/>
                  </a:lnTo>
                  <a:lnTo>
                    <a:pt x="212923" y="1063598"/>
                  </a:lnTo>
                  <a:lnTo>
                    <a:pt x="190165" y="1033133"/>
                  </a:lnTo>
                  <a:lnTo>
                    <a:pt x="180642" y="1011618"/>
                  </a:lnTo>
                  <a:lnTo>
                    <a:pt x="218732" y="1007429"/>
                  </a:lnTo>
                  <a:lnTo>
                    <a:pt x="209210" y="983247"/>
                  </a:lnTo>
                  <a:lnTo>
                    <a:pt x="187403" y="981819"/>
                  </a:lnTo>
                  <a:lnTo>
                    <a:pt x="173119" y="954687"/>
                  </a:lnTo>
                  <a:lnTo>
                    <a:pt x="156836" y="926126"/>
                  </a:lnTo>
                  <a:lnTo>
                    <a:pt x="150551" y="901850"/>
                  </a:lnTo>
                  <a:lnTo>
                    <a:pt x="123126" y="886236"/>
                  </a:lnTo>
                  <a:lnTo>
                    <a:pt x="102367" y="886236"/>
                  </a:lnTo>
                  <a:lnTo>
                    <a:pt x="60278" y="879096"/>
                  </a:lnTo>
                  <a:lnTo>
                    <a:pt x="52374" y="852345"/>
                  </a:lnTo>
                  <a:lnTo>
                    <a:pt x="49136" y="831495"/>
                  </a:lnTo>
                  <a:lnTo>
                    <a:pt x="28568" y="815787"/>
                  </a:lnTo>
                  <a:lnTo>
                    <a:pt x="32853" y="793224"/>
                  </a:lnTo>
                  <a:lnTo>
                    <a:pt x="22854" y="770661"/>
                  </a:lnTo>
                  <a:lnTo>
                    <a:pt x="32377" y="744100"/>
                  </a:lnTo>
                  <a:lnTo>
                    <a:pt x="45232" y="719633"/>
                  </a:lnTo>
                  <a:lnTo>
                    <a:pt x="70181" y="710113"/>
                  </a:lnTo>
                  <a:lnTo>
                    <a:pt x="92940" y="703163"/>
                  </a:lnTo>
                  <a:lnTo>
                    <a:pt x="63896" y="694975"/>
                  </a:lnTo>
                  <a:lnTo>
                    <a:pt x="49136" y="674602"/>
                  </a:lnTo>
                  <a:lnTo>
                    <a:pt x="27234" y="677268"/>
                  </a:lnTo>
                  <a:lnTo>
                    <a:pt x="61516" y="664035"/>
                  </a:lnTo>
                  <a:lnTo>
                    <a:pt x="97987" y="628334"/>
                  </a:lnTo>
                  <a:lnTo>
                    <a:pt x="124364" y="596251"/>
                  </a:lnTo>
                  <a:lnTo>
                    <a:pt x="114841" y="568928"/>
                  </a:lnTo>
                  <a:lnTo>
                    <a:pt x="77799" y="546555"/>
                  </a:lnTo>
                  <a:lnTo>
                    <a:pt x="82275" y="523612"/>
                  </a:lnTo>
                  <a:lnTo>
                    <a:pt x="72752" y="501049"/>
                  </a:lnTo>
                  <a:lnTo>
                    <a:pt x="52564" y="482008"/>
                  </a:lnTo>
                  <a:lnTo>
                    <a:pt x="65801" y="456970"/>
                  </a:lnTo>
                  <a:lnTo>
                    <a:pt x="45613" y="436406"/>
                  </a:lnTo>
                  <a:lnTo>
                    <a:pt x="29615" y="412130"/>
                  </a:lnTo>
                  <a:lnTo>
                    <a:pt x="52184" y="393946"/>
                  </a:lnTo>
                  <a:lnTo>
                    <a:pt x="9237" y="365386"/>
                  </a:lnTo>
                  <a:lnTo>
                    <a:pt x="3809" y="345584"/>
                  </a:lnTo>
                  <a:lnTo>
                    <a:pt x="42471" y="308931"/>
                  </a:lnTo>
                  <a:lnTo>
                    <a:pt x="67515" y="302457"/>
                  </a:lnTo>
                  <a:lnTo>
                    <a:pt x="93987" y="291795"/>
                  </a:lnTo>
                  <a:lnTo>
                    <a:pt x="114651" y="305789"/>
                  </a:lnTo>
                  <a:cubicBezTo>
                    <a:pt x="93606" y="305789"/>
                    <a:pt x="93130" y="308264"/>
                    <a:pt x="95606" y="309407"/>
                  </a:cubicBezTo>
                  <a:lnTo>
                    <a:pt x="115223" y="319974"/>
                  </a:lnTo>
                  <a:lnTo>
                    <a:pt x="135220" y="327210"/>
                  </a:lnTo>
                  <a:lnTo>
                    <a:pt x="207972" y="327210"/>
                  </a:lnTo>
                  <a:lnTo>
                    <a:pt x="246062" y="341109"/>
                  </a:lnTo>
                  <a:lnTo>
                    <a:pt x="285675" y="355390"/>
                  </a:lnTo>
                  <a:lnTo>
                    <a:pt x="311767" y="366052"/>
                  </a:lnTo>
                  <a:lnTo>
                    <a:pt x="338144" y="373192"/>
                  </a:lnTo>
                  <a:lnTo>
                    <a:pt x="379567" y="407941"/>
                  </a:lnTo>
                  <a:lnTo>
                    <a:pt x="372425" y="430504"/>
                  </a:lnTo>
                  <a:lnTo>
                    <a:pt x="328337" y="446498"/>
                  </a:lnTo>
                  <a:lnTo>
                    <a:pt x="302530" y="450020"/>
                  </a:lnTo>
                  <a:lnTo>
                    <a:pt x="264440" y="439453"/>
                  </a:lnTo>
                  <a:lnTo>
                    <a:pt x="241015" y="435835"/>
                  </a:lnTo>
                  <a:lnTo>
                    <a:pt x="195593" y="421745"/>
                  </a:lnTo>
                  <a:lnTo>
                    <a:pt x="172358" y="418128"/>
                  </a:lnTo>
                  <a:lnTo>
                    <a:pt x="146456" y="411083"/>
                  </a:lnTo>
                  <a:lnTo>
                    <a:pt x="125793" y="414605"/>
                  </a:lnTo>
                  <a:lnTo>
                    <a:pt x="154360" y="440215"/>
                  </a:lnTo>
                  <a:lnTo>
                    <a:pt x="177500" y="447450"/>
                  </a:lnTo>
                  <a:lnTo>
                    <a:pt x="206067" y="471822"/>
                  </a:lnTo>
                  <a:lnTo>
                    <a:pt x="205210" y="490862"/>
                  </a:lnTo>
                  <a:lnTo>
                    <a:pt x="208448" y="522945"/>
                  </a:lnTo>
                  <a:lnTo>
                    <a:pt x="259393" y="535702"/>
                  </a:lnTo>
                  <a:lnTo>
                    <a:pt x="295198" y="546270"/>
                  </a:lnTo>
                  <a:lnTo>
                    <a:pt x="301292" y="523612"/>
                  </a:lnTo>
                  <a:lnTo>
                    <a:pt x="276343" y="517233"/>
                  </a:lnTo>
                  <a:lnTo>
                    <a:pt x="268440" y="494004"/>
                  </a:lnTo>
                  <a:lnTo>
                    <a:pt x="289770" y="490101"/>
                  </a:lnTo>
                  <a:lnTo>
                    <a:pt x="310815" y="507618"/>
                  </a:lnTo>
                  <a:lnTo>
                    <a:pt x="337764" y="515139"/>
                  </a:lnTo>
                  <a:lnTo>
                    <a:pt x="361284" y="515139"/>
                  </a:lnTo>
                  <a:lnTo>
                    <a:pt x="383472" y="522184"/>
                  </a:lnTo>
                  <a:lnTo>
                    <a:pt x="359856" y="489815"/>
                  </a:lnTo>
                  <a:lnTo>
                    <a:pt x="343572" y="468775"/>
                  </a:lnTo>
                  <a:lnTo>
                    <a:pt x="365569" y="461825"/>
                  </a:lnTo>
                  <a:lnTo>
                    <a:pt x="388518" y="451163"/>
                  </a:lnTo>
                  <a:lnTo>
                    <a:pt x="406040" y="429171"/>
                  </a:lnTo>
                  <a:lnTo>
                    <a:pt x="445273" y="457732"/>
                  </a:lnTo>
                  <a:lnTo>
                    <a:pt x="470984" y="439929"/>
                  </a:lnTo>
                  <a:lnTo>
                    <a:pt x="468603" y="412892"/>
                  </a:lnTo>
                  <a:lnTo>
                    <a:pt x="443749" y="407275"/>
                  </a:lnTo>
                  <a:lnTo>
                    <a:pt x="449082" y="378048"/>
                  </a:lnTo>
                  <a:lnTo>
                    <a:pt x="445749" y="352629"/>
                  </a:lnTo>
                  <a:lnTo>
                    <a:pt x="424514" y="343108"/>
                  </a:lnTo>
                  <a:lnTo>
                    <a:pt x="505169" y="358436"/>
                  </a:lnTo>
                  <a:lnTo>
                    <a:pt x="526785" y="379095"/>
                  </a:lnTo>
                  <a:lnTo>
                    <a:pt x="482220" y="381951"/>
                  </a:lnTo>
                  <a:lnTo>
                    <a:pt x="483458" y="406037"/>
                  </a:lnTo>
                  <a:lnTo>
                    <a:pt x="521548" y="418604"/>
                  </a:lnTo>
                  <a:lnTo>
                    <a:pt x="561733" y="415176"/>
                  </a:lnTo>
                  <a:lnTo>
                    <a:pt x="563923" y="387949"/>
                  </a:lnTo>
                  <a:lnTo>
                    <a:pt x="607536" y="372621"/>
                  </a:lnTo>
                  <a:lnTo>
                    <a:pt x="631628" y="354437"/>
                  </a:lnTo>
                  <a:lnTo>
                    <a:pt x="660196" y="351296"/>
                  </a:lnTo>
                  <a:lnTo>
                    <a:pt x="685431" y="358341"/>
                  </a:lnTo>
                  <a:lnTo>
                    <a:pt x="698000" y="335778"/>
                  </a:lnTo>
                  <a:lnTo>
                    <a:pt x="719426" y="329971"/>
                  </a:lnTo>
                  <a:lnTo>
                    <a:pt x="709903" y="362720"/>
                  </a:lnTo>
                  <a:lnTo>
                    <a:pt x="758468" y="358436"/>
                  </a:lnTo>
                  <a:lnTo>
                    <a:pt x="777418" y="348249"/>
                  </a:lnTo>
                  <a:lnTo>
                    <a:pt x="799510" y="345012"/>
                  </a:lnTo>
                  <a:lnTo>
                    <a:pt x="821317" y="351962"/>
                  </a:lnTo>
                  <a:lnTo>
                    <a:pt x="852741" y="334064"/>
                  </a:lnTo>
                  <a:lnTo>
                    <a:pt x="875310" y="353961"/>
                  </a:lnTo>
                  <a:lnTo>
                    <a:pt x="898068" y="348440"/>
                  </a:lnTo>
                  <a:lnTo>
                    <a:pt x="902924" y="321688"/>
                  </a:lnTo>
                  <a:lnTo>
                    <a:pt x="899687" y="299696"/>
                  </a:lnTo>
                  <a:lnTo>
                    <a:pt x="933016" y="305980"/>
                  </a:lnTo>
                  <a:lnTo>
                    <a:pt x="956536" y="302457"/>
                  </a:lnTo>
                  <a:lnTo>
                    <a:pt x="981676" y="309502"/>
                  </a:lnTo>
                  <a:lnTo>
                    <a:pt x="1004529" y="316547"/>
                  </a:lnTo>
                  <a:lnTo>
                    <a:pt x="1030240" y="330542"/>
                  </a:lnTo>
                  <a:lnTo>
                    <a:pt x="1076806" y="337872"/>
                  </a:lnTo>
                  <a:lnTo>
                    <a:pt x="1118419" y="358817"/>
                  </a:lnTo>
                  <a:lnTo>
                    <a:pt x="1138416" y="366147"/>
                  </a:lnTo>
                  <a:lnTo>
                    <a:pt x="1144987" y="328638"/>
                  </a:lnTo>
                  <a:lnTo>
                    <a:pt x="1120228" y="325972"/>
                  </a:lnTo>
                  <a:lnTo>
                    <a:pt x="1098993" y="305408"/>
                  </a:lnTo>
                  <a:lnTo>
                    <a:pt x="1077282" y="308360"/>
                  </a:lnTo>
                  <a:lnTo>
                    <a:pt x="1070140" y="285035"/>
                  </a:lnTo>
                  <a:lnTo>
                    <a:pt x="1053666" y="256474"/>
                  </a:lnTo>
                  <a:lnTo>
                    <a:pt x="1040525" y="235149"/>
                  </a:lnTo>
                  <a:lnTo>
                    <a:pt x="1076044" y="206589"/>
                  </a:lnTo>
                  <a:lnTo>
                    <a:pt x="1073568" y="176124"/>
                  </a:lnTo>
                  <a:lnTo>
                    <a:pt x="1142892" y="185644"/>
                  </a:lnTo>
                  <a:lnTo>
                    <a:pt x="1165651" y="189262"/>
                  </a:lnTo>
                  <a:lnTo>
                    <a:pt x="1180315" y="216394"/>
                  </a:lnTo>
                  <a:lnTo>
                    <a:pt x="1167841" y="238005"/>
                  </a:lnTo>
                  <a:lnTo>
                    <a:pt x="1203836" y="259235"/>
                  </a:lnTo>
                  <a:lnTo>
                    <a:pt x="1209263" y="282560"/>
                  </a:lnTo>
                  <a:lnTo>
                    <a:pt x="1229356" y="308264"/>
                  </a:lnTo>
                  <a:lnTo>
                    <a:pt x="1228785" y="331589"/>
                  </a:lnTo>
                  <a:lnTo>
                    <a:pt x="1256210" y="347869"/>
                  </a:lnTo>
                  <a:lnTo>
                    <a:pt x="1276588" y="351677"/>
                  </a:lnTo>
                  <a:lnTo>
                    <a:pt x="1265066" y="394232"/>
                  </a:lnTo>
                  <a:lnTo>
                    <a:pt x="1255543" y="415652"/>
                  </a:lnTo>
                  <a:lnTo>
                    <a:pt x="1234498" y="411083"/>
                  </a:lnTo>
                  <a:lnTo>
                    <a:pt x="1210501" y="418318"/>
                  </a:lnTo>
                  <a:lnTo>
                    <a:pt x="1187648" y="425363"/>
                  </a:lnTo>
                  <a:lnTo>
                    <a:pt x="1206693" y="437073"/>
                  </a:lnTo>
                  <a:lnTo>
                    <a:pt x="1239926" y="440691"/>
                  </a:lnTo>
                  <a:lnTo>
                    <a:pt x="1262685" y="444213"/>
                  </a:lnTo>
                  <a:lnTo>
                    <a:pt x="1287253" y="429742"/>
                  </a:lnTo>
                  <a:lnTo>
                    <a:pt x="1310678" y="418889"/>
                  </a:lnTo>
                  <a:lnTo>
                    <a:pt x="1318487" y="392518"/>
                  </a:lnTo>
                  <a:lnTo>
                    <a:pt x="1325058" y="371288"/>
                  </a:lnTo>
                  <a:lnTo>
                    <a:pt x="1301632" y="344156"/>
                  </a:lnTo>
                  <a:lnTo>
                    <a:pt x="1323724" y="337301"/>
                  </a:lnTo>
                  <a:lnTo>
                    <a:pt x="1346293" y="330351"/>
                  </a:lnTo>
                  <a:lnTo>
                    <a:pt x="1370385" y="347773"/>
                  </a:lnTo>
                  <a:lnTo>
                    <a:pt x="1390001" y="361958"/>
                  </a:lnTo>
                  <a:lnTo>
                    <a:pt x="1412283" y="393280"/>
                  </a:lnTo>
                  <a:lnTo>
                    <a:pt x="1443994" y="387473"/>
                  </a:lnTo>
                  <a:lnTo>
                    <a:pt x="1417235" y="382713"/>
                  </a:lnTo>
                  <a:lnTo>
                    <a:pt x="1409617" y="362910"/>
                  </a:lnTo>
                  <a:lnTo>
                    <a:pt x="1406856" y="342728"/>
                  </a:lnTo>
                  <a:lnTo>
                    <a:pt x="1368766" y="330161"/>
                  </a:lnTo>
                  <a:lnTo>
                    <a:pt x="1329723" y="318927"/>
                  </a:lnTo>
                  <a:lnTo>
                    <a:pt x="1306108" y="326162"/>
                  </a:lnTo>
                  <a:lnTo>
                    <a:pt x="1275445" y="305123"/>
                  </a:lnTo>
                  <a:lnTo>
                    <a:pt x="1254972" y="301219"/>
                  </a:lnTo>
                  <a:lnTo>
                    <a:pt x="1256971" y="278847"/>
                  </a:lnTo>
                  <a:lnTo>
                    <a:pt x="1246878" y="256474"/>
                  </a:lnTo>
                  <a:lnTo>
                    <a:pt x="1205931" y="234102"/>
                  </a:lnTo>
                  <a:lnTo>
                    <a:pt x="1216882" y="212301"/>
                  </a:lnTo>
                  <a:lnTo>
                    <a:pt x="1236593" y="204685"/>
                  </a:lnTo>
                  <a:lnTo>
                    <a:pt x="1239926" y="179837"/>
                  </a:lnTo>
                  <a:lnTo>
                    <a:pt x="1258971" y="202590"/>
                  </a:lnTo>
                  <a:lnTo>
                    <a:pt x="1261447" y="225915"/>
                  </a:lnTo>
                  <a:lnTo>
                    <a:pt x="1281825" y="244955"/>
                  </a:lnTo>
                  <a:lnTo>
                    <a:pt x="1306013" y="249144"/>
                  </a:lnTo>
                  <a:lnTo>
                    <a:pt x="1346007" y="242004"/>
                  </a:lnTo>
                  <a:lnTo>
                    <a:pt x="1323058" y="233721"/>
                  </a:lnTo>
                  <a:lnTo>
                    <a:pt x="1287158" y="226581"/>
                  </a:lnTo>
                  <a:lnTo>
                    <a:pt x="1311726" y="220488"/>
                  </a:lnTo>
                  <a:lnTo>
                    <a:pt x="1332485" y="220488"/>
                  </a:lnTo>
                  <a:lnTo>
                    <a:pt x="1324867" y="195831"/>
                  </a:lnTo>
                  <a:lnTo>
                    <a:pt x="1345626" y="199258"/>
                  </a:lnTo>
                  <a:lnTo>
                    <a:pt x="1368099" y="202685"/>
                  </a:lnTo>
                  <a:lnTo>
                    <a:pt x="1390668" y="209730"/>
                  </a:lnTo>
                  <a:lnTo>
                    <a:pt x="1410189" y="216775"/>
                  </a:lnTo>
                  <a:lnTo>
                    <a:pt x="1432281" y="226962"/>
                  </a:lnTo>
                  <a:lnTo>
                    <a:pt x="1451897" y="209445"/>
                  </a:lnTo>
                  <a:lnTo>
                    <a:pt x="1428091" y="198211"/>
                  </a:lnTo>
                  <a:lnTo>
                    <a:pt x="1404856" y="194593"/>
                  </a:lnTo>
                  <a:lnTo>
                    <a:pt x="1366766" y="166985"/>
                  </a:lnTo>
                  <a:lnTo>
                    <a:pt x="1367433" y="147373"/>
                  </a:lnTo>
                  <a:lnTo>
                    <a:pt x="1404475" y="146230"/>
                  </a:lnTo>
                  <a:lnTo>
                    <a:pt x="1426758" y="149753"/>
                  </a:lnTo>
                  <a:lnTo>
                    <a:pt x="1482750" y="149753"/>
                  </a:lnTo>
                  <a:lnTo>
                    <a:pt x="1504176" y="127761"/>
                  </a:lnTo>
                  <a:lnTo>
                    <a:pt x="1484369" y="106531"/>
                  </a:lnTo>
                  <a:lnTo>
                    <a:pt x="1533219" y="81969"/>
                  </a:lnTo>
                  <a:lnTo>
                    <a:pt x="1558359" y="78827"/>
                  </a:lnTo>
                  <a:lnTo>
                    <a:pt x="1581594" y="71687"/>
                  </a:lnTo>
                  <a:lnTo>
                    <a:pt x="1603782" y="71687"/>
                  </a:lnTo>
                  <a:lnTo>
                    <a:pt x="1637205" y="60929"/>
                  </a:lnTo>
                  <a:lnTo>
                    <a:pt x="1660059" y="53884"/>
                  </a:lnTo>
                  <a:lnTo>
                    <a:pt x="1701101" y="71878"/>
                  </a:lnTo>
                  <a:lnTo>
                    <a:pt x="1722146" y="68450"/>
                  </a:lnTo>
                  <a:lnTo>
                    <a:pt x="1745286" y="61310"/>
                  </a:lnTo>
                  <a:lnTo>
                    <a:pt x="1774615" y="54265"/>
                  </a:lnTo>
                  <a:lnTo>
                    <a:pt x="1745381" y="39033"/>
                  </a:lnTo>
                  <a:lnTo>
                    <a:pt x="1810039" y="43698"/>
                  </a:lnTo>
                  <a:lnTo>
                    <a:pt x="1785471" y="15137"/>
                  </a:lnTo>
                  <a:lnTo>
                    <a:pt x="1823561" y="4951"/>
                  </a:lnTo>
                  <a:lnTo>
                    <a:pt x="1845177" y="8663"/>
                  </a:lnTo>
                  <a:lnTo>
                    <a:pt x="1877363" y="22658"/>
                  </a:lnTo>
                  <a:lnTo>
                    <a:pt x="1855080" y="21611"/>
                  </a:lnTo>
                  <a:lnTo>
                    <a:pt x="1894408" y="29893"/>
                  </a:lnTo>
                  <a:lnTo>
                    <a:pt x="1927642" y="26371"/>
                  </a:lnTo>
                  <a:lnTo>
                    <a:pt x="1931546" y="45983"/>
                  </a:lnTo>
                  <a:lnTo>
                    <a:pt x="1970588" y="36938"/>
                  </a:lnTo>
                  <a:lnTo>
                    <a:pt x="2044959" y="40556"/>
                  </a:lnTo>
                  <a:lnTo>
                    <a:pt x="2080859" y="44079"/>
                  </a:lnTo>
                  <a:lnTo>
                    <a:pt x="2112759" y="58073"/>
                  </a:lnTo>
                  <a:lnTo>
                    <a:pt x="2133804" y="54646"/>
                  </a:lnTo>
                  <a:lnTo>
                    <a:pt x="2132662" y="75876"/>
                  </a:lnTo>
                  <a:lnTo>
                    <a:pt x="2165324" y="86539"/>
                  </a:lnTo>
                  <a:lnTo>
                    <a:pt x="2133042" y="106626"/>
                  </a:lnTo>
                  <a:lnTo>
                    <a:pt x="2109046" y="124810"/>
                  </a:lnTo>
                  <a:lnTo>
                    <a:pt x="2086001" y="146230"/>
                  </a:lnTo>
                  <a:lnTo>
                    <a:pt x="2047911" y="156322"/>
                  </a:lnTo>
                  <a:lnTo>
                    <a:pt x="2033437" y="178694"/>
                  </a:lnTo>
                  <a:lnTo>
                    <a:pt x="2056196" y="171459"/>
                  </a:lnTo>
                  <a:lnTo>
                    <a:pt x="2124091" y="161082"/>
                  </a:lnTo>
                  <a:lnTo>
                    <a:pt x="2150849" y="150229"/>
                  </a:lnTo>
                  <a:lnTo>
                    <a:pt x="2120758" y="142042"/>
                  </a:lnTo>
                  <a:lnTo>
                    <a:pt x="2150469" y="139757"/>
                  </a:lnTo>
                  <a:lnTo>
                    <a:pt x="2178560" y="150324"/>
                  </a:lnTo>
                  <a:lnTo>
                    <a:pt x="2212841" y="139661"/>
                  </a:lnTo>
                  <a:lnTo>
                    <a:pt x="2240457" y="153751"/>
                  </a:lnTo>
                  <a:lnTo>
                    <a:pt x="2271214" y="150419"/>
                  </a:lnTo>
                  <a:lnTo>
                    <a:pt x="2313209" y="153942"/>
                  </a:lnTo>
                  <a:lnTo>
                    <a:pt x="2371772" y="168127"/>
                  </a:lnTo>
                  <a:lnTo>
                    <a:pt x="2391483" y="171649"/>
                  </a:lnTo>
                  <a:lnTo>
                    <a:pt x="2424146" y="178790"/>
                  </a:lnTo>
                  <a:lnTo>
                    <a:pt x="2499850" y="178790"/>
                  </a:lnTo>
                  <a:lnTo>
                    <a:pt x="2525656" y="182312"/>
                  </a:lnTo>
                  <a:lnTo>
                    <a:pt x="2498231" y="149848"/>
                  </a:lnTo>
                  <a:lnTo>
                    <a:pt x="2541463" y="157369"/>
                  </a:lnTo>
                  <a:lnTo>
                    <a:pt x="2571554" y="161082"/>
                  </a:lnTo>
                  <a:lnTo>
                    <a:pt x="2598312" y="157464"/>
                  </a:lnTo>
                  <a:lnTo>
                    <a:pt x="2620881" y="157464"/>
                  </a:lnTo>
                  <a:lnTo>
                    <a:pt x="2658494" y="181646"/>
                  </a:lnTo>
                  <a:lnTo>
                    <a:pt x="2678301" y="195926"/>
                  </a:lnTo>
                  <a:lnTo>
                    <a:pt x="2714773" y="210397"/>
                  </a:lnTo>
                  <a:lnTo>
                    <a:pt x="2695252" y="212967"/>
                  </a:lnTo>
                  <a:lnTo>
                    <a:pt x="2728485" y="221250"/>
                  </a:lnTo>
                  <a:lnTo>
                    <a:pt x="2750387" y="238005"/>
                  </a:lnTo>
                  <a:lnTo>
                    <a:pt x="2823044" y="263139"/>
                  </a:lnTo>
                  <a:lnTo>
                    <a:pt x="2826281" y="239624"/>
                  </a:lnTo>
                  <a:lnTo>
                    <a:pt x="2829519" y="218679"/>
                  </a:lnTo>
                  <a:lnTo>
                    <a:pt x="2852087" y="234673"/>
                  </a:lnTo>
                  <a:lnTo>
                    <a:pt x="2895796" y="234673"/>
                  </a:lnTo>
                  <a:lnTo>
                    <a:pt x="2916173" y="227438"/>
                  </a:lnTo>
                  <a:lnTo>
                    <a:pt x="2937599" y="234578"/>
                  </a:lnTo>
                  <a:lnTo>
                    <a:pt x="2963786" y="241623"/>
                  </a:lnTo>
                  <a:lnTo>
                    <a:pt x="2993591" y="245241"/>
                  </a:lnTo>
                  <a:lnTo>
                    <a:pt x="2993020" y="221250"/>
                  </a:lnTo>
                  <a:lnTo>
                    <a:pt x="3012065" y="234483"/>
                  </a:lnTo>
                  <a:lnTo>
                    <a:pt x="3039300" y="234483"/>
                  </a:lnTo>
                  <a:lnTo>
                    <a:pt x="3008066" y="205351"/>
                  </a:lnTo>
                  <a:lnTo>
                    <a:pt x="2978165" y="190880"/>
                  </a:lnTo>
                  <a:lnTo>
                    <a:pt x="3001495" y="177266"/>
                  </a:lnTo>
                  <a:lnTo>
                    <a:pt x="3025302" y="188215"/>
                  </a:lnTo>
                  <a:lnTo>
                    <a:pt x="3091483" y="191927"/>
                  </a:lnTo>
                  <a:lnTo>
                    <a:pt x="3153855" y="188405"/>
                  </a:lnTo>
                  <a:lnTo>
                    <a:pt x="3181471" y="216109"/>
                  </a:lnTo>
                  <a:lnTo>
                    <a:pt x="3151665" y="194498"/>
                  </a:lnTo>
                  <a:lnTo>
                    <a:pt x="3117289" y="201352"/>
                  </a:lnTo>
                  <a:lnTo>
                    <a:pt x="3169282" y="223725"/>
                  </a:lnTo>
                  <a:lnTo>
                    <a:pt x="3190136" y="220298"/>
                  </a:lnTo>
                  <a:lnTo>
                    <a:pt x="3201754" y="197640"/>
                  </a:lnTo>
                  <a:lnTo>
                    <a:pt x="3241653" y="202495"/>
                  </a:lnTo>
                  <a:lnTo>
                    <a:pt x="3267840" y="206113"/>
                  </a:lnTo>
                  <a:cubicBezTo>
                    <a:pt x="3264983" y="223535"/>
                    <a:pt x="3265364" y="227152"/>
                    <a:pt x="3267840" y="227343"/>
                  </a:cubicBezTo>
                  <a:lnTo>
                    <a:pt x="3303836" y="230960"/>
                  </a:lnTo>
                  <a:lnTo>
                    <a:pt x="3336307" y="238005"/>
                  </a:lnTo>
                  <a:lnTo>
                    <a:pt x="3365637" y="245050"/>
                  </a:lnTo>
                  <a:lnTo>
                    <a:pt x="3387824" y="258950"/>
                  </a:lnTo>
                  <a:lnTo>
                    <a:pt x="3418295" y="262853"/>
                  </a:lnTo>
                  <a:lnTo>
                    <a:pt x="3455433" y="248478"/>
                  </a:lnTo>
                  <a:lnTo>
                    <a:pt x="3493523" y="245050"/>
                  </a:lnTo>
                  <a:lnTo>
                    <a:pt x="3535423" y="252190"/>
                  </a:lnTo>
                  <a:lnTo>
                    <a:pt x="3561609" y="255713"/>
                  </a:lnTo>
                  <a:lnTo>
                    <a:pt x="3580654" y="259235"/>
                  </a:lnTo>
                  <a:lnTo>
                    <a:pt x="3603604" y="262758"/>
                  </a:lnTo>
                  <a:lnTo>
                    <a:pt x="3638932" y="280275"/>
                  </a:lnTo>
                  <a:lnTo>
                    <a:pt x="3664642" y="301315"/>
                  </a:lnTo>
                  <a:lnTo>
                    <a:pt x="3704924" y="308836"/>
                  </a:lnTo>
                  <a:lnTo>
                    <a:pt x="3728444" y="323687"/>
                  </a:lnTo>
                  <a:lnTo>
                    <a:pt x="3747489" y="337777"/>
                  </a:lnTo>
                  <a:lnTo>
                    <a:pt x="3728444" y="299030"/>
                  </a:lnTo>
                  <a:lnTo>
                    <a:pt x="3798148" y="309883"/>
                  </a:lnTo>
                  <a:lnTo>
                    <a:pt x="3853855" y="313405"/>
                  </a:lnTo>
                  <a:lnTo>
                    <a:pt x="3900135" y="306265"/>
                  </a:lnTo>
                  <a:lnTo>
                    <a:pt x="3927749" y="327114"/>
                  </a:lnTo>
                  <a:lnTo>
                    <a:pt x="3968411" y="327590"/>
                  </a:lnTo>
                  <a:lnTo>
                    <a:pt x="3989836" y="344822"/>
                  </a:lnTo>
                  <a:lnTo>
                    <a:pt x="4024784" y="334540"/>
                  </a:lnTo>
                  <a:lnTo>
                    <a:pt x="4002407" y="316071"/>
                  </a:lnTo>
                  <a:lnTo>
                    <a:pt x="3981933" y="312168"/>
                  </a:lnTo>
                  <a:lnTo>
                    <a:pt x="3954318" y="285130"/>
                  </a:lnTo>
                  <a:lnTo>
                    <a:pt x="3990884" y="295603"/>
                  </a:lnTo>
                  <a:lnTo>
                    <a:pt x="4023546" y="302743"/>
                  </a:lnTo>
                  <a:lnTo>
                    <a:pt x="4132008" y="302743"/>
                  </a:lnTo>
                  <a:lnTo>
                    <a:pt x="4154481" y="306265"/>
                  </a:lnTo>
                  <a:lnTo>
                    <a:pt x="4183715" y="313310"/>
                  </a:lnTo>
                  <a:lnTo>
                    <a:pt x="4216473" y="320450"/>
                  </a:lnTo>
                  <a:lnTo>
                    <a:pt x="4258943" y="331018"/>
                  </a:lnTo>
                  <a:lnTo>
                    <a:pt x="4307889" y="345203"/>
                  </a:lnTo>
                  <a:lnTo>
                    <a:pt x="4357120" y="355866"/>
                  </a:lnTo>
                  <a:lnTo>
                    <a:pt x="4396448" y="363006"/>
                  </a:lnTo>
                  <a:lnTo>
                    <a:pt x="4425777" y="370051"/>
                  </a:lnTo>
                  <a:lnTo>
                    <a:pt x="4471391" y="384236"/>
                  </a:lnTo>
                  <a:lnTo>
                    <a:pt x="4523478" y="405371"/>
                  </a:lnTo>
                  <a:lnTo>
                    <a:pt x="4565282" y="443451"/>
                  </a:lnTo>
                  <a:lnTo>
                    <a:pt x="4596611" y="440500"/>
                  </a:lnTo>
                  <a:lnTo>
                    <a:pt x="4568043" y="421460"/>
                  </a:lnTo>
                  <a:lnTo>
                    <a:pt x="4539476" y="400420"/>
                  </a:lnTo>
                  <a:lnTo>
                    <a:pt x="4579566" y="415176"/>
                  </a:lnTo>
                  <a:lnTo>
                    <a:pt x="4645461" y="429552"/>
                  </a:lnTo>
                  <a:lnTo>
                    <a:pt x="4668887" y="429552"/>
                  </a:lnTo>
                  <a:lnTo>
                    <a:pt x="4703929" y="443547"/>
                  </a:lnTo>
                  <a:close/>
                  <a:moveTo>
                    <a:pt x="4728498" y="454019"/>
                  </a:moveTo>
                  <a:lnTo>
                    <a:pt x="4705549" y="439834"/>
                  </a:lnTo>
                  <a:lnTo>
                    <a:pt x="4669172" y="425458"/>
                  </a:lnTo>
                  <a:lnTo>
                    <a:pt x="4645461" y="425458"/>
                  </a:lnTo>
                  <a:lnTo>
                    <a:pt x="4580518" y="411368"/>
                  </a:lnTo>
                  <a:lnTo>
                    <a:pt x="4558140" y="400896"/>
                  </a:lnTo>
                  <a:lnTo>
                    <a:pt x="4537476" y="400896"/>
                  </a:lnTo>
                  <a:lnTo>
                    <a:pt x="4565473" y="426601"/>
                  </a:lnTo>
                  <a:lnTo>
                    <a:pt x="4595278" y="440976"/>
                  </a:lnTo>
                  <a:lnTo>
                    <a:pt x="4566711" y="439929"/>
                  </a:lnTo>
                  <a:lnTo>
                    <a:pt x="4526145" y="401848"/>
                  </a:lnTo>
                  <a:lnTo>
                    <a:pt x="4473104" y="380142"/>
                  </a:lnTo>
                  <a:lnTo>
                    <a:pt x="4427111" y="365862"/>
                  </a:lnTo>
                  <a:lnTo>
                    <a:pt x="4397496" y="358722"/>
                  </a:lnTo>
                  <a:lnTo>
                    <a:pt x="4358168" y="351677"/>
                  </a:lnTo>
                  <a:lnTo>
                    <a:pt x="4309222" y="341014"/>
                  </a:lnTo>
                  <a:lnTo>
                    <a:pt x="4260276" y="326829"/>
                  </a:lnTo>
                  <a:lnTo>
                    <a:pt x="4217711" y="316261"/>
                  </a:lnTo>
                  <a:lnTo>
                    <a:pt x="4184857" y="309121"/>
                  </a:lnTo>
                  <a:lnTo>
                    <a:pt x="4155528" y="302076"/>
                  </a:lnTo>
                  <a:lnTo>
                    <a:pt x="4132483" y="298459"/>
                  </a:lnTo>
                  <a:lnTo>
                    <a:pt x="4024117" y="298459"/>
                  </a:lnTo>
                  <a:lnTo>
                    <a:pt x="3991931" y="291414"/>
                  </a:lnTo>
                  <a:lnTo>
                    <a:pt x="3952603" y="284274"/>
                  </a:lnTo>
                  <a:lnTo>
                    <a:pt x="3959840" y="308931"/>
                  </a:lnTo>
                  <a:lnTo>
                    <a:pt x="3980790" y="317309"/>
                  </a:lnTo>
                  <a:lnTo>
                    <a:pt x="4000788" y="320926"/>
                  </a:lnTo>
                  <a:lnTo>
                    <a:pt x="4022879" y="334826"/>
                  </a:lnTo>
                  <a:lnTo>
                    <a:pt x="3990693" y="341109"/>
                  </a:lnTo>
                  <a:lnTo>
                    <a:pt x="3970030" y="323782"/>
                  </a:lnTo>
                  <a:lnTo>
                    <a:pt x="3929273" y="323211"/>
                  </a:lnTo>
                  <a:lnTo>
                    <a:pt x="3900801" y="301695"/>
                  </a:lnTo>
                  <a:lnTo>
                    <a:pt x="3853189" y="308360"/>
                  </a:lnTo>
                  <a:lnTo>
                    <a:pt x="3798053" y="304742"/>
                  </a:lnTo>
                  <a:lnTo>
                    <a:pt x="3726159" y="297697"/>
                  </a:lnTo>
                  <a:lnTo>
                    <a:pt x="3746822" y="336825"/>
                  </a:lnTo>
                  <a:lnTo>
                    <a:pt x="3707589" y="305123"/>
                  </a:lnTo>
                  <a:lnTo>
                    <a:pt x="3667500" y="297697"/>
                  </a:lnTo>
                  <a:lnTo>
                    <a:pt x="3642455" y="276943"/>
                  </a:lnTo>
                  <a:lnTo>
                    <a:pt x="3606080" y="258950"/>
                  </a:lnTo>
                  <a:lnTo>
                    <a:pt x="3582463" y="255142"/>
                  </a:lnTo>
                  <a:lnTo>
                    <a:pt x="3562847" y="251619"/>
                  </a:lnTo>
                  <a:lnTo>
                    <a:pt x="3536565" y="248002"/>
                  </a:lnTo>
                  <a:lnTo>
                    <a:pt x="3494190" y="240957"/>
                  </a:lnTo>
                  <a:lnTo>
                    <a:pt x="3454291" y="244479"/>
                  </a:lnTo>
                  <a:lnTo>
                    <a:pt x="3417629" y="258855"/>
                  </a:lnTo>
                  <a:lnTo>
                    <a:pt x="3389062" y="255142"/>
                  </a:lnTo>
                  <a:lnTo>
                    <a:pt x="3367159" y="241337"/>
                  </a:lnTo>
                  <a:lnTo>
                    <a:pt x="3336974" y="233912"/>
                  </a:lnTo>
                  <a:lnTo>
                    <a:pt x="3304216" y="226771"/>
                  </a:lnTo>
                  <a:lnTo>
                    <a:pt x="3267936" y="223249"/>
                  </a:lnTo>
                  <a:lnTo>
                    <a:pt x="3288219" y="220774"/>
                  </a:lnTo>
                  <a:lnTo>
                    <a:pt x="3241939" y="198401"/>
                  </a:lnTo>
                  <a:lnTo>
                    <a:pt x="3219084" y="194879"/>
                  </a:lnTo>
                  <a:lnTo>
                    <a:pt x="3199087" y="194879"/>
                  </a:lnTo>
                  <a:lnTo>
                    <a:pt x="3187089" y="217537"/>
                  </a:lnTo>
                  <a:lnTo>
                    <a:pt x="3118051" y="202114"/>
                  </a:lnTo>
                  <a:lnTo>
                    <a:pt x="3150523" y="199639"/>
                  </a:lnTo>
                  <a:lnTo>
                    <a:pt x="3181566" y="217156"/>
                  </a:lnTo>
                  <a:lnTo>
                    <a:pt x="3154903" y="184882"/>
                  </a:lnTo>
                  <a:lnTo>
                    <a:pt x="3091007" y="187739"/>
                  </a:lnTo>
                  <a:lnTo>
                    <a:pt x="3025873" y="184216"/>
                  </a:lnTo>
                  <a:lnTo>
                    <a:pt x="3000448" y="173744"/>
                  </a:lnTo>
                  <a:lnTo>
                    <a:pt x="2975213" y="191832"/>
                  </a:lnTo>
                  <a:lnTo>
                    <a:pt x="3005685" y="210111"/>
                  </a:lnTo>
                  <a:lnTo>
                    <a:pt x="3037967" y="234673"/>
                  </a:lnTo>
                  <a:lnTo>
                    <a:pt x="3013303" y="230294"/>
                  </a:lnTo>
                  <a:lnTo>
                    <a:pt x="2991401" y="219917"/>
                  </a:lnTo>
                  <a:lnTo>
                    <a:pt x="2991401" y="243717"/>
                  </a:lnTo>
                  <a:lnTo>
                    <a:pt x="2964643" y="237434"/>
                  </a:lnTo>
                  <a:lnTo>
                    <a:pt x="2939028" y="230389"/>
                  </a:lnTo>
                  <a:lnTo>
                    <a:pt x="2916173" y="223344"/>
                  </a:lnTo>
                  <a:lnTo>
                    <a:pt x="2895034" y="230484"/>
                  </a:lnTo>
                  <a:lnTo>
                    <a:pt x="2853325" y="230484"/>
                  </a:lnTo>
                  <a:lnTo>
                    <a:pt x="2828376" y="216585"/>
                  </a:lnTo>
                  <a:lnTo>
                    <a:pt x="2821520" y="239624"/>
                  </a:lnTo>
                  <a:lnTo>
                    <a:pt x="2821520" y="261235"/>
                  </a:lnTo>
                  <a:lnTo>
                    <a:pt x="2752767" y="234197"/>
                  </a:lnTo>
                  <a:lnTo>
                    <a:pt x="2730580" y="216775"/>
                  </a:lnTo>
                  <a:lnTo>
                    <a:pt x="2696584" y="212777"/>
                  </a:lnTo>
                  <a:lnTo>
                    <a:pt x="2716772" y="210397"/>
                  </a:lnTo>
                  <a:lnTo>
                    <a:pt x="2680873" y="191356"/>
                  </a:lnTo>
                  <a:lnTo>
                    <a:pt x="2642783" y="159940"/>
                  </a:lnTo>
                  <a:lnTo>
                    <a:pt x="2622309" y="152323"/>
                  </a:lnTo>
                  <a:lnTo>
                    <a:pt x="2598122" y="152323"/>
                  </a:lnTo>
                  <a:lnTo>
                    <a:pt x="2571649" y="155846"/>
                  </a:lnTo>
                  <a:lnTo>
                    <a:pt x="2543082" y="152323"/>
                  </a:lnTo>
                  <a:lnTo>
                    <a:pt x="2517466" y="141851"/>
                  </a:lnTo>
                  <a:lnTo>
                    <a:pt x="2496136" y="148896"/>
                  </a:lnTo>
                  <a:lnTo>
                    <a:pt x="2524703" y="181265"/>
                  </a:lnTo>
                  <a:lnTo>
                    <a:pt x="2500612" y="173649"/>
                  </a:lnTo>
                  <a:lnTo>
                    <a:pt x="2424812" y="173649"/>
                  </a:lnTo>
                  <a:lnTo>
                    <a:pt x="2392626" y="166604"/>
                  </a:lnTo>
                  <a:lnTo>
                    <a:pt x="2372914" y="163081"/>
                  </a:lnTo>
                  <a:lnTo>
                    <a:pt x="2314161" y="148896"/>
                  </a:lnTo>
                  <a:lnTo>
                    <a:pt x="2271309" y="145374"/>
                  </a:lnTo>
                  <a:lnTo>
                    <a:pt x="2241409" y="148896"/>
                  </a:lnTo>
                  <a:lnTo>
                    <a:pt x="2212841" y="134901"/>
                  </a:lnTo>
                  <a:lnTo>
                    <a:pt x="2178370" y="145469"/>
                  </a:lnTo>
                  <a:lnTo>
                    <a:pt x="2150469" y="134806"/>
                  </a:lnTo>
                  <a:lnTo>
                    <a:pt x="2119616" y="141851"/>
                  </a:lnTo>
                  <a:lnTo>
                    <a:pt x="2149326" y="150134"/>
                  </a:lnTo>
                  <a:lnTo>
                    <a:pt x="2122568" y="156131"/>
                  </a:lnTo>
                  <a:lnTo>
                    <a:pt x="2074098" y="163081"/>
                  </a:lnTo>
                  <a:lnTo>
                    <a:pt x="2054386" y="166604"/>
                  </a:lnTo>
                  <a:lnTo>
                    <a:pt x="2034389" y="177457"/>
                  </a:lnTo>
                  <a:lnTo>
                    <a:pt x="2088477" y="149943"/>
                  </a:lnTo>
                  <a:lnTo>
                    <a:pt x="2112379" y="128142"/>
                  </a:lnTo>
                  <a:lnTo>
                    <a:pt x="2135138" y="110530"/>
                  </a:lnTo>
                  <a:lnTo>
                    <a:pt x="2156944" y="107483"/>
                  </a:lnTo>
                  <a:lnTo>
                    <a:pt x="2168562" y="84825"/>
                  </a:lnTo>
                  <a:lnTo>
                    <a:pt x="2134376" y="70926"/>
                  </a:lnTo>
                  <a:lnTo>
                    <a:pt x="2133233" y="49600"/>
                  </a:lnTo>
                  <a:lnTo>
                    <a:pt x="2113617" y="53123"/>
                  </a:lnTo>
                  <a:lnTo>
                    <a:pt x="2082002" y="39128"/>
                  </a:lnTo>
                  <a:lnTo>
                    <a:pt x="2045340" y="35320"/>
                  </a:lnTo>
                  <a:lnTo>
                    <a:pt x="1970017" y="31798"/>
                  </a:lnTo>
                  <a:lnTo>
                    <a:pt x="1933165" y="42555"/>
                  </a:lnTo>
                  <a:lnTo>
                    <a:pt x="1929642" y="22849"/>
                  </a:lnTo>
                  <a:lnTo>
                    <a:pt x="1894408" y="24753"/>
                  </a:lnTo>
                  <a:lnTo>
                    <a:pt x="1855652" y="21135"/>
                  </a:lnTo>
                  <a:lnTo>
                    <a:pt x="1878696" y="22373"/>
                  </a:lnTo>
                  <a:lnTo>
                    <a:pt x="1846510" y="3332"/>
                  </a:lnTo>
                  <a:lnTo>
                    <a:pt x="1823465" y="0"/>
                  </a:lnTo>
                  <a:lnTo>
                    <a:pt x="1802611" y="7235"/>
                  </a:lnTo>
                  <a:lnTo>
                    <a:pt x="1782995" y="14280"/>
                  </a:lnTo>
                  <a:lnTo>
                    <a:pt x="1808325" y="42841"/>
                  </a:lnTo>
                  <a:lnTo>
                    <a:pt x="1744619" y="38652"/>
                  </a:lnTo>
                  <a:lnTo>
                    <a:pt x="1773187" y="53980"/>
                  </a:lnTo>
                  <a:lnTo>
                    <a:pt x="1744048" y="56455"/>
                  </a:lnTo>
                  <a:lnTo>
                    <a:pt x="1721004" y="63595"/>
                  </a:lnTo>
                  <a:lnTo>
                    <a:pt x="1660535" y="49505"/>
                  </a:lnTo>
                  <a:lnTo>
                    <a:pt x="1635967" y="56550"/>
                  </a:lnTo>
                  <a:lnTo>
                    <a:pt x="1603210" y="67213"/>
                  </a:lnTo>
                  <a:lnTo>
                    <a:pt x="1581118" y="67213"/>
                  </a:lnTo>
                  <a:lnTo>
                    <a:pt x="1557502" y="74448"/>
                  </a:lnTo>
                  <a:lnTo>
                    <a:pt x="1531696" y="77875"/>
                  </a:lnTo>
                  <a:lnTo>
                    <a:pt x="1501129" y="99581"/>
                  </a:lnTo>
                  <a:lnTo>
                    <a:pt x="1481322" y="110434"/>
                  </a:lnTo>
                  <a:lnTo>
                    <a:pt x="1501129" y="128142"/>
                  </a:lnTo>
                  <a:lnTo>
                    <a:pt x="1481417" y="146040"/>
                  </a:lnTo>
                  <a:lnTo>
                    <a:pt x="1427520" y="145183"/>
                  </a:lnTo>
                  <a:lnTo>
                    <a:pt x="1405046" y="141756"/>
                  </a:lnTo>
                  <a:lnTo>
                    <a:pt x="1365242" y="145278"/>
                  </a:lnTo>
                  <a:lnTo>
                    <a:pt x="1362957" y="168889"/>
                  </a:lnTo>
                  <a:lnTo>
                    <a:pt x="1383240" y="191832"/>
                  </a:lnTo>
                  <a:lnTo>
                    <a:pt x="1403809" y="199544"/>
                  </a:lnTo>
                  <a:lnTo>
                    <a:pt x="1427139" y="203161"/>
                  </a:lnTo>
                  <a:lnTo>
                    <a:pt x="1449707" y="210206"/>
                  </a:lnTo>
                  <a:lnTo>
                    <a:pt x="1429234" y="223820"/>
                  </a:lnTo>
                  <a:lnTo>
                    <a:pt x="1392382" y="205637"/>
                  </a:lnTo>
                  <a:lnTo>
                    <a:pt x="1369432" y="198496"/>
                  </a:lnTo>
                  <a:lnTo>
                    <a:pt x="1346197" y="194879"/>
                  </a:lnTo>
                  <a:lnTo>
                    <a:pt x="1322868" y="194879"/>
                  </a:lnTo>
                  <a:lnTo>
                    <a:pt x="1330485" y="219536"/>
                  </a:lnTo>
                  <a:lnTo>
                    <a:pt x="1294585" y="205827"/>
                  </a:lnTo>
                  <a:lnTo>
                    <a:pt x="1285063" y="228485"/>
                  </a:lnTo>
                  <a:lnTo>
                    <a:pt x="1323153" y="238672"/>
                  </a:lnTo>
                  <a:lnTo>
                    <a:pt x="1346197" y="242194"/>
                  </a:lnTo>
                  <a:lnTo>
                    <a:pt x="1306869" y="244479"/>
                  </a:lnTo>
                  <a:lnTo>
                    <a:pt x="1284778" y="240957"/>
                  </a:lnTo>
                  <a:lnTo>
                    <a:pt x="1263066" y="200496"/>
                  </a:lnTo>
                  <a:lnTo>
                    <a:pt x="1239450" y="177742"/>
                  </a:lnTo>
                  <a:lnTo>
                    <a:pt x="1232118" y="204018"/>
                  </a:lnTo>
                  <a:lnTo>
                    <a:pt x="1213073" y="210587"/>
                  </a:lnTo>
                  <a:lnTo>
                    <a:pt x="1203550" y="235340"/>
                  </a:lnTo>
                  <a:lnTo>
                    <a:pt x="1243926" y="259616"/>
                  </a:lnTo>
                  <a:lnTo>
                    <a:pt x="1252686" y="279799"/>
                  </a:lnTo>
                  <a:lnTo>
                    <a:pt x="1252686" y="303600"/>
                  </a:lnTo>
                  <a:lnTo>
                    <a:pt x="1274302" y="309502"/>
                  </a:lnTo>
                  <a:lnTo>
                    <a:pt x="1306108" y="330447"/>
                  </a:lnTo>
                  <a:lnTo>
                    <a:pt x="1329723" y="323687"/>
                  </a:lnTo>
                  <a:lnTo>
                    <a:pt x="1367814" y="334064"/>
                  </a:lnTo>
                  <a:lnTo>
                    <a:pt x="1404285" y="344917"/>
                  </a:lnTo>
                  <a:lnTo>
                    <a:pt x="1415426" y="386140"/>
                  </a:lnTo>
                  <a:lnTo>
                    <a:pt x="1443994" y="387568"/>
                  </a:lnTo>
                  <a:lnTo>
                    <a:pt x="1413997" y="389853"/>
                  </a:lnTo>
                  <a:lnTo>
                    <a:pt x="1393620" y="358912"/>
                  </a:lnTo>
                  <a:lnTo>
                    <a:pt x="1373432" y="344156"/>
                  </a:lnTo>
                  <a:lnTo>
                    <a:pt x="1347245" y="326448"/>
                  </a:lnTo>
                  <a:lnTo>
                    <a:pt x="1322296" y="333207"/>
                  </a:lnTo>
                  <a:lnTo>
                    <a:pt x="1299061" y="343965"/>
                  </a:lnTo>
                  <a:lnTo>
                    <a:pt x="1321248" y="372526"/>
                  </a:lnTo>
                  <a:lnTo>
                    <a:pt x="1307536" y="416319"/>
                  </a:lnTo>
                  <a:lnTo>
                    <a:pt x="1286015" y="425363"/>
                  </a:lnTo>
                  <a:lnTo>
                    <a:pt x="1263066" y="439834"/>
                  </a:lnTo>
                  <a:lnTo>
                    <a:pt x="1241831" y="435930"/>
                  </a:lnTo>
                  <a:lnTo>
                    <a:pt x="1208978" y="432408"/>
                  </a:lnTo>
                  <a:lnTo>
                    <a:pt x="1235641" y="415843"/>
                  </a:lnTo>
                  <a:lnTo>
                    <a:pt x="1257447" y="419460"/>
                  </a:lnTo>
                  <a:lnTo>
                    <a:pt x="1269827" y="396802"/>
                  </a:lnTo>
                  <a:lnTo>
                    <a:pt x="1282778" y="372050"/>
                  </a:lnTo>
                  <a:lnTo>
                    <a:pt x="1279826" y="349297"/>
                  </a:lnTo>
                  <a:lnTo>
                    <a:pt x="1258209" y="343775"/>
                  </a:lnTo>
                  <a:lnTo>
                    <a:pt x="1232784" y="329875"/>
                  </a:lnTo>
                  <a:lnTo>
                    <a:pt x="1234022" y="307122"/>
                  </a:lnTo>
                  <a:lnTo>
                    <a:pt x="1213930" y="280846"/>
                  </a:lnTo>
                  <a:lnTo>
                    <a:pt x="1207359" y="257046"/>
                  </a:lnTo>
                  <a:lnTo>
                    <a:pt x="1170221" y="234292"/>
                  </a:lnTo>
                  <a:lnTo>
                    <a:pt x="1184219" y="213919"/>
                  </a:lnTo>
                  <a:lnTo>
                    <a:pt x="1167841" y="185359"/>
                  </a:lnTo>
                  <a:lnTo>
                    <a:pt x="1143177" y="180598"/>
                  </a:lnTo>
                  <a:lnTo>
                    <a:pt x="1071092" y="173458"/>
                  </a:lnTo>
                  <a:lnTo>
                    <a:pt x="1071758" y="204589"/>
                  </a:lnTo>
                  <a:lnTo>
                    <a:pt x="1036620" y="234388"/>
                  </a:lnTo>
                  <a:lnTo>
                    <a:pt x="1049190" y="258664"/>
                  </a:lnTo>
                  <a:lnTo>
                    <a:pt x="1065569" y="287225"/>
                  </a:lnTo>
                  <a:lnTo>
                    <a:pt x="1075092" y="311692"/>
                  </a:lnTo>
                  <a:lnTo>
                    <a:pt x="1097374" y="309597"/>
                  </a:lnTo>
                  <a:lnTo>
                    <a:pt x="1118228" y="330256"/>
                  </a:lnTo>
                  <a:lnTo>
                    <a:pt x="1142701" y="330923"/>
                  </a:lnTo>
                  <a:lnTo>
                    <a:pt x="1137083" y="363767"/>
                  </a:lnTo>
                  <a:lnTo>
                    <a:pt x="1098231" y="340633"/>
                  </a:lnTo>
                  <a:lnTo>
                    <a:pt x="1078234" y="333207"/>
                  </a:lnTo>
                  <a:lnTo>
                    <a:pt x="1032050" y="326067"/>
                  </a:lnTo>
                  <a:lnTo>
                    <a:pt x="1006625" y="312168"/>
                  </a:lnTo>
                  <a:lnTo>
                    <a:pt x="983294" y="304647"/>
                  </a:lnTo>
                  <a:lnTo>
                    <a:pt x="957108" y="297507"/>
                  </a:lnTo>
                  <a:lnTo>
                    <a:pt x="933206" y="301029"/>
                  </a:lnTo>
                  <a:lnTo>
                    <a:pt x="897783" y="297507"/>
                  </a:lnTo>
                  <a:lnTo>
                    <a:pt x="898449" y="321498"/>
                  </a:lnTo>
                  <a:lnTo>
                    <a:pt x="895116" y="345679"/>
                  </a:lnTo>
                  <a:lnTo>
                    <a:pt x="873690" y="331113"/>
                  </a:lnTo>
                  <a:lnTo>
                    <a:pt x="851789" y="329399"/>
                  </a:lnTo>
                  <a:lnTo>
                    <a:pt x="821126" y="347488"/>
                  </a:lnTo>
                  <a:lnTo>
                    <a:pt x="800177" y="340157"/>
                  </a:lnTo>
                  <a:lnTo>
                    <a:pt x="776180" y="343584"/>
                  </a:lnTo>
                  <a:lnTo>
                    <a:pt x="755802" y="354437"/>
                  </a:lnTo>
                  <a:lnTo>
                    <a:pt x="710760" y="361768"/>
                  </a:lnTo>
                  <a:lnTo>
                    <a:pt x="720283" y="329114"/>
                  </a:lnTo>
                  <a:lnTo>
                    <a:pt x="694287" y="333493"/>
                  </a:lnTo>
                  <a:lnTo>
                    <a:pt x="682955" y="356056"/>
                  </a:lnTo>
                  <a:lnTo>
                    <a:pt x="659624" y="347678"/>
                  </a:lnTo>
                  <a:lnTo>
                    <a:pt x="629248" y="351105"/>
                  </a:lnTo>
                  <a:lnTo>
                    <a:pt x="605251" y="369384"/>
                  </a:lnTo>
                  <a:lnTo>
                    <a:pt x="580206" y="372431"/>
                  </a:lnTo>
                  <a:lnTo>
                    <a:pt x="559447" y="386997"/>
                  </a:lnTo>
                  <a:lnTo>
                    <a:pt x="558495" y="413748"/>
                  </a:lnTo>
                  <a:lnTo>
                    <a:pt x="521453" y="414891"/>
                  </a:lnTo>
                  <a:lnTo>
                    <a:pt x="486410" y="404419"/>
                  </a:lnTo>
                  <a:lnTo>
                    <a:pt x="528404" y="380808"/>
                  </a:lnTo>
                  <a:lnTo>
                    <a:pt x="506788" y="355390"/>
                  </a:lnTo>
                  <a:lnTo>
                    <a:pt x="423656" y="344156"/>
                  </a:lnTo>
                  <a:lnTo>
                    <a:pt x="444130" y="378333"/>
                  </a:lnTo>
                  <a:lnTo>
                    <a:pt x="440892" y="409750"/>
                  </a:lnTo>
                  <a:lnTo>
                    <a:pt x="465746" y="415938"/>
                  </a:lnTo>
                  <a:lnTo>
                    <a:pt x="466984" y="438596"/>
                  </a:lnTo>
                  <a:lnTo>
                    <a:pt x="445082" y="454114"/>
                  </a:lnTo>
                  <a:lnTo>
                    <a:pt x="405373" y="425553"/>
                  </a:lnTo>
                  <a:lnTo>
                    <a:pt x="385472" y="447450"/>
                  </a:lnTo>
                  <a:lnTo>
                    <a:pt x="363475" y="456970"/>
                  </a:lnTo>
                  <a:lnTo>
                    <a:pt x="340620" y="467633"/>
                  </a:lnTo>
                  <a:lnTo>
                    <a:pt x="356047" y="492576"/>
                  </a:lnTo>
                  <a:lnTo>
                    <a:pt x="382329" y="521136"/>
                  </a:lnTo>
                  <a:lnTo>
                    <a:pt x="361951" y="510093"/>
                  </a:lnTo>
                  <a:lnTo>
                    <a:pt x="338335" y="510093"/>
                  </a:lnTo>
                  <a:lnTo>
                    <a:pt x="312815" y="503048"/>
                  </a:lnTo>
                  <a:lnTo>
                    <a:pt x="290723" y="485721"/>
                  </a:lnTo>
                  <a:lnTo>
                    <a:pt x="265678" y="492481"/>
                  </a:lnTo>
                  <a:lnTo>
                    <a:pt x="273963" y="520470"/>
                  </a:lnTo>
                  <a:lnTo>
                    <a:pt x="298721" y="525516"/>
                  </a:lnTo>
                  <a:lnTo>
                    <a:pt x="260631" y="531418"/>
                  </a:lnTo>
                  <a:lnTo>
                    <a:pt x="211400" y="520756"/>
                  </a:lnTo>
                  <a:lnTo>
                    <a:pt x="209971" y="490957"/>
                  </a:lnTo>
                  <a:lnTo>
                    <a:pt x="209971" y="470203"/>
                  </a:lnTo>
                  <a:lnTo>
                    <a:pt x="179594" y="443547"/>
                  </a:lnTo>
                  <a:lnTo>
                    <a:pt x="155883" y="436026"/>
                  </a:lnTo>
                  <a:lnTo>
                    <a:pt x="127316" y="415081"/>
                  </a:lnTo>
                  <a:lnTo>
                    <a:pt x="171120" y="422888"/>
                  </a:lnTo>
                  <a:lnTo>
                    <a:pt x="194259" y="426506"/>
                  </a:lnTo>
                  <a:lnTo>
                    <a:pt x="239682" y="440595"/>
                  </a:lnTo>
                  <a:lnTo>
                    <a:pt x="262916" y="444213"/>
                  </a:lnTo>
                  <a:lnTo>
                    <a:pt x="302150" y="454876"/>
                  </a:lnTo>
                  <a:lnTo>
                    <a:pt x="329003" y="451353"/>
                  </a:lnTo>
                  <a:lnTo>
                    <a:pt x="355475" y="444213"/>
                  </a:lnTo>
                  <a:lnTo>
                    <a:pt x="375663" y="433360"/>
                  </a:lnTo>
                  <a:lnTo>
                    <a:pt x="383376" y="406989"/>
                  </a:lnTo>
                  <a:lnTo>
                    <a:pt x="359951" y="379952"/>
                  </a:lnTo>
                  <a:lnTo>
                    <a:pt x="339382" y="368813"/>
                  </a:lnTo>
                  <a:lnTo>
                    <a:pt x="312719" y="361578"/>
                  </a:lnTo>
                  <a:lnTo>
                    <a:pt x="286818" y="351010"/>
                  </a:lnTo>
                  <a:lnTo>
                    <a:pt x="247490" y="336825"/>
                  </a:lnTo>
                  <a:lnTo>
                    <a:pt x="207877" y="322545"/>
                  </a:lnTo>
                  <a:lnTo>
                    <a:pt x="135506" y="322545"/>
                  </a:lnTo>
                  <a:lnTo>
                    <a:pt x="97416" y="305123"/>
                  </a:lnTo>
                  <a:cubicBezTo>
                    <a:pt x="118460" y="305694"/>
                    <a:pt x="119031" y="302838"/>
                    <a:pt x="117127" y="301695"/>
                  </a:cubicBezTo>
                  <a:lnTo>
                    <a:pt x="94273" y="287510"/>
                  </a:lnTo>
                  <a:lnTo>
                    <a:pt x="65706" y="297887"/>
                  </a:lnTo>
                  <a:lnTo>
                    <a:pt x="39804" y="304932"/>
                  </a:lnTo>
                  <a:lnTo>
                    <a:pt x="19045" y="326924"/>
                  </a:lnTo>
                  <a:lnTo>
                    <a:pt x="0" y="344441"/>
                  </a:lnTo>
                  <a:lnTo>
                    <a:pt x="5904" y="368242"/>
                  </a:lnTo>
                  <a:lnTo>
                    <a:pt x="49517" y="394422"/>
                  </a:lnTo>
                  <a:lnTo>
                    <a:pt x="26187" y="411844"/>
                  </a:lnTo>
                  <a:lnTo>
                    <a:pt x="42185" y="439739"/>
                  </a:lnTo>
                  <a:lnTo>
                    <a:pt x="62182" y="457922"/>
                  </a:lnTo>
                  <a:lnTo>
                    <a:pt x="48565" y="483532"/>
                  </a:lnTo>
                  <a:lnTo>
                    <a:pt x="68753" y="504000"/>
                  </a:lnTo>
                  <a:lnTo>
                    <a:pt x="78275" y="524468"/>
                  </a:lnTo>
                  <a:lnTo>
                    <a:pt x="74752" y="547983"/>
                  </a:lnTo>
                  <a:lnTo>
                    <a:pt x="111889" y="571689"/>
                  </a:lnTo>
                  <a:lnTo>
                    <a:pt x="120745" y="595299"/>
                  </a:lnTo>
                  <a:lnTo>
                    <a:pt x="94940" y="624716"/>
                  </a:lnTo>
                  <a:lnTo>
                    <a:pt x="59135" y="660036"/>
                  </a:lnTo>
                  <a:lnTo>
                    <a:pt x="26949" y="677363"/>
                  </a:lnTo>
                  <a:lnTo>
                    <a:pt x="48184" y="678315"/>
                  </a:lnTo>
                  <a:lnTo>
                    <a:pt x="62182" y="698688"/>
                  </a:lnTo>
                  <a:lnTo>
                    <a:pt x="93226" y="703163"/>
                  </a:lnTo>
                  <a:lnTo>
                    <a:pt x="69895" y="705543"/>
                  </a:lnTo>
                  <a:lnTo>
                    <a:pt x="43518" y="716206"/>
                  </a:lnTo>
                  <a:lnTo>
                    <a:pt x="29234" y="742100"/>
                  </a:lnTo>
                  <a:lnTo>
                    <a:pt x="19712" y="770661"/>
                  </a:lnTo>
                  <a:lnTo>
                    <a:pt x="29234" y="793700"/>
                  </a:lnTo>
                  <a:lnTo>
                    <a:pt x="25711" y="817215"/>
                  </a:lnTo>
                  <a:lnTo>
                    <a:pt x="46279" y="833685"/>
                  </a:lnTo>
                  <a:lnTo>
                    <a:pt x="48660" y="853297"/>
                  </a:lnTo>
                  <a:lnTo>
                    <a:pt x="58182" y="881857"/>
                  </a:lnTo>
                  <a:lnTo>
                    <a:pt x="82941" y="886998"/>
                  </a:lnTo>
                  <a:lnTo>
                    <a:pt x="102558" y="890521"/>
                  </a:lnTo>
                  <a:lnTo>
                    <a:pt x="122555" y="890521"/>
                  </a:lnTo>
                  <a:lnTo>
                    <a:pt x="147599" y="904420"/>
                  </a:lnTo>
                  <a:lnTo>
                    <a:pt x="152931" y="927745"/>
                  </a:lnTo>
                  <a:lnTo>
                    <a:pt x="169501" y="956305"/>
                  </a:lnTo>
                  <a:lnTo>
                    <a:pt x="185880" y="984866"/>
                  </a:lnTo>
                  <a:lnTo>
                    <a:pt x="207591" y="986104"/>
                  </a:lnTo>
                  <a:lnTo>
                    <a:pt x="215209" y="1005906"/>
                  </a:lnTo>
                  <a:lnTo>
                    <a:pt x="179023" y="1009714"/>
                  </a:lnTo>
                  <a:lnTo>
                    <a:pt x="185784" y="1034276"/>
                  </a:lnTo>
                  <a:lnTo>
                    <a:pt x="192260" y="1055220"/>
                  </a:lnTo>
                  <a:lnTo>
                    <a:pt x="213019" y="1067311"/>
                  </a:lnTo>
                  <a:lnTo>
                    <a:pt x="234921" y="1056648"/>
                  </a:lnTo>
                  <a:lnTo>
                    <a:pt x="266726" y="1053411"/>
                  </a:lnTo>
                  <a:lnTo>
                    <a:pt x="280438" y="1089588"/>
                  </a:lnTo>
                  <a:lnTo>
                    <a:pt x="301292" y="1102726"/>
                  </a:lnTo>
                  <a:lnTo>
                    <a:pt x="324337" y="1113484"/>
                  </a:lnTo>
                  <a:lnTo>
                    <a:pt x="329479" y="1140140"/>
                  </a:lnTo>
                  <a:lnTo>
                    <a:pt x="351476" y="1142045"/>
                  </a:lnTo>
                  <a:lnTo>
                    <a:pt x="387281" y="1145567"/>
                  </a:lnTo>
                  <a:lnTo>
                    <a:pt x="415848" y="1162989"/>
                  </a:lnTo>
                  <a:lnTo>
                    <a:pt x="436702" y="1162989"/>
                  </a:lnTo>
                  <a:lnTo>
                    <a:pt x="465842" y="1166512"/>
                  </a:lnTo>
                  <a:lnTo>
                    <a:pt x="491171" y="1180506"/>
                  </a:lnTo>
                  <a:lnTo>
                    <a:pt x="483458" y="1202498"/>
                  </a:lnTo>
                  <a:lnTo>
                    <a:pt x="486695" y="1224775"/>
                  </a:lnTo>
                  <a:lnTo>
                    <a:pt x="496218" y="1246672"/>
                  </a:lnTo>
                  <a:lnTo>
                    <a:pt x="455176" y="1261142"/>
                  </a:lnTo>
                  <a:lnTo>
                    <a:pt x="440607" y="1290750"/>
                  </a:lnTo>
                  <a:lnTo>
                    <a:pt x="463270" y="1286942"/>
                  </a:lnTo>
                  <a:lnTo>
                    <a:pt x="463270" y="1305983"/>
                  </a:lnTo>
                  <a:lnTo>
                    <a:pt x="432227" y="1313884"/>
                  </a:lnTo>
                  <a:lnTo>
                    <a:pt x="457652" y="1339303"/>
                  </a:lnTo>
                  <a:lnTo>
                    <a:pt x="434608" y="1358249"/>
                  </a:lnTo>
                  <a:lnTo>
                    <a:pt x="415562" y="1372243"/>
                  </a:lnTo>
                  <a:lnTo>
                    <a:pt x="417848" y="1395758"/>
                  </a:lnTo>
                  <a:lnTo>
                    <a:pt x="445559" y="1408325"/>
                  </a:lnTo>
                  <a:lnTo>
                    <a:pt x="478030" y="1425937"/>
                  </a:lnTo>
                  <a:lnTo>
                    <a:pt x="497075" y="1446691"/>
                  </a:lnTo>
                  <a:lnTo>
                    <a:pt x="520310" y="1464685"/>
                  </a:lnTo>
                  <a:lnTo>
                    <a:pt x="542212" y="1457925"/>
                  </a:lnTo>
                  <a:lnTo>
                    <a:pt x="563542" y="1465065"/>
                  </a:lnTo>
                  <a:lnTo>
                    <a:pt x="606013" y="1475633"/>
                  </a:lnTo>
                  <a:lnTo>
                    <a:pt x="626200" y="1475633"/>
                  </a:lnTo>
                  <a:lnTo>
                    <a:pt x="657625" y="1496482"/>
                  </a:lnTo>
                  <a:lnTo>
                    <a:pt x="681050" y="1503908"/>
                  </a:lnTo>
                  <a:lnTo>
                    <a:pt x="708570" y="1496863"/>
                  </a:lnTo>
                  <a:lnTo>
                    <a:pt x="736376" y="1510858"/>
                  </a:lnTo>
                  <a:lnTo>
                    <a:pt x="748470" y="1531231"/>
                  </a:lnTo>
                  <a:lnTo>
                    <a:pt x="769324" y="1539323"/>
                  </a:lnTo>
                  <a:lnTo>
                    <a:pt x="794940" y="1556745"/>
                  </a:lnTo>
                  <a:lnTo>
                    <a:pt x="821317" y="1571025"/>
                  </a:lnTo>
                  <a:lnTo>
                    <a:pt x="840933" y="1538085"/>
                  </a:lnTo>
                  <a:lnTo>
                    <a:pt x="827792" y="1514475"/>
                  </a:lnTo>
                  <a:lnTo>
                    <a:pt x="807223" y="1502956"/>
                  </a:lnTo>
                  <a:lnTo>
                    <a:pt x="798463" y="1482868"/>
                  </a:lnTo>
                  <a:lnTo>
                    <a:pt x="795416" y="1458687"/>
                  </a:lnTo>
                  <a:lnTo>
                    <a:pt x="788750" y="1437076"/>
                  </a:lnTo>
                  <a:lnTo>
                    <a:pt x="765039" y="1418035"/>
                  </a:lnTo>
                  <a:lnTo>
                    <a:pt x="775704" y="1385191"/>
                  </a:lnTo>
                  <a:lnTo>
                    <a:pt x="779037" y="1363580"/>
                  </a:lnTo>
                  <a:lnTo>
                    <a:pt x="800558" y="1354821"/>
                  </a:lnTo>
                  <a:lnTo>
                    <a:pt x="821507" y="1349776"/>
                  </a:lnTo>
                  <a:lnTo>
                    <a:pt x="827982" y="1328546"/>
                  </a:lnTo>
                  <a:lnTo>
                    <a:pt x="806937" y="1318454"/>
                  </a:lnTo>
                  <a:lnTo>
                    <a:pt x="814937" y="1296462"/>
                  </a:lnTo>
                  <a:lnTo>
                    <a:pt x="785036" y="1258382"/>
                  </a:lnTo>
                  <a:lnTo>
                    <a:pt x="746946" y="1261142"/>
                  </a:lnTo>
                  <a:lnTo>
                    <a:pt x="744756" y="1240008"/>
                  </a:lnTo>
                  <a:lnTo>
                    <a:pt x="725139" y="1232867"/>
                  </a:lnTo>
                  <a:lnTo>
                    <a:pt x="729996" y="1203450"/>
                  </a:lnTo>
                  <a:lnTo>
                    <a:pt x="723425" y="1163846"/>
                  </a:lnTo>
                  <a:lnTo>
                    <a:pt x="732948" y="1140331"/>
                  </a:lnTo>
                  <a:lnTo>
                    <a:pt x="752850" y="1148804"/>
                  </a:lnTo>
                  <a:lnTo>
                    <a:pt x="775228" y="1162799"/>
                  </a:lnTo>
                  <a:lnTo>
                    <a:pt x="785322" y="1140140"/>
                  </a:lnTo>
                  <a:lnTo>
                    <a:pt x="794844" y="1111580"/>
                  </a:lnTo>
                  <a:lnTo>
                    <a:pt x="816175" y="1106058"/>
                  </a:lnTo>
                  <a:lnTo>
                    <a:pt x="821126" y="1082829"/>
                  </a:lnTo>
                  <a:lnTo>
                    <a:pt x="841599" y="1084828"/>
                  </a:lnTo>
                  <a:lnTo>
                    <a:pt x="863787" y="1091873"/>
                  </a:lnTo>
                  <a:lnTo>
                    <a:pt x="888355" y="1081115"/>
                  </a:lnTo>
                  <a:lnTo>
                    <a:pt x="925969" y="1091873"/>
                  </a:lnTo>
                  <a:lnTo>
                    <a:pt x="951584" y="1105868"/>
                  </a:lnTo>
                  <a:lnTo>
                    <a:pt x="957012" y="1125670"/>
                  </a:lnTo>
                  <a:lnTo>
                    <a:pt x="1011291" y="1134428"/>
                  </a:lnTo>
                  <a:lnTo>
                    <a:pt x="1033002" y="1112437"/>
                  </a:lnTo>
                  <a:lnTo>
                    <a:pt x="1060141" y="1120243"/>
                  </a:lnTo>
                  <a:lnTo>
                    <a:pt x="1084328" y="1113103"/>
                  </a:lnTo>
                  <a:lnTo>
                    <a:pt x="1131941" y="1130716"/>
                  </a:lnTo>
                  <a:lnTo>
                    <a:pt x="1153843" y="1120053"/>
                  </a:lnTo>
                  <a:lnTo>
                    <a:pt x="1191933" y="1130906"/>
                  </a:lnTo>
                  <a:lnTo>
                    <a:pt x="1197551" y="1100441"/>
                  </a:lnTo>
                  <a:lnTo>
                    <a:pt x="1177363" y="1081686"/>
                  </a:lnTo>
                  <a:lnTo>
                    <a:pt x="1153176" y="1077593"/>
                  </a:lnTo>
                  <a:lnTo>
                    <a:pt x="1158414" y="1034466"/>
                  </a:lnTo>
                  <a:lnTo>
                    <a:pt x="1189552" y="1025517"/>
                  </a:lnTo>
                  <a:lnTo>
                    <a:pt x="1163842" y="1006477"/>
                  </a:lnTo>
                  <a:lnTo>
                    <a:pt x="1148224" y="985818"/>
                  </a:lnTo>
                  <a:lnTo>
                    <a:pt x="1173649" y="975250"/>
                  </a:lnTo>
                  <a:lnTo>
                    <a:pt x="1205455" y="972014"/>
                  </a:lnTo>
                  <a:lnTo>
                    <a:pt x="1234498" y="972014"/>
                  </a:lnTo>
                  <a:lnTo>
                    <a:pt x="1274398" y="961256"/>
                  </a:lnTo>
                  <a:lnTo>
                    <a:pt x="1326676" y="947071"/>
                  </a:lnTo>
                  <a:lnTo>
                    <a:pt x="1356291" y="936408"/>
                  </a:lnTo>
                  <a:lnTo>
                    <a:pt x="1376765" y="918224"/>
                  </a:lnTo>
                  <a:lnTo>
                    <a:pt x="1398381" y="915273"/>
                  </a:lnTo>
                  <a:lnTo>
                    <a:pt x="1437232" y="918796"/>
                  </a:lnTo>
                  <a:lnTo>
                    <a:pt x="1455135" y="939264"/>
                  </a:lnTo>
                  <a:lnTo>
                    <a:pt x="1464657" y="966778"/>
                  </a:lnTo>
                  <a:lnTo>
                    <a:pt x="1486654" y="968396"/>
                  </a:lnTo>
                  <a:lnTo>
                    <a:pt x="1515222" y="978963"/>
                  </a:lnTo>
                  <a:lnTo>
                    <a:pt x="1542171" y="978963"/>
                  </a:lnTo>
                  <a:lnTo>
                    <a:pt x="1549789" y="998861"/>
                  </a:lnTo>
                  <a:lnTo>
                    <a:pt x="1572071" y="996671"/>
                  </a:lnTo>
                  <a:lnTo>
                    <a:pt x="1594164" y="1000193"/>
                  </a:lnTo>
                  <a:lnTo>
                    <a:pt x="1619303" y="970966"/>
                  </a:lnTo>
                  <a:lnTo>
                    <a:pt x="1661678" y="985532"/>
                  </a:lnTo>
                  <a:lnTo>
                    <a:pt x="1694721" y="1003526"/>
                  </a:lnTo>
                  <a:lnTo>
                    <a:pt x="1727002" y="1031610"/>
                  </a:lnTo>
                  <a:lnTo>
                    <a:pt x="1766236" y="1067025"/>
                  </a:lnTo>
                  <a:lnTo>
                    <a:pt x="1795469" y="1102155"/>
                  </a:lnTo>
                  <a:lnTo>
                    <a:pt x="1815181" y="1123575"/>
                  </a:lnTo>
                  <a:lnTo>
                    <a:pt x="1837273" y="1113865"/>
                  </a:lnTo>
                  <a:lnTo>
                    <a:pt x="1868603" y="1117673"/>
                  </a:lnTo>
                  <a:lnTo>
                    <a:pt x="1897170" y="1131668"/>
                  </a:lnTo>
                  <a:lnTo>
                    <a:pt x="1919262" y="1117292"/>
                  </a:lnTo>
                  <a:lnTo>
                    <a:pt x="1946973" y="1121195"/>
                  </a:lnTo>
                  <a:lnTo>
                    <a:pt x="1988777" y="1149756"/>
                  </a:lnTo>
                  <a:lnTo>
                    <a:pt x="2007822" y="1173842"/>
                  </a:lnTo>
                  <a:lnTo>
                    <a:pt x="2051625" y="1185362"/>
                  </a:lnTo>
                  <a:lnTo>
                    <a:pt x="2061147" y="1162418"/>
                  </a:lnTo>
                  <a:lnTo>
                    <a:pt x="2089715" y="1202307"/>
                  </a:lnTo>
                  <a:lnTo>
                    <a:pt x="2114473" y="1203164"/>
                  </a:lnTo>
                  <a:lnTo>
                    <a:pt x="2154659" y="1185266"/>
                  </a:lnTo>
                  <a:lnTo>
                    <a:pt x="2181798" y="1148994"/>
                  </a:lnTo>
                  <a:lnTo>
                    <a:pt x="2210365" y="1139474"/>
                  </a:lnTo>
                  <a:lnTo>
                    <a:pt x="2230363" y="1128716"/>
                  </a:lnTo>
                  <a:lnTo>
                    <a:pt x="2258930" y="1128716"/>
                  </a:lnTo>
                  <a:lnTo>
                    <a:pt x="2284450" y="1135761"/>
                  </a:lnTo>
                  <a:lnTo>
                    <a:pt x="2307971" y="1135761"/>
                  </a:lnTo>
                  <a:lnTo>
                    <a:pt x="2322350" y="1156039"/>
                  </a:lnTo>
                  <a:lnTo>
                    <a:pt x="2343109" y="1163941"/>
                  </a:lnTo>
                  <a:lnTo>
                    <a:pt x="2363963" y="1160514"/>
                  </a:lnTo>
                  <a:lnTo>
                    <a:pt x="2386436" y="1160514"/>
                  </a:lnTo>
                  <a:lnTo>
                    <a:pt x="2412242" y="1164036"/>
                  </a:lnTo>
                  <a:lnTo>
                    <a:pt x="2432240" y="1164036"/>
                  </a:lnTo>
                  <a:lnTo>
                    <a:pt x="2441096" y="1137475"/>
                  </a:lnTo>
                  <a:lnTo>
                    <a:pt x="2421003" y="1110533"/>
                  </a:lnTo>
                  <a:lnTo>
                    <a:pt x="2411480" y="1086351"/>
                  </a:lnTo>
                  <a:lnTo>
                    <a:pt x="2461093" y="1078926"/>
                  </a:lnTo>
                  <a:lnTo>
                    <a:pt x="2480805" y="1082543"/>
                  </a:lnTo>
                  <a:lnTo>
                    <a:pt x="2500802" y="1082543"/>
                  </a:lnTo>
                  <a:lnTo>
                    <a:pt x="2522418" y="1096348"/>
                  </a:lnTo>
                  <a:lnTo>
                    <a:pt x="2543748" y="1093111"/>
                  </a:lnTo>
                  <a:lnTo>
                    <a:pt x="2561175" y="1113674"/>
                  </a:lnTo>
                  <a:lnTo>
                    <a:pt x="2570697" y="1134333"/>
                  </a:lnTo>
                  <a:lnTo>
                    <a:pt x="2594694" y="1146138"/>
                  </a:lnTo>
                  <a:lnTo>
                    <a:pt x="2614976" y="1149851"/>
                  </a:lnTo>
                  <a:lnTo>
                    <a:pt x="2634593" y="1153374"/>
                  </a:lnTo>
                  <a:lnTo>
                    <a:pt x="2671826" y="1139093"/>
                  </a:lnTo>
                  <a:lnTo>
                    <a:pt x="2697156" y="1139093"/>
                  </a:lnTo>
                  <a:lnTo>
                    <a:pt x="2729342" y="1146138"/>
                  </a:lnTo>
                  <a:lnTo>
                    <a:pt x="2774860" y="1160228"/>
                  </a:lnTo>
                  <a:lnTo>
                    <a:pt x="2840279" y="1192121"/>
                  </a:lnTo>
                  <a:lnTo>
                    <a:pt x="2866562" y="1199261"/>
                  </a:lnTo>
                  <a:lnTo>
                    <a:pt x="2886845" y="1199261"/>
                  </a:lnTo>
                  <a:lnTo>
                    <a:pt x="2926649" y="1188503"/>
                  </a:lnTo>
                  <a:lnTo>
                    <a:pt x="2952835" y="1181458"/>
                  </a:lnTo>
                  <a:lnTo>
                    <a:pt x="2977118" y="1148613"/>
                  </a:lnTo>
                  <a:lnTo>
                    <a:pt x="3010827" y="1153183"/>
                  </a:lnTo>
                  <a:lnTo>
                    <a:pt x="3039395" y="1167083"/>
                  </a:lnTo>
                  <a:lnTo>
                    <a:pt x="3063678" y="1163751"/>
                  </a:lnTo>
                  <a:lnTo>
                    <a:pt x="3091674" y="1177745"/>
                  </a:lnTo>
                  <a:lnTo>
                    <a:pt x="3112337" y="1177745"/>
                  </a:lnTo>
                  <a:lnTo>
                    <a:pt x="3132811" y="1170510"/>
                  </a:lnTo>
                  <a:lnTo>
                    <a:pt x="3152808" y="1159752"/>
                  </a:lnTo>
                  <a:lnTo>
                    <a:pt x="3144142" y="1118054"/>
                  </a:lnTo>
                  <a:lnTo>
                    <a:pt x="3144142" y="1076070"/>
                  </a:lnTo>
                  <a:lnTo>
                    <a:pt x="3150523" y="1055506"/>
                  </a:lnTo>
                  <a:lnTo>
                    <a:pt x="3129764" y="1042082"/>
                  </a:lnTo>
                  <a:lnTo>
                    <a:pt x="3109862" y="1034847"/>
                  </a:lnTo>
                  <a:lnTo>
                    <a:pt x="3133858" y="1006286"/>
                  </a:lnTo>
                  <a:lnTo>
                    <a:pt x="3178042" y="1000098"/>
                  </a:lnTo>
                  <a:lnTo>
                    <a:pt x="3207658" y="992958"/>
                  </a:lnTo>
                  <a:lnTo>
                    <a:pt x="3244986" y="1017425"/>
                  </a:lnTo>
                  <a:lnTo>
                    <a:pt x="3285647" y="1017425"/>
                  </a:lnTo>
                  <a:lnTo>
                    <a:pt x="3326309" y="1055506"/>
                  </a:lnTo>
                  <a:lnTo>
                    <a:pt x="3342592" y="1076641"/>
                  </a:lnTo>
                  <a:lnTo>
                    <a:pt x="3369445" y="1091492"/>
                  </a:lnTo>
                  <a:lnTo>
                    <a:pt x="3408393" y="1123099"/>
                  </a:lnTo>
                  <a:lnTo>
                    <a:pt x="3424199" y="1147376"/>
                  </a:lnTo>
                  <a:lnTo>
                    <a:pt x="3454100" y="1172700"/>
                  </a:lnTo>
                  <a:lnTo>
                    <a:pt x="3491143" y="1180316"/>
                  </a:lnTo>
                  <a:lnTo>
                    <a:pt x="3514188" y="1183934"/>
                  </a:lnTo>
                  <a:lnTo>
                    <a:pt x="3536184" y="1197738"/>
                  </a:lnTo>
                  <a:lnTo>
                    <a:pt x="3569417" y="1208591"/>
                  </a:lnTo>
                  <a:lnTo>
                    <a:pt x="3593986" y="1246005"/>
                  </a:lnTo>
                  <a:lnTo>
                    <a:pt x="3617697" y="1265046"/>
                  </a:lnTo>
                  <a:lnTo>
                    <a:pt x="3638360" y="1269044"/>
                  </a:lnTo>
                  <a:lnTo>
                    <a:pt x="3665310" y="1265522"/>
                  </a:lnTo>
                  <a:lnTo>
                    <a:pt x="3695686" y="1247433"/>
                  </a:lnTo>
                  <a:lnTo>
                    <a:pt x="3721682" y="1233343"/>
                  </a:lnTo>
                  <a:lnTo>
                    <a:pt x="3728158" y="1253526"/>
                  </a:lnTo>
                  <a:lnTo>
                    <a:pt x="3741299" y="1278469"/>
                  </a:lnTo>
                  <a:lnTo>
                    <a:pt x="3737776" y="1301794"/>
                  </a:lnTo>
                  <a:lnTo>
                    <a:pt x="3744441" y="1324071"/>
                  </a:lnTo>
                  <a:lnTo>
                    <a:pt x="3750917" y="1345396"/>
                  </a:lnTo>
                  <a:lnTo>
                    <a:pt x="3747584" y="1372719"/>
                  </a:lnTo>
                  <a:lnTo>
                    <a:pt x="3722920" y="1381383"/>
                  </a:lnTo>
                  <a:lnTo>
                    <a:pt x="3702162" y="1378812"/>
                  </a:lnTo>
                  <a:lnTo>
                    <a:pt x="3689116" y="1400138"/>
                  </a:lnTo>
                  <a:lnTo>
                    <a:pt x="3709113" y="1420892"/>
                  </a:lnTo>
                  <a:lnTo>
                    <a:pt x="3725016" y="1448691"/>
                  </a:lnTo>
                  <a:lnTo>
                    <a:pt x="3734539" y="1469730"/>
                  </a:lnTo>
                  <a:lnTo>
                    <a:pt x="3737585" y="1490389"/>
                  </a:lnTo>
                  <a:cubicBezTo>
                    <a:pt x="3717302" y="1499909"/>
                    <a:pt x="3717684" y="1502480"/>
                    <a:pt x="3719873" y="1502956"/>
                  </a:cubicBezTo>
                  <a:lnTo>
                    <a:pt x="3752536" y="1510096"/>
                  </a:lnTo>
                  <a:lnTo>
                    <a:pt x="3755488" y="1472015"/>
                  </a:lnTo>
                  <a:lnTo>
                    <a:pt x="3776342" y="1470873"/>
                  </a:lnTo>
                  <a:lnTo>
                    <a:pt x="3790340" y="1494578"/>
                  </a:lnTo>
                  <a:lnTo>
                    <a:pt x="3812337" y="1492103"/>
                  </a:lnTo>
                  <a:lnTo>
                    <a:pt x="3852332" y="1481155"/>
                  </a:lnTo>
                  <a:lnTo>
                    <a:pt x="3866425" y="1451737"/>
                  </a:lnTo>
                  <a:lnTo>
                    <a:pt x="3869948" y="1419083"/>
                  </a:lnTo>
                  <a:lnTo>
                    <a:pt x="3882899" y="1381002"/>
                  </a:lnTo>
                  <a:lnTo>
                    <a:pt x="3895849" y="1356535"/>
                  </a:lnTo>
                  <a:lnTo>
                    <a:pt x="3899373" y="1327308"/>
                  </a:lnTo>
                  <a:lnTo>
                    <a:pt x="3896135" y="1298747"/>
                  </a:lnTo>
                  <a:lnTo>
                    <a:pt x="3899373" y="1274566"/>
                  </a:lnTo>
                  <a:lnTo>
                    <a:pt x="3896135" y="1252574"/>
                  </a:lnTo>
                  <a:lnTo>
                    <a:pt x="3905658" y="1225442"/>
                  </a:lnTo>
                  <a:lnTo>
                    <a:pt x="3896135" y="1198880"/>
                  </a:lnTo>
                  <a:lnTo>
                    <a:pt x="3889659" y="1177841"/>
                  </a:lnTo>
                  <a:lnTo>
                    <a:pt x="3872900" y="1155754"/>
                  </a:lnTo>
                  <a:lnTo>
                    <a:pt x="3853284" y="1130906"/>
                  </a:lnTo>
                  <a:lnTo>
                    <a:pt x="3847189" y="1110437"/>
                  </a:lnTo>
                  <a:lnTo>
                    <a:pt x="3843952" y="1089493"/>
                  </a:lnTo>
                  <a:lnTo>
                    <a:pt x="3837381" y="1064455"/>
                  </a:lnTo>
                  <a:lnTo>
                    <a:pt x="3817193" y="1042178"/>
                  </a:lnTo>
                  <a:lnTo>
                    <a:pt x="3794150" y="1020757"/>
                  </a:lnTo>
                  <a:lnTo>
                    <a:pt x="3745013" y="981629"/>
                  </a:lnTo>
                  <a:lnTo>
                    <a:pt x="3725301" y="967444"/>
                  </a:lnTo>
                  <a:lnTo>
                    <a:pt x="3705018" y="960018"/>
                  </a:lnTo>
                  <a:lnTo>
                    <a:pt x="3674737" y="960018"/>
                  </a:lnTo>
                  <a:lnTo>
                    <a:pt x="3692544" y="988579"/>
                  </a:lnTo>
                  <a:lnTo>
                    <a:pt x="3647312" y="992196"/>
                  </a:lnTo>
                  <a:lnTo>
                    <a:pt x="3619982" y="981248"/>
                  </a:lnTo>
                  <a:lnTo>
                    <a:pt x="3614935" y="961541"/>
                  </a:lnTo>
                  <a:lnTo>
                    <a:pt x="3564085" y="949260"/>
                  </a:lnTo>
                  <a:lnTo>
                    <a:pt x="3541708" y="938788"/>
                  </a:lnTo>
                  <a:lnTo>
                    <a:pt x="3552753" y="917082"/>
                  </a:lnTo>
                  <a:lnTo>
                    <a:pt x="3575132" y="892996"/>
                  </a:lnTo>
                  <a:lnTo>
                    <a:pt x="3582274" y="870814"/>
                  </a:lnTo>
                  <a:lnTo>
                    <a:pt x="3582274" y="848822"/>
                  </a:lnTo>
                  <a:lnTo>
                    <a:pt x="3598080" y="829020"/>
                  </a:lnTo>
                  <a:lnTo>
                    <a:pt x="3605031" y="807028"/>
                  </a:lnTo>
                  <a:lnTo>
                    <a:pt x="3591701" y="783799"/>
                  </a:lnTo>
                  <a:lnTo>
                    <a:pt x="3608175" y="754286"/>
                  </a:lnTo>
                  <a:lnTo>
                    <a:pt x="3630552" y="733627"/>
                  </a:lnTo>
                  <a:lnTo>
                    <a:pt x="3713970" y="737816"/>
                  </a:lnTo>
                  <a:lnTo>
                    <a:pt x="3769485" y="744957"/>
                  </a:lnTo>
                  <a:lnTo>
                    <a:pt x="3801957" y="748479"/>
                  </a:lnTo>
                  <a:lnTo>
                    <a:pt x="3807861" y="725154"/>
                  </a:lnTo>
                  <a:lnTo>
                    <a:pt x="3848046" y="727249"/>
                  </a:lnTo>
                  <a:lnTo>
                    <a:pt x="3870234" y="734199"/>
                  </a:lnTo>
                  <a:lnTo>
                    <a:pt x="3893469" y="737816"/>
                  </a:lnTo>
                  <a:lnTo>
                    <a:pt x="3916323" y="741339"/>
                  </a:lnTo>
                  <a:lnTo>
                    <a:pt x="3886708" y="743719"/>
                  </a:lnTo>
                  <a:lnTo>
                    <a:pt x="3908038" y="762759"/>
                  </a:lnTo>
                  <a:lnTo>
                    <a:pt x="3927654" y="752097"/>
                  </a:lnTo>
                  <a:lnTo>
                    <a:pt x="3966602" y="752097"/>
                  </a:lnTo>
                  <a:lnTo>
                    <a:pt x="4008977" y="745052"/>
                  </a:lnTo>
                  <a:lnTo>
                    <a:pt x="3982885" y="723536"/>
                  </a:lnTo>
                  <a:lnTo>
                    <a:pt x="3962316" y="719633"/>
                  </a:lnTo>
                  <a:lnTo>
                    <a:pt x="3954413" y="692881"/>
                  </a:lnTo>
                  <a:lnTo>
                    <a:pt x="3963935" y="662416"/>
                  </a:lnTo>
                  <a:lnTo>
                    <a:pt x="3960793" y="636617"/>
                  </a:lnTo>
                  <a:lnTo>
                    <a:pt x="3991551" y="632237"/>
                  </a:lnTo>
                  <a:lnTo>
                    <a:pt x="4017833" y="625097"/>
                  </a:lnTo>
                  <a:lnTo>
                    <a:pt x="4056494" y="642900"/>
                  </a:lnTo>
                  <a:lnTo>
                    <a:pt x="4064112" y="662797"/>
                  </a:lnTo>
                  <a:lnTo>
                    <a:pt x="4089157" y="664130"/>
                  </a:lnTo>
                  <a:lnTo>
                    <a:pt x="4093441" y="683742"/>
                  </a:lnTo>
                  <a:lnTo>
                    <a:pt x="4120580" y="652515"/>
                  </a:lnTo>
                  <a:lnTo>
                    <a:pt x="4151814" y="646422"/>
                  </a:lnTo>
                  <a:lnTo>
                    <a:pt x="4133437" y="621099"/>
                  </a:lnTo>
                  <a:lnTo>
                    <a:pt x="4110296" y="603010"/>
                  </a:lnTo>
                  <a:lnTo>
                    <a:pt x="4135911" y="596536"/>
                  </a:lnTo>
                  <a:lnTo>
                    <a:pt x="4183524" y="600249"/>
                  </a:lnTo>
                  <a:lnTo>
                    <a:pt x="4150481" y="602534"/>
                  </a:lnTo>
                  <a:lnTo>
                    <a:pt x="4162004" y="631095"/>
                  </a:lnTo>
                  <a:lnTo>
                    <a:pt x="4188762" y="653087"/>
                  </a:lnTo>
                  <a:lnTo>
                    <a:pt x="4194475" y="673174"/>
                  </a:lnTo>
                  <a:lnTo>
                    <a:pt x="4174764" y="682694"/>
                  </a:lnTo>
                  <a:lnTo>
                    <a:pt x="4171527" y="704020"/>
                  </a:lnTo>
                  <a:lnTo>
                    <a:pt x="4168288" y="725250"/>
                  </a:lnTo>
                  <a:lnTo>
                    <a:pt x="4155528" y="745623"/>
                  </a:lnTo>
                  <a:lnTo>
                    <a:pt x="4165051" y="769233"/>
                  </a:lnTo>
                  <a:lnTo>
                    <a:pt x="4146006" y="791510"/>
                  </a:lnTo>
                  <a:lnTo>
                    <a:pt x="4123533" y="808837"/>
                  </a:lnTo>
                  <a:lnTo>
                    <a:pt x="4142578" y="833590"/>
                  </a:lnTo>
                  <a:lnTo>
                    <a:pt x="4135531" y="856153"/>
                  </a:lnTo>
                  <a:lnTo>
                    <a:pt x="4148768" y="886141"/>
                  </a:lnTo>
                  <a:lnTo>
                    <a:pt x="4178573" y="918700"/>
                  </a:lnTo>
                  <a:lnTo>
                    <a:pt x="4198380" y="936598"/>
                  </a:lnTo>
                  <a:lnTo>
                    <a:pt x="4230852" y="975346"/>
                  </a:lnTo>
                  <a:lnTo>
                    <a:pt x="4283321" y="1028659"/>
                  </a:lnTo>
                  <a:lnTo>
                    <a:pt x="4310269" y="1039798"/>
                  </a:lnTo>
                  <a:lnTo>
                    <a:pt x="4325600" y="1060361"/>
                  </a:lnTo>
                  <a:lnTo>
                    <a:pt x="4365024" y="1103012"/>
                  </a:lnTo>
                  <a:lnTo>
                    <a:pt x="4388925" y="1110818"/>
                  </a:lnTo>
                  <a:lnTo>
                    <a:pt x="4392067" y="1087208"/>
                  </a:lnTo>
                  <a:lnTo>
                    <a:pt x="4401590" y="1063312"/>
                  </a:lnTo>
                  <a:lnTo>
                    <a:pt x="4378355" y="1032562"/>
                  </a:lnTo>
                  <a:lnTo>
                    <a:pt x="4391687" y="1010380"/>
                  </a:lnTo>
                  <a:cubicBezTo>
                    <a:pt x="4410732" y="1019329"/>
                    <a:pt x="4412446" y="1017044"/>
                    <a:pt x="4410732" y="1015045"/>
                  </a:cubicBezTo>
                  <a:lnTo>
                    <a:pt x="4397686" y="993815"/>
                  </a:lnTo>
                  <a:lnTo>
                    <a:pt x="4377403" y="978868"/>
                  </a:lnTo>
                  <a:lnTo>
                    <a:pt x="4396448" y="954782"/>
                  </a:lnTo>
                  <a:lnTo>
                    <a:pt x="4404542" y="928316"/>
                  </a:lnTo>
                  <a:lnTo>
                    <a:pt x="4377213" y="911370"/>
                  </a:lnTo>
                  <a:lnTo>
                    <a:pt x="4361786" y="880524"/>
                  </a:lnTo>
                  <a:lnTo>
                    <a:pt x="4382545" y="884047"/>
                  </a:lnTo>
                  <a:lnTo>
                    <a:pt x="4378355" y="856153"/>
                  </a:lnTo>
                  <a:lnTo>
                    <a:pt x="4353502" y="850821"/>
                  </a:lnTo>
                  <a:lnTo>
                    <a:pt x="4328648" y="826735"/>
                  </a:lnTo>
                  <a:lnTo>
                    <a:pt x="4326077" y="806838"/>
                  </a:lnTo>
                  <a:lnTo>
                    <a:pt x="4301794" y="794366"/>
                  </a:lnTo>
                  <a:lnTo>
                    <a:pt x="4280368" y="801316"/>
                  </a:lnTo>
                  <a:lnTo>
                    <a:pt x="4263990" y="768186"/>
                  </a:lnTo>
                  <a:lnTo>
                    <a:pt x="4257324" y="739625"/>
                  </a:lnTo>
                  <a:lnTo>
                    <a:pt x="4240659" y="714016"/>
                  </a:lnTo>
                  <a:lnTo>
                    <a:pt x="4262561" y="706971"/>
                  </a:lnTo>
                  <a:cubicBezTo>
                    <a:pt x="4281606" y="726011"/>
                    <a:pt x="4283606" y="724583"/>
                    <a:pt x="4283606" y="722489"/>
                  </a:cubicBezTo>
                  <a:lnTo>
                    <a:pt x="4283606" y="697070"/>
                  </a:lnTo>
                  <a:lnTo>
                    <a:pt x="4304079" y="699545"/>
                  </a:lnTo>
                  <a:lnTo>
                    <a:pt x="4321791" y="723441"/>
                  </a:lnTo>
                  <a:lnTo>
                    <a:pt x="4332552" y="694119"/>
                  </a:lnTo>
                  <a:lnTo>
                    <a:pt x="4353502" y="692405"/>
                  </a:lnTo>
                  <a:lnTo>
                    <a:pt x="4373213" y="688883"/>
                  </a:lnTo>
                  <a:lnTo>
                    <a:pt x="4414445" y="702972"/>
                  </a:lnTo>
                  <a:lnTo>
                    <a:pt x="4443680" y="716967"/>
                  </a:lnTo>
                  <a:lnTo>
                    <a:pt x="4430539" y="678315"/>
                  </a:lnTo>
                  <a:lnTo>
                    <a:pt x="4450250" y="676506"/>
                  </a:lnTo>
                  <a:lnTo>
                    <a:pt x="4456821" y="655276"/>
                  </a:lnTo>
                  <a:lnTo>
                    <a:pt x="4463391" y="630333"/>
                  </a:lnTo>
                  <a:lnTo>
                    <a:pt x="4490150" y="635664"/>
                  </a:lnTo>
                  <a:lnTo>
                    <a:pt x="4511861" y="613673"/>
                  </a:lnTo>
                  <a:lnTo>
                    <a:pt x="4512527" y="587207"/>
                  </a:lnTo>
                  <a:lnTo>
                    <a:pt x="4562139" y="603772"/>
                  </a:lnTo>
                  <a:lnTo>
                    <a:pt x="4594897" y="607294"/>
                  </a:lnTo>
                  <a:lnTo>
                    <a:pt x="4573757" y="585303"/>
                  </a:lnTo>
                  <a:lnTo>
                    <a:pt x="4544332" y="560550"/>
                  </a:lnTo>
                  <a:lnTo>
                    <a:pt x="4513670" y="556456"/>
                  </a:lnTo>
                  <a:lnTo>
                    <a:pt x="4479198" y="518375"/>
                  </a:lnTo>
                  <a:lnTo>
                    <a:pt x="4453773" y="524849"/>
                  </a:lnTo>
                  <a:lnTo>
                    <a:pt x="4434062" y="510664"/>
                  </a:lnTo>
                  <a:lnTo>
                    <a:pt x="4409494" y="513901"/>
                  </a:lnTo>
                  <a:lnTo>
                    <a:pt x="4435586" y="508094"/>
                  </a:lnTo>
                  <a:lnTo>
                    <a:pt x="4455678" y="508094"/>
                  </a:lnTo>
                  <a:lnTo>
                    <a:pt x="4485864" y="497336"/>
                  </a:lnTo>
                  <a:lnTo>
                    <a:pt x="4477485" y="472774"/>
                  </a:lnTo>
                  <a:lnTo>
                    <a:pt x="4440538" y="450401"/>
                  </a:lnTo>
                  <a:lnTo>
                    <a:pt x="4487102" y="465253"/>
                  </a:lnTo>
                  <a:lnTo>
                    <a:pt x="4509956" y="479343"/>
                  </a:lnTo>
                  <a:lnTo>
                    <a:pt x="4531668" y="472488"/>
                  </a:lnTo>
                  <a:lnTo>
                    <a:pt x="4553759" y="472488"/>
                  </a:lnTo>
                  <a:lnTo>
                    <a:pt x="4595468" y="486483"/>
                  </a:lnTo>
                  <a:lnTo>
                    <a:pt x="4618132" y="497050"/>
                  </a:lnTo>
                  <a:lnTo>
                    <a:pt x="4637939" y="504190"/>
                  </a:lnTo>
                  <a:lnTo>
                    <a:pt x="4664317" y="511331"/>
                  </a:lnTo>
                  <a:lnTo>
                    <a:pt x="4683362" y="518375"/>
                  </a:lnTo>
                  <a:lnTo>
                    <a:pt x="4709453" y="529038"/>
                  </a:lnTo>
                  <a:lnTo>
                    <a:pt x="4709453" y="501810"/>
                  </a:lnTo>
                  <a:lnTo>
                    <a:pt x="4689266" y="479247"/>
                  </a:lnTo>
                  <a:lnTo>
                    <a:pt x="4669458" y="461349"/>
                  </a:lnTo>
                  <a:lnTo>
                    <a:pt x="4696692" y="472583"/>
                  </a:lnTo>
                  <a:lnTo>
                    <a:pt x="4727545" y="461825"/>
                  </a:lnTo>
                  <a:close/>
                </a:path>
              </a:pathLst>
            </a:custGeom>
            <a:solidFill>
              <a:srgbClr val="FFFFFF"/>
            </a:solidFill>
            <a:ln w="9518" cap="flat">
              <a:noFill/>
              <a:prstDash val="solid"/>
              <a:miter/>
            </a:ln>
          </p:spPr>
          <p:txBody>
            <a:bodyPr rtlCol="0" anchor="ctr"/>
            <a:lstStyle/>
            <a:p>
              <a:endParaRPr lang="en-US" noProof="0" dirty="0"/>
            </a:p>
          </p:txBody>
        </p:sp>
        <p:sp>
          <p:nvSpPr>
            <p:cNvPr id="5402" name="Serbest Form 5401">
              <a:extLst>
                <a:ext uri="{FF2B5EF4-FFF2-40B4-BE49-F238E27FC236}">
                  <a16:creationId xmlns:a16="http://schemas.microsoft.com/office/drawing/2014/main" id="{CB3861B2-A720-D844-B371-C95B10E53EF6}"/>
                </a:ext>
              </a:extLst>
            </p:cNvPr>
            <p:cNvSpPr/>
            <p:nvPr/>
          </p:nvSpPr>
          <p:spPr>
            <a:xfrm>
              <a:off x="7546564" y="2728693"/>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1996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1996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1996"/>
                  </a:lnTo>
                  <a:lnTo>
                    <a:pt x="28092" y="3998"/>
                  </a:lnTo>
                  <a:lnTo>
                    <a:pt x="21140" y="0"/>
                  </a:lnTo>
                  <a:lnTo>
                    <a:pt x="17616" y="0"/>
                  </a:lnTo>
                  <a:lnTo>
                    <a:pt x="14093" y="3998"/>
                  </a:lnTo>
                  <a:lnTo>
                    <a:pt x="10570" y="11996"/>
                  </a:lnTo>
                  <a:lnTo>
                    <a:pt x="7047" y="24181"/>
                  </a:lnTo>
                  <a:lnTo>
                    <a:pt x="7047" y="72449"/>
                  </a:lnTo>
                  <a:lnTo>
                    <a:pt x="0" y="80541"/>
                  </a:lnTo>
                  <a:lnTo>
                    <a:pt x="3523" y="88633"/>
                  </a:lnTo>
                  <a:lnTo>
                    <a:pt x="14093" y="88633"/>
                  </a:lnTo>
                  <a:close/>
                </a:path>
              </a:pathLst>
            </a:custGeom>
            <a:solidFill>
              <a:srgbClr val="FF0000"/>
            </a:solidFill>
            <a:ln w="9518" cap="flat">
              <a:noFill/>
              <a:prstDash val="solid"/>
              <a:miter/>
            </a:ln>
          </p:spPr>
          <p:txBody>
            <a:bodyPr rtlCol="0" anchor="ctr"/>
            <a:lstStyle/>
            <a:p>
              <a:endParaRPr lang="en-US" noProof="0" dirty="0"/>
            </a:p>
          </p:txBody>
        </p:sp>
        <p:sp>
          <p:nvSpPr>
            <p:cNvPr id="5403" name="Serbest Form 5402">
              <a:extLst>
                <a:ext uri="{FF2B5EF4-FFF2-40B4-BE49-F238E27FC236}">
                  <a16:creationId xmlns:a16="http://schemas.microsoft.com/office/drawing/2014/main" id="{8BA16D79-D228-7943-A6AB-1A52388D1290}"/>
                </a:ext>
              </a:extLst>
            </p:cNvPr>
            <p:cNvSpPr/>
            <p:nvPr/>
          </p:nvSpPr>
          <p:spPr>
            <a:xfrm>
              <a:off x="7546564" y="2728693"/>
              <a:ext cx="38661" cy="96630"/>
            </a:xfrm>
            <a:custGeom>
              <a:avLst/>
              <a:gdLst>
                <a:gd name="connsiteX0" fmla="*/ 14093 w 38661"/>
                <a:gd name="connsiteY0" fmla="*/ 88633 h 96630"/>
                <a:gd name="connsiteX1" fmla="*/ 21140 w 38661"/>
                <a:gd name="connsiteY1" fmla="*/ 96630 h 96630"/>
                <a:gd name="connsiteX2" fmla="*/ 28092 w 38661"/>
                <a:gd name="connsiteY2" fmla="*/ 88633 h 96630"/>
                <a:gd name="connsiteX3" fmla="*/ 31615 w 38661"/>
                <a:gd name="connsiteY3" fmla="*/ 76543 h 96630"/>
                <a:gd name="connsiteX4" fmla="*/ 35138 w 38661"/>
                <a:gd name="connsiteY4" fmla="*/ 68450 h 96630"/>
                <a:gd name="connsiteX5" fmla="*/ 38661 w 38661"/>
                <a:gd name="connsiteY5" fmla="*/ 56359 h 96630"/>
                <a:gd name="connsiteX6" fmla="*/ 38661 w 38661"/>
                <a:gd name="connsiteY6" fmla="*/ 20088 h 96630"/>
                <a:gd name="connsiteX7" fmla="*/ 31615 w 38661"/>
                <a:gd name="connsiteY7" fmla="*/ 12091 h 96630"/>
                <a:gd name="connsiteX8" fmla="*/ 28092 w 38661"/>
                <a:gd name="connsiteY8" fmla="*/ 3998 h 96630"/>
                <a:gd name="connsiteX9" fmla="*/ 21140 w 38661"/>
                <a:gd name="connsiteY9" fmla="*/ 0 h 96630"/>
                <a:gd name="connsiteX10" fmla="*/ 17616 w 38661"/>
                <a:gd name="connsiteY10" fmla="*/ 0 h 96630"/>
                <a:gd name="connsiteX11" fmla="*/ 14093 w 38661"/>
                <a:gd name="connsiteY11" fmla="*/ 3998 h 96630"/>
                <a:gd name="connsiteX12" fmla="*/ 10570 w 38661"/>
                <a:gd name="connsiteY12" fmla="*/ 12091 h 96630"/>
                <a:gd name="connsiteX13" fmla="*/ 7047 w 38661"/>
                <a:gd name="connsiteY13" fmla="*/ 24181 h 96630"/>
                <a:gd name="connsiteX14" fmla="*/ 7047 w 38661"/>
                <a:gd name="connsiteY14" fmla="*/ 72449 h 96630"/>
                <a:gd name="connsiteX15" fmla="*/ 0 w 38661"/>
                <a:gd name="connsiteY15" fmla="*/ 80541 h 96630"/>
                <a:gd name="connsiteX16" fmla="*/ 3523 w 38661"/>
                <a:gd name="connsiteY16" fmla="*/ 88633 h 96630"/>
                <a:gd name="connsiteX17" fmla="*/ 14093 w 38661"/>
                <a:gd name="connsiteY17" fmla="*/ 88633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661" h="96630">
                  <a:moveTo>
                    <a:pt x="14093" y="88633"/>
                  </a:moveTo>
                  <a:lnTo>
                    <a:pt x="21140" y="96630"/>
                  </a:lnTo>
                  <a:lnTo>
                    <a:pt x="28092" y="88633"/>
                  </a:lnTo>
                  <a:lnTo>
                    <a:pt x="31615" y="76543"/>
                  </a:lnTo>
                  <a:lnTo>
                    <a:pt x="35138" y="68450"/>
                  </a:lnTo>
                  <a:lnTo>
                    <a:pt x="38661" y="56359"/>
                  </a:lnTo>
                  <a:lnTo>
                    <a:pt x="38661" y="20088"/>
                  </a:lnTo>
                  <a:lnTo>
                    <a:pt x="31615" y="12091"/>
                  </a:lnTo>
                  <a:lnTo>
                    <a:pt x="28092" y="3998"/>
                  </a:lnTo>
                  <a:lnTo>
                    <a:pt x="21140" y="0"/>
                  </a:lnTo>
                  <a:lnTo>
                    <a:pt x="17616" y="0"/>
                  </a:lnTo>
                  <a:lnTo>
                    <a:pt x="14093" y="3998"/>
                  </a:lnTo>
                  <a:lnTo>
                    <a:pt x="10570" y="12091"/>
                  </a:lnTo>
                  <a:lnTo>
                    <a:pt x="7047" y="24181"/>
                  </a:lnTo>
                  <a:lnTo>
                    <a:pt x="7047" y="72449"/>
                  </a:lnTo>
                  <a:lnTo>
                    <a:pt x="0" y="80541"/>
                  </a:lnTo>
                  <a:lnTo>
                    <a:pt x="3523" y="88633"/>
                  </a:lnTo>
                  <a:lnTo>
                    <a:pt x="14093" y="88633"/>
                  </a:lnTo>
                  <a:close/>
                </a:path>
              </a:pathLst>
            </a:custGeom>
            <a:noFill/>
            <a:ln w="2379" cap="flat">
              <a:solidFill>
                <a:srgbClr val="FFFFFF"/>
              </a:solidFill>
              <a:prstDash val="solid"/>
              <a:round/>
            </a:ln>
          </p:spPr>
          <p:txBody>
            <a:bodyPr rtlCol="0" anchor="ctr"/>
            <a:lstStyle/>
            <a:p>
              <a:endParaRPr lang="en-US" noProof="0" dirty="0"/>
            </a:p>
          </p:txBody>
        </p:sp>
        <p:sp>
          <p:nvSpPr>
            <p:cNvPr id="5404" name="Serbest Form 5403">
              <a:extLst>
                <a:ext uri="{FF2B5EF4-FFF2-40B4-BE49-F238E27FC236}">
                  <a16:creationId xmlns:a16="http://schemas.microsoft.com/office/drawing/2014/main" id="{DC0CF5E0-5D10-EE47-A28D-5A33A7380136}"/>
                </a:ext>
              </a:extLst>
            </p:cNvPr>
            <p:cNvSpPr/>
            <p:nvPr/>
          </p:nvSpPr>
          <p:spPr>
            <a:xfrm>
              <a:off x="3059652" y="3095982"/>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476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476"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solidFill>
              <a:srgbClr val="AFABAB"/>
            </a:solidFill>
            <a:ln w="9518" cap="flat">
              <a:noFill/>
              <a:prstDash val="solid"/>
              <a:miter/>
            </a:ln>
          </p:spPr>
          <p:txBody>
            <a:bodyPr rtlCol="0" anchor="ctr"/>
            <a:lstStyle/>
            <a:p>
              <a:endParaRPr lang="en-US" noProof="0" dirty="0"/>
            </a:p>
          </p:txBody>
        </p:sp>
        <p:sp>
          <p:nvSpPr>
            <p:cNvPr id="5405" name="Serbest Form 5404">
              <a:extLst>
                <a:ext uri="{FF2B5EF4-FFF2-40B4-BE49-F238E27FC236}">
                  <a16:creationId xmlns:a16="http://schemas.microsoft.com/office/drawing/2014/main" id="{488C2CAE-B3E0-384E-BCFC-B4FA7270CBC6}"/>
                </a:ext>
              </a:extLst>
            </p:cNvPr>
            <p:cNvSpPr/>
            <p:nvPr/>
          </p:nvSpPr>
          <p:spPr>
            <a:xfrm>
              <a:off x="3059652" y="3095982"/>
              <a:ext cx="57992" cy="38747"/>
            </a:xfrm>
            <a:custGeom>
              <a:avLst/>
              <a:gdLst>
                <a:gd name="connsiteX0" fmla="*/ 35328 w 57992"/>
                <a:gd name="connsiteY0" fmla="*/ 7807 h 38747"/>
                <a:gd name="connsiteX1" fmla="*/ 30282 w 57992"/>
                <a:gd name="connsiteY1" fmla="*/ 7807 h 38747"/>
                <a:gd name="connsiteX2" fmla="*/ 15141 w 57992"/>
                <a:gd name="connsiteY2" fmla="*/ 0 h 38747"/>
                <a:gd name="connsiteX3" fmla="*/ 5047 w 57992"/>
                <a:gd name="connsiteY3" fmla="*/ 0 h 38747"/>
                <a:gd name="connsiteX4" fmla="*/ 2571 w 57992"/>
                <a:gd name="connsiteY4" fmla="*/ 7807 h 38747"/>
                <a:gd name="connsiteX5" fmla="*/ 0 w 57992"/>
                <a:gd name="connsiteY5" fmla="*/ 11615 h 38747"/>
                <a:gd name="connsiteX6" fmla="*/ 0 w 57992"/>
                <a:gd name="connsiteY6" fmla="*/ 30941 h 38747"/>
                <a:gd name="connsiteX7" fmla="*/ 15141 w 57992"/>
                <a:gd name="connsiteY7" fmla="*/ 38747 h 38747"/>
                <a:gd name="connsiteX8" fmla="*/ 20188 w 57992"/>
                <a:gd name="connsiteY8" fmla="*/ 30941 h 38747"/>
                <a:gd name="connsiteX9" fmla="*/ 42851 w 57992"/>
                <a:gd name="connsiteY9" fmla="*/ 30941 h 38747"/>
                <a:gd name="connsiteX10" fmla="*/ 50469 w 57992"/>
                <a:gd name="connsiteY10" fmla="*/ 23229 h 38747"/>
                <a:gd name="connsiteX11" fmla="*/ 55516 w 57992"/>
                <a:gd name="connsiteY11" fmla="*/ 19421 h 38747"/>
                <a:gd name="connsiteX12" fmla="*/ 57992 w 57992"/>
                <a:gd name="connsiteY12" fmla="*/ 11615 h 38747"/>
                <a:gd name="connsiteX13" fmla="*/ 57992 w 57992"/>
                <a:gd name="connsiteY13" fmla="*/ 7807 h 38747"/>
                <a:gd name="connsiteX14" fmla="*/ 55516 w 57992"/>
                <a:gd name="connsiteY14" fmla="*/ 3903 h 38747"/>
                <a:gd name="connsiteX15" fmla="*/ 47898 w 57992"/>
                <a:gd name="connsiteY15" fmla="*/ 3903 h 38747"/>
                <a:gd name="connsiteX16" fmla="*/ 42851 w 57992"/>
                <a:gd name="connsiteY16" fmla="*/ 7807 h 38747"/>
                <a:gd name="connsiteX17" fmla="*/ 35328 w 57992"/>
                <a:gd name="connsiteY17" fmla="*/ 780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992" h="38747">
                  <a:moveTo>
                    <a:pt x="35328" y="7807"/>
                  </a:moveTo>
                  <a:lnTo>
                    <a:pt x="30282" y="7807"/>
                  </a:lnTo>
                  <a:lnTo>
                    <a:pt x="15141" y="0"/>
                  </a:lnTo>
                  <a:lnTo>
                    <a:pt x="5047" y="0"/>
                  </a:lnTo>
                  <a:lnTo>
                    <a:pt x="2571" y="7807"/>
                  </a:lnTo>
                  <a:lnTo>
                    <a:pt x="0" y="11615"/>
                  </a:lnTo>
                  <a:lnTo>
                    <a:pt x="0" y="30941"/>
                  </a:lnTo>
                  <a:lnTo>
                    <a:pt x="15141" y="38747"/>
                  </a:lnTo>
                  <a:lnTo>
                    <a:pt x="20188" y="30941"/>
                  </a:lnTo>
                  <a:lnTo>
                    <a:pt x="42851" y="30941"/>
                  </a:lnTo>
                  <a:lnTo>
                    <a:pt x="50469" y="23229"/>
                  </a:lnTo>
                  <a:lnTo>
                    <a:pt x="55516" y="19421"/>
                  </a:lnTo>
                  <a:lnTo>
                    <a:pt x="57992" y="11615"/>
                  </a:lnTo>
                  <a:lnTo>
                    <a:pt x="57992" y="7807"/>
                  </a:lnTo>
                  <a:lnTo>
                    <a:pt x="55516" y="3903"/>
                  </a:lnTo>
                  <a:lnTo>
                    <a:pt x="47898" y="3903"/>
                  </a:lnTo>
                  <a:lnTo>
                    <a:pt x="42851" y="7807"/>
                  </a:lnTo>
                  <a:lnTo>
                    <a:pt x="35328" y="7807"/>
                  </a:lnTo>
                  <a:close/>
                </a:path>
              </a:pathLst>
            </a:custGeom>
            <a:noFill/>
            <a:ln w="2379" cap="flat">
              <a:solidFill>
                <a:srgbClr val="FFFFFF"/>
              </a:solidFill>
              <a:prstDash val="solid"/>
              <a:round/>
            </a:ln>
          </p:spPr>
          <p:txBody>
            <a:bodyPr rtlCol="0" anchor="ctr"/>
            <a:lstStyle/>
            <a:p>
              <a:endParaRPr lang="en-US" noProof="0" dirty="0"/>
            </a:p>
          </p:txBody>
        </p:sp>
        <p:sp>
          <p:nvSpPr>
            <p:cNvPr id="5406" name="Serbest Form 5405">
              <a:extLst>
                <a:ext uri="{FF2B5EF4-FFF2-40B4-BE49-F238E27FC236}">
                  <a16:creationId xmlns:a16="http://schemas.microsoft.com/office/drawing/2014/main" id="{19B786E1-6BC7-E64D-A2F1-47185BC2ECA4}"/>
                </a:ext>
              </a:extLst>
            </p:cNvPr>
            <p:cNvSpPr/>
            <p:nvPr/>
          </p:nvSpPr>
          <p:spPr>
            <a:xfrm>
              <a:off x="5303155" y="1974597"/>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solidFill>
              <a:srgbClr val="AFABAB"/>
            </a:solidFill>
            <a:ln w="9518" cap="flat">
              <a:noFill/>
              <a:prstDash val="solid"/>
              <a:miter/>
            </a:ln>
          </p:spPr>
          <p:txBody>
            <a:bodyPr rtlCol="0" anchor="ctr"/>
            <a:lstStyle/>
            <a:p>
              <a:endParaRPr lang="en-US" noProof="0" dirty="0"/>
            </a:p>
          </p:txBody>
        </p:sp>
        <p:sp>
          <p:nvSpPr>
            <p:cNvPr id="5407" name="Serbest Form 5406">
              <a:extLst>
                <a:ext uri="{FF2B5EF4-FFF2-40B4-BE49-F238E27FC236}">
                  <a16:creationId xmlns:a16="http://schemas.microsoft.com/office/drawing/2014/main" id="{B63A0712-6FE8-0C46-B2BB-B48DEC5AB8AE}"/>
                </a:ext>
              </a:extLst>
            </p:cNvPr>
            <p:cNvSpPr/>
            <p:nvPr/>
          </p:nvSpPr>
          <p:spPr>
            <a:xfrm>
              <a:off x="5303155" y="1974597"/>
              <a:ext cx="115984" cy="251333"/>
            </a:xfrm>
            <a:custGeom>
              <a:avLst/>
              <a:gdLst>
                <a:gd name="connsiteX0" fmla="*/ 106843 w 115984"/>
                <a:gd name="connsiteY0" fmla="*/ 18184 h 251333"/>
                <a:gd name="connsiteX1" fmla="*/ 106843 w 115984"/>
                <a:gd name="connsiteY1" fmla="*/ 7235 h 251333"/>
                <a:gd name="connsiteX2" fmla="*/ 79323 w 115984"/>
                <a:gd name="connsiteY2" fmla="*/ 7235 h 251333"/>
                <a:gd name="connsiteX3" fmla="*/ 79323 w 115984"/>
                <a:gd name="connsiteY3" fmla="*/ 10948 h 251333"/>
                <a:gd name="connsiteX4" fmla="*/ 76275 w 115984"/>
                <a:gd name="connsiteY4" fmla="*/ 14566 h 251333"/>
                <a:gd name="connsiteX5" fmla="*/ 70181 w 115984"/>
                <a:gd name="connsiteY5" fmla="*/ 14566 h 251333"/>
                <a:gd name="connsiteX6" fmla="*/ 67134 w 115984"/>
                <a:gd name="connsiteY6" fmla="*/ 10948 h 251333"/>
                <a:gd name="connsiteX7" fmla="*/ 57992 w 115984"/>
                <a:gd name="connsiteY7" fmla="*/ 10948 h 251333"/>
                <a:gd name="connsiteX8" fmla="*/ 54945 w 115984"/>
                <a:gd name="connsiteY8" fmla="*/ 14566 h 251333"/>
                <a:gd name="connsiteX9" fmla="*/ 48851 w 115984"/>
                <a:gd name="connsiteY9" fmla="*/ 14566 h 251333"/>
                <a:gd name="connsiteX10" fmla="*/ 48851 w 115984"/>
                <a:gd name="connsiteY10" fmla="*/ 10948 h 251333"/>
                <a:gd name="connsiteX11" fmla="*/ 51898 w 115984"/>
                <a:gd name="connsiteY11" fmla="*/ 10948 h 251333"/>
                <a:gd name="connsiteX12" fmla="*/ 57992 w 115984"/>
                <a:gd name="connsiteY12" fmla="*/ 3618 h 251333"/>
                <a:gd name="connsiteX13" fmla="*/ 57992 w 115984"/>
                <a:gd name="connsiteY13" fmla="*/ 0 h 251333"/>
                <a:gd name="connsiteX14" fmla="*/ 45803 w 115984"/>
                <a:gd name="connsiteY14" fmla="*/ 0 h 251333"/>
                <a:gd name="connsiteX15" fmla="*/ 33519 w 115984"/>
                <a:gd name="connsiteY15" fmla="*/ 7235 h 251333"/>
                <a:gd name="connsiteX16" fmla="*/ 30472 w 115984"/>
                <a:gd name="connsiteY16" fmla="*/ 10948 h 251333"/>
                <a:gd name="connsiteX17" fmla="*/ 30472 w 115984"/>
                <a:gd name="connsiteY17" fmla="*/ 21801 h 251333"/>
                <a:gd name="connsiteX18" fmla="*/ 33519 w 115984"/>
                <a:gd name="connsiteY18" fmla="*/ 36367 h 251333"/>
                <a:gd name="connsiteX19" fmla="*/ 33519 w 115984"/>
                <a:gd name="connsiteY19" fmla="*/ 47315 h 251333"/>
                <a:gd name="connsiteX20" fmla="*/ 30472 w 115984"/>
                <a:gd name="connsiteY20" fmla="*/ 65594 h 251333"/>
                <a:gd name="connsiteX21" fmla="*/ 24378 w 115984"/>
                <a:gd name="connsiteY21" fmla="*/ 83778 h 251333"/>
                <a:gd name="connsiteX22" fmla="*/ 15236 w 115984"/>
                <a:gd name="connsiteY22" fmla="*/ 105579 h 251333"/>
                <a:gd name="connsiteX23" fmla="*/ 6095 w 115984"/>
                <a:gd name="connsiteY23" fmla="*/ 134711 h 251333"/>
                <a:gd name="connsiteX24" fmla="*/ 3047 w 115984"/>
                <a:gd name="connsiteY24" fmla="*/ 142042 h 251333"/>
                <a:gd name="connsiteX25" fmla="*/ 3047 w 115984"/>
                <a:gd name="connsiteY25" fmla="*/ 145659 h 251333"/>
                <a:gd name="connsiteX26" fmla="*/ 0 w 115984"/>
                <a:gd name="connsiteY26" fmla="*/ 152990 h 251333"/>
                <a:gd name="connsiteX27" fmla="*/ 0 w 115984"/>
                <a:gd name="connsiteY27" fmla="*/ 160225 h 251333"/>
                <a:gd name="connsiteX28" fmla="*/ 9142 w 115984"/>
                <a:gd name="connsiteY28" fmla="*/ 171174 h 251333"/>
                <a:gd name="connsiteX29" fmla="*/ 15236 w 115984"/>
                <a:gd name="connsiteY29" fmla="*/ 174791 h 251333"/>
                <a:gd name="connsiteX30" fmla="*/ 21330 w 115984"/>
                <a:gd name="connsiteY30" fmla="*/ 207636 h 251333"/>
                <a:gd name="connsiteX31" fmla="*/ 21330 w 115984"/>
                <a:gd name="connsiteY31" fmla="*/ 211254 h 251333"/>
                <a:gd name="connsiteX32" fmla="*/ 18283 w 115984"/>
                <a:gd name="connsiteY32" fmla="*/ 214871 h 251333"/>
                <a:gd name="connsiteX33" fmla="*/ 18283 w 115984"/>
                <a:gd name="connsiteY33" fmla="*/ 222202 h 251333"/>
                <a:gd name="connsiteX34" fmla="*/ 15236 w 115984"/>
                <a:gd name="connsiteY34" fmla="*/ 233150 h 251333"/>
                <a:gd name="connsiteX35" fmla="*/ 12189 w 115984"/>
                <a:gd name="connsiteY35" fmla="*/ 240385 h 251333"/>
                <a:gd name="connsiteX36" fmla="*/ 12189 w 115984"/>
                <a:gd name="connsiteY36" fmla="*/ 247716 h 251333"/>
                <a:gd name="connsiteX37" fmla="*/ 24378 w 115984"/>
                <a:gd name="connsiteY37" fmla="*/ 247716 h 251333"/>
                <a:gd name="connsiteX38" fmla="*/ 30472 w 115984"/>
                <a:gd name="connsiteY38" fmla="*/ 244098 h 251333"/>
                <a:gd name="connsiteX39" fmla="*/ 36567 w 115984"/>
                <a:gd name="connsiteY39" fmla="*/ 244098 h 251333"/>
                <a:gd name="connsiteX40" fmla="*/ 42756 w 115984"/>
                <a:gd name="connsiteY40" fmla="*/ 251334 h 251333"/>
                <a:gd name="connsiteX41" fmla="*/ 48851 w 115984"/>
                <a:gd name="connsiteY41" fmla="*/ 251334 h 251333"/>
                <a:gd name="connsiteX42" fmla="*/ 54945 w 115984"/>
                <a:gd name="connsiteY42" fmla="*/ 247716 h 251333"/>
                <a:gd name="connsiteX43" fmla="*/ 57992 w 115984"/>
                <a:gd name="connsiteY43" fmla="*/ 244098 h 251333"/>
                <a:gd name="connsiteX44" fmla="*/ 61040 w 115984"/>
                <a:gd name="connsiteY44" fmla="*/ 244098 h 251333"/>
                <a:gd name="connsiteX45" fmla="*/ 64086 w 115984"/>
                <a:gd name="connsiteY45" fmla="*/ 240385 h 251333"/>
                <a:gd name="connsiteX46" fmla="*/ 64086 w 115984"/>
                <a:gd name="connsiteY46" fmla="*/ 211254 h 251333"/>
                <a:gd name="connsiteX47" fmla="*/ 67134 w 115984"/>
                <a:gd name="connsiteY47" fmla="*/ 207636 h 251333"/>
                <a:gd name="connsiteX48" fmla="*/ 70181 w 115984"/>
                <a:gd name="connsiteY48" fmla="*/ 200305 h 251333"/>
                <a:gd name="connsiteX49" fmla="*/ 76275 w 115984"/>
                <a:gd name="connsiteY49" fmla="*/ 200305 h 251333"/>
                <a:gd name="connsiteX50" fmla="*/ 82370 w 115984"/>
                <a:gd name="connsiteY50" fmla="*/ 193070 h 251333"/>
                <a:gd name="connsiteX51" fmla="*/ 82370 w 115984"/>
                <a:gd name="connsiteY51" fmla="*/ 189452 h 251333"/>
                <a:gd name="connsiteX52" fmla="*/ 76275 w 115984"/>
                <a:gd name="connsiteY52" fmla="*/ 189452 h 251333"/>
                <a:gd name="connsiteX53" fmla="*/ 73228 w 115984"/>
                <a:gd name="connsiteY53" fmla="*/ 185739 h 251333"/>
                <a:gd name="connsiteX54" fmla="*/ 70181 w 115984"/>
                <a:gd name="connsiteY54" fmla="*/ 178504 h 251333"/>
                <a:gd name="connsiteX55" fmla="*/ 70181 w 115984"/>
                <a:gd name="connsiteY55" fmla="*/ 174791 h 251333"/>
                <a:gd name="connsiteX56" fmla="*/ 67134 w 115984"/>
                <a:gd name="connsiteY56" fmla="*/ 171174 h 251333"/>
                <a:gd name="connsiteX57" fmla="*/ 67134 w 115984"/>
                <a:gd name="connsiteY57" fmla="*/ 167556 h 251333"/>
                <a:gd name="connsiteX58" fmla="*/ 73228 w 115984"/>
                <a:gd name="connsiteY58" fmla="*/ 160225 h 251333"/>
                <a:gd name="connsiteX59" fmla="*/ 79323 w 115984"/>
                <a:gd name="connsiteY59" fmla="*/ 156607 h 251333"/>
                <a:gd name="connsiteX60" fmla="*/ 85512 w 115984"/>
                <a:gd name="connsiteY60" fmla="*/ 149372 h 251333"/>
                <a:gd name="connsiteX61" fmla="*/ 85512 w 115984"/>
                <a:gd name="connsiteY61" fmla="*/ 145659 h 251333"/>
                <a:gd name="connsiteX62" fmla="*/ 79323 w 115984"/>
                <a:gd name="connsiteY62" fmla="*/ 142042 h 251333"/>
                <a:gd name="connsiteX63" fmla="*/ 76275 w 115984"/>
                <a:gd name="connsiteY63" fmla="*/ 138424 h 251333"/>
                <a:gd name="connsiteX64" fmla="*/ 76275 w 115984"/>
                <a:gd name="connsiteY64" fmla="*/ 131093 h 251333"/>
                <a:gd name="connsiteX65" fmla="*/ 64086 w 115984"/>
                <a:gd name="connsiteY65" fmla="*/ 116527 h 251333"/>
                <a:gd name="connsiteX66" fmla="*/ 82370 w 115984"/>
                <a:gd name="connsiteY66" fmla="*/ 116527 h 251333"/>
                <a:gd name="connsiteX67" fmla="*/ 88559 w 115984"/>
                <a:gd name="connsiteY67" fmla="*/ 109292 h 251333"/>
                <a:gd name="connsiteX68" fmla="*/ 88559 w 115984"/>
                <a:gd name="connsiteY68" fmla="*/ 101962 h 251333"/>
                <a:gd name="connsiteX69" fmla="*/ 85512 w 115984"/>
                <a:gd name="connsiteY69" fmla="*/ 98344 h 251333"/>
                <a:gd name="connsiteX70" fmla="*/ 85512 w 115984"/>
                <a:gd name="connsiteY70" fmla="*/ 91013 h 251333"/>
                <a:gd name="connsiteX71" fmla="*/ 88559 w 115984"/>
                <a:gd name="connsiteY71" fmla="*/ 87396 h 251333"/>
                <a:gd name="connsiteX72" fmla="*/ 91607 w 115984"/>
                <a:gd name="connsiteY72" fmla="*/ 87396 h 251333"/>
                <a:gd name="connsiteX73" fmla="*/ 91607 w 115984"/>
                <a:gd name="connsiteY73" fmla="*/ 76447 h 251333"/>
                <a:gd name="connsiteX74" fmla="*/ 94654 w 115984"/>
                <a:gd name="connsiteY74" fmla="*/ 65594 h 251333"/>
                <a:gd name="connsiteX75" fmla="*/ 94654 w 115984"/>
                <a:gd name="connsiteY75" fmla="*/ 58264 h 251333"/>
                <a:gd name="connsiteX76" fmla="*/ 91607 w 115984"/>
                <a:gd name="connsiteY76" fmla="*/ 54646 h 251333"/>
                <a:gd name="connsiteX77" fmla="*/ 88559 w 115984"/>
                <a:gd name="connsiteY77" fmla="*/ 54646 h 251333"/>
                <a:gd name="connsiteX78" fmla="*/ 88559 w 115984"/>
                <a:gd name="connsiteY78" fmla="*/ 51028 h 251333"/>
                <a:gd name="connsiteX79" fmla="*/ 91607 w 115984"/>
                <a:gd name="connsiteY79" fmla="*/ 47315 h 251333"/>
                <a:gd name="connsiteX80" fmla="*/ 103796 w 115984"/>
                <a:gd name="connsiteY80" fmla="*/ 40080 h 251333"/>
                <a:gd name="connsiteX81" fmla="*/ 115984 w 115984"/>
                <a:gd name="connsiteY81" fmla="*/ 25514 h 251333"/>
                <a:gd name="connsiteX82" fmla="*/ 115984 w 115984"/>
                <a:gd name="connsiteY82" fmla="*/ 21801 h 251333"/>
                <a:gd name="connsiteX83" fmla="*/ 109890 w 115984"/>
                <a:gd name="connsiteY83" fmla="*/ 18184 h 251333"/>
                <a:gd name="connsiteX84" fmla="*/ 106843 w 115984"/>
                <a:gd name="connsiteY84" fmla="*/ 18184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5984" h="251333">
                  <a:moveTo>
                    <a:pt x="106843" y="18184"/>
                  </a:moveTo>
                  <a:lnTo>
                    <a:pt x="106843" y="7235"/>
                  </a:lnTo>
                  <a:lnTo>
                    <a:pt x="79323" y="7235"/>
                  </a:lnTo>
                  <a:lnTo>
                    <a:pt x="79323" y="10948"/>
                  </a:lnTo>
                  <a:lnTo>
                    <a:pt x="76275" y="14566"/>
                  </a:lnTo>
                  <a:lnTo>
                    <a:pt x="70181" y="14566"/>
                  </a:lnTo>
                  <a:lnTo>
                    <a:pt x="67134" y="10948"/>
                  </a:lnTo>
                  <a:lnTo>
                    <a:pt x="57992" y="10948"/>
                  </a:lnTo>
                  <a:lnTo>
                    <a:pt x="54945" y="14566"/>
                  </a:lnTo>
                  <a:lnTo>
                    <a:pt x="48851" y="14566"/>
                  </a:lnTo>
                  <a:lnTo>
                    <a:pt x="48851" y="10948"/>
                  </a:lnTo>
                  <a:lnTo>
                    <a:pt x="51898" y="10948"/>
                  </a:lnTo>
                  <a:lnTo>
                    <a:pt x="57992" y="3618"/>
                  </a:lnTo>
                  <a:lnTo>
                    <a:pt x="57992" y="0"/>
                  </a:lnTo>
                  <a:lnTo>
                    <a:pt x="45803" y="0"/>
                  </a:lnTo>
                  <a:lnTo>
                    <a:pt x="33519" y="7235"/>
                  </a:lnTo>
                  <a:lnTo>
                    <a:pt x="30472" y="10948"/>
                  </a:lnTo>
                  <a:lnTo>
                    <a:pt x="30472" y="21801"/>
                  </a:lnTo>
                  <a:lnTo>
                    <a:pt x="33519" y="36367"/>
                  </a:lnTo>
                  <a:lnTo>
                    <a:pt x="33519" y="47315"/>
                  </a:lnTo>
                  <a:lnTo>
                    <a:pt x="30472" y="65594"/>
                  </a:lnTo>
                  <a:lnTo>
                    <a:pt x="24378" y="83778"/>
                  </a:lnTo>
                  <a:lnTo>
                    <a:pt x="15236" y="105579"/>
                  </a:lnTo>
                  <a:lnTo>
                    <a:pt x="6095" y="134711"/>
                  </a:lnTo>
                  <a:lnTo>
                    <a:pt x="3047" y="142042"/>
                  </a:lnTo>
                  <a:lnTo>
                    <a:pt x="3047" y="145659"/>
                  </a:lnTo>
                  <a:lnTo>
                    <a:pt x="0" y="152990"/>
                  </a:lnTo>
                  <a:lnTo>
                    <a:pt x="0" y="160225"/>
                  </a:lnTo>
                  <a:lnTo>
                    <a:pt x="9142" y="171174"/>
                  </a:lnTo>
                  <a:lnTo>
                    <a:pt x="15236" y="174791"/>
                  </a:lnTo>
                  <a:lnTo>
                    <a:pt x="21330" y="207636"/>
                  </a:lnTo>
                  <a:lnTo>
                    <a:pt x="21330" y="211254"/>
                  </a:lnTo>
                  <a:lnTo>
                    <a:pt x="18283" y="214871"/>
                  </a:lnTo>
                  <a:lnTo>
                    <a:pt x="18283" y="222202"/>
                  </a:lnTo>
                  <a:lnTo>
                    <a:pt x="15236" y="233150"/>
                  </a:lnTo>
                  <a:lnTo>
                    <a:pt x="12189" y="240385"/>
                  </a:lnTo>
                  <a:lnTo>
                    <a:pt x="12189" y="247716"/>
                  </a:lnTo>
                  <a:lnTo>
                    <a:pt x="24378" y="247716"/>
                  </a:lnTo>
                  <a:lnTo>
                    <a:pt x="30472" y="244098"/>
                  </a:lnTo>
                  <a:lnTo>
                    <a:pt x="36567" y="244098"/>
                  </a:lnTo>
                  <a:lnTo>
                    <a:pt x="42756" y="251334"/>
                  </a:lnTo>
                  <a:lnTo>
                    <a:pt x="48851" y="251334"/>
                  </a:lnTo>
                  <a:lnTo>
                    <a:pt x="54945" y="247716"/>
                  </a:lnTo>
                  <a:lnTo>
                    <a:pt x="57992" y="244098"/>
                  </a:lnTo>
                  <a:lnTo>
                    <a:pt x="61040" y="244098"/>
                  </a:lnTo>
                  <a:lnTo>
                    <a:pt x="64086" y="240385"/>
                  </a:lnTo>
                  <a:lnTo>
                    <a:pt x="64086" y="211254"/>
                  </a:lnTo>
                  <a:lnTo>
                    <a:pt x="67134" y="207636"/>
                  </a:lnTo>
                  <a:lnTo>
                    <a:pt x="70181" y="200305"/>
                  </a:lnTo>
                  <a:lnTo>
                    <a:pt x="76275" y="200305"/>
                  </a:lnTo>
                  <a:lnTo>
                    <a:pt x="82370" y="193070"/>
                  </a:lnTo>
                  <a:lnTo>
                    <a:pt x="82370" y="189452"/>
                  </a:lnTo>
                  <a:lnTo>
                    <a:pt x="76275" y="189452"/>
                  </a:lnTo>
                  <a:lnTo>
                    <a:pt x="73228" y="185739"/>
                  </a:lnTo>
                  <a:lnTo>
                    <a:pt x="70181" y="178504"/>
                  </a:lnTo>
                  <a:lnTo>
                    <a:pt x="70181" y="174791"/>
                  </a:lnTo>
                  <a:lnTo>
                    <a:pt x="67134" y="171174"/>
                  </a:lnTo>
                  <a:lnTo>
                    <a:pt x="67134" y="167556"/>
                  </a:lnTo>
                  <a:lnTo>
                    <a:pt x="73228" y="160225"/>
                  </a:lnTo>
                  <a:lnTo>
                    <a:pt x="79323" y="156607"/>
                  </a:lnTo>
                  <a:lnTo>
                    <a:pt x="85512" y="149372"/>
                  </a:lnTo>
                  <a:lnTo>
                    <a:pt x="85512" y="145659"/>
                  </a:lnTo>
                  <a:lnTo>
                    <a:pt x="79323" y="142042"/>
                  </a:lnTo>
                  <a:lnTo>
                    <a:pt x="76275" y="138424"/>
                  </a:lnTo>
                  <a:lnTo>
                    <a:pt x="76275" y="131093"/>
                  </a:lnTo>
                  <a:lnTo>
                    <a:pt x="64086" y="116527"/>
                  </a:lnTo>
                  <a:lnTo>
                    <a:pt x="82370" y="116527"/>
                  </a:lnTo>
                  <a:lnTo>
                    <a:pt x="88559" y="109292"/>
                  </a:lnTo>
                  <a:lnTo>
                    <a:pt x="88559" y="101962"/>
                  </a:lnTo>
                  <a:lnTo>
                    <a:pt x="85512" y="98344"/>
                  </a:lnTo>
                  <a:lnTo>
                    <a:pt x="85512" y="91013"/>
                  </a:lnTo>
                  <a:lnTo>
                    <a:pt x="88559" y="87396"/>
                  </a:lnTo>
                  <a:lnTo>
                    <a:pt x="91607" y="87396"/>
                  </a:lnTo>
                  <a:lnTo>
                    <a:pt x="91607" y="76447"/>
                  </a:lnTo>
                  <a:lnTo>
                    <a:pt x="94654" y="65594"/>
                  </a:lnTo>
                  <a:lnTo>
                    <a:pt x="94654" y="58264"/>
                  </a:lnTo>
                  <a:lnTo>
                    <a:pt x="91607" y="54646"/>
                  </a:lnTo>
                  <a:lnTo>
                    <a:pt x="88559" y="54646"/>
                  </a:lnTo>
                  <a:lnTo>
                    <a:pt x="88559" y="51028"/>
                  </a:lnTo>
                  <a:lnTo>
                    <a:pt x="91607" y="47315"/>
                  </a:lnTo>
                  <a:lnTo>
                    <a:pt x="103796" y="40080"/>
                  </a:lnTo>
                  <a:lnTo>
                    <a:pt x="115984" y="25514"/>
                  </a:lnTo>
                  <a:lnTo>
                    <a:pt x="115984" y="21801"/>
                  </a:lnTo>
                  <a:lnTo>
                    <a:pt x="109890" y="18184"/>
                  </a:lnTo>
                  <a:lnTo>
                    <a:pt x="106843" y="18184"/>
                  </a:lnTo>
                  <a:close/>
                </a:path>
              </a:pathLst>
            </a:custGeom>
            <a:noFill/>
            <a:ln w="2379" cap="flat">
              <a:solidFill>
                <a:srgbClr val="FFFFFF"/>
              </a:solidFill>
              <a:prstDash val="solid"/>
              <a:round/>
            </a:ln>
          </p:spPr>
          <p:txBody>
            <a:bodyPr rtlCol="0" anchor="ctr"/>
            <a:lstStyle/>
            <a:p>
              <a:endParaRPr lang="en-US" noProof="0" dirty="0"/>
            </a:p>
          </p:txBody>
        </p:sp>
        <p:sp>
          <p:nvSpPr>
            <p:cNvPr id="5408" name="Serbest Form 5407">
              <a:extLst>
                <a:ext uri="{FF2B5EF4-FFF2-40B4-BE49-F238E27FC236}">
                  <a16:creationId xmlns:a16="http://schemas.microsoft.com/office/drawing/2014/main" id="{F202D59E-F5FF-9B44-83D4-B1FAB8CFB893}"/>
                </a:ext>
              </a:extLst>
            </p:cNvPr>
            <p:cNvSpPr/>
            <p:nvPr/>
          </p:nvSpPr>
          <p:spPr>
            <a:xfrm>
              <a:off x="10157159" y="3095982"/>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solidFill>
              <a:srgbClr val="AFABAB"/>
            </a:solidFill>
            <a:ln w="9518" cap="flat">
              <a:noFill/>
              <a:prstDash val="solid"/>
              <a:miter/>
            </a:ln>
          </p:spPr>
          <p:txBody>
            <a:bodyPr rtlCol="0" anchor="ctr"/>
            <a:lstStyle/>
            <a:p>
              <a:endParaRPr lang="en-US" noProof="0" dirty="0"/>
            </a:p>
          </p:txBody>
        </p:sp>
        <p:sp>
          <p:nvSpPr>
            <p:cNvPr id="5409" name="Serbest Form 5408">
              <a:extLst>
                <a:ext uri="{FF2B5EF4-FFF2-40B4-BE49-F238E27FC236}">
                  <a16:creationId xmlns:a16="http://schemas.microsoft.com/office/drawing/2014/main" id="{D51DAF3A-8CF7-274E-A566-5C6F4169FF9A}"/>
                </a:ext>
              </a:extLst>
            </p:cNvPr>
            <p:cNvSpPr/>
            <p:nvPr/>
          </p:nvSpPr>
          <p:spPr>
            <a:xfrm>
              <a:off x="10157159" y="3095982"/>
              <a:ext cx="387376" cy="696308"/>
            </a:xfrm>
            <a:custGeom>
              <a:avLst/>
              <a:gdLst>
                <a:gd name="connsiteX0" fmla="*/ 179119 w 387376"/>
                <a:gd name="connsiteY0" fmla="*/ 375858 h 696308"/>
                <a:gd name="connsiteX1" fmla="*/ 182356 w 387376"/>
                <a:gd name="connsiteY1" fmla="*/ 382808 h 696308"/>
                <a:gd name="connsiteX2" fmla="*/ 191879 w 387376"/>
                <a:gd name="connsiteY2" fmla="*/ 393280 h 696308"/>
                <a:gd name="connsiteX3" fmla="*/ 195211 w 387376"/>
                <a:gd name="connsiteY3" fmla="*/ 389757 h 696308"/>
                <a:gd name="connsiteX4" fmla="*/ 201687 w 387376"/>
                <a:gd name="connsiteY4" fmla="*/ 386235 h 696308"/>
                <a:gd name="connsiteX5" fmla="*/ 204925 w 387376"/>
                <a:gd name="connsiteY5" fmla="*/ 382808 h 696308"/>
                <a:gd name="connsiteX6" fmla="*/ 208162 w 387376"/>
                <a:gd name="connsiteY6" fmla="*/ 382808 h 696308"/>
                <a:gd name="connsiteX7" fmla="*/ 211400 w 387376"/>
                <a:gd name="connsiteY7" fmla="*/ 386235 h 696308"/>
                <a:gd name="connsiteX8" fmla="*/ 211400 w 387376"/>
                <a:gd name="connsiteY8" fmla="*/ 403657 h 696308"/>
                <a:gd name="connsiteX9" fmla="*/ 217970 w 387376"/>
                <a:gd name="connsiteY9" fmla="*/ 410607 h 696308"/>
                <a:gd name="connsiteX10" fmla="*/ 214638 w 387376"/>
                <a:gd name="connsiteY10" fmla="*/ 417557 h 696308"/>
                <a:gd name="connsiteX11" fmla="*/ 211400 w 387376"/>
                <a:gd name="connsiteY11" fmla="*/ 421079 h 696308"/>
                <a:gd name="connsiteX12" fmla="*/ 201878 w 387376"/>
                <a:gd name="connsiteY12" fmla="*/ 441928 h 696308"/>
                <a:gd name="connsiteX13" fmla="*/ 201878 w 387376"/>
                <a:gd name="connsiteY13" fmla="*/ 455923 h 696308"/>
                <a:gd name="connsiteX14" fmla="*/ 205115 w 387376"/>
                <a:gd name="connsiteY14" fmla="*/ 459350 h 696308"/>
                <a:gd name="connsiteX15" fmla="*/ 208353 w 387376"/>
                <a:gd name="connsiteY15" fmla="*/ 466300 h 696308"/>
                <a:gd name="connsiteX16" fmla="*/ 214828 w 387376"/>
                <a:gd name="connsiteY16" fmla="*/ 466300 h 696308"/>
                <a:gd name="connsiteX17" fmla="*/ 221398 w 387376"/>
                <a:gd name="connsiteY17" fmla="*/ 462873 h 696308"/>
                <a:gd name="connsiteX18" fmla="*/ 227874 w 387376"/>
                <a:gd name="connsiteY18" fmla="*/ 462873 h 696308"/>
                <a:gd name="connsiteX19" fmla="*/ 234349 w 387376"/>
                <a:gd name="connsiteY19" fmla="*/ 459350 h 696308"/>
                <a:gd name="connsiteX20" fmla="*/ 237587 w 387376"/>
                <a:gd name="connsiteY20" fmla="*/ 455923 h 696308"/>
                <a:gd name="connsiteX21" fmla="*/ 237587 w 387376"/>
                <a:gd name="connsiteY21" fmla="*/ 445451 h 696308"/>
                <a:gd name="connsiteX22" fmla="*/ 234349 w 387376"/>
                <a:gd name="connsiteY22" fmla="*/ 438501 h 696308"/>
                <a:gd name="connsiteX23" fmla="*/ 231112 w 387376"/>
                <a:gd name="connsiteY23" fmla="*/ 428029 h 696308"/>
                <a:gd name="connsiteX24" fmla="*/ 231112 w 387376"/>
                <a:gd name="connsiteY24" fmla="*/ 421079 h 696308"/>
                <a:gd name="connsiteX25" fmla="*/ 234349 w 387376"/>
                <a:gd name="connsiteY25" fmla="*/ 414129 h 696308"/>
                <a:gd name="connsiteX26" fmla="*/ 240825 w 387376"/>
                <a:gd name="connsiteY26" fmla="*/ 393280 h 696308"/>
                <a:gd name="connsiteX27" fmla="*/ 240825 w 387376"/>
                <a:gd name="connsiteY27" fmla="*/ 382808 h 696308"/>
                <a:gd name="connsiteX28" fmla="*/ 237587 w 387376"/>
                <a:gd name="connsiteY28" fmla="*/ 375858 h 696308"/>
                <a:gd name="connsiteX29" fmla="*/ 234349 w 387376"/>
                <a:gd name="connsiteY29" fmla="*/ 372336 h 696308"/>
                <a:gd name="connsiteX30" fmla="*/ 231112 w 387376"/>
                <a:gd name="connsiteY30" fmla="*/ 372336 h 696308"/>
                <a:gd name="connsiteX31" fmla="*/ 224636 w 387376"/>
                <a:gd name="connsiteY31" fmla="*/ 379285 h 696308"/>
                <a:gd name="connsiteX32" fmla="*/ 218161 w 387376"/>
                <a:gd name="connsiteY32" fmla="*/ 382808 h 696308"/>
                <a:gd name="connsiteX33" fmla="*/ 214828 w 387376"/>
                <a:gd name="connsiteY33" fmla="*/ 382808 h 696308"/>
                <a:gd name="connsiteX34" fmla="*/ 214828 w 387376"/>
                <a:gd name="connsiteY34" fmla="*/ 375858 h 696308"/>
                <a:gd name="connsiteX35" fmla="*/ 221398 w 387376"/>
                <a:gd name="connsiteY35" fmla="*/ 361959 h 696308"/>
                <a:gd name="connsiteX36" fmla="*/ 221398 w 387376"/>
                <a:gd name="connsiteY36" fmla="*/ 354913 h 696308"/>
                <a:gd name="connsiteX37" fmla="*/ 224636 w 387376"/>
                <a:gd name="connsiteY37" fmla="*/ 347964 h 696308"/>
                <a:gd name="connsiteX38" fmla="*/ 224636 w 387376"/>
                <a:gd name="connsiteY38" fmla="*/ 344536 h 696308"/>
                <a:gd name="connsiteX39" fmla="*/ 221398 w 387376"/>
                <a:gd name="connsiteY39" fmla="*/ 341014 h 696308"/>
                <a:gd name="connsiteX40" fmla="*/ 202353 w 387376"/>
                <a:gd name="connsiteY40" fmla="*/ 330542 h 696308"/>
                <a:gd name="connsiteX41" fmla="*/ 199116 w 387376"/>
                <a:gd name="connsiteY41" fmla="*/ 327115 h 696308"/>
                <a:gd name="connsiteX42" fmla="*/ 180071 w 387376"/>
                <a:gd name="connsiteY42" fmla="*/ 327115 h 696308"/>
                <a:gd name="connsiteX43" fmla="*/ 176834 w 387376"/>
                <a:gd name="connsiteY43" fmla="*/ 330542 h 696308"/>
                <a:gd name="connsiteX44" fmla="*/ 176834 w 387376"/>
                <a:gd name="connsiteY44" fmla="*/ 334064 h 696308"/>
                <a:gd name="connsiteX45" fmla="*/ 180071 w 387376"/>
                <a:gd name="connsiteY45" fmla="*/ 337587 h 696308"/>
                <a:gd name="connsiteX46" fmla="*/ 183308 w 387376"/>
                <a:gd name="connsiteY46" fmla="*/ 337587 h 696308"/>
                <a:gd name="connsiteX47" fmla="*/ 186546 w 387376"/>
                <a:gd name="connsiteY47" fmla="*/ 344536 h 696308"/>
                <a:gd name="connsiteX48" fmla="*/ 186546 w 387376"/>
                <a:gd name="connsiteY48" fmla="*/ 347964 h 696308"/>
                <a:gd name="connsiteX49" fmla="*/ 183308 w 387376"/>
                <a:gd name="connsiteY49" fmla="*/ 351486 h 696308"/>
                <a:gd name="connsiteX50" fmla="*/ 183308 w 387376"/>
                <a:gd name="connsiteY50" fmla="*/ 358436 h 696308"/>
                <a:gd name="connsiteX51" fmla="*/ 180071 w 387376"/>
                <a:gd name="connsiteY51" fmla="*/ 365386 h 696308"/>
                <a:gd name="connsiteX52" fmla="*/ 140076 w 387376"/>
                <a:gd name="connsiteY52" fmla="*/ 250572 h 696308"/>
                <a:gd name="connsiteX53" fmla="*/ 133601 w 387376"/>
                <a:gd name="connsiteY53" fmla="*/ 247050 h 696308"/>
                <a:gd name="connsiteX54" fmla="*/ 110842 w 387376"/>
                <a:gd name="connsiteY54" fmla="*/ 247050 h 696308"/>
                <a:gd name="connsiteX55" fmla="*/ 127125 w 387376"/>
                <a:gd name="connsiteY55" fmla="*/ 271421 h 696308"/>
                <a:gd name="connsiteX56" fmla="*/ 140076 w 387376"/>
                <a:gd name="connsiteY56" fmla="*/ 309502 h 696308"/>
                <a:gd name="connsiteX57" fmla="*/ 146647 w 387376"/>
                <a:gd name="connsiteY57" fmla="*/ 306075 h 696308"/>
                <a:gd name="connsiteX58" fmla="*/ 149884 w 387376"/>
                <a:gd name="connsiteY58" fmla="*/ 299030 h 696308"/>
                <a:gd name="connsiteX59" fmla="*/ 153123 w 387376"/>
                <a:gd name="connsiteY59" fmla="*/ 295603 h 696308"/>
                <a:gd name="connsiteX60" fmla="*/ 153123 w 387376"/>
                <a:gd name="connsiteY60" fmla="*/ 281703 h 696308"/>
                <a:gd name="connsiteX61" fmla="*/ 149884 w 387376"/>
                <a:gd name="connsiteY61" fmla="*/ 278181 h 696308"/>
                <a:gd name="connsiteX62" fmla="*/ 146647 w 387376"/>
                <a:gd name="connsiteY62" fmla="*/ 271231 h 696308"/>
                <a:gd name="connsiteX63" fmla="*/ 146647 w 387376"/>
                <a:gd name="connsiteY63" fmla="*/ 260759 h 696308"/>
                <a:gd name="connsiteX64" fmla="*/ 143314 w 387376"/>
                <a:gd name="connsiteY64" fmla="*/ 253809 h 696308"/>
                <a:gd name="connsiteX65" fmla="*/ 179119 w 387376"/>
                <a:gd name="connsiteY65" fmla="*/ 222678 h 696308"/>
                <a:gd name="connsiteX66" fmla="*/ 188641 w 387376"/>
                <a:gd name="connsiteY66" fmla="*/ 222678 h 696308"/>
                <a:gd name="connsiteX67" fmla="*/ 191879 w 387376"/>
                <a:gd name="connsiteY67" fmla="*/ 226200 h 696308"/>
                <a:gd name="connsiteX68" fmla="*/ 198449 w 387376"/>
                <a:gd name="connsiteY68" fmla="*/ 229628 h 696308"/>
                <a:gd name="connsiteX69" fmla="*/ 198449 w 387376"/>
                <a:gd name="connsiteY69" fmla="*/ 236577 h 696308"/>
                <a:gd name="connsiteX70" fmla="*/ 201687 w 387376"/>
                <a:gd name="connsiteY70" fmla="*/ 243622 h 696308"/>
                <a:gd name="connsiteX71" fmla="*/ 208162 w 387376"/>
                <a:gd name="connsiteY71" fmla="*/ 253999 h 696308"/>
                <a:gd name="connsiteX72" fmla="*/ 214638 w 387376"/>
                <a:gd name="connsiteY72" fmla="*/ 260949 h 696308"/>
                <a:gd name="connsiteX73" fmla="*/ 224160 w 387376"/>
                <a:gd name="connsiteY73" fmla="*/ 267899 h 696308"/>
                <a:gd name="connsiteX74" fmla="*/ 233683 w 387376"/>
                <a:gd name="connsiteY74" fmla="*/ 267899 h 696308"/>
                <a:gd name="connsiteX75" fmla="*/ 240157 w 387376"/>
                <a:gd name="connsiteY75" fmla="*/ 253999 h 696308"/>
                <a:gd name="connsiteX76" fmla="*/ 240157 w 387376"/>
                <a:gd name="connsiteY76" fmla="*/ 247050 h 696308"/>
                <a:gd name="connsiteX77" fmla="*/ 233683 w 387376"/>
                <a:gd name="connsiteY77" fmla="*/ 233150 h 696308"/>
                <a:gd name="connsiteX78" fmla="*/ 227207 w 387376"/>
                <a:gd name="connsiteY78" fmla="*/ 229628 h 696308"/>
                <a:gd name="connsiteX79" fmla="*/ 220732 w 387376"/>
                <a:gd name="connsiteY79" fmla="*/ 229628 h 696308"/>
                <a:gd name="connsiteX80" fmla="*/ 220732 w 387376"/>
                <a:gd name="connsiteY80" fmla="*/ 226200 h 696308"/>
                <a:gd name="connsiteX81" fmla="*/ 223970 w 387376"/>
                <a:gd name="connsiteY81" fmla="*/ 222678 h 696308"/>
                <a:gd name="connsiteX82" fmla="*/ 223970 w 387376"/>
                <a:gd name="connsiteY82" fmla="*/ 219250 h 696308"/>
                <a:gd name="connsiteX83" fmla="*/ 227207 w 387376"/>
                <a:gd name="connsiteY83" fmla="*/ 215728 h 696308"/>
                <a:gd name="connsiteX84" fmla="*/ 220732 w 387376"/>
                <a:gd name="connsiteY84" fmla="*/ 215728 h 696308"/>
                <a:gd name="connsiteX85" fmla="*/ 214161 w 387376"/>
                <a:gd name="connsiteY85" fmla="*/ 212301 h 696308"/>
                <a:gd name="connsiteX86" fmla="*/ 210924 w 387376"/>
                <a:gd name="connsiteY86" fmla="*/ 208778 h 696308"/>
                <a:gd name="connsiteX87" fmla="*/ 201401 w 387376"/>
                <a:gd name="connsiteY87" fmla="*/ 208778 h 696308"/>
                <a:gd name="connsiteX88" fmla="*/ 198164 w 387376"/>
                <a:gd name="connsiteY88" fmla="*/ 212301 h 696308"/>
                <a:gd name="connsiteX89" fmla="*/ 191593 w 387376"/>
                <a:gd name="connsiteY89" fmla="*/ 215728 h 696308"/>
                <a:gd name="connsiteX90" fmla="*/ 185118 w 387376"/>
                <a:gd name="connsiteY90" fmla="*/ 208778 h 696308"/>
                <a:gd name="connsiteX91" fmla="*/ 178642 w 387376"/>
                <a:gd name="connsiteY91" fmla="*/ 205256 h 696308"/>
                <a:gd name="connsiteX92" fmla="*/ 169120 w 387376"/>
                <a:gd name="connsiteY92" fmla="*/ 205256 h 696308"/>
                <a:gd name="connsiteX93" fmla="*/ 162645 w 387376"/>
                <a:gd name="connsiteY93" fmla="*/ 212301 h 696308"/>
                <a:gd name="connsiteX94" fmla="*/ 156169 w 387376"/>
                <a:gd name="connsiteY94" fmla="*/ 215728 h 696308"/>
                <a:gd name="connsiteX95" fmla="*/ 152932 w 387376"/>
                <a:gd name="connsiteY95" fmla="*/ 215728 h 696308"/>
                <a:gd name="connsiteX96" fmla="*/ 143410 w 387376"/>
                <a:gd name="connsiteY96" fmla="*/ 205256 h 696308"/>
                <a:gd name="connsiteX97" fmla="*/ 140171 w 387376"/>
                <a:gd name="connsiteY97" fmla="*/ 198306 h 696308"/>
                <a:gd name="connsiteX98" fmla="*/ 140171 w 387376"/>
                <a:gd name="connsiteY98" fmla="*/ 146135 h 696308"/>
                <a:gd name="connsiteX99" fmla="*/ 146742 w 387376"/>
                <a:gd name="connsiteY99" fmla="*/ 132236 h 696308"/>
                <a:gd name="connsiteX100" fmla="*/ 146742 w 387376"/>
                <a:gd name="connsiteY100" fmla="*/ 128713 h 696308"/>
                <a:gd name="connsiteX101" fmla="*/ 156265 w 387376"/>
                <a:gd name="connsiteY101" fmla="*/ 118241 h 696308"/>
                <a:gd name="connsiteX102" fmla="*/ 156265 w 387376"/>
                <a:gd name="connsiteY102" fmla="*/ 100914 h 696308"/>
                <a:gd name="connsiteX103" fmla="*/ 149789 w 387376"/>
                <a:gd name="connsiteY103" fmla="*/ 86920 h 696308"/>
                <a:gd name="connsiteX104" fmla="*/ 149789 w 387376"/>
                <a:gd name="connsiteY104" fmla="*/ 73115 h 696308"/>
                <a:gd name="connsiteX105" fmla="*/ 153027 w 387376"/>
                <a:gd name="connsiteY105" fmla="*/ 62738 h 696308"/>
                <a:gd name="connsiteX106" fmla="*/ 153027 w 387376"/>
                <a:gd name="connsiteY106" fmla="*/ 41794 h 696308"/>
                <a:gd name="connsiteX107" fmla="*/ 143505 w 387376"/>
                <a:gd name="connsiteY107" fmla="*/ 31417 h 696308"/>
                <a:gd name="connsiteX108" fmla="*/ 143505 w 387376"/>
                <a:gd name="connsiteY108" fmla="*/ 20945 h 696308"/>
                <a:gd name="connsiteX109" fmla="*/ 140266 w 387376"/>
                <a:gd name="connsiteY109" fmla="*/ 17422 h 696308"/>
                <a:gd name="connsiteX110" fmla="*/ 140266 w 387376"/>
                <a:gd name="connsiteY110" fmla="*/ 3523 h 696308"/>
                <a:gd name="connsiteX111" fmla="*/ 137029 w 387376"/>
                <a:gd name="connsiteY111" fmla="*/ 0 h 696308"/>
                <a:gd name="connsiteX112" fmla="*/ 130553 w 387376"/>
                <a:gd name="connsiteY112" fmla="*/ 0 h 696308"/>
                <a:gd name="connsiteX113" fmla="*/ 127316 w 387376"/>
                <a:gd name="connsiteY113" fmla="*/ 3523 h 696308"/>
                <a:gd name="connsiteX114" fmla="*/ 127316 w 387376"/>
                <a:gd name="connsiteY114" fmla="*/ 7045 h 696308"/>
                <a:gd name="connsiteX115" fmla="*/ 124079 w 387376"/>
                <a:gd name="connsiteY115" fmla="*/ 10472 h 696308"/>
                <a:gd name="connsiteX116" fmla="*/ 117507 w 387376"/>
                <a:gd name="connsiteY116" fmla="*/ 13995 h 696308"/>
                <a:gd name="connsiteX117" fmla="*/ 111033 w 387376"/>
                <a:gd name="connsiteY117" fmla="*/ 13995 h 696308"/>
                <a:gd name="connsiteX118" fmla="*/ 104557 w 387376"/>
                <a:gd name="connsiteY118" fmla="*/ 10472 h 696308"/>
                <a:gd name="connsiteX119" fmla="*/ 101320 w 387376"/>
                <a:gd name="connsiteY119" fmla="*/ 7045 h 696308"/>
                <a:gd name="connsiteX120" fmla="*/ 94750 w 387376"/>
                <a:gd name="connsiteY120" fmla="*/ 7045 h 696308"/>
                <a:gd name="connsiteX121" fmla="*/ 88274 w 387376"/>
                <a:gd name="connsiteY121" fmla="*/ 10472 h 696308"/>
                <a:gd name="connsiteX122" fmla="*/ 88274 w 387376"/>
                <a:gd name="connsiteY122" fmla="*/ 20945 h 696308"/>
                <a:gd name="connsiteX123" fmla="*/ 85037 w 387376"/>
                <a:gd name="connsiteY123" fmla="*/ 24372 h 696308"/>
                <a:gd name="connsiteX124" fmla="*/ 85037 w 387376"/>
                <a:gd name="connsiteY124" fmla="*/ 27894 h 696308"/>
                <a:gd name="connsiteX125" fmla="*/ 78561 w 387376"/>
                <a:gd name="connsiteY125" fmla="*/ 41794 h 696308"/>
                <a:gd name="connsiteX126" fmla="*/ 71991 w 387376"/>
                <a:gd name="connsiteY126" fmla="*/ 48744 h 696308"/>
                <a:gd name="connsiteX127" fmla="*/ 71991 w 387376"/>
                <a:gd name="connsiteY127" fmla="*/ 55693 h 696308"/>
                <a:gd name="connsiteX128" fmla="*/ 75323 w 387376"/>
                <a:gd name="connsiteY128" fmla="*/ 59216 h 696308"/>
                <a:gd name="connsiteX129" fmla="*/ 78561 w 387376"/>
                <a:gd name="connsiteY129" fmla="*/ 66166 h 696308"/>
                <a:gd name="connsiteX130" fmla="*/ 81798 w 387376"/>
                <a:gd name="connsiteY130" fmla="*/ 76638 h 696308"/>
                <a:gd name="connsiteX131" fmla="*/ 85037 w 387376"/>
                <a:gd name="connsiteY131" fmla="*/ 80065 h 696308"/>
                <a:gd name="connsiteX132" fmla="*/ 85037 w 387376"/>
                <a:gd name="connsiteY132" fmla="*/ 87015 h 696308"/>
                <a:gd name="connsiteX133" fmla="*/ 81798 w 387376"/>
                <a:gd name="connsiteY133" fmla="*/ 94060 h 696308"/>
                <a:gd name="connsiteX134" fmla="*/ 81798 w 387376"/>
                <a:gd name="connsiteY134" fmla="*/ 97487 h 696308"/>
                <a:gd name="connsiteX135" fmla="*/ 78561 w 387376"/>
                <a:gd name="connsiteY135" fmla="*/ 101010 h 696308"/>
                <a:gd name="connsiteX136" fmla="*/ 75323 w 387376"/>
                <a:gd name="connsiteY136" fmla="*/ 107959 h 696308"/>
                <a:gd name="connsiteX137" fmla="*/ 75323 w 387376"/>
                <a:gd name="connsiteY137" fmla="*/ 114909 h 696308"/>
                <a:gd name="connsiteX138" fmla="*/ 81798 w 387376"/>
                <a:gd name="connsiteY138" fmla="*/ 121859 h 696308"/>
                <a:gd name="connsiteX139" fmla="*/ 81798 w 387376"/>
                <a:gd name="connsiteY139" fmla="*/ 125381 h 696308"/>
                <a:gd name="connsiteX140" fmla="*/ 78561 w 387376"/>
                <a:gd name="connsiteY140" fmla="*/ 128808 h 696308"/>
                <a:gd name="connsiteX141" fmla="*/ 75323 w 387376"/>
                <a:gd name="connsiteY141" fmla="*/ 128808 h 696308"/>
                <a:gd name="connsiteX142" fmla="*/ 68752 w 387376"/>
                <a:gd name="connsiteY142" fmla="*/ 132331 h 696308"/>
                <a:gd name="connsiteX143" fmla="*/ 65515 w 387376"/>
                <a:gd name="connsiteY143" fmla="*/ 132331 h 696308"/>
                <a:gd name="connsiteX144" fmla="*/ 65515 w 387376"/>
                <a:gd name="connsiteY144" fmla="*/ 121859 h 696308"/>
                <a:gd name="connsiteX145" fmla="*/ 62278 w 387376"/>
                <a:gd name="connsiteY145" fmla="*/ 118336 h 696308"/>
                <a:gd name="connsiteX146" fmla="*/ 62278 w 387376"/>
                <a:gd name="connsiteY146" fmla="*/ 146231 h 696308"/>
                <a:gd name="connsiteX147" fmla="*/ 81323 w 387376"/>
                <a:gd name="connsiteY147" fmla="*/ 177552 h 696308"/>
                <a:gd name="connsiteX148" fmla="*/ 94273 w 387376"/>
                <a:gd name="connsiteY148" fmla="*/ 191452 h 696308"/>
                <a:gd name="connsiteX149" fmla="*/ 100843 w 387376"/>
                <a:gd name="connsiteY149" fmla="*/ 201924 h 696308"/>
                <a:gd name="connsiteX150" fmla="*/ 110366 w 387376"/>
                <a:gd name="connsiteY150" fmla="*/ 222773 h 696308"/>
                <a:gd name="connsiteX151" fmla="*/ 116841 w 387376"/>
                <a:gd name="connsiteY151" fmla="*/ 233245 h 696308"/>
                <a:gd name="connsiteX152" fmla="*/ 123411 w 387376"/>
                <a:gd name="connsiteY152" fmla="*/ 236673 h 696308"/>
                <a:gd name="connsiteX153" fmla="*/ 136363 w 387376"/>
                <a:gd name="connsiteY153" fmla="*/ 236673 h 696308"/>
                <a:gd name="connsiteX154" fmla="*/ 139600 w 387376"/>
                <a:gd name="connsiteY154" fmla="*/ 229723 h 696308"/>
                <a:gd name="connsiteX155" fmla="*/ 146170 w 387376"/>
                <a:gd name="connsiteY155" fmla="*/ 226296 h 696308"/>
                <a:gd name="connsiteX156" fmla="*/ 149409 w 387376"/>
                <a:gd name="connsiteY156" fmla="*/ 222773 h 696308"/>
                <a:gd name="connsiteX157" fmla="*/ 155883 w 387376"/>
                <a:gd name="connsiteY157" fmla="*/ 222773 h 696308"/>
                <a:gd name="connsiteX158" fmla="*/ 159121 w 387376"/>
                <a:gd name="connsiteY158" fmla="*/ 229723 h 696308"/>
                <a:gd name="connsiteX159" fmla="*/ 165597 w 387376"/>
                <a:gd name="connsiteY159" fmla="*/ 233245 h 696308"/>
                <a:gd name="connsiteX160" fmla="*/ 175119 w 387376"/>
                <a:gd name="connsiteY160" fmla="*/ 243717 h 696308"/>
                <a:gd name="connsiteX161" fmla="*/ 184642 w 387376"/>
                <a:gd name="connsiteY161" fmla="*/ 243717 h 696308"/>
                <a:gd name="connsiteX162" fmla="*/ 184642 w 387376"/>
                <a:gd name="connsiteY162" fmla="*/ 233055 h 696308"/>
                <a:gd name="connsiteX163" fmla="*/ 181404 w 387376"/>
                <a:gd name="connsiteY163" fmla="*/ 229532 h 696308"/>
                <a:gd name="connsiteX164" fmla="*/ 357857 w 387376"/>
                <a:gd name="connsiteY164" fmla="*/ 487245 h 696308"/>
                <a:gd name="connsiteX165" fmla="*/ 357857 w 387376"/>
                <a:gd name="connsiteY165" fmla="*/ 473250 h 696308"/>
                <a:gd name="connsiteX166" fmla="*/ 354618 w 387376"/>
                <a:gd name="connsiteY166" fmla="*/ 466300 h 696308"/>
                <a:gd name="connsiteX167" fmla="*/ 354618 w 387376"/>
                <a:gd name="connsiteY167" fmla="*/ 459350 h 696308"/>
                <a:gd name="connsiteX168" fmla="*/ 348144 w 387376"/>
                <a:gd name="connsiteY168" fmla="*/ 452401 h 696308"/>
                <a:gd name="connsiteX169" fmla="*/ 341668 w 387376"/>
                <a:gd name="connsiteY169" fmla="*/ 448878 h 696308"/>
                <a:gd name="connsiteX170" fmla="*/ 325385 w 387376"/>
                <a:gd name="connsiteY170" fmla="*/ 431551 h 696308"/>
                <a:gd name="connsiteX171" fmla="*/ 318909 w 387376"/>
                <a:gd name="connsiteY171" fmla="*/ 428029 h 696308"/>
                <a:gd name="connsiteX172" fmla="*/ 315671 w 387376"/>
                <a:gd name="connsiteY172" fmla="*/ 428029 h 696308"/>
                <a:gd name="connsiteX173" fmla="*/ 312339 w 387376"/>
                <a:gd name="connsiteY173" fmla="*/ 431551 h 696308"/>
                <a:gd name="connsiteX174" fmla="*/ 315671 w 387376"/>
                <a:gd name="connsiteY174" fmla="*/ 434978 h 696308"/>
                <a:gd name="connsiteX175" fmla="*/ 318909 w 387376"/>
                <a:gd name="connsiteY175" fmla="*/ 441928 h 696308"/>
                <a:gd name="connsiteX176" fmla="*/ 322147 w 387376"/>
                <a:gd name="connsiteY176" fmla="*/ 445451 h 696308"/>
                <a:gd name="connsiteX177" fmla="*/ 328622 w 387376"/>
                <a:gd name="connsiteY177" fmla="*/ 448878 h 696308"/>
                <a:gd name="connsiteX178" fmla="*/ 328622 w 387376"/>
                <a:gd name="connsiteY178" fmla="*/ 455923 h 696308"/>
                <a:gd name="connsiteX179" fmla="*/ 325385 w 387376"/>
                <a:gd name="connsiteY179" fmla="*/ 455923 h 696308"/>
                <a:gd name="connsiteX180" fmla="*/ 318909 w 387376"/>
                <a:gd name="connsiteY180" fmla="*/ 459350 h 696308"/>
                <a:gd name="connsiteX181" fmla="*/ 309386 w 387376"/>
                <a:gd name="connsiteY181" fmla="*/ 459350 h 696308"/>
                <a:gd name="connsiteX182" fmla="*/ 302912 w 387376"/>
                <a:gd name="connsiteY182" fmla="*/ 462873 h 696308"/>
                <a:gd name="connsiteX183" fmla="*/ 296436 w 387376"/>
                <a:gd name="connsiteY183" fmla="*/ 462873 h 696308"/>
                <a:gd name="connsiteX184" fmla="*/ 296436 w 387376"/>
                <a:gd name="connsiteY184" fmla="*/ 480580 h 696308"/>
                <a:gd name="connsiteX185" fmla="*/ 286913 w 387376"/>
                <a:gd name="connsiteY185" fmla="*/ 480580 h 696308"/>
                <a:gd name="connsiteX186" fmla="*/ 283676 w 387376"/>
                <a:gd name="connsiteY186" fmla="*/ 491053 h 696308"/>
                <a:gd name="connsiteX187" fmla="*/ 270725 w 387376"/>
                <a:gd name="connsiteY187" fmla="*/ 501525 h 696308"/>
                <a:gd name="connsiteX188" fmla="*/ 266821 w 387376"/>
                <a:gd name="connsiteY188" fmla="*/ 501525 h 696308"/>
                <a:gd name="connsiteX189" fmla="*/ 263488 w 387376"/>
                <a:gd name="connsiteY189" fmla="*/ 498002 h 696308"/>
                <a:gd name="connsiteX190" fmla="*/ 257012 w 387376"/>
                <a:gd name="connsiteY190" fmla="*/ 494575 h 696308"/>
                <a:gd name="connsiteX191" fmla="*/ 250538 w 387376"/>
                <a:gd name="connsiteY191" fmla="*/ 494575 h 696308"/>
                <a:gd name="connsiteX192" fmla="*/ 244062 w 387376"/>
                <a:gd name="connsiteY192" fmla="*/ 491053 h 696308"/>
                <a:gd name="connsiteX193" fmla="*/ 237492 w 387376"/>
                <a:gd name="connsiteY193" fmla="*/ 498002 h 696308"/>
                <a:gd name="connsiteX194" fmla="*/ 234254 w 387376"/>
                <a:gd name="connsiteY194" fmla="*/ 504952 h 696308"/>
                <a:gd name="connsiteX195" fmla="*/ 227779 w 387376"/>
                <a:gd name="connsiteY195" fmla="*/ 511997 h 696308"/>
                <a:gd name="connsiteX196" fmla="*/ 224542 w 387376"/>
                <a:gd name="connsiteY196" fmla="*/ 518947 h 696308"/>
                <a:gd name="connsiteX197" fmla="*/ 221303 w 387376"/>
                <a:gd name="connsiteY197" fmla="*/ 522374 h 696308"/>
                <a:gd name="connsiteX198" fmla="*/ 221303 w 387376"/>
                <a:gd name="connsiteY198" fmla="*/ 522374 h 696308"/>
                <a:gd name="connsiteX199" fmla="*/ 214733 w 387376"/>
                <a:gd name="connsiteY199" fmla="*/ 515424 h 696308"/>
                <a:gd name="connsiteX200" fmla="*/ 208257 w 387376"/>
                <a:gd name="connsiteY200" fmla="*/ 515424 h 696308"/>
                <a:gd name="connsiteX201" fmla="*/ 205020 w 387376"/>
                <a:gd name="connsiteY201" fmla="*/ 522374 h 696308"/>
                <a:gd name="connsiteX202" fmla="*/ 205020 w 387376"/>
                <a:gd name="connsiteY202" fmla="*/ 529324 h 696308"/>
                <a:gd name="connsiteX203" fmla="*/ 201783 w 387376"/>
                <a:gd name="connsiteY203" fmla="*/ 536274 h 696308"/>
                <a:gd name="connsiteX204" fmla="*/ 198544 w 387376"/>
                <a:gd name="connsiteY204" fmla="*/ 539796 h 696308"/>
                <a:gd name="connsiteX205" fmla="*/ 195307 w 387376"/>
                <a:gd name="connsiteY205" fmla="*/ 546746 h 696308"/>
                <a:gd name="connsiteX206" fmla="*/ 208257 w 387376"/>
                <a:gd name="connsiteY206" fmla="*/ 557218 h 696308"/>
                <a:gd name="connsiteX207" fmla="*/ 217780 w 387376"/>
                <a:gd name="connsiteY207" fmla="*/ 546746 h 696308"/>
                <a:gd name="connsiteX208" fmla="*/ 224256 w 387376"/>
                <a:gd name="connsiteY208" fmla="*/ 560645 h 696308"/>
                <a:gd name="connsiteX209" fmla="*/ 227493 w 387376"/>
                <a:gd name="connsiteY209" fmla="*/ 557218 h 696308"/>
                <a:gd name="connsiteX210" fmla="*/ 233969 w 387376"/>
                <a:gd name="connsiteY210" fmla="*/ 553696 h 696308"/>
                <a:gd name="connsiteX211" fmla="*/ 243491 w 387376"/>
                <a:gd name="connsiteY211" fmla="*/ 543319 h 696308"/>
                <a:gd name="connsiteX212" fmla="*/ 249966 w 387376"/>
                <a:gd name="connsiteY212" fmla="*/ 539796 h 696308"/>
                <a:gd name="connsiteX213" fmla="*/ 256442 w 387376"/>
                <a:gd name="connsiteY213" fmla="*/ 539796 h 696308"/>
                <a:gd name="connsiteX214" fmla="*/ 269488 w 387376"/>
                <a:gd name="connsiteY214" fmla="*/ 553696 h 696308"/>
                <a:gd name="connsiteX215" fmla="*/ 275962 w 387376"/>
                <a:gd name="connsiteY215" fmla="*/ 557218 h 696308"/>
                <a:gd name="connsiteX216" fmla="*/ 266440 w 387376"/>
                <a:gd name="connsiteY216" fmla="*/ 567595 h 696308"/>
                <a:gd name="connsiteX217" fmla="*/ 266440 w 387376"/>
                <a:gd name="connsiteY217" fmla="*/ 574640 h 696308"/>
                <a:gd name="connsiteX218" fmla="*/ 275962 w 387376"/>
                <a:gd name="connsiteY218" fmla="*/ 595489 h 696308"/>
                <a:gd name="connsiteX219" fmla="*/ 282438 w 387376"/>
                <a:gd name="connsiteY219" fmla="*/ 605962 h 696308"/>
                <a:gd name="connsiteX220" fmla="*/ 288913 w 387376"/>
                <a:gd name="connsiteY220" fmla="*/ 612911 h 696308"/>
                <a:gd name="connsiteX221" fmla="*/ 295484 w 387376"/>
                <a:gd name="connsiteY221" fmla="*/ 616339 h 696308"/>
                <a:gd name="connsiteX222" fmla="*/ 301958 w 387376"/>
                <a:gd name="connsiteY222" fmla="*/ 616339 h 696308"/>
                <a:gd name="connsiteX223" fmla="*/ 308434 w 387376"/>
                <a:gd name="connsiteY223" fmla="*/ 619861 h 696308"/>
                <a:gd name="connsiteX224" fmla="*/ 315005 w 387376"/>
                <a:gd name="connsiteY224" fmla="*/ 619861 h 696308"/>
                <a:gd name="connsiteX225" fmla="*/ 327956 w 387376"/>
                <a:gd name="connsiteY225" fmla="*/ 609389 h 696308"/>
                <a:gd name="connsiteX226" fmla="*/ 327956 w 387376"/>
                <a:gd name="connsiteY226" fmla="*/ 623384 h 696308"/>
                <a:gd name="connsiteX227" fmla="*/ 341002 w 387376"/>
                <a:gd name="connsiteY227" fmla="*/ 623384 h 696308"/>
                <a:gd name="connsiteX228" fmla="*/ 341002 w 387376"/>
                <a:gd name="connsiteY228" fmla="*/ 602534 h 696308"/>
                <a:gd name="connsiteX229" fmla="*/ 337668 w 387376"/>
                <a:gd name="connsiteY229" fmla="*/ 599012 h 696308"/>
                <a:gd name="connsiteX230" fmla="*/ 328145 w 387376"/>
                <a:gd name="connsiteY230" fmla="*/ 578163 h 696308"/>
                <a:gd name="connsiteX231" fmla="*/ 328145 w 387376"/>
                <a:gd name="connsiteY231" fmla="*/ 571213 h 696308"/>
                <a:gd name="connsiteX232" fmla="*/ 331384 w 387376"/>
                <a:gd name="connsiteY232" fmla="*/ 564263 h 696308"/>
                <a:gd name="connsiteX233" fmla="*/ 337858 w 387376"/>
                <a:gd name="connsiteY233" fmla="*/ 557313 h 696308"/>
                <a:gd name="connsiteX234" fmla="*/ 354143 w 387376"/>
                <a:gd name="connsiteY234" fmla="*/ 588635 h 696308"/>
                <a:gd name="connsiteX235" fmla="*/ 354143 w 387376"/>
                <a:gd name="connsiteY235" fmla="*/ 585112 h 696308"/>
                <a:gd name="connsiteX236" fmla="*/ 357380 w 387376"/>
                <a:gd name="connsiteY236" fmla="*/ 581685 h 696308"/>
                <a:gd name="connsiteX237" fmla="*/ 363950 w 387376"/>
                <a:gd name="connsiteY237" fmla="*/ 567690 h 696308"/>
                <a:gd name="connsiteX238" fmla="*/ 367189 w 387376"/>
                <a:gd name="connsiteY238" fmla="*/ 557313 h 696308"/>
                <a:gd name="connsiteX239" fmla="*/ 367189 w 387376"/>
                <a:gd name="connsiteY239" fmla="*/ 543414 h 696308"/>
                <a:gd name="connsiteX240" fmla="*/ 363950 w 387376"/>
                <a:gd name="connsiteY240" fmla="*/ 532942 h 696308"/>
                <a:gd name="connsiteX241" fmla="*/ 360617 w 387376"/>
                <a:gd name="connsiteY241" fmla="*/ 529419 h 696308"/>
                <a:gd name="connsiteX242" fmla="*/ 357380 w 387376"/>
                <a:gd name="connsiteY242" fmla="*/ 522469 h 696308"/>
                <a:gd name="connsiteX243" fmla="*/ 179119 w 387376"/>
                <a:gd name="connsiteY243" fmla="*/ 594823 h 696308"/>
                <a:gd name="connsiteX244" fmla="*/ 201878 w 387376"/>
                <a:gd name="connsiteY244" fmla="*/ 612245 h 696308"/>
                <a:gd name="connsiteX245" fmla="*/ 201878 w 387376"/>
                <a:gd name="connsiteY245" fmla="*/ 591300 h 696308"/>
                <a:gd name="connsiteX246" fmla="*/ 188832 w 387376"/>
                <a:gd name="connsiteY246" fmla="*/ 580924 h 696308"/>
                <a:gd name="connsiteX247" fmla="*/ 88083 w 387376"/>
                <a:gd name="connsiteY247" fmla="*/ 347297 h 696308"/>
                <a:gd name="connsiteX248" fmla="*/ 78561 w 387376"/>
                <a:gd name="connsiteY248" fmla="*/ 336920 h 696308"/>
                <a:gd name="connsiteX249" fmla="*/ 75323 w 387376"/>
                <a:gd name="connsiteY249" fmla="*/ 350820 h 696308"/>
                <a:gd name="connsiteX250" fmla="*/ 71991 w 387376"/>
                <a:gd name="connsiteY250" fmla="*/ 357770 h 696308"/>
                <a:gd name="connsiteX251" fmla="*/ 68752 w 387376"/>
                <a:gd name="connsiteY251" fmla="*/ 361292 h 696308"/>
                <a:gd name="connsiteX252" fmla="*/ 65515 w 387376"/>
                <a:gd name="connsiteY252" fmla="*/ 371669 h 696308"/>
                <a:gd name="connsiteX253" fmla="*/ 65515 w 387376"/>
                <a:gd name="connsiteY253" fmla="*/ 378619 h 696308"/>
                <a:gd name="connsiteX254" fmla="*/ 68752 w 387376"/>
                <a:gd name="connsiteY254" fmla="*/ 382141 h 696308"/>
                <a:gd name="connsiteX255" fmla="*/ 75323 w 387376"/>
                <a:gd name="connsiteY255" fmla="*/ 385569 h 696308"/>
                <a:gd name="connsiteX256" fmla="*/ 81798 w 387376"/>
                <a:gd name="connsiteY256" fmla="*/ 392614 h 696308"/>
                <a:gd name="connsiteX257" fmla="*/ 78561 w 387376"/>
                <a:gd name="connsiteY257" fmla="*/ 396041 h 696308"/>
                <a:gd name="connsiteX258" fmla="*/ 65515 w 387376"/>
                <a:gd name="connsiteY258" fmla="*/ 402991 h 696308"/>
                <a:gd name="connsiteX259" fmla="*/ 62278 w 387376"/>
                <a:gd name="connsiteY259" fmla="*/ 406513 h 696308"/>
                <a:gd name="connsiteX260" fmla="*/ 55802 w 387376"/>
                <a:gd name="connsiteY260" fmla="*/ 409940 h 696308"/>
                <a:gd name="connsiteX261" fmla="*/ 52564 w 387376"/>
                <a:gd name="connsiteY261" fmla="*/ 423935 h 696308"/>
                <a:gd name="connsiteX262" fmla="*/ 39519 w 387376"/>
                <a:gd name="connsiteY262" fmla="*/ 434312 h 696308"/>
                <a:gd name="connsiteX263" fmla="*/ 39519 w 387376"/>
                <a:gd name="connsiteY263" fmla="*/ 442500 h 696308"/>
                <a:gd name="connsiteX264" fmla="*/ 33043 w 387376"/>
                <a:gd name="connsiteY264" fmla="*/ 449449 h 696308"/>
                <a:gd name="connsiteX265" fmla="*/ 26568 w 387376"/>
                <a:gd name="connsiteY265" fmla="*/ 452972 h 696308"/>
                <a:gd name="connsiteX266" fmla="*/ 23236 w 387376"/>
                <a:gd name="connsiteY266" fmla="*/ 456494 h 696308"/>
                <a:gd name="connsiteX267" fmla="*/ 16760 w 387376"/>
                <a:gd name="connsiteY267" fmla="*/ 459921 h 696308"/>
                <a:gd name="connsiteX268" fmla="*/ 13522 w 387376"/>
                <a:gd name="connsiteY268" fmla="*/ 463444 h 696308"/>
                <a:gd name="connsiteX269" fmla="*/ 9713 w 387376"/>
                <a:gd name="connsiteY269" fmla="*/ 463444 h 696308"/>
                <a:gd name="connsiteX270" fmla="*/ 9713 w 387376"/>
                <a:gd name="connsiteY270" fmla="*/ 466871 h 696308"/>
                <a:gd name="connsiteX271" fmla="*/ 6476 w 387376"/>
                <a:gd name="connsiteY271" fmla="*/ 470394 h 696308"/>
                <a:gd name="connsiteX272" fmla="*/ 0 w 387376"/>
                <a:gd name="connsiteY272" fmla="*/ 484293 h 696308"/>
                <a:gd name="connsiteX273" fmla="*/ 0 w 387376"/>
                <a:gd name="connsiteY273" fmla="*/ 501715 h 696308"/>
                <a:gd name="connsiteX274" fmla="*/ 16189 w 387376"/>
                <a:gd name="connsiteY274" fmla="*/ 484293 h 696308"/>
                <a:gd name="connsiteX275" fmla="*/ 16189 w 387376"/>
                <a:gd name="connsiteY275" fmla="*/ 473821 h 696308"/>
                <a:gd name="connsiteX276" fmla="*/ 19426 w 387376"/>
                <a:gd name="connsiteY276" fmla="*/ 470394 h 696308"/>
                <a:gd name="connsiteX277" fmla="*/ 22664 w 387376"/>
                <a:gd name="connsiteY277" fmla="*/ 470394 h 696308"/>
                <a:gd name="connsiteX278" fmla="*/ 41709 w 387376"/>
                <a:gd name="connsiteY278" fmla="*/ 463444 h 696308"/>
                <a:gd name="connsiteX279" fmla="*/ 44946 w 387376"/>
                <a:gd name="connsiteY279" fmla="*/ 459921 h 696308"/>
                <a:gd name="connsiteX280" fmla="*/ 44946 w 387376"/>
                <a:gd name="connsiteY280" fmla="*/ 442500 h 696308"/>
                <a:gd name="connsiteX281" fmla="*/ 48280 w 387376"/>
                <a:gd name="connsiteY281" fmla="*/ 435550 h 696308"/>
                <a:gd name="connsiteX282" fmla="*/ 51517 w 387376"/>
                <a:gd name="connsiteY282" fmla="*/ 432123 h 696308"/>
                <a:gd name="connsiteX283" fmla="*/ 61040 w 387376"/>
                <a:gd name="connsiteY283" fmla="*/ 428600 h 696308"/>
                <a:gd name="connsiteX284" fmla="*/ 67514 w 387376"/>
                <a:gd name="connsiteY284" fmla="*/ 425173 h 696308"/>
                <a:gd name="connsiteX285" fmla="*/ 77037 w 387376"/>
                <a:gd name="connsiteY285" fmla="*/ 418128 h 696308"/>
                <a:gd name="connsiteX286" fmla="*/ 86559 w 387376"/>
                <a:gd name="connsiteY286" fmla="*/ 414700 h 696308"/>
                <a:gd name="connsiteX287" fmla="*/ 89798 w 387376"/>
                <a:gd name="connsiteY287" fmla="*/ 407751 h 696308"/>
                <a:gd name="connsiteX288" fmla="*/ 93035 w 387376"/>
                <a:gd name="connsiteY288" fmla="*/ 404228 h 696308"/>
                <a:gd name="connsiteX289" fmla="*/ 93035 w 387376"/>
                <a:gd name="connsiteY289" fmla="*/ 397279 h 696308"/>
                <a:gd name="connsiteX290" fmla="*/ 83513 w 387376"/>
                <a:gd name="connsiteY290" fmla="*/ 376429 h 696308"/>
                <a:gd name="connsiteX291" fmla="*/ 83513 w 387376"/>
                <a:gd name="connsiteY291" fmla="*/ 362530 h 696308"/>
                <a:gd name="connsiteX292" fmla="*/ 86750 w 387376"/>
                <a:gd name="connsiteY292" fmla="*/ 355485 h 696308"/>
                <a:gd name="connsiteX293" fmla="*/ 309100 w 387376"/>
                <a:gd name="connsiteY293" fmla="*/ 382141 h 696308"/>
                <a:gd name="connsiteX294" fmla="*/ 296150 w 387376"/>
                <a:gd name="connsiteY294" fmla="*/ 375192 h 696308"/>
                <a:gd name="connsiteX295" fmla="*/ 286627 w 387376"/>
                <a:gd name="connsiteY295" fmla="*/ 364719 h 696308"/>
                <a:gd name="connsiteX296" fmla="*/ 286627 w 387376"/>
                <a:gd name="connsiteY296" fmla="*/ 361292 h 696308"/>
                <a:gd name="connsiteX297" fmla="*/ 283390 w 387376"/>
                <a:gd name="connsiteY297" fmla="*/ 357770 h 696308"/>
                <a:gd name="connsiteX298" fmla="*/ 264345 w 387376"/>
                <a:gd name="connsiteY298" fmla="*/ 357770 h 696308"/>
                <a:gd name="connsiteX299" fmla="*/ 267678 w 387376"/>
                <a:gd name="connsiteY299" fmla="*/ 382141 h 696308"/>
                <a:gd name="connsiteX300" fmla="*/ 277200 w 387376"/>
                <a:gd name="connsiteY300" fmla="*/ 378619 h 696308"/>
                <a:gd name="connsiteX301" fmla="*/ 283676 w 387376"/>
                <a:gd name="connsiteY301" fmla="*/ 392614 h 696308"/>
                <a:gd name="connsiteX302" fmla="*/ 309672 w 387376"/>
                <a:gd name="connsiteY302" fmla="*/ 413463 h 696308"/>
                <a:gd name="connsiteX303" fmla="*/ 266916 w 387376"/>
                <a:gd name="connsiteY303" fmla="*/ 427362 h 696308"/>
                <a:gd name="connsiteX304" fmla="*/ 283104 w 387376"/>
                <a:gd name="connsiteY304" fmla="*/ 427362 h 696308"/>
                <a:gd name="connsiteX305" fmla="*/ 286343 w 387376"/>
                <a:gd name="connsiteY305" fmla="*/ 409940 h 696308"/>
                <a:gd name="connsiteX306" fmla="*/ 270154 w 387376"/>
                <a:gd name="connsiteY306" fmla="*/ 406513 h 696308"/>
                <a:gd name="connsiteX307" fmla="*/ 250633 w 387376"/>
                <a:gd name="connsiteY307" fmla="*/ 385569 h 696308"/>
                <a:gd name="connsiteX308" fmla="*/ 257108 w 387376"/>
                <a:gd name="connsiteY308" fmla="*/ 434312 h 696308"/>
                <a:gd name="connsiteX309" fmla="*/ 263584 w 387376"/>
                <a:gd name="connsiteY309" fmla="*/ 389091 h 696308"/>
                <a:gd name="connsiteX310" fmla="*/ 250633 w 387376"/>
                <a:gd name="connsiteY310" fmla="*/ 357770 h 696308"/>
                <a:gd name="connsiteX311" fmla="*/ 237587 w 387376"/>
                <a:gd name="connsiteY311" fmla="*/ 357770 h 696308"/>
                <a:gd name="connsiteX312" fmla="*/ 273391 w 387376"/>
                <a:gd name="connsiteY312" fmla="*/ 322926 h 696308"/>
                <a:gd name="connsiteX313" fmla="*/ 292436 w 387376"/>
                <a:gd name="connsiteY313" fmla="*/ 333398 h 696308"/>
                <a:gd name="connsiteX314" fmla="*/ 292436 w 387376"/>
                <a:gd name="connsiteY314" fmla="*/ 337777 h 696308"/>
                <a:gd name="connsiteX315" fmla="*/ 289103 w 387376"/>
                <a:gd name="connsiteY315" fmla="*/ 341204 h 696308"/>
                <a:gd name="connsiteX316" fmla="*/ 272915 w 387376"/>
                <a:gd name="connsiteY316" fmla="*/ 341204 h 696308"/>
                <a:gd name="connsiteX317" fmla="*/ 308625 w 387376"/>
                <a:gd name="connsiteY317" fmla="*/ 372526 h 696308"/>
                <a:gd name="connsiteX318" fmla="*/ 308625 w 387376"/>
                <a:gd name="connsiteY318" fmla="*/ 358626 h 696308"/>
                <a:gd name="connsiteX319" fmla="*/ 324908 w 387376"/>
                <a:gd name="connsiteY319" fmla="*/ 362149 h 696308"/>
                <a:gd name="connsiteX320" fmla="*/ 311862 w 387376"/>
                <a:gd name="connsiteY320" fmla="*/ 341204 h 696308"/>
                <a:gd name="connsiteX321" fmla="*/ 311862 w 387376"/>
                <a:gd name="connsiteY321" fmla="*/ 337777 h 696308"/>
                <a:gd name="connsiteX322" fmla="*/ 308625 w 387376"/>
                <a:gd name="connsiteY322" fmla="*/ 334255 h 696308"/>
                <a:gd name="connsiteX323" fmla="*/ 308625 w 387376"/>
                <a:gd name="connsiteY323" fmla="*/ 323782 h 696308"/>
                <a:gd name="connsiteX324" fmla="*/ 305388 w 387376"/>
                <a:gd name="connsiteY324" fmla="*/ 316833 h 696308"/>
                <a:gd name="connsiteX325" fmla="*/ 289103 w 387376"/>
                <a:gd name="connsiteY325" fmla="*/ 299411 h 696308"/>
                <a:gd name="connsiteX326" fmla="*/ 282629 w 387376"/>
                <a:gd name="connsiteY326" fmla="*/ 295983 h 696308"/>
                <a:gd name="connsiteX327" fmla="*/ 273106 w 387376"/>
                <a:gd name="connsiteY327" fmla="*/ 292461 h 696308"/>
                <a:gd name="connsiteX328" fmla="*/ 266630 w 387376"/>
                <a:gd name="connsiteY328" fmla="*/ 289034 h 696308"/>
                <a:gd name="connsiteX329" fmla="*/ 257108 w 387376"/>
                <a:gd name="connsiteY329" fmla="*/ 289034 h 696308"/>
                <a:gd name="connsiteX330" fmla="*/ 253870 w 387376"/>
                <a:gd name="connsiteY330" fmla="*/ 292461 h 696308"/>
                <a:gd name="connsiteX331" fmla="*/ 253870 w 387376"/>
                <a:gd name="connsiteY331" fmla="*/ 306456 h 696308"/>
                <a:gd name="connsiteX332" fmla="*/ 266916 w 387376"/>
                <a:gd name="connsiteY332" fmla="*/ 320355 h 696308"/>
                <a:gd name="connsiteX333" fmla="*/ 133506 w 387376"/>
                <a:gd name="connsiteY333" fmla="*/ 602153 h 696308"/>
                <a:gd name="connsiteX334" fmla="*/ 143028 w 387376"/>
                <a:gd name="connsiteY334" fmla="*/ 609103 h 696308"/>
                <a:gd name="connsiteX335" fmla="*/ 152551 w 387376"/>
                <a:gd name="connsiteY335" fmla="*/ 591681 h 696308"/>
                <a:gd name="connsiteX336" fmla="*/ 139505 w 387376"/>
                <a:gd name="connsiteY336" fmla="*/ 584732 h 696308"/>
                <a:gd name="connsiteX337" fmla="*/ 315576 w 387376"/>
                <a:gd name="connsiteY337" fmla="*/ 682218 h 696308"/>
                <a:gd name="connsiteX338" fmla="*/ 325099 w 387376"/>
                <a:gd name="connsiteY338" fmla="*/ 661274 h 696308"/>
                <a:gd name="connsiteX339" fmla="*/ 312053 w 387376"/>
                <a:gd name="connsiteY339" fmla="*/ 657847 h 696308"/>
                <a:gd name="connsiteX340" fmla="*/ 381091 w 387376"/>
                <a:gd name="connsiteY340" fmla="*/ 661464 h 696308"/>
                <a:gd name="connsiteX341" fmla="*/ 374615 w 387376"/>
                <a:gd name="connsiteY341" fmla="*/ 678886 h 696308"/>
                <a:gd name="connsiteX342" fmla="*/ 377854 w 387376"/>
                <a:gd name="connsiteY342" fmla="*/ 696308 h 696308"/>
                <a:gd name="connsiteX343" fmla="*/ 387376 w 387376"/>
                <a:gd name="connsiteY343" fmla="*/ 685836 h 696308"/>
                <a:gd name="connsiteX344" fmla="*/ 387376 w 387376"/>
                <a:gd name="connsiteY344" fmla="*/ 661464 h 69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387376" h="696308">
                  <a:moveTo>
                    <a:pt x="179119" y="375858"/>
                  </a:moveTo>
                  <a:lnTo>
                    <a:pt x="182356" y="382808"/>
                  </a:lnTo>
                  <a:lnTo>
                    <a:pt x="191879" y="393280"/>
                  </a:lnTo>
                  <a:lnTo>
                    <a:pt x="195211" y="389757"/>
                  </a:lnTo>
                  <a:lnTo>
                    <a:pt x="201687" y="386235"/>
                  </a:lnTo>
                  <a:lnTo>
                    <a:pt x="204925" y="382808"/>
                  </a:lnTo>
                  <a:lnTo>
                    <a:pt x="208162" y="382808"/>
                  </a:lnTo>
                  <a:lnTo>
                    <a:pt x="211400" y="386235"/>
                  </a:lnTo>
                  <a:lnTo>
                    <a:pt x="211400" y="403657"/>
                  </a:lnTo>
                  <a:lnTo>
                    <a:pt x="217970" y="410607"/>
                  </a:lnTo>
                  <a:lnTo>
                    <a:pt x="214638" y="417557"/>
                  </a:lnTo>
                  <a:lnTo>
                    <a:pt x="211400" y="421079"/>
                  </a:lnTo>
                  <a:lnTo>
                    <a:pt x="201878" y="441928"/>
                  </a:lnTo>
                  <a:lnTo>
                    <a:pt x="201878" y="455923"/>
                  </a:lnTo>
                  <a:lnTo>
                    <a:pt x="205115" y="459350"/>
                  </a:lnTo>
                  <a:lnTo>
                    <a:pt x="208353" y="466300"/>
                  </a:lnTo>
                  <a:lnTo>
                    <a:pt x="214828" y="466300"/>
                  </a:lnTo>
                  <a:lnTo>
                    <a:pt x="221398" y="462873"/>
                  </a:lnTo>
                  <a:lnTo>
                    <a:pt x="227874" y="462873"/>
                  </a:lnTo>
                  <a:lnTo>
                    <a:pt x="234349" y="459350"/>
                  </a:lnTo>
                  <a:lnTo>
                    <a:pt x="237587" y="455923"/>
                  </a:lnTo>
                  <a:lnTo>
                    <a:pt x="237587" y="445451"/>
                  </a:lnTo>
                  <a:lnTo>
                    <a:pt x="234349" y="438501"/>
                  </a:lnTo>
                  <a:lnTo>
                    <a:pt x="231112" y="428029"/>
                  </a:lnTo>
                  <a:lnTo>
                    <a:pt x="231112" y="421079"/>
                  </a:lnTo>
                  <a:lnTo>
                    <a:pt x="234349" y="414129"/>
                  </a:lnTo>
                  <a:lnTo>
                    <a:pt x="240825" y="393280"/>
                  </a:lnTo>
                  <a:lnTo>
                    <a:pt x="240825" y="382808"/>
                  </a:lnTo>
                  <a:lnTo>
                    <a:pt x="237587" y="375858"/>
                  </a:lnTo>
                  <a:lnTo>
                    <a:pt x="234349" y="372336"/>
                  </a:lnTo>
                  <a:lnTo>
                    <a:pt x="231112" y="372336"/>
                  </a:lnTo>
                  <a:lnTo>
                    <a:pt x="224636" y="379285"/>
                  </a:lnTo>
                  <a:lnTo>
                    <a:pt x="218161" y="382808"/>
                  </a:lnTo>
                  <a:lnTo>
                    <a:pt x="214828" y="382808"/>
                  </a:lnTo>
                  <a:lnTo>
                    <a:pt x="214828" y="375858"/>
                  </a:lnTo>
                  <a:lnTo>
                    <a:pt x="221398" y="361959"/>
                  </a:lnTo>
                  <a:lnTo>
                    <a:pt x="221398" y="354913"/>
                  </a:lnTo>
                  <a:lnTo>
                    <a:pt x="224636" y="347964"/>
                  </a:lnTo>
                  <a:lnTo>
                    <a:pt x="224636" y="344536"/>
                  </a:lnTo>
                  <a:lnTo>
                    <a:pt x="221398" y="341014"/>
                  </a:lnTo>
                  <a:lnTo>
                    <a:pt x="202353" y="330542"/>
                  </a:lnTo>
                  <a:lnTo>
                    <a:pt x="199116" y="327115"/>
                  </a:lnTo>
                  <a:lnTo>
                    <a:pt x="180071" y="327115"/>
                  </a:lnTo>
                  <a:lnTo>
                    <a:pt x="176834" y="330542"/>
                  </a:lnTo>
                  <a:lnTo>
                    <a:pt x="176834" y="334064"/>
                  </a:lnTo>
                  <a:lnTo>
                    <a:pt x="180071" y="337587"/>
                  </a:lnTo>
                  <a:lnTo>
                    <a:pt x="183308" y="337587"/>
                  </a:lnTo>
                  <a:lnTo>
                    <a:pt x="186546" y="344536"/>
                  </a:lnTo>
                  <a:lnTo>
                    <a:pt x="186546" y="347964"/>
                  </a:lnTo>
                  <a:lnTo>
                    <a:pt x="183308" y="351486"/>
                  </a:lnTo>
                  <a:lnTo>
                    <a:pt x="183308" y="358436"/>
                  </a:lnTo>
                  <a:lnTo>
                    <a:pt x="180071" y="365386"/>
                  </a:lnTo>
                  <a:close/>
                  <a:moveTo>
                    <a:pt x="140076" y="250572"/>
                  </a:moveTo>
                  <a:lnTo>
                    <a:pt x="133601" y="247050"/>
                  </a:lnTo>
                  <a:lnTo>
                    <a:pt x="110842" y="247050"/>
                  </a:lnTo>
                  <a:lnTo>
                    <a:pt x="127125" y="271421"/>
                  </a:lnTo>
                  <a:lnTo>
                    <a:pt x="140076" y="309502"/>
                  </a:lnTo>
                  <a:lnTo>
                    <a:pt x="146647" y="306075"/>
                  </a:lnTo>
                  <a:lnTo>
                    <a:pt x="149884" y="299030"/>
                  </a:lnTo>
                  <a:lnTo>
                    <a:pt x="153123" y="295603"/>
                  </a:lnTo>
                  <a:lnTo>
                    <a:pt x="153123" y="281703"/>
                  </a:lnTo>
                  <a:lnTo>
                    <a:pt x="149884" y="278181"/>
                  </a:lnTo>
                  <a:lnTo>
                    <a:pt x="146647" y="271231"/>
                  </a:lnTo>
                  <a:lnTo>
                    <a:pt x="146647" y="260759"/>
                  </a:lnTo>
                  <a:lnTo>
                    <a:pt x="143314" y="253809"/>
                  </a:lnTo>
                  <a:close/>
                  <a:moveTo>
                    <a:pt x="179119" y="222678"/>
                  </a:moveTo>
                  <a:lnTo>
                    <a:pt x="188641" y="222678"/>
                  </a:lnTo>
                  <a:lnTo>
                    <a:pt x="191879" y="226200"/>
                  </a:lnTo>
                  <a:lnTo>
                    <a:pt x="198449" y="229628"/>
                  </a:lnTo>
                  <a:lnTo>
                    <a:pt x="198449" y="236577"/>
                  </a:lnTo>
                  <a:lnTo>
                    <a:pt x="201687" y="243622"/>
                  </a:lnTo>
                  <a:lnTo>
                    <a:pt x="208162" y="253999"/>
                  </a:lnTo>
                  <a:lnTo>
                    <a:pt x="214638" y="260949"/>
                  </a:lnTo>
                  <a:lnTo>
                    <a:pt x="224160" y="267899"/>
                  </a:lnTo>
                  <a:lnTo>
                    <a:pt x="233683" y="267899"/>
                  </a:lnTo>
                  <a:lnTo>
                    <a:pt x="240157" y="253999"/>
                  </a:lnTo>
                  <a:lnTo>
                    <a:pt x="240157" y="247050"/>
                  </a:lnTo>
                  <a:lnTo>
                    <a:pt x="233683" y="233150"/>
                  </a:lnTo>
                  <a:lnTo>
                    <a:pt x="227207" y="229628"/>
                  </a:lnTo>
                  <a:lnTo>
                    <a:pt x="220732" y="229628"/>
                  </a:lnTo>
                  <a:lnTo>
                    <a:pt x="220732" y="226200"/>
                  </a:lnTo>
                  <a:lnTo>
                    <a:pt x="223970" y="222678"/>
                  </a:lnTo>
                  <a:lnTo>
                    <a:pt x="223970" y="219250"/>
                  </a:lnTo>
                  <a:lnTo>
                    <a:pt x="227207" y="215728"/>
                  </a:lnTo>
                  <a:lnTo>
                    <a:pt x="220732" y="215728"/>
                  </a:lnTo>
                  <a:lnTo>
                    <a:pt x="214161" y="212301"/>
                  </a:lnTo>
                  <a:lnTo>
                    <a:pt x="210924" y="208778"/>
                  </a:lnTo>
                  <a:lnTo>
                    <a:pt x="201401" y="208778"/>
                  </a:lnTo>
                  <a:lnTo>
                    <a:pt x="198164" y="212301"/>
                  </a:lnTo>
                  <a:lnTo>
                    <a:pt x="191593" y="215728"/>
                  </a:lnTo>
                  <a:lnTo>
                    <a:pt x="185118" y="208778"/>
                  </a:lnTo>
                  <a:lnTo>
                    <a:pt x="178642" y="205256"/>
                  </a:lnTo>
                  <a:lnTo>
                    <a:pt x="169120" y="205256"/>
                  </a:lnTo>
                  <a:lnTo>
                    <a:pt x="162645" y="212301"/>
                  </a:lnTo>
                  <a:lnTo>
                    <a:pt x="156169" y="215728"/>
                  </a:lnTo>
                  <a:lnTo>
                    <a:pt x="152932" y="215728"/>
                  </a:lnTo>
                  <a:lnTo>
                    <a:pt x="143410" y="205256"/>
                  </a:lnTo>
                  <a:lnTo>
                    <a:pt x="140171" y="198306"/>
                  </a:lnTo>
                  <a:lnTo>
                    <a:pt x="140171" y="146135"/>
                  </a:lnTo>
                  <a:lnTo>
                    <a:pt x="146742" y="132236"/>
                  </a:lnTo>
                  <a:lnTo>
                    <a:pt x="146742" y="128713"/>
                  </a:lnTo>
                  <a:lnTo>
                    <a:pt x="156265" y="118241"/>
                  </a:lnTo>
                  <a:lnTo>
                    <a:pt x="156265" y="100914"/>
                  </a:lnTo>
                  <a:lnTo>
                    <a:pt x="149789" y="86920"/>
                  </a:lnTo>
                  <a:lnTo>
                    <a:pt x="149789" y="73115"/>
                  </a:lnTo>
                  <a:lnTo>
                    <a:pt x="153027" y="62738"/>
                  </a:lnTo>
                  <a:lnTo>
                    <a:pt x="153027" y="41794"/>
                  </a:lnTo>
                  <a:lnTo>
                    <a:pt x="143505" y="31417"/>
                  </a:lnTo>
                  <a:lnTo>
                    <a:pt x="143505" y="20945"/>
                  </a:lnTo>
                  <a:lnTo>
                    <a:pt x="140266" y="17422"/>
                  </a:lnTo>
                  <a:lnTo>
                    <a:pt x="140266" y="3523"/>
                  </a:lnTo>
                  <a:lnTo>
                    <a:pt x="137029" y="0"/>
                  </a:lnTo>
                  <a:lnTo>
                    <a:pt x="130553" y="0"/>
                  </a:lnTo>
                  <a:lnTo>
                    <a:pt x="127316" y="3523"/>
                  </a:lnTo>
                  <a:lnTo>
                    <a:pt x="127316" y="7045"/>
                  </a:lnTo>
                  <a:lnTo>
                    <a:pt x="124079" y="10472"/>
                  </a:lnTo>
                  <a:lnTo>
                    <a:pt x="117507" y="13995"/>
                  </a:lnTo>
                  <a:lnTo>
                    <a:pt x="111033" y="13995"/>
                  </a:lnTo>
                  <a:lnTo>
                    <a:pt x="104557" y="10472"/>
                  </a:lnTo>
                  <a:lnTo>
                    <a:pt x="101320" y="7045"/>
                  </a:lnTo>
                  <a:lnTo>
                    <a:pt x="94750" y="7045"/>
                  </a:lnTo>
                  <a:lnTo>
                    <a:pt x="88274" y="10472"/>
                  </a:lnTo>
                  <a:lnTo>
                    <a:pt x="88274" y="20945"/>
                  </a:lnTo>
                  <a:lnTo>
                    <a:pt x="85037" y="24372"/>
                  </a:lnTo>
                  <a:lnTo>
                    <a:pt x="85037" y="27894"/>
                  </a:lnTo>
                  <a:lnTo>
                    <a:pt x="78561" y="41794"/>
                  </a:lnTo>
                  <a:lnTo>
                    <a:pt x="71991" y="48744"/>
                  </a:lnTo>
                  <a:lnTo>
                    <a:pt x="71991" y="55693"/>
                  </a:lnTo>
                  <a:lnTo>
                    <a:pt x="75323" y="59216"/>
                  </a:lnTo>
                  <a:lnTo>
                    <a:pt x="78561" y="66166"/>
                  </a:lnTo>
                  <a:lnTo>
                    <a:pt x="81798" y="76638"/>
                  </a:lnTo>
                  <a:lnTo>
                    <a:pt x="85037" y="80065"/>
                  </a:lnTo>
                  <a:lnTo>
                    <a:pt x="85037" y="87015"/>
                  </a:lnTo>
                  <a:lnTo>
                    <a:pt x="81798" y="94060"/>
                  </a:lnTo>
                  <a:lnTo>
                    <a:pt x="81798" y="97487"/>
                  </a:lnTo>
                  <a:lnTo>
                    <a:pt x="78561" y="101010"/>
                  </a:lnTo>
                  <a:lnTo>
                    <a:pt x="75323" y="107959"/>
                  </a:lnTo>
                  <a:lnTo>
                    <a:pt x="75323" y="114909"/>
                  </a:lnTo>
                  <a:lnTo>
                    <a:pt x="81798" y="121859"/>
                  </a:lnTo>
                  <a:lnTo>
                    <a:pt x="81798" y="125381"/>
                  </a:lnTo>
                  <a:lnTo>
                    <a:pt x="78561" y="128808"/>
                  </a:lnTo>
                  <a:lnTo>
                    <a:pt x="75323" y="128808"/>
                  </a:lnTo>
                  <a:lnTo>
                    <a:pt x="68752" y="132331"/>
                  </a:lnTo>
                  <a:lnTo>
                    <a:pt x="65515" y="132331"/>
                  </a:lnTo>
                  <a:lnTo>
                    <a:pt x="65515" y="121859"/>
                  </a:lnTo>
                  <a:lnTo>
                    <a:pt x="62278" y="118336"/>
                  </a:lnTo>
                  <a:lnTo>
                    <a:pt x="62278" y="146231"/>
                  </a:lnTo>
                  <a:lnTo>
                    <a:pt x="81323" y="177552"/>
                  </a:lnTo>
                  <a:lnTo>
                    <a:pt x="94273" y="191452"/>
                  </a:lnTo>
                  <a:lnTo>
                    <a:pt x="100843" y="201924"/>
                  </a:lnTo>
                  <a:lnTo>
                    <a:pt x="110366" y="222773"/>
                  </a:lnTo>
                  <a:lnTo>
                    <a:pt x="116841" y="233245"/>
                  </a:lnTo>
                  <a:lnTo>
                    <a:pt x="123411" y="236673"/>
                  </a:lnTo>
                  <a:lnTo>
                    <a:pt x="136363" y="236673"/>
                  </a:lnTo>
                  <a:lnTo>
                    <a:pt x="139600" y="229723"/>
                  </a:lnTo>
                  <a:lnTo>
                    <a:pt x="146170" y="226296"/>
                  </a:lnTo>
                  <a:lnTo>
                    <a:pt x="149409" y="222773"/>
                  </a:lnTo>
                  <a:lnTo>
                    <a:pt x="155883" y="222773"/>
                  </a:lnTo>
                  <a:lnTo>
                    <a:pt x="159121" y="229723"/>
                  </a:lnTo>
                  <a:lnTo>
                    <a:pt x="165597" y="233245"/>
                  </a:lnTo>
                  <a:lnTo>
                    <a:pt x="175119" y="243717"/>
                  </a:lnTo>
                  <a:lnTo>
                    <a:pt x="184642" y="243717"/>
                  </a:lnTo>
                  <a:lnTo>
                    <a:pt x="184642" y="233055"/>
                  </a:lnTo>
                  <a:lnTo>
                    <a:pt x="181404" y="229532"/>
                  </a:lnTo>
                  <a:close/>
                  <a:moveTo>
                    <a:pt x="357857" y="487245"/>
                  </a:moveTo>
                  <a:lnTo>
                    <a:pt x="357857" y="473250"/>
                  </a:lnTo>
                  <a:lnTo>
                    <a:pt x="354618" y="466300"/>
                  </a:lnTo>
                  <a:lnTo>
                    <a:pt x="354618" y="459350"/>
                  </a:lnTo>
                  <a:lnTo>
                    <a:pt x="348144" y="452401"/>
                  </a:lnTo>
                  <a:lnTo>
                    <a:pt x="341668" y="448878"/>
                  </a:lnTo>
                  <a:lnTo>
                    <a:pt x="325385" y="431551"/>
                  </a:lnTo>
                  <a:lnTo>
                    <a:pt x="318909" y="428029"/>
                  </a:lnTo>
                  <a:lnTo>
                    <a:pt x="315671" y="428029"/>
                  </a:lnTo>
                  <a:lnTo>
                    <a:pt x="312339" y="431551"/>
                  </a:lnTo>
                  <a:lnTo>
                    <a:pt x="315671" y="434978"/>
                  </a:lnTo>
                  <a:lnTo>
                    <a:pt x="318909" y="441928"/>
                  </a:lnTo>
                  <a:lnTo>
                    <a:pt x="322147" y="445451"/>
                  </a:lnTo>
                  <a:lnTo>
                    <a:pt x="328622" y="448878"/>
                  </a:lnTo>
                  <a:lnTo>
                    <a:pt x="328622" y="455923"/>
                  </a:lnTo>
                  <a:lnTo>
                    <a:pt x="325385" y="455923"/>
                  </a:lnTo>
                  <a:lnTo>
                    <a:pt x="318909" y="459350"/>
                  </a:lnTo>
                  <a:lnTo>
                    <a:pt x="309386" y="459350"/>
                  </a:lnTo>
                  <a:lnTo>
                    <a:pt x="302912" y="462873"/>
                  </a:lnTo>
                  <a:lnTo>
                    <a:pt x="296436" y="462873"/>
                  </a:lnTo>
                  <a:lnTo>
                    <a:pt x="296436" y="480580"/>
                  </a:lnTo>
                  <a:lnTo>
                    <a:pt x="286913" y="480580"/>
                  </a:lnTo>
                  <a:lnTo>
                    <a:pt x="283676" y="491053"/>
                  </a:lnTo>
                  <a:lnTo>
                    <a:pt x="270725" y="501525"/>
                  </a:lnTo>
                  <a:lnTo>
                    <a:pt x="266821" y="501525"/>
                  </a:lnTo>
                  <a:lnTo>
                    <a:pt x="263488" y="498002"/>
                  </a:lnTo>
                  <a:lnTo>
                    <a:pt x="257012" y="494575"/>
                  </a:lnTo>
                  <a:lnTo>
                    <a:pt x="250538" y="494575"/>
                  </a:lnTo>
                  <a:lnTo>
                    <a:pt x="244062" y="491053"/>
                  </a:lnTo>
                  <a:lnTo>
                    <a:pt x="237492" y="498002"/>
                  </a:lnTo>
                  <a:lnTo>
                    <a:pt x="234254" y="504952"/>
                  </a:lnTo>
                  <a:lnTo>
                    <a:pt x="227779" y="511997"/>
                  </a:lnTo>
                  <a:lnTo>
                    <a:pt x="224542" y="518947"/>
                  </a:lnTo>
                  <a:lnTo>
                    <a:pt x="221303" y="522374"/>
                  </a:lnTo>
                  <a:lnTo>
                    <a:pt x="221303" y="522374"/>
                  </a:lnTo>
                  <a:lnTo>
                    <a:pt x="214733" y="515424"/>
                  </a:lnTo>
                  <a:lnTo>
                    <a:pt x="208257" y="515424"/>
                  </a:lnTo>
                  <a:lnTo>
                    <a:pt x="205020" y="522374"/>
                  </a:lnTo>
                  <a:lnTo>
                    <a:pt x="205020" y="529324"/>
                  </a:lnTo>
                  <a:lnTo>
                    <a:pt x="201783" y="536274"/>
                  </a:lnTo>
                  <a:lnTo>
                    <a:pt x="198544" y="539796"/>
                  </a:lnTo>
                  <a:lnTo>
                    <a:pt x="195307" y="546746"/>
                  </a:lnTo>
                  <a:lnTo>
                    <a:pt x="208257" y="557218"/>
                  </a:lnTo>
                  <a:lnTo>
                    <a:pt x="217780" y="546746"/>
                  </a:lnTo>
                  <a:lnTo>
                    <a:pt x="224256" y="560645"/>
                  </a:lnTo>
                  <a:lnTo>
                    <a:pt x="227493" y="557218"/>
                  </a:lnTo>
                  <a:lnTo>
                    <a:pt x="233969" y="553696"/>
                  </a:lnTo>
                  <a:lnTo>
                    <a:pt x="243491" y="543319"/>
                  </a:lnTo>
                  <a:lnTo>
                    <a:pt x="249966" y="539796"/>
                  </a:lnTo>
                  <a:lnTo>
                    <a:pt x="256442" y="539796"/>
                  </a:lnTo>
                  <a:lnTo>
                    <a:pt x="269488" y="553696"/>
                  </a:lnTo>
                  <a:lnTo>
                    <a:pt x="275962" y="557218"/>
                  </a:lnTo>
                  <a:lnTo>
                    <a:pt x="266440" y="567595"/>
                  </a:lnTo>
                  <a:lnTo>
                    <a:pt x="266440" y="574640"/>
                  </a:lnTo>
                  <a:lnTo>
                    <a:pt x="275962" y="595489"/>
                  </a:lnTo>
                  <a:lnTo>
                    <a:pt x="282438" y="605962"/>
                  </a:lnTo>
                  <a:lnTo>
                    <a:pt x="288913" y="612911"/>
                  </a:lnTo>
                  <a:lnTo>
                    <a:pt x="295484" y="616339"/>
                  </a:lnTo>
                  <a:lnTo>
                    <a:pt x="301958" y="616339"/>
                  </a:lnTo>
                  <a:lnTo>
                    <a:pt x="308434" y="619861"/>
                  </a:lnTo>
                  <a:lnTo>
                    <a:pt x="315005" y="619861"/>
                  </a:lnTo>
                  <a:lnTo>
                    <a:pt x="327956" y="609389"/>
                  </a:lnTo>
                  <a:lnTo>
                    <a:pt x="327956" y="623384"/>
                  </a:lnTo>
                  <a:lnTo>
                    <a:pt x="341002" y="623384"/>
                  </a:lnTo>
                  <a:lnTo>
                    <a:pt x="341002" y="602534"/>
                  </a:lnTo>
                  <a:lnTo>
                    <a:pt x="337668" y="599012"/>
                  </a:lnTo>
                  <a:lnTo>
                    <a:pt x="328145" y="578163"/>
                  </a:lnTo>
                  <a:lnTo>
                    <a:pt x="328145" y="571213"/>
                  </a:lnTo>
                  <a:lnTo>
                    <a:pt x="331384" y="564263"/>
                  </a:lnTo>
                  <a:lnTo>
                    <a:pt x="337858" y="557313"/>
                  </a:lnTo>
                  <a:lnTo>
                    <a:pt x="354143" y="588635"/>
                  </a:lnTo>
                  <a:lnTo>
                    <a:pt x="354143" y="585112"/>
                  </a:lnTo>
                  <a:lnTo>
                    <a:pt x="357380" y="581685"/>
                  </a:lnTo>
                  <a:lnTo>
                    <a:pt x="363950" y="567690"/>
                  </a:lnTo>
                  <a:lnTo>
                    <a:pt x="367189" y="557313"/>
                  </a:lnTo>
                  <a:lnTo>
                    <a:pt x="367189" y="543414"/>
                  </a:lnTo>
                  <a:lnTo>
                    <a:pt x="363950" y="532942"/>
                  </a:lnTo>
                  <a:lnTo>
                    <a:pt x="360617" y="529419"/>
                  </a:lnTo>
                  <a:lnTo>
                    <a:pt x="357380" y="522469"/>
                  </a:lnTo>
                  <a:close/>
                  <a:moveTo>
                    <a:pt x="179119" y="594823"/>
                  </a:moveTo>
                  <a:lnTo>
                    <a:pt x="201878" y="612245"/>
                  </a:lnTo>
                  <a:lnTo>
                    <a:pt x="201878" y="591300"/>
                  </a:lnTo>
                  <a:lnTo>
                    <a:pt x="188832" y="580924"/>
                  </a:lnTo>
                  <a:close/>
                  <a:moveTo>
                    <a:pt x="88083" y="347297"/>
                  </a:moveTo>
                  <a:lnTo>
                    <a:pt x="78561" y="336920"/>
                  </a:lnTo>
                  <a:lnTo>
                    <a:pt x="75323" y="350820"/>
                  </a:lnTo>
                  <a:lnTo>
                    <a:pt x="71991" y="357770"/>
                  </a:lnTo>
                  <a:lnTo>
                    <a:pt x="68752" y="361292"/>
                  </a:lnTo>
                  <a:lnTo>
                    <a:pt x="65515" y="371669"/>
                  </a:lnTo>
                  <a:lnTo>
                    <a:pt x="65515" y="378619"/>
                  </a:lnTo>
                  <a:lnTo>
                    <a:pt x="68752" y="382141"/>
                  </a:lnTo>
                  <a:lnTo>
                    <a:pt x="75323" y="385569"/>
                  </a:lnTo>
                  <a:lnTo>
                    <a:pt x="81798" y="392614"/>
                  </a:lnTo>
                  <a:lnTo>
                    <a:pt x="78561" y="396041"/>
                  </a:lnTo>
                  <a:lnTo>
                    <a:pt x="65515" y="402991"/>
                  </a:lnTo>
                  <a:lnTo>
                    <a:pt x="62278" y="406513"/>
                  </a:lnTo>
                  <a:lnTo>
                    <a:pt x="55802" y="409940"/>
                  </a:lnTo>
                  <a:lnTo>
                    <a:pt x="52564" y="423935"/>
                  </a:lnTo>
                  <a:lnTo>
                    <a:pt x="39519" y="434312"/>
                  </a:lnTo>
                  <a:lnTo>
                    <a:pt x="39519" y="442500"/>
                  </a:lnTo>
                  <a:lnTo>
                    <a:pt x="33043" y="449449"/>
                  </a:lnTo>
                  <a:lnTo>
                    <a:pt x="26568" y="452972"/>
                  </a:lnTo>
                  <a:lnTo>
                    <a:pt x="23236" y="456494"/>
                  </a:lnTo>
                  <a:lnTo>
                    <a:pt x="16760" y="459921"/>
                  </a:lnTo>
                  <a:lnTo>
                    <a:pt x="13522" y="463444"/>
                  </a:lnTo>
                  <a:lnTo>
                    <a:pt x="9713" y="463444"/>
                  </a:lnTo>
                  <a:lnTo>
                    <a:pt x="9713" y="466871"/>
                  </a:lnTo>
                  <a:lnTo>
                    <a:pt x="6476" y="470394"/>
                  </a:lnTo>
                  <a:lnTo>
                    <a:pt x="0" y="484293"/>
                  </a:lnTo>
                  <a:lnTo>
                    <a:pt x="0" y="501715"/>
                  </a:lnTo>
                  <a:lnTo>
                    <a:pt x="16189" y="484293"/>
                  </a:lnTo>
                  <a:lnTo>
                    <a:pt x="16189" y="473821"/>
                  </a:lnTo>
                  <a:lnTo>
                    <a:pt x="19426" y="470394"/>
                  </a:lnTo>
                  <a:lnTo>
                    <a:pt x="22664" y="470394"/>
                  </a:lnTo>
                  <a:lnTo>
                    <a:pt x="41709" y="463444"/>
                  </a:lnTo>
                  <a:lnTo>
                    <a:pt x="44946" y="459921"/>
                  </a:lnTo>
                  <a:lnTo>
                    <a:pt x="44946" y="442500"/>
                  </a:lnTo>
                  <a:lnTo>
                    <a:pt x="48280" y="435550"/>
                  </a:lnTo>
                  <a:lnTo>
                    <a:pt x="51517" y="432123"/>
                  </a:lnTo>
                  <a:lnTo>
                    <a:pt x="61040" y="428600"/>
                  </a:lnTo>
                  <a:lnTo>
                    <a:pt x="67514" y="425173"/>
                  </a:lnTo>
                  <a:lnTo>
                    <a:pt x="77037" y="418128"/>
                  </a:lnTo>
                  <a:lnTo>
                    <a:pt x="86559" y="414700"/>
                  </a:lnTo>
                  <a:lnTo>
                    <a:pt x="89798" y="407751"/>
                  </a:lnTo>
                  <a:lnTo>
                    <a:pt x="93035" y="404228"/>
                  </a:lnTo>
                  <a:lnTo>
                    <a:pt x="93035" y="397279"/>
                  </a:lnTo>
                  <a:lnTo>
                    <a:pt x="83513" y="376429"/>
                  </a:lnTo>
                  <a:lnTo>
                    <a:pt x="83513" y="362530"/>
                  </a:lnTo>
                  <a:lnTo>
                    <a:pt x="86750" y="355485"/>
                  </a:lnTo>
                  <a:close/>
                  <a:moveTo>
                    <a:pt x="309100" y="382141"/>
                  </a:moveTo>
                  <a:lnTo>
                    <a:pt x="296150" y="375192"/>
                  </a:lnTo>
                  <a:lnTo>
                    <a:pt x="286627" y="364719"/>
                  </a:lnTo>
                  <a:lnTo>
                    <a:pt x="286627" y="361292"/>
                  </a:lnTo>
                  <a:lnTo>
                    <a:pt x="283390" y="357770"/>
                  </a:lnTo>
                  <a:lnTo>
                    <a:pt x="264345" y="357770"/>
                  </a:lnTo>
                  <a:lnTo>
                    <a:pt x="267678" y="382141"/>
                  </a:lnTo>
                  <a:lnTo>
                    <a:pt x="277200" y="378619"/>
                  </a:lnTo>
                  <a:lnTo>
                    <a:pt x="283676" y="392614"/>
                  </a:lnTo>
                  <a:lnTo>
                    <a:pt x="309672" y="413463"/>
                  </a:lnTo>
                  <a:close/>
                  <a:moveTo>
                    <a:pt x="266916" y="427362"/>
                  </a:moveTo>
                  <a:lnTo>
                    <a:pt x="283104" y="427362"/>
                  </a:lnTo>
                  <a:lnTo>
                    <a:pt x="286343" y="409940"/>
                  </a:lnTo>
                  <a:lnTo>
                    <a:pt x="270154" y="406513"/>
                  </a:lnTo>
                  <a:close/>
                  <a:moveTo>
                    <a:pt x="250633" y="385569"/>
                  </a:moveTo>
                  <a:lnTo>
                    <a:pt x="257108" y="434312"/>
                  </a:lnTo>
                  <a:lnTo>
                    <a:pt x="263584" y="389091"/>
                  </a:lnTo>
                  <a:lnTo>
                    <a:pt x="250633" y="357770"/>
                  </a:lnTo>
                  <a:lnTo>
                    <a:pt x="237587" y="357770"/>
                  </a:lnTo>
                  <a:close/>
                  <a:moveTo>
                    <a:pt x="273391" y="322926"/>
                  </a:moveTo>
                  <a:lnTo>
                    <a:pt x="292436" y="333398"/>
                  </a:lnTo>
                  <a:lnTo>
                    <a:pt x="292436" y="337777"/>
                  </a:lnTo>
                  <a:lnTo>
                    <a:pt x="289103" y="341204"/>
                  </a:lnTo>
                  <a:lnTo>
                    <a:pt x="272915" y="341204"/>
                  </a:lnTo>
                  <a:lnTo>
                    <a:pt x="308625" y="372526"/>
                  </a:lnTo>
                  <a:lnTo>
                    <a:pt x="308625" y="358626"/>
                  </a:lnTo>
                  <a:lnTo>
                    <a:pt x="324908" y="362149"/>
                  </a:lnTo>
                  <a:lnTo>
                    <a:pt x="311862" y="341204"/>
                  </a:lnTo>
                  <a:lnTo>
                    <a:pt x="311862" y="337777"/>
                  </a:lnTo>
                  <a:lnTo>
                    <a:pt x="308625" y="334255"/>
                  </a:lnTo>
                  <a:lnTo>
                    <a:pt x="308625" y="323782"/>
                  </a:lnTo>
                  <a:lnTo>
                    <a:pt x="305388" y="316833"/>
                  </a:lnTo>
                  <a:lnTo>
                    <a:pt x="289103" y="299411"/>
                  </a:lnTo>
                  <a:lnTo>
                    <a:pt x="282629" y="295983"/>
                  </a:lnTo>
                  <a:lnTo>
                    <a:pt x="273106" y="292461"/>
                  </a:lnTo>
                  <a:lnTo>
                    <a:pt x="266630" y="289034"/>
                  </a:lnTo>
                  <a:lnTo>
                    <a:pt x="257108" y="289034"/>
                  </a:lnTo>
                  <a:lnTo>
                    <a:pt x="253870" y="292461"/>
                  </a:lnTo>
                  <a:lnTo>
                    <a:pt x="253870" y="306456"/>
                  </a:lnTo>
                  <a:lnTo>
                    <a:pt x="266916" y="320355"/>
                  </a:lnTo>
                  <a:close/>
                  <a:moveTo>
                    <a:pt x="133506" y="602153"/>
                  </a:moveTo>
                  <a:lnTo>
                    <a:pt x="143028" y="609103"/>
                  </a:lnTo>
                  <a:lnTo>
                    <a:pt x="152551" y="591681"/>
                  </a:lnTo>
                  <a:lnTo>
                    <a:pt x="139505" y="584732"/>
                  </a:lnTo>
                  <a:close/>
                  <a:moveTo>
                    <a:pt x="315576" y="682218"/>
                  </a:moveTo>
                  <a:lnTo>
                    <a:pt x="325099" y="661274"/>
                  </a:lnTo>
                  <a:lnTo>
                    <a:pt x="312053" y="657847"/>
                  </a:lnTo>
                  <a:close/>
                  <a:moveTo>
                    <a:pt x="381091" y="661464"/>
                  </a:moveTo>
                  <a:lnTo>
                    <a:pt x="374615" y="678886"/>
                  </a:lnTo>
                  <a:lnTo>
                    <a:pt x="377854" y="696308"/>
                  </a:lnTo>
                  <a:lnTo>
                    <a:pt x="387376" y="685836"/>
                  </a:lnTo>
                  <a:lnTo>
                    <a:pt x="387376" y="661464"/>
                  </a:lnTo>
                  <a:close/>
                </a:path>
              </a:pathLst>
            </a:custGeom>
            <a:noFill/>
            <a:ln w="2379" cap="flat">
              <a:solidFill>
                <a:srgbClr val="FFFFFF"/>
              </a:solidFill>
              <a:prstDash val="solid"/>
              <a:round/>
            </a:ln>
          </p:spPr>
          <p:txBody>
            <a:bodyPr rtlCol="0" anchor="ctr"/>
            <a:lstStyle/>
            <a:p>
              <a:endParaRPr lang="en-US" noProof="0" dirty="0"/>
            </a:p>
          </p:txBody>
        </p:sp>
        <p:sp>
          <p:nvSpPr>
            <p:cNvPr id="5410" name="Serbest Form 5409">
              <a:extLst>
                <a:ext uri="{FF2B5EF4-FFF2-40B4-BE49-F238E27FC236}">
                  <a16:creationId xmlns:a16="http://schemas.microsoft.com/office/drawing/2014/main" id="{3620A64C-8C4B-6349-8A3A-5DA64198B420}"/>
                </a:ext>
              </a:extLst>
            </p:cNvPr>
            <p:cNvSpPr/>
            <p:nvPr/>
          </p:nvSpPr>
          <p:spPr>
            <a:xfrm>
              <a:off x="2460115" y="3966130"/>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solidFill>
              <a:srgbClr val="AFABAB"/>
            </a:solidFill>
            <a:ln w="9518" cap="flat">
              <a:noFill/>
              <a:prstDash val="solid"/>
              <a:miter/>
            </a:ln>
          </p:spPr>
          <p:txBody>
            <a:bodyPr rtlCol="0" anchor="ctr"/>
            <a:lstStyle/>
            <a:p>
              <a:endParaRPr lang="en-US" noProof="0" dirty="0"/>
            </a:p>
          </p:txBody>
        </p:sp>
        <p:sp>
          <p:nvSpPr>
            <p:cNvPr id="5411" name="Serbest Form 5410">
              <a:extLst>
                <a:ext uri="{FF2B5EF4-FFF2-40B4-BE49-F238E27FC236}">
                  <a16:creationId xmlns:a16="http://schemas.microsoft.com/office/drawing/2014/main" id="{15C98C68-08BA-9E46-95F0-3B7BCC53CD35}"/>
                </a:ext>
              </a:extLst>
            </p:cNvPr>
            <p:cNvSpPr/>
            <p:nvPr/>
          </p:nvSpPr>
          <p:spPr>
            <a:xfrm>
              <a:off x="2460115" y="3966130"/>
              <a:ext cx="502883" cy="889473"/>
            </a:xfrm>
            <a:custGeom>
              <a:avLst/>
              <a:gdLst>
                <a:gd name="connsiteX0" fmla="*/ 496408 w 502883"/>
                <a:gd name="connsiteY0" fmla="*/ 789035 h 889473"/>
                <a:gd name="connsiteX1" fmla="*/ 493266 w 502883"/>
                <a:gd name="connsiteY1" fmla="*/ 785417 h 889473"/>
                <a:gd name="connsiteX2" fmla="*/ 486791 w 502883"/>
                <a:gd name="connsiteY2" fmla="*/ 781800 h 889473"/>
                <a:gd name="connsiteX3" fmla="*/ 474031 w 502883"/>
                <a:gd name="connsiteY3" fmla="*/ 767519 h 889473"/>
                <a:gd name="connsiteX4" fmla="*/ 461175 w 502883"/>
                <a:gd name="connsiteY4" fmla="*/ 767519 h 889473"/>
                <a:gd name="connsiteX5" fmla="*/ 458033 w 502883"/>
                <a:gd name="connsiteY5" fmla="*/ 763902 h 889473"/>
                <a:gd name="connsiteX6" fmla="*/ 464413 w 502883"/>
                <a:gd name="connsiteY6" fmla="*/ 753144 h 889473"/>
                <a:gd name="connsiteX7" fmla="*/ 464413 w 502883"/>
                <a:gd name="connsiteY7" fmla="*/ 735246 h 889473"/>
                <a:gd name="connsiteX8" fmla="*/ 470793 w 502883"/>
                <a:gd name="connsiteY8" fmla="*/ 735246 h 889473"/>
                <a:gd name="connsiteX9" fmla="*/ 483648 w 502883"/>
                <a:gd name="connsiteY9" fmla="*/ 749526 h 889473"/>
                <a:gd name="connsiteX10" fmla="*/ 490029 w 502883"/>
                <a:gd name="connsiteY10" fmla="*/ 738768 h 889473"/>
                <a:gd name="connsiteX11" fmla="*/ 490029 w 502883"/>
                <a:gd name="connsiteY11" fmla="*/ 735246 h 889473"/>
                <a:gd name="connsiteX12" fmla="*/ 486791 w 502883"/>
                <a:gd name="connsiteY12" fmla="*/ 731628 h 889473"/>
                <a:gd name="connsiteX13" fmla="*/ 483648 w 502883"/>
                <a:gd name="connsiteY13" fmla="*/ 724488 h 889473"/>
                <a:gd name="connsiteX14" fmla="*/ 480411 w 502883"/>
                <a:gd name="connsiteY14" fmla="*/ 713730 h 889473"/>
                <a:gd name="connsiteX15" fmla="*/ 486791 w 502883"/>
                <a:gd name="connsiteY15" fmla="*/ 699355 h 889473"/>
                <a:gd name="connsiteX16" fmla="*/ 493266 w 502883"/>
                <a:gd name="connsiteY16" fmla="*/ 692215 h 889473"/>
                <a:gd name="connsiteX17" fmla="*/ 496408 w 502883"/>
                <a:gd name="connsiteY17" fmla="*/ 684979 h 889473"/>
                <a:gd name="connsiteX18" fmla="*/ 496408 w 502883"/>
                <a:gd name="connsiteY18" fmla="*/ 681457 h 889473"/>
                <a:gd name="connsiteX19" fmla="*/ 493266 w 502883"/>
                <a:gd name="connsiteY19" fmla="*/ 674221 h 889473"/>
                <a:gd name="connsiteX20" fmla="*/ 486791 w 502883"/>
                <a:gd name="connsiteY20" fmla="*/ 667081 h 889473"/>
                <a:gd name="connsiteX21" fmla="*/ 483648 w 502883"/>
                <a:gd name="connsiteY21" fmla="*/ 667081 h 889473"/>
                <a:gd name="connsiteX22" fmla="*/ 493266 w 502883"/>
                <a:gd name="connsiteY22" fmla="*/ 649183 h 889473"/>
                <a:gd name="connsiteX23" fmla="*/ 486791 w 502883"/>
                <a:gd name="connsiteY23" fmla="*/ 620432 h 889473"/>
                <a:gd name="connsiteX24" fmla="*/ 490029 w 502883"/>
                <a:gd name="connsiteY24" fmla="*/ 616814 h 889473"/>
                <a:gd name="connsiteX25" fmla="*/ 493266 w 502883"/>
                <a:gd name="connsiteY25" fmla="*/ 609674 h 889473"/>
                <a:gd name="connsiteX26" fmla="*/ 496408 w 502883"/>
                <a:gd name="connsiteY26" fmla="*/ 606056 h 889473"/>
                <a:gd name="connsiteX27" fmla="*/ 496408 w 502883"/>
                <a:gd name="connsiteY27" fmla="*/ 598916 h 889473"/>
                <a:gd name="connsiteX28" fmla="*/ 490029 w 502883"/>
                <a:gd name="connsiteY28" fmla="*/ 584541 h 889473"/>
                <a:gd name="connsiteX29" fmla="*/ 483648 w 502883"/>
                <a:gd name="connsiteY29" fmla="*/ 573783 h 889473"/>
                <a:gd name="connsiteX30" fmla="*/ 477268 w 502883"/>
                <a:gd name="connsiteY30" fmla="*/ 566643 h 889473"/>
                <a:gd name="connsiteX31" fmla="*/ 470793 w 502883"/>
                <a:gd name="connsiteY31" fmla="*/ 555885 h 889473"/>
                <a:gd name="connsiteX32" fmla="*/ 464413 w 502883"/>
                <a:gd name="connsiteY32" fmla="*/ 548745 h 889473"/>
                <a:gd name="connsiteX33" fmla="*/ 461175 w 502883"/>
                <a:gd name="connsiteY33" fmla="*/ 537987 h 889473"/>
                <a:gd name="connsiteX34" fmla="*/ 461175 w 502883"/>
                <a:gd name="connsiteY34" fmla="*/ 527229 h 889473"/>
                <a:gd name="connsiteX35" fmla="*/ 442035 w 502883"/>
                <a:gd name="connsiteY35" fmla="*/ 527229 h 889473"/>
                <a:gd name="connsiteX36" fmla="*/ 438797 w 502883"/>
                <a:gd name="connsiteY36" fmla="*/ 530752 h 889473"/>
                <a:gd name="connsiteX37" fmla="*/ 435560 w 502883"/>
                <a:gd name="connsiteY37" fmla="*/ 530752 h 889473"/>
                <a:gd name="connsiteX38" fmla="*/ 435560 w 502883"/>
                <a:gd name="connsiteY38" fmla="*/ 534369 h 889473"/>
                <a:gd name="connsiteX39" fmla="*/ 429180 w 502883"/>
                <a:gd name="connsiteY39" fmla="*/ 534369 h 889473"/>
                <a:gd name="connsiteX40" fmla="*/ 425942 w 502883"/>
                <a:gd name="connsiteY40" fmla="*/ 530752 h 889473"/>
                <a:gd name="connsiteX41" fmla="*/ 425942 w 502883"/>
                <a:gd name="connsiteY41" fmla="*/ 527229 h 889473"/>
                <a:gd name="connsiteX42" fmla="*/ 419562 w 502883"/>
                <a:gd name="connsiteY42" fmla="*/ 530752 h 889473"/>
                <a:gd name="connsiteX43" fmla="*/ 419562 w 502883"/>
                <a:gd name="connsiteY43" fmla="*/ 512854 h 889473"/>
                <a:gd name="connsiteX44" fmla="*/ 416324 w 502883"/>
                <a:gd name="connsiteY44" fmla="*/ 502096 h 889473"/>
                <a:gd name="connsiteX45" fmla="*/ 416324 w 502883"/>
                <a:gd name="connsiteY45" fmla="*/ 494956 h 889473"/>
                <a:gd name="connsiteX46" fmla="*/ 419562 w 502883"/>
                <a:gd name="connsiteY46" fmla="*/ 487720 h 889473"/>
                <a:gd name="connsiteX47" fmla="*/ 419562 w 502883"/>
                <a:gd name="connsiteY47" fmla="*/ 480580 h 889473"/>
                <a:gd name="connsiteX48" fmla="*/ 422799 w 502883"/>
                <a:gd name="connsiteY48" fmla="*/ 476962 h 889473"/>
                <a:gd name="connsiteX49" fmla="*/ 422799 w 502883"/>
                <a:gd name="connsiteY49" fmla="*/ 466205 h 889473"/>
                <a:gd name="connsiteX50" fmla="*/ 419562 w 502883"/>
                <a:gd name="connsiteY50" fmla="*/ 459065 h 889473"/>
                <a:gd name="connsiteX51" fmla="*/ 419562 w 502883"/>
                <a:gd name="connsiteY51" fmla="*/ 451924 h 889473"/>
                <a:gd name="connsiteX52" fmla="*/ 390709 w 502883"/>
                <a:gd name="connsiteY52" fmla="*/ 480580 h 889473"/>
                <a:gd name="connsiteX53" fmla="*/ 358713 w 502883"/>
                <a:gd name="connsiteY53" fmla="*/ 484198 h 889473"/>
                <a:gd name="connsiteX54" fmla="*/ 358713 w 502883"/>
                <a:gd name="connsiteY54" fmla="*/ 480580 h 889473"/>
                <a:gd name="connsiteX55" fmla="*/ 355475 w 502883"/>
                <a:gd name="connsiteY55" fmla="*/ 476962 h 889473"/>
                <a:gd name="connsiteX56" fmla="*/ 352333 w 502883"/>
                <a:gd name="connsiteY56" fmla="*/ 469822 h 889473"/>
                <a:gd name="connsiteX57" fmla="*/ 352333 w 502883"/>
                <a:gd name="connsiteY57" fmla="*/ 462682 h 889473"/>
                <a:gd name="connsiteX58" fmla="*/ 349095 w 502883"/>
                <a:gd name="connsiteY58" fmla="*/ 459065 h 889473"/>
                <a:gd name="connsiteX59" fmla="*/ 345858 w 502883"/>
                <a:gd name="connsiteY59" fmla="*/ 459065 h 889473"/>
                <a:gd name="connsiteX60" fmla="*/ 339477 w 502883"/>
                <a:gd name="connsiteY60" fmla="*/ 455447 h 889473"/>
                <a:gd name="connsiteX61" fmla="*/ 317100 w 502883"/>
                <a:gd name="connsiteY61" fmla="*/ 455447 h 889473"/>
                <a:gd name="connsiteX62" fmla="*/ 320242 w 502883"/>
                <a:gd name="connsiteY62" fmla="*/ 451924 h 889473"/>
                <a:gd name="connsiteX63" fmla="*/ 326717 w 502883"/>
                <a:gd name="connsiteY63" fmla="*/ 448307 h 889473"/>
                <a:gd name="connsiteX64" fmla="*/ 329860 w 502883"/>
                <a:gd name="connsiteY64" fmla="*/ 441167 h 889473"/>
                <a:gd name="connsiteX65" fmla="*/ 333098 w 502883"/>
                <a:gd name="connsiteY65" fmla="*/ 437549 h 889473"/>
                <a:gd name="connsiteX66" fmla="*/ 320242 w 502883"/>
                <a:gd name="connsiteY66" fmla="*/ 423173 h 889473"/>
                <a:gd name="connsiteX67" fmla="*/ 313862 w 502883"/>
                <a:gd name="connsiteY67" fmla="*/ 419651 h 889473"/>
                <a:gd name="connsiteX68" fmla="*/ 307482 w 502883"/>
                <a:gd name="connsiteY68" fmla="*/ 412415 h 889473"/>
                <a:gd name="connsiteX69" fmla="*/ 301102 w 502883"/>
                <a:gd name="connsiteY69" fmla="*/ 398135 h 889473"/>
                <a:gd name="connsiteX70" fmla="*/ 297864 w 502883"/>
                <a:gd name="connsiteY70" fmla="*/ 394517 h 889473"/>
                <a:gd name="connsiteX71" fmla="*/ 297864 w 502883"/>
                <a:gd name="connsiteY71" fmla="*/ 390900 h 889473"/>
                <a:gd name="connsiteX72" fmla="*/ 294626 w 502883"/>
                <a:gd name="connsiteY72" fmla="*/ 376620 h 889473"/>
                <a:gd name="connsiteX73" fmla="*/ 288247 w 502883"/>
                <a:gd name="connsiteY73" fmla="*/ 373002 h 889473"/>
                <a:gd name="connsiteX74" fmla="*/ 285009 w 502883"/>
                <a:gd name="connsiteY74" fmla="*/ 369384 h 889473"/>
                <a:gd name="connsiteX75" fmla="*/ 285009 w 502883"/>
                <a:gd name="connsiteY75" fmla="*/ 362244 h 889473"/>
                <a:gd name="connsiteX76" fmla="*/ 288247 w 502883"/>
                <a:gd name="connsiteY76" fmla="*/ 358626 h 889473"/>
                <a:gd name="connsiteX77" fmla="*/ 294626 w 502883"/>
                <a:gd name="connsiteY77" fmla="*/ 355008 h 889473"/>
                <a:gd name="connsiteX78" fmla="*/ 291484 w 502883"/>
                <a:gd name="connsiteY78" fmla="*/ 351486 h 889473"/>
                <a:gd name="connsiteX79" fmla="*/ 291484 w 502883"/>
                <a:gd name="connsiteY79" fmla="*/ 337110 h 889473"/>
                <a:gd name="connsiteX80" fmla="*/ 294626 w 502883"/>
                <a:gd name="connsiteY80" fmla="*/ 329970 h 889473"/>
                <a:gd name="connsiteX81" fmla="*/ 310720 w 502883"/>
                <a:gd name="connsiteY81" fmla="*/ 311977 h 889473"/>
                <a:gd name="connsiteX82" fmla="*/ 313862 w 502883"/>
                <a:gd name="connsiteY82" fmla="*/ 315595 h 889473"/>
                <a:gd name="connsiteX83" fmla="*/ 317100 w 502883"/>
                <a:gd name="connsiteY83" fmla="*/ 315595 h 889473"/>
                <a:gd name="connsiteX84" fmla="*/ 313862 w 502883"/>
                <a:gd name="connsiteY84" fmla="*/ 311977 h 889473"/>
                <a:gd name="connsiteX85" fmla="*/ 313862 w 502883"/>
                <a:gd name="connsiteY85" fmla="*/ 301219 h 889473"/>
                <a:gd name="connsiteX86" fmla="*/ 310720 w 502883"/>
                <a:gd name="connsiteY86" fmla="*/ 297697 h 889473"/>
                <a:gd name="connsiteX87" fmla="*/ 310720 w 502883"/>
                <a:gd name="connsiteY87" fmla="*/ 290461 h 889473"/>
                <a:gd name="connsiteX88" fmla="*/ 320242 w 502883"/>
                <a:gd name="connsiteY88" fmla="*/ 279704 h 889473"/>
                <a:gd name="connsiteX89" fmla="*/ 320242 w 502883"/>
                <a:gd name="connsiteY89" fmla="*/ 247430 h 889473"/>
                <a:gd name="connsiteX90" fmla="*/ 333098 w 502883"/>
                <a:gd name="connsiteY90" fmla="*/ 247430 h 889473"/>
                <a:gd name="connsiteX91" fmla="*/ 333098 w 502883"/>
                <a:gd name="connsiteY91" fmla="*/ 243908 h 889473"/>
                <a:gd name="connsiteX92" fmla="*/ 336335 w 502883"/>
                <a:gd name="connsiteY92" fmla="*/ 240290 h 889473"/>
                <a:gd name="connsiteX93" fmla="*/ 336335 w 502883"/>
                <a:gd name="connsiteY93" fmla="*/ 236672 h 889473"/>
                <a:gd name="connsiteX94" fmla="*/ 342715 w 502883"/>
                <a:gd name="connsiteY94" fmla="*/ 229532 h 889473"/>
                <a:gd name="connsiteX95" fmla="*/ 349095 w 502883"/>
                <a:gd name="connsiteY95" fmla="*/ 225914 h 889473"/>
                <a:gd name="connsiteX96" fmla="*/ 352333 w 502883"/>
                <a:gd name="connsiteY96" fmla="*/ 222392 h 889473"/>
                <a:gd name="connsiteX97" fmla="*/ 358713 w 502883"/>
                <a:gd name="connsiteY97" fmla="*/ 218774 h 889473"/>
                <a:gd name="connsiteX98" fmla="*/ 374711 w 502883"/>
                <a:gd name="connsiteY98" fmla="*/ 218774 h 889473"/>
                <a:gd name="connsiteX99" fmla="*/ 377948 w 502883"/>
                <a:gd name="connsiteY99" fmla="*/ 211634 h 889473"/>
                <a:gd name="connsiteX100" fmla="*/ 393946 w 502883"/>
                <a:gd name="connsiteY100" fmla="*/ 215157 h 889473"/>
                <a:gd name="connsiteX101" fmla="*/ 397184 w 502883"/>
                <a:gd name="connsiteY101" fmla="*/ 211634 h 889473"/>
                <a:gd name="connsiteX102" fmla="*/ 400326 w 502883"/>
                <a:gd name="connsiteY102" fmla="*/ 204399 h 889473"/>
                <a:gd name="connsiteX103" fmla="*/ 403564 w 502883"/>
                <a:gd name="connsiteY103" fmla="*/ 200876 h 889473"/>
                <a:gd name="connsiteX104" fmla="*/ 413182 w 502883"/>
                <a:gd name="connsiteY104" fmla="*/ 200876 h 889473"/>
                <a:gd name="connsiteX105" fmla="*/ 419562 w 502883"/>
                <a:gd name="connsiteY105" fmla="*/ 208016 h 889473"/>
                <a:gd name="connsiteX106" fmla="*/ 419562 w 502883"/>
                <a:gd name="connsiteY106" fmla="*/ 211634 h 889473"/>
                <a:gd name="connsiteX107" fmla="*/ 429180 w 502883"/>
                <a:gd name="connsiteY107" fmla="*/ 211634 h 889473"/>
                <a:gd name="connsiteX108" fmla="*/ 435560 w 502883"/>
                <a:gd name="connsiteY108" fmla="*/ 204399 h 889473"/>
                <a:gd name="connsiteX109" fmla="*/ 425942 w 502883"/>
                <a:gd name="connsiteY109" fmla="*/ 197259 h 889473"/>
                <a:gd name="connsiteX110" fmla="*/ 419562 w 502883"/>
                <a:gd name="connsiteY110" fmla="*/ 186501 h 889473"/>
                <a:gd name="connsiteX111" fmla="*/ 409944 w 502883"/>
                <a:gd name="connsiteY111" fmla="*/ 186501 h 889473"/>
                <a:gd name="connsiteX112" fmla="*/ 406707 w 502883"/>
                <a:gd name="connsiteY112" fmla="*/ 182883 h 889473"/>
                <a:gd name="connsiteX113" fmla="*/ 406707 w 502883"/>
                <a:gd name="connsiteY113" fmla="*/ 172125 h 889473"/>
                <a:gd name="connsiteX114" fmla="*/ 413182 w 502883"/>
                <a:gd name="connsiteY114" fmla="*/ 157845 h 889473"/>
                <a:gd name="connsiteX115" fmla="*/ 413182 w 502883"/>
                <a:gd name="connsiteY115" fmla="*/ 154227 h 889473"/>
                <a:gd name="connsiteX116" fmla="*/ 416324 w 502883"/>
                <a:gd name="connsiteY116" fmla="*/ 150610 h 889473"/>
                <a:gd name="connsiteX117" fmla="*/ 419562 w 502883"/>
                <a:gd name="connsiteY117" fmla="*/ 150610 h 889473"/>
                <a:gd name="connsiteX118" fmla="*/ 422799 w 502883"/>
                <a:gd name="connsiteY118" fmla="*/ 147087 h 889473"/>
                <a:gd name="connsiteX119" fmla="*/ 425942 w 502883"/>
                <a:gd name="connsiteY119" fmla="*/ 139852 h 889473"/>
                <a:gd name="connsiteX120" fmla="*/ 425942 w 502883"/>
                <a:gd name="connsiteY120" fmla="*/ 129094 h 889473"/>
                <a:gd name="connsiteX121" fmla="*/ 422799 w 502883"/>
                <a:gd name="connsiteY121" fmla="*/ 125571 h 889473"/>
                <a:gd name="connsiteX122" fmla="*/ 416324 w 502883"/>
                <a:gd name="connsiteY122" fmla="*/ 121954 h 889473"/>
                <a:gd name="connsiteX123" fmla="*/ 403564 w 502883"/>
                <a:gd name="connsiteY123" fmla="*/ 121954 h 889473"/>
                <a:gd name="connsiteX124" fmla="*/ 400326 w 502883"/>
                <a:gd name="connsiteY124" fmla="*/ 118336 h 889473"/>
                <a:gd name="connsiteX125" fmla="*/ 397184 w 502883"/>
                <a:gd name="connsiteY125" fmla="*/ 111196 h 889473"/>
                <a:gd name="connsiteX126" fmla="*/ 397184 w 502883"/>
                <a:gd name="connsiteY126" fmla="*/ 107578 h 889473"/>
                <a:gd name="connsiteX127" fmla="*/ 390709 w 502883"/>
                <a:gd name="connsiteY127" fmla="*/ 107578 h 889473"/>
                <a:gd name="connsiteX128" fmla="*/ 387566 w 502883"/>
                <a:gd name="connsiteY128" fmla="*/ 111196 h 889473"/>
                <a:gd name="connsiteX129" fmla="*/ 381091 w 502883"/>
                <a:gd name="connsiteY129" fmla="*/ 114814 h 889473"/>
                <a:gd name="connsiteX130" fmla="*/ 374711 w 502883"/>
                <a:gd name="connsiteY130" fmla="*/ 114814 h 889473"/>
                <a:gd name="connsiteX131" fmla="*/ 371569 w 502883"/>
                <a:gd name="connsiteY131" fmla="*/ 111196 h 889473"/>
                <a:gd name="connsiteX132" fmla="*/ 368331 w 502883"/>
                <a:gd name="connsiteY132" fmla="*/ 111196 h 889473"/>
                <a:gd name="connsiteX133" fmla="*/ 365093 w 502883"/>
                <a:gd name="connsiteY133" fmla="*/ 107578 h 889473"/>
                <a:gd name="connsiteX134" fmla="*/ 352333 w 502883"/>
                <a:gd name="connsiteY134" fmla="*/ 107578 h 889473"/>
                <a:gd name="connsiteX135" fmla="*/ 345858 w 502883"/>
                <a:gd name="connsiteY135" fmla="*/ 114814 h 889473"/>
                <a:gd name="connsiteX136" fmla="*/ 345858 w 502883"/>
                <a:gd name="connsiteY136" fmla="*/ 121954 h 889473"/>
                <a:gd name="connsiteX137" fmla="*/ 326717 w 502883"/>
                <a:gd name="connsiteY137" fmla="*/ 121954 h 889473"/>
                <a:gd name="connsiteX138" fmla="*/ 313862 w 502883"/>
                <a:gd name="connsiteY138" fmla="*/ 118336 h 889473"/>
                <a:gd name="connsiteX139" fmla="*/ 307482 w 502883"/>
                <a:gd name="connsiteY139" fmla="*/ 114814 h 889473"/>
                <a:gd name="connsiteX140" fmla="*/ 307482 w 502883"/>
                <a:gd name="connsiteY140" fmla="*/ 100438 h 889473"/>
                <a:gd name="connsiteX141" fmla="*/ 310720 w 502883"/>
                <a:gd name="connsiteY141" fmla="*/ 96820 h 889473"/>
                <a:gd name="connsiteX142" fmla="*/ 310720 w 502883"/>
                <a:gd name="connsiteY142" fmla="*/ 93203 h 889473"/>
                <a:gd name="connsiteX143" fmla="*/ 307482 w 502883"/>
                <a:gd name="connsiteY143" fmla="*/ 89680 h 889473"/>
                <a:gd name="connsiteX144" fmla="*/ 301102 w 502883"/>
                <a:gd name="connsiteY144" fmla="*/ 86063 h 889473"/>
                <a:gd name="connsiteX145" fmla="*/ 294626 w 502883"/>
                <a:gd name="connsiteY145" fmla="*/ 86063 h 889473"/>
                <a:gd name="connsiteX146" fmla="*/ 294626 w 502883"/>
                <a:gd name="connsiteY146" fmla="*/ 82445 h 889473"/>
                <a:gd name="connsiteX147" fmla="*/ 291484 w 502883"/>
                <a:gd name="connsiteY147" fmla="*/ 78922 h 889473"/>
                <a:gd name="connsiteX148" fmla="*/ 291484 w 502883"/>
                <a:gd name="connsiteY148" fmla="*/ 64547 h 889473"/>
                <a:gd name="connsiteX149" fmla="*/ 288247 w 502883"/>
                <a:gd name="connsiteY149" fmla="*/ 60929 h 889473"/>
                <a:gd name="connsiteX150" fmla="*/ 281866 w 502883"/>
                <a:gd name="connsiteY150" fmla="*/ 60929 h 889473"/>
                <a:gd name="connsiteX151" fmla="*/ 275486 w 502883"/>
                <a:gd name="connsiteY151" fmla="*/ 50171 h 889473"/>
                <a:gd name="connsiteX152" fmla="*/ 265869 w 502883"/>
                <a:gd name="connsiteY152" fmla="*/ 50171 h 889473"/>
                <a:gd name="connsiteX153" fmla="*/ 259393 w 502883"/>
                <a:gd name="connsiteY153" fmla="*/ 28656 h 889473"/>
                <a:gd name="connsiteX154" fmla="*/ 256251 w 502883"/>
                <a:gd name="connsiteY154" fmla="*/ 25133 h 889473"/>
                <a:gd name="connsiteX155" fmla="*/ 249871 w 502883"/>
                <a:gd name="connsiteY155" fmla="*/ 21515 h 889473"/>
                <a:gd name="connsiteX156" fmla="*/ 240253 w 502883"/>
                <a:gd name="connsiteY156" fmla="*/ 10758 h 889473"/>
                <a:gd name="connsiteX157" fmla="*/ 233778 w 502883"/>
                <a:gd name="connsiteY157" fmla="*/ 7140 h 889473"/>
                <a:gd name="connsiteX158" fmla="*/ 227398 w 502883"/>
                <a:gd name="connsiteY158" fmla="*/ 0 h 889473"/>
                <a:gd name="connsiteX159" fmla="*/ 211400 w 502883"/>
                <a:gd name="connsiteY159" fmla="*/ 0 h 889473"/>
                <a:gd name="connsiteX160" fmla="*/ 221018 w 502883"/>
                <a:gd name="connsiteY160" fmla="*/ 0 h 889473"/>
                <a:gd name="connsiteX161" fmla="*/ 221018 w 502883"/>
                <a:gd name="connsiteY161" fmla="*/ 14375 h 889473"/>
                <a:gd name="connsiteX162" fmla="*/ 217780 w 502883"/>
                <a:gd name="connsiteY162" fmla="*/ 14375 h 889473"/>
                <a:gd name="connsiteX163" fmla="*/ 217780 w 502883"/>
                <a:gd name="connsiteY163" fmla="*/ 17898 h 889473"/>
                <a:gd name="connsiteX164" fmla="*/ 214542 w 502883"/>
                <a:gd name="connsiteY164" fmla="*/ 17898 h 889473"/>
                <a:gd name="connsiteX165" fmla="*/ 227398 w 502883"/>
                <a:gd name="connsiteY165" fmla="*/ 28656 h 889473"/>
                <a:gd name="connsiteX166" fmla="*/ 227398 w 502883"/>
                <a:gd name="connsiteY166" fmla="*/ 46649 h 889473"/>
                <a:gd name="connsiteX167" fmla="*/ 221018 w 502883"/>
                <a:gd name="connsiteY167" fmla="*/ 50171 h 889473"/>
                <a:gd name="connsiteX168" fmla="*/ 214542 w 502883"/>
                <a:gd name="connsiteY168" fmla="*/ 75305 h 889473"/>
                <a:gd name="connsiteX169" fmla="*/ 211400 w 502883"/>
                <a:gd name="connsiteY169" fmla="*/ 82445 h 889473"/>
                <a:gd name="connsiteX170" fmla="*/ 205020 w 502883"/>
                <a:gd name="connsiteY170" fmla="*/ 89680 h 889473"/>
                <a:gd name="connsiteX171" fmla="*/ 201782 w 502883"/>
                <a:gd name="connsiteY171" fmla="*/ 96820 h 889473"/>
                <a:gd name="connsiteX172" fmla="*/ 195402 w 502883"/>
                <a:gd name="connsiteY172" fmla="*/ 103961 h 889473"/>
                <a:gd name="connsiteX173" fmla="*/ 188927 w 502883"/>
                <a:gd name="connsiteY173" fmla="*/ 114814 h 889473"/>
                <a:gd name="connsiteX174" fmla="*/ 179309 w 502883"/>
                <a:gd name="connsiteY174" fmla="*/ 121954 h 889473"/>
                <a:gd name="connsiteX175" fmla="*/ 147313 w 502883"/>
                <a:gd name="connsiteY175" fmla="*/ 139852 h 889473"/>
                <a:gd name="connsiteX176" fmla="*/ 137696 w 502883"/>
                <a:gd name="connsiteY176" fmla="*/ 143469 h 889473"/>
                <a:gd name="connsiteX177" fmla="*/ 128078 w 502883"/>
                <a:gd name="connsiteY177" fmla="*/ 150610 h 889473"/>
                <a:gd name="connsiteX178" fmla="*/ 118555 w 502883"/>
                <a:gd name="connsiteY178" fmla="*/ 161367 h 889473"/>
                <a:gd name="connsiteX179" fmla="*/ 118555 w 502883"/>
                <a:gd name="connsiteY179" fmla="*/ 164985 h 889473"/>
                <a:gd name="connsiteX180" fmla="*/ 112080 w 502883"/>
                <a:gd name="connsiteY180" fmla="*/ 168603 h 889473"/>
                <a:gd name="connsiteX181" fmla="*/ 112080 w 502883"/>
                <a:gd name="connsiteY181" fmla="*/ 179361 h 889473"/>
                <a:gd name="connsiteX182" fmla="*/ 105700 w 502883"/>
                <a:gd name="connsiteY182" fmla="*/ 186501 h 889473"/>
                <a:gd name="connsiteX183" fmla="*/ 105700 w 502883"/>
                <a:gd name="connsiteY183" fmla="*/ 200876 h 889473"/>
                <a:gd name="connsiteX184" fmla="*/ 102462 w 502883"/>
                <a:gd name="connsiteY184" fmla="*/ 208016 h 889473"/>
                <a:gd name="connsiteX185" fmla="*/ 102462 w 502883"/>
                <a:gd name="connsiteY185" fmla="*/ 225914 h 889473"/>
                <a:gd name="connsiteX186" fmla="*/ 92844 w 502883"/>
                <a:gd name="connsiteY186" fmla="*/ 225914 h 889473"/>
                <a:gd name="connsiteX187" fmla="*/ 89702 w 502883"/>
                <a:gd name="connsiteY187" fmla="*/ 229532 h 889473"/>
                <a:gd name="connsiteX188" fmla="*/ 89702 w 502883"/>
                <a:gd name="connsiteY188" fmla="*/ 233150 h 889473"/>
                <a:gd name="connsiteX189" fmla="*/ 86465 w 502883"/>
                <a:gd name="connsiteY189" fmla="*/ 236672 h 889473"/>
                <a:gd name="connsiteX190" fmla="*/ 86465 w 502883"/>
                <a:gd name="connsiteY190" fmla="*/ 240290 h 889473"/>
                <a:gd name="connsiteX191" fmla="*/ 76847 w 502883"/>
                <a:gd name="connsiteY191" fmla="*/ 240290 h 889473"/>
                <a:gd name="connsiteX192" fmla="*/ 73704 w 502883"/>
                <a:gd name="connsiteY192" fmla="*/ 233150 h 889473"/>
                <a:gd name="connsiteX193" fmla="*/ 73704 w 502883"/>
                <a:gd name="connsiteY193" fmla="*/ 222392 h 889473"/>
                <a:gd name="connsiteX194" fmla="*/ 70467 w 502883"/>
                <a:gd name="connsiteY194" fmla="*/ 218774 h 889473"/>
                <a:gd name="connsiteX195" fmla="*/ 70467 w 502883"/>
                <a:gd name="connsiteY195" fmla="*/ 215157 h 889473"/>
                <a:gd name="connsiteX196" fmla="*/ 54469 w 502883"/>
                <a:gd name="connsiteY196" fmla="*/ 215157 h 889473"/>
                <a:gd name="connsiteX197" fmla="*/ 48089 w 502883"/>
                <a:gd name="connsiteY197" fmla="*/ 208016 h 889473"/>
                <a:gd name="connsiteX198" fmla="*/ 41613 w 502883"/>
                <a:gd name="connsiteY198" fmla="*/ 215157 h 889473"/>
                <a:gd name="connsiteX199" fmla="*/ 35233 w 502883"/>
                <a:gd name="connsiteY199" fmla="*/ 218774 h 889473"/>
                <a:gd name="connsiteX200" fmla="*/ 31996 w 502883"/>
                <a:gd name="connsiteY200" fmla="*/ 218774 h 889473"/>
                <a:gd name="connsiteX201" fmla="*/ 28853 w 502883"/>
                <a:gd name="connsiteY201" fmla="*/ 215157 h 889473"/>
                <a:gd name="connsiteX202" fmla="*/ 35233 w 502883"/>
                <a:gd name="connsiteY202" fmla="*/ 208016 h 889473"/>
                <a:gd name="connsiteX203" fmla="*/ 28853 w 502883"/>
                <a:gd name="connsiteY203" fmla="*/ 200876 h 889473"/>
                <a:gd name="connsiteX204" fmla="*/ 31996 w 502883"/>
                <a:gd name="connsiteY204" fmla="*/ 197259 h 889473"/>
                <a:gd name="connsiteX205" fmla="*/ 35233 w 502883"/>
                <a:gd name="connsiteY205" fmla="*/ 190119 h 889473"/>
                <a:gd name="connsiteX206" fmla="*/ 41613 w 502883"/>
                <a:gd name="connsiteY206" fmla="*/ 186501 h 889473"/>
                <a:gd name="connsiteX207" fmla="*/ 44851 w 502883"/>
                <a:gd name="connsiteY207" fmla="*/ 179361 h 889473"/>
                <a:gd name="connsiteX208" fmla="*/ 48089 w 502883"/>
                <a:gd name="connsiteY208" fmla="*/ 175743 h 889473"/>
                <a:gd name="connsiteX209" fmla="*/ 48089 w 502883"/>
                <a:gd name="connsiteY209" fmla="*/ 172125 h 889473"/>
                <a:gd name="connsiteX210" fmla="*/ 44851 w 502883"/>
                <a:gd name="connsiteY210" fmla="*/ 172125 h 889473"/>
                <a:gd name="connsiteX211" fmla="*/ 38471 w 502883"/>
                <a:gd name="connsiteY211" fmla="*/ 168603 h 889473"/>
                <a:gd name="connsiteX212" fmla="*/ 35233 w 502883"/>
                <a:gd name="connsiteY212" fmla="*/ 168603 h 889473"/>
                <a:gd name="connsiteX213" fmla="*/ 3238 w 502883"/>
                <a:gd name="connsiteY213" fmla="*/ 204399 h 889473"/>
                <a:gd name="connsiteX214" fmla="*/ 0 w 502883"/>
                <a:gd name="connsiteY214" fmla="*/ 211634 h 889473"/>
                <a:gd name="connsiteX215" fmla="*/ 0 w 502883"/>
                <a:gd name="connsiteY215" fmla="*/ 233150 h 889473"/>
                <a:gd name="connsiteX216" fmla="*/ 3238 w 502883"/>
                <a:gd name="connsiteY216" fmla="*/ 236672 h 889473"/>
                <a:gd name="connsiteX217" fmla="*/ 9618 w 502883"/>
                <a:gd name="connsiteY217" fmla="*/ 236672 h 889473"/>
                <a:gd name="connsiteX218" fmla="*/ 6380 w 502883"/>
                <a:gd name="connsiteY218" fmla="*/ 251048 h 889473"/>
                <a:gd name="connsiteX219" fmla="*/ 19236 w 502883"/>
                <a:gd name="connsiteY219" fmla="*/ 265423 h 889473"/>
                <a:gd name="connsiteX220" fmla="*/ 19236 w 502883"/>
                <a:gd name="connsiteY220" fmla="*/ 276181 h 889473"/>
                <a:gd name="connsiteX221" fmla="*/ 6380 w 502883"/>
                <a:gd name="connsiteY221" fmla="*/ 290461 h 889473"/>
                <a:gd name="connsiteX222" fmla="*/ 6380 w 502883"/>
                <a:gd name="connsiteY222" fmla="*/ 294079 h 889473"/>
                <a:gd name="connsiteX223" fmla="*/ 9618 w 502883"/>
                <a:gd name="connsiteY223" fmla="*/ 301219 h 889473"/>
                <a:gd name="connsiteX224" fmla="*/ 12760 w 502883"/>
                <a:gd name="connsiteY224" fmla="*/ 304837 h 889473"/>
                <a:gd name="connsiteX225" fmla="*/ 19236 w 502883"/>
                <a:gd name="connsiteY225" fmla="*/ 308455 h 889473"/>
                <a:gd name="connsiteX226" fmla="*/ 28853 w 502883"/>
                <a:gd name="connsiteY226" fmla="*/ 311977 h 889473"/>
                <a:gd name="connsiteX227" fmla="*/ 35233 w 502883"/>
                <a:gd name="connsiteY227" fmla="*/ 311977 h 889473"/>
                <a:gd name="connsiteX228" fmla="*/ 57611 w 502883"/>
                <a:gd name="connsiteY228" fmla="*/ 337110 h 889473"/>
                <a:gd name="connsiteX229" fmla="*/ 60849 w 502883"/>
                <a:gd name="connsiteY229" fmla="*/ 344251 h 889473"/>
                <a:gd name="connsiteX230" fmla="*/ 70467 w 502883"/>
                <a:gd name="connsiteY230" fmla="*/ 355008 h 889473"/>
                <a:gd name="connsiteX231" fmla="*/ 73704 w 502883"/>
                <a:gd name="connsiteY231" fmla="*/ 365862 h 889473"/>
                <a:gd name="connsiteX232" fmla="*/ 76847 w 502883"/>
                <a:gd name="connsiteY232" fmla="*/ 373002 h 889473"/>
                <a:gd name="connsiteX233" fmla="*/ 76847 w 502883"/>
                <a:gd name="connsiteY233" fmla="*/ 383760 h 889473"/>
                <a:gd name="connsiteX234" fmla="*/ 80084 w 502883"/>
                <a:gd name="connsiteY234" fmla="*/ 387377 h 889473"/>
                <a:gd name="connsiteX235" fmla="*/ 83322 w 502883"/>
                <a:gd name="connsiteY235" fmla="*/ 394517 h 889473"/>
                <a:gd name="connsiteX236" fmla="*/ 89702 w 502883"/>
                <a:gd name="connsiteY236" fmla="*/ 398135 h 889473"/>
                <a:gd name="connsiteX237" fmla="*/ 92844 w 502883"/>
                <a:gd name="connsiteY237" fmla="*/ 405275 h 889473"/>
                <a:gd name="connsiteX238" fmla="*/ 102462 w 502883"/>
                <a:gd name="connsiteY238" fmla="*/ 416033 h 889473"/>
                <a:gd name="connsiteX239" fmla="*/ 108938 w 502883"/>
                <a:gd name="connsiteY239" fmla="*/ 430409 h 889473"/>
                <a:gd name="connsiteX240" fmla="*/ 115318 w 502883"/>
                <a:gd name="connsiteY240" fmla="*/ 437549 h 889473"/>
                <a:gd name="connsiteX241" fmla="*/ 118555 w 502883"/>
                <a:gd name="connsiteY241" fmla="*/ 444689 h 889473"/>
                <a:gd name="connsiteX242" fmla="*/ 124935 w 502883"/>
                <a:gd name="connsiteY242" fmla="*/ 455447 h 889473"/>
                <a:gd name="connsiteX243" fmla="*/ 128078 w 502883"/>
                <a:gd name="connsiteY243" fmla="*/ 459065 h 889473"/>
                <a:gd name="connsiteX244" fmla="*/ 131315 w 502883"/>
                <a:gd name="connsiteY244" fmla="*/ 466205 h 889473"/>
                <a:gd name="connsiteX245" fmla="*/ 134553 w 502883"/>
                <a:gd name="connsiteY245" fmla="*/ 491338 h 889473"/>
                <a:gd name="connsiteX246" fmla="*/ 134553 w 502883"/>
                <a:gd name="connsiteY246" fmla="*/ 494956 h 889473"/>
                <a:gd name="connsiteX247" fmla="*/ 137696 w 502883"/>
                <a:gd name="connsiteY247" fmla="*/ 498478 h 889473"/>
                <a:gd name="connsiteX248" fmla="*/ 140933 w 502883"/>
                <a:gd name="connsiteY248" fmla="*/ 505714 h 889473"/>
                <a:gd name="connsiteX249" fmla="*/ 144076 w 502883"/>
                <a:gd name="connsiteY249" fmla="*/ 516471 h 889473"/>
                <a:gd name="connsiteX250" fmla="*/ 150551 w 502883"/>
                <a:gd name="connsiteY250" fmla="*/ 523612 h 889473"/>
                <a:gd name="connsiteX251" fmla="*/ 153693 w 502883"/>
                <a:gd name="connsiteY251" fmla="*/ 534369 h 889473"/>
                <a:gd name="connsiteX252" fmla="*/ 156931 w 502883"/>
                <a:gd name="connsiteY252" fmla="*/ 541509 h 889473"/>
                <a:gd name="connsiteX253" fmla="*/ 156931 w 502883"/>
                <a:gd name="connsiteY253" fmla="*/ 548745 h 889473"/>
                <a:gd name="connsiteX254" fmla="*/ 160169 w 502883"/>
                <a:gd name="connsiteY254" fmla="*/ 552267 h 889473"/>
                <a:gd name="connsiteX255" fmla="*/ 166549 w 502883"/>
                <a:gd name="connsiteY255" fmla="*/ 552267 h 889473"/>
                <a:gd name="connsiteX256" fmla="*/ 172929 w 502883"/>
                <a:gd name="connsiteY256" fmla="*/ 559503 h 889473"/>
                <a:gd name="connsiteX257" fmla="*/ 172929 w 502883"/>
                <a:gd name="connsiteY257" fmla="*/ 566643 h 889473"/>
                <a:gd name="connsiteX258" fmla="*/ 176166 w 502883"/>
                <a:gd name="connsiteY258" fmla="*/ 570261 h 889473"/>
                <a:gd name="connsiteX259" fmla="*/ 176166 w 502883"/>
                <a:gd name="connsiteY259" fmla="*/ 577401 h 889473"/>
                <a:gd name="connsiteX260" fmla="*/ 179309 w 502883"/>
                <a:gd name="connsiteY260" fmla="*/ 588159 h 889473"/>
                <a:gd name="connsiteX261" fmla="*/ 192164 w 502883"/>
                <a:gd name="connsiteY261" fmla="*/ 606056 h 889473"/>
                <a:gd name="connsiteX262" fmla="*/ 201782 w 502883"/>
                <a:gd name="connsiteY262" fmla="*/ 627667 h 889473"/>
                <a:gd name="connsiteX263" fmla="*/ 211400 w 502883"/>
                <a:gd name="connsiteY263" fmla="*/ 641948 h 889473"/>
                <a:gd name="connsiteX264" fmla="*/ 214542 w 502883"/>
                <a:gd name="connsiteY264" fmla="*/ 649183 h 889473"/>
                <a:gd name="connsiteX265" fmla="*/ 217780 w 502883"/>
                <a:gd name="connsiteY265" fmla="*/ 659941 h 889473"/>
                <a:gd name="connsiteX266" fmla="*/ 217780 w 502883"/>
                <a:gd name="connsiteY266" fmla="*/ 667081 h 889473"/>
                <a:gd name="connsiteX267" fmla="*/ 214542 w 502883"/>
                <a:gd name="connsiteY267" fmla="*/ 674221 h 889473"/>
                <a:gd name="connsiteX268" fmla="*/ 214542 w 502883"/>
                <a:gd name="connsiteY268" fmla="*/ 684979 h 889473"/>
                <a:gd name="connsiteX269" fmla="*/ 221018 w 502883"/>
                <a:gd name="connsiteY269" fmla="*/ 692215 h 889473"/>
                <a:gd name="connsiteX270" fmla="*/ 224160 w 502883"/>
                <a:gd name="connsiteY270" fmla="*/ 699355 h 889473"/>
                <a:gd name="connsiteX271" fmla="*/ 237015 w 502883"/>
                <a:gd name="connsiteY271" fmla="*/ 713730 h 889473"/>
                <a:gd name="connsiteX272" fmla="*/ 243395 w 502883"/>
                <a:gd name="connsiteY272" fmla="*/ 717253 h 889473"/>
                <a:gd name="connsiteX273" fmla="*/ 249871 w 502883"/>
                <a:gd name="connsiteY273" fmla="*/ 724488 h 889473"/>
                <a:gd name="connsiteX274" fmla="*/ 253013 w 502883"/>
                <a:gd name="connsiteY274" fmla="*/ 731628 h 889473"/>
                <a:gd name="connsiteX275" fmla="*/ 265869 w 502883"/>
                <a:gd name="connsiteY275" fmla="*/ 746004 h 889473"/>
                <a:gd name="connsiteX276" fmla="*/ 275486 w 502883"/>
                <a:gd name="connsiteY276" fmla="*/ 753144 h 889473"/>
                <a:gd name="connsiteX277" fmla="*/ 291484 w 502883"/>
                <a:gd name="connsiteY277" fmla="*/ 763902 h 889473"/>
                <a:gd name="connsiteX278" fmla="*/ 307482 w 502883"/>
                <a:gd name="connsiteY278" fmla="*/ 771042 h 889473"/>
                <a:gd name="connsiteX279" fmla="*/ 320242 w 502883"/>
                <a:gd name="connsiteY279" fmla="*/ 778277 h 889473"/>
                <a:gd name="connsiteX280" fmla="*/ 342715 w 502883"/>
                <a:gd name="connsiteY280" fmla="*/ 789035 h 889473"/>
                <a:gd name="connsiteX281" fmla="*/ 371569 w 502883"/>
                <a:gd name="connsiteY281" fmla="*/ 806933 h 889473"/>
                <a:gd name="connsiteX282" fmla="*/ 377948 w 502883"/>
                <a:gd name="connsiteY282" fmla="*/ 814073 h 889473"/>
                <a:gd name="connsiteX283" fmla="*/ 387566 w 502883"/>
                <a:gd name="connsiteY283" fmla="*/ 821309 h 889473"/>
                <a:gd name="connsiteX284" fmla="*/ 393946 w 502883"/>
                <a:gd name="connsiteY284" fmla="*/ 824831 h 889473"/>
                <a:gd name="connsiteX285" fmla="*/ 400326 w 502883"/>
                <a:gd name="connsiteY285" fmla="*/ 832066 h 889473"/>
                <a:gd name="connsiteX286" fmla="*/ 413182 w 502883"/>
                <a:gd name="connsiteY286" fmla="*/ 839207 h 889473"/>
                <a:gd name="connsiteX287" fmla="*/ 416324 w 502883"/>
                <a:gd name="connsiteY287" fmla="*/ 853582 h 889473"/>
                <a:gd name="connsiteX288" fmla="*/ 422799 w 502883"/>
                <a:gd name="connsiteY288" fmla="*/ 857105 h 889473"/>
                <a:gd name="connsiteX289" fmla="*/ 425942 w 502883"/>
                <a:gd name="connsiteY289" fmla="*/ 864340 h 889473"/>
                <a:gd name="connsiteX290" fmla="*/ 432417 w 502883"/>
                <a:gd name="connsiteY290" fmla="*/ 867862 h 889473"/>
                <a:gd name="connsiteX291" fmla="*/ 435560 w 502883"/>
                <a:gd name="connsiteY291" fmla="*/ 871480 h 889473"/>
                <a:gd name="connsiteX292" fmla="*/ 448415 w 502883"/>
                <a:gd name="connsiteY292" fmla="*/ 878620 h 889473"/>
                <a:gd name="connsiteX293" fmla="*/ 451558 w 502883"/>
                <a:gd name="connsiteY293" fmla="*/ 885856 h 889473"/>
                <a:gd name="connsiteX294" fmla="*/ 458033 w 502883"/>
                <a:gd name="connsiteY294" fmla="*/ 889473 h 889473"/>
                <a:gd name="connsiteX295" fmla="*/ 477268 w 502883"/>
                <a:gd name="connsiteY295" fmla="*/ 875098 h 889473"/>
                <a:gd name="connsiteX296" fmla="*/ 480411 w 502883"/>
                <a:gd name="connsiteY296" fmla="*/ 871480 h 889473"/>
                <a:gd name="connsiteX297" fmla="*/ 480411 w 502883"/>
                <a:gd name="connsiteY297" fmla="*/ 860722 h 889473"/>
                <a:gd name="connsiteX298" fmla="*/ 477268 w 502883"/>
                <a:gd name="connsiteY298" fmla="*/ 853582 h 889473"/>
                <a:gd name="connsiteX299" fmla="*/ 486791 w 502883"/>
                <a:gd name="connsiteY299" fmla="*/ 846347 h 889473"/>
                <a:gd name="connsiteX300" fmla="*/ 480411 w 502883"/>
                <a:gd name="connsiteY300" fmla="*/ 832066 h 889473"/>
                <a:gd name="connsiteX301" fmla="*/ 490029 w 502883"/>
                <a:gd name="connsiteY301" fmla="*/ 821309 h 889473"/>
                <a:gd name="connsiteX302" fmla="*/ 496408 w 502883"/>
                <a:gd name="connsiteY302" fmla="*/ 817691 h 889473"/>
                <a:gd name="connsiteX303" fmla="*/ 502884 w 502883"/>
                <a:gd name="connsiteY303" fmla="*/ 803315 h 889473"/>
                <a:gd name="connsiteX304" fmla="*/ 502884 w 502883"/>
                <a:gd name="connsiteY304" fmla="*/ 796175 h 889473"/>
                <a:gd name="connsiteX305" fmla="*/ 496408 w 502883"/>
                <a:gd name="connsiteY305" fmla="*/ 789035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502883" h="889473">
                  <a:moveTo>
                    <a:pt x="496408" y="789035"/>
                  </a:moveTo>
                  <a:lnTo>
                    <a:pt x="493266" y="785417"/>
                  </a:lnTo>
                  <a:lnTo>
                    <a:pt x="486791" y="781800"/>
                  </a:lnTo>
                  <a:lnTo>
                    <a:pt x="474031" y="767519"/>
                  </a:lnTo>
                  <a:lnTo>
                    <a:pt x="461175" y="767519"/>
                  </a:lnTo>
                  <a:lnTo>
                    <a:pt x="458033" y="763902"/>
                  </a:lnTo>
                  <a:lnTo>
                    <a:pt x="464413" y="753144"/>
                  </a:lnTo>
                  <a:lnTo>
                    <a:pt x="464413" y="735246"/>
                  </a:lnTo>
                  <a:lnTo>
                    <a:pt x="470793" y="735246"/>
                  </a:lnTo>
                  <a:lnTo>
                    <a:pt x="483648" y="749526"/>
                  </a:lnTo>
                  <a:lnTo>
                    <a:pt x="490029" y="738768"/>
                  </a:lnTo>
                  <a:lnTo>
                    <a:pt x="490029" y="735246"/>
                  </a:lnTo>
                  <a:lnTo>
                    <a:pt x="486791" y="731628"/>
                  </a:lnTo>
                  <a:lnTo>
                    <a:pt x="483648" y="724488"/>
                  </a:lnTo>
                  <a:lnTo>
                    <a:pt x="480411" y="713730"/>
                  </a:lnTo>
                  <a:lnTo>
                    <a:pt x="486791" y="699355"/>
                  </a:lnTo>
                  <a:lnTo>
                    <a:pt x="493266" y="692215"/>
                  </a:lnTo>
                  <a:lnTo>
                    <a:pt x="496408" y="684979"/>
                  </a:lnTo>
                  <a:lnTo>
                    <a:pt x="496408" y="681457"/>
                  </a:lnTo>
                  <a:lnTo>
                    <a:pt x="493266" y="674221"/>
                  </a:lnTo>
                  <a:lnTo>
                    <a:pt x="486791" y="667081"/>
                  </a:lnTo>
                  <a:lnTo>
                    <a:pt x="483648" y="667081"/>
                  </a:lnTo>
                  <a:lnTo>
                    <a:pt x="493266" y="649183"/>
                  </a:lnTo>
                  <a:lnTo>
                    <a:pt x="486791" y="620432"/>
                  </a:lnTo>
                  <a:lnTo>
                    <a:pt x="490029" y="616814"/>
                  </a:lnTo>
                  <a:lnTo>
                    <a:pt x="493266" y="609674"/>
                  </a:lnTo>
                  <a:lnTo>
                    <a:pt x="496408" y="606056"/>
                  </a:lnTo>
                  <a:lnTo>
                    <a:pt x="496408" y="598916"/>
                  </a:lnTo>
                  <a:lnTo>
                    <a:pt x="490029" y="584541"/>
                  </a:lnTo>
                  <a:lnTo>
                    <a:pt x="483648" y="573783"/>
                  </a:lnTo>
                  <a:lnTo>
                    <a:pt x="477268" y="566643"/>
                  </a:lnTo>
                  <a:lnTo>
                    <a:pt x="470793" y="555885"/>
                  </a:lnTo>
                  <a:lnTo>
                    <a:pt x="464413" y="548745"/>
                  </a:lnTo>
                  <a:lnTo>
                    <a:pt x="461175" y="537987"/>
                  </a:lnTo>
                  <a:lnTo>
                    <a:pt x="461175" y="527229"/>
                  </a:lnTo>
                  <a:lnTo>
                    <a:pt x="442035" y="527229"/>
                  </a:lnTo>
                  <a:lnTo>
                    <a:pt x="438797" y="530752"/>
                  </a:lnTo>
                  <a:lnTo>
                    <a:pt x="435560" y="530752"/>
                  </a:lnTo>
                  <a:lnTo>
                    <a:pt x="435560" y="534369"/>
                  </a:lnTo>
                  <a:lnTo>
                    <a:pt x="429180" y="534369"/>
                  </a:lnTo>
                  <a:lnTo>
                    <a:pt x="425942" y="530752"/>
                  </a:lnTo>
                  <a:lnTo>
                    <a:pt x="425942" y="527229"/>
                  </a:lnTo>
                  <a:lnTo>
                    <a:pt x="419562" y="530752"/>
                  </a:lnTo>
                  <a:lnTo>
                    <a:pt x="419562" y="512854"/>
                  </a:lnTo>
                  <a:lnTo>
                    <a:pt x="416324" y="502096"/>
                  </a:lnTo>
                  <a:lnTo>
                    <a:pt x="416324" y="494956"/>
                  </a:lnTo>
                  <a:lnTo>
                    <a:pt x="419562" y="487720"/>
                  </a:lnTo>
                  <a:lnTo>
                    <a:pt x="419562" y="480580"/>
                  </a:lnTo>
                  <a:lnTo>
                    <a:pt x="422799" y="476962"/>
                  </a:lnTo>
                  <a:lnTo>
                    <a:pt x="422799" y="466205"/>
                  </a:lnTo>
                  <a:lnTo>
                    <a:pt x="419562" y="459065"/>
                  </a:lnTo>
                  <a:lnTo>
                    <a:pt x="419562" y="451924"/>
                  </a:lnTo>
                  <a:lnTo>
                    <a:pt x="390709" y="480580"/>
                  </a:lnTo>
                  <a:lnTo>
                    <a:pt x="358713" y="484198"/>
                  </a:lnTo>
                  <a:lnTo>
                    <a:pt x="358713" y="480580"/>
                  </a:lnTo>
                  <a:lnTo>
                    <a:pt x="355475" y="476962"/>
                  </a:lnTo>
                  <a:lnTo>
                    <a:pt x="352333" y="469822"/>
                  </a:lnTo>
                  <a:lnTo>
                    <a:pt x="352333" y="462682"/>
                  </a:lnTo>
                  <a:lnTo>
                    <a:pt x="349095" y="459065"/>
                  </a:lnTo>
                  <a:lnTo>
                    <a:pt x="345858" y="459065"/>
                  </a:lnTo>
                  <a:lnTo>
                    <a:pt x="339477" y="455447"/>
                  </a:lnTo>
                  <a:lnTo>
                    <a:pt x="317100" y="455447"/>
                  </a:lnTo>
                  <a:lnTo>
                    <a:pt x="320242" y="451924"/>
                  </a:lnTo>
                  <a:lnTo>
                    <a:pt x="326717" y="448307"/>
                  </a:lnTo>
                  <a:lnTo>
                    <a:pt x="329860" y="441167"/>
                  </a:lnTo>
                  <a:lnTo>
                    <a:pt x="333098" y="437549"/>
                  </a:lnTo>
                  <a:lnTo>
                    <a:pt x="320242" y="423173"/>
                  </a:lnTo>
                  <a:lnTo>
                    <a:pt x="313862" y="419651"/>
                  </a:lnTo>
                  <a:lnTo>
                    <a:pt x="307482" y="412415"/>
                  </a:lnTo>
                  <a:lnTo>
                    <a:pt x="301102" y="398135"/>
                  </a:lnTo>
                  <a:lnTo>
                    <a:pt x="297864" y="394517"/>
                  </a:lnTo>
                  <a:lnTo>
                    <a:pt x="297864" y="390900"/>
                  </a:lnTo>
                  <a:lnTo>
                    <a:pt x="294626" y="376620"/>
                  </a:lnTo>
                  <a:lnTo>
                    <a:pt x="288247" y="373002"/>
                  </a:lnTo>
                  <a:lnTo>
                    <a:pt x="285009" y="369384"/>
                  </a:lnTo>
                  <a:lnTo>
                    <a:pt x="285009" y="362244"/>
                  </a:lnTo>
                  <a:lnTo>
                    <a:pt x="288247" y="358626"/>
                  </a:lnTo>
                  <a:lnTo>
                    <a:pt x="294626" y="355008"/>
                  </a:lnTo>
                  <a:lnTo>
                    <a:pt x="291484" y="351486"/>
                  </a:lnTo>
                  <a:lnTo>
                    <a:pt x="291484" y="337110"/>
                  </a:lnTo>
                  <a:lnTo>
                    <a:pt x="294626" y="329970"/>
                  </a:lnTo>
                  <a:lnTo>
                    <a:pt x="310720" y="311977"/>
                  </a:lnTo>
                  <a:lnTo>
                    <a:pt x="313862" y="315595"/>
                  </a:lnTo>
                  <a:lnTo>
                    <a:pt x="317100" y="315595"/>
                  </a:lnTo>
                  <a:lnTo>
                    <a:pt x="313862" y="311977"/>
                  </a:lnTo>
                  <a:lnTo>
                    <a:pt x="313862" y="301219"/>
                  </a:lnTo>
                  <a:lnTo>
                    <a:pt x="310720" y="297697"/>
                  </a:lnTo>
                  <a:lnTo>
                    <a:pt x="310720" y="290461"/>
                  </a:lnTo>
                  <a:lnTo>
                    <a:pt x="320242" y="279704"/>
                  </a:lnTo>
                  <a:lnTo>
                    <a:pt x="320242" y="247430"/>
                  </a:lnTo>
                  <a:lnTo>
                    <a:pt x="333098" y="247430"/>
                  </a:lnTo>
                  <a:lnTo>
                    <a:pt x="333098" y="243908"/>
                  </a:lnTo>
                  <a:lnTo>
                    <a:pt x="336335" y="240290"/>
                  </a:lnTo>
                  <a:lnTo>
                    <a:pt x="336335" y="236672"/>
                  </a:lnTo>
                  <a:lnTo>
                    <a:pt x="342715" y="229532"/>
                  </a:lnTo>
                  <a:lnTo>
                    <a:pt x="349095" y="225914"/>
                  </a:lnTo>
                  <a:lnTo>
                    <a:pt x="352333" y="222392"/>
                  </a:lnTo>
                  <a:lnTo>
                    <a:pt x="358713" y="218774"/>
                  </a:lnTo>
                  <a:lnTo>
                    <a:pt x="374711" y="218774"/>
                  </a:lnTo>
                  <a:lnTo>
                    <a:pt x="377948" y="211634"/>
                  </a:lnTo>
                  <a:lnTo>
                    <a:pt x="393946" y="215157"/>
                  </a:lnTo>
                  <a:lnTo>
                    <a:pt x="397184" y="211634"/>
                  </a:lnTo>
                  <a:lnTo>
                    <a:pt x="400326" y="204399"/>
                  </a:lnTo>
                  <a:lnTo>
                    <a:pt x="403564" y="200876"/>
                  </a:lnTo>
                  <a:lnTo>
                    <a:pt x="413182" y="200876"/>
                  </a:lnTo>
                  <a:lnTo>
                    <a:pt x="419562" y="208016"/>
                  </a:lnTo>
                  <a:lnTo>
                    <a:pt x="419562" y="211634"/>
                  </a:lnTo>
                  <a:lnTo>
                    <a:pt x="429180" y="211634"/>
                  </a:lnTo>
                  <a:lnTo>
                    <a:pt x="435560" y="204399"/>
                  </a:lnTo>
                  <a:lnTo>
                    <a:pt x="425942" y="197259"/>
                  </a:lnTo>
                  <a:lnTo>
                    <a:pt x="419562" y="186501"/>
                  </a:lnTo>
                  <a:lnTo>
                    <a:pt x="409944" y="186501"/>
                  </a:lnTo>
                  <a:lnTo>
                    <a:pt x="406707" y="182883"/>
                  </a:lnTo>
                  <a:lnTo>
                    <a:pt x="406707" y="172125"/>
                  </a:lnTo>
                  <a:lnTo>
                    <a:pt x="413182" y="157845"/>
                  </a:lnTo>
                  <a:lnTo>
                    <a:pt x="413182" y="154227"/>
                  </a:lnTo>
                  <a:lnTo>
                    <a:pt x="416324" y="150610"/>
                  </a:lnTo>
                  <a:lnTo>
                    <a:pt x="419562" y="150610"/>
                  </a:lnTo>
                  <a:lnTo>
                    <a:pt x="422799" y="147087"/>
                  </a:lnTo>
                  <a:lnTo>
                    <a:pt x="425942" y="139852"/>
                  </a:lnTo>
                  <a:lnTo>
                    <a:pt x="425942" y="129094"/>
                  </a:lnTo>
                  <a:lnTo>
                    <a:pt x="422799" y="125571"/>
                  </a:lnTo>
                  <a:lnTo>
                    <a:pt x="416324" y="121954"/>
                  </a:lnTo>
                  <a:lnTo>
                    <a:pt x="403564" y="121954"/>
                  </a:lnTo>
                  <a:lnTo>
                    <a:pt x="400326" y="118336"/>
                  </a:lnTo>
                  <a:lnTo>
                    <a:pt x="397184" y="111196"/>
                  </a:lnTo>
                  <a:lnTo>
                    <a:pt x="397184" y="107578"/>
                  </a:lnTo>
                  <a:lnTo>
                    <a:pt x="390709" y="107578"/>
                  </a:lnTo>
                  <a:lnTo>
                    <a:pt x="387566" y="111196"/>
                  </a:lnTo>
                  <a:lnTo>
                    <a:pt x="381091" y="114814"/>
                  </a:lnTo>
                  <a:lnTo>
                    <a:pt x="374711" y="114814"/>
                  </a:lnTo>
                  <a:lnTo>
                    <a:pt x="371569" y="111196"/>
                  </a:lnTo>
                  <a:lnTo>
                    <a:pt x="368331" y="111196"/>
                  </a:lnTo>
                  <a:lnTo>
                    <a:pt x="365093" y="107578"/>
                  </a:lnTo>
                  <a:lnTo>
                    <a:pt x="352333" y="107578"/>
                  </a:lnTo>
                  <a:lnTo>
                    <a:pt x="345858" y="114814"/>
                  </a:lnTo>
                  <a:lnTo>
                    <a:pt x="345858" y="121954"/>
                  </a:lnTo>
                  <a:lnTo>
                    <a:pt x="326717" y="121954"/>
                  </a:lnTo>
                  <a:lnTo>
                    <a:pt x="313862" y="118336"/>
                  </a:lnTo>
                  <a:lnTo>
                    <a:pt x="307482" y="114814"/>
                  </a:lnTo>
                  <a:lnTo>
                    <a:pt x="307482" y="100438"/>
                  </a:lnTo>
                  <a:lnTo>
                    <a:pt x="310720" y="96820"/>
                  </a:lnTo>
                  <a:lnTo>
                    <a:pt x="310720" y="93203"/>
                  </a:lnTo>
                  <a:lnTo>
                    <a:pt x="307482" y="89680"/>
                  </a:lnTo>
                  <a:lnTo>
                    <a:pt x="301102" y="86063"/>
                  </a:lnTo>
                  <a:lnTo>
                    <a:pt x="294626" y="86063"/>
                  </a:lnTo>
                  <a:lnTo>
                    <a:pt x="294626" y="82445"/>
                  </a:lnTo>
                  <a:lnTo>
                    <a:pt x="291484" y="78922"/>
                  </a:lnTo>
                  <a:lnTo>
                    <a:pt x="291484" y="64547"/>
                  </a:lnTo>
                  <a:lnTo>
                    <a:pt x="288247" y="60929"/>
                  </a:lnTo>
                  <a:lnTo>
                    <a:pt x="281866" y="60929"/>
                  </a:lnTo>
                  <a:lnTo>
                    <a:pt x="275486" y="50171"/>
                  </a:lnTo>
                  <a:lnTo>
                    <a:pt x="265869" y="50171"/>
                  </a:lnTo>
                  <a:lnTo>
                    <a:pt x="259393" y="28656"/>
                  </a:lnTo>
                  <a:lnTo>
                    <a:pt x="256251" y="25133"/>
                  </a:lnTo>
                  <a:lnTo>
                    <a:pt x="249871" y="21515"/>
                  </a:lnTo>
                  <a:lnTo>
                    <a:pt x="240253" y="10758"/>
                  </a:lnTo>
                  <a:lnTo>
                    <a:pt x="233778" y="7140"/>
                  </a:lnTo>
                  <a:lnTo>
                    <a:pt x="227398" y="0"/>
                  </a:lnTo>
                  <a:lnTo>
                    <a:pt x="211400" y="0"/>
                  </a:lnTo>
                  <a:lnTo>
                    <a:pt x="221018" y="0"/>
                  </a:lnTo>
                  <a:lnTo>
                    <a:pt x="221018" y="14375"/>
                  </a:lnTo>
                  <a:lnTo>
                    <a:pt x="217780" y="14375"/>
                  </a:lnTo>
                  <a:lnTo>
                    <a:pt x="217780" y="17898"/>
                  </a:lnTo>
                  <a:lnTo>
                    <a:pt x="214542" y="17898"/>
                  </a:lnTo>
                  <a:lnTo>
                    <a:pt x="227398" y="28656"/>
                  </a:lnTo>
                  <a:lnTo>
                    <a:pt x="227398" y="46649"/>
                  </a:lnTo>
                  <a:lnTo>
                    <a:pt x="221018" y="50171"/>
                  </a:lnTo>
                  <a:lnTo>
                    <a:pt x="214542" y="75305"/>
                  </a:lnTo>
                  <a:lnTo>
                    <a:pt x="211400" y="82445"/>
                  </a:lnTo>
                  <a:lnTo>
                    <a:pt x="205020" y="89680"/>
                  </a:lnTo>
                  <a:lnTo>
                    <a:pt x="201782" y="96820"/>
                  </a:lnTo>
                  <a:lnTo>
                    <a:pt x="195402" y="103961"/>
                  </a:lnTo>
                  <a:lnTo>
                    <a:pt x="188927" y="114814"/>
                  </a:lnTo>
                  <a:lnTo>
                    <a:pt x="179309" y="121954"/>
                  </a:lnTo>
                  <a:lnTo>
                    <a:pt x="147313" y="139852"/>
                  </a:lnTo>
                  <a:lnTo>
                    <a:pt x="137696" y="143469"/>
                  </a:lnTo>
                  <a:lnTo>
                    <a:pt x="128078" y="150610"/>
                  </a:lnTo>
                  <a:lnTo>
                    <a:pt x="118555" y="161367"/>
                  </a:lnTo>
                  <a:lnTo>
                    <a:pt x="118555" y="164985"/>
                  </a:lnTo>
                  <a:lnTo>
                    <a:pt x="112080" y="168603"/>
                  </a:lnTo>
                  <a:lnTo>
                    <a:pt x="112080" y="179361"/>
                  </a:lnTo>
                  <a:lnTo>
                    <a:pt x="105700" y="186501"/>
                  </a:lnTo>
                  <a:lnTo>
                    <a:pt x="105700" y="200876"/>
                  </a:lnTo>
                  <a:lnTo>
                    <a:pt x="102462" y="208016"/>
                  </a:lnTo>
                  <a:lnTo>
                    <a:pt x="102462" y="225914"/>
                  </a:lnTo>
                  <a:lnTo>
                    <a:pt x="92844" y="225914"/>
                  </a:lnTo>
                  <a:lnTo>
                    <a:pt x="89702" y="229532"/>
                  </a:lnTo>
                  <a:lnTo>
                    <a:pt x="89702" y="233150"/>
                  </a:lnTo>
                  <a:lnTo>
                    <a:pt x="86465" y="236672"/>
                  </a:lnTo>
                  <a:lnTo>
                    <a:pt x="86465" y="240290"/>
                  </a:lnTo>
                  <a:lnTo>
                    <a:pt x="76847" y="240290"/>
                  </a:lnTo>
                  <a:lnTo>
                    <a:pt x="73704" y="233150"/>
                  </a:lnTo>
                  <a:lnTo>
                    <a:pt x="73704" y="222392"/>
                  </a:lnTo>
                  <a:lnTo>
                    <a:pt x="70467" y="218774"/>
                  </a:lnTo>
                  <a:lnTo>
                    <a:pt x="70467" y="215157"/>
                  </a:lnTo>
                  <a:lnTo>
                    <a:pt x="54469" y="215157"/>
                  </a:lnTo>
                  <a:lnTo>
                    <a:pt x="48089" y="208016"/>
                  </a:lnTo>
                  <a:lnTo>
                    <a:pt x="41613" y="215157"/>
                  </a:lnTo>
                  <a:lnTo>
                    <a:pt x="35233" y="218774"/>
                  </a:lnTo>
                  <a:lnTo>
                    <a:pt x="31996" y="218774"/>
                  </a:lnTo>
                  <a:lnTo>
                    <a:pt x="28853" y="215157"/>
                  </a:lnTo>
                  <a:lnTo>
                    <a:pt x="35233" y="208016"/>
                  </a:lnTo>
                  <a:lnTo>
                    <a:pt x="28853" y="200876"/>
                  </a:lnTo>
                  <a:lnTo>
                    <a:pt x="31996" y="197259"/>
                  </a:lnTo>
                  <a:lnTo>
                    <a:pt x="35233" y="190119"/>
                  </a:lnTo>
                  <a:lnTo>
                    <a:pt x="41613" y="186501"/>
                  </a:lnTo>
                  <a:lnTo>
                    <a:pt x="44851" y="179361"/>
                  </a:lnTo>
                  <a:lnTo>
                    <a:pt x="48089" y="175743"/>
                  </a:lnTo>
                  <a:lnTo>
                    <a:pt x="48089" y="172125"/>
                  </a:lnTo>
                  <a:lnTo>
                    <a:pt x="44851" y="172125"/>
                  </a:lnTo>
                  <a:lnTo>
                    <a:pt x="38471" y="168603"/>
                  </a:lnTo>
                  <a:lnTo>
                    <a:pt x="35233" y="168603"/>
                  </a:lnTo>
                  <a:lnTo>
                    <a:pt x="3238" y="204399"/>
                  </a:lnTo>
                  <a:lnTo>
                    <a:pt x="0" y="211634"/>
                  </a:lnTo>
                  <a:lnTo>
                    <a:pt x="0" y="233150"/>
                  </a:lnTo>
                  <a:lnTo>
                    <a:pt x="3238" y="236672"/>
                  </a:lnTo>
                  <a:lnTo>
                    <a:pt x="9618" y="236672"/>
                  </a:lnTo>
                  <a:lnTo>
                    <a:pt x="6380" y="251048"/>
                  </a:lnTo>
                  <a:lnTo>
                    <a:pt x="19236" y="265423"/>
                  </a:lnTo>
                  <a:lnTo>
                    <a:pt x="19236" y="276181"/>
                  </a:lnTo>
                  <a:lnTo>
                    <a:pt x="6380" y="290461"/>
                  </a:lnTo>
                  <a:lnTo>
                    <a:pt x="6380" y="294079"/>
                  </a:lnTo>
                  <a:lnTo>
                    <a:pt x="9618" y="301219"/>
                  </a:lnTo>
                  <a:lnTo>
                    <a:pt x="12760" y="304837"/>
                  </a:lnTo>
                  <a:lnTo>
                    <a:pt x="19236" y="308455"/>
                  </a:lnTo>
                  <a:lnTo>
                    <a:pt x="28853" y="311977"/>
                  </a:lnTo>
                  <a:lnTo>
                    <a:pt x="35233" y="311977"/>
                  </a:lnTo>
                  <a:lnTo>
                    <a:pt x="57611" y="337110"/>
                  </a:lnTo>
                  <a:lnTo>
                    <a:pt x="60849" y="344251"/>
                  </a:lnTo>
                  <a:lnTo>
                    <a:pt x="70467" y="355008"/>
                  </a:lnTo>
                  <a:lnTo>
                    <a:pt x="73704" y="365862"/>
                  </a:lnTo>
                  <a:lnTo>
                    <a:pt x="76847" y="373002"/>
                  </a:lnTo>
                  <a:lnTo>
                    <a:pt x="76847" y="383760"/>
                  </a:lnTo>
                  <a:lnTo>
                    <a:pt x="80084" y="387377"/>
                  </a:lnTo>
                  <a:lnTo>
                    <a:pt x="83322" y="394517"/>
                  </a:lnTo>
                  <a:lnTo>
                    <a:pt x="89702" y="398135"/>
                  </a:lnTo>
                  <a:lnTo>
                    <a:pt x="92844" y="405275"/>
                  </a:lnTo>
                  <a:lnTo>
                    <a:pt x="102462" y="416033"/>
                  </a:lnTo>
                  <a:lnTo>
                    <a:pt x="108938" y="430409"/>
                  </a:lnTo>
                  <a:lnTo>
                    <a:pt x="115318" y="437549"/>
                  </a:lnTo>
                  <a:lnTo>
                    <a:pt x="118555" y="444689"/>
                  </a:lnTo>
                  <a:lnTo>
                    <a:pt x="124935" y="455447"/>
                  </a:lnTo>
                  <a:lnTo>
                    <a:pt x="128078" y="459065"/>
                  </a:lnTo>
                  <a:lnTo>
                    <a:pt x="131315" y="466205"/>
                  </a:lnTo>
                  <a:lnTo>
                    <a:pt x="134553" y="491338"/>
                  </a:lnTo>
                  <a:lnTo>
                    <a:pt x="134553" y="494956"/>
                  </a:lnTo>
                  <a:lnTo>
                    <a:pt x="137696" y="498478"/>
                  </a:lnTo>
                  <a:lnTo>
                    <a:pt x="140933" y="505714"/>
                  </a:lnTo>
                  <a:lnTo>
                    <a:pt x="144076" y="516471"/>
                  </a:lnTo>
                  <a:lnTo>
                    <a:pt x="150551" y="523612"/>
                  </a:lnTo>
                  <a:lnTo>
                    <a:pt x="153693" y="534369"/>
                  </a:lnTo>
                  <a:lnTo>
                    <a:pt x="156931" y="541509"/>
                  </a:lnTo>
                  <a:lnTo>
                    <a:pt x="156931" y="548745"/>
                  </a:lnTo>
                  <a:lnTo>
                    <a:pt x="160169" y="552267"/>
                  </a:lnTo>
                  <a:lnTo>
                    <a:pt x="166549" y="552267"/>
                  </a:lnTo>
                  <a:lnTo>
                    <a:pt x="172929" y="559503"/>
                  </a:lnTo>
                  <a:lnTo>
                    <a:pt x="172929" y="566643"/>
                  </a:lnTo>
                  <a:lnTo>
                    <a:pt x="176166" y="570261"/>
                  </a:lnTo>
                  <a:lnTo>
                    <a:pt x="176166" y="577401"/>
                  </a:lnTo>
                  <a:lnTo>
                    <a:pt x="179309" y="588159"/>
                  </a:lnTo>
                  <a:lnTo>
                    <a:pt x="192164" y="606056"/>
                  </a:lnTo>
                  <a:lnTo>
                    <a:pt x="201782" y="627667"/>
                  </a:lnTo>
                  <a:lnTo>
                    <a:pt x="211400" y="641948"/>
                  </a:lnTo>
                  <a:lnTo>
                    <a:pt x="214542" y="649183"/>
                  </a:lnTo>
                  <a:lnTo>
                    <a:pt x="217780" y="659941"/>
                  </a:lnTo>
                  <a:lnTo>
                    <a:pt x="217780" y="667081"/>
                  </a:lnTo>
                  <a:lnTo>
                    <a:pt x="214542" y="674221"/>
                  </a:lnTo>
                  <a:lnTo>
                    <a:pt x="214542" y="684979"/>
                  </a:lnTo>
                  <a:lnTo>
                    <a:pt x="221018" y="692215"/>
                  </a:lnTo>
                  <a:lnTo>
                    <a:pt x="224160" y="699355"/>
                  </a:lnTo>
                  <a:lnTo>
                    <a:pt x="237015" y="713730"/>
                  </a:lnTo>
                  <a:lnTo>
                    <a:pt x="243395" y="717253"/>
                  </a:lnTo>
                  <a:lnTo>
                    <a:pt x="249871" y="724488"/>
                  </a:lnTo>
                  <a:lnTo>
                    <a:pt x="253013" y="731628"/>
                  </a:lnTo>
                  <a:lnTo>
                    <a:pt x="265869" y="746004"/>
                  </a:lnTo>
                  <a:lnTo>
                    <a:pt x="275486" y="753144"/>
                  </a:lnTo>
                  <a:lnTo>
                    <a:pt x="291484" y="763902"/>
                  </a:lnTo>
                  <a:lnTo>
                    <a:pt x="307482" y="771042"/>
                  </a:lnTo>
                  <a:lnTo>
                    <a:pt x="320242" y="778277"/>
                  </a:lnTo>
                  <a:lnTo>
                    <a:pt x="342715" y="789035"/>
                  </a:lnTo>
                  <a:lnTo>
                    <a:pt x="371569" y="806933"/>
                  </a:lnTo>
                  <a:lnTo>
                    <a:pt x="377948" y="814073"/>
                  </a:lnTo>
                  <a:lnTo>
                    <a:pt x="387566" y="821309"/>
                  </a:lnTo>
                  <a:lnTo>
                    <a:pt x="393946" y="824831"/>
                  </a:lnTo>
                  <a:lnTo>
                    <a:pt x="400326" y="832066"/>
                  </a:lnTo>
                  <a:lnTo>
                    <a:pt x="413182" y="839207"/>
                  </a:lnTo>
                  <a:lnTo>
                    <a:pt x="416324" y="853582"/>
                  </a:lnTo>
                  <a:lnTo>
                    <a:pt x="422799" y="857105"/>
                  </a:lnTo>
                  <a:lnTo>
                    <a:pt x="425942" y="864340"/>
                  </a:lnTo>
                  <a:lnTo>
                    <a:pt x="432417" y="867862"/>
                  </a:lnTo>
                  <a:lnTo>
                    <a:pt x="435560" y="871480"/>
                  </a:lnTo>
                  <a:lnTo>
                    <a:pt x="448415" y="878620"/>
                  </a:lnTo>
                  <a:lnTo>
                    <a:pt x="451558" y="885856"/>
                  </a:lnTo>
                  <a:lnTo>
                    <a:pt x="458033" y="889473"/>
                  </a:lnTo>
                  <a:lnTo>
                    <a:pt x="477268" y="875098"/>
                  </a:lnTo>
                  <a:lnTo>
                    <a:pt x="480411" y="871480"/>
                  </a:lnTo>
                  <a:lnTo>
                    <a:pt x="480411" y="860722"/>
                  </a:lnTo>
                  <a:lnTo>
                    <a:pt x="477268" y="853582"/>
                  </a:lnTo>
                  <a:lnTo>
                    <a:pt x="486791" y="846347"/>
                  </a:lnTo>
                  <a:lnTo>
                    <a:pt x="480411" y="832066"/>
                  </a:lnTo>
                  <a:lnTo>
                    <a:pt x="490029" y="821309"/>
                  </a:lnTo>
                  <a:lnTo>
                    <a:pt x="496408" y="817691"/>
                  </a:lnTo>
                  <a:lnTo>
                    <a:pt x="502884" y="803315"/>
                  </a:lnTo>
                  <a:lnTo>
                    <a:pt x="502884" y="796175"/>
                  </a:lnTo>
                  <a:lnTo>
                    <a:pt x="496408" y="789035"/>
                  </a:lnTo>
                  <a:close/>
                </a:path>
              </a:pathLst>
            </a:custGeom>
            <a:noFill/>
            <a:ln w="2379" cap="flat">
              <a:solidFill>
                <a:srgbClr val="FFFFFF"/>
              </a:solidFill>
              <a:prstDash val="solid"/>
              <a:round/>
            </a:ln>
          </p:spPr>
          <p:txBody>
            <a:bodyPr rtlCol="0" anchor="ctr"/>
            <a:lstStyle/>
            <a:p>
              <a:endParaRPr lang="en-US" noProof="0" dirty="0"/>
            </a:p>
          </p:txBody>
        </p:sp>
        <p:sp>
          <p:nvSpPr>
            <p:cNvPr id="5412" name="Serbest Form 5411">
              <a:extLst>
                <a:ext uri="{FF2B5EF4-FFF2-40B4-BE49-F238E27FC236}">
                  <a16:creationId xmlns:a16="http://schemas.microsoft.com/office/drawing/2014/main" id="{E5D82A3A-F0E1-594B-9A8B-20D1C951748D}"/>
                </a:ext>
              </a:extLst>
            </p:cNvPr>
            <p:cNvSpPr/>
            <p:nvPr/>
          </p:nvSpPr>
          <p:spPr>
            <a:xfrm>
              <a:off x="3233724" y="4894255"/>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371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371"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solidFill>
              <a:srgbClr val="AFABAB"/>
            </a:solidFill>
            <a:ln w="9518" cap="flat">
              <a:noFill/>
              <a:prstDash val="solid"/>
              <a:miter/>
            </a:ln>
          </p:spPr>
          <p:txBody>
            <a:bodyPr rtlCol="0" anchor="ctr"/>
            <a:lstStyle/>
            <a:p>
              <a:endParaRPr lang="en-US" noProof="0" dirty="0"/>
            </a:p>
          </p:txBody>
        </p:sp>
        <p:sp>
          <p:nvSpPr>
            <p:cNvPr id="5413" name="Serbest Form 5412">
              <a:extLst>
                <a:ext uri="{FF2B5EF4-FFF2-40B4-BE49-F238E27FC236}">
                  <a16:creationId xmlns:a16="http://schemas.microsoft.com/office/drawing/2014/main" id="{4CB66D8A-94AD-5244-B712-F429BBCC45D2}"/>
                </a:ext>
              </a:extLst>
            </p:cNvPr>
            <p:cNvSpPr/>
            <p:nvPr/>
          </p:nvSpPr>
          <p:spPr>
            <a:xfrm>
              <a:off x="3233724" y="4894255"/>
              <a:ext cx="328812" cy="386711"/>
            </a:xfrm>
            <a:custGeom>
              <a:avLst/>
              <a:gdLst>
                <a:gd name="connsiteX0" fmla="*/ 263012 w 328812"/>
                <a:gd name="connsiteY0" fmla="*/ 376429 h 386711"/>
                <a:gd name="connsiteX1" fmla="*/ 269582 w 328812"/>
                <a:gd name="connsiteY1" fmla="*/ 386711 h 386711"/>
                <a:gd name="connsiteX2" fmla="*/ 269582 w 328812"/>
                <a:gd name="connsiteY2" fmla="*/ 376429 h 386711"/>
                <a:gd name="connsiteX3" fmla="*/ 272915 w 328812"/>
                <a:gd name="connsiteY3" fmla="*/ 373002 h 386711"/>
                <a:gd name="connsiteX4" fmla="*/ 279485 w 328812"/>
                <a:gd name="connsiteY4" fmla="*/ 373002 h 386711"/>
                <a:gd name="connsiteX5" fmla="*/ 282723 w 328812"/>
                <a:gd name="connsiteY5" fmla="*/ 376429 h 386711"/>
                <a:gd name="connsiteX6" fmla="*/ 282723 w 328812"/>
                <a:gd name="connsiteY6" fmla="*/ 379856 h 386711"/>
                <a:gd name="connsiteX7" fmla="*/ 286056 w 328812"/>
                <a:gd name="connsiteY7" fmla="*/ 376429 h 386711"/>
                <a:gd name="connsiteX8" fmla="*/ 292627 w 328812"/>
                <a:gd name="connsiteY8" fmla="*/ 362720 h 386711"/>
                <a:gd name="connsiteX9" fmla="*/ 299197 w 328812"/>
                <a:gd name="connsiteY9" fmla="*/ 355865 h 386711"/>
                <a:gd name="connsiteX10" fmla="*/ 302435 w 328812"/>
                <a:gd name="connsiteY10" fmla="*/ 355865 h 386711"/>
                <a:gd name="connsiteX11" fmla="*/ 305768 w 328812"/>
                <a:gd name="connsiteY11" fmla="*/ 352438 h 386711"/>
                <a:gd name="connsiteX12" fmla="*/ 312338 w 328812"/>
                <a:gd name="connsiteY12" fmla="*/ 349011 h 386711"/>
                <a:gd name="connsiteX13" fmla="*/ 315576 w 328812"/>
                <a:gd name="connsiteY13" fmla="*/ 342156 h 386711"/>
                <a:gd name="connsiteX14" fmla="*/ 322242 w 328812"/>
                <a:gd name="connsiteY14" fmla="*/ 338824 h 386711"/>
                <a:gd name="connsiteX15" fmla="*/ 322242 w 328812"/>
                <a:gd name="connsiteY15" fmla="*/ 294270 h 386711"/>
                <a:gd name="connsiteX16" fmla="*/ 318909 w 328812"/>
                <a:gd name="connsiteY16" fmla="*/ 283988 h 386711"/>
                <a:gd name="connsiteX17" fmla="*/ 318909 w 328812"/>
                <a:gd name="connsiteY17" fmla="*/ 277134 h 386711"/>
                <a:gd name="connsiteX18" fmla="*/ 322242 w 328812"/>
                <a:gd name="connsiteY18" fmla="*/ 270279 h 386711"/>
                <a:gd name="connsiteX19" fmla="*/ 322242 w 328812"/>
                <a:gd name="connsiteY19" fmla="*/ 266947 h 386711"/>
                <a:gd name="connsiteX20" fmla="*/ 325479 w 328812"/>
                <a:gd name="connsiteY20" fmla="*/ 263520 h 386711"/>
                <a:gd name="connsiteX21" fmla="*/ 325479 w 328812"/>
                <a:gd name="connsiteY21" fmla="*/ 246383 h 386711"/>
                <a:gd name="connsiteX22" fmla="*/ 328812 w 328812"/>
                <a:gd name="connsiteY22" fmla="*/ 236101 h 386711"/>
                <a:gd name="connsiteX23" fmla="*/ 328812 w 328812"/>
                <a:gd name="connsiteY23" fmla="*/ 225819 h 386711"/>
                <a:gd name="connsiteX24" fmla="*/ 325479 w 328812"/>
                <a:gd name="connsiteY24" fmla="*/ 218965 h 386711"/>
                <a:gd name="connsiteX25" fmla="*/ 318909 w 328812"/>
                <a:gd name="connsiteY25" fmla="*/ 212110 h 386711"/>
                <a:gd name="connsiteX26" fmla="*/ 312338 w 328812"/>
                <a:gd name="connsiteY26" fmla="*/ 208683 h 386711"/>
                <a:gd name="connsiteX27" fmla="*/ 305768 w 328812"/>
                <a:gd name="connsiteY27" fmla="*/ 208683 h 386711"/>
                <a:gd name="connsiteX28" fmla="*/ 295864 w 328812"/>
                <a:gd name="connsiteY28" fmla="*/ 218965 h 386711"/>
                <a:gd name="connsiteX29" fmla="*/ 289294 w 328812"/>
                <a:gd name="connsiteY29" fmla="*/ 218965 h 386711"/>
                <a:gd name="connsiteX30" fmla="*/ 282723 w 328812"/>
                <a:gd name="connsiteY30" fmla="*/ 215537 h 386711"/>
                <a:gd name="connsiteX31" fmla="*/ 276153 w 328812"/>
                <a:gd name="connsiteY31" fmla="*/ 201924 h 386711"/>
                <a:gd name="connsiteX32" fmla="*/ 276153 w 328812"/>
                <a:gd name="connsiteY32" fmla="*/ 191642 h 386711"/>
                <a:gd name="connsiteX33" fmla="*/ 272915 w 328812"/>
                <a:gd name="connsiteY33" fmla="*/ 181360 h 386711"/>
                <a:gd name="connsiteX34" fmla="*/ 272915 w 328812"/>
                <a:gd name="connsiteY34" fmla="*/ 167651 h 386711"/>
                <a:gd name="connsiteX35" fmla="*/ 269582 w 328812"/>
                <a:gd name="connsiteY35" fmla="*/ 157369 h 386711"/>
                <a:gd name="connsiteX36" fmla="*/ 269582 w 328812"/>
                <a:gd name="connsiteY36" fmla="*/ 143660 h 386711"/>
                <a:gd name="connsiteX37" fmla="*/ 266345 w 328812"/>
                <a:gd name="connsiteY37" fmla="*/ 140328 h 386711"/>
                <a:gd name="connsiteX38" fmla="*/ 259774 w 328812"/>
                <a:gd name="connsiteY38" fmla="*/ 136901 h 386711"/>
                <a:gd name="connsiteX39" fmla="*/ 220255 w 328812"/>
                <a:gd name="connsiteY39" fmla="*/ 136901 h 386711"/>
                <a:gd name="connsiteX40" fmla="*/ 197306 w 328812"/>
                <a:gd name="connsiteY40" fmla="*/ 133473 h 386711"/>
                <a:gd name="connsiteX41" fmla="*/ 177499 w 328812"/>
                <a:gd name="connsiteY41" fmla="*/ 126619 h 386711"/>
                <a:gd name="connsiteX42" fmla="*/ 174262 w 328812"/>
                <a:gd name="connsiteY42" fmla="*/ 123192 h 386711"/>
                <a:gd name="connsiteX43" fmla="*/ 170929 w 328812"/>
                <a:gd name="connsiteY43" fmla="*/ 116337 h 386711"/>
                <a:gd name="connsiteX44" fmla="*/ 170929 w 328812"/>
                <a:gd name="connsiteY44" fmla="*/ 92346 h 386711"/>
                <a:gd name="connsiteX45" fmla="*/ 174262 w 328812"/>
                <a:gd name="connsiteY45" fmla="*/ 85492 h 386711"/>
                <a:gd name="connsiteX46" fmla="*/ 174262 w 328812"/>
                <a:gd name="connsiteY46" fmla="*/ 75305 h 386711"/>
                <a:gd name="connsiteX47" fmla="*/ 167691 w 328812"/>
                <a:gd name="connsiteY47" fmla="*/ 75305 h 386711"/>
                <a:gd name="connsiteX48" fmla="*/ 167691 w 328812"/>
                <a:gd name="connsiteY48" fmla="*/ 54741 h 386711"/>
                <a:gd name="connsiteX49" fmla="*/ 161121 w 328812"/>
                <a:gd name="connsiteY49" fmla="*/ 51314 h 386711"/>
                <a:gd name="connsiteX50" fmla="*/ 157788 w 328812"/>
                <a:gd name="connsiteY50" fmla="*/ 47887 h 386711"/>
                <a:gd name="connsiteX51" fmla="*/ 157788 w 328812"/>
                <a:gd name="connsiteY51" fmla="*/ 44459 h 386711"/>
                <a:gd name="connsiteX52" fmla="*/ 147980 w 328812"/>
                <a:gd name="connsiteY52" fmla="*/ 23896 h 386711"/>
                <a:gd name="connsiteX53" fmla="*/ 118365 w 328812"/>
                <a:gd name="connsiteY53" fmla="*/ 0 h 386711"/>
                <a:gd name="connsiteX54" fmla="*/ 75608 w 328812"/>
                <a:gd name="connsiteY54" fmla="*/ 6855 h 386711"/>
                <a:gd name="connsiteX55" fmla="*/ 19711 w 328812"/>
                <a:gd name="connsiteY55" fmla="*/ 17041 h 386711"/>
                <a:gd name="connsiteX56" fmla="*/ 16474 w 328812"/>
                <a:gd name="connsiteY56" fmla="*/ 34178 h 386711"/>
                <a:gd name="connsiteX57" fmla="*/ 9808 w 328812"/>
                <a:gd name="connsiteY57" fmla="*/ 41032 h 386711"/>
                <a:gd name="connsiteX58" fmla="*/ 3238 w 328812"/>
                <a:gd name="connsiteY58" fmla="*/ 44459 h 386711"/>
                <a:gd name="connsiteX59" fmla="*/ 0 w 328812"/>
                <a:gd name="connsiteY59" fmla="*/ 47887 h 386711"/>
                <a:gd name="connsiteX60" fmla="*/ 0 w 328812"/>
                <a:gd name="connsiteY60" fmla="*/ 54741 h 386711"/>
                <a:gd name="connsiteX61" fmla="*/ 6570 w 328812"/>
                <a:gd name="connsiteY61" fmla="*/ 68450 h 386711"/>
                <a:gd name="connsiteX62" fmla="*/ 6570 w 328812"/>
                <a:gd name="connsiteY62" fmla="*/ 71877 h 386711"/>
                <a:gd name="connsiteX63" fmla="*/ 9808 w 328812"/>
                <a:gd name="connsiteY63" fmla="*/ 75305 h 386711"/>
                <a:gd name="connsiteX64" fmla="*/ 9808 w 328812"/>
                <a:gd name="connsiteY64" fmla="*/ 88919 h 386711"/>
                <a:gd name="connsiteX65" fmla="*/ 3238 w 328812"/>
                <a:gd name="connsiteY65" fmla="*/ 130046 h 386711"/>
                <a:gd name="connsiteX66" fmla="*/ 3238 w 328812"/>
                <a:gd name="connsiteY66" fmla="*/ 140328 h 386711"/>
                <a:gd name="connsiteX67" fmla="*/ 13141 w 328812"/>
                <a:gd name="connsiteY67" fmla="*/ 150515 h 386711"/>
                <a:gd name="connsiteX68" fmla="*/ 13141 w 328812"/>
                <a:gd name="connsiteY68" fmla="*/ 153942 h 386711"/>
                <a:gd name="connsiteX69" fmla="*/ 16474 w 328812"/>
                <a:gd name="connsiteY69" fmla="*/ 157369 h 386711"/>
                <a:gd name="connsiteX70" fmla="*/ 19711 w 328812"/>
                <a:gd name="connsiteY70" fmla="*/ 164224 h 386711"/>
                <a:gd name="connsiteX71" fmla="*/ 26282 w 328812"/>
                <a:gd name="connsiteY71" fmla="*/ 167651 h 386711"/>
                <a:gd name="connsiteX72" fmla="*/ 29615 w 328812"/>
                <a:gd name="connsiteY72" fmla="*/ 174505 h 386711"/>
                <a:gd name="connsiteX73" fmla="*/ 32852 w 328812"/>
                <a:gd name="connsiteY73" fmla="*/ 177933 h 386711"/>
                <a:gd name="connsiteX74" fmla="*/ 45994 w 328812"/>
                <a:gd name="connsiteY74" fmla="*/ 184787 h 386711"/>
                <a:gd name="connsiteX75" fmla="*/ 55897 w 328812"/>
                <a:gd name="connsiteY75" fmla="*/ 195069 h 386711"/>
                <a:gd name="connsiteX76" fmla="*/ 62468 w 328812"/>
                <a:gd name="connsiteY76" fmla="*/ 198496 h 386711"/>
                <a:gd name="connsiteX77" fmla="*/ 65705 w 328812"/>
                <a:gd name="connsiteY77" fmla="*/ 208683 h 386711"/>
                <a:gd name="connsiteX78" fmla="*/ 69038 w 328812"/>
                <a:gd name="connsiteY78" fmla="*/ 208683 h 386711"/>
                <a:gd name="connsiteX79" fmla="*/ 72276 w 328812"/>
                <a:gd name="connsiteY79" fmla="*/ 212110 h 386711"/>
                <a:gd name="connsiteX80" fmla="*/ 92083 w 328812"/>
                <a:gd name="connsiteY80" fmla="*/ 222392 h 386711"/>
                <a:gd name="connsiteX81" fmla="*/ 108461 w 328812"/>
                <a:gd name="connsiteY81" fmla="*/ 222392 h 386711"/>
                <a:gd name="connsiteX82" fmla="*/ 115032 w 328812"/>
                <a:gd name="connsiteY82" fmla="*/ 225819 h 386711"/>
                <a:gd name="connsiteX83" fmla="*/ 118365 w 328812"/>
                <a:gd name="connsiteY83" fmla="*/ 229247 h 386711"/>
                <a:gd name="connsiteX84" fmla="*/ 124935 w 328812"/>
                <a:gd name="connsiteY84" fmla="*/ 232674 h 386711"/>
                <a:gd name="connsiteX85" fmla="*/ 128173 w 328812"/>
                <a:gd name="connsiteY85" fmla="*/ 236101 h 386711"/>
                <a:gd name="connsiteX86" fmla="*/ 131506 w 328812"/>
                <a:gd name="connsiteY86" fmla="*/ 236101 h 386711"/>
                <a:gd name="connsiteX87" fmla="*/ 134838 w 328812"/>
                <a:gd name="connsiteY87" fmla="*/ 239529 h 386711"/>
                <a:gd name="connsiteX88" fmla="*/ 141409 w 328812"/>
                <a:gd name="connsiteY88" fmla="*/ 242956 h 386711"/>
                <a:gd name="connsiteX89" fmla="*/ 151217 w 328812"/>
                <a:gd name="connsiteY89" fmla="*/ 249810 h 386711"/>
                <a:gd name="connsiteX90" fmla="*/ 170929 w 328812"/>
                <a:gd name="connsiteY90" fmla="*/ 260092 h 386711"/>
                <a:gd name="connsiteX91" fmla="*/ 174262 w 328812"/>
                <a:gd name="connsiteY91" fmla="*/ 263520 h 386711"/>
                <a:gd name="connsiteX92" fmla="*/ 180832 w 328812"/>
                <a:gd name="connsiteY92" fmla="*/ 263520 h 386711"/>
                <a:gd name="connsiteX93" fmla="*/ 187403 w 328812"/>
                <a:gd name="connsiteY93" fmla="*/ 266947 h 386711"/>
                <a:gd name="connsiteX94" fmla="*/ 197306 w 328812"/>
                <a:gd name="connsiteY94" fmla="*/ 270279 h 386711"/>
                <a:gd name="connsiteX95" fmla="*/ 203877 w 328812"/>
                <a:gd name="connsiteY95" fmla="*/ 273706 h 386711"/>
                <a:gd name="connsiteX96" fmla="*/ 207115 w 328812"/>
                <a:gd name="connsiteY96" fmla="*/ 277134 h 386711"/>
                <a:gd name="connsiteX97" fmla="*/ 203877 w 328812"/>
                <a:gd name="connsiteY97" fmla="*/ 280561 h 386711"/>
                <a:gd name="connsiteX98" fmla="*/ 203877 w 328812"/>
                <a:gd name="connsiteY98" fmla="*/ 287415 h 386711"/>
                <a:gd name="connsiteX99" fmla="*/ 200544 w 328812"/>
                <a:gd name="connsiteY99" fmla="*/ 290843 h 386711"/>
                <a:gd name="connsiteX100" fmla="*/ 197306 w 328812"/>
                <a:gd name="connsiteY100" fmla="*/ 297697 h 386711"/>
                <a:gd name="connsiteX101" fmla="*/ 200544 w 328812"/>
                <a:gd name="connsiteY101" fmla="*/ 301124 h 386711"/>
                <a:gd name="connsiteX102" fmla="*/ 203877 w 328812"/>
                <a:gd name="connsiteY102" fmla="*/ 307979 h 386711"/>
                <a:gd name="connsiteX103" fmla="*/ 203877 w 328812"/>
                <a:gd name="connsiteY103" fmla="*/ 311406 h 386711"/>
                <a:gd name="connsiteX104" fmla="*/ 200544 w 328812"/>
                <a:gd name="connsiteY104" fmla="*/ 314833 h 386711"/>
                <a:gd name="connsiteX105" fmla="*/ 190641 w 328812"/>
                <a:gd name="connsiteY105" fmla="*/ 314833 h 386711"/>
                <a:gd name="connsiteX106" fmla="*/ 190641 w 328812"/>
                <a:gd name="connsiteY106" fmla="*/ 335302 h 386711"/>
                <a:gd name="connsiteX107" fmla="*/ 187403 w 328812"/>
                <a:gd name="connsiteY107" fmla="*/ 338824 h 386711"/>
                <a:gd name="connsiteX108" fmla="*/ 184070 w 328812"/>
                <a:gd name="connsiteY108" fmla="*/ 345584 h 386711"/>
                <a:gd name="connsiteX109" fmla="*/ 180832 w 328812"/>
                <a:gd name="connsiteY109" fmla="*/ 349011 h 386711"/>
                <a:gd name="connsiteX110" fmla="*/ 177499 w 328812"/>
                <a:gd name="connsiteY110" fmla="*/ 355865 h 386711"/>
                <a:gd name="connsiteX111" fmla="*/ 177499 w 328812"/>
                <a:gd name="connsiteY111" fmla="*/ 362720 h 386711"/>
                <a:gd name="connsiteX112" fmla="*/ 180832 w 328812"/>
                <a:gd name="connsiteY112" fmla="*/ 366147 h 386711"/>
                <a:gd name="connsiteX113" fmla="*/ 193973 w 328812"/>
                <a:gd name="connsiteY113" fmla="*/ 366147 h 386711"/>
                <a:gd name="connsiteX114" fmla="*/ 200544 w 328812"/>
                <a:gd name="connsiteY114" fmla="*/ 362720 h 386711"/>
                <a:gd name="connsiteX115" fmla="*/ 203877 w 328812"/>
                <a:gd name="connsiteY115" fmla="*/ 362720 h 386711"/>
                <a:gd name="connsiteX116" fmla="*/ 210447 w 328812"/>
                <a:gd name="connsiteY116" fmla="*/ 366147 h 386711"/>
                <a:gd name="connsiteX117" fmla="*/ 213685 w 328812"/>
                <a:gd name="connsiteY117" fmla="*/ 369574 h 386711"/>
                <a:gd name="connsiteX118" fmla="*/ 220255 w 328812"/>
                <a:gd name="connsiteY118" fmla="*/ 373002 h 386711"/>
                <a:gd name="connsiteX119" fmla="*/ 230159 w 328812"/>
                <a:gd name="connsiteY119" fmla="*/ 376429 h 386711"/>
                <a:gd name="connsiteX120" fmla="*/ 263012 w 328812"/>
                <a:gd name="connsiteY120" fmla="*/ 376429 h 38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28812" h="386711">
                  <a:moveTo>
                    <a:pt x="263012" y="376429"/>
                  </a:moveTo>
                  <a:lnTo>
                    <a:pt x="269582" y="386711"/>
                  </a:lnTo>
                  <a:lnTo>
                    <a:pt x="269582" y="376429"/>
                  </a:lnTo>
                  <a:lnTo>
                    <a:pt x="272915" y="373002"/>
                  </a:lnTo>
                  <a:lnTo>
                    <a:pt x="279485" y="373002"/>
                  </a:lnTo>
                  <a:lnTo>
                    <a:pt x="282723" y="376429"/>
                  </a:lnTo>
                  <a:lnTo>
                    <a:pt x="282723" y="379856"/>
                  </a:lnTo>
                  <a:lnTo>
                    <a:pt x="286056" y="376429"/>
                  </a:lnTo>
                  <a:lnTo>
                    <a:pt x="292627" y="362720"/>
                  </a:lnTo>
                  <a:lnTo>
                    <a:pt x="299197" y="355865"/>
                  </a:lnTo>
                  <a:lnTo>
                    <a:pt x="302435" y="355865"/>
                  </a:lnTo>
                  <a:lnTo>
                    <a:pt x="305768" y="352438"/>
                  </a:lnTo>
                  <a:lnTo>
                    <a:pt x="312338" y="349011"/>
                  </a:lnTo>
                  <a:lnTo>
                    <a:pt x="315576" y="342156"/>
                  </a:lnTo>
                  <a:lnTo>
                    <a:pt x="322242" y="338824"/>
                  </a:lnTo>
                  <a:lnTo>
                    <a:pt x="322242" y="294270"/>
                  </a:lnTo>
                  <a:lnTo>
                    <a:pt x="318909" y="283988"/>
                  </a:lnTo>
                  <a:lnTo>
                    <a:pt x="318909" y="277134"/>
                  </a:lnTo>
                  <a:lnTo>
                    <a:pt x="322242" y="270279"/>
                  </a:lnTo>
                  <a:lnTo>
                    <a:pt x="322242" y="266947"/>
                  </a:lnTo>
                  <a:lnTo>
                    <a:pt x="325479" y="263520"/>
                  </a:lnTo>
                  <a:lnTo>
                    <a:pt x="325479" y="246383"/>
                  </a:lnTo>
                  <a:lnTo>
                    <a:pt x="328812" y="236101"/>
                  </a:lnTo>
                  <a:lnTo>
                    <a:pt x="328812" y="225819"/>
                  </a:lnTo>
                  <a:lnTo>
                    <a:pt x="325479" y="218965"/>
                  </a:lnTo>
                  <a:lnTo>
                    <a:pt x="318909" y="212110"/>
                  </a:lnTo>
                  <a:lnTo>
                    <a:pt x="312338" y="208683"/>
                  </a:lnTo>
                  <a:lnTo>
                    <a:pt x="305768" y="208683"/>
                  </a:lnTo>
                  <a:lnTo>
                    <a:pt x="295864" y="218965"/>
                  </a:lnTo>
                  <a:lnTo>
                    <a:pt x="289294" y="218965"/>
                  </a:lnTo>
                  <a:lnTo>
                    <a:pt x="282723" y="215537"/>
                  </a:lnTo>
                  <a:lnTo>
                    <a:pt x="276153" y="201924"/>
                  </a:lnTo>
                  <a:lnTo>
                    <a:pt x="276153" y="191642"/>
                  </a:lnTo>
                  <a:lnTo>
                    <a:pt x="272915" y="181360"/>
                  </a:lnTo>
                  <a:lnTo>
                    <a:pt x="272915" y="167651"/>
                  </a:lnTo>
                  <a:lnTo>
                    <a:pt x="269582" y="157369"/>
                  </a:lnTo>
                  <a:lnTo>
                    <a:pt x="269582" y="143660"/>
                  </a:lnTo>
                  <a:lnTo>
                    <a:pt x="266345" y="140328"/>
                  </a:lnTo>
                  <a:lnTo>
                    <a:pt x="259774" y="136901"/>
                  </a:lnTo>
                  <a:lnTo>
                    <a:pt x="220255" y="136901"/>
                  </a:lnTo>
                  <a:lnTo>
                    <a:pt x="197306" y="133473"/>
                  </a:lnTo>
                  <a:lnTo>
                    <a:pt x="177499" y="126619"/>
                  </a:lnTo>
                  <a:lnTo>
                    <a:pt x="174262" y="123192"/>
                  </a:lnTo>
                  <a:lnTo>
                    <a:pt x="170929" y="116337"/>
                  </a:lnTo>
                  <a:lnTo>
                    <a:pt x="170929" y="92346"/>
                  </a:lnTo>
                  <a:lnTo>
                    <a:pt x="174262" y="85492"/>
                  </a:lnTo>
                  <a:lnTo>
                    <a:pt x="174262" y="75305"/>
                  </a:lnTo>
                  <a:lnTo>
                    <a:pt x="167691" y="75305"/>
                  </a:lnTo>
                  <a:lnTo>
                    <a:pt x="167691" y="54741"/>
                  </a:lnTo>
                  <a:lnTo>
                    <a:pt x="161121" y="51314"/>
                  </a:lnTo>
                  <a:lnTo>
                    <a:pt x="157788" y="47887"/>
                  </a:lnTo>
                  <a:lnTo>
                    <a:pt x="157788" y="44459"/>
                  </a:lnTo>
                  <a:lnTo>
                    <a:pt x="147980" y="23896"/>
                  </a:lnTo>
                  <a:lnTo>
                    <a:pt x="118365" y="0"/>
                  </a:lnTo>
                  <a:lnTo>
                    <a:pt x="75608" y="6855"/>
                  </a:lnTo>
                  <a:lnTo>
                    <a:pt x="19711" y="17041"/>
                  </a:lnTo>
                  <a:lnTo>
                    <a:pt x="16474" y="34178"/>
                  </a:lnTo>
                  <a:lnTo>
                    <a:pt x="9808" y="41032"/>
                  </a:lnTo>
                  <a:lnTo>
                    <a:pt x="3238" y="44459"/>
                  </a:lnTo>
                  <a:lnTo>
                    <a:pt x="0" y="47887"/>
                  </a:lnTo>
                  <a:lnTo>
                    <a:pt x="0" y="54741"/>
                  </a:lnTo>
                  <a:lnTo>
                    <a:pt x="6570" y="68450"/>
                  </a:lnTo>
                  <a:lnTo>
                    <a:pt x="6570" y="71877"/>
                  </a:lnTo>
                  <a:lnTo>
                    <a:pt x="9808" y="75305"/>
                  </a:lnTo>
                  <a:lnTo>
                    <a:pt x="9808" y="88919"/>
                  </a:lnTo>
                  <a:lnTo>
                    <a:pt x="3238" y="130046"/>
                  </a:lnTo>
                  <a:lnTo>
                    <a:pt x="3238" y="140328"/>
                  </a:lnTo>
                  <a:lnTo>
                    <a:pt x="13141" y="150515"/>
                  </a:lnTo>
                  <a:lnTo>
                    <a:pt x="13141" y="153942"/>
                  </a:lnTo>
                  <a:lnTo>
                    <a:pt x="16474" y="157369"/>
                  </a:lnTo>
                  <a:lnTo>
                    <a:pt x="19711" y="164224"/>
                  </a:lnTo>
                  <a:lnTo>
                    <a:pt x="26282" y="167651"/>
                  </a:lnTo>
                  <a:lnTo>
                    <a:pt x="29615" y="174505"/>
                  </a:lnTo>
                  <a:lnTo>
                    <a:pt x="32852" y="177933"/>
                  </a:lnTo>
                  <a:lnTo>
                    <a:pt x="45994" y="184787"/>
                  </a:lnTo>
                  <a:lnTo>
                    <a:pt x="55897" y="195069"/>
                  </a:lnTo>
                  <a:lnTo>
                    <a:pt x="62468" y="198496"/>
                  </a:lnTo>
                  <a:lnTo>
                    <a:pt x="65705" y="208683"/>
                  </a:lnTo>
                  <a:lnTo>
                    <a:pt x="69038" y="208683"/>
                  </a:lnTo>
                  <a:lnTo>
                    <a:pt x="72276" y="212110"/>
                  </a:lnTo>
                  <a:lnTo>
                    <a:pt x="92083" y="222392"/>
                  </a:lnTo>
                  <a:lnTo>
                    <a:pt x="108461" y="222392"/>
                  </a:lnTo>
                  <a:lnTo>
                    <a:pt x="115032" y="225819"/>
                  </a:lnTo>
                  <a:lnTo>
                    <a:pt x="118365" y="229247"/>
                  </a:lnTo>
                  <a:lnTo>
                    <a:pt x="124935" y="232674"/>
                  </a:lnTo>
                  <a:lnTo>
                    <a:pt x="128173" y="236101"/>
                  </a:lnTo>
                  <a:lnTo>
                    <a:pt x="131506" y="236101"/>
                  </a:lnTo>
                  <a:lnTo>
                    <a:pt x="134838" y="239529"/>
                  </a:lnTo>
                  <a:lnTo>
                    <a:pt x="141409" y="242956"/>
                  </a:lnTo>
                  <a:lnTo>
                    <a:pt x="151217" y="249810"/>
                  </a:lnTo>
                  <a:lnTo>
                    <a:pt x="170929" y="260092"/>
                  </a:lnTo>
                  <a:lnTo>
                    <a:pt x="174262" y="263520"/>
                  </a:lnTo>
                  <a:lnTo>
                    <a:pt x="180832" y="263520"/>
                  </a:lnTo>
                  <a:lnTo>
                    <a:pt x="187403" y="266947"/>
                  </a:lnTo>
                  <a:lnTo>
                    <a:pt x="197306" y="270279"/>
                  </a:lnTo>
                  <a:lnTo>
                    <a:pt x="203877" y="273706"/>
                  </a:lnTo>
                  <a:lnTo>
                    <a:pt x="207115" y="277134"/>
                  </a:lnTo>
                  <a:lnTo>
                    <a:pt x="203877" y="280561"/>
                  </a:lnTo>
                  <a:lnTo>
                    <a:pt x="203877" y="287415"/>
                  </a:lnTo>
                  <a:lnTo>
                    <a:pt x="200544" y="290843"/>
                  </a:lnTo>
                  <a:lnTo>
                    <a:pt x="197306" y="297697"/>
                  </a:lnTo>
                  <a:lnTo>
                    <a:pt x="200544" y="301124"/>
                  </a:lnTo>
                  <a:lnTo>
                    <a:pt x="203877" y="307979"/>
                  </a:lnTo>
                  <a:lnTo>
                    <a:pt x="203877" y="311406"/>
                  </a:lnTo>
                  <a:lnTo>
                    <a:pt x="200544" y="314833"/>
                  </a:lnTo>
                  <a:lnTo>
                    <a:pt x="190641" y="314833"/>
                  </a:lnTo>
                  <a:lnTo>
                    <a:pt x="190641" y="335302"/>
                  </a:lnTo>
                  <a:lnTo>
                    <a:pt x="187403" y="338824"/>
                  </a:lnTo>
                  <a:lnTo>
                    <a:pt x="184070" y="345584"/>
                  </a:lnTo>
                  <a:lnTo>
                    <a:pt x="180832" y="349011"/>
                  </a:lnTo>
                  <a:lnTo>
                    <a:pt x="177499" y="355865"/>
                  </a:lnTo>
                  <a:lnTo>
                    <a:pt x="177499" y="362720"/>
                  </a:lnTo>
                  <a:lnTo>
                    <a:pt x="180832" y="366147"/>
                  </a:lnTo>
                  <a:lnTo>
                    <a:pt x="193973" y="366147"/>
                  </a:lnTo>
                  <a:lnTo>
                    <a:pt x="200544" y="362720"/>
                  </a:lnTo>
                  <a:lnTo>
                    <a:pt x="203877" y="362720"/>
                  </a:lnTo>
                  <a:lnTo>
                    <a:pt x="210447" y="366147"/>
                  </a:lnTo>
                  <a:lnTo>
                    <a:pt x="213685" y="369574"/>
                  </a:lnTo>
                  <a:lnTo>
                    <a:pt x="220255" y="373002"/>
                  </a:lnTo>
                  <a:lnTo>
                    <a:pt x="230159" y="376429"/>
                  </a:lnTo>
                  <a:lnTo>
                    <a:pt x="263012" y="376429"/>
                  </a:lnTo>
                  <a:close/>
                </a:path>
              </a:pathLst>
            </a:custGeom>
            <a:noFill/>
            <a:ln w="2379" cap="flat">
              <a:solidFill>
                <a:srgbClr val="FFFFFF"/>
              </a:solidFill>
              <a:prstDash val="solid"/>
              <a:round/>
            </a:ln>
          </p:spPr>
          <p:txBody>
            <a:bodyPr rtlCol="0" anchor="ctr"/>
            <a:lstStyle/>
            <a:p>
              <a:endParaRPr lang="en-US" noProof="0" dirty="0"/>
            </a:p>
          </p:txBody>
        </p:sp>
        <p:sp>
          <p:nvSpPr>
            <p:cNvPr id="5414" name="Serbest Form 5413">
              <a:extLst>
                <a:ext uri="{FF2B5EF4-FFF2-40B4-BE49-F238E27FC236}">
                  <a16:creationId xmlns:a16="http://schemas.microsoft.com/office/drawing/2014/main" id="{C6E662F0-C578-CE46-BEDD-8B7FD64C8FE4}"/>
                </a:ext>
              </a:extLst>
            </p:cNvPr>
            <p:cNvSpPr/>
            <p:nvPr/>
          </p:nvSpPr>
          <p:spPr>
            <a:xfrm>
              <a:off x="11065702" y="4063046"/>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345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646 w 600774"/>
                <a:gd name="connsiteY108" fmla="*/ 267042 h 425267"/>
                <a:gd name="connsiteX109" fmla="*/ 158169 w 600774"/>
                <a:gd name="connsiteY109" fmla="*/ 277609 h 425267"/>
                <a:gd name="connsiteX110" fmla="*/ 164739 w 600774"/>
                <a:gd name="connsiteY110" fmla="*/ 281132 h 425267"/>
                <a:gd name="connsiteX111" fmla="*/ 168073 w 600774"/>
                <a:gd name="connsiteY111" fmla="*/ 284654 h 425267"/>
                <a:gd name="connsiteX112" fmla="*/ 171405 w 600774"/>
                <a:gd name="connsiteY112" fmla="*/ 284654 h 425267"/>
                <a:gd name="connsiteX113" fmla="*/ 180928 w 600774"/>
                <a:gd name="connsiteY113" fmla="*/ 288081 h 425267"/>
                <a:gd name="connsiteX114" fmla="*/ 187593 w 600774"/>
                <a:gd name="connsiteY114" fmla="*/ 288081 h 425267"/>
                <a:gd name="connsiteX115" fmla="*/ 207496 w 600774"/>
                <a:gd name="connsiteY115" fmla="*/ 295127 h 425267"/>
                <a:gd name="connsiteX116" fmla="*/ 214066 w 600774"/>
                <a:gd name="connsiteY116" fmla="*/ 298649 h 425267"/>
                <a:gd name="connsiteX117" fmla="*/ 220731 w 600774"/>
                <a:gd name="connsiteY117" fmla="*/ 312739 h 425267"/>
                <a:gd name="connsiteX118" fmla="*/ 220731 w 600774"/>
                <a:gd name="connsiteY118" fmla="*/ 326829 h 425267"/>
                <a:gd name="connsiteX119" fmla="*/ 224065 w 600774"/>
                <a:gd name="connsiteY119" fmla="*/ 333874 h 425267"/>
                <a:gd name="connsiteX120" fmla="*/ 230635 w 600774"/>
                <a:gd name="connsiteY120" fmla="*/ 340823 h 425267"/>
                <a:gd name="connsiteX121" fmla="*/ 240157 w 600774"/>
                <a:gd name="connsiteY121" fmla="*/ 340823 h 425267"/>
                <a:gd name="connsiteX122" fmla="*/ 246824 w 600774"/>
                <a:gd name="connsiteY122" fmla="*/ 347869 h 425267"/>
                <a:gd name="connsiteX123" fmla="*/ 246824 w 600774"/>
                <a:gd name="connsiteY123" fmla="*/ 354913 h 425267"/>
                <a:gd name="connsiteX124" fmla="*/ 250157 w 600774"/>
                <a:gd name="connsiteY124" fmla="*/ 361958 h 425267"/>
                <a:gd name="connsiteX125" fmla="*/ 256727 w 600774"/>
                <a:gd name="connsiteY125" fmla="*/ 383093 h 425267"/>
                <a:gd name="connsiteX126" fmla="*/ 266726 w 600774"/>
                <a:gd name="connsiteY126" fmla="*/ 393566 h 425267"/>
                <a:gd name="connsiteX127" fmla="*/ 283295 w 600774"/>
                <a:gd name="connsiteY127" fmla="*/ 397088 h 425267"/>
                <a:gd name="connsiteX128" fmla="*/ 306434 w 600774"/>
                <a:gd name="connsiteY128" fmla="*/ 400610 h 425267"/>
                <a:gd name="connsiteX129" fmla="*/ 339573 w 600774"/>
                <a:gd name="connsiteY129" fmla="*/ 400610 h 425267"/>
                <a:gd name="connsiteX130" fmla="*/ 346238 w 600774"/>
                <a:gd name="connsiteY130" fmla="*/ 404133 h 425267"/>
                <a:gd name="connsiteX131" fmla="*/ 359475 w 600774"/>
                <a:gd name="connsiteY131" fmla="*/ 418223 h 425267"/>
                <a:gd name="connsiteX132" fmla="*/ 372711 w 600774"/>
                <a:gd name="connsiteY132" fmla="*/ 425268 h 425267"/>
                <a:gd name="connsiteX133" fmla="*/ 376044 w 600774"/>
                <a:gd name="connsiteY133" fmla="*/ 425268 h 425267"/>
                <a:gd name="connsiteX134" fmla="*/ 376044 w 600774"/>
                <a:gd name="connsiteY134" fmla="*/ 421745 h 425267"/>
                <a:gd name="connsiteX135" fmla="*/ 372711 w 600774"/>
                <a:gd name="connsiteY135" fmla="*/ 414700 h 425267"/>
                <a:gd name="connsiteX136" fmla="*/ 372711 w 600774"/>
                <a:gd name="connsiteY136" fmla="*/ 411178 h 425267"/>
                <a:gd name="connsiteX137" fmla="*/ 369379 w 600774"/>
                <a:gd name="connsiteY137" fmla="*/ 404133 h 425267"/>
                <a:gd name="connsiteX138" fmla="*/ 366045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937 w 600774"/>
                <a:gd name="connsiteY163" fmla="*/ 87967 h 425267"/>
                <a:gd name="connsiteX164" fmla="*/ 461175 w 600774"/>
                <a:gd name="connsiteY164" fmla="*/ 91489 h 425267"/>
                <a:gd name="connsiteX165" fmla="*/ 467841 w 600774"/>
                <a:gd name="connsiteY165" fmla="*/ 95012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937 w 600774"/>
                <a:gd name="connsiteY207" fmla="*/ 151181 h 425267"/>
                <a:gd name="connsiteX208" fmla="*/ 457937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345"/>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646" y="267042"/>
                  </a:lnTo>
                  <a:lnTo>
                    <a:pt x="158169" y="277609"/>
                  </a:lnTo>
                  <a:lnTo>
                    <a:pt x="164739" y="281132"/>
                  </a:lnTo>
                  <a:lnTo>
                    <a:pt x="168073" y="284654"/>
                  </a:lnTo>
                  <a:lnTo>
                    <a:pt x="171405" y="284654"/>
                  </a:lnTo>
                  <a:lnTo>
                    <a:pt x="180928" y="288081"/>
                  </a:lnTo>
                  <a:lnTo>
                    <a:pt x="187593" y="288081"/>
                  </a:lnTo>
                  <a:lnTo>
                    <a:pt x="207496" y="295127"/>
                  </a:lnTo>
                  <a:lnTo>
                    <a:pt x="214066" y="298649"/>
                  </a:lnTo>
                  <a:lnTo>
                    <a:pt x="220731" y="312739"/>
                  </a:lnTo>
                  <a:lnTo>
                    <a:pt x="220731" y="326829"/>
                  </a:lnTo>
                  <a:lnTo>
                    <a:pt x="224065" y="333874"/>
                  </a:lnTo>
                  <a:lnTo>
                    <a:pt x="230635" y="340823"/>
                  </a:lnTo>
                  <a:lnTo>
                    <a:pt x="240157" y="340823"/>
                  </a:lnTo>
                  <a:lnTo>
                    <a:pt x="246824" y="347869"/>
                  </a:lnTo>
                  <a:lnTo>
                    <a:pt x="246824" y="354913"/>
                  </a:lnTo>
                  <a:lnTo>
                    <a:pt x="250157" y="361958"/>
                  </a:lnTo>
                  <a:lnTo>
                    <a:pt x="256727" y="383093"/>
                  </a:lnTo>
                  <a:lnTo>
                    <a:pt x="266726" y="393566"/>
                  </a:lnTo>
                  <a:lnTo>
                    <a:pt x="283295" y="397088"/>
                  </a:lnTo>
                  <a:lnTo>
                    <a:pt x="306434" y="400610"/>
                  </a:lnTo>
                  <a:lnTo>
                    <a:pt x="339573" y="400610"/>
                  </a:lnTo>
                  <a:lnTo>
                    <a:pt x="346238" y="404133"/>
                  </a:lnTo>
                  <a:lnTo>
                    <a:pt x="359475" y="418223"/>
                  </a:lnTo>
                  <a:lnTo>
                    <a:pt x="372711" y="425268"/>
                  </a:lnTo>
                  <a:lnTo>
                    <a:pt x="376044" y="425268"/>
                  </a:lnTo>
                  <a:lnTo>
                    <a:pt x="376044" y="421745"/>
                  </a:lnTo>
                  <a:lnTo>
                    <a:pt x="372711" y="414700"/>
                  </a:lnTo>
                  <a:lnTo>
                    <a:pt x="372711" y="411178"/>
                  </a:lnTo>
                  <a:lnTo>
                    <a:pt x="369379" y="404133"/>
                  </a:lnTo>
                  <a:lnTo>
                    <a:pt x="366045"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937" y="87967"/>
                  </a:lnTo>
                  <a:lnTo>
                    <a:pt x="461175" y="91489"/>
                  </a:lnTo>
                  <a:lnTo>
                    <a:pt x="467841" y="95012"/>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937" y="151181"/>
                  </a:lnTo>
                  <a:lnTo>
                    <a:pt x="457937"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solidFill>
              <a:srgbClr val="AFABAB"/>
            </a:solidFill>
            <a:ln w="9518" cap="flat">
              <a:noFill/>
              <a:prstDash val="solid"/>
              <a:miter/>
            </a:ln>
          </p:spPr>
          <p:txBody>
            <a:bodyPr rtlCol="0" anchor="ctr"/>
            <a:lstStyle/>
            <a:p>
              <a:endParaRPr lang="en-US" noProof="0" dirty="0"/>
            </a:p>
          </p:txBody>
        </p:sp>
        <p:sp>
          <p:nvSpPr>
            <p:cNvPr id="5415" name="Serbest Form 5414">
              <a:extLst>
                <a:ext uri="{FF2B5EF4-FFF2-40B4-BE49-F238E27FC236}">
                  <a16:creationId xmlns:a16="http://schemas.microsoft.com/office/drawing/2014/main" id="{108E725B-7AA2-7C49-BBCB-6D74BD5F571D}"/>
                </a:ext>
              </a:extLst>
            </p:cNvPr>
            <p:cNvSpPr/>
            <p:nvPr/>
          </p:nvSpPr>
          <p:spPr>
            <a:xfrm>
              <a:off x="11065702" y="4063046"/>
              <a:ext cx="600774" cy="425267"/>
            </a:xfrm>
            <a:custGeom>
              <a:avLst/>
              <a:gdLst>
                <a:gd name="connsiteX0" fmla="*/ 371759 w 600774"/>
                <a:gd name="connsiteY0" fmla="*/ 393470 h 425267"/>
                <a:gd name="connsiteX1" fmla="*/ 348619 w 600774"/>
                <a:gd name="connsiteY1" fmla="*/ 375953 h 425267"/>
                <a:gd name="connsiteX2" fmla="*/ 358141 w 600774"/>
                <a:gd name="connsiteY2" fmla="*/ 368908 h 425267"/>
                <a:gd name="connsiteX3" fmla="*/ 351476 w 600774"/>
                <a:gd name="connsiteY3" fmla="*/ 368908 h 425267"/>
                <a:gd name="connsiteX4" fmla="*/ 344905 w 600774"/>
                <a:gd name="connsiteY4" fmla="*/ 365386 h 425267"/>
                <a:gd name="connsiteX5" fmla="*/ 338240 w 600774"/>
                <a:gd name="connsiteY5" fmla="*/ 365386 h 425267"/>
                <a:gd name="connsiteX6" fmla="*/ 331669 w 600774"/>
                <a:gd name="connsiteY6" fmla="*/ 361863 h 425267"/>
                <a:gd name="connsiteX7" fmla="*/ 328336 w 600774"/>
                <a:gd name="connsiteY7" fmla="*/ 354818 h 425267"/>
                <a:gd name="connsiteX8" fmla="*/ 328336 w 600774"/>
                <a:gd name="connsiteY8" fmla="*/ 347773 h 425267"/>
                <a:gd name="connsiteX9" fmla="*/ 331669 w 600774"/>
                <a:gd name="connsiteY9" fmla="*/ 340728 h 425267"/>
                <a:gd name="connsiteX10" fmla="*/ 331669 w 600774"/>
                <a:gd name="connsiteY10" fmla="*/ 330256 h 425267"/>
                <a:gd name="connsiteX11" fmla="*/ 325003 w 600774"/>
                <a:gd name="connsiteY11" fmla="*/ 333779 h 425267"/>
                <a:gd name="connsiteX12" fmla="*/ 321671 w 600774"/>
                <a:gd name="connsiteY12" fmla="*/ 333779 h 425267"/>
                <a:gd name="connsiteX13" fmla="*/ 315100 w 600774"/>
                <a:gd name="connsiteY13" fmla="*/ 337206 h 425267"/>
                <a:gd name="connsiteX14" fmla="*/ 311767 w 600774"/>
                <a:gd name="connsiteY14" fmla="*/ 337206 h 425267"/>
                <a:gd name="connsiteX15" fmla="*/ 305102 w 600774"/>
                <a:gd name="connsiteY15" fmla="*/ 340728 h 425267"/>
                <a:gd name="connsiteX16" fmla="*/ 305102 w 600774"/>
                <a:gd name="connsiteY16" fmla="*/ 323211 h 425267"/>
                <a:gd name="connsiteX17" fmla="*/ 291865 w 600774"/>
                <a:gd name="connsiteY17" fmla="*/ 316166 h 425267"/>
                <a:gd name="connsiteX18" fmla="*/ 291865 w 600774"/>
                <a:gd name="connsiteY18" fmla="*/ 287606 h 425267"/>
                <a:gd name="connsiteX19" fmla="*/ 262060 w 600774"/>
                <a:gd name="connsiteY19" fmla="*/ 266566 h 425267"/>
                <a:gd name="connsiteX20" fmla="*/ 248823 w 600774"/>
                <a:gd name="connsiteY20" fmla="*/ 234959 h 425267"/>
                <a:gd name="connsiteX21" fmla="*/ 262060 w 600774"/>
                <a:gd name="connsiteY21" fmla="*/ 227914 h 425267"/>
                <a:gd name="connsiteX22" fmla="*/ 265392 w 600774"/>
                <a:gd name="connsiteY22" fmla="*/ 224391 h 425267"/>
                <a:gd name="connsiteX23" fmla="*/ 272058 w 600774"/>
                <a:gd name="connsiteY23" fmla="*/ 220869 h 425267"/>
                <a:gd name="connsiteX24" fmla="*/ 278629 w 600774"/>
                <a:gd name="connsiteY24" fmla="*/ 213824 h 425267"/>
                <a:gd name="connsiteX25" fmla="*/ 278629 w 600774"/>
                <a:gd name="connsiteY25" fmla="*/ 210301 h 425267"/>
                <a:gd name="connsiteX26" fmla="*/ 272058 w 600774"/>
                <a:gd name="connsiteY26" fmla="*/ 196211 h 425267"/>
                <a:gd name="connsiteX27" fmla="*/ 258727 w 600774"/>
                <a:gd name="connsiteY27" fmla="*/ 189262 h 425267"/>
                <a:gd name="connsiteX28" fmla="*/ 255489 w 600774"/>
                <a:gd name="connsiteY28" fmla="*/ 185739 h 425267"/>
                <a:gd name="connsiteX29" fmla="*/ 252156 w 600774"/>
                <a:gd name="connsiteY29" fmla="*/ 185739 h 425267"/>
                <a:gd name="connsiteX30" fmla="*/ 248823 w 600774"/>
                <a:gd name="connsiteY30" fmla="*/ 182217 h 425267"/>
                <a:gd name="connsiteX31" fmla="*/ 242157 w 600774"/>
                <a:gd name="connsiteY31" fmla="*/ 182217 h 425267"/>
                <a:gd name="connsiteX32" fmla="*/ 222350 w 600774"/>
                <a:gd name="connsiteY32" fmla="*/ 175172 h 425267"/>
                <a:gd name="connsiteX33" fmla="*/ 215685 w 600774"/>
                <a:gd name="connsiteY33" fmla="*/ 175172 h 425267"/>
                <a:gd name="connsiteX34" fmla="*/ 209114 w 600774"/>
                <a:gd name="connsiteY34" fmla="*/ 171649 h 425267"/>
                <a:gd name="connsiteX35" fmla="*/ 205781 w 600774"/>
                <a:gd name="connsiteY35" fmla="*/ 171649 h 425267"/>
                <a:gd name="connsiteX36" fmla="*/ 205781 w 600774"/>
                <a:gd name="connsiteY36" fmla="*/ 136520 h 425267"/>
                <a:gd name="connsiteX37" fmla="*/ 202449 w 600774"/>
                <a:gd name="connsiteY37" fmla="*/ 129475 h 425267"/>
                <a:gd name="connsiteX38" fmla="*/ 195782 w 600774"/>
                <a:gd name="connsiteY38" fmla="*/ 122430 h 425267"/>
                <a:gd name="connsiteX39" fmla="*/ 189212 w 600774"/>
                <a:gd name="connsiteY39" fmla="*/ 122430 h 425267"/>
                <a:gd name="connsiteX40" fmla="*/ 159407 w 600774"/>
                <a:gd name="connsiteY40" fmla="*/ 90823 h 425267"/>
                <a:gd name="connsiteX41" fmla="*/ 139505 w 600774"/>
                <a:gd name="connsiteY41" fmla="*/ 94250 h 425267"/>
                <a:gd name="connsiteX42" fmla="*/ 119602 w 600774"/>
                <a:gd name="connsiteY42" fmla="*/ 73210 h 425267"/>
                <a:gd name="connsiteX43" fmla="*/ 103128 w 600774"/>
                <a:gd name="connsiteY43" fmla="*/ 69688 h 425267"/>
                <a:gd name="connsiteX44" fmla="*/ 36471 w 600774"/>
                <a:gd name="connsiteY44" fmla="*/ 34558 h 425267"/>
                <a:gd name="connsiteX45" fmla="*/ 23234 w 600774"/>
                <a:gd name="connsiteY45" fmla="*/ 41603 h 425267"/>
                <a:gd name="connsiteX46" fmla="*/ 0 w 600774"/>
                <a:gd name="connsiteY46" fmla="*/ 23991 h 425267"/>
                <a:gd name="connsiteX47" fmla="*/ 23234 w 600774"/>
                <a:gd name="connsiteY47" fmla="*/ 41603 h 425267"/>
                <a:gd name="connsiteX48" fmla="*/ 19902 w 600774"/>
                <a:gd name="connsiteY48" fmla="*/ 59120 h 425267"/>
                <a:gd name="connsiteX49" fmla="*/ 19902 w 600774"/>
                <a:gd name="connsiteY49" fmla="*/ 140042 h 425267"/>
                <a:gd name="connsiteX50" fmla="*/ 16569 w 600774"/>
                <a:gd name="connsiteY50" fmla="*/ 150515 h 425267"/>
                <a:gd name="connsiteX51" fmla="*/ 16569 w 600774"/>
                <a:gd name="connsiteY51" fmla="*/ 217156 h 425267"/>
                <a:gd name="connsiteX52" fmla="*/ 13236 w 600774"/>
                <a:gd name="connsiteY52" fmla="*/ 220678 h 425267"/>
                <a:gd name="connsiteX53" fmla="*/ 6665 w 600774"/>
                <a:gd name="connsiteY53" fmla="*/ 224201 h 425267"/>
                <a:gd name="connsiteX54" fmla="*/ 0 w 600774"/>
                <a:gd name="connsiteY54" fmla="*/ 231246 h 425267"/>
                <a:gd name="connsiteX55" fmla="*/ 0 w 600774"/>
                <a:gd name="connsiteY55" fmla="*/ 234768 h 425267"/>
                <a:gd name="connsiteX56" fmla="*/ 3333 w 600774"/>
                <a:gd name="connsiteY56" fmla="*/ 238291 h 425267"/>
                <a:gd name="connsiteX57" fmla="*/ 9998 w 600774"/>
                <a:gd name="connsiteY57" fmla="*/ 241718 h 425267"/>
                <a:gd name="connsiteX58" fmla="*/ 16569 w 600774"/>
                <a:gd name="connsiteY58" fmla="*/ 241718 h 425267"/>
                <a:gd name="connsiteX59" fmla="*/ 16569 w 600774"/>
                <a:gd name="connsiteY59" fmla="*/ 259330 h 425267"/>
                <a:gd name="connsiteX60" fmla="*/ 13236 w 600774"/>
                <a:gd name="connsiteY60" fmla="*/ 266375 h 425267"/>
                <a:gd name="connsiteX61" fmla="*/ 13236 w 600774"/>
                <a:gd name="connsiteY61" fmla="*/ 280465 h 425267"/>
                <a:gd name="connsiteX62" fmla="*/ 9998 w 600774"/>
                <a:gd name="connsiteY62" fmla="*/ 287415 h 425267"/>
                <a:gd name="connsiteX63" fmla="*/ 9998 w 600774"/>
                <a:gd name="connsiteY63" fmla="*/ 294460 h 425267"/>
                <a:gd name="connsiteX64" fmla="*/ 6665 w 600774"/>
                <a:gd name="connsiteY64" fmla="*/ 297983 h 425267"/>
                <a:gd name="connsiteX65" fmla="*/ 6665 w 600774"/>
                <a:gd name="connsiteY65" fmla="*/ 301505 h 425267"/>
                <a:gd name="connsiteX66" fmla="*/ 9998 w 600774"/>
                <a:gd name="connsiteY66" fmla="*/ 315595 h 425267"/>
                <a:gd name="connsiteX67" fmla="*/ 9998 w 600774"/>
                <a:gd name="connsiteY67" fmla="*/ 343680 h 425267"/>
                <a:gd name="connsiteX68" fmla="*/ 16569 w 600774"/>
                <a:gd name="connsiteY68" fmla="*/ 347202 h 425267"/>
                <a:gd name="connsiteX69" fmla="*/ 26092 w 600774"/>
                <a:gd name="connsiteY69" fmla="*/ 347202 h 425267"/>
                <a:gd name="connsiteX70" fmla="*/ 32757 w 600774"/>
                <a:gd name="connsiteY70" fmla="*/ 343680 h 425267"/>
                <a:gd name="connsiteX71" fmla="*/ 49326 w 600774"/>
                <a:gd name="connsiteY71" fmla="*/ 343680 h 425267"/>
                <a:gd name="connsiteX72" fmla="*/ 52660 w 600774"/>
                <a:gd name="connsiteY72" fmla="*/ 340157 h 425267"/>
                <a:gd name="connsiteX73" fmla="*/ 55992 w 600774"/>
                <a:gd name="connsiteY73" fmla="*/ 340157 h 425267"/>
                <a:gd name="connsiteX74" fmla="*/ 69229 w 600774"/>
                <a:gd name="connsiteY74" fmla="*/ 350725 h 425267"/>
                <a:gd name="connsiteX75" fmla="*/ 72466 w 600774"/>
                <a:gd name="connsiteY75" fmla="*/ 350725 h 425267"/>
                <a:gd name="connsiteX76" fmla="*/ 75799 w 600774"/>
                <a:gd name="connsiteY76" fmla="*/ 347202 h 425267"/>
                <a:gd name="connsiteX77" fmla="*/ 85321 w 600774"/>
                <a:gd name="connsiteY77" fmla="*/ 343680 h 425267"/>
                <a:gd name="connsiteX78" fmla="*/ 91892 w 600774"/>
                <a:gd name="connsiteY78" fmla="*/ 340157 h 425267"/>
                <a:gd name="connsiteX79" fmla="*/ 98558 w 600774"/>
                <a:gd name="connsiteY79" fmla="*/ 333207 h 425267"/>
                <a:gd name="connsiteX80" fmla="*/ 98558 w 600774"/>
                <a:gd name="connsiteY80" fmla="*/ 329685 h 425267"/>
                <a:gd name="connsiteX81" fmla="*/ 91892 w 600774"/>
                <a:gd name="connsiteY81" fmla="*/ 322640 h 425267"/>
                <a:gd name="connsiteX82" fmla="*/ 82370 w 600774"/>
                <a:gd name="connsiteY82" fmla="*/ 315595 h 425267"/>
                <a:gd name="connsiteX83" fmla="*/ 75703 w 600774"/>
                <a:gd name="connsiteY83" fmla="*/ 312073 h 425267"/>
                <a:gd name="connsiteX84" fmla="*/ 66181 w 600774"/>
                <a:gd name="connsiteY84" fmla="*/ 305028 h 425267"/>
                <a:gd name="connsiteX85" fmla="*/ 59516 w 600774"/>
                <a:gd name="connsiteY85" fmla="*/ 301505 h 425267"/>
                <a:gd name="connsiteX86" fmla="*/ 56278 w 600774"/>
                <a:gd name="connsiteY86" fmla="*/ 297983 h 425267"/>
                <a:gd name="connsiteX87" fmla="*/ 59516 w 600774"/>
                <a:gd name="connsiteY87" fmla="*/ 297983 h 425267"/>
                <a:gd name="connsiteX88" fmla="*/ 76085 w 600774"/>
                <a:gd name="connsiteY88" fmla="*/ 301505 h 425267"/>
                <a:gd name="connsiteX89" fmla="*/ 112556 w 600774"/>
                <a:gd name="connsiteY89" fmla="*/ 301505 h 425267"/>
                <a:gd name="connsiteX90" fmla="*/ 112556 w 600774"/>
                <a:gd name="connsiteY90" fmla="*/ 297983 h 425267"/>
                <a:gd name="connsiteX91" fmla="*/ 109223 w 600774"/>
                <a:gd name="connsiteY91" fmla="*/ 294460 h 425267"/>
                <a:gd name="connsiteX92" fmla="*/ 109223 w 600774"/>
                <a:gd name="connsiteY92" fmla="*/ 290938 h 425267"/>
                <a:gd name="connsiteX93" fmla="*/ 102653 w 600774"/>
                <a:gd name="connsiteY93" fmla="*/ 283988 h 425267"/>
                <a:gd name="connsiteX94" fmla="*/ 105890 w 600774"/>
                <a:gd name="connsiteY94" fmla="*/ 287415 h 425267"/>
                <a:gd name="connsiteX95" fmla="*/ 112556 w 600774"/>
                <a:gd name="connsiteY95" fmla="*/ 287415 h 425267"/>
                <a:gd name="connsiteX96" fmla="*/ 115889 w 600774"/>
                <a:gd name="connsiteY96" fmla="*/ 290938 h 425267"/>
                <a:gd name="connsiteX97" fmla="*/ 119127 w 600774"/>
                <a:gd name="connsiteY97" fmla="*/ 290938 h 425267"/>
                <a:gd name="connsiteX98" fmla="*/ 122459 w 600774"/>
                <a:gd name="connsiteY98" fmla="*/ 287415 h 425267"/>
                <a:gd name="connsiteX99" fmla="*/ 122459 w 600774"/>
                <a:gd name="connsiteY99" fmla="*/ 284654 h 425267"/>
                <a:gd name="connsiteX100" fmla="*/ 119127 w 600774"/>
                <a:gd name="connsiteY100" fmla="*/ 281132 h 425267"/>
                <a:gd name="connsiteX101" fmla="*/ 119127 w 600774"/>
                <a:gd name="connsiteY101" fmla="*/ 274087 h 425267"/>
                <a:gd name="connsiteX102" fmla="*/ 115889 w 600774"/>
                <a:gd name="connsiteY102" fmla="*/ 270564 h 425267"/>
                <a:gd name="connsiteX103" fmla="*/ 122459 w 600774"/>
                <a:gd name="connsiteY103" fmla="*/ 274087 h 425267"/>
                <a:gd name="connsiteX104" fmla="*/ 125792 w 600774"/>
                <a:gd name="connsiteY104" fmla="*/ 277609 h 425267"/>
                <a:gd name="connsiteX105" fmla="*/ 135315 w 600774"/>
                <a:gd name="connsiteY105" fmla="*/ 277609 h 425267"/>
                <a:gd name="connsiteX106" fmla="*/ 138647 w 600774"/>
                <a:gd name="connsiteY106" fmla="*/ 274087 h 425267"/>
                <a:gd name="connsiteX107" fmla="*/ 145314 w 600774"/>
                <a:gd name="connsiteY107" fmla="*/ 270564 h 425267"/>
                <a:gd name="connsiteX108" fmla="*/ 148551 w 600774"/>
                <a:gd name="connsiteY108" fmla="*/ 267042 h 425267"/>
                <a:gd name="connsiteX109" fmla="*/ 158550 w 600774"/>
                <a:gd name="connsiteY109" fmla="*/ 277609 h 425267"/>
                <a:gd name="connsiteX110" fmla="*/ 165120 w 600774"/>
                <a:gd name="connsiteY110" fmla="*/ 281132 h 425267"/>
                <a:gd name="connsiteX111" fmla="*/ 168453 w 600774"/>
                <a:gd name="connsiteY111" fmla="*/ 284654 h 425267"/>
                <a:gd name="connsiteX112" fmla="*/ 171786 w 600774"/>
                <a:gd name="connsiteY112" fmla="*/ 284654 h 425267"/>
                <a:gd name="connsiteX113" fmla="*/ 181309 w 600774"/>
                <a:gd name="connsiteY113" fmla="*/ 288081 h 425267"/>
                <a:gd name="connsiteX114" fmla="*/ 187974 w 600774"/>
                <a:gd name="connsiteY114" fmla="*/ 288081 h 425267"/>
                <a:gd name="connsiteX115" fmla="*/ 207876 w 600774"/>
                <a:gd name="connsiteY115" fmla="*/ 295127 h 425267"/>
                <a:gd name="connsiteX116" fmla="*/ 214447 w 600774"/>
                <a:gd name="connsiteY116" fmla="*/ 298649 h 425267"/>
                <a:gd name="connsiteX117" fmla="*/ 221112 w 600774"/>
                <a:gd name="connsiteY117" fmla="*/ 312739 h 425267"/>
                <a:gd name="connsiteX118" fmla="*/ 221112 w 600774"/>
                <a:gd name="connsiteY118" fmla="*/ 326829 h 425267"/>
                <a:gd name="connsiteX119" fmla="*/ 224445 w 600774"/>
                <a:gd name="connsiteY119" fmla="*/ 333874 h 425267"/>
                <a:gd name="connsiteX120" fmla="*/ 231016 w 600774"/>
                <a:gd name="connsiteY120" fmla="*/ 340823 h 425267"/>
                <a:gd name="connsiteX121" fmla="*/ 240539 w 600774"/>
                <a:gd name="connsiteY121" fmla="*/ 340823 h 425267"/>
                <a:gd name="connsiteX122" fmla="*/ 247204 w 600774"/>
                <a:gd name="connsiteY122" fmla="*/ 347869 h 425267"/>
                <a:gd name="connsiteX123" fmla="*/ 247204 w 600774"/>
                <a:gd name="connsiteY123" fmla="*/ 354913 h 425267"/>
                <a:gd name="connsiteX124" fmla="*/ 250537 w 600774"/>
                <a:gd name="connsiteY124" fmla="*/ 361958 h 425267"/>
                <a:gd name="connsiteX125" fmla="*/ 257108 w 600774"/>
                <a:gd name="connsiteY125" fmla="*/ 383093 h 425267"/>
                <a:gd name="connsiteX126" fmla="*/ 267106 w 600774"/>
                <a:gd name="connsiteY126" fmla="*/ 393566 h 425267"/>
                <a:gd name="connsiteX127" fmla="*/ 283676 w 600774"/>
                <a:gd name="connsiteY127" fmla="*/ 397088 h 425267"/>
                <a:gd name="connsiteX128" fmla="*/ 306815 w 600774"/>
                <a:gd name="connsiteY128" fmla="*/ 400610 h 425267"/>
                <a:gd name="connsiteX129" fmla="*/ 339953 w 600774"/>
                <a:gd name="connsiteY129" fmla="*/ 400610 h 425267"/>
                <a:gd name="connsiteX130" fmla="*/ 346620 w 600774"/>
                <a:gd name="connsiteY130" fmla="*/ 404133 h 425267"/>
                <a:gd name="connsiteX131" fmla="*/ 359856 w 600774"/>
                <a:gd name="connsiteY131" fmla="*/ 418223 h 425267"/>
                <a:gd name="connsiteX132" fmla="*/ 373091 w 600774"/>
                <a:gd name="connsiteY132" fmla="*/ 425268 h 425267"/>
                <a:gd name="connsiteX133" fmla="*/ 376425 w 600774"/>
                <a:gd name="connsiteY133" fmla="*/ 425268 h 425267"/>
                <a:gd name="connsiteX134" fmla="*/ 376425 w 600774"/>
                <a:gd name="connsiteY134" fmla="*/ 421745 h 425267"/>
                <a:gd name="connsiteX135" fmla="*/ 373091 w 600774"/>
                <a:gd name="connsiteY135" fmla="*/ 414700 h 425267"/>
                <a:gd name="connsiteX136" fmla="*/ 373091 w 600774"/>
                <a:gd name="connsiteY136" fmla="*/ 411178 h 425267"/>
                <a:gd name="connsiteX137" fmla="*/ 369759 w 600774"/>
                <a:gd name="connsiteY137" fmla="*/ 404133 h 425267"/>
                <a:gd name="connsiteX138" fmla="*/ 366426 w 600774"/>
                <a:gd name="connsiteY138" fmla="*/ 400610 h 425267"/>
                <a:gd name="connsiteX139" fmla="*/ 600299 w 600774"/>
                <a:gd name="connsiteY139" fmla="*/ 210682 h 425267"/>
                <a:gd name="connsiteX140" fmla="*/ 563923 w 600774"/>
                <a:gd name="connsiteY140" fmla="*/ 172030 h 425267"/>
                <a:gd name="connsiteX141" fmla="*/ 563923 w 600774"/>
                <a:gd name="connsiteY141" fmla="*/ 168508 h 425267"/>
                <a:gd name="connsiteX142" fmla="*/ 554400 w 600774"/>
                <a:gd name="connsiteY142" fmla="*/ 157940 h 425267"/>
                <a:gd name="connsiteX143" fmla="*/ 544878 w 600774"/>
                <a:gd name="connsiteY143" fmla="*/ 157940 h 425267"/>
                <a:gd name="connsiteX144" fmla="*/ 541545 w 600774"/>
                <a:gd name="connsiteY144" fmla="*/ 161463 h 425267"/>
                <a:gd name="connsiteX145" fmla="*/ 541545 w 600774"/>
                <a:gd name="connsiteY145" fmla="*/ 175553 h 425267"/>
                <a:gd name="connsiteX146" fmla="*/ 551068 w 600774"/>
                <a:gd name="connsiteY146" fmla="*/ 193070 h 425267"/>
                <a:gd name="connsiteX147" fmla="*/ 564399 w 600774"/>
                <a:gd name="connsiteY147" fmla="*/ 221631 h 425267"/>
                <a:gd name="connsiteX148" fmla="*/ 600775 w 600774"/>
                <a:gd name="connsiteY148" fmla="*/ 256760 h 425267"/>
                <a:gd name="connsiteX149" fmla="*/ 461175 w 600774"/>
                <a:gd name="connsiteY149" fmla="*/ 77399 h 425267"/>
                <a:gd name="connsiteX150" fmla="*/ 454605 w 600774"/>
                <a:gd name="connsiteY150" fmla="*/ 77399 h 425267"/>
                <a:gd name="connsiteX151" fmla="*/ 451272 w 600774"/>
                <a:gd name="connsiteY151" fmla="*/ 70354 h 425267"/>
                <a:gd name="connsiteX152" fmla="*/ 444605 w 600774"/>
                <a:gd name="connsiteY152" fmla="*/ 63309 h 425267"/>
                <a:gd name="connsiteX153" fmla="*/ 438035 w 600774"/>
                <a:gd name="connsiteY153" fmla="*/ 59787 h 425267"/>
                <a:gd name="connsiteX154" fmla="*/ 434703 w 600774"/>
                <a:gd name="connsiteY154" fmla="*/ 52742 h 425267"/>
                <a:gd name="connsiteX155" fmla="*/ 428036 w 600774"/>
                <a:gd name="connsiteY155" fmla="*/ 45792 h 425267"/>
                <a:gd name="connsiteX156" fmla="*/ 424799 w 600774"/>
                <a:gd name="connsiteY156" fmla="*/ 45792 h 425267"/>
                <a:gd name="connsiteX157" fmla="*/ 421466 w 600774"/>
                <a:gd name="connsiteY157" fmla="*/ 42270 h 425267"/>
                <a:gd name="connsiteX158" fmla="*/ 418134 w 600774"/>
                <a:gd name="connsiteY158" fmla="*/ 42270 h 425267"/>
                <a:gd name="connsiteX159" fmla="*/ 404897 w 600774"/>
                <a:gd name="connsiteY159" fmla="*/ 21135 h 425267"/>
                <a:gd name="connsiteX160" fmla="*/ 398231 w 600774"/>
                <a:gd name="connsiteY160" fmla="*/ 49219 h 425267"/>
                <a:gd name="connsiteX161" fmla="*/ 421466 w 600774"/>
                <a:gd name="connsiteY161" fmla="*/ 56264 h 425267"/>
                <a:gd name="connsiteX162" fmla="*/ 451272 w 600774"/>
                <a:gd name="connsiteY162" fmla="*/ 87967 h 425267"/>
                <a:gd name="connsiteX163" fmla="*/ 457842 w 600774"/>
                <a:gd name="connsiteY163" fmla="*/ 87967 h 425267"/>
                <a:gd name="connsiteX164" fmla="*/ 461175 w 600774"/>
                <a:gd name="connsiteY164" fmla="*/ 91489 h 425267"/>
                <a:gd name="connsiteX165" fmla="*/ 467841 w 600774"/>
                <a:gd name="connsiteY165" fmla="*/ 94917 h 425267"/>
                <a:gd name="connsiteX166" fmla="*/ 471174 w 600774"/>
                <a:gd name="connsiteY166" fmla="*/ 101961 h 425267"/>
                <a:gd name="connsiteX167" fmla="*/ 471174 w 600774"/>
                <a:gd name="connsiteY167" fmla="*/ 105484 h 425267"/>
                <a:gd name="connsiteX168" fmla="*/ 474411 w 600774"/>
                <a:gd name="connsiteY168" fmla="*/ 112529 h 425267"/>
                <a:gd name="connsiteX169" fmla="*/ 471174 w 600774"/>
                <a:gd name="connsiteY169" fmla="*/ 119574 h 425267"/>
                <a:gd name="connsiteX170" fmla="*/ 471174 w 600774"/>
                <a:gd name="connsiteY170" fmla="*/ 140709 h 425267"/>
                <a:gd name="connsiteX171" fmla="*/ 474411 w 600774"/>
                <a:gd name="connsiteY171" fmla="*/ 147658 h 425267"/>
                <a:gd name="connsiteX172" fmla="*/ 477745 w 600774"/>
                <a:gd name="connsiteY172" fmla="*/ 151181 h 425267"/>
                <a:gd name="connsiteX173" fmla="*/ 487267 w 600774"/>
                <a:gd name="connsiteY173" fmla="*/ 151181 h 425267"/>
                <a:gd name="connsiteX174" fmla="*/ 493837 w 600774"/>
                <a:gd name="connsiteY174" fmla="*/ 144136 h 425267"/>
                <a:gd name="connsiteX175" fmla="*/ 497170 w 600774"/>
                <a:gd name="connsiteY175" fmla="*/ 137186 h 425267"/>
                <a:gd name="connsiteX176" fmla="*/ 497170 w 600774"/>
                <a:gd name="connsiteY176" fmla="*/ 130141 h 425267"/>
                <a:gd name="connsiteX177" fmla="*/ 490505 w 600774"/>
                <a:gd name="connsiteY177" fmla="*/ 109006 h 425267"/>
                <a:gd name="connsiteX178" fmla="*/ 483933 w 600774"/>
                <a:gd name="connsiteY178" fmla="*/ 101961 h 425267"/>
                <a:gd name="connsiteX179" fmla="*/ 477268 w 600774"/>
                <a:gd name="connsiteY179" fmla="*/ 91489 h 425267"/>
                <a:gd name="connsiteX180" fmla="*/ 470697 w 600774"/>
                <a:gd name="connsiteY180" fmla="*/ 87967 h 425267"/>
                <a:gd name="connsiteX181" fmla="*/ 467364 w 600774"/>
                <a:gd name="connsiteY181" fmla="*/ 80922 h 425267"/>
                <a:gd name="connsiteX182" fmla="*/ 418134 w 600774"/>
                <a:gd name="connsiteY182" fmla="*/ 126619 h 425267"/>
                <a:gd name="connsiteX183" fmla="*/ 414800 w 600774"/>
                <a:gd name="connsiteY183" fmla="*/ 130141 h 425267"/>
                <a:gd name="connsiteX184" fmla="*/ 414800 w 600774"/>
                <a:gd name="connsiteY184" fmla="*/ 133664 h 425267"/>
                <a:gd name="connsiteX185" fmla="*/ 418134 w 600774"/>
                <a:gd name="connsiteY185" fmla="*/ 137186 h 425267"/>
                <a:gd name="connsiteX186" fmla="*/ 424799 w 600774"/>
                <a:gd name="connsiteY186" fmla="*/ 140709 h 425267"/>
                <a:gd name="connsiteX187" fmla="*/ 428036 w 600774"/>
                <a:gd name="connsiteY187" fmla="*/ 144136 h 425267"/>
                <a:gd name="connsiteX188" fmla="*/ 428036 w 600774"/>
                <a:gd name="connsiteY188" fmla="*/ 154703 h 425267"/>
                <a:gd name="connsiteX189" fmla="*/ 388328 w 600774"/>
                <a:gd name="connsiteY189" fmla="*/ 175838 h 425267"/>
                <a:gd name="connsiteX190" fmla="*/ 368425 w 600774"/>
                <a:gd name="connsiteY190" fmla="*/ 175838 h 425267"/>
                <a:gd name="connsiteX191" fmla="*/ 348619 w 600774"/>
                <a:gd name="connsiteY191" fmla="*/ 182883 h 425267"/>
                <a:gd name="connsiteX192" fmla="*/ 328717 w 600774"/>
                <a:gd name="connsiteY192" fmla="*/ 193355 h 425267"/>
                <a:gd name="connsiteX193" fmla="*/ 325385 w 600774"/>
                <a:gd name="connsiteY193" fmla="*/ 196878 h 425267"/>
                <a:gd name="connsiteX194" fmla="*/ 315862 w 600774"/>
                <a:gd name="connsiteY194" fmla="*/ 196878 h 425267"/>
                <a:gd name="connsiteX195" fmla="*/ 312528 w 600774"/>
                <a:gd name="connsiteY195" fmla="*/ 200400 h 425267"/>
                <a:gd name="connsiteX196" fmla="*/ 325765 w 600774"/>
                <a:gd name="connsiteY196" fmla="*/ 221535 h 425267"/>
                <a:gd name="connsiteX197" fmla="*/ 378806 w 600774"/>
                <a:gd name="connsiteY197" fmla="*/ 221535 h 425267"/>
                <a:gd name="connsiteX198" fmla="*/ 388328 w 600774"/>
                <a:gd name="connsiteY198" fmla="*/ 214490 h 425267"/>
                <a:gd name="connsiteX199" fmla="*/ 408230 w 600774"/>
                <a:gd name="connsiteY199" fmla="*/ 214490 h 425267"/>
                <a:gd name="connsiteX200" fmla="*/ 414800 w 600774"/>
                <a:gd name="connsiteY200" fmla="*/ 210968 h 425267"/>
                <a:gd name="connsiteX201" fmla="*/ 428036 w 600774"/>
                <a:gd name="connsiteY201" fmla="*/ 196878 h 425267"/>
                <a:gd name="connsiteX202" fmla="*/ 428036 w 600774"/>
                <a:gd name="connsiteY202" fmla="*/ 193355 h 425267"/>
                <a:gd name="connsiteX203" fmla="*/ 444605 w 600774"/>
                <a:gd name="connsiteY203" fmla="*/ 189928 h 425267"/>
                <a:gd name="connsiteX204" fmla="*/ 441368 w 600774"/>
                <a:gd name="connsiteY204" fmla="*/ 175838 h 425267"/>
                <a:gd name="connsiteX205" fmla="*/ 454605 w 600774"/>
                <a:gd name="connsiteY205" fmla="*/ 175838 h 425267"/>
                <a:gd name="connsiteX206" fmla="*/ 454605 w 600774"/>
                <a:gd name="connsiteY206" fmla="*/ 168793 h 425267"/>
                <a:gd name="connsiteX207" fmla="*/ 457842 w 600774"/>
                <a:gd name="connsiteY207" fmla="*/ 151181 h 425267"/>
                <a:gd name="connsiteX208" fmla="*/ 457842 w 600774"/>
                <a:gd name="connsiteY208" fmla="*/ 133664 h 425267"/>
                <a:gd name="connsiteX209" fmla="*/ 454605 w 600774"/>
                <a:gd name="connsiteY209" fmla="*/ 116051 h 425267"/>
                <a:gd name="connsiteX210" fmla="*/ 451272 w 600774"/>
                <a:gd name="connsiteY210" fmla="*/ 112529 h 425267"/>
                <a:gd name="connsiteX211" fmla="*/ 444605 w 600774"/>
                <a:gd name="connsiteY211" fmla="*/ 109006 h 425267"/>
                <a:gd name="connsiteX212" fmla="*/ 438035 w 600774"/>
                <a:gd name="connsiteY212" fmla="*/ 112529 h 425267"/>
                <a:gd name="connsiteX213" fmla="*/ 434703 w 600774"/>
                <a:gd name="connsiteY213" fmla="*/ 116051 h 425267"/>
                <a:gd name="connsiteX214" fmla="*/ 421466 w 600774"/>
                <a:gd name="connsiteY214" fmla="*/ 123096 h 425267"/>
                <a:gd name="connsiteX215" fmla="*/ 269106 w 600774"/>
                <a:gd name="connsiteY215" fmla="*/ 0 h 425267"/>
                <a:gd name="connsiteX216" fmla="*/ 255870 w 600774"/>
                <a:gd name="connsiteY216" fmla="*/ 0 h 425267"/>
                <a:gd name="connsiteX217" fmla="*/ 249205 w 600774"/>
                <a:gd name="connsiteY217" fmla="*/ 3522 h 425267"/>
                <a:gd name="connsiteX218" fmla="*/ 245871 w 600774"/>
                <a:gd name="connsiteY218" fmla="*/ 7045 h 425267"/>
                <a:gd name="connsiteX219" fmla="*/ 239301 w 600774"/>
                <a:gd name="connsiteY219" fmla="*/ 10567 h 425267"/>
                <a:gd name="connsiteX220" fmla="*/ 255870 w 600774"/>
                <a:gd name="connsiteY220" fmla="*/ 21135 h 425267"/>
                <a:gd name="connsiteX221" fmla="*/ 262440 w 600774"/>
                <a:gd name="connsiteY221" fmla="*/ 21135 h 425267"/>
                <a:gd name="connsiteX222" fmla="*/ 269106 w 600774"/>
                <a:gd name="connsiteY222" fmla="*/ 17612 h 425267"/>
                <a:gd name="connsiteX223" fmla="*/ 275676 w 600774"/>
                <a:gd name="connsiteY223" fmla="*/ 10567 h 425267"/>
                <a:gd name="connsiteX224" fmla="*/ 272439 w 600774"/>
                <a:gd name="connsiteY224" fmla="*/ 3522 h 42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00774" h="425267">
                  <a:moveTo>
                    <a:pt x="371759" y="393470"/>
                  </a:moveTo>
                  <a:lnTo>
                    <a:pt x="348619" y="375953"/>
                  </a:lnTo>
                  <a:lnTo>
                    <a:pt x="358141" y="368908"/>
                  </a:lnTo>
                  <a:lnTo>
                    <a:pt x="351476" y="368908"/>
                  </a:lnTo>
                  <a:lnTo>
                    <a:pt x="344905" y="365386"/>
                  </a:lnTo>
                  <a:lnTo>
                    <a:pt x="338240" y="365386"/>
                  </a:lnTo>
                  <a:lnTo>
                    <a:pt x="331669" y="361863"/>
                  </a:lnTo>
                  <a:lnTo>
                    <a:pt x="328336" y="354818"/>
                  </a:lnTo>
                  <a:lnTo>
                    <a:pt x="328336" y="347773"/>
                  </a:lnTo>
                  <a:lnTo>
                    <a:pt x="331669" y="340728"/>
                  </a:lnTo>
                  <a:lnTo>
                    <a:pt x="331669" y="330256"/>
                  </a:lnTo>
                  <a:lnTo>
                    <a:pt x="325003" y="333779"/>
                  </a:lnTo>
                  <a:lnTo>
                    <a:pt x="321671" y="333779"/>
                  </a:lnTo>
                  <a:lnTo>
                    <a:pt x="315100" y="337206"/>
                  </a:lnTo>
                  <a:lnTo>
                    <a:pt x="311767" y="337206"/>
                  </a:lnTo>
                  <a:lnTo>
                    <a:pt x="305102" y="340728"/>
                  </a:lnTo>
                  <a:lnTo>
                    <a:pt x="305102" y="323211"/>
                  </a:lnTo>
                  <a:lnTo>
                    <a:pt x="291865" y="316166"/>
                  </a:lnTo>
                  <a:lnTo>
                    <a:pt x="291865" y="287606"/>
                  </a:lnTo>
                  <a:lnTo>
                    <a:pt x="262060" y="266566"/>
                  </a:lnTo>
                  <a:lnTo>
                    <a:pt x="248823" y="234959"/>
                  </a:lnTo>
                  <a:lnTo>
                    <a:pt x="262060" y="227914"/>
                  </a:lnTo>
                  <a:lnTo>
                    <a:pt x="265392" y="224391"/>
                  </a:lnTo>
                  <a:lnTo>
                    <a:pt x="272058" y="220869"/>
                  </a:lnTo>
                  <a:lnTo>
                    <a:pt x="278629" y="213824"/>
                  </a:lnTo>
                  <a:lnTo>
                    <a:pt x="278629" y="210301"/>
                  </a:lnTo>
                  <a:lnTo>
                    <a:pt x="272058" y="196211"/>
                  </a:lnTo>
                  <a:lnTo>
                    <a:pt x="258727" y="189262"/>
                  </a:lnTo>
                  <a:lnTo>
                    <a:pt x="255489" y="185739"/>
                  </a:lnTo>
                  <a:lnTo>
                    <a:pt x="252156" y="185739"/>
                  </a:lnTo>
                  <a:lnTo>
                    <a:pt x="248823" y="182217"/>
                  </a:lnTo>
                  <a:lnTo>
                    <a:pt x="242157" y="182217"/>
                  </a:lnTo>
                  <a:lnTo>
                    <a:pt x="222350" y="175172"/>
                  </a:lnTo>
                  <a:lnTo>
                    <a:pt x="215685" y="175172"/>
                  </a:lnTo>
                  <a:lnTo>
                    <a:pt x="209114" y="171649"/>
                  </a:lnTo>
                  <a:lnTo>
                    <a:pt x="205781" y="171649"/>
                  </a:lnTo>
                  <a:lnTo>
                    <a:pt x="205781" y="136520"/>
                  </a:lnTo>
                  <a:lnTo>
                    <a:pt x="202449" y="129475"/>
                  </a:lnTo>
                  <a:lnTo>
                    <a:pt x="195782" y="122430"/>
                  </a:lnTo>
                  <a:lnTo>
                    <a:pt x="189212" y="122430"/>
                  </a:lnTo>
                  <a:lnTo>
                    <a:pt x="159407" y="90823"/>
                  </a:lnTo>
                  <a:lnTo>
                    <a:pt x="139505" y="94250"/>
                  </a:lnTo>
                  <a:lnTo>
                    <a:pt x="119602" y="73210"/>
                  </a:lnTo>
                  <a:lnTo>
                    <a:pt x="103128" y="69688"/>
                  </a:lnTo>
                  <a:lnTo>
                    <a:pt x="36471" y="34558"/>
                  </a:lnTo>
                  <a:lnTo>
                    <a:pt x="23234" y="41603"/>
                  </a:lnTo>
                  <a:lnTo>
                    <a:pt x="0" y="23991"/>
                  </a:lnTo>
                  <a:lnTo>
                    <a:pt x="23234" y="41603"/>
                  </a:lnTo>
                  <a:lnTo>
                    <a:pt x="19902" y="59120"/>
                  </a:lnTo>
                  <a:lnTo>
                    <a:pt x="19902" y="140042"/>
                  </a:lnTo>
                  <a:lnTo>
                    <a:pt x="16569" y="150515"/>
                  </a:lnTo>
                  <a:lnTo>
                    <a:pt x="16569" y="217156"/>
                  </a:lnTo>
                  <a:lnTo>
                    <a:pt x="13236" y="220678"/>
                  </a:lnTo>
                  <a:lnTo>
                    <a:pt x="6665" y="224201"/>
                  </a:lnTo>
                  <a:lnTo>
                    <a:pt x="0" y="231246"/>
                  </a:lnTo>
                  <a:lnTo>
                    <a:pt x="0" y="234768"/>
                  </a:lnTo>
                  <a:lnTo>
                    <a:pt x="3333" y="238291"/>
                  </a:lnTo>
                  <a:lnTo>
                    <a:pt x="9998" y="241718"/>
                  </a:lnTo>
                  <a:lnTo>
                    <a:pt x="16569" y="241718"/>
                  </a:lnTo>
                  <a:lnTo>
                    <a:pt x="16569" y="259330"/>
                  </a:lnTo>
                  <a:lnTo>
                    <a:pt x="13236" y="266375"/>
                  </a:lnTo>
                  <a:lnTo>
                    <a:pt x="13236" y="280465"/>
                  </a:lnTo>
                  <a:lnTo>
                    <a:pt x="9998" y="287415"/>
                  </a:lnTo>
                  <a:lnTo>
                    <a:pt x="9998" y="294460"/>
                  </a:lnTo>
                  <a:lnTo>
                    <a:pt x="6665" y="297983"/>
                  </a:lnTo>
                  <a:lnTo>
                    <a:pt x="6665" y="301505"/>
                  </a:lnTo>
                  <a:lnTo>
                    <a:pt x="9998" y="315595"/>
                  </a:lnTo>
                  <a:lnTo>
                    <a:pt x="9998" y="343680"/>
                  </a:lnTo>
                  <a:lnTo>
                    <a:pt x="16569" y="347202"/>
                  </a:lnTo>
                  <a:lnTo>
                    <a:pt x="26092" y="347202"/>
                  </a:lnTo>
                  <a:lnTo>
                    <a:pt x="32757" y="343680"/>
                  </a:lnTo>
                  <a:lnTo>
                    <a:pt x="49326" y="343680"/>
                  </a:lnTo>
                  <a:lnTo>
                    <a:pt x="52660" y="340157"/>
                  </a:lnTo>
                  <a:lnTo>
                    <a:pt x="55992" y="340157"/>
                  </a:lnTo>
                  <a:lnTo>
                    <a:pt x="69229" y="350725"/>
                  </a:lnTo>
                  <a:lnTo>
                    <a:pt x="72466" y="350725"/>
                  </a:lnTo>
                  <a:lnTo>
                    <a:pt x="75799" y="347202"/>
                  </a:lnTo>
                  <a:lnTo>
                    <a:pt x="85321" y="343680"/>
                  </a:lnTo>
                  <a:lnTo>
                    <a:pt x="91892" y="340157"/>
                  </a:lnTo>
                  <a:lnTo>
                    <a:pt x="98558" y="333207"/>
                  </a:lnTo>
                  <a:lnTo>
                    <a:pt x="98558" y="329685"/>
                  </a:lnTo>
                  <a:lnTo>
                    <a:pt x="91892" y="322640"/>
                  </a:lnTo>
                  <a:lnTo>
                    <a:pt x="82370" y="315595"/>
                  </a:lnTo>
                  <a:lnTo>
                    <a:pt x="75703" y="312073"/>
                  </a:lnTo>
                  <a:lnTo>
                    <a:pt x="66181" y="305028"/>
                  </a:lnTo>
                  <a:lnTo>
                    <a:pt x="59516" y="301505"/>
                  </a:lnTo>
                  <a:lnTo>
                    <a:pt x="56278" y="297983"/>
                  </a:lnTo>
                  <a:lnTo>
                    <a:pt x="59516" y="297983"/>
                  </a:lnTo>
                  <a:lnTo>
                    <a:pt x="76085" y="301505"/>
                  </a:lnTo>
                  <a:lnTo>
                    <a:pt x="112556" y="301505"/>
                  </a:lnTo>
                  <a:lnTo>
                    <a:pt x="112556" y="297983"/>
                  </a:lnTo>
                  <a:lnTo>
                    <a:pt x="109223" y="294460"/>
                  </a:lnTo>
                  <a:lnTo>
                    <a:pt x="109223" y="290938"/>
                  </a:lnTo>
                  <a:lnTo>
                    <a:pt x="102653" y="283988"/>
                  </a:lnTo>
                  <a:lnTo>
                    <a:pt x="105890" y="287415"/>
                  </a:lnTo>
                  <a:lnTo>
                    <a:pt x="112556" y="287415"/>
                  </a:lnTo>
                  <a:lnTo>
                    <a:pt x="115889" y="290938"/>
                  </a:lnTo>
                  <a:lnTo>
                    <a:pt x="119127" y="290938"/>
                  </a:lnTo>
                  <a:lnTo>
                    <a:pt x="122459" y="287415"/>
                  </a:lnTo>
                  <a:lnTo>
                    <a:pt x="122459" y="284654"/>
                  </a:lnTo>
                  <a:lnTo>
                    <a:pt x="119127" y="281132"/>
                  </a:lnTo>
                  <a:lnTo>
                    <a:pt x="119127" y="274087"/>
                  </a:lnTo>
                  <a:lnTo>
                    <a:pt x="115889" y="270564"/>
                  </a:lnTo>
                  <a:lnTo>
                    <a:pt x="122459" y="274087"/>
                  </a:lnTo>
                  <a:lnTo>
                    <a:pt x="125792" y="277609"/>
                  </a:lnTo>
                  <a:lnTo>
                    <a:pt x="135315" y="277609"/>
                  </a:lnTo>
                  <a:lnTo>
                    <a:pt x="138647" y="274087"/>
                  </a:lnTo>
                  <a:lnTo>
                    <a:pt x="145314" y="270564"/>
                  </a:lnTo>
                  <a:lnTo>
                    <a:pt x="148551" y="267042"/>
                  </a:lnTo>
                  <a:lnTo>
                    <a:pt x="158550" y="277609"/>
                  </a:lnTo>
                  <a:lnTo>
                    <a:pt x="165120" y="281132"/>
                  </a:lnTo>
                  <a:lnTo>
                    <a:pt x="168453" y="284654"/>
                  </a:lnTo>
                  <a:lnTo>
                    <a:pt x="171786" y="284654"/>
                  </a:lnTo>
                  <a:lnTo>
                    <a:pt x="181309" y="288081"/>
                  </a:lnTo>
                  <a:lnTo>
                    <a:pt x="187974" y="288081"/>
                  </a:lnTo>
                  <a:lnTo>
                    <a:pt x="207876" y="295127"/>
                  </a:lnTo>
                  <a:lnTo>
                    <a:pt x="214447" y="298649"/>
                  </a:lnTo>
                  <a:lnTo>
                    <a:pt x="221112" y="312739"/>
                  </a:lnTo>
                  <a:lnTo>
                    <a:pt x="221112" y="326829"/>
                  </a:lnTo>
                  <a:lnTo>
                    <a:pt x="224445" y="333874"/>
                  </a:lnTo>
                  <a:lnTo>
                    <a:pt x="231016" y="340823"/>
                  </a:lnTo>
                  <a:lnTo>
                    <a:pt x="240539" y="340823"/>
                  </a:lnTo>
                  <a:lnTo>
                    <a:pt x="247204" y="347869"/>
                  </a:lnTo>
                  <a:lnTo>
                    <a:pt x="247204" y="354913"/>
                  </a:lnTo>
                  <a:lnTo>
                    <a:pt x="250537" y="361958"/>
                  </a:lnTo>
                  <a:lnTo>
                    <a:pt x="257108" y="383093"/>
                  </a:lnTo>
                  <a:lnTo>
                    <a:pt x="267106" y="393566"/>
                  </a:lnTo>
                  <a:lnTo>
                    <a:pt x="283676" y="397088"/>
                  </a:lnTo>
                  <a:lnTo>
                    <a:pt x="306815" y="400610"/>
                  </a:lnTo>
                  <a:lnTo>
                    <a:pt x="339953" y="400610"/>
                  </a:lnTo>
                  <a:lnTo>
                    <a:pt x="346620" y="404133"/>
                  </a:lnTo>
                  <a:lnTo>
                    <a:pt x="359856" y="418223"/>
                  </a:lnTo>
                  <a:lnTo>
                    <a:pt x="373091" y="425268"/>
                  </a:lnTo>
                  <a:lnTo>
                    <a:pt x="376425" y="425268"/>
                  </a:lnTo>
                  <a:lnTo>
                    <a:pt x="376425" y="421745"/>
                  </a:lnTo>
                  <a:lnTo>
                    <a:pt x="373091" y="414700"/>
                  </a:lnTo>
                  <a:lnTo>
                    <a:pt x="373091" y="411178"/>
                  </a:lnTo>
                  <a:lnTo>
                    <a:pt x="369759" y="404133"/>
                  </a:lnTo>
                  <a:lnTo>
                    <a:pt x="366426" y="400610"/>
                  </a:lnTo>
                  <a:close/>
                  <a:moveTo>
                    <a:pt x="600299" y="210682"/>
                  </a:moveTo>
                  <a:lnTo>
                    <a:pt x="563923" y="172030"/>
                  </a:lnTo>
                  <a:lnTo>
                    <a:pt x="563923" y="168508"/>
                  </a:lnTo>
                  <a:lnTo>
                    <a:pt x="554400" y="157940"/>
                  </a:lnTo>
                  <a:lnTo>
                    <a:pt x="544878" y="157940"/>
                  </a:lnTo>
                  <a:lnTo>
                    <a:pt x="541545" y="161463"/>
                  </a:lnTo>
                  <a:lnTo>
                    <a:pt x="541545" y="175553"/>
                  </a:lnTo>
                  <a:lnTo>
                    <a:pt x="551068" y="193070"/>
                  </a:lnTo>
                  <a:lnTo>
                    <a:pt x="564399" y="221631"/>
                  </a:lnTo>
                  <a:lnTo>
                    <a:pt x="600775" y="256760"/>
                  </a:lnTo>
                  <a:close/>
                  <a:moveTo>
                    <a:pt x="461175" y="77399"/>
                  </a:moveTo>
                  <a:lnTo>
                    <a:pt x="454605" y="77399"/>
                  </a:lnTo>
                  <a:lnTo>
                    <a:pt x="451272" y="70354"/>
                  </a:lnTo>
                  <a:lnTo>
                    <a:pt x="444605" y="63309"/>
                  </a:lnTo>
                  <a:lnTo>
                    <a:pt x="438035" y="59787"/>
                  </a:lnTo>
                  <a:lnTo>
                    <a:pt x="434703" y="52742"/>
                  </a:lnTo>
                  <a:lnTo>
                    <a:pt x="428036" y="45792"/>
                  </a:lnTo>
                  <a:lnTo>
                    <a:pt x="424799" y="45792"/>
                  </a:lnTo>
                  <a:lnTo>
                    <a:pt x="421466" y="42270"/>
                  </a:lnTo>
                  <a:lnTo>
                    <a:pt x="418134" y="42270"/>
                  </a:lnTo>
                  <a:lnTo>
                    <a:pt x="404897" y="21135"/>
                  </a:lnTo>
                  <a:lnTo>
                    <a:pt x="398231" y="49219"/>
                  </a:lnTo>
                  <a:lnTo>
                    <a:pt x="421466" y="56264"/>
                  </a:lnTo>
                  <a:lnTo>
                    <a:pt x="451272" y="87967"/>
                  </a:lnTo>
                  <a:lnTo>
                    <a:pt x="457842" y="87967"/>
                  </a:lnTo>
                  <a:lnTo>
                    <a:pt x="461175" y="91489"/>
                  </a:lnTo>
                  <a:lnTo>
                    <a:pt x="467841" y="94917"/>
                  </a:lnTo>
                  <a:lnTo>
                    <a:pt x="471174" y="101961"/>
                  </a:lnTo>
                  <a:lnTo>
                    <a:pt x="471174" y="105484"/>
                  </a:lnTo>
                  <a:lnTo>
                    <a:pt x="474411" y="112529"/>
                  </a:lnTo>
                  <a:lnTo>
                    <a:pt x="471174" y="119574"/>
                  </a:lnTo>
                  <a:lnTo>
                    <a:pt x="471174" y="140709"/>
                  </a:lnTo>
                  <a:lnTo>
                    <a:pt x="474411" y="147658"/>
                  </a:lnTo>
                  <a:lnTo>
                    <a:pt x="477745" y="151181"/>
                  </a:lnTo>
                  <a:lnTo>
                    <a:pt x="487267" y="151181"/>
                  </a:lnTo>
                  <a:lnTo>
                    <a:pt x="493837" y="144136"/>
                  </a:lnTo>
                  <a:lnTo>
                    <a:pt x="497170" y="137186"/>
                  </a:lnTo>
                  <a:lnTo>
                    <a:pt x="497170" y="130141"/>
                  </a:lnTo>
                  <a:lnTo>
                    <a:pt x="490505" y="109006"/>
                  </a:lnTo>
                  <a:lnTo>
                    <a:pt x="483933" y="101961"/>
                  </a:lnTo>
                  <a:lnTo>
                    <a:pt x="477268" y="91489"/>
                  </a:lnTo>
                  <a:lnTo>
                    <a:pt x="470697" y="87967"/>
                  </a:lnTo>
                  <a:lnTo>
                    <a:pt x="467364" y="80922"/>
                  </a:lnTo>
                  <a:close/>
                  <a:moveTo>
                    <a:pt x="418134" y="126619"/>
                  </a:moveTo>
                  <a:lnTo>
                    <a:pt x="414800" y="130141"/>
                  </a:lnTo>
                  <a:lnTo>
                    <a:pt x="414800" y="133664"/>
                  </a:lnTo>
                  <a:lnTo>
                    <a:pt x="418134" y="137186"/>
                  </a:lnTo>
                  <a:lnTo>
                    <a:pt x="424799" y="140709"/>
                  </a:lnTo>
                  <a:lnTo>
                    <a:pt x="428036" y="144136"/>
                  </a:lnTo>
                  <a:lnTo>
                    <a:pt x="428036" y="154703"/>
                  </a:lnTo>
                  <a:lnTo>
                    <a:pt x="388328" y="175838"/>
                  </a:lnTo>
                  <a:lnTo>
                    <a:pt x="368425" y="175838"/>
                  </a:lnTo>
                  <a:lnTo>
                    <a:pt x="348619" y="182883"/>
                  </a:lnTo>
                  <a:lnTo>
                    <a:pt x="328717" y="193355"/>
                  </a:lnTo>
                  <a:lnTo>
                    <a:pt x="325385" y="196878"/>
                  </a:lnTo>
                  <a:lnTo>
                    <a:pt x="315862" y="196878"/>
                  </a:lnTo>
                  <a:lnTo>
                    <a:pt x="312528" y="200400"/>
                  </a:lnTo>
                  <a:lnTo>
                    <a:pt x="325765" y="221535"/>
                  </a:lnTo>
                  <a:lnTo>
                    <a:pt x="378806" y="221535"/>
                  </a:lnTo>
                  <a:lnTo>
                    <a:pt x="388328" y="214490"/>
                  </a:lnTo>
                  <a:lnTo>
                    <a:pt x="408230" y="214490"/>
                  </a:lnTo>
                  <a:lnTo>
                    <a:pt x="414800" y="210968"/>
                  </a:lnTo>
                  <a:lnTo>
                    <a:pt x="428036" y="196878"/>
                  </a:lnTo>
                  <a:lnTo>
                    <a:pt x="428036" y="193355"/>
                  </a:lnTo>
                  <a:lnTo>
                    <a:pt x="444605" y="189928"/>
                  </a:lnTo>
                  <a:lnTo>
                    <a:pt x="441368" y="175838"/>
                  </a:lnTo>
                  <a:lnTo>
                    <a:pt x="454605" y="175838"/>
                  </a:lnTo>
                  <a:lnTo>
                    <a:pt x="454605" y="168793"/>
                  </a:lnTo>
                  <a:lnTo>
                    <a:pt x="457842" y="151181"/>
                  </a:lnTo>
                  <a:lnTo>
                    <a:pt x="457842" y="133664"/>
                  </a:lnTo>
                  <a:lnTo>
                    <a:pt x="454605" y="116051"/>
                  </a:lnTo>
                  <a:lnTo>
                    <a:pt x="451272" y="112529"/>
                  </a:lnTo>
                  <a:lnTo>
                    <a:pt x="444605" y="109006"/>
                  </a:lnTo>
                  <a:lnTo>
                    <a:pt x="438035" y="112529"/>
                  </a:lnTo>
                  <a:lnTo>
                    <a:pt x="434703" y="116051"/>
                  </a:lnTo>
                  <a:lnTo>
                    <a:pt x="421466" y="123096"/>
                  </a:lnTo>
                  <a:close/>
                  <a:moveTo>
                    <a:pt x="269106" y="0"/>
                  </a:moveTo>
                  <a:lnTo>
                    <a:pt x="255870" y="0"/>
                  </a:lnTo>
                  <a:lnTo>
                    <a:pt x="249205" y="3522"/>
                  </a:lnTo>
                  <a:lnTo>
                    <a:pt x="245871" y="7045"/>
                  </a:lnTo>
                  <a:lnTo>
                    <a:pt x="239301" y="10567"/>
                  </a:lnTo>
                  <a:lnTo>
                    <a:pt x="255870" y="21135"/>
                  </a:lnTo>
                  <a:lnTo>
                    <a:pt x="262440" y="21135"/>
                  </a:lnTo>
                  <a:lnTo>
                    <a:pt x="269106" y="17612"/>
                  </a:lnTo>
                  <a:lnTo>
                    <a:pt x="275676" y="10567"/>
                  </a:lnTo>
                  <a:lnTo>
                    <a:pt x="272439" y="3522"/>
                  </a:lnTo>
                  <a:close/>
                </a:path>
              </a:pathLst>
            </a:custGeom>
            <a:noFill/>
            <a:ln w="2379" cap="flat">
              <a:solidFill>
                <a:srgbClr val="FFFFFF"/>
              </a:solidFill>
              <a:prstDash val="solid"/>
              <a:round/>
            </a:ln>
          </p:spPr>
          <p:txBody>
            <a:bodyPr rtlCol="0" anchor="ctr"/>
            <a:lstStyle/>
            <a:p>
              <a:endParaRPr lang="en-US" noProof="0" dirty="0"/>
            </a:p>
          </p:txBody>
        </p:sp>
        <p:sp>
          <p:nvSpPr>
            <p:cNvPr id="5416" name="Serbest Form 5415">
              <a:extLst>
                <a:ext uri="{FF2B5EF4-FFF2-40B4-BE49-F238E27FC236}">
                  <a16:creationId xmlns:a16="http://schemas.microsoft.com/office/drawing/2014/main" id="{9AECCFC0-DD40-7E48-A381-C09718B6DF88}"/>
                </a:ext>
              </a:extLst>
            </p:cNvPr>
            <p:cNvSpPr/>
            <p:nvPr/>
          </p:nvSpPr>
          <p:spPr>
            <a:xfrm>
              <a:off x="2402123" y="3521441"/>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solidFill>
              <a:srgbClr val="AFABAB"/>
            </a:solidFill>
            <a:ln w="9518" cap="flat">
              <a:noFill/>
              <a:prstDash val="solid"/>
              <a:miter/>
            </a:ln>
          </p:spPr>
          <p:txBody>
            <a:bodyPr rtlCol="0" anchor="ctr"/>
            <a:lstStyle/>
            <a:p>
              <a:endParaRPr lang="en-US" noProof="0" dirty="0"/>
            </a:p>
          </p:txBody>
        </p:sp>
        <p:sp>
          <p:nvSpPr>
            <p:cNvPr id="5417" name="Serbest Form 5416">
              <a:extLst>
                <a:ext uri="{FF2B5EF4-FFF2-40B4-BE49-F238E27FC236}">
                  <a16:creationId xmlns:a16="http://schemas.microsoft.com/office/drawing/2014/main" id="{FE50B4D7-0380-BD41-8AC5-4C4B7C8B5E5B}"/>
                </a:ext>
              </a:extLst>
            </p:cNvPr>
            <p:cNvSpPr/>
            <p:nvPr/>
          </p:nvSpPr>
          <p:spPr>
            <a:xfrm>
              <a:off x="2402123" y="3521441"/>
              <a:ext cx="212732" cy="115956"/>
            </a:xfrm>
            <a:custGeom>
              <a:avLst/>
              <a:gdLst>
                <a:gd name="connsiteX0" fmla="*/ 159502 w 212732"/>
                <a:gd name="connsiteY0" fmla="*/ 38652 h 115956"/>
                <a:gd name="connsiteX1" fmla="*/ 165787 w 212732"/>
                <a:gd name="connsiteY1" fmla="*/ 45697 h 115956"/>
                <a:gd name="connsiteX2" fmla="*/ 168929 w 212732"/>
                <a:gd name="connsiteY2" fmla="*/ 52742 h 115956"/>
                <a:gd name="connsiteX3" fmla="*/ 172072 w 212732"/>
                <a:gd name="connsiteY3" fmla="*/ 56264 h 115956"/>
                <a:gd name="connsiteX4" fmla="*/ 178261 w 212732"/>
                <a:gd name="connsiteY4" fmla="*/ 52742 h 115956"/>
                <a:gd name="connsiteX5" fmla="*/ 193973 w 212732"/>
                <a:gd name="connsiteY5" fmla="*/ 70259 h 115956"/>
                <a:gd name="connsiteX6" fmla="*/ 178261 w 212732"/>
                <a:gd name="connsiteY6" fmla="*/ 59692 h 115956"/>
                <a:gd name="connsiteX7" fmla="*/ 178261 w 212732"/>
                <a:gd name="connsiteY7" fmla="*/ 70259 h 115956"/>
                <a:gd name="connsiteX8" fmla="*/ 175214 w 212732"/>
                <a:gd name="connsiteY8" fmla="*/ 77304 h 115956"/>
                <a:gd name="connsiteX9" fmla="*/ 175214 w 212732"/>
                <a:gd name="connsiteY9" fmla="*/ 94917 h 115956"/>
                <a:gd name="connsiteX10" fmla="*/ 178261 w 212732"/>
                <a:gd name="connsiteY10" fmla="*/ 98439 h 115956"/>
                <a:gd name="connsiteX11" fmla="*/ 181404 w 212732"/>
                <a:gd name="connsiteY11" fmla="*/ 105484 h 115956"/>
                <a:gd name="connsiteX12" fmla="*/ 184546 w 212732"/>
                <a:gd name="connsiteY12" fmla="*/ 108911 h 115956"/>
                <a:gd name="connsiteX13" fmla="*/ 187689 w 212732"/>
                <a:gd name="connsiteY13" fmla="*/ 108911 h 115956"/>
                <a:gd name="connsiteX14" fmla="*/ 193973 w 212732"/>
                <a:gd name="connsiteY14" fmla="*/ 91394 h 115956"/>
                <a:gd name="connsiteX15" fmla="*/ 197116 w 212732"/>
                <a:gd name="connsiteY15" fmla="*/ 94917 h 115956"/>
                <a:gd name="connsiteX16" fmla="*/ 203306 w 212732"/>
                <a:gd name="connsiteY16" fmla="*/ 98439 h 115956"/>
                <a:gd name="connsiteX17" fmla="*/ 206448 w 212732"/>
                <a:gd name="connsiteY17" fmla="*/ 94917 h 115956"/>
                <a:gd name="connsiteX18" fmla="*/ 212733 w 212732"/>
                <a:gd name="connsiteY18" fmla="*/ 80827 h 115956"/>
                <a:gd name="connsiteX19" fmla="*/ 212733 w 212732"/>
                <a:gd name="connsiteY19" fmla="*/ 73782 h 115956"/>
                <a:gd name="connsiteX20" fmla="*/ 206448 w 212732"/>
                <a:gd name="connsiteY20" fmla="*/ 70259 h 115956"/>
                <a:gd name="connsiteX21" fmla="*/ 203306 w 212732"/>
                <a:gd name="connsiteY21" fmla="*/ 63214 h 115956"/>
                <a:gd name="connsiteX22" fmla="*/ 203306 w 212732"/>
                <a:gd name="connsiteY22" fmla="*/ 52742 h 115956"/>
                <a:gd name="connsiteX23" fmla="*/ 206448 w 212732"/>
                <a:gd name="connsiteY23" fmla="*/ 49220 h 115956"/>
                <a:gd name="connsiteX24" fmla="*/ 193973 w 212732"/>
                <a:gd name="connsiteY24" fmla="*/ 38652 h 115956"/>
                <a:gd name="connsiteX25" fmla="*/ 193973 w 212732"/>
                <a:gd name="connsiteY25" fmla="*/ 35130 h 115956"/>
                <a:gd name="connsiteX26" fmla="*/ 190831 w 212732"/>
                <a:gd name="connsiteY26" fmla="*/ 31607 h 115956"/>
                <a:gd name="connsiteX27" fmla="*/ 190831 w 212732"/>
                <a:gd name="connsiteY27" fmla="*/ 24562 h 115956"/>
                <a:gd name="connsiteX28" fmla="*/ 187689 w 212732"/>
                <a:gd name="connsiteY28" fmla="*/ 17517 h 115956"/>
                <a:gd name="connsiteX29" fmla="*/ 181404 w 212732"/>
                <a:gd name="connsiteY29" fmla="*/ 13995 h 115956"/>
                <a:gd name="connsiteX30" fmla="*/ 172072 w 212732"/>
                <a:gd name="connsiteY30" fmla="*/ 10472 h 115956"/>
                <a:gd name="connsiteX31" fmla="*/ 150170 w 212732"/>
                <a:gd name="connsiteY31" fmla="*/ 10472 h 115956"/>
                <a:gd name="connsiteX32" fmla="*/ 147028 w 212732"/>
                <a:gd name="connsiteY32" fmla="*/ 0 h 115956"/>
                <a:gd name="connsiteX33" fmla="*/ 128268 w 212732"/>
                <a:gd name="connsiteY33" fmla="*/ 0 h 115956"/>
                <a:gd name="connsiteX34" fmla="*/ 121983 w 212732"/>
                <a:gd name="connsiteY34" fmla="*/ 3522 h 115956"/>
                <a:gd name="connsiteX35" fmla="*/ 118841 w 212732"/>
                <a:gd name="connsiteY35" fmla="*/ 6950 h 115956"/>
                <a:gd name="connsiteX36" fmla="*/ 115698 w 212732"/>
                <a:gd name="connsiteY36" fmla="*/ 13995 h 115956"/>
                <a:gd name="connsiteX37" fmla="*/ 109509 w 212732"/>
                <a:gd name="connsiteY37" fmla="*/ 21040 h 115956"/>
                <a:gd name="connsiteX38" fmla="*/ 106367 w 212732"/>
                <a:gd name="connsiteY38" fmla="*/ 21040 h 115956"/>
                <a:gd name="connsiteX39" fmla="*/ 103224 w 212732"/>
                <a:gd name="connsiteY39" fmla="*/ 17517 h 115956"/>
                <a:gd name="connsiteX40" fmla="*/ 100082 w 212732"/>
                <a:gd name="connsiteY40" fmla="*/ 17517 h 115956"/>
                <a:gd name="connsiteX41" fmla="*/ 87607 w 212732"/>
                <a:gd name="connsiteY41" fmla="*/ 24562 h 115956"/>
                <a:gd name="connsiteX42" fmla="*/ 75037 w 212732"/>
                <a:gd name="connsiteY42" fmla="*/ 38652 h 115956"/>
                <a:gd name="connsiteX43" fmla="*/ 68753 w 212732"/>
                <a:gd name="connsiteY43" fmla="*/ 42175 h 115956"/>
                <a:gd name="connsiteX44" fmla="*/ 62563 w 212732"/>
                <a:gd name="connsiteY44" fmla="*/ 42175 h 115956"/>
                <a:gd name="connsiteX45" fmla="*/ 59421 w 212732"/>
                <a:gd name="connsiteY45" fmla="*/ 38652 h 115956"/>
                <a:gd name="connsiteX46" fmla="*/ 53136 w 212732"/>
                <a:gd name="connsiteY46" fmla="*/ 35130 h 115956"/>
                <a:gd name="connsiteX47" fmla="*/ 46851 w 212732"/>
                <a:gd name="connsiteY47" fmla="*/ 24562 h 115956"/>
                <a:gd name="connsiteX48" fmla="*/ 40661 w 212732"/>
                <a:gd name="connsiteY48" fmla="*/ 31607 h 115956"/>
                <a:gd name="connsiteX49" fmla="*/ 31234 w 212732"/>
                <a:gd name="connsiteY49" fmla="*/ 31607 h 115956"/>
                <a:gd name="connsiteX50" fmla="*/ 25044 w 212732"/>
                <a:gd name="connsiteY50" fmla="*/ 24562 h 115956"/>
                <a:gd name="connsiteX51" fmla="*/ 25044 w 212732"/>
                <a:gd name="connsiteY51" fmla="*/ 10472 h 115956"/>
                <a:gd name="connsiteX52" fmla="*/ 18759 w 212732"/>
                <a:gd name="connsiteY52" fmla="*/ 3522 h 115956"/>
                <a:gd name="connsiteX53" fmla="*/ 12474 w 212732"/>
                <a:gd name="connsiteY53" fmla="*/ 3522 h 115956"/>
                <a:gd name="connsiteX54" fmla="*/ 9332 w 212732"/>
                <a:gd name="connsiteY54" fmla="*/ 6950 h 115956"/>
                <a:gd name="connsiteX55" fmla="*/ 3047 w 212732"/>
                <a:gd name="connsiteY55" fmla="*/ 6950 h 115956"/>
                <a:gd name="connsiteX56" fmla="*/ 0 w 212732"/>
                <a:gd name="connsiteY56" fmla="*/ 10472 h 115956"/>
                <a:gd name="connsiteX57" fmla="*/ 0 w 212732"/>
                <a:gd name="connsiteY57" fmla="*/ 21040 h 115956"/>
                <a:gd name="connsiteX58" fmla="*/ 3047 w 212732"/>
                <a:gd name="connsiteY58" fmla="*/ 24562 h 115956"/>
                <a:gd name="connsiteX59" fmla="*/ 3047 w 212732"/>
                <a:gd name="connsiteY59" fmla="*/ 28085 h 115956"/>
                <a:gd name="connsiteX60" fmla="*/ 12474 w 212732"/>
                <a:gd name="connsiteY60" fmla="*/ 28085 h 115956"/>
                <a:gd name="connsiteX61" fmla="*/ 15617 w 212732"/>
                <a:gd name="connsiteY61" fmla="*/ 31607 h 115956"/>
                <a:gd name="connsiteX62" fmla="*/ 6190 w 212732"/>
                <a:gd name="connsiteY62" fmla="*/ 42175 h 115956"/>
                <a:gd name="connsiteX63" fmla="*/ 3047 w 212732"/>
                <a:gd name="connsiteY63" fmla="*/ 42175 h 115956"/>
                <a:gd name="connsiteX64" fmla="*/ 3047 w 212732"/>
                <a:gd name="connsiteY64" fmla="*/ 56264 h 115956"/>
                <a:gd name="connsiteX65" fmla="*/ 0 w 212732"/>
                <a:gd name="connsiteY65" fmla="*/ 59692 h 115956"/>
                <a:gd name="connsiteX66" fmla="*/ 3047 w 212732"/>
                <a:gd name="connsiteY66" fmla="*/ 63214 h 115956"/>
                <a:gd name="connsiteX67" fmla="*/ 25044 w 212732"/>
                <a:gd name="connsiteY67" fmla="*/ 59692 h 115956"/>
                <a:gd name="connsiteX68" fmla="*/ 31234 w 212732"/>
                <a:gd name="connsiteY68" fmla="*/ 70259 h 115956"/>
                <a:gd name="connsiteX69" fmla="*/ 46851 w 212732"/>
                <a:gd name="connsiteY69" fmla="*/ 66737 h 115956"/>
                <a:gd name="connsiteX70" fmla="*/ 46851 w 212732"/>
                <a:gd name="connsiteY70" fmla="*/ 73782 h 115956"/>
                <a:gd name="connsiteX71" fmla="*/ 43804 w 212732"/>
                <a:gd name="connsiteY71" fmla="*/ 77304 h 115956"/>
                <a:gd name="connsiteX72" fmla="*/ 43804 w 212732"/>
                <a:gd name="connsiteY72" fmla="*/ 87872 h 115956"/>
                <a:gd name="connsiteX73" fmla="*/ 46851 w 212732"/>
                <a:gd name="connsiteY73" fmla="*/ 91394 h 115956"/>
                <a:gd name="connsiteX74" fmla="*/ 56278 w 212732"/>
                <a:gd name="connsiteY74" fmla="*/ 91394 h 115956"/>
                <a:gd name="connsiteX75" fmla="*/ 59421 w 212732"/>
                <a:gd name="connsiteY75" fmla="*/ 87872 h 115956"/>
                <a:gd name="connsiteX76" fmla="*/ 62563 w 212732"/>
                <a:gd name="connsiteY76" fmla="*/ 87872 h 115956"/>
                <a:gd name="connsiteX77" fmla="*/ 62563 w 212732"/>
                <a:gd name="connsiteY77" fmla="*/ 77304 h 115956"/>
                <a:gd name="connsiteX78" fmla="*/ 71895 w 212732"/>
                <a:gd name="connsiteY78" fmla="*/ 73782 h 115956"/>
                <a:gd name="connsiteX79" fmla="*/ 71895 w 212732"/>
                <a:gd name="connsiteY79" fmla="*/ 87872 h 115956"/>
                <a:gd name="connsiteX80" fmla="*/ 75037 w 212732"/>
                <a:gd name="connsiteY80" fmla="*/ 98439 h 115956"/>
                <a:gd name="connsiteX81" fmla="*/ 75037 w 212732"/>
                <a:gd name="connsiteY81" fmla="*/ 105484 h 115956"/>
                <a:gd name="connsiteX82" fmla="*/ 78180 w 212732"/>
                <a:gd name="connsiteY82" fmla="*/ 112434 h 115956"/>
                <a:gd name="connsiteX83" fmla="*/ 81322 w 212732"/>
                <a:gd name="connsiteY83" fmla="*/ 115956 h 115956"/>
                <a:gd name="connsiteX84" fmla="*/ 84465 w 212732"/>
                <a:gd name="connsiteY84" fmla="*/ 115956 h 115956"/>
                <a:gd name="connsiteX85" fmla="*/ 93797 w 212732"/>
                <a:gd name="connsiteY85" fmla="*/ 112434 h 115956"/>
                <a:gd name="connsiteX86" fmla="*/ 103224 w 212732"/>
                <a:gd name="connsiteY86" fmla="*/ 101962 h 115956"/>
                <a:gd name="connsiteX87" fmla="*/ 106367 w 212732"/>
                <a:gd name="connsiteY87" fmla="*/ 101962 h 115956"/>
                <a:gd name="connsiteX88" fmla="*/ 103224 w 212732"/>
                <a:gd name="connsiteY88" fmla="*/ 98439 h 115956"/>
                <a:gd name="connsiteX89" fmla="*/ 96939 w 212732"/>
                <a:gd name="connsiteY89" fmla="*/ 94917 h 115956"/>
                <a:gd name="connsiteX90" fmla="*/ 93797 w 212732"/>
                <a:gd name="connsiteY90" fmla="*/ 87872 h 115956"/>
                <a:gd name="connsiteX91" fmla="*/ 90750 w 212732"/>
                <a:gd name="connsiteY91" fmla="*/ 84349 h 115956"/>
                <a:gd name="connsiteX92" fmla="*/ 87607 w 212732"/>
                <a:gd name="connsiteY92" fmla="*/ 77304 h 115956"/>
                <a:gd name="connsiteX93" fmla="*/ 84465 w 212732"/>
                <a:gd name="connsiteY93" fmla="*/ 73782 h 115956"/>
                <a:gd name="connsiteX94" fmla="*/ 96939 w 212732"/>
                <a:gd name="connsiteY94" fmla="*/ 59692 h 115956"/>
                <a:gd name="connsiteX95" fmla="*/ 115698 w 212732"/>
                <a:gd name="connsiteY95" fmla="*/ 49220 h 115956"/>
                <a:gd name="connsiteX96" fmla="*/ 118841 w 212732"/>
                <a:gd name="connsiteY96" fmla="*/ 42175 h 115956"/>
                <a:gd name="connsiteX97" fmla="*/ 128268 w 212732"/>
                <a:gd name="connsiteY97" fmla="*/ 31607 h 115956"/>
                <a:gd name="connsiteX98" fmla="*/ 134458 w 212732"/>
                <a:gd name="connsiteY98" fmla="*/ 28085 h 115956"/>
                <a:gd name="connsiteX99" fmla="*/ 143885 w 212732"/>
                <a:gd name="connsiteY99" fmla="*/ 31607 h 115956"/>
                <a:gd name="connsiteX100" fmla="*/ 150170 w 212732"/>
                <a:gd name="connsiteY100" fmla="*/ 35130 h 115956"/>
                <a:gd name="connsiteX101" fmla="*/ 159502 w 212732"/>
                <a:gd name="connsiteY101" fmla="*/ 38652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2732" h="115956">
                  <a:moveTo>
                    <a:pt x="159502" y="38652"/>
                  </a:moveTo>
                  <a:lnTo>
                    <a:pt x="165787" y="45697"/>
                  </a:lnTo>
                  <a:lnTo>
                    <a:pt x="168929" y="52742"/>
                  </a:lnTo>
                  <a:lnTo>
                    <a:pt x="172072" y="56264"/>
                  </a:lnTo>
                  <a:lnTo>
                    <a:pt x="178261" y="52742"/>
                  </a:lnTo>
                  <a:lnTo>
                    <a:pt x="193973" y="70259"/>
                  </a:lnTo>
                  <a:lnTo>
                    <a:pt x="178261" y="59692"/>
                  </a:lnTo>
                  <a:lnTo>
                    <a:pt x="178261" y="70259"/>
                  </a:lnTo>
                  <a:lnTo>
                    <a:pt x="175214" y="77304"/>
                  </a:lnTo>
                  <a:lnTo>
                    <a:pt x="175214" y="94917"/>
                  </a:lnTo>
                  <a:lnTo>
                    <a:pt x="178261" y="98439"/>
                  </a:lnTo>
                  <a:lnTo>
                    <a:pt x="181404" y="105484"/>
                  </a:lnTo>
                  <a:lnTo>
                    <a:pt x="184546" y="108911"/>
                  </a:lnTo>
                  <a:lnTo>
                    <a:pt x="187689" y="108911"/>
                  </a:lnTo>
                  <a:lnTo>
                    <a:pt x="193973" y="91394"/>
                  </a:lnTo>
                  <a:lnTo>
                    <a:pt x="197116" y="94917"/>
                  </a:lnTo>
                  <a:lnTo>
                    <a:pt x="203306" y="98439"/>
                  </a:lnTo>
                  <a:lnTo>
                    <a:pt x="206448" y="94917"/>
                  </a:lnTo>
                  <a:lnTo>
                    <a:pt x="212733" y="80827"/>
                  </a:lnTo>
                  <a:lnTo>
                    <a:pt x="212733" y="73782"/>
                  </a:lnTo>
                  <a:lnTo>
                    <a:pt x="206448" y="70259"/>
                  </a:lnTo>
                  <a:lnTo>
                    <a:pt x="203306" y="63214"/>
                  </a:lnTo>
                  <a:lnTo>
                    <a:pt x="203306" y="52742"/>
                  </a:lnTo>
                  <a:lnTo>
                    <a:pt x="206448" y="49220"/>
                  </a:lnTo>
                  <a:lnTo>
                    <a:pt x="193973" y="38652"/>
                  </a:lnTo>
                  <a:lnTo>
                    <a:pt x="193973" y="35130"/>
                  </a:lnTo>
                  <a:lnTo>
                    <a:pt x="190831" y="31607"/>
                  </a:lnTo>
                  <a:lnTo>
                    <a:pt x="190831" y="24562"/>
                  </a:lnTo>
                  <a:lnTo>
                    <a:pt x="187689" y="17517"/>
                  </a:lnTo>
                  <a:lnTo>
                    <a:pt x="181404" y="13995"/>
                  </a:lnTo>
                  <a:lnTo>
                    <a:pt x="172072" y="10472"/>
                  </a:lnTo>
                  <a:lnTo>
                    <a:pt x="150170" y="10472"/>
                  </a:lnTo>
                  <a:lnTo>
                    <a:pt x="147028" y="0"/>
                  </a:lnTo>
                  <a:lnTo>
                    <a:pt x="128268" y="0"/>
                  </a:lnTo>
                  <a:lnTo>
                    <a:pt x="121983" y="3522"/>
                  </a:lnTo>
                  <a:lnTo>
                    <a:pt x="118841" y="6950"/>
                  </a:lnTo>
                  <a:lnTo>
                    <a:pt x="115698" y="13995"/>
                  </a:lnTo>
                  <a:lnTo>
                    <a:pt x="109509" y="21040"/>
                  </a:lnTo>
                  <a:lnTo>
                    <a:pt x="106367" y="21040"/>
                  </a:lnTo>
                  <a:lnTo>
                    <a:pt x="103224" y="17517"/>
                  </a:lnTo>
                  <a:lnTo>
                    <a:pt x="100082" y="17517"/>
                  </a:lnTo>
                  <a:lnTo>
                    <a:pt x="87607" y="24562"/>
                  </a:lnTo>
                  <a:lnTo>
                    <a:pt x="75037" y="38652"/>
                  </a:lnTo>
                  <a:lnTo>
                    <a:pt x="68753" y="42175"/>
                  </a:lnTo>
                  <a:lnTo>
                    <a:pt x="62563" y="42175"/>
                  </a:lnTo>
                  <a:lnTo>
                    <a:pt x="59421" y="38652"/>
                  </a:lnTo>
                  <a:lnTo>
                    <a:pt x="53136" y="35130"/>
                  </a:lnTo>
                  <a:lnTo>
                    <a:pt x="46851" y="24562"/>
                  </a:lnTo>
                  <a:lnTo>
                    <a:pt x="40661" y="31607"/>
                  </a:lnTo>
                  <a:lnTo>
                    <a:pt x="31234" y="31607"/>
                  </a:lnTo>
                  <a:lnTo>
                    <a:pt x="25044" y="24562"/>
                  </a:lnTo>
                  <a:lnTo>
                    <a:pt x="25044" y="10472"/>
                  </a:lnTo>
                  <a:lnTo>
                    <a:pt x="18759" y="3522"/>
                  </a:lnTo>
                  <a:lnTo>
                    <a:pt x="12474" y="3522"/>
                  </a:lnTo>
                  <a:lnTo>
                    <a:pt x="9332" y="6950"/>
                  </a:lnTo>
                  <a:lnTo>
                    <a:pt x="3047" y="6950"/>
                  </a:lnTo>
                  <a:lnTo>
                    <a:pt x="0" y="10472"/>
                  </a:lnTo>
                  <a:lnTo>
                    <a:pt x="0" y="21040"/>
                  </a:lnTo>
                  <a:lnTo>
                    <a:pt x="3047" y="24562"/>
                  </a:lnTo>
                  <a:lnTo>
                    <a:pt x="3047" y="28085"/>
                  </a:lnTo>
                  <a:lnTo>
                    <a:pt x="12474" y="28085"/>
                  </a:lnTo>
                  <a:lnTo>
                    <a:pt x="15617" y="31607"/>
                  </a:lnTo>
                  <a:lnTo>
                    <a:pt x="6190" y="42175"/>
                  </a:lnTo>
                  <a:lnTo>
                    <a:pt x="3047" y="42175"/>
                  </a:lnTo>
                  <a:lnTo>
                    <a:pt x="3047" y="56264"/>
                  </a:lnTo>
                  <a:lnTo>
                    <a:pt x="0" y="59692"/>
                  </a:lnTo>
                  <a:lnTo>
                    <a:pt x="3047" y="63214"/>
                  </a:lnTo>
                  <a:lnTo>
                    <a:pt x="25044" y="59692"/>
                  </a:lnTo>
                  <a:lnTo>
                    <a:pt x="31234" y="70259"/>
                  </a:lnTo>
                  <a:lnTo>
                    <a:pt x="46851" y="66737"/>
                  </a:lnTo>
                  <a:lnTo>
                    <a:pt x="46851" y="73782"/>
                  </a:lnTo>
                  <a:lnTo>
                    <a:pt x="43804" y="77304"/>
                  </a:lnTo>
                  <a:lnTo>
                    <a:pt x="43804" y="87872"/>
                  </a:lnTo>
                  <a:lnTo>
                    <a:pt x="46851" y="91394"/>
                  </a:lnTo>
                  <a:lnTo>
                    <a:pt x="56278" y="91394"/>
                  </a:lnTo>
                  <a:lnTo>
                    <a:pt x="59421" y="87872"/>
                  </a:lnTo>
                  <a:lnTo>
                    <a:pt x="62563" y="87872"/>
                  </a:lnTo>
                  <a:lnTo>
                    <a:pt x="62563" y="77304"/>
                  </a:lnTo>
                  <a:lnTo>
                    <a:pt x="71895" y="73782"/>
                  </a:lnTo>
                  <a:lnTo>
                    <a:pt x="71895" y="87872"/>
                  </a:lnTo>
                  <a:lnTo>
                    <a:pt x="75037" y="98439"/>
                  </a:lnTo>
                  <a:lnTo>
                    <a:pt x="75037" y="105484"/>
                  </a:lnTo>
                  <a:lnTo>
                    <a:pt x="78180" y="112434"/>
                  </a:lnTo>
                  <a:lnTo>
                    <a:pt x="81322" y="115956"/>
                  </a:lnTo>
                  <a:lnTo>
                    <a:pt x="84465" y="115956"/>
                  </a:lnTo>
                  <a:lnTo>
                    <a:pt x="93797" y="112434"/>
                  </a:lnTo>
                  <a:lnTo>
                    <a:pt x="103224" y="101962"/>
                  </a:lnTo>
                  <a:lnTo>
                    <a:pt x="106367" y="101962"/>
                  </a:lnTo>
                  <a:lnTo>
                    <a:pt x="103224" y="98439"/>
                  </a:lnTo>
                  <a:lnTo>
                    <a:pt x="96939" y="94917"/>
                  </a:lnTo>
                  <a:lnTo>
                    <a:pt x="93797" y="87872"/>
                  </a:lnTo>
                  <a:lnTo>
                    <a:pt x="90750" y="84349"/>
                  </a:lnTo>
                  <a:lnTo>
                    <a:pt x="87607" y="77304"/>
                  </a:lnTo>
                  <a:lnTo>
                    <a:pt x="84465" y="73782"/>
                  </a:lnTo>
                  <a:lnTo>
                    <a:pt x="96939" y="59692"/>
                  </a:lnTo>
                  <a:lnTo>
                    <a:pt x="115698" y="49220"/>
                  </a:lnTo>
                  <a:lnTo>
                    <a:pt x="118841" y="42175"/>
                  </a:lnTo>
                  <a:lnTo>
                    <a:pt x="128268" y="31607"/>
                  </a:lnTo>
                  <a:lnTo>
                    <a:pt x="134458" y="28085"/>
                  </a:lnTo>
                  <a:lnTo>
                    <a:pt x="143885" y="31607"/>
                  </a:lnTo>
                  <a:lnTo>
                    <a:pt x="150170" y="35130"/>
                  </a:lnTo>
                  <a:lnTo>
                    <a:pt x="159502" y="38652"/>
                  </a:lnTo>
                  <a:close/>
                </a:path>
              </a:pathLst>
            </a:custGeom>
            <a:noFill/>
            <a:ln w="2379" cap="flat">
              <a:solidFill>
                <a:srgbClr val="FFFFFF"/>
              </a:solidFill>
              <a:prstDash val="solid"/>
              <a:round/>
            </a:ln>
          </p:spPr>
          <p:txBody>
            <a:bodyPr rtlCol="0" anchor="ctr"/>
            <a:lstStyle/>
            <a:p>
              <a:endParaRPr lang="en-US" noProof="0" dirty="0"/>
            </a:p>
          </p:txBody>
        </p:sp>
        <p:sp>
          <p:nvSpPr>
            <p:cNvPr id="5418" name="Serbest Form 5417">
              <a:extLst>
                <a:ext uri="{FF2B5EF4-FFF2-40B4-BE49-F238E27FC236}">
                  <a16:creationId xmlns:a16="http://schemas.microsoft.com/office/drawing/2014/main" id="{5254C918-9AC3-0D41-94B1-3AE7D1E807C0}"/>
                </a:ext>
              </a:extLst>
            </p:cNvPr>
            <p:cNvSpPr/>
            <p:nvPr/>
          </p:nvSpPr>
          <p:spPr>
            <a:xfrm>
              <a:off x="7914037" y="2225930"/>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085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263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085"/>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263"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solidFill>
              <a:srgbClr val="FF0000"/>
            </a:solidFill>
            <a:ln w="9518" cap="flat">
              <a:noFill/>
              <a:prstDash val="solid"/>
              <a:miter/>
            </a:ln>
          </p:spPr>
          <p:txBody>
            <a:bodyPr rtlCol="0" anchor="ctr"/>
            <a:lstStyle/>
            <a:p>
              <a:endParaRPr lang="en-US" noProof="0" dirty="0"/>
            </a:p>
          </p:txBody>
        </p:sp>
        <p:sp>
          <p:nvSpPr>
            <p:cNvPr id="5419" name="Serbest Form 5418">
              <a:extLst>
                <a:ext uri="{FF2B5EF4-FFF2-40B4-BE49-F238E27FC236}">
                  <a16:creationId xmlns:a16="http://schemas.microsoft.com/office/drawing/2014/main" id="{BA9C9844-05CF-9B49-8A6D-73C10DCBF569}"/>
                </a:ext>
              </a:extLst>
            </p:cNvPr>
            <p:cNvSpPr/>
            <p:nvPr/>
          </p:nvSpPr>
          <p:spPr>
            <a:xfrm>
              <a:off x="7914037" y="2225930"/>
              <a:ext cx="580206" cy="618718"/>
            </a:xfrm>
            <a:custGeom>
              <a:avLst/>
              <a:gdLst>
                <a:gd name="connsiteX0" fmla="*/ 556972 w 580206"/>
                <a:gd name="connsiteY0" fmla="*/ 70354 h 618718"/>
                <a:gd name="connsiteX1" fmla="*/ 550401 w 580206"/>
                <a:gd name="connsiteY1" fmla="*/ 70354 h 618718"/>
                <a:gd name="connsiteX2" fmla="*/ 543736 w 580206"/>
                <a:gd name="connsiteY2" fmla="*/ 66832 h 618718"/>
                <a:gd name="connsiteX3" fmla="*/ 540402 w 580206"/>
                <a:gd name="connsiteY3" fmla="*/ 59787 h 618718"/>
                <a:gd name="connsiteX4" fmla="*/ 537070 w 580206"/>
                <a:gd name="connsiteY4" fmla="*/ 56264 h 618718"/>
                <a:gd name="connsiteX5" fmla="*/ 537070 w 580206"/>
                <a:gd name="connsiteY5" fmla="*/ 52742 h 618718"/>
                <a:gd name="connsiteX6" fmla="*/ 530499 w 580206"/>
                <a:gd name="connsiteY6" fmla="*/ 56264 h 618718"/>
                <a:gd name="connsiteX7" fmla="*/ 510597 w 580206"/>
                <a:gd name="connsiteY7" fmla="*/ 49219 h 618718"/>
                <a:gd name="connsiteX8" fmla="*/ 510597 w 580206"/>
                <a:gd name="connsiteY8" fmla="*/ 35130 h 618718"/>
                <a:gd name="connsiteX9" fmla="*/ 503932 w 580206"/>
                <a:gd name="connsiteY9" fmla="*/ 21135 h 618718"/>
                <a:gd name="connsiteX10" fmla="*/ 497266 w 580206"/>
                <a:gd name="connsiteY10" fmla="*/ 14090 h 618718"/>
                <a:gd name="connsiteX11" fmla="*/ 490695 w 580206"/>
                <a:gd name="connsiteY11" fmla="*/ 10567 h 618718"/>
                <a:gd name="connsiteX12" fmla="*/ 484029 w 580206"/>
                <a:gd name="connsiteY12" fmla="*/ 10567 h 618718"/>
                <a:gd name="connsiteX13" fmla="*/ 480697 w 580206"/>
                <a:gd name="connsiteY13" fmla="*/ 3522 h 618718"/>
                <a:gd name="connsiteX14" fmla="*/ 454224 w 580206"/>
                <a:gd name="connsiteY14" fmla="*/ 3522 h 618718"/>
                <a:gd name="connsiteX15" fmla="*/ 447558 w 580206"/>
                <a:gd name="connsiteY15" fmla="*/ 0 h 618718"/>
                <a:gd name="connsiteX16" fmla="*/ 444321 w 580206"/>
                <a:gd name="connsiteY16" fmla="*/ 3522 h 618718"/>
                <a:gd name="connsiteX17" fmla="*/ 437655 w 580206"/>
                <a:gd name="connsiteY17" fmla="*/ 3522 h 618718"/>
                <a:gd name="connsiteX18" fmla="*/ 434322 w 580206"/>
                <a:gd name="connsiteY18" fmla="*/ 7045 h 618718"/>
                <a:gd name="connsiteX19" fmla="*/ 427656 w 580206"/>
                <a:gd name="connsiteY19" fmla="*/ 7045 h 618718"/>
                <a:gd name="connsiteX20" fmla="*/ 421086 w 580206"/>
                <a:gd name="connsiteY20" fmla="*/ 3522 h 618718"/>
                <a:gd name="connsiteX21" fmla="*/ 407849 w 580206"/>
                <a:gd name="connsiteY21" fmla="*/ 3522 h 618718"/>
                <a:gd name="connsiteX22" fmla="*/ 404517 w 580206"/>
                <a:gd name="connsiteY22" fmla="*/ 7045 h 618718"/>
                <a:gd name="connsiteX23" fmla="*/ 381282 w 580206"/>
                <a:gd name="connsiteY23" fmla="*/ 7045 h 618718"/>
                <a:gd name="connsiteX24" fmla="*/ 377948 w 580206"/>
                <a:gd name="connsiteY24" fmla="*/ 10567 h 618718"/>
                <a:gd name="connsiteX25" fmla="*/ 374616 w 580206"/>
                <a:gd name="connsiteY25" fmla="*/ 10567 h 618718"/>
                <a:gd name="connsiteX26" fmla="*/ 361379 w 580206"/>
                <a:gd name="connsiteY26" fmla="*/ 17612 h 618718"/>
                <a:gd name="connsiteX27" fmla="*/ 358047 w 580206"/>
                <a:gd name="connsiteY27" fmla="*/ 21135 h 618718"/>
                <a:gd name="connsiteX28" fmla="*/ 344810 w 580206"/>
                <a:gd name="connsiteY28" fmla="*/ 28180 h 618718"/>
                <a:gd name="connsiteX29" fmla="*/ 341478 w 580206"/>
                <a:gd name="connsiteY29" fmla="*/ 31607 h 618718"/>
                <a:gd name="connsiteX30" fmla="*/ 338144 w 580206"/>
                <a:gd name="connsiteY30" fmla="*/ 38652 h 618718"/>
                <a:gd name="connsiteX31" fmla="*/ 334907 w 580206"/>
                <a:gd name="connsiteY31" fmla="*/ 42174 h 618718"/>
                <a:gd name="connsiteX32" fmla="*/ 334907 w 580206"/>
                <a:gd name="connsiteY32" fmla="*/ 45697 h 618718"/>
                <a:gd name="connsiteX33" fmla="*/ 351476 w 580206"/>
                <a:gd name="connsiteY33" fmla="*/ 63309 h 618718"/>
                <a:gd name="connsiteX34" fmla="*/ 351476 w 580206"/>
                <a:gd name="connsiteY34" fmla="*/ 80827 h 618718"/>
                <a:gd name="connsiteX35" fmla="*/ 354714 w 580206"/>
                <a:gd name="connsiteY35" fmla="*/ 84349 h 618718"/>
                <a:gd name="connsiteX36" fmla="*/ 358047 w 580206"/>
                <a:gd name="connsiteY36" fmla="*/ 91394 h 618718"/>
                <a:gd name="connsiteX37" fmla="*/ 358047 w 580206"/>
                <a:gd name="connsiteY37" fmla="*/ 94917 h 618718"/>
                <a:gd name="connsiteX38" fmla="*/ 344810 w 580206"/>
                <a:gd name="connsiteY38" fmla="*/ 109006 h 618718"/>
                <a:gd name="connsiteX39" fmla="*/ 341478 w 580206"/>
                <a:gd name="connsiteY39" fmla="*/ 116051 h 618718"/>
                <a:gd name="connsiteX40" fmla="*/ 341478 w 580206"/>
                <a:gd name="connsiteY40" fmla="*/ 123096 h 618718"/>
                <a:gd name="connsiteX41" fmla="*/ 344810 w 580206"/>
                <a:gd name="connsiteY41" fmla="*/ 126524 h 618718"/>
                <a:gd name="connsiteX42" fmla="*/ 344810 w 580206"/>
                <a:gd name="connsiteY42" fmla="*/ 144136 h 618718"/>
                <a:gd name="connsiteX43" fmla="*/ 334907 w 580206"/>
                <a:gd name="connsiteY43" fmla="*/ 144136 h 618718"/>
                <a:gd name="connsiteX44" fmla="*/ 331574 w 580206"/>
                <a:gd name="connsiteY44" fmla="*/ 147658 h 618718"/>
                <a:gd name="connsiteX45" fmla="*/ 328241 w 580206"/>
                <a:gd name="connsiteY45" fmla="*/ 147658 h 618718"/>
                <a:gd name="connsiteX46" fmla="*/ 318243 w 580206"/>
                <a:gd name="connsiteY46" fmla="*/ 144136 h 618718"/>
                <a:gd name="connsiteX47" fmla="*/ 315005 w 580206"/>
                <a:gd name="connsiteY47" fmla="*/ 140613 h 618718"/>
                <a:gd name="connsiteX48" fmla="*/ 305006 w 580206"/>
                <a:gd name="connsiteY48" fmla="*/ 140613 h 618718"/>
                <a:gd name="connsiteX49" fmla="*/ 305006 w 580206"/>
                <a:gd name="connsiteY49" fmla="*/ 147658 h 618718"/>
                <a:gd name="connsiteX50" fmla="*/ 311672 w 580206"/>
                <a:gd name="connsiteY50" fmla="*/ 154703 h 618718"/>
                <a:gd name="connsiteX51" fmla="*/ 318243 w 580206"/>
                <a:gd name="connsiteY51" fmla="*/ 158226 h 618718"/>
                <a:gd name="connsiteX52" fmla="*/ 318243 w 580206"/>
                <a:gd name="connsiteY52" fmla="*/ 161748 h 618718"/>
                <a:gd name="connsiteX53" fmla="*/ 321575 w 580206"/>
                <a:gd name="connsiteY53" fmla="*/ 165271 h 618718"/>
                <a:gd name="connsiteX54" fmla="*/ 321575 w 580206"/>
                <a:gd name="connsiteY54" fmla="*/ 168698 h 618718"/>
                <a:gd name="connsiteX55" fmla="*/ 328241 w 580206"/>
                <a:gd name="connsiteY55" fmla="*/ 172221 h 618718"/>
                <a:gd name="connsiteX56" fmla="*/ 331574 w 580206"/>
                <a:gd name="connsiteY56" fmla="*/ 172221 h 618718"/>
                <a:gd name="connsiteX57" fmla="*/ 315005 w 580206"/>
                <a:gd name="connsiteY57" fmla="*/ 182788 h 618718"/>
                <a:gd name="connsiteX58" fmla="*/ 305006 w 580206"/>
                <a:gd name="connsiteY58" fmla="*/ 182788 h 618718"/>
                <a:gd name="connsiteX59" fmla="*/ 301673 w 580206"/>
                <a:gd name="connsiteY59" fmla="*/ 186310 h 618718"/>
                <a:gd name="connsiteX60" fmla="*/ 301673 w 580206"/>
                <a:gd name="connsiteY60" fmla="*/ 207445 h 618718"/>
                <a:gd name="connsiteX61" fmla="*/ 298340 w 580206"/>
                <a:gd name="connsiteY61" fmla="*/ 207445 h 618718"/>
                <a:gd name="connsiteX62" fmla="*/ 295103 w 580206"/>
                <a:gd name="connsiteY62" fmla="*/ 210968 h 618718"/>
                <a:gd name="connsiteX63" fmla="*/ 295103 w 580206"/>
                <a:gd name="connsiteY63" fmla="*/ 221440 h 618718"/>
                <a:gd name="connsiteX64" fmla="*/ 298340 w 580206"/>
                <a:gd name="connsiteY64" fmla="*/ 228485 h 618718"/>
                <a:gd name="connsiteX65" fmla="*/ 298340 w 580206"/>
                <a:gd name="connsiteY65" fmla="*/ 235530 h 618718"/>
                <a:gd name="connsiteX66" fmla="*/ 301673 w 580206"/>
                <a:gd name="connsiteY66" fmla="*/ 239053 h 618718"/>
                <a:gd name="connsiteX67" fmla="*/ 301673 w 580206"/>
                <a:gd name="connsiteY67" fmla="*/ 242575 h 618718"/>
                <a:gd name="connsiteX68" fmla="*/ 298340 w 580206"/>
                <a:gd name="connsiteY68" fmla="*/ 246097 h 618718"/>
                <a:gd name="connsiteX69" fmla="*/ 295103 w 580206"/>
                <a:gd name="connsiteY69" fmla="*/ 253142 h 618718"/>
                <a:gd name="connsiteX70" fmla="*/ 288437 w 580206"/>
                <a:gd name="connsiteY70" fmla="*/ 256665 h 618718"/>
                <a:gd name="connsiteX71" fmla="*/ 281771 w 580206"/>
                <a:gd name="connsiteY71" fmla="*/ 256665 h 618718"/>
                <a:gd name="connsiteX72" fmla="*/ 278533 w 580206"/>
                <a:gd name="connsiteY72" fmla="*/ 253142 h 618718"/>
                <a:gd name="connsiteX73" fmla="*/ 278533 w 580206"/>
                <a:gd name="connsiteY73" fmla="*/ 246097 h 618718"/>
                <a:gd name="connsiteX74" fmla="*/ 261869 w 580206"/>
                <a:gd name="connsiteY74" fmla="*/ 246097 h 618718"/>
                <a:gd name="connsiteX75" fmla="*/ 255298 w 580206"/>
                <a:gd name="connsiteY75" fmla="*/ 249620 h 618718"/>
                <a:gd name="connsiteX76" fmla="*/ 251966 w 580206"/>
                <a:gd name="connsiteY76" fmla="*/ 253142 h 618718"/>
                <a:gd name="connsiteX77" fmla="*/ 245300 w 580206"/>
                <a:gd name="connsiteY77" fmla="*/ 256665 h 618718"/>
                <a:gd name="connsiteX78" fmla="*/ 242063 w 580206"/>
                <a:gd name="connsiteY78" fmla="*/ 256665 h 618718"/>
                <a:gd name="connsiteX79" fmla="*/ 238729 w 580206"/>
                <a:gd name="connsiteY79" fmla="*/ 260187 h 618718"/>
                <a:gd name="connsiteX80" fmla="*/ 238729 w 580206"/>
                <a:gd name="connsiteY80" fmla="*/ 263710 h 618718"/>
                <a:gd name="connsiteX81" fmla="*/ 242063 w 580206"/>
                <a:gd name="connsiteY81" fmla="*/ 263710 h 618718"/>
                <a:gd name="connsiteX82" fmla="*/ 245300 w 580206"/>
                <a:gd name="connsiteY82" fmla="*/ 267137 h 618718"/>
                <a:gd name="connsiteX83" fmla="*/ 245300 w 580206"/>
                <a:gd name="connsiteY83" fmla="*/ 270660 h 618718"/>
                <a:gd name="connsiteX84" fmla="*/ 242063 w 580206"/>
                <a:gd name="connsiteY84" fmla="*/ 274182 h 618718"/>
                <a:gd name="connsiteX85" fmla="*/ 218828 w 580206"/>
                <a:gd name="connsiteY85" fmla="*/ 274182 h 618718"/>
                <a:gd name="connsiteX86" fmla="*/ 218828 w 580206"/>
                <a:gd name="connsiteY86" fmla="*/ 267137 h 618718"/>
                <a:gd name="connsiteX87" fmla="*/ 208924 w 580206"/>
                <a:gd name="connsiteY87" fmla="*/ 267137 h 618718"/>
                <a:gd name="connsiteX88" fmla="*/ 205591 w 580206"/>
                <a:gd name="connsiteY88" fmla="*/ 274182 h 618718"/>
                <a:gd name="connsiteX89" fmla="*/ 198925 w 580206"/>
                <a:gd name="connsiteY89" fmla="*/ 277705 h 618718"/>
                <a:gd name="connsiteX90" fmla="*/ 195593 w 580206"/>
                <a:gd name="connsiteY90" fmla="*/ 284749 h 618718"/>
                <a:gd name="connsiteX91" fmla="*/ 195593 w 580206"/>
                <a:gd name="connsiteY91" fmla="*/ 295317 h 618718"/>
                <a:gd name="connsiteX92" fmla="*/ 198925 w 580206"/>
                <a:gd name="connsiteY92" fmla="*/ 302362 h 618718"/>
                <a:gd name="connsiteX93" fmla="*/ 198925 w 580206"/>
                <a:gd name="connsiteY93" fmla="*/ 312929 h 618718"/>
                <a:gd name="connsiteX94" fmla="*/ 202258 w 580206"/>
                <a:gd name="connsiteY94" fmla="*/ 316452 h 618718"/>
                <a:gd name="connsiteX95" fmla="*/ 202258 w 580206"/>
                <a:gd name="connsiteY95" fmla="*/ 333969 h 618718"/>
                <a:gd name="connsiteX96" fmla="*/ 198925 w 580206"/>
                <a:gd name="connsiteY96" fmla="*/ 337491 h 618718"/>
                <a:gd name="connsiteX97" fmla="*/ 195593 w 580206"/>
                <a:gd name="connsiteY97" fmla="*/ 337491 h 618718"/>
                <a:gd name="connsiteX98" fmla="*/ 169120 w 580206"/>
                <a:gd name="connsiteY98" fmla="*/ 351581 h 618718"/>
                <a:gd name="connsiteX99" fmla="*/ 152551 w 580206"/>
                <a:gd name="connsiteY99" fmla="*/ 351581 h 618718"/>
                <a:gd name="connsiteX100" fmla="*/ 142552 w 580206"/>
                <a:gd name="connsiteY100" fmla="*/ 355104 h 618718"/>
                <a:gd name="connsiteX101" fmla="*/ 129316 w 580206"/>
                <a:gd name="connsiteY101" fmla="*/ 355104 h 618718"/>
                <a:gd name="connsiteX102" fmla="*/ 125983 w 580206"/>
                <a:gd name="connsiteY102" fmla="*/ 358626 h 618718"/>
                <a:gd name="connsiteX103" fmla="*/ 112747 w 580206"/>
                <a:gd name="connsiteY103" fmla="*/ 358626 h 618718"/>
                <a:gd name="connsiteX104" fmla="*/ 112747 w 580206"/>
                <a:gd name="connsiteY104" fmla="*/ 355104 h 618718"/>
                <a:gd name="connsiteX105" fmla="*/ 82846 w 580206"/>
                <a:gd name="connsiteY105" fmla="*/ 355104 h 618718"/>
                <a:gd name="connsiteX106" fmla="*/ 79609 w 580206"/>
                <a:gd name="connsiteY106" fmla="*/ 358626 h 618718"/>
                <a:gd name="connsiteX107" fmla="*/ 76275 w 580206"/>
                <a:gd name="connsiteY107" fmla="*/ 358626 h 618718"/>
                <a:gd name="connsiteX108" fmla="*/ 66277 w 580206"/>
                <a:gd name="connsiteY108" fmla="*/ 362054 h 618718"/>
                <a:gd name="connsiteX109" fmla="*/ 56374 w 580206"/>
                <a:gd name="connsiteY109" fmla="*/ 362054 h 618718"/>
                <a:gd name="connsiteX110" fmla="*/ 43137 w 580206"/>
                <a:gd name="connsiteY110" fmla="*/ 355104 h 618718"/>
                <a:gd name="connsiteX111" fmla="*/ 33139 w 580206"/>
                <a:gd name="connsiteY111" fmla="*/ 351581 h 618718"/>
                <a:gd name="connsiteX112" fmla="*/ 23235 w 580206"/>
                <a:gd name="connsiteY112" fmla="*/ 344536 h 618718"/>
                <a:gd name="connsiteX113" fmla="*/ 16569 w 580206"/>
                <a:gd name="connsiteY113" fmla="*/ 341014 h 618718"/>
                <a:gd name="connsiteX114" fmla="*/ 0 w 580206"/>
                <a:gd name="connsiteY114" fmla="*/ 341014 h 618718"/>
                <a:gd name="connsiteX115" fmla="*/ 13236 w 580206"/>
                <a:gd name="connsiteY115" fmla="*/ 355104 h 618718"/>
                <a:gd name="connsiteX116" fmla="*/ 16569 w 580206"/>
                <a:gd name="connsiteY116" fmla="*/ 362054 h 618718"/>
                <a:gd name="connsiteX117" fmla="*/ 19902 w 580206"/>
                <a:gd name="connsiteY117" fmla="*/ 365576 h 618718"/>
                <a:gd name="connsiteX118" fmla="*/ 26568 w 580206"/>
                <a:gd name="connsiteY118" fmla="*/ 376144 h 618718"/>
                <a:gd name="connsiteX119" fmla="*/ 33139 w 580206"/>
                <a:gd name="connsiteY119" fmla="*/ 383189 h 618718"/>
                <a:gd name="connsiteX120" fmla="*/ 36471 w 580206"/>
                <a:gd name="connsiteY120" fmla="*/ 393756 h 618718"/>
                <a:gd name="connsiteX121" fmla="*/ 43137 w 580206"/>
                <a:gd name="connsiteY121" fmla="*/ 404323 h 618718"/>
                <a:gd name="connsiteX122" fmla="*/ 46375 w 580206"/>
                <a:gd name="connsiteY122" fmla="*/ 407846 h 618718"/>
                <a:gd name="connsiteX123" fmla="*/ 56374 w 580206"/>
                <a:gd name="connsiteY123" fmla="*/ 407846 h 618718"/>
                <a:gd name="connsiteX124" fmla="*/ 62944 w 580206"/>
                <a:gd name="connsiteY124" fmla="*/ 404323 h 618718"/>
                <a:gd name="connsiteX125" fmla="*/ 69610 w 580206"/>
                <a:gd name="connsiteY125" fmla="*/ 414796 h 618718"/>
                <a:gd name="connsiteX126" fmla="*/ 82846 w 580206"/>
                <a:gd name="connsiteY126" fmla="*/ 414796 h 618718"/>
                <a:gd name="connsiteX127" fmla="*/ 79609 w 580206"/>
                <a:gd name="connsiteY127" fmla="*/ 432408 h 618718"/>
                <a:gd name="connsiteX128" fmla="*/ 82846 w 580206"/>
                <a:gd name="connsiteY128" fmla="*/ 432408 h 618718"/>
                <a:gd name="connsiteX129" fmla="*/ 82846 w 580206"/>
                <a:gd name="connsiteY129" fmla="*/ 446498 h 618718"/>
                <a:gd name="connsiteX130" fmla="*/ 86179 w 580206"/>
                <a:gd name="connsiteY130" fmla="*/ 453543 h 618718"/>
                <a:gd name="connsiteX131" fmla="*/ 86179 w 580206"/>
                <a:gd name="connsiteY131" fmla="*/ 460493 h 618718"/>
                <a:gd name="connsiteX132" fmla="*/ 96178 w 580206"/>
                <a:gd name="connsiteY132" fmla="*/ 460493 h 618718"/>
                <a:gd name="connsiteX133" fmla="*/ 99510 w 580206"/>
                <a:gd name="connsiteY133" fmla="*/ 464015 h 618718"/>
                <a:gd name="connsiteX134" fmla="*/ 102748 w 580206"/>
                <a:gd name="connsiteY134" fmla="*/ 471060 h 618718"/>
                <a:gd name="connsiteX135" fmla="*/ 106081 w 580206"/>
                <a:gd name="connsiteY135" fmla="*/ 481627 h 618718"/>
                <a:gd name="connsiteX136" fmla="*/ 106081 w 580206"/>
                <a:gd name="connsiteY136" fmla="*/ 488672 h 618718"/>
                <a:gd name="connsiteX137" fmla="*/ 102748 w 580206"/>
                <a:gd name="connsiteY137" fmla="*/ 492195 h 618718"/>
                <a:gd name="connsiteX138" fmla="*/ 99510 w 580206"/>
                <a:gd name="connsiteY138" fmla="*/ 492195 h 618718"/>
                <a:gd name="connsiteX139" fmla="*/ 99510 w 580206"/>
                <a:gd name="connsiteY139" fmla="*/ 488672 h 618718"/>
                <a:gd name="connsiteX140" fmla="*/ 82846 w 580206"/>
                <a:gd name="connsiteY140" fmla="*/ 488672 h 618718"/>
                <a:gd name="connsiteX141" fmla="*/ 76275 w 580206"/>
                <a:gd name="connsiteY141" fmla="*/ 492195 h 618718"/>
                <a:gd name="connsiteX142" fmla="*/ 72943 w 580206"/>
                <a:gd name="connsiteY142" fmla="*/ 495717 h 618718"/>
                <a:gd name="connsiteX143" fmla="*/ 72943 w 580206"/>
                <a:gd name="connsiteY143" fmla="*/ 499240 h 618718"/>
                <a:gd name="connsiteX144" fmla="*/ 69610 w 580206"/>
                <a:gd name="connsiteY144" fmla="*/ 499240 h 618718"/>
                <a:gd name="connsiteX145" fmla="*/ 69610 w 580206"/>
                <a:gd name="connsiteY145" fmla="*/ 502762 h 618718"/>
                <a:gd name="connsiteX146" fmla="*/ 66277 w 580206"/>
                <a:gd name="connsiteY146" fmla="*/ 506285 h 618718"/>
                <a:gd name="connsiteX147" fmla="*/ 59706 w 580206"/>
                <a:gd name="connsiteY147" fmla="*/ 506285 h 618718"/>
                <a:gd name="connsiteX148" fmla="*/ 56374 w 580206"/>
                <a:gd name="connsiteY148" fmla="*/ 516757 h 618718"/>
                <a:gd name="connsiteX149" fmla="*/ 53040 w 580206"/>
                <a:gd name="connsiteY149" fmla="*/ 520279 h 618718"/>
                <a:gd name="connsiteX150" fmla="*/ 53040 w 580206"/>
                <a:gd name="connsiteY150" fmla="*/ 523802 h 618718"/>
                <a:gd name="connsiteX151" fmla="*/ 46375 w 580206"/>
                <a:gd name="connsiteY151" fmla="*/ 530847 h 618718"/>
                <a:gd name="connsiteX152" fmla="*/ 46375 w 580206"/>
                <a:gd name="connsiteY152" fmla="*/ 548459 h 618718"/>
                <a:gd name="connsiteX153" fmla="*/ 49708 w 580206"/>
                <a:gd name="connsiteY153" fmla="*/ 555504 h 618718"/>
                <a:gd name="connsiteX154" fmla="*/ 49708 w 580206"/>
                <a:gd name="connsiteY154" fmla="*/ 558932 h 618718"/>
                <a:gd name="connsiteX155" fmla="*/ 53040 w 580206"/>
                <a:gd name="connsiteY155" fmla="*/ 555504 h 618718"/>
                <a:gd name="connsiteX156" fmla="*/ 59706 w 580206"/>
                <a:gd name="connsiteY156" fmla="*/ 555504 h 618718"/>
                <a:gd name="connsiteX157" fmla="*/ 62944 w 580206"/>
                <a:gd name="connsiteY157" fmla="*/ 551982 h 618718"/>
                <a:gd name="connsiteX158" fmla="*/ 66277 w 580206"/>
                <a:gd name="connsiteY158" fmla="*/ 551982 h 618718"/>
                <a:gd name="connsiteX159" fmla="*/ 69610 w 580206"/>
                <a:gd name="connsiteY159" fmla="*/ 555504 h 618718"/>
                <a:gd name="connsiteX160" fmla="*/ 76275 w 580206"/>
                <a:gd name="connsiteY160" fmla="*/ 555504 h 618718"/>
                <a:gd name="connsiteX161" fmla="*/ 82846 w 580206"/>
                <a:gd name="connsiteY161" fmla="*/ 558932 h 618718"/>
                <a:gd name="connsiteX162" fmla="*/ 96178 w 580206"/>
                <a:gd name="connsiteY162" fmla="*/ 558932 h 618718"/>
                <a:gd name="connsiteX163" fmla="*/ 116079 w 580206"/>
                <a:gd name="connsiteY163" fmla="*/ 548459 h 618718"/>
                <a:gd name="connsiteX164" fmla="*/ 119317 w 580206"/>
                <a:gd name="connsiteY164" fmla="*/ 544937 h 618718"/>
                <a:gd name="connsiteX165" fmla="*/ 122650 w 580206"/>
                <a:gd name="connsiteY165" fmla="*/ 544937 h 618718"/>
                <a:gd name="connsiteX166" fmla="*/ 129316 w 580206"/>
                <a:gd name="connsiteY166" fmla="*/ 548459 h 618718"/>
                <a:gd name="connsiteX167" fmla="*/ 152551 w 580206"/>
                <a:gd name="connsiteY167" fmla="*/ 548459 h 618718"/>
                <a:gd name="connsiteX168" fmla="*/ 159121 w 580206"/>
                <a:gd name="connsiteY168" fmla="*/ 544937 h 618718"/>
                <a:gd name="connsiteX169" fmla="*/ 165787 w 580206"/>
                <a:gd name="connsiteY169" fmla="*/ 544937 h 618718"/>
                <a:gd name="connsiteX170" fmla="*/ 169120 w 580206"/>
                <a:gd name="connsiteY170" fmla="*/ 541414 h 618718"/>
                <a:gd name="connsiteX171" fmla="*/ 172358 w 580206"/>
                <a:gd name="connsiteY171" fmla="*/ 541414 h 618718"/>
                <a:gd name="connsiteX172" fmla="*/ 192260 w 580206"/>
                <a:gd name="connsiteY172" fmla="*/ 544937 h 618718"/>
                <a:gd name="connsiteX173" fmla="*/ 195593 w 580206"/>
                <a:gd name="connsiteY173" fmla="*/ 541414 h 618718"/>
                <a:gd name="connsiteX174" fmla="*/ 202258 w 580206"/>
                <a:gd name="connsiteY174" fmla="*/ 537892 h 618718"/>
                <a:gd name="connsiteX175" fmla="*/ 205591 w 580206"/>
                <a:gd name="connsiteY175" fmla="*/ 534370 h 618718"/>
                <a:gd name="connsiteX176" fmla="*/ 212162 w 580206"/>
                <a:gd name="connsiteY176" fmla="*/ 534370 h 618718"/>
                <a:gd name="connsiteX177" fmla="*/ 218828 w 580206"/>
                <a:gd name="connsiteY177" fmla="*/ 537892 h 618718"/>
                <a:gd name="connsiteX178" fmla="*/ 225493 w 580206"/>
                <a:gd name="connsiteY178" fmla="*/ 544937 h 618718"/>
                <a:gd name="connsiteX179" fmla="*/ 238729 w 580206"/>
                <a:gd name="connsiteY179" fmla="*/ 573022 h 618718"/>
                <a:gd name="connsiteX180" fmla="*/ 245300 w 580206"/>
                <a:gd name="connsiteY180" fmla="*/ 576544 h 618718"/>
                <a:gd name="connsiteX181" fmla="*/ 248633 w 580206"/>
                <a:gd name="connsiteY181" fmla="*/ 580066 h 618718"/>
                <a:gd name="connsiteX182" fmla="*/ 258632 w 580206"/>
                <a:gd name="connsiteY182" fmla="*/ 583589 h 618718"/>
                <a:gd name="connsiteX183" fmla="*/ 268535 w 580206"/>
                <a:gd name="connsiteY183" fmla="*/ 583589 h 618718"/>
                <a:gd name="connsiteX184" fmla="*/ 288437 w 580206"/>
                <a:gd name="connsiteY184" fmla="*/ 590634 h 618718"/>
                <a:gd name="connsiteX185" fmla="*/ 298340 w 580206"/>
                <a:gd name="connsiteY185" fmla="*/ 611674 h 618718"/>
                <a:gd name="connsiteX186" fmla="*/ 305006 w 580206"/>
                <a:gd name="connsiteY186" fmla="*/ 618718 h 618718"/>
                <a:gd name="connsiteX187" fmla="*/ 315005 w 580206"/>
                <a:gd name="connsiteY187" fmla="*/ 618718 h 618718"/>
                <a:gd name="connsiteX188" fmla="*/ 324908 w 580206"/>
                <a:gd name="connsiteY188" fmla="*/ 615196 h 618718"/>
                <a:gd name="connsiteX189" fmla="*/ 321575 w 580206"/>
                <a:gd name="connsiteY189" fmla="*/ 611674 h 618718"/>
                <a:gd name="connsiteX190" fmla="*/ 321575 w 580206"/>
                <a:gd name="connsiteY190" fmla="*/ 604629 h 618718"/>
                <a:gd name="connsiteX191" fmla="*/ 328241 w 580206"/>
                <a:gd name="connsiteY191" fmla="*/ 597679 h 618718"/>
                <a:gd name="connsiteX192" fmla="*/ 334907 w 580206"/>
                <a:gd name="connsiteY192" fmla="*/ 597679 h 618718"/>
                <a:gd name="connsiteX193" fmla="*/ 341478 w 580206"/>
                <a:gd name="connsiteY193" fmla="*/ 601201 h 618718"/>
                <a:gd name="connsiteX194" fmla="*/ 344810 w 580206"/>
                <a:gd name="connsiteY194" fmla="*/ 604629 h 618718"/>
                <a:gd name="connsiteX195" fmla="*/ 358047 w 580206"/>
                <a:gd name="connsiteY195" fmla="*/ 597679 h 618718"/>
                <a:gd name="connsiteX196" fmla="*/ 358047 w 580206"/>
                <a:gd name="connsiteY196" fmla="*/ 601201 h 618718"/>
                <a:gd name="connsiteX197" fmla="*/ 361379 w 580206"/>
                <a:gd name="connsiteY197" fmla="*/ 604629 h 618718"/>
                <a:gd name="connsiteX198" fmla="*/ 374616 w 580206"/>
                <a:gd name="connsiteY198" fmla="*/ 604629 h 618718"/>
                <a:gd name="connsiteX199" fmla="*/ 381282 w 580206"/>
                <a:gd name="connsiteY199" fmla="*/ 597679 h 618718"/>
                <a:gd name="connsiteX200" fmla="*/ 387947 w 580206"/>
                <a:gd name="connsiteY200" fmla="*/ 594156 h 618718"/>
                <a:gd name="connsiteX201" fmla="*/ 391185 w 580206"/>
                <a:gd name="connsiteY201" fmla="*/ 594156 h 618718"/>
                <a:gd name="connsiteX202" fmla="*/ 391185 w 580206"/>
                <a:gd name="connsiteY202" fmla="*/ 601201 h 618718"/>
                <a:gd name="connsiteX203" fmla="*/ 394518 w 580206"/>
                <a:gd name="connsiteY203" fmla="*/ 604629 h 618718"/>
                <a:gd name="connsiteX204" fmla="*/ 404517 w 580206"/>
                <a:gd name="connsiteY204" fmla="*/ 604629 h 618718"/>
                <a:gd name="connsiteX205" fmla="*/ 407849 w 580206"/>
                <a:gd name="connsiteY205" fmla="*/ 601201 h 618718"/>
                <a:gd name="connsiteX206" fmla="*/ 414420 w 580206"/>
                <a:gd name="connsiteY206" fmla="*/ 597679 h 618718"/>
                <a:gd name="connsiteX207" fmla="*/ 414420 w 580206"/>
                <a:gd name="connsiteY207" fmla="*/ 583589 h 618718"/>
                <a:gd name="connsiteX208" fmla="*/ 411087 w 580206"/>
                <a:gd name="connsiteY208" fmla="*/ 580066 h 618718"/>
                <a:gd name="connsiteX209" fmla="*/ 407849 w 580206"/>
                <a:gd name="connsiteY209" fmla="*/ 573022 h 618718"/>
                <a:gd name="connsiteX210" fmla="*/ 394518 w 580206"/>
                <a:gd name="connsiteY210" fmla="*/ 548459 h 618718"/>
                <a:gd name="connsiteX211" fmla="*/ 394518 w 580206"/>
                <a:gd name="connsiteY211" fmla="*/ 534370 h 618718"/>
                <a:gd name="connsiteX212" fmla="*/ 381282 w 580206"/>
                <a:gd name="connsiteY212" fmla="*/ 534370 h 618718"/>
                <a:gd name="connsiteX213" fmla="*/ 374616 w 580206"/>
                <a:gd name="connsiteY213" fmla="*/ 527324 h 618718"/>
                <a:gd name="connsiteX214" fmla="*/ 371283 w 580206"/>
                <a:gd name="connsiteY214" fmla="*/ 520279 h 618718"/>
                <a:gd name="connsiteX215" fmla="*/ 368045 w 580206"/>
                <a:gd name="connsiteY215" fmla="*/ 516757 h 618718"/>
                <a:gd name="connsiteX216" fmla="*/ 371283 w 580206"/>
                <a:gd name="connsiteY216" fmla="*/ 499240 h 618718"/>
                <a:gd name="connsiteX217" fmla="*/ 371283 w 580206"/>
                <a:gd name="connsiteY217" fmla="*/ 488672 h 618718"/>
                <a:gd name="connsiteX218" fmla="*/ 354714 w 580206"/>
                <a:gd name="connsiteY218" fmla="*/ 492195 h 618718"/>
                <a:gd name="connsiteX219" fmla="*/ 351476 w 580206"/>
                <a:gd name="connsiteY219" fmla="*/ 492195 h 618718"/>
                <a:gd name="connsiteX220" fmla="*/ 344810 w 580206"/>
                <a:gd name="connsiteY220" fmla="*/ 488672 h 618718"/>
                <a:gd name="connsiteX221" fmla="*/ 341478 w 580206"/>
                <a:gd name="connsiteY221" fmla="*/ 485150 h 618718"/>
                <a:gd name="connsiteX222" fmla="*/ 341478 w 580206"/>
                <a:gd name="connsiteY222" fmla="*/ 471060 h 618718"/>
                <a:gd name="connsiteX223" fmla="*/ 344810 w 580206"/>
                <a:gd name="connsiteY223" fmla="*/ 464015 h 618718"/>
                <a:gd name="connsiteX224" fmla="*/ 351476 w 580206"/>
                <a:gd name="connsiteY224" fmla="*/ 457065 h 618718"/>
                <a:gd name="connsiteX225" fmla="*/ 354714 w 580206"/>
                <a:gd name="connsiteY225" fmla="*/ 450020 h 618718"/>
                <a:gd name="connsiteX226" fmla="*/ 358047 w 580206"/>
                <a:gd name="connsiteY226" fmla="*/ 446498 h 618718"/>
                <a:gd name="connsiteX227" fmla="*/ 361379 w 580206"/>
                <a:gd name="connsiteY227" fmla="*/ 439453 h 618718"/>
                <a:gd name="connsiteX228" fmla="*/ 361379 w 580206"/>
                <a:gd name="connsiteY228" fmla="*/ 435930 h 618718"/>
                <a:gd name="connsiteX229" fmla="*/ 368045 w 580206"/>
                <a:gd name="connsiteY229" fmla="*/ 428885 h 618718"/>
                <a:gd name="connsiteX230" fmla="*/ 374616 w 580206"/>
                <a:gd name="connsiteY230" fmla="*/ 425363 h 618718"/>
                <a:gd name="connsiteX231" fmla="*/ 377948 w 580206"/>
                <a:gd name="connsiteY231" fmla="*/ 425363 h 618718"/>
                <a:gd name="connsiteX232" fmla="*/ 381282 w 580206"/>
                <a:gd name="connsiteY232" fmla="*/ 428885 h 618718"/>
                <a:gd name="connsiteX233" fmla="*/ 381282 w 580206"/>
                <a:gd name="connsiteY233" fmla="*/ 435930 h 618718"/>
                <a:gd name="connsiteX234" fmla="*/ 384614 w 580206"/>
                <a:gd name="connsiteY234" fmla="*/ 439453 h 618718"/>
                <a:gd name="connsiteX235" fmla="*/ 387947 w 580206"/>
                <a:gd name="connsiteY235" fmla="*/ 439453 h 618718"/>
                <a:gd name="connsiteX236" fmla="*/ 401183 w 580206"/>
                <a:gd name="connsiteY236" fmla="*/ 432408 h 618718"/>
                <a:gd name="connsiteX237" fmla="*/ 404517 w 580206"/>
                <a:gd name="connsiteY237" fmla="*/ 428885 h 618718"/>
                <a:gd name="connsiteX238" fmla="*/ 407849 w 580206"/>
                <a:gd name="connsiteY238" fmla="*/ 432408 h 618718"/>
                <a:gd name="connsiteX239" fmla="*/ 417752 w 580206"/>
                <a:gd name="connsiteY239" fmla="*/ 432408 h 618718"/>
                <a:gd name="connsiteX240" fmla="*/ 421086 w 580206"/>
                <a:gd name="connsiteY240" fmla="*/ 428885 h 618718"/>
                <a:gd name="connsiteX241" fmla="*/ 424418 w 580206"/>
                <a:gd name="connsiteY241" fmla="*/ 421841 h 618718"/>
                <a:gd name="connsiteX242" fmla="*/ 427656 w 580206"/>
                <a:gd name="connsiteY242" fmla="*/ 418318 h 618718"/>
                <a:gd name="connsiteX243" fmla="*/ 427656 w 580206"/>
                <a:gd name="connsiteY243" fmla="*/ 414796 h 618718"/>
                <a:gd name="connsiteX244" fmla="*/ 437655 w 580206"/>
                <a:gd name="connsiteY244" fmla="*/ 407846 h 618718"/>
                <a:gd name="connsiteX245" fmla="*/ 437655 w 580206"/>
                <a:gd name="connsiteY245" fmla="*/ 397278 h 618718"/>
                <a:gd name="connsiteX246" fmla="*/ 440987 w 580206"/>
                <a:gd name="connsiteY246" fmla="*/ 393756 h 618718"/>
                <a:gd name="connsiteX247" fmla="*/ 440987 w 580206"/>
                <a:gd name="connsiteY247" fmla="*/ 390233 h 618718"/>
                <a:gd name="connsiteX248" fmla="*/ 444321 w 580206"/>
                <a:gd name="connsiteY248" fmla="*/ 386711 h 618718"/>
                <a:gd name="connsiteX249" fmla="*/ 457556 w 580206"/>
                <a:gd name="connsiteY249" fmla="*/ 379666 h 618718"/>
                <a:gd name="connsiteX250" fmla="*/ 464127 w 580206"/>
                <a:gd name="connsiteY250" fmla="*/ 372621 h 618718"/>
                <a:gd name="connsiteX251" fmla="*/ 467460 w 580206"/>
                <a:gd name="connsiteY251" fmla="*/ 362054 h 618718"/>
                <a:gd name="connsiteX252" fmla="*/ 467460 w 580206"/>
                <a:gd name="connsiteY252" fmla="*/ 355104 h 618718"/>
                <a:gd name="connsiteX253" fmla="*/ 470793 w 580206"/>
                <a:gd name="connsiteY253" fmla="*/ 344536 h 618718"/>
                <a:gd name="connsiteX254" fmla="*/ 470793 w 580206"/>
                <a:gd name="connsiteY254" fmla="*/ 337491 h 618718"/>
                <a:gd name="connsiteX255" fmla="*/ 474126 w 580206"/>
                <a:gd name="connsiteY255" fmla="*/ 333969 h 618718"/>
                <a:gd name="connsiteX256" fmla="*/ 480697 w 580206"/>
                <a:gd name="connsiteY256" fmla="*/ 330446 h 618718"/>
                <a:gd name="connsiteX257" fmla="*/ 484029 w 580206"/>
                <a:gd name="connsiteY257" fmla="*/ 326924 h 618718"/>
                <a:gd name="connsiteX258" fmla="*/ 490695 w 580206"/>
                <a:gd name="connsiteY258" fmla="*/ 326924 h 618718"/>
                <a:gd name="connsiteX259" fmla="*/ 480697 w 580206"/>
                <a:gd name="connsiteY259" fmla="*/ 312929 h 618718"/>
                <a:gd name="connsiteX260" fmla="*/ 494028 w 580206"/>
                <a:gd name="connsiteY260" fmla="*/ 291794 h 618718"/>
                <a:gd name="connsiteX261" fmla="*/ 510597 w 580206"/>
                <a:gd name="connsiteY261" fmla="*/ 281227 h 618718"/>
                <a:gd name="connsiteX262" fmla="*/ 510597 w 580206"/>
                <a:gd name="connsiteY262" fmla="*/ 277705 h 618718"/>
                <a:gd name="connsiteX263" fmla="*/ 503932 w 580206"/>
                <a:gd name="connsiteY263" fmla="*/ 270660 h 618718"/>
                <a:gd name="connsiteX264" fmla="*/ 500598 w 580206"/>
                <a:gd name="connsiteY264" fmla="*/ 263710 h 618718"/>
                <a:gd name="connsiteX265" fmla="*/ 500598 w 580206"/>
                <a:gd name="connsiteY265" fmla="*/ 242575 h 618718"/>
                <a:gd name="connsiteX266" fmla="*/ 503932 w 580206"/>
                <a:gd name="connsiteY266" fmla="*/ 239053 h 618718"/>
                <a:gd name="connsiteX267" fmla="*/ 510597 w 580206"/>
                <a:gd name="connsiteY267" fmla="*/ 239053 h 618718"/>
                <a:gd name="connsiteX268" fmla="*/ 523833 w 580206"/>
                <a:gd name="connsiteY268" fmla="*/ 232008 h 618718"/>
                <a:gd name="connsiteX269" fmla="*/ 527167 w 580206"/>
                <a:gd name="connsiteY269" fmla="*/ 228485 h 618718"/>
                <a:gd name="connsiteX270" fmla="*/ 527167 w 580206"/>
                <a:gd name="connsiteY270" fmla="*/ 224962 h 618718"/>
                <a:gd name="connsiteX271" fmla="*/ 523833 w 580206"/>
                <a:gd name="connsiteY271" fmla="*/ 221440 h 618718"/>
                <a:gd name="connsiteX272" fmla="*/ 517167 w 580206"/>
                <a:gd name="connsiteY272" fmla="*/ 218013 h 618718"/>
                <a:gd name="connsiteX273" fmla="*/ 497266 w 580206"/>
                <a:gd name="connsiteY273" fmla="*/ 218013 h 618718"/>
                <a:gd name="connsiteX274" fmla="*/ 494028 w 580206"/>
                <a:gd name="connsiteY274" fmla="*/ 196878 h 618718"/>
                <a:gd name="connsiteX275" fmla="*/ 484029 w 580206"/>
                <a:gd name="connsiteY275" fmla="*/ 196878 h 618718"/>
                <a:gd name="connsiteX276" fmla="*/ 477459 w 580206"/>
                <a:gd name="connsiteY276" fmla="*/ 186310 h 618718"/>
                <a:gd name="connsiteX277" fmla="*/ 467460 w 580206"/>
                <a:gd name="connsiteY277" fmla="*/ 186310 h 618718"/>
                <a:gd name="connsiteX278" fmla="*/ 467460 w 580206"/>
                <a:gd name="connsiteY278" fmla="*/ 179266 h 618718"/>
                <a:gd name="connsiteX279" fmla="*/ 470793 w 580206"/>
                <a:gd name="connsiteY279" fmla="*/ 172221 h 618718"/>
                <a:gd name="connsiteX280" fmla="*/ 470793 w 580206"/>
                <a:gd name="connsiteY280" fmla="*/ 168698 h 618718"/>
                <a:gd name="connsiteX281" fmla="*/ 467460 w 580206"/>
                <a:gd name="connsiteY281" fmla="*/ 168698 h 618718"/>
                <a:gd name="connsiteX282" fmla="*/ 460890 w 580206"/>
                <a:gd name="connsiteY282" fmla="*/ 161748 h 618718"/>
                <a:gd name="connsiteX283" fmla="*/ 460890 w 580206"/>
                <a:gd name="connsiteY283" fmla="*/ 158226 h 618718"/>
                <a:gd name="connsiteX284" fmla="*/ 464127 w 580206"/>
                <a:gd name="connsiteY284" fmla="*/ 154703 h 618718"/>
                <a:gd name="connsiteX285" fmla="*/ 467460 w 580206"/>
                <a:gd name="connsiteY285" fmla="*/ 147658 h 618718"/>
                <a:gd name="connsiteX286" fmla="*/ 470793 w 580206"/>
                <a:gd name="connsiteY286" fmla="*/ 144136 h 618718"/>
                <a:gd name="connsiteX287" fmla="*/ 454224 w 580206"/>
                <a:gd name="connsiteY287" fmla="*/ 140613 h 618718"/>
                <a:gd name="connsiteX288" fmla="*/ 457556 w 580206"/>
                <a:gd name="connsiteY288" fmla="*/ 133569 h 618718"/>
                <a:gd name="connsiteX289" fmla="*/ 444321 w 580206"/>
                <a:gd name="connsiteY289" fmla="*/ 123096 h 618718"/>
                <a:gd name="connsiteX290" fmla="*/ 444321 w 580206"/>
                <a:gd name="connsiteY290" fmla="*/ 119574 h 618718"/>
                <a:gd name="connsiteX291" fmla="*/ 447558 w 580206"/>
                <a:gd name="connsiteY291" fmla="*/ 112529 h 618718"/>
                <a:gd name="connsiteX292" fmla="*/ 460890 w 580206"/>
                <a:gd name="connsiteY292" fmla="*/ 105484 h 618718"/>
                <a:gd name="connsiteX293" fmla="*/ 484029 w 580206"/>
                <a:gd name="connsiteY293" fmla="*/ 105484 h 618718"/>
                <a:gd name="connsiteX294" fmla="*/ 494028 w 580206"/>
                <a:gd name="connsiteY294" fmla="*/ 109006 h 618718"/>
                <a:gd name="connsiteX295" fmla="*/ 503932 w 580206"/>
                <a:gd name="connsiteY295" fmla="*/ 109006 h 618718"/>
                <a:gd name="connsiteX296" fmla="*/ 507264 w 580206"/>
                <a:gd name="connsiteY296" fmla="*/ 112529 h 618718"/>
                <a:gd name="connsiteX297" fmla="*/ 507264 w 580206"/>
                <a:gd name="connsiteY297" fmla="*/ 119574 h 618718"/>
                <a:gd name="connsiteX298" fmla="*/ 513930 w 580206"/>
                <a:gd name="connsiteY298" fmla="*/ 119574 h 618718"/>
                <a:gd name="connsiteX299" fmla="*/ 520501 w 580206"/>
                <a:gd name="connsiteY299" fmla="*/ 116051 h 618718"/>
                <a:gd name="connsiteX300" fmla="*/ 523833 w 580206"/>
                <a:gd name="connsiteY300" fmla="*/ 112529 h 618718"/>
                <a:gd name="connsiteX301" fmla="*/ 530499 w 580206"/>
                <a:gd name="connsiteY301" fmla="*/ 109006 h 618718"/>
                <a:gd name="connsiteX302" fmla="*/ 533832 w 580206"/>
                <a:gd name="connsiteY302" fmla="*/ 105484 h 618718"/>
                <a:gd name="connsiteX303" fmla="*/ 537070 w 580206"/>
                <a:gd name="connsiteY303" fmla="*/ 109006 h 618718"/>
                <a:gd name="connsiteX304" fmla="*/ 540402 w 580206"/>
                <a:gd name="connsiteY304" fmla="*/ 105484 h 618718"/>
                <a:gd name="connsiteX305" fmla="*/ 553639 w 580206"/>
                <a:gd name="connsiteY305" fmla="*/ 105484 h 618718"/>
                <a:gd name="connsiteX306" fmla="*/ 553639 w 580206"/>
                <a:gd name="connsiteY306" fmla="*/ 94917 h 618718"/>
                <a:gd name="connsiteX307" fmla="*/ 566971 w 580206"/>
                <a:gd name="connsiteY307" fmla="*/ 91394 h 618718"/>
                <a:gd name="connsiteX308" fmla="*/ 580206 w 580206"/>
                <a:gd name="connsiteY308" fmla="*/ 70354 h 618718"/>
                <a:gd name="connsiteX309" fmla="*/ 556972 w 580206"/>
                <a:gd name="connsiteY309" fmla="*/ 70354 h 61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580206" h="618718">
                  <a:moveTo>
                    <a:pt x="556972" y="70354"/>
                  </a:moveTo>
                  <a:lnTo>
                    <a:pt x="550401" y="70354"/>
                  </a:lnTo>
                  <a:lnTo>
                    <a:pt x="543736" y="66832"/>
                  </a:lnTo>
                  <a:lnTo>
                    <a:pt x="540402" y="59787"/>
                  </a:lnTo>
                  <a:lnTo>
                    <a:pt x="537070" y="56264"/>
                  </a:lnTo>
                  <a:lnTo>
                    <a:pt x="537070" y="52742"/>
                  </a:lnTo>
                  <a:lnTo>
                    <a:pt x="530499" y="56264"/>
                  </a:lnTo>
                  <a:lnTo>
                    <a:pt x="510597" y="49219"/>
                  </a:lnTo>
                  <a:lnTo>
                    <a:pt x="510597" y="35130"/>
                  </a:lnTo>
                  <a:lnTo>
                    <a:pt x="503932" y="21135"/>
                  </a:lnTo>
                  <a:lnTo>
                    <a:pt x="497266" y="14090"/>
                  </a:lnTo>
                  <a:lnTo>
                    <a:pt x="490695" y="10567"/>
                  </a:lnTo>
                  <a:lnTo>
                    <a:pt x="484029" y="10567"/>
                  </a:lnTo>
                  <a:lnTo>
                    <a:pt x="480697" y="3522"/>
                  </a:lnTo>
                  <a:lnTo>
                    <a:pt x="454224" y="3522"/>
                  </a:lnTo>
                  <a:lnTo>
                    <a:pt x="447558" y="0"/>
                  </a:lnTo>
                  <a:lnTo>
                    <a:pt x="444321" y="3522"/>
                  </a:lnTo>
                  <a:lnTo>
                    <a:pt x="437655" y="3522"/>
                  </a:lnTo>
                  <a:lnTo>
                    <a:pt x="434322" y="7045"/>
                  </a:lnTo>
                  <a:lnTo>
                    <a:pt x="427656" y="7045"/>
                  </a:lnTo>
                  <a:lnTo>
                    <a:pt x="421086" y="3522"/>
                  </a:lnTo>
                  <a:lnTo>
                    <a:pt x="407849" y="3522"/>
                  </a:lnTo>
                  <a:lnTo>
                    <a:pt x="404517" y="7045"/>
                  </a:lnTo>
                  <a:lnTo>
                    <a:pt x="381282" y="7045"/>
                  </a:lnTo>
                  <a:lnTo>
                    <a:pt x="377948" y="10567"/>
                  </a:lnTo>
                  <a:lnTo>
                    <a:pt x="374616" y="10567"/>
                  </a:lnTo>
                  <a:lnTo>
                    <a:pt x="361379" y="17612"/>
                  </a:lnTo>
                  <a:lnTo>
                    <a:pt x="358047" y="21135"/>
                  </a:lnTo>
                  <a:lnTo>
                    <a:pt x="344810" y="28180"/>
                  </a:lnTo>
                  <a:lnTo>
                    <a:pt x="341478" y="31607"/>
                  </a:lnTo>
                  <a:lnTo>
                    <a:pt x="338144" y="38652"/>
                  </a:lnTo>
                  <a:lnTo>
                    <a:pt x="334907" y="42174"/>
                  </a:lnTo>
                  <a:lnTo>
                    <a:pt x="334907" y="45697"/>
                  </a:lnTo>
                  <a:lnTo>
                    <a:pt x="351476" y="63309"/>
                  </a:lnTo>
                  <a:lnTo>
                    <a:pt x="351476" y="80827"/>
                  </a:lnTo>
                  <a:lnTo>
                    <a:pt x="354714" y="84349"/>
                  </a:lnTo>
                  <a:lnTo>
                    <a:pt x="358047" y="91394"/>
                  </a:lnTo>
                  <a:lnTo>
                    <a:pt x="358047" y="94917"/>
                  </a:lnTo>
                  <a:lnTo>
                    <a:pt x="344810" y="109006"/>
                  </a:lnTo>
                  <a:lnTo>
                    <a:pt x="341478" y="116051"/>
                  </a:lnTo>
                  <a:lnTo>
                    <a:pt x="341478" y="123096"/>
                  </a:lnTo>
                  <a:lnTo>
                    <a:pt x="344810" y="126524"/>
                  </a:lnTo>
                  <a:lnTo>
                    <a:pt x="344810" y="144136"/>
                  </a:lnTo>
                  <a:lnTo>
                    <a:pt x="334907" y="144136"/>
                  </a:lnTo>
                  <a:lnTo>
                    <a:pt x="331574" y="147658"/>
                  </a:lnTo>
                  <a:lnTo>
                    <a:pt x="328241" y="147658"/>
                  </a:lnTo>
                  <a:lnTo>
                    <a:pt x="318243" y="144136"/>
                  </a:lnTo>
                  <a:lnTo>
                    <a:pt x="315005" y="140613"/>
                  </a:lnTo>
                  <a:lnTo>
                    <a:pt x="305006" y="140613"/>
                  </a:lnTo>
                  <a:lnTo>
                    <a:pt x="305006" y="147658"/>
                  </a:lnTo>
                  <a:lnTo>
                    <a:pt x="311672" y="154703"/>
                  </a:lnTo>
                  <a:lnTo>
                    <a:pt x="318243" y="158226"/>
                  </a:lnTo>
                  <a:lnTo>
                    <a:pt x="318243" y="161748"/>
                  </a:lnTo>
                  <a:lnTo>
                    <a:pt x="321575" y="165271"/>
                  </a:lnTo>
                  <a:lnTo>
                    <a:pt x="321575" y="168698"/>
                  </a:lnTo>
                  <a:lnTo>
                    <a:pt x="328241" y="172221"/>
                  </a:lnTo>
                  <a:lnTo>
                    <a:pt x="331574" y="172221"/>
                  </a:lnTo>
                  <a:lnTo>
                    <a:pt x="315005" y="182788"/>
                  </a:lnTo>
                  <a:lnTo>
                    <a:pt x="305006" y="182788"/>
                  </a:lnTo>
                  <a:lnTo>
                    <a:pt x="301673" y="186310"/>
                  </a:lnTo>
                  <a:lnTo>
                    <a:pt x="301673" y="207445"/>
                  </a:lnTo>
                  <a:lnTo>
                    <a:pt x="298340" y="207445"/>
                  </a:lnTo>
                  <a:lnTo>
                    <a:pt x="295103" y="210968"/>
                  </a:lnTo>
                  <a:lnTo>
                    <a:pt x="295103" y="221440"/>
                  </a:lnTo>
                  <a:lnTo>
                    <a:pt x="298340" y="228485"/>
                  </a:lnTo>
                  <a:lnTo>
                    <a:pt x="298340" y="235530"/>
                  </a:lnTo>
                  <a:lnTo>
                    <a:pt x="301673" y="239053"/>
                  </a:lnTo>
                  <a:lnTo>
                    <a:pt x="301673" y="242575"/>
                  </a:lnTo>
                  <a:lnTo>
                    <a:pt x="298340" y="246097"/>
                  </a:lnTo>
                  <a:lnTo>
                    <a:pt x="295103" y="253142"/>
                  </a:lnTo>
                  <a:lnTo>
                    <a:pt x="288437" y="256665"/>
                  </a:lnTo>
                  <a:lnTo>
                    <a:pt x="281771" y="256665"/>
                  </a:lnTo>
                  <a:lnTo>
                    <a:pt x="278533" y="253142"/>
                  </a:lnTo>
                  <a:lnTo>
                    <a:pt x="278533" y="246097"/>
                  </a:lnTo>
                  <a:lnTo>
                    <a:pt x="261869" y="246097"/>
                  </a:lnTo>
                  <a:lnTo>
                    <a:pt x="255298" y="249620"/>
                  </a:lnTo>
                  <a:lnTo>
                    <a:pt x="251966" y="253142"/>
                  </a:lnTo>
                  <a:lnTo>
                    <a:pt x="245300" y="256665"/>
                  </a:lnTo>
                  <a:lnTo>
                    <a:pt x="242063" y="256665"/>
                  </a:lnTo>
                  <a:lnTo>
                    <a:pt x="238729" y="260187"/>
                  </a:lnTo>
                  <a:lnTo>
                    <a:pt x="238729" y="263710"/>
                  </a:lnTo>
                  <a:lnTo>
                    <a:pt x="242063" y="263710"/>
                  </a:lnTo>
                  <a:lnTo>
                    <a:pt x="245300" y="267137"/>
                  </a:lnTo>
                  <a:lnTo>
                    <a:pt x="245300" y="270660"/>
                  </a:lnTo>
                  <a:lnTo>
                    <a:pt x="242063" y="274182"/>
                  </a:lnTo>
                  <a:lnTo>
                    <a:pt x="218828" y="274182"/>
                  </a:lnTo>
                  <a:lnTo>
                    <a:pt x="218828" y="267137"/>
                  </a:lnTo>
                  <a:lnTo>
                    <a:pt x="208924" y="267137"/>
                  </a:lnTo>
                  <a:lnTo>
                    <a:pt x="205591" y="274182"/>
                  </a:lnTo>
                  <a:lnTo>
                    <a:pt x="198925" y="277705"/>
                  </a:lnTo>
                  <a:lnTo>
                    <a:pt x="195593" y="284749"/>
                  </a:lnTo>
                  <a:lnTo>
                    <a:pt x="195593" y="295317"/>
                  </a:lnTo>
                  <a:lnTo>
                    <a:pt x="198925" y="302362"/>
                  </a:lnTo>
                  <a:lnTo>
                    <a:pt x="198925" y="312929"/>
                  </a:lnTo>
                  <a:lnTo>
                    <a:pt x="202258" y="316452"/>
                  </a:lnTo>
                  <a:lnTo>
                    <a:pt x="202258" y="333969"/>
                  </a:lnTo>
                  <a:lnTo>
                    <a:pt x="198925" y="337491"/>
                  </a:lnTo>
                  <a:lnTo>
                    <a:pt x="195593" y="337491"/>
                  </a:lnTo>
                  <a:lnTo>
                    <a:pt x="169120" y="351581"/>
                  </a:lnTo>
                  <a:lnTo>
                    <a:pt x="152551" y="351581"/>
                  </a:lnTo>
                  <a:lnTo>
                    <a:pt x="142552" y="355104"/>
                  </a:lnTo>
                  <a:lnTo>
                    <a:pt x="129316" y="355104"/>
                  </a:lnTo>
                  <a:lnTo>
                    <a:pt x="125983" y="358626"/>
                  </a:lnTo>
                  <a:lnTo>
                    <a:pt x="112747" y="358626"/>
                  </a:lnTo>
                  <a:lnTo>
                    <a:pt x="112747" y="355104"/>
                  </a:lnTo>
                  <a:lnTo>
                    <a:pt x="82846" y="355104"/>
                  </a:lnTo>
                  <a:lnTo>
                    <a:pt x="79609" y="358626"/>
                  </a:lnTo>
                  <a:lnTo>
                    <a:pt x="76275" y="358626"/>
                  </a:lnTo>
                  <a:lnTo>
                    <a:pt x="66277" y="362054"/>
                  </a:lnTo>
                  <a:lnTo>
                    <a:pt x="56374" y="362054"/>
                  </a:lnTo>
                  <a:lnTo>
                    <a:pt x="43137" y="355104"/>
                  </a:lnTo>
                  <a:lnTo>
                    <a:pt x="33139" y="351581"/>
                  </a:lnTo>
                  <a:lnTo>
                    <a:pt x="23235" y="344536"/>
                  </a:lnTo>
                  <a:lnTo>
                    <a:pt x="16569" y="341014"/>
                  </a:lnTo>
                  <a:lnTo>
                    <a:pt x="0" y="341014"/>
                  </a:lnTo>
                  <a:lnTo>
                    <a:pt x="13236" y="355104"/>
                  </a:lnTo>
                  <a:lnTo>
                    <a:pt x="16569" y="362054"/>
                  </a:lnTo>
                  <a:lnTo>
                    <a:pt x="19902" y="365576"/>
                  </a:lnTo>
                  <a:lnTo>
                    <a:pt x="26568" y="376144"/>
                  </a:lnTo>
                  <a:lnTo>
                    <a:pt x="33139" y="383189"/>
                  </a:lnTo>
                  <a:lnTo>
                    <a:pt x="36471" y="393756"/>
                  </a:lnTo>
                  <a:lnTo>
                    <a:pt x="43137" y="404323"/>
                  </a:lnTo>
                  <a:lnTo>
                    <a:pt x="46375" y="407846"/>
                  </a:lnTo>
                  <a:lnTo>
                    <a:pt x="56374" y="407846"/>
                  </a:lnTo>
                  <a:lnTo>
                    <a:pt x="62944" y="404323"/>
                  </a:lnTo>
                  <a:lnTo>
                    <a:pt x="69610" y="414796"/>
                  </a:lnTo>
                  <a:lnTo>
                    <a:pt x="82846" y="414796"/>
                  </a:lnTo>
                  <a:lnTo>
                    <a:pt x="79609" y="432408"/>
                  </a:lnTo>
                  <a:lnTo>
                    <a:pt x="82846" y="432408"/>
                  </a:lnTo>
                  <a:lnTo>
                    <a:pt x="82846" y="446498"/>
                  </a:lnTo>
                  <a:lnTo>
                    <a:pt x="86179" y="453543"/>
                  </a:lnTo>
                  <a:lnTo>
                    <a:pt x="86179" y="460493"/>
                  </a:lnTo>
                  <a:lnTo>
                    <a:pt x="96178" y="460493"/>
                  </a:lnTo>
                  <a:lnTo>
                    <a:pt x="99510" y="464015"/>
                  </a:lnTo>
                  <a:lnTo>
                    <a:pt x="102748" y="471060"/>
                  </a:lnTo>
                  <a:lnTo>
                    <a:pt x="106081" y="481627"/>
                  </a:lnTo>
                  <a:lnTo>
                    <a:pt x="106081" y="488672"/>
                  </a:lnTo>
                  <a:lnTo>
                    <a:pt x="102748" y="492195"/>
                  </a:lnTo>
                  <a:lnTo>
                    <a:pt x="99510" y="492195"/>
                  </a:lnTo>
                  <a:lnTo>
                    <a:pt x="99510" y="488672"/>
                  </a:lnTo>
                  <a:lnTo>
                    <a:pt x="82846" y="488672"/>
                  </a:lnTo>
                  <a:lnTo>
                    <a:pt x="76275" y="492195"/>
                  </a:lnTo>
                  <a:lnTo>
                    <a:pt x="72943" y="495717"/>
                  </a:lnTo>
                  <a:lnTo>
                    <a:pt x="72943" y="499240"/>
                  </a:lnTo>
                  <a:lnTo>
                    <a:pt x="69610" y="499240"/>
                  </a:lnTo>
                  <a:lnTo>
                    <a:pt x="69610" y="502762"/>
                  </a:lnTo>
                  <a:lnTo>
                    <a:pt x="66277" y="506285"/>
                  </a:lnTo>
                  <a:lnTo>
                    <a:pt x="59706" y="506285"/>
                  </a:lnTo>
                  <a:lnTo>
                    <a:pt x="56374" y="516757"/>
                  </a:lnTo>
                  <a:lnTo>
                    <a:pt x="53040" y="520279"/>
                  </a:lnTo>
                  <a:lnTo>
                    <a:pt x="53040" y="523802"/>
                  </a:lnTo>
                  <a:lnTo>
                    <a:pt x="46375" y="530847"/>
                  </a:lnTo>
                  <a:lnTo>
                    <a:pt x="46375" y="548459"/>
                  </a:lnTo>
                  <a:lnTo>
                    <a:pt x="49708" y="555504"/>
                  </a:lnTo>
                  <a:lnTo>
                    <a:pt x="49708" y="558932"/>
                  </a:lnTo>
                  <a:lnTo>
                    <a:pt x="53040" y="555504"/>
                  </a:lnTo>
                  <a:lnTo>
                    <a:pt x="59706" y="555504"/>
                  </a:lnTo>
                  <a:lnTo>
                    <a:pt x="62944" y="551982"/>
                  </a:lnTo>
                  <a:lnTo>
                    <a:pt x="66277" y="551982"/>
                  </a:lnTo>
                  <a:lnTo>
                    <a:pt x="69610" y="555504"/>
                  </a:lnTo>
                  <a:lnTo>
                    <a:pt x="76275" y="555504"/>
                  </a:lnTo>
                  <a:lnTo>
                    <a:pt x="82846" y="558932"/>
                  </a:lnTo>
                  <a:lnTo>
                    <a:pt x="96178" y="558932"/>
                  </a:lnTo>
                  <a:lnTo>
                    <a:pt x="116079" y="548459"/>
                  </a:lnTo>
                  <a:lnTo>
                    <a:pt x="119317" y="544937"/>
                  </a:lnTo>
                  <a:lnTo>
                    <a:pt x="122650" y="544937"/>
                  </a:lnTo>
                  <a:lnTo>
                    <a:pt x="129316" y="548459"/>
                  </a:lnTo>
                  <a:lnTo>
                    <a:pt x="152551" y="548459"/>
                  </a:lnTo>
                  <a:lnTo>
                    <a:pt x="159121" y="544937"/>
                  </a:lnTo>
                  <a:lnTo>
                    <a:pt x="165787" y="544937"/>
                  </a:lnTo>
                  <a:lnTo>
                    <a:pt x="169120" y="541414"/>
                  </a:lnTo>
                  <a:lnTo>
                    <a:pt x="172358" y="541414"/>
                  </a:lnTo>
                  <a:lnTo>
                    <a:pt x="192260" y="544937"/>
                  </a:lnTo>
                  <a:lnTo>
                    <a:pt x="195593" y="541414"/>
                  </a:lnTo>
                  <a:lnTo>
                    <a:pt x="202258" y="537892"/>
                  </a:lnTo>
                  <a:lnTo>
                    <a:pt x="205591" y="534370"/>
                  </a:lnTo>
                  <a:lnTo>
                    <a:pt x="212162" y="534370"/>
                  </a:lnTo>
                  <a:lnTo>
                    <a:pt x="218828" y="537892"/>
                  </a:lnTo>
                  <a:lnTo>
                    <a:pt x="225493" y="544937"/>
                  </a:lnTo>
                  <a:lnTo>
                    <a:pt x="238729" y="573022"/>
                  </a:lnTo>
                  <a:lnTo>
                    <a:pt x="245300" y="576544"/>
                  </a:lnTo>
                  <a:lnTo>
                    <a:pt x="248633" y="580066"/>
                  </a:lnTo>
                  <a:lnTo>
                    <a:pt x="258632" y="583589"/>
                  </a:lnTo>
                  <a:lnTo>
                    <a:pt x="268535" y="583589"/>
                  </a:lnTo>
                  <a:lnTo>
                    <a:pt x="288437" y="590634"/>
                  </a:lnTo>
                  <a:lnTo>
                    <a:pt x="298340" y="611674"/>
                  </a:lnTo>
                  <a:lnTo>
                    <a:pt x="305006" y="618718"/>
                  </a:lnTo>
                  <a:lnTo>
                    <a:pt x="315005" y="618718"/>
                  </a:lnTo>
                  <a:lnTo>
                    <a:pt x="324908" y="615196"/>
                  </a:lnTo>
                  <a:lnTo>
                    <a:pt x="321575" y="611674"/>
                  </a:lnTo>
                  <a:lnTo>
                    <a:pt x="321575" y="604629"/>
                  </a:lnTo>
                  <a:lnTo>
                    <a:pt x="328241" y="597679"/>
                  </a:lnTo>
                  <a:lnTo>
                    <a:pt x="334907" y="597679"/>
                  </a:lnTo>
                  <a:lnTo>
                    <a:pt x="341478" y="601201"/>
                  </a:lnTo>
                  <a:lnTo>
                    <a:pt x="344810" y="604629"/>
                  </a:lnTo>
                  <a:lnTo>
                    <a:pt x="358047" y="597679"/>
                  </a:lnTo>
                  <a:lnTo>
                    <a:pt x="358047" y="601201"/>
                  </a:lnTo>
                  <a:lnTo>
                    <a:pt x="361379" y="604629"/>
                  </a:lnTo>
                  <a:lnTo>
                    <a:pt x="374616" y="604629"/>
                  </a:lnTo>
                  <a:lnTo>
                    <a:pt x="381282" y="597679"/>
                  </a:lnTo>
                  <a:lnTo>
                    <a:pt x="387947" y="594156"/>
                  </a:lnTo>
                  <a:lnTo>
                    <a:pt x="391185" y="594156"/>
                  </a:lnTo>
                  <a:lnTo>
                    <a:pt x="391185" y="601201"/>
                  </a:lnTo>
                  <a:lnTo>
                    <a:pt x="394518" y="604629"/>
                  </a:lnTo>
                  <a:lnTo>
                    <a:pt x="404517" y="604629"/>
                  </a:lnTo>
                  <a:lnTo>
                    <a:pt x="407849" y="601201"/>
                  </a:lnTo>
                  <a:lnTo>
                    <a:pt x="414420" y="597679"/>
                  </a:lnTo>
                  <a:lnTo>
                    <a:pt x="414420" y="583589"/>
                  </a:lnTo>
                  <a:lnTo>
                    <a:pt x="411087" y="580066"/>
                  </a:lnTo>
                  <a:lnTo>
                    <a:pt x="407849" y="573022"/>
                  </a:lnTo>
                  <a:lnTo>
                    <a:pt x="394518" y="548459"/>
                  </a:lnTo>
                  <a:lnTo>
                    <a:pt x="394518" y="534370"/>
                  </a:lnTo>
                  <a:lnTo>
                    <a:pt x="381282" y="534370"/>
                  </a:lnTo>
                  <a:lnTo>
                    <a:pt x="374616" y="527324"/>
                  </a:lnTo>
                  <a:lnTo>
                    <a:pt x="371283" y="520279"/>
                  </a:lnTo>
                  <a:lnTo>
                    <a:pt x="368045" y="516757"/>
                  </a:lnTo>
                  <a:lnTo>
                    <a:pt x="371283" y="499240"/>
                  </a:lnTo>
                  <a:lnTo>
                    <a:pt x="371283" y="488672"/>
                  </a:lnTo>
                  <a:lnTo>
                    <a:pt x="354714" y="492195"/>
                  </a:lnTo>
                  <a:lnTo>
                    <a:pt x="351476" y="492195"/>
                  </a:lnTo>
                  <a:lnTo>
                    <a:pt x="344810" y="488672"/>
                  </a:lnTo>
                  <a:lnTo>
                    <a:pt x="341478" y="485150"/>
                  </a:lnTo>
                  <a:lnTo>
                    <a:pt x="341478" y="471060"/>
                  </a:lnTo>
                  <a:lnTo>
                    <a:pt x="344810" y="464015"/>
                  </a:lnTo>
                  <a:lnTo>
                    <a:pt x="351476" y="457065"/>
                  </a:lnTo>
                  <a:lnTo>
                    <a:pt x="354714" y="450020"/>
                  </a:lnTo>
                  <a:lnTo>
                    <a:pt x="358047" y="446498"/>
                  </a:lnTo>
                  <a:lnTo>
                    <a:pt x="361379" y="439453"/>
                  </a:lnTo>
                  <a:lnTo>
                    <a:pt x="361379" y="435930"/>
                  </a:lnTo>
                  <a:lnTo>
                    <a:pt x="368045" y="428885"/>
                  </a:lnTo>
                  <a:lnTo>
                    <a:pt x="374616" y="425363"/>
                  </a:lnTo>
                  <a:lnTo>
                    <a:pt x="377948" y="425363"/>
                  </a:lnTo>
                  <a:lnTo>
                    <a:pt x="381282" y="428885"/>
                  </a:lnTo>
                  <a:lnTo>
                    <a:pt x="381282" y="435930"/>
                  </a:lnTo>
                  <a:lnTo>
                    <a:pt x="384614" y="439453"/>
                  </a:lnTo>
                  <a:lnTo>
                    <a:pt x="387947" y="439453"/>
                  </a:lnTo>
                  <a:lnTo>
                    <a:pt x="401183" y="432408"/>
                  </a:lnTo>
                  <a:lnTo>
                    <a:pt x="404517" y="428885"/>
                  </a:lnTo>
                  <a:lnTo>
                    <a:pt x="407849" y="432408"/>
                  </a:lnTo>
                  <a:lnTo>
                    <a:pt x="417752" y="432408"/>
                  </a:lnTo>
                  <a:lnTo>
                    <a:pt x="421086" y="428885"/>
                  </a:lnTo>
                  <a:lnTo>
                    <a:pt x="424418" y="421841"/>
                  </a:lnTo>
                  <a:lnTo>
                    <a:pt x="427656" y="418318"/>
                  </a:lnTo>
                  <a:lnTo>
                    <a:pt x="427656" y="414796"/>
                  </a:lnTo>
                  <a:lnTo>
                    <a:pt x="437655" y="407846"/>
                  </a:lnTo>
                  <a:lnTo>
                    <a:pt x="437655" y="397278"/>
                  </a:lnTo>
                  <a:lnTo>
                    <a:pt x="440987" y="393756"/>
                  </a:lnTo>
                  <a:lnTo>
                    <a:pt x="440987" y="390233"/>
                  </a:lnTo>
                  <a:lnTo>
                    <a:pt x="444321" y="386711"/>
                  </a:lnTo>
                  <a:lnTo>
                    <a:pt x="457556" y="379666"/>
                  </a:lnTo>
                  <a:lnTo>
                    <a:pt x="464127" y="372621"/>
                  </a:lnTo>
                  <a:lnTo>
                    <a:pt x="467460" y="362054"/>
                  </a:lnTo>
                  <a:lnTo>
                    <a:pt x="467460" y="355104"/>
                  </a:lnTo>
                  <a:lnTo>
                    <a:pt x="470793" y="344536"/>
                  </a:lnTo>
                  <a:lnTo>
                    <a:pt x="470793" y="337491"/>
                  </a:lnTo>
                  <a:lnTo>
                    <a:pt x="474126" y="333969"/>
                  </a:lnTo>
                  <a:lnTo>
                    <a:pt x="480697" y="330446"/>
                  </a:lnTo>
                  <a:lnTo>
                    <a:pt x="484029" y="326924"/>
                  </a:lnTo>
                  <a:lnTo>
                    <a:pt x="490695" y="326924"/>
                  </a:lnTo>
                  <a:lnTo>
                    <a:pt x="480697" y="312929"/>
                  </a:lnTo>
                  <a:lnTo>
                    <a:pt x="494028" y="291794"/>
                  </a:lnTo>
                  <a:lnTo>
                    <a:pt x="510597" y="281227"/>
                  </a:lnTo>
                  <a:lnTo>
                    <a:pt x="510597" y="277705"/>
                  </a:lnTo>
                  <a:lnTo>
                    <a:pt x="503932" y="270660"/>
                  </a:lnTo>
                  <a:lnTo>
                    <a:pt x="500598" y="263710"/>
                  </a:lnTo>
                  <a:lnTo>
                    <a:pt x="500598" y="242575"/>
                  </a:lnTo>
                  <a:lnTo>
                    <a:pt x="503932" y="239053"/>
                  </a:lnTo>
                  <a:lnTo>
                    <a:pt x="510597" y="239053"/>
                  </a:lnTo>
                  <a:lnTo>
                    <a:pt x="523833" y="232008"/>
                  </a:lnTo>
                  <a:lnTo>
                    <a:pt x="527167" y="228485"/>
                  </a:lnTo>
                  <a:lnTo>
                    <a:pt x="527167" y="224962"/>
                  </a:lnTo>
                  <a:lnTo>
                    <a:pt x="523833" y="221440"/>
                  </a:lnTo>
                  <a:lnTo>
                    <a:pt x="517167" y="218013"/>
                  </a:lnTo>
                  <a:lnTo>
                    <a:pt x="497266" y="218013"/>
                  </a:lnTo>
                  <a:lnTo>
                    <a:pt x="494028" y="196878"/>
                  </a:lnTo>
                  <a:lnTo>
                    <a:pt x="484029" y="196878"/>
                  </a:lnTo>
                  <a:lnTo>
                    <a:pt x="477459" y="186310"/>
                  </a:lnTo>
                  <a:lnTo>
                    <a:pt x="467460" y="186310"/>
                  </a:lnTo>
                  <a:lnTo>
                    <a:pt x="467460" y="179266"/>
                  </a:lnTo>
                  <a:lnTo>
                    <a:pt x="470793" y="172221"/>
                  </a:lnTo>
                  <a:lnTo>
                    <a:pt x="470793" y="168698"/>
                  </a:lnTo>
                  <a:lnTo>
                    <a:pt x="467460" y="168698"/>
                  </a:lnTo>
                  <a:lnTo>
                    <a:pt x="460890" y="161748"/>
                  </a:lnTo>
                  <a:lnTo>
                    <a:pt x="460890" y="158226"/>
                  </a:lnTo>
                  <a:lnTo>
                    <a:pt x="464127" y="154703"/>
                  </a:lnTo>
                  <a:lnTo>
                    <a:pt x="467460" y="147658"/>
                  </a:lnTo>
                  <a:lnTo>
                    <a:pt x="470793" y="144136"/>
                  </a:lnTo>
                  <a:lnTo>
                    <a:pt x="454224" y="140613"/>
                  </a:lnTo>
                  <a:lnTo>
                    <a:pt x="457556" y="133569"/>
                  </a:lnTo>
                  <a:lnTo>
                    <a:pt x="444321" y="123096"/>
                  </a:lnTo>
                  <a:lnTo>
                    <a:pt x="444321" y="119574"/>
                  </a:lnTo>
                  <a:lnTo>
                    <a:pt x="447558" y="112529"/>
                  </a:lnTo>
                  <a:lnTo>
                    <a:pt x="460890" y="105484"/>
                  </a:lnTo>
                  <a:lnTo>
                    <a:pt x="484029" y="105484"/>
                  </a:lnTo>
                  <a:lnTo>
                    <a:pt x="494028" y="109006"/>
                  </a:lnTo>
                  <a:lnTo>
                    <a:pt x="503932" y="109006"/>
                  </a:lnTo>
                  <a:lnTo>
                    <a:pt x="507264" y="112529"/>
                  </a:lnTo>
                  <a:lnTo>
                    <a:pt x="507264" y="119574"/>
                  </a:lnTo>
                  <a:lnTo>
                    <a:pt x="513930" y="119574"/>
                  </a:lnTo>
                  <a:lnTo>
                    <a:pt x="520501" y="116051"/>
                  </a:lnTo>
                  <a:lnTo>
                    <a:pt x="523833" y="112529"/>
                  </a:lnTo>
                  <a:lnTo>
                    <a:pt x="530499" y="109006"/>
                  </a:lnTo>
                  <a:lnTo>
                    <a:pt x="533832" y="105484"/>
                  </a:lnTo>
                  <a:lnTo>
                    <a:pt x="537070" y="109006"/>
                  </a:lnTo>
                  <a:lnTo>
                    <a:pt x="540402" y="105484"/>
                  </a:lnTo>
                  <a:lnTo>
                    <a:pt x="553639" y="105484"/>
                  </a:lnTo>
                  <a:lnTo>
                    <a:pt x="553639" y="94917"/>
                  </a:lnTo>
                  <a:lnTo>
                    <a:pt x="566971" y="91394"/>
                  </a:lnTo>
                  <a:lnTo>
                    <a:pt x="580206" y="70354"/>
                  </a:lnTo>
                  <a:lnTo>
                    <a:pt x="556972" y="70354"/>
                  </a:lnTo>
                  <a:close/>
                </a:path>
              </a:pathLst>
            </a:custGeom>
            <a:noFill/>
            <a:ln w="2379" cap="flat">
              <a:solidFill>
                <a:srgbClr val="FFFFFF"/>
              </a:solidFill>
              <a:prstDash val="solid"/>
              <a:round/>
            </a:ln>
          </p:spPr>
          <p:txBody>
            <a:bodyPr rtlCol="0" anchor="ctr"/>
            <a:lstStyle/>
            <a:p>
              <a:endParaRPr lang="en-US" noProof="0" dirty="0"/>
            </a:p>
          </p:txBody>
        </p:sp>
        <p:sp>
          <p:nvSpPr>
            <p:cNvPr id="5420" name="Serbest Form 5419">
              <a:extLst>
                <a:ext uri="{FF2B5EF4-FFF2-40B4-BE49-F238E27FC236}">
                  <a16:creationId xmlns:a16="http://schemas.microsoft.com/office/drawing/2014/main" id="{D5432A2B-E08F-9F4B-B0D8-117723C3C2E0}"/>
                </a:ext>
              </a:extLst>
            </p:cNvPr>
            <p:cNvSpPr/>
            <p:nvPr/>
          </p:nvSpPr>
          <p:spPr>
            <a:xfrm>
              <a:off x="9887101" y="3154056"/>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solidFill>
              <a:srgbClr val="AFABAB"/>
            </a:solidFill>
            <a:ln w="9518" cap="flat">
              <a:noFill/>
              <a:prstDash val="solid"/>
              <a:miter/>
            </a:ln>
          </p:spPr>
          <p:txBody>
            <a:bodyPr rtlCol="0" anchor="ctr"/>
            <a:lstStyle/>
            <a:p>
              <a:endParaRPr lang="en-US" noProof="0" dirty="0"/>
            </a:p>
          </p:txBody>
        </p:sp>
        <p:sp>
          <p:nvSpPr>
            <p:cNvPr id="5421" name="Serbest Form 5420">
              <a:extLst>
                <a:ext uri="{FF2B5EF4-FFF2-40B4-BE49-F238E27FC236}">
                  <a16:creationId xmlns:a16="http://schemas.microsoft.com/office/drawing/2014/main" id="{D38997AF-1C80-234B-A525-FD56991FFDA2}"/>
                </a:ext>
              </a:extLst>
            </p:cNvPr>
            <p:cNvSpPr/>
            <p:nvPr/>
          </p:nvSpPr>
          <p:spPr>
            <a:xfrm>
              <a:off x="9887101" y="3154056"/>
              <a:ext cx="57611" cy="38652"/>
            </a:xfrm>
            <a:custGeom>
              <a:avLst/>
              <a:gdLst>
                <a:gd name="connsiteX0" fmla="*/ 57612 w 57611"/>
                <a:gd name="connsiteY0" fmla="*/ 21040 h 38652"/>
                <a:gd name="connsiteX1" fmla="*/ 46756 w 57611"/>
                <a:gd name="connsiteY1" fmla="*/ 21040 h 38652"/>
                <a:gd name="connsiteX2" fmla="*/ 43137 w 57611"/>
                <a:gd name="connsiteY2" fmla="*/ 24562 h 38652"/>
                <a:gd name="connsiteX3" fmla="*/ 43137 w 57611"/>
                <a:gd name="connsiteY3" fmla="*/ 31607 h 38652"/>
                <a:gd name="connsiteX4" fmla="*/ 50374 w 57611"/>
                <a:gd name="connsiteY4" fmla="*/ 35130 h 38652"/>
                <a:gd name="connsiteX5" fmla="*/ 57612 w 57611"/>
                <a:gd name="connsiteY5" fmla="*/ 28085 h 38652"/>
                <a:gd name="connsiteX6" fmla="*/ 25044 w 57611"/>
                <a:gd name="connsiteY6" fmla="*/ 0 h 38652"/>
                <a:gd name="connsiteX7" fmla="*/ 25044 w 57611"/>
                <a:gd name="connsiteY7" fmla="*/ 10568 h 38652"/>
                <a:gd name="connsiteX8" fmla="*/ 32281 w 57611"/>
                <a:gd name="connsiteY8" fmla="*/ 17517 h 38652"/>
                <a:gd name="connsiteX9" fmla="*/ 35900 w 57611"/>
                <a:gd name="connsiteY9" fmla="*/ 17517 h 38652"/>
                <a:gd name="connsiteX10" fmla="*/ 43137 w 57611"/>
                <a:gd name="connsiteY10" fmla="*/ 14090 h 38652"/>
                <a:gd name="connsiteX11" fmla="*/ 28663 w 57611"/>
                <a:gd name="connsiteY11" fmla="*/ 0 h 38652"/>
                <a:gd name="connsiteX12" fmla="*/ 6856 w 57611"/>
                <a:gd name="connsiteY12" fmla="*/ 24562 h 38652"/>
                <a:gd name="connsiteX13" fmla="*/ 3619 w 57611"/>
                <a:gd name="connsiteY13" fmla="*/ 24562 h 38652"/>
                <a:gd name="connsiteX14" fmla="*/ 0 w 57611"/>
                <a:gd name="connsiteY14" fmla="*/ 28085 h 38652"/>
                <a:gd name="connsiteX15" fmla="*/ 0 w 57611"/>
                <a:gd name="connsiteY15" fmla="*/ 35130 h 38652"/>
                <a:gd name="connsiteX16" fmla="*/ 3619 w 57611"/>
                <a:gd name="connsiteY16" fmla="*/ 38652 h 38652"/>
                <a:gd name="connsiteX17" fmla="*/ 7237 w 57611"/>
                <a:gd name="connsiteY17" fmla="*/ 38652 h 38652"/>
                <a:gd name="connsiteX18" fmla="*/ 14474 w 57611"/>
                <a:gd name="connsiteY18" fmla="*/ 31607 h 38652"/>
                <a:gd name="connsiteX19" fmla="*/ 14474 w 57611"/>
                <a:gd name="connsiteY19" fmla="*/ 24562 h 3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611" h="38652">
                  <a:moveTo>
                    <a:pt x="57612" y="21040"/>
                  </a:moveTo>
                  <a:lnTo>
                    <a:pt x="46756" y="21040"/>
                  </a:lnTo>
                  <a:lnTo>
                    <a:pt x="43137" y="24562"/>
                  </a:lnTo>
                  <a:lnTo>
                    <a:pt x="43137" y="31607"/>
                  </a:lnTo>
                  <a:lnTo>
                    <a:pt x="50374" y="35130"/>
                  </a:lnTo>
                  <a:lnTo>
                    <a:pt x="57612" y="28085"/>
                  </a:lnTo>
                  <a:close/>
                  <a:moveTo>
                    <a:pt x="25044" y="0"/>
                  </a:moveTo>
                  <a:lnTo>
                    <a:pt x="25044" y="10568"/>
                  </a:lnTo>
                  <a:lnTo>
                    <a:pt x="32281" y="17517"/>
                  </a:lnTo>
                  <a:lnTo>
                    <a:pt x="35900" y="17517"/>
                  </a:lnTo>
                  <a:lnTo>
                    <a:pt x="43137" y="14090"/>
                  </a:lnTo>
                  <a:lnTo>
                    <a:pt x="28663" y="0"/>
                  </a:lnTo>
                  <a:close/>
                  <a:moveTo>
                    <a:pt x="6856" y="24562"/>
                  </a:moveTo>
                  <a:lnTo>
                    <a:pt x="3619" y="24562"/>
                  </a:lnTo>
                  <a:lnTo>
                    <a:pt x="0" y="28085"/>
                  </a:lnTo>
                  <a:lnTo>
                    <a:pt x="0" y="35130"/>
                  </a:lnTo>
                  <a:lnTo>
                    <a:pt x="3619" y="38652"/>
                  </a:lnTo>
                  <a:lnTo>
                    <a:pt x="7237" y="38652"/>
                  </a:lnTo>
                  <a:lnTo>
                    <a:pt x="14474" y="31607"/>
                  </a:lnTo>
                  <a:lnTo>
                    <a:pt x="14474" y="24562"/>
                  </a:lnTo>
                  <a:close/>
                </a:path>
              </a:pathLst>
            </a:custGeom>
            <a:noFill/>
            <a:ln w="2379" cap="flat">
              <a:solidFill>
                <a:srgbClr val="FFFFFF"/>
              </a:solidFill>
              <a:prstDash val="solid"/>
              <a:round/>
            </a:ln>
          </p:spPr>
          <p:txBody>
            <a:bodyPr rtlCol="0" anchor="ctr"/>
            <a:lstStyle/>
            <a:p>
              <a:endParaRPr lang="en-US" noProof="0" dirty="0"/>
            </a:p>
          </p:txBody>
        </p:sp>
        <p:sp>
          <p:nvSpPr>
            <p:cNvPr id="5422" name="Serbest Form 5421">
              <a:extLst>
                <a:ext uri="{FF2B5EF4-FFF2-40B4-BE49-F238E27FC236}">
                  <a16:creationId xmlns:a16="http://schemas.microsoft.com/office/drawing/2014/main" id="{4A3EA2EA-3A5B-A648-876F-5964E28CFFD3}"/>
                </a:ext>
              </a:extLst>
            </p:cNvPr>
            <p:cNvSpPr/>
            <p:nvPr/>
          </p:nvSpPr>
          <p:spPr>
            <a:xfrm>
              <a:off x="7604555" y="2786671"/>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077 w 309481"/>
                <a:gd name="connsiteY52" fmla="*/ 3618 h 406036"/>
                <a:gd name="connsiteX53" fmla="*/ 134077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077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077" y="3618"/>
                  </a:lnTo>
                  <a:lnTo>
                    <a:pt x="134077"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077"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solidFill>
              <a:srgbClr val="AFABAB"/>
            </a:solidFill>
            <a:ln w="9518" cap="flat">
              <a:noFill/>
              <a:prstDash val="solid"/>
              <a:miter/>
            </a:ln>
          </p:spPr>
          <p:txBody>
            <a:bodyPr rtlCol="0" anchor="ctr"/>
            <a:lstStyle/>
            <a:p>
              <a:endParaRPr lang="en-US" noProof="0" dirty="0"/>
            </a:p>
          </p:txBody>
        </p:sp>
        <p:sp>
          <p:nvSpPr>
            <p:cNvPr id="5423" name="Serbest Form 5422">
              <a:extLst>
                <a:ext uri="{FF2B5EF4-FFF2-40B4-BE49-F238E27FC236}">
                  <a16:creationId xmlns:a16="http://schemas.microsoft.com/office/drawing/2014/main" id="{94B2E6EB-2D7F-BC4E-8D28-E74F92A5CD99}"/>
                </a:ext>
              </a:extLst>
            </p:cNvPr>
            <p:cNvSpPr/>
            <p:nvPr/>
          </p:nvSpPr>
          <p:spPr>
            <a:xfrm>
              <a:off x="7604555" y="2786671"/>
              <a:ext cx="309481" cy="406036"/>
            </a:xfrm>
            <a:custGeom>
              <a:avLst/>
              <a:gdLst>
                <a:gd name="connsiteX0" fmla="*/ 147885 w 309481"/>
                <a:gd name="connsiteY0" fmla="*/ 340728 h 406036"/>
                <a:gd name="connsiteX1" fmla="*/ 158169 w 309481"/>
                <a:gd name="connsiteY1" fmla="*/ 340728 h 406036"/>
                <a:gd name="connsiteX2" fmla="*/ 165025 w 309481"/>
                <a:gd name="connsiteY2" fmla="*/ 337111 h 406036"/>
                <a:gd name="connsiteX3" fmla="*/ 175405 w 309481"/>
                <a:gd name="connsiteY3" fmla="*/ 333493 h 406036"/>
                <a:gd name="connsiteX4" fmla="*/ 189117 w 309481"/>
                <a:gd name="connsiteY4" fmla="*/ 326258 h 406036"/>
                <a:gd name="connsiteX5" fmla="*/ 192545 w 309481"/>
                <a:gd name="connsiteY5" fmla="*/ 319022 h 406036"/>
                <a:gd name="connsiteX6" fmla="*/ 195973 w 309481"/>
                <a:gd name="connsiteY6" fmla="*/ 308169 h 406036"/>
                <a:gd name="connsiteX7" fmla="*/ 195973 w 309481"/>
                <a:gd name="connsiteY7" fmla="*/ 300934 h 406036"/>
                <a:gd name="connsiteX8" fmla="*/ 199497 w 309481"/>
                <a:gd name="connsiteY8" fmla="*/ 300934 h 406036"/>
                <a:gd name="connsiteX9" fmla="*/ 202925 w 309481"/>
                <a:gd name="connsiteY9" fmla="*/ 297316 h 406036"/>
                <a:gd name="connsiteX10" fmla="*/ 209781 w 309481"/>
                <a:gd name="connsiteY10" fmla="*/ 293699 h 406036"/>
                <a:gd name="connsiteX11" fmla="*/ 220066 w 309481"/>
                <a:gd name="connsiteY11" fmla="*/ 289986 h 406036"/>
                <a:gd name="connsiteX12" fmla="*/ 233873 w 309481"/>
                <a:gd name="connsiteY12" fmla="*/ 275515 h 406036"/>
                <a:gd name="connsiteX13" fmla="*/ 237301 w 309481"/>
                <a:gd name="connsiteY13" fmla="*/ 268279 h 406036"/>
                <a:gd name="connsiteX14" fmla="*/ 237301 w 309481"/>
                <a:gd name="connsiteY14" fmla="*/ 257427 h 406036"/>
                <a:gd name="connsiteX15" fmla="*/ 240729 w 309481"/>
                <a:gd name="connsiteY15" fmla="*/ 246478 h 406036"/>
                <a:gd name="connsiteX16" fmla="*/ 240729 w 309481"/>
                <a:gd name="connsiteY16" fmla="*/ 228390 h 406036"/>
                <a:gd name="connsiteX17" fmla="*/ 244157 w 309481"/>
                <a:gd name="connsiteY17" fmla="*/ 224772 h 406036"/>
                <a:gd name="connsiteX18" fmla="*/ 247585 w 309481"/>
                <a:gd name="connsiteY18" fmla="*/ 224772 h 406036"/>
                <a:gd name="connsiteX19" fmla="*/ 254442 w 309481"/>
                <a:gd name="connsiteY19" fmla="*/ 228390 h 406036"/>
                <a:gd name="connsiteX20" fmla="*/ 257870 w 309481"/>
                <a:gd name="connsiteY20" fmla="*/ 232008 h 406036"/>
                <a:gd name="connsiteX21" fmla="*/ 264821 w 309481"/>
                <a:gd name="connsiteY21" fmla="*/ 232008 h 406036"/>
                <a:gd name="connsiteX22" fmla="*/ 268250 w 309481"/>
                <a:gd name="connsiteY22" fmla="*/ 228390 h 406036"/>
                <a:gd name="connsiteX23" fmla="*/ 275105 w 309481"/>
                <a:gd name="connsiteY23" fmla="*/ 213919 h 406036"/>
                <a:gd name="connsiteX24" fmla="*/ 275105 w 309481"/>
                <a:gd name="connsiteY24" fmla="*/ 199353 h 406036"/>
                <a:gd name="connsiteX25" fmla="*/ 306054 w 309481"/>
                <a:gd name="connsiteY25" fmla="*/ 166794 h 406036"/>
                <a:gd name="connsiteX26" fmla="*/ 306054 w 309481"/>
                <a:gd name="connsiteY26" fmla="*/ 159559 h 406036"/>
                <a:gd name="connsiteX27" fmla="*/ 309482 w 309481"/>
                <a:gd name="connsiteY27" fmla="*/ 152228 h 406036"/>
                <a:gd name="connsiteX28" fmla="*/ 309482 w 309481"/>
                <a:gd name="connsiteY28" fmla="*/ 123287 h 406036"/>
                <a:gd name="connsiteX29" fmla="*/ 302626 w 309481"/>
                <a:gd name="connsiteY29" fmla="*/ 115956 h 406036"/>
                <a:gd name="connsiteX30" fmla="*/ 292341 w 309481"/>
                <a:gd name="connsiteY30" fmla="*/ 115956 h 406036"/>
                <a:gd name="connsiteX31" fmla="*/ 292341 w 309481"/>
                <a:gd name="connsiteY31" fmla="*/ 112338 h 406036"/>
                <a:gd name="connsiteX32" fmla="*/ 281962 w 309481"/>
                <a:gd name="connsiteY32" fmla="*/ 101485 h 406036"/>
                <a:gd name="connsiteX33" fmla="*/ 278533 w 309481"/>
                <a:gd name="connsiteY33" fmla="*/ 90632 h 406036"/>
                <a:gd name="connsiteX34" fmla="*/ 264821 w 309481"/>
                <a:gd name="connsiteY34" fmla="*/ 76162 h 406036"/>
                <a:gd name="connsiteX35" fmla="*/ 261393 w 309481"/>
                <a:gd name="connsiteY35" fmla="*/ 68831 h 406036"/>
                <a:gd name="connsiteX36" fmla="*/ 247585 w 309481"/>
                <a:gd name="connsiteY36" fmla="*/ 57978 h 406036"/>
                <a:gd name="connsiteX37" fmla="*/ 226922 w 309481"/>
                <a:gd name="connsiteY37" fmla="*/ 50743 h 406036"/>
                <a:gd name="connsiteX38" fmla="*/ 209781 w 309481"/>
                <a:gd name="connsiteY38" fmla="*/ 47125 h 406036"/>
                <a:gd name="connsiteX39" fmla="*/ 199497 w 309481"/>
                <a:gd name="connsiteY39" fmla="*/ 47125 h 406036"/>
                <a:gd name="connsiteX40" fmla="*/ 195973 w 309481"/>
                <a:gd name="connsiteY40" fmla="*/ 43507 h 406036"/>
                <a:gd name="connsiteX41" fmla="*/ 189117 w 309481"/>
                <a:gd name="connsiteY41" fmla="*/ 43507 h 406036"/>
                <a:gd name="connsiteX42" fmla="*/ 182261 w 309481"/>
                <a:gd name="connsiteY42" fmla="*/ 36272 h 406036"/>
                <a:gd name="connsiteX43" fmla="*/ 168549 w 309481"/>
                <a:gd name="connsiteY43" fmla="*/ 29037 h 406036"/>
                <a:gd name="connsiteX44" fmla="*/ 165025 w 309481"/>
                <a:gd name="connsiteY44" fmla="*/ 21706 h 406036"/>
                <a:gd name="connsiteX45" fmla="*/ 165025 w 309481"/>
                <a:gd name="connsiteY45" fmla="*/ 18088 h 406036"/>
                <a:gd name="connsiteX46" fmla="*/ 161597 w 309481"/>
                <a:gd name="connsiteY46" fmla="*/ 10853 h 406036"/>
                <a:gd name="connsiteX47" fmla="*/ 158169 w 309481"/>
                <a:gd name="connsiteY47" fmla="*/ 7235 h 406036"/>
                <a:gd name="connsiteX48" fmla="*/ 144457 w 309481"/>
                <a:gd name="connsiteY48" fmla="*/ 10853 h 406036"/>
                <a:gd name="connsiteX49" fmla="*/ 141028 w 309481"/>
                <a:gd name="connsiteY49" fmla="*/ 3618 h 406036"/>
                <a:gd name="connsiteX50" fmla="*/ 141028 w 309481"/>
                <a:gd name="connsiteY50" fmla="*/ 0 h 406036"/>
                <a:gd name="connsiteX51" fmla="*/ 137600 w 309481"/>
                <a:gd name="connsiteY51" fmla="*/ 0 h 406036"/>
                <a:gd name="connsiteX52" fmla="*/ 134172 w 309481"/>
                <a:gd name="connsiteY52" fmla="*/ 3618 h 406036"/>
                <a:gd name="connsiteX53" fmla="*/ 134172 w 309481"/>
                <a:gd name="connsiteY53" fmla="*/ 7235 h 406036"/>
                <a:gd name="connsiteX54" fmla="*/ 130649 w 309481"/>
                <a:gd name="connsiteY54" fmla="*/ 14471 h 406036"/>
                <a:gd name="connsiteX55" fmla="*/ 130649 w 309481"/>
                <a:gd name="connsiteY55" fmla="*/ 32654 h 406036"/>
                <a:gd name="connsiteX56" fmla="*/ 141028 w 309481"/>
                <a:gd name="connsiteY56" fmla="*/ 43507 h 406036"/>
                <a:gd name="connsiteX57" fmla="*/ 141028 w 309481"/>
                <a:gd name="connsiteY57" fmla="*/ 47125 h 406036"/>
                <a:gd name="connsiteX58" fmla="*/ 137600 w 309481"/>
                <a:gd name="connsiteY58" fmla="*/ 47125 h 406036"/>
                <a:gd name="connsiteX59" fmla="*/ 137600 w 309481"/>
                <a:gd name="connsiteY59" fmla="*/ 43507 h 406036"/>
                <a:gd name="connsiteX60" fmla="*/ 130649 w 309481"/>
                <a:gd name="connsiteY60" fmla="*/ 43507 h 406036"/>
                <a:gd name="connsiteX61" fmla="*/ 130649 w 309481"/>
                <a:gd name="connsiteY61" fmla="*/ 47125 h 406036"/>
                <a:gd name="connsiteX62" fmla="*/ 127221 w 309481"/>
                <a:gd name="connsiteY62" fmla="*/ 50743 h 406036"/>
                <a:gd name="connsiteX63" fmla="*/ 127221 w 309481"/>
                <a:gd name="connsiteY63" fmla="*/ 57978 h 406036"/>
                <a:gd name="connsiteX64" fmla="*/ 123793 w 309481"/>
                <a:gd name="connsiteY64" fmla="*/ 65214 h 406036"/>
                <a:gd name="connsiteX65" fmla="*/ 123793 w 309481"/>
                <a:gd name="connsiteY65" fmla="*/ 72449 h 406036"/>
                <a:gd name="connsiteX66" fmla="*/ 120365 w 309481"/>
                <a:gd name="connsiteY66" fmla="*/ 79779 h 406036"/>
                <a:gd name="connsiteX67" fmla="*/ 116937 w 309481"/>
                <a:gd name="connsiteY67" fmla="*/ 83397 h 406036"/>
                <a:gd name="connsiteX68" fmla="*/ 113509 w 309481"/>
                <a:gd name="connsiteY68" fmla="*/ 90632 h 406036"/>
                <a:gd name="connsiteX69" fmla="*/ 110080 w 309481"/>
                <a:gd name="connsiteY69" fmla="*/ 94250 h 406036"/>
                <a:gd name="connsiteX70" fmla="*/ 110080 w 309481"/>
                <a:gd name="connsiteY70" fmla="*/ 101485 h 406036"/>
                <a:gd name="connsiteX71" fmla="*/ 120365 w 309481"/>
                <a:gd name="connsiteY71" fmla="*/ 123287 h 406036"/>
                <a:gd name="connsiteX72" fmla="*/ 123793 w 309481"/>
                <a:gd name="connsiteY72" fmla="*/ 126904 h 406036"/>
                <a:gd name="connsiteX73" fmla="*/ 123793 w 309481"/>
                <a:gd name="connsiteY73" fmla="*/ 134140 h 406036"/>
                <a:gd name="connsiteX74" fmla="*/ 127221 w 309481"/>
                <a:gd name="connsiteY74" fmla="*/ 137757 h 406036"/>
                <a:gd name="connsiteX75" fmla="*/ 134172 w 309481"/>
                <a:gd name="connsiteY75" fmla="*/ 141375 h 406036"/>
                <a:gd name="connsiteX76" fmla="*/ 137600 w 309481"/>
                <a:gd name="connsiteY76" fmla="*/ 144993 h 406036"/>
                <a:gd name="connsiteX77" fmla="*/ 116937 w 309481"/>
                <a:gd name="connsiteY77" fmla="*/ 250191 h 406036"/>
                <a:gd name="connsiteX78" fmla="*/ 0 w 309481"/>
                <a:gd name="connsiteY78" fmla="*/ 293699 h 406036"/>
                <a:gd name="connsiteX79" fmla="*/ 48184 w 309481"/>
                <a:gd name="connsiteY79" fmla="*/ 406037 h 406036"/>
                <a:gd name="connsiteX80" fmla="*/ 65325 w 309481"/>
                <a:gd name="connsiteY80" fmla="*/ 398802 h 406036"/>
                <a:gd name="connsiteX81" fmla="*/ 113509 w 309481"/>
                <a:gd name="connsiteY81" fmla="*/ 384236 h 406036"/>
                <a:gd name="connsiteX82" fmla="*/ 130649 w 309481"/>
                <a:gd name="connsiteY82" fmla="*/ 377000 h 406036"/>
                <a:gd name="connsiteX83" fmla="*/ 141028 w 309481"/>
                <a:gd name="connsiteY83" fmla="*/ 373383 h 406036"/>
                <a:gd name="connsiteX84" fmla="*/ 144457 w 309481"/>
                <a:gd name="connsiteY84" fmla="*/ 366147 h 406036"/>
                <a:gd name="connsiteX85" fmla="*/ 144457 w 309481"/>
                <a:gd name="connsiteY85" fmla="*/ 358912 h 406036"/>
                <a:gd name="connsiteX86" fmla="*/ 147885 w 309481"/>
                <a:gd name="connsiteY86" fmla="*/ 351677 h 406036"/>
                <a:gd name="connsiteX87" fmla="*/ 147885 w 309481"/>
                <a:gd name="connsiteY87" fmla="*/ 340728 h 406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09481" h="406036">
                  <a:moveTo>
                    <a:pt x="147885" y="340728"/>
                  </a:moveTo>
                  <a:lnTo>
                    <a:pt x="158169" y="340728"/>
                  </a:lnTo>
                  <a:lnTo>
                    <a:pt x="165025" y="337111"/>
                  </a:lnTo>
                  <a:lnTo>
                    <a:pt x="175405" y="333493"/>
                  </a:lnTo>
                  <a:lnTo>
                    <a:pt x="189117" y="326258"/>
                  </a:lnTo>
                  <a:lnTo>
                    <a:pt x="192545" y="319022"/>
                  </a:lnTo>
                  <a:lnTo>
                    <a:pt x="195973" y="308169"/>
                  </a:lnTo>
                  <a:lnTo>
                    <a:pt x="195973" y="300934"/>
                  </a:lnTo>
                  <a:lnTo>
                    <a:pt x="199497" y="300934"/>
                  </a:lnTo>
                  <a:lnTo>
                    <a:pt x="202925" y="297316"/>
                  </a:lnTo>
                  <a:lnTo>
                    <a:pt x="209781" y="293699"/>
                  </a:lnTo>
                  <a:lnTo>
                    <a:pt x="220066" y="289986"/>
                  </a:lnTo>
                  <a:lnTo>
                    <a:pt x="233873" y="275515"/>
                  </a:lnTo>
                  <a:lnTo>
                    <a:pt x="237301" y="268279"/>
                  </a:lnTo>
                  <a:lnTo>
                    <a:pt x="237301" y="257427"/>
                  </a:lnTo>
                  <a:lnTo>
                    <a:pt x="240729" y="246478"/>
                  </a:lnTo>
                  <a:lnTo>
                    <a:pt x="240729" y="228390"/>
                  </a:lnTo>
                  <a:lnTo>
                    <a:pt x="244157" y="224772"/>
                  </a:lnTo>
                  <a:lnTo>
                    <a:pt x="247585" y="224772"/>
                  </a:lnTo>
                  <a:lnTo>
                    <a:pt x="254442" y="228390"/>
                  </a:lnTo>
                  <a:lnTo>
                    <a:pt x="257870" y="232008"/>
                  </a:lnTo>
                  <a:lnTo>
                    <a:pt x="264821" y="232008"/>
                  </a:lnTo>
                  <a:lnTo>
                    <a:pt x="268250" y="228390"/>
                  </a:lnTo>
                  <a:lnTo>
                    <a:pt x="275105" y="213919"/>
                  </a:lnTo>
                  <a:lnTo>
                    <a:pt x="275105" y="199353"/>
                  </a:lnTo>
                  <a:lnTo>
                    <a:pt x="306054" y="166794"/>
                  </a:lnTo>
                  <a:lnTo>
                    <a:pt x="306054" y="159559"/>
                  </a:lnTo>
                  <a:lnTo>
                    <a:pt x="309482" y="152228"/>
                  </a:lnTo>
                  <a:lnTo>
                    <a:pt x="309482" y="123287"/>
                  </a:lnTo>
                  <a:lnTo>
                    <a:pt x="302626" y="115956"/>
                  </a:lnTo>
                  <a:lnTo>
                    <a:pt x="292341" y="115956"/>
                  </a:lnTo>
                  <a:lnTo>
                    <a:pt x="292341" y="112338"/>
                  </a:lnTo>
                  <a:lnTo>
                    <a:pt x="281962" y="101485"/>
                  </a:lnTo>
                  <a:lnTo>
                    <a:pt x="278533" y="90632"/>
                  </a:lnTo>
                  <a:lnTo>
                    <a:pt x="264821" y="76162"/>
                  </a:lnTo>
                  <a:lnTo>
                    <a:pt x="261393" y="68831"/>
                  </a:lnTo>
                  <a:lnTo>
                    <a:pt x="247585" y="57978"/>
                  </a:lnTo>
                  <a:lnTo>
                    <a:pt x="226922" y="50743"/>
                  </a:lnTo>
                  <a:lnTo>
                    <a:pt x="209781" y="47125"/>
                  </a:lnTo>
                  <a:lnTo>
                    <a:pt x="199497" y="47125"/>
                  </a:lnTo>
                  <a:lnTo>
                    <a:pt x="195973" y="43507"/>
                  </a:lnTo>
                  <a:lnTo>
                    <a:pt x="189117" y="43507"/>
                  </a:lnTo>
                  <a:lnTo>
                    <a:pt x="182261" y="36272"/>
                  </a:lnTo>
                  <a:lnTo>
                    <a:pt x="168549" y="29037"/>
                  </a:lnTo>
                  <a:lnTo>
                    <a:pt x="165025" y="21706"/>
                  </a:lnTo>
                  <a:lnTo>
                    <a:pt x="165025" y="18088"/>
                  </a:lnTo>
                  <a:lnTo>
                    <a:pt x="161597" y="10853"/>
                  </a:lnTo>
                  <a:lnTo>
                    <a:pt x="158169" y="7235"/>
                  </a:lnTo>
                  <a:lnTo>
                    <a:pt x="144457" y="10853"/>
                  </a:lnTo>
                  <a:lnTo>
                    <a:pt x="141028" y="3618"/>
                  </a:lnTo>
                  <a:lnTo>
                    <a:pt x="141028" y="0"/>
                  </a:lnTo>
                  <a:lnTo>
                    <a:pt x="137600" y="0"/>
                  </a:lnTo>
                  <a:lnTo>
                    <a:pt x="134172" y="3618"/>
                  </a:lnTo>
                  <a:lnTo>
                    <a:pt x="134172" y="7235"/>
                  </a:lnTo>
                  <a:lnTo>
                    <a:pt x="130649" y="14471"/>
                  </a:lnTo>
                  <a:lnTo>
                    <a:pt x="130649" y="32654"/>
                  </a:lnTo>
                  <a:lnTo>
                    <a:pt x="141028" y="43507"/>
                  </a:lnTo>
                  <a:lnTo>
                    <a:pt x="141028" y="47125"/>
                  </a:lnTo>
                  <a:lnTo>
                    <a:pt x="137600" y="47125"/>
                  </a:lnTo>
                  <a:lnTo>
                    <a:pt x="137600" y="43507"/>
                  </a:lnTo>
                  <a:lnTo>
                    <a:pt x="130649" y="43507"/>
                  </a:lnTo>
                  <a:lnTo>
                    <a:pt x="130649" y="47125"/>
                  </a:lnTo>
                  <a:lnTo>
                    <a:pt x="127221" y="50743"/>
                  </a:lnTo>
                  <a:lnTo>
                    <a:pt x="127221" y="57978"/>
                  </a:lnTo>
                  <a:lnTo>
                    <a:pt x="123793" y="65214"/>
                  </a:lnTo>
                  <a:lnTo>
                    <a:pt x="123793" y="72449"/>
                  </a:lnTo>
                  <a:lnTo>
                    <a:pt x="120365" y="79779"/>
                  </a:lnTo>
                  <a:lnTo>
                    <a:pt x="116937" y="83397"/>
                  </a:lnTo>
                  <a:lnTo>
                    <a:pt x="113509" y="90632"/>
                  </a:lnTo>
                  <a:lnTo>
                    <a:pt x="110080" y="94250"/>
                  </a:lnTo>
                  <a:lnTo>
                    <a:pt x="110080" y="101485"/>
                  </a:lnTo>
                  <a:lnTo>
                    <a:pt x="120365" y="123287"/>
                  </a:lnTo>
                  <a:lnTo>
                    <a:pt x="123793" y="126904"/>
                  </a:lnTo>
                  <a:lnTo>
                    <a:pt x="123793" y="134140"/>
                  </a:lnTo>
                  <a:lnTo>
                    <a:pt x="127221" y="137757"/>
                  </a:lnTo>
                  <a:lnTo>
                    <a:pt x="134172" y="141375"/>
                  </a:lnTo>
                  <a:lnTo>
                    <a:pt x="137600" y="144993"/>
                  </a:lnTo>
                  <a:lnTo>
                    <a:pt x="116937" y="250191"/>
                  </a:lnTo>
                  <a:lnTo>
                    <a:pt x="0" y="293699"/>
                  </a:lnTo>
                  <a:lnTo>
                    <a:pt x="48184" y="406037"/>
                  </a:lnTo>
                  <a:lnTo>
                    <a:pt x="65325" y="398802"/>
                  </a:lnTo>
                  <a:lnTo>
                    <a:pt x="113509" y="384236"/>
                  </a:lnTo>
                  <a:lnTo>
                    <a:pt x="130649" y="377000"/>
                  </a:lnTo>
                  <a:lnTo>
                    <a:pt x="141028" y="373383"/>
                  </a:lnTo>
                  <a:lnTo>
                    <a:pt x="144457" y="366147"/>
                  </a:lnTo>
                  <a:lnTo>
                    <a:pt x="144457" y="358912"/>
                  </a:lnTo>
                  <a:lnTo>
                    <a:pt x="147885" y="351677"/>
                  </a:lnTo>
                  <a:lnTo>
                    <a:pt x="147885" y="340728"/>
                  </a:lnTo>
                  <a:close/>
                </a:path>
              </a:pathLst>
            </a:custGeom>
            <a:noFill/>
            <a:ln w="2379" cap="flat">
              <a:solidFill>
                <a:srgbClr val="FFFFFF"/>
              </a:solidFill>
              <a:prstDash val="solid"/>
              <a:round/>
            </a:ln>
          </p:spPr>
          <p:txBody>
            <a:bodyPr rtlCol="0" anchor="ctr"/>
            <a:lstStyle/>
            <a:p>
              <a:endParaRPr lang="en-US" noProof="0" dirty="0"/>
            </a:p>
          </p:txBody>
        </p:sp>
        <p:sp>
          <p:nvSpPr>
            <p:cNvPr id="5424" name="Serbest Form 5423">
              <a:extLst>
                <a:ext uri="{FF2B5EF4-FFF2-40B4-BE49-F238E27FC236}">
                  <a16:creationId xmlns:a16="http://schemas.microsoft.com/office/drawing/2014/main" id="{14042889-3E7C-7D41-9127-68A10B60CA3F}"/>
                </a:ext>
              </a:extLst>
            </p:cNvPr>
            <p:cNvSpPr/>
            <p:nvPr/>
          </p:nvSpPr>
          <p:spPr>
            <a:xfrm>
              <a:off x="5865365" y="369394"/>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solidFill>
              <a:srgbClr val="AFABAB"/>
            </a:solidFill>
            <a:ln w="9518" cap="flat">
              <a:noFill/>
              <a:prstDash val="solid"/>
              <a:miter/>
            </a:ln>
          </p:spPr>
          <p:txBody>
            <a:bodyPr rtlCol="0" anchor="ctr"/>
            <a:lstStyle/>
            <a:p>
              <a:endParaRPr lang="en-US" noProof="0" dirty="0"/>
            </a:p>
          </p:txBody>
        </p:sp>
        <p:sp>
          <p:nvSpPr>
            <p:cNvPr id="5425" name="Serbest Form 5424">
              <a:extLst>
                <a:ext uri="{FF2B5EF4-FFF2-40B4-BE49-F238E27FC236}">
                  <a16:creationId xmlns:a16="http://schemas.microsoft.com/office/drawing/2014/main" id="{2D4FED08-F100-3A43-A85B-9049B0864E16}"/>
                </a:ext>
              </a:extLst>
            </p:cNvPr>
            <p:cNvSpPr/>
            <p:nvPr/>
          </p:nvSpPr>
          <p:spPr>
            <a:xfrm>
              <a:off x="5865365" y="369394"/>
              <a:ext cx="732280" cy="889473"/>
            </a:xfrm>
            <a:custGeom>
              <a:avLst/>
              <a:gdLst>
                <a:gd name="connsiteX0" fmla="*/ 325574 w 732280"/>
                <a:gd name="connsiteY0" fmla="*/ 437930 h 889473"/>
                <a:gd name="connsiteX1" fmla="*/ 332050 w 732280"/>
                <a:gd name="connsiteY1" fmla="*/ 434407 h 889473"/>
                <a:gd name="connsiteX2" fmla="*/ 335287 w 732280"/>
                <a:gd name="connsiteY2" fmla="*/ 434407 h 889473"/>
                <a:gd name="connsiteX3" fmla="*/ 338525 w 732280"/>
                <a:gd name="connsiteY3" fmla="*/ 430790 h 889473"/>
                <a:gd name="connsiteX4" fmla="*/ 332050 w 732280"/>
                <a:gd name="connsiteY4" fmla="*/ 427267 h 889473"/>
                <a:gd name="connsiteX5" fmla="*/ 315862 w 732280"/>
                <a:gd name="connsiteY5" fmla="*/ 427267 h 889473"/>
                <a:gd name="connsiteX6" fmla="*/ 309386 w 732280"/>
                <a:gd name="connsiteY6" fmla="*/ 434407 h 889473"/>
                <a:gd name="connsiteX7" fmla="*/ 312624 w 732280"/>
                <a:gd name="connsiteY7" fmla="*/ 441452 h 889473"/>
                <a:gd name="connsiteX8" fmla="*/ 280247 w 732280"/>
                <a:gd name="connsiteY8" fmla="*/ 423745 h 889473"/>
                <a:gd name="connsiteX9" fmla="*/ 277010 w 732280"/>
                <a:gd name="connsiteY9" fmla="*/ 427267 h 889473"/>
                <a:gd name="connsiteX10" fmla="*/ 273772 w 732280"/>
                <a:gd name="connsiteY10" fmla="*/ 434407 h 889473"/>
                <a:gd name="connsiteX11" fmla="*/ 273772 w 732280"/>
                <a:gd name="connsiteY11" fmla="*/ 445070 h 889473"/>
                <a:gd name="connsiteX12" fmla="*/ 283295 w 732280"/>
                <a:gd name="connsiteY12" fmla="*/ 455733 h 889473"/>
                <a:gd name="connsiteX13" fmla="*/ 283295 w 732280"/>
                <a:gd name="connsiteY13" fmla="*/ 448592 h 889473"/>
                <a:gd name="connsiteX14" fmla="*/ 286532 w 732280"/>
                <a:gd name="connsiteY14" fmla="*/ 441452 h 889473"/>
                <a:gd name="connsiteX15" fmla="*/ 286532 w 732280"/>
                <a:gd name="connsiteY15" fmla="*/ 427267 h 889473"/>
                <a:gd name="connsiteX16" fmla="*/ 283295 w 732280"/>
                <a:gd name="connsiteY16" fmla="*/ 423745 h 889473"/>
                <a:gd name="connsiteX17" fmla="*/ 302911 w 732280"/>
                <a:gd name="connsiteY17" fmla="*/ 430790 h 889473"/>
                <a:gd name="connsiteX18" fmla="*/ 289960 w 732280"/>
                <a:gd name="connsiteY18" fmla="*/ 437930 h 889473"/>
                <a:gd name="connsiteX19" fmla="*/ 293198 w 732280"/>
                <a:gd name="connsiteY19" fmla="*/ 448592 h 889473"/>
                <a:gd name="connsiteX20" fmla="*/ 309386 w 732280"/>
                <a:gd name="connsiteY20" fmla="*/ 448592 h 889473"/>
                <a:gd name="connsiteX21" fmla="*/ 306148 w 732280"/>
                <a:gd name="connsiteY21" fmla="*/ 437930 h 889473"/>
                <a:gd name="connsiteX22" fmla="*/ 730567 w 732280"/>
                <a:gd name="connsiteY22" fmla="*/ 391661 h 889473"/>
                <a:gd name="connsiteX23" fmla="*/ 714378 w 732280"/>
                <a:gd name="connsiteY23" fmla="*/ 395279 h 889473"/>
                <a:gd name="connsiteX24" fmla="*/ 695333 w 732280"/>
                <a:gd name="connsiteY24" fmla="*/ 388139 h 889473"/>
                <a:gd name="connsiteX25" fmla="*/ 679145 w 732280"/>
                <a:gd name="connsiteY25" fmla="*/ 380999 h 889473"/>
                <a:gd name="connsiteX26" fmla="*/ 701809 w 732280"/>
                <a:gd name="connsiteY26" fmla="*/ 380999 h 889473"/>
                <a:gd name="connsiteX27" fmla="*/ 714760 w 732280"/>
                <a:gd name="connsiteY27" fmla="*/ 373859 h 889473"/>
                <a:gd name="connsiteX28" fmla="*/ 724282 w 732280"/>
                <a:gd name="connsiteY28" fmla="*/ 373859 h 889473"/>
                <a:gd name="connsiteX29" fmla="*/ 727519 w 732280"/>
                <a:gd name="connsiteY29" fmla="*/ 370336 h 889473"/>
                <a:gd name="connsiteX30" fmla="*/ 730567 w 732280"/>
                <a:gd name="connsiteY30" fmla="*/ 370336 h 889473"/>
                <a:gd name="connsiteX31" fmla="*/ 724091 w 732280"/>
                <a:gd name="connsiteY31" fmla="*/ 366814 h 889473"/>
                <a:gd name="connsiteX32" fmla="*/ 720854 w 732280"/>
                <a:gd name="connsiteY32" fmla="*/ 363196 h 889473"/>
                <a:gd name="connsiteX33" fmla="*/ 711331 w 732280"/>
                <a:gd name="connsiteY33" fmla="*/ 359674 h 889473"/>
                <a:gd name="connsiteX34" fmla="*/ 704856 w 732280"/>
                <a:gd name="connsiteY34" fmla="*/ 356151 h 889473"/>
                <a:gd name="connsiteX35" fmla="*/ 691905 w 732280"/>
                <a:gd name="connsiteY35" fmla="*/ 356151 h 889473"/>
                <a:gd name="connsiteX36" fmla="*/ 678955 w 732280"/>
                <a:gd name="connsiteY36" fmla="*/ 349011 h 889473"/>
                <a:gd name="connsiteX37" fmla="*/ 675717 w 732280"/>
                <a:gd name="connsiteY37" fmla="*/ 349011 h 889473"/>
                <a:gd name="connsiteX38" fmla="*/ 669242 w 732280"/>
                <a:gd name="connsiteY38" fmla="*/ 345393 h 889473"/>
                <a:gd name="connsiteX39" fmla="*/ 669242 w 732280"/>
                <a:gd name="connsiteY39" fmla="*/ 349011 h 889473"/>
                <a:gd name="connsiteX40" fmla="*/ 666004 w 732280"/>
                <a:gd name="connsiteY40" fmla="*/ 352533 h 889473"/>
                <a:gd name="connsiteX41" fmla="*/ 666004 w 732280"/>
                <a:gd name="connsiteY41" fmla="*/ 356151 h 889473"/>
                <a:gd name="connsiteX42" fmla="*/ 656481 w 732280"/>
                <a:gd name="connsiteY42" fmla="*/ 366814 h 889473"/>
                <a:gd name="connsiteX43" fmla="*/ 650006 w 732280"/>
                <a:gd name="connsiteY43" fmla="*/ 366814 h 889473"/>
                <a:gd name="connsiteX44" fmla="*/ 646769 w 732280"/>
                <a:gd name="connsiteY44" fmla="*/ 363196 h 889473"/>
                <a:gd name="connsiteX45" fmla="*/ 659719 w 732280"/>
                <a:gd name="connsiteY45" fmla="*/ 349011 h 889473"/>
                <a:gd name="connsiteX46" fmla="*/ 624105 w 732280"/>
                <a:gd name="connsiteY46" fmla="*/ 334731 h 889473"/>
                <a:gd name="connsiteX47" fmla="*/ 624105 w 732280"/>
                <a:gd name="connsiteY47" fmla="*/ 341585 h 889473"/>
                <a:gd name="connsiteX48" fmla="*/ 620867 w 732280"/>
                <a:gd name="connsiteY48" fmla="*/ 352248 h 889473"/>
                <a:gd name="connsiteX49" fmla="*/ 611345 w 732280"/>
                <a:gd name="connsiteY49" fmla="*/ 373573 h 889473"/>
                <a:gd name="connsiteX50" fmla="*/ 608107 w 732280"/>
                <a:gd name="connsiteY50" fmla="*/ 373573 h 889473"/>
                <a:gd name="connsiteX51" fmla="*/ 604869 w 732280"/>
                <a:gd name="connsiteY51" fmla="*/ 370051 h 889473"/>
                <a:gd name="connsiteX52" fmla="*/ 601632 w 732280"/>
                <a:gd name="connsiteY52" fmla="*/ 362910 h 889473"/>
                <a:gd name="connsiteX53" fmla="*/ 601632 w 732280"/>
                <a:gd name="connsiteY53" fmla="*/ 352533 h 889473"/>
                <a:gd name="connsiteX54" fmla="*/ 604869 w 732280"/>
                <a:gd name="connsiteY54" fmla="*/ 345393 h 889473"/>
                <a:gd name="connsiteX55" fmla="*/ 601632 w 732280"/>
                <a:gd name="connsiteY55" fmla="*/ 352533 h 889473"/>
                <a:gd name="connsiteX56" fmla="*/ 595157 w 732280"/>
                <a:gd name="connsiteY56" fmla="*/ 356151 h 889473"/>
                <a:gd name="connsiteX57" fmla="*/ 581349 w 732280"/>
                <a:gd name="connsiteY57" fmla="*/ 370146 h 889473"/>
                <a:gd name="connsiteX58" fmla="*/ 568398 w 732280"/>
                <a:gd name="connsiteY58" fmla="*/ 377286 h 889473"/>
                <a:gd name="connsiteX59" fmla="*/ 565161 w 732280"/>
                <a:gd name="connsiteY59" fmla="*/ 377286 h 889473"/>
                <a:gd name="connsiteX60" fmla="*/ 565161 w 732280"/>
                <a:gd name="connsiteY60" fmla="*/ 373668 h 889473"/>
                <a:gd name="connsiteX61" fmla="*/ 568398 w 732280"/>
                <a:gd name="connsiteY61" fmla="*/ 366623 h 889473"/>
                <a:gd name="connsiteX62" fmla="*/ 584586 w 732280"/>
                <a:gd name="connsiteY62" fmla="*/ 348821 h 889473"/>
                <a:gd name="connsiteX63" fmla="*/ 587729 w 732280"/>
                <a:gd name="connsiteY63" fmla="*/ 341585 h 889473"/>
                <a:gd name="connsiteX64" fmla="*/ 594204 w 732280"/>
                <a:gd name="connsiteY64" fmla="*/ 338063 h 889473"/>
                <a:gd name="connsiteX65" fmla="*/ 575159 w 732280"/>
                <a:gd name="connsiteY65" fmla="*/ 338063 h 889473"/>
                <a:gd name="connsiteX66" fmla="*/ 565637 w 732280"/>
                <a:gd name="connsiteY66" fmla="*/ 345108 h 889473"/>
                <a:gd name="connsiteX67" fmla="*/ 552686 w 732280"/>
                <a:gd name="connsiteY67" fmla="*/ 345108 h 889473"/>
                <a:gd name="connsiteX68" fmla="*/ 530023 w 732280"/>
                <a:gd name="connsiteY68" fmla="*/ 359388 h 889473"/>
                <a:gd name="connsiteX69" fmla="*/ 517072 w 732280"/>
                <a:gd name="connsiteY69" fmla="*/ 359388 h 889473"/>
                <a:gd name="connsiteX70" fmla="*/ 513834 w 732280"/>
                <a:gd name="connsiteY70" fmla="*/ 377191 h 889473"/>
                <a:gd name="connsiteX71" fmla="*/ 494789 w 732280"/>
                <a:gd name="connsiteY71" fmla="*/ 370051 h 889473"/>
                <a:gd name="connsiteX72" fmla="*/ 475744 w 732280"/>
                <a:gd name="connsiteY72" fmla="*/ 373573 h 889473"/>
                <a:gd name="connsiteX73" fmla="*/ 482219 w 732280"/>
                <a:gd name="connsiteY73" fmla="*/ 391376 h 889473"/>
                <a:gd name="connsiteX74" fmla="*/ 456319 w 732280"/>
                <a:gd name="connsiteY74" fmla="*/ 384236 h 889473"/>
                <a:gd name="connsiteX75" fmla="*/ 446796 w 732280"/>
                <a:gd name="connsiteY75" fmla="*/ 387853 h 889473"/>
                <a:gd name="connsiteX76" fmla="*/ 450033 w 732280"/>
                <a:gd name="connsiteY76" fmla="*/ 402039 h 889473"/>
                <a:gd name="connsiteX77" fmla="*/ 427370 w 732280"/>
                <a:gd name="connsiteY77" fmla="*/ 409179 h 889473"/>
                <a:gd name="connsiteX78" fmla="*/ 427370 w 732280"/>
                <a:gd name="connsiteY78" fmla="*/ 388139 h 889473"/>
                <a:gd name="connsiteX79" fmla="*/ 411182 w 732280"/>
                <a:gd name="connsiteY79" fmla="*/ 388139 h 889473"/>
                <a:gd name="connsiteX80" fmla="*/ 417657 w 732280"/>
                <a:gd name="connsiteY80" fmla="*/ 402324 h 889473"/>
                <a:gd name="connsiteX81" fmla="*/ 404707 w 732280"/>
                <a:gd name="connsiteY81" fmla="*/ 391661 h 889473"/>
                <a:gd name="connsiteX82" fmla="*/ 404707 w 732280"/>
                <a:gd name="connsiteY82" fmla="*/ 409464 h 889473"/>
                <a:gd name="connsiteX83" fmla="*/ 391756 w 732280"/>
                <a:gd name="connsiteY83" fmla="*/ 409464 h 889473"/>
                <a:gd name="connsiteX84" fmla="*/ 391756 w 732280"/>
                <a:gd name="connsiteY84" fmla="*/ 391661 h 889473"/>
                <a:gd name="connsiteX85" fmla="*/ 398231 w 732280"/>
                <a:gd name="connsiteY85" fmla="*/ 388139 h 889473"/>
                <a:gd name="connsiteX86" fmla="*/ 401469 w 732280"/>
                <a:gd name="connsiteY86" fmla="*/ 384521 h 889473"/>
                <a:gd name="connsiteX87" fmla="*/ 382424 w 732280"/>
                <a:gd name="connsiteY87" fmla="*/ 380999 h 889473"/>
                <a:gd name="connsiteX88" fmla="*/ 382424 w 732280"/>
                <a:gd name="connsiteY88" fmla="*/ 405942 h 889473"/>
                <a:gd name="connsiteX89" fmla="*/ 366235 w 732280"/>
                <a:gd name="connsiteY89" fmla="*/ 412987 h 889473"/>
                <a:gd name="connsiteX90" fmla="*/ 375758 w 732280"/>
                <a:gd name="connsiteY90" fmla="*/ 420127 h 889473"/>
                <a:gd name="connsiteX91" fmla="*/ 356713 w 732280"/>
                <a:gd name="connsiteY91" fmla="*/ 423745 h 889473"/>
                <a:gd name="connsiteX92" fmla="*/ 363188 w 732280"/>
                <a:gd name="connsiteY92" fmla="*/ 430790 h 889473"/>
                <a:gd name="connsiteX93" fmla="*/ 340524 w 732280"/>
                <a:gd name="connsiteY93" fmla="*/ 430790 h 889473"/>
                <a:gd name="connsiteX94" fmla="*/ 340524 w 732280"/>
                <a:gd name="connsiteY94" fmla="*/ 437930 h 889473"/>
                <a:gd name="connsiteX95" fmla="*/ 356713 w 732280"/>
                <a:gd name="connsiteY95" fmla="*/ 445070 h 889473"/>
                <a:gd name="connsiteX96" fmla="*/ 353476 w 732280"/>
                <a:gd name="connsiteY96" fmla="*/ 452210 h 889473"/>
                <a:gd name="connsiteX97" fmla="*/ 334431 w 732280"/>
                <a:gd name="connsiteY97" fmla="*/ 441452 h 889473"/>
                <a:gd name="connsiteX98" fmla="*/ 324908 w 732280"/>
                <a:gd name="connsiteY98" fmla="*/ 445070 h 889473"/>
                <a:gd name="connsiteX99" fmla="*/ 337858 w 732280"/>
                <a:gd name="connsiteY99" fmla="*/ 452210 h 889473"/>
                <a:gd name="connsiteX100" fmla="*/ 328336 w 732280"/>
                <a:gd name="connsiteY100" fmla="*/ 462873 h 889473"/>
                <a:gd name="connsiteX101" fmla="*/ 321861 w 732280"/>
                <a:gd name="connsiteY101" fmla="*/ 452210 h 889473"/>
                <a:gd name="connsiteX102" fmla="*/ 312338 w 732280"/>
                <a:gd name="connsiteY102" fmla="*/ 455733 h 889473"/>
                <a:gd name="connsiteX103" fmla="*/ 312338 w 732280"/>
                <a:gd name="connsiteY103" fmla="*/ 462873 h 889473"/>
                <a:gd name="connsiteX104" fmla="*/ 296150 w 732280"/>
                <a:gd name="connsiteY104" fmla="*/ 462873 h 889473"/>
                <a:gd name="connsiteX105" fmla="*/ 292912 w 732280"/>
                <a:gd name="connsiteY105" fmla="*/ 469918 h 889473"/>
                <a:gd name="connsiteX106" fmla="*/ 305863 w 732280"/>
                <a:gd name="connsiteY106" fmla="*/ 477058 h 889473"/>
                <a:gd name="connsiteX107" fmla="*/ 305863 w 732280"/>
                <a:gd name="connsiteY107" fmla="*/ 487720 h 889473"/>
                <a:gd name="connsiteX108" fmla="*/ 286818 w 732280"/>
                <a:gd name="connsiteY108" fmla="*/ 480580 h 889473"/>
                <a:gd name="connsiteX109" fmla="*/ 283580 w 732280"/>
                <a:gd name="connsiteY109" fmla="*/ 487720 h 889473"/>
                <a:gd name="connsiteX110" fmla="*/ 299768 w 732280"/>
                <a:gd name="connsiteY110" fmla="*/ 494861 h 889473"/>
                <a:gd name="connsiteX111" fmla="*/ 273867 w 732280"/>
                <a:gd name="connsiteY111" fmla="*/ 494861 h 889473"/>
                <a:gd name="connsiteX112" fmla="*/ 273867 w 732280"/>
                <a:gd name="connsiteY112" fmla="*/ 505523 h 889473"/>
                <a:gd name="connsiteX113" fmla="*/ 267392 w 732280"/>
                <a:gd name="connsiteY113" fmla="*/ 502001 h 889473"/>
                <a:gd name="connsiteX114" fmla="*/ 264154 w 732280"/>
                <a:gd name="connsiteY114" fmla="*/ 502001 h 889473"/>
                <a:gd name="connsiteX115" fmla="*/ 257679 w 732280"/>
                <a:gd name="connsiteY115" fmla="*/ 505523 h 889473"/>
                <a:gd name="connsiteX116" fmla="*/ 254441 w 732280"/>
                <a:gd name="connsiteY116" fmla="*/ 509046 h 889473"/>
                <a:gd name="connsiteX117" fmla="*/ 244919 w 732280"/>
                <a:gd name="connsiteY117" fmla="*/ 509046 h 889473"/>
                <a:gd name="connsiteX118" fmla="*/ 244919 w 732280"/>
                <a:gd name="connsiteY118" fmla="*/ 516186 h 889473"/>
                <a:gd name="connsiteX119" fmla="*/ 248157 w 732280"/>
                <a:gd name="connsiteY119" fmla="*/ 519804 h 889473"/>
                <a:gd name="connsiteX120" fmla="*/ 244919 w 732280"/>
                <a:gd name="connsiteY120" fmla="*/ 519804 h 889473"/>
                <a:gd name="connsiteX121" fmla="*/ 241681 w 732280"/>
                <a:gd name="connsiteY121" fmla="*/ 523326 h 889473"/>
                <a:gd name="connsiteX122" fmla="*/ 238443 w 732280"/>
                <a:gd name="connsiteY122" fmla="*/ 523326 h 889473"/>
                <a:gd name="connsiteX123" fmla="*/ 238443 w 732280"/>
                <a:gd name="connsiteY123" fmla="*/ 533989 h 889473"/>
                <a:gd name="connsiteX124" fmla="*/ 257488 w 732280"/>
                <a:gd name="connsiteY124" fmla="*/ 533989 h 889473"/>
                <a:gd name="connsiteX125" fmla="*/ 251013 w 732280"/>
                <a:gd name="connsiteY125" fmla="*/ 541129 h 889473"/>
                <a:gd name="connsiteX126" fmla="*/ 231968 w 732280"/>
                <a:gd name="connsiteY126" fmla="*/ 537511 h 889473"/>
                <a:gd name="connsiteX127" fmla="*/ 225493 w 732280"/>
                <a:gd name="connsiteY127" fmla="*/ 541129 h 889473"/>
                <a:gd name="connsiteX128" fmla="*/ 222255 w 732280"/>
                <a:gd name="connsiteY128" fmla="*/ 544651 h 889473"/>
                <a:gd name="connsiteX129" fmla="*/ 222255 w 732280"/>
                <a:gd name="connsiteY129" fmla="*/ 551791 h 889473"/>
                <a:gd name="connsiteX130" fmla="*/ 225493 w 732280"/>
                <a:gd name="connsiteY130" fmla="*/ 555314 h 889473"/>
                <a:gd name="connsiteX131" fmla="*/ 225493 w 732280"/>
                <a:gd name="connsiteY131" fmla="*/ 562454 h 889473"/>
                <a:gd name="connsiteX132" fmla="*/ 219018 w 732280"/>
                <a:gd name="connsiteY132" fmla="*/ 565977 h 889473"/>
                <a:gd name="connsiteX133" fmla="*/ 209495 w 732280"/>
                <a:gd name="connsiteY133" fmla="*/ 565977 h 889473"/>
                <a:gd name="connsiteX134" fmla="*/ 209495 w 732280"/>
                <a:gd name="connsiteY134" fmla="*/ 576639 h 889473"/>
                <a:gd name="connsiteX135" fmla="*/ 219018 w 732280"/>
                <a:gd name="connsiteY135" fmla="*/ 587397 h 889473"/>
                <a:gd name="connsiteX136" fmla="*/ 219018 w 732280"/>
                <a:gd name="connsiteY136" fmla="*/ 590920 h 889473"/>
                <a:gd name="connsiteX137" fmla="*/ 215780 w 732280"/>
                <a:gd name="connsiteY137" fmla="*/ 594442 h 889473"/>
                <a:gd name="connsiteX138" fmla="*/ 196735 w 732280"/>
                <a:gd name="connsiteY138" fmla="*/ 594442 h 889473"/>
                <a:gd name="connsiteX139" fmla="*/ 193497 w 732280"/>
                <a:gd name="connsiteY139" fmla="*/ 598060 h 889473"/>
                <a:gd name="connsiteX140" fmla="*/ 193497 w 732280"/>
                <a:gd name="connsiteY140" fmla="*/ 608722 h 889473"/>
                <a:gd name="connsiteX141" fmla="*/ 190260 w 732280"/>
                <a:gd name="connsiteY141" fmla="*/ 612245 h 889473"/>
                <a:gd name="connsiteX142" fmla="*/ 183784 w 732280"/>
                <a:gd name="connsiteY142" fmla="*/ 612245 h 889473"/>
                <a:gd name="connsiteX143" fmla="*/ 180546 w 732280"/>
                <a:gd name="connsiteY143" fmla="*/ 608722 h 889473"/>
                <a:gd name="connsiteX144" fmla="*/ 171024 w 732280"/>
                <a:gd name="connsiteY144" fmla="*/ 608722 h 889473"/>
                <a:gd name="connsiteX145" fmla="*/ 158073 w 732280"/>
                <a:gd name="connsiteY145" fmla="*/ 622907 h 889473"/>
                <a:gd name="connsiteX146" fmla="*/ 151598 w 732280"/>
                <a:gd name="connsiteY146" fmla="*/ 622907 h 889473"/>
                <a:gd name="connsiteX147" fmla="*/ 145123 w 732280"/>
                <a:gd name="connsiteY147" fmla="*/ 630048 h 889473"/>
                <a:gd name="connsiteX148" fmla="*/ 145123 w 732280"/>
                <a:gd name="connsiteY148" fmla="*/ 633570 h 889473"/>
                <a:gd name="connsiteX149" fmla="*/ 148360 w 732280"/>
                <a:gd name="connsiteY149" fmla="*/ 637188 h 889473"/>
                <a:gd name="connsiteX150" fmla="*/ 148360 w 732280"/>
                <a:gd name="connsiteY150" fmla="*/ 640710 h 889473"/>
                <a:gd name="connsiteX151" fmla="*/ 141885 w 732280"/>
                <a:gd name="connsiteY151" fmla="*/ 647850 h 889473"/>
                <a:gd name="connsiteX152" fmla="*/ 135410 w 732280"/>
                <a:gd name="connsiteY152" fmla="*/ 647850 h 889473"/>
                <a:gd name="connsiteX153" fmla="*/ 132172 w 732280"/>
                <a:gd name="connsiteY153" fmla="*/ 644328 h 889473"/>
                <a:gd name="connsiteX154" fmla="*/ 125697 w 732280"/>
                <a:gd name="connsiteY154" fmla="*/ 640710 h 889473"/>
                <a:gd name="connsiteX155" fmla="*/ 125697 w 732280"/>
                <a:gd name="connsiteY155" fmla="*/ 637188 h 889473"/>
                <a:gd name="connsiteX156" fmla="*/ 122459 w 732280"/>
                <a:gd name="connsiteY156" fmla="*/ 637188 h 889473"/>
                <a:gd name="connsiteX157" fmla="*/ 109509 w 732280"/>
                <a:gd name="connsiteY157" fmla="*/ 644328 h 889473"/>
                <a:gd name="connsiteX158" fmla="*/ 106271 w 732280"/>
                <a:gd name="connsiteY158" fmla="*/ 647850 h 889473"/>
                <a:gd name="connsiteX159" fmla="*/ 96748 w 732280"/>
                <a:gd name="connsiteY159" fmla="*/ 647850 h 889473"/>
                <a:gd name="connsiteX160" fmla="*/ 96748 w 732280"/>
                <a:gd name="connsiteY160" fmla="*/ 658513 h 889473"/>
                <a:gd name="connsiteX161" fmla="*/ 99986 w 732280"/>
                <a:gd name="connsiteY161" fmla="*/ 662036 h 889473"/>
                <a:gd name="connsiteX162" fmla="*/ 102081 w 732280"/>
                <a:gd name="connsiteY162" fmla="*/ 662036 h 889473"/>
                <a:gd name="connsiteX163" fmla="*/ 102081 w 732280"/>
                <a:gd name="connsiteY163" fmla="*/ 669176 h 889473"/>
                <a:gd name="connsiteX164" fmla="*/ 98843 w 732280"/>
                <a:gd name="connsiteY164" fmla="*/ 669176 h 889473"/>
                <a:gd name="connsiteX165" fmla="*/ 92368 w 732280"/>
                <a:gd name="connsiteY165" fmla="*/ 662036 h 889473"/>
                <a:gd name="connsiteX166" fmla="*/ 85893 w 732280"/>
                <a:gd name="connsiteY166" fmla="*/ 662036 h 889473"/>
                <a:gd name="connsiteX167" fmla="*/ 83036 w 732280"/>
                <a:gd name="connsiteY167" fmla="*/ 665272 h 889473"/>
                <a:gd name="connsiteX168" fmla="*/ 83036 w 732280"/>
                <a:gd name="connsiteY168" fmla="*/ 672317 h 889473"/>
                <a:gd name="connsiteX169" fmla="*/ 89511 w 732280"/>
                <a:gd name="connsiteY169" fmla="*/ 672317 h 889473"/>
                <a:gd name="connsiteX170" fmla="*/ 92749 w 732280"/>
                <a:gd name="connsiteY170" fmla="*/ 675935 h 889473"/>
                <a:gd name="connsiteX171" fmla="*/ 95986 w 732280"/>
                <a:gd name="connsiteY171" fmla="*/ 675935 h 889473"/>
                <a:gd name="connsiteX172" fmla="*/ 95986 w 732280"/>
                <a:gd name="connsiteY172" fmla="*/ 683075 h 889473"/>
                <a:gd name="connsiteX173" fmla="*/ 73514 w 732280"/>
                <a:gd name="connsiteY173" fmla="*/ 683075 h 889473"/>
                <a:gd name="connsiteX174" fmla="*/ 73514 w 732280"/>
                <a:gd name="connsiteY174" fmla="*/ 679457 h 889473"/>
                <a:gd name="connsiteX175" fmla="*/ 70276 w 732280"/>
                <a:gd name="connsiteY175" fmla="*/ 679457 h 889473"/>
                <a:gd name="connsiteX176" fmla="*/ 67038 w 732280"/>
                <a:gd name="connsiteY176" fmla="*/ 686598 h 889473"/>
                <a:gd name="connsiteX177" fmla="*/ 67038 w 732280"/>
                <a:gd name="connsiteY177" fmla="*/ 693833 h 889473"/>
                <a:gd name="connsiteX178" fmla="*/ 63800 w 732280"/>
                <a:gd name="connsiteY178" fmla="*/ 690215 h 889473"/>
                <a:gd name="connsiteX179" fmla="*/ 54278 w 732280"/>
                <a:gd name="connsiteY179" fmla="*/ 690215 h 889473"/>
                <a:gd name="connsiteX180" fmla="*/ 51041 w 732280"/>
                <a:gd name="connsiteY180" fmla="*/ 686693 h 889473"/>
                <a:gd name="connsiteX181" fmla="*/ 47803 w 732280"/>
                <a:gd name="connsiteY181" fmla="*/ 686693 h 889473"/>
                <a:gd name="connsiteX182" fmla="*/ 47803 w 732280"/>
                <a:gd name="connsiteY182" fmla="*/ 690215 h 889473"/>
                <a:gd name="connsiteX183" fmla="*/ 51041 w 732280"/>
                <a:gd name="connsiteY183" fmla="*/ 693833 h 889473"/>
                <a:gd name="connsiteX184" fmla="*/ 63991 w 732280"/>
                <a:gd name="connsiteY184" fmla="*/ 700878 h 889473"/>
                <a:gd name="connsiteX185" fmla="*/ 70466 w 732280"/>
                <a:gd name="connsiteY185" fmla="*/ 700878 h 889473"/>
                <a:gd name="connsiteX186" fmla="*/ 57516 w 732280"/>
                <a:gd name="connsiteY186" fmla="*/ 711636 h 889473"/>
                <a:gd name="connsiteX187" fmla="*/ 57516 w 732280"/>
                <a:gd name="connsiteY187" fmla="*/ 704496 h 889473"/>
                <a:gd name="connsiteX188" fmla="*/ 47993 w 732280"/>
                <a:gd name="connsiteY188" fmla="*/ 704496 h 889473"/>
                <a:gd name="connsiteX189" fmla="*/ 44755 w 732280"/>
                <a:gd name="connsiteY189" fmla="*/ 708018 h 889473"/>
                <a:gd name="connsiteX190" fmla="*/ 31805 w 732280"/>
                <a:gd name="connsiteY190" fmla="*/ 700878 h 889473"/>
                <a:gd name="connsiteX191" fmla="*/ 28568 w 732280"/>
                <a:gd name="connsiteY191" fmla="*/ 708018 h 889473"/>
                <a:gd name="connsiteX192" fmla="*/ 35043 w 732280"/>
                <a:gd name="connsiteY192" fmla="*/ 711636 h 889473"/>
                <a:gd name="connsiteX193" fmla="*/ 15998 w 732280"/>
                <a:gd name="connsiteY193" fmla="*/ 708018 h 889473"/>
                <a:gd name="connsiteX194" fmla="*/ 15998 w 732280"/>
                <a:gd name="connsiteY194" fmla="*/ 718681 h 889473"/>
                <a:gd name="connsiteX195" fmla="*/ 41899 w 732280"/>
                <a:gd name="connsiteY195" fmla="*/ 718681 h 889473"/>
                <a:gd name="connsiteX196" fmla="*/ 28948 w 732280"/>
                <a:gd name="connsiteY196" fmla="*/ 722298 h 889473"/>
                <a:gd name="connsiteX197" fmla="*/ 9903 w 732280"/>
                <a:gd name="connsiteY197" fmla="*/ 718681 h 889473"/>
                <a:gd name="connsiteX198" fmla="*/ 3428 w 732280"/>
                <a:gd name="connsiteY198" fmla="*/ 725821 h 889473"/>
                <a:gd name="connsiteX199" fmla="*/ 3428 w 732280"/>
                <a:gd name="connsiteY199" fmla="*/ 729343 h 889473"/>
                <a:gd name="connsiteX200" fmla="*/ 9903 w 732280"/>
                <a:gd name="connsiteY200" fmla="*/ 736484 h 889473"/>
                <a:gd name="connsiteX201" fmla="*/ 19426 w 732280"/>
                <a:gd name="connsiteY201" fmla="*/ 736484 h 889473"/>
                <a:gd name="connsiteX202" fmla="*/ 9903 w 732280"/>
                <a:gd name="connsiteY202" fmla="*/ 740101 h 889473"/>
                <a:gd name="connsiteX203" fmla="*/ 6665 w 732280"/>
                <a:gd name="connsiteY203" fmla="*/ 743624 h 889473"/>
                <a:gd name="connsiteX204" fmla="*/ 6665 w 732280"/>
                <a:gd name="connsiteY204" fmla="*/ 747146 h 889473"/>
                <a:gd name="connsiteX205" fmla="*/ 35804 w 732280"/>
                <a:gd name="connsiteY205" fmla="*/ 747146 h 889473"/>
                <a:gd name="connsiteX206" fmla="*/ 42279 w 732280"/>
                <a:gd name="connsiteY206" fmla="*/ 754286 h 889473"/>
                <a:gd name="connsiteX207" fmla="*/ 51802 w 732280"/>
                <a:gd name="connsiteY207" fmla="*/ 747146 h 889473"/>
                <a:gd name="connsiteX208" fmla="*/ 58278 w 732280"/>
                <a:gd name="connsiteY208" fmla="*/ 754286 h 889473"/>
                <a:gd name="connsiteX209" fmla="*/ 74466 w 732280"/>
                <a:gd name="connsiteY209" fmla="*/ 747146 h 889473"/>
                <a:gd name="connsiteX210" fmla="*/ 71228 w 732280"/>
                <a:gd name="connsiteY210" fmla="*/ 750764 h 889473"/>
                <a:gd name="connsiteX211" fmla="*/ 67990 w 732280"/>
                <a:gd name="connsiteY211" fmla="*/ 757809 h 889473"/>
                <a:gd name="connsiteX212" fmla="*/ 32376 w 732280"/>
                <a:gd name="connsiteY212" fmla="*/ 757809 h 889473"/>
                <a:gd name="connsiteX213" fmla="*/ 29139 w 732280"/>
                <a:gd name="connsiteY213" fmla="*/ 754286 h 889473"/>
                <a:gd name="connsiteX214" fmla="*/ 12950 w 732280"/>
                <a:gd name="connsiteY214" fmla="*/ 754286 h 889473"/>
                <a:gd name="connsiteX215" fmla="*/ 6475 w 732280"/>
                <a:gd name="connsiteY215" fmla="*/ 757809 h 889473"/>
                <a:gd name="connsiteX216" fmla="*/ 0 w 732280"/>
                <a:gd name="connsiteY216" fmla="*/ 757809 h 889473"/>
                <a:gd name="connsiteX217" fmla="*/ 3237 w 732280"/>
                <a:gd name="connsiteY217" fmla="*/ 761427 h 889473"/>
                <a:gd name="connsiteX218" fmla="*/ 3237 w 732280"/>
                <a:gd name="connsiteY218" fmla="*/ 768471 h 889473"/>
                <a:gd name="connsiteX219" fmla="*/ 6475 w 732280"/>
                <a:gd name="connsiteY219" fmla="*/ 768471 h 889473"/>
                <a:gd name="connsiteX220" fmla="*/ 9713 w 732280"/>
                <a:gd name="connsiteY220" fmla="*/ 772089 h 889473"/>
                <a:gd name="connsiteX221" fmla="*/ 16188 w 732280"/>
                <a:gd name="connsiteY221" fmla="*/ 772089 h 889473"/>
                <a:gd name="connsiteX222" fmla="*/ 12950 w 732280"/>
                <a:gd name="connsiteY222" fmla="*/ 775612 h 889473"/>
                <a:gd name="connsiteX223" fmla="*/ 9713 w 732280"/>
                <a:gd name="connsiteY223" fmla="*/ 782752 h 889473"/>
                <a:gd name="connsiteX224" fmla="*/ 19235 w 732280"/>
                <a:gd name="connsiteY224" fmla="*/ 793414 h 889473"/>
                <a:gd name="connsiteX225" fmla="*/ 25710 w 732280"/>
                <a:gd name="connsiteY225" fmla="*/ 793414 h 889473"/>
                <a:gd name="connsiteX226" fmla="*/ 38661 w 732280"/>
                <a:gd name="connsiteY226" fmla="*/ 782752 h 889473"/>
                <a:gd name="connsiteX227" fmla="*/ 54849 w 732280"/>
                <a:gd name="connsiteY227" fmla="*/ 779229 h 889473"/>
                <a:gd name="connsiteX228" fmla="*/ 48374 w 732280"/>
                <a:gd name="connsiteY228" fmla="*/ 793414 h 889473"/>
                <a:gd name="connsiteX229" fmla="*/ 41899 w 732280"/>
                <a:gd name="connsiteY229" fmla="*/ 789892 h 889473"/>
                <a:gd name="connsiteX230" fmla="*/ 35423 w 732280"/>
                <a:gd name="connsiteY230" fmla="*/ 800555 h 889473"/>
                <a:gd name="connsiteX231" fmla="*/ 16378 w 732280"/>
                <a:gd name="connsiteY231" fmla="*/ 800555 h 889473"/>
                <a:gd name="connsiteX232" fmla="*/ 25901 w 732280"/>
                <a:gd name="connsiteY232" fmla="*/ 811217 h 889473"/>
                <a:gd name="connsiteX233" fmla="*/ 12950 w 732280"/>
                <a:gd name="connsiteY233" fmla="*/ 818357 h 889473"/>
                <a:gd name="connsiteX234" fmla="*/ 3428 w 732280"/>
                <a:gd name="connsiteY234" fmla="*/ 818357 h 889473"/>
                <a:gd name="connsiteX235" fmla="*/ 3428 w 732280"/>
                <a:gd name="connsiteY235" fmla="*/ 829020 h 889473"/>
                <a:gd name="connsiteX236" fmla="*/ 35804 w 732280"/>
                <a:gd name="connsiteY236" fmla="*/ 829020 h 889473"/>
                <a:gd name="connsiteX237" fmla="*/ 29329 w 732280"/>
                <a:gd name="connsiteY237" fmla="*/ 843205 h 889473"/>
                <a:gd name="connsiteX238" fmla="*/ 35804 w 732280"/>
                <a:gd name="connsiteY238" fmla="*/ 843205 h 889473"/>
                <a:gd name="connsiteX239" fmla="*/ 29329 w 732280"/>
                <a:gd name="connsiteY239" fmla="*/ 853868 h 889473"/>
                <a:gd name="connsiteX240" fmla="*/ 22854 w 732280"/>
                <a:gd name="connsiteY240" fmla="*/ 850345 h 889473"/>
                <a:gd name="connsiteX241" fmla="*/ 19616 w 732280"/>
                <a:gd name="connsiteY241" fmla="*/ 850345 h 889473"/>
                <a:gd name="connsiteX242" fmla="*/ 16378 w 732280"/>
                <a:gd name="connsiteY242" fmla="*/ 846823 h 889473"/>
                <a:gd name="connsiteX243" fmla="*/ 9903 w 732280"/>
                <a:gd name="connsiteY243" fmla="*/ 846823 h 889473"/>
                <a:gd name="connsiteX244" fmla="*/ 9903 w 732280"/>
                <a:gd name="connsiteY244" fmla="*/ 853868 h 889473"/>
                <a:gd name="connsiteX245" fmla="*/ 13141 w 732280"/>
                <a:gd name="connsiteY245" fmla="*/ 861008 h 889473"/>
                <a:gd name="connsiteX246" fmla="*/ 19616 w 732280"/>
                <a:gd name="connsiteY246" fmla="*/ 868148 h 889473"/>
                <a:gd name="connsiteX247" fmla="*/ 45517 w 732280"/>
                <a:gd name="connsiteY247" fmla="*/ 878811 h 889473"/>
                <a:gd name="connsiteX248" fmla="*/ 42279 w 732280"/>
                <a:gd name="connsiteY248" fmla="*/ 882333 h 889473"/>
                <a:gd name="connsiteX249" fmla="*/ 45517 w 732280"/>
                <a:gd name="connsiteY249" fmla="*/ 885951 h 889473"/>
                <a:gd name="connsiteX250" fmla="*/ 68181 w 732280"/>
                <a:gd name="connsiteY250" fmla="*/ 885951 h 889473"/>
                <a:gd name="connsiteX251" fmla="*/ 71419 w 732280"/>
                <a:gd name="connsiteY251" fmla="*/ 889473 h 889473"/>
                <a:gd name="connsiteX252" fmla="*/ 77894 w 732280"/>
                <a:gd name="connsiteY252" fmla="*/ 889473 h 889473"/>
                <a:gd name="connsiteX253" fmla="*/ 103795 w 732280"/>
                <a:gd name="connsiteY253" fmla="*/ 875288 h 889473"/>
                <a:gd name="connsiteX254" fmla="*/ 110270 w 732280"/>
                <a:gd name="connsiteY254" fmla="*/ 868148 h 889473"/>
                <a:gd name="connsiteX255" fmla="*/ 116745 w 732280"/>
                <a:gd name="connsiteY255" fmla="*/ 864530 h 889473"/>
                <a:gd name="connsiteX256" fmla="*/ 119983 w 732280"/>
                <a:gd name="connsiteY256" fmla="*/ 861008 h 889473"/>
                <a:gd name="connsiteX257" fmla="*/ 139028 w 732280"/>
                <a:gd name="connsiteY257" fmla="*/ 843205 h 889473"/>
                <a:gd name="connsiteX258" fmla="*/ 151979 w 732280"/>
                <a:gd name="connsiteY258" fmla="*/ 843205 h 889473"/>
                <a:gd name="connsiteX259" fmla="*/ 158454 w 732280"/>
                <a:gd name="connsiteY259" fmla="*/ 839683 h 889473"/>
                <a:gd name="connsiteX260" fmla="*/ 161692 w 732280"/>
                <a:gd name="connsiteY260" fmla="*/ 836160 h 889473"/>
                <a:gd name="connsiteX261" fmla="*/ 161692 w 732280"/>
                <a:gd name="connsiteY261" fmla="*/ 821880 h 889473"/>
                <a:gd name="connsiteX262" fmla="*/ 158454 w 732280"/>
                <a:gd name="connsiteY262" fmla="*/ 818357 h 889473"/>
                <a:gd name="connsiteX263" fmla="*/ 158454 w 732280"/>
                <a:gd name="connsiteY263" fmla="*/ 814740 h 889473"/>
                <a:gd name="connsiteX264" fmla="*/ 167977 w 732280"/>
                <a:gd name="connsiteY264" fmla="*/ 811217 h 889473"/>
                <a:gd name="connsiteX265" fmla="*/ 164739 w 732280"/>
                <a:gd name="connsiteY265" fmla="*/ 814740 h 889473"/>
                <a:gd name="connsiteX266" fmla="*/ 164739 w 732280"/>
                <a:gd name="connsiteY266" fmla="*/ 818357 h 889473"/>
                <a:gd name="connsiteX267" fmla="*/ 161501 w 732280"/>
                <a:gd name="connsiteY267" fmla="*/ 821880 h 889473"/>
                <a:gd name="connsiteX268" fmla="*/ 161501 w 732280"/>
                <a:gd name="connsiteY268" fmla="*/ 825402 h 889473"/>
                <a:gd name="connsiteX269" fmla="*/ 167977 w 732280"/>
                <a:gd name="connsiteY269" fmla="*/ 832542 h 889473"/>
                <a:gd name="connsiteX270" fmla="*/ 177499 w 732280"/>
                <a:gd name="connsiteY270" fmla="*/ 836160 h 889473"/>
                <a:gd name="connsiteX271" fmla="*/ 183974 w 732280"/>
                <a:gd name="connsiteY271" fmla="*/ 836160 h 889473"/>
                <a:gd name="connsiteX272" fmla="*/ 187212 w 732280"/>
                <a:gd name="connsiteY272" fmla="*/ 839683 h 889473"/>
                <a:gd name="connsiteX273" fmla="*/ 190450 w 732280"/>
                <a:gd name="connsiteY273" fmla="*/ 839683 h 889473"/>
                <a:gd name="connsiteX274" fmla="*/ 199973 w 732280"/>
                <a:gd name="connsiteY274" fmla="*/ 850345 h 889473"/>
                <a:gd name="connsiteX275" fmla="*/ 203210 w 732280"/>
                <a:gd name="connsiteY275" fmla="*/ 843205 h 889473"/>
                <a:gd name="connsiteX276" fmla="*/ 206448 w 732280"/>
                <a:gd name="connsiteY276" fmla="*/ 839683 h 889473"/>
                <a:gd name="connsiteX277" fmla="*/ 206448 w 732280"/>
                <a:gd name="connsiteY277" fmla="*/ 829306 h 889473"/>
                <a:gd name="connsiteX278" fmla="*/ 199973 w 732280"/>
                <a:gd name="connsiteY278" fmla="*/ 822166 h 889473"/>
                <a:gd name="connsiteX279" fmla="*/ 199973 w 732280"/>
                <a:gd name="connsiteY279" fmla="*/ 818643 h 889473"/>
                <a:gd name="connsiteX280" fmla="*/ 203210 w 732280"/>
                <a:gd name="connsiteY280" fmla="*/ 815025 h 889473"/>
                <a:gd name="connsiteX281" fmla="*/ 206448 w 732280"/>
                <a:gd name="connsiteY281" fmla="*/ 815025 h 889473"/>
                <a:gd name="connsiteX282" fmla="*/ 206448 w 732280"/>
                <a:gd name="connsiteY282" fmla="*/ 811503 h 889473"/>
                <a:gd name="connsiteX283" fmla="*/ 203210 w 732280"/>
                <a:gd name="connsiteY283" fmla="*/ 804363 h 889473"/>
                <a:gd name="connsiteX284" fmla="*/ 222255 w 732280"/>
                <a:gd name="connsiteY284" fmla="*/ 804363 h 889473"/>
                <a:gd name="connsiteX285" fmla="*/ 225493 w 732280"/>
                <a:gd name="connsiteY285" fmla="*/ 800840 h 889473"/>
                <a:gd name="connsiteX286" fmla="*/ 225493 w 732280"/>
                <a:gd name="connsiteY286" fmla="*/ 786560 h 889473"/>
                <a:gd name="connsiteX287" fmla="*/ 228730 w 732280"/>
                <a:gd name="connsiteY287" fmla="*/ 786560 h 889473"/>
                <a:gd name="connsiteX288" fmla="*/ 225493 w 732280"/>
                <a:gd name="connsiteY288" fmla="*/ 779515 h 889473"/>
                <a:gd name="connsiteX289" fmla="*/ 225493 w 732280"/>
                <a:gd name="connsiteY289" fmla="*/ 775897 h 889473"/>
                <a:gd name="connsiteX290" fmla="*/ 222255 w 732280"/>
                <a:gd name="connsiteY290" fmla="*/ 772375 h 889473"/>
                <a:gd name="connsiteX291" fmla="*/ 222255 w 732280"/>
                <a:gd name="connsiteY291" fmla="*/ 768757 h 889473"/>
                <a:gd name="connsiteX292" fmla="*/ 219018 w 732280"/>
                <a:gd name="connsiteY292" fmla="*/ 761712 h 889473"/>
                <a:gd name="connsiteX293" fmla="*/ 215780 w 732280"/>
                <a:gd name="connsiteY293" fmla="*/ 758094 h 889473"/>
                <a:gd name="connsiteX294" fmla="*/ 228730 w 732280"/>
                <a:gd name="connsiteY294" fmla="*/ 754572 h 889473"/>
                <a:gd name="connsiteX295" fmla="*/ 235206 w 732280"/>
                <a:gd name="connsiteY295" fmla="*/ 747432 h 889473"/>
                <a:gd name="connsiteX296" fmla="*/ 235206 w 732280"/>
                <a:gd name="connsiteY296" fmla="*/ 740387 h 889473"/>
                <a:gd name="connsiteX297" fmla="*/ 225683 w 732280"/>
                <a:gd name="connsiteY297" fmla="*/ 729629 h 889473"/>
                <a:gd name="connsiteX298" fmla="*/ 222446 w 732280"/>
                <a:gd name="connsiteY298" fmla="*/ 729629 h 889473"/>
                <a:gd name="connsiteX299" fmla="*/ 215970 w 732280"/>
                <a:gd name="connsiteY299" fmla="*/ 722584 h 889473"/>
                <a:gd name="connsiteX300" fmla="*/ 215970 w 732280"/>
                <a:gd name="connsiteY300" fmla="*/ 711921 h 889473"/>
                <a:gd name="connsiteX301" fmla="*/ 219208 w 732280"/>
                <a:gd name="connsiteY301" fmla="*/ 704781 h 889473"/>
                <a:gd name="connsiteX302" fmla="*/ 219208 w 732280"/>
                <a:gd name="connsiteY302" fmla="*/ 697641 h 889473"/>
                <a:gd name="connsiteX303" fmla="*/ 206257 w 732280"/>
                <a:gd name="connsiteY303" fmla="*/ 683456 h 889473"/>
                <a:gd name="connsiteX304" fmla="*/ 206257 w 732280"/>
                <a:gd name="connsiteY304" fmla="*/ 676316 h 889473"/>
                <a:gd name="connsiteX305" fmla="*/ 209495 w 732280"/>
                <a:gd name="connsiteY305" fmla="*/ 672698 h 889473"/>
                <a:gd name="connsiteX306" fmla="*/ 212733 w 732280"/>
                <a:gd name="connsiteY306" fmla="*/ 672698 h 889473"/>
                <a:gd name="connsiteX307" fmla="*/ 215970 w 732280"/>
                <a:gd name="connsiteY307" fmla="*/ 669176 h 889473"/>
                <a:gd name="connsiteX308" fmla="*/ 215970 w 732280"/>
                <a:gd name="connsiteY308" fmla="*/ 665272 h 889473"/>
                <a:gd name="connsiteX309" fmla="*/ 212733 w 732280"/>
                <a:gd name="connsiteY309" fmla="*/ 661655 h 889473"/>
                <a:gd name="connsiteX310" fmla="*/ 209495 w 732280"/>
                <a:gd name="connsiteY310" fmla="*/ 661655 h 889473"/>
                <a:gd name="connsiteX311" fmla="*/ 206257 w 732280"/>
                <a:gd name="connsiteY311" fmla="*/ 658132 h 889473"/>
                <a:gd name="connsiteX312" fmla="*/ 228921 w 732280"/>
                <a:gd name="connsiteY312" fmla="*/ 633189 h 889473"/>
                <a:gd name="connsiteX313" fmla="*/ 235396 w 732280"/>
                <a:gd name="connsiteY313" fmla="*/ 629667 h 889473"/>
                <a:gd name="connsiteX314" fmla="*/ 238634 w 732280"/>
                <a:gd name="connsiteY314" fmla="*/ 626144 h 889473"/>
                <a:gd name="connsiteX315" fmla="*/ 245109 w 732280"/>
                <a:gd name="connsiteY315" fmla="*/ 622527 h 889473"/>
                <a:gd name="connsiteX316" fmla="*/ 267773 w 732280"/>
                <a:gd name="connsiteY316" fmla="*/ 622527 h 889473"/>
                <a:gd name="connsiteX317" fmla="*/ 271010 w 732280"/>
                <a:gd name="connsiteY317" fmla="*/ 619004 h 889473"/>
                <a:gd name="connsiteX318" fmla="*/ 271010 w 732280"/>
                <a:gd name="connsiteY318" fmla="*/ 615482 h 889473"/>
                <a:gd name="connsiteX319" fmla="*/ 261488 w 732280"/>
                <a:gd name="connsiteY319" fmla="*/ 604724 h 889473"/>
                <a:gd name="connsiteX320" fmla="*/ 255013 w 732280"/>
                <a:gd name="connsiteY320" fmla="*/ 601201 h 889473"/>
                <a:gd name="connsiteX321" fmla="*/ 261488 w 732280"/>
                <a:gd name="connsiteY321" fmla="*/ 597679 h 889473"/>
                <a:gd name="connsiteX322" fmla="*/ 263964 w 732280"/>
                <a:gd name="connsiteY322" fmla="*/ 597679 h 889473"/>
                <a:gd name="connsiteX323" fmla="*/ 280152 w 732280"/>
                <a:gd name="connsiteY323" fmla="*/ 579876 h 889473"/>
                <a:gd name="connsiteX324" fmla="*/ 283389 w 732280"/>
                <a:gd name="connsiteY324" fmla="*/ 554933 h 889473"/>
                <a:gd name="connsiteX325" fmla="*/ 283389 w 732280"/>
                <a:gd name="connsiteY325" fmla="*/ 533989 h 889473"/>
                <a:gd name="connsiteX326" fmla="*/ 292912 w 732280"/>
                <a:gd name="connsiteY326" fmla="*/ 541129 h 889473"/>
                <a:gd name="connsiteX327" fmla="*/ 299387 w 732280"/>
                <a:gd name="connsiteY327" fmla="*/ 537511 h 889473"/>
                <a:gd name="connsiteX328" fmla="*/ 302625 w 732280"/>
                <a:gd name="connsiteY328" fmla="*/ 537511 h 889473"/>
                <a:gd name="connsiteX329" fmla="*/ 305863 w 732280"/>
                <a:gd name="connsiteY329" fmla="*/ 533989 h 889473"/>
                <a:gd name="connsiteX330" fmla="*/ 309100 w 732280"/>
                <a:gd name="connsiteY330" fmla="*/ 533989 h 889473"/>
                <a:gd name="connsiteX331" fmla="*/ 309100 w 732280"/>
                <a:gd name="connsiteY331" fmla="*/ 530466 h 889473"/>
                <a:gd name="connsiteX332" fmla="*/ 305863 w 732280"/>
                <a:gd name="connsiteY332" fmla="*/ 526849 h 889473"/>
                <a:gd name="connsiteX333" fmla="*/ 305863 w 732280"/>
                <a:gd name="connsiteY333" fmla="*/ 523326 h 889473"/>
                <a:gd name="connsiteX334" fmla="*/ 302625 w 732280"/>
                <a:gd name="connsiteY334" fmla="*/ 519804 h 889473"/>
                <a:gd name="connsiteX335" fmla="*/ 312148 w 732280"/>
                <a:gd name="connsiteY335" fmla="*/ 519804 h 889473"/>
                <a:gd name="connsiteX336" fmla="*/ 315385 w 732280"/>
                <a:gd name="connsiteY336" fmla="*/ 516186 h 889473"/>
                <a:gd name="connsiteX337" fmla="*/ 315385 w 732280"/>
                <a:gd name="connsiteY337" fmla="*/ 512949 h 889473"/>
                <a:gd name="connsiteX338" fmla="*/ 318623 w 732280"/>
                <a:gd name="connsiteY338" fmla="*/ 509331 h 889473"/>
                <a:gd name="connsiteX339" fmla="*/ 325098 w 732280"/>
                <a:gd name="connsiteY339" fmla="*/ 505809 h 889473"/>
                <a:gd name="connsiteX340" fmla="*/ 328336 w 732280"/>
                <a:gd name="connsiteY340" fmla="*/ 505809 h 889473"/>
                <a:gd name="connsiteX341" fmla="*/ 331573 w 732280"/>
                <a:gd name="connsiteY341" fmla="*/ 495146 h 889473"/>
                <a:gd name="connsiteX342" fmla="*/ 328336 w 732280"/>
                <a:gd name="connsiteY342" fmla="*/ 491624 h 889473"/>
                <a:gd name="connsiteX343" fmla="*/ 321861 w 732280"/>
                <a:gd name="connsiteY343" fmla="*/ 488006 h 889473"/>
                <a:gd name="connsiteX344" fmla="*/ 321861 w 732280"/>
                <a:gd name="connsiteY344" fmla="*/ 480580 h 889473"/>
                <a:gd name="connsiteX345" fmla="*/ 325098 w 732280"/>
                <a:gd name="connsiteY345" fmla="*/ 480580 h 889473"/>
                <a:gd name="connsiteX346" fmla="*/ 331573 w 732280"/>
                <a:gd name="connsiteY346" fmla="*/ 477058 h 889473"/>
                <a:gd name="connsiteX347" fmla="*/ 341096 w 732280"/>
                <a:gd name="connsiteY347" fmla="*/ 466395 h 889473"/>
                <a:gd name="connsiteX348" fmla="*/ 363759 w 732280"/>
                <a:gd name="connsiteY348" fmla="*/ 462873 h 889473"/>
                <a:gd name="connsiteX349" fmla="*/ 373282 w 732280"/>
                <a:gd name="connsiteY349" fmla="*/ 462873 h 889473"/>
                <a:gd name="connsiteX350" fmla="*/ 376520 w 732280"/>
                <a:gd name="connsiteY350" fmla="*/ 459255 h 889473"/>
                <a:gd name="connsiteX351" fmla="*/ 376520 w 732280"/>
                <a:gd name="connsiteY351" fmla="*/ 441452 h 889473"/>
                <a:gd name="connsiteX352" fmla="*/ 382995 w 732280"/>
                <a:gd name="connsiteY352" fmla="*/ 434407 h 889473"/>
                <a:gd name="connsiteX353" fmla="*/ 386233 w 732280"/>
                <a:gd name="connsiteY353" fmla="*/ 437930 h 889473"/>
                <a:gd name="connsiteX354" fmla="*/ 386233 w 732280"/>
                <a:gd name="connsiteY354" fmla="*/ 445070 h 889473"/>
                <a:gd name="connsiteX355" fmla="*/ 399183 w 732280"/>
                <a:gd name="connsiteY355" fmla="*/ 441452 h 889473"/>
                <a:gd name="connsiteX356" fmla="*/ 412134 w 732280"/>
                <a:gd name="connsiteY356" fmla="*/ 445070 h 889473"/>
                <a:gd name="connsiteX357" fmla="*/ 425846 w 732280"/>
                <a:gd name="connsiteY357" fmla="*/ 445070 h 889473"/>
                <a:gd name="connsiteX358" fmla="*/ 429084 w 732280"/>
                <a:gd name="connsiteY358" fmla="*/ 448592 h 889473"/>
                <a:gd name="connsiteX359" fmla="*/ 435369 w 732280"/>
                <a:gd name="connsiteY359" fmla="*/ 448592 h 889473"/>
                <a:gd name="connsiteX360" fmla="*/ 438607 w 732280"/>
                <a:gd name="connsiteY360" fmla="*/ 445070 h 889473"/>
                <a:gd name="connsiteX361" fmla="*/ 435369 w 732280"/>
                <a:gd name="connsiteY361" fmla="*/ 445070 h 889473"/>
                <a:gd name="connsiteX362" fmla="*/ 428894 w 732280"/>
                <a:gd name="connsiteY362" fmla="*/ 437930 h 889473"/>
                <a:gd name="connsiteX363" fmla="*/ 428894 w 732280"/>
                <a:gd name="connsiteY363" fmla="*/ 434407 h 889473"/>
                <a:gd name="connsiteX364" fmla="*/ 435369 w 732280"/>
                <a:gd name="connsiteY364" fmla="*/ 434407 h 889473"/>
                <a:gd name="connsiteX365" fmla="*/ 435369 w 732280"/>
                <a:gd name="connsiteY365" fmla="*/ 420127 h 889473"/>
                <a:gd name="connsiteX366" fmla="*/ 451557 w 732280"/>
                <a:gd name="connsiteY366" fmla="*/ 423745 h 889473"/>
                <a:gd name="connsiteX367" fmla="*/ 448319 w 732280"/>
                <a:gd name="connsiteY367" fmla="*/ 420127 h 889473"/>
                <a:gd name="connsiteX368" fmla="*/ 451557 w 732280"/>
                <a:gd name="connsiteY368" fmla="*/ 416604 h 889473"/>
                <a:gd name="connsiteX369" fmla="*/ 461080 w 732280"/>
                <a:gd name="connsiteY369" fmla="*/ 420127 h 889473"/>
                <a:gd name="connsiteX370" fmla="*/ 461080 w 732280"/>
                <a:gd name="connsiteY370" fmla="*/ 412987 h 889473"/>
                <a:gd name="connsiteX371" fmla="*/ 464317 w 732280"/>
                <a:gd name="connsiteY371" fmla="*/ 409464 h 889473"/>
                <a:gd name="connsiteX372" fmla="*/ 473840 w 732280"/>
                <a:gd name="connsiteY372" fmla="*/ 409464 h 889473"/>
                <a:gd name="connsiteX373" fmla="*/ 477078 w 732280"/>
                <a:gd name="connsiteY373" fmla="*/ 412987 h 889473"/>
                <a:gd name="connsiteX374" fmla="*/ 480315 w 732280"/>
                <a:gd name="connsiteY374" fmla="*/ 420127 h 889473"/>
                <a:gd name="connsiteX375" fmla="*/ 486791 w 732280"/>
                <a:gd name="connsiteY375" fmla="*/ 423745 h 889473"/>
                <a:gd name="connsiteX376" fmla="*/ 493266 w 732280"/>
                <a:gd name="connsiteY376" fmla="*/ 430790 h 889473"/>
                <a:gd name="connsiteX377" fmla="*/ 499741 w 732280"/>
                <a:gd name="connsiteY377" fmla="*/ 430790 h 889473"/>
                <a:gd name="connsiteX378" fmla="*/ 506216 w 732280"/>
                <a:gd name="connsiteY378" fmla="*/ 434407 h 889473"/>
                <a:gd name="connsiteX379" fmla="*/ 515739 w 732280"/>
                <a:gd name="connsiteY379" fmla="*/ 434407 h 889473"/>
                <a:gd name="connsiteX380" fmla="*/ 518977 w 732280"/>
                <a:gd name="connsiteY380" fmla="*/ 437930 h 889473"/>
                <a:gd name="connsiteX381" fmla="*/ 525452 w 732280"/>
                <a:gd name="connsiteY381" fmla="*/ 437930 h 889473"/>
                <a:gd name="connsiteX382" fmla="*/ 531927 w 732280"/>
                <a:gd name="connsiteY382" fmla="*/ 434407 h 889473"/>
                <a:gd name="connsiteX383" fmla="*/ 535165 w 732280"/>
                <a:gd name="connsiteY383" fmla="*/ 430790 h 889473"/>
                <a:gd name="connsiteX384" fmla="*/ 551353 w 732280"/>
                <a:gd name="connsiteY384" fmla="*/ 430790 h 889473"/>
                <a:gd name="connsiteX385" fmla="*/ 557828 w 732280"/>
                <a:gd name="connsiteY385" fmla="*/ 434407 h 889473"/>
                <a:gd name="connsiteX386" fmla="*/ 561066 w 732280"/>
                <a:gd name="connsiteY386" fmla="*/ 437930 h 889473"/>
                <a:gd name="connsiteX387" fmla="*/ 570589 w 732280"/>
                <a:gd name="connsiteY387" fmla="*/ 437930 h 889473"/>
                <a:gd name="connsiteX388" fmla="*/ 570589 w 732280"/>
                <a:gd name="connsiteY388" fmla="*/ 430790 h 889473"/>
                <a:gd name="connsiteX389" fmla="*/ 573826 w 732280"/>
                <a:gd name="connsiteY389" fmla="*/ 427267 h 889473"/>
                <a:gd name="connsiteX390" fmla="*/ 573826 w 732280"/>
                <a:gd name="connsiteY390" fmla="*/ 423745 h 889473"/>
                <a:gd name="connsiteX391" fmla="*/ 587729 w 732280"/>
                <a:gd name="connsiteY391" fmla="*/ 423745 h 889473"/>
                <a:gd name="connsiteX392" fmla="*/ 587729 w 732280"/>
                <a:gd name="connsiteY392" fmla="*/ 402324 h 889473"/>
                <a:gd name="connsiteX393" fmla="*/ 590967 w 732280"/>
                <a:gd name="connsiteY393" fmla="*/ 398802 h 889473"/>
                <a:gd name="connsiteX394" fmla="*/ 590967 w 732280"/>
                <a:gd name="connsiteY394" fmla="*/ 391661 h 889473"/>
                <a:gd name="connsiteX395" fmla="*/ 597442 w 732280"/>
                <a:gd name="connsiteY395" fmla="*/ 388139 h 889473"/>
                <a:gd name="connsiteX396" fmla="*/ 600680 w 732280"/>
                <a:gd name="connsiteY396" fmla="*/ 388139 h 889473"/>
                <a:gd name="connsiteX397" fmla="*/ 607155 w 732280"/>
                <a:gd name="connsiteY397" fmla="*/ 384521 h 889473"/>
                <a:gd name="connsiteX398" fmla="*/ 623343 w 732280"/>
                <a:gd name="connsiteY398" fmla="*/ 384521 h 889473"/>
                <a:gd name="connsiteX399" fmla="*/ 629818 w 732280"/>
                <a:gd name="connsiteY399" fmla="*/ 380999 h 889473"/>
                <a:gd name="connsiteX400" fmla="*/ 648863 w 732280"/>
                <a:gd name="connsiteY400" fmla="*/ 380999 h 889473"/>
                <a:gd name="connsiteX401" fmla="*/ 648863 w 732280"/>
                <a:gd name="connsiteY401" fmla="*/ 388139 h 889473"/>
                <a:gd name="connsiteX402" fmla="*/ 667908 w 732280"/>
                <a:gd name="connsiteY402" fmla="*/ 391661 h 889473"/>
                <a:gd name="connsiteX403" fmla="*/ 671146 w 732280"/>
                <a:gd name="connsiteY403" fmla="*/ 391661 h 889473"/>
                <a:gd name="connsiteX404" fmla="*/ 677622 w 732280"/>
                <a:gd name="connsiteY404" fmla="*/ 398802 h 889473"/>
                <a:gd name="connsiteX405" fmla="*/ 680859 w 732280"/>
                <a:gd name="connsiteY405" fmla="*/ 405942 h 889473"/>
                <a:gd name="connsiteX406" fmla="*/ 680859 w 732280"/>
                <a:gd name="connsiteY406" fmla="*/ 416604 h 889473"/>
                <a:gd name="connsiteX407" fmla="*/ 677622 w 732280"/>
                <a:gd name="connsiteY407" fmla="*/ 416604 h 889473"/>
                <a:gd name="connsiteX408" fmla="*/ 677622 w 732280"/>
                <a:gd name="connsiteY408" fmla="*/ 412987 h 889473"/>
                <a:gd name="connsiteX409" fmla="*/ 674384 w 732280"/>
                <a:gd name="connsiteY409" fmla="*/ 412987 h 889473"/>
                <a:gd name="connsiteX410" fmla="*/ 674384 w 732280"/>
                <a:gd name="connsiteY410" fmla="*/ 420127 h 889473"/>
                <a:gd name="connsiteX411" fmla="*/ 687335 w 732280"/>
                <a:gd name="connsiteY411" fmla="*/ 420127 h 889473"/>
                <a:gd name="connsiteX412" fmla="*/ 690572 w 732280"/>
                <a:gd name="connsiteY412" fmla="*/ 412987 h 889473"/>
                <a:gd name="connsiteX413" fmla="*/ 690572 w 732280"/>
                <a:gd name="connsiteY413" fmla="*/ 409464 h 889473"/>
                <a:gd name="connsiteX414" fmla="*/ 703523 w 732280"/>
                <a:gd name="connsiteY414" fmla="*/ 405942 h 889473"/>
                <a:gd name="connsiteX415" fmla="*/ 706760 w 732280"/>
                <a:gd name="connsiteY415" fmla="*/ 398802 h 889473"/>
                <a:gd name="connsiteX416" fmla="*/ 725805 w 732280"/>
                <a:gd name="connsiteY416" fmla="*/ 398802 h 889473"/>
                <a:gd name="connsiteX417" fmla="*/ 732281 w 732280"/>
                <a:gd name="connsiteY417" fmla="*/ 391661 h 889473"/>
                <a:gd name="connsiteX418" fmla="*/ 261107 w 732280"/>
                <a:gd name="connsiteY418" fmla="*/ 448783 h 889473"/>
                <a:gd name="connsiteX419" fmla="*/ 254441 w 732280"/>
                <a:gd name="connsiteY419" fmla="*/ 448783 h 889473"/>
                <a:gd name="connsiteX420" fmla="*/ 235396 w 732280"/>
                <a:gd name="connsiteY420" fmla="*/ 459445 h 889473"/>
                <a:gd name="connsiteX421" fmla="*/ 232158 w 732280"/>
                <a:gd name="connsiteY421" fmla="*/ 463063 h 889473"/>
                <a:gd name="connsiteX422" fmla="*/ 232158 w 732280"/>
                <a:gd name="connsiteY422" fmla="*/ 466586 h 889473"/>
                <a:gd name="connsiteX423" fmla="*/ 238634 w 732280"/>
                <a:gd name="connsiteY423" fmla="*/ 466586 h 889473"/>
                <a:gd name="connsiteX424" fmla="*/ 245109 w 732280"/>
                <a:gd name="connsiteY424" fmla="*/ 463063 h 889473"/>
                <a:gd name="connsiteX425" fmla="*/ 248347 w 732280"/>
                <a:gd name="connsiteY425" fmla="*/ 459445 h 889473"/>
                <a:gd name="connsiteX426" fmla="*/ 254441 w 732280"/>
                <a:gd name="connsiteY426" fmla="*/ 455828 h 889473"/>
                <a:gd name="connsiteX427" fmla="*/ 273486 w 732280"/>
                <a:gd name="connsiteY427" fmla="*/ 455828 h 889473"/>
                <a:gd name="connsiteX428" fmla="*/ 273486 w 732280"/>
                <a:gd name="connsiteY428" fmla="*/ 452305 h 889473"/>
                <a:gd name="connsiteX429" fmla="*/ 270248 w 732280"/>
                <a:gd name="connsiteY429" fmla="*/ 452305 h 889473"/>
                <a:gd name="connsiteX430" fmla="*/ 270248 w 732280"/>
                <a:gd name="connsiteY430" fmla="*/ 448688 h 889473"/>
                <a:gd name="connsiteX431" fmla="*/ 494218 w 732280"/>
                <a:gd name="connsiteY431" fmla="*/ 363101 h 889473"/>
                <a:gd name="connsiteX432" fmla="*/ 503740 w 732280"/>
                <a:gd name="connsiteY432" fmla="*/ 366719 h 889473"/>
                <a:gd name="connsiteX433" fmla="*/ 506978 w 732280"/>
                <a:gd name="connsiteY433" fmla="*/ 359578 h 889473"/>
                <a:gd name="connsiteX434" fmla="*/ 510216 w 732280"/>
                <a:gd name="connsiteY434" fmla="*/ 356056 h 889473"/>
                <a:gd name="connsiteX435" fmla="*/ 510216 w 732280"/>
                <a:gd name="connsiteY435" fmla="*/ 352438 h 889473"/>
                <a:gd name="connsiteX436" fmla="*/ 494027 w 732280"/>
                <a:gd name="connsiteY436" fmla="*/ 352438 h 889473"/>
                <a:gd name="connsiteX437" fmla="*/ 319099 w 732280"/>
                <a:gd name="connsiteY437" fmla="*/ 412987 h 889473"/>
                <a:gd name="connsiteX438" fmla="*/ 309576 w 732280"/>
                <a:gd name="connsiteY438" fmla="*/ 412987 h 889473"/>
                <a:gd name="connsiteX439" fmla="*/ 296626 w 732280"/>
                <a:gd name="connsiteY439" fmla="*/ 420127 h 889473"/>
                <a:gd name="connsiteX440" fmla="*/ 293389 w 732280"/>
                <a:gd name="connsiteY440" fmla="*/ 423745 h 889473"/>
                <a:gd name="connsiteX441" fmla="*/ 306339 w 732280"/>
                <a:gd name="connsiteY441" fmla="*/ 427267 h 889473"/>
                <a:gd name="connsiteX442" fmla="*/ 309576 w 732280"/>
                <a:gd name="connsiteY442" fmla="*/ 423745 h 889473"/>
                <a:gd name="connsiteX443" fmla="*/ 316052 w 732280"/>
                <a:gd name="connsiteY443" fmla="*/ 423745 h 889473"/>
                <a:gd name="connsiteX444" fmla="*/ 322527 w 732280"/>
                <a:gd name="connsiteY444" fmla="*/ 416604 h 889473"/>
                <a:gd name="connsiteX445" fmla="*/ 416229 w 732280"/>
                <a:gd name="connsiteY445" fmla="*/ 384426 h 889473"/>
                <a:gd name="connsiteX446" fmla="*/ 419466 w 732280"/>
                <a:gd name="connsiteY446" fmla="*/ 380904 h 889473"/>
                <a:gd name="connsiteX447" fmla="*/ 422704 w 732280"/>
                <a:gd name="connsiteY447" fmla="*/ 380904 h 889473"/>
                <a:gd name="connsiteX448" fmla="*/ 425942 w 732280"/>
                <a:gd name="connsiteY448" fmla="*/ 377381 h 889473"/>
                <a:gd name="connsiteX449" fmla="*/ 425942 w 732280"/>
                <a:gd name="connsiteY449" fmla="*/ 373764 h 889473"/>
                <a:gd name="connsiteX450" fmla="*/ 422704 w 732280"/>
                <a:gd name="connsiteY450" fmla="*/ 370241 h 889473"/>
                <a:gd name="connsiteX451" fmla="*/ 416324 w 732280"/>
                <a:gd name="connsiteY451" fmla="*/ 370241 h 889473"/>
                <a:gd name="connsiteX452" fmla="*/ 413086 w 732280"/>
                <a:gd name="connsiteY452" fmla="*/ 373764 h 889473"/>
                <a:gd name="connsiteX453" fmla="*/ 413086 w 732280"/>
                <a:gd name="connsiteY453" fmla="*/ 380904 h 889473"/>
                <a:gd name="connsiteX454" fmla="*/ 345000 w 732280"/>
                <a:gd name="connsiteY454" fmla="*/ 420032 h 889473"/>
                <a:gd name="connsiteX455" fmla="*/ 357951 w 732280"/>
                <a:gd name="connsiteY455" fmla="*/ 412892 h 889473"/>
                <a:gd name="connsiteX456" fmla="*/ 357951 w 732280"/>
                <a:gd name="connsiteY456" fmla="*/ 409369 h 889473"/>
                <a:gd name="connsiteX457" fmla="*/ 364426 w 732280"/>
                <a:gd name="connsiteY457" fmla="*/ 409369 h 889473"/>
                <a:gd name="connsiteX458" fmla="*/ 364426 w 732280"/>
                <a:gd name="connsiteY458" fmla="*/ 402229 h 889473"/>
                <a:gd name="connsiteX459" fmla="*/ 361189 w 732280"/>
                <a:gd name="connsiteY459" fmla="*/ 398706 h 889473"/>
                <a:gd name="connsiteX460" fmla="*/ 338525 w 732280"/>
                <a:gd name="connsiteY460" fmla="*/ 409369 h 889473"/>
                <a:gd name="connsiteX461" fmla="*/ 173595 w 732280"/>
                <a:gd name="connsiteY461" fmla="*/ 39223 h 889473"/>
                <a:gd name="connsiteX462" fmla="*/ 183118 w 732280"/>
                <a:gd name="connsiteY462" fmla="*/ 39223 h 889473"/>
                <a:gd name="connsiteX463" fmla="*/ 186355 w 732280"/>
                <a:gd name="connsiteY463" fmla="*/ 42746 h 889473"/>
                <a:gd name="connsiteX464" fmla="*/ 192831 w 732280"/>
                <a:gd name="connsiteY464" fmla="*/ 42746 h 889473"/>
                <a:gd name="connsiteX465" fmla="*/ 192831 w 732280"/>
                <a:gd name="connsiteY465" fmla="*/ 46459 h 889473"/>
                <a:gd name="connsiteX466" fmla="*/ 183308 w 732280"/>
                <a:gd name="connsiteY466" fmla="*/ 57121 h 889473"/>
                <a:gd name="connsiteX467" fmla="*/ 180070 w 732280"/>
                <a:gd name="connsiteY467" fmla="*/ 57121 h 889473"/>
                <a:gd name="connsiteX468" fmla="*/ 202734 w 732280"/>
                <a:gd name="connsiteY468" fmla="*/ 67879 h 889473"/>
                <a:gd name="connsiteX469" fmla="*/ 209209 w 732280"/>
                <a:gd name="connsiteY469" fmla="*/ 71402 h 889473"/>
                <a:gd name="connsiteX470" fmla="*/ 212447 w 732280"/>
                <a:gd name="connsiteY470" fmla="*/ 74924 h 889473"/>
                <a:gd name="connsiteX471" fmla="*/ 221970 w 732280"/>
                <a:gd name="connsiteY471" fmla="*/ 74924 h 889473"/>
                <a:gd name="connsiteX472" fmla="*/ 228445 w 732280"/>
                <a:gd name="connsiteY472" fmla="*/ 78542 h 889473"/>
                <a:gd name="connsiteX473" fmla="*/ 235396 w 732280"/>
                <a:gd name="connsiteY473" fmla="*/ 78542 h 889473"/>
                <a:gd name="connsiteX474" fmla="*/ 248347 w 732280"/>
                <a:gd name="connsiteY474" fmla="*/ 64261 h 889473"/>
                <a:gd name="connsiteX475" fmla="*/ 271010 w 732280"/>
                <a:gd name="connsiteY475" fmla="*/ 57121 h 889473"/>
                <a:gd name="connsiteX476" fmla="*/ 287199 w 732280"/>
                <a:gd name="connsiteY476" fmla="*/ 71402 h 889473"/>
                <a:gd name="connsiteX477" fmla="*/ 283961 w 732280"/>
                <a:gd name="connsiteY477" fmla="*/ 71402 h 889473"/>
                <a:gd name="connsiteX478" fmla="*/ 277486 w 732280"/>
                <a:gd name="connsiteY478" fmla="*/ 74924 h 889473"/>
                <a:gd name="connsiteX479" fmla="*/ 271010 w 732280"/>
                <a:gd name="connsiteY479" fmla="*/ 74924 h 889473"/>
                <a:gd name="connsiteX480" fmla="*/ 258060 w 732280"/>
                <a:gd name="connsiteY480" fmla="*/ 78542 h 889473"/>
                <a:gd name="connsiteX481" fmla="*/ 251585 w 732280"/>
                <a:gd name="connsiteY481" fmla="*/ 82064 h 889473"/>
                <a:gd name="connsiteX482" fmla="*/ 245109 w 732280"/>
                <a:gd name="connsiteY482" fmla="*/ 89204 h 889473"/>
                <a:gd name="connsiteX483" fmla="*/ 261297 w 732280"/>
                <a:gd name="connsiteY483" fmla="*/ 89204 h 889473"/>
                <a:gd name="connsiteX484" fmla="*/ 267773 w 732280"/>
                <a:gd name="connsiteY484" fmla="*/ 92727 h 889473"/>
                <a:gd name="connsiteX485" fmla="*/ 280723 w 732280"/>
                <a:gd name="connsiteY485" fmla="*/ 92727 h 889473"/>
                <a:gd name="connsiteX486" fmla="*/ 277486 w 732280"/>
                <a:gd name="connsiteY486" fmla="*/ 96249 h 889473"/>
                <a:gd name="connsiteX487" fmla="*/ 271010 w 732280"/>
                <a:gd name="connsiteY487" fmla="*/ 96249 h 889473"/>
                <a:gd name="connsiteX488" fmla="*/ 261488 w 732280"/>
                <a:gd name="connsiteY488" fmla="*/ 99867 h 889473"/>
                <a:gd name="connsiteX489" fmla="*/ 254441 w 732280"/>
                <a:gd name="connsiteY489" fmla="*/ 103580 h 889473"/>
                <a:gd name="connsiteX490" fmla="*/ 251203 w 732280"/>
                <a:gd name="connsiteY490" fmla="*/ 107198 h 889473"/>
                <a:gd name="connsiteX491" fmla="*/ 247966 w 732280"/>
                <a:gd name="connsiteY491" fmla="*/ 107198 h 889473"/>
                <a:gd name="connsiteX492" fmla="*/ 277105 w 732280"/>
                <a:gd name="connsiteY492" fmla="*/ 117860 h 889473"/>
                <a:gd name="connsiteX493" fmla="*/ 280342 w 732280"/>
                <a:gd name="connsiteY493" fmla="*/ 117860 h 889473"/>
                <a:gd name="connsiteX494" fmla="*/ 283580 w 732280"/>
                <a:gd name="connsiteY494" fmla="*/ 121383 h 889473"/>
                <a:gd name="connsiteX495" fmla="*/ 290055 w 732280"/>
                <a:gd name="connsiteY495" fmla="*/ 124905 h 889473"/>
                <a:gd name="connsiteX496" fmla="*/ 299578 w 732280"/>
                <a:gd name="connsiteY496" fmla="*/ 124905 h 889473"/>
                <a:gd name="connsiteX497" fmla="*/ 309100 w 732280"/>
                <a:gd name="connsiteY497" fmla="*/ 128523 h 889473"/>
                <a:gd name="connsiteX498" fmla="*/ 318623 w 732280"/>
                <a:gd name="connsiteY498" fmla="*/ 124905 h 889473"/>
                <a:gd name="connsiteX499" fmla="*/ 325098 w 732280"/>
                <a:gd name="connsiteY499" fmla="*/ 121383 h 889473"/>
                <a:gd name="connsiteX500" fmla="*/ 328336 w 732280"/>
                <a:gd name="connsiteY500" fmla="*/ 121383 h 889473"/>
                <a:gd name="connsiteX501" fmla="*/ 331573 w 732280"/>
                <a:gd name="connsiteY501" fmla="*/ 117860 h 889473"/>
                <a:gd name="connsiteX502" fmla="*/ 328336 w 732280"/>
                <a:gd name="connsiteY502" fmla="*/ 114243 h 889473"/>
                <a:gd name="connsiteX503" fmla="*/ 328336 w 732280"/>
                <a:gd name="connsiteY503" fmla="*/ 110720 h 889473"/>
                <a:gd name="connsiteX504" fmla="*/ 325098 w 732280"/>
                <a:gd name="connsiteY504" fmla="*/ 107198 h 889473"/>
                <a:gd name="connsiteX505" fmla="*/ 325098 w 732280"/>
                <a:gd name="connsiteY505" fmla="*/ 103580 h 889473"/>
                <a:gd name="connsiteX506" fmla="*/ 328336 w 732280"/>
                <a:gd name="connsiteY506" fmla="*/ 100057 h 889473"/>
                <a:gd name="connsiteX507" fmla="*/ 331573 w 732280"/>
                <a:gd name="connsiteY507" fmla="*/ 100057 h 889473"/>
                <a:gd name="connsiteX508" fmla="*/ 338049 w 732280"/>
                <a:gd name="connsiteY508" fmla="*/ 96440 h 889473"/>
                <a:gd name="connsiteX509" fmla="*/ 347572 w 732280"/>
                <a:gd name="connsiteY509" fmla="*/ 96440 h 889473"/>
                <a:gd name="connsiteX510" fmla="*/ 347572 w 732280"/>
                <a:gd name="connsiteY510" fmla="*/ 85682 h 889473"/>
                <a:gd name="connsiteX511" fmla="*/ 363759 w 732280"/>
                <a:gd name="connsiteY511" fmla="*/ 78637 h 889473"/>
                <a:gd name="connsiteX512" fmla="*/ 370235 w 732280"/>
                <a:gd name="connsiteY512" fmla="*/ 60834 h 889473"/>
                <a:gd name="connsiteX513" fmla="*/ 383186 w 732280"/>
                <a:gd name="connsiteY513" fmla="*/ 67974 h 889473"/>
                <a:gd name="connsiteX514" fmla="*/ 396136 w 732280"/>
                <a:gd name="connsiteY514" fmla="*/ 60834 h 889473"/>
                <a:gd name="connsiteX515" fmla="*/ 402611 w 732280"/>
                <a:gd name="connsiteY515" fmla="*/ 67974 h 889473"/>
                <a:gd name="connsiteX516" fmla="*/ 409087 w 732280"/>
                <a:gd name="connsiteY516" fmla="*/ 71497 h 889473"/>
                <a:gd name="connsiteX517" fmla="*/ 418609 w 732280"/>
                <a:gd name="connsiteY517" fmla="*/ 75019 h 889473"/>
                <a:gd name="connsiteX518" fmla="*/ 425084 w 732280"/>
                <a:gd name="connsiteY518" fmla="*/ 82159 h 889473"/>
                <a:gd name="connsiteX519" fmla="*/ 425084 w 732280"/>
                <a:gd name="connsiteY519" fmla="*/ 85682 h 889473"/>
                <a:gd name="connsiteX520" fmla="*/ 421847 w 732280"/>
                <a:gd name="connsiteY520" fmla="*/ 89300 h 889473"/>
                <a:gd name="connsiteX521" fmla="*/ 421847 w 732280"/>
                <a:gd name="connsiteY521" fmla="*/ 96345 h 889473"/>
                <a:gd name="connsiteX522" fmla="*/ 416324 w 732280"/>
                <a:gd name="connsiteY522" fmla="*/ 103580 h 889473"/>
                <a:gd name="connsiteX523" fmla="*/ 445463 w 732280"/>
                <a:gd name="connsiteY523" fmla="*/ 103580 h 889473"/>
                <a:gd name="connsiteX524" fmla="*/ 448701 w 732280"/>
                <a:gd name="connsiteY524" fmla="*/ 107198 h 889473"/>
                <a:gd name="connsiteX525" fmla="*/ 455176 w 732280"/>
                <a:gd name="connsiteY525" fmla="*/ 110720 h 889473"/>
                <a:gd name="connsiteX526" fmla="*/ 458413 w 732280"/>
                <a:gd name="connsiteY526" fmla="*/ 114243 h 889473"/>
                <a:gd name="connsiteX527" fmla="*/ 461651 w 732280"/>
                <a:gd name="connsiteY527" fmla="*/ 114243 h 889473"/>
                <a:gd name="connsiteX528" fmla="*/ 464888 w 732280"/>
                <a:gd name="connsiteY528" fmla="*/ 110720 h 889473"/>
                <a:gd name="connsiteX529" fmla="*/ 471364 w 732280"/>
                <a:gd name="connsiteY529" fmla="*/ 110720 h 889473"/>
                <a:gd name="connsiteX530" fmla="*/ 480887 w 732280"/>
                <a:gd name="connsiteY530" fmla="*/ 103580 h 889473"/>
                <a:gd name="connsiteX531" fmla="*/ 487362 w 732280"/>
                <a:gd name="connsiteY531" fmla="*/ 100057 h 889473"/>
                <a:gd name="connsiteX532" fmla="*/ 496885 w 732280"/>
                <a:gd name="connsiteY532" fmla="*/ 96440 h 889473"/>
                <a:gd name="connsiteX533" fmla="*/ 503360 w 732280"/>
                <a:gd name="connsiteY533" fmla="*/ 92917 h 889473"/>
                <a:gd name="connsiteX534" fmla="*/ 506597 w 732280"/>
                <a:gd name="connsiteY534" fmla="*/ 89395 h 889473"/>
                <a:gd name="connsiteX535" fmla="*/ 506597 w 732280"/>
                <a:gd name="connsiteY535" fmla="*/ 85777 h 889473"/>
                <a:gd name="connsiteX536" fmla="*/ 503360 w 732280"/>
                <a:gd name="connsiteY536" fmla="*/ 85777 h 889473"/>
                <a:gd name="connsiteX537" fmla="*/ 496885 w 732280"/>
                <a:gd name="connsiteY537" fmla="*/ 82255 h 889473"/>
                <a:gd name="connsiteX538" fmla="*/ 477839 w 732280"/>
                <a:gd name="connsiteY538" fmla="*/ 82255 h 889473"/>
                <a:gd name="connsiteX539" fmla="*/ 474602 w 732280"/>
                <a:gd name="connsiteY539" fmla="*/ 71592 h 889473"/>
                <a:gd name="connsiteX540" fmla="*/ 445463 w 732280"/>
                <a:gd name="connsiteY540" fmla="*/ 68070 h 889473"/>
                <a:gd name="connsiteX541" fmla="*/ 445463 w 732280"/>
                <a:gd name="connsiteY541" fmla="*/ 57216 h 889473"/>
                <a:gd name="connsiteX542" fmla="*/ 429274 w 732280"/>
                <a:gd name="connsiteY542" fmla="*/ 60834 h 889473"/>
                <a:gd name="connsiteX543" fmla="*/ 429274 w 732280"/>
                <a:gd name="connsiteY543" fmla="*/ 50172 h 889473"/>
                <a:gd name="connsiteX544" fmla="*/ 390423 w 732280"/>
                <a:gd name="connsiteY544" fmla="*/ 50172 h 889473"/>
                <a:gd name="connsiteX545" fmla="*/ 387185 w 732280"/>
                <a:gd name="connsiteY545" fmla="*/ 43031 h 889473"/>
                <a:gd name="connsiteX546" fmla="*/ 368140 w 732280"/>
                <a:gd name="connsiteY546" fmla="*/ 43031 h 889473"/>
                <a:gd name="connsiteX547" fmla="*/ 364902 w 732280"/>
                <a:gd name="connsiteY547" fmla="*/ 35891 h 889473"/>
                <a:gd name="connsiteX548" fmla="*/ 351952 w 732280"/>
                <a:gd name="connsiteY548" fmla="*/ 28751 h 889473"/>
                <a:gd name="connsiteX549" fmla="*/ 335763 w 732280"/>
                <a:gd name="connsiteY549" fmla="*/ 28751 h 889473"/>
                <a:gd name="connsiteX550" fmla="*/ 335763 w 732280"/>
                <a:gd name="connsiteY550" fmla="*/ 17898 h 889473"/>
                <a:gd name="connsiteX551" fmla="*/ 332526 w 732280"/>
                <a:gd name="connsiteY551" fmla="*/ 17898 h 889473"/>
                <a:gd name="connsiteX552" fmla="*/ 329288 w 732280"/>
                <a:gd name="connsiteY552" fmla="*/ 14376 h 889473"/>
                <a:gd name="connsiteX553" fmla="*/ 290437 w 732280"/>
                <a:gd name="connsiteY553" fmla="*/ 14376 h 889473"/>
                <a:gd name="connsiteX554" fmla="*/ 287199 w 732280"/>
                <a:gd name="connsiteY554" fmla="*/ 17898 h 889473"/>
                <a:gd name="connsiteX555" fmla="*/ 287199 w 732280"/>
                <a:gd name="connsiteY555" fmla="*/ 21516 h 889473"/>
                <a:gd name="connsiteX556" fmla="*/ 290437 w 732280"/>
                <a:gd name="connsiteY556" fmla="*/ 25038 h 889473"/>
                <a:gd name="connsiteX557" fmla="*/ 293674 w 732280"/>
                <a:gd name="connsiteY557" fmla="*/ 32178 h 889473"/>
                <a:gd name="connsiteX558" fmla="*/ 303196 w 732280"/>
                <a:gd name="connsiteY558" fmla="*/ 42841 h 889473"/>
                <a:gd name="connsiteX559" fmla="*/ 296721 w 732280"/>
                <a:gd name="connsiteY559" fmla="*/ 39318 h 889473"/>
                <a:gd name="connsiteX560" fmla="*/ 293483 w 732280"/>
                <a:gd name="connsiteY560" fmla="*/ 35701 h 889473"/>
                <a:gd name="connsiteX561" fmla="*/ 283961 w 732280"/>
                <a:gd name="connsiteY561" fmla="*/ 28561 h 889473"/>
                <a:gd name="connsiteX562" fmla="*/ 263964 w 732280"/>
                <a:gd name="connsiteY562" fmla="*/ 17898 h 889473"/>
                <a:gd name="connsiteX563" fmla="*/ 257488 w 732280"/>
                <a:gd name="connsiteY563" fmla="*/ 17898 h 889473"/>
                <a:gd name="connsiteX564" fmla="*/ 254251 w 732280"/>
                <a:gd name="connsiteY564" fmla="*/ 21516 h 889473"/>
                <a:gd name="connsiteX565" fmla="*/ 251013 w 732280"/>
                <a:gd name="connsiteY565" fmla="*/ 28561 h 889473"/>
                <a:gd name="connsiteX566" fmla="*/ 247775 w 732280"/>
                <a:gd name="connsiteY566" fmla="*/ 32178 h 889473"/>
                <a:gd name="connsiteX567" fmla="*/ 241300 w 732280"/>
                <a:gd name="connsiteY567" fmla="*/ 32178 h 889473"/>
                <a:gd name="connsiteX568" fmla="*/ 234825 w 732280"/>
                <a:gd name="connsiteY568" fmla="*/ 28561 h 889473"/>
                <a:gd name="connsiteX569" fmla="*/ 225302 w 732280"/>
                <a:gd name="connsiteY569" fmla="*/ 28561 h 889473"/>
                <a:gd name="connsiteX570" fmla="*/ 225302 w 732280"/>
                <a:gd name="connsiteY570" fmla="*/ 25038 h 889473"/>
                <a:gd name="connsiteX571" fmla="*/ 228540 w 732280"/>
                <a:gd name="connsiteY571" fmla="*/ 25038 h 889473"/>
                <a:gd name="connsiteX572" fmla="*/ 235396 w 732280"/>
                <a:gd name="connsiteY572" fmla="*/ 17898 h 889473"/>
                <a:gd name="connsiteX573" fmla="*/ 206257 w 732280"/>
                <a:gd name="connsiteY573" fmla="*/ 17898 h 889473"/>
                <a:gd name="connsiteX574" fmla="*/ 199782 w 732280"/>
                <a:gd name="connsiteY574" fmla="*/ 25038 h 889473"/>
                <a:gd name="connsiteX575" fmla="*/ 196544 w 732280"/>
                <a:gd name="connsiteY575" fmla="*/ 17898 h 889473"/>
                <a:gd name="connsiteX576" fmla="*/ 190069 w 732280"/>
                <a:gd name="connsiteY576" fmla="*/ 17898 h 889473"/>
                <a:gd name="connsiteX577" fmla="*/ 171024 w 732280"/>
                <a:gd name="connsiteY577" fmla="*/ 28561 h 889473"/>
                <a:gd name="connsiteX578" fmla="*/ 171024 w 732280"/>
                <a:gd name="connsiteY578" fmla="*/ 35701 h 889473"/>
                <a:gd name="connsiteX579" fmla="*/ 367854 w 732280"/>
                <a:gd name="connsiteY579" fmla="*/ 28465 h 889473"/>
                <a:gd name="connsiteX580" fmla="*/ 393756 w 732280"/>
                <a:gd name="connsiteY580" fmla="*/ 28465 h 889473"/>
                <a:gd name="connsiteX581" fmla="*/ 396993 w 732280"/>
                <a:gd name="connsiteY581" fmla="*/ 32083 h 889473"/>
                <a:gd name="connsiteX582" fmla="*/ 403469 w 732280"/>
                <a:gd name="connsiteY582" fmla="*/ 32083 h 889473"/>
                <a:gd name="connsiteX583" fmla="*/ 416419 w 732280"/>
                <a:gd name="connsiteY583" fmla="*/ 39223 h 889473"/>
                <a:gd name="connsiteX584" fmla="*/ 422894 w 732280"/>
                <a:gd name="connsiteY584" fmla="*/ 39223 h 889473"/>
                <a:gd name="connsiteX585" fmla="*/ 429370 w 732280"/>
                <a:gd name="connsiteY585" fmla="*/ 35606 h 889473"/>
                <a:gd name="connsiteX586" fmla="*/ 432608 w 732280"/>
                <a:gd name="connsiteY586" fmla="*/ 35606 h 889473"/>
                <a:gd name="connsiteX587" fmla="*/ 439083 w 732280"/>
                <a:gd name="connsiteY587" fmla="*/ 32083 h 889473"/>
                <a:gd name="connsiteX588" fmla="*/ 445558 w 732280"/>
                <a:gd name="connsiteY588" fmla="*/ 32083 h 889473"/>
                <a:gd name="connsiteX589" fmla="*/ 452033 w 732280"/>
                <a:gd name="connsiteY589" fmla="*/ 35606 h 889473"/>
                <a:gd name="connsiteX590" fmla="*/ 471078 w 732280"/>
                <a:gd name="connsiteY590" fmla="*/ 42746 h 889473"/>
                <a:gd name="connsiteX591" fmla="*/ 477554 w 732280"/>
                <a:gd name="connsiteY591" fmla="*/ 46268 h 889473"/>
                <a:gd name="connsiteX592" fmla="*/ 480791 w 732280"/>
                <a:gd name="connsiteY592" fmla="*/ 49886 h 889473"/>
                <a:gd name="connsiteX593" fmla="*/ 484029 w 732280"/>
                <a:gd name="connsiteY593" fmla="*/ 49886 h 889473"/>
                <a:gd name="connsiteX594" fmla="*/ 496979 w 732280"/>
                <a:gd name="connsiteY594" fmla="*/ 35606 h 889473"/>
                <a:gd name="connsiteX595" fmla="*/ 529356 w 732280"/>
                <a:gd name="connsiteY595" fmla="*/ 39223 h 889473"/>
                <a:gd name="connsiteX596" fmla="*/ 529356 w 732280"/>
                <a:gd name="connsiteY596" fmla="*/ 24943 h 889473"/>
                <a:gd name="connsiteX597" fmla="*/ 545544 w 732280"/>
                <a:gd name="connsiteY597" fmla="*/ 24943 h 889473"/>
                <a:gd name="connsiteX598" fmla="*/ 552020 w 732280"/>
                <a:gd name="connsiteY598" fmla="*/ 21420 h 889473"/>
                <a:gd name="connsiteX599" fmla="*/ 555258 w 732280"/>
                <a:gd name="connsiteY599" fmla="*/ 14280 h 889473"/>
                <a:gd name="connsiteX600" fmla="*/ 558495 w 732280"/>
                <a:gd name="connsiteY600" fmla="*/ 10758 h 889473"/>
                <a:gd name="connsiteX601" fmla="*/ 555258 w 732280"/>
                <a:gd name="connsiteY601" fmla="*/ 7140 h 889473"/>
                <a:gd name="connsiteX602" fmla="*/ 539069 w 732280"/>
                <a:gd name="connsiteY602" fmla="*/ 7140 h 889473"/>
                <a:gd name="connsiteX603" fmla="*/ 532594 w 732280"/>
                <a:gd name="connsiteY603" fmla="*/ 10758 h 889473"/>
                <a:gd name="connsiteX604" fmla="*/ 529356 w 732280"/>
                <a:gd name="connsiteY604" fmla="*/ 10758 h 889473"/>
                <a:gd name="connsiteX605" fmla="*/ 522881 w 732280"/>
                <a:gd name="connsiteY605" fmla="*/ 3618 h 889473"/>
                <a:gd name="connsiteX606" fmla="*/ 516406 w 732280"/>
                <a:gd name="connsiteY606" fmla="*/ 0 h 889473"/>
                <a:gd name="connsiteX607" fmla="*/ 493742 w 732280"/>
                <a:gd name="connsiteY607" fmla="*/ 0 h 889473"/>
                <a:gd name="connsiteX608" fmla="*/ 484219 w 732280"/>
                <a:gd name="connsiteY608" fmla="*/ 3618 h 889473"/>
                <a:gd name="connsiteX609" fmla="*/ 474697 w 732280"/>
                <a:gd name="connsiteY609" fmla="*/ 10758 h 889473"/>
                <a:gd name="connsiteX610" fmla="*/ 468222 w 732280"/>
                <a:gd name="connsiteY610" fmla="*/ 10758 h 889473"/>
                <a:gd name="connsiteX611" fmla="*/ 464984 w 732280"/>
                <a:gd name="connsiteY611" fmla="*/ 7140 h 889473"/>
                <a:gd name="connsiteX612" fmla="*/ 464984 w 732280"/>
                <a:gd name="connsiteY612" fmla="*/ 3618 h 889473"/>
                <a:gd name="connsiteX613" fmla="*/ 461746 w 732280"/>
                <a:gd name="connsiteY613" fmla="*/ 3618 h 889473"/>
                <a:gd name="connsiteX614" fmla="*/ 458509 w 732280"/>
                <a:gd name="connsiteY614" fmla="*/ 0 h 889473"/>
                <a:gd name="connsiteX615" fmla="*/ 442320 w 732280"/>
                <a:gd name="connsiteY615" fmla="*/ 0 h 889473"/>
                <a:gd name="connsiteX616" fmla="*/ 432798 w 732280"/>
                <a:gd name="connsiteY616" fmla="*/ 10758 h 889473"/>
                <a:gd name="connsiteX617" fmla="*/ 397279 w 732280"/>
                <a:gd name="connsiteY617" fmla="*/ 286 h 889473"/>
                <a:gd name="connsiteX618" fmla="*/ 390804 w 732280"/>
                <a:gd name="connsiteY618" fmla="*/ 286 h 889473"/>
                <a:gd name="connsiteX619" fmla="*/ 381281 w 732280"/>
                <a:gd name="connsiteY619" fmla="*/ 3903 h 889473"/>
                <a:gd name="connsiteX620" fmla="*/ 371759 w 732280"/>
                <a:gd name="connsiteY620" fmla="*/ 3903 h 889473"/>
                <a:gd name="connsiteX621" fmla="*/ 362236 w 732280"/>
                <a:gd name="connsiteY621" fmla="*/ 7426 h 889473"/>
                <a:gd name="connsiteX622" fmla="*/ 355761 w 732280"/>
                <a:gd name="connsiteY622" fmla="*/ 7426 h 889473"/>
                <a:gd name="connsiteX623" fmla="*/ 355761 w 732280"/>
                <a:gd name="connsiteY623" fmla="*/ 3903 h 889473"/>
                <a:gd name="connsiteX624" fmla="*/ 358998 w 732280"/>
                <a:gd name="connsiteY624" fmla="*/ 286 h 889473"/>
                <a:gd name="connsiteX625" fmla="*/ 339953 w 732280"/>
                <a:gd name="connsiteY625" fmla="*/ 7426 h 889473"/>
                <a:gd name="connsiteX626" fmla="*/ 349476 w 732280"/>
                <a:gd name="connsiteY626" fmla="*/ 21706 h 889473"/>
                <a:gd name="connsiteX627" fmla="*/ 173595 w 732280"/>
                <a:gd name="connsiteY627" fmla="*/ 71211 h 889473"/>
                <a:gd name="connsiteX628" fmla="*/ 180070 w 732280"/>
                <a:gd name="connsiteY628" fmla="*/ 74734 h 889473"/>
                <a:gd name="connsiteX629" fmla="*/ 189593 w 732280"/>
                <a:gd name="connsiteY629" fmla="*/ 78351 h 889473"/>
                <a:gd name="connsiteX630" fmla="*/ 202543 w 732280"/>
                <a:gd name="connsiteY630" fmla="*/ 78351 h 889473"/>
                <a:gd name="connsiteX631" fmla="*/ 157216 w 732280"/>
                <a:gd name="connsiteY631" fmla="*/ 53408 h 889473"/>
                <a:gd name="connsiteX632" fmla="*/ 157216 w 732280"/>
                <a:gd name="connsiteY632" fmla="*/ 60549 h 889473"/>
                <a:gd name="connsiteX633" fmla="*/ 163691 w 732280"/>
                <a:gd name="connsiteY633" fmla="*/ 64071 h 889473"/>
                <a:gd name="connsiteX634" fmla="*/ 166929 w 732280"/>
                <a:gd name="connsiteY634" fmla="*/ 67689 h 88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732280" h="889473">
                  <a:moveTo>
                    <a:pt x="325574" y="437930"/>
                  </a:moveTo>
                  <a:lnTo>
                    <a:pt x="332050" y="434407"/>
                  </a:lnTo>
                  <a:lnTo>
                    <a:pt x="335287" y="434407"/>
                  </a:lnTo>
                  <a:lnTo>
                    <a:pt x="338525" y="430790"/>
                  </a:lnTo>
                  <a:lnTo>
                    <a:pt x="332050" y="427267"/>
                  </a:lnTo>
                  <a:lnTo>
                    <a:pt x="315862" y="427267"/>
                  </a:lnTo>
                  <a:lnTo>
                    <a:pt x="309386" y="434407"/>
                  </a:lnTo>
                  <a:lnTo>
                    <a:pt x="312624" y="441452"/>
                  </a:lnTo>
                  <a:close/>
                  <a:moveTo>
                    <a:pt x="280247" y="423745"/>
                  </a:moveTo>
                  <a:lnTo>
                    <a:pt x="277010" y="427267"/>
                  </a:lnTo>
                  <a:lnTo>
                    <a:pt x="273772" y="434407"/>
                  </a:lnTo>
                  <a:lnTo>
                    <a:pt x="273772" y="445070"/>
                  </a:lnTo>
                  <a:lnTo>
                    <a:pt x="283295" y="455733"/>
                  </a:lnTo>
                  <a:lnTo>
                    <a:pt x="283295" y="448592"/>
                  </a:lnTo>
                  <a:lnTo>
                    <a:pt x="286532" y="441452"/>
                  </a:lnTo>
                  <a:lnTo>
                    <a:pt x="286532" y="427267"/>
                  </a:lnTo>
                  <a:lnTo>
                    <a:pt x="283295" y="423745"/>
                  </a:lnTo>
                  <a:close/>
                  <a:moveTo>
                    <a:pt x="302911" y="430790"/>
                  </a:moveTo>
                  <a:lnTo>
                    <a:pt x="289960" y="437930"/>
                  </a:lnTo>
                  <a:lnTo>
                    <a:pt x="293198" y="448592"/>
                  </a:lnTo>
                  <a:lnTo>
                    <a:pt x="309386" y="448592"/>
                  </a:lnTo>
                  <a:lnTo>
                    <a:pt x="306148" y="437930"/>
                  </a:lnTo>
                  <a:close/>
                  <a:moveTo>
                    <a:pt x="730567" y="391661"/>
                  </a:moveTo>
                  <a:lnTo>
                    <a:pt x="714378" y="395279"/>
                  </a:lnTo>
                  <a:lnTo>
                    <a:pt x="695333" y="388139"/>
                  </a:lnTo>
                  <a:lnTo>
                    <a:pt x="679145" y="380999"/>
                  </a:lnTo>
                  <a:lnTo>
                    <a:pt x="701809" y="380999"/>
                  </a:lnTo>
                  <a:lnTo>
                    <a:pt x="714760" y="373859"/>
                  </a:lnTo>
                  <a:lnTo>
                    <a:pt x="724282" y="373859"/>
                  </a:lnTo>
                  <a:lnTo>
                    <a:pt x="727519" y="370336"/>
                  </a:lnTo>
                  <a:lnTo>
                    <a:pt x="730567" y="370336"/>
                  </a:lnTo>
                  <a:lnTo>
                    <a:pt x="724091" y="366814"/>
                  </a:lnTo>
                  <a:lnTo>
                    <a:pt x="720854" y="363196"/>
                  </a:lnTo>
                  <a:lnTo>
                    <a:pt x="711331" y="359674"/>
                  </a:lnTo>
                  <a:lnTo>
                    <a:pt x="704856" y="356151"/>
                  </a:lnTo>
                  <a:lnTo>
                    <a:pt x="691905" y="356151"/>
                  </a:lnTo>
                  <a:lnTo>
                    <a:pt x="678955" y="349011"/>
                  </a:lnTo>
                  <a:lnTo>
                    <a:pt x="675717" y="349011"/>
                  </a:lnTo>
                  <a:lnTo>
                    <a:pt x="669242" y="345393"/>
                  </a:lnTo>
                  <a:lnTo>
                    <a:pt x="669242" y="349011"/>
                  </a:lnTo>
                  <a:lnTo>
                    <a:pt x="666004" y="352533"/>
                  </a:lnTo>
                  <a:lnTo>
                    <a:pt x="666004" y="356151"/>
                  </a:lnTo>
                  <a:lnTo>
                    <a:pt x="656481" y="366814"/>
                  </a:lnTo>
                  <a:lnTo>
                    <a:pt x="650006" y="366814"/>
                  </a:lnTo>
                  <a:lnTo>
                    <a:pt x="646769" y="363196"/>
                  </a:lnTo>
                  <a:lnTo>
                    <a:pt x="659719" y="349011"/>
                  </a:lnTo>
                  <a:lnTo>
                    <a:pt x="624105" y="334731"/>
                  </a:lnTo>
                  <a:lnTo>
                    <a:pt x="624105" y="341585"/>
                  </a:lnTo>
                  <a:lnTo>
                    <a:pt x="620867" y="352248"/>
                  </a:lnTo>
                  <a:lnTo>
                    <a:pt x="611345" y="373573"/>
                  </a:lnTo>
                  <a:lnTo>
                    <a:pt x="608107" y="373573"/>
                  </a:lnTo>
                  <a:lnTo>
                    <a:pt x="604869" y="370051"/>
                  </a:lnTo>
                  <a:lnTo>
                    <a:pt x="601632" y="362910"/>
                  </a:lnTo>
                  <a:lnTo>
                    <a:pt x="601632" y="352533"/>
                  </a:lnTo>
                  <a:lnTo>
                    <a:pt x="604869" y="345393"/>
                  </a:lnTo>
                  <a:lnTo>
                    <a:pt x="601632" y="352533"/>
                  </a:lnTo>
                  <a:lnTo>
                    <a:pt x="595157" y="356151"/>
                  </a:lnTo>
                  <a:lnTo>
                    <a:pt x="581349" y="370146"/>
                  </a:lnTo>
                  <a:lnTo>
                    <a:pt x="568398" y="377286"/>
                  </a:lnTo>
                  <a:lnTo>
                    <a:pt x="565161" y="377286"/>
                  </a:lnTo>
                  <a:lnTo>
                    <a:pt x="565161" y="373668"/>
                  </a:lnTo>
                  <a:lnTo>
                    <a:pt x="568398" y="366623"/>
                  </a:lnTo>
                  <a:lnTo>
                    <a:pt x="584586" y="348821"/>
                  </a:lnTo>
                  <a:lnTo>
                    <a:pt x="587729" y="341585"/>
                  </a:lnTo>
                  <a:lnTo>
                    <a:pt x="594204" y="338063"/>
                  </a:lnTo>
                  <a:lnTo>
                    <a:pt x="575159" y="338063"/>
                  </a:lnTo>
                  <a:lnTo>
                    <a:pt x="565637" y="345108"/>
                  </a:lnTo>
                  <a:lnTo>
                    <a:pt x="552686" y="345108"/>
                  </a:lnTo>
                  <a:lnTo>
                    <a:pt x="530023" y="359388"/>
                  </a:lnTo>
                  <a:lnTo>
                    <a:pt x="517072" y="359388"/>
                  </a:lnTo>
                  <a:lnTo>
                    <a:pt x="513834" y="377191"/>
                  </a:lnTo>
                  <a:lnTo>
                    <a:pt x="494789" y="370051"/>
                  </a:lnTo>
                  <a:lnTo>
                    <a:pt x="475744" y="373573"/>
                  </a:lnTo>
                  <a:lnTo>
                    <a:pt x="482219" y="391376"/>
                  </a:lnTo>
                  <a:lnTo>
                    <a:pt x="456319" y="384236"/>
                  </a:lnTo>
                  <a:lnTo>
                    <a:pt x="446796" y="387853"/>
                  </a:lnTo>
                  <a:lnTo>
                    <a:pt x="450033" y="402039"/>
                  </a:lnTo>
                  <a:lnTo>
                    <a:pt x="427370" y="409179"/>
                  </a:lnTo>
                  <a:lnTo>
                    <a:pt x="427370" y="388139"/>
                  </a:lnTo>
                  <a:lnTo>
                    <a:pt x="411182" y="388139"/>
                  </a:lnTo>
                  <a:lnTo>
                    <a:pt x="417657" y="402324"/>
                  </a:lnTo>
                  <a:lnTo>
                    <a:pt x="404707" y="391661"/>
                  </a:lnTo>
                  <a:lnTo>
                    <a:pt x="404707" y="409464"/>
                  </a:lnTo>
                  <a:lnTo>
                    <a:pt x="391756" y="409464"/>
                  </a:lnTo>
                  <a:lnTo>
                    <a:pt x="391756" y="391661"/>
                  </a:lnTo>
                  <a:lnTo>
                    <a:pt x="398231" y="388139"/>
                  </a:lnTo>
                  <a:lnTo>
                    <a:pt x="401469" y="384521"/>
                  </a:lnTo>
                  <a:lnTo>
                    <a:pt x="382424" y="380999"/>
                  </a:lnTo>
                  <a:lnTo>
                    <a:pt x="382424" y="405942"/>
                  </a:lnTo>
                  <a:lnTo>
                    <a:pt x="366235" y="412987"/>
                  </a:lnTo>
                  <a:lnTo>
                    <a:pt x="375758" y="420127"/>
                  </a:lnTo>
                  <a:lnTo>
                    <a:pt x="356713" y="423745"/>
                  </a:lnTo>
                  <a:lnTo>
                    <a:pt x="363188" y="430790"/>
                  </a:lnTo>
                  <a:lnTo>
                    <a:pt x="340524" y="430790"/>
                  </a:lnTo>
                  <a:lnTo>
                    <a:pt x="340524" y="437930"/>
                  </a:lnTo>
                  <a:lnTo>
                    <a:pt x="356713" y="445070"/>
                  </a:lnTo>
                  <a:lnTo>
                    <a:pt x="353476" y="452210"/>
                  </a:lnTo>
                  <a:lnTo>
                    <a:pt x="334431" y="441452"/>
                  </a:lnTo>
                  <a:lnTo>
                    <a:pt x="324908" y="445070"/>
                  </a:lnTo>
                  <a:lnTo>
                    <a:pt x="337858" y="452210"/>
                  </a:lnTo>
                  <a:lnTo>
                    <a:pt x="328336" y="462873"/>
                  </a:lnTo>
                  <a:lnTo>
                    <a:pt x="321861" y="452210"/>
                  </a:lnTo>
                  <a:lnTo>
                    <a:pt x="312338" y="455733"/>
                  </a:lnTo>
                  <a:lnTo>
                    <a:pt x="312338" y="462873"/>
                  </a:lnTo>
                  <a:lnTo>
                    <a:pt x="296150" y="462873"/>
                  </a:lnTo>
                  <a:lnTo>
                    <a:pt x="292912" y="469918"/>
                  </a:lnTo>
                  <a:lnTo>
                    <a:pt x="305863" y="477058"/>
                  </a:lnTo>
                  <a:lnTo>
                    <a:pt x="305863" y="487720"/>
                  </a:lnTo>
                  <a:lnTo>
                    <a:pt x="286818" y="480580"/>
                  </a:lnTo>
                  <a:lnTo>
                    <a:pt x="283580" y="487720"/>
                  </a:lnTo>
                  <a:lnTo>
                    <a:pt x="299768" y="494861"/>
                  </a:lnTo>
                  <a:lnTo>
                    <a:pt x="273867" y="494861"/>
                  </a:lnTo>
                  <a:lnTo>
                    <a:pt x="273867" y="505523"/>
                  </a:lnTo>
                  <a:lnTo>
                    <a:pt x="267392" y="502001"/>
                  </a:lnTo>
                  <a:lnTo>
                    <a:pt x="264154" y="502001"/>
                  </a:lnTo>
                  <a:lnTo>
                    <a:pt x="257679" y="505523"/>
                  </a:lnTo>
                  <a:lnTo>
                    <a:pt x="254441" y="509046"/>
                  </a:lnTo>
                  <a:lnTo>
                    <a:pt x="244919" y="509046"/>
                  </a:lnTo>
                  <a:lnTo>
                    <a:pt x="244919" y="516186"/>
                  </a:lnTo>
                  <a:lnTo>
                    <a:pt x="248157" y="519804"/>
                  </a:lnTo>
                  <a:lnTo>
                    <a:pt x="244919" y="519804"/>
                  </a:lnTo>
                  <a:lnTo>
                    <a:pt x="241681" y="523326"/>
                  </a:lnTo>
                  <a:lnTo>
                    <a:pt x="238443" y="523326"/>
                  </a:lnTo>
                  <a:lnTo>
                    <a:pt x="238443" y="533989"/>
                  </a:lnTo>
                  <a:lnTo>
                    <a:pt x="257488" y="533989"/>
                  </a:lnTo>
                  <a:lnTo>
                    <a:pt x="251013" y="541129"/>
                  </a:lnTo>
                  <a:lnTo>
                    <a:pt x="231968" y="537511"/>
                  </a:lnTo>
                  <a:lnTo>
                    <a:pt x="225493" y="541129"/>
                  </a:lnTo>
                  <a:lnTo>
                    <a:pt x="222255" y="544651"/>
                  </a:lnTo>
                  <a:lnTo>
                    <a:pt x="222255" y="551791"/>
                  </a:lnTo>
                  <a:lnTo>
                    <a:pt x="225493" y="555314"/>
                  </a:lnTo>
                  <a:lnTo>
                    <a:pt x="225493" y="562454"/>
                  </a:lnTo>
                  <a:lnTo>
                    <a:pt x="219018" y="565977"/>
                  </a:lnTo>
                  <a:lnTo>
                    <a:pt x="209495" y="565977"/>
                  </a:lnTo>
                  <a:lnTo>
                    <a:pt x="209495" y="576639"/>
                  </a:lnTo>
                  <a:lnTo>
                    <a:pt x="219018" y="587397"/>
                  </a:lnTo>
                  <a:lnTo>
                    <a:pt x="219018" y="590920"/>
                  </a:lnTo>
                  <a:lnTo>
                    <a:pt x="215780" y="594442"/>
                  </a:lnTo>
                  <a:lnTo>
                    <a:pt x="196735" y="594442"/>
                  </a:lnTo>
                  <a:lnTo>
                    <a:pt x="193497" y="598060"/>
                  </a:lnTo>
                  <a:lnTo>
                    <a:pt x="193497" y="608722"/>
                  </a:lnTo>
                  <a:lnTo>
                    <a:pt x="190260" y="612245"/>
                  </a:lnTo>
                  <a:lnTo>
                    <a:pt x="183784" y="612245"/>
                  </a:lnTo>
                  <a:lnTo>
                    <a:pt x="180546" y="608722"/>
                  </a:lnTo>
                  <a:lnTo>
                    <a:pt x="171024" y="608722"/>
                  </a:lnTo>
                  <a:lnTo>
                    <a:pt x="158073" y="622907"/>
                  </a:lnTo>
                  <a:lnTo>
                    <a:pt x="151598" y="622907"/>
                  </a:lnTo>
                  <a:lnTo>
                    <a:pt x="145123" y="630048"/>
                  </a:lnTo>
                  <a:lnTo>
                    <a:pt x="145123" y="633570"/>
                  </a:lnTo>
                  <a:lnTo>
                    <a:pt x="148360" y="637188"/>
                  </a:lnTo>
                  <a:lnTo>
                    <a:pt x="148360" y="640710"/>
                  </a:lnTo>
                  <a:lnTo>
                    <a:pt x="141885" y="647850"/>
                  </a:lnTo>
                  <a:lnTo>
                    <a:pt x="135410" y="647850"/>
                  </a:lnTo>
                  <a:lnTo>
                    <a:pt x="132172" y="644328"/>
                  </a:lnTo>
                  <a:lnTo>
                    <a:pt x="125697" y="640710"/>
                  </a:lnTo>
                  <a:lnTo>
                    <a:pt x="125697" y="637188"/>
                  </a:lnTo>
                  <a:lnTo>
                    <a:pt x="122459" y="637188"/>
                  </a:lnTo>
                  <a:lnTo>
                    <a:pt x="109509" y="644328"/>
                  </a:lnTo>
                  <a:lnTo>
                    <a:pt x="106271" y="647850"/>
                  </a:lnTo>
                  <a:lnTo>
                    <a:pt x="96748" y="647850"/>
                  </a:lnTo>
                  <a:lnTo>
                    <a:pt x="96748" y="658513"/>
                  </a:lnTo>
                  <a:lnTo>
                    <a:pt x="99986" y="662036"/>
                  </a:lnTo>
                  <a:lnTo>
                    <a:pt x="102081" y="662036"/>
                  </a:lnTo>
                  <a:lnTo>
                    <a:pt x="102081" y="669176"/>
                  </a:lnTo>
                  <a:lnTo>
                    <a:pt x="98843" y="669176"/>
                  </a:lnTo>
                  <a:lnTo>
                    <a:pt x="92368" y="662036"/>
                  </a:lnTo>
                  <a:lnTo>
                    <a:pt x="85893" y="662036"/>
                  </a:lnTo>
                  <a:lnTo>
                    <a:pt x="83036" y="665272"/>
                  </a:lnTo>
                  <a:lnTo>
                    <a:pt x="83036" y="672317"/>
                  </a:lnTo>
                  <a:lnTo>
                    <a:pt x="89511" y="672317"/>
                  </a:lnTo>
                  <a:lnTo>
                    <a:pt x="92749" y="675935"/>
                  </a:lnTo>
                  <a:lnTo>
                    <a:pt x="95986" y="675935"/>
                  </a:lnTo>
                  <a:lnTo>
                    <a:pt x="95986" y="683075"/>
                  </a:lnTo>
                  <a:lnTo>
                    <a:pt x="73514" y="683075"/>
                  </a:lnTo>
                  <a:lnTo>
                    <a:pt x="73514" y="679457"/>
                  </a:lnTo>
                  <a:lnTo>
                    <a:pt x="70276" y="679457"/>
                  </a:lnTo>
                  <a:lnTo>
                    <a:pt x="67038" y="686598"/>
                  </a:lnTo>
                  <a:lnTo>
                    <a:pt x="67038" y="693833"/>
                  </a:lnTo>
                  <a:lnTo>
                    <a:pt x="63800" y="690215"/>
                  </a:lnTo>
                  <a:lnTo>
                    <a:pt x="54278" y="690215"/>
                  </a:lnTo>
                  <a:lnTo>
                    <a:pt x="51041" y="686693"/>
                  </a:lnTo>
                  <a:lnTo>
                    <a:pt x="47803" y="686693"/>
                  </a:lnTo>
                  <a:lnTo>
                    <a:pt x="47803" y="690215"/>
                  </a:lnTo>
                  <a:lnTo>
                    <a:pt x="51041" y="693833"/>
                  </a:lnTo>
                  <a:lnTo>
                    <a:pt x="63991" y="700878"/>
                  </a:lnTo>
                  <a:lnTo>
                    <a:pt x="70466" y="700878"/>
                  </a:lnTo>
                  <a:lnTo>
                    <a:pt x="57516" y="711636"/>
                  </a:lnTo>
                  <a:lnTo>
                    <a:pt x="57516" y="704496"/>
                  </a:lnTo>
                  <a:lnTo>
                    <a:pt x="47993" y="704496"/>
                  </a:lnTo>
                  <a:lnTo>
                    <a:pt x="44755" y="708018"/>
                  </a:lnTo>
                  <a:lnTo>
                    <a:pt x="31805" y="700878"/>
                  </a:lnTo>
                  <a:lnTo>
                    <a:pt x="28568" y="708018"/>
                  </a:lnTo>
                  <a:lnTo>
                    <a:pt x="35043" y="711636"/>
                  </a:lnTo>
                  <a:lnTo>
                    <a:pt x="15998" y="708018"/>
                  </a:lnTo>
                  <a:lnTo>
                    <a:pt x="15998" y="718681"/>
                  </a:lnTo>
                  <a:lnTo>
                    <a:pt x="41899" y="718681"/>
                  </a:lnTo>
                  <a:lnTo>
                    <a:pt x="28948" y="722298"/>
                  </a:lnTo>
                  <a:lnTo>
                    <a:pt x="9903" y="718681"/>
                  </a:lnTo>
                  <a:lnTo>
                    <a:pt x="3428" y="725821"/>
                  </a:lnTo>
                  <a:lnTo>
                    <a:pt x="3428" y="729343"/>
                  </a:lnTo>
                  <a:lnTo>
                    <a:pt x="9903" y="736484"/>
                  </a:lnTo>
                  <a:lnTo>
                    <a:pt x="19426" y="736484"/>
                  </a:lnTo>
                  <a:lnTo>
                    <a:pt x="9903" y="740101"/>
                  </a:lnTo>
                  <a:lnTo>
                    <a:pt x="6665" y="743624"/>
                  </a:lnTo>
                  <a:lnTo>
                    <a:pt x="6665" y="747146"/>
                  </a:lnTo>
                  <a:lnTo>
                    <a:pt x="35804" y="747146"/>
                  </a:lnTo>
                  <a:lnTo>
                    <a:pt x="42279" y="754286"/>
                  </a:lnTo>
                  <a:lnTo>
                    <a:pt x="51802" y="747146"/>
                  </a:lnTo>
                  <a:lnTo>
                    <a:pt x="58278" y="754286"/>
                  </a:lnTo>
                  <a:lnTo>
                    <a:pt x="74466" y="747146"/>
                  </a:lnTo>
                  <a:lnTo>
                    <a:pt x="71228" y="750764"/>
                  </a:lnTo>
                  <a:lnTo>
                    <a:pt x="67990" y="757809"/>
                  </a:lnTo>
                  <a:lnTo>
                    <a:pt x="32376" y="757809"/>
                  </a:lnTo>
                  <a:lnTo>
                    <a:pt x="29139" y="754286"/>
                  </a:lnTo>
                  <a:lnTo>
                    <a:pt x="12950" y="754286"/>
                  </a:lnTo>
                  <a:lnTo>
                    <a:pt x="6475" y="757809"/>
                  </a:lnTo>
                  <a:lnTo>
                    <a:pt x="0" y="757809"/>
                  </a:lnTo>
                  <a:lnTo>
                    <a:pt x="3237" y="761427"/>
                  </a:lnTo>
                  <a:lnTo>
                    <a:pt x="3237" y="768471"/>
                  </a:lnTo>
                  <a:lnTo>
                    <a:pt x="6475" y="768471"/>
                  </a:lnTo>
                  <a:lnTo>
                    <a:pt x="9713" y="772089"/>
                  </a:lnTo>
                  <a:lnTo>
                    <a:pt x="16188" y="772089"/>
                  </a:lnTo>
                  <a:lnTo>
                    <a:pt x="12950" y="775612"/>
                  </a:lnTo>
                  <a:lnTo>
                    <a:pt x="9713" y="782752"/>
                  </a:lnTo>
                  <a:lnTo>
                    <a:pt x="19235" y="793414"/>
                  </a:lnTo>
                  <a:lnTo>
                    <a:pt x="25710" y="793414"/>
                  </a:lnTo>
                  <a:lnTo>
                    <a:pt x="38661" y="782752"/>
                  </a:lnTo>
                  <a:lnTo>
                    <a:pt x="54849" y="779229"/>
                  </a:lnTo>
                  <a:lnTo>
                    <a:pt x="48374" y="793414"/>
                  </a:lnTo>
                  <a:lnTo>
                    <a:pt x="41899" y="789892"/>
                  </a:lnTo>
                  <a:lnTo>
                    <a:pt x="35423" y="800555"/>
                  </a:lnTo>
                  <a:lnTo>
                    <a:pt x="16378" y="800555"/>
                  </a:lnTo>
                  <a:lnTo>
                    <a:pt x="25901" y="811217"/>
                  </a:lnTo>
                  <a:lnTo>
                    <a:pt x="12950" y="818357"/>
                  </a:lnTo>
                  <a:lnTo>
                    <a:pt x="3428" y="818357"/>
                  </a:lnTo>
                  <a:lnTo>
                    <a:pt x="3428" y="829020"/>
                  </a:lnTo>
                  <a:lnTo>
                    <a:pt x="35804" y="829020"/>
                  </a:lnTo>
                  <a:lnTo>
                    <a:pt x="29329" y="843205"/>
                  </a:lnTo>
                  <a:lnTo>
                    <a:pt x="35804" y="843205"/>
                  </a:lnTo>
                  <a:lnTo>
                    <a:pt x="29329" y="853868"/>
                  </a:lnTo>
                  <a:lnTo>
                    <a:pt x="22854" y="850345"/>
                  </a:lnTo>
                  <a:lnTo>
                    <a:pt x="19616" y="850345"/>
                  </a:lnTo>
                  <a:lnTo>
                    <a:pt x="16378" y="846823"/>
                  </a:lnTo>
                  <a:lnTo>
                    <a:pt x="9903" y="846823"/>
                  </a:lnTo>
                  <a:lnTo>
                    <a:pt x="9903" y="853868"/>
                  </a:lnTo>
                  <a:lnTo>
                    <a:pt x="13141" y="861008"/>
                  </a:lnTo>
                  <a:lnTo>
                    <a:pt x="19616" y="868148"/>
                  </a:lnTo>
                  <a:lnTo>
                    <a:pt x="45517" y="878811"/>
                  </a:lnTo>
                  <a:lnTo>
                    <a:pt x="42279" y="882333"/>
                  </a:lnTo>
                  <a:lnTo>
                    <a:pt x="45517" y="885951"/>
                  </a:lnTo>
                  <a:lnTo>
                    <a:pt x="68181" y="885951"/>
                  </a:lnTo>
                  <a:lnTo>
                    <a:pt x="71419" y="889473"/>
                  </a:lnTo>
                  <a:lnTo>
                    <a:pt x="77894" y="889473"/>
                  </a:lnTo>
                  <a:lnTo>
                    <a:pt x="103795" y="875288"/>
                  </a:lnTo>
                  <a:lnTo>
                    <a:pt x="110270" y="868148"/>
                  </a:lnTo>
                  <a:lnTo>
                    <a:pt x="116745" y="864530"/>
                  </a:lnTo>
                  <a:lnTo>
                    <a:pt x="119983" y="861008"/>
                  </a:lnTo>
                  <a:lnTo>
                    <a:pt x="139028" y="843205"/>
                  </a:lnTo>
                  <a:lnTo>
                    <a:pt x="151979" y="843205"/>
                  </a:lnTo>
                  <a:lnTo>
                    <a:pt x="158454" y="839683"/>
                  </a:lnTo>
                  <a:lnTo>
                    <a:pt x="161692" y="836160"/>
                  </a:lnTo>
                  <a:lnTo>
                    <a:pt x="161692" y="821880"/>
                  </a:lnTo>
                  <a:lnTo>
                    <a:pt x="158454" y="818357"/>
                  </a:lnTo>
                  <a:lnTo>
                    <a:pt x="158454" y="814740"/>
                  </a:lnTo>
                  <a:lnTo>
                    <a:pt x="167977" y="811217"/>
                  </a:lnTo>
                  <a:lnTo>
                    <a:pt x="164739" y="814740"/>
                  </a:lnTo>
                  <a:lnTo>
                    <a:pt x="164739" y="818357"/>
                  </a:lnTo>
                  <a:lnTo>
                    <a:pt x="161501" y="821880"/>
                  </a:lnTo>
                  <a:lnTo>
                    <a:pt x="161501" y="825402"/>
                  </a:lnTo>
                  <a:lnTo>
                    <a:pt x="167977" y="832542"/>
                  </a:lnTo>
                  <a:lnTo>
                    <a:pt x="177499" y="836160"/>
                  </a:lnTo>
                  <a:lnTo>
                    <a:pt x="183974" y="836160"/>
                  </a:lnTo>
                  <a:lnTo>
                    <a:pt x="187212" y="839683"/>
                  </a:lnTo>
                  <a:lnTo>
                    <a:pt x="190450" y="839683"/>
                  </a:lnTo>
                  <a:lnTo>
                    <a:pt x="199973" y="850345"/>
                  </a:lnTo>
                  <a:lnTo>
                    <a:pt x="203210" y="843205"/>
                  </a:lnTo>
                  <a:lnTo>
                    <a:pt x="206448" y="839683"/>
                  </a:lnTo>
                  <a:lnTo>
                    <a:pt x="206448" y="829306"/>
                  </a:lnTo>
                  <a:lnTo>
                    <a:pt x="199973" y="822166"/>
                  </a:lnTo>
                  <a:lnTo>
                    <a:pt x="199973" y="818643"/>
                  </a:lnTo>
                  <a:lnTo>
                    <a:pt x="203210" y="815025"/>
                  </a:lnTo>
                  <a:lnTo>
                    <a:pt x="206448" y="815025"/>
                  </a:lnTo>
                  <a:lnTo>
                    <a:pt x="206448" y="811503"/>
                  </a:lnTo>
                  <a:lnTo>
                    <a:pt x="203210" y="804363"/>
                  </a:lnTo>
                  <a:lnTo>
                    <a:pt x="222255" y="804363"/>
                  </a:lnTo>
                  <a:lnTo>
                    <a:pt x="225493" y="800840"/>
                  </a:lnTo>
                  <a:lnTo>
                    <a:pt x="225493" y="786560"/>
                  </a:lnTo>
                  <a:lnTo>
                    <a:pt x="228730" y="786560"/>
                  </a:lnTo>
                  <a:lnTo>
                    <a:pt x="225493" y="779515"/>
                  </a:lnTo>
                  <a:lnTo>
                    <a:pt x="225493" y="775897"/>
                  </a:lnTo>
                  <a:lnTo>
                    <a:pt x="222255" y="772375"/>
                  </a:lnTo>
                  <a:lnTo>
                    <a:pt x="222255" y="768757"/>
                  </a:lnTo>
                  <a:lnTo>
                    <a:pt x="219018" y="761712"/>
                  </a:lnTo>
                  <a:lnTo>
                    <a:pt x="215780" y="758094"/>
                  </a:lnTo>
                  <a:lnTo>
                    <a:pt x="228730" y="754572"/>
                  </a:lnTo>
                  <a:lnTo>
                    <a:pt x="235206" y="747432"/>
                  </a:lnTo>
                  <a:lnTo>
                    <a:pt x="235206" y="740387"/>
                  </a:lnTo>
                  <a:lnTo>
                    <a:pt x="225683" y="729629"/>
                  </a:lnTo>
                  <a:lnTo>
                    <a:pt x="222446" y="729629"/>
                  </a:lnTo>
                  <a:lnTo>
                    <a:pt x="215970" y="722584"/>
                  </a:lnTo>
                  <a:lnTo>
                    <a:pt x="215970" y="711921"/>
                  </a:lnTo>
                  <a:lnTo>
                    <a:pt x="219208" y="704781"/>
                  </a:lnTo>
                  <a:lnTo>
                    <a:pt x="219208" y="697641"/>
                  </a:lnTo>
                  <a:lnTo>
                    <a:pt x="206257" y="683456"/>
                  </a:lnTo>
                  <a:lnTo>
                    <a:pt x="206257" y="676316"/>
                  </a:lnTo>
                  <a:lnTo>
                    <a:pt x="209495" y="672698"/>
                  </a:lnTo>
                  <a:lnTo>
                    <a:pt x="212733" y="672698"/>
                  </a:lnTo>
                  <a:lnTo>
                    <a:pt x="215970" y="669176"/>
                  </a:lnTo>
                  <a:lnTo>
                    <a:pt x="215970" y="665272"/>
                  </a:lnTo>
                  <a:lnTo>
                    <a:pt x="212733" y="661655"/>
                  </a:lnTo>
                  <a:lnTo>
                    <a:pt x="209495" y="661655"/>
                  </a:lnTo>
                  <a:lnTo>
                    <a:pt x="206257" y="658132"/>
                  </a:lnTo>
                  <a:lnTo>
                    <a:pt x="228921" y="633189"/>
                  </a:lnTo>
                  <a:lnTo>
                    <a:pt x="235396" y="629667"/>
                  </a:lnTo>
                  <a:lnTo>
                    <a:pt x="238634" y="626144"/>
                  </a:lnTo>
                  <a:lnTo>
                    <a:pt x="245109" y="622527"/>
                  </a:lnTo>
                  <a:lnTo>
                    <a:pt x="267773" y="622527"/>
                  </a:lnTo>
                  <a:lnTo>
                    <a:pt x="271010" y="619004"/>
                  </a:lnTo>
                  <a:lnTo>
                    <a:pt x="271010" y="615482"/>
                  </a:lnTo>
                  <a:lnTo>
                    <a:pt x="261488" y="604724"/>
                  </a:lnTo>
                  <a:lnTo>
                    <a:pt x="255013" y="601201"/>
                  </a:lnTo>
                  <a:lnTo>
                    <a:pt x="261488" y="597679"/>
                  </a:lnTo>
                  <a:lnTo>
                    <a:pt x="263964" y="597679"/>
                  </a:lnTo>
                  <a:lnTo>
                    <a:pt x="280152" y="579876"/>
                  </a:lnTo>
                  <a:lnTo>
                    <a:pt x="283389" y="554933"/>
                  </a:lnTo>
                  <a:lnTo>
                    <a:pt x="283389" y="533989"/>
                  </a:lnTo>
                  <a:lnTo>
                    <a:pt x="292912" y="541129"/>
                  </a:lnTo>
                  <a:lnTo>
                    <a:pt x="299387" y="537511"/>
                  </a:lnTo>
                  <a:lnTo>
                    <a:pt x="302625" y="537511"/>
                  </a:lnTo>
                  <a:lnTo>
                    <a:pt x="305863" y="533989"/>
                  </a:lnTo>
                  <a:lnTo>
                    <a:pt x="309100" y="533989"/>
                  </a:lnTo>
                  <a:lnTo>
                    <a:pt x="309100" y="530466"/>
                  </a:lnTo>
                  <a:lnTo>
                    <a:pt x="305863" y="526849"/>
                  </a:lnTo>
                  <a:lnTo>
                    <a:pt x="305863" y="523326"/>
                  </a:lnTo>
                  <a:lnTo>
                    <a:pt x="302625" y="519804"/>
                  </a:lnTo>
                  <a:lnTo>
                    <a:pt x="312148" y="519804"/>
                  </a:lnTo>
                  <a:lnTo>
                    <a:pt x="315385" y="516186"/>
                  </a:lnTo>
                  <a:lnTo>
                    <a:pt x="315385" y="512949"/>
                  </a:lnTo>
                  <a:lnTo>
                    <a:pt x="318623" y="509331"/>
                  </a:lnTo>
                  <a:lnTo>
                    <a:pt x="325098" y="505809"/>
                  </a:lnTo>
                  <a:lnTo>
                    <a:pt x="328336" y="505809"/>
                  </a:lnTo>
                  <a:lnTo>
                    <a:pt x="331573" y="495146"/>
                  </a:lnTo>
                  <a:lnTo>
                    <a:pt x="328336" y="491624"/>
                  </a:lnTo>
                  <a:lnTo>
                    <a:pt x="321861" y="488006"/>
                  </a:lnTo>
                  <a:lnTo>
                    <a:pt x="321861" y="480580"/>
                  </a:lnTo>
                  <a:lnTo>
                    <a:pt x="325098" y="480580"/>
                  </a:lnTo>
                  <a:lnTo>
                    <a:pt x="331573" y="477058"/>
                  </a:lnTo>
                  <a:lnTo>
                    <a:pt x="341096" y="466395"/>
                  </a:lnTo>
                  <a:lnTo>
                    <a:pt x="363759" y="462873"/>
                  </a:lnTo>
                  <a:lnTo>
                    <a:pt x="373282" y="462873"/>
                  </a:lnTo>
                  <a:lnTo>
                    <a:pt x="376520" y="459255"/>
                  </a:lnTo>
                  <a:lnTo>
                    <a:pt x="376520" y="441452"/>
                  </a:lnTo>
                  <a:lnTo>
                    <a:pt x="382995" y="434407"/>
                  </a:lnTo>
                  <a:lnTo>
                    <a:pt x="386233" y="437930"/>
                  </a:lnTo>
                  <a:lnTo>
                    <a:pt x="386233" y="445070"/>
                  </a:lnTo>
                  <a:lnTo>
                    <a:pt x="399183" y="441452"/>
                  </a:lnTo>
                  <a:lnTo>
                    <a:pt x="412134" y="445070"/>
                  </a:lnTo>
                  <a:lnTo>
                    <a:pt x="425846" y="445070"/>
                  </a:lnTo>
                  <a:lnTo>
                    <a:pt x="429084" y="448592"/>
                  </a:lnTo>
                  <a:lnTo>
                    <a:pt x="435369" y="448592"/>
                  </a:lnTo>
                  <a:lnTo>
                    <a:pt x="438607" y="445070"/>
                  </a:lnTo>
                  <a:lnTo>
                    <a:pt x="435369" y="445070"/>
                  </a:lnTo>
                  <a:lnTo>
                    <a:pt x="428894" y="437930"/>
                  </a:lnTo>
                  <a:lnTo>
                    <a:pt x="428894" y="434407"/>
                  </a:lnTo>
                  <a:lnTo>
                    <a:pt x="435369" y="434407"/>
                  </a:lnTo>
                  <a:lnTo>
                    <a:pt x="435369" y="420127"/>
                  </a:lnTo>
                  <a:lnTo>
                    <a:pt x="451557" y="423745"/>
                  </a:lnTo>
                  <a:lnTo>
                    <a:pt x="448319" y="420127"/>
                  </a:lnTo>
                  <a:lnTo>
                    <a:pt x="451557" y="416604"/>
                  </a:lnTo>
                  <a:lnTo>
                    <a:pt x="461080" y="420127"/>
                  </a:lnTo>
                  <a:lnTo>
                    <a:pt x="461080" y="412987"/>
                  </a:lnTo>
                  <a:lnTo>
                    <a:pt x="464317" y="409464"/>
                  </a:lnTo>
                  <a:lnTo>
                    <a:pt x="473840" y="409464"/>
                  </a:lnTo>
                  <a:lnTo>
                    <a:pt x="477078" y="412987"/>
                  </a:lnTo>
                  <a:lnTo>
                    <a:pt x="480315" y="420127"/>
                  </a:lnTo>
                  <a:lnTo>
                    <a:pt x="486791" y="423745"/>
                  </a:lnTo>
                  <a:lnTo>
                    <a:pt x="493266" y="430790"/>
                  </a:lnTo>
                  <a:lnTo>
                    <a:pt x="499741" y="430790"/>
                  </a:lnTo>
                  <a:lnTo>
                    <a:pt x="506216" y="434407"/>
                  </a:lnTo>
                  <a:lnTo>
                    <a:pt x="515739" y="434407"/>
                  </a:lnTo>
                  <a:lnTo>
                    <a:pt x="518977" y="437930"/>
                  </a:lnTo>
                  <a:lnTo>
                    <a:pt x="525452" y="437930"/>
                  </a:lnTo>
                  <a:lnTo>
                    <a:pt x="531927" y="434407"/>
                  </a:lnTo>
                  <a:lnTo>
                    <a:pt x="535165" y="430790"/>
                  </a:lnTo>
                  <a:lnTo>
                    <a:pt x="551353" y="430790"/>
                  </a:lnTo>
                  <a:lnTo>
                    <a:pt x="557828" y="434407"/>
                  </a:lnTo>
                  <a:lnTo>
                    <a:pt x="561066" y="437930"/>
                  </a:lnTo>
                  <a:lnTo>
                    <a:pt x="570589" y="437930"/>
                  </a:lnTo>
                  <a:lnTo>
                    <a:pt x="570589" y="430790"/>
                  </a:lnTo>
                  <a:lnTo>
                    <a:pt x="573826" y="427267"/>
                  </a:lnTo>
                  <a:lnTo>
                    <a:pt x="573826" y="423745"/>
                  </a:lnTo>
                  <a:lnTo>
                    <a:pt x="587729" y="423745"/>
                  </a:lnTo>
                  <a:lnTo>
                    <a:pt x="587729" y="402324"/>
                  </a:lnTo>
                  <a:lnTo>
                    <a:pt x="590967" y="398802"/>
                  </a:lnTo>
                  <a:lnTo>
                    <a:pt x="590967" y="391661"/>
                  </a:lnTo>
                  <a:lnTo>
                    <a:pt x="597442" y="388139"/>
                  </a:lnTo>
                  <a:lnTo>
                    <a:pt x="600680" y="388139"/>
                  </a:lnTo>
                  <a:lnTo>
                    <a:pt x="607155" y="384521"/>
                  </a:lnTo>
                  <a:lnTo>
                    <a:pt x="623343" y="384521"/>
                  </a:lnTo>
                  <a:lnTo>
                    <a:pt x="629818" y="380999"/>
                  </a:lnTo>
                  <a:lnTo>
                    <a:pt x="648863" y="380999"/>
                  </a:lnTo>
                  <a:lnTo>
                    <a:pt x="648863" y="388139"/>
                  </a:lnTo>
                  <a:lnTo>
                    <a:pt x="667908" y="391661"/>
                  </a:lnTo>
                  <a:lnTo>
                    <a:pt x="671146" y="391661"/>
                  </a:lnTo>
                  <a:lnTo>
                    <a:pt x="677622" y="398802"/>
                  </a:lnTo>
                  <a:lnTo>
                    <a:pt x="680859" y="405942"/>
                  </a:lnTo>
                  <a:lnTo>
                    <a:pt x="680859" y="416604"/>
                  </a:lnTo>
                  <a:lnTo>
                    <a:pt x="677622" y="416604"/>
                  </a:lnTo>
                  <a:lnTo>
                    <a:pt x="677622" y="412987"/>
                  </a:lnTo>
                  <a:lnTo>
                    <a:pt x="674384" y="412987"/>
                  </a:lnTo>
                  <a:lnTo>
                    <a:pt x="674384" y="420127"/>
                  </a:lnTo>
                  <a:lnTo>
                    <a:pt x="687335" y="420127"/>
                  </a:lnTo>
                  <a:lnTo>
                    <a:pt x="690572" y="412987"/>
                  </a:lnTo>
                  <a:lnTo>
                    <a:pt x="690572" y="409464"/>
                  </a:lnTo>
                  <a:lnTo>
                    <a:pt x="703523" y="405942"/>
                  </a:lnTo>
                  <a:lnTo>
                    <a:pt x="706760" y="398802"/>
                  </a:lnTo>
                  <a:lnTo>
                    <a:pt x="725805" y="398802"/>
                  </a:lnTo>
                  <a:lnTo>
                    <a:pt x="732281" y="391661"/>
                  </a:lnTo>
                  <a:close/>
                  <a:moveTo>
                    <a:pt x="261107" y="448783"/>
                  </a:moveTo>
                  <a:lnTo>
                    <a:pt x="254441" y="448783"/>
                  </a:lnTo>
                  <a:lnTo>
                    <a:pt x="235396" y="459445"/>
                  </a:lnTo>
                  <a:lnTo>
                    <a:pt x="232158" y="463063"/>
                  </a:lnTo>
                  <a:lnTo>
                    <a:pt x="232158" y="466586"/>
                  </a:lnTo>
                  <a:lnTo>
                    <a:pt x="238634" y="466586"/>
                  </a:lnTo>
                  <a:lnTo>
                    <a:pt x="245109" y="463063"/>
                  </a:lnTo>
                  <a:lnTo>
                    <a:pt x="248347" y="459445"/>
                  </a:lnTo>
                  <a:lnTo>
                    <a:pt x="254441" y="455828"/>
                  </a:lnTo>
                  <a:lnTo>
                    <a:pt x="273486" y="455828"/>
                  </a:lnTo>
                  <a:lnTo>
                    <a:pt x="273486" y="452305"/>
                  </a:lnTo>
                  <a:lnTo>
                    <a:pt x="270248" y="452305"/>
                  </a:lnTo>
                  <a:lnTo>
                    <a:pt x="270248" y="448688"/>
                  </a:lnTo>
                  <a:close/>
                  <a:moveTo>
                    <a:pt x="494218" y="363101"/>
                  </a:moveTo>
                  <a:lnTo>
                    <a:pt x="503740" y="366719"/>
                  </a:lnTo>
                  <a:lnTo>
                    <a:pt x="506978" y="359578"/>
                  </a:lnTo>
                  <a:lnTo>
                    <a:pt x="510216" y="356056"/>
                  </a:lnTo>
                  <a:lnTo>
                    <a:pt x="510216" y="352438"/>
                  </a:lnTo>
                  <a:lnTo>
                    <a:pt x="494027" y="352438"/>
                  </a:lnTo>
                  <a:close/>
                  <a:moveTo>
                    <a:pt x="319099" y="412987"/>
                  </a:moveTo>
                  <a:lnTo>
                    <a:pt x="309576" y="412987"/>
                  </a:lnTo>
                  <a:lnTo>
                    <a:pt x="296626" y="420127"/>
                  </a:lnTo>
                  <a:lnTo>
                    <a:pt x="293389" y="423745"/>
                  </a:lnTo>
                  <a:lnTo>
                    <a:pt x="306339" y="427267"/>
                  </a:lnTo>
                  <a:lnTo>
                    <a:pt x="309576" y="423745"/>
                  </a:lnTo>
                  <a:lnTo>
                    <a:pt x="316052" y="423745"/>
                  </a:lnTo>
                  <a:lnTo>
                    <a:pt x="322527" y="416604"/>
                  </a:lnTo>
                  <a:close/>
                  <a:moveTo>
                    <a:pt x="416229" y="384426"/>
                  </a:moveTo>
                  <a:lnTo>
                    <a:pt x="419466" y="380904"/>
                  </a:lnTo>
                  <a:lnTo>
                    <a:pt x="422704" y="380904"/>
                  </a:lnTo>
                  <a:lnTo>
                    <a:pt x="425942" y="377381"/>
                  </a:lnTo>
                  <a:lnTo>
                    <a:pt x="425942" y="373764"/>
                  </a:lnTo>
                  <a:lnTo>
                    <a:pt x="422704" y="370241"/>
                  </a:lnTo>
                  <a:lnTo>
                    <a:pt x="416324" y="370241"/>
                  </a:lnTo>
                  <a:lnTo>
                    <a:pt x="413086" y="373764"/>
                  </a:lnTo>
                  <a:lnTo>
                    <a:pt x="413086" y="380904"/>
                  </a:lnTo>
                  <a:close/>
                  <a:moveTo>
                    <a:pt x="345000" y="420032"/>
                  </a:moveTo>
                  <a:lnTo>
                    <a:pt x="357951" y="412892"/>
                  </a:lnTo>
                  <a:lnTo>
                    <a:pt x="357951" y="409369"/>
                  </a:lnTo>
                  <a:lnTo>
                    <a:pt x="364426" y="409369"/>
                  </a:lnTo>
                  <a:lnTo>
                    <a:pt x="364426" y="402229"/>
                  </a:lnTo>
                  <a:lnTo>
                    <a:pt x="361189" y="398706"/>
                  </a:lnTo>
                  <a:lnTo>
                    <a:pt x="338525" y="409369"/>
                  </a:lnTo>
                  <a:close/>
                  <a:moveTo>
                    <a:pt x="173595" y="39223"/>
                  </a:moveTo>
                  <a:lnTo>
                    <a:pt x="183118" y="39223"/>
                  </a:lnTo>
                  <a:lnTo>
                    <a:pt x="186355" y="42746"/>
                  </a:lnTo>
                  <a:lnTo>
                    <a:pt x="192831" y="42746"/>
                  </a:lnTo>
                  <a:lnTo>
                    <a:pt x="192831" y="46459"/>
                  </a:lnTo>
                  <a:lnTo>
                    <a:pt x="183308" y="57121"/>
                  </a:lnTo>
                  <a:lnTo>
                    <a:pt x="180070" y="57121"/>
                  </a:lnTo>
                  <a:lnTo>
                    <a:pt x="202734" y="67879"/>
                  </a:lnTo>
                  <a:lnTo>
                    <a:pt x="209209" y="71402"/>
                  </a:lnTo>
                  <a:lnTo>
                    <a:pt x="212447" y="74924"/>
                  </a:lnTo>
                  <a:lnTo>
                    <a:pt x="221970" y="74924"/>
                  </a:lnTo>
                  <a:lnTo>
                    <a:pt x="228445" y="78542"/>
                  </a:lnTo>
                  <a:lnTo>
                    <a:pt x="235396" y="78542"/>
                  </a:lnTo>
                  <a:lnTo>
                    <a:pt x="248347" y="64261"/>
                  </a:lnTo>
                  <a:lnTo>
                    <a:pt x="271010" y="57121"/>
                  </a:lnTo>
                  <a:lnTo>
                    <a:pt x="287199" y="71402"/>
                  </a:lnTo>
                  <a:lnTo>
                    <a:pt x="283961" y="71402"/>
                  </a:lnTo>
                  <a:lnTo>
                    <a:pt x="277486" y="74924"/>
                  </a:lnTo>
                  <a:lnTo>
                    <a:pt x="271010" y="74924"/>
                  </a:lnTo>
                  <a:lnTo>
                    <a:pt x="258060" y="78542"/>
                  </a:lnTo>
                  <a:lnTo>
                    <a:pt x="251585" y="82064"/>
                  </a:lnTo>
                  <a:lnTo>
                    <a:pt x="245109" y="89204"/>
                  </a:lnTo>
                  <a:lnTo>
                    <a:pt x="261297" y="89204"/>
                  </a:lnTo>
                  <a:lnTo>
                    <a:pt x="267773" y="92727"/>
                  </a:lnTo>
                  <a:lnTo>
                    <a:pt x="280723" y="92727"/>
                  </a:lnTo>
                  <a:lnTo>
                    <a:pt x="277486" y="96249"/>
                  </a:lnTo>
                  <a:lnTo>
                    <a:pt x="271010" y="96249"/>
                  </a:lnTo>
                  <a:lnTo>
                    <a:pt x="261488" y="99867"/>
                  </a:lnTo>
                  <a:lnTo>
                    <a:pt x="254441" y="103580"/>
                  </a:lnTo>
                  <a:lnTo>
                    <a:pt x="251203" y="107198"/>
                  </a:lnTo>
                  <a:lnTo>
                    <a:pt x="247966" y="107198"/>
                  </a:lnTo>
                  <a:lnTo>
                    <a:pt x="277105" y="117860"/>
                  </a:lnTo>
                  <a:lnTo>
                    <a:pt x="280342" y="117860"/>
                  </a:lnTo>
                  <a:lnTo>
                    <a:pt x="283580" y="121383"/>
                  </a:lnTo>
                  <a:lnTo>
                    <a:pt x="290055" y="124905"/>
                  </a:lnTo>
                  <a:lnTo>
                    <a:pt x="299578" y="124905"/>
                  </a:lnTo>
                  <a:lnTo>
                    <a:pt x="309100" y="128523"/>
                  </a:lnTo>
                  <a:lnTo>
                    <a:pt x="318623" y="124905"/>
                  </a:lnTo>
                  <a:lnTo>
                    <a:pt x="325098" y="121383"/>
                  </a:lnTo>
                  <a:lnTo>
                    <a:pt x="328336" y="121383"/>
                  </a:lnTo>
                  <a:lnTo>
                    <a:pt x="331573" y="117860"/>
                  </a:lnTo>
                  <a:lnTo>
                    <a:pt x="328336" y="114243"/>
                  </a:lnTo>
                  <a:lnTo>
                    <a:pt x="328336" y="110720"/>
                  </a:lnTo>
                  <a:lnTo>
                    <a:pt x="325098" y="107198"/>
                  </a:lnTo>
                  <a:lnTo>
                    <a:pt x="325098" y="103580"/>
                  </a:lnTo>
                  <a:lnTo>
                    <a:pt x="328336" y="100057"/>
                  </a:lnTo>
                  <a:lnTo>
                    <a:pt x="331573" y="100057"/>
                  </a:lnTo>
                  <a:lnTo>
                    <a:pt x="338049" y="96440"/>
                  </a:lnTo>
                  <a:lnTo>
                    <a:pt x="347572" y="96440"/>
                  </a:lnTo>
                  <a:lnTo>
                    <a:pt x="347572" y="85682"/>
                  </a:lnTo>
                  <a:lnTo>
                    <a:pt x="363759" y="78637"/>
                  </a:lnTo>
                  <a:lnTo>
                    <a:pt x="370235" y="60834"/>
                  </a:lnTo>
                  <a:lnTo>
                    <a:pt x="383186" y="67974"/>
                  </a:lnTo>
                  <a:lnTo>
                    <a:pt x="396136" y="60834"/>
                  </a:lnTo>
                  <a:lnTo>
                    <a:pt x="402611" y="67974"/>
                  </a:lnTo>
                  <a:lnTo>
                    <a:pt x="409087" y="71497"/>
                  </a:lnTo>
                  <a:lnTo>
                    <a:pt x="418609" y="75019"/>
                  </a:lnTo>
                  <a:lnTo>
                    <a:pt x="425084" y="82159"/>
                  </a:lnTo>
                  <a:lnTo>
                    <a:pt x="425084" y="85682"/>
                  </a:lnTo>
                  <a:lnTo>
                    <a:pt x="421847" y="89300"/>
                  </a:lnTo>
                  <a:lnTo>
                    <a:pt x="421847" y="96345"/>
                  </a:lnTo>
                  <a:lnTo>
                    <a:pt x="416324" y="103580"/>
                  </a:lnTo>
                  <a:lnTo>
                    <a:pt x="445463" y="103580"/>
                  </a:lnTo>
                  <a:lnTo>
                    <a:pt x="448701" y="107198"/>
                  </a:lnTo>
                  <a:lnTo>
                    <a:pt x="455176" y="110720"/>
                  </a:lnTo>
                  <a:lnTo>
                    <a:pt x="458413" y="114243"/>
                  </a:lnTo>
                  <a:lnTo>
                    <a:pt x="461651" y="114243"/>
                  </a:lnTo>
                  <a:lnTo>
                    <a:pt x="464888" y="110720"/>
                  </a:lnTo>
                  <a:lnTo>
                    <a:pt x="471364" y="110720"/>
                  </a:lnTo>
                  <a:lnTo>
                    <a:pt x="480887" y="103580"/>
                  </a:lnTo>
                  <a:lnTo>
                    <a:pt x="487362" y="100057"/>
                  </a:lnTo>
                  <a:lnTo>
                    <a:pt x="496885" y="96440"/>
                  </a:lnTo>
                  <a:lnTo>
                    <a:pt x="503360" y="92917"/>
                  </a:lnTo>
                  <a:lnTo>
                    <a:pt x="506597" y="89395"/>
                  </a:lnTo>
                  <a:lnTo>
                    <a:pt x="506597" y="85777"/>
                  </a:lnTo>
                  <a:lnTo>
                    <a:pt x="503360" y="85777"/>
                  </a:lnTo>
                  <a:lnTo>
                    <a:pt x="496885" y="82255"/>
                  </a:lnTo>
                  <a:lnTo>
                    <a:pt x="477839" y="82255"/>
                  </a:lnTo>
                  <a:lnTo>
                    <a:pt x="474602" y="71592"/>
                  </a:lnTo>
                  <a:lnTo>
                    <a:pt x="445463" y="68070"/>
                  </a:lnTo>
                  <a:lnTo>
                    <a:pt x="445463" y="57216"/>
                  </a:lnTo>
                  <a:lnTo>
                    <a:pt x="429274" y="60834"/>
                  </a:lnTo>
                  <a:lnTo>
                    <a:pt x="429274" y="50172"/>
                  </a:lnTo>
                  <a:lnTo>
                    <a:pt x="390423" y="50172"/>
                  </a:lnTo>
                  <a:lnTo>
                    <a:pt x="387185" y="43031"/>
                  </a:lnTo>
                  <a:lnTo>
                    <a:pt x="368140" y="43031"/>
                  </a:lnTo>
                  <a:lnTo>
                    <a:pt x="364902" y="35891"/>
                  </a:lnTo>
                  <a:lnTo>
                    <a:pt x="351952" y="28751"/>
                  </a:lnTo>
                  <a:lnTo>
                    <a:pt x="335763" y="28751"/>
                  </a:lnTo>
                  <a:lnTo>
                    <a:pt x="335763" y="17898"/>
                  </a:lnTo>
                  <a:lnTo>
                    <a:pt x="332526" y="17898"/>
                  </a:lnTo>
                  <a:lnTo>
                    <a:pt x="329288" y="14376"/>
                  </a:lnTo>
                  <a:lnTo>
                    <a:pt x="290437" y="14376"/>
                  </a:lnTo>
                  <a:lnTo>
                    <a:pt x="287199" y="17898"/>
                  </a:lnTo>
                  <a:lnTo>
                    <a:pt x="287199" y="21516"/>
                  </a:lnTo>
                  <a:lnTo>
                    <a:pt x="290437" y="25038"/>
                  </a:lnTo>
                  <a:lnTo>
                    <a:pt x="293674" y="32178"/>
                  </a:lnTo>
                  <a:lnTo>
                    <a:pt x="303196" y="42841"/>
                  </a:lnTo>
                  <a:lnTo>
                    <a:pt x="296721" y="39318"/>
                  </a:lnTo>
                  <a:lnTo>
                    <a:pt x="293483" y="35701"/>
                  </a:lnTo>
                  <a:lnTo>
                    <a:pt x="283961" y="28561"/>
                  </a:lnTo>
                  <a:lnTo>
                    <a:pt x="263964" y="17898"/>
                  </a:lnTo>
                  <a:lnTo>
                    <a:pt x="257488" y="17898"/>
                  </a:lnTo>
                  <a:lnTo>
                    <a:pt x="254251" y="21516"/>
                  </a:lnTo>
                  <a:lnTo>
                    <a:pt x="251013" y="28561"/>
                  </a:lnTo>
                  <a:lnTo>
                    <a:pt x="247775" y="32178"/>
                  </a:lnTo>
                  <a:lnTo>
                    <a:pt x="241300" y="32178"/>
                  </a:lnTo>
                  <a:lnTo>
                    <a:pt x="234825" y="28561"/>
                  </a:lnTo>
                  <a:lnTo>
                    <a:pt x="225302" y="28561"/>
                  </a:lnTo>
                  <a:lnTo>
                    <a:pt x="225302" y="25038"/>
                  </a:lnTo>
                  <a:lnTo>
                    <a:pt x="228540" y="25038"/>
                  </a:lnTo>
                  <a:lnTo>
                    <a:pt x="235396" y="17898"/>
                  </a:lnTo>
                  <a:lnTo>
                    <a:pt x="206257" y="17898"/>
                  </a:lnTo>
                  <a:lnTo>
                    <a:pt x="199782" y="25038"/>
                  </a:lnTo>
                  <a:lnTo>
                    <a:pt x="196544" y="17898"/>
                  </a:lnTo>
                  <a:lnTo>
                    <a:pt x="190069" y="17898"/>
                  </a:lnTo>
                  <a:lnTo>
                    <a:pt x="171024" y="28561"/>
                  </a:lnTo>
                  <a:lnTo>
                    <a:pt x="171024" y="35701"/>
                  </a:lnTo>
                  <a:close/>
                  <a:moveTo>
                    <a:pt x="367854" y="28465"/>
                  </a:moveTo>
                  <a:lnTo>
                    <a:pt x="393756" y="28465"/>
                  </a:lnTo>
                  <a:lnTo>
                    <a:pt x="396993" y="32083"/>
                  </a:lnTo>
                  <a:lnTo>
                    <a:pt x="403469" y="32083"/>
                  </a:lnTo>
                  <a:lnTo>
                    <a:pt x="416419" y="39223"/>
                  </a:lnTo>
                  <a:lnTo>
                    <a:pt x="422894" y="39223"/>
                  </a:lnTo>
                  <a:lnTo>
                    <a:pt x="429370" y="35606"/>
                  </a:lnTo>
                  <a:lnTo>
                    <a:pt x="432608" y="35606"/>
                  </a:lnTo>
                  <a:lnTo>
                    <a:pt x="439083" y="32083"/>
                  </a:lnTo>
                  <a:lnTo>
                    <a:pt x="445558" y="32083"/>
                  </a:lnTo>
                  <a:lnTo>
                    <a:pt x="452033" y="35606"/>
                  </a:lnTo>
                  <a:lnTo>
                    <a:pt x="471078" y="42746"/>
                  </a:lnTo>
                  <a:lnTo>
                    <a:pt x="477554" y="46268"/>
                  </a:lnTo>
                  <a:lnTo>
                    <a:pt x="480791" y="49886"/>
                  </a:lnTo>
                  <a:lnTo>
                    <a:pt x="484029" y="49886"/>
                  </a:lnTo>
                  <a:lnTo>
                    <a:pt x="496979" y="35606"/>
                  </a:lnTo>
                  <a:lnTo>
                    <a:pt x="529356" y="39223"/>
                  </a:lnTo>
                  <a:lnTo>
                    <a:pt x="529356" y="24943"/>
                  </a:lnTo>
                  <a:lnTo>
                    <a:pt x="545544" y="24943"/>
                  </a:lnTo>
                  <a:lnTo>
                    <a:pt x="552020" y="21420"/>
                  </a:lnTo>
                  <a:lnTo>
                    <a:pt x="555258" y="14280"/>
                  </a:lnTo>
                  <a:lnTo>
                    <a:pt x="558495" y="10758"/>
                  </a:lnTo>
                  <a:lnTo>
                    <a:pt x="555258" y="7140"/>
                  </a:lnTo>
                  <a:lnTo>
                    <a:pt x="539069" y="7140"/>
                  </a:lnTo>
                  <a:lnTo>
                    <a:pt x="532594" y="10758"/>
                  </a:lnTo>
                  <a:lnTo>
                    <a:pt x="529356" y="10758"/>
                  </a:lnTo>
                  <a:lnTo>
                    <a:pt x="522881" y="3618"/>
                  </a:lnTo>
                  <a:lnTo>
                    <a:pt x="516406" y="0"/>
                  </a:lnTo>
                  <a:lnTo>
                    <a:pt x="493742" y="0"/>
                  </a:lnTo>
                  <a:lnTo>
                    <a:pt x="484219" y="3618"/>
                  </a:lnTo>
                  <a:lnTo>
                    <a:pt x="474697" y="10758"/>
                  </a:lnTo>
                  <a:lnTo>
                    <a:pt x="468222" y="10758"/>
                  </a:lnTo>
                  <a:lnTo>
                    <a:pt x="464984" y="7140"/>
                  </a:lnTo>
                  <a:lnTo>
                    <a:pt x="464984" y="3618"/>
                  </a:lnTo>
                  <a:lnTo>
                    <a:pt x="461746" y="3618"/>
                  </a:lnTo>
                  <a:lnTo>
                    <a:pt x="458509" y="0"/>
                  </a:lnTo>
                  <a:lnTo>
                    <a:pt x="442320" y="0"/>
                  </a:lnTo>
                  <a:lnTo>
                    <a:pt x="432798" y="10758"/>
                  </a:lnTo>
                  <a:lnTo>
                    <a:pt x="397279" y="286"/>
                  </a:lnTo>
                  <a:lnTo>
                    <a:pt x="390804" y="286"/>
                  </a:lnTo>
                  <a:lnTo>
                    <a:pt x="381281" y="3903"/>
                  </a:lnTo>
                  <a:lnTo>
                    <a:pt x="371759" y="3903"/>
                  </a:lnTo>
                  <a:lnTo>
                    <a:pt x="362236" y="7426"/>
                  </a:lnTo>
                  <a:lnTo>
                    <a:pt x="355761" y="7426"/>
                  </a:lnTo>
                  <a:lnTo>
                    <a:pt x="355761" y="3903"/>
                  </a:lnTo>
                  <a:lnTo>
                    <a:pt x="358998" y="286"/>
                  </a:lnTo>
                  <a:lnTo>
                    <a:pt x="339953" y="7426"/>
                  </a:lnTo>
                  <a:lnTo>
                    <a:pt x="349476" y="21706"/>
                  </a:lnTo>
                  <a:close/>
                  <a:moveTo>
                    <a:pt x="173595" y="71211"/>
                  </a:moveTo>
                  <a:lnTo>
                    <a:pt x="180070" y="74734"/>
                  </a:lnTo>
                  <a:lnTo>
                    <a:pt x="189593" y="78351"/>
                  </a:lnTo>
                  <a:lnTo>
                    <a:pt x="202543" y="78351"/>
                  </a:lnTo>
                  <a:lnTo>
                    <a:pt x="157216" y="53408"/>
                  </a:lnTo>
                  <a:lnTo>
                    <a:pt x="157216" y="60549"/>
                  </a:lnTo>
                  <a:lnTo>
                    <a:pt x="163691" y="64071"/>
                  </a:lnTo>
                  <a:lnTo>
                    <a:pt x="166929" y="67689"/>
                  </a:lnTo>
                  <a:close/>
                </a:path>
              </a:pathLst>
            </a:custGeom>
            <a:noFill/>
            <a:ln w="2379" cap="flat">
              <a:solidFill>
                <a:srgbClr val="FFFFFF"/>
              </a:solidFill>
              <a:prstDash val="solid"/>
              <a:round/>
            </a:ln>
          </p:spPr>
          <p:txBody>
            <a:bodyPr rtlCol="0" anchor="ctr"/>
            <a:lstStyle/>
            <a:p>
              <a:endParaRPr lang="en-US" noProof="0" dirty="0"/>
            </a:p>
          </p:txBody>
        </p:sp>
        <p:sp>
          <p:nvSpPr>
            <p:cNvPr id="5426" name="Serbest Form 5425">
              <a:extLst>
                <a:ext uri="{FF2B5EF4-FFF2-40B4-BE49-F238E27FC236}">
                  <a16:creationId xmlns:a16="http://schemas.microsoft.com/office/drawing/2014/main" id="{027154C1-C068-B14C-9FE0-AE27563A9B40}"/>
                </a:ext>
              </a:extLst>
            </p:cNvPr>
            <p:cNvSpPr/>
            <p:nvPr/>
          </p:nvSpPr>
          <p:spPr>
            <a:xfrm>
              <a:off x="5728621" y="3328085"/>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347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347"/>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solidFill>
              <a:srgbClr val="AFABAB"/>
            </a:solidFill>
            <a:ln w="9518" cap="flat">
              <a:noFill/>
              <a:prstDash val="solid"/>
              <a:miter/>
            </a:ln>
          </p:spPr>
          <p:txBody>
            <a:bodyPr rtlCol="0" anchor="ctr"/>
            <a:lstStyle/>
            <a:p>
              <a:endParaRPr lang="en-US" noProof="0" dirty="0"/>
            </a:p>
          </p:txBody>
        </p:sp>
        <p:sp>
          <p:nvSpPr>
            <p:cNvPr id="5427" name="Serbest Form 5426">
              <a:extLst>
                <a:ext uri="{FF2B5EF4-FFF2-40B4-BE49-F238E27FC236}">
                  <a16:creationId xmlns:a16="http://schemas.microsoft.com/office/drawing/2014/main" id="{7CA79CFF-AA61-774D-B535-7A7EDE198AA7}"/>
                </a:ext>
              </a:extLst>
            </p:cNvPr>
            <p:cNvSpPr/>
            <p:nvPr/>
          </p:nvSpPr>
          <p:spPr>
            <a:xfrm>
              <a:off x="5728621" y="3328085"/>
              <a:ext cx="444796" cy="444688"/>
            </a:xfrm>
            <a:custGeom>
              <a:avLst/>
              <a:gdLst>
                <a:gd name="connsiteX0" fmla="*/ 222351 w 444796"/>
                <a:gd name="connsiteY0" fmla="*/ 427362 h 444688"/>
                <a:gd name="connsiteX1" fmla="*/ 222351 w 444796"/>
                <a:gd name="connsiteY1" fmla="*/ 423840 h 444688"/>
                <a:gd name="connsiteX2" fmla="*/ 225588 w 444796"/>
                <a:gd name="connsiteY2" fmla="*/ 420413 h 444688"/>
                <a:gd name="connsiteX3" fmla="*/ 225588 w 444796"/>
                <a:gd name="connsiteY3" fmla="*/ 413368 h 444688"/>
                <a:gd name="connsiteX4" fmla="*/ 228731 w 444796"/>
                <a:gd name="connsiteY4" fmla="*/ 406513 h 444688"/>
                <a:gd name="connsiteX5" fmla="*/ 228731 w 444796"/>
                <a:gd name="connsiteY5" fmla="*/ 375192 h 444688"/>
                <a:gd name="connsiteX6" fmla="*/ 263678 w 444796"/>
                <a:gd name="connsiteY6" fmla="*/ 343965 h 444688"/>
                <a:gd name="connsiteX7" fmla="*/ 263678 w 444796"/>
                <a:gd name="connsiteY7" fmla="*/ 340443 h 444688"/>
                <a:gd name="connsiteX8" fmla="*/ 266916 w 444796"/>
                <a:gd name="connsiteY8" fmla="*/ 337015 h 444688"/>
                <a:gd name="connsiteX9" fmla="*/ 273201 w 444796"/>
                <a:gd name="connsiteY9" fmla="*/ 323116 h 444688"/>
                <a:gd name="connsiteX10" fmla="*/ 276439 w 444796"/>
                <a:gd name="connsiteY10" fmla="*/ 319594 h 444688"/>
                <a:gd name="connsiteX11" fmla="*/ 279581 w 444796"/>
                <a:gd name="connsiteY11" fmla="*/ 319594 h 444688"/>
                <a:gd name="connsiteX12" fmla="*/ 282723 w 444796"/>
                <a:gd name="connsiteY12" fmla="*/ 323116 h 444688"/>
                <a:gd name="connsiteX13" fmla="*/ 289104 w 444796"/>
                <a:gd name="connsiteY13" fmla="*/ 326543 h 444688"/>
                <a:gd name="connsiteX14" fmla="*/ 292341 w 444796"/>
                <a:gd name="connsiteY14" fmla="*/ 326543 h 444688"/>
                <a:gd name="connsiteX15" fmla="*/ 295484 w 444796"/>
                <a:gd name="connsiteY15" fmla="*/ 323116 h 444688"/>
                <a:gd name="connsiteX16" fmla="*/ 295484 w 444796"/>
                <a:gd name="connsiteY16" fmla="*/ 316166 h 444688"/>
                <a:gd name="connsiteX17" fmla="*/ 292341 w 444796"/>
                <a:gd name="connsiteY17" fmla="*/ 312644 h 444688"/>
                <a:gd name="connsiteX18" fmla="*/ 298626 w 444796"/>
                <a:gd name="connsiteY18" fmla="*/ 312644 h 444688"/>
                <a:gd name="connsiteX19" fmla="*/ 301864 w 444796"/>
                <a:gd name="connsiteY19" fmla="*/ 319594 h 444688"/>
                <a:gd name="connsiteX20" fmla="*/ 308149 w 444796"/>
                <a:gd name="connsiteY20" fmla="*/ 326543 h 444688"/>
                <a:gd name="connsiteX21" fmla="*/ 311386 w 444796"/>
                <a:gd name="connsiteY21" fmla="*/ 333493 h 444688"/>
                <a:gd name="connsiteX22" fmla="*/ 311386 w 444796"/>
                <a:gd name="connsiteY22" fmla="*/ 337015 h 444688"/>
                <a:gd name="connsiteX23" fmla="*/ 314529 w 444796"/>
                <a:gd name="connsiteY23" fmla="*/ 343965 h 444688"/>
                <a:gd name="connsiteX24" fmla="*/ 317671 w 444796"/>
                <a:gd name="connsiteY24" fmla="*/ 347393 h 444688"/>
                <a:gd name="connsiteX25" fmla="*/ 320909 w 444796"/>
                <a:gd name="connsiteY25" fmla="*/ 347393 h 444688"/>
                <a:gd name="connsiteX26" fmla="*/ 330431 w 444796"/>
                <a:gd name="connsiteY26" fmla="*/ 337015 h 444688"/>
                <a:gd name="connsiteX27" fmla="*/ 330431 w 444796"/>
                <a:gd name="connsiteY27" fmla="*/ 330066 h 444688"/>
                <a:gd name="connsiteX28" fmla="*/ 333574 w 444796"/>
                <a:gd name="connsiteY28" fmla="*/ 323116 h 444688"/>
                <a:gd name="connsiteX29" fmla="*/ 339954 w 444796"/>
                <a:gd name="connsiteY29" fmla="*/ 319594 h 444688"/>
                <a:gd name="connsiteX30" fmla="*/ 343096 w 444796"/>
                <a:gd name="connsiteY30" fmla="*/ 316166 h 444688"/>
                <a:gd name="connsiteX31" fmla="*/ 343096 w 444796"/>
                <a:gd name="connsiteY31" fmla="*/ 298744 h 444688"/>
                <a:gd name="connsiteX32" fmla="*/ 355856 w 444796"/>
                <a:gd name="connsiteY32" fmla="*/ 281417 h 444688"/>
                <a:gd name="connsiteX33" fmla="*/ 362237 w 444796"/>
                <a:gd name="connsiteY33" fmla="*/ 253619 h 444688"/>
                <a:gd name="connsiteX34" fmla="*/ 368521 w 444796"/>
                <a:gd name="connsiteY34" fmla="*/ 250096 h 444688"/>
                <a:gd name="connsiteX35" fmla="*/ 371759 w 444796"/>
                <a:gd name="connsiteY35" fmla="*/ 246669 h 444688"/>
                <a:gd name="connsiteX36" fmla="*/ 378044 w 444796"/>
                <a:gd name="connsiteY36" fmla="*/ 243146 h 444688"/>
                <a:gd name="connsiteX37" fmla="*/ 381282 w 444796"/>
                <a:gd name="connsiteY37" fmla="*/ 239719 h 444688"/>
                <a:gd name="connsiteX38" fmla="*/ 381282 w 444796"/>
                <a:gd name="connsiteY38" fmla="*/ 232769 h 444688"/>
                <a:gd name="connsiteX39" fmla="*/ 384424 w 444796"/>
                <a:gd name="connsiteY39" fmla="*/ 222297 h 444688"/>
                <a:gd name="connsiteX40" fmla="*/ 384424 w 444796"/>
                <a:gd name="connsiteY40" fmla="*/ 204970 h 444688"/>
                <a:gd name="connsiteX41" fmla="*/ 393946 w 444796"/>
                <a:gd name="connsiteY41" fmla="*/ 204970 h 444688"/>
                <a:gd name="connsiteX42" fmla="*/ 397184 w 444796"/>
                <a:gd name="connsiteY42" fmla="*/ 201448 h 444688"/>
                <a:gd name="connsiteX43" fmla="*/ 400327 w 444796"/>
                <a:gd name="connsiteY43" fmla="*/ 191071 h 444688"/>
                <a:gd name="connsiteX44" fmla="*/ 400327 w 444796"/>
                <a:gd name="connsiteY44" fmla="*/ 173649 h 444688"/>
                <a:gd name="connsiteX45" fmla="*/ 403469 w 444796"/>
                <a:gd name="connsiteY45" fmla="*/ 170221 h 444688"/>
                <a:gd name="connsiteX46" fmla="*/ 406707 w 444796"/>
                <a:gd name="connsiteY46" fmla="*/ 152800 h 444688"/>
                <a:gd name="connsiteX47" fmla="*/ 409849 w 444796"/>
                <a:gd name="connsiteY47" fmla="*/ 145945 h 444688"/>
                <a:gd name="connsiteX48" fmla="*/ 416229 w 444796"/>
                <a:gd name="connsiteY48" fmla="*/ 138995 h 444688"/>
                <a:gd name="connsiteX49" fmla="*/ 416229 w 444796"/>
                <a:gd name="connsiteY49" fmla="*/ 135473 h 444688"/>
                <a:gd name="connsiteX50" fmla="*/ 419372 w 444796"/>
                <a:gd name="connsiteY50" fmla="*/ 131950 h 444688"/>
                <a:gd name="connsiteX51" fmla="*/ 419372 w 444796"/>
                <a:gd name="connsiteY51" fmla="*/ 128523 h 444688"/>
                <a:gd name="connsiteX52" fmla="*/ 422514 w 444796"/>
                <a:gd name="connsiteY52" fmla="*/ 125096 h 444688"/>
                <a:gd name="connsiteX53" fmla="*/ 422514 w 444796"/>
                <a:gd name="connsiteY53" fmla="*/ 121573 h 444688"/>
                <a:gd name="connsiteX54" fmla="*/ 428894 w 444796"/>
                <a:gd name="connsiteY54" fmla="*/ 121573 h 444688"/>
                <a:gd name="connsiteX55" fmla="*/ 435274 w 444796"/>
                <a:gd name="connsiteY55" fmla="*/ 118146 h 444688"/>
                <a:gd name="connsiteX56" fmla="*/ 444797 w 444796"/>
                <a:gd name="connsiteY56" fmla="*/ 107674 h 444688"/>
                <a:gd name="connsiteX57" fmla="*/ 444797 w 444796"/>
                <a:gd name="connsiteY57" fmla="*/ 100724 h 444688"/>
                <a:gd name="connsiteX58" fmla="*/ 441654 w 444796"/>
                <a:gd name="connsiteY58" fmla="*/ 97297 h 444688"/>
                <a:gd name="connsiteX59" fmla="*/ 441654 w 444796"/>
                <a:gd name="connsiteY59" fmla="*/ 93774 h 444688"/>
                <a:gd name="connsiteX60" fmla="*/ 444797 w 444796"/>
                <a:gd name="connsiteY60" fmla="*/ 90252 h 444688"/>
                <a:gd name="connsiteX61" fmla="*/ 444797 w 444796"/>
                <a:gd name="connsiteY61" fmla="*/ 72925 h 444688"/>
                <a:gd name="connsiteX62" fmla="*/ 428894 w 444796"/>
                <a:gd name="connsiteY62" fmla="*/ 72925 h 444688"/>
                <a:gd name="connsiteX63" fmla="*/ 428894 w 444796"/>
                <a:gd name="connsiteY63" fmla="*/ 69498 h 444688"/>
                <a:gd name="connsiteX64" fmla="*/ 425752 w 444796"/>
                <a:gd name="connsiteY64" fmla="*/ 62548 h 444688"/>
                <a:gd name="connsiteX65" fmla="*/ 425752 w 444796"/>
                <a:gd name="connsiteY65" fmla="*/ 34749 h 444688"/>
                <a:gd name="connsiteX66" fmla="*/ 409849 w 444796"/>
                <a:gd name="connsiteY66" fmla="*/ 6950 h 444688"/>
                <a:gd name="connsiteX67" fmla="*/ 400327 w 444796"/>
                <a:gd name="connsiteY67" fmla="*/ 6950 h 444688"/>
                <a:gd name="connsiteX68" fmla="*/ 397184 w 444796"/>
                <a:gd name="connsiteY68" fmla="*/ 10377 h 444688"/>
                <a:gd name="connsiteX69" fmla="*/ 397184 w 444796"/>
                <a:gd name="connsiteY69" fmla="*/ 13899 h 444688"/>
                <a:gd name="connsiteX70" fmla="*/ 393946 w 444796"/>
                <a:gd name="connsiteY70" fmla="*/ 17327 h 444688"/>
                <a:gd name="connsiteX71" fmla="*/ 393946 w 444796"/>
                <a:gd name="connsiteY71" fmla="*/ 20849 h 444688"/>
                <a:gd name="connsiteX72" fmla="*/ 381282 w 444796"/>
                <a:gd name="connsiteY72" fmla="*/ 20849 h 444688"/>
                <a:gd name="connsiteX73" fmla="*/ 378044 w 444796"/>
                <a:gd name="connsiteY73" fmla="*/ 24277 h 444688"/>
                <a:gd name="connsiteX74" fmla="*/ 371759 w 444796"/>
                <a:gd name="connsiteY74" fmla="*/ 27799 h 444688"/>
                <a:gd name="connsiteX75" fmla="*/ 368521 w 444796"/>
                <a:gd name="connsiteY75" fmla="*/ 31226 h 444688"/>
                <a:gd name="connsiteX76" fmla="*/ 362237 w 444796"/>
                <a:gd name="connsiteY76" fmla="*/ 34749 h 444688"/>
                <a:gd name="connsiteX77" fmla="*/ 346334 w 444796"/>
                <a:gd name="connsiteY77" fmla="*/ 34749 h 444688"/>
                <a:gd name="connsiteX78" fmla="*/ 343096 w 444796"/>
                <a:gd name="connsiteY78" fmla="*/ 31226 h 444688"/>
                <a:gd name="connsiteX79" fmla="*/ 336811 w 444796"/>
                <a:gd name="connsiteY79" fmla="*/ 27799 h 444688"/>
                <a:gd name="connsiteX80" fmla="*/ 317671 w 444796"/>
                <a:gd name="connsiteY80" fmla="*/ 20849 h 444688"/>
                <a:gd name="connsiteX81" fmla="*/ 289104 w 444796"/>
                <a:gd name="connsiteY81" fmla="*/ 20849 h 444688"/>
                <a:gd name="connsiteX82" fmla="*/ 279581 w 444796"/>
                <a:gd name="connsiteY82" fmla="*/ 24277 h 444688"/>
                <a:gd name="connsiteX83" fmla="*/ 273201 w 444796"/>
                <a:gd name="connsiteY83" fmla="*/ 31226 h 444688"/>
                <a:gd name="connsiteX84" fmla="*/ 266916 w 444796"/>
                <a:gd name="connsiteY84" fmla="*/ 34749 h 444688"/>
                <a:gd name="connsiteX85" fmla="*/ 260536 w 444796"/>
                <a:gd name="connsiteY85" fmla="*/ 48648 h 444688"/>
                <a:gd name="connsiteX86" fmla="*/ 257298 w 444796"/>
                <a:gd name="connsiteY86" fmla="*/ 52076 h 444688"/>
                <a:gd name="connsiteX87" fmla="*/ 254156 w 444796"/>
                <a:gd name="connsiteY87" fmla="*/ 52076 h 444688"/>
                <a:gd name="connsiteX88" fmla="*/ 247776 w 444796"/>
                <a:gd name="connsiteY88" fmla="*/ 48648 h 444688"/>
                <a:gd name="connsiteX89" fmla="*/ 231873 w 444796"/>
                <a:gd name="connsiteY89" fmla="*/ 48648 h 444688"/>
                <a:gd name="connsiteX90" fmla="*/ 219208 w 444796"/>
                <a:gd name="connsiteY90" fmla="*/ 41699 h 444688"/>
                <a:gd name="connsiteX91" fmla="*/ 212828 w 444796"/>
                <a:gd name="connsiteY91" fmla="*/ 34749 h 444688"/>
                <a:gd name="connsiteX92" fmla="*/ 206543 w 444796"/>
                <a:gd name="connsiteY92" fmla="*/ 31226 h 444688"/>
                <a:gd name="connsiteX93" fmla="*/ 203306 w 444796"/>
                <a:gd name="connsiteY93" fmla="*/ 27799 h 444688"/>
                <a:gd name="connsiteX94" fmla="*/ 197021 w 444796"/>
                <a:gd name="connsiteY94" fmla="*/ 24277 h 444688"/>
                <a:gd name="connsiteX95" fmla="*/ 190641 w 444796"/>
                <a:gd name="connsiteY95" fmla="*/ 24277 h 444688"/>
                <a:gd name="connsiteX96" fmla="*/ 177880 w 444796"/>
                <a:gd name="connsiteY96" fmla="*/ 31226 h 444688"/>
                <a:gd name="connsiteX97" fmla="*/ 171501 w 444796"/>
                <a:gd name="connsiteY97" fmla="*/ 38176 h 444688"/>
                <a:gd name="connsiteX98" fmla="*/ 165216 w 444796"/>
                <a:gd name="connsiteY98" fmla="*/ 41699 h 444688"/>
                <a:gd name="connsiteX99" fmla="*/ 161978 w 444796"/>
                <a:gd name="connsiteY99" fmla="*/ 41699 h 444688"/>
                <a:gd name="connsiteX100" fmla="*/ 155693 w 444796"/>
                <a:gd name="connsiteY100" fmla="*/ 38176 h 444688"/>
                <a:gd name="connsiteX101" fmla="*/ 152455 w 444796"/>
                <a:gd name="connsiteY101" fmla="*/ 34749 h 444688"/>
                <a:gd name="connsiteX102" fmla="*/ 152455 w 444796"/>
                <a:gd name="connsiteY102" fmla="*/ 31226 h 444688"/>
                <a:gd name="connsiteX103" fmla="*/ 149313 w 444796"/>
                <a:gd name="connsiteY103" fmla="*/ 27799 h 444688"/>
                <a:gd name="connsiteX104" fmla="*/ 149313 w 444796"/>
                <a:gd name="connsiteY104" fmla="*/ 24277 h 444688"/>
                <a:gd name="connsiteX105" fmla="*/ 136553 w 444796"/>
                <a:gd name="connsiteY105" fmla="*/ 10377 h 444688"/>
                <a:gd name="connsiteX106" fmla="*/ 117508 w 444796"/>
                <a:gd name="connsiteY106" fmla="*/ 10377 h 444688"/>
                <a:gd name="connsiteX107" fmla="*/ 117508 w 444796"/>
                <a:gd name="connsiteY107" fmla="*/ 6950 h 444688"/>
                <a:gd name="connsiteX108" fmla="*/ 111223 w 444796"/>
                <a:gd name="connsiteY108" fmla="*/ 0 h 444688"/>
                <a:gd name="connsiteX109" fmla="*/ 104843 w 444796"/>
                <a:gd name="connsiteY109" fmla="*/ 0 h 444688"/>
                <a:gd name="connsiteX110" fmla="*/ 98463 w 444796"/>
                <a:gd name="connsiteY110" fmla="*/ 3427 h 444688"/>
                <a:gd name="connsiteX111" fmla="*/ 95320 w 444796"/>
                <a:gd name="connsiteY111" fmla="*/ 3427 h 444688"/>
                <a:gd name="connsiteX112" fmla="*/ 95320 w 444796"/>
                <a:gd name="connsiteY112" fmla="*/ 6950 h 444688"/>
                <a:gd name="connsiteX113" fmla="*/ 66658 w 444796"/>
                <a:gd name="connsiteY113" fmla="*/ 6950 h 444688"/>
                <a:gd name="connsiteX114" fmla="*/ 53993 w 444796"/>
                <a:gd name="connsiteY114" fmla="*/ 20849 h 444688"/>
                <a:gd name="connsiteX115" fmla="*/ 53993 w 444796"/>
                <a:gd name="connsiteY115" fmla="*/ 34749 h 444688"/>
                <a:gd name="connsiteX116" fmla="*/ 50850 w 444796"/>
                <a:gd name="connsiteY116" fmla="*/ 45126 h 444688"/>
                <a:gd name="connsiteX117" fmla="*/ 47613 w 444796"/>
                <a:gd name="connsiteY117" fmla="*/ 52076 h 444688"/>
                <a:gd name="connsiteX118" fmla="*/ 44471 w 444796"/>
                <a:gd name="connsiteY118" fmla="*/ 55598 h 444688"/>
                <a:gd name="connsiteX119" fmla="*/ 41233 w 444796"/>
                <a:gd name="connsiteY119" fmla="*/ 62548 h 444688"/>
                <a:gd name="connsiteX120" fmla="*/ 38090 w 444796"/>
                <a:gd name="connsiteY120" fmla="*/ 65975 h 444688"/>
                <a:gd name="connsiteX121" fmla="*/ 34948 w 444796"/>
                <a:gd name="connsiteY121" fmla="*/ 65975 h 444688"/>
                <a:gd name="connsiteX122" fmla="*/ 34948 w 444796"/>
                <a:gd name="connsiteY122" fmla="*/ 97297 h 444688"/>
                <a:gd name="connsiteX123" fmla="*/ 31710 w 444796"/>
                <a:gd name="connsiteY123" fmla="*/ 104246 h 444688"/>
                <a:gd name="connsiteX124" fmla="*/ 31710 w 444796"/>
                <a:gd name="connsiteY124" fmla="*/ 107674 h 444688"/>
                <a:gd name="connsiteX125" fmla="*/ 28568 w 444796"/>
                <a:gd name="connsiteY125" fmla="*/ 111101 h 444688"/>
                <a:gd name="connsiteX126" fmla="*/ 34948 w 444796"/>
                <a:gd name="connsiteY126" fmla="*/ 125096 h 444688"/>
                <a:gd name="connsiteX127" fmla="*/ 38090 w 444796"/>
                <a:gd name="connsiteY127" fmla="*/ 128523 h 444688"/>
                <a:gd name="connsiteX128" fmla="*/ 41233 w 444796"/>
                <a:gd name="connsiteY128" fmla="*/ 135473 h 444688"/>
                <a:gd name="connsiteX129" fmla="*/ 41233 w 444796"/>
                <a:gd name="connsiteY129" fmla="*/ 142422 h 444688"/>
                <a:gd name="connsiteX130" fmla="*/ 44471 w 444796"/>
                <a:gd name="connsiteY130" fmla="*/ 145945 h 444688"/>
                <a:gd name="connsiteX131" fmla="*/ 44471 w 444796"/>
                <a:gd name="connsiteY131" fmla="*/ 152800 h 444688"/>
                <a:gd name="connsiteX132" fmla="*/ 41233 w 444796"/>
                <a:gd name="connsiteY132" fmla="*/ 156322 h 444688"/>
                <a:gd name="connsiteX133" fmla="*/ 38090 w 444796"/>
                <a:gd name="connsiteY133" fmla="*/ 156322 h 444688"/>
                <a:gd name="connsiteX134" fmla="*/ 31710 w 444796"/>
                <a:gd name="connsiteY134" fmla="*/ 159749 h 444688"/>
                <a:gd name="connsiteX135" fmla="*/ 31710 w 444796"/>
                <a:gd name="connsiteY135" fmla="*/ 184121 h 444688"/>
                <a:gd name="connsiteX136" fmla="*/ 25426 w 444796"/>
                <a:gd name="connsiteY136" fmla="*/ 187548 h 444688"/>
                <a:gd name="connsiteX137" fmla="*/ 22188 w 444796"/>
                <a:gd name="connsiteY137" fmla="*/ 194498 h 444688"/>
                <a:gd name="connsiteX138" fmla="*/ 19045 w 444796"/>
                <a:gd name="connsiteY138" fmla="*/ 198021 h 444688"/>
                <a:gd name="connsiteX139" fmla="*/ 19045 w 444796"/>
                <a:gd name="connsiteY139" fmla="*/ 215347 h 444688"/>
                <a:gd name="connsiteX140" fmla="*/ 12665 w 444796"/>
                <a:gd name="connsiteY140" fmla="*/ 229247 h 444688"/>
                <a:gd name="connsiteX141" fmla="*/ 3143 w 444796"/>
                <a:gd name="connsiteY141" fmla="*/ 229247 h 444688"/>
                <a:gd name="connsiteX142" fmla="*/ 0 w 444796"/>
                <a:gd name="connsiteY142" fmla="*/ 246669 h 444688"/>
                <a:gd name="connsiteX143" fmla="*/ 3143 w 444796"/>
                <a:gd name="connsiteY143" fmla="*/ 267518 h 444688"/>
                <a:gd name="connsiteX144" fmla="*/ 0 w 444796"/>
                <a:gd name="connsiteY144" fmla="*/ 284845 h 444688"/>
                <a:gd name="connsiteX145" fmla="*/ 0 w 444796"/>
                <a:gd name="connsiteY145" fmla="*/ 350915 h 444688"/>
                <a:gd name="connsiteX146" fmla="*/ 3143 w 444796"/>
                <a:gd name="connsiteY146" fmla="*/ 354342 h 444688"/>
                <a:gd name="connsiteX147" fmla="*/ 15903 w 444796"/>
                <a:gd name="connsiteY147" fmla="*/ 354342 h 444688"/>
                <a:gd name="connsiteX148" fmla="*/ 28568 w 444796"/>
                <a:gd name="connsiteY148" fmla="*/ 347393 h 444688"/>
                <a:gd name="connsiteX149" fmla="*/ 31710 w 444796"/>
                <a:gd name="connsiteY149" fmla="*/ 343965 h 444688"/>
                <a:gd name="connsiteX150" fmla="*/ 34948 w 444796"/>
                <a:gd name="connsiteY150" fmla="*/ 347393 h 444688"/>
                <a:gd name="connsiteX151" fmla="*/ 57135 w 444796"/>
                <a:gd name="connsiteY151" fmla="*/ 347393 h 444688"/>
                <a:gd name="connsiteX152" fmla="*/ 66658 w 444796"/>
                <a:gd name="connsiteY152" fmla="*/ 350915 h 444688"/>
                <a:gd name="connsiteX153" fmla="*/ 73038 w 444796"/>
                <a:gd name="connsiteY153" fmla="*/ 357865 h 444688"/>
                <a:gd name="connsiteX154" fmla="*/ 79418 w 444796"/>
                <a:gd name="connsiteY154" fmla="*/ 368242 h 444688"/>
                <a:gd name="connsiteX155" fmla="*/ 82561 w 444796"/>
                <a:gd name="connsiteY155" fmla="*/ 375192 h 444688"/>
                <a:gd name="connsiteX156" fmla="*/ 88941 w 444796"/>
                <a:gd name="connsiteY156" fmla="*/ 382141 h 444688"/>
                <a:gd name="connsiteX157" fmla="*/ 98463 w 444796"/>
                <a:gd name="connsiteY157" fmla="*/ 382141 h 444688"/>
                <a:gd name="connsiteX158" fmla="*/ 95320 w 444796"/>
                <a:gd name="connsiteY158" fmla="*/ 385664 h 444688"/>
                <a:gd name="connsiteX159" fmla="*/ 95320 w 444796"/>
                <a:gd name="connsiteY159" fmla="*/ 392614 h 444688"/>
                <a:gd name="connsiteX160" fmla="*/ 92083 w 444796"/>
                <a:gd name="connsiteY160" fmla="*/ 396041 h 444688"/>
                <a:gd name="connsiteX161" fmla="*/ 98463 w 444796"/>
                <a:gd name="connsiteY161" fmla="*/ 396041 h 444688"/>
                <a:gd name="connsiteX162" fmla="*/ 104843 w 444796"/>
                <a:gd name="connsiteY162" fmla="*/ 392614 h 444688"/>
                <a:gd name="connsiteX163" fmla="*/ 104843 w 444796"/>
                <a:gd name="connsiteY163" fmla="*/ 396041 h 444688"/>
                <a:gd name="connsiteX164" fmla="*/ 101700 w 444796"/>
                <a:gd name="connsiteY164" fmla="*/ 399563 h 444688"/>
                <a:gd name="connsiteX165" fmla="*/ 98463 w 444796"/>
                <a:gd name="connsiteY165" fmla="*/ 406513 h 444688"/>
                <a:gd name="connsiteX166" fmla="*/ 98463 w 444796"/>
                <a:gd name="connsiteY166" fmla="*/ 413368 h 444688"/>
                <a:gd name="connsiteX167" fmla="*/ 107986 w 444796"/>
                <a:gd name="connsiteY167" fmla="*/ 434217 h 444688"/>
                <a:gd name="connsiteX168" fmla="*/ 114365 w 444796"/>
                <a:gd name="connsiteY168" fmla="*/ 441262 h 444688"/>
                <a:gd name="connsiteX169" fmla="*/ 123888 w 444796"/>
                <a:gd name="connsiteY169" fmla="*/ 444689 h 444688"/>
                <a:gd name="connsiteX170" fmla="*/ 142933 w 444796"/>
                <a:gd name="connsiteY170" fmla="*/ 444689 h 444688"/>
                <a:gd name="connsiteX171" fmla="*/ 146171 w 444796"/>
                <a:gd name="connsiteY171" fmla="*/ 441262 h 444688"/>
                <a:gd name="connsiteX172" fmla="*/ 149313 w 444796"/>
                <a:gd name="connsiteY172" fmla="*/ 441262 h 444688"/>
                <a:gd name="connsiteX173" fmla="*/ 152455 w 444796"/>
                <a:gd name="connsiteY173" fmla="*/ 427362 h 444688"/>
                <a:gd name="connsiteX174" fmla="*/ 165216 w 444796"/>
                <a:gd name="connsiteY174" fmla="*/ 434217 h 444688"/>
                <a:gd name="connsiteX175" fmla="*/ 177880 w 444796"/>
                <a:gd name="connsiteY175" fmla="*/ 430790 h 444688"/>
                <a:gd name="connsiteX176" fmla="*/ 187403 w 444796"/>
                <a:gd name="connsiteY176" fmla="*/ 437739 h 444688"/>
                <a:gd name="connsiteX177" fmla="*/ 209686 w 444796"/>
                <a:gd name="connsiteY177" fmla="*/ 437739 h 444688"/>
                <a:gd name="connsiteX178" fmla="*/ 209686 w 444796"/>
                <a:gd name="connsiteY178" fmla="*/ 423840 h 444688"/>
                <a:gd name="connsiteX179" fmla="*/ 222351 w 444796"/>
                <a:gd name="connsiteY179" fmla="*/ 423840 h 444688"/>
                <a:gd name="connsiteX180" fmla="*/ 222351 w 444796"/>
                <a:gd name="connsiteY180" fmla="*/ 427362 h 44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4796" h="444688">
                  <a:moveTo>
                    <a:pt x="222351" y="427362"/>
                  </a:moveTo>
                  <a:lnTo>
                    <a:pt x="222351" y="423840"/>
                  </a:lnTo>
                  <a:lnTo>
                    <a:pt x="225588" y="420413"/>
                  </a:lnTo>
                  <a:lnTo>
                    <a:pt x="225588" y="413368"/>
                  </a:lnTo>
                  <a:lnTo>
                    <a:pt x="228731" y="406513"/>
                  </a:lnTo>
                  <a:lnTo>
                    <a:pt x="228731" y="375192"/>
                  </a:lnTo>
                  <a:lnTo>
                    <a:pt x="263678" y="343965"/>
                  </a:lnTo>
                  <a:lnTo>
                    <a:pt x="263678" y="340443"/>
                  </a:lnTo>
                  <a:lnTo>
                    <a:pt x="266916" y="337015"/>
                  </a:lnTo>
                  <a:lnTo>
                    <a:pt x="273201" y="323116"/>
                  </a:lnTo>
                  <a:lnTo>
                    <a:pt x="276439" y="319594"/>
                  </a:lnTo>
                  <a:lnTo>
                    <a:pt x="279581" y="319594"/>
                  </a:lnTo>
                  <a:lnTo>
                    <a:pt x="282723" y="323116"/>
                  </a:lnTo>
                  <a:lnTo>
                    <a:pt x="289104" y="326543"/>
                  </a:lnTo>
                  <a:lnTo>
                    <a:pt x="292341" y="326543"/>
                  </a:lnTo>
                  <a:lnTo>
                    <a:pt x="295484" y="323116"/>
                  </a:lnTo>
                  <a:lnTo>
                    <a:pt x="295484" y="316166"/>
                  </a:lnTo>
                  <a:lnTo>
                    <a:pt x="292341" y="312644"/>
                  </a:lnTo>
                  <a:lnTo>
                    <a:pt x="298626" y="312644"/>
                  </a:lnTo>
                  <a:lnTo>
                    <a:pt x="301864" y="319594"/>
                  </a:lnTo>
                  <a:lnTo>
                    <a:pt x="308149" y="326543"/>
                  </a:lnTo>
                  <a:lnTo>
                    <a:pt x="311386" y="333493"/>
                  </a:lnTo>
                  <a:lnTo>
                    <a:pt x="311386" y="337015"/>
                  </a:lnTo>
                  <a:lnTo>
                    <a:pt x="314529" y="343965"/>
                  </a:lnTo>
                  <a:lnTo>
                    <a:pt x="317671" y="347393"/>
                  </a:lnTo>
                  <a:lnTo>
                    <a:pt x="320909" y="347393"/>
                  </a:lnTo>
                  <a:lnTo>
                    <a:pt x="330431" y="337015"/>
                  </a:lnTo>
                  <a:lnTo>
                    <a:pt x="330431" y="330066"/>
                  </a:lnTo>
                  <a:lnTo>
                    <a:pt x="333574" y="323116"/>
                  </a:lnTo>
                  <a:lnTo>
                    <a:pt x="339954" y="319594"/>
                  </a:lnTo>
                  <a:lnTo>
                    <a:pt x="343096" y="316166"/>
                  </a:lnTo>
                  <a:lnTo>
                    <a:pt x="343096" y="298744"/>
                  </a:lnTo>
                  <a:lnTo>
                    <a:pt x="355856" y="281417"/>
                  </a:lnTo>
                  <a:lnTo>
                    <a:pt x="362237" y="253619"/>
                  </a:lnTo>
                  <a:lnTo>
                    <a:pt x="368521" y="250096"/>
                  </a:lnTo>
                  <a:lnTo>
                    <a:pt x="371759" y="246669"/>
                  </a:lnTo>
                  <a:lnTo>
                    <a:pt x="378044" y="243146"/>
                  </a:lnTo>
                  <a:lnTo>
                    <a:pt x="381282" y="239719"/>
                  </a:lnTo>
                  <a:lnTo>
                    <a:pt x="381282" y="232769"/>
                  </a:lnTo>
                  <a:lnTo>
                    <a:pt x="384424" y="222297"/>
                  </a:lnTo>
                  <a:lnTo>
                    <a:pt x="384424" y="204970"/>
                  </a:lnTo>
                  <a:lnTo>
                    <a:pt x="393946" y="204970"/>
                  </a:lnTo>
                  <a:lnTo>
                    <a:pt x="397184" y="201448"/>
                  </a:lnTo>
                  <a:lnTo>
                    <a:pt x="400327" y="191071"/>
                  </a:lnTo>
                  <a:lnTo>
                    <a:pt x="400327" y="173649"/>
                  </a:lnTo>
                  <a:lnTo>
                    <a:pt x="403469" y="170221"/>
                  </a:lnTo>
                  <a:lnTo>
                    <a:pt x="406707" y="152800"/>
                  </a:lnTo>
                  <a:lnTo>
                    <a:pt x="409849" y="145945"/>
                  </a:lnTo>
                  <a:lnTo>
                    <a:pt x="416229" y="138995"/>
                  </a:lnTo>
                  <a:lnTo>
                    <a:pt x="416229" y="135473"/>
                  </a:lnTo>
                  <a:lnTo>
                    <a:pt x="419372" y="131950"/>
                  </a:lnTo>
                  <a:lnTo>
                    <a:pt x="419372" y="128523"/>
                  </a:lnTo>
                  <a:lnTo>
                    <a:pt x="422514" y="125096"/>
                  </a:lnTo>
                  <a:lnTo>
                    <a:pt x="422514" y="121573"/>
                  </a:lnTo>
                  <a:lnTo>
                    <a:pt x="428894" y="121573"/>
                  </a:lnTo>
                  <a:lnTo>
                    <a:pt x="435274" y="118146"/>
                  </a:lnTo>
                  <a:lnTo>
                    <a:pt x="444797" y="107674"/>
                  </a:lnTo>
                  <a:lnTo>
                    <a:pt x="444797" y="100724"/>
                  </a:lnTo>
                  <a:lnTo>
                    <a:pt x="441654" y="97297"/>
                  </a:lnTo>
                  <a:lnTo>
                    <a:pt x="441654" y="93774"/>
                  </a:lnTo>
                  <a:lnTo>
                    <a:pt x="444797" y="90252"/>
                  </a:lnTo>
                  <a:lnTo>
                    <a:pt x="444797" y="72925"/>
                  </a:lnTo>
                  <a:lnTo>
                    <a:pt x="428894" y="72925"/>
                  </a:lnTo>
                  <a:lnTo>
                    <a:pt x="428894" y="69498"/>
                  </a:lnTo>
                  <a:lnTo>
                    <a:pt x="425752" y="62548"/>
                  </a:lnTo>
                  <a:lnTo>
                    <a:pt x="425752" y="34749"/>
                  </a:lnTo>
                  <a:lnTo>
                    <a:pt x="409849" y="6950"/>
                  </a:lnTo>
                  <a:lnTo>
                    <a:pt x="400327" y="6950"/>
                  </a:lnTo>
                  <a:lnTo>
                    <a:pt x="397184" y="10377"/>
                  </a:lnTo>
                  <a:lnTo>
                    <a:pt x="397184" y="13899"/>
                  </a:lnTo>
                  <a:lnTo>
                    <a:pt x="393946" y="17327"/>
                  </a:lnTo>
                  <a:lnTo>
                    <a:pt x="393946" y="20849"/>
                  </a:lnTo>
                  <a:lnTo>
                    <a:pt x="381282" y="20849"/>
                  </a:lnTo>
                  <a:lnTo>
                    <a:pt x="378044" y="24277"/>
                  </a:lnTo>
                  <a:lnTo>
                    <a:pt x="371759" y="27799"/>
                  </a:lnTo>
                  <a:lnTo>
                    <a:pt x="368521" y="31226"/>
                  </a:lnTo>
                  <a:lnTo>
                    <a:pt x="362237" y="34749"/>
                  </a:lnTo>
                  <a:lnTo>
                    <a:pt x="346334" y="34749"/>
                  </a:lnTo>
                  <a:lnTo>
                    <a:pt x="343096" y="31226"/>
                  </a:lnTo>
                  <a:lnTo>
                    <a:pt x="336811" y="27799"/>
                  </a:lnTo>
                  <a:lnTo>
                    <a:pt x="317671" y="20849"/>
                  </a:lnTo>
                  <a:lnTo>
                    <a:pt x="289104" y="20849"/>
                  </a:lnTo>
                  <a:lnTo>
                    <a:pt x="279581" y="24277"/>
                  </a:lnTo>
                  <a:lnTo>
                    <a:pt x="273201" y="31226"/>
                  </a:lnTo>
                  <a:lnTo>
                    <a:pt x="266916" y="34749"/>
                  </a:lnTo>
                  <a:lnTo>
                    <a:pt x="260536" y="48648"/>
                  </a:lnTo>
                  <a:lnTo>
                    <a:pt x="257298" y="52076"/>
                  </a:lnTo>
                  <a:lnTo>
                    <a:pt x="254156" y="52076"/>
                  </a:lnTo>
                  <a:lnTo>
                    <a:pt x="247776" y="48648"/>
                  </a:lnTo>
                  <a:lnTo>
                    <a:pt x="231873" y="48648"/>
                  </a:lnTo>
                  <a:lnTo>
                    <a:pt x="219208" y="41699"/>
                  </a:lnTo>
                  <a:lnTo>
                    <a:pt x="212828" y="34749"/>
                  </a:lnTo>
                  <a:lnTo>
                    <a:pt x="206543" y="31226"/>
                  </a:lnTo>
                  <a:lnTo>
                    <a:pt x="203306" y="27799"/>
                  </a:lnTo>
                  <a:lnTo>
                    <a:pt x="197021" y="24277"/>
                  </a:lnTo>
                  <a:lnTo>
                    <a:pt x="190641" y="24277"/>
                  </a:lnTo>
                  <a:lnTo>
                    <a:pt x="177880" y="31226"/>
                  </a:lnTo>
                  <a:lnTo>
                    <a:pt x="171501" y="38176"/>
                  </a:lnTo>
                  <a:lnTo>
                    <a:pt x="165216" y="41699"/>
                  </a:lnTo>
                  <a:lnTo>
                    <a:pt x="161978" y="41699"/>
                  </a:lnTo>
                  <a:lnTo>
                    <a:pt x="155693" y="38176"/>
                  </a:lnTo>
                  <a:lnTo>
                    <a:pt x="152455" y="34749"/>
                  </a:lnTo>
                  <a:lnTo>
                    <a:pt x="152455" y="31226"/>
                  </a:lnTo>
                  <a:lnTo>
                    <a:pt x="149313" y="27799"/>
                  </a:lnTo>
                  <a:lnTo>
                    <a:pt x="149313" y="24277"/>
                  </a:lnTo>
                  <a:lnTo>
                    <a:pt x="136553" y="10377"/>
                  </a:lnTo>
                  <a:lnTo>
                    <a:pt x="117508" y="10377"/>
                  </a:lnTo>
                  <a:lnTo>
                    <a:pt x="117508" y="6950"/>
                  </a:lnTo>
                  <a:lnTo>
                    <a:pt x="111223" y="0"/>
                  </a:lnTo>
                  <a:lnTo>
                    <a:pt x="104843" y="0"/>
                  </a:lnTo>
                  <a:lnTo>
                    <a:pt x="98463" y="3427"/>
                  </a:lnTo>
                  <a:lnTo>
                    <a:pt x="95320" y="3427"/>
                  </a:lnTo>
                  <a:lnTo>
                    <a:pt x="95320" y="6950"/>
                  </a:lnTo>
                  <a:lnTo>
                    <a:pt x="66658" y="6950"/>
                  </a:lnTo>
                  <a:lnTo>
                    <a:pt x="53993" y="20849"/>
                  </a:lnTo>
                  <a:lnTo>
                    <a:pt x="53993" y="34749"/>
                  </a:lnTo>
                  <a:lnTo>
                    <a:pt x="50850" y="45126"/>
                  </a:lnTo>
                  <a:lnTo>
                    <a:pt x="47613" y="52076"/>
                  </a:lnTo>
                  <a:lnTo>
                    <a:pt x="44471" y="55598"/>
                  </a:lnTo>
                  <a:lnTo>
                    <a:pt x="41233" y="62548"/>
                  </a:lnTo>
                  <a:lnTo>
                    <a:pt x="38090" y="65975"/>
                  </a:lnTo>
                  <a:lnTo>
                    <a:pt x="34948" y="65975"/>
                  </a:lnTo>
                  <a:lnTo>
                    <a:pt x="34948" y="97297"/>
                  </a:lnTo>
                  <a:lnTo>
                    <a:pt x="31710" y="104246"/>
                  </a:lnTo>
                  <a:lnTo>
                    <a:pt x="31710" y="107674"/>
                  </a:lnTo>
                  <a:lnTo>
                    <a:pt x="28568" y="111101"/>
                  </a:lnTo>
                  <a:lnTo>
                    <a:pt x="34948" y="125096"/>
                  </a:lnTo>
                  <a:lnTo>
                    <a:pt x="38090" y="128523"/>
                  </a:lnTo>
                  <a:lnTo>
                    <a:pt x="41233" y="135473"/>
                  </a:lnTo>
                  <a:lnTo>
                    <a:pt x="41233" y="142422"/>
                  </a:lnTo>
                  <a:lnTo>
                    <a:pt x="44471" y="145945"/>
                  </a:lnTo>
                  <a:lnTo>
                    <a:pt x="44471" y="152800"/>
                  </a:lnTo>
                  <a:lnTo>
                    <a:pt x="41233" y="156322"/>
                  </a:lnTo>
                  <a:lnTo>
                    <a:pt x="38090" y="156322"/>
                  </a:lnTo>
                  <a:lnTo>
                    <a:pt x="31710" y="159749"/>
                  </a:lnTo>
                  <a:lnTo>
                    <a:pt x="31710" y="184121"/>
                  </a:lnTo>
                  <a:lnTo>
                    <a:pt x="25426" y="187548"/>
                  </a:lnTo>
                  <a:lnTo>
                    <a:pt x="22188" y="194498"/>
                  </a:lnTo>
                  <a:lnTo>
                    <a:pt x="19045" y="198021"/>
                  </a:lnTo>
                  <a:lnTo>
                    <a:pt x="19045" y="215347"/>
                  </a:lnTo>
                  <a:lnTo>
                    <a:pt x="12665" y="229247"/>
                  </a:lnTo>
                  <a:lnTo>
                    <a:pt x="3143" y="229247"/>
                  </a:lnTo>
                  <a:lnTo>
                    <a:pt x="0" y="246669"/>
                  </a:lnTo>
                  <a:lnTo>
                    <a:pt x="3143" y="267518"/>
                  </a:lnTo>
                  <a:lnTo>
                    <a:pt x="0" y="284845"/>
                  </a:lnTo>
                  <a:lnTo>
                    <a:pt x="0" y="350915"/>
                  </a:lnTo>
                  <a:lnTo>
                    <a:pt x="3143" y="354342"/>
                  </a:lnTo>
                  <a:lnTo>
                    <a:pt x="15903" y="354342"/>
                  </a:lnTo>
                  <a:lnTo>
                    <a:pt x="28568" y="347393"/>
                  </a:lnTo>
                  <a:lnTo>
                    <a:pt x="31710" y="343965"/>
                  </a:lnTo>
                  <a:lnTo>
                    <a:pt x="34948" y="347393"/>
                  </a:lnTo>
                  <a:lnTo>
                    <a:pt x="57135" y="347393"/>
                  </a:lnTo>
                  <a:lnTo>
                    <a:pt x="66658" y="350915"/>
                  </a:lnTo>
                  <a:lnTo>
                    <a:pt x="73038" y="357865"/>
                  </a:lnTo>
                  <a:lnTo>
                    <a:pt x="79418" y="368242"/>
                  </a:lnTo>
                  <a:lnTo>
                    <a:pt x="82561" y="375192"/>
                  </a:lnTo>
                  <a:lnTo>
                    <a:pt x="88941" y="382141"/>
                  </a:lnTo>
                  <a:lnTo>
                    <a:pt x="98463" y="382141"/>
                  </a:lnTo>
                  <a:lnTo>
                    <a:pt x="95320" y="385664"/>
                  </a:lnTo>
                  <a:lnTo>
                    <a:pt x="95320" y="392614"/>
                  </a:lnTo>
                  <a:lnTo>
                    <a:pt x="92083" y="396041"/>
                  </a:lnTo>
                  <a:lnTo>
                    <a:pt x="98463" y="396041"/>
                  </a:lnTo>
                  <a:lnTo>
                    <a:pt x="104843" y="392614"/>
                  </a:lnTo>
                  <a:lnTo>
                    <a:pt x="104843" y="396041"/>
                  </a:lnTo>
                  <a:lnTo>
                    <a:pt x="101700" y="399563"/>
                  </a:lnTo>
                  <a:lnTo>
                    <a:pt x="98463" y="406513"/>
                  </a:lnTo>
                  <a:lnTo>
                    <a:pt x="98463" y="413368"/>
                  </a:lnTo>
                  <a:lnTo>
                    <a:pt x="107986" y="434217"/>
                  </a:lnTo>
                  <a:lnTo>
                    <a:pt x="114365" y="441262"/>
                  </a:lnTo>
                  <a:lnTo>
                    <a:pt x="123888" y="444689"/>
                  </a:lnTo>
                  <a:lnTo>
                    <a:pt x="142933" y="444689"/>
                  </a:lnTo>
                  <a:lnTo>
                    <a:pt x="146171" y="441262"/>
                  </a:lnTo>
                  <a:lnTo>
                    <a:pt x="149313" y="441262"/>
                  </a:lnTo>
                  <a:lnTo>
                    <a:pt x="152455" y="427362"/>
                  </a:lnTo>
                  <a:lnTo>
                    <a:pt x="165216" y="434217"/>
                  </a:lnTo>
                  <a:lnTo>
                    <a:pt x="177880" y="430790"/>
                  </a:lnTo>
                  <a:lnTo>
                    <a:pt x="187403" y="437739"/>
                  </a:lnTo>
                  <a:lnTo>
                    <a:pt x="209686" y="437739"/>
                  </a:lnTo>
                  <a:lnTo>
                    <a:pt x="209686" y="423840"/>
                  </a:lnTo>
                  <a:lnTo>
                    <a:pt x="222351" y="423840"/>
                  </a:lnTo>
                  <a:lnTo>
                    <a:pt x="222351" y="427362"/>
                  </a:lnTo>
                  <a:close/>
                </a:path>
              </a:pathLst>
            </a:custGeom>
            <a:noFill/>
            <a:ln w="2379" cap="flat">
              <a:solidFill>
                <a:srgbClr val="FFFFFF"/>
              </a:solidFill>
              <a:prstDash val="solid"/>
              <a:round/>
            </a:ln>
          </p:spPr>
          <p:txBody>
            <a:bodyPr rtlCol="0" anchor="ctr"/>
            <a:lstStyle/>
            <a:p>
              <a:endParaRPr lang="en-US" noProof="0" dirty="0"/>
            </a:p>
          </p:txBody>
        </p:sp>
        <p:sp>
          <p:nvSpPr>
            <p:cNvPr id="5428" name="Serbest Form 5427">
              <a:extLst>
                <a:ext uri="{FF2B5EF4-FFF2-40B4-BE49-F238E27FC236}">
                  <a16:creationId xmlns:a16="http://schemas.microsoft.com/office/drawing/2014/main" id="{568141D9-0BD5-1A4F-B29A-BA513F554D33}"/>
                </a:ext>
              </a:extLst>
            </p:cNvPr>
            <p:cNvSpPr/>
            <p:nvPr/>
          </p:nvSpPr>
          <p:spPr>
            <a:xfrm>
              <a:off x="5631872" y="2863975"/>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364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971 w 599536"/>
                <a:gd name="connsiteY39" fmla="*/ 467918 h 560740"/>
                <a:gd name="connsiteX40" fmla="*/ 213971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364"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971" y="467918"/>
                  </a:lnTo>
                  <a:lnTo>
                    <a:pt x="213971"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solidFill>
              <a:srgbClr val="AFABAB"/>
            </a:solidFill>
            <a:ln w="9518" cap="flat">
              <a:noFill/>
              <a:prstDash val="solid"/>
              <a:miter/>
            </a:ln>
          </p:spPr>
          <p:txBody>
            <a:bodyPr rtlCol="0" anchor="ctr"/>
            <a:lstStyle/>
            <a:p>
              <a:endParaRPr lang="en-US" noProof="0" dirty="0"/>
            </a:p>
          </p:txBody>
        </p:sp>
        <p:sp>
          <p:nvSpPr>
            <p:cNvPr id="5429" name="Serbest Form 5428">
              <a:extLst>
                <a:ext uri="{FF2B5EF4-FFF2-40B4-BE49-F238E27FC236}">
                  <a16:creationId xmlns:a16="http://schemas.microsoft.com/office/drawing/2014/main" id="{D57A4615-E357-E148-B45B-B82D8C6D0663}"/>
                </a:ext>
              </a:extLst>
            </p:cNvPr>
            <p:cNvSpPr/>
            <p:nvPr/>
          </p:nvSpPr>
          <p:spPr>
            <a:xfrm>
              <a:off x="5631872" y="2863975"/>
              <a:ext cx="599536" cy="560740"/>
            </a:xfrm>
            <a:custGeom>
              <a:avLst/>
              <a:gdLst>
                <a:gd name="connsiteX0" fmla="*/ 29234 w 599536"/>
                <a:gd name="connsiteY0" fmla="*/ 471441 h 560740"/>
                <a:gd name="connsiteX1" fmla="*/ 29234 w 599536"/>
                <a:gd name="connsiteY1" fmla="*/ 482199 h 560740"/>
                <a:gd name="connsiteX2" fmla="*/ 35709 w 599536"/>
                <a:gd name="connsiteY2" fmla="*/ 482199 h 560740"/>
                <a:gd name="connsiteX3" fmla="*/ 25996 w 599536"/>
                <a:gd name="connsiteY3" fmla="*/ 492862 h 560740"/>
                <a:gd name="connsiteX4" fmla="*/ 25996 w 599536"/>
                <a:gd name="connsiteY4" fmla="*/ 496479 h 560740"/>
                <a:gd name="connsiteX5" fmla="*/ 38947 w 599536"/>
                <a:gd name="connsiteY5" fmla="*/ 510759 h 560740"/>
                <a:gd name="connsiteX6" fmla="*/ 45423 w 599536"/>
                <a:gd name="connsiteY6" fmla="*/ 514377 h 560740"/>
                <a:gd name="connsiteX7" fmla="*/ 48660 w 599536"/>
                <a:gd name="connsiteY7" fmla="*/ 521517 h 560740"/>
                <a:gd name="connsiteX8" fmla="*/ 58373 w 599536"/>
                <a:gd name="connsiteY8" fmla="*/ 521517 h 560740"/>
                <a:gd name="connsiteX9" fmla="*/ 64848 w 599536"/>
                <a:gd name="connsiteY9" fmla="*/ 514377 h 560740"/>
                <a:gd name="connsiteX10" fmla="*/ 71324 w 599536"/>
                <a:gd name="connsiteY10" fmla="*/ 514377 h 560740"/>
                <a:gd name="connsiteX11" fmla="*/ 77799 w 599536"/>
                <a:gd name="connsiteY11" fmla="*/ 521517 h 560740"/>
                <a:gd name="connsiteX12" fmla="*/ 81037 w 599536"/>
                <a:gd name="connsiteY12" fmla="*/ 528657 h 560740"/>
                <a:gd name="connsiteX13" fmla="*/ 68086 w 599536"/>
                <a:gd name="connsiteY13" fmla="*/ 532180 h 560740"/>
                <a:gd name="connsiteX14" fmla="*/ 81037 w 599536"/>
                <a:gd name="connsiteY14" fmla="*/ 553600 h 560740"/>
                <a:gd name="connsiteX15" fmla="*/ 81037 w 599536"/>
                <a:gd name="connsiteY15" fmla="*/ 539320 h 560740"/>
                <a:gd name="connsiteX16" fmla="*/ 97224 w 599536"/>
                <a:gd name="connsiteY16" fmla="*/ 532180 h 560740"/>
                <a:gd name="connsiteX17" fmla="*/ 103700 w 599536"/>
                <a:gd name="connsiteY17" fmla="*/ 539320 h 560740"/>
                <a:gd name="connsiteX18" fmla="*/ 106938 w 599536"/>
                <a:gd name="connsiteY18" fmla="*/ 546460 h 560740"/>
                <a:gd name="connsiteX19" fmla="*/ 110176 w 599536"/>
                <a:gd name="connsiteY19" fmla="*/ 550078 h 560740"/>
                <a:gd name="connsiteX20" fmla="*/ 113413 w 599536"/>
                <a:gd name="connsiteY20" fmla="*/ 550078 h 560740"/>
                <a:gd name="connsiteX21" fmla="*/ 116651 w 599536"/>
                <a:gd name="connsiteY21" fmla="*/ 553600 h 560740"/>
                <a:gd name="connsiteX22" fmla="*/ 119983 w 599536"/>
                <a:gd name="connsiteY22" fmla="*/ 553600 h 560740"/>
                <a:gd name="connsiteX23" fmla="*/ 126459 w 599536"/>
                <a:gd name="connsiteY23" fmla="*/ 557218 h 560740"/>
                <a:gd name="connsiteX24" fmla="*/ 129697 w 599536"/>
                <a:gd name="connsiteY24" fmla="*/ 560740 h 560740"/>
                <a:gd name="connsiteX25" fmla="*/ 129697 w 599536"/>
                <a:gd name="connsiteY25" fmla="*/ 528657 h 560740"/>
                <a:gd name="connsiteX26" fmla="*/ 132934 w 599536"/>
                <a:gd name="connsiteY26" fmla="*/ 528657 h 560740"/>
                <a:gd name="connsiteX27" fmla="*/ 136172 w 599536"/>
                <a:gd name="connsiteY27" fmla="*/ 525040 h 560740"/>
                <a:gd name="connsiteX28" fmla="*/ 139410 w 599536"/>
                <a:gd name="connsiteY28" fmla="*/ 517899 h 560740"/>
                <a:gd name="connsiteX29" fmla="*/ 142647 w 599536"/>
                <a:gd name="connsiteY29" fmla="*/ 514377 h 560740"/>
                <a:gd name="connsiteX30" fmla="*/ 145885 w 599536"/>
                <a:gd name="connsiteY30" fmla="*/ 507237 h 560740"/>
                <a:gd name="connsiteX31" fmla="*/ 149122 w 599536"/>
                <a:gd name="connsiteY31" fmla="*/ 496479 h 560740"/>
                <a:gd name="connsiteX32" fmla="*/ 149122 w 599536"/>
                <a:gd name="connsiteY32" fmla="*/ 482199 h 560740"/>
                <a:gd name="connsiteX33" fmla="*/ 162073 w 599536"/>
                <a:gd name="connsiteY33" fmla="*/ 467918 h 560740"/>
                <a:gd name="connsiteX34" fmla="*/ 191212 w 599536"/>
                <a:gd name="connsiteY34" fmla="*/ 467918 h 560740"/>
                <a:gd name="connsiteX35" fmla="*/ 191212 w 599536"/>
                <a:gd name="connsiteY35" fmla="*/ 464301 h 560740"/>
                <a:gd name="connsiteX36" fmla="*/ 194449 w 599536"/>
                <a:gd name="connsiteY36" fmla="*/ 464301 h 560740"/>
                <a:gd name="connsiteX37" fmla="*/ 200925 w 599536"/>
                <a:gd name="connsiteY37" fmla="*/ 460778 h 560740"/>
                <a:gd name="connsiteX38" fmla="*/ 207400 w 599536"/>
                <a:gd name="connsiteY38" fmla="*/ 460778 h 560740"/>
                <a:gd name="connsiteX39" fmla="*/ 213875 w 599536"/>
                <a:gd name="connsiteY39" fmla="*/ 467918 h 560740"/>
                <a:gd name="connsiteX40" fmla="*/ 213875 w 599536"/>
                <a:gd name="connsiteY40" fmla="*/ 471441 h 560740"/>
                <a:gd name="connsiteX41" fmla="*/ 233397 w 599536"/>
                <a:gd name="connsiteY41" fmla="*/ 471441 h 560740"/>
                <a:gd name="connsiteX42" fmla="*/ 246347 w 599536"/>
                <a:gd name="connsiteY42" fmla="*/ 485721 h 560740"/>
                <a:gd name="connsiteX43" fmla="*/ 246347 w 599536"/>
                <a:gd name="connsiteY43" fmla="*/ 489339 h 560740"/>
                <a:gd name="connsiteX44" fmla="*/ 249585 w 599536"/>
                <a:gd name="connsiteY44" fmla="*/ 492862 h 560740"/>
                <a:gd name="connsiteX45" fmla="*/ 249585 w 599536"/>
                <a:gd name="connsiteY45" fmla="*/ 496479 h 560740"/>
                <a:gd name="connsiteX46" fmla="*/ 252823 w 599536"/>
                <a:gd name="connsiteY46" fmla="*/ 500002 h 560740"/>
                <a:gd name="connsiteX47" fmla="*/ 259298 w 599536"/>
                <a:gd name="connsiteY47" fmla="*/ 503619 h 560740"/>
                <a:gd name="connsiteX48" fmla="*/ 262536 w 599536"/>
                <a:gd name="connsiteY48" fmla="*/ 503619 h 560740"/>
                <a:gd name="connsiteX49" fmla="*/ 269011 w 599536"/>
                <a:gd name="connsiteY49" fmla="*/ 500002 h 560740"/>
                <a:gd name="connsiteX50" fmla="*/ 275486 w 599536"/>
                <a:gd name="connsiteY50" fmla="*/ 492862 h 560740"/>
                <a:gd name="connsiteX51" fmla="*/ 288437 w 599536"/>
                <a:gd name="connsiteY51" fmla="*/ 485721 h 560740"/>
                <a:gd name="connsiteX52" fmla="*/ 294912 w 599536"/>
                <a:gd name="connsiteY52" fmla="*/ 485721 h 560740"/>
                <a:gd name="connsiteX53" fmla="*/ 301387 w 599536"/>
                <a:gd name="connsiteY53" fmla="*/ 489339 h 560740"/>
                <a:gd name="connsiteX54" fmla="*/ 304625 w 599536"/>
                <a:gd name="connsiteY54" fmla="*/ 492862 h 560740"/>
                <a:gd name="connsiteX55" fmla="*/ 311100 w 599536"/>
                <a:gd name="connsiteY55" fmla="*/ 496479 h 560740"/>
                <a:gd name="connsiteX56" fmla="*/ 317671 w 599536"/>
                <a:gd name="connsiteY56" fmla="*/ 503619 h 560740"/>
                <a:gd name="connsiteX57" fmla="*/ 330621 w 599536"/>
                <a:gd name="connsiteY57" fmla="*/ 510759 h 560740"/>
                <a:gd name="connsiteX58" fmla="*/ 346810 w 599536"/>
                <a:gd name="connsiteY58" fmla="*/ 510759 h 560740"/>
                <a:gd name="connsiteX59" fmla="*/ 353285 w 599536"/>
                <a:gd name="connsiteY59" fmla="*/ 514377 h 560740"/>
                <a:gd name="connsiteX60" fmla="*/ 356523 w 599536"/>
                <a:gd name="connsiteY60" fmla="*/ 514377 h 560740"/>
                <a:gd name="connsiteX61" fmla="*/ 359760 w 599536"/>
                <a:gd name="connsiteY61" fmla="*/ 510759 h 560740"/>
                <a:gd name="connsiteX62" fmla="*/ 366235 w 599536"/>
                <a:gd name="connsiteY62" fmla="*/ 496479 h 560740"/>
                <a:gd name="connsiteX63" fmla="*/ 372711 w 599536"/>
                <a:gd name="connsiteY63" fmla="*/ 492862 h 560740"/>
                <a:gd name="connsiteX64" fmla="*/ 379186 w 599536"/>
                <a:gd name="connsiteY64" fmla="*/ 485721 h 560740"/>
                <a:gd name="connsiteX65" fmla="*/ 388899 w 599536"/>
                <a:gd name="connsiteY65" fmla="*/ 482199 h 560740"/>
                <a:gd name="connsiteX66" fmla="*/ 418038 w 599536"/>
                <a:gd name="connsiteY66" fmla="*/ 482199 h 560740"/>
                <a:gd name="connsiteX67" fmla="*/ 437559 w 599536"/>
                <a:gd name="connsiteY67" fmla="*/ 489339 h 560740"/>
                <a:gd name="connsiteX68" fmla="*/ 444035 w 599536"/>
                <a:gd name="connsiteY68" fmla="*/ 492862 h 560740"/>
                <a:gd name="connsiteX69" fmla="*/ 447272 w 599536"/>
                <a:gd name="connsiteY69" fmla="*/ 496479 h 560740"/>
                <a:gd name="connsiteX70" fmla="*/ 463460 w 599536"/>
                <a:gd name="connsiteY70" fmla="*/ 496479 h 560740"/>
                <a:gd name="connsiteX71" fmla="*/ 469936 w 599536"/>
                <a:gd name="connsiteY71" fmla="*/ 492862 h 560740"/>
                <a:gd name="connsiteX72" fmla="*/ 473174 w 599536"/>
                <a:gd name="connsiteY72" fmla="*/ 489339 h 560740"/>
                <a:gd name="connsiteX73" fmla="*/ 479649 w 599536"/>
                <a:gd name="connsiteY73" fmla="*/ 485721 h 560740"/>
                <a:gd name="connsiteX74" fmla="*/ 482886 w 599536"/>
                <a:gd name="connsiteY74" fmla="*/ 482199 h 560740"/>
                <a:gd name="connsiteX75" fmla="*/ 495837 w 599536"/>
                <a:gd name="connsiteY75" fmla="*/ 482199 h 560740"/>
                <a:gd name="connsiteX76" fmla="*/ 495837 w 599536"/>
                <a:gd name="connsiteY76" fmla="*/ 478581 h 560740"/>
                <a:gd name="connsiteX77" fmla="*/ 499074 w 599536"/>
                <a:gd name="connsiteY77" fmla="*/ 475058 h 560740"/>
                <a:gd name="connsiteX78" fmla="*/ 499074 w 599536"/>
                <a:gd name="connsiteY78" fmla="*/ 471441 h 560740"/>
                <a:gd name="connsiteX79" fmla="*/ 502312 w 599536"/>
                <a:gd name="connsiteY79" fmla="*/ 467918 h 560740"/>
                <a:gd name="connsiteX80" fmla="*/ 505550 w 599536"/>
                <a:gd name="connsiteY80" fmla="*/ 467918 h 560740"/>
                <a:gd name="connsiteX81" fmla="*/ 502312 w 599536"/>
                <a:gd name="connsiteY81" fmla="*/ 432218 h 560740"/>
                <a:gd name="connsiteX82" fmla="*/ 512026 w 599536"/>
                <a:gd name="connsiteY82" fmla="*/ 428600 h 560740"/>
                <a:gd name="connsiteX83" fmla="*/ 512026 w 599536"/>
                <a:gd name="connsiteY83" fmla="*/ 425077 h 560740"/>
                <a:gd name="connsiteX84" fmla="*/ 515358 w 599536"/>
                <a:gd name="connsiteY84" fmla="*/ 421460 h 560740"/>
                <a:gd name="connsiteX85" fmla="*/ 515358 w 599536"/>
                <a:gd name="connsiteY85" fmla="*/ 414320 h 560740"/>
                <a:gd name="connsiteX86" fmla="*/ 518596 w 599536"/>
                <a:gd name="connsiteY86" fmla="*/ 403657 h 560740"/>
                <a:gd name="connsiteX87" fmla="*/ 521833 w 599536"/>
                <a:gd name="connsiteY87" fmla="*/ 396517 h 560740"/>
                <a:gd name="connsiteX88" fmla="*/ 528309 w 599536"/>
                <a:gd name="connsiteY88" fmla="*/ 385759 h 560740"/>
                <a:gd name="connsiteX89" fmla="*/ 531547 w 599536"/>
                <a:gd name="connsiteY89" fmla="*/ 378619 h 560740"/>
                <a:gd name="connsiteX90" fmla="*/ 541259 w 599536"/>
                <a:gd name="connsiteY90" fmla="*/ 367861 h 560740"/>
                <a:gd name="connsiteX91" fmla="*/ 554210 w 599536"/>
                <a:gd name="connsiteY91" fmla="*/ 350058 h 560740"/>
                <a:gd name="connsiteX92" fmla="*/ 567161 w 599536"/>
                <a:gd name="connsiteY92" fmla="*/ 335778 h 560740"/>
                <a:gd name="connsiteX93" fmla="*/ 576874 w 599536"/>
                <a:gd name="connsiteY93" fmla="*/ 321498 h 560740"/>
                <a:gd name="connsiteX94" fmla="*/ 580111 w 599536"/>
                <a:gd name="connsiteY94" fmla="*/ 317880 h 560740"/>
                <a:gd name="connsiteX95" fmla="*/ 589824 w 599536"/>
                <a:gd name="connsiteY95" fmla="*/ 171459 h 560740"/>
                <a:gd name="connsiteX96" fmla="*/ 599537 w 599536"/>
                <a:gd name="connsiteY96" fmla="*/ 150039 h 560740"/>
                <a:gd name="connsiteX97" fmla="*/ 583349 w 599536"/>
                <a:gd name="connsiteY97" fmla="*/ 128618 h 560740"/>
                <a:gd name="connsiteX98" fmla="*/ 580111 w 599536"/>
                <a:gd name="connsiteY98" fmla="*/ 114338 h 560740"/>
                <a:gd name="connsiteX99" fmla="*/ 563923 w 599536"/>
                <a:gd name="connsiteY99" fmla="*/ 92917 h 560740"/>
                <a:gd name="connsiteX100" fmla="*/ 570398 w 599536"/>
                <a:gd name="connsiteY100" fmla="*/ 64357 h 560740"/>
                <a:gd name="connsiteX101" fmla="*/ 560685 w 599536"/>
                <a:gd name="connsiteY101" fmla="*/ 25038 h 560740"/>
                <a:gd name="connsiteX102" fmla="*/ 550972 w 599536"/>
                <a:gd name="connsiteY102" fmla="*/ 28561 h 560740"/>
                <a:gd name="connsiteX103" fmla="*/ 541259 w 599536"/>
                <a:gd name="connsiteY103" fmla="*/ 35701 h 560740"/>
                <a:gd name="connsiteX104" fmla="*/ 534784 w 599536"/>
                <a:gd name="connsiteY104" fmla="*/ 39319 h 560740"/>
                <a:gd name="connsiteX105" fmla="*/ 531547 w 599536"/>
                <a:gd name="connsiteY105" fmla="*/ 39319 h 560740"/>
                <a:gd name="connsiteX106" fmla="*/ 528309 w 599536"/>
                <a:gd name="connsiteY106" fmla="*/ 35701 h 560740"/>
                <a:gd name="connsiteX107" fmla="*/ 521833 w 599536"/>
                <a:gd name="connsiteY107" fmla="*/ 32178 h 560740"/>
                <a:gd name="connsiteX108" fmla="*/ 518596 w 599536"/>
                <a:gd name="connsiteY108" fmla="*/ 25038 h 560740"/>
                <a:gd name="connsiteX109" fmla="*/ 515358 w 599536"/>
                <a:gd name="connsiteY109" fmla="*/ 21420 h 560740"/>
                <a:gd name="connsiteX110" fmla="*/ 508788 w 599536"/>
                <a:gd name="connsiteY110" fmla="*/ 17898 h 560740"/>
                <a:gd name="connsiteX111" fmla="*/ 505550 w 599536"/>
                <a:gd name="connsiteY111" fmla="*/ 14280 h 560740"/>
                <a:gd name="connsiteX112" fmla="*/ 502312 w 599536"/>
                <a:gd name="connsiteY112" fmla="*/ 14280 h 560740"/>
                <a:gd name="connsiteX113" fmla="*/ 495837 w 599536"/>
                <a:gd name="connsiteY113" fmla="*/ 10758 h 560740"/>
                <a:gd name="connsiteX114" fmla="*/ 486124 w 599536"/>
                <a:gd name="connsiteY114" fmla="*/ 7140 h 560740"/>
                <a:gd name="connsiteX115" fmla="*/ 479649 w 599536"/>
                <a:gd name="connsiteY115" fmla="*/ 7140 h 560740"/>
                <a:gd name="connsiteX116" fmla="*/ 473174 w 599536"/>
                <a:gd name="connsiteY116" fmla="*/ 3618 h 560740"/>
                <a:gd name="connsiteX117" fmla="*/ 466698 w 599536"/>
                <a:gd name="connsiteY117" fmla="*/ 3618 h 560740"/>
                <a:gd name="connsiteX118" fmla="*/ 447272 w 599536"/>
                <a:gd name="connsiteY118" fmla="*/ 0 h 560740"/>
                <a:gd name="connsiteX119" fmla="*/ 440797 w 599536"/>
                <a:gd name="connsiteY119" fmla="*/ 3618 h 560740"/>
                <a:gd name="connsiteX120" fmla="*/ 424608 w 599536"/>
                <a:gd name="connsiteY120" fmla="*/ 17898 h 560740"/>
                <a:gd name="connsiteX121" fmla="*/ 398612 w 599536"/>
                <a:gd name="connsiteY121" fmla="*/ 39319 h 560740"/>
                <a:gd name="connsiteX122" fmla="*/ 369473 w 599536"/>
                <a:gd name="connsiteY122" fmla="*/ 60739 h 560740"/>
                <a:gd name="connsiteX123" fmla="*/ 337097 w 599536"/>
                <a:gd name="connsiteY123" fmla="*/ 85777 h 560740"/>
                <a:gd name="connsiteX124" fmla="*/ 311100 w 599536"/>
                <a:gd name="connsiteY124" fmla="*/ 107198 h 560740"/>
                <a:gd name="connsiteX125" fmla="*/ 288437 w 599536"/>
                <a:gd name="connsiteY125" fmla="*/ 125000 h 560740"/>
                <a:gd name="connsiteX126" fmla="*/ 275486 w 599536"/>
                <a:gd name="connsiteY126" fmla="*/ 132141 h 560740"/>
                <a:gd name="connsiteX127" fmla="*/ 259298 w 599536"/>
                <a:gd name="connsiteY127" fmla="*/ 146421 h 560740"/>
                <a:gd name="connsiteX128" fmla="*/ 243109 w 599536"/>
                <a:gd name="connsiteY128" fmla="*/ 167937 h 560740"/>
                <a:gd name="connsiteX129" fmla="*/ 223684 w 599536"/>
                <a:gd name="connsiteY129" fmla="*/ 185739 h 560740"/>
                <a:gd name="connsiteX130" fmla="*/ 210638 w 599536"/>
                <a:gd name="connsiteY130" fmla="*/ 196497 h 560740"/>
                <a:gd name="connsiteX131" fmla="*/ 197687 w 599536"/>
                <a:gd name="connsiteY131" fmla="*/ 200020 h 560740"/>
                <a:gd name="connsiteX132" fmla="*/ 175024 w 599536"/>
                <a:gd name="connsiteY132" fmla="*/ 203637 h 560740"/>
                <a:gd name="connsiteX133" fmla="*/ 152360 w 599536"/>
                <a:gd name="connsiteY133" fmla="*/ 210778 h 560740"/>
                <a:gd name="connsiteX134" fmla="*/ 152360 w 599536"/>
                <a:gd name="connsiteY134" fmla="*/ 332160 h 560740"/>
                <a:gd name="connsiteX135" fmla="*/ 142647 w 599536"/>
                <a:gd name="connsiteY135" fmla="*/ 346441 h 560740"/>
                <a:gd name="connsiteX136" fmla="*/ 142647 w 599536"/>
                <a:gd name="connsiteY136" fmla="*/ 353581 h 560740"/>
                <a:gd name="connsiteX137" fmla="*/ 139410 w 599536"/>
                <a:gd name="connsiteY137" fmla="*/ 360721 h 560740"/>
                <a:gd name="connsiteX138" fmla="*/ 139410 w 599536"/>
                <a:gd name="connsiteY138" fmla="*/ 371479 h 560740"/>
                <a:gd name="connsiteX139" fmla="*/ 136172 w 599536"/>
                <a:gd name="connsiteY139" fmla="*/ 378619 h 560740"/>
                <a:gd name="connsiteX140" fmla="*/ 129697 w 599536"/>
                <a:gd name="connsiteY140" fmla="*/ 382141 h 560740"/>
                <a:gd name="connsiteX141" fmla="*/ 119983 w 599536"/>
                <a:gd name="connsiteY141" fmla="*/ 385759 h 560740"/>
                <a:gd name="connsiteX142" fmla="*/ 106938 w 599536"/>
                <a:gd name="connsiteY142" fmla="*/ 385759 h 560740"/>
                <a:gd name="connsiteX143" fmla="*/ 100462 w 599536"/>
                <a:gd name="connsiteY143" fmla="*/ 389377 h 560740"/>
                <a:gd name="connsiteX144" fmla="*/ 74561 w 599536"/>
                <a:gd name="connsiteY144" fmla="*/ 385759 h 560740"/>
                <a:gd name="connsiteX145" fmla="*/ 74561 w 599536"/>
                <a:gd name="connsiteY145" fmla="*/ 396517 h 560740"/>
                <a:gd name="connsiteX146" fmla="*/ 38947 w 599536"/>
                <a:gd name="connsiteY146" fmla="*/ 392899 h 560740"/>
                <a:gd name="connsiteX147" fmla="*/ 25996 w 599536"/>
                <a:gd name="connsiteY147" fmla="*/ 403657 h 560740"/>
                <a:gd name="connsiteX148" fmla="*/ 0 w 599536"/>
                <a:gd name="connsiteY148" fmla="*/ 410797 h 560740"/>
                <a:gd name="connsiteX149" fmla="*/ 0 w 599536"/>
                <a:gd name="connsiteY149" fmla="*/ 432218 h 560740"/>
                <a:gd name="connsiteX150" fmla="*/ 3237 w 599536"/>
                <a:gd name="connsiteY150" fmla="*/ 439358 h 560740"/>
                <a:gd name="connsiteX151" fmla="*/ 3237 w 599536"/>
                <a:gd name="connsiteY151" fmla="*/ 453638 h 560740"/>
                <a:gd name="connsiteX152" fmla="*/ 9713 w 599536"/>
                <a:gd name="connsiteY152" fmla="*/ 467918 h 560740"/>
                <a:gd name="connsiteX153" fmla="*/ 16188 w 599536"/>
                <a:gd name="connsiteY153" fmla="*/ 471441 h 560740"/>
                <a:gd name="connsiteX154" fmla="*/ 29234 w 599536"/>
                <a:gd name="connsiteY154" fmla="*/ 471441 h 5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99536" h="560740">
                  <a:moveTo>
                    <a:pt x="29234" y="471441"/>
                  </a:moveTo>
                  <a:lnTo>
                    <a:pt x="29234" y="482199"/>
                  </a:lnTo>
                  <a:lnTo>
                    <a:pt x="35709" y="482199"/>
                  </a:lnTo>
                  <a:lnTo>
                    <a:pt x="25996" y="492862"/>
                  </a:lnTo>
                  <a:lnTo>
                    <a:pt x="25996" y="496479"/>
                  </a:lnTo>
                  <a:lnTo>
                    <a:pt x="38947" y="510759"/>
                  </a:lnTo>
                  <a:lnTo>
                    <a:pt x="45423" y="514377"/>
                  </a:lnTo>
                  <a:lnTo>
                    <a:pt x="48660" y="521517"/>
                  </a:lnTo>
                  <a:lnTo>
                    <a:pt x="58373" y="521517"/>
                  </a:lnTo>
                  <a:lnTo>
                    <a:pt x="64848" y="514377"/>
                  </a:lnTo>
                  <a:lnTo>
                    <a:pt x="71324" y="514377"/>
                  </a:lnTo>
                  <a:lnTo>
                    <a:pt x="77799" y="521517"/>
                  </a:lnTo>
                  <a:lnTo>
                    <a:pt x="81037" y="528657"/>
                  </a:lnTo>
                  <a:lnTo>
                    <a:pt x="68086" y="532180"/>
                  </a:lnTo>
                  <a:lnTo>
                    <a:pt x="81037" y="553600"/>
                  </a:lnTo>
                  <a:lnTo>
                    <a:pt x="81037" y="539320"/>
                  </a:lnTo>
                  <a:lnTo>
                    <a:pt x="97224" y="532180"/>
                  </a:lnTo>
                  <a:lnTo>
                    <a:pt x="103700" y="539320"/>
                  </a:lnTo>
                  <a:lnTo>
                    <a:pt x="106938" y="546460"/>
                  </a:lnTo>
                  <a:lnTo>
                    <a:pt x="110176" y="550078"/>
                  </a:lnTo>
                  <a:lnTo>
                    <a:pt x="113413" y="550078"/>
                  </a:lnTo>
                  <a:lnTo>
                    <a:pt x="116651" y="553600"/>
                  </a:lnTo>
                  <a:lnTo>
                    <a:pt x="119983" y="553600"/>
                  </a:lnTo>
                  <a:lnTo>
                    <a:pt x="126459" y="557218"/>
                  </a:lnTo>
                  <a:lnTo>
                    <a:pt x="129697" y="560740"/>
                  </a:lnTo>
                  <a:lnTo>
                    <a:pt x="129697" y="528657"/>
                  </a:lnTo>
                  <a:lnTo>
                    <a:pt x="132934" y="528657"/>
                  </a:lnTo>
                  <a:lnTo>
                    <a:pt x="136172" y="525040"/>
                  </a:lnTo>
                  <a:lnTo>
                    <a:pt x="139410" y="517899"/>
                  </a:lnTo>
                  <a:lnTo>
                    <a:pt x="142647" y="514377"/>
                  </a:lnTo>
                  <a:lnTo>
                    <a:pt x="145885" y="507237"/>
                  </a:lnTo>
                  <a:lnTo>
                    <a:pt x="149122" y="496479"/>
                  </a:lnTo>
                  <a:lnTo>
                    <a:pt x="149122" y="482199"/>
                  </a:lnTo>
                  <a:lnTo>
                    <a:pt x="162073" y="467918"/>
                  </a:lnTo>
                  <a:lnTo>
                    <a:pt x="191212" y="467918"/>
                  </a:lnTo>
                  <a:lnTo>
                    <a:pt x="191212" y="464301"/>
                  </a:lnTo>
                  <a:lnTo>
                    <a:pt x="194449" y="464301"/>
                  </a:lnTo>
                  <a:lnTo>
                    <a:pt x="200925" y="460778"/>
                  </a:lnTo>
                  <a:lnTo>
                    <a:pt x="207400" y="460778"/>
                  </a:lnTo>
                  <a:lnTo>
                    <a:pt x="213875" y="467918"/>
                  </a:lnTo>
                  <a:lnTo>
                    <a:pt x="213875" y="471441"/>
                  </a:lnTo>
                  <a:lnTo>
                    <a:pt x="233397" y="471441"/>
                  </a:lnTo>
                  <a:lnTo>
                    <a:pt x="246347" y="485721"/>
                  </a:lnTo>
                  <a:lnTo>
                    <a:pt x="246347" y="489339"/>
                  </a:lnTo>
                  <a:lnTo>
                    <a:pt x="249585" y="492862"/>
                  </a:lnTo>
                  <a:lnTo>
                    <a:pt x="249585" y="496479"/>
                  </a:lnTo>
                  <a:lnTo>
                    <a:pt x="252823" y="500002"/>
                  </a:lnTo>
                  <a:lnTo>
                    <a:pt x="259298" y="503619"/>
                  </a:lnTo>
                  <a:lnTo>
                    <a:pt x="262536" y="503619"/>
                  </a:lnTo>
                  <a:lnTo>
                    <a:pt x="269011" y="500002"/>
                  </a:lnTo>
                  <a:lnTo>
                    <a:pt x="275486" y="492862"/>
                  </a:lnTo>
                  <a:lnTo>
                    <a:pt x="288437" y="485721"/>
                  </a:lnTo>
                  <a:lnTo>
                    <a:pt x="294912" y="485721"/>
                  </a:lnTo>
                  <a:lnTo>
                    <a:pt x="301387" y="489339"/>
                  </a:lnTo>
                  <a:lnTo>
                    <a:pt x="304625" y="492862"/>
                  </a:lnTo>
                  <a:lnTo>
                    <a:pt x="311100" y="496479"/>
                  </a:lnTo>
                  <a:lnTo>
                    <a:pt x="317671" y="503619"/>
                  </a:lnTo>
                  <a:lnTo>
                    <a:pt x="330621" y="510759"/>
                  </a:lnTo>
                  <a:lnTo>
                    <a:pt x="346810" y="510759"/>
                  </a:lnTo>
                  <a:lnTo>
                    <a:pt x="353285" y="514377"/>
                  </a:lnTo>
                  <a:lnTo>
                    <a:pt x="356523" y="514377"/>
                  </a:lnTo>
                  <a:lnTo>
                    <a:pt x="359760" y="510759"/>
                  </a:lnTo>
                  <a:lnTo>
                    <a:pt x="366235" y="496479"/>
                  </a:lnTo>
                  <a:lnTo>
                    <a:pt x="372711" y="492862"/>
                  </a:lnTo>
                  <a:lnTo>
                    <a:pt x="379186" y="485721"/>
                  </a:lnTo>
                  <a:lnTo>
                    <a:pt x="388899" y="482199"/>
                  </a:lnTo>
                  <a:lnTo>
                    <a:pt x="418038" y="482199"/>
                  </a:lnTo>
                  <a:lnTo>
                    <a:pt x="437559" y="489339"/>
                  </a:lnTo>
                  <a:lnTo>
                    <a:pt x="444035" y="492862"/>
                  </a:lnTo>
                  <a:lnTo>
                    <a:pt x="447272" y="496479"/>
                  </a:lnTo>
                  <a:lnTo>
                    <a:pt x="463460" y="496479"/>
                  </a:lnTo>
                  <a:lnTo>
                    <a:pt x="469936" y="492862"/>
                  </a:lnTo>
                  <a:lnTo>
                    <a:pt x="473174" y="489339"/>
                  </a:lnTo>
                  <a:lnTo>
                    <a:pt x="479649" y="485721"/>
                  </a:lnTo>
                  <a:lnTo>
                    <a:pt x="482886" y="482199"/>
                  </a:lnTo>
                  <a:lnTo>
                    <a:pt x="495837" y="482199"/>
                  </a:lnTo>
                  <a:lnTo>
                    <a:pt x="495837" y="478581"/>
                  </a:lnTo>
                  <a:lnTo>
                    <a:pt x="499074" y="475058"/>
                  </a:lnTo>
                  <a:lnTo>
                    <a:pt x="499074" y="471441"/>
                  </a:lnTo>
                  <a:lnTo>
                    <a:pt x="502312" y="467918"/>
                  </a:lnTo>
                  <a:lnTo>
                    <a:pt x="505550" y="467918"/>
                  </a:lnTo>
                  <a:lnTo>
                    <a:pt x="502312" y="432218"/>
                  </a:lnTo>
                  <a:lnTo>
                    <a:pt x="512026" y="428600"/>
                  </a:lnTo>
                  <a:lnTo>
                    <a:pt x="512026" y="425077"/>
                  </a:lnTo>
                  <a:lnTo>
                    <a:pt x="515358" y="421460"/>
                  </a:lnTo>
                  <a:lnTo>
                    <a:pt x="515358" y="414320"/>
                  </a:lnTo>
                  <a:lnTo>
                    <a:pt x="518596" y="403657"/>
                  </a:lnTo>
                  <a:lnTo>
                    <a:pt x="521833" y="396517"/>
                  </a:lnTo>
                  <a:lnTo>
                    <a:pt x="528309" y="385759"/>
                  </a:lnTo>
                  <a:lnTo>
                    <a:pt x="531547" y="378619"/>
                  </a:lnTo>
                  <a:lnTo>
                    <a:pt x="541259" y="367861"/>
                  </a:lnTo>
                  <a:lnTo>
                    <a:pt x="554210" y="350058"/>
                  </a:lnTo>
                  <a:lnTo>
                    <a:pt x="567161" y="335778"/>
                  </a:lnTo>
                  <a:lnTo>
                    <a:pt x="576874" y="321498"/>
                  </a:lnTo>
                  <a:lnTo>
                    <a:pt x="580111" y="317880"/>
                  </a:lnTo>
                  <a:lnTo>
                    <a:pt x="589824" y="171459"/>
                  </a:lnTo>
                  <a:lnTo>
                    <a:pt x="599537" y="150039"/>
                  </a:lnTo>
                  <a:lnTo>
                    <a:pt x="583349" y="128618"/>
                  </a:lnTo>
                  <a:lnTo>
                    <a:pt x="580111" y="114338"/>
                  </a:lnTo>
                  <a:lnTo>
                    <a:pt x="563923" y="92917"/>
                  </a:lnTo>
                  <a:lnTo>
                    <a:pt x="570398" y="64357"/>
                  </a:lnTo>
                  <a:lnTo>
                    <a:pt x="560685" y="25038"/>
                  </a:lnTo>
                  <a:lnTo>
                    <a:pt x="550972" y="28561"/>
                  </a:lnTo>
                  <a:lnTo>
                    <a:pt x="541259" y="35701"/>
                  </a:lnTo>
                  <a:lnTo>
                    <a:pt x="534784" y="39319"/>
                  </a:lnTo>
                  <a:lnTo>
                    <a:pt x="531547" y="39319"/>
                  </a:lnTo>
                  <a:lnTo>
                    <a:pt x="528309" y="35701"/>
                  </a:lnTo>
                  <a:lnTo>
                    <a:pt x="521833" y="32178"/>
                  </a:lnTo>
                  <a:lnTo>
                    <a:pt x="518596" y="25038"/>
                  </a:lnTo>
                  <a:lnTo>
                    <a:pt x="515358" y="21420"/>
                  </a:lnTo>
                  <a:lnTo>
                    <a:pt x="508788" y="17898"/>
                  </a:lnTo>
                  <a:lnTo>
                    <a:pt x="505550" y="14280"/>
                  </a:lnTo>
                  <a:lnTo>
                    <a:pt x="502312" y="14280"/>
                  </a:lnTo>
                  <a:lnTo>
                    <a:pt x="495837" y="10758"/>
                  </a:lnTo>
                  <a:lnTo>
                    <a:pt x="486124" y="7140"/>
                  </a:lnTo>
                  <a:lnTo>
                    <a:pt x="479649" y="7140"/>
                  </a:lnTo>
                  <a:lnTo>
                    <a:pt x="473174" y="3618"/>
                  </a:lnTo>
                  <a:lnTo>
                    <a:pt x="466698" y="3618"/>
                  </a:lnTo>
                  <a:lnTo>
                    <a:pt x="447272" y="0"/>
                  </a:lnTo>
                  <a:lnTo>
                    <a:pt x="440797" y="3618"/>
                  </a:lnTo>
                  <a:lnTo>
                    <a:pt x="424608" y="17898"/>
                  </a:lnTo>
                  <a:lnTo>
                    <a:pt x="398612" y="39319"/>
                  </a:lnTo>
                  <a:lnTo>
                    <a:pt x="369473" y="60739"/>
                  </a:lnTo>
                  <a:lnTo>
                    <a:pt x="337097" y="85777"/>
                  </a:lnTo>
                  <a:lnTo>
                    <a:pt x="311100" y="107198"/>
                  </a:lnTo>
                  <a:lnTo>
                    <a:pt x="288437" y="125000"/>
                  </a:lnTo>
                  <a:lnTo>
                    <a:pt x="275486" y="132141"/>
                  </a:lnTo>
                  <a:lnTo>
                    <a:pt x="259298" y="146421"/>
                  </a:lnTo>
                  <a:lnTo>
                    <a:pt x="243109" y="167937"/>
                  </a:lnTo>
                  <a:lnTo>
                    <a:pt x="223684" y="185739"/>
                  </a:lnTo>
                  <a:lnTo>
                    <a:pt x="210638" y="196497"/>
                  </a:lnTo>
                  <a:lnTo>
                    <a:pt x="197687" y="200020"/>
                  </a:lnTo>
                  <a:lnTo>
                    <a:pt x="175024" y="203637"/>
                  </a:lnTo>
                  <a:lnTo>
                    <a:pt x="152360" y="210778"/>
                  </a:lnTo>
                  <a:lnTo>
                    <a:pt x="152360" y="332160"/>
                  </a:lnTo>
                  <a:lnTo>
                    <a:pt x="142647" y="346441"/>
                  </a:lnTo>
                  <a:lnTo>
                    <a:pt x="142647" y="353581"/>
                  </a:lnTo>
                  <a:lnTo>
                    <a:pt x="139410" y="360721"/>
                  </a:lnTo>
                  <a:lnTo>
                    <a:pt x="139410" y="371479"/>
                  </a:lnTo>
                  <a:lnTo>
                    <a:pt x="136172" y="378619"/>
                  </a:lnTo>
                  <a:lnTo>
                    <a:pt x="129697" y="382141"/>
                  </a:lnTo>
                  <a:lnTo>
                    <a:pt x="119983" y="385759"/>
                  </a:lnTo>
                  <a:lnTo>
                    <a:pt x="106938" y="385759"/>
                  </a:lnTo>
                  <a:lnTo>
                    <a:pt x="100462" y="389377"/>
                  </a:lnTo>
                  <a:lnTo>
                    <a:pt x="74561" y="385759"/>
                  </a:lnTo>
                  <a:lnTo>
                    <a:pt x="74561" y="396517"/>
                  </a:lnTo>
                  <a:lnTo>
                    <a:pt x="38947" y="392899"/>
                  </a:lnTo>
                  <a:lnTo>
                    <a:pt x="25996" y="403657"/>
                  </a:lnTo>
                  <a:lnTo>
                    <a:pt x="0" y="410797"/>
                  </a:lnTo>
                  <a:lnTo>
                    <a:pt x="0" y="432218"/>
                  </a:lnTo>
                  <a:lnTo>
                    <a:pt x="3237" y="439358"/>
                  </a:lnTo>
                  <a:lnTo>
                    <a:pt x="3237" y="453638"/>
                  </a:lnTo>
                  <a:lnTo>
                    <a:pt x="9713" y="467918"/>
                  </a:lnTo>
                  <a:lnTo>
                    <a:pt x="16188" y="471441"/>
                  </a:lnTo>
                  <a:lnTo>
                    <a:pt x="29234" y="471441"/>
                  </a:lnTo>
                  <a:close/>
                </a:path>
              </a:pathLst>
            </a:custGeom>
            <a:noFill/>
            <a:ln w="2379" cap="flat">
              <a:solidFill>
                <a:srgbClr val="FFFFFF"/>
              </a:solidFill>
              <a:prstDash val="solid"/>
              <a:round/>
            </a:ln>
          </p:spPr>
          <p:txBody>
            <a:bodyPr rtlCol="0" anchor="ctr"/>
            <a:lstStyle/>
            <a:p>
              <a:endParaRPr lang="en-US" noProof="0" dirty="0"/>
            </a:p>
          </p:txBody>
        </p:sp>
        <p:sp>
          <p:nvSpPr>
            <p:cNvPr id="5430" name="Serbest Form 5429">
              <a:extLst>
                <a:ext uri="{FF2B5EF4-FFF2-40B4-BE49-F238E27FC236}">
                  <a16:creationId xmlns:a16="http://schemas.microsoft.com/office/drawing/2014/main" id="{B130AB96-5218-6545-B369-9B6619B44989}"/>
                </a:ext>
              </a:extLst>
            </p:cNvPr>
            <p:cNvSpPr/>
            <p:nvPr/>
          </p:nvSpPr>
          <p:spPr>
            <a:xfrm>
              <a:off x="2228051" y="3270012"/>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893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893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091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893"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893"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091"/>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solidFill>
              <a:srgbClr val="AFABAB"/>
            </a:solidFill>
            <a:ln w="9518" cap="flat">
              <a:noFill/>
              <a:prstDash val="solid"/>
              <a:miter/>
            </a:ln>
          </p:spPr>
          <p:txBody>
            <a:bodyPr rtlCol="0" anchor="ctr"/>
            <a:lstStyle/>
            <a:p>
              <a:endParaRPr lang="en-US" noProof="0" dirty="0"/>
            </a:p>
          </p:txBody>
        </p:sp>
        <p:sp>
          <p:nvSpPr>
            <p:cNvPr id="5431" name="Serbest Form 5430">
              <a:extLst>
                <a:ext uri="{FF2B5EF4-FFF2-40B4-BE49-F238E27FC236}">
                  <a16:creationId xmlns:a16="http://schemas.microsoft.com/office/drawing/2014/main" id="{EF8380DC-0BC0-0D49-97FC-F8E90DDF0A1D}"/>
                </a:ext>
              </a:extLst>
            </p:cNvPr>
            <p:cNvSpPr/>
            <p:nvPr/>
          </p:nvSpPr>
          <p:spPr>
            <a:xfrm>
              <a:off x="2228051" y="3270012"/>
              <a:ext cx="193402" cy="193355"/>
            </a:xfrm>
            <a:custGeom>
              <a:avLst/>
              <a:gdLst>
                <a:gd name="connsiteX0" fmla="*/ 193402 w 193402"/>
                <a:gd name="connsiteY0" fmla="*/ 10568 h 193355"/>
                <a:gd name="connsiteX1" fmla="*/ 189784 w 193402"/>
                <a:gd name="connsiteY1" fmla="*/ 7045 h 193355"/>
                <a:gd name="connsiteX2" fmla="*/ 189784 w 193402"/>
                <a:gd name="connsiteY2" fmla="*/ 3523 h 193355"/>
                <a:gd name="connsiteX3" fmla="*/ 186260 w 193402"/>
                <a:gd name="connsiteY3" fmla="*/ 0 h 193355"/>
                <a:gd name="connsiteX4" fmla="*/ 157598 w 193402"/>
                <a:gd name="connsiteY4" fmla="*/ 0 h 193355"/>
                <a:gd name="connsiteX5" fmla="*/ 157598 w 193402"/>
                <a:gd name="connsiteY5" fmla="*/ 3523 h 193355"/>
                <a:gd name="connsiteX6" fmla="*/ 150361 w 193402"/>
                <a:gd name="connsiteY6" fmla="*/ 10568 h 193355"/>
                <a:gd name="connsiteX7" fmla="*/ 143219 w 193402"/>
                <a:gd name="connsiteY7" fmla="*/ 10568 h 193355"/>
                <a:gd name="connsiteX8" fmla="*/ 132458 w 193402"/>
                <a:gd name="connsiteY8" fmla="*/ 0 h 193355"/>
                <a:gd name="connsiteX9" fmla="*/ 125316 w 193402"/>
                <a:gd name="connsiteY9" fmla="*/ 0 h 193355"/>
                <a:gd name="connsiteX10" fmla="*/ 118174 w 193402"/>
                <a:gd name="connsiteY10" fmla="*/ 7045 h 193355"/>
                <a:gd name="connsiteX11" fmla="*/ 118174 w 193402"/>
                <a:gd name="connsiteY11" fmla="*/ 17612 h 193355"/>
                <a:gd name="connsiteX12" fmla="*/ 107414 w 193402"/>
                <a:gd name="connsiteY12" fmla="*/ 17612 h 193355"/>
                <a:gd name="connsiteX13" fmla="*/ 100272 w 193402"/>
                <a:gd name="connsiteY13" fmla="*/ 31702 h 193355"/>
                <a:gd name="connsiteX14" fmla="*/ 85988 w 193402"/>
                <a:gd name="connsiteY14" fmla="*/ 45697 h 193355"/>
                <a:gd name="connsiteX15" fmla="*/ 75228 w 193402"/>
                <a:gd name="connsiteY15" fmla="*/ 45697 h 193355"/>
                <a:gd name="connsiteX16" fmla="*/ 71609 w 193402"/>
                <a:gd name="connsiteY16" fmla="*/ 42270 h 193355"/>
                <a:gd name="connsiteX17" fmla="*/ 71609 w 193402"/>
                <a:gd name="connsiteY17" fmla="*/ 38747 h 193355"/>
                <a:gd name="connsiteX18" fmla="*/ 64467 w 193402"/>
                <a:gd name="connsiteY18" fmla="*/ 38747 h 193355"/>
                <a:gd name="connsiteX19" fmla="*/ 60849 w 193402"/>
                <a:gd name="connsiteY19" fmla="*/ 42270 h 193355"/>
                <a:gd name="connsiteX20" fmla="*/ 57326 w 193402"/>
                <a:gd name="connsiteY20" fmla="*/ 49220 h 193355"/>
                <a:gd name="connsiteX21" fmla="*/ 35805 w 193402"/>
                <a:gd name="connsiteY21" fmla="*/ 49220 h 193355"/>
                <a:gd name="connsiteX22" fmla="*/ 32186 w 193402"/>
                <a:gd name="connsiteY22" fmla="*/ 52742 h 193355"/>
                <a:gd name="connsiteX23" fmla="*/ 32186 w 193402"/>
                <a:gd name="connsiteY23" fmla="*/ 59787 h 193355"/>
                <a:gd name="connsiteX24" fmla="*/ 35805 w 193402"/>
                <a:gd name="connsiteY24" fmla="*/ 63310 h 193355"/>
                <a:gd name="connsiteX25" fmla="*/ 35805 w 193402"/>
                <a:gd name="connsiteY25" fmla="*/ 70355 h 193355"/>
                <a:gd name="connsiteX26" fmla="*/ 39328 w 193402"/>
                <a:gd name="connsiteY26" fmla="*/ 73877 h 193355"/>
                <a:gd name="connsiteX27" fmla="*/ 28663 w 193402"/>
                <a:gd name="connsiteY27" fmla="*/ 73877 h 193355"/>
                <a:gd name="connsiteX28" fmla="*/ 28663 w 193402"/>
                <a:gd name="connsiteY28" fmla="*/ 84445 h 193355"/>
                <a:gd name="connsiteX29" fmla="*/ 21426 w 193402"/>
                <a:gd name="connsiteY29" fmla="*/ 87967 h 193355"/>
                <a:gd name="connsiteX30" fmla="*/ 0 w 193402"/>
                <a:gd name="connsiteY30" fmla="*/ 87967 h 193355"/>
                <a:gd name="connsiteX31" fmla="*/ 28663 w 193402"/>
                <a:gd name="connsiteY31" fmla="*/ 119574 h 193355"/>
                <a:gd name="connsiteX32" fmla="*/ 28663 w 193402"/>
                <a:gd name="connsiteY32" fmla="*/ 123097 h 193355"/>
                <a:gd name="connsiteX33" fmla="*/ 32186 w 193402"/>
                <a:gd name="connsiteY33" fmla="*/ 126619 h 193355"/>
                <a:gd name="connsiteX34" fmla="*/ 32186 w 193402"/>
                <a:gd name="connsiteY34" fmla="*/ 133664 h 193355"/>
                <a:gd name="connsiteX35" fmla="*/ 39328 w 193402"/>
                <a:gd name="connsiteY35" fmla="*/ 147659 h 193355"/>
                <a:gd name="connsiteX36" fmla="*/ 42947 w 193402"/>
                <a:gd name="connsiteY36" fmla="*/ 151181 h 193355"/>
                <a:gd name="connsiteX37" fmla="*/ 57326 w 193402"/>
                <a:gd name="connsiteY37" fmla="*/ 158226 h 193355"/>
                <a:gd name="connsiteX38" fmla="*/ 64467 w 193402"/>
                <a:gd name="connsiteY38" fmla="*/ 165271 h 193355"/>
                <a:gd name="connsiteX39" fmla="*/ 67991 w 193402"/>
                <a:gd name="connsiteY39" fmla="*/ 172316 h 193355"/>
                <a:gd name="connsiteX40" fmla="*/ 82370 w 193402"/>
                <a:gd name="connsiteY40" fmla="*/ 172316 h 193355"/>
                <a:gd name="connsiteX41" fmla="*/ 78751 w 193402"/>
                <a:gd name="connsiteY41" fmla="*/ 172316 h 193355"/>
                <a:gd name="connsiteX42" fmla="*/ 71609 w 193402"/>
                <a:gd name="connsiteY42" fmla="*/ 165271 h 193355"/>
                <a:gd name="connsiteX43" fmla="*/ 71609 w 193402"/>
                <a:gd name="connsiteY43" fmla="*/ 161749 h 193355"/>
                <a:gd name="connsiteX44" fmla="*/ 75228 w 193402"/>
                <a:gd name="connsiteY44" fmla="*/ 158226 h 193355"/>
                <a:gd name="connsiteX45" fmla="*/ 82370 w 193402"/>
                <a:gd name="connsiteY45" fmla="*/ 158226 h 193355"/>
                <a:gd name="connsiteX46" fmla="*/ 82370 w 193402"/>
                <a:gd name="connsiteY46" fmla="*/ 154703 h 193355"/>
                <a:gd name="connsiteX47" fmla="*/ 78751 w 193402"/>
                <a:gd name="connsiteY47" fmla="*/ 151181 h 193355"/>
                <a:gd name="connsiteX48" fmla="*/ 75228 w 193402"/>
                <a:gd name="connsiteY48" fmla="*/ 151181 h 193355"/>
                <a:gd name="connsiteX49" fmla="*/ 71609 w 193402"/>
                <a:gd name="connsiteY49" fmla="*/ 154703 h 193355"/>
                <a:gd name="connsiteX50" fmla="*/ 67991 w 193402"/>
                <a:gd name="connsiteY50" fmla="*/ 154703 h 193355"/>
                <a:gd name="connsiteX51" fmla="*/ 67991 w 193402"/>
                <a:gd name="connsiteY51" fmla="*/ 130141 h 193355"/>
                <a:gd name="connsiteX52" fmla="*/ 71609 w 193402"/>
                <a:gd name="connsiteY52" fmla="*/ 130141 h 193355"/>
                <a:gd name="connsiteX53" fmla="*/ 78751 w 193402"/>
                <a:gd name="connsiteY53" fmla="*/ 133664 h 193355"/>
                <a:gd name="connsiteX54" fmla="*/ 85988 w 193402"/>
                <a:gd name="connsiteY54" fmla="*/ 140614 h 193355"/>
                <a:gd name="connsiteX55" fmla="*/ 93130 w 193402"/>
                <a:gd name="connsiteY55" fmla="*/ 144136 h 193355"/>
                <a:gd name="connsiteX56" fmla="*/ 107414 w 193402"/>
                <a:gd name="connsiteY56" fmla="*/ 158226 h 193355"/>
                <a:gd name="connsiteX57" fmla="*/ 114556 w 193402"/>
                <a:gd name="connsiteY57" fmla="*/ 179361 h 193355"/>
                <a:gd name="connsiteX58" fmla="*/ 125316 w 193402"/>
                <a:gd name="connsiteY58" fmla="*/ 179361 h 193355"/>
                <a:gd name="connsiteX59" fmla="*/ 128935 w 193402"/>
                <a:gd name="connsiteY59" fmla="*/ 182883 h 193355"/>
                <a:gd name="connsiteX60" fmla="*/ 132458 w 193402"/>
                <a:gd name="connsiteY60" fmla="*/ 182883 h 193355"/>
                <a:gd name="connsiteX61" fmla="*/ 132458 w 193402"/>
                <a:gd name="connsiteY61" fmla="*/ 186406 h 193355"/>
                <a:gd name="connsiteX62" fmla="*/ 139695 w 193402"/>
                <a:gd name="connsiteY62" fmla="*/ 193355 h 193355"/>
                <a:gd name="connsiteX63" fmla="*/ 161121 w 193402"/>
                <a:gd name="connsiteY63" fmla="*/ 193355 h 193355"/>
                <a:gd name="connsiteX64" fmla="*/ 161121 w 193402"/>
                <a:gd name="connsiteY64" fmla="*/ 189928 h 193355"/>
                <a:gd name="connsiteX65" fmla="*/ 153979 w 193402"/>
                <a:gd name="connsiteY65" fmla="*/ 182883 h 193355"/>
                <a:gd name="connsiteX66" fmla="*/ 150361 w 193402"/>
                <a:gd name="connsiteY66" fmla="*/ 175838 h 193355"/>
                <a:gd name="connsiteX67" fmla="*/ 150361 w 193402"/>
                <a:gd name="connsiteY67" fmla="*/ 161749 h 193355"/>
                <a:gd name="connsiteX68" fmla="*/ 157598 w 193402"/>
                <a:gd name="connsiteY68" fmla="*/ 154703 h 193355"/>
                <a:gd name="connsiteX69" fmla="*/ 161121 w 193402"/>
                <a:gd name="connsiteY69" fmla="*/ 154703 h 193355"/>
                <a:gd name="connsiteX70" fmla="*/ 161121 w 193402"/>
                <a:gd name="connsiteY70" fmla="*/ 144136 h 193355"/>
                <a:gd name="connsiteX71" fmla="*/ 157598 w 193402"/>
                <a:gd name="connsiteY71" fmla="*/ 137186 h 193355"/>
                <a:gd name="connsiteX72" fmla="*/ 157598 w 193402"/>
                <a:gd name="connsiteY72" fmla="*/ 130141 h 193355"/>
                <a:gd name="connsiteX73" fmla="*/ 161121 w 193402"/>
                <a:gd name="connsiteY73" fmla="*/ 101962 h 193355"/>
                <a:gd name="connsiteX74" fmla="*/ 168358 w 193402"/>
                <a:gd name="connsiteY74" fmla="*/ 112529 h 193355"/>
                <a:gd name="connsiteX75" fmla="*/ 171881 w 193402"/>
                <a:gd name="connsiteY75" fmla="*/ 63310 h 193355"/>
                <a:gd name="connsiteX76" fmla="*/ 171881 w 193402"/>
                <a:gd name="connsiteY76" fmla="*/ 59787 h 193355"/>
                <a:gd name="connsiteX77" fmla="*/ 175500 w 193402"/>
                <a:gd name="connsiteY77" fmla="*/ 56264 h 193355"/>
                <a:gd name="connsiteX78" fmla="*/ 182642 w 193402"/>
                <a:gd name="connsiteY78" fmla="*/ 42270 h 193355"/>
                <a:gd name="connsiteX79" fmla="*/ 186260 w 193402"/>
                <a:gd name="connsiteY79" fmla="*/ 38747 h 193355"/>
                <a:gd name="connsiteX80" fmla="*/ 193402 w 193402"/>
                <a:gd name="connsiteY80" fmla="*/ 24658 h 193355"/>
                <a:gd name="connsiteX81" fmla="*/ 193402 w 193402"/>
                <a:gd name="connsiteY81" fmla="*/ 1056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93402" h="193355">
                  <a:moveTo>
                    <a:pt x="193402" y="10568"/>
                  </a:moveTo>
                  <a:lnTo>
                    <a:pt x="189784" y="7045"/>
                  </a:lnTo>
                  <a:lnTo>
                    <a:pt x="189784" y="3523"/>
                  </a:lnTo>
                  <a:lnTo>
                    <a:pt x="186260" y="0"/>
                  </a:lnTo>
                  <a:lnTo>
                    <a:pt x="157598" y="0"/>
                  </a:lnTo>
                  <a:lnTo>
                    <a:pt x="157598" y="3523"/>
                  </a:lnTo>
                  <a:lnTo>
                    <a:pt x="150361" y="10568"/>
                  </a:lnTo>
                  <a:lnTo>
                    <a:pt x="143219" y="10568"/>
                  </a:lnTo>
                  <a:lnTo>
                    <a:pt x="132458" y="0"/>
                  </a:lnTo>
                  <a:lnTo>
                    <a:pt x="125316" y="0"/>
                  </a:lnTo>
                  <a:lnTo>
                    <a:pt x="118174" y="7045"/>
                  </a:lnTo>
                  <a:lnTo>
                    <a:pt x="118174" y="17612"/>
                  </a:lnTo>
                  <a:lnTo>
                    <a:pt x="107414" y="17612"/>
                  </a:lnTo>
                  <a:lnTo>
                    <a:pt x="100272" y="31702"/>
                  </a:lnTo>
                  <a:lnTo>
                    <a:pt x="85988" y="45697"/>
                  </a:lnTo>
                  <a:lnTo>
                    <a:pt x="75228" y="45697"/>
                  </a:lnTo>
                  <a:lnTo>
                    <a:pt x="71609" y="42270"/>
                  </a:lnTo>
                  <a:lnTo>
                    <a:pt x="71609" y="38747"/>
                  </a:lnTo>
                  <a:lnTo>
                    <a:pt x="64467" y="38747"/>
                  </a:lnTo>
                  <a:lnTo>
                    <a:pt x="60849" y="42270"/>
                  </a:lnTo>
                  <a:lnTo>
                    <a:pt x="57326" y="49220"/>
                  </a:lnTo>
                  <a:lnTo>
                    <a:pt x="35805" y="49220"/>
                  </a:lnTo>
                  <a:lnTo>
                    <a:pt x="32186" y="52742"/>
                  </a:lnTo>
                  <a:lnTo>
                    <a:pt x="32186" y="59787"/>
                  </a:lnTo>
                  <a:lnTo>
                    <a:pt x="35805" y="63310"/>
                  </a:lnTo>
                  <a:lnTo>
                    <a:pt x="35805" y="70355"/>
                  </a:lnTo>
                  <a:lnTo>
                    <a:pt x="39328" y="73877"/>
                  </a:lnTo>
                  <a:lnTo>
                    <a:pt x="28663" y="73877"/>
                  </a:lnTo>
                  <a:lnTo>
                    <a:pt x="28663" y="84445"/>
                  </a:lnTo>
                  <a:lnTo>
                    <a:pt x="21426" y="87967"/>
                  </a:lnTo>
                  <a:lnTo>
                    <a:pt x="0" y="87967"/>
                  </a:lnTo>
                  <a:lnTo>
                    <a:pt x="28663" y="119574"/>
                  </a:lnTo>
                  <a:lnTo>
                    <a:pt x="28663" y="123097"/>
                  </a:lnTo>
                  <a:lnTo>
                    <a:pt x="32186" y="126619"/>
                  </a:lnTo>
                  <a:lnTo>
                    <a:pt x="32186" y="133664"/>
                  </a:lnTo>
                  <a:lnTo>
                    <a:pt x="39328" y="147659"/>
                  </a:lnTo>
                  <a:lnTo>
                    <a:pt x="42947" y="151181"/>
                  </a:lnTo>
                  <a:lnTo>
                    <a:pt x="57326" y="158226"/>
                  </a:lnTo>
                  <a:lnTo>
                    <a:pt x="64467" y="165271"/>
                  </a:lnTo>
                  <a:lnTo>
                    <a:pt x="67991" y="172316"/>
                  </a:lnTo>
                  <a:lnTo>
                    <a:pt x="82370" y="172316"/>
                  </a:lnTo>
                  <a:lnTo>
                    <a:pt x="78751" y="172316"/>
                  </a:lnTo>
                  <a:lnTo>
                    <a:pt x="71609" y="165271"/>
                  </a:lnTo>
                  <a:lnTo>
                    <a:pt x="71609" y="161749"/>
                  </a:lnTo>
                  <a:lnTo>
                    <a:pt x="75228" y="158226"/>
                  </a:lnTo>
                  <a:lnTo>
                    <a:pt x="82370" y="158226"/>
                  </a:lnTo>
                  <a:lnTo>
                    <a:pt x="82370" y="154703"/>
                  </a:lnTo>
                  <a:lnTo>
                    <a:pt x="78751" y="151181"/>
                  </a:lnTo>
                  <a:lnTo>
                    <a:pt x="75228" y="151181"/>
                  </a:lnTo>
                  <a:lnTo>
                    <a:pt x="71609" y="154703"/>
                  </a:lnTo>
                  <a:lnTo>
                    <a:pt x="67991" y="154703"/>
                  </a:lnTo>
                  <a:lnTo>
                    <a:pt x="67991" y="130141"/>
                  </a:lnTo>
                  <a:lnTo>
                    <a:pt x="71609" y="130141"/>
                  </a:lnTo>
                  <a:lnTo>
                    <a:pt x="78751" y="133664"/>
                  </a:lnTo>
                  <a:lnTo>
                    <a:pt x="85988" y="140614"/>
                  </a:lnTo>
                  <a:lnTo>
                    <a:pt x="93130" y="144136"/>
                  </a:lnTo>
                  <a:lnTo>
                    <a:pt x="107414" y="158226"/>
                  </a:lnTo>
                  <a:lnTo>
                    <a:pt x="114556" y="179361"/>
                  </a:lnTo>
                  <a:lnTo>
                    <a:pt x="125316" y="179361"/>
                  </a:lnTo>
                  <a:lnTo>
                    <a:pt x="128935" y="182883"/>
                  </a:lnTo>
                  <a:lnTo>
                    <a:pt x="132458" y="182883"/>
                  </a:lnTo>
                  <a:lnTo>
                    <a:pt x="132458" y="186406"/>
                  </a:lnTo>
                  <a:lnTo>
                    <a:pt x="139695" y="193355"/>
                  </a:lnTo>
                  <a:lnTo>
                    <a:pt x="161121" y="193355"/>
                  </a:lnTo>
                  <a:lnTo>
                    <a:pt x="161121" y="189928"/>
                  </a:lnTo>
                  <a:lnTo>
                    <a:pt x="153979" y="182883"/>
                  </a:lnTo>
                  <a:lnTo>
                    <a:pt x="150361" y="175838"/>
                  </a:lnTo>
                  <a:lnTo>
                    <a:pt x="150361" y="161749"/>
                  </a:lnTo>
                  <a:lnTo>
                    <a:pt x="157598" y="154703"/>
                  </a:lnTo>
                  <a:lnTo>
                    <a:pt x="161121" y="154703"/>
                  </a:lnTo>
                  <a:lnTo>
                    <a:pt x="161121" y="144136"/>
                  </a:lnTo>
                  <a:lnTo>
                    <a:pt x="157598" y="137186"/>
                  </a:lnTo>
                  <a:lnTo>
                    <a:pt x="157598" y="130141"/>
                  </a:lnTo>
                  <a:lnTo>
                    <a:pt x="161121" y="101962"/>
                  </a:lnTo>
                  <a:lnTo>
                    <a:pt x="168358" y="112529"/>
                  </a:lnTo>
                  <a:lnTo>
                    <a:pt x="171881" y="63310"/>
                  </a:lnTo>
                  <a:lnTo>
                    <a:pt x="171881" y="59787"/>
                  </a:lnTo>
                  <a:lnTo>
                    <a:pt x="175500" y="56264"/>
                  </a:lnTo>
                  <a:lnTo>
                    <a:pt x="182642" y="42270"/>
                  </a:lnTo>
                  <a:lnTo>
                    <a:pt x="186260" y="38747"/>
                  </a:lnTo>
                  <a:lnTo>
                    <a:pt x="193402" y="24658"/>
                  </a:lnTo>
                  <a:lnTo>
                    <a:pt x="193402" y="10568"/>
                  </a:lnTo>
                  <a:close/>
                </a:path>
              </a:pathLst>
            </a:custGeom>
            <a:noFill/>
            <a:ln w="2379" cap="flat">
              <a:solidFill>
                <a:srgbClr val="FFFFFF"/>
              </a:solidFill>
              <a:prstDash val="solid"/>
              <a:round/>
            </a:ln>
          </p:spPr>
          <p:txBody>
            <a:bodyPr rtlCol="0" anchor="ctr"/>
            <a:lstStyle/>
            <a:p>
              <a:endParaRPr lang="en-US" noProof="0" dirty="0"/>
            </a:p>
          </p:txBody>
        </p:sp>
        <p:sp>
          <p:nvSpPr>
            <p:cNvPr id="5432" name="Serbest Form 5431">
              <a:extLst>
                <a:ext uri="{FF2B5EF4-FFF2-40B4-BE49-F238E27FC236}">
                  <a16:creationId xmlns:a16="http://schemas.microsoft.com/office/drawing/2014/main" id="{AD11A4E4-1D3D-0C42-A4C2-FADF921A099C}"/>
                </a:ext>
              </a:extLst>
            </p:cNvPr>
            <p:cNvSpPr/>
            <p:nvPr/>
          </p:nvSpPr>
          <p:spPr>
            <a:xfrm>
              <a:off x="11417274" y="5609890"/>
              <a:ext cx="693619" cy="560930"/>
            </a:xfrm>
            <a:custGeom>
              <a:avLst/>
              <a:gdLst>
                <a:gd name="connsiteX0" fmla="*/ 667337 w 693619"/>
                <a:gd name="connsiteY0" fmla="*/ 184882 h 560930"/>
                <a:gd name="connsiteX1" fmla="*/ 673907 w 693619"/>
                <a:gd name="connsiteY1" fmla="*/ 181455 h 560930"/>
                <a:gd name="connsiteX2" fmla="*/ 677146 w 693619"/>
                <a:gd name="connsiteY2" fmla="*/ 181455 h 560930"/>
                <a:gd name="connsiteX3" fmla="*/ 690287 w 693619"/>
                <a:gd name="connsiteY3" fmla="*/ 174600 h 560930"/>
                <a:gd name="connsiteX4" fmla="*/ 693619 w 693619"/>
                <a:gd name="connsiteY4" fmla="*/ 171173 h 560930"/>
                <a:gd name="connsiteX5" fmla="*/ 693619 w 693619"/>
                <a:gd name="connsiteY5" fmla="*/ 160891 h 560930"/>
                <a:gd name="connsiteX6" fmla="*/ 690287 w 693619"/>
                <a:gd name="connsiteY6" fmla="*/ 154132 h 560930"/>
                <a:gd name="connsiteX7" fmla="*/ 687048 w 693619"/>
                <a:gd name="connsiteY7" fmla="*/ 150705 h 560930"/>
                <a:gd name="connsiteX8" fmla="*/ 680478 w 693619"/>
                <a:gd name="connsiteY8" fmla="*/ 150705 h 560930"/>
                <a:gd name="connsiteX9" fmla="*/ 673907 w 693619"/>
                <a:gd name="connsiteY9" fmla="*/ 157464 h 560930"/>
                <a:gd name="connsiteX10" fmla="*/ 673907 w 693619"/>
                <a:gd name="connsiteY10" fmla="*/ 160891 h 560930"/>
                <a:gd name="connsiteX11" fmla="*/ 667337 w 693619"/>
                <a:gd name="connsiteY11" fmla="*/ 160891 h 560930"/>
                <a:gd name="connsiteX12" fmla="*/ 660766 w 693619"/>
                <a:gd name="connsiteY12" fmla="*/ 157464 h 560930"/>
                <a:gd name="connsiteX13" fmla="*/ 654101 w 693619"/>
                <a:gd name="connsiteY13" fmla="*/ 157464 h 560930"/>
                <a:gd name="connsiteX14" fmla="*/ 650768 w 693619"/>
                <a:gd name="connsiteY14" fmla="*/ 160891 h 560930"/>
                <a:gd name="connsiteX15" fmla="*/ 641246 w 693619"/>
                <a:gd name="connsiteY15" fmla="*/ 164319 h 560930"/>
                <a:gd name="connsiteX16" fmla="*/ 631723 w 693619"/>
                <a:gd name="connsiteY16" fmla="*/ 164319 h 560930"/>
                <a:gd name="connsiteX17" fmla="*/ 625152 w 693619"/>
                <a:gd name="connsiteY17" fmla="*/ 157464 h 560930"/>
                <a:gd name="connsiteX18" fmla="*/ 625152 w 693619"/>
                <a:gd name="connsiteY18" fmla="*/ 126714 h 560930"/>
                <a:gd name="connsiteX19" fmla="*/ 638293 w 693619"/>
                <a:gd name="connsiteY19" fmla="*/ 102818 h 560930"/>
                <a:gd name="connsiteX20" fmla="*/ 638293 w 693619"/>
                <a:gd name="connsiteY20" fmla="*/ 99200 h 560930"/>
                <a:gd name="connsiteX21" fmla="*/ 635056 w 693619"/>
                <a:gd name="connsiteY21" fmla="*/ 92346 h 560930"/>
                <a:gd name="connsiteX22" fmla="*/ 631723 w 693619"/>
                <a:gd name="connsiteY22" fmla="*/ 88918 h 560930"/>
                <a:gd name="connsiteX23" fmla="*/ 625152 w 693619"/>
                <a:gd name="connsiteY23" fmla="*/ 88918 h 560930"/>
                <a:gd name="connsiteX24" fmla="*/ 621915 w 693619"/>
                <a:gd name="connsiteY24" fmla="*/ 95773 h 560930"/>
                <a:gd name="connsiteX25" fmla="*/ 618582 w 693619"/>
                <a:gd name="connsiteY25" fmla="*/ 99200 h 560930"/>
                <a:gd name="connsiteX26" fmla="*/ 618582 w 693619"/>
                <a:gd name="connsiteY26" fmla="*/ 116241 h 560930"/>
                <a:gd name="connsiteX27" fmla="*/ 615345 w 693619"/>
                <a:gd name="connsiteY27" fmla="*/ 123096 h 560930"/>
                <a:gd name="connsiteX28" fmla="*/ 608773 w 693619"/>
                <a:gd name="connsiteY28" fmla="*/ 126523 h 560930"/>
                <a:gd name="connsiteX29" fmla="*/ 608773 w 693619"/>
                <a:gd name="connsiteY29" fmla="*/ 109482 h 560930"/>
                <a:gd name="connsiteX30" fmla="*/ 595062 w 693619"/>
                <a:gd name="connsiteY30" fmla="*/ 99200 h 560930"/>
                <a:gd name="connsiteX31" fmla="*/ 601632 w 693619"/>
                <a:gd name="connsiteY31" fmla="*/ 85491 h 560930"/>
                <a:gd name="connsiteX32" fmla="*/ 608203 w 693619"/>
                <a:gd name="connsiteY32" fmla="*/ 78637 h 560930"/>
                <a:gd name="connsiteX33" fmla="*/ 611440 w 693619"/>
                <a:gd name="connsiteY33" fmla="*/ 71877 h 560930"/>
                <a:gd name="connsiteX34" fmla="*/ 614773 w 693619"/>
                <a:gd name="connsiteY34" fmla="*/ 61595 h 560930"/>
                <a:gd name="connsiteX35" fmla="*/ 614773 w 693619"/>
                <a:gd name="connsiteY35" fmla="*/ 47886 h 560930"/>
                <a:gd name="connsiteX36" fmla="*/ 608203 w 693619"/>
                <a:gd name="connsiteY36" fmla="*/ 44459 h 560930"/>
                <a:gd name="connsiteX37" fmla="*/ 604869 w 693619"/>
                <a:gd name="connsiteY37" fmla="*/ 41032 h 560930"/>
                <a:gd name="connsiteX38" fmla="*/ 598299 w 693619"/>
                <a:gd name="connsiteY38" fmla="*/ 37605 h 560930"/>
                <a:gd name="connsiteX39" fmla="*/ 595062 w 693619"/>
                <a:gd name="connsiteY39" fmla="*/ 34273 h 560930"/>
                <a:gd name="connsiteX40" fmla="*/ 588490 w 693619"/>
                <a:gd name="connsiteY40" fmla="*/ 34273 h 560930"/>
                <a:gd name="connsiteX41" fmla="*/ 591728 w 693619"/>
                <a:gd name="connsiteY41" fmla="*/ 23991 h 560930"/>
                <a:gd name="connsiteX42" fmla="*/ 578587 w 693619"/>
                <a:gd name="connsiteY42" fmla="*/ 23991 h 560930"/>
                <a:gd name="connsiteX43" fmla="*/ 569064 w 693619"/>
                <a:gd name="connsiteY43" fmla="*/ 10281 h 560930"/>
                <a:gd name="connsiteX44" fmla="*/ 572303 w 693619"/>
                <a:gd name="connsiteY44" fmla="*/ 0 h 560930"/>
                <a:gd name="connsiteX45" fmla="*/ 555923 w 693619"/>
                <a:gd name="connsiteY45" fmla="*/ 10281 h 560930"/>
                <a:gd name="connsiteX46" fmla="*/ 569064 w 693619"/>
                <a:gd name="connsiteY46" fmla="*/ 30845 h 560930"/>
                <a:gd name="connsiteX47" fmla="*/ 562494 w 693619"/>
                <a:gd name="connsiteY47" fmla="*/ 51313 h 560930"/>
                <a:gd name="connsiteX48" fmla="*/ 575635 w 693619"/>
                <a:gd name="connsiteY48" fmla="*/ 58168 h 560930"/>
                <a:gd name="connsiteX49" fmla="*/ 569064 w 693619"/>
                <a:gd name="connsiteY49" fmla="*/ 61595 h 560930"/>
                <a:gd name="connsiteX50" fmla="*/ 569064 w 693619"/>
                <a:gd name="connsiteY50" fmla="*/ 71877 h 560930"/>
                <a:gd name="connsiteX51" fmla="*/ 582205 w 693619"/>
                <a:gd name="connsiteY51" fmla="*/ 75305 h 560930"/>
                <a:gd name="connsiteX52" fmla="*/ 569064 w 693619"/>
                <a:gd name="connsiteY52" fmla="*/ 85491 h 560930"/>
                <a:gd name="connsiteX53" fmla="*/ 578587 w 693619"/>
                <a:gd name="connsiteY53" fmla="*/ 88918 h 560930"/>
                <a:gd name="connsiteX54" fmla="*/ 578587 w 693619"/>
                <a:gd name="connsiteY54" fmla="*/ 95773 h 560930"/>
                <a:gd name="connsiteX55" fmla="*/ 575349 w 693619"/>
                <a:gd name="connsiteY55" fmla="*/ 99200 h 560930"/>
                <a:gd name="connsiteX56" fmla="*/ 575349 w 693619"/>
                <a:gd name="connsiteY56" fmla="*/ 109482 h 560930"/>
                <a:gd name="connsiteX57" fmla="*/ 581920 w 693619"/>
                <a:gd name="connsiteY57" fmla="*/ 112910 h 560930"/>
                <a:gd name="connsiteX58" fmla="*/ 585158 w 693619"/>
                <a:gd name="connsiteY58" fmla="*/ 116241 h 560930"/>
                <a:gd name="connsiteX59" fmla="*/ 575635 w 693619"/>
                <a:gd name="connsiteY59" fmla="*/ 119669 h 560930"/>
                <a:gd name="connsiteX60" fmla="*/ 569064 w 693619"/>
                <a:gd name="connsiteY60" fmla="*/ 126523 h 560930"/>
                <a:gd name="connsiteX61" fmla="*/ 578587 w 693619"/>
                <a:gd name="connsiteY61" fmla="*/ 133378 h 560930"/>
                <a:gd name="connsiteX62" fmla="*/ 565446 w 693619"/>
                <a:gd name="connsiteY62" fmla="*/ 147087 h 560930"/>
                <a:gd name="connsiteX63" fmla="*/ 562208 w 693619"/>
                <a:gd name="connsiteY63" fmla="*/ 153942 h 560930"/>
                <a:gd name="connsiteX64" fmla="*/ 558971 w 693619"/>
                <a:gd name="connsiteY64" fmla="*/ 157274 h 560930"/>
                <a:gd name="connsiteX65" fmla="*/ 558971 w 693619"/>
                <a:gd name="connsiteY65" fmla="*/ 164128 h 560930"/>
                <a:gd name="connsiteX66" fmla="*/ 565446 w 693619"/>
                <a:gd name="connsiteY66" fmla="*/ 170983 h 560930"/>
                <a:gd name="connsiteX67" fmla="*/ 558876 w 693619"/>
                <a:gd name="connsiteY67" fmla="*/ 170983 h 560930"/>
                <a:gd name="connsiteX68" fmla="*/ 552306 w 693619"/>
                <a:gd name="connsiteY68" fmla="*/ 174410 h 560930"/>
                <a:gd name="connsiteX69" fmla="*/ 545734 w 693619"/>
                <a:gd name="connsiteY69" fmla="*/ 174410 h 560930"/>
                <a:gd name="connsiteX70" fmla="*/ 532593 w 693619"/>
                <a:gd name="connsiteY70" fmla="*/ 181265 h 560930"/>
                <a:gd name="connsiteX71" fmla="*/ 516120 w 693619"/>
                <a:gd name="connsiteY71" fmla="*/ 198306 h 560930"/>
                <a:gd name="connsiteX72" fmla="*/ 506597 w 693619"/>
                <a:gd name="connsiteY72" fmla="*/ 205160 h 560930"/>
                <a:gd name="connsiteX73" fmla="*/ 486885 w 693619"/>
                <a:gd name="connsiteY73" fmla="*/ 212015 h 560930"/>
                <a:gd name="connsiteX74" fmla="*/ 473745 w 693619"/>
                <a:gd name="connsiteY74" fmla="*/ 218870 h 560930"/>
                <a:gd name="connsiteX75" fmla="*/ 467174 w 693619"/>
                <a:gd name="connsiteY75" fmla="*/ 225724 h 560930"/>
                <a:gd name="connsiteX76" fmla="*/ 467174 w 693619"/>
                <a:gd name="connsiteY76" fmla="*/ 246193 h 560930"/>
                <a:gd name="connsiteX77" fmla="*/ 470411 w 693619"/>
                <a:gd name="connsiteY77" fmla="*/ 253047 h 560930"/>
                <a:gd name="connsiteX78" fmla="*/ 473745 w 693619"/>
                <a:gd name="connsiteY78" fmla="*/ 256475 h 560930"/>
                <a:gd name="connsiteX79" fmla="*/ 473745 w 693619"/>
                <a:gd name="connsiteY79" fmla="*/ 259902 h 560930"/>
                <a:gd name="connsiteX80" fmla="*/ 503264 w 693619"/>
                <a:gd name="connsiteY80" fmla="*/ 259902 h 560930"/>
                <a:gd name="connsiteX81" fmla="*/ 503264 w 693619"/>
                <a:gd name="connsiteY81" fmla="*/ 270184 h 560930"/>
                <a:gd name="connsiteX82" fmla="*/ 500026 w 693619"/>
                <a:gd name="connsiteY82" fmla="*/ 276943 h 560930"/>
                <a:gd name="connsiteX83" fmla="*/ 500026 w 693619"/>
                <a:gd name="connsiteY83" fmla="*/ 297507 h 560930"/>
                <a:gd name="connsiteX84" fmla="*/ 486885 w 693619"/>
                <a:gd name="connsiteY84" fmla="*/ 304361 h 560930"/>
                <a:gd name="connsiteX85" fmla="*/ 480315 w 693619"/>
                <a:gd name="connsiteY85" fmla="*/ 304361 h 560930"/>
                <a:gd name="connsiteX86" fmla="*/ 470792 w 693619"/>
                <a:gd name="connsiteY86" fmla="*/ 307788 h 560930"/>
                <a:gd name="connsiteX87" fmla="*/ 464222 w 693619"/>
                <a:gd name="connsiteY87" fmla="*/ 311216 h 560930"/>
                <a:gd name="connsiteX88" fmla="*/ 464222 w 693619"/>
                <a:gd name="connsiteY88" fmla="*/ 318165 h 560930"/>
                <a:gd name="connsiteX89" fmla="*/ 457651 w 693619"/>
                <a:gd name="connsiteY89" fmla="*/ 325020 h 560930"/>
                <a:gd name="connsiteX90" fmla="*/ 464222 w 693619"/>
                <a:gd name="connsiteY90" fmla="*/ 328447 h 560930"/>
                <a:gd name="connsiteX91" fmla="*/ 467555 w 693619"/>
                <a:gd name="connsiteY91" fmla="*/ 331874 h 560930"/>
                <a:gd name="connsiteX92" fmla="*/ 477078 w 693619"/>
                <a:gd name="connsiteY92" fmla="*/ 335302 h 560930"/>
                <a:gd name="connsiteX93" fmla="*/ 483647 w 693619"/>
                <a:gd name="connsiteY93" fmla="*/ 335302 h 560930"/>
                <a:gd name="connsiteX94" fmla="*/ 496789 w 693619"/>
                <a:gd name="connsiteY94" fmla="*/ 328447 h 560930"/>
                <a:gd name="connsiteX95" fmla="*/ 503360 w 693619"/>
                <a:gd name="connsiteY95" fmla="*/ 318165 h 560930"/>
                <a:gd name="connsiteX96" fmla="*/ 529642 w 693619"/>
                <a:gd name="connsiteY96" fmla="*/ 290842 h 560930"/>
                <a:gd name="connsiteX97" fmla="*/ 542783 w 693619"/>
                <a:gd name="connsiteY97" fmla="*/ 283987 h 560930"/>
                <a:gd name="connsiteX98" fmla="*/ 552306 w 693619"/>
                <a:gd name="connsiteY98" fmla="*/ 280560 h 560930"/>
                <a:gd name="connsiteX99" fmla="*/ 558876 w 693619"/>
                <a:gd name="connsiteY99" fmla="*/ 277133 h 560930"/>
                <a:gd name="connsiteX100" fmla="*/ 562113 w 693619"/>
                <a:gd name="connsiteY100" fmla="*/ 273801 h 560930"/>
                <a:gd name="connsiteX101" fmla="*/ 565351 w 693619"/>
                <a:gd name="connsiteY101" fmla="*/ 273801 h 560930"/>
                <a:gd name="connsiteX102" fmla="*/ 568684 w 693619"/>
                <a:gd name="connsiteY102" fmla="*/ 270374 h 560930"/>
                <a:gd name="connsiteX103" fmla="*/ 571921 w 693619"/>
                <a:gd name="connsiteY103" fmla="*/ 263519 h 560930"/>
                <a:gd name="connsiteX104" fmla="*/ 575254 w 693619"/>
                <a:gd name="connsiteY104" fmla="*/ 263519 h 560930"/>
                <a:gd name="connsiteX105" fmla="*/ 578493 w 693619"/>
                <a:gd name="connsiteY105" fmla="*/ 260092 h 560930"/>
                <a:gd name="connsiteX106" fmla="*/ 585062 w 693619"/>
                <a:gd name="connsiteY106" fmla="*/ 256665 h 560930"/>
                <a:gd name="connsiteX107" fmla="*/ 588395 w 693619"/>
                <a:gd name="connsiteY107" fmla="*/ 253237 h 560930"/>
                <a:gd name="connsiteX108" fmla="*/ 588395 w 693619"/>
                <a:gd name="connsiteY108" fmla="*/ 239528 h 560930"/>
                <a:gd name="connsiteX109" fmla="*/ 585062 w 693619"/>
                <a:gd name="connsiteY109" fmla="*/ 236101 h 560930"/>
                <a:gd name="connsiteX110" fmla="*/ 588395 w 693619"/>
                <a:gd name="connsiteY110" fmla="*/ 236101 h 560930"/>
                <a:gd name="connsiteX111" fmla="*/ 591632 w 693619"/>
                <a:gd name="connsiteY111" fmla="*/ 232769 h 560930"/>
                <a:gd name="connsiteX112" fmla="*/ 604774 w 693619"/>
                <a:gd name="connsiteY112" fmla="*/ 225914 h 560930"/>
                <a:gd name="connsiteX113" fmla="*/ 621248 w 693619"/>
                <a:gd name="connsiteY113" fmla="*/ 225914 h 560930"/>
                <a:gd name="connsiteX114" fmla="*/ 627818 w 693619"/>
                <a:gd name="connsiteY114" fmla="*/ 229342 h 560930"/>
                <a:gd name="connsiteX115" fmla="*/ 634390 w 693619"/>
                <a:gd name="connsiteY115" fmla="*/ 229342 h 560930"/>
                <a:gd name="connsiteX116" fmla="*/ 640960 w 693619"/>
                <a:gd name="connsiteY116" fmla="*/ 222487 h 560930"/>
                <a:gd name="connsiteX117" fmla="*/ 640960 w 693619"/>
                <a:gd name="connsiteY117" fmla="*/ 205351 h 560930"/>
                <a:gd name="connsiteX118" fmla="*/ 654101 w 693619"/>
                <a:gd name="connsiteY118" fmla="*/ 205351 h 560930"/>
                <a:gd name="connsiteX119" fmla="*/ 660671 w 693619"/>
                <a:gd name="connsiteY119" fmla="*/ 201923 h 560930"/>
                <a:gd name="connsiteX120" fmla="*/ 663909 w 693619"/>
                <a:gd name="connsiteY120" fmla="*/ 201923 h 560930"/>
                <a:gd name="connsiteX121" fmla="*/ 667242 w 693619"/>
                <a:gd name="connsiteY121" fmla="*/ 198496 h 560930"/>
                <a:gd name="connsiteX122" fmla="*/ 407849 w 693619"/>
                <a:gd name="connsiteY122" fmla="*/ 321592 h 560930"/>
                <a:gd name="connsiteX123" fmla="*/ 401278 w 693619"/>
                <a:gd name="connsiteY123" fmla="*/ 321592 h 560930"/>
                <a:gd name="connsiteX124" fmla="*/ 404611 w 693619"/>
                <a:gd name="connsiteY124" fmla="*/ 301124 h 560930"/>
                <a:gd name="connsiteX125" fmla="*/ 391470 w 693619"/>
                <a:gd name="connsiteY125" fmla="*/ 311406 h 560930"/>
                <a:gd name="connsiteX126" fmla="*/ 394708 w 693619"/>
                <a:gd name="connsiteY126" fmla="*/ 307979 h 560930"/>
                <a:gd name="connsiteX127" fmla="*/ 394708 w 693619"/>
                <a:gd name="connsiteY127" fmla="*/ 287415 h 560930"/>
                <a:gd name="connsiteX128" fmla="*/ 385185 w 693619"/>
                <a:gd name="connsiteY128" fmla="*/ 287415 h 560930"/>
                <a:gd name="connsiteX129" fmla="*/ 381852 w 693619"/>
                <a:gd name="connsiteY129" fmla="*/ 290842 h 560930"/>
                <a:gd name="connsiteX130" fmla="*/ 378614 w 693619"/>
                <a:gd name="connsiteY130" fmla="*/ 297697 h 560930"/>
                <a:gd name="connsiteX131" fmla="*/ 375281 w 693619"/>
                <a:gd name="connsiteY131" fmla="*/ 301124 h 560930"/>
                <a:gd name="connsiteX132" fmla="*/ 365759 w 693619"/>
                <a:gd name="connsiteY132" fmla="*/ 307979 h 560930"/>
                <a:gd name="connsiteX133" fmla="*/ 359189 w 693619"/>
                <a:gd name="connsiteY133" fmla="*/ 311406 h 560930"/>
                <a:gd name="connsiteX134" fmla="*/ 355856 w 693619"/>
                <a:gd name="connsiteY134" fmla="*/ 318165 h 560930"/>
                <a:gd name="connsiteX135" fmla="*/ 349285 w 693619"/>
                <a:gd name="connsiteY135" fmla="*/ 325020 h 560930"/>
                <a:gd name="connsiteX136" fmla="*/ 342715 w 693619"/>
                <a:gd name="connsiteY136" fmla="*/ 328447 h 560930"/>
                <a:gd name="connsiteX137" fmla="*/ 336144 w 693619"/>
                <a:gd name="connsiteY137" fmla="*/ 335302 h 560930"/>
                <a:gd name="connsiteX138" fmla="*/ 329574 w 693619"/>
                <a:gd name="connsiteY138" fmla="*/ 335302 h 560930"/>
                <a:gd name="connsiteX139" fmla="*/ 320051 w 693619"/>
                <a:gd name="connsiteY139" fmla="*/ 342156 h 560930"/>
                <a:gd name="connsiteX140" fmla="*/ 313480 w 693619"/>
                <a:gd name="connsiteY140" fmla="*/ 345584 h 560930"/>
                <a:gd name="connsiteX141" fmla="*/ 297007 w 693619"/>
                <a:gd name="connsiteY141" fmla="*/ 362625 h 560930"/>
                <a:gd name="connsiteX142" fmla="*/ 293769 w 693619"/>
                <a:gd name="connsiteY142" fmla="*/ 369479 h 560930"/>
                <a:gd name="connsiteX143" fmla="*/ 290437 w 693619"/>
                <a:gd name="connsiteY143" fmla="*/ 369479 h 560930"/>
                <a:gd name="connsiteX144" fmla="*/ 287198 w 693619"/>
                <a:gd name="connsiteY144" fmla="*/ 372907 h 560930"/>
                <a:gd name="connsiteX145" fmla="*/ 277676 w 693619"/>
                <a:gd name="connsiteY145" fmla="*/ 376334 h 560930"/>
                <a:gd name="connsiteX146" fmla="*/ 271106 w 693619"/>
                <a:gd name="connsiteY146" fmla="*/ 379761 h 560930"/>
                <a:gd name="connsiteX147" fmla="*/ 251393 w 693619"/>
                <a:gd name="connsiteY147" fmla="*/ 386616 h 560930"/>
                <a:gd name="connsiteX148" fmla="*/ 238252 w 693619"/>
                <a:gd name="connsiteY148" fmla="*/ 393470 h 560930"/>
                <a:gd name="connsiteX149" fmla="*/ 231682 w 693619"/>
                <a:gd name="connsiteY149" fmla="*/ 400229 h 560930"/>
                <a:gd name="connsiteX150" fmla="*/ 225111 w 693619"/>
                <a:gd name="connsiteY150" fmla="*/ 403657 h 560930"/>
                <a:gd name="connsiteX151" fmla="*/ 221778 w 693619"/>
                <a:gd name="connsiteY151" fmla="*/ 410511 h 560930"/>
                <a:gd name="connsiteX152" fmla="*/ 215208 w 693619"/>
                <a:gd name="connsiteY152" fmla="*/ 413939 h 560930"/>
                <a:gd name="connsiteX153" fmla="*/ 205686 w 693619"/>
                <a:gd name="connsiteY153" fmla="*/ 413939 h 560930"/>
                <a:gd name="connsiteX154" fmla="*/ 199115 w 693619"/>
                <a:gd name="connsiteY154" fmla="*/ 417366 h 560930"/>
                <a:gd name="connsiteX155" fmla="*/ 169500 w 693619"/>
                <a:gd name="connsiteY155" fmla="*/ 427648 h 560930"/>
                <a:gd name="connsiteX156" fmla="*/ 156359 w 693619"/>
                <a:gd name="connsiteY156" fmla="*/ 434407 h 560930"/>
                <a:gd name="connsiteX157" fmla="*/ 146836 w 693619"/>
                <a:gd name="connsiteY157" fmla="*/ 441262 h 560930"/>
                <a:gd name="connsiteX158" fmla="*/ 133695 w 693619"/>
                <a:gd name="connsiteY158" fmla="*/ 448116 h 560930"/>
                <a:gd name="connsiteX159" fmla="*/ 120554 w 693619"/>
                <a:gd name="connsiteY159" fmla="*/ 451544 h 560930"/>
                <a:gd name="connsiteX160" fmla="*/ 107413 w 693619"/>
                <a:gd name="connsiteY160" fmla="*/ 458398 h 560930"/>
                <a:gd name="connsiteX161" fmla="*/ 97891 w 693619"/>
                <a:gd name="connsiteY161" fmla="*/ 461826 h 560930"/>
                <a:gd name="connsiteX162" fmla="*/ 94558 w 693619"/>
                <a:gd name="connsiteY162" fmla="*/ 465253 h 560930"/>
                <a:gd name="connsiteX163" fmla="*/ 91321 w 693619"/>
                <a:gd name="connsiteY163" fmla="*/ 472107 h 560930"/>
                <a:gd name="connsiteX164" fmla="*/ 91321 w 693619"/>
                <a:gd name="connsiteY164" fmla="*/ 482294 h 560930"/>
                <a:gd name="connsiteX165" fmla="*/ 84749 w 693619"/>
                <a:gd name="connsiteY165" fmla="*/ 475439 h 560930"/>
                <a:gd name="connsiteX166" fmla="*/ 81417 w 693619"/>
                <a:gd name="connsiteY166" fmla="*/ 475439 h 560930"/>
                <a:gd name="connsiteX167" fmla="*/ 78179 w 693619"/>
                <a:gd name="connsiteY167" fmla="*/ 478867 h 560930"/>
                <a:gd name="connsiteX168" fmla="*/ 65038 w 693619"/>
                <a:gd name="connsiteY168" fmla="*/ 485721 h 560930"/>
                <a:gd name="connsiteX169" fmla="*/ 58467 w 693619"/>
                <a:gd name="connsiteY169" fmla="*/ 492576 h 560930"/>
                <a:gd name="connsiteX170" fmla="*/ 38756 w 693619"/>
                <a:gd name="connsiteY170" fmla="*/ 502858 h 560930"/>
                <a:gd name="connsiteX171" fmla="*/ 35423 w 693619"/>
                <a:gd name="connsiteY171" fmla="*/ 502858 h 560930"/>
                <a:gd name="connsiteX172" fmla="*/ 28852 w 693619"/>
                <a:gd name="connsiteY172" fmla="*/ 506285 h 560930"/>
                <a:gd name="connsiteX173" fmla="*/ 19330 w 693619"/>
                <a:gd name="connsiteY173" fmla="*/ 506285 h 560930"/>
                <a:gd name="connsiteX174" fmla="*/ 9807 w 693619"/>
                <a:gd name="connsiteY174" fmla="*/ 509712 h 560930"/>
                <a:gd name="connsiteX175" fmla="*/ 6570 w 693619"/>
                <a:gd name="connsiteY175" fmla="*/ 516471 h 560930"/>
                <a:gd name="connsiteX176" fmla="*/ 0 w 693619"/>
                <a:gd name="connsiteY176" fmla="*/ 519899 h 560930"/>
                <a:gd name="connsiteX177" fmla="*/ 9523 w 693619"/>
                <a:gd name="connsiteY177" fmla="*/ 519899 h 560930"/>
                <a:gd name="connsiteX178" fmla="*/ 12855 w 693619"/>
                <a:gd name="connsiteY178" fmla="*/ 523326 h 560930"/>
                <a:gd name="connsiteX179" fmla="*/ 16092 w 693619"/>
                <a:gd name="connsiteY179" fmla="*/ 523326 h 560930"/>
                <a:gd name="connsiteX180" fmla="*/ 12855 w 693619"/>
                <a:gd name="connsiteY180" fmla="*/ 526753 h 560930"/>
                <a:gd name="connsiteX181" fmla="*/ 12855 w 693619"/>
                <a:gd name="connsiteY181" fmla="*/ 537035 h 560930"/>
                <a:gd name="connsiteX182" fmla="*/ 16092 w 693619"/>
                <a:gd name="connsiteY182" fmla="*/ 540462 h 560930"/>
                <a:gd name="connsiteX183" fmla="*/ 22662 w 693619"/>
                <a:gd name="connsiteY183" fmla="*/ 540462 h 560930"/>
                <a:gd name="connsiteX184" fmla="*/ 29234 w 693619"/>
                <a:gd name="connsiteY184" fmla="*/ 537035 h 560930"/>
                <a:gd name="connsiteX185" fmla="*/ 32566 w 693619"/>
                <a:gd name="connsiteY185" fmla="*/ 533608 h 560930"/>
                <a:gd name="connsiteX186" fmla="*/ 39137 w 693619"/>
                <a:gd name="connsiteY186" fmla="*/ 540462 h 560930"/>
                <a:gd name="connsiteX187" fmla="*/ 52278 w 693619"/>
                <a:gd name="connsiteY187" fmla="*/ 540462 h 560930"/>
                <a:gd name="connsiteX188" fmla="*/ 55516 w 693619"/>
                <a:gd name="connsiteY188" fmla="*/ 543890 h 560930"/>
                <a:gd name="connsiteX189" fmla="*/ 71990 w 693619"/>
                <a:gd name="connsiteY189" fmla="*/ 543890 h 560930"/>
                <a:gd name="connsiteX190" fmla="*/ 81512 w 693619"/>
                <a:gd name="connsiteY190" fmla="*/ 554076 h 560930"/>
                <a:gd name="connsiteX191" fmla="*/ 97986 w 693619"/>
                <a:gd name="connsiteY191" fmla="*/ 550744 h 560930"/>
                <a:gd name="connsiteX192" fmla="*/ 104557 w 693619"/>
                <a:gd name="connsiteY192" fmla="*/ 554076 h 560930"/>
                <a:gd name="connsiteX193" fmla="*/ 107794 w 693619"/>
                <a:gd name="connsiteY193" fmla="*/ 557504 h 560930"/>
                <a:gd name="connsiteX194" fmla="*/ 117317 w 693619"/>
                <a:gd name="connsiteY194" fmla="*/ 560931 h 560930"/>
                <a:gd name="connsiteX195" fmla="*/ 123887 w 693619"/>
                <a:gd name="connsiteY195" fmla="*/ 560931 h 560930"/>
                <a:gd name="connsiteX196" fmla="*/ 136933 w 693619"/>
                <a:gd name="connsiteY196" fmla="*/ 554076 h 560930"/>
                <a:gd name="connsiteX197" fmla="*/ 143504 w 693619"/>
                <a:gd name="connsiteY197" fmla="*/ 540462 h 560930"/>
                <a:gd name="connsiteX198" fmla="*/ 156645 w 693619"/>
                <a:gd name="connsiteY198" fmla="*/ 533608 h 560930"/>
                <a:gd name="connsiteX199" fmla="*/ 168453 w 693619"/>
                <a:gd name="connsiteY199" fmla="*/ 533608 h 560930"/>
                <a:gd name="connsiteX200" fmla="*/ 181594 w 693619"/>
                <a:gd name="connsiteY200" fmla="*/ 526753 h 560930"/>
                <a:gd name="connsiteX201" fmla="*/ 184926 w 693619"/>
                <a:gd name="connsiteY201" fmla="*/ 519899 h 560930"/>
                <a:gd name="connsiteX202" fmla="*/ 184926 w 693619"/>
                <a:gd name="connsiteY202" fmla="*/ 509712 h 560930"/>
                <a:gd name="connsiteX203" fmla="*/ 188164 w 693619"/>
                <a:gd name="connsiteY203" fmla="*/ 502858 h 560930"/>
                <a:gd name="connsiteX204" fmla="*/ 201305 w 693619"/>
                <a:gd name="connsiteY204" fmla="*/ 496003 h 560930"/>
                <a:gd name="connsiteX205" fmla="*/ 214446 w 693619"/>
                <a:gd name="connsiteY205" fmla="*/ 496003 h 560930"/>
                <a:gd name="connsiteX206" fmla="*/ 221017 w 693619"/>
                <a:gd name="connsiteY206" fmla="*/ 489149 h 560930"/>
                <a:gd name="connsiteX207" fmla="*/ 221017 w 693619"/>
                <a:gd name="connsiteY207" fmla="*/ 482294 h 560930"/>
                <a:gd name="connsiteX208" fmla="*/ 217780 w 693619"/>
                <a:gd name="connsiteY208" fmla="*/ 478867 h 560930"/>
                <a:gd name="connsiteX209" fmla="*/ 227302 w 693619"/>
                <a:gd name="connsiteY209" fmla="*/ 478867 h 560930"/>
                <a:gd name="connsiteX210" fmla="*/ 260154 w 693619"/>
                <a:gd name="connsiteY210" fmla="*/ 451544 h 560930"/>
                <a:gd name="connsiteX211" fmla="*/ 250632 w 693619"/>
                <a:gd name="connsiteY211" fmla="*/ 441262 h 560930"/>
                <a:gd name="connsiteX212" fmla="*/ 273200 w 693619"/>
                <a:gd name="connsiteY212" fmla="*/ 451448 h 560930"/>
                <a:gd name="connsiteX213" fmla="*/ 273200 w 693619"/>
                <a:gd name="connsiteY213" fmla="*/ 441166 h 560930"/>
                <a:gd name="connsiteX214" fmla="*/ 276533 w 693619"/>
                <a:gd name="connsiteY214" fmla="*/ 437739 h 560930"/>
                <a:gd name="connsiteX215" fmla="*/ 292911 w 693619"/>
                <a:gd name="connsiteY215" fmla="*/ 437739 h 560930"/>
                <a:gd name="connsiteX216" fmla="*/ 296150 w 693619"/>
                <a:gd name="connsiteY216" fmla="*/ 441166 h 560930"/>
                <a:gd name="connsiteX217" fmla="*/ 302720 w 693619"/>
                <a:gd name="connsiteY217" fmla="*/ 444594 h 560930"/>
                <a:gd name="connsiteX218" fmla="*/ 309291 w 693619"/>
                <a:gd name="connsiteY218" fmla="*/ 444594 h 560930"/>
                <a:gd name="connsiteX219" fmla="*/ 312624 w 693619"/>
                <a:gd name="connsiteY219" fmla="*/ 441166 h 560930"/>
                <a:gd name="connsiteX220" fmla="*/ 312624 w 693619"/>
                <a:gd name="connsiteY220" fmla="*/ 437739 h 560930"/>
                <a:gd name="connsiteX221" fmla="*/ 315861 w 693619"/>
                <a:gd name="connsiteY221" fmla="*/ 434312 h 560930"/>
                <a:gd name="connsiteX222" fmla="*/ 315861 w 693619"/>
                <a:gd name="connsiteY222" fmla="*/ 430980 h 560930"/>
                <a:gd name="connsiteX223" fmla="*/ 309291 w 693619"/>
                <a:gd name="connsiteY223" fmla="*/ 424125 h 560930"/>
                <a:gd name="connsiteX224" fmla="*/ 332335 w 693619"/>
                <a:gd name="connsiteY224" fmla="*/ 400134 h 560930"/>
                <a:gd name="connsiteX225" fmla="*/ 335573 w 693619"/>
                <a:gd name="connsiteY225" fmla="*/ 400134 h 560930"/>
                <a:gd name="connsiteX226" fmla="*/ 338906 w 693619"/>
                <a:gd name="connsiteY226" fmla="*/ 396707 h 560930"/>
                <a:gd name="connsiteX227" fmla="*/ 358617 w 693619"/>
                <a:gd name="connsiteY227" fmla="*/ 386520 h 560930"/>
                <a:gd name="connsiteX228" fmla="*/ 361855 w 693619"/>
                <a:gd name="connsiteY228" fmla="*/ 379666 h 560930"/>
                <a:gd name="connsiteX229" fmla="*/ 365188 w 693619"/>
                <a:gd name="connsiteY229" fmla="*/ 376238 h 560930"/>
                <a:gd name="connsiteX230" fmla="*/ 365188 w 693619"/>
                <a:gd name="connsiteY230" fmla="*/ 372811 h 560930"/>
                <a:gd name="connsiteX231" fmla="*/ 377948 w 693619"/>
                <a:gd name="connsiteY231" fmla="*/ 372811 h 560930"/>
                <a:gd name="connsiteX232" fmla="*/ 384518 w 693619"/>
                <a:gd name="connsiteY232" fmla="*/ 369384 h 560930"/>
                <a:gd name="connsiteX233" fmla="*/ 400897 w 693619"/>
                <a:gd name="connsiteY233" fmla="*/ 352343 h 560930"/>
                <a:gd name="connsiteX234" fmla="*/ 400897 w 693619"/>
                <a:gd name="connsiteY234" fmla="*/ 348915 h 560930"/>
                <a:gd name="connsiteX235" fmla="*/ 404230 w 693619"/>
                <a:gd name="connsiteY235" fmla="*/ 348915 h 560930"/>
                <a:gd name="connsiteX236" fmla="*/ 407467 w 693619"/>
                <a:gd name="connsiteY236" fmla="*/ 345488 h 560930"/>
                <a:gd name="connsiteX237" fmla="*/ 416990 w 693619"/>
                <a:gd name="connsiteY237" fmla="*/ 338634 h 560930"/>
                <a:gd name="connsiteX238" fmla="*/ 423561 w 693619"/>
                <a:gd name="connsiteY238" fmla="*/ 331779 h 560930"/>
                <a:gd name="connsiteX239" fmla="*/ 426894 w 693619"/>
                <a:gd name="connsiteY239" fmla="*/ 324925 h 560930"/>
                <a:gd name="connsiteX240" fmla="*/ 426894 w 693619"/>
                <a:gd name="connsiteY240" fmla="*/ 311311 h 560930"/>
                <a:gd name="connsiteX241" fmla="*/ 423561 w 693619"/>
                <a:gd name="connsiteY241" fmla="*/ 307883 h 560930"/>
                <a:gd name="connsiteX242" fmla="*/ 423561 w 693619"/>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619" h="560930">
                  <a:moveTo>
                    <a:pt x="667337" y="184882"/>
                  </a:moveTo>
                  <a:lnTo>
                    <a:pt x="673907" y="181455"/>
                  </a:lnTo>
                  <a:lnTo>
                    <a:pt x="677146" y="181455"/>
                  </a:lnTo>
                  <a:lnTo>
                    <a:pt x="690287" y="174600"/>
                  </a:lnTo>
                  <a:lnTo>
                    <a:pt x="693619" y="171173"/>
                  </a:lnTo>
                  <a:lnTo>
                    <a:pt x="693619" y="160891"/>
                  </a:lnTo>
                  <a:lnTo>
                    <a:pt x="690287" y="154132"/>
                  </a:lnTo>
                  <a:lnTo>
                    <a:pt x="687048" y="150705"/>
                  </a:lnTo>
                  <a:lnTo>
                    <a:pt x="680478" y="150705"/>
                  </a:lnTo>
                  <a:lnTo>
                    <a:pt x="673907" y="157464"/>
                  </a:lnTo>
                  <a:lnTo>
                    <a:pt x="673907" y="160891"/>
                  </a:lnTo>
                  <a:lnTo>
                    <a:pt x="667337" y="160891"/>
                  </a:lnTo>
                  <a:lnTo>
                    <a:pt x="660766" y="157464"/>
                  </a:lnTo>
                  <a:lnTo>
                    <a:pt x="654101" y="157464"/>
                  </a:lnTo>
                  <a:lnTo>
                    <a:pt x="650768" y="160891"/>
                  </a:lnTo>
                  <a:lnTo>
                    <a:pt x="641246" y="164319"/>
                  </a:lnTo>
                  <a:lnTo>
                    <a:pt x="631723" y="164319"/>
                  </a:lnTo>
                  <a:lnTo>
                    <a:pt x="625152" y="157464"/>
                  </a:lnTo>
                  <a:lnTo>
                    <a:pt x="625152" y="126714"/>
                  </a:lnTo>
                  <a:lnTo>
                    <a:pt x="638293" y="102818"/>
                  </a:lnTo>
                  <a:lnTo>
                    <a:pt x="638293" y="99200"/>
                  </a:lnTo>
                  <a:lnTo>
                    <a:pt x="635056" y="92346"/>
                  </a:lnTo>
                  <a:lnTo>
                    <a:pt x="631723" y="88918"/>
                  </a:lnTo>
                  <a:lnTo>
                    <a:pt x="625152" y="88918"/>
                  </a:lnTo>
                  <a:lnTo>
                    <a:pt x="621915" y="95773"/>
                  </a:lnTo>
                  <a:lnTo>
                    <a:pt x="618582" y="99200"/>
                  </a:lnTo>
                  <a:lnTo>
                    <a:pt x="618582" y="116241"/>
                  </a:lnTo>
                  <a:lnTo>
                    <a:pt x="615345" y="123096"/>
                  </a:lnTo>
                  <a:lnTo>
                    <a:pt x="608773" y="126523"/>
                  </a:lnTo>
                  <a:lnTo>
                    <a:pt x="608773" y="109482"/>
                  </a:lnTo>
                  <a:lnTo>
                    <a:pt x="595062" y="99200"/>
                  </a:lnTo>
                  <a:lnTo>
                    <a:pt x="601632" y="85491"/>
                  </a:lnTo>
                  <a:lnTo>
                    <a:pt x="608203" y="78637"/>
                  </a:lnTo>
                  <a:lnTo>
                    <a:pt x="611440" y="71877"/>
                  </a:lnTo>
                  <a:lnTo>
                    <a:pt x="614773" y="61595"/>
                  </a:lnTo>
                  <a:lnTo>
                    <a:pt x="614773" y="47886"/>
                  </a:lnTo>
                  <a:lnTo>
                    <a:pt x="608203" y="44459"/>
                  </a:lnTo>
                  <a:lnTo>
                    <a:pt x="604869" y="41032"/>
                  </a:lnTo>
                  <a:lnTo>
                    <a:pt x="598299" y="37605"/>
                  </a:lnTo>
                  <a:lnTo>
                    <a:pt x="595062" y="34273"/>
                  </a:lnTo>
                  <a:lnTo>
                    <a:pt x="588490" y="34273"/>
                  </a:lnTo>
                  <a:lnTo>
                    <a:pt x="591728" y="23991"/>
                  </a:lnTo>
                  <a:lnTo>
                    <a:pt x="578587" y="23991"/>
                  </a:lnTo>
                  <a:lnTo>
                    <a:pt x="569064" y="10281"/>
                  </a:lnTo>
                  <a:lnTo>
                    <a:pt x="572303" y="0"/>
                  </a:lnTo>
                  <a:lnTo>
                    <a:pt x="555923" y="10281"/>
                  </a:lnTo>
                  <a:lnTo>
                    <a:pt x="569064" y="30845"/>
                  </a:lnTo>
                  <a:lnTo>
                    <a:pt x="562494" y="51313"/>
                  </a:lnTo>
                  <a:lnTo>
                    <a:pt x="575635" y="58168"/>
                  </a:lnTo>
                  <a:lnTo>
                    <a:pt x="569064" y="61595"/>
                  </a:lnTo>
                  <a:lnTo>
                    <a:pt x="569064" y="71877"/>
                  </a:lnTo>
                  <a:lnTo>
                    <a:pt x="582205" y="75305"/>
                  </a:lnTo>
                  <a:lnTo>
                    <a:pt x="569064" y="85491"/>
                  </a:lnTo>
                  <a:lnTo>
                    <a:pt x="578587" y="88918"/>
                  </a:lnTo>
                  <a:lnTo>
                    <a:pt x="578587" y="95773"/>
                  </a:lnTo>
                  <a:lnTo>
                    <a:pt x="575349" y="99200"/>
                  </a:lnTo>
                  <a:lnTo>
                    <a:pt x="575349" y="109482"/>
                  </a:lnTo>
                  <a:lnTo>
                    <a:pt x="581920" y="112910"/>
                  </a:lnTo>
                  <a:lnTo>
                    <a:pt x="585158" y="116241"/>
                  </a:lnTo>
                  <a:lnTo>
                    <a:pt x="575635" y="119669"/>
                  </a:lnTo>
                  <a:lnTo>
                    <a:pt x="569064" y="126523"/>
                  </a:lnTo>
                  <a:lnTo>
                    <a:pt x="578587" y="133378"/>
                  </a:lnTo>
                  <a:lnTo>
                    <a:pt x="565446" y="147087"/>
                  </a:lnTo>
                  <a:lnTo>
                    <a:pt x="562208" y="153942"/>
                  </a:lnTo>
                  <a:lnTo>
                    <a:pt x="558971" y="157274"/>
                  </a:lnTo>
                  <a:lnTo>
                    <a:pt x="558971" y="164128"/>
                  </a:lnTo>
                  <a:lnTo>
                    <a:pt x="565446" y="170983"/>
                  </a:lnTo>
                  <a:lnTo>
                    <a:pt x="558876" y="170983"/>
                  </a:lnTo>
                  <a:lnTo>
                    <a:pt x="552306" y="174410"/>
                  </a:lnTo>
                  <a:lnTo>
                    <a:pt x="545734" y="174410"/>
                  </a:lnTo>
                  <a:lnTo>
                    <a:pt x="532593" y="181265"/>
                  </a:lnTo>
                  <a:lnTo>
                    <a:pt x="516120" y="198306"/>
                  </a:lnTo>
                  <a:lnTo>
                    <a:pt x="506597" y="205160"/>
                  </a:lnTo>
                  <a:lnTo>
                    <a:pt x="486885" y="212015"/>
                  </a:lnTo>
                  <a:lnTo>
                    <a:pt x="473745" y="218870"/>
                  </a:lnTo>
                  <a:lnTo>
                    <a:pt x="467174" y="225724"/>
                  </a:lnTo>
                  <a:lnTo>
                    <a:pt x="467174" y="246193"/>
                  </a:lnTo>
                  <a:lnTo>
                    <a:pt x="470411" y="253047"/>
                  </a:lnTo>
                  <a:lnTo>
                    <a:pt x="473745" y="256475"/>
                  </a:lnTo>
                  <a:lnTo>
                    <a:pt x="473745" y="259902"/>
                  </a:lnTo>
                  <a:lnTo>
                    <a:pt x="503264" y="259902"/>
                  </a:lnTo>
                  <a:lnTo>
                    <a:pt x="503264" y="270184"/>
                  </a:lnTo>
                  <a:lnTo>
                    <a:pt x="500026" y="276943"/>
                  </a:lnTo>
                  <a:lnTo>
                    <a:pt x="500026" y="297507"/>
                  </a:lnTo>
                  <a:lnTo>
                    <a:pt x="486885" y="304361"/>
                  </a:lnTo>
                  <a:lnTo>
                    <a:pt x="480315" y="304361"/>
                  </a:lnTo>
                  <a:lnTo>
                    <a:pt x="470792" y="307788"/>
                  </a:lnTo>
                  <a:lnTo>
                    <a:pt x="464222" y="311216"/>
                  </a:lnTo>
                  <a:lnTo>
                    <a:pt x="464222" y="318165"/>
                  </a:lnTo>
                  <a:lnTo>
                    <a:pt x="457651" y="325020"/>
                  </a:lnTo>
                  <a:lnTo>
                    <a:pt x="464222" y="328447"/>
                  </a:lnTo>
                  <a:lnTo>
                    <a:pt x="467555" y="331874"/>
                  </a:lnTo>
                  <a:lnTo>
                    <a:pt x="477078" y="335302"/>
                  </a:lnTo>
                  <a:lnTo>
                    <a:pt x="483647" y="335302"/>
                  </a:lnTo>
                  <a:lnTo>
                    <a:pt x="496789" y="328447"/>
                  </a:lnTo>
                  <a:lnTo>
                    <a:pt x="503360" y="318165"/>
                  </a:lnTo>
                  <a:lnTo>
                    <a:pt x="529642" y="290842"/>
                  </a:lnTo>
                  <a:lnTo>
                    <a:pt x="542783" y="283987"/>
                  </a:lnTo>
                  <a:lnTo>
                    <a:pt x="552306" y="280560"/>
                  </a:lnTo>
                  <a:lnTo>
                    <a:pt x="558876" y="277133"/>
                  </a:lnTo>
                  <a:lnTo>
                    <a:pt x="562113" y="273801"/>
                  </a:lnTo>
                  <a:lnTo>
                    <a:pt x="565351" y="273801"/>
                  </a:lnTo>
                  <a:lnTo>
                    <a:pt x="568684" y="270374"/>
                  </a:lnTo>
                  <a:lnTo>
                    <a:pt x="571921" y="263519"/>
                  </a:lnTo>
                  <a:lnTo>
                    <a:pt x="575254" y="263519"/>
                  </a:lnTo>
                  <a:lnTo>
                    <a:pt x="578493" y="260092"/>
                  </a:lnTo>
                  <a:lnTo>
                    <a:pt x="585062" y="256665"/>
                  </a:lnTo>
                  <a:lnTo>
                    <a:pt x="588395" y="253237"/>
                  </a:lnTo>
                  <a:lnTo>
                    <a:pt x="588395" y="239528"/>
                  </a:lnTo>
                  <a:lnTo>
                    <a:pt x="585062" y="236101"/>
                  </a:lnTo>
                  <a:lnTo>
                    <a:pt x="588395" y="236101"/>
                  </a:lnTo>
                  <a:lnTo>
                    <a:pt x="591632" y="232769"/>
                  </a:lnTo>
                  <a:lnTo>
                    <a:pt x="604774" y="225914"/>
                  </a:lnTo>
                  <a:lnTo>
                    <a:pt x="621248" y="225914"/>
                  </a:lnTo>
                  <a:lnTo>
                    <a:pt x="627818" y="229342"/>
                  </a:lnTo>
                  <a:lnTo>
                    <a:pt x="634390" y="229342"/>
                  </a:lnTo>
                  <a:lnTo>
                    <a:pt x="640960" y="222487"/>
                  </a:lnTo>
                  <a:lnTo>
                    <a:pt x="640960" y="205351"/>
                  </a:lnTo>
                  <a:lnTo>
                    <a:pt x="654101" y="205351"/>
                  </a:lnTo>
                  <a:lnTo>
                    <a:pt x="660671" y="201923"/>
                  </a:lnTo>
                  <a:lnTo>
                    <a:pt x="663909" y="201923"/>
                  </a:lnTo>
                  <a:lnTo>
                    <a:pt x="667242" y="198496"/>
                  </a:lnTo>
                  <a:close/>
                  <a:moveTo>
                    <a:pt x="407849" y="321592"/>
                  </a:moveTo>
                  <a:lnTo>
                    <a:pt x="401278" y="321592"/>
                  </a:lnTo>
                  <a:lnTo>
                    <a:pt x="404611" y="301124"/>
                  </a:lnTo>
                  <a:lnTo>
                    <a:pt x="391470" y="311406"/>
                  </a:lnTo>
                  <a:lnTo>
                    <a:pt x="394708" y="307979"/>
                  </a:lnTo>
                  <a:lnTo>
                    <a:pt x="394708" y="287415"/>
                  </a:lnTo>
                  <a:lnTo>
                    <a:pt x="385185" y="287415"/>
                  </a:lnTo>
                  <a:lnTo>
                    <a:pt x="381852" y="290842"/>
                  </a:lnTo>
                  <a:lnTo>
                    <a:pt x="378614" y="297697"/>
                  </a:lnTo>
                  <a:lnTo>
                    <a:pt x="375281" y="301124"/>
                  </a:lnTo>
                  <a:lnTo>
                    <a:pt x="365759" y="307979"/>
                  </a:lnTo>
                  <a:lnTo>
                    <a:pt x="359189" y="311406"/>
                  </a:lnTo>
                  <a:lnTo>
                    <a:pt x="355856" y="318165"/>
                  </a:lnTo>
                  <a:lnTo>
                    <a:pt x="349285" y="325020"/>
                  </a:lnTo>
                  <a:lnTo>
                    <a:pt x="342715" y="328447"/>
                  </a:lnTo>
                  <a:lnTo>
                    <a:pt x="336144" y="335302"/>
                  </a:lnTo>
                  <a:lnTo>
                    <a:pt x="329574" y="335302"/>
                  </a:lnTo>
                  <a:lnTo>
                    <a:pt x="320051" y="342156"/>
                  </a:lnTo>
                  <a:lnTo>
                    <a:pt x="313480" y="345584"/>
                  </a:lnTo>
                  <a:lnTo>
                    <a:pt x="297007" y="362625"/>
                  </a:lnTo>
                  <a:lnTo>
                    <a:pt x="293769" y="369479"/>
                  </a:lnTo>
                  <a:lnTo>
                    <a:pt x="290437" y="369479"/>
                  </a:lnTo>
                  <a:lnTo>
                    <a:pt x="287198" y="372907"/>
                  </a:lnTo>
                  <a:lnTo>
                    <a:pt x="277676" y="376334"/>
                  </a:lnTo>
                  <a:lnTo>
                    <a:pt x="271106" y="379761"/>
                  </a:lnTo>
                  <a:lnTo>
                    <a:pt x="251393" y="386616"/>
                  </a:lnTo>
                  <a:lnTo>
                    <a:pt x="238252" y="393470"/>
                  </a:lnTo>
                  <a:lnTo>
                    <a:pt x="231682" y="400229"/>
                  </a:lnTo>
                  <a:lnTo>
                    <a:pt x="225111" y="403657"/>
                  </a:lnTo>
                  <a:lnTo>
                    <a:pt x="221778" y="410511"/>
                  </a:lnTo>
                  <a:lnTo>
                    <a:pt x="215208" y="413939"/>
                  </a:lnTo>
                  <a:lnTo>
                    <a:pt x="205686" y="413939"/>
                  </a:lnTo>
                  <a:lnTo>
                    <a:pt x="199115" y="417366"/>
                  </a:lnTo>
                  <a:lnTo>
                    <a:pt x="169500" y="427648"/>
                  </a:lnTo>
                  <a:lnTo>
                    <a:pt x="156359" y="434407"/>
                  </a:lnTo>
                  <a:lnTo>
                    <a:pt x="146836" y="441262"/>
                  </a:lnTo>
                  <a:lnTo>
                    <a:pt x="133695" y="448116"/>
                  </a:lnTo>
                  <a:lnTo>
                    <a:pt x="120554" y="451544"/>
                  </a:lnTo>
                  <a:lnTo>
                    <a:pt x="107413" y="458398"/>
                  </a:lnTo>
                  <a:lnTo>
                    <a:pt x="97891" y="461826"/>
                  </a:lnTo>
                  <a:lnTo>
                    <a:pt x="94558" y="465253"/>
                  </a:lnTo>
                  <a:lnTo>
                    <a:pt x="91321" y="472107"/>
                  </a:lnTo>
                  <a:lnTo>
                    <a:pt x="91321" y="482294"/>
                  </a:lnTo>
                  <a:lnTo>
                    <a:pt x="84749" y="475439"/>
                  </a:lnTo>
                  <a:lnTo>
                    <a:pt x="81417" y="475439"/>
                  </a:lnTo>
                  <a:lnTo>
                    <a:pt x="78179" y="478867"/>
                  </a:lnTo>
                  <a:lnTo>
                    <a:pt x="65038" y="485721"/>
                  </a:lnTo>
                  <a:lnTo>
                    <a:pt x="58467" y="492576"/>
                  </a:lnTo>
                  <a:lnTo>
                    <a:pt x="38756" y="502858"/>
                  </a:lnTo>
                  <a:lnTo>
                    <a:pt x="35423" y="502858"/>
                  </a:lnTo>
                  <a:lnTo>
                    <a:pt x="28852" y="506285"/>
                  </a:lnTo>
                  <a:lnTo>
                    <a:pt x="19330" y="506285"/>
                  </a:lnTo>
                  <a:lnTo>
                    <a:pt x="9807" y="509712"/>
                  </a:lnTo>
                  <a:lnTo>
                    <a:pt x="6570" y="516471"/>
                  </a:lnTo>
                  <a:lnTo>
                    <a:pt x="0" y="519899"/>
                  </a:lnTo>
                  <a:lnTo>
                    <a:pt x="9523" y="519899"/>
                  </a:lnTo>
                  <a:lnTo>
                    <a:pt x="12855" y="523326"/>
                  </a:lnTo>
                  <a:lnTo>
                    <a:pt x="16092" y="523326"/>
                  </a:lnTo>
                  <a:lnTo>
                    <a:pt x="12855" y="526753"/>
                  </a:lnTo>
                  <a:lnTo>
                    <a:pt x="12855" y="537035"/>
                  </a:lnTo>
                  <a:lnTo>
                    <a:pt x="16092" y="540462"/>
                  </a:lnTo>
                  <a:lnTo>
                    <a:pt x="22662" y="540462"/>
                  </a:lnTo>
                  <a:lnTo>
                    <a:pt x="29234" y="537035"/>
                  </a:lnTo>
                  <a:lnTo>
                    <a:pt x="32566" y="533608"/>
                  </a:lnTo>
                  <a:lnTo>
                    <a:pt x="39137" y="540462"/>
                  </a:lnTo>
                  <a:lnTo>
                    <a:pt x="52278" y="540462"/>
                  </a:lnTo>
                  <a:lnTo>
                    <a:pt x="55516" y="543890"/>
                  </a:lnTo>
                  <a:lnTo>
                    <a:pt x="71990" y="543890"/>
                  </a:lnTo>
                  <a:lnTo>
                    <a:pt x="81512" y="554076"/>
                  </a:lnTo>
                  <a:lnTo>
                    <a:pt x="97986" y="550744"/>
                  </a:lnTo>
                  <a:lnTo>
                    <a:pt x="104557" y="554076"/>
                  </a:lnTo>
                  <a:lnTo>
                    <a:pt x="107794" y="557504"/>
                  </a:lnTo>
                  <a:lnTo>
                    <a:pt x="117317" y="560931"/>
                  </a:lnTo>
                  <a:lnTo>
                    <a:pt x="123887" y="560931"/>
                  </a:lnTo>
                  <a:lnTo>
                    <a:pt x="136933" y="554076"/>
                  </a:lnTo>
                  <a:lnTo>
                    <a:pt x="143504" y="540462"/>
                  </a:lnTo>
                  <a:lnTo>
                    <a:pt x="156645" y="533608"/>
                  </a:lnTo>
                  <a:lnTo>
                    <a:pt x="168453" y="533608"/>
                  </a:lnTo>
                  <a:lnTo>
                    <a:pt x="181594" y="526753"/>
                  </a:lnTo>
                  <a:lnTo>
                    <a:pt x="184926" y="519899"/>
                  </a:lnTo>
                  <a:lnTo>
                    <a:pt x="184926" y="509712"/>
                  </a:lnTo>
                  <a:lnTo>
                    <a:pt x="188164" y="502858"/>
                  </a:lnTo>
                  <a:lnTo>
                    <a:pt x="201305" y="496003"/>
                  </a:lnTo>
                  <a:lnTo>
                    <a:pt x="214446" y="496003"/>
                  </a:lnTo>
                  <a:lnTo>
                    <a:pt x="221017" y="489149"/>
                  </a:lnTo>
                  <a:lnTo>
                    <a:pt x="221017" y="482294"/>
                  </a:lnTo>
                  <a:lnTo>
                    <a:pt x="217780" y="478867"/>
                  </a:lnTo>
                  <a:lnTo>
                    <a:pt x="227302" y="478867"/>
                  </a:lnTo>
                  <a:lnTo>
                    <a:pt x="260154" y="451544"/>
                  </a:lnTo>
                  <a:lnTo>
                    <a:pt x="250632" y="441262"/>
                  </a:lnTo>
                  <a:lnTo>
                    <a:pt x="273200" y="451448"/>
                  </a:lnTo>
                  <a:lnTo>
                    <a:pt x="273200" y="441166"/>
                  </a:lnTo>
                  <a:lnTo>
                    <a:pt x="276533" y="437739"/>
                  </a:lnTo>
                  <a:lnTo>
                    <a:pt x="292911" y="437739"/>
                  </a:lnTo>
                  <a:lnTo>
                    <a:pt x="296150" y="441166"/>
                  </a:lnTo>
                  <a:lnTo>
                    <a:pt x="302720" y="444594"/>
                  </a:lnTo>
                  <a:lnTo>
                    <a:pt x="309291" y="444594"/>
                  </a:lnTo>
                  <a:lnTo>
                    <a:pt x="312624" y="441166"/>
                  </a:lnTo>
                  <a:lnTo>
                    <a:pt x="312624" y="437739"/>
                  </a:lnTo>
                  <a:lnTo>
                    <a:pt x="315861" y="434312"/>
                  </a:lnTo>
                  <a:lnTo>
                    <a:pt x="315861" y="430980"/>
                  </a:lnTo>
                  <a:lnTo>
                    <a:pt x="309291" y="424125"/>
                  </a:lnTo>
                  <a:lnTo>
                    <a:pt x="332335" y="400134"/>
                  </a:lnTo>
                  <a:lnTo>
                    <a:pt x="335573" y="400134"/>
                  </a:lnTo>
                  <a:lnTo>
                    <a:pt x="338906" y="396707"/>
                  </a:lnTo>
                  <a:lnTo>
                    <a:pt x="358617" y="386520"/>
                  </a:lnTo>
                  <a:lnTo>
                    <a:pt x="361855" y="379666"/>
                  </a:lnTo>
                  <a:lnTo>
                    <a:pt x="365188" y="376238"/>
                  </a:lnTo>
                  <a:lnTo>
                    <a:pt x="365188" y="372811"/>
                  </a:lnTo>
                  <a:lnTo>
                    <a:pt x="377948" y="372811"/>
                  </a:lnTo>
                  <a:lnTo>
                    <a:pt x="384518" y="369384"/>
                  </a:lnTo>
                  <a:lnTo>
                    <a:pt x="400897" y="352343"/>
                  </a:lnTo>
                  <a:lnTo>
                    <a:pt x="400897" y="348915"/>
                  </a:lnTo>
                  <a:lnTo>
                    <a:pt x="404230" y="348915"/>
                  </a:lnTo>
                  <a:lnTo>
                    <a:pt x="407467" y="345488"/>
                  </a:lnTo>
                  <a:lnTo>
                    <a:pt x="416990" y="338634"/>
                  </a:lnTo>
                  <a:lnTo>
                    <a:pt x="423561" y="331779"/>
                  </a:lnTo>
                  <a:lnTo>
                    <a:pt x="426894" y="324925"/>
                  </a:lnTo>
                  <a:lnTo>
                    <a:pt x="426894" y="311311"/>
                  </a:lnTo>
                  <a:lnTo>
                    <a:pt x="423561" y="307883"/>
                  </a:lnTo>
                  <a:lnTo>
                    <a:pt x="423561" y="304456"/>
                  </a:lnTo>
                  <a:close/>
                </a:path>
              </a:pathLst>
            </a:custGeom>
            <a:solidFill>
              <a:srgbClr val="FF0000"/>
            </a:solidFill>
            <a:ln w="9518" cap="flat">
              <a:noFill/>
              <a:prstDash val="solid"/>
              <a:miter/>
            </a:ln>
          </p:spPr>
          <p:txBody>
            <a:bodyPr rtlCol="0" anchor="ctr"/>
            <a:lstStyle/>
            <a:p>
              <a:endParaRPr lang="en-US" noProof="0" dirty="0"/>
            </a:p>
          </p:txBody>
        </p:sp>
        <p:sp>
          <p:nvSpPr>
            <p:cNvPr id="5433" name="Serbest Form 5432">
              <a:extLst>
                <a:ext uri="{FF2B5EF4-FFF2-40B4-BE49-F238E27FC236}">
                  <a16:creationId xmlns:a16="http://schemas.microsoft.com/office/drawing/2014/main" id="{85AF54BF-44A6-5447-8D10-4C597B6F65F5}"/>
                </a:ext>
              </a:extLst>
            </p:cNvPr>
            <p:cNvSpPr/>
            <p:nvPr/>
          </p:nvSpPr>
          <p:spPr>
            <a:xfrm>
              <a:off x="11417368" y="5609890"/>
              <a:ext cx="693525" cy="560930"/>
            </a:xfrm>
            <a:custGeom>
              <a:avLst/>
              <a:gdLst>
                <a:gd name="connsiteX0" fmla="*/ 667243 w 693525"/>
                <a:gd name="connsiteY0" fmla="*/ 184882 h 560930"/>
                <a:gd name="connsiteX1" fmla="*/ 673813 w 693525"/>
                <a:gd name="connsiteY1" fmla="*/ 181455 h 560930"/>
                <a:gd name="connsiteX2" fmla="*/ 677051 w 693525"/>
                <a:gd name="connsiteY2" fmla="*/ 181455 h 560930"/>
                <a:gd name="connsiteX3" fmla="*/ 690193 w 693525"/>
                <a:gd name="connsiteY3" fmla="*/ 174600 h 560930"/>
                <a:gd name="connsiteX4" fmla="*/ 693525 w 693525"/>
                <a:gd name="connsiteY4" fmla="*/ 171173 h 560930"/>
                <a:gd name="connsiteX5" fmla="*/ 693525 w 693525"/>
                <a:gd name="connsiteY5" fmla="*/ 160891 h 560930"/>
                <a:gd name="connsiteX6" fmla="*/ 690193 w 693525"/>
                <a:gd name="connsiteY6" fmla="*/ 154132 h 560930"/>
                <a:gd name="connsiteX7" fmla="*/ 686954 w 693525"/>
                <a:gd name="connsiteY7" fmla="*/ 150705 h 560930"/>
                <a:gd name="connsiteX8" fmla="*/ 680384 w 693525"/>
                <a:gd name="connsiteY8" fmla="*/ 150705 h 560930"/>
                <a:gd name="connsiteX9" fmla="*/ 673813 w 693525"/>
                <a:gd name="connsiteY9" fmla="*/ 157464 h 560930"/>
                <a:gd name="connsiteX10" fmla="*/ 673813 w 693525"/>
                <a:gd name="connsiteY10" fmla="*/ 160891 h 560930"/>
                <a:gd name="connsiteX11" fmla="*/ 667243 w 693525"/>
                <a:gd name="connsiteY11" fmla="*/ 160891 h 560930"/>
                <a:gd name="connsiteX12" fmla="*/ 660672 w 693525"/>
                <a:gd name="connsiteY12" fmla="*/ 157464 h 560930"/>
                <a:gd name="connsiteX13" fmla="*/ 654007 w 693525"/>
                <a:gd name="connsiteY13" fmla="*/ 157464 h 560930"/>
                <a:gd name="connsiteX14" fmla="*/ 650674 w 693525"/>
                <a:gd name="connsiteY14" fmla="*/ 160891 h 560930"/>
                <a:gd name="connsiteX15" fmla="*/ 641151 w 693525"/>
                <a:gd name="connsiteY15" fmla="*/ 164319 h 560930"/>
                <a:gd name="connsiteX16" fmla="*/ 631629 w 693525"/>
                <a:gd name="connsiteY16" fmla="*/ 164319 h 560930"/>
                <a:gd name="connsiteX17" fmla="*/ 625058 w 693525"/>
                <a:gd name="connsiteY17" fmla="*/ 157464 h 560930"/>
                <a:gd name="connsiteX18" fmla="*/ 625058 w 693525"/>
                <a:gd name="connsiteY18" fmla="*/ 126714 h 560930"/>
                <a:gd name="connsiteX19" fmla="*/ 638199 w 693525"/>
                <a:gd name="connsiteY19" fmla="*/ 102818 h 560930"/>
                <a:gd name="connsiteX20" fmla="*/ 638199 w 693525"/>
                <a:gd name="connsiteY20" fmla="*/ 99200 h 560930"/>
                <a:gd name="connsiteX21" fmla="*/ 634961 w 693525"/>
                <a:gd name="connsiteY21" fmla="*/ 92346 h 560930"/>
                <a:gd name="connsiteX22" fmla="*/ 631629 w 693525"/>
                <a:gd name="connsiteY22" fmla="*/ 88918 h 560930"/>
                <a:gd name="connsiteX23" fmla="*/ 625058 w 693525"/>
                <a:gd name="connsiteY23" fmla="*/ 88918 h 560930"/>
                <a:gd name="connsiteX24" fmla="*/ 621820 w 693525"/>
                <a:gd name="connsiteY24" fmla="*/ 95773 h 560930"/>
                <a:gd name="connsiteX25" fmla="*/ 618488 w 693525"/>
                <a:gd name="connsiteY25" fmla="*/ 99200 h 560930"/>
                <a:gd name="connsiteX26" fmla="*/ 618488 w 693525"/>
                <a:gd name="connsiteY26" fmla="*/ 116241 h 560930"/>
                <a:gd name="connsiteX27" fmla="*/ 615250 w 693525"/>
                <a:gd name="connsiteY27" fmla="*/ 123096 h 560930"/>
                <a:gd name="connsiteX28" fmla="*/ 608679 w 693525"/>
                <a:gd name="connsiteY28" fmla="*/ 126523 h 560930"/>
                <a:gd name="connsiteX29" fmla="*/ 608679 w 693525"/>
                <a:gd name="connsiteY29" fmla="*/ 109482 h 560930"/>
                <a:gd name="connsiteX30" fmla="*/ 594967 w 693525"/>
                <a:gd name="connsiteY30" fmla="*/ 99200 h 560930"/>
                <a:gd name="connsiteX31" fmla="*/ 601537 w 693525"/>
                <a:gd name="connsiteY31" fmla="*/ 85491 h 560930"/>
                <a:gd name="connsiteX32" fmla="*/ 608109 w 693525"/>
                <a:gd name="connsiteY32" fmla="*/ 78637 h 560930"/>
                <a:gd name="connsiteX33" fmla="*/ 611346 w 693525"/>
                <a:gd name="connsiteY33" fmla="*/ 71877 h 560930"/>
                <a:gd name="connsiteX34" fmla="*/ 614679 w 693525"/>
                <a:gd name="connsiteY34" fmla="*/ 61595 h 560930"/>
                <a:gd name="connsiteX35" fmla="*/ 614679 w 693525"/>
                <a:gd name="connsiteY35" fmla="*/ 47886 h 560930"/>
                <a:gd name="connsiteX36" fmla="*/ 608109 w 693525"/>
                <a:gd name="connsiteY36" fmla="*/ 44459 h 560930"/>
                <a:gd name="connsiteX37" fmla="*/ 604775 w 693525"/>
                <a:gd name="connsiteY37" fmla="*/ 41032 h 560930"/>
                <a:gd name="connsiteX38" fmla="*/ 598205 w 693525"/>
                <a:gd name="connsiteY38" fmla="*/ 37605 h 560930"/>
                <a:gd name="connsiteX39" fmla="*/ 594967 w 693525"/>
                <a:gd name="connsiteY39" fmla="*/ 34273 h 560930"/>
                <a:gd name="connsiteX40" fmla="*/ 588396 w 693525"/>
                <a:gd name="connsiteY40" fmla="*/ 34273 h 560930"/>
                <a:gd name="connsiteX41" fmla="*/ 591634 w 693525"/>
                <a:gd name="connsiteY41" fmla="*/ 23991 h 560930"/>
                <a:gd name="connsiteX42" fmla="*/ 578493 w 693525"/>
                <a:gd name="connsiteY42" fmla="*/ 23991 h 560930"/>
                <a:gd name="connsiteX43" fmla="*/ 568970 w 693525"/>
                <a:gd name="connsiteY43" fmla="*/ 10281 h 560930"/>
                <a:gd name="connsiteX44" fmla="*/ 572208 w 693525"/>
                <a:gd name="connsiteY44" fmla="*/ 0 h 560930"/>
                <a:gd name="connsiteX45" fmla="*/ 555829 w 693525"/>
                <a:gd name="connsiteY45" fmla="*/ 10281 h 560930"/>
                <a:gd name="connsiteX46" fmla="*/ 568970 w 693525"/>
                <a:gd name="connsiteY46" fmla="*/ 30845 h 560930"/>
                <a:gd name="connsiteX47" fmla="*/ 562400 w 693525"/>
                <a:gd name="connsiteY47" fmla="*/ 51313 h 560930"/>
                <a:gd name="connsiteX48" fmla="*/ 575541 w 693525"/>
                <a:gd name="connsiteY48" fmla="*/ 58168 h 560930"/>
                <a:gd name="connsiteX49" fmla="*/ 568970 w 693525"/>
                <a:gd name="connsiteY49" fmla="*/ 61595 h 560930"/>
                <a:gd name="connsiteX50" fmla="*/ 568970 w 693525"/>
                <a:gd name="connsiteY50" fmla="*/ 71877 h 560930"/>
                <a:gd name="connsiteX51" fmla="*/ 582111 w 693525"/>
                <a:gd name="connsiteY51" fmla="*/ 75305 h 560930"/>
                <a:gd name="connsiteX52" fmla="*/ 568970 w 693525"/>
                <a:gd name="connsiteY52" fmla="*/ 85491 h 560930"/>
                <a:gd name="connsiteX53" fmla="*/ 578493 w 693525"/>
                <a:gd name="connsiteY53" fmla="*/ 88918 h 560930"/>
                <a:gd name="connsiteX54" fmla="*/ 578493 w 693525"/>
                <a:gd name="connsiteY54" fmla="*/ 95773 h 560930"/>
                <a:gd name="connsiteX55" fmla="*/ 575255 w 693525"/>
                <a:gd name="connsiteY55" fmla="*/ 99200 h 560930"/>
                <a:gd name="connsiteX56" fmla="*/ 575255 w 693525"/>
                <a:gd name="connsiteY56" fmla="*/ 109482 h 560930"/>
                <a:gd name="connsiteX57" fmla="*/ 581826 w 693525"/>
                <a:gd name="connsiteY57" fmla="*/ 112910 h 560930"/>
                <a:gd name="connsiteX58" fmla="*/ 585064 w 693525"/>
                <a:gd name="connsiteY58" fmla="*/ 116241 h 560930"/>
                <a:gd name="connsiteX59" fmla="*/ 575541 w 693525"/>
                <a:gd name="connsiteY59" fmla="*/ 119669 h 560930"/>
                <a:gd name="connsiteX60" fmla="*/ 568970 w 693525"/>
                <a:gd name="connsiteY60" fmla="*/ 126523 h 560930"/>
                <a:gd name="connsiteX61" fmla="*/ 578493 w 693525"/>
                <a:gd name="connsiteY61" fmla="*/ 133378 h 560930"/>
                <a:gd name="connsiteX62" fmla="*/ 565351 w 693525"/>
                <a:gd name="connsiteY62" fmla="*/ 147087 h 560930"/>
                <a:gd name="connsiteX63" fmla="*/ 562114 w 693525"/>
                <a:gd name="connsiteY63" fmla="*/ 153942 h 560930"/>
                <a:gd name="connsiteX64" fmla="*/ 558877 w 693525"/>
                <a:gd name="connsiteY64" fmla="*/ 157274 h 560930"/>
                <a:gd name="connsiteX65" fmla="*/ 558877 w 693525"/>
                <a:gd name="connsiteY65" fmla="*/ 164128 h 560930"/>
                <a:gd name="connsiteX66" fmla="*/ 565351 w 693525"/>
                <a:gd name="connsiteY66" fmla="*/ 170983 h 560930"/>
                <a:gd name="connsiteX67" fmla="*/ 558781 w 693525"/>
                <a:gd name="connsiteY67" fmla="*/ 170983 h 560930"/>
                <a:gd name="connsiteX68" fmla="*/ 552211 w 693525"/>
                <a:gd name="connsiteY68" fmla="*/ 174410 h 560930"/>
                <a:gd name="connsiteX69" fmla="*/ 545640 w 693525"/>
                <a:gd name="connsiteY69" fmla="*/ 174410 h 560930"/>
                <a:gd name="connsiteX70" fmla="*/ 532499 w 693525"/>
                <a:gd name="connsiteY70" fmla="*/ 181265 h 560930"/>
                <a:gd name="connsiteX71" fmla="*/ 516025 w 693525"/>
                <a:gd name="connsiteY71" fmla="*/ 198306 h 560930"/>
                <a:gd name="connsiteX72" fmla="*/ 506503 w 693525"/>
                <a:gd name="connsiteY72" fmla="*/ 205160 h 560930"/>
                <a:gd name="connsiteX73" fmla="*/ 486791 w 693525"/>
                <a:gd name="connsiteY73" fmla="*/ 212015 h 560930"/>
                <a:gd name="connsiteX74" fmla="*/ 473651 w 693525"/>
                <a:gd name="connsiteY74" fmla="*/ 218870 h 560930"/>
                <a:gd name="connsiteX75" fmla="*/ 467080 w 693525"/>
                <a:gd name="connsiteY75" fmla="*/ 225724 h 560930"/>
                <a:gd name="connsiteX76" fmla="*/ 467080 w 693525"/>
                <a:gd name="connsiteY76" fmla="*/ 246193 h 560930"/>
                <a:gd name="connsiteX77" fmla="*/ 470317 w 693525"/>
                <a:gd name="connsiteY77" fmla="*/ 253047 h 560930"/>
                <a:gd name="connsiteX78" fmla="*/ 473651 w 693525"/>
                <a:gd name="connsiteY78" fmla="*/ 256475 h 560930"/>
                <a:gd name="connsiteX79" fmla="*/ 473651 w 693525"/>
                <a:gd name="connsiteY79" fmla="*/ 259902 h 560930"/>
                <a:gd name="connsiteX80" fmla="*/ 503170 w 693525"/>
                <a:gd name="connsiteY80" fmla="*/ 259902 h 560930"/>
                <a:gd name="connsiteX81" fmla="*/ 503170 w 693525"/>
                <a:gd name="connsiteY81" fmla="*/ 270184 h 560930"/>
                <a:gd name="connsiteX82" fmla="*/ 499932 w 693525"/>
                <a:gd name="connsiteY82" fmla="*/ 276943 h 560930"/>
                <a:gd name="connsiteX83" fmla="*/ 499932 w 693525"/>
                <a:gd name="connsiteY83" fmla="*/ 297507 h 560930"/>
                <a:gd name="connsiteX84" fmla="*/ 486791 w 693525"/>
                <a:gd name="connsiteY84" fmla="*/ 304361 h 560930"/>
                <a:gd name="connsiteX85" fmla="*/ 480221 w 693525"/>
                <a:gd name="connsiteY85" fmla="*/ 304361 h 560930"/>
                <a:gd name="connsiteX86" fmla="*/ 470698 w 693525"/>
                <a:gd name="connsiteY86" fmla="*/ 307788 h 560930"/>
                <a:gd name="connsiteX87" fmla="*/ 464128 w 693525"/>
                <a:gd name="connsiteY87" fmla="*/ 311216 h 560930"/>
                <a:gd name="connsiteX88" fmla="*/ 464128 w 693525"/>
                <a:gd name="connsiteY88" fmla="*/ 318165 h 560930"/>
                <a:gd name="connsiteX89" fmla="*/ 457557 w 693525"/>
                <a:gd name="connsiteY89" fmla="*/ 325020 h 560930"/>
                <a:gd name="connsiteX90" fmla="*/ 464128 w 693525"/>
                <a:gd name="connsiteY90" fmla="*/ 328447 h 560930"/>
                <a:gd name="connsiteX91" fmla="*/ 467461 w 693525"/>
                <a:gd name="connsiteY91" fmla="*/ 331874 h 560930"/>
                <a:gd name="connsiteX92" fmla="*/ 476983 w 693525"/>
                <a:gd name="connsiteY92" fmla="*/ 335302 h 560930"/>
                <a:gd name="connsiteX93" fmla="*/ 483553 w 693525"/>
                <a:gd name="connsiteY93" fmla="*/ 335302 h 560930"/>
                <a:gd name="connsiteX94" fmla="*/ 496694 w 693525"/>
                <a:gd name="connsiteY94" fmla="*/ 328447 h 560930"/>
                <a:gd name="connsiteX95" fmla="*/ 503266 w 693525"/>
                <a:gd name="connsiteY95" fmla="*/ 318165 h 560930"/>
                <a:gd name="connsiteX96" fmla="*/ 529548 w 693525"/>
                <a:gd name="connsiteY96" fmla="*/ 290842 h 560930"/>
                <a:gd name="connsiteX97" fmla="*/ 542689 w 693525"/>
                <a:gd name="connsiteY97" fmla="*/ 283987 h 560930"/>
                <a:gd name="connsiteX98" fmla="*/ 552211 w 693525"/>
                <a:gd name="connsiteY98" fmla="*/ 280560 h 560930"/>
                <a:gd name="connsiteX99" fmla="*/ 558781 w 693525"/>
                <a:gd name="connsiteY99" fmla="*/ 277133 h 560930"/>
                <a:gd name="connsiteX100" fmla="*/ 562019 w 693525"/>
                <a:gd name="connsiteY100" fmla="*/ 273801 h 560930"/>
                <a:gd name="connsiteX101" fmla="*/ 565257 w 693525"/>
                <a:gd name="connsiteY101" fmla="*/ 273801 h 560930"/>
                <a:gd name="connsiteX102" fmla="*/ 568590 w 693525"/>
                <a:gd name="connsiteY102" fmla="*/ 270374 h 560930"/>
                <a:gd name="connsiteX103" fmla="*/ 571827 w 693525"/>
                <a:gd name="connsiteY103" fmla="*/ 263519 h 560930"/>
                <a:gd name="connsiteX104" fmla="*/ 575160 w 693525"/>
                <a:gd name="connsiteY104" fmla="*/ 263519 h 560930"/>
                <a:gd name="connsiteX105" fmla="*/ 578398 w 693525"/>
                <a:gd name="connsiteY105" fmla="*/ 260092 h 560930"/>
                <a:gd name="connsiteX106" fmla="*/ 584968 w 693525"/>
                <a:gd name="connsiteY106" fmla="*/ 256665 h 560930"/>
                <a:gd name="connsiteX107" fmla="*/ 588301 w 693525"/>
                <a:gd name="connsiteY107" fmla="*/ 253237 h 560930"/>
                <a:gd name="connsiteX108" fmla="*/ 588301 w 693525"/>
                <a:gd name="connsiteY108" fmla="*/ 239528 h 560930"/>
                <a:gd name="connsiteX109" fmla="*/ 584968 w 693525"/>
                <a:gd name="connsiteY109" fmla="*/ 236101 h 560930"/>
                <a:gd name="connsiteX110" fmla="*/ 588301 w 693525"/>
                <a:gd name="connsiteY110" fmla="*/ 236101 h 560930"/>
                <a:gd name="connsiteX111" fmla="*/ 591538 w 693525"/>
                <a:gd name="connsiteY111" fmla="*/ 232769 h 560930"/>
                <a:gd name="connsiteX112" fmla="*/ 604679 w 693525"/>
                <a:gd name="connsiteY112" fmla="*/ 225914 h 560930"/>
                <a:gd name="connsiteX113" fmla="*/ 621154 w 693525"/>
                <a:gd name="connsiteY113" fmla="*/ 225914 h 560930"/>
                <a:gd name="connsiteX114" fmla="*/ 627724 w 693525"/>
                <a:gd name="connsiteY114" fmla="*/ 229342 h 560930"/>
                <a:gd name="connsiteX115" fmla="*/ 634295 w 693525"/>
                <a:gd name="connsiteY115" fmla="*/ 229342 h 560930"/>
                <a:gd name="connsiteX116" fmla="*/ 640865 w 693525"/>
                <a:gd name="connsiteY116" fmla="*/ 222487 h 560930"/>
                <a:gd name="connsiteX117" fmla="*/ 640865 w 693525"/>
                <a:gd name="connsiteY117" fmla="*/ 205351 h 560930"/>
                <a:gd name="connsiteX118" fmla="*/ 654007 w 693525"/>
                <a:gd name="connsiteY118" fmla="*/ 205351 h 560930"/>
                <a:gd name="connsiteX119" fmla="*/ 660576 w 693525"/>
                <a:gd name="connsiteY119" fmla="*/ 201923 h 560930"/>
                <a:gd name="connsiteX120" fmla="*/ 663815 w 693525"/>
                <a:gd name="connsiteY120" fmla="*/ 201923 h 560930"/>
                <a:gd name="connsiteX121" fmla="*/ 667148 w 693525"/>
                <a:gd name="connsiteY121" fmla="*/ 198496 h 560930"/>
                <a:gd name="connsiteX122" fmla="*/ 407755 w 693525"/>
                <a:gd name="connsiteY122" fmla="*/ 321592 h 560930"/>
                <a:gd name="connsiteX123" fmla="*/ 401183 w 693525"/>
                <a:gd name="connsiteY123" fmla="*/ 321592 h 560930"/>
                <a:gd name="connsiteX124" fmla="*/ 404517 w 693525"/>
                <a:gd name="connsiteY124" fmla="*/ 301124 h 560930"/>
                <a:gd name="connsiteX125" fmla="*/ 391376 w 693525"/>
                <a:gd name="connsiteY125" fmla="*/ 311406 h 560930"/>
                <a:gd name="connsiteX126" fmla="*/ 394613 w 693525"/>
                <a:gd name="connsiteY126" fmla="*/ 307979 h 560930"/>
                <a:gd name="connsiteX127" fmla="*/ 394613 w 693525"/>
                <a:gd name="connsiteY127" fmla="*/ 287415 h 560930"/>
                <a:gd name="connsiteX128" fmla="*/ 385091 w 693525"/>
                <a:gd name="connsiteY128" fmla="*/ 287415 h 560930"/>
                <a:gd name="connsiteX129" fmla="*/ 381758 w 693525"/>
                <a:gd name="connsiteY129" fmla="*/ 290842 h 560930"/>
                <a:gd name="connsiteX130" fmla="*/ 378520 w 693525"/>
                <a:gd name="connsiteY130" fmla="*/ 297697 h 560930"/>
                <a:gd name="connsiteX131" fmla="*/ 375187 w 693525"/>
                <a:gd name="connsiteY131" fmla="*/ 301124 h 560930"/>
                <a:gd name="connsiteX132" fmla="*/ 365665 w 693525"/>
                <a:gd name="connsiteY132" fmla="*/ 307979 h 560930"/>
                <a:gd name="connsiteX133" fmla="*/ 359095 w 693525"/>
                <a:gd name="connsiteY133" fmla="*/ 311406 h 560930"/>
                <a:gd name="connsiteX134" fmla="*/ 355762 w 693525"/>
                <a:gd name="connsiteY134" fmla="*/ 318165 h 560930"/>
                <a:gd name="connsiteX135" fmla="*/ 349191 w 693525"/>
                <a:gd name="connsiteY135" fmla="*/ 325020 h 560930"/>
                <a:gd name="connsiteX136" fmla="*/ 342621 w 693525"/>
                <a:gd name="connsiteY136" fmla="*/ 328447 h 560930"/>
                <a:gd name="connsiteX137" fmla="*/ 336050 w 693525"/>
                <a:gd name="connsiteY137" fmla="*/ 335302 h 560930"/>
                <a:gd name="connsiteX138" fmla="*/ 329480 w 693525"/>
                <a:gd name="connsiteY138" fmla="*/ 335302 h 560930"/>
                <a:gd name="connsiteX139" fmla="*/ 319957 w 693525"/>
                <a:gd name="connsiteY139" fmla="*/ 342156 h 560930"/>
                <a:gd name="connsiteX140" fmla="*/ 313386 w 693525"/>
                <a:gd name="connsiteY140" fmla="*/ 345584 h 560930"/>
                <a:gd name="connsiteX141" fmla="*/ 296912 w 693525"/>
                <a:gd name="connsiteY141" fmla="*/ 362625 h 560930"/>
                <a:gd name="connsiteX142" fmla="*/ 293675 w 693525"/>
                <a:gd name="connsiteY142" fmla="*/ 369479 h 560930"/>
                <a:gd name="connsiteX143" fmla="*/ 290342 w 693525"/>
                <a:gd name="connsiteY143" fmla="*/ 369479 h 560930"/>
                <a:gd name="connsiteX144" fmla="*/ 287104 w 693525"/>
                <a:gd name="connsiteY144" fmla="*/ 372907 h 560930"/>
                <a:gd name="connsiteX145" fmla="*/ 277581 w 693525"/>
                <a:gd name="connsiteY145" fmla="*/ 376334 h 560930"/>
                <a:gd name="connsiteX146" fmla="*/ 271107 w 693525"/>
                <a:gd name="connsiteY146" fmla="*/ 379761 h 560930"/>
                <a:gd name="connsiteX147" fmla="*/ 251394 w 693525"/>
                <a:gd name="connsiteY147" fmla="*/ 386616 h 560930"/>
                <a:gd name="connsiteX148" fmla="*/ 238253 w 693525"/>
                <a:gd name="connsiteY148" fmla="*/ 393470 h 560930"/>
                <a:gd name="connsiteX149" fmla="*/ 231683 w 693525"/>
                <a:gd name="connsiteY149" fmla="*/ 400229 h 560930"/>
                <a:gd name="connsiteX150" fmla="*/ 225112 w 693525"/>
                <a:gd name="connsiteY150" fmla="*/ 403657 h 560930"/>
                <a:gd name="connsiteX151" fmla="*/ 221780 w 693525"/>
                <a:gd name="connsiteY151" fmla="*/ 410511 h 560930"/>
                <a:gd name="connsiteX152" fmla="*/ 215210 w 693525"/>
                <a:gd name="connsiteY152" fmla="*/ 413939 h 560930"/>
                <a:gd name="connsiteX153" fmla="*/ 205687 w 693525"/>
                <a:gd name="connsiteY153" fmla="*/ 413939 h 560930"/>
                <a:gd name="connsiteX154" fmla="*/ 199116 w 693525"/>
                <a:gd name="connsiteY154" fmla="*/ 417366 h 560930"/>
                <a:gd name="connsiteX155" fmla="*/ 169501 w 693525"/>
                <a:gd name="connsiteY155" fmla="*/ 427648 h 560930"/>
                <a:gd name="connsiteX156" fmla="*/ 156360 w 693525"/>
                <a:gd name="connsiteY156" fmla="*/ 434407 h 560930"/>
                <a:gd name="connsiteX157" fmla="*/ 146838 w 693525"/>
                <a:gd name="connsiteY157" fmla="*/ 441262 h 560930"/>
                <a:gd name="connsiteX158" fmla="*/ 133696 w 693525"/>
                <a:gd name="connsiteY158" fmla="*/ 448116 h 560930"/>
                <a:gd name="connsiteX159" fmla="*/ 120555 w 693525"/>
                <a:gd name="connsiteY159" fmla="*/ 451544 h 560930"/>
                <a:gd name="connsiteX160" fmla="*/ 107414 w 693525"/>
                <a:gd name="connsiteY160" fmla="*/ 458398 h 560930"/>
                <a:gd name="connsiteX161" fmla="*/ 97892 w 693525"/>
                <a:gd name="connsiteY161" fmla="*/ 461826 h 560930"/>
                <a:gd name="connsiteX162" fmla="*/ 94559 w 693525"/>
                <a:gd name="connsiteY162" fmla="*/ 465253 h 560930"/>
                <a:gd name="connsiteX163" fmla="*/ 91322 w 693525"/>
                <a:gd name="connsiteY163" fmla="*/ 472107 h 560930"/>
                <a:gd name="connsiteX164" fmla="*/ 91322 w 693525"/>
                <a:gd name="connsiteY164" fmla="*/ 482294 h 560930"/>
                <a:gd name="connsiteX165" fmla="*/ 84751 w 693525"/>
                <a:gd name="connsiteY165" fmla="*/ 475439 h 560930"/>
                <a:gd name="connsiteX166" fmla="*/ 81418 w 693525"/>
                <a:gd name="connsiteY166" fmla="*/ 475439 h 560930"/>
                <a:gd name="connsiteX167" fmla="*/ 78181 w 693525"/>
                <a:gd name="connsiteY167" fmla="*/ 478867 h 560930"/>
                <a:gd name="connsiteX168" fmla="*/ 65039 w 693525"/>
                <a:gd name="connsiteY168" fmla="*/ 485721 h 560930"/>
                <a:gd name="connsiteX169" fmla="*/ 58468 w 693525"/>
                <a:gd name="connsiteY169" fmla="*/ 492576 h 560930"/>
                <a:gd name="connsiteX170" fmla="*/ 38757 w 693525"/>
                <a:gd name="connsiteY170" fmla="*/ 502858 h 560930"/>
                <a:gd name="connsiteX171" fmla="*/ 35425 w 693525"/>
                <a:gd name="connsiteY171" fmla="*/ 502858 h 560930"/>
                <a:gd name="connsiteX172" fmla="*/ 28853 w 693525"/>
                <a:gd name="connsiteY172" fmla="*/ 506285 h 560930"/>
                <a:gd name="connsiteX173" fmla="*/ 19331 w 693525"/>
                <a:gd name="connsiteY173" fmla="*/ 506285 h 560930"/>
                <a:gd name="connsiteX174" fmla="*/ 9808 w 693525"/>
                <a:gd name="connsiteY174" fmla="*/ 509712 h 560930"/>
                <a:gd name="connsiteX175" fmla="*/ 6571 w 693525"/>
                <a:gd name="connsiteY175" fmla="*/ 516471 h 560930"/>
                <a:gd name="connsiteX176" fmla="*/ 0 w 693525"/>
                <a:gd name="connsiteY176" fmla="*/ 519899 h 560930"/>
                <a:gd name="connsiteX177" fmla="*/ 9523 w 693525"/>
                <a:gd name="connsiteY177" fmla="*/ 519899 h 560930"/>
                <a:gd name="connsiteX178" fmla="*/ 12856 w 693525"/>
                <a:gd name="connsiteY178" fmla="*/ 523326 h 560930"/>
                <a:gd name="connsiteX179" fmla="*/ 16094 w 693525"/>
                <a:gd name="connsiteY179" fmla="*/ 523326 h 560930"/>
                <a:gd name="connsiteX180" fmla="*/ 12856 w 693525"/>
                <a:gd name="connsiteY180" fmla="*/ 526753 h 560930"/>
                <a:gd name="connsiteX181" fmla="*/ 12856 w 693525"/>
                <a:gd name="connsiteY181" fmla="*/ 537035 h 560930"/>
                <a:gd name="connsiteX182" fmla="*/ 16094 w 693525"/>
                <a:gd name="connsiteY182" fmla="*/ 540462 h 560930"/>
                <a:gd name="connsiteX183" fmla="*/ 22664 w 693525"/>
                <a:gd name="connsiteY183" fmla="*/ 540462 h 560930"/>
                <a:gd name="connsiteX184" fmla="*/ 29235 w 693525"/>
                <a:gd name="connsiteY184" fmla="*/ 537035 h 560930"/>
                <a:gd name="connsiteX185" fmla="*/ 32567 w 693525"/>
                <a:gd name="connsiteY185" fmla="*/ 533608 h 560930"/>
                <a:gd name="connsiteX186" fmla="*/ 39139 w 693525"/>
                <a:gd name="connsiteY186" fmla="*/ 540462 h 560930"/>
                <a:gd name="connsiteX187" fmla="*/ 52280 w 693525"/>
                <a:gd name="connsiteY187" fmla="*/ 540462 h 560930"/>
                <a:gd name="connsiteX188" fmla="*/ 55517 w 693525"/>
                <a:gd name="connsiteY188" fmla="*/ 543890 h 560930"/>
                <a:gd name="connsiteX189" fmla="*/ 71991 w 693525"/>
                <a:gd name="connsiteY189" fmla="*/ 543890 h 560930"/>
                <a:gd name="connsiteX190" fmla="*/ 81513 w 693525"/>
                <a:gd name="connsiteY190" fmla="*/ 554076 h 560930"/>
                <a:gd name="connsiteX191" fmla="*/ 97987 w 693525"/>
                <a:gd name="connsiteY191" fmla="*/ 550744 h 560930"/>
                <a:gd name="connsiteX192" fmla="*/ 104558 w 693525"/>
                <a:gd name="connsiteY192" fmla="*/ 554076 h 560930"/>
                <a:gd name="connsiteX193" fmla="*/ 107795 w 693525"/>
                <a:gd name="connsiteY193" fmla="*/ 557504 h 560930"/>
                <a:gd name="connsiteX194" fmla="*/ 117318 w 693525"/>
                <a:gd name="connsiteY194" fmla="*/ 560931 h 560930"/>
                <a:gd name="connsiteX195" fmla="*/ 123888 w 693525"/>
                <a:gd name="connsiteY195" fmla="*/ 560931 h 560930"/>
                <a:gd name="connsiteX196" fmla="*/ 136934 w 693525"/>
                <a:gd name="connsiteY196" fmla="*/ 554076 h 560930"/>
                <a:gd name="connsiteX197" fmla="*/ 143505 w 693525"/>
                <a:gd name="connsiteY197" fmla="*/ 540462 h 560930"/>
                <a:gd name="connsiteX198" fmla="*/ 156646 w 693525"/>
                <a:gd name="connsiteY198" fmla="*/ 533608 h 560930"/>
                <a:gd name="connsiteX199" fmla="*/ 168358 w 693525"/>
                <a:gd name="connsiteY199" fmla="*/ 533608 h 560930"/>
                <a:gd name="connsiteX200" fmla="*/ 181500 w 693525"/>
                <a:gd name="connsiteY200" fmla="*/ 526753 h 560930"/>
                <a:gd name="connsiteX201" fmla="*/ 184832 w 693525"/>
                <a:gd name="connsiteY201" fmla="*/ 519899 h 560930"/>
                <a:gd name="connsiteX202" fmla="*/ 184832 w 693525"/>
                <a:gd name="connsiteY202" fmla="*/ 509712 h 560930"/>
                <a:gd name="connsiteX203" fmla="*/ 188070 w 693525"/>
                <a:gd name="connsiteY203" fmla="*/ 502858 h 560930"/>
                <a:gd name="connsiteX204" fmla="*/ 201211 w 693525"/>
                <a:gd name="connsiteY204" fmla="*/ 496003 h 560930"/>
                <a:gd name="connsiteX205" fmla="*/ 214352 w 693525"/>
                <a:gd name="connsiteY205" fmla="*/ 496003 h 560930"/>
                <a:gd name="connsiteX206" fmla="*/ 220923 w 693525"/>
                <a:gd name="connsiteY206" fmla="*/ 489149 h 560930"/>
                <a:gd name="connsiteX207" fmla="*/ 220923 w 693525"/>
                <a:gd name="connsiteY207" fmla="*/ 482294 h 560930"/>
                <a:gd name="connsiteX208" fmla="*/ 217686 w 693525"/>
                <a:gd name="connsiteY208" fmla="*/ 478867 h 560930"/>
                <a:gd name="connsiteX209" fmla="*/ 227208 w 693525"/>
                <a:gd name="connsiteY209" fmla="*/ 478867 h 560930"/>
                <a:gd name="connsiteX210" fmla="*/ 260060 w 693525"/>
                <a:gd name="connsiteY210" fmla="*/ 451544 h 560930"/>
                <a:gd name="connsiteX211" fmla="*/ 250538 w 693525"/>
                <a:gd name="connsiteY211" fmla="*/ 441262 h 560930"/>
                <a:gd name="connsiteX212" fmla="*/ 273106 w 693525"/>
                <a:gd name="connsiteY212" fmla="*/ 451448 h 560930"/>
                <a:gd name="connsiteX213" fmla="*/ 273106 w 693525"/>
                <a:gd name="connsiteY213" fmla="*/ 441166 h 560930"/>
                <a:gd name="connsiteX214" fmla="*/ 276343 w 693525"/>
                <a:gd name="connsiteY214" fmla="*/ 437739 h 560930"/>
                <a:gd name="connsiteX215" fmla="*/ 292817 w 693525"/>
                <a:gd name="connsiteY215" fmla="*/ 437739 h 560930"/>
                <a:gd name="connsiteX216" fmla="*/ 296056 w 693525"/>
                <a:gd name="connsiteY216" fmla="*/ 441166 h 560930"/>
                <a:gd name="connsiteX217" fmla="*/ 302626 w 693525"/>
                <a:gd name="connsiteY217" fmla="*/ 444594 h 560930"/>
                <a:gd name="connsiteX218" fmla="*/ 309197 w 693525"/>
                <a:gd name="connsiteY218" fmla="*/ 444594 h 560930"/>
                <a:gd name="connsiteX219" fmla="*/ 312529 w 693525"/>
                <a:gd name="connsiteY219" fmla="*/ 441166 h 560930"/>
                <a:gd name="connsiteX220" fmla="*/ 312529 w 693525"/>
                <a:gd name="connsiteY220" fmla="*/ 437739 h 560930"/>
                <a:gd name="connsiteX221" fmla="*/ 315767 w 693525"/>
                <a:gd name="connsiteY221" fmla="*/ 434312 h 560930"/>
                <a:gd name="connsiteX222" fmla="*/ 315767 w 693525"/>
                <a:gd name="connsiteY222" fmla="*/ 430980 h 560930"/>
                <a:gd name="connsiteX223" fmla="*/ 309197 w 693525"/>
                <a:gd name="connsiteY223" fmla="*/ 424125 h 560930"/>
                <a:gd name="connsiteX224" fmla="*/ 332241 w 693525"/>
                <a:gd name="connsiteY224" fmla="*/ 400134 h 560930"/>
                <a:gd name="connsiteX225" fmla="*/ 335479 w 693525"/>
                <a:gd name="connsiteY225" fmla="*/ 400134 h 560930"/>
                <a:gd name="connsiteX226" fmla="*/ 338812 w 693525"/>
                <a:gd name="connsiteY226" fmla="*/ 396707 h 560930"/>
                <a:gd name="connsiteX227" fmla="*/ 358523 w 693525"/>
                <a:gd name="connsiteY227" fmla="*/ 386520 h 560930"/>
                <a:gd name="connsiteX228" fmla="*/ 361761 w 693525"/>
                <a:gd name="connsiteY228" fmla="*/ 379666 h 560930"/>
                <a:gd name="connsiteX229" fmla="*/ 365094 w 693525"/>
                <a:gd name="connsiteY229" fmla="*/ 376238 h 560930"/>
                <a:gd name="connsiteX230" fmla="*/ 365094 w 693525"/>
                <a:gd name="connsiteY230" fmla="*/ 372811 h 560930"/>
                <a:gd name="connsiteX231" fmla="*/ 377854 w 693525"/>
                <a:gd name="connsiteY231" fmla="*/ 372811 h 560930"/>
                <a:gd name="connsiteX232" fmla="*/ 384424 w 693525"/>
                <a:gd name="connsiteY232" fmla="*/ 369384 h 560930"/>
                <a:gd name="connsiteX233" fmla="*/ 400803 w 693525"/>
                <a:gd name="connsiteY233" fmla="*/ 352343 h 560930"/>
                <a:gd name="connsiteX234" fmla="*/ 400803 w 693525"/>
                <a:gd name="connsiteY234" fmla="*/ 348915 h 560930"/>
                <a:gd name="connsiteX235" fmla="*/ 404136 w 693525"/>
                <a:gd name="connsiteY235" fmla="*/ 348915 h 560930"/>
                <a:gd name="connsiteX236" fmla="*/ 407373 w 693525"/>
                <a:gd name="connsiteY236" fmla="*/ 345488 h 560930"/>
                <a:gd name="connsiteX237" fmla="*/ 416896 w 693525"/>
                <a:gd name="connsiteY237" fmla="*/ 338634 h 560930"/>
                <a:gd name="connsiteX238" fmla="*/ 423372 w 693525"/>
                <a:gd name="connsiteY238" fmla="*/ 331779 h 560930"/>
                <a:gd name="connsiteX239" fmla="*/ 426704 w 693525"/>
                <a:gd name="connsiteY239" fmla="*/ 324925 h 560930"/>
                <a:gd name="connsiteX240" fmla="*/ 426704 w 693525"/>
                <a:gd name="connsiteY240" fmla="*/ 311311 h 560930"/>
                <a:gd name="connsiteX241" fmla="*/ 423372 w 693525"/>
                <a:gd name="connsiteY241" fmla="*/ 307883 h 560930"/>
                <a:gd name="connsiteX242" fmla="*/ 423372 w 693525"/>
                <a:gd name="connsiteY242" fmla="*/ 304456 h 56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693525" h="560930">
                  <a:moveTo>
                    <a:pt x="667243" y="184882"/>
                  </a:moveTo>
                  <a:lnTo>
                    <a:pt x="673813" y="181455"/>
                  </a:lnTo>
                  <a:lnTo>
                    <a:pt x="677051" y="181455"/>
                  </a:lnTo>
                  <a:lnTo>
                    <a:pt x="690193" y="174600"/>
                  </a:lnTo>
                  <a:lnTo>
                    <a:pt x="693525" y="171173"/>
                  </a:lnTo>
                  <a:lnTo>
                    <a:pt x="693525" y="160891"/>
                  </a:lnTo>
                  <a:lnTo>
                    <a:pt x="690193" y="154132"/>
                  </a:lnTo>
                  <a:lnTo>
                    <a:pt x="686954" y="150705"/>
                  </a:lnTo>
                  <a:lnTo>
                    <a:pt x="680384" y="150705"/>
                  </a:lnTo>
                  <a:lnTo>
                    <a:pt x="673813" y="157464"/>
                  </a:lnTo>
                  <a:lnTo>
                    <a:pt x="673813" y="160891"/>
                  </a:lnTo>
                  <a:lnTo>
                    <a:pt x="667243" y="160891"/>
                  </a:lnTo>
                  <a:lnTo>
                    <a:pt x="660672" y="157464"/>
                  </a:lnTo>
                  <a:lnTo>
                    <a:pt x="654007" y="157464"/>
                  </a:lnTo>
                  <a:lnTo>
                    <a:pt x="650674" y="160891"/>
                  </a:lnTo>
                  <a:lnTo>
                    <a:pt x="641151" y="164319"/>
                  </a:lnTo>
                  <a:lnTo>
                    <a:pt x="631629" y="164319"/>
                  </a:lnTo>
                  <a:lnTo>
                    <a:pt x="625058" y="157464"/>
                  </a:lnTo>
                  <a:lnTo>
                    <a:pt x="625058" y="126714"/>
                  </a:lnTo>
                  <a:lnTo>
                    <a:pt x="638199" y="102818"/>
                  </a:lnTo>
                  <a:lnTo>
                    <a:pt x="638199" y="99200"/>
                  </a:lnTo>
                  <a:lnTo>
                    <a:pt x="634961" y="92346"/>
                  </a:lnTo>
                  <a:lnTo>
                    <a:pt x="631629" y="88918"/>
                  </a:lnTo>
                  <a:lnTo>
                    <a:pt x="625058" y="88918"/>
                  </a:lnTo>
                  <a:lnTo>
                    <a:pt x="621820" y="95773"/>
                  </a:lnTo>
                  <a:lnTo>
                    <a:pt x="618488" y="99200"/>
                  </a:lnTo>
                  <a:lnTo>
                    <a:pt x="618488" y="116241"/>
                  </a:lnTo>
                  <a:lnTo>
                    <a:pt x="615250" y="123096"/>
                  </a:lnTo>
                  <a:lnTo>
                    <a:pt x="608679" y="126523"/>
                  </a:lnTo>
                  <a:lnTo>
                    <a:pt x="608679" y="109482"/>
                  </a:lnTo>
                  <a:lnTo>
                    <a:pt x="594967" y="99200"/>
                  </a:lnTo>
                  <a:lnTo>
                    <a:pt x="601537" y="85491"/>
                  </a:lnTo>
                  <a:lnTo>
                    <a:pt x="608109" y="78637"/>
                  </a:lnTo>
                  <a:lnTo>
                    <a:pt x="611346" y="71877"/>
                  </a:lnTo>
                  <a:lnTo>
                    <a:pt x="614679" y="61595"/>
                  </a:lnTo>
                  <a:lnTo>
                    <a:pt x="614679" y="47886"/>
                  </a:lnTo>
                  <a:lnTo>
                    <a:pt x="608109" y="44459"/>
                  </a:lnTo>
                  <a:lnTo>
                    <a:pt x="604775" y="41032"/>
                  </a:lnTo>
                  <a:lnTo>
                    <a:pt x="598205" y="37605"/>
                  </a:lnTo>
                  <a:lnTo>
                    <a:pt x="594967" y="34273"/>
                  </a:lnTo>
                  <a:lnTo>
                    <a:pt x="588396" y="34273"/>
                  </a:lnTo>
                  <a:lnTo>
                    <a:pt x="591634" y="23991"/>
                  </a:lnTo>
                  <a:lnTo>
                    <a:pt x="578493" y="23991"/>
                  </a:lnTo>
                  <a:lnTo>
                    <a:pt x="568970" y="10281"/>
                  </a:lnTo>
                  <a:lnTo>
                    <a:pt x="572208" y="0"/>
                  </a:lnTo>
                  <a:lnTo>
                    <a:pt x="555829" y="10281"/>
                  </a:lnTo>
                  <a:lnTo>
                    <a:pt x="568970" y="30845"/>
                  </a:lnTo>
                  <a:lnTo>
                    <a:pt x="562400" y="51313"/>
                  </a:lnTo>
                  <a:lnTo>
                    <a:pt x="575541" y="58168"/>
                  </a:lnTo>
                  <a:lnTo>
                    <a:pt x="568970" y="61595"/>
                  </a:lnTo>
                  <a:lnTo>
                    <a:pt x="568970" y="71877"/>
                  </a:lnTo>
                  <a:lnTo>
                    <a:pt x="582111" y="75305"/>
                  </a:lnTo>
                  <a:lnTo>
                    <a:pt x="568970" y="85491"/>
                  </a:lnTo>
                  <a:lnTo>
                    <a:pt x="578493" y="88918"/>
                  </a:lnTo>
                  <a:lnTo>
                    <a:pt x="578493" y="95773"/>
                  </a:lnTo>
                  <a:lnTo>
                    <a:pt x="575255" y="99200"/>
                  </a:lnTo>
                  <a:lnTo>
                    <a:pt x="575255" y="109482"/>
                  </a:lnTo>
                  <a:lnTo>
                    <a:pt x="581826" y="112910"/>
                  </a:lnTo>
                  <a:lnTo>
                    <a:pt x="585064" y="116241"/>
                  </a:lnTo>
                  <a:lnTo>
                    <a:pt x="575541" y="119669"/>
                  </a:lnTo>
                  <a:lnTo>
                    <a:pt x="568970" y="126523"/>
                  </a:lnTo>
                  <a:lnTo>
                    <a:pt x="578493" y="133378"/>
                  </a:lnTo>
                  <a:lnTo>
                    <a:pt x="565351" y="147087"/>
                  </a:lnTo>
                  <a:lnTo>
                    <a:pt x="562114" y="153942"/>
                  </a:lnTo>
                  <a:lnTo>
                    <a:pt x="558877" y="157274"/>
                  </a:lnTo>
                  <a:lnTo>
                    <a:pt x="558877" y="164128"/>
                  </a:lnTo>
                  <a:lnTo>
                    <a:pt x="565351" y="170983"/>
                  </a:lnTo>
                  <a:lnTo>
                    <a:pt x="558781" y="170983"/>
                  </a:lnTo>
                  <a:lnTo>
                    <a:pt x="552211" y="174410"/>
                  </a:lnTo>
                  <a:lnTo>
                    <a:pt x="545640" y="174410"/>
                  </a:lnTo>
                  <a:lnTo>
                    <a:pt x="532499" y="181265"/>
                  </a:lnTo>
                  <a:lnTo>
                    <a:pt x="516025" y="198306"/>
                  </a:lnTo>
                  <a:lnTo>
                    <a:pt x="506503" y="205160"/>
                  </a:lnTo>
                  <a:lnTo>
                    <a:pt x="486791" y="212015"/>
                  </a:lnTo>
                  <a:lnTo>
                    <a:pt x="473651" y="218870"/>
                  </a:lnTo>
                  <a:lnTo>
                    <a:pt x="467080" y="225724"/>
                  </a:lnTo>
                  <a:lnTo>
                    <a:pt x="467080" y="246193"/>
                  </a:lnTo>
                  <a:lnTo>
                    <a:pt x="470317" y="253047"/>
                  </a:lnTo>
                  <a:lnTo>
                    <a:pt x="473651" y="256475"/>
                  </a:lnTo>
                  <a:lnTo>
                    <a:pt x="473651" y="259902"/>
                  </a:lnTo>
                  <a:lnTo>
                    <a:pt x="503170" y="259902"/>
                  </a:lnTo>
                  <a:lnTo>
                    <a:pt x="503170" y="270184"/>
                  </a:lnTo>
                  <a:lnTo>
                    <a:pt x="499932" y="276943"/>
                  </a:lnTo>
                  <a:lnTo>
                    <a:pt x="499932" y="297507"/>
                  </a:lnTo>
                  <a:lnTo>
                    <a:pt x="486791" y="304361"/>
                  </a:lnTo>
                  <a:lnTo>
                    <a:pt x="480221" y="304361"/>
                  </a:lnTo>
                  <a:lnTo>
                    <a:pt x="470698" y="307788"/>
                  </a:lnTo>
                  <a:lnTo>
                    <a:pt x="464128" y="311216"/>
                  </a:lnTo>
                  <a:lnTo>
                    <a:pt x="464128" y="318165"/>
                  </a:lnTo>
                  <a:lnTo>
                    <a:pt x="457557" y="325020"/>
                  </a:lnTo>
                  <a:lnTo>
                    <a:pt x="464128" y="328447"/>
                  </a:lnTo>
                  <a:lnTo>
                    <a:pt x="467461" y="331874"/>
                  </a:lnTo>
                  <a:lnTo>
                    <a:pt x="476983" y="335302"/>
                  </a:lnTo>
                  <a:lnTo>
                    <a:pt x="483553" y="335302"/>
                  </a:lnTo>
                  <a:lnTo>
                    <a:pt x="496694" y="328447"/>
                  </a:lnTo>
                  <a:lnTo>
                    <a:pt x="503266" y="318165"/>
                  </a:lnTo>
                  <a:lnTo>
                    <a:pt x="529548" y="290842"/>
                  </a:lnTo>
                  <a:lnTo>
                    <a:pt x="542689" y="283987"/>
                  </a:lnTo>
                  <a:lnTo>
                    <a:pt x="552211" y="280560"/>
                  </a:lnTo>
                  <a:lnTo>
                    <a:pt x="558781" y="277133"/>
                  </a:lnTo>
                  <a:lnTo>
                    <a:pt x="562019" y="273801"/>
                  </a:lnTo>
                  <a:lnTo>
                    <a:pt x="565257" y="273801"/>
                  </a:lnTo>
                  <a:lnTo>
                    <a:pt x="568590" y="270374"/>
                  </a:lnTo>
                  <a:lnTo>
                    <a:pt x="571827" y="263519"/>
                  </a:lnTo>
                  <a:lnTo>
                    <a:pt x="575160" y="263519"/>
                  </a:lnTo>
                  <a:lnTo>
                    <a:pt x="578398" y="260092"/>
                  </a:lnTo>
                  <a:lnTo>
                    <a:pt x="584968" y="256665"/>
                  </a:lnTo>
                  <a:lnTo>
                    <a:pt x="588301" y="253237"/>
                  </a:lnTo>
                  <a:lnTo>
                    <a:pt x="588301" y="239528"/>
                  </a:lnTo>
                  <a:lnTo>
                    <a:pt x="584968" y="236101"/>
                  </a:lnTo>
                  <a:lnTo>
                    <a:pt x="588301" y="236101"/>
                  </a:lnTo>
                  <a:lnTo>
                    <a:pt x="591538" y="232769"/>
                  </a:lnTo>
                  <a:lnTo>
                    <a:pt x="604679" y="225914"/>
                  </a:lnTo>
                  <a:lnTo>
                    <a:pt x="621154" y="225914"/>
                  </a:lnTo>
                  <a:lnTo>
                    <a:pt x="627724" y="229342"/>
                  </a:lnTo>
                  <a:lnTo>
                    <a:pt x="634295" y="229342"/>
                  </a:lnTo>
                  <a:lnTo>
                    <a:pt x="640865" y="222487"/>
                  </a:lnTo>
                  <a:lnTo>
                    <a:pt x="640865" y="205351"/>
                  </a:lnTo>
                  <a:lnTo>
                    <a:pt x="654007" y="205351"/>
                  </a:lnTo>
                  <a:lnTo>
                    <a:pt x="660576" y="201923"/>
                  </a:lnTo>
                  <a:lnTo>
                    <a:pt x="663815" y="201923"/>
                  </a:lnTo>
                  <a:lnTo>
                    <a:pt x="667148" y="198496"/>
                  </a:lnTo>
                  <a:close/>
                  <a:moveTo>
                    <a:pt x="407755" y="321592"/>
                  </a:moveTo>
                  <a:lnTo>
                    <a:pt x="401183" y="321592"/>
                  </a:lnTo>
                  <a:lnTo>
                    <a:pt x="404517" y="301124"/>
                  </a:lnTo>
                  <a:lnTo>
                    <a:pt x="391376" y="311406"/>
                  </a:lnTo>
                  <a:lnTo>
                    <a:pt x="394613" y="307979"/>
                  </a:lnTo>
                  <a:lnTo>
                    <a:pt x="394613" y="287415"/>
                  </a:lnTo>
                  <a:lnTo>
                    <a:pt x="385091" y="287415"/>
                  </a:lnTo>
                  <a:lnTo>
                    <a:pt x="381758" y="290842"/>
                  </a:lnTo>
                  <a:lnTo>
                    <a:pt x="378520" y="297697"/>
                  </a:lnTo>
                  <a:lnTo>
                    <a:pt x="375187" y="301124"/>
                  </a:lnTo>
                  <a:lnTo>
                    <a:pt x="365665" y="307979"/>
                  </a:lnTo>
                  <a:lnTo>
                    <a:pt x="359095" y="311406"/>
                  </a:lnTo>
                  <a:lnTo>
                    <a:pt x="355762" y="318165"/>
                  </a:lnTo>
                  <a:lnTo>
                    <a:pt x="349191" y="325020"/>
                  </a:lnTo>
                  <a:lnTo>
                    <a:pt x="342621" y="328447"/>
                  </a:lnTo>
                  <a:lnTo>
                    <a:pt x="336050" y="335302"/>
                  </a:lnTo>
                  <a:lnTo>
                    <a:pt x="329480" y="335302"/>
                  </a:lnTo>
                  <a:lnTo>
                    <a:pt x="319957" y="342156"/>
                  </a:lnTo>
                  <a:lnTo>
                    <a:pt x="313386" y="345584"/>
                  </a:lnTo>
                  <a:lnTo>
                    <a:pt x="296912" y="362625"/>
                  </a:lnTo>
                  <a:lnTo>
                    <a:pt x="293675" y="369479"/>
                  </a:lnTo>
                  <a:lnTo>
                    <a:pt x="290342" y="369479"/>
                  </a:lnTo>
                  <a:lnTo>
                    <a:pt x="287104" y="372907"/>
                  </a:lnTo>
                  <a:lnTo>
                    <a:pt x="277581" y="376334"/>
                  </a:lnTo>
                  <a:lnTo>
                    <a:pt x="271107" y="379761"/>
                  </a:lnTo>
                  <a:lnTo>
                    <a:pt x="251394" y="386616"/>
                  </a:lnTo>
                  <a:lnTo>
                    <a:pt x="238253" y="393470"/>
                  </a:lnTo>
                  <a:lnTo>
                    <a:pt x="231683" y="400229"/>
                  </a:lnTo>
                  <a:lnTo>
                    <a:pt x="225112" y="403657"/>
                  </a:lnTo>
                  <a:lnTo>
                    <a:pt x="221780" y="410511"/>
                  </a:lnTo>
                  <a:lnTo>
                    <a:pt x="215210" y="413939"/>
                  </a:lnTo>
                  <a:lnTo>
                    <a:pt x="205687" y="413939"/>
                  </a:lnTo>
                  <a:lnTo>
                    <a:pt x="199116" y="417366"/>
                  </a:lnTo>
                  <a:lnTo>
                    <a:pt x="169501" y="427648"/>
                  </a:lnTo>
                  <a:lnTo>
                    <a:pt x="156360" y="434407"/>
                  </a:lnTo>
                  <a:lnTo>
                    <a:pt x="146838" y="441262"/>
                  </a:lnTo>
                  <a:lnTo>
                    <a:pt x="133696" y="448116"/>
                  </a:lnTo>
                  <a:lnTo>
                    <a:pt x="120555" y="451544"/>
                  </a:lnTo>
                  <a:lnTo>
                    <a:pt x="107414" y="458398"/>
                  </a:lnTo>
                  <a:lnTo>
                    <a:pt x="97892" y="461826"/>
                  </a:lnTo>
                  <a:lnTo>
                    <a:pt x="94559" y="465253"/>
                  </a:lnTo>
                  <a:lnTo>
                    <a:pt x="91322" y="472107"/>
                  </a:lnTo>
                  <a:lnTo>
                    <a:pt x="91322" y="482294"/>
                  </a:lnTo>
                  <a:lnTo>
                    <a:pt x="84751" y="475439"/>
                  </a:lnTo>
                  <a:lnTo>
                    <a:pt x="81418" y="475439"/>
                  </a:lnTo>
                  <a:lnTo>
                    <a:pt x="78181" y="478867"/>
                  </a:lnTo>
                  <a:lnTo>
                    <a:pt x="65039" y="485721"/>
                  </a:lnTo>
                  <a:lnTo>
                    <a:pt x="58468" y="492576"/>
                  </a:lnTo>
                  <a:lnTo>
                    <a:pt x="38757" y="502858"/>
                  </a:lnTo>
                  <a:lnTo>
                    <a:pt x="35425" y="502858"/>
                  </a:lnTo>
                  <a:lnTo>
                    <a:pt x="28853" y="506285"/>
                  </a:lnTo>
                  <a:lnTo>
                    <a:pt x="19331" y="506285"/>
                  </a:lnTo>
                  <a:lnTo>
                    <a:pt x="9808" y="509712"/>
                  </a:lnTo>
                  <a:lnTo>
                    <a:pt x="6571" y="516471"/>
                  </a:lnTo>
                  <a:lnTo>
                    <a:pt x="0" y="519899"/>
                  </a:lnTo>
                  <a:lnTo>
                    <a:pt x="9523" y="519899"/>
                  </a:lnTo>
                  <a:lnTo>
                    <a:pt x="12856" y="523326"/>
                  </a:lnTo>
                  <a:lnTo>
                    <a:pt x="16094" y="523326"/>
                  </a:lnTo>
                  <a:lnTo>
                    <a:pt x="12856" y="526753"/>
                  </a:lnTo>
                  <a:lnTo>
                    <a:pt x="12856" y="537035"/>
                  </a:lnTo>
                  <a:lnTo>
                    <a:pt x="16094" y="540462"/>
                  </a:lnTo>
                  <a:lnTo>
                    <a:pt x="22664" y="540462"/>
                  </a:lnTo>
                  <a:lnTo>
                    <a:pt x="29235" y="537035"/>
                  </a:lnTo>
                  <a:lnTo>
                    <a:pt x="32567" y="533608"/>
                  </a:lnTo>
                  <a:lnTo>
                    <a:pt x="39139" y="540462"/>
                  </a:lnTo>
                  <a:lnTo>
                    <a:pt x="52280" y="540462"/>
                  </a:lnTo>
                  <a:lnTo>
                    <a:pt x="55517" y="543890"/>
                  </a:lnTo>
                  <a:lnTo>
                    <a:pt x="71991" y="543890"/>
                  </a:lnTo>
                  <a:lnTo>
                    <a:pt x="81513" y="554076"/>
                  </a:lnTo>
                  <a:lnTo>
                    <a:pt x="97987" y="550744"/>
                  </a:lnTo>
                  <a:lnTo>
                    <a:pt x="104558" y="554076"/>
                  </a:lnTo>
                  <a:lnTo>
                    <a:pt x="107795" y="557504"/>
                  </a:lnTo>
                  <a:lnTo>
                    <a:pt x="117318" y="560931"/>
                  </a:lnTo>
                  <a:lnTo>
                    <a:pt x="123888" y="560931"/>
                  </a:lnTo>
                  <a:lnTo>
                    <a:pt x="136934" y="554076"/>
                  </a:lnTo>
                  <a:lnTo>
                    <a:pt x="143505" y="540462"/>
                  </a:lnTo>
                  <a:lnTo>
                    <a:pt x="156646" y="533608"/>
                  </a:lnTo>
                  <a:lnTo>
                    <a:pt x="168358" y="533608"/>
                  </a:lnTo>
                  <a:lnTo>
                    <a:pt x="181500" y="526753"/>
                  </a:lnTo>
                  <a:lnTo>
                    <a:pt x="184832" y="519899"/>
                  </a:lnTo>
                  <a:lnTo>
                    <a:pt x="184832" y="509712"/>
                  </a:lnTo>
                  <a:lnTo>
                    <a:pt x="188070" y="502858"/>
                  </a:lnTo>
                  <a:lnTo>
                    <a:pt x="201211" y="496003"/>
                  </a:lnTo>
                  <a:lnTo>
                    <a:pt x="214352" y="496003"/>
                  </a:lnTo>
                  <a:lnTo>
                    <a:pt x="220923" y="489149"/>
                  </a:lnTo>
                  <a:lnTo>
                    <a:pt x="220923" y="482294"/>
                  </a:lnTo>
                  <a:lnTo>
                    <a:pt x="217686" y="478867"/>
                  </a:lnTo>
                  <a:lnTo>
                    <a:pt x="227208" y="478867"/>
                  </a:lnTo>
                  <a:lnTo>
                    <a:pt x="260060" y="451544"/>
                  </a:lnTo>
                  <a:lnTo>
                    <a:pt x="250538" y="441262"/>
                  </a:lnTo>
                  <a:lnTo>
                    <a:pt x="273106" y="451448"/>
                  </a:lnTo>
                  <a:lnTo>
                    <a:pt x="273106" y="441166"/>
                  </a:lnTo>
                  <a:lnTo>
                    <a:pt x="276343" y="437739"/>
                  </a:lnTo>
                  <a:lnTo>
                    <a:pt x="292817" y="437739"/>
                  </a:lnTo>
                  <a:lnTo>
                    <a:pt x="296056" y="441166"/>
                  </a:lnTo>
                  <a:lnTo>
                    <a:pt x="302626" y="444594"/>
                  </a:lnTo>
                  <a:lnTo>
                    <a:pt x="309197" y="444594"/>
                  </a:lnTo>
                  <a:lnTo>
                    <a:pt x="312529" y="441166"/>
                  </a:lnTo>
                  <a:lnTo>
                    <a:pt x="312529" y="437739"/>
                  </a:lnTo>
                  <a:lnTo>
                    <a:pt x="315767" y="434312"/>
                  </a:lnTo>
                  <a:lnTo>
                    <a:pt x="315767" y="430980"/>
                  </a:lnTo>
                  <a:lnTo>
                    <a:pt x="309197" y="424125"/>
                  </a:lnTo>
                  <a:lnTo>
                    <a:pt x="332241" y="400134"/>
                  </a:lnTo>
                  <a:lnTo>
                    <a:pt x="335479" y="400134"/>
                  </a:lnTo>
                  <a:lnTo>
                    <a:pt x="338812" y="396707"/>
                  </a:lnTo>
                  <a:lnTo>
                    <a:pt x="358523" y="386520"/>
                  </a:lnTo>
                  <a:lnTo>
                    <a:pt x="361761" y="379666"/>
                  </a:lnTo>
                  <a:lnTo>
                    <a:pt x="365094" y="376238"/>
                  </a:lnTo>
                  <a:lnTo>
                    <a:pt x="365094" y="372811"/>
                  </a:lnTo>
                  <a:lnTo>
                    <a:pt x="377854" y="372811"/>
                  </a:lnTo>
                  <a:lnTo>
                    <a:pt x="384424" y="369384"/>
                  </a:lnTo>
                  <a:lnTo>
                    <a:pt x="400803" y="352343"/>
                  </a:lnTo>
                  <a:lnTo>
                    <a:pt x="400803" y="348915"/>
                  </a:lnTo>
                  <a:lnTo>
                    <a:pt x="404136" y="348915"/>
                  </a:lnTo>
                  <a:lnTo>
                    <a:pt x="407373" y="345488"/>
                  </a:lnTo>
                  <a:lnTo>
                    <a:pt x="416896" y="338634"/>
                  </a:lnTo>
                  <a:lnTo>
                    <a:pt x="423372" y="331779"/>
                  </a:lnTo>
                  <a:lnTo>
                    <a:pt x="426704" y="324925"/>
                  </a:lnTo>
                  <a:lnTo>
                    <a:pt x="426704" y="311311"/>
                  </a:lnTo>
                  <a:lnTo>
                    <a:pt x="423372" y="307883"/>
                  </a:lnTo>
                  <a:lnTo>
                    <a:pt x="423372" y="304456"/>
                  </a:lnTo>
                  <a:close/>
                </a:path>
              </a:pathLst>
            </a:custGeom>
            <a:noFill/>
            <a:ln w="2379" cap="flat">
              <a:solidFill>
                <a:srgbClr val="FFFFFF"/>
              </a:solidFill>
              <a:prstDash val="solid"/>
              <a:round/>
            </a:ln>
          </p:spPr>
          <p:txBody>
            <a:bodyPr rtlCol="0" anchor="ctr"/>
            <a:lstStyle/>
            <a:p>
              <a:endParaRPr lang="en-US" noProof="0" dirty="0"/>
            </a:p>
          </p:txBody>
        </p:sp>
        <p:sp>
          <p:nvSpPr>
            <p:cNvPr id="5434" name="Serbest Form 5433">
              <a:extLst>
                <a:ext uri="{FF2B5EF4-FFF2-40B4-BE49-F238E27FC236}">
                  <a16:creationId xmlns:a16="http://schemas.microsoft.com/office/drawing/2014/main" id="{A0B4E673-C0DD-D044-95E1-CA8B964943BA}"/>
                </a:ext>
              </a:extLst>
            </p:cNvPr>
            <p:cNvSpPr/>
            <p:nvPr/>
          </p:nvSpPr>
          <p:spPr>
            <a:xfrm>
              <a:off x="3639859" y="1549234"/>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173 w 232063"/>
                <a:gd name="connsiteY51" fmla="*/ 217442 h 232007"/>
                <a:gd name="connsiteX52" fmla="*/ 104652 w 232063"/>
                <a:gd name="connsiteY52" fmla="*/ 213824 h 232007"/>
                <a:gd name="connsiteX53" fmla="*/ 101319 w 232063"/>
                <a:gd name="connsiteY53" fmla="*/ 210206 h 232007"/>
                <a:gd name="connsiteX54" fmla="*/ 124173 w 232063"/>
                <a:gd name="connsiteY54" fmla="*/ 202971 h 232007"/>
                <a:gd name="connsiteX55" fmla="*/ 127506 w 232063"/>
                <a:gd name="connsiteY55" fmla="*/ 199353 h 232007"/>
                <a:gd name="connsiteX56" fmla="*/ 127506 w 232063"/>
                <a:gd name="connsiteY56" fmla="*/ 195736 h 232007"/>
                <a:gd name="connsiteX57" fmla="*/ 124173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173" y="217442"/>
                  </a:lnTo>
                  <a:lnTo>
                    <a:pt x="104652" y="213824"/>
                  </a:lnTo>
                  <a:lnTo>
                    <a:pt x="101319" y="210206"/>
                  </a:lnTo>
                  <a:lnTo>
                    <a:pt x="124173" y="202971"/>
                  </a:lnTo>
                  <a:lnTo>
                    <a:pt x="127506" y="199353"/>
                  </a:lnTo>
                  <a:lnTo>
                    <a:pt x="127506" y="195736"/>
                  </a:lnTo>
                  <a:lnTo>
                    <a:pt x="124173"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solidFill>
              <a:srgbClr val="AFABAB"/>
            </a:solidFill>
            <a:ln w="9518" cap="flat">
              <a:noFill/>
              <a:prstDash val="solid"/>
              <a:miter/>
            </a:ln>
          </p:spPr>
          <p:txBody>
            <a:bodyPr rtlCol="0" anchor="ctr"/>
            <a:lstStyle/>
            <a:p>
              <a:endParaRPr lang="en-US" noProof="0" dirty="0"/>
            </a:p>
          </p:txBody>
        </p:sp>
        <p:sp>
          <p:nvSpPr>
            <p:cNvPr id="5435" name="Serbest Form 5434">
              <a:extLst>
                <a:ext uri="{FF2B5EF4-FFF2-40B4-BE49-F238E27FC236}">
                  <a16:creationId xmlns:a16="http://schemas.microsoft.com/office/drawing/2014/main" id="{229207B7-B0D7-924C-AEA2-1B29CE5E9FAD}"/>
                </a:ext>
              </a:extLst>
            </p:cNvPr>
            <p:cNvSpPr/>
            <p:nvPr/>
          </p:nvSpPr>
          <p:spPr>
            <a:xfrm>
              <a:off x="3639859" y="1549234"/>
              <a:ext cx="232063" cy="232007"/>
            </a:xfrm>
            <a:custGeom>
              <a:avLst/>
              <a:gdLst>
                <a:gd name="connsiteX0" fmla="*/ 140552 w 232063"/>
                <a:gd name="connsiteY0" fmla="*/ 10853 h 232007"/>
                <a:gd name="connsiteX1" fmla="*/ 147123 w 232063"/>
                <a:gd name="connsiteY1" fmla="*/ 7235 h 232007"/>
                <a:gd name="connsiteX2" fmla="*/ 150360 w 232063"/>
                <a:gd name="connsiteY2" fmla="*/ 7235 h 232007"/>
                <a:gd name="connsiteX3" fmla="*/ 160169 w 232063"/>
                <a:gd name="connsiteY3" fmla="*/ 3618 h 232007"/>
                <a:gd name="connsiteX4" fmla="*/ 166739 w 232063"/>
                <a:gd name="connsiteY4" fmla="*/ 0 h 232007"/>
                <a:gd name="connsiteX5" fmla="*/ 179785 w 232063"/>
                <a:gd name="connsiteY5" fmla="*/ 0 h 232007"/>
                <a:gd name="connsiteX6" fmla="*/ 186356 w 232063"/>
                <a:gd name="connsiteY6" fmla="*/ 3618 h 232007"/>
                <a:gd name="connsiteX7" fmla="*/ 186356 w 232063"/>
                <a:gd name="connsiteY7" fmla="*/ 10853 h 232007"/>
                <a:gd name="connsiteX8" fmla="*/ 183023 w 232063"/>
                <a:gd name="connsiteY8" fmla="*/ 14471 h 232007"/>
                <a:gd name="connsiteX9" fmla="*/ 169977 w 232063"/>
                <a:gd name="connsiteY9" fmla="*/ 25324 h 232007"/>
                <a:gd name="connsiteX10" fmla="*/ 169977 w 232063"/>
                <a:gd name="connsiteY10" fmla="*/ 28941 h 232007"/>
                <a:gd name="connsiteX11" fmla="*/ 166739 w 232063"/>
                <a:gd name="connsiteY11" fmla="*/ 32559 h 232007"/>
                <a:gd name="connsiteX12" fmla="*/ 163406 w 232063"/>
                <a:gd name="connsiteY12" fmla="*/ 43507 h 232007"/>
                <a:gd name="connsiteX13" fmla="*/ 150360 w 232063"/>
                <a:gd name="connsiteY13" fmla="*/ 57978 h 232007"/>
                <a:gd name="connsiteX14" fmla="*/ 140552 w 232063"/>
                <a:gd name="connsiteY14" fmla="*/ 61596 h 232007"/>
                <a:gd name="connsiteX15" fmla="*/ 133982 w 232063"/>
                <a:gd name="connsiteY15" fmla="*/ 61596 h 232007"/>
                <a:gd name="connsiteX16" fmla="*/ 114365 w 232063"/>
                <a:gd name="connsiteY16" fmla="*/ 90632 h 232007"/>
                <a:gd name="connsiteX17" fmla="*/ 114365 w 232063"/>
                <a:gd name="connsiteY17" fmla="*/ 105103 h 232007"/>
                <a:gd name="connsiteX18" fmla="*/ 127506 w 232063"/>
                <a:gd name="connsiteY18" fmla="*/ 94250 h 232007"/>
                <a:gd name="connsiteX19" fmla="*/ 143790 w 232063"/>
                <a:gd name="connsiteY19" fmla="*/ 65213 h 232007"/>
                <a:gd name="connsiteX20" fmla="*/ 153598 w 232063"/>
                <a:gd name="connsiteY20" fmla="*/ 76066 h 232007"/>
                <a:gd name="connsiteX21" fmla="*/ 166739 w 232063"/>
                <a:gd name="connsiteY21" fmla="*/ 83302 h 232007"/>
                <a:gd name="connsiteX22" fmla="*/ 160169 w 232063"/>
                <a:gd name="connsiteY22" fmla="*/ 101485 h 232007"/>
                <a:gd name="connsiteX23" fmla="*/ 176547 w 232063"/>
                <a:gd name="connsiteY23" fmla="*/ 101485 h 232007"/>
                <a:gd name="connsiteX24" fmla="*/ 179785 w 232063"/>
                <a:gd name="connsiteY24" fmla="*/ 115956 h 232007"/>
                <a:gd name="connsiteX25" fmla="*/ 209210 w 232063"/>
                <a:gd name="connsiteY25" fmla="*/ 97868 h 232007"/>
                <a:gd name="connsiteX26" fmla="*/ 219018 w 232063"/>
                <a:gd name="connsiteY26" fmla="*/ 105103 h 232007"/>
                <a:gd name="connsiteX27" fmla="*/ 215780 w 232063"/>
                <a:gd name="connsiteY27" fmla="*/ 108721 h 232007"/>
                <a:gd name="connsiteX28" fmla="*/ 212447 w 232063"/>
                <a:gd name="connsiteY28" fmla="*/ 115956 h 232007"/>
                <a:gd name="connsiteX29" fmla="*/ 205972 w 232063"/>
                <a:gd name="connsiteY29" fmla="*/ 123192 h 232007"/>
                <a:gd name="connsiteX30" fmla="*/ 202639 w 232063"/>
                <a:gd name="connsiteY30" fmla="*/ 123192 h 232007"/>
                <a:gd name="connsiteX31" fmla="*/ 209210 w 232063"/>
                <a:gd name="connsiteY31" fmla="*/ 123192 h 232007"/>
                <a:gd name="connsiteX32" fmla="*/ 215780 w 232063"/>
                <a:gd name="connsiteY32" fmla="*/ 126809 h 232007"/>
                <a:gd name="connsiteX33" fmla="*/ 222255 w 232063"/>
                <a:gd name="connsiteY33" fmla="*/ 126809 h 232007"/>
                <a:gd name="connsiteX34" fmla="*/ 222255 w 232063"/>
                <a:gd name="connsiteY34" fmla="*/ 130427 h 232007"/>
                <a:gd name="connsiteX35" fmla="*/ 215780 w 232063"/>
                <a:gd name="connsiteY35" fmla="*/ 144993 h 232007"/>
                <a:gd name="connsiteX36" fmla="*/ 209210 w 232063"/>
                <a:gd name="connsiteY36" fmla="*/ 152228 h 232007"/>
                <a:gd name="connsiteX37" fmla="*/ 205972 w 232063"/>
                <a:gd name="connsiteY37" fmla="*/ 159464 h 232007"/>
                <a:gd name="connsiteX38" fmla="*/ 199401 w 232063"/>
                <a:gd name="connsiteY38" fmla="*/ 166699 h 232007"/>
                <a:gd name="connsiteX39" fmla="*/ 196164 w 232063"/>
                <a:gd name="connsiteY39" fmla="*/ 173934 h 232007"/>
                <a:gd name="connsiteX40" fmla="*/ 192831 w 232063"/>
                <a:gd name="connsiteY40" fmla="*/ 177647 h 232007"/>
                <a:gd name="connsiteX41" fmla="*/ 212447 w 232063"/>
                <a:gd name="connsiteY41" fmla="*/ 177647 h 232007"/>
                <a:gd name="connsiteX42" fmla="*/ 192831 w 232063"/>
                <a:gd name="connsiteY42" fmla="*/ 188500 h 232007"/>
                <a:gd name="connsiteX43" fmla="*/ 209210 w 232063"/>
                <a:gd name="connsiteY43" fmla="*/ 188500 h 232007"/>
                <a:gd name="connsiteX44" fmla="*/ 228826 w 232063"/>
                <a:gd name="connsiteY44" fmla="*/ 181265 h 232007"/>
                <a:gd name="connsiteX45" fmla="*/ 232064 w 232063"/>
                <a:gd name="connsiteY45" fmla="*/ 195736 h 232007"/>
                <a:gd name="connsiteX46" fmla="*/ 196164 w 232063"/>
                <a:gd name="connsiteY46" fmla="*/ 232008 h 232007"/>
                <a:gd name="connsiteX47" fmla="*/ 173214 w 232063"/>
                <a:gd name="connsiteY47" fmla="*/ 228390 h 232007"/>
                <a:gd name="connsiteX48" fmla="*/ 183023 w 232063"/>
                <a:gd name="connsiteY48" fmla="*/ 213824 h 232007"/>
                <a:gd name="connsiteX49" fmla="*/ 166739 w 232063"/>
                <a:gd name="connsiteY49" fmla="*/ 217442 h 232007"/>
                <a:gd name="connsiteX50" fmla="*/ 163406 w 232063"/>
                <a:gd name="connsiteY50" fmla="*/ 210206 h 232007"/>
                <a:gd name="connsiteX51" fmla="*/ 124269 w 232063"/>
                <a:gd name="connsiteY51" fmla="*/ 217442 h 232007"/>
                <a:gd name="connsiteX52" fmla="*/ 104652 w 232063"/>
                <a:gd name="connsiteY52" fmla="*/ 213824 h 232007"/>
                <a:gd name="connsiteX53" fmla="*/ 101319 w 232063"/>
                <a:gd name="connsiteY53" fmla="*/ 210206 h 232007"/>
                <a:gd name="connsiteX54" fmla="*/ 124269 w 232063"/>
                <a:gd name="connsiteY54" fmla="*/ 202971 h 232007"/>
                <a:gd name="connsiteX55" fmla="*/ 127506 w 232063"/>
                <a:gd name="connsiteY55" fmla="*/ 199353 h 232007"/>
                <a:gd name="connsiteX56" fmla="*/ 127506 w 232063"/>
                <a:gd name="connsiteY56" fmla="*/ 195736 h 232007"/>
                <a:gd name="connsiteX57" fmla="*/ 124269 w 232063"/>
                <a:gd name="connsiteY57" fmla="*/ 195736 h 232007"/>
                <a:gd name="connsiteX58" fmla="*/ 120936 w 232063"/>
                <a:gd name="connsiteY58" fmla="*/ 192118 h 232007"/>
                <a:gd name="connsiteX59" fmla="*/ 107890 w 232063"/>
                <a:gd name="connsiteY59" fmla="*/ 192118 h 232007"/>
                <a:gd name="connsiteX60" fmla="*/ 88274 w 232063"/>
                <a:gd name="connsiteY60" fmla="*/ 188500 h 232007"/>
                <a:gd name="connsiteX61" fmla="*/ 68657 w 232063"/>
                <a:gd name="connsiteY61" fmla="*/ 181265 h 232007"/>
                <a:gd name="connsiteX62" fmla="*/ 52278 w 232063"/>
                <a:gd name="connsiteY62" fmla="*/ 177647 h 232007"/>
                <a:gd name="connsiteX63" fmla="*/ 42470 w 232063"/>
                <a:gd name="connsiteY63" fmla="*/ 177647 h 232007"/>
                <a:gd name="connsiteX64" fmla="*/ 39233 w 232063"/>
                <a:gd name="connsiteY64" fmla="*/ 181265 h 232007"/>
                <a:gd name="connsiteX65" fmla="*/ 26187 w 232063"/>
                <a:gd name="connsiteY65" fmla="*/ 181265 h 232007"/>
                <a:gd name="connsiteX66" fmla="*/ 19616 w 232063"/>
                <a:gd name="connsiteY66" fmla="*/ 184882 h 232007"/>
                <a:gd name="connsiteX67" fmla="*/ 13046 w 232063"/>
                <a:gd name="connsiteY67" fmla="*/ 184882 h 232007"/>
                <a:gd name="connsiteX68" fmla="*/ 6571 w 232063"/>
                <a:gd name="connsiteY68" fmla="*/ 181265 h 232007"/>
                <a:gd name="connsiteX69" fmla="*/ 3238 w 232063"/>
                <a:gd name="connsiteY69" fmla="*/ 177647 h 232007"/>
                <a:gd name="connsiteX70" fmla="*/ 9808 w 232063"/>
                <a:gd name="connsiteY70" fmla="*/ 170317 h 232007"/>
                <a:gd name="connsiteX71" fmla="*/ 13046 w 232063"/>
                <a:gd name="connsiteY71" fmla="*/ 170317 h 232007"/>
                <a:gd name="connsiteX72" fmla="*/ 16379 w 232063"/>
                <a:gd name="connsiteY72" fmla="*/ 166699 h 232007"/>
                <a:gd name="connsiteX73" fmla="*/ 22854 w 232063"/>
                <a:gd name="connsiteY73" fmla="*/ 166699 h 232007"/>
                <a:gd name="connsiteX74" fmla="*/ 16379 w 232063"/>
                <a:gd name="connsiteY74" fmla="*/ 166699 h 232007"/>
                <a:gd name="connsiteX75" fmla="*/ 6571 w 232063"/>
                <a:gd name="connsiteY75" fmla="*/ 163081 h 232007"/>
                <a:gd name="connsiteX76" fmla="*/ 0 w 232063"/>
                <a:gd name="connsiteY76" fmla="*/ 155846 h 232007"/>
                <a:gd name="connsiteX77" fmla="*/ 3238 w 232063"/>
                <a:gd name="connsiteY77" fmla="*/ 152228 h 232007"/>
                <a:gd name="connsiteX78" fmla="*/ 9808 w 232063"/>
                <a:gd name="connsiteY78" fmla="*/ 152228 h 232007"/>
                <a:gd name="connsiteX79" fmla="*/ 29425 w 232063"/>
                <a:gd name="connsiteY79" fmla="*/ 141375 h 232007"/>
                <a:gd name="connsiteX80" fmla="*/ 32662 w 232063"/>
                <a:gd name="connsiteY80" fmla="*/ 137757 h 232007"/>
                <a:gd name="connsiteX81" fmla="*/ 35995 w 232063"/>
                <a:gd name="connsiteY81" fmla="*/ 137757 h 232007"/>
                <a:gd name="connsiteX82" fmla="*/ 111128 w 232063"/>
                <a:gd name="connsiteY82" fmla="*/ 54360 h 232007"/>
                <a:gd name="connsiteX83" fmla="*/ 140552 w 232063"/>
                <a:gd name="connsiteY83" fmla="*/ 10853 h 232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32063" h="232007">
                  <a:moveTo>
                    <a:pt x="140552" y="10853"/>
                  </a:moveTo>
                  <a:lnTo>
                    <a:pt x="147123" y="7235"/>
                  </a:lnTo>
                  <a:lnTo>
                    <a:pt x="150360" y="7235"/>
                  </a:lnTo>
                  <a:lnTo>
                    <a:pt x="160169" y="3618"/>
                  </a:lnTo>
                  <a:lnTo>
                    <a:pt x="166739" y="0"/>
                  </a:lnTo>
                  <a:lnTo>
                    <a:pt x="179785" y="0"/>
                  </a:lnTo>
                  <a:lnTo>
                    <a:pt x="186356" y="3618"/>
                  </a:lnTo>
                  <a:lnTo>
                    <a:pt x="186356" y="10853"/>
                  </a:lnTo>
                  <a:lnTo>
                    <a:pt x="183023" y="14471"/>
                  </a:lnTo>
                  <a:lnTo>
                    <a:pt x="169977" y="25324"/>
                  </a:lnTo>
                  <a:lnTo>
                    <a:pt x="169977" y="28941"/>
                  </a:lnTo>
                  <a:lnTo>
                    <a:pt x="166739" y="32559"/>
                  </a:lnTo>
                  <a:lnTo>
                    <a:pt x="163406" y="43507"/>
                  </a:lnTo>
                  <a:lnTo>
                    <a:pt x="150360" y="57978"/>
                  </a:lnTo>
                  <a:lnTo>
                    <a:pt x="140552" y="61596"/>
                  </a:lnTo>
                  <a:lnTo>
                    <a:pt x="133982" y="61596"/>
                  </a:lnTo>
                  <a:lnTo>
                    <a:pt x="114365" y="90632"/>
                  </a:lnTo>
                  <a:lnTo>
                    <a:pt x="114365" y="105103"/>
                  </a:lnTo>
                  <a:lnTo>
                    <a:pt x="127506" y="94250"/>
                  </a:lnTo>
                  <a:lnTo>
                    <a:pt x="143790" y="65213"/>
                  </a:lnTo>
                  <a:lnTo>
                    <a:pt x="153598" y="76066"/>
                  </a:lnTo>
                  <a:lnTo>
                    <a:pt x="166739" y="83302"/>
                  </a:lnTo>
                  <a:lnTo>
                    <a:pt x="160169" y="101485"/>
                  </a:lnTo>
                  <a:lnTo>
                    <a:pt x="176547" y="101485"/>
                  </a:lnTo>
                  <a:lnTo>
                    <a:pt x="179785" y="115956"/>
                  </a:lnTo>
                  <a:lnTo>
                    <a:pt x="209210" y="97868"/>
                  </a:lnTo>
                  <a:lnTo>
                    <a:pt x="219018" y="105103"/>
                  </a:lnTo>
                  <a:lnTo>
                    <a:pt x="215780" y="108721"/>
                  </a:lnTo>
                  <a:lnTo>
                    <a:pt x="212447" y="115956"/>
                  </a:lnTo>
                  <a:lnTo>
                    <a:pt x="205972" y="123192"/>
                  </a:lnTo>
                  <a:lnTo>
                    <a:pt x="202639" y="123192"/>
                  </a:lnTo>
                  <a:lnTo>
                    <a:pt x="209210" y="123192"/>
                  </a:lnTo>
                  <a:lnTo>
                    <a:pt x="215780" y="126809"/>
                  </a:lnTo>
                  <a:lnTo>
                    <a:pt x="222255" y="126809"/>
                  </a:lnTo>
                  <a:lnTo>
                    <a:pt x="222255" y="130427"/>
                  </a:lnTo>
                  <a:lnTo>
                    <a:pt x="215780" y="144993"/>
                  </a:lnTo>
                  <a:lnTo>
                    <a:pt x="209210" y="152228"/>
                  </a:lnTo>
                  <a:lnTo>
                    <a:pt x="205972" y="159464"/>
                  </a:lnTo>
                  <a:lnTo>
                    <a:pt x="199401" y="166699"/>
                  </a:lnTo>
                  <a:lnTo>
                    <a:pt x="196164" y="173934"/>
                  </a:lnTo>
                  <a:lnTo>
                    <a:pt x="192831" y="177647"/>
                  </a:lnTo>
                  <a:lnTo>
                    <a:pt x="212447" y="177647"/>
                  </a:lnTo>
                  <a:lnTo>
                    <a:pt x="192831" y="188500"/>
                  </a:lnTo>
                  <a:lnTo>
                    <a:pt x="209210" y="188500"/>
                  </a:lnTo>
                  <a:lnTo>
                    <a:pt x="228826" y="181265"/>
                  </a:lnTo>
                  <a:lnTo>
                    <a:pt x="232064" y="195736"/>
                  </a:lnTo>
                  <a:lnTo>
                    <a:pt x="196164" y="232008"/>
                  </a:lnTo>
                  <a:lnTo>
                    <a:pt x="173214" y="228390"/>
                  </a:lnTo>
                  <a:lnTo>
                    <a:pt x="183023" y="213824"/>
                  </a:lnTo>
                  <a:lnTo>
                    <a:pt x="166739" y="217442"/>
                  </a:lnTo>
                  <a:lnTo>
                    <a:pt x="163406" y="210206"/>
                  </a:lnTo>
                  <a:lnTo>
                    <a:pt x="124269" y="217442"/>
                  </a:lnTo>
                  <a:lnTo>
                    <a:pt x="104652" y="213824"/>
                  </a:lnTo>
                  <a:lnTo>
                    <a:pt x="101319" y="210206"/>
                  </a:lnTo>
                  <a:lnTo>
                    <a:pt x="124269" y="202971"/>
                  </a:lnTo>
                  <a:lnTo>
                    <a:pt x="127506" y="199353"/>
                  </a:lnTo>
                  <a:lnTo>
                    <a:pt x="127506" y="195736"/>
                  </a:lnTo>
                  <a:lnTo>
                    <a:pt x="124269" y="195736"/>
                  </a:lnTo>
                  <a:lnTo>
                    <a:pt x="120936" y="192118"/>
                  </a:lnTo>
                  <a:lnTo>
                    <a:pt x="107890" y="192118"/>
                  </a:lnTo>
                  <a:lnTo>
                    <a:pt x="88274" y="188500"/>
                  </a:lnTo>
                  <a:lnTo>
                    <a:pt x="68657" y="181265"/>
                  </a:lnTo>
                  <a:lnTo>
                    <a:pt x="52278" y="177647"/>
                  </a:lnTo>
                  <a:lnTo>
                    <a:pt x="42470" y="177647"/>
                  </a:lnTo>
                  <a:lnTo>
                    <a:pt x="39233" y="181265"/>
                  </a:lnTo>
                  <a:lnTo>
                    <a:pt x="26187" y="181265"/>
                  </a:lnTo>
                  <a:lnTo>
                    <a:pt x="19616" y="184882"/>
                  </a:lnTo>
                  <a:lnTo>
                    <a:pt x="13046" y="184882"/>
                  </a:lnTo>
                  <a:lnTo>
                    <a:pt x="6571" y="181265"/>
                  </a:lnTo>
                  <a:lnTo>
                    <a:pt x="3238" y="177647"/>
                  </a:lnTo>
                  <a:lnTo>
                    <a:pt x="9808" y="170317"/>
                  </a:lnTo>
                  <a:lnTo>
                    <a:pt x="13046" y="170317"/>
                  </a:lnTo>
                  <a:lnTo>
                    <a:pt x="16379" y="166699"/>
                  </a:lnTo>
                  <a:lnTo>
                    <a:pt x="22854" y="166699"/>
                  </a:lnTo>
                  <a:lnTo>
                    <a:pt x="16379" y="166699"/>
                  </a:lnTo>
                  <a:lnTo>
                    <a:pt x="6571" y="163081"/>
                  </a:lnTo>
                  <a:lnTo>
                    <a:pt x="0" y="155846"/>
                  </a:lnTo>
                  <a:lnTo>
                    <a:pt x="3238" y="152228"/>
                  </a:lnTo>
                  <a:lnTo>
                    <a:pt x="9808" y="152228"/>
                  </a:lnTo>
                  <a:lnTo>
                    <a:pt x="29425" y="141375"/>
                  </a:lnTo>
                  <a:lnTo>
                    <a:pt x="32662" y="137757"/>
                  </a:lnTo>
                  <a:lnTo>
                    <a:pt x="35995" y="137757"/>
                  </a:lnTo>
                  <a:lnTo>
                    <a:pt x="111128" y="54360"/>
                  </a:lnTo>
                  <a:lnTo>
                    <a:pt x="140552" y="10853"/>
                  </a:lnTo>
                  <a:close/>
                </a:path>
              </a:pathLst>
            </a:custGeom>
            <a:noFill/>
            <a:ln w="2379" cap="flat">
              <a:solidFill>
                <a:srgbClr val="FFFFFF"/>
              </a:solidFill>
              <a:prstDash val="solid"/>
              <a:round/>
            </a:ln>
          </p:spPr>
          <p:txBody>
            <a:bodyPr rtlCol="0" anchor="ctr"/>
            <a:lstStyle/>
            <a:p>
              <a:endParaRPr lang="en-US" noProof="0" dirty="0"/>
            </a:p>
          </p:txBody>
        </p:sp>
        <p:sp>
          <p:nvSpPr>
            <p:cNvPr id="5436" name="Serbest Form 5435">
              <a:extLst>
                <a:ext uri="{FF2B5EF4-FFF2-40B4-BE49-F238E27FC236}">
                  <a16:creationId xmlns:a16="http://schemas.microsoft.com/office/drawing/2014/main" id="{27A48AD3-67B3-6D4C-85D1-B01580707858}"/>
                </a:ext>
              </a:extLst>
            </p:cNvPr>
            <p:cNvSpPr/>
            <p:nvPr/>
          </p:nvSpPr>
          <p:spPr>
            <a:xfrm>
              <a:off x="5767282" y="1452508"/>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solidFill>
              <a:srgbClr val="FF0000"/>
            </a:solidFill>
            <a:ln w="9518" cap="flat">
              <a:noFill/>
              <a:prstDash val="solid"/>
              <a:miter/>
            </a:ln>
          </p:spPr>
          <p:txBody>
            <a:bodyPr rtlCol="0" anchor="ctr"/>
            <a:lstStyle/>
            <a:p>
              <a:endParaRPr lang="en-US" noProof="0" dirty="0"/>
            </a:p>
          </p:txBody>
        </p:sp>
        <p:sp>
          <p:nvSpPr>
            <p:cNvPr id="5437" name="Serbest Form 5436">
              <a:extLst>
                <a:ext uri="{FF2B5EF4-FFF2-40B4-BE49-F238E27FC236}">
                  <a16:creationId xmlns:a16="http://schemas.microsoft.com/office/drawing/2014/main" id="{93E26EBF-025A-C64F-80F9-B40CB90EF004}"/>
                </a:ext>
              </a:extLst>
            </p:cNvPr>
            <p:cNvSpPr/>
            <p:nvPr/>
          </p:nvSpPr>
          <p:spPr>
            <a:xfrm>
              <a:off x="5767282" y="1452508"/>
              <a:ext cx="154740" cy="135377"/>
            </a:xfrm>
            <a:custGeom>
              <a:avLst/>
              <a:gdLst>
                <a:gd name="connsiteX0" fmla="*/ 10284 w 154740"/>
                <a:gd name="connsiteY0" fmla="*/ 100533 h 135377"/>
                <a:gd name="connsiteX1" fmla="*/ 0 w 154740"/>
                <a:gd name="connsiteY1" fmla="*/ 112148 h 135377"/>
                <a:gd name="connsiteX2" fmla="*/ 6857 w 154740"/>
                <a:gd name="connsiteY2" fmla="*/ 104437 h 135377"/>
                <a:gd name="connsiteX3" fmla="*/ 13712 w 154740"/>
                <a:gd name="connsiteY3" fmla="*/ 104437 h 135377"/>
                <a:gd name="connsiteX4" fmla="*/ 17141 w 154740"/>
                <a:gd name="connsiteY4" fmla="*/ 108245 h 135377"/>
                <a:gd name="connsiteX5" fmla="*/ 30948 w 154740"/>
                <a:gd name="connsiteY5" fmla="*/ 108245 h 135377"/>
                <a:gd name="connsiteX6" fmla="*/ 34377 w 154740"/>
                <a:gd name="connsiteY6" fmla="*/ 112148 h 135377"/>
                <a:gd name="connsiteX7" fmla="*/ 37805 w 154740"/>
                <a:gd name="connsiteY7" fmla="*/ 104437 h 135377"/>
                <a:gd name="connsiteX8" fmla="*/ 48089 w 154740"/>
                <a:gd name="connsiteY8" fmla="*/ 108245 h 135377"/>
                <a:gd name="connsiteX9" fmla="*/ 48089 w 154740"/>
                <a:gd name="connsiteY9" fmla="*/ 100533 h 135377"/>
                <a:gd name="connsiteX10" fmla="*/ 55040 w 154740"/>
                <a:gd name="connsiteY10" fmla="*/ 104437 h 135377"/>
                <a:gd name="connsiteX11" fmla="*/ 55040 w 154740"/>
                <a:gd name="connsiteY11" fmla="*/ 100533 h 135377"/>
                <a:gd name="connsiteX12" fmla="*/ 75609 w 154740"/>
                <a:gd name="connsiteY12" fmla="*/ 100533 h 135377"/>
                <a:gd name="connsiteX13" fmla="*/ 75609 w 154740"/>
                <a:gd name="connsiteY13" fmla="*/ 108245 h 135377"/>
                <a:gd name="connsiteX14" fmla="*/ 79037 w 154740"/>
                <a:gd name="connsiteY14" fmla="*/ 112148 h 135377"/>
                <a:gd name="connsiteX15" fmla="*/ 85989 w 154740"/>
                <a:gd name="connsiteY15" fmla="*/ 112148 h 135377"/>
                <a:gd name="connsiteX16" fmla="*/ 92844 w 154740"/>
                <a:gd name="connsiteY16" fmla="*/ 108245 h 135377"/>
                <a:gd name="connsiteX17" fmla="*/ 96273 w 154740"/>
                <a:gd name="connsiteY17" fmla="*/ 108245 h 135377"/>
                <a:gd name="connsiteX18" fmla="*/ 99701 w 154740"/>
                <a:gd name="connsiteY18" fmla="*/ 112148 h 135377"/>
                <a:gd name="connsiteX19" fmla="*/ 99701 w 154740"/>
                <a:gd name="connsiteY19" fmla="*/ 123763 h 135377"/>
                <a:gd name="connsiteX20" fmla="*/ 96273 w 154740"/>
                <a:gd name="connsiteY20" fmla="*/ 127571 h 135377"/>
                <a:gd name="connsiteX21" fmla="*/ 96273 w 154740"/>
                <a:gd name="connsiteY21" fmla="*/ 135377 h 135377"/>
                <a:gd name="connsiteX22" fmla="*/ 103129 w 154740"/>
                <a:gd name="connsiteY22" fmla="*/ 135377 h 135377"/>
                <a:gd name="connsiteX23" fmla="*/ 103129 w 154740"/>
                <a:gd name="connsiteY23" fmla="*/ 127571 h 135377"/>
                <a:gd name="connsiteX24" fmla="*/ 106557 w 154740"/>
                <a:gd name="connsiteY24" fmla="*/ 123763 h 135377"/>
                <a:gd name="connsiteX25" fmla="*/ 106557 w 154740"/>
                <a:gd name="connsiteY25" fmla="*/ 116051 h 135377"/>
                <a:gd name="connsiteX26" fmla="*/ 103129 w 154740"/>
                <a:gd name="connsiteY26" fmla="*/ 112148 h 135377"/>
                <a:gd name="connsiteX27" fmla="*/ 106557 w 154740"/>
                <a:gd name="connsiteY27" fmla="*/ 108245 h 135377"/>
                <a:gd name="connsiteX28" fmla="*/ 113413 w 154740"/>
                <a:gd name="connsiteY28" fmla="*/ 104437 h 135377"/>
                <a:gd name="connsiteX29" fmla="*/ 113413 w 154740"/>
                <a:gd name="connsiteY29" fmla="*/ 100533 h 135377"/>
                <a:gd name="connsiteX30" fmla="*/ 109985 w 154740"/>
                <a:gd name="connsiteY30" fmla="*/ 96725 h 135377"/>
                <a:gd name="connsiteX31" fmla="*/ 109985 w 154740"/>
                <a:gd name="connsiteY31" fmla="*/ 92822 h 135377"/>
                <a:gd name="connsiteX32" fmla="*/ 106557 w 154740"/>
                <a:gd name="connsiteY32" fmla="*/ 77304 h 135377"/>
                <a:gd name="connsiteX33" fmla="*/ 109985 w 154740"/>
                <a:gd name="connsiteY33" fmla="*/ 77304 h 135377"/>
                <a:gd name="connsiteX34" fmla="*/ 113413 w 154740"/>
                <a:gd name="connsiteY34" fmla="*/ 81207 h 135377"/>
                <a:gd name="connsiteX35" fmla="*/ 127221 w 154740"/>
                <a:gd name="connsiteY35" fmla="*/ 81207 h 135377"/>
                <a:gd name="connsiteX36" fmla="*/ 127221 w 154740"/>
                <a:gd name="connsiteY36" fmla="*/ 77304 h 135377"/>
                <a:gd name="connsiteX37" fmla="*/ 130649 w 154740"/>
                <a:gd name="connsiteY37" fmla="*/ 73496 h 135377"/>
                <a:gd name="connsiteX38" fmla="*/ 134077 w 154740"/>
                <a:gd name="connsiteY38" fmla="*/ 73496 h 135377"/>
                <a:gd name="connsiteX39" fmla="*/ 137505 w 154740"/>
                <a:gd name="connsiteY39" fmla="*/ 65785 h 135377"/>
                <a:gd name="connsiteX40" fmla="*/ 140934 w 154740"/>
                <a:gd name="connsiteY40" fmla="*/ 61881 h 135377"/>
                <a:gd name="connsiteX41" fmla="*/ 144362 w 154740"/>
                <a:gd name="connsiteY41" fmla="*/ 61881 h 135377"/>
                <a:gd name="connsiteX42" fmla="*/ 144362 w 154740"/>
                <a:gd name="connsiteY42" fmla="*/ 57978 h 135377"/>
                <a:gd name="connsiteX43" fmla="*/ 137505 w 154740"/>
                <a:gd name="connsiteY43" fmla="*/ 50267 h 135377"/>
                <a:gd name="connsiteX44" fmla="*/ 134077 w 154740"/>
                <a:gd name="connsiteY44" fmla="*/ 50267 h 135377"/>
                <a:gd name="connsiteX45" fmla="*/ 130649 w 154740"/>
                <a:gd name="connsiteY45" fmla="*/ 46363 h 135377"/>
                <a:gd name="connsiteX46" fmla="*/ 130649 w 154740"/>
                <a:gd name="connsiteY46" fmla="*/ 42555 h 135377"/>
                <a:gd name="connsiteX47" fmla="*/ 134077 w 154740"/>
                <a:gd name="connsiteY47" fmla="*/ 42555 h 135377"/>
                <a:gd name="connsiteX48" fmla="*/ 140934 w 154740"/>
                <a:gd name="connsiteY48" fmla="*/ 38652 h 135377"/>
                <a:gd name="connsiteX49" fmla="*/ 147790 w 154740"/>
                <a:gd name="connsiteY49" fmla="*/ 38652 h 135377"/>
                <a:gd name="connsiteX50" fmla="*/ 144362 w 154740"/>
                <a:gd name="connsiteY50" fmla="*/ 34844 h 135377"/>
                <a:gd name="connsiteX51" fmla="*/ 144362 w 154740"/>
                <a:gd name="connsiteY51" fmla="*/ 23229 h 135377"/>
                <a:gd name="connsiteX52" fmla="*/ 147790 w 154740"/>
                <a:gd name="connsiteY52" fmla="*/ 23229 h 135377"/>
                <a:gd name="connsiteX53" fmla="*/ 154741 w 154740"/>
                <a:gd name="connsiteY53" fmla="*/ 19326 h 135377"/>
                <a:gd name="connsiteX54" fmla="*/ 151313 w 154740"/>
                <a:gd name="connsiteY54" fmla="*/ 11615 h 135377"/>
                <a:gd name="connsiteX55" fmla="*/ 154741 w 154740"/>
                <a:gd name="connsiteY55" fmla="*/ 7711 h 135377"/>
                <a:gd name="connsiteX56" fmla="*/ 151313 w 154740"/>
                <a:gd name="connsiteY56" fmla="*/ 7711 h 135377"/>
                <a:gd name="connsiteX57" fmla="*/ 144362 w 154740"/>
                <a:gd name="connsiteY57" fmla="*/ 3903 h 135377"/>
                <a:gd name="connsiteX58" fmla="*/ 140934 w 154740"/>
                <a:gd name="connsiteY58" fmla="*/ 3903 h 135377"/>
                <a:gd name="connsiteX59" fmla="*/ 134077 w 154740"/>
                <a:gd name="connsiteY59" fmla="*/ 0 h 135377"/>
                <a:gd name="connsiteX60" fmla="*/ 103129 w 154740"/>
                <a:gd name="connsiteY60" fmla="*/ 0 h 135377"/>
                <a:gd name="connsiteX61" fmla="*/ 96273 w 154740"/>
                <a:gd name="connsiteY61" fmla="*/ 7711 h 135377"/>
                <a:gd name="connsiteX62" fmla="*/ 89417 w 154740"/>
                <a:gd name="connsiteY62" fmla="*/ 11615 h 135377"/>
                <a:gd name="connsiteX63" fmla="*/ 89417 w 154740"/>
                <a:gd name="connsiteY63" fmla="*/ 19326 h 135377"/>
                <a:gd name="connsiteX64" fmla="*/ 92844 w 154740"/>
                <a:gd name="connsiteY64" fmla="*/ 23229 h 135377"/>
                <a:gd name="connsiteX65" fmla="*/ 92844 w 154740"/>
                <a:gd name="connsiteY65" fmla="*/ 34844 h 135377"/>
                <a:gd name="connsiteX66" fmla="*/ 96273 w 154740"/>
                <a:gd name="connsiteY66" fmla="*/ 38652 h 135377"/>
                <a:gd name="connsiteX67" fmla="*/ 99701 w 154740"/>
                <a:gd name="connsiteY67" fmla="*/ 38652 h 135377"/>
                <a:gd name="connsiteX68" fmla="*/ 103129 w 154740"/>
                <a:gd name="connsiteY68" fmla="*/ 42555 h 135377"/>
                <a:gd name="connsiteX69" fmla="*/ 103129 w 154740"/>
                <a:gd name="connsiteY69" fmla="*/ 50267 h 135377"/>
                <a:gd name="connsiteX70" fmla="*/ 96273 w 154740"/>
                <a:gd name="connsiteY70" fmla="*/ 54170 h 135377"/>
                <a:gd name="connsiteX71" fmla="*/ 92844 w 154740"/>
                <a:gd name="connsiteY71" fmla="*/ 57978 h 135377"/>
                <a:gd name="connsiteX72" fmla="*/ 82465 w 154740"/>
                <a:gd name="connsiteY72" fmla="*/ 57978 h 135377"/>
                <a:gd name="connsiteX73" fmla="*/ 79037 w 154740"/>
                <a:gd name="connsiteY73" fmla="*/ 54170 h 135377"/>
                <a:gd name="connsiteX74" fmla="*/ 79037 w 154740"/>
                <a:gd name="connsiteY74" fmla="*/ 42555 h 135377"/>
                <a:gd name="connsiteX75" fmla="*/ 85989 w 154740"/>
                <a:gd name="connsiteY75" fmla="*/ 34844 h 135377"/>
                <a:gd name="connsiteX76" fmla="*/ 85989 w 154740"/>
                <a:gd name="connsiteY76" fmla="*/ 23229 h 135377"/>
                <a:gd name="connsiteX77" fmla="*/ 82465 w 154740"/>
                <a:gd name="connsiteY77" fmla="*/ 19326 h 135377"/>
                <a:gd name="connsiteX78" fmla="*/ 82465 w 154740"/>
                <a:gd name="connsiteY78" fmla="*/ 15518 h 135377"/>
                <a:gd name="connsiteX79" fmla="*/ 75609 w 154740"/>
                <a:gd name="connsiteY79" fmla="*/ 23229 h 135377"/>
                <a:gd name="connsiteX80" fmla="*/ 68753 w 154740"/>
                <a:gd name="connsiteY80" fmla="*/ 27037 h 135377"/>
                <a:gd name="connsiteX81" fmla="*/ 65325 w 154740"/>
                <a:gd name="connsiteY81" fmla="*/ 30941 h 135377"/>
                <a:gd name="connsiteX82" fmla="*/ 58468 w 154740"/>
                <a:gd name="connsiteY82" fmla="*/ 34844 h 135377"/>
                <a:gd name="connsiteX83" fmla="*/ 55040 w 154740"/>
                <a:gd name="connsiteY83" fmla="*/ 42555 h 135377"/>
                <a:gd name="connsiteX84" fmla="*/ 55040 w 154740"/>
                <a:gd name="connsiteY84" fmla="*/ 54170 h 135377"/>
                <a:gd name="connsiteX85" fmla="*/ 51612 w 154740"/>
                <a:gd name="connsiteY85" fmla="*/ 57978 h 135377"/>
                <a:gd name="connsiteX86" fmla="*/ 51612 w 154740"/>
                <a:gd name="connsiteY86" fmla="*/ 65785 h 135377"/>
                <a:gd name="connsiteX87" fmla="*/ 34377 w 154740"/>
                <a:gd name="connsiteY87" fmla="*/ 85111 h 135377"/>
                <a:gd name="connsiteX88" fmla="*/ 41233 w 154740"/>
                <a:gd name="connsiteY88" fmla="*/ 92822 h 135377"/>
                <a:gd name="connsiteX89" fmla="*/ 24092 w 154740"/>
                <a:gd name="connsiteY89" fmla="*/ 92822 h 135377"/>
                <a:gd name="connsiteX90" fmla="*/ 10284 w 154740"/>
                <a:gd name="connsiteY90" fmla="*/ 100533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54740" h="135377">
                  <a:moveTo>
                    <a:pt x="10284" y="100533"/>
                  </a:moveTo>
                  <a:lnTo>
                    <a:pt x="0" y="112148"/>
                  </a:lnTo>
                  <a:lnTo>
                    <a:pt x="6857" y="104437"/>
                  </a:lnTo>
                  <a:lnTo>
                    <a:pt x="13712" y="104437"/>
                  </a:lnTo>
                  <a:lnTo>
                    <a:pt x="17141" y="108245"/>
                  </a:lnTo>
                  <a:lnTo>
                    <a:pt x="30948" y="108245"/>
                  </a:lnTo>
                  <a:lnTo>
                    <a:pt x="34377" y="112148"/>
                  </a:lnTo>
                  <a:lnTo>
                    <a:pt x="37805" y="104437"/>
                  </a:lnTo>
                  <a:lnTo>
                    <a:pt x="48089" y="108245"/>
                  </a:lnTo>
                  <a:lnTo>
                    <a:pt x="48089" y="100533"/>
                  </a:lnTo>
                  <a:lnTo>
                    <a:pt x="55040" y="104437"/>
                  </a:lnTo>
                  <a:lnTo>
                    <a:pt x="55040" y="100533"/>
                  </a:lnTo>
                  <a:lnTo>
                    <a:pt x="75609" y="100533"/>
                  </a:lnTo>
                  <a:lnTo>
                    <a:pt x="75609" y="108245"/>
                  </a:lnTo>
                  <a:lnTo>
                    <a:pt x="79037" y="112148"/>
                  </a:lnTo>
                  <a:lnTo>
                    <a:pt x="85989" y="112148"/>
                  </a:lnTo>
                  <a:lnTo>
                    <a:pt x="92844" y="108245"/>
                  </a:lnTo>
                  <a:lnTo>
                    <a:pt x="96273" y="108245"/>
                  </a:lnTo>
                  <a:lnTo>
                    <a:pt x="99701" y="112148"/>
                  </a:lnTo>
                  <a:lnTo>
                    <a:pt x="99701" y="123763"/>
                  </a:lnTo>
                  <a:lnTo>
                    <a:pt x="96273" y="127571"/>
                  </a:lnTo>
                  <a:lnTo>
                    <a:pt x="96273" y="135377"/>
                  </a:lnTo>
                  <a:lnTo>
                    <a:pt x="103129" y="135377"/>
                  </a:lnTo>
                  <a:lnTo>
                    <a:pt x="103129" y="127571"/>
                  </a:lnTo>
                  <a:lnTo>
                    <a:pt x="106557" y="123763"/>
                  </a:lnTo>
                  <a:lnTo>
                    <a:pt x="106557" y="116051"/>
                  </a:lnTo>
                  <a:lnTo>
                    <a:pt x="103129" y="112148"/>
                  </a:lnTo>
                  <a:lnTo>
                    <a:pt x="106557" y="108245"/>
                  </a:lnTo>
                  <a:lnTo>
                    <a:pt x="113413" y="104437"/>
                  </a:lnTo>
                  <a:lnTo>
                    <a:pt x="113413" y="100533"/>
                  </a:lnTo>
                  <a:lnTo>
                    <a:pt x="109985" y="96725"/>
                  </a:lnTo>
                  <a:lnTo>
                    <a:pt x="109985" y="92822"/>
                  </a:lnTo>
                  <a:lnTo>
                    <a:pt x="106557" y="77304"/>
                  </a:lnTo>
                  <a:lnTo>
                    <a:pt x="109985" y="77304"/>
                  </a:lnTo>
                  <a:lnTo>
                    <a:pt x="113413" y="81207"/>
                  </a:lnTo>
                  <a:lnTo>
                    <a:pt x="127221" y="81207"/>
                  </a:lnTo>
                  <a:lnTo>
                    <a:pt x="127221" y="77304"/>
                  </a:lnTo>
                  <a:lnTo>
                    <a:pt x="130649" y="73496"/>
                  </a:lnTo>
                  <a:lnTo>
                    <a:pt x="134077" y="73496"/>
                  </a:lnTo>
                  <a:lnTo>
                    <a:pt x="137505" y="65785"/>
                  </a:lnTo>
                  <a:lnTo>
                    <a:pt x="140934" y="61881"/>
                  </a:lnTo>
                  <a:lnTo>
                    <a:pt x="144362" y="61881"/>
                  </a:lnTo>
                  <a:lnTo>
                    <a:pt x="144362" y="57978"/>
                  </a:lnTo>
                  <a:lnTo>
                    <a:pt x="137505" y="50267"/>
                  </a:lnTo>
                  <a:lnTo>
                    <a:pt x="134077" y="50267"/>
                  </a:lnTo>
                  <a:lnTo>
                    <a:pt x="130649" y="46363"/>
                  </a:lnTo>
                  <a:lnTo>
                    <a:pt x="130649" y="42555"/>
                  </a:lnTo>
                  <a:lnTo>
                    <a:pt x="134077" y="42555"/>
                  </a:lnTo>
                  <a:lnTo>
                    <a:pt x="140934" y="38652"/>
                  </a:lnTo>
                  <a:lnTo>
                    <a:pt x="147790" y="38652"/>
                  </a:lnTo>
                  <a:lnTo>
                    <a:pt x="144362" y="34844"/>
                  </a:lnTo>
                  <a:lnTo>
                    <a:pt x="144362" y="23229"/>
                  </a:lnTo>
                  <a:lnTo>
                    <a:pt x="147790" y="23229"/>
                  </a:lnTo>
                  <a:lnTo>
                    <a:pt x="154741" y="19326"/>
                  </a:lnTo>
                  <a:lnTo>
                    <a:pt x="151313" y="11615"/>
                  </a:lnTo>
                  <a:lnTo>
                    <a:pt x="154741" y="7711"/>
                  </a:lnTo>
                  <a:lnTo>
                    <a:pt x="151313" y="7711"/>
                  </a:lnTo>
                  <a:lnTo>
                    <a:pt x="144362" y="3903"/>
                  </a:lnTo>
                  <a:lnTo>
                    <a:pt x="140934" y="3903"/>
                  </a:lnTo>
                  <a:lnTo>
                    <a:pt x="134077" y="0"/>
                  </a:lnTo>
                  <a:lnTo>
                    <a:pt x="103129" y="0"/>
                  </a:lnTo>
                  <a:lnTo>
                    <a:pt x="96273" y="7711"/>
                  </a:lnTo>
                  <a:lnTo>
                    <a:pt x="89417" y="11615"/>
                  </a:lnTo>
                  <a:lnTo>
                    <a:pt x="89417" y="19326"/>
                  </a:lnTo>
                  <a:lnTo>
                    <a:pt x="92844" y="23229"/>
                  </a:lnTo>
                  <a:lnTo>
                    <a:pt x="92844" y="34844"/>
                  </a:lnTo>
                  <a:lnTo>
                    <a:pt x="96273" y="38652"/>
                  </a:lnTo>
                  <a:lnTo>
                    <a:pt x="99701" y="38652"/>
                  </a:lnTo>
                  <a:lnTo>
                    <a:pt x="103129" y="42555"/>
                  </a:lnTo>
                  <a:lnTo>
                    <a:pt x="103129" y="50267"/>
                  </a:lnTo>
                  <a:lnTo>
                    <a:pt x="96273" y="54170"/>
                  </a:lnTo>
                  <a:lnTo>
                    <a:pt x="92844" y="57978"/>
                  </a:lnTo>
                  <a:lnTo>
                    <a:pt x="82465" y="57978"/>
                  </a:lnTo>
                  <a:lnTo>
                    <a:pt x="79037" y="54170"/>
                  </a:lnTo>
                  <a:lnTo>
                    <a:pt x="79037" y="42555"/>
                  </a:lnTo>
                  <a:lnTo>
                    <a:pt x="85989" y="34844"/>
                  </a:lnTo>
                  <a:lnTo>
                    <a:pt x="85989" y="23229"/>
                  </a:lnTo>
                  <a:lnTo>
                    <a:pt x="82465" y="19326"/>
                  </a:lnTo>
                  <a:lnTo>
                    <a:pt x="82465" y="15518"/>
                  </a:lnTo>
                  <a:lnTo>
                    <a:pt x="75609" y="23229"/>
                  </a:lnTo>
                  <a:lnTo>
                    <a:pt x="68753" y="27037"/>
                  </a:lnTo>
                  <a:lnTo>
                    <a:pt x="65325" y="30941"/>
                  </a:lnTo>
                  <a:lnTo>
                    <a:pt x="58468" y="34844"/>
                  </a:lnTo>
                  <a:lnTo>
                    <a:pt x="55040" y="42555"/>
                  </a:lnTo>
                  <a:lnTo>
                    <a:pt x="55040" y="54170"/>
                  </a:lnTo>
                  <a:lnTo>
                    <a:pt x="51612" y="57978"/>
                  </a:lnTo>
                  <a:lnTo>
                    <a:pt x="51612" y="65785"/>
                  </a:lnTo>
                  <a:lnTo>
                    <a:pt x="34377" y="85111"/>
                  </a:lnTo>
                  <a:lnTo>
                    <a:pt x="41233" y="92822"/>
                  </a:lnTo>
                  <a:lnTo>
                    <a:pt x="24092" y="92822"/>
                  </a:lnTo>
                  <a:lnTo>
                    <a:pt x="10284" y="100533"/>
                  </a:lnTo>
                  <a:close/>
                </a:path>
              </a:pathLst>
            </a:custGeom>
            <a:noFill/>
            <a:ln w="2379" cap="flat">
              <a:solidFill>
                <a:srgbClr val="FFFFFF"/>
              </a:solidFill>
              <a:prstDash val="solid"/>
              <a:round/>
            </a:ln>
          </p:spPr>
          <p:txBody>
            <a:bodyPr rtlCol="0" anchor="ctr"/>
            <a:lstStyle/>
            <a:p>
              <a:endParaRPr lang="en-US" noProof="0" dirty="0"/>
            </a:p>
          </p:txBody>
        </p:sp>
        <p:sp>
          <p:nvSpPr>
            <p:cNvPr id="5438" name="Serbest Form 5437">
              <a:extLst>
                <a:ext uri="{FF2B5EF4-FFF2-40B4-BE49-F238E27FC236}">
                  <a16:creationId xmlns:a16="http://schemas.microsoft.com/office/drawing/2014/main" id="{4CD84B8B-A0FA-3940-9095-B95EA2F6B2C3}"/>
                </a:ext>
              </a:extLst>
            </p:cNvPr>
            <p:cNvSpPr/>
            <p:nvPr/>
          </p:nvSpPr>
          <p:spPr>
            <a:xfrm>
              <a:off x="8629654" y="2535337"/>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798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798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798"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798"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solidFill>
              <a:srgbClr val="AFABAB"/>
            </a:solidFill>
            <a:ln w="9518" cap="flat">
              <a:noFill/>
              <a:prstDash val="solid"/>
              <a:miter/>
            </a:ln>
          </p:spPr>
          <p:txBody>
            <a:bodyPr rtlCol="0" anchor="ctr"/>
            <a:lstStyle/>
            <a:p>
              <a:endParaRPr lang="en-US" noProof="0" dirty="0"/>
            </a:p>
          </p:txBody>
        </p:sp>
        <p:sp>
          <p:nvSpPr>
            <p:cNvPr id="5439" name="Serbest Form 5438">
              <a:extLst>
                <a:ext uri="{FF2B5EF4-FFF2-40B4-BE49-F238E27FC236}">
                  <a16:creationId xmlns:a16="http://schemas.microsoft.com/office/drawing/2014/main" id="{84B99548-3D2B-F944-B53C-90CB90773A1B}"/>
                </a:ext>
              </a:extLst>
            </p:cNvPr>
            <p:cNvSpPr/>
            <p:nvPr/>
          </p:nvSpPr>
          <p:spPr>
            <a:xfrm>
              <a:off x="8629654" y="2535337"/>
              <a:ext cx="328717" cy="193355"/>
            </a:xfrm>
            <a:custGeom>
              <a:avLst/>
              <a:gdLst>
                <a:gd name="connsiteX0" fmla="*/ 164359 w 328717"/>
                <a:gd name="connsiteY0" fmla="*/ 137091 h 193355"/>
                <a:gd name="connsiteX1" fmla="*/ 171024 w 328717"/>
                <a:gd name="connsiteY1" fmla="*/ 144136 h 193355"/>
                <a:gd name="connsiteX2" fmla="*/ 171024 w 328717"/>
                <a:gd name="connsiteY2" fmla="*/ 147658 h 193355"/>
                <a:gd name="connsiteX3" fmla="*/ 184451 w 328717"/>
                <a:gd name="connsiteY3" fmla="*/ 147658 h 193355"/>
                <a:gd name="connsiteX4" fmla="*/ 214732 w 328717"/>
                <a:gd name="connsiteY4" fmla="*/ 179265 h 193355"/>
                <a:gd name="connsiteX5" fmla="*/ 224731 w 328717"/>
                <a:gd name="connsiteY5" fmla="*/ 172221 h 193355"/>
                <a:gd name="connsiteX6" fmla="*/ 241491 w 328717"/>
                <a:gd name="connsiteY6" fmla="*/ 182788 h 193355"/>
                <a:gd name="connsiteX7" fmla="*/ 244919 w 328717"/>
                <a:gd name="connsiteY7" fmla="*/ 179265 h 193355"/>
                <a:gd name="connsiteX8" fmla="*/ 254918 w 328717"/>
                <a:gd name="connsiteY8" fmla="*/ 179265 h 193355"/>
                <a:gd name="connsiteX9" fmla="*/ 265012 w 328717"/>
                <a:gd name="connsiteY9" fmla="*/ 182788 h 193355"/>
                <a:gd name="connsiteX10" fmla="*/ 271677 w 328717"/>
                <a:gd name="connsiteY10" fmla="*/ 186311 h 193355"/>
                <a:gd name="connsiteX11" fmla="*/ 275105 w 328717"/>
                <a:gd name="connsiteY11" fmla="*/ 193355 h 193355"/>
                <a:gd name="connsiteX12" fmla="*/ 278438 w 328717"/>
                <a:gd name="connsiteY12" fmla="*/ 186311 h 193355"/>
                <a:gd name="connsiteX13" fmla="*/ 285104 w 328717"/>
                <a:gd name="connsiteY13" fmla="*/ 182788 h 193355"/>
                <a:gd name="connsiteX14" fmla="*/ 288532 w 328717"/>
                <a:gd name="connsiteY14" fmla="*/ 182788 h 193355"/>
                <a:gd name="connsiteX15" fmla="*/ 291865 w 328717"/>
                <a:gd name="connsiteY15" fmla="*/ 186311 h 193355"/>
                <a:gd name="connsiteX16" fmla="*/ 291865 w 328717"/>
                <a:gd name="connsiteY16" fmla="*/ 193355 h 193355"/>
                <a:gd name="connsiteX17" fmla="*/ 328717 w 328717"/>
                <a:gd name="connsiteY17" fmla="*/ 193355 h 193355"/>
                <a:gd name="connsiteX18" fmla="*/ 328717 w 328717"/>
                <a:gd name="connsiteY18" fmla="*/ 172221 h 193355"/>
                <a:gd name="connsiteX19" fmla="*/ 322051 w 328717"/>
                <a:gd name="connsiteY19" fmla="*/ 158131 h 193355"/>
                <a:gd name="connsiteX20" fmla="*/ 322051 w 328717"/>
                <a:gd name="connsiteY20" fmla="*/ 130046 h 193355"/>
                <a:gd name="connsiteX21" fmla="*/ 315290 w 328717"/>
                <a:gd name="connsiteY21" fmla="*/ 119479 h 193355"/>
                <a:gd name="connsiteX22" fmla="*/ 301864 w 328717"/>
                <a:gd name="connsiteY22" fmla="*/ 126524 h 193355"/>
                <a:gd name="connsiteX23" fmla="*/ 291865 w 328717"/>
                <a:gd name="connsiteY23" fmla="*/ 126524 h 193355"/>
                <a:gd name="connsiteX24" fmla="*/ 278438 w 328717"/>
                <a:gd name="connsiteY24" fmla="*/ 119479 h 193355"/>
                <a:gd name="connsiteX25" fmla="*/ 268344 w 328717"/>
                <a:gd name="connsiteY25" fmla="*/ 115956 h 193355"/>
                <a:gd name="connsiteX26" fmla="*/ 265012 w 328717"/>
                <a:gd name="connsiteY26" fmla="*/ 112434 h 193355"/>
                <a:gd name="connsiteX27" fmla="*/ 258346 w 328717"/>
                <a:gd name="connsiteY27" fmla="*/ 108911 h 193355"/>
                <a:gd name="connsiteX28" fmla="*/ 258346 w 328717"/>
                <a:gd name="connsiteY28" fmla="*/ 112434 h 193355"/>
                <a:gd name="connsiteX29" fmla="*/ 254918 w 328717"/>
                <a:gd name="connsiteY29" fmla="*/ 115956 h 193355"/>
                <a:gd name="connsiteX30" fmla="*/ 244919 w 328717"/>
                <a:gd name="connsiteY30" fmla="*/ 115956 h 193355"/>
                <a:gd name="connsiteX31" fmla="*/ 241491 w 328717"/>
                <a:gd name="connsiteY31" fmla="*/ 112434 h 193355"/>
                <a:gd name="connsiteX32" fmla="*/ 241491 w 328717"/>
                <a:gd name="connsiteY32" fmla="*/ 105389 h 193355"/>
                <a:gd name="connsiteX33" fmla="*/ 241491 w 328717"/>
                <a:gd name="connsiteY33" fmla="*/ 108911 h 193355"/>
                <a:gd name="connsiteX34" fmla="*/ 234825 w 328717"/>
                <a:gd name="connsiteY34" fmla="*/ 115956 h 193355"/>
                <a:gd name="connsiteX35" fmla="*/ 228064 w 328717"/>
                <a:gd name="connsiteY35" fmla="*/ 115956 h 193355"/>
                <a:gd name="connsiteX36" fmla="*/ 224731 w 328717"/>
                <a:gd name="connsiteY36" fmla="*/ 112434 h 193355"/>
                <a:gd name="connsiteX37" fmla="*/ 224731 w 328717"/>
                <a:gd name="connsiteY37" fmla="*/ 101961 h 193355"/>
                <a:gd name="connsiteX38" fmla="*/ 221398 w 328717"/>
                <a:gd name="connsiteY38" fmla="*/ 101961 h 193355"/>
                <a:gd name="connsiteX39" fmla="*/ 218065 w 328717"/>
                <a:gd name="connsiteY39" fmla="*/ 105389 h 193355"/>
                <a:gd name="connsiteX40" fmla="*/ 211305 w 328717"/>
                <a:gd name="connsiteY40" fmla="*/ 105389 h 193355"/>
                <a:gd name="connsiteX41" fmla="*/ 201306 w 328717"/>
                <a:gd name="connsiteY41" fmla="*/ 101961 h 193355"/>
                <a:gd name="connsiteX42" fmla="*/ 197877 w 328717"/>
                <a:gd name="connsiteY42" fmla="*/ 98439 h 193355"/>
                <a:gd name="connsiteX43" fmla="*/ 194545 w 328717"/>
                <a:gd name="connsiteY43" fmla="*/ 98439 h 193355"/>
                <a:gd name="connsiteX44" fmla="*/ 194545 w 328717"/>
                <a:gd name="connsiteY44" fmla="*/ 94917 h 193355"/>
                <a:gd name="connsiteX45" fmla="*/ 197877 w 328717"/>
                <a:gd name="connsiteY45" fmla="*/ 91394 h 193355"/>
                <a:gd name="connsiteX46" fmla="*/ 197877 w 328717"/>
                <a:gd name="connsiteY46" fmla="*/ 87872 h 193355"/>
                <a:gd name="connsiteX47" fmla="*/ 194545 w 328717"/>
                <a:gd name="connsiteY47" fmla="*/ 84349 h 193355"/>
                <a:gd name="connsiteX48" fmla="*/ 191212 w 328717"/>
                <a:gd name="connsiteY48" fmla="*/ 84349 h 193355"/>
                <a:gd name="connsiteX49" fmla="*/ 184451 w 328717"/>
                <a:gd name="connsiteY49" fmla="*/ 87872 h 193355"/>
                <a:gd name="connsiteX50" fmla="*/ 181118 w 328717"/>
                <a:gd name="connsiteY50" fmla="*/ 91394 h 193355"/>
                <a:gd name="connsiteX51" fmla="*/ 174452 w 328717"/>
                <a:gd name="connsiteY51" fmla="*/ 87872 h 193355"/>
                <a:gd name="connsiteX52" fmla="*/ 157693 w 328717"/>
                <a:gd name="connsiteY52" fmla="*/ 70259 h 193355"/>
                <a:gd name="connsiteX53" fmla="*/ 157693 w 328717"/>
                <a:gd name="connsiteY53" fmla="*/ 59692 h 193355"/>
                <a:gd name="connsiteX54" fmla="*/ 154265 w 328717"/>
                <a:gd name="connsiteY54" fmla="*/ 52647 h 193355"/>
                <a:gd name="connsiteX55" fmla="*/ 150932 w 328717"/>
                <a:gd name="connsiteY55" fmla="*/ 49219 h 193355"/>
                <a:gd name="connsiteX56" fmla="*/ 144266 w 328717"/>
                <a:gd name="connsiteY56" fmla="*/ 49219 h 193355"/>
                <a:gd name="connsiteX57" fmla="*/ 140838 w 328717"/>
                <a:gd name="connsiteY57" fmla="*/ 56169 h 193355"/>
                <a:gd name="connsiteX58" fmla="*/ 137505 w 328717"/>
                <a:gd name="connsiteY58" fmla="*/ 59692 h 193355"/>
                <a:gd name="connsiteX59" fmla="*/ 137505 w 328717"/>
                <a:gd name="connsiteY59" fmla="*/ 63214 h 193355"/>
                <a:gd name="connsiteX60" fmla="*/ 130839 w 328717"/>
                <a:gd name="connsiteY60" fmla="*/ 63214 h 193355"/>
                <a:gd name="connsiteX61" fmla="*/ 130839 w 328717"/>
                <a:gd name="connsiteY61" fmla="*/ 56169 h 193355"/>
                <a:gd name="connsiteX62" fmla="*/ 127507 w 328717"/>
                <a:gd name="connsiteY62" fmla="*/ 52647 h 193355"/>
                <a:gd name="connsiteX63" fmla="*/ 124078 w 328717"/>
                <a:gd name="connsiteY63" fmla="*/ 45697 h 193355"/>
                <a:gd name="connsiteX64" fmla="*/ 120745 w 328717"/>
                <a:gd name="connsiteY64" fmla="*/ 42174 h 193355"/>
                <a:gd name="connsiteX65" fmla="*/ 117413 w 328717"/>
                <a:gd name="connsiteY65" fmla="*/ 35130 h 193355"/>
                <a:gd name="connsiteX66" fmla="*/ 93892 w 328717"/>
                <a:gd name="connsiteY66" fmla="*/ 31607 h 193355"/>
                <a:gd name="connsiteX67" fmla="*/ 83893 w 328717"/>
                <a:gd name="connsiteY67" fmla="*/ 21040 h 193355"/>
                <a:gd name="connsiteX68" fmla="*/ 77132 w 328717"/>
                <a:gd name="connsiteY68" fmla="*/ 17517 h 193355"/>
                <a:gd name="connsiteX69" fmla="*/ 73799 w 328717"/>
                <a:gd name="connsiteY69" fmla="*/ 10472 h 193355"/>
                <a:gd name="connsiteX70" fmla="*/ 67038 w 328717"/>
                <a:gd name="connsiteY70" fmla="*/ 3522 h 193355"/>
                <a:gd name="connsiteX71" fmla="*/ 60372 w 328717"/>
                <a:gd name="connsiteY71" fmla="*/ 0 h 193355"/>
                <a:gd name="connsiteX72" fmla="*/ 53612 w 328717"/>
                <a:gd name="connsiteY72" fmla="*/ 0 h 193355"/>
                <a:gd name="connsiteX73" fmla="*/ 46946 w 328717"/>
                <a:gd name="connsiteY73" fmla="*/ 3522 h 193355"/>
                <a:gd name="connsiteX74" fmla="*/ 43613 w 328717"/>
                <a:gd name="connsiteY74" fmla="*/ 7045 h 193355"/>
                <a:gd name="connsiteX75" fmla="*/ 30186 w 328717"/>
                <a:gd name="connsiteY75" fmla="*/ 17517 h 193355"/>
                <a:gd name="connsiteX76" fmla="*/ 20092 w 328717"/>
                <a:gd name="connsiteY76" fmla="*/ 7045 h 193355"/>
                <a:gd name="connsiteX77" fmla="*/ 16760 w 328717"/>
                <a:gd name="connsiteY77" fmla="*/ 21040 h 193355"/>
                <a:gd name="connsiteX78" fmla="*/ 3333 w 328717"/>
                <a:gd name="connsiteY78" fmla="*/ 35130 h 193355"/>
                <a:gd name="connsiteX79" fmla="*/ 6666 w 328717"/>
                <a:gd name="connsiteY79" fmla="*/ 42174 h 193355"/>
                <a:gd name="connsiteX80" fmla="*/ 3333 w 328717"/>
                <a:gd name="connsiteY80" fmla="*/ 45697 h 193355"/>
                <a:gd name="connsiteX81" fmla="*/ 3333 w 328717"/>
                <a:gd name="connsiteY81" fmla="*/ 49219 h 193355"/>
                <a:gd name="connsiteX82" fmla="*/ 9999 w 328717"/>
                <a:gd name="connsiteY82" fmla="*/ 56169 h 193355"/>
                <a:gd name="connsiteX83" fmla="*/ 6666 w 328717"/>
                <a:gd name="connsiteY83" fmla="*/ 56169 h 193355"/>
                <a:gd name="connsiteX84" fmla="*/ 0 w 328717"/>
                <a:gd name="connsiteY84" fmla="*/ 63214 h 193355"/>
                <a:gd name="connsiteX85" fmla="*/ 0 w 328717"/>
                <a:gd name="connsiteY85" fmla="*/ 70259 h 193355"/>
                <a:gd name="connsiteX86" fmla="*/ 16760 w 328717"/>
                <a:gd name="connsiteY86" fmla="*/ 87872 h 193355"/>
                <a:gd name="connsiteX87" fmla="*/ 23426 w 328717"/>
                <a:gd name="connsiteY87" fmla="*/ 84349 h 193355"/>
                <a:gd name="connsiteX88" fmla="*/ 33519 w 328717"/>
                <a:gd name="connsiteY88" fmla="*/ 98439 h 193355"/>
                <a:gd name="connsiteX89" fmla="*/ 46946 w 328717"/>
                <a:gd name="connsiteY89" fmla="*/ 98439 h 193355"/>
                <a:gd name="connsiteX90" fmla="*/ 53612 w 328717"/>
                <a:gd name="connsiteY90" fmla="*/ 108911 h 193355"/>
                <a:gd name="connsiteX91" fmla="*/ 77132 w 328717"/>
                <a:gd name="connsiteY91" fmla="*/ 119479 h 193355"/>
                <a:gd name="connsiteX92" fmla="*/ 83893 w 328717"/>
                <a:gd name="connsiteY92" fmla="*/ 119479 h 193355"/>
                <a:gd name="connsiteX93" fmla="*/ 87226 w 328717"/>
                <a:gd name="connsiteY93" fmla="*/ 123001 h 193355"/>
                <a:gd name="connsiteX94" fmla="*/ 90559 w 328717"/>
                <a:gd name="connsiteY94" fmla="*/ 130046 h 193355"/>
                <a:gd name="connsiteX95" fmla="*/ 93892 w 328717"/>
                <a:gd name="connsiteY95" fmla="*/ 133569 h 193355"/>
                <a:gd name="connsiteX96" fmla="*/ 103986 w 328717"/>
                <a:gd name="connsiteY96" fmla="*/ 133569 h 193355"/>
                <a:gd name="connsiteX97" fmla="*/ 107319 w 328717"/>
                <a:gd name="connsiteY97" fmla="*/ 130046 h 193355"/>
                <a:gd name="connsiteX98" fmla="*/ 113984 w 328717"/>
                <a:gd name="connsiteY98" fmla="*/ 130046 h 193355"/>
                <a:gd name="connsiteX99" fmla="*/ 113984 w 328717"/>
                <a:gd name="connsiteY99" fmla="*/ 137091 h 193355"/>
                <a:gd name="connsiteX100" fmla="*/ 117413 w 328717"/>
                <a:gd name="connsiteY100" fmla="*/ 140613 h 193355"/>
                <a:gd name="connsiteX101" fmla="*/ 130839 w 328717"/>
                <a:gd name="connsiteY101" fmla="*/ 140613 h 193355"/>
                <a:gd name="connsiteX102" fmla="*/ 134172 w 328717"/>
                <a:gd name="connsiteY102" fmla="*/ 144136 h 193355"/>
                <a:gd name="connsiteX103" fmla="*/ 137505 w 328717"/>
                <a:gd name="connsiteY103" fmla="*/ 151086 h 193355"/>
                <a:gd name="connsiteX104" fmla="*/ 144266 w 328717"/>
                <a:gd name="connsiteY104" fmla="*/ 144136 h 193355"/>
                <a:gd name="connsiteX105" fmla="*/ 154265 w 328717"/>
                <a:gd name="connsiteY105" fmla="*/ 144136 h 193355"/>
                <a:gd name="connsiteX106" fmla="*/ 157693 w 328717"/>
                <a:gd name="connsiteY106" fmla="*/ 147658 h 193355"/>
                <a:gd name="connsiteX107" fmla="*/ 157693 w 328717"/>
                <a:gd name="connsiteY107" fmla="*/ 151086 h 193355"/>
                <a:gd name="connsiteX108" fmla="*/ 157693 w 328717"/>
                <a:gd name="connsiteY108" fmla="*/ 140613 h 193355"/>
                <a:gd name="connsiteX109" fmla="*/ 161025 w 328717"/>
                <a:gd name="connsiteY109" fmla="*/ 137091 h 193355"/>
                <a:gd name="connsiteX110" fmla="*/ 164359 w 328717"/>
                <a:gd name="connsiteY110" fmla="*/ 137091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28717" h="193355">
                  <a:moveTo>
                    <a:pt x="164359" y="137091"/>
                  </a:moveTo>
                  <a:lnTo>
                    <a:pt x="171024" y="144136"/>
                  </a:lnTo>
                  <a:lnTo>
                    <a:pt x="171024" y="147658"/>
                  </a:lnTo>
                  <a:lnTo>
                    <a:pt x="184451" y="147658"/>
                  </a:lnTo>
                  <a:lnTo>
                    <a:pt x="214732" y="179265"/>
                  </a:lnTo>
                  <a:lnTo>
                    <a:pt x="224731" y="172221"/>
                  </a:lnTo>
                  <a:lnTo>
                    <a:pt x="241491" y="182788"/>
                  </a:lnTo>
                  <a:lnTo>
                    <a:pt x="244919" y="179265"/>
                  </a:lnTo>
                  <a:lnTo>
                    <a:pt x="254918" y="179265"/>
                  </a:lnTo>
                  <a:lnTo>
                    <a:pt x="265012" y="182788"/>
                  </a:lnTo>
                  <a:lnTo>
                    <a:pt x="271677" y="186311"/>
                  </a:lnTo>
                  <a:lnTo>
                    <a:pt x="275105" y="193355"/>
                  </a:lnTo>
                  <a:lnTo>
                    <a:pt x="278438" y="186311"/>
                  </a:lnTo>
                  <a:lnTo>
                    <a:pt x="285104" y="182788"/>
                  </a:lnTo>
                  <a:lnTo>
                    <a:pt x="288532" y="182788"/>
                  </a:lnTo>
                  <a:lnTo>
                    <a:pt x="291865" y="186311"/>
                  </a:lnTo>
                  <a:lnTo>
                    <a:pt x="291865" y="193355"/>
                  </a:lnTo>
                  <a:lnTo>
                    <a:pt x="328717" y="193355"/>
                  </a:lnTo>
                  <a:lnTo>
                    <a:pt x="328717" y="172221"/>
                  </a:lnTo>
                  <a:lnTo>
                    <a:pt x="322051" y="158131"/>
                  </a:lnTo>
                  <a:lnTo>
                    <a:pt x="322051" y="130046"/>
                  </a:lnTo>
                  <a:lnTo>
                    <a:pt x="315290" y="119479"/>
                  </a:lnTo>
                  <a:lnTo>
                    <a:pt x="301864" y="126524"/>
                  </a:lnTo>
                  <a:lnTo>
                    <a:pt x="291865" y="126524"/>
                  </a:lnTo>
                  <a:lnTo>
                    <a:pt x="278438" y="119479"/>
                  </a:lnTo>
                  <a:lnTo>
                    <a:pt x="268344" y="115956"/>
                  </a:lnTo>
                  <a:lnTo>
                    <a:pt x="265012" y="112434"/>
                  </a:lnTo>
                  <a:lnTo>
                    <a:pt x="258346" y="108911"/>
                  </a:lnTo>
                  <a:lnTo>
                    <a:pt x="258346" y="112434"/>
                  </a:lnTo>
                  <a:lnTo>
                    <a:pt x="254918" y="115956"/>
                  </a:lnTo>
                  <a:lnTo>
                    <a:pt x="244919" y="115956"/>
                  </a:lnTo>
                  <a:lnTo>
                    <a:pt x="241491" y="112434"/>
                  </a:lnTo>
                  <a:lnTo>
                    <a:pt x="241491" y="105389"/>
                  </a:lnTo>
                  <a:lnTo>
                    <a:pt x="241491" y="108911"/>
                  </a:lnTo>
                  <a:lnTo>
                    <a:pt x="234825" y="115956"/>
                  </a:lnTo>
                  <a:lnTo>
                    <a:pt x="228064" y="115956"/>
                  </a:lnTo>
                  <a:lnTo>
                    <a:pt x="224731" y="112434"/>
                  </a:lnTo>
                  <a:lnTo>
                    <a:pt x="224731" y="101961"/>
                  </a:lnTo>
                  <a:lnTo>
                    <a:pt x="221398" y="101961"/>
                  </a:lnTo>
                  <a:lnTo>
                    <a:pt x="218065" y="105389"/>
                  </a:lnTo>
                  <a:lnTo>
                    <a:pt x="211305" y="105389"/>
                  </a:lnTo>
                  <a:lnTo>
                    <a:pt x="201306" y="101961"/>
                  </a:lnTo>
                  <a:lnTo>
                    <a:pt x="197877" y="98439"/>
                  </a:lnTo>
                  <a:lnTo>
                    <a:pt x="194545" y="98439"/>
                  </a:lnTo>
                  <a:lnTo>
                    <a:pt x="194545" y="94917"/>
                  </a:lnTo>
                  <a:lnTo>
                    <a:pt x="197877" y="91394"/>
                  </a:lnTo>
                  <a:lnTo>
                    <a:pt x="197877" y="87872"/>
                  </a:lnTo>
                  <a:lnTo>
                    <a:pt x="194545" y="84349"/>
                  </a:lnTo>
                  <a:lnTo>
                    <a:pt x="191212" y="84349"/>
                  </a:lnTo>
                  <a:lnTo>
                    <a:pt x="184451" y="87872"/>
                  </a:lnTo>
                  <a:lnTo>
                    <a:pt x="181118" y="91394"/>
                  </a:lnTo>
                  <a:lnTo>
                    <a:pt x="174452" y="87872"/>
                  </a:lnTo>
                  <a:lnTo>
                    <a:pt x="157693" y="70259"/>
                  </a:lnTo>
                  <a:lnTo>
                    <a:pt x="157693" y="59692"/>
                  </a:lnTo>
                  <a:lnTo>
                    <a:pt x="154265" y="52647"/>
                  </a:lnTo>
                  <a:lnTo>
                    <a:pt x="150932" y="49219"/>
                  </a:lnTo>
                  <a:lnTo>
                    <a:pt x="144266" y="49219"/>
                  </a:lnTo>
                  <a:lnTo>
                    <a:pt x="140838" y="56169"/>
                  </a:lnTo>
                  <a:lnTo>
                    <a:pt x="137505" y="59692"/>
                  </a:lnTo>
                  <a:lnTo>
                    <a:pt x="137505" y="63214"/>
                  </a:lnTo>
                  <a:lnTo>
                    <a:pt x="130839" y="63214"/>
                  </a:lnTo>
                  <a:lnTo>
                    <a:pt x="130839" y="56169"/>
                  </a:lnTo>
                  <a:lnTo>
                    <a:pt x="127507" y="52647"/>
                  </a:lnTo>
                  <a:lnTo>
                    <a:pt x="124078" y="45697"/>
                  </a:lnTo>
                  <a:lnTo>
                    <a:pt x="120745" y="42174"/>
                  </a:lnTo>
                  <a:lnTo>
                    <a:pt x="117413" y="35130"/>
                  </a:lnTo>
                  <a:lnTo>
                    <a:pt x="93892" y="31607"/>
                  </a:lnTo>
                  <a:lnTo>
                    <a:pt x="83893" y="21040"/>
                  </a:lnTo>
                  <a:lnTo>
                    <a:pt x="77132" y="17517"/>
                  </a:lnTo>
                  <a:lnTo>
                    <a:pt x="73799" y="10472"/>
                  </a:lnTo>
                  <a:lnTo>
                    <a:pt x="67038" y="3522"/>
                  </a:lnTo>
                  <a:lnTo>
                    <a:pt x="60372" y="0"/>
                  </a:lnTo>
                  <a:lnTo>
                    <a:pt x="53612" y="0"/>
                  </a:lnTo>
                  <a:lnTo>
                    <a:pt x="46946" y="3522"/>
                  </a:lnTo>
                  <a:lnTo>
                    <a:pt x="43613" y="7045"/>
                  </a:lnTo>
                  <a:lnTo>
                    <a:pt x="30186" y="17517"/>
                  </a:lnTo>
                  <a:lnTo>
                    <a:pt x="20092" y="7045"/>
                  </a:lnTo>
                  <a:lnTo>
                    <a:pt x="16760" y="21040"/>
                  </a:lnTo>
                  <a:lnTo>
                    <a:pt x="3333" y="35130"/>
                  </a:lnTo>
                  <a:lnTo>
                    <a:pt x="6666" y="42174"/>
                  </a:lnTo>
                  <a:lnTo>
                    <a:pt x="3333" y="45697"/>
                  </a:lnTo>
                  <a:lnTo>
                    <a:pt x="3333" y="49219"/>
                  </a:lnTo>
                  <a:lnTo>
                    <a:pt x="9999" y="56169"/>
                  </a:lnTo>
                  <a:lnTo>
                    <a:pt x="6666" y="56169"/>
                  </a:lnTo>
                  <a:lnTo>
                    <a:pt x="0" y="63214"/>
                  </a:lnTo>
                  <a:lnTo>
                    <a:pt x="0" y="70259"/>
                  </a:lnTo>
                  <a:lnTo>
                    <a:pt x="16760" y="87872"/>
                  </a:lnTo>
                  <a:lnTo>
                    <a:pt x="23426" y="84349"/>
                  </a:lnTo>
                  <a:lnTo>
                    <a:pt x="33519" y="98439"/>
                  </a:lnTo>
                  <a:lnTo>
                    <a:pt x="46946" y="98439"/>
                  </a:lnTo>
                  <a:lnTo>
                    <a:pt x="53612" y="108911"/>
                  </a:lnTo>
                  <a:lnTo>
                    <a:pt x="77132" y="119479"/>
                  </a:lnTo>
                  <a:lnTo>
                    <a:pt x="83893" y="119479"/>
                  </a:lnTo>
                  <a:lnTo>
                    <a:pt x="87226" y="123001"/>
                  </a:lnTo>
                  <a:lnTo>
                    <a:pt x="90559" y="130046"/>
                  </a:lnTo>
                  <a:lnTo>
                    <a:pt x="93892" y="133569"/>
                  </a:lnTo>
                  <a:lnTo>
                    <a:pt x="103986" y="133569"/>
                  </a:lnTo>
                  <a:lnTo>
                    <a:pt x="107319" y="130046"/>
                  </a:lnTo>
                  <a:lnTo>
                    <a:pt x="113984" y="130046"/>
                  </a:lnTo>
                  <a:lnTo>
                    <a:pt x="113984" y="137091"/>
                  </a:lnTo>
                  <a:lnTo>
                    <a:pt x="117413" y="140613"/>
                  </a:lnTo>
                  <a:lnTo>
                    <a:pt x="130839" y="140613"/>
                  </a:lnTo>
                  <a:lnTo>
                    <a:pt x="134172" y="144136"/>
                  </a:lnTo>
                  <a:lnTo>
                    <a:pt x="137505" y="151086"/>
                  </a:lnTo>
                  <a:lnTo>
                    <a:pt x="144266" y="144136"/>
                  </a:lnTo>
                  <a:lnTo>
                    <a:pt x="154265" y="144136"/>
                  </a:lnTo>
                  <a:lnTo>
                    <a:pt x="157693" y="147658"/>
                  </a:lnTo>
                  <a:lnTo>
                    <a:pt x="157693" y="151086"/>
                  </a:lnTo>
                  <a:lnTo>
                    <a:pt x="157693" y="140613"/>
                  </a:lnTo>
                  <a:lnTo>
                    <a:pt x="161025" y="137091"/>
                  </a:lnTo>
                  <a:lnTo>
                    <a:pt x="164359" y="137091"/>
                  </a:lnTo>
                  <a:close/>
                </a:path>
              </a:pathLst>
            </a:custGeom>
            <a:noFill/>
            <a:ln w="2379" cap="flat">
              <a:solidFill>
                <a:srgbClr val="FFFFFF"/>
              </a:solidFill>
              <a:prstDash val="solid"/>
              <a:round/>
            </a:ln>
          </p:spPr>
          <p:txBody>
            <a:bodyPr rtlCol="0" anchor="ctr"/>
            <a:lstStyle/>
            <a:p>
              <a:endParaRPr lang="en-US" noProof="0" dirty="0"/>
            </a:p>
          </p:txBody>
        </p:sp>
        <p:sp>
          <p:nvSpPr>
            <p:cNvPr id="5440" name="Serbest Form 5439">
              <a:extLst>
                <a:ext uri="{FF2B5EF4-FFF2-40B4-BE49-F238E27FC236}">
                  <a16:creationId xmlns:a16="http://schemas.microsoft.com/office/drawing/2014/main" id="{85A66BBB-C3FD-694F-AB00-F0FD38FB09B4}"/>
                </a:ext>
              </a:extLst>
            </p:cNvPr>
            <p:cNvSpPr/>
            <p:nvPr/>
          </p:nvSpPr>
          <p:spPr>
            <a:xfrm>
              <a:off x="6076764" y="4778204"/>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solidFill>
              <a:srgbClr val="AFABAB"/>
            </a:solidFill>
            <a:ln w="9518" cap="flat">
              <a:noFill/>
              <a:prstDash val="solid"/>
              <a:miter/>
            </a:ln>
          </p:spPr>
          <p:txBody>
            <a:bodyPr rtlCol="0" anchor="ctr"/>
            <a:lstStyle/>
            <a:p>
              <a:endParaRPr lang="en-US" noProof="0" dirty="0"/>
            </a:p>
          </p:txBody>
        </p:sp>
        <p:sp>
          <p:nvSpPr>
            <p:cNvPr id="5441" name="Serbest Form 5440">
              <a:extLst>
                <a:ext uri="{FF2B5EF4-FFF2-40B4-BE49-F238E27FC236}">
                  <a16:creationId xmlns:a16="http://schemas.microsoft.com/office/drawing/2014/main" id="{A48890E1-998A-F04B-BF2E-6BF57E4E1F16}"/>
                </a:ext>
              </a:extLst>
            </p:cNvPr>
            <p:cNvSpPr/>
            <p:nvPr/>
          </p:nvSpPr>
          <p:spPr>
            <a:xfrm>
              <a:off x="6076764" y="4778204"/>
              <a:ext cx="522119" cy="580066"/>
            </a:xfrm>
            <a:custGeom>
              <a:avLst/>
              <a:gdLst>
                <a:gd name="connsiteX0" fmla="*/ 200259 w 522119"/>
                <a:gd name="connsiteY0" fmla="*/ 533513 h 580066"/>
                <a:gd name="connsiteX1" fmla="*/ 203591 w 522119"/>
                <a:gd name="connsiteY1" fmla="*/ 533513 h 580066"/>
                <a:gd name="connsiteX2" fmla="*/ 213400 w 522119"/>
                <a:gd name="connsiteY2" fmla="*/ 544271 h 580066"/>
                <a:gd name="connsiteX3" fmla="*/ 213400 w 522119"/>
                <a:gd name="connsiteY3" fmla="*/ 558551 h 580066"/>
                <a:gd name="connsiteX4" fmla="*/ 216732 w 522119"/>
                <a:gd name="connsiteY4" fmla="*/ 565786 h 580066"/>
                <a:gd name="connsiteX5" fmla="*/ 219970 w 522119"/>
                <a:gd name="connsiteY5" fmla="*/ 569309 h 580066"/>
                <a:gd name="connsiteX6" fmla="*/ 233111 w 522119"/>
                <a:gd name="connsiteY6" fmla="*/ 569309 h 580066"/>
                <a:gd name="connsiteX7" fmla="*/ 236444 w 522119"/>
                <a:gd name="connsiteY7" fmla="*/ 572927 h 580066"/>
                <a:gd name="connsiteX8" fmla="*/ 236444 w 522119"/>
                <a:gd name="connsiteY8" fmla="*/ 576449 h 580066"/>
                <a:gd name="connsiteX9" fmla="*/ 239682 w 522119"/>
                <a:gd name="connsiteY9" fmla="*/ 580067 h 580066"/>
                <a:gd name="connsiteX10" fmla="*/ 252823 w 522119"/>
                <a:gd name="connsiteY10" fmla="*/ 580067 h 580066"/>
                <a:gd name="connsiteX11" fmla="*/ 259393 w 522119"/>
                <a:gd name="connsiteY11" fmla="*/ 572927 h 580066"/>
                <a:gd name="connsiteX12" fmla="*/ 265964 w 522119"/>
                <a:gd name="connsiteY12" fmla="*/ 572927 h 580066"/>
                <a:gd name="connsiteX13" fmla="*/ 272534 w 522119"/>
                <a:gd name="connsiteY13" fmla="*/ 580067 h 580066"/>
                <a:gd name="connsiteX14" fmla="*/ 285675 w 522119"/>
                <a:gd name="connsiteY14" fmla="*/ 580067 h 580066"/>
                <a:gd name="connsiteX15" fmla="*/ 285675 w 522119"/>
                <a:gd name="connsiteY15" fmla="*/ 565786 h 580066"/>
                <a:gd name="connsiteX16" fmla="*/ 292246 w 522119"/>
                <a:gd name="connsiteY16" fmla="*/ 565786 h 580066"/>
                <a:gd name="connsiteX17" fmla="*/ 292246 w 522119"/>
                <a:gd name="connsiteY17" fmla="*/ 562169 h 580066"/>
                <a:gd name="connsiteX18" fmla="*/ 295484 w 522119"/>
                <a:gd name="connsiteY18" fmla="*/ 558551 h 580066"/>
                <a:gd name="connsiteX19" fmla="*/ 302150 w 522119"/>
                <a:gd name="connsiteY19" fmla="*/ 555029 h 580066"/>
                <a:gd name="connsiteX20" fmla="*/ 311958 w 522119"/>
                <a:gd name="connsiteY20" fmla="*/ 555029 h 580066"/>
                <a:gd name="connsiteX21" fmla="*/ 318528 w 522119"/>
                <a:gd name="connsiteY21" fmla="*/ 247050 h 580066"/>
                <a:gd name="connsiteX22" fmla="*/ 357951 w 522119"/>
                <a:gd name="connsiteY22" fmla="*/ 247050 h 580066"/>
                <a:gd name="connsiteX23" fmla="*/ 354618 w 522119"/>
                <a:gd name="connsiteY23" fmla="*/ 171840 h 580066"/>
                <a:gd name="connsiteX24" fmla="*/ 357951 w 522119"/>
                <a:gd name="connsiteY24" fmla="*/ 168317 h 580066"/>
                <a:gd name="connsiteX25" fmla="*/ 357951 w 522119"/>
                <a:gd name="connsiteY25" fmla="*/ 64452 h 580066"/>
                <a:gd name="connsiteX26" fmla="*/ 377663 w 522119"/>
                <a:gd name="connsiteY26" fmla="*/ 64452 h 580066"/>
                <a:gd name="connsiteX27" fmla="*/ 387471 w 522119"/>
                <a:gd name="connsiteY27" fmla="*/ 60929 h 580066"/>
                <a:gd name="connsiteX28" fmla="*/ 407183 w 522119"/>
                <a:gd name="connsiteY28" fmla="*/ 60929 h 580066"/>
                <a:gd name="connsiteX29" fmla="*/ 433465 w 522119"/>
                <a:gd name="connsiteY29" fmla="*/ 53694 h 580066"/>
                <a:gd name="connsiteX30" fmla="*/ 440035 w 522119"/>
                <a:gd name="connsiteY30" fmla="*/ 50171 h 580066"/>
                <a:gd name="connsiteX31" fmla="*/ 449939 w 522119"/>
                <a:gd name="connsiteY31" fmla="*/ 50171 h 580066"/>
                <a:gd name="connsiteX32" fmla="*/ 453177 w 522119"/>
                <a:gd name="connsiteY32" fmla="*/ 53694 h 580066"/>
                <a:gd name="connsiteX33" fmla="*/ 453177 w 522119"/>
                <a:gd name="connsiteY33" fmla="*/ 64452 h 580066"/>
                <a:gd name="connsiteX34" fmla="*/ 456414 w 522119"/>
                <a:gd name="connsiteY34" fmla="*/ 64452 h 580066"/>
                <a:gd name="connsiteX35" fmla="*/ 456414 w 522119"/>
                <a:gd name="connsiteY35" fmla="*/ 75210 h 580066"/>
                <a:gd name="connsiteX36" fmla="*/ 459747 w 522119"/>
                <a:gd name="connsiteY36" fmla="*/ 75210 h 580066"/>
                <a:gd name="connsiteX37" fmla="*/ 482696 w 522119"/>
                <a:gd name="connsiteY37" fmla="*/ 50171 h 580066"/>
                <a:gd name="connsiteX38" fmla="*/ 495837 w 522119"/>
                <a:gd name="connsiteY38" fmla="*/ 50171 h 580066"/>
                <a:gd name="connsiteX39" fmla="*/ 502408 w 522119"/>
                <a:gd name="connsiteY39" fmla="*/ 43031 h 580066"/>
                <a:gd name="connsiteX40" fmla="*/ 522119 w 522119"/>
                <a:gd name="connsiteY40" fmla="*/ 39414 h 580066"/>
                <a:gd name="connsiteX41" fmla="*/ 512312 w 522119"/>
                <a:gd name="connsiteY41" fmla="*/ 28656 h 580066"/>
                <a:gd name="connsiteX42" fmla="*/ 495837 w 522119"/>
                <a:gd name="connsiteY42" fmla="*/ 32273 h 580066"/>
                <a:gd name="connsiteX43" fmla="*/ 495837 w 522119"/>
                <a:gd name="connsiteY43" fmla="*/ 28656 h 580066"/>
                <a:gd name="connsiteX44" fmla="*/ 492600 w 522119"/>
                <a:gd name="connsiteY44" fmla="*/ 25038 h 580066"/>
                <a:gd name="connsiteX45" fmla="*/ 482696 w 522119"/>
                <a:gd name="connsiteY45" fmla="*/ 25038 h 580066"/>
                <a:gd name="connsiteX46" fmla="*/ 479459 w 522119"/>
                <a:gd name="connsiteY46" fmla="*/ 28656 h 580066"/>
                <a:gd name="connsiteX47" fmla="*/ 476126 w 522119"/>
                <a:gd name="connsiteY47" fmla="*/ 28656 h 580066"/>
                <a:gd name="connsiteX48" fmla="*/ 462984 w 522119"/>
                <a:gd name="connsiteY48" fmla="*/ 35796 h 580066"/>
                <a:gd name="connsiteX49" fmla="*/ 453177 w 522119"/>
                <a:gd name="connsiteY49" fmla="*/ 32273 h 580066"/>
                <a:gd name="connsiteX50" fmla="*/ 446606 w 522119"/>
                <a:gd name="connsiteY50" fmla="*/ 35796 h 580066"/>
                <a:gd name="connsiteX51" fmla="*/ 426894 w 522119"/>
                <a:gd name="connsiteY51" fmla="*/ 43031 h 580066"/>
                <a:gd name="connsiteX52" fmla="*/ 400612 w 522119"/>
                <a:gd name="connsiteY52" fmla="*/ 46554 h 580066"/>
                <a:gd name="connsiteX53" fmla="*/ 380900 w 522119"/>
                <a:gd name="connsiteY53" fmla="*/ 50171 h 580066"/>
                <a:gd name="connsiteX54" fmla="*/ 341478 w 522119"/>
                <a:gd name="connsiteY54" fmla="*/ 50171 h 580066"/>
                <a:gd name="connsiteX55" fmla="*/ 338240 w 522119"/>
                <a:gd name="connsiteY55" fmla="*/ 43031 h 580066"/>
                <a:gd name="connsiteX56" fmla="*/ 298816 w 522119"/>
                <a:gd name="connsiteY56" fmla="*/ 46554 h 580066"/>
                <a:gd name="connsiteX57" fmla="*/ 295484 w 522119"/>
                <a:gd name="connsiteY57" fmla="*/ 39414 h 580066"/>
                <a:gd name="connsiteX58" fmla="*/ 275867 w 522119"/>
                <a:gd name="connsiteY58" fmla="*/ 39414 h 580066"/>
                <a:gd name="connsiteX59" fmla="*/ 262726 w 522119"/>
                <a:gd name="connsiteY59" fmla="*/ 25038 h 580066"/>
                <a:gd name="connsiteX60" fmla="*/ 262726 w 522119"/>
                <a:gd name="connsiteY60" fmla="*/ 21516 h 580066"/>
                <a:gd name="connsiteX61" fmla="*/ 95225 w 522119"/>
                <a:gd name="connsiteY61" fmla="*/ 21516 h 580066"/>
                <a:gd name="connsiteX62" fmla="*/ 91892 w 522119"/>
                <a:gd name="connsiteY62" fmla="*/ 17898 h 580066"/>
                <a:gd name="connsiteX63" fmla="*/ 85322 w 522119"/>
                <a:gd name="connsiteY63" fmla="*/ 17898 h 580066"/>
                <a:gd name="connsiteX64" fmla="*/ 72181 w 522119"/>
                <a:gd name="connsiteY64" fmla="*/ 10758 h 580066"/>
                <a:gd name="connsiteX65" fmla="*/ 68943 w 522119"/>
                <a:gd name="connsiteY65" fmla="*/ 3618 h 580066"/>
                <a:gd name="connsiteX66" fmla="*/ 65610 w 522119"/>
                <a:gd name="connsiteY66" fmla="*/ 0 h 580066"/>
                <a:gd name="connsiteX67" fmla="*/ 49232 w 522119"/>
                <a:gd name="connsiteY67" fmla="*/ 0 h 580066"/>
                <a:gd name="connsiteX68" fmla="*/ 49232 w 522119"/>
                <a:gd name="connsiteY68" fmla="*/ 3618 h 580066"/>
                <a:gd name="connsiteX69" fmla="*/ 39328 w 522119"/>
                <a:gd name="connsiteY69" fmla="*/ 14376 h 580066"/>
                <a:gd name="connsiteX70" fmla="*/ 22950 w 522119"/>
                <a:gd name="connsiteY70" fmla="*/ 14376 h 580066"/>
                <a:gd name="connsiteX71" fmla="*/ 19616 w 522119"/>
                <a:gd name="connsiteY71" fmla="*/ 10758 h 580066"/>
                <a:gd name="connsiteX72" fmla="*/ 9808 w 522119"/>
                <a:gd name="connsiteY72" fmla="*/ 14376 h 580066"/>
                <a:gd name="connsiteX73" fmla="*/ 0 w 522119"/>
                <a:gd name="connsiteY73" fmla="*/ 14376 h 580066"/>
                <a:gd name="connsiteX74" fmla="*/ 3238 w 522119"/>
                <a:gd name="connsiteY74" fmla="*/ 57312 h 580066"/>
                <a:gd name="connsiteX75" fmla="*/ 6475 w 522119"/>
                <a:gd name="connsiteY75" fmla="*/ 64452 h 580066"/>
                <a:gd name="connsiteX76" fmla="*/ 16379 w 522119"/>
                <a:gd name="connsiteY76" fmla="*/ 75210 h 580066"/>
                <a:gd name="connsiteX77" fmla="*/ 19616 w 522119"/>
                <a:gd name="connsiteY77" fmla="*/ 82350 h 580066"/>
                <a:gd name="connsiteX78" fmla="*/ 29520 w 522119"/>
                <a:gd name="connsiteY78" fmla="*/ 96725 h 580066"/>
                <a:gd name="connsiteX79" fmla="*/ 39328 w 522119"/>
                <a:gd name="connsiteY79" fmla="*/ 114623 h 580066"/>
                <a:gd name="connsiteX80" fmla="*/ 52469 w 522119"/>
                <a:gd name="connsiteY80" fmla="*/ 136044 h 580066"/>
                <a:gd name="connsiteX81" fmla="*/ 55802 w 522119"/>
                <a:gd name="connsiteY81" fmla="*/ 153942 h 580066"/>
                <a:gd name="connsiteX82" fmla="*/ 55802 w 522119"/>
                <a:gd name="connsiteY82" fmla="*/ 164700 h 580066"/>
                <a:gd name="connsiteX83" fmla="*/ 62373 w 522119"/>
                <a:gd name="connsiteY83" fmla="*/ 175457 h 580066"/>
                <a:gd name="connsiteX84" fmla="*/ 65610 w 522119"/>
                <a:gd name="connsiteY84" fmla="*/ 186215 h 580066"/>
                <a:gd name="connsiteX85" fmla="*/ 75513 w 522119"/>
                <a:gd name="connsiteY85" fmla="*/ 207731 h 580066"/>
                <a:gd name="connsiteX86" fmla="*/ 85322 w 522119"/>
                <a:gd name="connsiteY86" fmla="*/ 218394 h 580066"/>
                <a:gd name="connsiteX87" fmla="*/ 85322 w 522119"/>
                <a:gd name="connsiteY87" fmla="*/ 232769 h 580066"/>
                <a:gd name="connsiteX88" fmla="*/ 88655 w 522119"/>
                <a:gd name="connsiteY88" fmla="*/ 236387 h 580066"/>
                <a:gd name="connsiteX89" fmla="*/ 95225 w 522119"/>
                <a:gd name="connsiteY89" fmla="*/ 239909 h 580066"/>
                <a:gd name="connsiteX90" fmla="*/ 98463 w 522119"/>
                <a:gd name="connsiteY90" fmla="*/ 247050 h 580066"/>
                <a:gd name="connsiteX91" fmla="*/ 105034 w 522119"/>
                <a:gd name="connsiteY91" fmla="*/ 250667 h 580066"/>
                <a:gd name="connsiteX92" fmla="*/ 108366 w 522119"/>
                <a:gd name="connsiteY92" fmla="*/ 257807 h 580066"/>
                <a:gd name="connsiteX93" fmla="*/ 108366 w 522119"/>
                <a:gd name="connsiteY93" fmla="*/ 347297 h 580066"/>
                <a:gd name="connsiteX94" fmla="*/ 121507 w 522119"/>
                <a:gd name="connsiteY94" fmla="*/ 375953 h 580066"/>
                <a:gd name="connsiteX95" fmla="*/ 121507 w 522119"/>
                <a:gd name="connsiteY95" fmla="*/ 404609 h 580066"/>
                <a:gd name="connsiteX96" fmla="*/ 118175 w 522119"/>
                <a:gd name="connsiteY96" fmla="*/ 404609 h 580066"/>
                <a:gd name="connsiteX97" fmla="*/ 124745 w 522119"/>
                <a:gd name="connsiteY97" fmla="*/ 433265 h 580066"/>
                <a:gd name="connsiteX98" fmla="*/ 124745 w 522119"/>
                <a:gd name="connsiteY98" fmla="*/ 454780 h 580066"/>
                <a:gd name="connsiteX99" fmla="*/ 131316 w 522119"/>
                <a:gd name="connsiteY99" fmla="*/ 454780 h 580066"/>
                <a:gd name="connsiteX100" fmla="*/ 131316 w 522119"/>
                <a:gd name="connsiteY100" fmla="*/ 479819 h 580066"/>
                <a:gd name="connsiteX101" fmla="*/ 137886 w 522119"/>
                <a:gd name="connsiteY101" fmla="*/ 483436 h 580066"/>
                <a:gd name="connsiteX102" fmla="*/ 141219 w 522119"/>
                <a:gd name="connsiteY102" fmla="*/ 486959 h 580066"/>
                <a:gd name="connsiteX103" fmla="*/ 141219 w 522119"/>
                <a:gd name="connsiteY103" fmla="*/ 504857 h 580066"/>
                <a:gd name="connsiteX104" fmla="*/ 144457 w 522119"/>
                <a:gd name="connsiteY104" fmla="*/ 511997 h 580066"/>
                <a:gd name="connsiteX105" fmla="*/ 147790 w 522119"/>
                <a:gd name="connsiteY105" fmla="*/ 515615 h 580066"/>
                <a:gd name="connsiteX106" fmla="*/ 151027 w 522119"/>
                <a:gd name="connsiteY106" fmla="*/ 522755 h 580066"/>
                <a:gd name="connsiteX107" fmla="*/ 154265 w 522119"/>
                <a:gd name="connsiteY107" fmla="*/ 533513 h 580066"/>
                <a:gd name="connsiteX108" fmla="*/ 154265 w 522119"/>
                <a:gd name="connsiteY108" fmla="*/ 537130 h 580066"/>
                <a:gd name="connsiteX109" fmla="*/ 157598 w 522119"/>
                <a:gd name="connsiteY109" fmla="*/ 544271 h 580066"/>
                <a:gd name="connsiteX110" fmla="*/ 160931 w 522119"/>
                <a:gd name="connsiteY110" fmla="*/ 547888 h 580066"/>
                <a:gd name="connsiteX111" fmla="*/ 173976 w 522119"/>
                <a:gd name="connsiteY111" fmla="*/ 555029 h 580066"/>
                <a:gd name="connsiteX112" fmla="*/ 177309 w 522119"/>
                <a:gd name="connsiteY112" fmla="*/ 558551 h 580066"/>
                <a:gd name="connsiteX113" fmla="*/ 180547 w 522119"/>
                <a:gd name="connsiteY113" fmla="*/ 558551 h 580066"/>
                <a:gd name="connsiteX114" fmla="*/ 180547 w 522119"/>
                <a:gd name="connsiteY114" fmla="*/ 562169 h 580066"/>
                <a:gd name="connsiteX115" fmla="*/ 190450 w 522119"/>
                <a:gd name="connsiteY115" fmla="*/ 555029 h 580066"/>
                <a:gd name="connsiteX116" fmla="*/ 190450 w 522119"/>
                <a:gd name="connsiteY116" fmla="*/ 551411 h 580066"/>
                <a:gd name="connsiteX117" fmla="*/ 193688 w 522119"/>
                <a:gd name="connsiteY117" fmla="*/ 547888 h 580066"/>
                <a:gd name="connsiteX118" fmla="*/ 197021 w 522119"/>
                <a:gd name="connsiteY118" fmla="*/ 540653 h 580066"/>
                <a:gd name="connsiteX119" fmla="*/ 197021 w 522119"/>
                <a:gd name="connsiteY119" fmla="*/ 537130 h 580066"/>
                <a:gd name="connsiteX120" fmla="*/ 200259 w 522119"/>
                <a:gd name="connsiteY120" fmla="*/ 533513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22119" h="580066">
                  <a:moveTo>
                    <a:pt x="200259" y="533513"/>
                  </a:moveTo>
                  <a:lnTo>
                    <a:pt x="203591" y="533513"/>
                  </a:lnTo>
                  <a:lnTo>
                    <a:pt x="213400" y="544271"/>
                  </a:lnTo>
                  <a:lnTo>
                    <a:pt x="213400" y="558551"/>
                  </a:lnTo>
                  <a:lnTo>
                    <a:pt x="216732" y="565786"/>
                  </a:lnTo>
                  <a:lnTo>
                    <a:pt x="219970" y="569309"/>
                  </a:lnTo>
                  <a:lnTo>
                    <a:pt x="233111" y="569309"/>
                  </a:lnTo>
                  <a:lnTo>
                    <a:pt x="236444" y="572927"/>
                  </a:lnTo>
                  <a:lnTo>
                    <a:pt x="236444" y="576449"/>
                  </a:lnTo>
                  <a:lnTo>
                    <a:pt x="239682" y="580067"/>
                  </a:lnTo>
                  <a:lnTo>
                    <a:pt x="252823" y="580067"/>
                  </a:lnTo>
                  <a:lnTo>
                    <a:pt x="259393" y="572927"/>
                  </a:lnTo>
                  <a:lnTo>
                    <a:pt x="265964" y="572927"/>
                  </a:lnTo>
                  <a:lnTo>
                    <a:pt x="272534" y="580067"/>
                  </a:lnTo>
                  <a:lnTo>
                    <a:pt x="285675" y="580067"/>
                  </a:lnTo>
                  <a:lnTo>
                    <a:pt x="285675" y="565786"/>
                  </a:lnTo>
                  <a:lnTo>
                    <a:pt x="292246" y="565786"/>
                  </a:lnTo>
                  <a:lnTo>
                    <a:pt x="292246" y="562169"/>
                  </a:lnTo>
                  <a:lnTo>
                    <a:pt x="295484" y="558551"/>
                  </a:lnTo>
                  <a:lnTo>
                    <a:pt x="302150" y="555029"/>
                  </a:lnTo>
                  <a:lnTo>
                    <a:pt x="311958" y="555029"/>
                  </a:lnTo>
                  <a:lnTo>
                    <a:pt x="318528" y="247050"/>
                  </a:lnTo>
                  <a:lnTo>
                    <a:pt x="357951" y="247050"/>
                  </a:lnTo>
                  <a:lnTo>
                    <a:pt x="354618" y="171840"/>
                  </a:lnTo>
                  <a:lnTo>
                    <a:pt x="357951" y="168317"/>
                  </a:lnTo>
                  <a:lnTo>
                    <a:pt x="357951" y="64452"/>
                  </a:lnTo>
                  <a:lnTo>
                    <a:pt x="377663" y="64452"/>
                  </a:lnTo>
                  <a:lnTo>
                    <a:pt x="387471" y="60929"/>
                  </a:lnTo>
                  <a:lnTo>
                    <a:pt x="407183" y="60929"/>
                  </a:lnTo>
                  <a:lnTo>
                    <a:pt x="433465" y="53694"/>
                  </a:lnTo>
                  <a:lnTo>
                    <a:pt x="440035" y="50171"/>
                  </a:lnTo>
                  <a:lnTo>
                    <a:pt x="449939" y="50171"/>
                  </a:lnTo>
                  <a:lnTo>
                    <a:pt x="453177" y="53694"/>
                  </a:lnTo>
                  <a:lnTo>
                    <a:pt x="453177" y="64452"/>
                  </a:lnTo>
                  <a:lnTo>
                    <a:pt x="456414" y="64452"/>
                  </a:lnTo>
                  <a:lnTo>
                    <a:pt x="456414" y="75210"/>
                  </a:lnTo>
                  <a:lnTo>
                    <a:pt x="459747" y="75210"/>
                  </a:lnTo>
                  <a:lnTo>
                    <a:pt x="482696" y="50171"/>
                  </a:lnTo>
                  <a:lnTo>
                    <a:pt x="495837" y="50171"/>
                  </a:lnTo>
                  <a:lnTo>
                    <a:pt x="502408" y="43031"/>
                  </a:lnTo>
                  <a:lnTo>
                    <a:pt x="522119" y="39414"/>
                  </a:lnTo>
                  <a:lnTo>
                    <a:pt x="512312" y="28656"/>
                  </a:lnTo>
                  <a:lnTo>
                    <a:pt x="495837" y="32273"/>
                  </a:lnTo>
                  <a:lnTo>
                    <a:pt x="495837" y="28656"/>
                  </a:lnTo>
                  <a:lnTo>
                    <a:pt x="492600" y="25038"/>
                  </a:lnTo>
                  <a:lnTo>
                    <a:pt x="482696" y="25038"/>
                  </a:lnTo>
                  <a:lnTo>
                    <a:pt x="479459" y="28656"/>
                  </a:lnTo>
                  <a:lnTo>
                    <a:pt x="476126" y="28656"/>
                  </a:lnTo>
                  <a:lnTo>
                    <a:pt x="462984" y="35796"/>
                  </a:lnTo>
                  <a:lnTo>
                    <a:pt x="453177" y="32273"/>
                  </a:lnTo>
                  <a:lnTo>
                    <a:pt x="446606" y="35796"/>
                  </a:lnTo>
                  <a:lnTo>
                    <a:pt x="426894" y="43031"/>
                  </a:lnTo>
                  <a:lnTo>
                    <a:pt x="400612" y="46554"/>
                  </a:lnTo>
                  <a:lnTo>
                    <a:pt x="380900" y="50171"/>
                  </a:lnTo>
                  <a:lnTo>
                    <a:pt x="341478" y="50171"/>
                  </a:lnTo>
                  <a:lnTo>
                    <a:pt x="338240" y="43031"/>
                  </a:lnTo>
                  <a:lnTo>
                    <a:pt x="298816" y="46554"/>
                  </a:lnTo>
                  <a:lnTo>
                    <a:pt x="295484" y="39414"/>
                  </a:lnTo>
                  <a:lnTo>
                    <a:pt x="275867" y="39414"/>
                  </a:lnTo>
                  <a:lnTo>
                    <a:pt x="262726" y="25038"/>
                  </a:lnTo>
                  <a:lnTo>
                    <a:pt x="262726" y="21516"/>
                  </a:lnTo>
                  <a:lnTo>
                    <a:pt x="95225" y="21516"/>
                  </a:lnTo>
                  <a:lnTo>
                    <a:pt x="91892" y="17898"/>
                  </a:lnTo>
                  <a:lnTo>
                    <a:pt x="85322" y="17898"/>
                  </a:lnTo>
                  <a:lnTo>
                    <a:pt x="72181" y="10758"/>
                  </a:lnTo>
                  <a:lnTo>
                    <a:pt x="68943" y="3618"/>
                  </a:lnTo>
                  <a:lnTo>
                    <a:pt x="65610" y="0"/>
                  </a:lnTo>
                  <a:lnTo>
                    <a:pt x="49232" y="0"/>
                  </a:lnTo>
                  <a:lnTo>
                    <a:pt x="49232" y="3618"/>
                  </a:lnTo>
                  <a:lnTo>
                    <a:pt x="39328" y="14376"/>
                  </a:lnTo>
                  <a:lnTo>
                    <a:pt x="22950" y="14376"/>
                  </a:lnTo>
                  <a:lnTo>
                    <a:pt x="19616" y="10758"/>
                  </a:lnTo>
                  <a:lnTo>
                    <a:pt x="9808" y="14376"/>
                  </a:lnTo>
                  <a:lnTo>
                    <a:pt x="0" y="14376"/>
                  </a:lnTo>
                  <a:lnTo>
                    <a:pt x="3238" y="57312"/>
                  </a:lnTo>
                  <a:lnTo>
                    <a:pt x="6475" y="64452"/>
                  </a:lnTo>
                  <a:lnTo>
                    <a:pt x="16379" y="75210"/>
                  </a:lnTo>
                  <a:lnTo>
                    <a:pt x="19616" y="82350"/>
                  </a:lnTo>
                  <a:lnTo>
                    <a:pt x="29520" y="96725"/>
                  </a:lnTo>
                  <a:lnTo>
                    <a:pt x="39328" y="114623"/>
                  </a:lnTo>
                  <a:lnTo>
                    <a:pt x="52469" y="136044"/>
                  </a:lnTo>
                  <a:lnTo>
                    <a:pt x="55802" y="153942"/>
                  </a:lnTo>
                  <a:lnTo>
                    <a:pt x="55802" y="164700"/>
                  </a:lnTo>
                  <a:lnTo>
                    <a:pt x="62373" y="175457"/>
                  </a:lnTo>
                  <a:lnTo>
                    <a:pt x="65610" y="186215"/>
                  </a:lnTo>
                  <a:lnTo>
                    <a:pt x="75513" y="207731"/>
                  </a:lnTo>
                  <a:lnTo>
                    <a:pt x="85322" y="218394"/>
                  </a:lnTo>
                  <a:lnTo>
                    <a:pt x="85322" y="232769"/>
                  </a:lnTo>
                  <a:lnTo>
                    <a:pt x="88655" y="236387"/>
                  </a:lnTo>
                  <a:lnTo>
                    <a:pt x="95225" y="239909"/>
                  </a:lnTo>
                  <a:lnTo>
                    <a:pt x="98463" y="247050"/>
                  </a:lnTo>
                  <a:lnTo>
                    <a:pt x="105034" y="250667"/>
                  </a:lnTo>
                  <a:lnTo>
                    <a:pt x="108366" y="257807"/>
                  </a:lnTo>
                  <a:lnTo>
                    <a:pt x="108366" y="347297"/>
                  </a:lnTo>
                  <a:lnTo>
                    <a:pt x="121507" y="375953"/>
                  </a:lnTo>
                  <a:lnTo>
                    <a:pt x="121507" y="404609"/>
                  </a:lnTo>
                  <a:lnTo>
                    <a:pt x="118175" y="404609"/>
                  </a:lnTo>
                  <a:lnTo>
                    <a:pt x="124745" y="433265"/>
                  </a:lnTo>
                  <a:lnTo>
                    <a:pt x="124745" y="454780"/>
                  </a:lnTo>
                  <a:lnTo>
                    <a:pt x="131316" y="454780"/>
                  </a:lnTo>
                  <a:lnTo>
                    <a:pt x="131316" y="479819"/>
                  </a:lnTo>
                  <a:lnTo>
                    <a:pt x="137886" y="483436"/>
                  </a:lnTo>
                  <a:lnTo>
                    <a:pt x="141219" y="486959"/>
                  </a:lnTo>
                  <a:lnTo>
                    <a:pt x="141219" y="504857"/>
                  </a:lnTo>
                  <a:lnTo>
                    <a:pt x="144457" y="511997"/>
                  </a:lnTo>
                  <a:lnTo>
                    <a:pt x="147790" y="515615"/>
                  </a:lnTo>
                  <a:lnTo>
                    <a:pt x="151027" y="522755"/>
                  </a:lnTo>
                  <a:lnTo>
                    <a:pt x="154265" y="533513"/>
                  </a:lnTo>
                  <a:lnTo>
                    <a:pt x="154265" y="537130"/>
                  </a:lnTo>
                  <a:lnTo>
                    <a:pt x="157598" y="544271"/>
                  </a:lnTo>
                  <a:lnTo>
                    <a:pt x="160931" y="547888"/>
                  </a:lnTo>
                  <a:lnTo>
                    <a:pt x="173976" y="555029"/>
                  </a:lnTo>
                  <a:lnTo>
                    <a:pt x="177309" y="558551"/>
                  </a:lnTo>
                  <a:lnTo>
                    <a:pt x="180547" y="558551"/>
                  </a:lnTo>
                  <a:lnTo>
                    <a:pt x="180547" y="562169"/>
                  </a:lnTo>
                  <a:lnTo>
                    <a:pt x="190450" y="555029"/>
                  </a:lnTo>
                  <a:lnTo>
                    <a:pt x="190450" y="551411"/>
                  </a:lnTo>
                  <a:lnTo>
                    <a:pt x="193688" y="547888"/>
                  </a:lnTo>
                  <a:lnTo>
                    <a:pt x="197021" y="540653"/>
                  </a:lnTo>
                  <a:lnTo>
                    <a:pt x="197021" y="537130"/>
                  </a:lnTo>
                  <a:lnTo>
                    <a:pt x="200259" y="533513"/>
                  </a:lnTo>
                  <a:close/>
                </a:path>
              </a:pathLst>
            </a:custGeom>
            <a:noFill/>
            <a:ln w="2379" cap="flat">
              <a:solidFill>
                <a:srgbClr val="FFFFFF"/>
              </a:solidFill>
              <a:prstDash val="solid"/>
              <a:round/>
            </a:ln>
          </p:spPr>
          <p:txBody>
            <a:bodyPr rtlCol="0" anchor="ctr"/>
            <a:lstStyle/>
            <a:p>
              <a:endParaRPr lang="en-US" noProof="0" dirty="0"/>
            </a:p>
          </p:txBody>
        </p:sp>
        <p:sp>
          <p:nvSpPr>
            <p:cNvPr id="5442" name="Serbest Form 5441">
              <a:extLst>
                <a:ext uri="{FF2B5EF4-FFF2-40B4-BE49-F238E27FC236}">
                  <a16:creationId xmlns:a16="http://schemas.microsoft.com/office/drawing/2014/main" id="{88BBC033-9DD2-E246-9F46-9F93B7B2D3FD}"/>
                </a:ext>
              </a:extLst>
            </p:cNvPr>
            <p:cNvSpPr/>
            <p:nvPr/>
          </p:nvSpPr>
          <p:spPr>
            <a:xfrm>
              <a:off x="9132442" y="2631967"/>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solidFill>
              <a:srgbClr val="AFABAB"/>
            </a:solidFill>
            <a:ln w="9518" cap="flat">
              <a:noFill/>
              <a:prstDash val="solid"/>
              <a:miter/>
            </a:ln>
          </p:spPr>
          <p:txBody>
            <a:bodyPr rtlCol="0" anchor="ctr"/>
            <a:lstStyle/>
            <a:p>
              <a:endParaRPr lang="en-US" noProof="0" dirty="0"/>
            </a:p>
          </p:txBody>
        </p:sp>
        <p:sp>
          <p:nvSpPr>
            <p:cNvPr id="5443" name="Serbest Form 5442">
              <a:extLst>
                <a:ext uri="{FF2B5EF4-FFF2-40B4-BE49-F238E27FC236}">
                  <a16:creationId xmlns:a16="http://schemas.microsoft.com/office/drawing/2014/main" id="{1B0E3A7E-D5F9-C545-AAB5-9F0971DADA4B}"/>
                </a:ext>
              </a:extLst>
            </p:cNvPr>
            <p:cNvSpPr/>
            <p:nvPr/>
          </p:nvSpPr>
          <p:spPr>
            <a:xfrm>
              <a:off x="9132442" y="2631967"/>
              <a:ext cx="348142" cy="870147"/>
            </a:xfrm>
            <a:custGeom>
              <a:avLst/>
              <a:gdLst>
                <a:gd name="connsiteX0" fmla="*/ 0 w 348142"/>
                <a:gd name="connsiteY0" fmla="*/ 341109 h 870147"/>
                <a:gd name="connsiteX1" fmla="*/ 9903 w 348142"/>
                <a:gd name="connsiteY1" fmla="*/ 341109 h 870147"/>
                <a:gd name="connsiteX2" fmla="*/ 6571 w 348142"/>
                <a:gd name="connsiteY2" fmla="*/ 365481 h 870147"/>
                <a:gd name="connsiteX3" fmla="*/ 9903 w 348142"/>
                <a:gd name="connsiteY3" fmla="*/ 365481 h 870147"/>
                <a:gd name="connsiteX4" fmla="*/ 13141 w 348142"/>
                <a:gd name="connsiteY4" fmla="*/ 368908 h 870147"/>
                <a:gd name="connsiteX5" fmla="*/ 23044 w 348142"/>
                <a:gd name="connsiteY5" fmla="*/ 372431 h 870147"/>
                <a:gd name="connsiteX6" fmla="*/ 29615 w 348142"/>
                <a:gd name="connsiteY6" fmla="*/ 375858 h 870147"/>
                <a:gd name="connsiteX7" fmla="*/ 39423 w 348142"/>
                <a:gd name="connsiteY7" fmla="*/ 386330 h 870147"/>
                <a:gd name="connsiteX8" fmla="*/ 45994 w 348142"/>
                <a:gd name="connsiteY8" fmla="*/ 400230 h 870147"/>
                <a:gd name="connsiteX9" fmla="*/ 49327 w 348142"/>
                <a:gd name="connsiteY9" fmla="*/ 403752 h 870147"/>
                <a:gd name="connsiteX10" fmla="*/ 49327 w 348142"/>
                <a:gd name="connsiteY10" fmla="*/ 407179 h 870147"/>
                <a:gd name="connsiteX11" fmla="*/ 69038 w 348142"/>
                <a:gd name="connsiteY11" fmla="*/ 403752 h 870147"/>
                <a:gd name="connsiteX12" fmla="*/ 55897 w 348142"/>
                <a:gd name="connsiteY12" fmla="*/ 428124 h 870147"/>
                <a:gd name="connsiteX13" fmla="*/ 59135 w 348142"/>
                <a:gd name="connsiteY13" fmla="*/ 428124 h 870147"/>
                <a:gd name="connsiteX14" fmla="*/ 62372 w 348142"/>
                <a:gd name="connsiteY14" fmla="*/ 431551 h 870147"/>
                <a:gd name="connsiteX15" fmla="*/ 69038 w 348142"/>
                <a:gd name="connsiteY15" fmla="*/ 431551 h 870147"/>
                <a:gd name="connsiteX16" fmla="*/ 78847 w 348142"/>
                <a:gd name="connsiteY16" fmla="*/ 435074 h 870147"/>
                <a:gd name="connsiteX17" fmla="*/ 85417 w 348142"/>
                <a:gd name="connsiteY17" fmla="*/ 442023 h 870147"/>
                <a:gd name="connsiteX18" fmla="*/ 91988 w 348142"/>
                <a:gd name="connsiteY18" fmla="*/ 445451 h 870147"/>
                <a:gd name="connsiteX19" fmla="*/ 95225 w 348142"/>
                <a:gd name="connsiteY19" fmla="*/ 452496 h 870147"/>
                <a:gd name="connsiteX20" fmla="*/ 101796 w 348142"/>
                <a:gd name="connsiteY20" fmla="*/ 459445 h 870147"/>
                <a:gd name="connsiteX21" fmla="*/ 105128 w 348142"/>
                <a:gd name="connsiteY21" fmla="*/ 466395 h 870147"/>
                <a:gd name="connsiteX22" fmla="*/ 105128 w 348142"/>
                <a:gd name="connsiteY22" fmla="*/ 476867 h 870147"/>
                <a:gd name="connsiteX23" fmla="*/ 108366 w 348142"/>
                <a:gd name="connsiteY23" fmla="*/ 483817 h 870147"/>
                <a:gd name="connsiteX24" fmla="*/ 108366 w 348142"/>
                <a:gd name="connsiteY24" fmla="*/ 487244 h 870147"/>
                <a:gd name="connsiteX25" fmla="*/ 111699 w 348142"/>
                <a:gd name="connsiteY25" fmla="*/ 490767 h 870147"/>
                <a:gd name="connsiteX26" fmla="*/ 114937 w 348142"/>
                <a:gd name="connsiteY26" fmla="*/ 497717 h 870147"/>
                <a:gd name="connsiteX27" fmla="*/ 121507 w 348142"/>
                <a:gd name="connsiteY27" fmla="*/ 504667 h 870147"/>
                <a:gd name="connsiteX28" fmla="*/ 114937 w 348142"/>
                <a:gd name="connsiteY28" fmla="*/ 515139 h 870147"/>
                <a:gd name="connsiteX29" fmla="*/ 118269 w 348142"/>
                <a:gd name="connsiteY29" fmla="*/ 567309 h 870147"/>
                <a:gd name="connsiteX30" fmla="*/ 111699 w 348142"/>
                <a:gd name="connsiteY30" fmla="*/ 574259 h 870147"/>
                <a:gd name="connsiteX31" fmla="*/ 111699 w 348142"/>
                <a:gd name="connsiteY31" fmla="*/ 581209 h 870147"/>
                <a:gd name="connsiteX32" fmla="*/ 121507 w 348142"/>
                <a:gd name="connsiteY32" fmla="*/ 591681 h 870147"/>
                <a:gd name="connsiteX33" fmla="*/ 128078 w 348142"/>
                <a:gd name="connsiteY33" fmla="*/ 591681 h 870147"/>
                <a:gd name="connsiteX34" fmla="*/ 134648 w 348142"/>
                <a:gd name="connsiteY34" fmla="*/ 588159 h 870147"/>
                <a:gd name="connsiteX35" fmla="*/ 137981 w 348142"/>
                <a:gd name="connsiteY35" fmla="*/ 584732 h 870147"/>
                <a:gd name="connsiteX36" fmla="*/ 141219 w 348142"/>
                <a:gd name="connsiteY36" fmla="*/ 588159 h 870147"/>
                <a:gd name="connsiteX37" fmla="*/ 141219 w 348142"/>
                <a:gd name="connsiteY37" fmla="*/ 591681 h 870147"/>
                <a:gd name="connsiteX38" fmla="*/ 151122 w 348142"/>
                <a:gd name="connsiteY38" fmla="*/ 591681 h 870147"/>
                <a:gd name="connsiteX39" fmla="*/ 154360 w 348142"/>
                <a:gd name="connsiteY39" fmla="*/ 588159 h 870147"/>
                <a:gd name="connsiteX40" fmla="*/ 160931 w 348142"/>
                <a:gd name="connsiteY40" fmla="*/ 584732 h 870147"/>
                <a:gd name="connsiteX41" fmla="*/ 164263 w 348142"/>
                <a:gd name="connsiteY41" fmla="*/ 577782 h 870147"/>
                <a:gd name="connsiteX42" fmla="*/ 167501 w 348142"/>
                <a:gd name="connsiteY42" fmla="*/ 574259 h 870147"/>
                <a:gd name="connsiteX43" fmla="*/ 170834 w 348142"/>
                <a:gd name="connsiteY43" fmla="*/ 567309 h 870147"/>
                <a:gd name="connsiteX44" fmla="*/ 177404 w 348142"/>
                <a:gd name="connsiteY44" fmla="*/ 567309 h 870147"/>
                <a:gd name="connsiteX45" fmla="*/ 197116 w 348142"/>
                <a:gd name="connsiteY45" fmla="*/ 556837 h 870147"/>
                <a:gd name="connsiteX46" fmla="*/ 200353 w 348142"/>
                <a:gd name="connsiteY46" fmla="*/ 553410 h 870147"/>
                <a:gd name="connsiteX47" fmla="*/ 200353 w 348142"/>
                <a:gd name="connsiteY47" fmla="*/ 522088 h 870147"/>
                <a:gd name="connsiteX48" fmla="*/ 203591 w 348142"/>
                <a:gd name="connsiteY48" fmla="*/ 518566 h 870147"/>
                <a:gd name="connsiteX49" fmla="*/ 206924 w 348142"/>
                <a:gd name="connsiteY49" fmla="*/ 518566 h 870147"/>
                <a:gd name="connsiteX50" fmla="*/ 216732 w 348142"/>
                <a:gd name="connsiteY50" fmla="*/ 529038 h 870147"/>
                <a:gd name="connsiteX51" fmla="*/ 220065 w 348142"/>
                <a:gd name="connsiteY51" fmla="*/ 535988 h 870147"/>
                <a:gd name="connsiteX52" fmla="*/ 220065 w 348142"/>
                <a:gd name="connsiteY52" fmla="*/ 553410 h 870147"/>
                <a:gd name="connsiteX53" fmla="*/ 223398 w 348142"/>
                <a:gd name="connsiteY53" fmla="*/ 553410 h 870147"/>
                <a:gd name="connsiteX54" fmla="*/ 233206 w 348142"/>
                <a:gd name="connsiteY54" fmla="*/ 563787 h 870147"/>
                <a:gd name="connsiteX55" fmla="*/ 236444 w 348142"/>
                <a:gd name="connsiteY55" fmla="*/ 570832 h 870147"/>
                <a:gd name="connsiteX56" fmla="*/ 243015 w 348142"/>
                <a:gd name="connsiteY56" fmla="*/ 588159 h 870147"/>
                <a:gd name="connsiteX57" fmla="*/ 246347 w 348142"/>
                <a:gd name="connsiteY57" fmla="*/ 609103 h 870147"/>
                <a:gd name="connsiteX58" fmla="*/ 246347 w 348142"/>
                <a:gd name="connsiteY58" fmla="*/ 623003 h 870147"/>
                <a:gd name="connsiteX59" fmla="*/ 249585 w 348142"/>
                <a:gd name="connsiteY59" fmla="*/ 633475 h 870147"/>
                <a:gd name="connsiteX60" fmla="*/ 249585 w 348142"/>
                <a:gd name="connsiteY60" fmla="*/ 654324 h 870147"/>
                <a:gd name="connsiteX61" fmla="*/ 252918 w 348142"/>
                <a:gd name="connsiteY61" fmla="*/ 657847 h 870147"/>
                <a:gd name="connsiteX62" fmla="*/ 262726 w 348142"/>
                <a:gd name="connsiteY62" fmla="*/ 678696 h 870147"/>
                <a:gd name="connsiteX63" fmla="*/ 266059 w 348142"/>
                <a:gd name="connsiteY63" fmla="*/ 682218 h 870147"/>
                <a:gd name="connsiteX64" fmla="*/ 266059 w 348142"/>
                <a:gd name="connsiteY64" fmla="*/ 685646 h 870147"/>
                <a:gd name="connsiteX65" fmla="*/ 289008 w 348142"/>
                <a:gd name="connsiteY65" fmla="*/ 737816 h 870147"/>
                <a:gd name="connsiteX66" fmla="*/ 295579 w 348142"/>
                <a:gd name="connsiteY66" fmla="*/ 765711 h 870147"/>
                <a:gd name="connsiteX67" fmla="*/ 285771 w 348142"/>
                <a:gd name="connsiteY67" fmla="*/ 765711 h 870147"/>
                <a:gd name="connsiteX68" fmla="*/ 282438 w 348142"/>
                <a:gd name="connsiteY68" fmla="*/ 769138 h 870147"/>
                <a:gd name="connsiteX69" fmla="*/ 282438 w 348142"/>
                <a:gd name="connsiteY69" fmla="*/ 783133 h 870147"/>
                <a:gd name="connsiteX70" fmla="*/ 279200 w 348142"/>
                <a:gd name="connsiteY70" fmla="*/ 790082 h 870147"/>
                <a:gd name="connsiteX71" fmla="*/ 279200 w 348142"/>
                <a:gd name="connsiteY71" fmla="*/ 797032 h 870147"/>
                <a:gd name="connsiteX72" fmla="*/ 302149 w 348142"/>
                <a:gd name="connsiteY72" fmla="*/ 790082 h 870147"/>
                <a:gd name="connsiteX73" fmla="*/ 295579 w 348142"/>
                <a:gd name="connsiteY73" fmla="*/ 821404 h 870147"/>
                <a:gd name="connsiteX74" fmla="*/ 295579 w 348142"/>
                <a:gd name="connsiteY74" fmla="*/ 828354 h 870147"/>
                <a:gd name="connsiteX75" fmla="*/ 292341 w 348142"/>
                <a:gd name="connsiteY75" fmla="*/ 835303 h 870147"/>
                <a:gd name="connsiteX76" fmla="*/ 292341 w 348142"/>
                <a:gd name="connsiteY76" fmla="*/ 849203 h 870147"/>
                <a:gd name="connsiteX77" fmla="*/ 295579 w 348142"/>
                <a:gd name="connsiteY77" fmla="*/ 859675 h 870147"/>
                <a:gd name="connsiteX78" fmla="*/ 295579 w 348142"/>
                <a:gd name="connsiteY78" fmla="*/ 863102 h 870147"/>
                <a:gd name="connsiteX79" fmla="*/ 298912 w 348142"/>
                <a:gd name="connsiteY79" fmla="*/ 870147 h 870147"/>
                <a:gd name="connsiteX80" fmla="*/ 302149 w 348142"/>
                <a:gd name="connsiteY80" fmla="*/ 863102 h 870147"/>
                <a:gd name="connsiteX81" fmla="*/ 305482 w 348142"/>
                <a:gd name="connsiteY81" fmla="*/ 859675 h 870147"/>
                <a:gd name="connsiteX82" fmla="*/ 308720 w 348142"/>
                <a:gd name="connsiteY82" fmla="*/ 852725 h 870147"/>
                <a:gd name="connsiteX83" fmla="*/ 308720 w 348142"/>
                <a:gd name="connsiteY83" fmla="*/ 845776 h 870147"/>
                <a:gd name="connsiteX84" fmla="*/ 305482 w 348142"/>
                <a:gd name="connsiteY84" fmla="*/ 842253 h 870147"/>
                <a:gd name="connsiteX85" fmla="*/ 305482 w 348142"/>
                <a:gd name="connsiteY85" fmla="*/ 835303 h 870147"/>
                <a:gd name="connsiteX86" fmla="*/ 315290 w 348142"/>
                <a:gd name="connsiteY86" fmla="*/ 824831 h 870147"/>
                <a:gd name="connsiteX87" fmla="*/ 325194 w 348142"/>
                <a:gd name="connsiteY87" fmla="*/ 803982 h 870147"/>
                <a:gd name="connsiteX88" fmla="*/ 325194 w 348142"/>
                <a:gd name="connsiteY88" fmla="*/ 793510 h 870147"/>
                <a:gd name="connsiteX89" fmla="*/ 328431 w 348142"/>
                <a:gd name="connsiteY89" fmla="*/ 786560 h 870147"/>
                <a:gd name="connsiteX90" fmla="*/ 328431 w 348142"/>
                <a:gd name="connsiteY90" fmla="*/ 769138 h 870147"/>
                <a:gd name="connsiteX91" fmla="*/ 325194 w 348142"/>
                <a:gd name="connsiteY91" fmla="*/ 762188 h 870147"/>
                <a:gd name="connsiteX92" fmla="*/ 325194 w 348142"/>
                <a:gd name="connsiteY92" fmla="*/ 748289 h 870147"/>
                <a:gd name="connsiteX93" fmla="*/ 312053 w 348142"/>
                <a:gd name="connsiteY93" fmla="*/ 734389 h 870147"/>
                <a:gd name="connsiteX94" fmla="*/ 312053 w 348142"/>
                <a:gd name="connsiteY94" fmla="*/ 720490 h 870147"/>
                <a:gd name="connsiteX95" fmla="*/ 308720 w 348142"/>
                <a:gd name="connsiteY95" fmla="*/ 710017 h 870147"/>
                <a:gd name="connsiteX96" fmla="*/ 308720 w 348142"/>
                <a:gd name="connsiteY96" fmla="*/ 692595 h 870147"/>
                <a:gd name="connsiteX97" fmla="*/ 305482 w 348142"/>
                <a:gd name="connsiteY97" fmla="*/ 685646 h 870147"/>
                <a:gd name="connsiteX98" fmla="*/ 282438 w 348142"/>
                <a:gd name="connsiteY98" fmla="*/ 661274 h 870147"/>
                <a:gd name="connsiteX99" fmla="*/ 279200 w 348142"/>
                <a:gd name="connsiteY99" fmla="*/ 654324 h 870147"/>
                <a:gd name="connsiteX100" fmla="*/ 275867 w 348142"/>
                <a:gd name="connsiteY100" fmla="*/ 650802 h 870147"/>
                <a:gd name="connsiteX101" fmla="*/ 272630 w 348142"/>
                <a:gd name="connsiteY101" fmla="*/ 643852 h 870147"/>
                <a:gd name="connsiteX102" fmla="*/ 269297 w 348142"/>
                <a:gd name="connsiteY102" fmla="*/ 640425 h 870147"/>
                <a:gd name="connsiteX103" fmla="*/ 269297 w 348142"/>
                <a:gd name="connsiteY103" fmla="*/ 636902 h 870147"/>
                <a:gd name="connsiteX104" fmla="*/ 266059 w 348142"/>
                <a:gd name="connsiteY104" fmla="*/ 633475 h 870147"/>
                <a:gd name="connsiteX105" fmla="*/ 275867 w 348142"/>
                <a:gd name="connsiteY105" fmla="*/ 612530 h 870147"/>
                <a:gd name="connsiteX106" fmla="*/ 279200 w 348142"/>
                <a:gd name="connsiteY106" fmla="*/ 609103 h 870147"/>
                <a:gd name="connsiteX107" fmla="*/ 282438 w 348142"/>
                <a:gd name="connsiteY107" fmla="*/ 602153 h 870147"/>
                <a:gd name="connsiteX108" fmla="*/ 282438 w 348142"/>
                <a:gd name="connsiteY108" fmla="*/ 588159 h 870147"/>
                <a:gd name="connsiteX109" fmla="*/ 279200 w 348142"/>
                <a:gd name="connsiteY109" fmla="*/ 581209 h 870147"/>
                <a:gd name="connsiteX110" fmla="*/ 285771 w 348142"/>
                <a:gd name="connsiteY110" fmla="*/ 581209 h 870147"/>
                <a:gd name="connsiteX111" fmla="*/ 289008 w 348142"/>
                <a:gd name="connsiteY111" fmla="*/ 577782 h 870147"/>
                <a:gd name="connsiteX112" fmla="*/ 289008 w 348142"/>
                <a:gd name="connsiteY112" fmla="*/ 567309 h 870147"/>
                <a:gd name="connsiteX113" fmla="*/ 285771 w 348142"/>
                <a:gd name="connsiteY113" fmla="*/ 563787 h 870147"/>
                <a:gd name="connsiteX114" fmla="*/ 282438 w 348142"/>
                <a:gd name="connsiteY114" fmla="*/ 567309 h 870147"/>
                <a:gd name="connsiteX115" fmla="*/ 279200 w 348142"/>
                <a:gd name="connsiteY115" fmla="*/ 567309 h 870147"/>
                <a:gd name="connsiteX116" fmla="*/ 275867 w 348142"/>
                <a:gd name="connsiteY116" fmla="*/ 563787 h 870147"/>
                <a:gd name="connsiteX117" fmla="*/ 272630 w 348142"/>
                <a:gd name="connsiteY117" fmla="*/ 556837 h 870147"/>
                <a:gd name="connsiteX118" fmla="*/ 272630 w 348142"/>
                <a:gd name="connsiteY118" fmla="*/ 546460 h 870147"/>
                <a:gd name="connsiteX119" fmla="*/ 275867 w 348142"/>
                <a:gd name="connsiteY119" fmla="*/ 546460 h 870147"/>
                <a:gd name="connsiteX120" fmla="*/ 275867 w 348142"/>
                <a:gd name="connsiteY120" fmla="*/ 542938 h 870147"/>
                <a:gd name="connsiteX121" fmla="*/ 272630 w 348142"/>
                <a:gd name="connsiteY121" fmla="*/ 539511 h 870147"/>
                <a:gd name="connsiteX122" fmla="*/ 266059 w 348142"/>
                <a:gd name="connsiteY122" fmla="*/ 535988 h 870147"/>
                <a:gd name="connsiteX123" fmla="*/ 259488 w 348142"/>
                <a:gd name="connsiteY123" fmla="*/ 529038 h 870147"/>
                <a:gd name="connsiteX124" fmla="*/ 252918 w 348142"/>
                <a:gd name="connsiteY124" fmla="*/ 525516 h 870147"/>
                <a:gd name="connsiteX125" fmla="*/ 243015 w 348142"/>
                <a:gd name="connsiteY125" fmla="*/ 515139 h 870147"/>
                <a:gd name="connsiteX126" fmla="*/ 239777 w 348142"/>
                <a:gd name="connsiteY126" fmla="*/ 508189 h 870147"/>
                <a:gd name="connsiteX127" fmla="*/ 239777 w 348142"/>
                <a:gd name="connsiteY127" fmla="*/ 504667 h 870147"/>
                <a:gd name="connsiteX128" fmla="*/ 236444 w 348142"/>
                <a:gd name="connsiteY128" fmla="*/ 504667 h 870147"/>
                <a:gd name="connsiteX129" fmla="*/ 239777 w 348142"/>
                <a:gd name="connsiteY129" fmla="*/ 490767 h 870147"/>
                <a:gd name="connsiteX130" fmla="*/ 233206 w 348142"/>
                <a:gd name="connsiteY130" fmla="*/ 487244 h 870147"/>
                <a:gd name="connsiteX131" fmla="*/ 220065 w 348142"/>
                <a:gd name="connsiteY131" fmla="*/ 473345 h 870147"/>
                <a:gd name="connsiteX132" fmla="*/ 220065 w 348142"/>
                <a:gd name="connsiteY132" fmla="*/ 469822 h 870147"/>
                <a:gd name="connsiteX133" fmla="*/ 233206 w 348142"/>
                <a:gd name="connsiteY133" fmla="*/ 469822 h 870147"/>
                <a:gd name="connsiteX134" fmla="*/ 233206 w 348142"/>
                <a:gd name="connsiteY134" fmla="*/ 459445 h 870147"/>
                <a:gd name="connsiteX135" fmla="*/ 223398 w 348142"/>
                <a:gd name="connsiteY135" fmla="*/ 448973 h 870147"/>
                <a:gd name="connsiteX136" fmla="*/ 223398 w 348142"/>
                <a:gd name="connsiteY136" fmla="*/ 445451 h 870147"/>
                <a:gd name="connsiteX137" fmla="*/ 226636 w 348142"/>
                <a:gd name="connsiteY137" fmla="*/ 442023 h 870147"/>
                <a:gd name="connsiteX138" fmla="*/ 229874 w 348142"/>
                <a:gd name="connsiteY138" fmla="*/ 442023 h 870147"/>
                <a:gd name="connsiteX139" fmla="*/ 233206 w 348142"/>
                <a:gd name="connsiteY139" fmla="*/ 438501 h 870147"/>
                <a:gd name="connsiteX140" fmla="*/ 233206 w 348142"/>
                <a:gd name="connsiteY140" fmla="*/ 410702 h 870147"/>
                <a:gd name="connsiteX141" fmla="*/ 249585 w 348142"/>
                <a:gd name="connsiteY141" fmla="*/ 410702 h 870147"/>
                <a:gd name="connsiteX142" fmla="*/ 256156 w 348142"/>
                <a:gd name="connsiteY142" fmla="*/ 414224 h 870147"/>
                <a:gd name="connsiteX143" fmla="*/ 262726 w 348142"/>
                <a:gd name="connsiteY143" fmla="*/ 414224 h 870147"/>
                <a:gd name="connsiteX144" fmla="*/ 266059 w 348142"/>
                <a:gd name="connsiteY144" fmla="*/ 410702 h 870147"/>
                <a:gd name="connsiteX145" fmla="*/ 269297 w 348142"/>
                <a:gd name="connsiteY145" fmla="*/ 403752 h 870147"/>
                <a:gd name="connsiteX146" fmla="*/ 272630 w 348142"/>
                <a:gd name="connsiteY146" fmla="*/ 400230 h 870147"/>
                <a:gd name="connsiteX147" fmla="*/ 272630 w 348142"/>
                <a:gd name="connsiteY147" fmla="*/ 396802 h 870147"/>
                <a:gd name="connsiteX148" fmla="*/ 285771 w 348142"/>
                <a:gd name="connsiteY148" fmla="*/ 396802 h 870147"/>
                <a:gd name="connsiteX149" fmla="*/ 289008 w 348142"/>
                <a:gd name="connsiteY149" fmla="*/ 382903 h 870147"/>
                <a:gd name="connsiteX150" fmla="*/ 292341 w 348142"/>
                <a:gd name="connsiteY150" fmla="*/ 382903 h 870147"/>
                <a:gd name="connsiteX151" fmla="*/ 295579 w 348142"/>
                <a:gd name="connsiteY151" fmla="*/ 379380 h 870147"/>
                <a:gd name="connsiteX152" fmla="*/ 308720 w 348142"/>
                <a:gd name="connsiteY152" fmla="*/ 379380 h 870147"/>
                <a:gd name="connsiteX153" fmla="*/ 308720 w 348142"/>
                <a:gd name="connsiteY153" fmla="*/ 372431 h 870147"/>
                <a:gd name="connsiteX154" fmla="*/ 318623 w 348142"/>
                <a:gd name="connsiteY154" fmla="*/ 361958 h 870147"/>
                <a:gd name="connsiteX155" fmla="*/ 325194 w 348142"/>
                <a:gd name="connsiteY155" fmla="*/ 361958 h 870147"/>
                <a:gd name="connsiteX156" fmla="*/ 328431 w 348142"/>
                <a:gd name="connsiteY156" fmla="*/ 358531 h 870147"/>
                <a:gd name="connsiteX157" fmla="*/ 325194 w 348142"/>
                <a:gd name="connsiteY157" fmla="*/ 355009 h 870147"/>
                <a:gd name="connsiteX158" fmla="*/ 328431 w 348142"/>
                <a:gd name="connsiteY158" fmla="*/ 348059 h 870147"/>
                <a:gd name="connsiteX159" fmla="*/ 328431 w 348142"/>
                <a:gd name="connsiteY159" fmla="*/ 341109 h 870147"/>
                <a:gd name="connsiteX160" fmla="*/ 348143 w 348142"/>
                <a:gd name="connsiteY160" fmla="*/ 330637 h 870147"/>
                <a:gd name="connsiteX161" fmla="*/ 348143 w 348142"/>
                <a:gd name="connsiteY161" fmla="*/ 320165 h 870147"/>
                <a:gd name="connsiteX162" fmla="*/ 344906 w 348142"/>
                <a:gd name="connsiteY162" fmla="*/ 316737 h 870147"/>
                <a:gd name="connsiteX163" fmla="*/ 338335 w 348142"/>
                <a:gd name="connsiteY163" fmla="*/ 316737 h 870147"/>
                <a:gd name="connsiteX164" fmla="*/ 328431 w 348142"/>
                <a:gd name="connsiteY164" fmla="*/ 327210 h 870147"/>
                <a:gd name="connsiteX165" fmla="*/ 328431 w 348142"/>
                <a:gd name="connsiteY165" fmla="*/ 330637 h 870147"/>
                <a:gd name="connsiteX166" fmla="*/ 305482 w 348142"/>
                <a:gd name="connsiteY166" fmla="*/ 330637 h 870147"/>
                <a:gd name="connsiteX167" fmla="*/ 305482 w 348142"/>
                <a:gd name="connsiteY167" fmla="*/ 320165 h 870147"/>
                <a:gd name="connsiteX168" fmla="*/ 298912 w 348142"/>
                <a:gd name="connsiteY168" fmla="*/ 320165 h 870147"/>
                <a:gd name="connsiteX169" fmla="*/ 292341 w 348142"/>
                <a:gd name="connsiteY169" fmla="*/ 302838 h 870147"/>
                <a:gd name="connsiteX170" fmla="*/ 262726 w 348142"/>
                <a:gd name="connsiteY170" fmla="*/ 299315 h 870147"/>
                <a:gd name="connsiteX171" fmla="*/ 266059 w 348142"/>
                <a:gd name="connsiteY171" fmla="*/ 292366 h 870147"/>
                <a:gd name="connsiteX172" fmla="*/ 266059 w 348142"/>
                <a:gd name="connsiteY172" fmla="*/ 288843 h 870147"/>
                <a:gd name="connsiteX173" fmla="*/ 269297 w 348142"/>
                <a:gd name="connsiteY173" fmla="*/ 285416 h 870147"/>
                <a:gd name="connsiteX174" fmla="*/ 269297 w 348142"/>
                <a:gd name="connsiteY174" fmla="*/ 278466 h 870147"/>
                <a:gd name="connsiteX175" fmla="*/ 262726 w 348142"/>
                <a:gd name="connsiteY175" fmla="*/ 271516 h 870147"/>
                <a:gd name="connsiteX176" fmla="*/ 266059 w 348142"/>
                <a:gd name="connsiteY176" fmla="*/ 267994 h 870147"/>
                <a:gd name="connsiteX177" fmla="*/ 272630 w 348142"/>
                <a:gd name="connsiteY177" fmla="*/ 267994 h 870147"/>
                <a:gd name="connsiteX178" fmla="*/ 275867 w 348142"/>
                <a:gd name="connsiteY178" fmla="*/ 264471 h 870147"/>
                <a:gd name="connsiteX179" fmla="*/ 275867 w 348142"/>
                <a:gd name="connsiteY179" fmla="*/ 261044 h 870147"/>
                <a:gd name="connsiteX180" fmla="*/ 272630 w 348142"/>
                <a:gd name="connsiteY180" fmla="*/ 257522 h 870147"/>
                <a:gd name="connsiteX181" fmla="*/ 266059 w 348142"/>
                <a:gd name="connsiteY181" fmla="*/ 254094 h 870147"/>
                <a:gd name="connsiteX182" fmla="*/ 249585 w 348142"/>
                <a:gd name="connsiteY182" fmla="*/ 254094 h 870147"/>
                <a:gd name="connsiteX183" fmla="*/ 243015 w 348142"/>
                <a:gd name="connsiteY183" fmla="*/ 229723 h 870147"/>
                <a:gd name="connsiteX184" fmla="*/ 229874 w 348142"/>
                <a:gd name="connsiteY184" fmla="*/ 219250 h 870147"/>
                <a:gd name="connsiteX185" fmla="*/ 246347 w 348142"/>
                <a:gd name="connsiteY185" fmla="*/ 205351 h 870147"/>
                <a:gd name="connsiteX186" fmla="*/ 213495 w 348142"/>
                <a:gd name="connsiteY186" fmla="*/ 205351 h 870147"/>
                <a:gd name="connsiteX187" fmla="*/ 210257 w 348142"/>
                <a:gd name="connsiteY187" fmla="*/ 208873 h 870147"/>
                <a:gd name="connsiteX188" fmla="*/ 203591 w 348142"/>
                <a:gd name="connsiteY188" fmla="*/ 208873 h 870147"/>
                <a:gd name="connsiteX189" fmla="*/ 200353 w 348142"/>
                <a:gd name="connsiteY189" fmla="*/ 212301 h 870147"/>
                <a:gd name="connsiteX190" fmla="*/ 193783 w 348142"/>
                <a:gd name="connsiteY190" fmla="*/ 215823 h 870147"/>
                <a:gd name="connsiteX191" fmla="*/ 200353 w 348142"/>
                <a:gd name="connsiteY191" fmla="*/ 205351 h 870147"/>
                <a:gd name="connsiteX192" fmla="*/ 197116 w 348142"/>
                <a:gd name="connsiteY192" fmla="*/ 198401 h 870147"/>
                <a:gd name="connsiteX193" fmla="*/ 187213 w 348142"/>
                <a:gd name="connsiteY193" fmla="*/ 187929 h 870147"/>
                <a:gd name="connsiteX194" fmla="*/ 187213 w 348142"/>
                <a:gd name="connsiteY194" fmla="*/ 177552 h 870147"/>
                <a:gd name="connsiteX195" fmla="*/ 193783 w 348142"/>
                <a:gd name="connsiteY195" fmla="*/ 177552 h 870147"/>
                <a:gd name="connsiteX196" fmla="*/ 190546 w 348142"/>
                <a:gd name="connsiteY196" fmla="*/ 160130 h 870147"/>
                <a:gd name="connsiteX197" fmla="*/ 197116 w 348142"/>
                <a:gd name="connsiteY197" fmla="*/ 160130 h 870147"/>
                <a:gd name="connsiteX198" fmla="*/ 200353 w 348142"/>
                <a:gd name="connsiteY198" fmla="*/ 156608 h 870147"/>
                <a:gd name="connsiteX199" fmla="*/ 200353 w 348142"/>
                <a:gd name="connsiteY199" fmla="*/ 135758 h 870147"/>
                <a:gd name="connsiteX200" fmla="*/ 203591 w 348142"/>
                <a:gd name="connsiteY200" fmla="*/ 139185 h 870147"/>
                <a:gd name="connsiteX201" fmla="*/ 210257 w 348142"/>
                <a:gd name="connsiteY201" fmla="*/ 139185 h 870147"/>
                <a:gd name="connsiteX202" fmla="*/ 213495 w 348142"/>
                <a:gd name="connsiteY202" fmla="*/ 135758 h 870147"/>
                <a:gd name="connsiteX203" fmla="*/ 216732 w 348142"/>
                <a:gd name="connsiteY203" fmla="*/ 128808 h 870147"/>
                <a:gd name="connsiteX204" fmla="*/ 216732 w 348142"/>
                <a:gd name="connsiteY204" fmla="*/ 125286 h 870147"/>
                <a:gd name="connsiteX205" fmla="*/ 206924 w 348142"/>
                <a:gd name="connsiteY205" fmla="*/ 114909 h 870147"/>
                <a:gd name="connsiteX206" fmla="*/ 213495 w 348142"/>
                <a:gd name="connsiteY206" fmla="*/ 114909 h 870147"/>
                <a:gd name="connsiteX207" fmla="*/ 216732 w 348142"/>
                <a:gd name="connsiteY207" fmla="*/ 111387 h 870147"/>
                <a:gd name="connsiteX208" fmla="*/ 223398 w 348142"/>
                <a:gd name="connsiteY208" fmla="*/ 111387 h 870147"/>
                <a:gd name="connsiteX209" fmla="*/ 216732 w 348142"/>
                <a:gd name="connsiteY209" fmla="*/ 76543 h 870147"/>
                <a:gd name="connsiteX210" fmla="*/ 210257 w 348142"/>
                <a:gd name="connsiteY210" fmla="*/ 62643 h 870147"/>
                <a:gd name="connsiteX211" fmla="*/ 210257 w 348142"/>
                <a:gd name="connsiteY211" fmla="*/ 45221 h 870147"/>
                <a:gd name="connsiteX212" fmla="*/ 206924 w 348142"/>
                <a:gd name="connsiteY212" fmla="*/ 41794 h 870147"/>
                <a:gd name="connsiteX213" fmla="*/ 187213 w 348142"/>
                <a:gd name="connsiteY213" fmla="*/ 41794 h 870147"/>
                <a:gd name="connsiteX214" fmla="*/ 187213 w 348142"/>
                <a:gd name="connsiteY214" fmla="*/ 38271 h 870147"/>
                <a:gd name="connsiteX215" fmla="*/ 183975 w 348142"/>
                <a:gd name="connsiteY215" fmla="*/ 34844 h 870147"/>
                <a:gd name="connsiteX216" fmla="*/ 174072 w 348142"/>
                <a:gd name="connsiteY216" fmla="*/ 13900 h 870147"/>
                <a:gd name="connsiteX217" fmla="*/ 167501 w 348142"/>
                <a:gd name="connsiteY217" fmla="*/ 10472 h 870147"/>
                <a:gd name="connsiteX218" fmla="*/ 164263 w 348142"/>
                <a:gd name="connsiteY218" fmla="*/ 3522 h 870147"/>
                <a:gd name="connsiteX219" fmla="*/ 160931 w 348142"/>
                <a:gd name="connsiteY219" fmla="*/ 0 h 870147"/>
                <a:gd name="connsiteX220" fmla="*/ 157693 w 348142"/>
                <a:gd name="connsiteY220" fmla="*/ 0 h 870147"/>
                <a:gd name="connsiteX221" fmla="*/ 154360 w 348142"/>
                <a:gd name="connsiteY221" fmla="*/ 10472 h 870147"/>
                <a:gd name="connsiteX222" fmla="*/ 154360 w 348142"/>
                <a:gd name="connsiteY222" fmla="*/ 27894 h 870147"/>
                <a:gd name="connsiteX223" fmla="*/ 151122 w 348142"/>
                <a:gd name="connsiteY223" fmla="*/ 27894 h 870147"/>
                <a:gd name="connsiteX224" fmla="*/ 147790 w 348142"/>
                <a:gd name="connsiteY224" fmla="*/ 31322 h 870147"/>
                <a:gd name="connsiteX225" fmla="*/ 141219 w 348142"/>
                <a:gd name="connsiteY225" fmla="*/ 34844 h 870147"/>
                <a:gd name="connsiteX226" fmla="*/ 134648 w 348142"/>
                <a:gd name="connsiteY226" fmla="*/ 41794 h 870147"/>
                <a:gd name="connsiteX227" fmla="*/ 137981 w 348142"/>
                <a:gd name="connsiteY227" fmla="*/ 48743 h 870147"/>
                <a:gd name="connsiteX228" fmla="*/ 141219 w 348142"/>
                <a:gd name="connsiteY228" fmla="*/ 52171 h 870147"/>
                <a:gd name="connsiteX229" fmla="*/ 147790 w 348142"/>
                <a:gd name="connsiteY229" fmla="*/ 55693 h 870147"/>
                <a:gd name="connsiteX230" fmla="*/ 151122 w 348142"/>
                <a:gd name="connsiteY230" fmla="*/ 59216 h 870147"/>
                <a:gd name="connsiteX231" fmla="*/ 151122 w 348142"/>
                <a:gd name="connsiteY231" fmla="*/ 62643 h 870147"/>
                <a:gd name="connsiteX232" fmla="*/ 141219 w 348142"/>
                <a:gd name="connsiteY232" fmla="*/ 62643 h 870147"/>
                <a:gd name="connsiteX233" fmla="*/ 137981 w 348142"/>
                <a:gd name="connsiteY233" fmla="*/ 59216 h 870147"/>
                <a:gd name="connsiteX234" fmla="*/ 118269 w 348142"/>
                <a:gd name="connsiteY234" fmla="*/ 59216 h 870147"/>
                <a:gd name="connsiteX235" fmla="*/ 111699 w 348142"/>
                <a:gd name="connsiteY235" fmla="*/ 62643 h 870147"/>
                <a:gd name="connsiteX236" fmla="*/ 108366 w 348142"/>
                <a:gd name="connsiteY236" fmla="*/ 62643 h 870147"/>
                <a:gd name="connsiteX237" fmla="*/ 108366 w 348142"/>
                <a:gd name="connsiteY237" fmla="*/ 73115 h 870147"/>
                <a:gd name="connsiteX238" fmla="*/ 101796 w 348142"/>
                <a:gd name="connsiteY238" fmla="*/ 80065 h 870147"/>
                <a:gd name="connsiteX239" fmla="*/ 95225 w 348142"/>
                <a:gd name="connsiteY239" fmla="*/ 83587 h 870147"/>
                <a:gd name="connsiteX240" fmla="*/ 88655 w 348142"/>
                <a:gd name="connsiteY240" fmla="*/ 83587 h 870147"/>
                <a:gd name="connsiteX241" fmla="*/ 85417 w 348142"/>
                <a:gd name="connsiteY241" fmla="*/ 87015 h 870147"/>
                <a:gd name="connsiteX242" fmla="*/ 82179 w 348142"/>
                <a:gd name="connsiteY242" fmla="*/ 87015 h 870147"/>
                <a:gd name="connsiteX243" fmla="*/ 82179 w 348142"/>
                <a:gd name="connsiteY243" fmla="*/ 100914 h 870147"/>
                <a:gd name="connsiteX244" fmla="*/ 85417 w 348142"/>
                <a:gd name="connsiteY244" fmla="*/ 104437 h 870147"/>
                <a:gd name="connsiteX245" fmla="*/ 85417 w 348142"/>
                <a:gd name="connsiteY245" fmla="*/ 107864 h 870147"/>
                <a:gd name="connsiteX246" fmla="*/ 88655 w 348142"/>
                <a:gd name="connsiteY246" fmla="*/ 111387 h 870147"/>
                <a:gd name="connsiteX247" fmla="*/ 88655 w 348142"/>
                <a:gd name="connsiteY247" fmla="*/ 118336 h 870147"/>
                <a:gd name="connsiteX248" fmla="*/ 78847 w 348142"/>
                <a:gd name="connsiteY248" fmla="*/ 135758 h 870147"/>
                <a:gd name="connsiteX249" fmla="*/ 75513 w 348142"/>
                <a:gd name="connsiteY249" fmla="*/ 139185 h 870147"/>
                <a:gd name="connsiteX250" fmla="*/ 69038 w 348142"/>
                <a:gd name="connsiteY250" fmla="*/ 142708 h 870147"/>
                <a:gd name="connsiteX251" fmla="*/ 69038 w 348142"/>
                <a:gd name="connsiteY251" fmla="*/ 153180 h 870147"/>
                <a:gd name="connsiteX252" fmla="*/ 72276 w 348142"/>
                <a:gd name="connsiteY252" fmla="*/ 160130 h 870147"/>
                <a:gd name="connsiteX253" fmla="*/ 75513 w 348142"/>
                <a:gd name="connsiteY253" fmla="*/ 163557 h 870147"/>
                <a:gd name="connsiteX254" fmla="*/ 65706 w 348142"/>
                <a:gd name="connsiteY254" fmla="*/ 194879 h 870147"/>
                <a:gd name="connsiteX255" fmla="*/ 65706 w 348142"/>
                <a:gd name="connsiteY255" fmla="*/ 215823 h 870147"/>
                <a:gd name="connsiteX256" fmla="*/ 59135 w 348142"/>
                <a:gd name="connsiteY256" fmla="*/ 215823 h 870147"/>
                <a:gd name="connsiteX257" fmla="*/ 52564 w 348142"/>
                <a:gd name="connsiteY257" fmla="*/ 212301 h 870147"/>
                <a:gd name="connsiteX258" fmla="*/ 23044 w 348142"/>
                <a:gd name="connsiteY258" fmla="*/ 212301 h 870147"/>
                <a:gd name="connsiteX259" fmla="*/ 26282 w 348142"/>
                <a:gd name="connsiteY259" fmla="*/ 212301 h 870147"/>
                <a:gd name="connsiteX260" fmla="*/ 36185 w 348142"/>
                <a:gd name="connsiteY260" fmla="*/ 222773 h 870147"/>
                <a:gd name="connsiteX261" fmla="*/ 39423 w 348142"/>
                <a:gd name="connsiteY261" fmla="*/ 250572 h 870147"/>
                <a:gd name="connsiteX262" fmla="*/ 36185 w 348142"/>
                <a:gd name="connsiteY262" fmla="*/ 250572 h 870147"/>
                <a:gd name="connsiteX263" fmla="*/ 26282 w 348142"/>
                <a:gd name="connsiteY263" fmla="*/ 261044 h 870147"/>
                <a:gd name="connsiteX264" fmla="*/ 29615 w 348142"/>
                <a:gd name="connsiteY264" fmla="*/ 267994 h 870147"/>
                <a:gd name="connsiteX265" fmla="*/ 29615 w 348142"/>
                <a:gd name="connsiteY265" fmla="*/ 281894 h 870147"/>
                <a:gd name="connsiteX266" fmla="*/ 39423 w 348142"/>
                <a:gd name="connsiteY266" fmla="*/ 292366 h 870147"/>
                <a:gd name="connsiteX267" fmla="*/ 39423 w 348142"/>
                <a:gd name="connsiteY267" fmla="*/ 299315 h 870147"/>
                <a:gd name="connsiteX268" fmla="*/ 32853 w 348142"/>
                <a:gd name="connsiteY268" fmla="*/ 299315 h 870147"/>
                <a:gd name="connsiteX269" fmla="*/ 29615 w 348142"/>
                <a:gd name="connsiteY269" fmla="*/ 295888 h 870147"/>
                <a:gd name="connsiteX270" fmla="*/ 26282 w 348142"/>
                <a:gd name="connsiteY270" fmla="*/ 295888 h 870147"/>
                <a:gd name="connsiteX271" fmla="*/ 26282 w 348142"/>
                <a:gd name="connsiteY271" fmla="*/ 309788 h 870147"/>
                <a:gd name="connsiteX272" fmla="*/ 16474 w 348142"/>
                <a:gd name="connsiteY272" fmla="*/ 299315 h 870147"/>
                <a:gd name="connsiteX273" fmla="*/ 23044 w 348142"/>
                <a:gd name="connsiteY273" fmla="*/ 334159 h 870147"/>
                <a:gd name="connsiteX274" fmla="*/ 3333 w 348142"/>
                <a:gd name="connsiteY274" fmla="*/ 330637 h 870147"/>
                <a:gd name="connsiteX275" fmla="*/ 3333 w 348142"/>
                <a:gd name="connsiteY275" fmla="*/ 334159 h 870147"/>
                <a:gd name="connsiteX276" fmla="*/ 0 w 348142"/>
                <a:gd name="connsiteY276" fmla="*/ 341109 h 87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348142" h="870147">
                  <a:moveTo>
                    <a:pt x="0" y="341109"/>
                  </a:moveTo>
                  <a:lnTo>
                    <a:pt x="9903" y="341109"/>
                  </a:lnTo>
                  <a:lnTo>
                    <a:pt x="6571" y="365481"/>
                  </a:lnTo>
                  <a:lnTo>
                    <a:pt x="9903" y="365481"/>
                  </a:lnTo>
                  <a:lnTo>
                    <a:pt x="13141" y="368908"/>
                  </a:lnTo>
                  <a:lnTo>
                    <a:pt x="23044" y="372431"/>
                  </a:lnTo>
                  <a:lnTo>
                    <a:pt x="29615" y="375858"/>
                  </a:lnTo>
                  <a:lnTo>
                    <a:pt x="39423" y="386330"/>
                  </a:lnTo>
                  <a:lnTo>
                    <a:pt x="45994" y="400230"/>
                  </a:lnTo>
                  <a:lnTo>
                    <a:pt x="49327" y="403752"/>
                  </a:lnTo>
                  <a:lnTo>
                    <a:pt x="49327" y="407179"/>
                  </a:lnTo>
                  <a:lnTo>
                    <a:pt x="69038" y="403752"/>
                  </a:lnTo>
                  <a:lnTo>
                    <a:pt x="55897" y="428124"/>
                  </a:lnTo>
                  <a:lnTo>
                    <a:pt x="59135" y="428124"/>
                  </a:lnTo>
                  <a:lnTo>
                    <a:pt x="62372" y="431551"/>
                  </a:lnTo>
                  <a:lnTo>
                    <a:pt x="69038" y="431551"/>
                  </a:lnTo>
                  <a:lnTo>
                    <a:pt x="78847" y="435074"/>
                  </a:lnTo>
                  <a:lnTo>
                    <a:pt x="85417" y="442023"/>
                  </a:lnTo>
                  <a:lnTo>
                    <a:pt x="91988" y="445451"/>
                  </a:lnTo>
                  <a:lnTo>
                    <a:pt x="95225" y="452496"/>
                  </a:lnTo>
                  <a:lnTo>
                    <a:pt x="101796" y="459445"/>
                  </a:lnTo>
                  <a:lnTo>
                    <a:pt x="105128" y="466395"/>
                  </a:lnTo>
                  <a:lnTo>
                    <a:pt x="105128" y="476867"/>
                  </a:lnTo>
                  <a:lnTo>
                    <a:pt x="108366" y="483817"/>
                  </a:lnTo>
                  <a:lnTo>
                    <a:pt x="108366" y="487244"/>
                  </a:lnTo>
                  <a:lnTo>
                    <a:pt x="111699" y="490767"/>
                  </a:lnTo>
                  <a:lnTo>
                    <a:pt x="114937" y="497717"/>
                  </a:lnTo>
                  <a:lnTo>
                    <a:pt x="121507" y="504667"/>
                  </a:lnTo>
                  <a:lnTo>
                    <a:pt x="114937" y="515139"/>
                  </a:lnTo>
                  <a:lnTo>
                    <a:pt x="118269" y="567309"/>
                  </a:lnTo>
                  <a:lnTo>
                    <a:pt x="111699" y="574259"/>
                  </a:lnTo>
                  <a:lnTo>
                    <a:pt x="111699" y="581209"/>
                  </a:lnTo>
                  <a:lnTo>
                    <a:pt x="121507" y="591681"/>
                  </a:lnTo>
                  <a:lnTo>
                    <a:pt x="128078" y="591681"/>
                  </a:lnTo>
                  <a:lnTo>
                    <a:pt x="134648" y="588159"/>
                  </a:lnTo>
                  <a:lnTo>
                    <a:pt x="137981" y="584732"/>
                  </a:lnTo>
                  <a:lnTo>
                    <a:pt x="141219" y="588159"/>
                  </a:lnTo>
                  <a:lnTo>
                    <a:pt x="141219" y="591681"/>
                  </a:lnTo>
                  <a:lnTo>
                    <a:pt x="151122" y="591681"/>
                  </a:lnTo>
                  <a:lnTo>
                    <a:pt x="154360" y="588159"/>
                  </a:lnTo>
                  <a:lnTo>
                    <a:pt x="160931" y="584732"/>
                  </a:lnTo>
                  <a:lnTo>
                    <a:pt x="164263" y="577782"/>
                  </a:lnTo>
                  <a:lnTo>
                    <a:pt x="167501" y="574259"/>
                  </a:lnTo>
                  <a:lnTo>
                    <a:pt x="170834" y="567309"/>
                  </a:lnTo>
                  <a:lnTo>
                    <a:pt x="177404" y="567309"/>
                  </a:lnTo>
                  <a:lnTo>
                    <a:pt x="197116" y="556837"/>
                  </a:lnTo>
                  <a:lnTo>
                    <a:pt x="200353" y="553410"/>
                  </a:lnTo>
                  <a:lnTo>
                    <a:pt x="200353" y="522088"/>
                  </a:lnTo>
                  <a:lnTo>
                    <a:pt x="203591" y="518566"/>
                  </a:lnTo>
                  <a:lnTo>
                    <a:pt x="206924" y="518566"/>
                  </a:lnTo>
                  <a:lnTo>
                    <a:pt x="216732" y="529038"/>
                  </a:lnTo>
                  <a:lnTo>
                    <a:pt x="220065" y="535988"/>
                  </a:lnTo>
                  <a:lnTo>
                    <a:pt x="220065" y="553410"/>
                  </a:lnTo>
                  <a:lnTo>
                    <a:pt x="223398" y="553410"/>
                  </a:lnTo>
                  <a:lnTo>
                    <a:pt x="233206" y="563787"/>
                  </a:lnTo>
                  <a:lnTo>
                    <a:pt x="236444" y="570832"/>
                  </a:lnTo>
                  <a:lnTo>
                    <a:pt x="243015" y="588159"/>
                  </a:lnTo>
                  <a:lnTo>
                    <a:pt x="246347" y="609103"/>
                  </a:lnTo>
                  <a:lnTo>
                    <a:pt x="246347" y="623003"/>
                  </a:lnTo>
                  <a:lnTo>
                    <a:pt x="249585" y="633475"/>
                  </a:lnTo>
                  <a:lnTo>
                    <a:pt x="249585" y="654324"/>
                  </a:lnTo>
                  <a:lnTo>
                    <a:pt x="252918" y="657847"/>
                  </a:lnTo>
                  <a:lnTo>
                    <a:pt x="262726" y="678696"/>
                  </a:lnTo>
                  <a:lnTo>
                    <a:pt x="266059" y="682218"/>
                  </a:lnTo>
                  <a:lnTo>
                    <a:pt x="266059" y="685646"/>
                  </a:lnTo>
                  <a:lnTo>
                    <a:pt x="289008" y="737816"/>
                  </a:lnTo>
                  <a:lnTo>
                    <a:pt x="295579" y="765711"/>
                  </a:lnTo>
                  <a:lnTo>
                    <a:pt x="285771" y="765711"/>
                  </a:lnTo>
                  <a:lnTo>
                    <a:pt x="282438" y="769138"/>
                  </a:lnTo>
                  <a:lnTo>
                    <a:pt x="282438" y="783133"/>
                  </a:lnTo>
                  <a:lnTo>
                    <a:pt x="279200" y="790082"/>
                  </a:lnTo>
                  <a:lnTo>
                    <a:pt x="279200" y="797032"/>
                  </a:lnTo>
                  <a:lnTo>
                    <a:pt x="302149" y="790082"/>
                  </a:lnTo>
                  <a:lnTo>
                    <a:pt x="295579" y="821404"/>
                  </a:lnTo>
                  <a:lnTo>
                    <a:pt x="295579" y="828354"/>
                  </a:lnTo>
                  <a:lnTo>
                    <a:pt x="292341" y="835303"/>
                  </a:lnTo>
                  <a:lnTo>
                    <a:pt x="292341" y="849203"/>
                  </a:lnTo>
                  <a:lnTo>
                    <a:pt x="295579" y="859675"/>
                  </a:lnTo>
                  <a:lnTo>
                    <a:pt x="295579" y="863102"/>
                  </a:lnTo>
                  <a:lnTo>
                    <a:pt x="298912" y="870147"/>
                  </a:lnTo>
                  <a:lnTo>
                    <a:pt x="302149" y="863102"/>
                  </a:lnTo>
                  <a:lnTo>
                    <a:pt x="305482" y="859675"/>
                  </a:lnTo>
                  <a:lnTo>
                    <a:pt x="308720" y="852725"/>
                  </a:lnTo>
                  <a:lnTo>
                    <a:pt x="308720" y="845776"/>
                  </a:lnTo>
                  <a:lnTo>
                    <a:pt x="305482" y="842253"/>
                  </a:lnTo>
                  <a:lnTo>
                    <a:pt x="305482" y="835303"/>
                  </a:lnTo>
                  <a:lnTo>
                    <a:pt x="315290" y="824831"/>
                  </a:lnTo>
                  <a:lnTo>
                    <a:pt x="325194" y="803982"/>
                  </a:lnTo>
                  <a:lnTo>
                    <a:pt x="325194" y="793510"/>
                  </a:lnTo>
                  <a:lnTo>
                    <a:pt x="328431" y="786560"/>
                  </a:lnTo>
                  <a:lnTo>
                    <a:pt x="328431" y="769138"/>
                  </a:lnTo>
                  <a:lnTo>
                    <a:pt x="325194" y="762188"/>
                  </a:lnTo>
                  <a:lnTo>
                    <a:pt x="325194" y="748289"/>
                  </a:lnTo>
                  <a:lnTo>
                    <a:pt x="312053" y="734389"/>
                  </a:lnTo>
                  <a:lnTo>
                    <a:pt x="312053" y="720490"/>
                  </a:lnTo>
                  <a:lnTo>
                    <a:pt x="308720" y="710017"/>
                  </a:lnTo>
                  <a:lnTo>
                    <a:pt x="308720" y="692595"/>
                  </a:lnTo>
                  <a:lnTo>
                    <a:pt x="305482" y="685646"/>
                  </a:lnTo>
                  <a:lnTo>
                    <a:pt x="282438" y="661274"/>
                  </a:lnTo>
                  <a:lnTo>
                    <a:pt x="279200" y="654324"/>
                  </a:lnTo>
                  <a:lnTo>
                    <a:pt x="275867" y="650802"/>
                  </a:lnTo>
                  <a:lnTo>
                    <a:pt x="272630" y="643852"/>
                  </a:lnTo>
                  <a:lnTo>
                    <a:pt x="269297" y="640425"/>
                  </a:lnTo>
                  <a:lnTo>
                    <a:pt x="269297" y="636902"/>
                  </a:lnTo>
                  <a:lnTo>
                    <a:pt x="266059" y="633475"/>
                  </a:lnTo>
                  <a:lnTo>
                    <a:pt x="275867" y="612530"/>
                  </a:lnTo>
                  <a:lnTo>
                    <a:pt x="279200" y="609103"/>
                  </a:lnTo>
                  <a:lnTo>
                    <a:pt x="282438" y="602153"/>
                  </a:lnTo>
                  <a:lnTo>
                    <a:pt x="282438" y="588159"/>
                  </a:lnTo>
                  <a:lnTo>
                    <a:pt x="279200" y="581209"/>
                  </a:lnTo>
                  <a:lnTo>
                    <a:pt x="285771" y="581209"/>
                  </a:lnTo>
                  <a:lnTo>
                    <a:pt x="289008" y="577782"/>
                  </a:lnTo>
                  <a:lnTo>
                    <a:pt x="289008" y="567309"/>
                  </a:lnTo>
                  <a:lnTo>
                    <a:pt x="285771" y="563787"/>
                  </a:lnTo>
                  <a:lnTo>
                    <a:pt x="282438" y="567309"/>
                  </a:lnTo>
                  <a:lnTo>
                    <a:pt x="279200" y="567309"/>
                  </a:lnTo>
                  <a:lnTo>
                    <a:pt x="275867" y="563787"/>
                  </a:lnTo>
                  <a:lnTo>
                    <a:pt x="272630" y="556837"/>
                  </a:lnTo>
                  <a:lnTo>
                    <a:pt x="272630" y="546460"/>
                  </a:lnTo>
                  <a:lnTo>
                    <a:pt x="275867" y="546460"/>
                  </a:lnTo>
                  <a:lnTo>
                    <a:pt x="275867" y="542938"/>
                  </a:lnTo>
                  <a:lnTo>
                    <a:pt x="272630" y="539511"/>
                  </a:lnTo>
                  <a:lnTo>
                    <a:pt x="266059" y="535988"/>
                  </a:lnTo>
                  <a:lnTo>
                    <a:pt x="259488" y="529038"/>
                  </a:lnTo>
                  <a:lnTo>
                    <a:pt x="252918" y="525516"/>
                  </a:lnTo>
                  <a:lnTo>
                    <a:pt x="243015" y="515139"/>
                  </a:lnTo>
                  <a:lnTo>
                    <a:pt x="239777" y="508189"/>
                  </a:lnTo>
                  <a:lnTo>
                    <a:pt x="239777" y="504667"/>
                  </a:lnTo>
                  <a:lnTo>
                    <a:pt x="236444" y="504667"/>
                  </a:lnTo>
                  <a:lnTo>
                    <a:pt x="239777" y="490767"/>
                  </a:lnTo>
                  <a:lnTo>
                    <a:pt x="233206" y="487244"/>
                  </a:lnTo>
                  <a:lnTo>
                    <a:pt x="220065" y="473345"/>
                  </a:lnTo>
                  <a:lnTo>
                    <a:pt x="220065" y="469822"/>
                  </a:lnTo>
                  <a:lnTo>
                    <a:pt x="233206" y="469822"/>
                  </a:lnTo>
                  <a:lnTo>
                    <a:pt x="233206" y="459445"/>
                  </a:lnTo>
                  <a:lnTo>
                    <a:pt x="223398" y="448973"/>
                  </a:lnTo>
                  <a:lnTo>
                    <a:pt x="223398" y="445451"/>
                  </a:lnTo>
                  <a:lnTo>
                    <a:pt x="226636" y="442023"/>
                  </a:lnTo>
                  <a:lnTo>
                    <a:pt x="229874" y="442023"/>
                  </a:lnTo>
                  <a:lnTo>
                    <a:pt x="233206" y="438501"/>
                  </a:lnTo>
                  <a:lnTo>
                    <a:pt x="233206" y="410702"/>
                  </a:lnTo>
                  <a:lnTo>
                    <a:pt x="249585" y="410702"/>
                  </a:lnTo>
                  <a:lnTo>
                    <a:pt x="256156" y="414224"/>
                  </a:lnTo>
                  <a:lnTo>
                    <a:pt x="262726" y="414224"/>
                  </a:lnTo>
                  <a:lnTo>
                    <a:pt x="266059" y="410702"/>
                  </a:lnTo>
                  <a:lnTo>
                    <a:pt x="269297" y="403752"/>
                  </a:lnTo>
                  <a:lnTo>
                    <a:pt x="272630" y="400230"/>
                  </a:lnTo>
                  <a:lnTo>
                    <a:pt x="272630" y="396802"/>
                  </a:lnTo>
                  <a:lnTo>
                    <a:pt x="285771" y="396802"/>
                  </a:lnTo>
                  <a:lnTo>
                    <a:pt x="289008" y="382903"/>
                  </a:lnTo>
                  <a:lnTo>
                    <a:pt x="292341" y="382903"/>
                  </a:lnTo>
                  <a:lnTo>
                    <a:pt x="295579" y="379380"/>
                  </a:lnTo>
                  <a:lnTo>
                    <a:pt x="308720" y="379380"/>
                  </a:lnTo>
                  <a:lnTo>
                    <a:pt x="308720" y="372431"/>
                  </a:lnTo>
                  <a:lnTo>
                    <a:pt x="318623" y="361958"/>
                  </a:lnTo>
                  <a:lnTo>
                    <a:pt x="325194" y="361958"/>
                  </a:lnTo>
                  <a:lnTo>
                    <a:pt x="328431" y="358531"/>
                  </a:lnTo>
                  <a:lnTo>
                    <a:pt x="325194" y="355009"/>
                  </a:lnTo>
                  <a:lnTo>
                    <a:pt x="328431" y="348059"/>
                  </a:lnTo>
                  <a:lnTo>
                    <a:pt x="328431" y="341109"/>
                  </a:lnTo>
                  <a:lnTo>
                    <a:pt x="348143" y="330637"/>
                  </a:lnTo>
                  <a:lnTo>
                    <a:pt x="348143" y="320165"/>
                  </a:lnTo>
                  <a:lnTo>
                    <a:pt x="344906" y="316737"/>
                  </a:lnTo>
                  <a:lnTo>
                    <a:pt x="338335" y="316737"/>
                  </a:lnTo>
                  <a:lnTo>
                    <a:pt x="328431" y="327210"/>
                  </a:lnTo>
                  <a:lnTo>
                    <a:pt x="328431" y="330637"/>
                  </a:lnTo>
                  <a:lnTo>
                    <a:pt x="305482" y="330637"/>
                  </a:lnTo>
                  <a:lnTo>
                    <a:pt x="305482" y="320165"/>
                  </a:lnTo>
                  <a:lnTo>
                    <a:pt x="298912" y="320165"/>
                  </a:lnTo>
                  <a:lnTo>
                    <a:pt x="292341" y="302838"/>
                  </a:lnTo>
                  <a:lnTo>
                    <a:pt x="262726" y="299315"/>
                  </a:lnTo>
                  <a:lnTo>
                    <a:pt x="266059" y="292366"/>
                  </a:lnTo>
                  <a:lnTo>
                    <a:pt x="266059" y="288843"/>
                  </a:lnTo>
                  <a:lnTo>
                    <a:pt x="269297" y="285416"/>
                  </a:lnTo>
                  <a:lnTo>
                    <a:pt x="269297" y="278466"/>
                  </a:lnTo>
                  <a:lnTo>
                    <a:pt x="262726" y="271516"/>
                  </a:lnTo>
                  <a:lnTo>
                    <a:pt x="266059" y="267994"/>
                  </a:lnTo>
                  <a:lnTo>
                    <a:pt x="272630" y="267994"/>
                  </a:lnTo>
                  <a:lnTo>
                    <a:pt x="275867" y="264471"/>
                  </a:lnTo>
                  <a:lnTo>
                    <a:pt x="275867" y="261044"/>
                  </a:lnTo>
                  <a:lnTo>
                    <a:pt x="272630" y="257522"/>
                  </a:lnTo>
                  <a:lnTo>
                    <a:pt x="266059" y="254094"/>
                  </a:lnTo>
                  <a:lnTo>
                    <a:pt x="249585" y="254094"/>
                  </a:lnTo>
                  <a:lnTo>
                    <a:pt x="243015" y="229723"/>
                  </a:lnTo>
                  <a:lnTo>
                    <a:pt x="229874" y="219250"/>
                  </a:lnTo>
                  <a:lnTo>
                    <a:pt x="246347" y="205351"/>
                  </a:lnTo>
                  <a:lnTo>
                    <a:pt x="213495" y="205351"/>
                  </a:lnTo>
                  <a:lnTo>
                    <a:pt x="210257" y="208873"/>
                  </a:lnTo>
                  <a:lnTo>
                    <a:pt x="203591" y="208873"/>
                  </a:lnTo>
                  <a:lnTo>
                    <a:pt x="200353" y="212301"/>
                  </a:lnTo>
                  <a:lnTo>
                    <a:pt x="193783" y="215823"/>
                  </a:lnTo>
                  <a:lnTo>
                    <a:pt x="200353" y="205351"/>
                  </a:lnTo>
                  <a:lnTo>
                    <a:pt x="197116" y="198401"/>
                  </a:lnTo>
                  <a:lnTo>
                    <a:pt x="187213" y="187929"/>
                  </a:lnTo>
                  <a:lnTo>
                    <a:pt x="187213" y="177552"/>
                  </a:lnTo>
                  <a:lnTo>
                    <a:pt x="193783" y="177552"/>
                  </a:lnTo>
                  <a:lnTo>
                    <a:pt x="190546" y="160130"/>
                  </a:lnTo>
                  <a:lnTo>
                    <a:pt x="197116" y="160130"/>
                  </a:lnTo>
                  <a:lnTo>
                    <a:pt x="200353" y="156608"/>
                  </a:lnTo>
                  <a:lnTo>
                    <a:pt x="200353" y="135758"/>
                  </a:lnTo>
                  <a:lnTo>
                    <a:pt x="203591" y="139185"/>
                  </a:lnTo>
                  <a:lnTo>
                    <a:pt x="210257" y="139185"/>
                  </a:lnTo>
                  <a:lnTo>
                    <a:pt x="213495" y="135758"/>
                  </a:lnTo>
                  <a:lnTo>
                    <a:pt x="216732" y="128808"/>
                  </a:lnTo>
                  <a:lnTo>
                    <a:pt x="216732" y="125286"/>
                  </a:lnTo>
                  <a:lnTo>
                    <a:pt x="206924" y="114909"/>
                  </a:lnTo>
                  <a:lnTo>
                    <a:pt x="213495" y="114909"/>
                  </a:lnTo>
                  <a:lnTo>
                    <a:pt x="216732" y="111387"/>
                  </a:lnTo>
                  <a:lnTo>
                    <a:pt x="223398" y="111387"/>
                  </a:lnTo>
                  <a:lnTo>
                    <a:pt x="216732" y="76543"/>
                  </a:lnTo>
                  <a:lnTo>
                    <a:pt x="210257" y="62643"/>
                  </a:lnTo>
                  <a:lnTo>
                    <a:pt x="210257" y="45221"/>
                  </a:lnTo>
                  <a:lnTo>
                    <a:pt x="206924" y="41794"/>
                  </a:lnTo>
                  <a:lnTo>
                    <a:pt x="187213" y="41794"/>
                  </a:lnTo>
                  <a:lnTo>
                    <a:pt x="187213" y="38271"/>
                  </a:lnTo>
                  <a:lnTo>
                    <a:pt x="183975" y="34844"/>
                  </a:lnTo>
                  <a:lnTo>
                    <a:pt x="174072" y="13900"/>
                  </a:lnTo>
                  <a:lnTo>
                    <a:pt x="167501" y="10472"/>
                  </a:lnTo>
                  <a:lnTo>
                    <a:pt x="164263" y="3522"/>
                  </a:lnTo>
                  <a:lnTo>
                    <a:pt x="160931" y="0"/>
                  </a:lnTo>
                  <a:lnTo>
                    <a:pt x="157693" y="0"/>
                  </a:lnTo>
                  <a:lnTo>
                    <a:pt x="154360" y="10472"/>
                  </a:lnTo>
                  <a:lnTo>
                    <a:pt x="154360" y="27894"/>
                  </a:lnTo>
                  <a:lnTo>
                    <a:pt x="151122" y="27894"/>
                  </a:lnTo>
                  <a:lnTo>
                    <a:pt x="147790" y="31322"/>
                  </a:lnTo>
                  <a:lnTo>
                    <a:pt x="141219" y="34844"/>
                  </a:lnTo>
                  <a:lnTo>
                    <a:pt x="134648" y="41794"/>
                  </a:lnTo>
                  <a:lnTo>
                    <a:pt x="137981" y="48743"/>
                  </a:lnTo>
                  <a:lnTo>
                    <a:pt x="141219" y="52171"/>
                  </a:lnTo>
                  <a:lnTo>
                    <a:pt x="147790" y="55693"/>
                  </a:lnTo>
                  <a:lnTo>
                    <a:pt x="151122" y="59216"/>
                  </a:lnTo>
                  <a:lnTo>
                    <a:pt x="151122" y="62643"/>
                  </a:lnTo>
                  <a:lnTo>
                    <a:pt x="141219" y="62643"/>
                  </a:lnTo>
                  <a:lnTo>
                    <a:pt x="137981" y="59216"/>
                  </a:lnTo>
                  <a:lnTo>
                    <a:pt x="118269" y="59216"/>
                  </a:lnTo>
                  <a:lnTo>
                    <a:pt x="111699" y="62643"/>
                  </a:lnTo>
                  <a:lnTo>
                    <a:pt x="108366" y="62643"/>
                  </a:lnTo>
                  <a:lnTo>
                    <a:pt x="108366" y="73115"/>
                  </a:lnTo>
                  <a:lnTo>
                    <a:pt x="101796" y="80065"/>
                  </a:lnTo>
                  <a:lnTo>
                    <a:pt x="95225" y="83587"/>
                  </a:lnTo>
                  <a:lnTo>
                    <a:pt x="88655" y="83587"/>
                  </a:lnTo>
                  <a:lnTo>
                    <a:pt x="85417" y="87015"/>
                  </a:lnTo>
                  <a:lnTo>
                    <a:pt x="82179" y="87015"/>
                  </a:lnTo>
                  <a:lnTo>
                    <a:pt x="82179" y="100914"/>
                  </a:lnTo>
                  <a:lnTo>
                    <a:pt x="85417" y="104437"/>
                  </a:lnTo>
                  <a:lnTo>
                    <a:pt x="85417" y="107864"/>
                  </a:lnTo>
                  <a:lnTo>
                    <a:pt x="88655" y="111387"/>
                  </a:lnTo>
                  <a:lnTo>
                    <a:pt x="88655" y="118336"/>
                  </a:lnTo>
                  <a:lnTo>
                    <a:pt x="78847" y="135758"/>
                  </a:lnTo>
                  <a:lnTo>
                    <a:pt x="75513" y="139185"/>
                  </a:lnTo>
                  <a:lnTo>
                    <a:pt x="69038" y="142708"/>
                  </a:lnTo>
                  <a:lnTo>
                    <a:pt x="69038" y="153180"/>
                  </a:lnTo>
                  <a:lnTo>
                    <a:pt x="72276" y="160130"/>
                  </a:lnTo>
                  <a:lnTo>
                    <a:pt x="75513" y="163557"/>
                  </a:lnTo>
                  <a:lnTo>
                    <a:pt x="65706" y="194879"/>
                  </a:lnTo>
                  <a:lnTo>
                    <a:pt x="65706" y="215823"/>
                  </a:lnTo>
                  <a:lnTo>
                    <a:pt x="59135" y="215823"/>
                  </a:lnTo>
                  <a:lnTo>
                    <a:pt x="52564" y="212301"/>
                  </a:lnTo>
                  <a:lnTo>
                    <a:pt x="23044" y="212301"/>
                  </a:lnTo>
                  <a:lnTo>
                    <a:pt x="26282" y="212301"/>
                  </a:lnTo>
                  <a:lnTo>
                    <a:pt x="36185" y="222773"/>
                  </a:lnTo>
                  <a:lnTo>
                    <a:pt x="39423" y="250572"/>
                  </a:lnTo>
                  <a:lnTo>
                    <a:pt x="36185" y="250572"/>
                  </a:lnTo>
                  <a:lnTo>
                    <a:pt x="26282" y="261044"/>
                  </a:lnTo>
                  <a:lnTo>
                    <a:pt x="29615" y="267994"/>
                  </a:lnTo>
                  <a:lnTo>
                    <a:pt x="29615" y="281894"/>
                  </a:lnTo>
                  <a:lnTo>
                    <a:pt x="39423" y="292366"/>
                  </a:lnTo>
                  <a:lnTo>
                    <a:pt x="39423" y="299315"/>
                  </a:lnTo>
                  <a:lnTo>
                    <a:pt x="32853" y="299315"/>
                  </a:lnTo>
                  <a:lnTo>
                    <a:pt x="29615" y="295888"/>
                  </a:lnTo>
                  <a:lnTo>
                    <a:pt x="26282" y="295888"/>
                  </a:lnTo>
                  <a:lnTo>
                    <a:pt x="26282" y="309788"/>
                  </a:lnTo>
                  <a:lnTo>
                    <a:pt x="16474" y="299315"/>
                  </a:lnTo>
                  <a:lnTo>
                    <a:pt x="23044" y="334159"/>
                  </a:lnTo>
                  <a:lnTo>
                    <a:pt x="3333" y="330637"/>
                  </a:lnTo>
                  <a:lnTo>
                    <a:pt x="3333" y="334159"/>
                  </a:lnTo>
                  <a:lnTo>
                    <a:pt x="0" y="341109"/>
                  </a:lnTo>
                  <a:close/>
                </a:path>
              </a:pathLst>
            </a:custGeom>
            <a:noFill/>
            <a:ln w="2379" cap="flat">
              <a:solidFill>
                <a:srgbClr val="FFFFFF"/>
              </a:solidFill>
              <a:prstDash val="solid"/>
              <a:round/>
            </a:ln>
          </p:spPr>
          <p:txBody>
            <a:bodyPr rtlCol="0" anchor="ctr"/>
            <a:lstStyle/>
            <a:p>
              <a:endParaRPr lang="en-US" noProof="0" dirty="0"/>
            </a:p>
          </p:txBody>
        </p:sp>
        <p:sp>
          <p:nvSpPr>
            <p:cNvPr id="5444" name="Serbest Form 5443">
              <a:extLst>
                <a:ext uri="{FF2B5EF4-FFF2-40B4-BE49-F238E27FC236}">
                  <a16:creationId xmlns:a16="http://schemas.microsoft.com/office/drawing/2014/main" id="{9C2A4ECB-CA89-B54B-9B1D-D2994B2D0503}"/>
                </a:ext>
              </a:extLst>
            </p:cNvPr>
            <p:cNvSpPr/>
            <p:nvPr/>
          </p:nvSpPr>
          <p:spPr>
            <a:xfrm>
              <a:off x="6772955" y="4468892"/>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630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630"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solidFill>
              <a:srgbClr val="AFABAB"/>
            </a:solidFill>
            <a:ln w="9518" cap="flat">
              <a:noFill/>
              <a:prstDash val="solid"/>
              <a:miter/>
            </a:ln>
          </p:spPr>
          <p:txBody>
            <a:bodyPr rtlCol="0" anchor="ctr"/>
            <a:lstStyle/>
            <a:p>
              <a:endParaRPr lang="en-US" noProof="0" dirty="0"/>
            </a:p>
          </p:txBody>
        </p:sp>
        <p:sp>
          <p:nvSpPr>
            <p:cNvPr id="5445" name="Serbest Form 5444">
              <a:extLst>
                <a:ext uri="{FF2B5EF4-FFF2-40B4-BE49-F238E27FC236}">
                  <a16:creationId xmlns:a16="http://schemas.microsoft.com/office/drawing/2014/main" id="{F12524FA-1DA1-BC4E-8FBE-9C6EAB3FCEFC}"/>
                </a:ext>
              </a:extLst>
            </p:cNvPr>
            <p:cNvSpPr/>
            <p:nvPr/>
          </p:nvSpPr>
          <p:spPr>
            <a:xfrm>
              <a:off x="6772955" y="4468892"/>
              <a:ext cx="425465" cy="792747"/>
            </a:xfrm>
            <a:custGeom>
              <a:avLst/>
              <a:gdLst>
                <a:gd name="connsiteX0" fmla="*/ 425466 w 425465"/>
                <a:gd name="connsiteY0" fmla="*/ 202590 h 792747"/>
                <a:gd name="connsiteX1" fmla="*/ 425466 w 425465"/>
                <a:gd name="connsiteY1" fmla="*/ 191927 h 792747"/>
                <a:gd name="connsiteX2" fmla="*/ 422132 w 425465"/>
                <a:gd name="connsiteY2" fmla="*/ 188405 h 792747"/>
                <a:gd name="connsiteX3" fmla="*/ 415467 w 425465"/>
                <a:gd name="connsiteY3" fmla="*/ 188405 h 792747"/>
                <a:gd name="connsiteX4" fmla="*/ 415467 w 425465"/>
                <a:gd name="connsiteY4" fmla="*/ 152799 h 792747"/>
                <a:gd name="connsiteX5" fmla="*/ 408706 w 425465"/>
                <a:gd name="connsiteY5" fmla="*/ 145754 h 792747"/>
                <a:gd name="connsiteX6" fmla="*/ 418800 w 425465"/>
                <a:gd name="connsiteY6" fmla="*/ 138614 h 792747"/>
                <a:gd name="connsiteX7" fmla="*/ 412134 w 425465"/>
                <a:gd name="connsiteY7" fmla="*/ 110149 h 792747"/>
                <a:gd name="connsiteX8" fmla="*/ 418800 w 425465"/>
                <a:gd name="connsiteY8" fmla="*/ 92346 h 792747"/>
                <a:gd name="connsiteX9" fmla="*/ 412134 w 425465"/>
                <a:gd name="connsiteY9" fmla="*/ 71021 h 792747"/>
                <a:gd name="connsiteX10" fmla="*/ 412134 w 425465"/>
                <a:gd name="connsiteY10" fmla="*/ 63976 h 792747"/>
                <a:gd name="connsiteX11" fmla="*/ 418800 w 425465"/>
                <a:gd name="connsiteY11" fmla="*/ 42650 h 792747"/>
                <a:gd name="connsiteX12" fmla="*/ 422132 w 425465"/>
                <a:gd name="connsiteY12" fmla="*/ 24848 h 792747"/>
                <a:gd name="connsiteX13" fmla="*/ 422132 w 425465"/>
                <a:gd name="connsiteY13" fmla="*/ 7045 h 792747"/>
                <a:gd name="connsiteX14" fmla="*/ 415467 w 425465"/>
                <a:gd name="connsiteY14" fmla="*/ 0 h 792747"/>
                <a:gd name="connsiteX15" fmla="*/ 371854 w 425465"/>
                <a:gd name="connsiteY15" fmla="*/ 31988 h 792747"/>
                <a:gd name="connsiteX16" fmla="*/ 355094 w 425465"/>
                <a:gd name="connsiteY16" fmla="*/ 35510 h 792747"/>
                <a:gd name="connsiteX17" fmla="*/ 351762 w 425465"/>
                <a:gd name="connsiteY17" fmla="*/ 35510 h 792747"/>
                <a:gd name="connsiteX18" fmla="*/ 345096 w 425465"/>
                <a:gd name="connsiteY18" fmla="*/ 42650 h 792747"/>
                <a:gd name="connsiteX19" fmla="*/ 338430 w 425465"/>
                <a:gd name="connsiteY19" fmla="*/ 46173 h 792747"/>
                <a:gd name="connsiteX20" fmla="*/ 331669 w 425465"/>
                <a:gd name="connsiteY20" fmla="*/ 46173 h 792747"/>
                <a:gd name="connsiteX21" fmla="*/ 331669 w 425465"/>
                <a:gd name="connsiteY21" fmla="*/ 42650 h 792747"/>
                <a:gd name="connsiteX22" fmla="*/ 328336 w 425465"/>
                <a:gd name="connsiteY22" fmla="*/ 39033 h 792747"/>
                <a:gd name="connsiteX23" fmla="*/ 314909 w 425465"/>
                <a:gd name="connsiteY23" fmla="*/ 39033 h 792747"/>
                <a:gd name="connsiteX24" fmla="*/ 311576 w 425465"/>
                <a:gd name="connsiteY24" fmla="*/ 42650 h 792747"/>
                <a:gd name="connsiteX25" fmla="*/ 308244 w 425465"/>
                <a:gd name="connsiteY25" fmla="*/ 49696 h 792747"/>
                <a:gd name="connsiteX26" fmla="*/ 301578 w 425465"/>
                <a:gd name="connsiteY26" fmla="*/ 53313 h 792747"/>
                <a:gd name="connsiteX27" fmla="*/ 294817 w 425465"/>
                <a:gd name="connsiteY27" fmla="*/ 60358 h 792747"/>
                <a:gd name="connsiteX28" fmla="*/ 284818 w 425465"/>
                <a:gd name="connsiteY28" fmla="*/ 60358 h 792747"/>
                <a:gd name="connsiteX29" fmla="*/ 278057 w 425465"/>
                <a:gd name="connsiteY29" fmla="*/ 56836 h 792747"/>
                <a:gd name="connsiteX30" fmla="*/ 274724 w 425465"/>
                <a:gd name="connsiteY30" fmla="*/ 53313 h 792747"/>
                <a:gd name="connsiteX31" fmla="*/ 271392 w 425465"/>
                <a:gd name="connsiteY31" fmla="*/ 53313 h 792747"/>
                <a:gd name="connsiteX32" fmla="*/ 261298 w 425465"/>
                <a:gd name="connsiteY32" fmla="*/ 63976 h 792747"/>
                <a:gd name="connsiteX33" fmla="*/ 254632 w 425465"/>
                <a:gd name="connsiteY33" fmla="*/ 63976 h 792747"/>
                <a:gd name="connsiteX34" fmla="*/ 251299 w 425465"/>
                <a:gd name="connsiteY34" fmla="*/ 60358 h 792747"/>
                <a:gd name="connsiteX35" fmla="*/ 244538 w 425465"/>
                <a:gd name="connsiteY35" fmla="*/ 56836 h 792747"/>
                <a:gd name="connsiteX36" fmla="*/ 241205 w 425465"/>
                <a:gd name="connsiteY36" fmla="*/ 49696 h 792747"/>
                <a:gd name="connsiteX37" fmla="*/ 234539 w 425465"/>
                <a:gd name="connsiteY37" fmla="*/ 46173 h 792747"/>
                <a:gd name="connsiteX38" fmla="*/ 227778 w 425465"/>
                <a:gd name="connsiteY38" fmla="*/ 46173 h 792747"/>
                <a:gd name="connsiteX39" fmla="*/ 221112 w 425465"/>
                <a:gd name="connsiteY39" fmla="*/ 53313 h 792747"/>
                <a:gd name="connsiteX40" fmla="*/ 217780 w 425465"/>
                <a:gd name="connsiteY40" fmla="*/ 53313 h 792747"/>
                <a:gd name="connsiteX41" fmla="*/ 214447 w 425465"/>
                <a:gd name="connsiteY41" fmla="*/ 56836 h 792747"/>
                <a:gd name="connsiteX42" fmla="*/ 197687 w 425465"/>
                <a:gd name="connsiteY42" fmla="*/ 56836 h 792747"/>
                <a:gd name="connsiteX43" fmla="*/ 197687 w 425465"/>
                <a:gd name="connsiteY43" fmla="*/ 67498 h 792747"/>
                <a:gd name="connsiteX44" fmla="*/ 184260 w 425465"/>
                <a:gd name="connsiteY44" fmla="*/ 81683 h 792747"/>
                <a:gd name="connsiteX45" fmla="*/ 184260 w 425465"/>
                <a:gd name="connsiteY45" fmla="*/ 88823 h 792747"/>
                <a:gd name="connsiteX46" fmla="*/ 190926 w 425465"/>
                <a:gd name="connsiteY46" fmla="*/ 95964 h 792747"/>
                <a:gd name="connsiteX47" fmla="*/ 194354 w 425465"/>
                <a:gd name="connsiteY47" fmla="*/ 103008 h 792747"/>
                <a:gd name="connsiteX48" fmla="*/ 194354 w 425465"/>
                <a:gd name="connsiteY48" fmla="*/ 120812 h 792747"/>
                <a:gd name="connsiteX49" fmla="*/ 190926 w 425465"/>
                <a:gd name="connsiteY49" fmla="*/ 127952 h 792747"/>
                <a:gd name="connsiteX50" fmla="*/ 187593 w 425465"/>
                <a:gd name="connsiteY50" fmla="*/ 138614 h 792747"/>
                <a:gd name="connsiteX51" fmla="*/ 187593 w 425465"/>
                <a:gd name="connsiteY51" fmla="*/ 145754 h 792747"/>
                <a:gd name="connsiteX52" fmla="*/ 190926 w 425465"/>
                <a:gd name="connsiteY52" fmla="*/ 145754 h 792747"/>
                <a:gd name="connsiteX53" fmla="*/ 190926 w 425465"/>
                <a:gd name="connsiteY53" fmla="*/ 149277 h 792747"/>
                <a:gd name="connsiteX54" fmla="*/ 194354 w 425465"/>
                <a:gd name="connsiteY54" fmla="*/ 149277 h 792747"/>
                <a:gd name="connsiteX55" fmla="*/ 207686 w 425465"/>
                <a:gd name="connsiteY55" fmla="*/ 163462 h 792747"/>
                <a:gd name="connsiteX56" fmla="*/ 214447 w 425465"/>
                <a:gd name="connsiteY56" fmla="*/ 177742 h 792747"/>
                <a:gd name="connsiteX57" fmla="*/ 217780 w 425465"/>
                <a:gd name="connsiteY57" fmla="*/ 181265 h 792747"/>
                <a:gd name="connsiteX58" fmla="*/ 221112 w 425465"/>
                <a:gd name="connsiteY58" fmla="*/ 188405 h 792747"/>
                <a:gd name="connsiteX59" fmla="*/ 227778 w 425465"/>
                <a:gd name="connsiteY59" fmla="*/ 199068 h 792747"/>
                <a:gd name="connsiteX60" fmla="*/ 234539 w 425465"/>
                <a:gd name="connsiteY60" fmla="*/ 206113 h 792747"/>
                <a:gd name="connsiteX61" fmla="*/ 234539 w 425465"/>
                <a:gd name="connsiteY61" fmla="*/ 216775 h 792747"/>
                <a:gd name="connsiteX62" fmla="*/ 231206 w 425465"/>
                <a:gd name="connsiteY62" fmla="*/ 220393 h 792747"/>
                <a:gd name="connsiteX63" fmla="*/ 227778 w 425465"/>
                <a:gd name="connsiteY63" fmla="*/ 227438 h 792747"/>
                <a:gd name="connsiteX64" fmla="*/ 224445 w 425465"/>
                <a:gd name="connsiteY64" fmla="*/ 231055 h 792747"/>
                <a:gd name="connsiteX65" fmla="*/ 224445 w 425465"/>
                <a:gd name="connsiteY65" fmla="*/ 266566 h 792747"/>
                <a:gd name="connsiteX66" fmla="*/ 221112 w 425465"/>
                <a:gd name="connsiteY66" fmla="*/ 270183 h 792747"/>
                <a:gd name="connsiteX67" fmla="*/ 207686 w 425465"/>
                <a:gd name="connsiteY67" fmla="*/ 270183 h 792747"/>
                <a:gd name="connsiteX68" fmla="*/ 201020 w 425465"/>
                <a:gd name="connsiteY68" fmla="*/ 273706 h 792747"/>
                <a:gd name="connsiteX69" fmla="*/ 197687 w 425465"/>
                <a:gd name="connsiteY69" fmla="*/ 280846 h 792747"/>
                <a:gd name="connsiteX70" fmla="*/ 197687 w 425465"/>
                <a:gd name="connsiteY70" fmla="*/ 291509 h 792747"/>
                <a:gd name="connsiteX71" fmla="*/ 201020 w 425465"/>
                <a:gd name="connsiteY71" fmla="*/ 291509 h 792747"/>
                <a:gd name="connsiteX72" fmla="*/ 204353 w 425465"/>
                <a:gd name="connsiteY72" fmla="*/ 295031 h 792747"/>
                <a:gd name="connsiteX73" fmla="*/ 204353 w 425465"/>
                <a:gd name="connsiteY73" fmla="*/ 312834 h 792747"/>
                <a:gd name="connsiteX74" fmla="*/ 197687 w 425465"/>
                <a:gd name="connsiteY74" fmla="*/ 316356 h 792747"/>
                <a:gd name="connsiteX75" fmla="*/ 194354 w 425465"/>
                <a:gd name="connsiteY75" fmla="*/ 319879 h 792747"/>
                <a:gd name="connsiteX76" fmla="*/ 190926 w 425465"/>
                <a:gd name="connsiteY76" fmla="*/ 316356 h 792747"/>
                <a:gd name="connsiteX77" fmla="*/ 190926 w 425465"/>
                <a:gd name="connsiteY77" fmla="*/ 309216 h 792747"/>
                <a:gd name="connsiteX78" fmla="*/ 194354 w 425465"/>
                <a:gd name="connsiteY78" fmla="*/ 305694 h 792747"/>
                <a:gd name="connsiteX79" fmla="*/ 194354 w 425465"/>
                <a:gd name="connsiteY79" fmla="*/ 298554 h 792747"/>
                <a:gd name="connsiteX80" fmla="*/ 187593 w 425465"/>
                <a:gd name="connsiteY80" fmla="*/ 295031 h 792747"/>
                <a:gd name="connsiteX81" fmla="*/ 184260 w 425465"/>
                <a:gd name="connsiteY81" fmla="*/ 291509 h 792747"/>
                <a:gd name="connsiteX82" fmla="*/ 177594 w 425465"/>
                <a:gd name="connsiteY82" fmla="*/ 287891 h 792747"/>
                <a:gd name="connsiteX83" fmla="*/ 174262 w 425465"/>
                <a:gd name="connsiteY83" fmla="*/ 284369 h 792747"/>
                <a:gd name="connsiteX84" fmla="*/ 167501 w 425465"/>
                <a:gd name="connsiteY84" fmla="*/ 280846 h 792747"/>
                <a:gd name="connsiteX85" fmla="*/ 167501 w 425465"/>
                <a:gd name="connsiteY85" fmla="*/ 263043 h 792747"/>
                <a:gd name="connsiteX86" fmla="*/ 160835 w 425465"/>
                <a:gd name="connsiteY86" fmla="*/ 263043 h 792747"/>
                <a:gd name="connsiteX87" fmla="*/ 160835 w 425465"/>
                <a:gd name="connsiteY87" fmla="*/ 259521 h 792747"/>
                <a:gd name="connsiteX88" fmla="*/ 164168 w 425465"/>
                <a:gd name="connsiteY88" fmla="*/ 255903 h 792747"/>
                <a:gd name="connsiteX89" fmla="*/ 170834 w 425465"/>
                <a:gd name="connsiteY89" fmla="*/ 252381 h 792747"/>
                <a:gd name="connsiteX90" fmla="*/ 174262 w 425465"/>
                <a:gd name="connsiteY90" fmla="*/ 248763 h 792747"/>
                <a:gd name="connsiteX91" fmla="*/ 167501 w 425465"/>
                <a:gd name="connsiteY91" fmla="*/ 238100 h 792747"/>
                <a:gd name="connsiteX92" fmla="*/ 174262 w 425465"/>
                <a:gd name="connsiteY92" fmla="*/ 234578 h 792747"/>
                <a:gd name="connsiteX93" fmla="*/ 177594 w 425465"/>
                <a:gd name="connsiteY93" fmla="*/ 216775 h 792747"/>
                <a:gd name="connsiteX94" fmla="*/ 174262 w 425465"/>
                <a:gd name="connsiteY94" fmla="*/ 216775 h 792747"/>
                <a:gd name="connsiteX95" fmla="*/ 174262 w 425465"/>
                <a:gd name="connsiteY95" fmla="*/ 195450 h 792747"/>
                <a:gd name="connsiteX96" fmla="*/ 170834 w 425465"/>
                <a:gd name="connsiteY96" fmla="*/ 191927 h 792747"/>
                <a:gd name="connsiteX97" fmla="*/ 160835 w 425465"/>
                <a:gd name="connsiteY97" fmla="*/ 191927 h 792747"/>
                <a:gd name="connsiteX98" fmla="*/ 157502 w 425465"/>
                <a:gd name="connsiteY98" fmla="*/ 195450 h 792747"/>
                <a:gd name="connsiteX99" fmla="*/ 140742 w 425465"/>
                <a:gd name="connsiteY99" fmla="*/ 195450 h 792747"/>
                <a:gd name="connsiteX100" fmla="*/ 123983 w 425465"/>
                <a:gd name="connsiteY100" fmla="*/ 167080 h 792747"/>
                <a:gd name="connsiteX101" fmla="*/ 120650 w 425465"/>
                <a:gd name="connsiteY101" fmla="*/ 167080 h 792747"/>
                <a:gd name="connsiteX102" fmla="*/ 117222 w 425465"/>
                <a:gd name="connsiteY102" fmla="*/ 170602 h 792747"/>
                <a:gd name="connsiteX103" fmla="*/ 107223 w 425465"/>
                <a:gd name="connsiteY103" fmla="*/ 174124 h 792747"/>
                <a:gd name="connsiteX104" fmla="*/ 100558 w 425465"/>
                <a:gd name="connsiteY104" fmla="*/ 177742 h 792747"/>
                <a:gd name="connsiteX105" fmla="*/ 90464 w 425465"/>
                <a:gd name="connsiteY105" fmla="*/ 184787 h 792747"/>
                <a:gd name="connsiteX106" fmla="*/ 77037 w 425465"/>
                <a:gd name="connsiteY106" fmla="*/ 191927 h 792747"/>
                <a:gd name="connsiteX107" fmla="*/ 73704 w 425465"/>
                <a:gd name="connsiteY107" fmla="*/ 191927 h 792747"/>
                <a:gd name="connsiteX108" fmla="*/ 67038 w 425465"/>
                <a:gd name="connsiteY108" fmla="*/ 195450 h 792747"/>
                <a:gd name="connsiteX109" fmla="*/ 56944 w 425465"/>
                <a:gd name="connsiteY109" fmla="*/ 199068 h 792747"/>
                <a:gd name="connsiteX110" fmla="*/ 46946 w 425465"/>
                <a:gd name="connsiteY110" fmla="*/ 199068 h 792747"/>
                <a:gd name="connsiteX111" fmla="*/ 40185 w 425465"/>
                <a:gd name="connsiteY111" fmla="*/ 202590 h 792747"/>
                <a:gd name="connsiteX112" fmla="*/ 33519 w 425465"/>
                <a:gd name="connsiteY112" fmla="*/ 202590 h 792747"/>
                <a:gd name="connsiteX113" fmla="*/ 23425 w 425465"/>
                <a:gd name="connsiteY113" fmla="*/ 213253 h 792747"/>
                <a:gd name="connsiteX114" fmla="*/ 6665 w 425465"/>
                <a:gd name="connsiteY114" fmla="*/ 213253 h 792747"/>
                <a:gd name="connsiteX115" fmla="*/ 0 w 425465"/>
                <a:gd name="connsiteY115" fmla="*/ 220393 h 792747"/>
                <a:gd name="connsiteX116" fmla="*/ 10094 w 425465"/>
                <a:gd name="connsiteY116" fmla="*/ 231055 h 792747"/>
                <a:gd name="connsiteX117" fmla="*/ 13426 w 425465"/>
                <a:gd name="connsiteY117" fmla="*/ 263043 h 792747"/>
                <a:gd name="connsiteX118" fmla="*/ 46946 w 425465"/>
                <a:gd name="connsiteY118" fmla="*/ 263043 h 792747"/>
                <a:gd name="connsiteX119" fmla="*/ 53611 w 425465"/>
                <a:gd name="connsiteY119" fmla="*/ 273706 h 792747"/>
                <a:gd name="connsiteX120" fmla="*/ 63706 w 425465"/>
                <a:gd name="connsiteY120" fmla="*/ 273706 h 792747"/>
                <a:gd name="connsiteX121" fmla="*/ 73704 w 425465"/>
                <a:gd name="connsiteY121" fmla="*/ 287891 h 792747"/>
                <a:gd name="connsiteX122" fmla="*/ 77037 w 425465"/>
                <a:gd name="connsiteY122" fmla="*/ 287891 h 792747"/>
                <a:gd name="connsiteX123" fmla="*/ 83798 w 425465"/>
                <a:gd name="connsiteY123" fmla="*/ 284369 h 792747"/>
                <a:gd name="connsiteX124" fmla="*/ 90464 w 425465"/>
                <a:gd name="connsiteY124" fmla="*/ 284369 h 792747"/>
                <a:gd name="connsiteX125" fmla="*/ 100558 w 425465"/>
                <a:gd name="connsiteY125" fmla="*/ 295031 h 792747"/>
                <a:gd name="connsiteX126" fmla="*/ 107223 w 425465"/>
                <a:gd name="connsiteY126" fmla="*/ 295031 h 792747"/>
                <a:gd name="connsiteX127" fmla="*/ 113889 w 425465"/>
                <a:gd name="connsiteY127" fmla="*/ 302076 h 792747"/>
                <a:gd name="connsiteX128" fmla="*/ 113889 w 425465"/>
                <a:gd name="connsiteY128" fmla="*/ 305694 h 792747"/>
                <a:gd name="connsiteX129" fmla="*/ 110556 w 425465"/>
                <a:gd name="connsiteY129" fmla="*/ 312834 h 792747"/>
                <a:gd name="connsiteX130" fmla="*/ 107223 w 425465"/>
                <a:gd name="connsiteY130" fmla="*/ 316356 h 792747"/>
                <a:gd name="connsiteX131" fmla="*/ 113889 w 425465"/>
                <a:gd name="connsiteY131" fmla="*/ 327019 h 792747"/>
                <a:gd name="connsiteX132" fmla="*/ 107223 w 425465"/>
                <a:gd name="connsiteY132" fmla="*/ 334159 h 792747"/>
                <a:gd name="connsiteX133" fmla="*/ 113889 w 425465"/>
                <a:gd name="connsiteY133" fmla="*/ 341204 h 792747"/>
                <a:gd name="connsiteX134" fmla="*/ 110556 w 425465"/>
                <a:gd name="connsiteY134" fmla="*/ 344822 h 792747"/>
                <a:gd name="connsiteX135" fmla="*/ 110556 w 425465"/>
                <a:gd name="connsiteY135" fmla="*/ 348345 h 792747"/>
                <a:gd name="connsiteX136" fmla="*/ 107223 w 425465"/>
                <a:gd name="connsiteY136" fmla="*/ 351867 h 792747"/>
                <a:gd name="connsiteX137" fmla="*/ 107223 w 425465"/>
                <a:gd name="connsiteY137" fmla="*/ 359007 h 792747"/>
                <a:gd name="connsiteX138" fmla="*/ 113889 w 425465"/>
                <a:gd name="connsiteY138" fmla="*/ 373192 h 792747"/>
                <a:gd name="connsiteX139" fmla="*/ 113889 w 425465"/>
                <a:gd name="connsiteY139" fmla="*/ 380332 h 792747"/>
                <a:gd name="connsiteX140" fmla="*/ 110556 w 425465"/>
                <a:gd name="connsiteY140" fmla="*/ 383855 h 792747"/>
                <a:gd name="connsiteX141" fmla="*/ 110556 w 425465"/>
                <a:gd name="connsiteY141" fmla="*/ 387472 h 792747"/>
                <a:gd name="connsiteX142" fmla="*/ 107223 w 425465"/>
                <a:gd name="connsiteY142" fmla="*/ 387472 h 792747"/>
                <a:gd name="connsiteX143" fmla="*/ 107223 w 425465"/>
                <a:gd name="connsiteY143" fmla="*/ 394518 h 792747"/>
                <a:gd name="connsiteX144" fmla="*/ 97129 w 425465"/>
                <a:gd name="connsiteY144" fmla="*/ 401658 h 792747"/>
                <a:gd name="connsiteX145" fmla="*/ 107223 w 425465"/>
                <a:gd name="connsiteY145" fmla="*/ 415938 h 792747"/>
                <a:gd name="connsiteX146" fmla="*/ 97129 w 425465"/>
                <a:gd name="connsiteY146" fmla="*/ 426601 h 792747"/>
                <a:gd name="connsiteX147" fmla="*/ 97129 w 425465"/>
                <a:gd name="connsiteY147" fmla="*/ 433646 h 792747"/>
                <a:gd name="connsiteX148" fmla="*/ 110556 w 425465"/>
                <a:gd name="connsiteY148" fmla="*/ 447831 h 792747"/>
                <a:gd name="connsiteX149" fmla="*/ 110556 w 425465"/>
                <a:gd name="connsiteY149" fmla="*/ 451448 h 792747"/>
                <a:gd name="connsiteX150" fmla="*/ 107223 w 425465"/>
                <a:gd name="connsiteY150" fmla="*/ 458588 h 792747"/>
                <a:gd name="connsiteX151" fmla="*/ 100558 w 425465"/>
                <a:gd name="connsiteY151" fmla="*/ 465634 h 792747"/>
                <a:gd name="connsiteX152" fmla="*/ 100558 w 425465"/>
                <a:gd name="connsiteY152" fmla="*/ 472774 h 792747"/>
                <a:gd name="connsiteX153" fmla="*/ 93796 w 425465"/>
                <a:gd name="connsiteY153" fmla="*/ 479914 h 792747"/>
                <a:gd name="connsiteX154" fmla="*/ 87131 w 425465"/>
                <a:gd name="connsiteY154" fmla="*/ 483436 h 792747"/>
                <a:gd name="connsiteX155" fmla="*/ 87131 w 425465"/>
                <a:gd name="connsiteY155" fmla="*/ 501239 h 792747"/>
                <a:gd name="connsiteX156" fmla="*/ 80370 w 425465"/>
                <a:gd name="connsiteY156" fmla="*/ 508284 h 792747"/>
                <a:gd name="connsiteX157" fmla="*/ 87131 w 425465"/>
                <a:gd name="connsiteY157" fmla="*/ 518947 h 792747"/>
                <a:gd name="connsiteX158" fmla="*/ 77037 w 425465"/>
                <a:gd name="connsiteY158" fmla="*/ 522564 h 792747"/>
                <a:gd name="connsiteX159" fmla="*/ 40185 w 425465"/>
                <a:gd name="connsiteY159" fmla="*/ 572355 h 792747"/>
                <a:gd name="connsiteX160" fmla="*/ 40185 w 425465"/>
                <a:gd name="connsiteY160" fmla="*/ 590063 h 792747"/>
                <a:gd name="connsiteX161" fmla="*/ 43517 w 425465"/>
                <a:gd name="connsiteY161" fmla="*/ 600725 h 792747"/>
                <a:gd name="connsiteX162" fmla="*/ 43517 w 425465"/>
                <a:gd name="connsiteY162" fmla="*/ 611388 h 792747"/>
                <a:gd name="connsiteX163" fmla="*/ 46946 w 425465"/>
                <a:gd name="connsiteY163" fmla="*/ 618528 h 792747"/>
                <a:gd name="connsiteX164" fmla="*/ 46946 w 425465"/>
                <a:gd name="connsiteY164" fmla="*/ 629191 h 792747"/>
                <a:gd name="connsiteX165" fmla="*/ 63706 w 425465"/>
                <a:gd name="connsiteY165" fmla="*/ 664701 h 792747"/>
                <a:gd name="connsiteX166" fmla="*/ 63706 w 425465"/>
                <a:gd name="connsiteY166" fmla="*/ 718014 h 792747"/>
                <a:gd name="connsiteX167" fmla="*/ 50279 w 425465"/>
                <a:gd name="connsiteY167" fmla="*/ 739340 h 792747"/>
                <a:gd name="connsiteX168" fmla="*/ 63706 w 425465"/>
                <a:gd name="connsiteY168" fmla="*/ 739340 h 792747"/>
                <a:gd name="connsiteX169" fmla="*/ 60277 w 425465"/>
                <a:gd name="connsiteY169" fmla="*/ 746480 h 792747"/>
                <a:gd name="connsiteX170" fmla="*/ 60277 w 425465"/>
                <a:gd name="connsiteY170" fmla="*/ 760760 h 792747"/>
                <a:gd name="connsiteX171" fmla="*/ 63706 w 425465"/>
                <a:gd name="connsiteY171" fmla="*/ 764283 h 792747"/>
                <a:gd name="connsiteX172" fmla="*/ 67038 w 425465"/>
                <a:gd name="connsiteY172" fmla="*/ 764283 h 792747"/>
                <a:gd name="connsiteX173" fmla="*/ 70371 w 425465"/>
                <a:gd name="connsiteY173" fmla="*/ 778468 h 792747"/>
                <a:gd name="connsiteX174" fmla="*/ 80370 w 425465"/>
                <a:gd name="connsiteY174" fmla="*/ 778468 h 792747"/>
                <a:gd name="connsiteX175" fmla="*/ 87131 w 425465"/>
                <a:gd name="connsiteY175" fmla="*/ 785608 h 792747"/>
                <a:gd name="connsiteX176" fmla="*/ 90464 w 425465"/>
                <a:gd name="connsiteY176" fmla="*/ 792748 h 792747"/>
                <a:gd name="connsiteX177" fmla="*/ 93796 w 425465"/>
                <a:gd name="connsiteY177" fmla="*/ 782085 h 792747"/>
                <a:gd name="connsiteX178" fmla="*/ 93796 w 425465"/>
                <a:gd name="connsiteY178" fmla="*/ 760760 h 792747"/>
                <a:gd name="connsiteX179" fmla="*/ 90464 w 425465"/>
                <a:gd name="connsiteY179" fmla="*/ 753620 h 792747"/>
                <a:gd name="connsiteX180" fmla="*/ 87131 w 425465"/>
                <a:gd name="connsiteY180" fmla="*/ 750002 h 792747"/>
                <a:gd name="connsiteX181" fmla="*/ 83798 w 425465"/>
                <a:gd name="connsiteY181" fmla="*/ 750002 h 792747"/>
                <a:gd name="connsiteX182" fmla="*/ 83798 w 425465"/>
                <a:gd name="connsiteY182" fmla="*/ 735817 h 792747"/>
                <a:gd name="connsiteX183" fmla="*/ 90464 w 425465"/>
                <a:gd name="connsiteY183" fmla="*/ 728677 h 792747"/>
                <a:gd name="connsiteX184" fmla="*/ 123983 w 425465"/>
                <a:gd name="connsiteY184" fmla="*/ 703829 h 792747"/>
                <a:gd name="connsiteX185" fmla="*/ 154074 w 425465"/>
                <a:gd name="connsiteY185" fmla="*/ 686026 h 792747"/>
                <a:gd name="connsiteX186" fmla="*/ 164168 w 425465"/>
                <a:gd name="connsiteY186" fmla="*/ 678981 h 792747"/>
                <a:gd name="connsiteX187" fmla="*/ 174262 w 425465"/>
                <a:gd name="connsiteY187" fmla="*/ 675364 h 792747"/>
                <a:gd name="connsiteX188" fmla="*/ 184260 w 425465"/>
                <a:gd name="connsiteY188" fmla="*/ 668319 h 792747"/>
                <a:gd name="connsiteX189" fmla="*/ 190926 w 425465"/>
                <a:gd name="connsiteY189" fmla="*/ 664701 h 792747"/>
                <a:gd name="connsiteX190" fmla="*/ 201020 w 425465"/>
                <a:gd name="connsiteY190" fmla="*/ 654038 h 792747"/>
                <a:gd name="connsiteX191" fmla="*/ 201020 w 425465"/>
                <a:gd name="connsiteY191" fmla="*/ 639853 h 792747"/>
                <a:gd name="connsiteX192" fmla="*/ 197687 w 425465"/>
                <a:gd name="connsiteY192" fmla="*/ 639853 h 792747"/>
                <a:gd name="connsiteX193" fmla="*/ 197687 w 425465"/>
                <a:gd name="connsiteY193" fmla="*/ 643376 h 792747"/>
                <a:gd name="connsiteX194" fmla="*/ 194354 w 425465"/>
                <a:gd name="connsiteY194" fmla="*/ 639853 h 792747"/>
                <a:gd name="connsiteX195" fmla="*/ 190926 w 425465"/>
                <a:gd name="connsiteY195" fmla="*/ 639853 h 792747"/>
                <a:gd name="connsiteX196" fmla="*/ 190926 w 425465"/>
                <a:gd name="connsiteY196" fmla="*/ 632713 h 792747"/>
                <a:gd name="connsiteX197" fmla="*/ 204353 w 425465"/>
                <a:gd name="connsiteY197" fmla="*/ 604248 h 792747"/>
                <a:gd name="connsiteX198" fmla="*/ 204353 w 425465"/>
                <a:gd name="connsiteY198" fmla="*/ 586540 h 792747"/>
                <a:gd name="connsiteX199" fmla="*/ 201020 w 425465"/>
                <a:gd name="connsiteY199" fmla="*/ 582922 h 792747"/>
                <a:gd name="connsiteX200" fmla="*/ 201020 w 425465"/>
                <a:gd name="connsiteY200" fmla="*/ 579400 h 792747"/>
                <a:gd name="connsiteX201" fmla="*/ 207686 w 425465"/>
                <a:gd name="connsiteY201" fmla="*/ 561692 h 792747"/>
                <a:gd name="connsiteX202" fmla="*/ 204353 w 425465"/>
                <a:gd name="connsiteY202" fmla="*/ 558075 h 792747"/>
                <a:gd name="connsiteX203" fmla="*/ 194354 w 425465"/>
                <a:gd name="connsiteY203" fmla="*/ 568737 h 792747"/>
                <a:gd name="connsiteX204" fmla="*/ 197687 w 425465"/>
                <a:gd name="connsiteY204" fmla="*/ 543889 h 792747"/>
                <a:gd name="connsiteX205" fmla="*/ 194354 w 425465"/>
                <a:gd name="connsiteY205" fmla="*/ 536749 h 792747"/>
                <a:gd name="connsiteX206" fmla="*/ 187593 w 425465"/>
                <a:gd name="connsiteY206" fmla="*/ 533227 h 792747"/>
                <a:gd name="connsiteX207" fmla="*/ 184260 w 425465"/>
                <a:gd name="connsiteY207" fmla="*/ 526087 h 792747"/>
                <a:gd name="connsiteX208" fmla="*/ 184260 w 425465"/>
                <a:gd name="connsiteY208" fmla="*/ 515424 h 792747"/>
                <a:gd name="connsiteX209" fmla="*/ 187593 w 425465"/>
                <a:gd name="connsiteY209" fmla="*/ 508284 h 792747"/>
                <a:gd name="connsiteX210" fmla="*/ 187593 w 425465"/>
                <a:gd name="connsiteY210" fmla="*/ 494099 h 792747"/>
                <a:gd name="connsiteX211" fmla="*/ 180928 w 425465"/>
                <a:gd name="connsiteY211" fmla="*/ 486959 h 792747"/>
                <a:gd name="connsiteX212" fmla="*/ 177594 w 425465"/>
                <a:gd name="connsiteY212" fmla="*/ 486959 h 792747"/>
                <a:gd name="connsiteX213" fmla="*/ 174262 w 425465"/>
                <a:gd name="connsiteY213" fmla="*/ 483436 h 792747"/>
                <a:gd name="connsiteX214" fmla="*/ 174262 w 425465"/>
                <a:gd name="connsiteY214" fmla="*/ 469251 h 792747"/>
                <a:gd name="connsiteX215" fmla="*/ 177594 w 425465"/>
                <a:gd name="connsiteY215" fmla="*/ 462111 h 792747"/>
                <a:gd name="connsiteX216" fmla="*/ 180928 w 425465"/>
                <a:gd name="connsiteY216" fmla="*/ 451448 h 792747"/>
                <a:gd name="connsiteX217" fmla="*/ 187593 w 425465"/>
                <a:gd name="connsiteY217" fmla="*/ 444308 h 792747"/>
                <a:gd name="connsiteX218" fmla="*/ 207686 w 425465"/>
                <a:gd name="connsiteY218" fmla="*/ 433646 h 792747"/>
                <a:gd name="connsiteX219" fmla="*/ 211114 w 425465"/>
                <a:gd name="connsiteY219" fmla="*/ 430123 h 792747"/>
                <a:gd name="connsiteX220" fmla="*/ 211114 w 425465"/>
                <a:gd name="connsiteY220" fmla="*/ 422983 h 792747"/>
                <a:gd name="connsiteX221" fmla="*/ 217780 w 425465"/>
                <a:gd name="connsiteY221" fmla="*/ 408798 h 792747"/>
                <a:gd name="connsiteX222" fmla="*/ 221112 w 425465"/>
                <a:gd name="connsiteY222" fmla="*/ 405180 h 792747"/>
                <a:gd name="connsiteX223" fmla="*/ 224445 w 425465"/>
                <a:gd name="connsiteY223" fmla="*/ 405180 h 792747"/>
                <a:gd name="connsiteX224" fmla="*/ 231206 w 425465"/>
                <a:gd name="connsiteY224" fmla="*/ 401658 h 792747"/>
                <a:gd name="connsiteX225" fmla="*/ 234539 w 425465"/>
                <a:gd name="connsiteY225" fmla="*/ 401658 h 792747"/>
                <a:gd name="connsiteX226" fmla="*/ 237872 w 425465"/>
                <a:gd name="connsiteY226" fmla="*/ 398135 h 792747"/>
                <a:gd name="connsiteX227" fmla="*/ 251299 w 425465"/>
                <a:gd name="connsiteY227" fmla="*/ 390995 h 792747"/>
                <a:gd name="connsiteX228" fmla="*/ 257964 w 425465"/>
                <a:gd name="connsiteY228" fmla="*/ 383855 h 792747"/>
                <a:gd name="connsiteX229" fmla="*/ 264726 w 425465"/>
                <a:gd name="connsiteY229" fmla="*/ 362530 h 792747"/>
                <a:gd name="connsiteX230" fmla="*/ 278057 w 425465"/>
                <a:gd name="connsiteY230" fmla="*/ 341204 h 792747"/>
                <a:gd name="connsiteX231" fmla="*/ 291484 w 425465"/>
                <a:gd name="connsiteY231" fmla="*/ 334159 h 792747"/>
                <a:gd name="connsiteX232" fmla="*/ 311576 w 425465"/>
                <a:gd name="connsiteY232" fmla="*/ 327019 h 792747"/>
                <a:gd name="connsiteX233" fmla="*/ 335002 w 425465"/>
                <a:gd name="connsiteY233" fmla="*/ 316356 h 792747"/>
                <a:gd name="connsiteX234" fmla="*/ 348428 w 425465"/>
                <a:gd name="connsiteY234" fmla="*/ 309216 h 792747"/>
                <a:gd name="connsiteX235" fmla="*/ 351762 w 425465"/>
                <a:gd name="connsiteY235" fmla="*/ 305694 h 792747"/>
                <a:gd name="connsiteX236" fmla="*/ 371854 w 425465"/>
                <a:gd name="connsiteY236" fmla="*/ 295031 h 792747"/>
                <a:gd name="connsiteX237" fmla="*/ 375282 w 425465"/>
                <a:gd name="connsiteY237" fmla="*/ 291509 h 792747"/>
                <a:gd name="connsiteX238" fmla="*/ 381948 w 425465"/>
                <a:gd name="connsiteY238" fmla="*/ 287891 h 792747"/>
                <a:gd name="connsiteX239" fmla="*/ 381948 w 425465"/>
                <a:gd name="connsiteY239" fmla="*/ 280846 h 792747"/>
                <a:gd name="connsiteX240" fmla="*/ 398707 w 425465"/>
                <a:gd name="connsiteY240" fmla="*/ 263043 h 792747"/>
                <a:gd name="connsiteX241" fmla="*/ 398707 w 425465"/>
                <a:gd name="connsiteY241" fmla="*/ 255903 h 792747"/>
                <a:gd name="connsiteX242" fmla="*/ 402040 w 425465"/>
                <a:gd name="connsiteY242" fmla="*/ 248763 h 792747"/>
                <a:gd name="connsiteX243" fmla="*/ 408706 w 425465"/>
                <a:gd name="connsiteY243" fmla="*/ 245240 h 792747"/>
                <a:gd name="connsiteX244" fmla="*/ 412134 w 425465"/>
                <a:gd name="connsiteY244" fmla="*/ 238100 h 792747"/>
                <a:gd name="connsiteX245" fmla="*/ 415467 w 425465"/>
                <a:gd name="connsiteY245" fmla="*/ 234578 h 792747"/>
                <a:gd name="connsiteX246" fmla="*/ 415467 w 425465"/>
                <a:gd name="connsiteY246" fmla="*/ 223915 h 792747"/>
                <a:gd name="connsiteX247" fmla="*/ 418800 w 425465"/>
                <a:gd name="connsiteY247" fmla="*/ 220393 h 792747"/>
                <a:gd name="connsiteX248" fmla="*/ 425466 w 425465"/>
                <a:gd name="connsiteY248" fmla="*/ 206113 h 792747"/>
                <a:gd name="connsiteX249" fmla="*/ 425466 w 425465"/>
                <a:gd name="connsiteY249" fmla="*/ 202590 h 79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425465" h="792747">
                  <a:moveTo>
                    <a:pt x="425466" y="202590"/>
                  </a:moveTo>
                  <a:lnTo>
                    <a:pt x="425466" y="191927"/>
                  </a:lnTo>
                  <a:lnTo>
                    <a:pt x="422132" y="188405"/>
                  </a:lnTo>
                  <a:lnTo>
                    <a:pt x="415467" y="188405"/>
                  </a:lnTo>
                  <a:lnTo>
                    <a:pt x="415467" y="152799"/>
                  </a:lnTo>
                  <a:lnTo>
                    <a:pt x="408706" y="145754"/>
                  </a:lnTo>
                  <a:lnTo>
                    <a:pt x="418800" y="138614"/>
                  </a:lnTo>
                  <a:lnTo>
                    <a:pt x="412134" y="110149"/>
                  </a:lnTo>
                  <a:lnTo>
                    <a:pt x="418800" y="92346"/>
                  </a:lnTo>
                  <a:lnTo>
                    <a:pt x="412134" y="71021"/>
                  </a:lnTo>
                  <a:lnTo>
                    <a:pt x="412134" y="63976"/>
                  </a:lnTo>
                  <a:lnTo>
                    <a:pt x="418800" y="42650"/>
                  </a:lnTo>
                  <a:lnTo>
                    <a:pt x="422132" y="24848"/>
                  </a:lnTo>
                  <a:lnTo>
                    <a:pt x="422132" y="7045"/>
                  </a:lnTo>
                  <a:lnTo>
                    <a:pt x="415467" y="0"/>
                  </a:lnTo>
                  <a:lnTo>
                    <a:pt x="371854" y="31988"/>
                  </a:lnTo>
                  <a:lnTo>
                    <a:pt x="355094" y="35510"/>
                  </a:lnTo>
                  <a:lnTo>
                    <a:pt x="351762" y="35510"/>
                  </a:lnTo>
                  <a:lnTo>
                    <a:pt x="345096" y="42650"/>
                  </a:lnTo>
                  <a:lnTo>
                    <a:pt x="338430" y="46173"/>
                  </a:lnTo>
                  <a:lnTo>
                    <a:pt x="331669" y="46173"/>
                  </a:lnTo>
                  <a:lnTo>
                    <a:pt x="331669" y="42650"/>
                  </a:lnTo>
                  <a:lnTo>
                    <a:pt x="328336" y="39033"/>
                  </a:lnTo>
                  <a:lnTo>
                    <a:pt x="314909" y="39033"/>
                  </a:lnTo>
                  <a:lnTo>
                    <a:pt x="311576" y="42650"/>
                  </a:lnTo>
                  <a:lnTo>
                    <a:pt x="308244" y="49696"/>
                  </a:lnTo>
                  <a:lnTo>
                    <a:pt x="301578" y="53313"/>
                  </a:lnTo>
                  <a:lnTo>
                    <a:pt x="294817" y="60358"/>
                  </a:lnTo>
                  <a:lnTo>
                    <a:pt x="284818" y="60358"/>
                  </a:lnTo>
                  <a:lnTo>
                    <a:pt x="278057" y="56836"/>
                  </a:lnTo>
                  <a:lnTo>
                    <a:pt x="274724" y="53313"/>
                  </a:lnTo>
                  <a:lnTo>
                    <a:pt x="271392" y="53313"/>
                  </a:lnTo>
                  <a:lnTo>
                    <a:pt x="261298" y="63976"/>
                  </a:lnTo>
                  <a:lnTo>
                    <a:pt x="254632" y="63976"/>
                  </a:lnTo>
                  <a:lnTo>
                    <a:pt x="251299" y="60358"/>
                  </a:lnTo>
                  <a:lnTo>
                    <a:pt x="244538" y="56836"/>
                  </a:lnTo>
                  <a:lnTo>
                    <a:pt x="241205" y="49696"/>
                  </a:lnTo>
                  <a:lnTo>
                    <a:pt x="234539" y="46173"/>
                  </a:lnTo>
                  <a:lnTo>
                    <a:pt x="227778" y="46173"/>
                  </a:lnTo>
                  <a:lnTo>
                    <a:pt x="221112" y="53313"/>
                  </a:lnTo>
                  <a:lnTo>
                    <a:pt x="217780" y="53313"/>
                  </a:lnTo>
                  <a:lnTo>
                    <a:pt x="214447" y="56836"/>
                  </a:lnTo>
                  <a:lnTo>
                    <a:pt x="197687" y="56836"/>
                  </a:lnTo>
                  <a:lnTo>
                    <a:pt x="197687" y="67498"/>
                  </a:lnTo>
                  <a:lnTo>
                    <a:pt x="184260" y="81683"/>
                  </a:lnTo>
                  <a:lnTo>
                    <a:pt x="184260" y="88823"/>
                  </a:lnTo>
                  <a:lnTo>
                    <a:pt x="190926" y="95964"/>
                  </a:lnTo>
                  <a:lnTo>
                    <a:pt x="194354" y="103008"/>
                  </a:lnTo>
                  <a:lnTo>
                    <a:pt x="194354" y="120812"/>
                  </a:lnTo>
                  <a:lnTo>
                    <a:pt x="190926" y="127952"/>
                  </a:lnTo>
                  <a:lnTo>
                    <a:pt x="187593" y="138614"/>
                  </a:lnTo>
                  <a:lnTo>
                    <a:pt x="187593" y="145754"/>
                  </a:lnTo>
                  <a:lnTo>
                    <a:pt x="190926" y="145754"/>
                  </a:lnTo>
                  <a:lnTo>
                    <a:pt x="190926" y="149277"/>
                  </a:lnTo>
                  <a:lnTo>
                    <a:pt x="194354" y="149277"/>
                  </a:lnTo>
                  <a:lnTo>
                    <a:pt x="207686" y="163462"/>
                  </a:lnTo>
                  <a:lnTo>
                    <a:pt x="214447" y="177742"/>
                  </a:lnTo>
                  <a:lnTo>
                    <a:pt x="217780" y="181265"/>
                  </a:lnTo>
                  <a:lnTo>
                    <a:pt x="221112" y="188405"/>
                  </a:lnTo>
                  <a:lnTo>
                    <a:pt x="227778" y="199068"/>
                  </a:lnTo>
                  <a:lnTo>
                    <a:pt x="234539" y="206113"/>
                  </a:lnTo>
                  <a:lnTo>
                    <a:pt x="234539" y="216775"/>
                  </a:lnTo>
                  <a:lnTo>
                    <a:pt x="231206" y="220393"/>
                  </a:lnTo>
                  <a:lnTo>
                    <a:pt x="227778" y="227438"/>
                  </a:lnTo>
                  <a:lnTo>
                    <a:pt x="224445" y="231055"/>
                  </a:lnTo>
                  <a:lnTo>
                    <a:pt x="224445" y="266566"/>
                  </a:lnTo>
                  <a:lnTo>
                    <a:pt x="221112" y="270183"/>
                  </a:lnTo>
                  <a:lnTo>
                    <a:pt x="207686" y="270183"/>
                  </a:lnTo>
                  <a:lnTo>
                    <a:pt x="201020" y="273706"/>
                  </a:lnTo>
                  <a:lnTo>
                    <a:pt x="197687" y="280846"/>
                  </a:lnTo>
                  <a:lnTo>
                    <a:pt x="197687" y="291509"/>
                  </a:lnTo>
                  <a:lnTo>
                    <a:pt x="201020" y="291509"/>
                  </a:lnTo>
                  <a:lnTo>
                    <a:pt x="204353" y="295031"/>
                  </a:lnTo>
                  <a:lnTo>
                    <a:pt x="204353" y="312834"/>
                  </a:lnTo>
                  <a:lnTo>
                    <a:pt x="197687" y="316356"/>
                  </a:lnTo>
                  <a:lnTo>
                    <a:pt x="194354" y="319879"/>
                  </a:lnTo>
                  <a:lnTo>
                    <a:pt x="190926" y="316356"/>
                  </a:lnTo>
                  <a:lnTo>
                    <a:pt x="190926" y="309216"/>
                  </a:lnTo>
                  <a:lnTo>
                    <a:pt x="194354" y="305694"/>
                  </a:lnTo>
                  <a:lnTo>
                    <a:pt x="194354" y="298554"/>
                  </a:lnTo>
                  <a:lnTo>
                    <a:pt x="187593" y="295031"/>
                  </a:lnTo>
                  <a:lnTo>
                    <a:pt x="184260" y="291509"/>
                  </a:lnTo>
                  <a:lnTo>
                    <a:pt x="177594" y="287891"/>
                  </a:lnTo>
                  <a:lnTo>
                    <a:pt x="174262" y="284369"/>
                  </a:lnTo>
                  <a:lnTo>
                    <a:pt x="167501" y="280846"/>
                  </a:lnTo>
                  <a:lnTo>
                    <a:pt x="167501" y="263043"/>
                  </a:lnTo>
                  <a:lnTo>
                    <a:pt x="160835" y="263043"/>
                  </a:lnTo>
                  <a:lnTo>
                    <a:pt x="160835" y="259521"/>
                  </a:lnTo>
                  <a:lnTo>
                    <a:pt x="164168" y="255903"/>
                  </a:lnTo>
                  <a:lnTo>
                    <a:pt x="170834" y="252381"/>
                  </a:lnTo>
                  <a:lnTo>
                    <a:pt x="174262" y="248763"/>
                  </a:lnTo>
                  <a:lnTo>
                    <a:pt x="167501" y="238100"/>
                  </a:lnTo>
                  <a:lnTo>
                    <a:pt x="174262" y="234578"/>
                  </a:lnTo>
                  <a:lnTo>
                    <a:pt x="177594" y="216775"/>
                  </a:lnTo>
                  <a:lnTo>
                    <a:pt x="174262" y="216775"/>
                  </a:lnTo>
                  <a:lnTo>
                    <a:pt x="174262" y="195450"/>
                  </a:lnTo>
                  <a:lnTo>
                    <a:pt x="170834" y="191927"/>
                  </a:lnTo>
                  <a:lnTo>
                    <a:pt x="160835" y="191927"/>
                  </a:lnTo>
                  <a:lnTo>
                    <a:pt x="157502" y="195450"/>
                  </a:lnTo>
                  <a:lnTo>
                    <a:pt x="140742" y="195450"/>
                  </a:lnTo>
                  <a:lnTo>
                    <a:pt x="123983" y="167080"/>
                  </a:lnTo>
                  <a:lnTo>
                    <a:pt x="120650" y="167080"/>
                  </a:lnTo>
                  <a:lnTo>
                    <a:pt x="117222" y="170602"/>
                  </a:lnTo>
                  <a:lnTo>
                    <a:pt x="107223" y="174124"/>
                  </a:lnTo>
                  <a:lnTo>
                    <a:pt x="100558" y="177742"/>
                  </a:lnTo>
                  <a:lnTo>
                    <a:pt x="90464" y="184787"/>
                  </a:lnTo>
                  <a:lnTo>
                    <a:pt x="77037" y="191927"/>
                  </a:lnTo>
                  <a:lnTo>
                    <a:pt x="73704" y="191927"/>
                  </a:lnTo>
                  <a:lnTo>
                    <a:pt x="67038" y="195450"/>
                  </a:lnTo>
                  <a:lnTo>
                    <a:pt x="56944" y="199068"/>
                  </a:lnTo>
                  <a:lnTo>
                    <a:pt x="46946" y="199068"/>
                  </a:lnTo>
                  <a:lnTo>
                    <a:pt x="40185" y="202590"/>
                  </a:lnTo>
                  <a:lnTo>
                    <a:pt x="33519" y="202590"/>
                  </a:lnTo>
                  <a:lnTo>
                    <a:pt x="23425" y="213253"/>
                  </a:lnTo>
                  <a:lnTo>
                    <a:pt x="6665" y="213253"/>
                  </a:lnTo>
                  <a:lnTo>
                    <a:pt x="0" y="220393"/>
                  </a:lnTo>
                  <a:lnTo>
                    <a:pt x="10094" y="231055"/>
                  </a:lnTo>
                  <a:lnTo>
                    <a:pt x="13426" y="263043"/>
                  </a:lnTo>
                  <a:lnTo>
                    <a:pt x="46946" y="263043"/>
                  </a:lnTo>
                  <a:lnTo>
                    <a:pt x="53611" y="273706"/>
                  </a:lnTo>
                  <a:lnTo>
                    <a:pt x="63706" y="273706"/>
                  </a:lnTo>
                  <a:lnTo>
                    <a:pt x="73704" y="287891"/>
                  </a:lnTo>
                  <a:lnTo>
                    <a:pt x="77037" y="287891"/>
                  </a:lnTo>
                  <a:lnTo>
                    <a:pt x="83798" y="284369"/>
                  </a:lnTo>
                  <a:lnTo>
                    <a:pt x="90464" y="284369"/>
                  </a:lnTo>
                  <a:lnTo>
                    <a:pt x="100558" y="295031"/>
                  </a:lnTo>
                  <a:lnTo>
                    <a:pt x="107223" y="295031"/>
                  </a:lnTo>
                  <a:lnTo>
                    <a:pt x="113889" y="302076"/>
                  </a:lnTo>
                  <a:lnTo>
                    <a:pt x="113889" y="305694"/>
                  </a:lnTo>
                  <a:lnTo>
                    <a:pt x="110556" y="312834"/>
                  </a:lnTo>
                  <a:lnTo>
                    <a:pt x="107223" y="316356"/>
                  </a:lnTo>
                  <a:lnTo>
                    <a:pt x="113889" y="327019"/>
                  </a:lnTo>
                  <a:lnTo>
                    <a:pt x="107223" y="334159"/>
                  </a:lnTo>
                  <a:lnTo>
                    <a:pt x="113889" y="341204"/>
                  </a:lnTo>
                  <a:lnTo>
                    <a:pt x="110556" y="344822"/>
                  </a:lnTo>
                  <a:lnTo>
                    <a:pt x="110556" y="348345"/>
                  </a:lnTo>
                  <a:lnTo>
                    <a:pt x="107223" y="351867"/>
                  </a:lnTo>
                  <a:lnTo>
                    <a:pt x="107223" y="359007"/>
                  </a:lnTo>
                  <a:lnTo>
                    <a:pt x="113889" y="373192"/>
                  </a:lnTo>
                  <a:lnTo>
                    <a:pt x="113889" y="380332"/>
                  </a:lnTo>
                  <a:lnTo>
                    <a:pt x="110556" y="383855"/>
                  </a:lnTo>
                  <a:lnTo>
                    <a:pt x="110556" y="387472"/>
                  </a:lnTo>
                  <a:lnTo>
                    <a:pt x="107223" y="387472"/>
                  </a:lnTo>
                  <a:lnTo>
                    <a:pt x="107223" y="394518"/>
                  </a:lnTo>
                  <a:lnTo>
                    <a:pt x="97129" y="401658"/>
                  </a:lnTo>
                  <a:lnTo>
                    <a:pt x="107223" y="415938"/>
                  </a:lnTo>
                  <a:lnTo>
                    <a:pt x="97129" y="426601"/>
                  </a:lnTo>
                  <a:lnTo>
                    <a:pt x="97129" y="433646"/>
                  </a:lnTo>
                  <a:lnTo>
                    <a:pt x="110556" y="447831"/>
                  </a:lnTo>
                  <a:lnTo>
                    <a:pt x="110556" y="451448"/>
                  </a:lnTo>
                  <a:lnTo>
                    <a:pt x="107223" y="458588"/>
                  </a:lnTo>
                  <a:lnTo>
                    <a:pt x="100558" y="465634"/>
                  </a:lnTo>
                  <a:lnTo>
                    <a:pt x="100558" y="472774"/>
                  </a:lnTo>
                  <a:lnTo>
                    <a:pt x="93796" y="479914"/>
                  </a:lnTo>
                  <a:lnTo>
                    <a:pt x="87131" y="483436"/>
                  </a:lnTo>
                  <a:lnTo>
                    <a:pt x="87131" y="501239"/>
                  </a:lnTo>
                  <a:lnTo>
                    <a:pt x="80370" y="508284"/>
                  </a:lnTo>
                  <a:lnTo>
                    <a:pt x="87131" y="518947"/>
                  </a:lnTo>
                  <a:lnTo>
                    <a:pt x="77037" y="522564"/>
                  </a:lnTo>
                  <a:lnTo>
                    <a:pt x="40185" y="572355"/>
                  </a:lnTo>
                  <a:lnTo>
                    <a:pt x="40185" y="590063"/>
                  </a:lnTo>
                  <a:lnTo>
                    <a:pt x="43517" y="600725"/>
                  </a:lnTo>
                  <a:lnTo>
                    <a:pt x="43517" y="611388"/>
                  </a:lnTo>
                  <a:lnTo>
                    <a:pt x="46946" y="618528"/>
                  </a:lnTo>
                  <a:lnTo>
                    <a:pt x="46946" y="629191"/>
                  </a:lnTo>
                  <a:lnTo>
                    <a:pt x="63706" y="664701"/>
                  </a:lnTo>
                  <a:lnTo>
                    <a:pt x="63706" y="718014"/>
                  </a:lnTo>
                  <a:lnTo>
                    <a:pt x="50279" y="739340"/>
                  </a:lnTo>
                  <a:lnTo>
                    <a:pt x="63706" y="739340"/>
                  </a:lnTo>
                  <a:lnTo>
                    <a:pt x="60277" y="746480"/>
                  </a:lnTo>
                  <a:lnTo>
                    <a:pt x="60277" y="760760"/>
                  </a:lnTo>
                  <a:lnTo>
                    <a:pt x="63706" y="764283"/>
                  </a:lnTo>
                  <a:lnTo>
                    <a:pt x="67038" y="764283"/>
                  </a:lnTo>
                  <a:lnTo>
                    <a:pt x="70371" y="778468"/>
                  </a:lnTo>
                  <a:lnTo>
                    <a:pt x="80370" y="778468"/>
                  </a:lnTo>
                  <a:lnTo>
                    <a:pt x="87131" y="785608"/>
                  </a:lnTo>
                  <a:lnTo>
                    <a:pt x="90464" y="792748"/>
                  </a:lnTo>
                  <a:lnTo>
                    <a:pt x="93796" y="782085"/>
                  </a:lnTo>
                  <a:lnTo>
                    <a:pt x="93796" y="760760"/>
                  </a:lnTo>
                  <a:lnTo>
                    <a:pt x="90464" y="753620"/>
                  </a:lnTo>
                  <a:lnTo>
                    <a:pt x="87131" y="750002"/>
                  </a:lnTo>
                  <a:lnTo>
                    <a:pt x="83798" y="750002"/>
                  </a:lnTo>
                  <a:lnTo>
                    <a:pt x="83798" y="735817"/>
                  </a:lnTo>
                  <a:lnTo>
                    <a:pt x="90464" y="728677"/>
                  </a:lnTo>
                  <a:lnTo>
                    <a:pt x="123983" y="703829"/>
                  </a:lnTo>
                  <a:lnTo>
                    <a:pt x="154074" y="686026"/>
                  </a:lnTo>
                  <a:lnTo>
                    <a:pt x="164168" y="678981"/>
                  </a:lnTo>
                  <a:lnTo>
                    <a:pt x="174262" y="675364"/>
                  </a:lnTo>
                  <a:lnTo>
                    <a:pt x="184260" y="668319"/>
                  </a:lnTo>
                  <a:lnTo>
                    <a:pt x="190926" y="664701"/>
                  </a:lnTo>
                  <a:lnTo>
                    <a:pt x="201020" y="654038"/>
                  </a:lnTo>
                  <a:lnTo>
                    <a:pt x="201020" y="639853"/>
                  </a:lnTo>
                  <a:lnTo>
                    <a:pt x="197687" y="639853"/>
                  </a:lnTo>
                  <a:lnTo>
                    <a:pt x="197687" y="643376"/>
                  </a:lnTo>
                  <a:lnTo>
                    <a:pt x="194354" y="639853"/>
                  </a:lnTo>
                  <a:lnTo>
                    <a:pt x="190926" y="639853"/>
                  </a:lnTo>
                  <a:lnTo>
                    <a:pt x="190926" y="632713"/>
                  </a:lnTo>
                  <a:lnTo>
                    <a:pt x="204353" y="604248"/>
                  </a:lnTo>
                  <a:lnTo>
                    <a:pt x="204353" y="586540"/>
                  </a:lnTo>
                  <a:lnTo>
                    <a:pt x="201020" y="582922"/>
                  </a:lnTo>
                  <a:lnTo>
                    <a:pt x="201020" y="579400"/>
                  </a:lnTo>
                  <a:lnTo>
                    <a:pt x="207686" y="561692"/>
                  </a:lnTo>
                  <a:lnTo>
                    <a:pt x="204353" y="558075"/>
                  </a:lnTo>
                  <a:lnTo>
                    <a:pt x="194354" y="568737"/>
                  </a:lnTo>
                  <a:lnTo>
                    <a:pt x="197687" y="543889"/>
                  </a:lnTo>
                  <a:lnTo>
                    <a:pt x="194354" y="536749"/>
                  </a:lnTo>
                  <a:lnTo>
                    <a:pt x="187593" y="533227"/>
                  </a:lnTo>
                  <a:lnTo>
                    <a:pt x="184260" y="526087"/>
                  </a:lnTo>
                  <a:lnTo>
                    <a:pt x="184260" y="515424"/>
                  </a:lnTo>
                  <a:lnTo>
                    <a:pt x="187593" y="508284"/>
                  </a:lnTo>
                  <a:lnTo>
                    <a:pt x="187593" y="494099"/>
                  </a:lnTo>
                  <a:lnTo>
                    <a:pt x="180928" y="486959"/>
                  </a:lnTo>
                  <a:lnTo>
                    <a:pt x="177594" y="486959"/>
                  </a:lnTo>
                  <a:lnTo>
                    <a:pt x="174262" y="483436"/>
                  </a:lnTo>
                  <a:lnTo>
                    <a:pt x="174262" y="469251"/>
                  </a:lnTo>
                  <a:lnTo>
                    <a:pt x="177594" y="462111"/>
                  </a:lnTo>
                  <a:lnTo>
                    <a:pt x="180928" y="451448"/>
                  </a:lnTo>
                  <a:lnTo>
                    <a:pt x="187593" y="444308"/>
                  </a:lnTo>
                  <a:lnTo>
                    <a:pt x="207686" y="433646"/>
                  </a:lnTo>
                  <a:lnTo>
                    <a:pt x="211114" y="430123"/>
                  </a:lnTo>
                  <a:lnTo>
                    <a:pt x="211114" y="422983"/>
                  </a:lnTo>
                  <a:lnTo>
                    <a:pt x="217780" y="408798"/>
                  </a:lnTo>
                  <a:lnTo>
                    <a:pt x="221112" y="405180"/>
                  </a:lnTo>
                  <a:lnTo>
                    <a:pt x="224445" y="405180"/>
                  </a:lnTo>
                  <a:lnTo>
                    <a:pt x="231206" y="401658"/>
                  </a:lnTo>
                  <a:lnTo>
                    <a:pt x="234539" y="401658"/>
                  </a:lnTo>
                  <a:lnTo>
                    <a:pt x="237872" y="398135"/>
                  </a:lnTo>
                  <a:lnTo>
                    <a:pt x="251299" y="390995"/>
                  </a:lnTo>
                  <a:lnTo>
                    <a:pt x="257964" y="383855"/>
                  </a:lnTo>
                  <a:lnTo>
                    <a:pt x="264726" y="362530"/>
                  </a:lnTo>
                  <a:lnTo>
                    <a:pt x="278057" y="341204"/>
                  </a:lnTo>
                  <a:lnTo>
                    <a:pt x="291484" y="334159"/>
                  </a:lnTo>
                  <a:lnTo>
                    <a:pt x="311576" y="327019"/>
                  </a:lnTo>
                  <a:lnTo>
                    <a:pt x="335002" y="316356"/>
                  </a:lnTo>
                  <a:lnTo>
                    <a:pt x="348428" y="309216"/>
                  </a:lnTo>
                  <a:lnTo>
                    <a:pt x="351762" y="305694"/>
                  </a:lnTo>
                  <a:lnTo>
                    <a:pt x="371854" y="295031"/>
                  </a:lnTo>
                  <a:lnTo>
                    <a:pt x="375282" y="291509"/>
                  </a:lnTo>
                  <a:lnTo>
                    <a:pt x="381948" y="287891"/>
                  </a:lnTo>
                  <a:lnTo>
                    <a:pt x="381948" y="280846"/>
                  </a:lnTo>
                  <a:lnTo>
                    <a:pt x="398707" y="263043"/>
                  </a:lnTo>
                  <a:lnTo>
                    <a:pt x="398707" y="255903"/>
                  </a:lnTo>
                  <a:lnTo>
                    <a:pt x="402040" y="248763"/>
                  </a:lnTo>
                  <a:lnTo>
                    <a:pt x="408706" y="245240"/>
                  </a:lnTo>
                  <a:lnTo>
                    <a:pt x="412134" y="238100"/>
                  </a:lnTo>
                  <a:lnTo>
                    <a:pt x="415467" y="234578"/>
                  </a:lnTo>
                  <a:lnTo>
                    <a:pt x="415467" y="223915"/>
                  </a:lnTo>
                  <a:lnTo>
                    <a:pt x="418800" y="220393"/>
                  </a:lnTo>
                  <a:lnTo>
                    <a:pt x="425466" y="206113"/>
                  </a:lnTo>
                  <a:lnTo>
                    <a:pt x="425466" y="202590"/>
                  </a:lnTo>
                  <a:close/>
                </a:path>
              </a:pathLst>
            </a:custGeom>
            <a:noFill/>
            <a:ln w="2379" cap="flat">
              <a:solidFill>
                <a:srgbClr val="FFFFFF"/>
              </a:solidFill>
              <a:prstDash val="solid"/>
              <a:round/>
            </a:ln>
          </p:spPr>
          <p:txBody>
            <a:bodyPr rtlCol="0" anchor="ctr"/>
            <a:lstStyle/>
            <a:p>
              <a:endParaRPr lang="en-US" noProof="0" dirty="0"/>
            </a:p>
          </p:txBody>
        </p:sp>
        <p:sp>
          <p:nvSpPr>
            <p:cNvPr id="5446" name="Serbest Form 5445">
              <a:extLst>
                <a:ext uri="{FF2B5EF4-FFF2-40B4-BE49-F238E27FC236}">
                  <a16:creationId xmlns:a16="http://schemas.microsoft.com/office/drawing/2014/main" id="{A8BAFA92-BA41-6A42-AD67-15DE490555DB}"/>
                </a:ext>
              </a:extLst>
            </p:cNvPr>
            <p:cNvSpPr/>
            <p:nvPr/>
          </p:nvSpPr>
          <p:spPr>
            <a:xfrm>
              <a:off x="5129084" y="2283909"/>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solidFill>
              <a:srgbClr val="FF0000"/>
            </a:solidFill>
            <a:ln w="9518" cap="flat">
              <a:noFill/>
              <a:prstDash val="solid"/>
              <a:miter/>
            </a:ln>
          </p:spPr>
          <p:txBody>
            <a:bodyPr rtlCol="0" anchor="ctr"/>
            <a:lstStyle/>
            <a:p>
              <a:endParaRPr lang="en-US" noProof="0" dirty="0"/>
            </a:p>
          </p:txBody>
        </p:sp>
        <p:sp>
          <p:nvSpPr>
            <p:cNvPr id="5447" name="Serbest Form 5446">
              <a:extLst>
                <a:ext uri="{FF2B5EF4-FFF2-40B4-BE49-F238E27FC236}">
                  <a16:creationId xmlns:a16="http://schemas.microsoft.com/office/drawing/2014/main" id="{9E5912E3-7A3D-CD40-924E-953001AD6804}"/>
                </a:ext>
              </a:extLst>
            </p:cNvPr>
            <p:cNvSpPr/>
            <p:nvPr/>
          </p:nvSpPr>
          <p:spPr>
            <a:xfrm>
              <a:off x="5129084" y="2283909"/>
              <a:ext cx="464127" cy="386710"/>
            </a:xfrm>
            <a:custGeom>
              <a:avLst/>
              <a:gdLst>
                <a:gd name="connsiteX0" fmla="*/ 450986 w 464127"/>
                <a:gd name="connsiteY0" fmla="*/ 144136 h 386710"/>
                <a:gd name="connsiteX1" fmla="*/ 450986 w 464127"/>
                <a:gd name="connsiteY1" fmla="*/ 126619 h 386710"/>
                <a:gd name="connsiteX2" fmla="*/ 441083 w 464127"/>
                <a:gd name="connsiteY2" fmla="*/ 126619 h 386710"/>
                <a:gd name="connsiteX3" fmla="*/ 447653 w 464127"/>
                <a:gd name="connsiteY3" fmla="*/ 109006 h 386710"/>
                <a:gd name="connsiteX4" fmla="*/ 441083 w 464127"/>
                <a:gd name="connsiteY4" fmla="*/ 98439 h 386710"/>
                <a:gd name="connsiteX5" fmla="*/ 444415 w 464127"/>
                <a:gd name="connsiteY5" fmla="*/ 59787 h 386710"/>
                <a:gd name="connsiteX6" fmla="*/ 437750 w 464127"/>
                <a:gd name="connsiteY6" fmla="*/ 59787 h 386710"/>
                <a:gd name="connsiteX7" fmla="*/ 437750 w 464127"/>
                <a:gd name="connsiteY7" fmla="*/ 52742 h 386710"/>
                <a:gd name="connsiteX8" fmla="*/ 441083 w 464127"/>
                <a:gd name="connsiteY8" fmla="*/ 49219 h 386710"/>
                <a:gd name="connsiteX9" fmla="*/ 434512 w 464127"/>
                <a:gd name="connsiteY9" fmla="*/ 45697 h 386710"/>
                <a:gd name="connsiteX10" fmla="*/ 431179 w 464127"/>
                <a:gd name="connsiteY10" fmla="*/ 38652 h 386710"/>
                <a:gd name="connsiteX11" fmla="*/ 427942 w 464127"/>
                <a:gd name="connsiteY11" fmla="*/ 35225 h 386710"/>
                <a:gd name="connsiteX12" fmla="*/ 408135 w 464127"/>
                <a:gd name="connsiteY12" fmla="*/ 24657 h 386710"/>
                <a:gd name="connsiteX13" fmla="*/ 394994 w 464127"/>
                <a:gd name="connsiteY13" fmla="*/ 24657 h 386710"/>
                <a:gd name="connsiteX14" fmla="*/ 388423 w 464127"/>
                <a:gd name="connsiteY14" fmla="*/ 28180 h 386710"/>
                <a:gd name="connsiteX15" fmla="*/ 385090 w 464127"/>
                <a:gd name="connsiteY15" fmla="*/ 31702 h 386710"/>
                <a:gd name="connsiteX16" fmla="*/ 381852 w 464127"/>
                <a:gd name="connsiteY16" fmla="*/ 31702 h 386710"/>
                <a:gd name="connsiteX17" fmla="*/ 378520 w 464127"/>
                <a:gd name="connsiteY17" fmla="*/ 28180 h 386710"/>
                <a:gd name="connsiteX18" fmla="*/ 371949 w 464127"/>
                <a:gd name="connsiteY18" fmla="*/ 28180 h 386710"/>
                <a:gd name="connsiteX19" fmla="*/ 365379 w 464127"/>
                <a:gd name="connsiteY19" fmla="*/ 24657 h 386710"/>
                <a:gd name="connsiteX20" fmla="*/ 358808 w 464127"/>
                <a:gd name="connsiteY20" fmla="*/ 24657 h 386710"/>
                <a:gd name="connsiteX21" fmla="*/ 352238 w 464127"/>
                <a:gd name="connsiteY21" fmla="*/ 28180 h 386710"/>
                <a:gd name="connsiteX22" fmla="*/ 348904 w 464127"/>
                <a:gd name="connsiteY22" fmla="*/ 31702 h 386710"/>
                <a:gd name="connsiteX23" fmla="*/ 342334 w 464127"/>
                <a:gd name="connsiteY23" fmla="*/ 31702 h 386710"/>
                <a:gd name="connsiteX24" fmla="*/ 322623 w 464127"/>
                <a:gd name="connsiteY24" fmla="*/ 21135 h 386710"/>
                <a:gd name="connsiteX25" fmla="*/ 312719 w 464127"/>
                <a:gd name="connsiteY25" fmla="*/ 10567 h 386710"/>
                <a:gd name="connsiteX26" fmla="*/ 309386 w 464127"/>
                <a:gd name="connsiteY26" fmla="*/ 3522 h 386710"/>
                <a:gd name="connsiteX27" fmla="*/ 306148 w 464127"/>
                <a:gd name="connsiteY27" fmla="*/ 3522 h 386710"/>
                <a:gd name="connsiteX28" fmla="*/ 302816 w 464127"/>
                <a:gd name="connsiteY28" fmla="*/ 0 h 386710"/>
                <a:gd name="connsiteX29" fmla="*/ 289675 w 464127"/>
                <a:gd name="connsiteY29" fmla="*/ 0 h 386710"/>
                <a:gd name="connsiteX30" fmla="*/ 289675 w 464127"/>
                <a:gd name="connsiteY30" fmla="*/ 3522 h 386710"/>
                <a:gd name="connsiteX31" fmla="*/ 286342 w 464127"/>
                <a:gd name="connsiteY31" fmla="*/ 7045 h 386710"/>
                <a:gd name="connsiteX32" fmla="*/ 286342 w 464127"/>
                <a:gd name="connsiteY32" fmla="*/ 17612 h 386710"/>
                <a:gd name="connsiteX33" fmla="*/ 283104 w 464127"/>
                <a:gd name="connsiteY33" fmla="*/ 28180 h 386710"/>
                <a:gd name="connsiteX34" fmla="*/ 273201 w 464127"/>
                <a:gd name="connsiteY34" fmla="*/ 49219 h 386710"/>
                <a:gd name="connsiteX35" fmla="*/ 269868 w 464127"/>
                <a:gd name="connsiteY35" fmla="*/ 59787 h 386710"/>
                <a:gd name="connsiteX36" fmla="*/ 256727 w 464127"/>
                <a:gd name="connsiteY36" fmla="*/ 80922 h 386710"/>
                <a:gd name="connsiteX37" fmla="*/ 253489 w 464127"/>
                <a:gd name="connsiteY37" fmla="*/ 87967 h 386710"/>
                <a:gd name="connsiteX38" fmla="*/ 246823 w 464127"/>
                <a:gd name="connsiteY38" fmla="*/ 94917 h 386710"/>
                <a:gd name="connsiteX39" fmla="*/ 240253 w 464127"/>
                <a:gd name="connsiteY39" fmla="*/ 98439 h 386710"/>
                <a:gd name="connsiteX40" fmla="*/ 230444 w 464127"/>
                <a:gd name="connsiteY40" fmla="*/ 98439 h 386710"/>
                <a:gd name="connsiteX41" fmla="*/ 223874 w 464127"/>
                <a:gd name="connsiteY41" fmla="*/ 101961 h 386710"/>
                <a:gd name="connsiteX42" fmla="*/ 220541 w 464127"/>
                <a:gd name="connsiteY42" fmla="*/ 101961 h 386710"/>
                <a:gd name="connsiteX43" fmla="*/ 217208 w 464127"/>
                <a:gd name="connsiteY43" fmla="*/ 105484 h 386710"/>
                <a:gd name="connsiteX44" fmla="*/ 210638 w 464127"/>
                <a:gd name="connsiteY44" fmla="*/ 109006 h 386710"/>
                <a:gd name="connsiteX45" fmla="*/ 207400 w 464127"/>
                <a:gd name="connsiteY45" fmla="*/ 116051 h 386710"/>
                <a:gd name="connsiteX46" fmla="*/ 197497 w 464127"/>
                <a:gd name="connsiteY46" fmla="*/ 112529 h 386710"/>
                <a:gd name="connsiteX47" fmla="*/ 181022 w 464127"/>
                <a:gd name="connsiteY47" fmla="*/ 119574 h 386710"/>
                <a:gd name="connsiteX48" fmla="*/ 181022 w 464127"/>
                <a:gd name="connsiteY48" fmla="*/ 123096 h 386710"/>
                <a:gd name="connsiteX49" fmla="*/ 177785 w 464127"/>
                <a:gd name="connsiteY49" fmla="*/ 126619 h 386710"/>
                <a:gd name="connsiteX50" fmla="*/ 177785 w 464127"/>
                <a:gd name="connsiteY50" fmla="*/ 133664 h 386710"/>
                <a:gd name="connsiteX51" fmla="*/ 174452 w 464127"/>
                <a:gd name="connsiteY51" fmla="*/ 140614 h 386710"/>
                <a:gd name="connsiteX52" fmla="*/ 171119 w 464127"/>
                <a:gd name="connsiteY52" fmla="*/ 140614 h 386710"/>
                <a:gd name="connsiteX53" fmla="*/ 157978 w 464127"/>
                <a:gd name="connsiteY53" fmla="*/ 154703 h 386710"/>
                <a:gd name="connsiteX54" fmla="*/ 157978 w 464127"/>
                <a:gd name="connsiteY54" fmla="*/ 168793 h 386710"/>
                <a:gd name="connsiteX55" fmla="*/ 151408 w 464127"/>
                <a:gd name="connsiteY55" fmla="*/ 182883 h 386710"/>
                <a:gd name="connsiteX56" fmla="*/ 144837 w 464127"/>
                <a:gd name="connsiteY56" fmla="*/ 189833 h 386710"/>
                <a:gd name="connsiteX57" fmla="*/ 141504 w 464127"/>
                <a:gd name="connsiteY57" fmla="*/ 196878 h 386710"/>
                <a:gd name="connsiteX58" fmla="*/ 134934 w 464127"/>
                <a:gd name="connsiteY58" fmla="*/ 207445 h 386710"/>
                <a:gd name="connsiteX59" fmla="*/ 134934 w 464127"/>
                <a:gd name="connsiteY59" fmla="*/ 235530 h 386710"/>
                <a:gd name="connsiteX60" fmla="*/ 131601 w 464127"/>
                <a:gd name="connsiteY60" fmla="*/ 239053 h 386710"/>
                <a:gd name="connsiteX61" fmla="*/ 128363 w 464127"/>
                <a:gd name="connsiteY61" fmla="*/ 239053 h 386710"/>
                <a:gd name="connsiteX62" fmla="*/ 128363 w 464127"/>
                <a:gd name="connsiteY62" fmla="*/ 242575 h 386710"/>
                <a:gd name="connsiteX63" fmla="*/ 131601 w 464127"/>
                <a:gd name="connsiteY63" fmla="*/ 246098 h 386710"/>
                <a:gd name="connsiteX64" fmla="*/ 138266 w 464127"/>
                <a:gd name="connsiteY64" fmla="*/ 246098 h 386710"/>
                <a:gd name="connsiteX65" fmla="*/ 138266 w 464127"/>
                <a:gd name="connsiteY65" fmla="*/ 277800 h 386710"/>
                <a:gd name="connsiteX66" fmla="*/ 131601 w 464127"/>
                <a:gd name="connsiteY66" fmla="*/ 277800 h 386710"/>
                <a:gd name="connsiteX67" fmla="*/ 125031 w 464127"/>
                <a:gd name="connsiteY67" fmla="*/ 281227 h 386710"/>
                <a:gd name="connsiteX68" fmla="*/ 105319 w 464127"/>
                <a:gd name="connsiteY68" fmla="*/ 316452 h 386710"/>
                <a:gd name="connsiteX69" fmla="*/ 98748 w 464127"/>
                <a:gd name="connsiteY69" fmla="*/ 323497 h 386710"/>
                <a:gd name="connsiteX70" fmla="*/ 92178 w 464127"/>
                <a:gd name="connsiteY70" fmla="*/ 323497 h 386710"/>
                <a:gd name="connsiteX71" fmla="*/ 88845 w 464127"/>
                <a:gd name="connsiteY71" fmla="*/ 327019 h 386710"/>
                <a:gd name="connsiteX72" fmla="*/ 82274 w 464127"/>
                <a:gd name="connsiteY72" fmla="*/ 330542 h 386710"/>
                <a:gd name="connsiteX73" fmla="*/ 78941 w 464127"/>
                <a:gd name="connsiteY73" fmla="*/ 337491 h 386710"/>
                <a:gd name="connsiteX74" fmla="*/ 72371 w 464127"/>
                <a:gd name="connsiteY74" fmla="*/ 344536 h 386710"/>
                <a:gd name="connsiteX75" fmla="*/ 69133 w 464127"/>
                <a:gd name="connsiteY75" fmla="*/ 351581 h 386710"/>
                <a:gd name="connsiteX76" fmla="*/ 65800 w 464127"/>
                <a:gd name="connsiteY76" fmla="*/ 355104 h 386710"/>
                <a:gd name="connsiteX77" fmla="*/ 46089 w 464127"/>
                <a:gd name="connsiteY77" fmla="*/ 365671 h 386710"/>
                <a:gd name="connsiteX78" fmla="*/ 36185 w 464127"/>
                <a:gd name="connsiteY78" fmla="*/ 365671 h 386710"/>
                <a:gd name="connsiteX79" fmla="*/ 29615 w 464127"/>
                <a:gd name="connsiteY79" fmla="*/ 369194 h 386710"/>
                <a:gd name="connsiteX80" fmla="*/ 26282 w 464127"/>
                <a:gd name="connsiteY80" fmla="*/ 369194 h 386710"/>
                <a:gd name="connsiteX81" fmla="*/ 23044 w 464127"/>
                <a:gd name="connsiteY81" fmla="*/ 372716 h 386710"/>
                <a:gd name="connsiteX82" fmla="*/ 6571 w 464127"/>
                <a:gd name="connsiteY82" fmla="*/ 372716 h 386710"/>
                <a:gd name="connsiteX83" fmla="*/ 3237 w 464127"/>
                <a:gd name="connsiteY83" fmla="*/ 376239 h 386710"/>
                <a:gd name="connsiteX84" fmla="*/ 3237 w 464127"/>
                <a:gd name="connsiteY84" fmla="*/ 383189 h 386710"/>
                <a:gd name="connsiteX85" fmla="*/ 0 w 464127"/>
                <a:gd name="connsiteY85" fmla="*/ 386711 h 386710"/>
                <a:gd name="connsiteX86" fmla="*/ 171119 w 464127"/>
                <a:gd name="connsiteY86" fmla="*/ 386711 h 386710"/>
                <a:gd name="connsiteX87" fmla="*/ 171119 w 464127"/>
                <a:gd name="connsiteY87" fmla="*/ 351581 h 386710"/>
                <a:gd name="connsiteX88" fmla="*/ 174452 w 464127"/>
                <a:gd name="connsiteY88" fmla="*/ 333969 h 386710"/>
                <a:gd name="connsiteX89" fmla="*/ 181022 w 464127"/>
                <a:gd name="connsiteY89" fmla="*/ 330542 h 386710"/>
                <a:gd name="connsiteX90" fmla="*/ 184356 w 464127"/>
                <a:gd name="connsiteY90" fmla="*/ 327019 h 386710"/>
                <a:gd name="connsiteX91" fmla="*/ 190926 w 464127"/>
                <a:gd name="connsiteY91" fmla="*/ 323497 h 386710"/>
                <a:gd name="connsiteX92" fmla="*/ 207400 w 464127"/>
                <a:gd name="connsiteY92" fmla="*/ 305884 h 386710"/>
                <a:gd name="connsiteX93" fmla="*/ 207400 w 464127"/>
                <a:gd name="connsiteY93" fmla="*/ 302362 h 386710"/>
                <a:gd name="connsiteX94" fmla="*/ 217208 w 464127"/>
                <a:gd name="connsiteY94" fmla="*/ 302362 h 386710"/>
                <a:gd name="connsiteX95" fmla="*/ 233682 w 464127"/>
                <a:gd name="connsiteY95" fmla="*/ 291794 h 386710"/>
                <a:gd name="connsiteX96" fmla="*/ 240253 w 464127"/>
                <a:gd name="connsiteY96" fmla="*/ 295317 h 386710"/>
                <a:gd name="connsiteX97" fmla="*/ 243585 w 464127"/>
                <a:gd name="connsiteY97" fmla="*/ 298839 h 386710"/>
                <a:gd name="connsiteX98" fmla="*/ 250156 w 464127"/>
                <a:gd name="connsiteY98" fmla="*/ 298839 h 386710"/>
                <a:gd name="connsiteX99" fmla="*/ 253489 w 464127"/>
                <a:gd name="connsiteY99" fmla="*/ 291794 h 386710"/>
                <a:gd name="connsiteX100" fmla="*/ 253489 w 464127"/>
                <a:gd name="connsiteY100" fmla="*/ 288272 h 386710"/>
                <a:gd name="connsiteX101" fmla="*/ 266630 w 464127"/>
                <a:gd name="connsiteY101" fmla="*/ 284750 h 386710"/>
                <a:gd name="connsiteX102" fmla="*/ 269868 w 464127"/>
                <a:gd name="connsiteY102" fmla="*/ 277800 h 386710"/>
                <a:gd name="connsiteX103" fmla="*/ 276533 w 464127"/>
                <a:gd name="connsiteY103" fmla="*/ 277800 h 386710"/>
                <a:gd name="connsiteX104" fmla="*/ 283104 w 464127"/>
                <a:gd name="connsiteY104" fmla="*/ 281227 h 386710"/>
                <a:gd name="connsiteX105" fmla="*/ 296245 w 464127"/>
                <a:gd name="connsiteY105" fmla="*/ 281227 h 386710"/>
                <a:gd name="connsiteX106" fmla="*/ 302816 w 464127"/>
                <a:gd name="connsiteY106" fmla="*/ 274277 h 386710"/>
                <a:gd name="connsiteX107" fmla="*/ 309386 w 464127"/>
                <a:gd name="connsiteY107" fmla="*/ 260187 h 386710"/>
                <a:gd name="connsiteX108" fmla="*/ 312719 w 464127"/>
                <a:gd name="connsiteY108" fmla="*/ 256665 h 386710"/>
                <a:gd name="connsiteX109" fmla="*/ 315957 w 464127"/>
                <a:gd name="connsiteY109" fmla="*/ 249620 h 386710"/>
                <a:gd name="connsiteX110" fmla="*/ 339001 w 464127"/>
                <a:gd name="connsiteY110" fmla="*/ 249620 h 386710"/>
                <a:gd name="connsiteX111" fmla="*/ 342334 w 464127"/>
                <a:gd name="connsiteY111" fmla="*/ 246098 h 386710"/>
                <a:gd name="connsiteX112" fmla="*/ 348904 w 464127"/>
                <a:gd name="connsiteY112" fmla="*/ 242575 h 386710"/>
                <a:gd name="connsiteX113" fmla="*/ 355475 w 464127"/>
                <a:gd name="connsiteY113" fmla="*/ 235530 h 386710"/>
                <a:gd name="connsiteX114" fmla="*/ 355475 w 464127"/>
                <a:gd name="connsiteY114" fmla="*/ 232008 h 386710"/>
                <a:gd name="connsiteX115" fmla="*/ 368616 w 464127"/>
                <a:gd name="connsiteY115" fmla="*/ 225058 h 386710"/>
                <a:gd name="connsiteX116" fmla="*/ 362045 w 464127"/>
                <a:gd name="connsiteY116" fmla="*/ 214490 h 386710"/>
                <a:gd name="connsiteX117" fmla="*/ 358808 w 464127"/>
                <a:gd name="connsiteY117" fmla="*/ 207445 h 386710"/>
                <a:gd name="connsiteX118" fmla="*/ 355475 w 464127"/>
                <a:gd name="connsiteY118" fmla="*/ 203923 h 386710"/>
                <a:gd name="connsiteX119" fmla="*/ 355475 w 464127"/>
                <a:gd name="connsiteY119" fmla="*/ 196878 h 386710"/>
                <a:gd name="connsiteX120" fmla="*/ 358808 w 464127"/>
                <a:gd name="connsiteY120" fmla="*/ 193355 h 386710"/>
                <a:gd name="connsiteX121" fmla="*/ 371949 w 464127"/>
                <a:gd name="connsiteY121" fmla="*/ 193355 h 386710"/>
                <a:gd name="connsiteX122" fmla="*/ 378520 w 464127"/>
                <a:gd name="connsiteY122" fmla="*/ 189833 h 386710"/>
                <a:gd name="connsiteX123" fmla="*/ 391756 w 464127"/>
                <a:gd name="connsiteY123" fmla="*/ 189833 h 386710"/>
                <a:gd name="connsiteX124" fmla="*/ 391756 w 464127"/>
                <a:gd name="connsiteY124" fmla="*/ 182883 h 386710"/>
                <a:gd name="connsiteX125" fmla="*/ 394994 w 464127"/>
                <a:gd name="connsiteY125" fmla="*/ 179361 h 386710"/>
                <a:gd name="connsiteX126" fmla="*/ 394994 w 464127"/>
                <a:gd name="connsiteY126" fmla="*/ 175838 h 386710"/>
                <a:gd name="connsiteX127" fmla="*/ 401564 w 464127"/>
                <a:gd name="connsiteY127" fmla="*/ 175838 h 386710"/>
                <a:gd name="connsiteX128" fmla="*/ 404897 w 464127"/>
                <a:gd name="connsiteY128" fmla="*/ 179361 h 386710"/>
                <a:gd name="connsiteX129" fmla="*/ 408135 w 464127"/>
                <a:gd name="connsiteY129" fmla="*/ 175838 h 386710"/>
                <a:gd name="connsiteX130" fmla="*/ 408135 w 464127"/>
                <a:gd name="connsiteY130" fmla="*/ 172316 h 386710"/>
                <a:gd name="connsiteX131" fmla="*/ 418038 w 464127"/>
                <a:gd name="connsiteY131" fmla="*/ 172316 h 386710"/>
                <a:gd name="connsiteX132" fmla="*/ 424608 w 464127"/>
                <a:gd name="connsiteY132" fmla="*/ 175838 h 386710"/>
                <a:gd name="connsiteX133" fmla="*/ 454223 w 464127"/>
                <a:gd name="connsiteY133" fmla="*/ 172316 h 386710"/>
                <a:gd name="connsiteX134" fmla="*/ 454223 w 464127"/>
                <a:gd name="connsiteY134" fmla="*/ 165271 h 386710"/>
                <a:gd name="connsiteX135" fmla="*/ 464127 w 464127"/>
                <a:gd name="connsiteY135" fmla="*/ 154703 h 386710"/>
                <a:gd name="connsiteX136" fmla="*/ 450986 w 464127"/>
                <a:gd name="connsiteY136" fmla="*/ 14413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464127" h="386710">
                  <a:moveTo>
                    <a:pt x="450986" y="144136"/>
                  </a:moveTo>
                  <a:lnTo>
                    <a:pt x="450986" y="126619"/>
                  </a:lnTo>
                  <a:lnTo>
                    <a:pt x="441083" y="126619"/>
                  </a:lnTo>
                  <a:lnTo>
                    <a:pt x="447653" y="109006"/>
                  </a:lnTo>
                  <a:lnTo>
                    <a:pt x="441083" y="98439"/>
                  </a:lnTo>
                  <a:lnTo>
                    <a:pt x="444415" y="59787"/>
                  </a:lnTo>
                  <a:lnTo>
                    <a:pt x="437750" y="59787"/>
                  </a:lnTo>
                  <a:lnTo>
                    <a:pt x="437750" y="52742"/>
                  </a:lnTo>
                  <a:lnTo>
                    <a:pt x="441083" y="49219"/>
                  </a:lnTo>
                  <a:lnTo>
                    <a:pt x="434512" y="45697"/>
                  </a:lnTo>
                  <a:lnTo>
                    <a:pt x="431179" y="38652"/>
                  </a:lnTo>
                  <a:lnTo>
                    <a:pt x="427942" y="35225"/>
                  </a:lnTo>
                  <a:lnTo>
                    <a:pt x="408135" y="24657"/>
                  </a:lnTo>
                  <a:lnTo>
                    <a:pt x="394994" y="24657"/>
                  </a:lnTo>
                  <a:lnTo>
                    <a:pt x="388423" y="28180"/>
                  </a:lnTo>
                  <a:lnTo>
                    <a:pt x="385090" y="31702"/>
                  </a:lnTo>
                  <a:lnTo>
                    <a:pt x="381852" y="31702"/>
                  </a:lnTo>
                  <a:lnTo>
                    <a:pt x="378520" y="28180"/>
                  </a:lnTo>
                  <a:lnTo>
                    <a:pt x="371949" y="28180"/>
                  </a:lnTo>
                  <a:lnTo>
                    <a:pt x="365379" y="24657"/>
                  </a:lnTo>
                  <a:lnTo>
                    <a:pt x="358808" y="24657"/>
                  </a:lnTo>
                  <a:lnTo>
                    <a:pt x="352238" y="28180"/>
                  </a:lnTo>
                  <a:lnTo>
                    <a:pt x="348904" y="31702"/>
                  </a:lnTo>
                  <a:lnTo>
                    <a:pt x="342334" y="31702"/>
                  </a:lnTo>
                  <a:lnTo>
                    <a:pt x="322623" y="21135"/>
                  </a:lnTo>
                  <a:lnTo>
                    <a:pt x="312719" y="10567"/>
                  </a:lnTo>
                  <a:lnTo>
                    <a:pt x="309386" y="3522"/>
                  </a:lnTo>
                  <a:lnTo>
                    <a:pt x="306148" y="3522"/>
                  </a:lnTo>
                  <a:lnTo>
                    <a:pt x="302816" y="0"/>
                  </a:lnTo>
                  <a:lnTo>
                    <a:pt x="289675" y="0"/>
                  </a:lnTo>
                  <a:lnTo>
                    <a:pt x="289675" y="3522"/>
                  </a:lnTo>
                  <a:lnTo>
                    <a:pt x="286342" y="7045"/>
                  </a:lnTo>
                  <a:lnTo>
                    <a:pt x="286342" y="17612"/>
                  </a:lnTo>
                  <a:lnTo>
                    <a:pt x="283104" y="28180"/>
                  </a:lnTo>
                  <a:lnTo>
                    <a:pt x="273201" y="49219"/>
                  </a:lnTo>
                  <a:lnTo>
                    <a:pt x="269868" y="59787"/>
                  </a:lnTo>
                  <a:lnTo>
                    <a:pt x="256727" y="80922"/>
                  </a:lnTo>
                  <a:lnTo>
                    <a:pt x="253489" y="87967"/>
                  </a:lnTo>
                  <a:lnTo>
                    <a:pt x="246823" y="94917"/>
                  </a:lnTo>
                  <a:lnTo>
                    <a:pt x="240253" y="98439"/>
                  </a:lnTo>
                  <a:lnTo>
                    <a:pt x="230444" y="98439"/>
                  </a:lnTo>
                  <a:lnTo>
                    <a:pt x="223874" y="101961"/>
                  </a:lnTo>
                  <a:lnTo>
                    <a:pt x="220541" y="101961"/>
                  </a:lnTo>
                  <a:lnTo>
                    <a:pt x="217208" y="105484"/>
                  </a:lnTo>
                  <a:lnTo>
                    <a:pt x="210638" y="109006"/>
                  </a:lnTo>
                  <a:lnTo>
                    <a:pt x="207400" y="116051"/>
                  </a:lnTo>
                  <a:lnTo>
                    <a:pt x="197497" y="112529"/>
                  </a:lnTo>
                  <a:lnTo>
                    <a:pt x="181022" y="119574"/>
                  </a:lnTo>
                  <a:lnTo>
                    <a:pt x="181022" y="123096"/>
                  </a:lnTo>
                  <a:lnTo>
                    <a:pt x="177785" y="126619"/>
                  </a:lnTo>
                  <a:lnTo>
                    <a:pt x="177785" y="133664"/>
                  </a:lnTo>
                  <a:lnTo>
                    <a:pt x="174452" y="140614"/>
                  </a:lnTo>
                  <a:lnTo>
                    <a:pt x="171119" y="140614"/>
                  </a:lnTo>
                  <a:lnTo>
                    <a:pt x="157978" y="154703"/>
                  </a:lnTo>
                  <a:lnTo>
                    <a:pt x="157978" y="168793"/>
                  </a:lnTo>
                  <a:lnTo>
                    <a:pt x="151408" y="182883"/>
                  </a:lnTo>
                  <a:lnTo>
                    <a:pt x="144837" y="189833"/>
                  </a:lnTo>
                  <a:lnTo>
                    <a:pt x="141504" y="196878"/>
                  </a:lnTo>
                  <a:lnTo>
                    <a:pt x="134934" y="207445"/>
                  </a:lnTo>
                  <a:lnTo>
                    <a:pt x="134934" y="235530"/>
                  </a:lnTo>
                  <a:lnTo>
                    <a:pt x="131601" y="239053"/>
                  </a:lnTo>
                  <a:lnTo>
                    <a:pt x="128363" y="239053"/>
                  </a:lnTo>
                  <a:lnTo>
                    <a:pt x="128363" y="242575"/>
                  </a:lnTo>
                  <a:lnTo>
                    <a:pt x="131601" y="246098"/>
                  </a:lnTo>
                  <a:lnTo>
                    <a:pt x="138266" y="246098"/>
                  </a:lnTo>
                  <a:lnTo>
                    <a:pt x="138266" y="277800"/>
                  </a:lnTo>
                  <a:lnTo>
                    <a:pt x="131601" y="277800"/>
                  </a:lnTo>
                  <a:lnTo>
                    <a:pt x="125031" y="281227"/>
                  </a:lnTo>
                  <a:lnTo>
                    <a:pt x="105319" y="316452"/>
                  </a:lnTo>
                  <a:lnTo>
                    <a:pt x="98748" y="323497"/>
                  </a:lnTo>
                  <a:lnTo>
                    <a:pt x="92178" y="323497"/>
                  </a:lnTo>
                  <a:lnTo>
                    <a:pt x="88845" y="327019"/>
                  </a:lnTo>
                  <a:lnTo>
                    <a:pt x="82274" y="330542"/>
                  </a:lnTo>
                  <a:lnTo>
                    <a:pt x="78941" y="337491"/>
                  </a:lnTo>
                  <a:lnTo>
                    <a:pt x="72371" y="344536"/>
                  </a:lnTo>
                  <a:lnTo>
                    <a:pt x="69133" y="351581"/>
                  </a:lnTo>
                  <a:lnTo>
                    <a:pt x="65800" y="355104"/>
                  </a:lnTo>
                  <a:lnTo>
                    <a:pt x="46089" y="365671"/>
                  </a:lnTo>
                  <a:lnTo>
                    <a:pt x="36185" y="365671"/>
                  </a:lnTo>
                  <a:lnTo>
                    <a:pt x="29615" y="369194"/>
                  </a:lnTo>
                  <a:lnTo>
                    <a:pt x="26282" y="369194"/>
                  </a:lnTo>
                  <a:lnTo>
                    <a:pt x="23044" y="372716"/>
                  </a:lnTo>
                  <a:lnTo>
                    <a:pt x="6571" y="372716"/>
                  </a:lnTo>
                  <a:lnTo>
                    <a:pt x="3237" y="376239"/>
                  </a:lnTo>
                  <a:lnTo>
                    <a:pt x="3237" y="383189"/>
                  </a:lnTo>
                  <a:lnTo>
                    <a:pt x="0" y="386711"/>
                  </a:lnTo>
                  <a:lnTo>
                    <a:pt x="171119" y="386711"/>
                  </a:lnTo>
                  <a:lnTo>
                    <a:pt x="171119" y="351581"/>
                  </a:lnTo>
                  <a:lnTo>
                    <a:pt x="174452" y="333969"/>
                  </a:lnTo>
                  <a:lnTo>
                    <a:pt x="181022" y="330542"/>
                  </a:lnTo>
                  <a:lnTo>
                    <a:pt x="184356" y="327019"/>
                  </a:lnTo>
                  <a:lnTo>
                    <a:pt x="190926" y="323497"/>
                  </a:lnTo>
                  <a:lnTo>
                    <a:pt x="207400" y="305884"/>
                  </a:lnTo>
                  <a:lnTo>
                    <a:pt x="207400" y="302362"/>
                  </a:lnTo>
                  <a:lnTo>
                    <a:pt x="217208" y="302362"/>
                  </a:lnTo>
                  <a:lnTo>
                    <a:pt x="233682" y="291794"/>
                  </a:lnTo>
                  <a:lnTo>
                    <a:pt x="240253" y="295317"/>
                  </a:lnTo>
                  <a:lnTo>
                    <a:pt x="243585" y="298839"/>
                  </a:lnTo>
                  <a:lnTo>
                    <a:pt x="250156" y="298839"/>
                  </a:lnTo>
                  <a:lnTo>
                    <a:pt x="253489" y="291794"/>
                  </a:lnTo>
                  <a:lnTo>
                    <a:pt x="253489" y="288272"/>
                  </a:lnTo>
                  <a:lnTo>
                    <a:pt x="266630" y="284750"/>
                  </a:lnTo>
                  <a:lnTo>
                    <a:pt x="269868" y="277800"/>
                  </a:lnTo>
                  <a:lnTo>
                    <a:pt x="276533" y="277800"/>
                  </a:lnTo>
                  <a:lnTo>
                    <a:pt x="283104" y="281227"/>
                  </a:lnTo>
                  <a:lnTo>
                    <a:pt x="296245" y="281227"/>
                  </a:lnTo>
                  <a:lnTo>
                    <a:pt x="302816" y="274277"/>
                  </a:lnTo>
                  <a:lnTo>
                    <a:pt x="309386" y="260187"/>
                  </a:lnTo>
                  <a:lnTo>
                    <a:pt x="312719" y="256665"/>
                  </a:lnTo>
                  <a:lnTo>
                    <a:pt x="315957" y="249620"/>
                  </a:lnTo>
                  <a:lnTo>
                    <a:pt x="339001" y="249620"/>
                  </a:lnTo>
                  <a:lnTo>
                    <a:pt x="342334" y="246098"/>
                  </a:lnTo>
                  <a:lnTo>
                    <a:pt x="348904" y="242575"/>
                  </a:lnTo>
                  <a:lnTo>
                    <a:pt x="355475" y="235530"/>
                  </a:lnTo>
                  <a:lnTo>
                    <a:pt x="355475" y="232008"/>
                  </a:lnTo>
                  <a:lnTo>
                    <a:pt x="368616" y="225058"/>
                  </a:lnTo>
                  <a:lnTo>
                    <a:pt x="362045" y="214490"/>
                  </a:lnTo>
                  <a:lnTo>
                    <a:pt x="358808" y="207445"/>
                  </a:lnTo>
                  <a:lnTo>
                    <a:pt x="355475" y="203923"/>
                  </a:lnTo>
                  <a:lnTo>
                    <a:pt x="355475" y="196878"/>
                  </a:lnTo>
                  <a:lnTo>
                    <a:pt x="358808" y="193355"/>
                  </a:lnTo>
                  <a:lnTo>
                    <a:pt x="371949" y="193355"/>
                  </a:lnTo>
                  <a:lnTo>
                    <a:pt x="378520" y="189833"/>
                  </a:lnTo>
                  <a:lnTo>
                    <a:pt x="391756" y="189833"/>
                  </a:lnTo>
                  <a:lnTo>
                    <a:pt x="391756" y="182883"/>
                  </a:lnTo>
                  <a:lnTo>
                    <a:pt x="394994" y="179361"/>
                  </a:lnTo>
                  <a:lnTo>
                    <a:pt x="394994" y="175838"/>
                  </a:lnTo>
                  <a:lnTo>
                    <a:pt x="401564" y="175838"/>
                  </a:lnTo>
                  <a:lnTo>
                    <a:pt x="404897" y="179361"/>
                  </a:lnTo>
                  <a:lnTo>
                    <a:pt x="408135" y="175838"/>
                  </a:lnTo>
                  <a:lnTo>
                    <a:pt x="408135" y="172316"/>
                  </a:lnTo>
                  <a:lnTo>
                    <a:pt x="418038" y="172316"/>
                  </a:lnTo>
                  <a:lnTo>
                    <a:pt x="424608" y="175838"/>
                  </a:lnTo>
                  <a:lnTo>
                    <a:pt x="454223" y="172316"/>
                  </a:lnTo>
                  <a:lnTo>
                    <a:pt x="454223" y="165271"/>
                  </a:lnTo>
                  <a:lnTo>
                    <a:pt x="464127" y="154703"/>
                  </a:lnTo>
                  <a:lnTo>
                    <a:pt x="450986" y="144136"/>
                  </a:lnTo>
                  <a:close/>
                </a:path>
              </a:pathLst>
            </a:custGeom>
            <a:noFill/>
            <a:ln w="2379" cap="flat">
              <a:solidFill>
                <a:srgbClr val="FFFFFF"/>
              </a:solidFill>
              <a:prstDash val="solid"/>
              <a:round/>
            </a:ln>
          </p:spPr>
          <p:txBody>
            <a:bodyPr rtlCol="0" anchor="ctr"/>
            <a:lstStyle/>
            <a:p>
              <a:endParaRPr lang="en-US" noProof="0" dirty="0"/>
            </a:p>
          </p:txBody>
        </p:sp>
        <p:sp>
          <p:nvSpPr>
            <p:cNvPr id="5448" name="Serbest Form 5447">
              <a:extLst>
                <a:ext uri="{FF2B5EF4-FFF2-40B4-BE49-F238E27FC236}">
                  <a16:creationId xmlns:a16="http://schemas.microsoft.com/office/drawing/2014/main" id="{684DCF74-4894-4F49-A9C9-3B28DE75E81D}"/>
                </a:ext>
              </a:extLst>
            </p:cNvPr>
            <p:cNvSpPr/>
            <p:nvPr/>
          </p:nvSpPr>
          <p:spPr>
            <a:xfrm>
              <a:off x="6308827" y="1916524"/>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881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881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881"/>
                  </a:lnTo>
                  <a:lnTo>
                    <a:pt x="30472" y="77399"/>
                  </a:lnTo>
                  <a:lnTo>
                    <a:pt x="36662" y="70640"/>
                  </a:lnTo>
                  <a:lnTo>
                    <a:pt x="33615" y="60549"/>
                  </a:lnTo>
                  <a:lnTo>
                    <a:pt x="30472" y="63881"/>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solidFill>
              <a:srgbClr val="AFABAB"/>
            </a:solidFill>
            <a:ln w="9518" cap="flat">
              <a:noFill/>
              <a:prstDash val="solid"/>
              <a:miter/>
            </a:ln>
          </p:spPr>
          <p:txBody>
            <a:bodyPr rtlCol="0" anchor="ctr"/>
            <a:lstStyle/>
            <a:p>
              <a:endParaRPr lang="en-US" noProof="0" dirty="0"/>
            </a:p>
          </p:txBody>
        </p:sp>
        <p:sp>
          <p:nvSpPr>
            <p:cNvPr id="5449" name="Serbest Form 5448">
              <a:extLst>
                <a:ext uri="{FF2B5EF4-FFF2-40B4-BE49-F238E27FC236}">
                  <a16:creationId xmlns:a16="http://schemas.microsoft.com/office/drawing/2014/main" id="{C1D3226A-22A7-014E-9062-7018BCC99A40}"/>
                </a:ext>
              </a:extLst>
            </p:cNvPr>
            <p:cNvSpPr/>
            <p:nvPr/>
          </p:nvSpPr>
          <p:spPr>
            <a:xfrm>
              <a:off x="6308827" y="1916524"/>
              <a:ext cx="57992" cy="77399"/>
            </a:xfrm>
            <a:custGeom>
              <a:avLst/>
              <a:gdLst>
                <a:gd name="connsiteX0" fmla="*/ 57992 w 57992"/>
                <a:gd name="connsiteY0" fmla="*/ 23610 h 77399"/>
                <a:gd name="connsiteX1" fmla="*/ 54945 w 57992"/>
                <a:gd name="connsiteY1" fmla="*/ 26942 h 77399"/>
                <a:gd name="connsiteX2" fmla="*/ 48851 w 57992"/>
                <a:gd name="connsiteY2" fmla="*/ 16851 h 77399"/>
                <a:gd name="connsiteX3" fmla="*/ 42757 w 57992"/>
                <a:gd name="connsiteY3" fmla="*/ 10091 h 77399"/>
                <a:gd name="connsiteX4" fmla="*/ 33615 w 57992"/>
                <a:gd name="connsiteY4" fmla="*/ 3427 h 77399"/>
                <a:gd name="connsiteX5" fmla="*/ 30472 w 57992"/>
                <a:gd name="connsiteY5" fmla="*/ 3427 h 77399"/>
                <a:gd name="connsiteX6" fmla="*/ 24378 w 57992"/>
                <a:gd name="connsiteY6" fmla="*/ 0 h 77399"/>
                <a:gd name="connsiteX7" fmla="*/ 21331 w 57992"/>
                <a:gd name="connsiteY7" fmla="*/ 0 h 77399"/>
                <a:gd name="connsiteX8" fmla="*/ 21331 w 57992"/>
                <a:gd name="connsiteY8" fmla="*/ 13519 h 77399"/>
                <a:gd name="connsiteX9" fmla="*/ 12189 w 57992"/>
                <a:gd name="connsiteY9" fmla="*/ 13519 h 77399"/>
                <a:gd name="connsiteX10" fmla="*/ 9142 w 57992"/>
                <a:gd name="connsiteY10" fmla="*/ 16851 h 77399"/>
                <a:gd name="connsiteX11" fmla="*/ 9142 w 57992"/>
                <a:gd name="connsiteY11" fmla="*/ 20183 h 77399"/>
                <a:gd name="connsiteX12" fmla="*/ 6095 w 57992"/>
                <a:gd name="connsiteY12" fmla="*/ 26942 h 77399"/>
                <a:gd name="connsiteX13" fmla="*/ 3047 w 57992"/>
                <a:gd name="connsiteY13" fmla="*/ 26942 h 77399"/>
                <a:gd name="connsiteX14" fmla="*/ 0 w 57992"/>
                <a:gd name="connsiteY14" fmla="*/ 30274 h 77399"/>
                <a:gd name="connsiteX15" fmla="*/ 0 w 57992"/>
                <a:gd name="connsiteY15" fmla="*/ 33701 h 77399"/>
                <a:gd name="connsiteX16" fmla="*/ 3047 w 57992"/>
                <a:gd name="connsiteY16" fmla="*/ 37034 h 77399"/>
                <a:gd name="connsiteX17" fmla="*/ 6095 w 57992"/>
                <a:gd name="connsiteY17" fmla="*/ 37034 h 77399"/>
                <a:gd name="connsiteX18" fmla="*/ 12189 w 57992"/>
                <a:gd name="connsiteY18" fmla="*/ 40366 h 77399"/>
                <a:gd name="connsiteX19" fmla="*/ 3047 w 57992"/>
                <a:gd name="connsiteY19" fmla="*/ 57216 h 77399"/>
                <a:gd name="connsiteX20" fmla="*/ 9142 w 57992"/>
                <a:gd name="connsiteY20" fmla="*/ 57216 h 77399"/>
                <a:gd name="connsiteX21" fmla="*/ 12189 w 57992"/>
                <a:gd name="connsiteY21" fmla="*/ 53884 h 77399"/>
                <a:gd name="connsiteX22" fmla="*/ 18284 w 57992"/>
                <a:gd name="connsiteY22" fmla="*/ 53884 h 77399"/>
                <a:gd name="connsiteX23" fmla="*/ 18284 w 57992"/>
                <a:gd name="connsiteY23" fmla="*/ 63976 h 77399"/>
                <a:gd name="connsiteX24" fmla="*/ 30472 w 57992"/>
                <a:gd name="connsiteY24" fmla="*/ 77399 h 77399"/>
                <a:gd name="connsiteX25" fmla="*/ 36662 w 57992"/>
                <a:gd name="connsiteY25" fmla="*/ 70640 h 77399"/>
                <a:gd name="connsiteX26" fmla="*/ 33615 w 57992"/>
                <a:gd name="connsiteY26" fmla="*/ 60549 h 77399"/>
                <a:gd name="connsiteX27" fmla="*/ 30472 w 57992"/>
                <a:gd name="connsiteY27" fmla="*/ 63976 h 77399"/>
                <a:gd name="connsiteX28" fmla="*/ 21331 w 57992"/>
                <a:gd name="connsiteY28" fmla="*/ 57216 h 77399"/>
                <a:gd name="connsiteX29" fmla="*/ 33615 w 57992"/>
                <a:gd name="connsiteY29" fmla="*/ 57216 h 77399"/>
                <a:gd name="connsiteX30" fmla="*/ 39709 w 57992"/>
                <a:gd name="connsiteY30" fmla="*/ 53884 h 77399"/>
                <a:gd name="connsiteX31" fmla="*/ 39709 w 57992"/>
                <a:gd name="connsiteY31" fmla="*/ 43793 h 77399"/>
                <a:gd name="connsiteX32" fmla="*/ 54945 w 57992"/>
                <a:gd name="connsiteY32" fmla="*/ 50457 h 77399"/>
                <a:gd name="connsiteX33" fmla="*/ 57992 w 57992"/>
                <a:gd name="connsiteY33" fmla="*/ 47125 h 77399"/>
                <a:gd name="connsiteX34" fmla="*/ 57992 w 57992"/>
                <a:gd name="connsiteY34" fmla="*/ 50457 h 77399"/>
                <a:gd name="connsiteX35" fmla="*/ 57992 w 57992"/>
                <a:gd name="connsiteY35" fmla="*/ 23610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992" h="77399">
                  <a:moveTo>
                    <a:pt x="57992" y="23610"/>
                  </a:moveTo>
                  <a:lnTo>
                    <a:pt x="54945" y="26942"/>
                  </a:lnTo>
                  <a:lnTo>
                    <a:pt x="48851" y="16851"/>
                  </a:lnTo>
                  <a:lnTo>
                    <a:pt x="42757" y="10091"/>
                  </a:lnTo>
                  <a:lnTo>
                    <a:pt x="33615" y="3427"/>
                  </a:lnTo>
                  <a:lnTo>
                    <a:pt x="30472" y="3427"/>
                  </a:lnTo>
                  <a:lnTo>
                    <a:pt x="24378" y="0"/>
                  </a:lnTo>
                  <a:lnTo>
                    <a:pt x="21331" y="0"/>
                  </a:lnTo>
                  <a:lnTo>
                    <a:pt x="21331" y="13519"/>
                  </a:lnTo>
                  <a:lnTo>
                    <a:pt x="12189" y="13519"/>
                  </a:lnTo>
                  <a:lnTo>
                    <a:pt x="9142" y="16851"/>
                  </a:lnTo>
                  <a:lnTo>
                    <a:pt x="9142" y="20183"/>
                  </a:lnTo>
                  <a:lnTo>
                    <a:pt x="6095" y="26942"/>
                  </a:lnTo>
                  <a:lnTo>
                    <a:pt x="3047" y="26942"/>
                  </a:lnTo>
                  <a:lnTo>
                    <a:pt x="0" y="30274"/>
                  </a:lnTo>
                  <a:lnTo>
                    <a:pt x="0" y="33701"/>
                  </a:lnTo>
                  <a:lnTo>
                    <a:pt x="3047" y="37034"/>
                  </a:lnTo>
                  <a:lnTo>
                    <a:pt x="6095" y="37034"/>
                  </a:lnTo>
                  <a:lnTo>
                    <a:pt x="12189" y="40366"/>
                  </a:lnTo>
                  <a:lnTo>
                    <a:pt x="3047" y="57216"/>
                  </a:lnTo>
                  <a:lnTo>
                    <a:pt x="9142" y="57216"/>
                  </a:lnTo>
                  <a:lnTo>
                    <a:pt x="12189" y="53884"/>
                  </a:lnTo>
                  <a:lnTo>
                    <a:pt x="18284" y="53884"/>
                  </a:lnTo>
                  <a:lnTo>
                    <a:pt x="18284" y="63976"/>
                  </a:lnTo>
                  <a:lnTo>
                    <a:pt x="30472" y="77399"/>
                  </a:lnTo>
                  <a:lnTo>
                    <a:pt x="36662" y="70640"/>
                  </a:lnTo>
                  <a:lnTo>
                    <a:pt x="33615" y="60549"/>
                  </a:lnTo>
                  <a:lnTo>
                    <a:pt x="30472" y="63976"/>
                  </a:lnTo>
                  <a:lnTo>
                    <a:pt x="21331" y="57216"/>
                  </a:lnTo>
                  <a:lnTo>
                    <a:pt x="33615" y="57216"/>
                  </a:lnTo>
                  <a:lnTo>
                    <a:pt x="39709" y="53884"/>
                  </a:lnTo>
                  <a:lnTo>
                    <a:pt x="39709" y="43793"/>
                  </a:lnTo>
                  <a:lnTo>
                    <a:pt x="54945" y="50457"/>
                  </a:lnTo>
                  <a:lnTo>
                    <a:pt x="57992" y="47125"/>
                  </a:lnTo>
                  <a:lnTo>
                    <a:pt x="57992" y="50457"/>
                  </a:lnTo>
                  <a:lnTo>
                    <a:pt x="57992" y="23610"/>
                  </a:lnTo>
                  <a:close/>
                </a:path>
              </a:pathLst>
            </a:custGeom>
            <a:noFill/>
            <a:ln w="2379" cap="flat">
              <a:solidFill>
                <a:srgbClr val="FFFFFF"/>
              </a:solidFill>
              <a:prstDash val="solid"/>
              <a:round/>
            </a:ln>
          </p:spPr>
          <p:txBody>
            <a:bodyPr rtlCol="0" anchor="ctr"/>
            <a:lstStyle/>
            <a:p>
              <a:endParaRPr lang="en-US" noProof="0" dirty="0"/>
            </a:p>
          </p:txBody>
        </p:sp>
        <p:sp>
          <p:nvSpPr>
            <p:cNvPr id="5450" name="Serbest Form 5449">
              <a:extLst>
                <a:ext uri="{FF2B5EF4-FFF2-40B4-BE49-F238E27FC236}">
                  <a16:creationId xmlns:a16="http://schemas.microsoft.com/office/drawing/2014/main" id="{6AB6DF83-DAB7-DF40-BAFE-12340D27C32A}"/>
                </a:ext>
              </a:extLst>
            </p:cNvPr>
            <p:cNvSpPr/>
            <p:nvPr/>
          </p:nvSpPr>
          <p:spPr>
            <a:xfrm>
              <a:off x="8648984" y="1510487"/>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solidFill>
              <a:srgbClr val="AFABAB"/>
            </a:solidFill>
            <a:ln w="9518" cap="flat">
              <a:noFill/>
              <a:prstDash val="solid"/>
              <a:miter/>
            </a:ln>
          </p:spPr>
          <p:txBody>
            <a:bodyPr rtlCol="0" anchor="ctr"/>
            <a:lstStyle/>
            <a:p>
              <a:endParaRPr lang="en-US" noProof="0" dirty="0"/>
            </a:p>
          </p:txBody>
        </p:sp>
        <p:sp>
          <p:nvSpPr>
            <p:cNvPr id="5451" name="Serbest Form 5450">
              <a:extLst>
                <a:ext uri="{FF2B5EF4-FFF2-40B4-BE49-F238E27FC236}">
                  <a16:creationId xmlns:a16="http://schemas.microsoft.com/office/drawing/2014/main" id="{04F66F87-9EE4-DC45-AA78-A8CF20C9343F}"/>
                </a:ext>
              </a:extLst>
            </p:cNvPr>
            <p:cNvSpPr/>
            <p:nvPr/>
          </p:nvSpPr>
          <p:spPr>
            <a:xfrm>
              <a:off x="8648984" y="1510487"/>
              <a:ext cx="1141083" cy="502762"/>
            </a:xfrm>
            <a:custGeom>
              <a:avLst/>
              <a:gdLst>
                <a:gd name="connsiteX0" fmla="*/ 1134512 w 1141083"/>
                <a:gd name="connsiteY0" fmla="*/ 246002 h 502762"/>
                <a:gd name="connsiteX1" fmla="*/ 1128037 w 1141083"/>
                <a:gd name="connsiteY1" fmla="*/ 238767 h 502762"/>
                <a:gd name="connsiteX2" fmla="*/ 1124704 w 1141083"/>
                <a:gd name="connsiteY2" fmla="*/ 231532 h 502762"/>
                <a:gd name="connsiteX3" fmla="*/ 1118229 w 1141083"/>
                <a:gd name="connsiteY3" fmla="*/ 231532 h 502762"/>
                <a:gd name="connsiteX4" fmla="*/ 1105183 w 1141083"/>
                <a:gd name="connsiteY4" fmla="*/ 224296 h 502762"/>
                <a:gd name="connsiteX5" fmla="*/ 1098707 w 1141083"/>
                <a:gd name="connsiteY5" fmla="*/ 217061 h 502762"/>
                <a:gd name="connsiteX6" fmla="*/ 1092137 w 1141083"/>
                <a:gd name="connsiteY6" fmla="*/ 213443 h 502762"/>
                <a:gd name="connsiteX7" fmla="*/ 1088899 w 1141083"/>
                <a:gd name="connsiteY7" fmla="*/ 209826 h 502762"/>
                <a:gd name="connsiteX8" fmla="*/ 1079091 w 1141083"/>
                <a:gd name="connsiteY8" fmla="*/ 209826 h 502762"/>
                <a:gd name="connsiteX9" fmla="*/ 1072616 w 1141083"/>
                <a:gd name="connsiteY9" fmla="*/ 206208 h 502762"/>
                <a:gd name="connsiteX10" fmla="*/ 1069283 w 1141083"/>
                <a:gd name="connsiteY10" fmla="*/ 202590 h 502762"/>
                <a:gd name="connsiteX11" fmla="*/ 1069283 w 1141083"/>
                <a:gd name="connsiteY11" fmla="*/ 195355 h 502762"/>
                <a:gd name="connsiteX12" fmla="*/ 1033478 w 1141083"/>
                <a:gd name="connsiteY12" fmla="*/ 195355 h 502762"/>
                <a:gd name="connsiteX13" fmla="*/ 1033478 w 1141083"/>
                <a:gd name="connsiteY13" fmla="*/ 209826 h 502762"/>
                <a:gd name="connsiteX14" fmla="*/ 1030240 w 1141083"/>
                <a:gd name="connsiteY14" fmla="*/ 213443 h 502762"/>
                <a:gd name="connsiteX15" fmla="*/ 1026908 w 1141083"/>
                <a:gd name="connsiteY15" fmla="*/ 213443 h 502762"/>
                <a:gd name="connsiteX16" fmla="*/ 1020433 w 1141083"/>
                <a:gd name="connsiteY16" fmla="*/ 209826 h 502762"/>
                <a:gd name="connsiteX17" fmla="*/ 1013862 w 1141083"/>
                <a:gd name="connsiteY17" fmla="*/ 202590 h 502762"/>
                <a:gd name="connsiteX18" fmla="*/ 984532 w 1141083"/>
                <a:gd name="connsiteY18" fmla="*/ 202590 h 502762"/>
                <a:gd name="connsiteX19" fmla="*/ 981295 w 1141083"/>
                <a:gd name="connsiteY19" fmla="*/ 206208 h 502762"/>
                <a:gd name="connsiteX20" fmla="*/ 984532 w 1141083"/>
                <a:gd name="connsiteY20" fmla="*/ 206208 h 502762"/>
                <a:gd name="connsiteX21" fmla="*/ 984532 w 1141083"/>
                <a:gd name="connsiteY21" fmla="*/ 209826 h 502762"/>
                <a:gd name="connsiteX22" fmla="*/ 974819 w 1141083"/>
                <a:gd name="connsiteY22" fmla="*/ 209826 h 502762"/>
                <a:gd name="connsiteX23" fmla="*/ 971487 w 1141083"/>
                <a:gd name="connsiteY23" fmla="*/ 206208 h 502762"/>
                <a:gd name="connsiteX24" fmla="*/ 965011 w 1141083"/>
                <a:gd name="connsiteY24" fmla="*/ 202590 h 502762"/>
                <a:gd name="connsiteX25" fmla="*/ 961774 w 1141083"/>
                <a:gd name="connsiteY25" fmla="*/ 195355 h 502762"/>
                <a:gd name="connsiteX26" fmla="*/ 961774 w 1141083"/>
                <a:gd name="connsiteY26" fmla="*/ 184502 h 502762"/>
                <a:gd name="connsiteX27" fmla="*/ 965011 w 1141083"/>
                <a:gd name="connsiteY27" fmla="*/ 184502 h 502762"/>
                <a:gd name="connsiteX28" fmla="*/ 961774 w 1141083"/>
                <a:gd name="connsiteY28" fmla="*/ 177266 h 502762"/>
                <a:gd name="connsiteX29" fmla="*/ 958441 w 1141083"/>
                <a:gd name="connsiteY29" fmla="*/ 162796 h 502762"/>
                <a:gd name="connsiteX30" fmla="*/ 955203 w 1141083"/>
                <a:gd name="connsiteY30" fmla="*/ 155560 h 502762"/>
                <a:gd name="connsiteX31" fmla="*/ 955203 w 1141083"/>
                <a:gd name="connsiteY31" fmla="*/ 104913 h 502762"/>
                <a:gd name="connsiteX32" fmla="*/ 945395 w 1141083"/>
                <a:gd name="connsiteY32" fmla="*/ 104913 h 502762"/>
                <a:gd name="connsiteX33" fmla="*/ 932349 w 1141083"/>
                <a:gd name="connsiteY33" fmla="*/ 101295 h 502762"/>
                <a:gd name="connsiteX34" fmla="*/ 929111 w 1141083"/>
                <a:gd name="connsiteY34" fmla="*/ 104913 h 502762"/>
                <a:gd name="connsiteX35" fmla="*/ 922636 w 1141083"/>
                <a:gd name="connsiteY35" fmla="*/ 108530 h 502762"/>
                <a:gd name="connsiteX36" fmla="*/ 909590 w 1141083"/>
                <a:gd name="connsiteY36" fmla="*/ 108530 h 502762"/>
                <a:gd name="connsiteX37" fmla="*/ 903020 w 1141083"/>
                <a:gd name="connsiteY37" fmla="*/ 104913 h 502762"/>
                <a:gd name="connsiteX38" fmla="*/ 893307 w 1141083"/>
                <a:gd name="connsiteY38" fmla="*/ 94060 h 502762"/>
                <a:gd name="connsiteX39" fmla="*/ 873690 w 1141083"/>
                <a:gd name="connsiteY39" fmla="*/ 94060 h 502762"/>
                <a:gd name="connsiteX40" fmla="*/ 867215 w 1141083"/>
                <a:gd name="connsiteY40" fmla="*/ 90442 h 502762"/>
                <a:gd name="connsiteX41" fmla="*/ 857407 w 1141083"/>
                <a:gd name="connsiteY41" fmla="*/ 90442 h 502762"/>
                <a:gd name="connsiteX42" fmla="*/ 841123 w 1141083"/>
                <a:gd name="connsiteY42" fmla="*/ 108530 h 502762"/>
                <a:gd name="connsiteX43" fmla="*/ 841123 w 1141083"/>
                <a:gd name="connsiteY43" fmla="*/ 115766 h 502762"/>
                <a:gd name="connsiteX44" fmla="*/ 834553 w 1141083"/>
                <a:gd name="connsiteY44" fmla="*/ 123001 h 502762"/>
                <a:gd name="connsiteX45" fmla="*/ 815032 w 1141083"/>
                <a:gd name="connsiteY45" fmla="*/ 123001 h 502762"/>
                <a:gd name="connsiteX46" fmla="*/ 808461 w 1141083"/>
                <a:gd name="connsiteY46" fmla="*/ 130237 h 502762"/>
                <a:gd name="connsiteX47" fmla="*/ 782465 w 1141083"/>
                <a:gd name="connsiteY47" fmla="*/ 130237 h 502762"/>
                <a:gd name="connsiteX48" fmla="*/ 782465 w 1141083"/>
                <a:gd name="connsiteY48" fmla="*/ 133854 h 502762"/>
                <a:gd name="connsiteX49" fmla="*/ 772657 w 1141083"/>
                <a:gd name="connsiteY49" fmla="*/ 144707 h 502762"/>
                <a:gd name="connsiteX50" fmla="*/ 769419 w 1141083"/>
                <a:gd name="connsiteY50" fmla="*/ 144707 h 502762"/>
                <a:gd name="connsiteX51" fmla="*/ 769419 w 1141083"/>
                <a:gd name="connsiteY51" fmla="*/ 141090 h 502762"/>
                <a:gd name="connsiteX52" fmla="*/ 766086 w 1141083"/>
                <a:gd name="connsiteY52" fmla="*/ 137472 h 502762"/>
                <a:gd name="connsiteX53" fmla="*/ 756373 w 1141083"/>
                <a:gd name="connsiteY53" fmla="*/ 137472 h 502762"/>
                <a:gd name="connsiteX54" fmla="*/ 749803 w 1141083"/>
                <a:gd name="connsiteY54" fmla="*/ 141090 h 502762"/>
                <a:gd name="connsiteX55" fmla="*/ 736757 w 1141083"/>
                <a:gd name="connsiteY55" fmla="*/ 141090 h 502762"/>
                <a:gd name="connsiteX56" fmla="*/ 730281 w 1141083"/>
                <a:gd name="connsiteY56" fmla="*/ 137472 h 502762"/>
                <a:gd name="connsiteX57" fmla="*/ 727044 w 1141083"/>
                <a:gd name="connsiteY57" fmla="*/ 137472 h 502762"/>
                <a:gd name="connsiteX58" fmla="*/ 723711 w 1141083"/>
                <a:gd name="connsiteY58" fmla="*/ 133854 h 502762"/>
                <a:gd name="connsiteX59" fmla="*/ 687907 w 1141083"/>
                <a:gd name="connsiteY59" fmla="*/ 133854 h 502762"/>
                <a:gd name="connsiteX60" fmla="*/ 684669 w 1141083"/>
                <a:gd name="connsiteY60" fmla="*/ 130237 h 502762"/>
                <a:gd name="connsiteX61" fmla="*/ 684669 w 1141083"/>
                <a:gd name="connsiteY61" fmla="*/ 123001 h 502762"/>
                <a:gd name="connsiteX62" fmla="*/ 678098 w 1141083"/>
                <a:gd name="connsiteY62" fmla="*/ 119384 h 502762"/>
                <a:gd name="connsiteX63" fmla="*/ 668290 w 1141083"/>
                <a:gd name="connsiteY63" fmla="*/ 119384 h 502762"/>
                <a:gd name="connsiteX64" fmla="*/ 668290 w 1141083"/>
                <a:gd name="connsiteY64" fmla="*/ 115766 h 502762"/>
                <a:gd name="connsiteX65" fmla="*/ 661814 w 1141083"/>
                <a:gd name="connsiteY65" fmla="*/ 108530 h 502762"/>
                <a:gd name="connsiteX66" fmla="*/ 661814 w 1141083"/>
                <a:gd name="connsiteY66" fmla="*/ 104913 h 502762"/>
                <a:gd name="connsiteX67" fmla="*/ 658577 w 1141083"/>
                <a:gd name="connsiteY67" fmla="*/ 101295 h 502762"/>
                <a:gd name="connsiteX68" fmla="*/ 625915 w 1141083"/>
                <a:gd name="connsiteY68" fmla="*/ 101295 h 502762"/>
                <a:gd name="connsiteX69" fmla="*/ 612869 w 1141083"/>
                <a:gd name="connsiteY69" fmla="*/ 86824 h 502762"/>
                <a:gd name="connsiteX70" fmla="*/ 593348 w 1141083"/>
                <a:gd name="connsiteY70" fmla="*/ 86824 h 502762"/>
                <a:gd name="connsiteX71" fmla="*/ 590110 w 1141083"/>
                <a:gd name="connsiteY71" fmla="*/ 83207 h 502762"/>
                <a:gd name="connsiteX72" fmla="*/ 586777 w 1141083"/>
                <a:gd name="connsiteY72" fmla="*/ 83207 h 502762"/>
                <a:gd name="connsiteX73" fmla="*/ 580302 w 1141083"/>
                <a:gd name="connsiteY73" fmla="*/ 79589 h 502762"/>
                <a:gd name="connsiteX74" fmla="*/ 554210 w 1141083"/>
                <a:gd name="connsiteY74" fmla="*/ 79589 h 502762"/>
                <a:gd name="connsiteX75" fmla="*/ 524881 w 1141083"/>
                <a:gd name="connsiteY75" fmla="*/ 90442 h 502762"/>
                <a:gd name="connsiteX76" fmla="*/ 518311 w 1141083"/>
                <a:gd name="connsiteY76" fmla="*/ 94060 h 502762"/>
                <a:gd name="connsiteX77" fmla="*/ 511835 w 1141083"/>
                <a:gd name="connsiteY77" fmla="*/ 94060 h 502762"/>
                <a:gd name="connsiteX78" fmla="*/ 505264 w 1141083"/>
                <a:gd name="connsiteY78" fmla="*/ 90442 h 502762"/>
                <a:gd name="connsiteX79" fmla="*/ 498789 w 1141083"/>
                <a:gd name="connsiteY79" fmla="*/ 90442 h 502762"/>
                <a:gd name="connsiteX80" fmla="*/ 495552 w 1141083"/>
                <a:gd name="connsiteY80" fmla="*/ 86824 h 502762"/>
                <a:gd name="connsiteX81" fmla="*/ 479268 w 1141083"/>
                <a:gd name="connsiteY81" fmla="*/ 86824 h 502762"/>
                <a:gd name="connsiteX82" fmla="*/ 469460 w 1141083"/>
                <a:gd name="connsiteY82" fmla="*/ 75971 h 502762"/>
                <a:gd name="connsiteX83" fmla="*/ 469460 w 1141083"/>
                <a:gd name="connsiteY83" fmla="*/ 72354 h 502762"/>
                <a:gd name="connsiteX84" fmla="*/ 456414 w 1141083"/>
                <a:gd name="connsiteY84" fmla="*/ 75971 h 502762"/>
                <a:gd name="connsiteX85" fmla="*/ 456414 w 1141083"/>
                <a:gd name="connsiteY85" fmla="*/ 72354 h 502762"/>
                <a:gd name="connsiteX86" fmla="*/ 453177 w 1141083"/>
                <a:gd name="connsiteY86" fmla="*/ 68736 h 502762"/>
                <a:gd name="connsiteX87" fmla="*/ 446606 w 1141083"/>
                <a:gd name="connsiteY87" fmla="*/ 54265 h 502762"/>
                <a:gd name="connsiteX88" fmla="*/ 440131 w 1141083"/>
                <a:gd name="connsiteY88" fmla="*/ 47030 h 502762"/>
                <a:gd name="connsiteX89" fmla="*/ 436893 w 1141083"/>
                <a:gd name="connsiteY89" fmla="*/ 39795 h 502762"/>
                <a:gd name="connsiteX90" fmla="*/ 433560 w 1141083"/>
                <a:gd name="connsiteY90" fmla="*/ 36177 h 502762"/>
                <a:gd name="connsiteX91" fmla="*/ 427085 w 1141083"/>
                <a:gd name="connsiteY91" fmla="*/ 32559 h 502762"/>
                <a:gd name="connsiteX92" fmla="*/ 417276 w 1141083"/>
                <a:gd name="connsiteY92" fmla="*/ 32559 h 502762"/>
                <a:gd name="connsiteX93" fmla="*/ 410801 w 1141083"/>
                <a:gd name="connsiteY93" fmla="*/ 36177 h 502762"/>
                <a:gd name="connsiteX94" fmla="*/ 407469 w 1141083"/>
                <a:gd name="connsiteY94" fmla="*/ 36177 h 502762"/>
                <a:gd name="connsiteX95" fmla="*/ 394423 w 1141083"/>
                <a:gd name="connsiteY95" fmla="*/ 28942 h 502762"/>
                <a:gd name="connsiteX96" fmla="*/ 391185 w 1141083"/>
                <a:gd name="connsiteY96" fmla="*/ 25324 h 502762"/>
                <a:gd name="connsiteX97" fmla="*/ 384710 w 1141083"/>
                <a:gd name="connsiteY97" fmla="*/ 21706 h 502762"/>
                <a:gd name="connsiteX98" fmla="*/ 365093 w 1141083"/>
                <a:gd name="connsiteY98" fmla="*/ 21706 h 502762"/>
                <a:gd name="connsiteX99" fmla="*/ 352048 w 1141083"/>
                <a:gd name="connsiteY99" fmla="*/ 18088 h 502762"/>
                <a:gd name="connsiteX100" fmla="*/ 345572 w 1141083"/>
                <a:gd name="connsiteY100" fmla="*/ 18088 h 502762"/>
                <a:gd name="connsiteX101" fmla="*/ 313005 w 1141083"/>
                <a:gd name="connsiteY101" fmla="*/ 0 h 502762"/>
                <a:gd name="connsiteX102" fmla="*/ 313005 w 1141083"/>
                <a:gd name="connsiteY102" fmla="*/ 10853 h 502762"/>
                <a:gd name="connsiteX103" fmla="*/ 309672 w 1141083"/>
                <a:gd name="connsiteY103" fmla="*/ 18088 h 502762"/>
                <a:gd name="connsiteX104" fmla="*/ 303197 w 1141083"/>
                <a:gd name="connsiteY104" fmla="*/ 21706 h 502762"/>
                <a:gd name="connsiteX105" fmla="*/ 299959 w 1141083"/>
                <a:gd name="connsiteY105" fmla="*/ 21706 h 502762"/>
                <a:gd name="connsiteX106" fmla="*/ 303197 w 1141083"/>
                <a:gd name="connsiteY106" fmla="*/ 28942 h 502762"/>
                <a:gd name="connsiteX107" fmla="*/ 293389 w 1141083"/>
                <a:gd name="connsiteY107" fmla="*/ 28942 h 502762"/>
                <a:gd name="connsiteX108" fmla="*/ 293389 w 1141083"/>
                <a:gd name="connsiteY108" fmla="*/ 36177 h 502762"/>
                <a:gd name="connsiteX109" fmla="*/ 299959 w 1141083"/>
                <a:gd name="connsiteY109" fmla="*/ 43412 h 502762"/>
                <a:gd name="connsiteX110" fmla="*/ 303197 w 1141083"/>
                <a:gd name="connsiteY110" fmla="*/ 54265 h 502762"/>
                <a:gd name="connsiteX111" fmla="*/ 316243 w 1141083"/>
                <a:gd name="connsiteY111" fmla="*/ 75971 h 502762"/>
                <a:gd name="connsiteX112" fmla="*/ 319481 w 1141083"/>
                <a:gd name="connsiteY112" fmla="*/ 75971 h 502762"/>
                <a:gd name="connsiteX113" fmla="*/ 322718 w 1141083"/>
                <a:gd name="connsiteY113" fmla="*/ 79589 h 502762"/>
                <a:gd name="connsiteX114" fmla="*/ 325956 w 1141083"/>
                <a:gd name="connsiteY114" fmla="*/ 86824 h 502762"/>
                <a:gd name="connsiteX115" fmla="*/ 325956 w 1141083"/>
                <a:gd name="connsiteY115" fmla="*/ 101295 h 502762"/>
                <a:gd name="connsiteX116" fmla="*/ 316243 w 1141083"/>
                <a:gd name="connsiteY116" fmla="*/ 101295 h 502762"/>
                <a:gd name="connsiteX117" fmla="*/ 316243 w 1141083"/>
                <a:gd name="connsiteY117" fmla="*/ 104913 h 502762"/>
                <a:gd name="connsiteX118" fmla="*/ 313005 w 1141083"/>
                <a:gd name="connsiteY118" fmla="*/ 108530 h 502762"/>
                <a:gd name="connsiteX119" fmla="*/ 299959 w 1141083"/>
                <a:gd name="connsiteY119" fmla="*/ 115766 h 502762"/>
                <a:gd name="connsiteX120" fmla="*/ 296626 w 1141083"/>
                <a:gd name="connsiteY120" fmla="*/ 112148 h 502762"/>
                <a:gd name="connsiteX121" fmla="*/ 296626 w 1141083"/>
                <a:gd name="connsiteY121" fmla="*/ 104913 h 502762"/>
                <a:gd name="connsiteX122" fmla="*/ 270535 w 1141083"/>
                <a:gd name="connsiteY122" fmla="*/ 108530 h 502762"/>
                <a:gd name="connsiteX123" fmla="*/ 270535 w 1141083"/>
                <a:gd name="connsiteY123" fmla="*/ 101295 h 502762"/>
                <a:gd name="connsiteX124" fmla="*/ 247776 w 1141083"/>
                <a:gd name="connsiteY124" fmla="*/ 101295 h 502762"/>
                <a:gd name="connsiteX125" fmla="*/ 244443 w 1141083"/>
                <a:gd name="connsiteY125" fmla="*/ 104913 h 502762"/>
                <a:gd name="connsiteX126" fmla="*/ 244443 w 1141083"/>
                <a:gd name="connsiteY126" fmla="*/ 108530 h 502762"/>
                <a:gd name="connsiteX127" fmla="*/ 241205 w 1141083"/>
                <a:gd name="connsiteY127" fmla="*/ 101295 h 502762"/>
                <a:gd name="connsiteX128" fmla="*/ 228160 w 1141083"/>
                <a:gd name="connsiteY128" fmla="*/ 104913 h 502762"/>
                <a:gd name="connsiteX129" fmla="*/ 224922 w 1141083"/>
                <a:gd name="connsiteY129" fmla="*/ 97677 h 502762"/>
                <a:gd name="connsiteX130" fmla="*/ 208639 w 1141083"/>
                <a:gd name="connsiteY130" fmla="*/ 97677 h 502762"/>
                <a:gd name="connsiteX131" fmla="*/ 198830 w 1141083"/>
                <a:gd name="connsiteY131" fmla="*/ 94060 h 502762"/>
                <a:gd name="connsiteX132" fmla="*/ 195593 w 1141083"/>
                <a:gd name="connsiteY132" fmla="*/ 90442 h 502762"/>
                <a:gd name="connsiteX133" fmla="*/ 195593 w 1141083"/>
                <a:gd name="connsiteY133" fmla="*/ 83207 h 502762"/>
                <a:gd name="connsiteX134" fmla="*/ 192355 w 1141083"/>
                <a:gd name="connsiteY134" fmla="*/ 79589 h 502762"/>
                <a:gd name="connsiteX135" fmla="*/ 192355 w 1141083"/>
                <a:gd name="connsiteY135" fmla="*/ 75971 h 502762"/>
                <a:gd name="connsiteX136" fmla="*/ 169501 w 1141083"/>
                <a:gd name="connsiteY136" fmla="*/ 75971 h 502762"/>
                <a:gd name="connsiteX137" fmla="*/ 159693 w 1141083"/>
                <a:gd name="connsiteY137" fmla="*/ 79589 h 502762"/>
                <a:gd name="connsiteX138" fmla="*/ 146647 w 1141083"/>
                <a:gd name="connsiteY138" fmla="*/ 79589 h 502762"/>
                <a:gd name="connsiteX139" fmla="*/ 143409 w 1141083"/>
                <a:gd name="connsiteY139" fmla="*/ 68736 h 502762"/>
                <a:gd name="connsiteX140" fmla="*/ 123888 w 1141083"/>
                <a:gd name="connsiteY140" fmla="*/ 68736 h 502762"/>
                <a:gd name="connsiteX141" fmla="*/ 123888 w 1141083"/>
                <a:gd name="connsiteY141" fmla="*/ 65118 h 502762"/>
                <a:gd name="connsiteX142" fmla="*/ 114080 w 1141083"/>
                <a:gd name="connsiteY142" fmla="*/ 68736 h 502762"/>
                <a:gd name="connsiteX143" fmla="*/ 110842 w 1141083"/>
                <a:gd name="connsiteY143" fmla="*/ 65118 h 502762"/>
                <a:gd name="connsiteX144" fmla="*/ 101034 w 1141083"/>
                <a:gd name="connsiteY144" fmla="*/ 65118 h 502762"/>
                <a:gd name="connsiteX145" fmla="*/ 97796 w 1141083"/>
                <a:gd name="connsiteY145" fmla="*/ 68736 h 502762"/>
                <a:gd name="connsiteX146" fmla="*/ 97796 w 1141083"/>
                <a:gd name="connsiteY146" fmla="*/ 72354 h 502762"/>
                <a:gd name="connsiteX147" fmla="*/ 94559 w 1141083"/>
                <a:gd name="connsiteY147" fmla="*/ 75971 h 502762"/>
                <a:gd name="connsiteX148" fmla="*/ 94559 w 1141083"/>
                <a:gd name="connsiteY148" fmla="*/ 79589 h 502762"/>
                <a:gd name="connsiteX149" fmla="*/ 81513 w 1141083"/>
                <a:gd name="connsiteY149" fmla="*/ 79589 h 502762"/>
                <a:gd name="connsiteX150" fmla="*/ 74942 w 1141083"/>
                <a:gd name="connsiteY150" fmla="*/ 90442 h 502762"/>
                <a:gd name="connsiteX151" fmla="*/ 65230 w 1141083"/>
                <a:gd name="connsiteY151" fmla="*/ 90442 h 502762"/>
                <a:gd name="connsiteX152" fmla="*/ 45613 w 1141083"/>
                <a:gd name="connsiteY152" fmla="*/ 112148 h 502762"/>
                <a:gd name="connsiteX153" fmla="*/ 45613 w 1141083"/>
                <a:gd name="connsiteY153" fmla="*/ 115766 h 502762"/>
                <a:gd name="connsiteX154" fmla="*/ 48851 w 1141083"/>
                <a:gd name="connsiteY154" fmla="*/ 119384 h 502762"/>
                <a:gd name="connsiteX155" fmla="*/ 35805 w 1141083"/>
                <a:gd name="connsiteY155" fmla="*/ 119384 h 502762"/>
                <a:gd name="connsiteX156" fmla="*/ 39138 w 1141083"/>
                <a:gd name="connsiteY156" fmla="*/ 126619 h 502762"/>
                <a:gd name="connsiteX157" fmla="*/ 6476 w 1141083"/>
                <a:gd name="connsiteY157" fmla="*/ 126619 h 502762"/>
                <a:gd name="connsiteX158" fmla="*/ 6476 w 1141083"/>
                <a:gd name="connsiteY158" fmla="*/ 137472 h 502762"/>
                <a:gd name="connsiteX159" fmla="*/ 0 w 1141083"/>
                <a:gd name="connsiteY159" fmla="*/ 144707 h 502762"/>
                <a:gd name="connsiteX160" fmla="*/ 3238 w 1141083"/>
                <a:gd name="connsiteY160" fmla="*/ 148325 h 502762"/>
                <a:gd name="connsiteX161" fmla="*/ 3238 w 1141083"/>
                <a:gd name="connsiteY161" fmla="*/ 155560 h 502762"/>
                <a:gd name="connsiteX162" fmla="*/ 0 w 1141083"/>
                <a:gd name="connsiteY162" fmla="*/ 159178 h 502762"/>
                <a:gd name="connsiteX163" fmla="*/ 13046 w 1141083"/>
                <a:gd name="connsiteY163" fmla="*/ 159178 h 502762"/>
                <a:gd name="connsiteX164" fmla="*/ 13046 w 1141083"/>
                <a:gd name="connsiteY164" fmla="*/ 170031 h 502762"/>
                <a:gd name="connsiteX165" fmla="*/ 19522 w 1141083"/>
                <a:gd name="connsiteY165" fmla="*/ 173649 h 502762"/>
                <a:gd name="connsiteX166" fmla="*/ 26092 w 1141083"/>
                <a:gd name="connsiteY166" fmla="*/ 173649 h 502762"/>
                <a:gd name="connsiteX167" fmla="*/ 32567 w 1141083"/>
                <a:gd name="connsiteY167" fmla="*/ 177266 h 502762"/>
                <a:gd name="connsiteX168" fmla="*/ 39138 w 1141083"/>
                <a:gd name="connsiteY168" fmla="*/ 177266 h 502762"/>
                <a:gd name="connsiteX169" fmla="*/ 42375 w 1141083"/>
                <a:gd name="connsiteY169" fmla="*/ 184502 h 502762"/>
                <a:gd name="connsiteX170" fmla="*/ 55421 w 1141083"/>
                <a:gd name="connsiteY170" fmla="*/ 198973 h 502762"/>
                <a:gd name="connsiteX171" fmla="*/ 74942 w 1141083"/>
                <a:gd name="connsiteY171" fmla="*/ 191737 h 502762"/>
                <a:gd name="connsiteX172" fmla="*/ 84751 w 1141083"/>
                <a:gd name="connsiteY172" fmla="*/ 198973 h 502762"/>
                <a:gd name="connsiteX173" fmla="*/ 87988 w 1141083"/>
                <a:gd name="connsiteY173" fmla="*/ 202590 h 502762"/>
                <a:gd name="connsiteX174" fmla="*/ 94559 w 1141083"/>
                <a:gd name="connsiteY174" fmla="*/ 202590 h 502762"/>
                <a:gd name="connsiteX175" fmla="*/ 101034 w 1141083"/>
                <a:gd name="connsiteY175" fmla="*/ 206208 h 502762"/>
                <a:gd name="connsiteX176" fmla="*/ 110842 w 1141083"/>
                <a:gd name="connsiteY176" fmla="*/ 209826 h 502762"/>
                <a:gd name="connsiteX177" fmla="*/ 120555 w 1141083"/>
                <a:gd name="connsiteY177" fmla="*/ 220679 h 502762"/>
                <a:gd name="connsiteX178" fmla="*/ 123888 w 1141083"/>
                <a:gd name="connsiteY178" fmla="*/ 227914 h 502762"/>
                <a:gd name="connsiteX179" fmla="*/ 130363 w 1141083"/>
                <a:gd name="connsiteY179" fmla="*/ 238767 h 502762"/>
                <a:gd name="connsiteX180" fmla="*/ 143409 w 1141083"/>
                <a:gd name="connsiteY180" fmla="*/ 249620 h 502762"/>
                <a:gd name="connsiteX181" fmla="*/ 149980 w 1141083"/>
                <a:gd name="connsiteY181" fmla="*/ 256855 h 502762"/>
                <a:gd name="connsiteX182" fmla="*/ 153217 w 1141083"/>
                <a:gd name="connsiteY182" fmla="*/ 264091 h 502762"/>
                <a:gd name="connsiteX183" fmla="*/ 153217 w 1141083"/>
                <a:gd name="connsiteY183" fmla="*/ 271326 h 502762"/>
                <a:gd name="connsiteX184" fmla="*/ 156455 w 1141083"/>
                <a:gd name="connsiteY184" fmla="*/ 274944 h 502762"/>
                <a:gd name="connsiteX185" fmla="*/ 159693 w 1141083"/>
                <a:gd name="connsiteY185" fmla="*/ 282179 h 502762"/>
                <a:gd name="connsiteX186" fmla="*/ 163025 w 1141083"/>
                <a:gd name="connsiteY186" fmla="*/ 285797 h 502762"/>
                <a:gd name="connsiteX187" fmla="*/ 163025 w 1141083"/>
                <a:gd name="connsiteY187" fmla="*/ 289415 h 502762"/>
                <a:gd name="connsiteX188" fmla="*/ 156455 w 1141083"/>
                <a:gd name="connsiteY188" fmla="*/ 296555 h 502762"/>
                <a:gd name="connsiteX189" fmla="*/ 156455 w 1141083"/>
                <a:gd name="connsiteY189" fmla="*/ 303885 h 502762"/>
                <a:gd name="connsiteX190" fmla="*/ 159693 w 1141083"/>
                <a:gd name="connsiteY190" fmla="*/ 314643 h 502762"/>
                <a:gd name="connsiteX191" fmla="*/ 163025 w 1141083"/>
                <a:gd name="connsiteY191" fmla="*/ 321878 h 502762"/>
                <a:gd name="connsiteX192" fmla="*/ 166263 w 1141083"/>
                <a:gd name="connsiteY192" fmla="*/ 325496 h 502762"/>
                <a:gd name="connsiteX193" fmla="*/ 172738 w 1141083"/>
                <a:gd name="connsiteY193" fmla="*/ 329114 h 502762"/>
                <a:gd name="connsiteX194" fmla="*/ 179309 w 1141083"/>
                <a:gd name="connsiteY194" fmla="*/ 329114 h 502762"/>
                <a:gd name="connsiteX195" fmla="*/ 185784 w 1141083"/>
                <a:gd name="connsiteY195" fmla="*/ 332731 h 502762"/>
                <a:gd name="connsiteX196" fmla="*/ 189117 w 1141083"/>
                <a:gd name="connsiteY196" fmla="*/ 332731 h 502762"/>
                <a:gd name="connsiteX197" fmla="*/ 198830 w 1141083"/>
                <a:gd name="connsiteY197" fmla="*/ 336349 h 502762"/>
                <a:gd name="connsiteX198" fmla="*/ 211876 w 1141083"/>
                <a:gd name="connsiteY198" fmla="*/ 339967 h 502762"/>
                <a:gd name="connsiteX199" fmla="*/ 264060 w 1141083"/>
                <a:gd name="connsiteY199" fmla="*/ 339967 h 502762"/>
                <a:gd name="connsiteX200" fmla="*/ 267297 w 1141083"/>
                <a:gd name="connsiteY200" fmla="*/ 343585 h 502762"/>
                <a:gd name="connsiteX201" fmla="*/ 270535 w 1141083"/>
                <a:gd name="connsiteY201" fmla="*/ 343585 h 502762"/>
                <a:gd name="connsiteX202" fmla="*/ 277105 w 1141083"/>
                <a:gd name="connsiteY202" fmla="*/ 347202 h 502762"/>
                <a:gd name="connsiteX203" fmla="*/ 280343 w 1141083"/>
                <a:gd name="connsiteY203" fmla="*/ 347202 h 502762"/>
                <a:gd name="connsiteX204" fmla="*/ 286913 w 1141083"/>
                <a:gd name="connsiteY204" fmla="*/ 350820 h 502762"/>
                <a:gd name="connsiteX205" fmla="*/ 290151 w 1141083"/>
                <a:gd name="connsiteY205" fmla="*/ 358055 h 502762"/>
                <a:gd name="connsiteX206" fmla="*/ 293389 w 1141083"/>
                <a:gd name="connsiteY206" fmla="*/ 358055 h 502762"/>
                <a:gd name="connsiteX207" fmla="*/ 296626 w 1141083"/>
                <a:gd name="connsiteY207" fmla="*/ 361673 h 502762"/>
                <a:gd name="connsiteX208" fmla="*/ 299959 w 1141083"/>
                <a:gd name="connsiteY208" fmla="*/ 361673 h 502762"/>
                <a:gd name="connsiteX209" fmla="*/ 313005 w 1141083"/>
                <a:gd name="connsiteY209" fmla="*/ 368908 h 502762"/>
                <a:gd name="connsiteX210" fmla="*/ 319481 w 1141083"/>
                <a:gd name="connsiteY210" fmla="*/ 368908 h 502762"/>
                <a:gd name="connsiteX211" fmla="*/ 322718 w 1141083"/>
                <a:gd name="connsiteY211" fmla="*/ 372526 h 502762"/>
                <a:gd name="connsiteX212" fmla="*/ 342334 w 1141083"/>
                <a:gd name="connsiteY212" fmla="*/ 372526 h 502762"/>
                <a:gd name="connsiteX213" fmla="*/ 348810 w 1141083"/>
                <a:gd name="connsiteY213" fmla="*/ 386997 h 502762"/>
                <a:gd name="connsiteX214" fmla="*/ 371664 w 1141083"/>
                <a:gd name="connsiteY214" fmla="*/ 412320 h 502762"/>
                <a:gd name="connsiteX215" fmla="*/ 374901 w 1141083"/>
                <a:gd name="connsiteY215" fmla="*/ 419556 h 502762"/>
                <a:gd name="connsiteX216" fmla="*/ 391185 w 1141083"/>
                <a:gd name="connsiteY216" fmla="*/ 437644 h 502762"/>
                <a:gd name="connsiteX217" fmla="*/ 397755 w 1141083"/>
                <a:gd name="connsiteY217" fmla="*/ 441262 h 502762"/>
                <a:gd name="connsiteX218" fmla="*/ 400993 w 1141083"/>
                <a:gd name="connsiteY218" fmla="*/ 448497 h 502762"/>
                <a:gd name="connsiteX219" fmla="*/ 407469 w 1141083"/>
                <a:gd name="connsiteY219" fmla="*/ 452115 h 502762"/>
                <a:gd name="connsiteX220" fmla="*/ 440131 w 1141083"/>
                <a:gd name="connsiteY220" fmla="*/ 448497 h 502762"/>
                <a:gd name="connsiteX221" fmla="*/ 469460 w 1141083"/>
                <a:gd name="connsiteY221" fmla="*/ 452115 h 502762"/>
                <a:gd name="connsiteX222" fmla="*/ 495552 w 1141083"/>
                <a:gd name="connsiteY222" fmla="*/ 452115 h 502762"/>
                <a:gd name="connsiteX223" fmla="*/ 515073 w 1141083"/>
                <a:gd name="connsiteY223" fmla="*/ 455733 h 502762"/>
                <a:gd name="connsiteX224" fmla="*/ 518311 w 1141083"/>
                <a:gd name="connsiteY224" fmla="*/ 452115 h 502762"/>
                <a:gd name="connsiteX225" fmla="*/ 524881 w 1141083"/>
                <a:gd name="connsiteY225" fmla="*/ 448497 h 502762"/>
                <a:gd name="connsiteX226" fmla="*/ 528119 w 1141083"/>
                <a:gd name="connsiteY226" fmla="*/ 444880 h 502762"/>
                <a:gd name="connsiteX227" fmla="*/ 534689 w 1141083"/>
                <a:gd name="connsiteY227" fmla="*/ 444880 h 502762"/>
                <a:gd name="connsiteX228" fmla="*/ 541164 w 1141083"/>
                <a:gd name="connsiteY228" fmla="*/ 448497 h 502762"/>
                <a:gd name="connsiteX229" fmla="*/ 544402 w 1141083"/>
                <a:gd name="connsiteY229" fmla="*/ 448497 h 502762"/>
                <a:gd name="connsiteX230" fmla="*/ 547735 w 1141083"/>
                <a:gd name="connsiteY230" fmla="*/ 452115 h 502762"/>
                <a:gd name="connsiteX231" fmla="*/ 577064 w 1141083"/>
                <a:gd name="connsiteY231" fmla="*/ 452115 h 502762"/>
                <a:gd name="connsiteX232" fmla="*/ 586777 w 1141083"/>
                <a:gd name="connsiteY232" fmla="*/ 455733 h 502762"/>
                <a:gd name="connsiteX233" fmla="*/ 593348 w 1141083"/>
                <a:gd name="connsiteY233" fmla="*/ 455733 h 502762"/>
                <a:gd name="connsiteX234" fmla="*/ 603156 w 1141083"/>
                <a:gd name="connsiteY234" fmla="*/ 466586 h 502762"/>
                <a:gd name="connsiteX235" fmla="*/ 606394 w 1141083"/>
                <a:gd name="connsiteY235" fmla="*/ 473821 h 502762"/>
                <a:gd name="connsiteX236" fmla="*/ 612869 w 1141083"/>
                <a:gd name="connsiteY236" fmla="*/ 477439 h 502762"/>
                <a:gd name="connsiteX237" fmla="*/ 625915 w 1141083"/>
                <a:gd name="connsiteY237" fmla="*/ 481056 h 502762"/>
                <a:gd name="connsiteX238" fmla="*/ 652007 w 1141083"/>
                <a:gd name="connsiteY238" fmla="*/ 481056 h 502762"/>
                <a:gd name="connsiteX239" fmla="*/ 661814 w 1141083"/>
                <a:gd name="connsiteY239" fmla="*/ 484674 h 502762"/>
                <a:gd name="connsiteX240" fmla="*/ 674860 w 1141083"/>
                <a:gd name="connsiteY240" fmla="*/ 491909 h 502762"/>
                <a:gd name="connsiteX241" fmla="*/ 678098 w 1141083"/>
                <a:gd name="connsiteY241" fmla="*/ 495527 h 502762"/>
                <a:gd name="connsiteX242" fmla="*/ 684669 w 1141083"/>
                <a:gd name="connsiteY242" fmla="*/ 495527 h 502762"/>
                <a:gd name="connsiteX243" fmla="*/ 687907 w 1141083"/>
                <a:gd name="connsiteY243" fmla="*/ 491909 h 502762"/>
                <a:gd name="connsiteX244" fmla="*/ 694382 w 1141083"/>
                <a:gd name="connsiteY244" fmla="*/ 491909 h 502762"/>
                <a:gd name="connsiteX245" fmla="*/ 700952 w 1141083"/>
                <a:gd name="connsiteY245" fmla="*/ 488292 h 502762"/>
                <a:gd name="connsiteX246" fmla="*/ 707428 w 1141083"/>
                <a:gd name="connsiteY246" fmla="*/ 488292 h 502762"/>
                <a:gd name="connsiteX247" fmla="*/ 707428 w 1141083"/>
                <a:gd name="connsiteY247" fmla="*/ 491909 h 502762"/>
                <a:gd name="connsiteX248" fmla="*/ 710665 w 1141083"/>
                <a:gd name="connsiteY248" fmla="*/ 499145 h 502762"/>
                <a:gd name="connsiteX249" fmla="*/ 713998 w 1141083"/>
                <a:gd name="connsiteY249" fmla="*/ 499145 h 502762"/>
                <a:gd name="connsiteX250" fmla="*/ 717236 w 1141083"/>
                <a:gd name="connsiteY250" fmla="*/ 502762 h 502762"/>
                <a:gd name="connsiteX251" fmla="*/ 727044 w 1141083"/>
                <a:gd name="connsiteY251" fmla="*/ 502762 h 502762"/>
                <a:gd name="connsiteX252" fmla="*/ 730281 w 1141083"/>
                <a:gd name="connsiteY252" fmla="*/ 499145 h 502762"/>
                <a:gd name="connsiteX253" fmla="*/ 740090 w 1141083"/>
                <a:gd name="connsiteY253" fmla="*/ 491909 h 502762"/>
                <a:gd name="connsiteX254" fmla="*/ 772657 w 1141083"/>
                <a:gd name="connsiteY254" fmla="*/ 470203 h 502762"/>
                <a:gd name="connsiteX255" fmla="*/ 782465 w 1141083"/>
                <a:gd name="connsiteY255" fmla="*/ 462968 h 502762"/>
                <a:gd name="connsiteX256" fmla="*/ 867215 w 1141083"/>
                <a:gd name="connsiteY256" fmla="*/ 462968 h 502762"/>
                <a:gd name="connsiteX257" fmla="*/ 876928 w 1141083"/>
                <a:gd name="connsiteY257" fmla="*/ 448497 h 502762"/>
                <a:gd name="connsiteX258" fmla="*/ 889974 w 1141083"/>
                <a:gd name="connsiteY258" fmla="*/ 448497 h 502762"/>
                <a:gd name="connsiteX259" fmla="*/ 896545 w 1141083"/>
                <a:gd name="connsiteY259" fmla="*/ 444880 h 502762"/>
                <a:gd name="connsiteX260" fmla="*/ 903020 w 1141083"/>
                <a:gd name="connsiteY260" fmla="*/ 430409 h 502762"/>
                <a:gd name="connsiteX261" fmla="*/ 903020 w 1141083"/>
                <a:gd name="connsiteY261" fmla="*/ 426791 h 502762"/>
                <a:gd name="connsiteX262" fmla="*/ 906353 w 1141083"/>
                <a:gd name="connsiteY262" fmla="*/ 419556 h 502762"/>
                <a:gd name="connsiteX263" fmla="*/ 906353 w 1141083"/>
                <a:gd name="connsiteY263" fmla="*/ 415938 h 502762"/>
                <a:gd name="connsiteX264" fmla="*/ 919303 w 1141083"/>
                <a:gd name="connsiteY264" fmla="*/ 415938 h 502762"/>
                <a:gd name="connsiteX265" fmla="*/ 925874 w 1141083"/>
                <a:gd name="connsiteY265" fmla="*/ 408703 h 502762"/>
                <a:gd name="connsiteX266" fmla="*/ 929111 w 1141083"/>
                <a:gd name="connsiteY266" fmla="*/ 401467 h 502762"/>
                <a:gd name="connsiteX267" fmla="*/ 932349 w 1141083"/>
                <a:gd name="connsiteY267" fmla="*/ 397850 h 502762"/>
                <a:gd name="connsiteX268" fmla="*/ 932349 w 1141083"/>
                <a:gd name="connsiteY268" fmla="*/ 394232 h 502762"/>
                <a:gd name="connsiteX269" fmla="*/ 925874 w 1141083"/>
                <a:gd name="connsiteY269" fmla="*/ 390614 h 502762"/>
                <a:gd name="connsiteX270" fmla="*/ 916066 w 1141083"/>
                <a:gd name="connsiteY270" fmla="*/ 379761 h 502762"/>
                <a:gd name="connsiteX271" fmla="*/ 909590 w 1141083"/>
                <a:gd name="connsiteY271" fmla="*/ 376144 h 502762"/>
                <a:gd name="connsiteX272" fmla="*/ 899782 w 1141083"/>
                <a:gd name="connsiteY272" fmla="*/ 365291 h 502762"/>
                <a:gd name="connsiteX273" fmla="*/ 896545 w 1141083"/>
                <a:gd name="connsiteY273" fmla="*/ 358055 h 502762"/>
                <a:gd name="connsiteX274" fmla="*/ 896545 w 1141083"/>
                <a:gd name="connsiteY274" fmla="*/ 350820 h 502762"/>
                <a:gd name="connsiteX275" fmla="*/ 899782 w 1141083"/>
                <a:gd name="connsiteY275" fmla="*/ 343585 h 502762"/>
                <a:gd name="connsiteX276" fmla="*/ 899782 w 1141083"/>
                <a:gd name="connsiteY276" fmla="*/ 336349 h 502762"/>
                <a:gd name="connsiteX277" fmla="*/ 906353 w 1141083"/>
                <a:gd name="connsiteY277" fmla="*/ 332731 h 502762"/>
                <a:gd name="connsiteX278" fmla="*/ 919303 w 1141083"/>
                <a:gd name="connsiteY278" fmla="*/ 332731 h 502762"/>
                <a:gd name="connsiteX279" fmla="*/ 922636 w 1141083"/>
                <a:gd name="connsiteY279" fmla="*/ 336349 h 502762"/>
                <a:gd name="connsiteX280" fmla="*/ 925874 w 1141083"/>
                <a:gd name="connsiteY280" fmla="*/ 336349 h 502762"/>
                <a:gd name="connsiteX281" fmla="*/ 929111 w 1141083"/>
                <a:gd name="connsiteY281" fmla="*/ 339967 h 502762"/>
                <a:gd name="connsiteX282" fmla="*/ 935682 w 1141083"/>
                <a:gd name="connsiteY282" fmla="*/ 343585 h 502762"/>
                <a:gd name="connsiteX283" fmla="*/ 938920 w 1141083"/>
                <a:gd name="connsiteY283" fmla="*/ 347202 h 502762"/>
                <a:gd name="connsiteX284" fmla="*/ 945395 w 1141083"/>
                <a:gd name="connsiteY284" fmla="*/ 350820 h 502762"/>
                <a:gd name="connsiteX285" fmla="*/ 958441 w 1141083"/>
                <a:gd name="connsiteY285" fmla="*/ 350820 h 502762"/>
                <a:gd name="connsiteX286" fmla="*/ 965011 w 1141083"/>
                <a:gd name="connsiteY286" fmla="*/ 347202 h 502762"/>
                <a:gd name="connsiteX287" fmla="*/ 974819 w 1141083"/>
                <a:gd name="connsiteY287" fmla="*/ 347202 h 502762"/>
                <a:gd name="connsiteX288" fmla="*/ 981295 w 1141083"/>
                <a:gd name="connsiteY288" fmla="*/ 343585 h 502762"/>
                <a:gd name="connsiteX289" fmla="*/ 984532 w 1141083"/>
                <a:gd name="connsiteY289" fmla="*/ 336349 h 502762"/>
                <a:gd name="connsiteX290" fmla="*/ 987866 w 1141083"/>
                <a:gd name="connsiteY290" fmla="*/ 332731 h 502762"/>
                <a:gd name="connsiteX291" fmla="*/ 987866 w 1141083"/>
                <a:gd name="connsiteY291" fmla="*/ 318261 h 502762"/>
                <a:gd name="connsiteX292" fmla="*/ 1026908 w 1141083"/>
                <a:gd name="connsiteY292" fmla="*/ 318261 h 502762"/>
                <a:gd name="connsiteX293" fmla="*/ 1039954 w 1141083"/>
                <a:gd name="connsiteY293" fmla="*/ 303885 h 502762"/>
                <a:gd name="connsiteX294" fmla="*/ 1033478 w 1141083"/>
                <a:gd name="connsiteY294" fmla="*/ 296555 h 502762"/>
                <a:gd name="connsiteX295" fmla="*/ 1030240 w 1141083"/>
                <a:gd name="connsiteY295" fmla="*/ 289415 h 502762"/>
                <a:gd name="connsiteX296" fmla="*/ 1033478 w 1141083"/>
                <a:gd name="connsiteY296" fmla="*/ 285797 h 502762"/>
                <a:gd name="connsiteX297" fmla="*/ 1052999 w 1141083"/>
                <a:gd name="connsiteY297" fmla="*/ 274944 h 502762"/>
                <a:gd name="connsiteX298" fmla="*/ 1059570 w 1141083"/>
                <a:gd name="connsiteY298" fmla="*/ 274944 h 502762"/>
                <a:gd name="connsiteX299" fmla="*/ 1059570 w 1141083"/>
                <a:gd name="connsiteY299" fmla="*/ 264091 h 502762"/>
                <a:gd name="connsiteX300" fmla="*/ 1075854 w 1141083"/>
                <a:gd name="connsiteY300" fmla="*/ 267708 h 502762"/>
                <a:gd name="connsiteX301" fmla="*/ 1085661 w 1141083"/>
                <a:gd name="connsiteY301" fmla="*/ 256855 h 502762"/>
                <a:gd name="connsiteX302" fmla="*/ 1088899 w 1141083"/>
                <a:gd name="connsiteY302" fmla="*/ 256855 h 502762"/>
                <a:gd name="connsiteX303" fmla="*/ 1092137 w 1141083"/>
                <a:gd name="connsiteY303" fmla="*/ 253238 h 502762"/>
                <a:gd name="connsiteX304" fmla="*/ 1108420 w 1141083"/>
                <a:gd name="connsiteY304" fmla="*/ 253238 h 502762"/>
                <a:gd name="connsiteX305" fmla="*/ 1114991 w 1141083"/>
                <a:gd name="connsiteY305" fmla="*/ 256855 h 502762"/>
                <a:gd name="connsiteX306" fmla="*/ 1118229 w 1141083"/>
                <a:gd name="connsiteY306" fmla="*/ 260473 h 502762"/>
                <a:gd name="connsiteX307" fmla="*/ 1137749 w 1141083"/>
                <a:gd name="connsiteY307" fmla="*/ 260473 h 502762"/>
                <a:gd name="connsiteX308" fmla="*/ 1141083 w 1141083"/>
                <a:gd name="connsiteY308" fmla="*/ 256855 h 502762"/>
                <a:gd name="connsiteX309" fmla="*/ 1141083 w 1141083"/>
                <a:gd name="connsiteY309" fmla="*/ 253238 h 502762"/>
                <a:gd name="connsiteX310" fmla="*/ 1134512 w 1141083"/>
                <a:gd name="connsiteY310" fmla="*/ 246002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41083" h="502762">
                  <a:moveTo>
                    <a:pt x="1134512" y="246002"/>
                  </a:moveTo>
                  <a:lnTo>
                    <a:pt x="1128037" y="238767"/>
                  </a:lnTo>
                  <a:lnTo>
                    <a:pt x="1124704" y="231532"/>
                  </a:lnTo>
                  <a:lnTo>
                    <a:pt x="1118229" y="231532"/>
                  </a:lnTo>
                  <a:lnTo>
                    <a:pt x="1105183" y="224296"/>
                  </a:lnTo>
                  <a:lnTo>
                    <a:pt x="1098707" y="217061"/>
                  </a:lnTo>
                  <a:lnTo>
                    <a:pt x="1092137" y="213443"/>
                  </a:lnTo>
                  <a:lnTo>
                    <a:pt x="1088899" y="209826"/>
                  </a:lnTo>
                  <a:lnTo>
                    <a:pt x="1079091" y="209826"/>
                  </a:lnTo>
                  <a:lnTo>
                    <a:pt x="1072616" y="206208"/>
                  </a:lnTo>
                  <a:lnTo>
                    <a:pt x="1069283" y="202590"/>
                  </a:lnTo>
                  <a:lnTo>
                    <a:pt x="1069283" y="195355"/>
                  </a:lnTo>
                  <a:lnTo>
                    <a:pt x="1033478" y="195355"/>
                  </a:lnTo>
                  <a:lnTo>
                    <a:pt x="1033478" y="209826"/>
                  </a:lnTo>
                  <a:lnTo>
                    <a:pt x="1030240" y="213443"/>
                  </a:lnTo>
                  <a:lnTo>
                    <a:pt x="1026908" y="213443"/>
                  </a:lnTo>
                  <a:lnTo>
                    <a:pt x="1020433" y="209826"/>
                  </a:lnTo>
                  <a:lnTo>
                    <a:pt x="1013862" y="202590"/>
                  </a:lnTo>
                  <a:lnTo>
                    <a:pt x="984532" y="202590"/>
                  </a:lnTo>
                  <a:lnTo>
                    <a:pt x="981295" y="206208"/>
                  </a:lnTo>
                  <a:lnTo>
                    <a:pt x="984532" y="206208"/>
                  </a:lnTo>
                  <a:lnTo>
                    <a:pt x="984532" y="209826"/>
                  </a:lnTo>
                  <a:lnTo>
                    <a:pt x="974819" y="209826"/>
                  </a:lnTo>
                  <a:lnTo>
                    <a:pt x="971487" y="206208"/>
                  </a:lnTo>
                  <a:lnTo>
                    <a:pt x="965011" y="202590"/>
                  </a:lnTo>
                  <a:lnTo>
                    <a:pt x="961774" y="195355"/>
                  </a:lnTo>
                  <a:lnTo>
                    <a:pt x="961774" y="184502"/>
                  </a:lnTo>
                  <a:lnTo>
                    <a:pt x="965011" y="184502"/>
                  </a:lnTo>
                  <a:lnTo>
                    <a:pt x="961774" y="177266"/>
                  </a:lnTo>
                  <a:lnTo>
                    <a:pt x="958441" y="162796"/>
                  </a:lnTo>
                  <a:lnTo>
                    <a:pt x="955203" y="155560"/>
                  </a:lnTo>
                  <a:lnTo>
                    <a:pt x="955203" y="104913"/>
                  </a:lnTo>
                  <a:lnTo>
                    <a:pt x="945395" y="104913"/>
                  </a:lnTo>
                  <a:lnTo>
                    <a:pt x="932349" y="101295"/>
                  </a:lnTo>
                  <a:lnTo>
                    <a:pt x="929111" y="104913"/>
                  </a:lnTo>
                  <a:lnTo>
                    <a:pt x="922636" y="108530"/>
                  </a:lnTo>
                  <a:lnTo>
                    <a:pt x="909590" y="108530"/>
                  </a:lnTo>
                  <a:lnTo>
                    <a:pt x="903020" y="104913"/>
                  </a:lnTo>
                  <a:lnTo>
                    <a:pt x="893307" y="94060"/>
                  </a:lnTo>
                  <a:lnTo>
                    <a:pt x="873690" y="94060"/>
                  </a:lnTo>
                  <a:lnTo>
                    <a:pt x="867215" y="90442"/>
                  </a:lnTo>
                  <a:lnTo>
                    <a:pt x="857407" y="90442"/>
                  </a:lnTo>
                  <a:lnTo>
                    <a:pt x="841123" y="108530"/>
                  </a:lnTo>
                  <a:lnTo>
                    <a:pt x="841123" y="115766"/>
                  </a:lnTo>
                  <a:lnTo>
                    <a:pt x="834553" y="123001"/>
                  </a:lnTo>
                  <a:lnTo>
                    <a:pt x="815032" y="123001"/>
                  </a:lnTo>
                  <a:lnTo>
                    <a:pt x="808461" y="130237"/>
                  </a:lnTo>
                  <a:lnTo>
                    <a:pt x="782465" y="130237"/>
                  </a:lnTo>
                  <a:lnTo>
                    <a:pt x="782465" y="133854"/>
                  </a:lnTo>
                  <a:lnTo>
                    <a:pt x="772657" y="144707"/>
                  </a:lnTo>
                  <a:lnTo>
                    <a:pt x="769419" y="144707"/>
                  </a:lnTo>
                  <a:lnTo>
                    <a:pt x="769419" y="141090"/>
                  </a:lnTo>
                  <a:lnTo>
                    <a:pt x="766086" y="137472"/>
                  </a:lnTo>
                  <a:lnTo>
                    <a:pt x="756373" y="137472"/>
                  </a:lnTo>
                  <a:lnTo>
                    <a:pt x="749803" y="141090"/>
                  </a:lnTo>
                  <a:lnTo>
                    <a:pt x="736757" y="141090"/>
                  </a:lnTo>
                  <a:lnTo>
                    <a:pt x="730281" y="137472"/>
                  </a:lnTo>
                  <a:lnTo>
                    <a:pt x="727044" y="137472"/>
                  </a:lnTo>
                  <a:lnTo>
                    <a:pt x="723711" y="133854"/>
                  </a:lnTo>
                  <a:lnTo>
                    <a:pt x="687907" y="133854"/>
                  </a:lnTo>
                  <a:lnTo>
                    <a:pt x="684669" y="130237"/>
                  </a:lnTo>
                  <a:lnTo>
                    <a:pt x="684669" y="123001"/>
                  </a:lnTo>
                  <a:lnTo>
                    <a:pt x="678098" y="119384"/>
                  </a:lnTo>
                  <a:lnTo>
                    <a:pt x="668290" y="119384"/>
                  </a:lnTo>
                  <a:lnTo>
                    <a:pt x="668290" y="115766"/>
                  </a:lnTo>
                  <a:lnTo>
                    <a:pt x="661814" y="108530"/>
                  </a:lnTo>
                  <a:lnTo>
                    <a:pt x="661814" y="104913"/>
                  </a:lnTo>
                  <a:lnTo>
                    <a:pt x="658577" y="101295"/>
                  </a:lnTo>
                  <a:lnTo>
                    <a:pt x="625915" y="101295"/>
                  </a:lnTo>
                  <a:lnTo>
                    <a:pt x="612869" y="86824"/>
                  </a:lnTo>
                  <a:lnTo>
                    <a:pt x="593348" y="86824"/>
                  </a:lnTo>
                  <a:lnTo>
                    <a:pt x="590110" y="83207"/>
                  </a:lnTo>
                  <a:lnTo>
                    <a:pt x="586777" y="83207"/>
                  </a:lnTo>
                  <a:lnTo>
                    <a:pt x="580302" y="79589"/>
                  </a:lnTo>
                  <a:lnTo>
                    <a:pt x="554210" y="79589"/>
                  </a:lnTo>
                  <a:lnTo>
                    <a:pt x="524881" y="90442"/>
                  </a:lnTo>
                  <a:lnTo>
                    <a:pt x="518311" y="94060"/>
                  </a:lnTo>
                  <a:lnTo>
                    <a:pt x="511835" y="94060"/>
                  </a:lnTo>
                  <a:lnTo>
                    <a:pt x="505264" y="90442"/>
                  </a:lnTo>
                  <a:lnTo>
                    <a:pt x="498789" y="90442"/>
                  </a:lnTo>
                  <a:lnTo>
                    <a:pt x="495552" y="86824"/>
                  </a:lnTo>
                  <a:lnTo>
                    <a:pt x="479268" y="86824"/>
                  </a:lnTo>
                  <a:lnTo>
                    <a:pt x="469460" y="75971"/>
                  </a:lnTo>
                  <a:lnTo>
                    <a:pt x="469460" y="72354"/>
                  </a:lnTo>
                  <a:lnTo>
                    <a:pt x="456414" y="75971"/>
                  </a:lnTo>
                  <a:lnTo>
                    <a:pt x="456414" y="72354"/>
                  </a:lnTo>
                  <a:lnTo>
                    <a:pt x="453177" y="68736"/>
                  </a:lnTo>
                  <a:lnTo>
                    <a:pt x="446606" y="54265"/>
                  </a:lnTo>
                  <a:lnTo>
                    <a:pt x="440131" y="47030"/>
                  </a:lnTo>
                  <a:lnTo>
                    <a:pt x="436893" y="39795"/>
                  </a:lnTo>
                  <a:lnTo>
                    <a:pt x="433560" y="36177"/>
                  </a:lnTo>
                  <a:lnTo>
                    <a:pt x="427085" y="32559"/>
                  </a:lnTo>
                  <a:lnTo>
                    <a:pt x="417276" y="32559"/>
                  </a:lnTo>
                  <a:lnTo>
                    <a:pt x="410801" y="36177"/>
                  </a:lnTo>
                  <a:lnTo>
                    <a:pt x="407469" y="36177"/>
                  </a:lnTo>
                  <a:lnTo>
                    <a:pt x="394423" y="28942"/>
                  </a:lnTo>
                  <a:lnTo>
                    <a:pt x="391185" y="25324"/>
                  </a:lnTo>
                  <a:lnTo>
                    <a:pt x="384710" y="21706"/>
                  </a:lnTo>
                  <a:lnTo>
                    <a:pt x="365093" y="21706"/>
                  </a:lnTo>
                  <a:lnTo>
                    <a:pt x="352048" y="18088"/>
                  </a:lnTo>
                  <a:lnTo>
                    <a:pt x="345572" y="18088"/>
                  </a:lnTo>
                  <a:lnTo>
                    <a:pt x="313005" y="0"/>
                  </a:lnTo>
                  <a:lnTo>
                    <a:pt x="313005" y="10853"/>
                  </a:lnTo>
                  <a:lnTo>
                    <a:pt x="309672" y="18088"/>
                  </a:lnTo>
                  <a:lnTo>
                    <a:pt x="303197" y="21706"/>
                  </a:lnTo>
                  <a:lnTo>
                    <a:pt x="299959" y="21706"/>
                  </a:lnTo>
                  <a:lnTo>
                    <a:pt x="303197" y="28942"/>
                  </a:lnTo>
                  <a:lnTo>
                    <a:pt x="293389" y="28942"/>
                  </a:lnTo>
                  <a:lnTo>
                    <a:pt x="293389" y="36177"/>
                  </a:lnTo>
                  <a:lnTo>
                    <a:pt x="299959" y="43412"/>
                  </a:lnTo>
                  <a:lnTo>
                    <a:pt x="303197" y="54265"/>
                  </a:lnTo>
                  <a:lnTo>
                    <a:pt x="316243" y="75971"/>
                  </a:lnTo>
                  <a:lnTo>
                    <a:pt x="319481" y="75971"/>
                  </a:lnTo>
                  <a:lnTo>
                    <a:pt x="322718" y="79589"/>
                  </a:lnTo>
                  <a:lnTo>
                    <a:pt x="325956" y="86824"/>
                  </a:lnTo>
                  <a:lnTo>
                    <a:pt x="325956" y="101295"/>
                  </a:lnTo>
                  <a:lnTo>
                    <a:pt x="316243" y="101295"/>
                  </a:lnTo>
                  <a:lnTo>
                    <a:pt x="316243" y="104913"/>
                  </a:lnTo>
                  <a:lnTo>
                    <a:pt x="313005" y="108530"/>
                  </a:lnTo>
                  <a:lnTo>
                    <a:pt x="299959" y="115766"/>
                  </a:lnTo>
                  <a:lnTo>
                    <a:pt x="296626" y="112148"/>
                  </a:lnTo>
                  <a:lnTo>
                    <a:pt x="296626" y="104913"/>
                  </a:lnTo>
                  <a:lnTo>
                    <a:pt x="270535" y="108530"/>
                  </a:lnTo>
                  <a:lnTo>
                    <a:pt x="270535" y="101295"/>
                  </a:lnTo>
                  <a:lnTo>
                    <a:pt x="247776" y="101295"/>
                  </a:lnTo>
                  <a:lnTo>
                    <a:pt x="244443" y="104913"/>
                  </a:lnTo>
                  <a:lnTo>
                    <a:pt x="244443" y="108530"/>
                  </a:lnTo>
                  <a:lnTo>
                    <a:pt x="241205" y="101295"/>
                  </a:lnTo>
                  <a:lnTo>
                    <a:pt x="228160" y="104913"/>
                  </a:lnTo>
                  <a:lnTo>
                    <a:pt x="224922" y="97677"/>
                  </a:lnTo>
                  <a:lnTo>
                    <a:pt x="208639" y="97677"/>
                  </a:lnTo>
                  <a:lnTo>
                    <a:pt x="198830" y="94060"/>
                  </a:lnTo>
                  <a:lnTo>
                    <a:pt x="195593" y="90442"/>
                  </a:lnTo>
                  <a:lnTo>
                    <a:pt x="195593" y="83207"/>
                  </a:lnTo>
                  <a:lnTo>
                    <a:pt x="192355" y="79589"/>
                  </a:lnTo>
                  <a:lnTo>
                    <a:pt x="192355" y="75971"/>
                  </a:lnTo>
                  <a:lnTo>
                    <a:pt x="169501" y="75971"/>
                  </a:lnTo>
                  <a:lnTo>
                    <a:pt x="159693" y="79589"/>
                  </a:lnTo>
                  <a:lnTo>
                    <a:pt x="146647" y="79589"/>
                  </a:lnTo>
                  <a:lnTo>
                    <a:pt x="143409" y="68736"/>
                  </a:lnTo>
                  <a:lnTo>
                    <a:pt x="123888" y="68736"/>
                  </a:lnTo>
                  <a:lnTo>
                    <a:pt x="123888" y="65118"/>
                  </a:lnTo>
                  <a:lnTo>
                    <a:pt x="114080" y="68736"/>
                  </a:lnTo>
                  <a:lnTo>
                    <a:pt x="110842" y="65118"/>
                  </a:lnTo>
                  <a:lnTo>
                    <a:pt x="101034" y="65118"/>
                  </a:lnTo>
                  <a:lnTo>
                    <a:pt x="97796" y="68736"/>
                  </a:lnTo>
                  <a:lnTo>
                    <a:pt x="97796" y="72354"/>
                  </a:lnTo>
                  <a:lnTo>
                    <a:pt x="94559" y="75971"/>
                  </a:lnTo>
                  <a:lnTo>
                    <a:pt x="94559" y="79589"/>
                  </a:lnTo>
                  <a:lnTo>
                    <a:pt x="81513" y="79589"/>
                  </a:lnTo>
                  <a:lnTo>
                    <a:pt x="74942" y="90442"/>
                  </a:lnTo>
                  <a:lnTo>
                    <a:pt x="65230" y="90442"/>
                  </a:lnTo>
                  <a:lnTo>
                    <a:pt x="45613" y="112148"/>
                  </a:lnTo>
                  <a:lnTo>
                    <a:pt x="45613" y="115766"/>
                  </a:lnTo>
                  <a:lnTo>
                    <a:pt x="48851" y="119384"/>
                  </a:lnTo>
                  <a:lnTo>
                    <a:pt x="35805" y="119384"/>
                  </a:lnTo>
                  <a:lnTo>
                    <a:pt x="39138" y="126619"/>
                  </a:lnTo>
                  <a:lnTo>
                    <a:pt x="6476" y="126619"/>
                  </a:lnTo>
                  <a:lnTo>
                    <a:pt x="6476" y="137472"/>
                  </a:lnTo>
                  <a:lnTo>
                    <a:pt x="0" y="144707"/>
                  </a:lnTo>
                  <a:lnTo>
                    <a:pt x="3238" y="148325"/>
                  </a:lnTo>
                  <a:lnTo>
                    <a:pt x="3238" y="155560"/>
                  </a:lnTo>
                  <a:lnTo>
                    <a:pt x="0" y="159178"/>
                  </a:lnTo>
                  <a:lnTo>
                    <a:pt x="13046" y="159178"/>
                  </a:lnTo>
                  <a:lnTo>
                    <a:pt x="13046" y="170031"/>
                  </a:lnTo>
                  <a:lnTo>
                    <a:pt x="19522" y="173649"/>
                  </a:lnTo>
                  <a:lnTo>
                    <a:pt x="26092" y="173649"/>
                  </a:lnTo>
                  <a:lnTo>
                    <a:pt x="32567" y="177266"/>
                  </a:lnTo>
                  <a:lnTo>
                    <a:pt x="39138" y="177266"/>
                  </a:lnTo>
                  <a:lnTo>
                    <a:pt x="42375" y="184502"/>
                  </a:lnTo>
                  <a:lnTo>
                    <a:pt x="55421" y="198973"/>
                  </a:lnTo>
                  <a:lnTo>
                    <a:pt x="74942" y="191737"/>
                  </a:lnTo>
                  <a:lnTo>
                    <a:pt x="84751" y="198973"/>
                  </a:lnTo>
                  <a:lnTo>
                    <a:pt x="87988" y="202590"/>
                  </a:lnTo>
                  <a:lnTo>
                    <a:pt x="94559" y="202590"/>
                  </a:lnTo>
                  <a:lnTo>
                    <a:pt x="101034" y="206208"/>
                  </a:lnTo>
                  <a:lnTo>
                    <a:pt x="110842" y="209826"/>
                  </a:lnTo>
                  <a:lnTo>
                    <a:pt x="120555" y="220679"/>
                  </a:lnTo>
                  <a:lnTo>
                    <a:pt x="123888" y="227914"/>
                  </a:lnTo>
                  <a:lnTo>
                    <a:pt x="130363" y="238767"/>
                  </a:lnTo>
                  <a:lnTo>
                    <a:pt x="143409" y="249620"/>
                  </a:lnTo>
                  <a:lnTo>
                    <a:pt x="149980" y="256855"/>
                  </a:lnTo>
                  <a:lnTo>
                    <a:pt x="153217" y="264091"/>
                  </a:lnTo>
                  <a:lnTo>
                    <a:pt x="153217" y="271326"/>
                  </a:lnTo>
                  <a:lnTo>
                    <a:pt x="156455" y="274944"/>
                  </a:lnTo>
                  <a:lnTo>
                    <a:pt x="159693" y="282179"/>
                  </a:lnTo>
                  <a:lnTo>
                    <a:pt x="163025" y="285797"/>
                  </a:lnTo>
                  <a:lnTo>
                    <a:pt x="163025" y="289415"/>
                  </a:lnTo>
                  <a:lnTo>
                    <a:pt x="156455" y="296555"/>
                  </a:lnTo>
                  <a:lnTo>
                    <a:pt x="156455" y="303885"/>
                  </a:lnTo>
                  <a:lnTo>
                    <a:pt x="159693" y="314643"/>
                  </a:lnTo>
                  <a:lnTo>
                    <a:pt x="163025" y="321878"/>
                  </a:lnTo>
                  <a:lnTo>
                    <a:pt x="166263" y="325496"/>
                  </a:lnTo>
                  <a:lnTo>
                    <a:pt x="172738" y="329114"/>
                  </a:lnTo>
                  <a:lnTo>
                    <a:pt x="179309" y="329114"/>
                  </a:lnTo>
                  <a:lnTo>
                    <a:pt x="185784" y="332731"/>
                  </a:lnTo>
                  <a:lnTo>
                    <a:pt x="189117" y="332731"/>
                  </a:lnTo>
                  <a:lnTo>
                    <a:pt x="198830" y="336349"/>
                  </a:lnTo>
                  <a:lnTo>
                    <a:pt x="211876" y="339967"/>
                  </a:lnTo>
                  <a:lnTo>
                    <a:pt x="264060" y="339967"/>
                  </a:lnTo>
                  <a:lnTo>
                    <a:pt x="267297" y="343585"/>
                  </a:lnTo>
                  <a:lnTo>
                    <a:pt x="270535" y="343585"/>
                  </a:lnTo>
                  <a:lnTo>
                    <a:pt x="277105" y="347202"/>
                  </a:lnTo>
                  <a:lnTo>
                    <a:pt x="280343" y="347202"/>
                  </a:lnTo>
                  <a:lnTo>
                    <a:pt x="286913" y="350820"/>
                  </a:lnTo>
                  <a:lnTo>
                    <a:pt x="290151" y="358055"/>
                  </a:lnTo>
                  <a:lnTo>
                    <a:pt x="293389" y="358055"/>
                  </a:lnTo>
                  <a:lnTo>
                    <a:pt x="296626" y="361673"/>
                  </a:lnTo>
                  <a:lnTo>
                    <a:pt x="299959" y="361673"/>
                  </a:lnTo>
                  <a:lnTo>
                    <a:pt x="313005" y="368908"/>
                  </a:lnTo>
                  <a:lnTo>
                    <a:pt x="319481" y="368908"/>
                  </a:lnTo>
                  <a:lnTo>
                    <a:pt x="322718" y="372526"/>
                  </a:lnTo>
                  <a:lnTo>
                    <a:pt x="342334" y="372526"/>
                  </a:lnTo>
                  <a:lnTo>
                    <a:pt x="348810" y="386997"/>
                  </a:lnTo>
                  <a:lnTo>
                    <a:pt x="371664" y="412320"/>
                  </a:lnTo>
                  <a:lnTo>
                    <a:pt x="374901" y="419556"/>
                  </a:lnTo>
                  <a:lnTo>
                    <a:pt x="391185" y="437644"/>
                  </a:lnTo>
                  <a:lnTo>
                    <a:pt x="397755" y="441262"/>
                  </a:lnTo>
                  <a:lnTo>
                    <a:pt x="400993" y="448497"/>
                  </a:lnTo>
                  <a:lnTo>
                    <a:pt x="407469" y="452115"/>
                  </a:lnTo>
                  <a:lnTo>
                    <a:pt x="440131" y="448497"/>
                  </a:lnTo>
                  <a:lnTo>
                    <a:pt x="469460" y="452115"/>
                  </a:lnTo>
                  <a:lnTo>
                    <a:pt x="495552" y="452115"/>
                  </a:lnTo>
                  <a:lnTo>
                    <a:pt x="515073" y="455733"/>
                  </a:lnTo>
                  <a:lnTo>
                    <a:pt x="518311" y="452115"/>
                  </a:lnTo>
                  <a:lnTo>
                    <a:pt x="524881" y="448497"/>
                  </a:lnTo>
                  <a:lnTo>
                    <a:pt x="528119" y="444880"/>
                  </a:lnTo>
                  <a:lnTo>
                    <a:pt x="534689" y="444880"/>
                  </a:lnTo>
                  <a:lnTo>
                    <a:pt x="541164" y="448497"/>
                  </a:lnTo>
                  <a:lnTo>
                    <a:pt x="544402" y="448497"/>
                  </a:lnTo>
                  <a:lnTo>
                    <a:pt x="547735" y="452115"/>
                  </a:lnTo>
                  <a:lnTo>
                    <a:pt x="577064" y="452115"/>
                  </a:lnTo>
                  <a:lnTo>
                    <a:pt x="586777" y="455733"/>
                  </a:lnTo>
                  <a:lnTo>
                    <a:pt x="593348" y="455733"/>
                  </a:lnTo>
                  <a:lnTo>
                    <a:pt x="603156" y="466586"/>
                  </a:lnTo>
                  <a:lnTo>
                    <a:pt x="606394" y="473821"/>
                  </a:lnTo>
                  <a:lnTo>
                    <a:pt x="612869" y="477439"/>
                  </a:lnTo>
                  <a:lnTo>
                    <a:pt x="625915" y="481056"/>
                  </a:lnTo>
                  <a:lnTo>
                    <a:pt x="652007" y="481056"/>
                  </a:lnTo>
                  <a:lnTo>
                    <a:pt x="661814" y="484674"/>
                  </a:lnTo>
                  <a:lnTo>
                    <a:pt x="674860" y="491909"/>
                  </a:lnTo>
                  <a:lnTo>
                    <a:pt x="678098" y="495527"/>
                  </a:lnTo>
                  <a:lnTo>
                    <a:pt x="684669" y="495527"/>
                  </a:lnTo>
                  <a:lnTo>
                    <a:pt x="687907" y="491909"/>
                  </a:lnTo>
                  <a:lnTo>
                    <a:pt x="694382" y="491909"/>
                  </a:lnTo>
                  <a:lnTo>
                    <a:pt x="700952" y="488292"/>
                  </a:lnTo>
                  <a:lnTo>
                    <a:pt x="707428" y="488292"/>
                  </a:lnTo>
                  <a:lnTo>
                    <a:pt x="707428" y="491909"/>
                  </a:lnTo>
                  <a:lnTo>
                    <a:pt x="710665" y="499145"/>
                  </a:lnTo>
                  <a:lnTo>
                    <a:pt x="713998" y="499145"/>
                  </a:lnTo>
                  <a:lnTo>
                    <a:pt x="717236" y="502762"/>
                  </a:lnTo>
                  <a:lnTo>
                    <a:pt x="727044" y="502762"/>
                  </a:lnTo>
                  <a:lnTo>
                    <a:pt x="730281" y="499145"/>
                  </a:lnTo>
                  <a:lnTo>
                    <a:pt x="740090" y="491909"/>
                  </a:lnTo>
                  <a:lnTo>
                    <a:pt x="772657" y="470203"/>
                  </a:lnTo>
                  <a:lnTo>
                    <a:pt x="782465" y="462968"/>
                  </a:lnTo>
                  <a:lnTo>
                    <a:pt x="867215" y="462968"/>
                  </a:lnTo>
                  <a:lnTo>
                    <a:pt x="876928" y="448497"/>
                  </a:lnTo>
                  <a:lnTo>
                    <a:pt x="889974" y="448497"/>
                  </a:lnTo>
                  <a:lnTo>
                    <a:pt x="896545" y="444880"/>
                  </a:lnTo>
                  <a:lnTo>
                    <a:pt x="903020" y="430409"/>
                  </a:lnTo>
                  <a:lnTo>
                    <a:pt x="903020" y="426791"/>
                  </a:lnTo>
                  <a:lnTo>
                    <a:pt x="906353" y="419556"/>
                  </a:lnTo>
                  <a:lnTo>
                    <a:pt x="906353" y="415938"/>
                  </a:lnTo>
                  <a:lnTo>
                    <a:pt x="919303" y="415938"/>
                  </a:lnTo>
                  <a:lnTo>
                    <a:pt x="925874" y="408703"/>
                  </a:lnTo>
                  <a:lnTo>
                    <a:pt x="929111" y="401467"/>
                  </a:lnTo>
                  <a:lnTo>
                    <a:pt x="932349" y="397850"/>
                  </a:lnTo>
                  <a:lnTo>
                    <a:pt x="932349" y="394232"/>
                  </a:lnTo>
                  <a:lnTo>
                    <a:pt x="925874" y="390614"/>
                  </a:lnTo>
                  <a:lnTo>
                    <a:pt x="916066" y="379761"/>
                  </a:lnTo>
                  <a:lnTo>
                    <a:pt x="909590" y="376144"/>
                  </a:lnTo>
                  <a:lnTo>
                    <a:pt x="899782" y="365291"/>
                  </a:lnTo>
                  <a:lnTo>
                    <a:pt x="896545" y="358055"/>
                  </a:lnTo>
                  <a:lnTo>
                    <a:pt x="896545" y="350820"/>
                  </a:lnTo>
                  <a:lnTo>
                    <a:pt x="899782" y="343585"/>
                  </a:lnTo>
                  <a:lnTo>
                    <a:pt x="899782" y="336349"/>
                  </a:lnTo>
                  <a:lnTo>
                    <a:pt x="906353" y="332731"/>
                  </a:lnTo>
                  <a:lnTo>
                    <a:pt x="919303" y="332731"/>
                  </a:lnTo>
                  <a:lnTo>
                    <a:pt x="922636" y="336349"/>
                  </a:lnTo>
                  <a:lnTo>
                    <a:pt x="925874" y="336349"/>
                  </a:lnTo>
                  <a:lnTo>
                    <a:pt x="929111" y="339967"/>
                  </a:lnTo>
                  <a:lnTo>
                    <a:pt x="935682" y="343585"/>
                  </a:lnTo>
                  <a:lnTo>
                    <a:pt x="938920" y="347202"/>
                  </a:lnTo>
                  <a:lnTo>
                    <a:pt x="945395" y="350820"/>
                  </a:lnTo>
                  <a:lnTo>
                    <a:pt x="958441" y="350820"/>
                  </a:lnTo>
                  <a:lnTo>
                    <a:pt x="965011" y="347202"/>
                  </a:lnTo>
                  <a:lnTo>
                    <a:pt x="974819" y="347202"/>
                  </a:lnTo>
                  <a:lnTo>
                    <a:pt x="981295" y="343585"/>
                  </a:lnTo>
                  <a:lnTo>
                    <a:pt x="984532" y="336349"/>
                  </a:lnTo>
                  <a:lnTo>
                    <a:pt x="987866" y="332731"/>
                  </a:lnTo>
                  <a:lnTo>
                    <a:pt x="987866" y="318261"/>
                  </a:lnTo>
                  <a:lnTo>
                    <a:pt x="1026908" y="318261"/>
                  </a:lnTo>
                  <a:lnTo>
                    <a:pt x="1039954" y="303885"/>
                  </a:lnTo>
                  <a:lnTo>
                    <a:pt x="1033478" y="296555"/>
                  </a:lnTo>
                  <a:lnTo>
                    <a:pt x="1030240" y="289415"/>
                  </a:lnTo>
                  <a:lnTo>
                    <a:pt x="1033478" y="285797"/>
                  </a:lnTo>
                  <a:lnTo>
                    <a:pt x="1052999" y="274944"/>
                  </a:lnTo>
                  <a:lnTo>
                    <a:pt x="1059570" y="274944"/>
                  </a:lnTo>
                  <a:lnTo>
                    <a:pt x="1059570" y="264091"/>
                  </a:lnTo>
                  <a:lnTo>
                    <a:pt x="1075854" y="267708"/>
                  </a:lnTo>
                  <a:lnTo>
                    <a:pt x="1085661" y="256855"/>
                  </a:lnTo>
                  <a:lnTo>
                    <a:pt x="1088899" y="256855"/>
                  </a:lnTo>
                  <a:lnTo>
                    <a:pt x="1092137" y="253238"/>
                  </a:lnTo>
                  <a:lnTo>
                    <a:pt x="1108420" y="253238"/>
                  </a:lnTo>
                  <a:lnTo>
                    <a:pt x="1114991" y="256855"/>
                  </a:lnTo>
                  <a:lnTo>
                    <a:pt x="1118229" y="260473"/>
                  </a:lnTo>
                  <a:lnTo>
                    <a:pt x="1137749" y="260473"/>
                  </a:lnTo>
                  <a:lnTo>
                    <a:pt x="1141083" y="256855"/>
                  </a:lnTo>
                  <a:lnTo>
                    <a:pt x="1141083" y="253238"/>
                  </a:lnTo>
                  <a:lnTo>
                    <a:pt x="1134512" y="246002"/>
                  </a:lnTo>
                  <a:close/>
                </a:path>
              </a:pathLst>
            </a:custGeom>
            <a:noFill/>
            <a:ln w="2379" cap="flat">
              <a:solidFill>
                <a:srgbClr val="FFFFFF"/>
              </a:solidFill>
              <a:prstDash val="solid"/>
              <a:round/>
            </a:ln>
          </p:spPr>
          <p:txBody>
            <a:bodyPr rtlCol="0" anchor="ctr"/>
            <a:lstStyle/>
            <a:p>
              <a:endParaRPr lang="en-US" noProof="0" dirty="0"/>
            </a:p>
          </p:txBody>
        </p:sp>
        <p:sp>
          <p:nvSpPr>
            <p:cNvPr id="5452" name="Serbest Form 5451">
              <a:extLst>
                <a:ext uri="{FF2B5EF4-FFF2-40B4-BE49-F238E27FC236}">
                  <a16:creationId xmlns:a16="http://schemas.microsoft.com/office/drawing/2014/main" id="{EE4E9D91-EB24-4A43-85D7-A7A2D0FAFD5E}"/>
                </a:ext>
              </a:extLst>
            </p:cNvPr>
            <p:cNvSpPr/>
            <p:nvPr/>
          </p:nvSpPr>
          <p:spPr>
            <a:xfrm>
              <a:off x="6579553" y="1684516"/>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solidFill>
              <a:srgbClr val="AFABAB"/>
            </a:solidFill>
            <a:ln w="9518" cap="flat">
              <a:noFill/>
              <a:prstDash val="solid"/>
              <a:miter/>
            </a:ln>
          </p:spPr>
          <p:txBody>
            <a:bodyPr rtlCol="0" anchor="ctr"/>
            <a:lstStyle/>
            <a:p>
              <a:endParaRPr lang="en-US" noProof="0" dirty="0"/>
            </a:p>
          </p:txBody>
        </p:sp>
        <p:sp>
          <p:nvSpPr>
            <p:cNvPr id="5453" name="Serbest Form 5452">
              <a:extLst>
                <a:ext uri="{FF2B5EF4-FFF2-40B4-BE49-F238E27FC236}">
                  <a16:creationId xmlns:a16="http://schemas.microsoft.com/office/drawing/2014/main" id="{6E5972DF-2191-BC43-B978-FFD728813F24}"/>
                </a:ext>
              </a:extLst>
            </p:cNvPr>
            <p:cNvSpPr/>
            <p:nvPr/>
          </p:nvSpPr>
          <p:spPr>
            <a:xfrm>
              <a:off x="6579553" y="1684516"/>
              <a:ext cx="116078" cy="135377"/>
            </a:xfrm>
            <a:custGeom>
              <a:avLst/>
              <a:gdLst>
                <a:gd name="connsiteX0" fmla="*/ 0 w 116078"/>
                <a:gd name="connsiteY0" fmla="*/ 10187 h 135377"/>
                <a:gd name="connsiteX1" fmla="*/ 9713 w 116078"/>
                <a:gd name="connsiteY1" fmla="*/ 13519 h 135377"/>
                <a:gd name="connsiteX2" fmla="*/ 12855 w 116078"/>
                <a:gd name="connsiteY2" fmla="*/ 16946 h 135377"/>
                <a:gd name="connsiteX3" fmla="*/ 16092 w 116078"/>
                <a:gd name="connsiteY3" fmla="*/ 23705 h 135377"/>
                <a:gd name="connsiteX4" fmla="*/ 19330 w 116078"/>
                <a:gd name="connsiteY4" fmla="*/ 27133 h 135377"/>
                <a:gd name="connsiteX5" fmla="*/ 19330 w 116078"/>
                <a:gd name="connsiteY5" fmla="*/ 33892 h 135377"/>
                <a:gd name="connsiteX6" fmla="*/ 32281 w 116078"/>
                <a:gd name="connsiteY6" fmla="*/ 40651 h 135377"/>
                <a:gd name="connsiteX7" fmla="*/ 35423 w 116078"/>
                <a:gd name="connsiteY7" fmla="*/ 54170 h 135377"/>
                <a:gd name="connsiteX8" fmla="*/ 41899 w 116078"/>
                <a:gd name="connsiteY8" fmla="*/ 54170 h 135377"/>
                <a:gd name="connsiteX9" fmla="*/ 45137 w 116078"/>
                <a:gd name="connsiteY9" fmla="*/ 64357 h 135377"/>
                <a:gd name="connsiteX10" fmla="*/ 54849 w 116078"/>
                <a:gd name="connsiteY10" fmla="*/ 64357 h 135377"/>
                <a:gd name="connsiteX11" fmla="*/ 57992 w 116078"/>
                <a:gd name="connsiteY11" fmla="*/ 67689 h 135377"/>
                <a:gd name="connsiteX12" fmla="*/ 57992 w 116078"/>
                <a:gd name="connsiteY12" fmla="*/ 91394 h 135377"/>
                <a:gd name="connsiteX13" fmla="*/ 61230 w 116078"/>
                <a:gd name="connsiteY13" fmla="*/ 91394 h 135377"/>
                <a:gd name="connsiteX14" fmla="*/ 57992 w 116078"/>
                <a:gd name="connsiteY14" fmla="*/ 94726 h 135377"/>
                <a:gd name="connsiteX15" fmla="*/ 57992 w 116078"/>
                <a:gd name="connsiteY15" fmla="*/ 101581 h 135377"/>
                <a:gd name="connsiteX16" fmla="*/ 54849 w 116078"/>
                <a:gd name="connsiteY16" fmla="*/ 104913 h 135377"/>
                <a:gd name="connsiteX17" fmla="*/ 54849 w 116078"/>
                <a:gd name="connsiteY17" fmla="*/ 111672 h 135377"/>
                <a:gd name="connsiteX18" fmla="*/ 57992 w 116078"/>
                <a:gd name="connsiteY18" fmla="*/ 118431 h 135377"/>
                <a:gd name="connsiteX19" fmla="*/ 61230 w 116078"/>
                <a:gd name="connsiteY19" fmla="*/ 121859 h 135377"/>
                <a:gd name="connsiteX20" fmla="*/ 61230 w 116078"/>
                <a:gd name="connsiteY20" fmla="*/ 135377 h 135377"/>
                <a:gd name="connsiteX21" fmla="*/ 74180 w 116078"/>
                <a:gd name="connsiteY21" fmla="*/ 131950 h 135377"/>
                <a:gd name="connsiteX22" fmla="*/ 74180 w 116078"/>
                <a:gd name="connsiteY22" fmla="*/ 125191 h 135377"/>
                <a:gd name="connsiteX23" fmla="*/ 70942 w 116078"/>
                <a:gd name="connsiteY23" fmla="*/ 121859 h 135377"/>
                <a:gd name="connsiteX24" fmla="*/ 70942 w 116078"/>
                <a:gd name="connsiteY24" fmla="*/ 115099 h 135377"/>
                <a:gd name="connsiteX25" fmla="*/ 74180 w 116078"/>
                <a:gd name="connsiteY25" fmla="*/ 115099 h 135377"/>
                <a:gd name="connsiteX26" fmla="*/ 80560 w 116078"/>
                <a:gd name="connsiteY26" fmla="*/ 111672 h 135377"/>
                <a:gd name="connsiteX27" fmla="*/ 83798 w 116078"/>
                <a:gd name="connsiteY27" fmla="*/ 108340 h 135377"/>
                <a:gd name="connsiteX28" fmla="*/ 93511 w 116078"/>
                <a:gd name="connsiteY28" fmla="*/ 101581 h 135377"/>
                <a:gd name="connsiteX29" fmla="*/ 90273 w 116078"/>
                <a:gd name="connsiteY29" fmla="*/ 98154 h 135377"/>
                <a:gd name="connsiteX30" fmla="*/ 83798 w 116078"/>
                <a:gd name="connsiteY30" fmla="*/ 94726 h 135377"/>
                <a:gd name="connsiteX31" fmla="*/ 80560 w 116078"/>
                <a:gd name="connsiteY31" fmla="*/ 94726 h 135377"/>
                <a:gd name="connsiteX32" fmla="*/ 80560 w 116078"/>
                <a:gd name="connsiteY32" fmla="*/ 91394 h 135377"/>
                <a:gd name="connsiteX33" fmla="*/ 83798 w 116078"/>
                <a:gd name="connsiteY33" fmla="*/ 87967 h 135377"/>
                <a:gd name="connsiteX34" fmla="*/ 93511 w 116078"/>
                <a:gd name="connsiteY34" fmla="*/ 87967 h 135377"/>
                <a:gd name="connsiteX35" fmla="*/ 96748 w 116078"/>
                <a:gd name="connsiteY35" fmla="*/ 91394 h 135377"/>
                <a:gd name="connsiteX36" fmla="*/ 106366 w 116078"/>
                <a:gd name="connsiteY36" fmla="*/ 91394 h 135377"/>
                <a:gd name="connsiteX37" fmla="*/ 112842 w 116078"/>
                <a:gd name="connsiteY37" fmla="*/ 87967 h 135377"/>
                <a:gd name="connsiteX38" fmla="*/ 116079 w 116078"/>
                <a:gd name="connsiteY38" fmla="*/ 87967 h 135377"/>
                <a:gd name="connsiteX39" fmla="*/ 116079 w 116078"/>
                <a:gd name="connsiteY39" fmla="*/ 71116 h 135377"/>
                <a:gd name="connsiteX40" fmla="*/ 112842 w 116078"/>
                <a:gd name="connsiteY40" fmla="*/ 67689 h 135377"/>
                <a:gd name="connsiteX41" fmla="*/ 106366 w 116078"/>
                <a:gd name="connsiteY41" fmla="*/ 67689 h 135377"/>
                <a:gd name="connsiteX42" fmla="*/ 103128 w 116078"/>
                <a:gd name="connsiteY42" fmla="*/ 64357 h 135377"/>
                <a:gd name="connsiteX43" fmla="*/ 96748 w 116078"/>
                <a:gd name="connsiteY43" fmla="*/ 64357 h 135377"/>
                <a:gd name="connsiteX44" fmla="*/ 96748 w 116078"/>
                <a:gd name="connsiteY44" fmla="*/ 54170 h 135377"/>
                <a:gd name="connsiteX45" fmla="*/ 99891 w 116078"/>
                <a:gd name="connsiteY45" fmla="*/ 50743 h 135377"/>
                <a:gd name="connsiteX46" fmla="*/ 96748 w 116078"/>
                <a:gd name="connsiteY46" fmla="*/ 47411 h 135377"/>
                <a:gd name="connsiteX47" fmla="*/ 93511 w 116078"/>
                <a:gd name="connsiteY47" fmla="*/ 47411 h 135377"/>
                <a:gd name="connsiteX48" fmla="*/ 87035 w 116078"/>
                <a:gd name="connsiteY48" fmla="*/ 50743 h 135377"/>
                <a:gd name="connsiteX49" fmla="*/ 87035 w 116078"/>
                <a:gd name="connsiteY49" fmla="*/ 37224 h 135377"/>
                <a:gd name="connsiteX50" fmla="*/ 90273 w 116078"/>
                <a:gd name="connsiteY50" fmla="*/ 33892 h 135377"/>
                <a:gd name="connsiteX51" fmla="*/ 87035 w 116078"/>
                <a:gd name="connsiteY51" fmla="*/ 27133 h 135377"/>
                <a:gd name="connsiteX52" fmla="*/ 83798 w 116078"/>
                <a:gd name="connsiteY52" fmla="*/ 23705 h 135377"/>
                <a:gd name="connsiteX53" fmla="*/ 77323 w 116078"/>
                <a:gd name="connsiteY53" fmla="*/ 20373 h 135377"/>
                <a:gd name="connsiteX54" fmla="*/ 67705 w 116078"/>
                <a:gd name="connsiteY54" fmla="*/ 20373 h 135377"/>
                <a:gd name="connsiteX55" fmla="*/ 67705 w 116078"/>
                <a:gd name="connsiteY55" fmla="*/ 13519 h 135377"/>
                <a:gd name="connsiteX56" fmla="*/ 64467 w 116078"/>
                <a:gd name="connsiteY56" fmla="*/ 10187 h 135377"/>
                <a:gd name="connsiteX57" fmla="*/ 41899 w 116078"/>
                <a:gd name="connsiteY57" fmla="*/ 10187 h 135377"/>
                <a:gd name="connsiteX58" fmla="*/ 41899 w 116078"/>
                <a:gd name="connsiteY58" fmla="*/ 6759 h 135377"/>
                <a:gd name="connsiteX59" fmla="*/ 38661 w 116078"/>
                <a:gd name="connsiteY59" fmla="*/ 6759 h 135377"/>
                <a:gd name="connsiteX60" fmla="*/ 32281 w 116078"/>
                <a:gd name="connsiteY60" fmla="*/ 0 h 135377"/>
                <a:gd name="connsiteX61" fmla="*/ 29044 w 116078"/>
                <a:gd name="connsiteY61" fmla="*/ 0 h 135377"/>
                <a:gd name="connsiteX62" fmla="*/ 22568 w 116078"/>
                <a:gd name="connsiteY62" fmla="*/ 3427 h 135377"/>
                <a:gd name="connsiteX63" fmla="*/ 19330 w 116078"/>
                <a:gd name="connsiteY63" fmla="*/ 3427 h 135377"/>
                <a:gd name="connsiteX64" fmla="*/ 19330 w 116078"/>
                <a:gd name="connsiteY64" fmla="*/ 6759 h 135377"/>
                <a:gd name="connsiteX65" fmla="*/ 12855 w 116078"/>
                <a:gd name="connsiteY65" fmla="*/ 6759 h 135377"/>
                <a:gd name="connsiteX66" fmla="*/ 6475 w 116078"/>
                <a:gd name="connsiteY66" fmla="*/ 3427 h 135377"/>
                <a:gd name="connsiteX67" fmla="*/ 3237 w 116078"/>
                <a:gd name="connsiteY67" fmla="*/ 3427 h 135377"/>
                <a:gd name="connsiteX68" fmla="*/ 0 w 116078"/>
                <a:gd name="connsiteY68" fmla="*/ 1018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6078" h="135377">
                  <a:moveTo>
                    <a:pt x="0" y="10187"/>
                  </a:moveTo>
                  <a:lnTo>
                    <a:pt x="9713" y="13519"/>
                  </a:lnTo>
                  <a:lnTo>
                    <a:pt x="12855" y="16946"/>
                  </a:lnTo>
                  <a:lnTo>
                    <a:pt x="16092" y="23705"/>
                  </a:lnTo>
                  <a:lnTo>
                    <a:pt x="19330" y="27133"/>
                  </a:lnTo>
                  <a:lnTo>
                    <a:pt x="19330" y="33892"/>
                  </a:lnTo>
                  <a:lnTo>
                    <a:pt x="32281" y="40651"/>
                  </a:lnTo>
                  <a:lnTo>
                    <a:pt x="35423" y="54170"/>
                  </a:lnTo>
                  <a:lnTo>
                    <a:pt x="41899" y="54170"/>
                  </a:lnTo>
                  <a:lnTo>
                    <a:pt x="45137" y="64357"/>
                  </a:lnTo>
                  <a:lnTo>
                    <a:pt x="54849" y="64357"/>
                  </a:lnTo>
                  <a:lnTo>
                    <a:pt x="57992" y="67689"/>
                  </a:lnTo>
                  <a:lnTo>
                    <a:pt x="57992" y="91394"/>
                  </a:lnTo>
                  <a:lnTo>
                    <a:pt x="61230" y="91394"/>
                  </a:lnTo>
                  <a:lnTo>
                    <a:pt x="57992" y="94726"/>
                  </a:lnTo>
                  <a:lnTo>
                    <a:pt x="57992" y="101581"/>
                  </a:lnTo>
                  <a:lnTo>
                    <a:pt x="54849" y="104913"/>
                  </a:lnTo>
                  <a:lnTo>
                    <a:pt x="54849" y="111672"/>
                  </a:lnTo>
                  <a:lnTo>
                    <a:pt x="57992" y="118431"/>
                  </a:lnTo>
                  <a:lnTo>
                    <a:pt x="61230" y="121859"/>
                  </a:lnTo>
                  <a:lnTo>
                    <a:pt x="61230" y="135377"/>
                  </a:lnTo>
                  <a:lnTo>
                    <a:pt x="74180" y="131950"/>
                  </a:lnTo>
                  <a:lnTo>
                    <a:pt x="74180" y="125191"/>
                  </a:lnTo>
                  <a:lnTo>
                    <a:pt x="70942" y="121859"/>
                  </a:lnTo>
                  <a:lnTo>
                    <a:pt x="70942" y="115099"/>
                  </a:lnTo>
                  <a:lnTo>
                    <a:pt x="74180" y="115099"/>
                  </a:lnTo>
                  <a:lnTo>
                    <a:pt x="80560" y="111672"/>
                  </a:lnTo>
                  <a:lnTo>
                    <a:pt x="83798" y="108340"/>
                  </a:lnTo>
                  <a:lnTo>
                    <a:pt x="93511" y="101581"/>
                  </a:lnTo>
                  <a:lnTo>
                    <a:pt x="90273" y="98154"/>
                  </a:lnTo>
                  <a:lnTo>
                    <a:pt x="83798" y="94726"/>
                  </a:lnTo>
                  <a:lnTo>
                    <a:pt x="80560" y="94726"/>
                  </a:lnTo>
                  <a:lnTo>
                    <a:pt x="80560" y="91394"/>
                  </a:lnTo>
                  <a:lnTo>
                    <a:pt x="83798" y="87967"/>
                  </a:lnTo>
                  <a:lnTo>
                    <a:pt x="93511" y="87967"/>
                  </a:lnTo>
                  <a:lnTo>
                    <a:pt x="96748" y="91394"/>
                  </a:lnTo>
                  <a:lnTo>
                    <a:pt x="106366" y="91394"/>
                  </a:lnTo>
                  <a:lnTo>
                    <a:pt x="112842" y="87967"/>
                  </a:lnTo>
                  <a:lnTo>
                    <a:pt x="116079" y="87967"/>
                  </a:lnTo>
                  <a:lnTo>
                    <a:pt x="116079" y="71116"/>
                  </a:lnTo>
                  <a:lnTo>
                    <a:pt x="112842" y="67689"/>
                  </a:lnTo>
                  <a:lnTo>
                    <a:pt x="106366" y="67689"/>
                  </a:lnTo>
                  <a:lnTo>
                    <a:pt x="103128" y="64357"/>
                  </a:lnTo>
                  <a:lnTo>
                    <a:pt x="96748" y="64357"/>
                  </a:lnTo>
                  <a:lnTo>
                    <a:pt x="96748" y="54170"/>
                  </a:lnTo>
                  <a:lnTo>
                    <a:pt x="99891" y="50743"/>
                  </a:lnTo>
                  <a:lnTo>
                    <a:pt x="96748" y="47411"/>
                  </a:lnTo>
                  <a:lnTo>
                    <a:pt x="93511" y="47411"/>
                  </a:lnTo>
                  <a:lnTo>
                    <a:pt x="87035" y="50743"/>
                  </a:lnTo>
                  <a:lnTo>
                    <a:pt x="87035" y="37224"/>
                  </a:lnTo>
                  <a:lnTo>
                    <a:pt x="90273" y="33892"/>
                  </a:lnTo>
                  <a:lnTo>
                    <a:pt x="87035" y="27133"/>
                  </a:lnTo>
                  <a:lnTo>
                    <a:pt x="83798" y="23705"/>
                  </a:lnTo>
                  <a:lnTo>
                    <a:pt x="77323" y="20373"/>
                  </a:lnTo>
                  <a:lnTo>
                    <a:pt x="67705" y="20373"/>
                  </a:lnTo>
                  <a:lnTo>
                    <a:pt x="67705" y="13519"/>
                  </a:lnTo>
                  <a:lnTo>
                    <a:pt x="64467" y="10187"/>
                  </a:lnTo>
                  <a:lnTo>
                    <a:pt x="41899" y="10187"/>
                  </a:lnTo>
                  <a:lnTo>
                    <a:pt x="41899" y="6759"/>
                  </a:lnTo>
                  <a:lnTo>
                    <a:pt x="38661" y="6759"/>
                  </a:lnTo>
                  <a:lnTo>
                    <a:pt x="32281" y="0"/>
                  </a:lnTo>
                  <a:lnTo>
                    <a:pt x="29044" y="0"/>
                  </a:lnTo>
                  <a:lnTo>
                    <a:pt x="22568" y="3427"/>
                  </a:lnTo>
                  <a:lnTo>
                    <a:pt x="19330" y="3427"/>
                  </a:lnTo>
                  <a:lnTo>
                    <a:pt x="19330" y="6759"/>
                  </a:lnTo>
                  <a:lnTo>
                    <a:pt x="12855" y="6759"/>
                  </a:lnTo>
                  <a:lnTo>
                    <a:pt x="6475" y="3427"/>
                  </a:lnTo>
                  <a:lnTo>
                    <a:pt x="3237" y="3427"/>
                  </a:lnTo>
                  <a:lnTo>
                    <a:pt x="0" y="10187"/>
                  </a:lnTo>
                  <a:close/>
                </a:path>
              </a:pathLst>
            </a:custGeom>
            <a:noFill/>
            <a:ln w="2379" cap="flat">
              <a:solidFill>
                <a:srgbClr val="FFFFFF"/>
              </a:solidFill>
              <a:prstDash val="solid"/>
              <a:round/>
            </a:ln>
          </p:spPr>
          <p:txBody>
            <a:bodyPr rtlCol="0" anchor="ctr"/>
            <a:lstStyle/>
            <a:p>
              <a:endParaRPr lang="en-US" noProof="0" dirty="0"/>
            </a:p>
          </p:txBody>
        </p:sp>
        <p:sp>
          <p:nvSpPr>
            <p:cNvPr id="5454" name="Serbest Form 5453">
              <a:extLst>
                <a:ext uri="{FF2B5EF4-FFF2-40B4-BE49-F238E27FC236}">
                  <a16:creationId xmlns:a16="http://schemas.microsoft.com/office/drawing/2014/main" id="{28D2247B-3EC5-034A-B5C0-0FA606E37B45}"/>
                </a:ext>
              </a:extLst>
            </p:cNvPr>
            <p:cNvSpPr/>
            <p:nvPr/>
          </p:nvSpPr>
          <p:spPr>
            <a:xfrm>
              <a:off x="1299702" y="2419286"/>
              <a:ext cx="1025002" cy="870051"/>
            </a:xfrm>
            <a:custGeom>
              <a:avLst/>
              <a:gdLst>
                <a:gd name="connsiteX0" fmla="*/ 783702 w 1025002"/>
                <a:gd name="connsiteY0" fmla="*/ 859389 h 870051"/>
                <a:gd name="connsiteX1" fmla="*/ 783702 w 1025002"/>
                <a:gd name="connsiteY1" fmla="*/ 823594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594"/>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solidFill>
              <a:srgbClr val="FF0000"/>
            </a:solidFill>
            <a:ln w="9518" cap="flat">
              <a:noFill/>
              <a:prstDash val="solid"/>
              <a:miter/>
            </a:ln>
          </p:spPr>
          <p:txBody>
            <a:bodyPr rtlCol="0" anchor="ctr"/>
            <a:lstStyle/>
            <a:p>
              <a:endParaRPr lang="en-US" noProof="0" dirty="0"/>
            </a:p>
          </p:txBody>
        </p:sp>
        <p:sp>
          <p:nvSpPr>
            <p:cNvPr id="5455" name="Serbest Form 5454">
              <a:extLst>
                <a:ext uri="{FF2B5EF4-FFF2-40B4-BE49-F238E27FC236}">
                  <a16:creationId xmlns:a16="http://schemas.microsoft.com/office/drawing/2014/main" id="{07793C72-FF06-0A48-8748-050F7E07C9B2}"/>
                </a:ext>
              </a:extLst>
            </p:cNvPr>
            <p:cNvSpPr/>
            <p:nvPr/>
          </p:nvSpPr>
          <p:spPr>
            <a:xfrm>
              <a:off x="1299702" y="2419286"/>
              <a:ext cx="1025002" cy="870051"/>
            </a:xfrm>
            <a:custGeom>
              <a:avLst/>
              <a:gdLst>
                <a:gd name="connsiteX0" fmla="*/ 783702 w 1025002"/>
                <a:gd name="connsiteY0" fmla="*/ 859389 h 870051"/>
                <a:gd name="connsiteX1" fmla="*/ 783702 w 1025002"/>
                <a:gd name="connsiteY1" fmla="*/ 823498 h 870051"/>
                <a:gd name="connsiteX2" fmla="*/ 800177 w 1025002"/>
                <a:gd name="connsiteY2" fmla="*/ 794938 h 870051"/>
                <a:gd name="connsiteX3" fmla="*/ 849789 w 1025002"/>
                <a:gd name="connsiteY3" fmla="*/ 798460 h 870051"/>
                <a:gd name="connsiteX4" fmla="*/ 849789 w 1025002"/>
                <a:gd name="connsiteY4" fmla="*/ 787702 h 870051"/>
                <a:gd name="connsiteX5" fmla="*/ 853122 w 1025002"/>
                <a:gd name="connsiteY5" fmla="*/ 787702 h 870051"/>
                <a:gd name="connsiteX6" fmla="*/ 856359 w 1025002"/>
                <a:gd name="connsiteY6" fmla="*/ 784180 h 870051"/>
                <a:gd name="connsiteX7" fmla="*/ 856359 w 1025002"/>
                <a:gd name="connsiteY7" fmla="*/ 777040 h 870051"/>
                <a:gd name="connsiteX8" fmla="*/ 846456 w 1025002"/>
                <a:gd name="connsiteY8" fmla="*/ 777040 h 870051"/>
                <a:gd name="connsiteX9" fmla="*/ 843218 w 1025002"/>
                <a:gd name="connsiteY9" fmla="*/ 762664 h 870051"/>
                <a:gd name="connsiteX10" fmla="*/ 839885 w 1025002"/>
                <a:gd name="connsiteY10" fmla="*/ 762664 h 870051"/>
                <a:gd name="connsiteX11" fmla="*/ 833220 w 1025002"/>
                <a:gd name="connsiteY11" fmla="*/ 759142 h 870051"/>
                <a:gd name="connsiteX12" fmla="*/ 829982 w 1025002"/>
                <a:gd name="connsiteY12" fmla="*/ 759142 h 870051"/>
                <a:gd name="connsiteX13" fmla="*/ 826649 w 1025002"/>
                <a:gd name="connsiteY13" fmla="*/ 755524 h 870051"/>
                <a:gd name="connsiteX14" fmla="*/ 823316 w 1025002"/>
                <a:gd name="connsiteY14" fmla="*/ 748384 h 870051"/>
                <a:gd name="connsiteX15" fmla="*/ 823316 w 1025002"/>
                <a:gd name="connsiteY15" fmla="*/ 744766 h 870051"/>
                <a:gd name="connsiteX16" fmla="*/ 816746 w 1025002"/>
                <a:gd name="connsiteY16" fmla="*/ 741244 h 870051"/>
                <a:gd name="connsiteX17" fmla="*/ 829982 w 1025002"/>
                <a:gd name="connsiteY17" fmla="*/ 741244 h 870051"/>
                <a:gd name="connsiteX18" fmla="*/ 836552 w 1025002"/>
                <a:gd name="connsiteY18" fmla="*/ 737626 h 870051"/>
                <a:gd name="connsiteX19" fmla="*/ 839885 w 1025002"/>
                <a:gd name="connsiteY19" fmla="*/ 737626 h 870051"/>
                <a:gd name="connsiteX20" fmla="*/ 839885 w 1025002"/>
                <a:gd name="connsiteY20" fmla="*/ 723250 h 870051"/>
                <a:gd name="connsiteX21" fmla="*/ 836552 w 1025002"/>
                <a:gd name="connsiteY21" fmla="*/ 716110 h 870051"/>
                <a:gd name="connsiteX22" fmla="*/ 836552 w 1025002"/>
                <a:gd name="connsiteY22" fmla="*/ 708970 h 870051"/>
                <a:gd name="connsiteX23" fmla="*/ 909304 w 1025002"/>
                <a:gd name="connsiteY23" fmla="*/ 712588 h 870051"/>
                <a:gd name="connsiteX24" fmla="*/ 912637 w 1025002"/>
                <a:gd name="connsiteY24" fmla="*/ 705352 h 870051"/>
                <a:gd name="connsiteX25" fmla="*/ 912637 w 1025002"/>
                <a:gd name="connsiteY25" fmla="*/ 701830 h 870051"/>
                <a:gd name="connsiteX26" fmla="*/ 915875 w 1025002"/>
                <a:gd name="connsiteY26" fmla="*/ 701830 h 870051"/>
                <a:gd name="connsiteX27" fmla="*/ 919208 w 1025002"/>
                <a:gd name="connsiteY27" fmla="*/ 705352 h 870051"/>
                <a:gd name="connsiteX28" fmla="*/ 919208 w 1025002"/>
                <a:gd name="connsiteY28" fmla="*/ 708970 h 870051"/>
                <a:gd name="connsiteX29" fmla="*/ 922541 w 1025002"/>
                <a:gd name="connsiteY29" fmla="*/ 708970 h 870051"/>
                <a:gd name="connsiteX30" fmla="*/ 925874 w 1025002"/>
                <a:gd name="connsiteY30" fmla="*/ 705352 h 870051"/>
                <a:gd name="connsiteX31" fmla="*/ 932444 w 1025002"/>
                <a:gd name="connsiteY31" fmla="*/ 701830 h 870051"/>
                <a:gd name="connsiteX32" fmla="*/ 935777 w 1025002"/>
                <a:gd name="connsiteY32" fmla="*/ 694690 h 870051"/>
                <a:gd name="connsiteX33" fmla="*/ 935777 w 1025002"/>
                <a:gd name="connsiteY33" fmla="*/ 687454 h 870051"/>
                <a:gd name="connsiteX34" fmla="*/ 939110 w 1025002"/>
                <a:gd name="connsiteY34" fmla="*/ 683932 h 870051"/>
                <a:gd name="connsiteX35" fmla="*/ 939110 w 1025002"/>
                <a:gd name="connsiteY35" fmla="*/ 680314 h 870051"/>
                <a:gd name="connsiteX36" fmla="*/ 942348 w 1025002"/>
                <a:gd name="connsiteY36" fmla="*/ 687454 h 870051"/>
                <a:gd name="connsiteX37" fmla="*/ 962250 w 1025002"/>
                <a:gd name="connsiteY37" fmla="*/ 666034 h 870051"/>
                <a:gd name="connsiteX38" fmla="*/ 962250 w 1025002"/>
                <a:gd name="connsiteY38" fmla="*/ 669556 h 870051"/>
                <a:gd name="connsiteX39" fmla="*/ 958917 w 1025002"/>
                <a:gd name="connsiteY39" fmla="*/ 673174 h 870051"/>
                <a:gd name="connsiteX40" fmla="*/ 958917 w 1025002"/>
                <a:gd name="connsiteY40" fmla="*/ 683932 h 870051"/>
                <a:gd name="connsiteX41" fmla="*/ 962250 w 1025002"/>
                <a:gd name="connsiteY41" fmla="*/ 687454 h 870051"/>
                <a:gd name="connsiteX42" fmla="*/ 968820 w 1025002"/>
                <a:gd name="connsiteY42" fmla="*/ 687454 h 870051"/>
                <a:gd name="connsiteX43" fmla="*/ 982056 w 1025002"/>
                <a:gd name="connsiteY43" fmla="*/ 648136 h 870051"/>
                <a:gd name="connsiteX44" fmla="*/ 975391 w 1025002"/>
                <a:gd name="connsiteY44" fmla="*/ 640901 h 870051"/>
                <a:gd name="connsiteX45" fmla="*/ 988627 w 1025002"/>
                <a:gd name="connsiteY45" fmla="*/ 637378 h 870051"/>
                <a:gd name="connsiteX46" fmla="*/ 988627 w 1025002"/>
                <a:gd name="connsiteY46" fmla="*/ 630238 h 870051"/>
                <a:gd name="connsiteX47" fmla="*/ 978724 w 1025002"/>
                <a:gd name="connsiteY47" fmla="*/ 626620 h 870051"/>
                <a:gd name="connsiteX48" fmla="*/ 988627 w 1025002"/>
                <a:gd name="connsiteY48" fmla="*/ 615863 h 870051"/>
                <a:gd name="connsiteX49" fmla="*/ 991960 w 1025002"/>
                <a:gd name="connsiteY49" fmla="*/ 601582 h 870051"/>
                <a:gd name="connsiteX50" fmla="*/ 995293 w 1025002"/>
                <a:gd name="connsiteY50" fmla="*/ 594347 h 870051"/>
                <a:gd name="connsiteX51" fmla="*/ 1001863 w 1025002"/>
                <a:gd name="connsiteY51" fmla="*/ 590824 h 870051"/>
                <a:gd name="connsiteX52" fmla="*/ 1005196 w 1025002"/>
                <a:gd name="connsiteY52" fmla="*/ 583684 h 870051"/>
                <a:gd name="connsiteX53" fmla="*/ 1011767 w 1025002"/>
                <a:gd name="connsiteY53" fmla="*/ 576449 h 870051"/>
                <a:gd name="connsiteX54" fmla="*/ 1015099 w 1025002"/>
                <a:gd name="connsiteY54" fmla="*/ 569309 h 870051"/>
                <a:gd name="connsiteX55" fmla="*/ 1018432 w 1025002"/>
                <a:gd name="connsiteY55" fmla="*/ 565786 h 870051"/>
                <a:gd name="connsiteX56" fmla="*/ 1021765 w 1025002"/>
                <a:gd name="connsiteY56" fmla="*/ 558551 h 870051"/>
                <a:gd name="connsiteX57" fmla="*/ 1021765 w 1025002"/>
                <a:gd name="connsiteY57" fmla="*/ 555028 h 870051"/>
                <a:gd name="connsiteX58" fmla="*/ 1025003 w 1025002"/>
                <a:gd name="connsiteY58" fmla="*/ 547888 h 870051"/>
                <a:gd name="connsiteX59" fmla="*/ 1025003 w 1025002"/>
                <a:gd name="connsiteY59" fmla="*/ 537130 h 870051"/>
                <a:gd name="connsiteX60" fmla="*/ 1021765 w 1025002"/>
                <a:gd name="connsiteY60" fmla="*/ 533513 h 870051"/>
                <a:gd name="connsiteX61" fmla="*/ 1001863 w 1025002"/>
                <a:gd name="connsiteY61" fmla="*/ 533513 h 870051"/>
                <a:gd name="connsiteX62" fmla="*/ 998626 w 1025002"/>
                <a:gd name="connsiteY62" fmla="*/ 537130 h 870051"/>
                <a:gd name="connsiteX63" fmla="*/ 991960 w 1025002"/>
                <a:gd name="connsiteY63" fmla="*/ 537130 h 870051"/>
                <a:gd name="connsiteX64" fmla="*/ 988627 w 1025002"/>
                <a:gd name="connsiteY64" fmla="*/ 533513 h 870051"/>
                <a:gd name="connsiteX65" fmla="*/ 982056 w 1025002"/>
                <a:gd name="connsiteY65" fmla="*/ 533513 h 870051"/>
                <a:gd name="connsiteX66" fmla="*/ 975391 w 1025002"/>
                <a:gd name="connsiteY66" fmla="*/ 529895 h 870051"/>
                <a:gd name="connsiteX67" fmla="*/ 962250 w 1025002"/>
                <a:gd name="connsiteY67" fmla="*/ 529895 h 870051"/>
                <a:gd name="connsiteX68" fmla="*/ 955584 w 1025002"/>
                <a:gd name="connsiteY68" fmla="*/ 533513 h 870051"/>
                <a:gd name="connsiteX69" fmla="*/ 945680 w 1025002"/>
                <a:gd name="connsiteY69" fmla="*/ 537130 h 870051"/>
                <a:gd name="connsiteX70" fmla="*/ 935777 w 1025002"/>
                <a:gd name="connsiteY70" fmla="*/ 537130 h 870051"/>
                <a:gd name="connsiteX71" fmla="*/ 929111 w 1025002"/>
                <a:gd name="connsiteY71" fmla="*/ 540653 h 870051"/>
                <a:gd name="connsiteX72" fmla="*/ 919208 w 1025002"/>
                <a:gd name="connsiteY72" fmla="*/ 540653 h 870051"/>
                <a:gd name="connsiteX73" fmla="*/ 912637 w 1025002"/>
                <a:gd name="connsiteY73" fmla="*/ 544270 h 870051"/>
                <a:gd name="connsiteX74" fmla="*/ 896068 w 1025002"/>
                <a:gd name="connsiteY74" fmla="*/ 544270 h 870051"/>
                <a:gd name="connsiteX75" fmla="*/ 889498 w 1025002"/>
                <a:gd name="connsiteY75" fmla="*/ 547888 h 870051"/>
                <a:gd name="connsiteX76" fmla="*/ 886165 w 1025002"/>
                <a:gd name="connsiteY76" fmla="*/ 551410 h 870051"/>
                <a:gd name="connsiteX77" fmla="*/ 879594 w 1025002"/>
                <a:gd name="connsiteY77" fmla="*/ 565786 h 870051"/>
                <a:gd name="connsiteX78" fmla="*/ 876261 w 1025002"/>
                <a:gd name="connsiteY78" fmla="*/ 576449 h 870051"/>
                <a:gd name="connsiteX79" fmla="*/ 876261 w 1025002"/>
                <a:gd name="connsiteY79" fmla="*/ 612245 h 870051"/>
                <a:gd name="connsiteX80" fmla="*/ 866358 w 1025002"/>
                <a:gd name="connsiteY80" fmla="*/ 615863 h 870051"/>
                <a:gd name="connsiteX81" fmla="*/ 866358 w 1025002"/>
                <a:gd name="connsiteY81" fmla="*/ 633761 h 870051"/>
                <a:gd name="connsiteX82" fmla="*/ 863025 w 1025002"/>
                <a:gd name="connsiteY82" fmla="*/ 640901 h 870051"/>
                <a:gd name="connsiteX83" fmla="*/ 849789 w 1025002"/>
                <a:gd name="connsiteY83" fmla="*/ 648136 h 870051"/>
                <a:gd name="connsiteX84" fmla="*/ 839885 w 1025002"/>
                <a:gd name="connsiteY84" fmla="*/ 655276 h 870051"/>
                <a:gd name="connsiteX85" fmla="*/ 833220 w 1025002"/>
                <a:gd name="connsiteY85" fmla="*/ 662416 h 870051"/>
                <a:gd name="connsiteX86" fmla="*/ 833220 w 1025002"/>
                <a:gd name="connsiteY86" fmla="*/ 669556 h 870051"/>
                <a:gd name="connsiteX87" fmla="*/ 829982 w 1025002"/>
                <a:gd name="connsiteY87" fmla="*/ 673174 h 870051"/>
                <a:gd name="connsiteX88" fmla="*/ 829982 w 1025002"/>
                <a:gd name="connsiteY88" fmla="*/ 680314 h 870051"/>
                <a:gd name="connsiteX89" fmla="*/ 826649 w 1025002"/>
                <a:gd name="connsiteY89" fmla="*/ 683932 h 870051"/>
                <a:gd name="connsiteX90" fmla="*/ 819983 w 1025002"/>
                <a:gd name="connsiteY90" fmla="*/ 683932 h 870051"/>
                <a:gd name="connsiteX91" fmla="*/ 813413 w 1025002"/>
                <a:gd name="connsiteY91" fmla="*/ 676697 h 870051"/>
                <a:gd name="connsiteX92" fmla="*/ 813413 w 1025002"/>
                <a:gd name="connsiteY92" fmla="*/ 673174 h 870051"/>
                <a:gd name="connsiteX93" fmla="*/ 810080 w 1025002"/>
                <a:gd name="connsiteY93" fmla="*/ 669556 h 870051"/>
                <a:gd name="connsiteX94" fmla="*/ 793606 w 1025002"/>
                <a:gd name="connsiteY94" fmla="*/ 669556 h 870051"/>
                <a:gd name="connsiteX95" fmla="*/ 780370 w 1025002"/>
                <a:gd name="connsiteY95" fmla="*/ 673174 h 870051"/>
                <a:gd name="connsiteX96" fmla="*/ 767133 w 1025002"/>
                <a:gd name="connsiteY96" fmla="*/ 680314 h 870051"/>
                <a:gd name="connsiteX97" fmla="*/ 747231 w 1025002"/>
                <a:gd name="connsiteY97" fmla="*/ 680314 h 870051"/>
                <a:gd name="connsiteX98" fmla="*/ 737328 w 1025002"/>
                <a:gd name="connsiteY98" fmla="*/ 683932 h 870051"/>
                <a:gd name="connsiteX99" fmla="*/ 710951 w 1025002"/>
                <a:gd name="connsiteY99" fmla="*/ 698212 h 870051"/>
                <a:gd name="connsiteX100" fmla="*/ 707618 w 1025002"/>
                <a:gd name="connsiteY100" fmla="*/ 698212 h 870051"/>
                <a:gd name="connsiteX101" fmla="*/ 700952 w 1025002"/>
                <a:gd name="connsiteY101" fmla="*/ 691072 h 870051"/>
                <a:gd name="connsiteX102" fmla="*/ 697714 w 1025002"/>
                <a:gd name="connsiteY102" fmla="*/ 683932 h 870051"/>
                <a:gd name="connsiteX103" fmla="*/ 697714 w 1025002"/>
                <a:gd name="connsiteY103" fmla="*/ 680314 h 870051"/>
                <a:gd name="connsiteX104" fmla="*/ 694381 w 1025002"/>
                <a:gd name="connsiteY104" fmla="*/ 673174 h 870051"/>
                <a:gd name="connsiteX105" fmla="*/ 684478 w 1025002"/>
                <a:gd name="connsiteY105" fmla="*/ 673174 h 870051"/>
                <a:gd name="connsiteX106" fmla="*/ 674575 w 1025002"/>
                <a:gd name="connsiteY106" fmla="*/ 669556 h 870051"/>
                <a:gd name="connsiteX107" fmla="*/ 658005 w 1025002"/>
                <a:gd name="connsiteY107" fmla="*/ 669556 h 870051"/>
                <a:gd name="connsiteX108" fmla="*/ 658005 w 1025002"/>
                <a:gd name="connsiteY108" fmla="*/ 658799 h 870051"/>
                <a:gd name="connsiteX109" fmla="*/ 654673 w 1025002"/>
                <a:gd name="connsiteY109" fmla="*/ 651659 h 870051"/>
                <a:gd name="connsiteX110" fmla="*/ 648102 w 1025002"/>
                <a:gd name="connsiteY110" fmla="*/ 644518 h 870051"/>
                <a:gd name="connsiteX111" fmla="*/ 644769 w 1025002"/>
                <a:gd name="connsiteY111" fmla="*/ 637378 h 870051"/>
                <a:gd name="connsiteX112" fmla="*/ 641436 w 1025002"/>
                <a:gd name="connsiteY112" fmla="*/ 633761 h 870051"/>
                <a:gd name="connsiteX113" fmla="*/ 641436 w 1025002"/>
                <a:gd name="connsiteY113" fmla="*/ 612245 h 870051"/>
                <a:gd name="connsiteX114" fmla="*/ 621629 w 1025002"/>
                <a:gd name="connsiteY114" fmla="*/ 576449 h 870051"/>
                <a:gd name="connsiteX115" fmla="*/ 618297 w 1025002"/>
                <a:gd name="connsiteY115" fmla="*/ 551410 h 870051"/>
                <a:gd name="connsiteX116" fmla="*/ 611726 w 1025002"/>
                <a:gd name="connsiteY116" fmla="*/ 533513 h 870051"/>
                <a:gd name="connsiteX117" fmla="*/ 608393 w 1025002"/>
                <a:gd name="connsiteY117" fmla="*/ 479819 h 870051"/>
                <a:gd name="connsiteX118" fmla="*/ 611726 w 1025002"/>
                <a:gd name="connsiteY118" fmla="*/ 476201 h 870051"/>
                <a:gd name="connsiteX119" fmla="*/ 618297 w 1025002"/>
                <a:gd name="connsiteY119" fmla="*/ 461921 h 870051"/>
                <a:gd name="connsiteX120" fmla="*/ 621629 w 1025002"/>
                <a:gd name="connsiteY120" fmla="*/ 458303 h 870051"/>
                <a:gd name="connsiteX121" fmla="*/ 621629 w 1025002"/>
                <a:gd name="connsiteY121" fmla="*/ 390329 h 870051"/>
                <a:gd name="connsiteX122" fmla="*/ 634866 w 1025002"/>
                <a:gd name="connsiteY122" fmla="*/ 386711 h 870051"/>
                <a:gd name="connsiteX123" fmla="*/ 634866 w 1025002"/>
                <a:gd name="connsiteY123" fmla="*/ 365195 h 870051"/>
                <a:gd name="connsiteX124" fmla="*/ 638199 w 1025002"/>
                <a:gd name="connsiteY124" fmla="*/ 358055 h 870051"/>
                <a:gd name="connsiteX125" fmla="*/ 638199 w 1025002"/>
                <a:gd name="connsiteY125" fmla="*/ 354533 h 870051"/>
                <a:gd name="connsiteX126" fmla="*/ 641436 w 1025002"/>
                <a:gd name="connsiteY126" fmla="*/ 350915 h 870051"/>
                <a:gd name="connsiteX127" fmla="*/ 648102 w 1025002"/>
                <a:gd name="connsiteY127" fmla="*/ 350915 h 870051"/>
                <a:gd name="connsiteX128" fmla="*/ 651340 w 1025002"/>
                <a:gd name="connsiteY128" fmla="*/ 354533 h 870051"/>
                <a:gd name="connsiteX129" fmla="*/ 654673 w 1025002"/>
                <a:gd name="connsiteY129" fmla="*/ 354533 h 870051"/>
                <a:gd name="connsiteX130" fmla="*/ 654673 w 1025002"/>
                <a:gd name="connsiteY130" fmla="*/ 350915 h 870051"/>
                <a:gd name="connsiteX131" fmla="*/ 658005 w 1025002"/>
                <a:gd name="connsiteY131" fmla="*/ 343775 h 870051"/>
                <a:gd name="connsiteX132" fmla="*/ 658005 w 1025002"/>
                <a:gd name="connsiteY132" fmla="*/ 336635 h 870051"/>
                <a:gd name="connsiteX133" fmla="*/ 661338 w 1025002"/>
                <a:gd name="connsiteY133" fmla="*/ 333017 h 870051"/>
                <a:gd name="connsiteX134" fmla="*/ 664576 w 1025002"/>
                <a:gd name="connsiteY134" fmla="*/ 325877 h 870051"/>
                <a:gd name="connsiteX135" fmla="*/ 664576 w 1025002"/>
                <a:gd name="connsiteY135" fmla="*/ 322259 h 870051"/>
                <a:gd name="connsiteX136" fmla="*/ 664576 w 1025002"/>
                <a:gd name="connsiteY136" fmla="*/ 325877 h 870051"/>
                <a:gd name="connsiteX137" fmla="*/ 651340 w 1025002"/>
                <a:gd name="connsiteY137" fmla="*/ 325877 h 870051"/>
                <a:gd name="connsiteX138" fmla="*/ 648102 w 1025002"/>
                <a:gd name="connsiteY138" fmla="*/ 318641 h 870051"/>
                <a:gd name="connsiteX139" fmla="*/ 648102 w 1025002"/>
                <a:gd name="connsiteY139" fmla="*/ 315119 h 870051"/>
                <a:gd name="connsiteX140" fmla="*/ 624962 w 1025002"/>
                <a:gd name="connsiteY140" fmla="*/ 315119 h 870051"/>
                <a:gd name="connsiteX141" fmla="*/ 618297 w 1025002"/>
                <a:gd name="connsiteY141" fmla="*/ 307979 h 870051"/>
                <a:gd name="connsiteX142" fmla="*/ 611726 w 1025002"/>
                <a:gd name="connsiteY142" fmla="*/ 307979 h 870051"/>
                <a:gd name="connsiteX143" fmla="*/ 601823 w 1025002"/>
                <a:gd name="connsiteY143" fmla="*/ 304361 h 870051"/>
                <a:gd name="connsiteX144" fmla="*/ 595157 w 1025002"/>
                <a:gd name="connsiteY144" fmla="*/ 297221 h 870051"/>
                <a:gd name="connsiteX145" fmla="*/ 595157 w 1025002"/>
                <a:gd name="connsiteY145" fmla="*/ 279323 h 870051"/>
                <a:gd name="connsiteX146" fmla="*/ 588586 w 1025002"/>
                <a:gd name="connsiteY146" fmla="*/ 272183 h 870051"/>
                <a:gd name="connsiteX147" fmla="*/ 588586 w 1025002"/>
                <a:gd name="connsiteY147" fmla="*/ 250667 h 870051"/>
                <a:gd name="connsiteX148" fmla="*/ 591824 w 1025002"/>
                <a:gd name="connsiteY148" fmla="*/ 250667 h 870051"/>
                <a:gd name="connsiteX149" fmla="*/ 595157 w 1025002"/>
                <a:gd name="connsiteY149" fmla="*/ 247049 h 870051"/>
                <a:gd name="connsiteX150" fmla="*/ 595157 w 1025002"/>
                <a:gd name="connsiteY150" fmla="*/ 243527 h 870051"/>
                <a:gd name="connsiteX151" fmla="*/ 588586 w 1025002"/>
                <a:gd name="connsiteY151" fmla="*/ 236292 h 870051"/>
                <a:gd name="connsiteX152" fmla="*/ 581920 w 1025002"/>
                <a:gd name="connsiteY152" fmla="*/ 232769 h 870051"/>
                <a:gd name="connsiteX153" fmla="*/ 578683 w 1025002"/>
                <a:gd name="connsiteY153" fmla="*/ 229151 h 870051"/>
                <a:gd name="connsiteX154" fmla="*/ 578683 w 1025002"/>
                <a:gd name="connsiteY154" fmla="*/ 214871 h 870051"/>
                <a:gd name="connsiteX155" fmla="*/ 572017 w 1025002"/>
                <a:gd name="connsiteY155" fmla="*/ 211254 h 870051"/>
                <a:gd name="connsiteX156" fmla="*/ 568684 w 1025002"/>
                <a:gd name="connsiteY156" fmla="*/ 204113 h 870051"/>
                <a:gd name="connsiteX157" fmla="*/ 568684 w 1025002"/>
                <a:gd name="connsiteY157" fmla="*/ 196973 h 870051"/>
                <a:gd name="connsiteX158" fmla="*/ 572017 w 1025002"/>
                <a:gd name="connsiteY158" fmla="*/ 189738 h 870051"/>
                <a:gd name="connsiteX159" fmla="*/ 572017 w 1025002"/>
                <a:gd name="connsiteY159" fmla="*/ 175457 h 870051"/>
                <a:gd name="connsiteX160" fmla="*/ 565447 w 1025002"/>
                <a:gd name="connsiteY160" fmla="*/ 168317 h 870051"/>
                <a:gd name="connsiteX161" fmla="*/ 562114 w 1025002"/>
                <a:gd name="connsiteY161" fmla="*/ 161177 h 870051"/>
                <a:gd name="connsiteX162" fmla="*/ 555543 w 1025002"/>
                <a:gd name="connsiteY162" fmla="*/ 153942 h 870051"/>
                <a:gd name="connsiteX163" fmla="*/ 552210 w 1025002"/>
                <a:gd name="connsiteY163" fmla="*/ 146802 h 870051"/>
                <a:gd name="connsiteX164" fmla="*/ 548877 w 1025002"/>
                <a:gd name="connsiteY164" fmla="*/ 143279 h 870051"/>
                <a:gd name="connsiteX165" fmla="*/ 545545 w 1025002"/>
                <a:gd name="connsiteY165" fmla="*/ 136044 h 870051"/>
                <a:gd name="connsiteX166" fmla="*/ 522405 w 1025002"/>
                <a:gd name="connsiteY166" fmla="*/ 136044 h 870051"/>
                <a:gd name="connsiteX167" fmla="*/ 512501 w 1025002"/>
                <a:gd name="connsiteY167" fmla="*/ 132521 h 870051"/>
                <a:gd name="connsiteX168" fmla="*/ 512501 w 1025002"/>
                <a:gd name="connsiteY168" fmla="*/ 136044 h 870051"/>
                <a:gd name="connsiteX169" fmla="*/ 502598 w 1025002"/>
                <a:gd name="connsiteY169" fmla="*/ 136044 h 870051"/>
                <a:gd name="connsiteX170" fmla="*/ 496028 w 1025002"/>
                <a:gd name="connsiteY170" fmla="*/ 143279 h 870051"/>
                <a:gd name="connsiteX171" fmla="*/ 489362 w 1025002"/>
                <a:gd name="connsiteY171" fmla="*/ 157560 h 870051"/>
                <a:gd name="connsiteX172" fmla="*/ 482791 w 1025002"/>
                <a:gd name="connsiteY172" fmla="*/ 164700 h 870051"/>
                <a:gd name="connsiteX173" fmla="*/ 469555 w 1025002"/>
                <a:gd name="connsiteY173" fmla="*/ 171840 h 870051"/>
                <a:gd name="connsiteX174" fmla="*/ 462889 w 1025002"/>
                <a:gd name="connsiteY174" fmla="*/ 171840 h 870051"/>
                <a:gd name="connsiteX175" fmla="*/ 452986 w 1025002"/>
                <a:gd name="connsiteY175" fmla="*/ 164700 h 870051"/>
                <a:gd name="connsiteX176" fmla="*/ 446415 w 1025002"/>
                <a:gd name="connsiteY176" fmla="*/ 161177 h 870051"/>
                <a:gd name="connsiteX177" fmla="*/ 429846 w 1025002"/>
                <a:gd name="connsiteY177" fmla="*/ 143279 h 870051"/>
                <a:gd name="connsiteX178" fmla="*/ 429846 w 1025002"/>
                <a:gd name="connsiteY178" fmla="*/ 136044 h 870051"/>
                <a:gd name="connsiteX179" fmla="*/ 433179 w 1025002"/>
                <a:gd name="connsiteY179" fmla="*/ 128904 h 870051"/>
                <a:gd name="connsiteX180" fmla="*/ 433179 w 1025002"/>
                <a:gd name="connsiteY180" fmla="*/ 103866 h 870051"/>
                <a:gd name="connsiteX181" fmla="*/ 429846 w 1025002"/>
                <a:gd name="connsiteY181" fmla="*/ 96630 h 870051"/>
                <a:gd name="connsiteX182" fmla="*/ 423276 w 1025002"/>
                <a:gd name="connsiteY182" fmla="*/ 89490 h 870051"/>
                <a:gd name="connsiteX183" fmla="*/ 416610 w 1025002"/>
                <a:gd name="connsiteY183" fmla="*/ 85967 h 870051"/>
                <a:gd name="connsiteX184" fmla="*/ 410039 w 1025002"/>
                <a:gd name="connsiteY184" fmla="*/ 85967 h 870051"/>
                <a:gd name="connsiteX185" fmla="*/ 406706 w 1025002"/>
                <a:gd name="connsiteY185" fmla="*/ 68069 h 870051"/>
                <a:gd name="connsiteX186" fmla="*/ 390137 w 1025002"/>
                <a:gd name="connsiteY186" fmla="*/ 60834 h 870051"/>
                <a:gd name="connsiteX187" fmla="*/ 390137 w 1025002"/>
                <a:gd name="connsiteY187" fmla="*/ 46554 h 870051"/>
                <a:gd name="connsiteX188" fmla="*/ 383567 w 1025002"/>
                <a:gd name="connsiteY188" fmla="*/ 39414 h 870051"/>
                <a:gd name="connsiteX189" fmla="*/ 320718 w 1025002"/>
                <a:gd name="connsiteY189" fmla="*/ 39414 h 870051"/>
                <a:gd name="connsiteX190" fmla="*/ 317480 w 1025002"/>
                <a:gd name="connsiteY190" fmla="*/ 42936 h 870051"/>
                <a:gd name="connsiteX191" fmla="*/ 317480 w 1025002"/>
                <a:gd name="connsiteY191" fmla="*/ 53694 h 870051"/>
                <a:gd name="connsiteX192" fmla="*/ 314148 w 1025002"/>
                <a:gd name="connsiteY192" fmla="*/ 60834 h 870051"/>
                <a:gd name="connsiteX193" fmla="*/ 314148 w 1025002"/>
                <a:gd name="connsiteY193" fmla="*/ 64452 h 870051"/>
                <a:gd name="connsiteX194" fmla="*/ 201687 w 1025002"/>
                <a:gd name="connsiteY194" fmla="*/ 64452 h 870051"/>
                <a:gd name="connsiteX195" fmla="*/ 85988 w 1025002"/>
                <a:gd name="connsiteY195" fmla="*/ 7140 h 870051"/>
                <a:gd name="connsiteX196" fmla="*/ 82655 w 1025002"/>
                <a:gd name="connsiteY196" fmla="*/ 7140 h 870051"/>
                <a:gd name="connsiteX197" fmla="*/ 82655 w 1025002"/>
                <a:gd name="connsiteY197" fmla="*/ 3618 h 870051"/>
                <a:gd name="connsiteX198" fmla="*/ 85988 w 1025002"/>
                <a:gd name="connsiteY198" fmla="*/ 0 h 870051"/>
                <a:gd name="connsiteX199" fmla="*/ 6570 w 1025002"/>
                <a:gd name="connsiteY199" fmla="*/ 3618 h 870051"/>
                <a:gd name="connsiteX200" fmla="*/ 3333 w 1025002"/>
                <a:gd name="connsiteY200" fmla="*/ 0 h 870051"/>
                <a:gd name="connsiteX201" fmla="*/ 0 w 1025002"/>
                <a:gd name="connsiteY201" fmla="*/ 10758 h 870051"/>
                <a:gd name="connsiteX202" fmla="*/ 0 w 1025002"/>
                <a:gd name="connsiteY202" fmla="*/ 28656 h 870051"/>
                <a:gd name="connsiteX203" fmla="*/ 3333 w 1025002"/>
                <a:gd name="connsiteY203" fmla="*/ 35796 h 870051"/>
                <a:gd name="connsiteX204" fmla="*/ 6570 w 1025002"/>
                <a:gd name="connsiteY204" fmla="*/ 39414 h 870051"/>
                <a:gd name="connsiteX205" fmla="*/ 9903 w 1025002"/>
                <a:gd name="connsiteY205" fmla="*/ 46554 h 870051"/>
                <a:gd name="connsiteX206" fmla="*/ 0 w 1025002"/>
                <a:gd name="connsiteY206" fmla="*/ 53694 h 870051"/>
                <a:gd name="connsiteX207" fmla="*/ 6570 w 1025002"/>
                <a:gd name="connsiteY207" fmla="*/ 68069 h 870051"/>
                <a:gd name="connsiteX208" fmla="*/ 3333 w 1025002"/>
                <a:gd name="connsiteY208" fmla="*/ 75210 h 870051"/>
                <a:gd name="connsiteX209" fmla="*/ 13236 w 1025002"/>
                <a:gd name="connsiteY209" fmla="*/ 85967 h 870051"/>
                <a:gd name="connsiteX210" fmla="*/ 3333 w 1025002"/>
                <a:gd name="connsiteY210" fmla="*/ 103866 h 870051"/>
                <a:gd name="connsiteX211" fmla="*/ 9903 w 1025002"/>
                <a:gd name="connsiteY211" fmla="*/ 107388 h 870051"/>
                <a:gd name="connsiteX212" fmla="*/ 9903 w 1025002"/>
                <a:gd name="connsiteY212" fmla="*/ 125286 h 870051"/>
                <a:gd name="connsiteX213" fmla="*/ 13236 w 1025002"/>
                <a:gd name="connsiteY213" fmla="*/ 136044 h 870051"/>
                <a:gd name="connsiteX214" fmla="*/ 13236 w 1025002"/>
                <a:gd name="connsiteY214" fmla="*/ 143279 h 870051"/>
                <a:gd name="connsiteX215" fmla="*/ 16569 w 1025002"/>
                <a:gd name="connsiteY215" fmla="*/ 150419 h 870051"/>
                <a:gd name="connsiteX216" fmla="*/ 23140 w 1025002"/>
                <a:gd name="connsiteY216" fmla="*/ 157560 h 870051"/>
                <a:gd name="connsiteX217" fmla="*/ 33043 w 1025002"/>
                <a:gd name="connsiteY217" fmla="*/ 157560 h 870051"/>
                <a:gd name="connsiteX218" fmla="*/ 33043 w 1025002"/>
                <a:gd name="connsiteY218" fmla="*/ 161177 h 870051"/>
                <a:gd name="connsiteX219" fmla="*/ 36376 w 1025002"/>
                <a:gd name="connsiteY219" fmla="*/ 164700 h 870051"/>
                <a:gd name="connsiteX220" fmla="*/ 39709 w 1025002"/>
                <a:gd name="connsiteY220" fmla="*/ 171840 h 870051"/>
                <a:gd name="connsiteX221" fmla="*/ 46279 w 1025002"/>
                <a:gd name="connsiteY221" fmla="*/ 179075 h 870051"/>
                <a:gd name="connsiteX222" fmla="*/ 49612 w 1025002"/>
                <a:gd name="connsiteY222" fmla="*/ 189738 h 870051"/>
                <a:gd name="connsiteX223" fmla="*/ 52945 w 1025002"/>
                <a:gd name="connsiteY223" fmla="*/ 196973 h 870051"/>
                <a:gd name="connsiteX224" fmla="*/ 52945 w 1025002"/>
                <a:gd name="connsiteY224" fmla="*/ 204113 h 870051"/>
                <a:gd name="connsiteX225" fmla="*/ 42946 w 1025002"/>
                <a:gd name="connsiteY225" fmla="*/ 225534 h 870051"/>
                <a:gd name="connsiteX226" fmla="*/ 39709 w 1025002"/>
                <a:gd name="connsiteY226" fmla="*/ 229151 h 870051"/>
                <a:gd name="connsiteX227" fmla="*/ 39709 w 1025002"/>
                <a:gd name="connsiteY227" fmla="*/ 232769 h 870051"/>
                <a:gd name="connsiteX228" fmla="*/ 46279 w 1025002"/>
                <a:gd name="connsiteY228" fmla="*/ 236292 h 870051"/>
                <a:gd name="connsiteX229" fmla="*/ 39709 w 1025002"/>
                <a:gd name="connsiteY229" fmla="*/ 247049 h 870051"/>
                <a:gd name="connsiteX230" fmla="*/ 33043 w 1025002"/>
                <a:gd name="connsiteY230" fmla="*/ 236292 h 870051"/>
                <a:gd name="connsiteX231" fmla="*/ 6570 w 1025002"/>
                <a:gd name="connsiteY231" fmla="*/ 232769 h 870051"/>
                <a:gd name="connsiteX232" fmla="*/ 19807 w 1025002"/>
                <a:gd name="connsiteY232" fmla="*/ 247049 h 870051"/>
                <a:gd name="connsiteX233" fmla="*/ 23140 w 1025002"/>
                <a:gd name="connsiteY233" fmla="*/ 261425 h 870051"/>
                <a:gd name="connsiteX234" fmla="*/ 36376 w 1025002"/>
                <a:gd name="connsiteY234" fmla="*/ 264948 h 870051"/>
                <a:gd name="connsiteX235" fmla="*/ 42946 w 1025002"/>
                <a:gd name="connsiteY235" fmla="*/ 272183 h 870051"/>
                <a:gd name="connsiteX236" fmla="*/ 46279 w 1025002"/>
                <a:gd name="connsiteY236" fmla="*/ 279323 h 870051"/>
                <a:gd name="connsiteX237" fmla="*/ 49612 w 1025002"/>
                <a:gd name="connsiteY237" fmla="*/ 282845 h 870051"/>
                <a:gd name="connsiteX238" fmla="*/ 52945 w 1025002"/>
                <a:gd name="connsiteY238" fmla="*/ 282845 h 870051"/>
                <a:gd name="connsiteX239" fmla="*/ 56183 w 1025002"/>
                <a:gd name="connsiteY239" fmla="*/ 279323 h 870051"/>
                <a:gd name="connsiteX240" fmla="*/ 59516 w 1025002"/>
                <a:gd name="connsiteY240" fmla="*/ 279323 h 870051"/>
                <a:gd name="connsiteX241" fmla="*/ 66086 w 1025002"/>
                <a:gd name="connsiteY241" fmla="*/ 275705 h 870051"/>
                <a:gd name="connsiteX242" fmla="*/ 69419 w 1025002"/>
                <a:gd name="connsiteY242" fmla="*/ 272183 h 870051"/>
                <a:gd name="connsiteX243" fmla="*/ 69419 w 1025002"/>
                <a:gd name="connsiteY243" fmla="*/ 286463 h 870051"/>
                <a:gd name="connsiteX244" fmla="*/ 79322 w 1025002"/>
                <a:gd name="connsiteY244" fmla="*/ 307979 h 870051"/>
                <a:gd name="connsiteX245" fmla="*/ 85988 w 1025002"/>
                <a:gd name="connsiteY245" fmla="*/ 315119 h 870051"/>
                <a:gd name="connsiteX246" fmla="*/ 92559 w 1025002"/>
                <a:gd name="connsiteY246" fmla="*/ 329399 h 870051"/>
                <a:gd name="connsiteX247" fmla="*/ 92559 w 1025002"/>
                <a:gd name="connsiteY247" fmla="*/ 336635 h 870051"/>
                <a:gd name="connsiteX248" fmla="*/ 85988 w 1025002"/>
                <a:gd name="connsiteY248" fmla="*/ 350915 h 870051"/>
                <a:gd name="connsiteX249" fmla="*/ 82655 w 1025002"/>
                <a:gd name="connsiteY249" fmla="*/ 361673 h 870051"/>
                <a:gd name="connsiteX250" fmla="*/ 82655 w 1025002"/>
                <a:gd name="connsiteY250" fmla="*/ 368813 h 870051"/>
                <a:gd name="connsiteX251" fmla="*/ 99225 w 1025002"/>
                <a:gd name="connsiteY251" fmla="*/ 386711 h 870051"/>
                <a:gd name="connsiteX252" fmla="*/ 105795 w 1025002"/>
                <a:gd name="connsiteY252" fmla="*/ 397469 h 870051"/>
                <a:gd name="connsiteX253" fmla="*/ 122364 w 1025002"/>
                <a:gd name="connsiteY253" fmla="*/ 415367 h 870051"/>
                <a:gd name="connsiteX254" fmla="*/ 128935 w 1025002"/>
                <a:gd name="connsiteY254" fmla="*/ 426125 h 870051"/>
                <a:gd name="connsiteX255" fmla="*/ 145504 w 1025002"/>
                <a:gd name="connsiteY255" fmla="*/ 444023 h 870051"/>
                <a:gd name="connsiteX256" fmla="*/ 142171 w 1025002"/>
                <a:gd name="connsiteY256" fmla="*/ 447545 h 870051"/>
                <a:gd name="connsiteX257" fmla="*/ 142171 w 1025002"/>
                <a:gd name="connsiteY257" fmla="*/ 454780 h 870051"/>
                <a:gd name="connsiteX258" fmla="*/ 138838 w 1025002"/>
                <a:gd name="connsiteY258" fmla="*/ 458303 h 870051"/>
                <a:gd name="connsiteX259" fmla="*/ 138838 w 1025002"/>
                <a:gd name="connsiteY259" fmla="*/ 465443 h 870051"/>
                <a:gd name="connsiteX260" fmla="*/ 142171 w 1025002"/>
                <a:gd name="connsiteY260" fmla="*/ 469061 h 870051"/>
                <a:gd name="connsiteX261" fmla="*/ 152074 w 1025002"/>
                <a:gd name="connsiteY261" fmla="*/ 469061 h 870051"/>
                <a:gd name="connsiteX262" fmla="*/ 158740 w 1025002"/>
                <a:gd name="connsiteY262" fmla="*/ 465443 h 870051"/>
                <a:gd name="connsiteX263" fmla="*/ 162073 w 1025002"/>
                <a:gd name="connsiteY263" fmla="*/ 458303 h 870051"/>
                <a:gd name="connsiteX264" fmla="*/ 168644 w 1025002"/>
                <a:gd name="connsiteY264" fmla="*/ 454780 h 870051"/>
                <a:gd name="connsiteX265" fmla="*/ 171977 w 1025002"/>
                <a:gd name="connsiteY265" fmla="*/ 451163 h 870051"/>
                <a:gd name="connsiteX266" fmla="*/ 168644 w 1025002"/>
                <a:gd name="connsiteY266" fmla="*/ 440405 h 870051"/>
                <a:gd name="connsiteX267" fmla="*/ 168644 w 1025002"/>
                <a:gd name="connsiteY267" fmla="*/ 436882 h 870051"/>
                <a:gd name="connsiteX268" fmla="*/ 165311 w 1025002"/>
                <a:gd name="connsiteY268" fmla="*/ 433265 h 870051"/>
                <a:gd name="connsiteX269" fmla="*/ 165311 w 1025002"/>
                <a:gd name="connsiteY269" fmla="*/ 422507 h 870051"/>
                <a:gd name="connsiteX270" fmla="*/ 158740 w 1025002"/>
                <a:gd name="connsiteY270" fmla="*/ 408227 h 870051"/>
                <a:gd name="connsiteX271" fmla="*/ 155407 w 1025002"/>
                <a:gd name="connsiteY271" fmla="*/ 404609 h 870051"/>
                <a:gd name="connsiteX272" fmla="*/ 142171 w 1025002"/>
                <a:gd name="connsiteY272" fmla="*/ 404609 h 870051"/>
                <a:gd name="connsiteX273" fmla="*/ 132268 w 1025002"/>
                <a:gd name="connsiteY273" fmla="*/ 386711 h 870051"/>
                <a:gd name="connsiteX274" fmla="*/ 132268 w 1025002"/>
                <a:gd name="connsiteY274" fmla="*/ 343775 h 870051"/>
                <a:gd name="connsiteX275" fmla="*/ 122364 w 1025002"/>
                <a:gd name="connsiteY275" fmla="*/ 325877 h 870051"/>
                <a:gd name="connsiteX276" fmla="*/ 125602 w 1025002"/>
                <a:gd name="connsiteY276" fmla="*/ 318641 h 870051"/>
                <a:gd name="connsiteX277" fmla="*/ 125602 w 1025002"/>
                <a:gd name="connsiteY277" fmla="*/ 315119 h 870051"/>
                <a:gd name="connsiteX278" fmla="*/ 128935 w 1025002"/>
                <a:gd name="connsiteY278" fmla="*/ 307979 h 870051"/>
                <a:gd name="connsiteX279" fmla="*/ 128935 w 1025002"/>
                <a:gd name="connsiteY279" fmla="*/ 293603 h 870051"/>
                <a:gd name="connsiteX280" fmla="*/ 125602 w 1025002"/>
                <a:gd name="connsiteY280" fmla="*/ 290081 h 870051"/>
                <a:gd name="connsiteX281" fmla="*/ 119031 w 1025002"/>
                <a:gd name="connsiteY281" fmla="*/ 286463 h 870051"/>
                <a:gd name="connsiteX282" fmla="*/ 115698 w 1025002"/>
                <a:gd name="connsiteY282" fmla="*/ 282845 h 870051"/>
                <a:gd name="connsiteX283" fmla="*/ 109128 w 1025002"/>
                <a:gd name="connsiteY283" fmla="*/ 282845 h 870051"/>
                <a:gd name="connsiteX284" fmla="*/ 109128 w 1025002"/>
                <a:gd name="connsiteY284" fmla="*/ 257807 h 870051"/>
                <a:gd name="connsiteX285" fmla="*/ 92559 w 1025002"/>
                <a:gd name="connsiteY285" fmla="*/ 236292 h 870051"/>
                <a:gd name="connsiteX286" fmla="*/ 95892 w 1025002"/>
                <a:gd name="connsiteY286" fmla="*/ 200496 h 870051"/>
                <a:gd name="connsiteX287" fmla="*/ 92559 w 1025002"/>
                <a:gd name="connsiteY287" fmla="*/ 196973 h 870051"/>
                <a:gd name="connsiteX288" fmla="*/ 89321 w 1025002"/>
                <a:gd name="connsiteY288" fmla="*/ 189738 h 870051"/>
                <a:gd name="connsiteX289" fmla="*/ 79322 w 1025002"/>
                <a:gd name="connsiteY289" fmla="*/ 179075 h 870051"/>
                <a:gd name="connsiteX290" fmla="*/ 76085 w 1025002"/>
                <a:gd name="connsiteY290" fmla="*/ 171840 h 870051"/>
                <a:gd name="connsiteX291" fmla="*/ 76085 w 1025002"/>
                <a:gd name="connsiteY291" fmla="*/ 164700 h 870051"/>
                <a:gd name="connsiteX292" fmla="*/ 72752 w 1025002"/>
                <a:gd name="connsiteY292" fmla="*/ 157560 h 870051"/>
                <a:gd name="connsiteX293" fmla="*/ 72752 w 1025002"/>
                <a:gd name="connsiteY293" fmla="*/ 146802 h 870051"/>
                <a:gd name="connsiteX294" fmla="*/ 69419 w 1025002"/>
                <a:gd name="connsiteY294" fmla="*/ 143279 h 870051"/>
                <a:gd name="connsiteX295" fmla="*/ 66086 w 1025002"/>
                <a:gd name="connsiteY295" fmla="*/ 136044 h 870051"/>
                <a:gd name="connsiteX296" fmla="*/ 59516 w 1025002"/>
                <a:gd name="connsiteY296" fmla="*/ 128904 h 870051"/>
                <a:gd name="connsiteX297" fmla="*/ 56183 w 1025002"/>
                <a:gd name="connsiteY297" fmla="*/ 121763 h 870051"/>
                <a:gd name="connsiteX298" fmla="*/ 52945 w 1025002"/>
                <a:gd name="connsiteY298" fmla="*/ 118146 h 870051"/>
                <a:gd name="connsiteX299" fmla="*/ 52945 w 1025002"/>
                <a:gd name="connsiteY299" fmla="*/ 114623 h 870051"/>
                <a:gd name="connsiteX300" fmla="*/ 56183 w 1025002"/>
                <a:gd name="connsiteY300" fmla="*/ 111006 h 870051"/>
                <a:gd name="connsiteX301" fmla="*/ 62848 w 1025002"/>
                <a:gd name="connsiteY301" fmla="*/ 96630 h 870051"/>
                <a:gd name="connsiteX302" fmla="*/ 62848 w 1025002"/>
                <a:gd name="connsiteY302" fmla="*/ 68069 h 870051"/>
                <a:gd name="connsiteX303" fmla="*/ 66086 w 1025002"/>
                <a:gd name="connsiteY303" fmla="*/ 64452 h 870051"/>
                <a:gd name="connsiteX304" fmla="*/ 69419 w 1025002"/>
                <a:gd name="connsiteY304" fmla="*/ 57312 h 870051"/>
                <a:gd name="connsiteX305" fmla="*/ 69419 w 1025002"/>
                <a:gd name="connsiteY305" fmla="*/ 35796 h 870051"/>
                <a:gd name="connsiteX306" fmla="*/ 72752 w 1025002"/>
                <a:gd name="connsiteY306" fmla="*/ 39414 h 870051"/>
                <a:gd name="connsiteX307" fmla="*/ 79322 w 1025002"/>
                <a:gd name="connsiteY307" fmla="*/ 42936 h 870051"/>
                <a:gd name="connsiteX308" fmla="*/ 82655 w 1025002"/>
                <a:gd name="connsiteY308" fmla="*/ 50172 h 870051"/>
                <a:gd name="connsiteX309" fmla="*/ 89321 w 1025002"/>
                <a:gd name="connsiteY309" fmla="*/ 53694 h 870051"/>
                <a:gd name="connsiteX310" fmla="*/ 99225 w 1025002"/>
                <a:gd name="connsiteY310" fmla="*/ 53694 h 870051"/>
                <a:gd name="connsiteX311" fmla="*/ 102557 w 1025002"/>
                <a:gd name="connsiteY311" fmla="*/ 50172 h 870051"/>
                <a:gd name="connsiteX312" fmla="*/ 109128 w 1025002"/>
                <a:gd name="connsiteY312" fmla="*/ 50172 h 870051"/>
                <a:gd name="connsiteX313" fmla="*/ 109128 w 1025002"/>
                <a:gd name="connsiteY313" fmla="*/ 60834 h 870051"/>
                <a:gd name="connsiteX314" fmla="*/ 112461 w 1025002"/>
                <a:gd name="connsiteY314" fmla="*/ 64452 h 870051"/>
                <a:gd name="connsiteX315" fmla="*/ 119031 w 1025002"/>
                <a:gd name="connsiteY315" fmla="*/ 68069 h 870051"/>
                <a:gd name="connsiteX316" fmla="*/ 128935 w 1025002"/>
                <a:gd name="connsiteY316" fmla="*/ 68069 h 870051"/>
                <a:gd name="connsiteX317" fmla="*/ 128935 w 1025002"/>
                <a:gd name="connsiteY317" fmla="*/ 71592 h 870051"/>
                <a:gd name="connsiteX318" fmla="*/ 125602 w 1025002"/>
                <a:gd name="connsiteY318" fmla="*/ 75210 h 870051"/>
                <a:gd name="connsiteX319" fmla="*/ 125602 w 1025002"/>
                <a:gd name="connsiteY319" fmla="*/ 111006 h 870051"/>
                <a:gd name="connsiteX320" fmla="*/ 132268 w 1025002"/>
                <a:gd name="connsiteY320" fmla="*/ 153942 h 870051"/>
                <a:gd name="connsiteX321" fmla="*/ 132268 w 1025002"/>
                <a:gd name="connsiteY321" fmla="*/ 161177 h 870051"/>
                <a:gd name="connsiteX322" fmla="*/ 135600 w 1025002"/>
                <a:gd name="connsiteY322" fmla="*/ 168317 h 870051"/>
                <a:gd name="connsiteX323" fmla="*/ 138838 w 1025002"/>
                <a:gd name="connsiteY323" fmla="*/ 182598 h 870051"/>
                <a:gd name="connsiteX324" fmla="*/ 145504 w 1025002"/>
                <a:gd name="connsiteY324" fmla="*/ 204113 h 870051"/>
                <a:gd name="connsiteX325" fmla="*/ 152074 w 1025002"/>
                <a:gd name="connsiteY325" fmla="*/ 222011 h 870051"/>
                <a:gd name="connsiteX326" fmla="*/ 155407 w 1025002"/>
                <a:gd name="connsiteY326" fmla="*/ 229151 h 870051"/>
                <a:gd name="connsiteX327" fmla="*/ 178547 w 1025002"/>
                <a:gd name="connsiteY327" fmla="*/ 229151 h 870051"/>
                <a:gd name="connsiteX328" fmla="*/ 175214 w 1025002"/>
                <a:gd name="connsiteY328" fmla="*/ 232769 h 870051"/>
                <a:gd name="connsiteX329" fmla="*/ 168644 w 1025002"/>
                <a:gd name="connsiteY329" fmla="*/ 247049 h 870051"/>
                <a:gd name="connsiteX330" fmla="*/ 175214 w 1025002"/>
                <a:gd name="connsiteY330" fmla="*/ 261425 h 870051"/>
                <a:gd name="connsiteX331" fmla="*/ 181880 w 1025002"/>
                <a:gd name="connsiteY331" fmla="*/ 264948 h 870051"/>
                <a:gd name="connsiteX332" fmla="*/ 185117 w 1025002"/>
                <a:gd name="connsiteY332" fmla="*/ 268565 h 870051"/>
                <a:gd name="connsiteX333" fmla="*/ 191783 w 1025002"/>
                <a:gd name="connsiteY333" fmla="*/ 268565 h 870051"/>
                <a:gd name="connsiteX334" fmla="*/ 195116 w 1025002"/>
                <a:gd name="connsiteY334" fmla="*/ 282845 h 870051"/>
                <a:gd name="connsiteX335" fmla="*/ 211590 w 1025002"/>
                <a:gd name="connsiteY335" fmla="*/ 282845 h 870051"/>
                <a:gd name="connsiteX336" fmla="*/ 214923 w 1025002"/>
                <a:gd name="connsiteY336" fmla="*/ 307979 h 870051"/>
                <a:gd name="connsiteX337" fmla="*/ 211590 w 1025002"/>
                <a:gd name="connsiteY337" fmla="*/ 307979 h 870051"/>
                <a:gd name="connsiteX338" fmla="*/ 208352 w 1025002"/>
                <a:gd name="connsiteY338" fmla="*/ 311501 h 870051"/>
                <a:gd name="connsiteX339" fmla="*/ 201687 w 1025002"/>
                <a:gd name="connsiteY339" fmla="*/ 315119 h 870051"/>
                <a:gd name="connsiteX340" fmla="*/ 198354 w 1025002"/>
                <a:gd name="connsiteY340" fmla="*/ 318641 h 870051"/>
                <a:gd name="connsiteX341" fmla="*/ 195116 w 1025002"/>
                <a:gd name="connsiteY341" fmla="*/ 325877 h 870051"/>
                <a:gd name="connsiteX342" fmla="*/ 195116 w 1025002"/>
                <a:gd name="connsiteY342" fmla="*/ 333017 h 870051"/>
                <a:gd name="connsiteX343" fmla="*/ 198354 w 1025002"/>
                <a:gd name="connsiteY343" fmla="*/ 336635 h 870051"/>
                <a:gd name="connsiteX344" fmla="*/ 205020 w 1025002"/>
                <a:gd name="connsiteY344" fmla="*/ 340157 h 870051"/>
                <a:gd name="connsiteX345" fmla="*/ 211590 w 1025002"/>
                <a:gd name="connsiteY345" fmla="*/ 333017 h 870051"/>
                <a:gd name="connsiteX346" fmla="*/ 211590 w 1025002"/>
                <a:gd name="connsiteY346" fmla="*/ 336635 h 870051"/>
                <a:gd name="connsiteX347" fmla="*/ 218256 w 1025002"/>
                <a:gd name="connsiteY347" fmla="*/ 343775 h 870051"/>
                <a:gd name="connsiteX348" fmla="*/ 218256 w 1025002"/>
                <a:gd name="connsiteY348" fmla="*/ 350915 h 870051"/>
                <a:gd name="connsiteX349" fmla="*/ 221589 w 1025002"/>
                <a:gd name="connsiteY349" fmla="*/ 354533 h 870051"/>
                <a:gd name="connsiteX350" fmla="*/ 228159 w 1025002"/>
                <a:gd name="connsiteY350" fmla="*/ 354533 h 870051"/>
                <a:gd name="connsiteX351" fmla="*/ 234730 w 1025002"/>
                <a:gd name="connsiteY351" fmla="*/ 358055 h 870051"/>
                <a:gd name="connsiteX352" fmla="*/ 238063 w 1025002"/>
                <a:gd name="connsiteY352" fmla="*/ 358055 h 870051"/>
                <a:gd name="connsiteX353" fmla="*/ 241396 w 1025002"/>
                <a:gd name="connsiteY353" fmla="*/ 361673 h 870051"/>
                <a:gd name="connsiteX354" fmla="*/ 241396 w 1025002"/>
                <a:gd name="connsiteY354" fmla="*/ 372431 h 870051"/>
                <a:gd name="connsiteX355" fmla="*/ 238063 w 1025002"/>
                <a:gd name="connsiteY355" fmla="*/ 375953 h 870051"/>
                <a:gd name="connsiteX356" fmla="*/ 238063 w 1025002"/>
                <a:gd name="connsiteY356" fmla="*/ 379571 h 870051"/>
                <a:gd name="connsiteX357" fmla="*/ 234730 w 1025002"/>
                <a:gd name="connsiteY357" fmla="*/ 386711 h 870051"/>
                <a:gd name="connsiteX358" fmla="*/ 234730 w 1025002"/>
                <a:gd name="connsiteY358" fmla="*/ 390329 h 870051"/>
                <a:gd name="connsiteX359" fmla="*/ 257965 w 1025002"/>
                <a:gd name="connsiteY359" fmla="*/ 390329 h 870051"/>
                <a:gd name="connsiteX360" fmla="*/ 257965 w 1025002"/>
                <a:gd name="connsiteY360" fmla="*/ 408227 h 870051"/>
                <a:gd name="connsiteX361" fmla="*/ 277772 w 1025002"/>
                <a:gd name="connsiteY361" fmla="*/ 429647 h 870051"/>
                <a:gd name="connsiteX362" fmla="*/ 281104 w 1025002"/>
                <a:gd name="connsiteY362" fmla="*/ 436882 h 870051"/>
                <a:gd name="connsiteX363" fmla="*/ 291008 w 1025002"/>
                <a:gd name="connsiteY363" fmla="*/ 447545 h 870051"/>
                <a:gd name="connsiteX364" fmla="*/ 294246 w 1025002"/>
                <a:gd name="connsiteY364" fmla="*/ 458303 h 870051"/>
                <a:gd name="connsiteX365" fmla="*/ 300911 w 1025002"/>
                <a:gd name="connsiteY365" fmla="*/ 465443 h 870051"/>
                <a:gd name="connsiteX366" fmla="*/ 304244 w 1025002"/>
                <a:gd name="connsiteY366" fmla="*/ 476201 h 870051"/>
                <a:gd name="connsiteX367" fmla="*/ 307482 w 1025002"/>
                <a:gd name="connsiteY367" fmla="*/ 483341 h 870051"/>
                <a:gd name="connsiteX368" fmla="*/ 307482 w 1025002"/>
                <a:gd name="connsiteY368" fmla="*/ 519232 h 870051"/>
                <a:gd name="connsiteX369" fmla="*/ 310815 w 1025002"/>
                <a:gd name="connsiteY369" fmla="*/ 526373 h 870051"/>
                <a:gd name="connsiteX370" fmla="*/ 317480 w 1025002"/>
                <a:gd name="connsiteY370" fmla="*/ 533513 h 870051"/>
                <a:gd name="connsiteX371" fmla="*/ 317480 w 1025002"/>
                <a:gd name="connsiteY371" fmla="*/ 540653 h 870051"/>
                <a:gd name="connsiteX372" fmla="*/ 314148 w 1025002"/>
                <a:gd name="connsiteY372" fmla="*/ 547888 h 870051"/>
                <a:gd name="connsiteX373" fmla="*/ 304244 w 1025002"/>
                <a:gd name="connsiteY373" fmla="*/ 558551 h 870051"/>
                <a:gd name="connsiteX374" fmla="*/ 300911 w 1025002"/>
                <a:gd name="connsiteY374" fmla="*/ 565786 h 870051"/>
                <a:gd name="connsiteX375" fmla="*/ 300911 w 1025002"/>
                <a:gd name="connsiteY375" fmla="*/ 569309 h 870051"/>
                <a:gd name="connsiteX376" fmla="*/ 304244 w 1025002"/>
                <a:gd name="connsiteY376" fmla="*/ 572926 h 870051"/>
                <a:gd name="connsiteX377" fmla="*/ 310815 w 1025002"/>
                <a:gd name="connsiteY377" fmla="*/ 576449 h 870051"/>
                <a:gd name="connsiteX378" fmla="*/ 297578 w 1025002"/>
                <a:gd name="connsiteY378" fmla="*/ 576449 h 870051"/>
                <a:gd name="connsiteX379" fmla="*/ 291008 w 1025002"/>
                <a:gd name="connsiteY379" fmla="*/ 580066 h 870051"/>
                <a:gd name="connsiteX380" fmla="*/ 291008 w 1025002"/>
                <a:gd name="connsiteY380" fmla="*/ 619480 h 870051"/>
                <a:gd name="connsiteX381" fmla="*/ 294246 w 1025002"/>
                <a:gd name="connsiteY381" fmla="*/ 630238 h 870051"/>
                <a:gd name="connsiteX382" fmla="*/ 297578 w 1025002"/>
                <a:gd name="connsiteY382" fmla="*/ 633761 h 870051"/>
                <a:gd name="connsiteX383" fmla="*/ 300911 w 1025002"/>
                <a:gd name="connsiteY383" fmla="*/ 640901 h 870051"/>
                <a:gd name="connsiteX384" fmla="*/ 307482 w 1025002"/>
                <a:gd name="connsiteY384" fmla="*/ 640901 h 870051"/>
                <a:gd name="connsiteX385" fmla="*/ 317480 w 1025002"/>
                <a:gd name="connsiteY385" fmla="*/ 644518 h 870051"/>
                <a:gd name="connsiteX386" fmla="*/ 330621 w 1025002"/>
                <a:gd name="connsiteY386" fmla="*/ 644518 h 870051"/>
                <a:gd name="connsiteX387" fmla="*/ 337287 w 1025002"/>
                <a:gd name="connsiteY387" fmla="*/ 648136 h 870051"/>
                <a:gd name="connsiteX388" fmla="*/ 350524 w 1025002"/>
                <a:gd name="connsiteY388" fmla="*/ 662416 h 870051"/>
                <a:gd name="connsiteX389" fmla="*/ 353761 w 1025002"/>
                <a:gd name="connsiteY389" fmla="*/ 669556 h 870051"/>
                <a:gd name="connsiteX390" fmla="*/ 357094 w 1025002"/>
                <a:gd name="connsiteY390" fmla="*/ 680314 h 870051"/>
                <a:gd name="connsiteX391" fmla="*/ 360427 w 1025002"/>
                <a:gd name="connsiteY391" fmla="*/ 687454 h 870051"/>
                <a:gd name="connsiteX392" fmla="*/ 366997 w 1025002"/>
                <a:gd name="connsiteY392" fmla="*/ 694690 h 870051"/>
                <a:gd name="connsiteX393" fmla="*/ 373663 w 1025002"/>
                <a:gd name="connsiteY393" fmla="*/ 698212 h 870051"/>
                <a:gd name="connsiteX394" fmla="*/ 403373 w 1025002"/>
                <a:gd name="connsiteY394" fmla="*/ 698212 h 870051"/>
                <a:gd name="connsiteX395" fmla="*/ 413277 w 1025002"/>
                <a:gd name="connsiteY395" fmla="*/ 701830 h 870051"/>
                <a:gd name="connsiteX396" fmla="*/ 419943 w 1025002"/>
                <a:gd name="connsiteY396" fmla="*/ 705352 h 870051"/>
                <a:gd name="connsiteX397" fmla="*/ 423276 w 1025002"/>
                <a:gd name="connsiteY397" fmla="*/ 708970 h 870051"/>
                <a:gd name="connsiteX398" fmla="*/ 426513 w 1025002"/>
                <a:gd name="connsiteY398" fmla="*/ 716110 h 870051"/>
                <a:gd name="connsiteX399" fmla="*/ 433179 w 1025002"/>
                <a:gd name="connsiteY399" fmla="*/ 726868 h 870051"/>
                <a:gd name="connsiteX400" fmla="*/ 446415 w 1025002"/>
                <a:gd name="connsiteY400" fmla="*/ 741244 h 870051"/>
                <a:gd name="connsiteX401" fmla="*/ 459651 w 1025002"/>
                <a:gd name="connsiteY401" fmla="*/ 748384 h 870051"/>
                <a:gd name="connsiteX402" fmla="*/ 479458 w 1025002"/>
                <a:gd name="connsiteY402" fmla="*/ 755524 h 870051"/>
                <a:gd name="connsiteX403" fmla="*/ 502598 w 1025002"/>
                <a:gd name="connsiteY403" fmla="*/ 759142 h 870051"/>
                <a:gd name="connsiteX404" fmla="*/ 519167 w 1025002"/>
                <a:gd name="connsiteY404" fmla="*/ 762664 h 870051"/>
                <a:gd name="connsiteX405" fmla="*/ 529071 w 1025002"/>
                <a:gd name="connsiteY405" fmla="*/ 769804 h 870051"/>
                <a:gd name="connsiteX406" fmla="*/ 532308 w 1025002"/>
                <a:gd name="connsiteY406" fmla="*/ 777040 h 870051"/>
                <a:gd name="connsiteX407" fmla="*/ 538974 w 1025002"/>
                <a:gd name="connsiteY407" fmla="*/ 784180 h 870051"/>
                <a:gd name="connsiteX408" fmla="*/ 545545 w 1025002"/>
                <a:gd name="connsiteY408" fmla="*/ 787702 h 870051"/>
                <a:gd name="connsiteX409" fmla="*/ 548877 w 1025002"/>
                <a:gd name="connsiteY409" fmla="*/ 787702 h 870051"/>
                <a:gd name="connsiteX410" fmla="*/ 552210 w 1025002"/>
                <a:gd name="connsiteY410" fmla="*/ 791320 h 870051"/>
                <a:gd name="connsiteX411" fmla="*/ 555543 w 1025002"/>
                <a:gd name="connsiteY411" fmla="*/ 798460 h 870051"/>
                <a:gd name="connsiteX412" fmla="*/ 558781 w 1025002"/>
                <a:gd name="connsiteY412" fmla="*/ 802078 h 870051"/>
                <a:gd name="connsiteX413" fmla="*/ 595157 w 1025002"/>
                <a:gd name="connsiteY413" fmla="*/ 802078 h 870051"/>
                <a:gd name="connsiteX414" fmla="*/ 601823 w 1025002"/>
                <a:gd name="connsiteY414" fmla="*/ 809218 h 870051"/>
                <a:gd name="connsiteX415" fmla="*/ 605060 w 1025002"/>
                <a:gd name="connsiteY415" fmla="*/ 816358 h 870051"/>
                <a:gd name="connsiteX416" fmla="*/ 608393 w 1025002"/>
                <a:gd name="connsiteY416" fmla="*/ 819976 h 870051"/>
                <a:gd name="connsiteX417" fmla="*/ 615059 w 1025002"/>
                <a:gd name="connsiteY417" fmla="*/ 819976 h 870051"/>
                <a:gd name="connsiteX418" fmla="*/ 628200 w 1025002"/>
                <a:gd name="connsiteY418" fmla="*/ 812836 h 870051"/>
                <a:gd name="connsiteX419" fmla="*/ 644769 w 1025002"/>
                <a:gd name="connsiteY419" fmla="*/ 805600 h 870051"/>
                <a:gd name="connsiteX420" fmla="*/ 664576 w 1025002"/>
                <a:gd name="connsiteY420" fmla="*/ 794938 h 870051"/>
                <a:gd name="connsiteX421" fmla="*/ 694381 w 1025002"/>
                <a:gd name="connsiteY421" fmla="*/ 784180 h 870051"/>
                <a:gd name="connsiteX422" fmla="*/ 704285 w 1025002"/>
                <a:gd name="connsiteY422" fmla="*/ 791320 h 870051"/>
                <a:gd name="connsiteX423" fmla="*/ 720854 w 1025002"/>
                <a:gd name="connsiteY423" fmla="*/ 805600 h 870051"/>
                <a:gd name="connsiteX424" fmla="*/ 740661 w 1025002"/>
                <a:gd name="connsiteY424" fmla="*/ 819976 h 870051"/>
                <a:gd name="connsiteX425" fmla="*/ 763800 w 1025002"/>
                <a:gd name="connsiteY425" fmla="*/ 845014 h 870051"/>
                <a:gd name="connsiteX426" fmla="*/ 763800 w 1025002"/>
                <a:gd name="connsiteY426" fmla="*/ 852154 h 870051"/>
                <a:gd name="connsiteX427" fmla="*/ 767133 w 1025002"/>
                <a:gd name="connsiteY427" fmla="*/ 862912 h 870051"/>
                <a:gd name="connsiteX428" fmla="*/ 770466 w 1025002"/>
                <a:gd name="connsiteY428" fmla="*/ 870052 h 870051"/>
                <a:gd name="connsiteX429" fmla="*/ 780370 w 1025002"/>
                <a:gd name="connsiteY429" fmla="*/ 870052 h 870051"/>
                <a:gd name="connsiteX430" fmla="*/ 783702 w 1025002"/>
                <a:gd name="connsiteY430" fmla="*/ 866530 h 870051"/>
                <a:gd name="connsiteX431" fmla="*/ 783702 w 1025002"/>
                <a:gd name="connsiteY431" fmla="*/ 859389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1025002" h="870051">
                  <a:moveTo>
                    <a:pt x="783702" y="859389"/>
                  </a:moveTo>
                  <a:lnTo>
                    <a:pt x="783702" y="823498"/>
                  </a:lnTo>
                  <a:lnTo>
                    <a:pt x="800177" y="794938"/>
                  </a:lnTo>
                  <a:lnTo>
                    <a:pt x="849789" y="798460"/>
                  </a:lnTo>
                  <a:lnTo>
                    <a:pt x="849789" y="787702"/>
                  </a:lnTo>
                  <a:lnTo>
                    <a:pt x="853122" y="787702"/>
                  </a:lnTo>
                  <a:lnTo>
                    <a:pt x="856359" y="784180"/>
                  </a:lnTo>
                  <a:lnTo>
                    <a:pt x="856359" y="777040"/>
                  </a:lnTo>
                  <a:lnTo>
                    <a:pt x="846456" y="777040"/>
                  </a:lnTo>
                  <a:lnTo>
                    <a:pt x="843218" y="762664"/>
                  </a:lnTo>
                  <a:lnTo>
                    <a:pt x="839885" y="762664"/>
                  </a:lnTo>
                  <a:lnTo>
                    <a:pt x="833220" y="759142"/>
                  </a:lnTo>
                  <a:lnTo>
                    <a:pt x="829982" y="759142"/>
                  </a:lnTo>
                  <a:lnTo>
                    <a:pt x="826649" y="755524"/>
                  </a:lnTo>
                  <a:lnTo>
                    <a:pt x="823316" y="748384"/>
                  </a:lnTo>
                  <a:lnTo>
                    <a:pt x="823316" y="744766"/>
                  </a:lnTo>
                  <a:lnTo>
                    <a:pt x="816746" y="741244"/>
                  </a:lnTo>
                  <a:lnTo>
                    <a:pt x="829982" y="741244"/>
                  </a:lnTo>
                  <a:lnTo>
                    <a:pt x="836552" y="737626"/>
                  </a:lnTo>
                  <a:lnTo>
                    <a:pt x="839885" y="737626"/>
                  </a:lnTo>
                  <a:lnTo>
                    <a:pt x="839885" y="723250"/>
                  </a:lnTo>
                  <a:lnTo>
                    <a:pt x="836552" y="716110"/>
                  </a:lnTo>
                  <a:lnTo>
                    <a:pt x="836552" y="708970"/>
                  </a:lnTo>
                  <a:lnTo>
                    <a:pt x="909304" y="712588"/>
                  </a:lnTo>
                  <a:lnTo>
                    <a:pt x="912637" y="705352"/>
                  </a:lnTo>
                  <a:lnTo>
                    <a:pt x="912637" y="701830"/>
                  </a:lnTo>
                  <a:lnTo>
                    <a:pt x="915875" y="701830"/>
                  </a:lnTo>
                  <a:lnTo>
                    <a:pt x="919208" y="705352"/>
                  </a:lnTo>
                  <a:lnTo>
                    <a:pt x="919208" y="708970"/>
                  </a:lnTo>
                  <a:lnTo>
                    <a:pt x="922541" y="708970"/>
                  </a:lnTo>
                  <a:lnTo>
                    <a:pt x="925874" y="705352"/>
                  </a:lnTo>
                  <a:lnTo>
                    <a:pt x="932444" y="701830"/>
                  </a:lnTo>
                  <a:lnTo>
                    <a:pt x="935777" y="694690"/>
                  </a:lnTo>
                  <a:lnTo>
                    <a:pt x="935777" y="687454"/>
                  </a:lnTo>
                  <a:lnTo>
                    <a:pt x="939110" y="683932"/>
                  </a:lnTo>
                  <a:lnTo>
                    <a:pt x="939110" y="680314"/>
                  </a:lnTo>
                  <a:lnTo>
                    <a:pt x="942348" y="687454"/>
                  </a:lnTo>
                  <a:lnTo>
                    <a:pt x="962250" y="666034"/>
                  </a:lnTo>
                  <a:lnTo>
                    <a:pt x="962250" y="669556"/>
                  </a:lnTo>
                  <a:lnTo>
                    <a:pt x="958917" y="673174"/>
                  </a:lnTo>
                  <a:lnTo>
                    <a:pt x="958917" y="683932"/>
                  </a:lnTo>
                  <a:lnTo>
                    <a:pt x="962250" y="687454"/>
                  </a:lnTo>
                  <a:lnTo>
                    <a:pt x="968820" y="687454"/>
                  </a:lnTo>
                  <a:lnTo>
                    <a:pt x="982056" y="648136"/>
                  </a:lnTo>
                  <a:lnTo>
                    <a:pt x="975391" y="640901"/>
                  </a:lnTo>
                  <a:lnTo>
                    <a:pt x="988627" y="637378"/>
                  </a:lnTo>
                  <a:lnTo>
                    <a:pt x="988627" y="630238"/>
                  </a:lnTo>
                  <a:lnTo>
                    <a:pt x="978724" y="626620"/>
                  </a:lnTo>
                  <a:lnTo>
                    <a:pt x="988627" y="615863"/>
                  </a:lnTo>
                  <a:lnTo>
                    <a:pt x="991960" y="601582"/>
                  </a:lnTo>
                  <a:lnTo>
                    <a:pt x="995293" y="594347"/>
                  </a:lnTo>
                  <a:lnTo>
                    <a:pt x="1001863" y="590824"/>
                  </a:lnTo>
                  <a:lnTo>
                    <a:pt x="1005196" y="583684"/>
                  </a:lnTo>
                  <a:lnTo>
                    <a:pt x="1011767" y="576449"/>
                  </a:lnTo>
                  <a:lnTo>
                    <a:pt x="1015099" y="569309"/>
                  </a:lnTo>
                  <a:lnTo>
                    <a:pt x="1018432" y="565786"/>
                  </a:lnTo>
                  <a:lnTo>
                    <a:pt x="1021765" y="558551"/>
                  </a:lnTo>
                  <a:lnTo>
                    <a:pt x="1021765" y="555028"/>
                  </a:lnTo>
                  <a:lnTo>
                    <a:pt x="1025003" y="547888"/>
                  </a:lnTo>
                  <a:lnTo>
                    <a:pt x="1025003" y="537130"/>
                  </a:lnTo>
                  <a:lnTo>
                    <a:pt x="1021765" y="533513"/>
                  </a:lnTo>
                  <a:lnTo>
                    <a:pt x="1001863" y="533513"/>
                  </a:lnTo>
                  <a:lnTo>
                    <a:pt x="998626" y="537130"/>
                  </a:lnTo>
                  <a:lnTo>
                    <a:pt x="991960" y="537130"/>
                  </a:lnTo>
                  <a:lnTo>
                    <a:pt x="988627" y="533513"/>
                  </a:lnTo>
                  <a:lnTo>
                    <a:pt x="982056" y="533513"/>
                  </a:lnTo>
                  <a:lnTo>
                    <a:pt x="975391" y="529895"/>
                  </a:lnTo>
                  <a:lnTo>
                    <a:pt x="962250" y="529895"/>
                  </a:lnTo>
                  <a:lnTo>
                    <a:pt x="955584" y="533513"/>
                  </a:lnTo>
                  <a:lnTo>
                    <a:pt x="945680" y="537130"/>
                  </a:lnTo>
                  <a:lnTo>
                    <a:pt x="935777" y="537130"/>
                  </a:lnTo>
                  <a:lnTo>
                    <a:pt x="929111" y="540653"/>
                  </a:lnTo>
                  <a:lnTo>
                    <a:pt x="919208" y="540653"/>
                  </a:lnTo>
                  <a:lnTo>
                    <a:pt x="912637" y="544270"/>
                  </a:lnTo>
                  <a:lnTo>
                    <a:pt x="896068" y="544270"/>
                  </a:lnTo>
                  <a:lnTo>
                    <a:pt x="889498" y="547888"/>
                  </a:lnTo>
                  <a:lnTo>
                    <a:pt x="886165" y="551410"/>
                  </a:lnTo>
                  <a:lnTo>
                    <a:pt x="879594" y="565786"/>
                  </a:lnTo>
                  <a:lnTo>
                    <a:pt x="876261" y="576449"/>
                  </a:lnTo>
                  <a:lnTo>
                    <a:pt x="876261" y="612245"/>
                  </a:lnTo>
                  <a:lnTo>
                    <a:pt x="866358" y="615863"/>
                  </a:lnTo>
                  <a:lnTo>
                    <a:pt x="866358" y="633761"/>
                  </a:lnTo>
                  <a:lnTo>
                    <a:pt x="863025" y="640901"/>
                  </a:lnTo>
                  <a:lnTo>
                    <a:pt x="849789" y="648136"/>
                  </a:lnTo>
                  <a:lnTo>
                    <a:pt x="839885" y="655276"/>
                  </a:lnTo>
                  <a:lnTo>
                    <a:pt x="833220" y="662416"/>
                  </a:lnTo>
                  <a:lnTo>
                    <a:pt x="833220" y="669556"/>
                  </a:lnTo>
                  <a:lnTo>
                    <a:pt x="829982" y="673174"/>
                  </a:lnTo>
                  <a:lnTo>
                    <a:pt x="829982" y="680314"/>
                  </a:lnTo>
                  <a:lnTo>
                    <a:pt x="826649" y="683932"/>
                  </a:lnTo>
                  <a:lnTo>
                    <a:pt x="819983" y="683932"/>
                  </a:lnTo>
                  <a:lnTo>
                    <a:pt x="813413" y="676697"/>
                  </a:lnTo>
                  <a:lnTo>
                    <a:pt x="813413" y="673174"/>
                  </a:lnTo>
                  <a:lnTo>
                    <a:pt x="810080" y="669556"/>
                  </a:lnTo>
                  <a:lnTo>
                    <a:pt x="793606" y="669556"/>
                  </a:lnTo>
                  <a:lnTo>
                    <a:pt x="780370" y="673174"/>
                  </a:lnTo>
                  <a:lnTo>
                    <a:pt x="767133" y="680314"/>
                  </a:lnTo>
                  <a:lnTo>
                    <a:pt x="747231" y="680314"/>
                  </a:lnTo>
                  <a:lnTo>
                    <a:pt x="737328" y="683932"/>
                  </a:lnTo>
                  <a:lnTo>
                    <a:pt x="710951" y="698212"/>
                  </a:lnTo>
                  <a:lnTo>
                    <a:pt x="707618" y="698212"/>
                  </a:lnTo>
                  <a:lnTo>
                    <a:pt x="700952" y="691072"/>
                  </a:lnTo>
                  <a:lnTo>
                    <a:pt x="697714" y="683932"/>
                  </a:lnTo>
                  <a:lnTo>
                    <a:pt x="697714" y="680314"/>
                  </a:lnTo>
                  <a:lnTo>
                    <a:pt x="694381" y="673174"/>
                  </a:lnTo>
                  <a:lnTo>
                    <a:pt x="684478" y="673174"/>
                  </a:lnTo>
                  <a:lnTo>
                    <a:pt x="674575" y="669556"/>
                  </a:lnTo>
                  <a:lnTo>
                    <a:pt x="658005" y="669556"/>
                  </a:lnTo>
                  <a:lnTo>
                    <a:pt x="658005" y="658799"/>
                  </a:lnTo>
                  <a:lnTo>
                    <a:pt x="654673" y="651659"/>
                  </a:lnTo>
                  <a:lnTo>
                    <a:pt x="648102" y="644518"/>
                  </a:lnTo>
                  <a:lnTo>
                    <a:pt x="644769" y="637378"/>
                  </a:lnTo>
                  <a:lnTo>
                    <a:pt x="641436" y="633761"/>
                  </a:lnTo>
                  <a:lnTo>
                    <a:pt x="641436" y="612245"/>
                  </a:lnTo>
                  <a:lnTo>
                    <a:pt x="621629" y="576449"/>
                  </a:lnTo>
                  <a:lnTo>
                    <a:pt x="618297" y="551410"/>
                  </a:lnTo>
                  <a:lnTo>
                    <a:pt x="611726" y="533513"/>
                  </a:lnTo>
                  <a:lnTo>
                    <a:pt x="608393" y="479819"/>
                  </a:lnTo>
                  <a:lnTo>
                    <a:pt x="611726" y="476201"/>
                  </a:lnTo>
                  <a:lnTo>
                    <a:pt x="618297" y="461921"/>
                  </a:lnTo>
                  <a:lnTo>
                    <a:pt x="621629" y="458303"/>
                  </a:lnTo>
                  <a:lnTo>
                    <a:pt x="621629" y="390329"/>
                  </a:lnTo>
                  <a:lnTo>
                    <a:pt x="634866" y="386711"/>
                  </a:lnTo>
                  <a:lnTo>
                    <a:pt x="634866" y="365195"/>
                  </a:lnTo>
                  <a:lnTo>
                    <a:pt x="638199" y="358055"/>
                  </a:lnTo>
                  <a:lnTo>
                    <a:pt x="638199" y="354533"/>
                  </a:lnTo>
                  <a:lnTo>
                    <a:pt x="641436" y="350915"/>
                  </a:lnTo>
                  <a:lnTo>
                    <a:pt x="648102" y="350915"/>
                  </a:lnTo>
                  <a:lnTo>
                    <a:pt x="651340" y="354533"/>
                  </a:lnTo>
                  <a:lnTo>
                    <a:pt x="654673" y="354533"/>
                  </a:lnTo>
                  <a:lnTo>
                    <a:pt x="654673" y="350915"/>
                  </a:lnTo>
                  <a:lnTo>
                    <a:pt x="658005" y="343775"/>
                  </a:lnTo>
                  <a:lnTo>
                    <a:pt x="658005" y="336635"/>
                  </a:lnTo>
                  <a:lnTo>
                    <a:pt x="661338" y="333017"/>
                  </a:lnTo>
                  <a:lnTo>
                    <a:pt x="664576" y="325877"/>
                  </a:lnTo>
                  <a:lnTo>
                    <a:pt x="664576" y="322259"/>
                  </a:lnTo>
                  <a:lnTo>
                    <a:pt x="664576" y="325877"/>
                  </a:lnTo>
                  <a:lnTo>
                    <a:pt x="651340" y="325877"/>
                  </a:lnTo>
                  <a:lnTo>
                    <a:pt x="648102" y="318641"/>
                  </a:lnTo>
                  <a:lnTo>
                    <a:pt x="648102" y="315119"/>
                  </a:lnTo>
                  <a:lnTo>
                    <a:pt x="624962" y="315119"/>
                  </a:lnTo>
                  <a:lnTo>
                    <a:pt x="618297" y="307979"/>
                  </a:lnTo>
                  <a:lnTo>
                    <a:pt x="611726" y="307979"/>
                  </a:lnTo>
                  <a:lnTo>
                    <a:pt x="601823" y="304361"/>
                  </a:lnTo>
                  <a:lnTo>
                    <a:pt x="595157" y="297221"/>
                  </a:lnTo>
                  <a:lnTo>
                    <a:pt x="595157" y="279323"/>
                  </a:lnTo>
                  <a:lnTo>
                    <a:pt x="588586" y="272183"/>
                  </a:lnTo>
                  <a:lnTo>
                    <a:pt x="588586" y="250667"/>
                  </a:lnTo>
                  <a:lnTo>
                    <a:pt x="591824" y="250667"/>
                  </a:lnTo>
                  <a:lnTo>
                    <a:pt x="595157" y="247049"/>
                  </a:lnTo>
                  <a:lnTo>
                    <a:pt x="595157" y="243527"/>
                  </a:lnTo>
                  <a:lnTo>
                    <a:pt x="588586" y="236292"/>
                  </a:lnTo>
                  <a:lnTo>
                    <a:pt x="581920" y="232769"/>
                  </a:lnTo>
                  <a:lnTo>
                    <a:pt x="578683" y="229151"/>
                  </a:lnTo>
                  <a:lnTo>
                    <a:pt x="578683" y="214871"/>
                  </a:lnTo>
                  <a:lnTo>
                    <a:pt x="572017" y="211254"/>
                  </a:lnTo>
                  <a:lnTo>
                    <a:pt x="568684" y="204113"/>
                  </a:lnTo>
                  <a:lnTo>
                    <a:pt x="568684" y="196973"/>
                  </a:lnTo>
                  <a:lnTo>
                    <a:pt x="572017" y="189738"/>
                  </a:lnTo>
                  <a:lnTo>
                    <a:pt x="572017" y="175457"/>
                  </a:lnTo>
                  <a:lnTo>
                    <a:pt x="565447" y="168317"/>
                  </a:lnTo>
                  <a:lnTo>
                    <a:pt x="562114" y="161177"/>
                  </a:lnTo>
                  <a:lnTo>
                    <a:pt x="555543" y="153942"/>
                  </a:lnTo>
                  <a:lnTo>
                    <a:pt x="552210" y="146802"/>
                  </a:lnTo>
                  <a:lnTo>
                    <a:pt x="548877" y="143279"/>
                  </a:lnTo>
                  <a:lnTo>
                    <a:pt x="545545" y="136044"/>
                  </a:lnTo>
                  <a:lnTo>
                    <a:pt x="522405" y="136044"/>
                  </a:lnTo>
                  <a:lnTo>
                    <a:pt x="512501" y="132521"/>
                  </a:lnTo>
                  <a:lnTo>
                    <a:pt x="512501" y="136044"/>
                  </a:lnTo>
                  <a:lnTo>
                    <a:pt x="502598" y="136044"/>
                  </a:lnTo>
                  <a:lnTo>
                    <a:pt x="496028" y="143279"/>
                  </a:lnTo>
                  <a:lnTo>
                    <a:pt x="489362" y="157560"/>
                  </a:lnTo>
                  <a:lnTo>
                    <a:pt x="482791" y="164700"/>
                  </a:lnTo>
                  <a:lnTo>
                    <a:pt x="469555" y="171840"/>
                  </a:lnTo>
                  <a:lnTo>
                    <a:pt x="462889" y="171840"/>
                  </a:lnTo>
                  <a:lnTo>
                    <a:pt x="452986" y="164700"/>
                  </a:lnTo>
                  <a:lnTo>
                    <a:pt x="446415" y="161177"/>
                  </a:lnTo>
                  <a:lnTo>
                    <a:pt x="429846" y="143279"/>
                  </a:lnTo>
                  <a:lnTo>
                    <a:pt x="429846" y="136044"/>
                  </a:lnTo>
                  <a:lnTo>
                    <a:pt x="433179" y="128904"/>
                  </a:lnTo>
                  <a:lnTo>
                    <a:pt x="433179" y="103866"/>
                  </a:lnTo>
                  <a:lnTo>
                    <a:pt x="429846" y="96630"/>
                  </a:lnTo>
                  <a:lnTo>
                    <a:pt x="423276" y="89490"/>
                  </a:lnTo>
                  <a:lnTo>
                    <a:pt x="416610" y="85967"/>
                  </a:lnTo>
                  <a:lnTo>
                    <a:pt x="410039" y="85967"/>
                  </a:lnTo>
                  <a:lnTo>
                    <a:pt x="406706" y="68069"/>
                  </a:lnTo>
                  <a:lnTo>
                    <a:pt x="390137" y="60834"/>
                  </a:lnTo>
                  <a:lnTo>
                    <a:pt x="390137" y="46554"/>
                  </a:lnTo>
                  <a:lnTo>
                    <a:pt x="383567" y="39414"/>
                  </a:lnTo>
                  <a:lnTo>
                    <a:pt x="320718" y="39414"/>
                  </a:lnTo>
                  <a:lnTo>
                    <a:pt x="317480" y="42936"/>
                  </a:lnTo>
                  <a:lnTo>
                    <a:pt x="317480" y="53694"/>
                  </a:lnTo>
                  <a:lnTo>
                    <a:pt x="314148" y="60834"/>
                  </a:lnTo>
                  <a:lnTo>
                    <a:pt x="314148" y="64452"/>
                  </a:lnTo>
                  <a:lnTo>
                    <a:pt x="201687" y="64452"/>
                  </a:lnTo>
                  <a:lnTo>
                    <a:pt x="85988" y="7140"/>
                  </a:lnTo>
                  <a:lnTo>
                    <a:pt x="82655" y="7140"/>
                  </a:lnTo>
                  <a:lnTo>
                    <a:pt x="82655" y="3618"/>
                  </a:lnTo>
                  <a:lnTo>
                    <a:pt x="85988" y="0"/>
                  </a:lnTo>
                  <a:lnTo>
                    <a:pt x="6570" y="3618"/>
                  </a:lnTo>
                  <a:lnTo>
                    <a:pt x="3333" y="0"/>
                  </a:lnTo>
                  <a:lnTo>
                    <a:pt x="0" y="10758"/>
                  </a:lnTo>
                  <a:lnTo>
                    <a:pt x="0" y="28656"/>
                  </a:lnTo>
                  <a:lnTo>
                    <a:pt x="3333" y="35796"/>
                  </a:lnTo>
                  <a:lnTo>
                    <a:pt x="6570" y="39414"/>
                  </a:lnTo>
                  <a:lnTo>
                    <a:pt x="9903" y="46554"/>
                  </a:lnTo>
                  <a:lnTo>
                    <a:pt x="0" y="53694"/>
                  </a:lnTo>
                  <a:lnTo>
                    <a:pt x="6570" y="68069"/>
                  </a:lnTo>
                  <a:lnTo>
                    <a:pt x="3333" y="75210"/>
                  </a:lnTo>
                  <a:lnTo>
                    <a:pt x="13236" y="85967"/>
                  </a:lnTo>
                  <a:lnTo>
                    <a:pt x="3333" y="103866"/>
                  </a:lnTo>
                  <a:lnTo>
                    <a:pt x="9903" y="107388"/>
                  </a:lnTo>
                  <a:lnTo>
                    <a:pt x="9903" y="125286"/>
                  </a:lnTo>
                  <a:lnTo>
                    <a:pt x="13236" y="136044"/>
                  </a:lnTo>
                  <a:lnTo>
                    <a:pt x="13236" y="143279"/>
                  </a:lnTo>
                  <a:lnTo>
                    <a:pt x="16569" y="150419"/>
                  </a:lnTo>
                  <a:lnTo>
                    <a:pt x="23140" y="157560"/>
                  </a:lnTo>
                  <a:lnTo>
                    <a:pt x="33043" y="157560"/>
                  </a:lnTo>
                  <a:lnTo>
                    <a:pt x="33043" y="161177"/>
                  </a:lnTo>
                  <a:lnTo>
                    <a:pt x="36376" y="164700"/>
                  </a:lnTo>
                  <a:lnTo>
                    <a:pt x="39709" y="171840"/>
                  </a:lnTo>
                  <a:lnTo>
                    <a:pt x="46279" y="179075"/>
                  </a:lnTo>
                  <a:lnTo>
                    <a:pt x="49612" y="189738"/>
                  </a:lnTo>
                  <a:lnTo>
                    <a:pt x="52945" y="196973"/>
                  </a:lnTo>
                  <a:lnTo>
                    <a:pt x="52945" y="204113"/>
                  </a:lnTo>
                  <a:lnTo>
                    <a:pt x="42946" y="225534"/>
                  </a:lnTo>
                  <a:lnTo>
                    <a:pt x="39709" y="229151"/>
                  </a:lnTo>
                  <a:lnTo>
                    <a:pt x="39709" y="232769"/>
                  </a:lnTo>
                  <a:lnTo>
                    <a:pt x="46279" y="236292"/>
                  </a:lnTo>
                  <a:lnTo>
                    <a:pt x="39709" y="247049"/>
                  </a:lnTo>
                  <a:lnTo>
                    <a:pt x="33043" y="236292"/>
                  </a:lnTo>
                  <a:lnTo>
                    <a:pt x="6570" y="232769"/>
                  </a:lnTo>
                  <a:lnTo>
                    <a:pt x="19807" y="247049"/>
                  </a:lnTo>
                  <a:lnTo>
                    <a:pt x="23140" y="261425"/>
                  </a:lnTo>
                  <a:lnTo>
                    <a:pt x="36376" y="264948"/>
                  </a:lnTo>
                  <a:lnTo>
                    <a:pt x="42946" y="272183"/>
                  </a:lnTo>
                  <a:lnTo>
                    <a:pt x="46279" y="279323"/>
                  </a:lnTo>
                  <a:lnTo>
                    <a:pt x="49612" y="282845"/>
                  </a:lnTo>
                  <a:lnTo>
                    <a:pt x="52945" y="282845"/>
                  </a:lnTo>
                  <a:lnTo>
                    <a:pt x="56183" y="279323"/>
                  </a:lnTo>
                  <a:lnTo>
                    <a:pt x="59516" y="279323"/>
                  </a:lnTo>
                  <a:lnTo>
                    <a:pt x="66086" y="275705"/>
                  </a:lnTo>
                  <a:lnTo>
                    <a:pt x="69419" y="272183"/>
                  </a:lnTo>
                  <a:lnTo>
                    <a:pt x="69419" y="286463"/>
                  </a:lnTo>
                  <a:lnTo>
                    <a:pt x="79322" y="307979"/>
                  </a:lnTo>
                  <a:lnTo>
                    <a:pt x="85988" y="315119"/>
                  </a:lnTo>
                  <a:lnTo>
                    <a:pt x="92559" y="329399"/>
                  </a:lnTo>
                  <a:lnTo>
                    <a:pt x="92559" y="336635"/>
                  </a:lnTo>
                  <a:lnTo>
                    <a:pt x="85988" y="350915"/>
                  </a:lnTo>
                  <a:lnTo>
                    <a:pt x="82655" y="361673"/>
                  </a:lnTo>
                  <a:lnTo>
                    <a:pt x="82655" y="368813"/>
                  </a:lnTo>
                  <a:lnTo>
                    <a:pt x="99225" y="386711"/>
                  </a:lnTo>
                  <a:lnTo>
                    <a:pt x="105795" y="397469"/>
                  </a:lnTo>
                  <a:lnTo>
                    <a:pt x="122364" y="415367"/>
                  </a:lnTo>
                  <a:lnTo>
                    <a:pt x="128935" y="426125"/>
                  </a:lnTo>
                  <a:lnTo>
                    <a:pt x="145504" y="444023"/>
                  </a:lnTo>
                  <a:lnTo>
                    <a:pt x="142171" y="447545"/>
                  </a:lnTo>
                  <a:lnTo>
                    <a:pt x="142171" y="454780"/>
                  </a:lnTo>
                  <a:lnTo>
                    <a:pt x="138838" y="458303"/>
                  </a:lnTo>
                  <a:lnTo>
                    <a:pt x="138838" y="465443"/>
                  </a:lnTo>
                  <a:lnTo>
                    <a:pt x="142171" y="469061"/>
                  </a:lnTo>
                  <a:lnTo>
                    <a:pt x="152074" y="469061"/>
                  </a:lnTo>
                  <a:lnTo>
                    <a:pt x="158740" y="465443"/>
                  </a:lnTo>
                  <a:lnTo>
                    <a:pt x="162073" y="458303"/>
                  </a:lnTo>
                  <a:lnTo>
                    <a:pt x="168644" y="454780"/>
                  </a:lnTo>
                  <a:lnTo>
                    <a:pt x="171977" y="451163"/>
                  </a:lnTo>
                  <a:lnTo>
                    <a:pt x="168644" y="440405"/>
                  </a:lnTo>
                  <a:lnTo>
                    <a:pt x="168644" y="436882"/>
                  </a:lnTo>
                  <a:lnTo>
                    <a:pt x="165311" y="433265"/>
                  </a:lnTo>
                  <a:lnTo>
                    <a:pt x="165311" y="422507"/>
                  </a:lnTo>
                  <a:lnTo>
                    <a:pt x="158740" y="408227"/>
                  </a:lnTo>
                  <a:lnTo>
                    <a:pt x="155407" y="404609"/>
                  </a:lnTo>
                  <a:lnTo>
                    <a:pt x="142171" y="404609"/>
                  </a:lnTo>
                  <a:lnTo>
                    <a:pt x="132268" y="386711"/>
                  </a:lnTo>
                  <a:lnTo>
                    <a:pt x="132268" y="343775"/>
                  </a:lnTo>
                  <a:lnTo>
                    <a:pt x="122364" y="325877"/>
                  </a:lnTo>
                  <a:lnTo>
                    <a:pt x="125602" y="318641"/>
                  </a:lnTo>
                  <a:lnTo>
                    <a:pt x="125602" y="315119"/>
                  </a:lnTo>
                  <a:lnTo>
                    <a:pt x="128935" y="307979"/>
                  </a:lnTo>
                  <a:lnTo>
                    <a:pt x="128935" y="293603"/>
                  </a:lnTo>
                  <a:lnTo>
                    <a:pt x="125602" y="290081"/>
                  </a:lnTo>
                  <a:lnTo>
                    <a:pt x="119031" y="286463"/>
                  </a:lnTo>
                  <a:lnTo>
                    <a:pt x="115698" y="282845"/>
                  </a:lnTo>
                  <a:lnTo>
                    <a:pt x="109128" y="282845"/>
                  </a:lnTo>
                  <a:lnTo>
                    <a:pt x="109128" y="257807"/>
                  </a:lnTo>
                  <a:lnTo>
                    <a:pt x="92559" y="236292"/>
                  </a:lnTo>
                  <a:lnTo>
                    <a:pt x="95892" y="200496"/>
                  </a:lnTo>
                  <a:lnTo>
                    <a:pt x="92559" y="196973"/>
                  </a:lnTo>
                  <a:lnTo>
                    <a:pt x="89321" y="189738"/>
                  </a:lnTo>
                  <a:lnTo>
                    <a:pt x="79322" y="179075"/>
                  </a:lnTo>
                  <a:lnTo>
                    <a:pt x="76085" y="171840"/>
                  </a:lnTo>
                  <a:lnTo>
                    <a:pt x="76085" y="164700"/>
                  </a:lnTo>
                  <a:lnTo>
                    <a:pt x="72752" y="157560"/>
                  </a:lnTo>
                  <a:lnTo>
                    <a:pt x="72752" y="146802"/>
                  </a:lnTo>
                  <a:lnTo>
                    <a:pt x="69419" y="143279"/>
                  </a:lnTo>
                  <a:lnTo>
                    <a:pt x="66086" y="136044"/>
                  </a:lnTo>
                  <a:lnTo>
                    <a:pt x="59516" y="128904"/>
                  </a:lnTo>
                  <a:lnTo>
                    <a:pt x="56183" y="121763"/>
                  </a:lnTo>
                  <a:lnTo>
                    <a:pt x="52945" y="118146"/>
                  </a:lnTo>
                  <a:lnTo>
                    <a:pt x="52945" y="114623"/>
                  </a:lnTo>
                  <a:lnTo>
                    <a:pt x="56183" y="111006"/>
                  </a:lnTo>
                  <a:lnTo>
                    <a:pt x="62848" y="96630"/>
                  </a:lnTo>
                  <a:lnTo>
                    <a:pt x="62848" y="68069"/>
                  </a:lnTo>
                  <a:lnTo>
                    <a:pt x="66086" y="64452"/>
                  </a:lnTo>
                  <a:lnTo>
                    <a:pt x="69419" y="57312"/>
                  </a:lnTo>
                  <a:lnTo>
                    <a:pt x="69419" y="35796"/>
                  </a:lnTo>
                  <a:lnTo>
                    <a:pt x="72752" y="39414"/>
                  </a:lnTo>
                  <a:lnTo>
                    <a:pt x="79322" y="42936"/>
                  </a:lnTo>
                  <a:lnTo>
                    <a:pt x="82655" y="50172"/>
                  </a:lnTo>
                  <a:lnTo>
                    <a:pt x="89321" y="53694"/>
                  </a:lnTo>
                  <a:lnTo>
                    <a:pt x="99225" y="53694"/>
                  </a:lnTo>
                  <a:lnTo>
                    <a:pt x="102557" y="50172"/>
                  </a:lnTo>
                  <a:lnTo>
                    <a:pt x="109128" y="50172"/>
                  </a:lnTo>
                  <a:lnTo>
                    <a:pt x="109128" y="60834"/>
                  </a:lnTo>
                  <a:lnTo>
                    <a:pt x="112461" y="64452"/>
                  </a:lnTo>
                  <a:lnTo>
                    <a:pt x="119031" y="68069"/>
                  </a:lnTo>
                  <a:lnTo>
                    <a:pt x="128935" y="68069"/>
                  </a:lnTo>
                  <a:lnTo>
                    <a:pt x="128935" y="71592"/>
                  </a:lnTo>
                  <a:lnTo>
                    <a:pt x="125602" y="75210"/>
                  </a:lnTo>
                  <a:lnTo>
                    <a:pt x="125602" y="111006"/>
                  </a:lnTo>
                  <a:lnTo>
                    <a:pt x="132268" y="153942"/>
                  </a:lnTo>
                  <a:lnTo>
                    <a:pt x="132268" y="161177"/>
                  </a:lnTo>
                  <a:lnTo>
                    <a:pt x="135600" y="168317"/>
                  </a:lnTo>
                  <a:lnTo>
                    <a:pt x="138838" y="182598"/>
                  </a:lnTo>
                  <a:lnTo>
                    <a:pt x="145504" y="204113"/>
                  </a:lnTo>
                  <a:lnTo>
                    <a:pt x="152074" y="222011"/>
                  </a:lnTo>
                  <a:lnTo>
                    <a:pt x="155407" y="229151"/>
                  </a:lnTo>
                  <a:lnTo>
                    <a:pt x="178547" y="229151"/>
                  </a:lnTo>
                  <a:lnTo>
                    <a:pt x="175214" y="232769"/>
                  </a:lnTo>
                  <a:lnTo>
                    <a:pt x="168644" y="247049"/>
                  </a:lnTo>
                  <a:lnTo>
                    <a:pt x="175214" y="261425"/>
                  </a:lnTo>
                  <a:lnTo>
                    <a:pt x="181880" y="264948"/>
                  </a:lnTo>
                  <a:lnTo>
                    <a:pt x="185117" y="268565"/>
                  </a:lnTo>
                  <a:lnTo>
                    <a:pt x="191783" y="268565"/>
                  </a:lnTo>
                  <a:lnTo>
                    <a:pt x="195116" y="282845"/>
                  </a:lnTo>
                  <a:lnTo>
                    <a:pt x="211590" y="282845"/>
                  </a:lnTo>
                  <a:lnTo>
                    <a:pt x="214923" y="307979"/>
                  </a:lnTo>
                  <a:lnTo>
                    <a:pt x="211590" y="307979"/>
                  </a:lnTo>
                  <a:lnTo>
                    <a:pt x="208352" y="311501"/>
                  </a:lnTo>
                  <a:lnTo>
                    <a:pt x="201687" y="315119"/>
                  </a:lnTo>
                  <a:lnTo>
                    <a:pt x="198354" y="318641"/>
                  </a:lnTo>
                  <a:lnTo>
                    <a:pt x="195116" y="325877"/>
                  </a:lnTo>
                  <a:lnTo>
                    <a:pt x="195116" y="333017"/>
                  </a:lnTo>
                  <a:lnTo>
                    <a:pt x="198354" y="336635"/>
                  </a:lnTo>
                  <a:lnTo>
                    <a:pt x="205020" y="340157"/>
                  </a:lnTo>
                  <a:lnTo>
                    <a:pt x="211590" y="333017"/>
                  </a:lnTo>
                  <a:lnTo>
                    <a:pt x="211590" y="336635"/>
                  </a:lnTo>
                  <a:lnTo>
                    <a:pt x="218256" y="343775"/>
                  </a:lnTo>
                  <a:lnTo>
                    <a:pt x="218256" y="350915"/>
                  </a:lnTo>
                  <a:lnTo>
                    <a:pt x="221589" y="354533"/>
                  </a:lnTo>
                  <a:lnTo>
                    <a:pt x="228159" y="354533"/>
                  </a:lnTo>
                  <a:lnTo>
                    <a:pt x="234730" y="358055"/>
                  </a:lnTo>
                  <a:lnTo>
                    <a:pt x="238063" y="358055"/>
                  </a:lnTo>
                  <a:lnTo>
                    <a:pt x="241396" y="361673"/>
                  </a:lnTo>
                  <a:lnTo>
                    <a:pt x="241396" y="372431"/>
                  </a:lnTo>
                  <a:lnTo>
                    <a:pt x="238063" y="375953"/>
                  </a:lnTo>
                  <a:lnTo>
                    <a:pt x="238063" y="379571"/>
                  </a:lnTo>
                  <a:lnTo>
                    <a:pt x="234730" y="386711"/>
                  </a:lnTo>
                  <a:lnTo>
                    <a:pt x="234730" y="390329"/>
                  </a:lnTo>
                  <a:lnTo>
                    <a:pt x="257965" y="390329"/>
                  </a:lnTo>
                  <a:lnTo>
                    <a:pt x="257965" y="408227"/>
                  </a:lnTo>
                  <a:lnTo>
                    <a:pt x="277772" y="429647"/>
                  </a:lnTo>
                  <a:lnTo>
                    <a:pt x="281104" y="436882"/>
                  </a:lnTo>
                  <a:lnTo>
                    <a:pt x="291008" y="447545"/>
                  </a:lnTo>
                  <a:lnTo>
                    <a:pt x="294246" y="458303"/>
                  </a:lnTo>
                  <a:lnTo>
                    <a:pt x="300911" y="465443"/>
                  </a:lnTo>
                  <a:lnTo>
                    <a:pt x="304244" y="476201"/>
                  </a:lnTo>
                  <a:lnTo>
                    <a:pt x="307482" y="483341"/>
                  </a:lnTo>
                  <a:lnTo>
                    <a:pt x="307482" y="519232"/>
                  </a:lnTo>
                  <a:lnTo>
                    <a:pt x="310815" y="526373"/>
                  </a:lnTo>
                  <a:lnTo>
                    <a:pt x="317480" y="533513"/>
                  </a:lnTo>
                  <a:lnTo>
                    <a:pt x="317480" y="540653"/>
                  </a:lnTo>
                  <a:lnTo>
                    <a:pt x="314148" y="547888"/>
                  </a:lnTo>
                  <a:lnTo>
                    <a:pt x="304244" y="558551"/>
                  </a:lnTo>
                  <a:lnTo>
                    <a:pt x="300911" y="565786"/>
                  </a:lnTo>
                  <a:lnTo>
                    <a:pt x="300911" y="569309"/>
                  </a:lnTo>
                  <a:lnTo>
                    <a:pt x="304244" y="572926"/>
                  </a:lnTo>
                  <a:lnTo>
                    <a:pt x="310815" y="576449"/>
                  </a:lnTo>
                  <a:lnTo>
                    <a:pt x="297578" y="576449"/>
                  </a:lnTo>
                  <a:lnTo>
                    <a:pt x="291008" y="580066"/>
                  </a:lnTo>
                  <a:lnTo>
                    <a:pt x="291008" y="619480"/>
                  </a:lnTo>
                  <a:lnTo>
                    <a:pt x="294246" y="630238"/>
                  </a:lnTo>
                  <a:lnTo>
                    <a:pt x="297578" y="633761"/>
                  </a:lnTo>
                  <a:lnTo>
                    <a:pt x="300911" y="640901"/>
                  </a:lnTo>
                  <a:lnTo>
                    <a:pt x="307482" y="640901"/>
                  </a:lnTo>
                  <a:lnTo>
                    <a:pt x="317480" y="644518"/>
                  </a:lnTo>
                  <a:lnTo>
                    <a:pt x="330621" y="644518"/>
                  </a:lnTo>
                  <a:lnTo>
                    <a:pt x="337287" y="648136"/>
                  </a:lnTo>
                  <a:lnTo>
                    <a:pt x="350524" y="662416"/>
                  </a:lnTo>
                  <a:lnTo>
                    <a:pt x="353761" y="669556"/>
                  </a:lnTo>
                  <a:lnTo>
                    <a:pt x="357094" y="680314"/>
                  </a:lnTo>
                  <a:lnTo>
                    <a:pt x="360427" y="687454"/>
                  </a:lnTo>
                  <a:lnTo>
                    <a:pt x="366997" y="694690"/>
                  </a:lnTo>
                  <a:lnTo>
                    <a:pt x="373663" y="698212"/>
                  </a:lnTo>
                  <a:lnTo>
                    <a:pt x="403373" y="698212"/>
                  </a:lnTo>
                  <a:lnTo>
                    <a:pt x="413277" y="701830"/>
                  </a:lnTo>
                  <a:lnTo>
                    <a:pt x="419943" y="705352"/>
                  </a:lnTo>
                  <a:lnTo>
                    <a:pt x="423276" y="708970"/>
                  </a:lnTo>
                  <a:lnTo>
                    <a:pt x="426513" y="716110"/>
                  </a:lnTo>
                  <a:lnTo>
                    <a:pt x="433179" y="726868"/>
                  </a:lnTo>
                  <a:lnTo>
                    <a:pt x="446415" y="741244"/>
                  </a:lnTo>
                  <a:lnTo>
                    <a:pt x="459651" y="748384"/>
                  </a:lnTo>
                  <a:lnTo>
                    <a:pt x="479458" y="755524"/>
                  </a:lnTo>
                  <a:lnTo>
                    <a:pt x="502598" y="759142"/>
                  </a:lnTo>
                  <a:lnTo>
                    <a:pt x="519167" y="762664"/>
                  </a:lnTo>
                  <a:lnTo>
                    <a:pt x="529071" y="769804"/>
                  </a:lnTo>
                  <a:lnTo>
                    <a:pt x="532308" y="777040"/>
                  </a:lnTo>
                  <a:lnTo>
                    <a:pt x="538974" y="784180"/>
                  </a:lnTo>
                  <a:lnTo>
                    <a:pt x="545545" y="787702"/>
                  </a:lnTo>
                  <a:lnTo>
                    <a:pt x="548877" y="787702"/>
                  </a:lnTo>
                  <a:lnTo>
                    <a:pt x="552210" y="791320"/>
                  </a:lnTo>
                  <a:lnTo>
                    <a:pt x="555543" y="798460"/>
                  </a:lnTo>
                  <a:lnTo>
                    <a:pt x="558781" y="802078"/>
                  </a:lnTo>
                  <a:lnTo>
                    <a:pt x="595157" y="802078"/>
                  </a:lnTo>
                  <a:lnTo>
                    <a:pt x="601823" y="809218"/>
                  </a:lnTo>
                  <a:lnTo>
                    <a:pt x="605060" y="816358"/>
                  </a:lnTo>
                  <a:lnTo>
                    <a:pt x="608393" y="819976"/>
                  </a:lnTo>
                  <a:lnTo>
                    <a:pt x="615059" y="819976"/>
                  </a:lnTo>
                  <a:lnTo>
                    <a:pt x="628200" y="812836"/>
                  </a:lnTo>
                  <a:lnTo>
                    <a:pt x="644769" y="805600"/>
                  </a:lnTo>
                  <a:lnTo>
                    <a:pt x="664576" y="794938"/>
                  </a:lnTo>
                  <a:lnTo>
                    <a:pt x="694381" y="784180"/>
                  </a:lnTo>
                  <a:lnTo>
                    <a:pt x="704285" y="791320"/>
                  </a:lnTo>
                  <a:lnTo>
                    <a:pt x="720854" y="805600"/>
                  </a:lnTo>
                  <a:lnTo>
                    <a:pt x="740661" y="819976"/>
                  </a:lnTo>
                  <a:lnTo>
                    <a:pt x="763800" y="845014"/>
                  </a:lnTo>
                  <a:lnTo>
                    <a:pt x="763800" y="852154"/>
                  </a:lnTo>
                  <a:lnTo>
                    <a:pt x="767133" y="862912"/>
                  </a:lnTo>
                  <a:lnTo>
                    <a:pt x="770466" y="870052"/>
                  </a:lnTo>
                  <a:lnTo>
                    <a:pt x="780370" y="870052"/>
                  </a:lnTo>
                  <a:lnTo>
                    <a:pt x="783702" y="866530"/>
                  </a:lnTo>
                  <a:lnTo>
                    <a:pt x="783702" y="859389"/>
                  </a:lnTo>
                  <a:close/>
                </a:path>
              </a:pathLst>
            </a:custGeom>
            <a:noFill/>
            <a:ln w="2379" cap="flat">
              <a:solidFill>
                <a:srgbClr val="FFFFFF"/>
              </a:solidFill>
              <a:prstDash val="solid"/>
              <a:round/>
            </a:ln>
          </p:spPr>
          <p:txBody>
            <a:bodyPr rtlCol="0" anchor="ctr"/>
            <a:lstStyle/>
            <a:p>
              <a:endParaRPr lang="en-US" noProof="0" dirty="0"/>
            </a:p>
          </p:txBody>
        </p:sp>
        <p:sp>
          <p:nvSpPr>
            <p:cNvPr id="5456" name="Serbest Form 5455">
              <a:extLst>
                <a:ext uri="{FF2B5EF4-FFF2-40B4-BE49-F238E27FC236}">
                  <a16:creationId xmlns:a16="http://schemas.microsoft.com/office/drawing/2014/main" id="{7F4B3762-51DC-4840-A29D-B7E20D3A9BF7}"/>
                </a:ext>
              </a:extLst>
            </p:cNvPr>
            <p:cNvSpPr/>
            <p:nvPr/>
          </p:nvSpPr>
          <p:spPr>
            <a:xfrm>
              <a:off x="6154087" y="2264582"/>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solidFill>
              <a:srgbClr val="AFABAB"/>
            </a:solidFill>
            <a:ln w="9518" cap="flat">
              <a:noFill/>
              <a:prstDash val="solid"/>
              <a:miter/>
            </a:ln>
          </p:spPr>
          <p:txBody>
            <a:bodyPr rtlCol="0" anchor="ctr"/>
            <a:lstStyle/>
            <a:p>
              <a:endParaRPr lang="en-US" noProof="0" dirty="0"/>
            </a:p>
          </p:txBody>
        </p:sp>
        <p:sp>
          <p:nvSpPr>
            <p:cNvPr id="5457" name="Serbest Form 5456">
              <a:extLst>
                <a:ext uri="{FF2B5EF4-FFF2-40B4-BE49-F238E27FC236}">
                  <a16:creationId xmlns:a16="http://schemas.microsoft.com/office/drawing/2014/main" id="{F6A6EC44-9F2D-5D4A-956C-BC10F3FDE17F}"/>
                </a:ext>
              </a:extLst>
            </p:cNvPr>
            <p:cNvSpPr/>
            <p:nvPr/>
          </p:nvSpPr>
          <p:spPr>
            <a:xfrm>
              <a:off x="6154087" y="2264582"/>
              <a:ext cx="19330" cy="19326"/>
            </a:xfrm>
            <a:custGeom>
              <a:avLst/>
              <a:gdLst>
                <a:gd name="connsiteX0" fmla="*/ 15426 w 19330"/>
                <a:gd name="connsiteY0" fmla="*/ 19326 h 19326"/>
                <a:gd name="connsiteX1" fmla="*/ 19331 w 19330"/>
                <a:gd name="connsiteY1" fmla="*/ 15518 h 19326"/>
                <a:gd name="connsiteX2" fmla="*/ 19331 w 19330"/>
                <a:gd name="connsiteY2" fmla="*/ 7711 h 19326"/>
                <a:gd name="connsiteX3" fmla="*/ 11618 w 19330"/>
                <a:gd name="connsiteY3" fmla="*/ 0 h 19326"/>
                <a:gd name="connsiteX4" fmla="*/ 3905 w 19330"/>
                <a:gd name="connsiteY4" fmla="*/ 0 h 19326"/>
                <a:gd name="connsiteX5" fmla="*/ 0 w 19330"/>
                <a:gd name="connsiteY5" fmla="*/ 3903 h 19326"/>
                <a:gd name="connsiteX6" fmla="*/ 0 w 19330"/>
                <a:gd name="connsiteY6" fmla="*/ 11615 h 19326"/>
                <a:gd name="connsiteX7" fmla="*/ 3905 w 19330"/>
                <a:gd name="connsiteY7" fmla="*/ 15518 h 19326"/>
                <a:gd name="connsiteX8" fmla="*/ 11618 w 19330"/>
                <a:gd name="connsiteY8" fmla="*/ 19326 h 19326"/>
                <a:gd name="connsiteX9" fmla="*/ 15426 w 19330"/>
                <a:gd name="connsiteY9"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30" h="19326">
                  <a:moveTo>
                    <a:pt x="15426" y="19326"/>
                  </a:moveTo>
                  <a:lnTo>
                    <a:pt x="19331" y="15518"/>
                  </a:lnTo>
                  <a:lnTo>
                    <a:pt x="19331" y="7711"/>
                  </a:lnTo>
                  <a:lnTo>
                    <a:pt x="11618" y="0"/>
                  </a:lnTo>
                  <a:lnTo>
                    <a:pt x="3905" y="0"/>
                  </a:lnTo>
                  <a:lnTo>
                    <a:pt x="0" y="3903"/>
                  </a:lnTo>
                  <a:lnTo>
                    <a:pt x="0" y="11615"/>
                  </a:lnTo>
                  <a:lnTo>
                    <a:pt x="3905" y="15518"/>
                  </a:lnTo>
                  <a:lnTo>
                    <a:pt x="11618" y="19326"/>
                  </a:lnTo>
                  <a:lnTo>
                    <a:pt x="15426" y="19326"/>
                  </a:lnTo>
                  <a:close/>
                </a:path>
              </a:pathLst>
            </a:custGeom>
            <a:noFill/>
            <a:ln w="2379" cap="flat">
              <a:solidFill>
                <a:srgbClr val="FFFFFF"/>
              </a:solidFill>
              <a:prstDash val="solid"/>
              <a:round/>
            </a:ln>
          </p:spPr>
          <p:txBody>
            <a:bodyPr rtlCol="0" anchor="ctr"/>
            <a:lstStyle/>
            <a:p>
              <a:endParaRPr lang="en-US" noProof="0" dirty="0"/>
            </a:p>
          </p:txBody>
        </p:sp>
        <p:sp>
          <p:nvSpPr>
            <p:cNvPr id="5458" name="Serbest Form 5457">
              <a:extLst>
                <a:ext uri="{FF2B5EF4-FFF2-40B4-BE49-F238E27FC236}">
                  <a16:creationId xmlns:a16="http://schemas.microsoft.com/office/drawing/2014/main" id="{C530CD7B-FE20-9E4B-83A2-505A8C911356}"/>
                </a:ext>
              </a:extLst>
            </p:cNvPr>
            <p:cNvSpPr/>
            <p:nvPr/>
          </p:nvSpPr>
          <p:spPr>
            <a:xfrm>
              <a:off x="4974343" y="2689945"/>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167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279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167"/>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279"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solidFill>
              <a:srgbClr val="AFABAB"/>
            </a:solidFill>
            <a:ln w="9518" cap="flat">
              <a:noFill/>
              <a:prstDash val="solid"/>
              <a:miter/>
            </a:ln>
          </p:spPr>
          <p:txBody>
            <a:bodyPr rtlCol="0" anchor="ctr"/>
            <a:lstStyle/>
            <a:p>
              <a:endParaRPr lang="en-US" noProof="0" dirty="0"/>
            </a:p>
          </p:txBody>
        </p:sp>
        <p:sp>
          <p:nvSpPr>
            <p:cNvPr id="5459" name="Serbest Form 5458">
              <a:extLst>
                <a:ext uri="{FF2B5EF4-FFF2-40B4-BE49-F238E27FC236}">
                  <a16:creationId xmlns:a16="http://schemas.microsoft.com/office/drawing/2014/main" id="{FD82E771-ADB5-134A-A4CB-5DBB7B606AE8}"/>
                </a:ext>
              </a:extLst>
            </p:cNvPr>
            <p:cNvSpPr/>
            <p:nvPr/>
          </p:nvSpPr>
          <p:spPr>
            <a:xfrm>
              <a:off x="4974343" y="2689945"/>
              <a:ext cx="464127" cy="580066"/>
            </a:xfrm>
            <a:custGeom>
              <a:avLst/>
              <a:gdLst>
                <a:gd name="connsiteX0" fmla="*/ 0 w 464127"/>
                <a:gd name="connsiteY0" fmla="*/ 288367 h 580066"/>
                <a:gd name="connsiteX1" fmla="*/ 9713 w 464127"/>
                <a:gd name="connsiteY1" fmla="*/ 288367 h 580066"/>
                <a:gd name="connsiteX2" fmla="*/ 9713 w 464127"/>
                <a:gd name="connsiteY2" fmla="*/ 305694 h 580066"/>
                <a:gd name="connsiteX3" fmla="*/ 12950 w 464127"/>
                <a:gd name="connsiteY3" fmla="*/ 309217 h 580066"/>
                <a:gd name="connsiteX4" fmla="*/ 16188 w 464127"/>
                <a:gd name="connsiteY4" fmla="*/ 309217 h 580066"/>
                <a:gd name="connsiteX5" fmla="*/ 16188 w 464127"/>
                <a:gd name="connsiteY5" fmla="*/ 305694 h 580066"/>
                <a:gd name="connsiteX6" fmla="*/ 19426 w 464127"/>
                <a:gd name="connsiteY6" fmla="*/ 302267 h 580066"/>
                <a:gd name="connsiteX7" fmla="*/ 25996 w 464127"/>
                <a:gd name="connsiteY7" fmla="*/ 323116 h 580066"/>
                <a:gd name="connsiteX8" fmla="*/ 22758 w 464127"/>
                <a:gd name="connsiteY8" fmla="*/ 347392 h 580066"/>
                <a:gd name="connsiteX9" fmla="*/ 16188 w 464127"/>
                <a:gd name="connsiteY9" fmla="*/ 347392 h 580066"/>
                <a:gd name="connsiteX10" fmla="*/ 19426 w 464127"/>
                <a:gd name="connsiteY10" fmla="*/ 361292 h 580066"/>
                <a:gd name="connsiteX11" fmla="*/ 12950 w 464127"/>
                <a:gd name="connsiteY11" fmla="*/ 364719 h 580066"/>
                <a:gd name="connsiteX12" fmla="*/ 16188 w 464127"/>
                <a:gd name="connsiteY12" fmla="*/ 371669 h 580066"/>
                <a:gd name="connsiteX13" fmla="*/ 19426 w 464127"/>
                <a:gd name="connsiteY13" fmla="*/ 375192 h 580066"/>
                <a:gd name="connsiteX14" fmla="*/ 25996 w 464127"/>
                <a:gd name="connsiteY14" fmla="*/ 385569 h 580066"/>
                <a:gd name="connsiteX15" fmla="*/ 32472 w 464127"/>
                <a:gd name="connsiteY15" fmla="*/ 399468 h 580066"/>
                <a:gd name="connsiteX16" fmla="*/ 32472 w 464127"/>
                <a:gd name="connsiteY16" fmla="*/ 416890 h 580066"/>
                <a:gd name="connsiteX17" fmla="*/ 29234 w 464127"/>
                <a:gd name="connsiteY17" fmla="*/ 427267 h 580066"/>
                <a:gd name="connsiteX18" fmla="*/ 29234 w 464127"/>
                <a:gd name="connsiteY18" fmla="*/ 434217 h 580066"/>
                <a:gd name="connsiteX19" fmla="*/ 25996 w 464127"/>
                <a:gd name="connsiteY19" fmla="*/ 437739 h 580066"/>
                <a:gd name="connsiteX20" fmla="*/ 25996 w 464127"/>
                <a:gd name="connsiteY20" fmla="*/ 465443 h 580066"/>
                <a:gd name="connsiteX21" fmla="*/ 22758 w 464127"/>
                <a:gd name="connsiteY21" fmla="*/ 472393 h 580066"/>
                <a:gd name="connsiteX22" fmla="*/ 16188 w 464127"/>
                <a:gd name="connsiteY22" fmla="*/ 475915 h 580066"/>
                <a:gd name="connsiteX23" fmla="*/ 12950 w 464127"/>
                <a:gd name="connsiteY23" fmla="*/ 486293 h 580066"/>
                <a:gd name="connsiteX24" fmla="*/ 9713 w 464127"/>
                <a:gd name="connsiteY24" fmla="*/ 493242 h 580066"/>
                <a:gd name="connsiteX25" fmla="*/ 9713 w 464127"/>
                <a:gd name="connsiteY25" fmla="*/ 500192 h 580066"/>
                <a:gd name="connsiteX26" fmla="*/ 6475 w 464127"/>
                <a:gd name="connsiteY26" fmla="*/ 507142 h 580066"/>
                <a:gd name="connsiteX27" fmla="*/ 6475 w 464127"/>
                <a:gd name="connsiteY27" fmla="*/ 524564 h 580066"/>
                <a:gd name="connsiteX28" fmla="*/ 9713 w 464127"/>
                <a:gd name="connsiteY28" fmla="*/ 521041 h 580066"/>
                <a:gd name="connsiteX29" fmla="*/ 19426 w 464127"/>
                <a:gd name="connsiteY29" fmla="*/ 500192 h 580066"/>
                <a:gd name="connsiteX30" fmla="*/ 22758 w 464127"/>
                <a:gd name="connsiteY30" fmla="*/ 496765 h 580066"/>
                <a:gd name="connsiteX31" fmla="*/ 29234 w 464127"/>
                <a:gd name="connsiteY31" fmla="*/ 493242 h 580066"/>
                <a:gd name="connsiteX32" fmla="*/ 32472 w 464127"/>
                <a:gd name="connsiteY32" fmla="*/ 493242 h 580066"/>
                <a:gd name="connsiteX33" fmla="*/ 35709 w 464127"/>
                <a:gd name="connsiteY33" fmla="*/ 496765 h 580066"/>
                <a:gd name="connsiteX34" fmla="*/ 38947 w 464127"/>
                <a:gd name="connsiteY34" fmla="*/ 496765 h 580066"/>
                <a:gd name="connsiteX35" fmla="*/ 45422 w 464127"/>
                <a:gd name="connsiteY35" fmla="*/ 493242 h 580066"/>
                <a:gd name="connsiteX36" fmla="*/ 61610 w 464127"/>
                <a:gd name="connsiteY36" fmla="*/ 496765 h 580066"/>
                <a:gd name="connsiteX37" fmla="*/ 61610 w 464127"/>
                <a:gd name="connsiteY37" fmla="*/ 486293 h 580066"/>
                <a:gd name="connsiteX38" fmla="*/ 74656 w 464127"/>
                <a:gd name="connsiteY38" fmla="*/ 493242 h 580066"/>
                <a:gd name="connsiteX39" fmla="*/ 87607 w 464127"/>
                <a:gd name="connsiteY39" fmla="*/ 493242 h 580066"/>
                <a:gd name="connsiteX40" fmla="*/ 94082 w 464127"/>
                <a:gd name="connsiteY40" fmla="*/ 496765 h 580066"/>
                <a:gd name="connsiteX41" fmla="*/ 97320 w 464127"/>
                <a:gd name="connsiteY41" fmla="*/ 496765 h 580066"/>
                <a:gd name="connsiteX42" fmla="*/ 100653 w 464127"/>
                <a:gd name="connsiteY42" fmla="*/ 503714 h 580066"/>
                <a:gd name="connsiteX43" fmla="*/ 107128 w 464127"/>
                <a:gd name="connsiteY43" fmla="*/ 510664 h 580066"/>
                <a:gd name="connsiteX44" fmla="*/ 110366 w 464127"/>
                <a:gd name="connsiteY44" fmla="*/ 517614 h 580066"/>
                <a:gd name="connsiteX45" fmla="*/ 116841 w 464127"/>
                <a:gd name="connsiteY45" fmla="*/ 514091 h 580066"/>
                <a:gd name="connsiteX46" fmla="*/ 126554 w 464127"/>
                <a:gd name="connsiteY46" fmla="*/ 514091 h 580066"/>
                <a:gd name="connsiteX47" fmla="*/ 129792 w 464127"/>
                <a:gd name="connsiteY47" fmla="*/ 517614 h 580066"/>
                <a:gd name="connsiteX48" fmla="*/ 129792 w 464127"/>
                <a:gd name="connsiteY48" fmla="*/ 521041 h 580066"/>
                <a:gd name="connsiteX49" fmla="*/ 133029 w 464127"/>
                <a:gd name="connsiteY49" fmla="*/ 527991 h 580066"/>
                <a:gd name="connsiteX50" fmla="*/ 133029 w 464127"/>
                <a:gd name="connsiteY50" fmla="*/ 545318 h 580066"/>
                <a:gd name="connsiteX51" fmla="*/ 142838 w 464127"/>
                <a:gd name="connsiteY51" fmla="*/ 545318 h 580066"/>
                <a:gd name="connsiteX52" fmla="*/ 146075 w 464127"/>
                <a:gd name="connsiteY52" fmla="*/ 548840 h 580066"/>
                <a:gd name="connsiteX53" fmla="*/ 146075 w 464127"/>
                <a:gd name="connsiteY53" fmla="*/ 562740 h 580066"/>
                <a:gd name="connsiteX54" fmla="*/ 162263 w 464127"/>
                <a:gd name="connsiteY54" fmla="*/ 566262 h 580066"/>
                <a:gd name="connsiteX55" fmla="*/ 168739 w 464127"/>
                <a:gd name="connsiteY55" fmla="*/ 580066 h 580066"/>
                <a:gd name="connsiteX56" fmla="*/ 178547 w 464127"/>
                <a:gd name="connsiteY56" fmla="*/ 580066 h 580066"/>
                <a:gd name="connsiteX57" fmla="*/ 185022 w 464127"/>
                <a:gd name="connsiteY57" fmla="*/ 576639 h 580066"/>
                <a:gd name="connsiteX58" fmla="*/ 188260 w 464127"/>
                <a:gd name="connsiteY58" fmla="*/ 576639 h 580066"/>
                <a:gd name="connsiteX59" fmla="*/ 188260 w 464127"/>
                <a:gd name="connsiteY59" fmla="*/ 548840 h 580066"/>
                <a:gd name="connsiteX60" fmla="*/ 194735 w 464127"/>
                <a:gd name="connsiteY60" fmla="*/ 541891 h 580066"/>
                <a:gd name="connsiteX61" fmla="*/ 204448 w 464127"/>
                <a:gd name="connsiteY61" fmla="*/ 541891 h 580066"/>
                <a:gd name="connsiteX62" fmla="*/ 217494 w 464127"/>
                <a:gd name="connsiteY62" fmla="*/ 555790 h 580066"/>
                <a:gd name="connsiteX63" fmla="*/ 220732 w 464127"/>
                <a:gd name="connsiteY63" fmla="*/ 562740 h 580066"/>
                <a:gd name="connsiteX64" fmla="*/ 227207 w 464127"/>
                <a:gd name="connsiteY64" fmla="*/ 548840 h 580066"/>
                <a:gd name="connsiteX65" fmla="*/ 246728 w 464127"/>
                <a:gd name="connsiteY65" fmla="*/ 548840 h 580066"/>
                <a:gd name="connsiteX66" fmla="*/ 249966 w 464127"/>
                <a:gd name="connsiteY66" fmla="*/ 552268 h 580066"/>
                <a:gd name="connsiteX67" fmla="*/ 266154 w 464127"/>
                <a:gd name="connsiteY67" fmla="*/ 552268 h 580066"/>
                <a:gd name="connsiteX68" fmla="*/ 272630 w 464127"/>
                <a:gd name="connsiteY68" fmla="*/ 548840 h 580066"/>
                <a:gd name="connsiteX69" fmla="*/ 275867 w 464127"/>
                <a:gd name="connsiteY69" fmla="*/ 548840 h 580066"/>
                <a:gd name="connsiteX70" fmla="*/ 275867 w 464127"/>
                <a:gd name="connsiteY70" fmla="*/ 541891 h 580066"/>
                <a:gd name="connsiteX71" fmla="*/ 279105 w 464127"/>
                <a:gd name="connsiteY71" fmla="*/ 538463 h 580066"/>
                <a:gd name="connsiteX72" fmla="*/ 282342 w 464127"/>
                <a:gd name="connsiteY72" fmla="*/ 538463 h 580066"/>
                <a:gd name="connsiteX73" fmla="*/ 282342 w 464127"/>
                <a:gd name="connsiteY73" fmla="*/ 545318 h 580066"/>
                <a:gd name="connsiteX74" fmla="*/ 425180 w 464127"/>
                <a:gd name="connsiteY74" fmla="*/ 545318 h 580066"/>
                <a:gd name="connsiteX75" fmla="*/ 431655 w 464127"/>
                <a:gd name="connsiteY75" fmla="*/ 521041 h 580066"/>
                <a:gd name="connsiteX76" fmla="*/ 434893 w 464127"/>
                <a:gd name="connsiteY76" fmla="*/ 517614 h 580066"/>
                <a:gd name="connsiteX77" fmla="*/ 434893 w 464127"/>
                <a:gd name="connsiteY77" fmla="*/ 510664 h 580066"/>
                <a:gd name="connsiteX78" fmla="*/ 425180 w 464127"/>
                <a:gd name="connsiteY78" fmla="*/ 500192 h 580066"/>
                <a:gd name="connsiteX79" fmla="*/ 421942 w 464127"/>
                <a:gd name="connsiteY79" fmla="*/ 500192 h 580066"/>
                <a:gd name="connsiteX80" fmla="*/ 399183 w 464127"/>
                <a:gd name="connsiteY80" fmla="*/ 100724 h 580066"/>
                <a:gd name="connsiteX81" fmla="*/ 464127 w 464127"/>
                <a:gd name="connsiteY81" fmla="*/ 104246 h 580066"/>
                <a:gd name="connsiteX82" fmla="*/ 324622 w 464127"/>
                <a:gd name="connsiteY82" fmla="*/ 0 h 580066"/>
                <a:gd name="connsiteX83" fmla="*/ 321385 w 464127"/>
                <a:gd name="connsiteY83" fmla="*/ 27799 h 580066"/>
                <a:gd name="connsiteX84" fmla="*/ 318051 w 464127"/>
                <a:gd name="connsiteY84" fmla="*/ 31322 h 580066"/>
                <a:gd name="connsiteX85" fmla="*/ 318051 w 464127"/>
                <a:gd name="connsiteY85" fmla="*/ 52171 h 580066"/>
                <a:gd name="connsiteX86" fmla="*/ 197973 w 464127"/>
                <a:gd name="connsiteY86" fmla="*/ 55598 h 580066"/>
                <a:gd name="connsiteX87" fmla="*/ 197973 w 464127"/>
                <a:gd name="connsiteY87" fmla="*/ 62548 h 580066"/>
                <a:gd name="connsiteX88" fmla="*/ 191498 w 464127"/>
                <a:gd name="connsiteY88" fmla="*/ 66070 h 580066"/>
                <a:gd name="connsiteX89" fmla="*/ 191498 w 464127"/>
                <a:gd name="connsiteY89" fmla="*/ 177171 h 580066"/>
                <a:gd name="connsiteX90" fmla="*/ 188260 w 464127"/>
                <a:gd name="connsiteY90" fmla="*/ 180694 h 580066"/>
                <a:gd name="connsiteX91" fmla="*/ 181784 w 464127"/>
                <a:gd name="connsiteY91" fmla="*/ 184121 h 580066"/>
                <a:gd name="connsiteX92" fmla="*/ 165501 w 464127"/>
                <a:gd name="connsiteY92" fmla="*/ 184121 h 580066"/>
                <a:gd name="connsiteX93" fmla="*/ 152550 w 464127"/>
                <a:gd name="connsiteY93" fmla="*/ 191071 h 580066"/>
                <a:gd name="connsiteX94" fmla="*/ 149313 w 464127"/>
                <a:gd name="connsiteY94" fmla="*/ 198021 h 580066"/>
                <a:gd name="connsiteX95" fmla="*/ 149313 w 464127"/>
                <a:gd name="connsiteY95" fmla="*/ 208398 h 580066"/>
                <a:gd name="connsiteX96" fmla="*/ 152550 w 464127"/>
                <a:gd name="connsiteY96" fmla="*/ 215442 h 580066"/>
                <a:gd name="connsiteX97" fmla="*/ 149313 w 464127"/>
                <a:gd name="connsiteY97" fmla="*/ 274468 h 580066"/>
                <a:gd name="connsiteX98" fmla="*/ 0 w 464127"/>
                <a:gd name="connsiteY98" fmla="*/ 274468 h 580066"/>
                <a:gd name="connsiteX99" fmla="*/ 0 w 464127"/>
                <a:gd name="connsiteY99" fmla="*/ 288367 h 58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64127" h="580066">
                  <a:moveTo>
                    <a:pt x="0" y="288367"/>
                  </a:moveTo>
                  <a:lnTo>
                    <a:pt x="9713" y="288367"/>
                  </a:lnTo>
                  <a:lnTo>
                    <a:pt x="9713" y="305694"/>
                  </a:lnTo>
                  <a:lnTo>
                    <a:pt x="12950" y="309217"/>
                  </a:lnTo>
                  <a:lnTo>
                    <a:pt x="16188" y="309217"/>
                  </a:lnTo>
                  <a:lnTo>
                    <a:pt x="16188" y="305694"/>
                  </a:lnTo>
                  <a:lnTo>
                    <a:pt x="19426" y="302267"/>
                  </a:lnTo>
                  <a:lnTo>
                    <a:pt x="25996" y="323116"/>
                  </a:lnTo>
                  <a:lnTo>
                    <a:pt x="22758" y="347392"/>
                  </a:lnTo>
                  <a:lnTo>
                    <a:pt x="16188" y="347392"/>
                  </a:lnTo>
                  <a:lnTo>
                    <a:pt x="19426" y="361292"/>
                  </a:lnTo>
                  <a:lnTo>
                    <a:pt x="12950" y="364719"/>
                  </a:lnTo>
                  <a:lnTo>
                    <a:pt x="16188" y="371669"/>
                  </a:lnTo>
                  <a:lnTo>
                    <a:pt x="19426" y="375192"/>
                  </a:lnTo>
                  <a:lnTo>
                    <a:pt x="25996" y="385569"/>
                  </a:lnTo>
                  <a:lnTo>
                    <a:pt x="32472" y="399468"/>
                  </a:lnTo>
                  <a:lnTo>
                    <a:pt x="32472" y="416890"/>
                  </a:lnTo>
                  <a:lnTo>
                    <a:pt x="29234" y="427267"/>
                  </a:lnTo>
                  <a:lnTo>
                    <a:pt x="29234" y="434217"/>
                  </a:lnTo>
                  <a:lnTo>
                    <a:pt x="25996" y="437739"/>
                  </a:lnTo>
                  <a:lnTo>
                    <a:pt x="25996" y="465443"/>
                  </a:lnTo>
                  <a:lnTo>
                    <a:pt x="22758" y="472393"/>
                  </a:lnTo>
                  <a:lnTo>
                    <a:pt x="16188" y="475915"/>
                  </a:lnTo>
                  <a:lnTo>
                    <a:pt x="12950" y="486293"/>
                  </a:lnTo>
                  <a:lnTo>
                    <a:pt x="9713" y="493242"/>
                  </a:lnTo>
                  <a:lnTo>
                    <a:pt x="9713" y="500192"/>
                  </a:lnTo>
                  <a:lnTo>
                    <a:pt x="6475" y="507142"/>
                  </a:lnTo>
                  <a:lnTo>
                    <a:pt x="6475" y="524564"/>
                  </a:lnTo>
                  <a:lnTo>
                    <a:pt x="9713" y="521041"/>
                  </a:lnTo>
                  <a:lnTo>
                    <a:pt x="19426" y="500192"/>
                  </a:lnTo>
                  <a:lnTo>
                    <a:pt x="22758" y="496765"/>
                  </a:lnTo>
                  <a:lnTo>
                    <a:pt x="29234" y="493242"/>
                  </a:lnTo>
                  <a:lnTo>
                    <a:pt x="32472" y="493242"/>
                  </a:lnTo>
                  <a:lnTo>
                    <a:pt x="35709" y="496765"/>
                  </a:lnTo>
                  <a:lnTo>
                    <a:pt x="38947" y="496765"/>
                  </a:lnTo>
                  <a:lnTo>
                    <a:pt x="45422" y="493242"/>
                  </a:lnTo>
                  <a:lnTo>
                    <a:pt x="61610" y="496765"/>
                  </a:lnTo>
                  <a:lnTo>
                    <a:pt x="61610" y="486293"/>
                  </a:lnTo>
                  <a:lnTo>
                    <a:pt x="74656" y="493242"/>
                  </a:lnTo>
                  <a:lnTo>
                    <a:pt x="87607" y="493242"/>
                  </a:lnTo>
                  <a:lnTo>
                    <a:pt x="94082" y="496765"/>
                  </a:lnTo>
                  <a:lnTo>
                    <a:pt x="97320" y="496765"/>
                  </a:lnTo>
                  <a:lnTo>
                    <a:pt x="100653" y="503714"/>
                  </a:lnTo>
                  <a:lnTo>
                    <a:pt x="107128" y="510664"/>
                  </a:lnTo>
                  <a:lnTo>
                    <a:pt x="110366" y="517614"/>
                  </a:lnTo>
                  <a:lnTo>
                    <a:pt x="116841" y="514091"/>
                  </a:lnTo>
                  <a:lnTo>
                    <a:pt x="126554" y="514091"/>
                  </a:lnTo>
                  <a:lnTo>
                    <a:pt x="129792" y="517614"/>
                  </a:lnTo>
                  <a:lnTo>
                    <a:pt x="129792" y="521041"/>
                  </a:lnTo>
                  <a:lnTo>
                    <a:pt x="133029" y="527991"/>
                  </a:lnTo>
                  <a:lnTo>
                    <a:pt x="133029" y="545318"/>
                  </a:lnTo>
                  <a:lnTo>
                    <a:pt x="142838" y="545318"/>
                  </a:lnTo>
                  <a:lnTo>
                    <a:pt x="146075" y="548840"/>
                  </a:lnTo>
                  <a:lnTo>
                    <a:pt x="146075" y="562740"/>
                  </a:lnTo>
                  <a:lnTo>
                    <a:pt x="162263" y="566262"/>
                  </a:lnTo>
                  <a:lnTo>
                    <a:pt x="168739" y="580066"/>
                  </a:lnTo>
                  <a:lnTo>
                    <a:pt x="178547" y="580066"/>
                  </a:lnTo>
                  <a:lnTo>
                    <a:pt x="185022" y="576639"/>
                  </a:lnTo>
                  <a:lnTo>
                    <a:pt x="188260" y="576639"/>
                  </a:lnTo>
                  <a:lnTo>
                    <a:pt x="188260" y="548840"/>
                  </a:lnTo>
                  <a:lnTo>
                    <a:pt x="194735" y="541891"/>
                  </a:lnTo>
                  <a:lnTo>
                    <a:pt x="204448" y="541891"/>
                  </a:lnTo>
                  <a:lnTo>
                    <a:pt x="217494" y="555790"/>
                  </a:lnTo>
                  <a:lnTo>
                    <a:pt x="220732" y="562740"/>
                  </a:lnTo>
                  <a:lnTo>
                    <a:pt x="227207" y="548840"/>
                  </a:lnTo>
                  <a:lnTo>
                    <a:pt x="246728" y="548840"/>
                  </a:lnTo>
                  <a:lnTo>
                    <a:pt x="249966" y="552268"/>
                  </a:lnTo>
                  <a:lnTo>
                    <a:pt x="266154" y="552268"/>
                  </a:lnTo>
                  <a:lnTo>
                    <a:pt x="272630" y="548840"/>
                  </a:lnTo>
                  <a:lnTo>
                    <a:pt x="275867" y="548840"/>
                  </a:lnTo>
                  <a:lnTo>
                    <a:pt x="275867" y="541891"/>
                  </a:lnTo>
                  <a:lnTo>
                    <a:pt x="279105" y="538463"/>
                  </a:lnTo>
                  <a:lnTo>
                    <a:pt x="282342" y="538463"/>
                  </a:lnTo>
                  <a:lnTo>
                    <a:pt x="282342" y="545318"/>
                  </a:lnTo>
                  <a:lnTo>
                    <a:pt x="425180" y="545318"/>
                  </a:lnTo>
                  <a:lnTo>
                    <a:pt x="431655" y="521041"/>
                  </a:lnTo>
                  <a:lnTo>
                    <a:pt x="434893" y="517614"/>
                  </a:lnTo>
                  <a:lnTo>
                    <a:pt x="434893" y="510664"/>
                  </a:lnTo>
                  <a:lnTo>
                    <a:pt x="425180" y="500192"/>
                  </a:lnTo>
                  <a:lnTo>
                    <a:pt x="421942" y="500192"/>
                  </a:lnTo>
                  <a:lnTo>
                    <a:pt x="399183" y="100724"/>
                  </a:lnTo>
                  <a:lnTo>
                    <a:pt x="464127" y="104246"/>
                  </a:lnTo>
                  <a:lnTo>
                    <a:pt x="324622" y="0"/>
                  </a:lnTo>
                  <a:lnTo>
                    <a:pt x="321385" y="27799"/>
                  </a:lnTo>
                  <a:lnTo>
                    <a:pt x="318051" y="31322"/>
                  </a:lnTo>
                  <a:lnTo>
                    <a:pt x="318051" y="52171"/>
                  </a:lnTo>
                  <a:lnTo>
                    <a:pt x="197973" y="55598"/>
                  </a:lnTo>
                  <a:lnTo>
                    <a:pt x="197973" y="62548"/>
                  </a:lnTo>
                  <a:lnTo>
                    <a:pt x="191498" y="66070"/>
                  </a:lnTo>
                  <a:lnTo>
                    <a:pt x="191498" y="177171"/>
                  </a:lnTo>
                  <a:lnTo>
                    <a:pt x="188260" y="180694"/>
                  </a:lnTo>
                  <a:lnTo>
                    <a:pt x="181784" y="184121"/>
                  </a:lnTo>
                  <a:lnTo>
                    <a:pt x="165501" y="184121"/>
                  </a:lnTo>
                  <a:lnTo>
                    <a:pt x="152550" y="191071"/>
                  </a:lnTo>
                  <a:lnTo>
                    <a:pt x="149313" y="198021"/>
                  </a:lnTo>
                  <a:lnTo>
                    <a:pt x="149313" y="208398"/>
                  </a:lnTo>
                  <a:lnTo>
                    <a:pt x="152550" y="215442"/>
                  </a:lnTo>
                  <a:lnTo>
                    <a:pt x="149313" y="274468"/>
                  </a:lnTo>
                  <a:lnTo>
                    <a:pt x="0" y="274468"/>
                  </a:lnTo>
                  <a:lnTo>
                    <a:pt x="0" y="288367"/>
                  </a:lnTo>
                  <a:close/>
                </a:path>
              </a:pathLst>
            </a:custGeom>
            <a:noFill/>
            <a:ln w="2379" cap="flat">
              <a:solidFill>
                <a:srgbClr val="FFFFFF"/>
              </a:solidFill>
              <a:prstDash val="solid"/>
              <a:round/>
            </a:ln>
          </p:spPr>
          <p:txBody>
            <a:bodyPr rtlCol="0" anchor="ctr"/>
            <a:lstStyle/>
            <a:p>
              <a:endParaRPr lang="en-US" noProof="0" dirty="0"/>
            </a:p>
          </p:txBody>
        </p:sp>
        <p:sp>
          <p:nvSpPr>
            <p:cNvPr id="5460" name="Serbest Form 5459">
              <a:extLst>
                <a:ext uri="{FF2B5EF4-FFF2-40B4-BE49-F238E27FC236}">
                  <a16:creationId xmlns:a16="http://schemas.microsoft.com/office/drawing/2014/main" id="{AC3FD0ED-83A4-6D48-B29C-43871C1D605C}"/>
                </a:ext>
              </a:extLst>
            </p:cNvPr>
            <p:cNvSpPr/>
            <p:nvPr/>
          </p:nvSpPr>
          <p:spPr>
            <a:xfrm>
              <a:off x="5148414" y="2786671"/>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564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564"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solidFill>
              <a:srgbClr val="AFABAB"/>
            </a:solidFill>
            <a:ln w="9518" cap="flat">
              <a:noFill/>
              <a:prstDash val="solid"/>
              <a:miter/>
            </a:ln>
          </p:spPr>
          <p:txBody>
            <a:bodyPr rtlCol="0" anchor="ctr"/>
            <a:lstStyle/>
            <a:p>
              <a:endParaRPr lang="en-US" noProof="0" dirty="0"/>
            </a:p>
          </p:txBody>
        </p:sp>
        <p:sp>
          <p:nvSpPr>
            <p:cNvPr id="5461" name="Serbest Form 5460">
              <a:extLst>
                <a:ext uri="{FF2B5EF4-FFF2-40B4-BE49-F238E27FC236}">
                  <a16:creationId xmlns:a16="http://schemas.microsoft.com/office/drawing/2014/main" id="{5EA3A818-3377-1B42-BCA4-269C428C55BA}"/>
                </a:ext>
              </a:extLst>
            </p:cNvPr>
            <p:cNvSpPr/>
            <p:nvPr/>
          </p:nvSpPr>
          <p:spPr>
            <a:xfrm>
              <a:off x="5148414" y="2786671"/>
              <a:ext cx="638198" cy="715443"/>
            </a:xfrm>
            <a:custGeom>
              <a:avLst/>
              <a:gdLst>
                <a:gd name="connsiteX0" fmla="*/ 335573 w 638198"/>
                <a:gd name="connsiteY0" fmla="*/ 568737 h 715443"/>
                <a:gd name="connsiteX1" fmla="*/ 348714 w 638198"/>
                <a:gd name="connsiteY1" fmla="*/ 565120 h 715443"/>
                <a:gd name="connsiteX2" fmla="*/ 348714 w 638198"/>
                <a:gd name="connsiteY2" fmla="*/ 543699 h 715443"/>
                <a:gd name="connsiteX3" fmla="*/ 358523 w 638198"/>
                <a:gd name="connsiteY3" fmla="*/ 543699 h 715443"/>
                <a:gd name="connsiteX4" fmla="*/ 358523 w 638198"/>
                <a:gd name="connsiteY4" fmla="*/ 540082 h 715443"/>
                <a:gd name="connsiteX5" fmla="*/ 361855 w 638198"/>
                <a:gd name="connsiteY5" fmla="*/ 536559 h 715443"/>
                <a:gd name="connsiteX6" fmla="*/ 365189 w 638198"/>
                <a:gd name="connsiteY6" fmla="*/ 529419 h 715443"/>
                <a:gd name="connsiteX7" fmla="*/ 371759 w 638198"/>
                <a:gd name="connsiteY7" fmla="*/ 525801 h 715443"/>
                <a:gd name="connsiteX8" fmla="*/ 374996 w 638198"/>
                <a:gd name="connsiteY8" fmla="*/ 518661 h 715443"/>
                <a:gd name="connsiteX9" fmla="*/ 378329 w 638198"/>
                <a:gd name="connsiteY9" fmla="*/ 515043 h 715443"/>
                <a:gd name="connsiteX10" fmla="*/ 381567 w 638198"/>
                <a:gd name="connsiteY10" fmla="*/ 515043 h 715443"/>
                <a:gd name="connsiteX11" fmla="*/ 388138 w 638198"/>
                <a:gd name="connsiteY11" fmla="*/ 522279 h 715443"/>
                <a:gd name="connsiteX12" fmla="*/ 394803 w 638198"/>
                <a:gd name="connsiteY12" fmla="*/ 522279 h 715443"/>
                <a:gd name="connsiteX13" fmla="*/ 394803 w 638198"/>
                <a:gd name="connsiteY13" fmla="*/ 518661 h 715443"/>
                <a:gd name="connsiteX14" fmla="*/ 398041 w 638198"/>
                <a:gd name="connsiteY14" fmla="*/ 515043 h 715443"/>
                <a:gd name="connsiteX15" fmla="*/ 398041 w 638198"/>
                <a:gd name="connsiteY15" fmla="*/ 504381 h 715443"/>
                <a:gd name="connsiteX16" fmla="*/ 411182 w 638198"/>
                <a:gd name="connsiteY16" fmla="*/ 504381 h 715443"/>
                <a:gd name="connsiteX17" fmla="*/ 421086 w 638198"/>
                <a:gd name="connsiteY17" fmla="*/ 490005 h 715443"/>
                <a:gd name="connsiteX18" fmla="*/ 434227 w 638198"/>
                <a:gd name="connsiteY18" fmla="*/ 490005 h 715443"/>
                <a:gd name="connsiteX19" fmla="*/ 444130 w 638198"/>
                <a:gd name="connsiteY19" fmla="*/ 479343 h 715443"/>
                <a:gd name="connsiteX20" fmla="*/ 470412 w 638198"/>
                <a:gd name="connsiteY20" fmla="*/ 479343 h 715443"/>
                <a:gd name="connsiteX21" fmla="*/ 483553 w 638198"/>
                <a:gd name="connsiteY21" fmla="*/ 486483 h 715443"/>
                <a:gd name="connsiteX22" fmla="*/ 509930 w 638198"/>
                <a:gd name="connsiteY22" fmla="*/ 479343 h 715443"/>
                <a:gd name="connsiteX23" fmla="*/ 523071 w 638198"/>
                <a:gd name="connsiteY23" fmla="*/ 468585 h 715443"/>
                <a:gd name="connsiteX24" fmla="*/ 559257 w 638198"/>
                <a:gd name="connsiteY24" fmla="*/ 472203 h 715443"/>
                <a:gd name="connsiteX25" fmla="*/ 559257 w 638198"/>
                <a:gd name="connsiteY25" fmla="*/ 461445 h 715443"/>
                <a:gd name="connsiteX26" fmla="*/ 585539 w 638198"/>
                <a:gd name="connsiteY26" fmla="*/ 464967 h 715443"/>
                <a:gd name="connsiteX27" fmla="*/ 592110 w 638198"/>
                <a:gd name="connsiteY27" fmla="*/ 461445 h 715443"/>
                <a:gd name="connsiteX28" fmla="*/ 605346 w 638198"/>
                <a:gd name="connsiteY28" fmla="*/ 461445 h 715443"/>
                <a:gd name="connsiteX29" fmla="*/ 615155 w 638198"/>
                <a:gd name="connsiteY29" fmla="*/ 457827 h 715443"/>
                <a:gd name="connsiteX30" fmla="*/ 621725 w 638198"/>
                <a:gd name="connsiteY30" fmla="*/ 454305 h 715443"/>
                <a:gd name="connsiteX31" fmla="*/ 625058 w 638198"/>
                <a:gd name="connsiteY31" fmla="*/ 447164 h 715443"/>
                <a:gd name="connsiteX32" fmla="*/ 625058 w 638198"/>
                <a:gd name="connsiteY32" fmla="*/ 436406 h 715443"/>
                <a:gd name="connsiteX33" fmla="*/ 628295 w 638198"/>
                <a:gd name="connsiteY33" fmla="*/ 429266 h 715443"/>
                <a:gd name="connsiteX34" fmla="*/ 628295 w 638198"/>
                <a:gd name="connsiteY34" fmla="*/ 422126 h 715443"/>
                <a:gd name="connsiteX35" fmla="*/ 638199 w 638198"/>
                <a:gd name="connsiteY35" fmla="*/ 407751 h 715443"/>
                <a:gd name="connsiteX36" fmla="*/ 638199 w 638198"/>
                <a:gd name="connsiteY36" fmla="*/ 286178 h 715443"/>
                <a:gd name="connsiteX37" fmla="*/ 625058 w 638198"/>
                <a:gd name="connsiteY37" fmla="*/ 286178 h 715443"/>
                <a:gd name="connsiteX38" fmla="*/ 621725 w 638198"/>
                <a:gd name="connsiteY38" fmla="*/ 289700 h 715443"/>
                <a:gd name="connsiteX39" fmla="*/ 605346 w 638198"/>
                <a:gd name="connsiteY39" fmla="*/ 289700 h 715443"/>
                <a:gd name="connsiteX40" fmla="*/ 598775 w 638198"/>
                <a:gd name="connsiteY40" fmla="*/ 286178 h 715443"/>
                <a:gd name="connsiteX41" fmla="*/ 595443 w 638198"/>
                <a:gd name="connsiteY41" fmla="*/ 282560 h 715443"/>
                <a:gd name="connsiteX42" fmla="*/ 595443 w 638198"/>
                <a:gd name="connsiteY42" fmla="*/ 279037 h 715443"/>
                <a:gd name="connsiteX43" fmla="*/ 605346 w 638198"/>
                <a:gd name="connsiteY43" fmla="*/ 268279 h 715443"/>
                <a:gd name="connsiteX44" fmla="*/ 605346 w 638198"/>
                <a:gd name="connsiteY44" fmla="*/ 257522 h 715443"/>
                <a:gd name="connsiteX45" fmla="*/ 598775 w 638198"/>
                <a:gd name="connsiteY45" fmla="*/ 243241 h 715443"/>
                <a:gd name="connsiteX46" fmla="*/ 592110 w 638198"/>
                <a:gd name="connsiteY46" fmla="*/ 239624 h 715443"/>
                <a:gd name="connsiteX47" fmla="*/ 575731 w 638198"/>
                <a:gd name="connsiteY47" fmla="*/ 239624 h 715443"/>
                <a:gd name="connsiteX48" fmla="*/ 572398 w 638198"/>
                <a:gd name="connsiteY48" fmla="*/ 243241 h 715443"/>
                <a:gd name="connsiteX49" fmla="*/ 569161 w 638198"/>
                <a:gd name="connsiteY49" fmla="*/ 243241 h 715443"/>
                <a:gd name="connsiteX50" fmla="*/ 565827 w 638198"/>
                <a:gd name="connsiteY50" fmla="*/ 225344 h 715443"/>
                <a:gd name="connsiteX51" fmla="*/ 546116 w 638198"/>
                <a:gd name="connsiteY51" fmla="*/ 225344 h 715443"/>
                <a:gd name="connsiteX52" fmla="*/ 539546 w 638198"/>
                <a:gd name="connsiteY52" fmla="*/ 218203 h 715443"/>
                <a:gd name="connsiteX53" fmla="*/ 539546 w 638198"/>
                <a:gd name="connsiteY53" fmla="*/ 207445 h 715443"/>
                <a:gd name="connsiteX54" fmla="*/ 536213 w 638198"/>
                <a:gd name="connsiteY54" fmla="*/ 203923 h 715443"/>
                <a:gd name="connsiteX55" fmla="*/ 523071 w 638198"/>
                <a:gd name="connsiteY55" fmla="*/ 203923 h 715443"/>
                <a:gd name="connsiteX56" fmla="*/ 523071 w 638198"/>
                <a:gd name="connsiteY56" fmla="*/ 189547 h 715443"/>
                <a:gd name="connsiteX57" fmla="*/ 299388 w 638198"/>
                <a:gd name="connsiteY57" fmla="*/ 3522 h 715443"/>
                <a:gd name="connsiteX58" fmla="*/ 233587 w 638198"/>
                <a:gd name="connsiteY58" fmla="*/ 0 h 715443"/>
                <a:gd name="connsiteX59" fmla="*/ 256536 w 638198"/>
                <a:gd name="connsiteY59" fmla="*/ 411368 h 715443"/>
                <a:gd name="connsiteX60" fmla="*/ 259870 w 638198"/>
                <a:gd name="connsiteY60" fmla="*/ 411368 h 715443"/>
                <a:gd name="connsiteX61" fmla="*/ 269773 w 638198"/>
                <a:gd name="connsiteY61" fmla="*/ 422126 h 715443"/>
                <a:gd name="connsiteX62" fmla="*/ 269773 w 638198"/>
                <a:gd name="connsiteY62" fmla="*/ 429266 h 715443"/>
                <a:gd name="connsiteX63" fmla="*/ 266440 w 638198"/>
                <a:gd name="connsiteY63" fmla="*/ 432789 h 715443"/>
                <a:gd name="connsiteX64" fmla="*/ 259870 w 638198"/>
                <a:gd name="connsiteY64" fmla="*/ 457827 h 715443"/>
                <a:gd name="connsiteX65" fmla="*/ 115127 w 638198"/>
                <a:gd name="connsiteY65" fmla="*/ 457827 h 715443"/>
                <a:gd name="connsiteX66" fmla="*/ 115127 w 638198"/>
                <a:gd name="connsiteY66" fmla="*/ 450687 h 715443"/>
                <a:gd name="connsiteX67" fmla="*/ 111794 w 638198"/>
                <a:gd name="connsiteY67" fmla="*/ 450687 h 715443"/>
                <a:gd name="connsiteX68" fmla="*/ 108557 w 638198"/>
                <a:gd name="connsiteY68" fmla="*/ 454305 h 715443"/>
                <a:gd name="connsiteX69" fmla="*/ 108557 w 638198"/>
                <a:gd name="connsiteY69" fmla="*/ 461445 h 715443"/>
                <a:gd name="connsiteX70" fmla="*/ 105224 w 638198"/>
                <a:gd name="connsiteY70" fmla="*/ 461445 h 715443"/>
                <a:gd name="connsiteX71" fmla="*/ 98653 w 638198"/>
                <a:gd name="connsiteY71" fmla="*/ 464967 h 715443"/>
                <a:gd name="connsiteX72" fmla="*/ 82275 w 638198"/>
                <a:gd name="connsiteY72" fmla="*/ 464967 h 715443"/>
                <a:gd name="connsiteX73" fmla="*/ 78942 w 638198"/>
                <a:gd name="connsiteY73" fmla="*/ 461445 h 715443"/>
                <a:gd name="connsiteX74" fmla="*/ 59230 w 638198"/>
                <a:gd name="connsiteY74" fmla="*/ 461445 h 715443"/>
                <a:gd name="connsiteX75" fmla="*/ 52660 w 638198"/>
                <a:gd name="connsiteY75" fmla="*/ 475725 h 715443"/>
                <a:gd name="connsiteX76" fmla="*/ 49327 w 638198"/>
                <a:gd name="connsiteY76" fmla="*/ 468585 h 715443"/>
                <a:gd name="connsiteX77" fmla="*/ 36185 w 638198"/>
                <a:gd name="connsiteY77" fmla="*/ 454305 h 715443"/>
                <a:gd name="connsiteX78" fmla="*/ 26282 w 638198"/>
                <a:gd name="connsiteY78" fmla="*/ 454305 h 715443"/>
                <a:gd name="connsiteX79" fmla="*/ 19712 w 638198"/>
                <a:gd name="connsiteY79" fmla="*/ 461445 h 715443"/>
                <a:gd name="connsiteX80" fmla="*/ 19712 w 638198"/>
                <a:gd name="connsiteY80" fmla="*/ 490005 h 715443"/>
                <a:gd name="connsiteX81" fmla="*/ 16474 w 638198"/>
                <a:gd name="connsiteY81" fmla="*/ 490005 h 715443"/>
                <a:gd name="connsiteX82" fmla="*/ 9808 w 638198"/>
                <a:gd name="connsiteY82" fmla="*/ 493623 h 715443"/>
                <a:gd name="connsiteX83" fmla="*/ 0 w 638198"/>
                <a:gd name="connsiteY83" fmla="*/ 493623 h 715443"/>
                <a:gd name="connsiteX84" fmla="*/ 0 w 638198"/>
                <a:gd name="connsiteY84" fmla="*/ 507903 h 715443"/>
                <a:gd name="connsiteX85" fmla="*/ 6571 w 638198"/>
                <a:gd name="connsiteY85" fmla="*/ 518661 h 715443"/>
                <a:gd name="connsiteX86" fmla="*/ 6571 w 638198"/>
                <a:gd name="connsiteY86" fmla="*/ 522279 h 715443"/>
                <a:gd name="connsiteX87" fmla="*/ 13141 w 638198"/>
                <a:gd name="connsiteY87" fmla="*/ 529419 h 715443"/>
                <a:gd name="connsiteX88" fmla="*/ 13141 w 638198"/>
                <a:gd name="connsiteY88" fmla="*/ 540082 h 715443"/>
                <a:gd name="connsiteX89" fmla="*/ 9808 w 638198"/>
                <a:gd name="connsiteY89" fmla="*/ 543699 h 715443"/>
                <a:gd name="connsiteX90" fmla="*/ 9808 w 638198"/>
                <a:gd name="connsiteY90" fmla="*/ 557980 h 715443"/>
                <a:gd name="connsiteX91" fmla="*/ 13141 w 638198"/>
                <a:gd name="connsiteY91" fmla="*/ 561597 h 715443"/>
                <a:gd name="connsiteX92" fmla="*/ 19712 w 638198"/>
                <a:gd name="connsiteY92" fmla="*/ 561597 h 715443"/>
                <a:gd name="connsiteX93" fmla="*/ 19712 w 638198"/>
                <a:gd name="connsiteY93" fmla="*/ 557980 h 715443"/>
                <a:gd name="connsiteX94" fmla="*/ 23044 w 638198"/>
                <a:gd name="connsiteY94" fmla="*/ 557980 h 715443"/>
                <a:gd name="connsiteX95" fmla="*/ 26282 w 638198"/>
                <a:gd name="connsiteY95" fmla="*/ 561597 h 715443"/>
                <a:gd name="connsiteX96" fmla="*/ 29615 w 638198"/>
                <a:gd name="connsiteY96" fmla="*/ 568737 h 715443"/>
                <a:gd name="connsiteX97" fmla="*/ 29615 w 638198"/>
                <a:gd name="connsiteY97" fmla="*/ 615196 h 715443"/>
                <a:gd name="connsiteX98" fmla="*/ 32853 w 638198"/>
                <a:gd name="connsiteY98" fmla="*/ 622431 h 715443"/>
                <a:gd name="connsiteX99" fmla="*/ 32853 w 638198"/>
                <a:gd name="connsiteY99" fmla="*/ 625954 h 715443"/>
                <a:gd name="connsiteX100" fmla="*/ 36185 w 638198"/>
                <a:gd name="connsiteY100" fmla="*/ 629572 h 715443"/>
                <a:gd name="connsiteX101" fmla="*/ 39423 w 638198"/>
                <a:gd name="connsiteY101" fmla="*/ 625954 h 715443"/>
                <a:gd name="connsiteX102" fmla="*/ 42756 w 638198"/>
                <a:gd name="connsiteY102" fmla="*/ 618814 h 715443"/>
                <a:gd name="connsiteX103" fmla="*/ 49327 w 638198"/>
                <a:gd name="connsiteY103" fmla="*/ 611674 h 715443"/>
                <a:gd name="connsiteX104" fmla="*/ 55897 w 638198"/>
                <a:gd name="connsiteY104" fmla="*/ 618814 h 715443"/>
                <a:gd name="connsiteX105" fmla="*/ 59230 w 638198"/>
                <a:gd name="connsiteY105" fmla="*/ 625954 h 715443"/>
                <a:gd name="connsiteX106" fmla="*/ 59230 w 638198"/>
                <a:gd name="connsiteY106" fmla="*/ 633094 h 715443"/>
                <a:gd name="connsiteX107" fmla="*/ 62468 w 638198"/>
                <a:gd name="connsiteY107" fmla="*/ 625954 h 715443"/>
                <a:gd name="connsiteX108" fmla="*/ 69038 w 638198"/>
                <a:gd name="connsiteY108" fmla="*/ 618814 h 715443"/>
                <a:gd name="connsiteX109" fmla="*/ 72371 w 638198"/>
                <a:gd name="connsiteY109" fmla="*/ 611674 h 715443"/>
                <a:gd name="connsiteX110" fmla="*/ 75609 w 638198"/>
                <a:gd name="connsiteY110" fmla="*/ 611674 h 715443"/>
                <a:gd name="connsiteX111" fmla="*/ 78942 w 638198"/>
                <a:gd name="connsiteY111" fmla="*/ 615196 h 715443"/>
                <a:gd name="connsiteX112" fmla="*/ 82275 w 638198"/>
                <a:gd name="connsiteY112" fmla="*/ 615196 h 715443"/>
                <a:gd name="connsiteX113" fmla="*/ 88845 w 638198"/>
                <a:gd name="connsiteY113" fmla="*/ 618814 h 715443"/>
                <a:gd name="connsiteX114" fmla="*/ 92083 w 638198"/>
                <a:gd name="connsiteY114" fmla="*/ 622431 h 715443"/>
                <a:gd name="connsiteX115" fmla="*/ 98653 w 638198"/>
                <a:gd name="connsiteY115" fmla="*/ 625954 h 715443"/>
                <a:gd name="connsiteX116" fmla="*/ 108557 w 638198"/>
                <a:gd name="connsiteY116" fmla="*/ 615196 h 715443"/>
                <a:gd name="connsiteX117" fmla="*/ 108557 w 638198"/>
                <a:gd name="connsiteY117" fmla="*/ 604533 h 715443"/>
                <a:gd name="connsiteX118" fmla="*/ 111794 w 638198"/>
                <a:gd name="connsiteY118" fmla="*/ 600916 h 715443"/>
                <a:gd name="connsiteX119" fmla="*/ 118365 w 638198"/>
                <a:gd name="connsiteY119" fmla="*/ 600916 h 715443"/>
                <a:gd name="connsiteX120" fmla="*/ 125031 w 638198"/>
                <a:gd name="connsiteY120" fmla="*/ 604533 h 715443"/>
                <a:gd name="connsiteX121" fmla="*/ 125031 w 638198"/>
                <a:gd name="connsiteY121" fmla="*/ 615196 h 715443"/>
                <a:gd name="connsiteX122" fmla="*/ 134839 w 638198"/>
                <a:gd name="connsiteY122" fmla="*/ 622431 h 715443"/>
                <a:gd name="connsiteX123" fmla="*/ 128269 w 638198"/>
                <a:gd name="connsiteY123" fmla="*/ 640330 h 715443"/>
                <a:gd name="connsiteX124" fmla="*/ 147980 w 638198"/>
                <a:gd name="connsiteY124" fmla="*/ 650992 h 715443"/>
                <a:gd name="connsiteX125" fmla="*/ 134839 w 638198"/>
                <a:gd name="connsiteY125" fmla="*/ 672508 h 715443"/>
                <a:gd name="connsiteX126" fmla="*/ 147980 w 638198"/>
                <a:gd name="connsiteY126" fmla="*/ 672508 h 715443"/>
                <a:gd name="connsiteX127" fmla="*/ 147980 w 638198"/>
                <a:gd name="connsiteY127" fmla="*/ 693928 h 715443"/>
                <a:gd name="connsiteX128" fmla="*/ 164454 w 638198"/>
                <a:gd name="connsiteY128" fmla="*/ 711826 h 715443"/>
                <a:gd name="connsiteX129" fmla="*/ 171024 w 638198"/>
                <a:gd name="connsiteY129" fmla="*/ 715444 h 715443"/>
                <a:gd name="connsiteX130" fmla="*/ 171024 w 638198"/>
                <a:gd name="connsiteY130" fmla="*/ 704686 h 715443"/>
                <a:gd name="connsiteX131" fmla="*/ 174357 w 638198"/>
                <a:gd name="connsiteY131" fmla="*/ 701069 h 715443"/>
                <a:gd name="connsiteX132" fmla="*/ 180928 w 638198"/>
                <a:gd name="connsiteY132" fmla="*/ 701069 h 715443"/>
                <a:gd name="connsiteX133" fmla="*/ 190831 w 638198"/>
                <a:gd name="connsiteY133" fmla="*/ 704686 h 715443"/>
                <a:gd name="connsiteX134" fmla="*/ 200639 w 638198"/>
                <a:gd name="connsiteY134" fmla="*/ 715444 h 715443"/>
                <a:gd name="connsiteX135" fmla="*/ 203972 w 638198"/>
                <a:gd name="connsiteY135" fmla="*/ 704686 h 715443"/>
                <a:gd name="connsiteX136" fmla="*/ 213780 w 638198"/>
                <a:gd name="connsiteY136" fmla="*/ 704686 h 715443"/>
                <a:gd name="connsiteX137" fmla="*/ 217113 w 638198"/>
                <a:gd name="connsiteY137" fmla="*/ 690406 h 715443"/>
                <a:gd name="connsiteX138" fmla="*/ 223684 w 638198"/>
                <a:gd name="connsiteY138" fmla="*/ 701069 h 715443"/>
                <a:gd name="connsiteX139" fmla="*/ 230254 w 638198"/>
                <a:gd name="connsiteY139" fmla="*/ 686788 h 715443"/>
                <a:gd name="connsiteX140" fmla="*/ 230254 w 638198"/>
                <a:gd name="connsiteY140" fmla="*/ 708209 h 715443"/>
                <a:gd name="connsiteX141" fmla="*/ 243395 w 638198"/>
                <a:gd name="connsiteY141" fmla="*/ 711826 h 715443"/>
                <a:gd name="connsiteX142" fmla="*/ 246729 w 638198"/>
                <a:gd name="connsiteY142" fmla="*/ 708209 h 715443"/>
                <a:gd name="connsiteX143" fmla="*/ 249966 w 638198"/>
                <a:gd name="connsiteY143" fmla="*/ 701069 h 715443"/>
                <a:gd name="connsiteX144" fmla="*/ 253299 w 638198"/>
                <a:gd name="connsiteY144" fmla="*/ 697546 h 715443"/>
                <a:gd name="connsiteX145" fmla="*/ 259870 w 638198"/>
                <a:gd name="connsiteY145" fmla="*/ 697546 h 715443"/>
                <a:gd name="connsiteX146" fmla="*/ 256536 w 638198"/>
                <a:gd name="connsiteY146" fmla="*/ 665368 h 715443"/>
                <a:gd name="connsiteX147" fmla="*/ 269773 w 638198"/>
                <a:gd name="connsiteY147" fmla="*/ 665368 h 715443"/>
                <a:gd name="connsiteX148" fmla="*/ 276343 w 638198"/>
                <a:gd name="connsiteY148" fmla="*/ 650992 h 715443"/>
                <a:gd name="connsiteX149" fmla="*/ 263202 w 638198"/>
                <a:gd name="connsiteY149" fmla="*/ 633094 h 715443"/>
                <a:gd name="connsiteX150" fmla="*/ 273010 w 638198"/>
                <a:gd name="connsiteY150" fmla="*/ 625954 h 715443"/>
                <a:gd name="connsiteX151" fmla="*/ 276343 w 638198"/>
                <a:gd name="connsiteY151" fmla="*/ 625954 h 715443"/>
                <a:gd name="connsiteX152" fmla="*/ 279581 w 638198"/>
                <a:gd name="connsiteY152" fmla="*/ 622431 h 715443"/>
                <a:gd name="connsiteX153" fmla="*/ 299388 w 638198"/>
                <a:gd name="connsiteY153" fmla="*/ 622431 h 715443"/>
                <a:gd name="connsiteX154" fmla="*/ 299388 w 638198"/>
                <a:gd name="connsiteY154" fmla="*/ 615196 h 715443"/>
                <a:gd name="connsiteX155" fmla="*/ 296055 w 638198"/>
                <a:gd name="connsiteY155" fmla="*/ 611674 h 715443"/>
                <a:gd name="connsiteX156" fmla="*/ 299388 w 638198"/>
                <a:gd name="connsiteY156" fmla="*/ 611674 h 715443"/>
                <a:gd name="connsiteX157" fmla="*/ 302626 w 638198"/>
                <a:gd name="connsiteY157" fmla="*/ 608056 h 715443"/>
                <a:gd name="connsiteX158" fmla="*/ 302626 w 638198"/>
                <a:gd name="connsiteY158" fmla="*/ 590158 h 715443"/>
                <a:gd name="connsiteX159" fmla="*/ 312529 w 638198"/>
                <a:gd name="connsiteY159" fmla="*/ 590158 h 715443"/>
                <a:gd name="connsiteX160" fmla="*/ 312529 w 638198"/>
                <a:gd name="connsiteY160" fmla="*/ 572355 h 715443"/>
                <a:gd name="connsiteX161" fmla="*/ 309196 w 638198"/>
                <a:gd name="connsiteY161" fmla="*/ 568737 h 715443"/>
                <a:gd name="connsiteX162" fmla="*/ 319099 w 638198"/>
                <a:gd name="connsiteY162" fmla="*/ 550840 h 715443"/>
                <a:gd name="connsiteX163" fmla="*/ 335573 w 638198"/>
                <a:gd name="connsiteY163" fmla="*/ 568737 h 71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38198" h="715443">
                  <a:moveTo>
                    <a:pt x="335573" y="568737"/>
                  </a:moveTo>
                  <a:lnTo>
                    <a:pt x="348714" y="565120"/>
                  </a:lnTo>
                  <a:lnTo>
                    <a:pt x="348714" y="543699"/>
                  </a:lnTo>
                  <a:lnTo>
                    <a:pt x="358523" y="543699"/>
                  </a:lnTo>
                  <a:lnTo>
                    <a:pt x="358523" y="540082"/>
                  </a:lnTo>
                  <a:lnTo>
                    <a:pt x="361855" y="536559"/>
                  </a:lnTo>
                  <a:lnTo>
                    <a:pt x="365189" y="529419"/>
                  </a:lnTo>
                  <a:lnTo>
                    <a:pt x="371759" y="525801"/>
                  </a:lnTo>
                  <a:lnTo>
                    <a:pt x="374996" y="518661"/>
                  </a:lnTo>
                  <a:lnTo>
                    <a:pt x="378329" y="515043"/>
                  </a:lnTo>
                  <a:lnTo>
                    <a:pt x="381567" y="515043"/>
                  </a:lnTo>
                  <a:lnTo>
                    <a:pt x="388138" y="522279"/>
                  </a:lnTo>
                  <a:lnTo>
                    <a:pt x="394803" y="522279"/>
                  </a:lnTo>
                  <a:lnTo>
                    <a:pt x="394803" y="518661"/>
                  </a:lnTo>
                  <a:lnTo>
                    <a:pt x="398041" y="515043"/>
                  </a:lnTo>
                  <a:lnTo>
                    <a:pt x="398041" y="504381"/>
                  </a:lnTo>
                  <a:lnTo>
                    <a:pt x="411182" y="504381"/>
                  </a:lnTo>
                  <a:lnTo>
                    <a:pt x="421086" y="490005"/>
                  </a:lnTo>
                  <a:lnTo>
                    <a:pt x="434227" y="490005"/>
                  </a:lnTo>
                  <a:lnTo>
                    <a:pt x="444130" y="479343"/>
                  </a:lnTo>
                  <a:lnTo>
                    <a:pt x="470412" y="479343"/>
                  </a:lnTo>
                  <a:lnTo>
                    <a:pt x="483553" y="486483"/>
                  </a:lnTo>
                  <a:lnTo>
                    <a:pt x="509930" y="479343"/>
                  </a:lnTo>
                  <a:lnTo>
                    <a:pt x="523071" y="468585"/>
                  </a:lnTo>
                  <a:lnTo>
                    <a:pt x="559257" y="472203"/>
                  </a:lnTo>
                  <a:lnTo>
                    <a:pt x="559257" y="461445"/>
                  </a:lnTo>
                  <a:lnTo>
                    <a:pt x="585539" y="464967"/>
                  </a:lnTo>
                  <a:lnTo>
                    <a:pt x="592110" y="461445"/>
                  </a:lnTo>
                  <a:lnTo>
                    <a:pt x="605346" y="461445"/>
                  </a:lnTo>
                  <a:lnTo>
                    <a:pt x="615155" y="457827"/>
                  </a:lnTo>
                  <a:lnTo>
                    <a:pt x="621725" y="454305"/>
                  </a:lnTo>
                  <a:lnTo>
                    <a:pt x="625058" y="447164"/>
                  </a:lnTo>
                  <a:lnTo>
                    <a:pt x="625058" y="436406"/>
                  </a:lnTo>
                  <a:lnTo>
                    <a:pt x="628295" y="429266"/>
                  </a:lnTo>
                  <a:lnTo>
                    <a:pt x="628295" y="422126"/>
                  </a:lnTo>
                  <a:lnTo>
                    <a:pt x="638199" y="407751"/>
                  </a:lnTo>
                  <a:lnTo>
                    <a:pt x="638199" y="286178"/>
                  </a:lnTo>
                  <a:lnTo>
                    <a:pt x="625058" y="286178"/>
                  </a:lnTo>
                  <a:lnTo>
                    <a:pt x="621725" y="289700"/>
                  </a:lnTo>
                  <a:lnTo>
                    <a:pt x="605346" y="289700"/>
                  </a:lnTo>
                  <a:lnTo>
                    <a:pt x="598775" y="286178"/>
                  </a:lnTo>
                  <a:lnTo>
                    <a:pt x="595443" y="282560"/>
                  </a:lnTo>
                  <a:lnTo>
                    <a:pt x="595443" y="279037"/>
                  </a:lnTo>
                  <a:lnTo>
                    <a:pt x="605346" y="268279"/>
                  </a:lnTo>
                  <a:lnTo>
                    <a:pt x="605346" y="257522"/>
                  </a:lnTo>
                  <a:lnTo>
                    <a:pt x="598775" y="243241"/>
                  </a:lnTo>
                  <a:lnTo>
                    <a:pt x="592110" y="239624"/>
                  </a:lnTo>
                  <a:lnTo>
                    <a:pt x="575731" y="239624"/>
                  </a:lnTo>
                  <a:lnTo>
                    <a:pt x="572398" y="243241"/>
                  </a:lnTo>
                  <a:lnTo>
                    <a:pt x="569161" y="243241"/>
                  </a:lnTo>
                  <a:lnTo>
                    <a:pt x="565827" y="225344"/>
                  </a:lnTo>
                  <a:lnTo>
                    <a:pt x="546116" y="225344"/>
                  </a:lnTo>
                  <a:lnTo>
                    <a:pt x="539546" y="218203"/>
                  </a:lnTo>
                  <a:lnTo>
                    <a:pt x="539546" y="207445"/>
                  </a:lnTo>
                  <a:lnTo>
                    <a:pt x="536213" y="203923"/>
                  </a:lnTo>
                  <a:lnTo>
                    <a:pt x="523071" y="203923"/>
                  </a:lnTo>
                  <a:lnTo>
                    <a:pt x="523071" y="189547"/>
                  </a:lnTo>
                  <a:lnTo>
                    <a:pt x="299388" y="3522"/>
                  </a:lnTo>
                  <a:lnTo>
                    <a:pt x="233587" y="0"/>
                  </a:lnTo>
                  <a:lnTo>
                    <a:pt x="256536" y="411368"/>
                  </a:lnTo>
                  <a:lnTo>
                    <a:pt x="259870" y="411368"/>
                  </a:lnTo>
                  <a:lnTo>
                    <a:pt x="269773" y="422126"/>
                  </a:lnTo>
                  <a:lnTo>
                    <a:pt x="269773" y="429266"/>
                  </a:lnTo>
                  <a:lnTo>
                    <a:pt x="266440" y="432789"/>
                  </a:lnTo>
                  <a:lnTo>
                    <a:pt x="259870" y="457827"/>
                  </a:lnTo>
                  <a:lnTo>
                    <a:pt x="115127" y="457827"/>
                  </a:lnTo>
                  <a:lnTo>
                    <a:pt x="115127" y="450687"/>
                  </a:lnTo>
                  <a:lnTo>
                    <a:pt x="111794" y="450687"/>
                  </a:lnTo>
                  <a:lnTo>
                    <a:pt x="108557" y="454305"/>
                  </a:lnTo>
                  <a:lnTo>
                    <a:pt x="108557" y="461445"/>
                  </a:lnTo>
                  <a:lnTo>
                    <a:pt x="105224" y="461445"/>
                  </a:lnTo>
                  <a:lnTo>
                    <a:pt x="98653" y="464967"/>
                  </a:lnTo>
                  <a:lnTo>
                    <a:pt x="82275" y="464967"/>
                  </a:lnTo>
                  <a:lnTo>
                    <a:pt x="78942" y="461445"/>
                  </a:lnTo>
                  <a:lnTo>
                    <a:pt x="59230" y="461445"/>
                  </a:lnTo>
                  <a:lnTo>
                    <a:pt x="52660" y="475725"/>
                  </a:lnTo>
                  <a:lnTo>
                    <a:pt x="49327" y="468585"/>
                  </a:lnTo>
                  <a:lnTo>
                    <a:pt x="36185" y="454305"/>
                  </a:lnTo>
                  <a:lnTo>
                    <a:pt x="26282" y="454305"/>
                  </a:lnTo>
                  <a:lnTo>
                    <a:pt x="19712" y="461445"/>
                  </a:lnTo>
                  <a:lnTo>
                    <a:pt x="19712" y="490005"/>
                  </a:lnTo>
                  <a:lnTo>
                    <a:pt x="16474" y="490005"/>
                  </a:lnTo>
                  <a:lnTo>
                    <a:pt x="9808" y="493623"/>
                  </a:lnTo>
                  <a:lnTo>
                    <a:pt x="0" y="493623"/>
                  </a:lnTo>
                  <a:lnTo>
                    <a:pt x="0" y="507903"/>
                  </a:lnTo>
                  <a:lnTo>
                    <a:pt x="6571" y="518661"/>
                  </a:lnTo>
                  <a:lnTo>
                    <a:pt x="6571" y="522279"/>
                  </a:lnTo>
                  <a:lnTo>
                    <a:pt x="13141" y="529419"/>
                  </a:lnTo>
                  <a:lnTo>
                    <a:pt x="13141" y="540082"/>
                  </a:lnTo>
                  <a:lnTo>
                    <a:pt x="9808" y="543699"/>
                  </a:lnTo>
                  <a:lnTo>
                    <a:pt x="9808" y="557980"/>
                  </a:lnTo>
                  <a:lnTo>
                    <a:pt x="13141" y="561597"/>
                  </a:lnTo>
                  <a:lnTo>
                    <a:pt x="19712" y="561597"/>
                  </a:lnTo>
                  <a:lnTo>
                    <a:pt x="19712" y="557980"/>
                  </a:lnTo>
                  <a:lnTo>
                    <a:pt x="23044" y="557980"/>
                  </a:lnTo>
                  <a:lnTo>
                    <a:pt x="26282" y="561597"/>
                  </a:lnTo>
                  <a:lnTo>
                    <a:pt x="29615" y="568737"/>
                  </a:lnTo>
                  <a:lnTo>
                    <a:pt x="29615" y="615196"/>
                  </a:lnTo>
                  <a:lnTo>
                    <a:pt x="32853" y="622431"/>
                  </a:lnTo>
                  <a:lnTo>
                    <a:pt x="32853" y="625954"/>
                  </a:lnTo>
                  <a:lnTo>
                    <a:pt x="36185" y="629572"/>
                  </a:lnTo>
                  <a:lnTo>
                    <a:pt x="39423" y="625954"/>
                  </a:lnTo>
                  <a:lnTo>
                    <a:pt x="42756" y="618814"/>
                  </a:lnTo>
                  <a:lnTo>
                    <a:pt x="49327" y="611674"/>
                  </a:lnTo>
                  <a:lnTo>
                    <a:pt x="55897" y="618814"/>
                  </a:lnTo>
                  <a:lnTo>
                    <a:pt x="59230" y="625954"/>
                  </a:lnTo>
                  <a:lnTo>
                    <a:pt x="59230" y="633094"/>
                  </a:lnTo>
                  <a:lnTo>
                    <a:pt x="62468" y="625954"/>
                  </a:lnTo>
                  <a:lnTo>
                    <a:pt x="69038" y="618814"/>
                  </a:lnTo>
                  <a:lnTo>
                    <a:pt x="72371" y="611674"/>
                  </a:lnTo>
                  <a:lnTo>
                    <a:pt x="75609" y="611674"/>
                  </a:lnTo>
                  <a:lnTo>
                    <a:pt x="78942" y="615196"/>
                  </a:lnTo>
                  <a:lnTo>
                    <a:pt x="82275" y="615196"/>
                  </a:lnTo>
                  <a:lnTo>
                    <a:pt x="88845" y="618814"/>
                  </a:lnTo>
                  <a:lnTo>
                    <a:pt x="92083" y="622431"/>
                  </a:lnTo>
                  <a:lnTo>
                    <a:pt x="98653" y="625954"/>
                  </a:lnTo>
                  <a:lnTo>
                    <a:pt x="108557" y="615196"/>
                  </a:lnTo>
                  <a:lnTo>
                    <a:pt x="108557" y="604533"/>
                  </a:lnTo>
                  <a:lnTo>
                    <a:pt x="111794" y="600916"/>
                  </a:lnTo>
                  <a:lnTo>
                    <a:pt x="118365" y="600916"/>
                  </a:lnTo>
                  <a:lnTo>
                    <a:pt x="125031" y="604533"/>
                  </a:lnTo>
                  <a:lnTo>
                    <a:pt x="125031" y="615196"/>
                  </a:lnTo>
                  <a:lnTo>
                    <a:pt x="134839" y="622431"/>
                  </a:lnTo>
                  <a:lnTo>
                    <a:pt x="128269" y="640330"/>
                  </a:lnTo>
                  <a:lnTo>
                    <a:pt x="147980" y="650992"/>
                  </a:lnTo>
                  <a:lnTo>
                    <a:pt x="134839" y="672508"/>
                  </a:lnTo>
                  <a:lnTo>
                    <a:pt x="147980" y="672508"/>
                  </a:lnTo>
                  <a:lnTo>
                    <a:pt x="147980" y="693928"/>
                  </a:lnTo>
                  <a:lnTo>
                    <a:pt x="164454" y="711826"/>
                  </a:lnTo>
                  <a:lnTo>
                    <a:pt x="171024" y="715444"/>
                  </a:lnTo>
                  <a:lnTo>
                    <a:pt x="171024" y="704686"/>
                  </a:lnTo>
                  <a:lnTo>
                    <a:pt x="174357" y="701069"/>
                  </a:lnTo>
                  <a:lnTo>
                    <a:pt x="180928" y="701069"/>
                  </a:lnTo>
                  <a:lnTo>
                    <a:pt x="190831" y="704686"/>
                  </a:lnTo>
                  <a:lnTo>
                    <a:pt x="200639" y="715444"/>
                  </a:lnTo>
                  <a:lnTo>
                    <a:pt x="203972" y="704686"/>
                  </a:lnTo>
                  <a:lnTo>
                    <a:pt x="213780" y="704686"/>
                  </a:lnTo>
                  <a:lnTo>
                    <a:pt x="217113" y="690406"/>
                  </a:lnTo>
                  <a:lnTo>
                    <a:pt x="223684" y="701069"/>
                  </a:lnTo>
                  <a:lnTo>
                    <a:pt x="230254" y="686788"/>
                  </a:lnTo>
                  <a:lnTo>
                    <a:pt x="230254" y="708209"/>
                  </a:lnTo>
                  <a:lnTo>
                    <a:pt x="243395" y="711826"/>
                  </a:lnTo>
                  <a:lnTo>
                    <a:pt x="246729" y="708209"/>
                  </a:lnTo>
                  <a:lnTo>
                    <a:pt x="249966" y="701069"/>
                  </a:lnTo>
                  <a:lnTo>
                    <a:pt x="253299" y="697546"/>
                  </a:lnTo>
                  <a:lnTo>
                    <a:pt x="259870" y="697546"/>
                  </a:lnTo>
                  <a:lnTo>
                    <a:pt x="256536" y="665368"/>
                  </a:lnTo>
                  <a:lnTo>
                    <a:pt x="269773" y="665368"/>
                  </a:lnTo>
                  <a:lnTo>
                    <a:pt x="276343" y="650992"/>
                  </a:lnTo>
                  <a:lnTo>
                    <a:pt x="263202" y="633094"/>
                  </a:lnTo>
                  <a:lnTo>
                    <a:pt x="273010" y="625954"/>
                  </a:lnTo>
                  <a:lnTo>
                    <a:pt x="276343" y="625954"/>
                  </a:lnTo>
                  <a:lnTo>
                    <a:pt x="279581" y="622431"/>
                  </a:lnTo>
                  <a:lnTo>
                    <a:pt x="299388" y="622431"/>
                  </a:lnTo>
                  <a:lnTo>
                    <a:pt x="299388" y="615196"/>
                  </a:lnTo>
                  <a:lnTo>
                    <a:pt x="296055" y="611674"/>
                  </a:lnTo>
                  <a:lnTo>
                    <a:pt x="299388" y="611674"/>
                  </a:lnTo>
                  <a:lnTo>
                    <a:pt x="302626" y="608056"/>
                  </a:lnTo>
                  <a:lnTo>
                    <a:pt x="302626" y="590158"/>
                  </a:lnTo>
                  <a:lnTo>
                    <a:pt x="312529" y="590158"/>
                  </a:lnTo>
                  <a:lnTo>
                    <a:pt x="312529" y="572355"/>
                  </a:lnTo>
                  <a:lnTo>
                    <a:pt x="309196" y="568737"/>
                  </a:lnTo>
                  <a:lnTo>
                    <a:pt x="319099" y="550840"/>
                  </a:lnTo>
                  <a:lnTo>
                    <a:pt x="335573" y="568737"/>
                  </a:lnTo>
                  <a:close/>
                </a:path>
              </a:pathLst>
            </a:custGeom>
            <a:noFill/>
            <a:ln w="2379" cap="flat">
              <a:solidFill>
                <a:srgbClr val="FFFFFF"/>
              </a:solidFill>
              <a:prstDash val="solid"/>
              <a:round/>
            </a:ln>
          </p:spPr>
          <p:txBody>
            <a:bodyPr rtlCol="0" anchor="ctr"/>
            <a:lstStyle/>
            <a:p>
              <a:endParaRPr lang="en-US" noProof="0" dirty="0"/>
            </a:p>
          </p:txBody>
        </p:sp>
        <p:sp>
          <p:nvSpPr>
            <p:cNvPr id="5462" name="Serbest Form 5461">
              <a:extLst>
                <a:ext uri="{FF2B5EF4-FFF2-40B4-BE49-F238E27FC236}">
                  <a16:creationId xmlns:a16="http://schemas.microsoft.com/office/drawing/2014/main" id="{A73411A8-5725-1E4D-81F0-5A18ED17FD05}"/>
                </a:ext>
              </a:extLst>
            </p:cNvPr>
            <p:cNvSpPr/>
            <p:nvPr/>
          </p:nvSpPr>
          <p:spPr>
            <a:xfrm>
              <a:off x="9499916" y="3656723"/>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solidFill>
              <a:srgbClr val="AFABAB"/>
            </a:solidFill>
            <a:ln w="9518" cap="flat">
              <a:noFill/>
              <a:prstDash val="solid"/>
              <a:miter/>
            </a:ln>
          </p:spPr>
          <p:txBody>
            <a:bodyPr rtlCol="0" anchor="ctr"/>
            <a:lstStyle/>
            <a:p>
              <a:endParaRPr lang="en-US" noProof="0" dirty="0"/>
            </a:p>
          </p:txBody>
        </p:sp>
        <p:sp>
          <p:nvSpPr>
            <p:cNvPr id="5463" name="Serbest Form 5462">
              <a:extLst>
                <a:ext uri="{FF2B5EF4-FFF2-40B4-BE49-F238E27FC236}">
                  <a16:creationId xmlns:a16="http://schemas.microsoft.com/office/drawing/2014/main" id="{0E22A012-81CE-C841-9365-AAFC2D81AA8B}"/>
                </a:ext>
              </a:extLst>
            </p:cNvPr>
            <p:cNvSpPr/>
            <p:nvPr/>
          </p:nvSpPr>
          <p:spPr>
            <a:xfrm>
              <a:off x="9499916" y="3656723"/>
              <a:ext cx="174071" cy="251428"/>
            </a:xfrm>
            <a:custGeom>
              <a:avLst/>
              <a:gdLst>
                <a:gd name="connsiteX0" fmla="*/ 0 w 174071"/>
                <a:gd name="connsiteY0" fmla="*/ 24181 h 251428"/>
                <a:gd name="connsiteX1" fmla="*/ 3428 w 174071"/>
                <a:gd name="connsiteY1" fmla="*/ 79208 h 251428"/>
                <a:gd name="connsiteX2" fmla="*/ 10284 w 174071"/>
                <a:gd name="connsiteY2" fmla="*/ 79208 h 251428"/>
                <a:gd name="connsiteX3" fmla="*/ 13617 w 174071"/>
                <a:gd name="connsiteY3" fmla="*/ 75781 h 251428"/>
                <a:gd name="connsiteX4" fmla="*/ 23901 w 174071"/>
                <a:gd name="connsiteY4" fmla="*/ 75781 h 251428"/>
                <a:gd name="connsiteX5" fmla="*/ 30758 w 174071"/>
                <a:gd name="connsiteY5" fmla="*/ 79208 h 251428"/>
                <a:gd name="connsiteX6" fmla="*/ 30758 w 174071"/>
                <a:gd name="connsiteY6" fmla="*/ 96439 h 251428"/>
                <a:gd name="connsiteX7" fmla="*/ 27330 w 174071"/>
                <a:gd name="connsiteY7" fmla="*/ 103294 h 251428"/>
                <a:gd name="connsiteX8" fmla="*/ 27330 w 174071"/>
                <a:gd name="connsiteY8" fmla="*/ 113671 h 251428"/>
                <a:gd name="connsiteX9" fmla="*/ 30758 w 174071"/>
                <a:gd name="connsiteY9" fmla="*/ 123953 h 251428"/>
                <a:gd name="connsiteX10" fmla="*/ 34090 w 174071"/>
                <a:gd name="connsiteY10" fmla="*/ 130903 h 251428"/>
                <a:gd name="connsiteX11" fmla="*/ 37519 w 174071"/>
                <a:gd name="connsiteY11" fmla="*/ 134330 h 251428"/>
                <a:gd name="connsiteX12" fmla="*/ 47803 w 174071"/>
                <a:gd name="connsiteY12" fmla="*/ 134330 h 251428"/>
                <a:gd name="connsiteX13" fmla="*/ 51231 w 174071"/>
                <a:gd name="connsiteY13" fmla="*/ 130903 h 251428"/>
                <a:gd name="connsiteX14" fmla="*/ 51231 w 174071"/>
                <a:gd name="connsiteY14" fmla="*/ 137757 h 251428"/>
                <a:gd name="connsiteX15" fmla="*/ 47803 w 174071"/>
                <a:gd name="connsiteY15" fmla="*/ 144707 h 251428"/>
                <a:gd name="connsiteX16" fmla="*/ 47803 w 174071"/>
                <a:gd name="connsiteY16" fmla="*/ 161844 h 251428"/>
                <a:gd name="connsiteX17" fmla="*/ 54659 w 174071"/>
                <a:gd name="connsiteY17" fmla="*/ 175648 h 251428"/>
                <a:gd name="connsiteX18" fmla="*/ 57992 w 174071"/>
                <a:gd name="connsiteY18" fmla="*/ 179075 h 251428"/>
                <a:gd name="connsiteX19" fmla="*/ 64848 w 174071"/>
                <a:gd name="connsiteY19" fmla="*/ 182502 h 251428"/>
                <a:gd name="connsiteX20" fmla="*/ 75132 w 174071"/>
                <a:gd name="connsiteY20" fmla="*/ 189452 h 251428"/>
                <a:gd name="connsiteX21" fmla="*/ 81893 w 174071"/>
                <a:gd name="connsiteY21" fmla="*/ 192879 h 251428"/>
                <a:gd name="connsiteX22" fmla="*/ 92178 w 174071"/>
                <a:gd name="connsiteY22" fmla="*/ 203161 h 251428"/>
                <a:gd name="connsiteX23" fmla="*/ 95606 w 174071"/>
                <a:gd name="connsiteY23" fmla="*/ 203161 h 251428"/>
                <a:gd name="connsiteX24" fmla="*/ 95606 w 174071"/>
                <a:gd name="connsiteY24" fmla="*/ 210111 h 251428"/>
                <a:gd name="connsiteX25" fmla="*/ 99034 w 174071"/>
                <a:gd name="connsiteY25" fmla="*/ 213538 h 251428"/>
                <a:gd name="connsiteX26" fmla="*/ 99034 w 174071"/>
                <a:gd name="connsiteY26" fmla="*/ 216965 h 251428"/>
                <a:gd name="connsiteX27" fmla="*/ 102367 w 174071"/>
                <a:gd name="connsiteY27" fmla="*/ 220393 h 251428"/>
                <a:gd name="connsiteX28" fmla="*/ 105795 w 174071"/>
                <a:gd name="connsiteY28" fmla="*/ 220393 h 251428"/>
                <a:gd name="connsiteX29" fmla="*/ 112651 w 174071"/>
                <a:gd name="connsiteY29" fmla="*/ 223820 h 251428"/>
                <a:gd name="connsiteX30" fmla="*/ 116079 w 174071"/>
                <a:gd name="connsiteY30" fmla="*/ 227342 h 251428"/>
                <a:gd name="connsiteX31" fmla="*/ 122840 w 174071"/>
                <a:gd name="connsiteY31" fmla="*/ 227342 h 251428"/>
                <a:gd name="connsiteX32" fmla="*/ 126268 w 174071"/>
                <a:gd name="connsiteY32" fmla="*/ 230770 h 251428"/>
                <a:gd name="connsiteX33" fmla="*/ 129697 w 174071"/>
                <a:gd name="connsiteY33" fmla="*/ 230770 h 251428"/>
                <a:gd name="connsiteX34" fmla="*/ 143314 w 174071"/>
                <a:gd name="connsiteY34" fmla="*/ 251429 h 251428"/>
                <a:gd name="connsiteX35" fmla="*/ 170643 w 174071"/>
                <a:gd name="connsiteY35" fmla="*/ 247906 h 251428"/>
                <a:gd name="connsiteX36" fmla="*/ 170643 w 174071"/>
                <a:gd name="connsiteY36" fmla="*/ 241052 h 251428"/>
                <a:gd name="connsiteX37" fmla="*/ 174071 w 174071"/>
                <a:gd name="connsiteY37" fmla="*/ 234197 h 251428"/>
                <a:gd name="connsiteX38" fmla="*/ 174071 w 174071"/>
                <a:gd name="connsiteY38" fmla="*/ 216965 h 251428"/>
                <a:gd name="connsiteX39" fmla="*/ 167215 w 174071"/>
                <a:gd name="connsiteY39" fmla="*/ 203161 h 251428"/>
                <a:gd name="connsiteX40" fmla="*/ 153598 w 174071"/>
                <a:gd name="connsiteY40" fmla="*/ 189452 h 251428"/>
                <a:gd name="connsiteX41" fmla="*/ 150170 w 174071"/>
                <a:gd name="connsiteY41" fmla="*/ 182502 h 251428"/>
                <a:gd name="connsiteX42" fmla="*/ 146742 w 174071"/>
                <a:gd name="connsiteY42" fmla="*/ 179075 h 251428"/>
                <a:gd name="connsiteX43" fmla="*/ 146742 w 174071"/>
                <a:gd name="connsiteY43" fmla="*/ 165366 h 251428"/>
                <a:gd name="connsiteX44" fmla="*/ 143314 w 174071"/>
                <a:gd name="connsiteY44" fmla="*/ 158416 h 251428"/>
                <a:gd name="connsiteX45" fmla="*/ 139980 w 174071"/>
                <a:gd name="connsiteY45" fmla="*/ 154989 h 251428"/>
                <a:gd name="connsiteX46" fmla="*/ 139980 w 174071"/>
                <a:gd name="connsiteY46" fmla="*/ 148134 h 251428"/>
                <a:gd name="connsiteX47" fmla="*/ 143314 w 174071"/>
                <a:gd name="connsiteY47" fmla="*/ 144707 h 251428"/>
                <a:gd name="connsiteX48" fmla="*/ 143314 w 174071"/>
                <a:gd name="connsiteY48" fmla="*/ 72353 h 251428"/>
                <a:gd name="connsiteX49" fmla="*/ 139980 w 174071"/>
                <a:gd name="connsiteY49" fmla="*/ 65499 h 251428"/>
                <a:gd name="connsiteX50" fmla="*/ 126268 w 174071"/>
                <a:gd name="connsiteY50" fmla="*/ 51695 h 251428"/>
                <a:gd name="connsiteX51" fmla="*/ 116079 w 174071"/>
                <a:gd name="connsiteY51" fmla="*/ 48267 h 251428"/>
                <a:gd name="connsiteX52" fmla="*/ 109223 w 174071"/>
                <a:gd name="connsiteY52" fmla="*/ 41318 h 251428"/>
                <a:gd name="connsiteX53" fmla="*/ 102367 w 174071"/>
                <a:gd name="connsiteY53" fmla="*/ 37890 h 251428"/>
                <a:gd name="connsiteX54" fmla="*/ 88750 w 174071"/>
                <a:gd name="connsiteY54" fmla="*/ 24181 h 251428"/>
                <a:gd name="connsiteX55" fmla="*/ 85321 w 174071"/>
                <a:gd name="connsiteY55" fmla="*/ 31036 h 251428"/>
                <a:gd name="connsiteX56" fmla="*/ 81893 w 174071"/>
                <a:gd name="connsiteY56" fmla="*/ 34463 h 251428"/>
                <a:gd name="connsiteX57" fmla="*/ 78561 w 174071"/>
                <a:gd name="connsiteY57" fmla="*/ 41318 h 251428"/>
                <a:gd name="connsiteX58" fmla="*/ 78561 w 174071"/>
                <a:gd name="connsiteY58" fmla="*/ 44840 h 251428"/>
                <a:gd name="connsiteX59" fmla="*/ 75132 w 174071"/>
                <a:gd name="connsiteY59" fmla="*/ 48267 h 251428"/>
                <a:gd name="connsiteX60" fmla="*/ 64848 w 174071"/>
                <a:gd name="connsiteY60" fmla="*/ 37890 h 251428"/>
                <a:gd name="connsiteX61" fmla="*/ 61420 w 174071"/>
                <a:gd name="connsiteY61" fmla="*/ 37890 h 251428"/>
                <a:gd name="connsiteX62" fmla="*/ 57992 w 174071"/>
                <a:gd name="connsiteY62" fmla="*/ 41318 h 251428"/>
                <a:gd name="connsiteX63" fmla="*/ 51231 w 174071"/>
                <a:gd name="connsiteY63" fmla="*/ 41318 h 251428"/>
                <a:gd name="connsiteX64" fmla="*/ 51231 w 174071"/>
                <a:gd name="connsiteY64" fmla="*/ 44840 h 251428"/>
                <a:gd name="connsiteX65" fmla="*/ 40947 w 174071"/>
                <a:gd name="connsiteY65" fmla="*/ 44840 h 251428"/>
                <a:gd name="connsiteX66" fmla="*/ 37519 w 174071"/>
                <a:gd name="connsiteY66" fmla="*/ 41318 h 251428"/>
                <a:gd name="connsiteX67" fmla="*/ 37519 w 174071"/>
                <a:gd name="connsiteY67" fmla="*/ 37890 h 251428"/>
                <a:gd name="connsiteX68" fmla="*/ 44375 w 174071"/>
                <a:gd name="connsiteY68" fmla="*/ 31036 h 251428"/>
                <a:gd name="connsiteX69" fmla="*/ 44375 w 174071"/>
                <a:gd name="connsiteY69" fmla="*/ 24181 h 251428"/>
                <a:gd name="connsiteX70" fmla="*/ 37519 w 174071"/>
                <a:gd name="connsiteY70" fmla="*/ 24181 h 251428"/>
                <a:gd name="connsiteX71" fmla="*/ 37519 w 174071"/>
                <a:gd name="connsiteY71" fmla="*/ 17232 h 251428"/>
                <a:gd name="connsiteX72" fmla="*/ 34090 w 174071"/>
                <a:gd name="connsiteY72" fmla="*/ 13804 h 251428"/>
                <a:gd name="connsiteX73" fmla="*/ 27330 w 174071"/>
                <a:gd name="connsiteY73" fmla="*/ 10377 h 251428"/>
                <a:gd name="connsiteX74" fmla="*/ 17045 w 174071"/>
                <a:gd name="connsiteY74" fmla="*/ 10377 h 251428"/>
                <a:gd name="connsiteX75" fmla="*/ 17045 w 174071"/>
                <a:gd name="connsiteY75" fmla="*/ 6950 h 251428"/>
                <a:gd name="connsiteX76" fmla="*/ 13617 w 174071"/>
                <a:gd name="connsiteY76" fmla="*/ 0 h 251428"/>
                <a:gd name="connsiteX77" fmla="*/ 6856 w 174071"/>
                <a:gd name="connsiteY77" fmla="*/ 0 h 251428"/>
                <a:gd name="connsiteX78" fmla="*/ 3428 w 174071"/>
                <a:gd name="connsiteY78" fmla="*/ 3522 h 251428"/>
                <a:gd name="connsiteX79" fmla="*/ 3428 w 174071"/>
                <a:gd name="connsiteY79" fmla="*/ 10377 h 251428"/>
                <a:gd name="connsiteX80" fmla="*/ 6856 w 174071"/>
                <a:gd name="connsiteY80" fmla="*/ 13804 h 251428"/>
                <a:gd name="connsiteX81" fmla="*/ 3428 w 174071"/>
                <a:gd name="connsiteY81" fmla="*/ 20659 h 251428"/>
                <a:gd name="connsiteX82" fmla="*/ 0 w 174071"/>
                <a:gd name="connsiteY82" fmla="*/ 24181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74071" h="251428">
                  <a:moveTo>
                    <a:pt x="0" y="24181"/>
                  </a:moveTo>
                  <a:lnTo>
                    <a:pt x="3428" y="79208"/>
                  </a:lnTo>
                  <a:lnTo>
                    <a:pt x="10284" y="79208"/>
                  </a:lnTo>
                  <a:lnTo>
                    <a:pt x="13617" y="75781"/>
                  </a:lnTo>
                  <a:lnTo>
                    <a:pt x="23901" y="75781"/>
                  </a:lnTo>
                  <a:lnTo>
                    <a:pt x="30758" y="79208"/>
                  </a:lnTo>
                  <a:lnTo>
                    <a:pt x="30758" y="96439"/>
                  </a:lnTo>
                  <a:lnTo>
                    <a:pt x="27330" y="103294"/>
                  </a:lnTo>
                  <a:lnTo>
                    <a:pt x="27330" y="113671"/>
                  </a:lnTo>
                  <a:lnTo>
                    <a:pt x="30758" y="123953"/>
                  </a:lnTo>
                  <a:lnTo>
                    <a:pt x="34090" y="130903"/>
                  </a:lnTo>
                  <a:lnTo>
                    <a:pt x="37519" y="134330"/>
                  </a:lnTo>
                  <a:lnTo>
                    <a:pt x="47803" y="134330"/>
                  </a:lnTo>
                  <a:lnTo>
                    <a:pt x="51231" y="130903"/>
                  </a:lnTo>
                  <a:lnTo>
                    <a:pt x="51231" y="137757"/>
                  </a:lnTo>
                  <a:lnTo>
                    <a:pt x="47803" y="144707"/>
                  </a:lnTo>
                  <a:lnTo>
                    <a:pt x="47803" y="161844"/>
                  </a:lnTo>
                  <a:lnTo>
                    <a:pt x="54659" y="175648"/>
                  </a:lnTo>
                  <a:lnTo>
                    <a:pt x="57992" y="179075"/>
                  </a:lnTo>
                  <a:lnTo>
                    <a:pt x="64848" y="182502"/>
                  </a:lnTo>
                  <a:lnTo>
                    <a:pt x="75132" y="189452"/>
                  </a:lnTo>
                  <a:lnTo>
                    <a:pt x="81893" y="192879"/>
                  </a:lnTo>
                  <a:lnTo>
                    <a:pt x="92178" y="203161"/>
                  </a:lnTo>
                  <a:lnTo>
                    <a:pt x="95606" y="203161"/>
                  </a:lnTo>
                  <a:lnTo>
                    <a:pt x="95606" y="210111"/>
                  </a:lnTo>
                  <a:lnTo>
                    <a:pt x="99034" y="213538"/>
                  </a:lnTo>
                  <a:lnTo>
                    <a:pt x="99034" y="216965"/>
                  </a:lnTo>
                  <a:lnTo>
                    <a:pt x="102367" y="220393"/>
                  </a:lnTo>
                  <a:lnTo>
                    <a:pt x="105795" y="220393"/>
                  </a:lnTo>
                  <a:lnTo>
                    <a:pt x="112651" y="223820"/>
                  </a:lnTo>
                  <a:lnTo>
                    <a:pt x="116079" y="227342"/>
                  </a:lnTo>
                  <a:lnTo>
                    <a:pt x="122840" y="227342"/>
                  </a:lnTo>
                  <a:lnTo>
                    <a:pt x="126268" y="230770"/>
                  </a:lnTo>
                  <a:lnTo>
                    <a:pt x="129697" y="230770"/>
                  </a:lnTo>
                  <a:lnTo>
                    <a:pt x="143314" y="251429"/>
                  </a:lnTo>
                  <a:lnTo>
                    <a:pt x="170643" y="247906"/>
                  </a:lnTo>
                  <a:lnTo>
                    <a:pt x="170643" y="241052"/>
                  </a:lnTo>
                  <a:lnTo>
                    <a:pt x="174071" y="234197"/>
                  </a:lnTo>
                  <a:lnTo>
                    <a:pt x="174071" y="216965"/>
                  </a:lnTo>
                  <a:lnTo>
                    <a:pt x="167215" y="203161"/>
                  </a:lnTo>
                  <a:lnTo>
                    <a:pt x="153598" y="189452"/>
                  </a:lnTo>
                  <a:lnTo>
                    <a:pt x="150170" y="182502"/>
                  </a:lnTo>
                  <a:lnTo>
                    <a:pt x="146742" y="179075"/>
                  </a:lnTo>
                  <a:lnTo>
                    <a:pt x="146742" y="165366"/>
                  </a:lnTo>
                  <a:lnTo>
                    <a:pt x="143314" y="158416"/>
                  </a:lnTo>
                  <a:lnTo>
                    <a:pt x="139980" y="154989"/>
                  </a:lnTo>
                  <a:lnTo>
                    <a:pt x="139980" y="148134"/>
                  </a:lnTo>
                  <a:lnTo>
                    <a:pt x="143314" y="144707"/>
                  </a:lnTo>
                  <a:lnTo>
                    <a:pt x="143314" y="72353"/>
                  </a:lnTo>
                  <a:lnTo>
                    <a:pt x="139980" y="65499"/>
                  </a:lnTo>
                  <a:lnTo>
                    <a:pt x="126268" y="51695"/>
                  </a:lnTo>
                  <a:lnTo>
                    <a:pt x="116079" y="48267"/>
                  </a:lnTo>
                  <a:lnTo>
                    <a:pt x="109223" y="41318"/>
                  </a:lnTo>
                  <a:lnTo>
                    <a:pt x="102367" y="37890"/>
                  </a:lnTo>
                  <a:lnTo>
                    <a:pt x="88750" y="24181"/>
                  </a:lnTo>
                  <a:lnTo>
                    <a:pt x="85321" y="31036"/>
                  </a:lnTo>
                  <a:lnTo>
                    <a:pt x="81893" y="34463"/>
                  </a:lnTo>
                  <a:lnTo>
                    <a:pt x="78561" y="41318"/>
                  </a:lnTo>
                  <a:lnTo>
                    <a:pt x="78561" y="44840"/>
                  </a:lnTo>
                  <a:lnTo>
                    <a:pt x="75132" y="48267"/>
                  </a:lnTo>
                  <a:lnTo>
                    <a:pt x="64848" y="37890"/>
                  </a:lnTo>
                  <a:lnTo>
                    <a:pt x="61420" y="37890"/>
                  </a:lnTo>
                  <a:lnTo>
                    <a:pt x="57992" y="41318"/>
                  </a:lnTo>
                  <a:lnTo>
                    <a:pt x="51231" y="41318"/>
                  </a:lnTo>
                  <a:lnTo>
                    <a:pt x="51231" y="44840"/>
                  </a:lnTo>
                  <a:lnTo>
                    <a:pt x="40947" y="44840"/>
                  </a:lnTo>
                  <a:lnTo>
                    <a:pt x="37519" y="41318"/>
                  </a:lnTo>
                  <a:lnTo>
                    <a:pt x="37519" y="37890"/>
                  </a:lnTo>
                  <a:lnTo>
                    <a:pt x="44375" y="31036"/>
                  </a:lnTo>
                  <a:lnTo>
                    <a:pt x="44375" y="24181"/>
                  </a:lnTo>
                  <a:lnTo>
                    <a:pt x="37519" y="24181"/>
                  </a:lnTo>
                  <a:lnTo>
                    <a:pt x="37519" y="17232"/>
                  </a:lnTo>
                  <a:lnTo>
                    <a:pt x="34090" y="13804"/>
                  </a:lnTo>
                  <a:lnTo>
                    <a:pt x="27330" y="10377"/>
                  </a:lnTo>
                  <a:lnTo>
                    <a:pt x="17045" y="10377"/>
                  </a:lnTo>
                  <a:lnTo>
                    <a:pt x="17045" y="6950"/>
                  </a:lnTo>
                  <a:lnTo>
                    <a:pt x="13617" y="0"/>
                  </a:lnTo>
                  <a:lnTo>
                    <a:pt x="6856" y="0"/>
                  </a:lnTo>
                  <a:lnTo>
                    <a:pt x="3428" y="3522"/>
                  </a:lnTo>
                  <a:lnTo>
                    <a:pt x="3428" y="10377"/>
                  </a:lnTo>
                  <a:lnTo>
                    <a:pt x="6856" y="13804"/>
                  </a:lnTo>
                  <a:lnTo>
                    <a:pt x="3428" y="20659"/>
                  </a:lnTo>
                  <a:lnTo>
                    <a:pt x="0" y="24181"/>
                  </a:lnTo>
                  <a:close/>
                </a:path>
              </a:pathLst>
            </a:custGeom>
            <a:noFill/>
            <a:ln w="2379" cap="flat">
              <a:solidFill>
                <a:srgbClr val="FFFFFF"/>
              </a:solidFill>
              <a:prstDash val="solid"/>
              <a:round/>
            </a:ln>
          </p:spPr>
          <p:txBody>
            <a:bodyPr rtlCol="0" anchor="ctr"/>
            <a:lstStyle/>
            <a:p>
              <a:endParaRPr lang="en-US" noProof="0" dirty="0"/>
            </a:p>
          </p:txBody>
        </p:sp>
        <p:sp>
          <p:nvSpPr>
            <p:cNvPr id="5464" name="Serbest Form 5463">
              <a:extLst>
                <a:ext uri="{FF2B5EF4-FFF2-40B4-BE49-F238E27FC236}">
                  <a16:creationId xmlns:a16="http://schemas.microsoft.com/office/drawing/2014/main" id="{0B690279-62B6-AD44-B399-F459685F7D1F}"/>
                </a:ext>
              </a:extLst>
            </p:cNvPr>
            <p:cNvSpPr/>
            <p:nvPr/>
          </p:nvSpPr>
          <p:spPr>
            <a:xfrm>
              <a:off x="9886720" y="3618071"/>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325 w 386804"/>
                <a:gd name="connsiteY7" fmla="*/ 321212 h 328733"/>
                <a:gd name="connsiteX8" fmla="*/ 80752 w 386804"/>
                <a:gd name="connsiteY8" fmla="*/ 321212 h 328733"/>
                <a:gd name="connsiteX9" fmla="*/ 97606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325" y="321212"/>
                  </a:lnTo>
                  <a:lnTo>
                    <a:pt x="80752" y="321212"/>
                  </a:lnTo>
                  <a:lnTo>
                    <a:pt x="97606"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solidFill>
              <a:srgbClr val="AFABAB"/>
            </a:solidFill>
            <a:ln w="9518" cap="flat">
              <a:noFill/>
              <a:prstDash val="solid"/>
              <a:miter/>
            </a:ln>
          </p:spPr>
          <p:txBody>
            <a:bodyPr rtlCol="0" anchor="ctr"/>
            <a:lstStyle/>
            <a:p>
              <a:endParaRPr lang="en-US" noProof="0" dirty="0"/>
            </a:p>
          </p:txBody>
        </p:sp>
        <p:sp>
          <p:nvSpPr>
            <p:cNvPr id="5465" name="Serbest Form 5464">
              <a:extLst>
                <a:ext uri="{FF2B5EF4-FFF2-40B4-BE49-F238E27FC236}">
                  <a16:creationId xmlns:a16="http://schemas.microsoft.com/office/drawing/2014/main" id="{2AE61224-000E-7E4C-BEDB-3E36AAA13862}"/>
                </a:ext>
              </a:extLst>
            </p:cNvPr>
            <p:cNvSpPr/>
            <p:nvPr/>
          </p:nvSpPr>
          <p:spPr>
            <a:xfrm>
              <a:off x="9886720" y="3618071"/>
              <a:ext cx="386804" cy="328733"/>
            </a:xfrm>
            <a:custGeom>
              <a:avLst/>
              <a:gdLst>
                <a:gd name="connsiteX0" fmla="*/ 6762 w 386804"/>
                <a:gd name="connsiteY0" fmla="*/ 313786 h 328733"/>
                <a:gd name="connsiteX1" fmla="*/ 13427 w 386804"/>
                <a:gd name="connsiteY1" fmla="*/ 317499 h 328733"/>
                <a:gd name="connsiteX2" fmla="*/ 16855 w 386804"/>
                <a:gd name="connsiteY2" fmla="*/ 321212 h 328733"/>
                <a:gd name="connsiteX3" fmla="*/ 30282 w 386804"/>
                <a:gd name="connsiteY3" fmla="*/ 328733 h 328733"/>
                <a:gd name="connsiteX4" fmla="*/ 33615 w 386804"/>
                <a:gd name="connsiteY4" fmla="*/ 328733 h 328733"/>
                <a:gd name="connsiteX5" fmla="*/ 43709 w 386804"/>
                <a:gd name="connsiteY5" fmla="*/ 317499 h 328733"/>
                <a:gd name="connsiteX6" fmla="*/ 57230 w 386804"/>
                <a:gd name="connsiteY6" fmla="*/ 317499 h 328733"/>
                <a:gd name="connsiteX7" fmla="*/ 67229 w 386804"/>
                <a:gd name="connsiteY7" fmla="*/ 321212 h 328733"/>
                <a:gd name="connsiteX8" fmla="*/ 80752 w 386804"/>
                <a:gd name="connsiteY8" fmla="*/ 321212 h 328733"/>
                <a:gd name="connsiteX9" fmla="*/ 97510 w 386804"/>
                <a:gd name="connsiteY9" fmla="*/ 302553 h 328733"/>
                <a:gd name="connsiteX10" fmla="*/ 100940 w 386804"/>
                <a:gd name="connsiteY10" fmla="*/ 295127 h 328733"/>
                <a:gd name="connsiteX11" fmla="*/ 124460 w 386804"/>
                <a:gd name="connsiteY11" fmla="*/ 295127 h 328733"/>
                <a:gd name="connsiteX12" fmla="*/ 131220 w 386804"/>
                <a:gd name="connsiteY12" fmla="*/ 302553 h 328733"/>
                <a:gd name="connsiteX13" fmla="*/ 144648 w 386804"/>
                <a:gd name="connsiteY13" fmla="*/ 310073 h 328733"/>
                <a:gd name="connsiteX14" fmla="*/ 147980 w 386804"/>
                <a:gd name="connsiteY14" fmla="*/ 313786 h 328733"/>
                <a:gd name="connsiteX15" fmla="*/ 151408 w 386804"/>
                <a:gd name="connsiteY15" fmla="*/ 313786 h 328733"/>
                <a:gd name="connsiteX16" fmla="*/ 158075 w 386804"/>
                <a:gd name="connsiteY16" fmla="*/ 306361 h 328733"/>
                <a:gd name="connsiteX17" fmla="*/ 164835 w 386804"/>
                <a:gd name="connsiteY17" fmla="*/ 302553 h 328733"/>
                <a:gd name="connsiteX18" fmla="*/ 168168 w 386804"/>
                <a:gd name="connsiteY18" fmla="*/ 298840 h 328733"/>
                <a:gd name="connsiteX19" fmla="*/ 181595 w 386804"/>
                <a:gd name="connsiteY19" fmla="*/ 298840 h 328733"/>
                <a:gd name="connsiteX20" fmla="*/ 198450 w 386804"/>
                <a:gd name="connsiteY20" fmla="*/ 276467 h 328733"/>
                <a:gd name="connsiteX21" fmla="*/ 195116 w 386804"/>
                <a:gd name="connsiteY21" fmla="*/ 268946 h 328733"/>
                <a:gd name="connsiteX22" fmla="*/ 215304 w 386804"/>
                <a:gd name="connsiteY22" fmla="*/ 250286 h 328733"/>
                <a:gd name="connsiteX23" fmla="*/ 211876 w 386804"/>
                <a:gd name="connsiteY23" fmla="*/ 242861 h 328733"/>
                <a:gd name="connsiteX24" fmla="*/ 208543 w 386804"/>
                <a:gd name="connsiteY24" fmla="*/ 239053 h 328733"/>
                <a:gd name="connsiteX25" fmla="*/ 208543 w 386804"/>
                <a:gd name="connsiteY25" fmla="*/ 224106 h 328733"/>
                <a:gd name="connsiteX26" fmla="*/ 211876 w 386804"/>
                <a:gd name="connsiteY26" fmla="*/ 220393 h 328733"/>
                <a:gd name="connsiteX27" fmla="*/ 221970 w 386804"/>
                <a:gd name="connsiteY27" fmla="*/ 220393 h 328733"/>
                <a:gd name="connsiteX28" fmla="*/ 225398 w 386804"/>
                <a:gd name="connsiteY28" fmla="*/ 212967 h 328733"/>
                <a:gd name="connsiteX29" fmla="*/ 225398 w 386804"/>
                <a:gd name="connsiteY29" fmla="*/ 209159 h 328733"/>
                <a:gd name="connsiteX30" fmla="*/ 228731 w 386804"/>
                <a:gd name="connsiteY30" fmla="*/ 198021 h 328733"/>
                <a:gd name="connsiteX31" fmla="*/ 228731 w 386804"/>
                <a:gd name="connsiteY31" fmla="*/ 164414 h 328733"/>
                <a:gd name="connsiteX32" fmla="*/ 232064 w 386804"/>
                <a:gd name="connsiteY32" fmla="*/ 156893 h 328733"/>
                <a:gd name="connsiteX33" fmla="*/ 235493 w 386804"/>
                <a:gd name="connsiteY33" fmla="*/ 153180 h 328733"/>
                <a:gd name="connsiteX34" fmla="*/ 289294 w 386804"/>
                <a:gd name="connsiteY34" fmla="*/ 153180 h 328733"/>
                <a:gd name="connsiteX35" fmla="*/ 302721 w 386804"/>
                <a:gd name="connsiteY35" fmla="*/ 168127 h 328733"/>
                <a:gd name="connsiteX36" fmla="*/ 309482 w 386804"/>
                <a:gd name="connsiteY36" fmla="*/ 171840 h 328733"/>
                <a:gd name="connsiteX37" fmla="*/ 312815 w 386804"/>
                <a:gd name="connsiteY37" fmla="*/ 175553 h 328733"/>
                <a:gd name="connsiteX38" fmla="*/ 322909 w 386804"/>
                <a:gd name="connsiteY38" fmla="*/ 171840 h 328733"/>
                <a:gd name="connsiteX39" fmla="*/ 316148 w 386804"/>
                <a:gd name="connsiteY39" fmla="*/ 134521 h 328733"/>
                <a:gd name="connsiteX40" fmla="*/ 322909 w 386804"/>
                <a:gd name="connsiteY40" fmla="*/ 138234 h 328733"/>
                <a:gd name="connsiteX41" fmla="*/ 326241 w 386804"/>
                <a:gd name="connsiteY41" fmla="*/ 145659 h 328733"/>
                <a:gd name="connsiteX42" fmla="*/ 333003 w 386804"/>
                <a:gd name="connsiteY42" fmla="*/ 149467 h 328733"/>
                <a:gd name="connsiteX43" fmla="*/ 356523 w 386804"/>
                <a:gd name="connsiteY43" fmla="*/ 149467 h 328733"/>
                <a:gd name="connsiteX44" fmla="*/ 353191 w 386804"/>
                <a:gd name="connsiteY44" fmla="*/ 145659 h 328733"/>
                <a:gd name="connsiteX45" fmla="*/ 349857 w 386804"/>
                <a:gd name="connsiteY45" fmla="*/ 138234 h 328733"/>
                <a:gd name="connsiteX46" fmla="*/ 346429 w 386804"/>
                <a:gd name="connsiteY46" fmla="*/ 134521 h 328733"/>
                <a:gd name="connsiteX47" fmla="*/ 339764 w 386804"/>
                <a:gd name="connsiteY47" fmla="*/ 119574 h 328733"/>
                <a:gd name="connsiteX48" fmla="*/ 339764 w 386804"/>
                <a:gd name="connsiteY48" fmla="*/ 115766 h 328733"/>
                <a:gd name="connsiteX49" fmla="*/ 343096 w 386804"/>
                <a:gd name="connsiteY49" fmla="*/ 112053 h 328733"/>
                <a:gd name="connsiteX50" fmla="*/ 349857 w 386804"/>
                <a:gd name="connsiteY50" fmla="*/ 112053 h 328733"/>
                <a:gd name="connsiteX51" fmla="*/ 359951 w 386804"/>
                <a:gd name="connsiteY51" fmla="*/ 115766 h 328733"/>
                <a:gd name="connsiteX52" fmla="*/ 366617 w 386804"/>
                <a:gd name="connsiteY52" fmla="*/ 115766 h 328733"/>
                <a:gd name="connsiteX53" fmla="*/ 369950 w 386804"/>
                <a:gd name="connsiteY53" fmla="*/ 119574 h 328733"/>
                <a:gd name="connsiteX54" fmla="*/ 373378 w 386804"/>
                <a:gd name="connsiteY54" fmla="*/ 119574 h 328733"/>
                <a:gd name="connsiteX55" fmla="*/ 386804 w 386804"/>
                <a:gd name="connsiteY55" fmla="*/ 100819 h 328733"/>
                <a:gd name="connsiteX56" fmla="*/ 373378 w 386804"/>
                <a:gd name="connsiteY56" fmla="*/ 97106 h 328733"/>
                <a:gd name="connsiteX57" fmla="*/ 369950 w 386804"/>
                <a:gd name="connsiteY57" fmla="*/ 89681 h 328733"/>
                <a:gd name="connsiteX58" fmla="*/ 359951 w 386804"/>
                <a:gd name="connsiteY58" fmla="*/ 78447 h 328733"/>
                <a:gd name="connsiteX59" fmla="*/ 353191 w 386804"/>
                <a:gd name="connsiteY59" fmla="*/ 74734 h 328733"/>
                <a:gd name="connsiteX60" fmla="*/ 343096 w 386804"/>
                <a:gd name="connsiteY60" fmla="*/ 74734 h 328733"/>
                <a:gd name="connsiteX61" fmla="*/ 336336 w 386804"/>
                <a:gd name="connsiteY61" fmla="*/ 71021 h 328733"/>
                <a:gd name="connsiteX62" fmla="*/ 329669 w 386804"/>
                <a:gd name="connsiteY62" fmla="*/ 71021 h 328733"/>
                <a:gd name="connsiteX63" fmla="*/ 329669 w 386804"/>
                <a:gd name="connsiteY63" fmla="*/ 67213 h 328733"/>
                <a:gd name="connsiteX64" fmla="*/ 326241 w 386804"/>
                <a:gd name="connsiteY64" fmla="*/ 63500 h 328733"/>
                <a:gd name="connsiteX65" fmla="*/ 326241 w 386804"/>
                <a:gd name="connsiteY65" fmla="*/ 56074 h 328733"/>
                <a:gd name="connsiteX66" fmla="*/ 322909 w 386804"/>
                <a:gd name="connsiteY66" fmla="*/ 48553 h 328733"/>
                <a:gd name="connsiteX67" fmla="*/ 316148 w 386804"/>
                <a:gd name="connsiteY67" fmla="*/ 41127 h 328733"/>
                <a:gd name="connsiteX68" fmla="*/ 302721 w 386804"/>
                <a:gd name="connsiteY68" fmla="*/ 33607 h 328733"/>
                <a:gd name="connsiteX69" fmla="*/ 299388 w 386804"/>
                <a:gd name="connsiteY69" fmla="*/ 37415 h 328733"/>
                <a:gd name="connsiteX70" fmla="*/ 295960 w 386804"/>
                <a:gd name="connsiteY70" fmla="*/ 37415 h 328733"/>
                <a:gd name="connsiteX71" fmla="*/ 285961 w 386804"/>
                <a:gd name="connsiteY71" fmla="*/ 0 h 328733"/>
                <a:gd name="connsiteX72" fmla="*/ 282533 w 386804"/>
                <a:gd name="connsiteY72" fmla="*/ 11234 h 328733"/>
                <a:gd name="connsiteX73" fmla="*/ 275868 w 386804"/>
                <a:gd name="connsiteY73" fmla="*/ 0 h 328733"/>
                <a:gd name="connsiteX74" fmla="*/ 269106 w 386804"/>
                <a:gd name="connsiteY74" fmla="*/ 37415 h 328733"/>
                <a:gd name="connsiteX75" fmla="*/ 262346 w 386804"/>
                <a:gd name="connsiteY75" fmla="*/ 41127 h 328733"/>
                <a:gd name="connsiteX76" fmla="*/ 259013 w 386804"/>
                <a:gd name="connsiteY76" fmla="*/ 41127 h 328733"/>
                <a:gd name="connsiteX77" fmla="*/ 252251 w 386804"/>
                <a:gd name="connsiteY77" fmla="*/ 44840 h 328733"/>
                <a:gd name="connsiteX78" fmla="*/ 245586 w 386804"/>
                <a:gd name="connsiteY78" fmla="*/ 59787 h 328733"/>
                <a:gd name="connsiteX79" fmla="*/ 245586 w 386804"/>
                <a:gd name="connsiteY79" fmla="*/ 71021 h 328733"/>
                <a:gd name="connsiteX80" fmla="*/ 228731 w 386804"/>
                <a:gd name="connsiteY80" fmla="*/ 78447 h 328733"/>
                <a:gd name="connsiteX81" fmla="*/ 235493 w 386804"/>
                <a:gd name="connsiteY81" fmla="*/ 100819 h 328733"/>
                <a:gd name="connsiteX82" fmla="*/ 228731 w 386804"/>
                <a:gd name="connsiteY82" fmla="*/ 100819 h 328733"/>
                <a:gd name="connsiteX83" fmla="*/ 218638 w 386804"/>
                <a:gd name="connsiteY83" fmla="*/ 97106 h 328733"/>
                <a:gd name="connsiteX84" fmla="*/ 211876 w 386804"/>
                <a:gd name="connsiteY84" fmla="*/ 97106 h 328733"/>
                <a:gd name="connsiteX85" fmla="*/ 201783 w 386804"/>
                <a:gd name="connsiteY85" fmla="*/ 93394 h 328733"/>
                <a:gd name="connsiteX86" fmla="*/ 198450 w 386804"/>
                <a:gd name="connsiteY86" fmla="*/ 93394 h 328733"/>
                <a:gd name="connsiteX87" fmla="*/ 191688 w 386804"/>
                <a:gd name="connsiteY87" fmla="*/ 97106 h 328733"/>
                <a:gd name="connsiteX88" fmla="*/ 191688 w 386804"/>
                <a:gd name="connsiteY88" fmla="*/ 104627 h 328733"/>
                <a:gd name="connsiteX89" fmla="*/ 188356 w 386804"/>
                <a:gd name="connsiteY89" fmla="*/ 112053 h 328733"/>
                <a:gd name="connsiteX90" fmla="*/ 188356 w 386804"/>
                <a:gd name="connsiteY90" fmla="*/ 127000 h 328733"/>
                <a:gd name="connsiteX91" fmla="*/ 164835 w 386804"/>
                <a:gd name="connsiteY91" fmla="*/ 153180 h 328733"/>
                <a:gd name="connsiteX92" fmla="*/ 164835 w 386804"/>
                <a:gd name="connsiteY92" fmla="*/ 160606 h 328733"/>
                <a:gd name="connsiteX93" fmla="*/ 158075 w 386804"/>
                <a:gd name="connsiteY93" fmla="*/ 183074 h 328733"/>
                <a:gd name="connsiteX94" fmla="*/ 154741 w 386804"/>
                <a:gd name="connsiteY94" fmla="*/ 190500 h 328733"/>
                <a:gd name="connsiteX95" fmla="*/ 147980 w 386804"/>
                <a:gd name="connsiteY95" fmla="*/ 198021 h 328733"/>
                <a:gd name="connsiteX96" fmla="*/ 127793 w 386804"/>
                <a:gd name="connsiteY96" fmla="*/ 209159 h 328733"/>
                <a:gd name="connsiteX97" fmla="*/ 104272 w 386804"/>
                <a:gd name="connsiteY97" fmla="*/ 212967 h 328733"/>
                <a:gd name="connsiteX98" fmla="*/ 90845 w 386804"/>
                <a:gd name="connsiteY98" fmla="*/ 216680 h 328733"/>
                <a:gd name="connsiteX99" fmla="*/ 87512 w 386804"/>
                <a:gd name="connsiteY99" fmla="*/ 220393 h 328733"/>
                <a:gd name="connsiteX100" fmla="*/ 73990 w 386804"/>
                <a:gd name="connsiteY100" fmla="*/ 227914 h 328733"/>
                <a:gd name="connsiteX101" fmla="*/ 63897 w 386804"/>
                <a:gd name="connsiteY101" fmla="*/ 239053 h 328733"/>
                <a:gd name="connsiteX102" fmla="*/ 57230 w 386804"/>
                <a:gd name="connsiteY102" fmla="*/ 242861 h 328733"/>
                <a:gd name="connsiteX103" fmla="*/ 47137 w 386804"/>
                <a:gd name="connsiteY103" fmla="*/ 265233 h 328733"/>
                <a:gd name="connsiteX104" fmla="*/ 57230 w 386804"/>
                <a:gd name="connsiteY104" fmla="*/ 276467 h 328733"/>
                <a:gd name="connsiteX105" fmla="*/ 57230 w 386804"/>
                <a:gd name="connsiteY105" fmla="*/ 287606 h 328733"/>
                <a:gd name="connsiteX106" fmla="*/ 53802 w 386804"/>
                <a:gd name="connsiteY106" fmla="*/ 295127 h 328733"/>
                <a:gd name="connsiteX107" fmla="*/ 47137 w 386804"/>
                <a:gd name="connsiteY107" fmla="*/ 298840 h 328733"/>
                <a:gd name="connsiteX108" fmla="*/ 40375 w 386804"/>
                <a:gd name="connsiteY108" fmla="*/ 298840 h 328733"/>
                <a:gd name="connsiteX109" fmla="*/ 26949 w 386804"/>
                <a:gd name="connsiteY109" fmla="*/ 291319 h 328733"/>
                <a:gd name="connsiteX110" fmla="*/ 23521 w 386804"/>
                <a:gd name="connsiteY110" fmla="*/ 287606 h 328733"/>
                <a:gd name="connsiteX111" fmla="*/ 16855 w 386804"/>
                <a:gd name="connsiteY111" fmla="*/ 283893 h 328733"/>
                <a:gd name="connsiteX112" fmla="*/ 13427 w 386804"/>
                <a:gd name="connsiteY112" fmla="*/ 283893 h 328733"/>
                <a:gd name="connsiteX113" fmla="*/ 6762 w 386804"/>
                <a:gd name="connsiteY113" fmla="*/ 287606 h 328733"/>
                <a:gd name="connsiteX114" fmla="*/ 0 w 386804"/>
                <a:gd name="connsiteY114" fmla="*/ 295127 h 328733"/>
                <a:gd name="connsiteX115" fmla="*/ 0 w 386804"/>
                <a:gd name="connsiteY115" fmla="*/ 306361 h 328733"/>
                <a:gd name="connsiteX116" fmla="*/ 6762 w 386804"/>
                <a:gd name="connsiteY116" fmla="*/ 313786 h 32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6804" h="328733">
                  <a:moveTo>
                    <a:pt x="6762" y="313786"/>
                  </a:moveTo>
                  <a:lnTo>
                    <a:pt x="13427" y="317499"/>
                  </a:lnTo>
                  <a:lnTo>
                    <a:pt x="16855" y="321212"/>
                  </a:lnTo>
                  <a:lnTo>
                    <a:pt x="30282" y="328733"/>
                  </a:lnTo>
                  <a:lnTo>
                    <a:pt x="33615" y="328733"/>
                  </a:lnTo>
                  <a:lnTo>
                    <a:pt x="43709" y="317499"/>
                  </a:lnTo>
                  <a:lnTo>
                    <a:pt x="57230" y="317499"/>
                  </a:lnTo>
                  <a:lnTo>
                    <a:pt x="67229" y="321212"/>
                  </a:lnTo>
                  <a:lnTo>
                    <a:pt x="80752" y="321212"/>
                  </a:lnTo>
                  <a:lnTo>
                    <a:pt x="97510" y="302553"/>
                  </a:lnTo>
                  <a:lnTo>
                    <a:pt x="100940" y="295127"/>
                  </a:lnTo>
                  <a:lnTo>
                    <a:pt x="124460" y="295127"/>
                  </a:lnTo>
                  <a:lnTo>
                    <a:pt x="131220" y="302553"/>
                  </a:lnTo>
                  <a:lnTo>
                    <a:pt x="144648" y="310073"/>
                  </a:lnTo>
                  <a:lnTo>
                    <a:pt x="147980" y="313786"/>
                  </a:lnTo>
                  <a:lnTo>
                    <a:pt x="151408" y="313786"/>
                  </a:lnTo>
                  <a:lnTo>
                    <a:pt x="158075" y="306361"/>
                  </a:lnTo>
                  <a:lnTo>
                    <a:pt x="164835" y="302553"/>
                  </a:lnTo>
                  <a:lnTo>
                    <a:pt x="168168" y="298840"/>
                  </a:lnTo>
                  <a:lnTo>
                    <a:pt x="181595" y="298840"/>
                  </a:lnTo>
                  <a:lnTo>
                    <a:pt x="198450" y="276467"/>
                  </a:lnTo>
                  <a:lnTo>
                    <a:pt x="195116" y="268946"/>
                  </a:lnTo>
                  <a:lnTo>
                    <a:pt x="215304" y="250286"/>
                  </a:lnTo>
                  <a:lnTo>
                    <a:pt x="211876" y="242861"/>
                  </a:lnTo>
                  <a:lnTo>
                    <a:pt x="208543" y="239053"/>
                  </a:lnTo>
                  <a:lnTo>
                    <a:pt x="208543" y="224106"/>
                  </a:lnTo>
                  <a:lnTo>
                    <a:pt x="211876" y="220393"/>
                  </a:lnTo>
                  <a:lnTo>
                    <a:pt x="221970" y="220393"/>
                  </a:lnTo>
                  <a:lnTo>
                    <a:pt x="225398" y="212967"/>
                  </a:lnTo>
                  <a:lnTo>
                    <a:pt x="225398" y="209159"/>
                  </a:lnTo>
                  <a:lnTo>
                    <a:pt x="228731" y="198021"/>
                  </a:lnTo>
                  <a:lnTo>
                    <a:pt x="228731" y="164414"/>
                  </a:lnTo>
                  <a:lnTo>
                    <a:pt x="232064" y="156893"/>
                  </a:lnTo>
                  <a:lnTo>
                    <a:pt x="235493" y="153180"/>
                  </a:lnTo>
                  <a:lnTo>
                    <a:pt x="289294" y="153180"/>
                  </a:lnTo>
                  <a:lnTo>
                    <a:pt x="302721" y="168127"/>
                  </a:lnTo>
                  <a:lnTo>
                    <a:pt x="309482" y="171840"/>
                  </a:lnTo>
                  <a:lnTo>
                    <a:pt x="312815" y="175553"/>
                  </a:lnTo>
                  <a:lnTo>
                    <a:pt x="322909" y="171840"/>
                  </a:lnTo>
                  <a:lnTo>
                    <a:pt x="316148" y="134521"/>
                  </a:lnTo>
                  <a:lnTo>
                    <a:pt x="322909" y="138234"/>
                  </a:lnTo>
                  <a:lnTo>
                    <a:pt x="326241" y="145659"/>
                  </a:lnTo>
                  <a:lnTo>
                    <a:pt x="333003" y="149467"/>
                  </a:lnTo>
                  <a:lnTo>
                    <a:pt x="356523" y="149467"/>
                  </a:lnTo>
                  <a:lnTo>
                    <a:pt x="353191" y="145659"/>
                  </a:lnTo>
                  <a:lnTo>
                    <a:pt x="349857" y="138234"/>
                  </a:lnTo>
                  <a:lnTo>
                    <a:pt x="346429" y="134521"/>
                  </a:lnTo>
                  <a:lnTo>
                    <a:pt x="339764" y="119574"/>
                  </a:lnTo>
                  <a:lnTo>
                    <a:pt x="339764" y="115766"/>
                  </a:lnTo>
                  <a:lnTo>
                    <a:pt x="343096" y="112053"/>
                  </a:lnTo>
                  <a:lnTo>
                    <a:pt x="349857" y="112053"/>
                  </a:lnTo>
                  <a:lnTo>
                    <a:pt x="359951" y="115766"/>
                  </a:lnTo>
                  <a:lnTo>
                    <a:pt x="366617" y="115766"/>
                  </a:lnTo>
                  <a:lnTo>
                    <a:pt x="369950" y="119574"/>
                  </a:lnTo>
                  <a:lnTo>
                    <a:pt x="373378" y="119574"/>
                  </a:lnTo>
                  <a:lnTo>
                    <a:pt x="386804" y="100819"/>
                  </a:lnTo>
                  <a:lnTo>
                    <a:pt x="373378" y="97106"/>
                  </a:lnTo>
                  <a:lnTo>
                    <a:pt x="369950" y="89681"/>
                  </a:lnTo>
                  <a:lnTo>
                    <a:pt x="359951" y="78447"/>
                  </a:lnTo>
                  <a:lnTo>
                    <a:pt x="353191" y="74734"/>
                  </a:lnTo>
                  <a:lnTo>
                    <a:pt x="343096" y="74734"/>
                  </a:lnTo>
                  <a:lnTo>
                    <a:pt x="336336" y="71021"/>
                  </a:lnTo>
                  <a:lnTo>
                    <a:pt x="329669" y="71021"/>
                  </a:lnTo>
                  <a:lnTo>
                    <a:pt x="329669" y="67213"/>
                  </a:lnTo>
                  <a:lnTo>
                    <a:pt x="326241" y="63500"/>
                  </a:lnTo>
                  <a:lnTo>
                    <a:pt x="326241" y="56074"/>
                  </a:lnTo>
                  <a:lnTo>
                    <a:pt x="322909" y="48553"/>
                  </a:lnTo>
                  <a:lnTo>
                    <a:pt x="316148" y="41127"/>
                  </a:lnTo>
                  <a:lnTo>
                    <a:pt x="302721" y="33607"/>
                  </a:lnTo>
                  <a:lnTo>
                    <a:pt x="299388" y="37415"/>
                  </a:lnTo>
                  <a:lnTo>
                    <a:pt x="295960" y="37415"/>
                  </a:lnTo>
                  <a:lnTo>
                    <a:pt x="285961" y="0"/>
                  </a:lnTo>
                  <a:lnTo>
                    <a:pt x="282533" y="11234"/>
                  </a:lnTo>
                  <a:lnTo>
                    <a:pt x="275868" y="0"/>
                  </a:lnTo>
                  <a:lnTo>
                    <a:pt x="269106" y="37415"/>
                  </a:lnTo>
                  <a:lnTo>
                    <a:pt x="262346" y="41127"/>
                  </a:lnTo>
                  <a:lnTo>
                    <a:pt x="259013" y="41127"/>
                  </a:lnTo>
                  <a:lnTo>
                    <a:pt x="252251" y="44840"/>
                  </a:lnTo>
                  <a:lnTo>
                    <a:pt x="245586" y="59787"/>
                  </a:lnTo>
                  <a:lnTo>
                    <a:pt x="245586" y="71021"/>
                  </a:lnTo>
                  <a:lnTo>
                    <a:pt x="228731" y="78447"/>
                  </a:lnTo>
                  <a:lnTo>
                    <a:pt x="235493" y="100819"/>
                  </a:lnTo>
                  <a:lnTo>
                    <a:pt x="228731" y="100819"/>
                  </a:lnTo>
                  <a:lnTo>
                    <a:pt x="218638" y="97106"/>
                  </a:lnTo>
                  <a:lnTo>
                    <a:pt x="211876" y="97106"/>
                  </a:lnTo>
                  <a:lnTo>
                    <a:pt x="201783" y="93394"/>
                  </a:lnTo>
                  <a:lnTo>
                    <a:pt x="198450" y="93394"/>
                  </a:lnTo>
                  <a:lnTo>
                    <a:pt x="191688" y="97106"/>
                  </a:lnTo>
                  <a:lnTo>
                    <a:pt x="191688" y="104627"/>
                  </a:lnTo>
                  <a:lnTo>
                    <a:pt x="188356" y="112053"/>
                  </a:lnTo>
                  <a:lnTo>
                    <a:pt x="188356" y="127000"/>
                  </a:lnTo>
                  <a:lnTo>
                    <a:pt x="164835" y="153180"/>
                  </a:lnTo>
                  <a:lnTo>
                    <a:pt x="164835" y="160606"/>
                  </a:lnTo>
                  <a:lnTo>
                    <a:pt x="158075" y="183074"/>
                  </a:lnTo>
                  <a:lnTo>
                    <a:pt x="154741" y="190500"/>
                  </a:lnTo>
                  <a:lnTo>
                    <a:pt x="147980" y="198021"/>
                  </a:lnTo>
                  <a:lnTo>
                    <a:pt x="127793" y="209159"/>
                  </a:lnTo>
                  <a:lnTo>
                    <a:pt x="104272" y="212967"/>
                  </a:lnTo>
                  <a:lnTo>
                    <a:pt x="90845" y="216680"/>
                  </a:lnTo>
                  <a:lnTo>
                    <a:pt x="87512" y="220393"/>
                  </a:lnTo>
                  <a:lnTo>
                    <a:pt x="73990" y="227914"/>
                  </a:lnTo>
                  <a:lnTo>
                    <a:pt x="63897" y="239053"/>
                  </a:lnTo>
                  <a:lnTo>
                    <a:pt x="57230" y="242861"/>
                  </a:lnTo>
                  <a:lnTo>
                    <a:pt x="47137" y="265233"/>
                  </a:lnTo>
                  <a:lnTo>
                    <a:pt x="57230" y="276467"/>
                  </a:lnTo>
                  <a:lnTo>
                    <a:pt x="57230" y="287606"/>
                  </a:lnTo>
                  <a:lnTo>
                    <a:pt x="53802" y="295127"/>
                  </a:lnTo>
                  <a:lnTo>
                    <a:pt x="47137" y="298840"/>
                  </a:lnTo>
                  <a:lnTo>
                    <a:pt x="40375" y="298840"/>
                  </a:lnTo>
                  <a:lnTo>
                    <a:pt x="26949" y="291319"/>
                  </a:lnTo>
                  <a:lnTo>
                    <a:pt x="23521" y="287606"/>
                  </a:lnTo>
                  <a:lnTo>
                    <a:pt x="16855" y="283893"/>
                  </a:lnTo>
                  <a:lnTo>
                    <a:pt x="13427" y="283893"/>
                  </a:lnTo>
                  <a:lnTo>
                    <a:pt x="6762" y="287606"/>
                  </a:lnTo>
                  <a:lnTo>
                    <a:pt x="0" y="295127"/>
                  </a:lnTo>
                  <a:lnTo>
                    <a:pt x="0" y="306361"/>
                  </a:lnTo>
                  <a:lnTo>
                    <a:pt x="6762" y="313786"/>
                  </a:lnTo>
                  <a:close/>
                </a:path>
              </a:pathLst>
            </a:custGeom>
            <a:noFill/>
            <a:ln w="2379" cap="flat">
              <a:solidFill>
                <a:srgbClr val="FFFFFF"/>
              </a:solidFill>
              <a:prstDash val="solid"/>
              <a:round/>
            </a:ln>
          </p:spPr>
          <p:txBody>
            <a:bodyPr rtlCol="0" anchor="ctr"/>
            <a:lstStyle/>
            <a:p>
              <a:endParaRPr lang="en-US" noProof="0" dirty="0"/>
            </a:p>
          </p:txBody>
        </p:sp>
        <p:sp>
          <p:nvSpPr>
            <p:cNvPr id="5466" name="Serbest Form 5465">
              <a:extLst>
                <a:ext uri="{FF2B5EF4-FFF2-40B4-BE49-F238E27FC236}">
                  <a16:creationId xmlns:a16="http://schemas.microsoft.com/office/drawing/2014/main" id="{DFA6111E-2D0D-FB45-A270-ED33CD5E70C5}"/>
                </a:ext>
              </a:extLst>
            </p:cNvPr>
            <p:cNvSpPr/>
            <p:nvPr/>
          </p:nvSpPr>
          <p:spPr>
            <a:xfrm>
              <a:off x="6889034" y="4430145"/>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solidFill>
              <a:srgbClr val="AFABAB"/>
            </a:solidFill>
            <a:ln w="9518" cap="flat">
              <a:noFill/>
              <a:prstDash val="solid"/>
              <a:miter/>
            </a:ln>
          </p:spPr>
          <p:txBody>
            <a:bodyPr rtlCol="0" anchor="ctr"/>
            <a:lstStyle/>
            <a:p>
              <a:endParaRPr lang="en-US" noProof="0" dirty="0"/>
            </a:p>
          </p:txBody>
        </p:sp>
        <p:sp>
          <p:nvSpPr>
            <p:cNvPr id="5467" name="Serbest Form 5466">
              <a:extLst>
                <a:ext uri="{FF2B5EF4-FFF2-40B4-BE49-F238E27FC236}">
                  <a16:creationId xmlns:a16="http://schemas.microsoft.com/office/drawing/2014/main" id="{DC2B0BEE-92E5-954D-A9A2-BE2AB0578BBB}"/>
                </a:ext>
              </a:extLst>
            </p:cNvPr>
            <p:cNvSpPr/>
            <p:nvPr/>
          </p:nvSpPr>
          <p:spPr>
            <a:xfrm>
              <a:off x="6889034" y="4430145"/>
              <a:ext cx="115984" cy="367384"/>
            </a:xfrm>
            <a:custGeom>
              <a:avLst/>
              <a:gdLst>
                <a:gd name="connsiteX0" fmla="*/ 115984 w 115984"/>
                <a:gd name="connsiteY0" fmla="*/ 254380 h 367384"/>
                <a:gd name="connsiteX1" fmla="*/ 110080 w 115984"/>
                <a:gd name="connsiteY1" fmla="*/ 247335 h 367384"/>
                <a:gd name="connsiteX2" fmla="*/ 104081 w 115984"/>
                <a:gd name="connsiteY2" fmla="*/ 236672 h 367384"/>
                <a:gd name="connsiteX3" fmla="*/ 101129 w 115984"/>
                <a:gd name="connsiteY3" fmla="*/ 229627 h 367384"/>
                <a:gd name="connsiteX4" fmla="*/ 98177 w 115984"/>
                <a:gd name="connsiteY4" fmla="*/ 226105 h 367384"/>
                <a:gd name="connsiteX5" fmla="*/ 92178 w 115984"/>
                <a:gd name="connsiteY5" fmla="*/ 212015 h 367384"/>
                <a:gd name="connsiteX6" fmla="*/ 80275 w 115984"/>
                <a:gd name="connsiteY6" fmla="*/ 197830 h 367384"/>
                <a:gd name="connsiteX7" fmla="*/ 77323 w 115984"/>
                <a:gd name="connsiteY7" fmla="*/ 197830 h 367384"/>
                <a:gd name="connsiteX8" fmla="*/ 77323 w 115984"/>
                <a:gd name="connsiteY8" fmla="*/ 194308 h 367384"/>
                <a:gd name="connsiteX9" fmla="*/ 74371 w 115984"/>
                <a:gd name="connsiteY9" fmla="*/ 194308 h 367384"/>
                <a:gd name="connsiteX10" fmla="*/ 74371 w 115984"/>
                <a:gd name="connsiteY10" fmla="*/ 201352 h 367384"/>
                <a:gd name="connsiteX11" fmla="*/ 77323 w 115984"/>
                <a:gd name="connsiteY11" fmla="*/ 201352 h 367384"/>
                <a:gd name="connsiteX12" fmla="*/ 83322 w 115984"/>
                <a:gd name="connsiteY12" fmla="*/ 208493 h 367384"/>
                <a:gd name="connsiteX13" fmla="*/ 83322 w 115984"/>
                <a:gd name="connsiteY13" fmla="*/ 215537 h 367384"/>
                <a:gd name="connsiteX14" fmla="*/ 86274 w 115984"/>
                <a:gd name="connsiteY14" fmla="*/ 222583 h 367384"/>
                <a:gd name="connsiteX15" fmla="*/ 86274 w 115984"/>
                <a:gd name="connsiteY15" fmla="*/ 229627 h 367384"/>
                <a:gd name="connsiteX16" fmla="*/ 83322 w 115984"/>
                <a:gd name="connsiteY16" fmla="*/ 233150 h 367384"/>
                <a:gd name="connsiteX17" fmla="*/ 80275 w 115984"/>
                <a:gd name="connsiteY17" fmla="*/ 233150 h 367384"/>
                <a:gd name="connsiteX18" fmla="*/ 80275 w 115984"/>
                <a:gd name="connsiteY18" fmla="*/ 229627 h 367384"/>
                <a:gd name="connsiteX19" fmla="*/ 77323 w 115984"/>
                <a:gd name="connsiteY19" fmla="*/ 226105 h 367384"/>
                <a:gd name="connsiteX20" fmla="*/ 77323 w 115984"/>
                <a:gd name="connsiteY20" fmla="*/ 222583 h 367384"/>
                <a:gd name="connsiteX21" fmla="*/ 71419 w 115984"/>
                <a:gd name="connsiteY21" fmla="*/ 226105 h 367384"/>
                <a:gd name="connsiteX22" fmla="*/ 65420 w 115984"/>
                <a:gd name="connsiteY22" fmla="*/ 226105 h 367384"/>
                <a:gd name="connsiteX23" fmla="*/ 65420 w 115984"/>
                <a:gd name="connsiteY23" fmla="*/ 212015 h 367384"/>
                <a:gd name="connsiteX24" fmla="*/ 62468 w 115984"/>
                <a:gd name="connsiteY24" fmla="*/ 208493 h 367384"/>
                <a:gd name="connsiteX25" fmla="*/ 62468 w 115984"/>
                <a:gd name="connsiteY25" fmla="*/ 201352 h 367384"/>
                <a:gd name="connsiteX26" fmla="*/ 59516 w 115984"/>
                <a:gd name="connsiteY26" fmla="*/ 194308 h 367384"/>
                <a:gd name="connsiteX27" fmla="*/ 59516 w 115984"/>
                <a:gd name="connsiteY27" fmla="*/ 166033 h 367384"/>
                <a:gd name="connsiteX28" fmla="*/ 41613 w 115984"/>
                <a:gd name="connsiteY28" fmla="*/ 144898 h 367384"/>
                <a:gd name="connsiteX29" fmla="*/ 44565 w 115984"/>
                <a:gd name="connsiteY29" fmla="*/ 141280 h 367384"/>
                <a:gd name="connsiteX30" fmla="*/ 44565 w 115984"/>
                <a:gd name="connsiteY30" fmla="*/ 130713 h 367384"/>
                <a:gd name="connsiteX31" fmla="*/ 47613 w 115984"/>
                <a:gd name="connsiteY31" fmla="*/ 123667 h 367384"/>
                <a:gd name="connsiteX32" fmla="*/ 56468 w 115984"/>
                <a:gd name="connsiteY32" fmla="*/ 113100 h 367384"/>
                <a:gd name="connsiteX33" fmla="*/ 59516 w 115984"/>
                <a:gd name="connsiteY33" fmla="*/ 106055 h 367384"/>
                <a:gd name="connsiteX34" fmla="*/ 62468 w 115984"/>
                <a:gd name="connsiteY34" fmla="*/ 102438 h 367384"/>
                <a:gd name="connsiteX35" fmla="*/ 62468 w 115984"/>
                <a:gd name="connsiteY35" fmla="*/ 91870 h 367384"/>
                <a:gd name="connsiteX36" fmla="*/ 59516 w 115984"/>
                <a:gd name="connsiteY36" fmla="*/ 88348 h 367384"/>
                <a:gd name="connsiteX37" fmla="*/ 59516 w 115984"/>
                <a:gd name="connsiteY37" fmla="*/ 60073 h 367384"/>
                <a:gd name="connsiteX38" fmla="*/ 56468 w 115984"/>
                <a:gd name="connsiteY38" fmla="*/ 45982 h 367384"/>
                <a:gd name="connsiteX39" fmla="*/ 56468 w 115984"/>
                <a:gd name="connsiteY39" fmla="*/ 35320 h 367384"/>
                <a:gd name="connsiteX40" fmla="*/ 50565 w 115984"/>
                <a:gd name="connsiteY40" fmla="*/ 35320 h 367384"/>
                <a:gd name="connsiteX41" fmla="*/ 41613 w 115984"/>
                <a:gd name="connsiteY41" fmla="*/ 24753 h 367384"/>
                <a:gd name="connsiteX42" fmla="*/ 41613 w 115984"/>
                <a:gd name="connsiteY42" fmla="*/ 21230 h 367384"/>
                <a:gd name="connsiteX43" fmla="*/ 44565 w 115984"/>
                <a:gd name="connsiteY43" fmla="*/ 14185 h 367384"/>
                <a:gd name="connsiteX44" fmla="*/ 44565 w 115984"/>
                <a:gd name="connsiteY44" fmla="*/ 10663 h 367384"/>
                <a:gd name="connsiteX45" fmla="*/ 29710 w 115984"/>
                <a:gd name="connsiteY45" fmla="*/ 10663 h 367384"/>
                <a:gd name="connsiteX46" fmla="*/ 26758 w 115984"/>
                <a:gd name="connsiteY46" fmla="*/ 0 h 367384"/>
                <a:gd name="connsiteX47" fmla="*/ 14855 w 115984"/>
                <a:gd name="connsiteY47" fmla="*/ 0 h 367384"/>
                <a:gd name="connsiteX48" fmla="*/ 14855 w 115984"/>
                <a:gd name="connsiteY48" fmla="*/ 7140 h 367384"/>
                <a:gd name="connsiteX49" fmla="*/ 20759 w 115984"/>
                <a:gd name="connsiteY49" fmla="*/ 7140 h 367384"/>
                <a:gd name="connsiteX50" fmla="*/ 26758 w 115984"/>
                <a:gd name="connsiteY50" fmla="*/ 14185 h 367384"/>
                <a:gd name="connsiteX51" fmla="*/ 26758 w 115984"/>
                <a:gd name="connsiteY51" fmla="*/ 38938 h 367384"/>
                <a:gd name="connsiteX52" fmla="*/ 29710 w 115984"/>
                <a:gd name="connsiteY52" fmla="*/ 38938 h 367384"/>
                <a:gd name="connsiteX53" fmla="*/ 32662 w 115984"/>
                <a:gd name="connsiteY53" fmla="*/ 35320 h 367384"/>
                <a:gd name="connsiteX54" fmla="*/ 32662 w 115984"/>
                <a:gd name="connsiteY54" fmla="*/ 49505 h 367384"/>
                <a:gd name="connsiteX55" fmla="*/ 38661 w 115984"/>
                <a:gd name="connsiteY55" fmla="*/ 49505 h 367384"/>
                <a:gd name="connsiteX56" fmla="*/ 38661 w 115984"/>
                <a:gd name="connsiteY56" fmla="*/ 56550 h 367384"/>
                <a:gd name="connsiteX57" fmla="*/ 26758 w 115984"/>
                <a:gd name="connsiteY57" fmla="*/ 63595 h 367384"/>
                <a:gd name="connsiteX58" fmla="*/ 23806 w 115984"/>
                <a:gd name="connsiteY58" fmla="*/ 67117 h 367384"/>
                <a:gd name="connsiteX59" fmla="*/ 20759 w 115984"/>
                <a:gd name="connsiteY59" fmla="*/ 67117 h 367384"/>
                <a:gd name="connsiteX60" fmla="*/ 20759 w 115984"/>
                <a:gd name="connsiteY60" fmla="*/ 77780 h 367384"/>
                <a:gd name="connsiteX61" fmla="*/ 26758 w 115984"/>
                <a:gd name="connsiteY61" fmla="*/ 81303 h 367384"/>
                <a:gd name="connsiteX62" fmla="*/ 23806 w 115984"/>
                <a:gd name="connsiteY62" fmla="*/ 91870 h 367384"/>
                <a:gd name="connsiteX63" fmla="*/ 23806 w 115984"/>
                <a:gd name="connsiteY63" fmla="*/ 134235 h 367384"/>
                <a:gd name="connsiteX64" fmla="*/ 29710 w 115984"/>
                <a:gd name="connsiteY64" fmla="*/ 134235 h 367384"/>
                <a:gd name="connsiteX65" fmla="*/ 29710 w 115984"/>
                <a:gd name="connsiteY65" fmla="*/ 137757 h 367384"/>
                <a:gd name="connsiteX66" fmla="*/ 20759 w 115984"/>
                <a:gd name="connsiteY66" fmla="*/ 148420 h 367384"/>
                <a:gd name="connsiteX67" fmla="*/ 14855 w 115984"/>
                <a:gd name="connsiteY67" fmla="*/ 151942 h 367384"/>
                <a:gd name="connsiteX68" fmla="*/ 11903 w 115984"/>
                <a:gd name="connsiteY68" fmla="*/ 155465 h 367384"/>
                <a:gd name="connsiteX69" fmla="*/ 8951 w 115984"/>
                <a:gd name="connsiteY69" fmla="*/ 155465 h 367384"/>
                <a:gd name="connsiteX70" fmla="*/ 11903 w 115984"/>
                <a:gd name="connsiteY70" fmla="*/ 176695 h 367384"/>
                <a:gd name="connsiteX71" fmla="*/ 8951 w 115984"/>
                <a:gd name="connsiteY71" fmla="*/ 183740 h 367384"/>
                <a:gd name="connsiteX72" fmla="*/ 5904 w 115984"/>
                <a:gd name="connsiteY72" fmla="*/ 187262 h 367384"/>
                <a:gd name="connsiteX73" fmla="*/ 2952 w 115984"/>
                <a:gd name="connsiteY73" fmla="*/ 194308 h 367384"/>
                <a:gd name="connsiteX74" fmla="*/ 0 w 115984"/>
                <a:gd name="connsiteY74" fmla="*/ 197830 h 367384"/>
                <a:gd name="connsiteX75" fmla="*/ 0 w 115984"/>
                <a:gd name="connsiteY75" fmla="*/ 201352 h 367384"/>
                <a:gd name="connsiteX76" fmla="*/ 5904 w 115984"/>
                <a:gd name="connsiteY76" fmla="*/ 204875 h 367384"/>
                <a:gd name="connsiteX77" fmla="*/ 11903 w 115984"/>
                <a:gd name="connsiteY77" fmla="*/ 212015 h 367384"/>
                <a:gd name="connsiteX78" fmla="*/ 17807 w 115984"/>
                <a:gd name="connsiteY78" fmla="*/ 215537 h 367384"/>
                <a:gd name="connsiteX79" fmla="*/ 32662 w 115984"/>
                <a:gd name="connsiteY79" fmla="*/ 243812 h 367384"/>
                <a:gd name="connsiteX80" fmla="*/ 47613 w 115984"/>
                <a:gd name="connsiteY80" fmla="*/ 243812 h 367384"/>
                <a:gd name="connsiteX81" fmla="*/ 50565 w 115984"/>
                <a:gd name="connsiteY81" fmla="*/ 240195 h 367384"/>
                <a:gd name="connsiteX82" fmla="*/ 59516 w 115984"/>
                <a:gd name="connsiteY82" fmla="*/ 240195 h 367384"/>
                <a:gd name="connsiteX83" fmla="*/ 62468 w 115984"/>
                <a:gd name="connsiteY83" fmla="*/ 243812 h 367384"/>
                <a:gd name="connsiteX84" fmla="*/ 62468 w 115984"/>
                <a:gd name="connsiteY84" fmla="*/ 264947 h 367384"/>
                <a:gd name="connsiteX85" fmla="*/ 65420 w 115984"/>
                <a:gd name="connsiteY85" fmla="*/ 264947 h 367384"/>
                <a:gd name="connsiteX86" fmla="*/ 62468 w 115984"/>
                <a:gd name="connsiteY86" fmla="*/ 282655 h 367384"/>
                <a:gd name="connsiteX87" fmla="*/ 56468 w 115984"/>
                <a:gd name="connsiteY87" fmla="*/ 286178 h 367384"/>
                <a:gd name="connsiteX88" fmla="*/ 62468 w 115984"/>
                <a:gd name="connsiteY88" fmla="*/ 296745 h 367384"/>
                <a:gd name="connsiteX89" fmla="*/ 59516 w 115984"/>
                <a:gd name="connsiteY89" fmla="*/ 300268 h 367384"/>
                <a:gd name="connsiteX90" fmla="*/ 53516 w 115984"/>
                <a:gd name="connsiteY90" fmla="*/ 303790 h 367384"/>
                <a:gd name="connsiteX91" fmla="*/ 50565 w 115984"/>
                <a:gd name="connsiteY91" fmla="*/ 307312 h 367384"/>
                <a:gd name="connsiteX92" fmla="*/ 50565 w 115984"/>
                <a:gd name="connsiteY92" fmla="*/ 310930 h 367384"/>
                <a:gd name="connsiteX93" fmla="*/ 56468 w 115984"/>
                <a:gd name="connsiteY93" fmla="*/ 310930 h 367384"/>
                <a:gd name="connsiteX94" fmla="*/ 56468 w 115984"/>
                <a:gd name="connsiteY94" fmla="*/ 328543 h 367384"/>
                <a:gd name="connsiteX95" fmla="*/ 62468 w 115984"/>
                <a:gd name="connsiteY95" fmla="*/ 332065 h 367384"/>
                <a:gd name="connsiteX96" fmla="*/ 65420 w 115984"/>
                <a:gd name="connsiteY96" fmla="*/ 335587 h 367384"/>
                <a:gd name="connsiteX97" fmla="*/ 71419 w 115984"/>
                <a:gd name="connsiteY97" fmla="*/ 339110 h 367384"/>
                <a:gd name="connsiteX98" fmla="*/ 74371 w 115984"/>
                <a:gd name="connsiteY98" fmla="*/ 342632 h 367384"/>
                <a:gd name="connsiteX99" fmla="*/ 80275 w 115984"/>
                <a:gd name="connsiteY99" fmla="*/ 346250 h 367384"/>
                <a:gd name="connsiteX100" fmla="*/ 80275 w 115984"/>
                <a:gd name="connsiteY100" fmla="*/ 353295 h 367384"/>
                <a:gd name="connsiteX101" fmla="*/ 77323 w 115984"/>
                <a:gd name="connsiteY101" fmla="*/ 356818 h 367384"/>
                <a:gd name="connsiteX102" fmla="*/ 77323 w 115984"/>
                <a:gd name="connsiteY102" fmla="*/ 363862 h 367384"/>
                <a:gd name="connsiteX103" fmla="*/ 80275 w 115984"/>
                <a:gd name="connsiteY103" fmla="*/ 367385 h 367384"/>
                <a:gd name="connsiteX104" fmla="*/ 83322 w 115984"/>
                <a:gd name="connsiteY104" fmla="*/ 363862 h 367384"/>
                <a:gd name="connsiteX105" fmla="*/ 89226 w 115984"/>
                <a:gd name="connsiteY105" fmla="*/ 360340 h 367384"/>
                <a:gd name="connsiteX106" fmla="*/ 89226 w 115984"/>
                <a:gd name="connsiteY106" fmla="*/ 342632 h 367384"/>
                <a:gd name="connsiteX107" fmla="*/ 86274 w 115984"/>
                <a:gd name="connsiteY107" fmla="*/ 339110 h 367384"/>
                <a:gd name="connsiteX108" fmla="*/ 83322 w 115984"/>
                <a:gd name="connsiteY108" fmla="*/ 339110 h 367384"/>
                <a:gd name="connsiteX109" fmla="*/ 83322 w 115984"/>
                <a:gd name="connsiteY109" fmla="*/ 328543 h 367384"/>
                <a:gd name="connsiteX110" fmla="*/ 86274 w 115984"/>
                <a:gd name="connsiteY110" fmla="*/ 321497 h 367384"/>
                <a:gd name="connsiteX111" fmla="*/ 92178 w 115984"/>
                <a:gd name="connsiteY111" fmla="*/ 317975 h 367384"/>
                <a:gd name="connsiteX112" fmla="*/ 104081 w 115984"/>
                <a:gd name="connsiteY112" fmla="*/ 317975 h 367384"/>
                <a:gd name="connsiteX113" fmla="*/ 107128 w 115984"/>
                <a:gd name="connsiteY113" fmla="*/ 314453 h 367384"/>
                <a:gd name="connsiteX114" fmla="*/ 107128 w 115984"/>
                <a:gd name="connsiteY114" fmla="*/ 279133 h 367384"/>
                <a:gd name="connsiteX115" fmla="*/ 110080 w 115984"/>
                <a:gd name="connsiteY115" fmla="*/ 275610 h 367384"/>
                <a:gd name="connsiteX116" fmla="*/ 113032 w 115984"/>
                <a:gd name="connsiteY116" fmla="*/ 268470 h 367384"/>
                <a:gd name="connsiteX117" fmla="*/ 115984 w 115984"/>
                <a:gd name="connsiteY117" fmla="*/ 264947 h 367384"/>
                <a:gd name="connsiteX118" fmla="*/ 115984 w 115984"/>
                <a:gd name="connsiteY118" fmla="*/ 254380 h 36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115984" h="367384">
                  <a:moveTo>
                    <a:pt x="115984" y="254380"/>
                  </a:moveTo>
                  <a:lnTo>
                    <a:pt x="110080" y="247335"/>
                  </a:lnTo>
                  <a:lnTo>
                    <a:pt x="104081" y="236672"/>
                  </a:lnTo>
                  <a:lnTo>
                    <a:pt x="101129" y="229627"/>
                  </a:lnTo>
                  <a:lnTo>
                    <a:pt x="98177" y="226105"/>
                  </a:lnTo>
                  <a:lnTo>
                    <a:pt x="92178" y="212015"/>
                  </a:lnTo>
                  <a:lnTo>
                    <a:pt x="80275" y="197830"/>
                  </a:lnTo>
                  <a:lnTo>
                    <a:pt x="77323" y="197830"/>
                  </a:lnTo>
                  <a:lnTo>
                    <a:pt x="77323" y="194308"/>
                  </a:lnTo>
                  <a:lnTo>
                    <a:pt x="74371" y="194308"/>
                  </a:lnTo>
                  <a:lnTo>
                    <a:pt x="74371" y="201352"/>
                  </a:lnTo>
                  <a:lnTo>
                    <a:pt x="77323" y="201352"/>
                  </a:lnTo>
                  <a:lnTo>
                    <a:pt x="83322" y="208493"/>
                  </a:lnTo>
                  <a:lnTo>
                    <a:pt x="83322" y="215537"/>
                  </a:lnTo>
                  <a:lnTo>
                    <a:pt x="86274" y="222583"/>
                  </a:lnTo>
                  <a:lnTo>
                    <a:pt x="86274" y="229627"/>
                  </a:lnTo>
                  <a:lnTo>
                    <a:pt x="83322" y="233150"/>
                  </a:lnTo>
                  <a:lnTo>
                    <a:pt x="80275" y="233150"/>
                  </a:lnTo>
                  <a:lnTo>
                    <a:pt x="80275" y="229627"/>
                  </a:lnTo>
                  <a:lnTo>
                    <a:pt x="77323" y="226105"/>
                  </a:lnTo>
                  <a:lnTo>
                    <a:pt x="77323" y="222583"/>
                  </a:lnTo>
                  <a:lnTo>
                    <a:pt x="71419" y="226105"/>
                  </a:lnTo>
                  <a:lnTo>
                    <a:pt x="65420" y="226105"/>
                  </a:lnTo>
                  <a:lnTo>
                    <a:pt x="65420" y="212015"/>
                  </a:lnTo>
                  <a:lnTo>
                    <a:pt x="62468" y="208493"/>
                  </a:lnTo>
                  <a:lnTo>
                    <a:pt x="62468" y="201352"/>
                  </a:lnTo>
                  <a:lnTo>
                    <a:pt x="59516" y="194308"/>
                  </a:lnTo>
                  <a:lnTo>
                    <a:pt x="59516" y="166033"/>
                  </a:lnTo>
                  <a:lnTo>
                    <a:pt x="41613" y="144898"/>
                  </a:lnTo>
                  <a:lnTo>
                    <a:pt x="44565" y="141280"/>
                  </a:lnTo>
                  <a:lnTo>
                    <a:pt x="44565" y="130713"/>
                  </a:lnTo>
                  <a:lnTo>
                    <a:pt x="47613" y="123667"/>
                  </a:lnTo>
                  <a:lnTo>
                    <a:pt x="56468" y="113100"/>
                  </a:lnTo>
                  <a:lnTo>
                    <a:pt x="59516" y="106055"/>
                  </a:lnTo>
                  <a:lnTo>
                    <a:pt x="62468" y="102438"/>
                  </a:lnTo>
                  <a:lnTo>
                    <a:pt x="62468" y="91870"/>
                  </a:lnTo>
                  <a:lnTo>
                    <a:pt x="59516" y="88348"/>
                  </a:lnTo>
                  <a:lnTo>
                    <a:pt x="59516" y="60073"/>
                  </a:lnTo>
                  <a:lnTo>
                    <a:pt x="56468" y="45982"/>
                  </a:lnTo>
                  <a:lnTo>
                    <a:pt x="56468" y="35320"/>
                  </a:lnTo>
                  <a:lnTo>
                    <a:pt x="50565" y="35320"/>
                  </a:lnTo>
                  <a:lnTo>
                    <a:pt x="41613" y="24753"/>
                  </a:lnTo>
                  <a:lnTo>
                    <a:pt x="41613" y="21230"/>
                  </a:lnTo>
                  <a:lnTo>
                    <a:pt x="44565" y="14185"/>
                  </a:lnTo>
                  <a:lnTo>
                    <a:pt x="44565" y="10663"/>
                  </a:lnTo>
                  <a:lnTo>
                    <a:pt x="29710" y="10663"/>
                  </a:lnTo>
                  <a:lnTo>
                    <a:pt x="26758" y="0"/>
                  </a:lnTo>
                  <a:lnTo>
                    <a:pt x="14855" y="0"/>
                  </a:lnTo>
                  <a:lnTo>
                    <a:pt x="14855" y="7140"/>
                  </a:lnTo>
                  <a:lnTo>
                    <a:pt x="20759" y="7140"/>
                  </a:lnTo>
                  <a:lnTo>
                    <a:pt x="26758" y="14185"/>
                  </a:lnTo>
                  <a:lnTo>
                    <a:pt x="26758" y="38938"/>
                  </a:lnTo>
                  <a:lnTo>
                    <a:pt x="29710" y="38938"/>
                  </a:lnTo>
                  <a:lnTo>
                    <a:pt x="32662" y="35320"/>
                  </a:lnTo>
                  <a:lnTo>
                    <a:pt x="32662" y="49505"/>
                  </a:lnTo>
                  <a:lnTo>
                    <a:pt x="38661" y="49505"/>
                  </a:lnTo>
                  <a:lnTo>
                    <a:pt x="38661" y="56550"/>
                  </a:lnTo>
                  <a:lnTo>
                    <a:pt x="26758" y="63595"/>
                  </a:lnTo>
                  <a:lnTo>
                    <a:pt x="23806" y="67117"/>
                  </a:lnTo>
                  <a:lnTo>
                    <a:pt x="20759" y="67117"/>
                  </a:lnTo>
                  <a:lnTo>
                    <a:pt x="20759" y="77780"/>
                  </a:lnTo>
                  <a:lnTo>
                    <a:pt x="26758" y="81303"/>
                  </a:lnTo>
                  <a:lnTo>
                    <a:pt x="23806" y="91870"/>
                  </a:lnTo>
                  <a:lnTo>
                    <a:pt x="23806" y="134235"/>
                  </a:lnTo>
                  <a:lnTo>
                    <a:pt x="29710" y="134235"/>
                  </a:lnTo>
                  <a:lnTo>
                    <a:pt x="29710" y="137757"/>
                  </a:lnTo>
                  <a:lnTo>
                    <a:pt x="20759" y="148420"/>
                  </a:lnTo>
                  <a:lnTo>
                    <a:pt x="14855" y="151942"/>
                  </a:lnTo>
                  <a:lnTo>
                    <a:pt x="11903" y="155465"/>
                  </a:lnTo>
                  <a:lnTo>
                    <a:pt x="8951" y="155465"/>
                  </a:lnTo>
                  <a:lnTo>
                    <a:pt x="11903" y="176695"/>
                  </a:lnTo>
                  <a:lnTo>
                    <a:pt x="8951" y="183740"/>
                  </a:lnTo>
                  <a:lnTo>
                    <a:pt x="5904" y="187262"/>
                  </a:lnTo>
                  <a:lnTo>
                    <a:pt x="2952" y="194308"/>
                  </a:lnTo>
                  <a:lnTo>
                    <a:pt x="0" y="197830"/>
                  </a:lnTo>
                  <a:lnTo>
                    <a:pt x="0" y="201352"/>
                  </a:lnTo>
                  <a:lnTo>
                    <a:pt x="5904" y="204875"/>
                  </a:lnTo>
                  <a:lnTo>
                    <a:pt x="11903" y="212015"/>
                  </a:lnTo>
                  <a:lnTo>
                    <a:pt x="17807" y="215537"/>
                  </a:lnTo>
                  <a:lnTo>
                    <a:pt x="32662" y="243812"/>
                  </a:lnTo>
                  <a:lnTo>
                    <a:pt x="47613" y="243812"/>
                  </a:lnTo>
                  <a:lnTo>
                    <a:pt x="50565" y="240195"/>
                  </a:lnTo>
                  <a:lnTo>
                    <a:pt x="59516" y="240195"/>
                  </a:lnTo>
                  <a:lnTo>
                    <a:pt x="62468" y="243812"/>
                  </a:lnTo>
                  <a:lnTo>
                    <a:pt x="62468" y="264947"/>
                  </a:lnTo>
                  <a:lnTo>
                    <a:pt x="65420" y="264947"/>
                  </a:lnTo>
                  <a:lnTo>
                    <a:pt x="62468" y="282655"/>
                  </a:lnTo>
                  <a:lnTo>
                    <a:pt x="56468" y="286178"/>
                  </a:lnTo>
                  <a:lnTo>
                    <a:pt x="62468" y="296745"/>
                  </a:lnTo>
                  <a:lnTo>
                    <a:pt x="59516" y="300268"/>
                  </a:lnTo>
                  <a:lnTo>
                    <a:pt x="53516" y="303790"/>
                  </a:lnTo>
                  <a:lnTo>
                    <a:pt x="50565" y="307312"/>
                  </a:lnTo>
                  <a:lnTo>
                    <a:pt x="50565" y="310930"/>
                  </a:lnTo>
                  <a:lnTo>
                    <a:pt x="56468" y="310930"/>
                  </a:lnTo>
                  <a:lnTo>
                    <a:pt x="56468" y="328543"/>
                  </a:lnTo>
                  <a:lnTo>
                    <a:pt x="62468" y="332065"/>
                  </a:lnTo>
                  <a:lnTo>
                    <a:pt x="65420" y="335587"/>
                  </a:lnTo>
                  <a:lnTo>
                    <a:pt x="71419" y="339110"/>
                  </a:lnTo>
                  <a:lnTo>
                    <a:pt x="74371" y="342632"/>
                  </a:lnTo>
                  <a:lnTo>
                    <a:pt x="80275" y="346250"/>
                  </a:lnTo>
                  <a:lnTo>
                    <a:pt x="80275" y="353295"/>
                  </a:lnTo>
                  <a:lnTo>
                    <a:pt x="77323" y="356818"/>
                  </a:lnTo>
                  <a:lnTo>
                    <a:pt x="77323" y="363862"/>
                  </a:lnTo>
                  <a:lnTo>
                    <a:pt x="80275" y="367385"/>
                  </a:lnTo>
                  <a:lnTo>
                    <a:pt x="83322" y="363862"/>
                  </a:lnTo>
                  <a:lnTo>
                    <a:pt x="89226" y="360340"/>
                  </a:lnTo>
                  <a:lnTo>
                    <a:pt x="89226" y="342632"/>
                  </a:lnTo>
                  <a:lnTo>
                    <a:pt x="86274" y="339110"/>
                  </a:lnTo>
                  <a:lnTo>
                    <a:pt x="83322" y="339110"/>
                  </a:lnTo>
                  <a:lnTo>
                    <a:pt x="83322" y="328543"/>
                  </a:lnTo>
                  <a:lnTo>
                    <a:pt x="86274" y="321497"/>
                  </a:lnTo>
                  <a:lnTo>
                    <a:pt x="92178" y="317975"/>
                  </a:lnTo>
                  <a:lnTo>
                    <a:pt x="104081" y="317975"/>
                  </a:lnTo>
                  <a:lnTo>
                    <a:pt x="107128" y="314453"/>
                  </a:lnTo>
                  <a:lnTo>
                    <a:pt x="107128" y="279133"/>
                  </a:lnTo>
                  <a:lnTo>
                    <a:pt x="110080" y="275610"/>
                  </a:lnTo>
                  <a:lnTo>
                    <a:pt x="113032" y="268470"/>
                  </a:lnTo>
                  <a:lnTo>
                    <a:pt x="115984" y="264947"/>
                  </a:lnTo>
                  <a:lnTo>
                    <a:pt x="115984" y="254380"/>
                  </a:lnTo>
                  <a:close/>
                </a:path>
              </a:pathLst>
            </a:custGeom>
            <a:noFill/>
            <a:ln w="2379" cap="flat">
              <a:solidFill>
                <a:srgbClr val="FFFFFF"/>
              </a:solidFill>
              <a:prstDash val="solid"/>
              <a:round/>
            </a:ln>
          </p:spPr>
          <p:txBody>
            <a:bodyPr rtlCol="0" anchor="ctr"/>
            <a:lstStyle/>
            <a:p>
              <a:endParaRPr lang="en-US" noProof="0" dirty="0"/>
            </a:p>
          </p:txBody>
        </p:sp>
        <p:sp>
          <p:nvSpPr>
            <p:cNvPr id="5468" name="Serbest Form 5467">
              <a:extLst>
                <a:ext uri="{FF2B5EF4-FFF2-40B4-BE49-F238E27FC236}">
                  <a16:creationId xmlns:a16="http://schemas.microsoft.com/office/drawing/2014/main" id="{59882652-95F4-F448-B24F-7D4DB5CD4338}"/>
                </a:ext>
              </a:extLst>
            </p:cNvPr>
            <p:cNvSpPr/>
            <p:nvPr/>
          </p:nvSpPr>
          <p:spPr>
            <a:xfrm>
              <a:off x="7256508" y="4565522"/>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solidFill>
              <a:srgbClr val="AFABAB"/>
            </a:solidFill>
            <a:ln w="9518" cap="flat">
              <a:noFill/>
              <a:prstDash val="solid"/>
              <a:miter/>
            </a:ln>
          </p:spPr>
          <p:txBody>
            <a:bodyPr rtlCol="0" anchor="ctr"/>
            <a:lstStyle/>
            <a:p>
              <a:endParaRPr lang="en-US" noProof="0" dirty="0"/>
            </a:p>
          </p:txBody>
        </p:sp>
        <p:sp>
          <p:nvSpPr>
            <p:cNvPr id="5469" name="Serbest Form 5468">
              <a:extLst>
                <a:ext uri="{FF2B5EF4-FFF2-40B4-BE49-F238E27FC236}">
                  <a16:creationId xmlns:a16="http://schemas.microsoft.com/office/drawing/2014/main" id="{E1F05078-7025-A949-BD32-101BBF4D2A06}"/>
                </a:ext>
              </a:extLst>
            </p:cNvPr>
            <p:cNvSpPr/>
            <p:nvPr/>
          </p:nvSpPr>
          <p:spPr>
            <a:xfrm>
              <a:off x="7256508" y="4565522"/>
              <a:ext cx="328717" cy="638044"/>
            </a:xfrm>
            <a:custGeom>
              <a:avLst/>
              <a:gdLst>
                <a:gd name="connsiteX0" fmla="*/ 66372 w 328717"/>
                <a:gd name="connsiteY0" fmla="*/ 192784 h 638044"/>
                <a:gd name="connsiteX1" fmla="*/ 79703 w 328717"/>
                <a:gd name="connsiteY1" fmla="*/ 189357 h 638044"/>
                <a:gd name="connsiteX2" fmla="*/ 106272 w 328717"/>
                <a:gd name="connsiteY2" fmla="*/ 189357 h 638044"/>
                <a:gd name="connsiteX3" fmla="*/ 106272 w 328717"/>
                <a:gd name="connsiteY3" fmla="*/ 175267 h 638044"/>
                <a:gd name="connsiteX4" fmla="*/ 139410 w 328717"/>
                <a:gd name="connsiteY4" fmla="*/ 182312 h 638044"/>
                <a:gd name="connsiteX5" fmla="*/ 149408 w 328717"/>
                <a:gd name="connsiteY5" fmla="*/ 164795 h 638044"/>
                <a:gd name="connsiteX6" fmla="*/ 172643 w 328717"/>
                <a:gd name="connsiteY6" fmla="*/ 168317 h 638044"/>
                <a:gd name="connsiteX7" fmla="*/ 172643 w 328717"/>
                <a:gd name="connsiteY7" fmla="*/ 150800 h 638044"/>
                <a:gd name="connsiteX8" fmla="*/ 179309 w 328717"/>
                <a:gd name="connsiteY8" fmla="*/ 133188 h 638044"/>
                <a:gd name="connsiteX9" fmla="*/ 179309 w 328717"/>
                <a:gd name="connsiteY9" fmla="*/ 150800 h 638044"/>
                <a:gd name="connsiteX10" fmla="*/ 185975 w 328717"/>
                <a:gd name="connsiteY10" fmla="*/ 161272 h 638044"/>
                <a:gd name="connsiteX11" fmla="*/ 192545 w 328717"/>
                <a:gd name="connsiteY11" fmla="*/ 140233 h 638044"/>
                <a:gd name="connsiteX12" fmla="*/ 192545 w 328717"/>
                <a:gd name="connsiteY12" fmla="*/ 122715 h 638044"/>
                <a:gd name="connsiteX13" fmla="*/ 195878 w 328717"/>
                <a:gd name="connsiteY13" fmla="*/ 112243 h 638044"/>
                <a:gd name="connsiteX14" fmla="*/ 195878 w 328717"/>
                <a:gd name="connsiteY14" fmla="*/ 108721 h 638044"/>
                <a:gd name="connsiteX15" fmla="*/ 199211 w 328717"/>
                <a:gd name="connsiteY15" fmla="*/ 108721 h 638044"/>
                <a:gd name="connsiteX16" fmla="*/ 205877 w 328717"/>
                <a:gd name="connsiteY16" fmla="*/ 115671 h 638044"/>
                <a:gd name="connsiteX17" fmla="*/ 205877 w 328717"/>
                <a:gd name="connsiteY17" fmla="*/ 119193 h 638044"/>
                <a:gd name="connsiteX18" fmla="*/ 209210 w 328717"/>
                <a:gd name="connsiteY18" fmla="*/ 119193 h 638044"/>
                <a:gd name="connsiteX19" fmla="*/ 222446 w 328717"/>
                <a:gd name="connsiteY19" fmla="*/ 105198 h 638044"/>
                <a:gd name="connsiteX20" fmla="*/ 219113 w 328717"/>
                <a:gd name="connsiteY20" fmla="*/ 98153 h 638044"/>
                <a:gd name="connsiteX21" fmla="*/ 219113 w 328717"/>
                <a:gd name="connsiteY21" fmla="*/ 87681 h 638044"/>
                <a:gd name="connsiteX22" fmla="*/ 215780 w 328717"/>
                <a:gd name="connsiteY22" fmla="*/ 80636 h 638044"/>
                <a:gd name="connsiteX23" fmla="*/ 222446 w 328717"/>
                <a:gd name="connsiteY23" fmla="*/ 73591 h 638044"/>
                <a:gd name="connsiteX24" fmla="*/ 229112 w 328717"/>
                <a:gd name="connsiteY24" fmla="*/ 73591 h 638044"/>
                <a:gd name="connsiteX25" fmla="*/ 232445 w 328717"/>
                <a:gd name="connsiteY25" fmla="*/ 77114 h 638044"/>
                <a:gd name="connsiteX26" fmla="*/ 235777 w 328717"/>
                <a:gd name="connsiteY26" fmla="*/ 77114 h 638044"/>
                <a:gd name="connsiteX27" fmla="*/ 239110 w 328717"/>
                <a:gd name="connsiteY27" fmla="*/ 73591 h 638044"/>
                <a:gd name="connsiteX28" fmla="*/ 242443 w 328717"/>
                <a:gd name="connsiteY28" fmla="*/ 66641 h 638044"/>
                <a:gd name="connsiteX29" fmla="*/ 249014 w 328717"/>
                <a:gd name="connsiteY29" fmla="*/ 59597 h 638044"/>
                <a:gd name="connsiteX30" fmla="*/ 252347 w 328717"/>
                <a:gd name="connsiteY30" fmla="*/ 52551 h 638044"/>
                <a:gd name="connsiteX31" fmla="*/ 255679 w 328717"/>
                <a:gd name="connsiteY31" fmla="*/ 42079 h 638044"/>
                <a:gd name="connsiteX32" fmla="*/ 255679 w 328717"/>
                <a:gd name="connsiteY32" fmla="*/ 24562 h 638044"/>
                <a:gd name="connsiteX33" fmla="*/ 272249 w 328717"/>
                <a:gd name="connsiteY33" fmla="*/ 0 h 638044"/>
                <a:gd name="connsiteX34" fmla="*/ 302149 w 328717"/>
                <a:gd name="connsiteY34" fmla="*/ 35034 h 638044"/>
                <a:gd name="connsiteX35" fmla="*/ 302149 w 328717"/>
                <a:gd name="connsiteY35" fmla="*/ 52551 h 638044"/>
                <a:gd name="connsiteX36" fmla="*/ 305482 w 328717"/>
                <a:gd name="connsiteY36" fmla="*/ 56074 h 638044"/>
                <a:gd name="connsiteX37" fmla="*/ 308815 w 328717"/>
                <a:gd name="connsiteY37" fmla="*/ 66641 h 638044"/>
                <a:gd name="connsiteX38" fmla="*/ 318813 w 328717"/>
                <a:gd name="connsiteY38" fmla="*/ 87681 h 638044"/>
                <a:gd name="connsiteX39" fmla="*/ 322147 w 328717"/>
                <a:gd name="connsiteY39" fmla="*/ 91108 h 638044"/>
                <a:gd name="connsiteX40" fmla="*/ 322147 w 328717"/>
                <a:gd name="connsiteY40" fmla="*/ 94631 h 638044"/>
                <a:gd name="connsiteX41" fmla="*/ 312148 w 328717"/>
                <a:gd name="connsiteY41" fmla="*/ 126238 h 638044"/>
                <a:gd name="connsiteX42" fmla="*/ 328717 w 328717"/>
                <a:gd name="connsiteY42" fmla="*/ 161272 h 638044"/>
                <a:gd name="connsiteX43" fmla="*/ 328717 w 328717"/>
                <a:gd name="connsiteY43" fmla="*/ 168317 h 638044"/>
                <a:gd name="connsiteX44" fmla="*/ 325384 w 328717"/>
                <a:gd name="connsiteY44" fmla="*/ 171840 h 638044"/>
                <a:gd name="connsiteX45" fmla="*/ 318813 w 328717"/>
                <a:gd name="connsiteY45" fmla="*/ 171840 h 638044"/>
                <a:gd name="connsiteX46" fmla="*/ 312148 w 328717"/>
                <a:gd name="connsiteY46" fmla="*/ 168317 h 638044"/>
                <a:gd name="connsiteX47" fmla="*/ 308815 w 328717"/>
                <a:gd name="connsiteY47" fmla="*/ 164795 h 638044"/>
                <a:gd name="connsiteX48" fmla="*/ 305482 w 328717"/>
                <a:gd name="connsiteY48" fmla="*/ 164795 h 638044"/>
                <a:gd name="connsiteX49" fmla="*/ 288913 w 328717"/>
                <a:gd name="connsiteY49" fmla="*/ 168317 h 638044"/>
                <a:gd name="connsiteX50" fmla="*/ 292246 w 328717"/>
                <a:gd name="connsiteY50" fmla="*/ 192784 h 638044"/>
                <a:gd name="connsiteX51" fmla="*/ 288913 w 328717"/>
                <a:gd name="connsiteY51" fmla="*/ 196307 h 638044"/>
                <a:gd name="connsiteX52" fmla="*/ 285580 w 328717"/>
                <a:gd name="connsiteY52" fmla="*/ 203352 h 638044"/>
                <a:gd name="connsiteX53" fmla="*/ 278914 w 328717"/>
                <a:gd name="connsiteY53" fmla="*/ 206874 h 638044"/>
                <a:gd name="connsiteX54" fmla="*/ 269011 w 328717"/>
                <a:gd name="connsiteY54" fmla="*/ 227914 h 638044"/>
                <a:gd name="connsiteX55" fmla="*/ 269011 w 328717"/>
                <a:gd name="connsiteY55" fmla="*/ 234863 h 638044"/>
                <a:gd name="connsiteX56" fmla="*/ 272249 w 328717"/>
                <a:gd name="connsiteY56" fmla="*/ 241909 h 638044"/>
                <a:gd name="connsiteX57" fmla="*/ 278914 w 328717"/>
                <a:gd name="connsiteY57" fmla="*/ 262948 h 638044"/>
                <a:gd name="connsiteX58" fmla="*/ 275581 w 328717"/>
                <a:gd name="connsiteY58" fmla="*/ 273515 h 638044"/>
                <a:gd name="connsiteX59" fmla="*/ 269011 w 328717"/>
                <a:gd name="connsiteY59" fmla="*/ 297983 h 638044"/>
                <a:gd name="connsiteX60" fmla="*/ 255679 w 328717"/>
                <a:gd name="connsiteY60" fmla="*/ 333112 h 638044"/>
                <a:gd name="connsiteX61" fmla="*/ 239110 w 328717"/>
                <a:gd name="connsiteY61" fmla="*/ 375096 h 638044"/>
                <a:gd name="connsiteX62" fmla="*/ 215780 w 328717"/>
                <a:gd name="connsiteY62" fmla="*/ 420698 h 638044"/>
                <a:gd name="connsiteX63" fmla="*/ 179309 w 328717"/>
                <a:gd name="connsiteY63" fmla="*/ 497812 h 638044"/>
                <a:gd name="connsiteX64" fmla="*/ 172643 w 328717"/>
                <a:gd name="connsiteY64" fmla="*/ 522374 h 638044"/>
                <a:gd name="connsiteX65" fmla="*/ 169311 w 328717"/>
                <a:gd name="connsiteY65" fmla="*/ 532941 h 638044"/>
                <a:gd name="connsiteX66" fmla="*/ 169311 w 328717"/>
                <a:gd name="connsiteY66" fmla="*/ 553886 h 638044"/>
                <a:gd name="connsiteX67" fmla="*/ 162740 w 328717"/>
                <a:gd name="connsiteY67" fmla="*/ 574925 h 638044"/>
                <a:gd name="connsiteX68" fmla="*/ 152741 w 328717"/>
                <a:gd name="connsiteY68" fmla="*/ 592538 h 638044"/>
                <a:gd name="connsiteX69" fmla="*/ 142742 w 328717"/>
                <a:gd name="connsiteY69" fmla="*/ 603010 h 638044"/>
                <a:gd name="connsiteX70" fmla="*/ 132839 w 328717"/>
                <a:gd name="connsiteY70" fmla="*/ 610055 h 638044"/>
                <a:gd name="connsiteX71" fmla="*/ 122841 w 328717"/>
                <a:gd name="connsiteY71" fmla="*/ 620527 h 638044"/>
                <a:gd name="connsiteX72" fmla="*/ 119507 w 328717"/>
                <a:gd name="connsiteY72" fmla="*/ 620527 h 638044"/>
                <a:gd name="connsiteX73" fmla="*/ 116175 w 328717"/>
                <a:gd name="connsiteY73" fmla="*/ 624050 h 638044"/>
                <a:gd name="connsiteX74" fmla="*/ 102938 w 328717"/>
                <a:gd name="connsiteY74" fmla="*/ 624050 h 638044"/>
                <a:gd name="connsiteX75" fmla="*/ 83037 w 328717"/>
                <a:gd name="connsiteY75" fmla="*/ 634522 h 638044"/>
                <a:gd name="connsiteX76" fmla="*/ 63039 w 328717"/>
                <a:gd name="connsiteY76" fmla="*/ 638045 h 638044"/>
                <a:gd name="connsiteX77" fmla="*/ 43137 w 328717"/>
                <a:gd name="connsiteY77" fmla="*/ 627572 h 638044"/>
                <a:gd name="connsiteX78" fmla="*/ 33138 w 328717"/>
                <a:gd name="connsiteY78" fmla="*/ 617005 h 638044"/>
                <a:gd name="connsiteX79" fmla="*/ 26568 w 328717"/>
                <a:gd name="connsiteY79" fmla="*/ 606533 h 638044"/>
                <a:gd name="connsiteX80" fmla="*/ 19902 w 328717"/>
                <a:gd name="connsiteY80" fmla="*/ 599487 h 638044"/>
                <a:gd name="connsiteX81" fmla="*/ 19902 w 328717"/>
                <a:gd name="connsiteY81" fmla="*/ 595965 h 638044"/>
                <a:gd name="connsiteX82" fmla="*/ 16569 w 328717"/>
                <a:gd name="connsiteY82" fmla="*/ 592538 h 638044"/>
                <a:gd name="connsiteX83" fmla="*/ 26568 w 328717"/>
                <a:gd name="connsiteY83" fmla="*/ 578448 h 638044"/>
                <a:gd name="connsiteX84" fmla="*/ 23235 w 328717"/>
                <a:gd name="connsiteY84" fmla="*/ 571498 h 638044"/>
                <a:gd name="connsiteX85" fmla="*/ 13236 w 328717"/>
                <a:gd name="connsiteY85" fmla="*/ 553886 h 638044"/>
                <a:gd name="connsiteX86" fmla="*/ 6571 w 328717"/>
                <a:gd name="connsiteY86" fmla="*/ 525896 h 638044"/>
                <a:gd name="connsiteX87" fmla="*/ 0 w 328717"/>
                <a:gd name="connsiteY87" fmla="*/ 487340 h 638044"/>
                <a:gd name="connsiteX88" fmla="*/ 0 w 328717"/>
                <a:gd name="connsiteY88" fmla="*/ 459255 h 638044"/>
                <a:gd name="connsiteX89" fmla="*/ 3333 w 328717"/>
                <a:gd name="connsiteY89" fmla="*/ 441738 h 638044"/>
                <a:gd name="connsiteX90" fmla="*/ 9903 w 328717"/>
                <a:gd name="connsiteY90" fmla="*/ 431265 h 638044"/>
                <a:gd name="connsiteX91" fmla="*/ 33138 w 328717"/>
                <a:gd name="connsiteY91" fmla="*/ 406703 h 638044"/>
                <a:gd name="connsiteX92" fmla="*/ 39804 w 328717"/>
                <a:gd name="connsiteY92" fmla="*/ 396136 h 638044"/>
                <a:gd name="connsiteX93" fmla="*/ 49803 w 328717"/>
                <a:gd name="connsiteY93" fmla="*/ 392709 h 638044"/>
                <a:gd name="connsiteX94" fmla="*/ 53136 w 328717"/>
                <a:gd name="connsiteY94" fmla="*/ 385664 h 638044"/>
                <a:gd name="connsiteX95" fmla="*/ 59706 w 328717"/>
                <a:gd name="connsiteY95" fmla="*/ 382141 h 638044"/>
                <a:gd name="connsiteX96" fmla="*/ 59706 w 328717"/>
                <a:gd name="connsiteY96" fmla="*/ 371669 h 638044"/>
                <a:gd name="connsiteX97" fmla="*/ 56373 w 328717"/>
                <a:gd name="connsiteY97" fmla="*/ 350629 h 638044"/>
                <a:gd name="connsiteX98" fmla="*/ 53136 w 328717"/>
                <a:gd name="connsiteY98" fmla="*/ 326067 h 638044"/>
                <a:gd name="connsiteX99" fmla="*/ 53136 w 328717"/>
                <a:gd name="connsiteY99" fmla="*/ 305028 h 638044"/>
                <a:gd name="connsiteX100" fmla="*/ 43137 w 328717"/>
                <a:gd name="connsiteY100" fmla="*/ 252381 h 638044"/>
                <a:gd name="connsiteX101" fmla="*/ 49803 w 328717"/>
                <a:gd name="connsiteY101" fmla="*/ 238386 h 638044"/>
                <a:gd name="connsiteX102" fmla="*/ 73037 w 328717"/>
                <a:gd name="connsiteY102" fmla="*/ 213824 h 638044"/>
                <a:gd name="connsiteX103" fmla="*/ 73037 w 328717"/>
                <a:gd name="connsiteY103" fmla="*/ 210397 h 638044"/>
                <a:gd name="connsiteX104" fmla="*/ 66372 w 328717"/>
                <a:gd name="connsiteY104" fmla="*/ 192784 h 63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28717" h="638044">
                  <a:moveTo>
                    <a:pt x="66372" y="192784"/>
                  </a:moveTo>
                  <a:lnTo>
                    <a:pt x="79703" y="189357"/>
                  </a:lnTo>
                  <a:lnTo>
                    <a:pt x="106272" y="189357"/>
                  </a:lnTo>
                  <a:lnTo>
                    <a:pt x="106272" y="175267"/>
                  </a:lnTo>
                  <a:lnTo>
                    <a:pt x="139410" y="182312"/>
                  </a:lnTo>
                  <a:lnTo>
                    <a:pt x="149408" y="164795"/>
                  </a:lnTo>
                  <a:lnTo>
                    <a:pt x="172643" y="168317"/>
                  </a:lnTo>
                  <a:lnTo>
                    <a:pt x="172643" y="150800"/>
                  </a:lnTo>
                  <a:lnTo>
                    <a:pt x="179309" y="133188"/>
                  </a:lnTo>
                  <a:lnTo>
                    <a:pt x="179309" y="150800"/>
                  </a:lnTo>
                  <a:lnTo>
                    <a:pt x="185975" y="161272"/>
                  </a:lnTo>
                  <a:lnTo>
                    <a:pt x="192545" y="140233"/>
                  </a:lnTo>
                  <a:lnTo>
                    <a:pt x="192545" y="122715"/>
                  </a:lnTo>
                  <a:lnTo>
                    <a:pt x="195878" y="112243"/>
                  </a:lnTo>
                  <a:lnTo>
                    <a:pt x="195878" y="108721"/>
                  </a:lnTo>
                  <a:lnTo>
                    <a:pt x="199211" y="108721"/>
                  </a:lnTo>
                  <a:lnTo>
                    <a:pt x="205877" y="115671"/>
                  </a:lnTo>
                  <a:lnTo>
                    <a:pt x="205877" y="119193"/>
                  </a:lnTo>
                  <a:lnTo>
                    <a:pt x="209210" y="119193"/>
                  </a:lnTo>
                  <a:lnTo>
                    <a:pt x="222446" y="105198"/>
                  </a:lnTo>
                  <a:lnTo>
                    <a:pt x="219113" y="98153"/>
                  </a:lnTo>
                  <a:lnTo>
                    <a:pt x="219113" y="87681"/>
                  </a:lnTo>
                  <a:lnTo>
                    <a:pt x="215780" y="80636"/>
                  </a:lnTo>
                  <a:lnTo>
                    <a:pt x="222446" y="73591"/>
                  </a:lnTo>
                  <a:lnTo>
                    <a:pt x="229112" y="73591"/>
                  </a:lnTo>
                  <a:lnTo>
                    <a:pt x="232445" y="77114"/>
                  </a:lnTo>
                  <a:lnTo>
                    <a:pt x="235777" y="77114"/>
                  </a:lnTo>
                  <a:lnTo>
                    <a:pt x="239110" y="73591"/>
                  </a:lnTo>
                  <a:lnTo>
                    <a:pt x="242443" y="66641"/>
                  </a:lnTo>
                  <a:lnTo>
                    <a:pt x="249014" y="59597"/>
                  </a:lnTo>
                  <a:lnTo>
                    <a:pt x="252347" y="52551"/>
                  </a:lnTo>
                  <a:lnTo>
                    <a:pt x="255679" y="42079"/>
                  </a:lnTo>
                  <a:lnTo>
                    <a:pt x="255679" y="24562"/>
                  </a:lnTo>
                  <a:lnTo>
                    <a:pt x="272249" y="0"/>
                  </a:lnTo>
                  <a:lnTo>
                    <a:pt x="302149" y="35034"/>
                  </a:lnTo>
                  <a:lnTo>
                    <a:pt x="302149" y="52551"/>
                  </a:lnTo>
                  <a:lnTo>
                    <a:pt x="305482" y="56074"/>
                  </a:lnTo>
                  <a:lnTo>
                    <a:pt x="308815" y="66641"/>
                  </a:lnTo>
                  <a:lnTo>
                    <a:pt x="318813" y="87681"/>
                  </a:lnTo>
                  <a:lnTo>
                    <a:pt x="322147" y="91108"/>
                  </a:lnTo>
                  <a:lnTo>
                    <a:pt x="322147" y="94631"/>
                  </a:lnTo>
                  <a:lnTo>
                    <a:pt x="312148" y="126238"/>
                  </a:lnTo>
                  <a:lnTo>
                    <a:pt x="328717" y="161272"/>
                  </a:lnTo>
                  <a:lnTo>
                    <a:pt x="328717" y="168317"/>
                  </a:lnTo>
                  <a:lnTo>
                    <a:pt x="325384" y="171840"/>
                  </a:lnTo>
                  <a:lnTo>
                    <a:pt x="318813" y="171840"/>
                  </a:lnTo>
                  <a:lnTo>
                    <a:pt x="312148" y="168317"/>
                  </a:lnTo>
                  <a:lnTo>
                    <a:pt x="308815" y="164795"/>
                  </a:lnTo>
                  <a:lnTo>
                    <a:pt x="305482" y="164795"/>
                  </a:lnTo>
                  <a:lnTo>
                    <a:pt x="288913" y="168317"/>
                  </a:lnTo>
                  <a:lnTo>
                    <a:pt x="292246" y="192784"/>
                  </a:lnTo>
                  <a:lnTo>
                    <a:pt x="288913" y="196307"/>
                  </a:lnTo>
                  <a:lnTo>
                    <a:pt x="285580" y="203352"/>
                  </a:lnTo>
                  <a:lnTo>
                    <a:pt x="278914" y="206874"/>
                  </a:lnTo>
                  <a:lnTo>
                    <a:pt x="269011" y="227914"/>
                  </a:lnTo>
                  <a:lnTo>
                    <a:pt x="269011" y="234863"/>
                  </a:lnTo>
                  <a:lnTo>
                    <a:pt x="272249" y="241909"/>
                  </a:lnTo>
                  <a:lnTo>
                    <a:pt x="278914" y="262948"/>
                  </a:lnTo>
                  <a:lnTo>
                    <a:pt x="275581" y="273515"/>
                  </a:lnTo>
                  <a:lnTo>
                    <a:pt x="269011" y="297983"/>
                  </a:lnTo>
                  <a:lnTo>
                    <a:pt x="255679" y="333112"/>
                  </a:lnTo>
                  <a:lnTo>
                    <a:pt x="239110" y="375096"/>
                  </a:lnTo>
                  <a:lnTo>
                    <a:pt x="215780" y="420698"/>
                  </a:lnTo>
                  <a:lnTo>
                    <a:pt x="179309" y="497812"/>
                  </a:lnTo>
                  <a:lnTo>
                    <a:pt x="172643" y="522374"/>
                  </a:lnTo>
                  <a:lnTo>
                    <a:pt x="169311" y="532941"/>
                  </a:lnTo>
                  <a:lnTo>
                    <a:pt x="169311" y="553886"/>
                  </a:lnTo>
                  <a:lnTo>
                    <a:pt x="162740" y="574925"/>
                  </a:lnTo>
                  <a:lnTo>
                    <a:pt x="152741" y="592538"/>
                  </a:lnTo>
                  <a:lnTo>
                    <a:pt x="142742" y="603010"/>
                  </a:lnTo>
                  <a:lnTo>
                    <a:pt x="132839" y="610055"/>
                  </a:lnTo>
                  <a:lnTo>
                    <a:pt x="122841" y="620527"/>
                  </a:lnTo>
                  <a:lnTo>
                    <a:pt x="119507" y="620527"/>
                  </a:lnTo>
                  <a:lnTo>
                    <a:pt x="116175" y="624050"/>
                  </a:lnTo>
                  <a:lnTo>
                    <a:pt x="102938" y="624050"/>
                  </a:lnTo>
                  <a:lnTo>
                    <a:pt x="83037" y="634522"/>
                  </a:lnTo>
                  <a:lnTo>
                    <a:pt x="63039" y="638045"/>
                  </a:lnTo>
                  <a:lnTo>
                    <a:pt x="43137" y="627572"/>
                  </a:lnTo>
                  <a:lnTo>
                    <a:pt x="33138" y="617005"/>
                  </a:lnTo>
                  <a:lnTo>
                    <a:pt x="26568" y="606533"/>
                  </a:lnTo>
                  <a:lnTo>
                    <a:pt x="19902" y="599487"/>
                  </a:lnTo>
                  <a:lnTo>
                    <a:pt x="19902" y="595965"/>
                  </a:lnTo>
                  <a:lnTo>
                    <a:pt x="16569" y="592538"/>
                  </a:lnTo>
                  <a:lnTo>
                    <a:pt x="26568" y="578448"/>
                  </a:lnTo>
                  <a:lnTo>
                    <a:pt x="23235" y="571498"/>
                  </a:lnTo>
                  <a:lnTo>
                    <a:pt x="13236" y="553886"/>
                  </a:lnTo>
                  <a:lnTo>
                    <a:pt x="6571" y="525896"/>
                  </a:lnTo>
                  <a:lnTo>
                    <a:pt x="0" y="487340"/>
                  </a:lnTo>
                  <a:lnTo>
                    <a:pt x="0" y="459255"/>
                  </a:lnTo>
                  <a:lnTo>
                    <a:pt x="3333" y="441738"/>
                  </a:lnTo>
                  <a:lnTo>
                    <a:pt x="9903" y="431265"/>
                  </a:lnTo>
                  <a:lnTo>
                    <a:pt x="33138" y="406703"/>
                  </a:lnTo>
                  <a:lnTo>
                    <a:pt x="39804" y="396136"/>
                  </a:lnTo>
                  <a:lnTo>
                    <a:pt x="49803" y="392709"/>
                  </a:lnTo>
                  <a:lnTo>
                    <a:pt x="53136" y="385664"/>
                  </a:lnTo>
                  <a:lnTo>
                    <a:pt x="59706" y="382141"/>
                  </a:lnTo>
                  <a:lnTo>
                    <a:pt x="59706" y="371669"/>
                  </a:lnTo>
                  <a:lnTo>
                    <a:pt x="56373" y="350629"/>
                  </a:lnTo>
                  <a:lnTo>
                    <a:pt x="53136" y="326067"/>
                  </a:lnTo>
                  <a:lnTo>
                    <a:pt x="53136" y="305028"/>
                  </a:lnTo>
                  <a:lnTo>
                    <a:pt x="43137" y="252381"/>
                  </a:lnTo>
                  <a:lnTo>
                    <a:pt x="49803" y="238386"/>
                  </a:lnTo>
                  <a:lnTo>
                    <a:pt x="73037" y="213824"/>
                  </a:lnTo>
                  <a:lnTo>
                    <a:pt x="73037" y="210397"/>
                  </a:lnTo>
                  <a:lnTo>
                    <a:pt x="66372" y="192784"/>
                  </a:lnTo>
                  <a:close/>
                </a:path>
              </a:pathLst>
            </a:custGeom>
            <a:noFill/>
            <a:ln w="2379" cap="flat">
              <a:solidFill>
                <a:srgbClr val="FFFFFF"/>
              </a:solidFill>
              <a:prstDash val="solid"/>
              <a:round/>
            </a:ln>
          </p:spPr>
          <p:txBody>
            <a:bodyPr rtlCol="0" anchor="ctr"/>
            <a:lstStyle/>
            <a:p>
              <a:endParaRPr lang="en-US" noProof="0" dirty="0"/>
            </a:p>
          </p:txBody>
        </p:sp>
        <p:sp>
          <p:nvSpPr>
            <p:cNvPr id="5470" name="Serbest Form 5469">
              <a:extLst>
                <a:ext uri="{FF2B5EF4-FFF2-40B4-BE49-F238E27FC236}">
                  <a16:creationId xmlns:a16="http://schemas.microsoft.com/office/drawing/2014/main" id="{2944B553-2EBC-F249-A6F9-370DB1F75EE3}"/>
                </a:ext>
              </a:extLst>
            </p:cNvPr>
            <p:cNvSpPr/>
            <p:nvPr/>
          </p:nvSpPr>
          <p:spPr>
            <a:xfrm>
              <a:off x="6386150" y="1974597"/>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591 h 77304"/>
                <a:gd name="connsiteX19" fmla="*/ 20093 w 77418"/>
                <a:gd name="connsiteY19" fmla="*/ 77304 h 77304"/>
                <a:gd name="connsiteX20" fmla="*/ 25806 w 77418"/>
                <a:gd name="connsiteY20" fmla="*/ 73591 h 77304"/>
                <a:gd name="connsiteX21" fmla="*/ 28663 w 77418"/>
                <a:gd name="connsiteY21" fmla="*/ 73591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591"/>
                  </a:lnTo>
                  <a:lnTo>
                    <a:pt x="20093" y="77304"/>
                  </a:lnTo>
                  <a:lnTo>
                    <a:pt x="25806" y="73591"/>
                  </a:lnTo>
                  <a:lnTo>
                    <a:pt x="28663" y="73591"/>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solidFill>
              <a:srgbClr val="AFABAB"/>
            </a:solidFill>
            <a:ln w="9518" cap="flat">
              <a:noFill/>
              <a:prstDash val="solid"/>
              <a:miter/>
            </a:ln>
          </p:spPr>
          <p:txBody>
            <a:bodyPr rtlCol="0" anchor="ctr"/>
            <a:lstStyle/>
            <a:p>
              <a:endParaRPr lang="en-US" noProof="0" dirty="0"/>
            </a:p>
          </p:txBody>
        </p:sp>
        <p:sp>
          <p:nvSpPr>
            <p:cNvPr id="5471" name="Serbest Form 5470">
              <a:extLst>
                <a:ext uri="{FF2B5EF4-FFF2-40B4-BE49-F238E27FC236}">
                  <a16:creationId xmlns:a16="http://schemas.microsoft.com/office/drawing/2014/main" id="{C056965D-A3CB-3142-B7AA-7D50253B943C}"/>
                </a:ext>
              </a:extLst>
            </p:cNvPr>
            <p:cNvSpPr/>
            <p:nvPr/>
          </p:nvSpPr>
          <p:spPr>
            <a:xfrm>
              <a:off x="6386150" y="1974597"/>
              <a:ext cx="77418" cy="77304"/>
            </a:xfrm>
            <a:custGeom>
              <a:avLst/>
              <a:gdLst>
                <a:gd name="connsiteX0" fmla="*/ 71609 w 77418"/>
                <a:gd name="connsiteY0" fmla="*/ 25800 h 77304"/>
                <a:gd name="connsiteX1" fmla="*/ 63040 w 77418"/>
                <a:gd name="connsiteY1" fmla="*/ 18374 h 77304"/>
                <a:gd name="connsiteX2" fmla="*/ 63040 w 77418"/>
                <a:gd name="connsiteY2" fmla="*/ 11043 h 77304"/>
                <a:gd name="connsiteX3" fmla="*/ 60182 w 77418"/>
                <a:gd name="connsiteY3" fmla="*/ 11043 h 77304"/>
                <a:gd name="connsiteX4" fmla="*/ 54469 w 77418"/>
                <a:gd name="connsiteY4" fmla="*/ 0 h 77304"/>
                <a:gd name="connsiteX5" fmla="*/ 34377 w 77418"/>
                <a:gd name="connsiteY5" fmla="*/ 3618 h 77304"/>
                <a:gd name="connsiteX6" fmla="*/ 31520 w 77418"/>
                <a:gd name="connsiteY6" fmla="*/ 7331 h 77304"/>
                <a:gd name="connsiteX7" fmla="*/ 22950 w 77418"/>
                <a:gd name="connsiteY7" fmla="*/ 7331 h 77304"/>
                <a:gd name="connsiteX8" fmla="*/ 22950 w 77418"/>
                <a:gd name="connsiteY8" fmla="*/ 14756 h 77304"/>
                <a:gd name="connsiteX9" fmla="*/ 11427 w 77418"/>
                <a:gd name="connsiteY9" fmla="*/ 14756 h 77304"/>
                <a:gd name="connsiteX10" fmla="*/ 8570 w 77418"/>
                <a:gd name="connsiteY10" fmla="*/ 22087 h 77304"/>
                <a:gd name="connsiteX11" fmla="*/ 0 w 77418"/>
                <a:gd name="connsiteY11" fmla="*/ 25800 h 77304"/>
                <a:gd name="connsiteX12" fmla="*/ 0 w 77418"/>
                <a:gd name="connsiteY12" fmla="*/ 40461 h 77304"/>
                <a:gd name="connsiteX13" fmla="*/ 2857 w 77418"/>
                <a:gd name="connsiteY13" fmla="*/ 47887 h 77304"/>
                <a:gd name="connsiteX14" fmla="*/ 2857 w 77418"/>
                <a:gd name="connsiteY14" fmla="*/ 62548 h 77304"/>
                <a:gd name="connsiteX15" fmla="*/ 5714 w 77418"/>
                <a:gd name="connsiteY15" fmla="*/ 66261 h 77304"/>
                <a:gd name="connsiteX16" fmla="*/ 8570 w 77418"/>
                <a:gd name="connsiteY16" fmla="*/ 66261 h 77304"/>
                <a:gd name="connsiteX17" fmla="*/ 8570 w 77418"/>
                <a:gd name="connsiteY17" fmla="*/ 77304 h 77304"/>
                <a:gd name="connsiteX18" fmla="*/ 20093 w 77418"/>
                <a:gd name="connsiteY18" fmla="*/ 73686 h 77304"/>
                <a:gd name="connsiteX19" fmla="*/ 20093 w 77418"/>
                <a:gd name="connsiteY19" fmla="*/ 77304 h 77304"/>
                <a:gd name="connsiteX20" fmla="*/ 25806 w 77418"/>
                <a:gd name="connsiteY20" fmla="*/ 73686 h 77304"/>
                <a:gd name="connsiteX21" fmla="*/ 28663 w 77418"/>
                <a:gd name="connsiteY21" fmla="*/ 73686 h 77304"/>
                <a:gd name="connsiteX22" fmla="*/ 31520 w 77418"/>
                <a:gd name="connsiteY22" fmla="*/ 77304 h 77304"/>
                <a:gd name="connsiteX23" fmla="*/ 43042 w 77418"/>
                <a:gd name="connsiteY23" fmla="*/ 77304 h 77304"/>
                <a:gd name="connsiteX24" fmla="*/ 45899 w 77418"/>
                <a:gd name="connsiteY24" fmla="*/ 69974 h 77304"/>
                <a:gd name="connsiteX25" fmla="*/ 45899 w 77418"/>
                <a:gd name="connsiteY25" fmla="*/ 66261 h 77304"/>
                <a:gd name="connsiteX26" fmla="*/ 57326 w 77418"/>
                <a:gd name="connsiteY26" fmla="*/ 66261 h 77304"/>
                <a:gd name="connsiteX27" fmla="*/ 63040 w 77418"/>
                <a:gd name="connsiteY27" fmla="*/ 62548 h 77304"/>
                <a:gd name="connsiteX28" fmla="*/ 74466 w 77418"/>
                <a:gd name="connsiteY28" fmla="*/ 47887 h 77304"/>
                <a:gd name="connsiteX29" fmla="*/ 77418 w 77418"/>
                <a:gd name="connsiteY29" fmla="*/ 40461 h 77304"/>
                <a:gd name="connsiteX30" fmla="*/ 77418 w 77418"/>
                <a:gd name="connsiteY30" fmla="*/ 36843 h 77304"/>
                <a:gd name="connsiteX31" fmla="*/ 74466 w 77418"/>
                <a:gd name="connsiteY31" fmla="*/ 29418 h 77304"/>
                <a:gd name="connsiteX32" fmla="*/ 71609 w 77418"/>
                <a:gd name="connsiteY32" fmla="*/ 2580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418" h="77304">
                  <a:moveTo>
                    <a:pt x="71609" y="25800"/>
                  </a:moveTo>
                  <a:lnTo>
                    <a:pt x="63040" y="18374"/>
                  </a:lnTo>
                  <a:lnTo>
                    <a:pt x="63040" y="11043"/>
                  </a:lnTo>
                  <a:lnTo>
                    <a:pt x="60182" y="11043"/>
                  </a:lnTo>
                  <a:lnTo>
                    <a:pt x="54469" y="0"/>
                  </a:lnTo>
                  <a:lnTo>
                    <a:pt x="34377" y="3618"/>
                  </a:lnTo>
                  <a:lnTo>
                    <a:pt x="31520" y="7331"/>
                  </a:lnTo>
                  <a:lnTo>
                    <a:pt x="22950" y="7331"/>
                  </a:lnTo>
                  <a:lnTo>
                    <a:pt x="22950" y="14756"/>
                  </a:lnTo>
                  <a:lnTo>
                    <a:pt x="11427" y="14756"/>
                  </a:lnTo>
                  <a:lnTo>
                    <a:pt x="8570" y="22087"/>
                  </a:lnTo>
                  <a:lnTo>
                    <a:pt x="0" y="25800"/>
                  </a:lnTo>
                  <a:lnTo>
                    <a:pt x="0" y="40461"/>
                  </a:lnTo>
                  <a:lnTo>
                    <a:pt x="2857" y="47887"/>
                  </a:lnTo>
                  <a:lnTo>
                    <a:pt x="2857" y="62548"/>
                  </a:lnTo>
                  <a:lnTo>
                    <a:pt x="5714" y="66261"/>
                  </a:lnTo>
                  <a:lnTo>
                    <a:pt x="8570" y="66261"/>
                  </a:lnTo>
                  <a:lnTo>
                    <a:pt x="8570" y="77304"/>
                  </a:lnTo>
                  <a:lnTo>
                    <a:pt x="20093" y="73686"/>
                  </a:lnTo>
                  <a:lnTo>
                    <a:pt x="20093" y="77304"/>
                  </a:lnTo>
                  <a:lnTo>
                    <a:pt x="25806" y="73686"/>
                  </a:lnTo>
                  <a:lnTo>
                    <a:pt x="28663" y="73686"/>
                  </a:lnTo>
                  <a:lnTo>
                    <a:pt x="31520" y="77304"/>
                  </a:lnTo>
                  <a:lnTo>
                    <a:pt x="43042" y="77304"/>
                  </a:lnTo>
                  <a:lnTo>
                    <a:pt x="45899" y="69974"/>
                  </a:lnTo>
                  <a:lnTo>
                    <a:pt x="45899" y="66261"/>
                  </a:lnTo>
                  <a:lnTo>
                    <a:pt x="57326" y="66261"/>
                  </a:lnTo>
                  <a:lnTo>
                    <a:pt x="63040" y="62548"/>
                  </a:lnTo>
                  <a:lnTo>
                    <a:pt x="74466" y="47887"/>
                  </a:lnTo>
                  <a:lnTo>
                    <a:pt x="77418" y="40461"/>
                  </a:lnTo>
                  <a:lnTo>
                    <a:pt x="77418" y="36843"/>
                  </a:lnTo>
                  <a:lnTo>
                    <a:pt x="74466" y="29418"/>
                  </a:lnTo>
                  <a:lnTo>
                    <a:pt x="71609" y="25800"/>
                  </a:lnTo>
                  <a:close/>
                </a:path>
              </a:pathLst>
            </a:custGeom>
            <a:noFill/>
            <a:ln w="2379" cap="flat">
              <a:solidFill>
                <a:srgbClr val="FFFFFF"/>
              </a:solidFill>
              <a:prstDash val="solid"/>
              <a:round/>
            </a:ln>
          </p:spPr>
          <p:txBody>
            <a:bodyPr rtlCol="0" anchor="ctr"/>
            <a:lstStyle/>
            <a:p>
              <a:endParaRPr lang="en-US" noProof="0" dirty="0"/>
            </a:p>
          </p:txBody>
        </p:sp>
        <p:sp>
          <p:nvSpPr>
            <p:cNvPr id="5472" name="Serbest Form 5471">
              <a:extLst>
                <a:ext uri="{FF2B5EF4-FFF2-40B4-BE49-F238E27FC236}">
                  <a16:creationId xmlns:a16="http://schemas.microsoft.com/office/drawing/2014/main" id="{B7B97695-1362-D34E-B907-05500C02E9DA}"/>
                </a:ext>
              </a:extLst>
            </p:cNvPr>
            <p:cNvSpPr/>
            <p:nvPr/>
          </p:nvSpPr>
          <p:spPr>
            <a:xfrm>
              <a:off x="5863936" y="1607212"/>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solidFill>
              <a:srgbClr val="AFABAB"/>
            </a:solidFill>
            <a:ln w="9518" cap="flat">
              <a:noFill/>
              <a:prstDash val="solid"/>
              <a:miter/>
            </a:ln>
          </p:spPr>
          <p:txBody>
            <a:bodyPr rtlCol="0" anchor="ctr"/>
            <a:lstStyle/>
            <a:p>
              <a:endParaRPr lang="en-US" noProof="0" dirty="0"/>
            </a:p>
          </p:txBody>
        </p:sp>
        <p:sp>
          <p:nvSpPr>
            <p:cNvPr id="5473" name="Serbest Form 5472">
              <a:extLst>
                <a:ext uri="{FF2B5EF4-FFF2-40B4-BE49-F238E27FC236}">
                  <a16:creationId xmlns:a16="http://schemas.microsoft.com/office/drawing/2014/main" id="{81D2374E-69D1-3D44-AD55-D319D709DE80}"/>
                </a:ext>
              </a:extLst>
            </p:cNvPr>
            <p:cNvSpPr/>
            <p:nvPr/>
          </p:nvSpPr>
          <p:spPr>
            <a:xfrm>
              <a:off x="5863936" y="1607212"/>
              <a:ext cx="19425" cy="19326"/>
            </a:xfrm>
            <a:custGeom>
              <a:avLst/>
              <a:gdLst>
                <a:gd name="connsiteX0" fmla="*/ 6475 w 19425"/>
                <a:gd name="connsiteY0" fmla="*/ 19326 h 19326"/>
                <a:gd name="connsiteX1" fmla="*/ 10760 w 19425"/>
                <a:gd name="connsiteY1" fmla="*/ 16565 h 19326"/>
                <a:gd name="connsiteX2" fmla="*/ 17236 w 19425"/>
                <a:gd name="connsiteY2" fmla="*/ 19326 h 19326"/>
                <a:gd name="connsiteX3" fmla="*/ 19426 w 19425"/>
                <a:gd name="connsiteY3" fmla="*/ 16565 h 19326"/>
                <a:gd name="connsiteX4" fmla="*/ 19426 w 19425"/>
                <a:gd name="connsiteY4" fmla="*/ 11043 h 19326"/>
                <a:gd name="connsiteX5" fmla="*/ 15046 w 19425"/>
                <a:gd name="connsiteY5" fmla="*/ 8283 h 19326"/>
                <a:gd name="connsiteX6" fmla="*/ 12950 w 19425"/>
                <a:gd name="connsiteY6" fmla="*/ 8283 h 19326"/>
                <a:gd name="connsiteX7" fmla="*/ 10760 w 19425"/>
                <a:gd name="connsiteY7" fmla="*/ 5522 h 19326"/>
                <a:gd name="connsiteX8" fmla="*/ 10760 w 19425"/>
                <a:gd name="connsiteY8" fmla="*/ 0 h 19326"/>
                <a:gd name="connsiteX9" fmla="*/ 8665 w 19425"/>
                <a:gd name="connsiteY9" fmla="*/ 0 h 19326"/>
                <a:gd name="connsiteX10" fmla="*/ 6475 w 19425"/>
                <a:gd name="connsiteY10" fmla="*/ 2761 h 19326"/>
                <a:gd name="connsiteX11" fmla="*/ 2190 w 19425"/>
                <a:gd name="connsiteY11" fmla="*/ 5522 h 19326"/>
                <a:gd name="connsiteX12" fmla="*/ 0 w 19425"/>
                <a:gd name="connsiteY12" fmla="*/ 5522 h 19326"/>
                <a:gd name="connsiteX13" fmla="*/ 0 w 19425"/>
                <a:gd name="connsiteY13" fmla="*/ 8283 h 19326"/>
                <a:gd name="connsiteX14" fmla="*/ 4381 w 19425"/>
                <a:gd name="connsiteY14" fmla="*/ 13804 h 19326"/>
                <a:gd name="connsiteX15" fmla="*/ 6475 w 19425"/>
                <a:gd name="connsiteY1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425" h="19326">
                  <a:moveTo>
                    <a:pt x="6475" y="19326"/>
                  </a:moveTo>
                  <a:lnTo>
                    <a:pt x="10760" y="16565"/>
                  </a:lnTo>
                  <a:lnTo>
                    <a:pt x="17236" y="19326"/>
                  </a:lnTo>
                  <a:lnTo>
                    <a:pt x="19426" y="16565"/>
                  </a:lnTo>
                  <a:lnTo>
                    <a:pt x="19426" y="11043"/>
                  </a:lnTo>
                  <a:lnTo>
                    <a:pt x="15046" y="8283"/>
                  </a:lnTo>
                  <a:lnTo>
                    <a:pt x="12950" y="8283"/>
                  </a:lnTo>
                  <a:lnTo>
                    <a:pt x="10760" y="5522"/>
                  </a:lnTo>
                  <a:lnTo>
                    <a:pt x="10760" y="0"/>
                  </a:lnTo>
                  <a:lnTo>
                    <a:pt x="8665" y="0"/>
                  </a:lnTo>
                  <a:lnTo>
                    <a:pt x="6475" y="2761"/>
                  </a:lnTo>
                  <a:lnTo>
                    <a:pt x="2190" y="5522"/>
                  </a:lnTo>
                  <a:lnTo>
                    <a:pt x="0" y="5522"/>
                  </a:lnTo>
                  <a:lnTo>
                    <a:pt x="0" y="8283"/>
                  </a:lnTo>
                  <a:lnTo>
                    <a:pt x="4381" y="13804"/>
                  </a:lnTo>
                  <a:lnTo>
                    <a:pt x="6475" y="19326"/>
                  </a:lnTo>
                  <a:close/>
                </a:path>
              </a:pathLst>
            </a:custGeom>
            <a:noFill/>
            <a:ln w="2379" cap="flat">
              <a:solidFill>
                <a:srgbClr val="FFFFFF"/>
              </a:solidFill>
              <a:prstDash val="solid"/>
              <a:round/>
            </a:ln>
          </p:spPr>
          <p:txBody>
            <a:bodyPr rtlCol="0" anchor="ctr"/>
            <a:lstStyle/>
            <a:p>
              <a:endParaRPr lang="en-US" noProof="0" dirty="0"/>
            </a:p>
          </p:txBody>
        </p:sp>
        <p:sp>
          <p:nvSpPr>
            <p:cNvPr id="5474" name="Serbest Form 5473">
              <a:extLst>
                <a:ext uri="{FF2B5EF4-FFF2-40B4-BE49-F238E27FC236}">
                  <a16:creationId xmlns:a16="http://schemas.microsoft.com/office/drawing/2014/main" id="{CB9EDE9C-7E81-B944-A48C-07B48BB1A20A}"/>
                </a:ext>
              </a:extLst>
            </p:cNvPr>
            <p:cNvSpPr/>
            <p:nvPr/>
          </p:nvSpPr>
          <p:spPr>
            <a:xfrm>
              <a:off x="5980015" y="1742494"/>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solidFill>
              <a:srgbClr val="AFABAB"/>
            </a:solidFill>
            <a:ln w="9518" cap="flat">
              <a:noFill/>
              <a:prstDash val="solid"/>
              <a:miter/>
            </a:ln>
          </p:spPr>
          <p:txBody>
            <a:bodyPr rtlCol="0" anchor="ctr"/>
            <a:lstStyle/>
            <a:p>
              <a:endParaRPr lang="en-US" noProof="0" dirty="0"/>
            </a:p>
          </p:txBody>
        </p:sp>
        <p:sp>
          <p:nvSpPr>
            <p:cNvPr id="5475" name="Serbest Form 5474">
              <a:extLst>
                <a:ext uri="{FF2B5EF4-FFF2-40B4-BE49-F238E27FC236}">
                  <a16:creationId xmlns:a16="http://schemas.microsoft.com/office/drawing/2014/main" id="{3E6A79C6-A566-0248-B5CC-400C8DE98960}"/>
                </a:ext>
              </a:extLst>
            </p:cNvPr>
            <p:cNvSpPr/>
            <p:nvPr/>
          </p:nvSpPr>
          <p:spPr>
            <a:xfrm>
              <a:off x="5980015" y="1742494"/>
              <a:ext cx="19330" cy="19421"/>
            </a:xfrm>
            <a:custGeom>
              <a:avLst/>
              <a:gdLst>
                <a:gd name="connsiteX0" fmla="*/ 12855 w 19330"/>
                <a:gd name="connsiteY0" fmla="*/ 0 h 19421"/>
                <a:gd name="connsiteX1" fmla="*/ 6475 w 19330"/>
                <a:gd name="connsiteY1" fmla="*/ 4855 h 19421"/>
                <a:gd name="connsiteX2" fmla="*/ 0 w 19330"/>
                <a:gd name="connsiteY2" fmla="*/ 14566 h 19421"/>
                <a:gd name="connsiteX3" fmla="*/ 0 w 19330"/>
                <a:gd name="connsiteY3" fmla="*/ 19421 h 19421"/>
                <a:gd name="connsiteX4" fmla="*/ 19330 w 19330"/>
                <a:gd name="connsiteY4" fmla="*/ 19421 h 19421"/>
                <a:gd name="connsiteX5" fmla="*/ 19330 w 19330"/>
                <a:gd name="connsiteY5" fmla="*/ 0 h 19421"/>
                <a:gd name="connsiteX6" fmla="*/ 12855 w 19330"/>
                <a:gd name="connsiteY6" fmla="*/ 0 h 1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30" h="19421">
                  <a:moveTo>
                    <a:pt x="12855" y="0"/>
                  </a:moveTo>
                  <a:lnTo>
                    <a:pt x="6475" y="4855"/>
                  </a:lnTo>
                  <a:lnTo>
                    <a:pt x="0" y="14566"/>
                  </a:lnTo>
                  <a:lnTo>
                    <a:pt x="0" y="19421"/>
                  </a:lnTo>
                  <a:lnTo>
                    <a:pt x="19330" y="19421"/>
                  </a:lnTo>
                  <a:lnTo>
                    <a:pt x="19330" y="0"/>
                  </a:lnTo>
                  <a:lnTo>
                    <a:pt x="12855" y="0"/>
                  </a:lnTo>
                  <a:close/>
                </a:path>
              </a:pathLst>
            </a:custGeom>
            <a:noFill/>
            <a:ln w="2379" cap="flat">
              <a:solidFill>
                <a:srgbClr val="FFFFFF"/>
              </a:solidFill>
              <a:prstDash val="solid"/>
              <a:round/>
            </a:ln>
          </p:spPr>
          <p:txBody>
            <a:bodyPr rtlCol="0" anchor="ctr"/>
            <a:lstStyle/>
            <a:p>
              <a:endParaRPr lang="en-US" noProof="0" dirty="0"/>
            </a:p>
          </p:txBody>
        </p:sp>
        <p:sp>
          <p:nvSpPr>
            <p:cNvPr id="5476" name="Serbest Form 5475">
              <a:extLst>
                <a:ext uri="{FF2B5EF4-FFF2-40B4-BE49-F238E27FC236}">
                  <a16:creationId xmlns:a16="http://schemas.microsoft.com/office/drawing/2014/main" id="{28A4D1FF-A1F6-0F42-A4E2-808BDB471D34}"/>
                </a:ext>
              </a:extLst>
            </p:cNvPr>
            <p:cNvSpPr/>
            <p:nvPr/>
          </p:nvSpPr>
          <p:spPr>
            <a:xfrm>
              <a:off x="5980015" y="2399960"/>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solidFill>
              <a:srgbClr val="FF0000"/>
            </a:solidFill>
            <a:ln w="9518" cap="flat">
              <a:noFill/>
              <a:prstDash val="solid"/>
              <a:miter/>
            </a:ln>
          </p:spPr>
          <p:txBody>
            <a:bodyPr rtlCol="0" anchor="ctr"/>
            <a:lstStyle/>
            <a:p>
              <a:endParaRPr lang="en-US" noProof="0" dirty="0"/>
            </a:p>
          </p:txBody>
        </p:sp>
        <p:sp>
          <p:nvSpPr>
            <p:cNvPr id="5477" name="Serbest Form 5476">
              <a:extLst>
                <a:ext uri="{FF2B5EF4-FFF2-40B4-BE49-F238E27FC236}">
                  <a16:creationId xmlns:a16="http://schemas.microsoft.com/office/drawing/2014/main" id="{89192BCF-3035-4940-9E2A-0597BEB22C5C}"/>
                </a:ext>
              </a:extLst>
            </p:cNvPr>
            <p:cNvSpPr/>
            <p:nvPr/>
          </p:nvSpPr>
          <p:spPr>
            <a:xfrm>
              <a:off x="5980015" y="2399960"/>
              <a:ext cx="599537" cy="657370"/>
            </a:xfrm>
            <a:custGeom>
              <a:avLst/>
              <a:gdLst>
                <a:gd name="connsiteX0" fmla="*/ 85227 w 599537"/>
                <a:gd name="connsiteY0" fmla="*/ 35510 h 657370"/>
                <a:gd name="connsiteX1" fmla="*/ 81893 w 599537"/>
                <a:gd name="connsiteY1" fmla="*/ 39033 h 657370"/>
                <a:gd name="connsiteX2" fmla="*/ 68848 w 599537"/>
                <a:gd name="connsiteY2" fmla="*/ 46173 h 657370"/>
                <a:gd name="connsiteX3" fmla="*/ 62277 w 599537"/>
                <a:gd name="connsiteY3" fmla="*/ 46173 h 657370"/>
                <a:gd name="connsiteX4" fmla="*/ 55706 w 599537"/>
                <a:gd name="connsiteY4" fmla="*/ 49696 h 657370"/>
                <a:gd name="connsiteX5" fmla="*/ 52469 w 599537"/>
                <a:gd name="connsiteY5" fmla="*/ 53313 h 657370"/>
                <a:gd name="connsiteX6" fmla="*/ 49136 w 599537"/>
                <a:gd name="connsiteY6" fmla="*/ 60358 h 657370"/>
                <a:gd name="connsiteX7" fmla="*/ 45899 w 599537"/>
                <a:gd name="connsiteY7" fmla="*/ 63976 h 657370"/>
                <a:gd name="connsiteX8" fmla="*/ 42565 w 599537"/>
                <a:gd name="connsiteY8" fmla="*/ 71116 h 657370"/>
                <a:gd name="connsiteX9" fmla="*/ 39328 w 599537"/>
                <a:gd name="connsiteY9" fmla="*/ 71116 h 657370"/>
                <a:gd name="connsiteX10" fmla="*/ 29520 w 599537"/>
                <a:gd name="connsiteY10" fmla="*/ 81683 h 657370"/>
                <a:gd name="connsiteX11" fmla="*/ 29520 w 599537"/>
                <a:gd name="connsiteY11" fmla="*/ 92346 h 657370"/>
                <a:gd name="connsiteX12" fmla="*/ 36090 w 599537"/>
                <a:gd name="connsiteY12" fmla="*/ 106626 h 657370"/>
                <a:gd name="connsiteX13" fmla="*/ 36090 w 599537"/>
                <a:gd name="connsiteY13" fmla="*/ 120812 h 657370"/>
                <a:gd name="connsiteX14" fmla="*/ 19616 w 599537"/>
                <a:gd name="connsiteY14" fmla="*/ 138614 h 657370"/>
                <a:gd name="connsiteX15" fmla="*/ 16378 w 599537"/>
                <a:gd name="connsiteY15" fmla="*/ 138614 h 657370"/>
                <a:gd name="connsiteX16" fmla="*/ 13141 w 599537"/>
                <a:gd name="connsiteY16" fmla="*/ 142137 h 657370"/>
                <a:gd name="connsiteX17" fmla="*/ 6571 w 599537"/>
                <a:gd name="connsiteY17" fmla="*/ 145659 h 657370"/>
                <a:gd name="connsiteX18" fmla="*/ 3237 w 599537"/>
                <a:gd name="connsiteY18" fmla="*/ 145659 h 657370"/>
                <a:gd name="connsiteX19" fmla="*/ 0 w 599537"/>
                <a:gd name="connsiteY19" fmla="*/ 149277 h 657370"/>
                <a:gd name="connsiteX20" fmla="*/ 6571 w 599537"/>
                <a:gd name="connsiteY20" fmla="*/ 159940 h 657370"/>
                <a:gd name="connsiteX21" fmla="*/ 19616 w 599537"/>
                <a:gd name="connsiteY21" fmla="*/ 195450 h 657370"/>
                <a:gd name="connsiteX22" fmla="*/ 26187 w 599537"/>
                <a:gd name="connsiteY22" fmla="*/ 209635 h 657370"/>
                <a:gd name="connsiteX23" fmla="*/ 26187 w 599537"/>
                <a:gd name="connsiteY23" fmla="*/ 213253 h 657370"/>
                <a:gd name="connsiteX24" fmla="*/ 22949 w 599537"/>
                <a:gd name="connsiteY24" fmla="*/ 220298 h 657370"/>
                <a:gd name="connsiteX25" fmla="*/ 22949 w 599537"/>
                <a:gd name="connsiteY25" fmla="*/ 238100 h 657370"/>
                <a:gd name="connsiteX26" fmla="*/ 19616 w 599537"/>
                <a:gd name="connsiteY26" fmla="*/ 241623 h 657370"/>
                <a:gd name="connsiteX27" fmla="*/ 19616 w 599537"/>
                <a:gd name="connsiteY27" fmla="*/ 245145 h 657370"/>
                <a:gd name="connsiteX28" fmla="*/ 22949 w 599537"/>
                <a:gd name="connsiteY28" fmla="*/ 255808 h 657370"/>
                <a:gd name="connsiteX29" fmla="*/ 16378 w 599537"/>
                <a:gd name="connsiteY29" fmla="*/ 270088 h 657370"/>
                <a:gd name="connsiteX30" fmla="*/ 19616 w 599537"/>
                <a:gd name="connsiteY30" fmla="*/ 302076 h 657370"/>
                <a:gd name="connsiteX31" fmla="*/ 19616 w 599537"/>
                <a:gd name="connsiteY31" fmla="*/ 305599 h 657370"/>
                <a:gd name="connsiteX32" fmla="*/ 22949 w 599537"/>
                <a:gd name="connsiteY32" fmla="*/ 309121 h 657370"/>
                <a:gd name="connsiteX33" fmla="*/ 22949 w 599537"/>
                <a:gd name="connsiteY33" fmla="*/ 316261 h 657370"/>
                <a:gd name="connsiteX34" fmla="*/ 19616 w 599537"/>
                <a:gd name="connsiteY34" fmla="*/ 323402 h 657370"/>
                <a:gd name="connsiteX35" fmla="*/ 16378 w 599537"/>
                <a:gd name="connsiteY35" fmla="*/ 326924 h 657370"/>
                <a:gd name="connsiteX36" fmla="*/ 9808 w 599537"/>
                <a:gd name="connsiteY36" fmla="*/ 330446 h 657370"/>
                <a:gd name="connsiteX37" fmla="*/ 3237 w 599537"/>
                <a:gd name="connsiteY37" fmla="*/ 330446 h 657370"/>
                <a:gd name="connsiteX38" fmla="*/ 0 w 599537"/>
                <a:gd name="connsiteY38" fmla="*/ 334064 h 657370"/>
                <a:gd name="connsiteX39" fmla="*/ 0 w 599537"/>
                <a:gd name="connsiteY39" fmla="*/ 337587 h 657370"/>
                <a:gd name="connsiteX40" fmla="*/ 3237 w 599537"/>
                <a:gd name="connsiteY40" fmla="*/ 344727 h 657370"/>
                <a:gd name="connsiteX41" fmla="*/ 9808 w 599537"/>
                <a:gd name="connsiteY41" fmla="*/ 351772 h 657370"/>
                <a:gd name="connsiteX42" fmla="*/ 13141 w 599537"/>
                <a:gd name="connsiteY42" fmla="*/ 362435 h 657370"/>
                <a:gd name="connsiteX43" fmla="*/ 19616 w 599537"/>
                <a:gd name="connsiteY43" fmla="*/ 369575 h 657370"/>
                <a:gd name="connsiteX44" fmla="*/ 22949 w 599537"/>
                <a:gd name="connsiteY44" fmla="*/ 376715 h 657370"/>
                <a:gd name="connsiteX45" fmla="*/ 26187 w 599537"/>
                <a:gd name="connsiteY45" fmla="*/ 380237 h 657370"/>
                <a:gd name="connsiteX46" fmla="*/ 26187 w 599537"/>
                <a:gd name="connsiteY46" fmla="*/ 405085 h 657370"/>
                <a:gd name="connsiteX47" fmla="*/ 39328 w 599537"/>
                <a:gd name="connsiteY47" fmla="*/ 419270 h 657370"/>
                <a:gd name="connsiteX48" fmla="*/ 52469 w 599537"/>
                <a:gd name="connsiteY48" fmla="*/ 412225 h 657370"/>
                <a:gd name="connsiteX49" fmla="*/ 55706 w 599537"/>
                <a:gd name="connsiteY49" fmla="*/ 412225 h 657370"/>
                <a:gd name="connsiteX50" fmla="*/ 75323 w 599537"/>
                <a:gd name="connsiteY50" fmla="*/ 422888 h 657370"/>
                <a:gd name="connsiteX51" fmla="*/ 81893 w 599537"/>
                <a:gd name="connsiteY51" fmla="*/ 422888 h 657370"/>
                <a:gd name="connsiteX52" fmla="*/ 88464 w 599537"/>
                <a:gd name="connsiteY52" fmla="*/ 429933 h 657370"/>
                <a:gd name="connsiteX53" fmla="*/ 88464 w 599537"/>
                <a:gd name="connsiteY53" fmla="*/ 433551 h 657370"/>
                <a:gd name="connsiteX54" fmla="*/ 91702 w 599537"/>
                <a:gd name="connsiteY54" fmla="*/ 440595 h 657370"/>
                <a:gd name="connsiteX55" fmla="*/ 95034 w 599537"/>
                <a:gd name="connsiteY55" fmla="*/ 451258 h 657370"/>
                <a:gd name="connsiteX56" fmla="*/ 98272 w 599537"/>
                <a:gd name="connsiteY56" fmla="*/ 458398 h 657370"/>
                <a:gd name="connsiteX57" fmla="*/ 101605 w 599537"/>
                <a:gd name="connsiteY57" fmla="*/ 461921 h 657370"/>
                <a:gd name="connsiteX58" fmla="*/ 101605 w 599537"/>
                <a:gd name="connsiteY58" fmla="*/ 465538 h 657370"/>
                <a:gd name="connsiteX59" fmla="*/ 121221 w 599537"/>
                <a:gd name="connsiteY59" fmla="*/ 469061 h 657370"/>
                <a:gd name="connsiteX60" fmla="*/ 127792 w 599537"/>
                <a:gd name="connsiteY60" fmla="*/ 469061 h 657370"/>
                <a:gd name="connsiteX61" fmla="*/ 134362 w 599537"/>
                <a:gd name="connsiteY61" fmla="*/ 472583 h 657370"/>
                <a:gd name="connsiteX62" fmla="*/ 140933 w 599537"/>
                <a:gd name="connsiteY62" fmla="*/ 472583 h 657370"/>
                <a:gd name="connsiteX63" fmla="*/ 150742 w 599537"/>
                <a:gd name="connsiteY63" fmla="*/ 476201 h 657370"/>
                <a:gd name="connsiteX64" fmla="*/ 157312 w 599537"/>
                <a:gd name="connsiteY64" fmla="*/ 479723 h 657370"/>
                <a:gd name="connsiteX65" fmla="*/ 160549 w 599537"/>
                <a:gd name="connsiteY65" fmla="*/ 479723 h 657370"/>
                <a:gd name="connsiteX66" fmla="*/ 163787 w 599537"/>
                <a:gd name="connsiteY66" fmla="*/ 483246 h 657370"/>
                <a:gd name="connsiteX67" fmla="*/ 170358 w 599537"/>
                <a:gd name="connsiteY67" fmla="*/ 486863 h 657370"/>
                <a:gd name="connsiteX68" fmla="*/ 173595 w 599537"/>
                <a:gd name="connsiteY68" fmla="*/ 490386 h 657370"/>
                <a:gd name="connsiteX69" fmla="*/ 176928 w 599537"/>
                <a:gd name="connsiteY69" fmla="*/ 497526 h 657370"/>
                <a:gd name="connsiteX70" fmla="*/ 183499 w 599537"/>
                <a:gd name="connsiteY70" fmla="*/ 501049 h 657370"/>
                <a:gd name="connsiteX71" fmla="*/ 186736 w 599537"/>
                <a:gd name="connsiteY71" fmla="*/ 504571 h 657370"/>
                <a:gd name="connsiteX72" fmla="*/ 196545 w 599537"/>
                <a:gd name="connsiteY72" fmla="*/ 501049 h 657370"/>
                <a:gd name="connsiteX73" fmla="*/ 216256 w 599537"/>
                <a:gd name="connsiteY73" fmla="*/ 490386 h 657370"/>
                <a:gd name="connsiteX74" fmla="*/ 249013 w 599537"/>
                <a:gd name="connsiteY74" fmla="*/ 469061 h 657370"/>
                <a:gd name="connsiteX75" fmla="*/ 255584 w 599537"/>
                <a:gd name="connsiteY75" fmla="*/ 465538 h 657370"/>
                <a:gd name="connsiteX76" fmla="*/ 560209 w 599537"/>
                <a:gd name="connsiteY76" fmla="*/ 657370 h 657370"/>
                <a:gd name="connsiteX77" fmla="*/ 560209 w 599537"/>
                <a:gd name="connsiteY77" fmla="*/ 629000 h 657370"/>
                <a:gd name="connsiteX78" fmla="*/ 599537 w 599537"/>
                <a:gd name="connsiteY78" fmla="*/ 629000 h 657370"/>
                <a:gd name="connsiteX79" fmla="*/ 599537 w 599537"/>
                <a:gd name="connsiteY79" fmla="*/ 490386 h 657370"/>
                <a:gd name="connsiteX80" fmla="*/ 596300 w 599537"/>
                <a:gd name="connsiteY80" fmla="*/ 444213 h 657370"/>
                <a:gd name="connsiteX81" fmla="*/ 596300 w 599537"/>
                <a:gd name="connsiteY81" fmla="*/ 390900 h 657370"/>
                <a:gd name="connsiteX82" fmla="*/ 592967 w 599537"/>
                <a:gd name="connsiteY82" fmla="*/ 334064 h 657370"/>
                <a:gd name="connsiteX83" fmla="*/ 592967 w 599537"/>
                <a:gd name="connsiteY83" fmla="*/ 277133 h 657370"/>
                <a:gd name="connsiteX84" fmla="*/ 589729 w 599537"/>
                <a:gd name="connsiteY84" fmla="*/ 230960 h 657370"/>
                <a:gd name="connsiteX85" fmla="*/ 589729 w 599537"/>
                <a:gd name="connsiteY85" fmla="*/ 181265 h 657370"/>
                <a:gd name="connsiteX86" fmla="*/ 583158 w 599537"/>
                <a:gd name="connsiteY86" fmla="*/ 159940 h 657370"/>
                <a:gd name="connsiteX87" fmla="*/ 576588 w 599537"/>
                <a:gd name="connsiteY87" fmla="*/ 152799 h 657370"/>
                <a:gd name="connsiteX88" fmla="*/ 573351 w 599537"/>
                <a:gd name="connsiteY88" fmla="*/ 145659 h 657370"/>
                <a:gd name="connsiteX89" fmla="*/ 573351 w 599537"/>
                <a:gd name="connsiteY89" fmla="*/ 142137 h 657370"/>
                <a:gd name="connsiteX90" fmla="*/ 576588 w 599537"/>
                <a:gd name="connsiteY90" fmla="*/ 134997 h 657370"/>
                <a:gd name="connsiteX91" fmla="*/ 579921 w 599537"/>
                <a:gd name="connsiteY91" fmla="*/ 131474 h 657370"/>
                <a:gd name="connsiteX92" fmla="*/ 583158 w 599537"/>
                <a:gd name="connsiteY92" fmla="*/ 124334 h 657370"/>
                <a:gd name="connsiteX93" fmla="*/ 586396 w 599537"/>
                <a:gd name="connsiteY93" fmla="*/ 120812 h 657370"/>
                <a:gd name="connsiteX94" fmla="*/ 586396 w 599537"/>
                <a:gd name="connsiteY94" fmla="*/ 117289 h 657370"/>
                <a:gd name="connsiteX95" fmla="*/ 583158 w 599537"/>
                <a:gd name="connsiteY95" fmla="*/ 110149 h 657370"/>
                <a:gd name="connsiteX96" fmla="*/ 576588 w 599537"/>
                <a:gd name="connsiteY96" fmla="*/ 106626 h 657370"/>
                <a:gd name="connsiteX97" fmla="*/ 576588 w 599537"/>
                <a:gd name="connsiteY97" fmla="*/ 88824 h 657370"/>
                <a:gd name="connsiteX98" fmla="*/ 589729 w 599537"/>
                <a:gd name="connsiteY98" fmla="*/ 74638 h 657370"/>
                <a:gd name="connsiteX99" fmla="*/ 586396 w 599537"/>
                <a:gd name="connsiteY99" fmla="*/ 67498 h 657370"/>
                <a:gd name="connsiteX100" fmla="*/ 586396 w 599537"/>
                <a:gd name="connsiteY100" fmla="*/ 56836 h 657370"/>
                <a:gd name="connsiteX101" fmla="*/ 576588 w 599537"/>
                <a:gd name="connsiteY101" fmla="*/ 60358 h 657370"/>
                <a:gd name="connsiteX102" fmla="*/ 570017 w 599537"/>
                <a:gd name="connsiteY102" fmla="*/ 53313 h 657370"/>
                <a:gd name="connsiteX103" fmla="*/ 563542 w 599537"/>
                <a:gd name="connsiteY103" fmla="*/ 60358 h 657370"/>
                <a:gd name="connsiteX104" fmla="*/ 560209 w 599537"/>
                <a:gd name="connsiteY104" fmla="*/ 60358 h 657370"/>
                <a:gd name="connsiteX105" fmla="*/ 556972 w 599537"/>
                <a:gd name="connsiteY105" fmla="*/ 56836 h 657370"/>
                <a:gd name="connsiteX106" fmla="*/ 550401 w 599537"/>
                <a:gd name="connsiteY106" fmla="*/ 53313 h 657370"/>
                <a:gd name="connsiteX107" fmla="*/ 547164 w 599537"/>
                <a:gd name="connsiteY107" fmla="*/ 49696 h 657370"/>
                <a:gd name="connsiteX108" fmla="*/ 540593 w 599537"/>
                <a:gd name="connsiteY108" fmla="*/ 46173 h 657370"/>
                <a:gd name="connsiteX109" fmla="*/ 534023 w 599537"/>
                <a:gd name="connsiteY109" fmla="*/ 46173 h 657370"/>
                <a:gd name="connsiteX110" fmla="*/ 527452 w 599537"/>
                <a:gd name="connsiteY110" fmla="*/ 49696 h 657370"/>
                <a:gd name="connsiteX111" fmla="*/ 520881 w 599537"/>
                <a:gd name="connsiteY111" fmla="*/ 49696 h 657370"/>
                <a:gd name="connsiteX112" fmla="*/ 514406 w 599537"/>
                <a:gd name="connsiteY112" fmla="*/ 46173 h 657370"/>
                <a:gd name="connsiteX113" fmla="*/ 511073 w 599537"/>
                <a:gd name="connsiteY113" fmla="*/ 42651 h 657370"/>
                <a:gd name="connsiteX114" fmla="*/ 511073 w 599537"/>
                <a:gd name="connsiteY114" fmla="*/ 28465 h 657370"/>
                <a:gd name="connsiteX115" fmla="*/ 507836 w 599537"/>
                <a:gd name="connsiteY115" fmla="*/ 24848 h 657370"/>
                <a:gd name="connsiteX116" fmla="*/ 501265 w 599537"/>
                <a:gd name="connsiteY116" fmla="*/ 21325 h 657370"/>
                <a:gd name="connsiteX117" fmla="*/ 481649 w 599537"/>
                <a:gd name="connsiteY117" fmla="*/ 21325 h 657370"/>
                <a:gd name="connsiteX118" fmla="*/ 478315 w 599537"/>
                <a:gd name="connsiteY118" fmla="*/ 17803 h 657370"/>
                <a:gd name="connsiteX119" fmla="*/ 471745 w 599537"/>
                <a:gd name="connsiteY119" fmla="*/ 17803 h 657370"/>
                <a:gd name="connsiteX120" fmla="*/ 465174 w 599537"/>
                <a:gd name="connsiteY120" fmla="*/ 14185 h 657370"/>
                <a:gd name="connsiteX121" fmla="*/ 458699 w 599537"/>
                <a:gd name="connsiteY121" fmla="*/ 14185 h 657370"/>
                <a:gd name="connsiteX122" fmla="*/ 455367 w 599537"/>
                <a:gd name="connsiteY122" fmla="*/ 17803 h 657370"/>
                <a:gd name="connsiteX123" fmla="*/ 455367 w 599537"/>
                <a:gd name="connsiteY123" fmla="*/ 21325 h 657370"/>
                <a:gd name="connsiteX124" fmla="*/ 435750 w 599537"/>
                <a:gd name="connsiteY124" fmla="*/ 21325 h 657370"/>
                <a:gd name="connsiteX125" fmla="*/ 425942 w 599537"/>
                <a:gd name="connsiteY125" fmla="*/ 24848 h 657370"/>
                <a:gd name="connsiteX126" fmla="*/ 419371 w 599537"/>
                <a:gd name="connsiteY126" fmla="*/ 28465 h 657370"/>
                <a:gd name="connsiteX127" fmla="*/ 399659 w 599537"/>
                <a:gd name="connsiteY127" fmla="*/ 49696 h 657370"/>
                <a:gd name="connsiteX128" fmla="*/ 393184 w 599537"/>
                <a:gd name="connsiteY128" fmla="*/ 63976 h 657370"/>
                <a:gd name="connsiteX129" fmla="*/ 393184 w 599537"/>
                <a:gd name="connsiteY129" fmla="*/ 71116 h 657370"/>
                <a:gd name="connsiteX130" fmla="*/ 396422 w 599537"/>
                <a:gd name="connsiteY130" fmla="*/ 81683 h 657370"/>
                <a:gd name="connsiteX131" fmla="*/ 402993 w 599537"/>
                <a:gd name="connsiteY131" fmla="*/ 88824 h 657370"/>
                <a:gd name="connsiteX132" fmla="*/ 406230 w 599537"/>
                <a:gd name="connsiteY132" fmla="*/ 95964 h 657370"/>
                <a:gd name="connsiteX133" fmla="*/ 406230 w 599537"/>
                <a:gd name="connsiteY133" fmla="*/ 106626 h 657370"/>
                <a:gd name="connsiteX134" fmla="*/ 402993 w 599537"/>
                <a:gd name="connsiteY134" fmla="*/ 113671 h 657370"/>
                <a:gd name="connsiteX135" fmla="*/ 389852 w 599537"/>
                <a:gd name="connsiteY135" fmla="*/ 127952 h 657370"/>
                <a:gd name="connsiteX136" fmla="*/ 386614 w 599537"/>
                <a:gd name="connsiteY136" fmla="*/ 134997 h 657370"/>
                <a:gd name="connsiteX137" fmla="*/ 380043 w 599537"/>
                <a:gd name="connsiteY137" fmla="*/ 138614 h 657370"/>
                <a:gd name="connsiteX138" fmla="*/ 363665 w 599537"/>
                <a:gd name="connsiteY138" fmla="*/ 138614 h 657370"/>
                <a:gd name="connsiteX139" fmla="*/ 353856 w 599537"/>
                <a:gd name="connsiteY139" fmla="*/ 134997 h 657370"/>
                <a:gd name="connsiteX140" fmla="*/ 344048 w 599537"/>
                <a:gd name="connsiteY140" fmla="*/ 127952 h 657370"/>
                <a:gd name="connsiteX141" fmla="*/ 334145 w 599537"/>
                <a:gd name="connsiteY141" fmla="*/ 117289 h 657370"/>
                <a:gd name="connsiteX142" fmla="*/ 317766 w 599537"/>
                <a:gd name="connsiteY142" fmla="*/ 106626 h 657370"/>
                <a:gd name="connsiteX143" fmla="*/ 301387 w 599537"/>
                <a:gd name="connsiteY143" fmla="*/ 99486 h 657370"/>
                <a:gd name="connsiteX144" fmla="*/ 288341 w 599537"/>
                <a:gd name="connsiteY144" fmla="*/ 95964 h 657370"/>
                <a:gd name="connsiteX145" fmla="*/ 252251 w 599537"/>
                <a:gd name="connsiteY145" fmla="*/ 95964 h 657370"/>
                <a:gd name="connsiteX146" fmla="*/ 239205 w 599537"/>
                <a:gd name="connsiteY146" fmla="*/ 88824 h 657370"/>
                <a:gd name="connsiteX147" fmla="*/ 232635 w 599537"/>
                <a:gd name="connsiteY147" fmla="*/ 81683 h 657370"/>
                <a:gd name="connsiteX148" fmla="*/ 229302 w 599537"/>
                <a:gd name="connsiteY148" fmla="*/ 74638 h 657370"/>
                <a:gd name="connsiteX149" fmla="*/ 226064 w 599537"/>
                <a:gd name="connsiteY149" fmla="*/ 63976 h 657370"/>
                <a:gd name="connsiteX150" fmla="*/ 226064 w 599537"/>
                <a:gd name="connsiteY150" fmla="*/ 56836 h 657370"/>
                <a:gd name="connsiteX151" fmla="*/ 219494 w 599537"/>
                <a:gd name="connsiteY151" fmla="*/ 42651 h 657370"/>
                <a:gd name="connsiteX152" fmla="*/ 206448 w 599537"/>
                <a:gd name="connsiteY152" fmla="*/ 35510 h 657370"/>
                <a:gd name="connsiteX153" fmla="*/ 199877 w 599537"/>
                <a:gd name="connsiteY153" fmla="*/ 35510 h 657370"/>
                <a:gd name="connsiteX154" fmla="*/ 193307 w 599537"/>
                <a:gd name="connsiteY154" fmla="*/ 31988 h 657370"/>
                <a:gd name="connsiteX155" fmla="*/ 189974 w 599537"/>
                <a:gd name="connsiteY155" fmla="*/ 28465 h 657370"/>
                <a:gd name="connsiteX156" fmla="*/ 176928 w 599537"/>
                <a:gd name="connsiteY156" fmla="*/ 21325 h 657370"/>
                <a:gd name="connsiteX157" fmla="*/ 173595 w 599537"/>
                <a:gd name="connsiteY157" fmla="*/ 21325 h 657370"/>
                <a:gd name="connsiteX158" fmla="*/ 167120 w 599537"/>
                <a:gd name="connsiteY158" fmla="*/ 17803 h 657370"/>
                <a:gd name="connsiteX159" fmla="*/ 144171 w 599537"/>
                <a:gd name="connsiteY159" fmla="*/ 17803 h 657370"/>
                <a:gd name="connsiteX160" fmla="*/ 137600 w 599537"/>
                <a:gd name="connsiteY160" fmla="*/ 21325 h 657370"/>
                <a:gd name="connsiteX161" fmla="*/ 117984 w 599537"/>
                <a:gd name="connsiteY161" fmla="*/ 21325 h 657370"/>
                <a:gd name="connsiteX162" fmla="*/ 104843 w 599537"/>
                <a:gd name="connsiteY162" fmla="*/ 14185 h 657370"/>
                <a:gd name="connsiteX163" fmla="*/ 98272 w 599537"/>
                <a:gd name="connsiteY163" fmla="*/ 7140 h 657370"/>
                <a:gd name="connsiteX164" fmla="*/ 91702 w 599537"/>
                <a:gd name="connsiteY164" fmla="*/ 3522 h 657370"/>
                <a:gd name="connsiteX165" fmla="*/ 81893 w 599537"/>
                <a:gd name="connsiteY165" fmla="*/ 3522 h 657370"/>
                <a:gd name="connsiteX166" fmla="*/ 78656 w 599537"/>
                <a:gd name="connsiteY166" fmla="*/ 0 h 657370"/>
                <a:gd name="connsiteX167" fmla="*/ 75323 w 599537"/>
                <a:gd name="connsiteY167" fmla="*/ 24848 h 657370"/>
                <a:gd name="connsiteX168" fmla="*/ 78656 w 599537"/>
                <a:gd name="connsiteY168" fmla="*/ 24848 h 657370"/>
                <a:gd name="connsiteX169" fmla="*/ 85227 w 599537"/>
                <a:gd name="connsiteY169" fmla="*/ 31988 h 657370"/>
                <a:gd name="connsiteX170" fmla="*/ 85227 w 599537"/>
                <a:gd name="connsiteY170" fmla="*/ 35510 h 65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599537" h="657370">
                  <a:moveTo>
                    <a:pt x="85227" y="35510"/>
                  </a:moveTo>
                  <a:lnTo>
                    <a:pt x="81893" y="39033"/>
                  </a:lnTo>
                  <a:lnTo>
                    <a:pt x="68848" y="46173"/>
                  </a:lnTo>
                  <a:lnTo>
                    <a:pt x="62277" y="46173"/>
                  </a:lnTo>
                  <a:lnTo>
                    <a:pt x="55706" y="49696"/>
                  </a:lnTo>
                  <a:lnTo>
                    <a:pt x="52469" y="53313"/>
                  </a:lnTo>
                  <a:lnTo>
                    <a:pt x="49136" y="60358"/>
                  </a:lnTo>
                  <a:lnTo>
                    <a:pt x="45899" y="63976"/>
                  </a:lnTo>
                  <a:lnTo>
                    <a:pt x="42565" y="71116"/>
                  </a:lnTo>
                  <a:lnTo>
                    <a:pt x="39328" y="71116"/>
                  </a:lnTo>
                  <a:lnTo>
                    <a:pt x="29520" y="81683"/>
                  </a:lnTo>
                  <a:lnTo>
                    <a:pt x="29520" y="92346"/>
                  </a:lnTo>
                  <a:lnTo>
                    <a:pt x="36090" y="106626"/>
                  </a:lnTo>
                  <a:lnTo>
                    <a:pt x="36090" y="120812"/>
                  </a:lnTo>
                  <a:lnTo>
                    <a:pt x="19616" y="138614"/>
                  </a:lnTo>
                  <a:lnTo>
                    <a:pt x="16378" y="138614"/>
                  </a:lnTo>
                  <a:lnTo>
                    <a:pt x="13141" y="142137"/>
                  </a:lnTo>
                  <a:lnTo>
                    <a:pt x="6571" y="145659"/>
                  </a:lnTo>
                  <a:lnTo>
                    <a:pt x="3237" y="145659"/>
                  </a:lnTo>
                  <a:lnTo>
                    <a:pt x="0" y="149277"/>
                  </a:lnTo>
                  <a:lnTo>
                    <a:pt x="6571" y="159940"/>
                  </a:lnTo>
                  <a:lnTo>
                    <a:pt x="19616" y="195450"/>
                  </a:lnTo>
                  <a:lnTo>
                    <a:pt x="26187" y="209635"/>
                  </a:lnTo>
                  <a:lnTo>
                    <a:pt x="26187" y="213253"/>
                  </a:lnTo>
                  <a:lnTo>
                    <a:pt x="22949" y="220298"/>
                  </a:lnTo>
                  <a:lnTo>
                    <a:pt x="22949" y="238100"/>
                  </a:lnTo>
                  <a:lnTo>
                    <a:pt x="19616" y="241623"/>
                  </a:lnTo>
                  <a:lnTo>
                    <a:pt x="19616" y="245145"/>
                  </a:lnTo>
                  <a:lnTo>
                    <a:pt x="22949" y="255808"/>
                  </a:lnTo>
                  <a:lnTo>
                    <a:pt x="16378" y="270088"/>
                  </a:lnTo>
                  <a:lnTo>
                    <a:pt x="19616" y="302076"/>
                  </a:lnTo>
                  <a:lnTo>
                    <a:pt x="19616" y="305599"/>
                  </a:lnTo>
                  <a:lnTo>
                    <a:pt x="22949" y="309121"/>
                  </a:lnTo>
                  <a:lnTo>
                    <a:pt x="22949" y="316261"/>
                  </a:lnTo>
                  <a:lnTo>
                    <a:pt x="19616" y="323402"/>
                  </a:lnTo>
                  <a:lnTo>
                    <a:pt x="16378" y="326924"/>
                  </a:lnTo>
                  <a:lnTo>
                    <a:pt x="9808" y="330446"/>
                  </a:lnTo>
                  <a:lnTo>
                    <a:pt x="3237" y="330446"/>
                  </a:lnTo>
                  <a:lnTo>
                    <a:pt x="0" y="334064"/>
                  </a:lnTo>
                  <a:lnTo>
                    <a:pt x="0" y="337587"/>
                  </a:lnTo>
                  <a:lnTo>
                    <a:pt x="3237" y="344727"/>
                  </a:lnTo>
                  <a:lnTo>
                    <a:pt x="9808" y="351772"/>
                  </a:lnTo>
                  <a:lnTo>
                    <a:pt x="13141" y="362435"/>
                  </a:lnTo>
                  <a:lnTo>
                    <a:pt x="19616" y="369575"/>
                  </a:lnTo>
                  <a:lnTo>
                    <a:pt x="22949" y="376715"/>
                  </a:lnTo>
                  <a:lnTo>
                    <a:pt x="26187" y="380237"/>
                  </a:lnTo>
                  <a:lnTo>
                    <a:pt x="26187" y="405085"/>
                  </a:lnTo>
                  <a:lnTo>
                    <a:pt x="39328" y="419270"/>
                  </a:lnTo>
                  <a:lnTo>
                    <a:pt x="52469" y="412225"/>
                  </a:lnTo>
                  <a:lnTo>
                    <a:pt x="55706" y="412225"/>
                  </a:lnTo>
                  <a:lnTo>
                    <a:pt x="75323" y="422888"/>
                  </a:lnTo>
                  <a:lnTo>
                    <a:pt x="81893" y="422888"/>
                  </a:lnTo>
                  <a:lnTo>
                    <a:pt x="88464" y="429933"/>
                  </a:lnTo>
                  <a:lnTo>
                    <a:pt x="88464" y="433551"/>
                  </a:lnTo>
                  <a:lnTo>
                    <a:pt x="91702" y="440595"/>
                  </a:lnTo>
                  <a:lnTo>
                    <a:pt x="95034" y="451258"/>
                  </a:lnTo>
                  <a:lnTo>
                    <a:pt x="98272" y="458398"/>
                  </a:lnTo>
                  <a:lnTo>
                    <a:pt x="101605" y="461921"/>
                  </a:lnTo>
                  <a:lnTo>
                    <a:pt x="101605" y="465538"/>
                  </a:lnTo>
                  <a:lnTo>
                    <a:pt x="121221" y="469061"/>
                  </a:lnTo>
                  <a:lnTo>
                    <a:pt x="127792" y="469061"/>
                  </a:lnTo>
                  <a:lnTo>
                    <a:pt x="134362" y="472583"/>
                  </a:lnTo>
                  <a:lnTo>
                    <a:pt x="140933" y="472583"/>
                  </a:lnTo>
                  <a:lnTo>
                    <a:pt x="150742" y="476201"/>
                  </a:lnTo>
                  <a:lnTo>
                    <a:pt x="157312" y="479723"/>
                  </a:lnTo>
                  <a:lnTo>
                    <a:pt x="160549" y="479723"/>
                  </a:lnTo>
                  <a:lnTo>
                    <a:pt x="163787" y="483246"/>
                  </a:lnTo>
                  <a:lnTo>
                    <a:pt x="170358" y="486863"/>
                  </a:lnTo>
                  <a:lnTo>
                    <a:pt x="173595" y="490386"/>
                  </a:lnTo>
                  <a:lnTo>
                    <a:pt x="176928" y="497526"/>
                  </a:lnTo>
                  <a:lnTo>
                    <a:pt x="183499" y="501049"/>
                  </a:lnTo>
                  <a:lnTo>
                    <a:pt x="186736" y="504571"/>
                  </a:lnTo>
                  <a:lnTo>
                    <a:pt x="196545" y="501049"/>
                  </a:lnTo>
                  <a:lnTo>
                    <a:pt x="216256" y="490386"/>
                  </a:lnTo>
                  <a:lnTo>
                    <a:pt x="249013" y="469061"/>
                  </a:lnTo>
                  <a:lnTo>
                    <a:pt x="255584" y="465538"/>
                  </a:lnTo>
                  <a:lnTo>
                    <a:pt x="560209" y="657370"/>
                  </a:lnTo>
                  <a:lnTo>
                    <a:pt x="560209" y="629000"/>
                  </a:lnTo>
                  <a:lnTo>
                    <a:pt x="599537" y="629000"/>
                  </a:lnTo>
                  <a:lnTo>
                    <a:pt x="599537" y="490386"/>
                  </a:lnTo>
                  <a:lnTo>
                    <a:pt x="596300" y="444213"/>
                  </a:lnTo>
                  <a:lnTo>
                    <a:pt x="596300" y="390900"/>
                  </a:lnTo>
                  <a:lnTo>
                    <a:pt x="592967" y="334064"/>
                  </a:lnTo>
                  <a:lnTo>
                    <a:pt x="592967" y="277133"/>
                  </a:lnTo>
                  <a:lnTo>
                    <a:pt x="589729" y="230960"/>
                  </a:lnTo>
                  <a:lnTo>
                    <a:pt x="589729" y="181265"/>
                  </a:lnTo>
                  <a:lnTo>
                    <a:pt x="583158" y="159940"/>
                  </a:lnTo>
                  <a:lnTo>
                    <a:pt x="576588" y="152799"/>
                  </a:lnTo>
                  <a:lnTo>
                    <a:pt x="573351" y="145659"/>
                  </a:lnTo>
                  <a:lnTo>
                    <a:pt x="573351" y="142137"/>
                  </a:lnTo>
                  <a:lnTo>
                    <a:pt x="576588" y="134997"/>
                  </a:lnTo>
                  <a:lnTo>
                    <a:pt x="579921" y="131474"/>
                  </a:lnTo>
                  <a:lnTo>
                    <a:pt x="583158" y="124334"/>
                  </a:lnTo>
                  <a:lnTo>
                    <a:pt x="586396" y="120812"/>
                  </a:lnTo>
                  <a:lnTo>
                    <a:pt x="586396" y="117289"/>
                  </a:lnTo>
                  <a:lnTo>
                    <a:pt x="583158" y="110149"/>
                  </a:lnTo>
                  <a:lnTo>
                    <a:pt x="576588" y="106626"/>
                  </a:lnTo>
                  <a:lnTo>
                    <a:pt x="576588" y="88824"/>
                  </a:lnTo>
                  <a:lnTo>
                    <a:pt x="589729" y="74638"/>
                  </a:lnTo>
                  <a:lnTo>
                    <a:pt x="586396" y="67498"/>
                  </a:lnTo>
                  <a:lnTo>
                    <a:pt x="586396" y="56836"/>
                  </a:lnTo>
                  <a:lnTo>
                    <a:pt x="576588" y="60358"/>
                  </a:lnTo>
                  <a:lnTo>
                    <a:pt x="570017" y="53313"/>
                  </a:lnTo>
                  <a:lnTo>
                    <a:pt x="563542" y="60358"/>
                  </a:lnTo>
                  <a:lnTo>
                    <a:pt x="560209" y="60358"/>
                  </a:lnTo>
                  <a:lnTo>
                    <a:pt x="556972" y="56836"/>
                  </a:lnTo>
                  <a:lnTo>
                    <a:pt x="550401" y="53313"/>
                  </a:lnTo>
                  <a:lnTo>
                    <a:pt x="547164" y="49696"/>
                  </a:lnTo>
                  <a:lnTo>
                    <a:pt x="540593" y="46173"/>
                  </a:lnTo>
                  <a:lnTo>
                    <a:pt x="534023" y="46173"/>
                  </a:lnTo>
                  <a:lnTo>
                    <a:pt x="527452" y="49696"/>
                  </a:lnTo>
                  <a:lnTo>
                    <a:pt x="520881" y="49696"/>
                  </a:lnTo>
                  <a:lnTo>
                    <a:pt x="514406" y="46173"/>
                  </a:lnTo>
                  <a:lnTo>
                    <a:pt x="511073" y="42651"/>
                  </a:lnTo>
                  <a:lnTo>
                    <a:pt x="511073" y="28465"/>
                  </a:lnTo>
                  <a:lnTo>
                    <a:pt x="507836" y="24848"/>
                  </a:lnTo>
                  <a:lnTo>
                    <a:pt x="501265" y="21325"/>
                  </a:lnTo>
                  <a:lnTo>
                    <a:pt x="481649" y="21325"/>
                  </a:lnTo>
                  <a:lnTo>
                    <a:pt x="478315" y="17803"/>
                  </a:lnTo>
                  <a:lnTo>
                    <a:pt x="471745" y="17803"/>
                  </a:lnTo>
                  <a:lnTo>
                    <a:pt x="465174" y="14185"/>
                  </a:lnTo>
                  <a:lnTo>
                    <a:pt x="458699" y="14185"/>
                  </a:lnTo>
                  <a:lnTo>
                    <a:pt x="455367" y="17803"/>
                  </a:lnTo>
                  <a:lnTo>
                    <a:pt x="455367" y="21325"/>
                  </a:lnTo>
                  <a:lnTo>
                    <a:pt x="435750" y="21325"/>
                  </a:lnTo>
                  <a:lnTo>
                    <a:pt x="425942" y="24848"/>
                  </a:lnTo>
                  <a:lnTo>
                    <a:pt x="419371" y="28465"/>
                  </a:lnTo>
                  <a:lnTo>
                    <a:pt x="399659" y="49696"/>
                  </a:lnTo>
                  <a:lnTo>
                    <a:pt x="393184" y="63976"/>
                  </a:lnTo>
                  <a:lnTo>
                    <a:pt x="393184" y="71116"/>
                  </a:lnTo>
                  <a:lnTo>
                    <a:pt x="396422" y="81683"/>
                  </a:lnTo>
                  <a:lnTo>
                    <a:pt x="402993" y="88824"/>
                  </a:lnTo>
                  <a:lnTo>
                    <a:pt x="406230" y="95964"/>
                  </a:lnTo>
                  <a:lnTo>
                    <a:pt x="406230" y="106626"/>
                  </a:lnTo>
                  <a:lnTo>
                    <a:pt x="402993" y="113671"/>
                  </a:lnTo>
                  <a:lnTo>
                    <a:pt x="389852" y="127952"/>
                  </a:lnTo>
                  <a:lnTo>
                    <a:pt x="386614" y="134997"/>
                  </a:lnTo>
                  <a:lnTo>
                    <a:pt x="380043" y="138614"/>
                  </a:lnTo>
                  <a:lnTo>
                    <a:pt x="363665" y="138614"/>
                  </a:lnTo>
                  <a:lnTo>
                    <a:pt x="353856" y="134997"/>
                  </a:lnTo>
                  <a:lnTo>
                    <a:pt x="344048" y="127952"/>
                  </a:lnTo>
                  <a:lnTo>
                    <a:pt x="334145" y="117289"/>
                  </a:lnTo>
                  <a:lnTo>
                    <a:pt x="317766" y="106626"/>
                  </a:lnTo>
                  <a:lnTo>
                    <a:pt x="301387" y="99486"/>
                  </a:lnTo>
                  <a:lnTo>
                    <a:pt x="288341" y="95964"/>
                  </a:lnTo>
                  <a:lnTo>
                    <a:pt x="252251" y="95964"/>
                  </a:lnTo>
                  <a:lnTo>
                    <a:pt x="239205" y="88824"/>
                  </a:lnTo>
                  <a:lnTo>
                    <a:pt x="232635" y="81683"/>
                  </a:lnTo>
                  <a:lnTo>
                    <a:pt x="229302" y="74638"/>
                  </a:lnTo>
                  <a:lnTo>
                    <a:pt x="226064" y="63976"/>
                  </a:lnTo>
                  <a:lnTo>
                    <a:pt x="226064" y="56836"/>
                  </a:lnTo>
                  <a:lnTo>
                    <a:pt x="219494" y="42651"/>
                  </a:lnTo>
                  <a:lnTo>
                    <a:pt x="206448" y="35510"/>
                  </a:lnTo>
                  <a:lnTo>
                    <a:pt x="199877" y="35510"/>
                  </a:lnTo>
                  <a:lnTo>
                    <a:pt x="193307" y="31988"/>
                  </a:lnTo>
                  <a:lnTo>
                    <a:pt x="189974" y="28465"/>
                  </a:lnTo>
                  <a:lnTo>
                    <a:pt x="176928" y="21325"/>
                  </a:lnTo>
                  <a:lnTo>
                    <a:pt x="173595" y="21325"/>
                  </a:lnTo>
                  <a:lnTo>
                    <a:pt x="167120" y="17803"/>
                  </a:lnTo>
                  <a:lnTo>
                    <a:pt x="144171" y="17803"/>
                  </a:lnTo>
                  <a:lnTo>
                    <a:pt x="137600" y="21325"/>
                  </a:lnTo>
                  <a:lnTo>
                    <a:pt x="117984" y="21325"/>
                  </a:lnTo>
                  <a:lnTo>
                    <a:pt x="104843" y="14185"/>
                  </a:lnTo>
                  <a:lnTo>
                    <a:pt x="98272" y="7140"/>
                  </a:lnTo>
                  <a:lnTo>
                    <a:pt x="91702" y="3522"/>
                  </a:lnTo>
                  <a:lnTo>
                    <a:pt x="81893" y="3522"/>
                  </a:lnTo>
                  <a:lnTo>
                    <a:pt x="78656" y="0"/>
                  </a:lnTo>
                  <a:lnTo>
                    <a:pt x="75323" y="24848"/>
                  </a:lnTo>
                  <a:lnTo>
                    <a:pt x="78656" y="24848"/>
                  </a:lnTo>
                  <a:lnTo>
                    <a:pt x="85227" y="31988"/>
                  </a:lnTo>
                  <a:lnTo>
                    <a:pt x="85227" y="35510"/>
                  </a:lnTo>
                  <a:close/>
                </a:path>
              </a:pathLst>
            </a:custGeom>
            <a:noFill/>
            <a:ln w="2379" cap="flat">
              <a:solidFill>
                <a:srgbClr val="FFFFFF"/>
              </a:solidFill>
              <a:prstDash val="solid"/>
              <a:round/>
            </a:ln>
          </p:spPr>
          <p:txBody>
            <a:bodyPr rtlCol="0" anchor="ctr"/>
            <a:lstStyle/>
            <a:p>
              <a:endParaRPr lang="en-US" noProof="0" dirty="0"/>
            </a:p>
          </p:txBody>
        </p:sp>
        <p:sp>
          <p:nvSpPr>
            <p:cNvPr id="5478" name="Serbest Form 5477">
              <a:extLst>
                <a:ext uri="{FF2B5EF4-FFF2-40B4-BE49-F238E27FC236}">
                  <a16:creationId xmlns:a16="http://schemas.microsoft.com/office/drawing/2014/main" id="{4CFE3C59-9D0C-324A-8702-66648684D5EF}"/>
                </a:ext>
              </a:extLst>
            </p:cNvPr>
            <p:cNvSpPr/>
            <p:nvPr/>
          </p:nvSpPr>
          <p:spPr>
            <a:xfrm>
              <a:off x="5167745" y="3560093"/>
              <a:ext cx="154740" cy="212681"/>
            </a:xfrm>
            <a:custGeom>
              <a:avLst/>
              <a:gdLst>
                <a:gd name="connsiteX0" fmla="*/ 154741 w 154740"/>
                <a:gd name="connsiteY0" fmla="*/ 156703 h 212681"/>
                <a:gd name="connsiteX1" fmla="*/ 154741 w 154740"/>
                <a:gd name="connsiteY1" fmla="*/ 149277 h 212681"/>
                <a:gd name="connsiteX2" fmla="*/ 139886 w 154740"/>
                <a:gd name="connsiteY2" fmla="*/ 130617 h 212681"/>
                <a:gd name="connsiteX3" fmla="*/ 139886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886" y="130617"/>
                  </a:lnTo>
                  <a:lnTo>
                    <a:pt x="139886"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solidFill>
              <a:srgbClr val="AFABAB"/>
            </a:solidFill>
            <a:ln w="9518" cap="flat">
              <a:noFill/>
              <a:prstDash val="solid"/>
              <a:miter/>
            </a:ln>
          </p:spPr>
          <p:txBody>
            <a:bodyPr rtlCol="0" anchor="ctr"/>
            <a:lstStyle/>
            <a:p>
              <a:endParaRPr lang="en-US" noProof="0" dirty="0"/>
            </a:p>
          </p:txBody>
        </p:sp>
        <p:sp>
          <p:nvSpPr>
            <p:cNvPr id="5479" name="Serbest Form 5478">
              <a:extLst>
                <a:ext uri="{FF2B5EF4-FFF2-40B4-BE49-F238E27FC236}">
                  <a16:creationId xmlns:a16="http://schemas.microsoft.com/office/drawing/2014/main" id="{FA25AAC7-F29F-0A48-9996-D287889E1932}"/>
                </a:ext>
              </a:extLst>
            </p:cNvPr>
            <p:cNvSpPr/>
            <p:nvPr/>
          </p:nvSpPr>
          <p:spPr>
            <a:xfrm>
              <a:off x="5167745" y="3560093"/>
              <a:ext cx="154740" cy="212681"/>
            </a:xfrm>
            <a:custGeom>
              <a:avLst/>
              <a:gdLst>
                <a:gd name="connsiteX0" fmla="*/ 154741 w 154740"/>
                <a:gd name="connsiteY0" fmla="*/ 156703 h 212681"/>
                <a:gd name="connsiteX1" fmla="*/ 154741 w 154740"/>
                <a:gd name="connsiteY1" fmla="*/ 149277 h 212681"/>
                <a:gd name="connsiteX2" fmla="*/ 139790 w 154740"/>
                <a:gd name="connsiteY2" fmla="*/ 130617 h 212681"/>
                <a:gd name="connsiteX3" fmla="*/ 139790 w 154740"/>
                <a:gd name="connsiteY3" fmla="*/ 111958 h 212681"/>
                <a:gd name="connsiteX4" fmla="*/ 121983 w 154740"/>
                <a:gd name="connsiteY4" fmla="*/ 115671 h 212681"/>
                <a:gd name="connsiteX5" fmla="*/ 121983 w 154740"/>
                <a:gd name="connsiteY5" fmla="*/ 108150 h 212681"/>
                <a:gd name="connsiteX6" fmla="*/ 113032 w 154740"/>
                <a:gd name="connsiteY6" fmla="*/ 108150 h 212681"/>
                <a:gd name="connsiteX7" fmla="*/ 110080 w 154740"/>
                <a:gd name="connsiteY7" fmla="*/ 104437 h 212681"/>
                <a:gd name="connsiteX8" fmla="*/ 113032 w 154740"/>
                <a:gd name="connsiteY8" fmla="*/ 97011 h 212681"/>
                <a:gd name="connsiteX9" fmla="*/ 119031 w 154740"/>
                <a:gd name="connsiteY9" fmla="*/ 93298 h 212681"/>
                <a:gd name="connsiteX10" fmla="*/ 121983 w 154740"/>
                <a:gd name="connsiteY10" fmla="*/ 82064 h 212681"/>
                <a:gd name="connsiteX11" fmla="*/ 121983 w 154740"/>
                <a:gd name="connsiteY11" fmla="*/ 67118 h 212681"/>
                <a:gd name="connsiteX12" fmla="*/ 113032 w 154740"/>
                <a:gd name="connsiteY12" fmla="*/ 44745 h 212681"/>
                <a:gd name="connsiteX13" fmla="*/ 110080 w 154740"/>
                <a:gd name="connsiteY13" fmla="*/ 44745 h 212681"/>
                <a:gd name="connsiteX14" fmla="*/ 107128 w 154740"/>
                <a:gd name="connsiteY14" fmla="*/ 48458 h 212681"/>
                <a:gd name="connsiteX15" fmla="*/ 104176 w 154740"/>
                <a:gd name="connsiteY15" fmla="*/ 55979 h 212681"/>
                <a:gd name="connsiteX16" fmla="*/ 104176 w 154740"/>
                <a:gd name="connsiteY16" fmla="*/ 63405 h 212681"/>
                <a:gd name="connsiteX17" fmla="*/ 98177 w 154740"/>
                <a:gd name="connsiteY17" fmla="*/ 70926 h 212681"/>
                <a:gd name="connsiteX18" fmla="*/ 95225 w 154740"/>
                <a:gd name="connsiteY18" fmla="*/ 70926 h 212681"/>
                <a:gd name="connsiteX19" fmla="*/ 89226 w 154740"/>
                <a:gd name="connsiteY19" fmla="*/ 63405 h 212681"/>
                <a:gd name="connsiteX20" fmla="*/ 89226 w 154740"/>
                <a:gd name="connsiteY20" fmla="*/ 59692 h 212681"/>
                <a:gd name="connsiteX21" fmla="*/ 83322 w 154740"/>
                <a:gd name="connsiteY21" fmla="*/ 59692 h 212681"/>
                <a:gd name="connsiteX22" fmla="*/ 83322 w 154740"/>
                <a:gd name="connsiteY22" fmla="*/ 22373 h 212681"/>
                <a:gd name="connsiteX23" fmla="*/ 80370 w 154740"/>
                <a:gd name="connsiteY23" fmla="*/ 11139 h 212681"/>
                <a:gd name="connsiteX24" fmla="*/ 74371 w 154740"/>
                <a:gd name="connsiteY24" fmla="*/ 3713 h 212681"/>
                <a:gd name="connsiteX25" fmla="*/ 68467 w 154740"/>
                <a:gd name="connsiteY25" fmla="*/ 0 h 212681"/>
                <a:gd name="connsiteX26" fmla="*/ 65420 w 154740"/>
                <a:gd name="connsiteY26" fmla="*/ 0 h 212681"/>
                <a:gd name="connsiteX27" fmla="*/ 62468 w 154740"/>
                <a:gd name="connsiteY27" fmla="*/ 3713 h 212681"/>
                <a:gd name="connsiteX28" fmla="*/ 62468 w 154740"/>
                <a:gd name="connsiteY28" fmla="*/ 11139 h 212681"/>
                <a:gd name="connsiteX29" fmla="*/ 50565 w 154740"/>
                <a:gd name="connsiteY29" fmla="*/ 7426 h 212681"/>
                <a:gd name="connsiteX30" fmla="*/ 53516 w 154740"/>
                <a:gd name="connsiteY30" fmla="*/ 22373 h 212681"/>
                <a:gd name="connsiteX31" fmla="*/ 41613 w 154740"/>
                <a:gd name="connsiteY31" fmla="*/ 26086 h 212681"/>
                <a:gd name="connsiteX32" fmla="*/ 41613 w 154740"/>
                <a:gd name="connsiteY32" fmla="*/ 37319 h 212681"/>
                <a:gd name="connsiteX33" fmla="*/ 38661 w 154740"/>
                <a:gd name="connsiteY33" fmla="*/ 44745 h 212681"/>
                <a:gd name="connsiteX34" fmla="*/ 32757 w 154740"/>
                <a:gd name="connsiteY34" fmla="*/ 48458 h 212681"/>
                <a:gd name="connsiteX35" fmla="*/ 26758 w 154740"/>
                <a:gd name="connsiteY35" fmla="*/ 55979 h 212681"/>
                <a:gd name="connsiteX36" fmla="*/ 20854 w 154740"/>
                <a:gd name="connsiteY36" fmla="*/ 59692 h 212681"/>
                <a:gd name="connsiteX37" fmla="*/ 11903 w 154740"/>
                <a:gd name="connsiteY37" fmla="*/ 70926 h 212681"/>
                <a:gd name="connsiteX38" fmla="*/ 11903 w 154740"/>
                <a:gd name="connsiteY38" fmla="*/ 93298 h 212681"/>
                <a:gd name="connsiteX39" fmla="*/ 0 w 154740"/>
                <a:gd name="connsiteY39" fmla="*/ 78351 h 212681"/>
                <a:gd name="connsiteX40" fmla="*/ 17807 w 154740"/>
                <a:gd name="connsiteY40" fmla="*/ 100724 h 212681"/>
                <a:gd name="connsiteX41" fmla="*/ 29710 w 154740"/>
                <a:gd name="connsiteY41" fmla="*/ 100724 h 212681"/>
                <a:gd name="connsiteX42" fmla="*/ 35709 w 154740"/>
                <a:gd name="connsiteY42" fmla="*/ 119384 h 212681"/>
                <a:gd name="connsiteX43" fmla="*/ 50565 w 154740"/>
                <a:gd name="connsiteY43" fmla="*/ 119384 h 212681"/>
                <a:gd name="connsiteX44" fmla="*/ 53516 w 154740"/>
                <a:gd name="connsiteY44" fmla="*/ 123097 h 212681"/>
                <a:gd name="connsiteX45" fmla="*/ 59516 w 154740"/>
                <a:gd name="connsiteY45" fmla="*/ 138043 h 212681"/>
                <a:gd name="connsiteX46" fmla="*/ 65420 w 154740"/>
                <a:gd name="connsiteY46" fmla="*/ 149277 h 212681"/>
                <a:gd name="connsiteX47" fmla="*/ 74371 w 154740"/>
                <a:gd name="connsiteY47" fmla="*/ 156703 h 212681"/>
                <a:gd name="connsiteX48" fmla="*/ 80370 w 154740"/>
                <a:gd name="connsiteY48" fmla="*/ 167937 h 212681"/>
                <a:gd name="connsiteX49" fmla="*/ 89226 w 154740"/>
                <a:gd name="connsiteY49" fmla="*/ 175362 h 212681"/>
                <a:gd name="connsiteX50" fmla="*/ 98177 w 154740"/>
                <a:gd name="connsiteY50" fmla="*/ 179075 h 212681"/>
                <a:gd name="connsiteX51" fmla="*/ 104176 w 154740"/>
                <a:gd name="connsiteY51" fmla="*/ 182788 h 212681"/>
                <a:gd name="connsiteX52" fmla="*/ 113032 w 154740"/>
                <a:gd name="connsiteY52" fmla="*/ 186596 h 212681"/>
                <a:gd name="connsiteX53" fmla="*/ 127983 w 154740"/>
                <a:gd name="connsiteY53" fmla="*/ 205256 h 212681"/>
                <a:gd name="connsiteX54" fmla="*/ 145790 w 154740"/>
                <a:gd name="connsiteY54" fmla="*/ 212681 h 212681"/>
                <a:gd name="connsiteX55" fmla="*/ 148742 w 154740"/>
                <a:gd name="connsiteY55" fmla="*/ 212681 h 212681"/>
                <a:gd name="connsiteX56" fmla="*/ 148742 w 154740"/>
                <a:gd name="connsiteY56" fmla="*/ 182788 h 212681"/>
                <a:gd name="connsiteX57" fmla="*/ 151694 w 154740"/>
                <a:gd name="connsiteY57" fmla="*/ 179075 h 212681"/>
                <a:gd name="connsiteX58" fmla="*/ 151694 w 154740"/>
                <a:gd name="connsiteY58" fmla="*/ 171649 h 212681"/>
                <a:gd name="connsiteX59" fmla="*/ 154741 w 154740"/>
                <a:gd name="connsiteY59" fmla="*/ 164129 h 212681"/>
                <a:gd name="connsiteX60" fmla="*/ 154741 w 154740"/>
                <a:gd name="connsiteY60" fmla="*/ 156703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212681">
                  <a:moveTo>
                    <a:pt x="154741" y="156703"/>
                  </a:moveTo>
                  <a:lnTo>
                    <a:pt x="154741" y="149277"/>
                  </a:lnTo>
                  <a:lnTo>
                    <a:pt x="139790" y="130617"/>
                  </a:lnTo>
                  <a:lnTo>
                    <a:pt x="139790" y="111958"/>
                  </a:lnTo>
                  <a:lnTo>
                    <a:pt x="121983" y="115671"/>
                  </a:lnTo>
                  <a:lnTo>
                    <a:pt x="121983" y="108150"/>
                  </a:lnTo>
                  <a:lnTo>
                    <a:pt x="113032" y="108150"/>
                  </a:lnTo>
                  <a:lnTo>
                    <a:pt x="110080" y="104437"/>
                  </a:lnTo>
                  <a:lnTo>
                    <a:pt x="113032" y="97011"/>
                  </a:lnTo>
                  <a:lnTo>
                    <a:pt x="119031" y="93298"/>
                  </a:lnTo>
                  <a:lnTo>
                    <a:pt x="121983" y="82064"/>
                  </a:lnTo>
                  <a:lnTo>
                    <a:pt x="121983" y="67118"/>
                  </a:lnTo>
                  <a:lnTo>
                    <a:pt x="113032" y="44745"/>
                  </a:lnTo>
                  <a:lnTo>
                    <a:pt x="110080" y="44745"/>
                  </a:lnTo>
                  <a:lnTo>
                    <a:pt x="107128" y="48458"/>
                  </a:lnTo>
                  <a:lnTo>
                    <a:pt x="104176" y="55979"/>
                  </a:lnTo>
                  <a:lnTo>
                    <a:pt x="104176" y="63405"/>
                  </a:lnTo>
                  <a:lnTo>
                    <a:pt x="98177" y="70926"/>
                  </a:lnTo>
                  <a:lnTo>
                    <a:pt x="95225" y="70926"/>
                  </a:lnTo>
                  <a:lnTo>
                    <a:pt x="89226" y="63405"/>
                  </a:lnTo>
                  <a:lnTo>
                    <a:pt x="89226" y="59692"/>
                  </a:lnTo>
                  <a:lnTo>
                    <a:pt x="83322" y="59692"/>
                  </a:lnTo>
                  <a:lnTo>
                    <a:pt x="83322" y="22373"/>
                  </a:lnTo>
                  <a:lnTo>
                    <a:pt x="80370" y="11139"/>
                  </a:lnTo>
                  <a:lnTo>
                    <a:pt x="74371" y="3713"/>
                  </a:lnTo>
                  <a:lnTo>
                    <a:pt x="68467" y="0"/>
                  </a:lnTo>
                  <a:lnTo>
                    <a:pt x="65420" y="0"/>
                  </a:lnTo>
                  <a:lnTo>
                    <a:pt x="62468" y="3713"/>
                  </a:lnTo>
                  <a:lnTo>
                    <a:pt x="62468" y="11139"/>
                  </a:lnTo>
                  <a:lnTo>
                    <a:pt x="50565" y="7426"/>
                  </a:lnTo>
                  <a:lnTo>
                    <a:pt x="53516" y="22373"/>
                  </a:lnTo>
                  <a:lnTo>
                    <a:pt x="41613" y="26086"/>
                  </a:lnTo>
                  <a:lnTo>
                    <a:pt x="41613" y="37319"/>
                  </a:lnTo>
                  <a:lnTo>
                    <a:pt x="38661" y="44745"/>
                  </a:lnTo>
                  <a:lnTo>
                    <a:pt x="32757" y="48458"/>
                  </a:lnTo>
                  <a:lnTo>
                    <a:pt x="26758" y="55979"/>
                  </a:lnTo>
                  <a:lnTo>
                    <a:pt x="20854" y="59692"/>
                  </a:lnTo>
                  <a:lnTo>
                    <a:pt x="11903" y="70926"/>
                  </a:lnTo>
                  <a:lnTo>
                    <a:pt x="11903" y="93298"/>
                  </a:lnTo>
                  <a:lnTo>
                    <a:pt x="0" y="78351"/>
                  </a:lnTo>
                  <a:lnTo>
                    <a:pt x="17807" y="100724"/>
                  </a:lnTo>
                  <a:lnTo>
                    <a:pt x="29710" y="100724"/>
                  </a:lnTo>
                  <a:lnTo>
                    <a:pt x="35709" y="119384"/>
                  </a:lnTo>
                  <a:lnTo>
                    <a:pt x="50565" y="119384"/>
                  </a:lnTo>
                  <a:lnTo>
                    <a:pt x="53516" y="123097"/>
                  </a:lnTo>
                  <a:lnTo>
                    <a:pt x="59516" y="138043"/>
                  </a:lnTo>
                  <a:lnTo>
                    <a:pt x="65420" y="149277"/>
                  </a:lnTo>
                  <a:lnTo>
                    <a:pt x="74371" y="156703"/>
                  </a:lnTo>
                  <a:lnTo>
                    <a:pt x="80370" y="167937"/>
                  </a:lnTo>
                  <a:lnTo>
                    <a:pt x="89226" y="175362"/>
                  </a:lnTo>
                  <a:lnTo>
                    <a:pt x="98177" y="179075"/>
                  </a:lnTo>
                  <a:lnTo>
                    <a:pt x="104176" y="182788"/>
                  </a:lnTo>
                  <a:lnTo>
                    <a:pt x="113032" y="186596"/>
                  </a:lnTo>
                  <a:lnTo>
                    <a:pt x="127983" y="205256"/>
                  </a:lnTo>
                  <a:lnTo>
                    <a:pt x="145790" y="212681"/>
                  </a:lnTo>
                  <a:lnTo>
                    <a:pt x="148742" y="212681"/>
                  </a:lnTo>
                  <a:lnTo>
                    <a:pt x="148742" y="182788"/>
                  </a:lnTo>
                  <a:lnTo>
                    <a:pt x="151694" y="179075"/>
                  </a:lnTo>
                  <a:lnTo>
                    <a:pt x="151694" y="171649"/>
                  </a:lnTo>
                  <a:lnTo>
                    <a:pt x="154741" y="164129"/>
                  </a:lnTo>
                  <a:lnTo>
                    <a:pt x="154741" y="156703"/>
                  </a:lnTo>
                  <a:close/>
                </a:path>
              </a:pathLst>
            </a:custGeom>
            <a:noFill/>
            <a:ln w="2379" cap="flat">
              <a:solidFill>
                <a:srgbClr val="FFFFFF"/>
              </a:solidFill>
              <a:prstDash val="solid"/>
              <a:round/>
            </a:ln>
          </p:spPr>
          <p:txBody>
            <a:bodyPr rtlCol="0" anchor="ctr"/>
            <a:lstStyle/>
            <a:p>
              <a:endParaRPr lang="en-US" noProof="0" dirty="0"/>
            </a:p>
          </p:txBody>
        </p:sp>
        <p:sp>
          <p:nvSpPr>
            <p:cNvPr id="5480" name="Serbest Form 5479">
              <a:extLst>
                <a:ext uri="{FF2B5EF4-FFF2-40B4-BE49-F238E27FC236}">
                  <a16:creationId xmlns:a16="http://schemas.microsoft.com/office/drawing/2014/main" id="{B3A7F19D-03D4-C242-9D59-6E02CFBC3BD8}"/>
                </a:ext>
              </a:extLst>
            </p:cNvPr>
            <p:cNvSpPr/>
            <p:nvPr/>
          </p:nvSpPr>
          <p:spPr>
            <a:xfrm>
              <a:off x="6637545" y="5338944"/>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solidFill>
              <a:srgbClr val="AFABAB"/>
            </a:solidFill>
            <a:ln w="9518" cap="flat">
              <a:noFill/>
              <a:prstDash val="solid"/>
              <a:miter/>
            </a:ln>
          </p:spPr>
          <p:txBody>
            <a:bodyPr rtlCol="0" anchor="ctr"/>
            <a:lstStyle/>
            <a:p>
              <a:endParaRPr lang="en-US" noProof="0" dirty="0"/>
            </a:p>
          </p:txBody>
        </p:sp>
        <p:sp>
          <p:nvSpPr>
            <p:cNvPr id="5481" name="Serbest Form 5480">
              <a:extLst>
                <a:ext uri="{FF2B5EF4-FFF2-40B4-BE49-F238E27FC236}">
                  <a16:creationId xmlns:a16="http://schemas.microsoft.com/office/drawing/2014/main" id="{98FD79F6-20C4-CD49-B502-FFF7B29ACEBC}"/>
                </a:ext>
              </a:extLst>
            </p:cNvPr>
            <p:cNvSpPr/>
            <p:nvPr/>
          </p:nvSpPr>
          <p:spPr>
            <a:xfrm>
              <a:off x="6637545" y="5338944"/>
              <a:ext cx="96749" cy="96630"/>
            </a:xfrm>
            <a:custGeom>
              <a:avLst/>
              <a:gdLst>
                <a:gd name="connsiteX0" fmla="*/ 0 w 96749"/>
                <a:gd name="connsiteY0" fmla="*/ 46554 h 96630"/>
                <a:gd name="connsiteX1" fmla="*/ 13903 w 96749"/>
                <a:gd name="connsiteY1" fmla="*/ 68070 h 96630"/>
                <a:gd name="connsiteX2" fmla="*/ 13903 w 96749"/>
                <a:gd name="connsiteY2" fmla="*/ 78732 h 96630"/>
                <a:gd name="connsiteX3" fmla="*/ 31139 w 96749"/>
                <a:gd name="connsiteY3" fmla="*/ 96630 h 96630"/>
                <a:gd name="connsiteX4" fmla="*/ 41518 w 96749"/>
                <a:gd name="connsiteY4" fmla="*/ 96630 h 96630"/>
                <a:gd name="connsiteX5" fmla="*/ 41518 w 96749"/>
                <a:gd name="connsiteY5" fmla="*/ 89490 h 96630"/>
                <a:gd name="connsiteX6" fmla="*/ 44947 w 96749"/>
                <a:gd name="connsiteY6" fmla="*/ 85968 h 96630"/>
                <a:gd name="connsiteX7" fmla="*/ 48375 w 96749"/>
                <a:gd name="connsiteY7" fmla="*/ 78732 h 96630"/>
                <a:gd name="connsiteX8" fmla="*/ 51898 w 96749"/>
                <a:gd name="connsiteY8" fmla="*/ 75210 h 96630"/>
                <a:gd name="connsiteX9" fmla="*/ 58754 w 96749"/>
                <a:gd name="connsiteY9" fmla="*/ 71592 h 96630"/>
                <a:gd name="connsiteX10" fmla="*/ 69134 w 96749"/>
                <a:gd name="connsiteY10" fmla="*/ 71592 h 96630"/>
                <a:gd name="connsiteX11" fmla="*/ 75989 w 96749"/>
                <a:gd name="connsiteY11" fmla="*/ 68070 h 96630"/>
                <a:gd name="connsiteX12" fmla="*/ 79513 w 96749"/>
                <a:gd name="connsiteY12" fmla="*/ 64452 h 96630"/>
                <a:gd name="connsiteX13" fmla="*/ 86369 w 96749"/>
                <a:gd name="connsiteY13" fmla="*/ 60834 h 96630"/>
                <a:gd name="connsiteX14" fmla="*/ 82941 w 96749"/>
                <a:gd name="connsiteY14" fmla="*/ 50172 h 96630"/>
                <a:gd name="connsiteX15" fmla="*/ 96749 w 96749"/>
                <a:gd name="connsiteY15" fmla="*/ 39414 h 96630"/>
                <a:gd name="connsiteX16" fmla="*/ 93320 w 96749"/>
                <a:gd name="connsiteY16" fmla="*/ 25038 h 96630"/>
                <a:gd name="connsiteX17" fmla="*/ 86369 w 96749"/>
                <a:gd name="connsiteY17" fmla="*/ 21516 h 96630"/>
                <a:gd name="connsiteX18" fmla="*/ 82941 w 96749"/>
                <a:gd name="connsiteY18" fmla="*/ 14376 h 96630"/>
                <a:gd name="connsiteX19" fmla="*/ 79513 w 96749"/>
                <a:gd name="connsiteY19" fmla="*/ 10758 h 96630"/>
                <a:gd name="connsiteX20" fmla="*/ 75989 w 96749"/>
                <a:gd name="connsiteY20" fmla="*/ 3618 h 96630"/>
                <a:gd name="connsiteX21" fmla="*/ 72561 w 96749"/>
                <a:gd name="connsiteY21" fmla="*/ 0 h 96630"/>
                <a:gd name="connsiteX22" fmla="*/ 51898 w 96749"/>
                <a:gd name="connsiteY22" fmla="*/ 0 h 96630"/>
                <a:gd name="connsiteX23" fmla="*/ 44947 w 96749"/>
                <a:gd name="connsiteY23" fmla="*/ 3618 h 96630"/>
                <a:gd name="connsiteX24" fmla="*/ 44947 w 96749"/>
                <a:gd name="connsiteY24" fmla="*/ 10758 h 96630"/>
                <a:gd name="connsiteX25" fmla="*/ 31139 w 96749"/>
                <a:gd name="connsiteY25" fmla="*/ 10758 h 96630"/>
                <a:gd name="connsiteX26" fmla="*/ 27711 w 96749"/>
                <a:gd name="connsiteY26" fmla="*/ 14376 h 96630"/>
                <a:gd name="connsiteX27" fmla="*/ 27711 w 96749"/>
                <a:gd name="connsiteY27" fmla="*/ 25038 h 96630"/>
                <a:gd name="connsiteX28" fmla="*/ 17331 w 96749"/>
                <a:gd name="connsiteY28" fmla="*/ 35796 h 96630"/>
                <a:gd name="connsiteX29" fmla="*/ 13903 w 96749"/>
                <a:gd name="connsiteY29" fmla="*/ 46554 h 96630"/>
                <a:gd name="connsiteX30" fmla="*/ 0 w 96749"/>
                <a:gd name="connsiteY30" fmla="*/ 4655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749" h="96630">
                  <a:moveTo>
                    <a:pt x="0" y="46554"/>
                  </a:moveTo>
                  <a:lnTo>
                    <a:pt x="13903" y="68070"/>
                  </a:lnTo>
                  <a:lnTo>
                    <a:pt x="13903" y="78732"/>
                  </a:lnTo>
                  <a:lnTo>
                    <a:pt x="31139" y="96630"/>
                  </a:lnTo>
                  <a:lnTo>
                    <a:pt x="41518" y="96630"/>
                  </a:lnTo>
                  <a:lnTo>
                    <a:pt x="41518" y="89490"/>
                  </a:lnTo>
                  <a:lnTo>
                    <a:pt x="44947" y="85968"/>
                  </a:lnTo>
                  <a:lnTo>
                    <a:pt x="48375" y="78732"/>
                  </a:lnTo>
                  <a:lnTo>
                    <a:pt x="51898" y="75210"/>
                  </a:lnTo>
                  <a:lnTo>
                    <a:pt x="58754" y="71592"/>
                  </a:lnTo>
                  <a:lnTo>
                    <a:pt x="69134" y="71592"/>
                  </a:lnTo>
                  <a:lnTo>
                    <a:pt x="75989" y="68070"/>
                  </a:lnTo>
                  <a:lnTo>
                    <a:pt x="79513" y="64452"/>
                  </a:lnTo>
                  <a:lnTo>
                    <a:pt x="86369" y="60834"/>
                  </a:lnTo>
                  <a:lnTo>
                    <a:pt x="82941" y="50172"/>
                  </a:lnTo>
                  <a:lnTo>
                    <a:pt x="96749" y="39414"/>
                  </a:lnTo>
                  <a:lnTo>
                    <a:pt x="93320" y="25038"/>
                  </a:lnTo>
                  <a:lnTo>
                    <a:pt x="86369" y="21516"/>
                  </a:lnTo>
                  <a:lnTo>
                    <a:pt x="82941" y="14376"/>
                  </a:lnTo>
                  <a:lnTo>
                    <a:pt x="79513" y="10758"/>
                  </a:lnTo>
                  <a:lnTo>
                    <a:pt x="75989" y="3618"/>
                  </a:lnTo>
                  <a:lnTo>
                    <a:pt x="72561" y="0"/>
                  </a:lnTo>
                  <a:lnTo>
                    <a:pt x="51898" y="0"/>
                  </a:lnTo>
                  <a:lnTo>
                    <a:pt x="44947" y="3618"/>
                  </a:lnTo>
                  <a:lnTo>
                    <a:pt x="44947" y="10758"/>
                  </a:lnTo>
                  <a:lnTo>
                    <a:pt x="31139" y="10758"/>
                  </a:lnTo>
                  <a:lnTo>
                    <a:pt x="27711" y="14376"/>
                  </a:lnTo>
                  <a:lnTo>
                    <a:pt x="27711" y="25038"/>
                  </a:lnTo>
                  <a:lnTo>
                    <a:pt x="17331" y="35796"/>
                  </a:lnTo>
                  <a:lnTo>
                    <a:pt x="13903" y="46554"/>
                  </a:lnTo>
                  <a:lnTo>
                    <a:pt x="0" y="46554"/>
                  </a:lnTo>
                  <a:close/>
                </a:path>
              </a:pathLst>
            </a:custGeom>
            <a:noFill/>
            <a:ln w="2379" cap="flat">
              <a:solidFill>
                <a:srgbClr val="FFFFFF"/>
              </a:solidFill>
              <a:prstDash val="solid"/>
              <a:round/>
            </a:ln>
          </p:spPr>
          <p:txBody>
            <a:bodyPr rtlCol="0" anchor="ctr"/>
            <a:lstStyle/>
            <a:p>
              <a:endParaRPr lang="en-US" noProof="0" dirty="0"/>
            </a:p>
          </p:txBody>
        </p:sp>
        <p:sp>
          <p:nvSpPr>
            <p:cNvPr id="5482" name="Serbest Form 5481">
              <a:extLst>
                <a:ext uri="{FF2B5EF4-FFF2-40B4-BE49-F238E27FC236}">
                  <a16:creationId xmlns:a16="http://schemas.microsoft.com/office/drawing/2014/main" id="{B1C99D8C-0FAA-9E4D-9034-ACFFF06F50ED}"/>
                </a:ext>
              </a:extLst>
            </p:cNvPr>
            <p:cNvSpPr/>
            <p:nvPr/>
          </p:nvSpPr>
          <p:spPr>
            <a:xfrm>
              <a:off x="6927696" y="2341982"/>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solidFill>
              <a:srgbClr val="FF0000"/>
            </a:solidFill>
            <a:ln w="9518" cap="flat">
              <a:noFill/>
              <a:prstDash val="solid"/>
              <a:miter/>
            </a:ln>
          </p:spPr>
          <p:txBody>
            <a:bodyPr rtlCol="0" anchor="ctr"/>
            <a:lstStyle/>
            <a:p>
              <a:endParaRPr lang="en-US" noProof="0" dirty="0"/>
            </a:p>
          </p:txBody>
        </p:sp>
        <p:sp>
          <p:nvSpPr>
            <p:cNvPr id="5483" name="Serbest Form 5482">
              <a:extLst>
                <a:ext uri="{FF2B5EF4-FFF2-40B4-BE49-F238E27FC236}">
                  <a16:creationId xmlns:a16="http://schemas.microsoft.com/office/drawing/2014/main" id="{E8FD634D-0341-8C44-B898-5A5ABEFF3943}"/>
                </a:ext>
              </a:extLst>
            </p:cNvPr>
            <p:cNvSpPr/>
            <p:nvPr/>
          </p:nvSpPr>
          <p:spPr>
            <a:xfrm>
              <a:off x="6927696" y="2341982"/>
              <a:ext cx="57991" cy="77304"/>
            </a:xfrm>
            <a:custGeom>
              <a:avLst/>
              <a:gdLst>
                <a:gd name="connsiteX0" fmla="*/ 38661 w 57991"/>
                <a:gd name="connsiteY0" fmla="*/ 47601 h 77304"/>
                <a:gd name="connsiteX1" fmla="*/ 38661 w 57991"/>
                <a:gd name="connsiteY1" fmla="*/ 35701 h 77304"/>
                <a:gd name="connsiteX2" fmla="*/ 41899 w 57991"/>
                <a:gd name="connsiteY2" fmla="*/ 32654 h 77304"/>
                <a:gd name="connsiteX3" fmla="*/ 45137 w 57991"/>
                <a:gd name="connsiteY3" fmla="*/ 32654 h 77304"/>
                <a:gd name="connsiteX4" fmla="*/ 51517 w 57991"/>
                <a:gd name="connsiteY4" fmla="*/ 29703 h 77304"/>
                <a:gd name="connsiteX5" fmla="*/ 54754 w 57991"/>
                <a:gd name="connsiteY5" fmla="*/ 29703 h 77304"/>
                <a:gd name="connsiteX6" fmla="*/ 57992 w 57991"/>
                <a:gd name="connsiteY6" fmla="*/ 23801 h 77304"/>
                <a:gd name="connsiteX7" fmla="*/ 57992 w 57991"/>
                <a:gd name="connsiteY7" fmla="*/ 14852 h 77304"/>
                <a:gd name="connsiteX8" fmla="*/ 54754 w 57991"/>
                <a:gd name="connsiteY8" fmla="*/ 8854 h 77304"/>
                <a:gd name="connsiteX9" fmla="*/ 51517 w 57991"/>
                <a:gd name="connsiteY9" fmla="*/ 5902 h 77304"/>
                <a:gd name="connsiteX10" fmla="*/ 54754 w 57991"/>
                <a:gd name="connsiteY10" fmla="*/ 0 h 77304"/>
                <a:gd name="connsiteX11" fmla="*/ 29044 w 57991"/>
                <a:gd name="connsiteY11" fmla="*/ 0 h 77304"/>
                <a:gd name="connsiteX12" fmla="*/ 32186 w 57991"/>
                <a:gd name="connsiteY12" fmla="*/ 0 h 77304"/>
                <a:gd name="connsiteX13" fmla="*/ 32186 w 57991"/>
                <a:gd name="connsiteY13" fmla="*/ 2951 h 77304"/>
                <a:gd name="connsiteX14" fmla="*/ 29044 w 57991"/>
                <a:gd name="connsiteY14" fmla="*/ 2951 h 77304"/>
                <a:gd name="connsiteX15" fmla="*/ 25806 w 57991"/>
                <a:gd name="connsiteY15" fmla="*/ 8854 h 77304"/>
                <a:gd name="connsiteX16" fmla="*/ 19330 w 57991"/>
                <a:gd name="connsiteY16" fmla="*/ 11900 h 77304"/>
                <a:gd name="connsiteX17" fmla="*/ 16093 w 57991"/>
                <a:gd name="connsiteY17" fmla="*/ 14852 h 77304"/>
                <a:gd name="connsiteX18" fmla="*/ 9713 w 57991"/>
                <a:gd name="connsiteY18" fmla="*/ 32654 h 77304"/>
                <a:gd name="connsiteX19" fmla="*/ 6475 w 57991"/>
                <a:gd name="connsiteY19" fmla="*/ 38652 h 77304"/>
                <a:gd name="connsiteX20" fmla="*/ 6475 w 57991"/>
                <a:gd name="connsiteY20" fmla="*/ 44555 h 77304"/>
                <a:gd name="connsiteX21" fmla="*/ 0 w 57991"/>
                <a:gd name="connsiteY21" fmla="*/ 56455 h 77304"/>
                <a:gd name="connsiteX22" fmla="*/ 0 w 57991"/>
                <a:gd name="connsiteY22" fmla="*/ 77304 h 77304"/>
                <a:gd name="connsiteX23" fmla="*/ 6475 w 57991"/>
                <a:gd name="connsiteY23" fmla="*/ 74353 h 77304"/>
                <a:gd name="connsiteX24" fmla="*/ 12855 w 57991"/>
                <a:gd name="connsiteY24" fmla="*/ 62453 h 77304"/>
                <a:gd name="connsiteX25" fmla="*/ 16093 w 57991"/>
                <a:gd name="connsiteY25" fmla="*/ 65404 h 77304"/>
                <a:gd name="connsiteX26" fmla="*/ 19330 w 57991"/>
                <a:gd name="connsiteY26" fmla="*/ 65404 h 77304"/>
                <a:gd name="connsiteX27" fmla="*/ 22568 w 57991"/>
                <a:gd name="connsiteY27" fmla="*/ 62453 h 77304"/>
                <a:gd name="connsiteX28" fmla="*/ 25806 w 57991"/>
                <a:gd name="connsiteY28" fmla="*/ 56455 h 77304"/>
                <a:gd name="connsiteX29" fmla="*/ 25806 w 57991"/>
                <a:gd name="connsiteY29" fmla="*/ 50552 h 77304"/>
                <a:gd name="connsiteX30" fmla="*/ 38661 w 57991"/>
                <a:gd name="connsiteY30" fmla="*/ 47601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7991" h="77304">
                  <a:moveTo>
                    <a:pt x="38661" y="47601"/>
                  </a:moveTo>
                  <a:lnTo>
                    <a:pt x="38661" y="35701"/>
                  </a:lnTo>
                  <a:lnTo>
                    <a:pt x="41899" y="32654"/>
                  </a:lnTo>
                  <a:lnTo>
                    <a:pt x="45137" y="32654"/>
                  </a:lnTo>
                  <a:lnTo>
                    <a:pt x="51517" y="29703"/>
                  </a:lnTo>
                  <a:lnTo>
                    <a:pt x="54754" y="29703"/>
                  </a:lnTo>
                  <a:lnTo>
                    <a:pt x="57992" y="23801"/>
                  </a:lnTo>
                  <a:lnTo>
                    <a:pt x="57992" y="14852"/>
                  </a:lnTo>
                  <a:lnTo>
                    <a:pt x="54754" y="8854"/>
                  </a:lnTo>
                  <a:lnTo>
                    <a:pt x="51517" y="5902"/>
                  </a:lnTo>
                  <a:lnTo>
                    <a:pt x="54754" y="0"/>
                  </a:lnTo>
                  <a:lnTo>
                    <a:pt x="29044" y="0"/>
                  </a:lnTo>
                  <a:lnTo>
                    <a:pt x="32186" y="0"/>
                  </a:lnTo>
                  <a:lnTo>
                    <a:pt x="32186" y="2951"/>
                  </a:lnTo>
                  <a:lnTo>
                    <a:pt x="29044" y="2951"/>
                  </a:lnTo>
                  <a:lnTo>
                    <a:pt x="25806" y="8854"/>
                  </a:lnTo>
                  <a:lnTo>
                    <a:pt x="19330" y="11900"/>
                  </a:lnTo>
                  <a:lnTo>
                    <a:pt x="16093" y="14852"/>
                  </a:lnTo>
                  <a:lnTo>
                    <a:pt x="9713" y="32654"/>
                  </a:lnTo>
                  <a:lnTo>
                    <a:pt x="6475" y="38652"/>
                  </a:lnTo>
                  <a:lnTo>
                    <a:pt x="6475" y="44555"/>
                  </a:lnTo>
                  <a:lnTo>
                    <a:pt x="0" y="56455"/>
                  </a:lnTo>
                  <a:lnTo>
                    <a:pt x="0" y="77304"/>
                  </a:lnTo>
                  <a:lnTo>
                    <a:pt x="6475" y="74353"/>
                  </a:lnTo>
                  <a:lnTo>
                    <a:pt x="12855" y="62453"/>
                  </a:lnTo>
                  <a:lnTo>
                    <a:pt x="16093" y="65404"/>
                  </a:lnTo>
                  <a:lnTo>
                    <a:pt x="19330" y="65404"/>
                  </a:lnTo>
                  <a:lnTo>
                    <a:pt x="22568" y="62453"/>
                  </a:lnTo>
                  <a:lnTo>
                    <a:pt x="25806" y="56455"/>
                  </a:lnTo>
                  <a:lnTo>
                    <a:pt x="25806" y="50552"/>
                  </a:lnTo>
                  <a:lnTo>
                    <a:pt x="38661" y="47601"/>
                  </a:lnTo>
                  <a:close/>
                </a:path>
              </a:pathLst>
            </a:custGeom>
            <a:noFill/>
            <a:ln w="2379" cap="flat">
              <a:solidFill>
                <a:srgbClr val="FFFFFF"/>
              </a:solidFill>
              <a:prstDash val="solid"/>
              <a:round/>
            </a:ln>
          </p:spPr>
          <p:txBody>
            <a:bodyPr rtlCol="0" anchor="ctr"/>
            <a:lstStyle/>
            <a:p>
              <a:endParaRPr lang="en-US" noProof="0" dirty="0"/>
            </a:p>
          </p:txBody>
        </p:sp>
        <p:sp>
          <p:nvSpPr>
            <p:cNvPr id="5484" name="Serbest Form 5483">
              <a:extLst>
                <a:ext uri="{FF2B5EF4-FFF2-40B4-BE49-F238E27FC236}">
                  <a16:creationId xmlns:a16="http://schemas.microsoft.com/office/drawing/2014/main" id="{E33A2776-7AC6-1C4C-85C0-A542CB408FE1}"/>
                </a:ext>
              </a:extLst>
            </p:cNvPr>
            <p:cNvSpPr/>
            <p:nvPr/>
          </p:nvSpPr>
          <p:spPr>
            <a:xfrm>
              <a:off x="6366820" y="1259153"/>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173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173"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solidFill>
              <a:srgbClr val="AFABAB"/>
            </a:solidFill>
            <a:ln w="9518" cap="flat">
              <a:noFill/>
              <a:prstDash val="solid"/>
              <a:miter/>
            </a:ln>
          </p:spPr>
          <p:txBody>
            <a:bodyPr rtlCol="0" anchor="ctr"/>
            <a:lstStyle/>
            <a:p>
              <a:endParaRPr lang="en-US" noProof="0" dirty="0"/>
            </a:p>
          </p:txBody>
        </p:sp>
        <p:sp>
          <p:nvSpPr>
            <p:cNvPr id="5485" name="Serbest Form 5484">
              <a:extLst>
                <a:ext uri="{FF2B5EF4-FFF2-40B4-BE49-F238E27FC236}">
                  <a16:creationId xmlns:a16="http://schemas.microsoft.com/office/drawing/2014/main" id="{32538AEE-0F55-BF49-89FC-101E8A0888E8}"/>
                </a:ext>
              </a:extLst>
            </p:cNvPr>
            <p:cNvSpPr/>
            <p:nvPr/>
          </p:nvSpPr>
          <p:spPr>
            <a:xfrm>
              <a:off x="6366820" y="1259153"/>
              <a:ext cx="232063" cy="96725"/>
            </a:xfrm>
            <a:custGeom>
              <a:avLst/>
              <a:gdLst>
                <a:gd name="connsiteX0" fmla="*/ 3238 w 232063"/>
                <a:gd name="connsiteY0" fmla="*/ 77304 h 96725"/>
                <a:gd name="connsiteX1" fmla="*/ 3238 w 232063"/>
                <a:gd name="connsiteY1" fmla="*/ 74162 h 96725"/>
                <a:gd name="connsiteX2" fmla="*/ 6571 w 232063"/>
                <a:gd name="connsiteY2" fmla="*/ 74162 h 96725"/>
                <a:gd name="connsiteX3" fmla="*/ 13046 w 232063"/>
                <a:gd name="connsiteY3" fmla="*/ 70926 h 96725"/>
                <a:gd name="connsiteX4" fmla="*/ 35995 w 232063"/>
                <a:gd name="connsiteY4" fmla="*/ 70926 h 96725"/>
                <a:gd name="connsiteX5" fmla="*/ 42471 w 232063"/>
                <a:gd name="connsiteY5" fmla="*/ 64452 h 96725"/>
                <a:gd name="connsiteX6" fmla="*/ 52278 w 232063"/>
                <a:gd name="connsiteY6" fmla="*/ 64452 h 96725"/>
                <a:gd name="connsiteX7" fmla="*/ 55612 w 232063"/>
                <a:gd name="connsiteY7" fmla="*/ 67689 h 96725"/>
                <a:gd name="connsiteX8" fmla="*/ 58849 w 232063"/>
                <a:gd name="connsiteY8" fmla="*/ 67689 h 96725"/>
                <a:gd name="connsiteX9" fmla="*/ 62087 w 232063"/>
                <a:gd name="connsiteY9" fmla="*/ 70926 h 96725"/>
                <a:gd name="connsiteX10" fmla="*/ 65420 w 232063"/>
                <a:gd name="connsiteY10" fmla="*/ 70926 h 96725"/>
                <a:gd name="connsiteX11" fmla="*/ 68658 w 232063"/>
                <a:gd name="connsiteY11" fmla="*/ 67689 h 96725"/>
                <a:gd name="connsiteX12" fmla="*/ 71895 w 232063"/>
                <a:gd name="connsiteY12" fmla="*/ 67689 h 96725"/>
                <a:gd name="connsiteX13" fmla="*/ 78465 w 232063"/>
                <a:gd name="connsiteY13" fmla="*/ 70926 h 96725"/>
                <a:gd name="connsiteX14" fmla="*/ 81703 w 232063"/>
                <a:gd name="connsiteY14" fmla="*/ 70926 h 96725"/>
                <a:gd name="connsiteX15" fmla="*/ 85036 w 232063"/>
                <a:gd name="connsiteY15" fmla="*/ 74162 h 96725"/>
                <a:gd name="connsiteX16" fmla="*/ 88274 w 232063"/>
                <a:gd name="connsiteY16" fmla="*/ 74162 h 96725"/>
                <a:gd name="connsiteX17" fmla="*/ 91511 w 232063"/>
                <a:gd name="connsiteY17" fmla="*/ 70926 h 96725"/>
                <a:gd name="connsiteX18" fmla="*/ 98082 w 232063"/>
                <a:gd name="connsiteY18" fmla="*/ 70926 h 96725"/>
                <a:gd name="connsiteX19" fmla="*/ 101320 w 232063"/>
                <a:gd name="connsiteY19" fmla="*/ 74162 h 96725"/>
                <a:gd name="connsiteX20" fmla="*/ 111128 w 232063"/>
                <a:gd name="connsiteY20" fmla="*/ 74162 h 96725"/>
                <a:gd name="connsiteX21" fmla="*/ 117698 w 232063"/>
                <a:gd name="connsiteY21" fmla="*/ 67689 h 96725"/>
                <a:gd name="connsiteX22" fmla="*/ 124269 w 232063"/>
                <a:gd name="connsiteY22" fmla="*/ 67689 h 96725"/>
                <a:gd name="connsiteX23" fmla="*/ 127507 w 232063"/>
                <a:gd name="connsiteY23" fmla="*/ 70926 h 96725"/>
                <a:gd name="connsiteX24" fmla="*/ 130744 w 232063"/>
                <a:gd name="connsiteY24" fmla="*/ 77304 h 96725"/>
                <a:gd name="connsiteX25" fmla="*/ 147123 w 232063"/>
                <a:gd name="connsiteY25" fmla="*/ 77304 h 96725"/>
                <a:gd name="connsiteX26" fmla="*/ 153598 w 232063"/>
                <a:gd name="connsiteY26" fmla="*/ 80541 h 96725"/>
                <a:gd name="connsiteX27" fmla="*/ 156931 w 232063"/>
                <a:gd name="connsiteY27" fmla="*/ 80541 h 96725"/>
                <a:gd name="connsiteX28" fmla="*/ 163406 w 232063"/>
                <a:gd name="connsiteY28" fmla="*/ 87015 h 96725"/>
                <a:gd name="connsiteX29" fmla="*/ 173214 w 232063"/>
                <a:gd name="connsiteY29" fmla="*/ 93488 h 96725"/>
                <a:gd name="connsiteX30" fmla="*/ 183022 w 232063"/>
                <a:gd name="connsiteY30" fmla="*/ 96725 h 96725"/>
                <a:gd name="connsiteX31" fmla="*/ 196163 w 232063"/>
                <a:gd name="connsiteY31" fmla="*/ 90252 h 96725"/>
                <a:gd name="connsiteX32" fmla="*/ 205972 w 232063"/>
                <a:gd name="connsiteY32" fmla="*/ 90252 h 96725"/>
                <a:gd name="connsiteX33" fmla="*/ 209209 w 232063"/>
                <a:gd name="connsiteY33" fmla="*/ 93488 h 96725"/>
                <a:gd name="connsiteX34" fmla="*/ 212447 w 232063"/>
                <a:gd name="connsiteY34" fmla="*/ 90252 h 96725"/>
                <a:gd name="connsiteX35" fmla="*/ 215780 w 232063"/>
                <a:gd name="connsiteY35" fmla="*/ 90252 h 96725"/>
                <a:gd name="connsiteX36" fmla="*/ 219018 w 232063"/>
                <a:gd name="connsiteY36" fmla="*/ 87015 h 96725"/>
                <a:gd name="connsiteX37" fmla="*/ 222256 w 232063"/>
                <a:gd name="connsiteY37" fmla="*/ 80541 h 96725"/>
                <a:gd name="connsiteX38" fmla="*/ 225588 w 232063"/>
                <a:gd name="connsiteY38" fmla="*/ 77304 h 96725"/>
                <a:gd name="connsiteX39" fmla="*/ 228826 w 232063"/>
                <a:gd name="connsiteY39" fmla="*/ 80541 h 96725"/>
                <a:gd name="connsiteX40" fmla="*/ 232064 w 232063"/>
                <a:gd name="connsiteY40" fmla="*/ 80541 h 96725"/>
                <a:gd name="connsiteX41" fmla="*/ 232064 w 232063"/>
                <a:gd name="connsiteY41" fmla="*/ 67689 h 96725"/>
                <a:gd name="connsiteX42" fmla="*/ 225588 w 232063"/>
                <a:gd name="connsiteY42" fmla="*/ 61215 h 96725"/>
                <a:gd name="connsiteX43" fmla="*/ 222256 w 232063"/>
                <a:gd name="connsiteY43" fmla="*/ 54741 h 96725"/>
                <a:gd name="connsiteX44" fmla="*/ 219018 w 232063"/>
                <a:gd name="connsiteY44" fmla="*/ 51600 h 96725"/>
                <a:gd name="connsiteX45" fmla="*/ 205972 w 232063"/>
                <a:gd name="connsiteY45" fmla="*/ 48363 h 96725"/>
                <a:gd name="connsiteX46" fmla="*/ 209209 w 232063"/>
                <a:gd name="connsiteY46" fmla="*/ 38652 h 96725"/>
                <a:gd name="connsiteX47" fmla="*/ 219018 w 232063"/>
                <a:gd name="connsiteY47" fmla="*/ 38652 h 96725"/>
                <a:gd name="connsiteX48" fmla="*/ 219018 w 232063"/>
                <a:gd name="connsiteY48" fmla="*/ 35415 h 96725"/>
                <a:gd name="connsiteX49" fmla="*/ 215780 w 232063"/>
                <a:gd name="connsiteY49" fmla="*/ 32274 h 96725"/>
                <a:gd name="connsiteX50" fmla="*/ 209209 w 232063"/>
                <a:gd name="connsiteY50" fmla="*/ 29037 h 96725"/>
                <a:gd name="connsiteX51" fmla="*/ 202639 w 232063"/>
                <a:gd name="connsiteY51" fmla="*/ 22563 h 96725"/>
                <a:gd name="connsiteX52" fmla="*/ 192831 w 232063"/>
                <a:gd name="connsiteY52" fmla="*/ 22563 h 96725"/>
                <a:gd name="connsiteX53" fmla="*/ 189593 w 232063"/>
                <a:gd name="connsiteY53" fmla="*/ 19326 h 96725"/>
                <a:gd name="connsiteX54" fmla="*/ 179785 w 232063"/>
                <a:gd name="connsiteY54" fmla="*/ 19326 h 96725"/>
                <a:gd name="connsiteX55" fmla="*/ 176547 w 232063"/>
                <a:gd name="connsiteY55" fmla="*/ 22563 h 96725"/>
                <a:gd name="connsiteX56" fmla="*/ 166739 w 232063"/>
                <a:gd name="connsiteY56" fmla="*/ 22563 h 96725"/>
                <a:gd name="connsiteX57" fmla="*/ 156931 w 232063"/>
                <a:gd name="connsiteY57" fmla="*/ 12947 h 96725"/>
                <a:gd name="connsiteX58" fmla="*/ 150360 w 232063"/>
                <a:gd name="connsiteY58" fmla="*/ 9711 h 96725"/>
                <a:gd name="connsiteX59" fmla="*/ 147123 w 232063"/>
                <a:gd name="connsiteY59" fmla="*/ 6474 h 96725"/>
                <a:gd name="connsiteX60" fmla="*/ 133982 w 232063"/>
                <a:gd name="connsiteY60" fmla="*/ 0 h 96725"/>
                <a:gd name="connsiteX61" fmla="*/ 117698 w 232063"/>
                <a:gd name="connsiteY61" fmla="*/ 0 h 96725"/>
                <a:gd name="connsiteX62" fmla="*/ 101320 w 232063"/>
                <a:gd name="connsiteY62" fmla="*/ 6474 h 96725"/>
                <a:gd name="connsiteX63" fmla="*/ 94749 w 232063"/>
                <a:gd name="connsiteY63" fmla="*/ 6474 h 96725"/>
                <a:gd name="connsiteX64" fmla="*/ 98082 w 232063"/>
                <a:gd name="connsiteY64" fmla="*/ 12947 h 96725"/>
                <a:gd name="connsiteX65" fmla="*/ 98082 w 232063"/>
                <a:gd name="connsiteY65" fmla="*/ 16089 h 96725"/>
                <a:gd name="connsiteX66" fmla="*/ 101320 w 232063"/>
                <a:gd name="connsiteY66" fmla="*/ 22563 h 96725"/>
                <a:gd name="connsiteX67" fmla="*/ 101320 w 232063"/>
                <a:gd name="connsiteY67" fmla="*/ 32274 h 96725"/>
                <a:gd name="connsiteX68" fmla="*/ 104557 w 232063"/>
                <a:gd name="connsiteY68" fmla="*/ 35415 h 96725"/>
                <a:gd name="connsiteX69" fmla="*/ 101320 w 232063"/>
                <a:gd name="connsiteY69" fmla="*/ 41889 h 96725"/>
                <a:gd name="connsiteX70" fmla="*/ 85036 w 232063"/>
                <a:gd name="connsiteY70" fmla="*/ 41889 h 96725"/>
                <a:gd name="connsiteX71" fmla="*/ 75228 w 232063"/>
                <a:gd name="connsiteY71" fmla="*/ 38652 h 96725"/>
                <a:gd name="connsiteX72" fmla="*/ 68658 w 232063"/>
                <a:gd name="connsiteY72" fmla="*/ 38652 h 96725"/>
                <a:gd name="connsiteX73" fmla="*/ 62087 w 232063"/>
                <a:gd name="connsiteY73" fmla="*/ 29037 h 96725"/>
                <a:gd name="connsiteX74" fmla="*/ 45803 w 232063"/>
                <a:gd name="connsiteY74" fmla="*/ 12947 h 96725"/>
                <a:gd name="connsiteX75" fmla="*/ 39233 w 232063"/>
                <a:gd name="connsiteY75" fmla="*/ 12947 h 96725"/>
                <a:gd name="connsiteX76" fmla="*/ 32662 w 232063"/>
                <a:gd name="connsiteY76" fmla="*/ 16089 h 96725"/>
                <a:gd name="connsiteX77" fmla="*/ 26187 w 232063"/>
                <a:gd name="connsiteY77" fmla="*/ 16089 h 96725"/>
                <a:gd name="connsiteX78" fmla="*/ 19616 w 232063"/>
                <a:gd name="connsiteY78" fmla="*/ 19326 h 96725"/>
                <a:gd name="connsiteX79" fmla="*/ 16378 w 232063"/>
                <a:gd name="connsiteY79" fmla="*/ 22563 h 96725"/>
                <a:gd name="connsiteX80" fmla="*/ 13046 w 232063"/>
                <a:gd name="connsiteY80" fmla="*/ 29037 h 96725"/>
                <a:gd name="connsiteX81" fmla="*/ 13046 w 232063"/>
                <a:gd name="connsiteY81" fmla="*/ 35415 h 96725"/>
                <a:gd name="connsiteX82" fmla="*/ 9808 w 232063"/>
                <a:gd name="connsiteY82" fmla="*/ 41889 h 96725"/>
                <a:gd name="connsiteX83" fmla="*/ 3238 w 232063"/>
                <a:gd name="connsiteY83" fmla="*/ 45126 h 96725"/>
                <a:gd name="connsiteX84" fmla="*/ 0 w 232063"/>
                <a:gd name="connsiteY84" fmla="*/ 51600 h 96725"/>
                <a:gd name="connsiteX85" fmla="*/ 0 w 232063"/>
                <a:gd name="connsiteY85" fmla="*/ 64452 h 96725"/>
                <a:gd name="connsiteX86" fmla="*/ 3238 w 232063"/>
                <a:gd name="connsiteY86" fmla="*/ 70926 h 96725"/>
                <a:gd name="connsiteX87" fmla="*/ 3238 w 232063"/>
                <a:gd name="connsiteY87" fmla="*/ 80541 h 96725"/>
                <a:gd name="connsiteX88" fmla="*/ 3238 w 232063"/>
                <a:gd name="connsiteY88" fmla="*/ 77304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32063" h="96725">
                  <a:moveTo>
                    <a:pt x="3238" y="77304"/>
                  </a:moveTo>
                  <a:lnTo>
                    <a:pt x="3238" y="74162"/>
                  </a:lnTo>
                  <a:lnTo>
                    <a:pt x="6571" y="74162"/>
                  </a:lnTo>
                  <a:lnTo>
                    <a:pt x="13046" y="70926"/>
                  </a:lnTo>
                  <a:lnTo>
                    <a:pt x="35995" y="70926"/>
                  </a:lnTo>
                  <a:lnTo>
                    <a:pt x="42471" y="64452"/>
                  </a:lnTo>
                  <a:lnTo>
                    <a:pt x="52278" y="64452"/>
                  </a:lnTo>
                  <a:lnTo>
                    <a:pt x="55612" y="67689"/>
                  </a:lnTo>
                  <a:lnTo>
                    <a:pt x="58849" y="67689"/>
                  </a:lnTo>
                  <a:lnTo>
                    <a:pt x="62087" y="70926"/>
                  </a:lnTo>
                  <a:lnTo>
                    <a:pt x="65420" y="70926"/>
                  </a:lnTo>
                  <a:lnTo>
                    <a:pt x="68658" y="67689"/>
                  </a:lnTo>
                  <a:lnTo>
                    <a:pt x="71895" y="67689"/>
                  </a:lnTo>
                  <a:lnTo>
                    <a:pt x="78465" y="70926"/>
                  </a:lnTo>
                  <a:lnTo>
                    <a:pt x="81703" y="70926"/>
                  </a:lnTo>
                  <a:lnTo>
                    <a:pt x="85036" y="74162"/>
                  </a:lnTo>
                  <a:lnTo>
                    <a:pt x="88274" y="74162"/>
                  </a:lnTo>
                  <a:lnTo>
                    <a:pt x="91511" y="70926"/>
                  </a:lnTo>
                  <a:lnTo>
                    <a:pt x="98082" y="70926"/>
                  </a:lnTo>
                  <a:lnTo>
                    <a:pt x="101320" y="74162"/>
                  </a:lnTo>
                  <a:lnTo>
                    <a:pt x="111128" y="74162"/>
                  </a:lnTo>
                  <a:lnTo>
                    <a:pt x="117698" y="67689"/>
                  </a:lnTo>
                  <a:lnTo>
                    <a:pt x="124269" y="67689"/>
                  </a:lnTo>
                  <a:lnTo>
                    <a:pt x="127507" y="70926"/>
                  </a:lnTo>
                  <a:lnTo>
                    <a:pt x="130744" y="77304"/>
                  </a:lnTo>
                  <a:lnTo>
                    <a:pt x="147123" y="77304"/>
                  </a:lnTo>
                  <a:lnTo>
                    <a:pt x="153598" y="80541"/>
                  </a:lnTo>
                  <a:lnTo>
                    <a:pt x="156931" y="80541"/>
                  </a:lnTo>
                  <a:lnTo>
                    <a:pt x="163406" y="87015"/>
                  </a:lnTo>
                  <a:lnTo>
                    <a:pt x="173214" y="93488"/>
                  </a:lnTo>
                  <a:lnTo>
                    <a:pt x="183022" y="96725"/>
                  </a:lnTo>
                  <a:lnTo>
                    <a:pt x="196163" y="90252"/>
                  </a:lnTo>
                  <a:lnTo>
                    <a:pt x="205972" y="90252"/>
                  </a:lnTo>
                  <a:lnTo>
                    <a:pt x="209209" y="93488"/>
                  </a:lnTo>
                  <a:lnTo>
                    <a:pt x="212447" y="90252"/>
                  </a:lnTo>
                  <a:lnTo>
                    <a:pt x="215780" y="90252"/>
                  </a:lnTo>
                  <a:lnTo>
                    <a:pt x="219018" y="87015"/>
                  </a:lnTo>
                  <a:lnTo>
                    <a:pt x="222256" y="80541"/>
                  </a:lnTo>
                  <a:lnTo>
                    <a:pt x="225588" y="77304"/>
                  </a:lnTo>
                  <a:lnTo>
                    <a:pt x="228826" y="80541"/>
                  </a:lnTo>
                  <a:lnTo>
                    <a:pt x="232064" y="80541"/>
                  </a:lnTo>
                  <a:lnTo>
                    <a:pt x="232064" y="67689"/>
                  </a:lnTo>
                  <a:lnTo>
                    <a:pt x="225588" y="61215"/>
                  </a:lnTo>
                  <a:lnTo>
                    <a:pt x="222256" y="54741"/>
                  </a:lnTo>
                  <a:lnTo>
                    <a:pt x="219018" y="51600"/>
                  </a:lnTo>
                  <a:lnTo>
                    <a:pt x="205972" y="48363"/>
                  </a:lnTo>
                  <a:lnTo>
                    <a:pt x="209209" y="38652"/>
                  </a:lnTo>
                  <a:lnTo>
                    <a:pt x="219018" y="38652"/>
                  </a:lnTo>
                  <a:lnTo>
                    <a:pt x="219018" y="35415"/>
                  </a:lnTo>
                  <a:lnTo>
                    <a:pt x="215780" y="32274"/>
                  </a:lnTo>
                  <a:lnTo>
                    <a:pt x="209209" y="29037"/>
                  </a:lnTo>
                  <a:lnTo>
                    <a:pt x="202639" y="22563"/>
                  </a:lnTo>
                  <a:lnTo>
                    <a:pt x="192831" y="22563"/>
                  </a:lnTo>
                  <a:lnTo>
                    <a:pt x="189593" y="19326"/>
                  </a:lnTo>
                  <a:lnTo>
                    <a:pt x="179785" y="19326"/>
                  </a:lnTo>
                  <a:lnTo>
                    <a:pt x="176547" y="22563"/>
                  </a:lnTo>
                  <a:lnTo>
                    <a:pt x="166739" y="22563"/>
                  </a:lnTo>
                  <a:lnTo>
                    <a:pt x="156931" y="12947"/>
                  </a:lnTo>
                  <a:lnTo>
                    <a:pt x="150360" y="9711"/>
                  </a:lnTo>
                  <a:lnTo>
                    <a:pt x="147123" y="6474"/>
                  </a:lnTo>
                  <a:lnTo>
                    <a:pt x="133982" y="0"/>
                  </a:lnTo>
                  <a:lnTo>
                    <a:pt x="117698" y="0"/>
                  </a:lnTo>
                  <a:lnTo>
                    <a:pt x="101320" y="6474"/>
                  </a:lnTo>
                  <a:lnTo>
                    <a:pt x="94749" y="6474"/>
                  </a:lnTo>
                  <a:lnTo>
                    <a:pt x="98082" y="12947"/>
                  </a:lnTo>
                  <a:lnTo>
                    <a:pt x="98082" y="16089"/>
                  </a:lnTo>
                  <a:lnTo>
                    <a:pt x="101320" y="22563"/>
                  </a:lnTo>
                  <a:lnTo>
                    <a:pt x="101320" y="32274"/>
                  </a:lnTo>
                  <a:lnTo>
                    <a:pt x="104557" y="35415"/>
                  </a:lnTo>
                  <a:lnTo>
                    <a:pt x="101320" y="41889"/>
                  </a:lnTo>
                  <a:lnTo>
                    <a:pt x="85036" y="41889"/>
                  </a:lnTo>
                  <a:lnTo>
                    <a:pt x="75228" y="38652"/>
                  </a:lnTo>
                  <a:lnTo>
                    <a:pt x="68658" y="38652"/>
                  </a:lnTo>
                  <a:lnTo>
                    <a:pt x="62087" y="29037"/>
                  </a:lnTo>
                  <a:lnTo>
                    <a:pt x="45803" y="12947"/>
                  </a:lnTo>
                  <a:lnTo>
                    <a:pt x="39233" y="12947"/>
                  </a:lnTo>
                  <a:lnTo>
                    <a:pt x="32662" y="16089"/>
                  </a:lnTo>
                  <a:lnTo>
                    <a:pt x="26187" y="16089"/>
                  </a:lnTo>
                  <a:lnTo>
                    <a:pt x="19616" y="19326"/>
                  </a:lnTo>
                  <a:lnTo>
                    <a:pt x="16378" y="22563"/>
                  </a:lnTo>
                  <a:lnTo>
                    <a:pt x="13046" y="29037"/>
                  </a:lnTo>
                  <a:lnTo>
                    <a:pt x="13046" y="35415"/>
                  </a:lnTo>
                  <a:lnTo>
                    <a:pt x="9808" y="41889"/>
                  </a:lnTo>
                  <a:lnTo>
                    <a:pt x="3238" y="45126"/>
                  </a:lnTo>
                  <a:lnTo>
                    <a:pt x="0" y="51600"/>
                  </a:lnTo>
                  <a:lnTo>
                    <a:pt x="0" y="64452"/>
                  </a:lnTo>
                  <a:lnTo>
                    <a:pt x="3238" y="70926"/>
                  </a:lnTo>
                  <a:lnTo>
                    <a:pt x="3238" y="80541"/>
                  </a:lnTo>
                  <a:lnTo>
                    <a:pt x="3238" y="77304"/>
                  </a:lnTo>
                  <a:close/>
                </a:path>
              </a:pathLst>
            </a:custGeom>
            <a:noFill/>
            <a:ln w="2379" cap="flat">
              <a:solidFill>
                <a:srgbClr val="FFFFFF"/>
              </a:solidFill>
              <a:prstDash val="solid"/>
              <a:round/>
            </a:ln>
          </p:spPr>
          <p:txBody>
            <a:bodyPr rtlCol="0" anchor="ctr"/>
            <a:lstStyle/>
            <a:p>
              <a:endParaRPr lang="en-US" noProof="0" dirty="0"/>
            </a:p>
          </p:txBody>
        </p:sp>
        <p:sp>
          <p:nvSpPr>
            <p:cNvPr id="5486" name="Serbest Form 5485">
              <a:extLst>
                <a:ext uri="{FF2B5EF4-FFF2-40B4-BE49-F238E27FC236}">
                  <a16:creationId xmlns:a16="http://schemas.microsoft.com/office/drawing/2014/main" id="{DE54A994-8CF8-E543-AA42-1CA6BB0E2CEF}"/>
                </a:ext>
              </a:extLst>
            </p:cNvPr>
            <p:cNvSpPr/>
            <p:nvPr/>
          </p:nvSpPr>
          <p:spPr>
            <a:xfrm>
              <a:off x="9441924" y="2902627"/>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455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370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370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455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307 w 328717"/>
                <a:gd name="connsiteY136" fmla="*/ 121097 h 425458"/>
                <a:gd name="connsiteX137" fmla="*/ 197307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455"/>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370"/>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370"/>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455"/>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307" y="121097"/>
                  </a:lnTo>
                  <a:lnTo>
                    <a:pt x="197307"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solidFill>
              <a:srgbClr val="AFABAB"/>
            </a:solidFill>
            <a:ln w="9518" cap="flat">
              <a:noFill/>
              <a:prstDash val="solid"/>
              <a:miter/>
            </a:ln>
          </p:spPr>
          <p:txBody>
            <a:bodyPr rtlCol="0" anchor="ctr"/>
            <a:lstStyle/>
            <a:p>
              <a:endParaRPr lang="en-US" noProof="0" dirty="0"/>
            </a:p>
          </p:txBody>
        </p:sp>
        <p:sp>
          <p:nvSpPr>
            <p:cNvPr id="5487" name="Serbest Form 5486">
              <a:extLst>
                <a:ext uri="{FF2B5EF4-FFF2-40B4-BE49-F238E27FC236}">
                  <a16:creationId xmlns:a16="http://schemas.microsoft.com/office/drawing/2014/main" id="{70EFEBED-FB32-A74E-95C2-727B5476A814}"/>
                </a:ext>
              </a:extLst>
            </p:cNvPr>
            <p:cNvSpPr/>
            <p:nvPr/>
          </p:nvSpPr>
          <p:spPr>
            <a:xfrm>
              <a:off x="9441924" y="2902627"/>
              <a:ext cx="328717" cy="425458"/>
            </a:xfrm>
            <a:custGeom>
              <a:avLst/>
              <a:gdLst>
                <a:gd name="connsiteX0" fmla="*/ 13141 w 328717"/>
                <a:gd name="connsiteY0" fmla="*/ 110054 h 425458"/>
                <a:gd name="connsiteX1" fmla="*/ 19712 w 328717"/>
                <a:gd name="connsiteY1" fmla="*/ 110054 h 425458"/>
                <a:gd name="connsiteX2" fmla="*/ 22950 w 328717"/>
                <a:gd name="connsiteY2" fmla="*/ 113767 h 425458"/>
                <a:gd name="connsiteX3" fmla="*/ 22950 w 328717"/>
                <a:gd name="connsiteY3" fmla="*/ 121097 h 425458"/>
                <a:gd name="connsiteX4" fmla="*/ 19712 w 328717"/>
                <a:gd name="connsiteY4" fmla="*/ 124715 h 425458"/>
                <a:gd name="connsiteX5" fmla="*/ 19712 w 328717"/>
                <a:gd name="connsiteY5" fmla="*/ 139376 h 425458"/>
                <a:gd name="connsiteX6" fmla="*/ 22950 w 328717"/>
                <a:gd name="connsiteY6" fmla="*/ 146706 h 425458"/>
                <a:gd name="connsiteX7" fmla="*/ 26282 w 328717"/>
                <a:gd name="connsiteY7" fmla="*/ 150420 h 425458"/>
                <a:gd name="connsiteX8" fmla="*/ 36185 w 328717"/>
                <a:gd name="connsiteY8" fmla="*/ 150420 h 425458"/>
                <a:gd name="connsiteX9" fmla="*/ 36185 w 328717"/>
                <a:gd name="connsiteY9" fmla="*/ 143089 h 425458"/>
                <a:gd name="connsiteX10" fmla="*/ 42756 w 328717"/>
                <a:gd name="connsiteY10" fmla="*/ 143089 h 425458"/>
                <a:gd name="connsiteX11" fmla="*/ 45994 w 328717"/>
                <a:gd name="connsiteY11" fmla="*/ 139376 h 425458"/>
                <a:gd name="connsiteX12" fmla="*/ 49327 w 328717"/>
                <a:gd name="connsiteY12" fmla="*/ 139376 h 425458"/>
                <a:gd name="connsiteX13" fmla="*/ 55897 w 328717"/>
                <a:gd name="connsiteY13" fmla="*/ 143089 h 425458"/>
                <a:gd name="connsiteX14" fmla="*/ 55897 w 328717"/>
                <a:gd name="connsiteY14" fmla="*/ 161368 h 425458"/>
                <a:gd name="connsiteX15" fmla="*/ 52564 w 328717"/>
                <a:gd name="connsiteY15" fmla="*/ 165080 h 425458"/>
                <a:gd name="connsiteX16" fmla="*/ 55897 w 328717"/>
                <a:gd name="connsiteY16" fmla="*/ 168698 h 425458"/>
                <a:gd name="connsiteX17" fmla="*/ 59135 w 328717"/>
                <a:gd name="connsiteY17" fmla="*/ 176029 h 425458"/>
                <a:gd name="connsiteX18" fmla="*/ 59135 w 328717"/>
                <a:gd name="connsiteY18" fmla="*/ 183359 h 425458"/>
                <a:gd name="connsiteX19" fmla="*/ 55897 w 328717"/>
                <a:gd name="connsiteY19" fmla="*/ 190785 h 425458"/>
                <a:gd name="connsiteX20" fmla="*/ 49327 w 328717"/>
                <a:gd name="connsiteY20" fmla="*/ 198021 h 425458"/>
                <a:gd name="connsiteX21" fmla="*/ 55897 w 328717"/>
                <a:gd name="connsiteY21" fmla="*/ 198021 h 425458"/>
                <a:gd name="connsiteX22" fmla="*/ 59135 w 328717"/>
                <a:gd name="connsiteY22" fmla="*/ 201733 h 425458"/>
                <a:gd name="connsiteX23" fmla="*/ 59135 w 328717"/>
                <a:gd name="connsiteY23" fmla="*/ 209064 h 425458"/>
                <a:gd name="connsiteX24" fmla="*/ 45994 w 328717"/>
                <a:gd name="connsiteY24" fmla="*/ 238386 h 425458"/>
                <a:gd name="connsiteX25" fmla="*/ 45994 w 328717"/>
                <a:gd name="connsiteY25" fmla="*/ 245717 h 425458"/>
                <a:gd name="connsiteX26" fmla="*/ 55897 w 328717"/>
                <a:gd name="connsiteY26" fmla="*/ 245717 h 425458"/>
                <a:gd name="connsiteX27" fmla="*/ 69038 w 328717"/>
                <a:gd name="connsiteY27" fmla="*/ 238386 h 425458"/>
                <a:gd name="connsiteX28" fmla="*/ 72276 w 328717"/>
                <a:gd name="connsiteY28" fmla="*/ 234768 h 425458"/>
                <a:gd name="connsiteX29" fmla="*/ 72276 w 328717"/>
                <a:gd name="connsiteY29" fmla="*/ 231056 h 425458"/>
                <a:gd name="connsiteX30" fmla="*/ 78847 w 328717"/>
                <a:gd name="connsiteY30" fmla="*/ 223725 h 425458"/>
                <a:gd name="connsiteX31" fmla="*/ 82179 w 328717"/>
                <a:gd name="connsiteY31" fmla="*/ 216395 h 425458"/>
                <a:gd name="connsiteX32" fmla="*/ 85512 w 328717"/>
                <a:gd name="connsiteY32" fmla="*/ 212777 h 425458"/>
                <a:gd name="connsiteX33" fmla="*/ 92083 w 328717"/>
                <a:gd name="connsiteY33" fmla="*/ 212777 h 425458"/>
                <a:gd name="connsiteX34" fmla="*/ 95320 w 328717"/>
                <a:gd name="connsiteY34" fmla="*/ 216395 h 425458"/>
                <a:gd name="connsiteX35" fmla="*/ 108462 w 328717"/>
                <a:gd name="connsiteY35" fmla="*/ 223725 h 425458"/>
                <a:gd name="connsiteX36" fmla="*/ 118365 w 328717"/>
                <a:gd name="connsiteY36" fmla="*/ 223725 h 425458"/>
                <a:gd name="connsiteX37" fmla="*/ 128173 w 328717"/>
                <a:gd name="connsiteY37" fmla="*/ 212777 h 425458"/>
                <a:gd name="connsiteX38" fmla="*/ 128173 w 328717"/>
                <a:gd name="connsiteY38" fmla="*/ 205446 h 425458"/>
                <a:gd name="connsiteX39" fmla="*/ 131506 w 328717"/>
                <a:gd name="connsiteY39" fmla="*/ 201733 h 425458"/>
                <a:gd name="connsiteX40" fmla="*/ 141409 w 328717"/>
                <a:gd name="connsiteY40" fmla="*/ 201733 h 425458"/>
                <a:gd name="connsiteX41" fmla="*/ 144647 w 328717"/>
                <a:gd name="connsiteY41" fmla="*/ 205446 h 425458"/>
                <a:gd name="connsiteX42" fmla="*/ 151218 w 328717"/>
                <a:gd name="connsiteY42" fmla="*/ 209064 h 425458"/>
                <a:gd name="connsiteX43" fmla="*/ 164359 w 328717"/>
                <a:gd name="connsiteY43" fmla="*/ 209064 h 425458"/>
                <a:gd name="connsiteX44" fmla="*/ 167691 w 328717"/>
                <a:gd name="connsiteY44" fmla="*/ 212777 h 425458"/>
                <a:gd name="connsiteX45" fmla="*/ 167691 w 328717"/>
                <a:gd name="connsiteY45" fmla="*/ 220107 h 425458"/>
                <a:gd name="connsiteX46" fmla="*/ 174262 w 328717"/>
                <a:gd name="connsiteY46" fmla="*/ 227438 h 425458"/>
                <a:gd name="connsiteX47" fmla="*/ 184070 w 328717"/>
                <a:gd name="connsiteY47" fmla="*/ 234768 h 425458"/>
                <a:gd name="connsiteX48" fmla="*/ 190641 w 328717"/>
                <a:gd name="connsiteY48" fmla="*/ 238386 h 425458"/>
                <a:gd name="connsiteX49" fmla="*/ 200544 w 328717"/>
                <a:gd name="connsiteY49" fmla="*/ 249430 h 425458"/>
                <a:gd name="connsiteX50" fmla="*/ 203782 w 328717"/>
                <a:gd name="connsiteY50" fmla="*/ 275039 h 425458"/>
                <a:gd name="connsiteX51" fmla="*/ 203782 w 328717"/>
                <a:gd name="connsiteY51" fmla="*/ 282465 h 425458"/>
                <a:gd name="connsiteX52" fmla="*/ 210447 w 328717"/>
                <a:gd name="connsiteY52" fmla="*/ 297126 h 425458"/>
                <a:gd name="connsiteX53" fmla="*/ 230159 w 328717"/>
                <a:gd name="connsiteY53" fmla="*/ 319118 h 425458"/>
                <a:gd name="connsiteX54" fmla="*/ 230159 w 328717"/>
                <a:gd name="connsiteY54" fmla="*/ 322735 h 425458"/>
                <a:gd name="connsiteX55" fmla="*/ 233397 w 328717"/>
                <a:gd name="connsiteY55" fmla="*/ 326448 h 425458"/>
                <a:gd name="connsiteX56" fmla="*/ 233397 w 328717"/>
                <a:gd name="connsiteY56" fmla="*/ 333779 h 425458"/>
                <a:gd name="connsiteX57" fmla="*/ 236729 w 328717"/>
                <a:gd name="connsiteY57" fmla="*/ 330066 h 425458"/>
                <a:gd name="connsiteX58" fmla="*/ 236729 w 328717"/>
                <a:gd name="connsiteY58" fmla="*/ 333779 h 425458"/>
                <a:gd name="connsiteX59" fmla="*/ 243300 w 328717"/>
                <a:gd name="connsiteY59" fmla="*/ 341109 h 425458"/>
                <a:gd name="connsiteX60" fmla="*/ 236729 w 328717"/>
                <a:gd name="connsiteY60" fmla="*/ 355770 h 425458"/>
                <a:gd name="connsiteX61" fmla="*/ 233397 w 328717"/>
                <a:gd name="connsiteY61" fmla="*/ 359388 h 425458"/>
                <a:gd name="connsiteX62" fmla="*/ 233397 w 328717"/>
                <a:gd name="connsiteY62" fmla="*/ 363101 h 425458"/>
                <a:gd name="connsiteX63" fmla="*/ 239967 w 328717"/>
                <a:gd name="connsiteY63" fmla="*/ 370431 h 425458"/>
                <a:gd name="connsiteX64" fmla="*/ 246538 w 328717"/>
                <a:gd name="connsiteY64" fmla="*/ 374049 h 425458"/>
                <a:gd name="connsiteX65" fmla="*/ 249871 w 328717"/>
                <a:gd name="connsiteY65" fmla="*/ 377762 h 425458"/>
                <a:gd name="connsiteX66" fmla="*/ 249871 w 328717"/>
                <a:gd name="connsiteY66" fmla="*/ 385093 h 425458"/>
                <a:gd name="connsiteX67" fmla="*/ 246538 w 328717"/>
                <a:gd name="connsiteY67" fmla="*/ 388805 h 425458"/>
                <a:gd name="connsiteX68" fmla="*/ 243300 w 328717"/>
                <a:gd name="connsiteY68" fmla="*/ 396041 h 425458"/>
                <a:gd name="connsiteX69" fmla="*/ 236729 w 328717"/>
                <a:gd name="connsiteY69" fmla="*/ 399754 h 425458"/>
                <a:gd name="connsiteX70" fmla="*/ 233397 w 328717"/>
                <a:gd name="connsiteY70" fmla="*/ 403467 h 425458"/>
                <a:gd name="connsiteX71" fmla="*/ 233397 w 328717"/>
                <a:gd name="connsiteY71" fmla="*/ 410797 h 425458"/>
                <a:gd name="connsiteX72" fmla="*/ 246538 w 328717"/>
                <a:gd name="connsiteY72" fmla="*/ 410797 h 425458"/>
                <a:gd name="connsiteX73" fmla="*/ 249871 w 328717"/>
                <a:gd name="connsiteY73" fmla="*/ 414415 h 425458"/>
                <a:gd name="connsiteX74" fmla="*/ 253108 w 328717"/>
                <a:gd name="connsiteY74" fmla="*/ 414415 h 425458"/>
                <a:gd name="connsiteX75" fmla="*/ 253108 w 328717"/>
                <a:gd name="connsiteY75" fmla="*/ 418128 h 425458"/>
                <a:gd name="connsiteX76" fmla="*/ 259679 w 328717"/>
                <a:gd name="connsiteY76" fmla="*/ 425458 h 425458"/>
                <a:gd name="connsiteX77" fmla="*/ 266345 w 328717"/>
                <a:gd name="connsiteY77" fmla="*/ 425458 h 425458"/>
                <a:gd name="connsiteX78" fmla="*/ 269582 w 328717"/>
                <a:gd name="connsiteY78" fmla="*/ 421746 h 425458"/>
                <a:gd name="connsiteX79" fmla="*/ 269582 w 328717"/>
                <a:gd name="connsiteY79" fmla="*/ 414415 h 425458"/>
                <a:gd name="connsiteX80" fmla="*/ 263012 w 328717"/>
                <a:gd name="connsiteY80" fmla="*/ 407084 h 425458"/>
                <a:gd name="connsiteX81" fmla="*/ 272915 w 328717"/>
                <a:gd name="connsiteY81" fmla="*/ 399754 h 425458"/>
                <a:gd name="connsiteX82" fmla="*/ 279485 w 328717"/>
                <a:gd name="connsiteY82" fmla="*/ 392423 h 425458"/>
                <a:gd name="connsiteX83" fmla="*/ 299197 w 328717"/>
                <a:gd name="connsiteY83" fmla="*/ 399754 h 425458"/>
                <a:gd name="connsiteX84" fmla="*/ 305768 w 328717"/>
                <a:gd name="connsiteY84" fmla="*/ 392423 h 425458"/>
                <a:gd name="connsiteX85" fmla="*/ 318909 w 328717"/>
                <a:gd name="connsiteY85" fmla="*/ 396041 h 425458"/>
                <a:gd name="connsiteX86" fmla="*/ 322242 w 328717"/>
                <a:gd name="connsiteY86" fmla="*/ 396041 h 425458"/>
                <a:gd name="connsiteX87" fmla="*/ 328717 w 328717"/>
                <a:gd name="connsiteY87" fmla="*/ 388805 h 425458"/>
                <a:gd name="connsiteX88" fmla="*/ 328717 w 328717"/>
                <a:gd name="connsiteY88" fmla="*/ 385093 h 425458"/>
                <a:gd name="connsiteX89" fmla="*/ 322242 w 328717"/>
                <a:gd name="connsiteY89" fmla="*/ 377762 h 425458"/>
                <a:gd name="connsiteX90" fmla="*/ 318909 w 328717"/>
                <a:gd name="connsiteY90" fmla="*/ 377762 h 425458"/>
                <a:gd name="connsiteX91" fmla="*/ 328717 w 328717"/>
                <a:gd name="connsiteY91" fmla="*/ 355770 h 425458"/>
                <a:gd name="connsiteX92" fmla="*/ 325479 w 328717"/>
                <a:gd name="connsiteY92" fmla="*/ 355770 h 425458"/>
                <a:gd name="connsiteX93" fmla="*/ 322242 w 328717"/>
                <a:gd name="connsiteY93" fmla="*/ 352058 h 425458"/>
                <a:gd name="connsiteX94" fmla="*/ 309006 w 328717"/>
                <a:gd name="connsiteY94" fmla="*/ 344727 h 425458"/>
                <a:gd name="connsiteX95" fmla="*/ 295864 w 328717"/>
                <a:gd name="connsiteY95" fmla="*/ 330066 h 425458"/>
                <a:gd name="connsiteX96" fmla="*/ 299197 w 328717"/>
                <a:gd name="connsiteY96" fmla="*/ 330066 h 425458"/>
                <a:gd name="connsiteX97" fmla="*/ 302435 w 328717"/>
                <a:gd name="connsiteY97" fmla="*/ 326448 h 425458"/>
                <a:gd name="connsiteX98" fmla="*/ 305768 w 328717"/>
                <a:gd name="connsiteY98" fmla="*/ 326448 h 425458"/>
                <a:gd name="connsiteX99" fmla="*/ 309006 w 328717"/>
                <a:gd name="connsiteY99" fmla="*/ 322735 h 425458"/>
                <a:gd name="connsiteX100" fmla="*/ 309006 w 328717"/>
                <a:gd name="connsiteY100" fmla="*/ 315405 h 425458"/>
                <a:gd name="connsiteX101" fmla="*/ 305768 w 328717"/>
                <a:gd name="connsiteY101" fmla="*/ 311787 h 425458"/>
                <a:gd name="connsiteX102" fmla="*/ 299197 w 328717"/>
                <a:gd name="connsiteY102" fmla="*/ 308074 h 425458"/>
                <a:gd name="connsiteX103" fmla="*/ 295864 w 328717"/>
                <a:gd name="connsiteY103" fmla="*/ 304456 h 425458"/>
                <a:gd name="connsiteX104" fmla="*/ 289294 w 328717"/>
                <a:gd name="connsiteY104" fmla="*/ 304456 h 425458"/>
                <a:gd name="connsiteX105" fmla="*/ 282723 w 328717"/>
                <a:gd name="connsiteY105" fmla="*/ 297126 h 425458"/>
                <a:gd name="connsiteX106" fmla="*/ 276153 w 328717"/>
                <a:gd name="connsiteY106" fmla="*/ 282465 h 425458"/>
                <a:gd name="connsiteX107" fmla="*/ 272915 w 328717"/>
                <a:gd name="connsiteY107" fmla="*/ 278752 h 425458"/>
                <a:gd name="connsiteX108" fmla="*/ 272915 w 328717"/>
                <a:gd name="connsiteY108" fmla="*/ 275039 h 425458"/>
                <a:gd name="connsiteX109" fmla="*/ 263012 w 328717"/>
                <a:gd name="connsiteY109" fmla="*/ 275039 h 425458"/>
                <a:gd name="connsiteX110" fmla="*/ 259679 w 328717"/>
                <a:gd name="connsiteY110" fmla="*/ 264091 h 425458"/>
                <a:gd name="connsiteX111" fmla="*/ 249871 w 328717"/>
                <a:gd name="connsiteY111" fmla="*/ 253047 h 425458"/>
                <a:gd name="connsiteX112" fmla="*/ 239967 w 328717"/>
                <a:gd name="connsiteY112" fmla="*/ 245717 h 425458"/>
                <a:gd name="connsiteX113" fmla="*/ 233397 w 328717"/>
                <a:gd name="connsiteY113" fmla="*/ 231056 h 425458"/>
                <a:gd name="connsiteX114" fmla="*/ 233397 w 328717"/>
                <a:gd name="connsiteY114" fmla="*/ 216395 h 425458"/>
                <a:gd name="connsiteX115" fmla="*/ 230159 w 328717"/>
                <a:gd name="connsiteY115" fmla="*/ 216395 h 425458"/>
                <a:gd name="connsiteX116" fmla="*/ 226826 w 328717"/>
                <a:gd name="connsiteY116" fmla="*/ 212777 h 425458"/>
                <a:gd name="connsiteX117" fmla="*/ 220256 w 328717"/>
                <a:gd name="connsiteY117" fmla="*/ 209064 h 425458"/>
                <a:gd name="connsiteX118" fmla="*/ 213685 w 328717"/>
                <a:gd name="connsiteY118" fmla="*/ 209064 h 425458"/>
                <a:gd name="connsiteX119" fmla="*/ 210447 w 328717"/>
                <a:gd name="connsiteY119" fmla="*/ 205446 h 425458"/>
                <a:gd name="connsiteX120" fmla="*/ 210447 w 328717"/>
                <a:gd name="connsiteY120" fmla="*/ 187072 h 425458"/>
                <a:gd name="connsiteX121" fmla="*/ 203782 w 328717"/>
                <a:gd name="connsiteY121" fmla="*/ 187072 h 425458"/>
                <a:gd name="connsiteX122" fmla="*/ 200544 w 328717"/>
                <a:gd name="connsiteY122" fmla="*/ 183359 h 425458"/>
                <a:gd name="connsiteX123" fmla="*/ 193973 w 328717"/>
                <a:gd name="connsiteY123" fmla="*/ 179742 h 425458"/>
                <a:gd name="connsiteX124" fmla="*/ 187403 w 328717"/>
                <a:gd name="connsiteY124" fmla="*/ 172411 h 425458"/>
                <a:gd name="connsiteX125" fmla="*/ 167691 w 328717"/>
                <a:gd name="connsiteY125" fmla="*/ 161368 h 425458"/>
                <a:gd name="connsiteX126" fmla="*/ 164359 w 328717"/>
                <a:gd name="connsiteY126" fmla="*/ 157750 h 425458"/>
                <a:gd name="connsiteX127" fmla="*/ 157788 w 328717"/>
                <a:gd name="connsiteY127" fmla="*/ 154037 h 425458"/>
                <a:gd name="connsiteX128" fmla="*/ 157788 w 328717"/>
                <a:gd name="connsiteY128" fmla="*/ 143089 h 425458"/>
                <a:gd name="connsiteX129" fmla="*/ 154550 w 328717"/>
                <a:gd name="connsiteY129" fmla="*/ 139376 h 425458"/>
                <a:gd name="connsiteX130" fmla="*/ 167691 w 328717"/>
                <a:gd name="connsiteY130" fmla="*/ 139376 h 425458"/>
                <a:gd name="connsiteX131" fmla="*/ 170929 w 328717"/>
                <a:gd name="connsiteY131" fmla="*/ 143089 h 425458"/>
                <a:gd name="connsiteX132" fmla="*/ 180832 w 328717"/>
                <a:gd name="connsiteY132" fmla="*/ 143089 h 425458"/>
                <a:gd name="connsiteX133" fmla="*/ 184070 w 328717"/>
                <a:gd name="connsiteY133" fmla="*/ 139376 h 425458"/>
                <a:gd name="connsiteX134" fmla="*/ 187403 w 328717"/>
                <a:gd name="connsiteY134" fmla="*/ 132045 h 425458"/>
                <a:gd name="connsiteX135" fmla="*/ 193973 w 328717"/>
                <a:gd name="connsiteY135" fmla="*/ 128428 h 425458"/>
                <a:gd name="connsiteX136" fmla="*/ 197211 w 328717"/>
                <a:gd name="connsiteY136" fmla="*/ 121097 h 425458"/>
                <a:gd name="connsiteX137" fmla="*/ 197211 w 328717"/>
                <a:gd name="connsiteY137" fmla="*/ 113767 h 425458"/>
                <a:gd name="connsiteX138" fmla="*/ 190641 w 328717"/>
                <a:gd name="connsiteY138" fmla="*/ 110054 h 425458"/>
                <a:gd name="connsiteX139" fmla="*/ 180832 w 328717"/>
                <a:gd name="connsiteY139" fmla="*/ 106436 h 425458"/>
                <a:gd name="connsiteX140" fmla="*/ 167691 w 328717"/>
                <a:gd name="connsiteY140" fmla="*/ 99105 h 425458"/>
                <a:gd name="connsiteX141" fmla="*/ 167691 w 328717"/>
                <a:gd name="connsiteY141" fmla="*/ 95393 h 425458"/>
                <a:gd name="connsiteX142" fmla="*/ 170929 w 328717"/>
                <a:gd name="connsiteY142" fmla="*/ 91775 h 425458"/>
                <a:gd name="connsiteX143" fmla="*/ 174262 w 328717"/>
                <a:gd name="connsiteY143" fmla="*/ 91775 h 425458"/>
                <a:gd name="connsiteX144" fmla="*/ 161121 w 328717"/>
                <a:gd name="connsiteY144" fmla="*/ 77018 h 425458"/>
                <a:gd name="connsiteX145" fmla="*/ 154550 w 328717"/>
                <a:gd name="connsiteY145" fmla="*/ 73401 h 425458"/>
                <a:gd name="connsiteX146" fmla="*/ 147885 w 328717"/>
                <a:gd name="connsiteY146" fmla="*/ 73401 h 425458"/>
                <a:gd name="connsiteX147" fmla="*/ 144647 w 328717"/>
                <a:gd name="connsiteY147" fmla="*/ 80731 h 425458"/>
                <a:gd name="connsiteX148" fmla="*/ 144647 w 328717"/>
                <a:gd name="connsiteY148" fmla="*/ 84349 h 425458"/>
                <a:gd name="connsiteX149" fmla="*/ 141409 w 328717"/>
                <a:gd name="connsiteY149" fmla="*/ 91775 h 425458"/>
                <a:gd name="connsiteX150" fmla="*/ 138076 w 328717"/>
                <a:gd name="connsiteY150" fmla="*/ 95393 h 425458"/>
                <a:gd name="connsiteX151" fmla="*/ 131506 w 328717"/>
                <a:gd name="connsiteY151" fmla="*/ 88062 h 425458"/>
                <a:gd name="connsiteX152" fmla="*/ 131506 w 328717"/>
                <a:gd name="connsiteY152" fmla="*/ 84349 h 425458"/>
                <a:gd name="connsiteX153" fmla="*/ 121603 w 328717"/>
                <a:gd name="connsiteY153" fmla="*/ 84349 h 425458"/>
                <a:gd name="connsiteX154" fmla="*/ 118365 w 328717"/>
                <a:gd name="connsiteY154" fmla="*/ 77018 h 425458"/>
                <a:gd name="connsiteX155" fmla="*/ 108462 w 328717"/>
                <a:gd name="connsiteY155" fmla="*/ 66070 h 425458"/>
                <a:gd name="connsiteX156" fmla="*/ 101891 w 328717"/>
                <a:gd name="connsiteY156" fmla="*/ 51409 h 425458"/>
                <a:gd name="connsiteX157" fmla="*/ 101891 w 328717"/>
                <a:gd name="connsiteY157" fmla="*/ 33035 h 425458"/>
                <a:gd name="connsiteX158" fmla="*/ 98653 w 328717"/>
                <a:gd name="connsiteY158" fmla="*/ 33035 h 425458"/>
                <a:gd name="connsiteX159" fmla="*/ 95320 w 328717"/>
                <a:gd name="connsiteY159" fmla="*/ 36748 h 425458"/>
                <a:gd name="connsiteX160" fmla="*/ 92083 w 328717"/>
                <a:gd name="connsiteY160" fmla="*/ 29417 h 425458"/>
                <a:gd name="connsiteX161" fmla="*/ 85512 w 328717"/>
                <a:gd name="connsiteY161" fmla="*/ 25705 h 425458"/>
                <a:gd name="connsiteX162" fmla="*/ 82179 w 328717"/>
                <a:gd name="connsiteY162" fmla="*/ 18374 h 425458"/>
                <a:gd name="connsiteX163" fmla="*/ 78847 w 328717"/>
                <a:gd name="connsiteY163" fmla="*/ 14757 h 425458"/>
                <a:gd name="connsiteX164" fmla="*/ 75609 w 328717"/>
                <a:gd name="connsiteY164" fmla="*/ 7426 h 425458"/>
                <a:gd name="connsiteX165" fmla="*/ 72276 w 328717"/>
                <a:gd name="connsiteY165" fmla="*/ 3713 h 425458"/>
                <a:gd name="connsiteX166" fmla="*/ 52564 w 328717"/>
                <a:gd name="connsiteY166" fmla="*/ 0 h 425458"/>
                <a:gd name="connsiteX167" fmla="*/ 49327 w 328717"/>
                <a:gd name="connsiteY167" fmla="*/ 3713 h 425458"/>
                <a:gd name="connsiteX168" fmla="*/ 49327 w 328717"/>
                <a:gd name="connsiteY168" fmla="*/ 29417 h 425458"/>
                <a:gd name="connsiteX169" fmla="*/ 62468 w 328717"/>
                <a:gd name="connsiteY169" fmla="*/ 44079 h 425458"/>
                <a:gd name="connsiteX170" fmla="*/ 62468 w 328717"/>
                <a:gd name="connsiteY170" fmla="*/ 66070 h 425458"/>
                <a:gd name="connsiteX171" fmla="*/ 39423 w 328717"/>
                <a:gd name="connsiteY171" fmla="*/ 66070 h 425458"/>
                <a:gd name="connsiteX172" fmla="*/ 39423 w 328717"/>
                <a:gd name="connsiteY172" fmla="*/ 51409 h 425458"/>
                <a:gd name="connsiteX173" fmla="*/ 19712 w 328717"/>
                <a:gd name="connsiteY173" fmla="*/ 62358 h 425458"/>
                <a:gd name="connsiteX174" fmla="*/ 19712 w 328717"/>
                <a:gd name="connsiteY174" fmla="*/ 69688 h 425458"/>
                <a:gd name="connsiteX175" fmla="*/ 16474 w 328717"/>
                <a:gd name="connsiteY175" fmla="*/ 77018 h 425458"/>
                <a:gd name="connsiteX176" fmla="*/ 19712 w 328717"/>
                <a:gd name="connsiteY176" fmla="*/ 80731 h 425458"/>
                <a:gd name="connsiteX177" fmla="*/ 16474 w 328717"/>
                <a:gd name="connsiteY177" fmla="*/ 84349 h 425458"/>
                <a:gd name="connsiteX178" fmla="*/ 9808 w 328717"/>
                <a:gd name="connsiteY178" fmla="*/ 84349 h 425458"/>
                <a:gd name="connsiteX179" fmla="*/ 0 w 328717"/>
                <a:gd name="connsiteY179" fmla="*/ 95393 h 425458"/>
                <a:gd name="connsiteX180" fmla="*/ 0 w 328717"/>
                <a:gd name="connsiteY180" fmla="*/ 102723 h 425458"/>
                <a:gd name="connsiteX181" fmla="*/ 3238 w 328717"/>
                <a:gd name="connsiteY181" fmla="*/ 102723 h 425458"/>
                <a:gd name="connsiteX182" fmla="*/ 6571 w 328717"/>
                <a:gd name="connsiteY182" fmla="*/ 106436 h 425458"/>
                <a:gd name="connsiteX183" fmla="*/ 13141 w 328717"/>
                <a:gd name="connsiteY183" fmla="*/ 110054 h 4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328717" h="425458">
                  <a:moveTo>
                    <a:pt x="13141" y="110054"/>
                  </a:moveTo>
                  <a:lnTo>
                    <a:pt x="19712" y="110054"/>
                  </a:lnTo>
                  <a:lnTo>
                    <a:pt x="22950" y="113767"/>
                  </a:lnTo>
                  <a:lnTo>
                    <a:pt x="22950" y="121097"/>
                  </a:lnTo>
                  <a:lnTo>
                    <a:pt x="19712" y="124715"/>
                  </a:lnTo>
                  <a:lnTo>
                    <a:pt x="19712" y="139376"/>
                  </a:lnTo>
                  <a:lnTo>
                    <a:pt x="22950" y="146706"/>
                  </a:lnTo>
                  <a:lnTo>
                    <a:pt x="26282" y="150420"/>
                  </a:lnTo>
                  <a:lnTo>
                    <a:pt x="36185" y="150420"/>
                  </a:lnTo>
                  <a:lnTo>
                    <a:pt x="36185" y="143089"/>
                  </a:lnTo>
                  <a:lnTo>
                    <a:pt x="42756" y="143089"/>
                  </a:lnTo>
                  <a:lnTo>
                    <a:pt x="45994" y="139376"/>
                  </a:lnTo>
                  <a:lnTo>
                    <a:pt x="49327" y="139376"/>
                  </a:lnTo>
                  <a:lnTo>
                    <a:pt x="55897" y="143089"/>
                  </a:lnTo>
                  <a:lnTo>
                    <a:pt x="55897" y="161368"/>
                  </a:lnTo>
                  <a:lnTo>
                    <a:pt x="52564" y="165080"/>
                  </a:lnTo>
                  <a:lnTo>
                    <a:pt x="55897" y="168698"/>
                  </a:lnTo>
                  <a:lnTo>
                    <a:pt x="59135" y="176029"/>
                  </a:lnTo>
                  <a:lnTo>
                    <a:pt x="59135" y="183359"/>
                  </a:lnTo>
                  <a:lnTo>
                    <a:pt x="55897" y="190785"/>
                  </a:lnTo>
                  <a:lnTo>
                    <a:pt x="49327" y="198021"/>
                  </a:lnTo>
                  <a:lnTo>
                    <a:pt x="55897" y="198021"/>
                  </a:lnTo>
                  <a:lnTo>
                    <a:pt x="59135" y="201733"/>
                  </a:lnTo>
                  <a:lnTo>
                    <a:pt x="59135" y="209064"/>
                  </a:lnTo>
                  <a:lnTo>
                    <a:pt x="45994" y="238386"/>
                  </a:lnTo>
                  <a:lnTo>
                    <a:pt x="45994" y="245717"/>
                  </a:lnTo>
                  <a:lnTo>
                    <a:pt x="55897" y="245717"/>
                  </a:lnTo>
                  <a:lnTo>
                    <a:pt x="69038" y="238386"/>
                  </a:lnTo>
                  <a:lnTo>
                    <a:pt x="72276" y="234768"/>
                  </a:lnTo>
                  <a:lnTo>
                    <a:pt x="72276" y="231056"/>
                  </a:lnTo>
                  <a:lnTo>
                    <a:pt x="78847" y="223725"/>
                  </a:lnTo>
                  <a:lnTo>
                    <a:pt x="82179" y="216395"/>
                  </a:lnTo>
                  <a:lnTo>
                    <a:pt x="85512" y="212777"/>
                  </a:lnTo>
                  <a:lnTo>
                    <a:pt x="92083" y="212777"/>
                  </a:lnTo>
                  <a:lnTo>
                    <a:pt x="95320" y="216395"/>
                  </a:lnTo>
                  <a:lnTo>
                    <a:pt x="108462" y="223725"/>
                  </a:lnTo>
                  <a:lnTo>
                    <a:pt x="118365" y="223725"/>
                  </a:lnTo>
                  <a:lnTo>
                    <a:pt x="128173" y="212777"/>
                  </a:lnTo>
                  <a:lnTo>
                    <a:pt x="128173" y="205446"/>
                  </a:lnTo>
                  <a:lnTo>
                    <a:pt x="131506" y="201733"/>
                  </a:lnTo>
                  <a:lnTo>
                    <a:pt x="141409" y="201733"/>
                  </a:lnTo>
                  <a:lnTo>
                    <a:pt x="144647" y="205446"/>
                  </a:lnTo>
                  <a:lnTo>
                    <a:pt x="151218" y="209064"/>
                  </a:lnTo>
                  <a:lnTo>
                    <a:pt x="164359" y="209064"/>
                  </a:lnTo>
                  <a:lnTo>
                    <a:pt x="167691" y="212777"/>
                  </a:lnTo>
                  <a:lnTo>
                    <a:pt x="167691" y="220107"/>
                  </a:lnTo>
                  <a:lnTo>
                    <a:pt x="174262" y="227438"/>
                  </a:lnTo>
                  <a:lnTo>
                    <a:pt x="184070" y="234768"/>
                  </a:lnTo>
                  <a:lnTo>
                    <a:pt x="190641" y="238386"/>
                  </a:lnTo>
                  <a:lnTo>
                    <a:pt x="200544" y="249430"/>
                  </a:lnTo>
                  <a:lnTo>
                    <a:pt x="203782" y="275039"/>
                  </a:lnTo>
                  <a:lnTo>
                    <a:pt x="203782" y="282465"/>
                  </a:lnTo>
                  <a:lnTo>
                    <a:pt x="210447" y="297126"/>
                  </a:lnTo>
                  <a:lnTo>
                    <a:pt x="230159" y="319118"/>
                  </a:lnTo>
                  <a:lnTo>
                    <a:pt x="230159" y="322735"/>
                  </a:lnTo>
                  <a:lnTo>
                    <a:pt x="233397" y="326448"/>
                  </a:lnTo>
                  <a:lnTo>
                    <a:pt x="233397" y="333779"/>
                  </a:lnTo>
                  <a:lnTo>
                    <a:pt x="236729" y="330066"/>
                  </a:lnTo>
                  <a:lnTo>
                    <a:pt x="236729" y="333779"/>
                  </a:lnTo>
                  <a:lnTo>
                    <a:pt x="243300" y="341109"/>
                  </a:lnTo>
                  <a:lnTo>
                    <a:pt x="236729" y="355770"/>
                  </a:lnTo>
                  <a:lnTo>
                    <a:pt x="233397" y="359388"/>
                  </a:lnTo>
                  <a:lnTo>
                    <a:pt x="233397" y="363101"/>
                  </a:lnTo>
                  <a:lnTo>
                    <a:pt x="239967" y="370431"/>
                  </a:lnTo>
                  <a:lnTo>
                    <a:pt x="246538" y="374049"/>
                  </a:lnTo>
                  <a:lnTo>
                    <a:pt x="249871" y="377762"/>
                  </a:lnTo>
                  <a:lnTo>
                    <a:pt x="249871" y="385093"/>
                  </a:lnTo>
                  <a:lnTo>
                    <a:pt x="246538" y="388805"/>
                  </a:lnTo>
                  <a:lnTo>
                    <a:pt x="243300" y="396041"/>
                  </a:lnTo>
                  <a:lnTo>
                    <a:pt x="236729" y="399754"/>
                  </a:lnTo>
                  <a:lnTo>
                    <a:pt x="233397" y="403467"/>
                  </a:lnTo>
                  <a:lnTo>
                    <a:pt x="233397" y="410797"/>
                  </a:lnTo>
                  <a:lnTo>
                    <a:pt x="246538" y="410797"/>
                  </a:lnTo>
                  <a:lnTo>
                    <a:pt x="249871" y="414415"/>
                  </a:lnTo>
                  <a:lnTo>
                    <a:pt x="253108" y="414415"/>
                  </a:lnTo>
                  <a:lnTo>
                    <a:pt x="253108" y="418128"/>
                  </a:lnTo>
                  <a:lnTo>
                    <a:pt x="259679" y="425458"/>
                  </a:lnTo>
                  <a:lnTo>
                    <a:pt x="266345" y="425458"/>
                  </a:lnTo>
                  <a:lnTo>
                    <a:pt x="269582" y="421746"/>
                  </a:lnTo>
                  <a:lnTo>
                    <a:pt x="269582" y="414415"/>
                  </a:lnTo>
                  <a:lnTo>
                    <a:pt x="263012" y="407084"/>
                  </a:lnTo>
                  <a:lnTo>
                    <a:pt x="272915" y="399754"/>
                  </a:lnTo>
                  <a:lnTo>
                    <a:pt x="279485" y="392423"/>
                  </a:lnTo>
                  <a:lnTo>
                    <a:pt x="299197" y="399754"/>
                  </a:lnTo>
                  <a:lnTo>
                    <a:pt x="305768" y="392423"/>
                  </a:lnTo>
                  <a:lnTo>
                    <a:pt x="318909" y="396041"/>
                  </a:lnTo>
                  <a:lnTo>
                    <a:pt x="322242" y="396041"/>
                  </a:lnTo>
                  <a:lnTo>
                    <a:pt x="328717" y="388805"/>
                  </a:lnTo>
                  <a:lnTo>
                    <a:pt x="328717" y="385093"/>
                  </a:lnTo>
                  <a:lnTo>
                    <a:pt x="322242" y="377762"/>
                  </a:lnTo>
                  <a:lnTo>
                    <a:pt x="318909" y="377762"/>
                  </a:lnTo>
                  <a:lnTo>
                    <a:pt x="328717" y="355770"/>
                  </a:lnTo>
                  <a:lnTo>
                    <a:pt x="325479" y="355770"/>
                  </a:lnTo>
                  <a:lnTo>
                    <a:pt x="322242" y="352058"/>
                  </a:lnTo>
                  <a:lnTo>
                    <a:pt x="309006" y="344727"/>
                  </a:lnTo>
                  <a:lnTo>
                    <a:pt x="295864" y="330066"/>
                  </a:lnTo>
                  <a:lnTo>
                    <a:pt x="299197" y="330066"/>
                  </a:lnTo>
                  <a:lnTo>
                    <a:pt x="302435" y="326448"/>
                  </a:lnTo>
                  <a:lnTo>
                    <a:pt x="305768" y="326448"/>
                  </a:lnTo>
                  <a:lnTo>
                    <a:pt x="309006" y="322735"/>
                  </a:lnTo>
                  <a:lnTo>
                    <a:pt x="309006" y="315405"/>
                  </a:lnTo>
                  <a:lnTo>
                    <a:pt x="305768" y="311787"/>
                  </a:lnTo>
                  <a:lnTo>
                    <a:pt x="299197" y="308074"/>
                  </a:lnTo>
                  <a:lnTo>
                    <a:pt x="295864" y="304456"/>
                  </a:lnTo>
                  <a:lnTo>
                    <a:pt x="289294" y="304456"/>
                  </a:lnTo>
                  <a:lnTo>
                    <a:pt x="282723" y="297126"/>
                  </a:lnTo>
                  <a:lnTo>
                    <a:pt x="276153" y="282465"/>
                  </a:lnTo>
                  <a:lnTo>
                    <a:pt x="272915" y="278752"/>
                  </a:lnTo>
                  <a:lnTo>
                    <a:pt x="272915" y="275039"/>
                  </a:lnTo>
                  <a:lnTo>
                    <a:pt x="263012" y="275039"/>
                  </a:lnTo>
                  <a:lnTo>
                    <a:pt x="259679" y="264091"/>
                  </a:lnTo>
                  <a:lnTo>
                    <a:pt x="249871" y="253047"/>
                  </a:lnTo>
                  <a:lnTo>
                    <a:pt x="239967" y="245717"/>
                  </a:lnTo>
                  <a:lnTo>
                    <a:pt x="233397" y="231056"/>
                  </a:lnTo>
                  <a:lnTo>
                    <a:pt x="233397" y="216395"/>
                  </a:lnTo>
                  <a:lnTo>
                    <a:pt x="230159" y="216395"/>
                  </a:lnTo>
                  <a:lnTo>
                    <a:pt x="226826" y="212777"/>
                  </a:lnTo>
                  <a:lnTo>
                    <a:pt x="220256" y="209064"/>
                  </a:lnTo>
                  <a:lnTo>
                    <a:pt x="213685" y="209064"/>
                  </a:lnTo>
                  <a:lnTo>
                    <a:pt x="210447" y="205446"/>
                  </a:lnTo>
                  <a:lnTo>
                    <a:pt x="210447" y="187072"/>
                  </a:lnTo>
                  <a:lnTo>
                    <a:pt x="203782" y="187072"/>
                  </a:lnTo>
                  <a:lnTo>
                    <a:pt x="200544" y="183359"/>
                  </a:lnTo>
                  <a:lnTo>
                    <a:pt x="193973" y="179742"/>
                  </a:lnTo>
                  <a:lnTo>
                    <a:pt x="187403" y="172411"/>
                  </a:lnTo>
                  <a:lnTo>
                    <a:pt x="167691" y="161368"/>
                  </a:lnTo>
                  <a:lnTo>
                    <a:pt x="164359" y="157750"/>
                  </a:lnTo>
                  <a:lnTo>
                    <a:pt x="157788" y="154037"/>
                  </a:lnTo>
                  <a:lnTo>
                    <a:pt x="157788" y="143089"/>
                  </a:lnTo>
                  <a:lnTo>
                    <a:pt x="154550" y="139376"/>
                  </a:lnTo>
                  <a:lnTo>
                    <a:pt x="167691" y="139376"/>
                  </a:lnTo>
                  <a:lnTo>
                    <a:pt x="170929" y="143089"/>
                  </a:lnTo>
                  <a:lnTo>
                    <a:pt x="180832" y="143089"/>
                  </a:lnTo>
                  <a:lnTo>
                    <a:pt x="184070" y="139376"/>
                  </a:lnTo>
                  <a:lnTo>
                    <a:pt x="187403" y="132045"/>
                  </a:lnTo>
                  <a:lnTo>
                    <a:pt x="193973" y="128428"/>
                  </a:lnTo>
                  <a:lnTo>
                    <a:pt x="197211" y="121097"/>
                  </a:lnTo>
                  <a:lnTo>
                    <a:pt x="197211" y="113767"/>
                  </a:lnTo>
                  <a:lnTo>
                    <a:pt x="190641" y="110054"/>
                  </a:lnTo>
                  <a:lnTo>
                    <a:pt x="180832" y="106436"/>
                  </a:lnTo>
                  <a:lnTo>
                    <a:pt x="167691" y="99105"/>
                  </a:lnTo>
                  <a:lnTo>
                    <a:pt x="167691" y="95393"/>
                  </a:lnTo>
                  <a:lnTo>
                    <a:pt x="170929" y="91775"/>
                  </a:lnTo>
                  <a:lnTo>
                    <a:pt x="174262" y="91775"/>
                  </a:lnTo>
                  <a:lnTo>
                    <a:pt x="161121" y="77018"/>
                  </a:lnTo>
                  <a:lnTo>
                    <a:pt x="154550" y="73401"/>
                  </a:lnTo>
                  <a:lnTo>
                    <a:pt x="147885" y="73401"/>
                  </a:lnTo>
                  <a:lnTo>
                    <a:pt x="144647" y="80731"/>
                  </a:lnTo>
                  <a:lnTo>
                    <a:pt x="144647" y="84349"/>
                  </a:lnTo>
                  <a:lnTo>
                    <a:pt x="141409" y="91775"/>
                  </a:lnTo>
                  <a:lnTo>
                    <a:pt x="138076" y="95393"/>
                  </a:lnTo>
                  <a:lnTo>
                    <a:pt x="131506" y="88062"/>
                  </a:lnTo>
                  <a:lnTo>
                    <a:pt x="131506" y="84349"/>
                  </a:lnTo>
                  <a:lnTo>
                    <a:pt x="121603" y="84349"/>
                  </a:lnTo>
                  <a:lnTo>
                    <a:pt x="118365" y="77018"/>
                  </a:lnTo>
                  <a:lnTo>
                    <a:pt x="108462" y="66070"/>
                  </a:lnTo>
                  <a:lnTo>
                    <a:pt x="101891" y="51409"/>
                  </a:lnTo>
                  <a:lnTo>
                    <a:pt x="101891" y="33035"/>
                  </a:lnTo>
                  <a:lnTo>
                    <a:pt x="98653" y="33035"/>
                  </a:lnTo>
                  <a:lnTo>
                    <a:pt x="95320" y="36748"/>
                  </a:lnTo>
                  <a:lnTo>
                    <a:pt x="92083" y="29417"/>
                  </a:lnTo>
                  <a:lnTo>
                    <a:pt x="85512" y="25705"/>
                  </a:lnTo>
                  <a:lnTo>
                    <a:pt x="82179" y="18374"/>
                  </a:lnTo>
                  <a:lnTo>
                    <a:pt x="78847" y="14757"/>
                  </a:lnTo>
                  <a:lnTo>
                    <a:pt x="75609" y="7426"/>
                  </a:lnTo>
                  <a:lnTo>
                    <a:pt x="72276" y="3713"/>
                  </a:lnTo>
                  <a:lnTo>
                    <a:pt x="52564" y="0"/>
                  </a:lnTo>
                  <a:lnTo>
                    <a:pt x="49327" y="3713"/>
                  </a:lnTo>
                  <a:lnTo>
                    <a:pt x="49327" y="29417"/>
                  </a:lnTo>
                  <a:lnTo>
                    <a:pt x="62468" y="44079"/>
                  </a:lnTo>
                  <a:lnTo>
                    <a:pt x="62468" y="66070"/>
                  </a:lnTo>
                  <a:lnTo>
                    <a:pt x="39423" y="66070"/>
                  </a:lnTo>
                  <a:lnTo>
                    <a:pt x="39423" y="51409"/>
                  </a:lnTo>
                  <a:lnTo>
                    <a:pt x="19712" y="62358"/>
                  </a:lnTo>
                  <a:lnTo>
                    <a:pt x="19712" y="69688"/>
                  </a:lnTo>
                  <a:lnTo>
                    <a:pt x="16474" y="77018"/>
                  </a:lnTo>
                  <a:lnTo>
                    <a:pt x="19712" y="80731"/>
                  </a:lnTo>
                  <a:lnTo>
                    <a:pt x="16474" y="84349"/>
                  </a:lnTo>
                  <a:lnTo>
                    <a:pt x="9808" y="84349"/>
                  </a:lnTo>
                  <a:lnTo>
                    <a:pt x="0" y="95393"/>
                  </a:lnTo>
                  <a:lnTo>
                    <a:pt x="0" y="102723"/>
                  </a:lnTo>
                  <a:lnTo>
                    <a:pt x="3238" y="102723"/>
                  </a:lnTo>
                  <a:lnTo>
                    <a:pt x="6571" y="106436"/>
                  </a:lnTo>
                  <a:lnTo>
                    <a:pt x="13141" y="110054"/>
                  </a:lnTo>
                  <a:close/>
                </a:path>
              </a:pathLst>
            </a:custGeom>
            <a:noFill/>
            <a:ln w="2379" cap="flat">
              <a:solidFill>
                <a:srgbClr val="FFFFFF"/>
              </a:solidFill>
              <a:prstDash val="solid"/>
              <a:round/>
            </a:ln>
          </p:spPr>
          <p:txBody>
            <a:bodyPr rtlCol="0" anchor="ctr"/>
            <a:lstStyle/>
            <a:p>
              <a:endParaRPr lang="en-US" noProof="0" dirty="0"/>
            </a:p>
          </p:txBody>
        </p:sp>
        <p:sp>
          <p:nvSpPr>
            <p:cNvPr id="5488" name="Serbest Form 5487">
              <a:extLst>
                <a:ext uri="{FF2B5EF4-FFF2-40B4-BE49-F238E27FC236}">
                  <a16:creationId xmlns:a16="http://schemas.microsoft.com/office/drawing/2014/main" id="{D056EFF9-CD33-674D-925A-6298323B23B4}"/>
                </a:ext>
              </a:extLst>
            </p:cNvPr>
            <p:cNvSpPr/>
            <p:nvPr/>
          </p:nvSpPr>
          <p:spPr>
            <a:xfrm>
              <a:off x="8126770" y="1935850"/>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434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434"/>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solidFill>
              <a:srgbClr val="AFABAB"/>
            </a:solidFill>
            <a:ln w="9518" cap="flat">
              <a:noFill/>
              <a:prstDash val="solid"/>
              <a:miter/>
            </a:ln>
          </p:spPr>
          <p:txBody>
            <a:bodyPr rtlCol="0" anchor="ctr"/>
            <a:lstStyle/>
            <a:p>
              <a:endParaRPr lang="en-US" noProof="0" dirty="0"/>
            </a:p>
          </p:txBody>
        </p:sp>
        <p:sp>
          <p:nvSpPr>
            <p:cNvPr id="5489" name="Serbest Form 5488">
              <a:extLst>
                <a:ext uri="{FF2B5EF4-FFF2-40B4-BE49-F238E27FC236}">
                  <a16:creationId xmlns:a16="http://schemas.microsoft.com/office/drawing/2014/main" id="{9E756405-1691-FB48-BE9E-4F4EE889ABA9}"/>
                </a:ext>
              </a:extLst>
            </p:cNvPr>
            <p:cNvSpPr/>
            <p:nvPr/>
          </p:nvSpPr>
          <p:spPr>
            <a:xfrm>
              <a:off x="8126770" y="1935850"/>
              <a:ext cx="367473" cy="174029"/>
            </a:xfrm>
            <a:custGeom>
              <a:avLst/>
              <a:gdLst>
                <a:gd name="connsiteX0" fmla="*/ 19712 w 367473"/>
                <a:gd name="connsiteY0" fmla="*/ 73686 h 174029"/>
                <a:gd name="connsiteX1" fmla="*/ 36090 w 367473"/>
                <a:gd name="connsiteY1" fmla="*/ 80351 h 174029"/>
                <a:gd name="connsiteX2" fmla="*/ 42661 w 367473"/>
                <a:gd name="connsiteY2" fmla="*/ 87110 h 174029"/>
                <a:gd name="connsiteX3" fmla="*/ 62372 w 367473"/>
                <a:gd name="connsiteY3" fmla="*/ 87110 h 174029"/>
                <a:gd name="connsiteX4" fmla="*/ 62372 w 367473"/>
                <a:gd name="connsiteY4" fmla="*/ 80351 h 174029"/>
                <a:gd name="connsiteX5" fmla="*/ 68943 w 367473"/>
                <a:gd name="connsiteY5" fmla="*/ 80351 h 174029"/>
                <a:gd name="connsiteX6" fmla="*/ 68943 w 367473"/>
                <a:gd name="connsiteY6" fmla="*/ 73686 h 174029"/>
                <a:gd name="connsiteX7" fmla="*/ 78751 w 367473"/>
                <a:gd name="connsiteY7" fmla="*/ 87110 h 174029"/>
                <a:gd name="connsiteX8" fmla="*/ 88559 w 367473"/>
                <a:gd name="connsiteY8" fmla="*/ 87110 h 174029"/>
                <a:gd name="connsiteX9" fmla="*/ 91892 w 367473"/>
                <a:gd name="connsiteY9" fmla="*/ 97106 h 174029"/>
                <a:gd name="connsiteX10" fmla="*/ 105033 w 367473"/>
                <a:gd name="connsiteY10" fmla="*/ 97106 h 174029"/>
                <a:gd name="connsiteX11" fmla="*/ 108271 w 367473"/>
                <a:gd name="connsiteY11" fmla="*/ 103770 h 174029"/>
                <a:gd name="connsiteX12" fmla="*/ 111604 w 367473"/>
                <a:gd name="connsiteY12" fmla="*/ 103770 h 174029"/>
                <a:gd name="connsiteX13" fmla="*/ 118079 w 367473"/>
                <a:gd name="connsiteY13" fmla="*/ 100438 h 174029"/>
                <a:gd name="connsiteX14" fmla="*/ 124649 w 367473"/>
                <a:gd name="connsiteY14" fmla="*/ 100438 h 174029"/>
                <a:gd name="connsiteX15" fmla="*/ 124649 w 367473"/>
                <a:gd name="connsiteY15" fmla="*/ 107102 h 174029"/>
                <a:gd name="connsiteX16" fmla="*/ 118079 w 367473"/>
                <a:gd name="connsiteY16" fmla="*/ 113862 h 174029"/>
                <a:gd name="connsiteX17" fmla="*/ 111604 w 367473"/>
                <a:gd name="connsiteY17" fmla="*/ 117194 h 174029"/>
                <a:gd name="connsiteX18" fmla="*/ 105033 w 367473"/>
                <a:gd name="connsiteY18" fmla="*/ 117194 h 174029"/>
                <a:gd name="connsiteX19" fmla="*/ 105033 w 367473"/>
                <a:gd name="connsiteY19" fmla="*/ 120526 h 174029"/>
                <a:gd name="connsiteX20" fmla="*/ 95130 w 367473"/>
                <a:gd name="connsiteY20" fmla="*/ 123858 h 174029"/>
                <a:gd name="connsiteX21" fmla="*/ 85321 w 367473"/>
                <a:gd name="connsiteY21" fmla="*/ 133949 h 174029"/>
                <a:gd name="connsiteX22" fmla="*/ 81989 w 367473"/>
                <a:gd name="connsiteY22" fmla="*/ 133949 h 174029"/>
                <a:gd name="connsiteX23" fmla="*/ 78751 w 367473"/>
                <a:gd name="connsiteY23" fmla="*/ 130617 h 174029"/>
                <a:gd name="connsiteX24" fmla="*/ 75418 w 367473"/>
                <a:gd name="connsiteY24" fmla="*/ 130617 h 174029"/>
                <a:gd name="connsiteX25" fmla="*/ 72181 w 367473"/>
                <a:gd name="connsiteY25" fmla="*/ 127190 h 174029"/>
                <a:gd name="connsiteX26" fmla="*/ 62372 w 367473"/>
                <a:gd name="connsiteY26" fmla="*/ 127190 h 174029"/>
                <a:gd name="connsiteX27" fmla="*/ 55802 w 367473"/>
                <a:gd name="connsiteY27" fmla="*/ 130617 h 174029"/>
                <a:gd name="connsiteX28" fmla="*/ 52469 w 367473"/>
                <a:gd name="connsiteY28" fmla="*/ 130617 h 174029"/>
                <a:gd name="connsiteX29" fmla="*/ 52469 w 367473"/>
                <a:gd name="connsiteY29" fmla="*/ 137281 h 174029"/>
                <a:gd name="connsiteX30" fmla="*/ 49231 w 367473"/>
                <a:gd name="connsiteY30" fmla="*/ 140613 h 174029"/>
                <a:gd name="connsiteX31" fmla="*/ 45899 w 367473"/>
                <a:gd name="connsiteY31" fmla="*/ 140613 h 174029"/>
                <a:gd name="connsiteX32" fmla="*/ 39328 w 367473"/>
                <a:gd name="connsiteY32" fmla="*/ 137281 h 174029"/>
                <a:gd name="connsiteX33" fmla="*/ 19712 w 367473"/>
                <a:gd name="connsiteY33" fmla="*/ 130617 h 174029"/>
                <a:gd name="connsiteX34" fmla="*/ 13141 w 367473"/>
                <a:gd name="connsiteY34" fmla="*/ 130617 h 174029"/>
                <a:gd name="connsiteX35" fmla="*/ 9808 w 367473"/>
                <a:gd name="connsiteY35" fmla="*/ 133949 h 174029"/>
                <a:gd name="connsiteX36" fmla="*/ 9808 w 367473"/>
                <a:gd name="connsiteY36" fmla="*/ 140613 h 174029"/>
                <a:gd name="connsiteX37" fmla="*/ 6571 w 367473"/>
                <a:gd name="connsiteY37" fmla="*/ 143946 h 174029"/>
                <a:gd name="connsiteX38" fmla="*/ 0 w 367473"/>
                <a:gd name="connsiteY38" fmla="*/ 147278 h 174029"/>
                <a:gd name="connsiteX39" fmla="*/ 0 w 367473"/>
                <a:gd name="connsiteY39" fmla="*/ 154037 h 174029"/>
                <a:gd name="connsiteX40" fmla="*/ 3333 w 367473"/>
                <a:gd name="connsiteY40" fmla="*/ 157369 h 174029"/>
                <a:gd name="connsiteX41" fmla="*/ 3333 w 367473"/>
                <a:gd name="connsiteY41" fmla="*/ 160701 h 174029"/>
                <a:gd name="connsiteX42" fmla="*/ 6571 w 367473"/>
                <a:gd name="connsiteY42" fmla="*/ 164033 h 174029"/>
                <a:gd name="connsiteX43" fmla="*/ 13141 w 367473"/>
                <a:gd name="connsiteY43" fmla="*/ 160701 h 174029"/>
                <a:gd name="connsiteX44" fmla="*/ 19712 w 367473"/>
                <a:gd name="connsiteY44" fmla="*/ 160701 h 174029"/>
                <a:gd name="connsiteX45" fmla="*/ 22949 w 367473"/>
                <a:gd name="connsiteY45" fmla="*/ 157369 h 174029"/>
                <a:gd name="connsiteX46" fmla="*/ 32853 w 367473"/>
                <a:gd name="connsiteY46" fmla="*/ 157369 h 174029"/>
                <a:gd name="connsiteX47" fmla="*/ 39328 w 367473"/>
                <a:gd name="connsiteY47" fmla="*/ 160701 h 174029"/>
                <a:gd name="connsiteX48" fmla="*/ 52469 w 367473"/>
                <a:gd name="connsiteY48" fmla="*/ 160701 h 174029"/>
                <a:gd name="connsiteX49" fmla="*/ 59040 w 367473"/>
                <a:gd name="connsiteY49" fmla="*/ 167365 h 174029"/>
                <a:gd name="connsiteX50" fmla="*/ 68943 w 367473"/>
                <a:gd name="connsiteY50" fmla="*/ 167365 h 174029"/>
                <a:gd name="connsiteX51" fmla="*/ 72181 w 367473"/>
                <a:gd name="connsiteY51" fmla="*/ 164033 h 174029"/>
                <a:gd name="connsiteX52" fmla="*/ 78751 w 367473"/>
                <a:gd name="connsiteY52" fmla="*/ 160701 h 174029"/>
                <a:gd name="connsiteX53" fmla="*/ 81989 w 367473"/>
                <a:gd name="connsiteY53" fmla="*/ 157369 h 174029"/>
                <a:gd name="connsiteX54" fmla="*/ 98462 w 367473"/>
                <a:gd name="connsiteY54" fmla="*/ 174029 h 174029"/>
                <a:gd name="connsiteX55" fmla="*/ 105033 w 367473"/>
                <a:gd name="connsiteY55" fmla="*/ 170697 h 174029"/>
                <a:gd name="connsiteX56" fmla="*/ 108271 w 367473"/>
                <a:gd name="connsiteY56" fmla="*/ 170697 h 174029"/>
                <a:gd name="connsiteX57" fmla="*/ 108271 w 367473"/>
                <a:gd name="connsiteY57" fmla="*/ 174029 h 174029"/>
                <a:gd name="connsiteX58" fmla="*/ 114841 w 367473"/>
                <a:gd name="connsiteY58" fmla="*/ 174029 h 174029"/>
                <a:gd name="connsiteX59" fmla="*/ 121412 w 367473"/>
                <a:gd name="connsiteY59" fmla="*/ 170697 h 174029"/>
                <a:gd name="connsiteX60" fmla="*/ 124649 w 367473"/>
                <a:gd name="connsiteY60" fmla="*/ 167365 h 174029"/>
                <a:gd name="connsiteX61" fmla="*/ 147599 w 367473"/>
                <a:gd name="connsiteY61" fmla="*/ 167365 h 174029"/>
                <a:gd name="connsiteX62" fmla="*/ 154169 w 367473"/>
                <a:gd name="connsiteY62" fmla="*/ 160701 h 174029"/>
                <a:gd name="connsiteX63" fmla="*/ 164073 w 367473"/>
                <a:gd name="connsiteY63" fmla="*/ 164033 h 174029"/>
                <a:gd name="connsiteX64" fmla="*/ 173881 w 367473"/>
                <a:gd name="connsiteY64" fmla="*/ 164033 h 174029"/>
                <a:gd name="connsiteX65" fmla="*/ 173881 w 367473"/>
                <a:gd name="connsiteY65" fmla="*/ 157369 h 174029"/>
                <a:gd name="connsiteX66" fmla="*/ 170643 w 367473"/>
                <a:gd name="connsiteY66" fmla="*/ 150610 h 174029"/>
                <a:gd name="connsiteX67" fmla="*/ 164073 w 367473"/>
                <a:gd name="connsiteY67" fmla="*/ 147278 h 174029"/>
                <a:gd name="connsiteX68" fmla="*/ 164073 w 367473"/>
                <a:gd name="connsiteY68" fmla="*/ 143946 h 174029"/>
                <a:gd name="connsiteX69" fmla="*/ 167311 w 367473"/>
                <a:gd name="connsiteY69" fmla="*/ 140613 h 174029"/>
                <a:gd name="connsiteX70" fmla="*/ 173881 w 367473"/>
                <a:gd name="connsiteY70" fmla="*/ 137281 h 174029"/>
                <a:gd name="connsiteX71" fmla="*/ 180452 w 367473"/>
                <a:gd name="connsiteY71" fmla="*/ 137281 h 174029"/>
                <a:gd name="connsiteX72" fmla="*/ 183689 w 367473"/>
                <a:gd name="connsiteY72" fmla="*/ 133949 h 174029"/>
                <a:gd name="connsiteX73" fmla="*/ 190260 w 367473"/>
                <a:gd name="connsiteY73" fmla="*/ 130617 h 174029"/>
                <a:gd name="connsiteX74" fmla="*/ 190260 w 367473"/>
                <a:gd name="connsiteY74" fmla="*/ 120526 h 174029"/>
                <a:gd name="connsiteX75" fmla="*/ 203401 w 367473"/>
                <a:gd name="connsiteY75" fmla="*/ 120526 h 174029"/>
                <a:gd name="connsiteX76" fmla="*/ 209971 w 367473"/>
                <a:gd name="connsiteY76" fmla="*/ 113862 h 174029"/>
                <a:gd name="connsiteX77" fmla="*/ 216542 w 367473"/>
                <a:gd name="connsiteY77" fmla="*/ 113862 h 174029"/>
                <a:gd name="connsiteX78" fmla="*/ 219874 w 367473"/>
                <a:gd name="connsiteY78" fmla="*/ 117194 h 174029"/>
                <a:gd name="connsiteX79" fmla="*/ 223112 w 367473"/>
                <a:gd name="connsiteY79" fmla="*/ 123858 h 174029"/>
                <a:gd name="connsiteX80" fmla="*/ 226350 w 367473"/>
                <a:gd name="connsiteY80" fmla="*/ 127190 h 174029"/>
                <a:gd name="connsiteX81" fmla="*/ 232920 w 367473"/>
                <a:gd name="connsiteY81" fmla="*/ 123858 h 174029"/>
                <a:gd name="connsiteX82" fmla="*/ 249395 w 367473"/>
                <a:gd name="connsiteY82" fmla="*/ 127190 h 174029"/>
                <a:gd name="connsiteX83" fmla="*/ 252632 w 367473"/>
                <a:gd name="connsiteY83" fmla="*/ 123858 h 174029"/>
                <a:gd name="connsiteX84" fmla="*/ 252632 w 367473"/>
                <a:gd name="connsiteY84" fmla="*/ 110530 h 174029"/>
                <a:gd name="connsiteX85" fmla="*/ 255870 w 367473"/>
                <a:gd name="connsiteY85" fmla="*/ 103770 h 174029"/>
                <a:gd name="connsiteX86" fmla="*/ 265773 w 367473"/>
                <a:gd name="connsiteY86" fmla="*/ 93774 h 174029"/>
                <a:gd name="connsiteX87" fmla="*/ 282152 w 367473"/>
                <a:gd name="connsiteY87" fmla="*/ 93774 h 174029"/>
                <a:gd name="connsiteX88" fmla="*/ 291960 w 367473"/>
                <a:gd name="connsiteY88" fmla="*/ 97106 h 174029"/>
                <a:gd name="connsiteX89" fmla="*/ 301864 w 367473"/>
                <a:gd name="connsiteY89" fmla="*/ 97106 h 174029"/>
                <a:gd name="connsiteX90" fmla="*/ 305101 w 367473"/>
                <a:gd name="connsiteY90" fmla="*/ 93774 h 174029"/>
                <a:gd name="connsiteX91" fmla="*/ 308434 w 367473"/>
                <a:gd name="connsiteY91" fmla="*/ 87110 h 174029"/>
                <a:gd name="connsiteX92" fmla="*/ 308434 w 367473"/>
                <a:gd name="connsiteY92" fmla="*/ 77018 h 174029"/>
                <a:gd name="connsiteX93" fmla="*/ 311672 w 367473"/>
                <a:gd name="connsiteY93" fmla="*/ 73686 h 174029"/>
                <a:gd name="connsiteX94" fmla="*/ 318242 w 367473"/>
                <a:gd name="connsiteY94" fmla="*/ 70354 h 174029"/>
                <a:gd name="connsiteX95" fmla="*/ 324813 w 367473"/>
                <a:gd name="connsiteY95" fmla="*/ 63595 h 174029"/>
                <a:gd name="connsiteX96" fmla="*/ 351095 w 367473"/>
                <a:gd name="connsiteY96" fmla="*/ 53599 h 174029"/>
                <a:gd name="connsiteX97" fmla="*/ 364141 w 367473"/>
                <a:gd name="connsiteY97" fmla="*/ 53599 h 174029"/>
                <a:gd name="connsiteX98" fmla="*/ 367473 w 367473"/>
                <a:gd name="connsiteY98" fmla="*/ 50267 h 174029"/>
                <a:gd name="connsiteX99" fmla="*/ 367473 w 367473"/>
                <a:gd name="connsiteY99" fmla="*/ 43603 h 174029"/>
                <a:gd name="connsiteX100" fmla="*/ 360903 w 367473"/>
                <a:gd name="connsiteY100" fmla="*/ 36843 h 174029"/>
                <a:gd name="connsiteX101" fmla="*/ 351095 w 367473"/>
                <a:gd name="connsiteY101" fmla="*/ 33511 h 174029"/>
                <a:gd name="connsiteX102" fmla="*/ 328145 w 367473"/>
                <a:gd name="connsiteY102" fmla="*/ 33511 h 174029"/>
                <a:gd name="connsiteX103" fmla="*/ 315005 w 367473"/>
                <a:gd name="connsiteY103" fmla="*/ 16756 h 174029"/>
                <a:gd name="connsiteX104" fmla="*/ 305101 w 367473"/>
                <a:gd name="connsiteY104" fmla="*/ 16756 h 174029"/>
                <a:gd name="connsiteX105" fmla="*/ 298530 w 367473"/>
                <a:gd name="connsiteY105" fmla="*/ 10091 h 174029"/>
                <a:gd name="connsiteX106" fmla="*/ 272344 w 367473"/>
                <a:gd name="connsiteY106" fmla="*/ 13424 h 174029"/>
                <a:gd name="connsiteX107" fmla="*/ 265773 w 367473"/>
                <a:gd name="connsiteY107" fmla="*/ 13424 h 174029"/>
                <a:gd name="connsiteX108" fmla="*/ 259202 w 367473"/>
                <a:gd name="connsiteY108" fmla="*/ 10091 h 174029"/>
                <a:gd name="connsiteX109" fmla="*/ 193593 w 367473"/>
                <a:gd name="connsiteY109" fmla="*/ 10091 h 174029"/>
                <a:gd name="connsiteX110" fmla="*/ 183689 w 367473"/>
                <a:gd name="connsiteY110" fmla="*/ 13424 h 174029"/>
                <a:gd name="connsiteX111" fmla="*/ 173881 w 367473"/>
                <a:gd name="connsiteY111" fmla="*/ 13424 h 174029"/>
                <a:gd name="connsiteX112" fmla="*/ 167311 w 367473"/>
                <a:gd name="connsiteY112" fmla="*/ 10091 h 174029"/>
                <a:gd name="connsiteX113" fmla="*/ 154169 w 367473"/>
                <a:gd name="connsiteY113" fmla="*/ 10091 h 174029"/>
                <a:gd name="connsiteX114" fmla="*/ 150932 w 367473"/>
                <a:gd name="connsiteY114" fmla="*/ 3427 h 174029"/>
                <a:gd name="connsiteX115" fmla="*/ 144361 w 367473"/>
                <a:gd name="connsiteY115" fmla="*/ 0 h 174029"/>
                <a:gd name="connsiteX116" fmla="*/ 121412 w 367473"/>
                <a:gd name="connsiteY116" fmla="*/ 0 h 174029"/>
                <a:gd name="connsiteX117" fmla="*/ 118079 w 367473"/>
                <a:gd name="connsiteY117" fmla="*/ 3427 h 174029"/>
                <a:gd name="connsiteX118" fmla="*/ 118079 w 367473"/>
                <a:gd name="connsiteY118" fmla="*/ 20183 h 174029"/>
                <a:gd name="connsiteX119" fmla="*/ 121412 w 367473"/>
                <a:gd name="connsiteY119" fmla="*/ 26847 h 174029"/>
                <a:gd name="connsiteX120" fmla="*/ 121412 w 367473"/>
                <a:gd name="connsiteY120" fmla="*/ 33511 h 174029"/>
                <a:gd name="connsiteX121" fmla="*/ 111604 w 367473"/>
                <a:gd name="connsiteY121" fmla="*/ 30179 h 174029"/>
                <a:gd name="connsiteX122" fmla="*/ 95130 w 367473"/>
                <a:gd name="connsiteY122" fmla="*/ 30179 h 174029"/>
                <a:gd name="connsiteX123" fmla="*/ 75418 w 367473"/>
                <a:gd name="connsiteY123" fmla="*/ 20183 h 174029"/>
                <a:gd name="connsiteX124" fmla="*/ 65610 w 367473"/>
                <a:gd name="connsiteY124" fmla="*/ 16756 h 174029"/>
                <a:gd name="connsiteX125" fmla="*/ 59040 w 367473"/>
                <a:gd name="connsiteY125" fmla="*/ 13424 h 174029"/>
                <a:gd name="connsiteX126" fmla="*/ 42661 w 367473"/>
                <a:gd name="connsiteY126" fmla="*/ 13424 h 174029"/>
                <a:gd name="connsiteX127" fmla="*/ 32853 w 367473"/>
                <a:gd name="connsiteY127" fmla="*/ 23515 h 174029"/>
                <a:gd name="connsiteX128" fmla="*/ 29520 w 367473"/>
                <a:gd name="connsiteY128" fmla="*/ 30179 h 174029"/>
                <a:gd name="connsiteX129" fmla="*/ 29520 w 367473"/>
                <a:gd name="connsiteY129" fmla="*/ 40175 h 174029"/>
                <a:gd name="connsiteX130" fmla="*/ 39328 w 367473"/>
                <a:gd name="connsiteY130" fmla="*/ 40175 h 174029"/>
                <a:gd name="connsiteX131" fmla="*/ 42661 w 367473"/>
                <a:gd name="connsiteY131" fmla="*/ 43603 h 174029"/>
                <a:gd name="connsiteX132" fmla="*/ 45899 w 367473"/>
                <a:gd name="connsiteY132" fmla="*/ 43603 h 174029"/>
                <a:gd name="connsiteX133" fmla="*/ 45899 w 367473"/>
                <a:gd name="connsiteY133" fmla="*/ 46935 h 174029"/>
                <a:gd name="connsiteX134" fmla="*/ 19712 w 367473"/>
                <a:gd name="connsiteY134" fmla="*/ 73686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367473" h="174029">
                  <a:moveTo>
                    <a:pt x="19712" y="73686"/>
                  </a:moveTo>
                  <a:lnTo>
                    <a:pt x="36090" y="80351"/>
                  </a:lnTo>
                  <a:lnTo>
                    <a:pt x="42661" y="87110"/>
                  </a:lnTo>
                  <a:lnTo>
                    <a:pt x="62372" y="87110"/>
                  </a:lnTo>
                  <a:lnTo>
                    <a:pt x="62372" y="80351"/>
                  </a:lnTo>
                  <a:lnTo>
                    <a:pt x="68943" y="80351"/>
                  </a:lnTo>
                  <a:lnTo>
                    <a:pt x="68943" y="73686"/>
                  </a:lnTo>
                  <a:lnTo>
                    <a:pt x="78751" y="87110"/>
                  </a:lnTo>
                  <a:lnTo>
                    <a:pt x="88559" y="87110"/>
                  </a:lnTo>
                  <a:lnTo>
                    <a:pt x="91892" y="97106"/>
                  </a:lnTo>
                  <a:lnTo>
                    <a:pt x="105033" y="97106"/>
                  </a:lnTo>
                  <a:lnTo>
                    <a:pt x="108271" y="103770"/>
                  </a:lnTo>
                  <a:lnTo>
                    <a:pt x="111604" y="103770"/>
                  </a:lnTo>
                  <a:lnTo>
                    <a:pt x="118079" y="100438"/>
                  </a:lnTo>
                  <a:lnTo>
                    <a:pt x="124649" y="100438"/>
                  </a:lnTo>
                  <a:lnTo>
                    <a:pt x="124649" y="107102"/>
                  </a:lnTo>
                  <a:lnTo>
                    <a:pt x="118079" y="113862"/>
                  </a:lnTo>
                  <a:lnTo>
                    <a:pt x="111604" y="117194"/>
                  </a:lnTo>
                  <a:lnTo>
                    <a:pt x="105033" y="117194"/>
                  </a:lnTo>
                  <a:lnTo>
                    <a:pt x="105033" y="120526"/>
                  </a:lnTo>
                  <a:lnTo>
                    <a:pt x="95130" y="123858"/>
                  </a:lnTo>
                  <a:lnTo>
                    <a:pt x="85321" y="133949"/>
                  </a:lnTo>
                  <a:lnTo>
                    <a:pt x="81989" y="133949"/>
                  </a:lnTo>
                  <a:lnTo>
                    <a:pt x="78751" y="130617"/>
                  </a:lnTo>
                  <a:lnTo>
                    <a:pt x="75418" y="130617"/>
                  </a:lnTo>
                  <a:lnTo>
                    <a:pt x="72181" y="127190"/>
                  </a:lnTo>
                  <a:lnTo>
                    <a:pt x="62372" y="127190"/>
                  </a:lnTo>
                  <a:lnTo>
                    <a:pt x="55802" y="130617"/>
                  </a:lnTo>
                  <a:lnTo>
                    <a:pt x="52469" y="130617"/>
                  </a:lnTo>
                  <a:lnTo>
                    <a:pt x="52469" y="137281"/>
                  </a:lnTo>
                  <a:lnTo>
                    <a:pt x="49231" y="140613"/>
                  </a:lnTo>
                  <a:lnTo>
                    <a:pt x="45899" y="140613"/>
                  </a:lnTo>
                  <a:lnTo>
                    <a:pt x="39328" y="137281"/>
                  </a:lnTo>
                  <a:lnTo>
                    <a:pt x="19712" y="130617"/>
                  </a:lnTo>
                  <a:lnTo>
                    <a:pt x="13141" y="130617"/>
                  </a:lnTo>
                  <a:lnTo>
                    <a:pt x="9808" y="133949"/>
                  </a:lnTo>
                  <a:lnTo>
                    <a:pt x="9808" y="140613"/>
                  </a:lnTo>
                  <a:lnTo>
                    <a:pt x="6571" y="143946"/>
                  </a:lnTo>
                  <a:lnTo>
                    <a:pt x="0" y="147278"/>
                  </a:lnTo>
                  <a:lnTo>
                    <a:pt x="0" y="154037"/>
                  </a:lnTo>
                  <a:lnTo>
                    <a:pt x="3333" y="157369"/>
                  </a:lnTo>
                  <a:lnTo>
                    <a:pt x="3333" y="160701"/>
                  </a:lnTo>
                  <a:lnTo>
                    <a:pt x="6571" y="164033"/>
                  </a:lnTo>
                  <a:lnTo>
                    <a:pt x="13141" y="160701"/>
                  </a:lnTo>
                  <a:lnTo>
                    <a:pt x="19712" y="160701"/>
                  </a:lnTo>
                  <a:lnTo>
                    <a:pt x="22949" y="157369"/>
                  </a:lnTo>
                  <a:lnTo>
                    <a:pt x="32853" y="157369"/>
                  </a:lnTo>
                  <a:lnTo>
                    <a:pt x="39328" y="160701"/>
                  </a:lnTo>
                  <a:lnTo>
                    <a:pt x="52469" y="160701"/>
                  </a:lnTo>
                  <a:lnTo>
                    <a:pt x="59040" y="167365"/>
                  </a:lnTo>
                  <a:lnTo>
                    <a:pt x="68943" y="167365"/>
                  </a:lnTo>
                  <a:lnTo>
                    <a:pt x="72181" y="164033"/>
                  </a:lnTo>
                  <a:lnTo>
                    <a:pt x="78751" y="160701"/>
                  </a:lnTo>
                  <a:lnTo>
                    <a:pt x="81989" y="157369"/>
                  </a:lnTo>
                  <a:lnTo>
                    <a:pt x="98462" y="174029"/>
                  </a:lnTo>
                  <a:lnTo>
                    <a:pt x="105033" y="170697"/>
                  </a:lnTo>
                  <a:lnTo>
                    <a:pt x="108271" y="170697"/>
                  </a:lnTo>
                  <a:lnTo>
                    <a:pt x="108271" y="174029"/>
                  </a:lnTo>
                  <a:lnTo>
                    <a:pt x="114841" y="174029"/>
                  </a:lnTo>
                  <a:lnTo>
                    <a:pt x="121412" y="170697"/>
                  </a:lnTo>
                  <a:lnTo>
                    <a:pt x="124649" y="167365"/>
                  </a:lnTo>
                  <a:lnTo>
                    <a:pt x="147599" y="167365"/>
                  </a:lnTo>
                  <a:lnTo>
                    <a:pt x="154169" y="160701"/>
                  </a:lnTo>
                  <a:lnTo>
                    <a:pt x="164073" y="164033"/>
                  </a:lnTo>
                  <a:lnTo>
                    <a:pt x="173881" y="164033"/>
                  </a:lnTo>
                  <a:lnTo>
                    <a:pt x="173881" y="157369"/>
                  </a:lnTo>
                  <a:lnTo>
                    <a:pt x="170643" y="150610"/>
                  </a:lnTo>
                  <a:lnTo>
                    <a:pt x="164073" y="147278"/>
                  </a:lnTo>
                  <a:lnTo>
                    <a:pt x="164073" y="143946"/>
                  </a:lnTo>
                  <a:lnTo>
                    <a:pt x="167311" y="140613"/>
                  </a:lnTo>
                  <a:lnTo>
                    <a:pt x="173881" y="137281"/>
                  </a:lnTo>
                  <a:lnTo>
                    <a:pt x="180452" y="137281"/>
                  </a:lnTo>
                  <a:lnTo>
                    <a:pt x="183689" y="133949"/>
                  </a:lnTo>
                  <a:lnTo>
                    <a:pt x="190260" y="130617"/>
                  </a:lnTo>
                  <a:lnTo>
                    <a:pt x="190260" y="120526"/>
                  </a:lnTo>
                  <a:lnTo>
                    <a:pt x="203401" y="120526"/>
                  </a:lnTo>
                  <a:lnTo>
                    <a:pt x="209971" y="113862"/>
                  </a:lnTo>
                  <a:lnTo>
                    <a:pt x="216542" y="113862"/>
                  </a:lnTo>
                  <a:lnTo>
                    <a:pt x="219874" y="117194"/>
                  </a:lnTo>
                  <a:lnTo>
                    <a:pt x="223112" y="123858"/>
                  </a:lnTo>
                  <a:lnTo>
                    <a:pt x="226350" y="127190"/>
                  </a:lnTo>
                  <a:lnTo>
                    <a:pt x="232920" y="123858"/>
                  </a:lnTo>
                  <a:lnTo>
                    <a:pt x="249395" y="127190"/>
                  </a:lnTo>
                  <a:lnTo>
                    <a:pt x="252632" y="123858"/>
                  </a:lnTo>
                  <a:lnTo>
                    <a:pt x="252632" y="110530"/>
                  </a:lnTo>
                  <a:lnTo>
                    <a:pt x="255870" y="103770"/>
                  </a:lnTo>
                  <a:lnTo>
                    <a:pt x="265773" y="93774"/>
                  </a:lnTo>
                  <a:lnTo>
                    <a:pt x="282152" y="93774"/>
                  </a:lnTo>
                  <a:lnTo>
                    <a:pt x="291960" y="97106"/>
                  </a:lnTo>
                  <a:lnTo>
                    <a:pt x="301864" y="97106"/>
                  </a:lnTo>
                  <a:lnTo>
                    <a:pt x="305101" y="93774"/>
                  </a:lnTo>
                  <a:lnTo>
                    <a:pt x="308434" y="87110"/>
                  </a:lnTo>
                  <a:lnTo>
                    <a:pt x="308434" y="77018"/>
                  </a:lnTo>
                  <a:lnTo>
                    <a:pt x="311672" y="73686"/>
                  </a:lnTo>
                  <a:lnTo>
                    <a:pt x="318242" y="70354"/>
                  </a:lnTo>
                  <a:lnTo>
                    <a:pt x="324813" y="63595"/>
                  </a:lnTo>
                  <a:lnTo>
                    <a:pt x="351095" y="53599"/>
                  </a:lnTo>
                  <a:lnTo>
                    <a:pt x="364141" y="53599"/>
                  </a:lnTo>
                  <a:lnTo>
                    <a:pt x="367473" y="50267"/>
                  </a:lnTo>
                  <a:lnTo>
                    <a:pt x="367473" y="43603"/>
                  </a:lnTo>
                  <a:lnTo>
                    <a:pt x="360903" y="36843"/>
                  </a:lnTo>
                  <a:lnTo>
                    <a:pt x="351095" y="33511"/>
                  </a:lnTo>
                  <a:lnTo>
                    <a:pt x="328145" y="33511"/>
                  </a:lnTo>
                  <a:lnTo>
                    <a:pt x="315005" y="16756"/>
                  </a:lnTo>
                  <a:lnTo>
                    <a:pt x="305101" y="16756"/>
                  </a:lnTo>
                  <a:lnTo>
                    <a:pt x="298530" y="10091"/>
                  </a:lnTo>
                  <a:lnTo>
                    <a:pt x="272344" y="13424"/>
                  </a:lnTo>
                  <a:lnTo>
                    <a:pt x="265773" y="13424"/>
                  </a:lnTo>
                  <a:lnTo>
                    <a:pt x="259202" y="10091"/>
                  </a:lnTo>
                  <a:lnTo>
                    <a:pt x="193593" y="10091"/>
                  </a:lnTo>
                  <a:lnTo>
                    <a:pt x="183689" y="13424"/>
                  </a:lnTo>
                  <a:lnTo>
                    <a:pt x="173881" y="13424"/>
                  </a:lnTo>
                  <a:lnTo>
                    <a:pt x="167311" y="10091"/>
                  </a:lnTo>
                  <a:lnTo>
                    <a:pt x="154169" y="10091"/>
                  </a:lnTo>
                  <a:lnTo>
                    <a:pt x="150932" y="3427"/>
                  </a:lnTo>
                  <a:lnTo>
                    <a:pt x="144361" y="0"/>
                  </a:lnTo>
                  <a:lnTo>
                    <a:pt x="121412" y="0"/>
                  </a:lnTo>
                  <a:lnTo>
                    <a:pt x="118079" y="3427"/>
                  </a:lnTo>
                  <a:lnTo>
                    <a:pt x="118079" y="20183"/>
                  </a:lnTo>
                  <a:lnTo>
                    <a:pt x="121412" y="26847"/>
                  </a:lnTo>
                  <a:lnTo>
                    <a:pt x="121412" y="33511"/>
                  </a:lnTo>
                  <a:lnTo>
                    <a:pt x="111604" y="30179"/>
                  </a:lnTo>
                  <a:lnTo>
                    <a:pt x="95130" y="30179"/>
                  </a:lnTo>
                  <a:lnTo>
                    <a:pt x="75418" y="20183"/>
                  </a:lnTo>
                  <a:lnTo>
                    <a:pt x="65610" y="16756"/>
                  </a:lnTo>
                  <a:lnTo>
                    <a:pt x="59040" y="13424"/>
                  </a:lnTo>
                  <a:lnTo>
                    <a:pt x="42661" y="13424"/>
                  </a:lnTo>
                  <a:lnTo>
                    <a:pt x="32853" y="23515"/>
                  </a:lnTo>
                  <a:lnTo>
                    <a:pt x="29520" y="30179"/>
                  </a:lnTo>
                  <a:lnTo>
                    <a:pt x="29520" y="40175"/>
                  </a:lnTo>
                  <a:lnTo>
                    <a:pt x="39328" y="40175"/>
                  </a:lnTo>
                  <a:lnTo>
                    <a:pt x="42661" y="43603"/>
                  </a:lnTo>
                  <a:lnTo>
                    <a:pt x="45899" y="43603"/>
                  </a:lnTo>
                  <a:lnTo>
                    <a:pt x="45899" y="46935"/>
                  </a:lnTo>
                  <a:lnTo>
                    <a:pt x="19712" y="73686"/>
                  </a:lnTo>
                  <a:close/>
                </a:path>
              </a:pathLst>
            </a:custGeom>
            <a:noFill/>
            <a:ln w="2379" cap="flat">
              <a:solidFill>
                <a:srgbClr val="FFFFFF"/>
              </a:solidFill>
              <a:prstDash val="solid"/>
              <a:round/>
            </a:ln>
          </p:spPr>
          <p:txBody>
            <a:bodyPr rtlCol="0" anchor="ctr"/>
            <a:lstStyle/>
            <a:p>
              <a:endParaRPr lang="en-US" noProof="0" dirty="0"/>
            </a:p>
          </p:txBody>
        </p:sp>
        <p:sp>
          <p:nvSpPr>
            <p:cNvPr id="5490" name="Serbest Form 5489">
              <a:extLst>
                <a:ext uri="{FF2B5EF4-FFF2-40B4-BE49-F238E27FC236}">
                  <a16:creationId xmlns:a16="http://schemas.microsoft.com/office/drawing/2014/main" id="{4E69777F-B7CF-2F4B-85E2-530538595A34}"/>
                </a:ext>
              </a:extLst>
            </p:cNvPr>
            <p:cNvSpPr/>
            <p:nvPr/>
          </p:nvSpPr>
          <p:spPr>
            <a:xfrm>
              <a:off x="7372492" y="2554663"/>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solidFill>
              <a:srgbClr val="AFABAB"/>
            </a:solidFill>
            <a:ln w="9518" cap="flat">
              <a:noFill/>
              <a:prstDash val="solid"/>
              <a:miter/>
            </a:ln>
          </p:spPr>
          <p:txBody>
            <a:bodyPr rtlCol="0" anchor="ctr"/>
            <a:lstStyle/>
            <a:p>
              <a:endParaRPr lang="en-US" noProof="0" dirty="0"/>
            </a:p>
          </p:txBody>
        </p:sp>
        <p:sp>
          <p:nvSpPr>
            <p:cNvPr id="5491" name="Serbest Form 5490">
              <a:extLst>
                <a:ext uri="{FF2B5EF4-FFF2-40B4-BE49-F238E27FC236}">
                  <a16:creationId xmlns:a16="http://schemas.microsoft.com/office/drawing/2014/main" id="{84FFB2E5-B02E-754A-BFEE-327DB2A3F5D8}"/>
                </a:ext>
              </a:extLst>
            </p:cNvPr>
            <p:cNvSpPr/>
            <p:nvPr/>
          </p:nvSpPr>
          <p:spPr>
            <a:xfrm>
              <a:off x="7372492" y="2554663"/>
              <a:ext cx="77418" cy="77304"/>
            </a:xfrm>
            <a:custGeom>
              <a:avLst/>
              <a:gdLst>
                <a:gd name="connsiteX0" fmla="*/ 30282 w 77418"/>
                <a:gd name="connsiteY0" fmla="*/ 0 h 77304"/>
                <a:gd name="connsiteX1" fmla="*/ 20188 w 77418"/>
                <a:gd name="connsiteY1" fmla="*/ 0 h 77304"/>
                <a:gd name="connsiteX2" fmla="*/ 16855 w 77418"/>
                <a:gd name="connsiteY2" fmla="*/ 7711 h 77304"/>
                <a:gd name="connsiteX3" fmla="*/ 13522 w 77418"/>
                <a:gd name="connsiteY3" fmla="*/ 11615 h 77304"/>
                <a:gd name="connsiteX4" fmla="*/ 13522 w 77418"/>
                <a:gd name="connsiteY4" fmla="*/ 19326 h 77304"/>
                <a:gd name="connsiteX5" fmla="*/ 3333 w 77418"/>
                <a:gd name="connsiteY5" fmla="*/ 42555 h 77304"/>
                <a:gd name="connsiteX6" fmla="*/ 0 w 77418"/>
                <a:gd name="connsiteY6" fmla="*/ 46363 h 77304"/>
                <a:gd name="connsiteX7" fmla="*/ 23521 w 77418"/>
                <a:gd name="connsiteY7" fmla="*/ 46363 h 77304"/>
                <a:gd name="connsiteX8" fmla="*/ 33615 w 77418"/>
                <a:gd name="connsiteY8" fmla="*/ 50267 h 77304"/>
                <a:gd name="connsiteX9" fmla="*/ 37043 w 77418"/>
                <a:gd name="connsiteY9" fmla="*/ 50267 h 77304"/>
                <a:gd name="connsiteX10" fmla="*/ 37043 w 77418"/>
                <a:gd name="connsiteY10" fmla="*/ 73496 h 77304"/>
                <a:gd name="connsiteX11" fmla="*/ 40375 w 77418"/>
                <a:gd name="connsiteY11" fmla="*/ 77304 h 77304"/>
                <a:gd name="connsiteX12" fmla="*/ 77418 w 77418"/>
                <a:gd name="connsiteY12" fmla="*/ 77304 h 77304"/>
                <a:gd name="connsiteX13" fmla="*/ 70657 w 77418"/>
                <a:gd name="connsiteY13" fmla="*/ 73496 h 77304"/>
                <a:gd name="connsiteX14" fmla="*/ 63896 w 77418"/>
                <a:gd name="connsiteY14" fmla="*/ 65689 h 77304"/>
                <a:gd name="connsiteX15" fmla="*/ 57230 w 77418"/>
                <a:gd name="connsiteY15" fmla="*/ 50267 h 77304"/>
                <a:gd name="connsiteX16" fmla="*/ 57230 w 77418"/>
                <a:gd name="connsiteY16" fmla="*/ 42555 h 77304"/>
                <a:gd name="connsiteX17" fmla="*/ 50469 w 77418"/>
                <a:gd name="connsiteY17" fmla="*/ 38652 h 77304"/>
                <a:gd name="connsiteX18" fmla="*/ 47137 w 77418"/>
                <a:gd name="connsiteY18" fmla="*/ 23134 h 77304"/>
                <a:gd name="connsiteX19" fmla="*/ 67324 w 77418"/>
                <a:gd name="connsiteY19" fmla="*/ 23134 h 77304"/>
                <a:gd name="connsiteX20" fmla="*/ 67324 w 77418"/>
                <a:gd name="connsiteY20" fmla="*/ 11615 h 77304"/>
                <a:gd name="connsiteX21" fmla="*/ 63896 w 77418"/>
                <a:gd name="connsiteY21" fmla="*/ 7711 h 77304"/>
                <a:gd name="connsiteX22" fmla="*/ 50469 w 77418"/>
                <a:gd name="connsiteY22" fmla="*/ 7711 h 77304"/>
                <a:gd name="connsiteX23" fmla="*/ 50469 w 77418"/>
                <a:gd name="connsiteY23" fmla="*/ 11615 h 77304"/>
                <a:gd name="connsiteX24" fmla="*/ 47137 w 77418"/>
                <a:gd name="connsiteY24" fmla="*/ 0 h 77304"/>
                <a:gd name="connsiteX25" fmla="*/ 30282 w 77418"/>
                <a:gd name="connsiteY25" fmla="*/ 0 h 7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418" h="77304">
                  <a:moveTo>
                    <a:pt x="30282" y="0"/>
                  </a:moveTo>
                  <a:lnTo>
                    <a:pt x="20188" y="0"/>
                  </a:lnTo>
                  <a:lnTo>
                    <a:pt x="16855" y="7711"/>
                  </a:lnTo>
                  <a:lnTo>
                    <a:pt x="13522" y="11615"/>
                  </a:lnTo>
                  <a:lnTo>
                    <a:pt x="13522" y="19326"/>
                  </a:lnTo>
                  <a:lnTo>
                    <a:pt x="3333" y="42555"/>
                  </a:lnTo>
                  <a:lnTo>
                    <a:pt x="0" y="46363"/>
                  </a:lnTo>
                  <a:lnTo>
                    <a:pt x="23521" y="46363"/>
                  </a:lnTo>
                  <a:lnTo>
                    <a:pt x="33615" y="50267"/>
                  </a:lnTo>
                  <a:lnTo>
                    <a:pt x="37043" y="50267"/>
                  </a:lnTo>
                  <a:lnTo>
                    <a:pt x="37043" y="73496"/>
                  </a:lnTo>
                  <a:lnTo>
                    <a:pt x="40375" y="77304"/>
                  </a:lnTo>
                  <a:lnTo>
                    <a:pt x="77418" y="77304"/>
                  </a:lnTo>
                  <a:lnTo>
                    <a:pt x="70657" y="73496"/>
                  </a:lnTo>
                  <a:lnTo>
                    <a:pt x="63896" y="65689"/>
                  </a:lnTo>
                  <a:lnTo>
                    <a:pt x="57230" y="50267"/>
                  </a:lnTo>
                  <a:lnTo>
                    <a:pt x="57230" y="42555"/>
                  </a:lnTo>
                  <a:lnTo>
                    <a:pt x="50469" y="38652"/>
                  </a:lnTo>
                  <a:lnTo>
                    <a:pt x="47137" y="23134"/>
                  </a:lnTo>
                  <a:lnTo>
                    <a:pt x="67324" y="23134"/>
                  </a:lnTo>
                  <a:lnTo>
                    <a:pt x="67324" y="11615"/>
                  </a:lnTo>
                  <a:lnTo>
                    <a:pt x="63896" y="7711"/>
                  </a:lnTo>
                  <a:lnTo>
                    <a:pt x="50469" y="7711"/>
                  </a:lnTo>
                  <a:lnTo>
                    <a:pt x="50469" y="11615"/>
                  </a:lnTo>
                  <a:lnTo>
                    <a:pt x="47137" y="0"/>
                  </a:lnTo>
                  <a:lnTo>
                    <a:pt x="30282" y="0"/>
                  </a:lnTo>
                  <a:close/>
                </a:path>
              </a:pathLst>
            </a:custGeom>
            <a:noFill/>
            <a:ln w="2379" cap="flat">
              <a:solidFill>
                <a:srgbClr val="FFFFFF"/>
              </a:solidFill>
              <a:prstDash val="solid"/>
              <a:round/>
            </a:ln>
          </p:spPr>
          <p:txBody>
            <a:bodyPr rtlCol="0" anchor="ctr"/>
            <a:lstStyle/>
            <a:p>
              <a:endParaRPr lang="en-US" noProof="0" dirty="0"/>
            </a:p>
          </p:txBody>
        </p:sp>
        <p:sp>
          <p:nvSpPr>
            <p:cNvPr id="5492" name="Serbest Form 5491">
              <a:extLst>
                <a:ext uri="{FF2B5EF4-FFF2-40B4-BE49-F238E27FC236}">
                  <a16:creationId xmlns:a16="http://schemas.microsoft.com/office/drawing/2014/main" id="{063981E9-C7C9-1C4D-A0BE-7E1C3EB0D1B5}"/>
                </a:ext>
              </a:extLst>
            </p:cNvPr>
            <p:cNvSpPr/>
            <p:nvPr/>
          </p:nvSpPr>
          <p:spPr>
            <a:xfrm>
              <a:off x="10234863" y="2148626"/>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solidFill>
              <a:srgbClr val="FF0000"/>
            </a:solidFill>
            <a:ln w="9518" cap="flat">
              <a:noFill/>
              <a:prstDash val="solid"/>
              <a:miter/>
            </a:ln>
          </p:spPr>
          <p:txBody>
            <a:bodyPr rtlCol="0" anchor="ctr"/>
            <a:lstStyle/>
            <a:p>
              <a:endParaRPr lang="en-US" noProof="0" dirty="0"/>
            </a:p>
          </p:txBody>
        </p:sp>
        <p:sp>
          <p:nvSpPr>
            <p:cNvPr id="5493" name="Serbest Form 5492">
              <a:extLst>
                <a:ext uri="{FF2B5EF4-FFF2-40B4-BE49-F238E27FC236}">
                  <a16:creationId xmlns:a16="http://schemas.microsoft.com/office/drawing/2014/main" id="{E7E36D86-6C8F-D640-9323-FABBDB500E6C}"/>
                </a:ext>
              </a:extLst>
            </p:cNvPr>
            <p:cNvSpPr/>
            <p:nvPr/>
          </p:nvSpPr>
          <p:spPr>
            <a:xfrm>
              <a:off x="10234863" y="2148626"/>
              <a:ext cx="135505" cy="251333"/>
            </a:xfrm>
            <a:custGeom>
              <a:avLst/>
              <a:gdLst>
                <a:gd name="connsiteX0" fmla="*/ 135410 w 135505"/>
                <a:gd name="connsiteY0" fmla="*/ 145088 h 251333"/>
                <a:gd name="connsiteX1" fmla="*/ 132458 w 135505"/>
                <a:gd name="connsiteY1" fmla="*/ 134521 h 251333"/>
                <a:gd name="connsiteX2" fmla="*/ 129506 w 135505"/>
                <a:gd name="connsiteY2" fmla="*/ 127380 h 251333"/>
                <a:gd name="connsiteX3" fmla="*/ 120651 w 135505"/>
                <a:gd name="connsiteY3" fmla="*/ 116813 h 251333"/>
                <a:gd name="connsiteX4" fmla="*/ 123602 w 135505"/>
                <a:gd name="connsiteY4" fmla="*/ 109673 h 251333"/>
                <a:gd name="connsiteX5" fmla="*/ 123602 w 135505"/>
                <a:gd name="connsiteY5" fmla="*/ 106150 h 251333"/>
                <a:gd name="connsiteX6" fmla="*/ 120651 w 135505"/>
                <a:gd name="connsiteY6" fmla="*/ 95583 h 251333"/>
                <a:gd name="connsiteX7" fmla="*/ 117698 w 135505"/>
                <a:gd name="connsiteY7" fmla="*/ 88443 h 251333"/>
                <a:gd name="connsiteX8" fmla="*/ 103033 w 135505"/>
                <a:gd name="connsiteY8" fmla="*/ 70735 h 251333"/>
                <a:gd name="connsiteX9" fmla="*/ 97129 w 135505"/>
                <a:gd name="connsiteY9" fmla="*/ 60168 h 251333"/>
                <a:gd name="connsiteX10" fmla="*/ 82370 w 135505"/>
                <a:gd name="connsiteY10" fmla="*/ 42460 h 251333"/>
                <a:gd name="connsiteX11" fmla="*/ 70657 w 135505"/>
                <a:gd name="connsiteY11" fmla="*/ 38938 h 251333"/>
                <a:gd name="connsiteX12" fmla="*/ 70657 w 135505"/>
                <a:gd name="connsiteY12" fmla="*/ 35415 h 251333"/>
                <a:gd name="connsiteX13" fmla="*/ 67705 w 135505"/>
                <a:gd name="connsiteY13" fmla="*/ 31798 h 251333"/>
                <a:gd name="connsiteX14" fmla="*/ 64752 w 135505"/>
                <a:gd name="connsiteY14" fmla="*/ 24753 h 251333"/>
                <a:gd name="connsiteX15" fmla="*/ 49993 w 135505"/>
                <a:gd name="connsiteY15" fmla="*/ 7045 h 251333"/>
                <a:gd name="connsiteX16" fmla="*/ 47041 w 135505"/>
                <a:gd name="connsiteY16" fmla="*/ 0 h 251333"/>
                <a:gd name="connsiteX17" fmla="*/ 38281 w 135505"/>
                <a:gd name="connsiteY17" fmla="*/ 7045 h 251333"/>
                <a:gd name="connsiteX18" fmla="*/ 23520 w 135505"/>
                <a:gd name="connsiteY18" fmla="*/ 7045 h 251333"/>
                <a:gd name="connsiteX19" fmla="*/ 11808 w 135505"/>
                <a:gd name="connsiteY19" fmla="*/ 14090 h 251333"/>
                <a:gd name="connsiteX20" fmla="*/ 8855 w 135505"/>
                <a:gd name="connsiteY20" fmla="*/ 17708 h 251333"/>
                <a:gd name="connsiteX21" fmla="*/ 5904 w 135505"/>
                <a:gd name="connsiteY21" fmla="*/ 17708 h 251333"/>
                <a:gd name="connsiteX22" fmla="*/ 5904 w 135505"/>
                <a:gd name="connsiteY22" fmla="*/ 21230 h 251333"/>
                <a:gd name="connsiteX23" fmla="*/ 8855 w 135505"/>
                <a:gd name="connsiteY23" fmla="*/ 24753 h 251333"/>
                <a:gd name="connsiteX24" fmla="*/ 8855 w 135505"/>
                <a:gd name="connsiteY24" fmla="*/ 28465 h 251333"/>
                <a:gd name="connsiteX25" fmla="*/ 5904 w 135505"/>
                <a:gd name="connsiteY25" fmla="*/ 31988 h 251333"/>
                <a:gd name="connsiteX26" fmla="*/ 0 w 135505"/>
                <a:gd name="connsiteY26" fmla="*/ 35606 h 251333"/>
                <a:gd name="connsiteX27" fmla="*/ 0 w 135505"/>
                <a:gd name="connsiteY27" fmla="*/ 39128 h 251333"/>
                <a:gd name="connsiteX28" fmla="*/ 2951 w 135505"/>
                <a:gd name="connsiteY28" fmla="*/ 42651 h 251333"/>
                <a:gd name="connsiteX29" fmla="*/ 5904 w 135505"/>
                <a:gd name="connsiteY29" fmla="*/ 49696 h 251333"/>
                <a:gd name="connsiteX30" fmla="*/ 11808 w 135505"/>
                <a:gd name="connsiteY30" fmla="*/ 53218 h 251333"/>
                <a:gd name="connsiteX31" fmla="*/ 14665 w 135505"/>
                <a:gd name="connsiteY31" fmla="*/ 53218 h 251333"/>
                <a:gd name="connsiteX32" fmla="*/ 20569 w 135505"/>
                <a:gd name="connsiteY32" fmla="*/ 56836 h 251333"/>
                <a:gd name="connsiteX33" fmla="*/ 29424 w 135505"/>
                <a:gd name="connsiteY33" fmla="*/ 78066 h 251333"/>
                <a:gd name="connsiteX34" fmla="*/ 26473 w 135505"/>
                <a:gd name="connsiteY34" fmla="*/ 78066 h 251333"/>
                <a:gd name="connsiteX35" fmla="*/ 23520 w 135505"/>
                <a:gd name="connsiteY35" fmla="*/ 74543 h 251333"/>
                <a:gd name="connsiteX36" fmla="*/ 17712 w 135505"/>
                <a:gd name="connsiteY36" fmla="*/ 74543 h 251333"/>
                <a:gd name="connsiteX37" fmla="*/ 11903 w 135505"/>
                <a:gd name="connsiteY37" fmla="*/ 70926 h 251333"/>
                <a:gd name="connsiteX38" fmla="*/ 3047 w 135505"/>
                <a:gd name="connsiteY38" fmla="*/ 70926 h 251333"/>
                <a:gd name="connsiteX39" fmla="*/ 3047 w 135505"/>
                <a:gd name="connsiteY39" fmla="*/ 74543 h 251333"/>
                <a:gd name="connsiteX40" fmla="*/ 8951 w 135505"/>
                <a:gd name="connsiteY40" fmla="*/ 78066 h 251333"/>
                <a:gd name="connsiteX41" fmla="*/ 14759 w 135505"/>
                <a:gd name="connsiteY41" fmla="*/ 85111 h 251333"/>
                <a:gd name="connsiteX42" fmla="*/ 20664 w 135505"/>
                <a:gd name="connsiteY42" fmla="*/ 88633 h 251333"/>
                <a:gd name="connsiteX43" fmla="*/ 26568 w 135505"/>
                <a:gd name="connsiteY43" fmla="*/ 113481 h 251333"/>
                <a:gd name="connsiteX44" fmla="*/ 44280 w 135505"/>
                <a:gd name="connsiteY44" fmla="*/ 117003 h 251333"/>
                <a:gd name="connsiteX45" fmla="*/ 44280 w 135505"/>
                <a:gd name="connsiteY45" fmla="*/ 134711 h 251333"/>
                <a:gd name="connsiteX46" fmla="*/ 38376 w 135505"/>
                <a:gd name="connsiteY46" fmla="*/ 141756 h 251333"/>
                <a:gd name="connsiteX47" fmla="*/ 38376 w 135505"/>
                <a:gd name="connsiteY47" fmla="*/ 159464 h 251333"/>
                <a:gd name="connsiteX48" fmla="*/ 41327 w 135505"/>
                <a:gd name="connsiteY48" fmla="*/ 166509 h 251333"/>
                <a:gd name="connsiteX49" fmla="*/ 50088 w 135505"/>
                <a:gd name="connsiteY49" fmla="*/ 177171 h 251333"/>
                <a:gd name="connsiteX50" fmla="*/ 53040 w 135505"/>
                <a:gd name="connsiteY50" fmla="*/ 177171 h 251333"/>
                <a:gd name="connsiteX51" fmla="*/ 53040 w 135505"/>
                <a:gd name="connsiteY51" fmla="*/ 180789 h 251333"/>
                <a:gd name="connsiteX52" fmla="*/ 50088 w 135505"/>
                <a:gd name="connsiteY52" fmla="*/ 184311 h 251333"/>
                <a:gd name="connsiteX53" fmla="*/ 50088 w 135505"/>
                <a:gd name="connsiteY53" fmla="*/ 191451 h 251333"/>
                <a:gd name="connsiteX54" fmla="*/ 53040 w 135505"/>
                <a:gd name="connsiteY54" fmla="*/ 194974 h 251333"/>
                <a:gd name="connsiteX55" fmla="*/ 64848 w 135505"/>
                <a:gd name="connsiteY55" fmla="*/ 194974 h 251333"/>
                <a:gd name="connsiteX56" fmla="*/ 70752 w 135505"/>
                <a:gd name="connsiteY56" fmla="*/ 191451 h 251333"/>
                <a:gd name="connsiteX57" fmla="*/ 70752 w 135505"/>
                <a:gd name="connsiteY57" fmla="*/ 187929 h 251333"/>
                <a:gd name="connsiteX58" fmla="*/ 73704 w 135505"/>
                <a:gd name="connsiteY58" fmla="*/ 184311 h 251333"/>
                <a:gd name="connsiteX59" fmla="*/ 73704 w 135505"/>
                <a:gd name="connsiteY59" fmla="*/ 180789 h 251333"/>
                <a:gd name="connsiteX60" fmla="*/ 97224 w 135505"/>
                <a:gd name="connsiteY60" fmla="*/ 166604 h 251333"/>
                <a:gd name="connsiteX61" fmla="*/ 108937 w 135505"/>
                <a:gd name="connsiteY61" fmla="*/ 170221 h 251333"/>
                <a:gd name="connsiteX62" fmla="*/ 114841 w 135505"/>
                <a:gd name="connsiteY62" fmla="*/ 159559 h 251333"/>
                <a:gd name="connsiteX63" fmla="*/ 126649 w 135505"/>
                <a:gd name="connsiteY63" fmla="*/ 159559 h 251333"/>
                <a:gd name="connsiteX64" fmla="*/ 132554 w 135505"/>
                <a:gd name="connsiteY64" fmla="*/ 156036 h 251333"/>
                <a:gd name="connsiteX65" fmla="*/ 135505 w 135505"/>
                <a:gd name="connsiteY65" fmla="*/ 156036 h 251333"/>
                <a:gd name="connsiteX66" fmla="*/ 73609 w 135505"/>
                <a:gd name="connsiteY66" fmla="*/ 237149 h 251333"/>
                <a:gd name="connsiteX67" fmla="*/ 64752 w 135505"/>
                <a:gd name="connsiteY67" fmla="*/ 240671 h 251333"/>
                <a:gd name="connsiteX68" fmla="*/ 61801 w 135505"/>
                <a:gd name="connsiteY68" fmla="*/ 244289 h 251333"/>
                <a:gd name="connsiteX69" fmla="*/ 67705 w 135505"/>
                <a:gd name="connsiteY69" fmla="*/ 251334 h 251333"/>
                <a:gd name="connsiteX70" fmla="*/ 79417 w 135505"/>
                <a:gd name="connsiteY70" fmla="*/ 251334 h 251333"/>
                <a:gd name="connsiteX71" fmla="*/ 85321 w 135505"/>
                <a:gd name="connsiteY71" fmla="*/ 244289 h 251333"/>
                <a:gd name="connsiteX72" fmla="*/ 85321 w 135505"/>
                <a:gd name="connsiteY72" fmla="*/ 240671 h 251333"/>
                <a:gd name="connsiteX73" fmla="*/ 82370 w 135505"/>
                <a:gd name="connsiteY73" fmla="*/ 237149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35505" h="251333">
                  <a:moveTo>
                    <a:pt x="135410" y="145088"/>
                  </a:moveTo>
                  <a:lnTo>
                    <a:pt x="132458" y="134521"/>
                  </a:lnTo>
                  <a:lnTo>
                    <a:pt x="129506" y="127380"/>
                  </a:lnTo>
                  <a:lnTo>
                    <a:pt x="120651" y="116813"/>
                  </a:lnTo>
                  <a:lnTo>
                    <a:pt x="123602" y="109673"/>
                  </a:lnTo>
                  <a:lnTo>
                    <a:pt x="123602" y="106150"/>
                  </a:lnTo>
                  <a:lnTo>
                    <a:pt x="120651" y="95583"/>
                  </a:lnTo>
                  <a:lnTo>
                    <a:pt x="117698" y="88443"/>
                  </a:lnTo>
                  <a:lnTo>
                    <a:pt x="103033" y="70735"/>
                  </a:lnTo>
                  <a:lnTo>
                    <a:pt x="97129" y="60168"/>
                  </a:lnTo>
                  <a:lnTo>
                    <a:pt x="82370" y="42460"/>
                  </a:lnTo>
                  <a:lnTo>
                    <a:pt x="70657" y="38938"/>
                  </a:lnTo>
                  <a:lnTo>
                    <a:pt x="70657" y="35415"/>
                  </a:lnTo>
                  <a:lnTo>
                    <a:pt x="67705" y="31798"/>
                  </a:lnTo>
                  <a:lnTo>
                    <a:pt x="64752" y="24753"/>
                  </a:lnTo>
                  <a:lnTo>
                    <a:pt x="49993" y="7045"/>
                  </a:lnTo>
                  <a:lnTo>
                    <a:pt x="47041" y="0"/>
                  </a:lnTo>
                  <a:lnTo>
                    <a:pt x="38281" y="7045"/>
                  </a:lnTo>
                  <a:lnTo>
                    <a:pt x="23520" y="7045"/>
                  </a:lnTo>
                  <a:lnTo>
                    <a:pt x="11808" y="14090"/>
                  </a:lnTo>
                  <a:lnTo>
                    <a:pt x="8855" y="17708"/>
                  </a:lnTo>
                  <a:lnTo>
                    <a:pt x="5904" y="17708"/>
                  </a:lnTo>
                  <a:lnTo>
                    <a:pt x="5904" y="21230"/>
                  </a:lnTo>
                  <a:lnTo>
                    <a:pt x="8855" y="24753"/>
                  </a:lnTo>
                  <a:lnTo>
                    <a:pt x="8855" y="28465"/>
                  </a:lnTo>
                  <a:lnTo>
                    <a:pt x="5904" y="31988"/>
                  </a:lnTo>
                  <a:lnTo>
                    <a:pt x="0" y="35606"/>
                  </a:lnTo>
                  <a:lnTo>
                    <a:pt x="0" y="39128"/>
                  </a:lnTo>
                  <a:lnTo>
                    <a:pt x="2951" y="42651"/>
                  </a:lnTo>
                  <a:lnTo>
                    <a:pt x="5904" y="49696"/>
                  </a:lnTo>
                  <a:lnTo>
                    <a:pt x="11808" y="53218"/>
                  </a:lnTo>
                  <a:lnTo>
                    <a:pt x="14665" y="53218"/>
                  </a:lnTo>
                  <a:lnTo>
                    <a:pt x="20569" y="56836"/>
                  </a:lnTo>
                  <a:lnTo>
                    <a:pt x="29424" y="78066"/>
                  </a:lnTo>
                  <a:lnTo>
                    <a:pt x="26473" y="78066"/>
                  </a:lnTo>
                  <a:lnTo>
                    <a:pt x="23520" y="74543"/>
                  </a:lnTo>
                  <a:lnTo>
                    <a:pt x="17712" y="74543"/>
                  </a:lnTo>
                  <a:lnTo>
                    <a:pt x="11903" y="70926"/>
                  </a:lnTo>
                  <a:lnTo>
                    <a:pt x="3047" y="70926"/>
                  </a:lnTo>
                  <a:lnTo>
                    <a:pt x="3047" y="74543"/>
                  </a:lnTo>
                  <a:lnTo>
                    <a:pt x="8951" y="78066"/>
                  </a:lnTo>
                  <a:lnTo>
                    <a:pt x="14759" y="85111"/>
                  </a:lnTo>
                  <a:lnTo>
                    <a:pt x="20664" y="88633"/>
                  </a:lnTo>
                  <a:lnTo>
                    <a:pt x="26568" y="113481"/>
                  </a:lnTo>
                  <a:lnTo>
                    <a:pt x="44280" y="117003"/>
                  </a:lnTo>
                  <a:lnTo>
                    <a:pt x="44280" y="134711"/>
                  </a:lnTo>
                  <a:lnTo>
                    <a:pt x="38376" y="141756"/>
                  </a:lnTo>
                  <a:lnTo>
                    <a:pt x="38376" y="159464"/>
                  </a:lnTo>
                  <a:lnTo>
                    <a:pt x="41327" y="166509"/>
                  </a:lnTo>
                  <a:lnTo>
                    <a:pt x="50088" y="177171"/>
                  </a:lnTo>
                  <a:lnTo>
                    <a:pt x="53040" y="177171"/>
                  </a:lnTo>
                  <a:lnTo>
                    <a:pt x="53040" y="180789"/>
                  </a:lnTo>
                  <a:lnTo>
                    <a:pt x="50088" y="184311"/>
                  </a:lnTo>
                  <a:lnTo>
                    <a:pt x="50088" y="191451"/>
                  </a:lnTo>
                  <a:lnTo>
                    <a:pt x="53040" y="194974"/>
                  </a:lnTo>
                  <a:lnTo>
                    <a:pt x="64848" y="194974"/>
                  </a:lnTo>
                  <a:lnTo>
                    <a:pt x="70752" y="191451"/>
                  </a:lnTo>
                  <a:lnTo>
                    <a:pt x="70752" y="187929"/>
                  </a:lnTo>
                  <a:lnTo>
                    <a:pt x="73704" y="184311"/>
                  </a:lnTo>
                  <a:lnTo>
                    <a:pt x="73704" y="180789"/>
                  </a:lnTo>
                  <a:lnTo>
                    <a:pt x="97224" y="166604"/>
                  </a:lnTo>
                  <a:lnTo>
                    <a:pt x="108937" y="170221"/>
                  </a:lnTo>
                  <a:lnTo>
                    <a:pt x="114841" y="159559"/>
                  </a:lnTo>
                  <a:lnTo>
                    <a:pt x="126649" y="159559"/>
                  </a:lnTo>
                  <a:lnTo>
                    <a:pt x="132554" y="156036"/>
                  </a:lnTo>
                  <a:lnTo>
                    <a:pt x="135505" y="156036"/>
                  </a:lnTo>
                  <a:close/>
                  <a:moveTo>
                    <a:pt x="73609" y="237149"/>
                  </a:moveTo>
                  <a:lnTo>
                    <a:pt x="64752" y="240671"/>
                  </a:lnTo>
                  <a:lnTo>
                    <a:pt x="61801" y="244289"/>
                  </a:lnTo>
                  <a:lnTo>
                    <a:pt x="67705" y="251334"/>
                  </a:lnTo>
                  <a:lnTo>
                    <a:pt x="79417" y="251334"/>
                  </a:lnTo>
                  <a:lnTo>
                    <a:pt x="85321" y="244289"/>
                  </a:lnTo>
                  <a:lnTo>
                    <a:pt x="85321" y="240671"/>
                  </a:lnTo>
                  <a:lnTo>
                    <a:pt x="82370" y="237149"/>
                  </a:lnTo>
                  <a:close/>
                </a:path>
              </a:pathLst>
            </a:custGeom>
            <a:noFill/>
            <a:ln w="2379" cap="flat">
              <a:solidFill>
                <a:srgbClr val="FFFFFF"/>
              </a:solidFill>
              <a:prstDash val="solid"/>
              <a:round/>
            </a:ln>
          </p:spPr>
          <p:txBody>
            <a:bodyPr rtlCol="0" anchor="ctr"/>
            <a:lstStyle/>
            <a:p>
              <a:endParaRPr lang="en-US" noProof="0" dirty="0"/>
            </a:p>
          </p:txBody>
        </p:sp>
        <p:sp>
          <p:nvSpPr>
            <p:cNvPr id="5494" name="Serbest Form 5493">
              <a:extLst>
                <a:ext uri="{FF2B5EF4-FFF2-40B4-BE49-F238E27FC236}">
                  <a16:creationId xmlns:a16="http://schemas.microsoft.com/office/drawing/2014/main" id="{DF3BE3D9-CE62-604D-AF40-5C10C861B2EC}"/>
                </a:ext>
              </a:extLst>
            </p:cNvPr>
            <p:cNvSpPr/>
            <p:nvPr/>
          </p:nvSpPr>
          <p:spPr>
            <a:xfrm>
              <a:off x="10099453" y="1935850"/>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512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512"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solidFill>
              <a:srgbClr val="AFABAB"/>
            </a:solidFill>
            <a:ln w="9518" cap="flat">
              <a:noFill/>
              <a:prstDash val="solid"/>
              <a:miter/>
            </a:ln>
          </p:spPr>
          <p:txBody>
            <a:bodyPr rtlCol="0" anchor="ctr"/>
            <a:lstStyle/>
            <a:p>
              <a:endParaRPr lang="en-US" noProof="0" dirty="0"/>
            </a:p>
          </p:txBody>
        </p:sp>
        <p:sp>
          <p:nvSpPr>
            <p:cNvPr id="5495" name="Serbest Form 5494">
              <a:extLst>
                <a:ext uri="{FF2B5EF4-FFF2-40B4-BE49-F238E27FC236}">
                  <a16:creationId xmlns:a16="http://schemas.microsoft.com/office/drawing/2014/main" id="{E4FE3FB9-4295-824E-B9E3-B214B7D75BFC}"/>
                </a:ext>
              </a:extLst>
            </p:cNvPr>
            <p:cNvSpPr/>
            <p:nvPr/>
          </p:nvSpPr>
          <p:spPr>
            <a:xfrm>
              <a:off x="10099453" y="1935850"/>
              <a:ext cx="174070" cy="251428"/>
            </a:xfrm>
            <a:custGeom>
              <a:avLst/>
              <a:gdLst>
                <a:gd name="connsiteX0" fmla="*/ 142456 w 174070"/>
                <a:gd name="connsiteY0" fmla="*/ 0 h 251428"/>
                <a:gd name="connsiteX1" fmla="*/ 126649 w 174070"/>
                <a:gd name="connsiteY1" fmla="*/ 0 h 251428"/>
                <a:gd name="connsiteX2" fmla="*/ 126649 w 174070"/>
                <a:gd name="connsiteY2" fmla="*/ 3618 h 251428"/>
                <a:gd name="connsiteX3" fmla="*/ 129792 w 174070"/>
                <a:gd name="connsiteY3" fmla="*/ 7235 h 251428"/>
                <a:gd name="connsiteX4" fmla="*/ 132934 w 174070"/>
                <a:gd name="connsiteY4" fmla="*/ 14375 h 251428"/>
                <a:gd name="connsiteX5" fmla="*/ 132934 w 174070"/>
                <a:gd name="connsiteY5" fmla="*/ 25229 h 251428"/>
                <a:gd name="connsiteX6" fmla="*/ 120269 w 174070"/>
                <a:gd name="connsiteY6" fmla="*/ 25229 h 251428"/>
                <a:gd name="connsiteX7" fmla="*/ 123411 w 174070"/>
                <a:gd name="connsiteY7" fmla="*/ 32369 h 251428"/>
                <a:gd name="connsiteX8" fmla="*/ 123411 w 174070"/>
                <a:gd name="connsiteY8" fmla="*/ 35986 h 251428"/>
                <a:gd name="connsiteX9" fmla="*/ 120269 w 174070"/>
                <a:gd name="connsiteY9" fmla="*/ 43127 h 251428"/>
                <a:gd name="connsiteX10" fmla="*/ 113984 w 174070"/>
                <a:gd name="connsiteY10" fmla="*/ 46744 h 251428"/>
                <a:gd name="connsiteX11" fmla="*/ 107604 w 174070"/>
                <a:gd name="connsiteY11" fmla="*/ 43127 h 251428"/>
                <a:gd name="connsiteX12" fmla="*/ 94939 w 174070"/>
                <a:gd name="connsiteY12" fmla="*/ 43127 h 251428"/>
                <a:gd name="connsiteX13" fmla="*/ 91797 w 174070"/>
                <a:gd name="connsiteY13" fmla="*/ 39509 h 251428"/>
                <a:gd name="connsiteX14" fmla="*/ 88654 w 174070"/>
                <a:gd name="connsiteY14" fmla="*/ 43127 h 251428"/>
                <a:gd name="connsiteX15" fmla="*/ 88654 w 174070"/>
                <a:gd name="connsiteY15" fmla="*/ 50362 h 251428"/>
                <a:gd name="connsiteX16" fmla="*/ 101320 w 174070"/>
                <a:gd name="connsiteY16" fmla="*/ 64737 h 251428"/>
                <a:gd name="connsiteX17" fmla="*/ 104462 w 174070"/>
                <a:gd name="connsiteY17" fmla="*/ 64737 h 251428"/>
                <a:gd name="connsiteX18" fmla="*/ 104462 w 174070"/>
                <a:gd name="connsiteY18" fmla="*/ 71878 h 251428"/>
                <a:gd name="connsiteX19" fmla="*/ 79131 w 174070"/>
                <a:gd name="connsiteY19" fmla="*/ 71878 h 251428"/>
                <a:gd name="connsiteX20" fmla="*/ 72846 w 174070"/>
                <a:gd name="connsiteY20" fmla="*/ 68260 h 251428"/>
                <a:gd name="connsiteX21" fmla="*/ 66467 w 174070"/>
                <a:gd name="connsiteY21" fmla="*/ 68260 h 251428"/>
                <a:gd name="connsiteX22" fmla="*/ 60182 w 174070"/>
                <a:gd name="connsiteY22" fmla="*/ 61120 h 251428"/>
                <a:gd name="connsiteX23" fmla="*/ 53801 w 174070"/>
                <a:gd name="connsiteY23" fmla="*/ 57502 h 251428"/>
                <a:gd name="connsiteX24" fmla="*/ 47517 w 174070"/>
                <a:gd name="connsiteY24" fmla="*/ 57502 h 251428"/>
                <a:gd name="connsiteX25" fmla="*/ 47517 w 174070"/>
                <a:gd name="connsiteY25" fmla="*/ 61120 h 251428"/>
                <a:gd name="connsiteX26" fmla="*/ 44374 w 174070"/>
                <a:gd name="connsiteY26" fmla="*/ 64737 h 251428"/>
                <a:gd name="connsiteX27" fmla="*/ 44374 w 174070"/>
                <a:gd name="connsiteY27" fmla="*/ 82635 h 251428"/>
                <a:gd name="connsiteX28" fmla="*/ 34852 w 174070"/>
                <a:gd name="connsiteY28" fmla="*/ 104151 h 251428"/>
                <a:gd name="connsiteX29" fmla="*/ 28472 w 174070"/>
                <a:gd name="connsiteY29" fmla="*/ 111386 h 251428"/>
                <a:gd name="connsiteX30" fmla="*/ 9523 w 174070"/>
                <a:gd name="connsiteY30" fmla="*/ 122144 h 251428"/>
                <a:gd name="connsiteX31" fmla="*/ 6379 w 174070"/>
                <a:gd name="connsiteY31" fmla="*/ 129284 h 251428"/>
                <a:gd name="connsiteX32" fmla="*/ 3142 w 174070"/>
                <a:gd name="connsiteY32" fmla="*/ 132902 h 251428"/>
                <a:gd name="connsiteX33" fmla="*/ 3142 w 174070"/>
                <a:gd name="connsiteY33" fmla="*/ 140138 h 251428"/>
                <a:gd name="connsiteX34" fmla="*/ 0 w 174070"/>
                <a:gd name="connsiteY34" fmla="*/ 147278 h 251428"/>
                <a:gd name="connsiteX35" fmla="*/ 6379 w 174070"/>
                <a:gd name="connsiteY35" fmla="*/ 136520 h 251428"/>
                <a:gd name="connsiteX36" fmla="*/ 9523 w 174070"/>
                <a:gd name="connsiteY36" fmla="*/ 147278 h 251428"/>
                <a:gd name="connsiteX37" fmla="*/ 19045 w 174070"/>
                <a:gd name="connsiteY37" fmla="*/ 161653 h 251428"/>
                <a:gd name="connsiteX38" fmla="*/ 25329 w 174070"/>
                <a:gd name="connsiteY38" fmla="*/ 150895 h 251428"/>
                <a:gd name="connsiteX39" fmla="*/ 28472 w 174070"/>
                <a:gd name="connsiteY39" fmla="*/ 154418 h 251428"/>
                <a:gd name="connsiteX40" fmla="*/ 31710 w 174070"/>
                <a:gd name="connsiteY40" fmla="*/ 161653 h 251428"/>
                <a:gd name="connsiteX41" fmla="*/ 50659 w 174070"/>
                <a:gd name="connsiteY41" fmla="*/ 161653 h 251428"/>
                <a:gd name="connsiteX42" fmla="*/ 50659 w 174070"/>
                <a:gd name="connsiteY42" fmla="*/ 168793 h 251428"/>
                <a:gd name="connsiteX43" fmla="*/ 53801 w 174070"/>
                <a:gd name="connsiteY43" fmla="*/ 176029 h 251428"/>
                <a:gd name="connsiteX44" fmla="*/ 53801 w 174070"/>
                <a:gd name="connsiteY44" fmla="*/ 201162 h 251428"/>
                <a:gd name="connsiteX45" fmla="*/ 72846 w 174070"/>
                <a:gd name="connsiteY45" fmla="*/ 201162 h 251428"/>
                <a:gd name="connsiteX46" fmla="*/ 75989 w 174070"/>
                <a:gd name="connsiteY46" fmla="*/ 208302 h 251428"/>
                <a:gd name="connsiteX47" fmla="*/ 69609 w 174070"/>
                <a:gd name="connsiteY47" fmla="*/ 204685 h 251428"/>
                <a:gd name="connsiteX48" fmla="*/ 56944 w 174070"/>
                <a:gd name="connsiteY48" fmla="*/ 204685 h 251428"/>
                <a:gd name="connsiteX49" fmla="*/ 53801 w 174070"/>
                <a:gd name="connsiteY49" fmla="*/ 208302 h 251428"/>
                <a:gd name="connsiteX50" fmla="*/ 53801 w 174070"/>
                <a:gd name="connsiteY50" fmla="*/ 215538 h 251428"/>
                <a:gd name="connsiteX51" fmla="*/ 56944 w 174070"/>
                <a:gd name="connsiteY51" fmla="*/ 226295 h 251428"/>
                <a:gd name="connsiteX52" fmla="*/ 60182 w 174070"/>
                <a:gd name="connsiteY52" fmla="*/ 229913 h 251428"/>
                <a:gd name="connsiteX53" fmla="*/ 66467 w 174070"/>
                <a:gd name="connsiteY53" fmla="*/ 244193 h 251428"/>
                <a:gd name="connsiteX54" fmla="*/ 82275 w 174070"/>
                <a:gd name="connsiteY54" fmla="*/ 237053 h 251428"/>
                <a:gd name="connsiteX55" fmla="*/ 85417 w 174070"/>
                <a:gd name="connsiteY55" fmla="*/ 240671 h 251428"/>
                <a:gd name="connsiteX56" fmla="*/ 91797 w 174070"/>
                <a:gd name="connsiteY56" fmla="*/ 244193 h 251428"/>
                <a:gd name="connsiteX57" fmla="*/ 94939 w 174070"/>
                <a:gd name="connsiteY57" fmla="*/ 247811 h 251428"/>
                <a:gd name="connsiteX58" fmla="*/ 101320 w 174070"/>
                <a:gd name="connsiteY58" fmla="*/ 251429 h 251428"/>
                <a:gd name="connsiteX59" fmla="*/ 104462 w 174070"/>
                <a:gd name="connsiteY59" fmla="*/ 251429 h 251428"/>
                <a:gd name="connsiteX60" fmla="*/ 113984 w 174070"/>
                <a:gd name="connsiteY60" fmla="*/ 247811 h 251428"/>
                <a:gd name="connsiteX61" fmla="*/ 120269 w 174070"/>
                <a:gd name="connsiteY61" fmla="*/ 247811 h 251428"/>
                <a:gd name="connsiteX62" fmla="*/ 126649 w 174070"/>
                <a:gd name="connsiteY62" fmla="*/ 244193 h 251428"/>
                <a:gd name="connsiteX63" fmla="*/ 129792 w 174070"/>
                <a:gd name="connsiteY63" fmla="*/ 240671 h 251428"/>
                <a:gd name="connsiteX64" fmla="*/ 129792 w 174070"/>
                <a:gd name="connsiteY64" fmla="*/ 237053 h 251428"/>
                <a:gd name="connsiteX65" fmla="*/ 126649 w 174070"/>
                <a:gd name="connsiteY65" fmla="*/ 233435 h 251428"/>
                <a:gd name="connsiteX66" fmla="*/ 126649 w 174070"/>
                <a:gd name="connsiteY66" fmla="*/ 229913 h 251428"/>
                <a:gd name="connsiteX67" fmla="*/ 129792 w 174070"/>
                <a:gd name="connsiteY67" fmla="*/ 229913 h 251428"/>
                <a:gd name="connsiteX68" fmla="*/ 132934 w 174070"/>
                <a:gd name="connsiteY68" fmla="*/ 226295 h 251428"/>
                <a:gd name="connsiteX69" fmla="*/ 145598 w 174070"/>
                <a:gd name="connsiteY69" fmla="*/ 219060 h 251428"/>
                <a:gd name="connsiteX70" fmla="*/ 161406 w 174070"/>
                <a:gd name="connsiteY70" fmla="*/ 219060 h 251428"/>
                <a:gd name="connsiteX71" fmla="*/ 170929 w 174070"/>
                <a:gd name="connsiteY71" fmla="*/ 211920 h 251428"/>
                <a:gd name="connsiteX72" fmla="*/ 164548 w 174070"/>
                <a:gd name="connsiteY72" fmla="*/ 204685 h 251428"/>
                <a:gd name="connsiteX73" fmla="*/ 164548 w 174070"/>
                <a:gd name="connsiteY73" fmla="*/ 201162 h 251428"/>
                <a:gd name="connsiteX74" fmla="*/ 139314 w 174070"/>
                <a:gd name="connsiteY74" fmla="*/ 186787 h 251428"/>
                <a:gd name="connsiteX75" fmla="*/ 126649 w 174070"/>
                <a:gd name="connsiteY75" fmla="*/ 186787 h 251428"/>
                <a:gd name="connsiteX76" fmla="*/ 126649 w 174070"/>
                <a:gd name="connsiteY76" fmla="*/ 179646 h 251428"/>
                <a:gd name="connsiteX77" fmla="*/ 129792 w 174070"/>
                <a:gd name="connsiteY77" fmla="*/ 172411 h 251428"/>
                <a:gd name="connsiteX78" fmla="*/ 132934 w 174070"/>
                <a:gd name="connsiteY78" fmla="*/ 168793 h 251428"/>
                <a:gd name="connsiteX79" fmla="*/ 129792 w 174070"/>
                <a:gd name="connsiteY79" fmla="*/ 165271 h 251428"/>
                <a:gd name="connsiteX80" fmla="*/ 123411 w 174070"/>
                <a:gd name="connsiteY80" fmla="*/ 161653 h 251428"/>
                <a:gd name="connsiteX81" fmla="*/ 120269 w 174070"/>
                <a:gd name="connsiteY81" fmla="*/ 158035 h 251428"/>
                <a:gd name="connsiteX82" fmla="*/ 120269 w 174070"/>
                <a:gd name="connsiteY82" fmla="*/ 150895 h 251428"/>
                <a:gd name="connsiteX83" fmla="*/ 126649 w 174070"/>
                <a:gd name="connsiteY83" fmla="*/ 147278 h 251428"/>
                <a:gd name="connsiteX84" fmla="*/ 129792 w 174070"/>
                <a:gd name="connsiteY84" fmla="*/ 143660 h 251428"/>
                <a:gd name="connsiteX85" fmla="*/ 136076 w 174070"/>
                <a:gd name="connsiteY85" fmla="*/ 140138 h 251428"/>
                <a:gd name="connsiteX86" fmla="*/ 142456 w 174070"/>
                <a:gd name="connsiteY86" fmla="*/ 140138 h 251428"/>
                <a:gd name="connsiteX87" fmla="*/ 145598 w 174070"/>
                <a:gd name="connsiteY87" fmla="*/ 136520 h 251428"/>
                <a:gd name="connsiteX88" fmla="*/ 151979 w 174070"/>
                <a:gd name="connsiteY88" fmla="*/ 122144 h 251428"/>
                <a:gd name="connsiteX89" fmla="*/ 151979 w 174070"/>
                <a:gd name="connsiteY89" fmla="*/ 115004 h 251428"/>
                <a:gd name="connsiteX90" fmla="*/ 155121 w 174070"/>
                <a:gd name="connsiteY90" fmla="*/ 111386 h 251428"/>
                <a:gd name="connsiteX91" fmla="*/ 158264 w 174070"/>
                <a:gd name="connsiteY91" fmla="*/ 104151 h 251428"/>
                <a:gd name="connsiteX92" fmla="*/ 170929 w 174070"/>
                <a:gd name="connsiteY92" fmla="*/ 97011 h 251428"/>
                <a:gd name="connsiteX93" fmla="*/ 164548 w 174070"/>
                <a:gd name="connsiteY93" fmla="*/ 79018 h 251428"/>
                <a:gd name="connsiteX94" fmla="*/ 161406 w 174070"/>
                <a:gd name="connsiteY94" fmla="*/ 75495 h 251428"/>
                <a:gd name="connsiteX95" fmla="*/ 155121 w 174070"/>
                <a:gd name="connsiteY95" fmla="*/ 61120 h 251428"/>
                <a:gd name="connsiteX96" fmla="*/ 155121 w 174070"/>
                <a:gd name="connsiteY96" fmla="*/ 53884 h 251428"/>
                <a:gd name="connsiteX97" fmla="*/ 161406 w 174070"/>
                <a:gd name="connsiteY97" fmla="*/ 39509 h 251428"/>
                <a:gd name="connsiteX98" fmla="*/ 167787 w 174070"/>
                <a:gd name="connsiteY98" fmla="*/ 35986 h 251428"/>
                <a:gd name="connsiteX99" fmla="*/ 170929 w 174070"/>
                <a:gd name="connsiteY99" fmla="*/ 32369 h 251428"/>
                <a:gd name="connsiteX100" fmla="*/ 174071 w 174070"/>
                <a:gd name="connsiteY100" fmla="*/ 32369 h 251428"/>
                <a:gd name="connsiteX101" fmla="*/ 164548 w 174070"/>
                <a:gd name="connsiteY101" fmla="*/ 21611 h 251428"/>
                <a:gd name="connsiteX102" fmla="*/ 151979 w 174070"/>
                <a:gd name="connsiteY102" fmla="*/ 14375 h 251428"/>
                <a:gd name="connsiteX103" fmla="*/ 142456 w 174070"/>
                <a:gd name="connsiteY103" fmla="*/ 0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74070" h="251428">
                  <a:moveTo>
                    <a:pt x="142456" y="0"/>
                  </a:moveTo>
                  <a:lnTo>
                    <a:pt x="126649" y="0"/>
                  </a:lnTo>
                  <a:lnTo>
                    <a:pt x="126649" y="3618"/>
                  </a:lnTo>
                  <a:lnTo>
                    <a:pt x="129792" y="7235"/>
                  </a:lnTo>
                  <a:lnTo>
                    <a:pt x="132934" y="14375"/>
                  </a:lnTo>
                  <a:lnTo>
                    <a:pt x="132934" y="25229"/>
                  </a:lnTo>
                  <a:lnTo>
                    <a:pt x="120269" y="25229"/>
                  </a:lnTo>
                  <a:lnTo>
                    <a:pt x="123411" y="32369"/>
                  </a:lnTo>
                  <a:lnTo>
                    <a:pt x="123411" y="35986"/>
                  </a:lnTo>
                  <a:lnTo>
                    <a:pt x="120269" y="43127"/>
                  </a:lnTo>
                  <a:lnTo>
                    <a:pt x="113984" y="46744"/>
                  </a:lnTo>
                  <a:lnTo>
                    <a:pt x="107604" y="43127"/>
                  </a:lnTo>
                  <a:lnTo>
                    <a:pt x="94939" y="43127"/>
                  </a:lnTo>
                  <a:lnTo>
                    <a:pt x="91797" y="39509"/>
                  </a:lnTo>
                  <a:lnTo>
                    <a:pt x="88654" y="43127"/>
                  </a:lnTo>
                  <a:lnTo>
                    <a:pt x="88654" y="50362"/>
                  </a:lnTo>
                  <a:lnTo>
                    <a:pt x="101320" y="64737"/>
                  </a:lnTo>
                  <a:lnTo>
                    <a:pt x="104462" y="64737"/>
                  </a:lnTo>
                  <a:lnTo>
                    <a:pt x="104462" y="71878"/>
                  </a:lnTo>
                  <a:lnTo>
                    <a:pt x="79131" y="71878"/>
                  </a:lnTo>
                  <a:lnTo>
                    <a:pt x="72846" y="68260"/>
                  </a:lnTo>
                  <a:lnTo>
                    <a:pt x="66467" y="68260"/>
                  </a:lnTo>
                  <a:lnTo>
                    <a:pt x="60182" y="61120"/>
                  </a:lnTo>
                  <a:lnTo>
                    <a:pt x="53801" y="57502"/>
                  </a:lnTo>
                  <a:lnTo>
                    <a:pt x="47517" y="57502"/>
                  </a:lnTo>
                  <a:lnTo>
                    <a:pt x="47517" y="61120"/>
                  </a:lnTo>
                  <a:lnTo>
                    <a:pt x="44374" y="64737"/>
                  </a:lnTo>
                  <a:lnTo>
                    <a:pt x="44374" y="82635"/>
                  </a:lnTo>
                  <a:lnTo>
                    <a:pt x="34852" y="104151"/>
                  </a:lnTo>
                  <a:lnTo>
                    <a:pt x="28472" y="111386"/>
                  </a:lnTo>
                  <a:lnTo>
                    <a:pt x="9523" y="122144"/>
                  </a:lnTo>
                  <a:lnTo>
                    <a:pt x="6379" y="129284"/>
                  </a:lnTo>
                  <a:lnTo>
                    <a:pt x="3142" y="132902"/>
                  </a:lnTo>
                  <a:lnTo>
                    <a:pt x="3142" y="140138"/>
                  </a:lnTo>
                  <a:lnTo>
                    <a:pt x="0" y="147278"/>
                  </a:lnTo>
                  <a:lnTo>
                    <a:pt x="6379" y="136520"/>
                  </a:lnTo>
                  <a:lnTo>
                    <a:pt x="9523" y="147278"/>
                  </a:lnTo>
                  <a:lnTo>
                    <a:pt x="19045" y="161653"/>
                  </a:lnTo>
                  <a:lnTo>
                    <a:pt x="25329" y="150895"/>
                  </a:lnTo>
                  <a:lnTo>
                    <a:pt x="28472" y="154418"/>
                  </a:lnTo>
                  <a:lnTo>
                    <a:pt x="31710" y="161653"/>
                  </a:lnTo>
                  <a:lnTo>
                    <a:pt x="50659" y="161653"/>
                  </a:lnTo>
                  <a:lnTo>
                    <a:pt x="50659" y="168793"/>
                  </a:lnTo>
                  <a:lnTo>
                    <a:pt x="53801" y="176029"/>
                  </a:lnTo>
                  <a:lnTo>
                    <a:pt x="53801" y="201162"/>
                  </a:lnTo>
                  <a:lnTo>
                    <a:pt x="72846" y="201162"/>
                  </a:lnTo>
                  <a:lnTo>
                    <a:pt x="75989" y="208302"/>
                  </a:lnTo>
                  <a:lnTo>
                    <a:pt x="69609" y="204685"/>
                  </a:lnTo>
                  <a:lnTo>
                    <a:pt x="56944" y="204685"/>
                  </a:lnTo>
                  <a:lnTo>
                    <a:pt x="53801" y="208302"/>
                  </a:lnTo>
                  <a:lnTo>
                    <a:pt x="53801" y="215538"/>
                  </a:lnTo>
                  <a:lnTo>
                    <a:pt x="56944" y="226295"/>
                  </a:lnTo>
                  <a:lnTo>
                    <a:pt x="60182" y="229913"/>
                  </a:lnTo>
                  <a:lnTo>
                    <a:pt x="66467" y="244193"/>
                  </a:lnTo>
                  <a:lnTo>
                    <a:pt x="82275" y="237053"/>
                  </a:lnTo>
                  <a:lnTo>
                    <a:pt x="85417" y="240671"/>
                  </a:lnTo>
                  <a:lnTo>
                    <a:pt x="91797" y="244193"/>
                  </a:lnTo>
                  <a:lnTo>
                    <a:pt x="94939" y="247811"/>
                  </a:lnTo>
                  <a:lnTo>
                    <a:pt x="101320" y="251429"/>
                  </a:lnTo>
                  <a:lnTo>
                    <a:pt x="104462" y="251429"/>
                  </a:lnTo>
                  <a:lnTo>
                    <a:pt x="113984" y="247811"/>
                  </a:lnTo>
                  <a:lnTo>
                    <a:pt x="120269" y="247811"/>
                  </a:lnTo>
                  <a:lnTo>
                    <a:pt x="126649" y="244193"/>
                  </a:lnTo>
                  <a:lnTo>
                    <a:pt x="129792" y="240671"/>
                  </a:lnTo>
                  <a:lnTo>
                    <a:pt x="129792" y="237053"/>
                  </a:lnTo>
                  <a:lnTo>
                    <a:pt x="126649" y="233435"/>
                  </a:lnTo>
                  <a:lnTo>
                    <a:pt x="126649" y="229913"/>
                  </a:lnTo>
                  <a:lnTo>
                    <a:pt x="129792" y="229913"/>
                  </a:lnTo>
                  <a:lnTo>
                    <a:pt x="132934" y="226295"/>
                  </a:lnTo>
                  <a:lnTo>
                    <a:pt x="145598" y="219060"/>
                  </a:lnTo>
                  <a:lnTo>
                    <a:pt x="161406" y="219060"/>
                  </a:lnTo>
                  <a:lnTo>
                    <a:pt x="170929" y="211920"/>
                  </a:lnTo>
                  <a:lnTo>
                    <a:pt x="164548" y="204685"/>
                  </a:lnTo>
                  <a:lnTo>
                    <a:pt x="164548" y="201162"/>
                  </a:lnTo>
                  <a:lnTo>
                    <a:pt x="139314" y="186787"/>
                  </a:lnTo>
                  <a:lnTo>
                    <a:pt x="126649" y="186787"/>
                  </a:lnTo>
                  <a:lnTo>
                    <a:pt x="126649" y="179646"/>
                  </a:lnTo>
                  <a:lnTo>
                    <a:pt x="129792" y="172411"/>
                  </a:lnTo>
                  <a:lnTo>
                    <a:pt x="132934" y="168793"/>
                  </a:lnTo>
                  <a:lnTo>
                    <a:pt x="129792" y="165271"/>
                  </a:lnTo>
                  <a:lnTo>
                    <a:pt x="123411" y="161653"/>
                  </a:lnTo>
                  <a:lnTo>
                    <a:pt x="120269" y="158035"/>
                  </a:lnTo>
                  <a:lnTo>
                    <a:pt x="120269" y="150895"/>
                  </a:lnTo>
                  <a:lnTo>
                    <a:pt x="126649" y="147278"/>
                  </a:lnTo>
                  <a:lnTo>
                    <a:pt x="129792" y="143660"/>
                  </a:lnTo>
                  <a:lnTo>
                    <a:pt x="136076" y="140138"/>
                  </a:lnTo>
                  <a:lnTo>
                    <a:pt x="142456" y="140138"/>
                  </a:lnTo>
                  <a:lnTo>
                    <a:pt x="145598" y="136520"/>
                  </a:lnTo>
                  <a:lnTo>
                    <a:pt x="151979" y="122144"/>
                  </a:lnTo>
                  <a:lnTo>
                    <a:pt x="151979" y="115004"/>
                  </a:lnTo>
                  <a:lnTo>
                    <a:pt x="155121" y="111386"/>
                  </a:lnTo>
                  <a:lnTo>
                    <a:pt x="158264" y="104151"/>
                  </a:lnTo>
                  <a:lnTo>
                    <a:pt x="170929" y="97011"/>
                  </a:lnTo>
                  <a:lnTo>
                    <a:pt x="164548" y="79018"/>
                  </a:lnTo>
                  <a:lnTo>
                    <a:pt x="161406" y="75495"/>
                  </a:lnTo>
                  <a:lnTo>
                    <a:pt x="155121" y="61120"/>
                  </a:lnTo>
                  <a:lnTo>
                    <a:pt x="155121" y="53884"/>
                  </a:lnTo>
                  <a:lnTo>
                    <a:pt x="161406" y="39509"/>
                  </a:lnTo>
                  <a:lnTo>
                    <a:pt x="167787" y="35986"/>
                  </a:lnTo>
                  <a:lnTo>
                    <a:pt x="170929" y="32369"/>
                  </a:lnTo>
                  <a:lnTo>
                    <a:pt x="174071" y="32369"/>
                  </a:lnTo>
                  <a:lnTo>
                    <a:pt x="164548" y="21611"/>
                  </a:lnTo>
                  <a:lnTo>
                    <a:pt x="151979" y="14375"/>
                  </a:lnTo>
                  <a:lnTo>
                    <a:pt x="142456" y="0"/>
                  </a:lnTo>
                  <a:close/>
                </a:path>
              </a:pathLst>
            </a:custGeom>
            <a:noFill/>
            <a:ln w="2379" cap="flat">
              <a:solidFill>
                <a:srgbClr val="FFFFFF"/>
              </a:solidFill>
              <a:prstDash val="solid"/>
              <a:round/>
            </a:ln>
          </p:spPr>
          <p:txBody>
            <a:bodyPr rtlCol="0" anchor="ctr"/>
            <a:lstStyle/>
            <a:p>
              <a:endParaRPr lang="en-US" noProof="0" dirty="0"/>
            </a:p>
          </p:txBody>
        </p:sp>
        <p:sp>
          <p:nvSpPr>
            <p:cNvPr id="5496" name="Serbest Form 5495">
              <a:extLst>
                <a:ext uri="{FF2B5EF4-FFF2-40B4-BE49-F238E27FC236}">
                  <a16:creationId xmlns:a16="http://schemas.microsoft.com/office/drawing/2014/main" id="{4D7294DC-FAFC-7C4F-9F5D-A285AFB96D49}"/>
                </a:ext>
              </a:extLst>
            </p:cNvPr>
            <p:cNvSpPr/>
            <p:nvPr/>
          </p:nvSpPr>
          <p:spPr>
            <a:xfrm>
              <a:off x="6947026" y="3753448"/>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807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807 w 309481"/>
                <a:gd name="connsiteY53" fmla="*/ 168032 h 444689"/>
                <a:gd name="connsiteX54" fmla="*/ 19807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807"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807" y="168032"/>
                  </a:lnTo>
                  <a:lnTo>
                    <a:pt x="19807"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solidFill>
              <a:srgbClr val="FF0000"/>
            </a:solidFill>
            <a:ln w="9518" cap="flat">
              <a:noFill/>
              <a:prstDash val="solid"/>
              <a:miter/>
            </a:ln>
          </p:spPr>
          <p:txBody>
            <a:bodyPr rtlCol="0" anchor="ctr"/>
            <a:lstStyle/>
            <a:p>
              <a:endParaRPr lang="en-US" noProof="0" dirty="0"/>
            </a:p>
          </p:txBody>
        </p:sp>
        <p:sp>
          <p:nvSpPr>
            <p:cNvPr id="5497" name="Serbest Form 5496">
              <a:extLst>
                <a:ext uri="{FF2B5EF4-FFF2-40B4-BE49-F238E27FC236}">
                  <a16:creationId xmlns:a16="http://schemas.microsoft.com/office/drawing/2014/main" id="{96592DC3-C58C-0C4D-A4CB-98AC24D86415}"/>
                </a:ext>
              </a:extLst>
            </p:cNvPr>
            <p:cNvSpPr/>
            <p:nvPr/>
          </p:nvSpPr>
          <p:spPr>
            <a:xfrm>
              <a:off x="6947026" y="3753448"/>
              <a:ext cx="309481" cy="444689"/>
            </a:xfrm>
            <a:custGeom>
              <a:avLst/>
              <a:gdLst>
                <a:gd name="connsiteX0" fmla="*/ 273201 w 309481"/>
                <a:gd name="connsiteY0" fmla="*/ 87491 h 444689"/>
                <a:gd name="connsiteX1" fmla="*/ 296245 w 309481"/>
                <a:gd name="connsiteY1" fmla="*/ 63024 h 444689"/>
                <a:gd name="connsiteX2" fmla="*/ 306149 w 309481"/>
                <a:gd name="connsiteY2" fmla="*/ 41984 h 444689"/>
                <a:gd name="connsiteX3" fmla="*/ 309482 w 309481"/>
                <a:gd name="connsiteY3" fmla="*/ 38557 h 444689"/>
                <a:gd name="connsiteX4" fmla="*/ 309482 w 309481"/>
                <a:gd name="connsiteY4" fmla="*/ 35035 h 444689"/>
                <a:gd name="connsiteX5" fmla="*/ 296245 w 309481"/>
                <a:gd name="connsiteY5" fmla="*/ 31512 h 444689"/>
                <a:gd name="connsiteX6" fmla="*/ 293008 w 309481"/>
                <a:gd name="connsiteY6" fmla="*/ 35035 h 444689"/>
                <a:gd name="connsiteX7" fmla="*/ 276533 w 309481"/>
                <a:gd name="connsiteY7" fmla="*/ 35035 h 444689"/>
                <a:gd name="connsiteX8" fmla="*/ 263393 w 309481"/>
                <a:gd name="connsiteY8" fmla="*/ 17517 h 444689"/>
                <a:gd name="connsiteX9" fmla="*/ 253489 w 309481"/>
                <a:gd name="connsiteY9" fmla="*/ 27989 h 444689"/>
                <a:gd name="connsiteX10" fmla="*/ 250157 w 309481"/>
                <a:gd name="connsiteY10" fmla="*/ 27989 h 444689"/>
                <a:gd name="connsiteX11" fmla="*/ 246919 w 309481"/>
                <a:gd name="connsiteY11" fmla="*/ 31512 h 444689"/>
                <a:gd name="connsiteX12" fmla="*/ 240348 w 309481"/>
                <a:gd name="connsiteY12" fmla="*/ 35035 h 444689"/>
                <a:gd name="connsiteX13" fmla="*/ 233682 w 309481"/>
                <a:gd name="connsiteY13" fmla="*/ 35035 h 444689"/>
                <a:gd name="connsiteX14" fmla="*/ 227112 w 309481"/>
                <a:gd name="connsiteY14" fmla="*/ 41984 h 444689"/>
                <a:gd name="connsiteX15" fmla="*/ 227112 w 309481"/>
                <a:gd name="connsiteY15" fmla="*/ 49029 h 444689"/>
                <a:gd name="connsiteX16" fmla="*/ 213971 w 309481"/>
                <a:gd name="connsiteY16" fmla="*/ 59501 h 444689"/>
                <a:gd name="connsiteX17" fmla="*/ 207401 w 309481"/>
                <a:gd name="connsiteY17" fmla="*/ 55979 h 444689"/>
                <a:gd name="connsiteX18" fmla="*/ 204067 w 309481"/>
                <a:gd name="connsiteY18" fmla="*/ 55979 h 444689"/>
                <a:gd name="connsiteX19" fmla="*/ 197497 w 309481"/>
                <a:gd name="connsiteY19" fmla="*/ 52552 h 444689"/>
                <a:gd name="connsiteX20" fmla="*/ 181023 w 309481"/>
                <a:gd name="connsiteY20" fmla="*/ 52552 h 444689"/>
                <a:gd name="connsiteX21" fmla="*/ 174452 w 309481"/>
                <a:gd name="connsiteY21" fmla="*/ 49029 h 444689"/>
                <a:gd name="connsiteX22" fmla="*/ 157979 w 309481"/>
                <a:gd name="connsiteY22" fmla="*/ 49029 h 444689"/>
                <a:gd name="connsiteX23" fmla="*/ 115222 w 309481"/>
                <a:gd name="connsiteY23" fmla="*/ 13995 h 444689"/>
                <a:gd name="connsiteX24" fmla="*/ 75704 w 309481"/>
                <a:gd name="connsiteY24" fmla="*/ 10472 h 444689"/>
                <a:gd name="connsiteX25" fmla="*/ 72466 w 309481"/>
                <a:gd name="connsiteY25" fmla="*/ 0 h 444689"/>
                <a:gd name="connsiteX26" fmla="*/ 59230 w 309481"/>
                <a:gd name="connsiteY26" fmla="*/ 6950 h 444689"/>
                <a:gd name="connsiteX27" fmla="*/ 9903 w 309481"/>
                <a:gd name="connsiteY27" fmla="*/ 6950 h 444689"/>
                <a:gd name="connsiteX28" fmla="*/ 0 w 309481"/>
                <a:gd name="connsiteY28" fmla="*/ 24467 h 444689"/>
                <a:gd name="connsiteX29" fmla="*/ 3333 w 309481"/>
                <a:gd name="connsiteY29" fmla="*/ 27989 h 444689"/>
                <a:gd name="connsiteX30" fmla="*/ 6571 w 309481"/>
                <a:gd name="connsiteY30" fmla="*/ 35035 h 444689"/>
                <a:gd name="connsiteX31" fmla="*/ 6571 w 309481"/>
                <a:gd name="connsiteY31" fmla="*/ 49029 h 444689"/>
                <a:gd name="connsiteX32" fmla="*/ 9903 w 309481"/>
                <a:gd name="connsiteY32" fmla="*/ 49029 h 444689"/>
                <a:gd name="connsiteX33" fmla="*/ 13141 w 309481"/>
                <a:gd name="connsiteY33" fmla="*/ 52552 h 444689"/>
                <a:gd name="connsiteX34" fmla="*/ 13141 w 309481"/>
                <a:gd name="connsiteY34" fmla="*/ 49029 h 444689"/>
                <a:gd name="connsiteX35" fmla="*/ 16474 w 309481"/>
                <a:gd name="connsiteY35" fmla="*/ 49029 h 444689"/>
                <a:gd name="connsiteX36" fmla="*/ 16474 w 309481"/>
                <a:gd name="connsiteY36" fmla="*/ 55979 h 444689"/>
                <a:gd name="connsiteX37" fmla="*/ 13141 w 309481"/>
                <a:gd name="connsiteY37" fmla="*/ 59501 h 444689"/>
                <a:gd name="connsiteX38" fmla="*/ 13141 w 309481"/>
                <a:gd name="connsiteY38" fmla="*/ 63024 h 444689"/>
                <a:gd name="connsiteX39" fmla="*/ 23044 w 309481"/>
                <a:gd name="connsiteY39" fmla="*/ 73496 h 444689"/>
                <a:gd name="connsiteX40" fmla="*/ 19712 w 309481"/>
                <a:gd name="connsiteY40" fmla="*/ 77019 h 444689"/>
                <a:gd name="connsiteX41" fmla="*/ 39519 w 309481"/>
                <a:gd name="connsiteY41" fmla="*/ 101581 h 444689"/>
                <a:gd name="connsiteX42" fmla="*/ 36185 w 309481"/>
                <a:gd name="connsiteY42" fmla="*/ 105008 h 444689"/>
                <a:gd name="connsiteX43" fmla="*/ 32948 w 309481"/>
                <a:gd name="connsiteY43" fmla="*/ 105008 h 444689"/>
                <a:gd name="connsiteX44" fmla="*/ 29615 w 309481"/>
                <a:gd name="connsiteY44" fmla="*/ 108531 h 444689"/>
                <a:gd name="connsiteX45" fmla="*/ 29615 w 309481"/>
                <a:gd name="connsiteY45" fmla="*/ 112053 h 444689"/>
                <a:gd name="connsiteX46" fmla="*/ 36185 w 309481"/>
                <a:gd name="connsiteY46" fmla="*/ 126048 h 444689"/>
                <a:gd name="connsiteX47" fmla="*/ 39519 w 309481"/>
                <a:gd name="connsiteY47" fmla="*/ 129570 h 444689"/>
                <a:gd name="connsiteX48" fmla="*/ 42756 w 309481"/>
                <a:gd name="connsiteY48" fmla="*/ 136520 h 444689"/>
                <a:gd name="connsiteX49" fmla="*/ 42756 w 309481"/>
                <a:gd name="connsiteY49" fmla="*/ 143565 h 444689"/>
                <a:gd name="connsiteX50" fmla="*/ 36185 w 309481"/>
                <a:gd name="connsiteY50" fmla="*/ 150515 h 444689"/>
                <a:gd name="connsiteX51" fmla="*/ 32948 w 309481"/>
                <a:gd name="connsiteY51" fmla="*/ 164605 h 444689"/>
                <a:gd name="connsiteX52" fmla="*/ 23044 w 309481"/>
                <a:gd name="connsiteY52" fmla="*/ 164605 h 444689"/>
                <a:gd name="connsiteX53" fmla="*/ 19712 w 309481"/>
                <a:gd name="connsiteY53" fmla="*/ 168032 h 444689"/>
                <a:gd name="connsiteX54" fmla="*/ 19712 w 309481"/>
                <a:gd name="connsiteY54" fmla="*/ 182027 h 444689"/>
                <a:gd name="connsiteX55" fmla="*/ 9903 w 309481"/>
                <a:gd name="connsiteY55" fmla="*/ 189072 h 444689"/>
                <a:gd name="connsiteX56" fmla="*/ 6571 w 309481"/>
                <a:gd name="connsiteY56" fmla="*/ 199544 h 444689"/>
                <a:gd name="connsiteX57" fmla="*/ 3333 w 309481"/>
                <a:gd name="connsiteY57" fmla="*/ 203066 h 444689"/>
                <a:gd name="connsiteX58" fmla="*/ 0 w 309481"/>
                <a:gd name="connsiteY58" fmla="*/ 210111 h 444689"/>
                <a:gd name="connsiteX59" fmla="*/ 0 w 309481"/>
                <a:gd name="connsiteY59" fmla="*/ 224106 h 444689"/>
                <a:gd name="connsiteX60" fmla="*/ 9903 w 309481"/>
                <a:gd name="connsiteY60" fmla="*/ 234578 h 444689"/>
                <a:gd name="connsiteX61" fmla="*/ 16474 w 309481"/>
                <a:gd name="connsiteY61" fmla="*/ 234578 h 444689"/>
                <a:gd name="connsiteX62" fmla="*/ 16474 w 309481"/>
                <a:gd name="connsiteY62" fmla="*/ 227628 h 444689"/>
                <a:gd name="connsiteX63" fmla="*/ 29615 w 309481"/>
                <a:gd name="connsiteY63" fmla="*/ 227628 h 444689"/>
                <a:gd name="connsiteX64" fmla="*/ 32948 w 309481"/>
                <a:gd name="connsiteY64" fmla="*/ 238101 h 444689"/>
                <a:gd name="connsiteX65" fmla="*/ 23044 w 309481"/>
                <a:gd name="connsiteY65" fmla="*/ 238101 h 444689"/>
                <a:gd name="connsiteX66" fmla="*/ 16474 w 309481"/>
                <a:gd name="connsiteY66" fmla="*/ 245145 h 444689"/>
                <a:gd name="connsiteX67" fmla="*/ 13141 w 309481"/>
                <a:gd name="connsiteY67" fmla="*/ 241623 h 444689"/>
                <a:gd name="connsiteX68" fmla="*/ 9903 w 309481"/>
                <a:gd name="connsiteY68" fmla="*/ 241623 h 444689"/>
                <a:gd name="connsiteX69" fmla="*/ 3333 w 309481"/>
                <a:gd name="connsiteY69" fmla="*/ 245145 h 444689"/>
                <a:gd name="connsiteX70" fmla="*/ 0 w 309481"/>
                <a:gd name="connsiteY70" fmla="*/ 252095 h 444689"/>
                <a:gd name="connsiteX71" fmla="*/ 0 w 309481"/>
                <a:gd name="connsiteY71" fmla="*/ 255618 h 444689"/>
                <a:gd name="connsiteX72" fmla="*/ 6571 w 309481"/>
                <a:gd name="connsiteY72" fmla="*/ 262663 h 444689"/>
                <a:gd name="connsiteX73" fmla="*/ 3333 w 309481"/>
                <a:gd name="connsiteY73" fmla="*/ 273135 h 444689"/>
                <a:gd name="connsiteX74" fmla="*/ 141600 w 309481"/>
                <a:gd name="connsiteY74" fmla="*/ 364148 h 444689"/>
                <a:gd name="connsiteX75" fmla="*/ 148170 w 309481"/>
                <a:gd name="connsiteY75" fmla="*/ 371193 h 444689"/>
                <a:gd name="connsiteX76" fmla="*/ 148170 w 309481"/>
                <a:gd name="connsiteY76" fmla="*/ 374716 h 444689"/>
                <a:gd name="connsiteX77" fmla="*/ 144838 w 309481"/>
                <a:gd name="connsiteY77" fmla="*/ 378143 h 444689"/>
                <a:gd name="connsiteX78" fmla="*/ 141600 w 309481"/>
                <a:gd name="connsiteY78" fmla="*/ 378143 h 444689"/>
                <a:gd name="connsiteX79" fmla="*/ 138267 w 309481"/>
                <a:gd name="connsiteY79" fmla="*/ 381666 h 444689"/>
                <a:gd name="connsiteX80" fmla="*/ 200830 w 309481"/>
                <a:gd name="connsiteY80" fmla="*/ 444689 h 444689"/>
                <a:gd name="connsiteX81" fmla="*/ 210733 w 309481"/>
                <a:gd name="connsiteY81" fmla="*/ 441167 h 444689"/>
                <a:gd name="connsiteX82" fmla="*/ 227112 w 309481"/>
                <a:gd name="connsiteY82" fmla="*/ 402705 h 444689"/>
                <a:gd name="connsiteX83" fmla="*/ 227112 w 309481"/>
                <a:gd name="connsiteY83" fmla="*/ 385188 h 444689"/>
                <a:gd name="connsiteX84" fmla="*/ 233682 w 309481"/>
                <a:gd name="connsiteY84" fmla="*/ 378143 h 444689"/>
                <a:gd name="connsiteX85" fmla="*/ 237015 w 309481"/>
                <a:gd name="connsiteY85" fmla="*/ 378143 h 444689"/>
                <a:gd name="connsiteX86" fmla="*/ 243586 w 309481"/>
                <a:gd name="connsiteY86" fmla="*/ 371193 h 444689"/>
                <a:gd name="connsiteX87" fmla="*/ 243586 w 309481"/>
                <a:gd name="connsiteY87" fmla="*/ 364148 h 444689"/>
                <a:gd name="connsiteX88" fmla="*/ 240348 w 309481"/>
                <a:gd name="connsiteY88" fmla="*/ 360626 h 444689"/>
                <a:gd name="connsiteX89" fmla="*/ 240348 w 309481"/>
                <a:gd name="connsiteY89" fmla="*/ 350153 h 444689"/>
                <a:gd name="connsiteX90" fmla="*/ 243586 w 309481"/>
                <a:gd name="connsiteY90" fmla="*/ 346631 h 444689"/>
                <a:gd name="connsiteX91" fmla="*/ 250157 w 309481"/>
                <a:gd name="connsiteY91" fmla="*/ 343204 h 444689"/>
                <a:gd name="connsiteX92" fmla="*/ 256822 w 309481"/>
                <a:gd name="connsiteY92" fmla="*/ 343204 h 444689"/>
                <a:gd name="connsiteX93" fmla="*/ 260060 w 309481"/>
                <a:gd name="connsiteY93" fmla="*/ 339681 h 444689"/>
                <a:gd name="connsiteX94" fmla="*/ 263393 w 309481"/>
                <a:gd name="connsiteY94" fmla="*/ 339681 h 444689"/>
                <a:gd name="connsiteX95" fmla="*/ 266630 w 309481"/>
                <a:gd name="connsiteY95" fmla="*/ 315119 h 444689"/>
                <a:gd name="connsiteX96" fmla="*/ 283104 w 309481"/>
                <a:gd name="connsiteY96" fmla="*/ 315119 h 444689"/>
                <a:gd name="connsiteX97" fmla="*/ 289675 w 309481"/>
                <a:gd name="connsiteY97" fmla="*/ 311597 h 444689"/>
                <a:gd name="connsiteX98" fmla="*/ 293008 w 309481"/>
                <a:gd name="connsiteY98" fmla="*/ 304647 h 444689"/>
                <a:gd name="connsiteX99" fmla="*/ 296245 w 309481"/>
                <a:gd name="connsiteY99" fmla="*/ 301124 h 444689"/>
                <a:gd name="connsiteX100" fmla="*/ 273201 w 309481"/>
                <a:gd name="connsiteY100" fmla="*/ 262663 h 444689"/>
                <a:gd name="connsiteX101" fmla="*/ 273201 w 309481"/>
                <a:gd name="connsiteY101" fmla="*/ 87491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309481" h="444689">
                  <a:moveTo>
                    <a:pt x="273201" y="87491"/>
                  </a:moveTo>
                  <a:lnTo>
                    <a:pt x="296245" y="63024"/>
                  </a:lnTo>
                  <a:lnTo>
                    <a:pt x="306149" y="41984"/>
                  </a:lnTo>
                  <a:lnTo>
                    <a:pt x="309482" y="38557"/>
                  </a:lnTo>
                  <a:lnTo>
                    <a:pt x="309482" y="35035"/>
                  </a:lnTo>
                  <a:lnTo>
                    <a:pt x="296245" y="31512"/>
                  </a:lnTo>
                  <a:lnTo>
                    <a:pt x="293008" y="35035"/>
                  </a:lnTo>
                  <a:lnTo>
                    <a:pt x="276533" y="35035"/>
                  </a:lnTo>
                  <a:lnTo>
                    <a:pt x="263393" y="17517"/>
                  </a:lnTo>
                  <a:lnTo>
                    <a:pt x="253489" y="27989"/>
                  </a:lnTo>
                  <a:lnTo>
                    <a:pt x="250157" y="27989"/>
                  </a:lnTo>
                  <a:lnTo>
                    <a:pt x="246919" y="31512"/>
                  </a:lnTo>
                  <a:lnTo>
                    <a:pt x="240348" y="35035"/>
                  </a:lnTo>
                  <a:lnTo>
                    <a:pt x="233682" y="35035"/>
                  </a:lnTo>
                  <a:lnTo>
                    <a:pt x="227112" y="41984"/>
                  </a:lnTo>
                  <a:lnTo>
                    <a:pt x="227112" y="49029"/>
                  </a:lnTo>
                  <a:lnTo>
                    <a:pt x="213971" y="59501"/>
                  </a:lnTo>
                  <a:lnTo>
                    <a:pt x="207401" y="55979"/>
                  </a:lnTo>
                  <a:lnTo>
                    <a:pt x="204067" y="55979"/>
                  </a:lnTo>
                  <a:lnTo>
                    <a:pt x="197497" y="52552"/>
                  </a:lnTo>
                  <a:lnTo>
                    <a:pt x="181023" y="52552"/>
                  </a:lnTo>
                  <a:lnTo>
                    <a:pt x="174452" y="49029"/>
                  </a:lnTo>
                  <a:lnTo>
                    <a:pt x="157979" y="49029"/>
                  </a:lnTo>
                  <a:lnTo>
                    <a:pt x="115222" y="13995"/>
                  </a:lnTo>
                  <a:lnTo>
                    <a:pt x="75704" y="10472"/>
                  </a:lnTo>
                  <a:lnTo>
                    <a:pt x="72466" y="0"/>
                  </a:lnTo>
                  <a:lnTo>
                    <a:pt x="59230" y="6950"/>
                  </a:lnTo>
                  <a:lnTo>
                    <a:pt x="9903" y="6950"/>
                  </a:lnTo>
                  <a:lnTo>
                    <a:pt x="0" y="24467"/>
                  </a:lnTo>
                  <a:lnTo>
                    <a:pt x="3333" y="27989"/>
                  </a:lnTo>
                  <a:lnTo>
                    <a:pt x="6571" y="35035"/>
                  </a:lnTo>
                  <a:lnTo>
                    <a:pt x="6571" y="49029"/>
                  </a:lnTo>
                  <a:lnTo>
                    <a:pt x="9903" y="49029"/>
                  </a:lnTo>
                  <a:lnTo>
                    <a:pt x="13141" y="52552"/>
                  </a:lnTo>
                  <a:lnTo>
                    <a:pt x="13141" y="49029"/>
                  </a:lnTo>
                  <a:lnTo>
                    <a:pt x="16474" y="49029"/>
                  </a:lnTo>
                  <a:lnTo>
                    <a:pt x="16474" y="55979"/>
                  </a:lnTo>
                  <a:lnTo>
                    <a:pt x="13141" y="59501"/>
                  </a:lnTo>
                  <a:lnTo>
                    <a:pt x="13141" y="63024"/>
                  </a:lnTo>
                  <a:lnTo>
                    <a:pt x="23044" y="73496"/>
                  </a:lnTo>
                  <a:lnTo>
                    <a:pt x="19712" y="77019"/>
                  </a:lnTo>
                  <a:lnTo>
                    <a:pt x="39519" y="101581"/>
                  </a:lnTo>
                  <a:lnTo>
                    <a:pt x="36185" y="105008"/>
                  </a:lnTo>
                  <a:lnTo>
                    <a:pt x="32948" y="105008"/>
                  </a:lnTo>
                  <a:lnTo>
                    <a:pt x="29615" y="108531"/>
                  </a:lnTo>
                  <a:lnTo>
                    <a:pt x="29615" y="112053"/>
                  </a:lnTo>
                  <a:lnTo>
                    <a:pt x="36185" y="126048"/>
                  </a:lnTo>
                  <a:lnTo>
                    <a:pt x="39519" y="129570"/>
                  </a:lnTo>
                  <a:lnTo>
                    <a:pt x="42756" y="136520"/>
                  </a:lnTo>
                  <a:lnTo>
                    <a:pt x="42756" y="143565"/>
                  </a:lnTo>
                  <a:lnTo>
                    <a:pt x="36185" y="150515"/>
                  </a:lnTo>
                  <a:lnTo>
                    <a:pt x="32948" y="164605"/>
                  </a:lnTo>
                  <a:lnTo>
                    <a:pt x="23044" y="164605"/>
                  </a:lnTo>
                  <a:lnTo>
                    <a:pt x="19712" y="168032"/>
                  </a:lnTo>
                  <a:lnTo>
                    <a:pt x="19712" y="182027"/>
                  </a:lnTo>
                  <a:lnTo>
                    <a:pt x="9903" y="189072"/>
                  </a:lnTo>
                  <a:lnTo>
                    <a:pt x="6571" y="199544"/>
                  </a:lnTo>
                  <a:lnTo>
                    <a:pt x="3333" y="203066"/>
                  </a:lnTo>
                  <a:lnTo>
                    <a:pt x="0" y="210111"/>
                  </a:lnTo>
                  <a:lnTo>
                    <a:pt x="0" y="224106"/>
                  </a:lnTo>
                  <a:lnTo>
                    <a:pt x="9903" y="234578"/>
                  </a:lnTo>
                  <a:lnTo>
                    <a:pt x="16474" y="234578"/>
                  </a:lnTo>
                  <a:lnTo>
                    <a:pt x="16474" y="227628"/>
                  </a:lnTo>
                  <a:lnTo>
                    <a:pt x="29615" y="227628"/>
                  </a:lnTo>
                  <a:lnTo>
                    <a:pt x="32948" y="238101"/>
                  </a:lnTo>
                  <a:lnTo>
                    <a:pt x="23044" y="238101"/>
                  </a:lnTo>
                  <a:lnTo>
                    <a:pt x="16474" y="245145"/>
                  </a:lnTo>
                  <a:lnTo>
                    <a:pt x="13141" y="241623"/>
                  </a:lnTo>
                  <a:lnTo>
                    <a:pt x="9903" y="241623"/>
                  </a:lnTo>
                  <a:lnTo>
                    <a:pt x="3333" y="245145"/>
                  </a:lnTo>
                  <a:lnTo>
                    <a:pt x="0" y="252095"/>
                  </a:lnTo>
                  <a:lnTo>
                    <a:pt x="0" y="255618"/>
                  </a:lnTo>
                  <a:lnTo>
                    <a:pt x="6571" y="262663"/>
                  </a:lnTo>
                  <a:lnTo>
                    <a:pt x="3333" y="273135"/>
                  </a:lnTo>
                  <a:lnTo>
                    <a:pt x="141600" y="364148"/>
                  </a:lnTo>
                  <a:lnTo>
                    <a:pt x="148170" y="371193"/>
                  </a:lnTo>
                  <a:lnTo>
                    <a:pt x="148170" y="374716"/>
                  </a:lnTo>
                  <a:lnTo>
                    <a:pt x="144838" y="378143"/>
                  </a:lnTo>
                  <a:lnTo>
                    <a:pt x="141600" y="378143"/>
                  </a:lnTo>
                  <a:lnTo>
                    <a:pt x="138267" y="381666"/>
                  </a:lnTo>
                  <a:lnTo>
                    <a:pt x="200830" y="444689"/>
                  </a:lnTo>
                  <a:lnTo>
                    <a:pt x="210733" y="441167"/>
                  </a:lnTo>
                  <a:lnTo>
                    <a:pt x="227112" y="402705"/>
                  </a:lnTo>
                  <a:lnTo>
                    <a:pt x="227112" y="385188"/>
                  </a:lnTo>
                  <a:lnTo>
                    <a:pt x="233682" y="378143"/>
                  </a:lnTo>
                  <a:lnTo>
                    <a:pt x="237015" y="378143"/>
                  </a:lnTo>
                  <a:lnTo>
                    <a:pt x="243586" y="371193"/>
                  </a:lnTo>
                  <a:lnTo>
                    <a:pt x="243586" y="364148"/>
                  </a:lnTo>
                  <a:lnTo>
                    <a:pt x="240348" y="360626"/>
                  </a:lnTo>
                  <a:lnTo>
                    <a:pt x="240348" y="350153"/>
                  </a:lnTo>
                  <a:lnTo>
                    <a:pt x="243586" y="346631"/>
                  </a:lnTo>
                  <a:lnTo>
                    <a:pt x="250157" y="343204"/>
                  </a:lnTo>
                  <a:lnTo>
                    <a:pt x="256822" y="343204"/>
                  </a:lnTo>
                  <a:lnTo>
                    <a:pt x="260060" y="339681"/>
                  </a:lnTo>
                  <a:lnTo>
                    <a:pt x="263393" y="339681"/>
                  </a:lnTo>
                  <a:lnTo>
                    <a:pt x="266630" y="315119"/>
                  </a:lnTo>
                  <a:lnTo>
                    <a:pt x="283104" y="315119"/>
                  </a:lnTo>
                  <a:lnTo>
                    <a:pt x="289675" y="311597"/>
                  </a:lnTo>
                  <a:lnTo>
                    <a:pt x="293008" y="304647"/>
                  </a:lnTo>
                  <a:lnTo>
                    <a:pt x="296245" y="301124"/>
                  </a:lnTo>
                  <a:lnTo>
                    <a:pt x="273201" y="262663"/>
                  </a:lnTo>
                  <a:lnTo>
                    <a:pt x="273201" y="87491"/>
                  </a:lnTo>
                  <a:close/>
                </a:path>
              </a:pathLst>
            </a:custGeom>
            <a:noFill/>
            <a:ln w="2379" cap="flat">
              <a:solidFill>
                <a:srgbClr val="FFFFFF"/>
              </a:solidFill>
              <a:prstDash val="solid"/>
              <a:round/>
            </a:ln>
          </p:spPr>
          <p:txBody>
            <a:bodyPr rtlCol="0" anchor="ctr"/>
            <a:lstStyle/>
            <a:p>
              <a:endParaRPr lang="en-US" noProof="0" dirty="0"/>
            </a:p>
          </p:txBody>
        </p:sp>
        <p:sp>
          <p:nvSpPr>
            <p:cNvPr id="5498" name="Serbest Form 5497">
              <a:extLst>
                <a:ext uri="{FF2B5EF4-FFF2-40B4-BE49-F238E27FC236}">
                  <a16:creationId xmlns:a16="http://schemas.microsoft.com/office/drawing/2014/main" id="{F8ED4ABA-E217-8744-B967-A5A86811B60B}"/>
                </a:ext>
              </a:extLst>
            </p:cNvPr>
            <p:cNvSpPr/>
            <p:nvPr/>
          </p:nvSpPr>
          <p:spPr>
            <a:xfrm>
              <a:off x="7256794" y="1375204"/>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394 w 1372860"/>
                <a:gd name="connsiteY32" fmla="*/ 425553 h 676506"/>
                <a:gd name="connsiteX33" fmla="*/ 953394 w 1372860"/>
                <a:gd name="connsiteY33" fmla="*/ 418604 h 676506"/>
                <a:gd name="connsiteX34" fmla="*/ 962916 w 1372860"/>
                <a:gd name="connsiteY34" fmla="*/ 408131 h 676506"/>
                <a:gd name="connsiteX35" fmla="*/ 969487 w 1372860"/>
                <a:gd name="connsiteY35" fmla="*/ 408131 h 676506"/>
                <a:gd name="connsiteX36" fmla="*/ 972724 w 1372860"/>
                <a:gd name="connsiteY36" fmla="*/ 404609 h 676506"/>
                <a:gd name="connsiteX37" fmla="*/ 975962 w 1372860"/>
                <a:gd name="connsiteY37" fmla="*/ 397659 h 676506"/>
                <a:gd name="connsiteX38" fmla="*/ 975962 w 1372860"/>
                <a:gd name="connsiteY38" fmla="*/ 394137 h 676506"/>
                <a:gd name="connsiteX39" fmla="*/ 982533 w 1372860"/>
                <a:gd name="connsiteY39" fmla="*/ 387187 h 676506"/>
                <a:gd name="connsiteX40" fmla="*/ 992055 w 1372860"/>
                <a:gd name="connsiteY40" fmla="*/ 387187 h 676506"/>
                <a:gd name="connsiteX41" fmla="*/ 998626 w 1372860"/>
                <a:gd name="connsiteY41" fmla="*/ 390709 h 676506"/>
                <a:gd name="connsiteX42" fmla="*/ 1008148 w 1372860"/>
                <a:gd name="connsiteY42" fmla="*/ 390709 h 676506"/>
                <a:gd name="connsiteX43" fmla="*/ 1011385 w 1372860"/>
                <a:gd name="connsiteY43" fmla="*/ 387187 h 676506"/>
                <a:gd name="connsiteX44" fmla="*/ 1034335 w 1372860"/>
                <a:gd name="connsiteY44" fmla="*/ 387187 h 676506"/>
                <a:gd name="connsiteX45" fmla="*/ 1040906 w 1372860"/>
                <a:gd name="connsiteY45" fmla="*/ 390709 h 676506"/>
                <a:gd name="connsiteX46" fmla="*/ 1044143 w 1372860"/>
                <a:gd name="connsiteY46" fmla="*/ 394137 h 676506"/>
                <a:gd name="connsiteX47" fmla="*/ 1053665 w 1372860"/>
                <a:gd name="connsiteY47" fmla="*/ 394137 h 676506"/>
                <a:gd name="connsiteX48" fmla="*/ 1060236 w 1372860"/>
                <a:gd name="connsiteY48" fmla="*/ 397659 h 676506"/>
                <a:gd name="connsiteX49" fmla="*/ 1076615 w 1372860"/>
                <a:gd name="connsiteY49" fmla="*/ 397659 h 676506"/>
                <a:gd name="connsiteX50" fmla="*/ 1083186 w 1372860"/>
                <a:gd name="connsiteY50" fmla="*/ 390709 h 676506"/>
                <a:gd name="connsiteX51" fmla="*/ 1106135 w 1372860"/>
                <a:gd name="connsiteY51" fmla="*/ 390709 h 676506"/>
                <a:gd name="connsiteX52" fmla="*/ 1109372 w 1372860"/>
                <a:gd name="connsiteY52" fmla="*/ 394137 h 676506"/>
                <a:gd name="connsiteX53" fmla="*/ 1115943 w 1372860"/>
                <a:gd name="connsiteY53" fmla="*/ 394137 h 676506"/>
                <a:gd name="connsiteX54" fmla="*/ 1119276 w 1372860"/>
                <a:gd name="connsiteY54" fmla="*/ 390709 h 676506"/>
                <a:gd name="connsiteX55" fmla="*/ 1125846 w 1372860"/>
                <a:gd name="connsiteY55" fmla="*/ 387187 h 676506"/>
                <a:gd name="connsiteX56" fmla="*/ 1138892 w 1372860"/>
                <a:gd name="connsiteY56" fmla="*/ 387187 h 676506"/>
                <a:gd name="connsiteX57" fmla="*/ 1138892 w 1372860"/>
                <a:gd name="connsiteY57" fmla="*/ 397659 h 676506"/>
                <a:gd name="connsiteX58" fmla="*/ 1135654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343 w 1372860"/>
                <a:gd name="connsiteY529" fmla="*/ 585779 h 676506"/>
                <a:gd name="connsiteX530" fmla="*/ 988722 w 1372860"/>
                <a:gd name="connsiteY530" fmla="*/ 585779 h 676506"/>
                <a:gd name="connsiteX531" fmla="*/ 998244 w 1372860"/>
                <a:gd name="connsiteY531" fmla="*/ 589301 h 676506"/>
                <a:gd name="connsiteX532" fmla="*/ 998244 w 1372860"/>
                <a:gd name="connsiteY532" fmla="*/ 582923 h 676506"/>
                <a:gd name="connsiteX533" fmla="*/ 995007 w 1372860"/>
                <a:gd name="connsiteY533" fmla="*/ 575973 h 676506"/>
                <a:gd name="connsiteX534" fmla="*/ 995007 w 1372860"/>
                <a:gd name="connsiteY534" fmla="*/ 558456 h 676506"/>
                <a:gd name="connsiteX535" fmla="*/ 998244 w 1372860"/>
                <a:gd name="connsiteY535" fmla="*/ 555028 h 676506"/>
                <a:gd name="connsiteX536" fmla="*/ 1021194 w 1372860"/>
                <a:gd name="connsiteY536" fmla="*/ 555028 h 676506"/>
                <a:gd name="connsiteX537" fmla="*/ 1027764 w 1372860"/>
                <a:gd name="connsiteY537" fmla="*/ 558456 h 676506"/>
                <a:gd name="connsiteX538" fmla="*/ 1031002 w 1372860"/>
                <a:gd name="connsiteY538" fmla="*/ 565501 h 676506"/>
                <a:gd name="connsiteX539" fmla="*/ 1044143 w 1372860"/>
                <a:gd name="connsiteY539" fmla="*/ 565501 h 676506"/>
                <a:gd name="connsiteX540" fmla="*/ 1050713 w 1372860"/>
                <a:gd name="connsiteY540" fmla="*/ 568928 h 676506"/>
                <a:gd name="connsiteX541" fmla="*/ 1060236 w 1372860"/>
                <a:gd name="connsiteY541" fmla="*/ 568928 h 676506"/>
                <a:gd name="connsiteX542" fmla="*/ 1069758 w 1372860"/>
                <a:gd name="connsiteY542" fmla="*/ 565501 h 676506"/>
                <a:gd name="connsiteX543" fmla="*/ 1135369 w 1372860"/>
                <a:gd name="connsiteY543" fmla="*/ 565501 h 676506"/>
                <a:gd name="connsiteX544" fmla="*/ 1141939 w 1372860"/>
                <a:gd name="connsiteY544" fmla="*/ 568928 h 676506"/>
                <a:gd name="connsiteX545" fmla="*/ 1148415 w 1372860"/>
                <a:gd name="connsiteY545" fmla="*/ 568928 h 676506"/>
                <a:gd name="connsiteX546" fmla="*/ 1174697 w 1372860"/>
                <a:gd name="connsiteY546" fmla="*/ 565501 h 676506"/>
                <a:gd name="connsiteX547" fmla="*/ 1181267 w 1372860"/>
                <a:gd name="connsiteY547" fmla="*/ 572450 h 676506"/>
                <a:gd name="connsiteX548" fmla="*/ 1190790 w 1372860"/>
                <a:gd name="connsiteY548" fmla="*/ 572450 h 676506"/>
                <a:gd name="connsiteX549" fmla="*/ 1203836 w 1372860"/>
                <a:gd name="connsiteY549" fmla="*/ 589872 h 676506"/>
                <a:gd name="connsiteX550" fmla="*/ 1226785 w 1372860"/>
                <a:gd name="connsiteY550" fmla="*/ 589872 h 676506"/>
                <a:gd name="connsiteX551" fmla="*/ 1236307 w 1372860"/>
                <a:gd name="connsiteY551" fmla="*/ 593395 h 676506"/>
                <a:gd name="connsiteX552" fmla="*/ 1232974 w 1372860"/>
                <a:gd name="connsiteY552" fmla="*/ 589872 h 676506"/>
                <a:gd name="connsiteX553" fmla="*/ 1232974 w 1372860"/>
                <a:gd name="connsiteY553" fmla="*/ 582923 h 676506"/>
                <a:gd name="connsiteX554" fmla="*/ 1229737 w 1372860"/>
                <a:gd name="connsiteY554" fmla="*/ 579400 h 676506"/>
                <a:gd name="connsiteX555" fmla="*/ 1229737 w 1372860"/>
                <a:gd name="connsiteY555" fmla="*/ 572450 h 676506"/>
                <a:gd name="connsiteX556" fmla="*/ 1242782 w 1372860"/>
                <a:gd name="connsiteY556" fmla="*/ 572450 h 676506"/>
                <a:gd name="connsiteX557" fmla="*/ 1233260 w 1372860"/>
                <a:gd name="connsiteY557" fmla="*/ 561978 h 676506"/>
                <a:gd name="connsiteX558" fmla="*/ 1233260 w 1372860"/>
                <a:gd name="connsiteY558" fmla="*/ 558456 h 676506"/>
                <a:gd name="connsiteX559" fmla="*/ 1236593 w 1372860"/>
                <a:gd name="connsiteY559" fmla="*/ 555028 h 676506"/>
                <a:gd name="connsiteX560" fmla="*/ 1246116 w 1372860"/>
                <a:gd name="connsiteY560" fmla="*/ 555028 h 676506"/>
                <a:gd name="connsiteX561" fmla="*/ 1246116 w 1372860"/>
                <a:gd name="connsiteY561" fmla="*/ 547983 h 676506"/>
                <a:gd name="connsiteX562" fmla="*/ 1239545 w 1372860"/>
                <a:gd name="connsiteY562" fmla="*/ 544556 h 676506"/>
                <a:gd name="connsiteX563" fmla="*/ 1236307 w 1372860"/>
                <a:gd name="connsiteY563" fmla="*/ 537511 h 676506"/>
                <a:gd name="connsiteX564" fmla="*/ 1213358 w 1372860"/>
                <a:gd name="connsiteY564" fmla="*/ 513139 h 676506"/>
                <a:gd name="connsiteX565" fmla="*/ 1206788 w 1372860"/>
                <a:gd name="connsiteY565" fmla="*/ 499145 h 676506"/>
                <a:gd name="connsiteX566" fmla="*/ 1206788 w 1372860"/>
                <a:gd name="connsiteY566" fmla="*/ 481723 h 676506"/>
                <a:gd name="connsiteX567" fmla="*/ 1197265 w 1372860"/>
                <a:gd name="connsiteY567" fmla="*/ 481723 h 676506"/>
                <a:gd name="connsiteX568" fmla="*/ 1190694 w 1372860"/>
                <a:gd name="connsiteY568" fmla="*/ 478295 h 676506"/>
                <a:gd name="connsiteX569" fmla="*/ 1187362 w 1372860"/>
                <a:gd name="connsiteY569" fmla="*/ 474773 h 676506"/>
                <a:gd name="connsiteX570" fmla="*/ 1187362 w 1372860"/>
                <a:gd name="connsiteY570" fmla="*/ 471251 h 676506"/>
                <a:gd name="connsiteX571" fmla="*/ 1190694 w 1372860"/>
                <a:gd name="connsiteY571" fmla="*/ 467823 h 676506"/>
                <a:gd name="connsiteX572" fmla="*/ 1197265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394" y="425553"/>
                  </a:lnTo>
                  <a:lnTo>
                    <a:pt x="953394" y="418604"/>
                  </a:lnTo>
                  <a:lnTo>
                    <a:pt x="962916" y="408131"/>
                  </a:lnTo>
                  <a:lnTo>
                    <a:pt x="969487" y="408131"/>
                  </a:lnTo>
                  <a:lnTo>
                    <a:pt x="972724" y="404609"/>
                  </a:lnTo>
                  <a:lnTo>
                    <a:pt x="975962" y="397659"/>
                  </a:lnTo>
                  <a:lnTo>
                    <a:pt x="975962" y="394137"/>
                  </a:lnTo>
                  <a:lnTo>
                    <a:pt x="982533" y="387187"/>
                  </a:lnTo>
                  <a:lnTo>
                    <a:pt x="992055" y="387187"/>
                  </a:lnTo>
                  <a:lnTo>
                    <a:pt x="998626" y="390709"/>
                  </a:lnTo>
                  <a:lnTo>
                    <a:pt x="1008148" y="390709"/>
                  </a:lnTo>
                  <a:lnTo>
                    <a:pt x="1011385" y="387187"/>
                  </a:lnTo>
                  <a:lnTo>
                    <a:pt x="1034335" y="387187"/>
                  </a:lnTo>
                  <a:lnTo>
                    <a:pt x="1040906" y="390709"/>
                  </a:lnTo>
                  <a:lnTo>
                    <a:pt x="1044143" y="394137"/>
                  </a:lnTo>
                  <a:lnTo>
                    <a:pt x="1053665" y="394137"/>
                  </a:lnTo>
                  <a:lnTo>
                    <a:pt x="1060236" y="397659"/>
                  </a:lnTo>
                  <a:lnTo>
                    <a:pt x="1076615" y="397659"/>
                  </a:lnTo>
                  <a:lnTo>
                    <a:pt x="1083186" y="390709"/>
                  </a:lnTo>
                  <a:lnTo>
                    <a:pt x="1106135" y="390709"/>
                  </a:lnTo>
                  <a:lnTo>
                    <a:pt x="1109372" y="394137"/>
                  </a:lnTo>
                  <a:lnTo>
                    <a:pt x="1115943" y="394137"/>
                  </a:lnTo>
                  <a:lnTo>
                    <a:pt x="1119276" y="390709"/>
                  </a:lnTo>
                  <a:lnTo>
                    <a:pt x="1125846" y="387187"/>
                  </a:lnTo>
                  <a:lnTo>
                    <a:pt x="1138892" y="387187"/>
                  </a:lnTo>
                  <a:lnTo>
                    <a:pt x="1138892" y="397659"/>
                  </a:lnTo>
                  <a:lnTo>
                    <a:pt x="1135654"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343" y="585779"/>
                  </a:lnTo>
                  <a:lnTo>
                    <a:pt x="988722" y="585779"/>
                  </a:lnTo>
                  <a:lnTo>
                    <a:pt x="998244" y="589301"/>
                  </a:lnTo>
                  <a:lnTo>
                    <a:pt x="998244" y="582923"/>
                  </a:lnTo>
                  <a:lnTo>
                    <a:pt x="995007" y="575973"/>
                  </a:lnTo>
                  <a:lnTo>
                    <a:pt x="995007" y="558456"/>
                  </a:lnTo>
                  <a:lnTo>
                    <a:pt x="998244" y="555028"/>
                  </a:lnTo>
                  <a:lnTo>
                    <a:pt x="1021194" y="555028"/>
                  </a:lnTo>
                  <a:lnTo>
                    <a:pt x="1027764" y="558456"/>
                  </a:lnTo>
                  <a:lnTo>
                    <a:pt x="1031002" y="565501"/>
                  </a:lnTo>
                  <a:lnTo>
                    <a:pt x="1044143" y="565501"/>
                  </a:lnTo>
                  <a:lnTo>
                    <a:pt x="1050713" y="568928"/>
                  </a:lnTo>
                  <a:lnTo>
                    <a:pt x="1060236" y="568928"/>
                  </a:lnTo>
                  <a:lnTo>
                    <a:pt x="1069758" y="565501"/>
                  </a:lnTo>
                  <a:lnTo>
                    <a:pt x="1135369" y="565501"/>
                  </a:lnTo>
                  <a:lnTo>
                    <a:pt x="1141939" y="568928"/>
                  </a:lnTo>
                  <a:lnTo>
                    <a:pt x="1148415" y="568928"/>
                  </a:lnTo>
                  <a:lnTo>
                    <a:pt x="1174697" y="565501"/>
                  </a:lnTo>
                  <a:lnTo>
                    <a:pt x="1181267" y="572450"/>
                  </a:lnTo>
                  <a:lnTo>
                    <a:pt x="1190790" y="572450"/>
                  </a:lnTo>
                  <a:lnTo>
                    <a:pt x="1203836" y="589872"/>
                  </a:lnTo>
                  <a:lnTo>
                    <a:pt x="1226785" y="589872"/>
                  </a:lnTo>
                  <a:lnTo>
                    <a:pt x="1236307" y="593395"/>
                  </a:lnTo>
                  <a:lnTo>
                    <a:pt x="1232974" y="589872"/>
                  </a:lnTo>
                  <a:lnTo>
                    <a:pt x="1232974" y="582923"/>
                  </a:lnTo>
                  <a:lnTo>
                    <a:pt x="1229737" y="579400"/>
                  </a:lnTo>
                  <a:lnTo>
                    <a:pt x="1229737" y="572450"/>
                  </a:lnTo>
                  <a:lnTo>
                    <a:pt x="1242782" y="572450"/>
                  </a:lnTo>
                  <a:lnTo>
                    <a:pt x="1233260" y="561978"/>
                  </a:lnTo>
                  <a:lnTo>
                    <a:pt x="1233260" y="558456"/>
                  </a:lnTo>
                  <a:lnTo>
                    <a:pt x="1236593" y="555028"/>
                  </a:lnTo>
                  <a:lnTo>
                    <a:pt x="1246116" y="555028"/>
                  </a:lnTo>
                  <a:lnTo>
                    <a:pt x="1246116" y="547983"/>
                  </a:lnTo>
                  <a:lnTo>
                    <a:pt x="1239545" y="544556"/>
                  </a:lnTo>
                  <a:lnTo>
                    <a:pt x="1236307" y="537511"/>
                  </a:lnTo>
                  <a:lnTo>
                    <a:pt x="1213358" y="513139"/>
                  </a:lnTo>
                  <a:lnTo>
                    <a:pt x="1206788" y="499145"/>
                  </a:lnTo>
                  <a:lnTo>
                    <a:pt x="1206788" y="481723"/>
                  </a:lnTo>
                  <a:lnTo>
                    <a:pt x="1197265" y="481723"/>
                  </a:lnTo>
                  <a:lnTo>
                    <a:pt x="1190694" y="478295"/>
                  </a:lnTo>
                  <a:lnTo>
                    <a:pt x="1187362" y="474773"/>
                  </a:lnTo>
                  <a:lnTo>
                    <a:pt x="1187362" y="471251"/>
                  </a:lnTo>
                  <a:lnTo>
                    <a:pt x="1190694" y="467823"/>
                  </a:lnTo>
                  <a:lnTo>
                    <a:pt x="1197265"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solidFill>
              <a:srgbClr val="AFABAB"/>
            </a:solidFill>
            <a:ln w="9518" cap="flat">
              <a:noFill/>
              <a:prstDash val="solid"/>
              <a:miter/>
            </a:ln>
          </p:spPr>
          <p:txBody>
            <a:bodyPr rtlCol="0" anchor="ctr"/>
            <a:lstStyle/>
            <a:p>
              <a:endParaRPr lang="en-US" noProof="0" dirty="0"/>
            </a:p>
          </p:txBody>
        </p:sp>
        <p:sp>
          <p:nvSpPr>
            <p:cNvPr id="5499" name="Serbest Form 5498">
              <a:extLst>
                <a:ext uri="{FF2B5EF4-FFF2-40B4-BE49-F238E27FC236}">
                  <a16:creationId xmlns:a16="http://schemas.microsoft.com/office/drawing/2014/main" id="{6640932C-8768-D34A-9E5D-8A1E70497049}"/>
                </a:ext>
              </a:extLst>
            </p:cNvPr>
            <p:cNvSpPr/>
            <p:nvPr/>
          </p:nvSpPr>
          <p:spPr>
            <a:xfrm>
              <a:off x="7256794" y="1375204"/>
              <a:ext cx="1372860" cy="676506"/>
            </a:xfrm>
            <a:custGeom>
              <a:avLst/>
              <a:gdLst>
                <a:gd name="connsiteX0" fmla="*/ 1136892 w 1372860"/>
                <a:gd name="connsiteY0" fmla="*/ 404609 h 676506"/>
                <a:gd name="connsiteX1" fmla="*/ 1117180 w 1372860"/>
                <a:gd name="connsiteY1" fmla="*/ 404609 h 676506"/>
                <a:gd name="connsiteX2" fmla="*/ 1117180 w 1372860"/>
                <a:gd name="connsiteY2" fmla="*/ 408131 h 676506"/>
                <a:gd name="connsiteX3" fmla="*/ 1113943 w 1372860"/>
                <a:gd name="connsiteY3" fmla="*/ 411559 h 676506"/>
                <a:gd name="connsiteX4" fmla="*/ 1107373 w 1372860"/>
                <a:gd name="connsiteY4" fmla="*/ 411559 h 676506"/>
                <a:gd name="connsiteX5" fmla="*/ 1104135 w 1372860"/>
                <a:gd name="connsiteY5" fmla="*/ 408131 h 676506"/>
                <a:gd name="connsiteX6" fmla="*/ 1097564 w 1372860"/>
                <a:gd name="connsiteY6" fmla="*/ 404609 h 676506"/>
                <a:gd name="connsiteX7" fmla="*/ 1081186 w 1372860"/>
                <a:gd name="connsiteY7" fmla="*/ 408131 h 676506"/>
                <a:gd name="connsiteX8" fmla="*/ 1064807 w 1372860"/>
                <a:gd name="connsiteY8" fmla="*/ 404609 h 676506"/>
                <a:gd name="connsiteX9" fmla="*/ 1055284 w 1372860"/>
                <a:gd name="connsiteY9" fmla="*/ 404609 h 676506"/>
                <a:gd name="connsiteX10" fmla="*/ 1042238 w 1372860"/>
                <a:gd name="connsiteY10" fmla="*/ 401086 h 676506"/>
                <a:gd name="connsiteX11" fmla="*/ 1015957 w 1372860"/>
                <a:gd name="connsiteY11" fmla="*/ 401086 h 676506"/>
                <a:gd name="connsiteX12" fmla="*/ 1012719 w 1372860"/>
                <a:gd name="connsiteY12" fmla="*/ 397659 h 676506"/>
                <a:gd name="connsiteX13" fmla="*/ 1012719 w 1372860"/>
                <a:gd name="connsiteY13" fmla="*/ 394137 h 676506"/>
                <a:gd name="connsiteX14" fmla="*/ 1003196 w 1372860"/>
                <a:gd name="connsiteY14" fmla="*/ 404609 h 676506"/>
                <a:gd name="connsiteX15" fmla="*/ 999864 w 1372860"/>
                <a:gd name="connsiteY15" fmla="*/ 404609 h 676506"/>
                <a:gd name="connsiteX16" fmla="*/ 996054 w 1372860"/>
                <a:gd name="connsiteY16" fmla="*/ 411559 h 676506"/>
                <a:gd name="connsiteX17" fmla="*/ 996054 w 1372860"/>
                <a:gd name="connsiteY17" fmla="*/ 415081 h 676506"/>
                <a:gd name="connsiteX18" fmla="*/ 992722 w 1372860"/>
                <a:gd name="connsiteY18" fmla="*/ 422031 h 676506"/>
                <a:gd name="connsiteX19" fmla="*/ 989484 w 1372860"/>
                <a:gd name="connsiteY19" fmla="*/ 425553 h 676506"/>
                <a:gd name="connsiteX20" fmla="*/ 979961 w 1372860"/>
                <a:gd name="connsiteY20" fmla="*/ 425553 h 676506"/>
                <a:gd name="connsiteX21" fmla="*/ 983199 w 1372860"/>
                <a:gd name="connsiteY21" fmla="*/ 442976 h 676506"/>
                <a:gd name="connsiteX22" fmla="*/ 976629 w 1372860"/>
                <a:gd name="connsiteY22" fmla="*/ 446498 h 676506"/>
                <a:gd name="connsiteX23" fmla="*/ 986151 w 1372860"/>
                <a:gd name="connsiteY23" fmla="*/ 456970 h 676506"/>
                <a:gd name="connsiteX24" fmla="*/ 982818 w 1372860"/>
                <a:gd name="connsiteY24" fmla="*/ 470870 h 676506"/>
                <a:gd name="connsiteX25" fmla="*/ 979581 w 1372860"/>
                <a:gd name="connsiteY25" fmla="*/ 470870 h 676506"/>
                <a:gd name="connsiteX26" fmla="*/ 976247 w 1372860"/>
                <a:gd name="connsiteY26" fmla="*/ 463920 h 676506"/>
                <a:gd name="connsiteX27" fmla="*/ 969772 w 1372860"/>
                <a:gd name="connsiteY27" fmla="*/ 460398 h 676506"/>
                <a:gd name="connsiteX28" fmla="*/ 966439 w 1372860"/>
                <a:gd name="connsiteY28" fmla="*/ 453448 h 676506"/>
                <a:gd name="connsiteX29" fmla="*/ 959869 w 1372860"/>
                <a:gd name="connsiteY29" fmla="*/ 449925 h 676506"/>
                <a:gd name="connsiteX30" fmla="*/ 956631 w 1372860"/>
                <a:gd name="connsiteY30" fmla="*/ 442976 h 676506"/>
                <a:gd name="connsiteX31" fmla="*/ 956631 w 1372860"/>
                <a:gd name="connsiteY31" fmla="*/ 436026 h 676506"/>
                <a:gd name="connsiteX32" fmla="*/ 953298 w 1372860"/>
                <a:gd name="connsiteY32" fmla="*/ 425553 h 676506"/>
                <a:gd name="connsiteX33" fmla="*/ 953298 w 1372860"/>
                <a:gd name="connsiteY33" fmla="*/ 418604 h 676506"/>
                <a:gd name="connsiteX34" fmla="*/ 962821 w 1372860"/>
                <a:gd name="connsiteY34" fmla="*/ 408131 h 676506"/>
                <a:gd name="connsiteX35" fmla="*/ 969391 w 1372860"/>
                <a:gd name="connsiteY35" fmla="*/ 408131 h 676506"/>
                <a:gd name="connsiteX36" fmla="*/ 972629 w 1372860"/>
                <a:gd name="connsiteY36" fmla="*/ 404609 h 676506"/>
                <a:gd name="connsiteX37" fmla="*/ 975867 w 1372860"/>
                <a:gd name="connsiteY37" fmla="*/ 397659 h 676506"/>
                <a:gd name="connsiteX38" fmla="*/ 975867 w 1372860"/>
                <a:gd name="connsiteY38" fmla="*/ 394137 h 676506"/>
                <a:gd name="connsiteX39" fmla="*/ 982437 w 1372860"/>
                <a:gd name="connsiteY39" fmla="*/ 387187 h 676506"/>
                <a:gd name="connsiteX40" fmla="*/ 991960 w 1372860"/>
                <a:gd name="connsiteY40" fmla="*/ 387187 h 676506"/>
                <a:gd name="connsiteX41" fmla="*/ 998530 w 1372860"/>
                <a:gd name="connsiteY41" fmla="*/ 390709 h 676506"/>
                <a:gd name="connsiteX42" fmla="*/ 1008053 w 1372860"/>
                <a:gd name="connsiteY42" fmla="*/ 390709 h 676506"/>
                <a:gd name="connsiteX43" fmla="*/ 1011290 w 1372860"/>
                <a:gd name="connsiteY43" fmla="*/ 387187 h 676506"/>
                <a:gd name="connsiteX44" fmla="*/ 1034240 w 1372860"/>
                <a:gd name="connsiteY44" fmla="*/ 387187 h 676506"/>
                <a:gd name="connsiteX45" fmla="*/ 1040810 w 1372860"/>
                <a:gd name="connsiteY45" fmla="*/ 390709 h 676506"/>
                <a:gd name="connsiteX46" fmla="*/ 1044048 w 1372860"/>
                <a:gd name="connsiteY46" fmla="*/ 394137 h 676506"/>
                <a:gd name="connsiteX47" fmla="*/ 1053570 w 1372860"/>
                <a:gd name="connsiteY47" fmla="*/ 394137 h 676506"/>
                <a:gd name="connsiteX48" fmla="*/ 1060141 w 1372860"/>
                <a:gd name="connsiteY48" fmla="*/ 397659 h 676506"/>
                <a:gd name="connsiteX49" fmla="*/ 1076520 w 1372860"/>
                <a:gd name="connsiteY49" fmla="*/ 397659 h 676506"/>
                <a:gd name="connsiteX50" fmla="*/ 1083090 w 1372860"/>
                <a:gd name="connsiteY50" fmla="*/ 390709 h 676506"/>
                <a:gd name="connsiteX51" fmla="*/ 1106039 w 1372860"/>
                <a:gd name="connsiteY51" fmla="*/ 390709 h 676506"/>
                <a:gd name="connsiteX52" fmla="*/ 1109277 w 1372860"/>
                <a:gd name="connsiteY52" fmla="*/ 394137 h 676506"/>
                <a:gd name="connsiteX53" fmla="*/ 1115848 w 1372860"/>
                <a:gd name="connsiteY53" fmla="*/ 394137 h 676506"/>
                <a:gd name="connsiteX54" fmla="*/ 1119180 w 1372860"/>
                <a:gd name="connsiteY54" fmla="*/ 390709 h 676506"/>
                <a:gd name="connsiteX55" fmla="*/ 1125751 w 1372860"/>
                <a:gd name="connsiteY55" fmla="*/ 387187 h 676506"/>
                <a:gd name="connsiteX56" fmla="*/ 1138797 w 1372860"/>
                <a:gd name="connsiteY56" fmla="*/ 387187 h 676506"/>
                <a:gd name="connsiteX57" fmla="*/ 1138797 w 1372860"/>
                <a:gd name="connsiteY57" fmla="*/ 397659 h 676506"/>
                <a:gd name="connsiteX58" fmla="*/ 1135559 w 1372860"/>
                <a:gd name="connsiteY58" fmla="*/ 401086 h 676506"/>
                <a:gd name="connsiteX59" fmla="*/ 1356481 w 1372860"/>
                <a:gd name="connsiteY59" fmla="*/ 285987 h 676506"/>
                <a:gd name="connsiteX60" fmla="*/ 1356481 w 1372860"/>
                <a:gd name="connsiteY60" fmla="*/ 282560 h 676506"/>
                <a:gd name="connsiteX61" fmla="*/ 1372860 w 1372860"/>
                <a:gd name="connsiteY61" fmla="*/ 282560 h 676506"/>
                <a:gd name="connsiteX62" fmla="*/ 1353148 w 1372860"/>
                <a:gd name="connsiteY62" fmla="*/ 258093 h 676506"/>
                <a:gd name="connsiteX63" fmla="*/ 1340103 w 1372860"/>
                <a:gd name="connsiteY63" fmla="*/ 244193 h 676506"/>
                <a:gd name="connsiteX64" fmla="*/ 1333532 w 1372860"/>
                <a:gd name="connsiteY64" fmla="*/ 265043 h 676506"/>
                <a:gd name="connsiteX65" fmla="*/ 1294204 w 1372860"/>
                <a:gd name="connsiteY65" fmla="*/ 261615 h 676506"/>
                <a:gd name="connsiteX66" fmla="*/ 1294204 w 1372860"/>
                <a:gd name="connsiteY66" fmla="*/ 258093 h 676506"/>
                <a:gd name="connsiteX67" fmla="*/ 1290871 w 1372860"/>
                <a:gd name="connsiteY67" fmla="*/ 254666 h 676506"/>
                <a:gd name="connsiteX68" fmla="*/ 1287634 w 1372860"/>
                <a:gd name="connsiteY68" fmla="*/ 247621 h 676506"/>
                <a:gd name="connsiteX69" fmla="*/ 1284301 w 1372860"/>
                <a:gd name="connsiteY69" fmla="*/ 244193 h 676506"/>
                <a:gd name="connsiteX70" fmla="*/ 1281063 w 1372860"/>
                <a:gd name="connsiteY70" fmla="*/ 237148 h 676506"/>
                <a:gd name="connsiteX71" fmla="*/ 1281063 w 1372860"/>
                <a:gd name="connsiteY71" fmla="*/ 233721 h 676506"/>
                <a:gd name="connsiteX72" fmla="*/ 1277826 w 1372860"/>
                <a:gd name="connsiteY72" fmla="*/ 233721 h 676506"/>
                <a:gd name="connsiteX73" fmla="*/ 1271255 w 1372860"/>
                <a:gd name="connsiteY73" fmla="*/ 230199 h 676506"/>
                <a:gd name="connsiteX74" fmla="*/ 1264685 w 1372860"/>
                <a:gd name="connsiteY74" fmla="*/ 230199 h 676506"/>
                <a:gd name="connsiteX75" fmla="*/ 1258114 w 1372860"/>
                <a:gd name="connsiteY75" fmla="*/ 226676 h 676506"/>
                <a:gd name="connsiteX76" fmla="*/ 1251543 w 1372860"/>
                <a:gd name="connsiteY76" fmla="*/ 226676 h 676506"/>
                <a:gd name="connsiteX77" fmla="*/ 1248306 w 1372860"/>
                <a:gd name="connsiteY77" fmla="*/ 219727 h 676506"/>
                <a:gd name="connsiteX78" fmla="*/ 1241735 w 1372860"/>
                <a:gd name="connsiteY78" fmla="*/ 216204 h 676506"/>
                <a:gd name="connsiteX79" fmla="*/ 1228594 w 1372860"/>
                <a:gd name="connsiteY79" fmla="*/ 202114 h 676506"/>
                <a:gd name="connsiteX80" fmla="*/ 1215548 w 1372860"/>
                <a:gd name="connsiteY80" fmla="*/ 195164 h 676506"/>
                <a:gd name="connsiteX81" fmla="*/ 1206026 w 1372860"/>
                <a:gd name="connsiteY81" fmla="*/ 195164 h 676506"/>
                <a:gd name="connsiteX82" fmla="*/ 1199550 w 1372860"/>
                <a:gd name="connsiteY82" fmla="*/ 198592 h 676506"/>
                <a:gd name="connsiteX83" fmla="*/ 1190028 w 1372860"/>
                <a:gd name="connsiteY83" fmla="*/ 202114 h 676506"/>
                <a:gd name="connsiteX84" fmla="*/ 1183553 w 1372860"/>
                <a:gd name="connsiteY84" fmla="*/ 205637 h 676506"/>
                <a:gd name="connsiteX85" fmla="*/ 1180220 w 1372860"/>
                <a:gd name="connsiteY85" fmla="*/ 212586 h 676506"/>
                <a:gd name="connsiteX86" fmla="*/ 1167079 w 1372860"/>
                <a:gd name="connsiteY86" fmla="*/ 212586 h 676506"/>
                <a:gd name="connsiteX87" fmla="*/ 1160604 w 1372860"/>
                <a:gd name="connsiteY87" fmla="*/ 209064 h 676506"/>
                <a:gd name="connsiteX88" fmla="*/ 1157270 w 1372860"/>
                <a:gd name="connsiteY88" fmla="*/ 202114 h 676506"/>
                <a:gd name="connsiteX89" fmla="*/ 1150700 w 1372860"/>
                <a:gd name="connsiteY89" fmla="*/ 198592 h 676506"/>
                <a:gd name="connsiteX90" fmla="*/ 1134321 w 1372860"/>
                <a:gd name="connsiteY90" fmla="*/ 198592 h 676506"/>
                <a:gd name="connsiteX91" fmla="*/ 1134321 w 1372860"/>
                <a:gd name="connsiteY91" fmla="*/ 195164 h 676506"/>
                <a:gd name="connsiteX92" fmla="*/ 1131083 w 1372860"/>
                <a:gd name="connsiteY92" fmla="*/ 191642 h 676506"/>
                <a:gd name="connsiteX93" fmla="*/ 1131083 w 1372860"/>
                <a:gd name="connsiteY93" fmla="*/ 184692 h 676506"/>
                <a:gd name="connsiteX94" fmla="*/ 1127846 w 1372860"/>
                <a:gd name="connsiteY94" fmla="*/ 181170 h 676506"/>
                <a:gd name="connsiteX95" fmla="*/ 1121276 w 1372860"/>
                <a:gd name="connsiteY95" fmla="*/ 181170 h 676506"/>
                <a:gd name="connsiteX96" fmla="*/ 1121276 w 1372860"/>
                <a:gd name="connsiteY96" fmla="*/ 184692 h 676506"/>
                <a:gd name="connsiteX97" fmla="*/ 1117942 w 1372860"/>
                <a:gd name="connsiteY97" fmla="*/ 188119 h 676506"/>
                <a:gd name="connsiteX98" fmla="*/ 1117942 w 1372860"/>
                <a:gd name="connsiteY98" fmla="*/ 195164 h 676506"/>
                <a:gd name="connsiteX99" fmla="*/ 1110324 w 1372860"/>
                <a:gd name="connsiteY99" fmla="*/ 202114 h 676506"/>
                <a:gd name="connsiteX100" fmla="*/ 1103849 w 1372860"/>
                <a:gd name="connsiteY100" fmla="*/ 205637 h 676506"/>
                <a:gd name="connsiteX101" fmla="*/ 1097279 w 1372860"/>
                <a:gd name="connsiteY101" fmla="*/ 205637 h 676506"/>
                <a:gd name="connsiteX102" fmla="*/ 1091279 w 1372860"/>
                <a:gd name="connsiteY102" fmla="*/ 202114 h 676506"/>
                <a:gd name="connsiteX103" fmla="*/ 1084709 w 1372860"/>
                <a:gd name="connsiteY103" fmla="*/ 195164 h 676506"/>
                <a:gd name="connsiteX104" fmla="*/ 1078138 w 1372860"/>
                <a:gd name="connsiteY104" fmla="*/ 184692 h 676506"/>
                <a:gd name="connsiteX105" fmla="*/ 1058522 w 1372860"/>
                <a:gd name="connsiteY105" fmla="*/ 163748 h 676506"/>
                <a:gd name="connsiteX106" fmla="*/ 1048999 w 1372860"/>
                <a:gd name="connsiteY106" fmla="*/ 149753 h 676506"/>
                <a:gd name="connsiteX107" fmla="*/ 1009671 w 1372860"/>
                <a:gd name="connsiteY107" fmla="*/ 114909 h 676506"/>
                <a:gd name="connsiteX108" fmla="*/ 992626 w 1372860"/>
                <a:gd name="connsiteY108" fmla="*/ 97392 h 676506"/>
                <a:gd name="connsiteX109" fmla="*/ 983104 w 1372860"/>
                <a:gd name="connsiteY109" fmla="*/ 90347 h 676506"/>
                <a:gd name="connsiteX110" fmla="*/ 976533 w 1372860"/>
                <a:gd name="connsiteY110" fmla="*/ 86920 h 676506"/>
                <a:gd name="connsiteX111" fmla="*/ 960154 w 1372860"/>
                <a:gd name="connsiteY111" fmla="*/ 76447 h 676506"/>
                <a:gd name="connsiteX112" fmla="*/ 943776 w 1372860"/>
                <a:gd name="connsiteY112" fmla="*/ 69402 h 676506"/>
                <a:gd name="connsiteX113" fmla="*/ 923874 w 1372860"/>
                <a:gd name="connsiteY113" fmla="*/ 59311 h 676506"/>
                <a:gd name="connsiteX114" fmla="*/ 927111 w 1372860"/>
                <a:gd name="connsiteY114" fmla="*/ 59311 h 676506"/>
                <a:gd name="connsiteX115" fmla="*/ 933682 w 1372860"/>
                <a:gd name="connsiteY115" fmla="*/ 52266 h 676506"/>
                <a:gd name="connsiteX116" fmla="*/ 933682 w 1372860"/>
                <a:gd name="connsiteY116" fmla="*/ 41794 h 676506"/>
                <a:gd name="connsiteX117" fmla="*/ 930444 w 1372860"/>
                <a:gd name="connsiteY117" fmla="*/ 38367 h 676506"/>
                <a:gd name="connsiteX118" fmla="*/ 927111 w 1372860"/>
                <a:gd name="connsiteY118" fmla="*/ 38367 h 676506"/>
                <a:gd name="connsiteX119" fmla="*/ 917589 w 1372860"/>
                <a:gd name="connsiteY119" fmla="*/ 48839 h 676506"/>
                <a:gd name="connsiteX120" fmla="*/ 897877 w 1372860"/>
                <a:gd name="connsiteY120" fmla="*/ 55788 h 676506"/>
                <a:gd name="connsiteX121" fmla="*/ 891402 w 1372860"/>
                <a:gd name="connsiteY121" fmla="*/ 66261 h 676506"/>
                <a:gd name="connsiteX122" fmla="*/ 884831 w 1372860"/>
                <a:gd name="connsiteY122" fmla="*/ 66261 h 676506"/>
                <a:gd name="connsiteX123" fmla="*/ 878261 w 1372860"/>
                <a:gd name="connsiteY123" fmla="*/ 69688 h 676506"/>
                <a:gd name="connsiteX124" fmla="*/ 875023 w 1372860"/>
                <a:gd name="connsiteY124" fmla="*/ 73210 h 676506"/>
                <a:gd name="connsiteX125" fmla="*/ 875023 w 1372860"/>
                <a:gd name="connsiteY125" fmla="*/ 83683 h 676506"/>
                <a:gd name="connsiteX126" fmla="*/ 868452 w 1372860"/>
                <a:gd name="connsiteY126" fmla="*/ 90632 h 676506"/>
                <a:gd name="connsiteX127" fmla="*/ 861882 w 1372860"/>
                <a:gd name="connsiteY127" fmla="*/ 87205 h 676506"/>
                <a:gd name="connsiteX128" fmla="*/ 858549 w 1372860"/>
                <a:gd name="connsiteY128" fmla="*/ 83683 h 676506"/>
                <a:gd name="connsiteX129" fmla="*/ 852074 w 1372860"/>
                <a:gd name="connsiteY129" fmla="*/ 80160 h 676506"/>
                <a:gd name="connsiteX130" fmla="*/ 848741 w 1372860"/>
                <a:gd name="connsiteY130" fmla="*/ 76733 h 676506"/>
                <a:gd name="connsiteX131" fmla="*/ 845503 w 1372860"/>
                <a:gd name="connsiteY131" fmla="*/ 76733 h 676506"/>
                <a:gd name="connsiteX132" fmla="*/ 842171 w 1372860"/>
                <a:gd name="connsiteY132" fmla="*/ 80160 h 676506"/>
                <a:gd name="connsiteX133" fmla="*/ 838933 w 1372860"/>
                <a:gd name="connsiteY133" fmla="*/ 80160 h 676506"/>
                <a:gd name="connsiteX134" fmla="*/ 835695 w 1372860"/>
                <a:gd name="connsiteY134" fmla="*/ 83683 h 676506"/>
                <a:gd name="connsiteX135" fmla="*/ 832362 w 1372860"/>
                <a:gd name="connsiteY135" fmla="*/ 83683 h 676506"/>
                <a:gd name="connsiteX136" fmla="*/ 832362 w 1372860"/>
                <a:gd name="connsiteY136" fmla="*/ 80160 h 676506"/>
                <a:gd name="connsiteX137" fmla="*/ 835695 w 1372860"/>
                <a:gd name="connsiteY137" fmla="*/ 76733 h 676506"/>
                <a:gd name="connsiteX138" fmla="*/ 835695 w 1372860"/>
                <a:gd name="connsiteY138" fmla="*/ 62738 h 676506"/>
                <a:gd name="connsiteX139" fmla="*/ 829124 w 1372860"/>
                <a:gd name="connsiteY139" fmla="*/ 59311 h 676506"/>
                <a:gd name="connsiteX140" fmla="*/ 825792 w 1372860"/>
                <a:gd name="connsiteY140" fmla="*/ 59311 h 676506"/>
                <a:gd name="connsiteX141" fmla="*/ 822554 w 1372860"/>
                <a:gd name="connsiteY141" fmla="*/ 62738 h 676506"/>
                <a:gd name="connsiteX142" fmla="*/ 809413 w 1372860"/>
                <a:gd name="connsiteY142" fmla="*/ 55788 h 676506"/>
                <a:gd name="connsiteX143" fmla="*/ 796368 w 1372860"/>
                <a:gd name="connsiteY143" fmla="*/ 62738 h 676506"/>
                <a:gd name="connsiteX144" fmla="*/ 783226 w 1372860"/>
                <a:gd name="connsiteY144" fmla="*/ 41794 h 676506"/>
                <a:gd name="connsiteX145" fmla="*/ 776656 w 1372860"/>
                <a:gd name="connsiteY145" fmla="*/ 52266 h 676506"/>
                <a:gd name="connsiteX146" fmla="*/ 767133 w 1372860"/>
                <a:gd name="connsiteY146" fmla="*/ 52266 h 676506"/>
                <a:gd name="connsiteX147" fmla="*/ 760563 w 1372860"/>
                <a:gd name="connsiteY147" fmla="*/ 55788 h 676506"/>
                <a:gd name="connsiteX148" fmla="*/ 751040 w 1372860"/>
                <a:gd name="connsiteY148" fmla="*/ 55788 h 676506"/>
                <a:gd name="connsiteX149" fmla="*/ 747707 w 1372860"/>
                <a:gd name="connsiteY149" fmla="*/ 52266 h 676506"/>
                <a:gd name="connsiteX150" fmla="*/ 747707 w 1372860"/>
                <a:gd name="connsiteY150" fmla="*/ 27894 h 676506"/>
                <a:gd name="connsiteX151" fmla="*/ 744470 w 1372860"/>
                <a:gd name="connsiteY151" fmla="*/ 24372 h 676506"/>
                <a:gd name="connsiteX152" fmla="*/ 737899 w 1372860"/>
                <a:gd name="connsiteY152" fmla="*/ 24372 h 676506"/>
                <a:gd name="connsiteX153" fmla="*/ 734661 w 1372860"/>
                <a:gd name="connsiteY153" fmla="*/ 20945 h 676506"/>
                <a:gd name="connsiteX154" fmla="*/ 731329 w 1372860"/>
                <a:gd name="connsiteY154" fmla="*/ 13900 h 676506"/>
                <a:gd name="connsiteX155" fmla="*/ 721806 w 1372860"/>
                <a:gd name="connsiteY155" fmla="*/ 3427 h 676506"/>
                <a:gd name="connsiteX156" fmla="*/ 718568 w 1372860"/>
                <a:gd name="connsiteY156" fmla="*/ 3427 h 676506"/>
                <a:gd name="connsiteX157" fmla="*/ 711998 w 1372860"/>
                <a:gd name="connsiteY157" fmla="*/ 10472 h 676506"/>
                <a:gd name="connsiteX158" fmla="*/ 705427 w 1372860"/>
                <a:gd name="connsiteY158" fmla="*/ 10472 h 676506"/>
                <a:gd name="connsiteX159" fmla="*/ 698857 w 1372860"/>
                <a:gd name="connsiteY159" fmla="*/ 3427 h 676506"/>
                <a:gd name="connsiteX160" fmla="*/ 689334 w 1372860"/>
                <a:gd name="connsiteY160" fmla="*/ 3427 h 676506"/>
                <a:gd name="connsiteX161" fmla="*/ 679812 w 1372860"/>
                <a:gd name="connsiteY161" fmla="*/ 0 h 676506"/>
                <a:gd name="connsiteX162" fmla="*/ 666670 w 1372860"/>
                <a:gd name="connsiteY162" fmla="*/ 0 h 676506"/>
                <a:gd name="connsiteX163" fmla="*/ 657148 w 1372860"/>
                <a:gd name="connsiteY163" fmla="*/ 3427 h 676506"/>
                <a:gd name="connsiteX164" fmla="*/ 650577 w 1372860"/>
                <a:gd name="connsiteY164" fmla="*/ 6950 h 676506"/>
                <a:gd name="connsiteX165" fmla="*/ 644007 w 1372860"/>
                <a:gd name="connsiteY165" fmla="*/ 13900 h 676506"/>
                <a:gd name="connsiteX166" fmla="*/ 644007 w 1372860"/>
                <a:gd name="connsiteY166" fmla="*/ 21230 h 676506"/>
                <a:gd name="connsiteX167" fmla="*/ 637437 w 1372860"/>
                <a:gd name="connsiteY167" fmla="*/ 21230 h 676506"/>
                <a:gd name="connsiteX168" fmla="*/ 607917 w 1372860"/>
                <a:gd name="connsiteY168" fmla="*/ 31607 h 676506"/>
                <a:gd name="connsiteX169" fmla="*/ 558781 w 1372860"/>
                <a:gd name="connsiteY169" fmla="*/ 31607 h 676506"/>
                <a:gd name="connsiteX170" fmla="*/ 555543 w 1372860"/>
                <a:gd name="connsiteY170" fmla="*/ 35130 h 676506"/>
                <a:gd name="connsiteX171" fmla="*/ 555543 w 1372860"/>
                <a:gd name="connsiteY171" fmla="*/ 45602 h 676506"/>
                <a:gd name="connsiteX172" fmla="*/ 519453 w 1372860"/>
                <a:gd name="connsiteY172" fmla="*/ 45602 h 676506"/>
                <a:gd name="connsiteX173" fmla="*/ 516215 w 1372860"/>
                <a:gd name="connsiteY173" fmla="*/ 56074 h 676506"/>
                <a:gd name="connsiteX174" fmla="*/ 486695 w 1372860"/>
                <a:gd name="connsiteY174" fmla="*/ 56074 h 676506"/>
                <a:gd name="connsiteX175" fmla="*/ 453938 w 1372860"/>
                <a:gd name="connsiteY175" fmla="*/ 59597 h 676506"/>
                <a:gd name="connsiteX176" fmla="*/ 434226 w 1372860"/>
                <a:gd name="connsiteY176" fmla="*/ 66546 h 676506"/>
                <a:gd name="connsiteX177" fmla="*/ 427751 w 1372860"/>
                <a:gd name="connsiteY177" fmla="*/ 73496 h 676506"/>
                <a:gd name="connsiteX178" fmla="*/ 427751 w 1372860"/>
                <a:gd name="connsiteY178" fmla="*/ 77019 h 676506"/>
                <a:gd name="connsiteX179" fmla="*/ 430988 w 1372860"/>
                <a:gd name="connsiteY179" fmla="*/ 80446 h 676506"/>
                <a:gd name="connsiteX180" fmla="*/ 430988 w 1372860"/>
                <a:gd name="connsiteY180" fmla="*/ 83968 h 676506"/>
                <a:gd name="connsiteX181" fmla="*/ 444129 w 1372860"/>
                <a:gd name="connsiteY181" fmla="*/ 83968 h 676506"/>
                <a:gd name="connsiteX182" fmla="*/ 437559 w 1372860"/>
                <a:gd name="connsiteY182" fmla="*/ 94441 h 676506"/>
                <a:gd name="connsiteX183" fmla="*/ 444129 w 1372860"/>
                <a:gd name="connsiteY183" fmla="*/ 94441 h 676506"/>
                <a:gd name="connsiteX184" fmla="*/ 457175 w 1372860"/>
                <a:gd name="connsiteY184" fmla="*/ 101390 h 676506"/>
                <a:gd name="connsiteX185" fmla="*/ 463746 w 1372860"/>
                <a:gd name="connsiteY185" fmla="*/ 101390 h 676506"/>
                <a:gd name="connsiteX186" fmla="*/ 470316 w 1372860"/>
                <a:gd name="connsiteY186" fmla="*/ 108435 h 676506"/>
                <a:gd name="connsiteX187" fmla="*/ 440797 w 1372860"/>
                <a:gd name="connsiteY187" fmla="*/ 108435 h 676506"/>
                <a:gd name="connsiteX188" fmla="*/ 434226 w 1372860"/>
                <a:gd name="connsiteY188" fmla="*/ 115385 h 676506"/>
                <a:gd name="connsiteX189" fmla="*/ 437559 w 1372860"/>
                <a:gd name="connsiteY189" fmla="*/ 118812 h 676506"/>
                <a:gd name="connsiteX190" fmla="*/ 440797 w 1372860"/>
                <a:gd name="connsiteY190" fmla="*/ 125857 h 676506"/>
                <a:gd name="connsiteX191" fmla="*/ 444129 w 1372860"/>
                <a:gd name="connsiteY191" fmla="*/ 129285 h 676506"/>
                <a:gd name="connsiteX192" fmla="*/ 444129 w 1372860"/>
                <a:gd name="connsiteY192" fmla="*/ 136329 h 676506"/>
                <a:gd name="connsiteX193" fmla="*/ 437559 w 1372860"/>
                <a:gd name="connsiteY193" fmla="*/ 143279 h 676506"/>
                <a:gd name="connsiteX194" fmla="*/ 430988 w 1372860"/>
                <a:gd name="connsiteY194" fmla="*/ 143279 h 676506"/>
                <a:gd name="connsiteX195" fmla="*/ 424418 w 1372860"/>
                <a:gd name="connsiteY195" fmla="*/ 146802 h 676506"/>
                <a:gd name="connsiteX196" fmla="*/ 417848 w 1372860"/>
                <a:gd name="connsiteY196" fmla="*/ 146802 h 676506"/>
                <a:gd name="connsiteX197" fmla="*/ 434226 w 1372860"/>
                <a:gd name="connsiteY197" fmla="*/ 164224 h 676506"/>
                <a:gd name="connsiteX198" fmla="*/ 447367 w 1372860"/>
                <a:gd name="connsiteY198" fmla="*/ 164224 h 676506"/>
                <a:gd name="connsiteX199" fmla="*/ 456890 w 1372860"/>
                <a:gd name="connsiteY199" fmla="*/ 167651 h 676506"/>
                <a:gd name="connsiteX200" fmla="*/ 463460 w 1372860"/>
                <a:gd name="connsiteY200" fmla="*/ 171173 h 676506"/>
                <a:gd name="connsiteX201" fmla="*/ 476602 w 1372860"/>
                <a:gd name="connsiteY201" fmla="*/ 185168 h 676506"/>
                <a:gd name="connsiteX202" fmla="*/ 479839 w 1372860"/>
                <a:gd name="connsiteY202" fmla="*/ 195640 h 676506"/>
                <a:gd name="connsiteX203" fmla="*/ 479839 w 1372860"/>
                <a:gd name="connsiteY203" fmla="*/ 202114 h 676506"/>
                <a:gd name="connsiteX204" fmla="*/ 476602 w 1372860"/>
                <a:gd name="connsiteY204" fmla="*/ 209064 h 676506"/>
                <a:gd name="connsiteX205" fmla="*/ 473268 w 1372860"/>
                <a:gd name="connsiteY205" fmla="*/ 212586 h 676506"/>
                <a:gd name="connsiteX206" fmla="*/ 453652 w 1372860"/>
                <a:gd name="connsiteY206" fmla="*/ 212586 h 676506"/>
                <a:gd name="connsiteX207" fmla="*/ 447081 w 1372860"/>
                <a:gd name="connsiteY207" fmla="*/ 209064 h 676506"/>
                <a:gd name="connsiteX208" fmla="*/ 443844 w 1372860"/>
                <a:gd name="connsiteY208" fmla="*/ 205637 h 676506"/>
                <a:gd name="connsiteX209" fmla="*/ 437274 w 1372860"/>
                <a:gd name="connsiteY209" fmla="*/ 205637 h 676506"/>
                <a:gd name="connsiteX210" fmla="*/ 433940 w 1372860"/>
                <a:gd name="connsiteY210" fmla="*/ 202114 h 676506"/>
                <a:gd name="connsiteX211" fmla="*/ 427465 w 1372860"/>
                <a:gd name="connsiteY211" fmla="*/ 216014 h 676506"/>
                <a:gd name="connsiteX212" fmla="*/ 420894 w 1372860"/>
                <a:gd name="connsiteY212" fmla="*/ 216014 h 676506"/>
                <a:gd name="connsiteX213" fmla="*/ 414324 w 1372860"/>
                <a:gd name="connsiteY213" fmla="*/ 212586 h 676506"/>
                <a:gd name="connsiteX214" fmla="*/ 401183 w 1372860"/>
                <a:gd name="connsiteY214" fmla="*/ 212586 h 676506"/>
                <a:gd name="connsiteX215" fmla="*/ 388137 w 1372860"/>
                <a:gd name="connsiteY215" fmla="*/ 205637 h 676506"/>
                <a:gd name="connsiteX216" fmla="*/ 384804 w 1372860"/>
                <a:gd name="connsiteY216" fmla="*/ 198592 h 676506"/>
                <a:gd name="connsiteX217" fmla="*/ 378234 w 1372860"/>
                <a:gd name="connsiteY217" fmla="*/ 195164 h 676506"/>
                <a:gd name="connsiteX218" fmla="*/ 374996 w 1372860"/>
                <a:gd name="connsiteY218" fmla="*/ 191642 h 676506"/>
                <a:gd name="connsiteX219" fmla="*/ 368426 w 1372860"/>
                <a:gd name="connsiteY219" fmla="*/ 191642 h 676506"/>
                <a:gd name="connsiteX220" fmla="*/ 365188 w 1372860"/>
                <a:gd name="connsiteY220" fmla="*/ 195164 h 676506"/>
                <a:gd name="connsiteX221" fmla="*/ 358617 w 1372860"/>
                <a:gd name="connsiteY221" fmla="*/ 198592 h 676506"/>
                <a:gd name="connsiteX222" fmla="*/ 349095 w 1372860"/>
                <a:gd name="connsiteY222" fmla="*/ 202114 h 676506"/>
                <a:gd name="connsiteX223" fmla="*/ 342524 w 1372860"/>
                <a:gd name="connsiteY223" fmla="*/ 202114 h 676506"/>
                <a:gd name="connsiteX224" fmla="*/ 322813 w 1372860"/>
                <a:gd name="connsiteY224" fmla="*/ 191642 h 676506"/>
                <a:gd name="connsiteX225" fmla="*/ 319575 w 1372860"/>
                <a:gd name="connsiteY225" fmla="*/ 191642 h 676506"/>
                <a:gd name="connsiteX226" fmla="*/ 313005 w 1372860"/>
                <a:gd name="connsiteY226" fmla="*/ 195164 h 676506"/>
                <a:gd name="connsiteX227" fmla="*/ 306434 w 1372860"/>
                <a:gd name="connsiteY227" fmla="*/ 202114 h 676506"/>
                <a:gd name="connsiteX228" fmla="*/ 299864 w 1372860"/>
                <a:gd name="connsiteY228" fmla="*/ 205637 h 676506"/>
                <a:gd name="connsiteX229" fmla="*/ 296626 w 1372860"/>
                <a:gd name="connsiteY229" fmla="*/ 212586 h 676506"/>
                <a:gd name="connsiteX230" fmla="*/ 293389 w 1372860"/>
                <a:gd name="connsiteY230" fmla="*/ 216014 h 676506"/>
                <a:gd name="connsiteX231" fmla="*/ 254060 w 1372860"/>
                <a:gd name="connsiteY231" fmla="*/ 195164 h 676506"/>
                <a:gd name="connsiteX232" fmla="*/ 247490 w 1372860"/>
                <a:gd name="connsiteY232" fmla="*/ 195164 h 676506"/>
                <a:gd name="connsiteX233" fmla="*/ 247490 w 1372860"/>
                <a:gd name="connsiteY233" fmla="*/ 198592 h 676506"/>
                <a:gd name="connsiteX234" fmla="*/ 254060 w 1372860"/>
                <a:gd name="connsiteY234" fmla="*/ 205637 h 676506"/>
                <a:gd name="connsiteX235" fmla="*/ 254060 w 1372860"/>
                <a:gd name="connsiteY235" fmla="*/ 216014 h 676506"/>
                <a:gd name="connsiteX236" fmla="*/ 247490 w 1372860"/>
                <a:gd name="connsiteY236" fmla="*/ 216014 h 676506"/>
                <a:gd name="connsiteX237" fmla="*/ 240919 w 1372860"/>
                <a:gd name="connsiteY237" fmla="*/ 209064 h 676506"/>
                <a:gd name="connsiteX238" fmla="*/ 240919 w 1372860"/>
                <a:gd name="connsiteY238" fmla="*/ 205637 h 676506"/>
                <a:gd name="connsiteX239" fmla="*/ 234349 w 1372860"/>
                <a:gd name="connsiteY239" fmla="*/ 188119 h 676506"/>
                <a:gd name="connsiteX240" fmla="*/ 214732 w 1372860"/>
                <a:gd name="connsiteY240" fmla="*/ 188119 h 676506"/>
                <a:gd name="connsiteX241" fmla="*/ 211399 w 1372860"/>
                <a:gd name="connsiteY241" fmla="*/ 181170 h 676506"/>
                <a:gd name="connsiteX242" fmla="*/ 211399 w 1372860"/>
                <a:gd name="connsiteY242" fmla="*/ 177647 h 676506"/>
                <a:gd name="connsiteX243" fmla="*/ 208162 w 1372860"/>
                <a:gd name="connsiteY243" fmla="*/ 174220 h 676506"/>
                <a:gd name="connsiteX244" fmla="*/ 175404 w 1372860"/>
                <a:gd name="connsiteY244" fmla="*/ 174220 h 676506"/>
                <a:gd name="connsiteX245" fmla="*/ 172071 w 1372860"/>
                <a:gd name="connsiteY245" fmla="*/ 167175 h 676506"/>
                <a:gd name="connsiteX246" fmla="*/ 168834 w 1372860"/>
                <a:gd name="connsiteY246" fmla="*/ 163748 h 676506"/>
                <a:gd name="connsiteX247" fmla="*/ 159311 w 1372860"/>
                <a:gd name="connsiteY247" fmla="*/ 163748 h 676506"/>
                <a:gd name="connsiteX248" fmla="*/ 152741 w 1372860"/>
                <a:gd name="connsiteY248" fmla="*/ 167175 h 676506"/>
                <a:gd name="connsiteX249" fmla="*/ 146170 w 1372860"/>
                <a:gd name="connsiteY249" fmla="*/ 174220 h 676506"/>
                <a:gd name="connsiteX250" fmla="*/ 129792 w 1372860"/>
                <a:gd name="connsiteY250" fmla="*/ 174220 h 676506"/>
                <a:gd name="connsiteX251" fmla="*/ 126459 w 1372860"/>
                <a:gd name="connsiteY251" fmla="*/ 170697 h 676506"/>
                <a:gd name="connsiteX252" fmla="*/ 126459 w 1372860"/>
                <a:gd name="connsiteY252" fmla="*/ 167175 h 676506"/>
                <a:gd name="connsiteX253" fmla="*/ 123221 w 1372860"/>
                <a:gd name="connsiteY253" fmla="*/ 167175 h 676506"/>
                <a:gd name="connsiteX254" fmla="*/ 116651 w 1372860"/>
                <a:gd name="connsiteY254" fmla="*/ 163748 h 676506"/>
                <a:gd name="connsiteX255" fmla="*/ 100272 w 1372860"/>
                <a:gd name="connsiteY255" fmla="*/ 163748 h 676506"/>
                <a:gd name="connsiteX256" fmla="*/ 100272 w 1372860"/>
                <a:gd name="connsiteY256" fmla="*/ 167175 h 676506"/>
                <a:gd name="connsiteX257" fmla="*/ 103510 w 1372860"/>
                <a:gd name="connsiteY257" fmla="*/ 170697 h 676506"/>
                <a:gd name="connsiteX258" fmla="*/ 103510 w 1372860"/>
                <a:gd name="connsiteY258" fmla="*/ 181170 h 676506"/>
                <a:gd name="connsiteX259" fmla="*/ 97034 w 1372860"/>
                <a:gd name="connsiteY259" fmla="*/ 188119 h 676506"/>
                <a:gd name="connsiteX260" fmla="*/ 90464 w 1372860"/>
                <a:gd name="connsiteY260" fmla="*/ 191642 h 676506"/>
                <a:gd name="connsiteX261" fmla="*/ 81893 w 1372860"/>
                <a:gd name="connsiteY261" fmla="*/ 191642 h 676506"/>
                <a:gd name="connsiteX262" fmla="*/ 75323 w 1372860"/>
                <a:gd name="connsiteY262" fmla="*/ 195164 h 676506"/>
                <a:gd name="connsiteX263" fmla="*/ 72085 w 1372860"/>
                <a:gd name="connsiteY263" fmla="*/ 195164 h 676506"/>
                <a:gd name="connsiteX264" fmla="*/ 72085 w 1372860"/>
                <a:gd name="connsiteY264" fmla="*/ 209064 h 676506"/>
                <a:gd name="connsiteX265" fmla="*/ 55706 w 1372860"/>
                <a:gd name="connsiteY265" fmla="*/ 216014 h 676506"/>
                <a:gd name="connsiteX266" fmla="*/ 62277 w 1372860"/>
                <a:gd name="connsiteY266" fmla="*/ 223059 h 676506"/>
                <a:gd name="connsiteX267" fmla="*/ 65515 w 1372860"/>
                <a:gd name="connsiteY267" fmla="*/ 230008 h 676506"/>
                <a:gd name="connsiteX268" fmla="*/ 62277 w 1372860"/>
                <a:gd name="connsiteY268" fmla="*/ 233531 h 676506"/>
                <a:gd name="connsiteX269" fmla="*/ 58944 w 1372860"/>
                <a:gd name="connsiteY269" fmla="*/ 240481 h 676506"/>
                <a:gd name="connsiteX270" fmla="*/ 55706 w 1372860"/>
                <a:gd name="connsiteY270" fmla="*/ 244003 h 676506"/>
                <a:gd name="connsiteX271" fmla="*/ 49136 w 1372860"/>
                <a:gd name="connsiteY271" fmla="*/ 244003 h 676506"/>
                <a:gd name="connsiteX272" fmla="*/ 42565 w 1372860"/>
                <a:gd name="connsiteY272" fmla="*/ 240481 h 676506"/>
                <a:gd name="connsiteX273" fmla="*/ 39328 w 1372860"/>
                <a:gd name="connsiteY273" fmla="*/ 233531 h 676506"/>
                <a:gd name="connsiteX274" fmla="*/ 32757 w 1372860"/>
                <a:gd name="connsiteY274" fmla="*/ 230008 h 676506"/>
                <a:gd name="connsiteX275" fmla="*/ 26187 w 1372860"/>
                <a:gd name="connsiteY275" fmla="*/ 223059 h 676506"/>
                <a:gd name="connsiteX276" fmla="*/ 19616 w 1372860"/>
                <a:gd name="connsiteY276" fmla="*/ 219536 h 676506"/>
                <a:gd name="connsiteX277" fmla="*/ 13046 w 1372860"/>
                <a:gd name="connsiteY277" fmla="*/ 219536 h 676506"/>
                <a:gd name="connsiteX278" fmla="*/ 9808 w 1372860"/>
                <a:gd name="connsiteY278" fmla="*/ 223059 h 676506"/>
                <a:gd name="connsiteX279" fmla="*/ 9808 w 1372860"/>
                <a:gd name="connsiteY279" fmla="*/ 230675 h 676506"/>
                <a:gd name="connsiteX280" fmla="*/ 13046 w 1372860"/>
                <a:gd name="connsiteY280" fmla="*/ 234197 h 676506"/>
                <a:gd name="connsiteX281" fmla="*/ 13046 w 1372860"/>
                <a:gd name="connsiteY281" fmla="*/ 248097 h 676506"/>
                <a:gd name="connsiteX282" fmla="*/ 0 w 1372860"/>
                <a:gd name="connsiteY282" fmla="*/ 248097 h 676506"/>
                <a:gd name="connsiteX283" fmla="*/ 3237 w 1372860"/>
                <a:gd name="connsiteY283" fmla="*/ 269041 h 676506"/>
                <a:gd name="connsiteX284" fmla="*/ 6475 w 1372860"/>
                <a:gd name="connsiteY284" fmla="*/ 272564 h 676506"/>
                <a:gd name="connsiteX285" fmla="*/ 6475 w 1372860"/>
                <a:gd name="connsiteY285" fmla="*/ 286463 h 676506"/>
                <a:gd name="connsiteX286" fmla="*/ 0 w 1372860"/>
                <a:gd name="connsiteY286" fmla="*/ 300458 h 676506"/>
                <a:gd name="connsiteX287" fmla="*/ 0 w 1372860"/>
                <a:gd name="connsiteY287" fmla="*/ 317880 h 676506"/>
                <a:gd name="connsiteX288" fmla="*/ 3237 w 1372860"/>
                <a:gd name="connsiteY288" fmla="*/ 317880 h 676506"/>
                <a:gd name="connsiteX289" fmla="*/ 6475 w 1372860"/>
                <a:gd name="connsiteY289" fmla="*/ 321402 h 676506"/>
                <a:gd name="connsiteX290" fmla="*/ 19616 w 1372860"/>
                <a:gd name="connsiteY290" fmla="*/ 321402 h 676506"/>
                <a:gd name="connsiteX291" fmla="*/ 22949 w 1372860"/>
                <a:gd name="connsiteY291" fmla="*/ 324830 h 676506"/>
                <a:gd name="connsiteX292" fmla="*/ 22949 w 1372860"/>
                <a:gd name="connsiteY292" fmla="*/ 342347 h 676506"/>
                <a:gd name="connsiteX293" fmla="*/ 26187 w 1372860"/>
                <a:gd name="connsiteY293" fmla="*/ 345774 h 676506"/>
                <a:gd name="connsiteX294" fmla="*/ 49136 w 1372860"/>
                <a:gd name="connsiteY294" fmla="*/ 345774 h 676506"/>
                <a:gd name="connsiteX295" fmla="*/ 55706 w 1372860"/>
                <a:gd name="connsiteY295" fmla="*/ 342347 h 676506"/>
                <a:gd name="connsiteX296" fmla="*/ 62277 w 1372860"/>
                <a:gd name="connsiteY296" fmla="*/ 342347 h 676506"/>
                <a:gd name="connsiteX297" fmla="*/ 88464 w 1372860"/>
                <a:gd name="connsiteY297" fmla="*/ 370241 h 676506"/>
                <a:gd name="connsiteX298" fmla="*/ 91702 w 1372860"/>
                <a:gd name="connsiteY298" fmla="*/ 377191 h 676506"/>
                <a:gd name="connsiteX299" fmla="*/ 98272 w 1372860"/>
                <a:gd name="connsiteY299" fmla="*/ 384141 h 676506"/>
                <a:gd name="connsiteX300" fmla="*/ 98272 w 1372860"/>
                <a:gd name="connsiteY300" fmla="*/ 391186 h 676506"/>
                <a:gd name="connsiteX301" fmla="*/ 78655 w 1372860"/>
                <a:gd name="connsiteY301" fmla="*/ 391186 h 676506"/>
                <a:gd name="connsiteX302" fmla="*/ 78655 w 1372860"/>
                <a:gd name="connsiteY302" fmla="*/ 394613 h 676506"/>
                <a:gd name="connsiteX303" fmla="*/ 85131 w 1372860"/>
                <a:gd name="connsiteY303" fmla="*/ 401563 h 676506"/>
                <a:gd name="connsiteX304" fmla="*/ 94654 w 1372860"/>
                <a:gd name="connsiteY304" fmla="*/ 405085 h 676506"/>
                <a:gd name="connsiteX305" fmla="*/ 100938 w 1372860"/>
                <a:gd name="connsiteY305" fmla="*/ 405085 h 676506"/>
                <a:gd name="connsiteX306" fmla="*/ 104271 w 1372860"/>
                <a:gd name="connsiteY306" fmla="*/ 408608 h 676506"/>
                <a:gd name="connsiteX307" fmla="*/ 107509 w 1372860"/>
                <a:gd name="connsiteY307" fmla="*/ 408608 h 676506"/>
                <a:gd name="connsiteX308" fmla="*/ 110842 w 1372860"/>
                <a:gd name="connsiteY308" fmla="*/ 401563 h 676506"/>
                <a:gd name="connsiteX309" fmla="*/ 120364 w 1372860"/>
                <a:gd name="connsiteY309" fmla="*/ 401563 h 676506"/>
                <a:gd name="connsiteX310" fmla="*/ 123602 w 1372860"/>
                <a:gd name="connsiteY310" fmla="*/ 398135 h 676506"/>
                <a:gd name="connsiteX311" fmla="*/ 133125 w 1372860"/>
                <a:gd name="connsiteY311" fmla="*/ 391186 h 676506"/>
                <a:gd name="connsiteX312" fmla="*/ 165882 w 1372860"/>
                <a:gd name="connsiteY312" fmla="*/ 377191 h 676506"/>
                <a:gd name="connsiteX313" fmla="*/ 175404 w 1372860"/>
                <a:gd name="connsiteY313" fmla="*/ 373668 h 676506"/>
                <a:gd name="connsiteX314" fmla="*/ 181975 w 1372860"/>
                <a:gd name="connsiteY314" fmla="*/ 377191 h 676506"/>
                <a:gd name="connsiteX315" fmla="*/ 185212 w 1372860"/>
                <a:gd name="connsiteY315" fmla="*/ 380713 h 676506"/>
                <a:gd name="connsiteX316" fmla="*/ 194735 w 1372860"/>
                <a:gd name="connsiteY316" fmla="*/ 387663 h 676506"/>
                <a:gd name="connsiteX317" fmla="*/ 197973 w 1372860"/>
                <a:gd name="connsiteY317" fmla="*/ 391186 h 676506"/>
                <a:gd name="connsiteX318" fmla="*/ 207495 w 1372860"/>
                <a:gd name="connsiteY318" fmla="*/ 391186 h 676506"/>
                <a:gd name="connsiteX319" fmla="*/ 210828 w 1372860"/>
                <a:gd name="connsiteY319" fmla="*/ 387663 h 676506"/>
                <a:gd name="connsiteX320" fmla="*/ 217303 w 1372860"/>
                <a:gd name="connsiteY320" fmla="*/ 387663 h 676506"/>
                <a:gd name="connsiteX321" fmla="*/ 220636 w 1372860"/>
                <a:gd name="connsiteY321" fmla="*/ 384141 h 676506"/>
                <a:gd name="connsiteX322" fmla="*/ 223874 w 1372860"/>
                <a:gd name="connsiteY322" fmla="*/ 387663 h 676506"/>
                <a:gd name="connsiteX323" fmla="*/ 230444 w 1372860"/>
                <a:gd name="connsiteY323" fmla="*/ 391186 h 676506"/>
                <a:gd name="connsiteX324" fmla="*/ 243585 w 1372860"/>
                <a:gd name="connsiteY324" fmla="*/ 405085 h 676506"/>
                <a:gd name="connsiteX325" fmla="*/ 243585 w 1372860"/>
                <a:gd name="connsiteY325" fmla="*/ 422507 h 676506"/>
                <a:gd name="connsiteX326" fmla="*/ 240253 w 1372860"/>
                <a:gd name="connsiteY326" fmla="*/ 426030 h 676506"/>
                <a:gd name="connsiteX327" fmla="*/ 240253 w 1372860"/>
                <a:gd name="connsiteY327" fmla="*/ 429552 h 676506"/>
                <a:gd name="connsiteX328" fmla="*/ 237015 w 1372860"/>
                <a:gd name="connsiteY328" fmla="*/ 432979 h 676506"/>
                <a:gd name="connsiteX329" fmla="*/ 237015 w 1372860"/>
                <a:gd name="connsiteY329" fmla="*/ 436502 h 676506"/>
                <a:gd name="connsiteX330" fmla="*/ 240253 w 1372860"/>
                <a:gd name="connsiteY330" fmla="*/ 440024 h 676506"/>
                <a:gd name="connsiteX331" fmla="*/ 243585 w 1372860"/>
                <a:gd name="connsiteY331" fmla="*/ 446974 h 676506"/>
                <a:gd name="connsiteX332" fmla="*/ 250156 w 1372860"/>
                <a:gd name="connsiteY332" fmla="*/ 450401 h 676506"/>
                <a:gd name="connsiteX333" fmla="*/ 256631 w 1372860"/>
                <a:gd name="connsiteY333" fmla="*/ 457446 h 676506"/>
                <a:gd name="connsiteX334" fmla="*/ 263202 w 1372860"/>
                <a:gd name="connsiteY334" fmla="*/ 457446 h 676506"/>
                <a:gd name="connsiteX335" fmla="*/ 272724 w 1372860"/>
                <a:gd name="connsiteY335" fmla="*/ 446974 h 676506"/>
                <a:gd name="connsiteX336" fmla="*/ 279199 w 1372860"/>
                <a:gd name="connsiteY336" fmla="*/ 443452 h 676506"/>
                <a:gd name="connsiteX337" fmla="*/ 285770 w 1372860"/>
                <a:gd name="connsiteY337" fmla="*/ 443452 h 676506"/>
                <a:gd name="connsiteX338" fmla="*/ 285770 w 1372860"/>
                <a:gd name="connsiteY338" fmla="*/ 460873 h 676506"/>
                <a:gd name="connsiteX339" fmla="*/ 295293 w 1372860"/>
                <a:gd name="connsiteY339" fmla="*/ 471346 h 676506"/>
                <a:gd name="connsiteX340" fmla="*/ 275676 w 1372860"/>
                <a:gd name="connsiteY340" fmla="*/ 474868 h 676506"/>
                <a:gd name="connsiteX341" fmla="*/ 275676 w 1372860"/>
                <a:gd name="connsiteY341" fmla="*/ 481818 h 676506"/>
                <a:gd name="connsiteX342" fmla="*/ 272439 w 1372860"/>
                <a:gd name="connsiteY342" fmla="*/ 485340 h 676506"/>
                <a:gd name="connsiteX343" fmla="*/ 269106 w 1372860"/>
                <a:gd name="connsiteY343" fmla="*/ 485340 h 676506"/>
                <a:gd name="connsiteX344" fmla="*/ 262535 w 1372860"/>
                <a:gd name="connsiteY344" fmla="*/ 478391 h 676506"/>
                <a:gd name="connsiteX345" fmla="*/ 262535 w 1372860"/>
                <a:gd name="connsiteY345" fmla="*/ 474868 h 676506"/>
                <a:gd name="connsiteX346" fmla="*/ 269106 w 1372860"/>
                <a:gd name="connsiteY346" fmla="*/ 467918 h 676506"/>
                <a:gd name="connsiteX347" fmla="*/ 272439 w 1372860"/>
                <a:gd name="connsiteY347" fmla="*/ 467918 h 676506"/>
                <a:gd name="connsiteX348" fmla="*/ 275676 w 1372860"/>
                <a:gd name="connsiteY348" fmla="*/ 464396 h 676506"/>
                <a:gd name="connsiteX349" fmla="*/ 261869 w 1372860"/>
                <a:gd name="connsiteY349" fmla="*/ 464396 h 676506"/>
                <a:gd name="connsiteX350" fmla="*/ 252347 w 1372860"/>
                <a:gd name="connsiteY350" fmla="*/ 460873 h 676506"/>
                <a:gd name="connsiteX351" fmla="*/ 245776 w 1372860"/>
                <a:gd name="connsiteY351" fmla="*/ 460873 h 676506"/>
                <a:gd name="connsiteX352" fmla="*/ 236253 w 1372860"/>
                <a:gd name="connsiteY352" fmla="*/ 457446 h 676506"/>
                <a:gd name="connsiteX353" fmla="*/ 223112 w 1372860"/>
                <a:gd name="connsiteY353" fmla="*/ 457446 h 676506"/>
                <a:gd name="connsiteX354" fmla="*/ 213590 w 1372860"/>
                <a:gd name="connsiteY354" fmla="*/ 453924 h 676506"/>
                <a:gd name="connsiteX355" fmla="*/ 204067 w 1372860"/>
                <a:gd name="connsiteY355" fmla="*/ 453924 h 676506"/>
                <a:gd name="connsiteX356" fmla="*/ 196163 w 1372860"/>
                <a:gd name="connsiteY356" fmla="*/ 449640 h 676506"/>
                <a:gd name="connsiteX357" fmla="*/ 189593 w 1372860"/>
                <a:gd name="connsiteY357" fmla="*/ 449640 h 676506"/>
                <a:gd name="connsiteX358" fmla="*/ 196163 w 1372860"/>
                <a:gd name="connsiteY358" fmla="*/ 467157 h 676506"/>
                <a:gd name="connsiteX359" fmla="*/ 186641 w 1372860"/>
                <a:gd name="connsiteY359" fmla="*/ 467157 h 676506"/>
                <a:gd name="connsiteX360" fmla="*/ 180070 w 1372860"/>
                <a:gd name="connsiteY360" fmla="*/ 474107 h 676506"/>
                <a:gd name="connsiteX361" fmla="*/ 180070 w 1372860"/>
                <a:gd name="connsiteY361" fmla="*/ 478200 h 676506"/>
                <a:gd name="connsiteX362" fmla="*/ 183403 w 1372860"/>
                <a:gd name="connsiteY362" fmla="*/ 481628 h 676506"/>
                <a:gd name="connsiteX363" fmla="*/ 189974 w 1372860"/>
                <a:gd name="connsiteY363" fmla="*/ 485150 h 676506"/>
                <a:gd name="connsiteX364" fmla="*/ 193212 w 1372860"/>
                <a:gd name="connsiteY364" fmla="*/ 488577 h 676506"/>
                <a:gd name="connsiteX365" fmla="*/ 199782 w 1372860"/>
                <a:gd name="connsiteY365" fmla="*/ 488577 h 676506"/>
                <a:gd name="connsiteX366" fmla="*/ 203019 w 1372860"/>
                <a:gd name="connsiteY366" fmla="*/ 492100 h 676506"/>
                <a:gd name="connsiteX367" fmla="*/ 203019 w 1372860"/>
                <a:gd name="connsiteY367" fmla="*/ 495622 h 676506"/>
                <a:gd name="connsiteX368" fmla="*/ 196163 w 1372860"/>
                <a:gd name="connsiteY368" fmla="*/ 495622 h 676506"/>
                <a:gd name="connsiteX369" fmla="*/ 189593 w 1372860"/>
                <a:gd name="connsiteY369" fmla="*/ 492100 h 676506"/>
                <a:gd name="connsiteX370" fmla="*/ 183022 w 1372860"/>
                <a:gd name="connsiteY370" fmla="*/ 492100 h 676506"/>
                <a:gd name="connsiteX371" fmla="*/ 176452 w 1372860"/>
                <a:gd name="connsiteY371" fmla="*/ 488577 h 676506"/>
                <a:gd name="connsiteX372" fmla="*/ 166929 w 1372860"/>
                <a:gd name="connsiteY372" fmla="*/ 485150 h 676506"/>
                <a:gd name="connsiteX373" fmla="*/ 163597 w 1372860"/>
                <a:gd name="connsiteY373" fmla="*/ 485150 h 676506"/>
                <a:gd name="connsiteX374" fmla="*/ 160359 w 1372860"/>
                <a:gd name="connsiteY374" fmla="*/ 488577 h 676506"/>
                <a:gd name="connsiteX375" fmla="*/ 160359 w 1372860"/>
                <a:gd name="connsiteY375" fmla="*/ 492100 h 676506"/>
                <a:gd name="connsiteX376" fmla="*/ 166929 w 1372860"/>
                <a:gd name="connsiteY376" fmla="*/ 499050 h 676506"/>
                <a:gd name="connsiteX377" fmla="*/ 173500 w 1372860"/>
                <a:gd name="connsiteY377" fmla="*/ 502572 h 676506"/>
                <a:gd name="connsiteX378" fmla="*/ 176738 w 1372860"/>
                <a:gd name="connsiteY378" fmla="*/ 506094 h 676506"/>
                <a:gd name="connsiteX379" fmla="*/ 183308 w 1372860"/>
                <a:gd name="connsiteY379" fmla="*/ 506094 h 676506"/>
                <a:gd name="connsiteX380" fmla="*/ 183308 w 1372860"/>
                <a:gd name="connsiteY380" fmla="*/ 513044 h 676506"/>
                <a:gd name="connsiteX381" fmla="*/ 186546 w 1372860"/>
                <a:gd name="connsiteY381" fmla="*/ 519994 h 676506"/>
                <a:gd name="connsiteX382" fmla="*/ 199687 w 1372860"/>
                <a:gd name="connsiteY382" fmla="*/ 533989 h 676506"/>
                <a:gd name="connsiteX383" fmla="*/ 202925 w 1372860"/>
                <a:gd name="connsiteY383" fmla="*/ 540938 h 676506"/>
                <a:gd name="connsiteX384" fmla="*/ 202925 w 1372860"/>
                <a:gd name="connsiteY384" fmla="*/ 554362 h 676506"/>
                <a:gd name="connsiteX385" fmla="*/ 222636 w 1372860"/>
                <a:gd name="connsiteY385" fmla="*/ 557789 h 676506"/>
                <a:gd name="connsiteX386" fmla="*/ 225874 w 1372860"/>
                <a:gd name="connsiteY386" fmla="*/ 568262 h 676506"/>
                <a:gd name="connsiteX387" fmla="*/ 242253 w 1372860"/>
                <a:gd name="connsiteY387" fmla="*/ 568262 h 676506"/>
                <a:gd name="connsiteX388" fmla="*/ 261964 w 1372860"/>
                <a:gd name="connsiteY388" fmla="*/ 578734 h 676506"/>
                <a:gd name="connsiteX389" fmla="*/ 265202 w 1372860"/>
                <a:gd name="connsiteY389" fmla="*/ 582256 h 676506"/>
                <a:gd name="connsiteX390" fmla="*/ 265202 w 1372860"/>
                <a:gd name="connsiteY390" fmla="*/ 589206 h 676506"/>
                <a:gd name="connsiteX391" fmla="*/ 261964 w 1372860"/>
                <a:gd name="connsiteY391" fmla="*/ 592728 h 676506"/>
                <a:gd name="connsiteX392" fmla="*/ 255393 w 1372860"/>
                <a:gd name="connsiteY392" fmla="*/ 596156 h 676506"/>
                <a:gd name="connsiteX393" fmla="*/ 252156 w 1372860"/>
                <a:gd name="connsiteY393" fmla="*/ 603201 h 676506"/>
                <a:gd name="connsiteX394" fmla="*/ 252156 w 1372860"/>
                <a:gd name="connsiteY394" fmla="*/ 613673 h 676506"/>
                <a:gd name="connsiteX395" fmla="*/ 255393 w 1372860"/>
                <a:gd name="connsiteY395" fmla="*/ 617100 h 676506"/>
                <a:gd name="connsiteX396" fmla="*/ 268534 w 1372860"/>
                <a:gd name="connsiteY396" fmla="*/ 617100 h 676506"/>
                <a:gd name="connsiteX397" fmla="*/ 271772 w 1372860"/>
                <a:gd name="connsiteY397" fmla="*/ 613673 h 676506"/>
                <a:gd name="connsiteX398" fmla="*/ 275105 w 1372860"/>
                <a:gd name="connsiteY398" fmla="*/ 603201 h 676506"/>
                <a:gd name="connsiteX399" fmla="*/ 278343 w 1372860"/>
                <a:gd name="connsiteY399" fmla="*/ 596156 h 676506"/>
                <a:gd name="connsiteX400" fmla="*/ 281580 w 1372860"/>
                <a:gd name="connsiteY400" fmla="*/ 592728 h 676506"/>
                <a:gd name="connsiteX401" fmla="*/ 288151 w 1372860"/>
                <a:gd name="connsiteY401" fmla="*/ 592728 h 676506"/>
                <a:gd name="connsiteX402" fmla="*/ 297673 w 1372860"/>
                <a:gd name="connsiteY402" fmla="*/ 596156 h 676506"/>
                <a:gd name="connsiteX403" fmla="*/ 297673 w 1372860"/>
                <a:gd name="connsiteY403" fmla="*/ 592728 h 676506"/>
                <a:gd name="connsiteX404" fmla="*/ 301006 w 1372860"/>
                <a:gd name="connsiteY404" fmla="*/ 589206 h 676506"/>
                <a:gd name="connsiteX405" fmla="*/ 310529 w 1372860"/>
                <a:gd name="connsiteY405" fmla="*/ 589206 h 676506"/>
                <a:gd name="connsiteX406" fmla="*/ 323670 w 1372860"/>
                <a:gd name="connsiteY406" fmla="*/ 596156 h 676506"/>
                <a:gd name="connsiteX407" fmla="*/ 330241 w 1372860"/>
                <a:gd name="connsiteY407" fmla="*/ 596156 h 676506"/>
                <a:gd name="connsiteX408" fmla="*/ 336716 w 1372860"/>
                <a:gd name="connsiteY408" fmla="*/ 603201 h 676506"/>
                <a:gd name="connsiteX409" fmla="*/ 343286 w 1372860"/>
                <a:gd name="connsiteY409" fmla="*/ 606628 h 676506"/>
                <a:gd name="connsiteX410" fmla="*/ 346619 w 1372860"/>
                <a:gd name="connsiteY410" fmla="*/ 613673 h 676506"/>
                <a:gd name="connsiteX411" fmla="*/ 349857 w 1372860"/>
                <a:gd name="connsiteY411" fmla="*/ 617100 h 676506"/>
                <a:gd name="connsiteX412" fmla="*/ 353094 w 1372860"/>
                <a:gd name="connsiteY412" fmla="*/ 624145 h 676506"/>
                <a:gd name="connsiteX413" fmla="*/ 366235 w 1372860"/>
                <a:gd name="connsiteY413" fmla="*/ 638045 h 676506"/>
                <a:gd name="connsiteX414" fmla="*/ 372806 w 1372860"/>
                <a:gd name="connsiteY414" fmla="*/ 641567 h 676506"/>
                <a:gd name="connsiteX415" fmla="*/ 376044 w 1372860"/>
                <a:gd name="connsiteY415" fmla="*/ 644994 h 676506"/>
                <a:gd name="connsiteX416" fmla="*/ 379376 w 1372860"/>
                <a:gd name="connsiteY416" fmla="*/ 641567 h 676506"/>
                <a:gd name="connsiteX417" fmla="*/ 379376 w 1372860"/>
                <a:gd name="connsiteY417" fmla="*/ 638045 h 676506"/>
                <a:gd name="connsiteX418" fmla="*/ 382614 w 1372860"/>
                <a:gd name="connsiteY418" fmla="*/ 634522 h 676506"/>
                <a:gd name="connsiteX419" fmla="*/ 356427 w 1372860"/>
                <a:gd name="connsiteY419" fmla="*/ 470584 h 676506"/>
                <a:gd name="connsiteX420" fmla="*/ 435084 w 1372860"/>
                <a:gd name="connsiteY420" fmla="*/ 446212 h 676506"/>
                <a:gd name="connsiteX421" fmla="*/ 438321 w 1372860"/>
                <a:gd name="connsiteY421" fmla="*/ 449640 h 676506"/>
                <a:gd name="connsiteX422" fmla="*/ 438321 w 1372860"/>
                <a:gd name="connsiteY422" fmla="*/ 442690 h 676506"/>
                <a:gd name="connsiteX423" fmla="*/ 441654 w 1372860"/>
                <a:gd name="connsiteY423" fmla="*/ 439263 h 676506"/>
                <a:gd name="connsiteX424" fmla="*/ 441654 w 1372860"/>
                <a:gd name="connsiteY424" fmla="*/ 435740 h 676506"/>
                <a:gd name="connsiteX425" fmla="*/ 444891 w 1372860"/>
                <a:gd name="connsiteY425" fmla="*/ 428790 h 676506"/>
                <a:gd name="connsiteX426" fmla="*/ 444891 w 1372860"/>
                <a:gd name="connsiteY426" fmla="*/ 425268 h 676506"/>
                <a:gd name="connsiteX427" fmla="*/ 448224 w 1372860"/>
                <a:gd name="connsiteY427" fmla="*/ 421745 h 676506"/>
                <a:gd name="connsiteX428" fmla="*/ 461270 w 1372860"/>
                <a:gd name="connsiteY428" fmla="*/ 421745 h 676506"/>
                <a:gd name="connsiteX429" fmla="*/ 464603 w 1372860"/>
                <a:gd name="connsiteY429" fmla="*/ 435740 h 676506"/>
                <a:gd name="connsiteX430" fmla="*/ 471078 w 1372860"/>
                <a:gd name="connsiteY430" fmla="*/ 432218 h 676506"/>
                <a:gd name="connsiteX431" fmla="*/ 474411 w 1372860"/>
                <a:gd name="connsiteY431" fmla="*/ 432218 h 676506"/>
                <a:gd name="connsiteX432" fmla="*/ 477649 w 1372860"/>
                <a:gd name="connsiteY432" fmla="*/ 428790 h 676506"/>
                <a:gd name="connsiteX433" fmla="*/ 477649 w 1372860"/>
                <a:gd name="connsiteY433" fmla="*/ 425268 h 676506"/>
                <a:gd name="connsiteX434" fmla="*/ 465079 w 1372860"/>
                <a:gd name="connsiteY434" fmla="*/ 411559 h 676506"/>
                <a:gd name="connsiteX435" fmla="*/ 474602 w 1372860"/>
                <a:gd name="connsiteY435" fmla="*/ 411559 h 676506"/>
                <a:gd name="connsiteX436" fmla="*/ 481172 w 1372860"/>
                <a:gd name="connsiteY436" fmla="*/ 418604 h 676506"/>
                <a:gd name="connsiteX437" fmla="*/ 510597 w 1372860"/>
                <a:gd name="connsiteY437" fmla="*/ 418604 h 676506"/>
                <a:gd name="connsiteX438" fmla="*/ 504122 w 1372860"/>
                <a:gd name="connsiteY438" fmla="*/ 411559 h 676506"/>
                <a:gd name="connsiteX439" fmla="*/ 500884 w 1372860"/>
                <a:gd name="connsiteY439" fmla="*/ 411559 h 676506"/>
                <a:gd name="connsiteX440" fmla="*/ 494313 w 1372860"/>
                <a:gd name="connsiteY440" fmla="*/ 404609 h 676506"/>
                <a:gd name="connsiteX441" fmla="*/ 481839 w 1372860"/>
                <a:gd name="connsiteY441" fmla="*/ 404609 h 676506"/>
                <a:gd name="connsiteX442" fmla="*/ 478506 w 1372860"/>
                <a:gd name="connsiteY442" fmla="*/ 401086 h 676506"/>
                <a:gd name="connsiteX443" fmla="*/ 478506 w 1372860"/>
                <a:gd name="connsiteY443" fmla="*/ 397659 h 676506"/>
                <a:gd name="connsiteX444" fmla="*/ 481839 w 1372860"/>
                <a:gd name="connsiteY444" fmla="*/ 394137 h 676506"/>
                <a:gd name="connsiteX445" fmla="*/ 494885 w 1372860"/>
                <a:gd name="connsiteY445" fmla="*/ 394137 h 676506"/>
                <a:gd name="connsiteX446" fmla="*/ 504407 w 1372860"/>
                <a:gd name="connsiteY446" fmla="*/ 387187 h 676506"/>
                <a:gd name="connsiteX447" fmla="*/ 507645 w 1372860"/>
                <a:gd name="connsiteY447" fmla="*/ 390709 h 676506"/>
                <a:gd name="connsiteX448" fmla="*/ 510882 w 1372860"/>
                <a:gd name="connsiteY448" fmla="*/ 397659 h 676506"/>
                <a:gd name="connsiteX449" fmla="*/ 514216 w 1372860"/>
                <a:gd name="connsiteY449" fmla="*/ 401086 h 676506"/>
                <a:gd name="connsiteX450" fmla="*/ 517453 w 1372860"/>
                <a:gd name="connsiteY450" fmla="*/ 401086 h 676506"/>
                <a:gd name="connsiteX451" fmla="*/ 520786 w 1372860"/>
                <a:gd name="connsiteY451" fmla="*/ 397659 h 676506"/>
                <a:gd name="connsiteX452" fmla="*/ 524023 w 1372860"/>
                <a:gd name="connsiteY452" fmla="*/ 401086 h 676506"/>
                <a:gd name="connsiteX453" fmla="*/ 527261 w 1372860"/>
                <a:gd name="connsiteY453" fmla="*/ 408131 h 676506"/>
                <a:gd name="connsiteX454" fmla="*/ 527261 w 1372860"/>
                <a:gd name="connsiteY454" fmla="*/ 411559 h 676506"/>
                <a:gd name="connsiteX455" fmla="*/ 524023 w 1372860"/>
                <a:gd name="connsiteY455" fmla="*/ 415081 h 676506"/>
                <a:gd name="connsiteX456" fmla="*/ 520786 w 1372860"/>
                <a:gd name="connsiteY456" fmla="*/ 415081 h 676506"/>
                <a:gd name="connsiteX457" fmla="*/ 514216 w 1372860"/>
                <a:gd name="connsiteY457" fmla="*/ 418604 h 676506"/>
                <a:gd name="connsiteX458" fmla="*/ 504693 w 1372860"/>
                <a:gd name="connsiteY458" fmla="*/ 429076 h 676506"/>
                <a:gd name="connsiteX459" fmla="*/ 484695 w 1372860"/>
                <a:gd name="connsiteY459" fmla="*/ 429076 h 676506"/>
                <a:gd name="connsiteX460" fmla="*/ 481458 w 1372860"/>
                <a:gd name="connsiteY460" fmla="*/ 432503 h 676506"/>
                <a:gd name="connsiteX461" fmla="*/ 481458 w 1372860"/>
                <a:gd name="connsiteY461" fmla="*/ 439548 h 676506"/>
                <a:gd name="connsiteX462" fmla="*/ 484695 w 1372860"/>
                <a:gd name="connsiteY462" fmla="*/ 442976 h 676506"/>
                <a:gd name="connsiteX463" fmla="*/ 491361 w 1372860"/>
                <a:gd name="connsiteY463" fmla="*/ 442976 h 676506"/>
                <a:gd name="connsiteX464" fmla="*/ 494599 w 1372860"/>
                <a:gd name="connsiteY464" fmla="*/ 446498 h 676506"/>
                <a:gd name="connsiteX465" fmla="*/ 500884 w 1372860"/>
                <a:gd name="connsiteY465" fmla="*/ 446498 h 676506"/>
                <a:gd name="connsiteX466" fmla="*/ 500884 w 1372860"/>
                <a:gd name="connsiteY466" fmla="*/ 456970 h 676506"/>
                <a:gd name="connsiteX467" fmla="*/ 497646 w 1372860"/>
                <a:gd name="connsiteY467" fmla="*/ 463920 h 676506"/>
                <a:gd name="connsiteX468" fmla="*/ 497646 w 1372860"/>
                <a:gd name="connsiteY468" fmla="*/ 474392 h 676506"/>
                <a:gd name="connsiteX469" fmla="*/ 500884 w 1372860"/>
                <a:gd name="connsiteY469" fmla="*/ 477915 h 676506"/>
                <a:gd name="connsiteX470" fmla="*/ 536974 w 1372860"/>
                <a:gd name="connsiteY470" fmla="*/ 498764 h 676506"/>
                <a:gd name="connsiteX471" fmla="*/ 579540 w 1372860"/>
                <a:gd name="connsiteY471" fmla="*/ 540653 h 676506"/>
                <a:gd name="connsiteX472" fmla="*/ 582872 w 1372860"/>
                <a:gd name="connsiteY472" fmla="*/ 540653 h 676506"/>
                <a:gd name="connsiteX473" fmla="*/ 586110 w 1372860"/>
                <a:gd name="connsiteY473" fmla="*/ 537130 h 676506"/>
                <a:gd name="connsiteX474" fmla="*/ 605631 w 1372860"/>
                <a:gd name="connsiteY474" fmla="*/ 537130 h 676506"/>
                <a:gd name="connsiteX475" fmla="*/ 615154 w 1372860"/>
                <a:gd name="connsiteY475" fmla="*/ 533703 h 676506"/>
                <a:gd name="connsiteX476" fmla="*/ 647911 w 1372860"/>
                <a:gd name="connsiteY476" fmla="*/ 533703 h 676506"/>
                <a:gd name="connsiteX477" fmla="*/ 657434 w 1372860"/>
                <a:gd name="connsiteY477" fmla="*/ 537130 h 676506"/>
                <a:gd name="connsiteX478" fmla="*/ 666956 w 1372860"/>
                <a:gd name="connsiteY478" fmla="*/ 537130 h 676506"/>
                <a:gd name="connsiteX479" fmla="*/ 670289 w 1372860"/>
                <a:gd name="connsiteY479" fmla="*/ 533703 h 676506"/>
                <a:gd name="connsiteX480" fmla="*/ 683335 w 1372860"/>
                <a:gd name="connsiteY480" fmla="*/ 526753 h 676506"/>
                <a:gd name="connsiteX481" fmla="*/ 691334 w 1372860"/>
                <a:gd name="connsiteY481" fmla="*/ 526753 h 676506"/>
                <a:gd name="connsiteX482" fmla="*/ 694667 w 1372860"/>
                <a:gd name="connsiteY482" fmla="*/ 533703 h 676506"/>
                <a:gd name="connsiteX483" fmla="*/ 704189 w 1372860"/>
                <a:gd name="connsiteY483" fmla="*/ 544175 h 676506"/>
                <a:gd name="connsiteX484" fmla="*/ 707427 w 1372860"/>
                <a:gd name="connsiteY484" fmla="*/ 554648 h 676506"/>
                <a:gd name="connsiteX485" fmla="*/ 713998 w 1372860"/>
                <a:gd name="connsiteY485" fmla="*/ 558075 h 676506"/>
                <a:gd name="connsiteX486" fmla="*/ 717330 w 1372860"/>
                <a:gd name="connsiteY486" fmla="*/ 565120 h 676506"/>
                <a:gd name="connsiteX487" fmla="*/ 733709 w 1372860"/>
                <a:gd name="connsiteY487" fmla="*/ 565120 h 676506"/>
                <a:gd name="connsiteX488" fmla="*/ 733709 w 1372860"/>
                <a:gd name="connsiteY488" fmla="*/ 572070 h 676506"/>
                <a:gd name="connsiteX489" fmla="*/ 736947 w 1372860"/>
                <a:gd name="connsiteY489" fmla="*/ 582542 h 676506"/>
                <a:gd name="connsiteX490" fmla="*/ 736947 w 1372860"/>
                <a:gd name="connsiteY490" fmla="*/ 606914 h 676506"/>
                <a:gd name="connsiteX491" fmla="*/ 740185 w 1372860"/>
                <a:gd name="connsiteY491" fmla="*/ 610436 h 676506"/>
                <a:gd name="connsiteX492" fmla="*/ 743517 w 1372860"/>
                <a:gd name="connsiteY492" fmla="*/ 610436 h 676506"/>
                <a:gd name="connsiteX493" fmla="*/ 746755 w 1372860"/>
                <a:gd name="connsiteY493" fmla="*/ 606914 h 676506"/>
                <a:gd name="connsiteX494" fmla="*/ 753326 w 1372860"/>
                <a:gd name="connsiteY494" fmla="*/ 606914 h 676506"/>
                <a:gd name="connsiteX495" fmla="*/ 756658 w 1372860"/>
                <a:gd name="connsiteY495" fmla="*/ 610436 h 676506"/>
                <a:gd name="connsiteX496" fmla="*/ 773037 w 1372860"/>
                <a:gd name="connsiteY496" fmla="*/ 645280 h 676506"/>
                <a:gd name="connsiteX497" fmla="*/ 815603 w 1372860"/>
                <a:gd name="connsiteY497" fmla="*/ 645280 h 676506"/>
                <a:gd name="connsiteX498" fmla="*/ 825125 w 1372860"/>
                <a:gd name="connsiteY498" fmla="*/ 648802 h 676506"/>
                <a:gd name="connsiteX499" fmla="*/ 825125 w 1372860"/>
                <a:gd name="connsiteY499" fmla="*/ 659084 h 676506"/>
                <a:gd name="connsiteX500" fmla="*/ 821888 w 1372860"/>
                <a:gd name="connsiteY500" fmla="*/ 662607 h 676506"/>
                <a:gd name="connsiteX501" fmla="*/ 821888 w 1372860"/>
                <a:gd name="connsiteY501" fmla="*/ 669557 h 676506"/>
                <a:gd name="connsiteX502" fmla="*/ 825125 w 1372860"/>
                <a:gd name="connsiteY502" fmla="*/ 669557 h 676506"/>
                <a:gd name="connsiteX503" fmla="*/ 831696 w 1372860"/>
                <a:gd name="connsiteY503" fmla="*/ 672984 h 676506"/>
                <a:gd name="connsiteX504" fmla="*/ 838266 w 1372860"/>
                <a:gd name="connsiteY504" fmla="*/ 672984 h 676506"/>
                <a:gd name="connsiteX505" fmla="*/ 841504 w 1372860"/>
                <a:gd name="connsiteY505" fmla="*/ 676506 h 676506"/>
                <a:gd name="connsiteX506" fmla="*/ 841504 w 1372860"/>
                <a:gd name="connsiteY506" fmla="*/ 669557 h 676506"/>
                <a:gd name="connsiteX507" fmla="*/ 838266 w 1372860"/>
                <a:gd name="connsiteY507" fmla="*/ 666034 h 676506"/>
                <a:gd name="connsiteX508" fmla="*/ 838266 w 1372860"/>
                <a:gd name="connsiteY508" fmla="*/ 659084 h 676506"/>
                <a:gd name="connsiteX509" fmla="*/ 844837 w 1372860"/>
                <a:gd name="connsiteY509" fmla="*/ 652135 h 676506"/>
                <a:gd name="connsiteX510" fmla="*/ 851407 w 1372860"/>
                <a:gd name="connsiteY510" fmla="*/ 648612 h 676506"/>
                <a:gd name="connsiteX511" fmla="*/ 854645 w 1372860"/>
                <a:gd name="connsiteY511" fmla="*/ 645090 h 676506"/>
                <a:gd name="connsiteX512" fmla="*/ 857883 w 1372860"/>
                <a:gd name="connsiteY512" fmla="*/ 645090 h 676506"/>
                <a:gd name="connsiteX513" fmla="*/ 857883 w 1372860"/>
                <a:gd name="connsiteY513" fmla="*/ 634617 h 676506"/>
                <a:gd name="connsiteX514" fmla="*/ 864453 w 1372860"/>
                <a:gd name="connsiteY514" fmla="*/ 627668 h 676506"/>
                <a:gd name="connsiteX515" fmla="*/ 871024 w 1372860"/>
                <a:gd name="connsiteY515" fmla="*/ 624240 h 676506"/>
                <a:gd name="connsiteX516" fmla="*/ 877594 w 1372860"/>
                <a:gd name="connsiteY516" fmla="*/ 624240 h 676506"/>
                <a:gd name="connsiteX517" fmla="*/ 880832 w 1372860"/>
                <a:gd name="connsiteY517" fmla="*/ 620718 h 676506"/>
                <a:gd name="connsiteX518" fmla="*/ 884165 w 1372860"/>
                <a:gd name="connsiteY518" fmla="*/ 620718 h 676506"/>
                <a:gd name="connsiteX519" fmla="*/ 890735 w 1372860"/>
                <a:gd name="connsiteY519" fmla="*/ 606723 h 676506"/>
                <a:gd name="connsiteX520" fmla="*/ 903781 w 1372860"/>
                <a:gd name="connsiteY520" fmla="*/ 606723 h 676506"/>
                <a:gd name="connsiteX521" fmla="*/ 920160 w 1372860"/>
                <a:gd name="connsiteY521" fmla="*/ 596251 h 676506"/>
                <a:gd name="connsiteX522" fmla="*/ 907495 w 1372860"/>
                <a:gd name="connsiteY522" fmla="*/ 596251 h 676506"/>
                <a:gd name="connsiteX523" fmla="*/ 907495 w 1372860"/>
                <a:gd name="connsiteY523" fmla="*/ 585779 h 676506"/>
                <a:gd name="connsiteX524" fmla="*/ 910732 w 1372860"/>
                <a:gd name="connsiteY524" fmla="*/ 578829 h 676506"/>
                <a:gd name="connsiteX525" fmla="*/ 920255 w 1372860"/>
                <a:gd name="connsiteY525" fmla="*/ 568357 h 676506"/>
                <a:gd name="connsiteX526" fmla="*/ 936634 w 1372860"/>
                <a:gd name="connsiteY526" fmla="*/ 568357 h 676506"/>
                <a:gd name="connsiteX527" fmla="*/ 943205 w 1372860"/>
                <a:gd name="connsiteY527" fmla="*/ 571879 h 676506"/>
                <a:gd name="connsiteX528" fmla="*/ 952727 w 1372860"/>
                <a:gd name="connsiteY528" fmla="*/ 575402 h 676506"/>
                <a:gd name="connsiteX529" fmla="*/ 972439 w 1372860"/>
                <a:gd name="connsiteY529" fmla="*/ 585779 h 676506"/>
                <a:gd name="connsiteX530" fmla="*/ 988817 w 1372860"/>
                <a:gd name="connsiteY530" fmla="*/ 585779 h 676506"/>
                <a:gd name="connsiteX531" fmla="*/ 998340 w 1372860"/>
                <a:gd name="connsiteY531" fmla="*/ 589301 h 676506"/>
                <a:gd name="connsiteX532" fmla="*/ 998340 w 1372860"/>
                <a:gd name="connsiteY532" fmla="*/ 582923 h 676506"/>
                <a:gd name="connsiteX533" fmla="*/ 995102 w 1372860"/>
                <a:gd name="connsiteY533" fmla="*/ 575973 h 676506"/>
                <a:gd name="connsiteX534" fmla="*/ 995102 w 1372860"/>
                <a:gd name="connsiteY534" fmla="*/ 558456 h 676506"/>
                <a:gd name="connsiteX535" fmla="*/ 998340 w 1372860"/>
                <a:gd name="connsiteY535" fmla="*/ 555028 h 676506"/>
                <a:gd name="connsiteX536" fmla="*/ 1021289 w 1372860"/>
                <a:gd name="connsiteY536" fmla="*/ 555028 h 676506"/>
                <a:gd name="connsiteX537" fmla="*/ 1027860 w 1372860"/>
                <a:gd name="connsiteY537" fmla="*/ 558456 h 676506"/>
                <a:gd name="connsiteX538" fmla="*/ 1031097 w 1372860"/>
                <a:gd name="connsiteY538" fmla="*/ 565501 h 676506"/>
                <a:gd name="connsiteX539" fmla="*/ 1044238 w 1372860"/>
                <a:gd name="connsiteY539" fmla="*/ 565501 h 676506"/>
                <a:gd name="connsiteX540" fmla="*/ 1050809 w 1372860"/>
                <a:gd name="connsiteY540" fmla="*/ 568928 h 676506"/>
                <a:gd name="connsiteX541" fmla="*/ 1060331 w 1372860"/>
                <a:gd name="connsiteY541" fmla="*/ 568928 h 676506"/>
                <a:gd name="connsiteX542" fmla="*/ 1069854 w 1372860"/>
                <a:gd name="connsiteY542" fmla="*/ 565501 h 676506"/>
                <a:gd name="connsiteX543" fmla="*/ 1135464 w 1372860"/>
                <a:gd name="connsiteY543" fmla="*/ 565501 h 676506"/>
                <a:gd name="connsiteX544" fmla="*/ 1142035 w 1372860"/>
                <a:gd name="connsiteY544" fmla="*/ 568928 h 676506"/>
                <a:gd name="connsiteX545" fmla="*/ 1148510 w 1372860"/>
                <a:gd name="connsiteY545" fmla="*/ 568928 h 676506"/>
                <a:gd name="connsiteX546" fmla="*/ 1174792 w 1372860"/>
                <a:gd name="connsiteY546" fmla="*/ 565501 h 676506"/>
                <a:gd name="connsiteX547" fmla="*/ 1181363 w 1372860"/>
                <a:gd name="connsiteY547" fmla="*/ 572450 h 676506"/>
                <a:gd name="connsiteX548" fmla="*/ 1190885 w 1372860"/>
                <a:gd name="connsiteY548" fmla="*/ 572450 h 676506"/>
                <a:gd name="connsiteX549" fmla="*/ 1203931 w 1372860"/>
                <a:gd name="connsiteY549" fmla="*/ 589872 h 676506"/>
                <a:gd name="connsiteX550" fmla="*/ 1226880 w 1372860"/>
                <a:gd name="connsiteY550" fmla="*/ 589872 h 676506"/>
                <a:gd name="connsiteX551" fmla="*/ 1236402 w 1372860"/>
                <a:gd name="connsiteY551" fmla="*/ 593395 h 676506"/>
                <a:gd name="connsiteX552" fmla="*/ 1233070 w 1372860"/>
                <a:gd name="connsiteY552" fmla="*/ 589872 h 676506"/>
                <a:gd name="connsiteX553" fmla="*/ 1233070 w 1372860"/>
                <a:gd name="connsiteY553" fmla="*/ 582923 h 676506"/>
                <a:gd name="connsiteX554" fmla="*/ 1229832 w 1372860"/>
                <a:gd name="connsiteY554" fmla="*/ 579400 h 676506"/>
                <a:gd name="connsiteX555" fmla="*/ 1229832 w 1372860"/>
                <a:gd name="connsiteY555" fmla="*/ 572450 h 676506"/>
                <a:gd name="connsiteX556" fmla="*/ 1242878 w 1372860"/>
                <a:gd name="connsiteY556" fmla="*/ 572450 h 676506"/>
                <a:gd name="connsiteX557" fmla="*/ 1233355 w 1372860"/>
                <a:gd name="connsiteY557" fmla="*/ 561978 h 676506"/>
                <a:gd name="connsiteX558" fmla="*/ 1233355 w 1372860"/>
                <a:gd name="connsiteY558" fmla="*/ 558456 h 676506"/>
                <a:gd name="connsiteX559" fmla="*/ 1236688 w 1372860"/>
                <a:gd name="connsiteY559" fmla="*/ 555028 h 676506"/>
                <a:gd name="connsiteX560" fmla="*/ 1246211 w 1372860"/>
                <a:gd name="connsiteY560" fmla="*/ 555028 h 676506"/>
                <a:gd name="connsiteX561" fmla="*/ 1246211 w 1372860"/>
                <a:gd name="connsiteY561" fmla="*/ 547983 h 676506"/>
                <a:gd name="connsiteX562" fmla="*/ 1239640 w 1372860"/>
                <a:gd name="connsiteY562" fmla="*/ 544556 h 676506"/>
                <a:gd name="connsiteX563" fmla="*/ 1236402 w 1372860"/>
                <a:gd name="connsiteY563" fmla="*/ 537511 h 676506"/>
                <a:gd name="connsiteX564" fmla="*/ 1213453 w 1372860"/>
                <a:gd name="connsiteY564" fmla="*/ 513139 h 676506"/>
                <a:gd name="connsiteX565" fmla="*/ 1206883 w 1372860"/>
                <a:gd name="connsiteY565" fmla="*/ 499145 h 676506"/>
                <a:gd name="connsiteX566" fmla="*/ 1206883 w 1372860"/>
                <a:gd name="connsiteY566" fmla="*/ 481723 h 676506"/>
                <a:gd name="connsiteX567" fmla="*/ 1197360 w 1372860"/>
                <a:gd name="connsiteY567" fmla="*/ 481723 h 676506"/>
                <a:gd name="connsiteX568" fmla="*/ 1190790 w 1372860"/>
                <a:gd name="connsiteY568" fmla="*/ 478295 h 676506"/>
                <a:gd name="connsiteX569" fmla="*/ 1187457 w 1372860"/>
                <a:gd name="connsiteY569" fmla="*/ 474773 h 676506"/>
                <a:gd name="connsiteX570" fmla="*/ 1187457 w 1372860"/>
                <a:gd name="connsiteY570" fmla="*/ 471251 h 676506"/>
                <a:gd name="connsiteX571" fmla="*/ 1190790 w 1372860"/>
                <a:gd name="connsiteY571" fmla="*/ 467823 h 676506"/>
                <a:gd name="connsiteX572" fmla="*/ 1197360 w 1372860"/>
                <a:gd name="connsiteY572" fmla="*/ 464301 h 676506"/>
                <a:gd name="connsiteX573" fmla="*/ 1205550 w 1372860"/>
                <a:gd name="connsiteY573" fmla="*/ 464301 h 676506"/>
                <a:gd name="connsiteX574" fmla="*/ 1212120 w 1372860"/>
                <a:gd name="connsiteY574" fmla="*/ 460778 h 676506"/>
                <a:gd name="connsiteX575" fmla="*/ 1218691 w 1372860"/>
                <a:gd name="connsiteY575" fmla="*/ 460778 h 676506"/>
                <a:gd name="connsiteX576" fmla="*/ 1238402 w 1372860"/>
                <a:gd name="connsiteY576" fmla="*/ 450306 h 676506"/>
                <a:gd name="connsiteX577" fmla="*/ 1244878 w 1372860"/>
                <a:gd name="connsiteY577" fmla="*/ 450306 h 676506"/>
                <a:gd name="connsiteX578" fmla="*/ 1248210 w 1372860"/>
                <a:gd name="connsiteY578" fmla="*/ 453829 h 676506"/>
                <a:gd name="connsiteX579" fmla="*/ 1251448 w 1372860"/>
                <a:gd name="connsiteY579" fmla="*/ 460778 h 676506"/>
                <a:gd name="connsiteX580" fmla="*/ 1254781 w 1372860"/>
                <a:gd name="connsiteY580" fmla="*/ 464301 h 676506"/>
                <a:gd name="connsiteX581" fmla="*/ 1264303 w 1372860"/>
                <a:gd name="connsiteY581" fmla="*/ 457351 h 676506"/>
                <a:gd name="connsiteX582" fmla="*/ 1270874 w 1372860"/>
                <a:gd name="connsiteY582" fmla="*/ 464301 h 676506"/>
                <a:gd name="connsiteX583" fmla="*/ 1274112 w 1372860"/>
                <a:gd name="connsiteY583" fmla="*/ 464301 h 676506"/>
                <a:gd name="connsiteX584" fmla="*/ 1277444 w 1372860"/>
                <a:gd name="connsiteY584" fmla="*/ 460778 h 676506"/>
                <a:gd name="connsiteX585" fmla="*/ 1277444 w 1372860"/>
                <a:gd name="connsiteY585" fmla="*/ 453829 h 676506"/>
                <a:gd name="connsiteX586" fmla="*/ 1274112 w 1372860"/>
                <a:gd name="connsiteY586" fmla="*/ 450306 h 676506"/>
                <a:gd name="connsiteX587" fmla="*/ 1270874 w 1372860"/>
                <a:gd name="connsiteY587" fmla="*/ 450306 h 676506"/>
                <a:gd name="connsiteX588" fmla="*/ 1267541 w 1372860"/>
                <a:gd name="connsiteY588" fmla="*/ 446879 h 676506"/>
                <a:gd name="connsiteX589" fmla="*/ 1264303 w 1372860"/>
                <a:gd name="connsiteY589" fmla="*/ 446879 h 676506"/>
                <a:gd name="connsiteX590" fmla="*/ 1264303 w 1372860"/>
                <a:gd name="connsiteY590" fmla="*/ 366623 h 676506"/>
                <a:gd name="connsiteX591" fmla="*/ 1270874 w 1372860"/>
                <a:gd name="connsiteY591" fmla="*/ 366623 h 676506"/>
                <a:gd name="connsiteX592" fmla="*/ 1277444 w 1372860"/>
                <a:gd name="connsiteY592" fmla="*/ 370146 h 676506"/>
                <a:gd name="connsiteX593" fmla="*/ 1283920 w 1372860"/>
                <a:gd name="connsiteY593" fmla="*/ 370146 h 676506"/>
                <a:gd name="connsiteX594" fmla="*/ 1297061 w 1372860"/>
                <a:gd name="connsiteY594" fmla="*/ 377096 h 676506"/>
                <a:gd name="connsiteX595" fmla="*/ 1323248 w 1372860"/>
                <a:gd name="connsiteY595" fmla="*/ 377096 h 676506"/>
                <a:gd name="connsiteX596" fmla="*/ 1329818 w 1372860"/>
                <a:gd name="connsiteY596" fmla="*/ 384045 h 676506"/>
                <a:gd name="connsiteX597" fmla="*/ 1339341 w 1372860"/>
                <a:gd name="connsiteY597" fmla="*/ 373573 h 676506"/>
                <a:gd name="connsiteX598" fmla="*/ 1348863 w 1372860"/>
                <a:gd name="connsiteY598" fmla="*/ 373573 h 676506"/>
                <a:gd name="connsiteX599" fmla="*/ 1352101 w 1372860"/>
                <a:gd name="connsiteY599" fmla="*/ 370146 h 676506"/>
                <a:gd name="connsiteX600" fmla="*/ 1352101 w 1372860"/>
                <a:gd name="connsiteY600" fmla="*/ 359674 h 676506"/>
                <a:gd name="connsiteX601" fmla="*/ 1345531 w 1372860"/>
                <a:gd name="connsiteY601" fmla="*/ 345679 h 676506"/>
                <a:gd name="connsiteX602" fmla="*/ 1339055 w 1372860"/>
                <a:gd name="connsiteY602" fmla="*/ 338729 h 676506"/>
                <a:gd name="connsiteX603" fmla="*/ 1332485 w 1372860"/>
                <a:gd name="connsiteY603" fmla="*/ 324734 h 676506"/>
                <a:gd name="connsiteX604" fmla="*/ 1332485 w 1372860"/>
                <a:gd name="connsiteY604" fmla="*/ 314262 h 676506"/>
                <a:gd name="connsiteX605" fmla="*/ 1339055 w 1372860"/>
                <a:gd name="connsiteY605" fmla="*/ 307312 h 676506"/>
                <a:gd name="connsiteX606" fmla="*/ 1361909 w 1372860"/>
                <a:gd name="connsiteY606" fmla="*/ 307312 h 676506"/>
                <a:gd name="connsiteX607" fmla="*/ 1365242 w 1372860"/>
                <a:gd name="connsiteY607" fmla="*/ 303790 h 676506"/>
                <a:gd name="connsiteX608" fmla="*/ 1365242 w 1372860"/>
                <a:gd name="connsiteY608" fmla="*/ 296840 h 676506"/>
                <a:gd name="connsiteX609" fmla="*/ 465079 w 1372860"/>
                <a:gd name="connsiteY609" fmla="*/ 439548 h 676506"/>
                <a:gd name="connsiteX610" fmla="*/ 458509 w 1372860"/>
                <a:gd name="connsiteY610" fmla="*/ 432503 h 676506"/>
                <a:gd name="connsiteX611" fmla="*/ 448986 w 1372860"/>
                <a:gd name="connsiteY611" fmla="*/ 446498 h 676506"/>
                <a:gd name="connsiteX612" fmla="*/ 445653 w 1372860"/>
                <a:gd name="connsiteY612" fmla="*/ 453448 h 676506"/>
                <a:gd name="connsiteX613" fmla="*/ 475173 w 1372860"/>
                <a:gd name="connsiteY613" fmla="*/ 467442 h 676506"/>
                <a:gd name="connsiteX614" fmla="*/ 475173 w 1372860"/>
                <a:gd name="connsiteY614" fmla="*/ 456970 h 676506"/>
                <a:gd name="connsiteX615" fmla="*/ 471840 w 1372860"/>
                <a:gd name="connsiteY615" fmla="*/ 453448 h 676506"/>
                <a:gd name="connsiteX616" fmla="*/ 468602 w 1372860"/>
                <a:gd name="connsiteY616" fmla="*/ 446498 h 676506"/>
                <a:gd name="connsiteX617" fmla="*/ 468602 w 1372860"/>
                <a:gd name="connsiteY617" fmla="*/ 442976 h 67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1372860" h="676506">
                  <a:moveTo>
                    <a:pt x="1136892" y="404609"/>
                  </a:moveTo>
                  <a:lnTo>
                    <a:pt x="1117180" y="404609"/>
                  </a:lnTo>
                  <a:lnTo>
                    <a:pt x="1117180" y="408131"/>
                  </a:lnTo>
                  <a:lnTo>
                    <a:pt x="1113943" y="411559"/>
                  </a:lnTo>
                  <a:lnTo>
                    <a:pt x="1107373" y="411559"/>
                  </a:lnTo>
                  <a:lnTo>
                    <a:pt x="1104135" y="408131"/>
                  </a:lnTo>
                  <a:lnTo>
                    <a:pt x="1097564" y="404609"/>
                  </a:lnTo>
                  <a:lnTo>
                    <a:pt x="1081186" y="408131"/>
                  </a:lnTo>
                  <a:lnTo>
                    <a:pt x="1064807" y="404609"/>
                  </a:lnTo>
                  <a:lnTo>
                    <a:pt x="1055284" y="404609"/>
                  </a:lnTo>
                  <a:lnTo>
                    <a:pt x="1042238" y="401086"/>
                  </a:lnTo>
                  <a:lnTo>
                    <a:pt x="1015957" y="401086"/>
                  </a:lnTo>
                  <a:lnTo>
                    <a:pt x="1012719" y="397659"/>
                  </a:lnTo>
                  <a:lnTo>
                    <a:pt x="1012719" y="394137"/>
                  </a:lnTo>
                  <a:lnTo>
                    <a:pt x="1003196" y="404609"/>
                  </a:lnTo>
                  <a:lnTo>
                    <a:pt x="999864" y="404609"/>
                  </a:lnTo>
                  <a:lnTo>
                    <a:pt x="996054" y="411559"/>
                  </a:lnTo>
                  <a:lnTo>
                    <a:pt x="996054" y="415081"/>
                  </a:lnTo>
                  <a:lnTo>
                    <a:pt x="992722" y="422031"/>
                  </a:lnTo>
                  <a:lnTo>
                    <a:pt x="989484" y="425553"/>
                  </a:lnTo>
                  <a:lnTo>
                    <a:pt x="979961" y="425553"/>
                  </a:lnTo>
                  <a:lnTo>
                    <a:pt x="983199" y="442976"/>
                  </a:lnTo>
                  <a:lnTo>
                    <a:pt x="976629" y="446498"/>
                  </a:lnTo>
                  <a:lnTo>
                    <a:pt x="986151" y="456970"/>
                  </a:lnTo>
                  <a:lnTo>
                    <a:pt x="982818" y="470870"/>
                  </a:lnTo>
                  <a:lnTo>
                    <a:pt x="979581" y="470870"/>
                  </a:lnTo>
                  <a:lnTo>
                    <a:pt x="976247" y="463920"/>
                  </a:lnTo>
                  <a:lnTo>
                    <a:pt x="969772" y="460398"/>
                  </a:lnTo>
                  <a:lnTo>
                    <a:pt x="966439" y="453448"/>
                  </a:lnTo>
                  <a:lnTo>
                    <a:pt x="959869" y="449925"/>
                  </a:lnTo>
                  <a:lnTo>
                    <a:pt x="956631" y="442976"/>
                  </a:lnTo>
                  <a:lnTo>
                    <a:pt x="956631" y="436026"/>
                  </a:lnTo>
                  <a:lnTo>
                    <a:pt x="953298" y="425553"/>
                  </a:lnTo>
                  <a:lnTo>
                    <a:pt x="953298" y="418604"/>
                  </a:lnTo>
                  <a:lnTo>
                    <a:pt x="962821" y="408131"/>
                  </a:lnTo>
                  <a:lnTo>
                    <a:pt x="969391" y="408131"/>
                  </a:lnTo>
                  <a:lnTo>
                    <a:pt x="972629" y="404609"/>
                  </a:lnTo>
                  <a:lnTo>
                    <a:pt x="975867" y="397659"/>
                  </a:lnTo>
                  <a:lnTo>
                    <a:pt x="975867" y="394137"/>
                  </a:lnTo>
                  <a:lnTo>
                    <a:pt x="982437" y="387187"/>
                  </a:lnTo>
                  <a:lnTo>
                    <a:pt x="991960" y="387187"/>
                  </a:lnTo>
                  <a:lnTo>
                    <a:pt x="998530" y="390709"/>
                  </a:lnTo>
                  <a:lnTo>
                    <a:pt x="1008053" y="390709"/>
                  </a:lnTo>
                  <a:lnTo>
                    <a:pt x="1011290" y="387187"/>
                  </a:lnTo>
                  <a:lnTo>
                    <a:pt x="1034240" y="387187"/>
                  </a:lnTo>
                  <a:lnTo>
                    <a:pt x="1040810" y="390709"/>
                  </a:lnTo>
                  <a:lnTo>
                    <a:pt x="1044048" y="394137"/>
                  </a:lnTo>
                  <a:lnTo>
                    <a:pt x="1053570" y="394137"/>
                  </a:lnTo>
                  <a:lnTo>
                    <a:pt x="1060141" y="397659"/>
                  </a:lnTo>
                  <a:lnTo>
                    <a:pt x="1076520" y="397659"/>
                  </a:lnTo>
                  <a:lnTo>
                    <a:pt x="1083090" y="390709"/>
                  </a:lnTo>
                  <a:lnTo>
                    <a:pt x="1106039" y="390709"/>
                  </a:lnTo>
                  <a:lnTo>
                    <a:pt x="1109277" y="394137"/>
                  </a:lnTo>
                  <a:lnTo>
                    <a:pt x="1115848" y="394137"/>
                  </a:lnTo>
                  <a:lnTo>
                    <a:pt x="1119180" y="390709"/>
                  </a:lnTo>
                  <a:lnTo>
                    <a:pt x="1125751" y="387187"/>
                  </a:lnTo>
                  <a:lnTo>
                    <a:pt x="1138797" y="387187"/>
                  </a:lnTo>
                  <a:lnTo>
                    <a:pt x="1138797" y="397659"/>
                  </a:lnTo>
                  <a:lnTo>
                    <a:pt x="1135559" y="401086"/>
                  </a:lnTo>
                  <a:close/>
                  <a:moveTo>
                    <a:pt x="1356481" y="285987"/>
                  </a:moveTo>
                  <a:lnTo>
                    <a:pt x="1356481" y="282560"/>
                  </a:lnTo>
                  <a:lnTo>
                    <a:pt x="1372860" y="282560"/>
                  </a:lnTo>
                  <a:lnTo>
                    <a:pt x="1353148" y="258093"/>
                  </a:lnTo>
                  <a:lnTo>
                    <a:pt x="1340103" y="244193"/>
                  </a:lnTo>
                  <a:lnTo>
                    <a:pt x="1333532" y="265043"/>
                  </a:lnTo>
                  <a:lnTo>
                    <a:pt x="1294204" y="261615"/>
                  </a:lnTo>
                  <a:lnTo>
                    <a:pt x="1294204" y="258093"/>
                  </a:lnTo>
                  <a:lnTo>
                    <a:pt x="1290871" y="254666"/>
                  </a:lnTo>
                  <a:lnTo>
                    <a:pt x="1287634" y="247621"/>
                  </a:lnTo>
                  <a:lnTo>
                    <a:pt x="1284301" y="244193"/>
                  </a:lnTo>
                  <a:lnTo>
                    <a:pt x="1281063" y="237148"/>
                  </a:lnTo>
                  <a:lnTo>
                    <a:pt x="1281063" y="233721"/>
                  </a:lnTo>
                  <a:lnTo>
                    <a:pt x="1277826" y="233721"/>
                  </a:lnTo>
                  <a:lnTo>
                    <a:pt x="1271255" y="230199"/>
                  </a:lnTo>
                  <a:lnTo>
                    <a:pt x="1264685" y="230199"/>
                  </a:lnTo>
                  <a:lnTo>
                    <a:pt x="1258114" y="226676"/>
                  </a:lnTo>
                  <a:lnTo>
                    <a:pt x="1251543" y="226676"/>
                  </a:lnTo>
                  <a:lnTo>
                    <a:pt x="1248306" y="219727"/>
                  </a:lnTo>
                  <a:lnTo>
                    <a:pt x="1241735" y="216204"/>
                  </a:lnTo>
                  <a:lnTo>
                    <a:pt x="1228594" y="202114"/>
                  </a:lnTo>
                  <a:lnTo>
                    <a:pt x="1215548" y="195164"/>
                  </a:lnTo>
                  <a:lnTo>
                    <a:pt x="1206026" y="195164"/>
                  </a:lnTo>
                  <a:lnTo>
                    <a:pt x="1199550" y="198592"/>
                  </a:lnTo>
                  <a:lnTo>
                    <a:pt x="1190028" y="202114"/>
                  </a:lnTo>
                  <a:lnTo>
                    <a:pt x="1183553" y="205637"/>
                  </a:lnTo>
                  <a:lnTo>
                    <a:pt x="1180220" y="212586"/>
                  </a:lnTo>
                  <a:lnTo>
                    <a:pt x="1167079" y="212586"/>
                  </a:lnTo>
                  <a:lnTo>
                    <a:pt x="1160604" y="209064"/>
                  </a:lnTo>
                  <a:lnTo>
                    <a:pt x="1157270" y="202114"/>
                  </a:lnTo>
                  <a:lnTo>
                    <a:pt x="1150700" y="198592"/>
                  </a:lnTo>
                  <a:lnTo>
                    <a:pt x="1134321" y="198592"/>
                  </a:lnTo>
                  <a:lnTo>
                    <a:pt x="1134321" y="195164"/>
                  </a:lnTo>
                  <a:lnTo>
                    <a:pt x="1131083" y="191642"/>
                  </a:lnTo>
                  <a:lnTo>
                    <a:pt x="1131083" y="184692"/>
                  </a:lnTo>
                  <a:lnTo>
                    <a:pt x="1127846" y="181170"/>
                  </a:lnTo>
                  <a:lnTo>
                    <a:pt x="1121276" y="181170"/>
                  </a:lnTo>
                  <a:lnTo>
                    <a:pt x="1121276" y="184692"/>
                  </a:lnTo>
                  <a:lnTo>
                    <a:pt x="1117942" y="188119"/>
                  </a:lnTo>
                  <a:lnTo>
                    <a:pt x="1117942" y="195164"/>
                  </a:lnTo>
                  <a:lnTo>
                    <a:pt x="1110324" y="202114"/>
                  </a:lnTo>
                  <a:lnTo>
                    <a:pt x="1103849" y="205637"/>
                  </a:lnTo>
                  <a:lnTo>
                    <a:pt x="1097279" y="205637"/>
                  </a:lnTo>
                  <a:lnTo>
                    <a:pt x="1091279" y="202114"/>
                  </a:lnTo>
                  <a:lnTo>
                    <a:pt x="1084709" y="195164"/>
                  </a:lnTo>
                  <a:lnTo>
                    <a:pt x="1078138" y="184692"/>
                  </a:lnTo>
                  <a:lnTo>
                    <a:pt x="1058522" y="163748"/>
                  </a:lnTo>
                  <a:lnTo>
                    <a:pt x="1048999" y="149753"/>
                  </a:lnTo>
                  <a:lnTo>
                    <a:pt x="1009671" y="114909"/>
                  </a:lnTo>
                  <a:lnTo>
                    <a:pt x="992626" y="97392"/>
                  </a:lnTo>
                  <a:lnTo>
                    <a:pt x="983104" y="90347"/>
                  </a:lnTo>
                  <a:lnTo>
                    <a:pt x="976533" y="86920"/>
                  </a:lnTo>
                  <a:lnTo>
                    <a:pt x="960154" y="76447"/>
                  </a:lnTo>
                  <a:lnTo>
                    <a:pt x="943776" y="69402"/>
                  </a:lnTo>
                  <a:lnTo>
                    <a:pt x="923874" y="59311"/>
                  </a:lnTo>
                  <a:lnTo>
                    <a:pt x="927111" y="59311"/>
                  </a:lnTo>
                  <a:lnTo>
                    <a:pt x="933682" y="52266"/>
                  </a:lnTo>
                  <a:lnTo>
                    <a:pt x="933682" y="41794"/>
                  </a:lnTo>
                  <a:lnTo>
                    <a:pt x="930444" y="38367"/>
                  </a:lnTo>
                  <a:lnTo>
                    <a:pt x="927111" y="38367"/>
                  </a:lnTo>
                  <a:lnTo>
                    <a:pt x="917589" y="48839"/>
                  </a:lnTo>
                  <a:lnTo>
                    <a:pt x="897877" y="55788"/>
                  </a:lnTo>
                  <a:lnTo>
                    <a:pt x="891402" y="66261"/>
                  </a:lnTo>
                  <a:lnTo>
                    <a:pt x="884831" y="66261"/>
                  </a:lnTo>
                  <a:lnTo>
                    <a:pt x="878261" y="69688"/>
                  </a:lnTo>
                  <a:lnTo>
                    <a:pt x="875023" y="73210"/>
                  </a:lnTo>
                  <a:lnTo>
                    <a:pt x="875023" y="83683"/>
                  </a:lnTo>
                  <a:lnTo>
                    <a:pt x="868452" y="90632"/>
                  </a:lnTo>
                  <a:lnTo>
                    <a:pt x="861882" y="87205"/>
                  </a:lnTo>
                  <a:lnTo>
                    <a:pt x="858549" y="83683"/>
                  </a:lnTo>
                  <a:lnTo>
                    <a:pt x="852074" y="80160"/>
                  </a:lnTo>
                  <a:lnTo>
                    <a:pt x="848741" y="76733"/>
                  </a:lnTo>
                  <a:lnTo>
                    <a:pt x="845503" y="76733"/>
                  </a:lnTo>
                  <a:lnTo>
                    <a:pt x="842171" y="80160"/>
                  </a:lnTo>
                  <a:lnTo>
                    <a:pt x="838933" y="80160"/>
                  </a:lnTo>
                  <a:lnTo>
                    <a:pt x="835695" y="83683"/>
                  </a:lnTo>
                  <a:lnTo>
                    <a:pt x="832362" y="83683"/>
                  </a:lnTo>
                  <a:lnTo>
                    <a:pt x="832362" y="80160"/>
                  </a:lnTo>
                  <a:lnTo>
                    <a:pt x="835695" y="76733"/>
                  </a:lnTo>
                  <a:lnTo>
                    <a:pt x="835695" y="62738"/>
                  </a:lnTo>
                  <a:lnTo>
                    <a:pt x="829124" y="59311"/>
                  </a:lnTo>
                  <a:lnTo>
                    <a:pt x="825792" y="59311"/>
                  </a:lnTo>
                  <a:lnTo>
                    <a:pt x="822554" y="62738"/>
                  </a:lnTo>
                  <a:lnTo>
                    <a:pt x="809413" y="55788"/>
                  </a:lnTo>
                  <a:lnTo>
                    <a:pt x="796368" y="62738"/>
                  </a:lnTo>
                  <a:lnTo>
                    <a:pt x="783226" y="41794"/>
                  </a:lnTo>
                  <a:lnTo>
                    <a:pt x="776656" y="52266"/>
                  </a:lnTo>
                  <a:lnTo>
                    <a:pt x="767133" y="52266"/>
                  </a:lnTo>
                  <a:lnTo>
                    <a:pt x="760563" y="55788"/>
                  </a:lnTo>
                  <a:lnTo>
                    <a:pt x="751040" y="55788"/>
                  </a:lnTo>
                  <a:lnTo>
                    <a:pt x="747707" y="52266"/>
                  </a:lnTo>
                  <a:lnTo>
                    <a:pt x="747707" y="27894"/>
                  </a:lnTo>
                  <a:lnTo>
                    <a:pt x="744470" y="24372"/>
                  </a:lnTo>
                  <a:lnTo>
                    <a:pt x="737899" y="24372"/>
                  </a:lnTo>
                  <a:lnTo>
                    <a:pt x="734661" y="20945"/>
                  </a:lnTo>
                  <a:lnTo>
                    <a:pt x="731329" y="13900"/>
                  </a:lnTo>
                  <a:lnTo>
                    <a:pt x="721806" y="3427"/>
                  </a:lnTo>
                  <a:lnTo>
                    <a:pt x="718568" y="3427"/>
                  </a:lnTo>
                  <a:lnTo>
                    <a:pt x="711998" y="10472"/>
                  </a:lnTo>
                  <a:lnTo>
                    <a:pt x="705427" y="10472"/>
                  </a:lnTo>
                  <a:lnTo>
                    <a:pt x="698857" y="3427"/>
                  </a:lnTo>
                  <a:lnTo>
                    <a:pt x="689334" y="3427"/>
                  </a:lnTo>
                  <a:lnTo>
                    <a:pt x="679812" y="0"/>
                  </a:lnTo>
                  <a:lnTo>
                    <a:pt x="666670" y="0"/>
                  </a:lnTo>
                  <a:lnTo>
                    <a:pt x="657148" y="3427"/>
                  </a:lnTo>
                  <a:lnTo>
                    <a:pt x="650577" y="6950"/>
                  </a:lnTo>
                  <a:lnTo>
                    <a:pt x="644007" y="13900"/>
                  </a:lnTo>
                  <a:lnTo>
                    <a:pt x="644007" y="21230"/>
                  </a:lnTo>
                  <a:lnTo>
                    <a:pt x="637437" y="21230"/>
                  </a:lnTo>
                  <a:lnTo>
                    <a:pt x="607917" y="31607"/>
                  </a:lnTo>
                  <a:lnTo>
                    <a:pt x="558781" y="31607"/>
                  </a:lnTo>
                  <a:lnTo>
                    <a:pt x="555543" y="35130"/>
                  </a:lnTo>
                  <a:lnTo>
                    <a:pt x="555543" y="45602"/>
                  </a:lnTo>
                  <a:lnTo>
                    <a:pt x="519453" y="45602"/>
                  </a:lnTo>
                  <a:lnTo>
                    <a:pt x="516215" y="56074"/>
                  </a:lnTo>
                  <a:lnTo>
                    <a:pt x="486695" y="56074"/>
                  </a:lnTo>
                  <a:lnTo>
                    <a:pt x="453938" y="59597"/>
                  </a:lnTo>
                  <a:lnTo>
                    <a:pt x="434226" y="66546"/>
                  </a:lnTo>
                  <a:lnTo>
                    <a:pt x="427751" y="73496"/>
                  </a:lnTo>
                  <a:lnTo>
                    <a:pt x="427751" y="77019"/>
                  </a:lnTo>
                  <a:lnTo>
                    <a:pt x="430988" y="80446"/>
                  </a:lnTo>
                  <a:lnTo>
                    <a:pt x="430988" y="83968"/>
                  </a:lnTo>
                  <a:lnTo>
                    <a:pt x="444129" y="83968"/>
                  </a:lnTo>
                  <a:lnTo>
                    <a:pt x="437559" y="94441"/>
                  </a:lnTo>
                  <a:lnTo>
                    <a:pt x="444129" y="94441"/>
                  </a:lnTo>
                  <a:lnTo>
                    <a:pt x="457175" y="101390"/>
                  </a:lnTo>
                  <a:lnTo>
                    <a:pt x="463746" y="101390"/>
                  </a:lnTo>
                  <a:lnTo>
                    <a:pt x="470316" y="108435"/>
                  </a:lnTo>
                  <a:lnTo>
                    <a:pt x="440797" y="108435"/>
                  </a:lnTo>
                  <a:lnTo>
                    <a:pt x="434226" y="115385"/>
                  </a:lnTo>
                  <a:lnTo>
                    <a:pt x="437559" y="118812"/>
                  </a:lnTo>
                  <a:lnTo>
                    <a:pt x="440797" y="125857"/>
                  </a:lnTo>
                  <a:lnTo>
                    <a:pt x="444129" y="129285"/>
                  </a:lnTo>
                  <a:lnTo>
                    <a:pt x="444129" y="136329"/>
                  </a:lnTo>
                  <a:lnTo>
                    <a:pt x="437559" y="143279"/>
                  </a:lnTo>
                  <a:lnTo>
                    <a:pt x="430988" y="143279"/>
                  </a:lnTo>
                  <a:lnTo>
                    <a:pt x="424418" y="146802"/>
                  </a:lnTo>
                  <a:lnTo>
                    <a:pt x="417848" y="146802"/>
                  </a:lnTo>
                  <a:lnTo>
                    <a:pt x="434226" y="164224"/>
                  </a:lnTo>
                  <a:lnTo>
                    <a:pt x="447367" y="164224"/>
                  </a:lnTo>
                  <a:lnTo>
                    <a:pt x="456890" y="167651"/>
                  </a:lnTo>
                  <a:lnTo>
                    <a:pt x="463460" y="171173"/>
                  </a:lnTo>
                  <a:lnTo>
                    <a:pt x="476602" y="185168"/>
                  </a:lnTo>
                  <a:lnTo>
                    <a:pt x="479839" y="195640"/>
                  </a:lnTo>
                  <a:lnTo>
                    <a:pt x="479839" y="202114"/>
                  </a:lnTo>
                  <a:lnTo>
                    <a:pt x="476602" y="209064"/>
                  </a:lnTo>
                  <a:lnTo>
                    <a:pt x="473268" y="212586"/>
                  </a:lnTo>
                  <a:lnTo>
                    <a:pt x="453652" y="212586"/>
                  </a:lnTo>
                  <a:lnTo>
                    <a:pt x="447081" y="209064"/>
                  </a:lnTo>
                  <a:lnTo>
                    <a:pt x="443844" y="205637"/>
                  </a:lnTo>
                  <a:lnTo>
                    <a:pt x="437274" y="205637"/>
                  </a:lnTo>
                  <a:lnTo>
                    <a:pt x="433940" y="202114"/>
                  </a:lnTo>
                  <a:lnTo>
                    <a:pt x="427465" y="216014"/>
                  </a:lnTo>
                  <a:lnTo>
                    <a:pt x="420894" y="216014"/>
                  </a:lnTo>
                  <a:lnTo>
                    <a:pt x="414324" y="212586"/>
                  </a:lnTo>
                  <a:lnTo>
                    <a:pt x="401183" y="212586"/>
                  </a:lnTo>
                  <a:lnTo>
                    <a:pt x="388137" y="205637"/>
                  </a:lnTo>
                  <a:lnTo>
                    <a:pt x="384804" y="198592"/>
                  </a:lnTo>
                  <a:lnTo>
                    <a:pt x="378234" y="195164"/>
                  </a:lnTo>
                  <a:lnTo>
                    <a:pt x="374996" y="191642"/>
                  </a:lnTo>
                  <a:lnTo>
                    <a:pt x="368426" y="191642"/>
                  </a:lnTo>
                  <a:lnTo>
                    <a:pt x="365188" y="195164"/>
                  </a:lnTo>
                  <a:lnTo>
                    <a:pt x="358617" y="198592"/>
                  </a:lnTo>
                  <a:lnTo>
                    <a:pt x="349095" y="202114"/>
                  </a:lnTo>
                  <a:lnTo>
                    <a:pt x="342524" y="202114"/>
                  </a:lnTo>
                  <a:lnTo>
                    <a:pt x="322813" y="191642"/>
                  </a:lnTo>
                  <a:lnTo>
                    <a:pt x="319575" y="191642"/>
                  </a:lnTo>
                  <a:lnTo>
                    <a:pt x="313005" y="195164"/>
                  </a:lnTo>
                  <a:lnTo>
                    <a:pt x="306434" y="202114"/>
                  </a:lnTo>
                  <a:lnTo>
                    <a:pt x="299864" y="205637"/>
                  </a:lnTo>
                  <a:lnTo>
                    <a:pt x="296626" y="212586"/>
                  </a:lnTo>
                  <a:lnTo>
                    <a:pt x="293389" y="216014"/>
                  </a:lnTo>
                  <a:lnTo>
                    <a:pt x="254060" y="195164"/>
                  </a:lnTo>
                  <a:lnTo>
                    <a:pt x="247490" y="195164"/>
                  </a:lnTo>
                  <a:lnTo>
                    <a:pt x="247490" y="198592"/>
                  </a:lnTo>
                  <a:lnTo>
                    <a:pt x="254060" y="205637"/>
                  </a:lnTo>
                  <a:lnTo>
                    <a:pt x="254060" y="216014"/>
                  </a:lnTo>
                  <a:lnTo>
                    <a:pt x="247490" y="216014"/>
                  </a:lnTo>
                  <a:lnTo>
                    <a:pt x="240919" y="209064"/>
                  </a:lnTo>
                  <a:lnTo>
                    <a:pt x="240919" y="205637"/>
                  </a:lnTo>
                  <a:lnTo>
                    <a:pt x="234349" y="188119"/>
                  </a:lnTo>
                  <a:lnTo>
                    <a:pt x="214732" y="188119"/>
                  </a:lnTo>
                  <a:lnTo>
                    <a:pt x="211399" y="181170"/>
                  </a:lnTo>
                  <a:lnTo>
                    <a:pt x="211399" y="177647"/>
                  </a:lnTo>
                  <a:lnTo>
                    <a:pt x="208162" y="174220"/>
                  </a:lnTo>
                  <a:lnTo>
                    <a:pt x="175404" y="174220"/>
                  </a:lnTo>
                  <a:lnTo>
                    <a:pt x="172071" y="167175"/>
                  </a:lnTo>
                  <a:lnTo>
                    <a:pt x="168834" y="163748"/>
                  </a:lnTo>
                  <a:lnTo>
                    <a:pt x="159311" y="163748"/>
                  </a:lnTo>
                  <a:lnTo>
                    <a:pt x="152741" y="167175"/>
                  </a:lnTo>
                  <a:lnTo>
                    <a:pt x="146170" y="174220"/>
                  </a:lnTo>
                  <a:lnTo>
                    <a:pt x="129792" y="174220"/>
                  </a:lnTo>
                  <a:lnTo>
                    <a:pt x="126459" y="170697"/>
                  </a:lnTo>
                  <a:lnTo>
                    <a:pt x="126459" y="167175"/>
                  </a:lnTo>
                  <a:lnTo>
                    <a:pt x="123221" y="167175"/>
                  </a:lnTo>
                  <a:lnTo>
                    <a:pt x="116651" y="163748"/>
                  </a:lnTo>
                  <a:lnTo>
                    <a:pt x="100272" y="163748"/>
                  </a:lnTo>
                  <a:lnTo>
                    <a:pt x="100272" y="167175"/>
                  </a:lnTo>
                  <a:lnTo>
                    <a:pt x="103510" y="170697"/>
                  </a:lnTo>
                  <a:lnTo>
                    <a:pt x="103510" y="181170"/>
                  </a:lnTo>
                  <a:lnTo>
                    <a:pt x="97034" y="188119"/>
                  </a:lnTo>
                  <a:lnTo>
                    <a:pt x="90464" y="191642"/>
                  </a:lnTo>
                  <a:lnTo>
                    <a:pt x="81893" y="191642"/>
                  </a:lnTo>
                  <a:lnTo>
                    <a:pt x="75323" y="195164"/>
                  </a:lnTo>
                  <a:lnTo>
                    <a:pt x="72085" y="195164"/>
                  </a:lnTo>
                  <a:lnTo>
                    <a:pt x="72085" y="209064"/>
                  </a:lnTo>
                  <a:lnTo>
                    <a:pt x="55706" y="216014"/>
                  </a:lnTo>
                  <a:lnTo>
                    <a:pt x="62277" y="223059"/>
                  </a:lnTo>
                  <a:lnTo>
                    <a:pt x="65515" y="230008"/>
                  </a:lnTo>
                  <a:lnTo>
                    <a:pt x="62277" y="233531"/>
                  </a:lnTo>
                  <a:lnTo>
                    <a:pt x="58944" y="240481"/>
                  </a:lnTo>
                  <a:lnTo>
                    <a:pt x="55706" y="244003"/>
                  </a:lnTo>
                  <a:lnTo>
                    <a:pt x="49136" y="244003"/>
                  </a:lnTo>
                  <a:lnTo>
                    <a:pt x="42565" y="240481"/>
                  </a:lnTo>
                  <a:lnTo>
                    <a:pt x="39328" y="233531"/>
                  </a:lnTo>
                  <a:lnTo>
                    <a:pt x="32757" y="230008"/>
                  </a:lnTo>
                  <a:lnTo>
                    <a:pt x="26187" y="223059"/>
                  </a:lnTo>
                  <a:lnTo>
                    <a:pt x="19616" y="219536"/>
                  </a:lnTo>
                  <a:lnTo>
                    <a:pt x="13046" y="219536"/>
                  </a:lnTo>
                  <a:lnTo>
                    <a:pt x="9808" y="223059"/>
                  </a:lnTo>
                  <a:lnTo>
                    <a:pt x="9808" y="230675"/>
                  </a:lnTo>
                  <a:lnTo>
                    <a:pt x="13046" y="234197"/>
                  </a:lnTo>
                  <a:lnTo>
                    <a:pt x="13046" y="248097"/>
                  </a:lnTo>
                  <a:lnTo>
                    <a:pt x="0" y="248097"/>
                  </a:lnTo>
                  <a:lnTo>
                    <a:pt x="3237" y="269041"/>
                  </a:lnTo>
                  <a:lnTo>
                    <a:pt x="6475" y="272564"/>
                  </a:lnTo>
                  <a:lnTo>
                    <a:pt x="6475" y="286463"/>
                  </a:lnTo>
                  <a:lnTo>
                    <a:pt x="0" y="300458"/>
                  </a:lnTo>
                  <a:lnTo>
                    <a:pt x="0" y="317880"/>
                  </a:lnTo>
                  <a:lnTo>
                    <a:pt x="3237" y="317880"/>
                  </a:lnTo>
                  <a:lnTo>
                    <a:pt x="6475" y="321402"/>
                  </a:lnTo>
                  <a:lnTo>
                    <a:pt x="19616" y="321402"/>
                  </a:lnTo>
                  <a:lnTo>
                    <a:pt x="22949" y="324830"/>
                  </a:lnTo>
                  <a:lnTo>
                    <a:pt x="22949" y="342347"/>
                  </a:lnTo>
                  <a:lnTo>
                    <a:pt x="26187" y="345774"/>
                  </a:lnTo>
                  <a:lnTo>
                    <a:pt x="49136" y="345774"/>
                  </a:lnTo>
                  <a:lnTo>
                    <a:pt x="55706" y="342347"/>
                  </a:lnTo>
                  <a:lnTo>
                    <a:pt x="62277" y="342347"/>
                  </a:lnTo>
                  <a:lnTo>
                    <a:pt x="88464" y="370241"/>
                  </a:lnTo>
                  <a:lnTo>
                    <a:pt x="91702" y="377191"/>
                  </a:lnTo>
                  <a:lnTo>
                    <a:pt x="98272" y="384141"/>
                  </a:lnTo>
                  <a:lnTo>
                    <a:pt x="98272" y="391186"/>
                  </a:lnTo>
                  <a:lnTo>
                    <a:pt x="78655" y="391186"/>
                  </a:lnTo>
                  <a:lnTo>
                    <a:pt x="78655" y="394613"/>
                  </a:lnTo>
                  <a:lnTo>
                    <a:pt x="85131" y="401563"/>
                  </a:lnTo>
                  <a:lnTo>
                    <a:pt x="94654" y="405085"/>
                  </a:lnTo>
                  <a:lnTo>
                    <a:pt x="100938" y="405085"/>
                  </a:lnTo>
                  <a:lnTo>
                    <a:pt x="104271" y="408608"/>
                  </a:lnTo>
                  <a:lnTo>
                    <a:pt x="107509" y="408608"/>
                  </a:lnTo>
                  <a:lnTo>
                    <a:pt x="110842" y="401563"/>
                  </a:lnTo>
                  <a:lnTo>
                    <a:pt x="120364" y="401563"/>
                  </a:lnTo>
                  <a:lnTo>
                    <a:pt x="123602" y="398135"/>
                  </a:lnTo>
                  <a:lnTo>
                    <a:pt x="133125" y="391186"/>
                  </a:lnTo>
                  <a:lnTo>
                    <a:pt x="165882" y="377191"/>
                  </a:lnTo>
                  <a:lnTo>
                    <a:pt x="175404" y="373668"/>
                  </a:lnTo>
                  <a:lnTo>
                    <a:pt x="181975" y="377191"/>
                  </a:lnTo>
                  <a:lnTo>
                    <a:pt x="185212" y="380713"/>
                  </a:lnTo>
                  <a:lnTo>
                    <a:pt x="194735" y="387663"/>
                  </a:lnTo>
                  <a:lnTo>
                    <a:pt x="197973" y="391186"/>
                  </a:lnTo>
                  <a:lnTo>
                    <a:pt x="207495" y="391186"/>
                  </a:lnTo>
                  <a:lnTo>
                    <a:pt x="210828" y="387663"/>
                  </a:lnTo>
                  <a:lnTo>
                    <a:pt x="217303" y="387663"/>
                  </a:lnTo>
                  <a:lnTo>
                    <a:pt x="220636" y="384141"/>
                  </a:lnTo>
                  <a:lnTo>
                    <a:pt x="223874" y="387663"/>
                  </a:lnTo>
                  <a:lnTo>
                    <a:pt x="230444" y="391186"/>
                  </a:lnTo>
                  <a:lnTo>
                    <a:pt x="243585" y="405085"/>
                  </a:lnTo>
                  <a:lnTo>
                    <a:pt x="243585" y="422507"/>
                  </a:lnTo>
                  <a:lnTo>
                    <a:pt x="240253" y="426030"/>
                  </a:lnTo>
                  <a:lnTo>
                    <a:pt x="240253" y="429552"/>
                  </a:lnTo>
                  <a:lnTo>
                    <a:pt x="237015" y="432979"/>
                  </a:lnTo>
                  <a:lnTo>
                    <a:pt x="237015" y="436502"/>
                  </a:lnTo>
                  <a:lnTo>
                    <a:pt x="240253" y="440024"/>
                  </a:lnTo>
                  <a:lnTo>
                    <a:pt x="243585" y="446974"/>
                  </a:lnTo>
                  <a:lnTo>
                    <a:pt x="250156" y="450401"/>
                  </a:lnTo>
                  <a:lnTo>
                    <a:pt x="256631" y="457446"/>
                  </a:lnTo>
                  <a:lnTo>
                    <a:pt x="263202" y="457446"/>
                  </a:lnTo>
                  <a:lnTo>
                    <a:pt x="272724" y="446974"/>
                  </a:lnTo>
                  <a:lnTo>
                    <a:pt x="279199" y="443452"/>
                  </a:lnTo>
                  <a:lnTo>
                    <a:pt x="285770" y="443452"/>
                  </a:lnTo>
                  <a:lnTo>
                    <a:pt x="285770" y="460873"/>
                  </a:lnTo>
                  <a:lnTo>
                    <a:pt x="295293" y="471346"/>
                  </a:lnTo>
                  <a:lnTo>
                    <a:pt x="275676" y="474868"/>
                  </a:lnTo>
                  <a:lnTo>
                    <a:pt x="275676" y="481818"/>
                  </a:lnTo>
                  <a:lnTo>
                    <a:pt x="272439" y="485340"/>
                  </a:lnTo>
                  <a:lnTo>
                    <a:pt x="269106" y="485340"/>
                  </a:lnTo>
                  <a:lnTo>
                    <a:pt x="262535" y="478391"/>
                  </a:lnTo>
                  <a:lnTo>
                    <a:pt x="262535" y="474868"/>
                  </a:lnTo>
                  <a:lnTo>
                    <a:pt x="269106" y="467918"/>
                  </a:lnTo>
                  <a:lnTo>
                    <a:pt x="272439" y="467918"/>
                  </a:lnTo>
                  <a:lnTo>
                    <a:pt x="275676" y="464396"/>
                  </a:lnTo>
                  <a:lnTo>
                    <a:pt x="261869" y="464396"/>
                  </a:lnTo>
                  <a:lnTo>
                    <a:pt x="252347" y="460873"/>
                  </a:lnTo>
                  <a:lnTo>
                    <a:pt x="245776" y="460873"/>
                  </a:lnTo>
                  <a:lnTo>
                    <a:pt x="236253" y="457446"/>
                  </a:lnTo>
                  <a:lnTo>
                    <a:pt x="223112" y="457446"/>
                  </a:lnTo>
                  <a:lnTo>
                    <a:pt x="213590" y="453924"/>
                  </a:lnTo>
                  <a:lnTo>
                    <a:pt x="204067" y="453924"/>
                  </a:lnTo>
                  <a:lnTo>
                    <a:pt x="196163" y="449640"/>
                  </a:lnTo>
                  <a:lnTo>
                    <a:pt x="189593" y="449640"/>
                  </a:lnTo>
                  <a:lnTo>
                    <a:pt x="196163" y="467157"/>
                  </a:lnTo>
                  <a:lnTo>
                    <a:pt x="186641" y="467157"/>
                  </a:lnTo>
                  <a:lnTo>
                    <a:pt x="180070" y="474107"/>
                  </a:lnTo>
                  <a:lnTo>
                    <a:pt x="180070" y="478200"/>
                  </a:lnTo>
                  <a:lnTo>
                    <a:pt x="183403" y="481628"/>
                  </a:lnTo>
                  <a:lnTo>
                    <a:pt x="189974" y="485150"/>
                  </a:lnTo>
                  <a:lnTo>
                    <a:pt x="193212" y="488577"/>
                  </a:lnTo>
                  <a:lnTo>
                    <a:pt x="199782" y="488577"/>
                  </a:lnTo>
                  <a:lnTo>
                    <a:pt x="203019" y="492100"/>
                  </a:lnTo>
                  <a:lnTo>
                    <a:pt x="203019" y="495622"/>
                  </a:lnTo>
                  <a:lnTo>
                    <a:pt x="196163" y="495622"/>
                  </a:lnTo>
                  <a:lnTo>
                    <a:pt x="189593" y="492100"/>
                  </a:lnTo>
                  <a:lnTo>
                    <a:pt x="183022" y="492100"/>
                  </a:lnTo>
                  <a:lnTo>
                    <a:pt x="176452" y="488577"/>
                  </a:lnTo>
                  <a:lnTo>
                    <a:pt x="166929" y="485150"/>
                  </a:lnTo>
                  <a:lnTo>
                    <a:pt x="163597" y="485150"/>
                  </a:lnTo>
                  <a:lnTo>
                    <a:pt x="160359" y="488577"/>
                  </a:lnTo>
                  <a:lnTo>
                    <a:pt x="160359" y="492100"/>
                  </a:lnTo>
                  <a:lnTo>
                    <a:pt x="166929" y="499050"/>
                  </a:lnTo>
                  <a:lnTo>
                    <a:pt x="173500" y="502572"/>
                  </a:lnTo>
                  <a:lnTo>
                    <a:pt x="176738" y="506094"/>
                  </a:lnTo>
                  <a:lnTo>
                    <a:pt x="183308" y="506094"/>
                  </a:lnTo>
                  <a:lnTo>
                    <a:pt x="183308" y="513044"/>
                  </a:lnTo>
                  <a:lnTo>
                    <a:pt x="186546" y="519994"/>
                  </a:lnTo>
                  <a:lnTo>
                    <a:pt x="199687" y="533989"/>
                  </a:lnTo>
                  <a:lnTo>
                    <a:pt x="202925" y="540938"/>
                  </a:lnTo>
                  <a:lnTo>
                    <a:pt x="202925" y="554362"/>
                  </a:lnTo>
                  <a:lnTo>
                    <a:pt x="222636" y="557789"/>
                  </a:lnTo>
                  <a:lnTo>
                    <a:pt x="225874" y="568262"/>
                  </a:lnTo>
                  <a:lnTo>
                    <a:pt x="242253" y="568262"/>
                  </a:lnTo>
                  <a:lnTo>
                    <a:pt x="261964" y="578734"/>
                  </a:lnTo>
                  <a:lnTo>
                    <a:pt x="265202" y="582256"/>
                  </a:lnTo>
                  <a:lnTo>
                    <a:pt x="265202" y="589206"/>
                  </a:lnTo>
                  <a:lnTo>
                    <a:pt x="261964" y="592728"/>
                  </a:lnTo>
                  <a:lnTo>
                    <a:pt x="255393" y="596156"/>
                  </a:lnTo>
                  <a:lnTo>
                    <a:pt x="252156" y="603201"/>
                  </a:lnTo>
                  <a:lnTo>
                    <a:pt x="252156" y="613673"/>
                  </a:lnTo>
                  <a:lnTo>
                    <a:pt x="255393" y="617100"/>
                  </a:lnTo>
                  <a:lnTo>
                    <a:pt x="268534" y="617100"/>
                  </a:lnTo>
                  <a:lnTo>
                    <a:pt x="271772" y="613673"/>
                  </a:lnTo>
                  <a:lnTo>
                    <a:pt x="275105" y="603201"/>
                  </a:lnTo>
                  <a:lnTo>
                    <a:pt x="278343" y="596156"/>
                  </a:lnTo>
                  <a:lnTo>
                    <a:pt x="281580" y="592728"/>
                  </a:lnTo>
                  <a:lnTo>
                    <a:pt x="288151" y="592728"/>
                  </a:lnTo>
                  <a:lnTo>
                    <a:pt x="297673" y="596156"/>
                  </a:lnTo>
                  <a:lnTo>
                    <a:pt x="297673" y="592728"/>
                  </a:lnTo>
                  <a:lnTo>
                    <a:pt x="301006" y="589206"/>
                  </a:lnTo>
                  <a:lnTo>
                    <a:pt x="310529" y="589206"/>
                  </a:lnTo>
                  <a:lnTo>
                    <a:pt x="323670" y="596156"/>
                  </a:lnTo>
                  <a:lnTo>
                    <a:pt x="330241" y="596156"/>
                  </a:lnTo>
                  <a:lnTo>
                    <a:pt x="336716" y="603201"/>
                  </a:lnTo>
                  <a:lnTo>
                    <a:pt x="343286" y="606628"/>
                  </a:lnTo>
                  <a:lnTo>
                    <a:pt x="346619" y="613673"/>
                  </a:lnTo>
                  <a:lnTo>
                    <a:pt x="349857" y="617100"/>
                  </a:lnTo>
                  <a:lnTo>
                    <a:pt x="353094" y="624145"/>
                  </a:lnTo>
                  <a:lnTo>
                    <a:pt x="366235" y="638045"/>
                  </a:lnTo>
                  <a:lnTo>
                    <a:pt x="372806" y="641567"/>
                  </a:lnTo>
                  <a:lnTo>
                    <a:pt x="376044" y="644994"/>
                  </a:lnTo>
                  <a:lnTo>
                    <a:pt x="379376" y="641567"/>
                  </a:lnTo>
                  <a:lnTo>
                    <a:pt x="379376" y="638045"/>
                  </a:lnTo>
                  <a:lnTo>
                    <a:pt x="382614" y="634522"/>
                  </a:lnTo>
                  <a:lnTo>
                    <a:pt x="356427" y="470584"/>
                  </a:lnTo>
                  <a:lnTo>
                    <a:pt x="435084" y="446212"/>
                  </a:lnTo>
                  <a:lnTo>
                    <a:pt x="438321" y="449640"/>
                  </a:lnTo>
                  <a:lnTo>
                    <a:pt x="438321" y="442690"/>
                  </a:lnTo>
                  <a:lnTo>
                    <a:pt x="441654" y="439263"/>
                  </a:lnTo>
                  <a:lnTo>
                    <a:pt x="441654" y="435740"/>
                  </a:lnTo>
                  <a:lnTo>
                    <a:pt x="444891" y="428790"/>
                  </a:lnTo>
                  <a:lnTo>
                    <a:pt x="444891" y="425268"/>
                  </a:lnTo>
                  <a:lnTo>
                    <a:pt x="448224" y="421745"/>
                  </a:lnTo>
                  <a:lnTo>
                    <a:pt x="461270" y="421745"/>
                  </a:lnTo>
                  <a:lnTo>
                    <a:pt x="464603" y="435740"/>
                  </a:lnTo>
                  <a:lnTo>
                    <a:pt x="471078" y="432218"/>
                  </a:lnTo>
                  <a:lnTo>
                    <a:pt x="474411" y="432218"/>
                  </a:lnTo>
                  <a:lnTo>
                    <a:pt x="477649" y="428790"/>
                  </a:lnTo>
                  <a:lnTo>
                    <a:pt x="477649" y="425268"/>
                  </a:lnTo>
                  <a:lnTo>
                    <a:pt x="465079" y="411559"/>
                  </a:lnTo>
                  <a:lnTo>
                    <a:pt x="474602" y="411559"/>
                  </a:lnTo>
                  <a:lnTo>
                    <a:pt x="481172" y="418604"/>
                  </a:lnTo>
                  <a:lnTo>
                    <a:pt x="510597" y="418604"/>
                  </a:lnTo>
                  <a:lnTo>
                    <a:pt x="504122" y="411559"/>
                  </a:lnTo>
                  <a:lnTo>
                    <a:pt x="500884" y="411559"/>
                  </a:lnTo>
                  <a:lnTo>
                    <a:pt x="494313" y="404609"/>
                  </a:lnTo>
                  <a:lnTo>
                    <a:pt x="481839" y="404609"/>
                  </a:lnTo>
                  <a:lnTo>
                    <a:pt x="478506" y="401086"/>
                  </a:lnTo>
                  <a:lnTo>
                    <a:pt x="478506" y="397659"/>
                  </a:lnTo>
                  <a:lnTo>
                    <a:pt x="481839" y="394137"/>
                  </a:lnTo>
                  <a:lnTo>
                    <a:pt x="494885" y="394137"/>
                  </a:lnTo>
                  <a:lnTo>
                    <a:pt x="504407" y="387187"/>
                  </a:lnTo>
                  <a:lnTo>
                    <a:pt x="507645" y="390709"/>
                  </a:lnTo>
                  <a:lnTo>
                    <a:pt x="510882" y="397659"/>
                  </a:lnTo>
                  <a:lnTo>
                    <a:pt x="514216" y="401086"/>
                  </a:lnTo>
                  <a:lnTo>
                    <a:pt x="517453" y="401086"/>
                  </a:lnTo>
                  <a:lnTo>
                    <a:pt x="520786" y="397659"/>
                  </a:lnTo>
                  <a:lnTo>
                    <a:pt x="524023" y="401086"/>
                  </a:lnTo>
                  <a:lnTo>
                    <a:pt x="527261" y="408131"/>
                  </a:lnTo>
                  <a:lnTo>
                    <a:pt x="527261" y="411559"/>
                  </a:lnTo>
                  <a:lnTo>
                    <a:pt x="524023" y="415081"/>
                  </a:lnTo>
                  <a:lnTo>
                    <a:pt x="520786" y="415081"/>
                  </a:lnTo>
                  <a:lnTo>
                    <a:pt x="514216" y="418604"/>
                  </a:lnTo>
                  <a:lnTo>
                    <a:pt x="504693" y="429076"/>
                  </a:lnTo>
                  <a:lnTo>
                    <a:pt x="484695" y="429076"/>
                  </a:lnTo>
                  <a:lnTo>
                    <a:pt x="481458" y="432503"/>
                  </a:lnTo>
                  <a:lnTo>
                    <a:pt x="481458" y="439548"/>
                  </a:lnTo>
                  <a:lnTo>
                    <a:pt x="484695" y="442976"/>
                  </a:lnTo>
                  <a:lnTo>
                    <a:pt x="491361" y="442976"/>
                  </a:lnTo>
                  <a:lnTo>
                    <a:pt x="494599" y="446498"/>
                  </a:lnTo>
                  <a:lnTo>
                    <a:pt x="500884" y="446498"/>
                  </a:lnTo>
                  <a:lnTo>
                    <a:pt x="500884" y="456970"/>
                  </a:lnTo>
                  <a:lnTo>
                    <a:pt x="497646" y="463920"/>
                  </a:lnTo>
                  <a:lnTo>
                    <a:pt x="497646" y="474392"/>
                  </a:lnTo>
                  <a:lnTo>
                    <a:pt x="500884" y="477915"/>
                  </a:lnTo>
                  <a:lnTo>
                    <a:pt x="536974" y="498764"/>
                  </a:lnTo>
                  <a:lnTo>
                    <a:pt x="579540" y="540653"/>
                  </a:lnTo>
                  <a:lnTo>
                    <a:pt x="582872" y="540653"/>
                  </a:lnTo>
                  <a:lnTo>
                    <a:pt x="586110" y="537130"/>
                  </a:lnTo>
                  <a:lnTo>
                    <a:pt x="605631" y="537130"/>
                  </a:lnTo>
                  <a:lnTo>
                    <a:pt x="615154" y="533703"/>
                  </a:lnTo>
                  <a:lnTo>
                    <a:pt x="647911" y="533703"/>
                  </a:lnTo>
                  <a:lnTo>
                    <a:pt x="657434" y="537130"/>
                  </a:lnTo>
                  <a:lnTo>
                    <a:pt x="666956" y="537130"/>
                  </a:lnTo>
                  <a:lnTo>
                    <a:pt x="670289" y="533703"/>
                  </a:lnTo>
                  <a:lnTo>
                    <a:pt x="683335" y="526753"/>
                  </a:lnTo>
                  <a:lnTo>
                    <a:pt x="691334" y="526753"/>
                  </a:lnTo>
                  <a:lnTo>
                    <a:pt x="694667" y="533703"/>
                  </a:lnTo>
                  <a:lnTo>
                    <a:pt x="704189" y="544175"/>
                  </a:lnTo>
                  <a:lnTo>
                    <a:pt x="707427" y="554648"/>
                  </a:lnTo>
                  <a:lnTo>
                    <a:pt x="713998" y="558075"/>
                  </a:lnTo>
                  <a:lnTo>
                    <a:pt x="717330" y="565120"/>
                  </a:lnTo>
                  <a:lnTo>
                    <a:pt x="733709" y="565120"/>
                  </a:lnTo>
                  <a:lnTo>
                    <a:pt x="733709" y="572070"/>
                  </a:lnTo>
                  <a:lnTo>
                    <a:pt x="736947" y="582542"/>
                  </a:lnTo>
                  <a:lnTo>
                    <a:pt x="736947" y="606914"/>
                  </a:lnTo>
                  <a:lnTo>
                    <a:pt x="740185" y="610436"/>
                  </a:lnTo>
                  <a:lnTo>
                    <a:pt x="743517" y="610436"/>
                  </a:lnTo>
                  <a:lnTo>
                    <a:pt x="746755" y="606914"/>
                  </a:lnTo>
                  <a:lnTo>
                    <a:pt x="753326" y="606914"/>
                  </a:lnTo>
                  <a:lnTo>
                    <a:pt x="756658" y="610436"/>
                  </a:lnTo>
                  <a:lnTo>
                    <a:pt x="773037" y="645280"/>
                  </a:lnTo>
                  <a:lnTo>
                    <a:pt x="815603" y="645280"/>
                  </a:lnTo>
                  <a:lnTo>
                    <a:pt x="825125" y="648802"/>
                  </a:lnTo>
                  <a:lnTo>
                    <a:pt x="825125" y="659084"/>
                  </a:lnTo>
                  <a:lnTo>
                    <a:pt x="821888" y="662607"/>
                  </a:lnTo>
                  <a:lnTo>
                    <a:pt x="821888" y="669557"/>
                  </a:lnTo>
                  <a:lnTo>
                    <a:pt x="825125" y="669557"/>
                  </a:lnTo>
                  <a:lnTo>
                    <a:pt x="831696" y="672984"/>
                  </a:lnTo>
                  <a:lnTo>
                    <a:pt x="838266" y="672984"/>
                  </a:lnTo>
                  <a:lnTo>
                    <a:pt x="841504" y="676506"/>
                  </a:lnTo>
                  <a:lnTo>
                    <a:pt x="841504" y="669557"/>
                  </a:lnTo>
                  <a:lnTo>
                    <a:pt x="838266" y="666034"/>
                  </a:lnTo>
                  <a:lnTo>
                    <a:pt x="838266" y="659084"/>
                  </a:lnTo>
                  <a:lnTo>
                    <a:pt x="844837" y="652135"/>
                  </a:lnTo>
                  <a:lnTo>
                    <a:pt x="851407" y="648612"/>
                  </a:lnTo>
                  <a:lnTo>
                    <a:pt x="854645" y="645090"/>
                  </a:lnTo>
                  <a:lnTo>
                    <a:pt x="857883" y="645090"/>
                  </a:lnTo>
                  <a:lnTo>
                    <a:pt x="857883" y="634617"/>
                  </a:lnTo>
                  <a:lnTo>
                    <a:pt x="864453" y="627668"/>
                  </a:lnTo>
                  <a:lnTo>
                    <a:pt x="871024" y="624240"/>
                  </a:lnTo>
                  <a:lnTo>
                    <a:pt x="877594" y="624240"/>
                  </a:lnTo>
                  <a:lnTo>
                    <a:pt x="880832" y="620718"/>
                  </a:lnTo>
                  <a:lnTo>
                    <a:pt x="884165" y="620718"/>
                  </a:lnTo>
                  <a:lnTo>
                    <a:pt x="890735" y="606723"/>
                  </a:lnTo>
                  <a:lnTo>
                    <a:pt x="903781" y="606723"/>
                  </a:lnTo>
                  <a:lnTo>
                    <a:pt x="920160" y="596251"/>
                  </a:lnTo>
                  <a:lnTo>
                    <a:pt x="907495" y="596251"/>
                  </a:lnTo>
                  <a:lnTo>
                    <a:pt x="907495" y="585779"/>
                  </a:lnTo>
                  <a:lnTo>
                    <a:pt x="910732" y="578829"/>
                  </a:lnTo>
                  <a:lnTo>
                    <a:pt x="920255" y="568357"/>
                  </a:lnTo>
                  <a:lnTo>
                    <a:pt x="936634" y="568357"/>
                  </a:lnTo>
                  <a:lnTo>
                    <a:pt x="943205" y="571879"/>
                  </a:lnTo>
                  <a:lnTo>
                    <a:pt x="952727" y="575402"/>
                  </a:lnTo>
                  <a:lnTo>
                    <a:pt x="972439" y="585779"/>
                  </a:lnTo>
                  <a:lnTo>
                    <a:pt x="988817" y="585779"/>
                  </a:lnTo>
                  <a:lnTo>
                    <a:pt x="998340" y="589301"/>
                  </a:lnTo>
                  <a:lnTo>
                    <a:pt x="998340" y="582923"/>
                  </a:lnTo>
                  <a:lnTo>
                    <a:pt x="995102" y="575973"/>
                  </a:lnTo>
                  <a:lnTo>
                    <a:pt x="995102" y="558456"/>
                  </a:lnTo>
                  <a:lnTo>
                    <a:pt x="998340" y="555028"/>
                  </a:lnTo>
                  <a:lnTo>
                    <a:pt x="1021289" y="555028"/>
                  </a:lnTo>
                  <a:lnTo>
                    <a:pt x="1027860" y="558456"/>
                  </a:lnTo>
                  <a:lnTo>
                    <a:pt x="1031097" y="565501"/>
                  </a:lnTo>
                  <a:lnTo>
                    <a:pt x="1044238" y="565501"/>
                  </a:lnTo>
                  <a:lnTo>
                    <a:pt x="1050809" y="568928"/>
                  </a:lnTo>
                  <a:lnTo>
                    <a:pt x="1060331" y="568928"/>
                  </a:lnTo>
                  <a:lnTo>
                    <a:pt x="1069854" y="565501"/>
                  </a:lnTo>
                  <a:lnTo>
                    <a:pt x="1135464" y="565501"/>
                  </a:lnTo>
                  <a:lnTo>
                    <a:pt x="1142035" y="568928"/>
                  </a:lnTo>
                  <a:lnTo>
                    <a:pt x="1148510" y="568928"/>
                  </a:lnTo>
                  <a:lnTo>
                    <a:pt x="1174792" y="565501"/>
                  </a:lnTo>
                  <a:lnTo>
                    <a:pt x="1181363" y="572450"/>
                  </a:lnTo>
                  <a:lnTo>
                    <a:pt x="1190885" y="572450"/>
                  </a:lnTo>
                  <a:lnTo>
                    <a:pt x="1203931" y="589872"/>
                  </a:lnTo>
                  <a:lnTo>
                    <a:pt x="1226880" y="589872"/>
                  </a:lnTo>
                  <a:lnTo>
                    <a:pt x="1236402" y="593395"/>
                  </a:lnTo>
                  <a:lnTo>
                    <a:pt x="1233070" y="589872"/>
                  </a:lnTo>
                  <a:lnTo>
                    <a:pt x="1233070" y="582923"/>
                  </a:lnTo>
                  <a:lnTo>
                    <a:pt x="1229832" y="579400"/>
                  </a:lnTo>
                  <a:lnTo>
                    <a:pt x="1229832" y="572450"/>
                  </a:lnTo>
                  <a:lnTo>
                    <a:pt x="1242878" y="572450"/>
                  </a:lnTo>
                  <a:lnTo>
                    <a:pt x="1233355" y="561978"/>
                  </a:lnTo>
                  <a:lnTo>
                    <a:pt x="1233355" y="558456"/>
                  </a:lnTo>
                  <a:lnTo>
                    <a:pt x="1236688" y="555028"/>
                  </a:lnTo>
                  <a:lnTo>
                    <a:pt x="1246211" y="555028"/>
                  </a:lnTo>
                  <a:lnTo>
                    <a:pt x="1246211" y="547983"/>
                  </a:lnTo>
                  <a:lnTo>
                    <a:pt x="1239640" y="544556"/>
                  </a:lnTo>
                  <a:lnTo>
                    <a:pt x="1236402" y="537511"/>
                  </a:lnTo>
                  <a:lnTo>
                    <a:pt x="1213453" y="513139"/>
                  </a:lnTo>
                  <a:lnTo>
                    <a:pt x="1206883" y="499145"/>
                  </a:lnTo>
                  <a:lnTo>
                    <a:pt x="1206883" y="481723"/>
                  </a:lnTo>
                  <a:lnTo>
                    <a:pt x="1197360" y="481723"/>
                  </a:lnTo>
                  <a:lnTo>
                    <a:pt x="1190790" y="478295"/>
                  </a:lnTo>
                  <a:lnTo>
                    <a:pt x="1187457" y="474773"/>
                  </a:lnTo>
                  <a:lnTo>
                    <a:pt x="1187457" y="471251"/>
                  </a:lnTo>
                  <a:lnTo>
                    <a:pt x="1190790" y="467823"/>
                  </a:lnTo>
                  <a:lnTo>
                    <a:pt x="1197360" y="464301"/>
                  </a:lnTo>
                  <a:lnTo>
                    <a:pt x="1205550" y="464301"/>
                  </a:lnTo>
                  <a:lnTo>
                    <a:pt x="1212120" y="460778"/>
                  </a:lnTo>
                  <a:lnTo>
                    <a:pt x="1218691" y="460778"/>
                  </a:lnTo>
                  <a:lnTo>
                    <a:pt x="1238402" y="450306"/>
                  </a:lnTo>
                  <a:lnTo>
                    <a:pt x="1244878" y="450306"/>
                  </a:lnTo>
                  <a:lnTo>
                    <a:pt x="1248210" y="453829"/>
                  </a:lnTo>
                  <a:lnTo>
                    <a:pt x="1251448" y="460778"/>
                  </a:lnTo>
                  <a:lnTo>
                    <a:pt x="1254781" y="464301"/>
                  </a:lnTo>
                  <a:lnTo>
                    <a:pt x="1264303" y="457351"/>
                  </a:lnTo>
                  <a:lnTo>
                    <a:pt x="1270874" y="464301"/>
                  </a:lnTo>
                  <a:lnTo>
                    <a:pt x="1274112" y="464301"/>
                  </a:lnTo>
                  <a:lnTo>
                    <a:pt x="1277444" y="460778"/>
                  </a:lnTo>
                  <a:lnTo>
                    <a:pt x="1277444" y="453829"/>
                  </a:lnTo>
                  <a:lnTo>
                    <a:pt x="1274112" y="450306"/>
                  </a:lnTo>
                  <a:lnTo>
                    <a:pt x="1270874" y="450306"/>
                  </a:lnTo>
                  <a:lnTo>
                    <a:pt x="1267541" y="446879"/>
                  </a:lnTo>
                  <a:lnTo>
                    <a:pt x="1264303" y="446879"/>
                  </a:lnTo>
                  <a:lnTo>
                    <a:pt x="1264303" y="366623"/>
                  </a:lnTo>
                  <a:lnTo>
                    <a:pt x="1270874" y="366623"/>
                  </a:lnTo>
                  <a:lnTo>
                    <a:pt x="1277444" y="370146"/>
                  </a:lnTo>
                  <a:lnTo>
                    <a:pt x="1283920" y="370146"/>
                  </a:lnTo>
                  <a:lnTo>
                    <a:pt x="1297061" y="377096"/>
                  </a:lnTo>
                  <a:lnTo>
                    <a:pt x="1323248" y="377096"/>
                  </a:lnTo>
                  <a:lnTo>
                    <a:pt x="1329818" y="384045"/>
                  </a:lnTo>
                  <a:lnTo>
                    <a:pt x="1339341" y="373573"/>
                  </a:lnTo>
                  <a:lnTo>
                    <a:pt x="1348863" y="373573"/>
                  </a:lnTo>
                  <a:lnTo>
                    <a:pt x="1352101" y="370146"/>
                  </a:lnTo>
                  <a:lnTo>
                    <a:pt x="1352101" y="359674"/>
                  </a:lnTo>
                  <a:lnTo>
                    <a:pt x="1345531" y="345679"/>
                  </a:lnTo>
                  <a:lnTo>
                    <a:pt x="1339055" y="338729"/>
                  </a:lnTo>
                  <a:lnTo>
                    <a:pt x="1332485" y="324734"/>
                  </a:lnTo>
                  <a:lnTo>
                    <a:pt x="1332485" y="314262"/>
                  </a:lnTo>
                  <a:lnTo>
                    <a:pt x="1339055" y="307312"/>
                  </a:lnTo>
                  <a:lnTo>
                    <a:pt x="1361909" y="307312"/>
                  </a:lnTo>
                  <a:lnTo>
                    <a:pt x="1365242" y="303790"/>
                  </a:lnTo>
                  <a:lnTo>
                    <a:pt x="1365242" y="296840"/>
                  </a:lnTo>
                  <a:close/>
                  <a:moveTo>
                    <a:pt x="465079" y="439548"/>
                  </a:moveTo>
                  <a:lnTo>
                    <a:pt x="458509" y="432503"/>
                  </a:lnTo>
                  <a:lnTo>
                    <a:pt x="448986" y="446498"/>
                  </a:lnTo>
                  <a:lnTo>
                    <a:pt x="445653" y="453448"/>
                  </a:lnTo>
                  <a:lnTo>
                    <a:pt x="475173" y="467442"/>
                  </a:lnTo>
                  <a:lnTo>
                    <a:pt x="475173" y="456970"/>
                  </a:lnTo>
                  <a:lnTo>
                    <a:pt x="471840" y="453448"/>
                  </a:lnTo>
                  <a:lnTo>
                    <a:pt x="468602" y="446498"/>
                  </a:lnTo>
                  <a:lnTo>
                    <a:pt x="468602" y="442976"/>
                  </a:lnTo>
                  <a:close/>
                </a:path>
              </a:pathLst>
            </a:custGeom>
            <a:noFill/>
            <a:ln w="2379" cap="flat">
              <a:solidFill>
                <a:srgbClr val="FFFFFF"/>
              </a:solidFill>
              <a:prstDash val="solid"/>
              <a:round/>
            </a:ln>
          </p:spPr>
          <p:txBody>
            <a:bodyPr rtlCol="0" anchor="ctr"/>
            <a:lstStyle/>
            <a:p>
              <a:endParaRPr lang="en-US" noProof="0" dirty="0"/>
            </a:p>
          </p:txBody>
        </p:sp>
        <p:sp>
          <p:nvSpPr>
            <p:cNvPr id="5500" name="Serbest Form 5499">
              <a:extLst>
                <a:ext uri="{FF2B5EF4-FFF2-40B4-BE49-F238E27FC236}">
                  <a16:creationId xmlns:a16="http://schemas.microsoft.com/office/drawing/2014/main" id="{C7B9BA11-363A-824E-BB04-C5275CB71D3A}"/>
                </a:ext>
              </a:extLst>
            </p:cNvPr>
            <p:cNvSpPr/>
            <p:nvPr/>
          </p:nvSpPr>
          <p:spPr>
            <a:xfrm>
              <a:off x="6947026" y="2399960"/>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807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807"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solidFill>
              <a:srgbClr val="FF0000"/>
            </a:solidFill>
            <a:ln w="9518" cap="flat">
              <a:noFill/>
              <a:prstDash val="solid"/>
              <a:miter/>
            </a:ln>
          </p:spPr>
          <p:txBody>
            <a:bodyPr rtlCol="0" anchor="ctr"/>
            <a:lstStyle/>
            <a:p>
              <a:endParaRPr lang="en-US" noProof="0" dirty="0"/>
            </a:p>
          </p:txBody>
        </p:sp>
        <p:sp>
          <p:nvSpPr>
            <p:cNvPr id="5501" name="Serbest Form 5500">
              <a:extLst>
                <a:ext uri="{FF2B5EF4-FFF2-40B4-BE49-F238E27FC236}">
                  <a16:creationId xmlns:a16="http://schemas.microsoft.com/office/drawing/2014/main" id="{61E1F46D-F3E4-0749-99F1-CCE3F68CE76E}"/>
                </a:ext>
              </a:extLst>
            </p:cNvPr>
            <p:cNvSpPr/>
            <p:nvPr/>
          </p:nvSpPr>
          <p:spPr>
            <a:xfrm>
              <a:off x="6947026" y="2399960"/>
              <a:ext cx="154740" cy="193355"/>
            </a:xfrm>
            <a:custGeom>
              <a:avLst/>
              <a:gdLst>
                <a:gd name="connsiteX0" fmla="*/ 141600 w 154740"/>
                <a:gd name="connsiteY0" fmla="*/ 34558 h 193355"/>
                <a:gd name="connsiteX1" fmla="*/ 141600 w 154740"/>
                <a:gd name="connsiteY1" fmla="*/ 24181 h 193355"/>
                <a:gd name="connsiteX2" fmla="*/ 128363 w 154740"/>
                <a:gd name="connsiteY2" fmla="*/ 0 h 193355"/>
                <a:gd name="connsiteX3" fmla="*/ 121793 w 154740"/>
                <a:gd name="connsiteY3" fmla="*/ 3427 h 193355"/>
                <a:gd name="connsiteX4" fmla="*/ 108652 w 154740"/>
                <a:gd name="connsiteY4" fmla="*/ 17232 h 193355"/>
                <a:gd name="connsiteX5" fmla="*/ 75704 w 154740"/>
                <a:gd name="connsiteY5" fmla="*/ 44840 h 193355"/>
                <a:gd name="connsiteX6" fmla="*/ 62563 w 154740"/>
                <a:gd name="connsiteY6" fmla="*/ 48363 h 193355"/>
                <a:gd name="connsiteX7" fmla="*/ 52660 w 154740"/>
                <a:gd name="connsiteY7" fmla="*/ 48363 h 193355"/>
                <a:gd name="connsiteX8" fmla="*/ 46089 w 154740"/>
                <a:gd name="connsiteY8" fmla="*/ 44840 h 193355"/>
                <a:gd name="connsiteX9" fmla="*/ 39519 w 154740"/>
                <a:gd name="connsiteY9" fmla="*/ 37986 h 193355"/>
                <a:gd name="connsiteX10" fmla="*/ 19712 w 154740"/>
                <a:gd name="connsiteY10" fmla="*/ 27609 h 193355"/>
                <a:gd name="connsiteX11" fmla="*/ 16474 w 154740"/>
                <a:gd name="connsiteY11" fmla="*/ 27609 h 193355"/>
                <a:gd name="connsiteX12" fmla="*/ 13141 w 154740"/>
                <a:gd name="connsiteY12" fmla="*/ 37986 h 193355"/>
                <a:gd name="connsiteX13" fmla="*/ 16474 w 154740"/>
                <a:gd name="connsiteY13" fmla="*/ 79399 h 193355"/>
                <a:gd name="connsiteX14" fmla="*/ 9903 w 154740"/>
                <a:gd name="connsiteY14" fmla="*/ 86348 h 193355"/>
                <a:gd name="connsiteX15" fmla="*/ 9903 w 154740"/>
                <a:gd name="connsiteY15" fmla="*/ 93203 h 193355"/>
                <a:gd name="connsiteX16" fmla="*/ 16474 w 154740"/>
                <a:gd name="connsiteY16" fmla="*/ 100153 h 193355"/>
                <a:gd name="connsiteX17" fmla="*/ 16474 w 154740"/>
                <a:gd name="connsiteY17" fmla="*/ 107007 h 193355"/>
                <a:gd name="connsiteX18" fmla="*/ 13141 w 154740"/>
                <a:gd name="connsiteY18" fmla="*/ 113957 h 193355"/>
                <a:gd name="connsiteX19" fmla="*/ 9903 w 154740"/>
                <a:gd name="connsiteY19" fmla="*/ 117384 h 193355"/>
                <a:gd name="connsiteX20" fmla="*/ 6571 w 154740"/>
                <a:gd name="connsiteY20" fmla="*/ 124334 h 193355"/>
                <a:gd name="connsiteX21" fmla="*/ 3333 w 154740"/>
                <a:gd name="connsiteY21" fmla="*/ 127761 h 193355"/>
                <a:gd name="connsiteX22" fmla="*/ 3333 w 154740"/>
                <a:gd name="connsiteY22" fmla="*/ 162320 h 193355"/>
                <a:gd name="connsiteX23" fmla="*/ 0 w 154740"/>
                <a:gd name="connsiteY23" fmla="*/ 169174 h 193355"/>
                <a:gd name="connsiteX24" fmla="*/ 0 w 154740"/>
                <a:gd name="connsiteY24" fmla="*/ 179551 h 193355"/>
                <a:gd name="connsiteX25" fmla="*/ 3333 w 154740"/>
                <a:gd name="connsiteY25" fmla="*/ 186406 h 193355"/>
                <a:gd name="connsiteX26" fmla="*/ 13141 w 154740"/>
                <a:gd name="connsiteY26" fmla="*/ 186406 h 193355"/>
                <a:gd name="connsiteX27" fmla="*/ 26378 w 154740"/>
                <a:gd name="connsiteY27" fmla="*/ 193355 h 193355"/>
                <a:gd name="connsiteX28" fmla="*/ 46089 w 154740"/>
                <a:gd name="connsiteY28" fmla="*/ 193355 h 193355"/>
                <a:gd name="connsiteX29" fmla="*/ 52660 w 154740"/>
                <a:gd name="connsiteY29" fmla="*/ 186406 h 193355"/>
                <a:gd name="connsiteX30" fmla="*/ 59230 w 154740"/>
                <a:gd name="connsiteY30" fmla="*/ 172601 h 193355"/>
                <a:gd name="connsiteX31" fmla="*/ 59230 w 154740"/>
                <a:gd name="connsiteY31" fmla="*/ 165747 h 193355"/>
                <a:gd name="connsiteX32" fmla="*/ 65801 w 154740"/>
                <a:gd name="connsiteY32" fmla="*/ 158797 h 193355"/>
                <a:gd name="connsiteX33" fmla="*/ 69134 w 154740"/>
                <a:gd name="connsiteY33" fmla="*/ 158797 h 193355"/>
                <a:gd name="connsiteX34" fmla="*/ 75704 w 154740"/>
                <a:gd name="connsiteY34" fmla="*/ 155370 h 193355"/>
                <a:gd name="connsiteX35" fmla="*/ 82275 w 154740"/>
                <a:gd name="connsiteY35" fmla="*/ 155370 h 193355"/>
                <a:gd name="connsiteX36" fmla="*/ 88845 w 154740"/>
                <a:gd name="connsiteY36" fmla="*/ 151942 h 193355"/>
                <a:gd name="connsiteX37" fmla="*/ 92178 w 154740"/>
                <a:gd name="connsiteY37" fmla="*/ 148420 h 193355"/>
                <a:gd name="connsiteX38" fmla="*/ 95511 w 154740"/>
                <a:gd name="connsiteY38" fmla="*/ 141566 h 193355"/>
                <a:gd name="connsiteX39" fmla="*/ 98748 w 154740"/>
                <a:gd name="connsiteY39" fmla="*/ 138138 h 193355"/>
                <a:gd name="connsiteX40" fmla="*/ 98748 w 154740"/>
                <a:gd name="connsiteY40" fmla="*/ 131189 h 193355"/>
                <a:gd name="connsiteX41" fmla="*/ 102082 w 154740"/>
                <a:gd name="connsiteY41" fmla="*/ 127761 h 193355"/>
                <a:gd name="connsiteX42" fmla="*/ 102082 w 154740"/>
                <a:gd name="connsiteY42" fmla="*/ 120812 h 193355"/>
                <a:gd name="connsiteX43" fmla="*/ 98748 w 154740"/>
                <a:gd name="connsiteY43" fmla="*/ 117384 h 193355"/>
                <a:gd name="connsiteX44" fmla="*/ 92178 w 154740"/>
                <a:gd name="connsiteY44" fmla="*/ 103580 h 193355"/>
                <a:gd name="connsiteX45" fmla="*/ 79037 w 154740"/>
                <a:gd name="connsiteY45" fmla="*/ 89776 h 193355"/>
                <a:gd name="connsiteX46" fmla="*/ 72466 w 154740"/>
                <a:gd name="connsiteY46" fmla="*/ 89776 h 193355"/>
                <a:gd name="connsiteX47" fmla="*/ 65801 w 154740"/>
                <a:gd name="connsiteY47" fmla="*/ 86348 h 193355"/>
                <a:gd name="connsiteX48" fmla="*/ 52660 w 154740"/>
                <a:gd name="connsiteY48" fmla="*/ 86348 h 193355"/>
                <a:gd name="connsiteX49" fmla="*/ 52660 w 154740"/>
                <a:gd name="connsiteY49" fmla="*/ 82826 h 193355"/>
                <a:gd name="connsiteX50" fmla="*/ 59230 w 154740"/>
                <a:gd name="connsiteY50" fmla="*/ 82826 h 193355"/>
                <a:gd name="connsiteX51" fmla="*/ 65801 w 154740"/>
                <a:gd name="connsiteY51" fmla="*/ 79399 h 193355"/>
                <a:gd name="connsiteX52" fmla="*/ 102082 w 154740"/>
                <a:gd name="connsiteY52" fmla="*/ 79399 h 193355"/>
                <a:gd name="connsiteX53" fmla="*/ 108652 w 154740"/>
                <a:gd name="connsiteY53" fmla="*/ 65594 h 193355"/>
                <a:gd name="connsiteX54" fmla="*/ 131696 w 154740"/>
                <a:gd name="connsiteY54" fmla="*/ 65594 h 193355"/>
                <a:gd name="connsiteX55" fmla="*/ 138267 w 154740"/>
                <a:gd name="connsiteY55" fmla="*/ 62167 h 193355"/>
                <a:gd name="connsiteX56" fmla="*/ 141600 w 154740"/>
                <a:gd name="connsiteY56" fmla="*/ 58645 h 193355"/>
                <a:gd name="connsiteX57" fmla="*/ 144838 w 154740"/>
                <a:gd name="connsiteY57" fmla="*/ 58645 h 193355"/>
                <a:gd name="connsiteX58" fmla="*/ 151408 w 154740"/>
                <a:gd name="connsiteY58" fmla="*/ 55217 h 193355"/>
                <a:gd name="connsiteX59" fmla="*/ 154741 w 154740"/>
                <a:gd name="connsiteY59" fmla="*/ 51790 h 193355"/>
                <a:gd name="connsiteX60" fmla="*/ 154741 w 154740"/>
                <a:gd name="connsiteY60" fmla="*/ 44840 h 193355"/>
                <a:gd name="connsiteX61" fmla="*/ 141600 w 154740"/>
                <a:gd name="connsiteY61" fmla="*/ 34558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740" h="193355">
                  <a:moveTo>
                    <a:pt x="141600" y="34558"/>
                  </a:moveTo>
                  <a:lnTo>
                    <a:pt x="141600" y="24181"/>
                  </a:lnTo>
                  <a:lnTo>
                    <a:pt x="128363" y="0"/>
                  </a:lnTo>
                  <a:lnTo>
                    <a:pt x="121793" y="3427"/>
                  </a:lnTo>
                  <a:lnTo>
                    <a:pt x="108652" y="17232"/>
                  </a:lnTo>
                  <a:lnTo>
                    <a:pt x="75704" y="44840"/>
                  </a:lnTo>
                  <a:lnTo>
                    <a:pt x="62563" y="48363"/>
                  </a:lnTo>
                  <a:lnTo>
                    <a:pt x="52660" y="48363"/>
                  </a:lnTo>
                  <a:lnTo>
                    <a:pt x="46089" y="44840"/>
                  </a:lnTo>
                  <a:lnTo>
                    <a:pt x="39519" y="37986"/>
                  </a:lnTo>
                  <a:lnTo>
                    <a:pt x="19712" y="27609"/>
                  </a:lnTo>
                  <a:lnTo>
                    <a:pt x="16474" y="27609"/>
                  </a:lnTo>
                  <a:lnTo>
                    <a:pt x="13141" y="37986"/>
                  </a:lnTo>
                  <a:lnTo>
                    <a:pt x="16474" y="79399"/>
                  </a:lnTo>
                  <a:lnTo>
                    <a:pt x="9903" y="86348"/>
                  </a:lnTo>
                  <a:lnTo>
                    <a:pt x="9903" y="93203"/>
                  </a:lnTo>
                  <a:lnTo>
                    <a:pt x="16474" y="100153"/>
                  </a:lnTo>
                  <a:lnTo>
                    <a:pt x="16474" y="107007"/>
                  </a:lnTo>
                  <a:lnTo>
                    <a:pt x="13141" y="113957"/>
                  </a:lnTo>
                  <a:lnTo>
                    <a:pt x="9903" y="117384"/>
                  </a:lnTo>
                  <a:lnTo>
                    <a:pt x="6571" y="124334"/>
                  </a:lnTo>
                  <a:lnTo>
                    <a:pt x="3333" y="127761"/>
                  </a:lnTo>
                  <a:lnTo>
                    <a:pt x="3333" y="162320"/>
                  </a:lnTo>
                  <a:lnTo>
                    <a:pt x="0" y="169174"/>
                  </a:lnTo>
                  <a:lnTo>
                    <a:pt x="0" y="179551"/>
                  </a:lnTo>
                  <a:lnTo>
                    <a:pt x="3333" y="186406"/>
                  </a:lnTo>
                  <a:lnTo>
                    <a:pt x="13141" y="186406"/>
                  </a:lnTo>
                  <a:lnTo>
                    <a:pt x="26378" y="193355"/>
                  </a:lnTo>
                  <a:lnTo>
                    <a:pt x="46089" y="193355"/>
                  </a:lnTo>
                  <a:lnTo>
                    <a:pt x="52660" y="186406"/>
                  </a:lnTo>
                  <a:lnTo>
                    <a:pt x="59230" y="172601"/>
                  </a:lnTo>
                  <a:lnTo>
                    <a:pt x="59230" y="165747"/>
                  </a:lnTo>
                  <a:lnTo>
                    <a:pt x="65801" y="158797"/>
                  </a:lnTo>
                  <a:lnTo>
                    <a:pt x="69134" y="158797"/>
                  </a:lnTo>
                  <a:lnTo>
                    <a:pt x="75704" y="155370"/>
                  </a:lnTo>
                  <a:lnTo>
                    <a:pt x="82275" y="155370"/>
                  </a:lnTo>
                  <a:lnTo>
                    <a:pt x="88845" y="151942"/>
                  </a:lnTo>
                  <a:lnTo>
                    <a:pt x="92178" y="148420"/>
                  </a:lnTo>
                  <a:lnTo>
                    <a:pt x="95511" y="141566"/>
                  </a:lnTo>
                  <a:lnTo>
                    <a:pt x="98748" y="138138"/>
                  </a:lnTo>
                  <a:lnTo>
                    <a:pt x="98748" y="131189"/>
                  </a:lnTo>
                  <a:lnTo>
                    <a:pt x="102082" y="127761"/>
                  </a:lnTo>
                  <a:lnTo>
                    <a:pt x="102082" y="120812"/>
                  </a:lnTo>
                  <a:lnTo>
                    <a:pt x="98748" y="117384"/>
                  </a:lnTo>
                  <a:lnTo>
                    <a:pt x="92178" y="103580"/>
                  </a:lnTo>
                  <a:lnTo>
                    <a:pt x="79037" y="89776"/>
                  </a:lnTo>
                  <a:lnTo>
                    <a:pt x="72466" y="89776"/>
                  </a:lnTo>
                  <a:lnTo>
                    <a:pt x="65801" y="86348"/>
                  </a:lnTo>
                  <a:lnTo>
                    <a:pt x="52660" y="86348"/>
                  </a:lnTo>
                  <a:lnTo>
                    <a:pt x="52660" y="82826"/>
                  </a:lnTo>
                  <a:lnTo>
                    <a:pt x="59230" y="82826"/>
                  </a:lnTo>
                  <a:lnTo>
                    <a:pt x="65801" y="79399"/>
                  </a:lnTo>
                  <a:lnTo>
                    <a:pt x="102082" y="79399"/>
                  </a:lnTo>
                  <a:lnTo>
                    <a:pt x="108652" y="65594"/>
                  </a:lnTo>
                  <a:lnTo>
                    <a:pt x="131696" y="65594"/>
                  </a:lnTo>
                  <a:lnTo>
                    <a:pt x="138267" y="62167"/>
                  </a:lnTo>
                  <a:lnTo>
                    <a:pt x="141600" y="58645"/>
                  </a:lnTo>
                  <a:lnTo>
                    <a:pt x="144838" y="58645"/>
                  </a:lnTo>
                  <a:lnTo>
                    <a:pt x="151408" y="55217"/>
                  </a:lnTo>
                  <a:lnTo>
                    <a:pt x="154741" y="51790"/>
                  </a:lnTo>
                  <a:lnTo>
                    <a:pt x="154741" y="44840"/>
                  </a:lnTo>
                  <a:lnTo>
                    <a:pt x="141600" y="34558"/>
                  </a:lnTo>
                  <a:close/>
                </a:path>
              </a:pathLst>
            </a:custGeom>
            <a:noFill/>
            <a:ln w="2379" cap="flat">
              <a:solidFill>
                <a:srgbClr val="FFFFFF"/>
              </a:solidFill>
              <a:prstDash val="solid"/>
              <a:round/>
            </a:ln>
          </p:spPr>
          <p:txBody>
            <a:bodyPr rtlCol="0" anchor="ctr"/>
            <a:lstStyle/>
            <a:p>
              <a:endParaRPr lang="en-US" noProof="0" dirty="0"/>
            </a:p>
          </p:txBody>
        </p:sp>
        <p:sp>
          <p:nvSpPr>
            <p:cNvPr id="5502" name="Serbest Form 5501">
              <a:extLst>
                <a:ext uri="{FF2B5EF4-FFF2-40B4-BE49-F238E27FC236}">
                  <a16:creationId xmlns:a16="http://schemas.microsoft.com/office/drawing/2014/main" id="{9E8672AE-DE13-2249-B5E3-3F470F75224B}"/>
                </a:ext>
              </a:extLst>
            </p:cNvPr>
            <p:cNvSpPr/>
            <p:nvPr/>
          </p:nvSpPr>
          <p:spPr>
            <a:xfrm>
              <a:off x="2614856" y="3095982"/>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solidFill>
              <a:srgbClr val="AFABAB"/>
            </a:solidFill>
            <a:ln w="9518" cap="flat">
              <a:noFill/>
              <a:prstDash val="solid"/>
              <a:miter/>
            </a:ln>
          </p:spPr>
          <p:txBody>
            <a:bodyPr rtlCol="0" anchor="ctr"/>
            <a:lstStyle/>
            <a:p>
              <a:endParaRPr lang="en-US" noProof="0" dirty="0"/>
            </a:p>
          </p:txBody>
        </p:sp>
        <p:sp>
          <p:nvSpPr>
            <p:cNvPr id="5503" name="Serbest Form 5502">
              <a:extLst>
                <a:ext uri="{FF2B5EF4-FFF2-40B4-BE49-F238E27FC236}">
                  <a16:creationId xmlns:a16="http://schemas.microsoft.com/office/drawing/2014/main" id="{6CBB0708-77FE-3545-95E3-2B997D34A471}"/>
                </a:ext>
              </a:extLst>
            </p:cNvPr>
            <p:cNvSpPr/>
            <p:nvPr/>
          </p:nvSpPr>
          <p:spPr>
            <a:xfrm>
              <a:off x="2614856" y="3095982"/>
              <a:ext cx="77322" cy="38747"/>
            </a:xfrm>
            <a:custGeom>
              <a:avLst/>
              <a:gdLst>
                <a:gd name="connsiteX0" fmla="*/ 53516 w 77322"/>
                <a:gd name="connsiteY0" fmla="*/ 38747 h 38747"/>
                <a:gd name="connsiteX1" fmla="*/ 56564 w 77322"/>
                <a:gd name="connsiteY1" fmla="*/ 25800 h 38747"/>
                <a:gd name="connsiteX2" fmla="*/ 77323 w 77322"/>
                <a:gd name="connsiteY2" fmla="*/ 34463 h 38747"/>
                <a:gd name="connsiteX3" fmla="*/ 77323 w 77322"/>
                <a:gd name="connsiteY3" fmla="*/ 30084 h 38747"/>
                <a:gd name="connsiteX4" fmla="*/ 74371 w 77322"/>
                <a:gd name="connsiteY4" fmla="*/ 25800 h 38747"/>
                <a:gd name="connsiteX5" fmla="*/ 71419 w 77322"/>
                <a:gd name="connsiteY5" fmla="*/ 17232 h 38747"/>
                <a:gd name="connsiteX6" fmla="*/ 62468 w 77322"/>
                <a:gd name="connsiteY6" fmla="*/ 4380 h 38747"/>
                <a:gd name="connsiteX7" fmla="*/ 41613 w 77322"/>
                <a:gd name="connsiteY7" fmla="*/ 4380 h 38747"/>
                <a:gd name="connsiteX8" fmla="*/ 32757 w 77322"/>
                <a:gd name="connsiteY8" fmla="*/ 0 h 38747"/>
                <a:gd name="connsiteX9" fmla="*/ 11903 w 77322"/>
                <a:gd name="connsiteY9" fmla="*/ 0 h 38747"/>
                <a:gd name="connsiteX10" fmla="*/ 5904 w 77322"/>
                <a:gd name="connsiteY10" fmla="*/ 4380 h 38747"/>
                <a:gd name="connsiteX11" fmla="*/ 0 w 77322"/>
                <a:gd name="connsiteY11" fmla="*/ 4380 h 38747"/>
                <a:gd name="connsiteX12" fmla="*/ 2952 w 77322"/>
                <a:gd name="connsiteY12" fmla="*/ 12948 h 38747"/>
                <a:gd name="connsiteX13" fmla="*/ 8951 w 77322"/>
                <a:gd name="connsiteY13" fmla="*/ 17232 h 38747"/>
                <a:gd name="connsiteX14" fmla="*/ 11903 w 77322"/>
                <a:gd name="connsiteY14" fmla="*/ 25800 h 38747"/>
                <a:gd name="connsiteX15" fmla="*/ 17807 w 77322"/>
                <a:gd name="connsiteY15" fmla="*/ 30084 h 38747"/>
                <a:gd name="connsiteX16" fmla="*/ 29710 w 77322"/>
                <a:gd name="connsiteY16" fmla="*/ 30084 h 38747"/>
                <a:gd name="connsiteX17" fmla="*/ 38661 w 77322"/>
                <a:gd name="connsiteY17" fmla="*/ 34463 h 38747"/>
                <a:gd name="connsiteX18" fmla="*/ 53516 w 77322"/>
                <a:gd name="connsiteY18" fmla="*/ 38747 h 3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7322" h="38747">
                  <a:moveTo>
                    <a:pt x="53516" y="38747"/>
                  </a:moveTo>
                  <a:lnTo>
                    <a:pt x="56564" y="25800"/>
                  </a:lnTo>
                  <a:lnTo>
                    <a:pt x="77323" y="34463"/>
                  </a:lnTo>
                  <a:lnTo>
                    <a:pt x="77323" y="30084"/>
                  </a:lnTo>
                  <a:lnTo>
                    <a:pt x="74371" y="25800"/>
                  </a:lnTo>
                  <a:lnTo>
                    <a:pt x="71419" y="17232"/>
                  </a:lnTo>
                  <a:lnTo>
                    <a:pt x="62468" y="4380"/>
                  </a:lnTo>
                  <a:lnTo>
                    <a:pt x="41613" y="4380"/>
                  </a:lnTo>
                  <a:lnTo>
                    <a:pt x="32757" y="0"/>
                  </a:lnTo>
                  <a:lnTo>
                    <a:pt x="11903" y="0"/>
                  </a:lnTo>
                  <a:lnTo>
                    <a:pt x="5904" y="4380"/>
                  </a:lnTo>
                  <a:lnTo>
                    <a:pt x="0" y="4380"/>
                  </a:lnTo>
                  <a:lnTo>
                    <a:pt x="2952" y="12948"/>
                  </a:lnTo>
                  <a:lnTo>
                    <a:pt x="8951" y="17232"/>
                  </a:lnTo>
                  <a:lnTo>
                    <a:pt x="11903" y="25800"/>
                  </a:lnTo>
                  <a:lnTo>
                    <a:pt x="17807" y="30084"/>
                  </a:lnTo>
                  <a:lnTo>
                    <a:pt x="29710" y="30084"/>
                  </a:lnTo>
                  <a:lnTo>
                    <a:pt x="38661" y="34463"/>
                  </a:lnTo>
                  <a:lnTo>
                    <a:pt x="53516" y="38747"/>
                  </a:lnTo>
                  <a:close/>
                </a:path>
              </a:pathLst>
            </a:custGeom>
            <a:noFill/>
            <a:ln w="2379" cap="flat">
              <a:solidFill>
                <a:srgbClr val="FFFFFF"/>
              </a:solidFill>
              <a:prstDash val="solid"/>
              <a:round/>
            </a:ln>
          </p:spPr>
          <p:txBody>
            <a:bodyPr rtlCol="0" anchor="ctr"/>
            <a:lstStyle/>
            <a:p>
              <a:endParaRPr lang="en-US" noProof="0" dirty="0"/>
            </a:p>
          </p:txBody>
        </p:sp>
        <p:sp>
          <p:nvSpPr>
            <p:cNvPr id="5504" name="Serbest Form 5503">
              <a:extLst>
                <a:ext uri="{FF2B5EF4-FFF2-40B4-BE49-F238E27FC236}">
                  <a16:creationId xmlns:a16="http://schemas.microsoft.com/office/drawing/2014/main" id="{03BCC069-F216-5548-A123-046D82C6AE5D}"/>
                </a:ext>
              </a:extLst>
            </p:cNvPr>
            <p:cNvSpPr/>
            <p:nvPr/>
          </p:nvSpPr>
          <p:spPr>
            <a:xfrm>
              <a:off x="10312567" y="1819513"/>
              <a:ext cx="483933" cy="1005810"/>
            </a:xfrm>
            <a:custGeom>
              <a:avLst/>
              <a:gdLst>
                <a:gd name="connsiteX0" fmla="*/ 145314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837 w 483933"/>
                <a:gd name="connsiteY7" fmla="*/ 914131 h 1005810"/>
                <a:gd name="connsiteX8" fmla="*/ 144837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02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8988 h 1005810"/>
                <a:gd name="connsiteX114" fmla="*/ 324145 w 483933"/>
                <a:gd name="connsiteY114" fmla="*/ 158988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8988 h 1005810"/>
                <a:gd name="connsiteX128" fmla="*/ 416895 w 483933"/>
                <a:gd name="connsiteY128" fmla="*/ 166128 h 1005810"/>
                <a:gd name="connsiteX129" fmla="*/ 423561 w 483933"/>
                <a:gd name="connsiteY129" fmla="*/ 166128 h 1005810"/>
                <a:gd name="connsiteX130" fmla="*/ 423561 w 483933"/>
                <a:gd name="connsiteY130" fmla="*/ 158988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075 w 483933"/>
                <a:gd name="connsiteY166" fmla="*/ 603677 h 1005810"/>
                <a:gd name="connsiteX167" fmla="*/ 136552 w 483933"/>
                <a:gd name="connsiteY167" fmla="*/ 624812 h 1005810"/>
                <a:gd name="connsiteX168" fmla="*/ 146075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408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217 w 483933"/>
                <a:gd name="connsiteY200" fmla="*/ 638901 h 1005810"/>
                <a:gd name="connsiteX201" fmla="*/ 149217 w 483933"/>
                <a:gd name="connsiteY201" fmla="*/ 649469 h 1005810"/>
                <a:gd name="connsiteX202" fmla="*/ 152550 w 483933"/>
                <a:gd name="connsiteY202" fmla="*/ 656514 h 1005810"/>
                <a:gd name="connsiteX203" fmla="*/ 155883 w 483933"/>
                <a:gd name="connsiteY203" fmla="*/ 667176 h 1005810"/>
                <a:gd name="connsiteX204" fmla="*/ 162453 w 483933"/>
                <a:gd name="connsiteY204" fmla="*/ 674221 h 1005810"/>
                <a:gd name="connsiteX205" fmla="*/ 165786 w 483933"/>
                <a:gd name="connsiteY205" fmla="*/ 674221 h 1005810"/>
                <a:gd name="connsiteX206" fmla="*/ 169120 w 483933"/>
                <a:gd name="connsiteY206" fmla="*/ 670699 h 1005810"/>
                <a:gd name="connsiteX207" fmla="*/ 169120 w 483933"/>
                <a:gd name="connsiteY207" fmla="*/ 649469 h 1005810"/>
                <a:gd name="connsiteX208" fmla="*/ 185689 w 483933"/>
                <a:gd name="connsiteY208" fmla="*/ 656514 h 1005810"/>
                <a:gd name="connsiteX209" fmla="*/ 185689 w 483933"/>
                <a:gd name="connsiteY209" fmla="*/ 670699 h 1005810"/>
                <a:gd name="connsiteX210" fmla="*/ 189022 w 483933"/>
                <a:gd name="connsiteY210" fmla="*/ 674221 h 1005810"/>
                <a:gd name="connsiteX211" fmla="*/ 189022 w 483933"/>
                <a:gd name="connsiteY211" fmla="*/ 677744 h 1005810"/>
                <a:gd name="connsiteX212" fmla="*/ 192259 w 483933"/>
                <a:gd name="connsiteY212" fmla="*/ 677744 h 1005810"/>
                <a:gd name="connsiteX213" fmla="*/ 192259 w 483933"/>
                <a:gd name="connsiteY213" fmla="*/ 670699 h 1005810"/>
                <a:gd name="connsiteX214" fmla="*/ 198924 w 483933"/>
                <a:gd name="connsiteY214" fmla="*/ 663654 h 1005810"/>
                <a:gd name="connsiteX215" fmla="*/ 202258 w 483933"/>
                <a:gd name="connsiteY215" fmla="*/ 656514 h 1005810"/>
                <a:gd name="connsiteX216" fmla="*/ 202258 w 483933"/>
                <a:gd name="connsiteY216" fmla="*/ 652706 h 1005810"/>
                <a:gd name="connsiteX217" fmla="*/ 198924 w 483933"/>
                <a:gd name="connsiteY217" fmla="*/ 649183 h 1005810"/>
                <a:gd name="connsiteX218" fmla="*/ 198924 w 483933"/>
                <a:gd name="connsiteY218" fmla="*/ 631571 h 1005810"/>
                <a:gd name="connsiteX219" fmla="*/ 195592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075 w 483933"/>
                <a:gd name="connsiteY374" fmla="*/ 522660 h 1005810"/>
                <a:gd name="connsiteX375" fmla="*/ 142838 w 483933"/>
                <a:gd name="connsiteY375" fmla="*/ 522660 h 1005810"/>
                <a:gd name="connsiteX376" fmla="*/ 142838 w 483933"/>
                <a:gd name="connsiteY376" fmla="*/ 529705 h 1005810"/>
                <a:gd name="connsiteX377" fmla="*/ 146075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314" y="878811"/>
                  </a:moveTo>
                  <a:lnTo>
                    <a:pt x="138742" y="892901"/>
                  </a:lnTo>
                  <a:lnTo>
                    <a:pt x="135410" y="903468"/>
                  </a:lnTo>
                  <a:lnTo>
                    <a:pt x="135410" y="910608"/>
                  </a:lnTo>
                  <a:lnTo>
                    <a:pt x="132077" y="914131"/>
                  </a:lnTo>
                  <a:lnTo>
                    <a:pt x="132077" y="917653"/>
                  </a:lnTo>
                  <a:lnTo>
                    <a:pt x="141600" y="921176"/>
                  </a:lnTo>
                  <a:lnTo>
                    <a:pt x="144837" y="914131"/>
                  </a:lnTo>
                  <a:lnTo>
                    <a:pt x="144837"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02"/>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8988"/>
                  </a:lnTo>
                  <a:lnTo>
                    <a:pt x="324145" y="158988"/>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8988"/>
                  </a:lnTo>
                  <a:lnTo>
                    <a:pt x="416895" y="166128"/>
                  </a:lnTo>
                  <a:lnTo>
                    <a:pt x="423561" y="166128"/>
                  </a:lnTo>
                  <a:lnTo>
                    <a:pt x="423561" y="158988"/>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075" y="603677"/>
                  </a:moveTo>
                  <a:lnTo>
                    <a:pt x="136552" y="624812"/>
                  </a:lnTo>
                  <a:lnTo>
                    <a:pt x="146075"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408" y="589491"/>
                  </a:lnTo>
                  <a:lnTo>
                    <a:pt x="148742" y="596632"/>
                  </a:lnTo>
                  <a:lnTo>
                    <a:pt x="152074" y="600154"/>
                  </a:lnTo>
                  <a:lnTo>
                    <a:pt x="155407" y="607199"/>
                  </a:lnTo>
                  <a:lnTo>
                    <a:pt x="155407" y="628334"/>
                  </a:lnTo>
                  <a:lnTo>
                    <a:pt x="145884" y="631856"/>
                  </a:lnTo>
                  <a:lnTo>
                    <a:pt x="145884" y="635379"/>
                  </a:lnTo>
                  <a:lnTo>
                    <a:pt x="149217" y="638901"/>
                  </a:lnTo>
                  <a:lnTo>
                    <a:pt x="149217" y="649469"/>
                  </a:lnTo>
                  <a:lnTo>
                    <a:pt x="152550" y="656514"/>
                  </a:lnTo>
                  <a:lnTo>
                    <a:pt x="155883" y="667176"/>
                  </a:lnTo>
                  <a:lnTo>
                    <a:pt x="162453" y="674221"/>
                  </a:lnTo>
                  <a:lnTo>
                    <a:pt x="165786" y="674221"/>
                  </a:lnTo>
                  <a:lnTo>
                    <a:pt x="169120" y="670699"/>
                  </a:lnTo>
                  <a:lnTo>
                    <a:pt x="169120" y="649469"/>
                  </a:lnTo>
                  <a:lnTo>
                    <a:pt x="185689" y="656514"/>
                  </a:lnTo>
                  <a:lnTo>
                    <a:pt x="185689" y="670699"/>
                  </a:lnTo>
                  <a:lnTo>
                    <a:pt x="189022" y="674221"/>
                  </a:lnTo>
                  <a:lnTo>
                    <a:pt x="189022" y="677744"/>
                  </a:lnTo>
                  <a:lnTo>
                    <a:pt x="192259" y="677744"/>
                  </a:lnTo>
                  <a:lnTo>
                    <a:pt x="192259" y="670699"/>
                  </a:lnTo>
                  <a:lnTo>
                    <a:pt x="198924" y="663654"/>
                  </a:lnTo>
                  <a:lnTo>
                    <a:pt x="202258" y="656514"/>
                  </a:lnTo>
                  <a:lnTo>
                    <a:pt x="202258" y="652706"/>
                  </a:lnTo>
                  <a:lnTo>
                    <a:pt x="198924" y="649183"/>
                  </a:lnTo>
                  <a:lnTo>
                    <a:pt x="198924" y="631571"/>
                  </a:lnTo>
                  <a:lnTo>
                    <a:pt x="195592"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075" y="522660"/>
                  </a:lnTo>
                  <a:lnTo>
                    <a:pt x="142838" y="522660"/>
                  </a:lnTo>
                  <a:lnTo>
                    <a:pt x="142838" y="529705"/>
                  </a:lnTo>
                  <a:lnTo>
                    <a:pt x="146075"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solidFill>
              <a:srgbClr val="AFABAB"/>
            </a:solidFill>
            <a:ln w="9518" cap="flat">
              <a:noFill/>
              <a:prstDash val="solid"/>
              <a:miter/>
            </a:ln>
          </p:spPr>
          <p:txBody>
            <a:bodyPr rtlCol="0" anchor="ctr"/>
            <a:lstStyle/>
            <a:p>
              <a:endParaRPr lang="en-US" noProof="0" dirty="0"/>
            </a:p>
          </p:txBody>
        </p:sp>
        <p:sp>
          <p:nvSpPr>
            <p:cNvPr id="5505" name="Serbest Form 5504">
              <a:extLst>
                <a:ext uri="{FF2B5EF4-FFF2-40B4-BE49-F238E27FC236}">
                  <a16:creationId xmlns:a16="http://schemas.microsoft.com/office/drawing/2014/main" id="{818FBDC6-538E-7A41-95FA-46E8834E2B82}"/>
                </a:ext>
              </a:extLst>
            </p:cNvPr>
            <p:cNvSpPr/>
            <p:nvPr/>
          </p:nvSpPr>
          <p:spPr>
            <a:xfrm>
              <a:off x="10312567" y="1819513"/>
              <a:ext cx="483933" cy="1005810"/>
            </a:xfrm>
            <a:custGeom>
              <a:avLst/>
              <a:gdLst>
                <a:gd name="connsiteX0" fmla="*/ 145408 w 483933"/>
                <a:gd name="connsiteY0" fmla="*/ 878811 h 1005810"/>
                <a:gd name="connsiteX1" fmla="*/ 138742 w 483933"/>
                <a:gd name="connsiteY1" fmla="*/ 892901 h 1005810"/>
                <a:gd name="connsiteX2" fmla="*/ 135410 w 483933"/>
                <a:gd name="connsiteY2" fmla="*/ 903468 h 1005810"/>
                <a:gd name="connsiteX3" fmla="*/ 135410 w 483933"/>
                <a:gd name="connsiteY3" fmla="*/ 910608 h 1005810"/>
                <a:gd name="connsiteX4" fmla="*/ 132077 w 483933"/>
                <a:gd name="connsiteY4" fmla="*/ 914131 h 1005810"/>
                <a:gd name="connsiteX5" fmla="*/ 132077 w 483933"/>
                <a:gd name="connsiteY5" fmla="*/ 917653 h 1005810"/>
                <a:gd name="connsiteX6" fmla="*/ 141600 w 483933"/>
                <a:gd name="connsiteY6" fmla="*/ 921176 h 1005810"/>
                <a:gd name="connsiteX7" fmla="*/ 144932 w 483933"/>
                <a:gd name="connsiteY7" fmla="*/ 914131 h 1005810"/>
                <a:gd name="connsiteX8" fmla="*/ 144932 w 483933"/>
                <a:gd name="connsiteY8" fmla="*/ 910608 h 1005810"/>
                <a:gd name="connsiteX9" fmla="*/ 148170 w 483933"/>
                <a:gd name="connsiteY9" fmla="*/ 907086 h 1005810"/>
                <a:gd name="connsiteX10" fmla="*/ 148170 w 483933"/>
                <a:gd name="connsiteY10" fmla="*/ 896423 h 1005810"/>
                <a:gd name="connsiteX11" fmla="*/ 157692 w 483933"/>
                <a:gd name="connsiteY11" fmla="*/ 885856 h 1005810"/>
                <a:gd name="connsiteX12" fmla="*/ 154360 w 483933"/>
                <a:gd name="connsiteY12" fmla="*/ 882333 h 1005810"/>
                <a:gd name="connsiteX13" fmla="*/ 154360 w 483933"/>
                <a:gd name="connsiteY13" fmla="*/ 878811 h 1005810"/>
                <a:gd name="connsiteX14" fmla="*/ 151027 w 483933"/>
                <a:gd name="connsiteY14" fmla="*/ 875288 h 1005810"/>
                <a:gd name="connsiteX15" fmla="*/ 92368 w 483933"/>
                <a:gd name="connsiteY15" fmla="*/ 903468 h 1005810"/>
                <a:gd name="connsiteX16" fmla="*/ 92368 w 483933"/>
                <a:gd name="connsiteY16" fmla="*/ 907086 h 1005810"/>
                <a:gd name="connsiteX17" fmla="*/ 99033 w 483933"/>
                <a:gd name="connsiteY17" fmla="*/ 910608 h 1005810"/>
                <a:gd name="connsiteX18" fmla="*/ 102272 w 483933"/>
                <a:gd name="connsiteY18" fmla="*/ 910608 h 1005810"/>
                <a:gd name="connsiteX19" fmla="*/ 102272 w 483933"/>
                <a:gd name="connsiteY19" fmla="*/ 903468 h 1005810"/>
                <a:gd name="connsiteX20" fmla="*/ 99033 w 483933"/>
                <a:gd name="connsiteY20" fmla="*/ 899946 h 1005810"/>
                <a:gd name="connsiteX21" fmla="*/ 92368 w 483933"/>
                <a:gd name="connsiteY21" fmla="*/ 899946 h 1005810"/>
                <a:gd name="connsiteX22" fmla="*/ 6665 w 483933"/>
                <a:gd name="connsiteY22" fmla="*/ 991720 h 1005810"/>
                <a:gd name="connsiteX23" fmla="*/ 3333 w 483933"/>
                <a:gd name="connsiteY23" fmla="*/ 991720 h 1005810"/>
                <a:gd name="connsiteX24" fmla="*/ 0 w 483933"/>
                <a:gd name="connsiteY24" fmla="*/ 995243 h 1005810"/>
                <a:gd name="connsiteX25" fmla="*/ 0 w 483933"/>
                <a:gd name="connsiteY25" fmla="*/ 1002288 h 1005810"/>
                <a:gd name="connsiteX26" fmla="*/ 3333 w 483933"/>
                <a:gd name="connsiteY26" fmla="*/ 1005810 h 1005810"/>
                <a:gd name="connsiteX27" fmla="*/ 6665 w 483933"/>
                <a:gd name="connsiteY27" fmla="*/ 1005810 h 1005810"/>
                <a:gd name="connsiteX28" fmla="*/ 13235 w 483933"/>
                <a:gd name="connsiteY28" fmla="*/ 998765 h 1005810"/>
                <a:gd name="connsiteX29" fmla="*/ 13235 w 483933"/>
                <a:gd name="connsiteY29" fmla="*/ 991720 h 1005810"/>
                <a:gd name="connsiteX30" fmla="*/ 62944 w 483933"/>
                <a:gd name="connsiteY30" fmla="*/ 977631 h 1005810"/>
                <a:gd name="connsiteX31" fmla="*/ 53421 w 483933"/>
                <a:gd name="connsiteY31" fmla="*/ 959923 h 1005810"/>
                <a:gd name="connsiteX32" fmla="*/ 53421 w 483933"/>
                <a:gd name="connsiteY32" fmla="*/ 977631 h 1005810"/>
                <a:gd name="connsiteX33" fmla="*/ 56754 w 483933"/>
                <a:gd name="connsiteY33" fmla="*/ 984675 h 1005810"/>
                <a:gd name="connsiteX34" fmla="*/ 63324 w 483933"/>
                <a:gd name="connsiteY34" fmla="*/ 988198 h 1005810"/>
                <a:gd name="connsiteX35" fmla="*/ 66658 w 483933"/>
                <a:gd name="connsiteY35" fmla="*/ 988198 h 1005810"/>
                <a:gd name="connsiteX36" fmla="*/ 69990 w 483933"/>
                <a:gd name="connsiteY36" fmla="*/ 984675 h 1005810"/>
                <a:gd name="connsiteX37" fmla="*/ 69990 w 483933"/>
                <a:gd name="connsiteY37" fmla="*/ 977631 h 1005810"/>
                <a:gd name="connsiteX38" fmla="*/ 19902 w 483933"/>
                <a:gd name="connsiteY38" fmla="*/ 998765 h 1005810"/>
                <a:gd name="connsiteX39" fmla="*/ 29424 w 483933"/>
                <a:gd name="connsiteY39" fmla="*/ 998765 h 1005810"/>
                <a:gd name="connsiteX40" fmla="*/ 32757 w 483933"/>
                <a:gd name="connsiteY40" fmla="*/ 995243 h 1005810"/>
                <a:gd name="connsiteX41" fmla="*/ 39422 w 483933"/>
                <a:gd name="connsiteY41" fmla="*/ 995243 h 1005810"/>
                <a:gd name="connsiteX42" fmla="*/ 22853 w 483933"/>
                <a:gd name="connsiteY42" fmla="*/ 988198 h 1005810"/>
                <a:gd name="connsiteX43" fmla="*/ 19520 w 483933"/>
                <a:gd name="connsiteY43" fmla="*/ 991720 h 1005810"/>
                <a:gd name="connsiteX44" fmla="*/ 202067 w 483933"/>
                <a:gd name="connsiteY44" fmla="*/ 688311 h 1005810"/>
                <a:gd name="connsiteX45" fmla="*/ 202067 w 483933"/>
                <a:gd name="connsiteY45" fmla="*/ 695356 h 1005810"/>
                <a:gd name="connsiteX46" fmla="*/ 198735 w 483933"/>
                <a:gd name="connsiteY46" fmla="*/ 702401 h 1005810"/>
                <a:gd name="connsiteX47" fmla="*/ 208257 w 483933"/>
                <a:gd name="connsiteY47" fmla="*/ 720109 h 1005810"/>
                <a:gd name="connsiteX48" fmla="*/ 208257 w 483933"/>
                <a:gd name="connsiteY48" fmla="*/ 705924 h 1005810"/>
                <a:gd name="connsiteX49" fmla="*/ 204923 w 483933"/>
                <a:gd name="connsiteY49" fmla="*/ 702401 h 1005810"/>
                <a:gd name="connsiteX50" fmla="*/ 204923 w 483933"/>
                <a:gd name="connsiteY50" fmla="*/ 691834 h 1005810"/>
                <a:gd name="connsiteX51" fmla="*/ 185498 w 483933"/>
                <a:gd name="connsiteY51" fmla="*/ 705924 h 1005810"/>
                <a:gd name="connsiteX52" fmla="*/ 185498 w 483933"/>
                <a:gd name="connsiteY52" fmla="*/ 709827 h 1005810"/>
                <a:gd name="connsiteX53" fmla="*/ 182166 w 483933"/>
                <a:gd name="connsiteY53" fmla="*/ 709827 h 1005810"/>
                <a:gd name="connsiteX54" fmla="*/ 175499 w 483933"/>
                <a:gd name="connsiteY54" fmla="*/ 713349 h 1005810"/>
                <a:gd name="connsiteX55" fmla="*/ 188831 w 483933"/>
                <a:gd name="connsiteY55" fmla="*/ 724012 h 1005810"/>
                <a:gd name="connsiteX56" fmla="*/ 188831 w 483933"/>
                <a:gd name="connsiteY56" fmla="*/ 716872 h 1005810"/>
                <a:gd name="connsiteX57" fmla="*/ 185498 w 483933"/>
                <a:gd name="connsiteY57" fmla="*/ 709827 h 1005810"/>
                <a:gd name="connsiteX58" fmla="*/ 172262 w 483933"/>
                <a:gd name="connsiteY58" fmla="*/ 832923 h 1005810"/>
                <a:gd name="connsiteX59" fmla="*/ 165595 w 483933"/>
                <a:gd name="connsiteY59" fmla="*/ 832923 h 1005810"/>
                <a:gd name="connsiteX60" fmla="*/ 165595 w 483933"/>
                <a:gd name="connsiteY60" fmla="*/ 839968 h 1005810"/>
                <a:gd name="connsiteX61" fmla="*/ 175118 w 483933"/>
                <a:gd name="connsiteY61" fmla="*/ 839968 h 1005810"/>
                <a:gd name="connsiteX62" fmla="*/ 175118 w 483933"/>
                <a:gd name="connsiteY62" fmla="*/ 836446 h 1005810"/>
                <a:gd name="connsiteX63" fmla="*/ 165595 w 483933"/>
                <a:gd name="connsiteY63" fmla="*/ 815311 h 1005810"/>
                <a:gd name="connsiteX64" fmla="*/ 172262 w 483933"/>
                <a:gd name="connsiteY64" fmla="*/ 822356 h 1005810"/>
                <a:gd name="connsiteX65" fmla="*/ 175499 w 483933"/>
                <a:gd name="connsiteY65" fmla="*/ 822356 h 1005810"/>
                <a:gd name="connsiteX66" fmla="*/ 182166 w 483933"/>
                <a:gd name="connsiteY66" fmla="*/ 815311 h 1005810"/>
                <a:gd name="connsiteX67" fmla="*/ 185498 w 483933"/>
                <a:gd name="connsiteY67" fmla="*/ 815311 h 1005810"/>
                <a:gd name="connsiteX68" fmla="*/ 188831 w 483933"/>
                <a:gd name="connsiteY68" fmla="*/ 811788 h 1005810"/>
                <a:gd name="connsiteX69" fmla="*/ 188831 w 483933"/>
                <a:gd name="connsiteY69" fmla="*/ 805029 h 1005810"/>
                <a:gd name="connsiteX70" fmla="*/ 185498 w 483933"/>
                <a:gd name="connsiteY70" fmla="*/ 801507 h 1005810"/>
                <a:gd name="connsiteX71" fmla="*/ 175976 w 483933"/>
                <a:gd name="connsiteY71" fmla="*/ 801507 h 1005810"/>
                <a:gd name="connsiteX72" fmla="*/ 169405 w 483933"/>
                <a:gd name="connsiteY72" fmla="*/ 805029 h 1005810"/>
                <a:gd name="connsiteX73" fmla="*/ 166072 w 483933"/>
                <a:gd name="connsiteY73" fmla="*/ 812074 h 1005810"/>
                <a:gd name="connsiteX74" fmla="*/ 156073 w 483933"/>
                <a:gd name="connsiteY74" fmla="*/ 857676 h 1005810"/>
                <a:gd name="connsiteX75" fmla="*/ 168548 w 483933"/>
                <a:gd name="connsiteY75" fmla="*/ 857676 h 1005810"/>
                <a:gd name="connsiteX76" fmla="*/ 151979 w 483933"/>
                <a:gd name="connsiteY76" fmla="*/ 847108 h 1005810"/>
                <a:gd name="connsiteX77" fmla="*/ 301768 w 483933"/>
                <a:gd name="connsiteY77" fmla="*/ 42746 h 1005810"/>
                <a:gd name="connsiteX78" fmla="*/ 305100 w 483933"/>
                <a:gd name="connsiteY78" fmla="*/ 56836 h 1005810"/>
                <a:gd name="connsiteX79" fmla="*/ 308433 w 483933"/>
                <a:gd name="connsiteY79" fmla="*/ 60358 h 1005810"/>
                <a:gd name="connsiteX80" fmla="*/ 315004 w 483933"/>
                <a:gd name="connsiteY80" fmla="*/ 63881 h 1005810"/>
                <a:gd name="connsiteX81" fmla="*/ 318337 w 483933"/>
                <a:gd name="connsiteY81" fmla="*/ 67403 h 1005810"/>
                <a:gd name="connsiteX82" fmla="*/ 318337 w 483933"/>
                <a:gd name="connsiteY82" fmla="*/ 77971 h 1005810"/>
                <a:gd name="connsiteX83" fmla="*/ 311672 w 483933"/>
                <a:gd name="connsiteY83" fmla="*/ 85015 h 1005810"/>
                <a:gd name="connsiteX84" fmla="*/ 311672 w 483933"/>
                <a:gd name="connsiteY84" fmla="*/ 88538 h 1005810"/>
                <a:gd name="connsiteX85" fmla="*/ 315004 w 483933"/>
                <a:gd name="connsiteY85" fmla="*/ 92060 h 1005810"/>
                <a:gd name="connsiteX86" fmla="*/ 318337 w 483933"/>
                <a:gd name="connsiteY86" fmla="*/ 99201 h 1005810"/>
                <a:gd name="connsiteX87" fmla="*/ 321670 w 483933"/>
                <a:gd name="connsiteY87" fmla="*/ 102723 h 1005810"/>
                <a:gd name="connsiteX88" fmla="*/ 321670 w 483933"/>
                <a:gd name="connsiteY88" fmla="*/ 110054 h 1005810"/>
                <a:gd name="connsiteX89" fmla="*/ 318337 w 483933"/>
                <a:gd name="connsiteY89" fmla="*/ 110054 h 1005810"/>
                <a:gd name="connsiteX90" fmla="*/ 311672 w 483933"/>
                <a:gd name="connsiteY90" fmla="*/ 106531 h 1005810"/>
                <a:gd name="connsiteX91" fmla="*/ 305100 w 483933"/>
                <a:gd name="connsiteY91" fmla="*/ 106531 h 1005810"/>
                <a:gd name="connsiteX92" fmla="*/ 298435 w 483933"/>
                <a:gd name="connsiteY92" fmla="*/ 103009 h 1005810"/>
                <a:gd name="connsiteX93" fmla="*/ 291864 w 483933"/>
                <a:gd name="connsiteY93" fmla="*/ 103009 h 1005810"/>
                <a:gd name="connsiteX94" fmla="*/ 288531 w 483933"/>
                <a:gd name="connsiteY94" fmla="*/ 99486 h 1005810"/>
                <a:gd name="connsiteX95" fmla="*/ 288531 w 483933"/>
                <a:gd name="connsiteY95" fmla="*/ 106531 h 1005810"/>
                <a:gd name="connsiteX96" fmla="*/ 298054 w 483933"/>
                <a:gd name="connsiteY96" fmla="*/ 117099 h 1005810"/>
                <a:gd name="connsiteX97" fmla="*/ 284817 w 483933"/>
                <a:gd name="connsiteY97" fmla="*/ 134711 h 1005810"/>
                <a:gd name="connsiteX98" fmla="*/ 288151 w 483933"/>
                <a:gd name="connsiteY98" fmla="*/ 141756 h 1005810"/>
                <a:gd name="connsiteX99" fmla="*/ 291484 w 483933"/>
                <a:gd name="connsiteY99" fmla="*/ 145278 h 1005810"/>
                <a:gd name="connsiteX100" fmla="*/ 291484 w 483933"/>
                <a:gd name="connsiteY100" fmla="*/ 148134 h 1005810"/>
                <a:gd name="connsiteX101" fmla="*/ 294721 w 483933"/>
                <a:gd name="connsiteY101" fmla="*/ 151657 h 1005810"/>
                <a:gd name="connsiteX102" fmla="*/ 301387 w 483933"/>
                <a:gd name="connsiteY102" fmla="*/ 155179 h 1005810"/>
                <a:gd name="connsiteX103" fmla="*/ 304720 w 483933"/>
                <a:gd name="connsiteY103" fmla="*/ 158797 h 1005810"/>
                <a:gd name="connsiteX104" fmla="*/ 311290 w 483933"/>
                <a:gd name="connsiteY104" fmla="*/ 162320 h 1005810"/>
                <a:gd name="connsiteX105" fmla="*/ 314623 w 483933"/>
                <a:gd name="connsiteY105" fmla="*/ 165842 h 1005810"/>
                <a:gd name="connsiteX106" fmla="*/ 317956 w 483933"/>
                <a:gd name="connsiteY106" fmla="*/ 165842 h 1005810"/>
                <a:gd name="connsiteX107" fmla="*/ 317956 w 483933"/>
                <a:gd name="connsiteY107" fmla="*/ 186977 h 1005810"/>
                <a:gd name="connsiteX108" fmla="*/ 321289 w 483933"/>
                <a:gd name="connsiteY108" fmla="*/ 194022 h 1005810"/>
                <a:gd name="connsiteX109" fmla="*/ 330812 w 483933"/>
                <a:gd name="connsiteY109" fmla="*/ 194022 h 1005810"/>
                <a:gd name="connsiteX110" fmla="*/ 330812 w 483933"/>
                <a:gd name="connsiteY110" fmla="*/ 176695 h 1005810"/>
                <a:gd name="connsiteX111" fmla="*/ 350714 w 483933"/>
                <a:gd name="connsiteY111" fmla="*/ 176695 h 1005810"/>
                <a:gd name="connsiteX112" fmla="*/ 353951 w 483933"/>
                <a:gd name="connsiteY112" fmla="*/ 173173 h 1005810"/>
                <a:gd name="connsiteX113" fmla="*/ 334145 w 483933"/>
                <a:gd name="connsiteY113" fmla="*/ 159083 h 1005810"/>
                <a:gd name="connsiteX114" fmla="*/ 324145 w 483933"/>
                <a:gd name="connsiteY114" fmla="*/ 159083 h 1005810"/>
                <a:gd name="connsiteX115" fmla="*/ 317575 w 483933"/>
                <a:gd name="connsiteY115" fmla="*/ 155465 h 1005810"/>
                <a:gd name="connsiteX116" fmla="*/ 314243 w 483933"/>
                <a:gd name="connsiteY116" fmla="*/ 155465 h 1005810"/>
                <a:gd name="connsiteX117" fmla="*/ 307672 w 483933"/>
                <a:gd name="connsiteY117" fmla="*/ 151942 h 1005810"/>
                <a:gd name="connsiteX118" fmla="*/ 307672 w 483933"/>
                <a:gd name="connsiteY118" fmla="*/ 144898 h 1005810"/>
                <a:gd name="connsiteX119" fmla="*/ 310909 w 483933"/>
                <a:gd name="connsiteY119" fmla="*/ 141375 h 1005810"/>
                <a:gd name="connsiteX120" fmla="*/ 317575 w 483933"/>
                <a:gd name="connsiteY120" fmla="*/ 137853 h 1005810"/>
                <a:gd name="connsiteX121" fmla="*/ 330812 w 483933"/>
                <a:gd name="connsiteY121" fmla="*/ 144898 h 1005810"/>
                <a:gd name="connsiteX122" fmla="*/ 334145 w 483933"/>
                <a:gd name="connsiteY122" fmla="*/ 148420 h 1005810"/>
                <a:gd name="connsiteX123" fmla="*/ 340715 w 483933"/>
                <a:gd name="connsiteY123" fmla="*/ 141375 h 1005810"/>
                <a:gd name="connsiteX124" fmla="*/ 347381 w 483933"/>
                <a:gd name="connsiteY124" fmla="*/ 137853 h 1005810"/>
                <a:gd name="connsiteX125" fmla="*/ 350714 w 483933"/>
                <a:gd name="connsiteY125" fmla="*/ 137853 h 1005810"/>
                <a:gd name="connsiteX126" fmla="*/ 380519 w 483933"/>
                <a:gd name="connsiteY126" fmla="*/ 148420 h 1005810"/>
                <a:gd name="connsiteX127" fmla="*/ 400326 w 483933"/>
                <a:gd name="connsiteY127" fmla="*/ 159083 h 1005810"/>
                <a:gd name="connsiteX128" fmla="*/ 416895 w 483933"/>
                <a:gd name="connsiteY128" fmla="*/ 166128 h 1005810"/>
                <a:gd name="connsiteX129" fmla="*/ 423561 w 483933"/>
                <a:gd name="connsiteY129" fmla="*/ 166128 h 1005810"/>
                <a:gd name="connsiteX130" fmla="*/ 423561 w 483933"/>
                <a:gd name="connsiteY130" fmla="*/ 159083 h 1005810"/>
                <a:gd name="connsiteX131" fmla="*/ 420228 w 483933"/>
                <a:gd name="connsiteY131" fmla="*/ 151942 h 1005810"/>
                <a:gd name="connsiteX132" fmla="*/ 420228 w 483933"/>
                <a:gd name="connsiteY132" fmla="*/ 130808 h 1005810"/>
                <a:gd name="connsiteX133" fmla="*/ 429751 w 483933"/>
                <a:gd name="connsiteY133" fmla="*/ 120240 h 1005810"/>
                <a:gd name="connsiteX134" fmla="*/ 436416 w 483933"/>
                <a:gd name="connsiteY134" fmla="*/ 120240 h 1005810"/>
                <a:gd name="connsiteX135" fmla="*/ 439749 w 483933"/>
                <a:gd name="connsiteY135" fmla="*/ 123763 h 1005810"/>
                <a:gd name="connsiteX136" fmla="*/ 449271 w 483933"/>
                <a:gd name="connsiteY136" fmla="*/ 123763 h 1005810"/>
                <a:gd name="connsiteX137" fmla="*/ 462508 w 483933"/>
                <a:gd name="connsiteY137" fmla="*/ 116718 h 1005810"/>
                <a:gd name="connsiteX138" fmla="*/ 472030 w 483933"/>
                <a:gd name="connsiteY138" fmla="*/ 106150 h 1005810"/>
                <a:gd name="connsiteX139" fmla="*/ 442225 w 483933"/>
                <a:gd name="connsiteY139" fmla="*/ 84920 h 1005810"/>
                <a:gd name="connsiteX140" fmla="*/ 442225 w 483933"/>
                <a:gd name="connsiteY140" fmla="*/ 70830 h 1005810"/>
                <a:gd name="connsiteX141" fmla="*/ 438987 w 483933"/>
                <a:gd name="connsiteY141" fmla="*/ 63785 h 1005810"/>
                <a:gd name="connsiteX142" fmla="*/ 435655 w 483933"/>
                <a:gd name="connsiteY142" fmla="*/ 60263 h 1005810"/>
                <a:gd name="connsiteX143" fmla="*/ 432321 w 483933"/>
                <a:gd name="connsiteY143" fmla="*/ 60263 h 1005810"/>
                <a:gd name="connsiteX144" fmla="*/ 425751 w 483933"/>
                <a:gd name="connsiteY144" fmla="*/ 67308 h 1005810"/>
                <a:gd name="connsiteX145" fmla="*/ 425751 w 483933"/>
                <a:gd name="connsiteY145" fmla="*/ 74353 h 1005810"/>
                <a:gd name="connsiteX146" fmla="*/ 415752 w 483933"/>
                <a:gd name="connsiteY146" fmla="*/ 70830 h 1005810"/>
                <a:gd name="connsiteX147" fmla="*/ 395946 w 483933"/>
                <a:gd name="connsiteY147" fmla="*/ 67308 h 1005810"/>
                <a:gd name="connsiteX148" fmla="*/ 372710 w 483933"/>
                <a:gd name="connsiteY148" fmla="*/ 60263 h 1005810"/>
                <a:gd name="connsiteX149" fmla="*/ 356141 w 483933"/>
                <a:gd name="connsiteY149" fmla="*/ 53218 h 1005810"/>
                <a:gd name="connsiteX150" fmla="*/ 342906 w 483933"/>
                <a:gd name="connsiteY150" fmla="*/ 42651 h 1005810"/>
                <a:gd name="connsiteX151" fmla="*/ 303196 w 483933"/>
                <a:gd name="connsiteY151" fmla="*/ 14090 h 1005810"/>
                <a:gd name="connsiteX152" fmla="*/ 283295 w 483933"/>
                <a:gd name="connsiteY152" fmla="*/ 3522 h 1005810"/>
                <a:gd name="connsiteX153" fmla="*/ 273772 w 483933"/>
                <a:gd name="connsiteY153" fmla="*/ 0 h 1005810"/>
                <a:gd name="connsiteX154" fmla="*/ 273772 w 483933"/>
                <a:gd name="connsiteY154" fmla="*/ 10567 h 1005810"/>
                <a:gd name="connsiteX155" fmla="*/ 280342 w 483933"/>
                <a:gd name="connsiteY155" fmla="*/ 17612 h 1005810"/>
                <a:gd name="connsiteX156" fmla="*/ 283675 w 483933"/>
                <a:gd name="connsiteY156" fmla="*/ 24657 h 1005810"/>
                <a:gd name="connsiteX157" fmla="*/ 290341 w 483933"/>
                <a:gd name="connsiteY157" fmla="*/ 31702 h 1005810"/>
                <a:gd name="connsiteX158" fmla="*/ 293579 w 483933"/>
                <a:gd name="connsiteY158" fmla="*/ 38842 h 1005810"/>
                <a:gd name="connsiteX159" fmla="*/ 344810 w 483933"/>
                <a:gd name="connsiteY159" fmla="*/ 363767 h 1005810"/>
                <a:gd name="connsiteX160" fmla="*/ 351475 w 483933"/>
                <a:gd name="connsiteY160" fmla="*/ 363767 h 1005810"/>
                <a:gd name="connsiteX161" fmla="*/ 351475 w 483933"/>
                <a:gd name="connsiteY161" fmla="*/ 349677 h 1005810"/>
                <a:gd name="connsiteX162" fmla="*/ 348142 w 483933"/>
                <a:gd name="connsiteY162" fmla="*/ 349677 h 1005810"/>
                <a:gd name="connsiteX163" fmla="*/ 338620 w 483933"/>
                <a:gd name="connsiteY163" fmla="*/ 335492 h 1005810"/>
                <a:gd name="connsiteX164" fmla="*/ 335287 w 483933"/>
                <a:gd name="connsiteY164" fmla="*/ 342537 h 1005810"/>
                <a:gd name="connsiteX165" fmla="*/ 341857 w 483933"/>
                <a:gd name="connsiteY165" fmla="*/ 353200 h 1005810"/>
                <a:gd name="connsiteX166" fmla="*/ 146170 w 483933"/>
                <a:gd name="connsiteY166" fmla="*/ 603677 h 1005810"/>
                <a:gd name="connsiteX167" fmla="*/ 136648 w 483933"/>
                <a:gd name="connsiteY167" fmla="*/ 624812 h 1005810"/>
                <a:gd name="connsiteX168" fmla="*/ 146170 w 483933"/>
                <a:gd name="connsiteY168" fmla="*/ 621289 h 1005810"/>
                <a:gd name="connsiteX169" fmla="*/ 195782 w 483933"/>
                <a:gd name="connsiteY169" fmla="*/ 617767 h 1005810"/>
                <a:gd name="connsiteX170" fmla="*/ 195782 w 483933"/>
                <a:gd name="connsiteY170" fmla="*/ 610722 h 1005810"/>
                <a:gd name="connsiteX171" fmla="*/ 205305 w 483933"/>
                <a:gd name="connsiteY171" fmla="*/ 600154 h 1005810"/>
                <a:gd name="connsiteX172" fmla="*/ 205305 w 483933"/>
                <a:gd name="connsiteY172" fmla="*/ 593014 h 1005810"/>
                <a:gd name="connsiteX173" fmla="*/ 198735 w 483933"/>
                <a:gd name="connsiteY173" fmla="*/ 589491 h 1005810"/>
                <a:gd name="connsiteX174" fmla="*/ 195401 w 483933"/>
                <a:gd name="connsiteY174" fmla="*/ 582446 h 1005810"/>
                <a:gd name="connsiteX175" fmla="*/ 192068 w 483933"/>
                <a:gd name="connsiteY175" fmla="*/ 578924 h 1005810"/>
                <a:gd name="connsiteX176" fmla="*/ 185498 w 483933"/>
                <a:gd name="connsiteY176" fmla="*/ 575402 h 1005810"/>
                <a:gd name="connsiteX177" fmla="*/ 185498 w 483933"/>
                <a:gd name="connsiteY177" fmla="*/ 568357 h 1005810"/>
                <a:gd name="connsiteX178" fmla="*/ 182166 w 483933"/>
                <a:gd name="connsiteY178" fmla="*/ 564834 h 1005810"/>
                <a:gd name="connsiteX179" fmla="*/ 178070 w 483933"/>
                <a:gd name="connsiteY179" fmla="*/ 564834 h 1005810"/>
                <a:gd name="connsiteX180" fmla="*/ 174738 w 483933"/>
                <a:gd name="connsiteY180" fmla="*/ 561312 h 1005810"/>
                <a:gd name="connsiteX181" fmla="*/ 165215 w 483933"/>
                <a:gd name="connsiteY181" fmla="*/ 561312 h 1005810"/>
                <a:gd name="connsiteX182" fmla="*/ 161883 w 483933"/>
                <a:gd name="connsiteY182" fmla="*/ 557789 h 1005810"/>
                <a:gd name="connsiteX183" fmla="*/ 148646 w 483933"/>
                <a:gd name="connsiteY183" fmla="*/ 550744 h 1005810"/>
                <a:gd name="connsiteX184" fmla="*/ 142075 w 483933"/>
                <a:gd name="connsiteY184" fmla="*/ 550744 h 1005810"/>
                <a:gd name="connsiteX185" fmla="*/ 132553 w 483933"/>
                <a:gd name="connsiteY185" fmla="*/ 561312 h 1005810"/>
                <a:gd name="connsiteX186" fmla="*/ 112746 w 483933"/>
                <a:gd name="connsiteY186" fmla="*/ 571879 h 1005810"/>
                <a:gd name="connsiteX187" fmla="*/ 129315 w 483933"/>
                <a:gd name="connsiteY187" fmla="*/ 603677 h 1005810"/>
                <a:gd name="connsiteX188" fmla="*/ 138838 w 483933"/>
                <a:gd name="connsiteY188" fmla="*/ 596632 h 1005810"/>
                <a:gd name="connsiteX189" fmla="*/ 138838 w 483933"/>
                <a:gd name="connsiteY189" fmla="*/ 593014 h 1005810"/>
                <a:gd name="connsiteX190" fmla="*/ 135505 w 483933"/>
                <a:gd name="connsiteY190" fmla="*/ 589491 h 1005810"/>
                <a:gd name="connsiteX191" fmla="*/ 135505 w 483933"/>
                <a:gd name="connsiteY191" fmla="*/ 582446 h 1005810"/>
                <a:gd name="connsiteX192" fmla="*/ 138838 w 483933"/>
                <a:gd name="connsiteY192" fmla="*/ 582446 h 1005810"/>
                <a:gd name="connsiteX193" fmla="*/ 145503 w 483933"/>
                <a:gd name="connsiteY193" fmla="*/ 589491 h 1005810"/>
                <a:gd name="connsiteX194" fmla="*/ 148742 w 483933"/>
                <a:gd name="connsiteY194" fmla="*/ 596632 h 1005810"/>
                <a:gd name="connsiteX195" fmla="*/ 152074 w 483933"/>
                <a:gd name="connsiteY195" fmla="*/ 600154 h 1005810"/>
                <a:gd name="connsiteX196" fmla="*/ 155407 w 483933"/>
                <a:gd name="connsiteY196" fmla="*/ 607199 h 1005810"/>
                <a:gd name="connsiteX197" fmla="*/ 155407 w 483933"/>
                <a:gd name="connsiteY197" fmla="*/ 628334 h 1005810"/>
                <a:gd name="connsiteX198" fmla="*/ 145884 w 483933"/>
                <a:gd name="connsiteY198" fmla="*/ 631856 h 1005810"/>
                <a:gd name="connsiteX199" fmla="*/ 145884 w 483933"/>
                <a:gd name="connsiteY199" fmla="*/ 635379 h 1005810"/>
                <a:gd name="connsiteX200" fmla="*/ 149122 w 483933"/>
                <a:gd name="connsiteY200" fmla="*/ 638901 h 1005810"/>
                <a:gd name="connsiteX201" fmla="*/ 149122 w 483933"/>
                <a:gd name="connsiteY201" fmla="*/ 649469 h 1005810"/>
                <a:gd name="connsiteX202" fmla="*/ 152455 w 483933"/>
                <a:gd name="connsiteY202" fmla="*/ 656514 h 1005810"/>
                <a:gd name="connsiteX203" fmla="*/ 155788 w 483933"/>
                <a:gd name="connsiteY203" fmla="*/ 667176 h 1005810"/>
                <a:gd name="connsiteX204" fmla="*/ 162358 w 483933"/>
                <a:gd name="connsiteY204" fmla="*/ 674221 h 1005810"/>
                <a:gd name="connsiteX205" fmla="*/ 165691 w 483933"/>
                <a:gd name="connsiteY205" fmla="*/ 674221 h 1005810"/>
                <a:gd name="connsiteX206" fmla="*/ 169025 w 483933"/>
                <a:gd name="connsiteY206" fmla="*/ 670699 h 1005810"/>
                <a:gd name="connsiteX207" fmla="*/ 169025 w 483933"/>
                <a:gd name="connsiteY207" fmla="*/ 649469 h 1005810"/>
                <a:gd name="connsiteX208" fmla="*/ 185594 w 483933"/>
                <a:gd name="connsiteY208" fmla="*/ 656514 h 1005810"/>
                <a:gd name="connsiteX209" fmla="*/ 185594 w 483933"/>
                <a:gd name="connsiteY209" fmla="*/ 670699 h 1005810"/>
                <a:gd name="connsiteX210" fmla="*/ 188926 w 483933"/>
                <a:gd name="connsiteY210" fmla="*/ 674221 h 1005810"/>
                <a:gd name="connsiteX211" fmla="*/ 188926 w 483933"/>
                <a:gd name="connsiteY211" fmla="*/ 677744 h 1005810"/>
                <a:gd name="connsiteX212" fmla="*/ 192164 w 483933"/>
                <a:gd name="connsiteY212" fmla="*/ 677744 h 1005810"/>
                <a:gd name="connsiteX213" fmla="*/ 192164 w 483933"/>
                <a:gd name="connsiteY213" fmla="*/ 670699 h 1005810"/>
                <a:gd name="connsiteX214" fmla="*/ 198830 w 483933"/>
                <a:gd name="connsiteY214" fmla="*/ 663654 h 1005810"/>
                <a:gd name="connsiteX215" fmla="*/ 202163 w 483933"/>
                <a:gd name="connsiteY215" fmla="*/ 656514 h 1005810"/>
                <a:gd name="connsiteX216" fmla="*/ 202163 w 483933"/>
                <a:gd name="connsiteY216" fmla="*/ 652706 h 1005810"/>
                <a:gd name="connsiteX217" fmla="*/ 198830 w 483933"/>
                <a:gd name="connsiteY217" fmla="*/ 649183 h 1005810"/>
                <a:gd name="connsiteX218" fmla="*/ 198830 w 483933"/>
                <a:gd name="connsiteY218" fmla="*/ 631571 h 1005810"/>
                <a:gd name="connsiteX219" fmla="*/ 195496 w 483933"/>
                <a:gd name="connsiteY219" fmla="*/ 624526 h 1005810"/>
                <a:gd name="connsiteX220" fmla="*/ 275295 w 483933"/>
                <a:gd name="connsiteY220" fmla="*/ 536654 h 1005810"/>
                <a:gd name="connsiteX221" fmla="*/ 268630 w 483933"/>
                <a:gd name="connsiteY221" fmla="*/ 533132 h 1005810"/>
                <a:gd name="connsiteX222" fmla="*/ 265297 w 483933"/>
                <a:gd name="connsiteY222" fmla="*/ 529514 h 1005810"/>
                <a:gd name="connsiteX223" fmla="*/ 258726 w 483933"/>
                <a:gd name="connsiteY223" fmla="*/ 525992 h 1005810"/>
                <a:gd name="connsiteX224" fmla="*/ 244728 w 483933"/>
                <a:gd name="connsiteY224" fmla="*/ 525992 h 1005810"/>
                <a:gd name="connsiteX225" fmla="*/ 241395 w 483933"/>
                <a:gd name="connsiteY225" fmla="*/ 529514 h 1005810"/>
                <a:gd name="connsiteX226" fmla="*/ 241395 w 483933"/>
                <a:gd name="connsiteY226" fmla="*/ 543699 h 1005810"/>
                <a:gd name="connsiteX227" fmla="*/ 238063 w 483933"/>
                <a:gd name="connsiteY227" fmla="*/ 543699 h 1005810"/>
                <a:gd name="connsiteX228" fmla="*/ 234729 w 483933"/>
                <a:gd name="connsiteY228" fmla="*/ 540177 h 1005810"/>
                <a:gd name="connsiteX229" fmla="*/ 218255 w 483933"/>
                <a:gd name="connsiteY229" fmla="*/ 540177 h 1005810"/>
                <a:gd name="connsiteX230" fmla="*/ 214923 w 483933"/>
                <a:gd name="connsiteY230" fmla="*/ 543699 h 1005810"/>
                <a:gd name="connsiteX231" fmla="*/ 214923 w 483933"/>
                <a:gd name="connsiteY231" fmla="*/ 554267 h 1005810"/>
                <a:gd name="connsiteX232" fmla="*/ 218255 w 483933"/>
                <a:gd name="connsiteY232" fmla="*/ 557789 h 1005810"/>
                <a:gd name="connsiteX233" fmla="*/ 218255 w 483933"/>
                <a:gd name="connsiteY233" fmla="*/ 561312 h 1005810"/>
                <a:gd name="connsiteX234" fmla="*/ 208733 w 483933"/>
                <a:gd name="connsiteY234" fmla="*/ 571879 h 1005810"/>
                <a:gd name="connsiteX235" fmla="*/ 215399 w 483933"/>
                <a:gd name="connsiteY235" fmla="*/ 575402 h 1005810"/>
                <a:gd name="connsiteX236" fmla="*/ 218732 w 483933"/>
                <a:gd name="connsiteY236" fmla="*/ 582446 h 1005810"/>
                <a:gd name="connsiteX237" fmla="*/ 225302 w 483933"/>
                <a:gd name="connsiteY237" fmla="*/ 589491 h 1005810"/>
                <a:gd name="connsiteX238" fmla="*/ 238538 w 483933"/>
                <a:gd name="connsiteY238" fmla="*/ 596632 h 1005810"/>
                <a:gd name="connsiteX239" fmla="*/ 241871 w 483933"/>
                <a:gd name="connsiteY239" fmla="*/ 600154 h 1005810"/>
                <a:gd name="connsiteX240" fmla="*/ 248537 w 483933"/>
                <a:gd name="connsiteY240" fmla="*/ 603677 h 1005810"/>
                <a:gd name="connsiteX241" fmla="*/ 248537 w 483933"/>
                <a:gd name="connsiteY241" fmla="*/ 578924 h 1005810"/>
                <a:gd name="connsiteX242" fmla="*/ 251775 w 483933"/>
                <a:gd name="connsiteY242" fmla="*/ 571879 h 1005810"/>
                <a:gd name="connsiteX243" fmla="*/ 255107 w 483933"/>
                <a:gd name="connsiteY243" fmla="*/ 568357 h 1005810"/>
                <a:gd name="connsiteX244" fmla="*/ 261774 w 483933"/>
                <a:gd name="connsiteY244" fmla="*/ 564834 h 1005810"/>
                <a:gd name="connsiteX245" fmla="*/ 268344 w 483933"/>
                <a:gd name="connsiteY245" fmla="*/ 564834 h 1005810"/>
                <a:gd name="connsiteX246" fmla="*/ 271676 w 483933"/>
                <a:gd name="connsiteY246" fmla="*/ 568357 h 1005810"/>
                <a:gd name="connsiteX247" fmla="*/ 278343 w 483933"/>
                <a:gd name="connsiteY247" fmla="*/ 571879 h 1005810"/>
                <a:gd name="connsiteX248" fmla="*/ 281580 w 483933"/>
                <a:gd name="connsiteY248" fmla="*/ 578924 h 1005810"/>
                <a:gd name="connsiteX249" fmla="*/ 284913 w 483933"/>
                <a:gd name="connsiteY249" fmla="*/ 582446 h 1005810"/>
                <a:gd name="connsiteX250" fmla="*/ 284913 w 483933"/>
                <a:gd name="connsiteY250" fmla="*/ 575402 h 1005810"/>
                <a:gd name="connsiteX251" fmla="*/ 288245 w 483933"/>
                <a:gd name="connsiteY251" fmla="*/ 568357 h 1005810"/>
                <a:gd name="connsiteX252" fmla="*/ 288245 w 483933"/>
                <a:gd name="connsiteY252" fmla="*/ 561312 h 1005810"/>
                <a:gd name="connsiteX253" fmla="*/ 291579 w 483933"/>
                <a:gd name="connsiteY253" fmla="*/ 554267 h 1005810"/>
                <a:gd name="connsiteX254" fmla="*/ 291579 w 483933"/>
                <a:gd name="connsiteY254" fmla="*/ 547222 h 1005810"/>
                <a:gd name="connsiteX255" fmla="*/ 288245 w 483933"/>
                <a:gd name="connsiteY255" fmla="*/ 540177 h 1005810"/>
                <a:gd name="connsiteX256" fmla="*/ 284913 w 483933"/>
                <a:gd name="connsiteY256" fmla="*/ 536654 h 1005810"/>
                <a:gd name="connsiteX257" fmla="*/ 284913 w 483933"/>
                <a:gd name="connsiteY257" fmla="*/ 533132 h 1005810"/>
                <a:gd name="connsiteX258" fmla="*/ 483933 w 483933"/>
                <a:gd name="connsiteY258" fmla="*/ 458969 h 1005810"/>
                <a:gd name="connsiteX259" fmla="*/ 477268 w 483933"/>
                <a:gd name="connsiteY259" fmla="*/ 455447 h 1005810"/>
                <a:gd name="connsiteX260" fmla="*/ 473934 w 483933"/>
                <a:gd name="connsiteY260" fmla="*/ 451924 h 1005810"/>
                <a:gd name="connsiteX261" fmla="*/ 467364 w 483933"/>
                <a:gd name="connsiteY261" fmla="*/ 448402 h 1005810"/>
                <a:gd name="connsiteX262" fmla="*/ 464032 w 483933"/>
                <a:gd name="connsiteY262" fmla="*/ 441357 h 1005810"/>
                <a:gd name="connsiteX263" fmla="*/ 457461 w 483933"/>
                <a:gd name="connsiteY263" fmla="*/ 437834 h 1005810"/>
                <a:gd name="connsiteX264" fmla="*/ 457461 w 483933"/>
                <a:gd name="connsiteY264" fmla="*/ 424221 h 1005810"/>
                <a:gd name="connsiteX265" fmla="*/ 460699 w 483933"/>
                <a:gd name="connsiteY265" fmla="*/ 413653 h 1005810"/>
                <a:gd name="connsiteX266" fmla="*/ 460699 w 483933"/>
                <a:gd name="connsiteY266" fmla="*/ 402991 h 1005810"/>
                <a:gd name="connsiteX267" fmla="*/ 457461 w 483933"/>
                <a:gd name="connsiteY267" fmla="*/ 392423 h 1005810"/>
                <a:gd name="connsiteX268" fmla="*/ 450795 w 483933"/>
                <a:gd name="connsiteY268" fmla="*/ 378333 h 1005810"/>
                <a:gd name="connsiteX269" fmla="*/ 437559 w 483933"/>
                <a:gd name="connsiteY269" fmla="*/ 364243 h 1005810"/>
                <a:gd name="connsiteX270" fmla="*/ 434226 w 483933"/>
                <a:gd name="connsiteY270" fmla="*/ 353676 h 1005810"/>
                <a:gd name="connsiteX271" fmla="*/ 434226 w 483933"/>
                <a:gd name="connsiteY271" fmla="*/ 339491 h 1005810"/>
                <a:gd name="connsiteX272" fmla="*/ 437559 w 483933"/>
                <a:gd name="connsiteY272" fmla="*/ 335968 h 1005810"/>
                <a:gd name="connsiteX273" fmla="*/ 447081 w 483933"/>
                <a:gd name="connsiteY273" fmla="*/ 335968 h 1005810"/>
                <a:gd name="connsiteX274" fmla="*/ 447081 w 483933"/>
                <a:gd name="connsiteY274" fmla="*/ 311311 h 1005810"/>
                <a:gd name="connsiteX275" fmla="*/ 440511 w 483933"/>
                <a:gd name="connsiteY275" fmla="*/ 304266 h 1005810"/>
                <a:gd name="connsiteX276" fmla="*/ 447081 w 483933"/>
                <a:gd name="connsiteY276" fmla="*/ 300743 h 1005810"/>
                <a:gd name="connsiteX277" fmla="*/ 447081 w 483933"/>
                <a:gd name="connsiteY277" fmla="*/ 293698 h 1005810"/>
                <a:gd name="connsiteX278" fmla="*/ 443749 w 483933"/>
                <a:gd name="connsiteY278" fmla="*/ 286654 h 1005810"/>
                <a:gd name="connsiteX279" fmla="*/ 443749 w 483933"/>
                <a:gd name="connsiteY279" fmla="*/ 279513 h 1005810"/>
                <a:gd name="connsiteX280" fmla="*/ 440511 w 483933"/>
                <a:gd name="connsiteY280" fmla="*/ 275991 h 1005810"/>
                <a:gd name="connsiteX281" fmla="*/ 437178 w 483933"/>
                <a:gd name="connsiteY281" fmla="*/ 268946 h 1005810"/>
                <a:gd name="connsiteX282" fmla="*/ 433845 w 483933"/>
                <a:gd name="connsiteY282" fmla="*/ 265424 h 1005810"/>
                <a:gd name="connsiteX283" fmla="*/ 427275 w 483933"/>
                <a:gd name="connsiteY283" fmla="*/ 261901 h 1005810"/>
                <a:gd name="connsiteX284" fmla="*/ 423941 w 483933"/>
                <a:gd name="connsiteY284" fmla="*/ 258379 h 1005810"/>
                <a:gd name="connsiteX285" fmla="*/ 420609 w 483933"/>
                <a:gd name="connsiteY285" fmla="*/ 247811 h 1005810"/>
                <a:gd name="connsiteX286" fmla="*/ 417276 w 483933"/>
                <a:gd name="connsiteY286" fmla="*/ 247811 h 1005810"/>
                <a:gd name="connsiteX287" fmla="*/ 407753 w 483933"/>
                <a:gd name="connsiteY287" fmla="*/ 237244 h 1005810"/>
                <a:gd name="connsiteX288" fmla="*/ 394517 w 483933"/>
                <a:gd name="connsiteY288" fmla="*/ 230199 h 1005810"/>
                <a:gd name="connsiteX289" fmla="*/ 387852 w 483933"/>
                <a:gd name="connsiteY289" fmla="*/ 223154 h 1005810"/>
                <a:gd name="connsiteX290" fmla="*/ 384519 w 483933"/>
                <a:gd name="connsiteY290" fmla="*/ 212491 h 1005810"/>
                <a:gd name="connsiteX291" fmla="*/ 381281 w 483933"/>
                <a:gd name="connsiteY291" fmla="*/ 205446 h 1005810"/>
                <a:gd name="connsiteX292" fmla="*/ 381281 w 483933"/>
                <a:gd name="connsiteY292" fmla="*/ 194879 h 1005810"/>
                <a:gd name="connsiteX293" fmla="*/ 377948 w 483933"/>
                <a:gd name="connsiteY293" fmla="*/ 191356 h 1005810"/>
                <a:gd name="connsiteX294" fmla="*/ 374615 w 483933"/>
                <a:gd name="connsiteY294" fmla="*/ 191356 h 1005810"/>
                <a:gd name="connsiteX295" fmla="*/ 368044 w 483933"/>
                <a:gd name="connsiteY295" fmla="*/ 187834 h 1005810"/>
                <a:gd name="connsiteX296" fmla="*/ 361379 w 483933"/>
                <a:gd name="connsiteY296" fmla="*/ 187834 h 1005810"/>
                <a:gd name="connsiteX297" fmla="*/ 358046 w 483933"/>
                <a:gd name="connsiteY297" fmla="*/ 191356 h 1005810"/>
                <a:gd name="connsiteX298" fmla="*/ 358046 w 483933"/>
                <a:gd name="connsiteY298" fmla="*/ 201924 h 1005810"/>
                <a:gd name="connsiteX299" fmla="*/ 361379 w 483933"/>
                <a:gd name="connsiteY299" fmla="*/ 201924 h 1005810"/>
                <a:gd name="connsiteX300" fmla="*/ 364711 w 483933"/>
                <a:gd name="connsiteY300" fmla="*/ 205446 h 1005810"/>
                <a:gd name="connsiteX301" fmla="*/ 371283 w 483933"/>
                <a:gd name="connsiteY301" fmla="*/ 201924 h 1005810"/>
                <a:gd name="connsiteX302" fmla="*/ 374615 w 483933"/>
                <a:gd name="connsiteY302" fmla="*/ 205446 h 1005810"/>
                <a:gd name="connsiteX303" fmla="*/ 374615 w 483933"/>
                <a:gd name="connsiteY303" fmla="*/ 216014 h 1005810"/>
                <a:gd name="connsiteX304" fmla="*/ 371283 w 483933"/>
                <a:gd name="connsiteY304" fmla="*/ 216014 h 1005810"/>
                <a:gd name="connsiteX305" fmla="*/ 368044 w 483933"/>
                <a:gd name="connsiteY305" fmla="*/ 212491 h 1005810"/>
                <a:gd name="connsiteX306" fmla="*/ 361379 w 483933"/>
                <a:gd name="connsiteY306" fmla="*/ 219536 h 1005810"/>
                <a:gd name="connsiteX307" fmla="*/ 348142 w 483933"/>
                <a:gd name="connsiteY307" fmla="*/ 201924 h 1005810"/>
                <a:gd name="connsiteX308" fmla="*/ 338620 w 483933"/>
                <a:gd name="connsiteY308" fmla="*/ 201924 h 1005810"/>
                <a:gd name="connsiteX309" fmla="*/ 351856 w 483933"/>
                <a:gd name="connsiteY309" fmla="*/ 223154 h 1005810"/>
                <a:gd name="connsiteX310" fmla="*/ 341857 w 483933"/>
                <a:gd name="connsiteY310" fmla="*/ 223154 h 1005810"/>
                <a:gd name="connsiteX311" fmla="*/ 358426 w 483933"/>
                <a:gd name="connsiteY311" fmla="*/ 251714 h 1005810"/>
                <a:gd name="connsiteX312" fmla="*/ 351856 w 483933"/>
                <a:gd name="connsiteY312" fmla="*/ 258759 h 1005810"/>
                <a:gd name="connsiteX313" fmla="*/ 358426 w 483933"/>
                <a:gd name="connsiteY313" fmla="*/ 262282 h 1005810"/>
                <a:gd name="connsiteX314" fmla="*/ 367949 w 483933"/>
                <a:gd name="connsiteY314" fmla="*/ 272849 h 1005810"/>
                <a:gd name="connsiteX315" fmla="*/ 374520 w 483933"/>
                <a:gd name="connsiteY315" fmla="*/ 276372 h 1005810"/>
                <a:gd name="connsiteX316" fmla="*/ 377853 w 483933"/>
                <a:gd name="connsiteY316" fmla="*/ 283417 h 1005810"/>
                <a:gd name="connsiteX317" fmla="*/ 377853 w 483933"/>
                <a:gd name="connsiteY317" fmla="*/ 297602 h 1005810"/>
                <a:gd name="connsiteX318" fmla="*/ 374520 w 483933"/>
                <a:gd name="connsiteY318" fmla="*/ 304647 h 1005810"/>
                <a:gd name="connsiteX319" fmla="*/ 374520 w 483933"/>
                <a:gd name="connsiteY319" fmla="*/ 315214 h 1005810"/>
                <a:gd name="connsiteX320" fmla="*/ 371187 w 483933"/>
                <a:gd name="connsiteY320" fmla="*/ 318737 h 1005810"/>
                <a:gd name="connsiteX321" fmla="*/ 371187 w 483933"/>
                <a:gd name="connsiteY321" fmla="*/ 336349 h 1005810"/>
                <a:gd name="connsiteX322" fmla="*/ 374520 w 483933"/>
                <a:gd name="connsiteY322" fmla="*/ 336349 h 1005810"/>
                <a:gd name="connsiteX323" fmla="*/ 381185 w 483933"/>
                <a:gd name="connsiteY323" fmla="*/ 343394 h 1005810"/>
                <a:gd name="connsiteX324" fmla="*/ 381185 w 483933"/>
                <a:gd name="connsiteY324" fmla="*/ 354057 h 1005810"/>
                <a:gd name="connsiteX325" fmla="*/ 374520 w 483933"/>
                <a:gd name="connsiteY325" fmla="*/ 357579 h 1005810"/>
                <a:gd name="connsiteX326" fmla="*/ 364997 w 483933"/>
                <a:gd name="connsiteY326" fmla="*/ 357579 h 1005810"/>
                <a:gd name="connsiteX327" fmla="*/ 364997 w 483933"/>
                <a:gd name="connsiteY327" fmla="*/ 364624 h 1005810"/>
                <a:gd name="connsiteX328" fmla="*/ 368330 w 483933"/>
                <a:gd name="connsiteY328" fmla="*/ 371669 h 1005810"/>
                <a:gd name="connsiteX329" fmla="*/ 368330 w 483933"/>
                <a:gd name="connsiteY329" fmla="*/ 378714 h 1005810"/>
                <a:gd name="connsiteX330" fmla="*/ 364997 w 483933"/>
                <a:gd name="connsiteY330" fmla="*/ 385759 h 1005810"/>
                <a:gd name="connsiteX331" fmla="*/ 361665 w 483933"/>
                <a:gd name="connsiteY331" fmla="*/ 389281 h 1005810"/>
                <a:gd name="connsiteX332" fmla="*/ 354998 w 483933"/>
                <a:gd name="connsiteY332" fmla="*/ 392804 h 1005810"/>
                <a:gd name="connsiteX333" fmla="*/ 348428 w 483933"/>
                <a:gd name="connsiteY333" fmla="*/ 392804 h 1005810"/>
                <a:gd name="connsiteX334" fmla="*/ 341762 w 483933"/>
                <a:gd name="connsiteY334" fmla="*/ 396326 h 1005810"/>
                <a:gd name="connsiteX335" fmla="*/ 338525 w 483933"/>
                <a:gd name="connsiteY335" fmla="*/ 399849 h 1005810"/>
                <a:gd name="connsiteX336" fmla="*/ 335192 w 483933"/>
                <a:gd name="connsiteY336" fmla="*/ 399849 h 1005810"/>
                <a:gd name="connsiteX337" fmla="*/ 335192 w 483933"/>
                <a:gd name="connsiteY337" fmla="*/ 410511 h 1005810"/>
                <a:gd name="connsiteX338" fmla="*/ 325193 w 483933"/>
                <a:gd name="connsiteY338" fmla="*/ 410511 h 1005810"/>
                <a:gd name="connsiteX339" fmla="*/ 311386 w 483933"/>
                <a:gd name="connsiteY339" fmla="*/ 395660 h 1005810"/>
                <a:gd name="connsiteX340" fmla="*/ 311386 w 483933"/>
                <a:gd name="connsiteY340" fmla="*/ 385093 h 1005810"/>
                <a:gd name="connsiteX341" fmla="*/ 314718 w 483933"/>
                <a:gd name="connsiteY341" fmla="*/ 374525 h 1005810"/>
                <a:gd name="connsiteX342" fmla="*/ 308148 w 483933"/>
                <a:gd name="connsiteY342" fmla="*/ 374525 h 1005810"/>
                <a:gd name="connsiteX343" fmla="*/ 304816 w 483933"/>
                <a:gd name="connsiteY343" fmla="*/ 378048 h 1005810"/>
                <a:gd name="connsiteX344" fmla="*/ 298149 w 483933"/>
                <a:gd name="connsiteY344" fmla="*/ 381570 h 1005810"/>
                <a:gd name="connsiteX345" fmla="*/ 294817 w 483933"/>
                <a:gd name="connsiteY345" fmla="*/ 385093 h 1005810"/>
                <a:gd name="connsiteX346" fmla="*/ 294817 w 483933"/>
                <a:gd name="connsiteY346" fmla="*/ 388615 h 1005810"/>
                <a:gd name="connsiteX347" fmla="*/ 298149 w 483933"/>
                <a:gd name="connsiteY347" fmla="*/ 392138 h 1005810"/>
                <a:gd name="connsiteX348" fmla="*/ 307672 w 483933"/>
                <a:gd name="connsiteY348" fmla="*/ 413368 h 1005810"/>
                <a:gd name="connsiteX349" fmla="*/ 307672 w 483933"/>
                <a:gd name="connsiteY349" fmla="*/ 420413 h 1005810"/>
                <a:gd name="connsiteX350" fmla="*/ 304339 w 483933"/>
                <a:gd name="connsiteY350" fmla="*/ 423935 h 1005810"/>
                <a:gd name="connsiteX351" fmla="*/ 297674 w 483933"/>
                <a:gd name="connsiteY351" fmla="*/ 438025 h 1005810"/>
                <a:gd name="connsiteX352" fmla="*/ 297674 w 483933"/>
                <a:gd name="connsiteY352" fmla="*/ 445070 h 1005810"/>
                <a:gd name="connsiteX353" fmla="*/ 301006 w 483933"/>
                <a:gd name="connsiteY353" fmla="*/ 448592 h 1005810"/>
                <a:gd name="connsiteX354" fmla="*/ 301006 w 483933"/>
                <a:gd name="connsiteY354" fmla="*/ 452115 h 1005810"/>
                <a:gd name="connsiteX355" fmla="*/ 304339 w 483933"/>
                <a:gd name="connsiteY355" fmla="*/ 459160 h 1005810"/>
                <a:gd name="connsiteX356" fmla="*/ 307672 w 483933"/>
                <a:gd name="connsiteY356" fmla="*/ 462682 h 1005810"/>
                <a:gd name="connsiteX357" fmla="*/ 307672 w 483933"/>
                <a:gd name="connsiteY357" fmla="*/ 466205 h 1005810"/>
                <a:gd name="connsiteX358" fmla="*/ 287770 w 483933"/>
                <a:gd name="connsiteY358" fmla="*/ 466205 h 1005810"/>
                <a:gd name="connsiteX359" fmla="*/ 274534 w 483933"/>
                <a:gd name="connsiteY359" fmla="*/ 459160 h 1005810"/>
                <a:gd name="connsiteX360" fmla="*/ 261297 w 483933"/>
                <a:gd name="connsiteY360" fmla="*/ 459160 h 1005810"/>
                <a:gd name="connsiteX361" fmla="*/ 248061 w 483933"/>
                <a:gd name="connsiteY361" fmla="*/ 466205 h 1005810"/>
                <a:gd name="connsiteX362" fmla="*/ 241395 w 483933"/>
                <a:gd name="connsiteY362" fmla="*/ 466205 h 1005810"/>
                <a:gd name="connsiteX363" fmla="*/ 231873 w 483933"/>
                <a:gd name="connsiteY363" fmla="*/ 469727 h 1005810"/>
                <a:gd name="connsiteX364" fmla="*/ 228540 w 483933"/>
                <a:gd name="connsiteY364" fmla="*/ 473345 h 1005810"/>
                <a:gd name="connsiteX365" fmla="*/ 208637 w 483933"/>
                <a:gd name="connsiteY365" fmla="*/ 473345 h 1005810"/>
                <a:gd name="connsiteX366" fmla="*/ 202067 w 483933"/>
                <a:gd name="connsiteY366" fmla="*/ 466205 h 1005810"/>
                <a:gd name="connsiteX367" fmla="*/ 185498 w 483933"/>
                <a:gd name="connsiteY367" fmla="*/ 480390 h 1005810"/>
                <a:gd name="connsiteX368" fmla="*/ 182166 w 483933"/>
                <a:gd name="connsiteY368" fmla="*/ 487435 h 1005810"/>
                <a:gd name="connsiteX369" fmla="*/ 172643 w 483933"/>
                <a:gd name="connsiteY369" fmla="*/ 498002 h 1005810"/>
                <a:gd name="connsiteX370" fmla="*/ 169309 w 483933"/>
                <a:gd name="connsiteY370" fmla="*/ 508570 h 1005810"/>
                <a:gd name="connsiteX371" fmla="*/ 165977 w 483933"/>
                <a:gd name="connsiteY371" fmla="*/ 512092 h 1005810"/>
                <a:gd name="connsiteX372" fmla="*/ 162644 w 483933"/>
                <a:gd name="connsiteY372" fmla="*/ 519137 h 1005810"/>
                <a:gd name="connsiteX373" fmla="*/ 149408 w 483933"/>
                <a:gd name="connsiteY373" fmla="*/ 519137 h 1005810"/>
                <a:gd name="connsiteX374" fmla="*/ 146170 w 483933"/>
                <a:gd name="connsiteY374" fmla="*/ 522660 h 1005810"/>
                <a:gd name="connsiteX375" fmla="*/ 142838 w 483933"/>
                <a:gd name="connsiteY375" fmla="*/ 522660 h 1005810"/>
                <a:gd name="connsiteX376" fmla="*/ 142838 w 483933"/>
                <a:gd name="connsiteY376" fmla="*/ 529705 h 1005810"/>
                <a:gd name="connsiteX377" fmla="*/ 146170 w 483933"/>
                <a:gd name="connsiteY377" fmla="*/ 536845 h 1005810"/>
                <a:gd name="connsiteX378" fmla="*/ 152740 w 483933"/>
                <a:gd name="connsiteY378" fmla="*/ 543890 h 1005810"/>
                <a:gd name="connsiteX379" fmla="*/ 159407 w 483933"/>
                <a:gd name="connsiteY379" fmla="*/ 543890 h 1005810"/>
                <a:gd name="connsiteX380" fmla="*/ 162644 w 483933"/>
                <a:gd name="connsiteY380" fmla="*/ 540367 h 1005810"/>
                <a:gd name="connsiteX381" fmla="*/ 172167 w 483933"/>
                <a:gd name="connsiteY381" fmla="*/ 540367 h 1005810"/>
                <a:gd name="connsiteX382" fmla="*/ 175404 w 483933"/>
                <a:gd name="connsiteY382" fmla="*/ 543890 h 1005810"/>
                <a:gd name="connsiteX383" fmla="*/ 178737 w 483933"/>
                <a:gd name="connsiteY383" fmla="*/ 543890 h 1005810"/>
                <a:gd name="connsiteX384" fmla="*/ 185403 w 483933"/>
                <a:gd name="connsiteY384" fmla="*/ 547412 h 1005810"/>
                <a:gd name="connsiteX385" fmla="*/ 188736 w 483933"/>
                <a:gd name="connsiteY385" fmla="*/ 547412 h 1005810"/>
                <a:gd name="connsiteX386" fmla="*/ 191973 w 483933"/>
                <a:gd name="connsiteY386" fmla="*/ 543890 h 1005810"/>
                <a:gd name="connsiteX387" fmla="*/ 191973 w 483933"/>
                <a:gd name="connsiteY387" fmla="*/ 536845 h 1005810"/>
                <a:gd name="connsiteX388" fmla="*/ 195307 w 483933"/>
                <a:gd name="connsiteY388" fmla="*/ 533322 h 1005810"/>
                <a:gd name="connsiteX389" fmla="*/ 195307 w 483933"/>
                <a:gd name="connsiteY389" fmla="*/ 526182 h 1005810"/>
                <a:gd name="connsiteX390" fmla="*/ 204829 w 483933"/>
                <a:gd name="connsiteY390" fmla="*/ 533322 h 1005810"/>
                <a:gd name="connsiteX391" fmla="*/ 208162 w 483933"/>
                <a:gd name="connsiteY391" fmla="*/ 533322 h 1005810"/>
                <a:gd name="connsiteX392" fmla="*/ 211495 w 483933"/>
                <a:gd name="connsiteY392" fmla="*/ 529705 h 1005810"/>
                <a:gd name="connsiteX393" fmla="*/ 231396 w 483933"/>
                <a:gd name="connsiteY393" fmla="*/ 519137 h 1005810"/>
                <a:gd name="connsiteX394" fmla="*/ 234634 w 483933"/>
                <a:gd name="connsiteY394" fmla="*/ 519137 h 1005810"/>
                <a:gd name="connsiteX395" fmla="*/ 237967 w 483933"/>
                <a:gd name="connsiteY395" fmla="*/ 515615 h 1005810"/>
                <a:gd name="connsiteX396" fmla="*/ 244633 w 483933"/>
                <a:gd name="connsiteY396" fmla="*/ 515615 h 1005810"/>
                <a:gd name="connsiteX397" fmla="*/ 251204 w 483933"/>
                <a:gd name="connsiteY397" fmla="*/ 519137 h 1005810"/>
                <a:gd name="connsiteX398" fmla="*/ 264439 w 483933"/>
                <a:gd name="connsiteY398" fmla="*/ 519137 h 1005810"/>
                <a:gd name="connsiteX399" fmla="*/ 264439 w 483933"/>
                <a:gd name="connsiteY399" fmla="*/ 515615 h 1005810"/>
                <a:gd name="connsiteX400" fmla="*/ 261202 w 483933"/>
                <a:gd name="connsiteY400" fmla="*/ 512092 h 1005810"/>
                <a:gd name="connsiteX401" fmla="*/ 261202 w 483933"/>
                <a:gd name="connsiteY401" fmla="*/ 508570 h 1005810"/>
                <a:gd name="connsiteX402" fmla="*/ 264439 w 483933"/>
                <a:gd name="connsiteY402" fmla="*/ 505047 h 1005810"/>
                <a:gd name="connsiteX403" fmla="*/ 274438 w 483933"/>
                <a:gd name="connsiteY403" fmla="*/ 505047 h 1005810"/>
                <a:gd name="connsiteX404" fmla="*/ 283961 w 483933"/>
                <a:gd name="connsiteY404" fmla="*/ 515615 h 1005810"/>
                <a:gd name="connsiteX405" fmla="*/ 287293 w 483933"/>
                <a:gd name="connsiteY405" fmla="*/ 512092 h 1005810"/>
                <a:gd name="connsiteX406" fmla="*/ 293865 w 483933"/>
                <a:gd name="connsiteY406" fmla="*/ 508570 h 1005810"/>
                <a:gd name="connsiteX407" fmla="*/ 297197 w 483933"/>
                <a:gd name="connsiteY407" fmla="*/ 508570 h 1005810"/>
                <a:gd name="connsiteX408" fmla="*/ 300530 w 483933"/>
                <a:gd name="connsiteY408" fmla="*/ 505047 h 1005810"/>
                <a:gd name="connsiteX409" fmla="*/ 303862 w 483933"/>
                <a:gd name="connsiteY409" fmla="*/ 508570 h 1005810"/>
                <a:gd name="connsiteX410" fmla="*/ 303862 w 483933"/>
                <a:gd name="connsiteY410" fmla="*/ 519423 h 1005810"/>
                <a:gd name="connsiteX411" fmla="*/ 300530 w 483933"/>
                <a:gd name="connsiteY411" fmla="*/ 526468 h 1005810"/>
                <a:gd name="connsiteX412" fmla="*/ 297197 w 483933"/>
                <a:gd name="connsiteY412" fmla="*/ 529990 h 1005810"/>
                <a:gd name="connsiteX413" fmla="*/ 297197 w 483933"/>
                <a:gd name="connsiteY413" fmla="*/ 537130 h 1005810"/>
                <a:gd name="connsiteX414" fmla="*/ 300530 w 483933"/>
                <a:gd name="connsiteY414" fmla="*/ 540653 h 1005810"/>
                <a:gd name="connsiteX415" fmla="*/ 303862 w 483933"/>
                <a:gd name="connsiteY415" fmla="*/ 547698 h 1005810"/>
                <a:gd name="connsiteX416" fmla="*/ 317099 w 483933"/>
                <a:gd name="connsiteY416" fmla="*/ 561788 h 1005810"/>
                <a:gd name="connsiteX417" fmla="*/ 330335 w 483933"/>
                <a:gd name="connsiteY417" fmla="*/ 568833 h 1005810"/>
                <a:gd name="connsiteX418" fmla="*/ 337001 w 483933"/>
                <a:gd name="connsiteY418" fmla="*/ 565310 h 1005810"/>
                <a:gd name="connsiteX419" fmla="*/ 340239 w 483933"/>
                <a:gd name="connsiteY419" fmla="*/ 561788 h 1005810"/>
                <a:gd name="connsiteX420" fmla="*/ 346904 w 483933"/>
                <a:gd name="connsiteY420" fmla="*/ 547698 h 1005810"/>
                <a:gd name="connsiteX421" fmla="*/ 346904 w 483933"/>
                <a:gd name="connsiteY421" fmla="*/ 533608 h 1005810"/>
                <a:gd name="connsiteX422" fmla="*/ 363473 w 483933"/>
                <a:gd name="connsiteY422" fmla="*/ 529990 h 1005810"/>
                <a:gd name="connsiteX423" fmla="*/ 360141 w 483933"/>
                <a:gd name="connsiteY423" fmla="*/ 526468 h 1005810"/>
                <a:gd name="connsiteX424" fmla="*/ 356808 w 483933"/>
                <a:gd name="connsiteY424" fmla="*/ 519423 h 1005810"/>
                <a:gd name="connsiteX425" fmla="*/ 350237 w 483933"/>
                <a:gd name="connsiteY425" fmla="*/ 512378 h 1005810"/>
                <a:gd name="connsiteX426" fmla="*/ 343572 w 483933"/>
                <a:gd name="connsiteY426" fmla="*/ 512378 h 1005810"/>
                <a:gd name="connsiteX427" fmla="*/ 337001 w 483933"/>
                <a:gd name="connsiteY427" fmla="*/ 505333 h 1005810"/>
                <a:gd name="connsiteX428" fmla="*/ 346523 w 483933"/>
                <a:gd name="connsiteY428" fmla="*/ 491243 h 1005810"/>
                <a:gd name="connsiteX429" fmla="*/ 349857 w 483933"/>
                <a:gd name="connsiteY429" fmla="*/ 491243 h 1005810"/>
                <a:gd name="connsiteX430" fmla="*/ 349857 w 483933"/>
                <a:gd name="connsiteY430" fmla="*/ 494765 h 1005810"/>
                <a:gd name="connsiteX431" fmla="*/ 353094 w 483933"/>
                <a:gd name="connsiteY431" fmla="*/ 501810 h 1005810"/>
                <a:gd name="connsiteX432" fmla="*/ 353094 w 483933"/>
                <a:gd name="connsiteY432" fmla="*/ 505333 h 1005810"/>
                <a:gd name="connsiteX433" fmla="*/ 359760 w 483933"/>
                <a:gd name="connsiteY433" fmla="*/ 505333 h 1005810"/>
                <a:gd name="connsiteX434" fmla="*/ 366426 w 483933"/>
                <a:gd name="connsiteY434" fmla="*/ 512378 h 1005810"/>
                <a:gd name="connsiteX435" fmla="*/ 366426 w 483933"/>
                <a:gd name="connsiteY435" fmla="*/ 515900 h 1005810"/>
                <a:gd name="connsiteX436" fmla="*/ 375949 w 483933"/>
                <a:gd name="connsiteY436" fmla="*/ 508855 h 1005810"/>
                <a:gd name="connsiteX437" fmla="*/ 382518 w 483933"/>
                <a:gd name="connsiteY437" fmla="*/ 512378 h 1005810"/>
                <a:gd name="connsiteX438" fmla="*/ 402421 w 483933"/>
                <a:gd name="connsiteY438" fmla="*/ 512378 h 1005810"/>
                <a:gd name="connsiteX439" fmla="*/ 409087 w 483933"/>
                <a:gd name="connsiteY439" fmla="*/ 505333 h 1005810"/>
                <a:gd name="connsiteX440" fmla="*/ 409087 w 483933"/>
                <a:gd name="connsiteY440" fmla="*/ 501810 h 1005810"/>
                <a:gd name="connsiteX441" fmla="*/ 405754 w 483933"/>
                <a:gd name="connsiteY441" fmla="*/ 498288 h 1005810"/>
                <a:gd name="connsiteX442" fmla="*/ 405754 w 483933"/>
                <a:gd name="connsiteY442" fmla="*/ 494765 h 1005810"/>
                <a:gd name="connsiteX443" fmla="*/ 409087 w 483933"/>
                <a:gd name="connsiteY443" fmla="*/ 491243 h 1005810"/>
                <a:gd name="connsiteX444" fmla="*/ 418609 w 483933"/>
                <a:gd name="connsiteY444" fmla="*/ 491243 h 1005810"/>
                <a:gd name="connsiteX445" fmla="*/ 421942 w 483933"/>
                <a:gd name="connsiteY445" fmla="*/ 494765 h 1005810"/>
                <a:gd name="connsiteX446" fmla="*/ 421942 w 483933"/>
                <a:gd name="connsiteY446" fmla="*/ 505333 h 1005810"/>
                <a:gd name="connsiteX447" fmla="*/ 425274 w 483933"/>
                <a:gd name="connsiteY447" fmla="*/ 508855 h 1005810"/>
                <a:gd name="connsiteX448" fmla="*/ 425274 w 483933"/>
                <a:gd name="connsiteY448" fmla="*/ 512378 h 1005810"/>
                <a:gd name="connsiteX449" fmla="*/ 428513 w 483933"/>
                <a:gd name="connsiteY449" fmla="*/ 512378 h 1005810"/>
                <a:gd name="connsiteX450" fmla="*/ 431846 w 483933"/>
                <a:gd name="connsiteY450" fmla="*/ 508855 h 1005810"/>
                <a:gd name="connsiteX451" fmla="*/ 431846 w 483933"/>
                <a:gd name="connsiteY451" fmla="*/ 501810 h 1005810"/>
                <a:gd name="connsiteX452" fmla="*/ 428513 w 483933"/>
                <a:gd name="connsiteY452" fmla="*/ 494765 h 1005810"/>
                <a:gd name="connsiteX453" fmla="*/ 428513 w 483933"/>
                <a:gd name="connsiteY453" fmla="*/ 480675 h 1005810"/>
                <a:gd name="connsiteX454" fmla="*/ 441748 w 483933"/>
                <a:gd name="connsiteY454" fmla="*/ 480675 h 1005810"/>
                <a:gd name="connsiteX455" fmla="*/ 441748 w 483933"/>
                <a:gd name="connsiteY455" fmla="*/ 470013 h 1005810"/>
                <a:gd name="connsiteX456" fmla="*/ 445082 w 483933"/>
                <a:gd name="connsiteY456" fmla="*/ 466490 h 1005810"/>
                <a:gd name="connsiteX457" fmla="*/ 445082 w 483933"/>
                <a:gd name="connsiteY457" fmla="*/ 462301 h 1005810"/>
                <a:gd name="connsiteX458" fmla="*/ 448415 w 483933"/>
                <a:gd name="connsiteY458" fmla="*/ 458779 h 1005810"/>
                <a:gd name="connsiteX459" fmla="*/ 455080 w 483933"/>
                <a:gd name="connsiteY459" fmla="*/ 465824 h 1005810"/>
                <a:gd name="connsiteX460" fmla="*/ 455080 w 483933"/>
                <a:gd name="connsiteY460" fmla="*/ 494385 h 1005810"/>
                <a:gd name="connsiteX461" fmla="*/ 468316 w 483933"/>
                <a:gd name="connsiteY461" fmla="*/ 494385 h 1005810"/>
                <a:gd name="connsiteX462" fmla="*/ 471554 w 483933"/>
                <a:gd name="connsiteY462" fmla="*/ 487340 h 1005810"/>
                <a:gd name="connsiteX463" fmla="*/ 471554 w 483933"/>
                <a:gd name="connsiteY463" fmla="*/ 466109 h 100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483933" h="1005810">
                  <a:moveTo>
                    <a:pt x="145408" y="878811"/>
                  </a:moveTo>
                  <a:lnTo>
                    <a:pt x="138742" y="892901"/>
                  </a:lnTo>
                  <a:lnTo>
                    <a:pt x="135410" y="903468"/>
                  </a:lnTo>
                  <a:lnTo>
                    <a:pt x="135410" y="910608"/>
                  </a:lnTo>
                  <a:lnTo>
                    <a:pt x="132077" y="914131"/>
                  </a:lnTo>
                  <a:lnTo>
                    <a:pt x="132077" y="917653"/>
                  </a:lnTo>
                  <a:lnTo>
                    <a:pt x="141600" y="921176"/>
                  </a:lnTo>
                  <a:lnTo>
                    <a:pt x="144932" y="914131"/>
                  </a:lnTo>
                  <a:lnTo>
                    <a:pt x="144932" y="910608"/>
                  </a:lnTo>
                  <a:lnTo>
                    <a:pt x="148170" y="907086"/>
                  </a:lnTo>
                  <a:lnTo>
                    <a:pt x="148170" y="896423"/>
                  </a:lnTo>
                  <a:lnTo>
                    <a:pt x="157692" y="885856"/>
                  </a:lnTo>
                  <a:lnTo>
                    <a:pt x="154360" y="882333"/>
                  </a:lnTo>
                  <a:lnTo>
                    <a:pt x="154360" y="878811"/>
                  </a:lnTo>
                  <a:lnTo>
                    <a:pt x="151027" y="875288"/>
                  </a:lnTo>
                  <a:close/>
                  <a:moveTo>
                    <a:pt x="92368" y="903468"/>
                  </a:moveTo>
                  <a:lnTo>
                    <a:pt x="92368" y="907086"/>
                  </a:lnTo>
                  <a:lnTo>
                    <a:pt x="99033" y="910608"/>
                  </a:lnTo>
                  <a:lnTo>
                    <a:pt x="102272" y="910608"/>
                  </a:lnTo>
                  <a:lnTo>
                    <a:pt x="102272" y="903468"/>
                  </a:lnTo>
                  <a:lnTo>
                    <a:pt x="99033" y="899946"/>
                  </a:lnTo>
                  <a:lnTo>
                    <a:pt x="92368" y="899946"/>
                  </a:lnTo>
                  <a:close/>
                  <a:moveTo>
                    <a:pt x="6665" y="991720"/>
                  </a:moveTo>
                  <a:lnTo>
                    <a:pt x="3333" y="991720"/>
                  </a:lnTo>
                  <a:lnTo>
                    <a:pt x="0" y="995243"/>
                  </a:lnTo>
                  <a:lnTo>
                    <a:pt x="0" y="1002288"/>
                  </a:lnTo>
                  <a:lnTo>
                    <a:pt x="3333" y="1005810"/>
                  </a:lnTo>
                  <a:lnTo>
                    <a:pt x="6665" y="1005810"/>
                  </a:lnTo>
                  <a:lnTo>
                    <a:pt x="13235" y="998765"/>
                  </a:lnTo>
                  <a:lnTo>
                    <a:pt x="13235" y="991720"/>
                  </a:lnTo>
                  <a:close/>
                  <a:moveTo>
                    <a:pt x="62944" y="977631"/>
                  </a:moveTo>
                  <a:lnTo>
                    <a:pt x="53421" y="959923"/>
                  </a:lnTo>
                  <a:lnTo>
                    <a:pt x="53421" y="977631"/>
                  </a:lnTo>
                  <a:lnTo>
                    <a:pt x="56754" y="984675"/>
                  </a:lnTo>
                  <a:lnTo>
                    <a:pt x="63324" y="988198"/>
                  </a:lnTo>
                  <a:lnTo>
                    <a:pt x="66658" y="988198"/>
                  </a:lnTo>
                  <a:lnTo>
                    <a:pt x="69990" y="984675"/>
                  </a:lnTo>
                  <a:lnTo>
                    <a:pt x="69990" y="977631"/>
                  </a:lnTo>
                  <a:close/>
                  <a:moveTo>
                    <a:pt x="19902" y="998765"/>
                  </a:moveTo>
                  <a:lnTo>
                    <a:pt x="29424" y="998765"/>
                  </a:lnTo>
                  <a:lnTo>
                    <a:pt x="32757" y="995243"/>
                  </a:lnTo>
                  <a:lnTo>
                    <a:pt x="39422" y="995243"/>
                  </a:lnTo>
                  <a:lnTo>
                    <a:pt x="22853" y="988198"/>
                  </a:lnTo>
                  <a:lnTo>
                    <a:pt x="19520" y="991720"/>
                  </a:lnTo>
                  <a:close/>
                  <a:moveTo>
                    <a:pt x="202067" y="688311"/>
                  </a:moveTo>
                  <a:lnTo>
                    <a:pt x="202067" y="695356"/>
                  </a:lnTo>
                  <a:lnTo>
                    <a:pt x="198735" y="702401"/>
                  </a:lnTo>
                  <a:lnTo>
                    <a:pt x="208257" y="720109"/>
                  </a:lnTo>
                  <a:lnTo>
                    <a:pt x="208257" y="705924"/>
                  </a:lnTo>
                  <a:lnTo>
                    <a:pt x="204923" y="702401"/>
                  </a:lnTo>
                  <a:lnTo>
                    <a:pt x="204923" y="691834"/>
                  </a:lnTo>
                  <a:close/>
                  <a:moveTo>
                    <a:pt x="185498" y="705924"/>
                  </a:moveTo>
                  <a:lnTo>
                    <a:pt x="185498" y="709827"/>
                  </a:lnTo>
                  <a:lnTo>
                    <a:pt x="182166" y="709827"/>
                  </a:lnTo>
                  <a:lnTo>
                    <a:pt x="175499" y="713349"/>
                  </a:lnTo>
                  <a:lnTo>
                    <a:pt x="188831" y="724012"/>
                  </a:lnTo>
                  <a:lnTo>
                    <a:pt x="188831" y="716872"/>
                  </a:lnTo>
                  <a:lnTo>
                    <a:pt x="185498" y="709827"/>
                  </a:lnTo>
                  <a:close/>
                  <a:moveTo>
                    <a:pt x="172262" y="832923"/>
                  </a:moveTo>
                  <a:lnTo>
                    <a:pt x="165595" y="832923"/>
                  </a:lnTo>
                  <a:lnTo>
                    <a:pt x="165595" y="839968"/>
                  </a:lnTo>
                  <a:lnTo>
                    <a:pt x="175118" y="839968"/>
                  </a:lnTo>
                  <a:lnTo>
                    <a:pt x="175118" y="836446"/>
                  </a:lnTo>
                  <a:close/>
                  <a:moveTo>
                    <a:pt x="165595" y="815311"/>
                  </a:moveTo>
                  <a:lnTo>
                    <a:pt x="172262" y="822356"/>
                  </a:lnTo>
                  <a:lnTo>
                    <a:pt x="175499" y="822356"/>
                  </a:lnTo>
                  <a:lnTo>
                    <a:pt x="182166" y="815311"/>
                  </a:lnTo>
                  <a:lnTo>
                    <a:pt x="185498" y="815311"/>
                  </a:lnTo>
                  <a:lnTo>
                    <a:pt x="188831" y="811788"/>
                  </a:lnTo>
                  <a:lnTo>
                    <a:pt x="188831" y="805029"/>
                  </a:lnTo>
                  <a:lnTo>
                    <a:pt x="185498" y="801507"/>
                  </a:lnTo>
                  <a:lnTo>
                    <a:pt x="175976" y="801507"/>
                  </a:lnTo>
                  <a:lnTo>
                    <a:pt x="169405" y="805029"/>
                  </a:lnTo>
                  <a:lnTo>
                    <a:pt x="166072" y="812074"/>
                  </a:lnTo>
                  <a:close/>
                  <a:moveTo>
                    <a:pt x="156073" y="857676"/>
                  </a:moveTo>
                  <a:lnTo>
                    <a:pt x="168548" y="857676"/>
                  </a:lnTo>
                  <a:lnTo>
                    <a:pt x="151979" y="847108"/>
                  </a:lnTo>
                  <a:close/>
                  <a:moveTo>
                    <a:pt x="301768" y="42746"/>
                  </a:moveTo>
                  <a:lnTo>
                    <a:pt x="305100" y="56836"/>
                  </a:lnTo>
                  <a:lnTo>
                    <a:pt x="308433" y="60358"/>
                  </a:lnTo>
                  <a:lnTo>
                    <a:pt x="315004" y="63881"/>
                  </a:lnTo>
                  <a:lnTo>
                    <a:pt x="318337" y="67403"/>
                  </a:lnTo>
                  <a:lnTo>
                    <a:pt x="318337" y="77971"/>
                  </a:lnTo>
                  <a:lnTo>
                    <a:pt x="311672" y="85015"/>
                  </a:lnTo>
                  <a:lnTo>
                    <a:pt x="311672" y="88538"/>
                  </a:lnTo>
                  <a:lnTo>
                    <a:pt x="315004" y="92060"/>
                  </a:lnTo>
                  <a:lnTo>
                    <a:pt x="318337" y="99201"/>
                  </a:lnTo>
                  <a:lnTo>
                    <a:pt x="321670" y="102723"/>
                  </a:lnTo>
                  <a:lnTo>
                    <a:pt x="321670" y="110054"/>
                  </a:lnTo>
                  <a:lnTo>
                    <a:pt x="318337" y="110054"/>
                  </a:lnTo>
                  <a:lnTo>
                    <a:pt x="311672" y="106531"/>
                  </a:lnTo>
                  <a:lnTo>
                    <a:pt x="305100" y="106531"/>
                  </a:lnTo>
                  <a:lnTo>
                    <a:pt x="298435" y="103009"/>
                  </a:lnTo>
                  <a:lnTo>
                    <a:pt x="291864" y="103009"/>
                  </a:lnTo>
                  <a:lnTo>
                    <a:pt x="288531" y="99486"/>
                  </a:lnTo>
                  <a:lnTo>
                    <a:pt x="288531" y="106531"/>
                  </a:lnTo>
                  <a:lnTo>
                    <a:pt x="298054" y="117099"/>
                  </a:lnTo>
                  <a:lnTo>
                    <a:pt x="284817" y="134711"/>
                  </a:lnTo>
                  <a:lnTo>
                    <a:pt x="288151" y="141756"/>
                  </a:lnTo>
                  <a:lnTo>
                    <a:pt x="291484" y="145278"/>
                  </a:lnTo>
                  <a:lnTo>
                    <a:pt x="291484" y="148134"/>
                  </a:lnTo>
                  <a:lnTo>
                    <a:pt x="294721" y="151657"/>
                  </a:lnTo>
                  <a:lnTo>
                    <a:pt x="301387" y="155179"/>
                  </a:lnTo>
                  <a:lnTo>
                    <a:pt x="304720" y="158797"/>
                  </a:lnTo>
                  <a:lnTo>
                    <a:pt x="311290" y="162320"/>
                  </a:lnTo>
                  <a:lnTo>
                    <a:pt x="314623" y="165842"/>
                  </a:lnTo>
                  <a:lnTo>
                    <a:pt x="317956" y="165842"/>
                  </a:lnTo>
                  <a:lnTo>
                    <a:pt x="317956" y="186977"/>
                  </a:lnTo>
                  <a:lnTo>
                    <a:pt x="321289" y="194022"/>
                  </a:lnTo>
                  <a:lnTo>
                    <a:pt x="330812" y="194022"/>
                  </a:lnTo>
                  <a:lnTo>
                    <a:pt x="330812" y="176695"/>
                  </a:lnTo>
                  <a:lnTo>
                    <a:pt x="350714" y="176695"/>
                  </a:lnTo>
                  <a:lnTo>
                    <a:pt x="353951" y="173173"/>
                  </a:lnTo>
                  <a:lnTo>
                    <a:pt x="334145" y="159083"/>
                  </a:lnTo>
                  <a:lnTo>
                    <a:pt x="324145" y="159083"/>
                  </a:lnTo>
                  <a:lnTo>
                    <a:pt x="317575" y="155465"/>
                  </a:lnTo>
                  <a:lnTo>
                    <a:pt x="314243" y="155465"/>
                  </a:lnTo>
                  <a:lnTo>
                    <a:pt x="307672" y="151942"/>
                  </a:lnTo>
                  <a:lnTo>
                    <a:pt x="307672" y="144898"/>
                  </a:lnTo>
                  <a:lnTo>
                    <a:pt x="310909" y="141375"/>
                  </a:lnTo>
                  <a:lnTo>
                    <a:pt x="317575" y="137853"/>
                  </a:lnTo>
                  <a:lnTo>
                    <a:pt x="330812" y="144898"/>
                  </a:lnTo>
                  <a:lnTo>
                    <a:pt x="334145" y="148420"/>
                  </a:lnTo>
                  <a:lnTo>
                    <a:pt x="340715" y="141375"/>
                  </a:lnTo>
                  <a:lnTo>
                    <a:pt x="347381" y="137853"/>
                  </a:lnTo>
                  <a:lnTo>
                    <a:pt x="350714" y="137853"/>
                  </a:lnTo>
                  <a:lnTo>
                    <a:pt x="380519" y="148420"/>
                  </a:lnTo>
                  <a:lnTo>
                    <a:pt x="400326" y="159083"/>
                  </a:lnTo>
                  <a:lnTo>
                    <a:pt x="416895" y="166128"/>
                  </a:lnTo>
                  <a:lnTo>
                    <a:pt x="423561" y="166128"/>
                  </a:lnTo>
                  <a:lnTo>
                    <a:pt x="423561" y="159083"/>
                  </a:lnTo>
                  <a:lnTo>
                    <a:pt x="420228" y="151942"/>
                  </a:lnTo>
                  <a:lnTo>
                    <a:pt x="420228" y="130808"/>
                  </a:lnTo>
                  <a:lnTo>
                    <a:pt x="429751" y="120240"/>
                  </a:lnTo>
                  <a:lnTo>
                    <a:pt x="436416" y="120240"/>
                  </a:lnTo>
                  <a:lnTo>
                    <a:pt x="439749" y="123763"/>
                  </a:lnTo>
                  <a:lnTo>
                    <a:pt x="449271" y="123763"/>
                  </a:lnTo>
                  <a:lnTo>
                    <a:pt x="462508" y="116718"/>
                  </a:lnTo>
                  <a:lnTo>
                    <a:pt x="472030" y="106150"/>
                  </a:lnTo>
                  <a:lnTo>
                    <a:pt x="442225" y="84920"/>
                  </a:lnTo>
                  <a:lnTo>
                    <a:pt x="442225" y="70830"/>
                  </a:lnTo>
                  <a:lnTo>
                    <a:pt x="438987" y="63785"/>
                  </a:lnTo>
                  <a:lnTo>
                    <a:pt x="435655" y="60263"/>
                  </a:lnTo>
                  <a:lnTo>
                    <a:pt x="432321" y="60263"/>
                  </a:lnTo>
                  <a:lnTo>
                    <a:pt x="425751" y="67308"/>
                  </a:lnTo>
                  <a:lnTo>
                    <a:pt x="425751" y="74353"/>
                  </a:lnTo>
                  <a:lnTo>
                    <a:pt x="415752" y="70830"/>
                  </a:lnTo>
                  <a:lnTo>
                    <a:pt x="395946" y="67308"/>
                  </a:lnTo>
                  <a:lnTo>
                    <a:pt x="372710" y="60263"/>
                  </a:lnTo>
                  <a:lnTo>
                    <a:pt x="356141" y="53218"/>
                  </a:lnTo>
                  <a:lnTo>
                    <a:pt x="342906" y="42651"/>
                  </a:lnTo>
                  <a:lnTo>
                    <a:pt x="303196" y="14090"/>
                  </a:lnTo>
                  <a:lnTo>
                    <a:pt x="283295" y="3522"/>
                  </a:lnTo>
                  <a:lnTo>
                    <a:pt x="273772" y="0"/>
                  </a:lnTo>
                  <a:lnTo>
                    <a:pt x="273772" y="10567"/>
                  </a:lnTo>
                  <a:lnTo>
                    <a:pt x="280342" y="17612"/>
                  </a:lnTo>
                  <a:lnTo>
                    <a:pt x="283675" y="24657"/>
                  </a:lnTo>
                  <a:lnTo>
                    <a:pt x="290341" y="31702"/>
                  </a:lnTo>
                  <a:lnTo>
                    <a:pt x="293579" y="38842"/>
                  </a:lnTo>
                  <a:close/>
                  <a:moveTo>
                    <a:pt x="344810" y="363767"/>
                  </a:moveTo>
                  <a:lnTo>
                    <a:pt x="351475" y="363767"/>
                  </a:lnTo>
                  <a:lnTo>
                    <a:pt x="351475" y="349677"/>
                  </a:lnTo>
                  <a:lnTo>
                    <a:pt x="348142" y="349677"/>
                  </a:lnTo>
                  <a:lnTo>
                    <a:pt x="338620" y="335492"/>
                  </a:lnTo>
                  <a:lnTo>
                    <a:pt x="335287" y="342537"/>
                  </a:lnTo>
                  <a:lnTo>
                    <a:pt x="341857" y="353200"/>
                  </a:lnTo>
                  <a:close/>
                  <a:moveTo>
                    <a:pt x="146170" y="603677"/>
                  </a:moveTo>
                  <a:lnTo>
                    <a:pt x="136648" y="624812"/>
                  </a:lnTo>
                  <a:lnTo>
                    <a:pt x="146170" y="621289"/>
                  </a:lnTo>
                  <a:close/>
                  <a:moveTo>
                    <a:pt x="195782" y="617767"/>
                  </a:moveTo>
                  <a:lnTo>
                    <a:pt x="195782" y="610722"/>
                  </a:lnTo>
                  <a:lnTo>
                    <a:pt x="205305" y="600154"/>
                  </a:lnTo>
                  <a:lnTo>
                    <a:pt x="205305" y="593014"/>
                  </a:lnTo>
                  <a:lnTo>
                    <a:pt x="198735" y="589491"/>
                  </a:lnTo>
                  <a:lnTo>
                    <a:pt x="195401" y="582446"/>
                  </a:lnTo>
                  <a:lnTo>
                    <a:pt x="192068" y="578924"/>
                  </a:lnTo>
                  <a:lnTo>
                    <a:pt x="185498" y="575402"/>
                  </a:lnTo>
                  <a:lnTo>
                    <a:pt x="185498" y="568357"/>
                  </a:lnTo>
                  <a:lnTo>
                    <a:pt x="182166" y="564834"/>
                  </a:lnTo>
                  <a:lnTo>
                    <a:pt x="178070" y="564834"/>
                  </a:lnTo>
                  <a:lnTo>
                    <a:pt x="174738" y="561312"/>
                  </a:lnTo>
                  <a:lnTo>
                    <a:pt x="165215" y="561312"/>
                  </a:lnTo>
                  <a:lnTo>
                    <a:pt x="161883" y="557789"/>
                  </a:lnTo>
                  <a:lnTo>
                    <a:pt x="148646" y="550744"/>
                  </a:lnTo>
                  <a:lnTo>
                    <a:pt x="142075" y="550744"/>
                  </a:lnTo>
                  <a:lnTo>
                    <a:pt x="132553" y="561312"/>
                  </a:lnTo>
                  <a:lnTo>
                    <a:pt x="112746" y="571879"/>
                  </a:lnTo>
                  <a:lnTo>
                    <a:pt x="129315" y="603677"/>
                  </a:lnTo>
                  <a:lnTo>
                    <a:pt x="138838" y="596632"/>
                  </a:lnTo>
                  <a:lnTo>
                    <a:pt x="138838" y="593014"/>
                  </a:lnTo>
                  <a:lnTo>
                    <a:pt x="135505" y="589491"/>
                  </a:lnTo>
                  <a:lnTo>
                    <a:pt x="135505" y="582446"/>
                  </a:lnTo>
                  <a:lnTo>
                    <a:pt x="138838" y="582446"/>
                  </a:lnTo>
                  <a:lnTo>
                    <a:pt x="145503" y="589491"/>
                  </a:lnTo>
                  <a:lnTo>
                    <a:pt x="148742" y="596632"/>
                  </a:lnTo>
                  <a:lnTo>
                    <a:pt x="152074" y="600154"/>
                  </a:lnTo>
                  <a:lnTo>
                    <a:pt x="155407" y="607199"/>
                  </a:lnTo>
                  <a:lnTo>
                    <a:pt x="155407" y="628334"/>
                  </a:lnTo>
                  <a:lnTo>
                    <a:pt x="145884" y="631856"/>
                  </a:lnTo>
                  <a:lnTo>
                    <a:pt x="145884" y="635379"/>
                  </a:lnTo>
                  <a:lnTo>
                    <a:pt x="149122" y="638901"/>
                  </a:lnTo>
                  <a:lnTo>
                    <a:pt x="149122" y="649469"/>
                  </a:lnTo>
                  <a:lnTo>
                    <a:pt x="152455" y="656514"/>
                  </a:lnTo>
                  <a:lnTo>
                    <a:pt x="155788" y="667176"/>
                  </a:lnTo>
                  <a:lnTo>
                    <a:pt x="162358" y="674221"/>
                  </a:lnTo>
                  <a:lnTo>
                    <a:pt x="165691" y="674221"/>
                  </a:lnTo>
                  <a:lnTo>
                    <a:pt x="169025" y="670699"/>
                  </a:lnTo>
                  <a:lnTo>
                    <a:pt x="169025" y="649469"/>
                  </a:lnTo>
                  <a:lnTo>
                    <a:pt x="185594" y="656514"/>
                  </a:lnTo>
                  <a:lnTo>
                    <a:pt x="185594" y="670699"/>
                  </a:lnTo>
                  <a:lnTo>
                    <a:pt x="188926" y="674221"/>
                  </a:lnTo>
                  <a:lnTo>
                    <a:pt x="188926" y="677744"/>
                  </a:lnTo>
                  <a:lnTo>
                    <a:pt x="192164" y="677744"/>
                  </a:lnTo>
                  <a:lnTo>
                    <a:pt x="192164" y="670699"/>
                  </a:lnTo>
                  <a:lnTo>
                    <a:pt x="198830" y="663654"/>
                  </a:lnTo>
                  <a:lnTo>
                    <a:pt x="202163" y="656514"/>
                  </a:lnTo>
                  <a:lnTo>
                    <a:pt x="202163" y="652706"/>
                  </a:lnTo>
                  <a:lnTo>
                    <a:pt x="198830" y="649183"/>
                  </a:lnTo>
                  <a:lnTo>
                    <a:pt x="198830" y="631571"/>
                  </a:lnTo>
                  <a:lnTo>
                    <a:pt x="195496" y="624526"/>
                  </a:lnTo>
                  <a:close/>
                  <a:moveTo>
                    <a:pt x="275295" y="536654"/>
                  </a:moveTo>
                  <a:lnTo>
                    <a:pt x="268630" y="533132"/>
                  </a:lnTo>
                  <a:lnTo>
                    <a:pt x="265297" y="529514"/>
                  </a:lnTo>
                  <a:lnTo>
                    <a:pt x="258726" y="525992"/>
                  </a:lnTo>
                  <a:lnTo>
                    <a:pt x="244728" y="525992"/>
                  </a:lnTo>
                  <a:lnTo>
                    <a:pt x="241395" y="529514"/>
                  </a:lnTo>
                  <a:lnTo>
                    <a:pt x="241395" y="543699"/>
                  </a:lnTo>
                  <a:lnTo>
                    <a:pt x="238063" y="543699"/>
                  </a:lnTo>
                  <a:lnTo>
                    <a:pt x="234729" y="540177"/>
                  </a:lnTo>
                  <a:lnTo>
                    <a:pt x="218255" y="540177"/>
                  </a:lnTo>
                  <a:lnTo>
                    <a:pt x="214923" y="543699"/>
                  </a:lnTo>
                  <a:lnTo>
                    <a:pt x="214923" y="554267"/>
                  </a:lnTo>
                  <a:lnTo>
                    <a:pt x="218255" y="557789"/>
                  </a:lnTo>
                  <a:lnTo>
                    <a:pt x="218255" y="561312"/>
                  </a:lnTo>
                  <a:lnTo>
                    <a:pt x="208733" y="571879"/>
                  </a:lnTo>
                  <a:lnTo>
                    <a:pt x="215399" y="575402"/>
                  </a:lnTo>
                  <a:lnTo>
                    <a:pt x="218732" y="582446"/>
                  </a:lnTo>
                  <a:lnTo>
                    <a:pt x="225302" y="589491"/>
                  </a:lnTo>
                  <a:lnTo>
                    <a:pt x="238538" y="596632"/>
                  </a:lnTo>
                  <a:lnTo>
                    <a:pt x="241871" y="600154"/>
                  </a:lnTo>
                  <a:lnTo>
                    <a:pt x="248537" y="603677"/>
                  </a:lnTo>
                  <a:lnTo>
                    <a:pt x="248537" y="578924"/>
                  </a:lnTo>
                  <a:lnTo>
                    <a:pt x="251775" y="571879"/>
                  </a:lnTo>
                  <a:lnTo>
                    <a:pt x="255107" y="568357"/>
                  </a:lnTo>
                  <a:lnTo>
                    <a:pt x="261774" y="564834"/>
                  </a:lnTo>
                  <a:lnTo>
                    <a:pt x="268344" y="564834"/>
                  </a:lnTo>
                  <a:lnTo>
                    <a:pt x="271676" y="568357"/>
                  </a:lnTo>
                  <a:lnTo>
                    <a:pt x="278343" y="571879"/>
                  </a:lnTo>
                  <a:lnTo>
                    <a:pt x="281580" y="578924"/>
                  </a:lnTo>
                  <a:lnTo>
                    <a:pt x="284913" y="582446"/>
                  </a:lnTo>
                  <a:lnTo>
                    <a:pt x="284913" y="575402"/>
                  </a:lnTo>
                  <a:lnTo>
                    <a:pt x="288245" y="568357"/>
                  </a:lnTo>
                  <a:lnTo>
                    <a:pt x="288245" y="561312"/>
                  </a:lnTo>
                  <a:lnTo>
                    <a:pt x="291579" y="554267"/>
                  </a:lnTo>
                  <a:lnTo>
                    <a:pt x="291579" y="547222"/>
                  </a:lnTo>
                  <a:lnTo>
                    <a:pt x="288245" y="540177"/>
                  </a:lnTo>
                  <a:lnTo>
                    <a:pt x="284913" y="536654"/>
                  </a:lnTo>
                  <a:lnTo>
                    <a:pt x="284913" y="533132"/>
                  </a:lnTo>
                  <a:close/>
                  <a:moveTo>
                    <a:pt x="483933" y="458969"/>
                  </a:moveTo>
                  <a:lnTo>
                    <a:pt x="477268" y="455447"/>
                  </a:lnTo>
                  <a:lnTo>
                    <a:pt x="473934" y="451924"/>
                  </a:lnTo>
                  <a:lnTo>
                    <a:pt x="467364" y="448402"/>
                  </a:lnTo>
                  <a:lnTo>
                    <a:pt x="464032" y="441357"/>
                  </a:lnTo>
                  <a:lnTo>
                    <a:pt x="457461" y="437834"/>
                  </a:lnTo>
                  <a:lnTo>
                    <a:pt x="457461" y="424221"/>
                  </a:lnTo>
                  <a:lnTo>
                    <a:pt x="460699" y="413653"/>
                  </a:lnTo>
                  <a:lnTo>
                    <a:pt x="460699" y="402991"/>
                  </a:lnTo>
                  <a:lnTo>
                    <a:pt x="457461" y="392423"/>
                  </a:lnTo>
                  <a:lnTo>
                    <a:pt x="450795" y="378333"/>
                  </a:lnTo>
                  <a:lnTo>
                    <a:pt x="437559" y="364243"/>
                  </a:lnTo>
                  <a:lnTo>
                    <a:pt x="434226" y="353676"/>
                  </a:lnTo>
                  <a:lnTo>
                    <a:pt x="434226" y="339491"/>
                  </a:lnTo>
                  <a:lnTo>
                    <a:pt x="437559" y="335968"/>
                  </a:lnTo>
                  <a:lnTo>
                    <a:pt x="447081" y="335968"/>
                  </a:lnTo>
                  <a:lnTo>
                    <a:pt x="447081" y="311311"/>
                  </a:lnTo>
                  <a:lnTo>
                    <a:pt x="440511" y="304266"/>
                  </a:lnTo>
                  <a:lnTo>
                    <a:pt x="447081" y="300743"/>
                  </a:lnTo>
                  <a:lnTo>
                    <a:pt x="447081" y="293698"/>
                  </a:lnTo>
                  <a:lnTo>
                    <a:pt x="443749" y="286654"/>
                  </a:lnTo>
                  <a:lnTo>
                    <a:pt x="443749" y="279513"/>
                  </a:lnTo>
                  <a:lnTo>
                    <a:pt x="440511" y="275991"/>
                  </a:lnTo>
                  <a:lnTo>
                    <a:pt x="437178" y="268946"/>
                  </a:lnTo>
                  <a:lnTo>
                    <a:pt x="433845" y="265424"/>
                  </a:lnTo>
                  <a:lnTo>
                    <a:pt x="427275" y="261901"/>
                  </a:lnTo>
                  <a:lnTo>
                    <a:pt x="423941" y="258379"/>
                  </a:lnTo>
                  <a:lnTo>
                    <a:pt x="420609" y="247811"/>
                  </a:lnTo>
                  <a:lnTo>
                    <a:pt x="417276" y="247811"/>
                  </a:lnTo>
                  <a:lnTo>
                    <a:pt x="407753" y="237244"/>
                  </a:lnTo>
                  <a:lnTo>
                    <a:pt x="394517" y="230199"/>
                  </a:lnTo>
                  <a:lnTo>
                    <a:pt x="387852" y="223154"/>
                  </a:lnTo>
                  <a:lnTo>
                    <a:pt x="384519" y="212491"/>
                  </a:lnTo>
                  <a:lnTo>
                    <a:pt x="381281" y="205446"/>
                  </a:lnTo>
                  <a:lnTo>
                    <a:pt x="381281" y="194879"/>
                  </a:lnTo>
                  <a:lnTo>
                    <a:pt x="377948" y="191356"/>
                  </a:lnTo>
                  <a:lnTo>
                    <a:pt x="374615" y="191356"/>
                  </a:lnTo>
                  <a:lnTo>
                    <a:pt x="368044" y="187834"/>
                  </a:lnTo>
                  <a:lnTo>
                    <a:pt x="361379" y="187834"/>
                  </a:lnTo>
                  <a:lnTo>
                    <a:pt x="358046" y="191356"/>
                  </a:lnTo>
                  <a:lnTo>
                    <a:pt x="358046" y="201924"/>
                  </a:lnTo>
                  <a:lnTo>
                    <a:pt x="361379" y="201924"/>
                  </a:lnTo>
                  <a:lnTo>
                    <a:pt x="364711" y="205446"/>
                  </a:lnTo>
                  <a:lnTo>
                    <a:pt x="371283" y="201924"/>
                  </a:lnTo>
                  <a:lnTo>
                    <a:pt x="374615" y="205446"/>
                  </a:lnTo>
                  <a:lnTo>
                    <a:pt x="374615" y="216014"/>
                  </a:lnTo>
                  <a:lnTo>
                    <a:pt x="371283" y="216014"/>
                  </a:lnTo>
                  <a:lnTo>
                    <a:pt x="368044" y="212491"/>
                  </a:lnTo>
                  <a:lnTo>
                    <a:pt x="361379" y="219536"/>
                  </a:lnTo>
                  <a:lnTo>
                    <a:pt x="348142" y="201924"/>
                  </a:lnTo>
                  <a:lnTo>
                    <a:pt x="338620" y="201924"/>
                  </a:lnTo>
                  <a:lnTo>
                    <a:pt x="351856" y="223154"/>
                  </a:lnTo>
                  <a:lnTo>
                    <a:pt x="341857" y="223154"/>
                  </a:lnTo>
                  <a:lnTo>
                    <a:pt x="358426" y="251714"/>
                  </a:lnTo>
                  <a:lnTo>
                    <a:pt x="351856" y="258759"/>
                  </a:lnTo>
                  <a:lnTo>
                    <a:pt x="358426" y="262282"/>
                  </a:lnTo>
                  <a:lnTo>
                    <a:pt x="367949" y="272849"/>
                  </a:lnTo>
                  <a:lnTo>
                    <a:pt x="374520" y="276372"/>
                  </a:lnTo>
                  <a:lnTo>
                    <a:pt x="377853" y="283417"/>
                  </a:lnTo>
                  <a:lnTo>
                    <a:pt x="377853" y="297602"/>
                  </a:lnTo>
                  <a:lnTo>
                    <a:pt x="374520" y="304647"/>
                  </a:lnTo>
                  <a:lnTo>
                    <a:pt x="374520" y="315214"/>
                  </a:lnTo>
                  <a:lnTo>
                    <a:pt x="371187" y="318737"/>
                  </a:lnTo>
                  <a:lnTo>
                    <a:pt x="371187" y="336349"/>
                  </a:lnTo>
                  <a:lnTo>
                    <a:pt x="374520" y="336349"/>
                  </a:lnTo>
                  <a:lnTo>
                    <a:pt x="381185" y="343394"/>
                  </a:lnTo>
                  <a:lnTo>
                    <a:pt x="381185" y="354057"/>
                  </a:lnTo>
                  <a:lnTo>
                    <a:pt x="374520" y="357579"/>
                  </a:lnTo>
                  <a:lnTo>
                    <a:pt x="364997" y="357579"/>
                  </a:lnTo>
                  <a:lnTo>
                    <a:pt x="364997" y="364624"/>
                  </a:lnTo>
                  <a:lnTo>
                    <a:pt x="368330" y="371669"/>
                  </a:lnTo>
                  <a:lnTo>
                    <a:pt x="368330" y="378714"/>
                  </a:lnTo>
                  <a:lnTo>
                    <a:pt x="364997" y="385759"/>
                  </a:lnTo>
                  <a:lnTo>
                    <a:pt x="361665" y="389281"/>
                  </a:lnTo>
                  <a:lnTo>
                    <a:pt x="354998" y="392804"/>
                  </a:lnTo>
                  <a:lnTo>
                    <a:pt x="348428" y="392804"/>
                  </a:lnTo>
                  <a:lnTo>
                    <a:pt x="341762" y="396326"/>
                  </a:lnTo>
                  <a:lnTo>
                    <a:pt x="338525" y="399849"/>
                  </a:lnTo>
                  <a:lnTo>
                    <a:pt x="335192" y="399849"/>
                  </a:lnTo>
                  <a:lnTo>
                    <a:pt x="335192" y="410511"/>
                  </a:lnTo>
                  <a:lnTo>
                    <a:pt x="325193" y="410511"/>
                  </a:lnTo>
                  <a:lnTo>
                    <a:pt x="311386" y="395660"/>
                  </a:lnTo>
                  <a:lnTo>
                    <a:pt x="311386" y="385093"/>
                  </a:lnTo>
                  <a:lnTo>
                    <a:pt x="314718" y="374525"/>
                  </a:lnTo>
                  <a:lnTo>
                    <a:pt x="308148" y="374525"/>
                  </a:lnTo>
                  <a:lnTo>
                    <a:pt x="304816" y="378048"/>
                  </a:lnTo>
                  <a:lnTo>
                    <a:pt x="298149" y="381570"/>
                  </a:lnTo>
                  <a:lnTo>
                    <a:pt x="294817" y="385093"/>
                  </a:lnTo>
                  <a:lnTo>
                    <a:pt x="294817" y="388615"/>
                  </a:lnTo>
                  <a:lnTo>
                    <a:pt x="298149" y="392138"/>
                  </a:lnTo>
                  <a:lnTo>
                    <a:pt x="307672" y="413368"/>
                  </a:lnTo>
                  <a:lnTo>
                    <a:pt x="307672" y="420413"/>
                  </a:lnTo>
                  <a:lnTo>
                    <a:pt x="304339" y="423935"/>
                  </a:lnTo>
                  <a:lnTo>
                    <a:pt x="297674" y="438025"/>
                  </a:lnTo>
                  <a:lnTo>
                    <a:pt x="297674" y="445070"/>
                  </a:lnTo>
                  <a:lnTo>
                    <a:pt x="301006" y="448592"/>
                  </a:lnTo>
                  <a:lnTo>
                    <a:pt x="301006" y="452115"/>
                  </a:lnTo>
                  <a:lnTo>
                    <a:pt x="304339" y="459160"/>
                  </a:lnTo>
                  <a:lnTo>
                    <a:pt x="307672" y="462682"/>
                  </a:lnTo>
                  <a:lnTo>
                    <a:pt x="307672" y="466205"/>
                  </a:lnTo>
                  <a:lnTo>
                    <a:pt x="287770" y="466205"/>
                  </a:lnTo>
                  <a:lnTo>
                    <a:pt x="274534" y="459160"/>
                  </a:lnTo>
                  <a:lnTo>
                    <a:pt x="261297" y="459160"/>
                  </a:lnTo>
                  <a:lnTo>
                    <a:pt x="248061" y="466205"/>
                  </a:lnTo>
                  <a:lnTo>
                    <a:pt x="241395" y="466205"/>
                  </a:lnTo>
                  <a:lnTo>
                    <a:pt x="231873" y="469727"/>
                  </a:lnTo>
                  <a:lnTo>
                    <a:pt x="228540" y="473345"/>
                  </a:lnTo>
                  <a:lnTo>
                    <a:pt x="208637" y="473345"/>
                  </a:lnTo>
                  <a:lnTo>
                    <a:pt x="202067" y="466205"/>
                  </a:lnTo>
                  <a:lnTo>
                    <a:pt x="185498" y="480390"/>
                  </a:lnTo>
                  <a:lnTo>
                    <a:pt x="182166" y="487435"/>
                  </a:lnTo>
                  <a:lnTo>
                    <a:pt x="172643" y="498002"/>
                  </a:lnTo>
                  <a:lnTo>
                    <a:pt x="169309" y="508570"/>
                  </a:lnTo>
                  <a:lnTo>
                    <a:pt x="165977" y="512092"/>
                  </a:lnTo>
                  <a:lnTo>
                    <a:pt x="162644" y="519137"/>
                  </a:lnTo>
                  <a:lnTo>
                    <a:pt x="149408" y="519137"/>
                  </a:lnTo>
                  <a:lnTo>
                    <a:pt x="146170" y="522660"/>
                  </a:lnTo>
                  <a:lnTo>
                    <a:pt x="142838" y="522660"/>
                  </a:lnTo>
                  <a:lnTo>
                    <a:pt x="142838" y="529705"/>
                  </a:lnTo>
                  <a:lnTo>
                    <a:pt x="146170" y="536845"/>
                  </a:lnTo>
                  <a:lnTo>
                    <a:pt x="152740" y="543890"/>
                  </a:lnTo>
                  <a:lnTo>
                    <a:pt x="159407" y="543890"/>
                  </a:lnTo>
                  <a:lnTo>
                    <a:pt x="162644" y="540367"/>
                  </a:lnTo>
                  <a:lnTo>
                    <a:pt x="172167" y="540367"/>
                  </a:lnTo>
                  <a:lnTo>
                    <a:pt x="175404" y="543890"/>
                  </a:lnTo>
                  <a:lnTo>
                    <a:pt x="178737" y="543890"/>
                  </a:lnTo>
                  <a:lnTo>
                    <a:pt x="185403" y="547412"/>
                  </a:lnTo>
                  <a:lnTo>
                    <a:pt x="188736" y="547412"/>
                  </a:lnTo>
                  <a:lnTo>
                    <a:pt x="191973" y="543890"/>
                  </a:lnTo>
                  <a:lnTo>
                    <a:pt x="191973" y="536845"/>
                  </a:lnTo>
                  <a:lnTo>
                    <a:pt x="195307" y="533322"/>
                  </a:lnTo>
                  <a:lnTo>
                    <a:pt x="195307" y="526182"/>
                  </a:lnTo>
                  <a:lnTo>
                    <a:pt x="204829" y="533322"/>
                  </a:lnTo>
                  <a:lnTo>
                    <a:pt x="208162" y="533322"/>
                  </a:lnTo>
                  <a:lnTo>
                    <a:pt x="211495" y="529705"/>
                  </a:lnTo>
                  <a:lnTo>
                    <a:pt x="231396" y="519137"/>
                  </a:lnTo>
                  <a:lnTo>
                    <a:pt x="234634" y="519137"/>
                  </a:lnTo>
                  <a:lnTo>
                    <a:pt x="237967" y="515615"/>
                  </a:lnTo>
                  <a:lnTo>
                    <a:pt x="244633" y="515615"/>
                  </a:lnTo>
                  <a:lnTo>
                    <a:pt x="251204" y="519137"/>
                  </a:lnTo>
                  <a:lnTo>
                    <a:pt x="264439" y="519137"/>
                  </a:lnTo>
                  <a:lnTo>
                    <a:pt x="264439" y="515615"/>
                  </a:lnTo>
                  <a:lnTo>
                    <a:pt x="261202" y="512092"/>
                  </a:lnTo>
                  <a:lnTo>
                    <a:pt x="261202" y="508570"/>
                  </a:lnTo>
                  <a:lnTo>
                    <a:pt x="264439" y="505047"/>
                  </a:lnTo>
                  <a:lnTo>
                    <a:pt x="274438" y="505047"/>
                  </a:lnTo>
                  <a:lnTo>
                    <a:pt x="283961" y="515615"/>
                  </a:lnTo>
                  <a:lnTo>
                    <a:pt x="287293" y="512092"/>
                  </a:lnTo>
                  <a:lnTo>
                    <a:pt x="293865" y="508570"/>
                  </a:lnTo>
                  <a:lnTo>
                    <a:pt x="297197" y="508570"/>
                  </a:lnTo>
                  <a:lnTo>
                    <a:pt x="300530" y="505047"/>
                  </a:lnTo>
                  <a:lnTo>
                    <a:pt x="303862" y="508570"/>
                  </a:lnTo>
                  <a:lnTo>
                    <a:pt x="303862" y="519423"/>
                  </a:lnTo>
                  <a:lnTo>
                    <a:pt x="300530" y="526468"/>
                  </a:lnTo>
                  <a:lnTo>
                    <a:pt x="297197" y="529990"/>
                  </a:lnTo>
                  <a:lnTo>
                    <a:pt x="297197" y="537130"/>
                  </a:lnTo>
                  <a:lnTo>
                    <a:pt x="300530" y="540653"/>
                  </a:lnTo>
                  <a:lnTo>
                    <a:pt x="303862" y="547698"/>
                  </a:lnTo>
                  <a:lnTo>
                    <a:pt x="317099" y="561788"/>
                  </a:lnTo>
                  <a:lnTo>
                    <a:pt x="330335" y="568833"/>
                  </a:lnTo>
                  <a:lnTo>
                    <a:pt x="337001" y="565310"/>
                  </a:lnTo>
                  <a:lnTo>
                    <a:pt x="340239" y="561788"/>
                  </a:lnTo>
                  <a:lnTo>
                    <a:pt x="346904" y="547698"/>
                  </a:lnTo>
                  <a:lnTo>
                    <a:pt x="346904" y="533608"/>
                  </a:lnTo>
                  <a:lnTo>
                    <a:pt x="363473" y="529990"/>
                  </a:lnTo>
                  <a:lnTo>
                    <a:pt x="360141" y="526468"/>
                  </a:lnTo>
                  <a:lnTo>
                    <a:pt x="356808" y="519423"/>
                  </a:lnTo>
                  <a:lnTo>
                    <a:pt x="350237" y="512378"/>
                  </a:lnTo>
                  <a:lnTo>
                    <a:pt x="343572" y="512378"/>
                  </a:lnTo>
                  <a:lnTo>
                    <a:pt x="337001" y="505333"/>
                  </a:lnTo>
                  <a:lnTo>
                    <a:pt x="346523" y="491243"/>
                  </a:lnTo>
                  <a:lnTo>
                    <a:pt x="349857" y="491243"/>
                  </a:lnTo>
                  <a:lnTo>
                    <a:pt x="349857" y="494765"/>
                  </a:lnTo>
                  <a:lnTo>
                    <a:pt x="353094" y="501810"/>
                  </a:lnTo>
                  <a:lnTo>
                    <a:pt x="353094" y="505333"/>
                  </a:lnTo>
                  <a:lnTo>
                    <a:pt x="359760" y="505333"/>
                  </a:lnTo>
                  <a:lnTo>
                    <a:pt x="366426" y="512378"/>
                  </a:lnTo>
                  <a:lnTo>
                    <a:pt x="366426" y="515900"/>
                  </a:lnTo>
                  <a:lnTo>
                    <a:pt x="375949" y="508855"/>
                  </a:lnTo>
                  <a:lnTo>
                    <a:pt x="382518" y="512378"/>
                  </a:lnTo>
                  <a:lnTo>
                    <a:pt x="402421" y="512378"/>
                  </a:lnTo>
                  <a:lnTo>
                    <a:pt x="409087" y="505333"/>
                  </a:lnTo>
                  <a:lnTo>
                    <a:pt x="409087" y="501810"/>
                  </a:lnTo>
                  <a:lnTo>
                    <a:pt x="405754" y="498288"/>
                  </a:lnTo>
                  <a:lnTo>
                    <a:pt x="405754" y="494765"/>
                  </a:lnTo>
                  <a:lnTo>
                    <a:pt x="409087" y="491243"/>
                  </a:lnTo>
                  <a:lnTo>
                    <a:pt x="418609" y="491243"/>
                  </a:lnTo>
                  <a:lnTo>
                    <a:pt x="421942" y="494765"/>
                  </a:lnTo>
                  <a:lnTo>
                    <a:pt x="421942" y="505333"/>
                  </a:lnTo>
                  <a:lnTo>
                    <a:pt x="425274" y="508855"/>
                  </a:lnTo>
                  <a:lnTo>
                    <a:pt x="425274" y="512378"/>
                  </a:lnTo>
                  <a:lnTo>
                    <a:pt x="428513" y="512378"/>
                  </a:lnTo>
                  <a:lnTo>
                    <a:pt x="431846" y="508855"/>
                  </a:lnTo>
                  <a:lnTo>
                    <a:pt x="431846" y="501810"/>
                  </a:lnTo>
                  <a:lnTo>
                    <a:pt x="428513" y="494765"/>
                  </a:lnTo>
                  <a:lnTo>
                    <a:pt x="428513" y="480675"/>
                  </a:lnTo>
                  <a:lnTo>
                    <a:pt x="441748" y="480675"/>
                  </a:lnTo>
                  <a:lnTo>
                    <a:pt x="441748" y="470013"/>
                  </a:lnTo>
                  <a:lnTo>
                    <a:pt x="445082" y="466490"/>
                  </a:lnTo>
                  <a:lnTo>
                    <a:pt x="445082" y="462301"/>
                  </a:lnTo>
                  <a:lnTo>
                    <a:pt x="448415" y="458779"/>
                  </a:lnTo>
                  <a:lnTo>
                    <a:pt x="455080" y="465824"/>
                  </a:lnTo>
                  <a:lnTo>
                    <a:pt x="455080" y="494385"/>
                  </a:lnTo>
                  <a:lnTo>
                    <a:pt x="468316" y="494385"/>
                  </a:lnTo>
                  <a:lnTo>
                    <a:pt x="471554" y="487340"/>
                  </a:lnTo>
                  <a:lnTo>
                    <a:pt x="471554" y="466109"/>
                  </a:lnTo>
                  <a:close/>
                </a:path>
              </a:pathLst>
            </a:custGeom>
            <a:noFill/>
            <a:ln w="2379" cap="flat">
              <a:solidFill>
                <a:srgbClr val="FFFFFF"/>
              </a:solidFill>
              <a:prstDash val="solid"/>
              <a:round/>
            </a:ln>
          </p:spPr>
          <p:txBody>
            <a:bodyPr rtlCol="0" anchor="ctr"/>
            <a:lstStyle/>
            <a:p>
              <a:endParaRPr lang="en-US" noProof="0" dirty="0"/>
            </a:p>
          </p:txBody>
        </p:sp>
        <p:sp>
          <p:nvSpPr>
            <p:cNvPr id="5506" name="Serbest Form 5505">
              <a:extLst>
                <a:ext uri="{FF2B5EF4-FFF2-40B4-BE49-F238E27FC236}">
                  <a16:creationId xmlns:a16="http://schemas.microsoft.com/office/drawing/2014/main" id="{FF896FF0-7F0B-CA4C-B86C-F4F2FF3932BC}"/>
                </a:ext>
              </a:extLst>
            </p:cNvPr>
            <p:cNvSpPr/>
            <p:nvPr/>
          </p:nvSpPr>
          <p:spPr>
            <a:xfrm>
              <a:off x="5884790" y="1742304"/>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838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838"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solidFill>
              <a:srgbClr val="FF0000"/>
            </a:solidFill>
            <a:ln w="9518" cap="flat">
              <a:noFill/>
              <a:prstDash val="solid"/>
              <a:miter/>
            </a:ln>
          </p:spPr>
          <p:txBody>
            <a:bodyPr rtlCol="0" anchor="ctr"/>
            <a:lstStyle/>
            <a:p>
              <a:endParaRPr lang="en-US" noProof="0" dirty="0"/>
            </a:p>
          </p:txBody>
        </p:sp>
        <p:sp>
          <p:nvSpPr>
            <p:cNvPr id="5507" name="Serbest Form 5506">
              <a:extLst>
                <a:ext uri="{FF2B5EF4-FFF2-40B4-BE49-F238E27FC236}">
                  <a16:creationId xmlns:a16="http://schemas.microsoft.com/office/drawing/2014/main" id="{C8FB0CE7-F9A2-F34B-ACD7-4B90691E14C1}"/>
                </a:ext>
              </a:extLst>
            </p:cNvPr>
            <p:cNvSpPr/>
            <p:nvPr/>
          </p:nvSpPr>
          <p:spPr>
            <a:xfrm>
              <a:off x="5884790" y="1742304"/>
              <a:ext cx="424323" cy="502762"/>
            </a:xfrm>
            <a:custGeom>
              <a:avLst/>
              <a:gdLst>
                <a:gd name="connsiteX0" fmla="*/ 420704 w 424323"/>
                <a:gd name="connsiteY0" fmla="*/ 331779 h 502762"/>
                <a:gd name="connsiteX1" fmla="*/ 417467 w 424323"/>
                <a:gd name="connsiteY1" fmla="*/ 324449 h 502762"/>
                <a:gd name="connsiteX2" fmla="*/ 410896 w 424323"/>
                <a:gd name="connsiteY2" fmla="*/ 320831 h 502762"/>
                <a:gd name="connsiteX3" fmla="*/ 401373 w 424323"/>
                <a:gd name="connsiteY3" fmla="*/ 309883 h 502762"/>
                <a:gd name="connsiteX4" fmla="*/ 368331 w 424323"/>
                <a:gd name="connsiteY4" fmla="*/ 291985 h 502762"/>
                <a:gd name="connsiteX5" fmla="*/ 365093 w 424323"/>
                <a:gd name="connsiteY5" fmla="*/ 291985 h 502762"/>
                <a:gd name="connsiteX6" fmla="*/ 358522 w 424323"/>
                <a:gd name="connsiteY6" fmla="*/ 288272 h 502762"/>
                <a:gd name="connsiteX7" fmla="*/ 352047 w 424323"/>
                <a:gd name="connsiteY7" fmla="*/ 288272 h 502762"/>
                <a:gd name="connsiteX8" fmla="*/ 342524 w 424323"/>
                <a:gd name="connsiteY8" fmla="*/ 284654 h 502762"/>
                <a:gd name="connsiteX9" fmla="*/ 329479 w 424323"/>
                <a:gd name="connsiteY9" fmla="*/ 277419 h 502762"/>
                <a:gd name="connsiteX10" fmla="*/ 329479 w 424323"/>
                <a:gd name="connsiteY10" fmla="*/ 273706 h 502762"/>
                <a:gd name="connsiteX11" fmla="*/ 332717 w 424323"/>
                <a:gd name="connsiteY11" fmla="*/ 266471 h 502762"/>
                <a:gd name="connsiteX12" fmla="*/ 339287 w 424323"/>
                <a:gd name="connsiteY12" fmla="*/ 259140 h 502762"/>
                <a:gd name="connsiteX13" fmla="*/ 339287 w 424323"/>
                <a:gd name="connsiteY13" fmla="*/ 255522 h 502762"/>
                <a:gd name="connsiteX14" fmla="*/ 336049 w 424323"/>
                <a:gd name="connsiteY14" fmla="*/ 251905 h 502762"/>
                <a:gd name="connsiteX15" fmla="*/ 332717 w 424323"/>
                <a:gd name="connsiteY15" fmla="*/ 251905 h 502762"/>
                <a:gd name="connsiteX16" fmla="*/ 323194 w 424323"/>
                <a:gd name="connsiteY16" fmla="*/ 248287 h 502762"/>
                <a:gd name="connsiteX17" fmla="*/ 300340 w 424323"/>
                <a:gd name="connsiteY17" fmla="*/ 248287 h 502762"/>
                <a:gd name="connsiteX18" fmla="*/ 293769 w 424323"/>
                <a:gd name="connsiteY18" fmla="*/ 244574 h 502762"/>
                <a:gd name="connsiteX19" fmla="*/ 290532 w 424323"/>
                <a:gd name="connsiteY19" fmla="*/ 240957 h 502762"/>
                <a:gd name="connsiteX20" fmla="*/ 281009 w 424323"/>
                <a:gd name="connsiteY20" fmla="*/ 233721 h 502762"/>
                <a:gd name="connsiteX21" fmla="*/ 267964 w 424323"/>
                <a:gd name="connsiteY21" fmla="*/ 219060 h 502762"/>
                <a:gd name="connsiteX22" fmla="*/ 261393 w 424323"/>
                <a:gd name="connsiteY22" fmla="*/ 208207 h 502762"/>
                <a:gd name="connsiteX23" fmla="*/ 258155 w 424323"/>
                <a:gd name="connsiteY23" fmla="*/ 204494 h 502762"/>
                <a:gd name="connsiteX24" fmla="*/ 254060 w 424323"/>
                <a:gd name="connsiteY24" fmla="*/ 196783 h 502762"/>
                <a:gd name="connsiteX25" fmla="*/ 254060 w 424323"/>
                <a:gd name="connsiteY25" fmla="*/ 189452 h 502762"/>
                <a:gd name="connsiteX26" fmla="*/ 244538 w 424323"/>
                <a:gd name="connsiteY26" fmla="*/ 167651 h 502762"/>
                <a:gd name="connsiteX27" fmla="*/ 238063 w 424323"/>
                <a:gd name="connsiteY27" fmla="*/ 163938 h 502762"/>
                <a:gd name="connsiteX28" fmla="*/ 234730 w 424323"/>
                <a:gd name="connsiteY28" fmla="*/ 160320 h 502762"/>
                <a:gd name="connsiteX29" fmla="*/ 228254 w 424323"/>
                <a:gd name="connsiteY29" fmla="*/ 156703 h 502762"/>
                <a:gd name="connsiteX30" fmla="*/ 224922 w 424323"/>
                <a:gd name="connsiteY30" fmla="*/ 153085 h 502762"/>
                <a:gd name="connsiteX31" fmla="*/ 205305 w 424323"/>
                <a:gd name="connsiteY31" fmla="*/ 134806 h 502762"/>
                <a:gd name="connsiteX32" fmla="*/ 202067 w 424323"/>
                <a:gd name="connsiteY32" fmla="*/ 127571 h 502762"/>
                <a:gd name="connsiteX33" fmla="*/ 195497 w 424323"/>
                <a:gd name="connsiteY33" fmla="*/ 120240 h 502762"/>
                <a:gd name="connsiteX34" fmla="*/ 195497 w 424323"/>
                <a:gd name="connsiteY34" fmla="*/ 113005 h 502762"/>
                <a:gd name="connsiteX35" fmla="*/ 198735 w 424323"/>
                <a:gd name="connsiteY35" fmla="*/ 109387 h 502762"/>
                <a:gd name="connsiteX36" fmla="*/ 208257 w 424323"/>
                <a:gd name="connsiteY36" fmla="*/ 109387 h 502762"/>
                <a:gd name="connsiteX37" fmla="*/ 208257 w 424323"/>
                <a:gd name="connsiteY37" fmla="*/ 105674 h 502762"/>
                <a:gd name="connsiteX38" fmla="*/ 201782 w 424323"/>
                <a:gd name="connsiteY38" fmla="*/ 98439 h 502762"/>
                <a:gd name="connsiteX39" fmla="*/ 198449 w 424323"/>
                <a:gd name="connsiteY39" fmla="*/ 91108 h 502762"/>
                <a:gd name="connsiteX40" fmla="*/ 198449 w 424323"/>
                <a:gd name="connsiteY40" fmla="*/ 83873 h 502762"/>
                <a:gd name="connsiteX41" fmla="*/ 218065 w 424323"/>
                <a:gd name="connsiteY41" fmla="*/ 72925 h 502762"/>
                <a:gd name="connsiteX42" fmla="*/ 221398 w 424323"/>
                <a:gd name="connsiteY42" fmla="*/ 69307 h 502762"/>
                <a:gd name="connsiteX43" fmla="*/ 224636 w 424323"/>
                <a:gd name="connsiteY43" fmla="*/ 69307 h 502762"/>
                <a:gd name="connsiteX44" fmla="*/ 237777 w 424323"/>
                <a:gd name="connsiteY44" fmla="*/ 65594 h 502762"/>
                <a:gd name="connsiteX45" fmla="*/ 241015 w 424323"/>
                <a:gd name="connsiteY45" fmla="*/ 43793 h 502762"/>
                <a:gd name="connsiteX46" fmla="*/ 234444 w 424323"/>
                <a:gd name="connsiteY46" fmla="*/ 40080 h 502762"/>
                <a:gd name="connsiteX47" fmla="*/ 237777 w 424323"/>
                <a:gd name="connsiteY47" fmla="*/ 36462 h 502762"/>
                <a:gd name="connsiteX48" fmla="*/ 237777 w 424323"/>
                <a:gd name="connsiteY48" fmla="*/ 25419 h 502762"/>
                <a:gd name="connsiteX49" fmla="*/ 208257 w 424323"/>
                <a:gd name="connsiteY49" fmla="*/ 25419 h 502762"/>
                <a:gd name="connsiteX50" fmla="*/ 205019 w 424323"/>
                <a:gd name="connsiteY50" fmla="*/ 14566 h 502762"/>
                <a:gd name="connsiteX51" fmla="*/ 198449 w 424323"/>
                <a:gd name="connsiteY51" fmla="*/ 14566 h 502762"/>
                <a:gd name="connsiteX52" fmla="*/ 198449 w 424323"/>
                <a:gd name="connsiteY52" fmla="*/ 3618 h 502762"/>
                <a:gd name="connsiteX53" fmla="*/ 195211 w 424323"/>
                <a:gd name="connsiteY53" fmla="*/ 0 h 502762"/>
                <a:gd name="connsiteX54" fmla="*/ 185689 w 424323"/>
                <a:gd name="connsiteY54" fmla="*/ 0 h 502762"/>
                <a:gd name="connsiteX55" fmla="*/ 182356 w 424323"/>
                <a:gd name="connsiteY55" fmla="*/ 3618 h 502762"/>
                <a:gd name="connsiteX56" fmla="*/ 182356 w 424323"/>
                <a:gd name="connsiteY56" fmla="*/ 7235 h 502762"/>
                <a:gd name="connsiteX57" fmla="*/ 158835 w 424323"/>
                <a:gd name="connsiteY57" fmla="*/ 7235 h 502762"/>
                <a:gd name="connsiteX58" fmla="*/ 152265 w 424323"/>
                <a:gd name="connsiteY58" fmla="*/ 18184 h 502762"/>
                <a:gd name="connsiteX59" fmla="*/ 145694 w 424323"/>
                <a:gd name="connsiteY59" fmla="*/ 14566 h 502762"/>
                <a:gd name="connsiteX60" fmla="*/ 136172 w 424323"/>
                <a:gd name="connsiteY60" fmla="*/ 14566 h 502762"/>
                <a:gd name="connsiteX61" fmla="*/ 132934 w 424323"/>
                <a:gd name="connsiteY61" fmla="*/ 25419 h 502762"/>
                <a:gd name="connsiteX62" fmla="*/ 119793 w 424323"/>
                <a:gd name="connsiteY62" fmla="*/ 25419 h 502762"/>
                <a:gd name="connsiteX63" fmla="*/ 119793 w 424323"/>
                <a:gd name="connsiteY63" fmla="*/ 29132 h 502762"/>
                <a:gd name="connsiteX64" fmla="*/ 126364 w 424323"/>
                <a:gd name="connsiteY64" fmla="*/ 36367 h 502762"/>
                <a:gd name="connsiteX65" fmla="*/ 123126 w 424323"/>
                <a:gd name="connsiteY65" fmla="*/ 43698 h 502762"/>
                <a:gd name="connsiteX66" fmla="*/ 113603 w 424323"/>
                <a:gd name="connsiteY66" fmla="*/ 36367 h 502762"/>
                <a:gd name="connsiteX67" fmla="*/ 104081 w 424323"/>
                <a:gd name="connsiteY67" fmla="*/ 39985 h 502762"/>
                <a:gd name="connsiteX68" fmla="*/ 97606 w 424323"/>
                <a:gd name="connsiteY68" fmla="*/ 29132 h 502762"/>
                <a:gd name="connsiteX69" fmla="*/ 94273 w 424323"/>
                <a:gd name="connsiteY69" fmla="*/ 43698 h 502762"/>
                <a:gd name="connsiteX70" fmla="*/ 87797 w 424323"/>
                <a:gd name="connsiteY70" fmla="*/ 50933 h 502762"/>
                <a:gd name="connsiteX71" fmla="*/ 87797 w 424323"/>
                <a:gd name="connsiteY71" fmla="*/ 61881 h 502762"/>
                <a:gd name="connsiteX72" fmla="*/ 74656 w 424323"/>
                <a:gd name="connsiteY72" fmla="*/ 47315 h 502762"/>
                <a:gd name="connsiteX73" fmla="*/ 71419 w 424323"/>
                <a:gd name="connsiteY73" fmla="*/ 47315 h 502762"/>
                <a:gd name="connsiteX74" fmla="*/ 71419 w 424323"/>
                <a:gd name="connsiteY74" fmla="*/ 44459 h 502762"/>
                <a:gd name="connsiteX75" fmla="*/ 68086 w 424323"/>
                <a:gd name="connsiteY75" fmla="*/ 40746 h 502762"/>
                <a:gd name="connsiteX76" fmla="*/ 68086 w 424323"/>
                <a:gd name="connsiteY76" fmla="*/ 37129 h 502762"/>
                <a:gd name="connsiteX77" fmla="*/ 64848 w 424323"/>
                <a:gd name="connsiteY77" fmla="*/ 33511 h 502762"/>
                <a:gd name="connsiteX78" fmla="*/ 58278 w 424323"/>
                <a:gd name="connsiteY78" fmla="*/ 33511 h 502762"/>
                <a:gd name="connsiteX79" fmla="*/ 55040 w 424323"/>
                <a:gd name="connsiteY79" fmla="*/ 37129 h 502762"/>
                <a:gd name="connsiteX80" fmla="*/ 55040 w 424323"/>
                <a:gd name="connsiteY80" fmla="*/ 48077 h 502762"/>
                <a:gd name="connsiteX81" fmla="*/ 45517 w 424323"/>
                <a:gd name="connsiteY81" fmla="*/ 59025 h 502762"/>
                <a:gd name="connsiteX82" fmla="*/ 42185 w 424323"/>
                <a:gd name="connsiteY82" fmla="*/ 59025 h 502762"/>
                <a:gd name="connsiteX83" fmla="*/ 35709 w 424323"/>
                <a:gd name="connsiteY83" fmla="*/ 51695 h 502762"/>
                <a:gd name="connsiteX84" fmla="*/ 29139 w 424323"/>
                <a:gd name="connsiteY84" fmla="*/ 51695 h 502762"/>
                <a:gd name="connsiteX85" fmla="*/ 22568 w 424323"/>
                <a:gd name="connsiteY85" fmla="*/ 59025 h 502762"/>
                <a:gd name="connsiteX86" fmla="*/ 15998 w 424323"/>
                <a:gd name="connsiteY86" fmla="*/ 59025 h 502762"/>
                <a:gd name="connsiteX87" fmla="*/ 15998 w 424323"/>
                <a:gd name="connsiteY87" fmla="*/ 62643 h 502762"/>
                <a:gd name="connsiteX88" fmla="*/ 12760 w 424323"/>
                <a:gd name="connsiteY88" fmla="*/ 62643 h 502762"/>
                <a:gd name="connsiteX89" fmla="*/ 9523 w 424323"/>
                <a:gd name="connsiteY89" fmla="*/ 66261 h 502762"/>
                <a:gd name="connsiteX90" fmla="*/ 22568 w 424323"/>
                <a:gd name="connsiteY90" fmla="*/ 80827 h 502762"/>
                <a:gd name="connsiteX91" fmla="*/ 22568 w 424323"/>
                <a:gd name="connsiteY91" fmla="*/ 84540 h 502762"/>
                <a:gd name="connsiteX92" fmla="*/ 13046 w 424323"/>
                <a:gd name="connsiteY92" fmla="*/ 95393 h 502762"/>
                <a:gd name="connsiteX93" fmla="*/ 0 w 424323"/>
                <a:gd name="connsiteY93" fmla="*/ 95393 h 502762"/>
                <a:gd name="connsiteX94" fmla="*/ 6475 w 424323"/>
                <a:gd name="connsiteY94" fmla="*/ 106341 h 502762"/>
                <a:gd name="connsiteX95" fmla="*/ 13046 w 424323"/>
                <a:gd name="connsiteY95" fmla="*/ 106341 h 502762"/>
                <a:gd name="connsiteX96" fmla="*/ 16284 w 424323"/>
                <a:gd name="connsiteY96" fmla="*/ 110054 h 502762"/>
                <a:gd name="connsiteX97" fmla="*/ 16284 w 424323"/>
                <a:gd name="connsiteY97" fmla="*/ 117289 h 502762"/>
                <a:gd name="connsiteX98" fmla="*/ 13046 w 424323"/>
                <a:gd name="connsiteY98" fmla="*/ 120907 h 502762"/>
                <a:gd name="connsiteX99" fmla="*/ 13046 w 424323"/>
                <a:gd name="connsiteY99" fmla="*/ 124620 h 502762"/>
                <a:gd name="connsiteX100" fmla="*/ 9808 w 424323"/>
                <a:gd name="connsiteY100" fmla="*/ 128237 h 502762"/>
                <a:gd name="connsiteX101" fmla="*/ 9808 w 424323"/>
                <a:gd name="connsiteY101" fmla="*/ 131855 h 502762"/>
                <a:gd name="connsiteX102" fmla="*/ 13046 w 424323"/>
                <a:gd name="connsiteY102" fmla="*/ 135473 h 502762"/>
                <a:gd name="connsiteX103" fmla="*/ 19616 w 424323"/>
                <a:gd name="connsiteY103" fmla="*/ 139185 h 502762"/>
                <a:gd name="connsiteX104" fmla="*/ 22854 w 424323"/>
                <a:gd name="connsiteY104" fmla="*/ 139185 h 502762"/>
                <a:gd name="connsiteX105" fmla="*/ 22854 w 424323"/>
                <a:gd name="connsiteY105" fmla="*/ 142803 h 502762"/>
                <a:gd name="connsiteX106" fmla="*/ 35043 w 424323"/>
                <a:gd name="connsiteY106" fmla="*/ 142803 h 502762"/>
                <a:gd name="connsiteX107" fmla="*/ 38281 w 424323"/>
                <a:gd name="connsiteY107" fmla="*/ 146421 h 502762"/>
                <a:gd name="connsiteX108" fmla="*/ 38281 w 424323"/>
                <a:gd name="connsiteY108" fmla="*/ 149182 h 502762"/>
                <a:gd name="connsiteX109" fmla="*/ 28758 w 424323"/>
                <a:gd name="connsiteY109" fmla="*/ 160130 h 502762"/>
                <a:gd name="connsiteX110" fmla="*/ 28758 w 424323"/>
                <a:gd name="connsiteY110" fmla="*/ 163748 h 502762"/>
                <a:gd name="connsiteX111" fmla="*/ 35043 w 424323"/>
                <a:gd name="connsiteY111" fmla="*/ 163748 h 502762"/>
                <a:gd name="connsiteX112" fmla="*/ 48089 w 424323"/>
                <a:gd name="connsiteY112" fmla="*/ 156512 h 502762"/>
                <a:gd name="connsiteX113" fmla="*/ 63610 w 424323"/>
                <a:gd name="connsiteY113" fmla="*/ 138709 h 502762"/>
                <a:gd name="connsiteX114" fmla="*/ 76656 w 424323"/>
                <a:gd name="connsiteY114" fmla="*/ 131379 h 502762"/>
                <a:gd name="connsiteX115" fmla="*/ 83227 w 424323"/>
                <a:gd name="connsiteY115" fmla="*/ 131379 h 502762"/>
                <a:gd name="connsiteX116" fmla="*/ 89797 w 424323"/>
                <a:gd name="connsiteY116" fmla="*/ 134997 h 502762"/>
                <a:gd name="connsiteX117" fmla="*/ 109414 w 424323"/>
                <a:gd name="connsiteY117" fmla="*/ 142327 h 502762"/>
                <a:gd name="connsiteX118" fmla="*/ 115984 w 424323"/>
                <a:gd name="connsiteY118" fmla="*/ 145945 h 502762"/>
                <a:gd name="connsiteX119" fmla="*/ 122555 w 424323"/>
                <a:gd name="connsiteY119" fmla="*/ 153275 h 502762"/>
                <a:gd name="connsiteX120" fmla="*/ 125793 w 424323"/>
                <a:gd name="connsiteY120" fmla="*/ 160511 h 502762"/>
                <a:gd name="connsiteX121" fmla="*/ 125793 w 424323"/>
                <a:gd name="connsiteY121" fmla="*/ 168222 h 502762"/>
                <a:gd name="connsiteX122" fmla="*/ 129030 w 424323"/>
                <a:gd name="connsiteY122" fmla="*/ 171840 h 502762"/>
                <a:gd name="connsiteX123" fmla="*/ 129030 w 424323"/>
                <a:gd name="connsiteY123" fmla="*/ 175457 h 502762"/>
                <a:gd name="connsiteX124" fmla="*/ 135600 w 424323"/>
                <a:gd name="connsiteY124" fmla="*/ 182788 h 502762"/>
                <a:gd name="connsiteX125" fmla="*/ 135600 w 424323"/>
                <a:gd name="connsiteY125" fmla="*/ 186406 h 502762"/>
                <a:gd name="connsiteX126" fmla="*/ 132363 w 424323"/>
                <a:gd name="connsiteY126" fmla="*/ 193736 h 502762"/>
                <a:gd name="connsiteX127" fmla="*/ 132363 w 424323"/>
                <a:gd name="connsiteY127" fmla="*/ 196783 h 502762"/>
                <a:gd name="connsiteX128" fmla="*/ 138933 w 424323"/>
                <a:gd name="connsiteY128" fmla="*/ 204018 h 502762"/>
                <a:gd name="connsiteX129" fmla="*/ 151979 w 424323"/>
                <a:gd name="connsiteY129" fmla="*/ 211349 h 502762"/>
                <a:gd name="connsiteX130" fmla="*/ 155217 w 424323"/>
                <a:gd name="connsiteY130" fmla="*/ 214966 h 502762"/>
                <a:gd name="connsiteX131" fmla="*/ 158835 w 424323"/>
                <a:gd name="connsiteY131" fmla="*/ 214966 h 502762"/>
                <a:gd name="connsiteX132" fmla="*/ 162073 w 424323"/>
                <a:gd name="connsiteY132" fmla="*/ 225915 h 502762"/>
                <a:gd name="connsiteX133" fmla="*/ 178452 w 424323"/>
                <a:gd name="connsiteY133" fmla="*/ 225915 h 502762"/>
                <a:gd name="connsiteX134" fmla="*/ 187974 w 424323"/>
                <a:gd name="connsiteY134" fmla="*/ 236863 h 502762"/>
                <a:gd name="connsiteX135" fmla="*/ 191212 w 424323"/>
                <a:gd name="connsiteY135" fmla="*/ 244098 h 502762"/>
                <a:gd name="connsiteX136" fmla="*/ 197783 w 424323"/>
                <a:gd name="connsiteY136" fmla="*/ 251429 h 502762"/>
                <a:gd name="connsiteX137" fmla="*/ 204353 w 424323"/>
                <a:gd name="connsiteY137" fmla="*/ 255046 h 502762"/>
                <a:gd name="connsiteX138" fmla="*/ 207591 w 424323"/>
                <a:gd name="connsiteY138" fmla="*/ 262377 h 502762"/>
                <a:gd name="connsiteX139" fmla="*/ 227302 w 424323"/>
                <a:gd name="connsiteY139" fmla="*/ 284178 h 502762"/>
                <a:gd name="connsiteX140" fmla="*/ 246919 w 424323"/>
                <a:gd name="connsiteY140" fmla="*/ 284178 h 502762"/>
                <a:gd name="connsiteX141" fmla="*/ 250157 w 424323"/>
                <a:gd name="connsiteY141" fmla="*/ 287796 h 502762"/>
                <a:gd name="connsiteX142" fmla="*/ 253394 w 424323"/>
                <a:gd name="connsiteY142" fmla="*/ 295127 h 502762"/>
                <a:gd name="connsiteX143" fmla="*/ 266535 w 424323"/>
                <a:gd name="connsiteY143" fmla="*/ 302457 h 502762"/>
                <a:gd name="connsiteX144" fmla="*/ 276057 w 424323"/>
                <a:gd name="connsiteY144" fmla="*/ 306075 h 502762"/>
                <a:gd name="connsiteX145" fmla="*/ 285580 w 424323"/>
                <a:gd name="connsiteY145" fmla="*/ 306075 h 502762"/>
                <a:gd name="connsiteX146" fmla="*/ 292151 w 424323"/>
                <a:gd name="connsiteY146" fmla="*/ 309692 h 502762"/>
                <a:gd name="connsiteX147" fmla="*/ 295388 w 424323"/>
                <a:gd name="connsiteY147" fmla="*/ 309692 h 502762"/>
                <a:gd name="connsiteX148" fmla="*/ 298721 w 424323"/>
                <a:gd name="connsiteY148" fmla="*/ 317023 h 502762"/>
                <a:gd name="connsiteX149" fmla="*/ 298721 w 424323"/>
                <a:gd name="connsiteY149" fmla="*/ 324258 h 502762"/>
                <a:gd name="connsiteX150" fmla="*/ 305196 w 424323"/>
                <a:gd name="connsiteY150" fmla="*/ 338824 h 502762"/>
                <a:gd name="connsiteX151" fmla="*/ 308529 w 424323"/>
                <a:gd name="connsiteY151" fmla="*/ 342442 h 502762"/>
                <a:gd name="connsiteX152" fmla="*/ 315100 w 424323"/>
                <a:gd name="connsiteY152" fmla="*/ 342442 h 502762"/>
                <a:gd name="connsiteX153" fmla="*/ 321575 w 424323"/>
                <a:gd name="connsiteY153" fmla="*/ 338824 h 502762"/>
                <a:gd name="connsiteX154" fmla="*/ 324908 w 424323"/>
                <a:gd name="connsiteY154" fmla="*/ 338824 h 502762"/>
                <a:gd name="connsiteX155" fmla="*/ 324908 w 424323"/>
                <a:gd name="connsiteY155" fmla="*/ 346155 h 502762"/>
                <a:gd name="connsiteX156" fmla="*/ 328146 w 424323"/>
                <a:gd name="connsiteY156" fmla="*/ 353390 h 502762"/>
                <a:gd name="connsiteX157" fmla="*/ 328146 w 424323"/>
                <a:gd name="connsiteY157" fmla="*/ 368147 h 502762"/>
                <a:gd name="connsiteX158" fmla="*/ 331383 w 424323"/>
                <a:gd name="connsiteY158" fmla="*/ 375477 h 502762"/>
                <a:gd name="connsiteX159" fmla="*/ 340906 w 424323"/>
                <a:gd name="connsiteY159" fmla="*/ 386425 h 502762"/>
                <a:gd name="connsiteX160" fmla="*/ 340906 w 424323"/>
                <a:gd name="connsiteY160" fmla="*/ 404609 h 502762"/>
                <a:gd name="connsiteX161" fmla="*/ 331383 w 424323"/>
                <a:gd name="connsiteY161" fmla="*/ 404609 h 502762"/>
                <a:gd name="connsiteX162" fmla="*/ 331383 w 424323"/>
                <a:gd name="connsiteY162" fmla="*/ 419175 h 502762"/>
                <a:gd name="connsiteX163" fmla="*/ 328146 w 424323"/>
                <a:gd name="connsiteY163" fmla="*/ 422793 h 502762"/>
                <a:gd name="connsiteX164" fmla="*/ 324908 w 424323"/>
                <a:gd name="connsiteY164" fmla="*/ 430123 h 502762"/>
                <a:gd name="connsiteX165" fmla="*/ 321575 w 424323"/>
                <a:gd name="connsiteY165" fmla="*/ 433741 h 502762"/>
                <a:gd name="connsiteX166" fmla="*/ 321575 w 424323"/>
                <a:gd name="connsiteY166" fmla="*/ 444308 h 502762"/>
                <a:gd name="connsiteX167" fmla="*/ 328146 w 424323"/>
                <a:gd name="connsiteY167" fmla="*/ 444308 h 502762"/>
                <a:gd name="connsiteX168" fmla="*/ 334716 w 424323"/>
                <a:gd name="connsiteY168" fmla="*/ 440691 h 502762"/>
                <a:gd name="connsiteX169" fmla="*/ 337954 w 424323"/>
                <a:gd name="connsiteY169" fmla="*/ 440691 h 502762"/>
                <a:gd name="connsiteX170" fmla="*/ 344524 w 424323"/>
                <a:gd name="connsiteY170" fmla="*/ 426125 h 502762"/>
                <a:gd name="connsiteX171" fmla="*/ 354047 w 424323"/>
                <a:gd name="connsiteY171" fmla="*/ 422412 h 502762"/>
                <a:gd name="connsiteX172" fmla="*/ 354047 w 424323"/>
                <a:gd name="connsiteY172" fmla="*/ 404228 h 502762"/>
                <a:gd name="connsiteX173" fmla="*/ 360617 w 424323"/>
                <a:gd name="connsiteY173" fmla="*/ 396898 h 502762"/>
                <a:gd name="connsiteX174" fmla="*/ 368331 w 424323"/>
                <a:gd name="connsiteY174" fmla="*/ 396898 h 502762"/>
                <a:gd name="connsiteX175" fmla="*/ 371663 w 424323"/>
                <a:gd name="connsiteY175" fmla="*/ 393280 h 502762"/>
                <a:gd name="connsiteX176" fmla="*/ 377853 w 424323"/>
                <a:gd name="connsiteY176" fmla="*/ 393280 h 502762"/>
                <a:gd name="connsiteX177" fmla="*/ 377853 w 424323"/>
                <a:gd name="connsiteY177" fmla="*/ 386045 h 502762"/>
                <a:gd name="connsiteX178" fmla="*/ 374520 w 424323"/>
                <a:gd name="connsiteY178" fmla="*/ 382332 h 502762"/>
                <a:gd name="connsiteX179" fmla="*/ 374520 w 424323"/>
                <a:gd name="connsiteY179" fmla="*/ 375096 h 502762"/>
                <a:gd name="connsiteX180" fmla="*/ 368331 w 424323"/>
                <a:gd name="connsiteY180" fmla="*/ 368147 h 502762"/>
                <a:gd name="connsiteX181" fmla="*/ 361855 w 424323"/>
                <a:gd name="connsiteY181" fmla="*/ 368147 h 502762"/>
                <a:gd name="connsiteX182" fmla="*/ 352333 w 424323"/>
                <a:gd name="connsiteY182" fmla="*/ 357294 h 502762"/>
                <a:gd name="connsiteX183" fmla="*/ 355570 w 424323"/>
                <a:gd name="connsiteY183" fmla="*/ 353581 h 502762"/>
                <a:gd name="connsiteX184" fmla="*/ 358808 w 424323"/>
                <a:gd name="connsiteY184" fmla="*/ 346345 h 502762"/>
                <a:gd name="connsiteX185" fmla="*/ 362141 w 424323"/>
                <a:gd name="connsiteY185" fmla="*/ 335397 h 502762"/>
                <a:gd name="connsiteX186" fmla="*/ 365379 w 424323"/>
                <a:gd name="connsiteY186" fmla="*/ 328066 h 502762"/>
                <a:gd name="connsiteX187" fmla="*/ 371949 w 424323"/>
                <a:gd name="connsiteY187" fmla="*/ 320831 h 502762"/>
                <a:gd name="connsiteX188" fmla="*/ 375187 w 424323"/>
                <a:gd name="connsiteY188" fmla="*/ 324449 h 502762"/>
                <a:gd name="connsiteX189" fmla="*/ 381757 w 424323"/>
                <a:gd name="connsiteY189" fmla="*/ 324449 h 502762"/>
                <a:gd name="connsiteX190" fmla="*/ 384995 w 424323"/>
                <a:gd name="connsiteY190" fmla="*/ 328066 h 502762"/>
                <a:gd name="connsiteX191" fmla="*/ 401373 w 424323"/>
                <a:gd name="connsiteY191" fmla="*/ 328066 h 502762"/>
                <a:gd name="connsiteX192" fmla="*/ 401373 w 424323"/>
                <a:gd name="connsiteY192" fmla="*/ 335397 h 502762"/>
                <a:gd name="connsiteX193" fmla="*/ 404707 w 424323"/>
                <a:gd name="connsiteY193" fmla="*/ 339015 h 502762"/>
                <a:gd name="connsiteX194" fmla="*/ 404707 w 424323"/>
                <a:gd name="connsiteY194" fmla="*/ 342632 h 502762"/>
                <a:gd name="connsiteX195" fmla="*/ 407944 w 424323"/>
                <a:gd name="connsiteY195" fmla="*/ 349963 h 502762"/>
                <a:gd name="connsiteX196" fmla="*/ 414515 w 424323"/>
                <a:gd name="connsiteY196" fmla="*/ 349963 h 502762"/>
                <a:gd name="connsiteX197" fmla="*/ 420990 w 424323"/>
                <a:gd name="connsiteY197" fmla="*/ 346345 h 502762"/>
                <a:gd name="connsiteX198" fmla="*/ 424323 w 424323"/>
                <a:gd name="connsiteY198" fmla="*/ 342632 h 502762"/>
                <a:gd name="connsiteX199" fmla="*/ 424323 w 424323"/>
                <a:gd name="connsiteY199" fmla="*/ 339015 h 502762"/>
                <a:gd name="connsiteX200" fmla="*/ 96939 w 424323"/>
                <a:gd name="connsiteY200" fmla="*/ 284178 h 502762"/>
                <a:gd name="connsiteX201" fmla="*/ 83798 w 424323"/>
                <a:gd name="connsiteY201" fmla="*/ 291509 h 502762"/>
                <a:gd name="connsiteX202" fmla="*/ 80561 w 424323"/>
                <a:gd name="connsiteY202" fmla="*/ 295127 h 502762"/>
                <a:gd name="connsiteX203" fmla="*/ 73990 w 424323"/>
                <a:gd name="connsiteY203" fmla="*/ 298744 h 502762"/>
                <a:gd name="connsiteX204" fmla="*/ 70752 w 424323"/>
                <a:gd name="connsiteY204" fmla="*/ 302457 h 502762"/>
                <a:gd name="connsiteX205" fmla="*/ 67420 w 424323"/>
                <a:gd name="connsiteY205" fmla="*/ 302457 h 502762"/>
                <a:gd name="connsiteX206" fmla="*/ 60944 w 424323"/>
                <a:gd name="connsiteY206" fmla="*/ 298744 h 502762"/>
                <a:gd name="connsiteX207" fmla="*/ 54088 w 424323"/>
                <a:gd name="connsiteY207" fmla="*/ 291985 h 502762"/>
                <a:gd name="connsiteX208" fmla="*/ 50755 w 424323"/>
                <a:gd name="connsiteY208" fmla="*/ 302933 h 502762"/>
                <a:gd name="connsiteX209" fmla="*/ 54088 w 424323"/>
                <a:gd name="connsiteY209" fmla="*/ 306551 h 502762"/>
                <a:gd name="connsiteX210" fmla="*/ 60658 w 424323"/>
                <a:gd name="connsiteY210" fmla="*/ 310169 h 502762"/>
                <a:gd name="connsiteX211" fmla="*/ 63896 w 424323"/>
                <a:gd name="connsiteY211" fmla="*/ 317499 h 502762"/>
                <a:gd name="connsiteX212" fmla="*/ 63896 w 424323"/>
                <a:gd name="connsiteY212" fmla="*/ 328352 h 502762"/>
                <a:gd name="connsiteX213" fmla="*/ 60658 w 424323"/>
                <a:gd name="connsiteY213" fmla="*/ 339300 h 502762"/>
                <a:gd name="connsiteX214" fmla="*/ 60658 w 424323"/>
                <a:gd name="connsiteY214" fmla="*/ 346631 h 502762"/>
                <a:gd name="connsiteX215" fmla="*/ 67134 w 424323"/>
                <a:gd name="connsiteY215" fmla="*/ 353866 h 502762"/>
                <a:gd name="connsiteX216" fmla="*/ 60658 w 424323"/>
                <a:gd name="connsiteY216" fmla="*/ 357579 h 502762"/>
                <a:gd name="connsiteX217" fmla="*/ 63896 w 424323"/>
                <a:gd name="connsiteY217" fmla="*/ 386711 h 502762"/>
                <a:gd name="connsiteX218" fmla="*/ 57326 w 424323"/>
                <a:gd name="connsiteY218" fmla="*/ 386711 h 502762"/>
                <a:gd name="connsiteX219" fmla="*/ 66848 w 424323"/>
                <a:gd name="connsiteY219" fmla="*/ 397564 h 502762"/>
                <a:gd name="connsiteX220" fmla="*/ 73419 w 424323"/>
                <a:gd name="connsiteY220" fmla="*/ 397564 h 502762"/>
                <a:gd name="connsiteX221" fmla="*/ 76656 w 424323"/>
                <a:gd name="connsiteY221" fmla="*/ 390329 h 502762"/>
                <a:gd name="connsiteX222" fmla="*/ 83227 w 424323"/>
                <a:gd name="connsiteY222" fmla="*/ 382998 h 502762"/>
                <a:gd name="connsiteX223" fmla="*/ 83227 w 424323"/>
                <a:gd name="connsiteY223" fmla="*/ 375763 h 502762"/>
                <a:gd name="connsiteX224" fmla="*/ 89797 w 424323"/>
                <a:gd name="connsiteY224" fmla="*/ 382998 h 502762"/>
                <a:gd name="connsiteX225" fmla="*/ 96368 w 424323"/>
                <a:gd name="connsiteY225" fmla="*/ 386711 h 502762"/>
                <a:gd name="connsiteX226" fmla="*/ 99606 w 424323"/>
                <a:gd name="connsiteY226" fmla="*/ 386711 h 502762"/>
                <a:gd name="connsiteX227" fmla="*/ 102843 w 424323"/>
                <a:gd name="connsiteY227" fmla="*/ 382998 h 502762"/>
                <a:gd name="connsiteX228" fmla="*/ 106176 w 424323"/>
                <a:gd name="connsiteY228" fmla="*/ 375763 h 502762"/>
                <a:gd name="connsiteX229" fmla="*/ 106176 w 424323"/>
                <a:gd name="connsiteY229" fmla="*/ 361197 h 502762"/>
                <a:gd name="connsiteX230" fmla="*/ 109414 w 424323"/>
                <a:gd name="connsiteY230" fmla="*/ 353866 h 502762"/>
                <a:gd name="connsiteX231" fmla="*/ 109414 w 424323"/>
                <a:gd name="connsiteY231" fmla="*/ 339300 h 502762"/>
                <a:gd name="connsiteX232" fmla="*/ 106176 w 424323"/>
                <a:gd name="connsiteY232" fmla="*/ 335683 h 502762"/>
                <a:gd name="connsiteX233" fmla="*/ 102843 w 424323"/>
                <a:gd name="connsiteY233" fmla="*/ 335683 h 502762"/>
                <a:gd name="connsiteX234" fmla="*/ 102843 w 424323"/>
                <a:gd name="connsiteY234" fmla="*/ 332065 h 502762"/>
                <a:gd name="connsiteX235" fmla="*/ 106176 w 424323"/>
                <a:gd name="connsiteY235" fmla="*/ 328352 h 502762"/>
                <a:gd name="connsiteX236" fmla="*/ 109414 w 424323"/>
                <a:gd name="connsiteY236" fmla="*/ 328352 h 502762"/>
                <a:gd name="connsiteX237" fmla="*/ 112746 w 424323"/>
                <a:gd name="connsiteY237" fmla="*/ 324734 h 502762"/>
                <a:gd name="connsiteX238" fmla="*/ 112746 w 424323"/>
                <a:gd name="connsiteY238" fmla="*/ 317499 h 502762"/>
                <a:gd name="connsiteX239" fmla="*/ 109414 w 424323"/>
                <a:gd name="connsiteY239" fmla="*/ 310169 h 502762"/>
                <a:gd name="connsiteX240" fmla="*/ 109414 w 424323"/>
                <a:gd name="connsiteY240" fmla="*/ 299220 h 502762"/>
                <a:gd name="connsiteX241" fmla="*/ 106176 w 424323"/>
                <a:gd name="connsiteY241" fmla="*/ 291985 h 502762"/>
                <a:gd name="connsiteX242" fmla="*/ 99606 w 424323"/>
                <a:gd name="connsiteY242" fmla="*/ 288272 h 502762"/>
                <a:gd name="connsiteX243" fmla="*/ 309672 w 424323"/>
                <a:gd name="connsiteY243" fmla="*/ 437168 h 502762"/>
                <a:gd name="connsiteX244" fmla="*/ 303102 w 424323"/>
                <a:gd name="connsiteY244" fmla="*/ 433550 h 502762"/>
                <a:gd name="connsiteX245" fmla="*/ 299864 w 424323"/>
                <a:gd name="connsiteY245" fmla="*/ 429933 h 502762"/>
                <a:gd name="connsiteX246" fmla="*/ 293293 w 424323"/>
                <a:gd name="connsiteY246" fmla="*/ 429933 h 502762"/>
                <a:gd name="connsiteX247" fmla="*/ 290056 w 424323"/>
                <a:gd name="connsiteY247" fmla="*/ 433550 h 502762"/>
                <a:gd name="connsiteX248" fmla="*/ 283485 w 424323"/>
                <a:gd name="connsiteY248" fmla="*/ 437168 h 502762"/>
                <a:gd name="connsiteX249" fmla="*/ 280152 w 424323"/>
                <a:gd name="connsiteY249" fmla="*/ 440881 h 502762"/>
                <a:gd name="connsiteX250" fmla="*/ 254060 w 424323"/>
                <a:gd name="connsiteY250" fmla="*/ 440881 h 502762"/>
                <a:gd name="connsiteX251" fmla="*/ 247585 w 424323"/>
                <a:gd name="connsiteY251" fmla="*/ 437168 h 502762"/>
                <a:gd name="connsiteX252" fmla="*/ 241015 w 424323"/>
                <a:gd name="connsiteY252" fmla="*/ 429933 h 502762"/>
                <a:gd name="connsiteX253" fmla="*/ 237777 w 424323"/>
                <a:gd name="connsiteY253" fmla="*/ 429933 h 502762"/>
                <a:gd name="connsiteX254" fmla="*/ 228254 w 424323"/>
                <a:gd name="connsiteY254" fmla="*/ 440881 h 502762"/>
                <a:gd name="connsiteX255" fmla="*/ 218732 w 424323"/>
                <a:gd name="connsiteY255" fmla="*/ 433550 h 502762"/>
                <a:gd name="connsiteX256" fmla="*/ 215494 w 424323"/>
                <a:gd name="connsiteY256" fmla="*/ 433550 h 502762"/>
                <a:gd name="connsiteX257" fmla="*/ 208924 w 424323"/>
                <a:gd name="connsiteY257" fmla="*/ 440881 h 502762"/>
                <a:gd name="connsiteX258" fmla="*/ 208924 w 424323"/>
                <a:gd name="connsiteY258" fmla="*/ 448116 h 502762"/>
                <a:gd name="connsiteX259" fmla="*/ 215494 w 424323"/>
                <a:gd name="connsiteY259" fmla="*/ 455447 h 502762"/>
                <a:gd name="connsiteX260" fmla="*/ 228636 w 424323"/>
                <a:gd name="connsiteY260" fmla="*/ 462682 h 502762"/>
                <a:gd name="connsiteX261" fmla="*/ 231873 w 424323"/>
                <a:gd name="connsiteY261" fmla="*/ 462682 h 502762"/>
                <a:gd name="connsiteX262" fmla="*/ 241395 w 424323"/>
                <a:gd name="connsiteY262" fmla="*/ 473631 h 502762"/>
                <a:gd name="connsiteX263" fmla="*/ 241395 w 424323"/>
                <a:gd name="connsiteY263" fmla="*/ 477248 h 502762"/>
                <a:gd name="connsiteX264" fmla="*/ 247966 w 424323"/>
                <a:gd name="connsiteY264" fmla="*/ 477248 h 502762"/>
                <a:gd name="connsiteX265" fmla="*/ 254441 w 424323"/>
                <a:gd name="connsiteY265" fmla="*/ 484579 h 502762"/>
                <a:gd name="connsiteX266" fmla="*/ 261012 w 424323"/>
                <a:gd name="connsiteY266" fmla="*/ 488196 h 502762"/>
                <a:gd name="connsiteX267" fmla="*/ 270534 w 424323"/>
                <a:gd name="connsiteY267" fmla="*/ 484579 h 502762"/>
                <a:gd name="connsiteX268" fmla="*/ 273867 w 424323"/>
                <a:gd name="connsiteY268" fmla="*/ 488196 h 502762"/>
                <a:gd name="connsiteX269" fmla="*/ 280343 w 424323"/>
                <a:gd name="connsiteY269" fmla="*/ 491814 h 502762"/>
                <a:gd name="connsiteX270" fmla="*/ 283675 w 424323"/>
                <a:gd name="connsiteY270" fmla="*/ 499145 h 502762"/>
                <a:gd name="connsiteX271" fmla="*/ 290246 w 424323"/>
                <a:gd name="connsiteY271" fmla="*/ 502762 h 502762"/>
                <a:gd name="connsiteX272" fmla="*/ 303292 w 424323"/>
                <a:gd name="connsiteY272" fmla="*/ 502762 h 502762"/>
                <a:gd name="connsiteX273" fmla="*/ 309862 w 424323"/>
                <a:gd name="connsiteY273" fmla="*/ 495527 h 502762"/>
                <a:gd name="connsiteX274" fmla="*/ 309862 w 424323"/>
                <a:gd name="connsiteY274" fmla="*/ 480961 h 502762"/>
                <a:gd name="connsiteX275" fmla="*/ 306530 w 424323"/>
                <a:gd name="connsiteY275" fmla="*/ 473631 h 502762"/>
                <a:gd name="connsiteX276" fmla="*/ 306530 w 424323"/>
                <a:gd name="connsiteY276" fmla="*/ 466300 h 502762"/>
                <a:gd name="connsiteX277" fmla="*/ 309862 w 424323"/>
                <a:gd name="connsiteY277" fmla="*/ 455447 h 502762"/>
                <a:gd name="connsiteX278" fmla="*/ 313100 w 424323"/>
                <a:gd name="connsiteY278" fmla="*/ 448116 h 502762"/>
                <a:gd name="connsiteX279" fmla="*/ 316433 w 424323"/>
                <a:gd name="connsiteY279" fmla="*/ 444499 h 502762"/>
                <a:gd name="connsiteX280" fmla="*/ 316433 w 424323"/>
                <a:gd name="connsiteY280" fmla="*/ 433550 h 502762"/>
                <a:gd name="connsiteX281" fmla="*/ 313100 w 424323"/>
                <a:gd name="connsiteY281" fmla="*/ 426315 h 50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24323" h="502762">
                  <a:moveTo>
                    <a:pt x="420704" y="331779"/>
                  </a:moveTo>
                  <a:lnTo>
                    <a:pt x="417467" y="324449"/>
                  </a:lnTo>
                  <a:lnTo>
                    <a:pt x="410896" y="320831"/>
                  </a:lnTo>
                  <a:lnTo>
                    <a:pt x="401373" y="309883"/>
                  </a:lnTo>
                  <a:lnTo>
                    <a:pt x="368331" y="291985"/>
                  </a:lnTo>
                  <a:lnTo>
                    <a:pt x="365093" y="291985"/>
                  </a:lnTo>
                  <a:lnTo>
                    <a:pt x="358522" y="288272"/>
                  </a:lnTo>
                  <a:lnTo>
                    <a:pt x="352047" y="288272"/>
                  </a:lnTo>
                  <a:lnTo>
                    <a:pt x="342524" y="284654"/>
                  </a:lnTo>
                  <a:lnTo>
                    <a:pt x="329479" y="277419"/>
                  </a:lnTo>
                  <a:lnTo>
                    <a:pt x="329479" y="273706"/>
                  </a:lnTo>
                  <a:lnTo>
                    <a:pt x="332717" y="266471"/>
                  </a:lnTo>
                  <a:lnTo>
                    <a:pt x="339287" y="259140"/>
                  </a:lnTo>
                  <a:lnTo>
                    <a:pt x="339287" y="255522"/>
                  </a:lnTo>
                  <a:lnTo>
                    <a:pt x="336049" y="251905"/>
                  </a:lnTo>
                  <a:lnTo>
                    <a:pt x="332717" y="251905"/>
                  </a:lnTo>
                  <a:lnTo>
                    <a:pt x="323194" y="248287"/>
                  </a:lnTo>
                  <a:lnTo>
                    <a:pt x="300340" y="248287"/>
                  </a:lnTo>
                  <a:lnTo>
                    <a:pt x="293769" y="244574"/>
                  </a:lnTo>
                  <a:lnTo>
                    <a:pt x="290532" y="240957"/>
                  </a:lnTo>
                  <a:lnTo>
                    <a:pt x="281009" y="233721"/>
                  </a:lnTo>
                  <a:lnTo>
                    <a:pt x="267964" y="219060"/>
                  </a:lnTo>
                  <a:lnTo>
                    <a:pt x="261393" y="208207"/>
                  </a:lnTo>
                  <a:lnTo>
                    <a:pt x="258155" y="204494"/>
                  </a:lnTo>
                  <a:lnTo>
                    <a:pt x="254060" y="196783"/>
                  </a:lnTo>
                  <a:lnTo>
                    <a:pt x="254060" y="189452"/>
                  </a:lnTo>
                  <a:lnTo>
                    <a:pt x="244538" y="167651"/>
                  </a:lnTo>
                  <a:lnTo>
                    <a:pt x="238063" y="163938"/>
                  </a:lnTo>
                  <a:lnTo>
                    <a:pt x="234730" y="160320"/>
                  </a:lnTo>
                  <a:lnTo>
                    <a:pt x="228254" y="156703"/>
                  </a:lnTo>
                  <a:lnTo>
                    <a:pt x="224922" y="153085"/>
                  </a:lnTo>
                  <a:lnTo>
                    <a:pt x="205305" y="134806"/>
                  </a:lnTo>
                  <a:lnTo>
                    <a:pt x="202067" y="127571"/>
                  </a:lnTo>
                  <a:lnTo>
                    <a:pt x="195497" y="120240"/>
                  </a:lnTo>
                  <a:lnTo>
                    <a:pt x="195497" y="113005"/>
                  </a:lnTo>
                  <a:lnTo>
                    <a:pt x="198735" y="109387"/>
                  </a:lnTo>
                  <a:lnTo>
                    <a:pt x="208257" y="109387"/>
                  </a:lnTo>
                  <a:lnTo>
                    <a:pt x="208257" y="105674"/>
                  </a:lnTo>
                  <a:lnTo>
                    <a:pt x="201782" y="98439"/>
                  </a:lnTo>
                  <a:lnTo>
                    <a:pt x="198449" y="91108"/>
                  </a:lnTo>
                  <a:lnTo>
                    <a:pt x="198449" y="83873"/>
                  </a:lnTo>
                  <a:lnTo>
                    <a:pt x="218065" y="72925"/>
                  </a:lnTo>
                  <a:lnTo>
                    <a:pt x="221398" y="69307"/>
                  </a:lnTo>
                  <a:lnTo>
                    <a:pt x="224636" y="69307"/>
                  </a:lnTo>
                  <a:lnTo>
                    <a:pt x="237777" y="65594"/>
                  </a:lnTo>
                  <a:lnTo>
                    <a:pt x="241015" y="43793"/>
                  </a:lnTo>
                  <a:lnTo>
                    <a:pt x="234444" y="40080"/>
                  </a:lnTo>
                  <a:lnTo>
                    <a:pt x="237777" y="36462"/>
                  </a:lnTo>
                  <a:lnTo>
                    <a:pt x="237777" y="25419"/>
                  </a:lnTo>
                  <a:lnTo>
                    <a:pt x="208257" y="25419"/>
                  </a:lnTo>
                  <a:lnTo>
                    <a:pt x="205019" y="14566"/>
                  </a:lnTo>
                  <a:lnTo>
                    <a:pt x="198449" y="14566"/>
                  </a:lnTo>
                  <a:lnTo>
                    <a:pt x="198449" y="3618"/>
                  </a:lnTo>
                  <a:lnTo>
                    <a:pt x="195211" y="0"/>
                  </a:lnTo>
                  <a:lnTo>
                    <a:pt x="185689" y="0"/>
                  </a:lnTo>
                  <a:lnTo>
                    <a:pt x="182356" y="3618"/>
                  </a:lnTo>
                  <a:lnTo>
                    <a:pt x="182356" y="7235"/>
                  </a:lnTo>
                  <a:lnTo>
                    <a:pt x="158835" y="7235"/>
                  </a:lnTo>
                  <a:lnTo>
                    <a:pt x="152265" y="18184"/>
                  </a:lnTo>
                  <a:lnTo>
                    <a:pt x="145694" y="14566"/>
                  </a:lnTo>
                  <a:lnTo>
                    <a:pt x="136172" y="14566"/>
                  </a:lnTo>
                  <a:lnTo>
                    <a:pt x="132934" y="25419"/>
                  </a:lnTo>
                  <a:lnTo>
                    <a:pt x="119793" y="25419"/>
                  </a:lnTo>
                  <a:lnTo>
                    <a:pt x="119793" y="29132"/>
                  </a:lnTo>
                  <a:lnTo>
                    <a:pt x="126364" y="36367"/>
                  </a:lnTo>
                  <a:lnTo>
                    <a:pt x="123126" y="43698"/>
                  </a:lnTo>
                  <a:lnTo>
                    <a:pt x="113603" y="36367"/>
                  </a:lnTo>
                  <a:lnTo>
                    <a:pt x="104081" y="39985"/>
                  </a:lnTo>
                  <a:lnTo>
                    <a:pt x="97606" y="29132"/>
                  </a:lnTo>
                  <a:lnTo>
                    <a:pt x="94273" y="43698"/>
                  </a:lnTo>
                  <a:lnTo>
                    <a:pt x="87797" y="50933"/>
                  </a:lnTo>
                  <a:lnTo>
                    <a:pt x="87797" y="61881"/>
                  </a:lnTo>
                  <a:lnTo>
                    <a:pt x="74656" y="47315"/>
                  </a:lnTo>
                  <a:lnTo>
                    <a:pt x="71419" y="47315"/>
                  </a:lnTo>
                  <a:lnTo>
                    <a:pt x="71419" y="44459"/>
                  </a:lnTo>
                  <a:lnTo>
                    <a:pt x="68086" y="40746"/>
                  </a:lnTo>
                  <a:lnTo>
                    <a:pt x="68086" y="37129"/>
                  </a:lnTo>
                  <a:lnTo>
                    <a:pt x="64848" y="33511"/>
                  </a:lnTo>
                  <a:lnTo>
                    <a:pt x="58278" y="33511"/>
                  </a:lnTo>
                  <a:lnTo>
                    <a:pt x="55040" y="37129"/>
                  </a:lnTo>
                  <a:lnTo>
                    <a:pt x="55040" y="48077"/>
                  </a:lnTo>
                  <a:lnTo>
                    <a:pt x="45517" y="59025"/>
                  </a:lnTo>
                  <a:lnTo>
                    <a:pt x="42185" y="59025"/>
                  </a:lnTo>
                  <a:lnTo>
                    <a:pt x="35709" y="51695"/>
                  </a:lnTo>
                  <a:lnTo>
                    <a:pt x="29139" y="51695"/>
                  </a:lnTo>
                  <a:lnTo>
                    <a:pt x="22568" y="59025"/>
                  </a:lnTo>
                  <a:lnTo>
                    <a:pt x="15998" y="59025"/>
                  </a:lnTo>
                  <a:lnTo>
                    <a:pt x="15998" y="62643"/>
                  </a:lnTo>
                  <a:lnTo>
                    <a:pt x="12760" y="62643"/>
                  </a:lnTo>
                  <a:lnTo>
                    <a:pt x="9523" y="66261"/>
                  </a:lnTo>
                  <a:lnTo>
                    <a:pt x="22568" y="80827"/>
                  </a:lnTo>
                  <a:lnTo>
                    <a:pt x="22568" y="84540"/>
                  </a:lnTo>
                  <a:lnTo>
                    <a:pt x="13046" y="95393"/>
                  </a:lnTo>
                  <a:lnTo>
                    <a:pt x="0" y="95393"/>
                  </a:lnTo>
                  <a:lnTo>
                    <a:pt x="6475" y="106341"/>
                  </a:lnTo>
                  <a:lnTo>
                    <a:pt x="13046" y="106341"/>
                  </a:lnTo>
                  <a:lnTo>
                    <a:pt x="16284" y="110054"/>
                  </a:lnTo>
                  <a:lnTo>
                    <a:pt x="16284" y="117289"/>
                  </a:lnTo>
                  <a:lnTo>
                    <a:pt x="13046" y="120907"/>
                  </a:lnTo>
                  <a:lnTo>
                    <a:pt x="13046" y="124620"/>
                  </a:lnTo>
                  <a:lnTo>
                    <a:pt x="9808" y="128237"/>
                  </a:lnTo>
                  <a:lnTo>
                    <a:pt x="9808" y="131855"/>
                  </a:lnTo>
                  <a:lnTo>
                    <a:pt x="13046" y="135473"/>
                  </a:lnTo>
                  <a:lnTo>
                    <a:pt x="19616" y="139185"/>
                  </a:lnTo>
                  <a:lnTo>
                    <a:pt x="22854" y="139185"/>
                  </a:lnTo>
                  <a:lnTo>
                    <a:pt x="22854" y="142803"/>
                  </a:lnTo>
                  <a:lnTo>
                    <a:pt x="35043" y="142803"/>
                  </a:lnTo>
                  <a:lnTo>
                    <a:pt x="38281" y="146421"/>
                  </a:lnTo>
                  <a:lnTo>
                    <a:pt x="38281" y="149182"/>
                  </a:lnTo>
                  <a:lnTo>
                    <a:pt x="28758" y="160130"/>
                  </a:lnTo>
                  <a:lnTo>
                    <a:pt x="28758" y="163748"/>
                  </a:lnTo>
                  <a:lnTo>
                    <a:pt x="35043" y="163748"/>
                  </a:lnTo>
                  <a:lnTo>
                    <a:pt x="48089" y="156512"/>
                  </a:lnTo>
                  <a:lnTo>
                    <a:pt x="63610" y="138709"/>
                  </a:lnTo>
                  <a:lnTo>
                    <a:pt x="76656" y="131379"/>
                  </a:lnTo>
                  <a:lnTo>
                    <a:pt x="83227" y="131379"/>
                  </a:lnTo>
                  <a:lnTo>
                    <a:pt x="89797" y="134997"/>
                  </a:lnTo>
                  <a:lnTo>
                    <a:pt x="109414" y="142327"/>
                  </a:lnTo>
                  <a:lnTo>
                    <a:pt x="115984" y="145945"/>
                  </a:lnTo>
                  <a:lnTo>
                    <a:pt x="122555" y="153275"/>
                  </a:lnTo>
                  <a:lnTo>
                    <a:pt x="125793" y="160511"/>
                  </a:lnTo>
                  <a:lnTo>
                    <a:pt x="125793" y="168222"/>
                  </a:lnTo>
                  <a:lnTo>
                    <a:pt x="129030" y="171840"/>
                  </a:lnTo>
                  <a:lnTo>
                    <a:pt x="129030" y="175457"/>
                  </a:lnTo>
                  <a:lnTo>
                    <a:pt x="135600" y="182788"/>
                  </a:lnTo>
                  <a:lnTo>
                    <a:pt x="135600" y="186406"/>
                  </a:lnTo>
                  <a:lnTo>
                    <a:pt x="132363" y="193736"/>
                  </a:lnTo>
                  <a:lnTo>
                    <a:pt x="132363" y="196783"/>
                  </a:lnTo>
                  <a:lnTo>
                    <a:pt x="138933" y="204018"/>
                  </a:lnTo>
                  <a:lnTo>
                    <a:pt x="151979" y="211349"/>
                  </a:lnTo>
                  <a:lnTo>
                    <a:pt x="155217" y="214966"/>
                  </a:lnTo>
                  <a:lnTo>
                    <a:pt x="158835" y="214966"/>
                  </a:lnTo>
                  <a:lnTo>
                    <a:pt x="162073" y="225915"/>
                  </a:lnTo>
                  <a:lnTo>
                    <a:pt x="178452" y="225915"/>
                  </a:lnTo>
                  <a:lnTo>
                    <a:pt x="187974" y="236863"/>
                  </a:lnTo>
                  <a:lnTo>
                    <a:pt x="191212" y="244098"/>
                  </a:lnTo>
                  <a:lnTo>
                    <a:pt x="197783" y="251429"/>
                  </a:lnTo>
                  <a:lnTo>
                    <a:pt x="204353" y="255046"/>
                  </a:lnTo>
                  <a:lnTo>
                    <a:pt x="207591" y="262377"/>
                  </a:lnTo>
                  <a:lnTo>
                    <a:pt x="227302" y="284178"/>
                  </a:lnTo>
                  <a:lnTo>
                    <a:pt x="246919" y="284178"/>
                  </a:lnTo>
                  <a:lnTo>
                    <a:pt x="250157" y="287796"/>
                  </a:lnTo>
                  <a:lnTo>
                    <a:pt x="253394" y="295127"/>
                  </a:lnTo>
                  <a:lnTo>
                    <a:pt x="266535" y="302457"/>
                  </a:lnTo>
                  <a:lnTo>
                    <a:pt x="276057" y="306075"/>
                  </a:lnTo>
                  <a:lnTo>
                    <a:pt x="285580" y="306075"/>
                  </a:lnTo>
                  <a:lnTo>
                    <a:pt x="292151" y="309692"/>
                  </a:lnTo>
                  <a:lnTo>
                    <a:pt x="295388" y="309692"/>
                  </a:lnTo>
                  <a:lnTo>
                    <a:pt x="298721" y="317023"/>
                  </a:lnTo>
                  <a:lnTo>
                    <a:pt x="298721" y="324258"/>
                  </a:lnTo>
                  <a:lnTo>
                    <a:pt x="305196" y="338824"/>
                  </a:lnTo>
                  <a:lnTo>
                    <a:pt x="308529" y="342442"/>
                  </a:lnTo>
                  <a:lnTo>
                    <a:pt x="315100" y="342442"/>
                  </a:lnTo>
                  <a:lnTo>
                    <a:pt x="321575" y="338824"/>
                  </a:lnTo>
                  <a:lnTo>
                    <a:pt x="324908" y="338824"/>
                  </a:lnTo>
                  <a:lnTo>
                    <a:pt x="324908" y="346155"/>
                  </a:lnTo>
                  <a:lnTo>
                    <a:pt x="328146" y="353390"/>
                  </a:lnTo>
                  <a:lnTo>
                    <a:pt x="328146" y="368147"/>
                  </a:lnTo>
                  <a:lnTo>
                    <a:pt x="331383" y="375477"/>
                  </a:lnTo>
                  <a:lnTo>
                    <a:pt x="340906" y="386425"/>
                  </a:lnTo>
                  <a:lnTo>
                    <a:pt x="340906" y="404609"/>
                  </a:lnTo>
                  <a:lnTo>
                    <a:pt x="331383" y="404609"/>
                  </a:lnTo>
                  <a:lnTo>
                    <a:pt x="331383" y="419175"/>
                  </a:lnTo>
                  <a:lnTo>
                    <a:pt x="328146" y="422793"/>
                  </a:lnTo>
                  <a:lnTo>
                    <a:pt x="324908" y="430123"/>
                  </a:lnTo>
                  <a:lnTo>
                    <a:pt x="321575" y="433741"/>
                  </a:lnTo>
                  <a:lnTo>
                    <a:pt x="321575" y="444308"/>
                  </a:lnTo>
                  <a:lnTo>
                    <a:pt x="328146" y="444308"/>
                  </a:lnTo>
                  <a:lnTo>
                    <a:pt x="334716" y="440691"/>
                  </a:lnTo>
                  <a:lnTo>
                    <a:pt x="337954" y="440691"/>
                  </a:lnTo>
                  <a:lnTo>
                    <a:pt x="344524" y="426125"/>
                  </a:lnTo>
                  <a:lnTo>
                    <a:pt x="354047" y="422412"/>
                  </a:lnTo>
                  <a:lnTo>
                    <a:pt x="354047" y="404228"/>
                  </a:lnTo>
                  <a:lnTo>
                    <a:pt x="360617" y="396898"/>
                  </a:lnTo>
                  <a:lnTo>
                    <a:pt x="368331" y="396898"/>
                  </a:lnTo>
                  <a:lnTo>
                    <a:pt x="371663" y="393280"/>
                  </a:lnTo>
                  <a:lnTo>
                    <a:pt x="377853" y="393280"/>
                  </a:lnTo>
                  <a:lnTo>
                    <a:pt x="377853" y="386045"/>
                  </a:lnTo>
                  <a:lnTo>
                    <a:pt x="374520" y="382332"/>
                  </a:lnTo>
                  <a:lnTo>
                    <a:pt x="374520" y="375096"/>
                  </a:lnTo>
                  <a:lnTo>
                    <a:pt x="368331" y="368147"/>
                  </a:lnTo>
                  <a:lnTo>
                    <a:pt x="361855" y="368147"/>
                  </a:lnTo>
                  <a:lnTo>
                    <a:pt x="352333" y="357294"/>
                  </a:lnTo>
                  <a:lnTo>
                    <a:pt x="355570" y="353581"/>
                  </a:lnTo>
                  <a:lnTo>
                    <a:pt x="358808" y="346345"/>
                  </a:lnTo>
                  <a:lnTo>
                    <a:pt x="362141" y="335397"/>
                  </a:lnTo>
                  <a:lnTo>
                    <a:pt x="365379" y="328066"/>
                  </a:lnTo>
                  <a:lnTo>
                    <a:pt x="371949" y="320831"/>
                  </a:lnTo>
                  <a:lnTo>
                    <a:pt x="375187" y="324449"/>
                  </a:lnTo>
                  <a:lnTo>
                    <a:pt x="381757" y="324449"/>
                  </a:lnTo>
                  <a:lnTo>
                    <a:pt x="384995" y="328066"/>
                  </a:lnTo>
                  <a:lnTo>
                    <a:pt x="401373" y="328066"/>
                  </a:lnTo>
                  <a:lnTo>
                    <a:pt x="401373" y="335397"/>
                  </a:lnTo>
                  <a:lnTo>
                    <a:pt x="404707" y="339015"/>
                  </a:lnTo>
                  <a:lnTo>
                    <a:pt x="404707" y="342632"/>
                  </a:lnTo>
                  <a:lnTo>
                    <a:pt x="407944" y="349963"/>
                  </a:lnTo>
                  <a:lnTo>
                    <a:pt x="414515" y="349963"/>
                  </a:lnTo>
                  <a:lnTo>
                    <a:pt x="420990" y="346345"/>
                  </a:lnTo>
                  <a:lnTo>
                    <a:pt x="424323" y="342632"/>
                  </a:lnTo>
                  <a:lnTo>
                    <a:pt x="424323" y="339015"/>
                  </a:lnTo>
                  <a:close/>
                  <a:moveTo>
                    <a:pt x="96939" y="284178"/>
                  </a:moveTo>
                  <a:lnTo>
                    <a:pt x="83798" y="291509"/>
                  </a:lnTo>
                  <a:lnTo>
                    <a:pt x="80561" y="295127"/>
                  </a:lnTo>
                  <a:lnTo>
                    <a:pt x="73990" y="298744"/>
                  </a:lnTo>
                  <a:lnTo>
                    <a:pt x="70752" y="302457"/>
                  </a:lnTo>
                  <a:lnTo>
                    <a:pt x="67420" y="302457"/>
                  </a:lnTo>
                  <a:lnTo>
                    <a:pt x="60944" y="298744"/>
                  </a:lnTo>
                  <a:lnTo>
                    <a:pt x="54088" y="291985"/>
                  </a:lnTo>
                  <a:lnTo>
                    <a:pt x="50755" y="302933"/>
                  </a:lnTo>
                  <a:lnTo>
                    <a:pt x="54088" y="306551"/>
                  </a:lnTo>
                  <a:lnTo>
                    <a:pt x="60658" y="310169"/>
                  </a:lnTo>
                  <a:lnTo>
                    <a:pt x="63896" y="317499"/>
                  </a:lnTo>
                  <a:lnTo>
                    <a:pt x="63896" y="328352"/>
                  </a:lnTo>
                  <a:lnTo>
                    <a:pt x="60658" y="339300"/>
                  </a:lnTo>
                  <a:lnTo>
                    <a:pt x="60658" y="346631"/>
                  </a:lnTo>
                  <a:lnTo>
                    <a:pt x="67134" y="353866"/>
                  </a:lnTo>
                  <a:lnTo>
                    <a:pt x="60658" y="357579"/>
                  </a:lnTo>
                  <a:lnTo>
                    <a:pt x="63896" y="386711"/>
                  </a:lnTo>
                  <a:lnTo>
                    <a:pt x="57326" y="386711"/>
                  </a:lnTo>
                  <a:lnTo>
                    <a:pt x="66848" y="397564"/>
                  </a:lnTo>
                  <a:lnTo>
                    <a:pt x="73419" y="397564"/>
                  </a:lnTo>
                  <a:lnTo>
                    <a:pt x="76656" y="390329"/>
                  </a:lnTo>
                  <a:lnTo>
                    <a:pt x="83227" y="382998"/>
                  </a:lnTo>
                  <a:lnTo>
                    <a:pt x="83227" y="375763"/>
                  </a:lnTo>
                  <a:lnTo>
                    <a:pt x="89797" y="382998"/>
                  </a:lnTo>
                  <a:lnTo>
                    <a:pt x="96368" y="386711"/>
                  </a:lnTo>
                  <a:lnTo>
                    <a:pt x="99606" y="386711"/>
                  </a:lnTo>
                  <a:lnTo>
                    <a:pt x="102843" y="382998"/>
                  </a:lnTo>
                  <a:lnTo>
                    <a:pt x="106176" y="375763"/>
                  </a:lnTo>
                  <a:lnTo>
                    <a:pt x="106176" y="361197"/>
                  </a:lnTo>
                  <a:lnTo>
                    <a:pt x="109414" y="353866"/>
                  </a:lnTo>
                  <a:lnTo>
                    <a:pt x="109414" y="339300"/>
                  </a:lnTo>
                  <a:lnTo>
                    <a:pt x="106176" y="335683"/>
                  </a:lnTo>
                  <a:lnTo>
                    <a:pt x="102843" y="335683"/>
                  </a:lnTo>
                  <a:lnTo>
                    <a:pt x="102843" y="332065"/>
                  </a:lnTo>
                  <a:lnTo>
                    <a:pt x="106176" y="328352"/>
                  </a:lnTo>
                  <a:lnTo>
                    <a:pt x="109414" y="328352"/>
                  </a:lnTo>
                  <a:lnTo>
                    <a:pt x="112746" y="324734"/>
                  </a:lnTo>
                  <a:lnTo>
                    <a:pt x="112746" y="317499"/>
                  </a:lnTo>
                  <a:lnTo>
                    <a:pt x="109414" y="310169"/>
                  </a:lnTo>
                  <a:lnTo>
                    <a:pt x="109414" y="299220"/>
                  </a:lnTo>
                  <a:lnTo>
                    <a:pt x="106176" y="291985"/>
                  </a:lnTo>
                  <a:lnTo>
                    <a:pt x="99606" y="288272"/>
                  </a:lnTo>
                  <a:close/>
                  <a:moveTo>
                    <a:pt x="309672" y="437168"/>
                  </a:moveTo>
                  <a:lnTo>
                    <a:pt x="303102" y="433550"/>
                  </a:lnTo>
                  <a:lnTo>
                    <a:pt x="299864" y="429933"/>
                  </a:lnTo>
                  <a:lnTo>
                    <a:pt x="293293" y="429933"/>
                  </a:lnTo>
                  <a:lnTo>
                    <a:pt x="290056" y="433550"/>
                  </a:lnTo>
                  <a:lnTo>
                    <a:pt x="283485" y="437168"/>
                  </a:lnTo>
                  <a:lnTo>
                    <a:pt x="280152" y="440881"/>
                  </a:lnTo>
                  <a:lnTo>
                    <a:pt x="254060" y="440881"/>
                  </a:lnTo>
                  <a:lnTo>
                    <a:pt x="247585" y="437168"/>
                  </a:lnTo>
                  <a:lnTo>
                    <a:pt x="241015" y="429933"/>
                  </a:lnTo>
                  <a:lnTo>
                    <a:pt x="237777" y="429933"/>
                  </a:lnTo>
                  <a:lnTo>
                    <a:pt x="228254" y="440881"/>
                  </a:lnTo>
                  <a:lnTo>
                    <a:pt x="218732" y="433550"/>
                  </a:lnTo>
                  <a:lnTo>
                    <a:pt x="215494" y="433550"/>
                  </a:lnTo>
                  <a:lnTo>
                    <a:pt x="208924" y="440881"/>
                  </a:lnTo>
                  <a:lnTo>
                    <a:pt x="208924" y="448116"/>
                  </a:lnTo>
                  <a:lnTo>
                    <a:pt x="215494" y="455447"/>
                  </a:lnTo>
                  <a:lnTo>
                    <a:pt x="228636" y="462682"/>
                  </a:lnTo>
                  <a:lnTo>
                    <a:pt x="231873" y="462682"/>
                  </a:lnTo>
                  <a:lnTo>
                    <a:pt x="241395" y="473631"/>
                  </a:lnTo>
                  <a:lnTo>
                    <a:pt x="241395" y="477248"/>
                  </a:lnTo>
                  <a:lnTo>
                    <a:pt x="247966" y="477248"/>
                  </a:lnTo>
                  <a:lnTo>
                    <a:pt x="254441" y="484579"/>
                  </a:lnTo>
                  <a:lnTo>
                    <a:pt x="261012" y="488196"/>
                  </a:lnTo>
                  <a:lnTo>
                    <a:pt x="270534" y="484579"/>
                  </a:lnTo>
                  <a:lnTo>
                    <a:pt x="273867" y="488196"/>
                  </a:lnTo>
                  <a:lnTo>
                    <a:pt x="280343" y="491814"/>
                  </a:lnTo>
                  <a:lnTo>
                    <a:pt x="283675" y="499145"/>
                  </a:lnTo>
                  <a:lnTo>
                    <a:pt x="290246" y="502762"/>
                  </a:lnTo>
                  <a:lnTo>
                    <a:pt x="303292" y="502762"/>
                  </a:lnTo>
                  <a:lnTo>
                    <a:pt x="309862" y="495527"/>
                  </a:lnTo>
                  <a:lnTo>
                    <a:pt x="309862" y="480961"/>
                  </a:lnTo>
                  <a:lnTo>
                    <a:pt x="306530" y="473631"/>
                  </a:lnTo>
                  <a:lnTo>
                    <a:pt x="306530" y="466300"/>
                  </a:lnTo>
                  <a:lnTo>
                    <a:pt x="309862" y="455447"/>
                  </a:lnTo>
                  <a:lnTo>
                    <a:pt x="313100" y="448116"/>
                  </a:lnTo>
                  <a:lnTo>
                    <a:pt x="316433" y="444499"/>
                  </a:lnTo>
                  <a:lnTo>
                    <a:pt x="316433" y="433550"/>
                  </a:lnTo>
                  <a:lnTo>
                    <a:pt x="313100" y="426315"/>
                  </a:lnTo>
                  <a:close/>
                </a:path>
              </a:pathLst>
            </a:custGeom>
            <a:noFill/>
            <a:ln w="2379" cap="flat">
              <a:solidFill>
                <a:srgbClr val="FFFFFF"/>
              </a:solidFill>
              <a:prstDash val="solid"/>
              <a:round/>
            </a:ln>
          </p:spPr>
          <p:txBody>
            <a:bodyPr rtlCol="0" anchor="ctr"/>
            <a:lstStyle/>
            <a:p>
              <a:endParaRPr lang="en-US" noProof="0" dirty="0"/>
            </a:p>
          </p:txBody>
        </p:sp>
        <p:sp>
          <p:nvSpPr>
            <p:cNvPr id="5508" name="Serbest Form 5507">
              <a:extLst>
                <a:ext uri="{FF2B5EF4-FFF2-40B4-BE49-F238E27FC236}">
                  <a16:creationId xmlns:a16="http://schemas.microsoft.com/office/drawing/2014/main" id="{CF838792-3051-0F46-9E67-1DD43B8E4C72}"/>
                </a:ext>
              </a:extLst>
            </p:cNvPr>
            <p:cNvSpPr/>
            <p:nvPr/>
          </p:nvSpPr>
          <p:spPr>
            <a:xfrm>
              <a:off x="6908365" y="2399960"/>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solidFill>
              <a:srgbClr val="FF0000"/>
            </a:solidFill>
            <a:ln w="9518" cap="flat">
              <a:noFill/>
              <a:prstDash val="solid"/>
              <a:miter/>
            </a:ln>
          </p:spPr>
          <p:txBody>
            <a:bodyPr rtlCol="0" anchor="ctr"/>
            <a:lstStyle/>
            <a:p>
              <a:endParaRPr lang="en-US" noProof="0" dirty="0"/>
            </a:p>
          </p:txBody>
        </p:sp>
        <p:sp>
          <p:nvSpPr>
            <p:cNvPr id="5509" name="Serbest Form 5508">
              <a:extLst>
                <a:ext uri="{FF2B5EF4-FFF2-40B4-BE49-F238E27FC236}">
                  <a16:creationId xmlns:a16="http://schemas.microsoft.com/office/drawing/2014/main" id="{1D12F1EF-C8F6-4F42-A519-565A5A9EE6B1}"/>
                </a:ext>
              </a:extLst>
            </p:cNvPr>
            <p:cNvSpPr/>
            <p:nvPr/>
          </p:nvSpPr>
          <p:spPr>
            <a:xfrm>
              <a:off x="6908365" y="2399960"/>
              <a:ext cx="57992" cy="174029"/>
            </a:xfrm>
            <a:custGeom>
              <a:avLst/>
              <a:gdLst>
                <a:gd name="connsiteX0" fmla="*/ 0 w 57992"/>
                <a:gd name="connsiteY0" fmla="*/ 90252 h 174029"/>
                <a:gd name="connsiteX1" fmla="*/ 30663 w 57992"/>
                <a:gd name="connsiteY1" fmla="*/ 167556 h 174029"/>
                <a:gd name="connsiteX2" fmla="*/ 34091 w 57992"/>
                <a:gd name="connsiteY2" fmla="*/ 174029 h 174029"/>
                <a:gd name="connsiteX3" fmla="*/ 34091 w 57992"/>
                <a:gd name="connsiteY3" fmla="*/ 164319 h 174029"/>
                <a:gd name="connsiteX4" fmla="*/ 37519 w 57992"/>
                <a:gd name="connsiteY4" fmla="*/ 157940 h 174029"/>
                <a:gd name="connsiteX5" fmla="*/ 37519 w 57992"/>
                <a:gd name="connsiteY5" fmla="*/ 125667 h 174029"/>
                <a:gd name="connsiteX6" fmla="*/ 40947 w 57992"/>
                <a:gd name="connsiteY6" fmla="*/ 122430 h 174029"/>
                <a:gd name="connsiteX7" fmla="*/ 44375 w 57992"/>
                <a:gd name="connsiteY7" fmla="*/ 115956 h 174029"/>
                <a:gd name="connsiteX8" fmla="*/ 47803 w 57992"/>
                <a:gd name="connsiteY8" fmla="*/ 112814 h 174029"/>
                <a:gd name="connsiteX9" fmla="*/ 51136 w 57992"/>
                <a:gd name="connsiteY9" fmla="*/ 106341 h 174029"/>
                <a:gd name="connsiteX10" fmla="*/ 51136 w 57992"/>
                <a:gd name="connsiteY10" fmla="*/ 99867 h 174029"/>
                <a:gd name="connsiteX11" fmla="*/ 44375 w 57992"/>
                <a:gd name="connsiteY11" fmla="*/ 93488 h 174029"/>
                <a:gd name="connsiteX12" fmla="*/ 44375 w 57992"/>
                <a:gd name="connsiteY12" fmla="*/ 87015 h 174029"/>
                <a:gd name="connsiteX13" fmla="*/ 40947 w 57992"/>
                <a:gd name="connsiteY13" fmla="*/ 83778 h 174029"/>
                <a:gd name="connsiteX14" fmla="*/ 37519 w 57992"/>
                <a:gd name="connsiteY14" fmla="*/ 87015 h 174029"/>
                <a:gd name="connsiteX15" fmla="*/ 37519 w 57992"/>
                <a:gd name="connsiteY15" fmla="*/ 90252 h 174029"/>
                <a:gd name="connsiteX16" fmla="*/ 34091 w 57992"/>
                <a:gd name="connsiteY16" fmla="*/ 90252 h 174029"/>
                <a:gd name="connsiteX17" fmla="*/ 30663 w 57992"/>
                <a:gd name="connsiteY17" fmla="*/ 93488 h 174029"/>
                <a:gd name="connsiteX18" fmla="*/ 27330 w 57992"/>
                <a:gd name="connsiteY18" fmla="*/ 90252 h 174029"/>
                <a:gd name="connsiteX19" fmla="*/ 27330 w 57992"/>
                <a:gd name="connsiteY19" fmla="*/ 51504 h 174029"/>
                <a:gd name="connsiteX20" fmla="*/ 37519 w 57992"/>
                <a:gd name="connsiteY20" fmla="*/ 41889 h 174029"/>
                <a:gd name="connsiteX21" fmla="*/ 47803 w 57992"/>
                <a:gd name="connsiteY21" fmla="*/ 41889 h 174029"/>
                <a:gd name="connsiteX22" fmla="*/ 51136 w 57992"/>
                <a:gd name="connsiteY22" fmla="*/ 32178 h 174029"/>
                <a:gd name="connsiteX23" fmla="*/ 47803 w 57992"/>
                <a:gd name="connsiteY23" fmla="*/ 9711 h 174029"/>
                <a:gd name="connsiteX24" fmla="*/ 57992 w 57992"/>
                <a:gd name="connsiteY24" fmla="*/ 0 h 174029"/>
                <a:gd name="connsiteX25" fmla="*/ 44375 w 57992"/>
                <a:gd name="connsiteY25" fmla="*/ 3237 h 174029"/>
                <a:gd name="connsiteX26" fmla="*/ 44375 w 57992"/>
                <a:gd name="connsiteY26" fmla="*/ 9711 h 174029"/>
                <a:gd name="connsiteX27" fmla="*/ 40947 w 57992"/>
                <a:gd name="connsiteY27" fmla="*/ 16089 h 174029"/>
                <a:gd name="connsiteX28" fmla="*/ 37519 w 57992"/>
                <a:gd name="connsiteY28" fmla="*/ 19326 h 174029"/>
                <a:gd name="connsiteX29" fmla="*/ 34091 w 57992"/>
                <a:gd name="connsiteY29" fmla="*/ 19326 h 174029"/>
                <a:gd name="connsiteX30" fmla="*/ 30663 w 57992"/>
                <a:gd name="connsiteY30" fmla="*/ 16089 h 174029"/>
                <a:gd name="connsiteX31" fmla="*/ 23902 w 57992"/>
                <a:gd name="connsiteY31" fmla="*/ 29037 h 174029"/>
                <a:gd name="connsiteX32" fmla="*/ 17045 w 57992"/>
                <a:gd name="connsiteY32" fmla="*/ 32178 h 174029"/>
                <a:gd name="connsiteX33" fmla="*/ 20474 w 57992"/>
                <a:gd name="connsiteY33" fmla="*/ 38652 h 174029"/>
                <a:gd name="connsiteX34" fmla="*/ 20474 w 57992"/>
                <a:gd name="connsiteY34" fmla="*/ 45126 h 174029"/>
                <a:gd name="connsiteX35" fmla="*/ 23902 w 57992"/>
                <a:gd name="connsiteY35" fmla="*/ 48363 h 174029"/>
                <a:gd name="connsiteX36" fmla="*/ 23902 w 57992"/>
                <a:gd name="connsiteY36" fmla="*/ 51504 h 174029"/>
                <a:gd name="connsiteX37" fmla="*/ 10189 w 57992"/>
                <a:gd name="connsiteY37" fmla="*/ 74067 h 174029"/>
                <a:gd name="connsiteX38" fmla="*/ 10189 w 57992"/>
                <a:gd name="connsiteY38" fmla="*/ 83778 h 174029"/>
                <a:gd name="connsiteX39" fmla="*/ 0 w 57992"/>
                <a:gd name="connsiteY39" fmla="*/ 9025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7992" h="174029">
                  <a:moveTo>
                    <a:pt x="0" y="90252"/>
                  </a:moveTo>
                  <a:lnTo>
                    <a:pt x="30663" y="167556"/>
                  </a:lnTo>
                  <a:lnTo>
                    <a:pt x="34091" y="174029"/>
                  </a:lnTo>
                  <a:lnTo>
                    <a:pt x="34091" y="164319"/>
                  </a:lnTo>
                  <a:lnTo>
                    <a:pt x="37519" y="157940"/>
                  </a:lnTo>
                  <a:lnTo>
                    <a:pt x="37519" y="125667"/>
                  </a:lnTo>
                  <a:lnTo>
                    <a:pt x="40947" y="122430"/>
                  </a:lnTo>
                  <a:lnTo>
                    <a:pt x="44375" y="115956"/>
                  </a:lnTo>
                  <a:lnTo>
                    <a:pt x="47803" y="112814"/>
                  </a:lnTo>
                  <a:lnTo>
                    <a:pt x="51136" y="106341"/>
                  </a:lnTo>
                  <a:lnTo>
                    <a:pt x="51136" y="99867"/>
                  </a:lnTo>
                  <a:lnTo>
                    <a:pt x="44375" y="93488"/>
                  </a:lnTo>
                  <a:lnTo>
                    <a:pt x="44375" y="87015"/>
                  </a:lnTo>
                  <a:lnTo>
                    <a:pt x="40947" y="83778"/>
                  </a:lnTo>
                  <a:lnTo>
                    <a:pt x="37519" y="87015"/>
                  </a:lnTo>
                  <a:lnTo>
                    <a:pt x="37519" y="90252"/>
                  </a:lnTo>
                  <a:lnTo>
                    <a:pt x="34091" y="90252"/>
                  </a:lnTo>
                  <a:lnTo>
                    <a:pt x="30663" y="93488"/>
                  </a:lnTo>
                  <a:lnTo>
                    <a:pt x="27330" y="90252"/>
                  </a:lnTo>
                  <a:lnTo>
                    <a:pt x="27330" y="51504"/>
                  </a:lnTo>
                  <a:lnTo>
                    <a:pt x="37519" y="41889"/>
                  </a:lnTo>
                  <a:lnTo>
                    <a:pt x="47803" y="41889"/>
                  </a:lnTo>
                  <a:lnTo>
                    <a:pt x="51136" y="32178"/>
                  </a:lnTo>
                  <a:lnTo>
                    <a:pt x="47803" y="9711"/>
                  </a:lnTo>
                  <a:lnTo>
                    <a:pt x="57992" y="0"/>
                  </a:lnTo>
                  <a:lnTo>
                    <a:pt x="44375" y="3237"/>
                  </a:lnTo>
                  <a:lnTo>
                    <a:pt x="44375" y="9711"/>
                  </a:lnTo>
                  <a:lnTo>
                    <a:pt x="40947" y="16089"/>
                  </a:lnTo>
                  <a:lnTo>
                    <a:pt x="37519" y="19326"/>
                  </a:lnTo>
                  <a:lnTo>
                    <a:pt x="34091" y="19326"/>
                  </a:lnTo>
                  <a:lnTo>
                    <a:pt x="30663" y="16089"/>
                  </a:lnTo>
                  <a:lnTo>
                    <a:pt x="23902" y="29037"/>
                  </a:lnTo>
                  <a:lnTo>
                    <a:pt x="17045" y="32178"/>
                  </a:lnTo>
                  <a:lnTo>
                    <a:pt x="20474" y="38652"/>
                  </a:lnTo>
                  <a:lnTo>
                    <a:pt x="20474" y="45126"/>
                  </a:lnTo>
                  <a:lnTo>
                    <a:pt x="23902" y="48363"/>
                  </a:lnTo>
                  <a:lnTo>
                    <a:pt x="23902" y="51504"/>
                  </a:lnTo>
                  <a:lnTo>
                    <a:pt x="10189" y="74067"/>
                  </a:lnTo>
                  <a:lnTo>
                    <a:pt x="10189" y="83778"/>
                  </a:lnTo>
                  <a:lnTo>
                    <a:pt x="0" y="90252"/>
                  </a:lnTo>
                  <a:close/>
                </a:path>
              </a:pathLst>
            </a:custGeom>
            <a:noFill/>
            <a:ln w="2379" cap="flat">
              <a:solidFill>
                <a:srgbClr val="FFFFFF"/>
              </a:solidFill>
              <a:prstDash val="solid"/>
              <a:round/>
            </a:ln>
          </p:spPr>
          <p:txBody>
            <a:bodyPr rtlCol="0" anchor="ctr"/>
            <a:lstStyle/>
            <a:p>
              <a:endParaRPr lang="en-US" noProof="0" dirty="0"/>
            </a:p>
          </p:txBody>
        </p:sp>
        <p:sp>
          <p:nvSpPr>
            <p:cNvPr id="5510" name="Serbest Form 5509">
              <a:extLst>
                <a:ext uri="{FF2B5EF4-FFF2-40B4-BE49-F238E27FC236}">
                  <a16:creationId xmlns:a16="http://schemas.microsoft.com/office/drawing/2014/main" id="{829BA2D3-9321-A048-B86D-B410DC743C08}"/>
                </a:ext>
              </a:extLst>
            </p:cNvPr>
            <p:cNvSpPr/>
            <p:nvPr/>
          </p:nvSpPr>
          <p:spPr>
            <a:xfrm>
              <a:off x="5322486" y="1375204"/>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solidFill>
              <a:srgbClr val="FF0000"/>
            </a:solidFill>
            <a:ln w="9518" cap="flat">
              <a:noFill/>
              <a:prstDash val="solid"/>
              <a:miter/>
            </a:ln>
          </p:spPr>
          <p:txBody>
            <a:bodyPr rtlCol="0" anchor="ctr"/>
            <a:lstStyle/>
            <a:p>
              <a:endParaRPr lang="en-US" noProof="0" dirty="0"/>
            </a:p>
          </p:txBody>
        </p:sp>
        <p:sp>
          <p:nvSpPr>
            <p:cNvPr id="5511" name="Serbest Form 5510">
              <a:extLst>
                <a:ext uri="{FF2B5EF4-FFF2-40B4-BE49-F238E27FC236}">
                  <a16:creationId xmlns:a16="http://schemas.microsoft.com/office/drawing/2014/main" id="{A22EC6EC-40C1-1942-9457-B503D63D4C88}"/>
                </a:ext>
              </a:extLst>
            </p:cNvPr>
            <p:cNvSpPr/>
            <p:nvPr/>
          </p:nvSpPr>
          <p:spPr>
            <a:xfrm>
              <a:off x="5322486" y="1375204"/>
              <a:ext cx="154645" cy="174029"/>
            </a:xfrm>
            <a:custGeom>
              <a:avLst/>
              <a:gdLst>
                <a:gd name="connsiteX0" fmla="*/ 151408 w 154645"/>
                <a:gd name="connsiteY0" fmla="*/ 90442 h 174029"/>
                <a:gd name="connsiteX1" fmla="*/ 151408 w 154645"/>
                <a:gd name="connsiteY1" fmla="*/ 83492 h 174029"/>
                <a:gd name="connsiteX2" fmla="*/ 148075 w 154645"/>
                <a:gd name="connsiteY2" fmla="*/ 76543 h 174029"/>
                <a:gd name="connsiteX3" fmla="*/ 144837 w 154645"/>
                <a:gd name="connsiteY3" fmla="*/ 73020 h 174029"/>
                <a:gd name="connsiteX4" fmla="*/ 144837 w 154645"/>
                <a:gd name="connsiteY4" fmla="*/ 66070 h 174029"/>
                <a:gd name="connsiteX5" fmla="*/ 141504 w 154645"/>
                <a:gd name="connsiteY5" fmla="*/ 62643 h 174029"/>
                <a:gd name="connsiteX6" fmla="*/ 141504 w 154645"/>
                <a:gd name="connsiteY6" fmla="*/ 59121 h 174029"/>
                <a:gd name="connsiteX7" fmla="*/ 151408 w 154645"/>
                <a:gd name="connsiteY7" fmla="*/ 59121 h 174029"/>
                <a:gd name="connsiteX8" fmla="*/ 154645 w 154645"/>
                <a:gd name="connsiteY8" fmla="*/ 55693 h 174029"/>
                <a:gd name="connsiteX9" fmla="*/ 134934 w 154645"/>
                <a:gd name="connsiteY9" fmla="*/ 52171 h 174029"/>
                <a:gd name="connsiteX10" fmla="*/ 125031 w 154645"/>
                <a:gd name="connsiteY10" fmla="*/ 38271 h 174029"/>
                <a:gd name="connsiteX11" fmla="*/ 111889 w 154645"/>
                <a:gd name="connsiteY11" fmla="*/ 52171 h 174029"/>
                <a:gd name="connsiteX12" fmla="*/ 105319 w 154645"/>
                <a:gd name="connsiteY12" fmla="*/ 52171 h 174029"/>
                <a:gd name="connsiteX13" fmla="*/ 92178 w 154645"/>
                <a:gd name="connsiteY13" fmla="*/ 45221 h 174029"/>
                <a:gd name="connsiteX14" fmla="*/ 88845 w 154645"/>
                <a:gd name="connsiteY14" fmla="*/ 41699 h 174029"/>
                <a:gd name="connsiteX15" fmla="*/ 95415 w 154645"/>
                <a:gd name="connsiteY15" fmla="*/ 34749 h 174029"/>
                <a:gd name="connsiteX16" fmla="*/ 98748 w 154645"/>
                <a:gd name="connsiteY16" fmla="*/ 34749 h 174029"/>
                <a:gd name="connsiteX17" fmla="*/ 101986 w 154645"/>
                <a:gd name="connsiteY17" fmla="*/ 31322 h 174029"/>
                <a:gd name="connsiteX18" fmla="*/ 105319 w 154645"/>
                <a:gd name="connsiteY18" fmla="*/ 31322 h 174029"/>
                <a:gd name="connsiteX19" fmla="*/ 105319 w 154645"/>
                <a:gd name="connsiteY19" fmla="*/ 24372 h 174029"/>
                <a:gd name="connsiteX20" fmla="*/ 128363 w 154645"/>
                <a:gd name="connsiteY20" fmla="*/ 10377 h 174029"/>
                <a:gd name="connsiteX21" fmla="*/ 131696 w 154645"/>
                <a:gd name="connsiteY21" fmla="*/ 6950 h 174029"/>
                <a:gd name="connsiteX22" fmla="*/ 131696 w 154645"/>
                <a:gd name="connsiteY22" fmla="*/ 3427 h 174029"/>
                <a:gd name="connsiteX23" fmla="*/ 128363 w 154645"/>
                <a:gd name="connsiteY23" fmla="*/ 3427 h 174029"/>
                <a:gd name="connsiteX24" fmla="*/ 125031 w 154645"/>
                <a:gd name="connsiteY24" fmla="*/ 0 h 174029"/>
                <a:gd name="connsiteX25" fmla="*/ 121793 w 154645"/>
                <a:gd name="connsiteY25" fmla="*/ 0 h 174029"/>
                <a:gd name="connsiteX26" fmla="*/ 115222 w 154645"/>
                <a:gd name="connsiteY26" fmla="*/ 3427 h 174029"/>
                <a:gd name="connsiteX27" fmla="*/ 111889 w 154645"/>
                <a:gd name="connsiteY27" fmla="*/ 10377 h 174029"/>
                <a:gd name="connsiteX28" fmla="*/ 108556 w 154645"/>
                <a:gd name="connsiteY28" fmla="*/ 3427 h 174029"/>
                <a:gd name="connsiteX29" fmla="*/ 95415 w 154645"/>
                <a:gd name="connsiteY29" fmla="*/ 3427 h 174029"/>
                <a:gd name="connsiteX30" fmla="*/ 88845 w 154645"/>
                <a:gd name="connsiteY30" fmla="*/ 6950 h 174029"/>
                <a:gd name="connsiteX31" fmla="*/ 85512 w 154645"/>
                <a:gd name="connsiteY31" fmla="*/ 6950 h 174029"/>
                <a:gd name="connsiteX32" fmla="*/ 82274 w 154645"/>
                <a:gd name="connsiteY32" fmla="*/ 10377 h 174029"/>
                <a:gd name="connsiteX33" fmla="*/ 82274 w 154645"/>
                <a:gd name="connsiteY33" fmla="*/ 17327 h 174029"/>
                <a:gd name="connsiteX34" fmla="*/ 78941 w 154645"/>
                <a:gd name="connsiteY34" fmla="*/ 20849 h 174029"/>
                <a:gd name="connsiteX35" fmla="*/ 78941 w 154645"/>
                <a:gd name="connsiteY35" fmla="*/ 24372 h 174029"/>
                <a:gd name="connsiteX36" fmla="*/ 69134 w 154645"/>
                <a:gd name="connsiteY36" fmla="*/ 24372 h 174029"/>
                <a:gd name="connsiteX37" fmla="*/ 65800 w 154645"/>
                <a:gd name="connsiteY37" fmla="*/ 27799 h 174029"/>
                <a:gd name="connsiteX38" fmla="*/ 65800 w 154645"/>
                <a:gd name="connsiteY38" fmla="*/ 31322 h 174029"/>
                <a:gd name="connsiteX39" fmla="*/ 75703 w 154645"/>
                <a:gd name="connsiteY39" fmla="*/ 31322 h 174029"/>
                <a:gd name="connsiteX40" fmla="*/ 78941 w 154645"/>
                <a:gd name="connsiteY40" fmla="*/ 34749 h 174029"/>
                <a:gd name="connsiteX41" fmla="*/ 82274 w 154645"/>
                <a:gd name="connsiteY41" fmla="*/ 34749 h 174029"/>
                <a:gd name="connsiteX42" fmla="*/ 82274 w 154645"/>
                <a:gd name="connsiteY42" fmla="*/ 38271 h 174029"/>
                <a:gd name="connsiteX43" fmla="*/ 78941 w 154645"/>
                <a:gd name="connsiteY43" fmla="*/ 41699 h 174029"/>
                <a:gd name="connsiteX44" fmla="*/ 72371 w 154645"/>
                <a:gd name="connsiteY44" fmla="*/ 41699 h 174029"/>
                <a:gd name="connsiteX45" fmla="*/ 72371 w 154645"/>
                <a:gd name="connsiteY45" fmla="*/ 45221 h 174029"/>
                <a:gd name="connsiteX46" fmla="*/ 69134 w 154645"/>
                <a:gd name="connsiteY46" fmla="*/ 48744 h 174029"/>
                <a:gd name="connsiteX47" fmla="*/ 55897 w 154645"/>
                <a:gd name="connsiteY47" fmla="*/ 48744 h 174029"/>
                <a:gd name="connsiteX48" fmla="*/ 55897 w 154645"/>
                <a:gd name="connsiteY48" fmla="*/ 52171 h 174029"/>
                <a:gd name="connsiteX49" fmla="*/ 49327 w 154645"/>
                <a:gd name="connsiteY49" fmla="*/ 45221 h 174029"/>
                <a:gd name="connsiteX50" fmla="*/ 23044 w 154645"/>
                <a:gd name="connsiteY50" fmla="*/ 45221 h 174029"/>
                <a:gd name="connsiteX51" fmla="*/ 23044 w 154645"/>
                <a:gd name="connsiteY51" fmla="*/ 59121 h 174029"/>
                <a:gd name="connsiteX52" fmla="*/ 29615 w 154645"/>
                <a:gd name="connsiteY52" fmla="*/ 59121 h 174029"/>
                <a:gd name="connsiteX53" fmla="*/ 29615 w 154645"/>
                <a:gd name="connsiteY53" fmla="*/ 62643 h 174029"/>
                <a:gd name="connsiteX54" fmla="*/ 32852 w 154645"/>
                <a:gd name="connsiteY54" fmla="*/ 66070 h 174029"/>
                <a:gd name="connsiteX55" fmla="*/ 23044 w 154645"/>
                <a:gd name="connsiteY55" fmla="*/ 73020 h 174029"/>
                <a:gd name="connsiteX56" fmla="*/ 19712 w 154645"/>
                <a:gd name="connsiteY56" fmla="*/ 73020 h 174029"/>
                <a:gd name="connsiteX57" fmla="*/ 16474 w 154645"/>
                <a:gd name="connsiteY57" fmla="*/ 76543 h 174029"/>
                <a:gd name="connsiteX58" fmla="*/ 16474 w 154645"/>
                <a:gd name="connsiteY58" fmla="*/ 79970 h 174029"/>
                <a:gd name="connsiteX59" fmla="*/ 23044 w 154645"/>
                <a:gd name="connsiteY59" fmla="*/ 87015 h 174029"/>
                <a:gd name="connsiteX60" fmla="*/ 29615 w 154645"/>
                <a:gd name="connsiteY60" fmla="*/ 90442 h 174029"/>
                <a:gd name="connsiteX61" fmla="*/ 32852 w 154645"/>
                <a:gd name="connsiteY61" fmla="*/ 93965 h 174029"/>
                <a:gd name="connsiteX62" fmla="*/ 39423 w 154645"/>
                <a:gd name="connsiteY62" fmla="*/ 93965 h 174029"/>
                <a:gd name="connsiteX63" fmla="*/ 42756 w 154645"/>
                <a:gd name="connsiteY63" fmla="*/ 90442 h 174029"/>
                <a:gd name="connsiteX64" fmla="*/ 52659 w 154645"/>
                <a:gd name="connsiteY64" fmla="*/ 90442 h 174029"/>
                <a:gd name="connsiteX65" fmla="*/ 52659 w 154645"/>
                <a:gd name="connsiteY65" fmla="*/ 97392 h 174029"/>
                <a:gd name="connsiteX66" fmla="*/ 49327 w 154645"/>
                <a:gd name="connsiteY66" fmla="*/ 100914 h 174029"/>
                <a:gd name="connsiteX67" fmla="*/ 39423 w 154645"/>
                <a:gd name="connsiteY67" fmla="*/ 100914 h 174029"/>
                <a:gd name="connsiteX68" fmla="*/ 39423 w 154645"/>
                <a:gd name="connsiteY68" fmla="*/ 111387 h 174029"/>
                <a:gd name="connsiteX69" fmla="*/ 29615 w 154645"/>
                <a:gd name="connsiteY69" fmla="*/ 111387 h 174029"/>
                <a:gd name="connsiteX70" fmla="*/ 26282 w 154645"/>
                <a:gd name="connsiteY70" fmla="*/ 114814 h 174029"/>
                <a:gd name="connsiteX71" fmla="*/ 26282 w 154645"/>
                <a:gd name="connsiteY71" fmla="*/ 121764 h 174029"/>
                <a:gd name="connsiteX72" fmla="*/ 23044 w 154645"/>
                <a:gd name="connsiteY72" fmla="*/ 128713 h 174029"/>
                <a:gd name="connsiteX73" fmla="*/ 23044 w 154645"/>
                <a:gd name="connsiteY73" fmla="*/ 135663 h 174029"/>
                <a:gd name="connsiteX74" fmla="*/ 9808 w 154645"/>
                <a:gd name="connsiteY74" fmla="*/ 135663 h 174029"/>
                <a:gd name="connsiteX75" fmla="*/ 6571 w 154645"/>
                <a:gd name="connsiteY75" fmla="*/ 139186 h 174029"/>
                <a:gd name="connsiteX76" fmla="*/ 3237 w 154645"/>
                <a:gd name="connsiteY76" fmla="*/ 139186 h 174029"/>
                <a:gd name="connsiteX77" fmla="*/ 3237 w 154645"/>
                <a:gd name="connsiteY77" fmla="*/ 142613 h 174029"/>
                <a:gd name="connsiteX78" fmla="*/ 6571 w 154645"/>
                <a:gd name="connsiteY78" fmla="*/ 142613 h 174029"/>
                <a:gd name="connsiteX79" fmla="*/ 9808 w 154645"/>
                <a:gd name="connsiteY79" fmla="*/ 146135 h 174029"/>
                <a:gd name="connsiteX80" fmla="*/ 3237 w 154645"/>
                <a:gd name="connsiteY80" fmla="*/ 146135 h 174029"/>
                <a:gd name="connsiteX81" fmla="*/ 0 w 154645"/>
                <a:gd name="connsiteY81" fmla="*/ 149658 h 174029"/>
                <a:gd name="connsiteX82" fmla="*/ 0 w 154645"/>
                <a:gd name="connsiteY82" fmla="*/ 156608 h 174029"/>
                <a:gd name="connsiteX83" fmla="*/ 23044 w 154645"/>
                <a:gd name="connsiteY83" fmla="*/ 156608 h 174029"/>
                <a:gd name="connsiteX84" fmla="*/ 13141 w 154645"/>
                <a:gd name="connsiteY84" fmla="*/ 166985 h 174029"/>
                <a:gd name="connsiteX85" fmla="*/ 16474 w 154645"/>
                <a:gd name="connsiteY85" fmla="*/ 163557 h 174029"/>
                <a:gd name="connsiteX86" fmla="*/ 26282 w 154645"/>
                <a:gd name="connsiteY86" fmla="*/ 163557 h 174029"/>
                <a:gd name="connsiteX87" fmla="*/ 26282 w 154645"/>
                <a:gd name="connsiteY87" fmla="*/ 166985 h 174029"/>
                <a:gd name="connsiteX88" fmla="*/ 23044 w 154645"/>
                <a:gd name="connsiteY88" fmla="*/ 166985 h 174029"/>
                <a:gd name="connsiteX89" fmla="*/ 19712 w 154645"/>
                <a:gd name="connsiteY89" fmla="*/ 170507 h 174029"/>
                <a:gd name="connsiteX90" fmla="*/ 16474 w 154645"/>
                <a:gd name="connsiteY90" fmla="*/ 170507 h 174029"/>
                <a:gd name="connsiteX91" fmla="*/ 19712 w 154645"/>
                <a:gd name="connsiteY91" fmla="*/ 174030 h 174029"/>
                <a:gd name="connsiteX92" fmla="*/ 32852 w 154645"/>
                <a:gd name="connsiteY92" fmla="*/ 174030 h 174029"/>
                <a:gd name="connsiteX93" fmla="*/ 52659 w 154645"/>
                <a:gd name="connsiteY93" fmla="*/ 166985 h 174029"/>
                <a:gd name="connsiteX94" fmla="*/ 59230 w 154645"/>
                <a:gd name="connsiteY94" fmla="*/ 163557 h 174029"/>
                <a:gd name="connsiteX95" fmla="*/ 65800 w 154645"/>
                <a:gd name="connsiteY95" fmla="*/ 156608 h 174029"/>
                <a:gd name="connsiteX96" fmla="*/ 65800 w 154645"/>
                <a:gd name="connsiteY96" fmla="*/ 153085 h 174029"/>
                <a:gd name="connsiteX97" fmla="*/ 72371 w 154645"/>
                <a:gd name="connsiteY97" fmla="*/ 156608 h 174029"/>
                <a:gd name="connsiteX98" fmla="*/ 75703 w 154645"/>
                <a:gd name="connsiteY98" fmla="*/ 156608 h 174029"/>
                <a:gd name="connsiteX99" fmla="*/ 82274 w 154645"/>
                <a:gd name="connsiteY99" fmla="*/ 153085 h 174029"/>
                <a:gd name="connsiteX100" fmla="*/ 88845 w 154645"/>
                <a:gd name="connsiteY100" fmla="*/ 146135 h 174029"/>
                <a:gd name="connsiteX101" fmla="*/ 98748 w 154645"/>
                <a:gd name="connsiteY101" fmla="*/ 142613 h 174029"/>
                <a:gd name="connsiteX102" fmla="*/ 111889 w 154645"/>
                <a:gd name="connsiteY102" fmla="*/ 142613 h 174029"/>
                <a:gd name="connsiteX103" fmla="*/ 115222 w 154645"/>
                <a:gd name="connsiteY103" fmla="*/ 139186 h 174029"/>
                <a:gd name="connsiteX104" fmla="*/ 138266 w 154645"/>
                <a:gd name="connsiteY104" fmla="*/ 139186 h 174029"/>
                <a:gd name="connsiteX105" fmla="*/ 134934 w 154645"/>
                <a:gd name="connsiteY105" fmla="*/ 128713 h 174029"/>
                <a:gd name="connsiteX106" fmla="*/ 144837 w 154645"/>
                <a:gd name="connsiteY106" fmla="*/ 128713 h 174029"/>
                <a:gd name="connsiteX107" fmla="*/ 144837 w 154645"/>
                <a:gd name="connsiteY107" fmla="*/ 114814 h 174029"/>
                <a:gd name="connsiteX108" fmla="*/ 148075 w 154645"/>
                <a:gd name="connsiteY108" fmla="*/ 111387 h 174029"/>
                <a:gd name="connsiteX109" fmla="*/ 148075 w 154645"/>
                <a:gd name="connsiteY109" fmla="*/ 104342 h 174029"/>
                <a:gd name="connsiteX110" fmla="*/ 151408 w 154645"/>
                <a:gd name="connsiteY110" fmla="*/ 97392 h 174029"/>
                <a:gd name="connsiteX111" fmla="*/ 151408 w 154645"/>
                <a:gd name="connsiteY111" fmla="*/ 90442 h 1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54645" h="174029">
                  <a:moveTo>
                    <a:pt x="151408" y="90442"/>
                  </a:moveTo>
                  <a:lnTo>
                    <a:pt x="151408" y="83492"/>
                  </a:lnTo>
                  <a:lnTo>
                    <a:pt x="148075" y="76543"/>
                  </a:lnTo>
                  <a:lnTo>
                    <a:pt x="144837" y="73020"/>
                  </a:lnTo>
                  <a:lnTo>
                    <a:pt x="144837" y="66070"/>
                  </a:lnTo>
                  <a:lnTo>
                    <a:pt x="141504" y="62643"/>
                  </a:lnTo>
                  <a:lnTo>
                    <a:pt x="141504" y="59121"/>
                  </a:lnTo>
                  <a:lnTo>
                    <a:pt x="151408" y="59121"/>
                  </a:lnTo>
                  <a:lnTo>
                    <a:pt x="154645" y="55693"/>
                  </a:lnTo>
                  <a:lnTo>
                    <a:pt x="134934" y="52171"/>
                  </a:lnTo>
                  <a:lnTo>
                    <a:pt x="125031" y="38271"/>
                  </a:lnTo>
                  <a:lnTo>
                    <a:pt x="111889" y="52171"/>
                  </a:lnTo>
                  <a:lnTo>
                    <a:pt x="105319" y="52171"/>
                  </a:lnTo>
                  <a:lnTo>
                    <a:pt x="92178" y="45221"/>
                  </a:lnTo>
                  <a:lnTo>
                    <a:pt x="88845" y="41699"/>
                  </a:lnTo>
                  <a:lnTo>
                    <a:pt x="95415" y="34749"/>
                  </a:lnTo>
                  <a:lnTo>
                    <a:pt x="98748" y="34749"/>
                  </a:lnTo>
                  <a:lnTo>
                    <a:pt x="101986" y="31322"/>
                  </a:lnTo>
                  <a:lnTo>
                    <a:pt x="105319" y="31322"/>
                  </a:lnTo>
                  <a:lnTo>
                    <a:pt x="105319" y="24372"/>
                  </a:lnTo>
                  <a:lnTo>
                    <a:pt x="128363" y="10377"/>
                  </a:lnTo>
                  <a:lnTo>
                    <a:pt x="131696" y="6950"/>
                  </a:lnTo>
                  <a:lnTo>
                    <a:pt x="131696" y="3427"/>
                  </a:lnTo>
                  <a:lnTo>
                    <a:pt x="128363" y="3427"/>
                  </a:lnTo>
                  <a:lnTo>
                    <a:pt x="125031" y="0"/>
                  </a:lnTo>
                  <a:lnTo>
                    <a:pt x="121793" y="0"/>
                  </a:lnTo>
                  <a:lnTo>
                    <a:pt x="115222" y="3427"/>
                  </a:lnTo>
                  <a:lnTo>
                    <a:pt x="111889" y="10377"/>
                  </a:lnTo>
                  <a:lnTo>
                    <a:pt x="108556" y="3427"/>
                  </a:lnTo>
                  <a:lnTo>
                    <a:pt x="95415" y="3427"/>
                  </a:lnTo>
                  <a:lnTo>
                    <a:pt x="88845" y="6950"/>
                  </a:lnTo>
                  <a:lnTo>
                    <a:pt x="85512" y="6950"/>
                  </a:lnTo>
                  <a:lnTo>
                    <a:pt x="82274" y="10377"/>
                  </a:lnTo>
                  <a:lnTo>
                    <a:pt x="82274" y="17327"/>
                  </a:lnTo>
                  <a:lnTo>
                    <a:pt x="78941" y="20849"/>
                  </a:lnTo>
                  <a:lnTo>
                    <a:pt x="78941" y="24372"/>
                  </a:lnTo>
                  <a:lnTo>
                    <a:pt x="69134" y="24372"/>
                  </a:lnTo>
                  <a:lnTo>
                    <a:pt x="65800" y="27799"/>
                  </a:lnTo>
                  <a:lnTo>
                    <a:pt x="65800" y="31322"/>
                  </a:lnTo>
                  <a:lnTo>
                    <a:pt x="75703" y="31322"/>
                  </a:lnTo>
                  <a:lnTo>
                    <a:pt x="78941" y="34749"/>
                  </a:lnTo>
                  <a:lnTo>
                    <a:pt x="82274" y="34749"/>
                  </a:lnTo>
                  <a:lnTo>
                    <a:pt x="82274" y="38271"/>
                  </a:lnTo>
                  <a:lnTo>
                    <a:pt x="78941" y="41699"/>
                  </a:lnTo>
                  <a:lnTo>
                    <a:pt x="72371" y="41699"/>
                  </a:lnTo>
                  <a:lnTo>
                    <a:pt x="72371" y="45221"/>
                  </a:lnTo>
                  <a:lnTo>
                    <a:pt x="69134" y="48744"/>
                  </a:lnTo>
                  <a:lnTo>
                    <a:pt x="55897" y="48744"/>
                  </a:lnTo>
                  <a:lnTo>
                    <a:pt x="55897" y="52171"/>
                  </a:lnTo>
                  <a:lnTo>
                    <a:pt x="49327" y="45221"/>
                  </a:lnTo>
                  <a:lnTo>
                    <a:pt x="23044" y="45221"/>
                  </a:lnTo>
                  <a:lnTo>
                    <a:pt x="23044" y="59121"/>
                  </a:lnTo>
                  <a:lnTo>
                    <a:pt x="29615" y="59121"/>
                  </a:lnTo>
                  <a:lnTo>
                    <a:pt x="29615" y="62643"/>
                  </a:lnTo>
                  <a:lnTo>
                    <a:pt x="32852" y="66070"/>
                  </a:lnTo>
                  <a:lnTo>
                    <a:pt x="23044" y="73020"/>
                  </a:lnTo>
                  <a:lnTo>
                    <a:pt x="19712" y="73020"/>
                  </a:lnTo>
                  <a:lnTo>
                    <a:pt x="16474" y="76543"/>
                  </a:lnTo>
                  <a:lnTo>
                    <a:pt x="16474" y="79970"/>
                  </a:lnTo>
                  <a:lnTo>
                    <a:pt x="23044" y="87015"/>
                  </a:lnTo>
                  <a:lnTo>
                    <a:pt x="29615" y="90442"/>
                  </a:lnTo>
                  <a:lnTo>
                    <a:pt x="32852" y="93965"/>
                  </a:lnTo>
                  <a:lnTo>
                    <a:pt x="39423" y="93965"/>
                  </a:lnTo>
                  <a:lnTo>
                    <a:pt x="42756" y="90442"/>
                  </a:lnTo>
                  <a:lnTo>
                    <a:pt x="52659" y="90442"/>
                  </a:lnTo>
                  <a:lnTo>
                    <a:pt x="52659" y="97392"/>
                  </a:lnTo>
                  <a:lnTo>
                    <a:pt x="49327" y="100914"/>
                  </a:lnTo>
                  <a:lnTo>
                    <a:pt x="39423" y="100914"/>
                  </a:lnTo>
                  <a:lnTo>
                    <a:pt x="39423" y="111387"/>
                  </a:lnTo>
                  <a:lnTo>
                    <a:pt x="29615" y="111387"/>
                  </a:lnTo>
                  <a:lnTo>
                    <a:pt x="26282" y="114814"/>
                  </a:lnTo>
                  <a:lnTo>
                    <a:pt x="26282" y="121764"/>
                  </a:lnTo>
                  <a:lnTo>
                    <a:pt x="23044" y="128713"/>
                  </a:lnTo>
                  <a:lnTo>
                    <a:pt x="23044" y="135663"/>
                  </a:lnTo>
                  <a:lnTo>
                    <a:pt x="9808" y="135663"/>
                  </a:lnTo>
                  <a:lnTo>
                    <a:pt x="6571" y="139186"/>
                  </a:lnTo>
                  <a:lnTo>
                    <a:pt x="3237" y="139186"/>
                  </a:lnTo>
                  <a:lnTo>
                    <a:pt x="3237" y="142613"/>
                  </a:lnTo>
                  <a:lnTo>
                    <a:pt x="6571" y="142613"/>
                  </a:lnTo>
                  <a:lnTo>
                    <a:pt x="9808" y="146135"/>
                  </a:lnTo>
                  <a:lnTo>
                    <a:pt x="3237" y="146135"/>
                  </a:lnTo>
                  <a:lnTo>
                    <a:pt x="0" y="149658"/>
                  </a:lnTo>
                  <a:lnTo>
                    <a:pt x="0" y="156608"/>
                  </a:lnTo>
                  <a:lnTo>
                    <a:pt x="23044" y="156608"/>
                  </a:lnTo>
                  <a:lnTo>
                    <a:pt x="13141" y="166985"/>
                  </a:lnTo>
                  <a:lnTo>
                    <a:pt x="16474" y="163557"/>
                  </a:lnTo>
                  <a:lnTo>
                    <a:pt x="26282" y="163557"/>
                  </a:lnTo>
                  <a:lnTo>
                    <a:pt x="26282" y="166985"/>
                  </a:lnTo>
                  <a:lnTo>
                    <a:pt x="23044" y="166985"/>
                  </a:lnTo>
                  <a:lnTo>
                    <a:pt x="19712" y="170507"/>
                  </a:lnTo>
                  <a:lnTo>
                    <a:pt x="16474" y="170507"/>
                  </a:lnTo>
                  <a:lnTo>
                    <a:pt x="19712" y="174030"/>
                  </a:lnTo>
                  <a:lnTo>
                    <a:pt x="32852" y="174030"/>
                  </a:lnTo>
                  <a:lnTo>
                    <a:pt x="52659" y="166985"/>
                  </a:lnTo>
                  <a:lnTo>
                    <a:pt x="59230" y="163557"/>
                  </a:lnTo>
                  <a:lnTo>
                    <a:pt x="65800" y="156608"/>
                  </a:lnTo>
                  <a:lnTo>
                    <a:pt x="65800" y="153085"/>
                  </a:lnTo>
                  <a:lnTo>
                    <a:pt x="72371" y="156608"/>
                  </a:lnTo>
                  <a:lnTo>
                    <a:pt x="75703" y="156608"/>
                  </a:lnTo>
                  <a:lnTo>
                    <a:pt x="82274" y="153085"/>
                  </a:lnTo>
                  <a:lnTo>
                    <a:pt x="88845" y="146135"/>
                  </a:lnTo>
                  <a:lnTo>
                    <a:pt x="98748" y="142613"/>
                  </a:lnTo>
                  <a:lnTo>
                    <a:pt x="111889" y="142613"/>
                  </a:lnTo>
                  <a:lnTo>
                    <a:pt x="115222" y="139186"/>
                  </a:lnTo>
                  <a:lnTo>
                    <a:pt x="138266" y="139186"/>
                  </a:lnTo>
                  <a:lnTo>
                    <a:pt x="134934" y="128713"/>
                  </a:lnTo>
                  <a:lnTo>
                    <a:pt x="144837" y="128713"/>
                  </a:lnTo>
                  <a:lnTo>
                    <a:pt x="144837" y="114814"/>
                  </a:lnTo>
                  <a:lnTo>
                    <a:pt x="148075" y="111387"/>
                  </a:lnTo>
                  <a:lnTo>
                    <a:pt x="148075" y="104342"/>
                  </a:lnTo>
                  <a:lnTo>
                    <a:pt x="151408" y="97392"/>
                  </a:lnTo>
                  <a:lnTo>
                    <a:pt x="151408" y="90442"/>
                  </a:lnTo>
                  <a:close/>
                </a:path>
              </a:pathLst>
            </a:custGeom>
            <a:noFill/>
            <a:ln w="2379" cap="flat">
              <a:solidFill>
                <a:srgbClr val="FFFFFF"/>
              </a:solidFill>
              <a:prstDash val="solid"/>
              <a:round/>
            </a:ln>
          </p:spPr>
          <p:txBody>
            <a:bodyPr rtlCol="0" anchor="ctr"/>
            <a:lstStyle/>
            <a:p>
              <a:endParaRPr lang="en-US" noProof="0" dirty="0"/>
            </a:p>
          </p:txBody>
        </p:sp>
        <p:sp>
          <p:nvSpPr>
            <p:cNvPr id="5512" name="Serbest Form 5511">
              <a:extLst>
                <a:ext uri="{FF2B5EF4-FFF2-40B4-BE49-F238E27FC236}">
                  <a16:creationId xmlns:a16="http://schemas.microsoft.com/office/drawing/2014/main" id="{6968F8D7-7524-FF46-AE9B-877A228E6879}"/>
                </a:ext>
              </a:extLst>
            </p:cNvPr>
            <p:cNvSpPr/>
            <p:nvPr/>
          </p:nvSpPr>
          <p:spPr>
            <a:xfrm>
              <a:off x="7063106" y="2206604"/>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solidFill>
              <a:srgbClr val="FF0000"/>
            </a:solidFill>
            <a:ln w="9518" cap="flat">
              <a:noFill/>
              <a:prstDash val="solid"/>
              <a:miter/>
            </a:ln>
          </p:spPr>
          <p:txBody>
            <a:bodyPr rtlCol="0" anchor="ctr"/>
            <a:lstStyle/>
            <a:p>
              <a:endParaRPr lang="en-US" noProof="0" dirty="0"/>
            </a:p>
          </p:txBody>
        </p:sp>
        <p:sp>
          <p:nvSpPr>
            <p:cNvPr id="5513" name="Serbest Form 5512">
              <a:extLst>
                <a:ext uri="{FF2B5EF4-FFF2-40B4-BE49-F238E27FC236}">
                  <a16:creationId xmlns:a16="http://schemas.microsoft.com/office/drawing/2014/main" id="{1DE74DC9-1FC3-D946-89A0-7B0CE49905C9}"/>
                </a:ext>
              </a:extLst>
            </p:cNvPr>
            <p:cNvSpPr/>
            <p:nvPr/>
          </p:nvSpPr>
          <p:spPr>
            <a:xfrm>
              <a:off x="7063106" y="2206604"/>
              <a:ext cx="386804" cy="386710"/>
            </a:xfrm>
            <a:custGeom>
              <a:avLst/>
              <a:gdLst>
                <a:gd name="connsiteX0" fmla="*/ 383376 w 386804"/>
                <a:gd name="connsiteY0" fmla="*/ 330446 h 386710"/>
                <a:gd name="connsiteX1" fmla="*/ 376615 w 386804"/>
                <a:gd name="connsiteY1" fmla="*/ 323402 h 386710"/>
                <a:gd name="connsiteX2" fmla="*/ 369759 w 386804"/>
                <a:gd name="connsiteY2" fmla="*/ 319879 h 386710"/>
                <a:gd name="connsiteX3" fmla="*/ 366426 w 386804"/>
                <a:gd name="connsiteY3" fmla="*/ 302362 h 386710"/>
                <a:gd name="connsiteX4" fmla="*/ 362998 w 386804"/>
                <a:gd name="connsiteY4" fmla="*/ 302362 h 386710"/>
                <a:gd name="connsiteX5" fmla="*/ 359665 w 386804"/>
                <a:gd name="connsiteY5" fmla="*/ 298839 h 386710"/>
                <a:gd name="connsiteX6" fmla="*/ 352809 w 386804"/>
                <a:gd name="connsiteY6" fmla="*/ 295317 h 386710"/>
                <a:gd name="connsiteX7" fmla="*/ 349476 w 386804"/>
                <a:gd name="connsiteY7" fmla="*/ 291794 h 386710"/>
                <a:gd name="connsiteX8" fmla="*/ 349476 w 386804"/>
                <a:gd name="connsiteY8" fmla="*/ 270660 h 386710"/>
                <a:gd name="connsiteX9" fmla="*/ 352809 w 386804"/>
                <a:gd name="connsiteY9" fmla="*/ 263615 h 386710"/>
                <a:gd name="connsiteX10" fmla="*/ 352809 w 386804"/>
                <a:gd name="connsiteY10" fmla="*/ 256665 h 386710"/>
                <a:gd name="connsiteX11" fmla="*/ 335859 w 386804"/>
                <a:gd name="connsiteY11" fmla="*/ 235530 h 386710"/>
                <a:gd name="connsiteX12" fmla="*/ 332526 w 386804"/>
                <a:gd name="connsiteY12" fmla="*/ 228485 h 386710"/>
                <a:gd name="connsiteX13" fmla="*/ 329098 w 386804"/>
                <a:gd name="connsiteY13" fmla="*/ 224962 h 386710"/>
                <a:gd name="connsiteX14" fmla="*/ 318909 w 386804"/>
                <a:gd name="connsiteY14" fmla="*/ 224962 h 386710"/>
                <a:gd name="connsiteX15" fmla="*/ 308720 w 386804"/>
                <a:gd name="connsiteY15" fmla="*/ 214490 h 386710"/>
                <a:gd name="connsiteX16" fmla="*/ 301959 w 386804"/>
                <a:gd name="connsiteY16" fmla="*/ 210968 h 386710"/>
                <a:gd name="connsiteX17" fmla="*/ 298530 w 386804"/>
                <a:gd name="connsiteY17" fmla="*/ 207445 h 386710"/>
                <a:gd name="connsiteX18" fmla="*/ 285009 w 386804"/>
                <a:gd name="connsiteY18" fmla="*/ 207445 h 386710"/>
                <a:gd name="connsiteX19" fmla="*/ 285009 w 386804"/>
                <a:gd name="connsiteY19" fmla="*/ 182788 h 386710"/>
                <a:gd name="connsiteX20" fmla="*/ 281581 w 386804"/>
                <a:gd name="connsiteY20" fmla="*/ 182788 h 386710"/>
                <a:gd name="connsiteX21" fmla="*/ 278153 w 386804"/>
                <a:gd name="connsiteY21" fmla="*/ 179265 h 386710"/>
                <a:gd name="connsiteX22" fmla="*/ 264630 w 386804"/>
                <a:gd name="connsiteY22" fmla="*/ 172221 h 386710"/>
                <a:gd name="connsiteX23" fmla="*/ 257870 w 386804"/>
                <a:gd name="connsiteY23" fmla="*/ 165271 h 386710"/>
                <a:gd name="connsiteX24" fmla="*/ 251013 w 386804"/>
                <a:gd name="connsiteY24" fmla="*/ 161748 h 386710"/>
                <a:gd name="connsiteX25" fmla="*/ 247681 w 386804"/>
                <a:gd name="connsiteY25" fmla="*/ 158226 h 386710"/>
                <a:gd name="connsiteX26" fmla="*/ 247681 w 386804"/>
                <a:gd name="connsiteY26" fmla="*/ 154703 h 386710"/>
                <a:gd name="connsiteX27" fmla="*/ 251013 w 386804"/>
                <a:gd name="connsiteY27" fmla="*/ 147658 h 386710"/>
                <a:gd name="connsiteX28" fmla="*/ 254442 w 386804"/>
                <a:gd name="connsiteY28" fmla="*/ 144136 h 386710"/>
                <a:gd name="connsiteX29" fmla="*/ 247681 w 386804"/>
                <a:gd name="connsiteY29" fmla="*/ 137091 h 386710"/>
                <a:gd name="connsiteX30" fmla="*/ 247681 w 386804"/>
                <a:gd name="connsiteY30" fmla="*/ 133569 h 386710"/>
                <a:gd name="connsiteX31" fmla="*/ 254442 w 386804"/>
                <a:gd name="connsiteY31" fmla="*/ 126524 h 386710"/>
                <a:gd name="connsiteX32" fmla="*/ 261202 w 386804"/>
                <a:gd name="connsiteY32" fmla="*/ 126524 h 386710"/>
                <a:gd name="connsiteX33" fmla="*/ 261202 w 386804"/>
                <a:gd name="connsiteY33" fmla="*/ 109006 h 386710"/>
                <a:gd name="connsiteX34" fmla="*/ 264630 w 386804"/>
                <a:gd name="connsiteY34" fmla="*/ 109006 h 386710"/>
                <a:gd name="connsiteX35" fmla="*/ 271392 w 386804"/>
                <a:gd name="connsiteY35" fmla="*/ 101961 h 386710"/>
                <a:gd name="connsiteX36" fmla="*/ 271392 w 386804"/>
                <a:gd name="connsiteY36" fmla="*/ 98439 h 386710"/>
                <a:gd name="connsiteX37" fmla="*/ 268059 w 386804"/>
                <a:gd name="connsiteY37" fmla="*/ 91394 h 386710"/>
                <a:gd name="connsiteX38" fmla="*/ 261202 w 386804"/>
                <a:gd name="connsiteY38" fmla="*/ 84349 h 386710"/>
                <a:gd name="connsiteX39" fmla="*/ 261202 w 386804"/>
                <a:gd name="connsiteY39" fmla="*/ 80827 h 386710"/>
                <a:gd name="connsiteX40" fmla="*/ 271392 w 386804"/>
                <a:gd name="connsiteY40" fmla="*/ 70354 h 386710"/>
                <a:gd name="connsiteX41" fmla="*/ 271392 w 386804"/>
                <a:gd name="connsiteY41" fmla="*/ 66832 h 386710"/>
                <a:gd name="connsiteX42" fmla="*/ 264630 w 386804"/>
                <a:gd name="connsiteY42" fmla="*/ 66832 h 386710"/>
                <a:gd name="connsiteX43" fmla="*/ 257870 w 386804"/>
                <a:gd name="connsiteY43" fmla="*/ 70354 h 386710"/>
                <a:gd name="connsiteX44" fmla="*/ 254442 w 386804"/>
                <a:gd name="connsiteY44" fmla="*/ 73782 h 386710"/>
                <a:gd name="connsiteX45" fmla="*/ 247681 w 386804"/>
                <a:gd name="connsiteY45" fmla="*/ 63309 h 386710"/>
                <a:gd name="connsiteX46" fmla="*/ 234063 w 386804"/>
                <a:gd name="connsiteY46" fmla="*/ 59787 h 386710"/>
                <a:gd name="connsiteX47" fmla="*/ 234063 w 386804"/>
                <a:gd name="connsiteY47" fmla="*/ 49219 h 386710"/>
                <a:gd name="connsiteX48" fmla="*/ 227302 w 386804"/>
                <a:gd name="connsiteY48" fmla="*/ 42174 h 386710"/>
                <a:gd name="connsiteX49" fmla="*/ 213685 w 386804"/>
                <a:gd name="connsiteY49" fmla="*/ 14090 h 386710"/>
                <a:gd name="connsiteX50" fmla="*/ 213685 w 386804"/>
                <a:gd name="connsiteY50" fmla="*/ 7045 h 386710"/>
                <a:gd name="connsiteX51" fmla="*/ 189974 w 386804"/>
                <a:gd name="connsiteY51" fmla="*/ 14090 h 386710"/>
                <a:gd name="connsiteX52" fmla="*/ 189974 w 386804"/>
                <a:gd name="connsiteY52" fmla="*/ 3522 h 386710"/>
                <a:gd name="connsiteX53" fmla="*/ 186546 w 386804"/>
                <a:gd name="connsiteY53" fmla="*/ 0 h 386710"/>
                <a:gd name="connsiteX54" fmla="*/ 173024 w 386804"/>
                <a:gd name="connsiteY54" fmla="*/ 0 h 386710"/>
                <a:gd name="connsiteX55" fmla="*/ 173024 w 386804"/>
                <a:gd name="connsiteY55" fmla="*/ 3522 h 386710"/>
                <a:gd name="connsiteX56" fmla="*/ 169596 w 386804"/>
                <a:gd name="connsiteY56" fmla="*/ 7045 h 386710"/>
                <a:gd name="connsiteX57" fmla="*/ 162835 w 386804"/>
                <a:gd name="connsiteY57" fmla="*/ 7045 h 386710"/>
                <a:gd name="connsiteX58" fmla="*/ 156074 w 386804"/>
                <a:gd name="connsiteY58" fmla="*/ 0 h 386710"/>
                <a:gd name="connsiteX59" fmla="*/ 132268 w 386804"/>
                <a:gd name="connsiteY59" fmla="*/ 0 h 386710"/>
                <a:gd name="connsiteX60" fmla="*/ 132268 w 386804"/>
                <a:gd name="connsiteY60" fmla="*/ 7045 h 386710"/>
                <a:gd name="connsiteX61" fmla="*/ 128935 w 386804"/>
                <a:gd name="connsiteY61" fmla="*/ 10567 h 386710"/>
                <a:gd name="connsiteX62" fmla="*/ 122079 w 386804"/>
                <a:gd name="connsiteY62" fmla="*/ 14090 h 386710"/>
                <a:gd name="connsiteX63" fmla="*/ 115317 w 386804"/>
                <a:gd name="connsiteY63" fmla="*/ 21040 h 386710"/>
                <a:gd name="connsiteX64" fmla="*/ 111985 w 386804"/>
                <a:gd name="connsiteY64" fmla="*/ 28085 h 386710"/>
                <a:gd name="connsiteX65" fmla="*/ 108557 w 386804"/>
                <a:gd name="connsiteY65" fmla="*/ 31607 h 386710"/>
                <a:gd name="connsiteX66" fmla="*/ 101796 w 386804"/>
                <a:gd name="connsiteY66" fmla="*/ 31607 h 386710"/>
                <a:gd name="connsiteX67" fmla="*/ 94940 w 386804"/>
                <a:gd name="connsiteY67" fmla="*/ 35129 h 386710"/>
                <a:gd name="connsiteX68" fmla="*/ 88179 w 386804"/>
                <a:gd name="connsiteY68" fmla="*/ 35129 h 386710"/>
                <a:gd name="connsiteX69" fmla="*/ 84751 w 386804"/>
                <a:gd name="connsiteY69" fmla="*/ 38652 h 386710"/>
                <a:gd name="connsiteX70" fmla="*/ 81417 w 386804"/>
                <a:gd name="connsiteY70" fmla="*/ 45697 h 386710"/>
                <a:gd name="connsiteX71" fmla="*/ 81417 w 386804"/>
                <a:gd name="connsiteY71" fmla="*/ 52742 h 386710"/>
                <a:gd name="connsiteX72" fmla="*/ 84751 w 386804"/>
                <a:gd name="connsiteY72" fmla="*/ 59787 h 386710"/>
                <a:gd name="connsiteX73" fmla="*/ 88179 w 386804"/>
                <a:gd name="connsiteY73" fmla="*/ 63309 h 386710"/>
                <a:gd name="connsiteX74" fmla="*/ 88179 w 386804"/>
                <a:gd name="connsiteY74" fmla="*/ 70354 h 386710"/>
                <a:gd name="connsiteX75" fmla="*/ 91607 w 386804"/>
                <a:gd name="connsiteY75" fmla="*/ 77304 h 386710"/>
                <a:gd name="connsiteX76" fmla="*/ 91607 w 386804"/>
                <a:gd name="connsiteY76" fmla="*/ 94917 h 386710"/>
                <a:gd name="connsiteX77" fmla="*/ 88179 w 386804"/>
                <a:gd name="connsiteY77" fmla="*/ 101961 h 386710"/>
                <a:gd name="connsiteX78" fmla="*/ 84751 w 386804"/>
                <a:gd name="connsiteY78" fmla="*/ 112529 h 386710"/>
                <a:gd name="connsiteX79" fmla="*/ 84751 w 386804"/>
                <a:gd name="connsiteY79" fmla="*/ 115956 h 386710"/>
                <a:gd name="connsiteX80" fmla="*/ 94940 w 386804"/>
                <a:gd name="connsiteY80" fmla="*/ 126524 h 386710"/>
                <a:gd name="connsiteX81" fmla="*/ 94940 w 386804"/>
                <a:gd name="connsiteY81" fmla="*/ 130046 h 386710"/>
                <a:gd name="connsiteX82" fmla="*/ 91607 w 386804"/>
                <a:gd name="connsiteY82" fmla="*/ 133569 h 386710"/>
                <a:gd name="connsiteX83" fmla="*/ 77989 w 386804"/>
                <a:gd name="connsiteY83" fmla="*/ 140613 h 386710"/>
                <a:gd name="connsiteX84" fmla="*/ 44089 w 386804"/>
                <a:gd name="connsiteY84" fmla="*/ 154703 h 386710"/>
                <a:gd name="connsiteX85" fmla="*/ 37328 w 386804"/>
                <a:gd name="connsiteY85" fmla="*/ 158226 h 386710"/>
                <a:gd name="connsiteX86" fmla="*/ 3333 w 386804"/>
                <a:gd name="connsiteY86" fmla="*/ 186310 h 386710"/>
                <a:gd name="connsiteX87" fmla="*/ 0 w 386804"/>
                <a:gd name="connsiteY87" fmla="*/ 186310 h 386710"/>
                <a:gd name="connsiteX88" fmla="*/ 0 w 386804"/>
                <a:gd name="connsiteY88" fmla="*/ 189833 h 386710"/>
                <a:gd name="connsiteX89" fmla="*/ 13522 w 386804"/>
                <a:gd name="connsiteY89" fmla="*/ 214490 h 386710"/>
                <a:gd name="connsiteX90" fmla="*/ 13522 w 386804"/>
                <a:gd name="connsiteY90" fmla="*/ 224962 h 386710"/>
                <a:gd name="connsiteX91" fmla="*/ 27139 w 386804"/>
                <a:gd name="connsiteY91" fmla="*/ 235530 h 386710"/>
                <a:gd name="connsiteX92" fmla="*/ 27139 w 386804"/>
                <a:gd name="connsiteY92" fmla="*/ 242575 h 386710"/>
                <a:gd name="connsiteX93" fmla="*/ 33900 w 386804"/>
                <a:gd name="connsiteY93" fmla="*/ 249620 h 386710"/>
                <a:gd name="connsiteX94" fmla="*/ 71228 w 386804"/>
                <a:gd name="connsiteY94" fmla="*/ 249620 h 386710"/>
                <a:gd name="connsiteX95" fmla="*/ 88179 w 386804"/>
                <a:gd name="connsiteY95" fmla="*/ 267137 h 386710"/>
                <a:gd name="connsiteX96" fmla="*/ 94940 w 386804"/>
                <a:gd name="connsiteY96" fmla="*/ 270660 h 386710"/>
                <a:gd name="connsiteX97" fmla="*/ 101796 w 386804"/>
                <a:gd name="connsiteY97" fmla="*/ 277705 h 386710"/>
                <a:gd name="connsiteX98" fmla="*/ 128935 w 386804"/>
                <a:gd name="connsiteY98" fmla="*/ 291794 h 386710"/>
                <a:gd name="connsiteX99" fmla="*/ 132268 w 386804"/>
                <a:gd name="connsiteY99" fmla="*/ 295317 h 386710"/>
                <a:gd name="connsiteX100" fmla="*/ 139028 w 386804"/>
                <a:gd name="connsiteY100" fmla="*/ 298839 h 386710"/>
                <a:gd name="connsiteX101" fmla="*/ 247681 w 386804"/>
                <a:gd name="connsiteY101" fmla="*/ 383189 h 386710"/>
                <a:gd name="connsiteX102" fmla="*/ 295198 w 386804"/>
                <a:gd name="connsiteY102" fmla="*/ 383189 h 386710"/>
                <a:gd name="connsiteX103" fmla="*/ 322337 w 386804"/>
                <a:gd name="connsiteY103" fmla="*/ 386711 h 386710"/>
                <a:gd name="connsiteX104" fmla="*/ 318909 w 386804"/>
                <a:gd name="connsiteY104" fmla="*/ 386711 h 386710"/>
                <a:gd name="connsiteX105" fmla="*/ 322337 w 386804"/>
                <a:gd name="connsiteY105" fmla="*/ 383189 h 386710"/>
                <a:gd name="connsiteX106" fmla="*/ 332526 w 386804"/>
                <a:gd name="connsiteY106" fmla="*/ 362054 h 386710"/>
                <a:gd name="connsiteX107" fmla="*/ 332526 w 386804"/>
                <a:gd name="connsiteY107" fmla="*/ 355104 h 386710"/>
                <a:gd name="connsiteX108" fmla="*/ 335859 w 386804"/>
                <a:gd name="connsiteY108" fmla="*/ 351581 h 386710"/>
                <a:gd name="connsiteX109" fmla="*/ 339287 w 386804"/>
                <a:gd name="connsiteY109" fmla="*/ 344536 h 386710"/>
                <a:gd name="connsiteX110" fmla="*/ 366426 w 386804"/>
                <a:gd name="connsiteY110" fmla="*/ 344536 h 386710"/>
                <a:gd name="connsiteX111" fmla="*/ 369759 w 386804"/>
                <a:gd name="connsiteY111" fmla="*/ 348059 h 386710"/>
                <a:gd name="connsiteX112" fmla="*/ 383376 w 386804"/>
                <a:gd name="connsiteY112" fmla="*/ 341014 h 386710"/>
                <a:gd name="connsiteX113" fmla="*/ 386804 w 386804"/>
                <a:gd name="connsiteY113" fmla="*/ 337491 h 386710"/>
                <a:gd name="connsiteX114" fmla="*/ 383376 w 386804"/>
                <a:gd name="connsiteY114" fmla="*/ 333969 h 386710"/>
                <a:gd name="connsiteX115" fmla="*/ 383376 w 386804"/>
                <a:gd name="connsiteY115" fmla="*/ 330446 h 38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6804" h="386710">
                  <a:moveTo>
                    <a:pt x="383376" y="330446"/>
                  </a:moveTo>
                  <a:lnTo>
                    <a:pt x="376615" y="323402"/>
                  </a:lnTo>
                  <a:lnTo>
                    <a:pt x="369759" y="319879"/>
                  </a:lnTo>
                  <a:lnTo>
                    <a:pt x="366426" y="302362"/>
                  </a:lnTo>
                  <a:lnTo>
                    <a:pt x="362998" y="302362"/>
                  </a:lnTo>
                  <a:lnTo>
                    <a:pt x="359665" y="298839"/>
                  </a:lnTo>
                  <a:lnTo>
                    <a:pt x="352809" y="295317"/>
                  </a:lnTo>
                  <a:lnTo>
                    <a:pt x="349476" y="291794"/>
                  </a:lnTo>
                  <a:lnTo>
                    <a:pt x="349476" y="270660"/>
                  </a:lnTo>
                  <a:lnTo>
                    <a:pt x="352809" y="263615"/>
                  </a:lnTo>
                  <a:lnTo>
                    <a:pt x="352809" y="256665"/>
                  </a:lnTo>
                  <a:lnTo>
                    <a:pt x="335859" y="235530"/>
                  </a:lnTo>
                  <a:lnTo>
                    <a:pt x="332526" y="228485"/>
                  </a:lnTo>
                  <a:lnTo>
                    <a:pt x="329098" y="224962"/>
                  </a:lnTo>
                  <a:lnTo>
                    <a:pt x="318909" y="224962"/>
                  </a:lnTo>
                  <a:lnTo>
                    <a:pt x="308720" y="214490"/>
                  </a:lnTo>
                  <a:lnTo>
                    <a:pt x="301959" y="210968"/>
                  </a:lnTo>
                  <a:lnTo>
                    <a:pt x="298530" y="207445"/>
                  </a:lnTo>
                  <a:lnTo>
                    <a:pt x="285009" y="207445"/>
                  </a:lnTo>
                  <a:lnTo>
                    <a:pt x="285009" y="182788"/>
                  </a:lnTo>
                  <a:lnTo>
                    <a:pt x="281581" y="182788"/>
                  </a:lnTo>
                  <a:lnTo>
                    <a:pt x="278153" y="179265"/>
                  </a:lnTo>
                  <a:lnTo>
                    <a:pt x="264630" y="172221"/>
                  </a:lnTo>
                  <a:lnTo>
                    <a:pt x="257870" y="165271"/>
                  </a:lnTo>
                  <a:lnTo>
                    <a:pt x="251013" y="161748"/>
                  </a:lnTo>
                  <a:lnTo>
                    <a:pt x="247681" y="158226"/>
                  </a:lnTo>
                  <a:lnTo>
                    <a:pt x="247681" y="154703"/>
                  </a:lnTo>
                  <a:lnTo>
                    <a:pt x="251013" y="147658"/>
                  </a:lnTo>
                  <a:lnTo>
                    <a:pt x="254442" y="144136"/>
                  </a:lnTo>
                  <a:lnTo>
                    <a:pt x="247681" y="137091"/>
                  </a:lnTo>
                  <a:lnTo>
                    <a:pt x="247681" y="133569"/>
                  </a:lnTo>
                  <a:lnTo>
                    <a:pt x="254442" y="126524"/>
                  </a:lnTo>
                  <a:lnTo>
                    <a:pt x="261202" y="126524"/>
                  </a:lnTo>
                  <a:lnTo>
                    <a:pt x="261202" y="109006"/>
                  </a:lnTo>
                  <a:lnTo>
                    <a:pt x="264630" y="109006"/>
                  </a:lnTo>
                  <a:lnTo>
                    <a:pt x="271392" y="101961"/>
                  </a:lnTo>
                  <a:lnTo>
                    <a:pt x="271392" y="98439"/>
                  </a:lnTo>
                  <a:lnTo>
                    <a:pt x="268059" y="91394"/>
                  </a:lnTo>
                  <a:lnTo>
                    <a:pt x="261202" y="84349"/>
                  </a:lnTo>
                  <a:lnTo>
                    <a:pt x="261202" y="80827"/>
                  </a:lnTo>
                  <a:lnTo>
                    <a:pt x="271392" y="70354"/>
                  </a:lnTo>
                  <a:lnTo>
                    <a:pt x="271392" y="66832"/>
                  </a:lnTo>
                  <a:lnTo>
                    <a:pt x="264630" y="66832"/>
                  </a:lnTo>
                  <a:lnTo>
                    <a:pt x="257870" y="70354"/>
                  </a:lnTo>
                  <a:lnTo>
                    <a:pt x="254442" y="73782"/>
                  </a:lnTo>
                  <a:lnTo>
                    <a:pt x="247681" y="63309"/>
                  </a:lnTo>
                  <a:lnTo>
                    <a:pt x="234063" y="59787"/>
                  </a:lnTo>
                  <a:lnTo>
                    <a:pt x="234063" y="49219"/>
                  </a:lnTo>
                  <a:lnTo>
                    <a:pt x="227302" y="42174"/>
                  </a:lnTo>
                  <a:lnTo>
                    <a:pt x="213685" y="14090"/>
                  </a:lnTo>
                  <a:lnTo>
                    <a:pt x="213685" y="7045"/>
                  </a:lnTo>
                  <a:lnTo>
                    <a:pt x="189974" y="14090"/>
                  </a:lnTo>
                  <a:lnTo>
                    <a:pt x="189974" y="3522"/>
                  </a:lnTo>
                  <a:lnTo>
                    <a:pt x="186546" y="0"/>
                  </a:lnTo>
                  <a:lnTo>
                    <a:pt x="173024" y="0"/>
                  </a:lnTo>
                  <a:lnTo>
                    <a:pt x="173024" y="3522"/>
                  </a:lnTo>
                  <a:lnTo>
                    <a:pt x="169596" y="7045"/>
                  </a:lnTo>
                  <a:lnTo>
                    <a:pt x="162835" y="7045"/>
                  </a:lnTo>
                  <a:lnTo>
                    <a:pt x="156074" y="0"/>
                  </a:lnTo>
                  <a:lnTo>
                    <a:pt x="132268" y="0"/>
                  </a:lnTo>
                  <a:lnTo>
                    <a:pt x="132268" y="7045"/>
                  </a:lnTo>
                  <a:lnTo>
                    <a:pt x="128935" y="10567"/>
                  </a:lnTo>
                  <a:lnTo>
                    <a:pt x="122079" y="14090"/>
                  </a:lnTo>
                  <a:lnTo>
                    <a:pt x="115317" y="21040"/>
                  </a:lnTo>
                  <a:lnTo>
                    <a:pt x="111985" y="28085"/>
                  </a:lnTo>
                  <a:lnTo>
                    <a:pt x="108557" y="31607"/>
                  </a:lnTo>
                  <a:lnTo>
                    <a:pt x="101796" y="31607"/>
                  </a:lnTo>
                  <a:lnTo>
                    <a:pt x="94940" y="35129"/>
                  </a:lnTo>
                  <a:lnTo>
                    <a:pt x="88179" y="35129"/>
                  </a:lnTo>
                  <a:lnTo>
                    <a:pt x="84751" y="38652"/>
                  </a:lnTo>
                  <a:lnTo>
                    <a:pt x="81417" y="45697"/>
                  </a:lnTo>
                  <a:lnTo>
                    <a:pt x="81417" y="52742"/>
                  </a:lnTo>
                  <a:lnTo>
                    <a:pt x="84751" y="59787"/>
                  </a:lnTo>
                  <a:lnTo>
                    <a:pt x="88179" y="63309"/>
                  </a:lnTo>
                  <a:lnTo>
                    <a:pt x="88179" y="70354"/>
                  </a:lnTo>
                  <a:lnTo>
                    <a:pt x="91607" y="77304"/>
                  </a:lnTo>
                  <a:lnTo>
                    <a:pt x="91607" y="94917"/>
                  </a:lnTo>
                  <a:lnTo>
                    <a:pt x="88179" y="101961"/>
                  </a:lnTo>
                  <a:lnTo>
                    <a:pt x="84751" y="112529"/>
                  </a:lnTo>
                  <a:lnTo>
                    <a:pt x="84751" y="115956"/>
                  </a:lnTo>
                  <a:lnTo>
                    <a:pt x="94940" y="126524"/>
                  </a:lnTo>
                  <a:lnTo>
                    <a:pt x="94940" y="130046"/>
                  </a:lnTo>
                  <a:lnTo>
                    <a:pt x="91607" y="133569"/>
                  </a:lnTo>
                  <a:lnTo>
                    <a:pt x="77989" y="140613"/>
                  </a:lnTo>
                  <a:lnTo>
                    <a:pt x="44089" y="154703"/>
                  </a:lnTo>
                  <a:lnTo>
                    <a:pt x="37328" y="158226"/>
                  </a:lnTo>
                  <a:lnTo>
                    <a:pt x="3333" y="186310"/>
                  </a:lnTo>
                  <a:lnTo>
                    <a:pt x="0" y="186310"/>
                  </a:lnTo>
                  <a:lnTo>
                    <a:pt x="0" y="189833"/>
                  </a:lnTo>
                  <a:lnTo>
                    <a:pt x="13522" y="214490"/>
                  </a:lnTo>
                  <a:lnTo>
                    <a:pt x="13522" y="224962"/>
                  </a:lnTo>
                  <a:lnTo>
                    <a:pt x="27139" y="235530"/>
                  </a:lnTo>
                  <a:lnTo>
                    <a:pt x="27139" y="242575"/>
                  </a:lnTo>
                  <a:lnTo>
                    <a:pt x="33900" y="249620"/>
                  </a:lnTo>
                  <a:lnTo>
                    <a:pt x="71228" y="249620"/>
                  </a:lnTo>
                  <a:lnTo>
                    <a:pt x="88179" y="267137"/>
                  </a:lnTo>
                  <a:lnTo>
                    <a:pt x="94940" y="270660"/>
                  </a:lnTo>
                  <a:lnTo>
                    <a:pt x="101796" y="277705"/>
                  </a:lnTo>
                  <a:lnTo>
                    <a:pt x="128935" y="291794"/>
                  </a:lnTo>
                  <a:lnTo>
                    <a:pt x="132268" y="295317"/>
                  </a:lnTo>
                  <a:lnTo>
                    <a:pt x="139028" y="298839"/>
                  </a:lnTo>
                  <a:lnTo>
                    <a:pt x="247681" y="383189"/>
                  </a:lnTo>
                  <a:lnTo>
                    <a:pt x="295198" y="383189"/>
                  </a:lnTo>
                  <a:lnTo>
                    <a:pt x="322337" y="386711"/>
                  </a:lnTo>
                  <a:lnTo>
                    <a:pt x="318909" y="386711"/>
                  </a:lnTo>
                  <a:lnTo>
                    <a:pt x="322337" y="383189"/>
                  </a:lnTo>
                  <a:lnTo>
                    <a:pt x="332526" y="362054"/>
                  </a:lnTo>
                  <a:lnTo>
                    <a:pt x="332526" y="355104"/>
                  </a:lnTo>
                  <a:lnTo>
                    <a:pt x="335859" y="351581"/>
                  </a:lnTo>
                  <a:lnTo>
                    <a:pt x="339287" y="344536"/>
                  </a:lnTo>
                  <a:lnTo>
                    <a:pt x="366426" y="344536"/>
                  </a:lnTo>
                  <a:lnTo>
                    <a:pt x="369759" y="348059"/>
                  </a:lnTo>
                  <a:lnTo>
                    <a:pt x="383376" y="341014"/>
                  </a:lnTo>
                  <a:lnTo>
                    <a:pt x="386804" y="337491"/>
                  </a:lnTo>
                  <a:lnTo>
                    <a:pt x="383376" y="333969"/>
                  </a:lnTo>
                  <a:lnTo>
                    <a:pt x="383376" y="330446"/>
                  </a:lnTo>
                  <a:close/>
                </a:path>
              </a:pathLst>
            </a:custGeom>
            <a:noFill/>
            <a:ln w="2379" cap="flat">
              <a:solidFill>
                <a:srgbClr val="FFFFFF"/>
              </a:solidFill>
              <a:prstDash val="solid"/>
              <a:round/>
            </a:ln>
          </p:spPr>
          <p:txBody>
            <a:bodyPr rtlCol="0" anchor="ctr"/>
            <a:lstStyle/>
            <a:p>
              <a:endParaRPr lang="en-US" noProof="0" dirty="0"/>
            </a:p>
          </p:txBody>
        </p:sp>
        <p:sp>
          <p:nvSpPr>
            <p:cNvPr id="5514" name="Serbest Form 5513">
              <a:extLst>
                <a:ext uri="{FF2B5EF4-FFF2-40B4-BE49-F238E27FC236}">
                  <a16:creationId xmlns:a16="http://schemas.microsoft.com/office/drawing/2014/main" id="{FDB756CE-EAC4-2142-B437-4EFEF1901CE8}"/>
                </a:ext>
              </a:extLst>
            </p:cNvPr>
            <p:cNvSpPr/>
            <p:nvPr/>
          </p:nvSpPr>
          <p:spPr>
            <a:xfrm>
              <a:off x="7237177" y="2090553"/>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1933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1933 h 696117"/>
                <a:gd name="connsiteX333" fmla="*/ 670384 w 773608"/>
                <a:gd name="connsiteY333" fmla="*/ 681933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1933"/>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1933"/>
                  </a:lnTo>
                  <a:lnTo>
                    <a:pt x="670384" y="681933"/>
                  </a:lnTo>
                  <a:lnTo>
                    <a:pt x="673622" y="685551"/>
                  </a:lnTo>
                  <a:lnTo>
                    <a:pt x="686477" y="692595"/>
                  </a:lnTo>
                  <a:lnTo>
                    <a:pt x="696191" y="696118"/>
                  </a:lnTo>
                  <a:lnTo>
                    <a:pt x="712284" y="696118"/>
                  </a:lnTo>
                  <a:lnTo>
                    <a:pt x="718759" y="692595"/>
                  </a:lnTo>
                  <a:close/>
                </a:path>
              </a:pathLst>
            </a:custGeom>
            <a:solidFill>
              <a:srgbClr val="FF0000"/>
            </a:solidFill>
            <a:ln w="9518" cap="flat">
              <a:noFill/>
              <a:prstDash val="solid"/>
              <a:miter/>
            </a:ln>
          </p:spPr>
          <p:txBody>
            <a:bodyPr rtlCol="0" anchor="ctr"/>
            <a:lstStyle/>
            <a:p>
              <a:endParaRPr lang="en-US" noProof="0" dirty="0"/>
            </a:p>
          </p:txBody>
        </p:sp>
        <p:sp>
          <p:nvSpPr>
            <p:cNvPr id="5515" name="Serbest Form 5514">
              <a:extLst>
                <a:ext uri="{FF2B5EF4-FFF2-40B4-BE49-F238E27FC236}">
                  <a16:creationId xmlns:a16="http://schemas.microsoft.com/office/drawing/2014/main" id="{0A2D46F7-54D7-064D-99C1-E82D062EA7CB}"/>
                </a:ext>
              </a:extLst>
            </p:cNvPr>
            <p:cNvSpPr/>
            <p:nvPr/>
          </p:nvSpPr>
          <p:spPr>
            <a:xfrm>
              <a:off x="7237177" y="2090553"/>
              <a:ext cx="773608" cy="696117"/>
            </a:xfrm>
            <a:custGeom>
              <a:avLst/>
              <a:gdLst>
                <a:gd name="connsiteX0" fmla="*/ 718759 w 773608"/>
                <a:gd name="connsiteY0" fmla="*/ 692595 h 696117"/>
                <a:gd name="connsiteX1" fmla="*/ 718759 w 773608"/>
                <a:gd name="connsiteY1" fmla="*/ 689073 h 696117"/>
                <a:gd name="connsiteX2" fmla="*/ 715521 w 773608"/>
                <a:gd name="connsiteY2" fmla="*/ 682028 h 696117"/>
                <a:gd name="connsiteX3" fmla="*/ 715521 w 773608"/>
                <a:gd name="connsiteY3" fmla="*/ 664320 h 696117"/>
                <a:gd name="connsiteX4" fmla="*/ 721996 w 773608"/>
                <a:gd name="connsiteY4" fmla="*/ 657275 h 696117"/>
                <a:gd name="connsiteX5" fmla="*/ 721996 w 773608"/>
                <a:gd name="connsiteY5" fmla="*/ 653658 h 696117"/>
                <a:gd name="connsiteX6" fmla="*/ 725234 w 773608"/>
                <a:gd name="connsiteY6" fmla="*/ 650135 h 696117"/>
                <a:gd name="connsiteX7" fmla="*/ 728472 w 773608"/>
                <a:gd name="connsiteY7" fmla="*/ 639568 h 696117"/>
                <a:gd name="connsiteX8" fmla="*/ 734852 w 773608"/>
                <a:gd name="connsiteY8" fmla="*/ 639568 h 696117"/>
                <a:gd name="connsiteX9" fmla="*/ 738089 w 773608"/>
                <a:gd name="connsiteY9" fmla="*/ 636045 h 696117"/>
                <a:gd name="connsiteX10" fmla="*/ 738089 w 773608"/>
                <a:gd name="connsiteY10" fmla="*/ 632523 h 696117"/>
                <a:gd name="connsiteX11" fmla="*/ 741327 w 773608"/>
                <a:gd name="connsiteY11" fmla="*/ 632523 h 696117"/>
                <a:gd name="connsiteX12" fmla="*/ 741327 w 773608"/>
                <a:gd name="connsiteY12" fmla="*/ 629000 h 696117"/>
                <a:gd name="connsiteX13" fmla="*/ 744565 w 773608"/>
                <a:gd name="connsiteY13" fmla="*/ 625478 h 696117"/>
                <a:gd name="connsiteX14" fmla="*/ 751040 w 773608"/>
                <a:gd name="connsiteY14" fmla="*/ 621955 h 696117"/>
                <a:gd name="connsiteX15" fmla="*/ 767133 w 773608"/>
                <a:gd name="connsiteY15" fmla="*/ 621955 h 696117"/>
                <a:gd name="connsiteX16" fmla="*/ 767133 w 773608"/>
                <a:gd name="connsiteY16" fmla="*/ 625478 h 696117"/>
                <a:gd name="connsiteX17" fmla="*/ 770371 w 773608"/>
                <a:gd name="connsiteY17" fmla="*/ 625478 h 696117"/>
                <a:gd name="connsiteX18" fmla="*/ 773609 w 773608"/>
                <a:gd name="connsiteY18" fmla="*/ 621955 h 696117"/>
                <a:gd name="connsiteX19" fmla="*/ 773609 w 773608"/>
                <a:gd name="connsiteY19" fmla="*/ 614815 h 696117"/>
                <a:gd name="connsiteX20" fmla="*/ 770371 w 773608"/>
                <a:gd name="connsiteY20" fmla="*/ 604248 h 696117"/>
                <a:gd name="connsiteX21" fmla="*/ 767133 w 773608"/>
                <a:gd name="connsiteY21" fmla="*/ 597203 h 696117"/>
                <a:gd name="connsiteX22" fmla="*/ 763895 w 773608"/>
                <a:gd name="connsiteY22" fmla="*/ 593680 h 696117"/>
                <a:gd name="connsiteX23" fmla="*/ 754182 w 773608"/>
                <a:gd name="connsiteY23" fmla="*/ 593680 h 696117"/>
                <a:gd name="connsiteX24" fmla="*/ 754182 w 773608"/>
                <a:gd name="connsiteY24" fmla="*/ 586540 h 696117"/>
                <a:gd name="connsiteX25" fmla="*/ 751040 w 773608"/>
                <a:gd name="connsiteY25" fmla="*/ 579495 h 696117"/>
                <a:gd name="connsiteX26" fmla="*/ 751040 w 773608"/>
                <a:gd name="connsiteY26" fmla="*/ 565405 h 696117"/>
                <a:gd name="connsiteX27" fmla="*/ 747802 w 773608"/>
                <a:gd name="connsiteY27" fmla="*/ 565405 h 696117"/>
                <a:gd name="connsiteX28" fmla="*/ 751040 w 773608"/>
                <a:gd name="connsiteY28" fmla="*/ 547698 h 696117"/>
                <a:gd name="connsiteX29" fmla="*/ 738089 w 773608"/>
                <a:gd name="connsiteY29" fmla="*/ 547698 h 696117"/>
                <a:gd name="connsiteX30" fmla="*/ 731614 w 773608"/>
                <a:gd name="connsiteY30" fmla="*/ 537130 h 696117"/>
                <a:gd name="connsiteX31" fmla="*/ 725234 w 773608"/>
                <a:gd name="connsiteY31" fmla="*/ 540653 h 696117"/>
                <a:gd name="connsiteX32" fmla="*/ 715521 w 773608"/>
                <a:gd name="connsiteY32" fmla="*/ 540653 h 696117"/>
                <a:gd name="connsiteX33" fmla="*/ 712284 w 773608"/>
                <a:gd name="connsiteY33" fmla="*/ 537130 h 696117"/>
                <a:gd name="connsiteX34" fmla="*/ 705903 w 773608"/>
                <a:gd name="connsiteY34" fmla="*/ 526468 h 696117"/>
                <a:gd name="connsiteX35" fmla="*/ 702666 w 773608"/>
                <a:gd name="connsiteY35" fmla="*/ 515900 h 696117"/>
                <a:gd name="connsiteX36" fmla="*/ 696191 w 773608"/>
                <a:gd name="connsiteY36" fmla="*/ 508855 h 696117"/>
                <a:gd name="connsiteX37" fmla="*/ 689715 w 773608"/>
                <a:gd name="connsiteY37" fmla="*/ 498288 h 696117"/>
                <a:gd name="connsiteX38" fmla="*/ 686477 w 773608"/>
                <a:gd name="connsiteY38" fmla="*/ 494670 h 696117"/>
                <a:gd name="connsiteX39" fmla="*/ 683335 w 773608"/>
                <a:gd name="connsiteY39" fmla="*/ 487625 h 696117"/>
                <a:gd name="connsiteX40" fmla="*/ 670384 w 773608"/>
                <a:gd name="connsiteY40" fmla="*/ 473535 h 696117"/>
                <a:gd name="connsiteX41" fmla="*/ 667147 w 773608"/>
                <a:gd name="connsiteY41" fmla="*/ 473535 h 696117"/>
                <a:gd name="connsiteX42" fmla="*/ 667147 w 773608"/>
                <a:gd name="connsiteY42" fmla="*/ 466490 h 696117"/>
                <a:gd name="connsiteX43" fmla="*/ 676860 w 773608"/>
                <a:gd name="connsiteY43" fmla="*/ 455828 h 696117"/>
                <a:gd name="connsiteX44" fmla="*/ 680098 w 773608"/>
                <a:gd name="connsiteY44" fmla="*/ 448783 h 696117"/>
                <a:gd name="connsiteX45" fmla="*/ 683335 w 773608"/>
                <a:gd name="connsiteY45" fmla="*/ 445260 h 696117"/>
                <a:gd name="connsiteX46" fmla="*/ 696191 w 773608"/>
                <a:gd name="connsiteY46" fmla="*/ 416985 h 696117"/>
                <a:gd name="connsiteX47" fmla="*/ 689715 w 773608"/>
                <a:gd name="connsiteY47" fmla="*/ 402800 h 696117"/>
                <a:gd name="connsiteX48" fmla="*/ 686477 w 773608"/>
                <a:gd name="connsiteY48" fmla="*/ 399278 h 696117"/>
                <a:gd name="connsiteX49" fmla="*/ 667147 w 773608"/>
                <a:gd name="connsiteY49" fmla="*/ 399278 h 696117"/>
                <a:gd name="connsiteX50" fmla="*/ 660767 w 773608"/>
                <a:gd name="connsiteY50" fmla="*/ 395755 h 696117"/>
                <a:gd name="connsiteX51" fmla="*/ 657529 w 773608"/>
                <a:gd name="connsiteY51" fmla="*/ 395755 h 696117"/>
                <a:gd name="connsiteX52" fmla="*/ 654291 w 773608"/>
                <a:gd name="connsiteY52" fmla="*/ 392233 h 696117"/>
                <a:gd name="connsiteX53" fmla="*/ 654291 w 773608"/>
                <a:gd name="connsiteY53" fmla="*/ 360435 h 696117"/>
                <a:gd name="connsiteX54" fmla="*/ 651054 w 773608"/>
                <a:gd name="connsiteY54" fmla="*/ 356913 h 696117"/>
                <a:gd name="connsiteX55" fmla="*/ 644579 w 773608"/>
                <a:gd name="connsiteY55" fmla="*/ 342728 h 696117"/>
                <a:gd name="connsiteX56" fmla="*/ 638198 w 773608"/>
                <a:gd name="connsiteY56" fmla="*/ 332160 h 696117"/>
                <a:gd name="connsiteX57" fmla="*/ 631723 w 773608"/>
                <a:gd name="connsiteY57" fmla="*/ 318070 h 696117"/>
                <a:gd name="connsiteX58" fmla="*/ 634961 w 773608"/>
                <a:gd name="connsiteY58" fmla="*/ 310930 h 696117"/>
                <a:gd name="connsiteX59" fmla="*/ 644579 w 773608"/>
                <a:gd name="connsiteY59" fmla="*/ 300363 h 696117"/>
                <a:gd name="connsiteX60" fmla="*/ 644579 w 773608"/>
                <a:gd name="connsiteY60" fmla="*/ 296840 h 696117"/>
                <a:gd name="connsiteX61" fmla="*/ 641436 w 773608"/>
                <a:gd name="connsiteY61" fmla="*/ 293318 h 696117"/>
                <a:gd name="connsiteX62" fmla="*/ 628486 w 773608"/>
                <a:gd name="connsiteY62" fmla="*/ 293318 h 696117"/>
                <a:gd name="connsiteX63" fmla="*/ 628486 w 773608"/>
                <a:gd name="connsiteY63" fmla="*/ 275610 h 696117"/>
                <a:gd name="connsiteX64" fmla="*/ 622010 w 773608"/>
                <a:gd name="connsiteY64" fmla="*/ 268565 h 696117"/>
                <a:gd name="connsiteX65" fmla="*/ 622010 w 773608"/>
                <a:gd name="connsiteY65" fmla="*/ 265043 h 696117"/>
                <a:gd name="connsiteX66" fmla="*/ 625248 w 773608"/>
                <a:gd name="connsiteY66" fmla="*/ 261520 h 696117"/>
                <a:gd name="connsiteX67" fmla="*/ 631723 w 773608"/>
                <a:gd name="connsiteY67" fmla="*/ 257998 h 696117"/>
                <a:gd name="connsiteX68" fmla="*/ 634961 w 773608"/>
                <a:gd name="connsiteY68" fmla="*/ 254475 h 696117"/>
                <a:gd name="connsiteX69" fmla="*/ 638198 w 773608"/>
                <a:gd name="connsiteY69" fmla="*/ 254475 h 696117"/>
                <a:gd name="connsiteX70" fmla="*/ 631723 w 773608"/>
                <a:gd name="connsiteY70" fmla="*/ 243813 h 696117"/>
                <a:gd name="connsiteX71" fmla="*/ 644579 w 773608"/>
                <a:gd name="connsiteY71" fmla="*/ 240290 h 696117"/>
                <a:gd name="connsiteX72" fmla="*/ 644579 w 773608"/>
                <a:gd name="connsiteY72" fmla="*/ 236768 h 696117"/>
                <a:gd name="connsiteX73" fmla="*/ 641436 w 773608"/>
                <a:gd name="connsiteY73" fmla="*/ 233245 h 696117"/>
                <a:gd name="connsiteX74" fmla="*/ 641436 w 773608"/>
                <a:gd name="connsiteY74" fmla="*/ 219060 h 696117"/>
                <a:gd name="connsiteX75" fmla="*/ 638198 w 773608"/>
                <a:gd name="connsiteY75" fmla="*/ 212015 h 696117"/>
                <a:gd name="connsiteX76" fmla="*/ 638198 w 773608"/>
                <a:gd name="connsiteY76" fmla="*/ 208493 h 696117"/>
                <a:gd name="connsiteX77" fmla="*/ 641436 w 773608"/>
                <a:gd name="connsiteY77" fmla="*/ 201448 h 696117"/>
                <a:gd name="connsiteX78" fmla="*/ 644579 w 773608"/>
                <a:gd name="connsiteY78" fmla="*/ 197925 h 696117"/>
                <a:gd name="connsiteX79" fmla="*/ 638198 w 773608"/>
                <a:gd name="connsiteY79" fmla="*/ 180218 h 696117"/>
                <a:gd name="connsiteX80" fmla="*/ 641436 w 773608"/>
                <a:gd name="connsiteY80" fmla="*/ 166128 h 696117"/>
                <a:gd name="connsiteX81" fmla="*/ 634961 w 773608"/>
                <a:gd name="connsiteY81" fmla="*/ 166128 h 696117"/>
                <a:gd name="connsiteX82" fmla="*/ 634961 w 773608"/>
                <a:gd name="connsiteY82" fmla="*/ 144898 h 696117"/>
                <a:gd name="connsiteX83" fmla="*/ 599537 w 773608"/>
                <a:gd name="connsiteY83" fmla="*/ 148420 h 696117"/>
                <a:gd name="connsiteX84" fmla="*/ 596300 w 773608"/>
                <a:gd name="connsiteY84" fmla="*/ 144898 h 696117"/>
                <a:gd name="connsiteX85" fmla="*/ 593062 w 773608"/>
                <a:gd name="connsiteY85" fmla="*/ 137853 h 696117"/>
                <a:gd name="connsiteX86" fmla="*/ 586586 w 773608"/>
                <a:gd name="connsiteY86" fmla="*/ 134330 h 696117"/>
                <a:gd name="connsiteX87" fmla="*/ 580111 w 773608"/>
                <a:gd name="connsiteY87" fmla="*/ 127285 h 696117"/>
                <a:gd name="connsiteX88" fmla="*/ 573731 w 773608"/>
                <a:gd name="connsiteY88" fmla="*/ 127285 h 696117"/>
                <a:gd name="connsiteX89" fmla="*/ 570493 w 773608"/>
                <a:gd name="connsiteY89" fmla="*/ 123667 h 696117"/>
                <a:gd name="connsiteX90" fmla="*/ 567255 w 773608"/>
                <a:gd name="connsiteY90" fmla="*/ 123667 h 696117"/>
                <a:gd name="connsiteX91" fmla="*/ 564018 w 773608"/>
                <a:gd name="connsiteY91" fmla="*/ 120145 h 696117"/>
                <a:gd name="connsiteX92" fmla="*/ 560780 w 773608"/>
                <a:gd name="connsiteY92" fmla="*/ 113100 h 696117"/>
                <a:gd name="connsiteX93" fmla="*/ 560780 w 773608"/>
                <a:gd name="connsiteY93" fmla="*/ 109578 h 696117"/>
                <a:gd name="connsiteX94" fmla="*/ 557543 w 773608"/>
                <a:gd name="connsiteY94" fmla="*/ 106055 h 696117"/>
                <a:gd name="connsiteX95" fmla="*/ 554400 w 773608"/>
                <a:gd name="connsiteY95" fmla="*/ 106055 h 696117"/>
                <a:gd name="connsiteX96" fmla="*/ 547925 w 773608"/>
                <a:gd name="connsiteY96" fmla="*/ 102533 h 696117"/>
                <a:gd name="connsiteX97" fmla="*/ 538212 w 773608"/>
                <a:gd name="connsiteY97" fmla="*/ 102533 h 696117"/>
                <a:gd name="connsiteX98" fmla="*/ 531832 w 773608"/>
                <a:gd name="connsiteY98" fmla="*/ 99010 h 696117"/>
                <a:gd name="connsiteX99" fmla="*/ 522119 w 773608"/>
                <a:gd name="connsiteY99" fmla="*/ 99010 h 696117"/>
                <a:gd name="connsiteX100" fmla="*/ 522119 w 773608"/>
                <a:gd name="connsiteY100" fmla="*/ 102533 h 696117"/>
                <a:gd name="connsiteX101" fmla="*/ 515739 w 773608"/>
                <a:gd name="connsiteY101" fmla="*/ 99010 h 696117"/>
                <a:gd name="connsiteX102" fmla="*/ 512501 w 773608"/>
                <a:gd name="connsiteY102" fmla="*/ 95392 h 696117"/>
                <a:gd name="connsiteX103" fmla="*/ 506026 w 773608"/>
                <a:gd name="connsiteY103" fmla="*/ 91870 h 696117"/>
                <a:gd name="connsiteX104" fmla="*/ 502788 w 773608"/>
                <a:gd name="connsiteY104" fmla="*/ 88348 h 696117"/>
                <a:gd name="connsiteX105" fmla="*/ 486695 w 773608"/>
                <a:gd name="connsiteY105" fmla="*/ 88348 h 696117"/>
                <a:gd name="connsiteX106" fmla="*/ 486695 w 773608"/>
                <a:gd name="connsiteY106" fmla="*/ 81303 h 696117"/>
                <a:gd name="connsiteX107" fmla="*/ 480220 w 773608"/>
                <a:gd name="connsiteY107" fmla="*/ 74258 h 696117"/>
                <a:gd name="connsiteX108" fmla="*/ 448034 w 773608"/>
                <a:gd name="connsiteY108" fmla="*/ 74258 h 696117"/>
                <a:gd name="connsiteX109" fmla="*/ 448034 w 773608"/>
                <a:gd name="connsiteY109" fmla="*/ 77780 h 696117"/>
                <a:gd name="connsiteX110" fmla="*/ 444796 w 773608"/>
                <a:gd name="connsiteY110" fmla="*/ 81303 h 696117"/>
                <a:gd name="connsiteX111" fmla="*/ 438321 w 773608"/>
                <a:gd name="connsiteY111" fmla="*/ 77780 h 696117"/>
                <a:gd name="connsiteX112" fmla="*/ 418990 w 773608"/>
                <a:gd name="connsiteY112" fmla="*/ 77780 h 696117"/>
                <a:gd name="connsiteX113" fmla="*/ 412515 w 773608"/>
                <a:gd name="connsiteY113" fmla="*/ 81303 h 696117"/>
                <a:gd name="connsiteX114" fmla="*/ 402897 w 773608"/>
                <a:gd name="connsiteY114" fmla="*/ 91870 h 696117"/>
                <a:gd name="connsiteX115" fmla="*/ 396422 w 773608"/>
                <a:gd name="connsiteY115" fmla="*/ 95392 h 696117"/>
                <a:gd name="connsiteX116" fmla="*/ 393184 w 773608"/>
                <a:gd name="connsiteY116" fmla="*/ 99010 h 696117"/>
                <a:gd name="connsiteX117" fmla="*/ 393184 w 773608"/>
                <a:gd name="connsiteY117" fmla="*/ 106055 h 696117"/>
                <a:gd name="connsiteX118" fmla="*/ 386804 w 773608"/>
                <a:gd name="connsiteY118" fmla="*/ 109578 h 696117"/>
                <a:gd name="connsiteX119" fmla="*/ 380329 w 773608"/>
                <a:gd name="connsiteY119" fmla="*/ 116623 h 696117"/>
                <a:gd name="connsiteX120" fmla="*/ 364236 w 773608"/>
                <a:gd name="connsiteY120" fmla="*/ 116623 h 696117"/>
                <a:gd name="connsiteX121" fmla="*/ 370616 w 773608"/>
                <a:gd name="connsiteY121" fmla="*/ 123667 h 696117"/>
                <a:gd name="connsiteX122" fmla="*/ 370616 w 773608"/>
                <a:gd name="connsiteY122" fmla="*/ 130808 h 696117"/>
                <a:gd name="connsiteX123" fmla="*/ 373853 w 773608"/>
                <a:gd name="connsiteY123" fmla="*/ 134330 h 696117"/>
                <a:gd name="connsiteX124" fmla="*/ 373853 w 773608"/>
                <a:gd name="connsiteY124" fmla="*/ 137853 h 696117"/>
                <a:gd name="connsiteX125" fmla="*/ 370616 w 773608"/>
                <a:gd name="connsiteY125" fmla="*/ 141375 h 696117"/>
                <a:gd name="connsiteX126" fmla="*/ 364236 w 773608"/>
                <a:gd name="connsiteY126" fmla="*/ 141375 h 696117"/>
                <a:gd name="connsiteX127" fmla="*/ 357760 w 773608"/>
                <a:gd name="connsiteY127" fmla="*/ 137853 h 696117"/>
                <a:gd name="connsiteX128" fmla="*/ 354523 w 773608"/>
                <a:gd name="connsiteY128" fmla="*/ 134330 h 696117"/>
                <a:gd name="connsiteX129" fmla="*/ 351285 w 773608"/>
                <a:gd name="connsiteY129" fmla="*/ 134330 h 696117"/>
                <a:gd name="connsiteX130" fmla="*/ 348048 w 773608"/>
                <a:gd name="connsiteY130" fmla="*/ 137853 h 696117"/>
                <a:gd name="connsiteX131" fmla="*/ 335192 w 773608"/>
                <a:gd name="connsiteY131" fmla="*/ 137853 h 696117"/>
                <a:gd name="connsiteX132" fmla="*/ 328717 w 773608"/>
                <a:gd name="connsiteY132" fmla="*/ 141375 h 696117"/>
                <a:gd name="connsiteX133" fmla="*/ 322241 w 773608"/>
                <a:gd name="connsiteY133" fmla="*/ 141375 h 696117"/>
                <a:gd name="connsiteX134" fmla="*/ 312624 w 773608"/>
                <a:gd name="connsiteY134" fmla="*/ 144898 h 696117"/>
                <a:gd name="connsiteX135" fmla="*/ 299768 w 773608"/>
                <a:gd name="connsiteY135" fmla="*/ 151942 h 696117"/>
                <a:gd name="connsiteX136" fmla="*/ 293293 w 773608"/>
                <a:gd name="connsiteY136" fmla="*/ 148420 h 696117"/>
                <a:gd name="connsiteX137" fmla="*/ 286818 w 773608"/>
                <a:gd name="connsiteY137" fmla="*/ 148420 h 696117"/>
                <a:gd name="connsiteX138" fmla="*/ 280343 w 773608"/>
                <a:gd name="connsiteY138" fmla="*/ 144898 h 696117"/>
                <a:gd name="connsiteX139" fmla="*/ 267487 w 773608"/>
                <a:gd name="connsiteY139" fmla="*/ 144898 h 696117"/>
                <a:gd name="connsiteX140" fmla="*/ 257774 w 773608"/>
                <a:gd name="connsiteY140" fmla="*/ 141375 h 696117"/>
                <a:gd name="connsiteX141" fmla="*/ 251394 w 773608"/>
                <a:gd name="connsiteY141" fmla="*/ 134330 h 696117"/>
                <a:gd name="connsiteX142" fmla="*/ 244919 w 773608"/>
                <a:gd name="connsiteY142" fmla="*/ 130808 h 696117"/>
                <a:gd name="connsiteX143" fmla="*/ 238443 w 773608"/>
                <a:gd name="connsiteY143" fmla="*/ 123667 h 696117"/>
                <a:gd name="connsiteX144" fmla="*/ 235301 w 773608"/>
                <a:gd name="connsiteY144" fmla="*/ 116623 h 696117"/>
                <a:gd name="connsiteX145" fmla="*/ 232064 w 773608"/>
                <a:gd name="connsiteY145" fmla="*/ 113100 h 696117"/>
                <a:gd name="connsiteX146" fmla="*/ 232064 w 773608"/>
                <a:gd name="connsiteY146" fmla="*/ 109578 h 696117"/>
                <a:gd name="connsiteX147" fmla="*/ 203019 w 773608"/>
                <a:gd name="connsiteY147" fmla="*/ 109578 h 696117"/>
                <a:gd name="connsiteX148" fmla="*/ 190164 w 773608"/>
                <a:gd name="connsiteY148" fmla="*/ 95392 h 696117"/>
                <a:gd name="connsiteX149" fmla="*/ 180451 w 773608"/>
                <a:gd name="connsiteY149" fmla="*/ 74258 h 696117"/>
                <a:gd name="connsiteX150" fmla="*/ 177214 w 773608"/>
                <a:gd name="connsiteY150" fmla="*/ 70735 h 696117"/>
                <a:gd name="connsiteX151" fmla="*/ 177214 w 773608"/>
                <a:gd name="connsiteY151" fmla="*/ 67213 h 696117"/>
                <a:gd name="connsiteX152" fmla="*/ 167596 w 773608"/>
                <a:gd name="connsiteY152" fmla="*/ 67213 h 696117"/>
                <a:gd name="connsiteX153" fmla="*/ 167596 w 773608"/>
                <a:gd name="connsiteY153" fmla="*/ 63595 h 696117"/>
                <a:gd name="connsiteX154" fmla="*/ 164358 w 773608"/>
                <a:gd name="connsiteY154" fmla="*/ 60073 h 696117"/>
                <a:gd name="connsiteX155" fmla="*/ 161121 w 773608"/>
                <a:gd name="connsiteY155" fmla="*/ 60073 h 696117"/>
                <a:gd name="connsiteX156" fmla="*/ 157883 w 773608"/>
                <a:gd name="connsiteY156" fmla="*/ 56550 h 696117"/>
                <a:gd name="connsiteX157" fmla="*/ 151503 w 773608"/>
                <a:gd name="connsiteY157" fmla="*/ 53028 h 696117"/>
                <a:gd name="connsiteX158" fmla="*/ 145028 w 773608"/>
                <a:gd name="connsiteY158" fmla="*/ 45983 h 696117"/>
                <a:gd name="connsiteX159" fmla="*/ 145028 w 773608"/>
                <a:gd name="connsiteY159" fmla="*/ 42460 h 696117"/>
                <a:gd name="connsiteX160" fmla="*/ 151503 w 773608"/>
                <a:gd name="connsiteY160" fmla="*/ 42460 h 696117"/>
                <a:gd name="connsiteX161" fmla="*/ 154645 w 773608"/>
                <a:gd name="connsiteY161" fmla="*/ 38938 h 696117"/>
                <a:gd name="connsiteX162" fmla="*/ 154645 w 773608"/>
                <a:gd name="connsiteY162" fmla="*/ 35415 h 696117"/>
                <a:gd name="connsiteX163" fmla="*/ 151503 w 773608"/>
                <a:gd name="connsiteY163" fmla="*/ 31797 h 696117"/>
                <a:gd name="connsiteX164" fmla="*/ 148265 w 773608"/>
                <a:gd name="connsiteY164" fmla="*/ 31797 h 696117"/>
                <a:gd name="connsiteX165" fmla="*/ 148265 w 773608"/>
                <a:gd name="connsiteY165" fmla="*/ 24752 h 696117"/>
                <a:gd name="connsiteX166" fmla="*/ 151503 w 773608"/>
                <a:gd name="connsiteY166" fmla="*/ 21230 h 696117"/>
                <a:gd name="connsiteX167" fmla="*/ 151503 w 773608"/>
                <a:gd name="connsiteY167" fmla="*/ 10663 h 696117"/>
                <a:gd name="connsiteX168" fmla="*/ 148265 w 773608"/>
                <a:gd name="connsiteY168" fmla="*/ 7140 h 696117"/>
                <a:gd name="connsiteX169" fmla="*/ 145028 w 773608"/>
                <a:gd name="connsiteY169" fmla="*/ 0 h 696117"/>
                <a:gd name="connsiteX170" fmla="*/ 138552 w 773608"/>
                <a:gd name="connsiteY170" fmla="*/ 0 h 696117"/>
                <a:gd name="connsiteX171" fmla="*/ 132077 w 773608"/>
                <a:gd name="connsiteY171" fmla="*/ 3522 h 696117"/>
                <a:gd name="connsiteX172" fmla="*/ 125697 w 773608"/>
                <a:gd name="connsiteY172" fmla="*/ 10663 h 696117"/>
                <a:gd name="connsiteX173" fmla="*/ 119221 w 773608"/>
                <a:gd name="connsiteY173" fmla="*/ 14185 h 696117"/>
                <a:gd name="connsiteX174" fmla="*/ 109509 w 773608"/>
                <a:gd name="connsiteY174" fmla="*/ 21230 h 696117"/>
                <a:gd name="connsiteX175" fmla="*/ 103128 w 773608"/>
                <a:gd name="connsiteY175" fmla="*/ 28275 h 696117"/>
                <a:gd name="connsiteX176" fmla="*/ 103128 w 773608"/>
                <a:gd name="connsiteY176" fmla="*/ 31797 h 696117"/>
                <a:gd name="connsiteX177" fmla="*/ 99891 w 773608"/>
                <a:gd name="connsiteY177" fmla="*/ 35415 h 696117"/>
                <a:gd name="connsiteX178" fmla="*/ 96653 w 773608"/>
                <a:gd name="connsiteY178" fmla="*/ 42460 h 696117"/>
                <a:gd name="connsiteX179" fmla="*/ 70848 w 773608"/>
                <a:gd name="connsiteY179" fmla="*/ 42460 h 696117"/>
                <a:gd name="connsiteX180" fmla="*/ 51517 w 773608"/>
                <a:gd name="connsiteY180" fmla="*/ 35415 h 696117"/>
                <a:gd name="connsiteX181" fmla="*/ 45041 w 773608"/>
                <a:gd name="connsiteY181" fmla="*/ 31797 h 696117"/>
                <a:gd name="connsiteX182" fmla="*/ 35423 w 773608"/>
                <a:gd name="connsiteY182" fmla="*/ 21230 h 696117"/>
                <a:gd name="connsiteX183" fmla="*/ 28948 w 773608"/>
                <a:gd name="connsiteY183" fmla="*/ 7140 h 696117"/>
                <a:gd name="connsiteX184" fmla="*/ 28948 w 773608"/>
                <a:gd name="connsiteY184" fmla="*/ 3522 h 696117"/>
                <a:gd name="connsiteX185" fmla="*/ 25710 w 773608"/>
                <a:gd name="connsiteY185" fmla="*/ 0 h 696117"/>
                <a:gd name="connsiteX186" fmla="*/ 22568 w 773608"/>
                <a:gd name="connsiteY186" fmla="*/ 0 h 696117"/>
                <a:gd name="connsiteX187" fmla="*/ 12855 w 773608"/>
                <a:gd name="connsiteY187" fmla="*/ 10663 h 696117"/>
                <a:gd name="connsiteX188" fmla="*/ 12855 w 773608"/>
                <a:gd name="connsiteY188" fmla="*/ 17708 h 696117"/>
                <a:gd name="connsiteX189" fmla="*/ 0 w 773608"/>
                <a:gd name="connsiteY189" fmla="*/ 17708 h 696117"/>
                <a:gd name="connsiteX190" fmla="*/ 9617 w 773608"/>
                <a:gd name="connsiteY190" fmla="*/ 31797 h 696117"/>
                <a:gd name="connsiteX191" fmla="*/ 9617 w 773608"/>
                <a:gd name="connsiteY191" fmla="*/ 49505 h 696117"/>
                <a:gd name="connsiteX192" fmla="*/ 16093 w 773608"/>
                <a:gd name="connsiteY192" fmla="*/ 56550 h 696117"/>
                <a:gd name="connsiteX193" fmla="*/ 16093 w 773608"/>
                <a:gd name="connsiteY193" fmla="*/ 63595 h 696117"/>
                <a:gd name="connsiteX194" fmla="*/ 19330 w 773608"/>
                <a:gd name="connsiteY194" fmla="*/ 67213 h 696117"/>
                <a:gd name="connsiteX195" fmla="*/ 22568 w 773608"/>
                <a:gd name="connsiteY195" fmla="*/ 67213 h 696117"/>
                <a:gd name="connsiteX196" fmla="*/ 19330 w 773608"/>
                <a:gd name="connsiteY196" fmla="*/ 70735 h 696117"/>
                <a:gd name="connsiteX197" fmla="*/ 19330 w 773608"/>
                <a:gd name="connsiteY197" fmla="*/ 74258 h 696117"/>
                <a:gd name="connsiteX198" fmla="*/ 16093 w 773608"/>
                <a:gd name="connsiteY198" fmla="*/ 81303 h 696117"/>
                <a:gd name="connsiteX199" fmla="*/ 12855 w 773608"/>
                <a:gd name="connsiteY199" fmla="*/ 84825 h 696117"/>
                <a:gd name="connsiteX200" fmla="*/ 32186 w 773608"/>
                <a:gd name="connsiteY200" fmla="*/ 95392 h 696117"/>
                <a:gd name="connsiteX201" fmla="*/ 32186 w 773608"/>
                <a:gd name="connsiteY201" fmla="*/ 113100 h 696117"/>
                <a:gd name="connsiteX202" fmla="*/ 45041 w 773608"/>
                <a:gd name="connsiteY202" fmla="*/ 116623 h 696117"/>
                <a:gd name="connsiteX203" fmla="*/ 45041 w 773608"/>
                <a:gd name="connsiteY203" fmla="*/ 123667 h 696117"/>
                <a:gd name="connsiteX204" fmla="*/ 51517 w 773608"/>
                <a:gd name="connsiteY204" fmla="*/ 144898 h 696117"/>
                <a:gd name="connsiteX205" fmla="*/ 57992 w 773608"/>
                <a:gd name="connsiteY205" fmla="*/ 159083 h 696117"/>
                <a:gd name="connsiteX206" fmla="*/ 64467 w 773608"/>
                <a:gd name="connsiteY206" fmla="*/ 166128 h 696117"/>
                <a:gd name="connsiteX207" fmla="*/ 64467 w 773608"/>
                <a:gd name="connsiteY207" fmla="*/ 176695 h 696117"/>
                <a:gd name="connsiteX208" fmla="*/ 77323 w 773608"/>
                <a:gd name="connsiteY208" fmla="*/ 180218 h 696117"/>
                <a:gd name="connsiteX209" fmla="*/ 83798 w 773608"/>
                <a:gd name="connsiteY209" fmla="*/ 190880 h 696117"/>
                <a:gd name="connsiteX210" fmla="*/ 87035 w 773608"/>
                <a:gd name="connsiteY210" fmla="*/ 187263 h 696117"/>
                <a:gd name="connsiteX211" fmla="*/ 93416 w 773608"/>
                <a:gd name="connsiteY211" fmla="*/ 183740 h 696117"/>
                <a:gd name="connsiteX212" fmla="*/ 99891 w 773608"/>
                <a:gd name="connsiteY212" fmla="*/ 183740 h 696117"/>
                <a:gd name="connsiteX213" fmla="*/ 99891 w 773608"/>
                <a:gd name="connsiteY213" fmla="*/ 187263 h 696117"/>
                <a:gd name="connsiteX214" fmla="*/ 90178 w 773608"/>
                <a:gd name="connsiteY214" fmla="*/ 197925 h 696117"/>
                <a:gd name="connsiteX215" fmla="*/ 90178 w 773608"/>
                <a:gd name="connsiteY215" fmla="*/ 201448 h 696117"/>
                <a:gd name="connsiteX216" fmla="*/ 96653 w 773608"/>
                <a:gd name="connsiteY216" fmla="*/ 208493 h 696117"/>
                <a:gd name="connsiteX217" fmla="*/ 99891 w 773608"/>
                <a:gd name="connsiteY217" fmla="*/ 215538 h 696117"/>
                <a:gd name="connsiteX218" fmla="*/ 99891 w 773608"/>
                <a:gd name="connsiteY218" fmla="*/ 219060 h 696117"/>
                <a:gd name="connsiteX219" fmla="*/ 93416 w 773608"/>
                <a:gd name="connsiteY219" fmla="*/ 226200 h 696117"/>
                <a:gd name="connsiteX220" fmla="*/ 90178 w 773608"/>
                <a:gd name="connsiteY220" fmla="*/ 226200 h 696117"/>
                <a:gd name="connsiteX221" fmla="*/ 90178 w 773608"/>
                <a:gd name="connsiteY221" fmla="*/ 243813 h 696117"/>
                <a:gd name="connsiteX222" fmla="*/ 83798 w 773608"/>
                <a:gd name="connsiteY222" fmla="*/ 243813 h 696117"/>
                <a:gd name="connsiteX223" fmla="*/ 77323 w 773608"/>
                <a:gd name="connsiteY223" fmla="*/ 250857 h 696117"/>
                <a:gd name="connsiteX224" fmla="*/ 77323 w 773608"/>
                <a:gd name="connsiteY224" fmla="*/ 254475 h 696117"/>
                <a:gd name="connsiteX225" fmla="*/ 83798 w 773608"/>
                <a:gd name="connsiteY225" fmla="*/ 261520 h 696117"/>
                <a:gd name="connsiteX226" fmla="*/ 80560 w 773608"/>
                <a:gd name="connsiteY226" fmla="*/ 265043 h 696117"/>
                <a:gd name="connsiteX227" fmla="*/ 77323 w 773608"/>
                <a:gd name="connsiteY227" fmla="*/ 272088 h 696117"/>
                <a:gd name="connsiteX228" fmla="*/ 77323 w 773608"/>
                <a:gd name="connsiteY228" fmla="*/ 275610 h 696117"/>
                <a:gd name="connsiteX229" fmla="*/ 80560 w 773608"/>
                <a:gd name="connsiteY229" fmla="*/ 279133 h 696117"/>
                <a:gd name="connsiteX230" fmla="*/ 87035 w 773608"/>
                <a:gd name="connsiteY230" fmla="*/ 282655 h 696117"/>
                <a:gd name="connsiteX231" fmla="*/ 93416 w 773608"/>
                <a:gd name="connsiteY231" fmla="*/ 289795 h 696117"/>
                <a:gd name="connsiteX232" fmla="*/ 106366 w 773608"/>
                <a:gd name="connsiteY232" fmla="*/ 296840 h 696117"/>
                <a:gd name="connsiteX233" fmla="*/ 109509 w 773608"/>
                <a:gd name="connsiteY233" fmla="*/ 300363 h 696117"/>
                <a:gd name="connsiteX234" fmla="*/ 112746 w 773608"/>
                <a:gd name="connsiteY234" fmla="*/ 300363 h 696117"/>
                <a:gd name="connsiteX235" fmla="*/ 112746 w 773608"/>
                <a:gd name="connsiteY235" fmla="*/ 325115 h 696117"/>
                <a:gd name="connsiteX236" fmla="*/ 125697 w 773608"/>
                <a:gd name="connsiteY236" fmla="*/ 325115 h 696117"/>
                <a:gd name="connsiteX237" fmla="*/ 128935 w 773608"/>
                <a:gd name="connsiteY237" fmla="*/ 328638 h 696117"/>
                <a:gd name="connsiteX238" fmla="*/ 135315 w 773608"/>
                <a:gd name="connsiteY238" fmla="*/ 332160 h 696117"/>
                <a:gd name="connsiteX239" fmla="*/ 145028 w 773608"/>
                <a:gd name="connsiteY239" fmla="*/ 342728 h 696117"/>
                <a:gd name="connsiteX240" fmla="*/ 154645 w 773608"/>
                <a:gd name="connsiteY240" fmla="*/ 342728 h 696117"/>
                <a:gd name="connsiteX241" fmla="*/ 157883 w 773608"/>
                <a:gd name="connsiteY241" fmla="*/ 346345 h 696117"/>
                <a:gd name="connsiteX242" fmla="*/ 161121 w 773608"/>
                <a:gd name="connsiteY242" fmla="*/ 353390 h 696117"/>
                <a:gd name="connsiteX243" fmla="*/ 177214 w 773608"/>
                <a:gd name="connsiteY243" fmla="*/ 374525 h 696117"/>
                <a:gd name="connsiteX244" fmla="*/ 177214 w 773608"/>
                <a:gd name="connsiteY244" fmla="*/ 381665 h 696117"/>
                <a:gd name="connsiteX245" fmla="*/ 173976 w 773608"/>
                <a:gd name="connsiteY245" fmla="*/ 388710 h 696117"/>
                <a:gd name="connsiteX246" fmla="*/ 173976 w 773608"/>
                <a:gd name="connsiteY246" fmla="*/ 409940 h 696117"/>
                <a:gd name="connsiteX247" fmla="*/ 177214 w 773608"/>
                <a:gd name="connsiteY247" fmla="*/ 413463 h 696117"/>
                <a:gd name="connsiteX248" fmla="*/ 183689 w 773608"/>
                <a:gd name="connsiteY248" fmla="*/ 416985 h 696117"/>
                <a:gd name="connsiteX249" fmla="*/ 186926 w 773608"/>
                <a:gd name="connsiteY249" fmla="*/ 420508 h 696117"/>
                <a:gd name="connsiteX250" fmla="*/ 190164 w 773608"/>
                <a:gd name="connsiteY250" fmla="*/ 420508 h 696117"/>
                <a:gd name="connsiteX251" fmla="*/ 193307 w 773608"/>
                <a:gd name="connsiteY251" fmla="*/ 438215 h 696117"/>
                <a:gd name="connsiteX252" fmla="*/ 199782 w 773608"/>
                <a:gd name="connsiteY252" fmla="*/ 441738 h 696117"/>
                <a:gd name="connsiteX253" fmla="*/ 206257 w 773608"/>
                <a:gd name="connsiteY253" fmla="*/ 448783 h 696117"/>
                <a:gd name="connsiteX254" fmla="*/ 206257 w 773608"/>
                <a:gd name="connsiteY254" fmla="*/ 452305 h 696117"/>
                <a:gd name="connsiteX255" fmla="*/ 209495 w 773608"/>
                <a:gd name="connsiteY255" fmla="*/ 455828 h 696117"/>
                <a:gd name="connsiteX256" fmla="*/ 215875 w 773608"/>
                <a:gd name="connsiteY256" fmla="*/ 459350 h 696117"/>
                <a:gd name="connsiteX257" fmla="*/ 219112 w 773608"/>
                <a:gd name="connsiteY257" fmla="*/ 462873 h 696117"/>
                <a:gd name="connsiteX258" fmla="*/ 225588 w 773608"/>
                <a:gd name="connsiteY258" fmla="*/ 466490 h 696117"/>
                <a:gd name="connsiteX259" fmla="*/ 228826 w 773608"/>
                <a:gd name="connsiteY259" fmla="*/ 462873 h 696117"/>
                <a:gd name="connsiteX260" fmla="*/ 228826 w 773608"/>
                <a:gd name="connsiteY260" fmla="*/ 455828 h 696117"/>
                <a:gd name="connsiteX261" fmla="*/ 225588 w 773608"/>
                <a:gd name="connsiteY261" fmla="*/ 452305 h 696117"/>
                <a:gd name="connsiteX262" fmla="*/ 225588 w 773608"/>
                <a:gd name="connsiteY262" fmla="*/ 448783 h 696117"/>
                <a:gd name="connsiteX263" fmla="*/ 228826 w 773608"/>
                <a:gd name="connsiteY263" fmla="*/ 445260 h 696117"/>
                <a:gd name="connsiteX264" fmla="*/ 235301 w 773608"/>
                <a:gd name="connsiteY264" fmla="*/ 441738 h 696117"/>
                <a:gd name="connsiteX265" fmla="*/ 238443 w 773608"/>
                <a:gd name="connsiteY265" fmla="*/ 445260 h 696117"/>
                <a:gd name="connsiteX266" fmla="*/ 241681 w 773608"/>
                <a:gd name="connsiteY266" fmla="*/ 445260 h 696117"/>
                <a:gd name="connsiteX267" fmla="*/ 241681 w 773608"/>
                <a:gd name="connsiteY267" fmla="*/ 452305 h 696117"/>
                <a:gd name="connsiteX268" fmla="*/ 244919 w 773608"/>
                <a:gd name="connsiteY268" fmla="*/ 459350 h 696117"/>
                <a:gd name="connsiteX269" fmla="*/ 254632 w 773608"/>
                <a:gd name="connsiteY269" fmla="*/ 459350 h 696117"/>
                <a:gd name="connsiteX270" fmla="*/ 254632 w 773608"/>
                <a:gd name="connsiteY270" fmla="*/ 462873 h 696117"/>
                <a:gd name="connsiteX271" fmla="*/ 254632 w 773608"/>
                <a:gd name="connsiteY271" fmla="*/ 459350 h 696117"/>
                <a:gd name="connsiteX272" fmla="*/ 257774 w 773608"/>
                <a:gd name="connsiteY272" fmla="*/ 459350 h 696117"/>
                <a:gd name="connsiteX273" fmla="*/ 257774 w 773608"/>
                <a:gd name="connsiteY273" fmla="*/ 452305 h 696117"/>
                <a:gd name="connsiteX274" fmla="*/ 270725 w 773608"/>
                <a:gd name="connsiteY274" fmla="*/ 452305 h 696117"/>
                <a:gd name="connsiteX275" fmla="*/ 270725 w 773608"/>
                <a:gd name="connsiteY275" fmla="*/ 473535 h 696117"/>
                <a:gd name="connsiteX276" fmla="*/ 273962 w 773608"/>
                <a:gd name="connsiteY276" fmla="*/ 477058 h 696117"/>
                <a:gd name="connsiteX277" fmla="*/ 277200 w 773608"/>
                <a:gd name="connsiteY277" fmla="*/ 477058 h 696117"/>
                <a:gd name="connsiteX278" fmla="*/ 283580 w 773608"/>
                <a:gd name="connsiteY278" fmla="*/ 480580 h 696117"/>
                <a:gd name="connsiteX279" fmla="*/ 290055 w 773608"/>
                <a:gd name="connsiteY279" fmla="*/ 487625 h 696117"/>
                <a:gd name="connsiteX280" fmla="*/ 290055 w 773608"/>
                <a:gd name="connsiteY280" fmla="*/ 498288 h 696117"/>
                <a:gd name="connsiteX281" fmla="*/ 296531 w 773608"/>
                <a:gd name="connsiteY281" fmla="*/ 505333 h 696117"/>
                <a:gd name="connsiteX282" fmla="*/ 299768 w 773608"/>
                <a:gd name="connsiteY282" fmla="*/ 512378 h 696117"/>
                <a:gd name="connsiteX283" fmla="*/ 302911 w 773608"/>
                <a:gd name="connsiteY283" fmla="*/ 515900 h 696117"/>
                <a:gd name="connsiteX284" fmla="*/ 306148 w 773608"/>
                <a:gd name="connsiteY284" fmla="*/ 515900 h 696117"/>
                <a:gd name="connsiteX285" fmla="*/ 312624 w 773608"/>
                <a:gd name="connsiteY285" fmla="*/ 526468 h 696117"/>
                <a:gd name="connsiteX286" fmla="*/ 312624 w 773608"/>
                <a:gd name="connsiteY286" fmla="*/ 533608 h 696117"/>
                <a:gd name="connsiteX287" fmla="*/ 319099 w 773608"/>
                <a:gd name="connsiteY287" fmla="*/ 547698 h 696117"/>
                <a:gd name="connsiteX288" fmla="*/ 322241 w 773608"/>
                <a:gd name="connsiteY288" fmla="*/ 551220 h 696117"/>
                <a:gd name="connsiteX289" fmla="*/ 325479 w 773608"/>
                <a:gd name="connsiteY289" fmla="*/ 551220 h 696117"/>
                <a:gd name="connsiteX290" fmla="*/ 328717 w 773608"/>
                <a:gd name="connsiteY290" fmla="*/ 554743 h 696117"/>
                <a:gd name="connsiteX291" fmla="*/ 331955 w 773608"/>
                <a:gd name="connsiteY291" fmla="*/ 561883 h 696117"/>
                <a:gd name="connsiteX292" fmla="*/ 331955 w 773608"/>
                <a:gd name="connsiteY292" fmla="*/ 565405 h 696117"/>
                <a:gd name="connsiteX293" fmla="*/ 348048 w 773608"/>
                <a:gd name="connsiteY293" fmla="*/ 565405 h 696117"/>
                <a:gd name="connsiteX294" fmla="*/ 357760 w 773608"/>
                <a:gd name="connsiteY294" fmla="*/ 579495 h 696117"/>
                <a:gd name="connsiteX295" fmla="*/ 367378 w 773608"/>
                <a:gd name="connsiteY295" fmla="*/ 575973 h 696117"/>
                <a:gd name="connsiteX296" fmla="*/ 377091 w 773608"/>
                <a:gd name="connsiteY296" fmla="*/ 575973 h 696117"/>
                <a:gd name="connsiteX297" fmla="*/ 386804 w 773608"/>
                <a:gd name="connsiteY297" fmla="*/ 586540 h 696117"/>
                <a:gd name="connsiteX298" fmla="*/ 396422 w 773608"/>
                <a:gd name="connsiteY298" fmla="*/ 593680 h 696117"/>
                <a:gd name="connsiteX299" fmla="*/ 406135 w 773608"/>
                <a:gd name="connsiteY299" fmla="*/ 604248 h 696117"/>
                <a:gd name="connsiteX300" fmla="*/ 425466 w 773608"/>
                <a:gd name="connsiteY300" fmla="*/ 618338 h 696117"/>
                <a:gd name="connsiteX301" fmla="*/ 435084 w 773608"/>
                <a:gd name="connsiteY301" fmla="*/ 618338 h 696117"/>
                <a:gd name="connsiteX302" fmla="*/ 441559 w 773608"/>
                <a:gd name="connsiteY302" fmla="*/ 621955 h 696117"/>
                <a:gd name="connsiteX303" fmla="*/ 448034 w 773608"/>
                <a:gd name="connsiteY303" fmla="*/ 629000 h 696117"/>
                <a:gd name="connsiteX304" fmla="*/ 457652 w 773608"/>
                <a:gd name="connsiteY304" fmla="*/ 629000 h 696117"/>
                <a:gd name="connsiteX305" fmla="*/ 470602 w 773608"/>
                <a:gd name="connsiteY305" fmla="*/ 621955 h 696117"/>
                <a:gd name="connsiteX306" fmla="*/ 470602 w 773608"/>
                <a:gd name="connsiteY306" fmla="*/ 618338 h 696117"/>
                <a:gd name="connsiteX307" fmla="*/ 483457 w 773608"/>
                <a:gd name="connsiteY307" fmla="*/ 621955 h 696117"/>
                <a:gd name="connsiteX308" fmla="*/ 489933 w 773608"/>
                <a:gd name="connsiteY308" fmla="*/ 607770 h 696117"/>
                <a:gd name="connsiteX309" fmla="*/ 499551 w 773608"/>
                <a:gd name="connsiteY309" fmla="*/ 607770 h 696117"/>
                <a:gd name="connsiteX310" fmla="*/ 512501 w 773608"/>
                <a:gd name="connsiteY310" fmla="*/ 593680 h 696117"/>
                <a:gd name="connsiteX311" fmla="*/ 518881 w 773608"/>
                <a:gd name="connsiteY311" fmla="*/ 600725 h 696117"/>
                <a:gd name="connsiteX312" fmla="*/ 522119 w 773608"/>
                <a:gd name="connsiteY312" fmla="*/ 597203 h 696117"/>
                <a:gd name="connsiteX313" fmla="*/ 528594 w 773608"/>
                <a:gd name="connsiteY313" fmla="*/ 597203 h 696117"/>
                <a:gd name="connsiteX314" fmla="*/ 538212 w 773608"/>
                <a:gd name="connsiteY314" fmla="*/ 607770 h 696117"/>
                <a:gd name="connsiteX315" fmla="*/ 544687 w 773608"/>
                <a:gd name="connsiteY315" fmla="*/ 618338 h 696117"/>
                <a:gd name="connsiteX316" fmla="*/ 547925 w 773608"/>
                <a:gd name="connsiteY316" fmla="*/ 629000 h 696117"/>
                <a:gd name="connsiteX317" fmla="*/ 554400 w 773608"/>
                <a:gd name="connsiteY317" fmla="*/ 636045 h 696117"/>
                <a:gd name="connsiteX318" fmla="*/ 554400 w 773608"/>
                <a:gd name="connsiteY318" fmla="*/ 646613 h 696117"/>
                <a:gd name="connsiteX319" fmla="*/ 557543 w 773608"/>
                <a:gd name="connsiteY319" fmla="*/ 653658 h 696117"/>
                <a:gd name="connsiteX320" fmla="*/ 560780 w 773608"/>
                <a:gd name="connsiteY320" fmla="*/ 657275 h 696117"/>
                <a:gd name="connsiteX321" fmla="*/ 567255 w 773608"/>
                <a:gd name="connsiteY321" fmla="*/ 660798 h 696117"/>
                <a:gd name="connsiteX322" fmla="*/ 580111 w 773608"/>
                <a:gd name="connsiteY322" fmla="*/ 660798 h 696117"/>
                <a:gd name="connsiteX323" fmla="*/ 580111 w 773608"/>
                <a:gd name="connsiteY323" fmla="*/ 664320 h 696117"/>
                <a:gd name="connsiteX324" fmla="*/ 583348 w 773608"/>
                <a:gd name="connsiteY324" fmla="*/ 667843 h 696117"/>
                <a:gd name="connsiteX325" fmla="*/ 589824 w 773608"/>
                <a:gd name="connsiteY325" fmla="*/ 671365 h 696117"/>
                <a:gd name="connsiteX326" fmla="*/ 625248 w 773608"/>
                <a:gd name="connsiteY326" fmla="*/ 671365 h 696117"/>
                <a:gd name="connsiteX327" fmla="*/ 631723 w 773608"/>
                <a:gd name="connsiteY327" fmla="*/ 674888 h 696117"/>
                <a:gd name="connsiteX328" fmla="*/ 644579 w 773608"/>
                <a:gd name="connsiteY328" fmla="*/ 689073 h 696117"/>
                <a:gd name="connsiteX329" fmla="*/ 651054 w 773608"/>
                <a:gd name="connsiteY329" fmla="*/ 689073 h 696117"/>
                <a:gd name="connsiteX330" fmla="*/ 657529 w 773608"/>
                <a:gd name="connsiteY330" fmla="*/ 685551 h 696117"/>
                <a:gd name="connsiteX331" fmla="*/ 660767 w 773608"/>
                <a:gd name="connsiteY331" fmla="*/ 685551 h 696117"/>
                <a:gd name="connsiteX332" fmla="*/ 667147 w 773608"/>
                <a:gd name="connsiteY332" fmla="*/ 682028 h 696117"/>
                <a:gd name="connsiteX333" fmla="*/ 670384 w 773608"/>
                <a:gd name="connsiteY333" fmla="*/ 682028 h 696117"/>
                <a:gd name="connsiteX334" fmla="*/ 673622 w 773608"/>
                <a:gd name="connsiteY334" fmla="*/ 685551 h 696117"/>
                <a:gd name="connsiteX335" fmla="*/ 686477 w 773608"/>
                <a:gd name="connsiteY335" fmla="*/ 692595 h 696117"/>
                <a:gd name="connsiteX336" fmla="*/ 696191 w 773608"/>
                <a:gd name="connsiteY336" fmla="*/ 696118 h 696117"/>
                <a:gd name="connsiteX337" fmla="*/ 712284 w 773608"/>
                <a:gd name="connsiteY337" fmla="*/ 696118 h 696117"/>
                <a:gd name="connsiteX338" fmla="*/ 718759 w 773608"/>
                <a:gd name="connsiteY338" fmla="*/ 692595 h 6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773608" h="696117">
                  <a:moveTo>
                    <a:pt x="718759" y="692595"/>
                  </a:moveTo>
                  <a:lnTo>
                    <a:pt x="718759" y="689073"/>
                  </a:lnTo>
                  <a:lnTo>
                    <a:pt x="715521" y="682028"/>
                  </a:lnTo>
                  <a:lnTo>
                    <a:pt x="715521" y="664320"/>
                  </a:lnTo>
                  <a:lnTo>
                    <a:pt x="721996" y="657275"/>
                  </a:lnTo>
                  <a:lnTo>
                    <a:pt x="721996" y="653658"/>
                  </a:lnTo>
                  <a:lnTo>
                    <a:pt x="725234" y="650135"/>
                  </a:lnTo>
                  <a:lnTo>
                    <a:pt x="728472" y="639568"/>
                  </a:lnTo>
                  <a:lnTo>
                    <a:pt x="734852" y="639568"/>
                  </a:lnTo>
                  <a:lnTo>
                    <a:pt x="738089" y="636045"/>
                  </a:lnTo>
                  <a:lnTo>
                    <a:pt x="738089" y="632523"/>
                  </a:lnTo>
                  <a:lnTo>
                    <a:pt x="741327" y="632523"/>
                  </a:lnTo>
                  <a:lnTo>
                    <a:pt x="741327" y="629000"/>
                  </a:lnTo>
                  <a:lnTo>
                    <a:pt x="744565" y="625478"/>
                  </a:lnTo>
                  <a:lnTo>
                    <a:pt x="751040" y="621955"/>
                  </a:lnTo>
                  <a:lnTo>
                    <a:pt x="767133" y="621955"/>
                  </a:lnTo>
                  <a:lnTo>
                    <a:pt x="767133" y="625478"/>
                  </a:lnTo>
                  <a:lnTo>
                    <a:pt x="770371" y="625478"/>
                  </a:lnTo>
                  <a:lnTo>
                    <a:pt x="773609" y="621955"/>
                  </a:lnTo>
                  <a:lnTo>
                    <a:pt x="773609" y="614815"/>
                  </a:lnTo>
                  <a:lnTo>
                    <a:pt x="770371" y="604248"/>
                  </a:lnTo>
                  <a:lnTo>
                    <a:pt x="767133" y="597203"/>
                  </a:lnTo>
                  <a:lnTo>
                    <a:pt x="763895" y="593680"/>
                  </a:lnTo>
                  <a:lnTo>
                    <a:pt x="754182" y="593680"/>
                  </a:lnTo>
                  <a:lnTo>
                    <a:pt x="754182" y="586540"/>
                  </a:lnTo>
                  <a:lnTo>
                    <a:pt x="751040" y="579495"/>
                  </a:lnTo>
                  <a:lnTo>
                    <a:pt x="751040" y="565405"/>
                  </a:lnTo>
                  <a:lnTo>
                    <a:pt x="747802" y="565405"/>
                  </a:lnTo>
                  <a:lnTo>
                    <a:pt x="751040" y="547698"/>
                  </a:lnTo>
                  <a:lnTo>
                    <a:pt x="738089" y="547698"/>
                  </a:lnTo>
                  <a:lnTo>
                    <a:pt x="731614" y="537130"/>
                  </a:lnTo>
                  <a:lnTo>
                    <a:pt x="725234" y="540653"/>
                  </a:lnTo>
                  <a:lnTo>
                    <a:pt x="715521" y="540653"/>
                  </a:lnTo>
                  <a:lnTo>
                    <a:pt x="712284" y="537130"/>
                  </a:lnTo>
                  <a:lnTo>
                    <a:pt x="705903" y="526468"/>
                  </a:lnTo>
                  <a:lnTo>
                    <a:pt x="702666" y="515900"/>
                  </a:lnTo>
                  <a:lnTo>
                    <a:pt x="696191" y="508855"/>
                  </a:lnTo>
                  <a:lnTo>
                    <a:pt x="689715" y="498288"/>
                  </a:lnTo>
                  <a:lnTo>
                    <a:pt x="686477" y="494670"/>
                  </a:lnTo>
                  <a:lnTo>
                    <a:pt x="683335" y="487625"/>
                  </a:lnTo>
                  <a:lnTo>
                    <a:pt x="670384" y="473535"/>
                  </a:lnTo>
                  <a:lnTo>
                    <a:pt x="667147" y="473535"/>
                  </a:lnTo>
                  <a:lnTo>
                    <a:pt x="667147" y="466490"/>
                  </a:lnTo>
                  <a:lnTo>
                    <a:pt x="676860" y="455828"/>
                  </a:lnTo>
                  <a:lnTo>
                    <a:pt x="680098" y="448783"/>
                  </a:lnTo>
                  <a:lnTo>
                    <a:pt x="683335" y="445260"/>
                  </a:lnTo>
                  <a:lnTo>
                    <a:pt x="696191" y="416985"/>
                  </a:lnTo>
                  <a:lnTo>
                    <a:pt x="689715" y="402800"/>
                  </a:lnTo>
                  <a:lnTo>
                    <a:pt x="686477" y="399278"/>
                  </a:lnTo>
                  <a:lnTo>
                    <a:pt x="667147" y="399278"/>
                  </a:lnTo>
                  <a:lnTo>
                    <a:pt x="660767" y="395755"/>
                  </a:lnTo>
                  <a:lnTo>
                    <a:pt x="657529" y="395755"/>
                  </a:lnTo>
                  <a:lnTo>
                    <a:pt x="654291" y="392233"/>
                  </a:lnTo>
                  <a:lnTo>
                    <a:pt x="654291" y="360435"/>
                  </a:lnTo>
                  <a:lnTo>
                    <a:pt x="651054" y="356913"/>
                  </a:lnTo>
                  <a:lnTo>
                    <a:pt x="644579" y="342728"/>
                  </a:lnTo>
                  <a:lnTo>
                    <a:pt x="638198" y="332160"/>
                  </a:lnTo>
                  <a:lnTo>
                    <a:pt x="631723" y="318070"/>
                  </a:lnTo>
                  <a:lnTo>
                    <a:pt x="634961" y="310930"/>
                  </a:lnTo>
                  <a:lnTo>
                    <a:pt x="644579" y="300363"/>
                  </a:lnTo>
                  <a:lnTo>
                    <a:pt x="644579" y="296840"/>
                  </a:lnTo>
                  <a:lnTo>
                    <a:pt x="641436" y="293318"/>
                  </a:lnTo>
                  <a:lnTo>
                    <a:pt x="628486" y="293318"/>
                  </a:lnTo>
                  <a:lnTo>
                    <a:pt x="628486" y="275610"/>
                  </a:lnTo>
                  <a:lnTo>
                    <a:pt x="622010" y="268565"/>
                  </a:lnTo>
                  <a:lnTo>
                    <a:pt x="622010" y="265043"/>
                  </a:lnTo>
                  <a:lnTo>
                    <a:pt x="625248" y="261520"/>
                  </a:lnTo>
                  <a:lnTo>
                    <a:pt x="631723" y="257998"/>
                  </a:lnTo>
                  <a:lnTo>
                    <a:pt x="634961" y="254475"/>
                  </a:lnTo>
                  <a:lnTo>
                    <a:pt x="638198" y="254475"/>
                  </a:lnTo>
                  <a:lnTo>
                    <a:pt x="631723" y="243813"/>
                  </a:lnTo>
                  <a:lnTo>
                    <a:pt x="644579" y="240290"/>
                  </a:lnTo>
                  <a:lnTo>
                    <a:pt x="644579" y="236768"/>
                  </a:lnTo>
                  <a:lnTo>
                    <a:pt x="641436" y="233245"/>
                  </a:lnTo>
                  <a:lnTo>
                    <a:pt x="641436" y="219060"/>
                  </a:lnTo>
                  <a:lnTo>
                    <a:pt x="638198" y="212015"/>
                  </a:lnTo>
                  <a:lnTo>
                    <a:pt x="638198" y="208493"/>
                  </a:lnTo>
                  <a:lnTo>
                    <a:pt x="641436" y="201448"/>
                  </a:lnTo>
                  <a:lnTo>
                    <a:pt x="644579" y="197925"/>
                  </a:lnTo>
                  <a:lnTo>
                    <a:pt x="638198" y="180218"/>
                  </a:lnTo>
                  <a:lnTo>
                    <a:pt x="641436" y="166128"/>
                  </a:lnTo>
                  <a:lnTo>
                    <a:pt x="634961" y="166128"/>
                  </a:lnTo>
                  <a:lnTo>
                    <a:pt x="634961" y="144898"/>
                  </a:lnTo>
                  <a:lnTo>
                    <a:pt x="599537" y="148420"/>
                  </a:lnTo>
                  <a:lnTo>
                    <a:pt x="596300" y="144898"/>
                  </a:lnTo>
                  <a:lnTo>
                    <a:pt x="593062" y="137853"/>
                  </a:lnTo>
                  <a:lnTo>
                    <a:pt x="586586" y="134330"/>
                  </a:lnTo>
                  <a:lnTo>
                    <a:pt x="580111" y="127285"/>
                  </a:lnTo>
                  <a:lnTo>
                    <a:pt x="573731" y="127285"/>
                  </a:lnTo>
                  <a:lnTo>
                    <a:pt x="570493" y="123667"/>
                  </a:lnTo>
                  <a:lnTo>
                    <a:pt x="567255" y="123667"/>
                  </a:lnTo>
                  <a:lnTo>
                    <a:pt x="564018" y="120145"/>
                  </a:lnTo>
                  <a:lnTo>
                    <a:pt x="560780" y="113100"/>
                  </a:lnTo>
                  <a:lnTo>
                    <a:pt x="560780" y="109578"/>
                  </a:lnTo>
                  <a:lnTo>
                    <a:pt x="557543" y="106055"/>
                  </a:lnTo>
                  <a:lnTo>
                    <a:pt x="554400" y="106055"/>
                  </a:lnTo>
                  <a:lnTo>
                    <a:pt x="547925" y="102533"/>
                  </a:lnTo>
                  <a:lnTo>
                    <a:pt x="538212" y="102533"/>
                  </a:lnTo>
                  <a:lnTo>
                    <a:pt x="531832" y="99010"/>
                  </a:lnTo>
                  <a:lnTo>
                    <a:pt x="522119" y="99010"/>
                  </a:lnTo>
                  <a:lnTo>
                    <a:pt x="522119" y="102533"/>
                  </a:lnTo>
                  <a:lnTo>
                    <a:pt x="515739" y="99010"/>
                  </a:lnTo>
                  <a:lnTo>
                    <a:pt x="512501" y="95392"/>
                  </a:lnTo>
                  <a:lnTo>
                    <a:pt x="506026" y="91870"/>
                  </a:lnTo>
                  <a:lnTo>
                    <a:pt x="502788" y="88348"/>
                  </a:lnTo>
                  <a:lnTo>
                    <a:pt x="486695" y="88348"/>
                  </a:lnTo>
                  <a:lnTo>
                    <a:pt x="486695" y="81303"/>
                  </a:lnTo>
                  <a:lnTo>
                    <a:pt x="480220" y="74258"/>
                  </a:lnTo>
                  <a:lnTo>
                    <a:pt x="448034" y="74258"/>
                  </a:lnTo>
                  <a:lnTo>
                    <a:pt x="448034" y="77780"/>
                  </a:lnTo>
                  <a:lnTo>
                    <a:pt x="444796" y="81303"/>
                  </a:lnTo>
                  <a:lnTo>
                    <a:pt x="438321" y="77780"/>
                  </a:lnTo>
                  <a:lnTo>
                    <a:pt x="418990" y="77780"/>
                  </a:lnTo>
                  <a:lnTo>
                    <a:pt x="412515" y="81303"/>
                  </a:lnTo>
                  <a:lnTo>
                    <a:pt x="402897" y="91870"/>
                  </a:lnTo>
                  <a:lnTo>
                    <a:pt x="396422" y="95392"/>
                  </a:lnTo>
                  <a:lnTo>
                    <a:pt x="393184" y="99010"/>
                  </a:lnTo>
                  <a:lnTo>
                    <a:pt x="393184" y="106055"/>
                  </a:lnTo>
                  <a:lnTo>
                    <a:pt x="386804" y="109578"/>
                  </a:lnTo>
                  <a:lnTo>
                    <a:pt x="380329" y="116623"/>
                  </a:lnTo>
                  <a:lnTo>
                    <a:pt x="364236" y="116623"/>
                  </a:lnTo>
                  <a:lnTo>
                    <a:pt x="370616" y="123667"/>
                  </a:lnTo>
                  <a:lnTo>
                    <a:pt x="370616" y="130808"/>
                  </a:lnTo>
                  <a:lnTo>
                    <a:pt x="373853" y="134330"/>
                  </a:lnTo>
                  <a:lnTo>
                    <a:pt x="373853" y="137853"/>
                  </a:lnTo>
                  <a:lnTo>
                    <a:pt x="370616" y="141375"/>
                  </a:lnTo>
                  <a:lnTo>
                    <a:pt x="364236" y="141375"/>
                  </a:lnTo>
                  <a:lnTo>
                    <a:pt x="357760" y="137853"/>
                  </a:lnTo>
                  <a:lnTo>
                    <a:pt x="354523" y="134330"/>
                  </a:lnTo>
                  <a:lnTo>
                    <a:pt x="351285" y="134330"/>
                  </a:lnTo>
                  <a:lnTo>
                    <a:pt x="348048" y="137853"/>
                  </a:lnTo>
                  <a:lnTo>
                    <a:pt x="335192" y="137853"/>
                  </a:lnTo>
                  <a:lnTo>
                    <a:pt x="328717" y="141375"/>
                  </a:lnTo>
                  <a:lnTo>
                    <a:pt x="322241" y="141375"/>
                  </a:lnTo>
                  <a:lnTo>
                    <a:pt x="312624" y="144898"/>
                  </a:lnTo>
                  <a:lnTo>
                    <a:pt x="299768" y="151942"/>
                  </a:lnTo>
                  <a:lnTo>
                    <a:pt x="293293" y="148420"/>
                  </a:lnTo>
                  <a:lnTo>
                    <a:pt x="286818" y="148420"/>
                  </a:lnTo>
                  <a:lnTo>
                    <a:pt x="280343" y="144898"/>
                  </a:lnTo>
                  <a:lnTo>
                    <a:pt x="267487" y="144898"/>
                  </a:lnTo>
                  <a:lnTo>
                    <a:pt x="257774" y="141375"/>
                  </a:lnTo>
                  <a:lnTo>
                    <a:pt x="251394" y="134330"/>
                  </a:lnTo>
                  <a:lnTo>
                    <a:pt x="244919" y="130808"/>
                  </a:lnTo>
                  <a:lnTo>
                    <a:pt x="238443" y="123667"/>
                  </a:lnTo>
                  <a:lnTo>
                    <a:pt x="235301" y="116623"/>
                  </a:lnTo>
                  <a:lnTo>
                    <a:pt x="232064" y="113100"/>
                  </a:lnTo>
                  <a:lnTo>
                    <a:pt x="232064" y="109578"/>
                  </a:lnTo>
                  <a:lnTo>
                    <a:pt x="203019" y="109578"/>
                  </a:lnTo>
                  <a:lnTo>
                    <a:pt x="190164" y="95392"/>
                  </a:lnTo>
                  <a:lnTo>
                    <a:pt x="180451" y="74258"/>
                  </a:lnTo>
                  <a:lnTo>
                    <a:pt x="177214" y="70735"/>
                  </a:lnTo>
                  <a:lnTo>
                    <a:pt x="177214" y="67213"/>
                  </a:lnTo>
                  <a:lnTo>
                    <a:pt x="167596" y="67213"/>
                  </a:lnTo>
                  <a:lnTo>
                    <a:pt x="167596" y="63595"/>
                  </a:lnTo>
                  <a:lnTo>
                    <a:pt x="164358" y="60073"/>
                  </a:lnTo>
                  <a:lnTo>
                    <a:pt x="161121" y="60073"/>
                  </a:lnTo>
                  <a:lnTo>
                    <a:pt x="157883" y="56550"/>
                  </a:lnTo>
                  <a:lnTo>
                    <a:pt x="151503" y="53028"/>
                  </a:lnTo>
                  <a:lnTo>
                    <a:pt x="145028" y="45983"/>
                  </a:lnTo>
                  <a:lnTo>
                    <a:pt x="145028" y="42460"/>
                  </a:lnTo>
                  <a:lnTo>
                    <a:pt x="151503" y="42460"/>
                  </a:lnTo>
                  <a:lnTo>
                    <a:pt x="154645" y="38938"/>
                  </a:lnTo>
                  <a:lnTo>
                    <a:pt x="154645" y="35415"/>
                  </a:lnTo>
                  <a:lnTo>
                    <a:pt x="151503" y="31797"/>
                  </a:lnTo>
                  <a:lnTo>
                    <a:pt x="148265" y="31797"/>
                  </a:lnTo>
                  <a:lnTo>
                    <a:pt x="148265" y="24752"/>
                  </a:lnTo>
                  <a:lnTo>
                    <a:pt x="151503" y="21230"/>
                  </a:lnTo>
                  <a:lnTo>
                    <a:pt x="151503" y="10663"/>
                  </a:lnTo>
                  <a:lnTo>
                    <a:pt x="148265" y="7140"/>
                  </a:lnTo>
                  <a:lnTo>
                    <a:pt x="145028" y="0"/>
                  </a:lnTo>
                  <a:lnTo>
                    <a:pt x="138552" y="0"/>
                  </a:lnTo>
                  <a:lnTo>
                    <a:pt x="132077" y="3522"/>
                  </a:lnTo>
                  <a:lnTo>
                    <a:pt x="125697" y="10663"/>
                  </a:lnTo>
                  <a:lnTo>
                    <a:pt x="119221" y="14185"/>
                  </a:lnTo>
                  <a:lnTo>
                    <a:pt x="109509" y="21230"/>
                  </a:lnTo>
                  <a:lnTo>
                    <a:pt x="103128" y="28275"/>
                  </a:lnTo>
                  <a:lnTo>
                    <a:pt x="103128" y="31797"/>
                  </a:lnTo>
                  <a:lnTo>
                    <a:pt x="99891" y="35415"/>
                  </a:lnTo>
                  <a:lnTo>
                    <a:pt x="96653" y="42460"/>
                  </a:lnTo>
                  <a:lnTo>
                    <a:pt x="70848" y="42460"/>
                  </a:lnTo>
                  <a:lnTo>
                    <a:pt x="51517" y="35415"/>
                  </a:lnTo>
                  <a:lnTo>
                    <a:pt x="45041" y="31797"/>
                  </a:lnTo>
                  <a:lnTo>
                    <a:pt x="35423" y="21230"/>
                  </a:lnTo>
                  <a:lnTo>
                    <a:pt x="28948" y="7140"/>
                  </a:lnTo>
                  <a:lnTo>
                    <a:pt x="28948" y="3522"/>
                  </a:lnTo>
                  <a:lnTo>
                    <a:pt x="25710" y="0"/>
                  </a:lnTo>
                  <a:lnTo>
                    <a:pt x="22568" y="0"/>
                  </a:lnTo>
                  <a:lnTo>
                    <a:pt x="12855" y="10663"/>
                  </a:lnTo>
                  <a:lnTo>
                    <a:pt x="12855" y="17708"/>
                  </a:lnTo>
                  <a:lnTo>
                    <a:pt x="0" y="17708"/>
                  </a:lnTo>
                  <a:lnTo>
                    <a:pt x="9617" y="31797"/>
                  </a:lnTo>
                  <a:lnTo>
                    <a:pt x="9617" y="49505"/>
                  </a:lnTo>
                  <a:lnTo>
                    <a:pt x="16093" y="56550"/>
                  </a:lnTo>
                  <a:lnTo>
                    <a:pt x="16093" y="63595"/>
                  </a:lnTo>
                  <a:lnTo>
                    <a:pt x="19330" y="67213"/>
                  </a:lnTo>
                  <a:lnTo>
                    <a:pt x="22568" y="67213"/>
                  </a:lnTo>
                  <a:lnTo>
                    <a:pt x="19330" y="70735"/>
                  </a:lnTo>
                  <a:lnTo>
                    <a:pt x="19330" y="74258"/>
                  </a:lnTo>
                  <a:lnTo>
                    <a:pt x="16093" y="81303"/>
                  </a:lnTo>
                  <a:lnTo>
                    <a:pt x="12855" y="84825"/>
                  </a:lnTo>
                  <a:lnTo>
                    <a:pt x="32186" y="95392"/>
                  </a:lnTo>
                  <a:lnTo>
                    <a:pt x="32186" y="113100"/>
                  </a:lnTo>
                  <a:lnTo>
                    <a:pt x="45041" y="116623"/>
                  </a:lnTo>
                  <a:lnTo>
                    <a:pt x="45041" y="123667"/>
                  </a:lnTo>
                  <a:lnTo>
                    <a:pt x="51517" y="144898"/>
                  </a:lnTo>
                  <a:lnTo>
                    <a:pt x="57992" y="159083"/>
                  </a:lnTo>
                  <a:lnTo>
                    <a:pt x="64467" y="166128"/>
                  </a:lnTo>
                  <a:lnTo>
                    <a:pt x="64467" y="176695"/>
                  </a:lnTo>
                  <a:lnTo>
                    <a:pt x="77323" y="180218"/>
                  </a:lnTo>
                  <a:lnTo>
                    <a:pt x="83798" y="190880"/>
                  </a:lnTo>
                  <a:lnTo>
                    <a:pt x="87035" y="187263"/>
                  </a:lnTo>
                  <a:lnTo>
                    <a:pt x="93416" y="183740"/>
                  </a:lnTo>
                  <a:lnTo>
                    <a:pt x="99891" y="183740"/>
                  </a:lnTo>
                  <a:lnTo>
                    <a:pt x="99891" y="187263"/>
                  </a:lnTo>
                  <a:lnTo>
                    <a:pt x="90178" y="197925"/>
                  </a:lnTo>
                  <a:lnTo>
                    <a:pt x="90178" y="201448"/>
                  </a:lnTo>
                  <a:lnTo>
                    <a:pt x="96653" y="208493"/>
                  </a:lnTo>
                  <a:lnTo>
                    <a:pt x="99891" y="215538"/>
                  </a:lnTo>
                  <a:lnTo>
                    <a:pt x="99891" y="219060"/>
                  </a:lnTo>
                  <a:lnTo>
                    <a:pt x="93416" y="226200"/>
                  </a:lnTo>
                  <a:lnTo>
                    <a:pt x="90178" y="226200"/>
                  </a:lnTo>
                  <a:lnTo>
                    <a:pt x="90178" y="243813"/>
                  </a:lnTo>
                  <a:lnTo>
                    <a:pt x="83798" y="243813"/>
                  </a:lnTo>
                  <a:lnTo>
                    <a:pt x="77323" y="250857"/>
                  </a:lnTo>
                  <a:lnTo>
                    <a:pt x="77323" y="254475"/>
                  </a:lnTo>
                  <a:lnTo>
                    <a:pt x="83798" y="261520"/>
                  </a:lnTo>
                  <a:lnTo>
                    <a:pt x="80560" y="265043"/>
                  </a:lnTo>
                  <a:lnTo>
                    <a:pt x="77323" y="272088"/>
                  </a:lnTo>
                  <a:lnTo>
                    <a:pt x="77323" y="275610"/>
                  </a:lnTo>
                  <a:lnTo>
                    <a:pt x="80560" y="279133"/>
                  </a:lnTo>
                  <a:lnTo>
                    <a:pt x="87035" y="282655"/>
                  </a:lnTo>
                  <a:lnTo>
                    <a:pt x="93416" y="289795"/>
                  </a:lnTo>
                  <a:lnTo>
                    <a:pt x="106366" y="296840"/>
                  </a:lnTo>
                  <a:lnTo>
                    <a:pt x="109509" y="300363"/>
                  </a:lnTo>
                  <a:lnTo>
                    <a:pt x="112746" y="300363"/>
                  </a:lnTo>
                  <a:lnTo>
                    <a:pt x="112746" y="325115"/>
                  </a:lnTo>
                  <a:lnTo>
                    <a:pt x="125697" y="325115"/>
                  </a:lnTo>
                  <a:lnTo>
                    <a:pt x="128935" y="328638"/>
                  </a:lnTo>
                  <a:lnTo>
                    <a:pt x="135315" y="332160"/>
                  </a:lnTo>
                  <a:lnTo>
                    <a:pt x="145028" y="342728"/>
                  </a:lnTo>
                  <a:lnTo>
                    <a:pt x="154645" y="342728"/>
                  </a:lnTo>
                  <a:lnTo>
                    <a:pt x="157883" y="346345"/>
                  </a:lnTo>
                  <a:lnTo>
                    <a:pt x="161121" y="353390"/>
                  </a:lnTo>
                  <a:lnTo>
                    <a:pt x="177214" y="374525"/>
                  </a:lnTo>
                  <a:lnTo>
                    <a:pt x="177214" y="381665"/>
                  </a:lnTo>
                  <a:lnTo>
                    <a:pt x="173976" y="388710"/>
                  </a:lnTo>
                  <a:lnTo>
                    <a:pt x="173976" y="409940"/>
                  </a:lnTo>
                  <a:lnTo>
                    <a:pt x="177214" y="413463"/>
                  </a:lnTo>
                  <a:lnTo>
                    <a:pt x="183689" y="416985"/>
                  </a:lnTo>
                  <a:lnTo>
                    <a:pt x="186926" y="420508"/>
                  </a:lnTo>
                  <a:lnTo>
                    <a:pt x="190164" y="420508"/>
                  </a:lnTo>
                  <a:lnTo>
                    <a:pt x="193307" y="438215"/>
                  </a:lnTo>
                  <a:lnTo>
                    <a:pt x="199782" y="441738"/>
                  </a:lnTo>
                  <a:lnTo>
                    <a:pt x="206257" y="448783"/>
                  </a:lnTo>
                  <a:lnTo>
                    <a:pt x="206257" y="452305"/>
                  </a:lnTo>
                  <a:lnTo>
                    <a:pt x="209495" y="455828"/>
                  </a:lnTo>
                  <a:lnTo>
                    <a:pt x="215875" y="459350"/>
                  </a:lnTo>
                  <a:lnTo>
                    <a:pt x="219112" y="462873"/>
                  </a:lnTo>
                  <a:lnTo>
                    <a:pt x="225588" y="466490"/>
                  </a:lnTo>
                  <a:lnTo>
                    <a:pt x="228826" y="462873"/>
                  </a:lnTo>
                  <a:lnTo>
                    <a:pt x="228826" y="455828"/>
                  </a:lnTo>
                  <a:lnTo>
                    <a:pt x="225588" y="452305"/>
                  </a:lnTo>
                  <a:lnTo>
                    <a:pt x="225588" y="448783"/>
                  </a:lnTo>
                  <a:lnTo>
                    <a:pt x="228826" y="445260"/>
                  </a:lnTo>
                  <a:lnTo>
                    <a:pt x="235301" y="441738"/>
                  </a:lnTo>
                  <a:lnTo>
                    <a:pt x="238443" y="445260"/>
                  </a:lnTo>
                  <a:lnTo>
                    <a:pt x="241681" y="445260"/>
                  </a:lnTo>
                  <a:lnTo>
                    <a:pt x="241681" y="452305"/>
                  </a:lnTo>
                  <a:lnTo>
                    <a:pt x="244919" y="459350"/>
                  </a:lnTo>
                  <a:lnTo>
                    <a:pt x="254632" y="459350"/>
                  </a:lnTo>
                  <a:lnTo>
                    <a:pt x="254632" y="462873"/>
                  </a:lnTo>
                  <a:lnTo>
                    <a:pt x="254632" y="459350"/>
                  </a:lnTo>
                  <a:lnTo>
                    <a:pt x="257774" y="459350"/>
                  </a:lnTo>
                  <a:lnTo>
                    <a:pt x="257774" y="452305"/>
                  </a:lnTo>
                  <a:lnTo>
                    <a:pt x="270725" y="452305"/>
                  </a:lnTo>
                  <a:lnTo>
                    <a:pt x="270725" y="473535"/>
                  </a:lnTo>
                  <a:lnTo>
                    <a:pt x="273962" y="477058"/>
                  </a:lnTo>
                  <a:lnTo>
                    <a:pt x="277200" y="477058"/>
                  </a:lnTo>
                  <a:lnTo>
                    <a:pt x="283580" y="480580"/>
                  </a:lnTo>
                  <a:lnTo>
                    <a:pt x="290055" y="487625"/>
                  </a:lnTo>
                  <a:lnTo>
                    <a:pt x="290055" y="498288"/>
                  </a:lnTo>
                  <a:lnTo>
                    <a:pt x="296531" y="505333"/>
                  </a:lnTo>
                  <a:lnTo>
                    <a:pt x="299768" y="512378"/>
                  </a:lnTo>
                  <a:lnTo>
                    <a:pt x="302911" y="515900"/>
                  </a:lnTo>
                  <a:lnTo>
                    <a:pt x="306148" y="515900"/>
                  </a:lnTo>
                  <a:lnTo>
                    <a:pt x="312624" y="526468"/>
                  </a:lnTo>
                  <a:lnTo>
                    <a:pt x="312624" y="533608"/>
                  </a:lnTo>
                  <a:lnTo>
                    <a:pt x="319099" y="547698"/>
                  </a:lnTo>
                  <a:lnTo>
                    <a:pt x="322241" y="551220"/>
                  </a:lnTo>
                  <a:lnTo>
                    <a:pt x="325479" y="551220"/>
                  </a:lnTo>
                  <a:lnTo>
                    <a:pt x="328717" y="554743"/>
                  </a:lnTo>
                  <a:lnTo>
                    <a:pt x="331955" y="561883"/>
                  </a:lnTo>
                  <a:lnTo>
                    <a:pt x="331955" y="565405"/>
                  </a:lnTo>
                  <a:lnTo>
                    <a:pt x="348048" y="565405"/>
                  </a:lnTo>
                  <a:lnTo>
                    <a:pt x="357760" y="579495"/>
                  </a:lnTo>
                  <a:lnTo>
                    <a:pt x="367378" y="575973"/>
                  </a:lnTo>
                  <a:lnTo>
                    <a:pt x="377091" y="575973"/>
                  </a:lnTo>
                  <a:lnTo>
                    <a:pt x="386804" y="586540"/>
                  </a:lnTo>
                  <a:lnTo>
                    <a:pt x="396422" y="593680"/>
                  </a:lnTo>
                  <a:lnTo>
                    <a:pt x="406135" y="604248"/>
                  </a:lnTo>
                  <a:lnTo>
                    <a:pt x="425466" y="618338"/>
                  </a:lnTo>
                  <a:lnTo>
                    <a:pt x="435084" y="618338"/>
                  </a:lnTo>
                  <a:lnTo>
                    <a:pt x="441559" y="621955"/>
                  </a:lnTo>
                  <a:lnTo>
                    <a:pt x="448034" y="629000"/>
                  </a:lnTo>
                  <a:lnTo>
                    <a:pt x="457652" y="629000"/>
                  </a:lnTo>
                  <a:lnTo>
                    <a:pt x="470602" y="621955"/>
                  </a:lnTo>
                  <a:lnTo>
                    <a:pt x="470602" y="618338"/>
                  </a:lnTo>
                  <a:lnTo>
                    <a:pt x="483457" y="621955"/>
                  </a:lnTo>
                  <a:lnTo>
                    <a:pt x="489933" y="607770"/>
                  </a:lnTo>
                  <a:lnTo>
                    <a:pt x="499551" y="607770"/>
                  </a:lnTo>
                  <a:lnTo>
                    <a:pt x="512501" y="593680"/>
                  </a:lnTo>
                  <a:lnTo>
                    <a:pt x="518881" y="600725"/>
                  </a:lnTo>
                  <a:lnTo>
                    <a:pt x="522119" y="597203"/>
                  </a:lnTo>
                  <a:lnTo>
                    <a:pt x="528594" y="597203"/>
                  </a:lnTo>
                  <a:lnTo>
                    <a:pt x="538212" y="607770"/>
                  </a:lnTo>
                  <a:lnTo>
                    <a:pt x="544687" y="618338"/>
                  </a:lnTo>
                  <a:lnTo>
                    <a:pt x="547925" y="629000"/>
                  </a:lnTo>
                  <a:lnTo>
                    <a:pt x="554400" y="636045"/>
                  </a:lnTo>
                  <a:lnTo>
                    <a:pt x="554400" y="646613"/>
                  </a:lnTo>
                  <a:lnTo>
                    <a:pt x="557543" y="653658"/>
                  </a:lnTo>
                  <a:lnTo>
                    <a:pt x="560780" y="657275"/>
                  </a:lnTo>
                  <a:lnTo>
                    <a:pt x="567255" y="660798"/>
                  </a:lnTo>
                  <a:lnTo>
                    <a:pt x="580111" y="660798"/>
                  </a:lnTo>
                  <a:lnTo>
                    <a:pt x="580111" y="664320"/>
                  </a:lnTo>
                  <a:lnTo>
                    <a:pt x="583348" y="667843"/>
                  </a:lnTo>
                  <a:lnTo>
                    <a:pt x="589824" y="671365"/>
                  </a:lnTo>
                  <a:lnTo>
                    <a:pt x="625248" y="671365"/>
                  </a:lnTo>
                  <a:lnTo>
                    <a:pt x="631723" y="674888"/>
                  </a:lnTo>
                  <a:lnTo>
                    <a:pt x="644579" y="689073"/>
                  </a:lnTo>
                  <a:lnTo>
                    <a:pt x="651054" y="689073"/>
                  </a:lnTo>
                  <a:lnTo>
                    <a:pt x="657529" y="685551"/>
                  </a:lnTo>
                  <a:lnTo>
                    <a:pt x="660767" y="685551"/>
                  </a:lnTo>
                  <a:lnTo>
                    <a:pt x="667147" y="682028"/>
                  </a:lnTo>
                  <a:lnTo>
                    <a:pt x="670384" y="682028"/>
                  </a:lnTo>
                  <a:lnTo>
                    <a:pt x="673622" y="685551"/>
                  </a:lnTo>
                  <a:lnTo>
                    <a:pt x="686477" y="692595"/>
                  </a:lnTo>
                  <a:lnTo>
                    <a:pt x="696191" y="696118"/>
                  </a:lnTo>
                  <a:lnTo>
                    <a:pt x="712284" y="696118"/>
                  </a:lnTo>
                  <a:lnTo>
                    <a:pt x="718759" y="692595"/>
                  </a:lnTo>
                  <a:close/>
                </a:path>
              </a:pathLst>
            </a:custGeom>
            <a:noFill/>
            <a:ln w="2379" cap="flat">
              <a:solidFill>
                <a:srgbClr val="FFFFFF"/>
              </a:solidFill>
              <a:prstDash val="solid"/>
              <a:round/>
            </a:ln>
          </p:spPr>
          <p:txBody>
            <a:bodyPr rtlCol="0" anchor="ctr"/>
            <a:lstStyle/>
            <a:p>
              <a:endParaRPr lang="en-US" noProof="0" dirty="0"/>
            </a:p>
          </p:txBody>
        </p:sp>
        <p:sp>
          <p:nvSpPr>
            <p:cNvPr id="5516" name="Serbest Form 5515">
              <a:extLst>
                <a:ext uri="{FF2B5EF4-FFF2-40B4-BE49-F238E27FC236}">
                  <a16:creationId xmlns:a16="http://schemas.microsoft.com/office/drawing/2014/main" id="{216992CE-79F6-3A48-AEA0-229E50B79F26}"/>
                </a:ext>
              </a:extLst>
            </p:cNvPr>
            <p:cNvSpPr/>
            <p:nvPr/>
          </p:nvSpPr>
          <p:spPr>
            <a:xfrm>
              <a:off x="10291808" y="4253355"/>
              <a:ext cx="13236" cy="31321"/>
            </a:xfrm>
            <a:custGeom>
              <a:avLst/>
              <a:gdLst>
                <a:gd name="connsiteX0" fmla="*/ 0 w 13236"/>
                <a:gd name="connsiteY0" fmla="*/ 31322 h 31321"/>
                <a:gd name="connsiteX1" fmla="*/ 13236 w 13236"/>
                <a:gd name="connsiteY1" fmla="*/ 0 h 31321"/>
              </a:gdLst>
              <a:ahLst/>
              <a:cxnLst>
                <a:cxn ang="0">
                  <a:pos x="connsiteX0" y="connsiteY0"/>
                </a:cxn>
                <a:cxn ang="0">
                  <a:pos x="connsiteX1" y="connsiteY1"/>
                </a:cxn>
              </a:cxnLst>
              <a:rect l="l" t="t" r="r" b="b"/>
              <a:pathLst>
                <a:path w="13236" h="31321">
                  <a:moveTo>
                    <a:pt x="0" y="31322"/>
                  </a:moveTo>
                  <a:lnTo>
                    <a:pt x="13236" y="0"/>
                  </a:lnTo>
                  <a:close/>
                </a:path>
              </a:pathLst>
            </a:custGeom>
            <a:solidFill>
              <a:srgbClr val="AFABAB"/>
            </a:solidFill>
            <a:ln w="9518" cap="flat">
              <a:noFill/>
              <a:prstDash val="solid"/>
              <a:miter/>
            </a:ln>
          </p:spPr>
          <p:txBody>
            <a:bodyPr rtlCol="0" anchor="ctr"/>
            <a:lstStyle/>
            <a:p>
              <a:endParaRPr lang="en-US" noProof="0" dirty="0"/>
            </a:p>
          </p:txBody>
        </p:sp>
        <p:sp>
          <p:nvSpPr>
            <p:cNvPr id="5517" name="Serbest Form 5516">
              <a:extLst>
                <a:ext uri="{FF2B5EF4-FFF2-40B4-BE49-F238E27FC236}">
                  <a16:creationId xmlns:a16="http://schemas.microsoft.com/office/drawing/2014/main" id="{54E94699-FBD5-4A45-B160-211A63040D06}"/>
                </a:ext>
              </a:extLst>
            </p:cNvPr>
            <p:cNvSpPr/>
            <p:nvPr/>
          </p:nvSpPr>
          <p:spPr>
            <a:xfrm>
              <a:off x="9789209" y="4103982"/>
              <a:ext cx="19902" cy="27799"/>
            </a:xfrm>
            <a:custGeom>
              <a:avLst/>
              <a:gdLst>
                <a:gd name="connsiteX0" fmla="*/ 16569 w 19902"/>
                <a:gd name="connsiteY0" fmla="*/ 24277 h 27799"/>
                <a:gd name="connsiteX1" fmla="*/ 19903 w 19902"/>
                <a:gd name="connsiteY1" fmla="*/ 0 h 27799"/>
                <a:gd name="connsiteX2" fmla="*/ 0 w 19902"/>
                <a:gd name="connsiteY2" fmla="*/ 6950 h 27799"/>
                <a:gd name="connsiteX3" fmla="*/ 6666 w 19902"/>
                <a:gd name="connsiteY3" fmla="*/ 27799 h 27799"/>
                <a:gd name="connsiteX4" fmla="*/ 16569 w 19902"/>
                <a:gd name="connsiteY4" fmla="*/ 24277 h 27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2" h="27799">
                  <a:moveTo>
                    <a:pt x="16569" y="24277"/>
                  </a:moveTo>
                  <a:lnTo>
                    <a:pt x="19903" y="0"/>
                  </a:lnTo>
                  <a:lnTo>
                    <a:pt x="0" y="6950"/>
                  </a:lnTo>
                  <a:lnTo>
                    <a:pt x="6666" y="27799"/>
                  </a:lnTo>
                  <a:lnTo>
                    <a:pt x="16569" y="24277"/>
                  </a:lnTo>
                  <a:close/>
                </a:path>
              </a:pathLst>
            </a:custGeom>
            <a:solidFill>
              <a:srgbClr val="AFABAB"/>
            </a:solidFill>
            <a:ln w="9518" cap="flat">
              <a:noFill/>
              <a:prstDash val="solid"/>
              <a:miter/>
            </a:ln>
          </p:spPr>
          <p:txBody>
            <a:bodyPr rtlCol="0" anchor="ctr"/>
            <a:lstStyle/>
            <a:p>
              <a:endParaRPr lang="en-US" noProof="0" dirty="0"/>
            </a:p>
          </p:txBody>
        </p:sp>
        <p:sp>
          <p:nvSpPr>
            <p:cNvPr id="5518" name="Serbest Form 5517">
              <a:extLst>
                <a:ext uri="{FF2B5EF4-FFF2-40B4-BE49-F238E27FC236}">
                  <a16:creationId xmlns:a16="http://schemas.microsoft.com/office/drawing/2014/main" id="{39EB9E81-5744-0843-A0F8-2A8B66F8E6AB}"/>
                </a:ext>
              </a:extLst>
            </p:cNvPr>
            <p:cNvSpPr/>
            <p:nvPr/>
          </p:nvSpPr>
          <p:spPr>
            <a:xfrm>
              <a:off x="10645569" y="4069234"/>
              <a:ext cx="39708" cy="24276"/>
            </a:xfrm>
            <a:custGeom>
              <a:avLst/>
              <a:gdLst>
                <a:gd name="connsiteX0" fmla="*/ 23139 w 39708"/>
                <a:gd name="connsiteY0" fmla="*/ 24276 h 24276"/>
                <a:gd name="connsiteX1" fmla="*/ 39708 w 39708"/>
                <a:gd name="connsiteY1" fmla="*/ 3427 h 24276"/>
                <a:gd name="connsiteX2" fmla="*/ 0 w 39708"/>
                <a:gd name="connsiteY2" fmla="*/ 0 h 24276"/>
                <a:gd name="connsiteX3" fmla="*/ 9904 w 39708"/>
                <a:gd name="connsiteY3" fmla="*/ 20849 h 24276"/>
                <a:gd name="connsiteX4" fmla="*/ 23139 w 39708"/>
                <a:gd name="connsiteY4" fmla="*/ 24276 h 24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08" h="24276">
                  <a:moveTo>
                    <a:pt x="23139" y="24276"/>
                  </a:moveTo>
                  <a:lnTo>
                    <a:pt x="39708" y="3427"/>
                  </a:lnTo>
                  <a:lnTo>
                    <a:pt x="0" y="0"/>
                  </a:lnTo>
                  <a:lnTo>
                    <a:pt x="9904" y="20849"/>
                  </a:lnTo>
                  <a:lnTo>
                    <a:pt x="23139" y="24276"/>
                  </a:lnTo>
                  <a:close/>
                </a:path>
              </a:pathLst>
            </a:custGeom>
            <a:solidFill>
              <a:srgbClr val="AFABAB"/>
            </a:solidFill>
            <a:ln w="9518" cap="flat">
              <a:noFill/>
              <a:prstDash val="solid"/>
              <a:miter/>
            </a:ln>
          </p:spPr>
          <p:txBody>
            <a:bodyPr rtlCol="0" anchor="ctr"/>
            <a:lstStyle/>
            <a:p>
              <a:endParaRPr lang="en-US" noProof="0" dirty="0"/>
            </a:p>
          </p:txBody>
        </p:sp>
        <p:sp>
          <p:nvSpPr>
            <p:cNvPr id="5519" name="Serbest Form 5518">
              <a:extLst>
                <a:ext uri="{FF2B5EF4-FFF2-40B4-BE49-F238E27FC236}">
                  <a16:creationId xmlns:a16="http://schemas.microsoft.com/office/drawing/2014/main" id="{9E008941-A08F-A146-BCEB-3267F872BAC9}"/>
                </a:ext>
              </a:extLst>
            </p:cNvPr>
            <p:cNvSpPr/>
            <p:nvPr/>
          </p:nvSpPr>
          <p:spPr>
            <a:xfrm>
              <a:off x="10576150" y="4034485"/>
              <a:ext cx="23140" cy="27798"/>
            </a:xfrm>
            <a:custGeom>
              <a:avLst/>
              <a:gdLst>
                <a:gd name="connsiteX0" fmla="*/ 23140 w 23140"/>
                <a:gd name="connsiteY0" fmla="*/ 20849 h 27798"/>
                <a:gd name="connsiteX1" fmla="*/ 3333 w 23140"/>
                <a:gd name="connsiteY1" fmla="*/ 0 h 27798"/>
                <a:gd name="connsiteX2" fmla="*/ 0 w 23140"/>
                <a:gd name="connsiteY2" fmla="*/ 27799 h 27798"/>
                <a:gd name="connsiteX3" fmla="*/ 23140 w 23140"/>
                <a:gd name="connsiteY3" fmla="*/ 27799 h 27798"/>
                <a:gd name="connsiteX4" fmla="*/ 23140 w 23140"/>
                <a:gd name="connsiteY4" fmla="*/ 20849 h 27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0" h="27798">
                  <a:moveTo>
                    <a:pt x="23140" y="20849"/>
                  </a:moveTo>
                  <a:lnTo>
                    <a:pt x="3333" y="0"/>
                  </a:lnTo>
                  <a:lnTo>
                    <a:pt x="0" y="27799"/>
                  </a:lnTo>
                  <a:lnTo>
                    <a:pt x="23140" y="27799"/>
                  </a:lnTo>
                  <a:lnTo>
                    <a:pt x="23140" y="20849"/>
                  </a:lnTo>
                  <a:close/>
                </a:path>
              </a:pathLst>
            </a:custGeom>
            <a:solidFill>
              <a:srgbClr val="AFABAB"/>
            </a:solidFill>
            <a:ln w="9518" cap="flat">
              <a:noFill/>
              <a:prstDash val="solid"/>
              <a:miter/>
            </a:ln>
          </p:spPr>
          <p:txBody>
            <a:bodyPr rtlCol="0" anchor="ctr"/>
            <a:lstStyle/>
            <a:p>
              <a:endParaRPr lang="en-US" noProof="0" dirty="0"/>
            </a:p>
          </p:txBody>
        </p:sp>
        <p:sp>
          <p:nvSpPr>
            <p:cNvPr id="5520" name="Serbest Form 5519">
              <a:extLst>
                <a:ext uri="{FF2B5EF4-FFF2-40B4-BE49-F238E27FC236}">
                  <a16:creationId xmlns:a16="http://schemas.microsoft.com/office/drawing/2014/main" id="{378D7950-EF2D-C843-98B8-4383FF8F264B}"/>
                </a:ext>
              </a:extLst>
            </p:cNvPr>
            <p:cNvSpPr/>
            <p:nvPr/>
          </p:nvSpPr>
          <p:spPr>
            <a:xfrm>
              <a:off x="10566627" y="3860360"/>
              <a:ext cx="75609" cy="159844"/>
            </a:xfrm>
            <a:custGeom>
              <a:avLst/>
              <a:gdLst>
                <a:gd name="connsiteX0" fmla="*/ 65706 w 75609"/>
                <a:gd name="connsiteY0" fmla="*/ 20849 h 159844"/>
                <a:gd name="connsiteX1" fmla="*/ 62468 w 75609"/>
                <a:gd name="connsiteY1" fmla="*/ 0 h 159844"/>
                <a:gd name="connsiteX2" fmla="*/ 59134 w 75609"/>
                <a:gd name="connsiteY2" fmla="*/ 20849 h 159844"/>
                <a:gd name="connsiteX3" fmla="*/ 12855 w 75609"/>
                <a:gd name="connsiteY3" fmla="*/ 128523 h 159844"/>
                <a:gd name="connsiteX4" fmla="*/ 39328 w 75609"/>
                <a:gd name="connsiteY4" fmla="*/ 152895 h 159844"/>
                <a:gd name="connsiteX5" fmla="*/ 62468 w 75609"/>
                <a:gd name="connsiteY5" fmla="*/ 159844 h 159844"/>
                <a:gd name="connsiteX6" fmla="*/ 39328 w 75609"/>
                <a:gd name="connsiteY6" fmla="*/ 132045 h 159844"/>
                <a:gd name="connsiteX7" fmla="*/ 59134 w 75609"/>
                <a:gd name="connsiteY7" fmla="*/ 114623 h 159844"/>
                <a:gd name="connsiteX8" fmla="*/ 75609 w 75609"/>
                <a:gd name="connsiteY8" fmla="*/ 86824 h 159844"/>
                <a:gd name="connsiteX9" fmla="*/ 52469 w 75609"/>
                <a:gd name="connsiteY9" fmla="*/ 69497 h 159844"/>
                <a:gd name="connsiteX10" fmla="*/ 32663 w 75609"/>
                <a:gd name="connsiteY10" fmla="*/ 86824 h 159844"/>
                <a:gd name="connsiteX11" fmla="*/ 23140 w 75609"/>
                <a:gd name="connsiteY11" fmla="*/ 65975 h 159844"/>
                <a:gd name="connsiteX12" fmla="*/ 32663 w 75609"/>
                <a:gd name="connsiteY12" fmla="*/ 38176 h 159844"/>
                <a:gd name="connsiteX13" fmla="*/ 39328 w 75609"/>
                <a:gd name="connsiteY13" fmla="*/ 13899 h 159844"/>
                <a:gd name="connsiteX14" fmla="*/ 16094 w 75609"/>
                <a:gd name="connsiteY14" fmla="*/ 34749 h 159844"/>
                <a:gd name="connsiteX15" fmla="*/ 9523 w 75609"/>
                <a:gd name="connsiteY15" fmla="*/ 55598 h 159844"/>
                <a:gd name="connsiteX16" fmla="*/ 0 w 75609"/>
                <a:gd name="connsiteY16" fmla="*/ 90347 h 159844"/>
                <a:gd name="connsiteX17" fmla="*/ 13236 w 75609"/>
                <a:gd name="connsiteY17" fmla="*/ 111196 h 15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609" h="159844">
                  <a:moveTo>
                    <a:pt x="65706" y="20849"/>
                  </a:moveTo>
                  <a:lnTo>
                    <a:pt x="62468" y="0"/>
                  </a:lnTo>
                  <a:lnTo>
                    <a:pt x="59134" y="20849"/>
                  </a:lnTo>
                  <a:close/>
                  <a:moveTo>
                    <a:pt x="12855" y="128523"/>
                  </a:moveTo>
                  <a:lnTo>
                    <a:pt x="39328" y="152895"/>
                  </a:lnTo>
                  <a:lnTo>
                    <a:pt x="62468" y="159844"/>
                  </a:lnTo>
                  <a:lnTo>
                    <a:pt x="39328" y="132045"/>
                  </a:lnTo>
                  <a:lnTo>
                    <a:pt x="59134" y="114623"/>
                  </a:lnTo>
                  <a:lnTo>
                    <a:pt x="75609" y="86824"/>
                  </a:lnTo>
                  <a:lnTo>
                    <a:pt x="52469" y="69497"/>
                  </a:lnTo>
                  <a:lnTo>
                    <a:pt x="32663" y="86824"/>
                  </a:lnTo>
                  <a:lnTo>
                    <a:pt x="23140" y="65975"/>
                  </a:lnTo>
                  <a:lnTo>
                    <a:pt x="32663" y="38176"/>
                  </a:lnTo>
                  <a:lnTo>
                    <a:pt x="39328" y="13899"/>
                  </a:lnTo>
                  <a:lnTo>
                    <a:pt x="16094" y="34749"/>
                  </a:lnTo>
                  <a:lnTo>
                    <a:pt x="9523" y="55598"/>
                  </a:lnTo>
                  <a:lnTo>
                    <a:pt x="0" y="90347"/>
                  </a:lnTo>
                  <a:lnTo>
                    <a:pt x="13236" y="111196"/>
                  </a:lnTo>
                  <a:close/>
                </a:path>
              </a:pathLst>
            </a:custGeom>
            <a:solidFill>
              <a:srgbClr val="AFABAB"/>
            </a:solidFill>
            <a:ln w="9518" cap="flat">
              <a:noFill/>
              <a:prstDash val="solid"/>
              <a:miter/>
            </a:ln>
          </p:spPr>
          <p:txBody>
            <a:bodyPr rtlCol="0" anchor="ctr"/>
            <a:lstStyle/>
            <a:p>
              <a:endParaRPr lang="en-US" noProof="0" dirty="0"/>
            </a:p>
          </p:txBody>
        </p:sp>
        <p:sp>
          <p:nvSpPr>
            <p:cNvPr id="5521" name="Serbest Form 5520">
              <a:extLst>
                <a:ext uri="{FF2B5EF4-FFF2-40B4-BE49-F238E27FC236}">
                  <a16:creationId xmlns:a16="http://schemas.microsoft.com/office/drawing/2014/main" id="{70380D21-E8DB-C548-8B1A-22C435EDE268}"/>
                </a:ext>
              </a:extLst>
            </p:cNvPr>
            <p:cNvSpPr/>
            <p:nvPr/>
          </p:nvSpPr>
          <p:spPr>
            <a:xfrm>
              <a:off x="10526538" y="4124832"/>
              <a:ext cx="33042" cy="31226"/>
            </a:xfrm>
            <a:custGeom>
              <a:avLst/>
              <a:gdLst>
                <a:gd name="connsiteX0" fmla="*/ 19902 w 33042"/>
                <a:gd name="connsiteY0" fmla="*/ 0 h 31226"/>
                <a:gd name="connsiteX1" fmla="*/ 0 w 33042"/>
                <a:gd name="connsiteY1" fmla="*/ 0 h 31226"/>
                <a:gd name="connsiteX2" fmla="*/ 3333 w 33042"/>
                <a:gd name="connsiteY2" fmla="*/ 20849 h 31226"/>
                <a:gd name="connsiteX3" fmla="*/ 33043 w 33042"/>
                <a:gd name="connsiteY3" fmla="*/ 31226 h 31226"/>
                <a:gd name="connsiteX4" fmla="*/ 33043 w 33042"/>
                <a:gd name="connsiteY4" fmla="*/ 10377 h 31226"/>
                <a:gd name="connsiteX5" fmla="*/ 19902 w 33042"/>
                <a:gd name="connsiteY5" fmla="*/ 0 h 3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42" h="31226">
                  <a:moveTo>
                    <a:pt x="19902" y="0"/>
                  </a:moveTo>
                  <a:lnTo>
                    <a:pt x="0" y="0"/>
                  </a:lnTo>
                  <a:lnTo>
                    <a:pt x="3333" y="20849"/>
                  </a:lnTo>
                  <a:lnTo>
                    <a:pt x="33043" y="31226"/>
                  </a:lnTo>
                  <a:lnTo>
                    <a:pt x="33043" y="10377"/>
                  </a:lnTo>
                  <a:lnTo>
                    <a:pt x="19902" y="0"/>
                  </a:lnTo>
                  <a:close/>
                </a:path>
              </a:pathLst>
            </a:custGeom>
            <a:solidFill>
              <a:srgbClr val="AFABAB"/>
            </a:solidFill>
            <a:ln w="9518" cap="flat">
              <a:noFill/>
              <a:prstDash val="solid"/>
              <a:miter/>
            </a:ln>
          </p:spPr>
          <p:txBody>
            <a:bodyPr rtlCol="0" anchor="ctr"/>
            <a:lstStyle/>
            <a:p>
              <a:endParaRPr lang="en-US" noProof="0" dirty="0"/>
            </a:p>
          </p:txBody>
        </p:sp>
        <p:sp>
          <p:nvSpPr>
            <p:cNvPr id="5522" name="Serbest Form 5521">
              <a:extLst>
                <a:ext uri="{FF2B5EF4-FFF2-40B4-BE49-F238E27FC236}">
                  <a16:creationId xmlns:a16="http://schemas.microsoft.com/office/drawing/2014/main" id="{294464AB-EF1E-594F-8887-37EA5D74C8E7}"/>
                </a:ext>
              </a:extLst>
            </p:cNvPr>
            <p:cNvSpPr/>
            <p:nvPr/>
          </p:nvSpPr>
          <p:spPr>
            <a:xfrm>
              <a:off x="10490161" y="4336847"/>
              <a:ext cx="43041" cy="17326"/>
            </a:xfrm>
            <a:custGeom>
              <a:avLst/>
              <a:gdLst>
                <a:gd name="connsiteX0" fmla="*/ 0 w 43041"/>
                <a:gd name="connsiteY0" fmla="*/ 17327 h 17326"/>
                <a:gd name="connsiteX1" fmla="*/ 43042 w 43041"/>
                <a:gd name="connsiteY1" fmla="*/ 10377 h 17326"/>
                <a:gd name="connsiteX2" fmla="*/ 9904 w 43041"/>
                <a:gd name="connsiteY2" fmla="*/ 0 h 17326"/>
                <a:gd name="connsiteX3" fmla="*/ 0 w 43041"/>
                <a:gd name="connsiteY3" fmla="*/ 17327 h 17326"/>
              </a:gdLst>
              <a:ahLst/>
              <a:cxnLst>
                <a:cxn ang="0">
                  <a:pos x="connsiteX0" y="connsiteY0"/>
                </a:cxn>
                <a:cxn ang="0">
                  <a:pos x="connsiteX1" y="connsiteY1"/>
                </a:cxn>
                <a:cxn ang="0">
                  <a:pos x="connsiteX2" y="connsiteY2"/>
                </a:cxn>
                <a:cxn ang="0">
                  <a:pos x="connsiteX3" y="connsiteY3"/>
                </a:cxn>
              </a:cxnLst>
              <a:rect l="l" t="t" r="r" b="b"/>
              <a:pathLst>
                <a:path w="43041" h="17326">
                  <a:moveTo>
                    <a:pt x="0" y="17327"/>
                  </a:moveTo>
                  <a:lnTo>
                    <a:pt x="43042" y="10377"/>
                  </a:lnTo>
                  <a:lnTo>
                    <a:pt x="9904" y="0"/>
                  </a:lnTo>
                  <a:lnTo>
                    <a:pt x="0" y="17327"/>
                  </a:lnTo>
                  <a:close/>
                </a:path>
              </a:pathLst>
            </a:custGeom>
            <a:solidFill>
              <a:srgbClr val="AFABAB"/>
            </a:solidFill>
            <a:ln w="9518" cap="flat">
              <a:noFill/>
              <a:prstDash val="solid"/>
              <a:miter/>
            </a:ln>
          </p:spPr>
          <p:txBody>
            <a:bodyPr rtlCol="0" anchor="ctr"/>
            <a:lstStyle/>
            <a:p>
              <a:endParaRPr lang="en-US" noProof="0" dirty="0"/>
            </a:p>
          </p:txBody>
        </p:sp>
        <p:sp>
          <p:nvSpPr>
            <p:cNvPr id="5523" name="Serbest Form 5522">
              <a:extLst>
                <a:ext uri="{FF2B5EF4-FFF2-40B4-BE49-F238E27FC236}">
                  <a16:creationId xmlns:a16="http://schemas.microsoft.com/office/drawing/2014/main" id="{312EA3B4-E960-9140-96DA-6CDE5631793F}"/>
                </a:ext>
              </a:extLst>
            </p:cNvPr>
            <p:cNvSpPr/>
            <p:nvPr/>
          </p:nvSpPr>
          <p:spPr>
            <a:xfrm>
              <a:off x="10599575" y="3985837"/>
              <a:ext cx="505455" cy="420507"/>
            </a:xfrm>
            <a:custGeom>
              <a:avLst/>
              <a:gdLst>
                <a:gd name="connsiteX0" fmla="*/ 412992 w 505455"/>
                <a:gd name="connsiteY0" fmla="*/ 347488 h 420507"/>
                <a:gd name="connsiteX1" fmla="*/ 386520 w 505455"/>
                <a:gd name="connsiteY1" fmla="*/ 343965 h 420507"/>
                <a:gd name="connsiteX2" fmla="*/ 366712 w 505455"/>
                <a:gd name="connsiteY2" fmla="*/ 378809 h 420507"/>
                <a:gd name="connsiteX3" fmla="*/ 399756 w 505455"/>
                <a:gd name="connsiteY3" fmla="*/ 382237 h 420507"/>
                <a:gd name="connsiteX4" fmla="*/ 416325 w 505455"/>
                <a:gd name="connsiteY4" fmla="*/ 361387 h 420507"/>
                <a:gd name="connsiteX5" fmla="*/ 313863 w 505455"/>
                <a:gd name="connsiteY5" fmla="*/ 86824 h 420507"/>
                <a:gd name="connsiteX6" fmla="*/ 337002 w 505455"/>
                <a:gd name="connsiteY6" fmla="*/ 83397 h 420507"/>
                <a:gd name="connsiteX7" fmla="*/ 317100 w 505455"/>
                <a:gd name="connsiteY7" fmla="*/ 69498 h 420507"/>
                <a:gd name="connsiteX8" fmla="*/ 297294 w 505455"/>
                <a:gd name="connsiteY8" fmla="*/ 76447 h 420507"/>
                <a:gd name="connsiteX9" fmla="*/ 237683 w 505455"/>
                <a:gd name="connsiteY9" fmla="*/ 274468 h 420507"/>
                <a:gd name="connsiteX10" fmla="*/ 231112 w 505455"/>
                <a:gd name="connsiteY10" fmla="*/ 316166 h 420507"/>
                <a:gd name="connsiteX11" fmla="*/ 244253 w 505455"/>
                <a:gd name="connsiteY11" fmla="*/ 291890 h 420507"/>
                <a:gd name="connsiteX12" fmla="*/ 247585 w 505455"/>
                <a:gd name="connsiteY12" fmla="*/ 271040 h 420507"/>
                <a:gd name="connsiteX13" fmla="*/ 505456 w 505455"/>
                <a:gd name="connsiteY13" fmla="*/ 121573 h 420507"/>
                <a:gd name="connsiteX14" fmla="*/ 482315 w 505455"/>
                <a:gd name="connsiteY14" fmla="*/ 104246 h 420507"/>
                <a:gd name="connsiteX15" fmla="*/ 459176 w 505455"/>
                <a:gd name="connsiteY15" fmla="*/ 107674 h 420507"/>
                <a:gd name="connsiteX16" fmla="*/ 429466 w 505455"/>
                <a:gd name="connsiteY16" fmla="*/ 93774 h 420507"/>
                <a:gd name="connsiteX17" fmla="*/ 393089 w 505455"/>
                <a:gd name="connsiteY17" fmla="*/ 72925 h 420507"/>
                <a:gd name="connsiteX18" fmla="*/ 363284 w 505455"/>
                <a:gd name="connsiteY18" fmla="*/ 72925 h 420507"/>
                <a:gd name="connsiteX19" fmla="*/ 363284 w 505455"/>
                <a:gd name="connsiteY19" fmla="*/ 93774 h 420507"/>
                <a:gd name="connsiteX20" fmla="*/ 320337 w 505455"/>
                <a:gd name="connsiteY20" fmla="*/ 100724 h 420507"/>
                <a:gd name="connsiteX21" fmla="*/ 320337 w 505455"/>
                <a:gd name="connsiteY21" fmla="*/ 121573 h 420507"/>
                <a:gd name="connsiteX22" fmla="*/ 293866 w 505455"/>
                <a:gd name="connsiteY22" fmla="*/ 145945 h 420507"/>
                <a:gd name="connsiteX23" fmla="*/ 274058 w 505455"/>
                <a:gd name="connsiteY23" fmla="*/ 149372 h 420507"/>
                <a:gd name="connsiteX24" fmla="*/ 260822 w 505455"/>
                <a:gd name="connsiteY24" fmla="*/ 121573 h 420507"/>
                <a:gd name="connsiteX25" fmla="*/ 241015 w 505455"/>
                <a:gd name="connsiteY25" fmla="*/ 111196 h 420507"/>
                <a:gd name="connsiteX26" fmla="*/ 241015 w 505455"/>
                <a:gd name="connsiteY26" fmla="*/ 62548 h 420507"/>
                <a:gd name="connsiteX27" fmla="*/ 227779 w 505455"/>
                <a:gd name="connsiteY27" fmla="*/ 31226 h 420507"/>
                <a:gd name="connsiteX28" fmla="*/ 207877 w 505455"/>
                <a:gd name="connsiteY28" fmla="*/ 31226 h 420507"/>
                <a:gd name="connsiteX29" fmla="*/ 181500 w 505455"/>
                <a:gd name="connsiteY29" fmla="*/ 10377 h 420507"/>
                <a:gd name="connsiteX30" fmla="*/ 158359 w 505455"/>
                <a:gd name="connsiteY30" fmla="*/ 17327 h 420507"/>
                <a:gd name="connsiteX31" fmla="*/ 131888 w 505455"/>
                <a:gd name="connsiteY31" fmla="*/ 34749 h 420507"/>
                <a:gd name="connsiteX32" fmla="*/ 102082 w 505455"/>
                <a:gd name="connsiteY32" fmla="*/ 38176 h 420507"/>
                <a:gd name="connsiteX33" fmla="*/ 108747 w 505455"/>
                <a:gd name="connsiteY33" fmla="*/ 59025 h 420507"/>
                <a:gd name="connsiteX34" fmla="*/ 141790 w 505455"/>
                <a:gd name="connsiteY34" fmla="*/ 65975 h 420507"/>
                <a:gd name="connsiteX35" fmla="*/ 155027 w 505455"/>
                <a:gd name="connsiteY35" fmla="*/ 86824 h 420507"/>
                <a:gd name="connsiteX36" fmla="*/ 191403 w 505455"/>
                <a:gd name="connsiteY36" fmla="*/ 100724 h 420507"/>
                <a:gd name="connsiteX37" fmla="*/ 224446 w 505455"/>
                <a:gd name="connsiteY37" fmla="*/ 97297 h 420507"/>
                <a:gd name="connsiteX38" fmla="*/ 194736 w 505455"/>
                <a:gd name="connsiteY38" fmla="*/ 111196 h 420507"/>
                <a:gd name="connsiteX39" fmla="*/ 161598 w 505455"/>
                <a:gd name="connsiteY39" fmla="*/ 121573 h 420507"/>
                <a:gd name="connsiteX40" fmla="*/ 181500 w 505455"/>
                <a:gd name="connsiteY40" fmla="*/ 149372 h 420507"/>
                <a:gd name="connsiteX41" fmla="*/ 181500 w 505455"/>
                <a:gd name="connsiteY41" fmla="*/ 170221 h 420507"/>
                <a:gd name="connsiteX42" fmla="*/ 184737 w 505455"/>
                <a:gd name="connsiteY42" fmla="*/ 191071 h 420507"/>
                <a:gd name="connsiteX43" fmla="*/ 204640 w 505455"/>
                <a:gd name="connsiteY43" fmla="*/ 170221 h 420507"/>
                <a:gd name="connsiteX44" fmla="*/ 214162 w 505455"/>
                <a:gd name="connsiteY44" fmla="*/ 145945 h 420507"/>
                <a:gd name="connsiteX45" fmla="*/ 230731 w 505455"/>
                <a:gd name="connsiteY45" fmla="*/ 166794 h 420507"/>
                <a:gd name="connsiteX46" fmla="*/ 257108 w 505455"/>
                <a:gd name="connsiteY46" fmla="*/ 180694 h 420507"/>
                <a:gd name="connsiteX47" fmla="*/ 273678 w 505455"/>
                <a:gd name="connsiteY47" fmla="*/ 204970 h 420507"/>
                <a:gd name="connsiteX48" fmla="*/ 306721 w 505455"/>
                <a:gd name="connsiteY48" fmla="*/ 204970 h 420507"/>
                <a:gd name="connsiteX49" fmla="*/ 326527 w 505455"/>
                <a:gd name="connsiteY49" fmla="*/ 218870 h 420507"/>
                <a:gd name="connsiteX50" fmla="*/ 346429 w 505455"/>
                <a:gd name="connsiteY50" fmla="*/ 229342 h 420507"/>
                <a:gd name="connsiteX51" fmla="*/ 379473 w 505455"/>
                <a:gd name="connsiteY51" fmla="*/ 246669 h 420507"/>
                <a:gd name="connsiteX52" fmla="*/ 396042 w 505455"/>
                <a:gd name="connsiteY52" fmla="*/ 291890 h 420507"/>
                <a:gd name="connsiteX53" fmla="*/ 415848 w 505455"/>
                <a:gd name="connsiteY53" fmla="*/ 309217 h 420507"/>
                <a:gd name="connsiteX54" fmla="*/ 409183 w 505455"/>
                <a:gd name="connsiteY54" fmla="*/ 333588 h 420507"/>
                <a:gd name="connsiteX55" fmla="*/ 418706 w 505455"/>
                <a:gd name="connsiteY55" fmla="*/ 361387 h 420507"/>
                <a:gd name="connsiteX56" fmla="*/ 441845 w 505455"/>
                <a:gd name="connsiteY56" fmla="*/ 371764 h 420507"/>
                <a:gd name="connsiteX57" fmla="*/ 488124 w 505455"/>
                <a:gd name="connsiteY57" fmla="*/ 420508 h 420507"/>
                <a:gd name="connsiteX58" fmla="*/ 491458 w 505455"/>
                <a:gd name="connsiteY58" fmla="*/ 392709 h 420507"/>
                <a:gd name="connsiteX59" fmla="*/ 491458 w 505455"/>
                <a:gd name="connsiteY59" fmla="*/ 371384 h 420507"/>
                <a:gd name="connsiteX60" fmla="*/ 494695 w 505455"/>
                <a:gd name="connsiteY60" fmla="*/ 343584 h 420507"/>
                <a:gd name="connsiteX61" fmla="*/ 498028 w 505455"/>
                <a:gd name="connsiteY61" fmla="*/ 319308 h 420507"/>
                <a:gd name="connsiteX62" fmla="*/ 494695 w 505455"/>
                <a:gd name="connsiteY62" fmla="*/ 298459 h 420507"/>
                <a:gd name="connsiteX63" fmla="*/ 498028 w 505455"/>
                <a:gd name="connsiteY63" fmla="*/ 228961 h 420507"/>
                <a:gd name="connsiteX64" fmla="*/ 501360 w 505455"/>
                <a:gd name="connsiteY64" fmla="*/ 138614 h 420507"/>
                <a:gd name="connsiteX65" fmla="*/ 108747 w 505455"/>
                <a:gd name="connsiteY65" fmla="*/ 163272 h 420507"/>
                <a:gd name="connsiteX66" fmla="*/ 99225 w 505455"/>
                <a:gd name="connsiteY66" fmla="*/ 142423 h 420507"/>
                <a:gd name="connsiteX67" fmla="*/ 79323 w 505455"/>
                <a:gd name="connsiteY67" fmla="*/ 125096 h 420507"/>
                <a:gd name="connsiteX68" fmla="*/ 52946 w 505455"/>
                <a:gd name="connsiteY68" fmla="*/ 114338 h 420507"/>
                <a:gd name="connsiteX69" fmla="*/ 23140 w 505455"/>
                <a:gd name="connsiteY69" fmla="*/ 124810 h 420507"/>
                <a:gd name="connsiteX70" fmla="*/ 0 w 505455"/>
                <a:gd name="connsiteY70" fmla="*/ 131760 h 420507"/>
                <a:gd name="connsiteX71" fmla="*/ 0 w 505455"/>
                <a:gd name="connsiteY71" fmla="*/ 152609 h 420507"/>
                <a:gd name="connsiteX72" fmla="*/ 23140 w 505455"/>
                <a:gd name="connsiteY72" fmla="*/ 156036 h 420507"/>
                <a:gd name="connsiteX73" fmla="*/ 46280 w 505455"/>
                <a:gd name="connsiteY73" fmla="*/ 152609 h 420507"/>
                <a:gd name="connsiteX74" fmla="*/ 69419 w 505455"/>
                <a:gd name="connsiteY74" fmla="*/ 169936 h 420507"/>
                <a:gd name="connsiteX75" fmla="*/ 105796 w 505455"/>
                <a:gd name="connsiteY75" fmla="*/ 176886 h 420507"/>
                <a:gd name="connsiteX76" fmla="*/ 125221 w 505455"/>
                <a:gd name="connsiteY76" fmla="*/ 10377 h 420507"/>
                <a:gd name="connsiteX77" fmla="*/ 95511 w 505455"/>
                <a:gd name="connsiteY77" fmla="*/ 0 h 420507"/>
                <a:gd name="connsiteX78" fmla="*/ 118651 w 505455"/>
                <a:gd name="connsiteY78" fmla="*/ 13900 h 420507"/>
                <a:gd name="connsiteX79" fmla="*/ 98844 w 505455"/>
                <a:gd name="connsiteY79" fmla="*/ 368337 h 420507"/>
                <a:gd name="connsiteX80" fmla="*/ 125221 w 505455"/>
                <a:gd name="connsiteY80" fmla="*/ 361387 h 420507"/>
                <a:gd name="connsiteX81" fmla="*/ 135220 w 505455"/>
                <a:gd name="connsiteY81" fmla="*/ 340538 h 420507"/>
                <a:gd name="connsiteX82" fmla="*/ 115319 w 505455"/>
                <a:gd name="connsiteY82" fmla="*/ 347488 h 4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505455" h="420507">
                  <a:moveTo>
                    <a:pt x="412992" y="347488"/>
                  </a:moveTo>
                  <a:lnTo>
                    <a:pt x="386520" y="343965"/>
                  </a:lnTo>
                  <a:lnTo>
                    <a:pt x="366712" y="378809"/>
                  </a:lnTo>
                  <a:lnTo>
                    <a:pt x="399756" y="382237"/>
                  </a:lnTo>
                  <a:lnTo>
                    <a:pt x="416325" y="361387"/>
                  </a:lnTo>
                  <a:close/>
                  <a:moveTo>
                    <a:pt x="313863" y="86824"/>
                  </a:moveTo>
                  <a:lnTo>
                    <a:pt x="337002" y="83397"/>
                  </a:lnTo>
                  <a:lnTo>
                    <a:pt x="317100" y="69498"/>
                  </a:lnTo>
                  <a:lnTo>
                    <a:pt x="297294" y="76447"/>
                  </a:lnTo>
                  <a:close/>
                  <a:moveTo>
                    <a:pt x="237683" y="274468"/>
                  </a:moveTo>
                  <a:lnTo>
                    <a:pt x="231112" y="316166"/>
                  </a:lnTo>
                  <a:lnTo>
                    <a:pt x="244253" y="291890"/>
                  </a:lnTo>
                  <a:lnTo>
                    <a:pt x="247585" y="271040"/>
                  </a:lnTo>
                  <a:close/>
                  <a:moveTo>
                    <a:pt x="505456" y="121573"/>
                  </a:moveTo>
                  <a:lnTo>
                    <a:pt x="482315" y="104246"/>
                  </a:lnTo>
                  <a:lnTo>
                    <a:pt x="459176" y="107674"/>
                  </a:lnTo>
                  <a:lnTo>
                    <a:pt x="429466" y="93774"/>
                  </a:lnTo>
                  <a:lnTo>
                    <a:pt x="393089" y="72925"/>
                  </a:lnTo>
                  <a:lnTo>
                    <a:pt x="363284" y="72925"/>
                  </a:lnTo>
                  <a:lnTo>
                    <a:pt x="363284" y="93774"/>
                  </a:lnTo>
                  <a:lnTo>
                    <a:pt x="320337" y="100724"/>
                  </a:lnTo>
                  <a:lnTo>
                    <a:pt x="320337" y="121573"/>
                  </a:lnTo>
                  <a:lnTo>
                    <a:pt x="293866" y="145945"/>
                  </a:lnTo>
                  <a:lnTo>
                    <a:pt x="274058" y="149372"/>
                  </a:lnTo>
                  <a:lnTo>
                    <a:pt x="260822" y="121573"/>
                  </a:lnTo>
                  <a:lnTo>
                    <a:pt x="241015" y="111196"/>
                  </a:lnTo>
                  <a:lnTo>
                    <a:pt x="241015" y="62548"/>
                  </a:lnTo>
                  <a:lnTo>
                    <a:pt x="227779" y="31226"/>
                  </a:lnTo>
                  <a:lnTo>
                    <a:pt x="207877" y="31226"/>
                  </a:lnTo>
                  <a:lnTo>
                    <a:pt x="181500" y="10377"/>
                  </a:lnTo>
                  <a:lnTo>
                    <a:pt x="158359" y="17327"/>
                  </a:lnTo>
                  <a:lnTo>
                    <a:pt x="131888" y="34749"/>
                  </a:lnTo>
                  <a:lnTo>
                    <a:pt x="102082" y="38176"/>
                  </a:lnTo>
                  <a:lnTo>
                    <a:pt x="108747" y="59025"/>
                  </a:lnTo>
                  <a:lnTo>
                    <a:pt x="141790" y="65975"/>
                  </a:lnTo>
                  <a:lnTo>
                    <a:pt x="155027" y="86824"/>
                  </a:lnTo>
                  <a:lnTo>
                    <a:pt x="191403" y="100724"/>
                  </a:lnTo>
                  <a:lnTo>
                    <a:pt x="224446" y="97297"/>
                  </a:lnTo>
                  <a:lnTo>
                    <a:pt x="194736" y="111196"/>
                  </a:lnTo>
                  <a:lnTo>
                    <a:pt x="161598" y="121573"/>
                  </a:lnTo>
                  <a:lnTo>
                    <a:pt x="181500" y="149372"/>
                  </a:lnTo>
                  <a:lnTo>
                    <a:pt x="181500" y="170221"/>
                  </a:lnTo>
                  <a:lnTo>
                    <a:pt x="184737" y="191071"/>
                  </a:lnTo>
                  <a:lnTo>
                    <a:pt x="204640" y="170221"/>
                  </a:lnTo>
                  <a:lnTo>
                    <a:pt x="214162" y="145945"/>
                  </a:lnTo>
                  <a:lnTo>
                    <a:pt x="230731" y="166794"/>
                  </a:lnTo>
                  <a:lnTo>
                    <a:pt x="257108" y="180694"/>
                  </a:lnTo>
                  <a:lnTo>
                    <a:pt x="273678" y="204970"/>
                  </a:lnTo>
                  <a:lnTo>
                    <a:pt x="306721" y="204970"/>
                  </a:lnTo>
                  <a:lnTo>
                    <a:pt x="326527" y="218870"/>
                  </a:lnTo>
                  <a:lnTo>
                    <a:pt x="346429" y="229342"/>
                  </a:lnTo>
                  <a:lnTo>
                    <a:pt x="379473" y="246669"/>
                  </a:lnTo>
                  <a:lnTo>
                    <a:pt x="396042" y="291890"/>
                  </a:lnTo>
                  <a:lnTo>
                    <a:pt x="415848" y="309217"/>
                  </a:lnTo>
                  <a:lnTo>
                    <a:pt x="409183" y="333588"/>
                  </a:lnTo>
                  <a:lnTo>
                    <a:pt x="418706" y="361387"/>
                  </a:lnTo>
                  <a:lnTo>
                    <a:pt x="441845" y="371764"/>
                  </a:lnTo>
                  <a:lnTo>
                    <a:pt x="488124" y="420508"/>
                  </a:lnTo>
                  <a:lnTo>
                    <a:pt x="491458" y="392709"/>
                  </a:lnTo>
                  <a:lnTo>
                    <a:pt x="491458" y="371384"/>
                  </a:lnTo>
                  <a:lnTo>
                    <a:pt x="494695" y="343584"/>
                  </a:lnTo>
                  <a:lnTo>
                    <a:pt x="498028" y="319308"/>
                  </a:lnTo>
                  <a:lnTo>
                    <a:pt x="494695" y="298459"/>
                  </a:lnTo>
                  <a:lnTo>
                    <a:pt x="498028" y="228961"/>
                  </a:lnTo>
                  <a:lnTo>
                    <a:pt x="501360" y="138614"/>
                  </a:lnTo>
                  <a:close/>
                  <a:moveTo>
                    <a:pt x="108747" y="163272"/>
                  </a:moveTo>
                  <a:lnTo>
                    <a:pt x="99225" y="142423"/>
                  </a:lnTo>
                  <a:lnTo>
                    <a:pt x="79323" y="125096"/>
                  </a:lnTo>
                  <a:lnTo>
                    <a:pt x="52946" y="114338"/>
                  </a:lnTo>
                  <a:lnTo>
                    <a:pt x="23140" y="124810"/>
                  </a:lnTo>
                  <a:lnTo>
                    <a:pt x="0" y="131760"/>
                  </a:lnTo>
                  <a:lnTo>
                    <a:pt x="0" y="152609"/>
                  </a:lnTo>
                  <a:lnTo>
                    <a:pt x="23140" y="156036"/>
                  </a:lnTo>
                  <a:lnTo>
                    <a:pt x="46280" y="152609"/>
                  </a:lnTo>
                  <a:lnTo>
                    <a:pt x="69419" y="169936"/>
                  </a:lnTo>
                  <a:lnTo>
                    <a:pt x="105796" y="176886"/>
                  </a:lnTo>
                  <a:close/>
                  <a:moveTo>
                    <a:pt x="125221" y="10377"/>
                  </a:moveTo>
                  <a:lnTo>
                    <a:pt x="95511" y="0"/>
                  </a:lnTo>
                  <a:lnTo>
                    <a:pt x="118651" y="13900"/>
                  </a:lnTo>
                  <a:close/>
                  <a:moveTo>
                    <a:pt x="98844" y="368337"/>
                  </a:moveTo>
                  <a:lnTo>
                    <a:pt x="125221" y="361387"/>
                  </a:lnTo>
                  <a:lnTo>
                    <a:pt x="135220" y="340538"/>
                  </a:lnTo>
                  <a:lnTo>
                    <a:pt x="115319" y="347488"/>
                  </a:lnTo>
                  <a:close/>
                </a:path>
              </a:pathLst>
            </a:custGeom>
            <a:solidFill>
              <a:srgbClr val="AFABAB"/>
            </a:solidFill>
            <a:ln w="9518" cap="flat">
              <a:noFill/>
              <a:prstDash val="solid"/>
              <a:miter/>
            </a:ln>
          </p:spPr>
          <p:txBody>
            <a:bodyPr rtlCol="0" anchor="ctr"/>
            <a:lstStyle/>
            <a:p>
              <a:endParaRPr lang="en-US" noProof="0" dirty="0"/>
            </a:p>
          </p:txBody>
        </p:sp>
        <p:sp>
          <p:nvSpPr>
            <p:cNvPr id="5524" name="Serbest Form 5523">
              <a:extLst>
                <a:ext uri="{FF2B5EF4-FFF2-40B4-BE49-F238E27FC236}">
                  <a16:creationId xmlns:a16="http://schemas.microsoft.com/office/drawing/2014/main" id="{361810DF-8285-CC47-B778-903FBD6D1497}"/>
                </a:ext>
              </a:extLst>
            </p:cNvPr>
            <p:cNvSpPr/>
            <p:nvPr/>
          </p:nvSpPr>
          <p:spPr>
            <a:xfrm>
              <a:off x="10070314" y="4361123"/>
              <a:ext cx="29710" cy="27798"/>
            </a:xfrm>
            <a:custGeom>
              <a:avLst/>
              <a:gdLst>
                <a:gd name="connsiteX0" fmla="*/ 23140 w 29710"/>
                <a:gd name="connsiteY0" fmla="*/ 0 h 27798"/>
                <a:gd name="connsiteX1" fmla="*/ 3237 w 29710"/>
                <a:gd name="connsiteY1" fmla="*/ 0 h 27798"/>
                <a:gd name="connsiteX2" fmla="*/ 0 w 29710"/>
                <a:gd name="connsiteY2" fmla="*/ 20849 h 27798"/>
                <a:gd name="connsiteX3" fmla="*/ 23140 w 29710"/>
                <a:gd name="connsiteY3" fmla="*/ 27799 h 27798"/>
                <a:gd name="connsiteX4" fmla="*/ 29710 w 29710"/>
                <a:gd name="connsiteY4" fmla="*/ 6950 h 27798"/>
                <a:gd name="connsiteX5" fmla="*/ 23140 w 29710"/>
                <a:gd name="connsiteY5" fmla="*/ 0 h 2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10" h="27798">
                  <a:moveTo>
                    <a:pt x="23140" y="0"/>
                  </a:moveTo>
                  <a:lnTo>
                    <a:pt x="3237" y="0"/>
                  </a:lnTo>
                  <a:lnTo>
                    <a:pt x="0" y="20849"/>
                  </a:lnTo>
                  <a:lnTo>
                    <a:pt x="23140" y="27799"/>
                  </a:lnTo>
                  <a:lnTo>
                    <a:pt x="29710" y="6950"/>
                  </a:lnTo>
                  <a:lnTo>
                    <a:pt x="23140" y="0"/>
                  </a:lnTo>
                  <a:close/>
                </a:path>
              </a:pathLst>
            </a:custGeom>
            <a:solidFill>
              <a:srgbClr val="AFABAB"/>
            </a:solidFill>
            <a:ln w="9518" cap="flat">
              <a:noFill/>
              <a:prstDash val="solid"/>
              <a:miter/>
            </a:ln>
          </p:spPr>
          <p:txBody>
            <a:bodyPr rtlCol="0" anchor="ctr"/>
            <a:lstStyle/>
            <a:p>
              <a:endParaRPr lang="en-US" noProof="0" dirty="0"/>
            </a:p>
          </p:txBody>
        </p:sp>
        <p:sp>
          <p:nvSpPr>
            <p:cNvPr id="5525" name="Serbest Form 5524">
              <a:extLst>
                <a:ext uri="{FF2B5EF4-FFF2-40B4-BE49-F238E27FC236}">
                  <a16:creationId xmlns:a16="http://schemas.microsoft.com/office/drawing/2014/main" id="{8B951EE8-DB27-2A4C-A5DE-5AAED5FCE9C8}"/>
                </a:ext>
              </a:extLst>
            </p:cNvPr>
            <p:cNvSpPr/>
            <p:nvPr/>
          </p:nvSpPr>
          <p:spPr>
            <a:xfrm>
              <a:off x="9306895" y="3717843"/>
              <a:ext cx="756754" cy="695451"/>
            </a:xfrm>
            <a:custGeom>
              <a:avLst/>
              <a:gdLst>
                <a:gd name="connsiteX0" fmla="*/ 720378 w 756754"/>
                <a:gd name="connsiteY0" fmla="*/ 598060 h 695451"/>
                <a:gd name="connsiteX1" fmla="*/ 753516 w 756754"/>
                <a:gd name="connsiteY1" fmla="*/ 577210 h 695451"/>
                <a:gd name="connsiteX2" fmla="*/ 733614 w 756754"/>
                <a:gd name="connsiteY2" fmla="*/ 573783 h 695451"/>
                <a:gd name="connsiteX3" fmla="*/ 710475 w 756754"/>
                <a:gd name="connsiteY3" fmla="*/ 580733 h 695451"/>
                <a:gd name="connsiteX4" fmla="*/ 412896 w 756754"/>
                <a:gd name="connsiteY4" fmla="*/ 358341 h 695451"/>
                <a:gd name="connsiteX5" fmla="*/ 426132 w 756754"/>
                <a:gd name="connsiteY5" fmla="*/ 393090 h 695451"/>
                <a:gd name="connsiteX6" fmla="*/ 449272 w 756754"/>
                <a:gd name="connsiteY6" fmla="*/ 403467 h 695451"/>
                <a:gd name="connsiteX7" fmla="*/ 455938 w 756754"/>
                <a:gd name="connsiteY7" fmla="*/ 379190 h 695451"/>
                <a:gd name="connsiteX8" fmla="*/ 445939 w 756754"/>
                <a:gd name="connsiteY8" fmla="*/ 354818 h 695451"/>
                <a:gd name="connsiteX9" fmla="*/ 422800 w 756754"/>
                <a:gd name="connsiteY9" fmla="*/ 333969 h 695451"/>
                <a:gd name="connsiteX10" fmla="*/ 402993 w 756754"/>
                <a:gd name="connsiteY10" fmla="*/ 330542 h 695451"/>
                <a:gd name="connsiteX11" fmla="*/ 389756 w 756754"/>
                <a:gd name="connsiteY11" fmla="*/ 351391 h 695451"/>
                <a:gd name="connsiteX12" fmla="*/ 756754 w 756754"/>
                <a:gd name="connsiteY12" fmla="*/ 650231 h 695451"/>
                <a:gd name="connsiteX13" fmla="*/ 733614 w 756754"/>
                <a:gd name="connsiteY13" fmla="*/ 632808 h 695451"/>
                <a:gd name="connsiteX14" fmla="*/ 713808 w 756754"/>
                <a:gd name="connsiteY14" fmla="*/ 636331 h 695451"/>
                <a:gd name="connsiteX15" fmla="*/ 690667 w 756754"/>
                <a:gd name="connsiteY15" fmla="*/ 636331 h 695451"/>
                <a:gd name="connsiteX16" fmla="*/ 697239 w 756754"/>
                <a:gd name="connsiteY16" fmla="*/ 615482 h 695451"/>
                <a:gd name="connsiteX17" fmla="*/ 690667 w 756754"/>
                <a:gd name="connsiteY17" fmla="*/ 594632 h 695451"/>
                <a:gd name="connsiteX18" fmla="*/ 654292 w 756754"/>
                <a:gd name="connsiteY18" fmla="*/ 591110 h 695451"/>
                <a:gd name="connsiteX19" fmla="*/ 637723 w 756754"/>
                <a:gd name="connsiteY19" fmla="*/ 566833 h 695451"/>
                <a:gd name="connsiteX20" fmla="*/ 614583 w 756754"/>
                <a:gd name="connsiteY20" fmla="*/ 566833 h 695451"/>
                <a:gd name="connsiteX21" fmla="*/ 611345 w 756754"/>
                <a:gd name="connsiteY21" fmla="*/ 591110 h 695451"/>
                <a:gd name="connsiteX22" fmla="*/ 591444 w 756754"/>
                <a:gd name="connsiteY22" fmla="*/ 587683 h 695451"/>
                <a:gd name="connsiteX23" fmla="*/ 568303 w 756754"/>
                <a:gd name="connsiteY23" fmla="*/ 580733 h 695451"/>
                <a:gd name="connsiteX24" fmla="*/ 531928 w 756754"/>
                <a:gd name="connsiteY24" fmla="*/ 580733 h 695451"/>
                <a:gd name="connsiteX25" fmla="*/ 505455 w 756754"/>
                <a:gd name="connsiteY25" fmla="*/ 549411 h 695451"/>
                <a:gd name="connsiteX26" fmla="*/ 482315 w 756754"/>
                <a:gd name="connsiteY26" fmla="*/ 549411 h 695451"/>
                <a:gd name="connsiteX27" fmla="*/ 462508 w 756754"/>
                <a:gd name="connsiteY27" fmla="*/ 539034 h 695451"/>
                <a:gd name="connsiteX28" fmla="*/ 436036 w 756754"/>
                <a:gd name="connsiteY28" fmla="*/ 535512 h 695451"/>
                <a:gd name="connsiteX29" fmla="*/ 412896 w 756754"/>
                <a:gd name="connsiteY29" fmla="*/ 535512 h 695451"/>
                <a:gd name="connsiteX30" fmla="*/ 406325 w 756754"/>
                <a:gd name="connsiteY30" fmla="*/ 556361 h 695451"/>
                <a:gd name="connsiteX31" fmla="*/ 386424 w 756754"/>
                <a:gd name="connsiteY31" fmla="*/ 577210 h 695451"/>
                <a:gd name="connsiteX32" fmla="*/ 406325 w 756754"/>
                <a:gd name="connsiteY32" fmla="*/ 580733 h 695451"/>
                <a:gd name="connsiteX33" fmla="*/ 432798 w 756754"/>
                <a:gd name="connsiteY33" fmla="*/ 580733 h 695451"/>
                <a:gd name="connsiteX34" fmla="*/ 419562 w 756754"/>
                <a:gd name="connsiteY34" fmla="*/ 601582 h 695451"/>
                <a:gd name="connsiteX35" fmla="*/ 439369 w 756754"/>
                <a:gd name="connsiteY35" fmla="*/ 601582 h 695451"/>
                <a:gd name="connsiteX36" fmla="*/ 462508 w 756754"/>
                <a:gd name="connsiteY36" fmla="*/ 598060 h 695451"/>
                <a:gd name="connsiteX37" fmla="*/ 495551 w 756754"/>
                <a:gd name="connsiteY37" fmla="*/ 615482 h 695451"/>
                <a:gd name="connsiteX38" fmla="*/ 528594 w 756754"/>
                <a:gd name="connsiteY38" fmla="*/ 625859 h 695451"/>
                <a:gd name="connsiteX39" fmla="*/ 558400 w 756754"/>
                <a:gd name="connsiteY39" fmla="*/ 629381 h 695451"/>
                <a:gd name="connsiteX40" fmla="*/ 584872 w 756754"/>
                <a:gd name="connsiteY40" fmla="*/ 629381 h 695451"/>
                <a:gd name="connsiteX41" fmla="*/ 604679 w 756754"/>
                <a:gd name="connsiteY41" fmla="*/ 650231 h 695451"/>
                <a:gd name="connsiteX42" fmla="*/ 634484 w 756754"/>
                <a:gd name="connsiteY42" fmla="*/ 664130 h 695451"/>
                <a:gd name="connsiteX43" fmla="*/ 687335 w 756754"/>
                <a:gd name="connsiteY43" fmla="*/ 667652 h 695451"/>
                <a:gd name="connsiteX44" fmla="*/ 710475 w 756754"/>
                <a:gd name="connsiteY44" fmla="*/ 681552 h 695451"/>
                <a:gd name="connsiteX45" fmla="*/ 736947 w 756754"/>
                <a:gd name="connsiteY45" fmla="*/ 695452 h 695451"/>
                <a:gd name="connsiteX46" fmla="*/ 756754 w 756754"/>
                <a:gd name="connsiteY46" fmla="*/ 695452 h 695451"/>
                <a:gd name="connsiteX47" fmla="*/ 747232 w 756754"/>
                <a:gd name="connsiteY47" fmla="*/ 671080 h 695451"/>
                <a:gd name="connsiteX48" fmla="*/ 373283 w 756754"/>
                <a:gd name="connsiteY48" fmla="*/ 281894 h 695451"/>
                <a:gd name="connsiteX49" fmla="*/ 373283 w 756754"/>
                <a:gd name="connsiteY49" fmla="*/ 281894 h 695451"/>
                <a:gd name="connsiteX50" fmla="*/ 369949 w 756754"/>
                <a:gd name="connsiteY50" fmla="*/ 264471 h 695451"/>
                <a:gd name="connsiteX51" fmla="*/ 369949 w 756754"/>
                <a:gd name="connsiteY51" fmla="*/ 264471 h 695451"/>
                <a:gd name="connsiteX52" fmla="*/ 184832 w 756754"/>
                <a:gd name="connsiteY52" fmla="*/ 382332 h 695451"/>
                <a:gd name="connsiteX53" fmla="*/ 197973 w 756754"/>
                <a:gd name="connsiteY53" fmla="*/ 406703 h 695451"/>
                <a:gd name="connsiteX54" fmla="*/ 191402 w 756754"/>
                <a:gd name="connsiteY54" fmla="*/ 385854 h 695451"/>
                <a:gd name="connsiteX55" fmla="*/ 145123 w 756754"/>
                <a:gd name="connsiteY55" fmla="*/ 306170 h 695451"/>
                <a:gd name="connsiteX56" fmla="*/ 141790 w 756754"/>
                <a:gd name="connsiteY56" fmla="*/ 337492 h 695451"/>
                <a:gd name="connsiteX57" fmla="*/ 161597 w 756754"/>
                <a:gd name="connsiteY57" fmla="*/ 347869 h 695451"/>
                <a:gd name="connsiteX58" fmla="*/ 155026 w 756754"/>
                <a:gd name="connsiteY58" fmla="*/ 320069 h 695451"/>
                <a:gd name="connsiteX59" fmla="*/ 135600 w 756754"/>
                <a:gd name="connsiteY59" fmla="*/ 250572 h 695451"/>
                <a:gd name="connsiteX60" fmla="*/ 128935 w 756754"/>
                <a:gd name="connsiteY60" fmla="*/ 281894 h 695451"/>
                <a:gd name="connsiteX61" fmla="*/ 138457 w 756754"/>
                <a:gd name="connsiteY61" fmla="*/ 261044 h 695451"/>
                <a:gd name="connsiteX62" fmla="*/ 88655 w 756754"/>
                <a:gd name="connsiteY62" fmla="*/ 188024 h 695451"/>
                <a:gd name="connsiteX63" fmla="*/ 85322 w 756754"/>
                <a:gd name="connsiteY63" fmla="*/ 208873 h 695451"/>
                <a:gd name="connsiteX64" fmla="*/ 98558 w 756754"/>
                <a:gd name="connsiteY64" fmla="*/ 229723 h 695451"/>
                <a:gd name="connsiteX65" fmla="*/ 108080 w 756754"/>
                <a:gd name="connsiteY65" fmla="*/ 208873 h 695451"/>
                <a:gd name="connsiteX66" fmla="*/ 25806 w 756754"/>
                <a:gd name="connsiteY66" fmla="*/ 125476 h 695451"/>
                <a:gd name="connsiteX67" fmla="*/ 25806 w 756754"/>
                <a:gd name="connsiteY67" fmla="*/ 146326 h 695451"/>
                <a:gd name="connsiteX68" fmla="*/ 45613 w 756754"/>
                <a:gd name="connsiteY68" fmla="*/ 156798 h 695451"/>
                <a:gd name="connsiteX69" fmla="*/ 39042 w 756754"/>
                <a:gd name="connsiteY69" fmla="*/ 132426 h 695451"/>
                <a:gd name="connsiteX70" fmla="*/ 389471 w 756754"/>
                <a:gd name="connsiteY70" fmla="*/ 535512 h 695451"/>
                <a:gd name="connsiteX71" fmla="*/ 409373 w 756754"/>
                <a:gd name="connsiteY71" fmla="*/ 532085 h 695451"/>
                <a:gd name="connsiteX72" fmla="*/ 415943 w 756754"/>
                <a:gd name="connsiteY72" fmla="*/ 507713 h 695451"/>
                <a:gd name="connsiteX73" fmla="*/ 415943 w 756754"/>
                <a:gd name="connsiteY73" fmla="*/ 483436 h 695451"/>
                <a:gd name="connsiteX74" fmla="*/ 422514 w 756754"/>
                <a:gd name="connsiteY74" fmla="*/ 455637 h 695451"/>
                <a:gd name="connsiteX75" fmla="*/ 415943 w 756754"/>
                <a:gd name="connsiteY75" fmla="*/ 431266 h 695451"/>
                <a:gd name="connsiteX76" fmla="*/ 425466 w 756754"/>
                <a:gd name="connsiteY76" fmla="*/ 410416 h 695451"/>
                <a:gd name="connsiteX77" fmla="*/ 408992 w 756754"/>
                <a:gd name="connsiteY77" fmla="*/ 375667 h 695451"/>
                <a:gd name="connsiteX78" fmla="*/ 385757 w 756754"/>
                <a:gd name="connsiteY78" fmla="*/ 375667 h 695451"/>
                <a:gd name="connsiteX79" fmla="*/ 385757 w 756754"/>
                <a:gd name="connsiteY79" fmla="*/ 354818 h 695451"/>
                <a:gd name="connsiteX80" fmla="*/ 365950 w 756754"/>
                <a:gd name="connsiteY80" fmla="*/ 354818 h 695451"/>
                <a:gd name="connsiteX81" fmla="*/ 362617 w 756754"/>
                <a:gd name="connsiteY81" fmla="*/ 313120 h 695451"/>
                <a:gd name="connsiteX82" fmla="*/ 332907 w 756754"/>
                <a:gd name="connsiteY82" fmla="*/ 313120 h 695451"/>
                <a:gd name="connsiteX83" fmla="*/ 326337 w 756754"/>
                <a:gd name="connsiteY83" fmla="*/ 288843 h 695451"/>
                <a:gd name="connsiteX84" fmla="*/ 329574 w 756754"/>
                <a:gd name="connsiteY84" fmla="*/ 267994 h 695451"/>
                <a:gd name="connsiteX85" fmla="*/ 329574 w 756754"/>
                <a:gd name="connsiteY85" fmla="*/ 243622 h 695451"/>
                <a:gd name="connsiteX86" fmla="*/ 303102 w 756754"/>
                <a:gd name="connsiteY86" fmla="*/ 250572 h 695451"/>
                <a:gd name="connsiteX87" fmla="*/ 306434 w 756754"/>
                <a:gd name="connsiteY87" fmla="*/ 229723 h 695451"/>
                <a:gd name="connsiteX88" fmla="*/ 286627 w 756754"/>
                <a:gd name="connsiteY88" fmla="*/ 222773 h 695451"/>
                <a:gd name="connsiteX89" fmla="*/ 277105 w 756754"/>
                <a:gd name="connsiteY89" fmla="*/ 201924 h 695451"/>
                <a:gd name="connsiteX90" fmla="*/ 253965 w 756754"/>
                <a:gd name="connsiteY90" fmla="*/ 188024 h 695451"/>
                <a:gd name="connsiteX91" fmla="*/ 241015 w 756754"/>
                <a:gd name="connsiteY91" fmla="*/ 163367 h 695451"/>
                <a:gd name="connsiteX92" fmla="*/ 217875 w 756754"/>
                <a:gd name="connsiteY92" fmla="*/ 166794 h 695451"/>
                <a:gd name="connsiteX93" fmla="*/ 197973 w 756754"/>
                <a:gd name="connsiteY93" fmla="*/ 145945 h 695451"/>
                <a:gd name="connsiteX94" fmla="*/ 188450 w 756754"/>
                <a:gd name="connsiteY94" fmla="*/ 125096 h 695451"/>
                <a:gd name="connsiteX95" fmla="*/ 161978 w 756754"/>
                <a:gd name="connsiteY95" fmla="*/ 104246 h 695451"/>
                <a:gd name="connsiteX96" fmla="*/ 138838 w 756754"/>
                <a:gd name="connsiteY96" fmla="*/ 83397 h 695451"/>
                <a:gd name="connsiteX97" fmla="*/ 122364 w 756754"/>
                <a:gd name="connsiteY97" fmla="*/ 55598 h 695451"/>
                <a:gd name="connsiteX98" fmla="*/ 92559 w 756754"/>
                <a:gd name="connsiteY98" fmla="*/ 20849 h 695451"/>
                <a:gd name="connsiteX99" fmla="*/ 36376 w 756754"/>
                <a:gd name="connsiteY99" fmla="*/ 17422 h 695451"/>
                <a:gd name="connsiteX100" fmla="*/ 16569 w 756754"/>
                <a:gd name="connsiteY100" fmla="*/ 0 h 695451"/>
                <a:gd name="connsiteX101" fmla="*/ 0 w 756754"/>
                <a:gd name="connsiteY101" fmla="*/ 24372 h 695451"/>
                <a:gd name="connsiteX102" fmla="*/ 36376 w 756754"/>
                <a:gd name="connsiteY102" fmla="*/ 69498 h 695451"/>
                <a:gd name="connsiteX103" fmla="*/ 69419 w 756754"/>
                <a:gd name="connsiteY103" fmla="*/ 100819 h 695451"/>
                <a:gd name="connsiteX104" fmla="*/ 89321 w 756754"/>
                <a:gd name="connsiteY104" fmla="*/ 132045 h 695451"/>
                <a:gd name="connsiteX105" fmla="*/ 102462 w 756754"/>
                <a:gd name="connsiteY105" fmla="*/ 152895 h 695451"/>
                <a:gd name="connsiteX106" fmla="*/ 125697 w 756754"/>
                <a:gd name="connsiteY106" fmla="*/ 170317 h 695451"/>
                <a:gd name="connsiteX107" fmla="*/ 145504 w 756754"/>
                <a:gd name="connsiteY107" fmla="*/ 191166 h 695451"/>
                <a:gd name="connsiteX108" fmla="*/ 152074 w 756754"/>
                <a:gd name="connsiteY108" fmla="*/ 212015 h 695451"/>
                <a:gd name="connsiteX109" fmla="*/ 155407 w 756754"/>
                <a:gd name="connsiteY109" fmla="*/ 243242 h 695451"/>
                <a:gd name="connsiteX110" fmla="*/ 178547 w 756754"/>
                <a:gd name="connsiteY110" fmla="*/ 253714 h 695451"/>
                <a:gd name="connsiteX111" fmla="*/ 185213 w 756754"/>
                <a:gd name="connsiteY111" fmla="*/ 274563 h 695451"/>
                <a:gd name="connsiteX112" fmla="*/ 208353 w 756754"/>
                <a:gd name="connsiteY112" fmla="*/ 298840 h 695451"/>
                <a:gd name="connsiteX113" fmla="*/ 224826 w 756754"/>
                <a:gd name="connsiteY113" fmla="*/ 347488 h 695451"/>
                <a:gd name="connsiteX114" fmla="*/ 224826 w 756754"/>
                <a:gd name="connsiteY114" fmla="*/ 371859 h 695451"/>
                <a:gd name="connsiteX115" fmla="*/ 241395 w 756754"/>
                <a:gd name="connsiteY115" fmla="*/ 392709 h 695451"/>
                <a:gd name="connsiteX116" fmla="*/ 254632 w 756754"/>
                <a:gd name="connsiteY116" fmla="*/ 416985 h 695451"/>
                <a:gd name="connsiteX117" fmla="*/ 274439 w 756754"/>
                <a:gd name="connsiteY117" fmla="*/ 427457 h 695451"/>
                <a:gd name="connsiteX118" fmla="*/ 281009 w 756754"/>
                <a:gd name="connsiteY118" fmla="*/ 451734 h 695451"/>
                <a:gd name="connsiteX119" fmla="*/ 310815 w 756754"/>
                <a:gd name="connsiteY119" fmla="*/ 479533 h 695451"/>
                <a:gd name="connsiteX120" fmla="*/ 330621 w 756754"/>
                <a:gd name="connsiteY120" fmla="*/ 493433 h 695451"/>
                <a:gd name="connsiteX121" fmla="*/ 347191 w 756754"/>
                <a:gd name="connsiteY121" fmla="*/ 517804 h 695451"/>
                <a:gd name="connsiteX122" fmla="*/ 360427 w 756754"/>
                <a:gd name="connsiteY122" fmla="*/ 538654 h 695451"/>
                <a:gd name="connsiteX123" fmla="*/ 383566 w 756754"/>
                <a:gd name="connsiteY123" fmla="*/ 531704 h 69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756754" h="695451">
                  <a:moveTo>
                    <a:pt x="720378" y="598060"/>
                  </a:moveTo>
                  <a:lnTo>
                    <a:pt x="753516" y="577210"/>
                  </a:lnTo>
                  <a:lnTo>
                    <a:pt x="733614" y="573783"/>
                  </a:lnTo>
                  <a:lnTo>
                    <a:pt x="710475" y="580733"/>
                  </a:lnTo>
                  <a:close/>
                  <a:moveTo>
                    <a:pt x="412896" y="358341"/>
                  </a:moveTo>
                  <a:lnTo>
                    <a:pt x="426132" y="393090"/>
                  </a:lnTo>
                  <a:lnTo>
                    <a:pt x="449272" y="403467"/>
                  </a:lnTo>
                  <a:lnTo>
                    <a:pt x="455938" y="379190"/>
                  </a:lnTo>
                  <a:lnTo>
                    <a:pt x="445939" y="354818"/>
                  </a:lnTo>
                  <a:lnTo>
                    <a:pt x="422800" y="333969"/>
                  </a:lnTo>
                  <a:lnTo>
                    <a:pt x="402993" y="330542"/>
                  </a:lnTo>
                  <a:lnTo>
                    <a:pt x="389756" y="351391"/>
                  </a:lnTo>
                  <a:close/>
                  <a:moveTo>
                    <a:pt x="756754" y="650231"/>
                  </a:moveTo>
                  <a:lnTo>
                    <a:pt x="733614" y="632808"/>
                  </a:lnTo>
                  <a:lnTo>
                    <a:pt x="713808" y="636331"/>
                  </a:lnTo>
                  <a:lnTo>
                    <a:pt x="690667" y="636331"/>
                  </a:lnTo>
                  <a:lnTo>
                    <a:pt x="697239" y="615482"/>
                  </a:lnTo>
                  <a:lnTo>
                    <a:pt x="690667" y="594632"/>
                  </a:lnTo>
                  <a:lnTo>
                    <a:pt x="654292" y="591110"/>
                  </a:lnTo>
                  <a:lnTo>
                    <a:pt x="637723" y="566833"/>
                  </a:lnTo>
                  <a:lnTo>
                    <a:pt x="614583" y="566833"/>
                  </a:lnTo>
                  <a:lnTo>
                    <a:pt x="611345" y="591110"/>
                  </a:lnTo>
                  <a:lnTo>
                    <a:pt x="591444" y="587683"/>
                  </a:lnTo>
                  <a:lnTo>
                    <a:pt x="568303" y="580733"/>
                  </a:lnTo>
                  <a:lnTo>
                    <a:pt x="531928" y="580733"/>
                  </a:lnTo>
                  <a:lnTo>
                    <a:pt x="505455" y="549411"/>
                  </a:lnTo>
                  <a:lnTo>
                    <a:pt x="482315" y="549411"/>
                  </a:lnTo>
                  <a:lnTo>
                    <a:pt x="462508" y="539034"/>
                  </a:lnTo>
                  <a:lnTo>
                    <a:pt x="436036" y="535512"/>
                  </a:lnTo>
                  <a:lnTo>
                    <a:pt x="412896" y="535512"/>
                  </a:lnTo>
                  <a:lnTo>
                    <a:pt x="406325" y="556361"/>
                  </a:lnTo>
                  <a:lnTo>
                    <a:pt x="386424" y="577210"/>
                  </a:lnTo>
                  <a:lnTo>
                    <a:pt x="406325" y="580733"/>
                  </a:lnTo>
                  <a:lnTo>
                    <a:pt x="432798" y="580733"/>
                  </a:lnTo>
                  <a:lnTo>
                    <a:pt x="419562" y="601582"/>
                  </a:lnTo>
                  <a:lnTo>
                    <a:pt x="439369" y="601582"/>
                  </a:lnTo>
                  <a:lnTo>
                    <a:pt x="462508" y="598060"/>
                  </a:lnTo>
                  <a:lnTo>
                    <a:pt x="495551" y="615482"/>
                  </a:lnTo>
                  <a:lnTo>
                    <a:pt x="528594" y="625859"/>
                  </a:lnTo>
                  <a:lnTo>
                    <a:pt x="558400" y="629381"/>
                  </a:lnTo>
                  <a:lnTo>
                    <a:pt x="584872" y="629381"/>
                  </a:lnTo>
                  <a:lnTo>
                    <a:pt x="604679" y="650231"/>
                  </a:lnTo>
                  <a:lnTo>
                    <a:pt x="634484" y="664130"/>
                  </a:lnTo>
                  <a:lnTo>
                    <a:pt x="687335" y="667652"/>
                  </a:lnTo>
                  <a:lnTo>
                    <a:pt x="710475" y="681552"/>
                  </a:lnTo>
                  <a:lnTo>
                    <a:pt x="736947" y="695452"/>
                  </a:lnTo>
                  <a:lnTo>
                    <a:pt x="756754" y="695452"/>
                  </a:lnTo>
                  <a:lnTo>
                    <a:pt x="747232" y="671080"/>
                  </a:lnTo>
                  <a:close/>
                  <a:moveTo>
                    <a:pt x="373283" y="281894"/>
                  </a:moveTo>
                  <a:lnTo>
                    <a:pt x="373283" y="281894"/>
                  </a:lnTo>
                  <a:close/>
                  <a:moveTo>
                    <a:pt x="369949" y="264471"/>
                  </a:moveTo>
                  <a:lnTo>
                    <a:pt x="369949" y="264471"/>
                  </a:lnTo>
                  <a:close/>
                  <a:moveTo>
                    <a:pt x="184832" y="382332"/>
                  </a:moveTo>
                  <a:lnTo>
                    <a:pt x="197973" y="406703"/>
                  </a:lnTo>
                  <a:lnTo>
                    <a:pt x="191402" y="385854"/>
                  </a:lnTo>
                  <a:close/>
                  <a:moveTo>
                    <a:pt x="145123" y="306170"/>
                  </a:moveTo>
                  <a:lnTo>
                    <a:pt x="141790" y="337492"/>
                  </a:lnTo>
                  <a:lnTo>
                    <a:pt x="161597" y="347869"/>
                  </a:lnTo>
                  <a:lnTo>
                    <a:pt x="155026" y="320069"/>
                  </a:lnTo>
                  <a:close/>
                  <a:moveTo>
                    <a:pt x="135600" y="250572"/>
                  </a:moveTo>
                  <a:lnTo>
                    <a:pt x="128935" y="281894"/>
                  </a:lnTo>
                  <a:lnTo>
                    <a:pt x="138457" y="261044"/>
                  </a:lnTo>
                  <a:close/>
                  <a:moveTo>
                    <a:pt x="88655" y="188024"/>
                  </a:moveTo>
                  <a:lnTo>
                    <a:pt x="85322" y="208873"/>
                  </a:lnTo>
                  <a:lnTo>
                    <a:pt x="98558" y="229723"/>
                  </a:lnTo>
                  <a:lnTo>
                    <a:pt x="108080" y="208873"/>
                  </a:lnTo>
                  <a:close/>
                  <a:moveTo>
                    <a:pt x="25806" y="125476"/>
                  </a:moveTo>
                  <a:lnTo>
                    <a:pt x="25806" y="146326"/>
                  </a:lnTo>
                  <a:lnTo>
                    <a:pt x="45613" y="156798"/>
                  </a:lnTo>
                  <a:lnTo>
                    <a:pt x="39042" y="132426"/>
                  </a:lnTo>
                  <a:close/>
                  <a:moveTo>
                    <a:pt x="389471" y="535512"/>
                  </a:moveTo>
                  <a:lnTo>
                    <a:pt x="409373" y="532085"/>
                  </a:lnTo>
                  <a:lnTo>
                    <a:pt x="415943" y="507713"/>
                  </a:lnTo>
                  <a:lnTo>
                    <a:pt x="415943" y="483436"/>
                  </a:lnTo>
                  <a:lnTo>
                    <a:pt x="422514" y="455637"/>
                  </a:lnTo>
                  <a:lnTo>
                    <a:pt x="415943" y="431266"/>
                  </a:lnTo>
                  <a:lnTo>
                    <a:pt x="425466" y="410416"/>
                  </a:lnTo>
                  <a:lnTo>
                    <a:pt x="408992" y="375667"/>
                  </a:lnTo>
                  <a:lnTo>
                    <a:pt x="385757" y="375667"/>
                  </a:lnTo>
                  <a:lnTo>
                    <a:pt x="385757" y="354818"/>
                  </a:lnTo>
                  <a:lnTo>
                    <a:pt x="365950" y="354818"/>
                  </a:lnTo>
                  <a:lnTo>
                    <a:pt x="362617" y="313120"/>
                  </a:lnTo>
                  <a:lnTo>
                    <a:pt x="332907" y="313120"/>
                  </a:lnTo>
                  <a:lnTo>
                    <a:pt x="326337" y="288843"/>
                  </a:lnTo>
                  <a:lnTo>
                    <a:pt x="329574" y="267994"/>
                  </a:lnTo>
                  <a:lnTo>
                    <a:pt x="329574" y="243622"/>
                  </a:lnTo>
                  <a:lnTo>
                    <a:pt x="303102" y="250572"/>
                  </a:lnTo>
                  <a:lnTo>
                    <a:pt x="306434" y="229723"/>
                  </a:lnTo>
                  <a:lnTo>
                    <a:pt x="286627" y="222773"/>
                  </a:lnTo>
                  <a:lnTo>
                    <a:pt x="277105" y="201924"/>
                  </a:lnTo>
                  <a:lnTo>
                    <a:pt x="253965" y="188024"/>
                  </a:lnTo>
                  <a:lnTo>
                    <a:pt x="241015" y="163367"/>
                  </a:lnTo>
                  <a:lnTo>
                    <a:pt x="217875" y="166794"/>
                  </a:lnTo>
                  <a:lnTo>
                    <a:pt x="197973" y="145945"/>
                  </a:lnTo>
                  <a:lnTo>
                    <a:pt x="188450" y="125096"/>
                  </a:lnTo>
                  <a:lnTo>
                    <a:pt x="161978" y="104246"/>
                  </a:lnTo>
                  <a:lnTo>
                    <a:pt x="138838" y="83397"/>
                  </a:lnTo>
                  <a:lnTo>
                    <a:pt x="122364" y="55598"/>
                  </a:lnTo>
                  <a:lnTo>
                    <a:pt x="92559" y="20849"/>
                  </a:lnTo>
                  <a:lnTo>
                    <a:pt x="36376" y="17422"/>
                  </a:lnTo>
                  <a:lnTo>
                    <a:pt x="16569" y="0"/>
                  </a:lnTo>
                  <a:lnTo>
                    <a:pt x="0" y="24372"/>
                  </a:lnTo>
                  <a:lnTo>
                    <a:pt x="36376" y="69498"/>
                  </a:lnTo>
                  <a:lnTo>
                    <a:pt x="69419" y="100819"/>
                  </a:lnTo>
                  <a:lnTo>
                    <a:pt x="89321" y="132045"/>
                  </a:lnTo>
                  <a:lnTo>
                    <a:pt x="102462" y="152895"/>
                  </a:lnTo>
                  <a:lnTo>
                    <a:pt x="125697" y="170317"/>
                  </a:lnTo>
                  <a:lnTo>
                    <a:pt x="145504" y="191166"/>
                  </a:lnTo>
                  <a:lnTo>
                    <a:pt x="152074" y="212015"/>
                  </a:lnTo>
                  <a:lnTo>
                    <a:pt x="155407" y="243242"/>
                  </a:lnTo>
                  <a:lnTo>
                    <a:pt x="178547" y="253714"/>
                  </a:lnTo>
                  <a:lnTo>
                    <a:pt x="185213" y="274563"/>
                  </a:lnTo>
                  <a:lnTo>
                    <a:pt x="208353" y="298840"/>
                  </a:lnTo>
                  <a:lnTo>
                    <a:pt x="224826" y="347488"/>
                  </a:lnTo>
                  <a:lnTo>
                    <a:pt x="224826" y="371859"/>
                  </a:lnTo>
                  <a:lnTo>
                    <a:pt x="241395" y="392709"/>
                  </a:lnTo>
                  <a:lnTo>
                    <a:pt x="254632" y="416985"/>
                  </a:lnTo>
                  <a:lnTo>
                    <a:pt x="274439" y="427457"/>
                  </a:lnTo>
                  <a:lnTo>
                    <a:pt x="281009" y="451734"/>
                  </a:lnTo>
                  <a:lnTo>
                    <a:pt x="310815" y="479533"/>
                  </a:lnTo>
                  <a:lnTo>
                    <a:pt x="330621" y="493433"/>
                  </a:lnTo>
                  <a:lnTo>
                    <a:pt x="347191" y="517804"/>
                  </a:lnTo>
                  <a:lnTo>
                    <a:pt x="360427" y="538654"/>
                  </a:lnTo>
                  <a:lnTo>
                    <a:pt x="383566" y="531704"/>
                  </a:lnTo>
                  <a:close/>
                </a:path>
              </a:pathLst>
            </a:custGeom>
            <a:solidFill>
              <a:srgbClr val="AFABAB"/>
            </a:solidFill>
            <a:ln w="9518" cap="flat">
              <a:noFill/>
              <a:prstDash val="solid"/>
              <a:miter/>
            </a:ln>
          </p:spPr>
          <p:txBody>
            <a:bodyPr rtlCol="0" anchor="ctr"/>
            <a:lstStyle/>
            <a:p>
              <a:endParaRPr lang="en-US" noProof="0" dirty="0"/>
            </a:p>
          </p:txBody>
        </p:sp>
        <p:sp>
          <p:nvSpPr>
            <p:cNvPr id="5526" name="Serbest Form 5525">
              <a:extLst>
                <a:ext uri="{FF2B5EF4-FFF2-40B4-BE49-F238E27FC236}">
                  <a16:creationId xmlns:a16="http://schemas.microsoft.com/office/drawing/2014/main" id="{BA673B34-B673-0D4F-B2BF-05FA3CC13C67}"/>
                </a:ext>
              </a:extLst>
            </p:cNvPr>
            <p:cNvSpPr/>
            <p:nvPr/>
          </p:nvSpPr>
          <p:spPr>
            <a:xfrm>
              <a:off x="10404174" y="4406249"/>
              <a:ext cx="69513" cy="55693"/>
            </a:xfrm>
            <a:custGeom>
              <a:avLst/>
              <a:gdLst>
                <a:gd name="connsiteX0" fmla="*/ 69514 w 69513"/>
                <a:gd name="connsiteY0" fmla="*/ 0 h 55693"/>
                <a:gd name="connsiteX1" fmla="*/ 39708 w 69513"/>
                <a:gd name="connsiteY1" fmla="*/ 3522 h 55693"/>
                <a:gd name="connsiteX2" fmla="*/ 9998 w 69513"/>
                <a:gd name="connsiteY2" fmla="*/ 31322 h 55693"/>
                <a:gd name="connsiteX3" fmla="*/ 0 w 69513"/>
                <a:gd name="connsiteY3" fmla="*/ 55693 h 55693"/>
                <a:gd name="connsiteX4" fmla="*/ 33138 w 69513"/>
                <a:gd name="connsiteY4" fmla="*/ 52171 h 55693"/>
                <a:gd name="connsiteX5" fmla="*/ 62848 w 69513"/>
                <a:gd name="connsiteY5" fmla="*/ 27799 h 55693"/>
                <a:gd name="connsiteX6" fmla="*/ 66181 w 69513"/>
                <a:gd name="connsiteY6" fmla="*/ 3522 h 55693"/>
                <a:gd name="connsiteX7" fmla="*/ 69514 w 69513"/>
                <a:gd name="connsiteY7" fmla="*/ 0 h 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13" h="55693">
                  <a:moveTo>
                    <a:pt x="69514" y="0"/>
                  </a:moveTo>
                  <a:lnTo>
                    <a:pt x="39708" y="3522"/>
                  </a:lnTo>
                  <a:lnTo>
                    <a:pt x="9998" y="31322"/>
                  </a:lnTo>
                  <a:lnTo>
                    <a:pt x="0" y="55693"/>
                  </a:lnTo>
                  <a:lnTo>
                    <a:pt x="33138" y="52171"/>
                  </a:lnTo>
                  <a:lnTo>
                    <a:pt x="62848" y="27799"/>
                  </a:lnTo>
                  <a:lnTo>
                    <a:pt x="66181" y="3522"/>
                  </a:lnTo>
                  <a:lnTo>
                    <a:pt x="69514" y="0"/>
                  </a:lnTo>
                  <a:close/>
                </a:path>
              </a:pathLst>
            </a:custGeom>
            <a:solidFill>
              <a:srgbClr val="AFABAB"/>
            </a:solidFill>
            <a:ln w="9518" cap="flat">
              <a:noFill/>
              <a:prstDash val="solid"/>
              <a:miter/>
            </a:ln>
          </p:spPr>
          <p:txBody>
            <a:bodyPr rtlCol="0" anchor="ctr"/>
            <a:lstStyle/>
            <a:p>
              <a:endParaRPr lang="en-US" noProof="0" dirty="0"/>
            </a:p>
          </p:txBody>
        </p:sp>
        <p:sp>
          <p:nvSpPr>
            <p:cNvPr id="5527" name="Serbest Form 5526">
              <a:extLst>
                <a:ext uri="{FF2B5EF4-FFF2-40B4-BE49-F238E27FC236}">
                  <a16:creationId xmlns:a16="http://schemas.microsoft.com/office/drawing/2014/main" id="{B09B6124-A76B-D84C-8130-4D1D8AECC083}"/>
                </a:ext>
              </a:extLst>
            </p:cNvPr>
            <p:cNvSpPr/>
            <p:nvPr/>
          </p:nvSpPr>
          <p:spPr>
            <a:xfrm>
              <a:off x="9841583" y="3777344"/>
              <a:ext cx="684954" cy="475820"/>
            </a:xfrm>
            <a:custGeom>
              <a:avLst/>
              <a:gdLst>
                <a:gd name="connsiteX0" fmla="*/ 642008 w 684954"/>
                <a:gd name="connsiteY0" fmla="*/ 284750 h 475820"/>
                <a:gd name="connsiteX1" fmla="*/ 615535 w 684954"/>
                <a:gd name="connsiteY1" fmla="*/ 277800 h 475820"/>
                <a:gd name="connsiteX2" fmla="*/ 642008 w 684954"/>
                <a:gd name="connsiteY2" fmla="*/ 295127 h 475820"/>
                <a:gd name="connsiteX3" fmla="*/ 684955 w 684954"/>
                <a:gd name="connsiteY3" fmla="*/ 288177 h 475820"/>
                <a:gd name="connsiteX4" fmla="*/ 407278 w 684954"/>
                <a:gd name="connsiteY4" fmla="*/ 256950 h 475820"/>
                <a:gd name="connsiteX5" fmla="*/ 413849 w 684954"/>
                <a:gd name="connsiteY5" fmla="*/ 281227 h 475820"/>
                <a:gd name="connsiteX6" fmla="*/ 397280 w 684954"/>
                <a:gd name="connsiteY6" fmla="*/ 302076 h 475820"/>
                <a:gd name="connsiteX7" fmla="*/ 387757 w 684954"/>
                <a:gd name="connsiteY7" fmla="*/ 329875 h 475820"/>
                <a:gd name="connsiteX8" fmla="*/ 387757 w 684954"/>
                <a:gd name="connsiteY8" fmla="*/ 354247 h 475820"/>
                <a:gd name="connsiteX9" fmla="*/ 414229 w 684954"/>
                <a:gd name="connsiteY9" fmla="*/ 357674 h 475820"/>
                <a:gd name="connsiteX10" fmla="*/ 414229 w 684954"/>
                <a:gd name="connsiteY10" fmla="*/ 378524 h 475820"/>
                <a:gd name="connsiteX11" fmla="*/ 417562 w 684954"/>
                <a:gd name="connsiteY11" fmla="*/ 427172 h 475820"/>
                <a:gd name="connsiteX12" fmla="*/ 404327 w 684954"/>
                <a:gd name="connsiteY12" fmla="*/ 451544 h 475820"/>
                <a:gd name="connsiteX13" fmla="*/ 413849 w 684954"/>
                <a:gd name="connsiteY13" fmla="*/ 472393 h 475820"/>
                <a:gd name="connsiteX14" fmla="*/ 436988 w 684954"/>
                <a:gd name="connsiteY14" fmla="*/ 475820 h 475820"/>
                <a:gd name="connsiteX15" fmla="*/ 450225 w 684954"/>
                <a:gd name="connsiteY15" fmla="*/ 437739 h 475820"/>
                <a:gd name="connsiteX16" fmla="*/ 456796 w 684954"/>
                <a:gd name="connsiteY16" fmla="*/ 413368 h 475820"/>
                <a:gd name="connsiteX17" fmla="*/ 460128 w 684954"/>
                <a:gd name="connsiteY17" fmla="*/ 385569 h 475820"/>
                <a:gd name="connsiteX18" fmla="*/ 463461 w 684954"/>
                <a:gd name="connsiteY18" fmla="*/ 357770 h 475820"/>
                <a:gd name="connsiteX19" fmla="*/ 453938 w 684954"/>
                <a:gd name="connsiteY19" fmla="*/ 333493 h 475820"/>
                <a:gd name="connsiteX20" fmla="*/ 453938 w 684954"/>
                <a:gd name="connsiteY20" fmla="*/ 305694 h 475820"/>
                <a:gd name="connsiteX21" fmla="*/ 473745 w 684954"/>
                <a:gd name="connsiteY21" fmla="*/ 323021 h 475820"/>
                <a:gd name="connsiteX22" fmla="*/ 477078 w 684954"/>
                <a:gd name="connsiteY22" fmla="*/ 343870 h 475820"/>
                <a:gd name="connsiteX23" fmla="*/ 493552 w 684954"/>
                <a:gd name="connsiteY23" fmla="*/ 364719 h 475820"/>
                <a:gd name="connsiteX24" fmla="*/ 493552 w 684954"/>
                <a:gd name="connsiteY24" fmla="*/ 396041 h 475820"/>
                <a:gd name="connsiteX25" fmla="*/ 506789 w 684954"/>
                <a:gd name="connsiteY25" fmla="*/ 434122 h 475820"/>
                <a:gd name="connsiteX26" fmla="*/ 513454 w 684954"/>
                <a:gd name="connsiteY26" fmla="*/ 475820 h 475820"/>
                <a:gd name="connsiteX27" fmla="*/ 546497 w 684954"/>
                <a:gd name="connsiteY27" fmla="*/ 475820 h 475820"/>
                <a:gd name="connsiteX28" fmla="*/ 546497 w 684954"/>
                <a:gd name="connsiteY28" fmla="*/ 441072 h 475820"/>
                <a:gd name="connsiteX29" fmla="*/ 566305 w 684954"/>
                <a:gd name="connsiteY29" fmla="*/ 444594 h 475820"/>
                <a:gd name="connsiteX30" fmla="*/ 572970 w 684954"/>
                <a:gd name="connsiteY30" fmla="*/ 416795 h 475820"/>
                <a:gd name="connsiteX31" fmla="*/ 553068 w 684954"/>
                <a:gd name="connsiteY31" fmla="*/ 395946 h 475820"/>
                <a:gd name="connsiteX32" fmla="*/ 536593 w 684954"/>
                <a:gd name="connsiteY32" fmla="*/ 375096 h 475820"/>
                <a:gd name="connsiteX33" fmla="*/ 549830 w 684954"/>
                <a:gd name="connsiteY33" fmla="*/ 354247 h 475820"/>
                <a:gd name="connsiteX34" fmla="*/ 533261 w 684954"/>
                <a:gd name="connsiteY34" fmla="*/ 333398 h 475820"/>
                <a:gd name="connsiteX35" fmla="*/ 529928 w 684954"/>
                <a:gd name="connsiteY35" fmla="*/ 309026 h 475820"/>
                <a:gd name="connsiteX36" fmla="*/ 510122 w 684954"/>
                <a:gd name="connsiteY36" fmla="*/ 281227 h 475820"/>
                <a:gd name="connsiteX37" fmla="*/ 529928 w 684954"/>
                <a:gd name="connsiteY37" fmla="*/ 267328 h 475820"/>
                <a:gd name="connsiteX38" fmla="*/ 543164 w 684954"/>
                <a:gd name="connsiteY38" fmla="*/ 243051 h 475820"/>
                <a:gd name="connsiteX39" fmla="*/ 563066 w 684954"/>
                <a:gd name="connsiteY39" fmla="*/ 243051 h 475820"/>
                <a:gd name="connsiteX40" fmla="*/ 566305 w 684954"/>
                <a:gd name="connsiteY40" fmla="*/ 218679 h 475820"/>
                <a:gd name="connsiteX41" fmla="*/ 543164 w 684954"/>
                <a:gd name="connsiteY41" fmla="*/ 229152 h 475820"/>
                <a:gd name="connsiteX42" fmla="*/ 510122 w 684954"/>
                <a:gd name="connsiteY42" fmla="*/ 229152 h 475820"/>
                <a:gd name="connsiteX43" fmla="*/ 486981 w 684954"/>
                <a:gd name="connsiteY43" fmla="*/ 256950 h 475820"/>
                <a:gd name="connsiteX44" fmla="*/ 470412 w 684954"/>
                <a:gd name="connsiteY44" fmla="*/ 236101 h 475820"/>
                <a:gd name="connsiteX45" fmla="*/ 450606 w 684954"/>
                <a:gd name="connsiteY45" fmla="*/ 225629 h 475820"/>
                <a:gd name="connsiteX46" fmla="*/ 447273 w 684954"/>
                <a:gd name="connsiteY46" fmla="*/ 201352 h 475820"/>
                <a:gd name="connsiteX47" fmla="*/ 453938 w 684954"/>
                <a:gd name="connsiteY47" fmla="*/ 180503 h 475820"/>
                <a:gd name="connsiteX48" fmla="*/ 480411 w 684954"/>
                <a:gd name="connsiteY48" fmla="*/ 176981 h 475820"/>
                <a:gd name="connsiteX49" fmla="*/ 510122 w 684954"/>
                <a:gd name="connsiteY49" fmla="*/ 176981 h 475820"/>
                <a:gd name="connsiteX50" fmla="*/ 536593 w 684954"/>
                <a:gd name="connsiteY50" fmla="*/ 170031 h 475820"/>
                <a:gd name="connsiteX51" fmla="*/ 556401 w 684954"/>
                <a:gd name="connsiteY51" fmla="*/ 180503 h 475820"/>
                <a:gd name="connsiteX52" fmla="*/ 586206 w 684954"/>
                <a:gd name="connsiteY52" fmla="*/ 190880 h 475820"/>
                <a:gd name="connsiteX53" fmla="*/ 612584 w 684954"/>
                <a:gd name="connsiteY53" fmla="*/ 180503 h 475820"/>
                <a:gd name="connsiteX54" fmla="*/ 632486 w 684954"/>
                <a:gd name="connsiteY54" fmla="*/ 156131 h 475820"/>
                <a:gd name="connsiteX55" fmla="*/ 655625 w 684954"/>
                <a:gd name="connsiteY55" fmla="*/ 142232 h 475820"/>
                <a:gd name="connsiteX56" fmla="*/ 606013 w 684954"/>
                <a:gd name="connsiteY56" fmla="*/ 145754 h 475820"/>
                <a:gd name="connsiteX57" fmla="*/ 579540 w 684954"/>
                <a:gd name="connsiteY57" fmla="*/ 149182 h 475820"/>
                <a:gd name="connsiteX58" fmla="*/ 549830 w 684954"/>
                <a:gd name="connsiteY58" fmla="*/ 159654 h 475820"/>
                <a:gd name="connsiteX59" fmla="*/ 526691 w 684954"/>
                <a:gd name="connsiteY59" fmla="*/ 156131 h 475820"/>
                <a:gd name="connsiteX60" fmla="*/ 490314 w 684954"/>
                <a:gd name="connsiteY60" fmla="*/ 149182 h 475820"/>
                <a:gd name="connsiteX61" fmla="*/ 470412 w 684954"/>
                <a:gd name="connsiteY61" fmla="*/ 135282 h 475820"/>
                <a:gd name="connsiteX62" fmla="*/ 463842 w 684954"/>
                <a:gd name="connsiteY62" fmla="*/ 156131 h 475820"/>
                <a:gd name="connsiteX63" fmla="*/ 437369 w 684954"/>
                <a:gd name="connsiteY63" fmla="*/ 163081 h 475820"/>
                <a:gd name="connsiteX64" fmla="*/ 434037 w 684954"/>
                <a:gd name="connsiteY64" fmla="*/ 183931 h 475820"/>
                <a:gd name="connsiteX65" fmla="*/ 430798 w 684954"/>
                <a:gd name="connsiteY65" fmla="*/ 225629 h 475820"/>
                <a:gd name="connsiteX66" fmla="*/ 291484 w 684954"/>
                <a:gd name="connsiteY66" fmla="*/ 357674 h 475820"/>
                <a:gd name="connsiteX67" fmla="*/ 314624 w 684954"/>
                <a:gd name="connsiteY67" fmla="*/ 333398 h 475820"/>
                <a:gd name="connsiteX68" fmla="*/ 324147 w 684954"/>
                <a:gd name="connsiteY68" fmla="*/ 309026 h 475820"/>
                <a:gd name="connsiteX69" fmla="*/ 330717 w 684954"/>
                <a:gd name="connsiteY69" fmla="*/ 288177 h 475820"/>
                <a:gd name="connsiteX70" fmla="*/ 314148 w 684954"/>
                <a:gd name="connsiteY70" fmla="*/ 263900 h 475820"/>
                <a:gd name="connsiteX71" fmla="*/ 320814 w 684954"/>
                <a:gd name="connsiteY71" fmla="*/ 236101 h 475820"/>
                <a:gd name="connsiteX72" fmla="*/ 340620 w 684954"/>
                <a:gd name="connsiteY72" fmla="*/ 225629 h 475820"/>
                <a:gd name="connsiteX73" fmla="*/ 360522 w 684954"/>
                <a:gd name="connsiteY73" fmla="*/ 225629 h 475820"/>
                <a:gd name="connsiteX74" fmla="*/ 370045 w 684954"/>
                <a:gd name="connsiteY74" fmla="*/ 194403 h 475820"/>
                <a:gd name="connsiteX75" fmla="*/ 350143 w 684954"/>
                <a:gd name="connsiteY75" fmla="*/ 197830 h 475820"/>
                <a:gd name="connsiteX76" fmla="*/ 359665 w 684954"/>
                <a:gd name="connsiteY76" fmla="*/ 173554 h 475820"/>
                <a:gd name="connsiteX77" fmla="*/ 379472 w 684954"/>
                <a:gd name="connsiteY77" fmla="*/ 166604 h 475820"/>
                <a:gd name="connsiteX78" fmla="*/ 402612 w 684954"/>
                <a:gd name="connsiteY78" fmla="*/ 170031 h 475820"/>
                <a:gd name="connsiteX79" fmla="*/ 389376 w 684954"/>
                <a:gd name="connsiteY79" fmla="*/ 138805 h 475820"/>
                <a:gd name="connsiteX80" fmla="*/ 389376 w 684954"/>
                <a:gd name="connsiteY80" fmla="*/ 118146 h 475820"/>
                <a:gd name="connsiteX81" fmla="*/ 379853 w 684954"/>
                <a:gd name="connsiteY81" fmla="*/ 93774 h 475820"/>
                <a:gd name="connsiteX82" fmla="*/ 366617 w 684954"/>
                <a:gd name="connsiteY82" fmla="*/ 69498 h 475820"/>
                <a:gd name="connsiteX83" fmla="*/ 353380 w 684954"/>
                <a:gd name="connsiteY83" fmla="*/ 48648 h 475820"/>
                <a:gd name="connsiteX84" fmla="*/ 350048 w 684954"/>
                <a:gd name="connsiteY84" fmla="*/ 20849 h 475820"/>
                <a:gd name="connsiteX85" fmla="*/ 326909 w 684954"/>
                <a:gd name="connsiteY85" fmla="*/ 0 h 475820"/>
                <a:gd name="connsiteX86" fmla="*/ 274058 w 684954"/>
                <a:gd name="connsiteY86" fmla="*/ 0 h 475820"/>
                <a:gd name="connsiteX87" fmla="*/ 267393 w 684954"/>
                <a:gd name="connsiteY87" fmla="*/ 41699 h 475820"/>
                <a:gd name="connsiteX88" fmla="*/ 260822 w 684954"/>
                <a:gd name="connsiteY88" fmla="*/ 62548 h 475820"/>
                <a:gd name="connsiteX89" fmla="*/ 251299 w 684954"/>
                <a:gd name="connsiteY89" fmla="*/ 83397 h 475820"/>
                <a:gd name="connsiteX90" fmla="*/ 234730 w 684954"/>
                <a:gd name="connsiteY90" fmla="*/ 107674 h 475820"/>
                <a:gd name="connsiteX91" fmla="*/ 221494 w 684954"/>
                <a:gd name="connsiteY91" fmla="*/ 135473 h 475820"/>
                <a:gd name="connsiteX92" fmla="*/ 198355 w 684954"/>
                <a:gd name="connsiteY92" fmla="*/ 142422 h 475820"/>
                <a:gd name="connsiteX93" fmla="*/ 171882 w 684954"/>
                <a:gd name="connsiteY93" fmla="*/ 138995 h 475820"/>
                <a:gd name="connsiteX94" fmla="*/ 142172 w 684954"/>
                <a:gd name="connsiteY94" fmla="*/ 132045 h 475820"/>
                <a:gd name="connsiteX95" fmla="*/ 122364 w 684954"/>
                <a:gd name="connsiteY95" fmla="*/ 156322 h 475820"/>
                <a:gd name="connsiteX96" fmla="*/ 99225 w 684954"/>
                <a:gd name="connsiteY96" fmla="*/ 152895 h 475820"/>
                <a:gd name="connsiteX97" fmla="*/ 76085 w 684954"/>
                <a:gd name="connsiteY97" fmla="*/ 163272 h 475820"/>
                <a:gd name="connsiteX98" fmla="*/ 56183 w 684954"/>
                <a:gd name="connsiteY98" fmla="*/ 152895 h 475820"/>
                <a:gd name="connsiteX99" fmla="*/ 39709 w 684954"/>
                <a:gd name="connsiteY99" fmla="*/ 132045 h 475820"/>
                <a:gd name="connsiteX100" fmla="*/ 19808 w 684954"/>
                <a:gd name="connsiteY100" fmla="*/ 128523 h 475820"/>
                <a:gd name="connsiteX101" fmla="*/ 3333 w 684954"/>
                <a:gd name="connsiteY101" fmla="*/ 149372 h 475820"/>
                <a:gd name="connsiteX102" fmla="*/ 0 w 684954"/>
                <a:gd name="connsiteY102" fmla="*/ 170221 h 475820"/>
                <a:gd name="connsiteX103" fmla="*/ 9523 w 684954"/>
                <a:gd name="connsiteY103" fmla="*/ 194593 h 475820"/>
                <a:gd name="connsiteX104" fmla="*/ 16189 w 684954"/>
                <a:gd name="connsiteY104" fmla="*/ 225819 h 475820"/>
                <a:gd name="connsiteX105" fmla="*/ 42567 w 684954"/>
                <a:gd name="connsiteY105" fmla="*/ 243242 h 475820"/>
                <a:gd name="connsiteX106" fmla="*/ 35995 w 684954"/>
                <a:gd name="connsiteY106" fmla="*/ 264091 h 475820"/>
                <a:gd name="connsiteX107" fmla="*/ 42567 w 684954"/>
                <a:gd name="connsiteY107" fmla="*/ 288367 h 475820"/>
                <a:gd name="connsiteX108" fmla="*/ 45899 w 684954"/>
                <a:gd name="connsiteY108" fmla="*/ 312739 h 475820"/>
                <a:gd name="connsiteX109" fmla="*/ 52469 w 684954"/>
                <a:gd name="connsiteY109" fmla="*/ 343965 h 475820"/>
                <a:gd name="connsiteX110" fmla="*/ 75705 w 684954"/>
                <a:gd name="connsiteY110" fmla="*/ 340538 h 475820"/>
                <a:gd name="connsiteX111" fmla="*/ 96749 w 684954"/>
                <a:gd name="connsiteY111" fmla="*/ 340538 h 475820"/>
                <a:gd name="connsiteX112" fmla="*/ 116555 w 684954"/>
                <a:gd name="connsiteY112" fmla="*/ 326638 h 475820"/>
                <a:gd name="connsiteX113" fmla="*/ 119889 w 684954"/>
                <a:gd name="connsiteY113" fmla="*/ 357865 h 475820"/>
                <a:gd name="connsiteX114" fmla="*/ 139696 w 684954"/>
                <a:gd name="connsiteY114" fmla="*/ 350915 h 475820"/>
                <a:gd name="connsiteX115" fmla="*/ 162835 w 684954"/>
                <a:gd name="connsiteY115" fmla="*/ 354438 h 475820"/>
                <a:gd name="connsiteX116" fmla="*/ 182452 w 684954"/>
                <a:gd name="connsiteY116" fmla="*/ 354438 h 475820"/>
                <a:gd name="connsiteX117" fmla="*/ 208829 w 684954"/>
                <a:gd name="connsiteY117" fmla="*/ 364815 h 475820"/>
                <a:gd name="connsiteX118" fmla="*/ 231968 w 684954"/>
                <a:gd name="connsiteY118" fmla="*/ 361387 h 475820"/>
                <a:gd name="connsiteX119" fmla="*/ 238635 w 684954"/>
                <a:gd name="connsiteY119" fmla="*/ 392613 h 475820"/>
                <a:gd name="connsiteX120" fmla="*/ 258441 w 684954"/>
                <a:gd name="connsiteY120" fmla="*/ 396136 h 475820"/>
                <a:gd name="connsiteX121" fmla="*/ 278343 w 684954"/>
                <a:gd name="connsiteY121" fmla="*/ 378714 h 475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84954" h="475820">
                  <a:moveTo>
                    <a:pt x="642008" y="284750"/>
                  </a:moveTo>
                  <a:lnTo>
                    <a:pt x="615535" y="277800"/>
                  </a:lnTo>
                  <a:lnTo>
                    <a:pt x="642008" y="295127"/>
                  </a:lnTo>
                  <a:lnTo>
                    <a:pt x="684955" y="288177"/>
                  </a:lnTo>
                  <a:close/>
                  <a:moveTo>
                    <a:pt x="407278" y="256950"/>
                  </a:moveTo>
                  <a:lnTo>
                    <a:pt x="413849" y="281227"/>
                  </a:lnTo>
                  <a:lnTo>
                    <a:pt x="397280" y="302076"/>
                  </a:lnTo>
                  <a:lnTo>
                    <a:pt x="387757" y="329875"/>
                  </a:lnTo>
                  <a:lnTo>
                    <a:pt x="387757" y="354247"/>
                  </a:lnTo>
                  <a:lnTo>
                    <a:pt x="414229" y="357674"/>
                  </a:lnTo>
                  <a:lnTo>
                    <a:pt x="414229" y="378524"/>
                  </a:lnTo>
                  <a:lnTo>
                    <a:pt x="417562" y="427172"/>
                  </a:lnTo>
                  <a:lnTo>
                    <a:pt x="404327" y="451544"/>
                  </a:lnTo>
                  <a:lnTo>
                    <a:pt x="413849" y="472393"/>
                  </a:lnTo>
                  <a:lnTo>
                    <a:pt x="436988" y="475820"/>
                  </a:lnTo>
                  <a:lnTo>
                    <a:pt x="450225" y="437739"/>
                  </a:lnTo>
                  <a:lnTo>
                    <a:pt x="456796" y="413368"/>
                  </a:lnTo>
                  <a:lnTo>
                    <a:pt x="460128" y="385569"/>
                  </a:lnTo>
                  <a:lnTo>
                    <a:pt x="463461" y="357770"/>
                  </a:lnTo>
                  <a:lnTo>
                    <a:pt x="453938" y="333493"/>
                  </a:lnTo>
                  <a:lnTo>
                    <a:pt x="453938" y="305694"/>
                  </a:lnTo>
                  <a:lnTo>
                    <a:pt x="473745" y="323021"/>
                  </a:lnTo>
                  <a:lnTo>
                    <a:pt x="477078" y="343870"/>
                  </a:lnTo>
                  <a:lnTo>
                    <a:pt x="493552" y="364719"/>
                  </a:lnTo>
                  <a:lnTo>
                    <a:pt x="493552" y="396041"/>
                  </a:lnTo>
                  <a:lnTo>
                    <a:pt x="506789" y="434122"/>
                  </a:lnTo>
                  <a:lnTo>
                    <a:pt x="513454" y="475820"/>
                  </a:lnTo>
                  <a:lnTo>
                    <a:pt x="546497" y="475820"/>
                  </a:lnTo>
                  <a:lnTo>
                    <a:pt x="546497" y="441072"/>
                  </a:lnTo>
                  <a:lnTo>
                    <a:pt x="566305" y="444594"/>
                  </a:lnTo>
                  <a:lnTo>
                    <a:pt x="572970" y="416795"/>
                  </a:lnTo>
                  <a:lnTo>
                    <a:pt x="553068" y="395946"/>
                  </a:lnTo>
                  <a:lnTo>
                    <a:pt x="536593" y="375096"/>
                  </a:lnTo>
                  <a:lnTo>
                    <a:pt x="549830" y="354247"/>
                  </a:lnTo>
                  <a:lnTo>
                    <a:pt x="533261" y="333398"/>
                  </a:lnTo>
                  <a:lnTo>
                    <a:pt x="529928" y="309026"/>
                  </a:lnTo>
                  <a:lnTo>
                    <a:pt x="510122" y="281227"/>
                  </a:lnTo>
                  <a:lnTo>
                    <a:pt x="529928" y="267328"/>
                  </a:lnTo>
                  <a:lnTo>
                    <a:pt x="543164" y="243051"/>
                  </a:lnTo>
                  <a:lnTo>
                    <a:pt x="563066" y="243051"/>
                  </a:lnTo>
                  <a:lnTo>
                    <a:pt x="566305" y="218679"/>
                  </a:lnTo>
                  <a:lnTo>
                    <a:pt x="543164" y="229152"/>
                  </a:lnTo>
                  <a:lnTo>
                    <a:pt x="510122" y="229152"/>
                  </a:lnTo>
                  <a:lnTo>
                    <a:pt x="486981" y="256950"/>
                  </a:lnTo>
                  <a:lnTo>
                    <a:pt x="470412" y="236101"/>
                  </a:lnTo>
                  <a:lnTo>
                    <a:pt x="450606" y="225629"/>
                  </a:lnTo>
                  <a:lnTo>
                    <a:pt x="447273" y="201352"/>
                  </a:lnTo>
                  <a:lnTo>
                    <a:pt x="453938" y="180503"/>
                  </a:lnTo>
                  <a:lnTo>
                    <a:pt x="480411" y="176981"/>
                  </a:lnTo>
                  <a:lnTo>
                    <a:pt x="510122" y="176981"/>
                  </a:lnTo>
                  <a:lnTo>
                    <a:pt x="536593" y="170031"/>
                  </a:lnTo>
                  <a:lnTo>
                    <a:pt x="556401" y="180503"/>
                  </a:lnTo>
                  <a:lnTo>
                    <a:pt x="586206" y="190880"/>
                  </a:lnTo>
                  <a:lnTo>
                    <a:pt x="612584" y="180503"/>
                  </a:lnTo>
                  <a:lnTo>
                    <a:pt x="632486" y="156131"/>
                  </a:lnTo>
                  <a:lnTo>
                    <a:pt x="655625" y="142232"/>
                  </a:lnTo>
                  <a:lnTo>
                    <a:pt x="606013" y="145754"/>
                  </a:lnTo>
                  <a:lnTo>
                    <a:pt x="579540" y="149182"/>
                  </a:lnTo>
                  <a:lnTo>
                    <a:pt x="549830" y="159654"/>
                  </a:lnTo>
                  <a:lnTo>
                    <a:pt x="526691" y="156131"/>
                  </a:lnTo>
                  <a:lnTo>
                    <a:pt x="490314" y="149182"/>
                  </a:lnTo>
                  <a:lnTo>
                    <a:pt x="470412" y="135282"/>
                  </a:lnTo>
                  <a:lnTo>
                    <a:pt x="463842" y="156131"/>
                  </a:lnTo>
                  <a:lnTo>
                    <a:pt x="437369" y="163081"/>
                  </a:lnTo>
                  <a:lnTo>
                    <a:pt x="434037" y="183931"/>
                  </a:lnTo>
                  <a:lnTo>
                    <a:pt x="430798" y="225629"/>
                  </a:lnTo>
                  <a:close/>
                  <a:moveTo>
                    <a:pt x="291484" y="357674"/>
                  </a:moveTo>
                  <a:lnTo>
                    <a:pt x="314624" y="333398"/>
                  </a:lnTo>
                  <a:lnTo>
                    <a:pt x="324147" y="309026"/>
                  </a:lnTo>
                  <a:lnTo>
                    <a:pt x="330717" y="288177"/>
                  </a:lnTo>
                  <a:lnTo>
                    <a:pt x="314148" y="263900"/>
                  </a:lnTo>
                  <a:lnTo>
                    <a:pt x="320814" y="236101"/>
                  </a:lnTo>
                  <a:lnTo>
                    <a:pt x="340620" y="225629"/>
                  </a:lnTo>
                  <a:lnTo>
                    <a:pt x="360522" y="225629"/>
                  </a:lnTo>
                  <a:lnTo>
                    <a:pt x="370045" y="194403"/>
                  </a:lnTo>
                  <a:lnTo>
                    <a:pt x="350143" y="197830"/>
                  </a:lnTo>
                  <a:lnTo>
                    <a:pt x="359665" y="173554"/>
                  </a:lnTo>
                  <a:lnTo>
                    <a:pt x="379472" y="166604"/>
                  </a:lnTo>
                  <a:lnTo>
                    <a:pt x="402612" y="170031"/>
                  </a:lnTo>
                  <a:lnTo>
                    <a:pt x="389376" y="138805"/>
                  </a:lnTo>
                  <a:lnTo>
                    <a:pt x="389376" y="118146"/>
                  </a:lnTo>
                  <a:lnTo>
                    <a:pt x="379853" y="93774"/>
                  </a:lnTo>
                  <a:lnTo>
                    <a:pt x="366617" y="69498"/>
                  </a:lnTo>
                  <a:lnTo>
                    <a:pt x="353380" y="48648"/>
                  </a:lnTo>
                  <a:lnTo>
                    <a:pt x="350048" y="20849"/>
                  </a:lnTo>
                  <a:lnTo>
                    <a:pt x="326909" y="0"/>
                  </a:lnTo>
                  <a:lnTo>
                    <a:pt x="274058" y="0"/>
                  </a:lnTo>
                  <a:lnTo>
                    <a:pt x="267393" y="41699"/>
                  </a:lnTo>
                  <a:lnTo>
                    <a:pt x="260822" y="62548"/>
                  </a:lnTo>
                  <a:lnTo>
                    <a:pt x="251299" y="83397"/>
                  </a:lnTo>
                  <a:lnTo>
                    <a:pt x="234730" y="107674"/>
                  </a:lnTo>
                  <a:lnTo>
                    <a:pt x="221494" y="135473"/>
                  </a:lnTo>
                  <a:lnTo>
                    <a:pt x="198355" y="142422"/>
                  </a:lnTo>
                  <a:lnTo>
                    <a:pt x="171882" y="138995"/>
                  </a:lnTo>
                  <a:lnTo>
                    <a:pt x="142172" y="132045"/>
                  </a:lnTo>
                  <a:lnTo>
                    <a:pt x="122364" y="156322"/>
                  </a:lnTo>
                  <a:lnTo>
                    <a:pt x="99225" y="152895"/>
                  </a:lnTo>
                  <a:lnTo>
                    <a:pt x="76085" y="163272"/>
                  </a:lnTo>
                  <a:lnTo>
                    <a:pt x="56183" y="152895"/>
                  </a:lnTo>
                  <a:lnTo>
                    <a:pt x="39709" y="132045"/>
                  </a:lnTo>
                  <a:lnTo>
                    <a:pt x="19808" y="128523"/>
                  </a:lnTo>
                  <a:lnTo>
                    <a:pt x="3333" y="149372"/>
                  </a:lnTo>
                  <a:lnTo>
                    <a:pt x="0" y="170221"/>
                  </a:lnTo>
                  <a:lnTo>
                    <a:pt x="9523" y="194593"/>
                  </a:lnTo>
                  <a:lnTo>
                    <a:pt x="16189" y="225819"/>
                  </a:lnTo>
                  <a:lnTo>
                    <a:pt x="42567" y="243242"/>
                  </a:lnTo>
                  <a:lnTo>
                    <a:pt x="35995" y="264091"/>
                  </a:lnTo>
                  <a:lnTo>
                    <a:pt x="42567" y="288367"/>
                  </a:lnTo>
                  <a:lnTo>
                    <a:pt x="45899" y="312739"/>
                  </a:lnTo>
                  <a:lnTo>
                    <a:pt x="52469" y="343965"/>
                  </a:lnTo>
                  <a:lnTo>
                    <a:pt x="75705" y="340538"/>
                  </a:lnTo>
                  <a:lnTo>
                    <a:pt x="96749" y="340538"/>
                  </a:lnTo>
                  <a:lnTo>
                    <a:pt x="116555" y="326638"/>
                  </a:lnTo>
                  <a:lnTo>
                    <a:pt x="119889" y="357865"/>
                  </a:lnTo>
                  <a:lnTo>
                    <a:pt x="139696" y="350915"/>
                  </a:lnTo>
                  <a:lnTo>
                    <a:pt x="162835" y="354438"/>
                  </a:lnTo>
                  <a:lnTo>
                    <a:pt x="182452" y="354438"/>
                  </a:lnTo>
                  <a:lnTo>
                    <a:pt x="208829" y="364815"/>
                  </a:lnTo>
                  <a:lnTo>
                    <a:pt x="231968" y="361387"/>
                  </a:lnTo>
                  <a:lnTo>
                    <a:pt x="238635" y="392613"/>
                  </a:lnTo>
                  <a:lnTo>
                    <a:pt x="258441" y="396136"/>
                  </a:lnTo>
                  <a:lnTo>
                    <a:pt x="278343" y="378714"/>
                  </a:lnTo>
                  <a:close/>
                </a:path>
              </a:pathLst>
            </a:custGeom>
            <a:solidFill>
              <a:srgbClr val="AFABAB"/>
            </a:solidFill>
            <a:ln w="9518" cap="flat">
              <a:noFill/>
              <a:prstDash val="solid"/>
              <a:miter/>
            </a:ln>
          </p:spPr>
          <p:txBody>
            <a:bodyPr rtlCol="0" anchor="ctr"/>
            <a:lstStyle/>
            <a:p>
              <a:endParaRPr lang="en-US" noProof="0" dirty="0"/>
            </a:p>
          </p:txBody>
        </p:sp>
        <p:sp>
          <p:nvSpPr>
            <p:cNvPr id="5528" name="Serbest Form 5527">
              <a:extLst>
                <a:ext uri="{FF2B5EF4-FFF2-40B4-BE49-F238E27FC236}">
                  <a16:creationId xmlns:a16="http://schemas.microsoft.com/office/drawing/2014/main" id="{B74F70DA-5C13-D54E-8404-929681C4C69B}"/>
                </a:ext>
              </a:extLst>
            </p:cNvPr>
            <p:cNvSpPr/>
            <p:nvPr/>
          </p:nvSpPr>
          <p:spPr>
            <a:xfrm>
              <a:off x="10232292" y="4420244"/>
              <a:ext cx="66180" cy="45125"/>
            </a:xfrm>
            <a:custGeom>
              <a:avLst/>
              <a:gdLst>
                <a:gd name="connsiteX0" fmla="*/ 19806 w 66180"/>
                <a:gd name="connsiteY0" fmla="*/ 6950 h 45125"/>
                <a:gd name="connsiteX1" fmla="*/ 0 w 66180"/>
                <a:gd name="connsiteY1" fmla="*/ 0 h 45125"/>
                <a:gd name="connsiteX2" fmla="*/ 3333 w 66180"/>
                <a:gd name="connsiteY2" fmla="*/ 20849 h 45125"/>
                <a:gd name="connsiteX3" fmla="*/ 23140 w 66180"/>
                <a:gd name="connsiteY3" fmla="*/ 24277 h 45125"/>
                <a:gd name="connsiteX4" fmla="*/ 46279 w 66180"/>
                <a:gd name="connsiteY4" fmla="*/ 45126 h 45125"/>
                <a:gd name="connsiteX5" fmla="*/ 66181 w 66180"/>
                <a:gd name="connsiteY5" fmla="*/ 41699 h 45125"/>
                <a:gd name="connsiteX6" fmla="*/ 49612 w 66180"/>
                <a:gd name="connsiteY6" fmla="*/ 10377 h 45125"/>
                <a:gd name="connsiteX7" fmla="*/ 26473 w 66180"/>
                <a:gd name="connsiteY7" fmla="*/ 3427 h 45125"/>
                <a:gd name="connsiteX8" fmla="*/ 19806 w 66180"/>
                <a:gd name="connsiteY8" fmla="*/ 6950 h 4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180" h="45125">
                  <a:moveTo>
                    <a:pt x="19806" y="6950"/>
                  </a:moveTo>
                  <a:lnTo>
                    <a:pt x="0" y="0"/>
                  </a:lnTo>
                  <a:lnTo>
                    <a:pt x="3333" y="20849"/>
                  </a:lnTo>
                  <a:lnTo>
                    <a:pt x="23140" y="24277"/>
                  </a:lnTo>
                  <a:lnTo>
                    <a:pt x="46279" y="45126"/>
                  </a:lnTo>
                  <a:lnTo>
                    <a:pt x="66181" y="41699"/>
                  </a:lnTo>
                  <a:lnTo>
                    <a:pt x="49612" y="10377"/>
                  </a:lnTo>
                  <a:lnTo>
                    <a:pt x="26473" y="3427"/>
                  </a:lnTo>
                  <a:lnTo>
                    <a:pt x="19806" y="6950"/>
                  </a:lnTo>
                  <a:close/>
                </a:path>
              </a:pathLst>
            </a:custGeom>
            <a:solidFill>
              <a:srgbClr val="AFABAB"/>
            </a:solidFill>
            <a:ln w="9518" cap="flat">
              <a:noFill/>
              <a:prstDash val="solid"/>
              <a:miter/>
            </a:ln>
          </p:spPr>
          <p:txBody>
            <a:bodyPr rtlCol="0" anchor="ctr"/>
            <a:lstStyle/>
            <a:p>
              <a:endParaRPr lang="en-US" noProof="0" dirty="0"/>
            </a:p>
          </p:txBody>
        </p:sp>
        <p:sp>
          <p:nvSpPr>
            <p:cNvPr id="5529" name="Serbest Form 5528">
              <a:extLst>
                <a:ext uri="{FF2B5EF4-FFF2-40B4-BE49-F238E27FC236}">
                  <a16:creationId xmlns:a16="http://schemas.microsoft.com/office/drawing/2014/main" id="{9170E5E8-5EAD-E444-92AA-7AAB379FAD66}"/>
                </a:ext>
              </a:extLst>
            </p:cNvPr>
            <p:cNvSpPr/>
            <p:nvPr/>
          </p:nvSpPr>
          <p:spPr>
            <a:xfrm>
              <a:off x="10258765" y="4361123"/>
              <a:ext cx="145408" cy="38271"/>
            </a:xfrm>
            <a:custGeom>
              <a:avLst/>
              <a:gdLst>
                <a:gd name="connsiteX0" fmla="*/ 128934 w 145408"/>
                <a:gd name="connsiteY0" fmla="*/ 3427 h 38271"/>
                <a:gd name="connsiteX1" fmla="*/ 105795 w 145408"/>
                <a:gd name="connsiteY1" fmla="*/ 10377 h 38271"/>
                <a:gd name="connsiteX2" fmla="*/ 85893 w 145408"/>
                <a:gd name="connsiteY2" fmla="*/ 13899 h 38271"/>
                <a:gd name="connsiteX3" fmla="*/ 59516 w 145408"/>
                <a:gd name="connsiteY3" fmla="*/ 0 h 38271"/>
                <a:gd name="connsiteX4" fmla="*/ 39708 w 145408"/>
                <a:gd name="connsiteY4" fmla="*/ 6950 h 38271"/>
                <a:gd name="connsiteX5" fmla="*/ 19806 w 145408"/>
                <a:gd name="connsiteY5" fmla="*/ 27799 h 38271"/>
                <a:gd name="connsiteX6" fmla="*/ 0 w 145408"/>
                <a:gd name="connsiteY6" fmla="*/ 24276 h 38271"/>
                <a:gd name="connsiteX7" fmla="*/ 19806 w 145408"/>
                <a:gd name="connsiteY7" fmla="*/ 38271 h 38271"/>
                <a:gd name="connsiteX8" fmla="*/ 42947 w 145408"/>
                <a:gd name="connsiteY8" fmla="*/ 34749 h 38271"/>
                <a:gd name="connsiteX9" fmla="*/ 99130 w 145408"/>
                <a:gd name="connsiteY9" fmla="*/ 27799 h 38271"/>
                <a:gd name="connsiteX10" fmla="*/ 125601 w 145408"/>
                <a:gd name="connsiteY10" fmla="*/ 24276 h 38271"/>
                <a:gd name="connsiteX11" fmla="*/ 145409 w 145408"/>
                <a:gd name="connsiteY11" fmla="*/ 6950 h 38271"/>
                <a:gd name="connsiteX12" fmla="*/ 128934 w 145408"/>
                <a:gd name="connsiteY12" fmla="*/ 3427 h 3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408" h="38271">
                  <a:moveTo>
                    <a:pt x="128934" y="3427"/>
                  </a:moveTo>
                  <a:lnTo>
                    <a:pt x="105795" y="10377"/>
                  </a:lnTo>
                  <a:lnTo>
                    <a:pt x="85893" y="13899"/>
                  </a:lnTo>
                  <a:lnTo>
                    <a:pt x="59516" y="0"/>
                  </a:lnTo>
                  <a:lnTo>
                    <a:pt x="39708" y="6950"/>
                  </a:lnTo>
                  <a:lnTo>
                    <a:pt x="19806" y="27799"/>
                  </a:lnTo>
                  <a:lnTo>
                    <a:pt x="0" y="24276"/>
                  </a:lnTo>
                  <a:lnTo>
                    <a:pt x="19806" y="38271"/>
                  </a:lnTo>
                  <a:lnTo>
                    <a:pt x="42947" y="34749"/>
                  </a:lnTo>
                  <a:lnTo>
                    <a:pt x="99130" y="27799"/>
                  </a:lnTo>
                  <a:lnTo>
                    <a:pt x="125601" y="24276"/>
                  </a:lnTo>
                  <a:lnTo>
                    <a:pt x="145409" y="6950"/>
                  </a:lnTo>
                  <a:lnTo>
                    <a:pt x="128934" y="3427"/>
                  </a:lnTo>
                  <a:close/>
                </a:path>
              </a:pathLst>
            </a:custGeom>
            <a:solidFill>
              <a:srgbClr val="AFABAB"/>
            </a:solidFill>
            <a:ln w="9518" cap="flat">
              <a:noFill/>
              <a:prstDash val="solid"/>
              <a:miter/>
            </a:ln>
          </p:spPr>
          <p:txBody>
            <a:bodyPr rtlCol="0" anchor="ctr"/>
            <a:lstStyle/>
            <a:p>
              <a:endParaRPr lang="en-US" noProof="0" dirty="0"/>
            </a:p>
          </p:txBody>
        </p:sp>
        <p:sp>
          <p:nvSpPr>
            <p:cNvPr id="5530" name="Serbest Form 5529">
              <a:extLst>
                <a:ext uri="{FF2B5EF4-FFF2-40B4-BE49-F238E27FC236}">
                  <a16:creationId xmlns:a16="http://schemas.microsoft.com/office/drawing/2014/main" id="{7F0AFF36-482F-EF47-972C-702C503ADE3D}"/>
                </a:ext>
              </a:extLst>
            </p:cNvPr>
            <p:cNvSpPr/>
            <p:nvPr/>
          </p:nvSpPr>
          <p:spPr>
            <a:xfrm>
              <a:off x="10136686" y="4353793"/>
              <a:ext cx="105128" cy="49314"/>
            </a:xfrm>
            <a:custGeom>
              <a:avLst/>
              <a:gdLst>
                <a:gd name="connsiteX0" fmla="*/ 98939 w 105128"/>
                <a:gd name="connsiteY0" fmla="*/ 3427 h 49314"/>
                <a:gd name="connsiteX1" fmla="*/ 59231 w 105128"/>
                <a:gd name="connsiteY1" fmla="*/ 0 h 49314"/>
                <a:gd name="connsiteX2" fmla="*/ 75800 w 105128"/>
                <a:gd name="connsiteY2" fmla="*/ 24372 h 49314"/>
                <a:gd name="connsiteX3" fmla="*/ 95606 w 105128"/>
                <a:gd name="connsiteY3" fmla="*/ 38271 h 49314"/>
                <a:gd name="connsiteX4" fmla="*/ 105129 w 105128"/>
                <a:gd name="connsiteY4" fmla="*/ 13899 h 49314"/>
                <a:gd name="connsiteX5" fmla="*/ 39709 w 105128"/>
                <a:gd name="connsiteY5" fmla="*/ 31988 h 49314"/>
                <a:gd name="connsiteX6" fmla="*/ 16569 w 105128"/>
                <a:gd name="connsiteY6" fmla="*/ 21515 h 49314"/>
                <a:gd name="connsiteX7" fmla="*/ 0 w 105128"/>
                <a:gd name="connsiteY7" fmla="*/ 42365 h 49314"/>
                <a:gd name="connsiteX8" fmla="*/ 26473 w 105128"/>
                <a:gd name="connsiteY8" fmla="*/ 49315 h 49314"/>
                <a:gd name="connsiteX9" fmla="*/ 46279 w 105128"/>
                <a:gd name="connsiteY9" fmla="*/ 49315 h 49314"/>
                <a:gd name="connsiteX10" fmla="*/ 76085 w 105128"/>
                <a:gd name="connsiteY10" fmla="*/ 38938 h 49314"/>
                <a:gd name="connsiteX11" fmla="*/ 49613 w 105128"/>
                <a:gd name="connsiteY11" fmla="*/ 28465 h 4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128" h="49314">
                  <a:moveTo>
                    <a:pt x="98939" y="3427"/>
                  </a:moveTo>
                  <a:lnTo>
                    <a:pt x="59231" y="0"/>
                  </a:lnTo>
                  <a:lnTo>
                    <a:pt x="75800" y="24372"/>
                  </a:lnTo>
                  <a:lnTo>
                    <a:pt x="95606" y="38271"/>
                  </a:lnTo>
                  <a:lnTo>
                    <a:pt x="105129" y="13899"/>
                  </a:lnTo>
                  <a:close/>
                  <a:moveTo>
                    <a:pt x="39709" y="31988"/>
                  </a:moveTo>
                  <a:lnTo>
                    <a:pt x="16569" y="21515"/>
                  </a:lnTo>
                  <a:lnTo>
                    <a:pt x="0" y="42365"/>
                  </a:lnTo>
                  <a:lnTo>
                    <a:pt x="26473" y="49315"/>
                  </a:lnTo>
                  <a:lnTo>
                    <a:pt x="46279" y="49315"/>
                  </a:lnTo>
                  <a:lnTo>
                    <a:pt x="76085" y="38938"/>
                  </a:lnTo>
                  <a:lnTo>
                    <a:pt x="49613" y="28465"/>
                  </a:lnTo>
                  <a:close/>
                </a:path>
              </a:pathLst>
            </a:custGeom>
            <a:solidFill>
              <a:srgbClr val="AFABAB"/>
            </a:solidFill>
            <a:ln w="9518" cap="flat">
              <a:noFill/>
              <a:prstDash val="solid"/>
              <a:miter/>
            </a:ln>
          </p:spPr>
          <p:txBody>
            <a:bodyPr rtlCol="0" anchor="ctr"/>
            <a:lstStyle/>
            <a:p>
              <a:endParaRPr lang="en-US" noProof="0" dirty="0"/>
            </a:p>
          </p:txBody>
        </p:sp>
        <p:sp>
          <p:nvSpPr>
            <p:cNvPr id="5531" name="Serbest Form 5530">
              <a:extLst>
                <a:ext uri="{FF2B5EF4-FFF2-40B4-BE49-F238E27FC236}">
                  <a16:creationId xmlns:a16="http://schemas.microsoft.com/office/drawing/2014/main" id="{04627BEB-9EE5-0F4E-A9C1-854BB4F65A56}"/>
                </a:ext>
              </a:extLst>
            </p:cNvPr>
            <p:cNvSpPr/>
            <p:nvPr/>
          </p:nvSpPr>
          <p:spPr>
            <a:xfrm>
              <a:off x="9788448" y="4104268"/>
              <a:ext cx="23044" cy="28275"/>
            </a:xfrm>
            <a:custGeom>
              <a:avLst/>
              <a:gdLst>
                <a:gd name="connsiteX0" fmla="*/ 14950 w 23044"/>
                <a:gd name="connsiteY0" fmla="*/ 23706 h 28275"/>
                <a:gd name="connsiteX1" fmla="*/ 21426 w 23044"/>
                <a:gd name="connsiteY1" fmla="*/ 1999 h 28275"/>
                <a:gd name="connsiteX2" fmla="*/ 19711 w 23044"/>
                <a:gd name="connsiteY2" fmla="*/ 24372 h 28275"/>
                <a:gd name="connsiteX3" fmla="*/ 23045 w 23044"/>
                <a:gd name="connsiteY3" fmla="*/ 0 h 28275"/>
                <a:gd name="connsiteX4" fmla="*/ 0 w 23044"/>
                <a:gd name="connsiteY4" fmla="*/ 4380 h 28275"/>
                <a:gd name="connsiteX5" fmla="*/ 5143 w 23044"/>
                <a:gd name="connsiteY5" fmla="*/ 28275 h 2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44" h="28275">
                  <a:moveTo>
                    <a:pt x="14950" y="23706"/>
                  </a:moveTo>
                  <a:lnTo>
                    <a:pt x="21426" y="1999"/>
                  </a:lnTo>
                  <a:close/>
                  <a:moveTo>
                    <a:pt x="19711" y="24372"/>
                  </a:moveTo>
                  <a:lnTo>
                    <a:pt x="23045" y="0"/>
                  </a:lnTo>
                  <a:lnTo>
                    <a:pt x="0" y="4380"/>
                  </a:lnTo>
                  <a:lnTo>
                    <a:pt x="5143" y="28275"/>
                  </a:lnTo>
                  <a:close/>
                </a:path>
              </a:pathLst>
            </a:custGeom>
            <a:solidFill>
              <a:srgbClr val="FFFFFF"/>
            </a:solidFill>
            <a:ln w="9518" cap="flat">
              <a:noFill/>
              <a:prstDash val="solid"/>
              <a:miter/>
            </a:ln>
          </p:spPr>
          <p:txBody>
            <a:bodyPr rtlCol="0" anchor="ctr"/>
            <a:lstStyle/>
            <a:p>
              <a:endParaRPr lang="en-US" noProof="0" dirty="0"/>
            </a:p>
          </p:txBody>
        </p:sp>
        <p:sp>
          <p:nvSpPr>
            <p:cNvPr id="5532" name="Serbest Form 5531">
              <a:extLst>
                <a:ext uri="{FF2B5EF4-FFF2-40B4-BE49-F238E27FC236}">
                  <a16:creationId xmlns:a16="http://schemas.microsoft.com/office/drawing/2014/main" id="{765DA0C1-8070-5E4B-B210-E5851E0AAB5F}"/>
                </a:ext>
              </a:extLst>
            </p:cNvPr>
            <p:cNvSpPr/>
            <p:nvPr/>
          </p:nvSpPr>
          <p:spPr>
            <a:xfrm>
              <a:off x="10645760" y="4066854"/>
              <a:ext cx="41422" cy="28179"/>
            </a:xfrm>
            <a:custGeom>
              <a:avLst/>
              <a:gdLst>
                <a:gd name="connsiteX0" fmla="*/ 21044 w 41422"/>
                <a:gd name="connsiteY0" fmla="*/ 25229 h 28179"/>
                <a:gd name="connsiteX1" fmla="*/ 1999 w 41422"/>
                <a:gd name="connsiteY1" fmla="*/ 1333 h 28179"/>
                <a:gd name="connsiteX2" fmla="*/ 39328 w 41422"/>
                <a:gd name="connsiteY2" fmla="*/ 8283 h 28179"/>
                <a:gd name="connsiteX3" fmla="*/ 24854 w 41422"/>
                <a:gd name="connsiteY3" fmla="*/ 28180 h 28179"/>
                <a:gd name="connsiteX4" fmla="*/ 41423 w 41422"/>
                <a:gd name="connsiteY4" fmla="*/ 7330 h 28179"/>
                <a:gd name="connsiteX5" fmla="*/ 0 w 41422"/>
                <a:gd name="connsiteY5" fmla="*/ 0 h 28179"/>
                <a:gd name="connsiteX6" fmla="*/ 7522 w 41422"/>
                <a:gd name="connsiteY6" fmla="*/ 24276 h 2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422" h="28179">
                  <a:moveTo>
                    <a:pt x="21044" y="25229"/>
                  </a:moveTo>
                  <a:lnTo>
                    <a:pt x="1999" y="1333"/>
                  </a:lnTo>
                  <a:lnTo>
                    <a:pt x="39328" y="8283"/>
                  </a:lnTo>
                  <a:close/>
                  <a:moveTo>
                    <a:pt x="24854" y="28180"/>
                  </a:moveTo>
                  <a:lnTo>
                    <a:pt x="41423" y="7330"/>
                  </a:lnTo>
                  <a:lnTo>
                    <a:pt x="0" y="0"/>
                  </a:lnTo>
                  <a:lnTo>
                    <a:pt x="7522" y="24276"/>
                  </a:lnTo>
                  <a:close/>
                </a:path>
              </a:pathLst>
            </a:custGeom>
            <a:solidFill>
              <a:srgbClr val="FFFFFF"/>
            </a:solidFill>
            <a:ln w="9518" cap="flat">
              <a:noFill/>
              <a:prstDash val="solid"/>
              <a:miter/>
            </a:ln>
          </p:spPr>
          <p:txBody>
            <a:bodyPr rtlCol="0" anchor="ctr"/>
            <a:lstStyle/>
            <a:p>
              <a:endParaRPr lang="en-US" noProof="0" dirty="0"/>
            </a:p>
          </p:txBody>
        </p:sp>
        <p:sp>
          <p:nvSpPr>
            <p:cNvPr id="5533" name="Serbest Form 5532">
              <a:extLst>
                <a:ext uri="{FF2B5EF4-FFF2-40B4-BE49-F238E27FC236}">
                  <a16:creationId xmlns:a16="http://schemas.microsoft.com/office/drawing/2014/main" id="{02749383-40C9-5044-9862-4B5671C44E3D}"/>
                </a:ext>
              </a:extLst>
            </p:cNvPr>
            <p:cNvSpPr/>
            <p:nvPr/>
          </p:nvSpPr>
          <p:spPr>
            <a:xfrm>
              <a:off x="10573769" y="4032771"/>
              <a:ext cx="27234" cy="31892"/>
            </a:xfrm>
            <a:custGeom>
              <a:avLst/>
              <a:gdLst>
                <a:gd name="connsiteX0" fmla="*/ 23140 w 27234"/>
                <a:gd name="connsiteY0" fmla="*/ 22563 h 31892"/>
                <a:gd name="connsiteX1" fmla="*/ 2381 w 27234"/>
                <a:gd name="connsiteY1" fmla="*/ 27037 h 31892"/>
                <a:gd name="connsiteX2" fmla="*/ 8094 w 27234"/>
                <a:gd name="connsiteY2" fmla="*/ 1999 h 31892"/>
                <a:gd name="connsiteX3" fmla="*/ 23806 w 27234"/>
                <a:gd name="connsiteY3" fmla="*/ 24181 h 31892"/>
                <a:gd name="connsiteX4" fmla="*/ 27234 w 27234"/>
                <a:gd name="connsiteY4" fmla="*/ 20849 h 31892"/>
                <a:gd name="connsiteX5" fmla="*/ 7428 w 27234"/>
                <a:gd name="connsiteY5" fmla="*/ 0 h 31892"/>
                <a:gd name="connsiteX6" fmla="*/ 0 w 27234"/>
                <a:gd name="connsiteY6" fmla="*/ 29227 h 31892"/>
                <a:gd name="connsiteX7" fmla="*/ 25521 w 27234"/>
                <a:gd name="connsiteY7" fmla="*/ 31892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34" h="31892">
                  <a:moveTo>
                    <a:pt x="23140" y="22563"/>
                  </a:moveTo>
                  <a:lnTo>
                    <a:pt x="2381" y="27037"/>
                  </a:lnTo>
                  <a:lnTo>
                    <a:pt x="8094" y="1999"/>
                  </a:lnTo>
                  <a:lnTo>
                    <a:pt x="23806" y="24181"/>
                  </a:lnTo>
                  <a:close/>
                  <a:moveTo>
                    <a:pt x="27234" y="20849"/>
                  </a:moveTo>
                  <a:lnTo>
                    <a:pt x="7428" y="0"/>
                  </a:lnTo>
                  <a:lnTo>
                    <a:pt x="0" y="29227"/>
                  </a:lnTo>
                  <a:lnTo>
                    <a:pt x="25521" y="31892"/>
                  </a:lnTo>
                  <a:close/>
                </a:path>
              </a:pathLst>
            </a:custGeom>
            <a:solidFill>
              <a:srgbClr val="FFFFFF"/>
            </a:solidFill>
            <a:ln w="9518" cap="flat">
              <a:noFill/>
              <a:prstDash val="solid"/>
              <a:miter/>
            </a:ln>
          </p:spPr>
          <p:txBody>
            <a:bodyPr rtlCol="0" anchor="ctr"/>
            <a:lstStyle/>
            <a:p>
              <a:endParaRPr lang="en-US" noProof="0" dirty="0"/>
            </a:p>
          </p:txBody>
        </p:sp>
        <p:sp>
          <p:nvSpPr>
            <p:cNvPr id="5534" name="Serbest Form 5533">
              <a:extLst>
                <a:ext uri="{FF2B5EF4-FFF2-40B4-BE49-F238E27FC236}">
                  <a16:creationId xmlns:a16="http://schemas.microsoft.com/office/drawing/2014/main" id="{ABAF5307-A06A-394D-A1A0-AC2BD1E1E133}"/>
                </a:ext>
              </a:extLst>
            </p:cNvPr>
            <p:cNvSpPr/>
            <p:nvPr/>
          </p:nvSpPr>
          <p:spPr>
            <a:xfrm>
              <a:off x="10564342" y="3860360"/>
              <a:ext cx="79989" cy="162510"/>
            </a:xfrm>
            <a:custGeom>
              <a:avLst/>
              <a:gdLst>
                <a:gd name="connsiteX0" fmla="*/ 65610 w 79989"/>
                <a:gd name="connsiteY0" fmla="*/ 21611 h 162510"/>
                <a:gd name="connsiteX1" fmla="*/ 67134 w 79989"/>
                <a:gd name="connsiteY1" fmla="*/ 762 h 162510"/>
                <a:gd name="connsiteX2" fmla="*/ 70371 w 79989"/>
                <a:gd name="connsiteY2" fmla="*/ 20849 h 162510"/>
                <a:gd name="connsiteX3" fmla="*/ 67134 w 79989"/>
                <a:gd name="connsiteY3" fmla="*/ 0 h 162510"/>
                <a:gd name="connsiteX4" fmla="*/ 59039 w 79989"/>
                <a:gd name="connsiteY4" fmla="*/ 20849 h 162510"/>
                <a:gd name="connsiteX5" fmla="*/ 16760 w 79989"/>
                <a:gd name="connsiteY5" fmla="*/ 127190 h 162510"/>
                <a:gd name="connsiteX6" fmla="*/ 3905 w 79989"/>
                <a:gd name="connsiteY6" fmla="*/ 89109 h 162510"/>
                <a:gd name="connsiteX7" fmla="*/ 14093 w 79989"/>
                <a:gd name="connsiteY7" fmla="*/ 56360 h 162510"/>
                <a:gd name="connsiteX8" fmla="*/ 20760 w 79989"/>
                <a:gd name="connsiteY8" fmla="*/ 35510 h 162510"/>
                <a:gd name="connsiteX9" fmla="*/ 43137 w 79989"/>
                <a:gd name="connsiteY9" fmla="*/ 15804 h 162510"/>
                <a:gd name="connsiteX10" fmla="*/ 32663 w 79989"/>
                <a:gd name="connsiteY10" fmla="*/ 37700 h 162510"/>
                <a:gd name="connsiteX11" fmla="*/ 23140 w 79989"/>
                <a:gd name="connsiteY11" fmla="*/ 65309 h 162510"/>
                <a:gd name="connsiteX12" fmla="*/ 32663 w 79989"/>
                <a:gd name="connsiteY12" fmla="*/ 87967 h 162510"/>
                <a:gd name="connsiteX13" fmla="*/ 56278 w 79989"/>
                <a:gd name="connsiteY13" fmla="*/ 71402 h 162510"/>
                <a:gd name="connsiteX14" fmla="*/ 76371 w 79989"/>
                <a:gd name="connsiteY14" fmla="*/ 88919 h 162510"/>
                <a:gd name="connsiteX15" fmla="*/ 59230 w 79989"/>
                <a:gd name="connsiteY15" fmla="*/ 113481 h 162510"/>
                <a:gd name="connsiteX16" fmla="*/ 40185 w 79989"/>
                <a:gd name="connsiteY16" fmla="*/ 130332 h 162510"/>
                <a:gd name="connsiteX17" fmla="*/ 63039 w 79989"/>
                <a:gd name="connsiteY17" fmla="*/ 161463 h 162510"/>
                <a:gd name="connsiteX18" fmla="*/ 42470 w 79989"/>
                <a:gd name="connsiteY18" fmla="*/ 150705 h 162510"/>
                <a:gd name="connsiteX19" fmla="*/ 13522 w 79989"/>
                <a:gd name="connsiteY19" fmla="*/ 130713 h 162510"/>
                <a:gd name="connsiteX20" fmla="*/ 39900 w 79989"/>
                <a:gd name="connsiteY20" fmla="*/ 155084 h 162510"/>
                <a:gd name="connsiteX21" fmla="*/ 63991 w 79989"/>
                <a:gd name="connsiteY21" fmla="*/ 162510 h 162510"/>
                <a:gd name="connsiteX22" fmla="*/ 43423 w 79989"/>
                <a:gd name="connsiteY22" fmla="*/ 130903 h 162510"/>
                <a:gd name="connsiteX23" fmla="*/ 63039 w 79989"/>
                <a:gd name="connsiteY23" fmla="*/ 116813 h 162510"/>
                <a:gd name="connsiteX24" fmla="*/ 79989 w 79989"/>
                <a:gd name="connsiteY24" fmla="*/ 88252 h 162510"/>
                <a:gd name="connsiteX25" fmla="*/ 56278 w 79989"/>
                <a:gd name="connsiteY25" fmla="*/ 67689 h 162510"/>
                <a:gd name="connsiteX26" fmla="*/ 33329 w 79989"/>
                <a:gd name="connsiteY26" fmla="*/ 85206 h 162510"/>
                <a:gd name="connsiteX27" fmla="*/ 27234 w 79989"/>
                <a:gd name="connsiteY27" fmla="*/ 65118 h 162510"/>
                <a:gd name="connsiteX28" fmla="*/ 37233 w 79989"/>
                <a:gd name="connsiteY28" fmla="*/ 39223 h 162510"/>
                <a:gd name="connsiteX29" fmla="*/ 43899 w 79989"/>
                <a:gd name="connsiteY29" fmla="*/ 14661 h 162510"/>
                <a:gd name="connsiteX30" fmla="*/ 16760 w 79989"/>
                <a:gd name="connsiteY30" fmla="*/ 33130 h 162510"/>
                <a:gd name="connsiteX31" fmla="*/ 9523 w 79989"/>
                <a:gd name="connsiteY31" fmla="*/ 55027 h 162510"/>
                <a:gd name="connsiteX32" fmla="*/ 0 w 79989"/>
                <a:gd name="connsiteY32" fmla="*/ 89871 h 162510"/>
                <a:gd name="connsiteX33" fmla="*/ 13522 w 79989"/>
                <a:gd name="connsiteY33" fmla="*/ 112624 h 162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9989" h="162510">
                  <a:moveTo>
                    <a:pt x="65610" y="21611"/>
                  </a:moveTo>
                  <a:lnTo>
                    <a:pt x="67134" y="762"/>
                  </a:lnTo>
                  <a:close/>
                  <a:moveTo>
                    <a:pt x="70371" y="20849"/>
                  </a:moveTo>
                  <a:lnTo>
                    <a:pt x="67134" y="0"/>
                  </a:lnTo>
                  <a:lnTo>
                    <a:pt x="59039" y="20849"/>
                  </a:lnTo>
                  <a:close/>
                  <a:moveTo>
                    <a:pt x="16760" y="127190"/>
                  </a:moveTo>
                  <a:lnTo>
                    <a:pt x="3905" y="89109"/>
                  </a:lnTo>
                  <a:lnTo>
                    <a:pt x="14093" y="56360"/>
                  </a:lnTo>
                  <a:lnTo>
                    <a:pt x="20760" y="35510"/>
                  </a:lnTo>
                  <a:lnTo>
                    <a:pt x="43137" y="15804"/>
                  </a:lnTo>
                  <a:lnTo>
                    <a:pt x="32663" y="37700"/>
                  </a:lnTo>
                  <a:lnTo>
                    <a:pt x="23140" y="65309"/>
                  </a:lnTo>
                  <a:lnTo>
                    <a:pt x="32663" y="87967"/>
                  </a:lnTo>
                  <a:lnTo>
                    <a:pt x="56278" y="71402"/>
                  </a:lnTo>
                  <a:lnTo>
                    <a:pt x="76371" y="88919"/>
                  </a:lnTo>
                  <a:lnTo>
                    <a:pt x="59230" y="113481"/>
                  </a:lnTo>
                  <a:lnTo>
                    <a:pt x="40185" y="130332"/>
                  </a:lnTo>
                  <a:lnTo>
                    <a:pt x="63039" y="161463"/>
                  </a:lnTo>
                  <a:lnTo>
                    <a:pt x="42470" y="150705"/>
                  </a:lnTo>
                  <a:close/>
                  <a:moveTo>
                    <a:pt x="13522" y="130713"/>
                  </a:moveTo>
                  <a:lnTo>
                    <a:pt x="39900" y="155084"/>
                  </a:lnTo>
                  <a:lnTo>
                    <a:pt x="63991" y="162510"/>
                  </a:lnTo>
                  <a:lnTo>
                    <a:pt x="43423" y="130903"/>
                  </a:lnTo>
                  <a:lnTo>
                    <a:pt x="63039" y="116813"/>
                  </a:lnTo>
                  <a:lnTo>
                    <a:pt x="79989" y="88252"/>
                  </a:lnTo>
                  <a:lnTo>
                    <a:pt x="56278" y="67689"/>
                  </a:lnTo>
                  <a:lnTo>
                    <a:pt x="33329" y="85206"/>
                  </a:lnTo>
                  <a:lnTo>
                    <a:pt x="27234" y="65118"/>
                  </a:lnTo>
                  <a:lnTo>
                    <a:pt x="37233" y="39223"/>
                  </a:lnTo>
                  <a:lnTo>
                    <a:pt x="43899" y="14661"/>
                  </a:lnTo>
                  <a:lnTo>
                    <a:pt x="16760" y="33130"/>
                  </a:lnTo>
                  <a:lnTo>
                    <a:pt x="9523" y="55027"/>
                  </a:lnTo>
                  <a:lnTo>
                    <a:pt x="0" y="89871"/>
                  </a:lnTo>
                  <a:lnTo>
                    <a:pt x="13522" y="112624"/>
                  </a:lnTo>
                  <a:close/>
                </a:path>
              </a:pathLst>
            </a:custGeom>
            <a:solidFill>
              <a:srgbClr val="FFFFFF"/>
            </a:solidFill>
            <a:ln w="9518" cap="flat">
              <a:noFill/>
              <a:prstDash val="solid"/>
              <a:miter/>
            </a:ln>
          </p:spPr>
          <p:txBody>
            <a:bodyPr rtlCol="0" anchor="ctr"/>
            <a:lstStyle/>
            <a:p>
              <a:endParaRPr lang="en-US" noProof="0" dirty="0"/>
            </a:p>
          </p:txBody>
        </p:sp>
        <p:sp>
          <p:nvSpPr>
            <p:cNvPr id="5535" name="Serbest Form 5534">
              <a:extLst>
                <a:ext uri="{FF2B5EF4-FFF2-40B4-BE49-F238E27FC236}">
                  <a16:creationId xmlns:a16="http://schemas.microsoft.com/office/drawing/2014/main" id="{FA8DBF44-8BE2-BD43-B1E1-CBEE91EFCA34}"/>
                </a:ext>
              </a:extLst>
            </p:cNvPr>
            <p:cNvSpPr/>
            <p:nvPr/>
          </p:nvSpPr>
          <p:spPr>
            <a:xfrm>
              <a:off x="10526538" y="4122356"/>
              <a:ext cx="35518" cy="35986"/>
            </a:xfrm>
            <a:custGeom>
              <a:avLst/>
              <a:gdLst>
                <a:gd name="connsiteX0" fmla="*/ 18378 w 35518"/>
                <a:gd name="connsiteY0" fmla="*/ 4380 h 35986"/>
                <a:gd name="connsiteX1" fmla="*/ 30662 w 35518"/>
                <a:gd name="connsiteY1" fmla="*/ 33702 h 35986"/>
                <a:gd name="connsiteX2" fmla="*/ 4094 w 35518"/>
                <a:gd name="connsiteY2" fmla="*/ 21040 h 35986"/>
                <a:gd name="connsiteX3" fmla="*/ 19902 w 35518"/>
                <a:gd name="connsiteY3" fmla="*/ 0 h 35986"/>
                <a:gd name="connsiteX4" fmla="*/ 0 w 35518"/>
                <a:gd name="connsiteY4" fmla="*/ 0 h 35986"/>
                <a:gd name="connsiteX5" fmla="*/ 952 w 35518"/>
                <a:gd name="connsiteY5" fmla="*/ 23706 h 35986"/>
                <a:gd name="connsiteX6" fmla="*/ 32281 w 35518"/>
                <a:gd name="connsiteY6" fmla="*/ 35986 h 35986"/>
                <a:gd name="connsiteX7" fmla="*/ 35519 w 35518"/>
                <a:gd name="connsiteY7" fmla="*/ 12852 h 3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518" h="35986">
                  <a:moveTo>
                    <a:pt x="18378" y="4380"/>
                  </a:moveTo>
                  <a:lnTo>
                    <a:pt x="30662" y="33702"/>
                  </a:lnTo>
                  <a:lnTo>
                    <a:pt x="4094" y="21040"/>
                  </a:lnTo>
                  <a:close/>
                  <a:moveTo>
                    <a:pt x="19902" y="0"/>
                  </a:moveTo>
                  <a:lnTo>
                    <a:pt x="0" y="0"/>
                  </a:lnTo>
                  <a:lnTo>
                    <a:pt x="952" y="23706"/>
                  </a:lnTo>
                  <a:lnTo>
                    <a:pt x="32281" y="35986"/>
                  </a:lnTo>
                  <a:lnTo>
                    <a:pt x="35519" y="12852"/>
                  </a:lnTo>
                  <a:close/>
                </a:path>
              </a:pathLst>
            </a:custGeom>
            <a:solidFill>
              <a:srgbClr val="FFFFFF"/>
            </a:solidFill>
            <a:ln w="9518" cap="flat">
              <a:noFill/>
              <a:prstDash val="solid"/>
              <a:miter/>
            </a:ln>
          </p:spPr>
          <p:txBody>
            <a:bodyPr rtlCol="0" anchor="ctr"/>
            <a:lstStyle/>
            <a:p>
              <a:endParaRPr lang="en-US" noProof="0" dirty="0"/>
            </a:p>
          </p:txBody>
        </p:sp>
        <p:sp>
          <p:nvSpPr>
            <p:cNvPr id="5536" name="Serbest Form 5535">
              <a:extLst>
                <a:ext uri="{FF2B5EF4-FFF2-40B4-BE49-F238E27FC236}">
                  <a16:creationId xmlns:a16="http://schemas.microsoft.com/office/drawing/2014/main" id="{9F8D291A-991F-2946-B05E-8B646E63FBBA}"/>
                </a:ext>
              </a:extLst>
            </p:cNvPr>
            <p:cNvSpPr/>
            <p:nvPr/>
          </p:nvSpPr>
          <p:spPr>
            <a:xfrm>
              <a:off x="10489301" y="4334467"/>
              <a:ext cx="44283" cy="22179"/>
            </a:xfrm>
            <a:custGeom>
              <a:avLst/>
              <a:gdLst>
                <a:gd name="connsiteX0" fmla="*/ 480 w 44283"/>
                <a:gd name="connsiteY0" fmla="*/ 17327 h 22179"/>
                <a:gd name="connsiteX1" fmla="*/ 43141 w 44283"/>
                <a:gd name="connsiteY1" fmla="*/ 15042 h 22179"/>
                <a:gd name="connsiteX2" fmla="*/ 1241 w 44283"/>
                <a:gd name="connsiteY2" fmla="*/ 22087 h 22179"/>
                <a:gd name="connsiteX3" fmla="*/ 44283 w 44283"/>
                <a:gd name="connsiteY3" fmla="*/ 15137 h 22179"/>
                <a:gd name="connsiteX4" fmla="*/ 11525 w 44283"/>
                <a:gd name="connsiteY4" fmla="*/ 0 h 22179"/>
                <a:gd name="connsiteX5" fmla="*/ 1337 w 44283"/>
                <a:gd name="connsiteY5" fmla="*/ 22087 h 22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83" h="22179">
                  <a:moveTo>
                    <a:pt x="480" y="17327"/>
                  </a:moveTo>
                  <a:lnTo>
                    <a:pt x="43141" y="15042"/>
                  </a:lnTo>
                  <a:close/>
                  <a:moveTo>
                    <a:pt x="1241" y="22087"/>
                  </a:moveTo>
                  <a:lnTo>
                    <a:pt x="44283" y="15137"/>
                  </a:lnTo>
                  <a:lnTo>
                    <a:pt x="11525" y="0"/>
                  </a:lnTo>
                  <a:cubicBezTo>
                    <a:pt x="-2186" y="20278"/>
                    <a:pt x="-758" y="22753"/>
                    <a:pt x="1337" y="22087"/>
                  </a:cubicBezTo>
                  <a:close/>
                </a:path>
              </a:pathLst>
            </a:custGeom>
            <a:solidFill>
              <a:srgbClr val="FFFFFF"/>
            </a:solidFill>
            <a:ln w="9518" cap="flat">
              <a:noFill/>
              <a:prstDash val="solid"/>
              <a:miter/>
            </a:ln>
          </p:spPr>
          <p:txBody>
            <a:bodyPr rtlCol="0" anchor="ctr"/>
            <a:lstStyle/>
            <a:p>
              <a:endParaRPr lang="en-US" noProof="0" dirty="0"/>
            </a:p>
          </p:txBody>
        </p:sp>
        <p:sp>
          <p:nvSpPr>
            <p:cNvPr id="5537" name="Serbest Form 5536">
              <a:extLst>
                <a:ext uri="{FF2B5EF4-FFF2-40B4-BE49-F238E27FC236}">
                  <a16:creationId xmlns:a16="http://schemas.microsoft.com/office/drawing/2014/main" id="{78DBED8D-3655-E049-B4A4-84DA38A696E6}"/>
                </a:ext>
              </a:extLst>
            </p:cNvPr>
            <p:cNvSpPr/>
            <p:nvPr/>
          </p:nvSpPr>
          <p:spPr>
            <a:xfrm>
              <a:off x="10597289" y="3983837"/>
              <a:ext cx="509358" cy="424506"/>
            </a:xfrm>
            <a:custGeom>
              <a:avLst/>
              <a:gdLst>
                <a:gd name="connsiteX0" fmla="*/ 414992 w 509358"/>
                <a:gd name="connsiteY0" fmla="*/ 351867 h 424506"/>
                <a:gd name="connsiteX1" fmla="*/ 400136 w 509358"/>
                <a:gd name="connsiteY1" fmla="*/ 382713 h 424506"/>
                <a:gd name="connsiteX2" fmla="*/ 369283 w 509358"/>
                <a:gd name="connsiteY2" fmla="*/ 378333 h 424506"/>
                <a:gd name="connsiteX3" fmla="*/ 390900 w 509358"/>
                <a:gd name="connsiteY3" fmla="*/ 347202 h 424506"/>
                <a:gd name="connsiteX4" fmla="*/ 415562 w 509358"/>
                <a:gd name="connsiteY4" fmla="*/ 347107 h 424506"/>
                <a:gd name="connsiteX5" fmla="*/ 389185 w 509358"/>
                <a:gd name="connsiteY5" fmla="*/ 343584 h 424506"/>
                <a:gd name="connsiteX6" fmla="*/ 366903 w 509358"/>
                <a:gd name="connsiteY6" fmla="*/ 379571 h 424506"/>
                <a:gd name="connsiteX7" fmla="*/ 401851 w 509358"/>
                <a:gd name="connsiteY7" fmla="*/ 386616 h 424506"/>
                <a:gd name="connsiteX8" fmla="*/ 420896 w 509358"/>
                <a:gd name="connsiteY8" fmla="*/ 364910 h 424506"/>
                <a:gd name="connsiteX9" fmla="*/ 317386 w 509358"/>
                <a:gd name="connsiteY9" fmla="*/ 86824 h 424506"/>
                <a:gd name="connsiteX10" fmla="*/ 337860 w 509358"/>
                <a:gd name="connsiteY10" fmla="*/ 87395 h 424506"/>
                <a:gd name="connsiteX11" fmla="*/ 315767 w 509358"/>
                <a:gd name="connsiteY11" fmla="*/ 86443 h 424506"/>
                <a:gd name="connsiteX12" fmla="*/ 316434 w 509358"/>
                <a:gd name="connsiteY12" fmla="*/ 91203 h 424506"/>
                <a:gd name="connsiteX13" fmla="*/ 339573 w 509358"/>
                <a:gd name="connsiteY13" fmla="*/ 87776 h 424506"/>
                <a:gd name="connsiteX14" fmla="*/ 318624 w 509358"/>
                <a:gd name="connsiteY14" fmla="*/ 69212 h 424506"/>
                <a:gd name="connsiteX15" fmla="*/ 298816 w 509358"/>
                <a:gd name="connsiteY15" fmla="*/ 76162 h 424506"/>
                <a:gd name="connsiteX16" fmla="*/ 242444 w 509358"/>
                <a:gd name="connsiteY16" fmla="*/ 276848 h 424506"/>
                <a:gd name="connsiteX17" fmla="*/ 231302 w 509358"/>
                <a:gd name="connsiteY17" fmla="*/ 317023 h 424506"/>
                <a:gd name="connsiteX18" fmla="*/ 237683 w 509358"/>
                <a:gd name="connsiteY18" fmla="*/ 276086 h 424506"/>
                <a:gd name="connsiteX19" fmla="*/ 231016 w 509358"/>
                <a:gd name="connsiteY19" fmla="*/ 317785 h 424506"/>
                <a:gd name="connsiteX20" fmla="*/ 248823 w 509358"/>
                <a:gd name="connsiteY20" fmla="*/ 295031 h 424506"/>
                <a:gd name="connsiteX21" fmla="*/ 252347 w 509358"/>
                <a:gd name="connsiteY21" fmla="*/ 273420 h 424506"/>
                <a:gd name="connsiteX22" fmla="*/ 506408 w 509358"/>
                <a:gd name="connsiteY22" fmla="*/ 125857 h 424506"/>
                <a:gd name="connsiteX23" fmla="*/ 498884 w 509358"/>
                <a:gd name="connsiteY23" fmla="*/ 231532 h 424506"/>
                <a:gd name="connsiteX24" fmla="*/ 495552 w 509358"/>
                <a:gd name="connsiteY24" fmla="*/ 301029 h 424506"/>
                <a:gd name="connsiteX25" fmla="*/ 498884 w 509358"/>
                <a:gd name="connsiteY25" fmla="*/ 322355 h 424506"/>
                <a:gd name="connsiteX26" fmla="*/ 495552 w 509358"/>
                <a:gd name="connsiteY26" fmla="*/ 345964 h 424506"/>
                <a:gd name="connsiteX27" fmla="*/ 492219 w 509358"/>
                <a:gd name="connsiteY27" fmla="*/ 373859 h 424506"/>
                <a:gd name="connsiteX28" fmla="*/ 492219 w 509358"/>
                <a:gd name="connsiteY28" fmla="*/ 394993 h 424506"/>
                <a:gd name="connsiteX29" fmla="*/ 488982 w 509358"/>
                <a:gd name="connsiteY29" fmla="*/ 422507 h 424506"/>
                <a:gd name="connsiteX30" fmla="*/ 446797 w 509358"/>
                <a:gd name="connsiteY30" fmla="*/ 372431 h 424506"/>
                <a:gd name="connsiteX31" fmla="*/ 422895 w 509358"/>
                <a:gd name="connsiteY31" fmla="*/ 361482 h 424506"/>
                <a:gd name="connsiteX32" fmla="*/ 414229 w 509358"/>
                <a:gd name="connsiteY32" fmla="*/ 335016 h 424506"/>
                <a:gd name="connsiteX33" fmla="*/ 420896 w 509358"/>
                <a:gd name="connsiteY33" fmla="*/ 312168 h 424506"/>
                <a:gd name="connsiteX34" fmla="*/ 400327 w 509358"/>
                <a:gd name="connsiteY34" fmla="*/ 292366 h 424506"/>
                <a:gd name="connsiteX35" fmla="*/ 384519 w 509358"/>
                <a:gd name="connsiteY35" fmla="*/ 248192 h 424506"/>
                <a:gd name="connsiteX36" fmla="*/ 350334 w 509358"/>
                <a:gd name="connsiteY36" fmla="*/ 229152 h 424506"/>
                <a:gd name="connsiteX37" fmla="*/ 330432 w 509358"/>
                <a:gd name="connsiteY37" fmla="*/ 218775 h 424506"/>
                <a:gd name="connsiteX38" fmla="*/ 310910 w 509358"/>
                <a:gd name="connsiteY38" fmla="*/ 205065 h 424506"/>
                <a:gd name="connsiteX39" fmla="*/ 276439 w 509358"/>
                <a:gd name="connsiteY39" fmla="*/ 204589 h 424506"/>
                <a:gd name="connsiteX40" fmla="*/ 261869 w 509358"/>
                <a:gd name="connsiteY40" fmla="*/ 181360 h 424506"/>
                <a:gd name="connsiteX41" fmla="*/ 234539 w 509358"/>
                <a:gd name="connsiteY41" fmla="*/ 166604 h 424506"/>
                <a:gd name="connsiteX42" fmla="*/ 218828 w 509358"/>
                <a:gd name="connsiteY42" fmla="*/ 146421 h 424506"/>
                <a:gd name="connsiteX43" fmla="*/ 204734 w 509358"/>
                <a:gd name="connsiteY43" fmla="*/ 171364 h 424506"/>
                <a:gd name="connsiteX44" fmla="*/ 185689 w 509358"/>
                <a:gd name="connsiteY44" fmla="*/ 191452 h 424506"/>
                <a:gd name="connsiteX45" fmla="*/ 186547 w 509358"/>
                <a:gd name="connsiteY45" fmla="*/ 171840 h 424506"/>
                <a:gd name="connsiteX46" fmla="*/ 186547 w 509358"/>
                <a:gd name="connsiteY46" fmla="*/ 151371 h 424506"/>
                <a:gd name="connsiteX47" fmla="*/ 166264 w 509358"/>
                <a:gd name="connsiteY47" fmla="*/ 122239 h 424506"/>
                <a:gd name="connsiteX48" fmla="*/ 198069 w 509358"/>
                <a:gd name="connsiteY48" fmla="*/ 115480 h 424506"/>
                <a:gd name="connsiteX49" fmla="*/ 228160 w 509358"/>
                <a:gd name="connsiteY49" fmla="*/ 101485 h 424506"/>
                <a:gd name="connsiteX50" fmla="*/ 193784 w 509358"/>
                <a:gd name="connsiteY50" fmla="*/ 100343 h 424506"/>
                <a:gd name="connsiteX51" fmla="*/ 158550 w 509358"/>
                <a:gd name="connsiteY51" fmla="*/ 86634 h 424506"/>
                <a:gd name="connsiteX52" fmla="*/ 146552 w 509358"/>
                <a:gd name="connsiteY52" fmla="*/ 66737 h 424506"/>
                <a:gd name="connsiteX53" fmla="*/ 111889 w 509358"/>
                <a:gd name="connsiteY53" fmla="*/ 58645 h 424506"/>
                <a:gd name="connsiteX54" fmla="*/ 134839 w 509358"/>
                <a:gd name="connsiteY54" fmla="*/ 39128 h 424506"/>
                <a:gd name="connsiteX55" fmla="*/ 162359 w 509358"/>
                <a:gd name="connsiteY55" fmla="*/ 21420 h 424506"/>
                <a:gd name="connsiteX56" fmla="*/ 184832 w 509358"/>
                <a:gd name="connsiteY56" fmla="*/ 14756 h 424506"/>
                <a:gd name="connsiteX57" fmla="*/ 209115 w 509358"/>
                <a:gd name="connsiteY57" fmla="*/ 35130 h 424506"/>
                <a:gd name="connsiteX58" fmla="*/ 230445 w 509358"/>
                <a:gd name="connsiteY58" fmla="*/ 35701 h 424506"/>
                <a:gd name="connsiteX59" fmla="*/ 241397 w 509358"/>
                <a:gd name="connsiteY59" fmla="*/ 65499 h 424506"/>
                <a:gd name="connsiteX60" fmla="*/ 241397 w 509358"/>
                <a:gd name="connsiteY60" fmla="*/ 113100 h 424506"/>
                <a:gd name="connsiteX61" fmla="*/ 262536 w 509358"/>
                <a:gd name="connsiteY61" fmla="*/ 125667 h 424506"/>
                <a:gd name="connsiteX62" fmla="*/ 274725 w 509358"/>
                <a:gd name="connsiteY62" fmla="*/ 152323 h 424506"/>
                <a:gd name="connsiteX63" fmla="*/ 297198 w 509358"/>
                <a:gd name="connsiteY63" fmla="*/ 150229 h 424506"/>
                <a:gd name="connsiteX64" fmla="*/ 324814 w 509358"/>
                <a:gd name="connsiteY64" fmla="*/ 125286 h 424506"/>
                <a:gd name="connsiteX65" fmla="*/ 325575 w 509358"/>
                <a:gd name="connsiteY65" fmla="*/ 102628 h 424506"/>
                <a:gd name="connsiteX66" fmla="*/ 366521 w 509358"/>
                <a:gd name="connsiteY66" fmla="*/ 98058 h 424506"/>
                <a:gd name="connsiteX67" fmla="*/ 368617 w 509358"/>
                <a:gd name="connsiteY67" fmla="*/ 74829 h 424506"/>
                <a:gd name="connsiteX68" fmla="*/ 395947 w 509358"/>
                <a:gd name="connsiteY68" fmla="*/ 77304 h 424506"/>
                <a:gd name="connsiteX69" fmla="*/ 431084 w 509358"/>
                <a:gd name="connsiteY69" fmla="*/ 97772 h 424506"/>
                <a:gd name="connsiteX70" fmla="*/ 461080 w 509358"/>
                <a:gd name="connsiteY70" fmla="*/ 111767 h 424506"/>
                <a:gd name="connsiteX71" fmla="*/ 485553 w 509358"/>
                <a:gd name="connsiteY71" fmla="*/ 108530 h 424506"/>
                <a:gd name="connsiteX72" fmla="*/ 509359 w 509358"/>
                <a:gd name="connsiteY72" fmla="*/ 121954 h 424506"/>
                <a:gd name="connsiteX73" fmla="*/ 486220 w 509358"/>
                <a:gd name="connsiteY73" fmla="*/ 104627 h 424506"/>
                <a:gd name="connsiteX74" fmla="*/ 461271 w 509358"/>
                <a:gd name="connsiteY74" fmla="*/ 107578 h 424506"/>
                <a:gd name="connsiteX75" fmla="*/ 432703 w 509358"/>
                <a:gd name="connsiteY75" fmla="*/ 93869 h 424506"/>
                <a:gd name="connsiteX76" fmla="*/ 396422 w 509358"/>
                <a:gd name="connsiteY76" fmla="*/ 73115 h 424506"/>
                <a:gd name="connsiteX77" fmla="*/ 365474 w 509358"/>
                <a:gd name="connsiteY77" fmla="*/ 73115 h 424506"/>
                <a:gd name="connsiteX78" fmla="*/ 363093 w 509358"/>
                <a:gd name="connsiteY78" fmla="*/ 96344 h 424506"/>
                <a:gd name="connsiteX79" fmla="*/ 322147 w 509358"/>
                <a:gd name="connsiteY79" fmla="*/ 100914 h 424506"/>
                <a:gd name="connsiteX80" fmla="*/ 320147 w 509358"/>
                <a:gd name="connsiteY80" fmla="*/ 124144 h 424506"/>
                <a:gd name="connsiteX81" fmla="*/ 294436 w 509358"/>
                <a:gd name="connsiteY81" fmla="*/ 146706 h 424506"/>
                <a:gd name="connsiteX82" fmla="*/ 265203 w 509358"/>
                <a:gd name="connsiteY82" fmla="*/ 123096 h 424506"/>
                <a:gd name="connsiteX83" fmla="*/ 244348 w 509358"/>
                <a:gd name="connsiteY83" fmla="*/ 111577 h 424506"/>
                <a:gd name="connsiteX84" fmla="*/ 245586 w 509358"/>
                <a:gd name="connsiteY84" fmla="*/ 65118 h 424506"/>
                <a:gd name="connsiteX85" fmla="*/ 232159 w 509358"/>
                <a:gd name="connsiteY85" fmla="*/ 32845 h 424506"/>
                <a:gd name="connsiteX86" fmla="*/ 210067 w 509358"/>
                <a:gd name="connsiteY86" fmla="*/ 31417 h 424506"/>
                <a:gd name="connsiteX87" fmla="*/ 185118 w 509358"/>
                <a:gd name="connsiteY87" fmla="*/ 11043 h 424506"/>
                <a:gd name="connsiteX88" fmla="*/ 159788 w 509358"/>
                <a:gd name="connsiteY88" fmla="*/ 17612 h 424506"/>
                <a:gd name="connsiteX89" fmla="*/ 132744 w 509358"/>
                <a:gd name="connsiteY89" fmla="*/ 35320 h 424506"/>
                <a:gd name="connsiteX90" fmla="*/ 104177 w 509358"/>
                <a:gd name="connsiteY90" fmla="*/ 38366 h 424506"/>
                <a:gd name="connsiteX91" fmla="*/ 108843 w 509358"/>
                <a:gd name="connsiteY91" fmla="*/ 62357 h 424506"/>
                <a:gd name="connsiteX92" fmla="*/ 143696 w 509358"/>
                <a:gd name="connsiteY92" fmla="*/ 70926 h 424506"/>
                <a:gd name="connsiteX93" fmla="*/ 155408 w 509358"/>
                <a:gd name="connsiteY93" fmla="*/ 90728 h 424506"/>
                <a:gd name="connsiteX94" fmla="*/ 192926 w 509358"/>
                <a:gd name="connsiteY94" fmla="*/ 105579 h 424506"/>
                <a:gd name="connsiteX95" fmla="*/ 227113 w 509358"/>
                <a:gd name="connsiteY95" fmla="*/ 102247 h 424506"/>
                <a:gd name="connsiteX96" fmla="*/ 196069 w 509358"/>
                <a:gd name="connsiteY96" fmla="*/ 111767 h 424506"/>
                <a:gd name="connsiteX97" fmla="*/ 163311 w 509358"/>
                <a:gd name="connsiteY97" fmla="*/ 122049 h 424506"/>
                <a:gd name="connsiteX98" fmla="*/ 182356 w 509358"/>
                <a:gd name="connsiteY98" fmla="*/ 153561 h 424506"/>
                <a:gd name="connsiteX99" fmla="*/ 182356 w 509358"/>
                <a:gd name="connsiteY99" fmla="*/ 172601 h 424506"/>
                <a:gd name="connsiteX100" fmla="*/ 185689 w 509358"/>
                <a:gd name="connsiteY100" fmla="*/ 193832 h 424506"/>
                <a:gd name="connsiteX101" fmla="*/ 209686 w 509358"/>
                <a:gd name="connsiteY101" fmla="*/ 174315 h 424506"/>
                <a:gd name="connsiteX102" fmla="*/ 220066 w 509358"/>
                <a:gd name="connsiteY102" fmla="*/ 149182 h 424506"/>
                <a:gd name="connsiteX103" fmla="*/ 232540 w 509358"/>
                <a:gd name="connsiteY103" fmla="*/ 170697 h 424506"/>
                <a:gd name="connsiteX104" fmla="*/ 259679 w 509358"/>
                <a:gd name="connsiteY104" fmla="*/ 185168 h 424506"/>
                <a:gd name="connsiteX105" fmla="*/ 275391 w 509358"/>
                <a:gd name="connsiteY105" fmla="*/ 208778 h 424506"/>
                <a:gd name="connsiteX106" fmla="*/ 310435 w 509358"/>
                <a:gd name="connsiteY106" fmla="*/ 209826 h 424506"/>
                <a:gd name="connsiteX107" fmla="*/ 348525 w 509358"/>
                <a:gd name="connsiteY107" fmla="*/ 233816 h 424506"/>
                <a:gd name="connsiteX108" fmla="*/ 381568 w 509358"/>
                <a:gd name="connsiteY108" fmla="*/ 251239 h 424506"/>
                <a:gd name="connsiteX109" fmla="*/ 396994 w 509358"/>
                <a:gd name="connsiteY109" fmla="*/ 295127 h 424506"/>
                <a:gd name="connsiteX110" fmla="*/ 417468 w 509358"/>
                <a:gd name="connsiteY110" fmla="*/ 313500 h 424506"/>
                <a:gd name="connsiteX111" fmla="*/ 410135 w 509358"/>
                <a:gd name="connsiteY111" fmla="*/ 335302 h 424506"/>
                <a:gd name="connsiteX112" fmla="*/ 419658 w 509358"/>
                <a:gd name="connsiteY112" fmla="*/ 364624 h 424506"/>
                <a:gd name="connsiteX113" fmla="*/ 444035 w 509358"/>
                <a:gd name="connsiteY113" fmla="*/ 376429 h 424506"/>
                <a:gd name="connsiteX114" fmla="*/ 489553 w 509358"/>
                <a:gd name="connsiteY114" fmla="*/ 424506 h 424506"/>
                <a:gd name="connsiteX115" fmla="*/ 497076 w 509358"/>
                <a:gd name="connsiteY115" fmla="*/ 395374 h 424506"/>
                <a:gd name="connsiteX116" fmla="*/ 497076 w 509358"/>
                <a:gd name="connsiteY116" fmla="*/ 373383 h 424506"/>
                <a:gd name="connsiteX117" fmla="*/ 500313 w 509358"/>
                <a:gd name="connsiteY117" fmla="*/ 345869 h 424506"/>
                <a:gd name="connsiteX118" fmla="*/ 503646 w 509358"/>
                <a:gd name="connsiteY118" fmla="*/ 321593 h 424506"/>
                <a:gd name="connsiteX119" fmla="*/ 500313 w 509358"/>
                <a:gd name="connsiteY119" fmla="*/ 300077 h 424506"/>
                <a:gd name="connsiteX120" fmla="*/ 503646 w 509358"/>
                <a:gd name="connsiteY120" fmla="*/ 231055 h 424506"/>
                <a:gd name="connsiteX121" fmla="*/ 506978 w 509358"/>
                <a:gd name="connsiteY121" fmla="*/ 140709 h 424506"/>
                <a:gd name="connsiteX122" fmla="*/ 108747 w 509358"/>
                <a:gd name="connsiteY122" fmla="*/ 165080 h 424506"/>
                <a:gd name="connsiteX123" fmla="*/ 71895 w 509358"/>
                <a:gd name="connsiteY123" fmla="*/ 170126 h 424506"/>
                <a:gd name="connsiteX124" fmla="*/ 49708 w 509358"/>
                <a:gd name="connsiteY124" fmla="*/ 153275 h 424506"/>
                <a:gd name="connsiteX125" fmla="*/ 24759 w 509358"/>
                <a:gd name="connsiteY125" fmla="*/ 156227 h 424506"/>
                <a:gd name="connsiteX126" fmla="*/ 2381 w 509358"/>
                <a:gd name="connsiteY126" fmla="*/ 152799 h 424506"/>
                <a:gd name="connsiteX127" fmla="*/ 25807 w 509358"/>
                <a:gd name="connsiteY127" fmla="*/ 129665 h 424506"/>
                <a:gd name="connsiteX128" fmla="*/ 55708 w 509358"/>
                <a:gd name="connsiteY128" fmla="*/ 119193 h 424506"/>
                <a:gd name="connsiteX129" fmla="*/ 80466 w 509358"/>
                <a:gd name="connsiteY129" fmla="*/ 129570 h 424506"/>
                <a:gd name="connsiteX130" fmla="*/ 109033 w 509358"/>
                <a:gd name="connsiteY130" fmla="*/ 166604 h 424506"/>
                <a:gd name="connsiteX131" fmla="*/ 113318 w 509358"/>
                <a:gd name="connsiteY131" fmla="*/ 164509 h 424506"/>
                <a:gd name="connsiteX132" fmla="*/ 103796 w 509358"/>
                <a:gd name="connsiteY132" fmla="*/ 143660 h 424506"/>
                <a:gd name="connsiteX133" fmla="*/ 83322 w 509358"/>
                <a:gd name="connsiteY133" fmla="*/ 125572 h 424506"/>
                <a:gd name="connsiteX134" fmla="*/ 56183 w 509358"/>
                <a:gd name="connsiteY134" fmla="*/ 114718 h 424506"/>
                <a:gd name="connsiteX135" fmla="*/ 24759 w 509358"/>
                <a:gd name="connsiteY135" fmla="*/ 125096 h 424506"/>
                <a:gd name="connsiteX136" fmla="*/ 1715 w 509358"/>
                <a:gd name="connsiteY136" fmla="*/ 132045 h 424506"/>
                <a:gd name="connsiteX137" fmla="*/ 0 w 509358"/>
                <a:gd name="connsiteY137" fmla="*/ 155179 h 424506"/>
                <a:gd name="connsiteX138" fmla="*/ 25140 w 509358"/>
                <a:gd name="connsiteY138" fmla="*/ 160987 h 424506"/>
                <a:gd name="connsiteX139" fmla="*/ 49041 w 509358"/>
                <a:gd name="connsiteY139" fmla="*/ 157559 h 424506"/>
                <a:gd name="connsiteX140" fmla="*/ 70371 w 509358"/>
                <a:gd name="connsiteY140" fmla="*/ 174505 h 424506"/>
                <a:gd name="connsiteX141" fmla="*/ 107700 w 509358"/>
                <a:gd name="connsiteY141" fmla="*/ 181836 h 424506"/>
                <a:gd name="connsiteX142" fmla="*/ 126840 w 509358"/>
                <a:gd name="connsiteY142" fmla="*/ 14947 h 424506"/>
                <a:gd name="connsiteX143" fmla="*/ 99130 w 509358"/>
                <a:gd name="connsiteY143" fmla="*/ 190 h 424506"/>
                <a:gd name="connsiteX144" fmla="*/ 128459 w 509358"/>
                <a:gd name="connsiteY144" fmla="*/ 10377 h 424506"/>
                <a:gd name="connsiteX145" fmla="*/ 98654 w 509358"/>
                <a:gd name="connsiteY145" fmla="*/ 0 h 424506"/>
                <a:gd name="connsiteX146" fmla="*/ 119794 w 509358"/>
                <a:gd name="connsiteY146" fmla="*/ 18279 h 424506"/>
                <a:gd name="connsiteX147" fmla="*/ 100558 w 509358"/>
                <a:gd name="connsiteY147" fmla="*/ 368242 h 424506"/>
                <a:gd name="connsiteX148" fmla="*/ 138648 w 509358"/>
                <a:gd name="connsiteY148" fmla="*/ 345108 h 424506"/>
                <a:gd name="connsiteX149" fmla="*/ 101796 w 509358"/>
                <a:gd name="connsiteY149" fmla="*/ 373002 h 424506"/>
                <a:gd name="connsiteX150" fmla="*/ 128269 w 509358"/>
                <a:gd name="connsiteY150" fmla="*/ 366052 h 424506"/>
                <a:gd name="connsiteX151" fmla="*/ 139791 w 509358"/>
                <a:gd name="connsiteY151" fmla="*/ 343870 h 424506"/>
                <a:gd name="connsiteX152" fmla="*/ 116937 w 509358"/>
                <a:gd name="connsiteY152" fmla="*/ 347488 h 424506"/>
                <a:gd name="connsiteX153" fmla="*/ 99320 w 509358"/>
                <a:gd name="connsiteY153" fmla="*/ 369098 h 42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509358" h="424506">
                  <a:moveTo>
                    <a:pt x="414992" y="351867"/>
                  </a:moveTo>
                  <a:lnTo>
                    <a:pt x="400136" y="382713"/>
                  </a:lnTo>
                  <a:lnTo>
                    <a:pt x="369283" y="378333"/>
                  </a:lnTo>
                  <a:lnTo>
                    <a:pt x="390900" y="347202"/>
                  </a:lnTo>
                  <a:close/>
                  <a:moveTo>
                    <a:pt x="415562" y="347107"/>
                  </a:moveTo>
                  <a:lnTo>
                    <a:pt x="389185" y="343584"/>
                  </a:lnTo>
                  <a:lnTo>
                    <a:pt x="366903" y="379571"/>
                  </a:lnTo>
                  <a:lnTo>
                    <a:pt x="401851" y="386616"/>
                  </a:lnTo>
                  <a:lnTo>
                    <a:pt x="420896" y="364910"/>
                  </a:lnTo>
                  <a:close/>
                  <a:moveTo>
                    <a:pt x="317386" y="86824"/>
                  </a:moveTo>
                  <a:lnTo>
                    <a:pt x="337860" y="87395"/>
                  </a:lnTo>
                  <a:lnTo>
                    <a:pt x="315767" y="86443"/>
                  </a:lnTo>
                  <a:close/>
                  <a:moveTo>
                    <a:pt x="316434" y="91203"/>
                  </a:moveTo>
                  <a:lnTo>
                    <a:pt x="339573" y="87776"/>
                  </a:lnTo>
                  <a:lnTo>
                    <a:pt x="318624" y="69212"/>
                  </a:lnTo>
                  <a:lnTo>
                    <a:pt x="298816" y="76162"/>
                  </a:lnTo>
                  <a:close/>
                  <a:moveTo>
                    <a:pt x="242444" y="276848"/>
                  </a:moveTo>
                  <a:lnTo>
                    <a:pt x="231302" y="317023"/>
                  </a:lnTo>
                  <a:close/>
                  <a:moveTo>
                    <a:pt x="237683" y="276086"/>
                  </a:moveTo>
                  <a:lnTo>
                    <a:pt x="231016" y="317785"/>
                  </a:lnTo>
                  <a:lnTo>
                    <a:pt x="248823" y="295031"/>
                  </a:lnTo>
                  <a:lnTo>
                    <a:pt x="252347" y="273420"/>
                  </a:lnTo>
                  <a:close/>
                  <a:moveTo>
                    <a:pt x="506408" y="125857"/>
                  </a:moveTo>
                  <a:lnTo>
                    <a:pt x="498884" y="231532"/>
                  </a:lnTo>
                  <a:lnTo>
                    <a:pt x="495552" y="301029"/>
                  </a:lnTo>
                  <a:lnTo>
                    <a:pt x="498884" y="322355"/>
                  </a:lnTo>
                  <a:lnTo>
                    <a:pt x="495552" y="345964"/>
                  </a:lnTo>
                  <a:lnTo>
                    <a:pt x="492219" y="373859"/>
                  </a:lnTo>
                  <a:lnTo>
                    <a:pt x="492219" y="394993"/>
                  </a:lnTo>
                  <a:lnTo>
                    <a:pt x="488982" y="422507"/>
                  </a:lnTo>
                  <a:lnTo>
                    <a:pt x="446797" y="372431"/>
                  </a:lnTo>
                  <a:lnTo>
                    <a:pt x="422895" y="361482"/>
                  </a:lnTo>
                  <a:lnTo>
                    <a:pt x="414229" y="335016"/>
                  </a:lnTo>
                  <a:lnTo>
                    <a:pt x="420896" y="312168"/>
                  </a:lnTo>
                  <a:lnTo>
                    <a:pt x="400327" y="292366"/>
                  </a:lnTo>
                  <a:lnTo>
                    <a:pt x="384519" y="248192"/>
                  </a:lnTo>
                  <a:lnTo>
                    <a:pt x="350334" y="229152"/>
                  </a:lnTo>
                  <a:lnTo>
                    <a:pt x="330432" y="218775"/>
                  </a:lnTo>
                  <a:lnTo>
                    <a:pt x="310910" y="205065"/>
                  </a:lnTo>
                  <a:lnTo>
                    <a:pt x="276439" y="204589"/>
                  </a:lnTo>
                  <a:lnTo>
                    <a:pt x="261869" y="181360"/>
                  </a:lnTo>
                  <a:lnTo>
                    <a:pt x="234539" y="166604"/>
                  </a:lnTo>
                  <a:lnTo>
                    <a:pt x="218828" y="146421"/>
                  </a:lnTo>
                  <a:lnTo>
                    <a:pt x="204734" y="171364"/>
                  </a:lnTo>
                  <a:lnTo>
                    <a:pt x="185689" y="191452"/>
                  </a:lnTo>
                  <a:lnTo>
                    <a:pt x="186547" y="171840"/>
                  </a:lnTo>
                  <a:lnTo>
                    <a:pt x="186547" y="151371"/>
                  </a:lnTo>
                  <a:lnTo>
                    <a:pt x="166264" y="122239"/>
                  </a:lnTo>
                  <a:lnTo>
                    <a:pt x="198069" y="115480"/>
                  </a:lnTo>
                  <a:lnTo>
                    <a:pt x="228160" y="101485"/>
                  </a:lnTo>
                  <a:lnTo>
                    <a:pt x="193784" y="100343"/>
                  </a:lnTo>
                  <a:lnTo>
                    <a:pt x="158550" y="86634"/>
                  </a:lnTo>
                  <a:lnTo>
                    <a:pt x="146552" y="66737"/>
                  </a:lnTo>
                  <a:lnTo>
                    <a:pt x="111889" y="58645"/>
                  </a:lnTo>
                  <a:lnTo>
                    <a:pt x="134839" y="39128"/>
                  </a:lnTo>
                  <a:lnTo>
                    <a:pt x="162359" y="21420"/>
                  </a:lnTo>
                  <a:lnTo>
                    <a:pt x="184832" y="14756"/>
                  </a:lnTo>
                  <a:lnTo>
                    <a:pt x="209115" y="35130"/>
                  </a:lnTo>
                  <a:lnTo>
                    <a:pt x="230445" y="35701"/>
                  </a:lnTo>
                  <a:lnTo>
                    <a:pt x="241397" y="65499"/>
                  </a:lnTo>
                  <a:lnTo>
                    <a:pt x="241397" y="113100"/>
                  </a:lnTo>
                  <a:lnTo>
                    <a:pt x="262536" y="125667"/>
                  </a:lnTo>
                  <a:lnTo>
                    <a:pt x="274725" y="152323"/>
                  </a:lnTo>
                  <a:lnTo>
                    <a:pt x="297198" y="150229"/>
                  </a:lnTo>
                  <a:lnTo>
                    <a:pt x="324814" y="125286"/>
                  </a:lnTo>
                  <a:lnTo>
                    <a:pt x="325575" y="102628"/>
                  </a:lnTo>
                  <a:lnTo>
                    <a:pt x="366521" y="98058"/>
                  </a:lnTo>
                  <a:lnTo>
                    <a:pt x="368617" y="74829"/>
                  </a:lnTo>
                  <a:lnTo>
                    <a:pt x="395947" y="77304"/>
                  </a:lnTo>
                  <a:lnTo>
                    <a:pt x="431084" y="97772"/>
                  </a:lnTo>
                  <a:lnTo>
                    <a:pt x="461080" y="111767"/>
                  </a:lnTo>
                  <a:lnTo>
                    <a:pt x="485553" y="108530"/>
                  </a:lnTo>
                  <a:close/>
                  <a:moveTo>
                    <a:pt x="509359" y="121954"/>
                  </a:moveTo>
                  <a:lnTo>
                    <a:pt x="486220" y="104627"/>
                  </a:lnTo>
                  <a:lnTo>
                    <a:pt x="461271" y="107578"/>
                  </a:lnTo>
                  <a:lnTo>
                    <a:pt x="432703" y="93869"/>
                  </a:lnTo>
                  <a:lnTo>
                    <a:pt x="396422" y="73115"/>
                  </a:lnTo>
                  <a:lnTo>
                    <a:pt x="365474" y="73115"/>
                  </a:lnTo>
                  <a:lnTo>
                    <a:pt x="363093" y="96344"/>
                  </a:lnTo>
                  <a:lnTo>
                    <a:pt x="322147" y="100914"/>
                  </a:lnTo>
                  <a:lnTo>
                    <a:pt x="320147" y="124144"/>
                  </a:lnTo>
                  <a:lnTo>
                    <a:pt x="294436" y="146706"/>
                  </a:lnTo>
                  <a:lnTo>
                    <a:pt x="265203" y="123096"/>
                  </a:lnTo>
                  <a:lnTo>
                    <a:pt x="244348" y="111577"/>
                  </a:lnTo>
                  <a:lnTo>
                    <a:pt x="245586" y="65118"/>
                  </a:lnTo>
                  <a:lnTo>
                    <a:pt x="232159" y="32845"/>
                  </a:lnTo>
                  <a:lnTo>
                    <a:pt x="210067" y="31417"/>
                  </a:lnTo>
                  <a:lnTo>
                    <a:pt x="185118" y="11043"/>
                  </a:lnTo>
                  <a:lnTo>
                    <a:pt x="159788" y="17612"/>
                  </a:lnTo>
                  <a:lnTo>
                    <a:pt x="132744" y="35320"/>
                  </a:lnTo>
                  <a:lnTo>
                    <a:pt x="104177" y="38366"/>
                  </a:lnTo>
                  <a:lnTo>
                    <a:pt x="108843" y="62357"/>
                  </a:lnTo>
                  <a:lnTo>
                    <a:pt x="143696" y="70926"/>
                  </a:lnTo>
                  <a:lnTo>
                    <a:pt x="155408" y="90728"/>
                  </a:lnTo>
                  <a:lnTo>
                    <a:pt x="192926" y="105579"/>
                  </a:lnTo>
                  <a:lnTo>
                    <a:pt x="227113" y="102247"/>
                  </a:lnTo>
                  <a:lnTo>
                    <a:pt x="196069" y="111767"/>
                  </a:lnTo>
                  <a:lnTo>
                    <a:pt x="163311" y="122049"/>
                  </a:lnTo>
                  <a:lnTo>
                    <a:pt x="182356" y="153561"/>
                  </a:lnTo>
                  <a:lnTo>
                    <a:pt x="182356" y="172601"/>
                  </a:lnTo>
                  <a:lnTo>
                    <a:pt x="185689" y="193832"/>
                  </a:lnTo>
                  <a:lnTo>
                    <a:pt x="209686" y="174315"/>
                  </a:lnTo>
                  <a:lnTo>
                    <a:pt x="220066" y="149182"/>
                  </a:lnTo>
                  <a:lnTo>
                    <a:pt x="232540" y="170697"/>
                  </a:lnTo>
                  <a:lnTo>
                    <a:pt x="259679" y="185168"/>
                  </a:lnTo>
                  <a:lnTo>
                    <a:pt x="275391" y="208778"/>
                  </a:lnTo>
                  <a:lnTo>
                    <a:pt x="310435" y="209826"/>
                  </a:lnTo>
                  <a:lnTo>
                    <a:pt x="348525" y="233816"/>
                  </a:lnTo>
                  <a:lnTo>
                    <a:pt x="381568" y="251239"/>
                  </a:lnTo>
                  <a:lnTo>
                    <a:pt x="396994" y="295127"/>
                  </a:lnTo>
                  <a:lnTo>
                    <a:pt x="417468" y="313500"/>
                  </a:lnTo>
                  <a:lnTo>
                    <a:pt x="410135" y="335302"/>
                  </a:lnTo>
                  <a:lnTo>
                    <a:pt x="419658" y="364624"/>
                  </a:lnTo>
                  <a:lnTo>
                    <a:pt x="444035" y="376429"/>
                  </a:lnTo>
                  <a:lnTo>
                    <a:pt x="489553" y="424506"/>
                  </a:lnTo>
                  <a:lnTo>
                    <a:pt x="497076" y="395374"/>
                  </a:lnTo>
                  <a:lnTo>
                    <a:pt x="497076" y="373383"/>
                  </a:lnTo>
                  <a:lnTo>
                    <a:pt x="500313" y="345869"/>
                  </a:lnTo>
                  <a:lnTo>
                    <a:pt x="503646" y="321593"/>
                  </a:lnTo>
                  <a:lnTo>
                    <a:pt x="500313" y="300077"/>
                  </a:lnTo>
                  <a:lnTo>
                    <a:pt x="503646" y="231055"/>
                  </a:lnTo>
                  <a:lnTo>
                    <a:pt x="506978" y="140709"/>
                  </a:lnTo>
                  <a:close/>
                  <a:moveTo>
                    <a:pt x="108747" y="165080"/>
                  </a:moveTo>
                  <a:lnTo>
                    <a:pt x="71895" y="170126"/>
                  </a:lnTo>
                  <a:lnTo>
                    <a:pt x="49708" y="153275"/>
                  </a:lnTo>
                  <a:lnTo>
                    <a:pt x="24759" y="156227"/>
                  </a:lnTo>
                  <a:lnTo>
                    <a:pt x="2381" y="152799"/>
                  </a:lnTo>
                  <a:lnTo>
                    <a:pt x="25807" y="129665"/>
                  </a:lnTo>
                  <a:lnTo>
                    <a:pt x="55708" y="119193"/>
                  </a:lnTo>
                  <a:lnTo>
                    <a:pt x="80466" y="129570"/>
                  </a:lnTo>
                  <a:lnTo>
                    <a:pt x="109033" y="166604"/>
                  </a:lnTo>
                  <a:close/>
                  <a:moveTo>
                    <a:pt x="113318" y="164509"/>
                  </a:moveTo>
                  <a:lnTo>
                    <a:pt x="103796" y="143660"/>
                  </a:lnTo>
                  <a:lnTo>
                    <a:pt x="83322" y="125572"/>
                  </a:lnTo>
                  <a:lnTo>
                    <a:pt x="56183" y="114718"/>
                  </a:lnTo>
                  <a:lnTo>
                    <a:pt x="24759" y="125096"/>
                  </a:lnTo>
                  <a:lnTo>
                    <a:pt x="1715" y="132045"/>
                  </a:lnTo>
                  <a:lnTo>
                    <a:pt x="0" y="155179"/>
                  </a:lnTo>
                  <a:lnTo>
                    <a:pt x="25140" y="160987"/>
                  </a:lnTo>
                  <a:lnTo>
                    <a:pt x="49041" y="157559"/>
                  </a:lnTo>
                  <a:lnTo>
                    <a:pt x="70371" y="174505"/>
                  </a:lnTo>
                  <a:lnTo>
                    <a:pt x="107700" y="181836"/>
                  </a:lnTo>
                  <a:close/>
                  <a:moveTo>
                    <a:pt x="126840" y="14947"/>
                  </a:moveTo>
                  <a:lnTo>
                    <a:pt x="99130" y="190"/>
                  </a:lnTo>
                  <a:close/>
                  <a:moveTo>
                    <a:pt x="128459" y="10377"/>
                  </a:moveTo>
                  <a:lnTo>
                    <a:pt x="98654" y="0"/>
                  </a:lnTo>
                  <a:lnTo>
                    <a:pt x="119794" y="18279"/>
                  </a:lnTo>
                  <a:close/>
                  <a:moveTo>
                    <a:pt x="100558" y="368242"/>
                  </a:moveTo>
                  <a:lnTo>
                    <a:pt x="138648" y="345108"/>
                  </a:lnTo>
                  <a:close/>
                  <a:moveTo>
                    <a:pt x="101796" y="373002"/>
                  </a:moveTo>
                  <a:lnTo>
                    <a:pt x="128269" y="366052"/>
                  </a:lnTo>
                  <a:lnTo>
                    <a:pt x="139791" y="343870"/>
                  </a:lnTo>
                  <a:lnTo>
                    <a:pt x="116937" y="347488"/>
                  </a:lnTo>
                  <a:lnTo>
                    <a:pt x="99320" y="369098"/>
                  </a:lnTo>
                  <a:close/>
                </a:path>
              </a:pathLst>
            </a:custGeom>
            <a:solidFill>
              <a:srgbClr val="FFFFFF"/>
            </a:solidFill>
            <a:ln w="9518" cap="flat">
              <a:noFill/>
              <a:prstDash val="solid"/>
              <a:miter/>
            </a:ln>
          </p:spPr>
          <p:txBody>
            <a:bodyPr rtlCol="0" anchor="ctr"/>
            <a:lstStyle/>
            <a:p>
              <a:endParaRPr lang="en-US" noProof="0" dirty="0"/>
            </a:p>
          </p:txBody>
        </p:sp>
        <p:sp>
          <p:nvSpPr>
            <p:cNvPr id="5538" name="Serbest Form 5537">
              <a:extLst>
                <a:ext uri="{FF2B5EF4-FFF2-40B4-BE49-F238E27FC236}">
                  <a16:creationId xmlns:a16="http://schemas.microsoft.com/office/drawing/2014/main" id="{B0CA324D-BD79-F344-B4B3-332F60F58C57}"/>
                </a:ext>
              </a:extLst>
            </p:cNvPr>
            <p:cNvSpPr/>
            <p:nvPr/>
          </p:nvSpPr>
          <p:spPr>
            <a:xfrm>
              <a:off x="10067933" y="4358743"/>
              <a:ext cx="34280" cy="32368"/>
            </a:xfrm>
            <a:custGeom>
              <a:avLst/>
              <a:gdLst>
                <a:gd name="connsiteX0" fmla="*/ 23711 w 34280"/>
                <a:gd name="connsiteY0" fmla="*/ 3998 h 32368"/>
                <a:gd name="connsiteX1" fmla="*/ 23711 w 34280"/>
                <a:gd name="connsiteY1" fmla="*/ 29417 h 32368"/>
                <a:gd name="connsiteX2" fmla="*/ 3523 w 34280"/>
                <a:gd name="connsiteY2" fmla="*/ 20944 h 32368"/>
                <a:gd name="connsiteX3" fmla="*/ 25996 w 34280"/>
                <a:gd name="connsiteY3" fmla="*/ 4760 h 32368"/>
                <a:gd name="connsiteX4" fmla="*/ 25521 w 34280"/>
                <a:gd name="connsiteY4" fmla="*/ 0 h 32368"/>
                <a:gd name="connsiteX5" fmla="*/ 5618 w 34280"/>
                <a:gd name="connsiteY5" fmla="*/ 0 h 32368"/>
                <a:gd name="connsiteX6" fmla="*/ 0 w 34280"/>
                <a:gd name="connsiteY6" fmla="*/ 22848 h 32368"/>
                <a:gd name="connsiteX7" fmla="*/ 24758 w 34280"/>
                <a:gd name="connsiteY7" fmla="*/ 32369 h 32368"/>
                <a:gd name="connsiteX8" fmla="*/ 34281 w 34280"/>
                <a:gd name="connsiteY8" fmla="*/ 9996 h 3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80" h="32368">
                  <a:moveTo>
                    <a:pt x="23711" y="3998"/>
                  </a:moveTo>
                  <a:lnTo>
                    <a:pt x="23711" y="29417"/>
                  </a:lnTo>
                  <a:lnTo>
                    <a:pt x="3523" y="20944"/>
                  </a:lnTo>
                  <a:lnTo>
                    <a:pt x="25996" y="4760"/>
                  </a:lnTo>
                  <a:close/>
                  <a:moveTo>
                    <a:pt x="25521" y="0"/>
                  </a:moveTo>
                  <a:lnTo>
                    <a:pt x="5618" y="0"/>
                  </a:lnTo>
                  <a:lnTo>
                    <a:pt x="0" y="22848"/>
                  </a:lnTo>
                  <a:lnTo>
                    <a:pt x="24758" y="32369"/>
                  </a:lnTo>
                  <a:lnTo>
                    <a:pt x="34281" y="9996"/>
                  </a:lnTo>
                  <a:close/>
                </a:path>
              </a:pathLst>
            </a:custGeom>
            <a:solidFill>
              <a:srgbClr val="FFFFFF"/>
            </a:solidFill>
            <a:ln w="9518" cap="flat">
              <a:noFill/>
              <a:prstDash val="solid"/>
              <a:miter/>
            </a:ln>
          </p:spPr>
          <p:txBody>
            <a:bodyPr rtlCol="0" anchor="ctr"/>
            <a:lstStyle/>
            <a:p>
              <a:endParaRPr lang="en-US" noProof="0" dirty="0"/>
            </a:p>
          </p:txBody>
        </p:sp>
        <p:sp>
          <p:nvSpPr>
            <p:cNvPr id="5539" name="Serbest Form 5538">
              <a:extLst>
                <a:ext uri="{FF2B5EF4-FFF2-40B4-BE49-F238E27FC236}">
                  <a16:creationId xmlns:a16="http://schemas.microsoft.com/office/drawing/2014/main" id="{62AC4A52-D211-C84E-B824-587D3A02C898}"/>
                </a:ext>
              </a:extLst>
            </p:cNvPr>
            <p:cNvSpPr/>
            <p:nvPr/>
          </p:nvSpPr>
          <p:spPr>
            <a:xfrm>
              <a:off x="9304514" y="3716510"/>
              <a:ext cx="760563" cy="698973"/>
            </a:xfrm>
            <a:custGeom>
              <a:avLst/>
              <a:gdLst>
                <a:gd name="connsiteX0" fmla="*/ 721520 w 760563"/>
                <a:gd name="connsiteY0" fmla="*/ 597393 h 698973"/>
                <a:gd name="connsiteX1" fmla="*/ 736757 w 760563"/>
                <a:gd name="connsiteY1" fmla="*/ 577401 h 698973"/>
                <a:gd name="connsiteX2" fmla="*/ 724091 w 760563"/>
                <a:gd name="connsiteY2" fmla="*/ 601487 h 698973"/>
                <a:gd name="connsiteX3" fmla="*/ 757134 w 760563"/>
                <a:gd name="connsiteY3" fmla="*/ 580638 h 698973"/>
                <a:gd name="connsiteX4" fmla="*/ 736471 w 760563"/>
                <a:gd name="connsiteY4" fmla="*/ 572736 h 698973"/>
                <a:gd name="connsiteX5" fmla="*/ 712188 w 760563"/>
                <a:gd name="connsiteY5" fmla="*/ 579781 h 698973"/>
                <a:gd name="connsiteX6" fmla="*/ 720664 w 760563"/>
                <a:gd name="connsiteY6" fmla="*/ 600630 h 698973"/>
                <a:gd name="connsiteX7" fmla="*/ 417562 w 760563"/>
                <a:gd name="connsiteY7" fmla="*/ 358817 h 698973"/>
                <a:gd name="connsiteX8" fmla="*/ 392899 w 760563"/>
                <a:gd name="connsiteY8" fmla="*/ 350439 h 698973"/>
                <a:gd name="connsiteX9" fmla="*/ 424799 w 760563"/>
                <a:gd name="connsiteY9" fmla="*/ 337682 h 698973"/>
                <a:gd name="connsiteX10" fmla="*/ 446701 w 760563"/>
                <a:gd name="connsiteY10" fmla="*/ 357960 h 698973"/>
                <a:gd name="connsiteX11" fmla="*/ 456223 w 760563"/>
                <a:gd name="connsiteY11" fmla="*/ 381380 h 698973"/>
                <a:gd name="connsiteX12" fmla="*/ 449558 w 760563"/>
                <a:gd name="connsiteY12" fmla="*/ 404228 h 698973"/>
                <a:gd name="connsiteX13" fmla="*/ 429751 w 760563"/>
                <a:gd name="connsiteY13" fmla="*/ 392233 h 698973"/>
                <a:gd name="connsiteX14" fmla="*/ 413087 w 760563"/>
                <a:gd name="connsiteY14" fmla="*/ 360530 h 698973"/>
                <a:gd name="connsiteX15" fmla="*/ 426228 w 760563"/>
                <a:gd name="connsiteY15" fmla="*/ 395279 h 698973"/>
                <a:gd name="connsiteX16" fmla="*/ 450701 w 760563"/>
                <a:gd name="connsiteY16" fmla="*/ 407084 h 698973"/>
                <a:gd name="connsiteX17" fmla="*/ 460223 w 760563"/>
                <a:gd name="connsiteY17" fmla="*/ 381189 h 698973"/>
                <a:gd name="connsiteX18" fmla="*/ 450701 w 760563"/>
                <a:gd name="connsiteY18" fmla="*/ 355294 h 698973"/>
                <a:gd name="connsiteX19" fmla="*/ 426894 w 760563"/>
                <a:gd name="connsiteY19" fmla="*/ 333493 h 698973"/>
                <a:gd name="connsiteX20" fmla="*/ 405849 w 760563"/>
                <a:gd name="connsiteY20" fmla="*/ 329494 h 698973"/>
                <a:gd name="connsiteX21" fmla="*/ 390232 w 760563"/>
                <a:gd name="connsiteY21" fmla="*/ 351391 h 698973"/>
                <a:gd name="connsiteX22" fmla="*/ 414705 w 760563"/>
                <a:gd name="connsiteY22" fmla="*/ 361958 h 698973"/>
                <a:gd name="connsiteX23" fmla="*/ 757611 w 760563"/>
                <a:gd name="connsiteY23" fmla="*/ 653467 h 698973"/>
                <a:gd name="connsiteX24" fmla="*/ 746946 w 760563"/>
                <a:gd name="connsiteY24" fmla="*/ 673364 h 698973"/>
                <a:gd name="connsiteX25" fmla="*/ 756468 w 760563"/>
                <a:gd name="connsiteY25" fmla="*/ 697641 h 698973"/>
                <a:gd name="connsiteX26" fmla="*/ 713522 w 760563"/>
                <a:gd name="connsiteY26" fmla="*/ 680695 h 698973"/>
                <a:gd name="connsiteX27" fmla="*/ 690477 w 760563"/>
                <a:gd name="connsiteY27" fmla="*/ 666891 h 698973"/>
                <a:gd name="connsiteX28" fmla="*/ 636485 w 760563"/>
                <a:gd name="connsiteY28" fmla="*/ 663083 h 698973"/>
                <a:gd name="connsiteX29" fmla="*/ 607917 w 760563"/>
                <a:gd name="connsiteY29" fmla="*/ 649374 h 698973"/>
                <a:gd name="connsiteX30" fmla="*/ 588872 w 760563"/>
                <a:gd name="connsiteY30" fmla="*/ 629000 h 698973"/>
                <a:gd name="connsiteX31" fmla="*/ 560305 w 760563"/>
                <a:gd name="connsiteY31" fmla="*/ 628334 h 698973"/>
                <a:gd name="connsiteX32" fmla="*/ 530785 w 760563"/>
                <a:gd name="connsiteY32" fmla="*/ 624811 h 698973"/>
                <a:gd name="connsiteX33" fmla="*/ 498218 w 760563"/>
                <a:gd name="connsiteY33" fmla="*/ 614530 h 698973"/>
                <a:gd name="connsiteX34" fmla="*/ 465556 w 760563"/>
                <a:gd name="connsiteY34" fmla="*/ 597298 h 698973"/>
                <a:gd name="connsiteX35" fmla="*/ 440892 w 760563"/>
                <a:gd name="connsiteY35" fmla="*/ 600535 h 698973"/>
                <a:gd name="connsiteX36" fmla="*/ 421847 w 760563"/>
                <a:gd name="connsiteY36" fmla="*/ 600535 h 698973"/>
                <a:gd name="connsiteX37" fmla="*/ 435084 w 760563"/>
                <a:gd name="connsiteY37" fmla="*/ 579686 h 698973"/>
                <a:gd name="connsiteX38" fmla="*/ 408611 w 760563"/>
                <a:gd name="connsiteY38" fmla="*/ 579686 h 698973"/>
                <a:gd name="connsiteX39" fmla="*/ 389566 w 760563"/>
                <a:gd name="connsiteY39" fmla="*/ 576163 h 698973"/>
                <a:gd name="connsiteX40" fmla="*/ 410706 w 760563"/>
                <a:gd name="connsiteY40" fmla="*/ 559407 h 698973"/>
                <a:gd name="connsiteX41" fmla="*/ 417848 w 760563"/>
                <a:gd name="connsiteY41" fmla="*/ 537606 h 698973"/>
                <a:gd name="connsiteX42" fmla="*/ 438702 w 760563"/>
                <a:gd name="connsiteY42" fmla="*/ 539320 h 698973"/>
                <a:gd name="connsiteX43" fmla="*/ 464889 w 760563"/>
                <a:gd name="connsiteY43" fmla="*/ 542747 h 698973"/>
                <a:gd name="connsiteX44" fmla="*/ 508122 w 760563"/>
                <a:gd name="connsiteY44" fmla="*/ 553219 h 698973"/>
                <a:gd name="connsiteX45" fmla="*/ 532785 w 760563"/>
                <a:gd name="connsiteY45" fmla="*/ 583589 h 698973"/>
                <a:gd name="connsiteX46" fmla="*/ 570875 w 760563"/>
                <a:gd name="connsiteY46" fmla="*/ 584446 h 698973"/>
                <a:gd name="connsiteX47" fmla="*/ 593348 w 760563"/>
                <a:gd name="connsiteY47" fmla="*/ 591300 h 698973"/>
                <a:gd name="connsiteX48" fmla="*/ 613440 w 760563"/>
                <a:gd name="connsiteY48" fmla="*/ 594823 h 698973"/>
                <a:gd name="connsiteX49" fmla="*/ 619534 w 760563"/>
                <a:gd name="connsiteY49" fmla="*/ 568452 h 698973"/>
                <a:gd name="connsiteX50" fmla="*/ 640294 w 760563"/>
                <a:gd name="connsiteY50" fmla="*/ 570546 h 698973"/>
                <a:gd name="connsiteX51" fmla="*/ 654863 w 760563"/>
                <a:gd name="connsiteY51" fmla="*/ 593871 h 698973"/>
                <a:gd name="connsiteX52" fmla="*/ 692953 w 760563"/>
                <a:gd name="connsiteY52" fmla="*/ 598345 h 698973"/>
                <a:gd name="connsiteX53" fmla="*/ 690953 w 760563"/>
                <a:gd name="connsiteY53" fmla="*/ 636902 h 698973"/>
                <a:gd name="connsiteX54" fmla="*/ 716379 w 760563"/>
                <a:gd name="connsiteY54" fmla="*/ 640044 h 698973"/>
                <a:gd name="connsiteX55" fmla="*/ 736662 w 760563"/>
                <a:gd name="connsiteY55" fmla="*/ 636521 h 698973"/>
                <a:gd name="connsiteX56" fmla="*/ 760563 w 760563"/>
                <a:gd name="connsiteY56" fmla="*/ 649659 h 698973"/>
                <a:gd name="connsiteX57" fmla="*/ 737328 w 760563"/>
                <a:gd name="connsiteY57" fmla="*/ 632237 h 698973"/>
                <a:gd name="connsiteX58" fmla="*/ 715712 w 760563"/>
                <a:gd name="connsiteY58" fmla="*/ 635284 h 698973"/>
                <a:gd name="connsiteX59" fmla="*/ 692953 w 760563"/>
                <a:gd name="connsiteY59" fmla="*/ 635284 h 698973"/>
                <a:gd name="connsiteX60" fmla="*/ 695238 w 760563"/>
                <a:gd name="connsiteY60" fmla="*/ 595204 h 698973"/>
                <a:gd name="connsiteX61" fmla="*/ 657148 w 760563"/>
                <a:gd name="connsiteY61" fmla="*/ 590063 h 698973"/>
                <a:gd name="connsiteX62" fmla="*/ 642389 w 760563"/>
                <a:gd name="connsiteY62" fmla="*/ 566833 h 698973"/>
                <a:gd name="connsiteX63" fmla="*/ 617249 w 760563"/>
                <a:gd name="connsiteY63" fmla="*/ 565786 h 698973"/>
                <a:gd name="connsiteX64" fmla="*/ 611536 w 760563"/>
                <a:gd name="connsiteY64" fmla="*/ 592157 h 698973"/>
                <a:gd name="connsiteX65" fmla="*/ 571636 w 760563"/>
                <a:gd name="connsiteY65" fmla="*/ 579781 h 698973"/>
                <a:gd name="connsiteX66" fmla="*/ 534593 w 760563"/>
                <a:gd name="connsiteY66" fmla="*/ 579781 h 698973"/>
                <a:gd name="connsiteX67" fmla="*/ 510026 w 760563"/>
                <a:gd name="connsiteY67" fmla="*/ 549316 h 698973"/>
                <a:gd name="connsiteX68" fmla="*/ 484981 w 760563"/>
                <a:gd name="connsiteY68" fmla="*/ 548459 h 698973"/>
                <a:gd name="connsiteX69" fmla="*/ 439083 w 760563"/>
                <a:gd name="connsiteY69" fmla="*/ 534560 h 698973"/>
                <a:gd name="connsiteX70" fmla="*/ 415562 w 760563"/>
                <a:gd name="connsiteY70" fmla="*/ 534560 h 698973"/>
                <a:gd name="connsiteX71" fmla="*/ 406707 w 760563"/>
                <a:gd name="connsiteY71" fmla="*/ 557123 h 698973"/>
                <a:gd name="connsiteX72" fmla="*/ 387662 w 760563"/>
                <a:gd name="connsiteY72" fmla="*/ 577020 h 698973"/>
                <a:gd name="connsiteX73" fmla="*/ 408801 w 760563"/>
                <a:gd name="connsiteY73" fmla="*/ 584541 h 698973"/>
                <a:gd name="connsiteX74" fmla="*/ 435750 w 760563"/>
                <a:gd name="connsiteY74" fmla="*/ 584541 h 698973"/>
                <a:gd name="connsiteX75" fmla="*/ 422514 w 760563"/>
                <a:gd name="connsiteY75" fmla="*/ 605390 h 698973"/>
                <a:gd name="connsiteX76" fmla="*/ 442321 w 760563"/>
                <a:gd name="connsiteY76" fmla="*/ 605390 h 698973"/>
                <a:gd name="connsiteX77" fmla="*/ 465841 w 760563"/>
                <a:gd name="connsiteY77" fmla="*/ 601963 h 698973"/>
                <a:gd name="connsiteX78" fmla="*/ 497361 w 760563"/>
                <a:gd name="connsiteY78" fmla="*/ 619004 h 698973"/>
                <a:gd name="connsiteX79" fmla="*/ 530879 w 760563"/>
                <a:gd name="connsiteY79" fmla="*/ 629667 h 698973"/>
                <a:gd name="connsiteX80" fmla="*/ 561066 w 760563"/>
                <a:gd name="connsiteY80" fmla="*/ 633189 h 698973"/>
                <a:gd name="connsiteX81" fmla="*/ 587825 w 760563"/>
                <a:gd name="connsiteY81" fmla="*/ 633189 h 698973"/>
                <a:gd name="connsiteX82" fmla="*/ 605917 w 760563"/>
                <a:gd name="connsiteY82" fmla="*/ 653372 h 698973"/>
                <a:gd name="connsiteX83" fmla="*/ 636390 w 760563"/>
                <a:gd name="connsiteY83" fmla="*/ 667747 h 698973"/>
                <a:gd name="connsiteX84" fmla="*/ 690097 w 760563"/>
                <a:gd name="connsiteY84" fmla="*/ 671461 h 698973"/>
                <a:gd name="connsiteX85" fmla="*/ 712188 w 760563"/>
                <a:gd name="connsiteY85" fmla="*/ 684979 h 698973"/>
                <a:gd name="connsiteX86" fmla="*/ 738757 w 760563"/>
                <a:gd name="connsiteY86" fmla="*/ 698974 h 698973"/>
                <a:gd name="connsiteX87" fmla="*/ 759706 w 760563"/>
                <a:gd name="connsiteY87" fmla="*/ 698974 h 698973"/>
                <a:gd name="connsiteX88" fmla="*/ 752088 w 760563"/>
                <a:gd name="connsiteY88" fmla="*/ 671270 h 698973"/>
                <a:gd name="connsiteX89" fmla="*/ 377948 w 760563"/>
                <a:gd name="connsiteY89" fmla="*/ 283226 h 698973"/>
                <a:gd name="connsiteX90" fmla="*/ 373092 w 760563"/>
                <a:gd name="connsiteY90" fmla="*/ 314453 h 698973"/>
                <a:gd name="connsiteX91" fmla="*/ 373092 w 760563"/>
                <a:gd name="connsiteY91" fmla="*/ 283226 h 698973"/>
                <a:gd name="connsiteX92" fmla="*/ 373092 w 760563"/>
                <a:gd name="connsiteY92" fmla="*/ 314453 h 698973"/>
                <a:gd name="connsiteX93" fmla="*/ 377948 w 760563"/>
                <a:gd name="connsiteY93" fmla="*/ 283226 h 698973"/>
                <a:gd name="connsiteX94" fmla="*/ 369855 w 760563"/>
                <a:gd name="connsiteY94" fmla="*/ 265804 h 698973"/>
                <a:gd name="connsiteX95" fmla="*/ 374616 w 760563"/>
                <a:gd name="connsiteY95" fmla="*/ 244955 h 698973"/>
                <a:gd name="connsiteX96" fmla="*/ 374616 w 760563"/>
                <a:gd name="connsiteY96" fmla="*/ 265804 h 698973"/>
                <a:gd name="connsiteX97" fmla="*/ 374616 w 760563"/>
                <a:gd name="connsiteY97" fmla="*/ 244955 h 698973"/>
                <a:gd name="connsiteX98" fmla="*/ 369855 w 760563"/>
                <a:gd name="connsiteY98" fmla="*/ 265804 h 698973"/>
                <a:gd name="connsiteX99" fmla="*/ 189212 w 760563"/>
                <a:gd name="connsiteY99" fmla="*/ 382808 h 698973"/>
                <a:gd name="connsiteX100" fmla="*/ 197973 w 760563"/>
                <a:gd name="connsiteY100" fmla="*/ 409084 h 698973"/>
                <a:gd name="connsiteX101" fmla="*/ 184927 w 760563"/>
                <a:gd name="connsiteY101" fmla="*/ 385092 h 698973"/>
                <a:gd name="connsiteX102" fmla="*/ 198163 w 760563"/>
                <a:gd name="connsiteY102" fmla="*/ 409464 h 698973"/>
                <a:gd name="connsiteX103" fmla="*/ 195973 w 760563"/>
                <a:gd name="connsiteY103" fmla="*/ 386711 h 698973"/>
                <a:gd name="connsiteX104" fmla="*/ 149884 w 760563"/>
                <a:gd name="connsiteY104" fmla="*/ 307503 h 698973"/>
                <a:gd name="connsiteX105" fmla="*/ 161692 w 760563"/>
                <a:gd name="connsiteY105" fmla="*/ 349487 h 698973"/>
                <a:gd name="connsiteX106" fmla="*/ 145123 w 760563"/>
                <a:gd name="connsiteY106" fmla="*/ 307503 h 698973"/>
                <a:gd name="connsiteX107" fmla="*/ 141790 w 760563"/>
                <a:gd name="connsiteY107" fmla="*/ 338729 h 698973"/>
                <a:gd name="connsiteX108" fmla="*/ 162930 w 760563"/>
                <a:gd name="connsiteY108" fmla="*/ 351581 h 698973"/>
                <a:gd name="connsiteX109" fmla="*/ 159787 w 760563"/>
                <a:gd name="connsiteY109" fmla="*/ 321022 h 698973"/>
                <a:gd name="connsiteX110" fmla="*/ 145123 w 760563"/>
                <a:gd name="connsiteY110" fmla="*/ 307503 h 698973"/>
                <a:gd name="connsiteX111" fmla="*/ 139981 w 760563"/>
                <a:gd name="connsiteY111" fmla="*/ 252666 h 698973"/>
                <a:gd name="connsiteX112" fmla="*/ 129125 w 760563"/>
                <a:gd name="connsiteY112" fmla="*/ 282179 h 698973"/>
                <a:gd name="connsiteX113" fmla="*/ 135220 w 760563"/>
                <a:gd name="connsiteY113" fmla="*/ 251619 h 698973"/>
                <a:gd name="connsiteX114" fmla="*/ 128554 w 760563"/>
                <a:gd name="connsiteY114" fmla="*/ 282941 h 698973"/>
                <a:gd name="connsiteX115" fmla="*/ 139886 w 760563"/>
                <a:gd name="connsiteY115" fmla="*/ 251429 h 698973"/>
                <a:gd name="connsiteX116" fmla="*/ 93702 w 760563"/>
                <a:gd name="connsiteY116" fmla="*/ 189928 h 698973"/>
                <a:gd name="connsiteX117" fmla="*/ 109414 w 760563"/>
                <a:gd name="connsiteY117" fmla="*/ 212110 h 698973"/>
                <a:gd name="connsiteX118" fmla="*/ 90369 w 760563"/>
                <a:gd name="connsiteY118" fmla="*/ 209159 h 698973"/>
                <a:gd name="connsiteX119" fmla="*/ 88941 w 760563"/>
                <a:gd name="connsiteY119" fmla="*/ 189167 h 698973"/>
                <a:gd name="connsiteX120" fmla="*/ 85607 w 760563"/>
                <a:gd name="connsiteY120" fmla="*/ 210016 h 698973"/>
                <a:gd name="connsiteX121" fmla="*/ 99129 w 760563"/>
                <a:gd name="connsiteY121" fmla="*/ 232579 h 698973"/>
                <a:gd name="connsiteX122" fmla="*/ 113318 w 760563"/>
                <a:gd name="connsiteY122" fmla="*/ 211444 h 698973"/>
                <a:gd name="connsiteX123" fmla="*/ 93035 w 760563"/>
                <a:gd name="connsiteY123" fmla="*/ 187929 h 698973"/>
                <a:gd name="connsiteX124" fmla="*/ 30853 w 760563"/>
                <a:gd name="connsiteY124" fmla="*/ 127000 h 698973"/>
                <a:gd name="connsiteX125" fmla="*/ 45994 w 760563"/>
                <a:gd name="connsiteY125" fmla="*/ 158892 h 698973"/>
                <a:gd name="connsiteX126" fmla="*/ 26092 w 760563"/>
                <a:gd name="connsiteY126" fmla="*/ 127000 h 698973"/>
                <a:gd name="connsiteX127" fmla="*/ 26092 w 760563"/>
                <a:gd name="connsiteY127" fmla="*/ 147849 h 698973"/>
                <a:gd name="connsiteX128" fmla="*/ 47137 w 760563"/>
                <a:gd name="connsiteY128" fmla="*/ 160415 h 698973"/>
                <a:gd name="connsiteX129" fmla="*/ 43994 w 760563"/>
                <a:gd name="connsiteY129" fmla="*/ 133378 h 698973"/>
                <a:gd name="connsiteX130" fmla="*/ 393280 w 760563"/>
                <a:gd name="connsiteY130" fmla="*/ 534941 h 698973"/>
                <a:gd name="connsiteX131" fmla="*/ 361665 w 760563"/>
                <a:gd name="connsiteY131" fmla="*/ 538273 h 698973"/>
                <a:gd name="connsiteX132" fmla="*/ 351190 w 760563"/>
                <a:gd name="connsiteY132" fmla="*/ 518375 h 698973"/>
                <a:gd name="connsiteX133" fmla="*/ 334621 w 760563"/>
                <a:gd name="connsiteY133" fmla="*/ 494004 h 698973"/>
                <a:gd name="connsiteX134" fmla="*/ 314148 w 760563"/>
                <a:gd name="connsiteY134" fmla="*/ 479533 h 698973"/>
                <a:gd name="connsiteX135" fmla="*/ 284723 w 760563"/>
                <a:gd name="connsiteY135" fmla="*/ 451924 h 698973"/>
                <a:gd name="connsiteX136" fmla="*/ 278724 w 760563"/>
                <a:gd name="connsiteY136" fmla="*/ 428695 h 698973"/>
                <a:gd name="connsiteX137" fmla="*/ 257679 w 760563"/>
                <a:gd name="connsiteY137" fmla="*/ 416795 h 698973"/>
                <a:gd name="connsiteX138" fmla="*/ 245490 w 760563"/>
                <a:gd name="connsiteY138" fmla="*/ 393470 h 698973"/>
                <a:gd name="connsiteX139" fmla="*/ 228731 w 760563"/>
                <a:gd name="connsiteY139" fmla="*/ 372240 h 698973"/>
                <a:gd name="connsiteX140" fmla="*/ 229302 w 760563"/>
                <a:gd name="connsiteY140" fmla="*/ 349392 h 698973"/>
                <a:gd name="connsiteX141" fmla="*/ 212638 w 760563"/>
                <a:gd name="connsiteY141" fmla="*/ 299982 h 698973"/>
                <a:gd name="connsiteX142" fmla="*/ 188927 w 760563"/>
                <a:gd name="connsiteY142" fmla="*/ 274753 h 698973"/>
                <a:gd name="connsiteX143" fmla="*/ 182832 w 760563"/>
                <a:gd name="connsiteY143" fmla="*/ 254856 h 698973"/>
                <a:gd name="connsiteX144" fmla="*/ 158359 w 760563"/>
                <a:gd name="connsiteY144" fmla="*/ 242956 h 698973"/>
                <a:gd name="connsiteX145" fmla="*/ 156550 w 760563"/>
                <a:gd name="connsiteY145" fmla="*/ 213634 h 698973"/>
                <a:gd name="connsiteX146" fmla="*/ 149789 w 760563"/>
                <a:gd name="connsiteY146" fmla="*/ 192308 h 698973"/>
                <a:gd name="connsiteX147" fmla="*/ 129125 w 760563"/>
                <a:gd name="connsiteY147" fmla="*/ 170316 h 698973"/>
                <a:gd name="connsiteX148" fmla="*/ 105700 w 760563"/>
                <a:gd name="connsiteY148" fmla="*/ 152704 h 698973"/>
                <a:gd name="connsiteX149" fmla="*/ 93035 w 760563"/>
                <a:gd name="connsiteY149" fmla="*/ 132521 h 698973"/>
                <a:gd name="connsiteX150" fmla="*/ 73228 w 760563"/>
                <a:gd name="connsiteY150" fmla="*/ 101200 h 698973"/>
                <a:gd name="connsiteX151" fmla="*/ 40090 w 760563"/>
                <a:gd name="connsiteY151" fmla="*/ 69497 h 698973"/>
                <a:gd name="connsiteX152" fmla="*/ 3904 w 760563"/>
                <a:gd name="connsiteY152" fmla="*/ 24562 h 698973"/>
                <a:gd name="connsiteX153" fmla="*/ 20568 w 760563"/>
                <a:gd name="connsiteY153" fmla="*/ 2856 h 698973"/>
                <a:gd name="connsiteX154" fmla="*/ 94463 w 760563"/>
                <a:gd name="connsiteY154" fmla="*/ 24848 h 698973"/>
                <a:gd name="connsiteX155" fmla="*/ 122555 w 760563"/>
                <a:gd name="connsiteY155" fmla="*/ 58740 h 698973"/>
                <a:gd name="connsiteX156" fmla="*/ 138838 w 760563"/>
                <a:gd name="connsiteY156" fmla="*/ 86158 h 698973"/>
                <a:gd name="connsiteX157" fmla="*/ 162359 w 760563"/>
                <a:gd name="connsiteY157" fmla="*/ 107578 h 698973"/>
                <a:gd name="connsiteX158" fmla="*/ 189022 w 760563"/>
                <a:gd name="connsiteY158" fmla="*/ 128523 h 698973"/>
                <a:gd name="connsiteX159" fmla="*/ 198544 w 760563"/>
                <a:gd name="connsiteY159" fmla="*/ 148515 h 698973"/>
                <a:gd name="connsiteX160" fmla="*/ 218827 w 760563"/>
                <a:gd name="connsiteY160" fmla="*/ 170031 h 698973"/>
                <a:gd name="connsiteX161" fmla="*/ 244157 w 760563"/>
                <a:gd name="connsiteY161" fmla="*/ 167270 h 698973"/>
                <a:gd name="connsiteX162" fmla="*/ 254822 w 760563"/>
                <a:gd name="connsiteY162" fmla="*/ 190309 h 698973"/>
                <a:gd name="connsiteX163" fmla="*/ 278914 w 760563"/>
                <a:gd name="connsiteY163" fmla="*/ 205160 h 698973"/>
                <a:gd name="connsiteX164" fmla="*/ 287865 w 760563"/>
                <a:gd name="connsiteY164" fmla="*/ 224962 h 698973"/>
                <a:gd name="connsiteX165" fmla="*/ 309101 w 760563"/>
                <a:gd name="connsiteY165" fmla="*/ 233150 h 698973"/>
                <a:gd name="connsiteX166" fmla="*/ 307196 w 760563"/>
                <a:gd name="connsiteY166" fmla="*/ 254094 h 698973"/>
                <a:gd name="connsiteX167" fmla="*/ 333669 w 760563"/>
                <a:gd name="connsiteY167" fmla="*/ 247145 h 698973"/>
                <a:gd name="connsiteX168" fmla="*/ 330621 w 760563"/>
                <a:gd name="connsiteY168" fmla="*/ 269136 h 698973"/>
                <a:gd name="connsiteX169" fmla="*/ 327289 w 760563"/>
                <a:gd name="connsiteY169" fmla="*/ 289605 h 698973"/>
                <a:gd name="connsiteX170" fmla="*/ 333955 w 760563"/>
                <a:gd name="connsiteY170" fmla="*/ 314928 h 698973"/>
                <a:gd name="connsiteX171" fmla="*/ 366045 w 760563"/>
                <a:gd name="connsiteY171" fmla="*/ 316737 h 698973"/>
                <a:gd name="connsiteX172" fmla="*/ 366997 w 760563"/>
                <a:gd name="connsiteY172" fmla="*/ 356151 h 698973"/>
                <a:gd name="connsiteX173" fmla="*/ 389185 w 760563"/>
                <a:gd name="connsiteY173" fmla="*/ 358436 h 698973"/>
                <a:gd name="connsiteX174" fmla="*/ 389185 w 760563"/>
                <a:gd name="connsiteY174" fmla="*/ 379285 h 698973"/>
                <a:gd name="connsiteX175" fmla="*/ 412420 w 760563"/>
                <a:gd name="connsiteY175" fmla="*/ 379285 h 698973"/>
                <a:gd name="connsiteX176" fmla="*/ 426704 w 760563"/>
                <a:gd name="connsiteY176" fmla="*/ 412606 h 698973"/>
                <a:gd name="connsiteX177" fmla="*/ 423276 w 760563"/>
                <a:gd name="connsiteY177" fmla="*/ 457446 h 698973"/>
                <a:gd name="connsiteX178" fmla="*/ 416610 w 760563"/>
                <a:gd name="connsiteY178" fmla="*/ 484008 h 698973"/>
                <a:gd name="connsiteX179" fmla="*/ 416610 w 760563"/>
                <a:gd name="connsiteY179" fmla="*/ 508855 h 698973"/>
                <a:gd name="connsiteX180" fmla="*/ 410039 w 760563"/>
                <a:gd name="connsiteY180" fmla="*/ 532561 h 698973"/>
                <a:gd name="connsiteX181" fmla="*/ 392613 w 760563"/>
                <a:gd name="connsiteY181" fmla="*/ 539415 h 698973"/>
                <a:gd name="connsiteX182" fmla="*/ 412420 w 760563"/>
                <a:gd name="connsiteY182" fmla="*/ 535988 h 698973"/>
                <a:gd name="connsiteX183" fmla="*/ 420895 w 760563"/>
                <a:gd name="connsiteY183" fmla="*/ 509903 h 698973"/>
                <a:gd name="connsiteX184" fmla="*/ 420895 w 760563"/>
                <a:gd name="connsiteY184" fmla="*/ 484960 h 698973"/>
                <a:gd name="connsiteX185" fmla="*/ 427466 w 760563"/>
                <a:gd name="connsiteY185" fmla="*/ 457732 h 698973"/>
                <a:gd name="connsiteX186" fmla="*/ 420800 w 760563"/>
                <a:gd name="connsiteY186" fmla="*/ 432218 h 698973"/>
                <a:gd name="connsiteX187" fmla="*/ 430322 w 760563"/>
                <a:gd name="connsiteY187" fmla="*/ 410892 h 698973"/>
                <a:gd name="connsiteX188" fmla="*/ 413753 w 760563"/>
                <a:gd name="connsiteY188" fmla="*/ 376143 h 698973"/>
                <a:gd name="connsiteX189" fmla="*/ 388423 w 760563"/>
                <a:gd name="connsiteY189" fmla="*/ 374811 h 698973"/>
                <a:gd name="connsiteX190" fmla="*/ 388423 w 760563"/>
                <a:gd name="connsiteY190" fmla="*/ 353961 h 698973"/>
                <a:gd name="connsiteX191" fmla="*/ 368617 w 760563"/>
                <a:gd name="connsiteY191" fmla="*/ 353961 h 698973"/>
                <a:gd name="connsiteX192" fmla="*/ 367759 w 760563"/>
                <a:gd name="connsiteY192" fmla="*/ 314453 h 698973"/>
                <a:gd name="connsiteX193" fmla="*/ 335573 w 760563"/>
                <a:gd name="connsiteY193" fmla="*/ 312263 h 698973"/>
                <a:gd name="connsiteX194" fmla="*/ 331288 w 760563"/>
                <a:gd name="connsiteY194" fmla="*/ 289700 h 698973"/>
                <a:gd name="connsiteX195" fmla="*/ 334621 w 760563"/>
                <a:gd name="connsiteY195" fmla="*/ 269898 h 698973"/>
                <a:gd name="connsiteX196" fmla="*/ 334621 w 760563"/>
                <a:gd name="connsiteY196" fmla="*/ 245145 h 698973"/>
                <a:gd name="connsiteX197" fmla="*/ 305101 w 760563"/>
                <a:gd name="connsiteY197" fmla="*/ 249810 h 698973"/>
                <a:gd name="connsiteX198" fmla="*/ 309862 w 760563"/>
                <a:gd name="connsiteY198" fmla="*/ 228961 h 698973"/>
                <a:gd name="connsiteX199" fmla="*/ 289961 w 760563"/>
                <a:gd name="connsiteY199" fmla="*/ 222011 h 698973"/>
                <a:gd name="connsiteX200" fmla="*/ 281485 w 760563"/>
                <a:gd name="connsiteY200" fmla="*/ 202399 h 698973"/>
                <a:gd name="connsiteX201" fmla="*/ 257393 w 760563"/>
                <a:gd name="connsiteY201" fmla="*/ 187548 h 698973"/>
                <a:gd name="connsiteX202" fmla="*/ 245014 w 760563"/>
                <a:gd name="connsiteY202" fmla="*/ 164128 h 698973"/>
                <a:gd name="connsiteX203" fmla="*/ 219398 w 760563"/>
                <a:gd name="connsiteY203" fmla="*/ 166318 h 698973"/>
                <a:gd name="connsiteX204" fmla="*/ 202163 w 760563"/>
                <a:gd name="connsiteY204" fmla="*/ 145659 h 698973"/>
                <a:gd name="connsiteX205" fmla="*/ 192640 w 760563"/>
                <a:gd name="connsiteY205" fmla="*/ 125381 h 698973"/>
                <a:gd name="connsiteX206" fmla="*/ 165501 w 760563"/>
                <a:gd name="connsiteY206" fmla="*/ 103675 h 698973"/>
                <a:gd name="connsiteX207" fmla="*/ 142457 w 760563"/>
                <a:gd name="connsiteY207" fmla="*/ 82921 h 698973"/>
                <a:gd name="connsiteX208" fmla="*/ 126459 w 760563"/>
                <a:gd name="connsiteY208" fmla="*/ 55693 h 698973"/>
                <a:gd name="connsiteX209" fmla="*/ 96463 w 760563"/>
                <a:gd name="connsiteY209" fmla="*/ 20659 h 698973"/>
                <a:gd name="connsiteX210" fmla="*/ 38566 w 760563"/>
                <a:gd name="connsiteY210" fmla="*/ 16279 h 698973"/>
                <a:gd name="connsiteX211" fmla="*/ 16569 w 760563"/>
                <a:gd name="connsiteY211" fmla="*/ 0 h 698973"/>
                <a:gd name="connsiteX212" fmla="*/ 0 w 760563"/>
                <a:gd name="connsiteY212" fmla="*/ 24276 h 698973"/>
                <a:gd name="connsiteX213" fmla="*/ 36471 w 760563"/>
                <a:gd name="connsiteY213" fmla="*/ 71877 h 698973"/>
                <a:gd name="connsiteX214" fmla="*/ 69800 w 760563"/>
                <a:gd name="connsiteY214" fmla="*/ 103389 h 698973"/>
                <a:gd name="connsiteX215" fmla="*/ 88845 w 760563"/>
                <a:gd name="connsiteY215" fmla="*/ 134235 h 698973"/>
                <a:gd name="connsiteX216" fmla="*/ 102081 w 760563"/>
                <a:gd name="connsiteY216" fmla="*/ 155084 h 698973"/>
                <a:gd name="connsiteX217" fmla="*/ 125793 w 760563"/>
                <a:gd name="connsiteY217" fmla="*/ 173077 h 698973"/>
                <a:gd name="connsiteX218" fmla="*/ 144838 w 760563"/>
                <a:gd name="connsiteY218" fmla="*/ 193641 h 698973"/>
                <a:gd name="connsiteX219" fmla="*/ 150932 w 760563"/>
                <a:gd name="connsiteY219" fmla="*/ 213538 h 698973"/>
                <a:gd name="connsiteX220" fmla="*/ 154169 w 760563"/>
                <a:gd name="connsiteY220" fmla="*/ 244384 h 698973"/>
                <a:gd name="connsiteX221" fmla="*/ 178738 w 760563"/>
                <a:gd name="connsiteY221" fmla="*/ 256760 h 698973"/>
                <a:gd name="connsiteX222" fmla="*/ 183975 w 760563"/>
                <a:gd name="connsiteY222" fmla="*/ 275801 h 698973"/>
                <a:gd name="connsiteX223" fmla="*/ 207686 w 760563"/>
                <a:gd name="connsiteY223" fmla="*/ 301124 h 698973"/>
                <a:gd name="connsiteX224" fmla="*/ 223684 w 760563"/>
                <a:gd name="connsiteY224" fmla="*/ 348725 h 698973"/>
                <a:gd name="connsiteX225" fmla="*/ 223684 w 760563"/>
                <a:gd name="connsiteY225" fmla="*/ 372240 h 698973"/>
                <a:gd name="connsiteX226" fmla="*/ 240729 w 760563"/>
                <a:gd name="connsiteY226" fmla="*/ 394613 h 698973"/>
                <a:gd name="connsiteX227" fmla="*/ 253680 w 760563"/>
                <a:gd name="connsiteY227" fmla="*/ 418604 h 698973"/>
                <a:gd name="connsiteX228" fmla="*/ 274534 w 760563"/>
                <a:gd name="connsiteY228" fmla="*/ 429932 h 698973"/>
                <a:gd name="connsiteX229" fmla="*/ 279962 w 760563"/>
                <a:gd name="connsiteY229" fmla="*/ 452781 h 698973"/>
                <a:gd name="connsiteX230" fmla="*/ 310434 w 760563"/>
                <a:gd name="connsiteY230" fmla="*/ 481342 h 698973"/>
                <a:gd name="connsiteX231" fmla="*/ 330527 w 760563"/>
                <a:gd name="connsiteY231" fmla="*/ 495432 h 698973"/>
                <a:gd name="connsiteX232" fmla="*/ 346429 w 760563"/>
                <a:gd name="connsiteY232" fmla="*/ 519137 h 698973"/>
                <a:gd name="connsiteX233" fmla="*/ 359570 w 760563"/>
                <a:gd name="connsiteY233" fmla="*/ 539986 h 698973"/>
                <a:gd name="connsiteX234" fmla="*/ 386233 w 760563"/>
                <a:gd name="connsiteY234" fmla="*/ 535988 h 69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760563" h="698973">
                  <a:moveTo>
                    <a:pt x="721520" y="597393"/>
                  </a:moveTo>
                  <a:lnTo>
                    <a:pt x="736757" y="577401"/>
                  </a:lnTo>
                  <a:close/>
                  <a:moveTo>
                    <a:pt x="724091" y="601487"/>
                  </a:moveTo>
                  <a:lnTo>
                    <a:pt x="757134" y="580638"/>
                  </a:lnTo>
                  <a:lnTo>
                    <a:pt x="736471" y="572736"/>
                  </a:lnTo>
                  <a:lnTo>
                    <a:pt x="712188" y="579781"/>
                  </a:lnTo>
                  <a:lnTo>
                    <a:pt x="720664" y="600630"/>
                  </a:lnTo>
                  <a:close/>
                  <a:moveTo>
                    <a:pt x="417562" y="358817"/>
                  </a:moveTo>
                  <a:lnTo>
                    <a:pt x="392899" y="350439"/>
                  </a:lnTo>
                  <a:lnTo>
                    <a:pt x="424799" y="337682"/>
                  </a:lnTo>
                  <a:lnTo>
                    <a:pt x="446701" y="357960"/>
                  </a:lnTo>
                  <a:lnTo>
                    <a:pt x="456223" y="381380"/>
                  </a:lnTo>
                  <a:lnTo>
                    <a:pt x="449558" y="404228"/>
                  </a:lnTo>
                  <a:lnTo>
                    <a:pt x="429751" y="392233"/>
                  </a:lnTo>
                  <a:close/>
                  <a:moveTo>
                    <a:pt x="413087" y="360530"/>
                  </a:moveTo>
                  <a:lnTo>
                    <a:pt x="426228" y="395279"/>
                  </a:lnTo>
                  <a:lnTo>
                    <a:pt x="450701" y="407084"/>
                  </a:lnTo>
                  <a:lnTo>
                    <a:pt x="460223" y="381189"/>
                  </a:lnTo>
                  <a:lnTo>
                    <a:pt x="450701" y="355294"/>
                  </a:lnTo>
                  <a:lnTo>
                    <a:pt x="426894" y="333493"/>
                  </a:lnTo>
                  <a:lnTo>
                    <a:pt x="405849" y="329494"/>
                  </a:lnTo>
                  <a:lnTo>
                    <a:pt x="390232" y="351391"/>
                  </a:lnTo>
                  <a:lnTo>
                    <a:pt x="414705" y="361958"/>
                  </a:lnTo>
                  <a:close/>
                  <a:moveTo>
                    <a:pt x="757611" y="653467"/>
                  </a:moveTo>
                  <a:lnTo>
                    <a:pt x="746946" y="673364"/>
                  </a:lnTo>
                  <a:lnTo>
                    <a:pt x="756468" y="697641"/>
                  </a:lnTo>
                  <a:lnTo>
                    <a:pt x="713522" y="680695"/>
                  </a:lnTo>
                  <a:lnTo>
                    <a:pt x="690477" y="666891"/>
                  </a:lnTo>
                  <a:lnTo>
                    <a:pt x="636485" y="663083"/>
                  </a:lnTo>
                  <a:lnTo>
                    <a:pt x="607917" y="649374"/>
                  </a:lnTo>
                  <a:lnTo>
                    <a:pt x="588872" y="629000"/>
                  </a:lnTo>
                  <a:lnTo>
                    <a:pt x="560305" y="628334"/>
                  </a:lnTo>
                  <a:lnTo>
                    <a:pt x="530785" y="624811"/>
                  </a:lnTo>
                  <a:lnTo>
                    <a:pt x="498218" y="614530"/>
                  </a:lnTo>
                  <a:lnTo>
                    <a:pt x="465556" y="597298"/>
                  </a:lnTo>
                  <a:lnTo>
                    <a:pt x="440892" y="600535"/>
                  </a:lnTo>
                  <a:lnTo>
                    <a:pt x="421847" y="600535"/>
                  </a:lnTo>
                  <a:lnTo>
                    <a:pt x="435084" y="579686"/>
                  </a:lnTo>
                  <a:lnTo>
                    <a:pt x="408611" y="579686"/>
                  </a:lnTo>
                  <a:lnTo>
                    <a:pt x="389566" y="576163"/>
                  </a:lnTo>
                  <a:lnTo>
                    <a:pt x="410706" y="559407"/>
                  </a:lnTo>
                  <a:lnTo>
                    <a:pt x="417848" y="537606"/>
                  </a:lnTo>
                  <a:lnTo>
                    <a:pt x="438702" y="539320"/>
                  </a:lnTo>
                  <a:lnTo>
                    <a:pt x="464889" y="542747"/>
                  </a:lnTo>
                  <a:lnTo>
                    <a:pt x="508122" y="553219"/>
                  </a:lnTo>
                  <a:lnTo>
                    <a:pt x="532785" y="583589"/>
                  </a:lnTo>
                  <a:lnTo>
                    <a:pt x="570875" y="584446"/>
                  </a:lnTo>
                  <a:lnTo>
                    <a:pt x="593348" y="591300"/>
                  </a:lnTo>
                  <a:lnTo>
                    <a:pt x="613440" y="594823"/>
                  </a:lnTo>
                  <a:lnTo>
                    <a:pt x="619534" y="568452"/>
                  </a:lnTo>
                  <a:lnTo>
                    <a:pt x="640294" y="570546"/>
                  </a:lnTo>
                  <a:lnTo>
                    <a:pt x="654863" y="593871"/>
                  </a:lnTo>
                  <a:lnTo>
                    <a:pt x="692953" y="598345"/>
                  </a:lnTo>
                  <a:lnTo>
                    <a:pt x="690953" y="636902"/>
                  </a:lnTo>
                  <a:lnTo>
                    <a:pt x="716379" y="640044"/>
                  </a:lnTo>
                  <a:lnTo>
                    <a:pt x="736662" y="636521"/>
                  </a:lnTo>
                  <a:close/>
                  <a:moveTo>
                    <a:pt x="760563" y="649659"/>
                  </a:moveTo>
                  <a:lnTo>
                    <a:pt x="737328" y="632237"/>
                  </a:lnTo>
                  <a:lnTo>
                    <a:pt x="715712" y="635284"/>
                  </a:lnTo>
                  <a:lnTo>
                    <a:pt x="692953" y="635284"/>
                  </a:lnTo>
                  <a:lnTo>
                    <a:pt x="695238" y="595204"/>
                  </a:lnTo>
                  <a:lnTo>
                    <a:pt x="657148" y="590063"/>
                  </a:lnTo>
                  <a:lnTo>
                    <a:pt x="642389" y="566833"/>
                  </a:lnTo>
                  <a:lnTo>
                    <a:pt x="617249" y="565786"/>
                  </a:lnTo>
                  <a:lnTo>
                    <a:pt x="611536" y="592157"/>
                  </a:lnTo>
                  <a:lnTo>
                    <a:pt x="571636" y="579781"/>
                  </a:lnTo>
                  <a:lnTo>
                    <a:pt x="534593" y="579781"/>
                  </a:lnTo>
                  <a:lnTo>
                    <a:pt x="510026" y="549316"/>
                  </a:lnTo>
                  <a:lnTo>
                    <a:pt x="484981" y="548459"/>
                  </a:lnTo>
                  <a:lnTo>
                    <a:pt x="439083" y="534560"/>
                  </a:lnTo>
                  <a:lnTo>
                    <a:pt x="415562" y="534560"/>
                  </a:lnTo>
                  <a:lnTo>
                    <a:pt x="406707" y="557123"/>
                  </a:lnTo>
                  <a:lnTo>
                    <a:pt x="387662" y="577020"/>
                  </a:lnTo>
                  <a:lnTo>
                    <a:pt x="408801" y="584541"/>
                  </a:lnTo>
                  <a:lnTo>
                    <a:pt x="435750" y="584541"/>
                  </a:lnTo>
                  <a:lnTo>
                    <a:pt x="422514" y="605390"/>
                  </a:lnTo>
                  <a:lnTo>
                    <a:pt x="442321" y="605390"/>
                  </a:lnTo>
                  <a:lnTo>
                    <a:pt x="465841" y="601963"/>
                  </a:lnTo>
                  <a:lnTo>
                    <a:pt x="497361" y="619004"/>
                  </a:lnTo>
                  <a:lnTo>
                    <a:pt x="530879" y="629667"/>
                  </a:lnTo>
                  <a:lnTo>
                    <a:pt x="561066" y="633189"/>
                  </a:lnTo>
                  <a:lnTo>
                    <a:pt x="587825" y="633189"/>
                  </a:lnTo>
                  <a:lnTo>
                    <a:pt x="605917" y="653372"/>
                  </a:lnTo>
                  <a:lnTo>
                    <a:pt x="636390" y="667747"/>
                  </a:lnTo>
                  <a:lnTo>
                    <a:pt x="690097" y="671461"/>
                  </a:lnTo>
                  <a:lnTo>
                    <a:pt x="712188" y="684979"/>
                  </a:lnTo>
                  <a:lnTo>
                    <a:pt x="738757" y="698974"/>
                  </a:lnTo>
                  <a:lnTo>
                    <a:pt x="759706" y="698974"/>
                  </a:lnTo>
                  <a:lnTo>
                    <a:pt x="752088" y="671270"/>
                  </a:lnTo>
                  <a:close/>
                  <a:moveTo>
                    <a:pt x="377948" y="283226"/>
                  </a:moveTo>
                  <a:lnTo>
                    <a:pt x="373092" y="314453"/>
                  </a:lnTo>
                  <a:close/>
                  <a:moveTo>
                    <a:pt x="373092" y="283226"/>
                  </a:moveTo>
                  <a:lnTo>
                    <a:pt x="373092" y="314453"/>
                  </a:lnTo>
                  <a:lnTo>
                    <a:pt x="377948" y="283226"/>
                  </a:lnTo>
                  <a:close/>
                  <a:moveTo>
                    <a:pt x="369855" y="265804"/>
                  </a:moveTo>
                  <a:lnTo>
                    <a:pt x="374616" y="244955"/>
                  </a:lnTo>
                  <a:close/>
                  <a:moveTo>
                    <a:pt x="374616" y="265804"/>
                  </a:moveTo>
                  <a:lnTo>
                    <a:pt x="374616" y="244955"/>
                  </a:lnTo>
                  <a:lnTo>
                    <a:pt x="369855" y="265804"/>
                  </a:lnTo>
                  <a:close/>
                  <a:moveTo>
                    <a:pt x="189212" y="382808"/>
                  </a:moveTo>
                  <a:lnTo>
                    <a:pt x="197973" y="409084"/>
                  </a:lnTo>
                  <a:close/>
                  <a:moveTo>
                    <a:pt x="184927" y="385092"/>
                  </a:moveTo>
                  <a:lnTo>
                    <a:pt x="198163" y="409464"/>
                  </a:lnTo>
                  <a:lnTo>
                    <a:pt x="195973" y="386711"/>
                  </a:lnTo>
                  <a:close/>
                  <a:moveTo>
                    <a:pt x="149884" y="307503"/>
                  </a:moveTo>
                  <a:lnTo>
                    <a:pt x="161692" y="349487"/>
                  </a:lnTo>
                  <a:close/>
                  <a:moveTo>
                    <a:pt x="145123" y="307503"/>
                  </a:moveTo>
                  <a:lnTo>
                    <a:pt x="141790" y="338729"/>
                  </a:lnTo>
                  <a:lnTo>
                    <a:pt x="162930" y="351581"/>
                  </a:lnTo>
                  <a:lnTo>
                    <a:pt x="159787" y="321022"/>
                  </a:lnTo>
                  <a:cubicBezTo>
                    <a:pt x="148170" y="304361"/>
                    <a:pt x="145314" y="305027"/>
                    <a:pt x="145123" y="307503"/>
                  </a:cubicBezTo>
                  <a:close/>
                  <a:moveTo>
                    <a:pt x="139981" y="252666"/>
                  </a:moveTo>
                  <a:lnTo>
                    <a:pt x="129125" y="282179"/>
                  </a:lnTo>
                  <a:close/>
                  <a:moveTo>
                    <a:pt x="135220" y="251619"/>
                  </a:moveTo>
                  <a:lnTo>
                    <a:pt x="128554" y="282941"/>
                  </a:lnTo>
                  <a:lnTo>
                    <a:pt x="139886" y="251429"/>
                  </a:lnTo>
                  <a:close/>
                  <a:moveTo>
                    <a:pt x="93702" y="189928"/>
                  </a:moveTo>
                  <a:lnTo>
                    <a:pt x="109414" y="212110"/>
                  </a:lnTo>
                  <a:lnTo>
                    <a:pt x="90369" y="209159"/>
                  </a:lnTo>
                  <a:close/>
                  <a:moveTo>
                    <a:pt x="88941" y="189167"/>
                  </a:moveTo>
                  <a:lnTo>
                    <a:pt x="85607" y="210016"/>
                  </a:lnTo>
                  <a:lnTo>
                    <a:pt x="99129" y="232579"/>
                  </a:lnTo>
                  <a:lnTo>
                    <a:pt x="113318" y="211444"/>
                  </a:lnTo>
                  <a:lnTo>
                    <a:pt x="93035" y="187929"/>
                  </a:lnTo>
                  <a:close/>
                  <a:moveTo>
                    <a:pt x="30853" y="127000"/>
                  </a:moveTo>
                  <a:lnTo>
                    <a:pt x="45994" y="158892"/>
                  </a:lnTo>
                  <a:close/>
                  <a:moveTo>
                    <a:pt x="26092" y="127000"/>
                  </a:moveTo>
                  <a:lnTo>
                    <a:pt x="26092" y="147849"/>
                  </a:lnTo>
                  <a:lnTo>
                    <a:pt x="47137" y="160415"/>
                  </a:lnTo>
                  <a:lnTo>
                    <a:pt x="43994" y="133378"/>
                  </a:lnTo>
                  <a:close/>
                  <a:moveTo>
                    <a:pt x="393280" y="534941"/>
                  </a:moveTo>
                  <a:lnTo>
                    <a:pt x="361665" y="538273"/>
                  </a:lnTo>
                  <a:lnTo>
                    <a:pt x="351190" y="518375"/>
                  </a:lnTo>
                  <a:lnTo>
                    <a:pt x="334621" y="494004"/>
                  </a:lnTo>
                  <a:lnTo>
                    <a:pt x="314148" y="479533"/>
                  </a:lnTo>
                  <a:lnTo>
                    <a:pt x="284723" y="451924"/>
                  </a:lnTo>
                  <a:lnTo>
                    <a:pt x="278724" y="428695"/>
                  </a:lnTo>
                  <a:lnTo>
                    <a:pt x="257679" y="416795"/>
                  </a:lnTo>
                  <a:lnTo>
                    <a:pt x="245490" y="393470"/>
                  </a:lnTo>
                  <a:lnTo>
                    <a:pt x="228731" y="372240"/>
                  </a:lnTo>
                  <a:lnTo>
                    <a:pt x="229302" y="349392"/>
                  </a:lnTo>
                  <a:lnTo>
                    <a:pt x="212638" y="299982"/>
                  </a:lnTo>
                  <a:lnTo>
                    <a:pt x="188927" y="274753"/>
                  </a:lnTo>
                  <a:lnTo>
                    <a:pt x="182832" y="254856"/>
                  </a:lnTo>
                  <a:lnTo>
                    <a:pt x="158359" y="242956"/>
                  </a:lnTo>
                  <a:lnTo>
                    <a:pt x="156550" y="213634"/>
                  </a:lnTo>
                  <a:lnTo>
                    <a:pt x="149789" y="192308"/>
                  </a:lnTo>
                  <a:lnTo>
                    <a:pt x="129125" y="170316"/>
                  </a:lnTo>
                  <a:lnTo>
                    <a:pt x="105700" y="152704"/>
                  </a:lnTo>
                  <a:lnTo>
                    <a:pt x="93035" y="132521"/>
                  </a:lnTo>
                  <a:lnTo>
                    <a:pt x="73228" y="101200"/>
                  </a:lnTo>
                  <a:lnTo>
                    <a:pt x="40090" y="69497"/>
                  </a:lnTo>
                  <a:lnTo>
                    <a:pt x="3904" y="24562"/>
                  </a:lnTo>
                  <a:lnTo>
                    <a:pt x="20568" y="2856"/>
                  </a:lnTo>
                  <a:lnTo>
                    <a:pt x="94463" y="24848"/>
                  </a:lnTo>
                  <a:lnTo>
                    <a:pt x="122555" y="58740"/>
                  </a:lnTo>
                  <a:lnTo>
                    <a:pt x="138838" y="86158"/>
                  </a:lnTo>
                  <a:lnTo>
                    <a:pt x="162359" y="107578"/>
                  </a:lnTo>
                  <a:lnTo>
                    <a:pt x="189022" y="128523"/>
                  </a:lnTo>
                  <a:lnTo>
                    <a:pt x="198544" y="148515"/>
                  </a:lnTo>
                  <a:lnTo>
                    <a:pt x="218827" y="170031"/>
                  </a:lnTo>
                  <a:lnTo>
                    <a:pt x="244157" y="167270"/>
                  </a:lnTo>
                  <a:lnTo>
                    <a:pt x="254822" y="190309"/>
                  </a:lnTo>
                  <a:lnTo>
                    <a:pt x="278914" y="205160"/>
                  </a:lnTo>
                  <a:lnTo>
                    <a:pt x="287865" y="224962"/>
                  </a:lnTo>
                  <a:lnTo>
                    <a:pt x="309101" y="233150"/>
                  </a:lnTo>
                  <a:lnTo>
                    <a:pt x="307196" y="254094"/>
                  </a:lnTo>
                  <a:lnTo>
                    <a:pt x="333669" y="247145"/>
                  </a:lnTo>
                  <a:lnTo>
                    <a:pt x="330621" y="269136"/>
                  </a:lnTo>
                  <a:lnTo>
                    <a:pt x="327289" y="289605"/>
                  </a:lnTo>
                  <a:lnTo>
                    <a:pt x="333955" y="314928"/>
                  </a:lnTo>
                  <a:lnTo>
                    <a:pt x="366045" y="316737"/>
                  </a:lnTo>
                  <a:lnTo>
                    <a:pt x="366997" y="356151"/>
                  </a:lnTo>
                  <a:lnTo>
                    <a:pt x="389185" y="358436"/>
                  </a:lnTo>
                  <a:lnTo>
                    <a:pt x="389185" y="379285"/>
                  </a:lnTo>
                  <a:lnTo>
                    <a:pt x="412420" y="379285"/>
                  </a:lnTo>
                  <a:lnTo>
                    <a:pt x="426704" y="412606"/>
                  </a:lnTo>
                  <a:lnTo>
                    <a:pt x="423276" y="457446"/>
                  </a:lnTo>
                  <a:lnTo>
                    <a:pt x="416610" y="484008"/>
                  </a:lnTo>
                  <a:lnTo>
                    <a:pt x="416610" y="508855"/>
                  </a:lnTo>
                  <a:lnTo>
                    <a:pt x="410039" y="532561"/>
                  </a:lnTo>
                  <a:close/>
                  <a:moveTo>
                    <a:pt x="392613" y="539415"/>
                  </a:moveTo>
                  <a:lnTo>
                    <a:pt x="412420" y="535988"/>
                  </a:lnTo>
                  <a:lnTo>
                    <a:pt x="420895" y="509903"/>
                  </a:lnTo>
                  <a:lnTo>
                    <a:pt x="420895" y="484960"/>
                  </a:lnTo>
                  <a:lnTo>
                    <a:pt x="427466" y="457732"/>
                  </a:lnTo>
                  <a:lnTo>
                    <a:pt x="420800" y="432218"/>
                  </a:lnTo>
                  <a:lnTo>
                    <a:pt x="430322" y="410892"/>
                  </a:lnTo>
                  <a:lnTo>
                    <a:pt x="413753" y="376143"/>
                  </a:lnTo>
                  <a:lnTo>
                    <a:pt x="388423" y="374811"/>
                  </a:lnTo>
                  <a:lnTo>
                    <a:pt x="388423" y="353961"/>
                  </a:lnTo>
                  <a:lnTo>
                    <a:pt x="368617" y="353961"/>
                  </a:lnTo>
                  <a:lnTo>
                    <a:pt x="367759" y="314453"/>
                  </a:lnTo>
                  <a:lnTo>
                    <a:pt x="335573" y="312263"/>
                  </a:lnTo>
                  <a:lnTo>
                    <a:pt x="331288" y="289700"/>
                  </a:lnTo>
                  <a:lnTo>
                    <a:pt x="334621" y="269898"/>
                  </a:lnTo>
                  <a:lnTo>
                    <a:pt x="334621" y="245145"/>
                  </a:lnTo>
                  <a:lnTo>
                    <a:pt x="305101" y="249810"/>
                  </a:lnTo>
                  <a:lnTo>
                    <a:pt x="309862" y="228961"/>
                  </a:lnTo>
                  <a:lnTo>
                    <a:pt x="289961" y="222011"/>
                  </a:lnTo>
                  <a:lnTo>
                    <a:pt x="281485" y="202399"/>
                  </a:lnTo>
                  <a:lnTo>
                    <a:pt x="257393" y="187548"/>
                  </a:lnTo>
                  <a:lnTo>
                    <a:pt x="245014" y="164128"/>
                  </a:lnTo>
                  <a:lnTo>
                    <a:pt x="219398" y="166318"/>
                  </a:lnTo>
                  <a:lnTo>
                    <a:pt x="202163" y="145659"/>
                  </a:lnTo>
                  <a:lnTo>
                    <a:pt x="192640" y="125381"/>
                  </a:lnTo>
                  <a:lnTo>
                    <a:pt x="165501" y="103675"/>
                  </a:lnTo>
                  <a:lnTo>
                    <a:pt x="142457" y="82921"/>
                  </a:lnTo>
                  <a:lnTo>
                    <a:pt x="126459" y="55693"/>
                  </a:lnTo>
                  <a:lnTo>
                    <a:pt x="96463" y="20659"/>
                  </a:lnTo>
                  <a:lnTo>
                    <a:pt x="38566" y="16279"/>
                  </a:lnTo>
                  <a:lnTo>
                    <a:pt x="16569" y="0"/>
                  </a:lnTo>
                  <a:lnTo>
                    <a:pt x="0" y="24276"/>
                  </a:lnTo>
                  <a:lnTo>
                    <a:pt x="36471" y="71877"/>
                  </a:lnTo>
                  <a:lnTo>
                    <a:pt x="69800" y="103389"/>
                  </a:lnTo>
                  <a:lnTo>
                    <a:pt x="88845" y="134235"/>
                  </a:lnTo>
                  <a:lnTo>
                    <a:pt x="102081" y="155084"/>
                  </a:lnTo>
                  <a:lnTo>
                    <a:pt x="125793" y="173077"/>
                  </a:lnTo>
                  <a:lnTo>
                    <a:pt x="144838" y="193641"/>
                  </a:lnTo>
                  <a:lnTo>
                    <a:pt x="150932" y="213538"/>
                  </a:lnTo>
                  <a:lnTo>
                    <a:pt x="154169" y="244384"/>
                  </a:lnTo>
                  <a:lnTo>
                    <a:pt x="178738" y="256760"/>
                  </a:lnTo>
                  <a:lnTo>
                    <a:pt x="183975" y="275801"/>
                  </a:lnTo>
                  <a:lnTo>
                    <a:pt x="207686" y="301124"/>
                  </a:lnTo>
                  <a:lnTo>
                    <a:pt x="223684" y="348725"/>
                  </a:lnTo>
                  <a:lnTo>
                    <a:pt x="223684" y="372240"/>
                  </a:lnTo>
                  <a:lnTo>
                    <a:pt x="240729" y="394613"/>
                  </a:lnTo>
                  <a:lnTo>
                    <a:pt x="253680" y="418604"/>
                  </a:lnTo>
                  <a:lnTo>
                    <a:pt x="274534" y="429932"/>
                  </a:lnTo>
                  <a:lnTo>
                    <a:pt x="279962" y="452781"/>
                  </a:lnTo>
                  <a:lnTo>
                    <a:pt x="310434" y="481342"/>
                  </a:lnTo>
                  <a:lnTo>
                    <a:pt x="330527" y="495432"/>
                  </a:lnTo>
                  <a:lnTo>
                    <a:pt x="346429" y="519137"/>
                  </a:lnTo>
                  <a:lnTo>
                    <a:pt x="359570" y="539986"/>
                  </a:lnTo>
                  <a:lnTo>
                    <a:pt x="386233" y="535988"/>
                  </a:lnTo>
                  <a:close/>
                </a:path>
              </a:pathLst>
            </a:custGeom>
            <a:solidFill>
              <a:srgbClr val="FFFFFF"/>
            </a:solidFill>
            <a:ln w="9518" cap="flat">
              <a:noFill/>
              <a:prstDash val="solid"/>
              <a:miter/>
            </a:ln>
          </p:spPr>
          <p:txBody>
            <a:bodyPr rtlCol="0" anchor="ctr"/>
            <a:lstStyle/>
            <a:p>
              <a:endParaRPr lang="en-US" noProof="0" dirty="0"/>
            </a:p>
          </p:txBody>
        </p:sp>
        <p:sp>
          <p:nvSpPr>
            <p:cNvPr id="5540" name="Serbest Form 5539">
              <a:extLst>
                <a:ext uri="{FF2B5EF4-FFF2-40B4-BE49-F238E27FC236}">
                  <a16:creationId xmlns:a16="http://schemas.microsoft.com/office/drawing/2014/main" id="{910EDB8C-4068-1841-BA52-11B7CF9F65D4}"/>
                </a:ext>
              </a:extLst>
            </p:cNvPr>
            <p:cNvSpPr/>
            <p:nvPr/>
          </p:nvSpPr>
          <p:spPr>
            <a:xfrm>
              <a:off x="10401983" y="4403869"/>
              <a:ext cx="71990" cy="57311"/>
            </a:xfrm>
            <a:custGeom>
              <a:avLst/>
              <a:gdLst>
                <a:gd name="connsiteX0" fmla="*/ 71991 w 71990"/>
                <a:gd name="connsiteY0" fmla="*/ 4855 h 57311"/>
                <a:gd name="connsiteX1" fmla="*/ 62468 w 71990"/>
                <a:gd name="connsiteY1" fmla="*/ 29894 h 57311"/>
                <a:gd name="connsiteX2" fmla="*/ 33901 w 71990"/>
                <a:gd name="connsiteY2" fmla="*/ 52647 h 57311"/>
                <a:gd name="connsiteX3" fmla="*/ 2096 w 71990"/>
                <a:gd name="connsiteY3" fmla="*/ 55598 h 57311"/>
                <a:gd name="connsiteX4" fmla="*/ 14474 w 71990"/>
                <a:gd name="connsiteY4" fmla="*/ 34654 h 57311"/>
                <a:gd name="connsiteX5" fmla="*/ 43709 w 71990"/>
                <a:gd name="connsiteY5" fmla="*/ 7711 h 57311"/>
                <a:gd name="connsiteX6" fmla="*/ 71419 w 71990"/>
                <a:gd name="connsiteY6" fmla="*/ 0 h 57311"/>
                <a:gd name="connsiteX7" fmla="*/ 41614 w 71990"/>
                <a:gd name="connsiteY7" fmla="*/ 3522 h 57311"/>
                <a:gd name="connsiteX8" fmla="*/ 10476 w 71990"/>
                <a:gd name="connsiteY8" fmla="*/ 32083 h 57311"/>
                <a:gd name="connsiteX9" fmla="*/ 0 w 71990"/>
                <a:gd name="connsiteY9" fmla="*/ 57312 h 57311"/>
                <a:gd name="connsiteX10" fmla="*/ 35520 w 71990"/>
                <a:gd name="connsiteY10" fmla="*/ 57312 h 57311"/>
                <a:gd name="connsiteX11" fmla="*/ 66563 w 71990"/>
                <a:gd name="connsiteY11" fmla="*/ 32464 h 57311"/>
                <a:gd name="connsiteX12" fmla="*/ 70753 w 71990"/>
                <a:gd name="connsiteY12" fmla="*/ 6569 h 5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1990" h="57311">
                  <a:moveTo>
                    <a:pt x="71991" y="4855"/>
                  </a:moveTo>
                  <a:lnTo>
                    <a:pt x="62468" y="29894"/>
                  </a:lnTo>
                  <a:lnTo>
                    <a:pt x="33901" y="52647"/>
                  </a:lnTo>
                  <a:lnTo>
                    <a:pt x="2096" y="55598"/>
                  </a:lnTo>
                  <a:lnTo>
                    <a:pt x="14474" y="34654"/>
                  </a:lnTo>
                  <a:lnTo>
                    <a:pt x="43709" y="7711"/>
                  </a:lnTo>
                  <a:close/>
                  <a:moveTo>
                    <a:pt x="71419" y="0"/>
                  </a:moveTo>
                  <a:lnTo>
                    <a:pt x="41614" y="3522"/>
                  </a:lnTo>
                  <a:lnTo>
                    <a:pt x="10476" y="32083"/>
                  </a:lnTo>
                  <a:lnTo>
                    <a:pt x="0" y="57312"/>
                  </a:lnTo>
                  <a:lnTo>
                    <a:pt x="35520" y="57312"/>
                  </a:lnTo>
                  <a:lnTo>
                    <a:pt x="66563" y="32464"/>
                  </a:lnTo>
                  <a:lnTo>
                    <a:pt x="70753" y="6569"/>
                  </a:lnTo>
                  <a:close/>
                </a:path>
              </a:pathLst>
            </a:custGeom>
            <a:solidFill>
              <a:srgbClr val="FFFFFF"/>
            </a:solidFill>
            <a:ln w="9518" cap="flat">
              <a:noFill/>
              <a:prstDash val="solid"/>
              <a:miter/>
            </a:ln>
          </p:spPr>
          <p:txBody>
            <a:bodyPr rtlCol="0" anchor="ctr"/>
            <a:lstStyle/>
            <a:p>
              <a:endParaRPr lang="en-US" noProof="0" dirty="0"/>
            </a:p>
          </p:txBody>
        </p:sp>
        <p:sp>
          <p:nvSpPr>
            <p:cNvPr id="5541" name="Serbest Form 5540">
              <a:extLst>
                <a:ext uri="{FF2B5EF4-FFF2-40B4-BE49-F238E27FC236}">
                  <a16:creationId xmlns:a16="http://schemas.microsoft.com/office/drawing/2014/main" id="{AA67899F-154D-224B-8CE7-86BD8640A62E}"/>
                </a:ext>
              </a:extLst>
            </p:cNvPr>
            <p:cNvSpPr/>
            <p:nvPr/>
          </p:nvSpPr>
          <p:spPr>
            <a:xfrm>
              <a:off x="9839203" y="3774488"/>
              <a:ext cx="687716" cy="511140"/>
            </a:xfrm>
            <a:custGeom>
              <a:avLst/>
              <a:gdLst>
                <a:gd name="connsiteX0" fmla="*/ 644198 w 687716"/>
                <a:gd name="connsiteY0" fmla="*/ 290176 h 511140"/>
                <a:gd name="connsiteX1" fmla="*/ 687145 w 687716"/>
                <a:gd name="connsiteY1" fmla="*/ 293699 h 511140"/>
                <a:gd name="connsiteX2" fmla="*/ 644007 w 687716"/>
                <a:gd name="connsiteY2" fmla="*/ 295793 h 511140"/>
                <a:gd name="connsiteX3" fmla="*/ 619249 w 687716"/>
                <a:gd name="connsiteY3" fmla="*/ 278847 h 511140"/>
                <a:gd name="connsiteX4" fmla="*/ 643721 w 687716"/>
                <a:gd name="connsiteY4" fmla="*/ 290081 h 511140"/>
                <a:gd name="connsiteX5" fmla="*/ 644959 w 687716"/>
                <a:gd name="connsiteY5" fmla="*/ 285416 h 511140"/>
                <a:gd name="connsiteX6" fmla="*/ 618583 w 687716"/>
                <a:gd name="connsiteY6" fmla="*/ 278466 h 511140"/>
                <a:gd name="connsiteX7" fmla="*/ 643055 w 687716"/>
                <a:gd name="connsiteY7" fmla="*/ 300267 h 511140"/>
                <a:gd name="connsiteX8" fmla="*/ 687717 w 687716"/>
                <a:gd name="connsiteY8" fmla="*/ 293603 h 511140"/>
                <a:gd name="connsiteX9" fmla="*/ 644579 w 687716"/>
                <a:gd name="connsiteY9" fmla="*/ 285416 h 511140"/>
                <a:gd name="connsiteX10" fmla="*/ 450415 w 687716"/>
                <a:gd name="connsiteY10" fmla="*/ 509236 h 511140"/>
                <a:gd name="connsiteX11" fmla="*/ 468032 w 687716"/>
                <a:gd name="connsiteY11" fmla="*/ 479819 h 511140"/>
                <a:gd name="connsiteX12" fmla="*/ 454795 w 687716"/>
                <a:gd name="connsiteY12" fmla="*/ 511140 h 511140"/>
                <a:gd name="connsiteX13" fmla="*/ 468032 w 687716"/>
                <a:gd name="connsiteY13" fmla="*/ 479819 h 511140"/>
                <a:gd name="connsiteX14" fmla="*/ 450415 w 687716"/>
                <a:gd name="connsiteY14" fmla="*/ 509236 h 511140"/>
                <a:gd name="connsiteX15" fmla="*/ 411944 w 687716"/>
                <a:gd name="connsiteY15" fmla="*/ 259330 h 511140"/>
                <a:gd name="connsiteX16" fmla="*/ 434703 w 687716"/>
                <a:gd name="connsiteY16" fmla="*/ 230103 h 511140"/>
                <a:gd name="connsiteX17" fmla="*/ 438512 w 687716"/>
                <a:gd name="connsiteY17" fmla="*/ 187167 h 511140"/>
                <a:gd name="connsiteX18" fmla="*/ 441749 w 687716"/>
                <a:gd name="connsiteY18" fmla="*/ 166508 h 511140"/>
                <a:gd name="connsiteX19" fmla="*/ 466412 w 687716"/>
                <a:gd name="connsiteY19" fmla="*/ 161558 h 511140"/>
                <a:gd name="connsiteX20" fmla="*/ 474792 w 687716"/>
                <a:gd name="connsiteY20" fmla="*/ 139090 h 511140"/>
                <a:gd name="connsiteX21" fmla="*/ 528215 w 687716"/>
                <a:gd name="connsiteY21" fmla="*/ 161558 h 511140"/>
                <a:gd name="connsiteX22" fmla="*/ 551449 w 687716"/>
                <a:gd name="connsiteY22" fmla="*/ 165080 h 511140"/>
                <a:gd name="connsiteX23" fmla="*/ 582397 w 687716"/>
                <a:gd name="connsiteY23" fmla="*/ 154513 h 511140"/>
                <a:gd name="connsiteX24" fmla="*/ 608298 w 687716"/>
                <a:gd name="connsiteY24" fmla="*/ 151181 h 511140"/>
                <a:gd name="connsiteX25" fmla="*/ 657720 w 687716"/>
                <a:gd name="connsiteY25" fmla="*/ 147754 h 511140"/>
                <a:gd name="connsiteX26" fmla="*/ 633247 w 687716"/>
                <a:gd name="connsiteY26" fmla="*/ 157274 h 511140"/>
                <a:gd name="connsiteX27" fmla="*/ 612773 w 687716"/>
                <a:gd name="connsiteY27" fmla="*/ 182122 h 511140"/>
                <a:gd name="connsiteX28" fmla="*/ 587254 w 687716"/>
                <a:gd name="connsiteY28" fmla="*/ 191642 h 511140"/>
                <a:gd name="connsiteX29" fmla="*/ 558686 w 687716"/>
                <a:gd name="connsiteY29" fmla="*/ 181170 h 511140"/>
                <a:gd name="connsiteX30" fmla="*/ 539641 w 687716"/>
                <a:gd name="connsiteY30" fmla="*/ 170888 h 511140"/>
                <a:gd name="connsiteX31" fmla="*/ 511074 w 687716"/>
                <a:gd name="connsiteY31" fmla="*/ 177647 h 511140"/>
                <a:gd name="connsiteX32" fmla="*/ 481934 w 687716"/>
                <a:gd name="connsiteY32" fmla="*/ 177647 h 511140"/>
                <a:gd name="connsiteX33" fmla="*/ 455081 w 687716"/>
                <a:gd name="connsiteY33" fmla="*/ 181170 h 511140"/>
                <a:gd name="connsiteX34" fmla="*/ 446511 w 687716"/>
                <a:gd name="connsiteY34" fmla="*/ 203637 h 511140"/>
                <a:gd name="connsiteX35" fmla="*/ 449748 w 687716"/>
                <a:gd name="connsiteY35" fmla="*/ 229056 h 511140"/>
                <a:gd name="connsiteX36" fmla="*/ 470889 w 687716"/>
                <a:gd name="connsiteY36" fmla="*/ 241242 h 511140"/>
                <a:gd name="connsiteX37" fmla="*/ 486600 w 687716"/>
                <a:gd name="connsiteY37" fmla="*/ 261520 h 511140"/>
                <a:gd name="connsiteX38" fmla="*/ 513454 w 687716"/>
                <a:gd name="connsiteY38" fmla="*/ 233721 h 511140"/>
                <a:gd name="connsiteX39" fmla="*/ 544688 w 687716"/>
                <a:gd name="connsiteY39" fmla="*/ 234578 h 511140"/>
                <a:gd name="connsiteX40" fmla="*/ 568875 w 687716"/>
                <a:gd name="connsiteY40" fmla="*/ 223915 h 511140"/>
                <a:gd name="connsiteX41" fmla="*/ 562114 w 687716"/>
                <a:gd name="connsiteY41" fmla="*/ 245717 h 511140"/>
                <a:gd name="connsiteX42" fmla="*/ 542592 w 687716"/>
                <a:gd name="connsiteY42" fmla="*/ 244955 h 511140"/>
                <a:gd name="connsiteX43" fmla="*/ 529357 w 687716"/>
                <a:gd name="connsiteY43" fmla="*/ 269232 h 511140"/>
                <a:gd name="connsiteX44" fmla="*/ 509645 w 687716"/>
                <a:gd name="connsiteY44" fmla="*/ 285701 h 511140"/>
                <a:gd name="connsiteX45" fmla="*/ 529547 w 687716"/>
                <a:gd name="connsiteY45" fmla="*/ 313500 h 511140"/>
                <a:gd name="connsiteX46" fmla="*/ 532404 w 687716"/>
                <a:gd name="connsiteY46" fmla="*/ 336730 h 511140"/>
                <a:gd name="connsiteX47" fmla="*/ 549450 w 687716"/>
                <a:gd name="connsiteY47" fmla="*/ 358817 h 511140"/>
                <a:gd name="connsiteX48" fmla="*/ 536213 w 687716"/>
                <a:gd name="connsiteY48" fmla="*/ 379666 h 511140"/>
                <a:gd name="connsiteX49" fmla="*/ 552687 w 687716"/>
                <a:gd name="connsiteY49" fmla="*/ 400515 h 511140"/>
                <a:gd name="connsiteX50" fmla="*/ 572684 w 687716"/>
                <a:gd name="connsiteY50" fmla="*/ 421460 h 511140"/>
                <a:gd name="connsiteX51" fmla="*/ 565542 w 687716"/>
                <a:gd name="connsiteY51" fmla="*/ 447069 h 511140"/>
                <a:gd name="connsiteX52" fmla="*/ 545640 w 687716"/>
                <a:gd name="connsiteY52" fmla="*/ 444118 h 511140"/>
                <a:gd name="connsiteX53" fmla="*/ 545640 w 687716"/>
                <a:gd name="connsiteY53" fmla="*/ 478867 h 511140"/>
                <a:gd name="connsiteX54" fmla="*/ 514978 w 687716"/>
                <a:gd name="connsiteY54" fmla="*/ 476486 h 511140"/>
                <a:gd name="connsiteX55" fmla="*/ 510692 w 687716"/>
                <a:gd name="connsiteY55" fmla="*/ 436787 h 511140"/>
                <a:gd name="connsiteX56" fmla="*/ 497361 w 687716"/>
                <a:gd name="connsiteY56" fmla="*/ 398230 h 511140"/>
                <a:gd name="connsiteX57" fmla="*/ 497361 w 687716"/>
                <a:gd name="connsiteY57" fmla="*/ 367671 h 511140"/>
                <a:gd name="connsiteX58" fmla="*/ 480316 w 687716"/>
                <a:gd name="connsiteY58" fmla="*/ 345393 h 511140"/>
                <a:gd name="connsiteX59" fmla="*/ 477459 w 687716"/>
                <a:gd name="connsiteY59" fmla="*/ 325591 h 511140"/>
                <a:gd name="connsiteX60" fmla="*/ 456796 w 687716"/>
                <a:gd name="connsiteY60" fmla="*/ 306551 h 511140"/>
                <a:gd name="connsiteX61" fmla="*/ 452796 w 687716"/>
                <a:gd name="connsiteY61" fmla="*/ 336159 h 511140"/>
                <a:gd name="connsiteX62" fmla="*/ 462889 w 687716"/>
                <a:gd name="connsiteY62" fmla="*/ 361387 h 511140"/>
                <a:gd name="connsiteX63" fmla="*/ 459461 w 687716"/>
                <a:gd name="connsiteY63" fmla="*/ 387949 h 511140"/>
                <a:gd name="connsiteX64" fmla="*/ 456128 w 687716"/>
                <a:gd name="connsiteY64" fmla="*/ 415747 h 511140"/>
                <a:gd name="connsiteX65" fmla="*/ 449654 w 687716"/>
                <a:gd name="connsiteY65" fmla="*/ 439739 h 511140"/>
                <a:gd name="connsiteX66" fmla="*/ 436417 w 687716"/>
                <a:gd name="connsiteY66" fmla="*/ 477819 h 511140"/>
                <a:gd name="connsiteX67" fmla="*/ 415944 w 687716"/>
                <a:gd name="connsiteY67" fmla="*/ 472774 h 511140"/>
                <a:gd name="connsiteX68" fmla="*/ 407850 w 687716"/>
                <a:gd name="connsiteY68" fmla="*/ 453257 h 511140"/>
                <a:gd name="connsiteX69" fmla="*/ 420991 w 687716"/>
                <a:gd name="connsiteY69" fmla="*/ 431170 h 511140"/>
                <a:gd name="connsiteX70" fmla="*/ 417943 w 687716"/>
                <a:gd name="connsiteY70" fmla="*/ 381189 h 511140"/>
                <a:gd name="connsiteX71" fmla="*/ 417943 w 687716"/>
                <a:gd name="connsiteY71" fmla="*/ 360435 h 511140"/>
                <a:gd name="connsiteX72" fmla="*/ 389376 w 687716"/>
                <a:gd name="connsiteY72" fmla="*/ 354628 h 511140"/>
                <a:gd name="connsiteX73" fmla="*/ 391470 w 687716"/>
                <a:gd name="connsiteY73" fmla="*/ 332636 h 511140"/>
                <a:gd name="connsiteX74" fmla="*/ 400993 w 687716"/>
                <a:gd name="connsiteY74" fmla="*/ 305694 h 511140"/>
                <a:gd name="connsiteX75" fmla="*/ 417182 w 687716"/>
                <a:gd name="connsiteY75" fmla="*/ 285511 h 511140"/>
                <a:gd name="connsiteX76" fmla="*/ 407278 w 687716"/>
                <a:gd name="connsiteY76" fmla="*/ 260568 h 511140"/>
                <a:gd name="connsiteX77" fmla="*/ 413944 w 687716"/>
                <a:gd name="connsiteY77" fmla="*/ 284940 h 511140"/>
                <a:gd name="connsiteX78" fmla="*/ 387472 w 687716"/>
                <a:gd name="connsiteY78" fmla="*/ 332541 h 511140"/>
                <a:gd name="connsiteX79" fmla="*/ 387472 w 687716"/>
                <a:gd name="connsiteY79" fmla="*/ 357674 h 511140"/>
                <a:gd name="connsiteX80" fmla="*/ 416039 w 687716"/>
                <a:gd name="connsiteY80" fmla="*/ 363577 h 511140"/>
                <a:gd name="connsiteX81" fmla="*/ 417182 w 687716"/>
                <a:gd name="connsiteY81" fmla="*/ 430790 h 511140"/>
                <a:gd name="connsiteX82" fmla="*/ 404327 w 687716"/>
                <a:gd name="connsiteY82" fmla="*/ 453828 h 511140"/>
                <a:gd name="connsiteX83" fmla="*/ 413849 w 687716"/>
                <a:gd name="connsiteY83" fmla="*/ 476867 h 511140"/>
                <a:gd name="connsiteX84" fmla="*/ 438798 w 687716"/>
                <a:gd name="connsiteY84" fmla="*/ 481723 h 511140"/>
                <a:gd name="connsiteX85" fmla="*/ 454700 w 687716"/>
                <a:gd name="connsiteY85" fmla="*/ 441833 h 511140"/>
                <a:gd name="connsiteX86" fmla="*/ 461366 w 687716"/>
                <a:gd name="connsiteY86" fmla="*/ 417366 h 511140"/>
                <a:gd name="connsiteX87" fmla="*/ 464699 w 687716"/>
                <a:gd name="connsiteY87" fmla="*/ 388805 h 511140"/>
                <a:gd name="connsiteX88" fmla="*/ 468032 w 687716"/>
                <a:gd name="connsiteY88" fmla="*/ 361006 h 511140"/>
                <a:gd name="connsiteX89" fmla="*/ 458128 w 687716"/>
                <a:gd name="connsiteY89" fmla="*/ 335207 h 511140"/>
                <a:gd name="connsiteX90" fmla="*/ 458128 w 687716"/>
                <a:gd name="connsiteY90" fmla="*/ 308360 h 511140"/>
                <a:gd name="connsiteX91" fmla="*/ 476507 w 687716"/>
                <a:gd name="connsiteY91" fmla="*/ 346917 h 511140"/>
                <a:gd name="connsiteX92" fmla="*/ 493457 w 687716"/>
                <a:gd name="connsiteY92" fmla="*/ 368908 h 511140"/>
                <a:gd name="connsiteX93" fmla="*/ 493457 w 687716"/>
                <a:gd name="connsiteY93" fmla="*/ 398707 h 511140"/>
                <a:gd name="connsiteX94" fmla="*/ 506789 w 687716"/>
                <a:gd name="connsiteY94" fmla="*/ 437739 h 511140"/>
                <a:gd name="connsiteX95" fmla="*/ 513359 w 687716"/>
                <a:gd name="connsiteY95" fmla="*/ 478962 h 511140"/>
                <a:gd name="connsiteX96" fmla="*/ 548782 w 687716"/>
                <a:gd name="connsiteY96" fmla="*/ 481056 h 511140"/>
                <a:gd name="connsiteX97" fmla="*/ 551163 w 687716"/>
                <a:gd name="connsiteY97" fmla="*/ 443832 h 511140"/>
                <a:gd name="connsiteX98" fmla="*/ 570971 w 687716"/>
                <a:gd name="connsiteY98" fmla="*/ 447926 h 511140"/>
                <a:gd name="connsiteX99" fmla="*/ 577540 w 687716"/>
                <a:gd name="connsiteY99" fmla="*/ 420127 h 511140"/>
                <a:gd name="connsiteX100" fmla="*/ 557162 w 687716"/>
                <a:gd name="connsiteY100" fmla="*/ 396993 h 511140"/>
                <a:gd name="connsiteX101" fmla="*/ 540784 w 687716"/>
                <a:gd name="connsiteY101" fmla="*/ 376334 h 511140"/>
                <a:gd name="connsiteX102" fmla="*/ 554020 w 687716"/>
                <a:gd name="connsiteY102" fmla="*/ 355485 h 511140"/>
                <a:gd name="connsiteX103" fmla="*/ 537165 w 687716"/>
                <a:gd name="connsiteY103" fmla="*/ 335207 h 511140"/>
                <a:gd name="connsiteX104" fmla="*/ 534308 w 687716"/>
                <a:gd name="connsiteY104" fmla="*/ 312073 h 511140"/>
                <a:gd name="connsiteX105" fmla="*/ 514120 w 687716"/>
                <a:gd name="connsiteY105" fmla="*/ 283512 h 511140"/>
                <a:gd name="connsiteX106" fmla="*/ 547260 w 687716"/>
                <a:gd name="connsiteY106" fmla="*/ 247811 h 511140"/>
                <a:gd name="connsiteX107" fmla="*/ 567447 w 687716"/>
                <a:gd name="connsiteY107" fmla="*/ 246954 h 511140"/>
                <a:gd name="connsiteX108" fmla="*/ 570685 w 687716"/>
                <a:gd name="connsiteY108" fmla="*/ 222678 h 511140"/>
                <a:gd name="connsiteX109" fmla="*/ 544212 w 687716"/>
                <a:gd name="connsiteY109" fmla="*/ 230580 h 511140"/>
                <a:gd name="connsiteX110" fmla="*/ 512121 w 687716"/>
                <a:gd name="connsiteY110" fmla="*/ 230580 h 511140"/>
                <a:gd name="connsiteX111" fmla="*/ 487077 w 687716"/>
                <a:gd name="connsiteY111" fmla="*/ 259140 h 511140"/>
                <a:gd name="connsiteX112" fmla="*/ 474317 w 687716"/>
                <a:gd name="connsiteY112" fmla="*/ 238291 h 511140"/>
                <a:gd name="connsiteX113" fmla="*/ 453748 w 687716"/>
                <a:gd name="connsiteY113" fmla="*/ 227247 h 511140"/>
                <a:gd name="connsiteX114" fmla="*/ 451653 w 687716"/>
                <a:gd name="connsiteY114" fmla="*/ 204685 h 511140"/>
                <a:gd name="connsiteX115" fmla="*/ 458223 w 687716"/>
                <a:gd name="connsiteY115" fmla="*/ 184882 h 511140"/>
                <a:gd name="connsiteX116" fmla="*/ 482697 w 687716"/>
                <a:gd name="connsiteY116" fmla="*/ 183073 h 511140"/>
                <a:gd name="connsiteX117" fmla="*/ 512121 w 687716"/>
                <a:gd name="connsiteY117" fmla="*/ 183073 h 511140"/>
                <a:gd name="connsiteX118" fmla="*/ 539164 w 687716"/>
                <a:gd name="connsiteY118" fmla="*/ 176029 h 511140"/>
                <a:gd name="connsiteX119" fmla="*/ 587349 w 687716"/>
                <a:gd name="connsiteY119" fmla="*/ 196783 h 511140"/>
                <a:gd name="connsiteX120" fmla="*/ 615916 w 687716"/>
                <a:gd name="connsiteY120" fmla="*/ 186310 h 511140"/>
                <a:gd name="connsiteX121" fmla="*/ 636675 w 687716"/>
                <a:gd name="connsiteY121" fmla="*/ 161272 h 511140"/>
                <a:gd name="connsiteX122" fmla="*/ 659243 w 687716"/>
                <a:gd name="connsiteY122" fmla="*/ 147944 h 511140"/>
                <a:gd name="connsiteX123" fmla="*/ 608203 w 687716"/>
                <a:gd name="connsiteY123" fmla="*/ 146897 h 511140"/>
                <a:gd name="connsiteX124" fmla="*/ 581636 w 687716"/>
                <a:gd name="connsiteY124" fmla="*/ 150419 h 511140"/>
                <a:gd name="connsiteX125" fmla="*/ 551354 w 687716"/>
                <a:gd name="connsiteY125" fmla="*/ 160987 h 511140"/>
                <a:gd name="connsiteX126" fmla="*/ 529357 w 687716"/>
                <a:gd name="connsiteY126" fmla="*/ 157369 h 511140"/>
                <a:gd name="connsiteX127" fmla="*/ 493076 w 687716"/>
                <a:gd name="connsiteY127" fmla="*/ 150419 h 511140"/>
                <a:gd name="connsiteX128" fmla="*/ 470508 w 687716"/>
                <a:gd name="connsiteY128" fmla="*/ 138233 h 511140"/>
                <a:gd name="connsiteX129" fmla="*/ 463938 w 687716"/>
                <a:gd name="connsiteY129" fmla="*/ 159083 h 511140"/>
                <a:gd name="connsiteX130" fmla="*/ 439178 w 687716"/>
                <a:gd name="connsiteY130" fmla="*/ 164414 h 511140"/>
                <a:gd name="connsiteX131" fmla="*/ 434037 w 687716"/>
                <a:gd name="connsiteY131" fmla="*/ 187167 h 511140"/>
                <a:gd name="connsiteX132" fmla="*/ 430703 w 687716"/>
                <a:gd name="connsiteY132" fmla="*/ 229056 h 511140"/>
                <a:gd name="connsiteX133" fmla="*/ 407659 w 687716"/>
                <a:gd name="connsiteY133" fmla="*/ 259045 h 511140"/>
                <a:gd name="connsiteX134" fmla="*/ 291865 w 687716"/>
                <a:gd name="connsiteY134" fmla="*/ 359483 h 511140"/>
                <a:gd name="connsiteX135" fmla="*/ 278629 w 687716"/>
                <a:gd name="connsiteY135" fmla="*/ 380332 h 511140"/>
                <a:gd name="connsiteX136" fmla="*/ 259584 w 687716"/>
                <a:gd name="connsiteY136" fmla="*/ 397183 h 511140"/>
                <a:gd name="connsiteX137" fmla="*/ 237111 w 687716"/>
                <a:gd name="connsiteY137" fmla="*/ 363767 h 511140"/>
                <a:gd name="connsiteX138" fmla="*/ 211305 w 687716"/>
                <a:gd name="connsiteY138" fmla="*/ 365290 h 511140"/>
                <a:gd name="connsiteX139" fmla="*/ 186070 w 687716"/>
                <a:gd name="connsiteY139" fmla="*/ 355008 h 511140"/>
                <a:gd name="connsiteX140" fmla="*/ 165311 w 687716"/>
                <a:gd name="connsiteY140" fmla="*/ 355008 h 511140"/>
                <a:gd name="connsiteX141" fmla="*/ 142553 w 687716"/>
                <a:gd name="connsiteY141" fmla="*/ 351581 h 511140"/>
                <a:gd name="connsiteX142" fmla="*/ 121603 w 687716"/>
                <a:gd name="connsiteY142" fmla="*/ 358626 h 511140"/>
                <a:gd name="connsiteX143" fmla="*/ 121603 w 687716"/>
                <a:gd name="connsiteY143" fmla="*/ 329399 h 511140"/>
                <a:gd name="connsiteX144" fmla="*/ 97987 w 687716"/>
                <a:gd name="connsiteY144" fmla="*/ 341585 h 511140"/>
                <a:gd name="connsiteX145" fmla="*/ 56088 w 687716"/>
                <a:gd name="connsiteY145" fmla="*/ 344631 h 511140"/>
                <a:gd name="connsiteX146" fmla="*/ 52183 w 687716"/>
                <a:gd name="connsiteY146" fmla="*/ 315309 h 511140"/>
                <a:gd name="connsiteX147" fmla="*/ 48851 w 687716"/>
                <a:gd name="connsiteY147" fmla="*/ 291128 h 511140"/>
                <a:gd name="connsiteX148" fmla="*/ 42185 w 687716"/>
                <a:gd name="connsiteY148" fmla="*/ 266471 h 511140"/>
                <a:gd name="connsiteX149" fmla="*/ 48851 w 687716"/>
                <a:gd name="connsiteY149" fmla="*/ 246954 h 511140"/>
                <a:gd name="connsiteX150" fmla="*/ 21330 w 687716"/>
                <a:gd name="connsiteY150" fmla="*/ 226867 h 511140"/>
                <a:gd name="connsiteX151" fmla="*/ 15808 w 687716"/>
                <a:gd name="connsiteY151" fmla="*/ 197163 h 511140"/>
                <a:gd name="connsiteX152" fmla="*/ 5713 w 687716"/>
                <a:gd name="connsiteY152" fmla="*/ 172411 h 511140"/>
                <a:gd name="connsiteX153" fmla="*/ 9238 w 687716"/>
                <a:gd name="connsiteY153" fmla="*/ 152799 h 511140"/>
                <a:gd name="connsiteX154" fmla="*/ 25235 w 687716"/>
                <a:gd name="connsiteY154" fmla="*/ 133092 h 511140"/>
                <a:gd name="connsiteX155" fmla="*/ 57802 w 687716"/>
                <a:gd name="connsiteY155" fmla="*/ 157464 h 511140"/>
                <a:gd name="connsiteX156" fmla="*/ 78465 w 687716"/>
                <a:gd name="connsiteY156" fmla="*/ 168508 h 511140"/>
                <a:gd name="connsiteX157" fmla="*/ 103700 w 687716"/>
                <a:gd name="connsiteY157" fmla="*/ 158131 h 511140"/>
                <a:gd name="connsiteX158" fmla="*/ 125507 w 687716"/>
                <a:gd name="connsiteY158" fmla="*/ 161748 h 511140"/>
                <a:gd name="connsiteX159" fmla="*/ 147599 w 687716"/>
                <a:gd name="connsiteY159" fmla="*/ 136615 h 511140"/>
                <a:gd name="connsiteX160" fmla="*/ 174928 w 687716"/>
                <a:gd name="connsiteY160" fmla="*/ 144421 h 511140"/>
                <a:gd name="connsiteX161" fmla="*/ 201592 w 687716"/>
                <a:gd name="connsiteY161" fmla="*/ 147849 h 511140"/>
                <a:gd name="connsiteX162" fmla="*/ 225780 w 687716"/>
                <a:gd name="connsiteY162" fmla="*/ 140899 h 511140"/>
                <a:gd name="connsiteX163" fmla="*/ 240443 w 687716"/>
                <a:gd name="connsiteY163" fmla="*/ 111767 h 511140"/>
                <a:gd name="connsiteX164" fmla="*/ 256823 w 687716"/>
                <a:gd name="connsiteY164" fmla="*/ 87776 h 511140"/>
                <a:gd name="connsiteX165" fmla="*/ 266916 w 687716"/>
                <a:gd name="connsiteY165" fmla="*/ 66641 h 511140"/>
                <a:gd name="connsiteX166" fmla="*/ 273677 w 687716"/>
                <a:gd name="connsiteY166" fmla="*/ 45411 h 511140"/>
                <a:gd name="connsiteX167" fmla="*/ 280343 w 687716"/>
                <a:gd name="connsiteY167" fmla="*/ 3427 h 511140"/>
                <a:gd name="connsiteX168" fmla="*/ 330812 w 687716"/>
                <a:gd name="connsiteY168" fmla="*/ 5426 h 511140"/>
                <a:gd name="connsiteX169" fmla="*/ 352333 w 687716"/>
                <a:gd name="connsiteY169" fmla="*/ 25704 h 511140"/>
                <a:gd name="connsiteX170" fmla="*/ 354904 w 687716"/>
                <a:gd name="connsiteY170" fmla="*/ 51980 h 511140"/>
                <a:gd name="connsiteX171" fmla="*/ 368522 w 687716"/>
                <a:gd name="connsiteY171" fmla="*/ 73782 h 511140"/>
                <a:gd name="connsiteX172" fmla="*/ 381663 w 687716"/>
                <a:gd name="connsiteY172" fmla="*/ 97963 h 511140"/>
                <a:gd name="connsiteX173" fmla="*/ 391185 w 687716"/>
                <a:gd name="connsiteY173" fmla="*/ 122049 h 511140"/>
                <a:gd name="connsiteX174" fmla="*/ 391185 w 687716"/>
                <a:gd name="connsiteY174" fmla="*/ 142041 h 511140"/>
                <a:gd name="connsiteX175" fmla="*/ 404611 w 687716"/>
                <a:gd name="connsiteY175" fmla="*/ 174220 h 511140"/>
                <a:gd name="connsiteX176" fmla="*/ 384044 w 687716"/>
                <a:gd name="connsiteY176" fmla="*/ 167460 h 511140"/>
                <a:gd name="connsiteX177" fmla="*/ 362998 w 687716"/>
                <a:gd name="connsiteY177" fmla="*/ 174505 h 511140"/>
                <a:gd name="connsiteX178" fmla="*/ 351667 w 687716"/>
                <a:gd name="connsiteY178" fmla="*/ 200210 h 511140"/>
                <a:gd name="connsiteX179" fmla="*/ 374140 w 687716"/>
                <a:gd name="connsiteY179" fmla="*/ 200210 h 511140"/>
                <a:gd name="connsiteX180" fmla="*/ 361475 w 687716"/>
                <a:gd name="connsiteY180" fmla="*/ 228771 h 511140"/>
                <a:gd name="connsiteX181" fmla="*/ 323385 w 687716"/>
                <a:gd name="connsiteY181" fmla="*/ 237720 h 511140"/>
                <a:gd name="connsiteX182" fmla="*/ 315576 w 687716"/>
                <a:gd name="connsiteY182" fmla="*/ 267137 h 511140"/>
                <a:gd name="connsiteX183" fmla="*/ 332431 w 687716"/>
                <a:gd name="connsiteY183" fmla="*/ 293413 h 511140"/>
                <a:gd name="connsiteX184" fmla="*/ 315671 w 687716"/>
                <a:gd name="connsiteY184" fmla="*/ 336254 h 511140"/>
                <a:gd name="connsiteX185" fmla="*/ 293008 w 687716"/>
                <a:gd name="connsiteY185" fmla="*/ 359864 h 511140"/>
                <a:gd name="connsiteX186" fmla="*/ 295674 w 687716"/>
                <a:gd name="connsiteY186" fmla="*/ 362434 h 511140"/>
                <a:gd name="connsiteX187" fmla="*/ 318813 w 687716"/>
                <a:gd name="connsiteY187" fmla="*/ 338063 h 511140"/>
                <a:gd name="connsiteX188" fmla="*/ 329194 w 687716"/>
                <a:gd name="connsiteY188" fmla="*/ 313025 h 511140"/>
                <a:gd name="connsiteX189" fmla="*/ 335859 w 687716"/>
                <a:gd name="connsiteY189" fmla="*/ 291985 h 511140"/>
                <a:gd name="connsiteX190" fmla="*/ 319004 w 687716"/>
                <a:gd name="connsiteY190" fmla="*/ 265614 h 511140"/>
                <a:gd name="connsiteX191" fmla="*/ 326051 w 687716"/>
                <a:gd name="connsiteY191" fmla="*/ 239719 h 511140"/>
                <a:gd name="connsiteX192" fmla="*/ 363379 w 687716"/>
                <a:gd name="connsiteY192" fmla="*/ 231151 h 511140"/>
                <a:gd name="connsiteX193" fmla="*/ 375568 w 687716"/>
                <a:gd name="connsiteY193" fmla="*/ 198116 h 511140"/>
                <a:gd name="connsiteX194" fmla="*/ 353000 w 687716"/>
                <a:gd name="connsiteY194" fmla="*/ 198116 h 511140"/>
                <a:gd name="connsiteX195" fmla="*/ 365569 w 687716"/>
                <a:gd name="connsiteY195" fmla="*/ 177076 h 511140"/>
                <a:gd name="connsiteX196" fmla="*/ 405945 w 687716"/>
                <a:gd name="connsiteY196" fmla="*/ 175077 h 511140"/>
                <a:gd name="connsiteX197" fmla="*/ 395279 w 687716"/>
                <a:gd name="connsiteY197" fmla="*/ 140518 h 511140"/>
                <a:gd name="connsiteX198" fmla="*/ 395279 w 687716"/>
                <a:gd name="connsiteY198" fmla="*/ 120621 h 511140"/>
                <a:gd name="connsiteX199" fmla="*/ 385186 w 687716"/>
                <a:gd name="connsiteY199" fmla="*/ 95392 h 511140"/>
                <a:gd name="connsiteX200" fmla="*/ 371854 w 687716"/>
                <a:gd name="connsiteY200" fmla="*/ 70830 h 511140"/>
                <a:gd name="connsiteX201" fmla="*/ 358618 w 687716"/>
                <a:gd name="connsiteY201" fmla="*/ 49791 h 511140"/>
                <a:gd name="connsiteX202" fmla="*/ 355666 w 687716"/>
                <a:gd name="connsiteY202" fmla="*/ 23039 h 511140"/>
                <a:gd name="connsiteX203" fmla="*/ 331670 w 687716"/>
                <a:gd name="connsiteY203" fmla="*/ 666 h 511140"/>
                <a:gd name="connsiteX204" fmla="*/ 277200 w 687716"/>
                <a:gd name="connsiteY204" fmla="*/ 0 h 511140"/>
                <a:gd name="connsiteX205" fmla="*/ 267678 w 687716"/>
                <a:gd name="connsiteY205" fmla="*/ 43793 h 511140"/>
                <a:gd name="connsiteX206" fmla="*/ 261203 w 687716"/>
                <a:gd name="connsiteY206" fmla="*/ 64261 h 511140"/>
                <a:gd name="connsiteX207" fmla="*/ 251680 w 687716"/>
                <a:gd name="connsiteY207" fmla="*/ 84825 h 511140"/>
                <a:gd name="connsiteX208" fmla="*/ 235302 w 687716"/>
                <a:gd name="connsiteY208" fmla="*/ 108816 h 511140"/>
                <a:gd name="connsiteX209" fmla="*/ 221875 w 687716"/>
                <a:gd name="connsiteY209" fmla="*/ 136901 h 511140"/>
                <a:gd name="connsiteX210" fmla="*/ 200259 w 687716"/>
                <a:gd name="connsiteY210" fmla="*/ 142613 h 511140"/>
                <a:gd name="connsiteX211" fmla="*/ 174833 w 687716"/>
                <a:gd name="connsiteY211" fmla="*/ 139090 h 511140"/>
                <a:gd name="connsiteX212" fmla="*/ 145314 w 687716"/>
                <a:gd name="connsiteY212" fmla="*/ 132141 h 511140"/>
                <a:gd name="connsiteX213" fmla="*/ 123031 w 687716"/>
                <a:gd name="connsiteY213" fmla="*/ 157274 h 511140"/>
                <a:gd name="connsiteX214" fmla="*/ 102082 w 687716"/>
                <a:gd name="connsiteY214" fmla="*/ 152990 h 511140"/>
                <a:gd name="connsiteX215" fmla="*/ 77609 w 687716"/>
                <a:gd name="connsiteY215" fmla="*/ 163557 h 511140"/>
                <a:gd name="connsiteX216" fmla="*/ 44089 w 687716"/>
                <a:gd name="connsiteY216" fmla="*/ 132997 h 511140"/>
                <a:gd name="connsiteX217" fmla="*/ 22854 w 687716"/>
                <a:gd name="connsiteY217" fmla="*/ 128618 h 511140"/>
                <a:gd name="connsiteX218" fmla="*/ 3809 w 687716"/>
                <a:gd name="connsiteY218" fmla="*/ 150419 h 511140"/>
                <a:gd name="connsiteX219" fmla="*/ 0 w 687716"/>
                <a:gd name="connsiteY219" fmla="*/ 172316 h 511140"/>
                <a:gd name="connsiteX220" fmla="*/ 10094 w 687716"/>
                <a:gd name="connsiteY220" fmla="*/ 197925 h 511140"/>
                <a:gd name="connsiteX221" fmla="*/ 16569 w 687716"/>
                <a:gd name="connsiteY221" fmla="*/ 228866 h 511140"/>
                <a:gd name="connsiteX222" fmla="*/ 43994 w 687716"/>
                <a:gd name="connsiteY222" fmla="*/ 247906 h 511140"/>
                <a:gd name="connsiteX223" fmla="*/ 43042 w 687716"/>
                <a:gd name="connsiteY223" fmla="*/ 291699 h 511140"/>
                <a:gd name="connsiteX224" fmla="*/ 46279 w 687716"/>
                <a:gd name="connsiteY224" fmla="*/ 315690 h 511140"/>
                <a:gd name="connsiteX225" fmla="*/ 52946 w 687716"/>
                <a:gd name="connsiteY225" fmla="*/ 347202 h 511140"/>
                <a:gd name="connsiteX226" fmla="*/ 78751 w 687716"/>
                <a:gd name="connsiteY226" fmla="*/ 345584 h 511140"/>
                <a:gd name="connsiteX227" fmla="*/ 97796 w 687716"/>
                <a:gd name="connsiteY227" fmla="*/ 345584 h 511140"/>
                <a:gd name="connsiteX228" fmla="*/ 119031 w 687716"/>
                <a:gd name="connsiteY228" fmla="*/ 331303 h 511140"/>
                <a:gd name="connsiteX229" fmla="*/ 119031 w 687716"/>
                <a:gd name="connsiteY229" fmla="*/ 360816 h 511140"/>
                <a:gd name="connsiteX230" fmla="*/ 142076 w 687716"/>
                <a:gd name="connsiteY230" fmla="*/ 355866 h 511140"/>
                <a:gd name="connsiteX231" fmla="*/ 164073 w 687716"/>
                <a:gd name="connsiteY231" fmla="*/ 359483 h 511140"/>
                <a:gd name="connsiteX232" fmla="*/ 184832 w 687716"/>
                <a:gd name="connsiteY232" fmla="*/ 359483 h 511140"/>
                <a:gd name="connsiteX233" fmla="*/ 210353 w 687716"/>
                <a:gd name="connsiteY233" fmla="*/ 369765 h 511140"/>
                <a:gd name="connsiteX234" fmla="*/ 234730 w 687716"/>
                <a:gd name="connsiteY234" fmla="*/ 366433 h 511140"/>
                <a:gd name="connsiteX235" fmla="*/ 238635 w 687716"/>
                <a:gd name="connsiteY235" fmla="*/ 395850 h 511140"/>
                <a:gd name="connsiteX236" fmla="*/ 260440 w 687716"/>
                <a:gd name="connsiteY236" fmla="*/ 401182 h 511140"/>
                <a:gd name="connsiteX237" fmla="*/ 282247 w 687716"/>
                <a:gd name="connsiteY237" fmla="*/ 383189 h 511140"/>
                <a:gd name="connsiteX238" fmla="*/ 295960 w 687716"/>
                <a:gd name="connsiteY238" fmla="*/ 361863 h 511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687716" h="511140">
                  <a:moveTo>
                    <a:pt x="644198" y="290176"/>
                  </a:moveTo>
                  <a:lnTo>
                    <a:pt x="687145" y="293699"/>
                  </a:lnTo>
                  <a:lnTo>
                    <a:pt x="644007" y="295793"/>
                  </a:lnTo>
                  <a:lnTo>
                    <a:pt x="619249" y="278847"/>
                  </a:lnTo>
                  <a:lnTo>
                    <a:pt x="643721" y="290081"/>
                  </a:lnTo>
                  <a:close/>
                  <a:moveTo>
                    <a:pt x="644959" y="285416"/>
                  </a:moveTo>
                  <a:lnTo>
                    <a:pt x="618583" y="278466"/>
                  </a:lnTo>
                  <a:lnTo>
                    <a:pt x="643055" y="300267"/>
                  </a:lnTo>
                  <a:lnTo>
                    <a:pt x="687717" y="293603"/>
                  </a:lnTo>
                  <a:lnTo>
                    <a:pt x="644579" y="285416"/>
                  </a:lnTo>
                  <a:close/>
                  <a:moveTo>
                    <a:pt x="450415" y="509236"/>
                  </a:moveTo>
                  <a:lnTo>
                    <a:pt x="468032" y="479819"/>
                  </a:lnTo>
                  <a:close/>
                  <a:moveTo>
                    <a:pt x="454795" y="511140"/>
                  </a:moveTo>
                  <a:lnTo>
                    <a:pt x="468032" y="479819"/>
                  </a:lnTo>
                  <a:lnTo>
                    <a:pt x="450415" y="509236"/>
                  </a:lnTo>
                  <a:close/>
                  <a:moveTo>
                    <a:pt x="411944" y="259330"/>
                  </a:moveTo>
                  <a:lnTo>
                    <a:pt x="434703" y="230103"/>
                  </a:lnTo>
                  <a:lnTo>
                    <a:pt x="438512" y="187167"/>
                  </a:lnTo>
                  <a:lnTo>
                    <a:pt x="441749" y="166508"/>
                  </a:lnTo>
                  <a:lnTo>
                    <a:pt x="466412" y="161558"/>
                  </a:lnTo>
                  <a:lnTo>
                    <a:pt x="474792" y="139090"/>
                  </a:lnTo>
                  <a:lnTo>
                    <a:pt x="528215" y="161558"/>
                  </a:lnTo>
                  <a:lnTo>
                    <a:pt x="551449" y="165080"/>
                  </a:lnTo>
                  <a:lnTo>
                    <a:pt x="582397" y="154513"/>
                  </a:lnTo>
                  <a:lnTo>
                    <a:pt x="608298" y="151181"/>
                  </a:lnTo>
                  <a:lnTo>
                    <a:pt x="657720" y="147754"/>
                  </a:lnTo>
                  <a:lnTo>
                    <a:pt x="633247" y="157274"/>
                  </a:lnTo>
                  <a:lnTo>
                    <a:pt x="612773" y="182122"/>
                  </a:lnTo>
                  <a:lnTo>
                    <a:pt x="587254" y="191642"/>
                  </a:lnTo>
                  <a:lnTo>
                    <a:pt x="558686" y="181170"/>
                  </a:lnTo>
                  <a:lnTo>
                    <a:pt x="539641" y="170888"/>
                  </a:lnTo>
                  <a:lnTo>
                    <a:pt x="511074" y="177647"/>
                  </a:lnTo>
                  <a:lnTo>
                    <a:pt x="481934" y="177647"/>
                  </a:lnTo>
                  <a:lnTo>
                    <a:pt x="455081" y="181170"/>
                  </a:lnTo>
                  <a:lnTo>
                    <a:pt x="446511" y="203637"/>
                  </a:lnTo>
                  <a:lnTo>
                    <a:pt x="449748" y="229056"/>
                  </a:lnTo>
                  <a:lnTo>
                    <a:pt x="470889" y="241242"/>
                  </a:lnTo>
                  <a:lnTo>
                    <a:pt x="486600" y="261520"/>
                  </a:lnTo>
                  <a:lnTo>
                    <a:pt x="513454" y="233721"/>
                  </a:lnTo>
                  <a:lnTo>
                    <a:pt x="544688" y="234578"/>
                  </a:lnTo>
                  <a:lnTo>
                    <a:pt x="568875" y="223915"/>
                  </a:lnTo>
                  <a:lnTo>
                    <a:pt x="562114" y="245717"/>
                  </a:lnTo>
                  <a:lnTo>
                    <a:pt x="542592" y="244955"/>
                  </a:lnTo>
                  <a:lnTo>
                    <a:pt x="529357" y="269232"/>
                  </a:lnTo>
                  <a:lnTo>
                    <a:pt x="509645" y="285701"/>
                  </a:lnTo>
                  <a:lnTo>
                    <a:pt x="529547" y="313500"/>
                  </a:lnTo>
                  <a:lnTo>
                    <a:pt x="532404" y="336730"/>
                  </a:lnTo>
                  <a:lnTo>
                    <a:pt x="549450" y="358817"/>
                  </a:lnTo>
                  <a:lnTo>
                    <a:pt x="536213" y="379666"/>
                  </a:lnTo>
                  <a:lnTo>
                    <a:pt x="552687" y="400515"/>
                  </a:lnTo>
                  <a:lnTo>
                    <a:pt x="572684" y="421460"/>
                  </a:lnTo>
                  <a:lnTo>
                    <a:pt x="565542" y="447069"/>
                  </a:lnTo>
                  <a:lnTo>
                    <a:pt x="545640" y="444118"/>
                  </a:lnTo>
                  <a:lnTo>
                    <a:pt x="545640" y="478867"/>
                  </a:lnTo>
                  <a:lnTo>
                    <a:pt x="514978" y="476486"/>
                  </a:lnTo>
                  <a:lnTo>
                    <a:pt x="510692" y="436787"/>
                  </a:lnTo>
                  <a:lnTo>
                    <a:pt x="497361" y="398230"/>
                  </a:lnTo>
                  <a:lnTo>
                    <a:pt x="497361" y="367671"/>
                  </a:lnTo>
                  <a:lnTo>
                    <a:pt x="480316" y="345393"/>
                  </a:lnTo>
                  <a:lnTo>
                    <a:pt x="477459" y="325591"/>
                  </a:lnTo>
                  <a:lnTo>
                    <a:pt x="456796" y="306551"/>
                  </a:lnTo>
                  <a:lnTo>
                    <a:pt x="452796" y="336159"/>
                  </a:lnTo>
                  <a:lnTo>
                    <a:pt x="462889" y="361387"/>
                  </a:lnTo>
                  <a:lnTo>
                    <a:pt x="459461" y="387949"/>
                  </a:lnTo>
                  <a:lnTo>
                    <a:pt x="456128" y="415747"/>
                  </a:lnTo>
                  <a:lnTo>
                    <a:pt x="449654" y="439739"/>
                  </a:lnTo>
                  <a:lnTo>
                    <a:pt x="436417" y="477819"/>
                  </a:lnTo>
                  <a:lnTo>
                    <a:pt x="415944" y="472774"/>
                  </a:lnTo>
                  <a:lnTo>
                    <a:pt x="407850" y="453257"/>
                  </a:lnTo>
                  <a:lnTo>
                    <a:pt x="420991" y="431170"/>
                  </a:lnTo>
                  <a:lnTo>
                    <a:pt x="417943" y="381189"/>
                  </a:lnTo>
                  <a:lnTo>
                    <a:pt x="417943" y="360435"/>
                  </a:lnTo>
                  <a:lnTo>
                    <a:pt x="389376" y="354628"/>
                  </a:lnTo>
                  <a:lnTo>
                    <a:pt x="391470" y="332636"/>
                  </a:lnTo>
                  <a:lnTo>
                    <a:pt x="400993" y="305694"/>
                  </a:lnTo>
                  <a:lnTo>
                    <a:pt x="417182" y="285511"/>
                  </a:lnTo>
                  <a:close/>
                  <a:moveTo>
                    <a:pt x="407278" y="260568"/>
                  </a:moveTo>
                  <a:lnTo>
                    <a:pt x="413944" y="284940"/>
                  </a:lnTo>
                  <a:lnTo>
                    <a:pt x="387472" y="332541"/>
                  </a:lnTo>
                  <a:lnTo>
                    <a:pt x="387472" y="357674"/>
                  </a:lnTo>
                  <a:lnTo>
                    <a:pt x="416039" y="363577"/>
                  </a:lnTo>
                  <a:lnTo>
                    <a:pt x="417182" y="430790"/>
                  </a:lnTo>
                  <a:lnTo>
                    <a:pt x="404327" y="453828"/>
                  </a:lnTo>
                  <a:lnTo>
                    <a:pt x="413849" y="476867"/>
                  </a:lnTo>
                  <a:lnTo>
                    <a:pt x="438798" y="481723"/>
                  </a:lnTo>
                  <a:lnTo>
                    <a:pt x="454700" y="441833"/>
                  </a:lnTo>
                  <a:lnTo>
                    <a:pt x="461366" y="417366"/>
                  </a:lnTo>
                  <a:lnTo>
                    <a:pt x="464699" y="388805"/>
                  </a:lnTo>
                  <a:lnTo>
                    <a:pt x="468032" y="361006"/>
                  </a:lnTo>
                  <a:lnTo>
                    <a:pt x="458128" y="335207"/>
                  </a:lnTo>
                  <a:lnTo>
                    <a:pt x="458128" y="308360"/>
                  </a:lnTo>
                  <a:lnTo>
                    <a:pt x="476507" y="346917"/>
                  </a:lnTo>
                  <a:lnTo>
                    <a:pt x="493457" y="368908"/>
                  </a:lnTo>
                  <a:lnTo>
                    <a:pt x="493457" y="398707"/>
                  </a:lnTo>
                  <a:lnTo>
                    <a:pt x="506789" y="437739"/>
                  </a:lnTo>
                  <a:lnTo>
                    <a:pt x="513359" y="478962"/>
                  </a:lnTo>
                  <a:lnTo>
                    <a:pt x="548782" y="481056"/>
                  </a:lnTo>
                  <a:lnTo>
                    <a:pt x="551163" y="443832"/>
                  </a:lnTo>
                  <a:lnTo>
                    <a:pt x="570971" y="447926"/>
                  </a:lnTo>
                  <a:lnTo>
                    <a:pt x="577540" y="420127"/>
                  </a:lnTo>
                  <a:lnTo>
                    <a:pt x="557162" y="396993"/>
                  </a:lnTo>
                  <a:lnTo>
                    <a:pt x="540784" y="376334"/>
                  </a:lnTo>
                  <a:lnTo>
                    <a:pt x="554020" y="355485"/>
                  </a:lnTo>
                  <a:lnTo>
                    <a:pt x="537165" y="335207"/>
                  </a:lnTo>
                  <a:lnTo>
                    <a:pt x="534308" y="312073"/>
                  </a:lnTo>
                  <a:lnTo>
                    <a:pt x="514120" y="283512"/>
                  </a:lnTo>
                  <a:lnTo>
                    <a:pt x="547260" y="247811"/>
                  </a:lnTo>
                  <a:lnTo>
                    <a:pt x="567447" y="246954"/>
                  </a:lnTo>
                  <a:lnTo>
                    <a:pt x="570685" y="222678"/>
                  </a:lnTo>
                  <a:lnTo>
                    <a:pt x="544212" y="230580"/>
                  </a:lnTo>
                  <a:lnTo>
                    <a:pt x="512121" y="230580"/>
                  </a:lnTo>
                  <a:lnTo>
                    <a:pt x="487077" y="259140"/>
                  </a:lnTo>
                  <a:lnTo>
                    <a:pt x="474317" y="238291"/>
                  </a:lnTo>
                  <a:lnTo>
                    <a:pt x="453748" y="227247"/>
                  </a:lnTo>
                  <a:lnTo>
                    <a:pt x="451653" y="204685"/>
                  </a:lnTo>
                  <a:lnTo>
                    <a:pt x="458223" y="184882"/>
                  </a:lnTo>
                  <a:lnTo>
                    <a:pt x="482697" y="183073"/>
                  </a:lnTo>
                  <a:lnTo>
                    <a:pt x="512121" y="183073"/>
                  </a:lnTo>
                  <a:lnTo>
                    <a:pt x="539164" y="176029"/>
                  </a:lnTo>
                  <a:lnTo>
                    <a:pt x="587349" y="196783"/>
                  </a:lnTo>
                  <a:lnTo>
                    <a:pt x="615916" y="186310"/>
                  </a:lnTo>
                  <a:lnTo>
                    <a:pt x="636675" y="161272"/>
                  </a:lnTo>
                  <a:lnTo>
                    <a:pt x="659243" y="147944"/>
                  </a:lnTo>
                  <a:lnTo>
                    <a:pt x="608203" y="146897"/>
                  </a:lnTo>
                  <a:lnTo>
                    <a:pt x="581636" y="150419"/>
                  </a:lnTo>
                  <a:lnTo>
                    <a:pt x="551354" y="160987"/>
                  </a:lnTo>
                  <a:lnTo>
                    <a:pt x="529357" y="157369"/>
                  </a:lnTo>
                  <a:lnTo>
                    <a:pt x="493076" y="150419"/>
                  </a:lnTo>
                  <a:lnTo>
                    <a:pt x="470508" y="138233"/>
                  </a:lnTo>
                  <a:lnTo>
                    <a:pt x="463938" y="159083"/>
                  </a:lnTo>
                  <a:lnTo>
                    <a:pt x="439178" y="164414"/>
                  </a:lnTo>
                  <a:lnTo>
                    <a:pt x="434037" y="187167"/>
                  </a:lnTo>
                  <a:lnTo>
                    <a:pt x="430703" y="229056"/>
                  </a:lnTo>
                  <a:lnTo>
                    <a:pt x="407659" y="259045"/>
                  </a:lnTo>
                  <a:close/>
                  <a:moveTo>
                    <a:pt x="291865" y="359483"/>
                  </a:moveTo>
                  <a:lnTo>
                    <a:pt x="278629" y="380332"/>
                  </a:lnTo>
                  <a:lnTo>
                    <a:pt x="259584" y="397183"/>
                  </a:lnTo>
                  <a:lnTo>
                    <a:pt x="237111" y="363767"/>
                  </a:lnTo>
                  <a:lnTo>
                    <a:pt x="211305" y="365290"/>
                  </a:lnTo>
                  <a:lnTo>
                    <a:pt x="186070" y="355008"/>
                  </a:lnTo>
                  <a:lnTo>
                    <a:pt x="165311" y="355008"/>
                  </a:lnTo>
                  <a:lnTo>
                    <a:pt x="142553" y="351581"/>
                  </a:lnTo>
                  <a:lnTo>
                    <a:pt x="121603" y="358626"/>
                  </a:lnTo>
                  <a:lnTo>
                    <a:pt x="121603" y="329399"/>
                  </a:lnTo>
                  <a:lnTo>
                    <a:pt x="97987" y="341585"/>
                  </a:lnTo>
                  <a:lnTo>
                    <a:pt x="56088" y="344631"/>
                  </a:lnTo>
                  <a:lnTo>
                    <a:pt x="52183" y="315309"/>
                  </a:lnTo>
                  <a:lnTo>
                    <a:pt x="48851" y="291128"/>
                  </a:lnTo>
                  <a:lnTo>
                    <a:pt x="42185" y="266471"/>
                  </a:lnTo>
                  <a:lnTo>
                    <a:pt x="48851" y="246954"/>
                  </a:lnTo>
                  <a:lnTo>
                    <a:pt x="21330" y="226867"/>
                  </a:lnTo>
                  <a:lnTo>
                    <a:pt x="15808" y="197163"/>
                  </a:lnTo>
                  <a:lnTo>
                    <a:pt x="5713" y="172411"/>
                  </a:lnTo>
                  <a:lnTo>
                    <a:pt x="9238" y="152799"/>
                  </a:lnTo>
                  <a:lnTo>
                    <a:pt x="25235" y="133092"/>
                  </a:lnTo>
                  <a:lnTo>
                    <a:pt x="57802" y="157464"/>
                  </a:lnTo>
                  <a:lnTo>
                    <a:pt x="78465" y="168508"/>
                  </a:lnTo>
                  <a:lnTo>
                    <a:pt x="103700" y="158131"/>
                  </a:lnTo>
                  <a:lnTo>
                    <a:pt x="125507" y="161748"/>
                  </a:lnTo>
                  <a:lnTo>
                    <a:pt x="147599" y="136615"/>
                  </a:lnTo>
                  <a:lnTo>
                    <a:pt x="174928" y="144421"/>
                  </a:lnTo>
                  <a:lnTo>
                    <a:pt x="201592" y="147849"/>
                  </a:lnTo>
                  <a:lnTo>
                    <a:pt x="225780" y="140899"/>
                  </a:lnTo>
                  <a:lnTo>
                    <a:pt x="240443" y="111767"/>
                  </a:lnTo>
                  <a:lnTo>
                    <a:pt x="256823" y="87776"/>
                  </a:lnTo>
                  <a:lnTo>
                    <a:pt x="266916" y="66641"/>
                  </a:lnTo>
                  <a:lnTo>
                    <a:pt x="273677" y="45411"/>
                  </a:lnTo>
                  <a:lnTo>
                    <a:pt x="280343" y="3427"/>
                  </a:lnTo>
                  <a:lnTo>
                    <a:pt x="330812" y="5426"/>
                  </a:lnTo>
                  <a:lnTo>
                    <a:pt x="352333" y="25704"/>
                  </a:lnTo>
                  <a:lnTo>
                    <a:pt x="354904" y="51980"/>
                  </a:lnTo>
                  <a:lnTo>
                    <a:pt x="368522" y="73782"/>
                  </a:lnTo>
                  <a:lnTo>
                    <a:pt x="381663" y="97963"/>
                  </a:lnTo>
                  <a:lnTo>
                    <a:pt x="391185" y="122049"/>
                  </a:lnTo>
                  <a:lnTo>
                    <a:pt x="391185" y="142041"/>
                  </a:lnTo>
                  <a:lnTo>
                    <a:pt x="404611" y="174220"/>
                  </a:lnTo>
                  <a:lnTo>
                    <a:pt x="384044" y="167460"/>
                  </a:lnTo>
                  <a:lnTo>
                    <a:pt x="362998" y="174505"/>
                  </a:lnTo>
                  <a:lnTo>
                    <a:pt x="351667" y="200210"/>
                  </a:lnTo>
                  <a:lnTo>
                    <a:pt x="374140" y="200210"/>
                  </a:lnTo>
                  <a:lnTo>
                    <a:pt x="361475" y="228771"/>
                  </a:lnTo>
                  <a:lnTo>
                    <a:pt x="323385" y="237720"/>
                  </a:lnTo>
                  <a:lnTo>
                    <a:pt x="315576" y="267137"/>
                  </a:lnTo>
                  <a:lnTo>
                    <a:pt x="332431" y="293413"/>
                  </a:lnTo>
                  <a:lnTo>
                    <a:pt x="315671" y="336254"/>
                  </a:lnTo>
                  <a:lnTo>
                    <a:pt x="293008" y="359864"/>
                  </a:lnTo>
                  <a:close/>
                  <a:moveTo>
                    <a:pt x="295674" y="362434"/>
                  </a:moveTo>
                  <a:lnTo>
                    <a:pt x="318813" y="338063"/>
                  </a:lnTo>
                  <a:lnTo>
                    <a:pt x="329194" y="313025"/>
                  </a:lnTo>
                  <a:lnTo>
                    <a:pt x="335859" y="291985"/>
                  </a:lnTo>
                  <a:lnTo>
                    <a:pt x="319004" y="265614"/>
                  </a:lnTo>
                  <a:lnTo>
                    <a:pt x="326051" y="239719"/>
                  </a:lnTo>
                  <a:lnTo>
                    <a:pt x="363379" y="231151"/>
                  </a:lnTo>
                  <a:lnTo>
                    <a:pt x="375568" y="198116"/>
                  </a:lnTo>
                  <a:lnTo>
                    <a:pt x="353000" y="198116"/>
                  </a:lnTo>
                  <a:lnTo>
                    <a:pt x="365569" y="177076"/>
                  </a:lnTo>
                  <a:lnTo>
                    <a:pt x="405945" y="175077"/>
                  </a:lnTo>
                  <a:lnTo>
                    <a:pt x="395279" y="140518"/>
                  </a:lnTo>
                  <a:lnTo>
                    <a:pt x="395279" y="120621"/>
                  </a:lnTo>
                  <a:lnTo>
                    <a:pt x="385186" y="95392"/>
                  </a:lnTo>
                  <a:lnTo>
                    <a:pt x="371854" y="70830"/>
                  </a:lnTo>
                  <a:lnTo>
                    <a:pt x="358618" y="49791"/>
                  </a:lnTo>
                  <a:lnTo>
                    <a:pt x="355666" y="23039"/>
                  </a:lnTo>
                  <a:lnTo>
                    <a:pt x="331670" y="666"/>
                  </a:lnTo>
                  <a:lnTo>
                    <a:pt x="277200" y="0"/>
                  </a:lnTo>
                  <a:lnTo>
                    <a:pt x="267678" y="43793"/>
                  </a:lnTo>
                  <a:lnTo>
                    <a:pt x="261203" y="64261"/>
                  </a:lnTo>
                  <a:lnTo>
                    <a:pt x="251680" y="84825"/>
                  </a:lnTo>
                  <a:lnTo>
                    <a:pt x="235302" y="108816"/>
                  </a:lnTo>
                  <a:lnTo>
                    <a:pt x="221875" y="136901"/>
                  </a:lnTo>
                  <a:lnTo>
                    <a:pt x="200259" y="142613"/>
                  </a:lnTo>
                  <a:lnTo>
                    <a:pt x="174833" y="139090"/>
                  </a:lnTo>
                  <a:lnTo>
                    <a:pt x="145314" y="132141"/>
                  </a:lnTo>
                  <a:lnTo>
                    <a:pt x="123031" y="157274"/>
                  </a:lnTo>
                  <a:lnTo>
                    <a:pt x="102082" y="152990"/>
                  </a:lnTo>
                  <a:lnTo>
                    <a:pt x="77609" y="163557"/>
                  </a:lnTo>
                  <a:lnTo>
                    <a:pt x="44089" y="132997"/>
                  </a:lnTo>
                  <a:lnTo>
                    <a:pt x="22854" y="128618"/>
                  </a:lnTo>
                  <a:lnTo>
                    <a:pt x="3809" y="150419"/>
                  </a:lnTo>
                  <a:lnTo>
                    <a:pt x="0" y="172316"/>
                  </a:lnTo>
                  <a:lnTo>
                    <a:pt x="10094" y="197925"/>
                  </a:lnTo>
                  <a:lnTo>
                    <a:pt x="16569" y="228866"/>
                  </a:lnTo>
                  <a:lnTo>
                    <a:pt x="43994" y="247906"/>
                  </a:lnTo>
                  <a:lnTo>
                    <a:pt x="43042" y="291699"/>
                  </a:lnTo>
                  <a:lnTo>
                    <a:pt x="46279" y="315690"/>
                  </a:lnTo>
                  <a:lnTo>
                    <a:pt x="52946" y="347202"/>
                  </a:lnTo>
                  <a:lnTo>
                    <a:pt x="78751" y="345584"/>
                  </a:lnTo>
                  <a:lnTo>
                    <a:pt x="97796" y="345584"/>
                  </a:lnTo>
                  <a:lnTo>
                    <a:pt x="119031" y="331303"/>
                  </a:lnTo>
                  <a:lnTo>
                    <a:pt x="119031" y="360816"/>
                  </a:lnTo>
                  <a:lnTo>
                    <a:pt x="142076" y="355866"/>
                  </a:lnTo>
                  <a:lnTo>
                    <a:pt x="164073" y="359483"/>
                  </a:lnTo>
                  <a:lnTo>
                    <a:pt x="184832" y="359483"/>
                  </a:lnTo>
                  <a:lnTo>
                    <a:pt x="210353" y="369765"/>
                  </a:lnTo>
                  <a:lnTo>
                    <a:pt x="234730" y="366433"/>
                  </a:lnTo>
                  <a:lnTo>
                    <a:pt x="238635" y="395850"/>
                  </a:lnTo>
                  <a:lnTo>
                    <a:pt x="260440" y="401182"/>
                  </a:lnTo>
                  <a:lnTo>
                    <a:pt x="282247" y="383189"/>
                  </a:lnTo>
                  <a:lnTo>
                    <a:pt x="295960" y="361863"/>
                  </a:lnTo>
                  <a:close/>
                </a:path>
              </a:pathLst>
            </a:custGeom>
            <a:solidFill>
              <a:srgbClr val="FFFFFF"/>
            </a:solidFill>
            <a:ln w="9518" cap="flat">
              <a:noFill/>
              <a:prstDash val="solid"/>
              <a:miter/>
            </a:ln>
          </p:spPr>
          <p:txBody>
            <a:bodyPr rtlCol="0" anchor="ctr"/>
            <a:lstStyle/>
            <a:p>
              <a:endParaRPr lang="en-US" noProof="0" dirty="0"/>
            </a:p>
          </p:txBody>
        </p:sp>
        <p:sp>
          <p:nvSpPr>
            <p:cNvPr id="5542" name="Serbest Form 5541">
              <a:extLst>
                <a:ext uri="{FF2B5EF4-FFF2-40B4-BE49-F238E27FC236}">
                  <a16:creationId xmlns:a16="http://schemas.microsoft.com/office/drawing/2014/main" id="{F60180C7-DE44-C84F-A7EC-3E601FA472AD}"/>
                </a:ext>
              </a:extLst>
            </p:cNvPr>
            <p:cNvSpPr/>
            <p:nvPr/>
          </p:nvSpPr>
          <p:spPr>
            <a:xfrm>
              <a:off x="10233339" y="4417959"/>
              <a:ext cx="65610" cy="49219"/>
            </a:xfrm>
            <a:custGeom>
              <a:avLst/>
              <a:gdLst>
                <a:gd name="connsiteX0" fmla="*/ 19902 w 65610"/>
                <a:gd name="connsiteY0" fmla="*/ 11329 h 49219"/>
                <a:gd name="connsiteX1" fmla="*/ 47899 w 65610"/>
                <a:gd name="connsiteY1" fmla="*/ 14947 h 49219"/>
                <a:gd name="connsiteX2" fmla="*/ 62944 w 65610"/>
                <a:gd name="connsiteY2" fmla="*/ 45030 h 49219"/>
                <a:gd name="connsiteX3" fmla="*/ 23711 w 65610"/>
                <a:gd name="connsiteY3" fmla="*/ 24753 h 49219"/>
                <a:gd name="connsiteX4" fmla="*/ 2667 w 65610"/>
                <a:gd name="connsiteY4" fmla="*/ 20754 h 49219"/>
                <a:gd name="connsiteX5" fmla="*/ 19902 w 65610"/>
                <a:gd name="connsiteY5" fmla="*/ 6950 h 49219"/>
                <a:gd name="connsiteX6" fmla="*/ 0 w 65610"/>
                <a:gd name="connsiteY6" fmla="*/ 0 h 49219"/>
                <a:gd name="connsiteX7" fmla="*/ 0 w 65610"/>
                <a:gd name="connsiteY7" fmla="*/ 23515 h 49219"/>
                <a:gd name="connsiteX8" fmla="*/ 21807 w 65610"/>
                <a:gd name="connsiteY8" fmla="*/ 28942 h 49219"/>
                <a:gd name="connsiteX9" fmla="*/ 43708 w 65610"/>
                <a:gd name="connsiteY9" fmla="*/ 49219 h 49219"/>
                <a:gd name="connsiteX10" fmla="*/ 65610 w 65610"/>
                <a:gd name="connsiteY10" fmla="*/ 46363 h 49219"/>
                <a:gd name="connsiteX11" fmla="*/ 50756 w 65610"/>
                <a:gd name="connsiteY11" fmla="*/ 11519 h 49219"/>
                <a:gd name="connsiteX12" fmla="*/ 26187 w 65610"/>
                <a:gd name="connsiteY12" fmla="*/ 3427 h 49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610" h="49219">
                  <a:moveTo>
                    <a:pt x="19902" y="11329"/>
                  </a:moveTo>
                  <a:lnTo>
                    <a:pt x="47899" y="14947"/>
                  </a:lnTo>
                  <a:lnTo>
                    <a:pt x="62944" y="45030"/>
                  </a:lnTo>
                  <a:lnTo>
                    <a:pt x="23711" y="24753"/>
                  </a:lnTo>
                  <a:lnTo>
                    <a:pt x="2667" y="20754"/>
                  </a:lnTo>
                  <a:close/>
                  <a:moveTo>
                    <a:pt x="19902" y="6950"/>
                  </a:moveTo>
                  <a:lnTo>
                    <a:pt x="0" y="0"/>
                  </a:lnTo>
                  <a:lnTo>
                    <a:pt x="0" y="23515"/>
                  </a:lnTo>
                  <a:lnTo>
                    <a:pt x="21807" y="28942"/>
                  </a:lnTo>
                  <a:lnTo>
                    <a:pt x="43708" y="49219"/>
                  </a:lnTo>
                  <a:lnTo>
                    <a:pt x="65610" y="46363"/>
                  </a:lnTo>
                  <a:lnTo>
                    <a:pt x="50756" y="11519"/>
                  </a:lnTo>
                  <a:lnTo>
                    <a:pt x="26187" y="3427"/>
                  </a:lnTo>
                  <a:close/>
                </a:path>
              </a:pathLst>
            </a:custGeom>
            <a:solidFill>
              <a:srgbClr val="FFFFFF"/>
            </a:solidFill>
            <a:ln w="9518" cap="flat">
              <a:noFill/>
              <a:prstDash val="solid"/>
              <a:miter/>
            </a:ln>
          </p:spPr>
          <p:txBody>
            <a:bodyPr rtlCol="0" anchor="ctr"/>
            <a:lstStyle/>
            <a:p>
              <a:endParaRPr lang="en-US" noProof="0" dirty="0"/>
            </a:p>
          </p:txBody>
        </p:sp>
        <p:sp>
          <p:nvSpPr>
            <p:cNvPr id="5543" name="Serbest Form 5542">
              <a:extLst>
                <a:ext uri="{FF2B5EF4-FFF2-40B4-BE49-F238E27FC236}">
                  <a16:creationId xmlns:a16="http://schemas.microsoft.com/office/drawing/2014/main" id="{F7F16727-F292-464E-B2E0-CEEB96022652}"/>
                </a:ext>
              </a:extLst>
            </p:cNvPr>
            <p:cNvSpPr/>
            <p:nvPr/>
          </p:nvSpPr>
          <p:spPr>
            <a:xfrm>
              <a:off x="10257031" y="4358839"/>
              <a:ext cx="149427" cy="42174"/>
            </a:xfrm>
            <a:custGeom>
              <a:avLst/>
              <a:gdLst>
                <a:gd name="connsiteX0" fmla="*/ 130192 w 149427"/>
                <a:gd name="connsiteY0" fmla="*/ 7902 h 42174"/>
                <a:gd name="connsiteX1" fmla="*/ 100577 w 149427"/>
                <a:gd name="connsiteY1" fmla="*/ 27513 h 42174"/>
                <a:gd name="connsiteX2" fmla="*/ 44394 w 149427"/>
                <a:gd name="connsiteY2" fmla="*/ 34463 h 42174"/>
                <a:gd name="connsiteX3" fmla="*/ 21159 w 149427"/>
                <a:gd name="connsiteY3" fmla="*/ 37890 h 42174"/>
                <a:gd name="connsiteX4" fmla="*/ 1257 w 149427"/>
                <a:gd name="connsiteY4" fmla="*/ 28846 h 42174"/>
                <a:gd name="connsiteX5" fmla="*/ 21159 w 149427"/>
                <a:gd name="connsiteY5" fmla="*/ 32273 h 42174"/>
                <a:gd name="connsiteX6" fmla="*/ 43156 w 149427"/>
                <a:gd name="connsiteY6" fmla="*/ 10758 h 42174"/>
                <a:gd name="connsiteX7" fmla="*/ 86579 w 149427"/>
                <a:gd name="connsiteY7" fmla="*/ 18088 h 42174"/>
                <a:gd name="connsiteX8" fmla="*/ 107910 w 149427"/>
                <a:gd name="connsiteY8" fmla="*/ 14947 h 42174"/>
                <a:gd name="connsiteX9" fmla="*/ 131335 w 149427"/>
                <a:gd name="connsiteY9" fmla="*/ 7902 h 42174"/>
                <a:gd name="connsiteX10" fmla="*/ 130192 w 149427"/>
                <a:gd name="connsiteY10" fmla="*/ 3237 h 42174"/>
                <a:gd name="connsiteX11" fmla="*/ 107052 w 149427"/>
                <a:gd name="connsiteY11" fmla="*/ 10186 h 42174"/>
                <a:gd name="connsiteX12" fmla="*/ 87436 w 149427"/>
                <a:gd name="connsiteY12" fmla="*/ 13614 h 42174"/>
                <a:gd name="connsiteX13" fmla="*/ 62583 w 149427"/>
                <a:gd name="connsiteY13" fmla="*/ 0 h 42174"/>
                <a:gd name="connsiteX14" fmla="*/ 40776 w 149427"/>
                <a:gd name="connsiteY14" fmla="*/ 6759 h 42174"/>
                <a:gd name="connsiteX15" fmla="*/ 20016 w 149427"/>
                <a:gd name="connsiteY15" fmla="*/ 28275 h 42174"/>
                <a:gd name="connsiteX16" fmla="*/ 971 w 149427"/>
                <a:gd name="connsiteY16" fmla="*/ 28275 h 42174"/>
                <a:gd name="connsiteX17" fmla="*/ 20874 w 149427"/>
                <a:gd name="connsiteY17" fmla="*/ 42174 h 42174"/>
                <a:gd name="connsiteX18" fmla="*/ 45728 w 149427"/>
                <a:gd name="connsiteY18" fmla="*/ 39128 h 42174"/>
                <a:gd name="connsiteX19" fmla="*/ 101911 w 149427"/>
                <a:gd name="connsiteY19" fmla="*/ 32178 h 42174"/>
                <a:gd name="connsiteX20" fmla="*/ 128382 w 149427"/>
                <a:gd name="connsiteY20" fmla="*/ 28751 h 42174"/>
                <a:gd name="connsiteX21" fmla="*/ 149428 w 149427"/>
                <a:gd name="connsiteY21" fmla="*/ 10758 h 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427" h="42174">
                  <a:moveTo>
                    <a:pt x="130192" y="7902"/>
                  </a:moveTo>
                  <a:lnTo>
                    <a:pt x="100577" y="27513"/>
                  </a:lnTo>
                  <a:lnTo>
                    <a:pt x="44394" y="34463"/>
                  </a:lnTo>
                  <a:lnTo>
                    <a:pt x="21159" y="37890"/>
                  </a:lnTo>
                  <a:lnTo>
                    <a:pt x="1257" y="28846"/>
                  </a:lnTo>
                  <a:lnTo>
                    <a:pt x="21159" y="32273"/>
                  </a:lnTo>
                  <a:lnTo>
                    <a:pt x="43156" y="10758"/>
                  </a:lnTo>
                  <a:lnTo>
                    <a:pt x="86579" y="18088"/>
                  </a:lnTo>
                  <a:lnTo>
                    <a:pt x="107910" y="14947"/>
                  </a:lnTo>
                  <a:lnTo>
                    <a:pt x="131335" y="7902"/>
                  </a:lnTo>
                  <a:close/>
                  <a:moveTo>
                    <a:pt x="130192" y="3237"/>
                  </a:moveTo>
                  <a:lnTo>
                    <a:pt x="107052" y="10186"/>
                  </a:lnTo>
                  <a:lnTo>
                    <a:pt x="87436" y="13614"/>
                  </a:lnTo>
                  <a:lnTo>
                    <a:pt x="62583" y="0"/>
                  </a:lnTo>
                  <a:lnTo>
                    <a:pt x="40776" y="6759"/>
                  </a:lnTo>
                  <a:lnTo>
                    <a:pt x="20016" y="28275"/>
                  </a:lnTo>
                  <a:cubicBezTo>
                    <a:pt x="-267" y="23610"/>
                    <a:pt x="-1599" y="26942"/>
                    <a:pt x="971" y="28275"/>
                  </a:cubicBezTo>
                  <a:lnTo>
                    <a:pt x="20874" y="42174"/>
                  </a:lnTo>
                  <a:lnTo>
                    <a:pt x="45728" y="39128"/>
                  </a:lnTo>
                  <a:lnTo>
                    <a:pt x="101911" y="32178"/>
                  </a:lnTo>
                  <a:lnTo>
                    <a:pt x="128382" y="28751"/>
                  </a:lnTo>
                  <a:lnTo>
                    <a:pt x="149428" y="10758"/>
                  </a:lnTo>
                  <a:close/>
                </a:path>
              </a:pathLst>
            </a:custGeom>
            <a:solidFill>
              <a:srgbClr val="FFFFFF"/>
            </a:solidFill>
            <a:ln w="9518" cap="flat">
              <a:noFill/>
              <a:prstDash val="solid"/>
              <a:miter/>
            </a:ln>
          </p:spPr>
          <p:txBody>
            <a:bodyPr rtlCol="0" anchor="ctr"/>
            <a:lstStyle/>
            <a:p>
              <a:endParaRPr lang="en-US" noProof="0" dirty="0"/>
            </a:p>
          </p:txBody>
        </p:sp>
        <p:sp>
          <p:nvSpPr>
            <p:cNvPr id="5544" name="Serbest Form 5543">
              <a:extLst>
                <a:ext uri="{FF2B5EF4-FFF2-40B4-BE49-F238E27FC236}">
                  <a16:creationId xmlns:a16="http://schemas.microsoft.com/office/drawing/2014/main" id="{4467F968-0239-5249-9436-A1FC1BC99F2B}"/>
                </a:ext>
              </a:extLst>
            </p:cNvPr>
            <p:cNvSpPr/>
            <p:nvPr/>
          </p:nvSpPr>
          <p:spPr>
            <a:xfrm>
              <a:off x="10134305" y="4351793"/>
              <a:ext cx="109794" cy="53408"/>
            </a:xfrm>
            <a:custGeom>
              <a:avLst/>
              <a:gdLst>
                <a:gd name="connsiteX0" fmla="*/ 101129 w 109794"/>
                <a:gd name="connsiteY0" fmla="*/ 8283 h 53408"/>
                <a:gd name="connsiteX1" fmla="*/ 95797 w 109794"/>
                <a:gd name="connsiteY1" fmla="*/ 39699 h 53408"/>
                <a:gd name="connsiteX2" fmla="*/ 63611 w 109794"/>
                <a:gd name="connsiteY2" fmla="*/ 1047 h 53408"/>
                <a:gd name="connsiteX3" fmla="*/ 101129 w 109794"/>
                <a:gd name="connsiteY3" fmla="*/ 3427 h 53408"/>
                <a:gd name="connsiteX4" fmla="*/ 61421 w 109794"/>
                <a:gd name="connsiteY4" fmla="*/ 0 h 53408"/>
                <a:gd name="connsiteX5" fmla="*/ 75800 w 109794"/>
                <a:gd name="connsiteY5" fmla="*/ 28085 h 53408"/>
                <a:gd name="connsiteX6" fmla="*/ 96178 w 109794"/>
                <a:gd name="connsiteY6" fmla="*/ 42555 h 53408"/>
                <a:gd name="connsiteX7" fmla="*/ 109795 w 109794"/>
                <a:gd name="connsiteY7" fmla="*/ 17232 h 53408"/>
                <a:gd name="connsiteX8" fmla="*/ 42185 w 109794"/>
                <a:gd name="connsiteY8" fmla="*/ 35891 h 53408"/>
                <a:gd name="connsiteX9" fmla="*/ 76847 w 109794"/>
                <a:gd name="connsiteY9" fmla="*/ 42841 h 53408"/>
                <a:gd name="connsiteX10" fmla="*/ 47232 w 109794"/>
                <a:gd name="connsiteY10" fmla="*/ 48743 h 53408"/>
                <a:gd name="connsiteX11" fmla="*/ 2381 w 109794"/>
                <a:gd name="connsiteY11" fmla="*/ 41699 h 53408"/>
                <a:gd name="connsiteX12" fmla="*/ 40471 w 109794"/>
                <a:gd name="connsiteY12" fmla="*/ 35891 h 53408"/>
                <a:gd name="connsiteX13" fmla="*/ 42185 w 109794"/>
                <a:gd name="connsiteY13" fmla="*/ 31417 h 53408"/>
                <a:gd name="connsiteX14" fmla="*/ 19045 w 109794"/>
                <a:gd name="connsiteY14" fmla="*/ 21040 h 53408"/>
                <a:gd name="connsiteX15" fmla="*/ 0 w 109794"/>
                <a:gd name="connsiteY15" fmla="*/ 42555 h 53408"/>
                <a:gd name="connsiteX16" fmla="*/ 27711 w 109794"/>
                <a:gd name="connsiteY16" fmla="*/ 53409 h 53408"/>
                <a:gd name="connsiteX17" fmla="*/ 48184 w 109794"/>
                <a:gd name="connsiteY17" fmla="*/ 53409 h 53408"/>
                <a:gd name="connsiteX18" fmla="*/ 78751 w 109794"/>
                <a:gd name="connsiteY18" fmla="*/ 42841 h 53408"/>
                <a:gd name="connsiteX19" fmla="*/ 52374 w 109794"/>
                <a:gd name="connsiteY19" fmla="*/ 27894 h 5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9794" h="53408">
                  <a:moveTo>
                    <a:pt x="101129" y="8283"/>
                  </a:moveTo>
                  <a:lnTo>
                    <a:pt x="95797" y="39699"/>
                  </a:lnTo>
                  <a:lnTo>
                    <a:pt x="63611" y="1047"/>
                  </a:lnTo>
                  <a:close/>
                  <a:moveTo>
                    <a:pt x="101129" y="3427"/>
                  </a:moveTo>
                  <a:lnTo>
                    <a:pt x="61421" y="0"/>
                  </a:lnTo>
                  <a:lnTo>
                    <a:pt x="75800" y="28085"/>
                  </a:lnTo>
                  <a:lnTo>
                    <a:pt x="96178" y="42555"/>
                  </a:lnTo>
                  <a:lnTo>
                    <a:pt x="109795" y="17232"/>
                  </a:lnTo>
                  <a:close/>
                  <a:moveTo>
                    <a:pt x="42185" y="35891"/>
                  </a:moveTo>
                  <a:lnTo>
                    <a:pt x="76847" y="42841"/>
                  </a:lnTo>
                  <a:lnTo>
                    <a:pt x="47232" y="48743"/>
                  </a:lnTo>
                  <a:lnTo>
                    <a:pt x="2381" y="41699"/>
                  </a:lnTo>
                  <a:lnTo>
                    <a:pt x="40471" y="35891"/>
                  </a:lnTo>
                  <a:close/>
                  <a:moveTo>
                    <a:pt x="42185" y="31417"/>
                  </a:moveTo>
                  <a:lnTo>
                    <a:pt x="19045" y="21040"/>
                  </a:lnTo>
                  <a:lnTo>
                    <a:pt x="0" y="42555"/>
                  </a:lnTo>
                  <a:lnTo>
                    <a:pt x="27711" y="53409"/>
                  </a:lnTo>
                  <a:lnTo>
                    <a:pt x="48184" y="53409"/>
                  </a:lnTo>
                  <a:lnTo>
                    <a:pt x="78751" y="42841"/>
                  </a:lnTo>
                  <a:lnTo>
                    <a:pt x="52374" y="27894"/>
                  </a:lnTo>
                  <a:close/>
                </a:path>
              </a:pathLst>
            </a:custGeom>
            <a:solidFill>
              <a:srgbClr val="FFFFFF"/>
            </a:solidFill>
            <a:ln w="9518" cap="flat">
              <a:noFill/>
              <a:prstDash val="solid"/>
              <a:miter/>
            </a:ln>
          </p:spPr>
          <p:txBody>
            <a:bodyPr rtlCol="0" anchor="ctr"/>
            <a:lstStyle/>
            <a:p>
              <a:endParaRPr lang="en-US" noProof="0" dirty="0"/>
            </a:p>
          </p:txBody>
        </p:sp>
        <p:sp>
          <p:nvSpPr>
            <p:cNvPr id="5545" name="Serbest Form 5544">
              <a:extLst>
                <a:ext uri="{FF2B5EF4-FFF2-40B4-BE49-F238E27FC236}">
                  <a16:creationId xmlns:a16="http://schemas.microsoft.com/office/drawing/2014/main" id="{BB02E89D-9ED8-844B-AE7F-755D53003A0E}"/>
                </a:ext>
              </a:extLst>
            </p:cNvPr>
            <p:cNvSpPr/>
            <p:nvPr/>
          </p:nvSpPr>
          <p:spPr>
            <a:xfrm>
              <a:off x="8223709" y="2264582"/>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908 h 1392140"/>
                <a:gd name="connsiteX513" fmla="*/ 746565 w 1063473"/>
                <a:gd name="connsiteY513" fmla="*/ 495908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432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908"/>
                  </a:lnTo>
                  <a:lnTo>
                    <a:pt x="746565" y="495908"/>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432"/>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solidFill>
              <a:srgbClr val="FF0000"/>
            </a:solidFill>
            <a:ln w="9518" cap="flat">
              <a:noFill/>
              <a:prstDash val="solid"/>
              <a:miter/>
            </a:ln>
          </p:spPr>
          <p:txBody>
            <a:bodyPr rtlCol="0" anchor="ctr"/>
            <a:lstStyle/>
            <a:p>
              <a:endParaRPr lang="en-US" noProof="0" dirty="0"/>
            </a:p>
          </p:txBody>
        </p:sp>
        <p:sp>
          <p:nvSpPr>
            <p:cNvPr id="5546" name="Serbest Form 5545">
              <a:extLst>
                <a:ext uri="{FF2B5EF4-FFF2-40B4-BE49-F238E27FC236}">
                  <a16:creationId xmlns:a16="http://schemas.microsoft.com/office/drawing/2014/main" id="{018BD261-0031-EB4C-9577-7A1A342F74EB}"/>
                </a:ext>
              </a:extLst>
            </p:cNvPr>
            <p:cNvSpPr/>
            <p:nvPr/>
          </p:nvSpPr>
          <p:spPr>
            <a:xfrm>
              <a:off x="8223709" y="2264582"/>
              <a:ext cx="1063473" cy="1392140"/>
            </a:xfrm>
            <a:custGeom>
              <a:avLst/>
              <a:gdLst>
                <a:gd name="connsiteX0" fmla="*/ 1043858 w 1063473"/>
                <a:gd name="connsiteY0" fmla="*/ 396802 h 1392140"/>
                <a:gd name="connsiteX1" fmla="*/ 1050428 w 1063473"/>
                <a:gd name="connsiteY1" fmla="*/ 389662 h 1392140"/>
                <a:gd name="connsiteX2" fmla="*/ 1056999 w 1063473"/>
                <a:gd name="connsiteY2" fmla="*/ 386140 h 1392140"/>
                <a:gd name="connsiteX3" fmla="*/ 1060237 w 1063473"/>
                <a:gd name="connsiteY3" fmla="*/ 382617 h 1392140"/>
                <a:gd name="connsiteX4" fmla="*/ 1063474 w 1063473"/>
                <a:gd name="connsiteY4" fmla="*/ 382617 h 1392140"/>
                <a:gd name="connsiteX5" fmla="*/ 1063474 w 1063473"/>
                <a:gd name="connsiteY5" fmla="*/ 364910 h 1392140"/>
                <a:gd name="connsiteX6" fmla="*/ 1060237 w 1063473"/>
                <a:gd name="connsiteY6" fmla="*/ 364910 h 1392140"/>
                <a:gd name="connsiteX7" fmla="*/ 1056999 w 1063473"/>
                <a:gd name="connsiteY7" fmla="*/ 361387 h 1392140"/>
                <a:gd name="connsiteX8" fmla="*/ 1021099 w 1063473"/>
                <a:gd name="connsiteY8" fmla="*/ 361387 h 1392140"/>
                <a:gd name="connsiteX9" fmla="*/ 1021099 w 1063473"/>
                <a:gd name="connsiteY9" fmla="*/ 357770 h 1392140"/>
                <a:gd name="connsiteX10" fmla="*/ 1027574 w 1063473"/>
                <a:gd name="connsiteY10" fmla="*/ 350725 h 1392140"/>
                <a:gd name="connsiteX11" fmla="*/ 1030812 w 1063473"/>
                <a:gd name="connsiteY11" fmla="*/ 350725 h 1392140"/>
                <a:gd name="connsiteX12" fmla="*/ 1021289 w 1063473"/>
                <a:gd name="connsiteY12" fmla="*/ 333017 h 1392140"/>
                <a:gd name="connsiteX13" fmla="*/ 1004910 w 1063473"/>
                <a:gd name="connsiteY13" fmla="*/ 333017 h 1392140"/>
                <a:gd name="connsiteX14" fmla="*/ 1001673 w 1063473"/>
                <a:gd name="connsiteY14" fmla="*/ 329495 h 1392140"/>
                <a:gd name="connsiteX15" fmla="*/ 1004910 w 1063473"/>
                <a:gd name="connsiteY15" fmla="*/ 329495 h 1392140"/>
                <a:gd name="connsiteX16" fmla="*/ 1011481 w 1063473"/>
                <a:gd name="connsiteY16" fmla="*/ 322354 h 1392140"/>
                <a:gd name="connsiteX17" fmla="*/ 1008243 w 1063473"/>
                <a:gd name="connsiteY17" fmla="*/ 318832 h 1392140"/>
                <a:gd name="connsiteX18" fmla="*/ 988627 w 1063473"/>
                <a:gd name="connsiteY18" fmla="*/ 308169 h 1392140"/>
                <a:gd name="connsiteX19" fmla="*/ 982057 w 1063473"/>
                <a:gd name="connsiteY19" fmla="*/ 315309 h 1392140"/>
                <a:gd name="connsiteX20" fmla="*/ 982057 w 1063473"/>
                <a:gd name="connsiteY20" fmla="*/ 329495 h 1392140"/>
                <a:gd name="connsiteX21" fmla="*/ 972534 w 1063473"/>
                <a:gd name="connsiteY21" fmla="*/ 329495 h 1392140"/>
                <a:gd name="connsiteX22" fmla="*/ 963011 w 1063473"/>
                <a:gd name="connsiteY22" fmla="*/ 322354 h 1392140"/>
                <a:gd name="connsiteX23" fmla="*/ 956441 w 1063473"/>
                <a:gd name="connsiteY23" fmla="*/ 318832 h 1392140"/>
                <a:gd name="connsiteX24" fmla="*/ 946918 w 1063473"/>
                <a:gd name="connsiteY24" fmla="*/ 318832 h 1392140"/>
                <a:gd name="connsiteX25" fmla="*/ 940443 w 1063473"/>
                <a:gd name="connsiteY25" fmla="*/ 325877 h 1392140"/>
                <a:gd name="connsiteX26" fmla="*/ 933873 w 1063473"/>
                <a:gd name="connsiteY26" fmla="*/ 329495 h 1392140"/>
                <a:gd name="connsiteX27" fmla="*/ 920827 w 1063473"/>
                <a:gd name="connsiteY27" fmla="*/ 343680 h 1392140"/>
                <a:gd name="connsiteX28" fmla="*/ 901782 w 1063473"/>
                <a:gd name="connsiteY28" fmla="*/ 343680 h 1392140"/>
                <a:gd name="connsiteX29" fmla="*/ 901782 w 1063473"/>
                <a:gd name="connsiteY29" fmla="*/ 347202 h 1392140"/>
                <a:gd name="connsiteX30" fmla="*/ 905019 w 1063473"/>
                <a:gd name="connsiteY30" fmla="*/ 350725 h 1392140"/>
                <a:gd name="connsiteX31" fmla="*/ 905019 w 1063473"/>
                <a:gd name="connsiteY31" fmla="*/ 364910 h 1392140"/>
                <a:gd name="connsiteX32" fmla="*/ 901782 w 1063473"/>
                <a:gd name="connsiteY32" fmla="*/ 368432 h 1392140"/>
                <a:gd name="connsiteX33" fmla="*/ 885403 w 1063473"/>
                <a:gd name="connsiteY33" fmla="*/ 368432 h 1392140"/>
                <a:gd name="connsiteX34" fmla="*/ 888736 w 1063473"/>
                <a:gd name="connsiteY34" fmla="*/ 375477 h 1392140"/>
                <a:gd name="connsiteX35" fmla="*/ 888736 w 1063473"/>
                <a:gd name="connsiteY35" fmla="*/ 386140 h 1392140"/>
                <a:gd name="connsiteX36" fmla="*/ 882165 w 1063473"/>
                <a:gd name="connsiteY36" fmla="*/ 393185 h 1392140"/>
                <a:gd name="connsiteX37" fmla="*/ 852836 w 1063473"/>
                <a:gd name="connsiteY37" fmla="*/ 393185 h 1392140"/>
                <a:gd name="connsiteX38" fmla="*/ 852836 w 1063473"/>
                <a:gd name="connsiteY38" fmla="*/ 403847 h 1392140"/>
                <a:gd name="connsiteX39" fmla="*/ 856074 w 1063473"/>
                <a:gd name="connsiteY39" fmla="*/ 407370 h 1392140"/>
                <a:gd name="connsiteX40" fmla="*/ 869120 w 1063473"/>
                <a:gd name="connsiteY40" fmla="*/ 407370 h 1392140"/>
                <a:gd name="connsiteX41" fmla="*/ 869120 w 1063473"/>
                <a:gd name="connsiteY41" fmla="*/ 421555 h 1392140"/>
                <a:gd name="connsiteX42" fmla="*/ 875690 w 1063473"/>
                <a:gd name="connsiteY42" fmla="*/ 428695 h 1392140"/>
                <a:gd name="connsiteX43" fmla="*/ 875690 w 1063473"/>
                <a:gd name="connsiteY43" fmla="*/ 432218 h 1392140"/>
                <a:gd name="connsiteX44" fmla="*/ 862644 w 1063473"/>
                <a:gd name="connsiteY44" fmla="*/ 439263 h 1392140"/>
                <a:gd name="connsiteX45" fmla="*/ 856074 w 1063473"/>
                <a:gd name="connsiteY45" fmla="*/ 439263 h 1392140"/>
                <a:gd name="connsiteX46" fmla="*/ 852836 w 1063473"/>
                <a:gd name="connsiteY46" fmla="*/ 435740 h 1392140"/>
                <a:gd name="connsiteX47" fmla="*/ 846265 w 1063473"/>
                <a:gd name="connsiteY47" fmla="*/ 435740 h 1392140"/>
                <a:gd name="connsiteX48" fmla="*/ 839790 w 1063473"/>
                <a:gd name="connsiteY48" fmla="*/ 439263 h 1392140"/>
                <a:gd name="connsiteX49" fmla="*/ 823411 w 1063473"/>
                <a:gd name="connsiteY49" fmla="*/ 439263 h 1392140"/>
                <a:gd name="connsiteX50" fmla="*/ 816936 w 1063473"/>
                <a:gd name="connsiteY50" fmla="*/ 435740 h 1392140"/>
                <a:gd name="connsiteX51" fmla="*/ 807413 w 1063473"/>
                <a:gd name="connsiteY51" fmla="*/ 435740 h 1392140"/>
                <a:gd name="connsiteX52" fmla="*/ 804176 w 1063473"/>
                <a:gd name="connsiteY52" fmla="*/ 439263 h 1392140"/>
                <a:gd name="connsiteX53" fmla="*/ 797606 w 1063473"/>
                <a:gd name="connsiteY53" fmla="*/ 442785 h 1392140"/>
                <a:gd name="connsiteX54" fmla="*/ 784560 w 1063473"/>
                <a:gd name="connsiteY54" fmla="*/ 442785 h 1392140"/>
                <a:gd name="connsiteX55" fmla="*/ 778085 w 1063473"/>
                <a:gd name="connsiteY55" fmla="*/ 435740 h 1392140"/>
                <a:gd name="connsiteX56" fmla="*/ 778085 w 1063473"/>
                <a:gd name="connsiteY56" fmla="*/ 435740 h 1392140"/>
                <a:gd name="connsiteX57" fmla="*/ 771514 w 1063473"/>
                <a:gd name="connsiteY57" fmla="*/ 435740 h 1392140"/>
                <a:gd name="connsiteX58" fmla="*/ 758468 w 1063473"/>
                <a:gd name="connsiteY58" fmla="*/ 428695 h 1392140"/>
                <a:gd name="connsiteX59" fmla="*/ 748946 w 1063473"/>
                <a:gd name="connsiteY59" fmla="*/ 418033 h 1392140"/>
                <a:gd name="connsiteX60" fmla="*/ 748946 w 1063473"/>
                <a:gd name="connsiteY60" fmla="*/ 410892 h 1392140"/>
                <a:gd name="connsiteX61" fmla="*/ 748946 w 1063473"/>
                <a:gd name="connsiteY61" fmla="*/ 410892 h 1392140"/>
                <a:gd name="connsiteX62" fmla="*/ 743327 w 1063473"/>
                <a:gd name="connsiteY62" fmla="*/ 407560 h 1392140"/>
                <a:gd name="connsiteX63" fmla="*/ 743327 w 1063473"/>
                <a:gd name="connsiteY63" fmla="*/ 379000 h 1392140"/>
                <a:gd name="connsiteX64" fmla="*/ 740089 w 1063473"/>
                <a:gd name="connsiteY64" fmla="*/ 375382 h 1392140"/>
                <a:gd name="connsiteX65" fmla="*/ 733519 w 1063473"/>
                <a:gd name="connsiteY65" fmla="*/ 371859 h 1392140"/>
                <a:gd name="connsiteX66" fmla="*/ 727043 w 1063473"/>
                <a:gd name="connsiteY66" fmla="*/ 371859 h 1392140"/>
                <a:gd name="connsiteX67" fmla="*/ 720473 w 1063473"/>
                <a:gd name="connsiteY67" fmla="*/ 379000 h 1392140"/>
                <a:gd name="connsiteX68" fmla="*/ 713998 w 1063473"/>
                <a:gd name="connsiteY68" fmla="*/ 382522 h 1392140"/>
                <a:gd name="connsiteX69" fmla="*/ 720473 w 1063473"/>
                <a:gd name="connsiteY69" fmla="*/ 393089 h 1392140"/>
                <a:gd name="connsiteX70" fmla="*/ 720473 w 1063473"/>
                <a:gd name="connsiteY70" fmla="*/ 421650 h 1392140"/>
                <a:gd name="connsiteX71" fmla="*/ 727043 w 1063473"/>
                <a:gd name="connsiteY71" fmla="*/ 435835 h 1392140"/>
                <a:gd name="connsiteX72" fmla="*/ 727043 w 1063473"/>
                <a:gd name="connsiteY72" fmla="*/ 457065 h 1392140"/>
                <a:gd name="connsiteX73" fmla="*/ 691144 w 1063473"/>
                <a:gd name="connsiteY73" fmla="*/ 457065 h 1392140"/>
                <a:gd name="connsiteX74" fmla="*/ 691144 w 1063473"/>
                <a:gd name="connsiteY74" fmla="*/ 450020 h 1392140"/>
                <a:gd name="connsiteX75" fmla="*/ 687906 w 1063473"/>
                <a:gd name="connsiteY75" fmla="*/ 446498 h 1392140"/>
                <a:gd name="connsiteX76" fmla="*/ 684573 w 1063473"/>
                <a:gd name="connsiteY76" fmla="*/ 446498 h 1392140"/>
                <a:gd name="connsiteX77" fmla="*/ 678098 w 1063473"/>
                <a:gd name="connsiteY77" fmla="*/ 450020 h 1392140"/>
                <a:gd name="connsiteX78" fmla="*/ 674765 w 1063473"/>
                <a:gd name="connsiteY78" fmla="*/ 457065 h 1392140"/>
                <a:gd name="connsiteX79" fmla="*/ 671528 w 1063473"/>
                <a:gd name="connsiteY79" fmla="*/ 450020 h 1392140"/>
                <a:gd name="connsiteX80" fmla="*/ 665052 w 1063473"/>
                <a:gd name="connsiteY80" fmla="*/ 446498 h 1392140"/>
                <a:gd name="connsiteX81" fmla="*/ 655530 w 1063473"/>
                <a:gd name="connsiteY81" fmla="*/ 442880 h 1392140"/>
                <a:gd name="connsiteX82" fmla="*/ 646007 w 1063473"/>
                <a:gd name="connsiteY82" fmla="*/ 442880 h 1392140"/>
                <a:gd name="connsiteX83" fmla="*/ 642769 w 1063473"/>
                <a:gd name="connsiteY83" fmla="*/ 446498 h 1392140"/>
                <a:gd name="connsiteX84" fmla="*/ 626200 w 1063473"/>
                <a:gd name="connsiteY84" fmla="*/ 436121 h 1392140"/>
                <a:gd name="connsiteX85" fmla="*/ 616678 w 1063473"/>
                <a:gd name="connsiteY85" fmla="*/ 443166 h 1392140"/>
                <a:gd name="connsiteX86" fmla="*/ 587253 w 1063473"/>
                <a:gd name="connsiteY86" fmla="*/ 411273 h 1392140"/>
                <a:gd name="connsiteX87" fmla="*/ 574207 w 1063473"/>
                <a:gd name="connsiteY87" fmla="*/ 411273 h 1392140"/>
                <a:gd name="connsiteX88" fmla="*/ 574207 w 1063473"/>
                <a:gd name="connsiteY88" fmla="*/ 407560 h 1392140"/>
                <a:gd name="connsiteX89" fmla="*/ 567732 w 1063473"/>
                <a:gd name="connsiteY89" fmla="*/ 400515 h 1392140"/>
                <a:gd name="connsiteX90" fmla="*/ 564399 w 1063473"/>
                <a:gd name="connsiteY90" fmla="*/ 400515 h 1392140"/>
                <a:gd name="connsiteX91" fmla="*/ 561161 w 1063473"/>
                <a:gd name="connsiteY91" fmla="*/ 404038 h 1392140"/>
                <a:gd name="connsiteX92" fmla="*/ 561161 w 1063473"/>
                <a:gd name="connsiteY92" fmla="*/ 411083 h 1392140"/>
                <a:gd name="connsiteX93" fmla="*/ 557924 w 1063473"/>
                <a:gd name="connsiteY93" fmla="*/ 407560 h 1392140"/>
                <a:gd name="connsiteX94" fmla="*/ 548402 w 1063473"/>
                <a:gd name="connsiteY94" fmla="*/ 407560 h 1392140"/>
                <a:gd name="connsiteX95" fmla="*/ 541926 w 1063473"/>
                <a:gd name="connsiteY95" fmla="*/ 414700 h 1392140"/>
                <a:gd name="connsiteX96" fmla="*/ 538593 w 1063473"/>
                <a:gd name="connsiteY96" fmla="*/ 407560 h 1392140"/>
                <a:gd name="connsiteX97" fmla="*/ 535355 w 1063473"/>
                <a:gd name="connsiteY97" fmla="*/ 404038 h 1392140"/>
                <a:gd name="connsiteX98" fmla="*/ 522309 w 1063473"/>
                <a:gd name="connsiteY98" fmla="*/ 404038 h 1392140"/>
                <a:gd name="connsiteX99" fmla="*/ 519072 w 1063473"/>
                <a:gd name="connsiteY99" fmla="*/ 400515 h 1392140"/>
                <a:gd name="connsiteX100" fmla="*/ 519072 w 1063473"/>
                <a:gd name="connsiteY100" fmla="*/ 393375 h 1392140"/>
                <a:gd name="connsiteX101" fmla="*/ 512502 w 1063473"/>
                <a:gd name="connsiteY101" fmla="*/ 393375 h 1392140"/>
                <a:gd name="connsiteX102" fmla="*/ 509264 w 1063473"/>
                <a:gd name="connsiteY102" fmla="*/ 396993 h 1392140"/>
                <a:gd name="connsiteX103" fmla="*/ 499741 w 1063473"/>
                <a:gd name="connsiteY103" fmla="*/ 396993 h 1392140"/>
                <a:gd name="connsiteX104" fmla="*/ 496504 w 1063473"/>
                <a:gd name="connsiteY104" fmla="*/ 393375 h 1392140"/>
                <a:gd name="connsiteX105" fmla="*/ 493266 w 1063473"/>
                <a:gd name="connsiteY105" fmla="*/ 386330 h 1392140"/>
                <a:gd name="connsiteX106" fmla="*/ 489933 w 1063473"/>
                <a:gd name="connsiteY106" fmla="*/ 382808 h 1392140"/>
                <a:gd name="connsiteX107" fmla="*/ 483458 w 1063473"/>
                <a:gd name="connsiteY107" fmla="*/ 382808 h 1392140"/>
                <a:gd name="connsiteX108" fmla="*/ 460604 w 1063473"/>
                <a:gd name="connsiteY108" fmla="*/ 372145 h 1392140"/>
                <a:gd name="connsiteX109" fmla="*/ 454033 w 1063473"/>
                <a:gd name="connsiteY109" fmla="*/ 361578 h 1392140"/>
                <a:gd name="connsiteX110" fmla="*/ 440987 w 1063473"/>
                <a:gd name="connsiteY110" fmla="*/ 361578 h 1392140"/>
                <a:gd name="connsiteX111" fmla="*/ 431465 w 1063473"/>
                <a:gd name="connsiteY111" fmla="*/ 347392 h 1392140"/>
                <a:gd name="connsiteX112" fmla="*/ 424894 w 1063473"/>
                <a:gd name="connsiteY112" fmla="*/ 350915 h 1392140"/>
                <a:gd name="connsiteX113" fmla="*/ 408611 w 1063473"/>
                <a:gd name="connsiteY113" fmla="*/ 333207 h 1392140"/>
                <a:gd name="connsiteX114" fmla="*/ 408611 w 1063473"/>
                <a:gd name="connsiteY114" fmla="*/ 326067 h 1392140"/>
                <a:gd name="connsiteX115" fmla="*/ 415086 w 1063473"/>
                <a:gd name="connsiteY115" fmla="*/ 319022 h 1392140"/>
                <a:gd name="connsiteX116" fmla="*/ 418419 w 1063473"/>
                <a:gd name="connsiteY116" fmla="*/ 319022 h 1392140"/>
                <a:gd name="connsiteX117" fmla="*/ 411849 w 1063473"/>
                <a:gd name="connsiteY117" fmla="*/ 311977 h 1392140"/>
                <a:gd name="connsiteX118" fmla="*/ 411849 w 1063473"/>
                <a:gd name="connsiteY118" fmla="*/ 308360 h 1392140"/>
                <a:gd name="connsiteX119" fmla="*/ 415086 w 1063473"/>
                <a:gd name="connsiteY119" fmla="*/ 304837 h 1392140"/>
                <a:gd name="connsiteX120" fmla="*/ 411849 w 1063473"/>
                <a:gd name="connsiteY120" fmla="*/ 297792 h 1392140"/>
                <a:gd name="connsiteX121" fmla="*/ 424894 w 1063473"/>
                <a:gd name="connsiteY121" fmla="*/ 283607 h 1392140"/>
                <a:gd name="connsiteX122" fmla="*/ 428132 w 1063473"/>
                <a:gd name="connsiteY122" fmla="*/ 269422 h 1392140"/>
                <a:gd name="connsiteX123" fmla="*/ 415086 w 1063473"/>
                <a:gd name="connsiteY123" fmla="*/ 258759 h 1392140"/>
                <a:gd name="connsiteX124" fmla="*/ 408611 w 1063473"/>
                <a:gd name="connsiteY124" fmla="*/ 258759 h 1392140"/>
                <a:gd name="connsiteX125" fmla="*/ 402040 w 1063473"/>
                <a:gd name="connsiteY125" fmla="*/ 255237 h 1392140"/>
                <a:gd name="connsiteX126" fmla="*/ 402040 w 1063473"/>
                <a:gd name="connsiteY126" fmla="*/ 244669 h 1392140"/>
                <a:gd name="connsiteX127" fmla="*/ 392518 w 1063473"/>
                <a:gd name="connsiteY127" fmla="*/ 248192 h 1392140"/>
                <a:gd name="connsiteX128" fmla="*/ 382995 w 1063473"/>
                <a:gd name="connsiteY128" fmla="*/ 237529 h 1392140"/>
                <a:gd name="connsiteX129" fmla="*/ 379662 w 1063473"/>
                <a:gd name="connsiteY129" fmla="*/ 237529 h 1392140"/>
                <a:gd name="connsiteX130" fmla="*/ 376425 w 1063473"/>
                <a:gd name="connsiteY130" fmla="*/ 234007 h 1392140"/>
                <a:gd name="connsiteX131" fmla="*/ 369949 w 1063473"/>
                <a:gd name="connsiteY131" fmla="*/ 234007 h 1392140"/>
                <a:gd name="connsiteX132" fmla="*/ 363379 w 1063473"/>
                <a:gd name="connsiteY132" fmla="*/ 230484 h 1392140"/>
                <a:gd name="connsiteX133" fmla="*/ 356808 w 1063473"/>
                <a:gd name="connsiteY133" fmla="*/ 223344 h 1392140"/>
                <a:gd name="connsiteX134" fmla="*/ 353571 w 1063473"/>
                <a:gd name="connsiteY134" fmla="*/ 216299 h 1392140"/>
                <a:gd name="connsiteX135" fmla="*/ 337287 w 1063473"/>
                <a:gd name="connsiteY135" fmla="*/ 216299 h 1392140"/>
                <a:gd name="connsiteX136" fmla="*/ 334050 w 1063473"/>
                <a:gd name="connsiteY136" fmla="*/ 212777 h 1392140"/>
                <a:gd name="connsiteX137" fmla="*/ 334050 w 1063473"/>
                <a:gd name="connsiteY137" fmla="*/ 201924 h 1392140"/>
                <a:gd name="connsiteX138" fmla="*/ 337287 w 1063473"/>
                <a:gd name="connsiteY138" fmla="*/ 198401 h 1392140"/>
                <a:gd name="connsiteX139" fmla="*/ 337287 w 1063473"/>
                <a:gd name="connsiteY139" fmla="*/ 191356 h 1392140"/>
                <a:gd name="connsiteX140" fmla="*/ 334050 w 1063473"/>
                <a:gd name="connsiteY140" fmla="*/ 191356 h 1392140"/>
                <a:gd name="connsiteX141" fmla="*/ 327479 w 1063473"/>
                <a:gd name="connsiteY141" fmla="*/ 184216 h 1392140"/>
                <a:gd name="connsiteX142" fmla="*/ 324241 w 1063473"/>
                <a:gd name="connsiteY142" fmla="*/ 177171 h 1392140"/>
                <a:gd name="connsiteX143" fmla="*/ 321004 w 1063473"/>
                <a:gd name="connsiteY143" fmla="*/ 173553 h 1392140"/>
                <a:gd name="connsiteX144" fmla="*/ 321004 w 1063473"/>
                <a:gd name="connsiteY144" fmla="*/ 162986 h 1392140"/>
                <a:gd name="connsiteX145" fmla="*/ 324241 w 1063473"/>
                <a:gd name="connsiteY145" fmla="*/ 162986 h 1392140"/>
                <a:gd name="connsiteX146" fmla="*/ 327479 w 1063473"/>
                <a:gd name="connsiteY146" fmla="*/ 159464 h 1392140"/>
                <a:gd name="connsiteX147" fmla="*/ 334050 w 1063473"/>
                <a:gd name="connsiteY147" fmla="*/ 159464 h 1392140"/>
                <a:gd name="connsiteX148" fmla="*/ 334050 w 1063473"/>
                <a:gd name="connsiteY148" fmla="*/ 170031 h 1392140"/>
                <a:gd name="connsiteX149" fmla="*/ 340525 w 1063473"/>
                <a:gd name="connsiteY149" fmla="*/ 177171 h 1392140"/>
                <a:gd name="connsiteX150" fmla="*/ 347096 w 1063473"/>
                <a:gd name="connsiteY150" fmla="*/ 166508 h 1392140"/>
                <a:gd name="connsiteX151" fmla="*/ 350333 w 1063473"/>
                <a:gd name="connsiteY151" fmla="*/ 166508 h 1392140"/>
                <a:gd name="connsiteX152" fmla="*/ 353571 w 1063473"/>
                <a:gd name="connsiteY152" fmla="*/ 162986 h 1392140"/>
                <a:gd name="connsiteX153" fmla="*/ 360141 w 1063473"/>
                <a:gd name="connsiteY153" fmla="*/ 159464 h 1392140"/>
                <a:gd name="connsiteX154" fmla="*/ 360141 w 1063473"/>
                <a:gd name="connsiteY154" fmla="*/ 152323 h 1392140"/>
                <a:gd name="connsiteX155" fmla="*/ 350619 w 1063473"/>
                <a:gd name="connsiteY155" fmla="*/ 141756 h 1392140"/>
                <a:gd name="connsiteX156" fmla="*/ 347381 w 1063473"/>
                <a:gd name="connsiteY156" fmla="*/ 134616 h 1392140"/>
                <a:gd name="connsiteX157" fmla="*/ 344048 w 1063473"/>
                <a:gd name="connsiteY157" fmla="*/ 131093 h 1392140"/>
                <a:gd name="connsiteX158" fmla="*/ 337573 w 1063473"/>
                <a:gd name="connsiteY158" fmla="*/ 131093 h 1392140"/>
                <a:gd name="connsiteX159" fmla="*/ 324527 w 1063473"/>
                <a:gd name="connsiteY159" fmla="*/ 124048 h 1392140"/>
                <a:gd name="connsiteX160" fmla="*/ 324527 w 1063473"/>
                <a:gd name="connsiteY160" fmla="*/ 109863 h 1392140"/>
                <a:gd name="connsiteX161" fmla="*/ 334050 w 1063473"/>
                <a:gd name="connsiteY161" fmla="*/ 106341 h 1392140"/>
                <a:gd name="connsiteX162" fmla="*/ 324527 w 1063473"/>
                <a:gd name="connsiteY162" fmla="*/ 92156 h 1392140"/>
                <a:gd name="connsiteX163" fmla="*/ 340810 w 1063473"/>
                <a:gd name="connsiteY163" fmla="*/ 92156 h 1392140"/>
                <a:gd name="connsiteX164" fmla="*/ 347381 w 1063473"/>
                <a:gd name="connsiteY164" fmla="*/ 88538 h 1392140"/>
                <a:gd name="connsiteX165" fmla="*/ 350619 w 1063473"/>
                <a:gd name="connsiteY165" fmla="*/ 81493 h 1392140"/>
                <a:gd name="connsiteX166" fmla="*/ 350619 w 1063473"/>
                <a:gd name="connsiteY166" fmla="*/ 67308 h 1392140"/>
                <a:gd name="connsiteX167" fmla="*/ 347381 w 1063473"/>
                <a:gd name="connsiteY167" fmla="*/ 63785 h 1392140"/>
                <a:gd name="connsiteX168" fmla="*/ 347381 w 1063473"/>
                <a:gd name="connsiteY168" fmla="*/ 60263 h 1392140"/>
                <a:gd name="connsiteX169" fmla="*/ 356903 w 1063473"/>
                <a:gd name="connsiteY169" fmla="*/ 60263 h 1392140"/>
                <a:gd name="connsiteX170" fmla="*/ 360237 w 1063473"/>
                <a:gd name="connsiteY170" fmla="*/ 56740 h 1392140"/>
                <a:gd name="connsiteX171" fmla="*/ 360237 w 1063473"/>
                <a:gd name="connsiteY171" fmla="*/ 21230 h 1392140"/>
                <a:gd name="connsiteX172" fmla="*/ 337382 w 1063473"/>
                <a:gd name="connsiteY172" fmla="*/ 21230 h 1392140"/>
                <a:gd name="connsiteX173" fmla="*/ 324337 w 1063473"/>
                <a:gd name="connsiteY173" fmla="*/ 7140 h 1392140"/>
                <a:gd name="connsiteX174" fmla="*/ 314814 w 1063473"/>
                <a:gd name="connsiteY174" fmla="*/ 0 h 1392140"/>
                <a:gd name="connsiteX175" fmla="*/ 308339 w 1063473"/>
                <a:gd name="connsiteY175" fmla="*/ 0 h 1392140"/>
                <a:gd name="connsiteX176" fmla="*/ 295198 w 1063473"/>
                <a:gd name="connsiteY176" fmla="*/ 7140 h 1392140"/>
                <a:gd name="connsiteX177" fmla="*/ 285675 w 1063473"/>
                <a:gd name="connsiteY177" fmla="*/ 10663 h 1392140"/>
                <a:gd name="connsiteX178" fmla="*/ 282343 w 1063473"/>
                <a:gd name="connsiteY178" fmla="*/ 17708 h 1392140"/>
                <a:gd name="connsiteX179" fmla="*/ 275867 w 1063473"/>
                <a:gd name="connsiteY179" fmla="*/ 21230 h 1392140"/>
                <a:gd name="connsiteX180" fmla="*/ 262821 w 1063473"/>
                <a:gd name="connsiteY180" fmla="*/ 21230 h 1392140"/>
                <a:gd name="connsiteX181" fmla="*/ 248157 w 1063473"/>
                <a:gd name="connsiteY181" fmla="*/ 42555 h 1392140"/>
                <a:gd name="connsiteX182" fmla="*/ 235111 w 1063473"/>
                <a:gd name="connsiteY182" fmla="*/ 46078 h 1392140"/>
                <a:gd name="connsiteX183" fmla="*/ 235111 w 1063473"/>
                <a:gd name="connsiteY183" fmla="*/ 56740 h 1392140"/>
                <a:gd name="connsiteX184" fmla="*/ 222065 w 1063473"/>
                <a:gd name="connsiteY184" fmla="*/ 56740 h 1392140"/>
                <a:gd name="connsiteX185" fmla="*/ 218732 w 1063473"/>
                <a:gd name="connsiteY185" fmla="*/ 60263 h 1392140"/>
                <a:gd name="connsiteX186" fmla="*/ 215494 w 1063473"/>
                <a:gd name="connsiteY186" fmla="*/ 56740 h 1392140"/>
                <a:gd name="connsiteX187" fmla="*/ 212257 w 1063473"/>
                <a:gd name="connsiteY187" fmla="*/ 60263 h 1392140"/>
                <a:gd name="connsiteX188" fmla="*/ 205686 w 1063473"/>
                <a:gd name="connsiteY188" fmla="*/ 63785 h 1392140"/>
                <a:gd name="connsiteX189" fmla="*/ 202449 w 1063473"/>
                <a:gd name="connsiteY189" fmla="*/ 67308 h 1392140"/>
                <a:gd name="connsiteX190" fmla="*/ 195878 w 1063473"/>
                <a:gd name="connsiteY190" fmla="*/ 70830 h 1392140"/>
                <a:gd name="connsiteX191" fmla="*/ 189403 w 1063473"/>
                <a:gd name="connsiteY191" fmla="*/ 70830 h 1392140"/>
                <a:gd name="connsiteX192" fmla="*/ 189403 w 1063473"/>
                <a:gd name="connsiteY192" fmla="*/ 63785 h 1392140"/>
                <a:gd name="connsiteX193" fmla="*/ 186165 w 1063473"/>
                <a:gd name="connsiteY193" fmla="*/ 60263 h 1392140"/>
                <a:gd name="connsiteX194" fmla="*/ 176642 w 1063473"/>
                <a:gd name="connsiteY194" fmla="*/ 60263 h 1392140"/>
                <a:gd name="connsiteX195" fmla="*/ 167120 w 1063473"/>
                <a:gd name="connsiteY195" fmla="*/ 56740 h 1392140"/>
                <a:gd name="connsiteX196" fmla="*/ 143409 w 1063473"/>
                <a:gd name="connsiteY196" fmla="*/ 56740 h 1392140"/>
                <a:gd name="connsiteX197" fmla="*/ 130363 w 1063473"/>
                <a:gd name="connsiteY197" fmla="*/ 63785 h 1392140"/>
                <a:gd name="connsiteX198" fmla="*/ 127125 w 1063473"/>
                <a:gd name="connsiteY198" fmla="*/ 70830 h 1392140"/>
                <a:gd name="connsiteX199" fmla="*/ 127125 w 1063473"/>
                <a:gd name="connsiteY199" fmla="*/ 74353 h 1392140"/>
                <a:gd name="connsiteX200" fmla="*/ 140171 w 1063473"/>
                <a:gd name="connsiteY200" fmla="*/ 84920 h 1392140"/>
                <a:gd name="connsiteX201" fmla="*/ 136934 w 1063473"/>
                <a:gd name="connsiteY201" fmla="*/ 92060 h 1392140"/>
                <a:gd name="connsiteX202" fmla="*/ 153217 w 1063473"/>
                <a:gd name="connsiteY202" fmla="*/ 95583 h 1392140"/>
                <a:gd name="connsiteX203" fmla="*/ 149980 w 1063473"/>
                <a:gd name="connsiteY203" fmla="*/ 99105 h 1392140"/>
                <a:gd name="connsiteX204" fmla="*/ 146742 w 1063473"/>
                <a:gd name="connsiteY204" fmla="*/ 106246 h 1392140"/>
                <a:gd name="connsiteX205" fmla="*/ 143409 w 1063473"/>
                <a:gd name="connsiteY205" fmla="*/ 109768 h 1392140"/>
                <a:gd name="connsiteX206" fmla="*/ 143409 w 1063473"/>
                <a:gd name="connsiteY206" fmla="*/ 113290 h 1392140"/>
                <a:gd name="connsiteX207" fmla="*/ 149980 w 1063473"/>
                <a:gd name="connsiteY207" fmla="*/ 120335 h 1392140"/>
                <a:gd name="connsiteX208" fmla="*/ 152931 w 1063473"/>
                <a:gd name="connsiteY208" fmla="*/ 120335 h 1392140"/>
                <a:gd name="connsiteX209" fmla="*/ 152931 w 1063473"/>
                <a:gd name="connsiteY209" fmla="*/ 123953 h 1392140"/>
                <a:gd name="connsiteX210" fmla="*/ 149694 w 1063473"/>
                <a:gd name="connsiteY210" fmla="*/ 130998 h 1392140"/>
                <a:gd name="connsiteX211" fmla="*/ 149694 w 1063473"/>
                <a:gd name="connsiteY211" fmla="*/ 138043 h 1392140"/>
                <a:gd name="connsiteX212" fmla="*/ 159216 w 1063473"/>
                <a:gd name="connsiteY212" fmla="*/ 138043 h 1392140"/>
                <a:gd name="connsiteX213" fmla="*/ 165692 w 1063473"/>
                <a:gd name="connsiteY213" fmla="*/ 148706 h 1392140"/>
                <a:gd name="connsiteX214" fmla="*/ 175214 w 1063473"/>
                <a:gd name="connsiteY214" fmla="*/ 148706 h 1392140"/>
                <a:gd name="connsiteX215" fmla="*/ 178452 w 1063473"/>
                <a:gd name="connsiteY215" fmla="*/ 169936 h 1392140"/>
                <a:gd name="connsiteX216" fmla="*/ 198068 w 1063473"/>
                <a:gd name="connsiteY216" fmla="*/ 169936 h 1392140"/>
                <a:gd name="connsiteX217" fmla="*/ 204543 w 1063473"/>
                <a:gd name="connsiteY217" fmla="*/ 173458 h 1392140"/>
                <a:gd name="connsiteX218" fmla="*/ 207877 w 1063473"/>
                <a:gd name="connsiteY218" fmla="*/ 177076 h 1392140"/>
                <a:gd name="connsiteX219" fmla="*/ 207877 w 1063473"/>
                <a:gd name="connsiteY219" fmla="*/ 180598 h 1392140"/>
                <a:gd name="connsiteX220" fmla="*/ 204543 w 1063473"/>
                <a:gd name="connsiteY220" fmla="*/ 184121 h 1392140"/>
                <a:gd name="connsiteX221" fmla="*/ 191498 w 1063473"/>
                <a:gd name="connsiteY221" fmla="*/ 191261 h 1392140"/>
                <a:gd name="connsiteX222" fmla="*/ 185022 w 1063473"/>
                <a:gd name="connsiteY222" fmla="*/ 191261 h 1392140"/>
                <a:gd name="connsiteX223" fmla="*/ 181690 w 1063473"/>
                <a:gd name="connsiteY223" fmla="*/ 194783 h 1392140"/>
                <a:gd name="connsiteX224" fmla="*/ 181690 w 1063473"/>
                <a:gd name="connsiteY224" fmla="*/ 216014 h 1392140"/>
                <a:gd name="connsiteX225" fmla="*/ 185022 w 1063473"/>
                <a:gd name="connsiteY225" fmla="*/ 223058 h 1392140"/>
                <a:gd name="connsiteX226" fmla="*/ 191498 w 1063473"/>
                <a:gd name="connsiteY226" fmla="*/ 230199 h 1392140"/>
                <a:gd name="connsiteX227" fmla="*/ 191498 w 1063473"/>
                <a:gd name="connsiteY227" fmla="*/ 233721 h 1392140"/>
                <a:gd name="connsiteX228" fmla="*/ 175214 w 1063473"/>
                <a:gd name="connsiteY228" fmla="*/ 244384 h 1392140"/>
                <a:gd name="connsiteX229" fmla="*/ 162168 w 1063473"/>
                <a:gd name="connsiteY229" fmla="*/ 265614 h 1392140"/>
                <a:gd name="connsiteX230" fmla="*/ 171691 w 1063473"/>
                <a:gd name="connsiteY230" fmla="*/ 279799 h 1392140"/>
                <a:gd name="connsiteX231" fmla="*/ 165121 w 1063473"/>
                <a:gd name="connsiteY231" fmla="*/ 279799 h 1392140"/>
                <a:gd name="connsiteX232" fmla="*/ 161883 w 1063473"/>
                <a:gd name="connsiteY232" fmla="*/ 283321 h 1392140"/>
                <a:gd name="connsiteX233" fmla="*/ 155312 w 1063473"/>
                <a:gd name="connsiteY233" fmla="*/ 286844 h 1392140"/>
                <a:gd name="connsiteX234" fmla="*/ 152074 w 1063473"/>
                <a:gd name="connsiteY234" fmla="*/ 290366 h 1392140"/>
                <a:gd name="connsiteX235" fmla="*/ 152074 w 1063473"/>
                <a:gd name="connsiteY235" fmla="*/ 297507 h 1392140"/>
                <a:gd name="connsiteX236" fmla="*/ 148837 w 1063473"/>
                <a:gd name="connsiteY236" fmla="*/ 308074 h 1392140"/>
                <a:gd name="connsiteX237" fmla="*/ 148837 w 1063473"/>
                <a:gd name="connsiteY237" fmla="*/ 315214 h 1392140"/>
                <a:gd name="connsiteX238" fmla="*/ 145599 w 1063473"/>
                <a:gd name="connsiteY238" fmla="*/ 325782 h 1392140"/>
                <a:gd name="connsiteX239" fmla="*/ 139028 w 1063473"/>
                <a:gd name="connsiteY239" fmla="*/ 332922 h 1392140"/>
                <a:gd name="connsiteX240" fmla="*/ 125983 w 1063473"/>
                <a:gd name="connsiteY240" fmla="*/ 339967 h 1392140"/>
                <a:gd name="connsiteX241" fmla="*/ 122745 w 1063473"/>
                <a:gd name="connsiteY241" fmla="*/ 343584 h 1392140"/>
                <a:gd name="connsiteX242" fmla="*/ 122745 w 1063473"/>
                <a:gd name="connsiteY242" fmla="*/ 347107 h 1392140"/>
                <a:gd name="connsiteX243" fmla="*/ 119412 w 1063473"/>
                <a:gd name="connsiteY243" fmla="*/ 350629 h 1392140"/>
                <a:gd name="connsiteX244" fmla="*/ 119412 w 1063473"/>
                <a:gd name="connsiteY244" fmla="*/ 361292 h 1392140"/>
                <a:gd name="connsiteX245" fmla="*/ 109890 w 1063473"/>
                <a:gd name="connsiteY245" fmla="*/ 368337 h 1392140"/>
                <a:gd name="connsiteX246" fmla="*/ 109890 w 1063473"/>
                <a:gd name="connsiteY246" fmla="*/ 371859 h 1392140"/>
                <a:gd name="connsiteX247" fmla="*/ 106557 w 1063473"/>
                <a:gd name="connsiteY247" fmla="*/ 375382 h 1392140"/>
                <a:gd name="connsiteX248" fmla="*/ 103319 w 1063473"/>
                <a:gd name="connsiteY248" fmla="*/ 382522 h 1392140"/>
                <a:gd name="connsiteX249" fmla="*/ 100082 w 1063473"/>
                <a:gd name="connsiteY249" fmla="*/ 386045 h 1392140"/>
                <a:gd name="connsiteX250" fmla="*/ 90559 w 1063473"/>
                <a:gd name="connsiteY250" fmla="*/ 386045 h 1392140"/>
                <a:gd name="connsiteX251" fmla="*/ 87321 w 1063473"/>
                <a:gd name="connsiteY251" fmla="*/ 382522 h 1392140"/>
                <a:gd name="connsiteX252" fmla="*/ 83989 w 1063473"/>
                <a:gd name="connsiteY252" fmla="*/ 386045 h 1392140"/>
                <a:gd name="connsiteX253" fmla="*/ 70943 w 1063473"/>
                <a:gd name="connsiteY253" fmla="*/ 393089 h 1392140"/>
                <a:gd name="connsiteX254" fmla="*/ 67705 w 1063473"/>
                <a:gd name="connsiteY254" fmla="*/ 393089 h 1392140"/>
                <a:gd name="connsiteX255" fmla="*/ 64468 w 1063473"/>
                <a:gd name="connsiteY255" fmla="*/ 389567 h 1392140"/>
                <a:gd name="connsiteX256" fmla="*/ 64468 w 1063473"/>
                <a:gd name="connsiteY256" fmla="*/ 382522 h 1392140"/>
                <a:gd name="connsiteX257" fmla="*/ 61230 w 1063473"/>
                <a:gd name="connsiteY257" fmla="*/ 379000 h 1392140"/>
                <a:gd name="connsiteX258" fmla="*/ 57897 w 1063473"/>
                <a:gd name="connsiteY258" fmla="*/ 379000 h 1392140"/>
                <a:gd name="connsiteX259" fmla="*/ 51422 w 1063473"/>
                <a:gd name="connsiteY259" fmla="*/ 382522 h 1392140"/>
                <a:gd name="connsiteX260" fmla="*/ 44851 w 1063473"/>
                <a:gd name="connsiteY260" fmla="*/ 389567 h 1392140"/>
                <a:gd name="connsiteX261" fmla="*/ 44851 w 1063473"/>
                <a:gd name="connsiteY261" fmla="*/ 393089 h 1392140"/>
                <a:gd name="connsiteX262" fmla="*/ 41613 w 1063473"/>
                <a:gd name="connsiteY262" fmla="*/ 400230 h 1392140"/>
                <a:gd name="connsiteX263" fmla="*/ 38375 w 1063473"/>
                <a:gd name="connsiteY263" fmla="*/ 403752 h 1392140"/>
                <a:gd name="connsiteX264" fmla="*/ 35043 w 1063473"/>
                <a:gd name="connsiteY264" fmla="*/ 410797 h 1392140"/>
                <a:gd name="connsiteX265" fmla="*/ 28568 w 1063473"/>
                <a:gd name="connsiteY265" fmla="*/ 417937 h 1392140"/>
                <a:gd name="connsiteX266" fmla="*/ 25330 w 1063473"/>
                <a:gd name="connsiteY266" fmla="*/ 424982 h 1392140"/>
                <a:gd name="connsiteX267" fmla="*/ 25330 w 1063473"/>
                <a:gd name="connsiteY267" fmla="*/ 439167 h 1392140"/>
                <a:gd name="connsiteX268" fmla="*/ 28568 w 1063473"/>
                <a:gd name="connsiteY268" fmla="*/ 442690 h 1392140"/>
                <a:gd name="connsiteX269" fmla="*/ 35043 w 1063473"/>
                <a:gd name="connsiteY269" fmla="*/ 446308 h 1392140"/>
                <a:gd name="connsiteX270" fmla="*/ 38661 w 1063473"/>
                <a:gd name="connsiteY270" fmla="*/ 446308 h 1392140"/>
                <a:gd name="connsiteX271" fmla="*/ 54945 w 1063473"/>
                <a:gd name="connsiteY271" fmla="*/ 442690 h 1392140"/>
                <a:gd name="connsiteX272" fmla="*/ 54945 w 1063473"/>
                <a:gd name="connsiteY272" fmla="*/ 453352 h 1392140"/>
                <a:gd name="connsiteX273" fmla="*/ 51707 w 1063473"/>
                <a:gd name="connsiteY273" fmla="*/ 471060 h 1392140"/>
                <a:gd name="connsiteX274" fmla="*/ 54945 w 1063473"/>
                <a:gd name="connsiteY274" fmla="*/ 474583 h 1392140"/>
                <a:gd name="connsiteX275" fmla="*/ 58182 w 1063473"/>
                <a:gd name="connsiteY275" fmla="*/ 481723 h 1392140"/>
                <a:gd name="connsiteX276" fmla="*/ 64753 w 1063473"/>
                <a:gd name="connsiteY276" fmla="*/ 488768 h 1392140"/>
                <a:gd name="connsiteX277" fmla="*/ 77799 w 1063473"/>
                <a:gd name="connsiteY277" fmla="*/ 488768 h 1392140"/>
                <a:gd name="connsiteX278" fmla="*/ 77799 w 1063473"/>
                <a:gd name="connsiteY278" fmla="*/ 502762 h 1392140"/>
                <a:gd name="connsiteX279" fmla="*/ 90845 w 1063473"/>
                <a:gd name="connsiteY279" fmla="*/ 527515 h 1392140"/>
                <a:gd name="connsiteX280" fmla="*/ 94082 w 1063473"/>
                <a:gd name="connsiteY280" fmla="*/ 534655 h 1392140"/>
                <a:gd name="connsiteX281" fmla="*/ 97415 w 1063473"/>
                <a:gd name="connsiteY281" fmla="*/ 538178 h 1392140"/>
                <a:gd name="connsiteX282" fmla="*/ 97415 w 1063473"/>
                <a:gd name="connsiteY282" fmla="*/ 552363 h 1392140"/>
                <a:gd name="connsiteX283" fmla="*/ 90845 w 1063473"/>
                <a:gd name="connsiteY283" fmla="*/ 555885 h 1392140"/>
                <a:gd name="connsiteX284" fmla="*/ 87607 w 1063473"/>
                <a:gd name="connsiteY284" fmla="*/ 559408 h 1392140"/>
                <a:gd name="connsiteX285" fmla="*/ 78085 w 1063473"/>
                <a:gd name="connsiteY285" fmla="*/ 559408 h 1392140"/>
                <a:gd name="connsiteX286" fmla="*/ 74847 w 1063473"/>
                <a:gd name="connsiteY286" fmla="*/ 555885 h 1392140"/>
                <a:gd name="connsiteX287" fmla="*/ 74847 w 1063473"/>
                <a:gd name="connsiteY287" fmla="*/ 548840 h 1392140"/>
                <a:gd name="connsiteX288" fmla="*/ 71514 w 1063473"/>
                <a:gd name="connsiteY288" fmla="*/ 548840 h 1392140"/>
                <a:gd name="connsiteX289" fmla="*/ 65039 w 1063473"/>
                <a:gd name="connsiteY289" fmla="*/ 552363 h 1392140"/>
                <a:gd name="connsiteX290" fmla="*/ 58468 w 1063473"/>
                <a:gd name="connsiteY290" fmla="*/ 559408 h 1392140"/>
                <a:gd name="connsiteX291" fmla="*/ 45423 w 1063473"/>
                <a:gd name="connsiteY291" fmla="*/ 559408 h 1392140"/>
                <a:gd name="connsiteX292" fmla="*/ 42185 w 1063473"/>
                <a:gd name="connsiteY292" fmla="*/ 555885 h 1392140"/>
                <a:gd name="connsiteX293" fmla="*/ 42185 w 1063473"/>
                <a:gd name="connsiteY293" fmla="*/ 552363 h 1392140"/>
                <a:gd name="connsiteX294" fmla="*/ 29139 w 1063473"/>
                <a:gd name="connsiteY294" fmla="*/ 559884 h 1392140"/>
                <a:gd name="connsiteX295" fmla="*/ 25901 w 1063473"/>
                <a:gd name="connsiteY295" fmla="*/ 556361 h 1392140"/>
                <a:gd name="connsiteX296" fmla="*/ 19330 w 1063473"/>
                <a:gd name="connsiteY296" fmla="*/ 552839 h 1392140"/>
                <a:gd name="connsiteX297" fmla="*/ 12855 w 1063473"/>
                <a:gd name="connsiteY297" fmla="*/ 552839 h 1392140"/>
                <a:gd name="connsiteX298" fmla="*/ 6285 w 1063473"/>
                <a:gd name="connsiteY298" fmla="*/ 559884 h 1392140"/>
                <a:gd name="connsiteX299" fmla="*/ 6285 w 1063473"/>
                <a:gd name="connsiteY299" fmla="*/ 567024 h 1392140"/>
                <a:gd name="connsiteX300" fmla="*/ 9523 w 1063473"/>
                <a:gd name="connsiteY300" fmla="*/ 570546 h 1392140"/>
                <a:gd name="connsiteX301" fmla="*/ 0 w 1063473"/>
                <a:gd name="connsiteY301" fmla="*/ 574069 h 1392140"/>
                <a:gd name="connsiteX302" fmla="*/ 19616 w 1063473"/>
                <a:gd name="connsiteY302" fmla="*/ 574069 h 1392140"/>
                <a:gd name="connsiteX303" fmla="*/ 16378 w 1063473"/>
                <a:gd name="connsiteY303" fmla="*/ 581209 h 1392140"/>
                <a:gd name="connsiteX304" fmla="*/ 16378 w 1063473"/>
                <a:gd name="connsiteY304" fmla="*/ 598917 h 1392140"/>
                <a:gd name="connsiteX305" fmla="*/ 19616 w 1063473"/>
                <a:gd name="connsiteY305" fmla="*/ 605961 h 1392140"/>
                <a:gd name="connsiteX306" fmla="*/ 26187 w 1063473"/>
                <a:gd name="connsiteY306" fmla="*/ 609484 h 1392140"/>
                <a:gd name="connsiteX307" fmla="*/ 35709 w 1063473"/>
                <a:gd name="connsiteY307" fmla="*/ 613006 h 1392140"/>
                <a:gd name="connsiteX308" fmla="*/ 65134 w 1063473"/>
                <a:gd name="connsiteY308" fmla="*/ 613006 h 1392140"/>
                <a:gd name="connsiteX309" fmla="*/ 71609 w 1063473"/>
                <a:gd name="connsiteY309" fmla="*/ 609484 h 1392140"/>
                <a:gd name="connsiteX310" fmla="*/ 81132 w 1063473"/>
                <a:gd name="connsiteY310" fmla="*/ 598917 h 1392140"/>
                <a:gd name="connsiteX311" fmla="*/ 87703 w 1063473"/>
                <a:gd name="connsiteY311" fmla="*/ 595299 h 1392140"/>
                <a:gd name="connsiteX312" fmla="*/ 90940 w 1063473"/>
                <a:gd name="connsiteY312" fmla="*/ 602439 h 1392140"/>
                <a:gd name="connsiteX313" fmla="*/ 90940 w 1063473"/>
                <a:gd name="connsiteY313" fmla="*/ 605961 h 1392140"/>
                <a:gd name="connsiteX314" fmla="*/ 87703 w 1063473"/>
                <a:gd name="connsiteY314" fmla="*/ 613006 h 1392140"/>
                <a:gd name="connsiteX315" fmla="*/ 78180 w 1063473"/>
                <a:gd name="connsiteY315" fmla="*/ 623669 h 1392140"/>
                <a:gd name="connsiteX316" fmla="*/ 65134 w 1063473"/>
                <a:gd name="connsiteY316" fmla="*/ 630714 h 1392140"/>
                <a:gd name="connsiteX317" fmla="*/ 61896 w 1063473"/>
                <a:gd name="connsiteY317" fmla="*/ 634332 h 1392140"/>
                <a:gd name="connsiteX318" fmla="*/ 48851 w 1063473"/>
                <a:gd name="connsiteY318" fmla="*/ 634332 h 1392140"/>
                <a:gd name="connsiteX319" fmla="*/ 42280 w 1063473"/>
                <a:gd name="connsiteY319" fmla="*/ 637854 h 1392140"/>
                <a:gd name="connsiteX320" fmla="*/ 32757 w 1063473"/>
                <a:gd name="connsiteY320" fmla="*/ 641377 h 1392140"/>
                <a:gd name="connsiteX321" fmla="*/ 26282 w 1063473"/>
                <a:gd name="connsiteY321" fmla="*/ 644899 h 1392140"/>
                <a:gd name="connsiteX322" fmla="*/ 22949 w 1063473"/>
                <a:gd name="connsiteY322" fmla="*/ 648421 h 1392140"/>
                <a:gd name="connsiteX323" fmla="*/ 29520 w 1063473"/>
                <a:gd name="connsiteY323" fmla="*/ 662607 h 1392140"/>
                <a:gd name="connsiteX324" fmla="*/ 35995 w 1063473"/>
                <a:gd name="connsiteY324" fmla="*/ 666225 h 1392140"/>
                <a:gd name="connsiteX325" fmla="*/ 42565 w 1063473"/>
                <a:gd name="connsiteY325" fmla="*/ 673269 h 1392140"/>
                <a:gd name="connsiteX326" fmla="*/ 52088 w 1063473"/>
                <a:gd name="connsiteY326" fmla="*/ 680314 h 1392140"/>
                <a:gd name="connsiteX327" fmla="*/ 58564 w 1063473"/>
                <a:gd name="connsiteY327" fmla="*/ 687454 h 1392140"/>
                <a:gd name="connsiteX328" fmla="*/ 71609 w 1063473"/>
                <a:gd name="connsiteY328" fmla="*/ 698022 h 1392140"/>
                <a:gd name="connsiteX329" fmla="*/ 87988 w 1063473"/>
                <a:gd name="connsiteY329" fmla="*/ 712207 h 1392140"/>
                <a:gd name="connsiteX330" fmla="*/ 110842 w 1063473"/>
                <a:gd name="connsiteY330" fmla="*/ 722870 h 1392140"/>
                <a:gd name="connsiteX331" fmla="*/ 129887 w 1063473"/>
                <a:gd name="connsiteY331" fmla="*/ 719347 h 1392140"/>
                <a:gd name="connsiteX332" fmla="*/ 146266 w 1063473"/>
                <a:gd name="connsiteY332" fmla="*/ 708685 h 1392140"/>
                <a:gd name="connsiteX333" fmla="*/ 159311 w 1063473"/>
                <a:gd name="connsiteY333" fmla="*/ 694500 h 1392140"/>
                <a:gd name="connsiteX334" fmla="*/ 162549 w 1063473"/>
                <a:gd name="connsiteY334" fmla="*/ 683932 h 1392140"/>
                <a:gd name="connsiteX335" fmla="*/ 162549 w 1063473"/>
                <a:gd name="connsiteY335" fmla="*/ 666225 h 1392140"/>
                <a:gd name="connsiteX336" fmla="*/ 165787 w 1063473"/>
                <a:gd name="connsiteY336" fmla="*/ 659084 h 1392140"/>
                <a:gd name="connsiteX337" fmla="*/ 172357 w 1063473"/>
                <a:gd name="connsiteY337" fmla="*/ 652039 h 1392140"/>
                <a:gd name="connsiteX338" fmla="*/ 175595 w 1063473"/>
                <a:gd name="connsiteY338" fmla="*/ 644899 h 1392140"/>
                <a:gd name="connsiteX339" fmla="*/ 178832 w 1063473"/>
                <a:gd name="connsiteY339" fmla="*/ 641377 h 1392140"/>
                <a:gd name="connsiteX340" fmla="*/ 185403 w 1063473"/>
                <a:gd name="connsiteY340" fmla="*/ 641377 h 1392140"/>
                <a:gd name="connsiteX341" fmla="*/ 188641 w 1063473"/>
                <a:gd name="connsiteY341" fmla="*/ 637854 h 1392140"/>
                <a:gd name="connsiteX342" fmla="*/ 191879 w 1063473"/>
                <a:gd name="connsiteY342" fmla="*/ 637854 h 1392140"/>
                <a:gd name="connsiteX343" fmla="*/ 195116 w 1063473"/>
                <a:gd name="connsiteY343" fmla="*/ 641377 h 1392140"/>
                <a:gd name="connsiteX344" fmla="*/ 195116 w 1063473"/>
                <a:gd name="connsiteY344" fmla="*/ 648421 h 1392140"/>
                <a:gd name="connsiteX345" fmla="*/ 188641 w 1063473"/>
                <a:gd name="connsiteY345" fmla="*/ 655562 h 1392140"/>
                <a:gd name="connsiteX346" fmla="*/ 182070 w 1063473"/>
                <a:gd name="connsiteY346" fmla="*/ 666225 h 1392140"/>
                <a:gd name="connsiteX347" fmla="*/ 175595 w 1063473"/>
                <a:gd name="connsiteY347" fmla="*/ 673269 h 1392140"/>
                <a:gd name="connsiteX348" fmla="*/ 172357 w 1063473"/>
                <a:gd name="connsiteY348" fmla="*/ 680314 h 1392140"/>
                <a:gd name="connsiteX349" fmla="*/ 172357 w 1063473"/>
                <a:gd name="connsiteY349" fmla="*/ 687454 h 1392140"/>
                <a:gd name="connsiteX350" fmla="*/ 175595 w 1063473"/>
                <a:gd name="connsiteY350" fmla="*/ 694500 h 1392140"/>
                <a:gd name="connsiteX351" fmla="*/ 182070 w 1063473"/>
                <a:gd name="connsiteY351" fmla="*/ 698022 h 1392140"/>
                <a:gd name="connsiteX352" fmla="*/ 185403 w 1063473"/>
                <a:gd name="connsiteY352" fmla="*/ 698022 h 1392140"/>
                <a:gd name="connsiteX353" fmla="*/ 191879 w 1063473"/>
                <a:gd name="connsiteY353" fmla="*/ 705162 h 1392140"/>
                <a:gd name="connsiteX354" fmla="*/ 191879 w 1063473"/>
                <a:gd name="connsiteY354" fmla="*/ 712207 h 1392140"/>
                <a:gd name="connsiteX355" fmla="*/ 188641 w 1063473"/>
                <a:gd name="connsiteY355" fmla="*/ 733532 h 1392140"/>
                <a:gd name="connsiteX356" fmla="*/ 185403 w 1063473"/>
                <a:gd name="connsiteY356" fmla="*/ 758285 h 1392140"/>
                <a:gd name="connsiteX357" fmla="*/ 182070 w 1063473"/>
                <a:gd name="connsiteY357" fmla="*/ 790178 h 1392140"/>
                <a:gd name="connsiteX358" fmla="*/ 185403 w 1063473"/>
                <a:gd name="connsiteY358" fmla="*/ 825593 h 1392140"/>
                <a:gd name="connsiteX359" fmla="*/ 191879 w 1063473"/>
                <a:gd name="connsiteY359" fmla="*/ 854153 h 1392140"/>
                <a:gd name="connsiteX360" fmla="*/ 208257 w 1063473"/>
                <a:gd name="connsiteY360" fmla="*/ 907276 h 1392140"/>
                <a:gd name="connsiteX361" fmla="*/ 217780 w 1063473"/>
                <a:gd name="connsiteY361" fmla="*/ 917844 h 1392140"/>
                <a:gd name="connsiteX362" fmla="*/ 217780 w 1063473"/>
                <a:gd name="connsiteY362" fmla="*/ 942691 h 1392140"/>
                <a:gd name="connsiteX363" fmla="*/ 224350 w 1063473"/>
                <a:gd name="connsiteY363" fmla="*/ 956877 h 1392140"/>
                <a:gd name="connsiteX364" fmla="*/ 230826 w 1063473"/>
                <a:gd name="connsiteY364" fmla="*/ 960399 h 1392140"/>
                <a:gd name="connsiteX365" fmla="*/ 237396 w 1063473"/>
                <a:gd name="connsiteY365" fmla="*/ 960399 h 1392140"/>
                <a:gd name="connsiteX366" fmla="*/ 240634 w 1063473"/>
                <a:gd name="connsiteY366" fmla="*/ 963921 h 1392140"/>
                <a:gd name="connsiteX367" fmla="*/ 243871 w 1063473"/>
                <a:gd name="connsiteY367" fmla="*/ 963921 h 1392140"/>
                <a:gd name="connsiteX368" fmla="*/ 243871 w 1063473"/>
                <a:gd name="connsiteY368" fmla="*/ 971062 h 1392140"/>
                <a:gd name="connsiteX369" fmla="*/ 247205 w 1063473"/>
                <a:gd name="connsiteY369" fmla="*/ 978106 h 1392140"/>
                <a:gd name="connsiteX370" fmla="*/ 247205 w 1063473"/>
                <a:gd name="connsiteY370" fmla="*/ 988293 h 1392140"/>
                <a:gd name="connsiteX371" fmla="*/ 256727 w 1063473"/>
                <a:gd name="connsiteY371" fmla="*/ 1009523 h 1392140"/>
                <a:gd name="connsiteX372" fmla="*/ 269773 w 1063473"/>
                <a:gd name="connsiteY372" fmla="*/ 1016568 h 1392140"/>
                <a:gd name="connsiteX373" fmla="*/ 273010 w 1063473"/>
                <a:gd name="connsiteY373" fmla="*/ 1020091 h 1392140"/>
                <a:gd name="connsiteX374" fmla="*/ 276724 w 1063473"/>
                <a:gd name="connsiteY374" fmla="*/ 1020091 h 1392140"/>
                <a:gd name="connsiteX375" fmla="*/ 276724 w 1063473"/>
                <a:gd name="connsiteY375" fmla="*/ 1030753 h 1392140"/>
                <a:gd name="connsiteX376" fmla="*/ 279962 w 1063473"/>
                <a:gd name="connsiteY376" fmla="*/ 1051983 h 1392140"/>
                <a:gd name="connsiteX377" fmla="*/ 283295 w 1063473"/>
                <a:gd name="connsiteY377" fmla="*/ 1080544 h 1392140"/>
                <a:gd name="connsiteX378" fmla="*/ 289770 w 1063473"/>
                <a:gd name="connsiteY378" fmla="*/ 1105297 h 1392140"/>
                <a:gd name="connsiteX379" fmla="*/ 299292 w 1063473"/>
                <a:gd name="connsiteY379" fmla="*/ 1126622 h 1392140"/>
                <a:gd name="connsiteX380" fmla="*/ 312338 w 1063473"/>
                <a:gd name="connsiteY380" fmla="*/ 1147852 h 1392140"/>
                <a:gd name="connsiteX381" fmla="*/ 325384 w 1063473"/>
                <a:gd name="connsiteY381" fmla="*/ 1165559 h 1392140"/>
                <a:gd name="connsiteX382" fmla="*/ 331955 w 1063473"/>
                <a:gd name="connsiteY382" fmla="*/ 1179744 h 1392140"/>
                <a:gd name="connsiteX383" fmla="*/ 335192 w 1063473"/>
                <a:gd name="connsiteY383" fmla="*/ 1190312 h 1392140"/>
                <a:gd name="connsiteX384" fmla="*/ 335192 w 1063473"/>
                <a:gd name="connsiteY384" fmla="*/ 1222205 h 1392140"/>
                <a:gd name="connsiteX385" fmla="*/ 338430 w 1063473"/>
                <a:gd name="connsiteY385" fmla="*/ 1236390 h 1392140"/>
                <a:gd name="connsiteX386" fmla="*/ 347952 w 1063473"/>
                <a:gd name="connsiteY386" fmla="*/ 1254098 h 1392140"/>
                <a:gd name="connsiteX387" fmla="*/ 364236 w 1063473"/>
                <a:gd name="connsiteY387" fmla="*/ 1278945 h 1392140"/>
                <a:gd name="connsiteX388" fmla="*/ 377282 w 1063473"/>
                <a:gd name="connsiteY388" fmla="*/ 1300175 h 1392140"/>
                <a:gd name="connsiteX389" fmla="*/ 386804 w 1063473"/>
                <a:gd name="connsiteY389" fmla="*/ 1317883 h 1392140"/>
                <a:gd name="connsiteX390" fmla="*/ 390042 w 1063473"/>
                <a:gd name="connsiteY390" fmla="*/ 1324928 h 1392140"/>
                <a:gd name="connsiteX391" fmla="*/ 393375 w 1063473"/>
                <a:gd name="connsiteY391" fmla="*/ 1324928 h 1392140"/>
                <a:gd name="connsiteX392" fmla="*/ 396613 w 1063473"/>
                <a:gd name="connsiteY392" fmla="*/ 1321405 h 1392140"/>
                <a:gd name="connsiteX393" fmla="*/ 403088 w 1063473"/>
                <a:gd name="connsiteY393" fmla="*/ 1321405 h 1392140"/>
                <a:gd name="connsiteX394" fmla="*/ 416229 w 1063473"/>
                <a:gd name="connsiteY394" fmla="*/ 1314360 h 1392140"/>
                <a:gd name="connsiteX395" fmla="*/ 419466 w 1063473"/>
                <a:gd name="connsiteY395" fmla="*/ 1310838 h 1392140"/>
                <a:gd name="connsiteX396" fmla="*/ 422704 w 1063473"/>
                <a:gd name="connsiteY396" fmla="*/ 1303698 h 1392140"/>
                <a:gd name="connsiteX397" fmla="*/ 422704 w 1063473"/>
                <a:gd name="connsiteY397" fmla="*/ 1282468 h 1392140"/>
                <a:gd name="connsiteX398" fmla="*/ 425942 w 1063473"/>
                <a:gd name="connsiteY398" fmla="*/ 1275327 h 1392140"/>
                <a:gd name="connsiteX399" fmla="*/ 432512 w 1063473"/>
                <a:gd name="connsiteY399" fmla="*/ 1271805 h 1392140"/>
                <a:gd name="connsiteX400" fmla="*/ 435750 w 1063473"/>
                <a:gd name="connsiteY400" fmla="*/ 1271805 h 1392140"/>
                <a:gd name="connsiteX401" fmla="*/ 438987 w 1063473"/>
                <a:gd name="connsiteY401" fmla="*/ 1275327 h 1392140"/>
                <a:gd name="connsiteX402" fmla="*/ 448510 w 1063473"/>
                <a:gd name="connsiteY402" fmla="*/ 1275327 h 1392140"/>
                <a:gd name="connsiteX403" fmla="*/ 451748 w 1063473"/>
                <a:gd name="connsiteY403" fmla="*/ 1271805 h 1392140"/>
                <a:gd name="connsiteX404" fmla="*/ 458318 w 1063473"/>
                <a:gd name="connsiteY404" fmla="*/ 1268283 h 1392140"/>
                <a:gd name="connsiteX405" fmla="*/ 461556 w 1063473"/>
                <a:gd name="connsiteY405" fmla="*/ 1264760 h 1392140"/>
                <a:gd name="connsiteX406" fmla="*/ 468126 w 1063473"/>
                <a:gd name="connsiteY406" fmla="*/ 1261238 h 1392140"/>
                <a:gd name="connsiteX407" fmla="*/ 461556 w 1063473"/>
                <a:gd name="connsiteY407" fmla="*/ 1261238 h 1392140"/>
                <a:gd name="connsiteX408" fmla="*/ 458318 w 1063473"/>
                <a:gd name="connsiteY408" fmla="*/ 1257620 h 1392140"/>
                <a:gd name="connsiteX409" fmla="*/ 458318 w 1063473"/>
                <a:gd name="connsiteY409" fmla="*/ 1250575 h 1392140"/>
                <a:gd name="connsiteX410" fmla="*/ 461556 w 1063473"/>
                <a:gd name="connsiteY410" fmla="*/ 1239912 h 1392140"/>
                <a:gd name="connsiteX411" fmla="*/ 464889 w 1063473"/>
                <a:gd name="connsiteY411" fmla="*/ 1232867 h 1392140"/>
                <a:gd name="connsiteX412" fmla="*/ 490981 w 1063473"/>
                <a:gd name="connsiteY412" fmla="*/ 1218682 h 1392140"/>
                <a:gd name="connsiteX413" fmla="*/ 497456 w 1063473"/>
                <a:gd name="connsiteY413" fmla="*/ 1211637 h 1392140"/>
                <a:gd name="connsiteX414" fmla="*/ 497456 w 1063473"/>
                <a:gd name="connsiteY414" fmla="*/ 1204497 h 1392140"/>
                <a:gd name="connsiteX415" fmla="*/ 495742 w 1063473"/>
                <a:gd name="connsiteY415" fmla="*/ 1197738 h 1392140"/>
                <a:gd name="connsiteX416" fmla="*/ 495742 w 1063473"/>
                <a:gd name="connsiteY416" fmla="*/ 1187075 h 1392140"/>
                <a:gd name="connsiteX417" fmla="*/ 489171 w 1063473"/>
                <a:gd name="connsiteY417" fmla="*/ 1165845 h 1392140"/>
                <a:gd name="connsiteX418" fmla="*/ 489171 w 1063473"/>
                <a:gd name="connsiteY418" fmla="*/ 1126907 h 1392140"/>
                <a:gd name="connsiteX419" fmla="*/ 492504 w 1063473"/>
                <a:gd name="connsiteY419" fmla="*/ 1116245 h 1392140"/>
                <a:gd name="connsiteX420" fmla="*/ 492504 w 1063473"/>
                <a:gd name="connsiteY420" fmla="*/ 1112056 h 1392140"/>
                <a:gd name="connsiteX421" fmla="*/ 495742 w 1063473"/>
                <a:gd name="connsiteY421" fmla="*/ 1108533 h 1392140"/>
                <a:gd name="connsiteX422" fmla="*/ 495742 w 1063473"/>
                <a:gd name="connsiteY422" fmla="*/ 1097871 h 1392140"/>
                <a:gd name="connsiteX423" fmla="*/ 498980 w 1063473"/>
                <a:gd name="connsiteY423" fmla="*/ 1087208 h 1392140"/>
                <a:gd name="connsiteX424" fmla="*/ 498980 w 1063473"/>
                <a:gd name="connsiteY424" fmla="*/ 1062456 h 1392140"/>
                <a:gd name="connsiteX425" fmla="*/ 492504 w 1063473"/>
                <a:gd name="connsiteY425" fmla="*/ 1048270 h 1392140"/>
                <a:gd name="connsiteX426" fmla="*/ 482981 w 1063473"/>
                <a:gd name="connsiteY426" fmla="*/ 1037608 h 1392140"/>
                <a:gd name="connsiteX427" fmla="*/ 482981 w 1063473"/>
                <a:gd name="connsiteY427" fmla="*/ 1019900 h 1392140"/>
                <a:gd name="connsiteX428" fmla="*/ 486219 w 1063473"/>
                <a:gd name="connsiteY428" fmla="*/ 1016854 h 1392140"/>
                <a:gd name="connsiteX429" fmla="*/ 489457 w 1063473"/>
                <a:gd name="connsiteY429" fmla="*/ 1009809 h 1392140"/>
                <a:gd name="connsiteX430" fmla="*/ 489457 w 1063473"/>
                <a:gd name="connsiteY430" fmla="*/ 1002669 h 1392140"/>
                <a:gd name="connsiteX431" fmla="*/ 486219 w 1063473"/>
                <a:gd name="connsiteY431" fmla="*/ 995624 h 1392140"/>
                <a:gd name="connsiteX432" fmla="*/ 486219 w 1063473"/>
                <a:gd name="connsiteY432" fmla="*/ 970871 h 1392140"/>
                <a:gd name="connsiteX433" fmla="*/ 499265 w 1063473"/>
                <a:gd name="connsiteY433" fmla="*/ 963731 h 1392140"/>
                <a:gd name="connsiteX434" fmla="*/ 502503 w 1063473"/>
                <a:gd name="connsiteY434" fmla="*/ 963731 h 1392140"/>
                <a:gd name="connsiteX435" fmla="*/ 515549 w 1063473"/>
                <a:gd name="connsiteY435" fmla="*/ 956686 h 1392140"/>
                <a:gd name="connsiteX436" fmla="*/ 515549 w 1063473"/>
                <a:gd name="connsiteY436" fmla="*/ 942501 h 1392140"/>
                <a:gd name="connsiteX437" fmla="*/ 518881 w 1063473"/>
                <a:gd name="connsiteY437" fmla="*/ 935361 h 1392140"/>
                <a:gd name="connsiteX438" fmla="*/ 522119 w 1063473"/>
                <a:gd name="connsiteY438" fmla="*/ 931838 h 1392140"/>
                <a:gd name="connsiteX439" fmla="*/ 528690 w 1063473"/>
                <a:gd name="connsiteY439" fmla="*/ 928316 h 1392140"/>
                <a:gd name="connsiteX440" fmla="*/ 538212 w 1063473"/>
                <a:gd name="connsiteY440" fmla="*/ 928316 h 1392140"/>
                <a:gd name="connsiteX441" fmla="*/ 541545 w 1063473"/>
                <a:gd name="connsiteY441" fmla="*/ 921271 h 1392140"/>
                <a:gd name="connsiteX442" fmla="*/ 544783 w 1063473"/>
                <a:gd name="connsiteY442" fmla="*/ 924793 h 1392140"/>
                <a:gd name="connsiteX443" fmla="*/ 561066 w 1063473"/>
                <a:gd name="connsiteY443" fmla="*/ 924793 h 1392140"/>
                <a:gd name="connsiteX444" fmla="*/ 561066 w 1063473"/>
                <a:gd name="connsiteY444" fmla="*/ 914131 h 1392140"/>
                <a:gd name="connsiteX445" fmla="*/ 564304 w 1063473"/>
                <a:gd name="connsiteY445" fmla="*/ 903563 h 1392140"/>
                <a:gd name="connsiteX446" fmla="*/ 570875 w 1063473"/>
                <a:gd name="connsiteY446" fmla="*/ 896423 h 1392140"/>
                <a:gd name="connsiteX447" fmla="*/ 574112 w 1063473"/>
                <a:gd name="connsiteY447" fmla="*/ 885761 h 1392140"/>
                <a:gd name="connsiteX448" fmla="*/ 580682 w 1063473"/>
                <a:gd name="connsiteY448" fmla="*/ 878715 h 1392140"/>
                <a:gd name="connsiteX449" fmla="*/ 583920 w 1063473"/>
                <a:gd name="connsiteY449" fmla="*/ 871671 h 1392140"/>
                <a:gd name="connsiteX450" fmla="*/ 590491 w 1063473"/>
                <a:gd name="connsiteY450" fmla="*/ 868053 h 1392140"/>
                <a:gd name="connsiteX451" fmla="*/ 593728 w 1063473"/>
                <a:gd name="connsiteY451" fmla="*/ 864530 h 1392140"/>
                <a:gd name="connsiteX452" fmla="*/ 603251 w 1063473"/>
                <a:gd name="connsiteY452" fmla="*/ 861008 h 1392140"/>
                <a:gd name="connsiteX453" fmla="*/ 606489 w 1063473"/>
                <a:gd name="connsiteY453" fmla="*/ 857486 h 1392140"/>
                <a:gd name="connsiteX454" fmla="*/ 612964 w 1063473"/>
                <a:gd name="connsiteY454" fmla="*/ 853963 h 1392140"/>
                <a:gd name="connsiteX455" fmla="*/ 616297 w 1063473"/>
                <a:gd name="connsiteY455" fmla="*/ 843300 h 1392140"/>
                <a:gd name="connsiteX456" fmla="*/ 629343 w 1063473"/>
                <a:gd name="connsiteY456" fmla="*/ 814740 h 1392140"/>
                <a:gd name="connsiteX457" fmla="*/ 638865 w 1063473"/>
                <a:gd name="connsiteY457" fmla="*/ 804172 h 1392140"/>
                <a:gd name="connsiteX458" fmla="*/ 645341 w 1063473"/>
                <a:gd name="connsiteY458" fmla="*/ 800555 h 1392140"/>
                <a:gd name="connsiteX459" fmla="*/ 654863 w 1063473"/>
                <a:gd name="connsiteY459" fmla="*/ 793510 h 1392140"/>
                <a:gd name="connsiteX460" fmla="*/ 661338 w 1063473"/>
                <a:gd name="connsiteY460" fmla="*/ 789987 h 1392140"/>
                <a:gd name="connsiteX461" fmla="*/ 670861 w 1063473"/>
                <a:gd name="connsiteY461" fmla="*/ 779324 h 1392140"/>
                <a:gd name="connsiteX462" fmla="*/ 674098 w 1063473"/>
                <a:gd name="connsiteY462" fmla="*/ 779324 h 1392140"/>
                <a:gd name="connsiteX463" fmla="*/ 667623 w 1063473"/>
                <a:gd name="connsiteY463" fmla="*/ 761617 h 1392140"/>
                <a:gd name="connsiteX464" fmla="*/ 670861 w 1063473"/>
                <a:gd name="connsiteY464" fmla="*/ 758094 h 1392140"/>
                <a:gd name="connsiteX465" fmla="*/ 683907 w 1063473"/>
                <a:gd name="connsiteY465" fmla="*/ 775802 h 1392140"/>
                <a:gd name="connsiteX466" fmla="*/ 717616 w 1063473"/>
                <a:gd name="connsiteY466" fmla="*/ 740768 h 1392140"/>
                <a:gd name="connsiteX467" fmla="*/ 724091 w 1063473"/>
                <a:gd name="connsiteY467" fmla="*/ 726583 h 1392140"/>
                <a:gd name="connsiteX468" fmla="*/ 720854 w 1063473"/>
                <a:gd name="connsiteY468" fmla="*/ 723060 h 1392140"/>
                <a:gd name="connsiteX469" fmla="*/ 717616 w 1063473"/>
                <a:gd name="connsiteY469" fmla="*/ 715920 h 1392140"/>
                <a:gd name="connsiteX470" fmla="*/ 714760 w 1063473"/>
                <a:gd name="connsiteY470" fmla="*/ 712207 h 1392140"/>
                <a:gd name="connsiteX471" fmla="*/ 711427 w 1063473"/>
                <a:gd name="connsiteY471" fmla="*/ 705162 h 1392140"/>
                <a:gd name="connsiteX472" fmla="*/ 711427 w 1063473"/>
                <a:gd name="connsiteY472" fmla="*/ 698022 h 1392140"/>
                <a:gd name="connsiteX473" fmla="*/ 717998 w 1063473"/>
                <a:gd name="connsiteY473" fmla="*/ 694500 h 1392140"/>
                <a:gd name="connsiteX474" fmla="*/ 721235 w 1063473"/>
                <a:gd name="connsiteY474" fmla="*/ 690977 h 1392140"/>
                <a:gd name="connsiteX475" fmla="*/ 727805 w 1063473"/>
                <a:gd name="connsiteY475" fmla="*/ 690977 h 1392140"/>
                <a:gd name="connsiteX476" fmla="*/ 734281 w 1063473"/>
                <a:gd name="connsiteY476" fmla="*/ 687454 h 1392140"/>
                <a:gd name="connsiteX477" fmla="*/ 740851 w 1063473"/>
                <a:gd name="connsiteY477" fmla="*/ 680314 h 1392140"/>
                <a:gd name="connsiteX478" fmla="*/ 747326 w 1063473"/>
                <a:gd name="connsiteY478" fmla="*/ 669747 h 1392140"/>
                <a:gd name="connsiteX479" fmla="*/ 747326 w 1063473"/>
                <a:gd name="connsiteY479" fmla="*/ 655086 h 1392140"/>
                <a:gd name="connsiteX480" fmla="*/ 756849 w 1063473"/>
                <a:gd name="connsiteY480" fmla="*/ 658608 h 1392140"/>
                <a:gd name="connsiteX481" fmla="*/ 760087 w 1063473"/>
                <a:gd name="connsiteY481" fmla="*/ 676316 h 1392140"/>
                <a:gd name="connsiteX482" fmla="*/ 769609 w 1063473"/>
                <a:gd name="connsiteY482" fmla="*/ 655086 h 1392140"/>
                <a:gd name="connsiteX483" fmla="*/ 769609 w 1063473"/>
                <a:gd name="connsiteY483" fmla="*/ 665748 h 1392140"/>
                <a:gd name="connsiteX484" fmla="*/ 772847 w 1063473"/>
                <a:gd name="connsiteY484" fmla="*/ 672793 h 1392140"/>
                <a:gd name="connsiteX485" fmla="*/ 772847 w 1063473"/>
                <a:gd name="connsiteY485" fmla="*/ 683646 h 1392140"/>
                <a:gd name="connsiteX486" fmla="*/ 776180 w 1063473"/>
                <a:gd name="connsiteY486" fmla="*/ 690691 h 1392140"/>
                <a:gd name="connsiteX487" fmla="*/ 779417 w 1063473"/>
                <a:gd name="connsiteY487" fmla="*/ 694214 h 1392140"/>
                <a:gd name="connsiteX488" fmla="*/ 782655 w 1063473"/>
                <a:gd name="connsiteY488" fmla="*/ 694214 h 1392140"/>
                <a:gd name="connsiteX489" fmla="*/ 785892 w 1063473"/>
                <a:gd name="connsiteY489" fmla="*/ 690691 h 1392140"/>
                <a:gd name="connsiteX490" fmla="*/ 785892 w 1063473"/>
                <a:gd name="connsiteY490" fmla="*/ 683646 h 1392140"/>
                <a:gd name="connsiteX491" fmla="*/ 789226 w 1063473"/>
                <a:gd name="connsiteY491" fmla="*/ 680029 h 1392140"/>
                <a:gd name="connsiteX492" fmla="*/ 789226 w 1063473"/>
                <a:gd name="connsiteY492" fmla="*/ 672984 h 1392140"/>
                <a:gd name="connsiteX493" fmla="*/ 792463 w 1063473"/>
                <a:gd name="connsiteY493" fmla="*/ 655276 h 1392140"/>
                <a:gd name="connsiteX494" fmla="*/ 782941 w 1063473"/>
                <a:gd name="connsiteY494" fmla="*/ 630428 h 1392140"/>
                <a:gd name="connsiteX495" fmla="*/ 782941 w 1063473"/>
                <a:gd name="connsiteY495" fmla="*/ 612721 h 1392140"/>
                <a:gd name="connsiteX496" fmla="*/ 766657 w 1063473"/>
                <a:gd name="connsiteY496" fmla="*/ 598631 h 1392140"/>
                <a:gd name="connsiteX497" fmla="*/ 760087 w 1063473"/>
                <a:gd name="connsiteY497" fmla="*/ 580923 h 1392140"/>
                <a:gd name="connsiteX498" fmla="*/ 763419 w 1063473"/>
                <a:gd name="connsiteY498" fmla="*/ 573783 h 1392140"/>
                <a:gd name="connsiteX499" fmla="*/ 766657 w 1063473"/>
                <a:gd name="connsiteY499" fmla="*/ 570261 h 1392140"/>
                <a:gd name="connsiteX500" fmla="*/ 769895 w 1063473"/>
                <a:gd name="connsiteY500" fmla="*/ 559598 h 1392140"/>
                <a:gd name="connsiteX501" fmla="*/ 769895 w 1063473"/>
                <a:gd name="connsiteY501" fmla="*/ 556076 h 1392140"/>
                <a:gd name="connsiteX502" fmla="*/ 766657 w 1063473"/>
                <a:gd name="connsiteY502" fmla="*/ 552553 h 1392140"/>
                <a:gd name="connsiteX503" fmla="*/ 760087 w 1063473"/>
                <a:gd name="connsiteY503" fmla="*/ 549030 h 1392140"/>
                <a:gd name="connsiteX504" fmla="*/ 750564 w 1063473"/>
                <a:gd name="connsiteY504" fmla="*/ 549030 h 1392140"/>
                <a:gd name="connsiteX505" fmla="*/ 743994 w 1063473"/>
                <a:gd name="connsiteY505" fmla="*/ 545413 h 1392140"/>
                <a:gd name="connsiteX506" fmla="*/ 737519 w 1063473"/>
                <a:gd name="connsiteY506" fmla="*/ 538368 h 1392140"/>
                <a:gd name="connsiteX507" fmla="*/ 743327 w 1063473"/>
                <a:gd name="connsiteY507" fmla="*/ 531323 h 1392140"/>
                <a:gd name="connsiteX508" fmla="*/ 746565 w 1063473"/>
                <a:gd name="connsiteY508" fmla="*/ 531323 h 1392140"/>
                <a:gd name="connsiteX509" fmla="*/ 746565 w 1063473"/>
                <a:gd name="connsiteY509" fmla="*/ 513616 h 1392140"/>
                <a:gd name="connsiteX510" fmla="*/ 766181 w 1063473"/>
                <a:gd name="connsiteY510" fmla="*/ 513616 h 1392140"/>
                <a:gd name="connsiteX511" fmla="*/ 766181 w 1063473"/>
                <a:gd name="connsiteY511" fmla="*/ 506475 h 1392140"/>
                <a:gd name="connsiteX512" fmla="*/ 749898 w 1063473"/>
                <a:gd name="connsiteY512" fmla="*/ 495812 h 1392140"/>
                <a:gd name="connsiteX513" fmla="*/ 746565 w 1063473"/>
                <a:gd name="connsiteY513" fmla="*/ 495812 h 1392140"/>
                <a:gd name="connsiteX514" fmla="*/ 740089 w 1063473"/>
                <a:gd name="connsiteY514" fmla="*/ 488768 h 1392140"/>
                <a:gd name="connsiteX515" fmla="*/ 733519 w 1063473"/>
                <a:gd name="connsiteY515" fmla="*/ 485245 h 1392140"/>
                <a:gd name="connsiteX516" fmla="*/ 730281 w 1063473"/>
                <a:gd name="connsiteY516" fmla="*/ 478105 h 1392140"/>
                <a:gd name="connsiteX517" fmla="*/ 730281 w 1063473"/>
                <a:gd name="connsiteY517" fmla="*/ 474583 h 1392140"/>
                <a:gd name="connsiteX518" fmla="*/ 733519 w 1063473"/>
                <a:gd name="connsiteY518" fmla="*/ 467537 h 1392140"/>
                <a:gd name="connsiteX519" fmla="*/ 740089 w 1063473"/>
                <a:gd name="connsiteY519" fmla="*/ 460397 h 1392140"/>
                <a:gd name="connsiteX520" fmla="*/ 733519 w 1063473"/>
                <a:gd name="connsiteY520" fmla="*/ 449830 h 1392140"/>
                <a:gd name="connsiteX521" fmla="*/ 743041 w 1063473"/>
                <a:gd name="connsiteY521" fmla="*/ 449830 h 1392140"/>
                <a:gd name="connsiteX522" fmla="*/ 756088 w 1063473"/>
                <a:gd name="connsiteY522" fmla="*/ 456875 h 1392140"/>
                <a:gd name="connsiteX523" fmla="*/ 752850 w 1063473"/>
                <a:gd name="connsiteY523" fmla="*/ 453352 h 1392140"/>
                <a:gd name="connsiteX524" fmla="*/ 762372 w 1063473"/>
                <a:gd name="connsiteY524" fmla="*/ 449830 h 1392140"/>
                <a:gd name="connsiteX525" fmla="*/ 765610 w 1063473"/>
                <a:gd name="connsiteY525" fmla="*/ 456875 h 1392140"/>
                <a:gd name="connsiteX526" fmla="*/ 765610 w 1063473"/>
                <a:gd name="connsiteY526" fmla="*/ 460397 h 1392140"/>
                <a:gd name="connsiteX527" fmla="*/ 768847 w 1063473"/>
                <a:gd name="connsiteY527" fmla="*/ 467537 h 1392140"/>
                <a:gd name="connsiteX528" fmla="*/ 772085 w 1063473"/>
                <a:gd name="connsiteY528" fmla="*/ 471060 h 1392140"/>
                <a:gd name="connsiteX529" fmla="*/ 778656 w 1063473"/>
                <a:gd name="connsiteY529" fmla="*/ 471060 h 1392140"/>
                <a:gd name="connsiteX530" fmla="*/ 781893 w 1063473"/>
                <a:gd name="connsiteY530" fmla="*/ 474583 h 1392140"/>
                <a:gd name="connsiteX531" fmla="*/ 785131 w 1063473"/>
                <a:gd name="connsiteY531" fmla="*/ 464015 h 1392140"/>
                <a:gd name="connsiteX532" fmla="*/ 788464 w 1063473"/>
                <a:gd name="connsiteY532" fmla="*/ 467537 h 1392140"/>
                <a:gd name="connsiteX533" fmla="*/ 791702 w 1063473"/>
                <a:gd name="connsiteY533" fmla="*/ 467537 h 1392140"/>
                <a:gd name="connsiteX534" fmla="*/ 794939 w 1063473"/>
                <a:gd name="connsiteY534" fmla="*/ 471060 h 1392140"/>
                <a:gd name="connsiteX535" fmla="*/ 794939 w 1063473"/>
                <a:gd name="connsiteY535" fmla="*/ 488768 h 1392140"/>
                <a:gd name="connsiteX536" fmla="*/ 798272 w 1063473"/>
                <a:gd name="connsiteY536" fmla="*/ 488768 h 1392140"/>
                <a:gd name="connsiteX537" fmla="*/ 798272 w 1063473"/>
                <a:gd name="connsiteY537" fmla="*/ 509998 h 1392140"/>
                <a:gd name="connsiteX538" fmla="*/ 801510 w 1063473"/>
                <a:gd name="connsiteY538" fmla="*/ 509998 h 1392140"/>
                <a:gd name="connsiteX539" fmla="*/ 804747 w 1063473"/>
                <a:gd name="connsiteY539" fmla="*/ 513616 h 1392140"/>
                <a:gd name="connsiteX540" fmla="*/ 838552 w 1063473"/>
                <a:gd name="connsiteY540" fmla="*/ 513616 h 1392140"/>
                <a:gd name="connsiteX541" fmla="*/ 845027 w 1063473"/>
                <a:gd name="connsiteY541" fmla="*/ 517138 h 1392140"/>
                <a:gd name="connsiteX542" fmla="*/ 854550 w 1063473"/>
                <a:gd name="connsiteY542" fmla="*/ 517138 h 1392140"/>
                <a:gd name="connsiteX543" fmla="*/ 880642 w 1063473"/>
                <a:gd name="connsiteY543" fmla="*/ 509998 h 1392140"/>
                <a:gd name="connsiteX544" fmla="*/ 883879 w 1063473"/>
                <a:gd name="connsiteY544" fmla="*/ 509998 h 1392140"/>
                <a:gd name="connsiteX545" fmla="*/ 897021 w 1063473"/>
                <a:gd name="connsiteY545" fmla="*/ 524183 h 1392140"/>
                <a:gd name="connsiteX546" fmla="*/ 897021 w 1063473"/>
                <a:gd name="connsiteY546" fmla="*/ 527705 h 1392140"/>
                <a:gd name="connsiteX547" fmla="*/ 893687 w 1063473"/>
                <a:gd name="connsiteY547" fmla="*/ 531323 h 1392140"/>
                <a:gd name="connsiteX548" fmla="*/ 890450 w 1063473"/>
                <a:gd name="connsiteY548" fmla="*/ 531323 h 1392140"/>
                <a:gd name="connsiteX549" fmla="*/ 890450 w 1063473"/>
                <a:gd name="connsiteY549" fmla="*/ 538368 h 1392140"/>
                <a:gd name="connsiteX550" fmla="*/ 887212 w 1063473"/>
                <a:gd name="connsiteY550" fmla="*/ 549030 h 1392140"/>
                <a:gd name="connsiteX551" fmla="*/ 883879 w 1063473"/>
                <a:gd name="connsiteY551" fmla="*/ 556076 h 1392140"/>
                <a:gd name="connsiteX552" fmla="*/ 880642 w 1063473"/>
                <a:gd name="connsiteY552" fmla="*/ 559598 h 1392140"/>
                <a:gd name="connsiteX553" fmla="*/ 877404 w 1063473"/>
                <a:gd name="connsiteY553" fmla="*/ 559598 h 1392140"/>
                <a:gd name="connsiteX554" fmla="*/ 870834 w 1063473"/>
                <a:gd name="connsiteY554" fmla="*/ 563120 h 1392140"/>
                <a:gd name="connsiteX555" fmla="*/ 867596 w 1063473"/>
                <a:gd name="connsiteY555" fmla="*/ 563120 h 1392140"/>
                <a:gd name="connsiteX556" fmla="*/ 861121 w 1063473"/>
                <a:gd name="connsiteY556" fmla="*/ 570261 h 1392140"/>
                <a:gd name="connsiteX557" fmla="*/ 857788 w 1063473"/>
                <a:gd name="connsiteY557" fmla="*/ 577305 h 1392140"/>
                <a:gd name="connsiteX558" fmla="*/ 857788 w 1063473"/>
                <a:gd name="connsiteY558" fmla="*/ 588444 h 1392140"/>
                <a:gd name="connsiteX559" fmla="*/ 861121 w 1063473"/>
                <a:gd name="connsiteY559" fmla="*/ 595489 h 1392140"/>
                <a:gd name="connsiteX560" fmla="*/ 870643 w 1063473"/>
                <a:gd name="connsiteY560" fmla="*/ 606152 h 1392140"/>
                <a:gd name="connsiteX561" fmla="*/ 873976 w 1063473"/>
                <a:gd name="connsiteY561" fmla="*/ 606152 h 1392140"/>
                <a:gd name="connsiteX562" fmla="*/ 883498 w 1063473"/>
                <a:gd name="connsiteY562" fmla="*/ 620337 h 1392140"/>
                <a:gd name="connsiteX563" fmla="*/ 886831 w 1063473"/>
                <a:gd name="connsiteY563" fmla="*/ 599107 h 1392140"/>
                <a:gd name="connsiteX564" fmla="*/ 886831 w 1063473"/>
                <a:gd name="connsiteY564" fmla="*/ 584922 h 1392140"/>
                <a:gd name="connsiteX565" fmla="*/ 896354 w 1063473"/>
                <a:gd name="connsiteY565" fmla="*/ 584922 h 1392140"/>
                <a:gd name="connsiteX566" fmla="*/ 902829 w 1063473"/>
                <a:gd name="connsiteY566" fmla="*/ 588444 h 1392140"/>
                <a:gd name="connsiteX567" fmla="*/ 906067 w 1063473"/>
                <a:gd name="connsiteY567" fmla="*/ 591967 h 1392140"/>
                <a:gd name="connsiteX568" fmla="*/ 906067 w 1063473"/>
                <a:gd name="connsiteY568" fmla="*/ 602629 h 1392140"/>
                <a:gd name="connsiteX569" fmla="*/ 909400 w 1063473"/>
                <a:gd name="connsiteY569" fmla="*/ 609674 h 1392140"/>
                <a:gd name="connsiteX570" fmla="*/ 909400 w 1063473"/>
                <a:gd name="connsiteY570" fmla="*/ 613197 h 1392140"/>
                <a:gd name="connsiteX571" fmla="*/ 912638 w 1063473"/>
                <a:gd name="connsiteY571" fmla="*/ 620337 h 1392140"/>
                <a:gd name="connsiteX572" fmla="*/ 912638 w 1063473"/>
                <a:gd name="connsiteY572" fmla="*/ 627382 h 1392140"/>
                <a:gd name="connsiteX573" fmla="*/ 915875 w 1063473"/>
                <a:gd name="connsiteY573" fmla="*/ 634522 h 1392140"/>
                <a:gd name="connsiteX574" fmla="*/ 919113 w 1063473"/>
                <a:gd name="connsiteY574" fmla="*/ 645090 h 1392140"/>
                <a:gd name="connsiteX575" fmla="*/ 922446 w 1063473"/>
                <a:gd name="connsiteY575" fmla="*/ 652230 h 1392140"/>
                <a:gd name="connsiteX576" fmla="*/ 925683 w 1063473"/>
                <a:gd name="connsiteY576" fmla="*/ 655752 h 1392140"/>
                <a:gd name="connsiteX577" fmla="*/ 925683 w 1063473"/>
                <a:gd name="connsiteY577" fmla="*/ 659275 h 1392140"/>
                <a:gd name="connsiteX578" fmla="*/ 935206 w 1063473"/>
                <a:gd name="connsiteY578" fmla="*/ 669937 h 1392140"/>
                <a:gd name="connsiteX579" fmla="*/ 935206 w 1063473"/>
                <a:gd name="connsiteY579" fmla="*/ 655086 h 1392140"/>
                <a:gd name="connsiteX580" fmla="*/ 938443 w 1063473"/>
                <a:gd name="connsiteY580" fmla="*/ 655086 h 1392140"/>
                <a:gd name="connsiteX581" fmla="*/ 941681 w 1063473"/>
                <a:gd name="connsiteY581" fmla="*/ 658608 h 1392140"/>
                <a:gd name="connsiteX582" fmla="*/ 948252 w 1063473"/>
                <a:gd name="connsiteY582" fmla="*/ 658608 h 1392140"/>
                <a:gd name="connsiteX583" fmla="*/ 948252 w 1063473"/>
                <a:gd name="connsiteY583" fmla="*/ 651563 h 1392140"/>
                <a:gd name="connsiteX584" fmla="*/ 938729 w 1063473"/>
                <a:gd name="connsiteY584" fmla="*/ 640901 h 1392140"/>
                <a:gd name="connsiteX585" fmla="*/ 938729 w 1063473"/>
                <a:gd name="connsiteY585" fmla="*/ 626715 h 1392140"/>
                <a:gd name="connsiteX586" fmla="*/ 935491 w 1063473"/>
                <a:gd name="connsiteY586" fmla="*/ 619671 h 1392140"/>
                <a:gd name="connsiteX587" fmla="*/ 945014 w 1063473"/>
                <a:gd name="connsiteY587" fmla="*/ 609008 h 1392140"/>
                <a:gd name="connsiteX588" fmla="*/ 948347 w 1063473"/>
                <a:gd name="connsiteY588" fmla="*/ 609008 h 1392140"/>
                <a:gd name="connsiteX589" fmla="*/ 945014 w 1063473"/>
                <a:gd name="connsiteY589" fmla="*/ 580447 h 1392140"/>
                <a:gd name="connsiteX590" fmla="*/ 935491 w 1063473"/>
                <a:gd name="connsiteY590" fmla="*/ 569785 h 1392140"/>
                <a:gd name="connsiteX591" fmla="*/ 962345 w 1063473"/>
                <a:gd name="connsiteY591" fmla="*/ 569785 h 1392140"/>
                <a:gd name="connsiteX592" fmla="*/ 968820 w 1063473"/>
                <a:gd name="connsiteY592" fmla="*/ 573307 h 1392140"/>
                <a:gd name="connsiteX593" fmla="*/ 975391 w 1063473"/>
                <a:gd name="connsiteY593" fmla="*/ 573307 h 1392140"/>
                <a:gd name="connsiteX594" fmla="*/ 975391 w 1063473"/>
                <a:gd name="connsiteY594" fmla="*/ 552077 h 1392140"/>
                <a:gd name="connsiteX595" fmla="*/ 984913 w 1063473"/>
                <a:gd name="connsiteY595" fmla="*/ 520184 h 1392140"/>
                <a:gd name="connsiteX596" fmla="*/ 981581 w 1063473"/>
                <a:gd name="connsiteY596" fmla="*/ 516662 h 1392140"/>
                <a:gd name="connsiteX597" fmla="*/ 978343 w 1063473"/>
                <a:gd name="connsiteY597" fmla="*/ 509522 h 1392140"/>
                <a:gd name="connsiteX598" fmla="*/ 978343 w 1063473"/>
                <a:gd name="connsiteY598" fmla="*/ 498954 h 1392140"/>
                <a:gd name="connsiteX599" fmla="*/ 984913 w 1063473"/>
                <a:gd name="connsiteY599" fmla="*/ 495337 h 1392140"/>
                <a:gd name="connsiteX600" fmla="*/ 988151 w 1063473"/>
                <a:gd name="connsiteY600" fmla="*/ 491814 h 1392140"/>
                <a:gd name="connsiteX601" fmla="*/ 997674 w 1063473"/>
                <a:gd name="connsiteY601" fmla="*/ 474106 h 1392140"/>
                <a:gd name="connsiteX602" fmla="*/ 997674 w 1063473"/>
                <a:gd name="connsiteY602" fmla="*/ 467062 h 1392140"/>
                <a:gd name="connsiteX603" fmla="*/ 994340 w 1063473"/>
                <a:gd name="connsiteY603" fmla="*/ 463539 h 1392140"/>
                <a:gd name="connsiteX604" fmla="*/ 994340 w 1063473"/>
                <a:gd name="connsiteY604" fmla="*/ 459921 h 1392140"/>
                <a:gd name="connsiteX605" fmla="*/ 991103 w 1063473"/>
                <a:gd name="connsiteY605" fmla="*/ 456399 h 1392140"/>
                <a:gd name="connsiteX606" fmla="*/ 991103 w 1063473"/>
                <a:gd name="connsiteY606" fmla="*/ 442785 h 1392140"/>
                <a:gd name="connsiteX607" fmla="*/ 994340 w 1063473"/>
                <a:gd name="connsiteY607" fmla="*/ 442785 h 1392140"/>
                <a:gd name="connsiteX608" fmla="*/ 997674 w 1063473"/>
                <a:gd name="connsiteY608" fmla="*/ 439263 h 1392140"/>
                <a:gd name="connsiteX609" fmla="*/ 1004149 w 1063473"/>
                <a:gd name="connsiteY609" fmla="*/ 439263 h 1392140"/>
                <a:gd name="connsiteX610" fmla="*/ 1010719 w 1063473"/>
                <a:gd name="connsiteY610" fmla="*/ 435740 h 1392140"/>
                <a:gd name="connsiteX611" fmla="*/ 1017195 w 1063473"/>
                <a:gd name="connsiteY611" fmla="*/ 428695 h 1392140"/>
                <a:gd name="connsiteX612" fmla="*/ 1017195 w 1063473"/>
                <a:gd name="connsiteY612" fmla="*/ 418033 h 1392140"/>
                <a:gd name="connsiteX613" fmla="*/ 1020527 w 1063473"/>
                <a:gd name="connsiteY613" fmla="*/ 418033 h 1392140"/>
                <a:gd name="connsiteX614" fmla="*/ 1027002 w 1063473"/>
                <a:gd name="connsiteY614" fmla="*/ 414510 h 1392140"/>
                <a:gd name="connsiteX615" fmla="*/ 1046619 w 1063473"/>
                <a:gd name="connsiteY615" fmla="*/ 414510 h 1392140"/>
                <a:gd name="connsiteX616" fmla="*/ 1049857 w 1063473"/>
                <a:gd name="connsiteY616" fmla="*/ 418033 h 1392140"/>
                <a:gd name="connsiteX617" fmla="*/ 1059379 w 1063473"/>
                <a:gd name="connsiteY617" fmla="*/ 418033 h 1392140"/>
                <a:gd name="connsiteX618" fmla="*/ 1059379 w 1063473"/>
                <a:gd name="connsiteY618" fmla="*/ 414510 h 1392140"/>
                <a:gd name="connsiteX619" fmla="*/ 1056141 w 1063473"/>
                <a:gd name="connsiteY619" fmla="*/ 410892 h 1392140"/>
                <a:gd name="connsiteX620" fmla="*/ 1049571 w 1063473"/>
                <a:gd name="connsiteY620" fmla="*/ 407370 h 1392140"/>
                <a:gd name="connsiteX621" fmla="*/ 1046333 w 1063473"/>
                <a:gd name="connsiteY621" fmla="*/ 403847 h 1392140"/>
                <a:gd name="connsiteX622" fmla="*/ 1027574 w 1063473"/>
                <a:gd name="connsiteY622" fmla="*/ 1363866 h 1392140"/>
                <a:gd name="connsiteX623" fmla="*/ 1024336 w 1063473"/>
                <a:gd name="connsiteY623" fmla="*/ 1367388 h 1392140"/>
                <a:gd name="connsiteX624" fmla="*/ 1024336 w 1063473"/>
                <a:gd name="connsiteY624" fmla="*/ 1378051 h 1392140"/>
                <a:gd name="connsiteX625" fmla="*/ 1027574 w 1063473"/>
                <a:gd name="connsiteY625" fmla="*/ 1385095 h 1392140"/>
                <a:gd name="connsiteX626" fmla="*/ 1030812 w 1063473"/>
                <a:gd name="connsiteY626" fmla="*/ 1388618 h 1392140"/>
                <a:gd name="connsiteX627" fmla="*/ 1037382 w 1063473"/>
                <a:gd name="connsiteY627" fmla="*/ 1392141 h 1392140"/>
                <a:gd name="connsiteX628" fmla="*/ 1037382 w 1063473"/>
                <a:gd name="connsiteY628" fmla="*/ 1385095 h 1392140"/>
                <a:gd name="connsiteX629" fmla="*/ 1034144 w 1063473"/>
                <a:gd name="connsiteY629" fmla="*/ 1378051 h 1392140"/>
                <a:gd name="connsiteX630" fmla="*/ 1034144 w 1063473"/>
                <a:gd name="connsiteY630" fmla="*/ 1370910 h 1392140"/>
                <a:gd name="connsiteX631" fmla="*/ 1030812 w 1063473"/>
                <a:gd name="connsiteY631" fmla="*/ 1363866 h 1392140"/>
                <a:gd name="connsiteX632" fmla="*/ 975391 w 1063473"/>
                <a:gd name="connsiteY632" fmla="*/ 1197738 h 1392140"/>
                <a:gd name="connsiteX633" fmla="*/ 971867 w 1063473"/>
                <a:gd name="connsiteY633" fmla="*/ 1197738 h 1392140"/>
                <a:gd name="connsiteX634" fmla="*/ 968535 w 1063473"/>
                <a:gd name="connsiteY634" fmla="*/ 1204783 h 1392140"/>
                <a:gd name="connsiteX635" fmla="*/ 968535 w 1063473"/>
                <a:gd name="connsiteY635" fmla="*/ 1208400 h 1392140"/>
                <a:gd name="connsiteX636" fmla="*/ 971867 w 1063473"/>
                <a:gd name="connsiteY636" fmla="*/ 1215445 h 1392140"/>
                <a:gd name="connsiteX637" fmla="*/ 971867 w 1063473"/>
                <a:gd name="connsiteY637" fmla="*/ 1218968 h 1392140"/>
                <a:gd name="connsiteX638" fmla="*/ 975105 w 1063473"/>
                <a:gd name="connsiteY638" fmla="*/ 1226108 h 1392140"/>
                <a:gd name="connsiteX639" fmla="*/ 978343 w 1063473"/>
                <a:gd name="connsiteY639" fmla="*/ 1218968 h 1392140"/>
                <a:gd name="connsiteX640" fmla="*/ 978343 w 1063473"/>
                <a:gd name="connsiteY640" fmla="*/ 1197738 h 1392140"/>
                <a:gd name="connsiteX641" fmla="*/ 981866 w 1063473"/>
                <a:gd name="connsiteY641" fmla="*/ 1056077 h 1392140"/>
                <a:gd name="connsiteX642" fmla="*/ 975391 w 1063473"/>
                <a:gd name="connsiteY642" fmla="*/ 1063122 h 1392140"/>
                <a:gd name="connsiteX643" fmla="*/ 968820 w 1063473"/>
                <a:gd name="connsiteY643" fmla="*/ 1077307 h 1392140"/>
                <a:gd name="connsiteX644" fmla="*/ 968820 w 1063473"/>
                <a:gd name="connsiteY644" fmla="*/ 1112056 h 1392140"/>
                <a:gd name="connsiteX645" fmla="*/ 972153 w 1063473"/>
                <a:gd name="connsiteY645" fmla="*/ 1169177 h 1392140"/>
                <a:gd name="connsiteX646" fmla="*/ 978629 w 1063473"/>
                <a:gd name="connsiteY646" fmla="*/ 1151470 h 1392140"/>
                <a:gd name="connsiteX647" fmla="*/ 978629 w 1063473"/>
                <a:gd name="connsiteY647" fmla="*/ 1091111 h 1392140"/>
                <a:gd name="connsiteX648" fmla="*/ 981866 w 1063473"/>
                <a:gd name="connsiteY648" fmla="*/ 1083971 h 1392140"/>
                <a:gd name="connsiteX649" fmla="*/ 981866 w 1063473"/>
                <a:gd name="connsiteY649" fmla="*/ 1080449 h 1392140"/>
                <a:gd name="connsiteX650" fmla="*/ 985199 w 1063473"/>
                <a:gd name="connsiteY650" fmla="*/ 1073404 h 1392140"/>
                <a:gd name="connsiteX651" fmla="*/ 985199 w 1063473"/>
                <a:gd name="connsiteY651" fmla="*/ 1066264 h 1392140"/>
                <a:gd name="connsiteX652" fmla="*/ 988436 w 1063473"/>
                <a:gd name="connsiteY652" fmla="*/ 1062741 h 1392140"/>
                <a:gd name="connsiteX653" fmla="*/ 985199 w 1063473"/>
                <a:gd name="connsiteY653" fmla="*/ 1055696 h 1392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1063473" h="1392140">
                  <a:moveTo>
                    <a:pt x="1043858" y="396802"/>
                  </a:moveTo>
                  <a:lnTo>
                    <a:pt x="1050428" y="389662"/>
                  </a:lnTo>
                  <a:lnTo>
                    <a:pt x="1056999" y="386140"/>
                  </a:lnTo>
                  <a:lnTo>
                    <a:pt x="1060237" y="382617"/>
                  </a:lnTo>
                  <a:lnTo>
                    <a:pt x="1063474" y="382617"/>
                  </a:lnTo>
                  <a:lnTo>
                    <a:pt x="1063474" y="364910"/>
                  </a:lnTo>
                  <a:lnTo>
                    <a:pt x="1060237" y="364910"/>
                  </a:lnTo>
                  <a:lnTo>
                    <a:pt x="1056999" y="361387"/>
                  </a:lnTo>
                  <a:lnTo>
                    <a:pt x="1021099" y="361387"/>
                  </a:lnTo>
                  <a:lnTo>
                    <a:pt x="1021099" y="357770"/>
                  </a:lnTo>
                  <a:lnTo>
                    <a:pt x="1027574" y="350725"/>
                  </a:lnTo>
                  <a:lnTo>
                    <a:pt x="1030812" y="350725"/>
                  </a:lnTo>
                  <a:lnTo>
                    <a:pt x="1021289" y="333017"/>
                  </a:lnTo>
                  <a:lnTo>
                    <a:pt x="1004910" y="333017"/>
                  </a:lnTo>
                  <a:lnTo>
                    <a:pt x="1001673" y="329495"/>
                  </a:lnTo>
                  <a:lnTo>
                    <a:pt x="1004910" y="329495"/>
                  </a:lnTo>
                  <a:lnTo>
                    <a:pt x="1011481" y="322354"/>
                  </a:lnTo>
                  <a:lnTo>
                    <a:pt x="1008243" y="318832"/>
                  </a:lnTo>
                  <a:lnTo>
                    <a:pt x="988627" y="308169"/>
                  </a:lnTo>
                  <a:lnTo>
                    <a:pt x="982057" y="315309"/>
                  </a:lnTo>
                  <a:lnTo>
                    <a:pt x="982057" y="329495"/>
                  </a:lnTo>
                  <a:lnTo>
                    <a:pt x="972534" y="329495"/>
                  </a:lnTo>
                  <a:lnTo>
                    <a:pt x="963011" y="322354"/>
                  </a:lnTo>
                  <a:lnTo>
                    <a:pt x="956441" y="318832"/>
                  </a:lnTo>
                  <a:lnTo>
                    <a:pt x="946918" y="318832"/>
                  </a:lnTo>
                  <a:lnTo>
                    <a:pt x="940443" y="325877"/>
                  </a:lnTo>
                  <a:lnTo>
                    <a:pt x="933873" y="329495"/>
                  </a:lnTo>
                  <a:lnTo>
                    <a:pt x="920827" y="343680"/>
                  </a:lnTo>
                  <a:lnTo>
                    <a:pt x="901782" y="343680"/>
                  </a:lnTo>
                  <a:lnTo>
                    <a:pt x="901782" y="347202"/>
                  </a:lnTo>
                  <a:lnTo>
                    <a:pt x="905019" y="350725"/>
                  </a:lnTo>
                  <a:lnTo>
                    <a:pt x="905019" y="364910"/>
                  </a:lnTo>
                  <a:lnTo>
                    <a:pt x="901782" y="368432"/>
                  </a:lnTo>
                  <a:lnTo>
                    <a:pt x="885403" y="368432"/>
                  </a:lnTo>
                  <a:lnTo>
                    <a:pt x="888736" y="375477"/>
                  </a:lnTo>
                  <a:lnTo>
                    <a:pt x="888736" y="386140"/>
                  </a:lnTo>
                  <a:lnTo>
                    <a:pt x="882165" y="393185"/>
                  </a:lnTo>
                  <a:lnTo>
                    <a:pt x="852836" y="393185"/>
                  </a:lnTo>
                  <a:lnTo>
                    <a:pt x="852836" y="403847"/>
                  </a:lnTo>
                  <a:lnTo>
                    <a:pt x="856074" y="407370"/>
                  </a:lnTo>
                  <a:lnTo>
                    <a:pt x="869120" y="407370"/>
                  </a:lnTo>
                  <a:lnTo>
                    <a:pt x="869120" y="421555"/>
                  </a:lnTo>
                  <a:lnTo>
                    <a:pt x="875690" y="428695"/>
                  </a:lnTo>
                  <a:lnTo>
                    <a:pt x="875690" y="432218"/>
                  </a:lnTo>
                  <a:lnTo>
                    <a:pt x="862644" y="439263"/>
                  </a:lnTo>
                  <a:lnTo>
                    <a:pt x="856074" y="439263"/>
                  </a:lnTo>
                  <a:lnTo>
                    <a:pt x="852836" y="435740"/>
                  </a:lnTo>
                  <a:lnTo>
                    <a:pt x="846265" y="435740"/>
                  </a:lnTo>
                  <a:lnTo>
                    <a:pt x="839790" y="439263"/>
                  </a:lnTo>
                  <a:lnTo>
                    <a:pt x="823411" y="439263"/>
                  </a:lnTo>
                  <a:lnTo>
                    <a:pt x="816936" y="435740"/>
                  </a:lnTo>
                  <a:lnTo>
                    <a:pt x="807413" y="435740"/>
                  </a:lnTo>
                  <a:lnTo>
                    <a:pt x="804176" y="439263"/>
                  </a:lnTo>
                  <a:lnTo>
                    <a:pt x="797606" y="442785"/>
                  </a:lnTo>
                  <a:lnTo>
                    <a:pt x="784560" y="442785"/>
                  </a:lnTo>
                  <a:lnTo>
                    <a:pt x="778085" y="435740"/>
                  </a:lnTo>
                  <a:lnTo>
                    <a:pt x="778085" y="435740"/>
                  </a:lnTo>
                  <a:lnTo>
                    <a:pt x="771514" y="435740"/>
                  </a:lnTo>
                  <a:lnTo>
                    <a:pt x="758468" y="428695"/>
                  </a:lnTo>
                  <a:lnTo>
                    <a:pt x="748946" y="418033"/>
                  </a:lnTo>
                  <a:lnTo>
                    <a:pt x="748946" y="410892"/>
                  </a:lnTo>
                  <a:lnTo>
                    <a:pt x="748946" y="410892"/>
                  </a:lnTo>
                  <a:lnTo>
                    <a:pt x="743327" y="407560"/>
                  </a:lnTo>
                  <a:lnTo>
                    <a:pt x="743327" y="379000"/>
                  </a:lnTo>
                  <a:lnTo>
                    <a:pt x="740089" y="375382"/>
                  </a:lnTo>
                  <a:lnTo>
                    <a:pt x="733519" y="371859"/>
                  </a:lnTo>
                  <a:lnTo>
                    <a:pt x="727043" y="371859"/>
                  </a:lnTo>
                  <a:lnTo>
                    <a:pt x="720473" y="379000"/>
                  </a:lnTo>
                  <a:lnTo>
                    <a:pt x="713998" y="382522"/>
                  </a:lnTo>
                  <a:lnTo>
                    <a:pt x="720473" y="393089"/>
                  </a:lnTo>
                  <a:lnTo>
                    <a:pt x="720473" y="421650"/>
                  </a:lnTo>
                  <a:lnTo>
                    <a:pt x="727043" y="435835"/>
                  </a:lnTo>
                  <a:lnTo>
                    <a:pt x="727043" y="457065"/>
                  </a:lnTo>
                  <a:lnTo>
                    <a:pt x="691144" y="457065"/>
                  </a:lnTo>
                  <a:lnTo>
                    <a:pt x="691144" y="450020"/>
                  </a:lnTo>
                  <a:lnTo>
                    <a:pt x="687906" y="446498"/>
                  </a:lnTo>
                  <a:lnTo>
                    <a:pt x="684573" y="446498"/>
                  </a:lnTo>
                  <a:lnTo>
                    <a:pt x="678098" y="450020"/>
                  </a:lnTo>
                  <a:lnTo>
                    <a:pt x="674765" y="457065"/>
                  </a:lnTo>
                  <a:lnTo>
                    <a:pt x="671528" y="450020"/>
                  </a:lnTo>
                  <a:lnTo>
                    <a:pt x="665052" y="446498"/>
                  </a:lnTo>
                  <a:lnTo>
                    <a:pt x="655530" y="442880"/>
                  </a:lnTo>
                  <a:lnTo>
                    <a:pt x="646007" y="442880"/>
                  </a:lnTo>
                  <a:lnTo>
                    <a:pt x="642769" y="446498"/>
                  </a:lnTo>
                  <a:lnTo>
                    <a:pt x="626200" y="436121"/>
                  </a:lnTo>
                  <a:lnTo>
                    <a:pt x="616678" y="443166"/>
                  </a:lnTo>
                  <a:lnTo>
                    <a:pt x="587253" y="411273"/>
                  </a:lnTo>
                  <a:lnTo>
                    <a:pt x="574207" y="411273"/>
                  </a:lnTo>
                  <a:lnTo>
                    <a:pt x="574207" y="407560"/>
                  </a:lnTo>
                  <a:lnTo>
                    <a:pt x="567732" y="400515"/>
                  </a:lnTo>
                  <a:lnTo>
                    <a:pt x="564399" y="400515"/>
                  </a:lnTo>
                  <a:lnTo>
                    <a:pt x="561161" y="404038"/>
                  </a:lnTo>
                  <a:lnTo>
                    <a:pt x="561161" y="411083"/>
                  </a:lnTo>
                  <a:lnTo>
                    <a:pt x="557924" y="407560"/>
                  </a:lnTo>
                  <a:lnTo>
                    <a:pt x="548402" y="407560"/>
                  </a:lnTo>
                  <a:lnTo>
                    <a:pt x="541926" y="414700"/>
                  </a:lnTo>
                  <a:lnTo>
                    <a:pt x="538593" y="407560"/>
                  </a:lnTo>
                  <a:lnTo>
                    <a:pt x="535355" y="404038"/>
                  </a:lnTo>
                  <a:lnTo>
                    <a:pt x="522309" y="404038"/>
                  </a:lnTo>
                  <a:lnTo>
                    <a:pt x="519072" y="400515"/>
                  </a:lnTo>
                  <a:lnTo>
                    <a:pt x="519072" y="393375"/>
                  </a:lnTo>
                  <a:lnTo>
                    <a:pt x="512502" y="393375"/>
                  </a:lnTo>
                  <a:lnTo>
                    <a:pt x="509264" y="396993"/>
                  </a:lnTo>
                  <a:lnTo>
                    <a:pt x="499741" y="396993"/>
                  </a:lnTo>
                  <a:lnTo>
                    <a:pt x="496504" y="393375"/>
                  </a:lnTo>
                  <a:lnTo>
                    <a:pt x="493266" y="386330"/>
                  </a:lnTo>
                  <a:lnTo>
                    <a:pt x="489933" y="382808"/>
                  </a:lnTo>
                  <a:lnTo>
                    <a:pt x="483458" y="382808"/>
                  </a:lnTo>
                  <a:lnTo>
                    <a:pt x="460604" y="372145"/>
                  </a:lnTo>
                  <a:lnTo>
                    <a:pt x="454033" y="361578"/>
                  </a:lnTo>
                  <a:lnTo>
                    <a:pt x="440987" y="361578"/>
                  </a:lnTo>
                  <a:lnTo>
                    <a:pt x="431465" y="347392"/>
                  </a:lnTo>
                  <a:lnTo>
                    <a:pt x="424894" y="350915"/>
                  </a:lnTo>
                  <a:lnTo>
                    <a:pt x="408611" y="333207"/>
                  </a:lnTo>
                  <a:lnTo>
                    <a:pt x="408611" y="326067"/>
                  </a:lnTo>
                  <a:lnTo>
                    <a:pt x="415086" y="319022"/>
                  </a:lnTo>
                  <a:lnTo>
                    <a:pt x="418419" y="319022"/>
                  </a:lnTo>
                  <a:lnTo>
                    <a:pt x="411849" y="311977"/>
                  </a:lnTo>
                  <a:lnTo>
                    <a:pt x="411849" y="308360"/>
                  </a:lnTo>
                  <a:lnTo>
                    <a:pt x="415086" y="304837"/>
                  </a:lnTo>
                  <a:lnTo>
                    <a:pt x="411849" y="297792"/>
                  </a:lnTo>
                  <a:lnTo>
                    <a:pt x="424894" y="283607"/>
                  </a:lnTo>
                  <a:lnTo>
                    <a:pt x="428132" y="269422"/>
                  </a:lnTo>
                  <a:lnTo>
                    <a:pt x="415086" y="258759"/>
                  </a:lnTo>
                  <a:lnTo>
                    <a:pt x="408611" y="258759"/>
                  </a:lnTo>
                  <a:lnTo>
                    <a:pt x="402040" y="255237"/>
                  </a:lnTo>
                  <a:lnTo>
                    <a:pt x="402040" y="244669"/>
                  </a:lnTo>
                  <a:lnTo>
                    <a:pt x="392518" y="248192"/>
                  </a:lnTo>
                  <a:lnTo>
                    <a:pt x="382995" y="237529"/>
                  </a:lnTo>
                  <a:lnTo>
                    <a:pt x="379662" y="237529"/>
                  </a:lnTo>
                  <a:lnTo>
                    <a:pt x="376425" y="234007"/>
                  </a:lnTo>
                  <a:lnTo>
                    <a:pt x="369949" y="234007"/>
                  </a:lnTo>
                  <a:lnTo>
                    <a:pt x="363379" y="230484"/>
                  </a:lnTo>
                  <a:lnTo>
                    <a:pt x="356808" y="223344"/>
                  </a:lnTo>
                  <a:lnTo>
                    <a:pt x="353571" y="216299"/>
                  </a:lnTo>
                  <a:lnTo>
                    <a:pt x="337287" y="216299"/>
                  </a:lnTo>
                  <a:lnTo>
                    <a:pt x="334050" y="212777"/>
                  </a:lnTo>
                  <a:lnTo>
                    <a:pt x="334050" y="201924"/>
                  </a:lnTo>
                  <a:lnTo>
                    <a:pt x="337287" y="198401"/>
                  </a:lnTo>
                  <a:lnTo>
                    <a:pt x="337287" y="191356"/>
                  </a:lnTo>
                  <a:lnTo>
                    <a:pt x="334050" y="191356"/>
                  </a:lnTo>
                  <a:lnTo>
                    <a:pt x="327479" y="184216"/>
                  </a:lnTo>
                  <a:lnTo>
                    <a:pt x="324241" y="177171"/>
                  </a:lnTo>
                  <a:lnTo>
                    <a:pt x="321004" y="173553"/>
                  </a:lnTo>
                  <a:lnTo>
                    <a:pt x="321004" y="162986"/>
                  </a:lnTo>
                  <a:lnTo>
                    <a:pt x="324241" y="162986"/>
                  </a:lnTo>
                  <a:lnTo>
                    <a:pt x="327479" y="159464"/>
                  </a:lnTo>
                  <a:lnTo>
                    <a:pt x="334050" y="159464"/>
                  </a:lnTo>
                  <a:lnTo>
                    <a:pt x="334050" y="170031"/>
                  </a:lnTo>
                  <a:lnTo>
                    <a:pt x="340525" y="177171"/>
                  </a:lnTo>
                  <a:lnTo>
                    <a:pt x="347096" y="166508"/>
                  </a:lnTo>
                  <a:lnTo>
                    <a:pt x="350333" y="166508"/>
                  </a:lnTo>
                  <a:lnTo>
                    <a:pt x="353571" y="162986"/>
                  </a:lnTo>
                  <a:lnTo>
                    <a:pt x="360141" y="159464"/>
                  </a:lnTo>
                  <a:lnTo>
                    <a:pt x="360141" y="152323"/>
                  </a:lnTo>
                  <a:lnTo>
                    <a:pt x="350619" y="141756"/>
                  </a:lnTo>
                  <a:lnTo>
                    <a:pt x="347381" y="134616"/>
                  </a:lnTo>
                  <a:lnTo>
                    <a:pt x="344048" y="131093"/>
                  </a:lnTo>
                  <a:lnTo>
                    <a:pt x="337573" y="131093"/>
                  </a:lnTo>
                  <a:lnTo>
                    <a:pt x="324527" y="124048"/>
                  </a:lnTo>
                  <a:lnTo>
                    <a:pt x="324527" y="109863"/>
                  </a:lnTo>
                  <a:lnTo>
                    <a:pt x="334050" y="106341"/>
                  </a:lnTo>
                  <a:lnTo>
                    <a:pt x="324527" y="92156"/>
                  </a:lnTo>
                  <a:lnTo>
                    <a:pt x="340810" y="92156"/>
                  </a:lnTo>
                  <a:lnTo>
                    <a:pt x="347381" y="88538"/>
                  </a:lnTo>
                  <a:lnTo>
                    <a:pt x="350619" y="81493"/>
                  </a:lnTo>
                  <a:lnTo>
                    <a:pt x="350619" y="67308"/>
                  </a:lnTo>
                  <a:lnTo>
                    <a:pt x="347381" y="63785"/>
                  </a:lnTo>
                  <a:lnTo>
                    <a:pt x="347381" y="60263"/>
                  </a:lnTo>
                  <a:lnTo>
                    <a:pt x="356903" y="60263"/>
                  </a:lnTo>
                  <a:lnTo>
                    <a:pt x="360237" y="56740"/>
                  </a:lnTo>
                  <a:lnTo>
                    <a:pt x="360237" y="21230"/>
                  </a:lnTo>
                  <a:lnTo>
                    <a:pt x="337382" y="21230"/>
                  </a:lnTo>
                  <a:lnTo>
                    <a:pt x="324337" y="7140"/>
                  </a:lnTo>
                  <a:lnTo>
                    <a:pt x="314814" y="0"/>
                  </a:lnTo>
                  <a:lnTo>
                    <a:pt x="308339" y="0"/>
                  </a:lnTo>
                  <a:lnTo>
                    <a:pt x="295198" y="7140"/>
                  </a:lnTo>
                  <a:lnTo>
                    <a:pt x="285675" y="10663"/>
                  </a:lnTo>
                  <a:lnTo>
                    <a:pt x="282343" y="17708"/>
                  </a:lnTo>
                  <a:lnTo>
                    <a:pt x="275867" y="21230"/>
                  </a:lnTo>
                  <a:lnTo>
                    <a:pt x="262821" y="21230"/>
                  </a:lnTo>
                  <a:lnTo>
                    <a:pt x="248157" y="42555"/>
                  </a:lnTo>
                  <a:lnTo>
                    <a:pt x="235111" y="46078"/>
                  </a:lnTo>
                  <a:lnTo>
                    <a:pt x="235111" y="56740"/>
                  </a:lnTo>
                  <a:lnTo>
                    <a:pt x="222065" y="56740"/>
                  </a:lnTo>
                  <a:lnTo>
                    <a:pt x="218732" y="60263"/>
                  </a:lnTo>
                  <a:lnTo>
                    <a:pt x="215494" y="56740"/>
                  </a:lnTo>
                  <a:lnTo>
                    <a:pt x="212257" y="60263"/>
                  </a:lnTo>
                  <a:lnTo>
                    <a:pt x="205686" y="63785"/>
                  </a:lnTo>
                  <a:lnTo>
                    <a:pt x="202449" y="67308"/>
                  </a:lnTo>
                  <a:lnTo>
                    <a:pt x="195878" y="70830"/>
                  </a:lnTo>
                  <a:lnTo>
                    <a:pt x="189403" y="70830"/>
                  </a:lnTo>
                  <a:lnTo>
                    <a:pt x="189403" y="63785"/>
                  </a:lnTo>
                  <a:lnTo>
                    <a:pt x="186165" y="60263"/>
                  </a:lnTo>
                  <a:lnTo>
                    <a:pt x="176642" y="60263"/>
                  </a:lnTo>
                  <a:lnTo>
                    <a:pt x="167120" y="56740"/>
                  </a:lnTo>
                  <a:lnTo>
                    <a:pt x="143409" y="56740"/>
                  </a:lnTo>
                  <a:lnTo>
                    <a:pt x="130363" y="63785"/>
                  </a:lnTo>
                  <a:lnTo>
                    <a:pt x="127125" y="70830"/>
                  </a:lnTo>
                  <a:lnTo>
                    <a:pt x="127125" y="74353"/>
                  </a:lnTo>
                  <a:lnTo>
                    <a:pt x="140171" y="84920"/>
                  </a:lnTo>
                  <a:lnTo>
                    <a:pt x="136934" y="92060"/>
                  </a:lnTo>
                  <a:lnTo>
                    <a:pt x="153217" y="95583"/>
                  </a:lnTo>
                  <a:lnTo>
                    <a:pt x="149980" y="99105"/>
                  </a:lnTo>
                  <a:lnTo>
                    <a:pt x="146742" y="106246"/>
                  </a:lnTo>
                  <a:lnTo>
                    <a:pt x="143409" y="109768"/>
                  </a:lnTo>
                  <a:lnTo>
                    <a:pt x="143409" y="113290"/>
                  </a:lnTo>
                  <a:lnTo>
                    <a:pt x="149980" y="120335"/>
                  </a:lnTo>
                  <a:lnTo>
                    <a:pt x="152931" y="120335"/>
                  </a:lnTo>
                  <a:lnTo>
                    <a:pt x="152931" y="123953"/>
                  </a:lnTo>
                  <a:lnTo>
                    <a:pt x="149694" y="130998"/>
                  </a:lnTo>
                  <a:lnTo>
                    <a:pt x="149694" y="138043"/>
                  </a:lnTo>
                  <a:lnTo>
                    <a:pt x="159216" y="138043"/>
                  </a:lnTo>
                  <a:lnTo>
                    <a:pt x="165692" y="148706"/>
                  </a:lnTo>
                  <a:lnTo>
                    <a:pt x="175214" y="148706"/>
                  </a:lnTo>
                  <a:lnTo>
                    <a:pt x="178452" y="169936"/>
                  </a:lnTo>
                  <a:lnTo>
                    <a:pt x="198068" y="169936"/>
                  </a:lnTo>
                  <a:lnTo>
                    <a:pt x="204543" y="173458"/>
                  </a:lnTo>
                  <a:lnTo>
                    <a:pt x="207877" y="177076"/>
                  </a:lnTo>
                  <a:lnTo>
                    <a:pt x="207877" y="180598"/>
                  </a:lnTo>
                  <a:lnTo>
                    <a:pt x="204543" y="184121"/>
                  </a:lnTo>
                  <a:lnTo>
                    <a:pt x="191498" y="191261"/>
                  </a:lnTo>
                  <a:lnTo>
                    <a:pt x="185022" y="191261"/>
                  </a:lnTo>
                  <a:lnTo>
                    <a:pt x="181690" y="194783"/>
                  </a:lnTo>
                  <a:lnTo>
                    <a:pt x="181690" y="216014"/>
                  </a:lnTo>
                  <a:lnTo>
                    <a:pt x="185022" y="223058"/>
                  </a:lnTo>
                  <a:lnTo>
                    <a:pt x="191498" y="230199"/>
                  </a:lnTo>
                  <a:lnTo>
                    <a:pt x="191498" y="233721"/>
                  </a:lnTo>
                  <a:lnTo>
                    <a:pt x="175214" y="244384"/>
                  </a:lnTo>
                  <a:lnTo>
                    <a:pt x="162168" y="265614"/>
                  </a:lnTo>
                  <a:lnTo>
                    <a:pt x="171691" y="279799"/>
                  </a:lnTo>
                  <a:lnTo>
                    <a:pt x="165121" y="279799"/>
                  </a:lnTo>
                  <a:lnTo>
                    <a:pt x="161883" y="283321"/>
                  </a:lnTo>
                  <a:lnTo>
                    <a:pt x="155312" y="286844"/>
                  </a:lnTo>
                  <a:lnTo>
                    <a:pt x="152074" y="290366"/>
                  </a:lnTo>
                  <a:lnTo>
                    <a:pt x="152074" y="297507"/>
                  </a:lnTo>
                  <a:lnTo>
                    <a:pt x="148837" y="308074"/>
                  </a:lnTo>
                  <a:lnTo>
                    <a:pt x="148837" y="315214"/>
                  </a:lnTo>
                  <a:lnTo>
                    <a:pt x="145599" y="325782"/>
                  </a:lnTo>
                  <a:lnTo>
                    <a:pt x="139028" y="332922"/>
                  </a:lnTo>
                  <a:lnTo>
                    <a:pt x="125983" y="339967"/>
                  </a:lnTo>
                  <a:lnTo>
                    <a:pt x="122745" y="343584"/>
                  </a:lnTo>
                  <a:lnTo>
                    <a:pt x="122745" y="347107"/>
                  </a:lnTo>
                  <a:lnTo>
                    <a:pt x="119412" y="350629"/>
                  </a:lnTo>
                  <a:lnTo>
                    <a:pt x="119412" y="361292"/>
                  </a:lnTo>
                  <a:lnTo>
                    <a:pt x="109890" y="368337"/>
                  </a:lnTo>
                  <a:lnTo>
                    <a:pt x="109890" y="371859"/>
                  </a:lnTo>
                  <a:lnTo>
                    <a:pt x="106557" y="375382"/>
                  </a:lnTo>
                  <a:lnTo>
                    <a:pt x="103319" y="382522"/>
                  </a:lnTo>
                  <a:lnTo>
                    <a:pt x="100082" y="386045"/>
                  </a:lnTo>
                  <a:lnTo>
                    <a:pt x="90559" y="386045"/>
                  </a:lnTo>
                  <a:lnTo>
                    <a:pt x="87321" y="382522"/>
                  </a:lnTo>
                  <a:lnTo>
                    <a:pt x="83989" y="386045"/>
                  </a:lnTo>
                  <a:lnTo>
                    <a:pt x="70943" y="393089"/>
                  </a:lnTo>
                  <a:lnTo>
                    <a:pt x="67705" y="393089"/>
                  </a:lnTo>
                  <a:lnTo>
                    <a:pt x="64468" y="389567"/>
                  </a:lnTo>
                  <a:lnTo>
                    <a:pt x="64468" y="382522"/>
                  </a:lnTo>
                  <a:lnTo>
                    <a:pt x="61230" y="379000"/>
                  </a:lnTo>
                  <a:lnTo>
                    <a:pt x="57897" y="379000"/>
                  </a:lnTo>
                  <a:lnTo>
                    <a:pt x="51422" y="382522"/>
                  </a:lnTo>
                  <a:lnTo>
                    <a:pt x="44851" y="389567"/>
                  </a:lnTo>
                  <a:lnTo>
                    <a:pt x="44851" y="393089"/>
                  </a:lnTo>
                  <a:lnTo>
                    <a:pt x="41613" y="400230"/>
                  </a:lnTo>
                  <a:lnTo>
                    <a:pt x="38375" y="403752"/>
                  </a:lnTo>
                  <a:lnTo>
                    <a:pt x="35043" y="410797"/>
                  </a:lnTo>
                  <a:lnTo>
                    <a:pt x="28568" y="417937"/>
                  </a:lnTo>
                  <a:lnTo>
                    <a:pt x="25330" y="424982"/>
                  </a:lnTo>
                  <a:lnTo>
                    <a:pt x="25330" y="439167"/>
                  </a:lnTo>
                  <a:lnTo>
                    <a:pt x="28568" y="442690"/>
                  </a:lnTo>
                  <a:lnTo>
                    <a:pt x="35043" y="446308"/>
                  </a:lnTo>
                  <a:lnTo>
                    <a:pt x="38661" y="446308"/>
                  </a:lnTo>
                  <a:lnTo>
                    <a:pt x="54945" y="442690"/>
                  </a:lnTo>
                  <a:lnTo>
                    <a:pt x="54945" y="453352"/>
                  </a:lnTo>
                  <a:lnTo>
                    <a:pt x="51707" y="471060"/>
                  </a:lnTo>
                  <a:lnTo>
                    <a:pt x="54945" y="474583"/>
                  </a:lnTo>
                  <a:lnTo>
                    <a:pt x="58182" y="481723"/>
                  </a:lnTo>
                  <a:lnTo>
                    <a:pt x="64753" y="488768"/>
                  </a:lnTo>
                  <a:lnTo>
                    <a:pt x="77799" y="488768"/>
                  </a:lnTo>
                  <a:lnTo>
                    <a:pt x="77799" y="502762"/>
                  </a:lnTo>
                  <a:lnTo>
                    <a:pt x="90845" y="527515"/>
                  </a:lnTo>
                  <a:lnTo>
                    <a:pt x="94082" y="534655"/>
                  </a:lnTo>
                  <a:lnTo>
                    <a:pt x="97415" y="538178"/>
                  </a:lnTo>
                  <a:lnTo>
                    <a:pt x="97415" y="552363"/>
                  </a:lnTo>
                  <a:lnTo>
                    <a:pt x="90845" y="555885"/>
                  </a:lnTo>
                  <a:lnTo>
                    <a:pt x="87607" y="559408"/>
                  </a:lnTo>
                  <a:lnTo>
                    <a:pt x="78085" y="559408"/>
                  </a:lnTo>
                  <a:lnTo>
                    <a:pt x="74847" y="555885"/>
                  </a:lnTo>
                  <a:lnTo>
                    <a:pt x="74847" y="548840"/>
                  </a:lnTo>
                  <a:lnTo>
                    <a:pt x="71514" y="548840"/>
                  </a:lnTo>
                  <a:lnTo>
                    <a:pt x="65039" y="552363"/>
                  </a:lnTo>
                  <a:lnTo>
                    <a:pt x="58468" y="559408"/>
                  </a:lnTo>
                  <a:lnTo>
                    <a:pt x="45423" y="559408"/>
                  </a:lnTo>
                  <a:lnTo>
                    <a:pt x="42185" y="555885"/>
                  </a:lnTo>
                  <a:lnTo>
                    <a:pt x="42185" y="552363"/>
                  </a:lnTo>
                  <a:lnTo>
                    <a:pt x="29139" y="559884"/>
                  </a:lnTo>
                  <a:lnTo>
                    <a:pt x="25901" y="556361"/>
                  </a:lnTo>
                  <a:lnTo>
                    <a:pt x="19330" y="552839"/>
                  </a:lnTo>
                  <a:lnTo>
                    <a:pt x="12855" y="552839"/>
                  </a:lnTo>
                  <a:lnTo>
                    <a:pt x="6285" y="559884"/>
                  </a:lnTo>
                  <a:lnTo>
                    <a:pt x="6285" y="567024"/>
                  </a:lnTo>
                  <a:lnTo>
                    <a:pt x="9523" y="570546"/>
                  </a:lnTo>
                  <a:lnTo>
                    <a:pt x="0" y="574069"/>
                  </a:lnTo>
                  <a:lnTo>
                    <a:pt x="19616" y="574069"/>
                  </a:lnTo>
                  <a:lnTo>
                    <a:pt x="16378" y="581209"/>
                  </a:lnTo>
                  <a:lnTo>
                    <a:pt x="16378" y="598917"/>
                  </a:lnTo>
                  <a:lnTo>
                    <a:pt x="19616" y="605961"/>
                  </a:lnTo>
                  <a:lnTo>
                    <a:pt x="26187" y="609484"/>
                  </a:lnTo>
                  <a:lnTo>
                    <a:pt x="35709" y="613006"/>
                  </a:lnTo>
                  <a:lnTo>
                    <a:pt x="65134" y="613006"/>
                  </a:lnTo>
                  <a:lnTo>
                    <a:pt x="71609" y="609484"/>
                  </a:lnTo>
                  <a:lnTo>
                    <a:pt x="81132" y="598917"/>
                  </a:lnTo>
                  <a:lnTo>
                    <a:pt x="87703" y="595299"/>
                  </a:lnTo>
                  <a:lnTo>
                    <a:pt x="90940" y="602439"/>
                  </a:lnTo>
                  <a:lnTo>
                    <a:pt x="90940" y="605961"/>
                  </a:lnTo>
                  <a:lnTo>
                    <a:pt x="87703" y="613006"/>
                  </a:lnTo>
                  <a:lnTo>
                    <a:pt x="78180" y="623669"/>
                  </a:lnTo>
                  <a:lnTo>
                    <a:pt x="65134" y="630714"/>
                  </a:lnTo>
                  <a:lnTo>
                    <a:pt x="61896" y="634332"/>
                  </a:lnTo>
                  <a:lnTo>
                    <a:pt x="48851" y="634332"/>
                  </a:lnTo>
                  <a:lnTo>
                    <a:pt x="42280" y="637854"/>
                  </a:lnTo>
                  <a:lnTo>
                    <a:pt x="32757" y="641377"/>
                  </a:lnTo>
                  <a:lnTo>
                    <a:pt x="26282" y="644899"/>
                  </a:lnTo>
                  <a:lnTo>
                    <a:pt x="22949" y="648421"/>
                  </a:lnTo>
                  <a:lnTo>
                    <a:pt x="29520" y="662607"/>
                  </a:lnTo>
                  <a:lnTo>
                    <a:pt x="35995" y="666225"/>
                  </a:lnTo>
                  <a:lnTo>
                    <a:pt x="42565" y="673269"/>
                  </a:lnTo>
                  <a:lnTo>
                    <a:pt x="52088" y="680314"/>
                  </a:lnTo>
                  <a:lnTo>
                    <a:pt x="58564" y="687454"/>
                  </a:lnTo>
                  <a:lnTo>
                    <a:pt x="71609" y="698022"/>
                  </a:lnTo>
                  <a:lnTo>
                    <a:pt x="87988" y="712207"/>
                  </a:lnTo>
                  <a:lnTo>
                    <a:pt x="110842" y="722870"/>
                  </a:lnTo>
                  <a:lnTo>
                    <a:pt x="129887" y="719347"/>
                  </a:lnTo>
                  <a:lnTo>
                    <a:pt x="146266" y="708685"/>
                  </a:lnTo>
                  <a:lnTo>
                    <a:pt x="159311" y="694500"/>
                  </a:lnTo>
                  <a:lnTo>
                    <a:pt x="162549" y="683932"/>
                  </a:lnTo>
                  <a:lnTo>
                    <a:pt x="162549" y="666225"/>
                  </a:lnTo>
                  <a:lnTo>
                    <a:pt x="165787" y="659084"/>
                  </a:lnTo>
                  <a:lnTo>
                    <a:pt x="172357" y="652039"/>
                  </a:lnTo>
                  <a:lnTo>
                    <a:pt x="175595" y="644899"/>
                  </a:lnTo>
                  <a:lnTo>
                    <a:pt x="178832" y="641377"/>
                  </a:lnTo>
                  <a:lnTo>
                    <a:pt x="185403" y="641377"/>
                  </a:lnTo>
                  <a:lnTo>
                    <a:pt x="188641" y="637854"/>
                  </a:lnTo>
                  <a:lnTo>
                    <a:pt x="191879" y="637854"/>
                  </a:lnTo>
                  <a:lnTo>
                    <a:pt x="195116" y="641377"/>
                  </a:lnTo>
                  <a:lnTo>
                    <a:pt x="195116" y="648421"/>
                  </a:lnTo>
                  <a:lnTo>
                    <a:pt x="188641" y="655562"/>
                  </a:lnTo>
                  <a:lnTo>
                    <a:pt x="182070" y="666225"/>
                  </a:lnTo>
                  <a:lnTo>
                    <a:pt x="175595" y="673269"/>
                  </a:lnTo>
                  <a:lnTo>
                    <a:pt x="172357" y="680314"/>
                  </a:lnTo>
                  <a:lnTo>
                    <a:pt x="172357" y="687454"/>
                  </a:lnTo>
                  <a:lnTo>
                    <a:pt x="175595" y="694500"/>
                  </a:lnTo>
                  <a:lnTo>
                    <a:pt x="182070" y="698022"/>
                  </a:lnTo>
                  <a:lnTo>
                    <a:pt x="185403" y="698022"/>
                  </a:lnTo>
                  <a:lnTo>
                    <a:pt x="191879" y="705162"/>
                  </a:lnTo>
                  <a:lnTo>
                    <a:pt x="191879" y="712207"/>
                  </a:lnTo>
                  <a:lnTo>
                    <a:pt x="188641" y="733532"/>
                  </a:lnTo>
                  <a:lnTo>
                    <a:pt x="185403" y="758285"/>
                  </a:lnTo>
                  <a:lnTo>
                    <a:pt x="182070" y="790178"/>
                  </a:lnTo>
                  <a:lnTo>
                    <a:pt x="185403" y="825593"/>
                  </a:lnTo>
                  <a:lnTo>
                    <a:pt x="191879" y="854153"/>
                  </a:lnTo>
                  <a:lnTo>
                    <a:pt x="208257" y="907276"/>
                  </a:lnTo>
                  <a:lnTo>
                    <a:pt x="217780" y="917844"/>
                  </a:lnTo>
                  <a:lnTo>
                    <a:pt x="217780" y="942691"/>
                  </a:lnTo>
                  <a:lnTo>
                    <a:pt x="224350" y="956877"/>
                  </a:lnTo>
                  <a:lnTo>
                    <a:pt x="230826" y="960399"/>
                  </a:lnTo>
                  <a:lnTo>
                    <a:pt x="237396" y="960399"/>
                  </a:lnTo>
                  <a:lnTo>
                    <a:pt x="240634" y="963921"/>
                  </a:lnTo>
                  <a:lnTo>
                    <a:pt x="243871" y="963921"/>
                  </a:lnTo>
                  <a:lnTo>
                    <a:pt x="243871" y="971062"/>
                  </a:lnTo>
                  <a:lnTo>
                    <a:pt x="247205" y="978106"/>
                  </a:lnTo>
                  <a:lnTo>
                    <a:pt x="247205" y="988293"/>
                  </a:lnTo>
                  <a:lnTo>
                    <a:pt x="256727" y="1009523"/>
                  </a:lnTo>
                  <a:lnTo>
                    <a:pt x="269773" y="1016568"/>
                  </a:lnTo>
                  <a:lnTo>
                    <a:pt x="273010" y="1020091"/>
                  </a:lnTo>
                  <a:lnTo>
                    <a:pt x="276724" y="1020091"/>
                  </a:lnTo>
                  <a:lnTo>
                    <a:pt x="276724" y="1030753"/>
                  </a:lnTo>
                  <a:lnTo>
                    <a:pt x="279962" y="1051983"/>
                  </a:lnTo>
                  <a:lnTo>
                    <a:pt x="283295" y="1080544"/>
                  </a:lnTo>
                  <a:lnTo>
                    <a:pt x="289770" y="1105297"/>
                  </a:lnTo>
                  <a:lnTo>
                    <a:pt x="299292" y="1126622"/>
                  </a:lnTo>
                  <a:lnTo>
                    <a:pt x="312338" y="1147852"/>
                  </a:lnTo>
                  <a:lnTo>
                    <a:pt x="325384" y="1165559"/>
                  </a:lnTo>
                  <a:lnTo>
                    <a:pt x="331955" y="1179744"/>
                  </a:lnTo>
                  <a:lnTo>
                    <a:pt x="335192" y="1190312"/>
                  </a:lnTo>
                  <a:lnTo>
                    <a:pt x="335192" y="1222205"/>
                  </a:lnTo>
                  <a:lnTo>
                    <a:pt x="338430" y="1236390"/>
                  </a:lnTo>
                  <a:lnTo>
                    <a:pt x="347952" y="1254098"/>
                  </a:lnTo>
                  <a:lnTo>
                    <a:pt x="364236" y="1278945"/>
                  </a:lnTo>
                  <a:lnTo>
                    <a:pt x="377282" y="1300175"/>
                  </a:lnTo>
                  <a:lnTo>
                    <a:pt x="386804" y="1317883"/>
                  </a:lnTo>
                  <a:lnTo>
                    <a:pt x="390042" y="1324928"/>
                  </a:lnTo>
                  <a:lnTo>
                    <a:pt x="393375" y="1324928"/>
                  </a:lnTo>
                  <a:lnTo>
                    <a:pt x="396613" y="1321405"/>
                  </a:lnTo>
                  <a:lnTo>
                    <a:pt x="403088" y="1321405"/>
                  </a:lnTo>
                  <a:lnTo>
                    <a:pt x="416229" y="1314360"/>
                  </a:lnTo>
                  <a:lnTo>
                    <a:pt x="419466" y="1310838"/>
                  </a:lnTo>
                  <a:lnTo>
                    <a:pt x="422704" y="1303698"/>
                  </a:lnTo>
                  <a:lnTo>
                    <a:pt x="422704" y="1282468"/>
                  </a:lnTo>
                  <a:lnTo>
                    <a:pt x="425942" y="1275327"/>
                  </a:lnTo>
                  <a:lnTo>
                    <a:pt x="432512" y="1271805"/>
                  </a:lnTo>
                  <a:lnTo>
                    <a:pt x="435750" y="1271805"/>
                  </a:lnTo>
                  <a:lnTo>
                    <a:pt x="438987" y="1275327"/>
                  </a:lnTo>
                  <a:lnTo>
                    <a:pt x="448510" y="1275327"/>
                  </a:lnTo>
                  <a:lnTo>
                    <a:pt x="451748" y="1271805"/>
                  </a:lnTo>
                  <a:lnTo>
                    <a:pt x="458318" y="1268283"/>
                  </a:lnTo>
                  <a:lnTo>
                    <a:pt x="461556" y="1264760"/>
                  </a:lnTo>
                  <a:lnTo>
                    <a:pt x="468126" y="1261238"/>
                  </a:lnTo>
                  <a:lnTo>
                    <a:pt x="461556" y="1261238"/>
                  </a:lnTo>
                  <a:lnTo>
                    <a:pt x="458318" y="1257620"/>
                  </a:lnTo>
                  <a:lnTo>
                    <a:pt x="458318" y="1250575"/>
                  </a:lnTo>
                  <a:lnTo>
                    <a:pt x="461556" y="1239912"/>
                  </a:lnTo>
                  <a:lnTo>
                    <a:pt x="464889" y="1232867"/>
                  </a:lnTo>
                  <a:lnTo>
                    <a:pt x="490981" y="1218682"/>
                  </a:lnTo>
                  <a:lnTo>
                    <a:pt x="497456" y="1211637"/>
                  </a:lnTo>
                  <a:lnTo>
                    <a:pt x="497456" y="1204497"/>
                  </a:lnTo>
                  <a:lnTo>
                    <a:pt x="495742" y="1197738"/>
                  </a:lnTo>
                  <a:lnTo>
                    <a:pt x="495742" y="1187075"/>
                  </a:lnTo>
                  <a:lnTo>
                    <a:pt x="489171" y="1165845"/>
                  </a:lnTo>
                  <a:lnTo>
                    <a:pt x="489171" y="1126907"/>
                  </a:lnTo>
                  <a:lnTo>
                    <a:pt x="492504" y="1116245"/>
                  </a:lnTo>
                  <a:lnTo>
                    <a:pt x="492504" y="1112056"/>
                  </a:lnTo>
                  <a:lnTo>
                    <a:pt x="495742" y="1108533"/>
                  </a:lnTo>
                  <a:lnTo>
                    <a:pt x="495742" y="1097871"/>
                  </a:lnTo>
                  <a:lnTo>
                    <a:pt x="498980" y="1087208"/>
                  </a:lnTo>
                  <a:lnTo>
                    <a:pt x="498980" y="1062456"/>
                  </a:lnTo>
                  <a:lnTo>
                    <a:pt x="492504" y="1048270"/>
                  </a:lnTo>
                  <a:lnTo>
                    <a:pt x="482981" y="1037608"/>
                  </a:lnTo>
                  <a:lnTo>
                    <a:pt x="482981" y="1019900"/>
                  </a:lnTo>
                  <a:lnTo>
                    <a:pt x="486219" y="1016854"/>
                  </a:lnTo>
                  <a:lnTo>
                    <a:pt x="489457" y="1009809"/>
                  </a:lnTo>
                  <a:lnTo>
                    <a:pt x="489457" y="1002669"/>
                  </a:lnTo>
                  <a:lnTo>
                    <a:pt x="486219" y="995624"/>
                  </a:lnTo>
                  <a:lnTo>
                    <a:pt x="486219" y="970871"/>
                  </a:lnTo>
                  <a:lnTo>
                    <a:pt x="499265" y="963731"/>
                  </a:lnTo>
                  <a:lnTo>
                    <a:pt x="502503" y="963731"/>
                  </a:lnTo>
                  <a:lnTo>
                    <a:pt x="515549" y="956686"/>
                  </a:lnTo>
                  <a:lnTo>
                    <a:pt x="515549" y="942501"/>
                  </a:lnTo>
                  <a:lnTo>
                    <a:pt x="518881" y="935361"/>
                  </a:lnTo>
                  <a:lnTo>
                    <a:pt x="522119" y="931838"/>
                  </a:lnTo>
                  <a:lnTo>
                    <a:pt x="528690" y="928316"/>
                  </a:lnTo>
                  <a:lnTo>
                    <a:pt x="538212" y="928316"/>
                  </a:lnTo>
                  <a:lnTo>
                    <a:pt x="541545" y="921271"/>
                  </a:lnTo>
                  <a:lnTo>
                    <a:pt x="544783" y="924793"/>
                  </a:lnTo>
                  <a:lnTo>
                    <a:pt x="561066" y="924793"/>
                  </a:lnTo>
                  <a:lnTo>
                    <a:pt x="561066" y="914131"/>
                  </a:lnTo>
                  <a:lnTo>
                    <a:pt x="564304" y="903563"/>
                  </a:lnTo>
                  <a:lnTo>
                    <a:pt x="570875" y="896423"/>
                  </a:lnTo>
                  <a:lnTo>
                    <a:pt x="574112" y="885761"/>
                  </a:lnTo>
                  <a:lnTo>
                    <a:pt x="580682" y="878715"/>
                  </a:lnTo>
                  <a:lnTo>
                    <a:pt x="583920" y="871671"/>
                  </a:lnTo>
                  <a:lnTo>
                    <a:pt x="590491" y="868053"/>
                  </a:lnTo>
                  <a:lnTo>
                    <a:pt x="593728" y="864530"/>
                  </a:lnTo>
                  <a:lnTo>
                    <a:pt x="603251" y="861008"/>
                  </a:lnTo>
                  <a:lnTo>
                    <a:pt x="606489" y="857486"/>
                  </a:lnTo>
                  <a:lnTo>
                    <a:pt x="612964" y="853963"/>
                  </a:lnTo>
                  <a:lnTo>
                    <a:pt x="616297" y="843300"/>
                  </a:lnTo>
                  <a:lnTo>
                    <a:pt x="629343" y="814740"/>
                  </a:lnTo>
                  <a:lnTo>
                    <a:pt x="638865" y="804172"/>
                  </a:lnTo>
                  <a:lnTo>
                    <a:pt x="645341" y="800555"/>
                  </a:lnTo>
                  <a:lnTo>
                    <a:pt x="654863" y="793510"/>
                  </a:lnTo>
                  <a:lnTo>
                    <a:pt x="661338" y="789987"/>
                  </a:lnTo>
                  <a:lnTo>
                    <a:pt x="670861" y="779324"/>
                  </a:lnTo>
                  <a:lnTo>
                    <a:pt x="674098" y="779324"/>
                  </a:lnTo>
                  <a:lnTo>
                    <a:pt x="667623" y="761617"/>
                  </a:lnTo>
                  <a:lnTo>
                    <a:pt x="670861" y="758094"/>
                  </a:lnTo>
                  <a:lnTo>
                    <a:pt x="683907" y="775802"/>
                  </a:lnTo>
                  <a:lnTo>
                    <a:pt x="717616" y="740768"/>
                  </a:lnTo>
                  <a:lnTo>
                    <a:pt x="724091" y="726583"/>
                  </a:lnTo>
                  <a:lnTo>
                    <a:pt x="720854" y="723060"/>
                  </a:lnTo>
                  <a:lnTo>
                    <a:pt x="717616" y="715920"/>
                  </a:lnTo>
                  <a:lnTo>
                    <a:pt x="714760" y="712207"/>
                  </a:lnTo>
                  <a:lnTo>
                    <a:pt x="711427" y="705162"/>
                  </a:lnTo>
                  <a:lnTo>
                    <a:pt x="711427" y="698022"/>
                  </a:lnTo>
                  <a:lnTo>
                    <a:pt x="717998" y="694500"/>
                  </a:lnTo>
                  <a:lnTo>
                    <a:pt x="721235" y="690977"/>
                  </a:lnTo>
                  <a:lnTo>
                    <a:pt x="727805" y="690977"/>
                  </a:lnTo>
                  <a:lnTo>
                    <a:pt x="734281" y="687454"/>
                  </a:lnTo>
                  <a:lnTo>
                    <a:pt x="740851" y="680314"/>
                  </a:lnTo>
                  <a:lnTo>
                    <a:pt x="747326" y="669747"/>
                  </a:lnTo>
                  <a:lnTo>
                    <a:pt x="747326" y="655086"/>
                  </a:lnTo>
                  <a:lnTo>
                    <a:pt x="756849" y="658608"/>
                  </a:lnTo>
                  <a:lnTo>
                    <a:pt x="760087" y="676316"/>
                  </a:lnTo>
                  <a:lnTo>
                    <a:pt x="769609" y="655086"/>
                  </a:lnTo>
                  <a:lnTo>
                    <a:pt x="769609" y="665748"/>
                  </a:lnTo>
                  <a:lnTo>
                    <a:pt x="772847" y="672793"/>
                  </a:lnTo>
                  <a:lnTo>
                    <a:pt x="772847" y="683646"/>
                  </a:lnTo>
                  <a:lnTo>
                    <a:pt x="776180" y="690691"/>
                  </a:lnTo>
                  <a:lnTo>
                    <a:pt x="779417" y="694214"/>
                  </a:lnTo>
                  <a:lnTo>
                    <a:pt x="782655" y="694214"/>
                  </a:lnTo>
                  <a:lnTo>
                    <a:pt x="785892" y="690691"/>
                  </a:lnTo>
                  <a:lnTo>
                    <a:pt x="785892" y="683646"/>
                  </a:lnTo>
                  <a:lnTo>
                    <a:pt x="789226" y="680029"/>
                  </a:lnTo>
                  <a:lnTo>
                    <a:pt x="789226" y="672984"/>
                  </a:lnTo>
                  <a:lnTo>
                    <a:pt x="792463" y="655276"/>
                  </a:lnTo>
                  <a:lnTo>
                    <a:pt x="782941" y="630428"/>
                  </a:lnTo>
                  <a:lnTo>
                    <a:pt x="782941" y="612721"/>
                  </a:lnTo>
                  <a:lnTo>
                    <a:pt x="766657" y="598631"/>
                  </a:lnTo>
                  <a:lnTo>
                    <a:pt x="760087" y="580923"/>
                  </a:lnTo>
                  <a:lnTo>
                    <a:pt x="763419" y="573783"/>
                  </a:lnTo>
                  <a:lnTo>
                    <a:pt x="766657" y="570261"/>
                  </a:lnTo>
                  <a:lnTo>
                    <a:pt x="769895" y="559598"/>
                  </a:lnTo>
                  <a:lnTo>
                    <a:pt x="769895" y="556076"/>
                  </a:lnTo>
                  <a:lnTo>
                    <a:pt x="766657" y="552553"/>
                  </a:lnTo>
                  <a:lnTo>
                    <a:pt x="760087" y="549030"/>
                  </a:lnTo>
                  <a:lnTo>
                    <a:pt x="750564" y="549030"/>
                  </a:lnTo>
                  <a:lnTo>
                    <a:pt x="743994" y="545413"/>
                  </a:lnTo>
                  <a:lnTo>
                    <a:pt x="737519" y="538368"/>
                  </a:lnTo>
                  <a:lnTo>
                    <a:pt x="743327" y="531323"/>
                  </a:lnTo>
                  <a:lnTo>
                    <a:pt x="746565" y="531323"/>
                  </a:lnTo>
                  <a:lnTo>
                    <a:pt x="746565" y="513616"/>
                  </a:lnTo>
                  <a:lnTo>
                    <a:pt x="766181" y="513616"/>
                  </a:lnTo>
                  <a:lnTo>
                    <a:pt x="766181" y="506475"/>
                  </a:lnTo>
                  <a:lnTo>
                    <a:pt x="749898" y="495812"/>
                  </a:lnTo>
                  <a:lnTo>
                    <a:pt x="746565" y="495812"/>
                  </a:lnTo>
                  <a:lnTo>
                    <a:pt x="740089" y="488768"/>
                  </a:lnTo>
                  <a:lnTo>
                    <a:pt x="733519" y="485245"/>
                  </a:lnTo>
                  <a:lnTo>
                    <a:pt x="730281" y="478105"/>
                  </a:lnTo>
                  <a:lnTo>
                    <a:pt x="730281" y="474583"/>
                  </a:lnTo>
                  <a:lnTo>
                    <a:pt x="733519" y="467537"/>
                  </a:lnTo>
                  <a:lnTo>
                    <a:pt x="740089" y="460397"/>
                  </a:lnTo>
                  <a:lnTo>
                    <a:pt x="733519" y="449830"/>
                  </a:lnTo>
                  <a:lnTo>
                    <a:pt x="743041" y="449830"/>
                  </a:lnTo>
                  <a:lnTo>
                    <a:pt x="756088" y="456875"/>
                  </a:lnTo>
                  <a:lnTo>
                    <a:pt x="752850" y="453352"/>
                  </a:lnTo>
                  <a:lnTo>
                    <a:pt x="762372" y="449830"/>
                  </a:lnTo>
                  <a:lnTo>
                    <a:pt x="765610" y="456875"/>
                  </a:lnTo>
                  <a:lnTo>
                    <a:pt x="765610" y="460397"/>
                  </a:lnTo>
                  <a:lnTo>
                    <a:pt x="768847" y="467537"/>
                  </a:lnTo>
                  <a:lnTo>
                    <a:pt x="772085" y="471060"/>
                  </a:lnTo>
                  <a:lnTo>
                    <a:pt x="778656" y="471060"/>
                  </a:lnTo>
                  <a:lnTo>
                    <a:pt x="781893" y="474583"/>
                  </a:lnTo>
                  <a:lnTo>
                    <a:pt x="785131" y="464015"/>
                  </a:lnTo>
                  <a:lnTo>
                    <a:pt x="788464" y="467537"/>
                  </a:lnTo>
                  <a:lnTo>
                    <a:pt x="791702" y="467537"/>
                  </a:lnTo>
                  <a:lnTo>
                    <a:pt x="794939" y="471060"/>
                  </a:lnTo>
                  <a:lnTo>
                    <a:pt x="794939" y="488768"/>
                  </a:lnTo>
                  <a:lnTo>
                    <a:pt x="798272" y="488768"/>
                  </a:lnTo>
                  <a:lnTo>
                    <a:pt x="798272" y="509998"/>
                  </a:lnTo>
                  <a:lnTo>
                    <a:pt x="801510" y="509998"/>
                  </a:lnTo>
                  <a:lnTo>
                    <a:pt x="804747" y="513616"/>
                  </a:lnTo>
                  <a:lnTo>
                    <a:pt x="838552" y="513616"/>
                  </a:lnTo>
                  <a:lnTo>
                    <a:pt x="845027" y="517138"/>
                  </a:lnTo>
                  <a:lnTo>
                    <a:pt x="854550" y="517138"/>
                  </a:lnTo>
                  <a:lnTo>
                    <a:pt x="880642" y="509998"/>
                  </a:lnTo>
                  <a:lnTo>
                    <a:pt x="883879" y="509998"/>
                  </a:lnTo>
                  <a:lnTo>
                    <a:pt x="897021" y="524183"/>
                  </a:lnTo>
                  <a:lnTo>
                    <a:pt x="897021" y="527705"/>
                  </a:lnTo>
                  <a:lnTo>
                    <a:pt x="893687" y="531323"/>
                  </a:lnTo>
                  <a:lnTo>
                    <a:pt x="890450" y="531323"/>
                  </a:lnTo>
                  <a:lnTo>
                    <a:pt x="890450" y="538368"/>
                  </a:lnTo>
                  <a:lnTo>
                    <a:pt x="887212" y="549030"/>
                  </a:lnTo>
                  <a:lnTo>
                    <a:pt x="883879" y="556076"/>
                  </a:lnTo>
                  <a:lnTo>
                    <a:pt x="880642" y="559598"/>
                  </a:lnTo>
                  <a:lnTo>
                    <a:pt x="877404" y="559598"/>
                  </a:lnTo>
                  <a:lnTo>
                    <a:pt x="870834" y="563120"/>
                  </a:lnTo>
                  <a:lnTo>
                    <a:pt x="867596" y="563120"/>
                  </a:lnTo>
                  <a:lnTo>
                    <a:pt x="861121" y="570261"/>
                  </a:lnTo>
                  <a:lnTo>
                    <a:pt x="857788" y="577305"/>
                  </a:lnTo>
                  <a:lnTo>
                    <a:pt x="857788" y="588444"/>
                  </a:lnTo>
                  <a:lnTo>
                    <a:pt x="861121" y="595489"/>
                  </a:lnTo>
                  <a:lnTo>
                    <a:pt x="870643" y="606152"/>
                  </a:lnTo>
                  <a:lnTo>
                    <a:pt x="873976" y="606152"/>
                  </a:lnTo>
                  <a:lnTo>
                    <a:pt x="883498" y="620337"/>
                  </a:lnTo>
                  <a:lnTo>
                    <a:pt x="886831" y="599107"/>
                  </a:lnTo>
                  <a:lnTo>
                    <a:pt x="886831" y="584922"/>
                  </a:lnTo>
                  <a:lnTo>
                    <a:pt x="896354" y="584922"/>
                  </a:lnTo>
                  <a:lnTo>
                    <a:pt x="902829" y="588444"/>
                  </a:lnTo>
                  <a:lnTo>
                    <a:pt x="906067" y="591967"/>
                  </a:lnTo>
                  <a:lnTo>
                    <a:pt x="906067" y="602629"/>
                  </a:lnTo>
                  <a:lnTo>
                    <a:pt x="909400" y="609674"/>
                  </a:lnTo>
                  <a:lnTo>
                    <a:pt x="909400" y="613197"/>
                  </a:lnTo>
                  <a:lnTo>
                    <a:pt x="912638" y="620337"/>
                  </a:lnTo>
                  <a:lnTo>
                    <a:pt x="912638" y="627382"/>
                  </a:lnTo>
                  <a:lnTo>
                    <a:pt x="915875" y="634522"/>
                  </a:lnTo>
                  <a:lnTo>
                    <a:pt x="919113" y="645090"/>
                  </a:lnTo>
                  <a:lnTo>
                    <a:pt x="922446" y="652230"/>
                  </a:lnTo>
                  <a:lnTo>
                    <a:pt x="925683" y="655752"/>
                  </a:lnTo>
                  <a:lnTo>
                    <a:pt x="925683" y="659275"/>
                  </a:lnTo>
                  <a:lnTo>
                    <a:pt x="935206" y="669937"/>
                  </a:lnTo>
                  <a:lnTo>
                    <a:pt x="935206" y="655086"/>
                  </a:lnTo>
                  <a:lnTo>
                    <a:pt x="938443" y="655086"/>
                  </a:lnTo>
                  <a:lnTo>
                    <a:pt x="941681" y="658608"/>
                  </a:lnTo>
                  <a:lnTo>
                    <a:pt x="948252" y="658608"/>
                  </a:lnTo>
                  <a:lnTo>
                    <a:pt x="948252" y="651563"/>
                  </a:lnTo>
                  <a:lnTo>
                    <a:pt x="938729" y="640901"/>
                  </a:lnTo>
                  <a:lnTo>
                    <a:pt x="938729" y="626715"/>
                  </a:lnTo>
                  <a:lnTo>
                    <a:pt x="935491" y="619671"/>
                  </a:lnTo>
                  <a:lnTo>
                    <a:pt x="945014" y="609008"/>
                  </a:lnTo>
                  <a:lnTo>
                    <a:pt x="948347" y="609008"/>
                  </a:lnTo>
                  <a:lnTo>
                    <a:pt x="945014" y="580447"/>
                  </a:lnTo>
                  <a:lnTo>
                    <a:pt x="935491" y="569785"/>
                  </a:lnTo>
                  <a:lnTo>
                    <a:pt x="962345" y="569785"/>
                  </a:lnTo>
                  <a:lnTo>
                    <a:pt x="968820" y="573307"/>
                  </a:lnTo>
                  <a:lnTo>
                    <a:pt x="975391" y="573307"/>
                  </a:lnTo>
                  <a:lnTo>
                    <a:pt x="975391" y="552077"/>
                  </a:lnTo>
                  <a:lnTo>
                    <a:pt x="984913" y="520184"/>
                  </a:lnTo>
                  <a:lnTo>
                    <a:pt x="981581" y="516662"/>
                  </a:lnTo>
                  <a:lnTo>
                    <a:pt x="978343" y="509522"/>
                  </a:lnTo>
                  <a:lnTo>
                    <a:pt x="978343" y="498954"/>
                  </a:lnTo>
                  <a:lnTo>
                    <a:pt x="984913" y="495337"/>
                  </a:lnTo>
                  <a:lnTo>
                    <a:pt x="988151" y="491814"/>
                  </a:lnTo>
                  <a:lnTo>
                    <a:pt x="997674" y="474106"/>
                  </a:lnTo>
                  <a:lnTo>
                    <a:pt x="997674" y="467062"/>
                  </a:lnTo>
                  <a:lnTo>
                    <a:pt x="994340" y="463539"/>
                  </a:lnTo>
                  <a:lnTo>
                    <a:pt x="994340" y="459921"/>
                  </a:lnTo>
                  <a:lnTo>
                    <a:pt x="991103" y="456399"/>
                  </a:lnTo>
                  <a:lnTo>
                    <a:pt x="991103" y="442785"/>
                  </a:lnTo>
                  <a:lnTo>
                    <a:pt x="994340" y="442785"/>
                  </a:lnTo>
                  <a:lnTo>
                    <a:pt x="997674" y="439263"/>
                  </a:lnTo>
                  <a:lnTo>
                    <a:pt x="1004149" y="439263"/>
                  </a:lnTo>
                  <a:lnTo>
                    <a:pt x="1010719" y="435740"/>
                  </a:lnTo>
                  <a:lnTo>
                    <a:pt x="1017195" y="428695"/>
                  </a:lnTo>
                  <a:lnTo>
                    <a:pt x="1017195" y="418033"/>
                  </a:lnTo>
                  <a:lnTo>
                    <a:pt x="1020527" y="418033"/>
                  </a:lnTo>
                  <a:lnTo>
                    <a:pt x="1027002" y="414510"/>
                  </a:lnTo>
                  <a:lnTo>
                    <a:pt x="1046619" y="414510"/>
                  </a:lnTo>
                  <a:lnTo>
                    <a:pt x="1049857" y="418033"/>
                  </a:lnTo>
                  <a:lnTo>
                    <a:pt x="1059379" y="418033"/>
                  </a:lnTo>
                  <a:lnTo>
                    <a:pt x="1059379" y="414510"/>
                  </a:lnTo>
                  <a:lnTo>
                    <a:pt x="1056141" y="410892"/>
                  </a:lnTo>
                  <a:lnTo>
                    <a:pt x="1049571" y="407370"/>
                  </a:lnTo>
                  <a:lnTo>
                    <a:pt x="1046333" y="403847"/>
                  </a:lnTo>
                  <a:close/>
                  <a:moveTo>
                    <a:pt x="1027574" y="1363866"/>
                  </a:moveTo>
                  <a:lnTo>
                    <a:pt x="1024336" y="1367388"/>
                  </a:lnTo>
                  <a:lnTo>
                    <a:pt x="1024336" y="1378051"/>
                  </a:lnTo>
                  <a:lnTo>
                    <a:pt x="1027574" y="1385095"/>
                  </a:lnTo>
                  <a:lnTo>
                    <a:pt x="1030812" y="1388618"/>
                  </a:lnTo>
                  <a:lnTo>
                    <a:pt x="1037382" y="1392141"/>
                  </a:lnTo>
                  <a:lnTo>
                    <a:pt x="1037382" y="1385095"/>
                  </a:lnTo>
                  <a:lnTo>
                    <a:pt x="1034144" y="1378051"/>
                  </a:lnTo>
                  <a:lnTo>
                    <a:pt x="1034144" y="1370910"/>
                  </a:lnTo>
                  <a:lnTo>
                    <a:pt x="1030812" y="1363866"/>
                  </a:lnTo>
                  <a:close/>
                  <a:moveTo>
                    <a:pt x="975391" y="1197738"/>
                  </a:moveTo>
                  <a:lnTo>
                    <a:pt x="971867" y="1197738"/>
                  </a:lnTo>
                  <a:lnTo>
                    <a:pt x="968535" y="1204783"/>
                  </a:lnTo>
                  <a:lnTo>
                    <a:pt x="968535" y="1208400"/>
                  </a:lnTo>
                  <a:lnTo>
                    <a:pt x="971867" y="1215445"/>
                  </a:lnTo>
                  <a:lnTo>
                    <a:pt x="971867" y="1218968"/>
                  </a:lnTo>
                  <a:lnTo>
                    <a:pt x="975105" y="1226108"/>
                  </a:lnTo>
                  <a:lnTo>
                    <a:pt x="978343" y="1218968"/>
                  </a:lnTo>
                  <a:lnTo>
                    <a:pt x="978343" y="1197738"/>
                  </a:lnTo>
                  <a:close/>
                  <a:moveTo>
                    <a:pt x="981866" y="1056077"/>
                  </a:moveTo>
                  <a:lnTo>
                    <a:pt x="975391" y="1063122"/>
                  </a:lnTo>
                  <a:lnTo>
                    <a:pt x="968820" y="1077307"/>
                  </a:lnTo>
                  <a:lnTo>
                    <a:pt x="968820" y="1112056"/>
                  </a:lnTo>
                  <a:lnTo>
                    <a:pt x="972153" y="1169177"/>
                  </a:lnTo>
                  <a:lnTo>
                    <a:pt x="978629" y="1151470"/>
                  </a:lnTo>
                  <a:lnTo>
                    <a:pt x="978629" y="1091111"/>
                  </a:lnTo>
                  <a:lnTo>
                    <a:pt x="981866" y="1083971"/>
                  </a:lnTo>
                  <a:lnTo>
                    <a:pt x="981866" y="1080449"/>
                  </a:lnTo>
                  <a:lnTo>
                    <a:pt x="985199" y="1073404"/>
                  </a:lnTo>
                  <a:lnTo>
                    <a:pt x="985199" y="1066264"/>
                  </a:lnTo>
                  <a:lnTo>
                    <a:pt x="988436" y="1062741"/>
                  </a:lnTo>
                  <a:lnTo>
                    <a:pt x="985199" y="1055696"/>
                  </a:lnTo>
                  <a:close/>
                </a:path>
              </a:pathLst>
            </a:custGeom>
            <a:noFill/>
            <a:ln w="2379" cap="flat">
              <a:solidFill>
                <a:srgbClr val="FFFFFF"/>
              </a:solidFill>
              <a:prstDash val="solid"/>
              <a:round/>
            </a:ln>
          </p:spPr>
          <p:txBody>
            <a:bodyPr rtlCol="0" anchor="ctr"/>
            <a:lstStyle/>
            <a:p>
              <a:endParaRPr lang="en-US" noProof="0" dirty="0"/>
            </a:p>
          </p:txBody>
        </p:sp>
        <p:sp>
          <p:nvSpPr>
            <p:cNvPr id="5547" name="Serbest Form 5546">
              <a:extLst>
                <a:ext uri="{FF2B5EF4-FFF2-40B4-BE49-F238E27FC236}">
                  <a16:creationId xmlns:a16="http://schemas.microsoft.com/office/drawing/2014/main" id="{0A48D9A5-BD8E-7E40-B5AD-CB80913437F3}"/>
                </a:ext>
              </a:extLst>
            </p:cNvPr>
            <p:cNvSpPr/>
            <p:nvPr/>
          </p:nvSpPr>
          <p:spPr>
            <a:xfrm>
              <a:off x="4993674" y="891768"/>
              <a:ext cx="309481" cy="135377"/>
            </a:xfrm>
            <a:custGeom>
              <a:avLst/>
              <a:gdLst>
                <a:gd name="connsiteX0" fmla="*/ 136838 w 309481"/>
                <a:gd name="connsiteY0" fmla="*/ 135377 h 135377"/>
                <a:gd name="connsiteX1" fmla="*/ 146552 w 309481"/>
                <a:gd name="connsiteY1" fmla="*/ 131665 h 135377"/>
                <a:gd name="connsiteX2" fmla="*/ 166073 w 309481"/>
                <a:gd name="connsiteY2" fmla="*/ 131665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98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665"/>
                  </a:lnTo>
                  <a:lnTo>
                    <a:pt x="166073" y="131665"/>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98"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solidFill>
              <a:srgbClr val="AFABAB"/>
            </a:solidFill>
            <a:ln w="9518" cap="flat">
              <a:noFill/>
              <a:prstDash val="solid"/>
              <a:miter/>
            </a:ln>
          </p:spPr>
          <p:txBody>
            <a:bodyPr rtlCol="0" anchor="ctr"/>
            <a:lstStyle/>
            <a:p>
              <a:endParaRPr lang="en-US" noProof="0" dirty="0"/>
            </a:p>
          </p:txBody>
        </p:sp>
        <p:sp>
          <p:nvSpPr>
            <p:cNvPr id="5548" name="Serbest Form 5547">
              <a:extLst>
                <a:ext uri="{FF2B5EF4-FFF2-40B4-BE49-F238E27FC236}">
                  <a16:creationId xmlns:a16="http://schemas.microsoft.com/office/drawing/2014/main" id="{02C8C442-E035-4E42-80CD-6A1B35BFA98B}"/>
                </a:ext>
              </a:extLst>
            </p:cNvPr>
            <p:cNvSpPr/>
            <p:nvPr/>
          </p:nvSpPr>
          <p:spPr>
            <a:xfrm>
              <a:off x="4993674" y="891768"/>
              <a:ext cx="309481" cy="135377"/>
            </a:xfrm>
            <a:custGeom>
              <a:avLst/>
              <a:gdLst>
                <a:gd name="connsiteX0" fmla="*/ 136838 w 309481"/>
                <a:gd name="connsiteY0" fmla="*/ 135377 h 135377"/>
                <a:gd name="connsiteX1" fmla="*/ 146552 w 309481"/>
                <a:gd name="connsiteY1" fmla="*/ 131760 h 135377"/>
                <a:gd name="connsiteX2" fmla="*/ 166073 w 309481"/>
                <a:gd name="connsiteY2" fmla="*/ 131760 h 135377"/>
                <a:gd name="connsiteX3" fmla="*/ 169406 w 309481"/>
                <a:gd name="connsiteY3" fmla="*/ 124429 h 135377"/>
                <a:gd name="connsiteX4" fmla="*/ 169406 w 309481"/>
                <a:gd name="connsiteY4" fmla="*/ 117099 h 135377"/>
                <a:gd name="connsiteX5" fmla="*/ 175881 w 309481"/>
                <a:gd name="connsiteY5" fmla="*/ 120716 h 135377"/>
                <a:gd name="connsiteX6" fmla="*/ 179118 w 309481"/>
                <a:gd name="connsiteY6" fmla="*/ 120716 h 135377"/>
                <a:gd name="connsiteX7" fmla="*/ 185689 w 309481"/>
                <a:gd name="connsiteY7" fmla="*/ 124429 h 135377"/>
                <a:gd name="connsiteX8" fmla="*/ 188927 w 309481"/>
                <a:gd name="connsiteY8" fmla="*/ 124429 h 135377"/>
                <a:gd name="connsiteX9" fmla="*/ 195402 w 309481"/>
                <a:gd name="connsiteY9" fmla="*/ 117099 h 135377"/>
                <a:gd name="connsiteX10" fmla="*/ 195402 w 309481"/>
                <a:gd name="connsiteY10" fmla="*/ 113386 h 135377"/>
                <a:gd name="connsiteX11" fmla="*/ 201973 w 309481"/>
                <a:gd name="connsiteY11" fmla="*/ 113386 h 135377"/>
                <a:gd name="connsiteX12" fmla="*/ 205210 w 309481"/>
                <a:gd name="connsiteY12" fmla="*/ 117099 h 135377"/>
                <a:gd name="connsiteX13" fmla="*/ 211685 w 309481"/>
                <a:gd name="connsiteY13" fmla="*/ 117099 h 135377"/>
                <a:gd name="connsiteX14" fmla="*/ 224732 w 309481"/>
                <a:gd name="connsiteY14" fmla="*/ 109768 h 135377"/>
                <a:gd name="connsiteX15" fmla="*/ 234539 w 309481"/>
                <a:gd name="connsiteY15" fmla="*/ 102437 h 135377"/>
                <a:gd name="connsiteX16" fmla="*/ 247585 w 309481"/>
                <a:gd name="connsiteY16" fmla="*/ 95107 h 135377"/>
                <a:gd name="connsiteX17" fmla="*/ 257298 w 309481"/>
                <a:gd name="connsiteY17" fmla="*/ 95107 h 135377"/>
                <a:gd name="connsiteX18" fmla="*/ 260631 w 309481"/>
                <a:gd name="connsiteY18" fmla="*/ 98820 h 135377"/>
                <a:gd name="connsiteX19" fmla="*/ 267106 w 309481"/>
                <a:gd name="connsiteY19" fmla="*/ 98820 h 135377"/>
                <a:gd name="connsiteX20" fmla="*/ 273582 w 309481"/>
                <a:gd name="connsiteY20" fmla="*/ 95107 h 135377"/>
                <a:gd name="connsiteX21" fmla="*/ 276915 w 309481"/>
                <a:gd name="connsiteY21" fmla="*/ 87776 h 135377"/>
                <a:gd name="connsiteX22" fmla="*/ 276915 w 309481"/>
                <a:gd name="connsiteY22" fmla="*/ 84159 h 135377"/>
                <a:gd name="connsiteX23" fmla="*/ 280152 w 309481"/>
                <a:gd name="connsiteY23" fmla="*/ 76828 h 135377"/>
                <a:gd name="connsiteX24" fmla="*/ 286628 w 309481"/>
                <a:gd name="connsiteY24" fmla="*/ 76828 h 135377"/>
                <a:gd name="connsiteX25" fmla="*/ 299674 w 309481"/>
                <a:gd name="connsiteY25" fmla="*/ 69498 h 135377"/>
                <a:gd name="connsiteX26" fmla="*/ 306149 w 309481"/>
                <a:gd name="connsiteY26" fmla="*/ 62167 h 135377"/>
                <a:gd name="connsiteX27" fmla="*/ 309482 w 309481"/>
                <a:gd name="connsiteY27" fmla="*/ 62167 h 135377"/>
                <a:gd name="connsiteX28" fmla="*/ 299674 w 309481"/>
                <a:gd name="connsiteY28" fmla="*/ 62167 h 135377"/>
                <a:gd name="connsiteX29" fmla="*/ 309482 w 309481"/>
                <a:gd name="connsiteY29" fmla="*/ 51219 h 135377"/>
                <a:gd name="connsiteX30" fmla="*/ 309482 w 309481"/>
                <a:gd name="connsiteY30" fmla="*/ 47601 h 135377"/>
                <a:gd name="connsiteX31" fmla="*/ 306149 w 309481"/>
                <a:gd name="connsiteY31" fmla="*/ 43888 h 135377"/>
                <a:gd name="connsiteX32" fmla="*/ 299674 w 309481"/>
                <a:gd name="connsiteY32" fmla="*/ 40271 h 135377"/>
                <a:gd name="connsiteX33" fmla="*/ 293103 w 309481"/>
                <a:gd name="connsiteY33" fmla="*/ 40271 h 135377"/>
                <a:gd name="connsiteX34" fmla="*/ 289865 w 309481"/>
                <a:gd name="connsiteY34" fmla="*/ 43888 h 135377"/>
                <a:gd name="connsiteX35" fmla="*/ 286628 w 309481"/>
                <a:gd name="connsiteY35" fmla="*/ 43888 h 135377"/>
                <a:gd name="connsiteX36" fmla="*/ 289865 w 309481"/>
                <a:gd name="connsiteY36" fmla="*/ 36558 h 135377"/>
                <a:gd name="connsiteX37" fmla="*/ 273582 w 309481"/>
                <a:gd name="connsiteY37" fmla="*/ 36558 h 135377"/>
                <a:gd name="connsiteX38" fmla="*/ 283390 w 309481"/>
                <a:gd name="connsiteY38" fmla="*/ 21992 h 135377"/>
                <a:gd name="connsiteX39" fmla="*/ 273582 w 309481"/>
                <a:gd name="connsiteY39" fmla="*/ 21992 h 135377"/>
                <a:gd name="connsiteX40" fmla="*/ 276915 w 309481"/>
                <a:gd name="connsiteY40" fmla="*/ 10948 h 135377"/>
                <a:gd name="connsiteX41" fmla="*/ 260631 w 309481"/>
                <a:gd name="connsiteY41" fmla="*/ 14661 h 135377"/>
                <a:gd name="connsiteX42" fmla="*/ 257298 w 309481"/>
                <a:gd name="connsiteY42" fmla="*/ 10948 h 135377"/>
                <a:gd name="connsiteX43" fmla="*/ 250823 w 309481"/>
                <a:gd name="connsiteY43" fmla="*/ 7331 h 135377"/>
                <a:gd name="connsiteX44" fmla="*/ 247585 w 309481"/>
                <a:gd name="connsiteY44" fmla="*/ 3713 h 135377"/>
                <a:gd name="connsiteX45" fmla="*/ 241015 w 309481"/>
                <a:gd name="connsiteY45" fmla="*/ 0 h 135377"/>
                <a:gd name="connsiteX46" fmla="*/ 234539 w 309481"/>
                <a:gd name="connsiteY46" fmla="*/ 0 h 135377"/>
                <a:gd name="connsiteX47" fmla="*/ 234539 w 309481"/>
                <a:gd name="connsiteY47" fmla="*/ 14661 h 135377"/>
                <a:gd name="connsiteX48" fmla="*/ 224732 w 309481"/>
                <a:gd name="connsiteY48" fmla="*/ 18279 h 135377"/>
                <a:gd name="connsiteX49" fmla="*/ 221494 w 309481"/>
                <a:gd name="connsiteY49" fmla="*/ 18279 h 135377"/>
                <a:gd name="connsiteX50" fmla="*/ 218256 w 309481"/>
                <a:gd name="connsiteY50" fmla="*/ 14661 h 135377"/>
                <a:gd name="connsiteX51" fmla="*/ 205210 w 309481"/>
                <a:gd name="connsiteY51" fmla="*/ 14661 h 135377"/>
                <a:gd name="connsiteX52" fmla="*/ 201973 w 309481"/>
                <a:gd name="connsiteY52" fmla="*/ 18279 h 135377"/>
                <a:gd name="connsiteX53" fmla="*/ 198735 w 309481"/>
                <a:gd name="connsiteY53" fmla="*/ 25609 h 135377"/>
                <a:gd name="connsiteX54" fmla="*/ 195402 w 309481"/>
                <a:gd name="connsiteY54" fmla="*/ 21992 h 135377"/>
                <a:gd name="connsiteX55" fmla="*/ 188927 w 309481"/>
                <a:gd name="connsiteY55" fmla="*/ 18279 h 135377"/>
                <a:gd name="connsiteX56" fmla="*/ 185689 w 309481"/>
                <a:gd name="connsiteY56" fmla="*/ 14661 h 135377"/>
                <a:gd name="connsiteX57" fmla="*/ 182356 w 309481"/>
                <a:gd name="connsiteY57" fmla="*/ 14661 h 135377"/>
                <a:gd name="connsiteX58" fmla="*/ 179118 w 309481"/>
                <a:gd name="connsiteY58" fmla="*/ 18279 h 135377"/>
                <a:gd name="connsiteX59" fmla="*/ 179118 w 309481"/>
                <a:gd name="connsiteY59" fmla="*/ 36558 h 135377"/>
                <a:gd name="connsiteX60" fmla="*/ 175881 w 309481"/>
                <a:gd name="connsiteY60" fmla="*/ 29322 h 135377"/>
                <a:gd name="connsiteX61" fmla="*/ 172643 w 309481"/>
                <a:gd name="connsiteY61" fmla="*/ 25609 h 135377"/>
                <a:gd name="connsiteX62" fmla="*/ 166073 w 309481"/>
                <a:gd name="connsiteY62" fmla="*/ 21992 h 135377"/>
                <a:gd name="connsiteX63" fmla="*/ 162835 w 309481"/>
                <a:gd name="connsiteY63" fmla="*/ 14661 h 135377"/>
                <a:gd name="connsiteX64" fmla="*/ 156359 w 309481"/>
                <a:gd name="connsiteY64" fmla="*/ 14661 h 135377"/>
                <a:gd name="connsiteX65" fmla="*/ 156359 w 309481"/>
                <a:gd name="connsiteY65" fmla="*/ 18279 h 135377"/>
                <a:gd name="connsiteX66" fmla="*/ 146552 w 309481"/>
                <a:gd name="connsiteY66" fmla="*/ 18279 h 135377"/>
                <a:gd name="connsiteX67" fmla="*/ 143314 w 309481"/>
                <a:gd name="connsiteY67" fmla="*/ 21992 h 135377"/>
                <a:gd name="connsiteX68" fmla="*/ 143314 w 309481"/>
                <a:gd name="connsiteY68" fmla="*/ 32940 h 135377"/>
                <a:gd name="connsiteX69" fmla="*/ 136838 w 309481"/>
                <a:gd name="connsiteY69" fmla="*/ 32940 h 135377"/>
                <a:gd name="connsiteX70" fmla="*/ 130268 w 309481"/>
                <a:gd name="connsiteY70" fmla="*/ 25609 h 135377"/>
                <a:gd name="connsiteX71" fmla="*/ 123793 w 309481"/>
                <a:gd name="connsiteY71" fmla="*/ 21992 h 135377"/>
                <a:gd name="connsiteX72" fmla="*/ 120555 w 309481"/>
                <a:gd name="connsiteY72" fmla="*/ 18279 h 135377"/>
                <a:gd name="connsiteX73" fmla="*/ 117222 w 309481"/>
                <a:gd name="connsiteY73" fmla="*/ 18279 h 135377"/>
                <a:gd name="connsiteX74" fmla="*/ 117222 w 309481"/>
                <a:gd name="connsiteY74" fmla="*/ 29322 h 135377"/>
                <a:gd name="connsiteX75" fmla="*/ 113985 w 309481"/>
                <a:gd name="connsiteY75" fmla="*/ 36558 h 135377"/>
                <a:gd name="connsiteX76" fmla="*/ 113985 w 309481"/>
                <a:gd name="connsiteY76" fmla="*/ 43888 h 135377"/>
                <a:gd name="connsiteX77" fmla="*/ 110747 w 309481"/>
                <a:gd name="connsiteY77" fmla="*/ 43888 h 135377"/>
                <a:gd name="connsiteX78" fmla="*/ 104272 w 309481"/>
                <a:gd name="connsiteY78" fmla="*/ 36558 h 135377"/>
                <a:gd name="connsiteX79" fmla="*/ 100939 w 309481"/>
                <a:gd name="connsiteY79" fmla="*/ 36558 h 135377"/>
                <a:gd name="connsiteX80" fmla="*/ 87988 w 309481"/>
                <a:gd name="connsiteY80" fmla="*/ 51219 h 135377"/>
                <a:gd name="connsiteX81" fmla="*/ 87988 w 309481"/>
                <a:gd name="connsiteY81" fmla="*/ 54836 h 135377"/>
                <a:gd name="connsiteX82" fmla="*/ 84655 w 309481"/>
                <a:gd name="connsiteY82" fmla="*/ 51219 h 135377"/>
                <a:gd name="connsiteX83" fmla="*/ 78180 w 309481"/>
                <a:gd name="connsiteY83" fmla="*/ 36558 h 135377"/>
                <a:gd name="connsiteX84" fmla="*/ 87988 w 309481"/>
                <a:gd name="connsiteY84" fmla="*/ 25609 h 135377"/>
                <a:gd name="connsiteX85" fmla="*/ 87988 w 309481"/>
                <a:gd name="connsiteY85" fmla="*/ 21992 h 135377"/>
                <a:gd name="connsiteX86" fmla="*/ 84655 w 309481"/>
                <a:gd name="connsiteY86" fmla="*/ 18279 h 135377"/>
                <a:gd name="connsiteX87" fmla="*/ 58659 w 309481"/>
                <a:gd name="connsiteY87" fmla="*/ 3713 h 135377"/>
                <a:gd name="connsiteX88" fmla="*/ 52088 w 309481"/>
                <a:gd name="connsiteY88" fmla="*/ 3713 h 135377"/>
                <a:gd name="connsiteX89" fmla="*/ 52088 w 309481"/>
                <a:gd name="connsiteY89" fmla="*/ 21992 h 135377"/>
                <a:gd name="connsiteX90" fmla="*/ 48851 w 309481"/>
                <a:gd name="connsiteY90" fmla="*/ 21992 h 135377"/>
                <a:gd name="connsiteX91" fmla="*/ 45613 w 309481"/>
                <a:gd name="connsiteY91" fmla="*/ 18279 h 135377"/>
                <a:gd name="connsiteX92" fmla="*/ 42375 w 309481"/>
                <a:gd name="connsiteY92" fmla="*/ 18279 h 135377"/>
                <a:gd name="connsiteX93" fmla="*/ 35805 w 309481"/>
                <a:gd name="connsiteY93" fmla="*/ 14661 h 135377"/>
                <a:gd name="connsiteX94" fmla="*/ 29329 w 309481"/>
                <a:gd name="connsiteY94" fmla="*/ 14661 h 135377"/>
                <a:gd name="connsiteX95" fmla="*/ 22759 w 309481"/>
                <a:gd name="connsiteY95" fmla="*/ 18279 h 135377"/>
                <a:gd name="connsiteX96" fmla="*/ 16284 w 309481"/>
                <a:gd name="connsiteY96" fmla="*/ 25609 h 135377"/>
                <a:gd name="connsiteX97" fmla="*/ 26092 w 309481"/>
                <a:gd name="connsiteY97" fmla="*/ 32940 h 135377"/>
                <a:gd name="connsiteX98" fmla="*/ 16284 w 309481"/>
                <a:gd name="connsiteY98" fmla="*/ 32940 h 135377"/>
                <a:gd name="connsiteX99" fmla="*/ 9808 w 309481"/>
                <a:gd name="connsiteY99" fmla="*/ 36558 h 135377"/>
                <a:gd name="connsiteX100" fmla="*/ 6475 w 309481"/>
                <a:gd name="connsiteY100" fmla="*/ 40271 h 135377"/>
                <a:gd name="connsiteX101" fmla="*/ 0 w 309481"/>
                <a:gd name="connsiteY101" fmla="*/ 40271 h 135377"/>
                <a:gd name="connsiteX102" fmla="*/ 3238 w 309481"/>
                <a:gd name="connsiteY102" fmla="*/ 43888 h 135377"/>
                <a:gd name="connsiteX103" fmla="*/ 9808 w 309481"/>
                <a:gd name="connsiteY103" fmla="*/ 47601 h 135377"/>
                <a:gd name="connsiteX104" fmla="*/ 16284 w 309481"/>
                <a:gd name="connsiteY104" fmla="*/ 47601 h 135377"/>
                <a:gd name="connsiteX105" fmla="*/ 29329 w 309481"/>
                <a:gd name="connsiteY105" fmla="*/ 40271 h 135377"/>
                <a:gd name="connsiteX106" fmla="*/ 35805 w 309481"/>
                <a:gd name="connsiteY106" fmla="*/ 40271 h 135377"/>
                <a:gd name="connsiteX107" fmla="*/ 39137 w 309481"/>
                <a:gd name="connsiteY107" fmla="*/ 36558 h 135377"/>
                <a:gd name="connsiteX108" fmla="*/ 42375 w 309481"/>
                <a:gd name="connsiteY108" fmla="*/ 36558 h 135377"/>
                <a:gd name="connsiteX109" fmla="*/ 68372 w 309481"/>
                <a:gd name="connsiteY109" fmla="*/ 43888 h 135377"/>
                <a:gd name="connsiteX110" fmla="*/ 48851 w 309481"/>
                <a:gd name="connsiteY110" fmla="*/ 54836 h 135377"/>
                <a:gd name="connsiteX111" fmla="*/ 55326 w 309481"/>
                <a:gd name="connsiteY111" fmla="*/ 54836 h 135377"/>
                <a:gd name="connsiteX112" fmla="*/ 58659 w 309481"/>
                <a:gd name="connsiteY112" fmla="*/ 58549 h 135377"/>
                <a:gd name="connsiteX113" fmla="*/ 61896 w 309481"/>
                <a:gd name="connsiteY113" fmla="*/ 58549 h 135377"/>
                <a:gd name="connsiteX114" fmla="*/ 65134 w 309481"/>
                <a:gd name="connsiteY114" fmla="*/ 62167 h 135377"/>
                <a:gd name="connsiteX115" fmla="*/ 61896 w 309481"/>
                <a:gd name="connsiteY115" fmla="*/ 62167 h 135377"/>
                <a:gd name="connsiteX116" fmla="*/ 58659 w 309481"/>
                <a:gd name="connsiteY116" fmla="*/ 65880 h 135377"/>
                <a:gd name="connsiteX117" fmla="*/ 3238 w 309481"/>
                <a:gd name="connsiteY117" fmla="*/ 65880 h 135377"/>
                <a:gd name="connsiteX118" fmla="*/ 0 w 309481"/>
                <a:gd name="connsiteY118" fmla="*/ 69498 h 135377"/>
                <a:gd name="connsiteX119" fmla="*/ 6475 w 309481"/>
                <a:gd name="connsiteY119" fmla="*/ 73210 h 135377"/>
                <a:gd name="connsiteX120" fmla="*/ 32567 w 309481"/>
                <a:gd name="connsiteY120" fmla="*/ 73210 h 135377"/>
                <a:gd name="connsiteX121" fmla="*/ 45613 w 309481"/>
                <a:gd name="connsiteY121" fmla="*/ 80446 h 135377"/>
                <a:gd name="connsiteX122" fmla="*/ 48851 w 309481"/>
                <a:gd name="connsiteY122" fmla="*/ 84159 h 135377"/>
                <a:gd name="connsiteX123" fmla="*/ 68372 w 309481"/>
                <a:gd name="connsiteY123" fmla="*/ 80446 h 135377"/>
                <a:gd name="connsiteX124" fmla="*/ 58659 w 309481"/>
                <a:gd name="connsiteY124" fmla="*/ 91489 h 135377"/>
                <a:gd name="connsiteX125" fmla="*/ 65134 w 309481"/>
                <a:gd name="connsiteY125" fmla="*/ 95107 h 135377"/>
                <a:gd name="connsiteX126" fmla="*/ 61896 w 309481"/>
                <a:gd name="connsiteY126" fmla="*/ 98820 h 135377"/>
                <a:gd name="connsiteX127" fmla="*/ 61896 w 309481"/>
                <a:gd name="connsiteY127" fmla="*/ 102437 h 135377"/>
                <a:gd name="connsiteX128" fmla="*/ 58659 w 309481"/>
                <a:gd name="connsiteY128" fmla="*/ 106150 h 135377"/>
                <a:gd name="connsiteX129" fmla="*/ 48851 w 309481"/>
                <a:gd name="connsiteY129" fmla="*/ 106150 h 135377"/>
                <a:gd name="connsiteX130" fmla="*/ 42375 w 309481"/>
                <a:gd name="connsiteY130" fmla="*/ 109768 h 135377"/>
                <a:gd name="connsiteX131" fmla="*/ 29329 w 309481"/>
                <a:gd name="connsiteY131" fmla="*/ 109768 h 135377"/>
                <a:gd name="connsiteX132" fmla="*/ 29329 w 309481"/>
                <a:gd name="connsiteY132" fmla="*/ 113386 h 135377"/>
                <a:gd name="connsiteX133" fmla="*/ 35805 w 309481"/>
                <a:gd name="connsiteY133" fmla="*/ 117099 h 135377"/>
                <a:gd name="connsiteX134" fmla="*/ 65134 w 309481"/>
                <a:gd name="connsiteY134" fmla="*/ 117099 h 135377"/>
                <a:gd name="connsiteX135" fmla="*/ 71609 w 309481"/>
                <a:gd name="connsiteY135" fmla="*/ 113386 h 135377"/>
                <a:gd name="connsiteX136" fmla="*/ 74942 w 309481"/>
                <a:gd name="connsiteY136" fmla="*/ 109768 h 135377"/>
                <a:gd name="connsiteX137" fmla="*/ 91226 w 309481"/>
                <a:gd name="connsiteY137" fmla="*/ 120716 h 135377"/>
                <a:gd name="connsiteX138" fmla="*/ 97701 w 309481"/>
                <a:gd name="connsiteY138" fmla="*/ 113386 h 135377"/>
                <a:gd name="connsiteX139" fmla="*/ 97701 w 309481"/>
                <a:gd name="connsiteY139" fmla="*/ 120716 h 135377"/>
                <a:gd name="connsiteX140" fmla="*/ 123793 w 309481"/>
                <a:gd name="connsiteY140" fmla="*/ 135377 h 135377"/>
                <a:gd name="connsiteX141" fmla="*/ 136838 w 309481"/>
                <a:gd name="connsiteY141" fmla="*/ 135377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09481" h="135377">
                  <a:moveTo>
                    <a:pt x="136838" y="135377"/>
                  </a:moveTo>
                  <a:lnTo>
                    <a:pt x="146552" y="131760"/>
                  </a:lnTo>
                  <a:lnTo>
                    <a:pt x="166073" y="131760"/>
                  </a:lnTo>
                  <a:lnTo>
                    <a:pt x="169406" y="124429"/>
                  </a:lnTo>
                  <a:lnTo>
                    <a:pt x="169406" y="117099"/>
                  </a:lnTo>
                  <a:lnTo>
                    <a:pt x="175881" y="120716"/>
                  </a:lnTo>
                  <a:lnTo>
                    <a:pt x="179118" y="120716"/>
                  </a:lnTo>
                  <a:lnTo>
                    <a:pt x="185689" y="124429"/>
                  </a:lnTo>
                  <a:lnTo>
                    <a:pt x="188927" y="124429"/>
                  </a:lnTo>
                  <a:lnTo>
                    <a:pt x="195402" y="117099"/>
                  </a:lnTo>
                  <a:lnTo>
                    <a:pt x="195402" y="113386"/>
                  </a:lnTo>
                  <a:lnTo>
                    <a:pt x="201973" y="113386"/>
                  </a:lnTo>
                  <a:lnTo>
                    <a:pt x="205210" y="117099"/>
                  </a:lnTo>
                  <a:lnTo>
                    <a:pt x="211685" y="117099"/>
                  </a:lnTo>
                  <a:lnTo>
                    <a:pt x="224732" y="109768"/>
                  </a:lnTo>
                  <a:lnTo>
                    <a:pt x="234539" y="102437"/>
                  </a:lnTo>
                  <a:lnTo>
                    <a:pt x="247585" y="95107"/>
                  </a:lnTo>
                  <a:lnTo>
                    <a:pt x="257298" y="95107"/>
                  </a:lnTo>
                  <a:lnTo>
                    <a:pt x="260631" y="98820"/>
                  </a:lnTo>
                  <a:lnTo>
                    <a:pt x="267106" y="98820"/>
                  </a:lnTo>
                  <a:lnTo>
                    <a:pt x="273582" y="95107"/>
                  </a:lnTo>
                  <a:lnTo>
                    <a:pt x="276915" y="87776"/>
                  </a:lnTo>
                  <a:lnTo>
                    <a:pt x="276915" y="84159"/>
                  </a:lnTo>
                  <a:lnTo>
                    <a:pt x="280152" y="76828"/>
                  </a:lnTo>
                  <a:lnTo>
                    <a:pt x="286628" y="76828"/>
                  </a:lnTo>
                  <a:lnTo>
                    <a:pt x="299674" y="69498"/>
                  </a:lnTo>
                  <a:lnTo>
                    <a:pt x="306149" y="62167"/>
                  </a:lnTo>
                  <a:lnTo>
                    <a:pt x="309482" y="62167"/>
                  </a:lnTo>
                  <a:lnTo>
                    <a:pt x="299674" y="62167"/>
                  </a:lnTo>
                  <a:lnTo>
                    <a:pt x="309482" y="51219"/>
                  </a:lnTo>
                  <a:lnTo>
                    <a:pt x="309482" y="47601"/>
                  </a:lnTo>
                  <a:lnTo>
                    <a:pt x="306149" y="43888"/>
                  </a:lnTo>
                  <a:lnTo>
                    <a:pt x="299674" y="40271"/>
                  </a:lnTo>
                  <a:lnTo>
                    <a:pt x="293103" y="40271"/>
                  </a:lnTo>
                  <a:lnTo>
                    <a:pt x="289865" y="43888"/>
                  </a:lnTo>
                  <a:lnTo>
                    <a:pt x="286628" y="43888"/>
                  </a:lnTo>
                  <a:lnTo>
                    <a:pt x="289865" y="36558"/>
                  </a:lnTo>
                  <a:lnTo>
                    <a:pt x="273582" y="36558"/>
                  </a:lnTo>
                  <a:lnTo>
                    <a:pt x="283390" y="21992"/>
                  </a:lnTo>
                  <a:lnTo>
                    <a:pt x="273582" y="21992"/>
                  </a:lnTo>
                  <a:lnTo>
                    <a:pt x="276915" y="10948"/>
                  </a:lnTo>
                  <a:lnTo>
                    <a:pt x="260631" y="14661"/>
                  </a:lnTo>
                  <a:lnTo>
                    <a:pt x="257298" y="10948"/>
                  </a:lnTo>
                  <a:lnTo>
                    <a:pt x="250823" y="7331"/>
                  </a:lnTo>
                  <a:lnTo>
                    <a:pt x="247585" y="3713"/>
                  </a:lnTo>
                  <a:lnTo>
                    <a:pt x="241015" y="0"/>
                  </a:lnTo>
                  <a:lnTo>
                    <a:pt x="234539" y="0"/>
                  </a:lnTo>
                  <a:lnTo>
                    <a:pt x="234539" y="14661"/>
                  </a:lnTo>
                  <a:lnTo>
                    <a:pt x="224732" y="18279"/>
                  </a:lnTo>
                  <a:lnTo>
                    <a:pt x="221494" y="18279"/>
                  </a:lnTo>
                  <a:lnTo>
                    <a:pt x="218256" y="14661"/>
                  </a:lnTo>
                  <a:lnTo>
                    <a:pt x="205210" y="14661"/>
                  </a:lnTo>
                  <a:lnTo>
                    <a:pt x="201973" y="18279"/>
                  </a:lnTo>
                  <a:lnTo>
                    <a:pt x="198735" y="25609"/>
                  </a:lnTo>
                  <a:lnTo>
                    <a:pt x="195402" y="21992"/>
                  </a:lnTo>
                  <a:lnTo>
                    <a:pt x="188927" y="18279"/>
                  </a:lnTo>
                  <a:lnTo>
                    <a:pt x="185689" y="14661"/>
                  </a:lnTo>
                  <a:lnTo>
                    <a:pt x="182356" y="14661"/>
                  </a:lnTo>
                  <a:lnTo>
                    <a:pt x="179118" y="18279"/>
                  </a:lnTo>
                  <a:lnTo>
                    <a:pt x="179118" y="36558"/>
                  </a:lnTo>
                  <a:lnTo>
                    <a:pt x="175881" y="29322"/>
                  </a:lnTo>
                  <a:lnTo>
                    <a:pt x="172643" y="25609"/>
                  </a:lnTo>
                  <a:lnTo>
                    <a:pt x="166073" y="21992"/>
                  </a:lnTo>
                  <a:lnTo>
                    <a:pt x="162835" y="14661"/>
                  </a:lnTo>
                  <a:lnTo>
                    <a:pt x="156359" y="14661"/>
                  </a:lnTo>
                  <a:lnTo>
                    <a:pt x="156359" y="18279"/>
                  </a:lnTo>
                  <a:lnTo>
                    <a:pt x="146552" y="18279"/>
                  </a:lnTo>
                  <a:lnTo>
                    <a:pt x="143314" y="21992"/>
                  </a:lnTo>
                  <a:lnTo>
                    <a:pt x="143314" y="32940"/>
                  </a:lnTo>
                  <a:lnTo>
                    <a:pt x="136838" y="32940"/>
                  </a:lnTo>
                  <a:lnTo>
                    <a:pt x="130268" y="25609"/>
                  </a:lnTo>
                  <a:lnTo>
                    <a:pt x="123793" y="21992"/>
                  </a:lnTo>
                  <a:lnTo>
                    <a:pt x="120555" y="18279"/>
                  </a:lnTo>
                  <a:lnTo>
                    <a:pt x="117222" y="18279"/>
                  </a:lnTo>
                  <a:lnTo>
                    <a:pt x="117222" y="29322"/>
                  </a:lnTo>
                  <a:lnTo>
                    <a:pt x="113985" y="36558"/>
                  </a:lnTo>
                  <a:lnTo>
                    <a:pt x="113985" y="43888"/>
                  </a:lnTo>
                  <a:lnTo>
                    <a:pt x="110747" y="43888"/>
                  </a:lnTo>
                  <a:lnTo>
                    <a:pt x="104272" y="36558"/>
                  </a:lnTo>
                  <a:lnTo>
                    <a:pt x="100939" y="36558"/>
                  </a:lnTo>
                  <a:lnTo>
                    <a:pt x="87988" y="51219"/>
                  </a:lnTo>
                  <a:lnTo>
                    <a:pt x="87988" y="54836"/>
                  </a:lnTo>
                  <a:lnTo>
                    <a:pt x="84655" y="51219"/>
                  </a:lnTo>
                  <a:lnTo>
                    <a:pt x="78180" y="36558"/>
                  </a:lnTo>
                  <a:lnTo>
                    <a:pt x="87988" y="25609"/>
                  </a:lnTo>
                  <a:lnTo>
                    <a:pt x="87988" y="21992"/>
                  </a:lnTo>
                  <a:lnTo>
                    <a:pt x="84655" y="18279"/>
                  </a:lnTo>
                  <a:lnTo>
                    <a:pt x="58659" y="3713"/>
                  </a:lnTo>
                  <a:lnTo>
                    <a:pt x="52088" y="3713"/>
                  </a:lnTo>
                  <a:lnTo>
                    <a:pt x="52088" y="21992"/>
                  </a:lnTo>
                  <a:lnTo>
                    <a:pt x="48851" y="21992"/>
                  </a:lnTo>
                  <a:lnTo>
                    <a:pt x="45613" y="18279"/>
                  </a:lnTo>
                  <a:lnTo>
                    <a:pt x="42375" y="18279"/>
                  </a:lnTo>
                  <a:lnTo>
                    <a:pt x="35805" y="14661"/>
                  </a:lnTo>
                  <a:lnTo>
                    <a:pt x="29329" y="14661"/>
                  </a:lnTo>
                  <a:lnTo>
                    <a:pt x="22759" y="18279"/>
                  </a:lnTo>
                  <a:lnTo>
                    <a:pt x="16284" y="25609"/>
                  </a:lnTo>
                  <a:lnTo>
                    <a:pt x="26092" y="32940"/>
                  </a:lnTo>
                  <a:lnTo>
                    <a:pt x="16284" y="32940"/>
                  </a:lnTo>
                  <a:lnTo>
                    <a:pt x="9808" y="36558"/>
                  </a:lnTo>
                  <a:lnTo>
                    <a:pt x="6475" y="40271"/>
                  </a:lnTo>
                  <a:lnTo>
                    <a:pt x="0" y="40271"/>
                  </a:lnTo>
                  <a:lnTo>
                    <a:pt x="3238" y="43888"/>
                  </a:lnTo>
                  <a:lnTo>
                    <a:pt x="9808" y="47601"/>
                  </a:lnTo>
                  <a:lnTo>
                    <a:pt x="16284" y="47601"/>
                  </a:lnTo>
                  <a:lnTo>
                    <a:pt x="29329" y="40271"/>
                  </a:lnTo>
                  <a:lnTo>
                    <a:pt x="35805" y="40271"/>
                  </a:lnTo>
                  <a:lnTo>
                    <a:pt x="39137" y="36558"/>
                  </a:lnTo>
                  <a:lnTo>
                    <a:pt x="42375" y="36558"/>
                  </a:lnTo>
                  <a:lnTo>
                    <a:pt x="68372" y="43888"/>
                  </a:lnTo>
                  <a:lnTo>
                    <a:pt x="48851" y="54836"/>
                  </a:lnTo>
                  <a:lnTo>
                    <a:pt x="55326" y="54836"/>
                  </a:lnTo>
                  <a:lnTo>
                    <a:pt x="58659" y="58549"/>
                  </a:lnTo>
                  <a:lnTo>
                    <a:pt x="61896" y="58549"/>
                  </a:lnTo>
                  <a:lnTo>
                    <a:pt x="65134" y="62167"/>
                  </a:lnTo>
                  <a:lnTo>
                    <a:pt x="61896" y="62167"/>
                  </a:lnTo>
                  <a:lnTo>
                    <a:pt x="58659" y="65880"/>
                  </a:lnTo>
                  <a:lnTo>
                    <a:pt x="3238" y="65880"/>
                  </a:lnTo>
                  <a:lnTo>
                    <a:pt x="0" y="69498"/>
                  </a:lnTo>
                  <a:lnTo>
                    <a:pt x="6475" y="73210"/>
                  </a:lnTo>
                  <a:lnTo>
                    <a:pt x="32567" y="73210"/>
                  </a:lnTo>
                  <a:lnTo>
                    <a:pt x="45613" y="80446"/>
                  </a:lnTo>
                  <a:lnTo>
                    <a:pt x="48851" y="84159"/>
                  </a:lnTo>
                  <a:lnTo>
                    <a:pt x="68372" y="80446"/>
                  </a:lnTo>
                  <a:lnTo>
                    <a:pt x="58659" y="91489"/>
                  </a:lnTo>
                  <a:lnTo>
                    <a:pt x="65134" y="95107"/>
                  </a:lnTo>
                  <a:lnTo>
                    <a:pt x="61896" y="98820"/>
                  </a:lnTo>
                  <a:lnTo>
                    <a:pt x="61896" y="102437"/>
                  </a:lnTo>
                  <a:lnTo>
                    <a:pt x="58659" y="106150"/>
                  </a:lnTo>
                  <a:lnTo>
                    <a:pt x="48851" y="106150"/>
                  </a:lnTo>
                  <a:lnTo>
                    <a:pt x="42375" y="109768"/>
                  </a:lnTo>
                  <a:lnTo>
                    <a:pt x="29329" y="109768"/>
                  </a:lnTo>
                  <a:lnTo>
                    <a:pt x="29329" y="113386"/>
                  </a:lnTo>
                  <a:lnTo>
                    <a:pt x="35805" y="117099"/>
                  </a:lnTo>
                  <a:lnTo>
                    <a:pt x="65134" y="117099"/>
                  </a:lnTo>
                  <a:lnTo>
                    <a:pt x="71609" y="113386"/>
                  </a:lnTo>
                  <a:lnTo>
                    <a:pt x="74942" y="109768"/>
                  </a:lnTo>
                  <a:lnTo>
                    <a:pt x="91226" y="120716"/>
                  </a:lnTo>
                  <a:lnTo>
                    <a:pt x="97701" y="113386"/>
                  </a:lnTo>
                  <a:lnTo>
                    <a:pt x="97701" y="120716"/>
                  </a:lnTo>
                  <a:lnTo>
                    <a:pt x="123793" y="135377"/>
                  </a:lnTo>
                  <a:lnTo>
                    <a:pt x="136838" y="135377"/>
                  </a:lnTo>
                  <a:close/>
                </a:path>
              </a:pathLst>
            </a:custGeom>
            <a:noFill/>
            <a:ln w="2379" cap="flat">
              <a:solidFill>
                <a:srgbClr val="FFFFFF"/>
              </a:solidFill>
              <a:prstDash val="solid"/>
              <a:round/>
            </a:ln>
          </p:spPr>
          <p:txBody>
            <a:bodyPr rtlCol="0" anchor="ctr"/>
            <a:lstStyle/>
            <a:p>
              <a:endParaRPr lang="en-US" noProof="0" dirty="0"/>
            </a:p>
          </p:txBody>
        </p:sp>
        <p:sp>
          <p:nvSpPr>
            <p:cNvPr id="5549" name="Serbest Form 5548">
              <a:extLst>
                <a:ext uri="{FF2B5EF4-FFF2-40B4-BE49-F238E27FC236}">
                  <a16:creationId xmlns:a16="http://schemas.microsoft.com/office/drawing/2014/main" id="{1A291088-2C0B-F247-95A1-6D61158F5428}"/>
                </a:ext>
              </a:extLst>
            </p:cNvPr>
            <p:cNvSpPr/>
            <p:nvPr/>
          </p:nvSpPr>
          <p:spPr>
            <a:xfrm>
              <a:off x="6212079" y="1684516"/>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solidFill>
              <a:srgbClr val="FF0000"/>
            </a:solidFill>
            <a:ln w="9518" cap="flat">
              <a:noFill/>
              <a:prstDash val="solid"/>
              <a:miter/>
            </a:ln>
          </p:spPr>
          <p:txBody>
            <a:bodyPr rtlCol="0" anchor="ctr"/>
            <a:lstStyle/>
            <a:p>
              <a:endParaRPr lang="en-US" noProof="0" dirty="0"/>
            </a:p>
          </p:txBody>
        </p:sp>
        <p:sp>
          <p:nvSpPr>
            <p:cNvPr id="5550" name="Serbest Form 5549">
              <a:extLst>
                <a:ext uri="{FF2B5EF4-FFF2-40B4-BE49-F238E27FC236}">
                  <a16:creationId xmlns:a16="http://schemas.microsoft.com/office/drawing/2014/main" id="{6502733A-BFD1-BB43-AA5C-6C64A20B51AB}"/>
                </a:ext>
              </a:extLst>
            </p:cNvPr>
            <p:cNvSpPr/>
            <p:nvPr/>
          </p:nvSpPr>
          <p:spPr>
            <a:xfrm>
              <a:off x="6212079" y="1684516"/>
              <a:ext cx="232063" cy="135377"/>
            </a:xfrm>
            <a:custGeom>
              <a:avLst/>
              <a:gdLst>
                <a:gd name="connsiteX0" fmla="*/ 22949 w 232063"/>
                <a:gd name="connsiteY0" fmla="*/ 40271 h 135377"/>
                <a:gd name="connsiteX1" fmla="*/ 13141 w 232063"/>
                <a:gd name="connsiteY1" fmla="*/ 40271 h 135377"/>
                <a:gd name="connsiteX2" fmla="*/ 9808 w 232063"/>
                <a:gd name="connsiteY2" fmla="*/ 47601 h 135377"/>
                <a:gd name="connsiteX3" fmla="*/ 16378 w 232063"/>
                <a:gd name="connsiteY3" fmla="*/ 47601 h 135377"/>
                <a:gd name="connsiteX4" fmla="*/ 9808 w 232063"/>
                <a:gd name="connsiteY4" fmla="*/ 58549 h 135377"/>
                <a:gd name="connsiteX5" fmla="*/ 9808 w 232063"/>
                <a:gd name="connsiteY5" fmla="*/ 73210 h 135377"/>
                <a:gd name="connsiteX6" fmla="*/ 0 w 232063"/>
                <a:gd name="connsiteY6" fmla="*/ 73210 h 135377"/>
                <a:gd name="connsiteX7" fmla="*/ 0 w 232063"/>
                <a:gd name="connsiteY7" fmla="*/ 76828 h 135377"/>
                <a:gd name="connsiteX8" fmla="*/ 3333 w 232063"/>
                <a:gd name="connsiteY8" fmla="*/ 80541 h 135377"/>
                <a:gd name="connsiteX9" fmla="*/ 6571 w 232063"/>
                <a:gd name="connsiteY9" fmla="*/ 91489 h 135377"/>
                <a:gd name="connsiteX10" fmla="*/ 16378 w 232063"/>
                <a:gd name="connsiteY10" fmla="*/ 98820 h 135377"/>
                <a:gd name="connsiteX11" fmla="*/ 22949 w 232063"/>
                <a:gd name="connsiteY11" fmla="*/ 102438 h 135377"/>
                <a:gd name="connsiteX12" fmla="*/ 26187 w 232063"/>
                <a:gd name="connsiteY12" fmla="*/ 106150 h 135377"/>
                <a:gd name="connsiteX13" fmla="*/ 26187 w 232063"/>
                <a:gd name="connsiteY13" fmla="*/ 109768 h 135377"/>
                <a:gd name="connsiteX14" fmla="*/ 32757 w 232063"/>
                <a:gd name="connsiteY14" fmla="*/ 117099 h 135377"/>
                <a:gd name="connsiteX15" fmla="*/ 39233 w 232063"/>
                <a:gd name="connsiteY15" fmla="*/ 120716 h 135377"/>
                <a:gd name="connsiteX16" fmla="*/ 42471 w 232063"/>
                <a:gd name="connsiteY16" fmla="*/ 124429 h 135377"/>
                <a:gd name="connsiteX17" fmla="*/ 49041 w 232063"/>
                <a:gd name="connsiteY17" fmla="*/ 128047 h 135377"/>
                <a:gd name="connsiteX18" fmla="*/ 58849 w 232063"/>
                <a:gd name="connsiteY18" fmla="*/ 128047 h 135377"/>
                <a:gd name="connsiteX19" fmla="*/ 62182 w 232063"/>
                <a:gd name="connsiteY19" fmla="*/ 135377 h 135377"/>
                <a:gd name="connsiteX20" fmla="*/ 85036 w 232063"/>
                <a:gd name="connsiteY20" fmla="*/ 131665 h 135377"/>
                <a:gd name="connsiteX21" fmla="*/ 91511 w 232063"/>
                <a:gd name="connsiteY21" fmla="*/ 128047 h 135377"/>
                <a:gd name="connsiteX22" fmla="*/ 94844 w 232063"/>
                <a:gd name="connsiteY22" fmla="*/ 124429 h 135377"/>
                <a:gd name="connsiteX23" fmla="*/ 107890 w 232063"/>
                <a:gd name="connsiteY23" fmla="*/ 124429 h 135377"/>
                <a:gd name="connsiteX24" fmla="*/ 117698 w 232063"/>
                <a:gd name="connsiteY24" fmla="*/ 113386 h 135377"/>
                <a:gd name="connsiteX25" fmla="*/ 130744 w 232063"/>
                <a:gd name="connsiteY25" fmla="*/ 113386 h 135377"/>
                <a:gd name="connsiteX26" fmla="*/ 140552 w 232063"/>
                <a:gd name="connsiteY26" fmla="*/ 120716 h 135377"/>
                <a:gd name="connsiteX27" fmla="*/ 156931 w 232063"/>
                <a:gd name="connsiteY27" fmla="*/ 117099 h 135377"/>
                <a:gd name="connsiteX28" fmla="*/ 156931 w 232063"/>
                <a:gd name="connsiteY28" fmla="*/ 106150 h 135377"/>
                <a:gd name="connsiteX29" fmla="*/ 166739 w 232063"/>
                <a:gd name="connsiteY29" fmla="*/ 109768 h 135377"/>
                <a:gd name="connsiteX30" fmla="*/ 169977 w 232063"/>
                <a:gd name="connsiteY30" fmla="*/ 106150 h 135377"/>
                <a:gd name="connsiteX31" fmla="*/ 176547 w 232063"/>
                <a:gd name="connsiteY31" fmla="*/ 102438 h 135377"/>
                <a:gd name="connsiteX32" fmla="*/ 179785 w 232063"/>
                <a:gd name="connsiteY32" fmla="*/ 98820 h 135377"/>
                <a:gd name="connsiteX33" fmla="*/ 179785 w 232063"/>
                <a:gd name="connsiteY33" fmla="*/ 87776 h 135377"/>
                <a:gd name="connsiteX34" fmla="*/ 183022 w 232063"/>
                <a:gd name="connsiteY34" fmla="*/ 84159 h 135377"/>
                <a:gd name="connsiteX35" fmla="*/ 189593 w 232063"/>
                <a:gd name="connsiteY35" fmla="*/ 80541 h 135377"/>
                <a:gd name="connsiteX36" fmla="*/ 199401 w 232063"/>
                <a:gd name="connsiteY36" fmla="*/ 69498 h 135377"/>
                <a:gd name="connsiteX37" fmla="*/ 199401 w 232063"/>
                <a:gd name="connsiteY37" fmla="*/ 43888 h 135377"/>
                <a:gd name="connsiteX38" fmla="*/ 205972 w 232063"/>
                <a:gd name="connsiteY38" fmla="*/ 36558 h 135377"/>
                <a:gd name="connsiteX39" fmla="*/ 222256 w 232063"/>
                <a:gd name="connsiteY39" fmla="*/ 36558 h 135377"/>
                <a:gd name="connsiteX40" fmla="*/ 232064 w 232063"/>
                <a:gd name="connsiteY40" fmla="*/ 25609 h 135377"/>
                <a:gd name="connsiteX41" fmla="*/ 228826 w 232063"/>
                <a:gd name="connsiteY41" fmla="*/ 21992 h 135377"/>
                <a:gd name="connsiteX42" fmla="*/ 222256 w 232063"/>
                <a:gd name="connsiteY42" fmla="*/ 21992 h 135377"/>
                <a:gd name="connsiteX43" fmla="*/ 219018 w 232063"/>
                <a:gd name="connsiteY43" fmla="*/ 18279 h 135377"/>
                <a:gd name="connsiteX44" fmla="*/ 215780 w 232063"/>
                <a:gd name="connsiteY44" fmla="*/ 18279 h 135377"/>
                <a:gd name="connsiteX45" fmla="*/ 202734 w 232063"/>
                <a:gd name="connsiteY45" fmla="*/ 3713 h 135377"/>
                <a:gd name="connsiteX46" fmla="*/ 189593 w 232063"/>
                <a:gd name="connsiteY46" fmla="*/ 3713 h 135377"/>
                <a:gd name="connsiteX47" fmla="*/ 183022 w 232063"/>
                <a:gd name="connsiteY47" fmla="*/ 7331 h 135377"/>
                <a:gd name="connsiteX48" fmla="*/ 176547 w 232063"/>
                <a:gd name="connsiteY48" fmla="*/ 7331 h 135377"/>
                <a:gd name="connsiteX49" fmla="*/ 176547 w 232063"/>
                <a:gd name="connsiteY49" fmla="*/ 0 h 135377"/>
                <a:gd name="connsiteX50" fmla="*/ 169977 w 232063"/>
                <a:gd name="connsiteY50" fmla="*/ 0 h 135377"/>
                <a:gd name="connsiteX51" fmla="*/ 169977 w 232063"/>
                <a:gd name="connsiteY51" fmla="*/ 10948 h 135377"/>
                <a:gd name="connsiteX52" fmla="*/ 160169 w 232063"/>
                <a:gd name="connsiteY52" fmla="*/ 7331 h 135377"/>
                <a:gd name="connsiteX53" fmla="*/ 160169 w 232063"/>
                <a:gd name="connsiteY53" fmla="*/ 0 h 135377"/>
                <a:gd name="connsiteX54" fmla="*/ 147123 w 232063"/>
                <a:gd name="connsiteY54" fmla="*/ 0 h 135377"/>
                <a:gd name="connsiteX55" fmla="*/ 143885 w 232063"/>
                <a:gd name="connsiteY55" fmla="*/ 7331 h 135377"/>
                <a:gd name="connsiteX56" fmla="*/ 137314 w 232063"/>
                <a:gd name="connsiteY56" fmla="*/ 14661 h 135377"/>
                <a:gd name="connsiteX57" fmla="*/ 134077 w 232063"/>
                <a:gd name="connsiteY57" fmla="*/ 14661 h 135377"/>
                <a:gd name="connsiteX58" fmla="*/ 127507 w 232063"/>
                <a:gd name="connsiteY58" fmla="*/ 18279 h 135377"/>
                <a:gd name="connsiteX59" fmla="*/ 114461 w 232063"/>
                <a:gd name="connsiteY59" fmla="*/ 18279 h 135377"/>
                <a:gd name="connsiteX60" fmla="*/ 111128 w 232063"/>
                <a:gd name="connsiteY60" fmla="*/ 25609 h 135377"/>
                <a:gd name="connsiteX61" fmla="*/ 91511 w 232063"/>
                <a:gd name="connsiteY61" fmla="*/ 21992 h 135377"/>
                <a:gd name="connsiteX62" fmla="*/ 85036 w 232063"/>
                <a:gd name="connsiteY62" fmla="*/ 36558 h 135377"/>
                <a:gd name="connsiteX63" fmla="*/ 78465 w 232063"/>
                <a:gd name="connsiteY63" fmla="*/ 36558 h 135377"/>
                <a:gd name="connsiteX64" fmla="*/ 68658 w 232063"/>
                <a:gd name="connsiteY64" fmla="*/ 40271 h 135377"/>
                <a:gd name="connsiteX65" fmla="*/ 45803 w 232063"/>
                <a:gd name="connsiteY65" fmla="*/ 40271 h 135377"/>
                <a:gd name="connsiteX66" fmla="*/ 42471 w 232063"/>
                <a:gd name="connsiteY66" fmla="*/ 36558 h 135377"/>
                <a:gd name="connsiteX67" fmla="*/ 39233 w 232063"/>
                <a:gd name="connsiteY67" fmla="*/ 29322 h 135377"/>
                <a:gd name="connsiteX68" fmla="*/ 35995 w 232063"/>
                <a:gd name="connsiteY68" fmla="*/ 25609 h 135377"/>
                <a:gd name="connsiteX69" fmla="*/ 29425 w 232063"/>
                <a:gd name="connsiteY69" fmla="*/ 36558 h 135377"/>
                <a:gd name="connsiteX70" fmla="*/ 22949 w 232063"/>
                <a:gd name="connsiteY70" fmla="*/ 32940 h 135377"/>
                <a:gd name="connsiteX71" fmla="*/ 22949 w 232063"/>
                <a:gd name="connsiteY71" fmla="*/ 4027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32063" h="135377">
                  <a:moveTo>
                    <a:pt x="22949" y="40271"/>
                  </a:moveTo>
                  <a:lnTo>
                    <a:pt x="13141" y="40271"/>
                  </a:lnTo>
                  <a:lnTo>
                    <a:pt x="9808" y="47601"/>
                  </a:lnTo>
                  <a:lnTo>
                    <a:pt x="16378" y="47601"/>
                  </a:lnTo>
                  <a:lnTo>
                    <a:pt x="9808" y="58549"/>
                  </a:lnTo>
                  <a:lnTo>
                    <a:pt x="9808" y="73210"/>
                  </a:lnTo>
                  <a:lnTo>
                    <a:pt x="0" y="73210"/>
                  </a:lnTo>
                  <a:lnTo>
                    <a:pt x="0" y="76828"/>
                  </a:lnTo>
                  <a:lnTo>
                    <a:pt x="3333" y="80541"/>
                  </a:lnTo>
                  <a:lnTo>
                    <a:pt x="6571" y="91489"/>
                  </a:lnTo>
                  <a:lnTo>
                    <a:pt x="16378" y="98820"/>
                  </a:lnTo>
                  <a:lnTo>
                    <a:pt x="22949" y="102438"/>
                  </a:lnTo>
                  <a:lnTo>
                    <a:pt x="26187" y="106150"/>
                  </a:lnTo>
                  <a:lnTo>
                    <a:pt x="26187" y="109768"/>
                  </a:lnTo>
                  <a:lnTo>
                    <a:pt x="32757" y="117099"/>
                  </a:lnTo>
                  <a:lnTo>
                    <a:pt x="39233" y="120716"/>
                  </a:lnTo>
                  <a:lnTo>
                    <a:pt x="42471" y="124429"/>
                  </a:lnTo>
                  <a:lnTo>
                    <a:pt x="49041" y="128047"/>
                  </a:lnTo>
                  <a:lnTo>
                    <a:pt x="58849" y="128047"/>
                  </a:lnTo>
                  <a:lnTo>
                    <a:pt x="62182" y="135377"/>
                  </a:lnTo>
                  <a:lnTo>
                    <a:pt x="85036" y="131665"/>
                  </a:lnTo>
                  <a:lnTo>
                    <a:pt x="91511" y="128047"/>
                  </a:lnTo>
                  <a:lnTo>
                    <a:pt x="94844" y="124429"/>
                  </a:lnTo>
                  <a:lnTo>
                    <a:pt x="107890" y="124429"/>
                  </a:lnTo>
                  <a:lnTo>
                    <a:pt x="117698" y="113386"/>
                  </a:lnTo>
                  <a:lnTo>
                    <a:pt x="130744" y="113386"/>
                  </a:lnTo>
                  <a:lnTo>
                    <a:pt x="140552" y="120716"/>
                  </a:lnTo>
                  <a:lnTo>
                    <a:pt x="156931" y="117099"/>
                  </a:lnTo>
                  <a:lnTo>
                    <a:pt x="156931" y="106150"/>
                  </a:lnTo>
                  <a:lnTo>
                    <a:pt x="166739" y="109768"/>
                  </a:lnTo>
                  <a:lnTo>
                    <a:pt x="169977" y="106150"/>
                  </a:lnTo>
                  <a:lnTo>
                    <a:pt x="176547" y="102438"/>
                  </a:lnTo>
                  <a:lnTo>
                    <a:pt x="179785" y="98820"/>
                  </a:lnTo>
                  <a:lnTo>
                    <a:pt x="179785" y="87776"/>
                  </a:lnTo>
                  <a:lnTo>
                    <a:pt x="183022" y="84159"/>
                  </a:lnTo>
                  <a:lnTo>
                    <a:pt x="189593" y="80541"/>
                  </a:lnTo>
                  <a:lnTo>
                    <a:pt x="199401" y="69498"/>
                  </a:lnTo>
                  <a:lnTo>
                    <a:pt x="199401" y="43888"/>
                  </a:lnTo>
                  <a:lnTo>
                    <a:pt x="205972" y="36558"/>
                  </a:lnTo>
                  <a:lnTo>
                    <a:pt x="222256" y="36558"/>
                  </a:lnTo>
                  <a:lnTo>
                    <a:pt x="232064" y="25609"/>
                  </a:lnTo>
                  <a:lnTo>
                    <a:pt x="228826" y="21992"/>
                  </a:lnTo>
                  <a:lnTo>
                    <a:pt x="222256" y="21992"/>
                  </a:lnTo>
                  <a:lnTo>
                    <a:pt x="219018" y="18279"/>
                  </a:lnTo>
                  <a:lnTo>
                    <a:pt x="215780" y="18279"/>
                  </a:lnTo>
                  <a:lnTo>
                    <a:pt x="202734" y="3713"/>
                  </a:lnTo>
                  <a:lnTo>
                    <a:pt x="189593" y="3713"/>
                  </a:lnTo>
                  <a:lnTo>
                    <a:pt x="183022" y="7331"/>
                  </a:lnTo>
                  <a:lnTo>
                    <a:pt x="176547" y="7331"/>
                  </a:lnTo>
                  <a:lnTo>
                    <a:pt x="176547" y="0"/>
                  </a:lnTo>
                  <a:lnTo>
                    <a:pt x="169977" y="0"/>
                  </a:lnTo>
                  <a:lnTo>
                    <a:pt x="169977" y="10948"/>
                  </a:lnTo>
                  <a:lnTo>
                    <a:pt x="160169" y="7331"/>
                  </a:lnTo>
                  <a:lnTo>
                    <a:pt x="160169" y="0"/>
                  </a:lnTo>
                  <a:lnTo>
                    <a:pt x="147123" y="0"/>
                  </a:lnTo>
                  <a:lnTo>
                    <a:pt x="143885" y="7331"/>
                  </a:lnTo>
                  <a:lnTo>
                    <a:pt x="137314" y="14661"/>
                  </a:lnTo>
                  <a:lnTo>
                    <a:pt x="134077" y="14661"/>
                  </a:lnTo>
                  <a:lnTo>
                    <a:pt x="127507" y="18279"/>
                  </a:lnTo>
                  <a:lnTo>
                    <a:pt x="114461" y="18279"/>
                  </a:lnTo>
                  <a:lnTo>
                    <a:pt x="111128" y="25609"/>
                  </a:lnTo>
                  <a:lnTo>
                    <a:pt x="91511" y="21992"/>
                  </a:lnTo>
                  <a:lnTo>
                    <a:pt x="85036" y="36558"/>
                  </a:lnTo>
                  <a:lnTo>
                    <a:pt x="78465" y="36558"/>
                  </a:lnTo>
                  <a:lnTo>
                    <a:pt x="68658" y="40271"/>
                  </a:lnTo>
                  <a:lnTo>
                    <a:pt x="45803" y="40271"/>
                  </a:lnTo>
                  <a:lnTo>
                    <a:pt x="42471" y="36558"/>
                  </a:lnTo>
                  <a:lnTo>
                    <a:pt x="39233" y="29322"/>
                  </a:lnTo>
                  <a:lnTo>
                    <a:pt x="35995" y="25609"/>
                  </a:lnTo>
                  <a:lnTo>
                    <a:pt x="29425" y="36558"/>
                  </a:lnTo>
                  <a:lnTo>
                    <a:pt x="22949" y="32940"/>
                  </a:lnTo>
                  <a:lnTo>
                    <a:pt x="22949" y="40271"/>
                  </a:lnTo>
                  <a:close/>
                </a:path>
              </a:pathLst>
            </a:custGeom>
            <a:noFill/>
            <a:ln w="2379" cap="flat">
              <a:solidFill>
                <a:srgbClr val="FFFFFF"/>
              </a:solidFill>
              <a:prstDash val="solid"/>
              <a:round/>
            </a:ln>
          </p:spPr>
          <p:txBody>
            <a:bodyPr rtlCol="0" anchor="ctr"/>
            <a:lstStyle/>
            <a:p>
              <a:endParaRPr lang="en-US" noProof="0" dirty="0"/>
            </a:p>
          </p:txBody>
        </p:sp>
        <p:sp>
          <p:nvSpPr>
            <p:cNvPr id="5551" name="Serbest Form 5550">
              <a:extLst>
                <a:ext uri="{FF2B5EF4-FFF2-40B4-BE49-F238E27FC236}">
                  <a16:creationId xmlns:a16="http://schemas.microsoft.com/office/drawing/2014/main" id="{1AB02B54-8301-C64B-BF4A-465A1D182A4F}"/>
                </a:ext>
              </a:extLst>
            </p:cNvPr>
            <p:cNvSpPr/>
            <p:nvPr/>
          </p:nvSpPr>
          <p:spPr>
            <a:xfrm>
              <a:off x="2170059" y="3212034"/>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165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165"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solidFill>
              <a:srgbClr val="AFABAB"/>
            </a:solidFill>
            <a:ln w="9518" cap="flat">
              <a:noFill/>
              <a:prstDash val="solid"/>
              <a:miter/>
            </a:ln>
          </p:spPr>
          <p:txBody>
            <a:bodyPr rtlCol="0" anchor="ctr"/>
            <a:lstStyle/>
            <a:p>
              <a:endParaRPr lang="en-US" noProof="0" dirty="0"/>
            </a:p>
          </p:txBody>
        </p:sp>
        <p:sp>
          <p:nvSpPr>
            <p:cNvPr id="5552" name="Serbest Form 5551">
              <a:extLst>
                <a:ext uri="{FF2B5EF4-FFF2-40B4-BE49-F238E27FC236}">
                  <a16:creationId xmlns:a16="http://schemas.microsoft.com/office/drawing/2014/main" id="{7910DC26-5BB2-6B41-8D01-00C28CE9A6EF}"/>
                </a:ext>
              </a:extLst>
            </p:cNvPr>
            <p:cNvSpPr/>
            <p:nvPr/>
          </p:nvSpPr>
          <p:spPr>
            <a:xfrm>
              <a:off x="2170059" y="3212034"/>
              <a:ext cx="251394" cy="154703"/>
            </a:xfrm>
            <a:custGeom>
              <a:avLst/>
              <a:gdLst>
                <a:gd name="connsiteX0" fmla="*/ 88274 w 251394"/>
                <a:gd name="connsiteY0" fmla="*/ 150895 h 154703"/>
                <a:gd name="connsiteX1" fmla="*/ 88274 w 251394"/>
                <a:gd name="connsiteY1" fmla="*/ 139566 h 154703"/>
                <a:gd name="connsiteX2" fmla="*/ 98463 w 251394"/>
                <a:gd name="connsiteY2" fmla="*/ 139566 h 154703"/>
                <a:gd name="connsiteX3" fmla="*/ 95130 w 251394"/>
                <a:gd name="connsiteY3" fmla="*/ 135854 h 154703"/>
                <a:gd name="connsiteX4" fmla="*/ 95130 w 251394"/>
                <a:gd name="connsiteY4" fmla="*/ 128333 h 154703"/>
                <a:gd name="connsiteX5" fmla="*/ 91702 w 251394"/>
                <a:gd name="connsiteY5" fmla="*/ 124525 h 154703"/>
                <a:gd name="connsiteX6" fmla="*/ 91702 w 251394"/>
                <a:gd name="connsiteY6" fmla="*/ 117003 h 154703"/>
                <a:gd name="connsiteX7" fmla="*/ 95130 w 251394"/>
                <a:gd name="connsiteY7" fmla="*/ 113195 h 154703"/>
                <a:gd name="connsiteX8" fmla="*/ 115508 w 251394"/>
                <a:gd name="connsiteY8" fmla="*/ 113195 h 154703"/>
                <a:gd name="connsiteX9" fmla="*/ 118841 w 251394"/>
                <a:gd name="connsiteY9" fmla="*/ 105674 h 154703"/>
                <a:gd name="connsiteX10" fmla="*/ 122269 w 251394"/>
                <a:gd name="connsiteY10" fmla="*/ 101866 h 154703"/>
                <a:gd name="connsiteX11" fmla="*/ 129030 w 251394"/>
                <a:gd name="connsiteY11" fmla="*/ 101866 h 154703"/>
                <a:gd name="connsiteX12" fmla="*/ 129030 w 251394"/>
                <a:gd name="connsiteY12" fmla="*/ 105674 h 154703"/>
                <a:gd name="connsiteX13" fmla="*/ 132458 w 251394"/>
                <a:gd name="connsiteY13" fmla="*/ 109387 h 154703"/>
                <a:gd name="connsiteX14" fmla="*/ 142647 w 251394"/>
                <a:gd name="connsiteY14" fmla="*/ 109387 h 154703"/>
                <a:gd name="connsiteX15" fmla="*/ 156264 w 251394"/>
                <a:gd name="connsiteY15" fmla="*/ 94345 h 154703"/>
                <a:gd name="connsiteX16" fmla="*/ 163025 w 251394"/>
                <a:gd name="connsiteY16" fmla="*/ 79208 h 154703"/>
                <a:gd name="connsiteX17" fmla="*/ 173214 w 251394"/>
                <a:gd name="connsiteY17" fmla="*/ 79208 h 154703"/>
                <a:gd name="connsiteX18" fmla="*/ 173214 w 251394"/>
                <a:gd name="connsiteY18" fmla="*/ 67879 h 154703"/>
                <a:gd name="connsiteX19" fmla="*/ 180071 w 251394"/>
                <a:gd name="connsiteY19" fmla="*/ 60358 h 154703"/>
                <a:gd name="connsiteX20" fmla="*/ 186832 w 251394"/>
                <a:gd name="connsiteY20" fmla="*/ 60358 h 154703"/>
                <a:gd name="connsiteX21" fmla="*/ 197021 w 251394"/>
                <a:gd name="connsiteY21" fmla="*/ 71687 h 154703"/>
                <a:gd name="connsiteX22" fmla="*/ 203782 w 251394"/>
                <a:gd name="connsiteY22" fmla="*/ 71687 h 154703"/>
                <a:gd name="connsiteX23" fmla="*/ 210638 w 251394"/>
                <a:gd name="connsiteY23" fmla="*/ 64166 h 154703"/>
                <a:gd name="connsiteX24" fmla="*/ 210638 w 251394"/>
                <a:gd name="connsiteY24" fmla="*/ 60358 h 154703"/>
                <a:gd name="connsiteX25" fmla="*/ 237777 w 251394"/>
                <a:gd name="connsiteY25" fmla="*/ 60358 h 154703"/>
                <a:gd name="connsiteX26" fmla="*/ 241205 w 251394"/>
                <a:gd name="connsiteY26" fmla="*/ 56550 h 154703"/>
                <a:gd name="connsiteX27" fmla="*/ 244538 w 251394"/>
                <a:gd name="connsiteY27" fmla="*/ 56550 h 154703"/>
                <a:gd name="connsiteX28" fmla="*/ 251394 w 251394"/>
                <a:gd name="connsiteY28" fmla="*/ 52837 h 154703"/>
                <a:gd name="connsiteX29" fmla="*/ 251394 w 251394"/>
                <a:gd name="connsiteY29" fmla="*/ 49029 h 154703"/>
                <a:gd name="connsiteX30" fmla="*/ 241205 w 251394"/>
                <a:gd name="connsiteY30" fmla="*/ 37700 h 154703"/>
                <a:gd name="connsiteX31" fmla="*/ 227588 w 251394"/>
                <a:gd name="connsiteY31" fmla="*/ 30179 h 154703"/>
                <a:gd name="connsiteX32" fmla="*/ 224160 w 251394"/>
                <a:gd name="connsiteY32" fmla="*/ 30179 h 154703"/>
                <a:gd name="connsiteX33" fmla="*/ 220827 w 251394"/>
                <a:gd name="connsiteY33" fmla="*/ 26466 h 154703"/>
                <a:gd name="connsiteX34" fmla="*/ 217399 w 251394"/>
                <a:gd name="connsiteY34" fmla="*/ 18850 h 154703"/>
                <a:gd name="connsiteX35" fmla="*/ 210638 w 251394"/>
                <a:gd name="connsiteY35" fmla="*/ 15137 h 154703"/>
                <a:gd name="connsiteX36" fmla="*/ 207210 w 251394"/>
                <a:gd name="connsiteY36" fmla="*/ 11329 h 154703"/>
                <a:gd name="connsiteX37" fmla="*/ 197021 w 251394"/>
                <a:gd name="connsiteY37" fmla="*/ 11329 h 154703"/>
                <a:gd name="connsiteX38" fmla="*/ 193593 w 251394"/>
                <a:gd name="connsiteY38" fmla="*/ 3808 h 154703"/>
                <a:gd name="connsiteX39" fmla="*/ 190260 w 251394"/>
                <a:gd name="connsiteY39" fmla="*/ 0 h 154703"/>
                <a:gd name="connsiteX40" fmla="*/ 176643 w 251394"/>
                <a:gd name="connsiteY40" fmla="*/ 0 h 154703"/>
                <a:gd name="connsiteX41" fmla="*/ 169882 w 251394"/>
                <a:gd name="connsiteY41" fmla="*/ 3808 h 154703"/>
                <a:gd name="connsiteX42" fmla="*/ 166453 w 251394"/>
                <a:gd name="connsiteY42" fmla="*/ 7521 h 154703"/>
                <a:gd name="connsiteX43" fmla="*/ 159597 w 251394"/>
                <a:gd name="connsiteY43" fmla="*/ 7521 h 154703"/>
                <a:gd name="connsiteX44" fmla="*/ 152836 w 251394"/>
                <a:gd name="connsiteY44" fmla="*/ 0 h 154703"/>
                <a:gd name="connsiteX45" fmla="*/ 142647 w 251394"/>
                <a:gd name="connsiteY45" fmla="*/ 0 h 154703"/>
                <a:gd name="connsiteX46" fmla="*/ 135886 w 251394"/>
                <a:gd name="connsiteY46" fmla="*/ 3808 h 154703"/>
                <a:gd name="connsiteX47" fmla="*/ 132458 w 251394"/>
                <a:gd name="connsiteY47" fmla="*/ 11329 h 154703"/>
                <a:gd name="connsiteX48" fmla="*/ 125697 w 251394"/>
                <a:gd name="connsiteY48" fmla="*/ 15137 h 154703"/>
                <a:gd name="connsiteX49" fmla="*/ 105319 w 251394"/>
                <a:gd name="connsiteY49" fmla="*/ 15137 h 154703"/>
                <a:gd name="connsiteX50" fmla="*/ 98463 w 251394"/>
                <a:gd name="connsiteY50" fmla="*/ 11329 h 154703"/>
                <a:gd name="connsiteX51" fmla="*/ 95130 w 251394"/>
                <a:gd name="connsiteY51" fmla="*/ 7521 h 154703"/>
                <a:gd name="connsiteX52" fmla="*/ 88274 w 251394"/>
                <a:gd name="connsiteY52" fmla="*/ 7521 h 154703"/>
                <a:gd name="connsiteX53" fmla="*/ 84846 w 251394"/>
                <a:gd name="connsiteY53" fmla="*/ 11329 h 154703"/>
                <a:gd name="connsiteX54" fmla="*/ 81513 w 251394"/>
                <a:gd name="connsiteY54" fmla="*/ 11329 h 154703"/>
                <a:gd name="connsiteX55" fmla="*/ 78085 w 251394"/>
                <a:gd name="connsiteY55" fmla="*/ 15137 h 154703"/>
                <a:gd name="connsiteX56" fmla="*/ 74656 w 251394"/>
                <a:gd name="connsiteY56" fmla="*/ 15137 h 154703"/>
                <a:gd name="connsiteX57" fmla="*/ 74656 w 251394"/>
                <a:gd name="connsiteY57" fmla="*/ 11329 h 154703"/>
                <a:gd name="connsiteX58" fmla="*/ 71324 w 251394"/>
                <a:gd name="connsiteY58" fmla="*/ 7521 h 154703"/>
                <a:gd name="connsiteX59" fmla="*/ 71324 w 251394"/>
                <a:gd name="connsiteY59" fmla="*/ 3808 h 154703"/>
                <a:gd name="connsiteX60" fmla="*/ 67896 w 251394"/>
                <a:gd name="connsiteY60" fmla="*/ 0 h 154703"/>
                <a:gd name="connsiteX61" fmla="*/ 64467 w 251394"/>
                <a:gd name="connsiteY61" fmla="*/ 0 h 154703"/>
                <a:gd name="connsiteX62" fmla="*/ 54278 w 251394"/>
                <a:gd name="connsiteY62" fmla="*/ 11329 h 154703"/>
                <a:gd name="connsiteX63" fmla="*/ 50945 w 251394"/>
                <a:gd name="connsiteY63" fmla="*/ 11329 h 154703"/>
                <a:gd name="connsiteX64" fmla="*/ 47517 w 251394"/>
                <a:gd name="connsiteY64" fmla="*/ 18850 h 154703"/>
                <a:gd name="connsiteX65" fmla="*/ 40756 w 251394"/>
                <a:gd name="connsiteY65" fmla="*/ 22658 h 154703"/>
                <a:gd name="connsiteX66" fmla="*/ 33900 w 251394"/>
                <a:gd name="connsiteY66" fmla="*/ 30179 h 154703"/>
                <a:gd name="connsiteX67" fmla="*/ 27139 w 251394"/>
                <a:gd name="connsiteY67" fmla="*/ 33987 h 154703"/>
                <a:gd name="connsiteX68" fmla="*/ 20378 w 251394"/>
                <a:gd name="connsiteY68" fmla="*/ 41508 h 154703"/>
                <a:gd name="connsiteX69" fmla="*/ 13522 w 251394"/>
                <a:gd name="connsiteY69" fmla="*/ 45316 h 154703"/>
                <a:gd name="connsiteX70" fmla="*/ 10094 w 251394"/>
                <a:gd name="connsiteY70" fmla="*/ 52837 h 154703"/>
                <a:gd name="connsiteX71" fmla="*/ 10094 w 251394"/>
                <a:gd name="connsiteY71" fmla="*/ 64166 h 154703"/>
                <a:gd name="connsiteX72" fmla="*/ 6761 w 251394"/>
                <a:gd name="connsiteY72" fmla="*/ 71687 h 154703"/>
                <a:gd name="connsiteX73" fmla="*/ 0 w 251394"/>
                <a:gd name="connsiteY73" fmla="*/ 79208 h 154703"/>
                <a:gd name="connsiteX74" fmla="*/ 3333 w 251394"/>
                <a:gd name="connsiteY74" fmla="*/ 86824 h 154703"/>
                <a:gd name="connsiteX75" fmla="*/ 10094 w 251394"/>
                <a:gd name="connsiteY75" fmla="*/ 94345 h 154703"/>
                <a:gd name="connsiteX76" fmla="*/ 23711 w 251394"/>
                <a:gd name="connsiteY76" fmla="*/ 94345 h 154703"/>
                <a:gd name="connsiteX77" fmla="*/ 23711 w 251394"/>
                <a:gd name="connsiteY77" fmla="*/ 105674 h 154703"/>
                <a:gd name="connsiteX78" fmla="*/ 27139 w 251394"/>
                <a:gd name="connsiteY78" fmla="*/ 109387 h 154703"/>
                <a:gd name="connsiteX79" fmla="*/ 33900 w 251394"/>
                <a:gd name="connsiteY79" fmla="*/ 109387 h 154703"/>
                <a:gd name="connsiteX80" fmla="*/ 37328 w 251394"/>
                <a:gd name="connsiteY80" fmla="*/ 105674 h 154703"/>
                <a:gd name="connsiteX81" fmla="*/ 57706 w 251394"/>
                <a:gd name="connsiteY81" fmla="*/ 105674 h 154703"/>
                <a:gd name="connsiteX82" fmla="*/ 57706 w 251394"/>
                <a:gd name="connsiteY82" fmla="*/ 132045 h 154703"/>
                <a:gd name="connsiteX83" fmla="*/ 71324 w 251394"/>
                <a:gd name="connsiteY83" fmla="*/ 139566 h 154703"/>
                <a:gd name="connsiteX84" fmla="*/ 74656 w 251394"/>
                <a:gd name="connsiteY84" fmla="*/ 143374 h 154703"/>
                <a:gd name="connsiteX85" fmla="*/ 74656 w 251394"/>
                <a:gd name="connsiteY85" fmla="*/ 154703 h 154703"/>
                <a:gd name="connsiteX86" fmla="*/ 81513 w 251394"/>
                <a:gd name="connsiteY86" fmla="*/ 154703 h 154703"/>
                <a:gd name="connsiteX87" fmla="*/ 88274 w 251394"/>
                <a:gd name="connsiteY87" fmla="*/ 150895 h 15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51394" h="154703">
                  <a:moveTo>
                    <a:pt x="88274" y="150895"/>
                  </a:moveTo>
                  <a:lnTo>
                    <a:pt x="88274" y="139566"/>
                  </a:lnTo>
                  <a:lnTo>
                    <a:pt x="98463" y="139566"/>
                  </a:lnTo>
                  <a:lnTo>
                    <a:pt x="95130" y="135854"/>
                  </a:lnTo>
                  <a:lnTo>
                    <a:pt x="95130" y="128333"/>
                  </a:lnTo>
                  <a:lnTo>
                    <a:pt x="91702" y="124525"/>
                  </a:lnTo>
                  <a:lnTo>
                    <a:pt x="91702" y="117003"/>
                  </a:lnTo>
                  <a:lnTo>
                    <a:pt x="95130" y="113195"/>
                  </a:lnTo>
                  <a:lnTo>
                    <a:pt x="115508" y="113195"/>
                  </a:lnTo>
                  <a:lnTo>
                    <a:pt x="118841" y="105674"/>
                  </a:lnTo>
                  <a:lnTo>
                    <a:pt x="122269" y="101866"/>
                  </a:lnTo>
                  <a:lnTo>
                    <a:pt x="129030" y="101866"/>
                  </a:lnTo>
                  <a:lnTo>
                    <a:pt x="129030" y="105674"/>
                  </a:lnTo>
                  <a:lnTo>
                    <a:pt x="132458" y="109387"/>
                  </a:lnTo>
                  <a:lnTo>
                    <a:pt x="142647" y="109387"/>
                  </a:lnTo>
                  <a:lnTo>
                    <a:pt x="156264" y="94345"/>
                  </a:lnTo>
                  <a:lnTo>
                    <a:pt x="163025" y="79208"/>
                  </a:lnTo>
                  <a:lnTo>
                    <a:pt x="173214" y="79208"/>
                  </a:lnTo>
                  <a:lnTo>
                    <a:pt x="173214" y="67879"/>
                  </a:lnTo>
                  <a:lnTo>
                    <a:pt x="180071" y="60358"/>
                  </a:lnTo>
                  <a:lnTo>
                    <a:pt x="186832" y="60358"/>
                  </a:lnTo>
                  <a:lnTo>
                    <a:pt x="197021" y="71687"/>
                  </a:lnTo>
                  <a:lnTo>
                    <a:pt x="203782" y="71687"/>
                  </a:lnTo>
                  <a:lnTo>
                    <a:pt x="210638" y="64166"/>
                  </a:lnTo>
                  <a:lnTo>
                    <a:pt x="210638" y="60358"/>
                  </a:lnTo>
                  <a:lnTo>
                    <a:pt x="237777" y="60358"/>
                  </a:lnTo>
                  <a:lnTo>
                    <a:pt x="241205" y="56550"/>
                  </a:lnTo>
                  <a:lnTo>
                    <a:pt x="244538" y="56550"/>
                  </a:lnTo>
                  <a:lnTo>
                    <a:pt x="251394" y="52837"/>
                  </a:lnTo>
                  <a:lnTo>
                    <a:pt x="251394" y="49029"/>
                  </a:lnTo>
                  <a:lnTo>
                    <a:pt x="241205" y="37700"/>
                  </a:lnTo>
                  <a:lnTo>
                    <a:pt x="227588" y="30179"/>
                  </a:lnTo>
                  <a:lnTo>
                    <a:pt x="224160" y="30179"/>
                  </a:lnTo>
                  <a:lnTo>
                    <a:pt x="220827" y="26466"/>
                  </a:lnTo>
                  <a:lnTo>
                    <a:pt x="217399" y="18850"/>
                  </a:lnTo>
                  <a:lnTo>
                    <a:pt x="210638" y="15137"/>
                  </a:lnTo>
                  <a:lnTo>
                    <a:pt x="207210" y="11329"/>
                  </a:lnTo>
                  <a:lnTo>
                    <a:pt x="197021" y="11329"/>
                  </a:lnTo>
                  <a:lnTo>
                    <a:pt x="193593" y="3808"/>
                  </a:lnTo>
                  <a:lnTo>
                    <a:pt x="190260" y="0"/>
                  </a:lnTo>
                  <a:lnTo>
                    <a:pt x="176643" y="0"/>
                  </a:lnTo>
                  <a:lnTo>
                    <a:pt x="169882" y="3808"/>
                  </a:lnTo>
                  <a:lnTo>
                    <a:pt x="166453" y="7521"/>
                  </a:lnTo>
                  <a:lnTo>
                    <a:pt x="159597" y="7521"/>
                  </a:lnTo>
                  <a:lnTo>
                    <a:pt x="152836" y="0"/>
                  </a:lnTo>
                  <a:lnTo>
                    <a:pt x="142647" y="0"/>
                  </a:lnTo>
                  <a:lnTo>
                    <a:pt x="135886" y="3808"/>
                  </a:lnTo>
                  <a:lnTo>
                    <a:pt x="132458" y="11329"/>
                  </a:lnTo>
                  <a:lnTo>
                    <a:pt x="125697" y="15137"/>
                  </a:lnTo>
                  <a:lnTo>
                    <a:pt x="105319" y="15137"/>
                  </a:lnTo>
                  <a:lnTo>
                    <a:pt x="98463" y="11329"/>
                  </a:lnTo>
                  <a:lnTo>
                    <a:pt x="95130" y="7521"/>
                  </a:lnTo>
                  <a:lnTo>
                    <a:pt x="88274" y="7521"/>
                  </a:lnTo>
                  <a:lnTo>
                    <a:pt x="84846" y="11329"/>
                  </a:lnTo>
                  <a:lnTo>
                    <a:pt x="81513" y="11329"/>
                  </a:lnTo>
                  <a:lnTo>
                    <a:pt x="78085" y="15137"/>
                  </a:lnTo>
                  <a:lnTo>
                    <a:pt x="74656" y="15137"/>
                  </a:lnTo>
                  <a:lnTo>
                    <a:pt x="74656" y="11329"/>
                  </a:lnTo>
                  <a:lnTo>
                    <a:pt x="71324" y="7521"/>
                  </a:lnTo>
                  <a:lnTo>
                    <a:pt x="71324" y="3808"/>
                  </a:lnTo>
                  <a:lnTo>
                    <a:pt x="67896" y="0"/>
                  </a:lnTo>
                  <a:lnTo>
                    <a:pt x="64467" y="0"/>
                  </a:lnTo>
                  <a:lnTo>
                    <a:pt x="54278" y="11329"/>
                  </a:lnTo>
                  <a:lnTo>
                    <a:pt x="50945" y="11329"/>
                  </a:lnTo>
                  <a:lnTo>
                    <a:pt x="47517" y="18850"/>
                  </a:lnTo>
                  <a:lnTo>
                    <a:pt x="40756" y="22658"/>
                  </a:lnTo>
                  <a:lnTo>
                    <a:pt x="33900" y="30179"/>
                  </a:lnTo>
                  <a:lnTo>
                    <a:pt x="27139" y="33987"/>
                  </a:lnTo>
                  <a:lnTo>
                    <a:pt x="20378" y="41508"/>
                  </a:lnTo>
                  <a:lnTo>
                    <a:pt x="13522" y="45316"/>
                  </a:lnTo>
                  <a:lnTo>
                    <a:pt x="10094" y="52837"/>
                  </a:lnTo>
                  <a:lnTo>
                    <a:pt x="10094" y="64166"/>
                  </a:lnTo>
                  <a:lnTo>
                    <a:pt x="6761" y="71687"/>
                  </a:lnTo>
                  <a:lnTo>
                    <a:pt x="0" y="79208"/>
                  </a:lnTo>
                  <a:lnTo>
                    <a:pt x="3333" y="86824"/>
                  </a:lnTo>
                  <a:lnTo>
                    <a:pt x="10094" y="94345"/>
                  </a:lnTo>
                  <a:lnTo>
                    <a:pt x="23711" y="94345"/>
                  </a:lnTo>
                  <a:lnTo>
                    <a:pt x="23711" y="105674"/>
                  </a:lnTo>
                  <a:lnTo>
                    <a:pt x="27139" y="109387"/>
                  </a:lnTo>
                  <a:lnTo>
                    <a:pt x="33900" y="109387"/>
                  </a:lnTo>
                  <a:lnTo>
                    <a:pt x="37328" y="105674"/>
                  </a:lnTo>
                  <a:lnTo>
                    <a:pt x="57706" y="105674"/>
                  </a:lnTo>
                  <a:lnTo>
                    <a:pt x="57706" y="132045"/>
                  </a:lnTo>
                  <a:lnTo>
                    <a:pt x="71324" y="139566"/>
                  </a:lnTo>
                  <a:lnTo>
                    <a:pt x="74656" y="143374"/>
                  </a:lnTo>
                  <a:lnTo>
                    <a:pt x="74656" y="154703"/>
                  </a:lnTo>
                  <a:lnTo>
                    <a:pt x="81513" y="154703"/>
                  </a:lnTo>
                  <a:lnTo>
                    <a:pt x="88274" y="150895"/>
                  </a:lnTo>
                  <a:close/>
                </a:path>
              </a:pathLst>
            </a:custGeom>
            <a:noFill/>
            <a:ln w="2379" cap="flat">
              <a:solidFill>
                <a:srgbClr val="FFFFFF"/>
              </a:solidFill>
              <a:prstDash val="solid"/>
              <a:round/>
            </a:ln>
          </p:spPr>
          <p:txBody>
            <a:bodyPr rtlCol="0" anchor="ctr"/>
            <a:lstStyle/>
            <a:p>
              <a:endParaRPr lang="en-US" noProof="0" dirty="0"/>
            </a:p>
          </p:txBody>
        </p:sp>
        <p:sp>
          <p:nvSpPr>
            <p:cNvPr id="5553" name="Serbest Form 5552">
              <a:extLst>
                <a:ext uri="{FF2B5EF4-FFF2-40B4-BE49-F238E27FC236}">
                  <a16:creationId xmlns:a16="http://schemas.microsoft.com/office/drawing/2014/main" id="{DF669C05-E51C-D64E-A25E-F2A7850CF07D}"/>
                </a:ext>
              </a:extLst>
            </p:cNvPr>
            <p:cNvSpPr/>
            <p:nvPr/>
          </p:nvSpPr>
          <p:spPr>
            <a:xfrm>
              <a:off x="2769596" y="3038004"/>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solidFill>
              <a:srgbClr val="AFABAB"/>
            </a:solidFill>
            <a:ln w="9518" cap="flat">
              <a:noFill/>
              <a:prstDash val="solid"/>
              <a:miter/>
            </a:ln>
          </p:spPr>
          <p:txBody>
            <a:bodyPr rtlCol="0" anchor="ctr"/>
            <a:lstStyle/>
            <a:p>
              <a:endParaRPr lang="en-US" noProof="0" dirty="0"/>
            </a:p>
          </p:txBody>
        </p:sp>
        <p:sp>
          <p:nvSpPr>
            <p:cNvPr id="5554" name="Serbest Form 5553">
              <a:extLst>
                <a:ext uri="{FF2B5EF4-FFF2-40B4-BE49-F238E27FC236}">
                  <a16:creationId xmlns:a16="http://schemas.microsoft.com/office/drawing/2014/main" id="{E849F44A-7948-9C4D-BC59-0DDBDBD67630}"/>
                </a:ext>
              </a:extLst>
            </p:cNvPr>
            <p:cNvSpPr/>
            <p:nvPr/>
          </p:nvSpPr>
          <p:spPr>
            <a:xfrm>
              <a:off x="2769596" y="3038004"/>
              <a:ext cx="115984" cy="96725"/>
            </a:xfrm>
            <a:custGeom>
              <a:avLst/>
              <a:gdLst>
                <a:gd name="connsiteX0" fmla="*/ 98368 w 115984"/>
                <a:gd name="connsiteY0" fmla="*/ 70640 h 96725"/>
                <a:gd name="connsiteX1" fmla="*/ 98368 w 115984"/>
                <a:gd name="connsiteY1" fmla="*/ 66927 h 96725"/>
                <a:gd name="connsiteX2" fmla="*/ 101891 w 115984"/>
                <a:gd name="connsiteY2" fmla="*/ 63214 h 96725"/>
                <a:gd name="connsiteX3" fmla="*/ 105414 w 115984"/>
                <a:gd name="connsiteY3" fmla="*/ 55789 h 96725"/>
                <a:gd name="connsiteX4" fmla="*/ 105414 w 115984"/>
                <a:gd name="connsiteY4" fmla="*/ 48363 h 96725"/>
                <a:gd name="connsiteX5" fmla="*/ 108938 w 115984"/>
                <a:gd name="connsiteY5" fmla="*/ 44650 h 96725"/>
                <a:gd name="connsiteX6" fmla="*/ 112461 w 115984"/>
                <a:gd name="connsiteY6" fmla="*/ 37224 h 96725"/>
                <a:gd name="connsiteX7" fmla="*/ 115984 w 115984"/>
                <a:gd name="connsiteY7" fmla="*/ 33511 h 96725"/>
                <a:gd name="connsiteX8" fmla="*/ 115984 w 115984"/>
                <a:gd name="connsiteY8" fmla="*/ 26086 h 96725"/>
                <a:gd name="connsiteX9" fmla="*/ 108938 w 115984"/>
                <a:gd name="connsiteY9" fmla="*/ 3713 h 96725"/>
                <a:gd name="connsiteX10" fmla="*/ 105414 w 115984"/>
                <a:gd name="connsiteY10" fmla="*/ 7426 h 96725"/>
                <a:gd name="connsiteX11" fmla="*/ 105414 w 115984"/>
                <a:gd name="connsiteY11" fmla="*/ 11139 h 96725"/>
                <a:gd name="connsiteX12" fmla="*/ 101891 w 115984"/>
                <a:gd name="connsiteY12" fmla="*/ 11139 h 96725"/>
                <a:gd name="connsiteX13" fmla="*/ 98368 w 115984"/>
                <a:gd name="connsiteY13" fmla="*/ 7426 h 96725"/>
                <a:gd name="connsiteX14" fmla="*/ 91416 w 115984"/>
                <a:gd name="connsiteY14" fmla="*/ 7426 h 96725"/>
                <a:gd name="connsiteX15" fmla="*/ 84370 w 115984"/>
                <a:gd name="connsiteY15" fmla="*/ 3713 h 96725"/>
                <a:gd name="connsiteX16" fmla="*/ 73799 w 115984"/>
                <a:gd name="connsiteY16" fmla="*/ 3713 h 96725"/>
                <a:gd name="connsiteX17" fmla="*/ 66753 w 115984"/>
                <a:gd name="connsiteY17" fmla="*/ 0 h 96725"/>
                <a:gd name="connsiteX18" fmla="*/ 49232 w 115984"/>
                <a:gd name="connsiteY18" fmla="*/ 0 h 96725"/>
                <a:gd name="connsiteX19" fmla="*/ 42185 w 115984"/>
                <a:gd name="connsiteY19" fmla="*/ 3713 h 96725"/>
                <a:gd name="connsiteX20" fmla="*/ 38661 w 115984"/>
                <a:gd name="connsiteY20" fmla="*/ 7426 h 96725"/>
                <a:gd name="connsiteX21" fmla="*/ 38661 w 115984"/>
                <a:gd name="connsiteY21" fmla="*/ 11139 h 96725"/>
                <a:gd name="connsiteX22" fmla="*/ 42185 w 115984"/>
                <a:gd name="connsiteY22" fmla="*/ 14852 h 96725"/>
                <a:gd name="connsiteX23" fmla="*/ 63230 w 115984"/>
                <a:gd name="connsiteY23" fmla="*/ 14852 h 96725"/>
                <a:gd name="connsiteX24" fmla="*/ 66753 w 115984"/>
                <a:gd name="connsiteY24" fmla="*/ 18565 h 96725"/>
                <a:gd name="connsiteX25" fmla="*/ 70276 w 115984"/>
                <a:gd name="connsiteY25" fmla="*/ 26086 h 96725"/>
                <a:gd name="connsiteX26" fmla="*/ 73799 w 115984"/>
                <a:gd name="connsiteY26" fmla="*/ 29798 h 96725"/>
                <a:gd name="connsiteX27" fmla="*/ 66753 w 115984"/>
                <a:gd name="connsiteY27" fmla="*/ 33511 h 96725"/>
                <a:gd name="connsiteX28" fmla="*/ 63230 w 115984"/>
                <a:gd name="connsiteY28" fmla="*/ 37224 h 96725"/>
                <a:gd name="connsiteX29" fmla="*/ 63230 w 115984"/>
                <a:gd name="connsiteY29" fmla="*/ 44650 h 96725"/>
                <a:gd name="connsiteX30" fmla="*/ 66753 w 115984"/>
                <a:gd name="connsiteY30" fmla="*/ 52076 h 96725"/>
                <a:gd name="connsiteX31" fmla="*/ 66753 w 115984"/>
                <a:gd name="connsiteY31" fmla="*/ 59501 h 96725"/>
                <a:gd name="connsiteX32" fmla="*/ 70276 w 115984"/>
                <a:gd name="connsiteY32" fmla="*/ 63214 h 96725"/>
                <a:gd name="connsiteX33" fmla="*/ 66753 w 115984"/>
                <a:gd name="connsiteY33" fmla="*/ 66927 h 96725"/>
                <a:gd name="connsiteX34" fmla="*/ 56183 w 115984"/>
                <a:gd name="connsiteY34" fmla="*/ 66927 h 96725"/>
                <a:gd name="connsiteX35" fmla="*/ 45708 w 115984"/>
                <a:gd name="connsiteY35" fmla="*/ 63214 h 96725"/>
                <a:gd name="connsiteX36" fmla="*/ 38661 w 115984"/>
                <a:gd name="connsiteY36" fmla="*/ 63214 h 96725"/>
                <a:gd name="connsiteX37" fmla="*/ 31615 w 115984"/>
                <a:gd name="connsiteY37" fmla="*/ 59501 h 96725"/>
                <a:gd name="connsiteX38" fmla="*/ 21045 w 115984"/>
                <a:gd name="connsiteY38" fmla="*/ 59501 h 96725"/>
                <a:gd name="connsiteX39" fmla="*/ 13998 w 115984"/>
                <a:gd name="connsiteY39" fmla="*/ 63214 h 96725"/>
                <a:gd name="connsiteX40" fmla="*/ 3523 w 115984"/>
                <a:gd name="connsiteY40" fmla="*/ 63214 h 96725"/>
                <a:gd name="connsiteX41" fmla="*/ 0 w 115984"/>
                <a:gd name="connsiteY41" fmla="*/ 66927 h 96725"/>
                <a:gd name="connsiteX42" fmla="*/ 0 w 115984"/>
                <a:gd name="connsiteY42" fmla="*/ 70640 h 96725"/>
                <a:gd name="connsiteX43" fmla="*/ 3523 w 115984"/>
                <a:gd name="connsiteY43" fmla="*/ 74353 h 96725"/>
                <a:gd name="connsiteX44" fmla="*/ 6952 w 115984"/>
                <a:gd name="connsiteY44" fmla="*/ 81779 h 96725"/>
                <a:gd name="connsiteX45" fmla="*/ 13998 w 115984"/>
                <a:gd name="connsiteY45" fmla="*/ 85587 h 96725"/>
                <a:gd name="connsiteX46" fmla="*/ 17521 w 115984"/>
                <a:gd name="connsiteY46" fmla="*/ 93013 h 96725"/>
                <a:gd name="connsiteX47" fmla="*/ 21045 w 115984"/>
                <a:gd name="connsiteY47" fmla="*/ 96725 h 96725"/>
                <a:gd name="connsiteX48" fmla="*/ 24568 w 115984"/>
                <a:gd name="connsiteY48" fmla="*/ 96725 h 96725"/>
                <a:gd name="connsiteX49" fmla="*/ 28092 w 115984"/>
                <a:gd name="connsiteY49" fmla="*/ 93013 h 96725"/>
                <a:gd name="connsiteX50" fmla="*/ 31615 w 115984"/>
                <a:gd name="connsiteY50" fmla="*/ 85587 h 96725"/>
                <a:gd name="connsiteX51" fmla="*/ 35138 w 115984"/>
                <a:gd name="connsiteY51" fmla="*/ 81779 h 96725"/>
                <a:gd name="connsiteX52" fmla="*/ 80846 w 115984"/>
                <a:gd name="connsiteY52" fmla="*/ 81779 h 96725"/>
                <a:gd name="connsiteX53" fmla="*/ 91416 w 115984"/>
                <a:gd name="connsiteY53" fmla="*/ 78066 h 96725"/>
                <a:gd name="connsiteX54" fmla="*/ 98368 w 115984"/>
                <a:gd name="connsiteY54" fmla="*/ 78066 h 96725"/>
                <a:gd name="connsiteX55" fmla="*/ 105414 w 115984"/>
                <a:gd name="connsiteY55" fmla="*/ 89300 h 96725"/>
                <a:gd name="connsiteX56" fmla="*/ 98368 w 115984"/>
                <a:gd name="connsiteY56" fmla="*/ 706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15984" h="96725">
                  <a:moveTo>
                    <a:pt x="98368" y="70640"/>
                  </a:moveTo>
                  <a:lnTo>
                    <a:pt x="98368" y="66927"/>
                  </a:lnTo>
                  <a:lnTo>
                    <a:pt x="101891" y="63214"/>
                  </a:lnTo>
                  <a:lnTo>
                    <a:pt x="105414" y="55789"/>
                  </a:lnTo>
                  <a:lnTo>
                    <a:pt x="105414" y="48363"/>
                  </a:lnTo>
                  <a:lnTo>
                    <a:pt x="108938" y="44650"/>
                  </a:lnTo>
                  <a:lnTo>
                    <a:pt x="112461" y="37224"/>
                  </a:lnTo>
                  <a:lnTo>
                    <a:pt x="115984" y="33511"/>
                  </a:lnTo>
                  <a:lnTo>
                    <a:pt x="115984" y="26086"/>
                  </a:lnTo>
                  <a:lnTo>
                    <a:pt x="108938" y="3713"/>
                  </a:lnTo>
                  <a:lnTo>
                    <a:pt x="105414" y="7426"/>
                  </a:lnTo>
                  <a:lnTo>
                    <a:pt x="105414" y="11139"/>
                  </a:lnTo>
                  <a:lnTo>
                    <a:pt x="101891" y="11139"/>
                  </a:lnTo>
                  <a:lnTo>
                    <a:pt x="98368" y="7426"/>
                  </a:lnTo>
                  <a:lnTo>
                    <a:pt x="91416" y="7426"/>
                  </a:lnTo>
                  <a:lnTo>
                    <a:pt x="84370" y="3713"/>
                  </a:lnTo>
                  <a:lnTo>
                    <a:pt x="73799" y="3713"/>
                  </a:lnTo>
                  <a:lnTo>
                    <a:pt x="66753" y="0"/>
                  </a:lnTo>
                  <a:lnTo>
                    <a:pt x="49232" y="0"/>
                  </a:lnTo>
                  <a:lnTo>
                    <a:pt x="42185" y="3713"/>
                  </a:lnTo>
                  <a:lnTo>
                    <a:pt x="38661" y="7426"/>
                  </a:lnTo>
                  <a:lnTo>
                    <a:pt x="38661" y="11139"/>
                  </a:lnTo>
                  <a:lnTo>
                    <a:pt x="42185" y="14852"/>
                  </a:lnTo>
                  <a:lnTo>
                    <a:pt x="63230" y="14852"/>
                  </a:lnTo>
                  <a:lnTo>
                    <a:pt x="66753" y="18565"/>
                  </a:lnTo>
                  <a:lnTo>
                    <a:pt x="70276" y="26086"/>
                  </a:lnTo>
                  <a:lnTo>
                    <a:pt x="73799" y="29798"/>
                  </a:lnTo>
                  <a:lnTo>
                    <a:pt x="66753" y="33511"/>
                  </a:lnTo>
                  <a:lnTo>
                    <a:pt x="63230" y="37224"/>
                  </a:lnTo>
                  <a:lnTo>
                    <a:pt x="63230" y="44650"/>
                  </a:lnTo>
                  <a:lnTo>
                    <a:pt x="66753" y="52076"/>
                  </a:lnTo>
                  <a:lnTo>
                    <a:pt x="66753" y="59501"/>
                  </a:lnTo>
                  <a:lnTo>
                    <a:pt x="70276" y="63214"/>
                  </a:lnTo>
                  <a:lnTo>
                    <a:pt x="66753" y="66927"/>
                  </a:lnTo>
                  <a:lnTo>
                    <a:pt x="56183" y="66927"/>
                  </a:lnTo>
                  <a:lnTo>
                    <a:pt x="45708" y="63214"/>
                  </a:lnTo>
                  <a:lnTo>
                    <a:pt x="38661" y="63214"/>
                  </a:lnTo>
                  <a:lnTo>
                    <a:pt x="31615" y="59501"/>
                  </a:lnTo>
                  <a:lnTo>
                    <a:pt x="21045" y="59501"/>
                  </a:lnTo>
                  <a:lnTo>
                    <a:pt x="13998" y="63214"/>
                  </a:lnTo>
                  <a:lnTo>
                    <a:pt x="3523" y="63214"/>
                  </a:lnTo>
                  <a:lnTo>
                    <a:pt x="0" y="66927"/>
                  </a:lnTo>
                  <a:lnTo>
                    <a:pt x="0" y="70640"/>
                  </a:lnTo>
                  <a:lnTo>
                    <a:pt x="3523" y="74353"/>
                  </a:lnTo>
                  <a:lnTo>
                    <a:pt x="6952" y="81779"/>
                  </a:lnTo>
                  <a:lnTo>
                    <a:pt x="13998" y="85587"/>
                  </a:lnTo>
                  <a:lnTo>
                    <a:pt x="17521" y="93013"/>
                  </a:lnTo>
                  <a:lnTo>
                    <a:pt x="21045" y="96725"/>
                  </a:lnTo>
                  <a:lnTo>
                    <a:pt x="24568" y="96725"/>
                  </a:lnTo>
                  <a:lnTo>
                    <a:pt x="28092" y="93013"/>
                  </a:lnTo>
                  <a:lnTo>
                    <a:pt x="31615" y="85587"/>
                  </a:lnTo>
                  <a:lnTo>
                    <a:pt x="35138" y="81779"/>
                  </a:lnTo>
                  <a:lnTo>
                    <a:pt x="80846" y="81779"/>
                  </a:lnTo>
                  <a:lnTo>
                    <a:pt x="91416" y="78066"/>
                  </a:lnTo>
                  <a:lnTo>
                    <a:pt x="98368" y="78066"/>
                  </a:lnTo>
                  <a:lnTo>
                    <a:pt x="105414" y="89300"/>
                  </a:lnTo>
                  <a:lnTo>
                    <a:pt x="98368" y="70640"/>
                  </a:lnTo>
                  <a:close/>
                </a:path>
              </a:pathLst>
            </a:custGeom>
            <a:noFill/>
            <a:ln w="2379" cap="flat">
              <a:solidFill>
                <a:srgbClr val="FFFFFF"/>
              </a:solidFill>
              <a:prstDash val="solid"/>
              <a:round/>
            </a:ln>
          </p:spPr>
          <p:txBody>
            <a:bodyPr rtlCol="0" anchor="ctr"/>
            <a:lstStyle/>
            <a:p>
              <a:endParaRPr lang="en-US" noProof="0" dirty="0"/>
            </a:p>
          </p:txBody>
        </p:sp>
        <p:sp>
          <p:nvSpPr>
            <p:cNvPr id="5555" name="Serbest Form 5554">
              <a:extLst>
                <a:ext uri="{FF2B5EF4-FFF2-40B4-BE49-F238E27FC236}">
                  <a16:creationId xmlns:a16="http://schemas.microsoft.com/office/drawing/2014/main" id="{BAF7D70B-9000-D941-BC74-07CF68B1AB3D}"/>
                </a:ext>
              </a:extLst>
            </p:cNvPr>
            <p:cNvSpPr/>
            <p:nvPr/>
          </p:nvSpPr>
          <p:spPr>
            <a:xfrm>
              <a:off x="3485118" y="3695470"/>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solidFill>
              <a:srgbClr val="AFABAB"/>
            </a:solidFill>
            <a:ln w="9518" cap="flat">
              <a:noFill/>
              <a:prstDash val="solid"/>
              <a:miter/>
            </a:ln>
          </p:spPr>
          <p:txBody>
            <a:bodyPr rtlCol="0" anchor="ctr"/>
            <a:lstStyle/>
            <a:p>
              <a:endParaRPr lang="en-US" noProof="0" dirty="0"/>
            </a:p>
          </p:txBody>
        </p:sp>
        <p:sp>
          <p:nvSpPr>
            <p:cNvPr id="5556" name="Serbest Form 5555">
              <a:extLst>
                <a:ext uri="{FF2B5EF4-FFF2-40B4-BE49-F238E27FC236}">
                  <a16:creationId xmlns:a16="http://schemas.microsoft.com/office/drawing/2014/main" id="{4791832C-BEA5-CB47-B155-9258AEB4ED52}"/>
                </a:ext>
              </a:extLst>
            </p:cNvPr>
            <p:cNvSpPr/>
            <p:nvPr/>
          </p:nvSpPr>
          <p:spPr>
            <a:xfrm>
              <a:off x="3485118" y="3695470"/>
              <a:ext cx="116079" cy="173934"/>
            </a:xfrm>
            <a:custGeom>
              <a:avLst/>
              <a:gdLst>
                <a:gd name="connsiteX0" fmla="*/ 116079 w 116079"/>
                <a:gd name="connsiteY0" fmla="*/ 73210 h 173934"/>
                <a:gd name="connsiteX1" fmla="*/ 111604 w 116079"/>
                <a:gd name="connsiteY1" fmla="*/ 59501 h 173934"/>
                <a:gd name="connsiteX2" fmla="*/ 107128 w 116079"/>
                <a:gd name="connsiteY2" fmla="*/ 54932 h 173934"/>
                <a:gd name="connsiteX3" fmla="*/ 102653 w 116079"/>
                <a:gd name="connsiteY3" fmla="*/ 50362 h 173934"/>
                <a:gd name="connsiteX4" fmla="*/ 102653 w 116079"/>
                <a:gd name="connsiteY4" fmla="*/ 45792 h 173934"/>
                <a:gd name="connsiteX5" fmla="*/ 89321 w 116079"/>
                <a:gd name="connsiteY5" fmla="*/ 45792 h 173934"/>
                <a:gd name="connsiteX6" fmla="*/ 71419 w 116079"/>
                <a:gd name="connsiteY6" fmla="*/ 13709 h 173934"/>
                <a:gd name="connsiteX7" fmla="*/ 53612 w 116079"/>
                <a:gd name="connsiteY7" fmla="*/ 13709 h 173934"/>
                <a:gd name="connsiteX8" fmla="*/ 49136 w 116079"/>
                <a:gd name="connsiteY8" fmla="*/ 9140 h 173934"/>
                <a:gd name="connsiteX9" fmla="*/ 44661 w 116079"/>
                <a:gd name="connsiteY9" fmla="*/ 9140 h 173934"/>
                <a:gd name="connsiteX10" fmla="*/ 35709 w 116079"/>
                <a:gd name="connsiteY10" fmla="*/ 4570 h 173934"/>
                <a:gd name="connsiteX11" fmla="*/ 31234 w 116079"/>
                <a:gd name="connsiteY11" fmla="*/ 0 h 173934"/>
                <a:gd name="connsiteX12" fmla="*/ 26758 w 116079"/>
                <a:gd name="connsiteY12" fmla="*/ 9140 h 173934"/>
                <a:gd name="connsiteX13" fmla="*/ 26758 w 116079"/>
                <a:gd name="connsiteY13" fmla="*/ 22849 h 173934"/>
                <a:gd name="connsiteX14" fmla="*/ 22378 w 116079"/>
                <a:gd name="connsiteY14" fmla="*/ 22849 h 173934"/>
                <a:gd name="connsiteX15" fmla="*/ 17902 w 116079"/>
                <a:gd name="connsiteY15" fmla="*/ 27418 h 173934"/>
                <a:gd name="connsiteX16" fmla="*/ 13427 w 116079"/>
                <a:gd name="connsiteY16" fmla="*/ 31988 h 173934"/>
                <a:gd name="connsiteX17" fmla="*/ 8951 w 116079"/>
                <a:gd name="connsiteY17" fmla="*/ 36558 h 173934"/>
                <a:gd name="connsiteX18" fmla="*/ 4476 w 116079"/>
                <a:gd name="connsiteY18" fmla="*/ 45792 h 173934"/>
                <a:gd name="connsiteX19" fmla="*/ 4476 w 116079"/>
                <a:gd name="connsiteY19" fmla="*/ 64071 h 173934"/>
                <a:gd name="connsiteX20" fmla="*/ 8951 w 116079"/>
                <a:gd name="connsiteY20" fmla="*/ 73210 h 173934"/>
                <a:gd name="connsiteX21" fmla="*/ 8951 w 116079"/>
                <a:gd name="connsiteY21" fmla="*/ 82350 h 173934"/>
                <a:gd name="connsiteX22" fmla="*/ 13427 w 116079"/>
                <a:gd name="connsiteY22" fmla="*/ 91584 h 173934"/>
                <a:gd name="connsiteX23" fmla="*/ 22378 w 116079"/>
                <a:gd name="connsiteY23" fmla="*/ 100724 h 173934"/>
                <a:gd name="connsiteX24" fmla="*/ 26758 w 116079"/>
                <a:gd name="connsiteY24" fmla="*/ 105294 h 173934"/>
                <a:gd name="connsiteX25" fmla="*/ 26758 w 116079"/>
                <a:gd name="connsiteY25" fmla="*/ 109863 h 173934"/>
                <a:gd name="connsiteX26" fmla="*/ 13427 w 116079"/>
                <a:gd name="connsiteY26" fmla="*/ 123572 h 173934"/>
                <a:gd name="connsiteX27" fmla="*/ 17902 w 116079"/>
                <a:gd name="connsiteY27" fmla="*/ 141946 h 173934"/>
                <a:gd name="connsiteX28" fmla="*/ 13427 w 116079"/>
                <a:gd name="connsiteY28" fmla="*/ 146516 h 173934"/>
                <a:gd name="connsiteX29" fmla="*/ 8951 w 116079"/>
                <a:gd name="connsiteY29" fmla="*/ 146516 h 173934"/>
                <a:gd name="connsiteX30" fmla="*/ 8951 w 116079"/>
                <a:gd name="connsiteY30" fmla="*/ 151086 h 173934"/>
                <a:gd name="connsiteX31" fmla="*/ 4476 w 116079"/>
                <a:gd name="connsiteY31" fmla="*/ 155656 h 173934"/>
                <a:gd name="connsiteX32" fmla="*/ 0 w 116079"/>
                <a:gd name="connsiteY32" fmla="*/ 164795 h 173934"/>
                <a:gd name="connsiteX33" fmla="*/ 8951 w 116079"/>
                <a:gd name="connsiteY33" fmla="*/ 173934 h 173934"/>
                <a:gd name="connsiteX34" fmla="*/ 22378 w 116079"/>
                <a:gd name="connsiteY34" fmla="*/ 173934 h 173934"/>
                <a:gd name="connsiteX35" fmla="*/ 26758 w 116079"/>
                <a:gd name="connsiteY35" fmla="*/ 169365 h 173934"/>
                <a:gd name="connsiteX36" fmla="*/ 26758 w 116079"/>
                <a:gd name="connsiteY36" fmla="*/ 164795 h 173934"/>
                <a:gd name="connsiteX37" fmla="*/ 31234 w 116079"/>
                <a:gd name="connsiteY37" fmla="*/ 164795 h 173934"/>
                <a:gd name="connsiteX38" fmla="*/ 35709 w 116079"/>
                <a:gd name="connsiteY38" fmla="*/ 164795 h 173934"/>
                <a:gd name="connsiteX39" fmla="*/ 40185 w 116079"/>
                <a:gd name="connsiteY39" fmla="*/ 164795 h 173934"/>
                <a:gd name="connsiteX40" fmla="*/ 44661 w 116079"/>
                <a:gd name="connsiteY40" fmla="*/ 164795 h 173934"/>
                <a:gd name="connsiteX41" fmla="*/ 49136 w 116079"/>
                <a:gd name="connsiteY41" fmla="*/ 164795 h 173934"/>
                <a:gd name="connsiteX42" fmla="*/ 58087 w 116079"/>
                <a:gd name="connsiteY42" fmla="*/ 169365 h 173934"/>
                <a:gd name="connsiteX43" fmla="*/ 66943 w 116079"/>
                <a:gd name="connsiteY43" fmla="*/ 169365 h 173934"/>
                <a:gd name="connsiteX44" fmla="*/ 71419 w 116079"/>
                <a:gd name="connsiteY44" fmla="*/ 164795 h 173934"/>
                <a:gd name="connsiteX45" fmla="*/ 89321 w 116079"/>
                <a:gd name="connsiteY45" fmla="*/ 146516 h 173934"/>
                <a:gd name="connsiteX46" fmla="*/ 89321 w 116079"/>
                <a:gd name="connsiteY46" fmla="*/ 137377 h 173934"/>
                <a:gd name="connsiteX47" fmla="*/ 98177 w 116079"/>
                <a:gd name="connsiteY47" fmla="*/ 114433 h 173934"/>
                <a:gd name="connsiteX48" fmla="*/ 102653 w 116079"/>
                <a:gd name="connsiteY48" fmla="*/ 105294 h 173934"/>
                <a:gd name="connsiteX49" fmla="*/ 107128 w 116079"/>
                <a:gd name="connsiteY49" fmla="*/ 100724 h 173934"/>
                <a:gd name="connsiteX50" fmla="*/ 111604 w 116079"/>
                <a:gd name="connsiteY50" fmla="*/ 96154 h 173934"/>
                <a:gd name="connsiteX51" fmla="*/ 111604 w 116079"/>
                <a:gd name="connsiteY51" fmla="*/ 91584 h 173934"/>
                <a:gd name="connsiteX52" fmla="*/ 116079 w 116079"/>
                <a:gd name="connsiteY52" fmla="*/ 87015 h 173934"/>
                <a:gd name="connsiteX53" fmla="*/ 116079 w 116079"/>
                <a:gd name="connsiteY53" fmla="*/ 82350 h 173934"/>
                <a:gd name="connsiteX54" fmla="*/ 116079 w 116079"/>
                <a:gd name="connsiteY54" fmla="*/ 77780 h 173934"/>
                <a:gd name="connsiteX55" fmla="*/ 116079 w 116079"/>
                <a:gd name="connsiteY55" fmla="*/ 73210 h 173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6079" h="173934">
                  <a:moveTo>
                    <a:pt x="116079" y="73210"/>
                  </a:moveTo>
                  <a:lnTo>
                    <a:pt x="111604" y="59501"/>
                  </a:lnTo>
                  <a:lnTo>
                    <a:pt x="107128" y="54932"/>
                  </a:lnTo>
                  <a:lnTo>
                    <a:pt x="102653" y="50362"/>
                  </a:lnTo>
                  <a:lnTo>
                    <a:pt x="102653" y="45792"/>
                  </a:lnTo>
                  <a:lnTo>
                    <a:pt x="89321" y="45792"/>
                  </a:lnTo>
                  <a:lnTo>
                    <a:pt x="71419" y="13709"/>
                  </a:lnTo>
                  <a:lnTo>
                    <a:pt x="53612" y="13709"/>
                  </a:lnTo>
                  <a:lnTo>
                    <a:pt x="49136" y="9140"/>
                  </a:lnTo>
                  <a:lnTo>
                    <a:pt x="44661" y="9140"/>
                  </a:lnTo>
                  <a:lnTo>
                    <a:pt x="35709" y="4570"/>
                  </a:lnTo>
                  <a:lnTo>
                    <a:pt x="31234" y="0"/>
                  </a:lnTo>
                  <a:lnTo>
                    <a:pt x="26758" y="9140"/>
                  </a:lnTo>
                  <a:lnTo>
                    <a:pt x="26758" y="22849"/>
                  </a:lnTo>
                  <a:lnTo>
                    <a:pt x="22378" y="22849"/>
                  </a:lnTo>
                  <a:lnTo>
                    <a:pt x="17902" y="27418"/>
                  </a:lnTo>
                  <a:lnTo>
                    <a:pt x="13427" y="31988"/>
                  </a:lnTo>
                  <a:lnTo>
                    <a:pt x="8951" y="36558"/>
                  </a:lnTo>
                  <a:lnTo>
                    <a:pt x="4476" y="45792"/>
                  </a:lnTo>
                  <a:lnTo>
                    <a:pt x="4476" y="64071"/>
                  </a:lnTo>
                  <a:lnTo>
                    <a:pt x="8951" y="73210"/>
                  </a:lnTo>
                  <a:lnTo>
                    <a:pt x="8951" y="82350"/>
                  </a:lnTo>
                  <a:lnTo>
                    <a:pt x="13427" y="91584"/>
                  </a:lnTo>
                  <a:lnTo>
                    <a:pt x="22378" y="100724"/>
                  </a:lnTo>
                  <a:lnTo>
                    <a:pt x="26758" y="105294"/>
                  </a:lnTo>
                  <a:lnTo>
                    <a:pt x="26758" y="109863"/>
                  </a:lnTo>
                  <a:lnTo>
                    <a:pt x="13427" y="123572"/>
                  </a:lnTo>
                  <a:lnTo>
                    <a:pt x="17902" y="141946"/>
                  </a:lnTo>
                  <a:lnTo>
                    <a:pt x="13427" y="146516"/>
                  </a:lnTo>
                  <a:lnTo>
                    <a:pt x="8951" y="146516"/>
                  </a:lnTo>
                  <a:lnTo>
                    <a:pt x="8951" y="151086"/>
                  </a:lnTo>
                  <a:lnTo>
                    <a:pt x="4476" y="155656"/>
                  </a:lnTo>
                  <a:lnTo>
                    <a:pt x="0" y="164795"/>
                  </a:lnTo>
                  <a:lnTo>
                    <a:pt x="8951" y="173934"/>
                  </a:lnTo>
                  <a:lnTo>
                    <a:pt x="22378" y="173934"/>
                  </a:lnTo>
                  <a:lnTo>
                    <a:pt x="26758" y="169365"/>
                  </a:lnTo>
                  <a:lnTo>
                    <a:pt x="26758" y="164795"/>
                  </a:lnTo>
                  <a:lnTo>
                    <a:pt x="31234" y="164795"/>
                  </a:lnTo>
                  <a:lnTo>
                    <a:pt x="35709" y="164795"/>
                  </a:lnTo>
                  <a:lnTo>
                    <a:pt x="40185" y="164795"/>
                  </a:lnTo>
                  <a:lnTo>
                    <a:pt x="44661" y="164795"/>
                  </a:lnTo>
                  <a:lnTo>
                    <a:pt x="49136" y="164795"/>
                  </a:lnTo>
                  <a:lnTo>
                    <a:pt x="58087" y="169365"/>
                  </a:lnTo>
                  <a:lnTo>
                    <a:pt x="66943" y="169365"/>
                  </a:lnTo>
                  <a:lnTo>
                    <a:pt x="71419" y="164795"/>
                  </a:lnTo>
                  <a:lnTo>
                    <a:pt x="89321" y="146516"/>
                  </a:lnTo>
                  <a:lnTo>
                    <a:pt x="89321" y="137377"/>
                  </a:lnTo>
                  <a:lnTo>
                    <a:pt x="98177" y="114433"/>
                  </a:lnTo>
                  <a:lnTo>
                    <a:pt x="102653" y="105294"/>
                  </a:lnTo>
                  <a:lnTo>
                    <a:pt x="107128" y="100724"/>
                  </a:lnTo>
                  <a:lnTo>
                    <a:pt x="111604" y="96154"/>
                  </a:lnTo>
                  <a:lnTo>
                    <a:pt x="111604" y="91584"/>
                  </a:lnTo>
                  <a:lnTo>
                    <a:pt x="116079" y="87015"/>
                  </a:lnTo>
                  <a:lnTo>
                    <a:pt x="116079" y="82350"/>
                  </a:lnTo>
                  <a:lnTo>
                    <a:pt x="116079" y="77780"/>
                  </a:lnTo>
                  <a:lnTo>
                    <a:pt x="116079" y="73210"/>
                  </a:lnTo>
                  <a:close/>
                </a:path>
              </a:pathLst>
            </a:custGeom>
            <a:noFill/>
            <a:ln w="2379" cap="flat">
              <a:solidFill>
                <a:srgbClr val="FFFFFF"/>
              </a:solidFill>
              <a:prstDash val="solid"/>
              <a:round/>
            </a:ln>
          </p:spPr>
          <p:txBody>
            <a:bodyPr rtlCol="0" anchor="ctr"/>
            <a:lstStyle/>
            <a:p>
              <a:endParaRPr lang="en-US" noProof="0" dirty="0"/>
            </a:p>
          </p:txBody>
        </p:sp>
        <p:sp>
          <p:nvSpPr>
            <p:cNvPr id="5557" name="Serbest Form 5556">
              <a:extLst>
                <a:ext uri="{FF2B5EF4-FFF2-40B4-BE49-F238E27FC236}">
                  <a16:creationId xmlns:a16="http://schemas.microsoft.com/office/drawing/2014/main" id="{F78D7CB0-D3FF-6748-8677-BAF8FB2FA4E8}"/>
                </a:ext>
              </a:extLst>
            </p:cNvPr>
            <p:cNvSpPr/>
            <p:nvPr/>
          </p:nvSpPr>
          <p:spPr>
            <a:xfrm>
              <a:off x="3233724" y="3579419"/>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121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972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121 w 174071"/>
                <a:gd name="connsiteY90" fmla="*/ 161463 h 348058"/>
                <a:gd name="connsiteX91" fmla="*/ 161121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121 w 174071"/>
                <a:gd name="connsiteY95" fmla="*/ 129189 h 348058"/>
                <a:gd name="connsiteX96" fmla="*/ 164358 w 174071"/>
                <a:gd name="connsiteY96" fmla="*/ 121954 h 348058"/>
                <a:gd name="connsiteX97" fmla="*/ 164358 w 174071"/>
                <a:gd name="connsiteY97" fmla="*/ 114814 h 348058"/>
                <a:gd name="connsiteX98" fmla="*/ 161121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121"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972"/>
                  </a:lnTo>
                  <a:lnTo>
                    <a:pt x="132172" y="197354"/>
                  </a:lnTo>
                  <a:lnTo>
                    <a:pt x="132172" y="172221"/>
                  </a:lnTo>
                  <a:lnTo>
                    <a:pt x="135410" y="168603"/>
                  </a:lnTo>
                  <a:lnTo>
                    <a:pt x="141790" y="165081"/>
                  </a:lnTo>
                  <a:lnTo>
                    <a:pt x="157978" y="165081"/>
                  </a:lnTo>
                  <a:lnTo>
                    <a:pt x="161121" y="161463"/>
                  </a:lnTo>
                  <a:lnTo>
                    <a:pt x="161121" y="154323"/>
                  </a:lnTo>
                  <a:lnTo>
                    <a:pt x="154741" y="147087"/>
                  </a:lnTo>
                  <a:lnTo>
                    <a:pt x="154741" y="139947"/>
                  </a:lnTo>
                  <a:lnTo>
                    <a:pt x="157978" y="132807"/>
                  </a:lnTo>
                  <a:lnTo>
                    <a:pt x="161121" y="129189"/>
                  </a:lnTo>
                  <a:lnTo>
                    <a:pt x="164358" y="121954"/>
                  </a:lnTo>
                  <a:lnTo>
                    <a:pt x="164358" y="114814"/>
                  </a:lnTo>
                  <a:lnTo>
                    <a:pt x="161121"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solidFill>
              <a:srgbClr val="AFABAB"/>
            </a:solidFill>
            <a:ln w="9518" cap="flat">
              <a:noFill/>
              <a:prstDash val="solid"/>
              <a:miter/>
            </a:ln>
          </p:spPr>
          <p:txBody>
            <a:bodyPr rtlCol="0" anchor="ctr"/>
            <a:lstStyle/>
            <a:p>
              <a:endParaRPr lang="en-US" noProof="0" dirty="0"/>
            </a:p>
          </p:txBody>
        </p:sp>
        <p:sp>
          <p:nvSpPr>
            <p:cNvPr id="5558" name="Serbest Form 5557">
              <a:extLst>
                <a:ext uri="{FF2B5EF4-FFF2-40B4-BE49-F238E27FC236}">
                  <a16:creationId xmlns:a16="http://schemas.microsoft.com/office/drawing/2014/main" id="{36E2DE67-3C1F-BF41-90D9-95915829F077}"/>
                </a:ext>
              </a:extLst>
            </p:cNvPr>
            <p:cNvSpPr/>
            <p:nvPr/>
          </p:nvSpPr>
          <p:spPr>
            <a:xfrm>
              <a:off x="3233724" y="3579419"/>
              <a:ext cx="174071" cy="348058"/>
            </a:xfrm>
            <a:custGeom>
              <a:avLst/>
              <a:gdLst>
                <a:gd name="connsiteX0" fmla="*/ 48374 w 174071"/>
                <a:gd name="connsiteY0" fmla="*/ 25133 h 348058"/>
                <a:gd name="connsiteX1" fmla="*/ 45137 w 174071"/>
                <a:gd name="connsiteY1" fmla="*/ 28656 h 348058"/>
                <a:gd name="connsiteX2" fmla="*/ 38661 w 174071"/>
                <a:gd name="connsiteY2" fmla="*/ 28656 h 348058"/>
                <a:gd name="connsiteX3" fmla="*/ 32281 w 174071"/>
                <a:gd name="connsiteY3" fmla="*/ 35891 h 348058"/>
                <a:gd name="connsiteX4" fmla="*/ 32281 w 174071"/>
                <a:gd name="connsiteY4" fmla="*/ 61025 h 348058"/>
                <a:gd name="connsiteX5" fmla="*/ 45137 w 174071"/>
                <a:gd name="connsiteY5" fmla="*/ 61025 h 348058"/>
                <a:gd name="connsiteX6" fmla="*/ 45137 w 174071"/>
                <a:gd name="connsiteY6" fmla="*/ 71782 h 348058"/>
                <a:gd name="connsiteX7" fmla="*/ 41899 w 174071"/>
                <a:gd name="connsiteY7" fmla="*/ 75305 h 348058"/>
                <a:gd name="connsiteX8" fmla="*/ 35424 w 174071"/>
                <a:gd name="connsiteY8" fmla="*/ 78923 h 348058"/>
                <a:gd name="connsiteX9" fmla="*/ 29044 w 174071"/>
                <a:gd name="connsiteY9" fmla="*/ 78923 h 348058"/>
                <a:gd name="connsiteX10" fmla="*/ 22568 w 174071"/>
                <a:gd name="connsiteY10" fmla="*/ 82540 h 348058"/>
                <a:gd name="connsiteX11" fmla="*/ 6475 w 174071"/>
                <a:gd name="connsiteY11" fmla="*/ 82540 h 348058"/>
                <a:gd name="connsiteX12" fmla="*/ 6475 w 174071"/>
                <a:gd name="connsiteY12" fmla="*/ 86158 h 348058"/>
                <a:gd name="connsiteX13" fmla="*/ 16093 w 174071"/>
                <a:gd name="connsiteY13" fmla="*/ 96916 h 348058"/>
                <a:gd name="connsiteX14" fmla="*/ 16093 w 174071"/>
                <a:gd name="connsiteY14" fmla="*/ 107674 h 348058"/>
                <a:gd name="connsiteX15" fmla="*/ 9713 w 174071"/>
                <a:gd name="connsiteY15" fmla="*/ 111196 h 348058"/>
                <a:gd name="connsiteX16" fmla="*/ 6475 w 174071"/>
                <a:gd name="connsiteY16" fmla="*/ 111196 h 348058"/>
                <a:gd name="connsiteX17" fmla="*/ 0 w 174071"/>
                <a:gd name="connsiteY17" fmla="*/ 114814 h 348058"/>
                <a:gd name="connsiteX18" fmla="*/ 0 w 174071"/>
                <a:gd name="connsiteY18" fmla="*/ 121954 h 348058"/>
                <a:gd name="connsiteX19" fmla="*/ 3238 w 174071"/>
                <a:gd name="connsiteY19" fmla="*/ 125572 h 348058"/>
                <a:gd name="connsiteX20" fmla="*/ 6475 w 174071"/>
                <a:gd name="connsiteY20" fmla="*/ 132807 h 348058"/>
                <a:gd name="connsiteX21" fmla="*/ 25806 w 174071"/>
                <a:gd name="connsiteY21" fmla="*/ 154323 h 348058"/>
                <a:gd name="connsiteX22" fmla="*/ 38661 w 174071"/>
                <a:gd name="connsiteY22" fmla="*/ 157845 h 348058"/>
                <a:gd name="connsiteX23" fmla="*/ 41899 w 174071"/>
                <a:gd name="connsiteY23" fmla="*/ 150705 h 348058"/>
                <a:gd name="connsiteX24" fmla="*/ 48374 w 174071"/>
                <a:gd name="connsiteY24" fmla="*/ 157845 h 348058"/>
                <a:gd name="connsiteX25" fmla="*/ 51612 w 174071"/>
                <a:gd name="connsiteY25" fmla="*/ 165081 h 348058"/>
                <a:gd name="connsiteX26" fmla="*/ 51612 w 174071"/>
                <a:gd name="connsiteY26" fmla="*/ 175838 h 348058"/>
                <a:gd name="connsiteX27" fmla="*/ 48374 w 174071"/>
                <a:gd name="connsiteY27" fmla="*/ 182978 h 348058"/>
                <a:gd name="connsiteX28" fmla="*/ 45137 w 174071"/>
                <a:gd name="connsiteY28" fmla="*/ 186596 h 348058"/>
                <a:gd name="connsiteX29" fmla="*/ 45137 w 174071"/>
                <a:gd name="connsiteY29" fmla="*/ 190119 h 348058"/>
                <a:gd name="connsiteX30" fmla="*/ 48374 w 174071"/>
                <a:gd name="connsiteY30" fmla="*/ 193736 h 348058"/>
                <a:gd name="connsiteX31" fmla="*/ 51612 w 174071"/>
                <a:gd name="connsiteY31" fmla="*/ 193736 h 348058"/>
                <a:gd name="connsiteX32" fmla="*/ 57992 w 174071"/>
                <a:gd name="connsiteY32" fmla="*/ 190119 h 348058"/>
                <a:gd name="connsiteX33" fmla="*/ 61230 w 174071"/>
                <a:gd name="connsiteY33" fmla="*/ 190119 h 348058"/>
                <a:gd name="connsiteX34" fmla="*/ 61230 w 174071"/>
                <a:gd name="connsiteY34" fmla="*/ 208112 h 348058"/>
                <a:gd name="connsiteX35" fmla="*/ 64467 w 174071"/>
                <a:gd name="connsiteY35" fmla="*/ 211730 h 348058"/>
                <a:gd name="connsiteX36" fmla="*/ 67705 w 174071"/>
                <a:gd name="connsiteY36" fmla="*/ 211730 h 348058"/>
                <a:gd name="connsiteX37" fmla="*/ 67705 w 174071"/>
                <a:gd name="connsiteY37" fmla="*/ 218870 h 348058"/>
                <a:gd name="connsiteX38" fmla="*/ 64467 w 174071"/>
                <a:gd name="connsiteY38" fmla="*/ 226010 h 348058"/>
                <a:gd name="connsiteX39" fmla="*/ 57992 w 174071"/>
                <a:gd name="connsiteY39" fmla="*/ 233245 h 348058"/>
                <a:gd name="connsiteX40" fmla="*/ 51612 w 174071"/>
                <a:gd name="connsiteY40" fmla="*/ 258379 h 348058"/>
                <a:gd name="connsiteX41" fmla="*/ 48374 w 174071"/>
                <a:gd name="connsiteY41" fmla="*/ 265519 h 348058"/>
                <a:gd name="connsiteX42" fmla="*/ 48374 w 174071"/>
                <a:gd name="connsiteY42" fmla="*/ 269137 h 348058"/>
                <a:gd name="connsiteX43" fmla="*/ 45137 w 174071"/>
                <a:gd name="connsiteY43" fmla="*/ 276277 h 348058"/>
                <a:gd name="connsiteX44" fmla="*/ 45137 w 174071"/>
                <a:gd name="connsiteY44" fmla="*/ 279894 h 348058"/>
                <a:gd name="connsiteX45" fmla="*/ 48374 w 174071"/>
                <a:gd name="connsiteY45" fmla="*/ 287035 h 348058"/>
                <a:gd name="connsiteX46" fmla="*/ 61230 w 174071"/>
                <a:gd name="connsiteY46" fmla="*/ 301410 h 348058"/>
                <a:gd name="connsiteX47" fmla="*/ 61230 w 174071"/>
                <a:gd name="connsiteY47" fmla="*/ 319308 h 348058"/>
                <a:gd name="connsiteX48" fmla="*/ 77323 w 174071"/>
                <a:gd name="connsiteY48" fmla="*/ 340824 h 348058"/>
                <a:gd name="connsiteX49" fmla="*/ 83798 w 174071"/>
                <a:gd name="connsiteY49" fmla="*/ 340824 h 348058"/>
                <a:gd name="connsiteX50" fmla="*/ 87036 w 174071"/>
                <a:gd name="connsiteY50" fmla="*/ 348059 h 348058"/>
                <a:gd name="connsiteX51" fmla="*/ 106366 w 174071"/>
                <a:gd name="connsiteY51" fmla="*/ 348059 h 348058"/>
                <a:gd name="connsiteX52" fmla="*/ 109604 w 174071"/>
                <a:gd name="connsiteY52" fmla="*/ 344441 h 348058"/>
                <a:gd name="connsiteX53" fmla="*/ 109604 w 174071"/>
                <a:gd name="connsiteY53" fmla="*/ 337301 h 348058"/>
                <a:gd name="connsiteX54" fmla="*/ 116079 w 174071"/>
                <a:gd name="connsiteY54" fmla="*/ 330066 h 348058"/>
                <a:gd name="connsiteX55" fmla="*/ 125697 w 174071"/>
                <a:gd name="connsiteY55" fmla="*/ 330066 h 348058"/>
                <a:gd name="connsiteX56" fmla="*/ 128935 w 174071"/>
                <a:gd name="connsiteY56" fmla="*/ 322926 h 348058"/>
                <a:gd name="connsiteX57" fmla="*/ 145028 w 174071"/>
                <a:gd name="connsiteY57" fmla="*/ 322926 h 348058"/>
                <a:gd name="connsiteX58" fmla="*/ 145028 w 174071"/>
                <a:gd name="connsiteY58" fmla="*/ 319308 h 348058"/>
                <a:gd name="connsiteX59" fmla="*/ 154741 w 174071"/>
                <a:gd name="connsiteY59" fmla="*/ 308550 h 348058"/>
                <a:gd name="connsiteX60" fmla="*/ 161216 w 174071"/>
                <a:gd name="connsiteY60" fmla="*/ 308550 h 348058"/>
                <a:gd name="connsiteX61" fmla="*/ 167596 w 174071"/>
                <a:gd name="connsiteY61" fmla="*/ 315786 h 348058"/>
                <a:gd name="connsiteX62" fmla="*/ 170834 w 174071"/>
                <a:gd name="connsiteY62" fmla="*/ 315786 h 348058"/>
                <a:gd name="connsiteX63" fmla="*/ 174071 w 174071"/>
                <a:gd name="connsiteY63" fmla="*/ 312168 h 348058"/>
                <a:gd name="connsiteX64" fmla="*/ 174071 w 174071"/>
                <a:gd name="connsiteY64" fmla="*/ 304932 h 348058"/>
                <a:gd name="connsiteX65" fmla="*/ 170834 w 174071"/>
                <a:gd name="connsiteY65" fmla="*/ 301410 h 348058"/>
                <a:gd name="connsiteX66" fmla="*/ 167596 w 174071"/>
                <a:gd name="connsiteY66" fmla="*/ 294175 h 348058"/>
                <a:gd name="connsiteX67" fmla="*/ 164358 w 174071"/>
                <a:gd name="connsiteY67" fmla="*/ 283417 h 348058"/>
                <a:gd name="connsiteX68" fmla="*/ 154741 w 174071"/>
                <a:gd name="connsiteY68" fmla="*/ 272659 h 348058"/>
                <a:gd name="connsiteX69" fmla="*/ 151503 w 174071"/>
                <a:gd name="connsiteY69" fmla="*/ 265519 h 348058"/>
                <a:gd name="connsiteX70" fmla="*/ 151503 w 174071"/>
                <a:gd name="connsiteY70" fmla="*/ 251143 h 348058"/>
                <a:gd name="connsiteX71" fmla="*/ 154741 w 174071"/>
                <a:gd name="connsiteY71" fmla="*/ 247621 h 348058"/>
                <a:gd name="connsiteX72" fmla="*/ 154741 w 174071"/>
                <a:gd name="connsiteY72" fmla="*/ 236768 h 348058"/>
                <a:gd name="connsiteX73" fmla="*/ 148265 w 174071"/>
                <a:gd name="connsiteY73" fmla="*/ 244003 h 348058"/>
                <a:gd name="connsiteX74" fmla="*/ 148265 w 174071"/>
                <a:gd name="connsiteY74" fmla="*/ 247621 h 348058"/>
                <a:gd name="connsiteX75" fmla="*/ 141790 w 174071"/>
                <a:gd name="connsiteY75" fmla="*/ 247621 h 348058"/>
                <a:gd name="connsiteX76" fmla="*/ 138648 w 174071"/>
                <a:gd name="connsiteY76" fmla="*/ 240385 h 348058"/>
                <a:gd name="connsiteX77" fmla="*/ 135410 w 174071"/>
                <a:gd name="connsiteY77" fmla="*/ 236768 h 348058"/>
                <a:gd name="connsiteX78" fmla="*/ 132172 w 174071"/>
                <a:gd name="connsiteY78" fmla="*/ 229628 h 348058"/>
                <a:gd name="connsiteX79" fmla="*/ 132172 w 174071"/>
                <a:gd name="connsiteY79" fmla="*/ 222488 h 348058"/>
                <a:gd name="connsiteX80" fmla="*/ 128935 w 174071"/>
                <a:gd name="connsiteY80" fmla="*/ 222488 h 348058"/>
                <a:gd name="connsiteX81" fmla="*/ 128935 w 174071"/>
                <a:gd name="connsiteY81" fmla="*/ 218870 h 348058"/>
                <a:gd name="connsiteX82" fmla="*/ 125697 w 174071"/>
                <a:gd name="connsiteY82" fmla="*/ 215252 h 348058"/>
                <a:gd name="connsiteX83" fmla="*/ 125697 w 174071"/>
                <a:gd name="connsiteY83" fmla="*/ 208112 h 348058"/>
                <a:gd name="connsiteX84" fmla="*/ 128935 w 174071"/>
                <a:gd name="connsiteY84" fmla="*/ 200877 h 348058"/>
                <a:gd name="connsiteX85" fmla="*/ 132172 w 174071"/>
                <a:gd name="connsiteY85" fmla="*/ 197354 h 348058"/>
                <a:gd name="connsiteX86" fmla="*/ 132172 w 174071"/>
                <a:gd name="connsiteY86" fmla="*/ 172221 h 348058"/>
                <a:gd name="connsiteX87" fmla="*/ 135410 w 174071"/>
                <a:gd name="connsiteY87" fmla="*/ 168603 h 348058"/>
                <a:gd name="connsiteX88" fmla="*/ 141790 w 174071"/>
                <a:gd name="connsiteY88" fmla="*/ 165081 h 348058"/>
                <a:gd name="connsiteX89" fmla="*/ 157978 w 174071"/>
                <a:gd name="connsiteY89" fmla="*/ 165081 h 348058"/>
                <a:gd name="connsiteX90" fmla="*/ 161216 w 174071"/>
                <a:gd name="connsiteY90" fmla="*/ 161463 h 348058"/>
                <a:gd name="connsiteX91" fmla="*/ 161216 w 174071"/>
                <a:gd name="connsiteY91" fmla="*/ 154323 h 348058"/>
                <a:gd name="connsiteX92" fmla="*/ 154741 w 174071"/>
                <a:gd name="connsiteY92" fmla="*/ 147087 h 348058"/>
                <a:gd name="connsiteX93" fmla="*/ 154741 w 174071"/>
                <a:gd name="connsiteY93" fmla="*/ 139947 h 348058"/>
                <a:gd name="connsiteX94" fmla="*/ 157978 w 174071"/>
                <a:gd name="connsiteY94" fmla="*/ 132807 h 348058"/>
                <a:gd name="connsiteX95" fmla="*/ 161216 w 174071"/>
                <a:gd name="connsiteY95" fmla="*/ 129189 h 348058"/>
                <a:gd name="connsiteX96" fmla="*/ 164358 w 174071"/>
                <a:gd name="connsiteY96" fmla="*/ 121954 h 348058"/>
                <a:gd name="connsiteX97" fmla="*/ 164358 w 174071"/>
                <a:gd name="connsiteY97" fmla="*/ 114814 h 348058"/>
                <a:gd name="connsiteX98" fmla="*/ 161216 w 174071"/>
                <a:gd name="connsiteY98" fmla="*/ 107674 h 348058"/>
                <a:gd name="connsiteX99" fmla="*/ 157978 w 174071"/>
                <a:gd name="connsiteY99" fmla="*/ 104056 h 348058"/>
                <a:gd name="connsiteX100" fmla="*/ 148265 w 174071"/>
                <a:gd name="connsiteY100" fmla="*/ 104056 h 348058"/>
                <a:gd name="connsiteX101" fmla="*/ 145028 w 174071"/>
                <a:gd name="connsiteY101" fmla="*/ 107674 h 348058"/>
                <a:gd name="connsiteX102" fmla="*/ 145028 w 174071"/>
                <a:gd name="connsiteY102" fmla="*/ 93298 h 348058"/>
                <a:gd name="connsiteX103" fmla="*/ 138648 w 174071"/>
                <a:gd name="connsiteY103" fmla="*/ 89681 h 348058"/>
                <a:gd name="connsiteX104" fmla="*/ 135410 w 174071"/>
                <a:gd name="connsiteY104" fmla="*/ 82540 h 348058"/>
                <a:gd name="connsiteX105" fmla="*/ 125697 w 174071"/>
                <a:gd name="connsiteY105" fmla="*/ 78923 h 348058"/>
                <a:gd name="connsiteX106" fmla="*/ 116079 w 174071"/>
                <a:gd name="connsiteY106" fmla="*/ 78923 h 348058"/>
                <a:gd name="connsiteX107" fmla="*/ 109604 w 174071"/>
                <a:gd name="connsiteY107" fmla="*/ 82540 h 348058"/>
                <a:gd name="connsiteX108" fmla="*/ 106366 w 174071"/>
                <a:gd name="connsiteY108" fmla="*/ 89681 h 348058"/>
                <a:gd name="connsiteX109" fmla="*/ 106366 w 174071"/>
                <a:gd name="connsiteY109" fmla="*/ 93298 h 348058"/>
                <a:gd name="connsiteX110" fmla="*/ 103129 w 174071"/>
                <a:gd name="connsiteY110" fmla="*/ 96916 h 348058"/>
                <a:gd name="connsiteX111" fmla="*/ 103129 w 174071"/>
                <a:gd name="connsiteY111" fmla="*/ 100438 h 348058"/>
                <a:gd name="connsiteX112" fmla="*/ 103129 w 174071"/>
                <a:gd name="connsiteY112" fmla="*/ 96916 h 348058"/>
                <a:gd name="connsiteX113" fmla="*/ 106366 w 174071"/>
                <a:gd name="connsiteY113" fmla="*/ 93298 h 348058"/>
                <a:gd name="connsiteX114" fmla="*/ 106366 w 174071"/>
                <a:gd name="connsiteY114" fmla="*/ 86158 h 348058"/>
                <a:gd name="connsiteX115" fmla="*/ 109604 w 174071"/>
                <a:gd name="connsiteY115" fmla="*/ 78923 h 348058"/>
                <a:gd name="connsiteX116" fmla="*/ 109604 w 174071"/>
                <a:gd name="connsiteY116" fmla="*/ 68165 h 348058"/>
                <a:gd name="connsiteX117" fmla="*/ 112842 w 174071"/>
                <a:gd name="connsiteY117" fmla="*/ 61025 h 348058"/>
                <a:gd name="connsiteX118" fmla="*/ 112842 w 174071"/>
                <a:gd name="connsiteY118" fmla="*/ 46649 h 348058"/>
                <a:gd name="connsiteX119" fmla="*/ 103129 w 174071"/>
                <a:gd name="connsiteY119" fmla="*/ 25133 h 348058"/>
                <a:gd name="connsiteX120" fmla="*/ 96653 w 174071"/>
                <a:gd name="connsiteY120" fmla="*/ 17898 h 348058"/>
                <a:gd name="connsiteX121" fmla="*/ 70943 w 174071"/>
                <a:gd name="connsiteY121" fmla="*/ 3618 h 348058"/>
                <a:gd name="connsiteX122" fmla="*/ 67705 w 174071"/>
                <a:gd name="connsiteY122" fmla="*/ 0 h 348058"/>
                <a:gd name="connsiteX123" fmla="*/ 64467 w 174071"/>
                <a:gd name="connsiteY123" fmla="*/ 0 h 348058"/>
                <a:gd name="connsiteX124" fmla="*/ 54754 w 174071"/>
                <a:gd name="connsiteY124" fmla="*/ 21516 h 348058"/>
                <a:gd name="connsiteX125" fmla="*/ 51612 w 174071"/>
                <a:gd name="connsiteY125" fmla="*/ 25133 h 348058"/>
                <a:gd name="connsiteX126" fmla="*/ 48374 w 174071"/>
                <a:gd name="connsiteY126" fmla="*/ 25133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74071" h="348058">
                  <a:moveTo>
                    <a:pt x="48374" y="25133"/>
                  </a:moveTo>
                  <a:lnTo>
                    <a:pt x="45137" y="28656"/>
                  </a:lnTo>
                  <a:lnTo>
                    <a:pt x="38661" y="28656"/>
                  </a:lnTo>
                  <a:lnTo>
                    <a:pt x="32281" y="35891"/>
                  </a:lnTo>
                  <a:lnTo>
                    <a:pt x="32281" y="61025"/>
                  </a:lnTo>
                  <a:lnTo>
                    <a:pt x="45137" y="61025"/>
                  </a:lnTo>
                  <a:lnTo>
                    <a:pt x="45137" y="71782"/>
                  </a:lnTo>
                  <a:lnTo>
                    <a:pt x="41899" y="75305"/>
                  </a:lnTo>
                  <a:lnTo>
                    <a:pt x="35424" y="78923"/>
                  </a:lnTo>
                  <a:lnTo>
                    <a:pt x="29044" y="78923"/>
                  </a:lnTo>
                  <a:lnTo>
                    <a:pt x="22568" y="82540"/>
                  </a:lnTo>
                  <a:lnTo>
                    <a:pt x="6475" y="82540"/>
                  </a:lnTo>
                  <a:lnTo>
                    <a:pt x="6475" y="86158"/>
                  </a:lnTo>
                  <a:lnTo>
                    <a:pt x="16093" y="96916"/>
                  </a:lnTo>
                  <a:lnTo>
                    <a:pt x="16093" y="107674"/>
                  </a:lnTo>
                  <a:lnTo>
                    <a:pt x="9713" y="111196"/>
                  </a:lnTo>
                  <a:lnTo>
                    <a:pt x="6475" y="111196"/>
                  </a:lnTo>
                  <a:lnTo>
                    <a:pt x="0" y="114814"/>
                  </a:lnTo>
                  <a:lnTo>
                    <a:pt x="0" y="121954"/>
                  </a:lnTo>
                  <a:lnTo>
                    <a:pt x="3238" y="125572"/>
                  </a:lnTo>
                  <a:lnTo>
                    <a:pt x="6475" y="132807"/>
                  </a:lnTo>
                  <a:lnTo>
                    <a:pt x="25806" y="154323"/>
                  </a:lnTo>
                  <a:lnTo>
                    <a:pt x="38661" y="157845"/>
                  </a:lnTo>
                  <a:lnTo>
                    <a:pt x="41899" y="150705"/>
                  </a:lnTo>
                  <a:lnTo>
                    <a:pt x="48374" y="157845"/>
                  </a:lnTo>
                  <a:lnTo>
                    <a:pt x="51612" y="165081"/>
                  </a:lnTo>
                  <a:lnTo>
                    <a:pt x="51612" y="175838"/>
                  </a:lnTo>
                  <a:lnTo>
                    <a:pt x="48374" y="182978"/>
                  </a:lnTo>
                  <a:lnTo>
                    <a:pt x="45137" y="186596"/>
                  </a:lnTo>
                  <a:lnTo>
                    <a:pt x="45137" y="190119"/>
                  </a:lnTo>
                  <a:lnTo>
                    <a:pt x="48374" y="193736"/>
                  </a:lnTo>
                  <a:lnTo>
                    <a:pt x="51612" y="193736"/>
                  </a:lnTo>
                  <a:lnTo>
                    <a:pt x="57992" y="190119"/>
                  </a:lnTo>
                  <a:lnTo>
                    <a:pt x="61230" y="190119"/>
                  </a:lnTo>
                  <a:lnTo>
                    <a:pt x="61230" y="208112"/>
                  </a:lnTo>
                  <a:lnTo>
                    <a:pt x="64467" y="211730"/>
                  </a:lnTo>
                  <a:lnTo>
                    <a:pt x="67705" y="211730"/>
                  </a:lnTo>
                  <a:lnTo>
                    <a:pt x="67705" y="218870"/>
                  </a:lnTo>
                  <a:lnTo>
                    <a:pt x="64467" y="226010"/>
                  </a:lnTo>
                  <a:lnTo>
                    <a:pt x="57992" y="233245"/>
                  </a:lnTo>
                  <a:lnTo>
                    <a:pt x="51612" y="258379"/>
                  </a:lnTo>
                  <a:lnTo>
                    <a:pt x="48374" y="265519"/>
                  </a:lnTo>
                  <a:lnTo>
                    <a:pt x="48374" y="269137"/>
                  </a:lnTo>
                  <a:lnTo>
                    <a:pt x="45137" y="276277"/>
                  </a:lnTo>
                  <a:lnTo>
                    <a:pt x="45137" y="279894"/>
                  </a:lnTo>
                  <a:lnTo>
                    <a:pt x="48374" y="287035"/>
                  </a:lnTo>
                  <a:lnTo>
                    <a:pt x="61230" y="301410"/>
                  </a:lnTo>
                  <a:lnTo>
                    <a:pt x="61230" y="319308"/>
                  </a:lnTo>
                  <a:lnTo>
                    <a:pt x="77323" y="340824"/>
                  </a:lnTo>
                  <a:lnTo>
                    <a:pt x="83798" y="340824"/>
                  </a:lnTo>
                  <a:lnTo>
                    <a:pt x="87036" y="348059"/>
                  </a:lnTo>
                  <a:lnTo>
                    <a:pt x="106366" y="348059"/>
                  </a:lnTo>
                  <a:lnTo>
                    <a:pt x="109604" y="344441"/>
                  </a:lnTo>
                  <a:lnTo>
                    <a:pt x="109604" y="337301"/>
                  </a:lnTo>
                  <a:lnTo>
                    <a:pt x="116079" y="330066"/>
                  </a:lnTo>
                  <a:lnTo>
                    <a:pt x="125697" y="330066"/>
                  </a:lnTo>
                  <a:lnTo>
                    <a:pt x="128935" y="322926"/>
                  </a:lnTo>
                  <a:lnTo>
                    <a:pt x="145028" y="322926"/>
                  </a:lnTo>
                  <a:lnTo>
                    <a:pt x="145028" y="319308"/>
                  </a:lnTo>
                  <a:lnTo>
                    <a:pt x="154741" y="308550"/>
                  </a:lnTo>
                  <a:lnTo>
                    <a:pt x="161216" y="308550"/>
                  </a:lnTo>
                  <a:lnTo>
                    <a:pt x="167596" y="315786"/>
                  </a:lnTo>
                  <a:lnTo>
                    <a:pt x="170834" y="315786"/>
                  </a:lnTo>
                  <a:lnTo>
                    <a:pt x="174071" y="312168"/>
                  </a:lnTo>
                  <a:lnTo>
                    <a:pt x="174071" y="304932"/>
                  </a:lnTo>
                  <a:lnTo>
                    <a:pt x="170834" y="301410"/>
                  </a:lnTo>
                  <a:lnTo>
                    <a:pt x="167596" y="294175"/>
                  </a:lnTo>
                  <a:lnTo>
                    <a:pt x="164358" y="283417"/>
                  </a:lnTo>
                  <a:lnTo>
                    <a:pt x="154741" y="272659"/>
                  </a:lnTo>
                  <a:lnTo>
                    <a:pt x="151503" y="265519"/>
                  </a:lnTo>
                  <a:lnTo>
                    <a:pt x="151503" y="251143"/>
                  </a:lnTo>
                  <a:lnTo>
                    <a:pt x="154741" y="247621"/>
                  </a:lnTo>
                  <a:lnTo>
                    <a:pt x="154741" y="236768"/>
                  </a:lnTo>
                  <a:lnTo>
                    <a:pt x="148265" y="244003"/>
                  </a:lnTo>
                  <a:lnTo>
                    <a:pt x="148265" y="247621"/>
                  </a:lnTo>
                  <a:lnTo>
                    <a:pt x="141790" y="247621"/>
                  </a:lnTo>
                  <a:lnTo>
                    <a:pt x="138648" y="240385"/>
                  </a:lnTo>
                  <a:lnTo>
                    <a:pt x="135410" y="236768"/>
                  </a:lnTo>
                  <a:lnTo>
                    <a:pt x="132172" y="229628"/>
                  </a:lnTo>
                  <a:lnTo>
                    <a:pt x="132172" y="222488"/>
                  </a:lnTo>
                  <a:lnTo>
                    <a:pt x="128935" y="222488"/>
                  </a:lnTo>
                  <a:lnTo>
                    <a:pt x="128935" y="218870"/>
                  </a:lnTo>
                  <a:lnTo>
                    <a:pt x="125697" y="215252"/>
                  </a:lnTo>
                  <a:lnTo>
                    <a:pt x="125697" y="208112"/>
                  </a:lnTo>
                  <a:lnTo>
                    <a:pt x="128935" y="200877"/>
                  </a:lnTo>
                  <a:lnTo>
                    <a:pt x="132172" y="197354"/>
                  </a:lnTo>
                  <a:lnTo>
                    <a:pt x="132172" y="172221"/>
                  </a:lnTo>
                  <a:lnTo>
                    <a:pt x="135410" y="168603"/>
                  </a:lnTo>
                  <a:lnTo>
                    <a:pt x="141790" y="165081"/>
                  </a:lnTo>
                  <a:lnTo>
                    <a:pt x="157978" y="165081"/>
                  </a:lnTo>
                  <a:lnTo>
                    <a:pt x="161216" y="161463"/>
                  </a:lnTo>
                  <a:lnTo>
                    <a:pt x="161216" y="154323"/>
                  </a:lnTo>
                  <a:lnTo>
                    <a:pt x="154741" y="147087"/>
                  </a:lnTo>
                  <a:lnTo>
                    <a:pt x="154741" y="139947"/>
                  </a:lnTo>
                  <a:lnTo>
                    <a:pt x="157978" y="132807"/>
                  </a:lnTo>
                  <a:lnTo>
                    <a:pt x="161216" y="129189"/>
                  </a:lnTo>
                  <a:lnTo>
                    <a:pt x="164358" y="121954"/>
                  </a:lnTo>
                  <a:lnTo>
                    <a:pt x="164358" y="114814"/>
                  </a:lnTo>
                  <a:lnTo>
                    <a:pt x="161216" y="107674"/>
                  </a:lnTo>
                  <a:lnTo>
                    <a:pt x="157978" y="104056"/>
                  </a:lnTo>
                  <a:lnTo>
                    <a:pt x="148265" y="104056"/>
                  </a:lnTo>
                  <a:lnTo>
                    <a:pt x="145028" y="107674"/>
                  </a:lnTo>
                  <a:lnTo>
                    <a:pt x="145028" y="93298"/>
                  </a:lnTo>
                  <a:lnTo>
                    <a:pt x="138648" y="89681"/>
                  </a:lnTo>
                  <a:lnTo>
                    <a:pt x="135410" y="82540"/>
                  </a:lnTo>
                  <a:lnTo>
                    <a:pt x="125697" y="78923"/>
                  </a:lnTo>
                  <a:lnTo>
                    <a:pt x="116079" y="78923"/>
                  </a:lnTo>
                  <a:lnTo>
                    <a:pt x="109604" y="82540"/>
                  </a:lnTo>
                  <a:lnTo>
                    <a:pt x="106366" y="89681"/>
                  </a:lnTo>
                  <a:lnTo>
                    <a:pt x="106366" y="93298"/>
                  </a:lnTo>
                  <a:lnTo>
                    <a:pt x="103129" y="96916"/>
                  </a:lnTo>
                  <a:lnTo>
                    <a:pt x="103129" y="100438"/>
                  </a:lnTo>
                  <a:lnTo>
                    <a:pt x="103129" y="96916"/>
                  </a:lnTo>
                  <a:lnTo>
                    <a:pt x="106366" y="93298"/>
                  </a:lnTo>
                  <a:lnTo>
                    <a:pt x="106366" y="86158"/>
                  </a:lnTo>
                  <a:lnTo>
                    <a:pt x="109604" y="78923"/>
                  </a:lnTo>
                  <a:lnTo>
                    <a:pt x="109604" y="68165"/>
                  </a:lnTo>
                  <a:lnTo>
                    <a:pt x="112842" y="61025"/>
                  </a:lnTo>
                  <a:lnTo>
                    <a:pt x="112842" y="46649"/>
                  </a:lnTo>
                  <a:lnTo>
                    <a:pt x="103129" y="25133"/>
                  </a:lnTo>
                  <a:lnTo>
                    <a:pt x="96653" y="17898"/>
                  </a:lnTo>
                  <a:lnTo>
                    <a:pt x="70943" y="3618"/>
                  </a:lnTo>
                  <a:lnTo>
                    <a:pt x="67705" y="0"/>
                  </a:lnTo>
                  <a:lnTo>
                    <a:pt x="64467" y="0"/>
                  </a:lnTo>
                  <a:lnTo>
                    <a:pt x="54754" y="21516"/>
                  </a:lnTo>
                  <a:lnTo>
                    <a:pt x="51612" y="25133"/>
                  </a:lnTo>
                  <a:lnTo>
                    <a:pt x="48374" y="25133"/>
                  </a:lnTo>
                  <a:close/>
                </a:path>
              </a:pathLst>
            </a:custGeom>
            <a:noFill/>
            <a:ln w="2379" cap="flat">
              <a:solidFill>
                <a:srgbClr val="FFFFFF"/>
              </a:solidFill>
              <a:prstDash val="solid"/>
              <a:round/>
            </a:ln>
          </p:spPr>
          <p:txBody>
            <a:bodyPr rtlCol="0" anchor="ctr"/>
            <a:lstStyle/>
            <a:p>
              <a:endParaRPr lang="en-US" noProof="0" dirty="0"/>
            </a:p>
          </p:txBody>
        </p:sp>
        <p:sp>
          <p:nvSpPr>
            <p:cNvPr id="5559" name="Serbest Form 5558">
              <a:extLst>
                <a:ext uri="{FF2B5EF4-FFF2-40B4-BE49-F238E27FC236}">
                  <a16:creationId xmlns:a16="http://schemas.microsoft.com/office/drawing/2014/main" id="{3E0A5787-20B1-2944-A3BF-B6DA620B9D4E}"/>
                </a:ext>
              </a:extLst>
            </p:cNvPr>
            <p:cNvSpPr/>
            <p:nvPr/>
          </p:nvSpPr>
          <p:spPr>
            <a:xfrm>
              <a:off x="4993674" y="3366737"/>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solidFill>
              <a:srgbClr val="AFABAB"/>
            </a:solidFill>
            <a:ln w="9518" cap="flat">
              <a:noFill/>
              <a:prstDash val="solid"/>
              <a:miter/>
            </a:ln>
          </p:spPr>
          <p:txBody>
            <a:bodyPr rtlCol="0" anchor="ctr"/>
            <a:lstStyle/>
            <a:p>
              <a:endParaRPr lang="en-US" noProof="0" dirty="0"/>
            </a:p>
          </p:txBody>
        </p:sp>
        <p:sp>
          <p:nvSpPr>
            <p:cNvPr id="5560" name="Serbest Form 5559">
              <a:extLst>
                <a:ext uri="{FF2B5EF4-FFF2-40B4-BE49-F238E27FC236}">
                  <a16:creationId xmlns:a16="http://schemas.microsoft.com/office/drawing/2014/main" id="{8F0C981C-0706-4748-AED5-EC3EA6986369}"/>
                </a:ext>
              </a:extLst>
            </p:cNvPr>
            <p:cNvSpPr/>
            <p:nvPr/>
          </p:nvSpPr>
          <p:spPr>
            <a:xfrm>
              <a:off x="4993674" y="3366737"/>
              <a:ext cx="96653" cy="96630"/>
            </a:xfrm>
            <a:custGeom>
              <a:avLst/>
              <a:gdLst>
                <a:gd name="connsiteX0" fmla="*/ 65515 w 96653"/>
                <a:gd name="connsiteY0" fmla="*/ 63214 h 96630"/>
                <a:gd name="connsiteX1" fmla="*/ 68658 w 96653"/>
                <a:gd name="connsiteY1" fmla="*/ 59501 h 96630"/>
                <a:gd name="connsiteX2" fmla="*/ 74847 w 96653"/>
                <a:gd name="connsiteY2" fmla="*/ 55789 h 96630"/>
                <a:gd name="connsiteX3" fmla="*/ 90464 w 96653"/>
                <a:gd name="connsiteY3" fmla="*/ 55789 h 96630"/>
                <a:gd name="connsiteX4" fmla="*/ 93606 w 96653"/>
                <a:gd name="connsiteY4" fmla="*/ 52076 h 96630"/>
                <a:gd name="connsiteX5" fmla="*/ 96654 w 96653"/>
                <a:gd name="connsiteY5" fmla="*/ 44650 h 96630"/>
                <a:gd name="connsiteX6" fmla="*/ 96654 w 96653"/>
                <a:gd name="connsiteY6" fmla="*/ 40842 h 96630"/>
                <a:gd name="connsiteX7" fmla="*/ 93606 w 96653"/>
                <a:gd name="connsiteY7" fmla="*/ 37224 h 96630"/>
                <a:gd name="connsiteX8" fmla="*/ 87321 w 96653"/>
                <a:gd name="connsiteY8" fmla="*/ 33416 h 96630"/>
                <a:gd name="connsiteX9" fmla="*/ 84275 w 96653"/>
                <a:gd name="connsiteY9" fmla="*/ 29703 h 96630"/>
                <a:gd name="connsiteX10" fmla="*/ 84275 w 96653"/>
                <a:gd name="connsiteY10" fmla="*/ 22277 h 96630"/>
                <a:gd name="connsiteX11" fmla="*/ 87321 w 96653"/>
                <a:gd name="connsiteY11" fmla="*/ 18565 h 96630"/>
                <a:gd name="connsiteX12" fmla="*/ 96654 w 96653"/>
                <a:gd name="connsiteY12" fmla="*/ 18565 h 96630"/>
                <a:gd name="connsiteX13" fmla="*/ 96654 w 96653"/>
                <a:gd name="connsiteY13" fmla="*/ 3713 h 96630"/>
                <a:gd name="connsiteX14" fmla="*/ 43709 w 96653"/>
                <a:gd name="connsiteY14" fmla="*/ 0 h 96630"/>
                <a:gd name="connsiteX15" fmla="*/ 28092 w 96653"/>
                <a:gd name="connsiteY15" fmla="*/ 14852 h 96630"/>
                <a:gd name="connsiteX16" fmla="*/ 9332 w 96653"/>
                <a:gd name="connsiteY16" fmla="*/ 14852 h 96630"/>
                <a:gd name="connsiteX17" fmla="*/ 3143 w 96653"/>
                <a:gd name="connsiteY17" fmla="*/ 22277 h 96630"/>
                <a:gd name="connsiteX18" fmla="*/ 0 w 96653"/>
                <a:gd name="connsiteY18" fmla="*/ 44650 h 96630"/>
                <a:gd name="connsiteX19" fmla="*/ 3143 w 96653"/>
                <a:gd name="connsiteY19" fmla="*/ 48363 h 96630"/>
                <a:gd name="connsiteX20" fmla="*/ 9332 w 96653"/>
                <a:gd name="connsiteY20" fmla="*/ 48363 h 96630"/>
                <a:gd name="connsiteX21" fmla="*/ 21807 w 96653"/>
                <a:gd name="connsiteY21" fmla="*/ 40842 h 96630"/>
                <a:gd name="connsiteX22" fmla="*/ 34281 w 96653"/>
                <a:gd name="connsiteY22" fmla="*/ 40842 h 96630"/>
                <a:gd name="connsiteX23" fmla="*/ 46756 w 96653"/>
                <a:gd name="connsiteY23" fmla="*/ 37224 h 96630"/>
                <a:gd name="connsiteX24" fmla="*/ 46756 w 96653"/>
                <a:gd name="connsiteY24" fmla="*/ 52076 h 96630"/>
                <a:gd name="connsiteX25" fmla="*/ 40566 w 96653"/>
                <a:gd name="connsiteY25" fmla="*/ 48363 h 96630"/>
                <a:gd name="connsiteX26" fmla="*/ 37423 w 96653"/>
                <a:gd name="connsiteY26" fmla="*/ 48363 h 96630"/>
                <a:gd name="connsiteX27" fmla="*/ 34281 w 96653"/>
                <a:gd name="connsiteY27" fmla="*/ 44650 h 96630"/>
                <a:gd name="connsiteX28" fmla="*/ 28092 w 96653"/>
                <a:gd name="connsiteY28" fmla="*/ 44650 h 96630"/>
                <a:gd name="connsiteX29" fmla="*/ 28092 w 96653"/>
                <a:gd name="connsiteY29" fmla="*/ 59501 h 96630"/>
                <a:gd name="connsiteX30" fmla="*/ 31234 w 96653"/>
                <a:gd name="connsiteY30" fmla="*/ 63214 h 96630"/>
                <a:gd name="connsiteX31" fmla="*/ 46756 w 96653"/>
                <a:gd name="connsiteY31" fmla="*/ 59501 h 96630"/>
                <a:gd name="connsiteX32" fmla="*/ 28092 w 96653"/>
                <a:gd name="connsiteY32" fmla="*/ 70640 h 96630"/>
                <a:gd name="connsiteX33" fmla="*/ 43709 w 96653"/>
                <a:gd name="connsiteY33" fmla="*/ 96630 h 96630"/>
                <a:gd name="connsiteX34" fmla="*/ 46756 w 96653"/>
                <a:gd name="connsiteY34" fmla="*/ 81779 h 96630"/>
                <a:gd name="connsiteX35" fmla="*/ 56183 w 96653"/>
                <a:gd name="connsiteY35" fmla="*/ 63214 h 96630"/>
                <a:gd name="connsiteX36" fmla="*/ 65515 w 96653"/>
                <a:gd name="connsiteY36" fmla="*/ 63214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6653" h="96630">
                  <a:moveTo>
                    <a:pt x="65515" y="63214"/>
                  </a:moveTo>
                  <a:lnTo>
                    <a:pt x="68658" y="59501"/>
                  </a:lnTo>
                  <a:lnTo>
                    <a:pt x="74847" y="55789"/>
                  </a:lnTo>
                  <a:lnTo>
                    <a:pt x="90464" y="55789"/>
                  </a:lnTo>
                  <a:lnTo>
                    <a:pt x="93606" y="52076"/>
                  </a:lnTo>
                  <a:lnTo>
                    <a:pt x="96654" y="44650"/>
                  </a:lnTo>
                  <a:lnTo>
                    <a:pt x="96654" y="40842"/>
                  </a:lnTo>
                  <a:lnTo>
                    <a:pt x="93606" y="37224"/>
                  </a:lnTo>
                  <a:lnTo>
                    <a:pt x="87321" y="33416"/>
                  </a:lnTo>
                  <a:lnTo>
                    <a:pt x="84275" y="29703"/>
                  </a:lnTo>
                  <a:lnTo>
                    <a:pt x="84275" y="22277"/>
                  </a:lnTo>
                  <a:lnTo>
                    <a:pt x="87321" y="18565"/>
                  </a:lnTo>
                  <a:lnTo>
                    <a:pt x="96654" y="18565"/>
                  </a:lnTo>
                  <a:lnTo>
                    <a:pt x="96654" y="3713"/>
                  </a:lnTo>
                  <a:lnTo>
                    <a:pt x="43709" y="0"/>
                  </a:lnTo>
                  <a:lnTo>
                    <a:pt x="28092" y="14852"/>
                  </a:lnTo>
                  <a:lnTo>
                    <a:pt x="9332" y="14852"/>
                  </a:lnTo>
                  <a:lnTo>
                    <a:pt x="3143" y="22277"/>
                  </a:lnTo>
                  <a:lnTo>
                    <a:pt x="0" y="44650"/>
                  </a:lnTo>
                  <a:lnTo>
                    <a:pt x="3143" y="48363"/>
                  </a:lnTo>
                  <a:lnTo>
                    <a:pt x="9332" y="48363"/>
                  </a:lnTo>
                  <a:lnTo>
                    <a:pt x="21807" y="40842"/>
                  </a:lnTo>
                  <a:lnTo>
                    <a:pt x="34281" y="40842"/>
                  </a:lnTo>
                  <a:lnTo>
                    <a:pt x="46756" y="37224"/>
                  </a:lnTo>
                  <a:lnTo>
                    <a:pt x="46756" y="52076"/>
                  </a:lnTo>
                  <a:lnTo>
                    <a:pt x="40566" y="48363"/>
                  </a:lnTo>
                  <a:lnTo>
                    <a:pt x="37423" y="48363"/>
                  </a:lnTo>
                  <a:lnTo>
                    <a:pt x="34281" y="44650"/>
                  </a:lnTo>
                  <a:lnTo>
                    <a:pt x="28092" y="44650"/>
                  </a:lnTo>
                  <a:lnTo>
                    <a:pt x="28092" y="59501"/>
                  </a:lnTo>
                  <a:lnTo>
                    <a:pt x="31234" y="63214"/>
                  </a:lnTo>
                  <a:lnTo>
                    <a:pt x="46756" y="59501"/>
                  </a:lnTo>
                  <a:lnTo>
                    <a:pt x="28092" y="70640"/>
                  </a:lnTo>
                  <a:lnTo>
                    <a:pt x="43709" y="96630"/>
                  </a:lnTo>
                  <a:lnTo>
                    <a:pt x="46756" y="81779"/>
                  </a:lnTo>
                  <a:lnTo>
                    <a:pt x="56183" y="63214"/>
                  </a:lnTo>
                  <a:lnTo>
                    <a:pt x="65515" y="63214"/>
                  </a:lnTo>
                  <a:close/>
                </a:path>
              </a:pathLst>
            </a:custGeom>
            <a:noFill/>
            <a:ln w="2379" cap="flat">
              <a:solidFill>
                <a:srgbClr val="FFFFFF"/>
              </a:solidFill>
              <a:prstDash val="solid"/>
              <a:round/>
            </a:ln>
          </p:spPr>
          <p:txBody>
            <a:bodyPr rtlCol="0" anchor="ctr"/>
            <a:lstStyle/>
            <a:p>
              <a:endParaRPr lang="en-US" noProof="0" dirty="0"/>
            </a:p>
          </p:txBody>
        </p:sp>
        <p:sp>
          <p:nvSpPr>
            <p:cNvPr id="5561" name="Serbest Form 5560">
              <a:extLst>
                <a:ext uri="{FF2B5EF4-FFF2-40B4-BE49-F238E27FC236}">
                  <a16:creationId xmlns:a16="http://schemas.microsoft.com/office/drawing/2014/main" id="{C9042544-7E9E-CF47-AD23-CD45E6E438EF}"/>
                </a:ext>
              </a:extLst>
            </p:cNvPr>
            <p:cNvSpPr/>
            <p:nvPr/>
          </p:nvSpPr>
          <p:spPr>
            <a:xfrm>
              <a:off x="5032335" y="3366737"/>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70086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70086"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solidFill>
              <a:srgbClr val="AFABAB"/>
            </a:solidFill>
            <a:ln w="9518" cap="flat">
              <a:noFill/>
              <a:prstDash val="solid"/>
              <a:miter/>
            </a:ln>
          </p:spPr>
          <p:txBody>
            <a:bodyPr rtlCol="0" anchor="ctr"/>
            <a:lstStyle/>
            <a:p>
              <a:endParaRPr lang="en-US" noProof="0" dirty="0"/>
            </a:p>
          </p:txBody>
        </p:sp>
        <p:sp>
          <p:nvSpPr>
            <p:cNvPr id="5562" name="Serbest Form 5561">
              <a:extLst>
                <a:ext uri="{FF2B5EF4-FFF2-40B4-BE49-F238E27FC236}">
                  <a16:creationId xmlns:a16="http://schemas.microsoft.com/office/drawing/2014/main" id="{09A02C24-97CA-EF4A-BB11-65A9EE3663DB}"/>
                </a:ext>
              </a:extLst>
            </p:cNvPr>
            <p:cNvSpPr/>
            <p:nvPr/>
          </p:nvSpPr>
          <p:spPr>
            <a:xfrm>
              <a:off x="5032335" y="3366737"/>
              <a:ext cx="290151" cy="270659"/>
            </a:xfrm>
            <a:custGeom>
              <a:avLst/>
              <a:gdLst>
                <a:gd name="connsiteX0" fmla="*/ 53326 w 290151"/>
                <a:gd name="connsiteY0" fmla="*/ 0 h 270659"/>
                <a:gd name="connsiteX1" fmla="*/ 53326 w 290151"/>
                <a:gd name="connsiteY1" fmla="*/ 14661 h 270659"/>
                <a:gd name="connsiteX2" fmla="*/ 43327 w 290151"/>
                <a:gd name="connsiteY2" fmla="*/ 14661 h 270659"/>
                <a:gd name="connsiteX3" fmla="*/ 39995 w 290151"/>
                <a:gd name="connsiteY3" fmla="*/ 18279 h 270659"/>
                <a:gd name="connsiteX4" fmla="*/ 39995 w 290151"/>
                <a:gd name="connsiteY4" fmla="*/ 25609 h 270659"/>
                <a:gd name="connsiteX5" fmla="*/ 43327 w 290151"/>
                <a:gd name="connsiteY5" fmla="*/ 29227 h 270659"/>
                <a:gd name="connsiteX6" fmla="*/ 49993 w 290151"/>
                <a:gd name="connsiteY6" fmla="*/ 32940 h 270659"/>
                <a:gd name="connsiteX7" fmla="*/ 53326 w 290151"/>
                <a:gd name="connsiteY7" fmla="*/ 36558 h 270659"/>
                <a:gd name="connsiteX8" fmla="*/ 53326 w 290151"/>
                <a:gd name="connsiteY8" fmla="*/ 40271 h 270659"/>
                <a:gd name="connsiteX9" fmla="*/ 49993 w 290151"/>
                <a:gd name="connsiteY9" fmla="*/ 47506 h 270659"/>
                <a:gd name="connsiteX10" fmla="*/ 46661 w 290151"/>
                <a:gd name="connsiteY10" fmla="*/ 51219 h 270659"/>
                <a:gd name="connsiteX11" fmla="*/ 29996 w 290151"/>
                <a:gd name="connsiteY11" fmla="*/ 51219 h 270659"/>
                <a:gd name="connsiteX12" fmla="*/ 23330 w 290151"/>
                <a:gd name="connsiteY12" fmla="*/ 54837 h 270659"/>
                <a:gd name="connsiteX13" fmla="*/ 19998 w 290151"/>
                <a:gd name="connsiteY13" fmla="*/ 58549 h 270659"/>
                <a:gd name="connsiteX14" fmla="*/ 9999 w 290151"/>
                <a:gd name="connsiteY14" fmla="*/ 58549 h 270659"/>
                <a:gd name="connsiteX15" fmla="*/ 0 w 290151"/>
                <a:gd name="connsiteY15" fmla="*/ 76828 h 270659"/>
                <a:gd name="connsiteX16" fmla="*/ 0 w 290151"/>
                <a:gd name="connsiteY16" fmla="*/ 80446 h 270659"/>
                <a:gd name="connsiteX17" fmla="*/ 9999 w 290151"/>
                <a:gd name="connsiteY17" fmla="*/ 91394 h 270659"/>
                <a:gd name="connsiteX18" fmla="*/ 16664 w 290151"/>
                <a:gd name="connsiteY18" fmla="*/ 91394 h 270659"/>
                <a:gd name="connsiteX19" fmla="*/ 16664 w 290151"/>
                <a:gd name="connsiteY19" fmla="*/ 98725 h 270659"/>
                <a:gd name="connsiteX20" fmla="*/ 13332 w 290151"/>
                <a:gd name="connsiteY20" fmla="*/ 102438 h 270659"/>
                <a:gd name="connsiteX21" fmla="*/ 16664 w 290151"/>
                <a:gd name="connsiteY21" fmla="*/ 109768 h 270659"/>
                <a:gd name="connsiteX22" fmla="*/ 16664 w 290151"/>
                <a:gd name="connsiteY22" fmla="*/ 117003 h 270659"/>
                <a:gd name="connsiteX23" fmla="*/ 29996 w 290151"/>
                <a:gd name="connsiteY23" fmla="*/ 124334 h 270659"/>
                <a:gd name="connsiteX24" fmla="*/ 39995 w 290151"/>
                <a:gd name="connsiteY24" fmla="*/ 124334 h 270659"/>
                <a:gd name="connsiteX25" fmla="*/ 39995 w 290151"/>
                <a:gd name="connsiteY25" fmla="*/ 138995 h 270659"/>
                <a:gd name="connsiteX26" fmla="*/ 46661 w 290151"/>
                <a:gd name="connsiteY26" fmla="*/ 138995 h 270659"/>
                <a:gd name="connsiteX27" fmla="*/ 49993 w 290151"/>
                <a:gd name="connsiteY27" fmla="*/ 135377 h 270659"/>
                <a:gd name="connsiteX28" fmla="*/ 49993 w 290151"/>
                <a:gd name="connsiteY28" fmla="*/ 142613 h 270659"/>
                <a:gd name="connsiteX29" fmla="*/ 53326 w 290151"/>
                <a:gd name="connsiteY29" fmla="*/ 149943 h 270659"/>
                <a:gd name="connsiteX30" fmla="*/ 53326 w 290151"/>
                <a:gd name="connsiteY30" fmla="*/ 157274 h 270659"/>
                <a:gd name="connsiteX31" fmla="*/ 63420 w 290151"/>
                <a:gd name="connsiteY31" fmla="*/ 168222 h 270659"/>
                <a:gd name="connsiteX32" fmla="*/ 69991 w 290151"/>
                <a:gd name="connsiteY32" fmla="*/ 171935 h 270659"/>
                <a:gd name="connsiteX33" fmla="*/ 73419 w 290151"/>
                <a:gd name="connsiteY33" fmla="*/ 175553 h 270659"/>
                <a:gd name="connsiteX34" fmla="*/ 76751 w 290151"/>
                <a:gd name="connsiteY34" fmla="*/ 171935 h 270659"/>
                <a:gd name="connsiteX35" fmla="*/ 83417 w 290151"/>
                <a:gd name="connsiteY35" fmla="*/ 168222 h 270659"/>
                <a:gd name="connsiteX36" fmla="*/ 86750 w 290151"/>
                <a:gd name="connsiteY36" fmla="*/ 160987 h 270659"/>
                <a:gd name="connsiteX37" fmla="*/ 93416 w 290151"/>
                <a:gd name="connsiteY37" fmla="*/ 153656 h 270659"/>
                <a:gd name="connsiteX38" fmla="*/ 96749 w 290151"/>
                <a:gd name="connsiteY38" fmla="*/ 146326 h 270659"/>
                <a:gd name="connsiteX39" fmla="*/ 100082 w 290151"/>
                <a:gd name="connsiteY39" fmla="*/ 142613 h 270659"/>
                <a:gd name="connsiteX40" fmla="*/ 100082 w 290151"/>
                <a:gd name="connsiteY40" fmla="*/ 138995 h 270659"/>
                <a:gd name="connsiteX41" fmla="*/ 120079 w 290151"/>
                <a:gd name="connsiteY41" fmla="*/ 138995 h 270659"/>
                <a:gd name="connsiteX42" fmla="*/ 123412 w 290151"/>
                <a:gd name="connsiteY42" fmla="*/ 128047 h 270659"/>
                <a:gd name="connsiteX43" fmla="*/ 143409 w 290151"/>
                <a:gd name="connsiteY43" fmla="*/ 128047 h 270659"/>
                <a:gd name="connsiteX44" fmla="*/ 166739 w 290151"/>
                <a:gd name="connsiteY44" fmla="*/ 164605 h 270659"/>
                <a:gd name="connsiteX45" fmla="*/ 166739 w 290151"/>
                <a:gd name="connsiteY45" fmla="*/ 175553 h 270659"/>
                <a:gd name="connsiteX46" fmla="*/ 173405 w 290151"/>
                <a:gd name="connsiteY46" fmla="*/ 182883 h 270659"/>
                <a:gd name="connsiteX47" fmla="*/ 173405 w 290151"/>
                <a:gd name="connsiteY47" fmla="*/ 193832 h 270659"/>
                <a:gd name="connsiteX48" fmla="*/ 170072 w 290151"/>
                <a:gd name="connsiteY48" fmla="*/ 201162 h 270659"/>
                <a:gd name="connsiteX49" fmla="*/ 166739 w 290151"/>
                <a:gd name="connsiteY49" fmla="*/ 204875 h 270659"/>
                <a:gd name="connsiteX50" fmla="*/ 163407 w 290151"/>
                <a:gd name="connsiteY50" fmla="*/ 215823 h 270659"/>
                <a:gd name="connsiteX51" fmla="*/ 180071 w 290151"/>
                <a:gd name="connsiteY51" fmla="*/ 208493 h 270659"/>
                <a:gd name="connsiteX52" fmla="*/ 193402 w 290151"/>
                <a:gd name="connsiteY52" fmla="*/ 212206 h 270659"/>
                <a:gd name="connsiteX53" fmla="*/ 193402 w 290151"/>
                <a:gd name="connsiteY53" fmla="*/ 204875 h 270659"/>
                <a:gd name="connsiteX54" fmla="*/ 196735 w 290151"/>
                <a:gd name="connsiteY54" fmla="*/ 201162 h 270659"/>
                <a:gd name="connsiteX55" fmla="*/ 200068 w 290151"/>
                <a:gd name="connsiteY55" fmla="*/ 201162 h 270659"/>
                <a:gd name="connsiteX56" fmla="*/ 206734 w 290151"/>
                <a:gd name="connsiteY56" fmla="*/ 204875 h 270659"/>
                <a:gd name="connsiteX57" fmla="*/ 213400 w 290151"/>
                <a:gd name="connsiteY57" fmla="*/ 212206 h 270659"/>
                <a:gd name="connsiteX58" fmla="*/ 216732 w 290151"/>
                <a:gd name="connsiteY58" fmla="*/ 223154 h 270659"/>
                <a:gd name="connsiteX59" fmla="*/ 216732 w 290151"/>
                <a:gd name="connsiteY59" fmla="*/ 259711 h 270659"/>
                <a:gd name="connsiteX60" fmla="*/ 223398 w 290151"/>
                <a:gd name="connsiteY60" fmla="*/ 259711 h 270659"/>
                <a:gd name="connsiteX61" fmla="*/ 223398 w 290151"/>
                <a:gd name="connsiteY61" fmla="*/ 263329 h 270659"/>
                <a:gd name="connsiteX62" fmla="*/ 230064 w 290151"/>
                <a:gd name="connsiteY62" fmla="*/ 270660 h 270659"/>
                <a:gd name="connsiteX63" fmla="*/ 233397 w 290151"/>
                <a:gd name="connsiteY63" fmla="*/ 270660 h 270659"/>
                <a:gd name="connsiteX64" fmla="*/ 240063 w 290151"/>
                <a:gd name="connsiteY64" fmla="*/ 263329 h 270659"/>
                <a:gd name="connsiteX65" fmla="*/ 240063 w 290151"/>
                <a:gd name="connsiteY65" fmla="*/ 256094 h 270659"/>
                <a:gd name="connsiteX66" fmla="*/ 243395 w 290151"/>
                <a:gd name="connsiteY66" fmla="*/ 248763 h 270659"/>
                <a:gd name="connsiteX67" fmla="*/ 246823 w 290151"/>
                <a:gd name="connsiteY67" fmla="*/ 245050 h 270659"/>
                <a:gd name="connsiteX68" fmla="*/ 253394 w 290151"/>
                <a:gd name="connsiteY68" fmla="*/ 245050 h 270659"/>
                <a:gd name="connsiteX69" fmla="*/ 260155 w 290151"/>
                <a:gd name="connsiteY69" fmla="*/ 248763 h 270659"/>
                <a:gd name="connsiteX70" fmla="*/ 263488 w 290151"/>
                <a:gd name="connsiteY70" fmla="*/ 252381 h 270659"/>
                <a:gd name="connsiteX71" fmla="*/ 266821 w 290151"/>
                <a:gd name="connsiteY71" fmla="*/ 252381 h 270659"/>
                <a:gd name="connsiteX72" fmla="*/ 270154 w 290151"/>
                <a:gd name="connsiteY72" fmla="*/ 248763 h 270659"/>
                <a:gd name="connsiteX73" fmla="*/ 270154 w 290151"/>
                <a:gd name="connsiteY73" fmla="*/ 237815 h 270659"/>
                <a:gd name="connsiteX74" fmla="*/ 266821 w 290151"/>
                <a:gd name="connsiteY74" fmla="*/ 234102 h 270659"/>
                <a:gd name="connsiteX75" fmla="*/ 266821 w 290151"/>
                <a:gd name="connsiteY75" fmla="*/ 230485 h 270659"/>
                <a:gd name="connsiteX76" fmla="*/ 276819 w 290151"/>
                <a:gd name="connsiteY76" fmla="*/ 230485 h 270659"/>
                <a:gd name="connsiteX77" fmla="*/ 273487 w 290151"/>
                <a:gd name="connsiteY77" fmla="*/ 223154 h 270659"/>
                <a:gd name="connsiteX78" fmla="*/ 266821 w 290151"/>
                <a:gd name="connsiteY78" fmla="*/ 219441 h 270659"/>
                <a:gd name="connsiteX79" fmla="*/ 263488 w 290151"/>
                <a:gd name="connsiteY79" fmla="*/ 212206 h 270659"/>
                <a:gd name="connsiteX80" fmla="*/ 263488 w 290151"/>
                <a:gd name="connsiteY80" fmla="*/ 204875 h 270659"/>
                <a:gd name="connsiteX81" fmla="*/ 273487 w 290151"/>
                <a:gd name="connsiteY81" fmla="*/ 204875 h 270659"/>
                <a:gd name="connsiteX82" fmla="*/ 276819 w 290151"/>
                <a:gd name="connsiteY82" fmla="*/ 208493 h 270659"/>
                <a:gd name="connsiteX83" fmla="*/ 283485 w 290151"/>
                <a:gd name="connsiteY83" fmla="*/ 208493 h 270659"/>
                <a:gd name="connsiteX84" fmla="*/ 286818 w 290151"/>
                <a:gd name="connsiteY84" fmla="*/ 212206 h 270659"/>
                <a:gd name="connsiteX85" fmla="*/ 286818 w 290151"/>
                <a:gd name="connsiteY85" fmla="*/ 208493 h 270659"/>
                <a:gd name="connsiteX86" fmla="*/ 290151 w 290151"/>
                <a:gd name="connsiteY86" fmla="*/ 204875 h 270659"/>
                <a:gd name="connsiteX87" fmla="*/ 290151 w 290151"/>
                <a:gd name="connsiteY87" fmla="*/ 197544 h 270659"/>
                <a:gd name="connsiteX88" fmla="*/ 286818 w 290151"/>
                <a:gd name="connsiteY88" fmla="*/ 197544 h 270659"/>
                <a:gd name="connsiteX89" fmla="*/ 280152 w 290151"/>
                <a:gd name="connsiteY89" fmla="*/ 193832 h 270659"/>
                <a:gd name="connsiteX90" fmla="*/ 276819 w 290151"/>
                <a:gd name="connsiteY90" fmla="*/ 193832 h 270659"/>
                <a:gd name="connsiteX91" fmla="*/ 276819 w 290151"/>
                <a:gd name="connsiteY91" fmla="*/ 186596 h 270659"/>
                <a:gd name="connsiteX92" fmla="*/ 280152 w 290151"/>
                <a:gd name="connsiteY92" fmla="*/ 179266 h 270659"/>
                <a:gd name="connsiteX93" fmla="*/ 283485 w 290151"/>
                <a:gd name="connsiteY93" fmla="*/ 175553 h 270659"/>
                <a:gd name="connsiteX94" fmla="*/ 273487 w 290151"/>
                <a:gd name="connsiteY94" fmla="*/ 171935 h 270659"/>
                <a:gd name="connsiteX95" fmla="*/ 280152 w 290151"/>
                <a:gd name="connsiteY95" fmla="*/ 160987 h 270659"/>
                <a:gd name="connsiteX96" fmla="*/ 270154 w 290151"/>
                <a:gd name="connsiteY96" fmla="*/ 157274 h 270659"/>
                <a:gd name="connsiteX97" fmla="*/ 266821 w 290151"/>
                <a:gd name="connsiteY97" fmla="*/ 135377 h 270659"/>
                <a:gd name="connsiteX98" fmla="*/ 276819 w 290151"/>
                <a:gd name="connsiteY98" fmla="*/ 120717 h 270659"/>
                <a:gd name="connsiteX99" fmla="*/ 260155 w 290151"/>
                <a:gd name="connsiteY99" fmla="*/ 102438 h 270659"/>
                <a:gd name="connsiteX100" fmla="*/ 260155 w 290151"/>
                <a:gd name="connsiteY100" fmla="*/ 80446 h 270659"/>
                <a:gd name="connsiteX101" fmla="*/ 246823 w 290151"/>
                <a:gd name="connsiteY101" fmla="*/ 80446 h 270659"/>
                <a:gd name="connsiteX102" fmla="*/ 260155 w 290151"/>
                <a:gd name="connsiteY102" fmla="*/ 58549 h 270659"/>
                <a:gd name="connsiteX103" fmla="*/ 240063 w 290151"/>
                <a:gd name="connsiteY103" fmla="*/ 47506 h 270659"/>
                <a:gd name="connsiteX104" fmla="*/ 246823 w 290151"/>
                <a:gd name="connsiteY104" fmla="*/ 29227 h 270659"/>
                <a:gd name="connsiteX105" fmla="*/ 236729 w 290151"/>
                <a:gd name="connsiteY105" fmla="*/ 21897 h 270659"/>
                <a:gd name="connsiteX106" fmla="*/ 236729 w 290151"/>
                <a:gd name="connsiteY106" fmla="*/ 10948 h 270659"/>
                <a:gd name="connsiteX107" fmla="*/ 230064 w 290151"/>
                <a:gd name="connsiteY107" fmla="*/ 7331 h 270659"/>
                <a:gd name="connsiteX108" fmla="*/ 223398 w 290151"/>
                <a:gd name="connsiteY108" fmla="*/ 7331 h 270659"/>
                <a:gd name="connsiteX109" fmla="*/ 220065 w 290151"/>
                <a:gd name="connsiteY109" fmla="*/ 10948 h 270659"/>
                <a:gd name="connsiteX110" fmla="*/ 220065 w 290151"/>
                <a:gd name="connsiteY110" fmla="*/ 21897 h 270659"/>
                <a:gd name="connsiteX111" fmla="*/ 210067 w 290151"/>
                <a:gd name="connsiteY111" fmla="*/ 32940 h 270659"/>
                <a:gd name="connsiteX112" fmla="*/ 203401 w 290151"/>
                <a:gd name="connsiteY112" fmla="*/ 29227 h 270659"/>
                <a:gd name="connsiteX113" fmla="*/ 200068 w 290151"/>
                <a:gd name="connsiteY113" fmla="*/ 25609 h 270659"/>
                <a:gd name="connsiteX114" fmla="*/ 193402 w 290151"/>
                <a:gd name="connsiteY114" fmla="*/ 21897 h 270659"/>
                <a:gd name="connsiteX115" fmla="*/ 190070 w 290151"/>
                <a:gd name="connsiteY115" fmla="*/ 21897 h 270659"/>
                <a:gd name="connsiteX116" fmla="*/ 186736 w 290151"/>
                <a:gd name="connsiteY116" fmla="*/ 18279 h 270659"/>
                <a:gd name="connsiteX117" fmla="*/ 183404 w 290151"/>
                <a:gd name="connsiteY117" fmla="*/ 18279 h 270659"/>
                <a:gd name="connsiteX118" fmla="*/ 180071 w 290151"/>
                <a:gd name="connsiteY118" fmla="*/ 25609 h 270659"/>
                <a:gd name="connsiteX119" fmla="*/ 173405 w 290151"/>
                <a:gd name="connsiteY119" fmla="*/ 32940 h 270659"/>
                <a:gd name="connsiteX120" fmla="*/ 170072 w 290151"/>
                <a:gd name="connsiteY120" fmla="*/ 40271 h 270659"/>
                <a:gd name="connsiteX121" fmla="*/ 170072 w 290151"/>
                <a:gd name="connsiteY121" fmla="*/ 32940 h 270659"/>
                <a:gd name="connsiteX122" fmla="*/ 166739 w 290151"/>
                <a:gd name="connsiteY122" fmla="*/ 25609 h 270659"/>
                <a:gd name="connsiteX123" fmla="*/ 160073 w 290151"/>
                <a:gd name="connsiteY123" fmla="*/ 18279 h 270659"/>
                <a:gd name="connsiteX124" fmla="*/ 153408 w 290151"/>
                <a:gd name="connsiteY124" fmla="*/ 25609 h 270659"/>
                <a:gd name="connsiteX125" fmla="*/ 150075 w 290151"/>
                <a:gd name="connsiteY125" fmla="*/ 32940 h 270659"/>
                <a:gd name="connsiteX126" fmla="*/ 146742 w 290151"/>
                <a:gd name="connsiteY126" fmla="*/ 36558 h 270659"/>
                <a:gd name="connsiteX127" fmla="*/ 143409 w 290151"/>
                <a:gd name="connsiteY127" fmla="*/ 32940 h 270659"/>
                <a:gd name="connsiteX128" fmla="*/ 143409 w 290151"/>
                <a:gd name="connsiteY128" fmla="*/ 29227 h 270659"/>
                <a:gd name="connsiteX129" fmla="*/ 140076 w 290151"/>
                <a:gd name="connsiteY129" fmla="*/ 21897 h 270659"/>
                <a:gd name="connsiteX130" fmla="*/ 140076 w 290151"/>
                <a:gd name="connsiteY130" fmla="*/ 14661 h 270659"/>
                <a:gd name="connsiteX131" fmla="*/ 116746 w 290151"/>
                <a:gd name="connsiteY131" fmla="*/ 14661 h 270659"/>
                <a:gd name="connsiteX132" fmla="*/ 113413 w 290151"/>
                <a:gd name="connsiteY132" fmla="*/ 18279 h 270659"/>
                <a:gd name="connsiteX133" fmla="*/ 106748 w 290151"/>
                <a:gd name="connsiteY133" fmla="*/ 21897 h 270659"/>
                <a:gd name="connsiteX134" fmla="*/ 100082 w 290151"/>
                <a:gd name="connsiteY134" fmla="*/ 21897 h 270659"/>
                <a:gd name="connsiteX135" fmla="*/ 96749 w 290151"/>
                <a:gd name="connsiteY135" fmla="*/ 18279 h 270659"/>
                <a:gd name="connsiteX136" fmla="*/ 93416 w 290151"/>
                <a:gd name="connsiteY136" fmla="*/ 10948 h 270659"/>
                <a:gd name="connsiteX137" fmla="*/ 90083 w 290151"/>
                <a:gd name="connsiteY137" fmla="*/ 7331 h 270659"/>
                <a:gd name="connsiteX138" fmla="*/ 86750 w 290151"/>
                <a:gd name="connsiteY138" fmla="*/ 10948 h 270659"/>
                <a:gd name="connsiteX139" fmla="*/ 76751 w 290151"/>
                <a:gd name="connsiteY139" fmla="*/ 10948 h 270659"/>
                <a:gd name="connsiteX140" fmla="*/ 73419 w 290151"/>
                <a:gd name="connsiteY140" fmla="*/ 3618 h 270659"/>
                <a:gd name="connsiteX141" fmla="*/ 73419 w 290151"/>
                <a:gd name="connsiteY141" fmla="*/ 0 h 270659"/>
                <a:gd name="connsiteX142" fmla="*/ 53326 w 290151"/>
                <a:gd name="connsiteY142" fmla="*/ 0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290151" h="270659">
                  <a:moveTo>
                    <a:pt x="53326" y="0"/>
                  </a:moveTo>
                  <a:lnTo>
                    <a:pt x="53326" y="14661"/>
                  </a:lnTo>
                  <a:lnTo>
                    <a:pt x="43327" y="14661"/>
                  </a:lnTo>
                  <a:lnTo>
                    <a:pt x="39995" y="18279"/>
                  </a:lnTo>
                  <a:lnTo>
                    <a:pt x="39995" y="25609"/>
                  </a:lnTo>
                  <a:lnTo>
                    <a:pt x="43327" y="29227"/>
                  </a:lnTo>
                  <a:lnTo>
                    <a:pt x="49993" y="32940"/>
                  </a:lnTo>
                  <a:lnTo>
                    <a:pt x="53326" y="36558"/>
                  </a:lnTo>
                  <a:lnTo>
                    <a:pt x="53326" y="40271"/>
                  </a:lnTo>
                  <a:lnTo>
                    <a:pt x="49993" y="47506"/>
                  </a:lnTo>
                  <a:lnTo>
                    <a:pt x="46661" y="51219"/>
                  </a:lnTo>
                  <a:lnTo>
                    <a:pt x="29996" y="51219"/>
                  </a:lnTo>
                  <a:lnTo>
                    <a:pt x="23330" y="54837"/>
                  </a:lnTo>
                  <a:lnTo>
                    <a:pt x="19998" y="58549"/>
                  </a:lnTo>
                  <a:lnTo>
                    <a:pt x="9999" y="58549"/>
                  </a:lnTo>
                  <a:lnTo>
                    <a:pt x="0" y="76828"/>
                  </a:lnTo>
                  <a:lnTo>
                    <a:pt x="0" y="80446"/>
                  </a:lnTo>
                  <a:lnTo>
                    <a:pt x="9999" y="91394"/>
                  </a:lnTo>
                  <a:lnTo>
                    <a:pt x="16664" y="91394"/>
                  </a:lnTo>
                  <a:lnTo>
                    <a:pt x="16664" y="98725"/>
                  </a:lnTo>
                  <a:lnTo>
                    <a:pt x="13332" y="102438"/>
                  </a:lnTo>
                  <a:lnTo>
                    <a:pt x="16664" y="109768"/>
                  </a:lnTo>
                  <a:lnTo>
                    <a:pt x="16664" y="117003"/>
                  </a:lnTo>
                  <a:lnTo>
                    <a:pt x="29996" y="124334"/>
                  </a:lnTo>
                  <a:lnTo>
                    <a:pt x="39995" y="124334"/>
                  </a:lnTo>
                  <a:lnTo>
                    <a:pt x="39995" y="138995"/>
                  </a:lnTo>
                  <a:lnTo>
                    <a:pt x="46661" y="138995"/>
                  </a:lnTo>
                  <a:lnTo>
                    <a:pt x="49993" y="135377"/>
                  </a:lnTo>
                  <a:lnTo>
                    <a:pt x="49993" y="142613"/>
                  </a:lnTo>
                  <a:lnTo>
                    <a:pt x="53326" y="149943"/>
                  </a:lnTo>
                  <a:lnTo>
                    <a:pt x="53326" y="157274"/>
                  </a:lnTo>
                  <a:lnTo>
                    <a:pt x="63420" y="168222"/>
                  </a:lnTo>
                  <a:lnTo>
                    <a:pt x="69991" y="171935"/>
                  </a:lnTo>
                  <a:lnTo>
                    <a:pt x="73419" y="175553"/>
                  </a:lnTo>
                  <a:lnTo>
                    <a:pt x="76751" y="171935"/>
                  </a:lnTo>
                  <a:lnTo>
                    <a:pt x="83417" y="168222"/>
                  </a:lnTo>
                  <a:lnTo>
                    <a:pt x="86750" y="160987"/>
                  </a:lnTo>
                  <a:lnTo>
                    <a:pt x="93416" y="153656"/>
                  </a:lnTo>
                  <a:lnTo>
                    <a:pt x="96749" y="146326"/>
                  </a:lnTo>
                  <a:lnTo>
                    <a:pt x="100082" y="142613"/>
                  </a:lnTo>
                  <a:lnTo>
                    <a:pt x="100082" y="138995"/>
                  </a:lnTo>
                  <a:lnTo>
                    <a:pt x="120079" y="138995"/>
                  </a:lnTo>
                  <a:lnTo>
                    <a:pt x="123412" y="128047"/>
                  </a:lnTo>
                  <a:lnTo>
                    <a:pt x="143409" y="128047"/>
                  </a:lnTo>
                  <a:lnTo>
                    <a:pt x="166739" y="164605"/>
                  </a:lnTo>
                  <a:lnTo>
                    <a:pt x="166739" y="175553"/>
                  </a:lnTo>
                  <a:lnTo>
                    <a:pt x="173405" y="182883"/>
                  </a:lnTo>
                  <a:lnTo>
                    <a:pt x="173405" y="193832"/>
                  </a:lnTo>
                  <a:lnTo>
                    <a:pt x="170072" y="201162"/>
                  </a:lnTo>
                  <a:lnTo>
                    <a:pt x="166739" y="204875"/>
                  </a:lnTo>
                  <a:lnTo>
                    <a:pt x="163407" y="215823"/>
                  </a:lnTo>
                  <a:lnTo>
                    <a:pt x="180071" y="208493"/>
                  </a:lnTo>
                  <a:lnTo>
                    <a:pt x="193402" y="212206"/>
                  </a:lnTo>
                  <a:lnTo>
                    <a:pt x="193402" y="204875"/>
                  </a:lnTo>
                  <a:lnTo>
                    <a:pt x="196735" y="201162"/>
                  </a:lnTo>
                  <a:lnTo>
                    <a:pt x="200068" y="201162"/>
                  </a:lnTo>
                  <a:lnTo>
                    <a:pt x="206734" y="204875"/>
                  </a:lnTo>
                  <a:lnTo>
                    <a:pt x="213400" y="212206"/>
                  </a:lnTo>
                  <a:lnTo>
                    <a:pt x="216732" y="223154"/>
                  </a:lnTo>
                  <a:lnTo>
                    <a:pt x="216732" y="259711"/>
                  </a:lnTo>
                  <a:lnTo>
                    <a:pt x="223398" y="259711"/>
                  </a:lnTo>
                  <a:lnTo>
                    <a:pt x="223398" y="263329"/>
                  </a:lnTo>
                  <a:lnTo>
                    <a:pt x="230064" y="270660"/>
                  </a:lnTo>
                  <a:lnTo>
                    <a:pt x="233397" y="270660"/>
                  </a:lnTo>
                  <a:lnTo>
                    <a:pt x="240063" y="263329"/>
                  </a:lnTo>
                  <a:lnTo>
                    <a:pt x="240063" y="256094"/>
                  </a:lnTo>
                  <a:lnTo>
                    <a:pt x="243395" y="248763"/>
                  </a:lnTo>
                  <a:lnTo>
                    <a:pt x="246823" y="245050"/>
                  </a:lnTo>
                  <a:lnTo>
                    <a:pt x="253394" y="245050"/>
                  </a:lnTo>
                  <a:lnTo>
                    <a:pt x="260155" y="248763"/>
                  </a:lnTo>
                  <a:lnTo>
                    <a:pt x="263488" y="252381"/>
                  </a:lnTo>
                  <a:lnTo>
                    <a:pt x="266821" y="252381"/>
                  </a:lnTo>
                  <a:lnTo>
                    <a:pt x="270154" y="248763"/>
                  </a:lnTo>
                  <a:lnTo>
                    <a:pt x="270154" y="237815"/>
                  </a:lnTo>
                  <a:lnTo>
                    <a:pt x="266821" y="234102"/>
                  </a:lnTo>
                  <a:lnTo>
                    <a:pt x="266821" y="230485"/>
                  </a:lnTo>
                  <a:lnTo>
                    <a:pt x="276819" y="230485"/>
                  </a:lnTo>
                  <a:lnTo>
                    <a:pt x="273487" y="223154"/>
                  </a:lnTo>
                  <a:lnTo>
                    <a:pt x="266821" y="219441"/>
                  </a:lnTo>
                  <a:lnTo>
                    <a:pt x="263488" y="212206"/>
                  </a:lnTo>
                  <a:lnTo>
                    <a:pt x="263488" y="204875"/>
                  </a:lnTo>
                  <a:lnTo>
                    <a:pt x="273487" y="204875"/>
                  </a:lnTo>
                  <a:lnTo>
                    <a:pt x="276819" y="208493"/>
                  </a:lnTo>
                  <a:lnTo>
                    <a:pt x="283485" y="208493"/>
                  </a:lnTo>
                  <a:lnTo>
                    <a:pt x="286818" y="212206"/>
                  </a:lnTo>
                  <a:lnTo>
                    <a:pt x="286818" y="208493"/>
                  </a:lnTo>
                  <a:lnTo>
                    <a:pt x="290151" y="204875"/>
                  </a:lnTo>
                  <a:lnTo>
                    <a:pt x="290151" y="197544"/>
                  </a:lnTo>
                  <a:lnTo>
                    <a:pt x="286818" y="197544"/>
                  </a:lnTo>
                  <a:lnTo>
                    <a:pt x="280152" y="193832"/>
                  </a:lnTo>
                  <a:lnTo>
                    <a:pt x="276819" y="193832"/>
                  </a:lnTo>
                  <a:lnTo>
                    <a:pt x="276819" y="186596"/>
                  </a:lnTo>
                  <a:lnTo>
                    <a:pt x="280152" y="179266"/>
                  </a:lnTo>
                  <a:lnTo>
                    <a:pt x="283485" y="175553"/>
                  </a:lnTo>
                  <a:lnTo>
                    <a:pt x="273487" y="171935"/>
                  </a:lnTo>
                  <a:lnTo>
                    <a:pt x="280152" y="160987"/>
                  </a:lnTo>
                  <a:lnTo>
                    <a:pt x="270154" y="157274"/>
                  </a:lnTo>
                  <a:lnTo>
                    <a:pt x="266821" y="135377"/>
                  </a:lnTo>
                  <a:lnTo>
                    <a:pt x="276819" y="120717"/>
                  </a:lnTo>
                  <a:lnTo>
                    <a:pt x="260155" y="102438"/>
                  </a:lnTo>
                  <a:lnTo>
                    <a:pt x="260155" y="80446"/>
                  </a:lnTo>
                  <a:lnTo>
                    <a:pt x="246823" y="80446"/>
                  </a:lnTo>
                  <a:lnTo>
                    <a:pt x="260155" y="58549"/>
                  </a:lnTo>
                  <a:lnTo>
                    <a:pt x="240063" y="47506"/>
                  </a:lnTo>
                  <a:lnTo>
                    <a:pt x="246823" y="29227"/>
                  </a:lnTo>
                  <a:lnTo>
                    <a:pt x="236729" y="21897"/>
                  </a:lnTo>
                  <a:lnTo>
                    <a:pt x="236729" y="10948"/>
                  </a:lnTo>
                  <a:lnTo>
                    <a:pt x="230064" y="7331"/>
                  </a:lnTo>
                  <a:lnTo>
                    <a:pt x="223398" y="7331"/>
                  </a:lnTo>
                  <a:lnTo>
                    <a:pt x="220065" y="10948"/>
                  </a:lnTo>
                  <a:lnTo>
                    <a:pt x="220065" y="21897"/>
                  </a:lnTo>
                  <a:lnTo>
                    <a:pt x="210067" y="32940"/>
                  </a:lnTo>
                  <a:lnTo>
                    <a:pt x="203401" y="29227"/>
                  </a:lnTo>
                  <a:lnTo>
                    <a:pt x="200068" y="25609"/>
                  </a:lnTo>
                  <a:lnTo>
                    <a:pt x="193402" y="21897"/>
                  </a:lnTo>
                  <a:lnTo>
                    <a:pt x="190070" y="21897"/>
                  </a:lnTo>
                  <a:lnTo>
                    <a:pt x="186736" y="18279"/>
                  </a:lnTo>
                  <a:lnTo>
                    <a:pt x="183404" y="18279"/>
                  </a:lnTo>
                  <a:lnTo>
                    <a:pt x="180071" y="25609"/>
                  </a:lnTo>
                  <a:lnTo>
                    <a:pt x="173405" y="32940"/>
                  </a:lnTo>
                  <a:lnTo>
                    <a:pt x="170072" y="40271"/>
                  </a:lnTo>
                  <a:lnTo>
                    <a:pt x="170072" y="32940"/>
                  </a:lnTo>
                  <a:lnTo>
                    <a:pt x="166739" y="25609"/>
                  </a:lnTo>
                  <a:lnTo>
                    <a:pt x="160073" y="18279"/>
                  </a:lnTo>
                  <a:lnTo>
                    <a:pt x="153408" y="25609"/>
                  </a:lnTo>
                  <a:lnTo>
                    <a:pt x="150075" y="32940"/>
                  </a:lnTo>
                  <a:lnTo>
                    <a:pt x="146742" y="36558"/>
                  </a:lnTo>
                  <a:lnTo>
                    <a:pt x="143409" y="32940"/>
                  </a:lnTo>
                  <a:lnTo>
                    <a:pt x="143409" y="29227"/>
                  </a:lnTo>
                  <a:lnTo>
                    <a:pt x="140076" y="21897"/>
                  </a:lnTo>
                  <a:lnTo>
                    <a:pt x="140076" y="14661"/>
                  </a:lnTo>
                  <a:lnTo>
                    <a:pt x="116746" y="14661"/>
                  </a:lnTo>
                  <a:lnTo>
                    <a:pt x="113413" y="18279"/>
                  </a:lnTo>
                  <a:lnTo>
                    <a:pt x="106748" y="21897"/>
                  </a:lnTo>
                  <a:lnTo>
                    <a:pt x="100082" y="21897"/>
                  </a:lnTo>
                  <a:lnTo>
                    <a:pt x="96749" y="18279"/>
                  </a:lnTo>
                  <a:lnTo>
                    <a:pt x="93416" y="10948"/>
                  </a:lnTo>
                  <a:lnTo>
                    <a:pt x="90083" y="7331"/>
                  </a:lnTo>
                  <a:lnTo>
                    <a:pt x="86750" y="10948"/>
                  </a:lnTo>
                  <a:lnTo>
                    <a:pt x="76751" y="10948"/>
                  </a:lnTo>
                  <a:lnTo>
                    <a:pt x="73419" y="3618"/>
                  </a:lnTo>
                  <a:lnTo>
                    <a:pt x="73419" y="0"/>
                  </a:lnTo>
                  <a:lnTo>
                    <a:pt x="53326" y="0"/>
                  </a:lnTo>
                  <a:close/>
                </a:path>
              </a:pathLst>
            </a:custGeom>
            <a:noFill/>
            <a:ln w="2379" cap="flat">
              <a:solidFill>
                <a:srgbClr val="FFFFFF"/>
              </a:solidFill>
              <a:prstDash val="solid"/>
              <a:round/>
            </a:ln>
          </p:spPr>
          <p:txBody>
            <a:bodyPr rtlCol="0" anchor="ctr"/>
            <a:lstStyle/>
            <a:p>
              <a:endParaRPr lang="en-US" noProof="0" dirty="0"/>
            </a:p>
          </p:txBody>
        </p:sp>
        <p:sp>
          <p:nvSpPr>
            <p:cNvPr id="5563" name="Serbest Form 5562">
              <a:extLst>
                <a:ext uri="{FF2B5EF4-FFF2-40B4-BE49-F238E27FC236}">
                  <a16:creationId xmlns:a16="http://schemas.microsoft.com/office/drawing/2014/main" id="{BF9B115B-B105-FF42-B5FA-FBBEF43C06B0}"/>
                </a:ext>
              </a:extLst>
            </p:cNvPr>
            <p:cNvSpPr/>
            <p:nvPr/>
          </p:nvSpPr>
          <p:spPr>
            <a:xfrm>
              <a:off x="2073310" y="3134730"/>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solidFill>
              <a:srgbClr val="AFABAB"/>
            </a:solidFill>
            <a:ln w="9518" cap="flat">
              <a:noFill/>
              <a:prstDash val="solid"/>
              <a:miter/>
            </a:ln>
          </p:spPr>
          <p:txBody>
            <a:bodyPr rtlCol="0" anchor="ctr"/>
            <a:lstStyle/>
            <a:p>
              <a:endParaRPr lang="en-US" noProof="0" dirty="0"/>
            </a:p>
          </p:txBody>
        </p:sp>
        <p:sp>
          <p:nvSpPr>
            <p:cNvPr id="5564" name="Serbest Form 5563">
              <a:extLst>
                <a:ext uri="{FF2B5EF4-FFF2-40B4-BE49-F238E27FC236}">
                  <a16:creationId xmlns:a16="http://schemas.microsoft.com/office/drawing/2014/main" id="{2C43477C-6CD9-6046-AE54-C3B96302D29C}"/>
                </a:ext>
              </a:extLst>
            </p:cNvPr>
            <p:cNvSpPr/>
            <p:nvPr/>
          </p:nvSpPr>
          <p:spPr>
            <a:xfrm>
              <a:off x="2073310" y="3134730"/>
              <a:ext cx="154740" cy="193355"/>
            </a:xfrm>
            <a:custGeom>
              <a:avLst/>
              <a:gdLst>
                <a:gd name="connsiteX0" fmla="*/ 148551 w 154740"/>
                <a:gd name="connsiteY0" fmla="*/ 89776 h 193355"/>
                <a:gd name="connsiteX1" fmla="*/ 139219 w 154740"/>
                <a:gd name="connsiteY1" fmla="*/ 96630 h 193355"/>
                <a:gd name="connsiteX2" fmla="*/ 133029 w 154740"/>
                <a:gd name="connsiteY2" fmla="*/ 93203 h 193355"/>
                <a:gd name="connsiteX3" fmla="*/ 117603 w 154740"/>
                <a:gd name="connsiteY3" fmla="*/ 93203 h 193355"/>
                <a:gd name="connsiteX4" fmla="*/ 129982 w 154740"/>
                <a:gd name="connsiteY4" fmla="*/ 3427 h 193355"/>
                <a:gd name="connsiteX5" fmla="*/ 61896 w 154740"/>
                <a:gd name="connsiteY5" fmla="*/ 0 h 193355"/>
                <a:gd name="connsiteX6" fmla="*/ 61896 w 154740"/>
                <a:gd name="connsiteY6" fmla="*/ 6855 h 193355"/>
                <a:gd name="connsiteX7" fmla="*/ 64944 w 154740"/>
                <a:gd name="connsiteY7" fmla="*/ 13804 h 193355"/>
                <a:gd name="connsiteX8" fmla="*/ 64944 w 154740"/>
                <a:gd name="connsiteY8" fmla="*/ 27609 h 193355"/>
                <a:gd name="connsiteX9" fmla="*/ 61896 w 154740"/>
                <a:gd name="connsiteY9" fmla="*/ 27609 h 193355"/>
                <a:gd name="connsiteX10" fmla="*/ 55707 w 154740"/>
                <a:gd name="connsiteY10" fmla="*/ 31036 h 193355"/>
                <a:gd name="connsiteX11" fmla="*/ 43327 w 154740"/>
                <a:gd name="connsiteY11" fmla="*/ 31036 h 193355"/>
                <a:gd name="connsiteX12" fmla="*/ 49517 w 154740"/>
                <a:gd name="connsiteY12" fmla="*/ 34463 h 193355"/>
                <a:gd name="connsiteX13" fmla="*/ 49517 w 154740"/>
                <a:gd name="connsiteY13" fmla="*/ 37986 h 193355"/>
                <a:gd name="connsiteX14" fmla="*/ 52564 w 154740"/>
                <a:gd name="connsiteY14" fmla="*/ 44840 h 193355"/>
                <a:gd name="connsiteX15" fmla="*/ 55707 w 154740"/>
                <a:gd name="connsiteY15" fmla="*/ 48268 h 193355"/>
                <a:gd name="connsiteX16" fmla="*/ 58754 w 154740"/>
                <a:gd name="connsiteY16" fmla="*/ 48268 h 193355"/>
                <a:gd name="connsiteX17" fmla="*/ 64944 w 154740"/>
                <a:gd name="connsiteY17" fmla="*/ 51790 h 193355"/>
                <a:gd name="connsiteX18" fmla="*/ 68086 w 154740"/>
                <a:gd name="connsiteY18" fmla="*/ 51790 h 193355"/>
                <a:gd name="connsiteX19" fmla="*/ 71133 w 154740"/>
                <a:gd name="connsiteY19" fmla="*/ 65594 h 193355"/>
                <a:gd name="connsiteX20" fmla="*/ 80465 w 154740"/>
                <a:gd name="connsiteY20" fmla="*/ 65594 h 193355"/>
                <a:gd name="connsiteX21" fmla="*/ 80465 w 154740"/>
                <a:gd name="connsiteY21" fmla="*/ 72449 h 193355"/>
                <a:gd name="connsiteX22" fmla="*/ 77323 w 154740"/>
                <a:gd name="connsiteY22" fmla="*/ 75971 h 193355"/>
                <a:gd name="connsiteX23" fmla="*/ 74276 w 154740"/>
                <a:gd name="connsiteY23" fmla="*/ 75971 h 193355"/>
                <a:gd name="connsiteX24" fmla="*/ 74276 w 154740"/>
                <a:gd name="connsiteY24" fmla="*/ 86253 h 193355"/>
                <a:gd name="connsiteX25" fmla="*/ 27901 w 154740"/>
                <a:gd name="connsiteY25" fmla="*/ 82826 h 193355"/>
                <a:gd name="connsiteX26" fmla="*/ 12379 w 154740"/>
                <a:gd name="connsiteY26" fmla="*/ 110435 h 193355"/>
                <a:gd name="connsiteX27" fmla="*/ 12379 w 154740"/>
                <a:gd name="connsiteY27" fmla="*/ 151942 h 193355"/>
                <a:gd name="connsiteX28" fmla="*/ 9237 w 154740"/>
                <a:gd name="connsiteY28" fmla="*/ 155370 h 193355"/>
                <a:gd name="connsiteX29" fmla="*/ 0 w 154740"/>
                <a:gd name="connsiteY29" fmla="*/ 155370 h 193355"/>
                <a:gd name="connsiteX30" fmla="*/ 3047 w 154740"/>
                <a:gd name="connsiteY30" fmla="*/ 162224 h 193355"/>
                <a:gd name="connsiteX31" fmla="*/ 6190 w 154740"/>
                <a:gd name="connsiteY31" fmla="*/ 165747 h 193355"/>
                <a:gd name="connsiteX32" fmla="*/ 12379 w 154740"/>
                <a:gd name="connsiteY32" fmla="*/ 165747 h 193355"/>
                <a:gd name="connsiteX33" fmla="*/ 21711 w 154740"/>
                <a:gd name="connsiteY33" fmla="*/ 172601 h 193355"/>
                <a:gd name="connsiteX34" fmla="*/ 30948 w 154740"/>
                <a:gd name="connsiteY34" fmla="*/ 182978 h 193355"/>
                <a:gd name="connsiteX35" fmla="*/ 37138 w 154740"/>
                <a:gd name="connsiteY35" fmla="*/ 186406 h 193355"/>
                <a:gd name="connsiteX36" fmla="*/ 61896 w 154740"/>
                <a:gd name="connsiteY36" fmla="*/ 186406 h 193355"/>
                <a:gd name="connsiteX37" fmla="*/ 64944 w 154740"/>
                <a:gd name="connsiteY37" fmla="*/ 189833 h 193355"/>
                <a:gd name="connsiteX38" fmla="*/ 68086 w 154740"/>
                <a:gd name="connsiteY38" fmla="*/ 189833 h 193355"/>
                <a:gd name="connsiteX39" fmla="*/ 71133 w 154740"/>
                <a:gd name="connsiteY39" fmla="*/ 193355 h 193355"/>
                <a:gd name="connsiteX40" fmla="*/ 77323 w 154740"/>
                <a:gd name="connsiteY40" fmla="*/ 186406 h 193355"/>
                <a:gd name="connsiteX41" fmla="*/ 83512 w 154740"/>
                <a:gd name="connsiteY41" fmla="*/ 182978 h 193355"/>
                <a:gd name="connsiteX42" fmla="*/ 86655 w 154740"/>
                <a:gd name="connsiteY42" fmla="*/ 179551 h 193355"/>
                <a:gd name="connsiteX43" fmla="*/ 89702 w 154740"/>
                <a:gd name="connsiteY43" fmla="*/ 179551 h 193355"/>
                <a:gd name="connsiteX44" fmla="*/ 92844 w 154740"/>
                <a:gd name="connsiteY44" fmla="*/ 172601 h 193355"/>
                <a:gd name="connsiteX45" fmla="*/ 95892 w 154740"/>
                <a:gd name="connsiteY45" fmla="*/ 169174 h 193355"/>
                <a:gd name="connsiteX46" fmla="*/ 95892 w 154740"/>
                <a:gd name="connsiteY46" fmla="*/ 162224 h 193355"/>
                <a:gd name="connsiteX47" fmla="*/ 105224 w 154740"/>
                <a:gd name="connsiteY47" fmla="*/ 162224 h 193355"/>
                <a:gd name="connsiteX48" fmla="*/ 108271 w 154740"/>
                <a:gd name="connsiteY48" fmla="*/ 158797 h 193355"/>
                <a:gd name="connsiteX49" fmla="*/ 114461 w 154740"/>
                <a:gd name="connsiteY49" fmla="*/ 155370 h 193355"/>
                <a:gd name="connsiteX50" fmla="*/ 114461 w 154740"/>
                <a:gd name="connsiteY50" fmla="*/ 151942 h 193355"/>
                <a:gd name="connsiteX51" fmla="*/ 117603 w 154740"/>
                <a:gd name="connsiteY51" fmla="*/ 144993 h 193355"/>
                <a:gd name="connsiteX52" fmla="*/ 117603 w 154740"/>
                <a:gd name="connsiteY52" fmla="*/ 134616 h 193355"/>
                <a:gd name="connsiteX53" fmla="*/ 120650 w 154740"/>
                <a:gd name="connsiteY53" fmla="*/ 127761 h 193355"/>
                <a:gd name="connsiteX54" fmla="*/ 126840 w 154740"/>
                <a:gd name="connsiteY54" fmla="*/ 124239 h 193355"/>
                <a:gd name="connsiteX55" fmla="*/ 133029 w 154740"/>
                <a:gd name="connsiteY55" fmla="*/ 117384 h 193355"/>
                <a:gd name="connsiteX56" fmla="*/ 139219 w 154740"/>
                <a:gd name="connsiteY56" fmla="*/ 113957 h 193355"/>
                <a:gd name="connsiteX57" fmla="*/ 145409 w 154740"/>
                <a:gd name="connsiteY57" fmla="*/ 107007 h 193355"/>
                <a:gd name="connsiteX58" fmla="*/ 151598 w 154740"/>
                <a:gd name="connsiteY58" fmla="*/ 103580 h 193355"/>
                <a:gd name="connsiteX59" fmla="*/ 154741 w 154740"/>
                <a:gd name="connsiteY59" fmla="*/ 96630 h 193355"/>
                <a:gd name="connsiteX60" fmla="*/ 148551 w 154740"/>
                <a:gd name="connsiteY60" fmla="*/ 89776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4740" h="193355">
                  <a:moveTo>
                    <a:pt x="148551" y="89776"/>
                  </a:moveTo>
                  <a:lnTo>
                    <a:pt x="139219" y="96630"/>
                  </a:lnTo>
                  <a:lnTo>
                    <a:pt x="133029" y="93203"/>
                  </a:lnTo>
                  <a:lnTo>
                    <a:pt x="117603" y="93203"/>
                  </a:lnTo>
                  <a:lnTo>
                    <a:pt x="129982" y="3427"/>
                  </a:lnTo>
                  <a:lnTo>
                    <a:pt x="61896" y="0"/>
                  </a:lnTo>
                  <a:lnTo>
                    <a:pt x="61896" y="6855"/>
                  </a:lnTo>
                  <a:lnTo>
                    <a:pt x="64944" y="13804"/>
                  </a:lnTo>
                  <a:lnTo>
                    <a:pt x="64944" y="27609"/>
                  </a:lnTo>
                  <a:lnTo>
                    <a:pt x="61896" y="27609"/>
                  </a:lnTo>
                  <a:lnTo>
                    <a:pt x="55707" y="31036"/>
                  </a:lnTo>
                  <a:lnTo>
                    <a:pt x="43327" y="31036"/>
                  </a:lnTo>
                  <a:lnTo>
                    <a:pt x="49517" y="34463"/>
                  </a:lnTo>
                  <a:lnTo>
                    <a:pt x="49517" y="37986"/>
                  </a:lnTo>
                  <a:lnTo>
                    <a:pt x="52564" y="44840"/>
                  </a:lnTo>
                  <a:lnTo>
                    <a:pt x="55707" y="48268"/>
                  </a:lnTo>
                  <a:lnTo>
                    <a:pt x="58754" y="48268"/>
                  </a:lnTo>
                  <a:lnTo>
                    <a:pt x="64944" y="51790"/>
                  </a:lnTo>
                  <a:lnTo>
                    <a:pt x="68086" y="51790"/>
                  </a:lnTo>
                  <a:lnTo>
                    <a:pt x="71133" y="65594"/>
                  </a:lnTo>
                  <a:lnTo>
                    <a:pt x="80465" y="65594"/>
                  </a:lnTo>
                  <a:lnTo>
                    <a:pt x="80465" y="72449"/>
                  </a:lnTo>
                  <a:lnTo>
                    <a:pt x="77323" y="75971"/>
                  </a:lnTo>
                  <a:lnTo>
                    <a:pt x="74276" y="75971"/>
                  </a:lnTo>
                  <a:lnTo>
                    <a:pt x="74276" y="86253"/>
                  </a:lnTo>
                  <a:lnTo>
                    <a:pt x="27901" y="82826"/>
                  </a:lnTo>
                  <a:lnTo>
                    <a:pt x="12379" y="110435"/>
                  </a:lnTo>
                  <a:lnTo>
                    <a:pt x="12379" y="151942"/>
                  </a:lnTo>
                  <a:lnTo>
                    <a:pt x="9237" y="155370"/>
                  </a:lnTo>
                  <a:lnTo>
                    <a:pt x="0" y="155370"/>
                  </a:lnTo>
                  <a:lnTo>
                    <a:pt x="3047" y="162224"/>
                  </a:lnTo>
                  <a:lnTo>
                    <a:pt x="6190" y="165747"/>
                  </a:lnTo>
                  <a:lnTo>
                    <a:pt x="12379" y="165747"/>
                  </a:lnTo>
                  <a:lnTo>
                    <a:pt x="21711" y="172601"/>
                  </a:lnTo>
                  <a:lnTo>
                    <a:pt x="30948" y="182978"/>
                  </a:lnTo>
                  <a:lnTo>
                    <a:pt x="37138" y="186406"/>
                  </a:lnTo>
                  <a:lnTo>
                    <a:pt x="61896" y="186406"/>
                  </a:lnTo>
                  <a:lnTo>
                    <a:pt x="64944" y="189833"/>
                  </a:lnTo>
                  <a:lnTo>
                    <a:pt x="68086" y="189833"/>
                  </a:lnTo>
                  <a:lnTo>
                    <a:pt x="71133" y="193355"/>
                  </a:lnTo>
                  <a:lnTo>
                    <a:pt x="77323" y="186406"/>
                  </a:lnTo>
                  <a:lnTo>
                    <a:pt x="83512" y="182978"/>
                  </a:lnTo>
                  <a:lnTo>
                    <a:pt x="86655" y="179551"/>
                  </a:lnTo>
                  <a:lnTo>
                    <a:pt x="89702" y="179551"/>
                  </a:lnTo>
                  <a:lnTo>
                    <a:pt x="92844" y="172601"/>
                  </a:lnTo>
                  <a:lnTo>
                    <a:pt x="95892" y="169174"/>
                  </a:lnTo>
                  <a:lnTo>
                    <a:pt x="95892" y="162224"/>
                  </a:lnTo>
                  <a:lnTo>
                    <a:pt x="105224" y="162224"/>
                  </a:lnTo>
                  <a:lnTo>
                    <a:pt x="108271" y="158797"/>
                  </a:lnTo>
                  <a:lnTo>
                    <a:pt x="114461" y="155370"/>
                  </a:lnTo>
                  <a:lnTo>
                    <a:pt x="114461" y="151942"/>
                  </a:lnTo>
                  <a:lnTo>
                    <a:pt x="117603" y="144993"/>
                  </a:lnTo>
                  <a:lnTo>
                    <a:pt x="117603" y="134616"/>
                  </a:lnTo>
                  <a:lnTo>
                    <a:pt x="120650" y="127761"/>
                  </a:lnTo>
                  <a:lnTo>
                    <a:pt x="126840" y="124239"/>
                  </a:lnTo>
                  <a:lnTo>
                    <a:pt x="133029" y="117384"/>
                  </a:lnTo>
                  <a:lnTo>
                    <a:pt x="139219" y="113957"/>
                  </a:lnTo>
                  <a:lnTo>
                    <a:pt x="145409" y="107007"/>
                  </a:lnTo>
                  <a:lnTo>
                    <a:pt x="151598" y="103580"/>
                  </a:lnTo>
                  <a:lnTo>
                    <a:pt x="154741" y="96630"/>
                  </a:lnTo>
                  <a:lnTo>
                    <a:pt x="148551" y="89776"/>
                  </a:lnTo>
                  <a:close/>
                </a:path>
              </a:pathLst>
            </a:custGeom>
            <a:noFill/>
            <a:ln w="2379" cap="flat">
              <a:solidFill>
                <a:srgbClr val="FFFFFF"/>
              </a:solidFill>
              <a:prstDash val="solid"/>
              <a:round/>
            </a:ln>
          </p:spPr>
          <p:txBody>
            <a:bodyPr rtlCol="0" anchor="ctr"/>
            <a:lstStyle/>
            <a:p>
              <a:endParaRPr lang="en-US" noProof="0" dirty="0"/>
            </a:p>
          </p:txBody>
        </p:sp>
        <p:sp>
          <p:nvSpPr>
            <p:cNvPr id="5565" name="Serbest Form 5564">
              <a:extLst>
                <a:ext uri="{FF2B5EF4-FFF2-40B4-BE49-F238E27FC236}">
                  <a16:creationId xmlns:a16="http://schemas.microsoft.com/office/drawing/2014/main" id="{2064E845-0DE2-7A4B-98C7-4C3F407BF862}"/>
                </a:ext>
              </a:extLst>
            </p:cNvPr>
            <p:cNvSpPr/>
            <p:nvPr/>
          </p:nvSpPr>
          <p:spPr>
            <a:xfrm>
              <a:off x="3949340" y="273050"/>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286 h 908989"/>
                <a:gd name="connsiteX3" fmla="*/ 307006 w 1527791"/>
                <a:gd name="connsiteY3" fmla="*/ 502286 h 908989"/>
                <a:gd name="connsiteX4" fmla="*/ 307006 w 1527791"/>
                <a:gd name="connsiteY4" fmla="*/ 493242 h 908989"/>
                <a:gd name="connsiteX5" fmla="*/ 313576 w 1527791"/>
                <a:gd name="connsiteY5" fmla="*/ 493242 h 908989"/>
                <a:gd name="connsiteX6" fmla="*/ 307291 w 1527791"/>
                <a:gd name="connsiteY6" fmla="*/ 486388 h 908989"/>
                <a:gd name="connsiteX7" fmla="*/ 303101 w 1527791"/>
                <a:gd name="connsiteY7" fmla="*/ 481818 h 908989"/>
                <a:gd name="connsiteX8" fmla="*/ 288437 w 1527791"/>
                <a:gd name="connsiteY8" fmla="*/ 481818 h 908989"/>
                <a:gd name="connsiteX9" fmla="*/ 282247 w 1527791"/>
                <a:gd name="connsiteY9" fmla="*/ 470394 h 908989"/>
                <a:gd name="connsiteX10" fmla="*/ 248823 w 1527791"/>
                <a:gd name="connsiteY10" fmla="*/ 470394 h 908989"/>
                <a:gd name="connsiteX11" fmla="*/ 248823 w 1527791"/>
                <a:gd name="connsiteY11" fmla="*/ 486388 h 908989"/>
                <a:gd name="connsiteX12" fmla="*/ 242538 w 1527791"/>
                <a:gd name="connsiteY12" fmla="*/ 493242 h 908989"/>
                <a:gd name="connsiteX13" fmla="*/ 238348 w 1527791"/>
                <a:gd name="connsiteY13" fmla="*/ 493242 h 908989"/>
                <a:gd name="connsiteX14" fmla="*/ 238348 w 1527791"/>
                <a:gd name="connsiteY14" fmla="*/ 497812 h 908989"/>
                <a:gd name="connsiteX15" fmla="*/ 242538 w 1527791"/>
                <a:gd name="connsiteY15" fmla="*/ 502286 h 908989"/>
                <a:gd name="connsiteX16" fmla="*/ 248823 w 1527791"/>
                <a:gd name="connsiteY16" fmla="*/ 502286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617 w 1527791"/>
                <a:gd name="connsiteY63" fmla="*/ 50648 h 908989"/>
                <a:gd name="connsiteX64" fmla="*/ 1081662 w 1527791"/>
                <a:gd name="connsiteY64" fmla="*/ 43793 h 908989"/>
                <a:gd name="connsiteX65" fmla="*/ 1175554 w 1527791"/>
                <a:gd name="connsiteY65" fmla="*/ 43793 h 908989"/>
                <a:gd name="connsiteX66" fmla="*/ 1211073 w 1527791"/>
                <a:gd name="connsiteY66" fmla="*/ 39223 h 908989"/>
                <a:gd name="connsiteX67" fmla="*/ 1304965 w 1527791"/>
                <a:gd name="connsiteY67" fmla="*/ 39223 h 908989"/>
                <a:gd name="connsiteX68" fmla="*/ 1319630 w 1527791"/>
                <a:gd name="connsiteY68" fmla="*/ 32369 h 908989"/>
                <a:gd name="connsiteX69" fmla="*/ 1311250 w 1527791"/>
                <a:gd name="connsiteY69" fmla="*/ 27799 h 908989"/>
                <a:gd name="connsiteX70" fmla="*/ 1290395 w 1527791"/>
                <a:gd name="connsiteY70" fmla="*/ 23229 h 908989"/>
                <a:gd name="connsiteX71" fmla="*/ 1240307 w 1527791"/>
                <a:gd name="connsiteY71" fmla="*/ 23229 h 908989"/>
                <a:gd name="connsiteX72" fmla="*/ 1246496 w 1527791"/>
                <a:gd name="connsiteY72" fmla="*/ 16375 h 908989"/>
                <a:gd name="connsiteX73" fmla="*/ 1240307 w 1527791"/>
                <a:gd name="connsiteY73" fmla="*/ 11805 h 908989"/>
                <a:gd name="connsiteX74" fmla="*/ 1221262 w 1527791"/>
                <a:gd name="connsiteY74" fmla="*/ 11805 h 908989"/>
                <a:gd name="connsiteX75" fmla="*/ 1215072 w 1527791"/>
                <a:gd name="connsiteY75" fmla="*/ 16375 h 908989"/>
                <a:gd name="connsiteX76" fmla="*/ 1185838 w 1527791"/>
                <a:gd name="connsiteY76" fmla="*/ 16375 h 908989"/>
                <a:gd name="connsiteX77" fmla="*/ 1181648 w 1527791"/>
                <a:gd name="connsiteY77" fmla="*/ 11805 h 908989"/>
                <a:gd name="connsiteX78" fmla="*/ 1206692 w 1527791"/>
                <a:gd name="connsiteY78" fmla="*/ 11805 h 908989"/>
                <a:gd name="connsiteX79" fmla="*/ 1206692 w 1527791"/>
                <a:gd name="connsiteY79" fmla="*/ 4570 h 908989"/>
                <a:gd name="connsiteX80" fmla="*/ 1200408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577 w 1527791"/>
                <a:gd name="connsiteY86" fmla="*/ 0 h 908989"/>
                <a:gd name="connsiteX87" fmla="*/ 997102 w 1527791"/>
                <a:gd name="connsiteY87" fmla="*/ 4570 h 908989"/>
                <a:gd name="connsiteX88" fmla="*/ 947013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758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758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2572 h 908989"/>
                <a:gd name="connsiteX310" fmla="*/ 342144 w 1527791"/>
                <a:gd name="connsiteY310" fmla="*/ 502572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518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606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851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851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851 h 908989"/>
                <a:gd name="connsiteX526" fmla="*/ 684954 w 1527791"/>
                <a:gd name="connsiteY526" fmla="*/ 645851 h 908989"/>
                <a:gd name="connsiteX527" fmla="*/ 684954 w 1527791"/>
                <a:gd name="connsiteY527" fmla="*/ 650421 h 908989"/>
                <a:gd name="connsiteX528" fmla="*/ 699619 w 1527791"/>
                <a:gd name="connsiteY528" fmla="*/ 650421 h 908989"/>
                <a:gd name="connsiteX529" fmla="*/ 714188 w 1527791"/>
                <a:gd name="connsiteY529" fmla="*/ 645851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712 w 1527791"/>
                <a:gd name="connsiteY556" fmla="*/ 520184 h 908989"/>
                <a:gd name="connsiteX557" fmla="*/ 1077282 w 1527791"/>
                <a:gd name="connsiteY557" fmla="*/ 501906 h 908989"/>
                <a:gd name="connsiteX558" fmla="*/ 1081472 w 1527791"/>
                <a:gd name="connsiteY558" fmla="*/ 501906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712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617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427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141 w 1527791"/>
                <a:gd name="connsiteY642" fmla="*/ 367861 h 908989"/>
                <a:gd name="connsiteX643" fmla="*/ 1051666 w 1527791"/>
                <a:gd name="connsiteY643" fmla="*/ 367861 h 908989"/>
                <a:gd name="connsiteX644" fmla="*/ 1062141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286"/>
                  </a:lnTo>
                  <a:lnTo>
                    <a:pt x="307006" y="502286"/>
                  </a:lnTo>
                  <a:lnTo>
                    <a:pt x="307006" y="493242"/>
                  </a:lnTo>
                  <a:lnTo>
                    <a:pt x="313576" y="493242"/>
                  </a:lnTo>
                  <a:lnTo>
                    <a:pt x="307291" y="486388"/>
                  </a:lnTo>
                  <a:lnTo>
                    <a:pt x="303101" y="481818"/>
                  </a:lnTo>
                  <a:lnTo>
                    <a:pt x="288437" y="481818"/>
                  </a:lnTo>
                  <a:lnTo>
                    <a:pt x="282247" y="470394"/>
                  </a:lnTo>
                  <a:lnTo>
                    <a:pt x="248823" y="470394"/>
                  </a:lnTo>
                  <a:lnTo>
                    <a:pt x="248823" y="486388"/>
                  </a:lnTo>
                  <a:lnTo>
                    <a:pt x="242538" y="493242"/>
                  </a:lnTo>
                  <a:lnTo>
                    <a:pt x="238348" y="493242"/>
                  </a:lnTo>
                  <a:lnTo>
                    <a:pt x="238348" y="497812"/>
                  </a:lnTo>
                  <a:lnTo>
                    <a:pt x="242538" y="502286"/>
                  </a:lnTo>
                  <a:lnTo>
                    <a:pt x="248823" y="502286"/>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617" y="50648"/>
                  </a:lnTo>
                  <a:lnTo>
                    <a:pt x="1081662" y="43793"/>
                  </a:lnTo>
                  <a:lnTo>
                    <a:pt x="1175554" y="43793"/>
                  </a:lnTo>
                  <a:lnTo>
                    <a:pt x="1211073" y="39223"/>
                  </a:lnTo>
                  <a:lnTo>
                    <a:pt x="1304965" y="39223"/>
                  </a:lnTo>
                  <a:lnTo>
                    <a:pt x="1319630" y="32369"/>
                  </a:lnTo>
                  <a:lnTo>
                    <a:pt x="1311250" y="27799"/>
                  </a:lnTo>
                  <a:lnTo>
                    <a:pt x="1290395" y="23229"/>
                  </a:lnTo>
                  <a:lnTo>
                    <a:pt x="1240307" y="23229"/>
                  </a:lnTo>
                  <a:lnTo>
                    <a:pt x="1246496" y="16375"/>
                  </a:lnTo>
                  <a:lnTo>
                    <a:pt x="1240307" y="11805"/>
                  </a:lnTo>
                  <a:lnTo>
                    <a:pt x="1221262" y="11805"/>
                  </a:lnTo>
                  <a:lnTo>
                    <a:pt x="1215072" y="16375"/>
                  </a:lnTo>
                  <a:lnTo>
                    <a:pt x="1185838" y="16375"/>
                  </a:lnTo>
                  <a:lnTo>
                    <a:pt x="1181648" y="11805"/>
                  </a:lnTo>
                  <a:lnTo>
                    <a:pt x="1206692" y="11805"/>
                  </a:lnTo>
                  <a:lnTo>
                    <a:pt x="1206692" y="4570"/>
                  </a:lnTo>
                  <a:lnTo>
                    <a:pt x="1200408" y="4570"/>
                  </a:lnTo>
                  <a:lnTo>
                    <a:pt x="1191742" y="0"/>
                  </a:lnTo>
                  <a:lnTo>
                    <a:pt x="1120800" y="0"/>
                  </a:lnTo>
                  <a:lnTo>
                    <a:pt x="1101755" y="4570"/>
                  </a:lnTo>
                  <a:lnTo>
                    <a:pt x="1080900" y="4570"/>
                  </a:lnTo>
                  <a:lnTo>
                    <a:pt x="1061855" y="0"/>
                  </a:lnTo>
                  <a:lnTo>
                    <a:pt x="1007577" y="0"/>
                  </a:lnTo>
                  <a:lnTo>
                    <a:pt x="997102" y="4570"/>
                  </a:lnTo>
                  <a:lnTo>
                    <a:pt x="947013"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758"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758"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2572"/>
                  </a:lnTo>
                  <a:lnTo>
                    <a:pt x="342144" y="502572"/>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518"/>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606"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851"/>
                  </a:lnTo>
                  <a:lnTo>
                    <a:pt x="649340" y="639092"/>
                  </a:lnTo>
                  <a:lnTo>
                    <a:pt x="655625" y="639092"/>
                  </a:lnTo>
                  <a:lnTo>
                    <a:pt x="659815" y="634522"/>
                  </a:lnTo>
                  <a:lnTo>
                    <a:pt x="665909" y="634522"/>
                  </a:lnTo>
                  <a:lnTo>
                    <a:pt x="665909" y="639092"/>
                  </a:lnTo>
                  <a:lnTo>
                    <a:pt x="659624" y="645851"/>
                  </a:lnTo>
                  <a:lnTo>
                    <a:pt x="655434" y="650421"/>
                  </a:lnTo>
                  <a:lnTo>
                    <a:pt x="649149" y="661845"/>
                  </a:lnTo>
                  <a:lnTo>
                    <a:pt x="665909" y="661845"/>
                  </a:lnTo>
                  <a:lnTo>
                    <a:pt x="665909" y="650421"/>
                  </a:lnTo>
                  <a:lnTo>
                    <a:pt x="674289" y="650421"/>
                  </a:lnTo>
                  <a:lnTo>
                    <a:pt x="680479" y="645851"/>
                  </a:lnTo>
                  <a:lnTo>
                    <a:pt x="684954" y="645851"/>
                  </a:lnTo>
                  <a:lnTo>
                    <a:pt x="684954" y="650421"/>
                  </a:lnTo>
                  <a:lnTo>
                    <a:pt x="699619" y="650421"/>
                  </a:lnTo>
                  <a:lnTo>
                    <a:pt x="714188" y="645851"/>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712" y="520184"/>
                  </a:lnTo>
                  <a:lnTo>
                    <a:pt x="1077282" y="501906"/>
                  </a:lnTo>
                  <a:lnTo>
                    <a:pt x="1081472" y="501906"/>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712"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617"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427"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141" y="367861"/>
                  </a:lnTo>
                  <a:lnTo>
                    <a:pt x="1051666" y="367861"/>
                  </a:lnTo>
                  <a:lnTo>
                    <a:pt x="1062141"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solidFill>
              <a:srgbClr val="AFABAB"/>
            </a:solidFill>
            <a:ln w="9518" cap="flat">
              <a:noFill/>
              <a:prstDash val="solid"/>
              <a:miter/>
            </a:ln>
          </p:spPr>
          <p:txBody>
            <a:bodyPr rtlCol="0" anchor="ctr"/>
            <a:lstStyle/>
            <a:p>
              <a:endParaRPr lang="en-US" noProof="0" dirty="0"/>
            </a:p>
          </p:txBody>
        </p:sp>
        <p:sp>
          <p:nvSpPr>
            <p:cNvPr id="5566" name="Serbest Form 5565">
              <a:extLst>
                <a:ext uri="{FF2B5EF4-FFF2-40B4-BE49-F238E27FC236}">
                  <a16:creationId xmlns:a16="http://schemas.microsoft.com/office/drawing/2014/main" id="{64738B2C-3153-B54A-8039-44F9C99784A0}"/>
                </a:ext>
              </a:extLst>
            </p:cNvPr>
            <p:cNvSpPr/>
            <p:nvPr/>
          </p:nvSpPr>
          <p:spPr>
            <a:xfrm>
              <a:off x="3949340" y="273050"/>
              <a:ext cx="1527791" cy="908989"/>
            </a:xfrm>
            <a:custGeom>
              <a:avLst/>
              <a:gdLst>
                <a:gd name="connsiteX0" fmla="*/ 267106 w 1527791"/>
                <a:gd name="connsiteY0" fmla="*/ 509141 h 908989"/>
                <a:gd name="connsiteX1" fmla="*/ 281771 w 1527791"/>
                <a:gd name="connsiteY1" fmla="*/ 509141 h 908989"/>
                <a:gd name="connsiteX2" fmla="*/ 287961 w 1527791"/>
                <a:gd name="connsiteY2" fmla="*/ 502382 h 908989"/>
                <a:gd name="connsiteX3" fmla="*/ 307006 w 1527791"/>
                <a:gd name="connsiteY3" fmla="*/ 502382 h 908989"/>
                <a:gd name="connsiteX4" fmla="*/ 307006 w 1527791"/>
                <a:gd name="connsiteY4" fmla="*/ 492861 h 908989"/>
                <a:gd name="connsiteX5" fmla="*/ 313576 w 1527791"/>
                <a:gd name="connsiteY5" fmla="*/ 492861 h 908989"/>
                <a:gd name="connsiteX6" fmla="*/ 307291 w 1527791"/>
                <a:gd name="connsiteY6" fmla="*/ 486007 h 908989"/>
                <a:gd name="connsiteX7" fmla="*/ 303101 w 1527791"/>
                <a:gd name="connsiteY7" fmla="*/ 481437 h 908989"/>
                <a:gd name="connsiteX8" fmla="*/ 288437 w 1527791"/>
                <a:gd name="connsiteY8" fmla="*/ 481437 h 908989"/>
                <a:gd name="connsiteX9" fmla="*/ 282247 w 1527791"/>
                <a:gd name="connsiteY9" fmla="*/ 470013 h 908989"/>
                <a:gd name="connsiteX10" fmla="*/ 248823 w 1527791"/>
                <a:gd name="connsiteY10" fmla="*/ 470013 h 908989"/>
                <a:gd name="connsiteX11" fmla="*/ 248823 w 1527791"/>
                <a:gd name="connsiteY11" fmla="*/ 486007 h 908989"/>
                <a:gd name="connsiteX12" fmla="*/ 242538 w 1527791"/>
                <a:gd name="connsiteY12" fmla="*/ 492861 h 908989"/>
                <a:gd name="connsiteX13" fmla="*/ 238348 w 1527791"/>
                <a:gd name="connsiteY13" fmla="*/ 492861 h 908989"/>
                <a:gd name="connsiteX14" fmla="*/ 238348 w 1527791"/>
                <a:gd name="connsiteY14" fmla="*/ 497431 h 908989"/>
                <a:gd name="connsiteX15" fmla="*/ 242538 w 1527791"/>
                <a:gd name="connsiteY15" fmla="*/ 502001 h 908989"/>
                <a:gd name="connsiteX16" fmla="*/ 248823 w 1527791"/>
                <a:gd name="connsiteY16" fmla="*/ 502001 h 908989"/>
                <a:gd name="connsiteX17" fmla="*/ 248823 w 1527791"/>
                <a:gd name="connsiteY17" fmla="*/ 514091 h 908989"/>
                <a:gd name="connsiteX18" fmla="*/ 248061 w 1527791"/>
                <a:gd name="connsiteY18" fmla="*/ 611959 h 908989"/>
                <a:gd name="connsiteX19" fmla="*/ 241776 w 1527791"/>
                <a:gd name="connsiteY19" fmla="*/ 607389 h 908989"/>
                <a:gd name="connsiteX20" fmla="*/ 1523697 w 1527791"/>
                <a:gd name="connsiteY20" fmla="*/ 54836 h 908989"/>
                <a:gd name="connsiteX21" fmla="*/ 1509032 w 1527791"/>
                <a:gd name="connsiteY21" fmla="*/ 54836 h 908989"/>
                <a:gd name="connsiteX22" fmla="*/ 1498653 w 1527791"/>
                <a:gd name="connsiteY22" fmla="*/ 50267 h 908989"/>
                <a:gd name="connsiteX23" fmla="*/ 1415140 w 1527791"/>
                <a:gd name="connsiteY23" fmla="*/ 50267 h 908989"/>
                <a:gd name="connsiteX24" fmla="*/ 1415140 w 1527791"/>
                <a:gd name="connsiteY24" fmla="*/ 54836 h 908989"/>
                <a:gd name="connsiteX25" fmla="*/ 1398380 w 1527791"/>
                <a:gd name="connsiteY25" fmla="*/ 59406 h 908989"/>
                <a:gd name="connsiteX26" fmla="*/ 1375431 w 1527791"/>
                <a:gd name="connsiteY26" fmla="*/ 59406 h 908989"/>
                <a:gd name="connsiteX27" fmla="*/ 1358767 w 1527791"/>
                <a:gd name="connsiteY27" fmla="*/ 54836 h 908989"/>
                <a:gd name="connsiteX28" fmla="*/ 1329533 w 1527791"/>
                <a:gd name="connsiteY28" fmla="*/ 54836 h 908989"/>
                <a:gd name="connsiteX29" fmla="*/ 1300299 w 1527791"/>
                <a:gd name="connsiteY29" fmla="*/ 66641 h 908989"/>
                <a:gd name="connsiteX30" fmla="*/ 1285730 w 1527791"/>
                <a:gd name="connsiteY30" fmla="*/ 77971 h 908989"/>
                <a:gd name="connsiteX31" fmla="*/ 1264875 w 1527791"/>
                <a:gd name="connsiteY31" fmla="*/ 77971 h 908989"/>
                <a:gd name="connsiteX32" fmla="*/ 1260685 w 1527791"/>
                <a:gd name="connsiteY32" fmla="*/ 82540 h 908989"/>
                <a:gd name="connsiteX33" fmla="*/ 1256305 w 1527791"/>
                <a:gd name="connsiteY33" fmla="*/ 82540 h 908989"/>
                <a:gd name="connsiteX34" fmla="*/ 1245830 w 1527791"/>
                <a:gd name="connsiteY34" fmla="*/ 87110 h 908989"/>
                <a:gd name="connsiteX35" fmla="*/ 1235450 w 1527791"/>
                <a:gd name="connsiteY35" fmla="*/ 87110 h 908989"/>
                <a:gd name="connsiteX36" fmla="*/ 1250020 w 1527791"/>
                <a:gd name="connsiteY36" fmla="*/ 77590 h 908989"/>
                <a:gd name="connsiteX37" fmla="*/ 1270874 w 1527791"/>
                <a:gd name="connsiteY37" fmla="*/ 70830 h 908989"/>
                <a:gd name="connsiteX38" fmla="*/ 1295918 w 1527791"/>
                <a:gd name="connsiteY38" fmla="*/ 59406 h 908989"/>
                <a:gd name="connsiteX39" fmla="*/ 1300108 w 1527791"/>
                <a:gd name="connsiteY39" fmla="*/ 54836 h 908989"/>
                <a:gd name="connsiteX40" fmla="*/ 1289729 w 1527791"/>
                <a:gd name="connsiteY40" fmla="*/ 43412 h 908989"/>
                <a:gd name="connsiteX41" fmla="*/ 1264875 w 1527791"/>
                <a:gd name="connsiteY41" fmla="*/ 43412 h 908989"/>
                <a:gd name="connsiteX42" fmla="*/ 1260685 w 1527791"/>
                <a:gd name="connsiteY42" fmla="*/ 50267 h 908989"/>
                <a:gd name="connsiteX43" fmla="*/ 1256305 w 1527791"/>
                <a:gd name="connsiteY43" fmla="*/ 50267 h 908989"/>
                <a:gd name="connsiteX44" fmla="*/ 1245830 w 1527791"/>
                <a:gd name="connsiteY44" fmla="*/ 54836 h 908989"/>
                <a:gd name="connsiteX45" fmla="*/ 1239640 w 1527791"/>
                <a:gd name="connsiteY45" fmla="*/ 54836 h 908989"/>
                <a:gd name="connsiteX46" fmla="*/ 1181172 w 1527791"/>
                <a:gd name="connsiteY46" fmla="*/ 59406 h 908989"/>
                <a:gd name="connsiteX47" fmla="*/ 1181172 w 1527791"/>
                <a:gd name="connsiteY47" fmla="*/ 66641 h 908989"/>
                <a:gd name="connsiteX48" fmla="*/ 1174887 w 1527791"/>
                <a:gd name="connsiteY48" fmla="*/ 66641 h 908989"/>
                <a:gd name="connsiteX49" fmla="*/ 1181172 w 1527791"/>
                <a:gd name="connsiteY49" fmla="*/ 59787 h 908989"/>
                <a:gd name="connsiteX50" fmla="*/ 1195742 w 1527791"/>
                <a:gd name="connsiteY50" fmla="*/ 59787 h 908989"/>
                <a:gd name="connsiteX51" fmla="*/ 1206216 w 1527791"/>
                <a:gd name="connsiteY51" fmla="*/ 55217 h 908989"/>
                <a:gd name="connsiteX52" fmla="*/ 1214596 w 1527791"/>
                <a:gd name="connsiteY52" fmla="*/ 55217 h 908989"/>
                <a:gd name="connsiteX53" fmla="*/ 1220786 w 1527791"/>
                <a:gd name="connsiteY53" fmla="*/ 50648 h 908989"/>
                <a:gd name="connsiteX54" fmla="*/ 1206216 w 1527791"/>
                <a:gd name="connsiteY54" fmla="*/ 43793 h 908989"/>
                <a:gd name="connsiteX55" fmla="*/ 1151938 w 1527791"/>
                <a:gd name="connsiteY55" fmla="*/ 43793 h 908989"/>
                <a:gd name="connsiteX56" fmla="*/ 1131083 w 1527791"/>
                <a:gd name="connsiteY56" fmla="*/ 50648 h 908989"/>
                <a:gd name="connsiteX57" fmla="*/ 1095565 w 1527791"/>
                <a:gd name="connsiteY57" fmla="*/ 43793 h 908989"/>
                <a:gd name="connsiteX58" fmla="*/ 1091375 w 1527791"/>
                <a:gd name="connsiteY58" fmla="*/ 43793 h 908989"/>
                <a:gd name="connsiteX59" fmla="*/ 1091375 w 1527791"/>
                <a:gd name="connsiteY59" fmla="*/ 50648 h 908989"/>
                <a:gd name="connsiteX60" fmla="*/ 1080996 w 1527791"/>
                <a:gd name="connsiteY60" fmla="*/ 50648 h 908989"/>
                <a:gd name="connsiteX61" fmla="*/ 1072616 w 1527791"/>
                <a:gd name="connsiteY61" fmla="*/ 55217 h 908989"/>
                <a:gd name="connsiteX62" fmla="*/ 1056332 w 1527791"/>
                <a:gd name="connsiteY62" fmla="*/ 55217 h 908989"/>
                <a:gd name="connsiteX63" fmla="*/ 1062522 w 1527791"/>
                <a:gd name="connsiteY63" fmla="*/ 50648 h 908989"/>
                <a:gd name="connsiteX64" fmla="*/ 1081567 w 1527791"/>
                <a:gd name="connsiteY64" fmla="*/ 43793 h 908989"/>
                <a:gd name="connsiteX65" fmla="*/ 1175459 w 1527791"/>
                <a:gd name="connsiteY65" fmla="*/ 43793 h 908989"/>
                <a:gd name="connsiteX66" fmla="*/ 1210977 w 1527791"/>
                <a:gd name="connsiteY66" fmla="*/ 39223 h 908989"/>
                <a:gd name="connsiteX67" fmla="*/ 1304869 w 1527791"/>
                <a:gd name="connsiteY67" fmla="*/ 39223 h 908989"/>
                <a:gd name="connsiteX68" fmla="*/ 1319534 w 1527791"/>
                <a:gd name="connsiteY68" fmla="*/ 32369 h 908989"/>
                <a:gd name="connsiteX69" fmla="*/ 1311154 w 1527791"/>
                <a:gd name="connsiteY69" fmla="*/ 27799 h 908989"/>
                <a:gd name="connsiteX70" fmla="*/ 1290300 w 1527791"/>
                <a:gd name="connsiteY70" fmla="*/ 23229 h 908989"/>
                <a:gd name="connsiteX71" fmla="*/ 1240212 w 1527791"/>
                <a:gd name="connsiteY71" fmla="*/ 23229 h 908989"/>
                <a:gd name="connsiteX72" fmla="*/ 1246402 w 1527791"/>
                <a:gd name="connsiteY72" fmla="*/ 16375 h 908989"/>
                <a:gd name="connsiteX73" fmla="*/ 1240212 w 1527791"/>
                <a:gd name="connsiteY73" fmla="*/ 11805 h 908989"/>
                <a:gd name="connsiteX74" fmla="*/ 1221167 w 1527791"/>
                <a:gd name="connsiteY74" fmla="*/ 11805 h 908989"/>
                <a:gd name="connsiteX75" fmla="*/ 1214977 w 1527791"/>
                <a:gd name="connsiteY75" fmla="*/ 16375 h 908989"/>
                <a:gd name="connsiteX76" fmla="*/ 1185743 w 1527791"/>
                <a:gd name="connsiteY76" fmla="*/ 16375 h 908989"/>
                <a:gd name="connsiteX77" fmla="*/ 1181553 w 1527791"/>
                <a:gd name="connsiteY77" fmla="*/ 11805 h 908989"/>
                <a:gd name="connsiteX78" fmla="*/ 1206597 w 1527791"/>
                <a:gd name="connsiteY78" fmla="*/ 11805 h 908989"/>
                <a:gd name="connsiteX79" fmla="*/ 1206597 w 1527791"/>
                <a:gd name="connsiteY79" fmla="*/ 4570 h 908989"/>
                <a:gd name="connsiteX80" fmla="*/ 1200312 w 1527791"/>
                <a:gd name="connsiteY80" fmla="*/ 4570 h 908989"/>
                <a:gd name="connsiteX81" fmla="*/ 1191742 w 1527791"/>
                <a:gd name="connsiteY81" fmla="*/ 0 h 908989"/>
                <a:gd name="connsiteX82" fmla="*/ 1120800 w 1527791"/>
                <a:gd name="connsiteY82" fmla="*/ 0 h 908989"/>
                <a:gd name="connsiteX83" fmla="*/ 1101755 w 1527791"/>
                <a:gd name="connsiteY83" fmla="*/ 4570 h 908989"/>
                <a:gd name="connsiteX84" fmla="*/ 1080900 w 1527791"/>
                <a:gd name="connsiteY84" fmla="*/ 4570 h 908989"/>
                <a:gd name="connsiteX85" fmla="*/ 1061855 w 1527791"/>
                <a:gd name="connsiteY85" fmla="*/ 0 h 908989"/>
                <a:gd name="connsiteX86" fmla="*/ 1007672 w 1527791"/>
                <a:gd name="connsiteY86" fmla="*/ 0 h 908989"/>
                <a:gd name="connsiteX87" fmla="*/ 997197 w 1527791"/>
                <a:gd name="connsiteY87" fmla="*/ 4570 h 908989"/>
                <a:gd name="connsiteX88" fmla="*/ 947109 w 1527791"/>
                <a:gd name="connsiteY88" fmla="*/ 4570 h 908989"/>
                <a:gd name="connsiteX89" fmla="*/ 943395 w 1527791"/>
                <a:gd name="connsiteY89" fmla="*/ 0 h 908989"/>
                <a:gd name="connsiteX90" fmla="*/ 933015 w 1527791"/>
                <a:gd name="connsiteY90" fmla="*/ 0 h 908989"/>
                <a:gd name="connsiteX91" fmla="*/ 928825 w 1527791"/>
                <a:gd name="connsiteY91" fmla="*/ 4570 h 908989"/>
                <a:gd name="connsiteX92" fmla="*/ 923017 w 1527791"/>
                <a:gd name="connsiteY92" fmla="*/ 4570 h 908989"/>
                <a:gd name="connsiteX93" fmla="*/ 923017 w 1527791"/>
                <a:gd name="connsiteY93" fmla="*/ 11424 h 908989"/>
                <a:gd name="connsiteX94" fmla="*/ 933492 w 1527791"/>
                <a:gd name="connsiteY94" fmla="*/ 11424 h 908989"/>
                <a:gd name="connsiteX95" fmla="*/ 923017 w 1527791"/>
                <a:gd name="connsiteY95" fmla="*/ 15994 h 908989"/>
                <a:gd name="connsiteX96" fmla="*/ 893783 w 1527791"/>
                <a:gd name="connsiteY96" fmla="*/ 15994 h 908989"/>
                <a:gd name="connsiteX97" fmla="*/ 854169 w 1527791"/>
                <a:gd name="connsiteY97" fmla="*/ 11424 h 908989"/>
                <a:gd name="connsiteX98" fmla="*/ 774847 w 1527791"/>
                <a:gd name="connsiteY98" fmla="*/ 11424 h 908989"/>
                <a:gd name="connsiteX99" fmla="*/ 768562 w 1527791"/>
                <a:gd name="connsiteY99" fmla="*/ 15994 h 908989"/>
                <a:gd name="connsiteX100" fmla="*/ 764372 w 1527791"/>
                <a:gd name="connsiteY100" fmla="*/ 15994 h 908989"/>
                <a:gd name="connsiteX101" fmla="*/ 764372 w 1527791"/>
                <a:gd name="connsiteY101" fmla="*/ 22849 h 908989"/>
                <a:gd name="connsiteX102" fmla="*/ 808175 w 1527791"/>
                <a:gd name="connsiteY102" fmla="*/ 22849 h 908989"/>
                <a:gd name="connsiteX103" fmla="*/ 833220 w 1527791"/>
                <a:gd name="connsiteY103" fmla="*/ 27418 h 908989"/>
                <a:gd name="connsiteX104" fmla="*/ 843694 w 1527791"/>
                <a:gd name="connsiteY104" fmla="*/ 27418 h 908989"/>
                <a:gd name="connsiteX105" fmla="*/ 889593 w 1527791"/>
                <a:gd name="connsiteY105" fmla="*/ 31988 h 908989"/>
                <a:gd name="connsiteX106" fmla="*/ 818269 w 1527791"/>
                <a:gd name="connsiteY106" fmla="*/ 31988 h 908989"/>
                <a:gd name="connsiteX107" fmla="*/ 807794 w 1527791"/>
                <a:gd name="connsiteY107" fmla="*/ 27418 h 908989"/>
                <a:gd name="connsiteX108" fmla="*/ 788749 w 1527791"/>
                <a:gd name="connsiteY108" fmla="*/ 27418 h 908989"/>
                <a:gd name="connsiteX109" fmla="*/ 792939 w 1527791"/>
                <a:gd name="connsiteY109" fmla="*/ 31988 h 908989"/>
                <a:gd name="connsiteX110" fmla="*/ 784559 w 1527791"/>
                <a:gd name="connsiteY110" fmla="*/ 31988 h 908989"/>
                <a:gd name="connsiteX111" fmla="*/ 778275 w 1527791"/>
                <a:gd name="connsiteY111" fmla="*/ 38842 h 908989"/>
                <a:gd name="connsiteX112" fmla="*/ 778275 w 1527791"/>
                <a:gd name="connsiteY112" fmla="*/ 43412 h 908989"/>
                <a:gd name="connsiteX113" fmla="*/ 774180 w 1527791"/>
                <a:gd name="connsiteY113" fmla="*/ 50267 h 908989"/>
                <a:gd name="connsiteX114" fmla="*/ 774180 w 1527791"/>
                <a:gd name="connsiteY114" fmla="*/ 54836 h 908989"/>
                <a:gd name="connsiteX115" fmla="*/ 749136 w 1527791"/>
                <a:gd name="connsiteY115" fmla="*/ 54836 h 908989"/>
                <a:gd name="connsiteX116" fmla="*/ 744946 w 1527791"/>
                <a:gd name="connsiteY116" fmla="*/ 50267 h 908989"/>
                <a:gd name="connsiteX117" fmla="*/ 719902 w 1527791"/>
                <a:gd name="connsiteY117" fmla="*/ 43412 h 908989"/>
                <a:gd name="connsiteX118" fmla="*/ 688573 w 1527791"/>
                <a:gd name="connsiteY118" fmla="*/ 31988 h 908989"/>
                <a:gd name="connsiteX119" fmla="*/ 644769 w 1527791"/>
                <a:gd name="connsiteY119" fmla="*/ 31988 h 908989"/>
                <a:gd name="connsiteX120" fmla="*/ 644769 w 1527791"/>
                <a:gd name="connsiteY120" fmla="*/ 54836 h 908989"/>
                <a:gd name="connsiteX121" fmla="*/ 619725 w 1527791"/>
                <a:gd name="connsiteY121" fmla="*/ 54836 h 908989"/>
                <a:gd name="connsiteX122" fmla="*/ 609250 w 1527791"/>
                <a:gd name="connsiteY122" fmla="*/ 50267 h 908989"/>
                <a:gd name="connsiteX123" fmla="*/ 600870 w 1527791"/>
                <a:gd name="connsiteY123" fmla="*/ 50267 h 908989"/>
                <a:gd name="connsiteX124" fmla="*/ 594681 w 1527791"/>
                <a:gd name="connsiteY124" fmla="*/ 43412 h 908989"/>
                <a:gd name="connsiteX125" fmla="*/ 580206 w 1527791"/>
                <a:gd name="connsiteY125" fmla="*/ 43412 h 908989"/>
                <a:gd name="connsiteX126" fmla="*/ 569827 w 1527791"/>
                <a:gd name="connsiteY126" fmla="*/ 50267 h 908989"/>
                <a:gd name="connsiteX127" fmla="*/ 569827 w 1527791"/>
                <a:gd name="connsiteY127" fmla="*/ 54836 h 908989"/>
                <a:gd name="connsiteX128" fmla="*/ 561161 w 1527791"/>
                <a:gd name="connsiteY128" fmla="*/ 54836 h 908989"/>
                <a:gd name="connsiteX129" fmla="*/ 565351 w 1527791"/>
                <a:gd name="connsiteY129" fmla="*/ 43412 h 908989"/>
                <a:gd name="connsiteX130" fmla="*/ 561161 w 1527791"/>
                <a:gd name="connsiteY130" fmla="*/ 38842 h 908989"/>
                <a:gd name="connsiteX131" fmla="*/ 496408 w 1527791"/>
                <a:gd name="connsiteY131" fmla="*/ 38842 h 908989"/>
                <a:gd name="connsiteX132" fmla="*/ 475459 w 1527791"/>
                <a:gd name="connsiteY132" fmla="*/ 43412 h 908989"/>
                <a:gd name="connsiteX133" fmla="*/ 435845 w 1527791"/>
                <a:gd name="connsiteY133" fmla="*/ 43412 h 908989"/>
                <a:gd name="connsiteX134" fmla="*/ 446225 w 1527791"/>
                <a:gd name="connsiteY134" fmla="*/ 50267 h 908989"/>
                <a:gd name="connsiteX135" fmla="*/ 465270 w 1527791"/>
                <a:gd name="connsiteY135" fmla="*/ 59787 h 908989"/>
                <a:gd name="connsiteX136" fmla="*/ 471459 w 1527791"/>
                <a:gd name="connsiteY136" fmla="*/ 66641 h 908989"/>
                <a:gd name="connsiteX137" fmla="*/ 465936 w 1527791"/>
                <a:gd name="connsiteY137" fmla="*/ 66641 h 908989"/>
                <a:gd name="connsiteX138" fmla="*/ 465936 w 1527791"/>
                <a:gd name="connsiteY138" fmla="*/ 59406 h 908989"/>
                <a:gd name="connsiteX139" fmla="*/ 446891 w 1527791"/>
                <a:gd name="connsiteY139" fmla="*/ 54836 h 908989"/>
                <a:gd name="connsiteX140" fmla="*/ 432322 w 1527791"/>
                <a:gd name="connsiteY140" fmla="*/ 54836 h 908989"/>
                <a:gd name="connsiteX141" fmla="*/ 421847 w 1527791"/>
                <a:gd name="connsiteY141" fmla="*/ 50267 h 908989"/>
                <a:gd name="connsiteX142" fmla="*/ 411468 w 1527791"/>
                <a:gd name="connsiteY142" fmla="*/ 50267 h 908989"/>
                <a:gd name="connsiteX143" fmla="*/ 400993 w 1527791"/>
                <a:gd name="connsiteY143" fmla="*/ 43412 h 908989"/>
                <a:gd name="connsiteX144" fmla="*/ 396803 w 1527791"/>
                <a:gd name="connsiteY144" fmla="*/ 43412 h 908989"/>
                <a:gd name="connsiteX145" fmla="*/ 392613 w 1527791"/>
                <a:gd name="connsiteY145" fmla="*/ 50267 h 908989"/>
                <a:gd name="connsiteX146" fmla="*/ 386423 w 1527791"/>
                <a:gd name="connsiteY146" fmla="*/ 54836 h 908989"/>
                <a:gd name="connsiteX147" fmla="*/ 382233 w 1527791"/>
                <a:gd name="connsiteY147" fmla="*/ 59406 h 908989"/>
                <a:gd name="connsiteX148" fmla="*/ 371759 w 1527791"/>
                <a:gd name="connsiteY148" fmla="*/ 66261 h 908989"/>
                <a:gd name="connsiteX149" fmla="*/ 367569 w 1527791"/>
                <a:gd name="connsiteY149" fmla="*/ 66261 h 908989"/>
                <a:gd name="connsiteX150" fmla="*/ 357189 w 1527791"/>
                <a:gd name="connsiteY150" fmla="*/ 70830 h 908989"/>
                <a:gd name="connsiteX151" fmla="*/ 313576 w 1527791"/>
                <a:gd name="connsiteY151" fmla="*/ 70830 h 908989"/>
                <a:gd name="connsiteX152" fmla="*/ 298911 w 1527791"/>
                <a:gd name="connsiteY152" fmla="*/ 77590 h 908989"/>
                <a:gd name="connsiteX153" fmla="*/ 278057 w 1527791"/>
                <a:gd name="connsiteY153" fmla="*/ 82159 h 908989"/>
                <a:gd name="connsiteX154" fmla="*/ 259012 w 1527791"/>
                <a:gd name="connsiteY154" fmla="*/ 86729 h 908989"/>
                <a:gd name="connsiteX155" fmla="*/ 248538 w 1527791"/>
                <a:gd name="connsiteY155" fmla="*/ 86729 h 908989"/>
                <a:gd name="connsiteX156" fmla="*/ 213019 w 1527791"/>
                <a:gd name="connsiteY156" fmla="*/ 93584 h 908989"/>
                <a:gd name="connsiteX157" fmla="*/ 202639 w 1527791"/>
                <a:gd name="connsiteY157" fmla="*/ 98153 h 908989"/>
                <a:gd name="connsiteX158" fmla="*/ 208829 w 1527791"/>
                <a:gd name="connsiteY158" fmla="*/ 104722 h 908989"/>
                <a:gd name="connsiteX159" fmla="*/ 219208 w 1527791"/>
                <a:gd name="connsiteY159" fmla="*/ 109292 h 908989"/>
                <a:gd name="connsiteX160" fmla="*/ 263012 w 1527791"/>
                <a:gd name="connsiteY160" fmla="*/ 109292 h 908989"/>
                <a:gd name="connsiteX161" fmla="*/ 242157 w 1527791"/>
                <a:gd name="connsiteY161" fmla="*/ 113862 h 908989"/>
                <a:gd name="connsiteX162" fmla="*/ 233873 w 1527791"/>
                <a:gd name="connsiteY162" fmla="*/ 125286 h 908989"/>
                <a:gd name="connsiteX163" fmla="*/ 227874 w 1527791"/>
                <a:gd name="connsiteY163" fmla="*/ 125286 h 908989"/>
                <a:gd name="connsiteX164" fmla="*/ 194449 w 1527791"/>
                <a:gd name="connsiteY164" fmla="*/ 136710 h 908989"/>
                <a:gd name="connsiteX165" fmla="*/ 138076 w 1527791"/>
                <a:gd name="connsiteY165" fmla="*/ 136710 h 908989"/>
                <a:gd name="connsiteX166" fmla="*/ 119031 w 1527791"/>
                <a:gd name="connsiteY166" fmla="*/ 141280 h 908989"/>
                <a:gd name="connsiteX167" fmla="*/ 98177 w 1527791"/>
                <a:gd name="connsiteY167" fmla="*/ 148134 h 908989"/>
                <a:gd name="connsiteX168" fmla="*/ 93987 w 1527791"/>
                <a:gd name="connsiteY168" fmla="*/ 152704 h 908989"/>
                <a:gd name="connsiteX169" fmla="*/ 83512 w 1527791"/>
                <a:gd name="connsiteY169" fmla="*/ 152704 h 908989"/>
                <a:gd name="connsiteX170" fmla="*/ 79418 w 1527791"/>
                <a:gd name="connsiteY170" fmla="*/ 148134 h 908989"/>
                <a:gd name="connsiteX171" fmla="*/ 64753 w 1527791"/>
                <a:gd name="connsiteY171" fmla="*/ 159559 h 908989"/>
                <a:gd name="connsiteX172" fmla="*/ 4095 w 1527791"/>
                <a:gd name="connsiteY172" fmla="*/ 159559 h 908989"/>
                <a:gd name="connsiteX173" fmla="*/ 0 w 1527791"/>
                <a:gd name="connsiteY173" fmla="*/ 169079 h 908989"/>
                <a:gd name="connsiteX174" fmla="*/ 4095 w 1527791"/>
                <a:gd name="connsiteY174" fmla="*/ 169079 h 908989"/>
                <a:gd name="connsiteX175" fmla="*/ 18378 w 1527791"/>
                <a:gd name="connsiteY175" fmla="*/ 180884 h 908989"/>
                <a:gd name="connsiteX176" fmla="*/ 24663 w 1527791"/>
                <a:gd name="connsiteY176" fmla="*/ 187739 h 908989"/>
                <a:gd name="connsiteX177" fmla="*/ 28853 w 1527791"/>
                <a:gd name="connsiteY177" fmla="*/ 192308 h 908989"/>
                <a:gd name="connsiteX178" fmla="*/ 49708 w 1527791"/>
                <a:gd name="connsiteY178" fmla="*/ 180884 h 908989"/>
                <a:gd name="connsiteX179" fmla="*/ 49708 w 1527791"/>
                <a:gd name="connsiteY179" fmla="*/ 192308 h 908989"/>
                <a:gd name="connsiteX180" fmla="*/ 57992 w 1527791"/>
                <a:gd name="connsiteY180" fmla="*/ 196878 h 908989"/>
                <a:gd name="connsiteX181" fmla="*/ 68467 w 1527791"/>
                <a:gd name="connsiteY181" fmla="*/ 196878 h 908989"/>
                <a:gd name="connsiteX182" fmla="*/ 74752 w 1527791"/>
                <a:gd name="connsiteY182" fmla="*/ 192308 h 908989"/>
                <a:gd name="connsiteX183" fmla="*/ 78941 w 1527791"/>
                <a:gd name="connsiteY183" fmla="*/ 192308 h 908989"/>
                <a:gd name="connsiteX184" fmla="*/ 83036 w 1527791"/>
                <a:gd name="connsiteY184" fmla="*/ 187739 h 908989"/>
                <a:gd name="connsiteX185" fmla="*/ 83036 w 1527791"/>
                <a:gd name="connsiteY185" fmla="*/ 192308 h 908989"/>
                <a:gd name="connsiteX186" fmla="*/ 89321 w 1527791"/>
                <a:gd name="connsiteY186" fmla="*/ 196878 h 908989"/>
                <a:gd name="connsiteX187" fmla="*/ 93511 w 1527791"/>
                <a:gd name="connsiteY187" fmla="*/ 196878 h 908989"/>
                <a:gd name="connsiteX188" fmla="*/ 97701 w 1527791"/>
                <a:gd name="connsiteY188" fmla="*/ 192308 h 908989"/>
                <a:gd name="connsiteX189" fmla="*/ 118555 w 1527791"/>
                <a:gd name="connsiteY189" fmla="*/ 192308 h 908989"/>
                <a:gd name="connsiteX190" fmla="*/ 122745 w 1527791"/>
                <a:gd name="connsiteY190" fmla="*/ 187739 h 908989"/>
                <a:gd name="connsiteX191" fmla="*/ 133125 w 1527791"/>
                <a:gd name="connsiteY191" fmla="*/ 187739 h 908989"/>
                <a:gd name="connsiteX192" fmla="*/ 133125 w 1527791"/>
                <a:gd name="connsiteY192" fmla="*/ 197259 h 908989"/>
                <a:gd name="connsiteX193" fmla="*/ 129030 w 1527791"/>
                <a:gd name="connsiteY193" fmla="*/ 197259 h 908989"/>
                <a:gd name="connsiteX194" fmla="*/ 118555 w 1527791"/>
                <a:gd name="connsiteY194" fmla="*/ 208683 h 908989"/>
                <a:gd name="connsiteX195" fmla="*/ 114365 w 1527791"/>
                <a:gd name="connsiteY195" fmla="*/ 208683 h 908989"/>
                <a:gd name="connsiteX196" fmla="*/ 108081 w 1527791"/>
                <a:gd name="connsiteY196" fmla="*/ 204113 h 908989"/>
                <a:gd name="connsiteX197" fmla="*/ 83036 w 1527791"/>
                <a:gd name="connsiteY197" fmla="*/ 204113 h 908989"/>
                <a:gd name="connsiteX198" fmla="*/ 74752 w 1527791"/>
                <a:gd name="connsiteY198" fmla="*/ 208683 h 908989"/>
                <a:gd name="connsiteX199" fmla="*/ 68467 w 1527791"/>
                <a:gd name="connsiteY199" fmla="*/ 208683 h 908989"/>
                <a:gd name="connsiteX200" fmla="*/ 43423 w 1527791"/>
                <a:gd name="connsiteY200" fmla="*/ 204113 h 908989"/>
                <a:gd name="connsiteX201" fmla="*/ 39233 w 1527791"/>
                <a:gd name="connsiteY201" fmla="*/ 204113 h 908989"/>
                <a:gd name="connsiteX202" fmla="*/ 28853 w 1527791"/>
                <a:gd name="connsiteY202" fmla="*/ 197259 h 908989"/>
                <a:gd name="connsiteX203" fmla="*/ 14569 w 1527791"/>
                <a:gd name="connsiteY203" fmla="*/ 197259 h 908989"/>
                <a:gd name="connsiteX204" fmla="*/ 4095 w 1527791"/>
                <a:gd name="connsiteY204" fmla="*/ 204113 h 908989"/>
                <a:gd name="connsiteX205" fmla="*/ 4095 w 1527791"/>
                <a:gd name="connsiteY205" fmla="*/ 218965 h 908989"/>
                <a:gd name="connsiteX206" fmla="*/ 14569 w 1527791"/>
                <a:gd name="connsiteY206" fmla="*/ 223535 h 908989"/>
                <a:gd name="connsiteX207" fmla="*/ 39614 w 1527791"/>
                <a:gd name="connsiteY207" fmla="*/ 223535 h 908989"/>
                <a:gd name="connsiteX208" fmla="*/ 35424 w 1527791"/>
                <a:gd name="connsiteY208" fmla="*/ 230389 h 908989"/>
                <a:gd name="connsiteX209" fmla="*/ 18378 w 1527791"/>
                <a:gd name="connsiteY209" fmla="*/ 230389 h 908989"/>
                <a:gd name="connsiteX210" fmla="*/ 24663 w 1527791"/>
                <a:gd name="connsiteY210" fmla="*/ 234959 h 908989"/>
                <a:gd name="connsiteX211" fmla="*/ 39233 w 1527791"/>
                <a:gd name="connsiteY211" fmla="*/ 239529 h 908989"/>
                <a:gd name="connsiteX212" fmla="*/ 43423 w 1527791"/>
                <a:gd name="connsiteY212" fmla="*/ 239529 h 908989"/>
                <a:gd name="connsiteX213" fmla="*/ 49708 w 1527791"/>
                <a:gd name="connsiteY213" fmla="*/ 246383 h 908989"/>
                <a:gd name="connsiteX214" fmla="*/ 68753 w 1527791"/>
                <a:gd name="connsiteY214" fmla="*/ 246383 h 908989"/>
                <a:gd name="connsiteX215" fmla="*/ 68753 w 1527791"/>
                <a:gd name="connsiteY215" fmla="*/ 239529 h 908989"/>
                <a:gd name="connsiteX216" fmla="*/ 79227 w 1527791"/>
                <a:gd name="connsiteY216" fmla="*/ 239529 h 908989"/>
                <a:gd name="connsiteX217" fmla="*/ 89607 w 1527791"/>
                <a:gd name="connsiteY217" fmla="*/ 246383 h 908989"/>
                <a:gd name="connsiteX218" fmla="*/ 108652 w 1527791"/>
                <a:gd name="connsiteY218" fmla="*/ 239529 h 908989"/>
                <a:gd name="connsiteX219" fmla="*/ 108652 w 1527791"/>
                <a:gd name="connsiteY219" fmla="*/ 246383 h 908989"/>
                <a:gd name="connsiteX220" fmla="*/ 119126 w 1527791"/>
                <a:gd name="connsiteY220" fmla="*/ 246383 h 908989"/>
                <a:gd name="connsiteX221" fmla="*/ 129601 w 1527791"/>
                <a:gd name="connsiteY221" fmla="*/ 239529 h 908989"/>
                <a:gd name="connsiteX222" fmla="*/ 133696 w 1527791"/>
                <a:gd name="connsiteY222" fmla="*/ 239529 h 908989"/>
                <a:gd name="connsiteX223" fmla="*/ 144171 w 1527791"/>
                <a:gd name="connsiteY223" fmla="*/ 234959 h 908989"/>
                <a:gd name="connsiteX224" fmla="*/ 158740 w 1527791"/>
                <a:gd name="connsiteY224" fmla="*/ 239529 h 908989"/>
                <a:gd name="connsiteX225" fmla="*/ 173405 w 1527791"/>
                <a:gd name="connsiteY225" fmla="*/ 239529 h 908989"/>
                <a:gd name="connsiteX226" fmla="*/ 177595 w 1527791"/>
                <a:gd name="connsiteY226" fmla="*/ 234959 h 908989"/>
                <a:gd name="connsiteX227" fmla="*/ 183880 w 1527791"/>
                <a:gd name="connsiteY227" fmla="*/ 234959 h 908989"/>
                <a:gd name="connsiteX228" fmla="*/ 194259 w 1527791"/>
                <a:gd name="connsiteY228" fmla="*/ 239529 h 908989"/>
                <a:gd name="connsiteX229" fmla="*/ 233968 w 1527791"/>
                <a:gd name="connsiteY229" fmla="*/ 239529 h 908989"/>
                <a:gd name="connsiteX230" fmla="*/ 253013 w 1527791"/>
                <a:gd name="connsiteY230" fmla="*/ 250953 h 908989"/>
                <a:gd name="connsiteX231" fmla="*/ 259298 w 1527791"/>
                <a:gd name="connsiteY231" fmla="*/ 250953 h 908989"/>
                <a:gd name="connsiteX232" fmla="*/ 267583 w 1527791"/>
                <a:gd name="connsiteY232" fmla="*/ 262377 h 908989"/>
                <a:gd name="connsiteX233" fmla="*/ 282247 w 1527791"/>
                <a:gd name="connsiteY233" fmla="*/ 262377 h 908989"/>
                <a:gd name="connsiteX234" fmla="*/ 278057 w 1527791"/>
                <a:gd name="connsiteY234" fmla="*/ 266947 h 908989"/>
                <a:gd name="connsiteX235" fmla="*/ 278057 w 1527791"/>
                <a:gd name="connsiteY235" fmla="*/ 285606 h 908989"/>
                <a:gd name="connsiteX236" fmla="*/ 292627 w 1527791"/>
                <a:gd name="connsiteY236" fmla="*/ 285606 h 908989"/>
                <a:gd name="connsiteX237" fmla="*/ 303101 w 1527791"/>
                <a:gd name="connsiteY237" fmla="*/ 290176 h 908989"/>
                <a:gd name="connsiteX238" fmla="*/ 307291 w 1527791"/>
                <a:gd name="connsiteY238" fmla="*/ 294746 h 908989"/>
                <a:gd name="connsiteX239" fmla="*/ 298911 w 1527791"/>
                <a:gd name="connsiteY239" fmla="*/ 306170 h 908989"/>
                <a:gd name="connsiteX240" fmla="*/ 303101 w 1527791"/>
                <a:gd name="connsiteY240" fmla="*/ 322164 h 908989"/>
                <a:gd name="connsiteX241" fmla="*/ 317671 w 1527791"/>
                <a:gd name="connsiteY241" fmla="*/ 329019 h 908989"/>
                <a:gd name="connsiteX242" fmla="*/ 303101 w 1527791"/>
                <a:gd name="connsiteY242" fmla="*/ 340443 h 908989"/>
                <a:gd name="connsiteX243" fmla="*/ 313576 w 1527791"/>
                <a:gd name="connsiteY243" fmla="*/ 345012 h 908989"/>
                <a:gd name="connsiteX244" fmla="*/ 307291 w 1527791"/>
                <a:gd name="connsiteY244" fmla="*/ 345012 h 908989"/>
                <a:gd name="connsiteX245" fmla="*/ 303101 w 1527791"/>
                <a:gd name="connsiteY245" fmla="*/ 349582 h 908989"/>
                <a:gd name="connsiteX246" fmla="*/ 303101 w 1527791"/>
                <a:gd name="connsiteY246" fmla="*/ 356437 h 908989"/>
                <a:gd name="connsiteX247" fmla="*/ 313576 w 1527791"/>
                <a:gd name="connsiteY247" fmla="*/ 367766 h 908989"/>
                <a:gd name="connsiteX248" fmla="*/ 317671 w 1527791"/>
                <a:gd name="connsiteY248" fmla="*/ 367766 h 908989"/>
                <a:gd name="connsiteX249" fmla="*/ 317671 w 1527791"/>
                <a:gd name="connsiteY249" fmla="*/ 372335 h 908989"/>
                <a:gd name="connsiteX250" fmla="*/ 307291 w 1527791"/>
                <a:gd name="connsiteY250" fmla="*/ 376905 h 908989"/>
                <a:gd name="connsiteX251" fmla="*/ 303101 w 1527791"/>
                <a:gd name="connsiteY251" fmla="*/ 383760 h 908989"/>
                <a:gd name="connsiteX252" fmla="*/ 298911 w 1527791"/>
                <a:gd name="connsiteY252" fmla="*/ 383760 h 908989"/>
                <a:gd name="connsiteX253" fmla="*/ 307291 w 1527791"/>
                <a:gd name="connsiteY253" fmla="*/ 388329 h 908989"/>
                <a:gd name="connsiteX254" fmla="*/ 288246 w 1527791"/>
                <a:gd name="connsiteY254" fmla="*/ 388329 h 908989"/>
                <a:gd name="connsiteX255" fmla="*/ 277867 w 1527791"/>
                <a:gd name="connsiteY255" fmla="*/ 395184 h 908989"/>
                <a:gd name="connsiteX256" fmla="*/ 273677 w 1527791"/>
                <a:gd name="connsiteY256" fmla="*/ 395184 h 908989"/>
                <a:gd name="connsiteX257" fmla="*/ 273677 w 1527791"/>
                <a:gd name="connsiteY257" fmla="*/ 399849 h 908989"/>
                <a:gd name="connsiteX258" fmla="*/ 298721 w 1527791"/>
                <a:gd name="connsiteY258" fmla="*/ 399849 h 908989"/>
                <a:gd name="connsiteX259" fmla="*/ 288246 w 1527791"/>
                <a:gd name="connsiteY259" fmla="*/ 411273 h 908989"/>
                <a:gd name="connsiteX260" fmla="*/ 259107 w 1527791"/>
                <a:gd name="connsiteY260" fmla="*/ 411273 h 908989"/>
                <a:gd name="connsiteX261" fmla="*/ 259107 w 1527791"/>
                <a:gd name="connsiteY261" fmla="*/ 415843 h 908989"/>
                <a:gd name="connsiteX262" fmla="*/ 278152 w 1527791"/>
                <a:gd name="connsiteY262" fmla="*/ 431837 h 908989"/>
                <a:gd name="connsiteX263" fmla="*/ 288532 w 1527791"/>
                <a:gd name="connsiteY263" fmla="*/ 431837 h 908989"/>
                <a:gd name="connsiteX264" fmla="*/ 303197 w 1527791"/>
                <a:gd name="connsiteY264" fmla="*/ 420413 h 908989"/>
                <a:gd name="connsiteX265" fmla="*/ 317766 w 1527791"/>
                <a:gd name="connsiteY265" fmla="*/ 420413 h 908989"/>
                <a:gd name="connsiteX266" fmla="*/ 321956 w 1527791"/>
                <a:gd name="connsiteY266" fmla="*/ 415843 h 908989"/>
                <a:gd name="connsiteX267" fmla="*/ 328241 w 1527791"/>
                <a:gd name="connsiteY267" fmla="*/ 415843 h 908989"/>
                <a:gd name="connsiteX268" fmla="*/ 328241 w 1527791"/>
                <a:gd name="connsiteY268" fmla="*/ 399849 h 908989"/>
                <a:gd name="connsiteX269" fmla="*/ 332431 w 1527791"/>
                <a:gd name="connsiteY269" fmla="*/ 395279 h 908989"/>
                <a:gd name="connsiteX270" fmla="*/ 332431 w 1527791"/>
                <a:gd name="connsiteY270" fmla="*/ 411273 h 908989"/>
                <a:gd name="connsiteX271" fmla="*/ 347000 w 1527791"/>
                <a:gd name="connsiteY271" fmla="*/ 399849 h 908989"/>
                <a:gd name="connsiteX272" fmla="*/ 342810 w 1527791"/>
                <a:gd name="connsiteY272" fmla="*/ 404419 h 908989"/>
                <a:gd name="connsiteX273" fmla="*/ 342810 w 1527791"/>
                <a:gd name="connsiteY273" fmla="*/ 411273 h 908989"/>
                <a:gd name="connsiteX274" fmla="*/ 347000 w 1527791"/>
                <a:gd name="connsiteY274" fmla="*/ 411273 h 908989"/>
                <a:gd name="connsiteX275" fmla="*/ 353285 w 1527791"/>
                <a:gd name="connsiteY275" fmla="*/ 415843 h 908989"/>
                <a:gd name="connsiteX276" fmla="*/ 367855 w 1527791"/>
                <a:gd name="connsiteY276" fmla="*/ 415843 h 908989"/>
                <a:gd name="connsiteX277" fmla="*/ 357475 w 1527791"/>
                <a:gd name="connsiteY277" fmla="*/ 427267 h 908989"/>
                <a:gd name="connsiteX278" fmla="*/ 357475 w 1527791"/>
                <a:gd name="connsiteY278" fmla="*/ 431837 h 908989"/>
                <a:gd name="connsiteX279" fmla="*/ 361665 w 1527791"/>
                <a:gd name="connsiteY279" fmla="*/ 438691 h 908989"/>
                <a:gd name="connsiteX280" fmla="*/ 367855 w 1527791"/>
                <a:gd name="connsiteY280" fmla="*/ 443261 h 908989"/>
                <a:gd name="connsiteX281" fmla="*/ 372045 w 1527791"/>
                <a:gd name="connsiteY281" fmla="*/ 447831 h 908989"/>
                <a:gd name="connsiteX282" fmla="*/ 378329 w 1527791"/>
                <a:gd name="connsiteY282" fmla="*/ 454685 h 908989"/>
                <a:gd name="connsiteX283" fmla="*/ 372045 w 1527791"/>
                <a:gd name="connsiteY283" fmla="*/ 459255 h 908989"/>
                <a:gd name="connsiteX284" fmla="*/ 361189 w 1527791"/>
                <a:gd name="connsiteY284" fmla="*/ 459255 h 908989"/>
                <a:gd name="connsiteX285" fmla="*/ 361189 w 1527791"/>
                <a:gd name="connsiteY285" fmla="*/ 466110 h 908989"/>
                <a:gd name="connsiteX286" fmla="*/ 346524 w 1527791"/>
                <a:gd name="connsiteY286" fmla="*/ 466110 h 908989"/>
                <a:gd name="connsiteX287" fmla="*/ 342334 w 1527791"/>
                <a:gd name="connsiteY287" fmla="*/ 459255 h 908989"/>
                <a:gd name="connsiteX288" fmla="*/ 331955 w 1527791"/>
                <a:gd name="connsiteY288" fmla="*/ 459255 h 908989"/>
                <a:gd name="connsiteX289" fmla="*/ 327765 w 1527791"/>
                <a:gd name="connsiteY289" fmla="*/ 454685 h 908989"/>
                <a:gd name="connsiteX290" fmla="*/ 298531 w 1527791"/>
                <a:gd name="connsiteY290" fmla="*/ 454685 h 908989"/>
                <a:gd name="connsiteX291" fmla="*/ 292246 w 1527791"/>
                <a:gd name="connsiteY291" fmla="*/ 447831 h 908989"/>
                <a:gd name="connsiteX292" fmla="*/ 288056 w 1527791"/>
                <a:gd name="connsiteY292" fmla="*/ 443261 h 908989"/>
                <a:gd name="connsiteX293" fmla="*/ 273487 w 1527791"/>
                <a:gd name="connsiteY293" fmla="*/ 443261 h 908989"/>
                <a:gd name="connsiteX294" fmla="*/ 267202 w 1527791"/>
                <a:gd name="connsiteY294" fmla="*/ 454685 h 908989"/>
                <a:gd name="connsiteX295" fmla="*/ 267202 w 1527791"/>
                <a:gd name="connsiteY295" fmla="*/ 459255 h 908989"/>
                <a:gd name="connsiteX296" fmla="*/ 277676 w 1527791"/>
                <a:gd name="connsiteY296" fmla="*/ 459255 h 908989"/>
                <a:gd name="connsiteX297" fmla="*/ 277676 w 1527791"/>
                <a:gd name="connsiteY297" fmla="*/ 466110 h 908989"/>
                <a:gd name="connsiteX298" fmla="*/ 292246 w 1527791"/>
                <a:gd name="connsiteY298" fmla="*/ 466110 h 908989"/>
                <a:gd name="connsiteX299" fmla="*/ 298531 w 1527791"/>
                <a:gd name="connsiteY299" fmla="*/ 470679 h 908989"/>
                <a:gd name="connsiteX300" fmla="*/ 306910 w 1527791"/>
                <a:gd name="connsiteY300" fmla="*/ 470679 h 908989"/>
                <a:gd name="connsiteX301" fmla="*/ 317290 w 1527791"/>
                <a:gd name="connsiteY301" fmla="*/ 482104 h 908989"/>
                <a:gd name="connsiteX302" fmla="*/ 346524 w 1527791"/>
                <a:gd name="connsiteY302" fmla="*/ 482104 h 908989"/>
                <a:gd name="connsiteX303" fmla="*/ 361189 w 1527791"/>
                <a:gd name="connsiteY303" fmla="*/ 486673 h 908989"/>
                <a:gd name="connsiteX304" fmla="*/ 371568 w 1527791"/>
                <a:gd name="connsiteY304" fmla="*/ 475249 h 908989"/>
                <a:gd name="connsiteX305" fmla="*/ 371568 w 1527791"/>
                <a:gd name="connsiteY305" fmla="*/ 493528 h 908989"/>
                <a:gd name="connsiteX306" fmla="*/ 367378 w 1527791"/>
                <a:gd name="connsiteY306" fmla="*/ 486673 h 908989"/>
                <a:gd name="connsiteX307" fmla="*/ 356999 w 1527791"/>
                <a:gd name="connsiteY307" fmla="*/ 486673 h 908989"/>
                <a:gd name="connsiteX308" fmla="*/ 356999 w 1527791"/>
                <a:gd name="connsiteY308" fmla="*/ 493528 h 908989"/>
                <a:gd name="connsiteX309" fmla="*/ 361189 w 1527791"/>
                <a:gd name="connsiteY309" fmla="*/ 503048 h 908989"/>
                <a:gd name="connsiteX310" fmla="*/ 342144 w 1527791"/>
                <a:gd name="connsiteY310" fmla="*/ 503048 h 908989"/>
                <a:gd name="connsiteX311" fmla="*/ 342144 w 1527791"/>
                <a:gd name="connsiteY311" fmla="*/ 514091 h 908989"/>
                <a:gd name="connsiteX312" fmla="*/ 356808 w 1527791"/>
                <a:gd name="connsiteY312" fmla="*/ 514091 h 908989"/>
                <a:gd name="connsiteX313" fmla="*/ 356808 w 1527791"/>
                <a:gd name="connsiteY313" fmla="*/ 520946 h 908989"/>
                <a:gd name="connsiteX314" fmla="*/ 352619 w 1527791"/>
                <a:gd name="connsiteY314" fmla="*/ 525516 h 908989"/>
                <a:gd name="connsiteX315" fmla="*/ 338144 w 1527791"/>
                <a:gd name="connsiteY315" fmla="*/ 514091 h 908989"/>
                <a:gd name="connsiteX316" fmla="*/ 331860 w 1527791"/>
                <a:gd name="connsiteY316" fmla="*/ 514091 h 908989"/>
                <a:gd name="connsiteX317" fmla="*/ 331860 w 1527791"/>
                <a:gd name="connsiteY317" fmla="*/ 525516 h 908989"/>
                <a:gd name="connsiteX318" fmla="*/ 338144 w 1527791"/>
                <a:gd name="connsiteY318" fmla="*/ 530085 h 908989"/>
                <a:gd name="connsiteX319" fmla="*/ 327670 w 1527791"/>
                <a:gd name="connsiteY319" fmla="*/ 530085 h 908989"/>
                <a:gd name="connsiteX320" fmla="*/ 327670 w 1527791"/>
                <a:gd name="connsiteY320" fmla="*/ 541510 h 908989"/>
                <a:gd name="connsiteX321" fmla="*/ 321385 w 1527791"/>
                <a:gd name="connsiteY321" fmla="*/ 541510 h 908989"/>
                <a:gd name="connsiteX322" fmla="*/ 317195 w 1527791"/>
                <a:gd name="connsiteY322" fmla="*/ 548364 h 908989"/>
                <a:gd name="connsiteX323" fmla="*/ 317195 w 1527791"/>
                <a:gd name="connsiteY323" fmla="*/ 552172 h 908989"/>
                <a:gd name="connsiteX324" fmla="*/ 327670 w 1527791"/>
                <a:gd name="connsiteY324" fmla="*/ 563597 h 908989"/>
                <a:gd name="connsiteX325" fmla="*/ 331860 w 1527791"/>
                <a:gd name="connsiteY325" fmla="*/ 563597 h 908989"/>
                <a:gd name="connsiteX326" fmla="*/ 331860 w 1527791"/>
                <a:gd name="connsiteY326" fmla="*/ 575021 h 908989"/>
                <a:gd name="connsiteX327" fmla="*/ 321385 w 1527791"/>
                <a:gd name="connsiteY327" fmla="*/ 575021 h 908989"/>
                <a:gd name="connsiteX328" fmla="*/ 317195 w 1527791"/>
                <a:gd name="connsiteY328" fmla="*/ 568166 h 908989"/>
                <a:gd name="connsiteX329" fmla="*/ 313100 w 1527791"/>
                <a:gd name="connsiteY329" fmla="*/ 556742 h 908989"/>
                <a:gd name="connsiteX330" fmla="*/ 306815 w 1527791"/>
                <a:gd name="connsiteY330" fmla="*/ 552172 h 908989"/>
                <a:gd name="connsiteX331" fmla="*/ 306815 w 1527791"/>
                <a:gd name="connsiteY331" fmla="*/ 547603 h 908989"/>
                <a:gd name="connsiteX332" fmla="*/ 302625 w 1527791"/>
                <a:gd name="connsiteY332" fmla="*/ 540748 h 908989"/>
                <a:gd name="connsiteX333" fmla="*/ 298435 w 1527791"/>
                <a:gd name="connsiteY333" fmla="*/ 536178 h 908989"/>
                <a:gd name="connsiteX334" fmla="*/ 277581 w 1527791"/>
                <a:gd name="connsiteY334" fmla="*/ 536178 h 908989"/>
                <a:gd name="connsiteX335" fmla="*/ 267106 w 1527791"/>
                <a:gd name="connsiteY335" fmla="*/ 547603 h 908989"/>
                <a:gd name="connsiteX336" fmla="*/ 267106 w 1527791"/>
                <a:gd name="connsiteY336" fmla="*/ 552172 h 908989"/>
                <a:gd name="connsiteX337" fmla="*/ 277581 w 1527791"/>
                <a:gd name="connsiteY337" fmla="*/ 556742 h 908989"/>
                <a:gd name="connsiteX338" fmla="*/ 287961 w 1527791"/>
                <a:gd name="connsiteY338" fmla="*/ 556742 h 908989"/>
                <a:gd name="connsiteX339" fmla="*/ 292151 w 1527791"/>
                <a:gd name="connsiteY339" fmla="*/ 563597 h 908989"/>
                <a:gd name="connsiteX340" fmla="*/ 281771 w 1527791"/>
                <a:gd name="connsiteY340" fmla="*/ 568166 h 908989"/>
                <a:gd name="connsiteX341" fmla="*/ 273391 w 1527791"/>
                <a:gd name="connsiteY341" fmla="*/ 568166 h 908989"/>
                <a:gd name="connsiteX342" fmla="*/ 267106 w 1527791"/>
                <a:gd name="connsiteY342" fmla="*/ 563597 h 908989"/>
                <a:gd name="connsiteX343" fmla="*/ 252537 w 1527791"/>
                <a:gd name="connsiteY343" fmla="*/ 563597 h 908989"/>
                <a:gd name="connsiteX344" fmla="*/ 248347 w 1527791"/>
                <a:gd name="connsiteY344" fmla="*/ 568166 h 908989"/>
                <a:gd name="connsiteX345" fmla="*/ 237872 w 1527791"/>
                <a:gd name="connsiteY345" fmla="*/ 568166 h 908989"/>
                <a:gd name="connsiteX346" fmla="*/ 233778 w 1527791"/>
                <a:gd name="connsiteY346" fmla="*/ 575021 h 908989"/>
                <a:gd name="connsiteX347" fmla="*/ 273391 w 1527791"/>
                <a:gd name="connsiteY347" fmla="*/ 575021 h 908989"/>
                <a:gd name="connsiteX348" fmla="*/ 233778 w 1527791"/>
                <a:gd name="connsiteY348" fmla="*/ 584541 h 908989"/>
                <a:gd name="connsiteX349" fmla="*/ 223303 w 1527791"/>
                <a:gd name="connsiteY349" fmla="*/ 584541 h 908989"/>
                <a:gd name="connsiteX350" fmla="*/ 219113 w 1527791"/>
                <a:gd name="connsiteY350" fmla="*/ 591396 h 908989"/>
                <a:gd name="connsiteX351" fmla="*/ 223303 w 1527791"/>
                <a:gd name="connsiteY351" fmla="*/ 591396 h 908989"/>
                <a:gd name="connsiteX352" fmla="*/ 223303 w 1527791"/>
                <a:gd name="connsiteY352" fmla="*/ 595965 h 908989"/>
                <a:gd name="connsiteX353" fmla="*/ 237872 w 1527791"/>
                <a:gd name="connsiteY353" fmla="*/ 595965 h 908989"/>
                <a:gd name="connsiteX354" fmla="*/ 248347 w 1527791"/>
                <a:gd name="connsiteY354" fmla="*/ 591396 h 908989"/>
                <a:gd name="connsiteX355" fmla="*/ 258822 w 1527791"/>
                <a:gd name="connsiteY355" fmla="*/ 591396 h 908989"/>
                <a:gd name="connsiteX356" fmla="*/ 267106 w 1527791"/>
                <a:gd name="connsiteY356" fmla="*/ 584541 h 908989"/>
                <a:gd name="connsiteX357" fmla="*/ 287961 w 1527791"/>
                <a:gd name="connsiteY357" fmla="*/ 584541 h 908989"/>
                <a:gd name="connsiteX358" fmla="*/ 292151 w 1527791"/>
                <a:gd name="connsiteY358" fmla="*/ 591396 h 908989"/>
                <a:gd name="connsiteX359" fmla="*/ 287961 w 1527791"/>
                <a:gd name="connsiteY359" fmla="*/ 595965 h 908989"/>
                <a:gd name="connsiteX360" fmla="*/ 212828 w 1527791"/>
                <a:gd name="connsiteY360" fmla="*/ 595965 h 908989"/>
                <a:gd name="connsiteX361" fmla="*/ 212828 w 1527791"/>
                <a:gd name="connsiteY361" fmla="*/ 602820 h 908989"/>
                <a:gd name="connsiteX362" fmla="*/ 223303 w 1527791"/>
                <a:gd name="connsiteY362" fmla="*/ 602820 h 908989"/>
                <a:gd name="connsiteX363" fmla="*/ 223303 w 1527791"/>
                <a:gd name="connsiteY363" fmla="*/ 607389 h 908989"/>
                <a:gd name="connsiteX364" fmla="*/ 227874 w 1527791"/>
                <a:gd name="connsiteY364" fmla="*/ 607389 h 908989"/>
                <a:gd name="connsiteX365" fmla="*/ 223684 w 1527791"/>
                <a:gd name="connsiteY365" fmla="*/ 611959 h 908989"/>
                <a:gd name="connsiteX366" fmla="*/ 223684 w 1527791"/>
                <a:gd name="connsiteY366" fmla="*/ 618814 h 908989"/>
                <a:gd name="connsiteX367" fmla="*/ 219494 w 1527791"/>
                <a:gd name="connsiteY367" fmla="*/ 623383 h 908989"/>
                <a:gd name="connsiteX368" fmla="*/ 213209 w 1527791"/>
                <a:gd name="connsiteY368" fmla="*/ 623383 h 908989"/>
                <a:gd name="connsiteX369" fmla="*/ 208829 w 1527791"/>
                <a:gd name="connsiteY369" fmla="*/ 628334 h 908989"/>
                <a:gd name="connsiteX370" fmla="*/ 202544 w 1527791"/>
                <a:gd name="connsiteY370" fmla="*/ 628334 h 908989"/>
                <a:gd name="connsiteX371" fmla="*/ 223398 w 1527791"/>
                <a:gd name="connsiteY371" fmla="*/ 635189 h 908989"/>
                <a:gd name="connsiteX372" fmla="*/ 202544 w 1527791"/>
                <a:gd name="connsiteY372" fmla="*/ 639758 h 908989"/>
                <a:gd name="connsiteX373" fmla="*/ 202544 w 1527791"/>
                <a:gd name="connsiteY373" fmla="*/ 646613 h 908989"/>
                <a:gd name="connsiteX374" fmla="*/ 208829 w 1527791"/>
                <a:gd name="connsiteY374" fmla="*/ 651087 h 908989"/>
                <a:gd name="connsiteX375" fmla="*/ 227874 w 1527791"/>
                <a:gd name="connsiteY375" fmla="*/ 651087 h 908989"/>
                <a:gd name="connsiteX376" fmla="*/ 223684 w 1527791"/>
                <a:gd name="connsiteY376" fmla="*/ 655657 h 908989"/>
                <a:gd name="connsiteX377" fmla="*/ 213209 w 1527791"/>
                <a:gd name="connsiteY377" fmla="*/ 662511 h 908989"/>
                <a:gd name="connsiteX378" fmla="*/ 213209 w 1527791"/>
                <a:gd name="connsiteY378" fmla="*/ 666415 h 908989"/>
                <a:gd name="connsiteX379" fmla="*/ 219494 w 1527791"/>
                <a:gd name="connsiteY379" fmla="*/ 673269 h 908989"/>
                <a:gd name="connsiteX380" fmla="*/ 223684 w 1527791"/>
                <a:gd name="connsiteY380" fmla="*/ 673269 h 908989"/>
                <a:gd name="connsiteX381" fmla="*/ 227874 w 1527791"/>
                <a:gd name="connsiteY381" fmla="*/ 666415 h 908989"/>
                <a:gd name="connsiteX382" fmla="*/ 238253 w 1527791"/>
                <a:gd name="connsiteY382" fmla="*/ 661845 h 908989"/>
                <a:gd name="connsiteX383" fmla="*/ 234158 w 1527791"/>
                <a:gd name="connsiteY383" fmla="*/ 673269 h 908989"/>
                <a:gd name="connsiteX384" fmla="*/ 227874 w 1527791"/>
                <a:gd name="connsiteY384" fmla="*/ 673269 h 908989"/>
                <a:gd name="connsiteX385" fmla="*/ 223684 w 1527791"/>
                <a:gd name="connsiteY385" fmla="*/ 682790 h 908989"/>
                <a:gd name="connsiteX386" fmla="*/ 223684 w 1527791"/>
                <a:gd name="connsiteY386" fmla="*/ 694214 h 908989"/>
                <a:gd name="connsiteX387" fmla="*/ 227874 w 1527791"/>
                <a:gd name="connsiteY387" fmla="*/ 694214 h 908989"/>
                <a:gd name="connsiteX388" fmla="*/ 227874 w 1527791"/>
                <a:gd name="connsiteY388" fmla="*/ 689644 h 908989"/>
                <a:gd name="connsiteX389" fmla="*/ 238253 w 1527791"/>
                <a:gd name="connsiteY389" fmla="*/ 689644 h 908989"/>
                <a:gd name="connsiteX390" fmla="*/ 227874 w 1527791"/>
                <a:gd name="connsiteY390" fmla="*/ 700973 h 908989"/>
                <a:gd name="connsiteX391" fmla="*/ 223684 w 1527791"/>
                <a:gd name="connsiteY391" fmla="*/ 700973 h 908989"/>
                <a:gd name="connsiteX392" fmla="*/ 219494 w 1527791"/>
                <a:gd name="connsiteY392" fmla="*/ 705543 h 908989"/>
                <a:gd name="connsiteX393" fmla="*/ 213209 w 1527791"/>
                <a:gd name="connsiteY393" fmla="*/ 710113 h 908989"/>
                <a:gd name="connsiteX394" fmla="*/ 213209 w 1527791"/>
                <a:gd name="connsiteY394" fmla="*/ 721537 h 908989"/>
                <a:gd name="connsiteX395" fmla="*/ 219494 w 1527791"/>
                <a:gd name="connsiteY395" fmla="*/ 721537 h 908989"/>
                <a:gd name="connsiteX396" fmla="*/ 223684 w 1527791"/>
                <a:gd name="connsiteY396" fmla="*/ 716967 h 908989"/>
                <a:gd name="connsiteX397" fmla="*/ 238253 w 1527791"/>
                <a:gd name="connsiteY397" fmla="*/ 700973 h 908989"/>
                <a:gd name="connsiteX398" fmla="*/ 259203 w 1527791"/>
                <a:gd name="connsiteY398" fmla="*/ 700973 h 908989"/>
                <a:gd name="connsiteX399" fmla="*/ 263297 w 1527791"/>
                <a:gd name="connsiteY399" fmla="*/ 694119 h 908989"/>
                <a:gd name="connsiteX400" fmla="*/ 267487 w 1527791"/>
                <a:gd name="connsiteY400" fmla="*/ 694119 h 908989"/>
                <a:gd name="connsiteX401" fmla="*/ 267487 w 1527791"/>
                <a:gd name="connsiteY401" fmla="*/ 700973 h 908989"/>
                <a:gd name="connsiteX402" fmla="*/ 277962 w 1527791"/>
                <a:gd name="connsiteY402" fmla="*/ 694119 h 908989"/>
                <a:gd name="connsiteX403" fmla="*/ 267487 w 1527791"/>
                <a:gd name="connsiteY403" fmla="*/ 710113 h 908989"/>
                <a:gd name="connsiteX404" fmla="*/ 267487 w 1527791"/>
                <a:gd name="connsiteY404" fmla="*/ 710113 h 908989"/>
                <a:gd name="connsiteX405" fmla="*/ 259203 w 1527791"/>
                <a:gd name="connsiteY405" fmla="*/ 716967 h 908989"/>
                <a:gd name="connsiteX406" fmla="*/ 259203 w 1527791"/>
                <a:gd name="connsiteY406" fmla="*/ 721537 h 908989"/>
                <a:gd name="connsiteX407" fmla="*/ 242443 w 1527791"/>
                <a:gd name="connsiteY407" fmla="*/ 721537 h 908989"/>
                <a:gd name="connsiteX408" fmla="*/ 238253 w 1527791"/>
                <a:gd name="connsiteY408" fmla="*/ 728391 h 908989"/>
                <a:gd name="connsiteX409" fmla="*/ 238253 w 1527791"/>
                <a:gd name="connsiteY409" fmla="*/ 733056 h 908989"/>
                <a:gd name="connsiteX410" fmla="*/ 234158 w 1527791"/>
                <a:gd name="connsiteY410" fmla="*/ 733056 h 908989"/>
                <a:gd name="connsiteX411" fmla="*/ 223684 w 1527791"/>
                <a:gd name="connsiteY411" fmla="*/ 737626 h 908989"/>
                <a:gd name="connsiteX412" fmla="*/ 219494 w 1527791"/>
                <a:gd name="connsiteY412" fmla="*/ 744481 h 908989"/>
                <a:gd name="connsiteX413" fmla="*/ 223684 w 1527791"/>
                <a:gd name="connsiteY413" fmla="*/ 744481 h 908989"/>
                <a:gd name="connsiteX414" fmla="*/ 223684 w 1527791"/>
                <a:gd name="connsiteY414" fmla="*/ 755905 h 908989"/>
                <a:gd name="connsiteX415" fmla="*/ 227874 w 1527791"/>
                <a:gd name="connsiteY415" fmla="*/ 755905 h 908989"/>
                <a:gd name="connsiteX416" fmla="*/ 223684 w 1527791"/>
                <a:gd name="connsiteY416" fmla="*/ 760474 h 908989"/>
                <a:gd name="connsiteX417" fmla="*/ 223684 w 1527791"/>
                <a:gd name="connsiteY417" fmla="*/ 765044 h 908989"/>
                <a:gd name="connsiteX418" fmla="*/ 242729 w 1527791"/>
                <a:gd name="connsiteY418" fmla="*/ 765044 h 908989"/>
                <a:gd name="connsiteX419" fmla="*/ 234444 w 1527791"/>
                <a:gd name="connsiteY419" fmla="*/ 783323 h 908989"/>
                <a:gd name="connsiteX420" fmla="*/ 242729 w 1527791"/>
                <a:gd name="connsiteY420" fmla="*/ 776468 h 908989"/>
                <a:gd name="connsiteX421" fmla="*/ 242729 w 1527791"/>
                <a:gd name="connsiteY421" fmla="*/ 776468 h 908989"/>
                <a:gd name="connsiteX422" fmla="*/ 238539 w 1527791"/>
                <a:gd name="connsiteY422" fmla="*/ 783323 h 908989"/>
                <a:gd name="connsiteX423" fmla="*/ 238539 w 1527791"/>
                <a:gd name="connsiteY423" fmla="*/ 787893 h 908989"/>
                <a:gd name="connsiteX424" fmla="*/ 234444 w 1527791"/>
                <a:gd name="connsiteY424" fmla="*/ 792367 h 908989"/>
                <a:gd name="connsiteX425" fmla="*/ 234444 w 1527791"/>
                <a:gd name="connsiteY425" fmla="*/ 803791 h 908989"/>
                <a:gd name="connsiteX426" fmla="*/ 253489 w 1527791"/>
                <a:gd name="connsiteY426" fmla="*/ 803791 h 908989"/>
                <a:gd name="connsiteX427" fmla="*/ 243014 w 1527791"/>
                <a:gd name="connsiteY427" fmla="*/ 819785 h 908989"/>
                <a:gd name="connsiteX428" fmla="*/ 263869 w 1527791"/>
                <a:gd name="connsiteY428" fmla="*/ 815216 h 908989"/>
                <a:gd name="connsiteX429" fmla="*/ 253489 w 1527791"/>
                <a:gd name="connsiteY429" fmla="*/ 826640 h 908989"/>
                <a:gd name="connsiteX430" fmla="*/ 259774 w 1527791"/>
                <a:gd name="connsiteY430" fmla="*/ 836160 h 908989"/>
                <a:gd name="connsiteX431" fmla="*/ 263869 w 1527791"/>
                <a:gd name="connsiteY431" fmla="*/ 836160 h 908989"/>
                <a:gd name="connsiteX432" fmla="*/ 263869 w 1527791"/>
                <a:gd name="connsiteY432" fmla="*/ 843015 h 908989"/>
                <a:gd name="connsiteX433" fmla="*/ 268059 w 1527791"/>
                <a:gd name="connsiteY433" fmla="*/ 847584 h 908989"/>
                <a:gd name="connsiteX434" fmla="*/ 278533 w 1527791"/>
                <a:gd name="connsiteY434" fmla="*/ 847584 h 908989"/>
                <a:gd name="connsiteX435" fmla="*/ 268059 w 1527791"/>
                <a:gd name="connsiteY435" fmla="*/ 859009 h 908989"/>
                <a:gd name="connsiteX436" fmla="*/ 282723 w 1527791"/>
                <a:gd name="connsiteY436" fmla="*/ 859009 h 908989"/>
                <a:gd name="connsiteX437" fmla="*/ 278533 w 1527791"/>
                <a:gd name="connsiteY437" fmla="*/ 870433 h 908989"/>
                <a:gd name="connsiteX438" fmla="*/ 303578 w 1527791"/>
                <a:gd name="connsiteY438" fmla="*/ 863578 h 908989"/>
                <a:gd name="connsiteX439" fmla="*/ 307768 w 1527791"/>
                <a:gd name="connsiteY439" fmla="*/ 870433 h 908989"/>
                <a:gd name="connsiteX440" fmla="*/ 313576 w 1527791"/>
                <a:gd name="connsiteY440" fmla="*/ 870433 h 908989"/>
                <a:gd name="connsiteX441" fmla="*/ 317671 w 1527791"/>
                <a:gd name="connsiteY441" fmla="*/ 863578 h 908989"/>
                <a:gd name="connsiteX442" fmla="*/ 338620 w 1527791"/>
                <a:gd name="connsiteY442" fmla="*/ 854058 h 908989"/>
                <a:gd name="connsiteX443" fmla="*/ 342144 w 1527791"/>
                <a:gd name="connsiteY443" fmla="*/ 847299 h 908989"/>
                <a:gd name="connsiteX444" fmla="*/ 342144 w 1527791"/>
                <a:gd name="connsiteY444" fmla="*/ 854153 h 908989"/>
                <a:gd name="connsiteX445" fmla="*/ 338049 w 1527791"/>
                <a:gd name="connsiteY445" fmla="*/ 858723 h 908989"/>
                <a:gd name="connsiteX446" fmla="*/ 352619 w 1527791"/>
                <a:gd name="connsiteY446" fmla="*/ 863293 h 908989"/>
                <a:gd name="connsiteX447" fmla="*/ 356808 w 1527791"/>
                <a:gd name="connsiteY447" fmla="*/ 858723 h 908989"/>
                <a:gd name="connsiteX448" fmla="*/ 361189 w 1527791"/>
                <a:gd name="connsiteY448" fmla="*/ 858723 h 908989"/>
                <a:gd name="connsiteX449" fmla="*/ 352809 w 1527791"/>
                <a:gd name="connsiteY449" fmla="*/ 863293 h 908989"/>
                <a:gd name="connsiteX450" fmla="*/ 342334 w 1527791"/>
                <a:gd name="connsiteY450" fmla="*/ 870147 h 908989"/>
                <a:gd name="connsiteX451" fmla="*/ 338239 w 1527791"/>
                <a:gd name="connsiteY451" fmla="*/ 874717 h 908989"/>
                <a:gd name="connsiteX452" fmla="*/ 338239 w 1527791"/>
                <a:gd name="connsiteY452" fmla="*/ 881572 h 908989"/>
                <a:gd name="connsiteX453" fmla="*/ 361189 w 1527791"/>
                <a:gd name="connsiteY453" fmla="*/ 881572 h 908989"/>
                <a:gd name="connsiteX454" fmla="*/ 356999 w 1527791"/>
                <a:gd name="connsiteY454" fmla="*/ 886141 h 908989"/>
                <a:gd name="connsiteX455" fmla="*/ 352809 w 1527791"/>
                <a:gd name="connsiteY455" fmla="*/ 890711 h 908989"/>
                <a:gd name="connsiteX456" fmla="*/ 352809 w 1527791"/>
                <a:gd name="connsiteY456" fmla="*/ 902135 h 908989"/>
                <a:gd name="connsiteX457" fmla="*/ 367378 w 1527791"/>
                <a:gd name="connsiteY457" fmla="*/ 902135 h 908989"/>
                <a:gd name="connsiteX458" fmla="*/ 371568 w 1527791"/>
                <a:gd name="connsiteY458" fmla="*/ 897566 h 908989"/>
                <a:gd name="connsiteX459" fmla="*/ 371568 w 1527791"/>
                <a:gd name="connsiteY459" fmla="*/ 902135 h 908989"/>
                <a:gd name="connsiteX460" fmla="*/ 382043 w 1527791"/>
                <a:gd name="connsiteY460" fmla="*/ 908990 h 908989"/>
                <a:gd name="connsiteX461" fmla="*/ 392423 w 1527791"/>
                <a:gd name="connsiteY461" fmla="*/ 908990 h 908989"/>
                <a:gd name="connsiteX462" fmla="*/ 400802 w 1527791"/>
                <a:gd name="connsiteY462" fmla="*/ 902135 h 908989"/>
                <a:gd name="connsiteX463" fmla="*/ 407087 w 1527791"/>
                <a:gd name="connsiteY463" fmla="*/ 897566 h 908989"/>
                <a:gd name="connsiteX464" fmla="*/ 400802 w 1527791"/>
                <a:gd name="connsiteY464" fmla="*/ 890711 h 908989"/>
                <a:gd name="connsiteX465" fmla="*/ 400802 w 1527791"/>
                <a:gd name="connsiteY465" fmla="*/ 886141 h 908989"/>
                <a:gd name="connsiteX466" fmla="*/ 411277 w 1527791"/>
                <a:gd name="connsiteY466" fmla="*/ 886141 h 908989"/>
                <a:gd name="connsiteX467" fmla="*/ 417467 w 1527791"/>
                <a:gd name="connsiteY467" fmla="*/ 881572 h 908989"/>
                <a:gd name="connsiteX468" fmla="*/ 417467 w 1527791"/>
                <a:gd name="connsiteY468" fmla="*/ 863102 h 908989"/>
                <a:gd name="connsiteX469" fmla="*/ 421657 w 1527791"/>
                <a:gd name="connsiteY469" fmla="*/ 869957 h 908989"/>
                <a:gd name="connsiteX470" fmla="*/ 432132 w 1527791"/>
                <a:gd name="connsiteY470" fmla="*/ 869957 h 908989"/>
                <a:gd name="connsiteX471" fmla="*/ 432132 w 1527791"/>
                <a:gd name="connsiteY471" fmla="*/ 853963 h 908989"/>
                <a:gd name="connsiteX472" fmla="*/ 436321 w 1527791"/>
                <a:gd name="connsiteY472" fmla="*/ 858533 h 908989"/>
                <a:gd name="connsiteX473" fmla="*/ 442511 w 1527791"/>
                <a:gd name="connsiteY473" fmla="*/ 858533 h 908989"/>
                <a:gd name="connsiteX474" fmla="*/ 446701 w 1527791"/>
                <a:gd name="connsiteY474" fmla="*/ 853963 h 908989"/>
                <a:gd name="connsiteX475" fmla="*/ 446701 w 1527791"/>
                <a:gd name="connsiteY475" fmla="*/ 847299 h 908989"/>
                <a:gd name="connsiteX476" fmla="*/ 436321 w 1527791"/>
                <a:gd name="connsiteY476" fmla="*/ 835875 h 908989"/>
                <a:gd name="connsiteX477" fmla="*/ 450891 w 1527791"/>
                <a:gd name="connsiteY477" fmla="*/ 835875 h 908989"/>
                <a:gd name="connsiteX478" fmla="*/ 450891 w 1527791"/>
                <a:gd name="connsiteY478" fmla="*/ 831114 h 908989"/>
                <a:gd name="connsiteX479" fmla="*/ 446701 w 1527791"/>
                <a:gd name="connsiteY479" fmla="*/ 826545 h 908989"/>
                <a:gd name="connsiteX480" fmla="*/ 465746 w 1527791"/>
                <a:gd name="connsiteY480" fmla="*/ 826545 h 908989"/>
                <a:gd name="connsiteX481" fmla="*/ 457366 w 1527791"/>
                <a:gd name="connsiteY481" fmla="*/ 815121 h 908989"/>
                <a:gd name="connsiteX482" fmla="*/ 465746 w 1527791"/>
                <a:gd name="connsiteY482" fmla="*/ 810551 h 908989"/>
                <a:gd name="connsiteX483" fmla="*/ 457366 w 1527791"/>
                <a:gd name="connsiteY483" fmla="*/ 803696 h 908989"/>
                <a:gd name="connsiteX484" fmla="*/ 451081 w 1527791"/>
                <a:gd name="connsiteY484" fmla="*/ 799127 h 908989"/>
                <a:gd name="connsiteX485" fmla="*/ 461556 w 1527791"/>
                <a:gd name="connsiteY485" fmla="*/ 799127 h 908989"/>
                <a:gd name="connsiteX486" fmla="*/ 451081 w 1527791"/>
                <a:gd name="connsiteY486" fmla="*/ 783228 h 908989"/>
                <a:gd name="connsiteX487" fmla="*/ 461556 w 1527791"/>
                <a:gd name="connsiteY487" fmla="*/ 792748 h 908989"/>
                <a:gd name="connsiteX488" fmla="*/ 465936 w 1527791"/>
                <a:gd name="connsiteY488" fmla="*/ 792748 h 908989"/>
                <a:gd name="connsiteX489" fmla="*/ 476316 w 1527791"/>
                <a:gd name="connsiteY489" fmla="*/ 783228 h 908989"/>
                <a:gd name="connsiteX490" fmla="*/ 490981 w 1527791"/>
                <a:gd name="connsiteY490" fmla="*/ 783228 h 908989"/>
                <a:gd name="connsiteX491" fmla="*/ 490981 w 1527791"/>
                <a:gd name="connsiteY491" fmla="*/ 776373 h 908989"/>
                <a:gd name="connsiteX492" fmla="*/ 486791 w 1527791"/>
                <a:gd name="connsiteY492" fmla="*/ 771804 h 908989"/>
                <a:gd name="connsiteX493" fmla="*/ 497170 w 1527791"/>
                <a:gd name="connsiteY493" fmla="*/ 771804 h 908989"/>
                <a:gd name="connsiteX494" fmla="*/ 505550 w 1527791"/>
                <a:gd name="connsiteY494" fmla="*/ 755810 h 908989"/>
                <a:gd name="connsiteX495" fmla="*/ 526404 w 1527791"/>
                <a:gd name="connsiteY495" fmla="*/ 755810 h 908989"/>
                <a:gd name="connsiteX496" fmla="*/ 526404 w 1527791"/>
                <a:gd name="connsiteY496" fmla="*/ 744385 h 908989"/>
                <a:gd name="connsiteX497" fmla="*/ 536879 w 1527791"/>
                <a:gd name="connsiteY497" fmla="*/ 755810 h 908989"/>
                <a:gd name="connsiteX498" fmla="*/ 541069 w 1527791"/>
                <a:gd name="connsiteY498" fmla="*/ 744385 h 908989"/>
                <a:gd name="connsiteX499" fmla="*/ 541069 w 1527791"/>
                <a:gd name="connsiteY499" fmla="*/ 728391 h 908989"/>
                <a:gd name="connsiteX500" fmla="*/ 526404 w 1527791"/>
                <a:gd name="connsiteY500" fmla="*/ 721537 h 908989"/>
                <a:gd name="connsiteX501" fmla="*/ 536879 w 1527791"/>
                <a:gd name="connsiteY501" fmla="*/ 721537 h 908989"/>
                <a:gd name="connsiteX502" fmla="*/ 551449 w 1527791"/>
                <a:gd name="connsiteY502" fmla="*/ 710113 h 908989"/>
                <a:gd name="connsiteX503" fmla="*/ 555639 w 1527791"/>
                <a:gd name="connsiteY503" fmla="*/ 700592 h 908989"/>
                <a:gd name="connsiteX504" fmla="*/ 541069 w 1527791"/>
                <a:gd name="connsiteY504" fmla="*/ 693738 h 908989"/>
                <a:gd name="connsiteX505" fmla="*/ 551449 w 1527791"/>
                <a:gd name="connsiteY505" fmla="*/ 682314 h 908989"/>
                <a:gd name="connsiteX506" fmla="*/ 580206 w 1527791"/>
                <a:gd name="connsiteY506" fmla="*/ 682314 h 908989"/>
                <a:gd name="connsiteX507" fmla="*/ 584396 w 1527791"/>
                <a:gd name="connsiteY507" fmla="*/ 677744 h 908989"/>
                <a:gd name="connsiteX508" fmla="*/ 584396 w 1527791"/>
                <a:gd name="connsiteY508" fmla="*/ 666415 h 908989"/>
                <a:gd name="connsiteX509" fmla="*/ 601061 w 1527791"/>
                <a:gd name="connsiteY509" fmla="*/ 661845 h 908989"/>
                <a:gd name="connsiteX510" fmla="*/ 609441 w 1527791"/>
                <a:gd name="connsiteY510" fmla="*/ 661845 h 908989"/>
                <a:gd name="connsiteX511" fmla="*/ 615726 w 1527791"/>
                <a:gd name="connsiteY511" fmla="*/ 666415 h 908989"/>
                <a:gd name="connsiteX512" fmla="*/ 630295 w 1527791"/>
                <a:gd name="connsiteY512" fmla="*/ 666415 h 908989"/>
                <a:gd name="connsiteX513" fmla="*/ 649340 w 1527791"/>
                <a:gd name="connsiteY513" fmla="*/ 645946 h 908989"/>
                <a:gd name="connsiteX514" fmla="*/ 649340 w 1527791"/>
                <a:gd name="connsiteY514" fmla="*/ 639092 h 908989"/>
                <a:gd name="connsiteX515" fmla="*/ 655625 w 1527791"/>
                <a:gd name="connsiteY515" fmla="*/ 639092 h 908989"/>
                <a:gd name="connsiteX516" fmla="*/ 659815 w 1527791"/>
                <a:gd name="connsiteY516" fmla="*/ 634522 h 908989"/>
                <a:gd name="connsiteX517" fmla="*/ 665909 w 1527791"/>
                <a:gd name="connsiteY517" fmla="*/ 634522 h 908989"/>
                <a:gd name="connsiteX518" fmla="*/ 665909 w 1527791"/>
                <a:gd name="connsiteY518" fmla="*/ 639092 h 908989"/>
                <a:gd name="connsiteX519" fmla="*/ 659624 w 1527791"/>
                <a:gd name="connsiteY519" fmla="*/ 645946 h 908989"/>
                <a:gd name="connsiteX520" fmla="*/ 655434 w 1527791"/>
                <a:gd name="connsiteY520" fmla="*/ 650421 h 908989"/>
                <a:gd name="connsiteX521" fmla="*/ 649149 w 1527791"/>
                <a:gd name="connsiteY521" fmla="*/ 661845 h 908989"/>
                <a:gd name="connsiteX522" fmla="*/ 665909 w 1527791"/>
                <a:gd name="connsiteY522" fmla="*/ 661845 h 908989"/>
                <a:gd name="connsiteX523" fmla="*/ 665909 w 1527791"/>
                <a:gd name="connsiteY523" fmla="*/ 650421 h 908989"/>
                <a:gd name="connsiteX524" fmla="*/ 674289 w 1527791"/>
                <a:gd name="connsiteY524" fmla="*/ 650421 h 908989"/>
                <a:gd name="connsiteX525" fmla="*/ 680479 w 1527791"/>
                <a:gd name="connsiteY525" fmla="*/ 645946 h 908989"/>
                <a:gd name="connsiteX526" fmla="*/ 684954 w 1527791"/>
                <a:gd name="connsiteY526" fmla="*/ 645946 h 908989"/>
                <a:gd name="connsiteX527" fmla="*/ 684954 w 1527791"/>
                <a:gd name="connsiteY527" fmla="*/ 650421 h 908989"/>
                <a:gd name="connsiteX528" fmla="*/ 699619 w 1527791"/>
                <a:gd name="connsiteY528" fmla="*/ 650421 h 908989"/>
                <a:gd name="connsiteX529" fmla="*/ 714188 w 1527791"/>
                <a:gd name="connsiteY529" fmla="*/ 645946 h 908989"/>
                <a:gd name="connsiteX530" fmla="*/ 724663 w 1527791"/>
                <a:gd name="connsiteY530" fmla="*/ 634522 h 908989"/>
                <a:gd name="connsiteX531" fmla="*/ 728758 w 1527791"/>
                <a:gd name="connsiteY531" fmla="*/ 627668 h 908989"/>
                <a:gd name="connsiteX532" fmla="*/ 764276 w 1527791"/>
                <a:gd name="connsiteY532" fmla="*/ 627668 h 908989"/>
                <a:gd name="connsiteX533" fmla="*/ 774751 w 1527791"/>
                <a:gd name="connsiteY533" fmla="*/ 618147 h 908989"/>
                <a:gd name="connsiteX534" fmla="*/ 778846 w 1527791"/>
                <a:gd name="connsiteY534" fmla="*/ 611293 h 908989"/>
                <a:gd name="connsiteX535" fmla="*/ 785131 w 1527791"/>
                <a:gd name="connsiteY535" fmla="*/ 606723 h 908989"/>
                <a:gd name="connsiteX536" fmla="*/ 799224 w 1527791"/>
                <a:gd name="connsiteY536" fmla="*/ 591396 h 908989"/>
                <a:gd name="connsiteX537" fmla="*/ 803414 w 1527791"/>
                <a:gd name="connsiteY537" fmla="*/ 584541 h 908989"/>
                <a:gd name="connsiteX538" fmla="*/ 813794 w 1527791"/>
                <a:gd name="connsiteY538" fmla="*/ 579971 h 908989"/>
                <a:gd name="connsiteX539" fmla="*/ 832839 w 1527791"/>
                <a:gd name="connsiteY539" fmla="*/ 575402 h 908989"/>
                <a:gd name="connsiteX540" fmla="*/ 839124 w 1527791"/>
                <a:gd name="connsiteY540" fmla="*/ 575402 h 908989"/>
                <a:gd name="connsiteX541" fmla="*/ 843313 w 1527791"/>
                <a:gd name="connsiteY541" fmla="*/ 568547 h 908989"/>
                <a:gd name="connsiteX542" fmla="*/ 849598 w 1527791"/>
                <a:gd name="connsiteY542" fmla="*/ 568547 h 908989"/>
                <a:gd name="connsiteX543" fmla="*/ 849598 w 1527791"/>
                <a:gd name="connsiteY543" fmla="*/ 536559 h 908989"/>
                <a:gd name="connsiteX544" fmla="*/ 864072 w 1527791"/>
                <a:gd name="connsiteY544" fmla="*/ 552172 h 908989"/>
                <a:gd name="connsiteX545" fmla="*/ 868262 w 1527791"/>
                <a:gd name="connsiteY545" fmla="*/ 556742 h 908989"/>
                <a:gd name="connsiteX546" fmla="*/ 912066 w 1527791"/>
                <a:gd name="connsiteY546" fmla="*/ 556742 h 908989"/>
                <a:gd name="connsiteX547" fmla="*/ 933015 w 1527791"/>
                <a:gd name="connsiteY547" fmla="*/ 552172 h 908989"/>
                <a:gd name="connsiteX548" fmla="*/ 947585 w 1527791"/>
                <a:gd name="connsiteY548" fmla="*/ 547603 h 908989"/>
                <a:gd name="connsiteX549" fmla="*/ 958060 w 1527791"/>
                <a:gd name="connsiteY549" fmla="*/ 547603 h 908989"/>
                <a:gd name="connsiteX550" fmla="*/ 977105 w 1527791"/>
                <a:gd name="connsiteY550" fmla="*/ 540748 h 908989"/>
                <a:gd name="connsiteX551" fmla="*/ 1002149 w 1527791"/>
                <a:gd name="connsiteY551" fmla="*/ 536178 h 908989"/>
                <a:gd name="connsiteX552" fmla="*/ 1016719 w 1527791"/>
                <a:gd name="connsiteY552" fmla="*/ 536178 h 908989"/>
                <a:gd name="connsiteX553" fmla="*/ 1027193 w 1527791"/>
                <a:gd name="connsiteY553" fmla="*/ 524754 h 908989"/>
                <a:gd name="connsiteX554" fmla="*/ 1041762 w 1527791"/>
                <a:gd name="connsiteY554" fmla="*/ 524754 h 908989"/>
                <a:gd name="connsiteX555" fmla="*/ 1048047 w 1527791"/>
                <a:gd name="connsiteY555" fmla="*/ 520184 h 908989"/>
                <a:gd name="connsiteX556" fmla="*/ 1062617 w 1527791"/>
                <a:gd name="connsiteY556" fmla="*/ 520184 h 908989"/>
                <a:gd name="connsiteX557" fmla="*/ 1077282 w 1527791"/>
                <a:gd name="connsiteY557" fmla="*/ 502001 h 908989"/>
                <a:gd name="connsiteX558" fmla="*/ 1081472 w 1527791"/>
                <a:gd name="connsiteY558" fmla="*/ 502001 h 908989"/>
                <a:gd name="connsiteX559" fmla="*/ 1081472 w 1527791"/>
                <a:gd name="connsiteY559" fmla="*/ 497431 h 908989"/>
                <a:gd name="connsiteX560" fmla="*/ 1091851 w 1527791"/>
                <a:gd name="connsiteY560" fmla="*/ 497431 h 908989"/>
                <a:gd name="connsiteX561" fmla="*/ 1096041 w 1527791"/>
                <a:gd name="connsiteY561" fmla="*/ 492861 h 908989"/>
                <a:gd name="connsiteX562" fmla="*/ 1102326 w 1527791"/>
                <a:gd name="connsiteY562" fmla="*/ 492861 h 908989"/>
                <a:gd name="connsiteX563" fmla="*/ 1131560 w 1527791"/>
                <a:gd name="connsiteY563" fmla="*/ 486007 h 908989"/>
                <a:gd name="connsiteX564" fmla="*/ 1152414 w 1527791"/>
                <a:gd name="connsiteY564" fmla="*/ 481437 h 908989"/>
                <a:gd name="connsiteX565" fmla="*/ 1152414 w 1527791"/>
                <a:gd name="connsiteY565" fmla="*/ 470013 h 908989"/>
                <a:gd name="connsiteX566" fmla="*/ 1146129 w 1527791"/>
                <a:gd name="connsiteY566" fmla="*/ 470013 h 908989"/>
                <a:gd name="connsiteX567" fmla="*/ 1141939 w 1527791"/>
                <a:gd name="connsiteY567" fmla="*/ 474583 h 908989"/>
                <a:gd name="connsiteX568" fmla="*/ 1121085 w 1527791"/>
                <a:gd name="connsiteY568" fmla="*/ 474583 h 908989"/>
                <a:gd name="connsiteX569" fmla="*/ 1106516 w 1527791"/>
                <a:gd name="connsiteY569" fmla="*/ 470013 h 908989"/>
                <a:gd name="connsiteX570" fmla="*/ 1096041 w 1527791"/>
                <a:gd name="connsiteY570" fmla="*/ 470013 h 908989"/>
                <a:gd name="connsiteX571" fmla="*/ 1087756 w 1527791"/>
                <a:gd name="connsiteY571" fmla="*/ 465443 h 908989"/>
                <a:gd name="connsiteX572" fmla="*/ 1062617 w 1527791"/>
                <a:gd name="connsiteY572" fmla="*/ 465443 h 908989"/>
                <a:gd name="connsiteX573" fmla="*/ 1041762 w 1527791"/>
                <a:gd name="connsiteY573" fmla="*/ 470013 h 908989"/>
                <a:gd name="connsiteX574" fmla="*/ 1022717 w 1527791"/>
                <a:gd name="connsiteY574" fmla="*/ 470013 h 908989"/>
                <a:gd name="connsiteX575" fmla="*/ 1016433 w 1527791"/>
                <a:gd name="connsiteY575" fmla="*/ 481437 h 908989"/>
                <a:gd name="connsiteX576" fmla="*/ 983104 w 1527791"/>
                <a:gd name="connsiteY576" fmla="*/ 481437 h 908989"/>
                <a:gd name="connsiteX577" fmla="*/ 1012243 w 1527791"/>
                <a:gd name="connsiteY577" fmla="*/ 470013 h 908989"/>
                <a:gd name="connsiteX578" fmla="*/ 1031288 w 1527791"/>
                <a:gd name="connsiteY578" fmla="*/ 465443 h 908989"/>
                <a:gd name="connsiteX579" fmla="*/ 1041668 w 1527791"/>
                <a:gd name="connsiteY579" fmla="*/ 465443 h 908989"/>
                <a:gd name="connsiteX580" fmla="*/ 1047952 w 1527791"/>
                <a:gd name="connsiteY580" fmla="*/ 458589 h 908989"/>
                <a:gd name="connsiteX581" fmla="*/ 1056332 w 1527791"/>
                <a:gd name="connsiteY581" fmla="*/ 458589 h 908989"/>
                <a:gd name="connsiteX582" fmla="*/ 1066712 w 1527791"/>
                <a:gd name="connsiteY582" fmla="*/ 454019 h 908989"/>
                <a:gd name="connsiteX583" fmla="*/ 1077186 w 1527791"/>
                <a:gd name="connsiteY583" fmla="*/ 454019 h 908989"/>
                <a:gd name="connsiteX584" fmla="*/ 1072996 w 1527791"/>
                <a:gd name="connsiteY584" fmla="*/ 447164 h 908989"/>
                <a:gd name="connsiteX585" fmla="*/ 1062522 w 1527791"/>
                <a:gd name="connsiteY585" fmla="*/ 442595 h 908989"/>
                <a:gd name="connsiteX586" fmla="*/ 1052142 w 1527791"/>
                <a:gd name="connsiteY586" fmla="*/ 442595 h 908989"/>
                <a:gd name="connsiteX587" fmla="*/ 1037287 w 1527791"/>
                <a:gd name="connsiteY587" fmla="*/ 447450 h 908989"/>
                <a:gd name="connsiteX588" fmla="*/ 1008148 w 1527791"/>
                <a:gd name="connsiteY588" fmla="*/ 458874 h 908989"/>
                <a:gd name="connsiteX589" fmla="*/ 976819 w 1527791"/>
                <a:gd name="connsiteY589" fmla="*/ 458874 h 908989"/>
                <a:gd name="connsiteX590" fmla="*/ 997674 w 1527791"/>
                <a:gd name="connsiteY590" fmla="*/ 447450 h 908989"/>
                <a:gd name="connsiteX591" fmla="*/ 1012243 w 1527791"/>
                <a:gd name="connsiteY591" fmla="*/ 437930 h 908989"/>
                <a:gd name="connsiteX592" fmla="*/ 1016433 w 1527791"/>
                <a:gd name="connsiteY592" fmla="*/ 437930 h 908989"/>
                <a:gd name="connsiteX593" fmla="*/ 1026907 w 1527791"/>
                <a:gd name="connsiteY593" fmla="*/ 442499 h 908989"/>
                <a:gd name="connsiteX594" fmla="*/ 1037287 w 1527791"/>
                <a:gd name="connsiteY594" fmla="*/ 442499 h 908989"/>
                <a:gd name="connsiteX595" fmla="*/ 1041477 w 1527791"/>
                <a:gd name="connsiteY595" fmla="*/ 437930 h 908989"/>
                <a:gd name="connsiteX596" fmla="*/ 1051951 w 1527791"/>
                <a:gd name="connsiteY596" fmla="*/ 437930 h 908989"/>
                <a:gd name="connsiteX597" fmla="*/ 1056141 w 1527791"/>
                <a:gd name="connsiteY597" fmla="*/ 431075 h 908989"/>
                <a:gd name="connsiteX598" fmla="*/ 1081186 w 1527791"/>
                <a:gd name="connsiteY598" fmla="*/ 431075 h 908989"/>
                <a:gd name="connsiteX599" fmla="*/ 1076996 w 1527791"/>
                <a:gd name="connsiteY599" fmla="*/ 426505 h 908989"/>
                <a:gd name="connsiteX600" fmla="*/ 1072806 w 1527791"/>
                <a:gd name="connsiteY600" fmla="*/ 426505 h 908989"/>
                <a:gd name="connsiteX601" fmla="*/ 1062331 w 1527791"/>
                <a:gd name="connsiteY601" fmla="*/ 419651 h 908989"/>
                <a:gd name="connsiteX602" fmla="*/ 1012243 w 1527791"/>
                <a:gd name="connsiteY602" fmla="*/ 419651 h 908989"/>
                <a:gd name="connsiteX603" fmla="*/ 1026907 w 1527791"/>
                <a:gd name="connsiteY603" fmla="*/ 415081 h 908989"/>
                <a:gd name="connsiteX604" fmla="*/ 1012243 w 1527791"/>
                <a:gd name="connsiteY604" fmla="*/ 410512 h 908989"/>
                <a:gd name="connsiteX605" fmla="*/ 1012243 w 1527791"/>
                <a:gd name="connsiteY605" fmla="*/ 399849 h 908989"/>
                <a:gd name="connsiteX606" fmla="*/ 1016433 w 1527791"/>
                <a:gd name="connsiteY606" fmla="*/ 399849 h 908989"/>
                <a:gd name="connsiteX607" fmla="*/ 1022717 w 1527791"/>
                <a:gd name="connsiteY607" fmla="*/ 404419 h 908989"/>
                <a:gd name="connsiteX608" fmla="*/ 1026907 w 1527791"/>
                <a:gd name="connsiteY608" fmla="*/ 411273 h 908989"/>
                <a:gd name="connsiteX609" fmla="*/ 1037287 w 1527791"/>
                <a:gd name="connsiteY609" fmla="*/ 415843 h 908989"/>
                <a:gd name="connsiteX610" fmla="*/ 1051951 w 1527791"/>
                <a:gd name="connsiteY610" fmla="*/ 415843 h 908989"/>
                <a:gd name="connsiteX611" fmla="*/ 1056141 w 1527791"/>
                <a:gd name="connsiteY611" fmla="*/ 420413 h 908989"/>
                <a:gd name="connsiteX612" fmla="*/ 1081186 w 1527791"/>
                <a:gd name="connsiteY612" fmla="*/ 420413 h 908989"/>
                <a:gd name="connsiteX613" fmla="*/ 1081186 w 1527791"/>
                <a:gd name="connsiteY613" fmla="*/ 427267 h 908989"/>
                <a:gd name="connsiteX614" fmla="*/ 1091565 w 1527791"/>
                <a:gd name="connsiteY614" fmla="*/ 427267 h 908989"/>
                <a:gd name="connsiteX615" fmla="*/ 1091565 w 1527791"/>
                <a:gd name="connsiteY615" fmla="*/ 420413 h 908989"/>
                <a:gd name="connsiteX616" fmla="*/ 1102040 w 1527791"/>
                <a:gd name="connsiteY616" fmla="*/ 420413 h 908989"/>
                <a:gd name="connsiteX617" fmla="*/ 1102040 w 1527791"/>
                <a:gd name="connsiteY617" fmla="*/ 454685 h 908989"/>
                <a:gd name="connsiteX618" fmla="*/ 1112515 w 1527791"/>
                <a:gd name="connsiteY618" fmla="*/ 454685 h 908989"/>
                <a:gd name="connsiteX619" fmla="*/ 1120800 w 1527791"/>
                <a:gd name="connsiteY619" fmla="*/ 459255 h 908989"/>
                <a:gd name="connsiteX620" fmla="*/ 1145844 w 1527791"/>
                <a:gd name="connsiteY620" fmla="*/ 459255 h 908989"/>
                <a:gd name="connsiteX621" fmla="*/ 1152128 w 1527791"/>
                <a:gd name="connsiteY621" fmla="*/ 454685 h 908989"/>
                <a:gd name="connsiteX622" fmla="*/ 1156318 w 1527791"/>
                <a:gd name="connsiteY622" fmla="*/ 454685 h 908989"/>
                <a:gd name="connsiteX623" fmla="*/ 1156318 w 1527791"/>
                <a:gd name="connsiteY623" fmla="*/ 466110 h 908989"/>
                <a:gd name="connsiteX624" fmla="*/ 1166698 w 1527791"/>
                <a:gd name="connsiteY624" fmla="*/ 466110 h 908989"/>
                <a:gd name="connsiteX625" fmla="*/ 1170888 w 1527791"/>
                <a:gd name="connsiteY625" fmla="*/ 459255 h 908989"/>
                <a:gd name="connsiteX626" fmla="*/ 1175077 w 1527791"/>
                <a:gd name="connsiteY626" fmla="*/ 459255 h 908989"/>
                <a:gd name="connsiteX627" fmla="*/ 1175077 w 1527791"/>
                <a:gd name="connsiteY627" fmla="*/ 442975 h 908989"/>
                <a:gd name="connsiteX628" fmla="*/ 1170602 w 1527791"/>
                <a:gd name="connsiteY628" fmla="*/ 442975 h 908989"/>
                <a:gd name="connsiteX629" fmla="*/ 1174792 w 1527791"/>
                <a:gd name="connsiteY629" fmla="*/ 431551 h 908989"/>
                <a:gd name="connsiteX630" fmla="*/ 1174792 w 1527791"/>
                <a:gd name="connsiteY630" fmla="*/ 426981 h 908989"/>
                <a:gd name="connsiteX631" fmla="*/ 1166412 w 1527791"/>
                <a:gd name="connsiteY631" fmla="*/ 426981 h 908989"/>
                <a:gd name="connsiteX632" fmla="*/ 1160222 w 1527791"/>
                <a:gd name="connsiteY632" fmla="*/ 415557 h 908989"/>
                <a:gd name="connsiteX633" fmla="*/ 1151843 w 1527791"/>
                <a:gd name="connsiteY633" fmla="*/ 410988 h 908989"/>
                <a:gd name="connsiteX634" fmla="*/ 1151843 w 1527791"/>
                <a:gd name="connsiteY634" fmla="*/ 399849 h 908989"/>
                <a:gd name="connsiteX635" fmla="*/ 1112229 w 1527791"/>
                <a:gd name="connsiteY635" fmla="*/ 388425 h 908989"/>
                <a:gd name="connsiteX636" fmla="*/ 1087185 w 1527791"/>
                <a:gd name="connsiteY636" fmla="*/ 388425 h 908989"/>
                <a:gd name="connsiteX637" fmla="*/ 1101755 w 1527791"/>
                <a:gd name="connsiteY637" fmla="*/ 383855 h 908989"/>
                <a:gd name="connsiteX638" fmla="*/ 1105944 w 1527791"/>
                <a:gd name="connsiteY638" fmla="*/ 377000 h 908989"/>
                <a:gd name="connsiteX639" fmla="*/ 1101755 w 1527791"/>
                <a:gd name="connsiteY639" fmla="*/ 377000 h 908989"/>
                <a:gd name="connsiteX640" fmla="*/ 1095469 w 1527791"/>
                <a:gd name="connsiteY640" fmla="*/ 372431 h 908989"/>
                <a:gd name="connsiteX641" fmla="*/ 1072520 w 1527791"/>
                <a:gd name="connsiteY641" fmla="*/ 372431 h 908989"/>
                <a:gd name="connsiteX642" fmla="*/ 1062045 w 1527791"/>
                <a:gd name="connsiteY642" fmla="*/ 367861 h 908989"/>
                <a:gd name="connsiteX643" fmla="*/ 1051666 w 1527791"/>
                <a:gd name="connsiteY643" fmla="*/ 367861 h 908989"/>
                <a:gd name="connsiteX644" fmla="*/ 1062045 w 1527791"/>
                <a:gd name="connsiteY644" fmla="*/ 356532 h 908989"/>
                <a:gd name="connsiteX645" fmla="*/ 1091279 w 1527791"/>
                <a:gd name="connsiteY645" fmla="*/ 356532 h 908989"/>
                <a:gd name="connsiteX646" fmla="*/ 1101755 w 1527791"/>
                <a:gd name="connsiteY646" fmla="*/ 349677 h 908989"/>
                <a:gd name="connsiteX647" fmla="*/ 1112229 w 1527791"/>
                <a:gd name="connsiteY647" fmla="*/ 349677 h 908989"/>
                <a:gd name="connsiteX648" fmla="*/ 1141368 w 1527791"/>
                <a:gd name="connsiteY648" fmla="*/ 356532 h 908989"/>
                <a:gd name="connsiteX649" fmla="*/ 1156032 w 1527791"/>
                <a:gd name="connsiteY649" fmla="*/ 356532 h 908989"/>
                <a:gd name="connsiteX650" fmla="*/ 1160222 w 1527791"/>
                <a:gd name="connsiteY650" fmla="*/ 361006 h 908989"/>
                <a:gd name="connsiteX651" fmla="*/ 1166412 w 1527791"/>
                <a:gd name="connsiteY651" fmla="*/ 367861 h 908989"/>
                <a:gd name="connsiteX652" fmla="*/ 1174792 w 1527791"/>
                <a:gd name="connsiteY652" fmla="*/ 377381 h 908989"/>
                <a:gd name="connsiteX653" fmla="*/ 1185267 w 1527791"/>
                <a:gd name="connsiteY653" fmla="*/ 377381 h 908989"/>
                <a:gd name="connsiteX654" fmla="*/ 1185267 w 1527791"/>
                <a:gd name="connsiteY654" fmla="*/ 360721 h 908989"/>
                <a:gd name="connsiteX655" fmla="*/ 1166222 w 1527791"/>
                <a:gd name="connsiteY655" fmla="*/ 356246 h 908989"/>
                <a:gd name="connsiteX656" fmla="*/ 1151652 w 1527791"/>
                <a:gd name="connsiteY656" fmla="*/ 349392 h 908989"/>
                <a:gd name="connsiteX657" fmla="*/ 1126608 w 1527791"/>
                <a:gd name="connsiteY657" fmla="*/ 344822 h 908989"/>
                <a:gd name="connsiteX658" fmla="*/ 1134988 w 1527791"/>
                <a:gd name="connsiteY658" fmla="*/ 340252 h 908989"/>
                <a:gd name="connsiteX659" fmla="*/ 1142035 w 1527791"/>
                <a:gd name="connsiteY659" fmla="*/ 340252 h 908989"/>
                <a:gd name="connsiteX660" fmla="*/ 1152509 w 1527791"/>
                <a:gd name="connsiteY660" fmla="*/ 344822 h 908989"/>
                <a:gd name="connsiteX661" fmla="*/ 1160889 w 1527791"/>
                <a:gd name="connsiteY661" fmla="*/ 344822 h 908989"/>
                <a:gd name="connsiteX662" fmla="*/ 1167079 w 1527791"/>
                <a:gd name="connsiteY662" fmla="*/ 349392 h 908989"/>
                <a:gd name="connsiteX663" fmla="*/ 1206788 w 1527791"/>
                <a:gd name="connsiteY663" fmla="*/ 349392 h 908989"/>
                <a:gd name="connsiteX664" fmla="*/ 1240212 w 1527791"/>
                <a:gd name="connsiteY664" fmla="*/ 344822 h 908989"/>
                <a:gd name="connsiteX665" fmla="*/ 1240212 w 1527791"/>
                <a:gd name="connsiteY665" fmla="*/ 328828 h 908989"/>
                <a:gd name="connsiteX666" fmla="*/ 1215167 w 1527791"/>
                <a:gd name="connsiteY666" fmla="*/ 321974 h 908989"/>
                <a:gd name="connsiteX667" fmla="*/ 1206788 w 1527791"/>
                <a:gd name="connsiteY667" fmla="*/ 333398 h 908989"/>
                <a:gd name="connsiteX668" fmla="*/ 1196313 w 1527791"/>
                <a:gd name="connsiteY668" fmla="*/ 321974 h 908989"/>
                <a:gd name="connsiteX669" fmla="*/ 1196313 w 1527791"/>
                <a:gd name="connsiteY669" fmla="*/ 317404 h 908989"/>
                <a:gd name="connsiteX670" fmla="*/ 1225547 w 1527791"/>
                <a:gd name="connsiteY670" fmla="*/ 317404 h 908989"/>
                <a:gd name="connsiteX671" fmla="*/ 1250591 w 1527791"/>
                <a:gd name="connsiteY671" fmla="*/ 312834 h 908989"/>
                <a:gd name="connsiteX672" fmla="*/ 1256876 w 1527791"/>
                <a:gd name="connsiteY672" fmla="*/ 317404 h 908989"/>
                <a:gd name="connsiteX673" fmla="*/ 1271446 w 1527791"/>
                <a:gd name="connsiteY673" fmla="*/ 317404 h 908989"/>
                <a:gd name="connsiteX674" fmla="*/ 1286110 w 1527791"/>
                <a:gd name="connsiteY674" fmla="*/ 305980 h 908989"/>
                <a:gd name="connsiteX675" fmla="*/ 1290300 w 1527791"/>
                <a:gd name="connsiteY675" fmla="*/ 305980 h 908989"/>
                <a:gd name="connsiteX676" fmla="*/ 1290300 w 1527791"/>
                <a:gd name="connsiteY676" fmla="*/ 301410 h 908989"/>
                <a:gd name="connsiteX677" fmla="*/ 1250591 w 1527791"/>
                <a:gd name="connsiteY677" fmla="*/ 301410 h 908989"/>
                <a:gd name="connsiteX678" fmla="*/ 1250591 w 1527791"/>
                <a:gd name="connsiteY678" fmla="*/ 294555 h 908989"/>
                <a:gd name="connsiteX679" fmla="*/ 1246402 w 1527791"/>
                <a:gd name="connsiteY679" fmla="*/ 294555 h 908989"/>
                <a:gd name="connsiteX680" fmla="*/ 1246402 w 1527791"/>
                <a:gd name="connsiteY680" fmla="*/ 289986 h 908989"/>
                <a:gd name="connsiteX681" fmla="*/ 1236022 w 1527791"/>
                <a:gd name="connsiteY681" fmla="*/ 289986 h 908989"/>
                <a:gd name="connsiteX682" fmla="*/ 1225547 w 1527791"/>
                <a:gd name="connsiteY682" fmla="*/ 285416 h 908989"/>
                <a:gd name="connsiteX683" fmla="*/ 1240212 w 1527791"/>
                <a:gd name="connsiteY683" fmla="*/ 285416 h 908989"/>
                <a:gd name="connsiteX684" fmla="*/ 1240212 w 1527791"/>
                <a:gd name="connsiteY684" fmla="*/ 278561 h 908989"/>
                <a:gd name="connsiteX685" fmla="*/ 1236022 w 1527791"/>
                <a:gd name="connsiteY685" fmla="*/ 273992 h 908989"/>
                <a:gd name="connsiteX686" fmla="*/ 1231832 w 1527791"/>
                <a:gd name="connsiteY686" fmla="*/ 273992 h 908989"/>
                <a:gd name="connsiteX687" fmla="*/ 1215167 w 1527791"/>
                <a:gd name="connsiteY687" fmla="*/ 267137 h 908989"/>
                <a:gd name="connsiteX688" fmla="*/ 1236022 w 1527791"/>
                <a:gd name="connsiteY688" fmla="*/ 267137 h 908989"/>
                <a:gd name="connsiteX689" fmla="*/ 1240212 w 1527791"/>
                <a:gd name="connsiteY689" fmla="*/ 273992 h 908989"/>
                <a:gd name="connsiteX690" fmla="*/ 1265256 w 1527791"/>
                <a:gd name="connsiteY690" fmla="*/ 273992 h 908989"/>
                <a:gd name="connsiteX691" fmla="*/ 1271446 w 1527791"/>
                <a:gd name="connsiteY691" fmla="*/ 285416 h 908989"/>
                <a:gd name="connsiteX692" fmla="*/ 1279825 w 1527791"/>
                <a:gd name="connsiteY692" fmla="*/ 285416 h 908989"/>
                <a:gd name="connsiteX693" fmla="*/ 1290300 w 1527791"/>
                <a:gd name="connsiteY693" fmla="*/ 273992 h 908989"/>
                <a:gd name="connsiteX694" fmla="*/ 1290300 w 1527791"/>
                <a:gd name="connsiteY694" fmla="*/ 257998 h 908989"/>
                <a:gd name="connsiteX695" fmla="*/ 1286110 w 1527791"/>
                <a:gd name="connsiteY695" fmla="*/ 251143 h 908989"/>
                <a:gd name="connsiteX696" fmla="*/ 1279825 w 1527791"/>
                <a:gd name="connsiteY696" fmla="*/ 251143 h 908989"/>
                <a:gd name="connsiteX697" fmla="*/ 1275350 w 1527791"/>
                <a:gd name="connsiteY697" fmla="*/ 246573 h 908989"/>
                <a:gd name="connsiteX698" fmla="*/ 1271160 w 1527791"/>
                <a:gd name="connsiteY698" fmla="*/ 239719 h 908989"/>
                <a:gd name="connsiteX699" fmla="*/ 1235736 w 1527791"/>
                <a:gd name="connsiteY699" fmla="*/ 235149 h 908989"/>
                <a:gd name="connsiteX700" fmla="*/ 1225261 w 1527791"/>
                <a:gd name="connsiteY700" fmla="*/ 230580 h 908989"/>
                <a:gd name="connsiteX701" fmla="*/ 1225261 w 1527791"/>
                <a:gd name="connsiteY701" fmla="*/ 223725 h 908989"/>
                <a:gd name="connsiteX702" fmla="*/ 1250305 w 1527791"/>
                <a:gd name="connsiteY702" fmla="*/ 223725 h 908989"/>
                <a:gd name="connsiteX703" fmla="*/ 1275350 w 1527791"/>
                <a:gd name="connsiteY703" fmla="*/ 218965 h 908989"/>
                <a:gd name="connsiteX704" fmla="*/ 1290014 w 1527791"/>
                <a:gd name="connsiteY704" fmla="*/ 218965 h 908989"/>
                <a:gd name="connsiteX705" fmla="*/ 1300394 w 1527791"/>
                <a:gd name="connsiteY705" fmla="*/ 223535 h 908989"/>
                <a:gd name="connsiteX706" fmla="*/ 1319439 w 1527791"/>
                <a:gd name="connsiteY706" fmla="*/ 223535 h 908989"/>
                <a:gd name="connsiteX707" fmla="*/ 1329818 w 1527791"/>
                <a:gd name="connsiteY707" fmla="*/ 218965 h 908989"/>
                <a:gd name="connsiteX708" fmla="*/ 1340293 w 1527791"/>
                <a:gd name="connsiteY708" fmla="*/ 212206 h 908989"/>
                <a:gd name="connsiteX709" fmla="*/ 1340293 w 1527791"/>
                <a:gd name="connsiteY709" fmla="*/ 202685 h 908989"/>
                <a:gd name="connsiteX710" fmla="*/ 1319153 w 1527791"/>
                <a:gd name="connsiteY710" fmla="*/ 202685 h 908989"/>
                <a:gd name="connsiteX711" fmla="*/ 1304489 w 1527791"/>
                <a:gd name="connsiteY711" fmla="*/ 195831 h 908989"/>
                <a:gd name="connsiteX712" fmla="*/ 1285444 w 1527791"/>
                <a:gd name="connsiteY712" fmla="*/ 195831 h 908989"/>
                <a:gd name="connsiteX713" fmla="*/ 1279159 w 1527791"/>
                <a:gd name="connsiteY713" fmla="*/ 191261 h 908989"/>
                <a:gd name="connsiteX714" fmla="*/ 1300013 w 1527791"/>
                <a:gd name="connsiteY714" fmla="*/ 191261 h 908989"/>
                <a:gd name="connsiteX715" fmla="*/ 1295823 w 1527791"/>
                <a:gd name="connsiteY715" fmla="*/ 186691 h 908989"/>
                <a:gd name="connsiteX716" fmla="*/ 1289633 w 1527791"/>
                <a:gd name="connsiteY716" fmla="*/ 179837 h 908989"/>
                <a:gd name="connsiteX717" fmla="*/ 1289633 w 1527791"/>
                <a:gd name="connsiteY717" fmla="*/ 175267 h 908989"/>
                <a:gd name="connsiteX718" fmla="*/ 1279159 w 1527791"/>
                <a:gd name="connsiteY718" fmla="*/ 175267 h 908989"/>
                <a:gd name="connsiteX719" fmla="*/ 1275350 w 1527791"/>
                <a:gd name="connsiteY719" fmla="*/ 180884 h 908989"/>
                <a:gd name="connsiteX720" fmla="*/ 1275350 w 1527791"/>
                <a:gd name="connsiteY720" fmla="*/ 192308 h 908989"/>
                <a:gd name="connsiteX721" fmla="*/ 1260780 w 1527791"/>
                <a:gd name="connsiteY721" fmla="*/ 192308 h 908989"/>
                <a:gd name="connsiteX722" fmla="*/ 1256591 w 1527791"/>
                <a:gd name="connsiteY722" fmla="*/ 187739 h 908989"/>
                <a:gd name="connsiteX723" fmla="*/ 1250305 w 1527791"/>
                <a:gd name="connsiteY723" fmla="*/ 180884 h 908989"/>
                <a:gd name="connsiteX724" fmla="*/ 1256305 w 1527791"/>
                <a:gd name="connsiteY724" fmla="*/ 180884 h 908989"/>
                <a:gd name="connsiteX725" fmla="*/ 1264685 w 1527791"/>
                <a:gd name="connsiteY725" fmla="*/ 176314 h 908989"/>
                <a:gd name="connsiteX726" fmla="*/ 1270874 w 1527791"/>
                <a:gd name="connsiteY726" fmla="*/ 169460 h 908989"/>
                <a:gd name="connsiteX727" fmla="*/ 1279254 w 1527791"/>
                <a:gd name="connsiteY727" fmla="*/ 159940 h 908989"/>
                <a:gd name="connsiteX728" fmla="*/ 1285539 w 1527791"/>
                <a:gd name="connsiteY728" fmla="*/ 153085 h 908989"/>
                <a:gd name="connsiteX729" fmla="*/ 1289729 w 1527791"/>
                <a:gd name="connsiteY729" fmla="*/ 148515 h 908989"/>
                <a:gd name="connsiteX730" fmla="*/ 1314773 w 1527791"/>
                <a:gd name="connsiteY730" fmla="*/ 148515 h 908989"/>
                <a:gd name="connsiteX731" fmla="*/ 1318963 w 1527791"/>
                <a:gd name="connsiteY731" fmla="*/ 141661 h 908989"/>
                <a:gd name="connsiteX732" fmla="*/ 1329342 w 1527791"/>
                <a:gd name="connsiteY732" fmla="*/ 137091 h 908989"/>
                <a:gd name="connsiteX733" fmla="*/ 1325152 w 1527791"/>
                <a:gd name="connsiteY733" fmla="*/ 125667 h 908989"/>
                <a:gd name="connsiteX734" fmla="*/ 1329342 w 1527791"/>
                <a:gd name="connsiteY734" fmla="*/ 121097 h 908989"/>
                <a:gd name="connsiteX735" fmla="*/ 1335627 w 1527791"/>
                <a:gd name="connsiteY735" fmla="*/ 114243 h 908989"/>
                <a:gd name="connsiteX736" fmla="*/ 1354672 w 1527791"/>
                <a:gd name="connsiteY736" fmla="*/ 114243 h 908989"/>
                <a:gd name="connsiteX737" fmla="*/ 1358862 w 1527791"/>
                <a:gd name="connsiteY737" fmla="*/ 121097 h 908989"/>
                <a:gd name="connsiteX738" fmla="*/ 1369337 w 1527791"/>
                <a:gd name="connsiteY738" fmla="*/ 121097 h 908989"/>
                <a:gd name="connsiteX739" fmla="*/ 1375527 w 1527791"/>
                <a:gd name="connsiteY739" fmla="*/ 114243 h 908989"/>
                <a:gd name="connsiteX740" fmla="*/ 1380097 w 1527791"/>
                <a:gd name="connsiteY740" fmla="*/ 114243 h 908989"/>
                <a:gd name="connsiteX741" fmla="*/ 1384287 w 1527791"/>
                <a:gd name="connsiteY741" fmla="*/ 109673 h 908989"/>
                <a:gd name="connsiteX742" fmla="*/ 1330009 w 1527791"/>
                <a:gd name="connsiteY742" fmla="*/ 109673 h 908989"/>
                <a:gd name="connsiteX743" fmla="*/ 1325819 w 1527791"/>
                <a:gd name="connsiteY743" fmla="*/ 114243 h 908989"/>
                <a:gd name="connsiteX744" fmla="*/ 1315440 w 1527791"/>
                <a:gd name="connsiteY744" fmla="*/ 114243 h 908989"/>
                <a:gd name="connsiteX745" fmla="*/ 1315440 w 1527791"/>
                <a:gd name="connsiteY745" fmla="*/ 109673 h 908989"/>
                <a:gd name="connsiteX746" fmla="*/ 1336294 w 1527791"/>
                <a:gd name="connsiteY746" fmla="*/ 98249 h 908989"/>
                <a:gd name="connsiteX747" fmla="*/ 1415616 w 1527791"/>
                <a:gd name="connsiteY747" fmla="*/ 98249 h 908989"/>
                <a:gd name="connsiteX748" fmla="*/ 1423996 w 1527791"/>
                <a:gd name="connsiteY748" fmla="*/ 93679 h 908989"/>
                <a:gd name="connsiteX749" fmla="*/ 1415616 w 1527791"/>
                <a:gd name="connsiteY749" fmla="*/ 93679 h 908989"/>
                <a:gd name="connsiteX750" fmla="*/ 1405142 w 1527791"/>
                <a:gd name="connsiteY750" fmla="*/ 86824 h 908989"/>
                <a:gd name="connsiteX751" fmla="*/ 1369718 w 1527791"/>
                <a:gd name="connsiteY751" fmla="*/ 86824 h 908989"/>
                <a:gd name="connsiteX752" fmla="*/ 1359243 w 1527791"/>
                <a:gd name="connsiteY752" fmla="*/ 93679 h 908989"/>
                <a:gd name="connsiteX753" fmla="*/ 1325819 w 1527791"/>
                <a:gd name="connsiteY753" fmla="*/ 93679 h 908989"/>
                <a:gd name="connsiteX754" fmla="*/ 1325819 w 1527791"/>
                <a:gd name="connsiteY754" fmla="*/ 86729 h 908989"/>
                <a:gd name="connsiteX755" fmla="*/ 1434376 w 1527791"/>
                <a:gd name="connsiteY755" fmla="*/ 86729 h 908989"/>
                <a:gd name="connsiteX756" fmla="*/ 1444850 w 1527791"/>
                <a:gd name="connsiteY756" fmla="*/ 82159 h 908989"/>
                <a:gd name="connsiteX757" fmla="*/ 1459420 w 1527791"/>
                <a:gd name="connsiteY757" fmla="*/ 77590 h 908989"/>
                <a:gd name="connsiteX758" fmla="*/ 1463610 w 1527791"/>
                <a:gd name="connsiteY758" fmla="*/ 70830 h 908989"/>
                <a:gd name="connsiteX759" fmla="*/ 1499129 w 1527791"/>
                <a:gd name="connsiteY759" fmla="*/ 70830 h 908989"/>
                <a:gd name="connsiteX760" fmla="*/ 1509032 w 1527791"/>
                <a:gd name="connsiteY760" fmla="*/ 66641 h 908989"/>
                <a:gd name="connsiteX761" fmla="*/ 1523697 w 1527791"/>
                <a:gd name="connsiteY761" fmla="*/ 66641 h 908989"/>
                <a:gd name="connsiteX762" fmla="*/ 1527792 w 1527791"/>
                <a:gd name="connsiteY762" fmla="*/ 59787 h 90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527791" h="908989">
                  <a:moveTo>
                    <a:pt x="267106" y="509141"/>
                  </a:moveTo>
                  <a:lnTo>
                    <a:pt x="281771" y="509141"/>
                  </a:lnTo>
                  <a:lnTo>
                    <a:pt x="287961" y="502382"/>
                  </a:lnTo>
                  <a:lnTo>
                    <a:pt x="307006" y="502382"/>
                  </a:lnTo>
                  <a:lnTo>
                    <a:pt x="307006" y="492861"/>
                  </a:lnTo>
                  <a:lnTo>
                    <a:pt x="313576" y="492861"/>
                  </a:lnTo>
                  <a:lnTo>
                    <a:pt x="307291" y="486007"/>
                  </a:lnTo>
                  <a:lnTo>
                    <a:pt x="303101" y="481437"/>
                  </a:lnTo>
                  <a:lnTo>
                    <a:pt x="288437" y="481437"/>
                  </a:lnTo>
                  <a:lnTo>
                    <a:pt x="282247" y="470013"/>
                  </a:lnTo>
                  <a:lnTo>
                    <a:pt x="248823" y="470013"/>
                  </a:lnTo>
                  <a:lnTo>
                    <a:pt x="248823" y="486007"/>
                  </a:lnTo>
                  <a:lnTo>
                    <a:pt x="242538" y="492861"/>
                  </a:lnTo>
                  <a:lnTo>
                    <a:pt x="238348" y="492861"/>
                  </a:lnTo>
                  <a:lnTo>
                    <a:pt x="238348" y="497431"/>
                  </a:lnTo>
                  <a:lnTo>
                    <a:pt x="242538" y="502001"/>
                  </a:lnTo>
                  <a:lnTo>
                    <a:pt x="248823" y="502001"/>
                  </a:lnTo>
                  <a:lnTo>
                    <a:pt x="248823" y="514091"/>
                  </a:lnTo>
                  <a:close/>
                  <a:moveTo>
                    <a:pt x="248061" y="611959"/>
                  </a:moveTo>
                  <a:lnTo>
                    <a:pt x="241776" y="607389"/>
                  </a:lnTo>
                  <a:close/>
                  <a:moveTo>
                    <a:pt x="1523697" y="54836"/>
                  </a:moveTo>
                  <a:lnTo>
                    <a:pt x="1509032" y="54836"/>
                  </a:lnTo>
                  <a:lnTo>
                    <a:pt x="1498653" y="50267"/>
                  </a:lnTo>
                  <a:lnTo>
                    <a:pt x="1415140" y="50267"/>
                  </a:lnTo>
                  <a:lnTo>
                    <a:pt x="1415140" y="54836"/>
                  </a:lnTo>
                  <a:lnTo>
                    <a:pt x="1398380" y="59406"/>
                  </a:lnTo>
                  <a:lnTo>
                    <a:pt x="1375431" y="59406"/>
                  </a:lnTo>
                  <a:lnTo>
                    <a:pt x="1358767" y="54836"/>
                  </a:lnTo>
                  <a:lnTo>
                    <a:pt x="1329533" y="54836"/>
                  </a:lnTo>
                  <a:lnTo>
                    <a:pt x="1300299" y="66641"/>
                  </a:lnTo>
                  <a:lnTo>
                    <a:pt x="1285730" y="77971"/>
                  </a:lnTo>
                  <a:lnTo>
                    <a:pt x="1264875" y="77971"/>
                  </a:lnTo>
                  <a:lnTo>
                    <a:pt x="1260685" y="82540"/>
                  </a:lnTo>
                  <a:lnTo>
                    <a:pt x="1256305" y="82540"/>
                  </a:lnTo>
                  <a:lnTo>
                    <a:pt x="1245830" y="87110"/>
                  </a:lnTo>
                  <a:lnTo>
                    <a:pt x="1235450" y="87110"/>
                  </a:lnTo>
                  <a:lnTo>
                    <a:pt x="1250020" y="77590"/>
                  </a:lnTo>
                  <a:lnTo>
                    <a:pt x="1270874" y="70830"/>
                  </a:lnTo>
                  <a:lnTo>
                    <a:pt x="1295918" y="59406"/>
                  </a:lnTo>
                  <a:lnTo>
                    <a:pt x="1300108" y="54836"/>
                  </a:lnTo>
                  <a:lnTo>
                    <a:pt x="1289729" y="43412"/>
                  </a:lnTo>
                  <a:lnTo>
                    <a:pt x="1264875" y="43412"/>
                  </a:lnTo>
                  <a:lnTo>
                    <a:pt x="1260685" y="50267"/>
                  </a:lnTo>
                  <a:lnTo>
                    <a:pt x="1256305" y="50267"/>
                  </a:lnTo>
                  <a:lnTo>
                    <a:pt x="1245830" y="54836"/>
                  </a:lnTo>
                  <a:lnTo>
                    <a:pt x="1239640" y="54836"/>
                  </a:lnTo>
                  <a:lnTo>
                    <a:pt x="1181172" y="59406"/>
                  </a:lnTo>
                  <a:lnTo>
                    <a:pt x="1181172" y="66641"/>
                  </a:lnTo>
                  <a:lnTo>
                    <a:pt x="1174887" y="66641"/>
                  </a:lnTo>
                  <a:lnTo>
                    <a:pt x="1181172" y="59787"/>
                  </a:lnTo>
                  <a:lnTo>
                    <a:pt x="1195742" y="59787"/>
                  </a:lnTo>
                  <a:lnTo>
                    <a:pt x="1206216" y="55217"/>
                  </a:lnTo>
                  <a:lnTo>
                    <a:pt x="1214596" y="55217"/>
                  </a:lnTo>
                  <a:lnTo>
                    <a:pt x="1220786" y="50648"/>
                  </a:lnTo>
                  <a:lnTo>
                    <a:pt x="1206216" y="43793"/>
                  </a:lnTo>
                  <a:lnTo>
                    <a:pt x="1151938" y="43793"/>
                  </a:lnTo>
                  <a:lnTo>
                    <a:pt x="1131083" y="50648"/>
                  </a:lnTo>
                  <a:lnTo>
                    <a:pt x="1095565" y="43793"/>
                  </a:lnTo>
                  <a:lnTo>
                    <a:pt x="1091375" y="43793"/>
                  </a:lnTo>
                  <a:lnTo>
                    <a:pt x="1091375" y="50648"/>
                  </a:lnTo>
                  <a:lnTo>
                    <a:pt x="1080996" y="50648"/>
                  </a:lnTo>
                  <a:lnTo>
                    <a:pt x="1072616" y="55217"/>
                  </a:lnTo>
                  <a:lnTo>
                    <a:pt x="1056332" y="55217"/>
                  </a:lnTo>
                  <a:lnTo>
                    <a:pt x="1062522" y="50648"/>
                  </a:lnTo>
                  <a:lnTo>
                    <a:pt x="1081567" y="43793"/>
                  </a:lnTo>
                  <a:lnTo>
                    <a:pt x="1175459" y="43793"/>
                  </a:lnTo>
                  <a:lnTo>
                    <a:pt x="1210977" y="39223"/>
                  </a:lnTo>
                  <a:lnTo>
                    <a:pt x="1304869" y="39223"/>
                  </a:lnTo>
                  <a:lnTo>
                    <a:pt x="1319534" y="32369"/>
                  </a:lnTo>
                  <a:lnTo>
                    <a:pt x="1311154" y="27799"/>
                  </a:lnTo>
                  <a:lnTo>
                    <a:pt x="1290300" y="23229"/>
                  </a:lnTo>
                  <a:lnTo>
                    <a:pt x="1240212" y="23229"/>
                  </a:lnTo>
                  <a:lnTo>
                    <a:pt x="1246402" y="16375"/>
                  </a:lnTo>
                  <a:lnTo>
                    <a:pt x="1240212" y="11805"/>
                  </a:lnTo>
                  <a:lnTo>
                    <a:pt x="1221167" y="11805"/>
                  </a:lnTo>
                  <a:lnTo>
                    <a:pt x="1214977" y="16375"/>
                  </a:lnTo>
                  <a:lnTo>
                    <a:pt x="1185743" y="16375"/>
                  </a:lnTo>
                  <a:lnTo>
                    <a:pt x="1181553" y="11805"/>
                  </a:lnTo>
                  <a:lnTo>
                    <a:pt x="1206597" y="11805"/>
                  </a:lnTo>
                  <a:lnTo>
                    <a:pt x="1206597" y="4570"/>
                  </a:lnTo>
                  <a:lnTo>
                    <a:pt x="1200312" y="4570"/>
                  </a:lnTo>
                  <a:lnTo>
                    <a:pt x="1191742" y="0"/>
                  </a:lnTo>
                  <a:lnTo>
                    <a:pt x="1120800" y="0"/>
                  </a:lnTo>
                  <a:lnTo>
                    <a:pt x="1101755" y="4570"/>
                  </a:lnTo>
                  <a:lnTo>
                    <a:pt x="1080900" y="4570"/>
                  </a:lnTo>
                  <a:lnTo>
                    <a:pt x="1061855" y="0"/>
                  </a:lnTo>
                  <a:lnTo>
                    <a:pt x="1007672" y="0"/>
                  </a:lnTo>
                  <a:lnTo>
                    <a:pt x="997197" y="4570"/>
                  </a:lnTo>
                  <a:lnTo>
                    <a:pt x="947109" y="4570"/>
                  </a:lnTo>
                  <a:lnTo>
                    <a:pt x="943395" y="0"/>
                  </a:lnTo>
                  <a:lnTo>
                    <a:pt x="933015" y="0"/>
                  </a:lnTo>
                  <a:lnTo>
                    <a:pt x="928825" y="4570"/>
                  </a:lnTo>
                  <a:lnTo>
                    <a:pt x="923017" y="4570"/>
                  </a:lnTo>
                  <a:lnTo>
                    <a:pt x="923017" y="11424"/>
                  </a:lnTo>
                  <a:lnTo>
                    <a:pt x="933492" y="11424"/>
                  </a:lnTo>
                  <a:lnTo>
                    <a:pt x="923017" y="15994"/>
                  </a:lnTo>
                  <a:lnTo>
                    <a:pt x="893783" y="15994"/>
                  </a:lnTo>
                  <a:lnTo>
                    <a:pt x="854169" y="11424"/>
                  </a:lnTo>
                  <a:lnTo>
                    <a:pt x="774847" y="11424"/>
                  </a:lnTo>
                  <a:lnTo>
                    <a:pt x="768562" y="15994"/>
                  </a:lnTo>
                  <a:lnTo>
                    <a:pt x="764372" y="15994"/>
                  </a:lnTo>
                  <a:lnTo>
                    <a:pt x="764372" y="22849"/>
                  </a:lnTo>
                  <a:lnTo>
                    <a:pt x="808175" y="22849"/>
                  </a:lnTo>
                  <a:lnTo>
                    <a:pt x="833220" y="27418"/>
                  </a:lnTo>
                  <a:lnTo>
                    <a:pt x="843694" y="27418"/>
                  </a:lnTo>
                  <a:lnTo>
                    <a:pt x="889593" y="31988"/>
                  </a:lnTo>
                  <a:lnTo>
                    <a:pt x="818269" y="31988"/>
                  </a:lnTo>
                  <a:lnTo>
                    <a:pt x="807794" y="27418"/>
                  </a:lnTo>
                  <a:lnTo>
                    <a:pt x="788749" y="27418"/>
                  </a:lnTo>
                  <a:lnTo>
                    <a:pt x="792939" y="31988"/>
                  </a:lnTo>
                  <a:lnTo>
                    <a:pt x="784559" y="31988"/>
                  </a:lnTo>
                  <a:lnTo>
                    <a:pt x="778275" y="38842"/>
                  </a:lnTo>
                  <a:lnTo>
                    <a:pt x="778275" y="43412"/>
                  </a:lnTo>
                  <a:lnTo>
                    <a:pt x="774180" y="50267"/>
                  </a:lnTo>
                  <a:lnTo>
                    <a:pt x="774180" y="54836"/>
                  </a:lnTo>
                  <a:lnTo>
                    <a:pt x="749136" y="54836"/>
                  </a:lnTo>
                  <a:lnTo>
                    <a:pt x="744946" y="50267"/>
                  </a:lnTo>
                  <a:lnTo>
                    <a:pt x="719902" y="43412"/>
                  </a:lnTo>
                  <a:lnTo>
                    <a:pt x="688573" y="31988"/>
                  </a:lnTo>
                  <a:lnTo>
                    <a:pt x="644769" y="31988"/>
                  </a:lnTo>
                  <a:lnTo>
                    <a:pt x="644769" y="54836"/>
                  </a:lnTo>
                  <a:lnTo>
                    <a:pt x="619725" y="54836"/>
                  </a:lnTo>
                  <a:lnTo>
                    <a:pt x="609250" y="50267"/>
                  </a:lnTo>
                  <a:lnTo>
                    <a:pt x="600870" y="50267"/>
                  </a:lnTo>
                  <a:lnTo>
                    <a:pt x="594681" y="43412"/>
                  </a:lnTo>
                  <a:lnTo>
                    <a:pt x="580206" y="43412"/>
                  </a:lnTo>
                  <a:lnTo>
                    <a:pt x="569827" y="50267"/>
                  </a:lnTo>
                  <a:lnTo>
                    <a:pt x="569827" y="54836"/>
                  </a:lnTo>
                  <a:lnTo>
                    <a:pt x="561161" y="54836"/>
                  </a:lnTo>
                  <a:lnTo>
                    <a:pt x="565351" y="43412"/>
                  </a:lnTo>
                  <a:lnTo>
                    <a:pt x="561161" y="38842"/>
                  </a:lnTo>
                  <a:lnTo>
                    <a:pt x="496408" y="38842"/>
                  </a:lnTo>
                  <a:lnTo>
                    <a:pt x="475459" y="43412"/>
                  </a:lnTo>
                  <a:lnTo>
                    <a:pt x="435845" y="43412"/>
                  </a:lnTo>
                  <a:lnTo>
                    <a:pt x="446225" y="50267"/>
                  </a:lnTo>
                  <a:lnTo>
                    <a:pt x="465270" y="59787"/>
                  </a:lnTo>
                  <a:lnTo>
                    <a:pt x="471459" y="66641"/>
                  </a:lnTo>
                  <a:lnTo>
                    <a:pt x="465936" y="66641"/>
                  </a:lnTo>
                  <a:lnTo>
                    <a:pt x="465936" y="59406"/>
                  </a:lnTo>
                  <a:lnTo>
                    <a:pt x="446891" y="54836"/>
                  </a:lnTo>
                  <a:lnTo>
                    <a:pt x="432322" y="54836"/>
                  </a:lnTo>
                  <a:lnTo>
                    <a:pt x="421847" y="50267"/>
                  </a:lnTo>
                  <a:lnTo>
                    <a:pt x="411468" y="50267"/>
                  </a:lnTo>
                  <a:lnTo>
                    <a:pt x="400993" y="43412"/>
                  </a:lnTo>
                  <a:lnTo>
                    <a:pt x="396803" y="43412"/>
                  </a:lnTo>
                  <a:lnTo>
                    <a:pt x="392613" y="50267"/>
                  </a:lnTo>
                  <a:lnTo>
                    <a:pt x="386423" y="54836"/>
                  </a:lnTo>
                  <a:lnTo>
                    <a:pt x="382233" y="59406"/>
                  </a:lnTo>
                  <a:lnTo>
                    <a:pt x="371759" y="66261"/>
                  </a:lnTo>
                  <a:lnTo>
                    <a:pt x="367569" y="66261"/>
                  </a:lnTo>
                  <a:lnTo>
                    <a:pt x="357189" y="70830"/>
                  </a:lnTo>
                  <a:lnTo>
                    <a:pt x="313576" y="70830"/>
                  </a:lnTo>
                  <a:lnTo>
                    <a:pt x="298911" y="77590"/>
                  </a:lnTo>
                  <a:lnTo>
                    <a:pt x="278057" y="82159"/>
                  </a:lnTo>
                  <a:lnTo>
                    <a:pt x="259012" y="86729"/>
                  </a:lnTo>
                  <a:lnTo>
                    <a:pt x="248538" y="86729"/>
                  </a:lnTo>
                  <a:lnTo>
                    <a:pt x="213019" y="93584"/>
                  </a:lnTo>
                  <a:lnTo>
                    <a:pt x="202639" y="98153"/>
                  </a:lnTo>
                  <a:lnTo>
                    <a:pt x="208829" y="104722"/>
                  </a:lnTo>
                  <a:lnTo>
                    <a:pt x="219208" y="109292"/>
                  </a:lnTo>
                  <a:lnTo>
                    <a:pt x="263012" y="109292"/>
                  </a:lnTo>
                  <a:lnTo>
                    <a:pt x="242157" y="113862"/>
                  </a:lnTo>
                  <a:lnTo>
                    <a:pt x="233873" y="125286"/>
                  </a:lnTo>
                  <a:lnTo>
                    <a:pt x="227874" y="125286"/>
                  </a:lnTo>
                  <a:lnTo>
                    <a:pt x="194449" y="136710"/>
                  </a:lnTo>
                  <a:lnTo>
                    <a:pt x="138076" y="136710"/>
                  </a:lnTo>
                  <a:lnTo>
                    <a:pt x="119031" y="141280"/>
                  </a:lnTo>
                  <a:lnTo>
                    <a:pt x="98177" y="148134"/>
                  </a:lnTo>
                  <a:lnTo>
                    <a:pt x="93987" y="152704"/>
                  </a:lnTo>
                  <a:lnTo>
                    <a:pt x="83512" y="152704"/>
                  </a:lnTo>
                  <a:lnTo>
                    <a:pt x="79418" y="148134"/>
                  </a:lnTo>
                  <a:lnTo>
                    <a:pt x="64753" y="159559"/>
                  </a:lnTo>
                  <a:lnTo>
                    <a:pt x="4095" y="159559"/>
                  </a:lnTo>
                  <a:lnTo>
                    <a:pt x="0" y="169079"/>
                  </a:lnTo>
                  <a:lnTo>
                    <a:pt x="4095" y="169079"/>
                  </a:lnTo>
                  <a:lnTo>
                    <a:pt x="18378" y="180884"/>
                  </a:lnTo>
                  <a:lnTo>
                    <a:pt x="24663" y="187739"/>
                  </a:lnTo>
                  <a:lnTo>
                    <a:pt x="28853" y="192308"/>
                  </a:lnTo>
                  <a:lnTo>
                    <a:pt x="49708" y="180884"/>
                  </a:lnTo>
                  <a:lnTo>
                    <a:pt x="49708" y="192308"/>
                  </a:lnTo>
                  <a:lnTo>
                    <a:pt x="57992" y="196878"/>
                  </a:lnTo>
                  <a:lnTo>
                    <a:pt x="68467" y="196878"/>
                  </a:lnTo>
                  <a:lnTo>
                    <a:pt x="74752" y="192308"/>
                  </a:lnTo>
                  <a:lnTo>
                    <a:pt x="78941" y="192308"/>
                  </a:lnTo>
                  <a:lnTo>
                    <a:pt x="83036" y="187739"/>
                  </a:lnTo>
                  <a:lnTo>
                    <a:pt x="83036" y="192308"/>
                  </a:lnTo>
                  <a:lnTo>
                    <a:pt x="89321" y="196878"/>
                  </a:lnTo>
                  <a:lnTo>
                    <a:pt x="93511" y="196878"/>
                  </a:lnTo>
                  <a:lnTo>
                    <a:pt x="97701" y="192308"/>
                  </a:lnTo>
                  <a:lnTo>
                    <a:pt x="118555" y="192308"/>
                  </a:lnTo>
                  <a:lnTo>
                    <a:pt x="122745" y="187739"/>
                  </a:lnTo>
                  <a:lnTo>
                    <a:pt x="133125" y="187739"/>
                  </a:lnTo>
                  <a:lnTo>
                    <a:pt x="133125" y="197259"/>
                  </a:lnTo>
                  <a:lnTo>
                    <a:pt x="129030" y="197259"/>
                  </a:lnTo>
                  <a:lnTo>
                    <a:pt x="118555" y="208683"/>
                  </a:lnTo>
                  <a:lnTo>
                    <a:pt x="114365" y="208683"/>
                  </a:lnTo>
                  <a:lnTo>
                    <a:pt x="108081" y="204113"/>
                  </a:lnTo>
                  <a:lnTo>
                    <a:pt x="83036" y="204113"/>
                  </a:lnTo>
                  <a:lnTo>
                    <a:pt x="74752" y="208683"/>
                  </a:lnTo>
                  <a:lnTo>
                    <a:pt x="68467" y="208683"/>
                  </a:lnTo>
                  <a:lnTo>
                    <a:pt x="43423" y="204113"/>
                  </a:lnTo>
                  <a:lnTo>
                    <a:pt x="39233" y="204113"/>
                  </a:lnTo>
                  <a:lnTo>
                    <a:pt x="28853" y="197259"/>
                  </a:lnTo>
                  <a:lnTo>
                    <a:pt x="14569" y="197259"/>
                  </a:lnTo>
                  <a:lnTo>
                    <a:pt x="4095" y="204113"/>
                  </a:lnTo>
                  <a:lnTo>
                    <a:pt x="4095" y="218965"/>
                  </a:lnTo>
                  <a:lnTo>
                    <a:pt x="14569" y="223535"/>
                  </a:lnTo>
                  <a:lnTo>
                    <a:pt x="39614" y="223535"/>
                  </a:lnTo>
                  <a:lnTo>
                    <a:pt x="35424" y="230389"/>
                  </a:lnTo>
                  <a:lnTo>
                    <a:pt x="18378" y="230389"/>
                  </a:lnTo>
                  <a:lnTo>
                    <a:pt x="24663" y="234959"/>
                  </a:lnTo>
                  <a:lnTo>
                    <a:pt x="39233" y="239529"/>
                  </a:lnTo>
                  <a:lnTo>
                    <a:pt x="43423" y="239529"/>
                  </a:lnTo>
                  <a:lnTo>
                    <a:pt x="49708" y="246383"/>
                  </a:lnTo>
                  <a:lnTo>
                    <a:pt x="68753" y="246383"/>
                  </a:lnTo>
                  <a:lnTo>
                    <a:pt x="68753" y="239529"/>
                  </a:lnTo>
                  <a:lnTo>
                    <a:pt x="79227" y="239529"/>
                  </a:lnTo>
                  <a:lnTo>
                    <a:pt x="89607" y="246383"/>
                  </a:lnTo>
                  <a:lnTo>
                    <a:pt x="108652" y="239529"/>
                  </a:lnTo>
                  <a:lnTo>
                    <a:pt x="108652" y="246383"/>
                  </a:lnTo>
                  <a:lnTo>
                    <a:pt x="119126" y="246383"/>
                  </a:lnTo>
                  <a:lnTo>
                    <a:pt x="129601" y="239529"/>
                  </a:lnTo>
                  <a:lnTo>
                    <a:pt x="133696" y="239529"/>
                  </a:lnTo>
                  <a:lnTo>
                    <a:pt x="144171" y="234959"/>
                  </a:lnTo>
                  <a:lnTo>
                    <a:pt x="158740" y="239529"/>
                  </a:lnTo>
                  <a:lnTo>
                    <a:pt x="173405" y="239529"/>
                  </a:lnTo>
                  <a:lnTo>
                    <a:pt x="177595" y="234959"/>
                  </a:lnTo>
                  <a:lnTo>
                    <a:pt x="183880" y="234959"/>
                  </a:lnTo>
                  <a:lnTo>
                    <a:pt x="194259" y="239529"/>
                  </a:lnTo>
                  <a:lnTo>
                    <a:pt x="233968" y="239529"/>
                  </a:lnTo>
                  <a:lnTo>
                    <a:pt x="253013" y="250953"/>
                  </a:lnTo>
                  <a:lnTo>
                    <a:pt x="259298" y="250953"/>
                  </a:lnTo>
                  <a:lnTo>
                    <a:pt x="267583" y="262377"/>
                  </a:lnTo>
                  <a:lnTo>
                    <a:pt x="282247" y="262377"/>
                  </a:lnTo>
                  <a:lnTo>
                    <a:pt x="278057" y="266947"/>
                  </a:lnTo>
                  <a:lnTo>
                    <a:pt x="278057" y="285606"/>
                  </a:lnTo>
                  <a:lnTo>
                    <a:pt x="292627" y="285606"/>
                  </a:lnTo>
                  <a:lnTo>
                    <a:pt x="303101" y="290176"/>
                  </a:lnTo>
                  <a:lnTo>
                    <a:pt x="307291" y="294746"/>
                  </a:lnTo>
                  <a:lnTo>
                    <a:pt x="298911" y="306170"/>
                  </a:lnTo>
                  <a:lnTo>
                    <a:pt x="303101" y="322164"/>
                  </a:lnTo>
                  <a:lnTo>
                    <a:pt x="317671" y="329019"/>
                  </a:lnTo>
                  <a:lnTo>
                    <a:pt x="303101" y="340443"/>
                  </a:lnTo>
                  <a:lnTo>
                    <a:pt x="313576" y="345012"/>
                  </a:lnTo>
                  <a:lnTo>
                    <a:pt x="307291" y="345012"/>
                  </a:lnTo>
                  <a:lnTo>
                    <a:pt x="303101" y="349582"/>
                  </a:lnTo>
                  <a:lnTo>
                    <a:pt x="303101" y="356437"/>
                  </a:lnTo>
                  <a:lnTo>
                    <a:pt x="313576" y="367766"/>
                  </a:lnTo>
                  <a:lnTo>
                    <a:pt x="317671" y="367766"/>
                  </a:lnTo>
                  <a:lnTo>
                    <a:pt x="317671" y="372335"/>
                  </a:lnTo>
                  <a:lnTo>
                    <a:pt x="307291" y="376905"/>
                  </a:lnTo>
                  <a:lnTo>
                    <a:pt x="303101" y="383760"/>
                  </a:lnTo>
                  <a:lnTo>
                    <a:pt x="298911" y="383760"/>
                  </a:lnTo>
                  <a:lnTo>
                    <a:pt x="307291" y="388329"/>
                  </a:lnTo>
                  <a:lnTo>
                    <a:pt x="288246" y="388329"/>
                  </a:lnTo>
                  <a:lnTo>
                    <a:pt x="277867" y="395184"/>
                  </a:lnTo>
                  <a:lnTo>
                    <a:pt x="273677" y="395184"/>
                  </a:lnTo>
                  <a:lnTo>
                    <a:pt x="273677" y="399849"/>
                  </a:lnTo>
                  <a:lnTo>
                    <a:pt x="298721" y="399849"/>
                  </a:lnTo>
                  <a:lnTo>
                    <a:pt x="288246" y="411273"/>
                  </a:lnTo>
                  <a:lnTo>
                    <a:pt x="259107" y="411273"/>
                  </a:lnTo>
                  <a:lnTo>
                    <a:pt x="259107" y="415843"/>
                  </a:lnTo>
                  <a:lnTo>
                    <a:pt x="278152" y="431837"/>
                  </a:lnTo>
                  <a:lnTo>
                    <a:pt x="288532" y="431837"/>
                  </a:lnTo>
                  <a:lnTo>
                    <a:pt x="303197" y="420413"/>
                  </a:lnTo>
                  <a:lnTo>
                    <a:pt x="317766" y="420413"/>
                  </a:lnTo>
                  <a:lnTo>
                    <a:pt x="321956" y="415843"/>
                  </a:lnTo>
                  <a:lnTo>
                    <a:pt x="328241" y="415843"/>
                  </a:lnTo>
                  <a:lnTo>
                    <a:pt x="328241" y="399849"/>
                  </a:lnTo>
                  <a:lnTo>
                    <a:pt x="332431" y="395279"/>
                  </a:lnTo>
                  <a:lnTo>
                    <a:pt x="332431" y="411273"/>
                  </a:lnTo>
                  <a:lnTo>
                    <a:pt x="347000" y="399849"/>
                  </a:lnTo>
                  <a:lnTo>
                    <a:pt x="342810" y="404419"/>
                  </a:lnTo>
                  <a:lnTo>
                    <a:pt x="342810" y="411273"/>
                  </a:lnTo>
                  <a:lnTo>
                    <a:pt x="347000" y="411273"/>
                  </a:lnTo>
                  <a:lnTo>
                    <a:pt x="353285" y="415843"/>
                  </a:lnTo>
                  <a:lnTo>
                    <a:pt x="367855" y="415843"/>
                  </a:lnTo>
                  <a:lnTo>
                    <a:pt x="357475" y="427267"/>
                  </a:lnTo>
                  <a:lnTo>
                    <a:pt x="357475" y="431837"/>
                  </a:lnTo>
                  <a:lnTo>
                    <a:pt x="361665" y="438691"/>
                  </a:lnTo>
                  <a:lnTo>
                    <a:pt x="367855" y="443261"/>
                  </a:lnTo>
                  <a:lnTo>
                    <a:pt x="372045" y="447831"/>
                  </a:lnTo>
                  <a:lnTo>
                    <a:pt x="378329" y="454685"/>
                  </a:lnTo>
                  <a:lnTo>
                    <a:pt x="372045" y="459255"/>
                  </a:lnTo>
                  <a:lnTo>
                    <a:pt x="361189" y="459255"/>
                  </a:lnTo>
                  <a:lnTo>
                    <a:pt x="361189" y="466110"/>
                  </a:lnTo>
                  <a:lnTo>
                    <a:pt x="346524" y="466110"/>
                  </a:lnTo>
                  <a:lnTo>
                    <a:pt x="342334" y="459255"/>
                  </a:lnTo>
                  <a:lnTo>
                    <a:pt x="331955" y="459255"/>
                  </a:lnTo>
                  <a:lnTo>
                    <a:pt x="327765" y="454685"/>
                  </a:lnTo>
                  <a:lnTo>
                    <a:pt x="298531" y="454685"/>
                  </a:lnTo>
                  <a:lnTo>
                    <a:pt x="292246" y="447831"/>
                  </a:lnTo>
                  <a:lnTo>
                    <a:pt x="288056" y="443261"/>
                  </a:lnTo>
                  <a:lnTo>
                    <a:pt x="273487" y="443261"/>
                  </a:lnTo>
                  <a:lnTo>
                    <a:pt x="267202" y="454685"/>
                  </a:lnTo>
                  <a:lnTo>
                    <a:pt x="267202" y="459255"/>
                  </a:lnTo>
                  <a:lnTo>
                    <a:pt x="277676" y="459255"/>
                  </a:lnTo>
                  <a:lnTo>
                    <a:pt x="277676" y="466110"/>
                  </a:lnTo>
                  <a:lnTo>
                    <a:pt x="292246" y="466110"/>
                  </a:lnTo>
                  <a:lnTo>
                    <a:pt x="298531" y="470679"/>
                  </a:lnTo>
                  <a:lnTo>
                    <a:pt x="306910" y="470679"/>
                  </a:lnTo>
                  <a:lnTo>
                    <a:pt x="317290" y="482104"/>
                  </a:lnTo>
                  <a:lnTo>
                    <a:pt x="346524" y="482104"/>
                  </a:lnTo>
                  <a:lnTo>
                    <a:pt x="361189" y="486673"/>
                  </a:lnTo>
                  <a:lnTo>
                    <a:pt x="371568" y="475249"/>
                  </a:lnTo>
                  <a:lnTo>
                    <a:pt x="371568" y="493528"/>
                  </a:lnTo>
                  <a:lnTo>
                    <a:pt x="367378" y="486673"/>
                  </a:lnTo>
                  <a:lnTo>
                    <a:pt x="356999" y="486673"/>
                  </a:lnTo>
                  <a:lnTo>
                    <a:pt x="356999" y="493528"/>
                  </a:lnTo>
                  <a:lnTo>
                    <a:pt x="361189" y="503048"/>
                  </a:lnTo>
                  <a:lnTo>
                    <a:pt x="342144" y="503048"/>
                  </a:lnTo>
                  <a:lnTo>
                    <a:pt x="342144" y="514091"/>
                  </a:lnTo>
                  <a:lnTo>
                    <a:pt x="356808" y="514091"/>
                  </a:lnTo>
                  <a:lnTo>
                    <a:pt x="356808" y="520946"/>
                  </a:lnTo>
                  <a:lnTo>
                    <a:pt x="352619" y="525516"/>
                  </a:lnTo>
                  <a:lnTo>
                    <a:pt x="338144" y="514091"/>
                  </a:lnTo>
                  <a:lnTo>
                    <a:pt x="331860" y="514091"/>
                  </a:lnTo>
                  <a:lnTo>
                    <a:pt x="331860" y="525516"/>
                  </a:lnTo>
                  <a:lnTo>
                    <a:pt x="338144" y="530085"/>
                  </a:lnTo>
                  <a:lnTo>
                    <a:pt x="327670" y="530085"/>
                  </a:lnTo>
                  <a:lnTo>
                    <a:pt x="327670" y="541510"/>
                  </a:lnTo>
                  <a:lnTo>
                    <a:pt x="321385" y="541510"/>
                  </a:lnTo>
                  <a:lnTo>
                    <a:pt x="317195" y="548364"/>
                  </a:lnTo>
                  <a:lnTo>
                    <a:pt x="317195" y="552172"/>
                  </a:lnTo>
                  <a:lnTo>
                    <a:pt x="327670" y="563597"/>
                  </a:lnTo>
                  <a:lnTo>
                    <a:pt x="331860" y="563597"/>
                  </a:lnTo>
                  <a:lnTo>
                    <a:pt x="331860" y="575021"/>
                  </a:lnTo>
                  <a:lnTo>
                    <a:pt x="321385" y="575021"/>
                  </a:lnTo>
                  <a:lnTo>
                    <a:pt x="317195" y="568166"/>
                  </a:lnTo>
                  <a:lnTo>
                    <a:pt x="313100" y="556742"/>
                  </a:lnTo>
                  <a:lnTo>
                    <a:pt x="306815" y="552172"/>
                  </a:lnTo>
                  <a:lnTo>
                    <a:pt x="306815" y="547603"/>
                  </a:lnTo>
                  <a:lnTo>
                    <a:pt x="302625" y="540748"/>
                  </a:lnTo>
                  <a:lnTo>
                    <a:pt x="298435" y="536178"/>
                  </a:lnTo>
                  <a:lnTo>
                    <a:pt x="277581" y="536178"/>
                  </a:lnTo>
                  <a:lnTo>
                    <a:pt x="267106" y="547603"/>
                  </a:lnTo>
                  <a:lnTo>
                    <a:pt x="267106" y="552172"/>
                  </a:lnTo>
                  <a:lnTo>
                    <a:pt x="277581" y="556742"/>
                  </a:lnTo>
                  <a:lnTo>
                    <a:pt x="287961" y="556742"/>
                  </a:lnTo>
                  <a:lnTo>
                    <a:pt x="292151" y="563597"/>
                  </a:lnTo>
                  <a:lnTo>
                    <a:pt x="281771" y="568166"/>
                  </a:lnTo>
                  <a:lnTo>
                    <a:pt x="273391" y="568166"/>
                  </a:lnTo>
                  <a:lnTo>
                    <a:pt x="267106" y="563597"/>
                  </a:lnTo>
                  <a:lnTo>
                    <a:pt x="252537" y="563597"/>
                  </a:lnTo>
                  <a:lnTo>
                    <a:pt x="248347" y="568166"/>
                  </a:lnTo>
                  <a:lnTo>
                    <a:pt x="237872" y="568166"/>
                  </a:lnTo>
                  <a:lnTo>
                    <a:pt x="233778" y="575021"/>
                  </a:lnTo>
                  <a:lnTo>
                    <a:pt x="273391" y="575021"/>
                  </a:lnTo>
                  <a:lnTo>
                    <a:pt x="233778" y="584541"/>
                  </a:lnTo>
                  <a:lnTo>
                    <a:pt x="223303" y="584541"/>
                  </a:lnTo>
                  <a:lnTo>
                    <a:pt x="219113" y="591396"/>
                  </a:lnTo>
                  <a:lnTo>
                    <a:pt x="223303" y="591396"/>
                  </a:lnTo>
                  <a:lnTo>
                    <a:pt x="223303" y="595965"/>
                  </a:lnTo>
                  <a:lnTo>
                    <a:pt x="237872" y="595965"/>
                  </a:lnTo>
                  <a:lnTo>
                    <a:pt x="248347" y="591396"/>
                  </a:lnTo>
                  <a:lnTo>
                    <a:pt x="258822" y="591396"/>
                  </a:lnTo>
                  <a:lnTo>
                    <a:pt x="267106" y="584541"/>
                  </a:lnTo>
                  <a:lnTo>
                    <a:pt x="287961" y="584541"/>
                  </a:lnTo>
                  <a:lnTo>
                    <a:pt x="292151" y="591396"/>
                  </a:lnTo>
                  <a:lnTo>
                    <a:pt x="287961" y="595965"/>
                  </a:lnTo>
                  <a:lnTo>
                    <a:pt x="212828" y="595965"/>
                  </a:lnTo>
                  <a:lnTo>
                    <a:pt x="212828" y="602820"/>
                  </a:lnTo>
                  <a:lnTo>
                    <a:pt x="223303" y="602820"/>
                  </a:lnTo>
                  <a:lnTo>
                    <a:pt x="223303" y="607389"/>
                  </a:lnTo>
                  <a:lnTo>
                    <a:pt x="227874" y="607389"/>
                  </a:lnTo>
                  <a:lnTo>
                    <a:pt x="223684" y="611959"/>
                  </a:lnTo>
                  <a:lnTo>
                    <a:pt x="223684" y="618814"/>
                  </a:lnTo>
                  <a:lnTo>
                    <a:pt x="219494" y="623383"/>
                  </a:lnTo>
                  <a:lnTo>
                    <a:pt x="213209" y="623383"/>
                  </a:lnTo>
                  <a:lnTo>
                    <a:pt x="208829" y="628334"/>
                  </a:lnTo>
                  <a:lnTo>
                    <a:pt x="202544" y="628334"/>
                  </a:lnTo>
                  <a:lnTo>
                    <a:pt x="223398" y="635189"/>
                  </a:lnTo>
                  <a:lnTo>
                    <a:pt x="202544" y="639758"/>
                  </a:lnTo>
                  <a:lnTo>
                    <a:pt x="202544" y="646613"/>
                  </a:lnTo>
                  <a:lnTo>
                    <a:pt x="208829" y="651087"/>
                  </a:lnTo>
                  <a:lnTo>
                    <a:pt x="227874" y="651087"/>
                  </a:lnTo>
                  <a:lnTo>
                    <a:pt x="223684" y="655657"/>
                  </a:lnTo>
                  <a:lnTo>
                    <a:pt x="213209" y="662511"/>
                  </a:lnTo>
                  <a:lnTo>
                    <a:pt x="213209" y="666415"/>
                  </a:lnTo>
                  <a:lnTo>
                    <a:pt x="219494" y="673269"/>
                  </a:lnTo>
                  <a:lnTo>
                    <a:pt x="223684" y="673269"/>
                  </a:lnTo>
                  <a:lnTo>
                    <a:pt x="227874" y="666415"/>
                  </a:lnTo>
                  <a:lnTo>
                    <a:pt x="238253" y="661845"/>
                  </a:lnTo>
                  <a:lnTo>
                    <a:pt x="234158" y="673269"/>
                  </a:lnTo>
                  <a:lnTo>
                    <a:pt x="227874" y="673269"/>
                  </a:lnTo>
                  <a:lnTo>
                    <a:pt x="223684" y="682790"/>
                  </a:lnTo>
                  <a:lnTo>
                    <a:pt x="223684" y="694214"/>
                  </a:lnTo>
                  <a:lnTo>
                    <a:pt x="227874" y="694214"/>
                  </a:lnTo>
                  <a:lnTo>
                    <a:pt x="227874" y="689644"/>
                  </a:lnTo>
                  <a:lnTo>
                    <a:pt x="238253" y="689644"/>
                  </a:lnTo>
                  <a:lnTo>
                    <a:pt x="227874" y="700973"/>
                  </a:lnTo>
                  <a:lnTo>
                    <a:pt x="223684" y="700973"/>
                  </a:lnTo>
                  <a:lnTo>
                    <a:pt x="219494" y="705543"/>
                  </a:lnTo>
                  <a:lnTo>
                    <a:pt x="213209" y="710113"/>
                  </a:lnTo>
                  <a:lnTo>
                    <a:pt x="213209" y="721537"/>
                  </a:lnTo>
                  <a:lnTo>
                    <a:pt x="219494" y="721537"/>
                  </a:lnTo>
                  <a:lnTo>
                    <a:pt x="223684" y="716967"/>
                  </a:lnTo>
                  <a:lnTo>
                    <a:pt x="238253" y="700973"/>
                  </a:lnTo>
                  <a:lnTo>
                    <a:pt x="259203" y="700973"/>
                  </a:lnTo>
                  <a:lnTo>
                    <a:pt x="263297" y="694119"/>
                  </a:lnTo>
                  <a:lnTo>
                    <a:pt x="267487" y="694119"/>
                  </a:lnTo>
                  <a:lnTo>
                    <a:pt x="267487" y="700973"/>
                  </a:lnTo>
                  <a:lnTo>
                    <a:pt x="277962" y="694119"/>
                  </a:lnTo>
                  <a:lnTo>
                    <a:pt x="267487" y="710113"/>
                  </a:lnTo>
                  <a:lnTo>
                    <a:pt x="267487" y="710113"/>
                  </a:lnTo>
                  <a:lnTo>
                    <a:pt x="259203" y="716967"/>
                  </a:lnTo>
                  <a:lnTo>
                    <a:pt x="259203" y="721537"/>
                  </a:lnTo>
                  <a:lnTo>
                    <a:pt x="242443" y="721537"/>
                  </a:lnTo>
                  <a:lnTo>
                    <a:pt x="238253" y="728391"/>
                  </a:lnTo>
                  <a:lnTo>
                    <a:pt x="238253" y="733056"/>
                  </a:lnTo>
                  <a:lnTo>
                    <a:pt x="234158" y="733056"/>
                  </a:lnTo>
                  <a:lnTo>
                    <a:pt x="223684" y="737626"/>
                  </a:lnTo>
                  <a:lnTo>
                    <a:pt x="219494" y="744481"/>
                  </a:lnTo>
                  <a:lnTo>
                    <a:pt x="223684" y="744481"/>
                  </a:lnTo>
                  <a:lnTo>
                    <a:pt x="223684" y="755905"/>
                  </a:lnTo>
                  <a:lnTo>
                    <a:pt x="227874" y="755905"/>
                  </a:lnTo>
                  <a:lnTo>
                    <a:pt x="223684" y="760474"/>
                  </a:lnTo>
                  <a:lnTo>
                    <a:pt x="223684" y="765044"/>
                  </a:lnTo>
                  <a:lnTo>
                    <a:pt x="242729" y="765044"/>
                  </a:lnTo>
                  <a:lnTo>
                    <a:pt x="234444" y="783323"/>
                  </a:lnTo>
                  <a:lnTo>
                    <a:pt x="242729" y="776468"/>
                  </a:lnTo>
                  <a:lnTo>
                    <a:pt x="242729" y="776468"/>
                  </a:lnTo>
                  <a:lnTo>
                    <a:pt x="238539" y="783323"/>
                  </a:lnTo>
                  <a:lnTo>
                    <a:pt x="238539" y="787893"/>
                  </a:lnTo>
                  <a:lnTo>
                    <a:pt x="234444" y="792367"/>
                  </a:lnTo>
                  <a:lnTo>
                    <a:pt x="234444" y="803791"/>
                  </a:lnTo>
                  <a:lnTo>
                    <a:pt x="253489" y="803791"/>
                  </a:lnTo>
                  <a:lnTo>
                    <a:pt x="243014" y="819785"/>
                  </a:lnTo>
                  <a:lnTo>
                    <a:pt x="263869" y="815216"/>
                  </a:lnTo>
                  <a:lnTo>
                    <a:pt x="253489" y="826640"/>
                  </a:lnTo>
                  <a:lnTo>
                    <a:pt x="259774" y="836160"/>
                  </a:lnTo>
                  <a:lnTo>
                    <a:pt x="263869" y="836160"/>
                  </a:lnTo>
                  <a:lnTo>
                    <a:pt x="263869" y="843015"/>
                  </a:lnTo>
                  <a:lnTo>
                    <a:pt x="268059" y="847584"/>
                  </a:lnTo>
                  <a:lnTo>
                    <a:pt x="278533" y="847584"/>
                  </a:lnTo>
                  <a:lnTo>
                    <a:pt x="268059" y="859009"/>
                  </a:lnTo>
                  <a:lnTo>
                    <a:pt x="282723" y="859009"/>
                  </a:lnTo>
                  <a:lnTo>
                    <a:pt x="278533" y="870433"/>
                  </a:lnTo>
                  <a:lnTo>
                    <a:pt x="303578" y="863578"/>
                  </a:lnTo>
                  <a:lnTo>
                    <a:pt x="307768" y="870433"/>
                  </a:lnTo>
                  <a:lnTo>
                    <a:pt x="313576" y="870433"/>
                  </a:lnTo>
                  <a:lnTo>
                    <a:pt x="317671" y="863578"/>
                  </a:lnTo>
                  <a:lnTo>
                    <a:pt x="338620" y="854058"/>
                  </a:lnTo>
                  <a:lnTo>
                    <a:pt x="342144" y="847299"/>
                  </a:lnTo>
                  <a:lnTo>
                    <a:pt x="342144" y="854153"/>
                  </a:lnTo>
                  <a:lnTo>
                    <a:pt x="338049" y="858723"/>
                  </a:lnTo>
                  <a:lnTo>
                    <a:pt x="352619" y="863293"/>
                  </a:lnTo>
                  <a:lnTo>
                    <a:pt x="356808" y="858723"/>
                  </a:lnTo>
                  <a:lnTo>
                    <a:pt x="361189" y="858723"/>
                  </a:lnTo>
                  <a:lnTo>
                    <a:pt x="352809" y="863293"/>
                  </a:lnTo>
                  <a:lnTo>
                    <a:pt x="342334" y="870147"/>
                  </a:lnTo>
                  <a:lnTo>
                    <a:pt x="338239" y="874717"/>
                  </a:lnTo>
                  <a:lnTo>
                    <a:pt x="338239" y="881572"/>
                  </a:lnTo>
                  <a:lnTo>
                    <a:pt x="361189" y="881572"/>
                  </a:lnTo>
                  <a:lnTo>
                    <a:pt x="356999" y="886141"/>
                  </a:lnTo>
                  <a:lnTo>
                    <a:pt x="352809" y="890711"/>
                  </a:lnTo>
                  <a:lnTo>
                    <a:pt x="352809" y="902135"/>
                  </a:lnTo>
                  <a:lnTo>
                    <a:pt x="367378" y="902135"/>
                  </a:lnTo>
                  <a:lnTo>
                    <a:pt x="371568" y="897566"/>
                  </a:lnTo>
                  <a:lnTo>
                    <a:pt x="371568" y="902135"/>
                  </a:lnTo>
                  <a:lnTo>
                    <a:pt x="382043" y="908990"/>
                  </a:lnTo>
                  <a:lnTo>
                    <a:pt x="392423" y="908990"/>
                  </a:lnTo>
                  <a:lnTo>
                    <a:pt x="400802" y="902135"/>
                  </a:lnTo>
                  <a:lnTo>
                    <a:pt x="407087" y="897566"/>
                  </a:lnTo>
                  <a:lnTo>
                    <a:pt x="400802" y="890711"/>
                  </a:lnTo>
                  <a:lnTo>
                    <a:pt x="400802" y="886141"/>
                  </a:lnTo>
                  <a:lnTo>
                    <a:pt x="411277" y="886141"/>
                  </a:lnTo>
                  <a:lnTo>
                    <a:pt x="417467" y="881572"/>
                  </a:lnTo>
                  <a:lnTo>
                    <a:pt x="417467" y="863102"/>
                  </a:lnTo>
                  <a:lnTo>
                    <a:pt x="421657" y="869957"/>
                  </a:lnTo>
                  <a:lnTo>
                    <a:pt x="432132" y="869957"/>
                  </a:lnTo>
                  <a:lnTo>
                    <a:pt x="432132" y="853963"/>
                  </a:lnTo>
                  <a:lnTo>
                    <a:pt x="436321" y="858533"/>
                  </a:lnTo>
                  <a:lnTo>
                    <a:pt x="442511" y="858533"/>
                  </a:lnTo>
                  <a:lnTo>
                    <a:pt x="446701" y="853963"/>
                  </a:lnTo>
                  <a:lnTo>
                    <a:pt x="446701" y="847299"/>
                  </a:lnTo>
                  <a:lnTo>
                    <a:pt x="436321" y="835875"/>
                  </a:lnTo>
                  <a:lnTo>
                    <a:pt x="450891" y="835875"/>
                  </a:lnTo>
                  <a:lnTo>
                    <a:pt x="450891" y="831114"/>
                  </a:lnTo>
                  <a:lnTo>
                    <a:pt x="446701" y="826545"/>
                  </a:lnTo>
                  <a:lnTo>
                    <a:pt x="465746" y="826545"/>
                  </a:lnTo>
                  <a:lnTo>
                    <a:pt x="457366" y="815121"/>
                  </a:lnTo>
                  <a:lnTo>
                    <a:pt x="465746" y="810551"/>
                  </a:lnTo>
                  <a:lnTo>
                    <a:pt x="457366" y="803696"/>
                  </a:lnTo>
                  <a:lnTo>
                    <a:pt x="451081" y="799127"/>
                  </a:lnTo>
                  <a:lnTo>
                    <a:pt x="461556" y="799127"/>
                  </a:lnTo>
                  <a:lnTo>
                    <a:pt x="451081" y="783228"/>
                  </a:lnTo>
                  <a:lnTo>
                    <a:pt x="461556" y="792748"/>
                  </a:lnTo>
                  <a:lnTo>
                    <a:pt x="465936" y="792748"/>
                  </a:lnTo>
                  <a:lnTo>
                    <a:pt x="476316" y="783228"/>
                  </a:lnTo>
                  <a:lnTo>
                    <a:pt x="490981" y="783228"/>
                  </a:lnTo>
                  <a:lnTo>
                    <a:pt x="490981" y="776373"/>
                  </a:lnTo>
                  <a:lnTo>
                    <a:pt x="486791" y="771804"/>
                  </a:lnTo>
                  <a:lnTo>
                    <a:pt x="497170" y="771804"/>
                  </a:lnTo>
                  <a:lnTo>
                    <a:pt x="505550" y="755810"/>
                  </a:lnTo>
                  <a:lnTo>
                    <a:pt x="526404" y="755810"/>
                  </a:lnTo>
                  <a:lnTo>
                    <a:pt x="526404" y="744385"/>
                  </a:lnTo>
                  <a:lnTo>
                    <a:pt x="536879" y="755810"/>
                  </a:lnTo>
                  <a:lnTo>
                    <a:pt x="541069" y="744385"/>
                  </a:lnTo>
                  <a:lnTo>
                    <a:pt x="541069" y="728391"/>
                  </a:lnTo>
                  <a:lnTo>
                    <a:pt x="526404" y="721537"/>
                  </a:lnTo>
                  <a:lnTo>
                    <a:pt x="536879" y="721537"/>
                  </a:lnTo>
                  <a:lnTo>
                    <a:pt x="551449" y="710113"/>
                  </a:lnTo>
                  <a:lnTo>
                    <a:pt x="555639" y="700592"/>
                  </a:lnTo>
                  <a:lnTo>
                    <a:pt x="541069" y="693738"/>
                  </a:lnTo>
                  <a:lnTo>
                    <a:pt x="551449" y="682314"/>
                  </a:lnTo>
                  <a:lnTo>
                    <a:pt x="580206" y="682314"/>
                  </a:lnTo>
                  <a:lnTo>
                    <a:pt x="584396" y="677744"/>
                  </a:lnTo>
                  <a:lnTo>
                    <a:pt x="584396" y="666415"/>
                  </a:lnTo>
                  <a:lnTo>
                    <a:pt x="601061" y="661845"/>
                  </a:lnTo>
                  <a:lnTo>
                    <a:pt x="609441" y="661845"/>
                  </a:lnTo>
                  <a:lnTo>
                    <a:pt x="615726" y="666415"/>
                  </a:lnTo>
                  <a:lnTo>
                    <a:pt x="630295" y="666415"/>
                  </a:lnTo>
                  <a:lnTo>
                    <a:pt x="649340" y="645946"/>
                  </a:lnTo>
                  <a:lnTo>
                    <a:pt x="649340" y="639092"/>
                  </a:lnTo>
                  <a:lnTo>
                    <a:pt x="655625" y="639092"/>
                  </a:lnTo>
                  <a:lnTo>
                    <a:pt x="659815" y="634522"/>
                  </a:lnTo>
                  <a:lnTo>
                    <a:pt x="665909" y="634522"/>
                  </a:lnTo>
                  <a:lnTo>
                    <a:pt x="665909" y="639092"/>
                  </a:lnTo>
                  <a:lnTo>
                    <a:pt x="659624" y="645946"/>
                  </a:lnTo>
                  <a:lnTo>
                    <a:pt x="655434" y="650421"/>
                  </a:lnTo>
                  <a:lnTo>
                    <a:pt x="649149" y="661845"/>
                  </a:lnTo>
                  <a:lnTo>
                    <a:pt x="665909" y="661845"/>
                  </a:lnTo>
                  <a:lnTo>
                    <a:pt x="665909" y="650421"/>
                  </a:lnTo>
                  <a:lnTo>
                    <a:pt x="674289" y="650421"/>
                  </a:lnTo>
                  <a:lnTo>
                    <a:pt x="680479" y="645946"/>
                  </a:lnTo>
                  <a:lnTo>
                    <a:pt x="684954" y="645946"/>
                  </a:lnTo>
                  <a:lnTo>
                    <a:pt x="684954" y="650421"/>
                  </a:lnTo>
                  <a:lnTo>
                    <a:pt x="699619" y="650421"/>
                  </a:lnTo>
                  <a:lnTo>
                    <a:pt x="714188" y="645946"/>
                  </a:lnTo>
                  <a:lnTo>
                    <a:pt x="724663" y="634522"/>
                  </a:lnTo>
                  <a:lnTo>
                    <a:pt x="728758" y="627668"/>
                  </a:lnTo>
                  <a:lnTo>
                    <a:pt x="764276" y="627668"/>
                  </a:lnTo>
                  <a:lnTo>
                    <a:pt x="774751" y="618147"/>
                  </a:lnTo>
                  <a:lnTo>
                    <a:pt x="778846" y="611293"/>
                  </a:lnTo>
                  <a:lnTo>
                    <a:pt x="785131" y="606723"/>
                  </a:lnTo>
                  <a:lnTo>
                    <a:pt x="799224" y="591396"/>
                  </a:lnTo>
                  <a:lnTo>
                    <a:pt x="803414" y="584541"/>
                  </a:lnTo>
                  <a:lnTo>
                    <a:pt x="813794" y="579971"/>
                  </a:lnTo>
                  <a:lnTo>
                    <a:pt x="832839" y="575402"/>
                  </a:lnTo>
                  <a:lnTo>
                    <a:pt x="839124" y="575402"/>
                  </a:lnTo>
                  <a:lnTo>
                    <a:pt x="843313" y="568547"/>
                  </a:lnTo>
                  <a:lnTo>
                    <a:pt x="849598" y="568547"/>
                  </a:lnTo>
                  <a:lnTo>
                    <a:pt x="849598" y="536559"/>
                  </a:lnTo>
                  <a:lnTo>
                    <a:pt x="864072" y="552172"/>
                  </a:lnTo>
                  <a:lnTo>
                    <a:pt x="868262" y="556742"/>
                  </a:lnTo>
                  <a:lnTo>
                    <a:pt x="912066" y="556742"/>
                  </a:lnTo>
                  <a:lnTo>
                    <a:pt x="933015" y="552172"/>
                  </a:lnTo>
                  <a:lnTo>
                    <a:pt x="947585" y="547603"/>
                  </a:lnTo>
                  <a:lnTo>
                    <a:pt x="958060" y="547603"/>
                  </a:lnTo>
                  <a:lnTo>
                    <a:pt x="977105" y="540748"/>
                  </a:lnTo>
                  <a:lnTo>
                    <a:pt x="1002149" y="536178"/>
                  </a:lnTo>
                  <a:lnTo>
                    <a:pt x="1016719" y="536178"/>
                  </a:lnTo>
                  <a:lnTo>
                    <a:pt x="1027193" y="524754"/>
                  </a:lnTo>
                  <a:lnTo>
                    <a:pt x="1041762" y="524754"/>
                  </a:lnTo>
                  <a:lnTo>
                    <a:pt x="1048047" y="520184"/>
                  </a:lnTo>
                  <a:lnTo>
                    <a:pt x="1062617" y="520184"/>
                  </a:lnTo>
                  <a:lnTo>
                    <a:pt x="1077282" y="502001"/>
                  </a:lnTo>
                  <a:lnTo>
                    <a:pt x="1081472" y="502001"/>
                  </a:lnTo>
                  <a:lnTo>
                    <a:pt x="1081472" y="497431"/>
                  </a:lnTo>
                  <a:lnTo>
                    <a:pt x="1091851" y="497431"/>
                  </a:lnTo>
                  <a:lnTo>
                    <a:pt x="1096041" y="492861"/>
                  </a:lnTo>
                  <a:lnTo>
                    <a:pt x="1102326" y="492861"/>
                  </a:lnTo>
                  <a:lnTo>
                    <a:pt x="1131560" y="486007"/>
                  </a:lnTo>
                  <a:lnTo>
                    <a:pt x="1152414" y="481437"/>
                  </a:lnTo>
                  <a:lnTo>
                    <a:pt x="1152414" y="470013"/>
                  </a:lnTo>
                  <a:lnTo>
                    <a:pt x="1146129" y="470013"/>
                  </a:lnTo>
                  <a:lnTo>
                    <a:pt x="1141939" y="474583"/>
                  </a:lnTo>
                  <a:lnTo>
                    <a:pt x="1121085" y="474583"/>
                  </a:lnTo>
                  <a:lnTo>
                    <a:pt x="1106516" y="470013"/>
                  </a:lnTo>
                  <a:lnTo>
                    <a:pt x="1096041" y="470013"/>
                  </a:lnTo>
                  <a:lnTo>
                    <a:pt x="1087756" y="465443"/>
                  </a:lnTo>
                  <a:lnTo>
                    <a:pt x="1062617" y="465443"/>
                  </a:lnTo>
                  <a:lnTo>
                    <a:pt x="1041762" y="470013"/>
                  </a:lnTo>
                  <a:lnTo>
                    <a:pt x="1022717" y="470013"/>
                  </a:lnTo>
                  <a:lnTo>
                    <a:pt x="1016433" y="481437"/>
                  </a:lnTo>
                  <a:lnTo>
                    <a:pt x="983104" y="481437"/>
                  </a:lnTo>
                  <a:lnTo>
                    <a:pt x="1012243" y="470013"/>
                  </a:lnTo>
                  <a:lnTo>
                    <a:pt x="1031288" y="465443"/>
                  </a:lnTo>
                  <a:lnTo>
                    <a:pt x="1041668" y="465443"/>
                  </a:lnTo>
                  <a:lnTo>
                    <a:pt x="1047952" y="458589"/>
                  </a:lnTo>
                  <a:lnTo>
                    <a:pt x="1056332" y="458589"/>
                  </a:lnTo>
                  <a:lnTo>
                    <a:pt x="1066712" y="454019"/>
                  </a:lnTo>
                  <a:lnTo>
                    <a:pt x="1077186" y="454019"/>
                  </a:lnTo>
                  <a:lnTo>
                    <a:pt x="1072996" y="447164"/>
                  </a:lnTo>
                  <a:lnTo>
                    <a:pt x="1062522" y="442595"/>
                  </a:lnTo>
                  <a:lnTo>
                    <a:pt x="1052142" y="442595"/>
                  </a:lnTo>
                  <a:lnTo>
                    <a:pt x="1037287" y="447450"/>
                  </a:lnTo>
                  <a:lnTo>
                    <a:pt x="1008148" y="458874"/>
                  </a:lnTo>
                  <a:lnTo>
                    <a:pt x="976819" y="458874"/>
                  </a:lnTo>
                  <a:lnTo>
                    <a:pt x="997674" y="447450"/>
                  </a:lnTo>
                  <a:lnTo>
                    <a:pt x="1012243" y="437930"/>
                  </a:lnTo>
                  <a:lnTo>
                    <a:pt x="1016433" y="437930"/>
                  </a:lnTo>
                  <a:lnTo>
                    <a:pt x="1026907" y="442499"/>
                  </a:lnTo>
                  <a:lnTo>
                    <a:pt x="1037287" y="442499"/>
                  </a:lnTo>
                  <a:lnTo>
                    <a:pt x="1041477" y="437930"/>
                  </a:lnTo>
                  <a:lnTo>
                    <a:pt x="1051951" y="437930"/>
                  </a:lnTo>
                  <a:lnTo>
                    <a:pt x="1056141" y="431075"/>
                  </a:lnTo>
                  <a:lnTo>
                    <a:pt x="1081186" y="431075"/>
                  </a:lnTo>
                  <a:lnTo>
                    <a:pt x="1076996" y="426505"/>
                  </a:lnTo>
                  <a:lnTo>
                    <a:pt x="1072806" y="426505"/>
                  </a:lnTo>
                  <a:lnTo>
                    <a:pt x="1062331" y="419651"/>
                  </a:lnTo>
                  <a:lnTo>
                    <a:pt x="1012243" y="419651"/>
                  </a:lnTo>
                  <a:lnTo>
                    <a:pt x="1026907" y="415081"/>
                  </a:lnTo>
                  <a:lnTo>
                    <a:pt x="1012243" y="410512"/>
                  </a:lnTo>
                  <a:lnTo>
                    <a:pt x="1012243" y="399849"/>
                  </a:lnTo>
                  <a:lnTo>
                    <a:pt x="1016433" y="399849"/>
                  </a:lnTo>
                  <a:lnTo>
                    <a:pt x="1022717" y="404419"/>
                  </a:lnTo>
                  <a:lnTo>
                    <a:pt x="1026907" y="411273"/>
                  </a:lnTo>
                  <a:lnTo>
                    <a:pt x="1037287" y="415843"/>
                  </a:lnTo>
                  <a:lnTo>
                    <a:pt x="1051951" y="415843"/>
                  </a:lnTo>
                  <a:lnTo>
                    <a:pt x="1056141" y="420413"/>
                  </a:lnTo>
                  <a:lnTo>
                    <a:pt x="1081186" y="420413"/>
                  </a:lnTo>
                  <a:lnTo>
                    <a:pt x="1081186" y="427267"/>
                  </a:lnTo>
                  <a:lnTo>
                    <a:pt x="1091565" y="427267"/>
                  </a:lnTo>
                  <a:lnTo>
                    <a:pt x="1091565" y="420413"/>
                  </a:lnTo>
                  <a:lnTo>
                    <a:pt x="1102040" y="420413"/>
                  </a:lnTo>
                  <a:lnTo>
                    <a:pt x="1102040" y="454685"/>
                  </a:lnTo>
                  <a:lnTo>
                    <a:pt x="1112515" y="454685"/>
                  </a:lnTo>
                  <a:lnTo>
                    <a:pt x="1120800" y="459255"/>
                  </a:lnTo>
                  <a:lnTo>
                    <a:pt x="1145844" y="459255"/>
                  </a:lnTo>
                  <a:lnTo>
                    <a:pt x="1152128" y="454685"/>
                  </a:lnTo>
                  <a:lnTo>
                    <a:pt x="1156318" y="454685"/>
                  </a:lnTo>
                  <a:lnTo>
                    <a:pt x="1156318" y="466110"/>
                  </a:lnTo>
                  <a:lnTo>
                    <a:pt x="1166698" y="466110"/>
                  </a:lnTo>
                  <a:lnTo>
                    <a:pt x="1170888" y="459255"/>
                  </a:lnTo>
                  <a:lnTo>
                    <a:pt x="1175077" y="459255"/>
                  </a:lnTo>
                  <a:lnTo>
                    <a:pt x="1175077" y="442975"/>
                  </a:lnTo>
                  <a:lnTo>
                    <a:pt x="1170602" y="442975"/>
                  </a:lnTo>
                  <a:lnTo>
                    <a:pt x="1174792" y="431551"/>
                  </a:lnTo>
                  <a:lnTo>
                    <a:pt x="1174792" y="426981"/>
                  </a:lnTo>
                  <a:lnTo>
                    <a:pt x="1166412" y="426981"/>
                  </a:lnTo>
                  <a:lnTo>
                    <a:pt x="1160222" y="415557"/>
                  </a:lnTo>
                  <a:lnTo>
                    <a:pt x="1151843" y="410988"/>
                  </a:lnTo>
                  <a:lnTo>
                    <a:pt x="1151843" y="399849"/>
                  </a:lnTo>
                  <a:lnTo>
                    <a:pt x="1112229" y="388425"/>
                  </a:lnTo>
                  <a:lnTo>
                    <a:pt x="1087185" y="388425"/>
                  </a:lnTo>
                  <a:lnTo>
                    <a:pt x="1101755" y="383855"/>
                  </a:lnTo>
                  <a:lnTo>
                    <a:pt x="1105944" y="377000"/>
                  </a:lnTo>
                  <a:lnTo>
                    <a:pt x="1101755" y="377000"/>
                  </a:lnTo>
                  <a:lnTo>
                    <a:pt x="1095469" y="372431"/>
                  </a:lnTo>
                  <a:lnTo>
                    <a:pt x="1072520" y="372431"/>
                  </a:lnTo>
                  <a:lnTo>
                    <a:pt x="1062045" y="367861"/>
                  </a:lnTo>
                  <a:lnTo>
                    <a:pt x="1051666" y="367861"/>
                  </a:lnTo>
                  <a:lnTo>
                    <a:pt x="1062045" y="356532"/>
                  </a:lnTo>
                  <a:lnTo>
                    <a:pt x="1091279" y="356532"/>
                  </a:lnTo>
                  <a:lnTo>
                    <a:pt x="1101755" y="349677"/>
                  </a:lnTo>
                  <a:lnTo>
                    <a:pt x="1112229" y="349677"/>
                  </a:lnTo>
                  <a:lnTo>
                    <a:pt x="1141368" y="356532"/>
                  </a:lnTo>
                  <a:lnTo>
                    <a:pt x="1156032" y="356532"/>
                  </a:lnTo>
                  <a:lnTo>
                    <a:pt x="1160222" y="361006"/>
                  </a:lnTo>
                  <a:lnTo>
                    <a:pt x="1166412" y="367861"/>
                  </a:lnTo>
                  <a:lnTo>
                    <a:pt x="1174792" y="377381"/>
                  </a:lnTo>
                  <a:lnTo>
                    <a:pt x="1185267" y="377381"/>
                  </a:lnTo>
                  <a:lnTo>
                    <a:pt x="1185267" y="360721"/>
                  </a:lnTo>
                  <a:lnTo>
                    <a:pt x="1166222" y="356246"/>
                  </a:lnTo>
                  <a:lnTo>
                    <a:pt x="1151652" y="349392"/>
                  </a:lnTo>
                  <a:lnTo>
                    <a:pt x="1126608" y="344822"/>
                  </a:lnTo>
                  <a:lnTo>
                    <a:pt x="1134988" y="340252"/>
                  </a:lnTo>
                  <a:lnTo>
                    <a:pt x="1142035" y="340252"/>
                  </a:lnTo>
                  <a:lnTo>
                    <a:pt x="1152509" y="344822"/>
                  </a:lnTo>
                  <a:lnTo>
                    <a:pt x="1160889" y="344822"/>
                  </a:lnTo>
                  <a:lnTo>
                    <a:pt x="1167079" y="349392"/>
                  </a:lnTo>
                  <a:lnTo>
                    <a:pt x="1206788" y="349392"/>
                  </a:lnTo>
                  <a:lnTo>
                    <a:pt x="1240212" y="344822"/>
                  </a:lnTo>
                  <a:lnTo>
                    <a:pt x="1240212" y="328828"/>
                  </a:lnTo>
                  <a:lnTo>
                    <a:pt x="1215167" y="321974"/>
                  </a:lnTo>
                  <a:lnTo>
                    <a:pt x="1206788" y="333398"/>
                  </a:lnTo>
                  <a:lnTo>
                    <a:pt x="1196313" y="321974"/>
                  </a:lnTo>
                  <a:lnTo>
                    <a:pt x="1196313" y="317404"/>
                  </a:lnTo>
                  <a:lnTo>
                    <a:pt x="1225547" y="317404"/>
                  </a:lnTo>
                  <a:lnTo>
                    <a:pt x="1250591" y="312834"/>
                  </a:lnTo>
                  <a:lnTo>
                    <a:pt x="1256876" y="317404"/>
                  </a:lnTo>
                  <a:lnTo>
                    <a:pt x="1271446" y="317404"/>
                  </a:lnTo>
                  <a:lnTo>
                    <a:pt x="1286110" y="305980"/>
                  </a:lnTo>
                  <a:lnTo>
                    <a:pt x="1290300" y="305980"/>
                  </a:lnTo>
                  <a:lnTo>
                    <a:pt x="1290300" y="301410"/>
                  </a:lnTo>
                  <a:lnTo>
                    <a:pt x="1250591" y="301410"/>
                  </a:lnTo>
                  <a:lnTo>
                    <a:pt x="1250591" y="294555"/>
                  </a:lnTo>
                  <a:lnTo>
                    <a:pt x="1246402" y="294555"/>
                  </a:lnTo>
                  <a:lnTo>
                    <a:pt x="1246402" y="289986"/>
                  </a:lnTo>
                  <a:lnTo>
                    <a:pt x="1236022" y="289986"/>
                  </a:lnTo>
                  <a:lnTo>
                    <a:pt x="1225547" y="285416"/>
                  </a:lnTo>
                  <a:lnTo>
                    <a:pt x="1240212" y="285416"/>
                  </a:lnTo>
                  <a:lnTo>
                    <a:pt x="1240212" y="278561"/>
                  </a:lnTo>
                  <a:lnTo>
                    <a:pt x="1236022" y="273992"/>
                  </a:lnTo>
                  <a:lnTo>
                    <a:pt x="1231832" y="273992"/>
                  </a:lnTo>
                  <a:lnTo>
                    <a:pt x="1215167" y="267137"/>
                  </a:lnTo>
                  <a:lnTo>
                    <a:pt x="1236022" y="267137"/>
                  </a:lnTo>
                  <a:lnTo>
                    <a:pt x="1240212" y="273992"/>
                  </a:lnTo>
                  <a:lnTo>
                    <a:pt x="1265256" y="273992"/>
                  </a:lnTo>
                  <a:lnTo>
                    <a:pt x="1271446" y="285416"/>
                  </a:lnTo>
                  <a:lnTo>
                    <a:pt x="1279825" y="285416"/>
                  </a:lnTo>
                  <a:lnTo>
                    <a:pt x="1290300" y="273992"/>
                  </a:lnTo>
                  <a:lnTo>
                    <a:pt x="1290300" y="257998"/>
                  </a:lnTo>
                  <a:lnTo>
                    <a:pt x="1286110" y="251143"/>
                  </a:lnTo>
                  <a:lnTo>
                    <a:pt x="1279825" y="251143"/>
                  </a:lnTo>
                  <a:lnTo>
                    <a:pt x="1275350" y="246573"/>
                  </a:lnTo>
                  <a:lnTo>
                    <a:pt x="1271160" y="239719"/>
                  </a:lnTo>
                  <a:lnTo>
                    <a:pt x="1235736" y="235149"/>
                  </a:lnTo>
                  <a:lnTo>
                    <a:pt x="1225261" y="230580"/>
                  </a:lnTo>
                  <a:lnTo>
                    <a:pt x="1225261" y="223725"/>
                  </a:lnTo>
                  <a:lnTo>
                    <a:pt x="1250305" y="223725"/>
                  </a:lnTo>
                  <a:lnTo>
                    <a:pt x="1275350" y="218965"/>
                  </a:lnTo>
                  <a:lnTo>
                    <a:pt x="1290014" y="218965"/>
                  </a:lnTo>
                  <a:lnTo>
                    <a:pt x="1300394" y="223535"/>
                  </a:lnTo>
                  <a:lnTo>
                    <a:pt x="1319439" y="223535"/>
                  </a:lnTo>
                  <a:lnTo>
                    <a:pt x="1329818" y="218965"/>
                  </a:lnTo>
                  <a:lnTo>
                    <a:pt x="1340293" y="212206"/>
                  </a:lnTo>
                  <a:lnTo>
                    <a:pt x="1340293" y="202685"/>
                  </a:lnTo>
                  <a:lnTo>
                    <a:pt x="1319153" y="202685"/>
                  </a:lnTo>
                  <a:lnTo>
                    <a:pt x="1304489" y="195831"/>
                  </a:lnTo>
                  <a:lnTo>
                    <a:pt x="1285444" y="195831"/>
                  </a:lnTo>
                  <a:lnTo>
                    <a:pt x="1279159" y="191261"/>
                  </a:lnTo>
                  <a:lnTo>
                    <a:pt x="1300013" y="191261"/>
                  </a:lnTo>
                  <a:lnTo>
                    <a:pt x="1295823" y="186691"/>
                  </a:lnTo>
                  <a:lnTo>
                    <a:pt x="1289633" y="179837"/>
                  </a:lnTo>
                  <a:lnTo>
                    <a:pt x="1289633" y="175267"/>
                  </a:lnTo>
                  <a:lnTo>
                    <a:pt x="1279159" y="175267"/>
                  </a:lnTo>
                  <a:lnTo>
                    <a:pt x="1275350" y="180884"/>
                  </a:lnTo>
                  <a:lnTo>
                    <a:pt x="1275350" y="192308"/>
                  </a:lnTo>
                  <a:lnTo>
                    <a:pt x="1260780" y="192308"/>
                  </a:lnTo>
                  <a:lnTo>
                    <a:pt x="1256591" y="187739"/>
                  </a:lnTo>
                  <a:lnTo>
                    <a:pt x="1250305" y="180884"/>
                  </a:lnTo>
                  <a:lnTo>
                    <a:pt x="1256305" y="180884"/>
                  </a:lnTo>
                  <a:lnTo>
                    <a:pt x="1264685" y="176314"/>
                  </a:lnTo>
                  <a:lnTo>
                    <a:pt x="1270874" y="169460"/>
                  </a:lnTo>
                  <a:lnTo>
                    <a:pt x="1279254" y="159940"/>
                  </a:lnTo>
                  <a:lnTo>
                    <a:pt x="1285539" y="153085"/>
                  </a:lnTo>
                  <a:lnTo>
                    <a:pt x="1289729" y="148515"/>
                  </a:lnTo>
                  <a:lnTo>
                    <a:pt x="1314773" y="148515"/>
                  </a:lnTo>
                  <a:lnTo>
                    <a:pt x="1318963" y="141661"/>
                  </a:lnTo>
                  <a:lnTo>
                    <a:pt x="1329342" y="137091"/>
                  </a:lnTo>
                  <a:lnTo>
                    <a:pt x="1325152" y="125667"/>
                  </a:lnTo>
                  <a:lnTo>
                    <a:pt x="1329342" y="121097"/>
                  </a:lnTo>
                  <a:lnTo>
                    <a:pt x="1335627" y="114243"/>
                  </a:lnTo>
                  <a:lnTo>
                    <a:pt x="1354672" y="114243"/>
                  </a:lnTo>
                  <a:lnTo>
                    <a:pt x="1358862" y="121097"/>
                  </a:lnTo>
                  <a:lnTo>
                    <a:pt x="1369337" y="121097"/>
                  </a:lnTo>
                  <a:lnTo>
                    <a:pt x="1375527" y="114243"/>
                  </a:lnTo>
                  <a:lnTo>
                    <a:pt x="1380097" y="114243"/>
                  </a:lnTo>
                  <a:lnTo>
                    <a:pt x="1384287" y="109673"/>
                  </a:lnTo>
                  <a:lnTo>
                    <a:pt x="1330009" y="109673"/>
                  </a:lnTo>
                  <a:lnTo>
                    <a:pt x="1325819" y="114243"/>
                  </a:lnTo>
                  <a:lnTo>
                    <a:pt x="1315440" y="114243"/>
                  </a:lnTo>
                  <a:lnTo>
                    <a:pt x="1315440" y="109673"/>
                  </a:lnTo>
                  <a:lnTo>
                    <a:pt x="1336294" y="98249"/>
                  </a:lnTo>
                  <a:lnTo>
                    <a:pt x="1415616" y="98249"/>
                  </a:lnTo>
                  <a:lnTo>
                    <a:pt x="1423996" y="93679"/>
                  </a:lnTo>
                  <a:lnTo>
                    <a:pt x="1415616" y="93679"/>
                  </a:lnTo>
                  <a:lnTo>
                    <a:pt x="1405142" y="86824"/>
                  </a:lnTo>
                  <a:lnTo>
                    <a:pt x="1369718" y="86824"/>
                  </a:lnTo>
                  <a:lnTo>
                    <a:pt x="1359243" y="93679"/>
                  </a:lnTo>
                  <a:lnTo>
                    <a:pt x="1325819" y="93679"/>
                  </a:lnTo>
                  <a:lnTo>
                    <a:pt x="1325819" y="86729"/>
                  </a:lnTo>
                  <a:lnTo>
                    <a:pt x="1434376" y="86729"/>
                  </a:lnTo>
                  <a:lnTo>
                    <a:pt x="1444850" y="82159"/>
                  </a:lnTo>
                  <a:lnTo>
                    <a:pt x="1459420" y="77590"/>
                  </a:lnTo>
                  <a:lnTo>
                    <a:pt x="1463610" y="70830"/>
                  </a:lnTo>
                  <a:lnTo>
                    <a:pt x="1499129" y="70830"/>
                  </a:lnTo>
                  <a:lnTo>
                    <a:pt x="1509032" y="66641"/>
                  </a:lnTo>
                  <a:lnTo>
                    <a:pt x="1523697" y="66641"/>
                  </a:lnTo>
                  <a:lnTo>
                    <a:pt x="1527792" y="59787"/>
                  </a:lnTo>
                  <a:close/>
                </a:path>
              </a:pathLst>
            </a:custGeom>
            <a:noFill/>
            <a:ln w="2379" cap="flat">
              <a:solidFill>
                <a:srgbClr val="FFFFFF"/>
              </a:solidFill>
              <a:prstDash val="solid"/>
              <a:round/>
            </a:ln>
          </p:spPr>
          <p:txBody>
            <a:bodyPr rtlCol="0" anchor="ctr"/>
            <a:lstStyle/>
            <a:p>
              <a:endParaRPr lang="en-US" noProof="0" dirty="0"/>
            </a:p>
          </p:txBody>
        </p:sp>
        <p:sp>
          <p:nvSpPr>
            <p:cNvPr id="5567" name="Serbest Form 5566">
              <a:extLst>
                <a:ext uri="{FF2B5EF4-FFF2-40B4-BE49-F238E27FC236}">
                  <a16:creationId xmlns:a16="http://schemas.microsoft.com/office/drawing/2014/main" id="{0AEF20BE-6482-3A44-9574-F0768EF0A519}"/>
                </a:ext>
              </a:extLst>
            </p:cNvPr>
            <p:cNvSpPr/>
            <p:nvPr/>
          </p:nvSpPr>
          <p:spPr>
            <a:xfrm>
              <a:off x="6366820" y="1993828"/>
              <a:ext cx="290627" cy="328828"/>
            </a:xfrm>
            <a:custGeom>
              <a:avLst/>
              <a:gdLst>
                <a:gd name="connsiteX0" fmla="*/ 61896 w 290627"/>
                <a:gd name="connsiteY0" fmla="*/ 164224 h 328828"/>
                <a:gd name="connsiteX1" fmla="*/ 48946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136 w 290627"/>
                <a:gd name="connsiteY6" fmla="*/ 217822 h 328828"/>
                <a:gd name="connsiteX7" fmla="*/ 49136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946" y="171364"/>
                  </a:lnTo>
                  <a:lnTo>
                    <a:pt x="45613" y="171364"/>
                  </a:lnTo>
                  <a:lnTo>
                    <a:pt x="36090" y="185644"/>
                  </a:lnTo>
                  <a:lnTo>
                    <a:pt x="52374" y="199924"/>
                  </a:lnTo>
                  <a:lnTo>
                    <a:pt x="52374" y="207160"/>
                  </a:lnTo>
                  <a:lnTo>
                    <a:pt x="49136" y="217822"/>
                  </a:lnTo>
                  <a:lnTo>
                    <a:pt x="49136"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solidFill>
              <a:srgbClr val="FF0000"/>
            </a:solidFill>
            <a:ln w="9518" cap="flat">
              <a:noFill/>
              <a:prstDash val="solid"/>
              <a:miter/>
            </a:ln>
          </p:spPr>
          <p:txBody>
            <a:bodyPr rtlCol="0" anchor="ctr"/>
            <a:lstStyle/>
            <a:p>
              <a:endParaRPr lang="en-US" noProof="0" dirty="0"/>
            </a:p>
          </p:txBody>
        </p:sp>
        <p:sp>
          <p:nvSpPr>
            <p:cNvPr id="5568" name="Serbest Form 5567">
              <a:extLst>
                <a:ext uri="{FF2B5EF4-FFF2-40B4-BE49-F238E27FC236}">
                  <a16:creationId xmlns:a16="http://schemas.microsoft.com/office/drawing/2014/main" id="{9FD0D08E-A2E0-B142-A7B4-0346DC6943F0}"/>
                </a:ext>
              </a:extLst>
            </p:cNvPr>
            <p:cNvSpPr/>
            <p:nvPr/>
          </p:nvSpPr>
          <p:spPr>
            <a:xfrm>
              <a:off x="6366820" y="1993828"/>
              <a:ext cx="290627" cy="328828"/>
            </a:xfrm>
            <a:custGeom>
              <a:avLst/>
              <a:gdLst>
                <a:gd name="connsiteX0" fmla="*/ 61896 w 290627"/>
                <a:gd name="connsiteY0" fmla="*/ 164224 h 328828"/>
                <a:gd name="connsiteX1" fmla="*/ 48851 w 290627"/>
                <a:gd name="connsiteY1" fmla="*/ 171364 h 328828"/>
                <a:gd name="connsiteX2" fmla="*/ 45613 w 290627"/>
                <a:gd name="connsiteY2" fmla="*/ 171364 h 328828"/>
                <a:gd name="connsiteX3" fmla="*/ 36090 w 290627"/>
                <a:gd name="connsiteY3" fmla="*/ 185644 h 328828"/>
                <a:gd name="connsiteX4" fmla="*/ 52374 w 290627"/>
                <a:gd name="connsiteY4" fmla="*/ 199924 h 328828"/>
                <a:gd name="connsiteX5" fmla="*/ 52374 w 290627"/>
                <a:gd name="connsiteY5" fmla="*/ 207160 h 328828"/>
                <a:gd name="connsiteX6" fmla="*/ 49041 w 290627"/>
                <a:gd name="connsiteY6" fmla="*/ 217822 h 328828"/>
                <a:gd name="connsiteX7" fmla="*/ 49041 w 290627"/>
                <a:gd name="connsiteY7" fmla="*/ 228580 h 328828"/>
                <a:gd name="connsiteX8" fmla="*/ 52374 w 290627"/>
                <a:gd name="connsiteY8" fmla="*/ 232103 h 328828"/>
                <a:gd name="connsiteX9" fmla="*/ 58849 w 290627"/>
                <a:gd name="connsiteY9" fmla="*/ 235720 h 328828"/>
                <a:gd name="connsiteX10" fmla="*/ 62087 w 290627"/>
                <a:gd name="connsiteY10" fmla="*/ 235720 h 328828"/>
                <a:gd name="connsiteX11" fmla="*/ 62087 w 290627"/>
                <a:gd name="connsiteY11" fmla="*/ 232103 h 328828"/>
                <a:gd name="connsiteX12" fmla="*/ 68658 w 290627"/>
                <a:gd name="connsiteY12" fmla="*/ 224963 h 328828"/>
                <a:gd name="connsiteX13" fmla="*/ 71895 w 290627"/>
                <a:gd name="connsiteY13" fmla="*/ 224963 h 328828"/>
                <a:gd name="connsiteX14" fmla="*/ 84941 w 290627"/>
                <a:gd name="connsiteY14" fmla="*/ 250001 h 328828"/>
                <a:gd name="connsiteX15" fmla="*/ 88179 w 290627"/>
                <a:gd name="connsiteY15" fmla="*/ 232103 h 328828"/>
                <a:gd name="connsiteX16" fmla="*/ 97701 w 290627"/>
                <a:gd name="connsiteY16" fmla="*/ 246383 h 328828"/>
                <a:gd name="connsiteX17" fmla="*/ 110747 w 290627"/>
                <a:gd name="connsiteY17" fmla="*/ 250001 h 328828"/>
                <a:gd name="connsiteX18" fmla="*/ 101224 w 290627"/>
                <a:gd name="connsiteY18" fmla="*/ 239243 h 328828"/>
                <a:gd name="connsiteX19" fmla="*/ 104462 w 290627"/>
                <a:gd name="connsiteY19" fmla="*/ 235720 h 328828"/>
                <a:gd name="connsiteX20" fmla="*/ 104462 w 290627"/>
                <a:gd name="connsiteY20" fmla="*/ 221345 h 328828"/>
                <a:gd name="connsiteX21" fmla="*/ 101224 w 290627"/>
                <a:gd name="connsiteY21" fmla="*/ 217727 h 328828"/>
                <a:gd name="connsiteX22" fmla="*/ 97986 w 290627"/>
                <a:gd name="connsiteY22" fmla="*/ 210587 h 328828"/>
                <a:gd name="connsiteX23" fmla="*/ 94749 w 290627"/>
                <a:gd name="connsiteY23" fmla="*/ 207065 h 328828"/>
                <a:gd name="connsiteX24" fmla="*/ 91416 w 290627"/>
                <a:gd name="connsiteY24" fmla="*/ 199829 h 328828"/>
                <a:gd name="connsiteX25" fmla="*/ 91416 w 290627"/>
                <a:gd name="connsiteY25" fmla="*/ 196307 h 328828"/>
                <a:gd name="connsiteX26" fmla="*/ 100938 w 290627"/>
                <a:gd name="connsiteY26" fmla="*/ 196307 h 328828"/>
                <a:gd name="connsiteX27" fmla="*/ 107509 w 290627"/>
                <a:gd name="connsiteY27" fmla="*/ 199829 h 328828"/>
                <a:gd name="connsiteX28" fmla="*/ 113984 w 290627"/>
                <a:gd name="connsiteY28" fmla="*/ 207065 h 328828"/>
                <a:gd name="connsiteX29" fmla="*/ 120555 w 290627"/>
                <a:gd name="connsiteY29" fmla="*/ 203447 h 328828"/>
                <a:gd name="connsiteX30" fmla="*/ 113984 w 290627"/>
                <a:gd name="connsiteY30" fmla="*/ 199829 h 328828"/>
                <a:gd name="connsiteX31" fmla="*/ 110747 w 290627"/>
                <a:gd name="connsiteY31" fmla="*/ 192689 h 328828"/>
                <a:gd name="connsiteX32" fmla="*/ 104176 w 290627"/>
                <a:gd name="connsiteY32" fmla="*/ 189167 h 328828"/>
                <a:gd name="connsiteX33" fmla="*/ 100938 w 290627"/>
                <a:gd name="connsiteY33" fmla="*/ 185549 h 328828"/>
                <a:gd name="connsiteX34" fmla="*/ 94463 w 290627"/>
                <a:gd name="connsiteY34" fmla="*/ 182026 h 328828"/>
                <a:gd name="connsiteX35" fmla="*/ 84941 w 290627"/>
                <a:gd name="connsiteY35" fmla="*/ 174886 h 328828"/>
                <a:gd name="connsiteX36" fmla="*/ 75418 w 290627"/>
                <a:gd name="connsiteY36" fmla="*/ 171269 h 328828"/>
                <a:gd name="connsiteX37" fmla="*/ 68943 w 290627"/>
                <a:gd name="connsiteY37" fmla="*/ 167746 h 328828"/>
                <a:gd name="connsiteX38" fmla="*/ 65706 w 290627"/>
                <a:gd name="connsiteY38" fmla="*/ 164129 h 328828"/>
                <a:gd name="connsiteX39" fmla="*/ 228160 w 290627"/>
                <a:gd name="connsiteY39" fmla="*/ 242861 h 328828"/>
                <a:gd name="connsiteX40" fmla="*/ 221684 w 290627"/>
                <a:gd name="connsiteY40" fmla="*/ 242861 h 328828"/>
                <a:gd name="connsiteX41" fmla="*/ 221684 w 290627"/>
                <a:gd name="connsiteY41" fmla="*/ 249906 h 328828"/>
                <a:gd name="connsiteX42" fmla="*/ 228160 w 290627"/>
                <a:gd name="connsiteY42" fmla="*/ 249906 h 328828"/>
                <a:gd name="connsiteX43" fmla="*/ 231397 w 290627"/>
                <a:gd name="connsiteY43" fmla="*/ 246288 h 328828"/>
                <a:gd name="connsiteX44" fmla="*/ 209115 w 290627"/>
                <a:gd name="connsiteY44" fmla="*/ 314262 h 328828"/>
                <a:gd name="connsiteX45" fmla="*/ 205877 w 290627"/>
                <a:gd name="connsiteY45" fmla="*/ 314262 h 328828"/>
                <a:gd name="connsiteX46" fmla="*/ 205877 w 290627"/>
                <a:gd name="connsiteY46" fmla="*/ 307027 h 328828"/>
                <a:gd name="connsiteX47" fmla="*/ 202544 w 290627"/>
                <a:gd name="connsiteY47" fmla="*/ 303504 h 328828"/>
                <a:gd name="connsiteX48" fmla="*/ 186260 w 290627"/>
                <a:gd name="connsiteY48" fmla="*/ 303504 h 328828"/>
                <a:gd name="connsiteX49" fmla="*/ 166739 w 290627"/>
                <a:gd name="connsiteY49" fmla="*/ 299887 h 328828"/>
                <a:gd name="connsiteX50" fmla="*/ 150456 w 290627"/>
                <a:gd name="connsiteY50" fmla="*/ 299887 h 328828"/>
                <a:gd name="connsiteX51" fmla="*/ 133886 w 290627"/>
                <a:gd name="connsiteY51" fmla="*/ 289510 h 328828"/>
                <a:gd name="connsiteX52" fmla="*/ 124364 w 290627"/>
                <a:gd name="connsiteY52" fmla="*/ 300172 h 328828"/>
                <a:gd name="connsiteX53" fmla="*/ 127602 w 290627"/>
                <a:gd name="connsiteY53" fmla="*/ 303790 h 328828"/>
                <a:gd name="connsiteX54" fmla="*/ 134077 w 290627"/>
                <a:gd name="connsiteY54" fmla="*/ 307312 h 328828"/>
                <a:gd name="connsiteX55" fmla="*/ 137410 w 290627"/>
                <a:gd name="connsiteY55" fmla="*/ 310930 h 328828"/>
                <a:gd name="connsiteX56" fmla="*/ 140648 w 290627"/>
                <a:gd name="connsiteY56" fmla="*/ 307312 h 328828"/>
                <a:gd name="connsiteX57" fmla="*/ 143885 w 290627"/>
                <a:gd name="connsiteY57" fmla="*/ 314453 h 328828"/>
                <a:gd name="connsiteX58" fmla="*/ 163501 w 290627"/>
                <a:gd name="connsiteY58" fmla="*/ 314453 h 328828"/>
                <a:gd name="connsiteX59" fmla="*/ 169977 w 290627"/>
                <a:gd name="connsiteY59" fmla="*/ 328828 h 328828"/>
                <a:gd name="connsiteX60" fmla="*/ 192831 w 290627"/>
                <a:gd name="connsiteY60" fmla="*/ 325210 h 328828"/>
                <a:gd name="connsiteX61" fmla="*/ 192831 w 290627"/>
                <a:gd name="connsiteY61" fmla="*/ 321593 h 328828"/>
                <a:gd name="connsiteX62" fmla="*/ 218827 w 290627"/>
                <a:gd name="connsiteY62" fmla="*/ 321593 h 328828"/>
                <a:gd name="connsiteX63" fmla="*/ 225398 w 290627"/>
                <a:gd name="connsiteY63" fmla="*/ 314453 h 328828"/>
                <a:gd name="connsiteX64" fmla="*/ 225398 w 290627"/>
                <a:gd name="connsiteY64" fmla="*/ 310930 h 328828"/>
                <a:gd name="connsiteX65" fmla="*/ 222160 w 290627"/>
                <a:gd name="connsiteY65" fmla="*/ 307312 h 328828"/>
                <a:gd name="connsiteX66" fmla="*/ 218827 w 290627"/>
                <a:gd name="connsiteY66" fmla="*/ 307312 h 328828"/>
                <a:gd name="connsiteX67" fmla="*/ 215590 w 290627"/>
                <a:gd name="connsiteY67" fmla="*/ 310930 h 328828"/>
                <a:gd name="connsiteX68" fmla="*/ 212352 w 290627"/>
                <a:gd name="connsiteY68" fmla="*/ 310930 h 328828"/>
                <a:gd name="connsiteX69" fmla="*/ 101510 w 290627"/>
                <a:gd name="connsiteY69" fmla="*/ 257141 h 328828"/>
                <a:gd name="connsiteX70" fmla="*/ 98272 w 290627"/>
                <a:gd name="connsiteY70" fmla="*/ 260663 h 328828"/>
                <a:gd name="connsiteX71" fmla="*/ 98272 w 290627"/>
                <a:gd name="connsiteY71" fmla="*/ 267899 h 328828"/>
                <a:gd name="connsiteX72" fmla="*/ 101510 w 290627"/>
                <a:gd name="connsiteY72" fmla="*/ 271421 h 328828"/>
                <a:gd name="connsiteX73" fmla="*/ 108080 w 290627"/>
                <a:gd name="connsiteY73" fmla="*/ 264281 h 328828"/>
                <a:gd name="connsiteX74" fmla="*/ 108080 w 290627"/>
                <a:gd name="connsiteY74" fmla="*/ 260663 h 328828"/>
                <a:gd name="connsiteX75" fmla="*/ 104748 w 290627"/>
                <a:gd name="connsiteY75" fmla="*/ 257141 h 328828"/>
                <a:gd name="connsiteX76" fmla="*/ 150456 w 290627"/>
                <a:gd name="connsiteY76" fmla="*/ 196402 h 328828"/>
                <a:gd name="connsiteX77" fmla="*/ 147123 w 290627"/>
                <a:gd name="connsiteY77" fmla="*/ 199924 h 328828"/>
                <a:gd name="connsiteX78" fmla="*/ 147123 w 290627"/>
                <a:gd name="connsiteY78" fmla="*/ 207160 h 328828"/>
                <a:gd name="connsiteX79" fmla="*/ 150456 w 290627"/>
                <a:gd name="connsiteY79" fmla="*/ 207160 h 328828"/>
                <a:gd name="connsiteX80" fmla="*/ 156931 w 290627"/>
                <a:gd name="connsiteY80" fmla="*/ 199924 h 328828"/>
                <a:gd name="connsiteX81" fmla="*/ 153693 w 290627"/>
                <a:gd name="connsiteY81" fmla="*/ 196402 h 328828"/>
                <a:gd name="connsiteX82" fmla="*/ 251489 w 290627"/>
                <a:gd name="connsiteY82" fmla="*/ 303600 h 328828"/>
                <a:gd name="connsiteX83" fmla="*/ 261012 w 290627"/>
                <a:gd name="connsiteY83" fmla="*/ 303600 h 328828"/>
                <a:gd name="connsiteX84" fmla="*/ 254537 w 290627"/>
                <a:gd name="connsiteY84" fmla="*/ 278561 h 328828"/>
                <a:gd name="connsiteX85" fmla="*/ 251489 w 290627"/>
                <a:gd name="connsiteY85" fmla="*/ 228580 h 328828"/>
                <a:gd name="connsiteX86" fmla="*/ 248252 w 290627"/>
                <a:gd name="connsiteY86" fmla="*/ 242861 h 328828"/>
                <a:gd name="connsiteX87" fmla="*/ 271011 w 290627"/>
                <a:gd name="connsiteY87" fmla="*/ 224963 h 328828"/>
                <a:gd name="connsiteX88" fmla="*/ 264535 w 290627"/>
                <a:gd name="connsiteY88" fmla="*/ 221440 h 328828"/>
                <a:gd name="connsiteX89" fmla="*/ 290627 w 290627"/>
                <a:gd name="connsiteY89" fmla="*/ 250001 h 328828"/>
                <a:gd name="connsiteX90" fmla="*/ 284057 w 290627"/>
                <a:gd name="connsiteY90" fmla="*/ 250001 h 328828"/>
                <a:gd name="connsiteX91" fmla="*/ 280819 w 290627"/>
                <a:gd name="connsiteY91" fmla="*/ 253523 h 328828"/>
                <a:gd name="connsiteX92" fmla="*/ 277581 w 290627"/>
                <a:gd name="connsiteY92" fmla="*/ 260663 h 328828"/>
                <a:gd name="connsiteX93" fmla="*/ 277581 w 290627"/>
                <a:gd name="connsiteY93" fmla="*/ 278466 h 328828"/>
                <a:gd name="connsiteX94" fmla="*/ 280819 w 290627"/>
                <a:gd name="connsiteY94" fmla="*/ 278466 h 328828"/>
                <a:gd name="connsiteX95" fmla="*/ 284057 w 290627"/>
                <a:gd name="connsiteY95" fmla="*/ 271326 h 328828"/>
                <a:gd name="connsiteX96" fmla="*/ 287294 w 290627"/>
                <a:gd name="connsiteY96" fmla="*/ 267804 h 328828"/>
                <a:gd name="connsiteX97" fmla="*/ 290627 w 290627"/>
                <a:gd name="connsiteY97" fmla="*/ 260568 h 328828"/>
                <a:gd name="connsiteX98" fmla="*/ 150456 w 290627"/>
                <a:gd name="connsiteY98" fmla="*/ 132045 h 328828"/>
                <a:gd name="connsiteX99" fmla="*/ 150456 w 290627"/>
                <a:gd name="connsiteY99" fmla="*/ 142803 h 328828"/>
                <a:gd name="connsiteX100" fmla="*/ 156931 w 290627"/>
                <a:gd name="connsiteY100" fmla="*/ 142803 h 328828"/>
                <a:gd name="connsiteX101" fmla="*/ 241681 w 290627"/>
                <a:gd name="connsiteY101" fmla="*/ 221440 h 328828"/>
                <a:gd name="connsiteX102" fmla="*/ 248252 w 290627"/>
                <a:gd name="connsiteY102" fmla="*/ 210682 h 328828"/>
                <a:gd name="connsiteX103" fmla="*/ 238729 w 290627"/>
                <a:gd name="connsiteY103" fmla="*/ 210682 h 328828"/>
                <a:gd name="connsiteX104" fmla="*/ 241681 w 290627"/>
                <a:gd name="connsiteY104" fmla="*/ 185644 h 328828"/>
                <a:gd name="connsiteX105" fmla="*/ 235206 w 290627"/>
                <a:gd name="connsiteY105" fmla="*/ 185644 h 328828"/>
                <a:gd name="connsiteX106" fmla="*/ 235206 w 290627"/>
                <a:gd name="connsiteY106" fmla="*/ 196402 h 328828"/>
                <a:gd name="connsiteX107" fmla="*/ 241681 w 290627"/>
                <a:gd name="connsiteY107" fmla="*/ 199924 h 328828"/>
                <a:gd name="connsiteX108" fmla="*/ 244919 w 290627"/>
                <a:gd name="connsiteY108" fmla="*/ 196402 h 328828"/>
                <a:gd name="connsiteX109" fmla="*/ 244919 w 290627"/>
                <a:gd name="connsiteY109" fmla="*/ 189262 h 328828"/>
                <a:gd name="connsiteX110" fmla="*/ 185784 w 290627"/>
                <a:gd name="connsiteY110" fmla="*/ 221345 h 328828"/>
                <a:gd name="connsiteX111" fmla="*/ 185784 w 290627"/>
                <a:gd name="connsiteY111" fmla="*/ 224867 h 328828"/>
                <a:gd name="connsiteX112" fmla="*/ 189022 w 290627"/>
                <a:gd name="connsiteY112" fmla="*/ 228485 h 328828"/>
                <a:gd name="connsiteX113" fmla="*/ 195592 w 290627"/>
                <a:gd name="connsiteY113" fmla="*/ 228485 h 328828"/>
                <a:gd name="connsiteX114" fmla="*/ 198830 w 290627"/>
                <a:gd name="connsiteY114" fmla="*/ 224867 h 328828"/>
                <a:gd name="connsiteX115" fmla="*/ 198830 w 290627"/>
                <a:gd name="connsiteY115" fmla="*/ 221345 h 328828"/>
                <a:gd name="connsiteX116" fmla="*/ 195592 w 290627"/>
                <a:gd name="connsiteY116" fmla="*/ 217727 h 328828"/>
                <a:gd name="connsiteX117" fmla="*/ 186070 w 290627"/>
                <a:gd name="connsiteY117" fmla="*/ 217727 h 328828"/>
                <a:gd name="connsiteX118" fmla="*/ 215114 w 290627"/>
                <a:gd name="connsiteY118" fmla="*/ 114147 h 328828"/>
                <a:gd name="connsiteX119" fmla="*/ 202067 w 290627"/>
                <a:gd name="connsiteY119" fmla="*/ 117670 h 328828"/>
                <a:gd name="connsiteX120" fmla="*/ 202067 w 290627"/>
                <a:gd name="connsiteY120" fmla="*/ 124810 h 328828"/>
                <a:gd name="connsiteX121" fmla="*/ 211590 w 290627"/>
                <a:gd name="connsiteY121" fmla="*/ 124810 h 328828"/>
                <a:gd name="connsiteX122" fmla="*/ 214828 w 290627"/>
                <a:gd name="connsiteY122" fmla="*/ 128428 h 328828"/>
                <a:gd name="connsiteX123" fmla="*/ 214828 w 290627"/>
                <a:gd name="connsiteY123" fmla="*/ 131950 h 328828"/>
                <a:gd name="connsiteX124" fmla="*/ 224350 w 290627"/>
                <a:gd name="connsiteY124" fmla="*/ 131950 h 328828"/>
                <a:gd name="connsiteX125" fmla="*/ 224350 w 290627"/>
                <a:gd name="connsiteY125" fmla="*/ 124810 h 328828"/>
                <a:gd name="connsiteX126" fmla="*/ 221684 w 290627"/>
                <a:gd name="connsiteY126" fmla="*/ 196307 h 328828"/>
                <a:gd name="connsiteX127" fmla="*/ 215114 w 290627"/>
                <a:gd name="connsiteY127" fmla="*/ 196307 h 328828"/>
                <a:gd name="connsiteX128" fmla="*/ 208638 w 290627"/>
                <a:gd name="connsiteY128" fmla="*/ 199829 h 328828"/>
                <a:gd name="connsiteX129" fmla="*/ 208638 w 290627"/>
                <a:gd name="connsiteY129" fmla="*/ 203447 h 328828"/>
                <a:gd name="connsiteX130" fmla="*/ 215114 w 290627"/>
                <a:gd name="connsiteY130" fmla="*/ 203447 h 328828"/>
                <a:gd name="connsiteX131" fmla="*/ 218351 w 290627"/>
                <a:gd name="connsiteY131" fmla="*/ 199829 h 328828"/>
                <a:gd name="connsiteX132" fmla="*/ 221684 w 290627"/>
                <a:gd name="connsiteY132" fmla="*/ 199829 h 328828"/>
                <a:gd name="connsiteX133" fmla="*/ 205401 w 290627"/>
                <a:gd name="connsiteY133" fmla="*/ 232008 h 328828"/>
                <a:gd name="connsiteX134" fmla="*/ 205401 w 290627"/>
                <a:gd name="connsiteY134" fmla="*/ 242765 h 328828"/>
                <a:gd name="connsiteX135" fmla="*/ 211876 w 290627"/>
                <a:gd name="connsiteY135" fmla="*/ 232008 h 328828"/>
                <a:gd name="connsiteX136" fmla="*/ 13046 w 290627"/>
                <a:gd name="connsiteY136" fmla="*/ 185549 h 328828"/>
                <a:gd name="connsiteX137" fmla="*/ 9808 w 290627"/>
                <a:gd name="connsiteY137" fmla="*/ 189167 h 328828"/>
                <a:gd name="connsiteX138" fmla="*/ 13046 w 290627"/>
                <a:gd name="connsiteY138" fmla="*/ 192689 h 328828"/>
                <a:gd name="connsiteX139" fmla="*/ 16284 w 290627"/>
                <a:gd name="connsiteY139" fmla="*/ 192689 h 328828"/>
                <a:gd name="connsiteX140" fmla="*/ 19521 w 290627"/>
                <a:gd name="connsiteY140" fmla="*/ 196307 h 328828"/>
                <a:gd name="connsiteX141" fmla="*/ 22854 w 290627"/>
                <a:gd name="connsiteY141" fmla="*/ 192689 h 328828"/>
                <a:gd name="connsiteX142" fmla="*/ 22854 w 290627"/>
                <a:gd name="connsiteY142" fmla="*/ 189167 h 328828"/>
                <a:gd name="connsiteX143" fmla="*/ 16284 w 290627"/>
                <a:gd name="connsiteY143" fmla="*/ 182026 h 328828"/>
                <a:gd name="connsiteX144" fmla="*/ 215114 w 290627"/>
                <a:gd name="connsiteY144" fmla="*/ 149848 h 328828"/>
                <a:gd name="connsiteX145" fmla="*/ 202067 w 290627"/>
                <a:gd name="connsiteY145" fmla="*/ 149848 h 328828"/>
                <a:gd name="connsiteX146" fmla="*/ 202067 w 290627"/>
                <a:gd name="connsiteY146" fmla="*/ 160606 h 328828"/>
                <a:gd name="connsiteX147" fmla="*/ 208638 w 290627"/>
                <a:gd name="connsiteY147" fmla="*/ 174886 h 328828"/>
                <a:gd name="connsiteX148" fmla="*/ 58658 w 290627"/>
                <a:gd name="connsiteY148" fmla="*/ 156988 h 328828"/>
                <a:gd name="connsiteX149" fmla="*/ 74942 w 290627"/>
                <a:gd name="connsiteY149" fmla="*/ 156988 h 328828"/>
                <a:gd name="connsiteX150" fmla="*/ 78275 w 290627"/>
                <a:gd name="connsiteY150" fmla="*/ 160606 h 328828"/>
                <a:gd name="connsiteX151" fmla="*/ 84751 w 290627"/>
                <a:gd name="connsiteY151" fmla="*/ 160606 h 328828"/>
                <a:gd name="connsiteX152" fmla="*/ 97796 w 290627"/>
                <a:gd name="connsiteY152" fmla="*/ 167746 h 328828"/>
                <a:gd name="connsiteX153" fmla="*/ 104272 w 290627"/>
                <a:gd name="connsiteY153" fmla="*/ 167746 h 328828"/>
                <a:gd name="connsiteX154" fmla="*/ 107604 w 290627"/>
                <a:gd name="connsiteY154" fmla="*/ 171269 h 328828"/>
                <a:gd name="connsiteX155" fmla="*/ 110842 w 290627"/>
                <a:gd name="connsiteY155" fmla="*/ 171269 h 328828"/>
                <a:gd name="connsiteX156" fmla="*/ 117317 w 290627"/>
                <a:gd name="connsiteY156" fmla="*/ 178409 h 328828"/>
                <a:gd name="connsiteX157" fmla="*/ 123888 w 290627"/>
                <a:gd name="connsiteY157" fmla="*/ 182026 h 328828"/>
                <a:gd name="connsiteX158" fmla="*/ 127125 w 290627"/>
                <a:gd name="connsiteY158" fmla="*/ 185549 h 328828"/>
                <a:gd name="connsiteX159" fmla="*/ 133886 w 290627"/>
                <a:gd name="connsiteY159" fmla="*/ 185549 h 328828"/>
                <a:gd name="connsiteX160" fmla="*/ 137219 w 290627"/>
                <a:gd name="connsiteY160" fmla="*/ 182026 h 328828"/>
                <a:gd name="connsiteX161" fmla="*/ 137219 w 290627"/>
                <a:gd name="connsiteY161" fmla="*/ 171269 h 328828"/>
                <a:gd name="connsiteX162" fmla="*/ 124173 w 290627"/>
                <a:gd name="connsiteY162" fmla="*/ 156988 h 328828"/>
                <a:gd name="connsiteX163" fmla="*/ 117603 w 290627"/>
                <a:gd name="connsiteY163" fmla="*/ 153466 h 328828"/>
                <a:gd name="connsiteX164" fmla="*/ 114365 w 290627"/>
                <a:gd name="connsiteY164" fmla="*/ 149848 h 328828"/>
                <a:gd name="connsiteX165" fmla="*/ 111128 w 290627"/>
                <a:gd name="connsiteY165" fmla="*/ 149848 h 328828"/>
                <a:gd name="connsiteX166" fmla="*/ 107890 w 290627"/>
                <a:gd name="connsiteY166" fmla="*/ 146326 h 328828"/>
                <a:gd name="connsiteX167" fmla="*/ 101320 w 290627"/>
                <a:gd name="connsiteY167" fmla="*/ 146326 h 328828"/>
                <a:gd name="connsiteX168" fmla="*/ 94844 w 290627"/>
                <a:gd name="connsiteY168" fmla="*/ 139090 h 328828"/>
                <a:gd name="connsiteX169" fmla="*/ 91511 w 290627"/>
                <a:gd name="connsiteY169" fmla="*/ 139090 h 328828"/>
                <a:gd name="connsiteX170" fmla="*/ 94844 w 290627"/>
                <a:gd name="connsiteY170" fmla="*/ 135568 h 328828"/>
                <a:gd name="connsiteX171" fmla="*/ 104367 w 290627"/>
                <a:gd name="connsiteY171" fmla="*/ 135568 h 328828"/>
                <a:gd name="connsiteX172" fmla="*/ 107700 w 290627"/>
                <a:gd name="connsiteY172" fmla="*/ 142708 h 328828"/>
                <a:gd name="connsiteX173" fmla="*/ 120745 w 290627"/>
                <a:gd name="connsiteY173" fmla="*/ 149848 h 328828"/>
                <a:gd name="connsiteX174" fmla="*/ 127221 w 290627"/>
                <a:gd name="connsiteY174" fmla="*/ 156988 h 328828"/>
                <a:gd name="connsiteX175" fmla="*/ 140266 w 290627"/>
                <a:gd name="connsiteY175" fmla="*/ 156988 h 328828"/>
                <a:gd name="connsiteX176" fmla="*/ 146742 w 290627"/>
                <a:gd name="connsiteY176" fmla="*/ 149848 h 328828"/>
                <a:gd name="connsiteX177" fmla="*/ 140266 w 290627"/>
                <a:gd name="connsiteY177" fmla="*/ 142708 h 328828"/>
                <a:gd name="connsiteX178" fmla="*/ 133886 w 290627"/>
                <a:gd name="connsiteY178" fmla="*/ 142708 h 328828"/>
                <a:gd name="connsiteX179" fmla="*/ 127411 w 290627"/>
                <a:gd name="connsiteY179" fmla="*/ 139090 h 328828"/>
                <a:gd name="connsiteX180" fmla="*/ 120936 w 290627"/>
                <a:gd name="connsiteY180" fmla="*/ 139090 h 328828"/>
                <a:gd name="connsiteX181" fmla="*/ 114365 w 290627"/>
                <a:gd name="connsiteY181" fmla="*/ 135568 h 328828"/>
                <a:gd name="connsiteX182" fmla="*/ 111128 w 290627"/>
                <a:gd name="connsiteY182" fmla="*/ 128428 h 328828"/>
                <a:gd name="connsiteX183" fmla="*/ 107890 w 290627"/>
                <a:gd name="connsiteY183" fmla="*/ 124810 h 328828"/>
                <a:gd name="connsiteX184" fmla="*/ 107890 w 290627"/>
                <a:gd name="connsiteY184" fmla="*/ 121288 h 328828"/>
                <a:gd name="connsiteX185" fmla="*/ 104557 w 290627"/>
                <a:gd name="connsiteY185" fmla="*/ 114147 h 328828"/>
                <a:gd name="connsiteX186" fmla="*/ 101320 w 290627"/>
                <a:gd name="connsiteY186" fmla="*/ 110530 h 328828"/>
                <a:gd name="connsiteX187" fmla="*/ 94844 w 290627"/>
                <a:gd name="connsiteY187" fmla="*/ 96249 h 328828"/>
                <a:gd name="connsiteX188" fmla="*/ 91511 w 290627"/>
                <a:gd name="connsiteY188" fmla="*/ 92727 h 328828"/>
                <a:gd name="connsiteX189" fmla="*/ 88274 w 290627"/>
                <a:gd name="connsiteY189" fmla="*/ 85587 h 328828"/>
                <a:gd name="connsiteX190" fmla="*/ 81799 w 290627"/>
                <a:gd name="connsiteY190" fmla="*/ 78351 h 328828"/>
                <a:gd name="connsiteX191" fmla="*/ 81799 w 290627"/>
                <a:gd name="connsiteY191" fmla="*/ 71211 h 328828"/>
                <a:gd name="connsiteX192" fmla="*/ 78561 w 290627"/>
                <a:gd name="connsiteY192" fmla="*/ 67689 h 328828"/>
                <a:gd name="connsiteX193" fmla="*/ 78561 w 290627"/>
                <a:gd name="connsiteY193" fmla="*/ 60549 h 328828"/>
                <a:gd name="connsiteX194" fmla="*/ 81799 w 290627"/>
                <a:gd name="connsiteY194" fmla="*/ 56931 h 328828"/>
                <a:gd name="connsiteX195" fmla="*/ 85036 w 290627"/>
                <a:gd name="connsiteY195" fmla="*/ 56931 h 328828"/>
                <a:gd name="connsiteX196" fmla="*/ 88274 w 290627"/>
                <a:gd name="connsiteY196" fmla="*/ 60549 h 328828"/>
                <a:gd name="connsiteX197" fmla="*/ 88274 w 290627"/>
                <a:gd name="connsiteY197" fmla="*/ 64071 h 328828"/>
                <a:gd name="connsiteX198" fmla="*/ 91511 w 290627"/>
                <a:gd name="connsiteY198" fmla="*/ 67689 h 328828"/>
                <a:gd name="connsiteX199" fmla="*/ 98082 w 290627"/>
                <a:gd name="connsiteY199" fmla="*/ 67689 h 328828"/>
                <a:gd name="connsiteX200" fmla="*/ 98082 w 290627"/>
                <a:gd name="connsiteY200" fmla="*/ 71211 h 328828"/>
                <a:gd name="connsiteX201" fmla="*/ 101320 w 290627"/>
                <a:gd name="connsiteY201" fmla="*/ 71211 h 328828"/>
                <a:gd name="connsiteX202" fmla="*/ 107890 w 290627"/>
                <a:gd name="connsiteY202" fmla="*/ 78351 h 328828"/>
                <a:gd name="connsiteX203" fmla="*/ 107890 w 290627"/>
                <a:gd name="connsiteY203" fmla="*/ 85587 h 328828"/>
                <a:gd name="connsiteX204" fmla="*/ 111128 w 290627"/>
                <a:gd name="connsiteY204" fmla="*/ 85587 h 328828"/>
                <a:gd name="connsiteX205" fmla="*/ 114365 w 290627"/>
                <a:gd name="connsiteY205" fmla="*/ 81969 h 328828"/>
                <a:gd name="connsiteX206" fmla="*/ 117603 w 290627"/>
                <a:gd name="connsiteY206" fmla="*/ 81969 h 328828"/>
                <a:gd name="connsiteX207" fmla="*/ 111128 w 290627"/>
                <a:gd name="connsiteY207" fmla="*/ 71211 h 328828"/>
                <a:gd name="connsiteX208" fmla="*/ 114365 w 290627"/>
                <a:gd name="connsiteY208" fmla="*/ 71211 h 328828"/>
                <a:gd name="connsiteX209" fmla="*/ 127411 w 290627"/>
                <a:gd name="connsiteY209" fmla="*/ 78351 h 328828"/>
                <a:gd name="connsiteX210" fmla="*/ 120936 w 290627"/>
                <a:gd name="connsiteY210" fmla="*/ 67689 h 328828"/>
                <a:gd name="connsiteX211" fmla="*/ 124173 w 290627"/>
                <a:gd name="connsiteY211" fmla="*/ 64071 h 328828"/>
                <a:gd name="connsiteX212" fmla="*/ 124173 w 290627"/>
                <a:gd name="connsiteY212" fmla="*/ 49981 h 328828"/>
                <a:gd name="connsiteX213" fmla="*/ 130649 w 290627"/>
                <a:gd name="connsiteY213" fmla="*/ 42841 h 328828"/>
                <a:gd name="connsiteX214" fmla="*/ 146932 w 290627"/>
                <a:gd name="connsiteY214" fmla="*/ 42841 h 328828"/>
                <a:gd name="connsiteX215" fmla="*/ 150265 w 290627"/>
                <a:gd name="connsiteY215" fmla="*/ 46459 h 328828"/>
                <a:gd name="connsiteX216" fmla="*/ 150265 w 290627"/>
                <a:gd name="connsiteY216" fmla="*/ 53599 h 328828"/>
                <a:gd name="connsiteX217" fmla="*/ 156741 w 290627"/>
                <a:gd name="connsiteY217" fmla="*/ 53599 h 328828"/>
                <a:gd name="connsiteX218" fmla="*/ 159978 w 290627"/>
                <a:gd name="connsiteY218" fmla="*/ 49981 h 328828"/>
                <a:gd name="connsiteX219" fmla="*/ 163311 w 290627"/>
                <a:gd name="connsiteY219" fmla="*/ 42841 h 328828"/>
                <a:gd name="connsiteX220" fmla="*/ 166549 w 290627"/>
                <a:gd name="connsiteY220" fmla="*/ 39319 h 328828"/>
                <a:gd name="connsiteX221" fmla="*/ 186070 w 290627"/>
                <a:gd name="connsiteY221" fmla="*/ 39319 h 328828"/>
                <a:gd name="connsiteX222" fmla="*/ 195592 w 290627"/>
                <a:gd name="connsiteY222" fmla="*/ 42841 h 328828"/>
                <a:gd name="connsiteX223" fmla="*/ 202067 w 290627"/>
                <a:gd name="connsiteY223" fmla="*/ 42841 h 328828"/>
                <a:gd name="connsiteX224" fmla="*/ 205401 w 290627"/>
                <a:gd name="connsiteY224" fmla="*/ 46459 h 328828"/>
                <a:gd name="connsiteX225" fmla="*/ 208638 w 290627"/>
                <a:gd name="connsiteY225" fmla="*/ 46459 h 328828"/>
                <a:gd name="connsiteX226" fmla="*/ 208638 w 290627"/>
                <a:gd name="connsiteY226" fmla="*/ 42841 h 328828"/>
                <a:gd name="connsiteX227" fmla="*/ 211876 w 290627"/>
                <a:gd name="connsiteY227" fmla="*/ 35701 h 328828"/>
                <a:gd name="connsiteX228" fmla="*/ 211876 w 290627"/>
                <a:gd name="connsiteY228" fmla="*/ 28561 h 328828"/>
                <a:gd name="connsiteX229" fmla="*/ 208638 w 290627"/>
                <a:gd name="connsiteY229" fmla="*/ 25038 h 328828"/>
                <a:gd name="connsiteX230" fmla="*/ 208638 w 290627"/>
                <a:gd name="connsiteY230" fmla="*/ 21420 h 328828"/>
                <a:gd name="connsiteX231" fmla="*/ 211876 w 290627"/>
                <a:gd name="connsiteY231" fmla="*/ 17803 h 328828"/>
                <a:gd name="connsiteX232" fmla="*/ 221398 w 290627"/>
                <a:gd name="connsiteY232" fmla="*/ 17803 h 328828"/>
                <a:gd name="connsiteX233" fmla="*/ 221398 w 290627"/>
                <a:gd name="connsiteY233" fmla="*/ 10663 h 328828"/>
                <a:gd name="connsiteX234" fmla="*/ 218066 w 290627"/>
                <a:gd name="connsiteY234" fmla="*/ 7140 h 328828"/>
                <a:gd name="connsiteX235" fmla="*/ 218066 w 290627"/>
                <a:gd name="connsiteY235" fmla="*/ 3522 h 328828"/>
                <a:gd name="connsiteX236" fmla="*/ 211590 w 290627"/>
                <a:gd name="connsiteY236" fmla="*/ 3522 h 328828"/>
                <a:gd name="connsiteX237" fmla="*/ 208353 w 290627"/>
                <a:gd name="connsiteY237" fmla="*/ 0 h 328828"/>
                <a:gd name="connsiteX238" fmla="*/ 198830 w 290627"/>
                <a:gd name="connsiteY238" fmla="*/ 3522 h 328828"/>
                <a:gd name="connsiteX239" fmla="*/ 202067 w 290627"/>
                <a:gd name="connsiteY239" fmla="*/ 7140 h 328828"/>
                <a:gd name="connsiteX240" fmla="*/ 202067 w 290627"/>
                <a:gd name="connsiteY240" fmla="*/ 17803 h 328828"/>
                <a:gd name="connsiteX241" fmla="*/ 198830 w 290627"/>
                <a:gd name="connsiteY241" fmla="*/ 21420 h 328828"/>
                <a:gd name="connsiteX242" fmla="*/ 189308 w 290627"/>
                <a:gd name="connsiteY242" fmla="*/ 21420 h 328828"/>
                <a:gd name="connsiteX243" fmla="*/ 182832 w 290627"/>
                <a:gd name="connsiteY243" fmla="*/ 14280 h 328828"/>
                <a:gd name="connsiteX244" fmla="*/ 176262 w 290627"/>
                <a:gd name="connsiteY244" fmla="*/ 21420 h 328828"/>
                <a:gd name="connsiteX245" fmla="*/ 169787 w 290627"/>
                <a:gd name="connsiteY245" fmla="*/ 21420 h 328828"/>
                <a:gd name="connsiteX246" fmla="*/ 163311 w 290627"/>
                <a:gd name="connsiteY246" fmla="*/ 14280 h 328828"/>
                <a:gd name="connsiteX247" fmla="*/ 159978 w 290627"/>
                <a:gd name="connsiteY247" fmla="*/ 17803 h 328828"/>
                <a:gd name="connsiteX248" fmla="*/ 152931 w 290627"/>
                <a:gd name="connsiteY248" fmla="*/ 17803 h 328828"/>
                <a:gd name="connsiteX249" fmla="*/ 143409 w 290627"/>
                <a:gd name="connsiteY249" fmla="*/ 7140 h 328828"/>
                <a:gd name="connsiteX250" fmla="*/ 143409 w 290627"/>
                <a:gd name="connsiteY250" fmla="*/ 3522 h 328828"/>
                <a:gd name="connsiteX251" fmla="*/ 127125 w 290627"/>
                <a:gd name="connsiteY251" fmla="*/ 7140 h 328828"/>
                <a:gd name="connsiteX252" fmla="*/ 123888 w 290627"/>
                <a:gd name="connsiteY252" fmla="*/ 17803 h 328828"/>
                <a:gd name="connsiteX253" fmla="*/ 110842 w 290627"/>
                <a:gd name="connsiteY253" fmla="*/ 14280 h 328828"/>
                <a:gd name="connsiteX254" fmla="*/ 107604 w 290627"/>
                <a:gd name="connsiteY254" fmla="*/ 17803 h 328828"/>
                <a:gd name="connsiteX255" fmla="*/ 101034 w 290627"/>
                <a:gd name="connsiteY255" fmla="*/ 21420 h 328828"/>
                <a:gd name="connsiteX256" fmla="*/ 94558 w 290627"/>
                <a:gd name="connsiteY256" fmla="*/ 21420 h 328828"/>
                <a:gd name="connsiteX257" fmla="*/ 91226 w 290627"/>
                <a:gd name="connsiteY257" fmla="*/ 17803 h 328828"/>
                <a:gd name="connsiteX258" fmla="*/ 87988 w 290627"/>
                <a:gd name="connsiteY258" fmla="*/ 17803 h 328828"/>
                <a:gd name="connsiteX259" fmla="*/ 81513 w 290627"/>
                <a:gd name="connsiteY259" fmla="*/ 21420 h 328828"/>
                <a:gd name="connsiteX260" fmla="*/ 74942 w 290627"/>
                <a:gd name="connsiteY260" fmla="*/ 28561 h 328828"/>
                <a:gd name="connsiteX261" fmla="*/ 68467 w 290627"/>
                <a:gd name="connsiteY261" fmla="*/ 32178 h 328828"/>
                <a:gd name="connsiteX262" fmla="*/ 55421 w 290627"/>
                <a:gd name="connsiteY262" fmla="*/ 32178 h 328828"/>
                <a:gd name="connsiteX263" fmla="*/ 55421 w 290627"/>
                <a:gd name="connsiteY263" fmla="*/ 35701 h 328828"/>
                <a:gd name="connsiteX264" fmla="*/ 52183 w 290627"/>
                <a:gd name="connsiteY264" fmla="*/ 42841 h 328828"/>
                <a:gd name="connsiteX265" fmla="*/ 39137 w 290627"/>
                <a:gd name="connsiteY265" fmla="*/ 42841 h 328828"/>
                <a:gd name="connsiteX266" fmla="*/ 35900 w 290627"/>
                <a:gd name="connsiteY266" fmla="*/ 39319 h 328828"/>
                <a:gd name="connsiteX267" fmla="*/ 32567 w 290627"/>
                <a:gd name="connsiteY267" fmla="*/ 39319 h 328828"/>
                <a:gd name="connsiteX268" fmla="*/ 26092 w 290627"/>
                <a:gd name="connsiteY268" fmla="*/ 42841 h 328828"/>
                <a:gd name="connsiteX269" fmla="*/ 29329 w 290627"/>
                <a:gd name="connsiteY269" fmla="*/ 49981 h 328828"/>
                <a:gd name="connsiteX270" fmla="*/ 29329 w 290627"/>
                <a:gd name="connsiteY270" fmla="*/ 53599 h 328828"/>
                <a:gd name="connsiteX271" fmla="*/ 22854 w 290627"/>
                <a:gd name="connsiteY271" fmla="*/ 60739 h 328828"/>
                <a:gd name="connsiteX272" fmla="*/ 13332 w 290627"/>
                <a:gd name="connsiteY272" fmla="*/ 60739 h 328828"/>
                <a:gd name="connsiteX273" fmla="*/ 13332 w 290627"/>
                <a:gd name="connsiteY273" fmla="*/ 75019 h 328828"/>
                <a:gd name="connsiteX274" fmla="*/ 6856 w 290627"/>
                <a:gd name="connsiteY274" fmla="*/ 78542 h 328828"/>
                <a:gd name="connsiteX275" fmla="*/ 285 w 290627"/>
                <a:gd name="connsiteY275" fmla="*/ 78542 h 328828"/>
                <a:gd name="connsiteX276" fmla="*/ 285 w 290627"/>
                <a:gd name="connsiteY276" fmla="*/ 117860 h 328828"/>
                <a:gd name="connsiteX277" fmla="*/ 3523 w 290627"/>
                <a:gd name="connsiteY277" fmla="*/ 121478 h 328828"/>
                <a:gd name="connsiteX278" fmla="*/ 10094 w 290627"/>
                <a:gd name="connsiteY278" fmla="*/ 125000 h 328828"/>
                <a:gd name="connsiteX279" fmla="*/ 13332 w 290627"/>
                <a:gd name="connsiteY279" fmla="*/ 128618 h 328828"/>
                <a:gd name="connsiteX280" fmla="*/ 16569 w 290627"/>
                <a:gd name="connsiteY280" fmla="*/ 135758 h 328828"/>
                <a:gd name="connsiteX281" fmla="*/ 19807 w 290627"/>
                <a:gd name="connsiteY281" fmla="*/ 139281 h 328828"/>
                <a:gd name="connsiteX282" fmla="*/ 23140 w 290627"/>
                <a:gd name="connsiteY282" fmla="*/ 146516 h 328828"/>
                <a:gd name="connsiteX283" fmla="*/ 29615 w 290627"/>
                <a:gd name="connsiteY283" fmla="*/ 153656 h 328828"/>
                <a:gd name="connsiteX284" fmla="*/ 32853 w 290627"/>
                <a:gd name="connsiteY284" fmla="*/ 160796 h 328828"/>
                <a:gd name="connsiteX285" fmla="*/ 45899 w 290627"/>
                <a:gd name="connsiteY285" fmla="*/ 160796 h 328828"/>
                <a:gd name="connsiteX286" fmla="*/ 52469 w 290627"/>
                <a:gd name="connsiteY286" fmla="*/ 157179 h 328828"/>
                <a:gd name="connsiteX287" fmla="*/ 159693 w 290627"/>
                <a:gd name="connsiteY287" fmla="*/ 174886 h 328828"/>
                <a:gd name="connsiteX288" fmla="*/ 172738 w 290627"/>
                <a:gd name="connsiteY288" fmla="*/ 199829 h 328828"/>
                <a:gd name="connsiteX289" fmla="*/ 179309 w 290627"/>
                <a:gd name="connsiteY289" fmla="*/ 189167 h 328828"/>
                <a:gd name="connsiteX290" fmla="*/ 166263 w 290627"/>
                <a:gd name="connsiteY290" fmla="*/ 232008 h 328828"/>
                <a:gd name="connsiteX291" fmla="*/ 163025 w 290627"/>
                <a:gd name="connsiteY291" fmla="*/ 224867 h 328828"/>
                <a:gd name="connsiteX292" fmla="*/ 159693 w 290627"/>
                <a:gd name="connsiteY292" fmla="*/ 232008 h 328828"/>
                <a:gd name="connsiteX293" fmla="*/ 169501 w 290627"/>
                <a:gd name="connsiteY293" fmla="*/ 246288 h 328828"/>
                <a:gd name="connsiteX294" fmla="*/ 169501 w 290627"/>
                <a:gd name="connsiteY294" fmla="*/ 249906 h 328828"/>
                <a:gd name="connsiteX295" fmla="*/ 175976 w 290627"/>
                <a:gd name="connsiteY295" fmla="*/ 249906 h 328828"/>
                <a:gd name="connsiteX296" fmla="*/ 175976 w 290627"/>
                <a:gd name="connsiteY296" fmla="*/ 246288 h 328828"/>
                <a:gd name="connsiteX297" fmla="*/ 172738 w 290627"/>
                <a:gd name="connsiteY297" fmla="*/ 242765 h 328828"/>
                <a:gd name="connsiteX298" fmla="*/ 169501 w 290627"/>
                <a:gd name="connsiteY298" fmla="*/ 242765 h 328828"/>
                <a:gd name="connsiteX299" fmla="*/ 13046 w 290627"/>
                <a:gd name="connsiteY299" fmla="*/ 153466 h 328828"/>
                <a:gd name="connsiteX300" fmla="*/ 0 w 290627"/>
                <a:gd name="connsiteY300" fmla="*/ 167746 h 328828"/>
                <a:gd name="connsiteX301" fmla="*/ 22854 w 290627"/>
                <a:gd name="connsiteY301" fmla="*/ 174886 h 328828"/>
                <a:gd name="connsiteX302" fmla="*/ 130363 w 290627"/>
                <a:gd name="connsiteY302" fmla="*/ 64071 h 328828"/>
                <a:gd name="connsiteX303" fmla="*/ 146647 w 290627"/>
                <a:gd name="connsiteY303" fmla="*/ 74829 h 328828"/>
                <a:gd name="connsiteX304" fmla="*/ 153217 w 290627"/>
                <a:gd name="connsiteY304" fmla="*/ 71211 h 32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90627" h="328828">
                  <a:moveTo>
                    <a:pt x="61896" y="164224"/>
                  </a:moveTo>
                  <a:lnTo>
                    <a:pt x="48851" y="171364"/>
                  </a:lnTo>
                  <a:lnTo>
                    <a:pt x="45613" y="171364"/>
                  </a:lnTo>
                  <a:lnTo>
                    <a:pt x="36090" y="185644"/>
                  </a:lnTo>
                  <a:lnTo>
                    <a:pt x="52374" y="199924"/>
                  </a:lnTo>
                  <a:lnTo>
                    <a:pt x="52374" y="207160"/>
                  </a:lnTo>
                  <a:lnTo>
                    <a:pt x="49041" y="217822"/>
                  </a:lnTo>
                  <a:lnTo>
                    <a:pt x="49041" y="228580"/>
                  </a:lnTo>
                  <a:lnTo>
                    <a:pt x="52374" y="232103"/>
                  </a:lnTo>
                  <a:lnTo>
                    <a:pt x="58849" y="235720"/>
                  </a:lnTo>
                  <a:lnTo>
                    <a:pt x="62087" y="235720"/>
                  </a:lnTo>
                  <a:lnTo>
                    <a:pt x="62087" y="232103"/>
                  </a:lnTo>
                  <a:lnTo>
                    <a:pt x="68658" y="224963"/>
                  </a:lnTo>
                  <a:lnTo>
                    <a:pt x="71895" y="224963"/>
                  </a:lnTo>
                  <a:lnTo>
                    <a:pt x="84941" y="250001"/>
                  </a:lnTo>
                  <a:lnTo>
                    <a:pt x="88179" y="232103"/>
                  </a:lnTo>
                  <a:lnTo>
                    <a:pt x="97701" y="246383"/>
                  </a:lnTo>
                  <a:lnTo>
                    <a:pt x="110747" y="250001"/>
                  </a:lnTo>
                  <a:lnTo>
                    <a:pt x="101224" y="239243"/>
                  </a:lnTo>
                  <a:lnTo>
                    <a:pt x="104462" y="235720"/>
                  </a:lnTo>
                  <a:lnTo>
                    <a:pt x="104462" y="221345"/>
                  </a:lnTo>
                  <a:lnTo>
                    <a:pt x="101224" y="217727"/>
                  </a:lnTo>
                  <a:lnTo>
                    <a:pt x="97986" y="210587"/>
                  </a:lnTo>
                  <a:lnTo>
                    <a:pt x="94749" y="207065"/>
                  </a:lnTo>
                  <a:lnTo>
                    <a:pt x="91416" y="199829"/>
                  </a:lnTo>
                  <a:lnTo>
                    <a:pt x="91416" y="196307"/>
                  </a:lnTo>
                  <a:lnTo>
                    <a:pt x="100938" y="196307"/>
                  </a:lnTo>
                  <a:lnTo>
                    <a:pt x="107509" y="199829"/>
                  </a:lnTo>
                  <a:lnTo>
                    <a:pt x="113984" y="207065"/>
                  </a:lnTo>
                  <a:lnTo>
                    <a:pt x="120555" y="203447"/>
                  </a:lnTo>
                  <a:lnTo>
                    <a:pt x="113984" y="199829"/>
                  </a:lnTo>
                  <a:lnTo>
                    <a:pt x="110747" y="192689"/>
                  </a:lnTo>
                  <a:lnTo>
                    <a:pt x="104176" y="189167"/>
                  </a:lnTo>
                  <a:lnTo>
                    <a:pt x="100938" y="185549"/>
                  </a:lnTo>
                  <a:lnTo>
                    <a:pt x="94463" y="182026"/>
                  </a:lnTo>
                  <a:lnTo>
                    <a:pt x="84941" y="174886"/>
                  </a:lnTo>
                  <a:lnTo>
                    <a:pt x="75418" y="171269"/>
                  </a:lnTo>
                  <a:lnTo>
                    <a:pt x="68943" y="167746"/>
                  </a:lnTo>
                  <a:lnTo>
                    <a:pt x="65706" y="164129"/>
                  </a:lnTo>
                  <a:close/>
                  <a:moveTo>
                    <a:pt x="228160" y="242861"/>
                  </a:moveTo>
                  <a:lnTo>
                    <a:pt x="221684" y="242861"/>
                  </a:lnTo>
                  <a:lnTo>
                    <a:pt x="221684" y="249906"/>
                  </a:lnTo>
                  <a:lnTo>
                    <a:pt x="228160" y="249906"/>
                  </a:lnTo>
                  <a:lnTo>
                    <a:pt x="231397" y="246288"/>
                  </a:lnTo>
                  <a:close/>
                  <a:moveTo>
                    <a:pt x="209115" y="314262"/>
                  </a:moveTo>
                  <a:lnTo>
                    <a:pt x="205877" y="314262"/>
                  </a:lnTo>
                  <a:lnTo>
                    <a:pt x="205877" y="307027"/>
                  </a:lnTo>
                  <a:lnTo>
                    <a:pt x="202544" y="303504"/>
                  </a:lnTo>
                  <a:lnTo>
                    <a:pt x="186260" y="303504"/>
                  </a:lnTo>
                  <a:lnTo>
                    <a:pt x="166739" y="299887"/>
                  </a:lnTo>
                  <a:lnTo>
                    <a:pt x="150456" y="299887"/>
                  </a:lnTo>
                  <a:lnTo>
                    <a:pt x="133886" y="289510"/>
                  </a:lnTo>
                  <a:lnTo>
                    <a:pt x="124364" y="300172"/>
                  </a:lnTo>
                  <a:lnTo>
                    <a:pt x="127602" y="303790"/>
                  </a:lnTo>
                  <a:lnTo>
                    <a:pt x="134077" y="307312"/>
                  </a:lnTo>
                  <a:lnTo>
                    <a:pt x="137410" y="310930"/>
                  </a:lnTo>
                  <a:lnTo>
                    <a:pt x="140648" y="307312"/>
                  </a:lnTo>
                  <a:lnTo>
                    <a:pt x="143885" y="314453"/>
                  </a:lnTo>
                  <a:lnTo>
                    <a:pt x="163501" y="314453"/>
                  </a:lnTo>
                  <a:lnTo>
                    <a:pt x="169977" y="328828"/>
                  </a:lnTo>
                  <a:lnTo>
                    <a:pt x="192831" y="325210"/>
                  </a:lnTo>
                  <a:lnTo>
                    <a:pt x="192831" y="321593"/>
                  </a:lnTo>
                  <a:lnTo>
                    <a:pt x="218827" y="321593"/>
                  </a:lnTo>
                  <a:lnTo>
                    <a:pt x="225398" y="314453"/>
                  </a:lnTo>
                  <a:lnTo>
                    <a:pt x="225398" y="310930"/>
                  </a:lnTo>
                  <a:lnTo>
                    <a:pt x="222160" y="307312"/>
                  </a:lnTo>
                  <a:lnTo>
                    <a:pt x="218827" y="307312"/>
                  </a:lnTo>
                  <a:lnTo>
                    <a:pt x="215590" y="310930"/>
                  </a:lnTo>
                  <a:lnTo>
                    <a:pt x="212352" y="310930"/>
                  </a:lnTo>
                  <a:close/>
                  <a:moveTo>
                    <a:pt x="101510" y="257141"/>
                  </a:moveTo>
                  <a:lnTo>
                    <a:pt x="98272" y="260663"/>
                  </a:lnTo>
                  <a:lnTo>
                    <a:pt x="98272" y="267899"/>
                  </a:lnTo>
                  <a:lnTo>
                    <a:pt x="101510" y="271421"/>
                  </a:lnTo>
                  <a:lnTo>
                    <a:pt x="108080" y="264281"/>
                  </a:lnTo>
                  <a:lnTo>
                    <a:pt x="108080" y="260663"/>
                  </a:lnTo>
                  <a:lnTo>
                    <a:pt x="104748" y="257141"/>
                  </a:lnTo>
                  <a:close/>
                  <a:moveTo>
                    <a:pt x="150456" y="196402"/>
                  </a:moveTo>
                  <a:lnTo>
                    <a:pt x="147123" y="199924"/>
                  </a:lnTo>
                  <a:lnTo>
                    <a:pt x="147123" y="207160"/>
                  </a:lnTo>
                  <a:lnTo>
                    <a:pt x="150456" y="207160"/>
                  </a:lnTo>
                  <a:lnTo>
                    <a:pt x="156931" y="199924"/>
                  </a:lnTo>
                  <a:lnTo>
                    <a:pt x="153693" y="196402"/>
                  </a:lnTo>
                  <a:close/>
                  <a:moveTo>
                    <a:pt x="251489" y="303600"/>
                  </a:moveTo>
                  <a:lnTo>
                    <a:pt x="261012" y="303600"/>
                  </a:lnTo>
                  <a:lnTo>
                    <a:pt x="254537" y="278561"/>
                  </a:lnTo>
                  <a:close/>
                  <a:moveTo>
                    <a:pt x="251489" y="228580"/>
                  </a:moveTo>
                  <a:lnTo>
                    <a:pt x="248252" y="242861"/>
                  </a:lnTo>
                  <a:lnTo>
                    <a:pt x="271011" y="224963"/>
                  </a:lnTo>
                  <a:lnTo>
                    <a:pt x="264535" y="221440"/>
                  </a:lnTo>
                  <a:close/>
                  <a:moveTo>
                    <a:pt x="290627" y="250001"/>
                  </a:moveTo>
                  <a:lnTo>
                    <a:pt x="284057" y="250001"/>
                  </a:lnTo>
                  <a:lnTo>
                    <a:pt x="280819" y="253523"/>
                  </a:lnTo>
                  <a:lnTo>
                    <a:pt x="277581" y="260663"/>
                  </a:lnTo>
                  <a:lnTo>
                    <a:pt x="277581" y="278466"/>
                  </a:lnTo>
                  <a:lnTo>
                    <a:pt x="280819" y="278466"/>
                  </a:lnTo>
                  <a:lnTo>
                    <a:pt x="284057" y="271326"/>
                  </a:lnTo>
                  <a:lnTo>
                    <a:pt x="287294" y="267804"/>
                  </a:lnTo>
                  <a:lnTo>
                    <a:pt x="290627" y="260568"/>
                  </a:lnTo>
                  <a:close/>
                  <a:moveTo>
                    <a:pt x="150456" y="132045"/>
                  </a:moveTo>
                  <a:lnTo>
                    <a:pt x="150456" y="142803"/>
                  </a:lnTo>
                  <a:lnTo>
                    <a:pt x="156931" y="142803"/>
                  </a:lnTo>
                  <a:close/>
                  <a:moveTo>
                    <a:pt x="241681" y="221440"/>
                  </a:moveTo>
                  <a:lnTo>
                    <a:pt x="248252" y="210682"/>
                  </a:lnTo>
                  <a:lnTo>
                    <a:pt x="238729" y="210682"/>
                  </a:lnTo>
                  <a:close/>
                  <a:moveTo>
                    <a:pt x="241681" y="185644"/>
                  </a:moveTo>
                  <a:lnTo>
                    <a:pt x="235206" y="185644"/>
                  </a:lnTo>
                  <a:lnTo>
                    <a:pt x="235206" y="196402"/>
                  </a:lnTo>
                  <a:lnTo>
                    <a:pt x="241681" y="199924"/>
                  </a:lnTo>
                  <a:lnTo>
                    <a:pt x="244919" y="196402"/>
                  </a:lnTo>
                  <a:lnTo>
                    <a:pt x="244919" y="189262"/>
                  </a:lnTo>
                  <a:close/>
                  <a:moveTo>
                    <a:pt x="185784" y="221345"/>
                  </a:moveTo>
                  <a:lnTo>
                    <a:pt x="185784" y="224867"/>
                  </a:lnTo>
                  <a:lnTo>
                    <a:pt x="189022" y="228485"/>
                  </a:lnTo>
                  <a:lnTo>
                    <a:pt x="195592" y="228485"/>
                  </a:lnTo>
                  <a:lnTo>
                    <a:pt x="198830" y="224867"/>
                  </a:lnTo>
                  <a:lnTo>
                    <a:pt x="198830" y="221345"/>
                  </a:lnTo>
                  <a:lnTo>
                    <a:pt x="195592" y="217727"/>
                  </a:lnTo>
                  <a:lnTo>
                    <a:pt x="186070" y="217727"/>
                  </a:lnTo>
                  <a:close/>
                  <a:moveTo>
                    <a:pt x="215114" y="114147"/>
                  </a:moveTo>
                  <a:lnTo>
                    <a:pt x="202067" y="117670"/>
                  </a:lnTo>
                  <a:lnTo>
                    <a:pt x="202067" y="124810"/>
                  </a:lnTo>
                  <a:lnTo>
                    <a:pt x="211590" y="124810"/>
                  </a:lnTo>
                  <a:lnTo>
                    <a:pt x="214828" y="128428"/>
                  </a:lnTo>
                  <a:lnTo>
                    <a:pt x="214828" y="131950"/>
                  </a:lnTo>
                  <a:lnTo>
                    <a:pt x="224350" y="131950"/>
                  </a:lnTo>
                  <a:lnTo>
                    <a:pt x="224350" y="124810"/>
                  </a:lnTo>
                  <a:close/>
                  <a:moveTo>
                    <a:pt x="221684" y="196307"/>
                  </a:moveTo>
                  <a:lnTo>
                    <a:pt x="215114" y="196307"/>
                  </a:lnTo>
                  <a:lnTo>
                    <a:pt x="208638" y="199829"/>
                  </a:lnTo>
                  <a:lnTo>
                    <a:pt x="208638" y="203447"/>
                  </a:lnTo>
                  <a:lnTo>
                    <a:pt x="215114" y="203447"/>
                  </a:lnTo>
                  <a:lnTo>
                    <a:pt x="218351" y="199829"/>
                  </a:lnTo>
                  <a:lnTo>
                    <a:pt x="221684" y="199829"/>
                  </a:lnTo>
                  <a:close/>
                  <a:moveTo>
                    <a:pt x="205401" y="232008"/>
                  </a:moveTo>
                  <a:lnTo>
                    <a:pt x="205401" y="242765"/>
                  </a:lnTo>
                  <a:lnTo>
                    <a:pt x="211876" y="232008"/>
                  </a:lnTo>
                  <a:close/>
                  <a:moveTo>
                    <a:pt x="13046" y="185549"/>
                  </a:moveTo>
                  <a:lnTo>
                    <a:pt x="9808" y="189167"/>
                  </a:lnTo>
                  <a:lnTo>
                    <a:pt x="13046" y="192689"/>
                  </a:lnTo>
                  <a:lnTo>
                    <a:pt x="16284" y="192689"/>
                  </a:lnTo>
                  <a:lnTo>
                    <a:pt x="19521" y="196307"/>
                  </a:lnTo>
                  <a:lnTo>
                    <a:pt x="22854" y="192689"/>
                  </a:lnTo>
                  <a:lnTo>
                    <a:pt x="22854" y="189167"/>
                  </a:lnTo>
                  <a:lnTo>
                    <a:pt x="16284" y="182026"/>
                  </a:lnTo>
                  <a:close/>
                  <a:moveTo>
                    <a:pt x="215114" y="149848"/>
                  </a:moveTo>
                  <a:lnTo>
                    <a:pt x="202067" y="149848"/>
                  </a:lnTo>
                  <a:lnTo>
                    <a:pt x="202067" y="160606"/>
                  </a:lnTo>
                  <a:lnTo>
                    <a:pt x="208638" y="174886"/>
                  </a:lnTo>
                  <a:close/>
                  <a:moveTo>
                    <a:pt x="58658" y="156988"/>
                  </a:moveTo>
                  <a:lnTo>
                    <a:pt x="74942" y="156988"/>
                  </a:lnTo>
                  <a:lnTo>
                    <a:pt x="78275" y="160606"/>
                  </a:lnTo>
                  <a:lnTo>
                    <a:pt x="84751" y="160606"/>
                  </a:lnTo>
                  <a:lnTo>
                    <a:pt x="97796" y="167746"/>
                  </a:lnTo>
                  <a:lnTo>
                    <a:pt x="104272" y="167746"/>
                  </a:lnTo>
                  <a:lnTo>
                    <a:pt x="107604" y="171269"/>
                  </a:lnTo>
                  <a:lnTo>
                    <a:pt x="110842" y="171269"/>
                  </a:lnTo>
                  <a:lnTo>
                    <a:pt x="117317" y="178409"/>
                  </a:lnTo>
                  <a:lnTo>
                    <a:pt x="123888" y="182026"/>
                  </a:lnTo>
                  <a:lnTo>
                    <a:pt x="127125" y="185549"/>
                  </a:lnTo>
                  <a:lnTo>
                    <a:pt x="133886" y="185549"/>
                  </a:lnTo>
                  <a:lnTo>
                    <a:pt x="137219" y="182026"/>
                  </a:lnTo>
                  <a:lnTo>
                    <a:pt x="137219" y="171269"/>
                  </a:lnTo>
                  <a:lnTo>
                    <a:pt x="124173" y="156988"/>
                  </a:lnTo>
                  <a:lnTo>
                    <a:pt x="117603" y="153466"/>
                  </a:lnTo>
                  <a:lnTo>
                    <a:pt x="114365" y="149848"/>
                  </a:lnTo>
                  <a:lnTo>
                    <a:pt x="111128" y="149848"/>
                  </a:lnTo>
                  <a:lnTo>
                    <a:pt x="107890" y="146326"/>
                  </a:lnTo>
                  <a:lnTo>
                    <a:pt x="101320" y="146326"/>
                  </a:lnTo>
                  <a:lnTo>
                    <a:pt x="94844" y="139090"/>
                  </a:lnTo>
                  <a:lnTo>
                    <a:pt x="91511" y="139090"/>
                  </a:lnTo>
                  <a:lnTo>
                    <a:pt x="94844" y="135568"/>
                  </a:lnTo>
                  <a:lnTo>
                    <a:pt x="104367" y="135568"/>
                  </a:lnTo>
                  <a:lnTo>
                    <a:pt x="107700" y="142708"/>
                  </a:lnTo>
                  <a:lnTo>
                    <a:pt x="120745" y="149848"/>
                  </a:lnTo>
                  <a:lnTo>
                    <a:pt x="127221" y="156988"/>
                  </a:lnTo>
                  <a:lnTo>
                    <a:pt x="140266" y="156988"/>
                  </a:lnTo>
                  <a:lnTo>
                    <a:pt x="146742" y="149848"/>
                  </a:lnTo>
                  <a:lnTo>
                    <a:pt x="140266" y="142708"/>
                  </a:lnTo>
                  <a:lnTo>
                    <a:pt x="133886" y="142708"/>
                  </a:lnTo>
                  <a:lnTo>
                    <a:pt x="127411" y="139090"/>
                  </a:lnTo>
                  <a:lnTo>
                    <a:pt x="120936" y="139090"/>
                  </a:lnTo>
                  <a:lnTo>
                    <a:pt x="114365" y="135568"/>
                  </a:lnTo>
                  <a:lnTo>
                    <a:pt x="111128" y="128428"/>
                  </a:lnTo>
                  <a:lnTo>
                    <a:pt x="107890" y="124810"/>
                  </a:lnTo>
                  <a:lnTo>
                    <a:pt x="107890" y="121288"/>
                  </a:lnTo>
                  <a:lnTo>
                    <a:pt x="104557" y="114147"/>
                  </a:lnTo>
                  <a:lnTo>
                    <a:pt x="101320" y="110530"/>
                  </a:lnTo>
                  <a:lnTo>
                    <a:pt x="94844" y="96249"/>
                  </a:lnTo>
                  <a:lnTo>
                    <a:pt x="91511" y="92727"/>
                  </a:lnTo>
                  <a:lnTo>
                    <a:pt x="88274" y="85587"/>
                  </a:lnTo>
                  <a:lnTo>
                    <a:pt x="81799" y="78351"/>
                  </a:lnTo>
                  <a:lnTo>
                    <a:pt x="81799" y="71211"/>
                  </a:lnTo>
                  <a:lnTo>
                    <a:pt x="78561" y="67689"/>
                  </a:lnTo>
                  <a:lnTo>
                    <a:pt x="78561" y="60549"/>
                  </a:lnTo>
                  <a:lnTo>
                    <a:pt x="81799" y="56931"/>
                  </a:lnTo>
                  <a:lnTo>
                    <a:pt x="85036" y="56931"/>
                  </a:lnTo>
                  <a:lnTo>
                    <a:pt x="88274" y="60549"/>
                  </a:lnTo>
                  <a:lnTo>
                    <a:pt x="88274" y="64071"/>
                  </a:lnTo>
                  <a:lnTo>
                    <a:pt x="91511" y="67689"/>
                  </a:lnTo>
                  <a:lnTo>
                    <a:pt x="98082" y="67689"/>
                  </a:lnTo>
                  <a:lnTo>
                    <a:pt x="98082" y="71211"/>
                  </a:lnTo>
                  <a:lnTo>
                    <a:pt x="101320" y="71211"/>
                  </a:lnTo>
                  <a:lnTo>
                    <a:pt x="107890" y="78351"/>
                  </a:lnTo>
                  <a:lnTo>
                    <a:pt x="107890" y="85587"/>
                  </a:lnTo>
                  <a:lnTo>
                    <a:pt x="111128" y="85587"/>
                  </a:lnTo>
                  <a:lnTo>
                    <a:pt x="114365" y="81969"/>
                  </a:lnTo>
                  <a:lnTo>
                    <a:pt x="117603" y="81969"/>
                  </a:lnTo>
                  <a:lnTo>
                    <a:pt x="111128" y="71211"/>
                  </a:lnTo>
                  <a:lnTo>
                    <a:pt x="114365" y="71211"/>
                  </a:lnTo>
                  <a:lnTo>
                    <a:pt x="127411" y="78351"/>
                  </a:lnTo>
                  <a:lnTo>
                    <a:pt x="120936" y="67689"/>
                  </a:lnTo>
                  <a:lnTo>
                    <a:pt x="124173" y="64071"/>
                  </a:lnTo>
                  <a:lnTo>
                    <a:pt x="124173" y="49981"/>
                  </a:lnTo>
                  <a:lnTo>
                    <a:pt x="130649" y="42841"/>
                  </a:lnTo>
                  <a:lnTo>
                    <a:pt x="146932" y="42841"/>
                  </a:lnTo>
                  <a:lnTo>
                    <a:pt x="150265" y="46459"/>
                  </a:lnTo>
                  <a:lnTo>
                    <a:pt x="150265" y="53599"/>
                  </a:lnTo>
                  <a:lnTo>
                    <a:pt x="156741" y="53599"/>
                  </a:lnTo>
                  <a:lnTo>
                    <a:pt x="159978" y="49981"/>
                  </a:lnTo>
                  <a:lnTo>
                    <a:pt x="163311" y="42841"/>
                  </a:lnTo>
                  <a:lnTo>
                    <a:pt x="166549" y="39319"/>
                  </a:lnTo>
                  <a:lnTo>
                    <a:pt x="186070" y="39319"/>
                  </a:lnTo>
                  <a:lnTo>
                    <a:pt x="195592" y="42841"/>
                  </a:lnTo>
                  <a:lnTo>
                    <a:pt x="202067" y="42841"/>
                  </a:lnTo>
                  <a:lnTo>
                    <a:pt x="205401" y="46459"/>
                  </a:lnTo>
                  <a:lnTo>
                    <a:pt x="208638" y="46459"/>
                  </a:lnTo>
                  <a:lnTo>
                    <a:pt x="208638" y="42841"/>
                  </a:lnTo>
                  <a:lnTo>
                    <a:pt x="211876" y="35701"/>
                  </a:lnTo>
                  <a:lnTo>
                    <a:pt x="211876" y="28561"/>
                  </a:lnTo>
                  <a:lnTo>
                    <a:pt x="208638" y="25038"/>
                  </a:lnTo>
                  <a:lnTo>
                    <a:pt x="208638" y="21420"/>
                  </a:lnTo>
                  <a:lnTo>
                    <a:pt x="211876" y="17803"/>
                  </a:lnTo>
                  <a:lnTo>
                    <a:pt x="221398" y="17803"/>
                  </a:lnTo>
                  <a:lnTo>
                    <a:pt x="221398" y="10663"/>
                  </a:lnTo>
                  <a:lnTo>
                    <a:pt x="218066" y="7140"/>
                  </a:lnTo>
                  <a:lnTo>
                    <a:pt x="218066" y="3522"/>
                  </a:lnTo>
                  <a:lnTo>
                    <a:pt x="211590" y="3522"/>
                  </a:lnTo>
                  <a:lnTo>
                    <a:pt x="208353" y="0"/>
                  </a:lnTo>
                  <a:lnTo>
                    <a:pt x="198830" y="3522"/>
                  </a:lnTo>
                  <a:lnTo>
                    <a:pt x="202067" y="7140"/>
                  </a:lnTo>
                  <a:lnTo>
                    <a:pt x="202067" y="17803"/>
                  </a:lnTo>
                  <a:lnTo>
                    <a:pt x="198830" y="21420"/>
                  </a:lnTo>
                  <a:lnTo>
                    <a:pt x="189308" y="21420"/>
                  </a:lnTo>
                  <a:lnTo>
                    <a:pt x="182832" y="14280"/>
                  </a:lnTo>
                  <a:lnTo>
                    <a:pt x="176262" y="21420"/>
                  </a:lnTo>
                  <a:lnTo>
                    <a:pt x="169787" y="21420"/>
                  </a:lnTo>
                  <a:lnTo>
                    <a:pt x="163311" y="14280"/>
                  </a:lnTo>
                  <a:lnTo>
                    <a:pt x="159978" y="17803"/>
                  </a:lnTo>
                  <a:lnTo>
                    <a:pt x="152931" y="17803"/>
                  </a:lnTo>
                  <a:lnTo>
                    <a:pt x="143409" y="7140"/>
                  </a:lnTo>
                  <a:lnTo>
                    <a:pt x="143409" y="3522"/>
                  </a:lnTo>
                  <a:lnTo>
                    <a:pt x="127125" y="7140"/>
                  </a:lnTo>
                  <a:lnTo>
                    <a:pt x="123888" y="17803"/>
                  </a:lnTo>
                  <a:lnTo>
                    <a:pt x="110842" y="14280"/>
                  </a:lnTo>
                  <a:lnTo>
                    <a:pt x="107604" y="17803"/>
                  </a:lnTo>
                  <a:lnTo>
                    <a:pt x="101034" y="21420"/>
                  </a:lnTo>
                  <a:lnTo>
                    <a:pt x="94558" y="21420"/>
                  </a:lnTo>
                  <a:lnTo>
                    <a:pt x="91226" y="17803"/>
                  </a:lnTo>
                  <a:lnTo>
                    <a:pt x="87988" y="17803"/>
                  </a:lnTo>
                  <a:lnTo>
                    <a:pt x="81513" y="21420"/>
                  </a:lnTo>
                  <a:lnTo>
                    <a:pt x="74942" y="28561"/>
                  </a:lnTo>
                  <a:lnTo>
                    <a:pt x="68467" y="32178"/>
                  </a:lnTo>
                  <a:lnTo>
                    <a:pt x="55421" y="32178"/>
                  </a:lnTo>
                  <a:lnTo>
                    <a:pt x="55421" y="35701"/>
                  </a:lnTo>
                  <a:lnTo>
                    <a:pt x="52183" y="42841"/>
                  </a:lnTo>
                  <a:lnTo>
                    <a:pt x="39137" y="42841"/>
                  </a:lnTo>
                  <a:lnTo>
                    <a:pt x="35900" y="39319"/>
                  </a:lnTo>
                  <a:lnTo>
                    <a:pt x="32567" y="39319"/>
                  </a:lnTo>
                  <a:lnTo>
                    <a:pt x="26092" y="42841"/>
                  </a:lnTo>
                  <a:lnTo>
                    <a:pt x="29329" y="49981"/>
                  </a:lnTo>
                  <a:lnTo>
                    <a:pt x="29329" y="53599"/>
                  </a:lnTo>
                  <a:lnTo>
                    <a:pt x="22854" y="60739"/>
                  </a:lnTo>
                  <a:lnTo>
                    <a:pt x="13332" y="60739"/>
                  </a:lnTo>
                  <a:lnTo>
                    <a:pt x="13332" y="75019"/>
                  </a:lnTo>
                  <a:lnTo>
                    <a:pt x="6856" y="78542"/>
                  </a:lnTo>
                  <a:lnTo>
                    <a:pt x="285" y="78542"/>
                  </a:lnTo>
                  <a:lnTo>
                    <a:pt x="285" y="117860"/>
                  </a:lnTo>
                  <a:lnTo>
                    <a:pt x="3523" y="121478"/>
                  </a:lnTo>
                  <a:lnTo>
                    <a:pt x="10094" y="125000"/>
                  </a:lnTo>
                  <a:lnTo>
                    <a:pt x="13332" y="128618"/>
                  </a:lnTo>
                  <a:lnTo>
                    <a:pt x="16569" y="135758"/>
                  </a:lnTo>
                  <a:lnTo>
                    <a:pt x="19807" y="139281"/>
                  </a:lnTo>
                  <a:lnTo>
                    <a:pt x="23140" y="146516"/>
                  </a:lnTo>
                  <a:lnTo>
                    <a:pt x="29615" y="153656"/>
                  </a:lnTo>
                  <a:lnTo>
                    <a:pt x="32853" y="160796"/>
                  </a:lnTo>
                  <a:lnTo>
                    <a:pt x="45899" y="160796"/>
                  </a:lnTo>
                  <a:lnTo>
                    <a:pt x="52469" y="157179"/>
                  </a:lnTo>
                  <a:close/>
                  <a:moveTo>
                    <a:pt x="159693" y="174886"/>
                  </a:moveTo>
                  <a:lnTo>
                    <a:pt x="172738" y="199829"/>
                  </a:lnTo>
                  <a:lnTo>
                    <a:pt x="179309" y="189167"/>
                  </a:lnTo>
                  <a:close/>
                  <a:moveTo>
                    <a:pt x="166263" y="232008"/>
                  </a:moveTo>
                  <a:lnTo>
                    <a:pt x="163025" y="224867"/>
                  </a:lnTo>
                  <a:lnTo>
                    <a:pt x="159693" y="232008"/>
                  </a:lnTo>
                  <a:close/>
                  <a:moveTo>
                    <a:pt x="169501" y="246288"/>
                  </a:moveTo>
                  <a:lnTo>
                    <a:pt x="169501" y="249906"/>
                  </a:lnTo>
                  <a:lnTo>
                    <a:pt x="175976" y="249906"/>
                  </a:lnTo>
                  <a:lnTo>
                    <a:pt x="175976" y="246288"/>
                  </a:lnTo>
                  <a:lnTo>
                    <a:pt x="172738" y="242765"/>
                  </a:lnTo>
                  <a:lnTo>
                    <a:pt x="169501" y="242765"/>
                  </a:lnTo>
                  <a:close/>
                  <a:moveTo>
                    <a:pt x="13046" y="153466"/>
                  </a:moveTo>
                  <a:lnTo>
                    <a:pt x="0" y="167746"/>
                  </a:lnTo>
                  <a:lnTo>
                    <a:pt x="22854" y="174886"/>
                  </a:lnTo>
                  <a:close/>
                  <a:moveTo>
                    <a:pt x="130363" y="64071"/>
                  </a:moveTo>
                  <a:lnTo>
                    <a:pt x="146647" y="74829"/>
                  </a:lnTo>
                  <a:lnTo>
                    <a:pt x="153217" y="71211"/>
                  </a:lnTo>
                  <a:close/>
                </a:path>
              </a:pathLst>
            </a:custGeom>
            <a:noFill/>
            <a:ln w="2379" cap="flat">
              <a:solidFill>
                <a:srgbClr val="FFFFFF"/>
              </a:solidFill>
              <a:prstDash val="solid"/>
              <a:round/>
            </a:ln>
          </p:spPr>
          <p:txBody>
            <a:bodyPr rtlCol="0" anchor="ctr"/>
            <a:lstStyle/>
            <a:p>
              <a:endParaRPr lang="en-US" noProof="0" dirty="0"/>
            </a:p>
          </p:txBody>
        </p:sp>
        <p:sp>
          <p:nvSpPr>
            <p:cNvPr id="5569" name="Serbest Form 5568">
              <a:extLst>
                <a:ext uri="{FF2B5EF4-FFF2-40B4-BE49-F238E27FC236}">
                  <a16:creationId xmlns:a16="http://schemas.microsoft.com/office/drawing/2014/main" id="{29BF3919-BBD1-CE46-B86D-4D655413635F}"/>
                </a:ext>
              </a:extLst>
            </p:cNvPr>
            <p:cNvSpPr/>
            <p:nvPr/>
          </p:nvSpPr>
          <p:spPr>
            <a:xfrm>
              <a:off x="5496557" y="3444041"/>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solidFill>
              <a:srgbClr val="AFABAB"/>
            </a:solidFill>
            <a:ln w="9518" cap="flat">
              <a:noFill/>
              <a:prstDash val="solid"/>
              <a:miter/>
            </a:ln>
          </p:spPr>
          <p:txBody>
            <a:bodyPr rtlCol="0" anchor="ctr"/>
            <a:lstStyle/>
            <a:p>
              <a:endParaRPr lang="en-US" noProof="0" dirty="0"/>
            </a:p>
          </p:txBody>
        </p:sp>
        <p:sp>
          <p:nvSpPr>
            <p:cNvPr id="5570" name="Serbest Form 5569">
              <a:extLst>
                <a:ext uri="{FF2B5EF4-FFF2-40B4-BE49-F238E27FC236}">
                  <a16:creationId xmlns:a16="http://schemas.microsoft.com/office/drawing/2014/main" id="{7227C77E-1F61-CE4A-901B-F285A160AD3E}"/>
                </a:ext>
              </a:extLst>
            </p:cNvPr>
            <p:cNvSpPr/>
            <p:nvPr/>
          </p:nvSpPr>
          <p:spPr>
            <a:xfrm>
              <a:off x="5496557" y="3444041"/>
              <a:ext cx="174071" cy="309406"/>
            </a:xfrm>
            <a:custGeom>
              <a:avLst/>
              <a:gdLst>
                <a:gd name="connsiteX0" fmla="*/ 151503 w 174071"/>
                <a:gd name="connsiteY0" fmla="*/ 205065 h 309406"/>
                <a:gd name="connsiteX1" fmla="*/ 151503 w 174071"/>
                <a:gd name="connsiteY1" fmla="*/ 197925 h 309406"/>
                <a:gd name="connsiteX2" fmla="*/ 154645 w 174071"/>
                <a:gd name="connsiteY2" fmla="*/ 190690 h 309406"/>
                <a:gd name="connsiteX3" fmla="*/ 154645 w 174071"/>
                <a:gd name="connsiteY3" fmla="*/ 183455 h 309406"/>
                <a:gd name="connsiteX4" fmla="*/ 151503 w 174071"/>
                <a:gd name="connsiteY4" fmla="*/ 179932 h 309406"/>
                <a:gd name="connsiteX5" fmla="*/ 148266 w 174071"/>
                <a:gd name="connsiteY5" fmla="*/ 179932 h 309406"/>
                <a:gd name="connsiteX6" fmla="*/ 148266 w 174071"/>
                <a:gd name="connsiteY6" fmla="*/ 169079 h 309406"/>
                <a:gd name="connsiteX7" fmla="*/ 151503 w 174071"/>
                <a:gd name="connsiteY7" fmla="*/ 165461 h 309406"/>
                <a:gd name="connsiteX8" fmla="*/ 151503 w 174071"/>
                <a:gd name="connsiteY8" fmla="*/ 140328 h 309406"/>
                <a:gd name="connsiteX9" fmla="*/ 154645 w 174071"/>
                <a:gd name="connsiteY9" fmla="*/ 136710 h 309406"/>
                <a:gd name="connsiteX10" fmla="*/ 154645 w 174071"/>
                <a:gd name="connsiteY10" fmla="*/ 129570 h 309406"/>
                <a:gd name="connsiteX11" fmla="*/ 151503 w 174071"/>
                <a:gd name="connsiteY11" fmla="*/ 125953 h 309406"/>
                <a:gd name="connsiteX12" fmla="*/ 145028 w 174071"/>
                <a:gd name="connsiteY12" fmla="*/ 122335 h 309406"/>
                <a:gd name="connsiteX13" fmla="*/ 141790 w 174071"/>
                <a:gd name="connsiteY13" fmla="*/ 118717 h 309406"/>
                <a:gd name="connsiteX14" fmla="*/ 148266 w 174071"/>
                <a:gd name="connsiteY14" fmla="*/ 111577 h 309406"/>
                <a:gd name="connsiteX15" fmla="*/ 151503 w 174071"/>
                <a:gd name="connsiteY15" fmla="*/ 111577 h 309406"/>
                <a:gd name="connsiteX16" fmla="*/ 151503 w 174071"/>
                <a:gd name="connsiteY16" fmla="*/ 107959 h 309406"/>
                <a:gd name="connsiteX17" fmla="*/ 145028 w 174071"/>
                <a:gd name="connsiteY17" fmla="*/ 100724 h 309406"/>
                <a:gd name="connsiteX18" fmla="*/ 148266 w 174071"/>
                <a:gd name="connsiteY18" fmla="*/ 93584 h 309406"/>
                <a:gd name="connsiteX19" fmla="*/ 148266 w 174071"/>
                <a:gd name="connsiteY19" fmla="*/ 79208 h 309406"/>
                <a:gd name="connsiteX20" fmla="*/ 145028 w 174071"/>
                <a:gd name="connsiteY20" fmla="*/ 75591 h 309406"/>
                <a:gd name="connsiteX21" fmla="*/ 141790 w 174071"/>
                <a:gd name="connsiteY21" fmla="*/ 75591 h 309406"/>
                <a:gd name="connsiteX22" fmla="*/ 135315 w 174071"/>
                <a:gd name="connsiteY22" fmla="*/ 82731 h 309406"/>
                <a:gd name="connsiteX23" fmla="*/ 141790 w 174071"/>
                <a:gd name="connsiteY23" fmla="*/ 35986 h 309406"/>
                <a:gd name="connsiteX24" fmla="*/ 122459 w 174071"/>
                <a:gd name="connsiteY24" fmla="*/ 21611 h 309406"/>
                <a:gd name="connsiteX25" fmla="*/ 128935 w 174071"/>
                <a:gd name="connsiteY25" fmla="*/ 14376 h 309406"/>
                <a:gd name="connsiteX26" fmla="*/ 128935 w 174071"/>
                <a:gd name="connsiteY26" fmla="*/ 3618 h 309406"/>
                <a:gd name="connsiteX27" fmla="*/ 119222 w 174071"/>
                <a:gd name="connsiteY27" fmla="*/ 0 h 309406"/>
                <a:gd name="connsiteX28" fmla="*/ 106366 w 174071"/>
                <a:gd name="connsiteY28" fmla="*/ 7235 h 309406"/>
                <a:gd name="connsiteX29" fmla="*/ 22473 w 174071"/>
                <a:gd name="connsiteY29" fmla="*/ 7235 h 309406"/>
                <a:gd name="connsiteX30" fmla="*/ 19331 w 174071"/>
                <a:gd name="connsiteY30" fmla="*/ 10853 h 309406"/>
                <a:gd name="connsiteX31" fmla="*/ 16093 w 174071"/>
                <a:gd name="connsiteY31" fmla="*/ 17993 h 309406"/>
                <a:gd name="connsiteX32" fmla="*/ 16093 w 174071"/>
                <a:gd name="connsiteY32" fmla="*/ 28846 h 309406"/>
                <a:gd name="connsiteX33" fmla="*/ 19331 w 174071"/>
                <a:gd name="connsiteY33" fmla="*/ 28846 h 309406"/>
                <a:gd name="connsiteX34" fmla="*/ 22473 w 174071"/>
                <a:gd name="connsiteY34" fmla="*/ 46840 h 309406"/>
                <a:gd name="connsiteX35" fmla="*/ 22473 w 174071"/>
                <a:gd name="connsiteY35" fmla="*/ 79208 h 309406"/>
                <a:gd name="connsiteX36" fmla="*/ 25711 w 174071"/>
                <a:gd name="connsiteY36" fmla="*/ 75591 h 309406"/>
                <a:gd name="connsiteX37" fmla="*/ 28949 w 174071"/>
                <a:gd name="connsiteY37" fmla="*/ 93584 h 309406"/>
                <a:gd name="connsiteX38" fmla="*/ 22473 w 174071"/>
                <a:gd name="connsiteY38" fmla="*/ 93584 h 309406"/>
                <a:gd name="connsiteX39" fmla="*/ 22473 w 174071"/>
                <a:gd name="connsiteY39" fmla="*/ 97202 h 309406"/>
                <a:gd name="connsiteX40" fmla="*/ 25711 w 174071"/>
                <a:gd name="connsiteY40" fmla="*/ 100724 h 309406"/>
                <a:gd name="connsiteX41" fmla="*/ 25711 w 174071"/>
                <a:gd name="connsiteY41" fmla="*/ 107959 h 309406"/>
                <a:gd name="connsiteX42" fmla="*/ 28949 w 174071"/>
                <a:gd name="connsiteY42" fmla="*/ 115100 h 309406"/>
                <a:gd name="connsiteX43" fmla="*/ 28949 w 174071"/>
                <a:gd name="connsiteY43" fmla="*/ 122335 h 309406"/>
                <a:gd name="connsiteX44" fmla="*/ 32186 w 174071"/>
                <a:gd name="connsiteY44" fmla="*/ 129570 h 309406"/>
                <a:gd name="connsiteX45" fmla="*/ 32186 w 174071"/>
                <a:gd name="connsiteY45" fmla="*/ 136710 h 309406"/>
                <a:gd name="connsiteX46" fmla="*/ 25711 w 174071"/>
                <a:gd name="connsiteY46" fmla="*/ 151086 h 309406"/>
                <a:gd name="connsiteX47" fmla="*/ 22473 w 174071"/>
                <a:gd name="connsiteY47" fmla="*/ 154703 h 309406"/>
                <a:gd name="connsiteX48" fmla="*/ 19331 w 174071"/>
                <a:gd name="connsiteY48" fmla="*/ 161939 h 309406"/>
                <a:gd name="connsiteX49" fmla="*/ 19331 w 174071"/>
                <a:gd name="connsiteY49" fmla="*/ 172697 h 309406"/>
                <a:gd name="connsiteX50" fmla="*/ 16093 w 174071"/>
                <a:gd name="connsiteY50" fmla="*/ 179932 h 309406"/>
                <a:gd name="connsiteX51" fmla="*/ 16093 w 174071"/>
                <a:gd name="connsiteY51" fmla="*/ 187072 h 309406"/>
                <a:gd name="connsiteX52" fmla="*/ 6380 w 174071"/>
                <a:gd name="connsiteY52" fmla="*/ 197925 h 309406"/>
                <a:gd name="connsiteX53" fmla="*/ 3143 w 174071"/>
                <a:gd name="connsiteY53" fmla="*/ 205065 h 309406"/>
                <a:gd name="connsiteX54" fmla="*/ 0 w 174071"/>
                <a:gd name="connsiteY54" fmla="*/ 208683 h 309406"/>
                <a:gd name="connsiteX55" fmla="*/ 0 w 174071"/>
                <a:gd name="connsiteY55" fmla="*/ 223059 h 309406"/>
                <a:gd name="connsiteX56" fmla="*/ 3143 w 174071"/>
                <a:gd name="connsiteY56" fmla="*/ 230294 h 309406"/>
                <a:gd name="connsiteX57" fmla="*/ 6380 w 174071"/>
                <a:gd name="connsiteY57" fmla="*/ 241052 h 309406"/>
                <a:gd name="connsiteX58" fmla="*/ 6380 w 174071"/>
                <a:gd name="connsiteY58" fmla="*/ 248192 h 309406"/>
                <a:gd name="connsiteX59" fmla="*/ 9618 w 174071"/>
                <a:gd name="connsiteY59" fmla="*/ 255427 h 309406"/>
                <a:gd name="connsiteX60" fmla="*/ 12856 w 174071"/>
                <a:gd name="connsiteY60" fmla="*/ 259045 h 309406"/>
                <a:gd name="connsiteX61" fmla="*/ 12856 w 174071"/>
                <a:gd name="connsiteY61" fmla="*/ 262663 h 309406"/>
                <a:gd name="connsiteX62" fmla="*/ 25711 w 174071"/>
                <a:gd name="connsiteY62" fmla="*/ 266185 h 309406"/>
                <a:gd name="connsiteX63" fmla="*/ 25711 w 174071"/>
                <a:gd name="connsiteY63" fmla="*/ 298554 h 309406"/>
                <a:gd name="connsiteX64" fmla="*/ 38661 w 174071"/>
                <a:gd name="connsiteY64" fmla="*/ 298554 h 309406"/>
                <a:gd name="connsiteX65" fmla="*/ 41899 w 174071"/>
                <a:gd name="connsiteY65" fmla="*/ 302172 h 309406"/>
                <a:gd name="connsiteX66" fmla="*/ 41899 w 174071"/>
                <a:gd name="connsiteY66" fmla="*/ 305789 h 309406"/>
                <a:gd name="connsiteX67" fmla="*/ 45042 w 174071"/>
                <a:gd name="connsiteY67" fmla="*/ 309407 h 309406"/>
                <a:gd name="connsiteX68" fmla="*/ 51517 w 174071"/>
                <a:gd name="connsiteY68" fmla="*/ 309407 h 309406"/>
                <a:gd name="connsiteX69" fmla="*/ 57992 w 174071"/>
                <a:gd name="connsiteY69" fmla="*/ 305789 h 309406"/>
                <a:gd name="connsiteX70" fmla="*/ 61230 w 174071"/>
                <a:gd name="connsiteY70" fmla="*/ 302172 h 309406"/>
                <a:gd name="connsiteX71" fmla="*/ 70848 w 174071"/>
                <a:gd name="connsiteY71" fmla="*/ 295032 h 309406"/>
                <a:gd name="connsiteX72" fmla="*/ 74085 w 174071"/>
                <a:gd name="connsiteY72" fmla="*/ 291414 h 309406"/>
                <a:gd name="connsiteX73" fmla="*/ 80561 w 174071"/>
                <a:gd name="connsiteY73" fmla="*/ 287796 h 309406"/>
                <a:gd name="connsiteX74" fmla="*/ 96654 w 174071"/>
                <a:gd name="connsiteY74" fmla="*/ 287796 h 309406"/>
                <a:gd name="connsiteX75" fmla="*/ 99891 w 174071"/>
                <a:gd name="connsiteY75" fmla="*/ 284178 h 309406"/>
                <a:gd name="connsiteX76" fmla="*/ 106366 w 174071"/>
                <a:gd name="connsiteY76" fmla="*/ 280656 h 309406"/>
                <a:gd name="connsiteX77" fmla="*/ 115984 w 174071"/>
                <a:gd name="connsiteY77" fmla="*/ 269803 h 309406"/>
                <a:gd name="connsiteX78" fmla="*/ 122459 w 174071"/>
                <a:gd name="connsiteY78" fmla="*/ 269803 h 309406"/>
                <a:gd name="connsiteX79" fmla="*/ 125697 w 174071"/>
                <a:gd name="connsiteY79" fmla="*/ 266185 h 309406"/>
                <a:gd name="connsiteX80" fmla="*/ 128935 w 174071"/>
                <a:gd name="connsiteY80" fmla="*/ 266185 h 309406"/>
                <a:gd name="connsiteX81" fmla="*/ 138552 w 174071"/>
                <a:gd name="connsiteY81" fmla="*/ 255427 h 309406"/>
                <a:gd name="connsiteX82" fmla="*/ 145028 w 174071"/>
                <a:gd name="connsiteY82" fmla="*/ 255427 h 309406"/>
                <a:gd name="connsiteX83" fmla="*/ 148266 w 174071"/>
                <a:gd name="connsiteY83" fmla="*/ 259045 h 309406"/>
                <a:gd name="connsiteX84" fmla="*/ 157883 w 174071"/>
                <a:gd name="connsiteY84" fmla="*/ 259045 h 309406"/>
                <a:gd name="connsiteX85" fmla="*/ 164359 w 174071"/>
                <a:gd name="connsiteY85" fmla="*/ 255427 h 309406"/>
                <a:gd name="connsiteX86" fmla="*/ 174072 w 174071"/>
                <a:gd name="connsiteY86" fmla="*/ 244670 h 309406"/>
                <a:gd name="connsiteX87" fmla="*/ 157883 w 174071"/>
                <a:gd name="connsiteY87" fmla="*/ 230294 h 309406"/>
                <a:gd name="connsiteX88" fmla="*/ 151503 w 174071"/>
                <a:gd name="connsiteY88" fmla="*/ 205065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74071" h="309406">
                  <a:moveTo>
                    <a:pt x="151503" y="205065"/>
                  </a:moveTo>
                  <a:lnTo>
                    <a:pt x="151503" y="197925"/>
                  </a:lnTo>
                  <a:lnTo>
                    <a:pt x="154645" y="190690"/>
                  </a:lnTo>
                  <a:lnTo>
                    <a:pt x="154645" y="183455"/>
                  </a:lnTo>
                  <a:lnTo>
                    <a:pt x="151503" y="179932"/>
                  </a:lnTo>
                  <a:lnTo>
                    <a:pt x="148266" y="179932"/>
                  </a:lnTo>
                  <a:lnTo>
                    <a:pt x="148266" y="169079"/>
                  </a:lnTo>
                  <a:lnTo>
                    <a:pt x="151503" y="165461"/>
                  </a:lnTo>
                  <a:lnTo>
                    <a:pt x="151503" y="140328"/>
                  </a:lnTo>
                  <a:lnTo>
                    <a:pt x="154645" y="136710"/>
                  </a:lnTo>
                  <a:lnTo>
                    <a:pt x="154645" y="129570"/>
                  </a:lnTo>
                  <a:lnTo>
                    <a:pt x="151503" y="125953"/>
                  </a:lnTo>
                  <a:lnTo>
                    <a:pt x="145028" y="122335"/>
                  </a:lnTo>
                  <a:lnTo>
                    <a:pt x="141790" y="118717"/>
                  </a:lnTo>
                  <a:lnTo>
                    <a:pt x="148266" y="111577"/>
                  </a:lnTo>
                  <a:lnTo>
                    <a:pt x="151503" y="111577"/>
                  </a:lnTo>
                  <a:lnTo>
                    <a:pt x="151503" y="107959"/>
                  </a:lnTo>
                  <a:lnTo>
                    <a:pt x="145028" y="100724"/>
                  </a:lnTo>
                  <a:lnTo>
                    <a:pt x="148266" y="93584"/>
                  </a:lnTo>
                  <a:lnTo>
                    <a:pt x="148266" y="79208"/>
                  </a:lnTo>
                  <a:lnTo>
                    <a:pt x="145028" y="75591"/>
                  </a:lnTo>
                  <a:lnTo>
                    <a:pt x="141790" y="75591"/>
                  </a:lnTo>
                  <a:lnTo>
                    <a:pt x="135315" y="82731"/>
                  </a:lnTo>
                  <a:lnTo>
                    <a:pt x="141790" y="35986"/>
                  </a:lnTo>
                  <a:lnTo>
                    <a:pt x="122459" y="21611"/>
                  </a:lnTo>
                  <a:lnTo>
                    <a:pt x="128935" y="14376"/>
                  </a:lnTo>
                  <a:lnTo>
                    <a:pt x="128935" y="3618"/>
                  </a:lnTo>
                  <a:lnTo>
                    <a:pt x="119222" y="0"/>
                  </a:lnTo>
                  <a:lnTo>
                    <a:pt x="106366" y="7235"/>
                  </a:lnTo>
                  <a:lnTo>
                    <a:pt x="22473" y="7235"/>
                  </a:lnTo>
                  <a:lnTo>
                    <a:pt x="19331" y="10853"/>
                  </a:lnTo>
                  <a:lnTo>
                    <a:pt x="16093" y="17993"/>
                  </a:lnTo>
                  <a:lnTo>
                    <a:pt x="16093" y="28846"/>
                  </a:lnTo>
                  <a:lnTo>
                    <a:pt x="19331" y="28846"/>
                  </a:lnTo>
                  <a:lnTo>
                    <a:pt x="22473" y="46840"/>
                  </a:lnTo>
                  <a:lnTo>
                    <a:pt x="22473" y="79208"/>
                  </a:lnTo>
                  <a:lnTo>
                    <a:pt x="25711" y="75591"/>
                  </a:lnTo>
                  <a:lnTo>
                    <a:pt x="28949" y="93584"/>
                  </a:lnTo>
                  <a:lnTo>
                    <a:pt x="22473" y="93584"/>
                  </a:lnTo>
                  <a:lnTo>
                    <a:pt x="22473" y="97202"/>
                  </a:lnTo>
                  <a:lnTo>
                    <a:pt x="25711" y="100724"/>
                  </a:lnTo>
                  <a:lnTo>
                    <a:pt x="25711" y="107959"/>
                  </a:lnTo>
                  <a:lnTo>
                    <a:pt x="28949" y="115100"/>
                  </a:lnTo>
                  <a:lnTo>
                    <a:pt x="28949" y="122335"/>
                  </a:lnTo>
                  <a:lnTo>
                    <a:pt x="32186" y="129570"/>
                  </a:lnTo>
                  <a:lnTo>
                    <a:pt x="32186" y="136710"/>
                  </a:lnTo>
                  <a:lnTo>
                    <a:pt x="25711" y="151086"/>
                  </a:lnTo>
                  <a:lnTo>
                    <a:pt x="22473" y="154703"/>
                  </a:lnTo>
                  <a:lnTo>
                    <a:pt x="19331" y="161939"/>
                  </a:lnTo>
                  <a:lnTo>
                    <a:pt x="19331" y="172697"/>
                  </a:lnTo>
                  <a:lnTo>
                    <a:pt x="16093" y="179932"/>
                  </a:lnTo>
                  <a:lnTo>
                    <a:pt x="16093" y="187072"/>
                  </a:lnTo>
                  <a:lnTo>
                    <a:pt x="6380" y="197925"/>
                  </a:lnTo>
                  <a:lnTo>
                    <a:pt x="3143" y="205065"/>
                  </a:lnTo>
                  <a:lnTo>
                    <a:pt x="0" y="208683"/>
                  </a:lnTo>
                  <a:lnTo>
                    <a:pt x="0" y="223059"/>
                  </a:lnTo>
                  <a:lnTo>
                    <a:pt x="3143" y="230294"/>
                  </a:lnTo>
                  <a:lnTo>
                    <a:pt x="6380" y="241052"/>
                  </a:lnTo>
                  <a:lnTo>
                    <a:pt x="6380" y="248192"/>
                  </a:lnTo>
                  <a:lnTo>
                    <a:pt x="9618" y="255427"/>
                  </a:lnTo>
                  <a:lnTo>
                    <a:pt x="12856" y="259045"/>
                  </a:lnTo>
                  <a:lnTo>
                    <a:pt x="12856" y="262663"/>
                  </a:lnTo>
                  <a:lnTo>
                    <a:pt x="25711" y="266185"/>
                  </a:lnTo>
                  <a:lnTo>
                    <a:pt x="25711" y="298554"/>
                  </a:lnTo>
                  <a:lnTo>
                    <a:pt x="38661" y="298554"/>
                  </a:lnTo>
                  <a:lnTo>
                    <a:pt x="41899" y="302172"/>
                  </a:lnTo>
                  <a:lnTo>
                    <a:pt x="41899" y="305789"/>
                  </a:lnTo>
                  <a:lnTo>
                    <a:pt x="45042" y="309407"/>
                  </a:lnTo>
                  <a:lnTo>
                    <a:pt x="51517" y="309407"/>
                  </a:lnTo>
                  <a:lnTo>
                    <a:pt x="57992" y="305789"/>
                  </a:lnTo>
                  <a:lnTo>
                    <a:pt x="61230" y="302172"/>
                  </a:lnTo>
                  <a:lnTo>
                    <a:pt x="70848" y="295032"/>
                  </a:lnTo>
                  <a:lnTo>
                    <a:pt x="74085" y="291414"/>
                  </a:lnTo>
                  <a:lnTo>
                    <a:pt x="80561" y="287796"/>
                  </a:lnTo>
                  <a:lnTo>
                    <a:pt x="96654" y="287796"/>
                  </a:lnTo>
                  <a:lnTo>
                    <a:pt x="99891" y="284178"/>
                  </a:lnTo>
                  <a:lnTo>
                    <a:pt x="106366" y="280656"/>
                  </a:lnTo>
                  <a:lnTo>
                    <a:pt x="115984" y="269803"/>
                  </a:lnTo>
                  <a:lnTo>
                    <a:pt x="122459" y="269803"/>
                  </a:lnTo>
                  <a:lnTo>
                    <a:pt x="125697" y="266185"/>
                  </a:lnTo>
                  <a:lnTo>
                    <a:pt x="128935" y="266185"/>
                  </a:lnTo>
                  <a:lnTo>
                    <a:pt x="138552" y="255427"/>
                  </a:lnTo>
                  <a:lnTo>
                    <a:pt x="145028" y="255427"/>
                  </a:lnTo>
                  <a:lnTo>
                    <a:pt x="148266" y="259045"/>
                  </a:lnTo>
                  <a:lnTo>
                    <a:pt x="157883" y="259045"/>
                  </a:lnTo>
                  <a:lnTo>
                    <a:pt x="164359" y="255427"/>
                  </a:lnTo>
                  <a:lnTo>
                    <a:pt x="174072" y="244670"/>
                  </a:lnTo>
                  <a:lnTo>
                    <a:pt x="157883" y="230294"/>
                  </a:lnTo>
                  <a:lnTo>
                    <a:pt x="151503" y="205065"/>
                  </a:lnTo>
                  <a:close/>
                </a:path>
              </a:pathLst>
            </a:custGeom>
            <a:noFill/>
            <a:ln w="2379" cap="flat">
              <a:solidFill>
                <a:srgbClr val="FFFFFF"/>
              </a:solidFill>
              <a:prstDash val="solid"/>
              <a:round/>
            </a:ln>
          </p:spPr>
          <p:txBody>
            <a:bodyPr rtlCol="0" anchor="ctr"/>
            <a:lstStyle/>
            <a:p>
              <a:endParaRPr lang="en-US" noProof="0" dirty="0"/>
            </a:p>
          </p:txBody>
        </p:sp>
        <p:sp>
          <p:nvSpPr>
            <p:cNvPr id="5571" name="Serbest Form 5570">
              <a:extLst>
                <a:ext uri="{FF2B5EF4-FFF2-40B4-BE49-F238E27FC236}">
                  <a16:creationId xmlns:a16="http://schemas.microsoft.com/office/drawing/2014/main" id="{949544C9-CBCB-7D4B-B944-D8EA8D5E6F98}"/>
                </a:ext>
              </a:extLst>
            </p:cNvPr>
            <p:cNvSpPr/>
            <p:nvPr/>
          </p:nvSpPr>
          <p:spPr>
            <a:xfrm>
              <a:off x="7063106" y="1916524"/>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solidFill>
              <a:srgbClr val="AFABAB"/>
            </a:solidFill>
            <a:ln w="9518" cap="flat">
              <a:noFill/>
              <a:prstDash val="solid"/>
              <a:miter/>
            </a:ln>
          </p:spPr>
          <p:txBody>
            <a:bodyPr rtlCol="0" anchor="ctr"/>
            <a:lstStyle/>
            <a:p>
              <a:endParaRPr lang="en-US" noProof="0" dirty="0"/>
            </a:p>
          </p:txBody>
        </p:sp>
        <p:sp>
          <p:nvSpPr>
            <p:cNvPr id="5572" name="Serbest Form 5571">
              <a:extLst>
                <a:ext uri="{FF2B5EF4-FFF2-40B4-BE49-F238E27FC236}">
                  <a16:creationId xmlns:a16="http://schemas.microsoft.com/office/drawing/2014/main" id="{D6142E9A-9E2C-6749-9E24-68B5CD382236}"/>
                </a:ext>
              </a:extLst>
            </p:cNvPr>
            <p:cNvSpPr/>
            <p:nvPr/>
          </p:nvSpPr>
          <p:spPr>
            <a:xfrm>
              <a:off x="7063106" y="1916524"/>
              <a:ext cx="251394" cy="116051"/>
            </a:xfrm>
            <a:custGeom>
              <a:avLst/>
              <a:gdLst>
                <a:gd name="connsiteX0" fmla="*/ 3238 w 251394"/>
                <a:gd name="connsiteY0" fmla="*/ 9996 h 116051"/>
                <a:gd name="connsiteX1" fmla="*/ 6475 w 251394"/>
                <a:gd name="connsiteY1" fmla="*/ 9996 h 116051"/>
                <a:gd name="connsiteX2" fmla="*/ 9808 w 251394"/>
                <a:gd name="connsiteY2" fmla="*/ 13328 h 116051"/>
                <a:gd name="connsiteX3" fmla="*/ 16284 w 251394"/>
                <a:gd name="connsiteY3" fmla="*/ 16660 h 116051"/>
                <a:gd name="connsiteX4" fmla="*/ 22854 w 251394"/>
                <a:gd name="connsiteY4" fmla="*/ 23229 h 116051"/>
                <a:gd name="connsiteX5" fmla="*/ 32662 w 251394"/>
                <a:gd name="connsiteY5" fmla="*/ 26561 h 116051"/>
                <a:gd name="connsiteX6" fmla="*/ 39137 w 251394"/>
                <a:gd name="connsiteY6" fmla="*/ 29893 h 116051"/>
                <a:gd name="connsiteX7" fmla="*/ 42375 w 251394"/>
                <a:gd name="connsiteY7" fmla="*/ 29893 h 116051"/>
                <a:gd name="connsiteX8" fmla="*/ 45708 w 251394"/>
                <a:gd name="connsiteY8" fmla="*/ 33225 h 116051"/>
                <a:gd name="connsiteX9" fmla="*/ 52183 w 251394"/>
                <a:gd name="connsiteY9" fmla="*/ 36462 h 116051"/>
                <a:gd name="connsiteX10" fmla="*/ 55421 w 251394"/>
                <a:gd name="connsiteY10" fmla="*/ 43127 h 116051"/>
                <a:gd name="connsiteX11" fmla="*/ 61992 w 251394"/>
                <a:gd name="connsiteY11" fmla="*/ 46459 h 116051"/>
                <a:gd name="connsiteX12" fmla="*/ 61992 w 251394"/>
                <a:gd name="connsiteY12" fmla="*/ 53123 h 116051"/>
                <a:gd name="connsiteX13" fmla="*/ 65229 w 251394"/>
                <a:gd name="connsiteY13" fmla="*/ 63024 h 116051"/>
                <a:gd name="connsiteX14" fmla="*/ 65229 w 251394"/>
                <a:gd name="connsiteY14" fmla="*/ 72925 h 116051"/>
                <a:gd name="connsiteX15" fmla="*/ 68562 w 251394"/>
                <a:gd name="connsiteY15" fmla="*/ 76257 h 116051"/>
                <a:gd name="connsiteX16" fmla="*/ 71800 w 251394"/>
                <a:gd name="connsiteY16" fmla="*/ 82921 h 116051"/>
                <a:gd name="connsiteX17" fmla="*/ 75037 w 251394"/>
                <a:gd name="connsiteY17" fmla="*/ 86253 h 116051"/>
                <a:gd name="connsiteX18" fmla="*/ 75037 w 251394"/>
                <a:gd name="connsiteY18" fmla="*/ 89490 h 116051"/>
                <a:gd name="connsiteX19" fmla="*/ 71800 w 251394"/>
                <a:gd name="connsiteY19" fmla="*/ 92822 h 116051"/>
                <a:gd name="connsiteX20" fmla="*/ 91416 w 251394"/>
                <a:gd name="connsiteY20" fmla="*/ 96154 h 116051"/>
                <a:gd name="connsiteX21" fmla="*/ 94654 w 251394"/>
                <a:gd name="connsiteY21" fmla="*/ 92822 h 116051"/>
                <a:gd name="connsiteX22" fmla="*/ 101224 w 251394"/>
                <a:gd name="connsiteY22" fmla="*/ 89490 h 116051"/>
                <a:gd name="connsiteX23" fmla="*/ 107700 w 251394"/>
                <a:gd name="connsiteY23" fmla="*/ 89490 h 116051"/>
                <a:gd name="connsiteX24" fmla="*/ 114270 w 251394"/>
                <a:gd name="connsiteY24" fmla="*/ 92822 h 116051"/>
                <a:gd name="connsiteX25" fmla="*/ 117508 w 251394"/>
                <a:gd name="connsiteY25" fmla="*/ 96154 h 116051"/>
                <a:gd name="connsiteX26" fmla="*/ 120745 w 251394"/>
                <a:gd name="connsiteY26" fmla="*/ 102818 h 116051"/>
                <a:gd name="connsiteX27" fmla="*/ 120745 w 251394"/>
                <a:gd name="connsiteY27" fmla="*/ 106150 h 116051"/>
                <a:gd name="connsiteX28" fmla="*/ 133886 w 251394"/>
                <a:gd name="connsiteY28" fmla="*/ 106150 h 116051"/>
                <a:gd name="connsiteX29" fmla="*/ 133886 w 251394"/>
                <a:gd name="connsiteY29" fmla="*/ 109387 h 116051"/>
                <a:gd name="connsiteX30" fmla="*/ 137124 w 251394"/>
                <a:gd name="connsiteY30" fmla="*/ 112719 h 116051"/>
                <a:gd name="connsiteX31" fmla="*/ 150170 w 251394"/>
                <a:gd name="connsiteY31" fmla="*/ 109387 h 116051"/>
                <a:gd name="connsiteX32" fmla="*/ 153408 w 251394"/>
                <a:gd name="connsiteY32" fmla="*/ 106150 h 116051"/>
                <a:gd name="connsiteX33" fmla="*/ 182832 w 251394"/>
                <a:gd name="connsiteY33" fmla="*/ 109387 h 116051"/>
                <a:gd name="connsiteX34" fmla="*/ 182832 w 251394"/>
                <a:gd name="connsiteY34" fmla="*/ 99486 h 116051"/>
                <a:gd name="connsiteX35" fmla="*/ 186070 w 251394"/>
                <a:gd name="connsiteY35" fmla="*/ 99486 h 116051"/>
                <a:gd name="connsiteX36" fmla="*/ 189308 w 251394"/>
                <a:gd name="connsiteY36" fmla="*/ 102818 h 116051"/>
                <a:gd name="connsiteX37" fmla="*/ 192640 w 251394"/>
                <a:gd name="connsiteY37" fmla="*/ 102818 h 116051"/>
                <a:gd name="connsiteX38" fmla="*/ 192640 w 251394"/>
                <a:gd name="connsiteY38" fmla="*/ 99486 h 116051"/>
                <a:gd name="connsiteX39" fmla="*/ 199115 w 251394"/>
                <a:gd name="connsiteY39" fmla="*/ 92822 h 116051"/>
                <a:gd name="connsiteX40" fmla="*/ 212162 w 251394"/>
                <a:gd name="connsiteY40" fmla="*/ 92822 h 116051"/>
                <a:gd name="connsiteX41" fmla="*/ 215494 w 251394"/>
                <a:gd name="connsiteY41" fmla="*/ 96154 h 116051"/>
                <a:gd name="connsiteX42" fmla="*/ 215494 w 251394"/>
                <a:gd name="connsiteY42" fmla="*/ 99486 h 116051"/>
                <a:gd name="connsiteX43" fmla="*/ 225302 w 251394"/>
                <a:gd name="connsiteY43" fmla="*/ 109387 h 116051"/>
                <a:gd name="connsiteX44" fmla="*/ 231778 w 251394"/>
                <a:gd name="connsiteY44" fmla="*/ 106150 h 116051"/>
                <a:gd name="connsiteX45" fmla="*/ 238349 w 251394"/>
                <a:gd name="connsiteY45" fmla="*/ 106150 h 116051"/>
                <a:gd name="connsiteX46" fmla="*/ 248157 w 251394"/>
                <a:gd name="connsiteY46" fmla="*/ 116051 h 116051"/>
                <a:gd name="connsiteX47" fmla="*/ 251394 w 251394"/>
                <a:gd name="connsiteY47" fmla="*/ 112719 h 116051"/>
                <a:gd name="connsiteX48" fmla="*/ 248157 w 251394"/>
                <a:gd name="connsiteY48" fmla="*/ 106150 h 116051"/>
                <a:gd name="connsiteX49" fmla="*/ 244824 w 251394"/>
                <a:gd name="connsiteY49" fmla="*/ 102818 h 116051"/>
                <a:gd name="connsiteX50" fmla="*/ 241586 w 251394"/>
                <a:gd name="connsiteY50" fmla="*/ 96154 h 116051"/>
                <a:gd name="connsiteX51" fmla="*/ 238349 w 251394"/>
                <a:gd name="connsiteY51" fmla="*/ 92822 h 116051"/>
                <a:gd name="connsiteX52" fmla="*/ 235111 w 251394"/>
                <a:gd name="connsiteY52" fmla="*/ 92822 h 116051"/>
                <a:gd name="connsiteX53" fmla="*/ 225302 w 251394"/>
                <a:gd name="connsiteY53" fmla="*/ 82921 h 116051"/>
                <a:gd name="connsiteX54" fmla="*/ 228540 w 251394"/>
                <a:gd name="connsiteY54" fmla="*/ 79589 h 116051"/>
                <a:gd name="connsiteX55" fmla="*/ 235111 w 251394"/>
                <a:gd name="connsiteY55" fmla="*/ 79589 h 116051"/>
                <a:gd name="connsiteX56" fmla="*/ 228540 w 251394"/>
                <a:gd name="connsiteY56" fmla="*/ 72925 h 116051"/>
                <a:gd name="connsiteX57" fmla="*/ 221970 w 251394"/>
                <a:gd name="connsiteY57" fmla="*/ 69688 h 116051"/>
                <a:gd name="connsiteX58" fmla="*/ 215494 w 251394"/>
                <a:gd name="connsiteY58" fmla="*/ 63024 h 116051"/>
                <a:gd name="connsiteX59" fmla="*/ 205686 w 251394"/>
                <a:gd name="connsiteY59" fmla="*/ 63024 h 116051"/>
                <a:gd name="connsiteX60" fmla="*/ 205686 w 251394"/>
                <a:gd name="connsiteY60" fmla="*/ 59692 h 116051"/>
                <a:gd name="connsiteX61" fmla="*/ 208924 w 251394"/>
                <a:gd name="connsiteY61" fmla="*/ 56360 h 116051"/>
                <a:gd name="connsiteX62" fmla="*/ 208924 w 251394"/>
                <a:gd name="connsiteY62" fmla="*/ 49791 h 116051"/>
                <a:gd name="connsiteX63" fmla="*/ 192640 w 251394"/>
                <a:gd name="connsiteY63" fmla="*/ 46459 h 116051"/>
                <a:gd name="connsiteX64" fmla="*/ 186070 w 251394"/>
                <a:gd name="connsiteY64" fmla="*/ 39794 h 116051"/>
                <a:gd name="connsiteX65" fmla="*/ 179499 w 251394"/>
                <a:gd name="connsiteY65" fmla="*/ 36462 h 116051"/>
                <a:gd name="connsiteX66" fmla="*/ 163216 w 251394"/>
                <a:gd name="connsiteY66" fmla="*/ 36462 h 116051"/>
                <a:gd name="connsiteX67" fmla="*/ 163216 w 251394"/>
                <a:gd name="connsiteY67" fmla="*/ 39794 h 116051"/>
                <a:gd name="connsiteX68" fmla="*/ 156645 w 251394"/>
                <a:gd name="connsiteY68" fmla="*/ 39794 h 116051"/>
                <a:gd name="connsiteX69" fmla="*/ 153408 w 251394"/>
                <a:gd name="connsiteY69" fmla="*/ 43127 h 116051"/>
                <a:gd name="connsiteX70" fmla="*/ 140362 w 251394"/>
                <a:gd name="connsiteY70" fmla="*/ 43127 h 116051"/>
                <a:gd name="connsiteX71" fmla="*/ 133886 w 251394"/>
                <a:gd name="connsiteY71" fmla="*/ 39794 h 116051"/>
                <a:gd name="connsiteX72" fmla="*/ 130554 w 251394"/>
                <a:gd name="connsiteY72" fmla="*/ 39794 h 116051"/>
                <a:gd name="connsiteX73" fmla="*/ 130554 w 251394"/>
                <a:gd name="connsiteY73" fmla="*/ 36462 h 116051"/>
                <a:gd name="connsiteX74" fmla="*/ 104462 w 251394"/>
                <a:gd name="connsiteY74" fmla="*/ 19897 h 116051"/>
                <a:gd name="connsiteX75" fmla="*/ 101224 w 251394"/>
                <a:gd name="connsiteY75" fmla="*/ 19897 h 116051"/>
                <a:gd name="connsiteX76" fmla="*/ 97892 w 251394"/>
                <a:gd name="connsiteY76" fmla="*/ 16660 h 116051"/>
                <a:gd name="connsiteX77" fmla="*/ 78370 w 251394"/>
                <a:gd name="connsiteY77" fmla="*/ 16660 h 116051"/>
                <a:gd name="connsiteX78" fmla="*/ 45708 w 251394"/>
                <a:gd name="connsiteY78" fmla="*/ 9996 h 116051"/>
                <a:gd name="connsiteX79" fmla="*/ 35900 w 251394"/>
                <a:gd name="connsiteY79" fmla="*/ 6664 h 116051"/>
                <a:gd name="connsiteX80" fmla="*/ 29329 w 251394"/>
                <a:gd name="connsiteY80" fmla="*/ 3332 h 116051"/>
                <a:gd name="connsiteX81" fmla="*/ 19521 w 251394"/>
                <a:gd name="connsiteY81" fmla="*/ 0 h 116051"/>
                <a:gd name="connsiteX82" fmla="*/ 13046 w 251394"/>
                <a:gd name="connsiteY82" fmla="*/ 0 h 116051"/>
                <a:gd name="connsiteX83" fmla="*/ 0 w 251394"/>
                <a:gd name="connsiteY83" fmla="*/ 9996 h 116051"/>
                <a:gd name="connsiteX84" fmla="*/ 3238 w 251394"/>
                <a:gd name="connsiteY84" fmla="*/ 9996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1394" h="116051">
                  <a:moveTo>
                    <a:pt x="3238" y="9996"/>
                  </a:moveTo>
                  <a:lnTo>
                    <a:pt x="6475" y="9996"/>
                  </a:lnTo>
                  <a:lnTo>
                    <a:pt x="9808" y="13328"/>
                  </a:lnTo>
                  <a:lnTo>
                    <a:pt x="16284" y="16660"/>
                  </a:lnTo>
                  <a:lnTo>
                    <a:pt x="22854" y="23229"/>
                  </a:lnTo>
                  <a:lnTo>
                    <a:pt x="32662" y="26561"/>
                  </a:lnTo>
                  <a:lnTo>
                    <a:pt x="39137" y="29893"/>
                  </a:lnTo>
                  <a:lnTo>
                    <a:pt x="42375" y="29893"/>
                  </a:lnTo>
                  <a:lnTo>
                    <a:pt x="45708" y="33225"/>
                  </a:lnTo>
                  <a:lnTo>
                    <a:pt x="52183" y="36462"/>
                  </a:lnTo>
                  <a:lnTo>
                    <a:pt x="55421" y="43127"/>
                  </a:lnTo>
                  <a:lnTo>
                    <a:pt x="61992" y="46459"/>
                  </a:lnTo>
                  <a:lnTo>
                    <a:pt x="61992" y="53123"/>
                  </a:lnTo>
                  <a:lnTo>
                    <a:pt x="65229" y="63024"/>
                  </a:lnTo>
                  <a:lnTo>
                    <a:pt x="65229" y="72925"/>
                  </a:lnTo>
                  <a:lnTo>
                    <a:pt x="68562" y="76257"/>
                  </a:lnTo>
                  <a:lnTo>
                    <a:pt x="71800" y="82921"/>
                  </a:lnTo>
                  <a:lnTo>
                    <a:pt x="75037" y="86253"/>
                  </a:lnTo>
                  <a:lnTo>
                    <a:pt x="75037" y="89490"/>
                  </a:lnTo>
                  <a:lnTo>
                    <a:pt x="71800" y="92822"/>
                  </a:lnTo>
                  <a:lnTo>
                    <a:pt x="91416" y="96154"/>
                  </a:lnTo>
                  <a:lnTo>
                    <a:pt x="94654" y="92822"/>
                  </a:lnTo>
                  <a:lnTo>
                    <a:pt x="101224" y="89490"/>
                  </a:lnTo>
                  <a:lnTo>
                    <a:pt x="107700" y="89490"/>
                  </a:lnTo>
                  <a:lnTo>
                    <a:pt x="114270" y="92822"/>
                  </a:lnTo>
                  <a:lnTo>
                    <a:pt x="117508" y="96154"/>
                  </a:lnTo>
                  <a:lnTo>
                    <a:pt x="120745" y="102818"/>
                  </a:lnTo>
                  <a:lnTo>
                    <a:pt x="120745" y="106150"/>
                  </a:lnTo>
                  <a:lnTo>
                    <a:pt x="133886" y="106150"/>
                  </a:lnTo>
                  <a:lnTo>
                    <a:pt x="133886" y="109387"/>
                  </a:lnTo>
                  <a:lnTo>
                    <a:pt x="137124" y="112719"/>
                  </a:lnTo>
                  <a:lnTo>
                    <a:pt x="150170" y="109387"/>
                  </a:lnTo>
                  <a:lnTo>
                    <a:pt x="153408" y="106150"/>
                  </a:lnTo>
                  <a:lnTo>
                    <a:pt x="182832" y="109387"/>
                  </a:lnTo>
                  <a:lnTo>
                    <a:pt x="182832" y="99486"/>
                  </a:lnTo>
                  <a:lnTo>
                    <a:pt x="186070" y="99486"/>
                  </a:lnTo>
                  <a:lnTo>
                    <a:pt x="189308" y="102818"/>
                  </a:lnTo>
                  <a:lnTo>
                    <a:pt x="192640" y="102818"/>
                  </a:lnTo>
                  <a:lnTo>
                    <a:pt x="192640" y="99486"/>
                  </a:lnTo>
                  <a:lnTo>
                    <a:pt x="199115" y="92822"/>
                  </a:lnTo>
                  <a:lnTo>
                    <a:pt x="212162" y="92822"/>
                  </a:lnTo>
                  <a:lnTo>
                    <a:pt x="215494" y="96154"/>
                  </a:lnTo>
                  <a:lnTo>
                    <a:pt x="215494" y="99486"/>
                  </a:lnTo>
                  <a:lnTo>
                    <a:pt x="225302" y="109387"/>
                  </a:lnTo>
                  <a:lnTo>
                    <a:pt x="231778" y="106150"/>
                  </a:lnTo>
                  <a:lnTo>
                    <a:pt x="238349" y="106150"/>
                  </a:lnTo>
                  <a:lnTo>
                    <a:pt x="248157" y="116051"/>
                  </a:lnTo>
                  <a:lnTo>
                    <a:pt x="251394" y="112719"/>
                  </a:lnTo>
                  <a:lnTo>
                    <a:pt x="248157" y="106150"/>
                  </a:lnTo>
                  <a:lnTo>
                    <a:pt x="244824" y="102818"/>
                  </a:lnTo>
                  <a:lnTo>
                    <a:pt x="241586" y="96154"/>
                  </a:lnTo>
                  <a:lnTo>
                    <a:pt x="238349" y="92822"/>
                  </a:lnTo>
                  <a:lnTo>
                    <a:pt x="235111" y="92822"/>
                  </a:lnTo>
                  <a:lnTo>
                    <a:pt x="225302" y="82921"/>
                  </a:lnTo>
                  <a:lnTo>
                    <a:pt x="228540" y="79589"/>
                  </a:lnTo>
                  <a:lnTo>
                    <a:pt x="235111" y="79589"/>
                  </a:lnTo>
                  <a:lnTo>
                    <a:pt x="228540" y="72925"/>
                  </a:lnTo>
                  <a:lnTo>
                    <a:pt x="221970" y="69688"/>
                  </a:lnTo>
                  <a:lnTo>
                    <a:pt x="215494" y="63024"/>
                  </a:lnTo>
                  <a:lnTo>
                    <a:pt x="205686" y="63024"/>
                  </a:lnTo>
                  <a:lnTo>
                    <a:pt x="205686" y="59692"/>
                  </a:lnTo>
                  <a:lnTo>
                    <a:pt x="208924" y="56360"/>
                  </a:lnTo>
                  <a:lnTo>
                    <a:pt x="208924" y="49791"/>
                  </a:lnTo>
                  <a:lnTo>
                    <a:pt x="192640" y="46459"/>
                  </a:lnTo>
                  <a:lnTo>
                    <a:pt x="186070" y="39794"/>
                  </a:lnTo>
                  <a:lnTo>
                    <a:pt x="179499" y="36462"/>
                  </a:lnTo>
                  <a:lnTo>
                    <a:pt x="163216" y="36462"/>
                  </a:lnTo>
                  <a:lnTo>
                    <a:pt x="163216" y="39794"/>
                  </a:lnTo>
                  <a:lnTo>
                    <a:pt x="156645" y="39794"/>
                  </a:lnTo>
                  <a:lnTo>
                    <a:pt x="153408" y="43127"/>
                  </a:lnTo>
                  <a:lnTo>
                    <a:pt x="140362" y="43127"/>
                  </a:lnTo>
                  <a:lnTo>
                    <a:pt x="133886" y="39794"/>
                  </a:lnTo>
                  <a:lnTo>
                    <a:pt x="130554" y="39794"/>
                  </a:lnTo>
                  <a:lnTo>
                    <a:pt x="130554" y="36462"/>
                  </a:lnTo>
                  <a:lnTo>
                    <a:pt x="104462" y="19897"/>
                  </a:lnTo>
                  <a:lnTo>
                    <a:pt x="101224" y="19897"/>
                  </a:lnTo>
                  <a:lnTo>
                    <a:pt x="97892" y="16660"/>
                  </a:lnTo>
                  <a:lnTo>
                    <a:pt x="78370" y="16660"/>
                  </a:lnTo>
                  <a:lnTo>
                    <a:pt x="45708" y="9996"/>
                  </a:lnTo>
                  <a:lnTo>
                    <a:pt x="35900" y="6664"/>
                  </a:lnTo>
                  <a:lnTo>
                    <a:pt x="29329" y="3332"/>
                  </a:lnTo>
                  <a:lnTo>
                    <a:pt x="19521" y="0"/>
                  </a:lnTo>
                  <a:lnTo>
                    <a:pt x="13046" y="0"/>
                  </a:lnTo>
                  <a:lnTo>
                    <a:pt x="0" y="9996"/>
                  </a:lnTo>
                  <a:lnTo>
                    <a:pt x="3238" y="9996"/>
                  </a:lnTo>
                  <a:close/>
                </a:path>
              </a:pathLst>
            </a:custGeom>
            <a:noFill/>
            <a:ln w="2379" cap="flat">
              <a:solidFill>
                <a:srgbClr val="FFFFFF"/>
              </a:solidFill>
              <a:prstDash val="solid"/>
              <a:round/>
            </a:ln>
          </p:spPr>
          <p:txBody>
            <a:bodyPr rtlCol="0" anchor="ctr"/>
            <a:lstStyle/>
            <a:p>
              <a:endParaRPr lang="en-US" noProof="0" dirty="0"/>
            </a:p>
          </p:txBody>
        </p:sp>
        <p:sp>
          <p:nvSpPr>
            <p:cNvPr id="5573" name="Serbest Form 5572">
              <a:extLst>
                <a:ext uri="{FF2B5EF4-FFF2-40B4-BE49-F238E27FC236}">
                  <a16:creationId xmlns:a16="http://schemas.microsoft.com/office/drawing/2014/main" id="{5102E447-71CF-334B-A027-C8BED17A6B5E}"/>
                </a:ext>
              </a:extLst>
            </p:cNvPr>
            <p:cNvSpPr/>
            <p:nvPr/>
          </p:nvSpPr>
          <p:spPr>
            <a:xfrm>
              <a:off x="4974343" y="3328085"/>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solidFill>
              <a:srgbClr val="AFABAB"/>
            </a:solidFill>
            <a:ln w="9518" cap="flat">
              <a:noFill/>
              <a:prstDash val="solid"/>
              <a:miter/>
            </a:ln>
          </p:spPr>
          <p:txBody>
            <a:bodyPr rtlCol="0" anchor="ctr"/>
            <a:lstStyle/>
            <a:p>
              <a:endParaRPr lang="en-US" noProof="0" dirty="0"/>
            </a:p>
          </p:txBody>
        </p:sp>
        <p:sp>
          <p:nvSpPr>
            <p:cNvPr id="5574" name="Serbest Form 5573">
              <a:extLst>
                <a:ext uri="{FF2B5EF4-FFF2-40B4-BE49-F238E27FC236}">
                  <a16:creationId xmlns:a16="http://schemas.microsoft.com/office/drawing/2014/main" id="{D1E01306-203E-634C-BC0B-538B5B7BD675}"/>
                </a:ext>
              </a:extLst>
            </p:cNvPr>
            <p:cNvSpPr/>
            <p:nvPr/>
          </p:nvSpPr>
          <p:spPr>
            <a:xfrm>
              <a:off x="4974343" y="3328085"/>
              <a:ext cx="115984" cy="19326"/>
            </a:xfrm>
            <a:custGeom>
              <a:avLst/>
              <a:gdLst>
                <a:gd name="connsiteX0" fmla="*/ 9617 w 115984"/>
                <a:gd name="connsiteY0" fmla="*/ 6379 h 19326"/>
                <a:gd name="connsiteX1" fmla="*/ 6475 w 115984"/>
                <a:gd name="connsiteY1" fmla="*/ 8568 h 19326"/>
                <a:gd name="connsiteX2" fmla="*/ 3237 w 115984"/>
                <a:gd name="connsiteY2" fmla="*/ 12852 h 19326"/>
                <a:gd name="connsiteX3" fmla="*/ 3237 w 115984"/>
                <a:gd name="connsiteY3" fmla="*/ 15042 h 19326"/>
                <a:gd name="connsiteX4" fmla="*/ 0 w 115984"/>
                <a:gd name="connsiteY4" fmla="*/ 17137 h 19326"/>
                <a:gd name="connsiteX5" fmla="*/ 0 w 115984"/>
                <a:gd name="connsiteY5" fmla="*/ 19326 h 19326"/>
                <a:gd name="connsiteX6" fmla="*/ 38661 w 115984"/>
                <a:gd name="connsiteY6" fmla="*/ 19326 h 19326"/>
                <a:gd name="connsiteX7" fmla="*/ 38661 w 115984"/>
                <a:gd name="connsiteY7" fmla="*/ 15042 h 19326"/>
                <a:gd name="connsiteX8" fmla="*/ 45137 w 115984"/>
                <a:gd name="connsiteY8" fmla="*/ 15042 h 19326"/>
                <a:gd name="connsiteX9" fmla="*/ 48374 w 115984"/>
                <a:gd name="connsiteY9" fmla="*/ 12852 h 19326"/>
                <a:gd name="connsiteX10" fmla="*/ 61230 w 115984"/>
                <a:gd name="connsiteY10" fmla="*/ 12852 h 19326"/>
                <a:gd name="connsiteX11" fmla="*/ 64467 w 115984"/>
                <a:gd name="connsiteY11" fmla="*/ 8568 h 19326"/>
                <a:gd name="connsiteX12" fmla="*/ 67705 w 115984"/>
                <a:gd name="connsiteY12" fmla="*/ 6379 h 19326"/>
                <a:gd name="connsiteX13" fmla="*/ 70942 w 115984"/>
                <a:gd name="connsiteY13" fmla="*/ 8568 h 19326"/>
                <a:gd name="connsiteX14" fmla="*/ 77323 w 115984"/>
                <a:gd name="connsiteY14" fmla="*/ 10663 h 19326"/>
                <a:gd name="connsiteX15" fmla="*/ 80560 w 115984"/>
                <a:gd name="connsiteY15" fmla="*/ 15042 h 19326"/>
                <a:gd name="connsiteX16" fmla="*/ 90273 w 115984"/>
                <a:gd name="connsiteY16" fmla="*/ 17137 h 19326"/>
                <a:gd name="connsiteX17" fmla="*/ 103128 w 115984"/>
                <a:gd name="connsiteY17" fmla="*/ 17137 h 19326"/>
                <a:gd name="connsiteX18" fmla="*/ 106366 w 115984"/>
                <a:gd name="connsiteY18" fmla="*/ 15042 h 19326"/>
                <a:gd name="connsiteX19" fmla="*/ 112842 w 115984"/>
                <a:gd name="connsiteY19" fmla="*/ 12852 h 19326"/>
                <a:gd name="connsiteX20" fmla="*/ 115984 w 115984"/>
                <a:gd name="connsiteY20" fmla="*/ 10663 h 19326"/>
                <a:gd name="connsiteX21" fmla="*/ 115984 w 115984"/>
                <a:gd name="connsiteY21" fmla="*/ 8568 h 19326"/>
                <a:gd name="connsiteX22" fmla="*/ 112842 w 115984"/>
                <a:gd name="connsiteY22" fmla="*/ 6379 h 19326"/>
                <a:gd name="connsiteX23" fmla="*/ 99891 w 115984"/>
                <a:gd name="connsiteY23" fmla="*/ 6379 h 19326"/>
                <a:gd name="connsiteX24" fmla="*/ 96653 w 115984"/>
                <a:gd name="connsiteY24" fmla="*/ 8568 h 19326"/>
                <a:gd name="connsiteX25" fmla="*/ 90273 w 115984"/>
                <a:gd name="connsiteY25" fmla="*/ 8568 h 19326"/>
                <a:gd name="connsiteX26" fmla="*/ 87035 w 115984"/>
                <a:gd name="connsiteY26" fmla="*/ 4284 h 19326"/>
                <a:gd name="connsiteX27" fmla="*/ 83798 w 115984"/>
                <a:gd name="connsiteY27" fmla="*/ 2094 h 19326"/>
                <a:gd name="connsiteX28" fmla="*/ 77323 w 115984"/>
                <a:gd name="connsiteY28" fmla="*/ 4284 h 19326"/>
                <a:gd name="connsiteX29" fmla="*/ 77323 w 115984"/>
                <a:gd name="connsiteY29" fmla="*/ 0 h 19326"/>
                <a:gd name="connsiteX30" fmla="*/ 48374 w 115984"/>
                <a:gd name="connsiteY30" fmla="*/ 0 h 19326"/>
                <a:gd name="connsiteX31" fmla="*/ 48374 w 115984"/>
                <a:gd name="connsiteY31" fmla="*/ 4284 h 19326"/>
                <a:gd name="connsiteX32" fmla="*/ 9617 w 115984"/>
                <a:gd name="connsiteY32" fmla="*/ 4284 h 19326"/>
                <a:gd name="connsiteX33" fmla="*/ 9617 w 115984"/>
                <a:gd name="connsiteY33" fmla="*/ 6379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984" h="19326">
                  <a:moveTo>
                    <a:pt x="9617" y="6379"/>
                  </a:moveTo>
                  <a:lnTo>
                    <a:pt x="6475" y="8568"/>
                  </a:lnTo>
                  <a:lnTo>
                    <a:pt x="3237" y="12852"/>
                  </a:lnTo>
                  <a:lnTo>
                    <a:pt x="3237" y="15042"/>
                  </a:lnTo>
                  <a:lnTo>
                    <a:pt x="0" y="17137"/>
                  </a:lnTo>
                  <a:lnTo>
                    <a:pt x="0" y="19326"/>
                  </a:lnTo>
                  <a:lnTo>
                    <a:pt x="38661" y="19326"/>
                  </a:lnTo>
                  <a:lnTo>
                    <a:pt x="38661" y="15042"/>
                  </a:lnTo>
                  <a:lnTo>
                    <a:pt x="45137" y="15042"/>
                  </a:lnTo>
                  <a:lnTo>
                    <a:pt x="48374" y="12852"/>
                  </a:lnTo>
                  <a:lnTo>
                    <a:pt x="61230" y="12852"/>
                  </a:lnTo>
                  <a:lnTo>
                    <a:pt x="64467" y="8568"/>
                  </a:lnTo>
                  <a:lnTo>
                    <a:pt x="67705" y="6379"/>
                  </a:lnTo>
                  <a:lnTo>
                    <a:pt x="70942" y="8568"/>
                  </a:lnTo>
                  <a:lnTo>
                    <a:pt x="77323" y="10663"/>
                  </a:lnTo>
                  <a:lnTo>
                    <a:pt x="80560" y="15042"/>
                  </a:lnTo>
                  <a:lnTo>
                    <a:pt x="90273" y="17137"/>
                  </a:lnTo>
                  <a:lnTo>
                    <a:pt x="103128" y="17137"/>
                  </a:lnTo>
                  <a:lnTo>
                    <a:pt x="106366" y="15042"/>
                  </a:lnTo>
                  <a:lnTo>
                    <a:pt x="112842" y="12852"/>
                  </a:lnTo>
                  <a:lnTo>
                    <a:pt x="115984" y="10663"/>
                  </a:lnTo>
                  <a:lnTo>
                    <a:pt x="115984" y="8568"/>
                  </a:lnTo>
                  <a:lnTo>
                    <a:pt x="112842" y="6379"/>
                  </a:lnTo>
                  <a:lnTo>
                    <a:pt x="99891" y="6379"/>
                  </a:lnTo>
                  <a:lnTo>
                    <a:pt x="96653" y="8568"/>
                  </a:lnTo>
                  <a:lnTo>
                    <a:pt x="90273" y="8568"/>
                  </a:lnTo>
                  <a:lnTo>
                    <a:pt x="87035" y="4284"/>
                  </a:lnTo>
                  <a:lnTo>
                    <a:pt x="83798" y="2094"/>
                  </a:lnTo>
                  <a:lnTo>
                    <a:pt x="77323" y="4284"/>
                  </a:lnTo>
                  <a:lnTo>
                    <a:pt x="77323" y="0"/>
                  </a:lnTo>
                  <a:lnTo>
                    <a:pt x="48374" y="0"/>
                  </a:lnTo>
                  <a:lnTo>
                    <a:pt x="48374" y="4284"/>
                  </a:lnTo>
                  <a:lnTo>
                    <a:pt x="9617" y="4284"/>
                  </a:lnTo>
                  <a:lnTo>
                    <a:pt x="9617" y="6379"/>
                  </a:lnTo>
                  <a:close/>
                </a:path>
              </a:pathLst>
            </a:custGeom>
            <a:noFill/>
            <a:ln w="2379" cap="flat">
              <a:solidFill>
                <a:srgbClr val="FFFFFF"/>
              </a:solidFill>
              <a:prstDash val="solid"/>
              <a:round/>
            </a:ln>
          </p:spPr>
          <p:txBody>
            <a:bodyPr rtlCol="0" anchor="ctr"/>
            <a:lstStyle/>
            <a:p>
              <a:endParaRPr lang="en-US" noProof="0" dirty="0"/>
            </a:p>
          </p:txBody>
        </p:sp>
        <p:sp>
          <p:nvSpPr>
            <p:cNvPr id="5575" name="Serbest Form 5574">
              <a:extLst>
                <a:ext uri="{FF2B5EF4-FFF2-40B4-BE49-F238E27FC236}">
                  <a16:creationId xmlns:a16="http://schemas.microsoft.com/office/drawing/2014/main" id="{06EEB3FD-51E1-0349-ABC4-7BF29B8F353B}"/>
                </a:ext>
              </a:extLst>
            </p:cNvPr>
            <p:cNvSpPr/>
            <p:nvPr/>
          </p:nvSpPr>
          <p:spPr>
            <a:xfrm>
              <a:off x="5960684" y="3869405"/>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4966 h 290080"/>
                <a:gd name="connsiteX82" fmla="*/ 106367 w 212733"/>
                <a:gd name="connsiteY82" fmla="*/ 214966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4966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4966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4966"/>
                  </a:lnTo>
                  <a:lnTo>
                    <a:pt x="106367" y="214966"/>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4966"/>
                  </a:lnTo>
                  <a:lnTo>
                    <a:pt x="179309" y="208207"/>
                  </a:lnTo>
                  <a:lnTo>
                    <a:pt x="182356" y="204780"/>
                  </a:lnTo>
                  <a:lnTo>
                    <a:pt x="185404" y="204780"/>
                  </a:lnTo>
                  <a:lnTo>
                    <a:pt x="185404" y="221821"/>
                  </a:lnTo>
                  <a:lnTo>
                    <a:pt x="188451" y="225248"/>
                  </a:lnTo>
                  <a:lnTo>
                    <a:pt x="194545" y="225248"/>
                  </a:lnTo>
                  <a:lnTo>
                    <a:pt x="197497" y="221821"/>
                  </a:lnTo>
                  <a:lnTo>
                    <a:pt x="200544" y="214966"/>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solidFill>
              <a:srgbClr val="AFABAB"/>
            </a:solidFill>
            <a:ln w="9518" cap="flat">
              <a:noFill/>
              <a:prstDash val="solid"/>
              <a:miter/>
            </a:ln>
          </p:spPr>
          <p:txBody>
            <a:bodyPr rtlCol="0" anchor="ctr"/>
            <a:lstStyle/>
            <a:p>
              <a:endParaRPr lang="en-US" noProof="0" dirty="0"/>
            </a:p>
          </p:txBody>
        </p:sp>
        <p:sp>
          <p:nvSpPr>
            <p:cNvPr id="5576" name="Serbest Form 5575">
              <a:extLst>
                <a:ext uri="{FF2B5EF4-FFF2-40B4-BE49-F238E27FC236}">
                  <a16:creationId xmlns:a16="http://schemas.microsoft.com/office/drawing/2014/main" id="{A5BB68E0-0166-1A4D-97D1-601D61B78DBB}"/>
                </a:ext>
              </a:extLst>
            </p:cNvPr>
            <p:cNvSpPr/>
            <p:nvPr/>
          </p:nvSpPr>
          <p:spPr>
            <a:xfrm>
              <a:off x="5960684" y="3869405"/>
              <a:ext cx="212733" cy="290080"/>
            </a:xfrm>
            <a:custGeom>
              <a:avLst/>
              <a:gdLst>
                <a:gd name="connsiteX0" fmla="*/ 212733 w 212733"/>
                <a:gd name="connsiteY0" fmla="*/ 136520 h 290080"/>
                <a:gd name="connsiteX1" fmla="*/ 209686 w 212733"/>
                <a:gd name="connsiteY1" fmla="*/ 133092 h 290080"/>
                <a:gd name="connsiteX2" fmla="*/ 200544 w 212733"/>
                <a:gd name="connsiteY2" fmla="*/ 133092 h 290080"/>
                <a:gd name="connsiteX3" fmla="*/ 197497 w 212733"/>
                <a:gd name="connsiteY3" fmla="*/ 122906 h 290080"/>
                <a:gd name="connsiteX4" fmla="*/ 188451 w 212733"/>
                <a:gd name="connsiteY4" fmla="*/ 119479 h 290080"/>
                <a:gd name="connsiteX5" fmla="*/ 188451 w 212733"/>
                <a:gd name="connsiteY5" fmla="*/ 99010 h 290080"/>
                <a:gd name="connsiteX6" fmla="*/ 194545 w 212733"/>
                <a:gd name="connsiteY6" fmla="*/ 85396 h 290080"/>
                <a:gd name="connsiteX7" fmla="*/ 200544 w 212733"/>
                <a:gd name="connsiteY7" fmla="*/ 85396 h 290080"/>
                <a:gd name="connsiteX8" fmla="*/ 203591 w 212733"/>
                <a:gd name="connsiteY8" fmla="*/ 81969 h 290080"/>
                <a:gd name="connsiteX9" fmla="*/ 206639 w 212733"/>
                <a:gd name="connsiteY9" fmla="*/ 75114 h 290080"/>
                <a:gd name="connsiteX10" fmla="*/ 209686 w 212733"/>
                <a:gd name="connsiteY10" fmla="*/ 71687 h 290080"/>
                <a:gd name="connsiteX11" fmla="*/ 209686 w 212733"/>
                <a:gd name="connsiteY11" fmla="*/ 64833 h 290080"/>
                <a:gd name="connsiteX12" fmla="*/ 203591 w 212733"/>
                <a:gd name="connsiteY12" fmla="*/ 61500 h 290080"/>
                <a:gd name="connsiteX13" fmla="*/ 203591 w 212733"/>
                <a:gd name="connsiteY13" fmla="*/ 51219 h 290080"/>
                <a:gd name="connsiteX14" fmla="*/ 200544 w 212733"/>
                <a:gd name="connsiteY14" fmla="*/ 47791 h 290080"/>
                <a:gd name="connsiteX15" fmla="*/ 200544 w 212733"/>
                <a:gd name="connsiteY15" fmla="*/ 44364 h 290080"/>
                <a:gd name="connsiteX16" fmla="*/ 194545 w 212733"/>
                <a:gd name="connsiteY16" fmla="*/ 44364 h 290080"/>
                <a:gd name="connsiteX17" fmla="*/ 191498 w 212733"/>
                <a:gd name="connsiteY17" fmla="*/ 41032 h 290080"/>
                <a:gd name="connsiteX18" fmla="*/ 182356 w 212733"/>
                <a:gd name="connsiteY18" fmla="*/ 41032 h 290080"/>
                <a:gd name="connsiteX19" fmla="*/ 182356 w 212733"/>
                <a:gd name="connsiteY19" fmla="*/ 51219 h 290080"/>
                <a:gd name="connsiteX20" fmla="*/ 179309 w 212733"/>
                <a:gd name="connsiteY20" fmla="*/ 54646 h 290080"/>
                <a:gd name="connsiteX21" fmla="*/ 167121 w 212733"/>
                <a:gd name="connsiteY21" fmla="*/ 54646 h 290080"/>
                <a:gd name="connsiteX22" fmla="*/ 164073 w 212733"/>
                <a:gd name="connsiteY22" fmla="*/ 51219 h 290080"/>
                <a:gd name="connsiteX23" fmla="*/ 161121 w 212733"/>
                <a:gd name="connsiteY23" fmla="*/ 30750 h 290080"/>
                <a:gd name="connsiteX24" fmla="*/ 170167 w 212733"/>
                <a:gd name="connsiteY24" fmla="*/ 13709 h 290080"/>
                <a:gd name="connsiteX25" fmla="*/ 170167 w 212733"/>
                <a:gd name="connsiteY25" fmla="*/ 3427 h 290080"/>
                <a:gd name="connsiteX26" fmla="*/ 145885 w 212733"/>
                <a:gd name="connsiteY26" fmla="*/ 6855 h 290080"/>
                <a:gd name="connsiteX27" fmla="*/ 142838 w 212733"/>
                <a:gd name="connsiteY27" fmla="*/ 6855 h 290080"/>
                <a:gd name="connsiteX28" fmla="*/ 136744 w 212733"/>
                <a:gd name="connsiteY28" fmla="*/ 3427 h 290080"/>
                <a:gd name="connsiteX29" fmla="*/ 133696 w 212733"/>
                <a:gd name="connsiteY29" fmla="*/ 3427 h 290080"/>
                <a:gd name="connsiteX30" fmla="*/ 127602 w 212733"/>
                <a:gd name="connsiteY30" fmla="*/ 10282 h 290080"/>
                <a:gd name="connsiteX31" fmla="*/ 112461 w 212733"/>
                <a:gd name="connsiteY31" fmla="*/ 10282 h 290080"/>
                <a:gd name="connsiteX32" fmla="*/ 106367 w 212733"/>
                <a:gd name="connsiteY32" fmla="*/ 0 h 290080"/>
                <a:gd name="connsiteX33" fmla="*/ 97225 w 212733"/>
                <a:gd name="connsiteY33" fmla="*/ 10282 h 290080"/>
                <a:gd name="connsiteX34" fmla="*/ 94178 w 212733"/>
                <a:gd name="connsiteY34" fmla="*/ 30750 h 290080"/>
                <a:gd name="connsiteX35" fmla="*/ 97225 w 212733"/>
                <a:gd name="connsiteY35" fmla="*/ 34178 h 290080"/>
                <a:gd name="connsiteX36" fmla="*/ 97225 w 212733"/>
                <a:gd name="connsiteY36" fmla="*/ 51219 h 290080"/>
                <a:gd name="connsiteX37" fmla="*/ 94178 w 212733"/>
                <a:gd name="connsiteY37" fmla="*/ 61500 h 290080"/>
                <a:gd name="connsiteX38" fmla="*/ 94178 w 212733"/>
                <a:gd name="connsiteY38" fmla="*/ 64833 h 290080"/>
                <a:gd name="connsiteX39" fmla="*/ 42566 w 212733"/>
                <a:gd name="connsiteY39" fmla="*/ 64833 h 290080"/>
                <a:gd name="connsiteX40" fmla="*/ 42566 w 212733"/>
                <a:gd name="connsiteY40" fmla="*/ 61500 h 290080"/>
                <a:gd name="connsiteX41" fmla="*/ 36471 w 212733"/>
                <a:gd name="connsiteY41" fmla="*/ 61500 h 290080"/>
                <a:gd name="connsiteX42" fmla="*/ 30377 w 212733"/>
                <a:gd name="connsiteY42" fmla="*/ 68260 h 290080"/>
                <a:gd name="connsiteX43" fmla="*/ 30377 w 212733"/>
                <a:gd name="connsiteY43" fmla="*/ 71687 h 290080"/>
                <a:gd name="connsiteX44" fmla="*/ 33424 w 212733"/>
                <a:gd name="connsiteY44" fmla="*/ 75114 h 290080"/>
                <a:gd name="connsiteX45" fmla="*/ 33424 w 212733"/>
                <a:gd name="connsiteY45" fmla="*/ 81969 h 290080"/>
                <a:gd name="connsiteX46" fmla="*/ 36471 w 212733"/>
                <a:gd name="connsiteY46" fmla="*/ 85396 h 290080"/>
                <a:gd name="connsiteX47" fmla="*/ 36471 w 212733"/>
                <a:gd name="connsiteY47" fmla="*/ 92156 h 290080"/>
                <a:gd name="connsiteX48" fmla="*/ 24283 w 212733"/>
                <a:gd name="connsiteY48" fmla="*/ 92156 h 290080"/>
                <a:gd name="connsiteX49" fmla="*/ 24283 w 212733"/>
                <a:gd name="connsiteY49" fmla="*/ 119479 h 290080"/>
                <a:gd name="connsiteX50" fmla="*/ 21236 w 212733"/>
                <a:gd name="connsiteY50" fmla="*/ 129665 h 290080"/>
                <a:gd name="connsiteX51" fmla="*/ 18284 w 212733"/>
                <a:gd name="connsiteY51" fmla="*/ 136520 h 290080"/>
                <a:gd name="connsiteX52" fmla="*/ 15141 w 212733"/>
                <a:gd name="connsiteY52" fmla="*/ 139947 h 290080"/>
                <a:gd name="connsiteX53" fmla="*/ 9142 w 212733"/>
                <a:gd name="connsiteY53" fmla="*/ 143374 h 290080"/>
                <a:gd name="connsiteX54" fmla="*/ 0 w 212733"/>
                <a:gd name="connsiteY54" fmla="*/ 143374 h 290080"/>
                <a:gd name="connsiteX55" fmla="*/ 15141 w 212733"/>
                <a:gd name="connsiteY55" fmla="*/ 174029 h 290080"/>
                <a:gd name="connsiteX56" fmla="*/ 21236 w 212733"/>
                <a:gd name="connsiteY56" fmla="*/ 167270 h 290080"/>
                <a:gd name="connsiteX57" fmla="*/ 27330 w 212733"/>
                <a:gd name="connsiteY57" fmla="*/ 177457 h 290080"/>
                <a:gd name="connsiteX58" fmla="*/ 24283 w 212733"/>
                <a:gd name="connsiteY58" fmla="*/ 180884 h 290080"/>
                <a:gd name="connsiteX59" fmla="*/ 24283 w 212733"/>
                <a:gd name="connsiteY59" fmla="*/ 187739 h 290080"/>
                <a:gd name="connsiteX60" fmla="*/ 21236 w 212733"/>
                <a:gd name="connsiteY60" fmla="*/ 191166 h 290080"/>
                <a:gd name="connsiteX61" fmla="*/ 21236 w 212733"/>
                <a:gd name="connsiteY61" fmla="*/ 194498 h 290080"/>
                <a:gd name="connsiteX62" fmla="*/ 24283 w 212733"/>
                <a:gd name="connsiteY62" fmla="*/ 197925 h 290080"/>
                <a:gd name="connsiteX63" fmla="*/ 33424 w 212733"/>
                <a:gd name="connsiteY63" fmla="*/ 197925 h 290080"/>
                <a:gd name="connsiteX64" fmla="*/ 36471 w 212733"/>
                <a:gd name="connsiteY64" fmla="*/ 221821 h 290080"/>
                <a:gd name="connsiteX65" fmla="*/ 51707 w 212733"/>
                <a:gd name="connsiteY65" fmla="*/ 225248 h 290080"/>
                <a:gd name="connsiteX66" fmla="*/ 48660 w 212733"/>
                <a:gd name="connsiteY66" fmla="*/ 232103 h 290080"/>
                <a:gd name="connsiteX67" fmla="*/ 72943 w 212733"/>
                <a:gd name="connsiteY67" fmla="*/ 262758 h 290080"/>
                <a:gd name="connsiteX68" fmla="*/ 69895 w 212733"/>
                <a:gd name="connsiteY68" fmla="*/ 266185 h 290080"/>
                <a:gd name="connsiteX69" fmla="*/ 88083 w 212733"/>
                <a:gd name="connsiteY69" fmla="*/ 290081 h 290080"/>
                <a:gd name="connsiteX70" fmla="*/ 91130 w 212733"/>
                <a:gd name="connsiteY70" fmla="*/ 279799 h 290080"/>
                <a:gd name="connsiteX71" fmla="*/ 103320 w 212733"/>
                <a:gd name="connsiteY71" fmla="*/ 273040 h 290080"/>
                <a:gd name="connsiteX72" fmla="*/ 112461 w 212733"/>
                <a:gd name="connsiteY72" fmla="*/ 283226 h 290080"/>
                <a:gd name="connsiteX73" fmla="*/ 115508 w 212733"/>
                <a:gd name="connsiteY73" fmla="*/ 279799 h 290080"/>
                <a:gd name="connsiteX74" fmla="*/ 115508 w 212733"/>
                <a:gd name="connsiteY74" fmla="*/ 259330 h 290080"/>
                <a:gd name="connsiteX75" fmla="*/ 106367 w 212733"/>
                <a:gd name="connsiteY75" fmla="*/ 252571 h 290080"/>
                <a:gd name="connsiteX76" fmla="*/ 115508 w 212733"/>
                <a:gd name="connsiteY76" fmla="*/ 245717 h 290080"/>
                <a:gd name="connsiteX77" fmla="*/ 100272 w 212733"/>
                <a:gd name="connsiteY77" fmla="*/ 235530 h 290080"/>
                <a:gd name="connsiteX78" fmla="*/ 106367 w 212733"/>
                <a:gd name="connsiteY78" fmla="*/ 235530 h 290080"/>
                <a:gd name="connsiteX79" fmla="*/ 106367 w 212733"/>
                <a:gd name="connsiteY79" fmla="*/ 228675 h 290080"/>
                <a:gd name="connsiteX80" fmla="*/ 103320 w 212733"/>
                <a:gd name="connsiteY80" fmla="*/ 225248 h 290080"/>
                <a:gd name="connsiteX81" fmla="*/ 103320 w 212733"/>
                <a:gd name="connsiteY81" fmla="*/ 215062 h 290080"/>
                <a:gd name="connsiteX82" fmla="*/ 106367 w 212733"/>
                <a:gd name="connsiteY82" fmla="*/ 215062 h 290080"/>
                <a:gd name="connsiteX83" fmla="*/ 109414 w 212733"/>
                <a:gd name="connsiteY83" fmla="*/ 218394 h 290080"/>
                <a:gd name="connsiteX84" fmla="*/ 115508 w 212733"/>
                <a:gd name="connsiteY84" fmla="*/ 218394 h 290080"/>
                <a:gd name="connsiteX85" fmla="*/ 121603 w 212733"/>
                <a:gd name="connsiteY85" fmla="*/ 221821 h 290080"/>
                <a:gd name="connsiteX86" fmla="*/ 130649 w 212733"/>
                <a:gd name="connsiteY86" fmla="*/ 221821 h 290080"/>
                <a:gd name="connsiteX87" fmla="*/ 133696 w 212733"/>
                <a:gd name="connsiteY87" fmla="*/ 218394 h 290080"/>
                <a:gd name="connsiteX88" fmla="*/ 136744 w 212733"/>
                <a:gd name="connsiteY88" fmla="*/ 211634 h 290080"/>
                <a:gd name="connsiteX89" fmla="*/ 142838 w 212733"/>
                <a:gd name="connsiteY89" fmla="*/ 208207 h 290080"/>
                <a:gd name="connsiteX90" fmla="*/ 133696 w 212733"/>
                <a:gd name="connsiteY90" fmla="*/ 197925 h 290080"/>
                <a:gd name="connsiteX91" fmla="*/ 133696 w 212733"/>
                <a:gd name="connsiteY91" fmla="*/ 194498 h 290080"/>
                <a:gd name="connsiteX92" fmla="*/ 148932 w 212733"/>
                <a:gd name="connsiteY92" fmla="*/ 194498 h 290080"/>
                <a:gd name="connsiteX93" fmla="*/ 158074 w 212733"/>
                <a:gd name="connsiteY93" fmla="*/ 218394 h 290080"/>
                <a:gd name="connsiteX94" fmla="*/ 173214 w 212733"/>
                <a:gd name="connsiteY94" fmla="*/ 218394 h 290080"/>
                <a:gd name="connsiteX95" fmla="*/ 176262 w 212733"/>
                <a:gd name="connsiteY95" fmla="*/ 215062 h 290080"/>
                <a:gd name="connsiteX96" fmla="*/ 179309 w 212733"/>
                <a:gd name="connsiteY96" fmla="*/ 208207 h 290080"/>
                <a:gd name="connsiteX97" fmla="*/ 182356 w 212733"/>
                <a:gd name="connsiteY97" fmla="*/ 204780 h 290080"/>
                <a:gd name="connsiteX98" fmla="*/ 185404 w 212733"/>
                <a:gd name="connsiteY98" fmla="*/ 204780 h 290080"/>
                <a:gd name="connsiteX99" fmla="*/ 185404 w 212733"/>
                <a:gd name="connsiteY99" fmla="*/ 221821 h 290080"/>
                <a:gd name="connsiteX100" fmla="*/ 188451 w 212733"/>
                <a:gd name="connsiteY100" fmla="*/ 225248 h 290080"/>
                <a:gd name="connsiteX101" fmla="*/ 194545 w 212733"/>
                <a:gd name="connsiteY101" fmla="*/ 225248 h 290080"/>
                <a:gd name="connsiteX102" fmla="*/ 197497 w 212733"/>
                <a:gd name="connsiteY102" fmla="*/ 221821 h 290080"/>
                <a:gd name="connsiteX103" fmla="*/ 200544 w 212733"/>
                <a:gd name="connsiteY103" fmla="*/ 215062 h 290080"/>
                <a:gd name="connsiteX104" fmla="*/ 200544 w 212733"/>
                <a:gd name="connsiteY104" fmla="*/ 201352 h 290080"/>
                <a:gd name="connsiteX105" fmla="*/ 206639 w 212733"/>
                <a:gd name="connsiteY105" fmla="*/ 197925 h 290080"/>
                <a:gd name="connsiteX106" fmla="*/ 209686 w 212733"/>
                <a:gd name="connsiteY106" fmla="*/ 194498 h 290080"/>
                <a:gd name="connsiteX107" fmla="*/ 206639 w 212733"/>
                <a:gd name="connsiteY107" fmla="*/ 180884 h 290080"/>
                <a:gd name="connsiteX108" fmla="*/ 209686 w 212733"/>
                <a:gd name="connsiteY108" fmla="*/ 174029 h 290080"/>
                <a:gd name="connsiteX109" fmla="*/ 209686 w 212733"/>
                <a:gd name="connsiteY109" fmla="*/ 146802 h 290080"/>
                <a:gd name="connsiteX110" fmla="*/ 212733 w 212733"/>
                <a:gd name="connsiteY110" fmla="*/ 143374 h 290080"/>
                <a:gd name="connsiteX111" fmla="*/ 212733 w 212733"/>
                <a:gd name="connsiteY111" fmla="*/ 136520 h 29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12733" h="290080">
                  <a:moveTo>
                    <a:pt x="212733" y="136520"/>
                  </a:moveTo>
                  <a:lnTo>
                    <a:pt x="209686" y="133092"/>
                  </a:lnTo>
                  <a:lnTo>
                    <a:pt x="200544" y="133092"/>
                  </a:lnTo>
                  <a:lnTo>
                    <a:pt x="197497" y="122906"/>
                  </a:lnTo>
                  <a:lnTo>
                    <a:pt x="188451" y="119479"/>
                  </a:lnTo>
                  <a:lnTo>
                    <a:pt x="188451" y="99010"/>
                  </a:lnTo>
                  <a:lnTo>
                    <a:pt x="194545" y="85396"/>
                  </a:lnTo>
                  <a:lnTo>
                    <a:pt x="200544" y="85396"/>
                  </a:lnTo>
                  <a:lnTo>
                    <a:pt x="203591" y="81969"/>
                  </a:lnTo>
                  <a:lnTo>
                    <a:pt x="206639" y="75114"/>
                  </a:lnTo>
                  <a:lnTo>
                    <a:pt x="209686" y="71687"/>
                  </a:lnTo>
                  <a:lnTo>
                    <a:pt x="209686" y="64833"/>
                  </a:lnTo>
                  <a:lnTo>
                    <a:pt x="203591" y="61500"/>
                  </a:lnTo>
                  <a:lnTo>
                    <a:pt x="203591" y="51219"/>
                  </a:lnTo>
                  <a:lnTo>
                    <a:pt x="200544" y="47791"/>
                  </a:lnTo>
                  <a:lnTo>
                    <a:pt x="200544" y="44364"/>
                  </a:lnTo>
                  <a:lnTo>
                    <a:pt x="194545" y="44364"/>
                  </a:lnTo>
                  <a:lnTo>
                    <a:pt x="191498" y="41032"/>
                  </a:lnTo>
                  <a:lnTo>
                    <a:pt x="182356" y="41032"/>
                  </a:lnTo>
                  <a:lnTo>
                    <a:pt x="182356" y="51219"/>
                  </a:lnTo>
                  <a:lnTo>
                    <a:pt x="179309" y="54646"/>
                  </a:lnTo>
                  <a:lnTo>
                    <a:pt x="167121" y="54646"/>
                  </a:lnTo>
                  <a:lnTo>
                    <a:pt x="164073" y="51219"/>
                  </a:lnTo>
                  <a:lnTo>
                    <a:pt x="161121" y="30750"/>
                  </a:lnTo>
                  <a:lnTo>
                    <a:pt x="170167" y="13709"/>
                  </a:lnTo>
                  <a:lnTo>
                    <a:pt x="170167" y="3427"/>
                  </a:lnTo>
                  <a:lnTo>
                    <a:pt x="145885" y="6855"/>
                  </a:lnTo>
                  <a:lnTo>
                    <a:pt x="142838" y="6855"/>
                  </a:lnTo>
                  <a:lnTo>
                    <a:pt x="136744" y="3427"/>
                  </a:lnTo>
                  <a:lnTo>
                    <a:pt x="133696" y="3427"/>
                  </a:lnTo>
                  <a:lnTo>
                    <a:pt x="127602" y="10282"/>
                  </a:lnTo>
                  <a:lnTo>
                    <a:pt x="112461" y="10282"/>
                  </a:lnTo>
                  <a:lnTo>
                    <a:pt x="106367" y="0"/>
                  </a:lnTo>
                  <a:lnTo>
                    <a:pt x="97225" y="10282"/>
                  </a:lnTo>
                  <a:lnTo>
                    <a:pt x="94178" y="30750"/>
                  </a:lnTo>
                  <a:lnTo>
                    <a:pt x="97225" y="34178"/>
                  </a:lnTo>
                  <a:lnTo>
                    <a:pt x="97225" y="51219"/>
                  </a:lnTo>
                  <a:lnTo>
                    <a:pt x="94178" y="61500"/>
                  </a:lnTo>
                  <a:lnTo>
                    <a:pt x="94178" y="64833"/>
                  </a:lnTo>
                  <a:lnTo>
                    <a:pt x="42566" y="64833"/>
                  </a:lnTo>
                  <a:lnTo>
                    <a:pt x="42566" y="61500"/>
                  </a:lnTo>
                  <a:lnTo>
                    <a:pt x="36471" y="61500"/>
                  </a:lnTo>
                  <a:lnTo>
                    <a:pt x="30377" y="68260"/>
                  </a:lnTo>
                  <a:lnTo>
                    <a:pt x="30377" y="71687"/>
                  </a:lnTo>
                  <a:lnTo>
                    <a:pt x="33424" y="75114"/>
                  </a:lnTo>
                  <a:lnTo>
                    <a:pt x="33424" y="81969"/>
                  </a:lnTo>
                  <a:lnTo>
                    <a:pt x="36471" y="85396"/>
                  </a:lnTo>
                  <a:lnTo>
                    <a:pt x="36471" y="92156"/>
                  </a:lnTo>
                  <a:lnTo>
                    <a:pt x="24283" y="92156"/>
                  </a:lnTo>
                  <a:lnTo>
                    <a:pt x="24283" y="119479"/>
                  </a:lnTo>
                  <a:lnTo>
                    <a:pt x="21236" y="129665"/>
                  </a:lnTo>
                  <a:lnTo>
                    <a:pt x="18284" y="136520"/>
                  </a:lnTo>
                  <a:lnTo>
                    <a:pt x="15141" y="139947"/>
                  </a:lnTo>
                  <a:lnTo>
                    <a:pt x="9142" y="143374"/>
                  </a:lnTo>
                  <a:lnTo>
                    <a:pt x="0" y="143374"/>
                  </a:lnTo>
                  <a:lnTo>
                    <a:pt x="15141" y="174029"/>
                  </a:lnTo>
                  <a:lnTo>
                    <a:pt x="21236" y="167270"/>
                  </a:lnTo>
                  <a:lnTo>
                    <a:pt x="27330" y="177457"/>
                  </a:lnTo>
                  <a:lnTo>
                    <a:pt x="24283" y="180884"/>
                  </a:lnTo>
                  <a:lnTo>
                    <a:pt x="24283" y="187739"/>
                  </a:lnTo>
                  <a:lnTo>
                    <a:pt x="21236" y="191166"/>
                  </a:lnTo>
                  <a:lnTo>
                    <a:pt x="21236" y="194498"/>
                  </a:lnTo>
                  <a:lnTo>
                    <a:pt x="24283" y="197925"/>
                  </a:lnTo>
                  <a:lnTo>
                    <a:pt x="33424" y="197925"/>
                  </a:lnTo>
                  <a:lnTo>
                    <a:pt x="36471" y="221821"/>
                  </a:lnTo>
                  <a:lnTo>
                    <a:pt x="51707" y="225248"/>
                  </a:lnTo>
                  <a:lnTo>
                    <a:pt x="48660" y="232103"/>
                  </a:lnTo>
                  <a:lnTo>
                    <a:pt x="72943" y="262758"/>
                  </a:lnTo>
                  <a:lnTo>
                    <a:pt x="69895" y="266185"/>
                  </a:lnTo>
                  <a:lnTo>
                    <a:pt x="88083" y="290081"/>
                  </a:lnTo>
                  <a:lnTo>
                    <a:pt x="91130" y="279799"/>
                  </a:lnTo>
                  <a:lnTo>
                    <a:pt x="103320" y="273040"/>
                  </a:lnTo>
                  <a:lnTo>
                    <a:pt x="112461" y="283226"/>
                  </a:lnTo>
                  <a:lnTo>
                    <a:pt x="115508" y="279799"/>
                  </a:lnTo>
                  <a:lnTo>
                    <a:pt x="115508" y="259330"/>
                  </a:lnTo>
                  <a:lnTo>
                    <a:pt x="106367" y="252571"/>
                  </a:lnTo>
                  <a:lnTo>
                    <a:pt x="115508" y="245717"/>
                  </a:lnTo>
                  <a:lnTo>
                    <a:pt x="100272" y="235530"/>
                  </a:lnTo>
                  <a:lnTo>
                    <a:pt x="106367" y="235530"/>
                  </a:lnTo>
                  <a:lnTo>
                    <a:pt x="106367" y="228675"/>
                  </a:lnTo>
                  <a:lnTo>
                    <a:pt x="103320" y="225248"/>
                  </a:lnTo>
                  <a:lnTo>
                    <a:pt x="103320" y="215062"/>
                  </a:lnTo>
                  <a:lnTo>
                    <a:pt x="106367" y="215062"/>
                  </a:lnTo>
                  <a:lnTo>
                    <a:pt x="109414" y="218394"/>
                  </a:lnTo>
                  <a:lnTo>
                    <a:pt x="115508" y="218394"/>
                  </a:lnTo>
                  <a:lnTo>
                    <a:pt x="121603" y="221821"/>
                  </a:lnTo>
                  <a:lnTo>
                    <a:pt x="130649" y="221821"/>
                  </a:lnTo>
                  <a:lnTo>
                    <a:pt x="133696" y="218394"/>
                  </a:lnTo>
                  <a:lnTo>
                    <a:pt x="136744" y="211634"/>
                  </a:lnTo>
                  <a:lnTo>
                    <a:pt x="142838" y="208207"/>
                  </a:lnTo>
                  <a:lnTo>
                    <a:pt x="133696" y="197925"/>
                  </a:lnTo>
                  <a:lnTo>
                    <a:pt x="133696" y="194498"/>
                  </a:lnTo>
                  <a:lnTo>
                    <a:pt x="148932" y="194498"/>
                  </a:lnTo>
                  <a:lnTo>
                    <a:pt x="158074" y="218394"/>
                  </a:lnTo>
                  <a:lnTo>
                    <a:pt x="173214" y="218394"/>
                  </a:lnTo>
                  <a:lnTo>
                    <a:pt x="176262" y="215062"/>
                  </a:lnTo>
                  <a:lnTo>
                    <a:pt x="179309" y="208207"/>
                  </a:lnTo>
                  <a:lnTo>
                    <a:pt x="182356" y="204780"/>
                  </a:lnTo>
                  <a:lnTo>
                    <a:pt x="185404" y="204780"/>
                  </a:lnTo>
                  <a:lnTo>
                    <a:pt x="185404" y="221821"/>
                  </a:lnTo>
                  <a:lnTo>
                    <a:pt x="188451" y="225248"/>
                  </a:lnTo>
                  <a:lnTo>
                    <a:pt x="194545" y="225248"/>
                  </a:lnTo>
                  <a:lnTo>
                    <a:pt x="197497" y="221821"/>
                  </a:lnTo>
                  <a:lnTo>
                    <a:pt x="200544" y="215062"/>
                  </a:lnTo>
                  <a:lnTo>
                    <a:pt x="200544" y="201352"/>
                  </a:lnTo>
                  <a:lnTo>
                    <a:pt x="206639" y="197925"/>
                  </a:lnTo>
                  <a:lnTo>
                    <a:pt x="209686" y="194498"/>
                  </a:lnTo>
                  <a:lnTo>
                    <a:pt x="206639" y="180884"/>
                  </a:lnTo>
                  <a:lnTo>
                    <a:pt x="209686" y="174029"/>
                  </a:lnTo>
                  <a:lnTo>
                    <a:pt x="209686" y="146802"/>
                  </a:lnTo>
                  <a:lnTo>
                    <a:pt x="212733" y="143374"/>
                  </a:lnTo>
                  <a:lnTo>
                    <a:pt x="212733" y="136520"/>
                  </a:lnTo>
                  <a:close/>
                </a:path>
              </a:pathLst>
            </a:custGeom>
            <a:noFill/>
            <a:ln w="2379" cap="flat">
              <a:solidFill>
                <a:srgbClr val="FFFFFF"/>
              </a:solidFill>
              <a:prstDash val="solid"/>
              <a:round/>
            </a:ln>
          </p:spPr>
          <p:txBody>
            <a:bodyPr rtlCol="0" anchor="ctr"/>
            <a:lstStyle/>
            <a:p>
              <a:endParaRPr lang="en-US" noProof="0" dirty="0"/>
            </a:p>
          </p:txBody>
        </p:sp>
        <p:sp>
          <p:nvSpPr>
            <p:cNvPr id="5577" name="Serbest Form 5576">
              <a:extLst>
                <a:ext uri="{FF2B5EF4-FFF2-40B4-BE49-F238E27FC236}">
                  <a16:creationId xmlns:a16="http://schemas.microsoft.com/office/drawing/2014/main" id="{F9E1007E-2AF3-5949-A042-0FBBFF15ABB1}"/>
                </a:ext>
              </a:extLst>
            </p:cNvPr>
            <p:cNvSpPr/>
            <p:nvPr/>
          </p:nvSpPr>
          <p:spPr>
            <a:xfrm>
              <a:off x="5496653" y="1568560"/>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840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111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635 h 445069"/>
                <a:gd name="connsiteX145" fmla="*/ 428608 w 502693"/>
                <a:gd name="connsiteY145" fmla="*/ 336635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840"/>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111"/>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635"/>
                  </a:lnTo>
                  <a:lnTo>
                    <a:pt x="428608" y="336635"/>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solidFill>
              <a:srgbClr val="FF0000"/>
            </a:solidFill>
            <a:ln w="9518" cap="flat">
              <a:noFill/>
              <a:prstDash val="solid"/>
              <a:miter/>
            </a:ln>
          </p:spPr>
          <p:txBody>
            <a:bodyPr rtlCol="0" anchor="ctr"/>
            <a:lstStyle/>
            <a:p>
              <a:endParaRPr lang="en-US" noProof="0" dirty="0"/>
            </a:p>
          </p:txBody>
        </p:sp>
        <p:sp>
          <p:nvSpPr>
            <p:cNvPr id="5578" name="Serbest Form 5577">
              <a:extLst>
                <a:ext uri="{FF2B5EF4-FFF2-40B4-BE49-F238E27FC236}">
                  <a16:creationId xmlns:a16="http://schemas.microsoft.com/office/drawing/2014/main" id="{8DCD375C-02CB-304B-A4E8-1C34F5492132}"/>
                </a:ext>
              </a:extLst>
            </p:cNvPr>
            <p:cNvSpPr/>
            <p:nvPr/>
          </p:nvSpPr>
          <p:spPr>
            <a:xfrm>
              <a:off x="5496653" y="1568560"/>
              <a:ext cx="502693" cy="445069"/>
            </a:xfrm>
            <a:custGeom>
              <a:avLst/>
              <a:gdLst>
                <a:gd name="connsiteX0" fmla="*/ 432703 w 502693"/>
                <a:gd name="connsiteY0" fmla="*/ 89776 h 445069"/>
                <a:gd name="connsiteX1" fmla="*/ 402135 w 502693"/>
                <a:gd name="connsiteY1" fmla="*/ 89776 h 445069"/>
                <a:gd name="connsiteX2" fmla="*/ 402135 w 502693"/>
                <a:gd name="connsiteY2" fmla="*/ 76352 h 445069"/>
                <a:gd name="connsiteX3" fmla="*/ 397755 w 502693"/>
                <a:gd name="connsiteY3" fmla="*/ 76352 h 445069"/>
                <a:gd name="connsiteX4" fmla="*/ 397755 w 502693"/>
                <a:gd name="connsiteY4" fmla="*/ 71878 h 445069"/>
                <a:gd name="connsiteX5" fmla="*/ 388994 w 502693"/>
                <a:gd name="connsiteY5" fmla="*/ 67308 h 445069"/>
                <a:gd name="connsiteX6" fmla="*/ 380234 w 502693"/>
                <a:gd name="connsiteY6" fmla="*/ 76352 h 445069"/>
                <a:gd name="connsiteX7" fmla="*/ 375949 w 502693"/>
                <a:gd name="connsiteY7" fmla="*/ 71878 h 445069"/>
                <a:gd name="connsiteX8" fmla="*/ 362807 w 502693"/>
                <a:gd name="connsiteY8" fmla="*/ 71878 h 445069"/>
                <a:gd name="connsiteX9" fmla="*/ 358427 w 502693"/>
                <a:gd name="connsiteY9" fmla="*/ 62833 h 445069"/>
                <a:gd name="connsiteX10" fmla="*/ 340906 w 502693"/>
                <a:gd name="connsiteY10" fmla="*/ 62833 h 445069"/>
                <a:gd name="connsiteX11" fmla="*/ 340906 w 502693"/>
                <a:gd name="connsiteY11" fmla="*/ 49410 h 445069"/>
                <a:gd name="connsiteX12" fmla="*/ 332145 w 502693"/>
                <a:gd name="connsiteY12" fmla="*/ 53884 h 445069"/>
                <a:gd name="connsiteX13" fmla="*/ 319099 w 502693"/>
                <a:gd name="connsiteY13" fmla="*/ 53884 h 445069"/>
                <a:gd name="connsiteX14" fmla="*/ 319099 w 502693"/>
                <a:gd name="connsiteY14" fmla="*/ 40366 h 445069"/>
                <a:gd name="connsiteX15" fmla="*/ 314719 w 502693"/>
                <a:gd name="connsiteY15" fmla="*/ 35891 h 445069"/>
                <a:gd name="connsiteX16" fmla="*/ 310339 w 502693"/>
                <a:gd name="connsiteY16" fmla="*/ 31417 h 445069"/>
                <a:gd name="connsiteX17" fmla="*/ 297198 w 502693"/>
                <a:gd name="connsiteY17" fmla="*/ 31417 h 445069"/>
                <a:gd name="connsiteX18" fmla="*/ 288437 w 502693"/>
                <a:gd name="connsiteY18" fmla="*/ 26942 h 445069"/>
                <a:gd name="connsiteX19" fmla="*/ 275296 w 502693"/>
                <a:gd name="connsiteY19" fmla="*/ 22468 h 445069"/>
                <a:gd name="connsiteX20" fmla="*/ 275296 w 502693"/>
                <a:gd name="connsiteY20" fmla="*/ 0 h 445069"/>
                <a:gd name="connsiteX21" fmla="*/ 257870 w 502693"/>
                <a:gd name="connsiteY21" fmla="*/ 0 h 445069"/>
                <a:gd name="connsiteX22" fmla="*/ 249109 w 502693"/>
                <a:gd name="connsiteY22" fmla="*/ 4475 h 445069"/>
                <a:gd name="connsiteX23" fmla="*/ 244729 w 502693"/>
                <a:gd name="connsiteY23" fmla="*/ 4475 h 445069"/>
                <a:gd name="connsiteX24" fmla="*/ 240348 w 502693"/>
                <a:gd name="connsiteY24" fmla="*/ 8949 h 445069"/>
                <a:gd name="connsiteX25" fmla="*/ 227207 w 502693"/>
                <a:gd name="connsiteY25" fmla="*/ 8949 h 445069"/>
                <a:gd name="connsiteX26" fmla="*/ 227207 w 502693"/>
                <a:gd name="connsiteY26" fmla="*/ 26942 h 445069"/>
                <a:gd name="connsiteX27" fmla="*/ 231588 w 502693"/>
                <a:gd name="connsiteY27" fmla="*/ 31417 h 445069"/>
                <a:gd name="connsiteX28" fmla="*/ 231588 w 502693"/>
                <a:gd name="connsiteY28" fmla="*/ 44935 h 445069"/>
                <a:gd name="connsiteX29" fmla="*/ 227207 w 502693"/>
                <a:gd name="connsiteY29" fmla="*/ 49410 h 445069"/>
                <a:gd name="connsiteX30" fmla="*/ 214161 w 502693"/>
                <a:gd name="connsiteY30" fmla="*/ 53884 h 445069"/>
                <a:gd name="connsiteX31" fmla="*/ 201020 w 502693"/>
                <a:gd name="connsiteY31" fmla="*/ 53884 h 445069"/>
                <a:gd name="connsiteX32" fmla="*/ 179118 w 502693"/>
                <a:gd name="connsiteY32" fmla="*/ 71878 h 445069"/>
                <a:gd name="connsiteX33" fmla="*/ 187879 w 502693"/>
                <a:gd name="connsiteY33" fmla="*/ 76352 h 445069"/>
                <a:gd name="connsiteX34" fmla="*/ 179118 w 502693"/>
                <a:gd name="connsiteY34" fmla="*/ 76352 h 445069"/>
                <a:gd name="connsiteX35" fmla="*/ 166073 w 502693"/>
                <a:gd name="connsiteY35" fmla="*/ 84920 h 445069"/>
                <a:gd name="connsiteX36" fmla="*/ 148646 w 502693"/>
                <a:gd name="connsiteY36" fmla="*/ 84920 h 445069"/>
                <a:gd name="connsiteX37" fmla="*/ 144266 w 502693"/>
                <a:gd name="connsiteY37" fmla="*/ 80446 h 445069"/>
                <a:gd name="connsiteX38" fmla="*/ 131125 w 502693"/>
                <a:gd name="connsiteY38" fmla="*/ 66927 h 445069"/>
                <a:gd name="connsiteX39" fmla="*/ 126745 w 502693"/>
                <a:gd name="connsiteY39" fmla="*/ 66927 h 445069"/>
                <a:gd name="connsiteX40" fmla="*/ 122364 w 502693"/>
                <a:gd name="connsiteY40" fmla="*/ 62453 h 445069"/>
                <a:gd name="connsiteX41" fmla="*/ 113603 w 502693"/>
                <a:gd name="connsiteY41" fmla="*/ 62453 h 445069"/>
                <a:gd name="connsiteX42" fmla="*/ 113603 w 502693"/>
                <a:gd name="connsiteY42" fmla="*/ 75971 h 445069"/>
                <a:gd name="connsiteX43" fmla="*/ 117984 w 502693"/>
                <a:gd name="connsiteY43" fmla="*/ 75971 h 445069"/>
                <a:gd name="connsiteX44" fmla="*/ 122364 w 502693"/>
                <a:gd name="connsiteY44" fmla="*/ 84920 h 445069"/>
                <a:gd name="connsiteX45" fmla="*/ 126745 w 502693"/>
                <a:gd name="connsiteY45" fmla="*/ 89395 h 445069"/>
                <a:gd name="connsiteX46" fmla="*/ 126745 w 502693"/>
                <a:gd name="connsiteY46" fmla="*/ 102913 h 445069"/>
                <a:gd name="connsiteX47" fmla="*/ 122364 w 502693"/>
                <a:gd name="connsiteY47" fmla="*/ 107388 h 445069"/>
                <a:gd name="connsiteX48" fmla="*/ 83037 w 502693"/>
                <a:gd name="connsiteY48" fmla="*/ 107388 h 445069"/>
                <a:gd name="connsiteX49" fmla="*/ 83037 w 502693"/>
                <a:gd name="connsiteY49" fmla="*/ 120907 h 445069"/>
                <a:gd name="connsiteX50" fmla="*/ 78656 w 502693"/>
                <a:gd name="connsiteY50" fmla="*/ 116337 h 445069"/>
                <a:gd name="connsiteX51" fmla="*/ 74275 w 502693"/>
                <a:gd name="connsiteY51" fmla="*/ 107388 h 445069"/>
                <a:gd name="connsiteX52" fmla="*/ 69895 w 502693"/>
                <a:gd name="connsiteY52" fmla="*/ 107388 h 445069"/>
                <a:gd name="connsiteX53" fmla="*/ 65515 w 502693"/>
                <a:gd name="connsiteY53" fmla="*/ 102913 h 445069"/>
                <a:gd name="connsiteX54" fmla="*/ 56850 w 502693"/>
                <a:gd name="connsiteY54" fmla="*/ 102913 h 445069"/>
                <a:gd name="connsiteX55" fmla="*/ 52469 w 502693"/>
                <a:gd name="connsiteY55" fmla="*/ 107388 h 445069"/>
                <a:gd name="connsiteX56" fmla="*/ 34947 w 502693"/>
                <a:gd name="connsiteY56" fmla="*/ 107388 h 445069"/>
                <a:gd name="connsiteX57" fmla="*/ 26187 w 502693"/>
                <a:gd name="connsiteY57" fmla="*/ 111862 h 445069"/>
                <a:gd name="connsiteX58" fmla="*/ 17426 w 502693"/>
                <a:gd name="connsiteY58" fmla="*/ 111862 h 445069"/>
                <a:gd name="connsiteX59" fmla="*/ 13046 w 502693"/>
                <a:gd name="connsiteY59" fmla="*/ 116337 h 445069"/>
                <a:gd name="connsiteX60" fmla="*/ 8665 w 502693"/>
                <a:gd name="connsiteY60" fmla="*/ 120907 h 445069"/>
                <a:gd name="connsiteX61" fmla="*/ 13046 w 502693"/>
                <a:gd name="connsiteY61" fmla="*/ 125381 h 445069"/>
                <a:gd name="connsiteX62" fmla="*/ 17426 w 502693"/>
                <a:gd name="connsiteY62" fmla="*/ 125381 h 445069"/>
                <a:gd name="connsiteX63" fmla="*/ 21806 w 502693"/>
                <a:gd name="connsiteY63" fmla="*/ 129856 h 445069"/>
                <a:gd name="connsiteX64" fmla="*/ 21806 w 502693"/>
                <a:gd name="connsiteY64" fmla="*/ 134330 h 445069"/>
                <a:gd name="connsiteX65" fmla="*/ 0 w 502693"/>
                <a:gd name="connsiteY65" fmla="*/ 134330 h 445069"/>
                <a:gd name="connsiteX66" fmla="*/ 0 w 502693"/>
                <a:gd name="connsiteY66" fmla="*/ 138805 h 445069"/>
                <a:gd name="connsiteX67" fmla="*/ 13046 w 502693"/>
                <a:gd name="connsiteY67" fmla="*/ 148325 h 445069"/>
                <a:gd name="connsiteX68" fmla="*/ 26187 w 502693"/>
                <a:gd name="connsiteY68" fmla="*/ 148325 h 445069"/>
                <a:gd name="connsiteX69" fmla="*/ 26187 w 502693"/>
                <a:gd name="connsiteY69" fmla="*/ 143850 h 445069"/>
                <a:gd name="connsiteX70" fmla="*/ 56850 w 502693"/>
                <a:gd name="connsiteY70" fmla="*/ 161748 h 445069"/>
                <a:gd name="connsiteX71" fmla="*/ 69895 w 502693"/>
                <a:gd name="connsiteY71" fmla="*/ 161748 h 445069"/>
                <a:gd name="connsiteX72" fmla="*/ 83037 w 502693"/>
                <a:gd name="connsiteY72" fmla="*/ 170793 h 445069"/>
                <a:gd name="connsiteX73" fmla="*/ 104938 w 502693"/>
                <a:gd name="connsiteY73" fmla="*/ 170793 h 445069"/>
                <a:gd name="connsiteX74" fmla="*/ 87417 w 502693"/>
                <a:gd name="connsiteY74" fmla="*/ 179742 h 445069"/>
                <a:gd name="connsiteX75" fmla="*/ 91797 w 502693"/>
                <a:gd name="connsiteY75" fmla="*/ 188691 h 445069"/>
                <a:gd name="connsiteX76" fmla="*/ 96177 w 502693"/>
                <a:gd name="connsiteY76" fmla="*/ 193260 h 445069"/>
                <a:gd name="connsiteX77" fmla="*/ 100558 w 502693"/>
                <a:gd name="connsiteY77" fmla="*/ 206684 h 445069"/>
                <a:gd name="connsiteX78" fmla="*/ 113603 w 502693"/>
                <a:gd name="connsiteY78" fmla="*/ 215728 h 445069"/>
                <a:gd name="connsiteX79" fmla="*/ 126745 w 502693"/>
                <a:gd name="connsiteY79" fmla="*/ 215728 h 445069"/>
                <a:gd name="connsiteX80" fmla="*/ 126745 w 502693"/>
                <a:gd name="connsiteY80" fmla="*/ 238100 h 445069"/>
                <a:gd name="connsiteX81" fmla="*/ 135505 w 502693"/>
                <a:gd name="connsiteY81" fmla="*/ 256094 h 445069"/>
                <a:gd name="connsiteX82" fmla="*/ 144266 w 502693"/>
                <a:gd name="connsiteY82" fmla="*/ 278561 h 445069"/>
                <a:gd name="connsiteX83" fmla="*/ 126649 w 502693"/>
                <a:gd name="connsiteY83" fmla="*/ 256284 h 445069"/>
                <a:gd name="connsiteX84" fmla="*/ 126649 w 502693"/>
                <a:gd name="connsiteY84" fmla="*/ 265328 h 445069"/>
                <a:gd name="connsiteX85" fmla="*/ 122269 w 502693"/>
                <a:gd name="connsiteY85" fmla="*/ 269803 h 445069"/>
                <a:gd name="connsiteX86" fmla="*/ 122269 w 502693"/>
                <a:gd name="connsiteY86" fmla="*/ 296745 h 445069"/>
                <a:gd name="connsiteX87" fmla="*/ 117889 w 502693"/>
                <a:gd name="connsiteY87" fmla="*/ 301219 h 445069"/>
                <a:gd name="connsiteX88" fmla="*/ 113508 w 502693"/>
                <a:gd name="connsiteY88" fmla="*/ 323687 h 445069"/>
                <a:gd name="connsiteX89" fmla="*/ 113508 w 502693"/>
                <a:gd name="connsiteY89" fmla="*/ 328162 h 445069"/>
                <a:gd name="connsiteX90" fmla="*/ 109223 w 502693"/>
                <a:gd name="connsiteY90" fmla="*/ 337206 h 445069"/>
                <a:gd name="connsiteX91" fmla="*/ 109223 w 502693"/>
                <a:gd name="connsiteY91" fmla="*/ 341680 h 445069"/>
                <a:gd name="connsiteX92" fmla="*/ 104843 w 502693"/>
                <a:gd name="connsiteY92" fmla="*/ 341680 h 445069"/>
                <a:gd name="connsiteX93" fmla="*/ 104843 w 502693"/>
                <a:gd name="connsiteY93" fmla="*/ 346155 h 445069"/>
                <a:gd name="connsiteX94" fmla="*/ 100462 w 502693"/>
                <a:gd name="connsiteY94" fmla="*/ 350629 h 445069"/>
                <a:gd name="connsiteX95" fmla="*/ 96082 w 502693"/>
                <a:gd name="connsiteY95" fmla="*/ 355104 h 445069"/>
                <a:gd name="connsiteX96" fmla="*/ 100462 w 502693"/>
                <a:gd name="connsiteY96" fmla="*/ 359578 h 445069"/>
                <a:gd name="connsiteX97" fmla="*/ 100462 w 502693"/>
                <a:gd name="connsiteY97" fmla="*/ 355104 h 445069"/>
                <a:gd name="connsiteX98" fmla="*/ 104843 w 502693"/>
                <a:gd name="connsiteY98" fmla="*/ 355104 h 445069"/>
                <a:gd name="connsiteX99" fmla="*/ 113508 w 502693"/>
                <a:gd name="connsiteY99" fmla="*/ 359578 h 445069"/>
                <a:gd name="connsiteX100" fmla="*/ 113508 w 502693"/>
                <a:gd name="connsiteY100" fmla="*/ 364148 h 445069"/>
                <a:gd name="connsiteX101" fmla="*/ 109223 w 502693"/>
                <a:gd name="connsiteY101" fmla="*/ 368623 h 445069"/>
                <a:gd name="connsiteX102" fmla="*/ 131030 w 502693"/>
                <a:gd name="connsiteY102" fmla="*/ 368623 h 445069"/>
                <a:gd name="connsiteX103" fmla="*/ 139790 w 502693"/>
                <a:gd name="connsiteY103" fmla="*/ 377572 h 445069"/>
                <a:gd name="connsiteX104" fmla="*/ 144171 w 502693"/>
                <a:gd name="connsiteY104" fmla="*/ 373097 h 445069"/>
                <a:gd name="connsiteX105" fmla="*/ 148551 w 502693"/>
                <a:gd name="connsiteY105" fmla="*/ 373097 h 445069"/>
                <a:gd name="connsiteX106" fmla="*/ 157312 w 502693"/>
                <a:gd name="connsiteY106" fmla="*/ 382046 h 445069"/>
                <a:gd name="connsiteX107" fmla="*/ 170358 w 502693"/>
                <a:gd name="connsiteY107" fmla="*/ 382046 h 445069"/>
                <a:gd name="connsiteX108" fmla="*/ 170358 w 502693"/>
                <a:gd name="connsiteY108" fmla="*/ 386616 h 445069"/>
                <a:gd name="connsiteX109" fmla="*/ 183499 w 502693"/>
                <a:gd name="connsiteY109" fmla="*/ 386616 h 445069"/>
                <a:gd name="connsiteX110" fmla="*/ 183499 w 502693"/>
                <a:gd name="connsiteY110" fmla="*/ 377572 h 445069"/>
                <a:gd name="connsiteX111" fmla="*/ 187879 w 502693"/>
                <a:gd name="connsiteY111" fmla="*/ 373097 h 445069"/>
                <a:gd name="connsiteX112" fmla="*/ 196640 w 502693"/>
                <a:gd name="connsiteY112" fmla="*/ 373097 h 445069"/>
                <a:gd name="connsiteX113" fmla="*/ 201020 w 502693"/>
                <a:gd name="connsiteY113" fmla="*/ 377572 h 445069"/>
                <a:gd name="connsiteX114" fmla="*/ 201020 w 502693"/>
                <a:gd name="connsiteY114" fmla="*/ 382046 h 445069"/>
                <a:gd name="connsiteX115" fmla="*/ 209781 w 502693"/>
                <a:gd name="connsiteY115" fmla="*/ 382046 h 445069"/>
                <a:gd name="connsiteX116" fmla="*/ 209781 w 502693"/>
                <a:gd name="connsiteY116" fmla="*/ 386616 h 445069"/>
                <a:gd name="connsiteX117" fmla="*/ 227207 w 502693"/>
                <a:gd name="connsiteY117" fmla="*/ 386616 h 445069"/>
                <a:gd name="connsiteX118" fmla="*/ 227207 w 502693"/>
                <a:gd name="connsiteY118" fmla="*/ 395565 h 445069"/>
                <a:gd name="connsiteX119" fmla="*/ 244729 w 502693"/>
                <a:gd name="connsiteY119" fmla="*/ 395565 h 445069"/>
                <a:gd name="connsiteX120" fmla="*/ 244729 w 502693"/>
                <a:gd name="connsiteY120" fmla="*/ 400039 h 445069"/>
                <a:gd name="connsiteX121" fmla="*/ 257870 w 502693"/>
                <a:gd name="connsiteY121" fmla="*/ 400039 h 445069"/>
                <a:gd name="connsiteX122" fmla="*/ 257870 w 502693"/>
                <a:gd name="connsiteY122" fmla="*/ 391090 h 445069"/>
                <a:gd name="connsiteX123" fmla="*/ 266630 w 502693"/>
                <a:gd name="connsiteY123" fmla="*/ 391090 h 445069"/>
                <a:gd name="connsiteX124" fmla="*/ 266630 w 502693"/>
                <a:gd name="connsiteY124" fmla="*/ 382046 h 445069"/>
                <a:gd name="connsiteX125" fmla="*/ 275296 w 502693"/>
                <a:gd name="connsiteY125" fmla="*/ 368623 h 445069"/>
                <a:gd name="connsiteX126" fmla="*/ 284057 w 502693"/>
                <a:gd name="connsiteY126" fmla="*/ 359102 h 445069"/>
                <a:gd name="connsiteX127" fmla="*/ 288437 w 502693"/>
                <a:gd name="connsiteY127" fmla="*/ 354628 h 445069"/>
                <a:gd name="connsiteX128" fmla="*/ 292817 w 502693"/>
                <a:gd name="connsiteY128" fmla="*/ 350153 h 445069"/>
                <a:gd name="connsiteX129" fmla="*/ 301578 w 502693"/>
                <a:gd name="connsiteY129" fmla="*/ 345679 h 445069"/>
                <a:gd name="connsiteX130" fmla="*/ 305958 w 502693"/>
                <a:gd name="connsiteY130" fmla="*/ 341204 h 445069"/>
                <a:gd name="connsiteX131" fmla="*/ 314719 w 502693"/>
                <a:gd name="connsiteY131" fmla="*/ 341204 h 445069"/>
                <a:gd name="connsiteX132" fmla="*/ 319099 w 502693"/>
                <a:gd name="connsiteY132" fmla="*/ 345679 h 445069"/>
                <a:gd name="connsiteX133" fmla="*/ 327955 w 502693"/>
                <a:gd name="connsiteY133" fmla="*/ 345679 h 445069"/>
                <a:gd name="connsiteX134" fmla="*/ 332336 w 502693"/>
                <a:gd name="connsiteY134" fmla="*/ 350153 h 445069"/>
                <a:gd name="connsiteX135" fmla="*/ 354237 w 502693"/>
                <a:gd name="connsiteY135" fmla="*/ 350153 h 445069"/>
                <a:gd name="connsiteX136" fmla="*/ 362998 w 502693"/>
                <a:gd name="connsiteY136" fmla="*/ 359102 h 445069"/>
                <a:gd name="connsiteX137" fmla="*/ 362998 w 502693"/>
                <a:gd name="connsiteY137" fmla="*/ 363672 h 445069"/>
                <a:gd name="connsiteX138" fmla="*/ 371759 w 502693"/>
                <a:gd name="connsiteY138" fmla="*/ 363672 h 445069"/>
                <a:gd name="connsiteX139" fmla="*/ 376139 w 502693"/>
                <a:gd name="connsiteY139" fmla="*/ 368147 h 445069"/>
                <a:gd name="connsiteX140" fmla="*/ 389185 w 502693"/>
                <a:gd name="connsiteY140" fmla="*/ 368147 h 445069"/>
                <a:gd name="connsiteX141" fmla="*/ 397945 w 502693"/>
                <a:gd name="connsiteY141" fmla="*/ 363672 h 445069"/>
                <a:gd name="connsiteX142" fmla="*/ 402326 w 502693"/>
                <a:gd name="connsiteY142" fmla="*/ 359102 h 445069"/>
                <a:gd name="connsiteX143" fmla="*/ 406707 w 502693"/>
                <a:gd name="connsiteY143" fmla="*/ 345679 h 445069"/>
                <a:gd name="connsiteX144" fmla="*/ 419848 w 502693"/>
                <a:gd name="connsiteY144" fmla="*/ 336730 h 445069"/>
                <a:gd name="connsiteX145" fmla="*/ 428608 w 502693"/>
                <a:gd name="connsiteY145" fmla="*/ 336730 h 445069"/>
                <a:gd name="connsiteX146" fmla="*/ 428608 w 502693"/>
                <a:gd name="connsiteY146" fmla="*/ 332446 h 445069"/>
                <a:gd name="connsiteX147" fmla="*/ 437274 w 502693"/>
                <a:gd name="connsiteY147" fmla="*/ 323497 h 445069"/>
                <a:gd name="connsiteX148" fmla="*/ 437274 w 502693"/>
                <a:gd name="connsiteY148" fmla="*/ 319022 h 445069"/>
                <a:gd name="connsiteX149" fmla="*/ 432894 w 502693"/>
                <a:gd name="connsiteY149" fmla="*/ 314548 h 445069"/>
                <a:gd name="connsiteX150" fmla="*/ 419848 w 502693"/>
                <a:gd name="connsiteY150" fmla="*/ 314548 h 445069"/>
                <a:gd name="connsiteX151" fmla="*/ 411087 w 502693"/>
                <a:gd name="connsiteY151" fmla="*/ 309978 h 445069"/>
                <a:gd name="connsiteX152" fmla="*/ 406707 w 502693"/>
                <a:gd name="connsiteY152" fmla="*/ 305504 h 445069"/>
                <a:gd name="connsiteX153" fmla="*/ 406707 w 502693"/>
                <a:gd name="connsiteY153" fmla="*/ 301029 h 445069"/>
                <a:gd name="connsiteX154" fmla="*/ 411087 w 502693"/>
                <a:gd name="connsiteY154" fmla="*/ 296555 h 445069"/>
                <a:gd name="connsiteX155" fmla="*/ 415467 w 502693"/>
                <a:gd name="connsiteY155" fmla="*/ 292080 h 445069"/>
                <a:gd name="connsiteX156" fmla="*/ 415467 w 502693"/>
                <a:gd name="connsiteY156" fmla="*/ 283036 h 445069"/>
                <a:gd name="connsiteX157" fmla="*/ 402326 w 502693"/>
                <a:gd name="connsiteY157" fmla="*/ 283036 h 445069"/>
                <a:gd name="connsiteX158" fmla="*/ 397945 w 502693"/>
                <a:gd name="connsiteY158" fmla="*/ 269612 h 445069"/>
                <a:gd name="connsiteX159" fmla="*/ 411087 w 502693"/>
                <a:gd name="connsiteY159" fmla="*/ 269612 h 445069"/>
                <a:gd name="connsiteX160" fmla="*/ 419848 w 502693"/>
                <a:gd name="connsiteY160" fmla="*/ 260568 h 445069"/>
                <a:gd name="connsiteX161" fmla="*/ 419848 w 502693"/>
                <a:gd name="connsiteY161" fmla="*/ 256284 h 445069"/>
                <a:gd name="connsiteX162" fmla="*/ 406707 w 502693"/>
                <a:gd name="connsiteY162" fmla="*/ 242861 h 445069"/>
                <a:gd name="connsiteX163" fmla="*/ 411087 w 502693"/>
                <a:gd name="connsiteY163" fmla="*/ 238291 h 445069"/>
                <a:gd name="connsiteX164" fmla="*/ 415467 w 502693"/>
                <a:gd name="connsiteY164" fmla="*/ 238291 h 445069"/>
                <a:gd name="connsiteX165" fmla="*/ 415467 w 502693"/>
                <a:gd name="connsiteY165" fmla="*/ 233816 h 445069"/>
                <a:gd name="connsiteX166" fmla="*/ 406707 w 502693"/>
                <a:gd name="connsiteY166" fmla="*/ 224867 h 445069"/>
                <a:gd name="connsiteX167" fmla="*/ 411087 w 502693"/>
                <a:gd name="connsiteY167" fmla="*/ 211349 h 445069"/>
                <a:gd name="connsiteX168" fmla="*/ 397945 w 502693"/>
                <a:gd name="connsiteY168" fmla="*/ 211349 h 445069"/>
                <a:gd name="connsiteX169" fmla="*/ 385090 w 502693"/>
                <a:gd name="connsiteY169" fmla="*/ 224582 h 445069"/>
                <a:gd name="connsiteX170" fmla="*/ 380710 w 502693"/>
                <a:gd name="connsiteY170" fmla="*/ 224582 h 445069"/>
                <a:gd name="connsiteX171" fmla="*/ 380710 w 502693"/>
                <a:gd name="connsiteY171" fmla="*/ 220107 h 445069"/>
                <a:gd name="connsiteX172" fmla="*/ 385090 w 502693"/>
                <a:gd name="connsiteY172" fmla="*/ 215633 h 445069"/>
                <a:gd name="connsiteX173" fmla="*/ 380710 w 502693"/>
                <a:gd name="connsiteY173" fmla="*/ 211063 h 445069"/>
                <a:gd name="connsiteX174" fmla="*/ 389471 w 502693"/>
                <a:gd name="connsiteY174" fmla="*/ 206589 h 445069"/>
                <a:gd name="connsiteX175" fmla="*/ 389471 w 502693"/>
                <a:gd name="connsiteY175" fmla="*/ 197640 h 445069"/>
                <a:gd name="connsiteX176" fmla="*/ 398231 w 502693"/>
                <a:gd name="connsiteY176" fmla="*/ 193165 h 445069"/>
                <a:gd name="connsiteX177" fmla="*/ 398231 w 502693"/>
                <a:gd name="connsiteY177" fmla="*/ 183645 h 445069"/>
                <a:gd name="connsiteX178" fmla="*/ 406992 w 502693"/>
                <a:gd name="connsiteY178" fmla="*/ 183645 h 445069"/>
                <a:gd name="connsiteX179" fmla="*/ 411373 w 502693"/>
                <a:gd name="connsiteY179" fmla="*/ 179170 h 445069"/>
                <a:gd name="connsiteX180" fmla="*/ 415753 w 502693"/>
                <a:gd name="connsiteY180" fmla="*/ 174696 h 445069"/>
                <a:gd name="connsiteX181" fmla="*/ 420133 w 502693"/>
                <a:gd name="connsiteY181" fmla="*/ 170221 h 445069"/>
                <a:gd name="connsiteX182" fmla="*/ 420133 w 502693"/>
                <a:gd name="connsiteY182" fmla="*/ 165652 h 445069"/>
                <a:gd name="connsiteX183" fmla="*/ 432703 w 502693"/>
                <a:gd name="connsiteY183" fmla="*/ 170602 h 445069"/>
                <a:gd name="connsiteX184" fmla="*/ 432703 w 502693"/>
                <a:gd name="connsiteY184" fmla="*/ 134616 h 445069"/>
                <a:gd name="connsiteX185" fmla="*/ 437083 w 502693"/>
                <a:gd name="connsiteY185" fmla="*/ 130141 h 445069"/>
                <a:gd name="connsiteX186" fmla="*/ 441463 w 502693"/>
                <a:gd name="connsiteY186" fmla="*/ 125667 h 445069"/>
                <a:gd name="connsiteX187" fmla="*/ 445844 w 502693"/>
                <a:gd name="connsiteY187" fmla="*/ 121192 h 445069"/>
                <a:gd name="connsiteX188" fmla="*/ 445844 w 502693"/>
                <a:gd name="connsiteY188" fmla="*/ 112148 h 445069"/>
                <a:gd name="connsiteX189" fmla="*/ 454605 w 502693"/>
                <a:gd name="connsiteY189" fmla="*/ 103199 h 445069"/>
                <a:gd name="connsiteX190" fmla="*/ 458985 w 502693"/>
                <a:gd name="connsiteY190" fmla="*/ 94250 h 445069"/>
                <a:gd name="connsiteX191" fmla="*/ 445844 w 502693"/>
                <a:gd name="connsiteY191" fmla="*/ 89680 h 445069"/>
                <a:gd name="connsiteX192" fmla="*/ 502693 w 502693"/>
                <a:gd name="connsiteY192" fmla="*/ 386330 h 445069"/>
                <a:gd name="connsiteX193" fmla="*/ 502693 w 502693"/>
                <a:gd name="connsiteY193" fmla="*/ 386330 h 445069"/>
                <a:gd name="connsiteX194" fmla="*/ 502693 w 502693"/>
                <a:gd name="connsiteY194" fmla="*/ 372812 h 445069"/>
                <a:gd name="connsiteX195" fmla="*/ 498313 w 502693"/>
                <a:gd name="connsiteY195" fmla="*/ 372812 h 445069"/>
                <a:gd name="connsiteX196" fmla="*/ 489552 w 502693"/>
                <a:gd name="connsiteY196" fmla="*/ 377286 h 445069"/>
                <a:gd name="connsiteX197" fmla="*/ 489552 w 502693"/>
                <a:gd name="connsiteY197" fmla="*/ 381760 h 445069"/>
                <a:gd name="connsiteX198" fmla="*/ 480887 w 502693"/>
                <a:gd name="connsiteY198" fmla="*/ 386330 h 445069"/>
                <a:gd name="connsiteX199" fmla="*/ 476506 w 502693"/>
                <a:gd name="connsiteY199" fmla="*/ 390805 h 445069"/>
                <a:gd name="connsiteX200" fmla="*/ 472126 w 502693"/>
                <a:gd name="connsiteY200" fmla="*/ 399754 h 445069"/>
                <a:gd name="connsiteX201" fmla="*/ 472126 w 502693"/>
                <a:gd name="connsiteY201" fmla="*/ 408607 h 445069"/>
                <a:gd name="connsiteX202" fmla="*/ 476506 w 502693"/>
                <a:gd name="connsiteY202" fmla="*/ 418128 h 445069"/>
                <a:gd name="connsiteX203" fmla="*/ 476506 w 502693"/>
                <a:gd name="connsiteY203" fmla="*/ 436121 h 445069"/>
                <a:gd name="connsiteX204" fmla="*/ 485172 w 502693"/>
                <a:gd name="connsiteY204" fmla="*/ 440595 h 445069"/>
                <a:gd name="connsiteX205" fmla="*/ 489552 w 502693"/>
                <a:gd name="connsiteY205" fmla="*/ 445070 h 445069"/>
                <a:gd name="connsiteX206" fmla="*/ 502693 w 502693"/>
                <a:gd name="connsiteY206" fmla="*/ 431551 h 445069"/>
                <a:gd name="connsiteX207" fmla="*/ 502693 w 502693"/>
                <a:gd name="connsiteY207" fmla="*/ 418128 h 445069"/>
                <a:gd name="connsiteX208" fmla="*/ 498313 w 502693"/>
                <a:gd name="connsiteY208" fmla="*/ 418128 h 445069"/>
                <a:gd name="connsiteX209" fmla="*/ 502693 w 502693"/>
                <a:gd name="connsiteY209" fmla="*/ 413653 h 44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502693" h="445069">
                  <a:moveTo>
                    <a:pt x="432703" y="89776"/>
                  </a:moveTo>
                  <a:lnTo>
                    <a:pt x="402135" y="89776"/>
                  </a:lnTo>
                  <a:lnTo>
                    <a:pt x="402135" y="76352"/>
                  </a:lnTo>
                  <a:lnTo>
                    <a:pt x="397755" y="76352"/>
                  </a:lnTo>
                  <a:lnTo>
                    <a:pt x="397755" y="71878"/>
                  </a:lnTo>
                  <a:lnTo>
                    <a:pt x="388994" y="67308"/>
                  </a:lnTo>
                  <a:lnTo>
                    <a:pt x="380234" y="76352"/>
                  </a:lnTo>
                  <a:lnTo>
                    <a:pt x="375949" y="71878"/>
                  </a:lnTo>
                  <a:lnTo>
                    <a:pt x="362807" y="71878"/>
                  </a:lnTo>
                  <a:lnTo>
                    <a:pt x="358427" y="62833"/>
                  </a:lnTo>
                  <a:lnTo>
                    <a:pt x="340906" y="62833"/>
                  </a:lnTo>
                  <a:lnTo>
                    <a:pt x="340906" y="49410"/>
                  </a:lnTo>
                  <a:lnTo>
                    <a:pt x="332145" y="53884"/>
                  </a:lnTo>
                  <a:lnTo>
                    <a:pt x="319099" y="53884"/>
                  </a:lnTo>
                  <a:lnTo>
                    <a:pt x="319099" y="40366"/>
                  </a:lnTo>
                  <a:lnTo>
                    <a:pt x="314719" y="35891"/>
                  </a:lnTo>
                  <a:lnTo>
                    <a:pt x="310339" y="31417"/>
                  </a:lnTo>
                  <a:lnTo>
                    <a:pt x="297198" y="31417"/>
                  </a:lnTo>
                  <a:lnTo>
                    <a:pt x="288437" y="26942"/>
                  </a:lnTo>
                  <a:lnTo>
                    <a:pt x="275296" y="22468"/>
                  </a:lnTo>
                  <a:lnTo>
                    <a:pt x="275296" y="0"/>
                  </a:lnTo>
                  <a:lnTo>
                    <a:pt x="257870" y="0"/>
                  </a:lnTo>
                  <a:lnTo>
                    <a:pt x="249109" y="4475"/>
                  </a:lnTo>
                  <a:lnTo>
                    <a:pt x="244729" y="4475"/>
                  </a:lnTo>
                  <a:lnTo>
                    <a:pt x="240348" y="8949"/>
                  </a:lnTo>
                  <a:lnTo>
                    <a:pt x="227207" y="8949"/>
                  </a:lnTo>
                  <a:lnTo>
                    <a:pt x="227207" y="26942"/>
                  </a:lnTo>
                  <a:lnTo>
                    <a:pt x="231588" y="31417"/>
                  </a:lnTo>
                  <a:lnTo>
                    <a:pt x="231588" y="44935"/>
                  </a:lnTo>
                  <a:lnTo>
                    <a:pt x="227207" y="49410"/>
                  </a:lnTo>
                  <a:lnTo>
                    <a:pt x="214161" y="53884"/>
                  </a:lnTo>
                  <a:lnTo>
                    <a:pt x="201020" y="53884"/>
                  </a:lnTo>
                  <a:lnTo>
                    <a:pt x="179118" y="71878"/>
                  </a:lnTo>
                  <a:lnTo>
                    <a:pt x="187879" y="76352"/>
                  </a:lnTo>
                  <a:lnTo>
                    <a:pt x="179118" y="76352"/>
                  </a:lnTo>
                  <a:lnTo>
                    <a:pt x="166073" y="84920"/>
                  </a:lnTo>
                  <a:lnTo>
                    <a:pt x="148646" y="84920"/>
                  </a:lnTo>
                  <a:lnTo>
                    <a:pt x="144266" y="80446"/>
                  </a:lnTo>
                  <a:lnTo>
                    <a:pt x="131125" y="66927"/>
                  </a:lnTo>
                  <a:lnTo>
                    <a:pt x="126745" y="66927"/>
                  </a:lnTo>
                  <a:lnTo>
                    <a:pt x="122364" y="62453"/>
                  </a:lnTo>
                  <a:lnTo>
                    <a:pt x="113603" y="62453"/>
                  </a:lnTo>
                  <a:lnTo>
                    <a:pt x="113603" y="75971"/>
                  </a:lnTo>
                  <a:lnTo>
                    <a:pt x="117984" y="75971"/>
                  </a:lnTo>
                  <a:lnTo>
                    <a:pt x="122364" y="84920"/>
                  </a:lnTo>
                  <a:lnTo>
                    <a:pt x="126745" y="89395"/>
                  </a:lnTo>
                  <a:lnTo>
                    <a:pt x="126745" y="102913"/>
                  </a:lnTo>
                  <a:lnTo>
                    <a:pt x="122364" y="107388"/>
                  </a:lnTo>
                  <a:lnTo>
                    <a:pt x="83037" y="107388"/>
                  </a:lnTo>
                  <a:lnTo>
                    <a:pt x="83037" y="120907"/>
                  </a:lnTo>
                  <a:lnTo>
                    <a:pt x="78656" y="116337"/>
                  </a:lnTo>
                  <a:lnTo>
                    <a:pt x="74275" y="107388"/>
                  </a:lnTo>
                  <a:lnTo>
                    <a:pt x="69895" y="107388"/>
                  </a:lnTo>
                  <a:lnTo>
                    <a:pt x="65515" y="102913"/>
                  </a:lnTo>
                  <a:lnTo>
                    <a:pt x="56850" y="102913"/>
                  </a:lnTo>
                  <a:lnTo>
                    <a:pt x="52469" y="107388"/>
                  </a:lnTo>
                  <a:lnTo>
                    <a:pt x="34947" y="107388"/>
                  </a:lnTo>
                  <a:lnTo>
                    <a:pt x="26187" y="111862"/>
                  </a:lnTo>
                  <a:lnTo>
                    <a:pt x="17426" y="111862"/>
                  </a:lnTo>
                  <a:lnTo>
                    <a:pt x="13046" y="116337"/>
                  </a:lnTo>
                  <a:lnTo>
                    <a:pt x="8665" y="120907"/>
                  </a:lnTo>
                  <a:lnTo>
                    <a:pt x="13046" y="125381"/>
                  </a:lnTo>
                  <a:lnTo>
                    <a:pt x="17426" y="125381"/>
                  </a:lnTo>
                  <a:lnTo>
                    <a:pt x="21806" y="129856"/>
                  </a:lnTo>
                  <a:lnTo>
                    <a:pt x="21806" y="134330"/>
                  </a:lnTo>
                  <a:lnTo>
                    <a:pt x="0" y="134330"/>
                  </a:lnTo>
                  <a:lnTo>
                    <a:pt x="0" y="138805"/>
                  </a:lnTo>
                  <a:lnTo>
                    <a:pt x="13046" y="148325"/>
                  </a:lnTo>
                  <a:lnTo>
                    <a:pt x="26187" y="148325"/>
                  </a:lnTo>
                  <a:lnTo>
                    <a:pt x="26187" y="143850"/>
                  </a:lnTo>
                  <a:lnTo>
                    <a:pt x="56850" y="161748"/>
                  </a:lnTo>
                  <a:lnTo>
                    <a:pt x="69895" y="161748"/>
                  </a:lnTo>
                  <a:lnTo>
                    <a:pt x="83037" y="170793"/>
                  </a:lnTo>
                  <a:lnTo>
                    <a:pt x="104938" y="170793"/>
                  </a:lnTo>
                  <a:lnTo>
                    <a:pt x="87417" y="179742"/>
                  </a:lnTo>
                  <a:lnTo>
                    <a:pt x="91797" y="188691"/>
                  </a:lnTo>
                  <a:lnTo>
                    <a:pt x="96177" y="193260"/>
                  </a:lnTo>
                  <a:lnTo>
                    <a:pt x="100558" y="206684"/>
                  </a:lnTo>
                  <a:lnTo>
                    <a:pt x="113603" y="215728"/>
                  </a:lnTo>
                  <a:lnTo>
                    <a:pt x="126745" y="215728"/>
                  </a:lnTo>
                  <a:lnTo>
                    <a:pt x="126745" y="238100"/>
                  </a:lnTo>
                  <a:lnTo>
                    <a:pt x="135505" y="256094"/>
                  </a:lnTo>
                  <a:lnTo>
                    <a:pt x="144266" y="278561"/>
                  </a:lnTo>
                  <a:lnTo>
                    <a:pt x="126649" y="256284"/>
                  </a:lnTo>
                  <a:lnTo>
                    <a:pt x="126649" y="265328"/>
                  </a:lnTo>
                  <a:lnTo>
                    <a:pt x="122269" y="269803"/>
                  </a:lnTo>
                  <a:lnTo>
                    <a:pt x="122269" y="296745"/>
                  </a:lnTo>
                  <a:lnTo>
                    <a:pt x="117889" y="301219"/>
                  </a:lnTo>
                  <a:lnTo>
                    <a:pt x="113508" y="323687"/>
                  </a:lnTo>
                  <a:lnTo>
                    <a:pt x="113508" y="328162"/>
                  </a:lnTo>
                  <a:lnTo>
                    <a:pt x="109223" y="337206"/>
                  </a:lnTo>
                  <a:lnTo>
                    <a:pt x="109223" y="341680"/>
                  </a:lnTo>
                  <a:lnTo>
                    <a:pt x="104843" y="341680"/>
                  </a:lnTo>
                  <a:lnTo>
                    <a:pt x="104843" y="346155"/>
                  </a:lnTo>
                  <a:lnTo>
                    <a:pt x="100462" y="350629"/>
                  </a:lnTo>
                  <a:lnTo>
                    <a:pt x="96082" y="355104"/>
                  </a:lnTo>
                  <a:lnTo>
                    <a:pt x="100462" y="359578"/>
                  </a:lnTo>
                  <a:lnTo>
                    <a:pt x="100462" y="355104"/>
                  </a:lnTo>
                  <a:lnTo>
                    <a:pt x="104843" y="355104"/>
                  </a:lnTo>
                  <a:lnTo>
                    <a:pt x="113508" y="359578"/>
                  </a:lnTo>
                  <a:lnTo>
                    <a:pt x="113508" y="364148"/>
                  </a:lnTo>
                  <a:lnTo>
                    <a:pt x="109223" y="368623"/>
                  </a:lnTo>
                  <a:lnTo>
                    <a:pt x="131030" y="368623"/>
                  </a:lnTo>
                  <a:lnTo>
                    <a:pt x="139790" y="377572"/>
                  </a:lnTo>
                  <a:lnTo>
                    <a:pt x="144171" y="373097"/>
                  </a:lnTo>
                  <a:lnTo>
                    <a:pt x="148551" y="373097"/>
                  </a:lnTo>
                  <a:lnTo>
                    <a:pt x="157312" y="382046"/>
                  </a:lnTo>
                  <a:lnTo>
                    <a:pt x="170358" y="382046"/>
                  </a:lnTo>
                  <a:lnTo>
                    <a:pt x="170358" y="386616"/>
                  </a:lnTo>
                  <a:lnTo>
                    <a:pt x="183499" y="386616"/>
                  </a:lnTo>
                  <a:lnTo>
                    <a:pt x="183499" y="377572"/>
                  </a:lnTo>
                  <a:lnTo>
                    <a:pt x="187879" y="373097"/>
                  </a:lnTo>
                  <a:lnTo>
                    <a:pt x="196640" y="373097"/>
                  </a:lnTo>
                  <a:lnTo>
                    <a:pt x="201020" y="377572"/>
                  </a:lnTo>
                  <a:lnTo>
                    <a:pt x="201020" y="382046"/>
                  </a:lnTo>
                  <a:lnTo>
                    <a:pt x="209781" y="382046"/>
                  </a:lnTo>
                  <a:lnTo>
                    <a:pt x="209781" y="386616"/>
                  </a:lnTo>
                  <a:lnTo>
                    <a:pt x="227207" y="386616"/>
                  </a:lnTo>
                  <a:lnTo>
                    <a:pt x="227207" y="395565"/>
                  </a:lnTo>
                  <a:lnTo>
                    <a:pt x="244729" y="395565"/>
                  </a:lnTo>
                  <a:lnTo>
                    <a:pt x="244729" y="400039"/>
                  </a:lnTo>
                  <a:lnTo>
                    <a:pt x="257870" y="400039"/>
                  </a:lnTo>
                  <a:lnTo>
                    <a:pt x="257870" y="391090"/>
                  </a:lnTo>
                  <a:lnTo>
                    <a:pt x="266630" y="391090"/>
                  </a:lnTo>
                  <a:lnTo>
                    <a:pt x="266630" y="382046"/>
                  </a:lnTo>
                  <a:lnTo>
                    <a:pt x="275296" y="368623"/>
                  </a:lnTo>
                  <a:lnTo>
                    <a:pt x="284057" y="359102"/>
                  </a:lnTo>
                  <a:lnTo>
                    <a:pt x="288437" y="354628"/>
                  </a:lnTo>
                  <a:lnTo>
                    <a:pt x="292817" y="350153"/>
                  </a:lnTo>
                  <a:lnTo>
                    <a:pt x="301578" y="345679"/>
                  </a:lnTo>
                  <a:lnTo>
                    <a:pt x="305958" y="341204"/>
                  </a:lnTo>
                  <a:lnTo>
                    <a:pt x="314719" y="341204"/>
                  </a:lnTo>
                  <a:lnTo>
                    <a:pt x="319099" y="345679"/>
                  </a:lnTo>
                  <a:lnTo>
                    <a:pt x="327955" y="345679"/>
                  </a:lnTo>
                  <a:lnTo>
                    <a:pt x="332336" y="350153"/>
                  </a:lnTo>
                  <a:lnTo>
                    <a:pt x="354237" y="350153"/>
                  </a:lnTo>
                  <a:lnTo>
                    <a:pt x="362998" y="359102"/>
                  </a:lnTo>
                  <a:lnTo>
                    <a:pt x="362998" y="363672"/>
                  </a:lnTo>
                  <a:lnTo>
                    <a:pt x="371759" y="363672"/>
                  </a:lnTo>
                  <a:lnTo>
                    <a:pt x="376139" y="368147"/>
                  </a:lnTo>
                  <a:lnTo>
                    <a:pt x="389185" y="368147"/>
                  </a:lnTo>
                  <a:lnTo>
                    <a:pt x="397945" y="363672"/>
                  </a:lnTo>
                  <a:lnTo>
                    <a:pt x="402326" y="359102"/>
                  </a:lnTo>
                  <a:lnTo>
                    <a:pt x="406707" y="345679"/>
                  </a:lnTo>
                  <a:lnTo>
                    <a:pt x="419848" y="336730"/>
                  </a:lnTo>
                  <a:lnTo>
                    <a:pt x="428608" y="336730"/>
                  </a:lnTo>
                  <a:lnTo>
                    <a:pt x="428608" y="332446"/>
                  </a:lnTo>
                  <a:lnTo>
                    <a:pt x="437274" y="323497"/>
                  </a:lnTo>
                  <a:lnTo>
                    <a:pt x="437274" y="319022"/>
                  </a:lnTo>
                  <a:lnTo>
                    <a:pt x="432894" y="314548"/>
                  </a:lnTo>
                  <a:lnTo>
                    <a:pt x="419848" y="314548"/>
                  </a:lnTo>
                  <a:lnTo>
                    <a:pt x="411087" y="309978"/>
                  </a:lnTo>
                  <a:lnTo>
                    <a:pt x="406707" y="305504"/>
                  </a:lnTo>
                  <a:lnTo>
                    <a:pt x="406707" y="301029"/>
                  </a:lnTo>
                  <a:lnTo>
                    <a:pt x="411087" y="296555"/>
                  </a:lnTo>
                  <a:lnTo>
                    <a:pt x="415467" y="292080"/>
                  </a:lnTo>
                  <a:lnTo>
                    <a:pt x="415467" y="283036"/>
                  </a:lnTo>
                  <a:lnTo>
                    <a:pt x="402326" y="283036"/>
                  </a:lnTo>
                  <a:lnTo>
                    <a:pt x="397945" y="269612"/>
                  </a:lnTo>
                  <a:lnTo>
                    <a:pt x="411087" y="269612"/>
                  </a:lnTo>
                  <a:lnTo>
                    <a:pt x="419848" y="260568"/>
                  </a:lnTo>
                  <a:lnTo>
                    <a:pt x="419848" y="256284"/>
                  </a:lnTo>
                  <a:lnTo>
                    <a:pt x="406707" y="242861"/>
                  </a:lnTo>
                  <a:lnTo>
                    <a:pt x="411087" y="238291"/>
                  </a:lnTo>
                  <a:lnTo>
                    <a:pt x="415467" y="238291"/>
                  </a:lnTo>
                  <a:lnTo>
                    <a:pt x="415467" y="233816"/>
                  </a:lnTo>
                  <a:lnTo>
                    <a:pt x="406707" y="224867"/>
                  </a:lnTo>
                  <a:lnTo>
                    <a:pt x="411087" y="211349"/>
                  </a:lnTo>
                  <a:lnTo>
                    <a:pt x="397945" y="211349"/>
                  </a:lnTo>
                  <a:lnTo>
                    <a:pt x="385090" y="224582"/>
                  </a:lnTo>
                  <a:lnTo>
                    <a:pt x="380710" y="224582"/>
                  </a:lnTo>
                  <a:lnTo>
                    <a:pt x="380710" y="220107"/>
                  </a:lnTo>
                  <a:lnTo>
                    <a:pt x="385090" y="215633"/>
                  </a:lnTo>
                  <a:lnTo>
                    <a:pt x="380710" y="211063"/>
                  </a:lnTo>
                  <a:lnTo>
                    <a:pt x="389471" y="206589"/>
                  </a:lnTo>
                  <a:lnTo>
                    <a:pt x="389471" y="197640"/>
                  </a:lnTo>
                  <a:lnTo>
                    <a:pt x="398231" y="193165"/>
                  </a:lnTo>
                  <a:lnTo>
                    <a:pt x="398231" y="183645"/>
                  </a:lnTo>
                  <a:lnTo>
                    <a:pt x="406992" y="183645"/>
                  </a:lnTo>
                  <a:lnTo>
                    <a:pt x="411373" y="179170"/>
                  </a:lnTo>
                  <a:lnTo>
                    <a:pt x="415753" y="174696"/>
                  </a:lnTo>
                  <a:lnTo>
                    <a:pt x="420133" y="170221"/>
                  </a:lnTo>
                  <a:lnTo>
                    <a:pt x="420133" y="165652"/>
                  </a:lnTo>
                  <a:lnTo>
                    <a:pt x="432703" y="170602"/>
                  </a:lnTo>
                  <a:lnTo>
                    <a:pt x="432703" y="134616"/>
                  </a:lnTo>
                  <a:lnTo>
                    <a:pt x="437083" y="130141"/>
                  </a:lnTo>
                  <a:lnTo>
                    <a:pt x="441463" y="125667"/>
                  </a:lnTo>
                  <a:lnTo>
                    <a:pt x="445844" y="121192"/>
                  </a:lnTo>
                  <a:lnTo>
                    <a:pt x="445844" y="112148"/>
                  </a:lnTo>
                  <a:lnTo>
                    <a:pt x="454605" y="103199"/>
                  </a:lnTo>
                  <a:lnTo>
                    <a:pt x="458985" y="94250"/>
                  </a:lnTo>
                  <a:lnTo>
                    <a:pt x="445844" y="89680"/>
                  </a:lnTo>
                  <a:close/>
                  <a:moveTo>
                    <a:pt x="502693" y="386330"/>
                  </a:moveTo>
                  <a:lnTo>
                    <a:pt x="502693" y="386330"/>
                  </a:lnTo>
                  <a:lnTo>
                    <a:pt x="502693" y="372812"/>
                  </a:lnTo>
                  <a:lnTo>
                    <a:pt x="498313" y="372812"/>
                  </a:lnTo>
                  <a:lnTo>
                    <a:pt x="489552" y="377286"/>
                  </a:lnTo>
                  <a:lnTo>
                    <a:pt x="489552" y="381760"/>
                  </a:lnTo>
                  <a:lnTo>
                    <a:pt x="480887" y="386330"/>
                  </a:lnTo>
                  <a:lnTo>
                    <a:pt x="476506" y="390805"/>
                  </a:lnTo>
                  <a:lnTo>
                    <a:pt x="472126" y="399754"/>
                  </a:lnTo>
                  <a:lnTo>
                    <a:pt x="472126" y="408607"/>
                  </a:lnTo>
                  <a:lnTo>
                    <a:pt x="476506" y="418128"/>
                  </a:lnTo>
                  <a:lnTo>
                    <a:pt x="476506" y="436121"/>
                  </a:lnTo>
                  <a:lnTo>
                    <a:pt x="485172" y="440595"/>
                  </a:lnTo>
                  <a:lnTo>
                    <a:pt x="489552" y="445070"/>
                  </a:lnTo>
                  <a:lnTo>
                    <a:pt x="502693" y="431551"/>
                  </a:lnTo>
                  <a:lnTo>
                    <a:pt x="502693" y="418128"/>
                  </a:lnTo>
                  <a:lnTo>
                    <a:pt x="498313" y="418128"/>
                  </a:lnTo>
                  <a:lnTo>
                    <a:pt x="502693" y="413653"/>
                  </a:lnTo>
                  <a:close/>
                </a:path>
              </a:pathLst>
            </a:custGeom>
            <a:noFill/>
            <a:ln w="2379" cap="flat">
              <a:solidFill>
                <a:srgbClr val="FFFFFF"/>
              </a:solidFill>
              <a:prstDash val="solid"/>
              <a:round/>
            </a:ln>
          </p:spPr>
          <p:txBody>
            <a:bodyPr rtlCol="0" anchor="ctr"/>
            <a:lstStyle/>
            <a:p>
              <a:endParaRPr lang="en-US" noProof="0" dirty="0"/>
            </a:p>
          </p:txBody>
        </p:sp>
        <p:sp>
          <p:nvSpPr>
            <p:cNvPr id="5579" name="Serbest Form 5578">
              <a:extLst>
                <a:ext uri="{FF2B5EF4-FFF2-40B4-BE49-F238E27FC236}">
                  <a16:creationId xmlns:a16="http://schemas.microsoft.com/office/drawing/2014/main" id="{4A66C5B5-1B51-B248-A16C-40D10F84F390}"/>
                </a:ext>
              </a:extLst>
            </p:cNvPr>
            <p:cNvSpPr/>
            <p:nvPr/>
          </p:nvSpPr>
          <p:spPr>
            <a:xfrm>
              <a:off x="6308827" y="756391"/>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709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709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709 w 348048"/>
                <a:gd name="connsiteY69" fmla="*/ 307122 h 406132"/>
                <a:gd name="connsiteX70" fmla="*/ 39709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709"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709"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709" y="307122"/>
                  </a:lnTo>
                  <a:lnTo>
                    <a:pt x="39709"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solidFill>
              <a:srgbClr val="AFABAB"/>
            </a:solidFill>
            <a:ln w="9518" cap="flat">
              <a:noFill/>
              <a:prstDash val="solid"/>
              <a:miter/>
            </a:ln>
          </p:spPr>
          <p:txBody>
            <a:bodyPr rtlCol="0" anchor="ctr"/>
            <a:lstStyle/>
            <a:p>
              <a:endParaRPr lang="en-US" noProof="0" dirty="0"/>
            </a:p>
          </p:txBody>
        </p:sp>
        <p:sp>
          <p:nvSpPr>
            <p:cNvPr id="5580" name="Serbest Form 5579">
              <a:extLst>
                <a:ext uri="{FF2B5EF4-FFF2-40B4-BE49-F238E27FC236}">
                  <a16:creationId xmlns:a16="http://schemas.microsoft.com/office/drawing/2014/main" id="{78CC3DCC-D239-A04C-A5EC-B243406EF033}"/>
                </a:ext>
              </a:extLst>
            </p:cNvPr>
            <p:cNvSpPr/>
            <p:nvPr/>
          </p:nvSpPr>
          <p:spPr>
            <a:xfrm>
              <a:off x="6308827" y="756391"/>
              <a:ext cx="348048" cy="406132"/>
            </a:xfrm>
            <a:custGeom>
              <a:avLst/>
              <a:gdLst>
                <a:gd name="connsiteX0" fmla="*/ 89512 w 348048"/>
                <a:gd name="connsiteY0" fmla="*/ 47791 h 406132"/>
                <a:gd name="connsiteX1" fmla="*/ 86179 w 348048"/>
                <a:gd name="connsiteY1" fmla="*/ 51219 h 406132"/>
                <a:gd name="connsiteX2" fmla="*/ 79513 w 348048"/>
                <a:gd name="connsiteY2" fmla="*/ 54646 h 406132"/>
                <a:gd name="connsiteX3" fmla="*/ 72943 w 348048"/>
                <a:gd name="connsiteY3" fmla="*/ 54646 h 406132"/>
                <a:gd name="connsiteX4" fmla="*/ 69610 w 348048"/>
                <a:gd name="connsiteY4" fmla="*/ 51219 h 406132"/>
                <a:gd name="connsiteX5" fmla="*/ 59706 w 348048"/>
                <a:gd name="connsiteY5" fmla="*/ 51219 h 406132"/>
                <a:gd name="connsiteX6" fmla="*/ 53040 w 348048"/>
                <a:gd name="connsiteY6" fmla="*/ 47791 h 406132"/>
                <a:gd name="connsiteX7" fmla="*/ 46375 w 348048"/>
                <a:gd name="connsiteY7" fmla="*/ 47791 h 406132"/>
                <a:gd name="connsiteX8" fmla="*/ 39805 w 348048"/>
                <a:gd name="connsiteY8" fmla="*/ 41032 h 406132"/>
                <a:gd name="connsiteX9" fmla="*/ 33139 w 348048"/>
                <a:gd name="connsiteY9" fmla="*/ 37605 h 406132"/>
                <a:gd name="connsiteX10" fmla="*/ 29806 w 348048"/>
                <a:gd name="connsiteY10" fmla="*/ 30750 h 406132"/>
                <a:gd name="connsiteX11" fmla="*/ 26473 w 348048"/>
                <a:gd name="connsiteY11" fmla="*/ 27323 h 406132"/>
                <a:gd name="connsiteX12" fmla="*/ 16570 w 348048"/>
                <a:gd name="connsiteY12" fmla="*/ 27323 h 406132"/>
                <a:gd name="connsiteX13" fmla="*/ 13236 w 348048"/>
                <a:gd name="connsiteY13" fmla="*/ 30750 h 406132"/>
                <a:gd name="connsiteX14" fmla="*/ 13236 w 348048"/>
                <a:gd name="connsiteY14" fmla="*/ 37605 h 406132"/>
                <a:gd name="connsiteX15" fmla="*/ 3333 w 348048"/>
                <a:gd name="connsiteY15" fmla="*/ 34178 h 406132"/>
                <a:gd name="connsiteX16" fmla="*/ 0 w 348048"/>
                <a:gd name="connsiteY16" fmla="*/ 37605 h 406132"/>
                <a:gd name="connsiteX17" fmla="*/ 3333 w 348048"/>
                <a:gd name="connsiteY17" fmla="*/ 41032 h 406132"/>
                <a:gd name="connsiteX18" fmla="*/ 9904 w 348048"/>
                <a:gd name="connsiteY18" fmla="*/ 44364 h 406132"/>
                <a:gd name="connsiteX19" fmla="*/ 13236 w 348048"/>
                <a:gd name="connsiteY19" fmla="*/ 47791 h 406132"/>
                <a:gd name="connsiteX20" fmla="*/ 19902 w 348048"/>
                <a:gd name="connsiteY20" fmla="*/ 51219 h 406132"/>
                <a:gd name="connsiteX21" fmla="*/ 26473 w 348048"/>
                <a:gd name="connsiteY21" fmla="*/ 51219 h 406132"/>
                <a:gd name="connsiteX22" fmla="*/ 29806 w 348048"/>
                <a:gd name="connsiteY22" fmla="*/ 54646 h 406132"/>
                <a:gd name="connsiteX23" fmla="*/ 33139 w 348048"/>
                <a:gd name="connsiteY23" fmla="*/ 54646 h 406132"/>
                <a:gd name="connsiteX24" fmla="*/ 39805 w 348048"/>
                <a:gd name="connsiteY24" fmla="*/ 61501 h 406132"/>
                <a:gd name="connsiteX25" fmla="*/ 59706 w 348048"/>
                <a:gd name="connsiteY25" fmla="*/ 61501 h 406132"/>
                <a:gd name="connsiteX26" fmla="*/ 76275 w 348048"/>
                <a:gd name="connsiteY26" fmla="*/ 71687 h 406132"/>
                <a:gd name="connsiteX27" fmla="*/ 82846 w 348048"/>
                <a:gd name="connsiteY27" fmla="*/ 71687 h 406132"/>
                <a:gd name="connsiteX28" fmla="*/ 86179 w 348048"/>
                <a:gd name="connsiteY28" fmla="*/ 75114 h 406132"/>
                <a:gd name="connsiteX29" fmla="*/ 89512 w 348048"/>
                <a:gd name="connsiteY29" fmla="*/ 75114 h 406132"/>
                <a:gd name="connsiteX30" fmla="*/ 89512 w 348048"/>
                <a:gd name="connsiteY30" fmla="*/ 88728 h 406132"/>
                <a:gd name="connsiteX31" fmla="*/ 86179 w 348048"/>
                <a:gd name="connsiteY31" fmla="*/ 92156 h 406132"/>
                <a:gd name="connsiteX32" fmla="*/ 86179 w 348048"/>
                <a:gd name="connsiteY32" fmla="*/ 95583 h 406132"/>
                <a:gd name="connsiteX33" fmla="*/ 92844 w 348048"/>
                <a:gd name="connsiteY33" fmla="*/ 99010 h 406132"/>
                <a:gd name="connsiteX34" fmla="*/ 89512 w 348048"/>
                <a:gd name="connsiteY34" fmla="*/ 112624 h 406132"/>
                <a:gd name="connsiteX35" fmla="*/ 102748 w 348048"/>
                <a:gd name="connsiteY35" fmla="*/ 119479 h 406132"/>
                <a:gd name="connsiteX36" fmla="*/ 99415 w 348048"/>
                <a:gd name="connsiteY36" fmla="*/ 126333 h 406132"/>
                <a:gd name="connsiteX37" fmla="*/ 96082 w 348048"/>
                <a:gd name="connsiteY37" fmla="*/ 129665 h 406132"/>
                <a:gd name="connsiteX38" fmla="*/ 92844 w 348048"/>
                <a:gd name="connsiteY38" fmla="*/ 136520 h 406132"/>
                <a:gd name="connsiteX39" fmla="*/ 92844 w 348048"/>
                <a:gd name="connsiteY39" fmla="*/ 139947 h 406132"/>
                <a:gd name="connsiteX40" fmla="*/ 99415 w 348048"/>
                <a:gd name="connsiteY40" fmla="*/ 146802 h 406132"/>
                <a:gd name="connsiteX41" fmla="*/ 106081 w 348048"/>
                <a:gd name="connsiteY41" fmla="*/ 150229 h 406132"/>
                <a:gd name="connsiteX42" fmla="*/ 109414 w 348048"/>
                <a:gd name="connsiteY42" fmla="*/ 153561 h 406132"/>
                <a:gd name="connsiteX43" fmla="*/ 115985 w 348048"/>
                <a:gd name="connsiteY43" fmla="*/ 174029 h 406132"/>
                <a:gd name="connsiteX44" fmla="*/ 122650 w 348048"/>
                <a:gd name="connsiteY44" fmla="*/ 167270 h 406132"/>
                <a:gd name="connsiteX45" fmla="*/ 125983 w 348048"/>
                <a:gd name="connsiteY45" fmla="*/ 167270 h 406132"/>
                <a:gd name="connsiteX46" fmla="*/ 129316 w 348048"/>
                <a:gd name="connsiteY46" fmla="*/ 170602 h 406132"/>
                <a:gd name="connsiteX47" fmla="*/ 135886 w 348048"/>
                <a:gd name="connsiteY47" fmla="*/ 170602 h 406132"/>
                <a:gd name="connsiteX48" fmla="*/ 149123 w 348048"/>
                <a:gd name="connsiteY48" fmla="*/ 184311 h 406132"/>
                <a:gd name="connsiteX49" fmla="*/ 149123 w 348048"/>
                <a:gd name="connsiteY49" fmla="*/ 191166 h 406132"/>
                <a:gd name="connsiteX50" fmla="*/ 152455 w 348048"/>
                <a:gd name="connsiteY50" fmla="*/ 197925 h 406132"/>
                <a:gd name="connsiteX51" fmla="*/ 152455 w 348048"/>
                <a:gd name="connsiteY51" fmla="*/ 201352 h 406132"/>
                <a:gd name="connsiteX52" fmla="*/ 145885 w 348048"/>
                <a:gd name="connsiteY52" fmla="*/ 197925 h 406132"/>
                <a:gd name="connsiteX53" fmla="*/ 135886 w 348048"/>
                <a:gd name="connsiteY53" fmla="*/ 197925 h 406132"/>
                <a:gd name="connsiteX54" fmla="*/ 132554 w 348048"/>
                <a:gd name="connsiteY54" fmla="*/ 201352 h 406132"/>
                <a:gd name="connsiteX55" fmla="*/ 129316 w 348048"/>
                <a:gd name="connsiteY55" fmla="*/ 208207 h 406132"/>
                <a:gd name="connsiteX56" fmla="*/ 125983 w 348048"/>
                <a:gd name="connsiteY56" fmla="*/ 211634 h 406132"/>
                <a:gd name="connsiteX57" fmla="*/ 122650 w 348048"/>
                <a:gd name="connsiteY57" fmla="*/ 218394 h 406132"/>
                <a:gd name="connsiteX58" fmla="*/ 119317 w 348048"/>
                <a:gd name="connsiteY58" fmla="*/ 221821 h 406132"/>
                <a:gd name="connsiteX59" fmla="*/ 99415 w 348048"/>
                <a:gd name="connsiteY59" fmla="*/ 238862 h 406132"/>
                <a:gd name="connsiteX60" fmla="*/ 79513 w 348048"/>
                <a:gd name="connsiteY60" fmla="*/ 245717 h 406132"/>
                <a:gd name="connsiteX61" fmla="*/ 76275 w 348048"/>
                <a:gd name="connsiteY61" fmla="*/ 249144 h 406132"/>
                <a:gd name="connsiteX62" fmla="*/ 69610 w 348048"/>
                <a:gd name="connsiteY62" fmla="*/ 252571 h 406132"/>
                <a:gd name="connsiteX63" fmla="*/ 66277 w 348048"/>
                <a:gd name="connsiteY63" fmla="*/ 259331 h 406132"/>
                <a:gd name="connsiteX64" fmla="*/ 66277 w 348048"/>
                <a:gd name="connsiteY64" fmla="*/ 262758 h 406132"/>
                <a:gd name="connsiteX65" fmla="*/ 59706 w 348048"/>
                <a:gd name="connsiteY65" fmla="*/ 269612 h 406132"/>
                <a:gd name="connsiteX66" fmla="*/ 49708 w 348048"/>
                <a:gd name="connsiteY66" fmla="*/ 269612 h 406132"/>
                <a:gd name="connsiteX67" fmla="*/ 36471 w 348048"/>
                <a:gd name="connsiteY67" fmla="*/ 286654 h 406132"/>
                <a:gd name="connsiteX68" fmla="*/ 36471 w 348048"/>
                <a:gd name="connsiteY68" fmla="*/ 303695 h 406132"/>
                <a:gd name="connsiteX69" fmla="*/ 39805 w 348048"/>
                <a:gd name="connsiteY69" fmla="*/ 307122 h 406132"/>
                <a:gd name="connsiteX70" fmla="*/ 39805 w 348048"/>
                <a:gd name="connsiteY70" fmla="*/ 324163 h 406132"/>
                <a:gd name="connsiteX71" fmla="*/ 53040 w 348048"/>
                <a:gd name="connsiteY71" fmla="*/ 334445 h 406132"/>
                <a:gd name="connsiteX72" fmla="*/ 53040 w 348048"/>
                <a:gd name="connsiteY72" fmla="*/ 337872 h 406132"/>
                <a:gd name="connsiteX73" fmla="*/ 49708 w 348048"/>
                <a:gd name="connsiteY73" fmla="*/ 341300 h 406132"/>
                <a:gd name="connsiteX74" fmla="*/ 49708 w 348048"/>
                <a:gd name="connsiteY74" fmla="*/ 348059 h 406132"/>
                <a:gd name="connsiteX75" fmla="*/ 46375 w 348048"/>
                <a:gd name="connsiteY75" fmla="*/ 358341 h 406132"/>
                <a:gd name="connsiteX76" fmla="*/ 46375 w 348048"/>
                <a:gd name="connsiteY76" fmla="*/ 368527 h 406132"/>
                <a:gd name="connsiteX77" fmla="*/ 49708 w 348048"/>
                <a:gd name="connsiteY77" fmla="*/ 371955 h 406132"/>
                <a:gd name="connsiteX78" fmla="*/ 53040 w 348048"/>
                <a:gd name="connsiteY78" fmla="*/ 378809 h 406132"/>
                <a:gd name="connsiteX79" fmla="*/ 59706 w 348048"/>
                <a:gd name="connsiteY79" fmla="*/ 385664 h 406132"/>
                <a:gd name="connsiteX80" fmla="*/ 72943 w 348048"/>
                <a:gd name="connsiteY80" fmla="*/ 392423 h 406132"/>
                <a:gd name="connsiteX81" fmla="*/ 96082 w 348048"/>
                <a:gd name="connsiteY81" fmla="*/ 392423 h 406132"/>
                <a:gd name="connsiteX82" fmla="*/ 96082 w 348048"/>
                <a:gd name="connsiteY82" fmla="*/ 395850 h 406132"/>
                <a:gd name="connsiteX83" fmla="*/ 92844 w 348048"/>
                <a:gd name="connsiteY83" fmla="*/ 399278 h 406132"/>
                <a:gd name="connsiteX84" fmla="*/ 92844 w 348048"/>
                <a:gd name="connsiteY84" fmla="*/ 402705 h 406132"/>
                <a:gd name="connsiteX85" fmla="*/ 96082 w 348048"/>
                <a:gd name="connsiteY85" fmla="*/ 406132 h 406132"/>
                <a:gd name="connsiteX86" fmla="*/ 132554 w 348048"/>
                <a:gd name="connsiteY86" fmla="*/ 406132 h 406132"/>
                <a:gd name="connsiteX87" fmla="*/ 139219 w 348048"/>
                <a:gd name="connsiteY87" fmla="*/ 402705 h 406132"/>
                <a:gd name="connsiteX88" fmla="*/ 149123 w 348048"/>
                <a:gd name="connsiteY88" fmla="*/ 402705 h 406132"/>
                <a:gd name="connsiteX89" fmla="*/ 165787 w 348048"/>
                <a:gd name="connsiteY89" fmla="*/ 395850 h 406132"/>
                <a:gd name="connsiteX90" fmla="*/ 185689 w 348048"/>
                <a:gd name="connsiteY90" fmla="*/ 395850 h 406132"/>
                <a:gd name="connsiteX91" fmla="*/ 212162 w 348048"/>
                <a:gd name="connsiteY91" fmla="*/ 382236 h 406132"/>
                <a:gd name="connsiteX92" fmla="*/ 255298 w 348048"/>
                <a:gd name="connsiteY92" fmla="*/ 382236 h 406132"/>
                <a:gd name="connsiteX93" fmla="*/ 251966 w 348048"/>
                <a:gd name="connsiteY93" fmla="*/ 375382 h 406132"/>
                <a:gd name="connsiteX94" fmla="*/ 285104 w 348048"/>
                <a:gd name="connsiteY94" fmla="*/ 358341 h 406132"/>
                <a:gd name="connsiteX95" fmla="*/ 318243 w 348048"/>
                <a:gd name="connsiteY95" fmla="*/ 324163 h 406132"/>
                <a:gd name="connsiteX96" fmla="*/ 321575 w 348048"/>
                <a:gd name="connsiteY96" fmla="*/ 324163 h 406132"/>
                <a:gd name="connsiteX97" fmla="*/ 341478 w 348048"/>
                <a:gd name="connsiteY97" fmla="*/ 303695 h 406132"/>
                <a:gd name="connsiteX98" fmla="*/ 344810 w 348048"/>
                <a:gd name="connsiteY98" fmla="*/ 296935 h 406132"/>
                <a:gd name="connsiteX99" fmla="*/ 348048 w 348048"/>
                <a:gd name="connsiteY99" fmla="*/ 293508 h 406132"/>
                <a:gd name="connsiteX100" fmla="*/ 348048 w 348048"/>
                <a:gd name="connsiteY100" fmla="*/ 286654 h 406132"/>
                <a:gd name="connsiteX101" fmla="*/ 344810 w 348048"/>
                <a:gd name="connsiteY101" fmla="*/ 279894 h 406132"/>
                <a:gd name="connsiteX102" fmla="*/ 341478 w 348048"/>
                <a:gd name="connsiteY102" fmla="*/ 276467 h 406132"/>
                <a:gd name="connsiteX103" fmla="*/ 338144 w 348048"/>
                <a:gd name="connsiteY103" fmla="*/ 269612 h 406132"/>
                <a:gd name="connsiteX104" fmla="*/ 298340 w 348048"/>
                <a:gd name="connsiteY104" fmla="*/ 249144 h 406132"/>
                <a:gd name="connsiteX105" fmla="*/ 301674 w 348048"/>
                <a:gd name="connsiteY105" fmla="*/ 249144 h 406132"/>
                <a:gd name="connsiteX106" fmla="*/ 314909 w 348048"/>
                <a:gd name="connsiteY106" fmla="*/ 235435 h 406132"/>
                <a:gd name="connsiteX107" fmla="*/ 314909 w 348048"/>
                <a:gd name="connsiteY107" fmla="*/ 232103 h 406132"/>
                <a:gd name="connsiteX108" fmla="*/ 311672 w 348048"/>
                <a:gd name="connsiteY108" fmla="*/ 228675 h 406132"/>
                <a:gd name="connsiteX109" fmla="*/ 305006 w 348048"/>
                <a:gd name="connsiteY109" fmla="*/ 225248 h 406132"/>
                <a:gd name="connsiteX110" fmla="*/ 291770 w 348048"/>
                <a:gd name="connsiteY110" fmla="*/ 221821 h 406132"/>
                <a:gd name="connsiteX111" fmla="*/ 295103 w 348048"/>
                <a:gd name="connsiteY111" fmla="*/ 215062 h 406132"/>
                <a:gd name="connsiteX112" fmla="*/ 298340 w 348048"/>
                <a:gd name="connsiteY112" fmla="*/ 211634 h 406132"/>
                <a:gd name="connsiteX113" fmla="*/ 298340 w 348048"/>
                <a:gd name="connsiteY113" fmla="*/ 208207 h 406132"/>
                <a:gd name="connsiteX114" fmla="*/ 295103 w 348048"/>
                <a:gd name="connsiteY114" fmla="*/ 204780 h 406132"/>
                <a:gd name="connsiteX115" fmla="*/ 291770 w 348048"/>
                <a:gd name="connsiteY115" fmla="*/ 204780 h 406132"/>
                <a:gd name="connsiteX116" fmla="*/ 288437 w 348048"/>
                <a:gd name="connsiteY116" fmla="*/ 201352 h 406132"/>
                <a:gd name="connsiteX117" fmla="*/ 281771 w 348048"/>
                <a:gd name="connsiteY117" fmla="*/ 201352 h 406132"/>
                <a:gd name="connsiteX118" fmla="*/ 281771 w 348048"/>
                <a:gd name="connsiteY118" fmla="*/ 194498 h 406132"/>
                <a:gd name="connsiteX119" fmla="*/ 275201 w 348048"/>
                <a:gd name="connsiteY119" fmla="*/ 187739 h 406132"/>
                <a:gd name="connsiteX120" fmla="*/ 278439 w 348048"/>
                <a:gd name="connsiteY120" fmla="*/ 170602 h 406132"/>
                <a:gd name="connsiteX121" fmla="*/ 281771 w 348048"/>
                <a:gd name="connsiteY121" fmla="*/ 170602 h 406132"/>
                <a:gd name="connsiteX122" fmla="*/ 288437 w 348048"/>
                <a:gd name="connsiteY122" fmla="*/ 174029 h 406132"/>
                <a:gd name="connsiteX123" fmla="*/ 295103 w 348048"/>
                <a:gd name="connsiteY123" fmla="*/ 174029 h 406132"/>
                <a:gd name="connsiteX124" fmla="*/ 298340 w 348048"/>
                <a:gd name="connsiteY124" fmla="*/ 170602 h 406132"/>
                <a:gd name="connsiteX125" fmla="*/ 298340 w 348048"/>
                <a:gd name="connsiteY125" fmla="*/ 167270 h 406132"/>
                <a:gd name="connsiteX126" fmla="*/ 295103 w 348048"/>
                <a:gd name="connsiteY126" fmla="*/ 163843 h 406132"/>
                <a:gd name="connsiteX127" fmla="*/ 288437 w 348048"/>
                <a:gd name="connsiteY127" fmla="*/ 160416 h 406132"/>
                <a:gd name="connsiteX128" fmla="*/ 275201 w 348048"/>
                <a:gd name="connsiteY128" fmla="*/ 146802 h 406132"/>
                <a:gd name="connsiteX129" fmla="*/ 268535 w 348048"/>
                <a:gd name="connsiteY129" fmla="*/ 143374 h 406132"/>
                <a:gd name="connsiteX130" fmla="*/ 265202 w 348048"/>
                <a:gd name="connsiteY130" fmla="*/ 136520 h 406132"/>
                <a:gd name="connsiteX131" fmla="*/ 258536 w 348048"/>
                <a:gd name="connsiteY131" fmla="*/ 133093 h 406132"/>
                <a:gd name="connsiteX132" fmla="*/ 248633 w 348048"/>
                <a:gd name="connsiteY132" fmla="*/ 122906 h 406132"/>
                <a:gd name="connsiteX133" fmla="*/ 251966 w 348048"/>
                <a:gd name="connsiteY133" fmla="*/ 119479 h 406132"/>
                <a:gd name="connsiteX134" fmla="*/ 258536 w 348048"/>
                <a:gd name="connsiteY134" fmla="*/ 116051 h 406132"/>
                <a:gd name="connsiteX135" fmla="*/ 261869 w 348048"/>
                <a:gd name="connsiteY135" fmla="*/ 116051 h 406132"/>
                <a:gd name="connsiteX136" fmla="*/ 261869 w 348048"/>
                <a:gd name="connsiteY136" fmla="*/ 109197 h 406132"/>
                <a:gd name="connsiteX137" fmla="*/ 265202 w 348048"/>
                <a:gd name="connsiteY137" fmla="*/ 109197 h 406132"/>
                <a:gd name="connsiteX138" fmla="*/ 271868 w 348048"/>
                <a:gd name="connsiteY138" fmla="*/ 105865 h 406132"/>
                <a:gd name="connsiteX139" fmla="*/ 275201 w 348048"/>
                <a:gd name="connsiteY139" fmla="*/ 105865 h 406132"/>
                <a:gd name="connsiteX140" fmla="*/ 275201 w 348048"/>
                <a:gd name="connsiteY140" fmla="*/ 99010 h 406132"/>
                <a:gd name="connsiteX141" fmla="*/ 248633 w 348048"/>
                <a:gd name="connsiteY141" fmla="*/ 71687 h 406132"/>
                <a:gd name="connsiteX142" fmla="*/ 238729 w 348048"/>
                <a:gd name="connsiteY142" fmla="*/ 71687 h 406132"/>
                <a:gd name="connsiteX143" fmla="*/ 235397 w 348048"/>
                <a:gd name="connsiteY143" fmla="*/ 75114 h 406132"/>
                <a:gd name="connsiteX144" fmla="*/ 232064 w 348048"/>
                <a:gd name="connsiteY144" fmla="*/ 75114 h 406132"/>
                <a:gd name="connsiteX145" fmla="*/ 228731 w 348048"/>
                <a:gd name="connsiteY145" fmla="*/ 71687 h 406132"/>
                <a:gd name="connsiteX146" fmla="*/ 228731 w 348048"/>
                <a:gd name="connsiteY146" fmla="*/ 68260 h 406132"/>
                <a:gd name="connsiteX147" fmla="*/ 225398 w 348048"/>
                <a:gd name="connsiteY147" fmla="*/ 61501 h 406132"/>
                <a:gd name="connsiteX148" fmla="*/ 225398 w 348048"/>
                <a:gd name="connsiteY148" fmla="*/ 54646 h 406132"/>
                <a:gd name="connsiteX149" fmla="*/ 235397 w 348048"/>
                <a:gd name="connsiteY149" fmla="*/ 54646 h 406132"/>
                <a:gd name="connsiteX150" fmla="*/ 235397 w 348048"/>
                <a:gd name="connsiteY150" fmla="*/ 51219 h 406132"/>
                <a:gd name="connsiteX151" fmla="*/ 228731 w 348048"/>
                <a:gd name="connsiteY151" fmla="*/ 44364 h 406132"/>
                <a:gd name="connsiteX152" fmla="*/ 232064 w 348048"/>
                <a:gd name="connsiteY152" fmla="*/ 30750 h 406132"/>
                <a:gd name="connsiteX153" fmla="*/ 235397 w 348048"/>
                <a:gd name="connsiteY153" fmla="*/ 30750 h 406132"/>
                <a:gd name="connsiteX154" fmla="*/ 235397 w 348048"/>
                <a:gd name="connsiteY154" fmla="*/ 34178 h 406132"/>
                <a:gd name="connsiteX155" fmla="*/ 238729 w 348048"/>
                <a:gd name="connsiteY155" fmla="*/ 34178 h 406132"/>
                <a:gd name="connsiteX156" fmla="*/ 238729 w 348048"/>
                <a:gd name="connsiteY156" fmla="*/ 23896 h 406132"/>
                <a:gd name="connsiteX157" fmla="*/ 235397 w 348048"/>
                <a:gd name="connsiteY157" fmla="*/ 17136 h 406132"/>
                <a:gd name="connsiteX158" fmla="*/ 228731 w 348048"/>
                <a:gd name="connsiteY158" fmla="*/ 10282 h 406132"/>
                <a:gd name="connsiteX159" fmla="*/ 225398 w 348048"/>
                <a:gd name="connsiteY159" fmla="*/ 10282 h 406132"/>
                <a:gd name="connsiteX160" fmla="*/ 205496 w 348048"/>
                <a:gd name="connsiteY160" fmla="*/ 6855 h 406132"/>
                <a:gd name="connsiteX161" fmla="*/ 205496 w 348048"/>
                <a:gd name="connsiteY161" fmla="*/ 0 h 406132"/>
                <a:gd name="connsiteX162" fmla="*/ 185689 w 348048"/>
                <a:gd name="connsiteY162" fmla="*/ 0 h 406132"/>
                <a:gd name="connsiteX163" fmla="*/ 179024 w 348048"/>
                <a:gd name="connsiteY163" fmla="*/ 3427 h 406132"/>
                <a:gd name="connsiteX164" fmla="*/ 162454 w 348048"/>
                <a:gd name="connsiteY164" fmla="*/ 3427 h 406132"/>
                <a:gd name="connsiteX165" fmla="*/ 155789 w 348048"/>
                <a:gd name="connsiteY165" fmla="*/ 6855 h 406132"/>
                <a:gd name="connsiteX166" fmla="*/ 152455 w 348048"/>
                <a:gd name="connsiteY166" fmla="*/ 6855 h 406132"/>
                <a:gd name="connsiteX167" fmla="*/ 145885 w 348048"/>
                <a:gd name="connsiteY167" fmla="*/ 10282 h 406132"/>
                <a:gd name="connsiteX168" fmla="*/ 145885 w 348048"/>
                <a:gd name="connsiteY168" fmla="*/ 17136 h 406132"/>
                <a:gd name="connsiteX169" fmla="*/ 142552 w 348048"/>
                <a:gd name="connsiteY169" fmla="*/ 20468 h 406132"/>
                <a:gd name="connsiteX170" fmla="*/ 142552 w 348048"/>
                <a:gd name="connsiteY170" fmla="*/ 41032 h 406132"/>
                <a:gd name="connsiteX171" fmla="*/ 129316 w 348048"/>
                <a:gd name="connsiteY171" fmla="*/ 41032 h 406132"/>
                <a:gd name="connsiteX172" fmla="*/ 129316 w 348048"/>
                <a:gd name="connsiteY172" fmla="*/ 44364 h 406132"/>
                <a:gd name="connsiteX173" fmla="*/ 125983 w 348048"/>
                <a:gd name="connsiteY173" fmla="*/ 47791 h 406132"/>
                <a:gd name="connsiteX174" fmla="*/ 125983 w 348048"/>
                <a:gd name="connsiteY174" fmla="*/ 54646 h 406132"/>
                <a:gd name="connsiteX175" fmla="*/ 115985 w 348048"/>
                <a:gd name="connsiteY175" fmla="*/ 54646 h 406132"/>
                <a:gd name="connsiteX176" fmla="*/ 112651 w 348048"/>
                <a:gd name="connsiteY176" fmla="*/ 51219 h 406132"/>
                <a:gd name="connsiteX177" fmla="*/ 106081 w 348048"/>
                <a:gd name="connsiteY177" fmla="*/ 47791 h 406132"/>
                <a:gd name="connsiteX178" fmla="*/ 89512 w 348048"/>
                <a:gd name="connsiteY178" fmla="*/ 47791 h 40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48048" h="406132">
                  <a:moveTo>
                    <a:pt x="89512" y="47791"/>
                  </a:moveTo>
                  <a:lnTo>
                    <a:pt x="86179" y="51219"/>
                  </a:lnTo>
                  <a:lnTo>
                    <a:pt x="79513" y="54646"/>
                  </a:lnTo>
                  <a:lnTo>
                    <a:pt x="72943" y="54646"/>
                  </a:lnTo>
                  <a:lnTo>
                    <a:pt x="69610" y="51219"/>
                  </a:lnTo>
                  <a:lnTo>
                    <a:pt x="59706" y="51219"/>
                  </a:lnTo>
                  <a:lnTo>
                    <a:pt x="53040" y="47791"/>
                  </a:lnTo>
                  <a:lnTo>
                    <a:pt x="46375" y="47791"/>
                  </a:lnTo>
                  <a:lnTo>
                    <a:pt x="39805" y="41032"/>
                  </a:lnTo>
                  <a:lnTo>
                    <a:pt x="33139" y="37605"/>
                  </a:lnTo>
                  <a:lnTo>
                    <a:pt x="29806" y="30750"/>
                  </a:lnTo>
                  <a:lnTo>
                    <a:pt x="26473" y="27323"/>
                  </a:lnTo>
                  <a:lnTo>
                    <a:pt x="16570" y="27323"/>
                  </a:lnTo>
                  <a:lnTo>
                    <a:pt x="13236" y="30750"/>
                  </a:lnTo>
                  <a:lnTo>
                    <a:pt x="13236" y="37605"/>
                  </a:lnTo>
                  <a:lnTo>
                    <a:pt x="3333" y="34178"/>
                  </a:lnTo>
                  <a:lnTo>
                    <a:pt x="0" y="37605"/>
                  </a:lnTo>
                  <a:lnTo>
                    <a:pt x="3333" y="41032"/>
                  </a:lnTo>
                  <a:lnTo>
                    <a:pt x="9904" y="44364"/>
                  </a:lnTo>
                  <a:lnTo>
                    <a:pt x="13236" y="47791"/>
                  </a:lnTo>
                  <a:lnTo>
                    <a:pt x="19902" y="51219"/>
                  </a:lnTo>
                  <a:lnTo>
                    <a:pt x="26473" y="51219"/>
                  </a:lnTo>
                  <a:lnTo>
                    <a:pt x="29806" y="54646"/>
                  </a:lnTo>
                  <a:lnTo>
                    <a:pt x="33139" y="54646"/>
                  </a:lnTo>
                  <a:lnTo>
                    <a:pt x="39805" y="61501"/>
                  </a:lnTo>
                  <a:lnTo>
                    <a:pt x="59706" y="61501"/>
                  </a:lnTo>
                  <a:lnTo>
                    <a:pt x="76275" y="71687"/>
                  </a:lnTo>
                  <a:lnTo>
                    <a:pt x="82846" y="71687"/>
                  </a:lnTo>
                  <a:lnTo>
                    <a:pt x="86179" y="75114"/>
                  </a:lnTo>
                  <a:lnTo>
                    <a:pt x="89512" y="75114"/>
                  </a:lnTo>
                  <a:lnTo>
                    <a:pt x="89512" y="88728"/>
                  </a:lnTo>
                  <a:lnTo>
                    <a:pt x="86179" y="92156"/>
                  </a:lnTo>
                  <a:lnTo>
                    <a:pt x="86179" y="95583"/>
                  </a:lnTo>
                  <a:lnTo>
                    <a:pt x="92844" y="99010"/>
                  </a:lnTo>
                  <a:lnTo>
                    <a:pt x="89512" y="112624"/>
                  </a:lnTo>
                  <a:lnTo>
                    <a:pt x="102748" y="119479"/>
                  </a:lnTo>
                  <a:lnTo>
                    <a:pt x="99415" y="126333"/>
                  </a:lnTo>
                  <a:lnTo>
                    <a:pt x="96082" y="129665"/>
                  </a:lnTo>
                  <a:lnTo>
                    <a:pt x="92844" y="136520"/>
                  </a:lnTo>
                  <a:lnTo>
                    <a:pt x="92844" y="139947"/>
                  </a:lnTo>
                  <a:lnTo>
                    <a:pt x="99415" y="146802"/>
                  </a:lnTo>
                  <a:lnTo>
                    <a:pt x="106081" y="150229"/>
                  </a:lnTo>
                  <a:lnTo>
                    <a:pt x="109414" y="153561"/>
                  </a:lnTo>
                  <a:lnTo>
                    <a:pt x="115985" y="174029"/>
                  </a:lnTo>
                  <a:lnTo>
                    <a:pt x="122650" y="167270"/>
                  </a:lnTo>
                  <a:lnTo>
                    <a:pt x="125983" y="167270"/>
                  </a:lnTo>
                  <a:lnTo>
                    <a:pt x="129316" y="170602"/>
                  </a:lnTo>
                  <a:lnTo>
                    <a:pt x="135886" y="170602"/>
                  </a:lnTo>
                  <a:lnTo>
                    <a:pt x="149123" y="184311"/>
                  </a:lnTo>
                  <a:lnTo>
                    <a:pt x="149123" y="191166"/>
                  </a:lnTo>
                  <a:lnTo>
                    <a:pt x="152455" y="197925"/>
                  </a:lnTo>
                  <a:lnTo>
                    <a:pt x="152455" y="201352"/>
                  </a:lnTo>
                  <a:lnTo>
                    <a:pt x="145885" y="197925"/>
                  </a:lnTo>
                  <a:lnTo>
                    <a:pt x="135886" y="197925"/>
                  </a:lnTo>
                  <a:lnTo>
                    <a:pt x="132554" y="201352"/>
                  </a:lnTo>
                  <a:lnTo>
                    <a:pt x="129316" y="208207"/>
                  </a:lnTo>
                  <a:lnTo>
                    <a:pt x="125983" y="211634"/>
                  </a:lnTo>
                  <a:lnTo>
                    <a:pt x="122650" y="218394"/>
                  </a:lnTo>
                  <a:lnTo>
                    <a:pt x="119317" y="221821"/>
                  </a:lnTo>
                  <a:lnTo>
                    <a:pt x="99415" y="238862"/>
                  </a:lnTo>
                  <a:lnTo>
                    <a:pt x="79513" y="245717"/>
                  </a:lnTo>
                  <a:lnTo>
                    <a:pt x="76275" y="249144"/>
                  </a:lnTo>
                  <a:lnTo>
                    <a:pt x="69610" y="252571"/>
                  </a:lnTo>
                  <a:lnTo>
                    <a:pt x="66277" y="259331"/>
                  </a:lnTo>
                  <a:lnTo>
                    <a:pt x="66277" y="262758"/>
                  </a:lnTo>
                  <a:lnTo>
                    <a:pt x="59706" y="269612"/>
                  </a:lnTo>
                  <a:lnTo>
                    <a:pt x="49708" y="269612"/>
                  </a:lnTo>
                  <a:lnTo>
                    <a:pt x="36471" y="286654"/>
                  </a:lnTo>
                  <a:lnTo>
                    <a:pt x="36471" y="303695"/>
                  </a:lnTo>
                  <a:lnTo>
                    <a:pt x="39805" y="307122"/>
                  </a:lnTo>
                  <a:lnTo>
                    <a:pt x="39805" y="324163"/>
                  </a:lnTo>
                  <a:lnTo>
                    <a:pt x="53040" y="334445"/>
                  </a:lnTo>
                  <a:lnTo>
                    <a:pt x="53040" y="337872"/>
                  </a:lnTo>
                  <a:lnTo>
                    <a:pt x="49708" y="341300"/>
                  </a:lnTo>
                  <a:lnTo>
                    <a:pt x="49708" y="348059"/>
                  </a:lnTo>
                  <a:lnTo>
                    <a:pt x="46375" y="358341"/>
                  </a:lnTo>
                  <a:lnTo>
                    <a:pt x="46375" y="368527"/>
                  </a:lnTo>
                  <a:lnTo>
                    <a:pt x="49708" y="371955"/>
                  </a:lnTo>
                  <a:lnTo>
                    <a:pt x="53040" y="378809"/>
                  </a:lnTo>
                  <a:lnTo>
                    <a:pt x="59706" y="385664"/>
                  </a:lnTo>
                  <a:lnTo>
                    <a:pt x="72943" y="392423"/>
                  </a:lnTo>
                  <a:lnTo>
                    <a:pt x="96082" y="392423"/>
                  </a:lnTo>
                  <a:lnTo>
                    <a:pt x="96082" y="395850"/>
                  </a:lnTo>
                  <a:lnTo>
                    <a:pt x="92844" y="399278"/>
                  </a:lnTo>
                  <a:lnTo>
                    <a:pt x="92844" y="402705"/>
                  </a:lnTo>
                  <a:lnTo>
                    <a:pt x="96082" y="406132"/>
                  </a:lnTo>
                  <a:lnTo>
                    <a:pt x="132554" y="406132"/>
                  </a:lnTo>
                  <a:lnTo>
                    <a:pt x="139219" y="402705"/>
                  </a:lnTo>
                  <a:lnTo>
                    <a:pt x="149123" y="402705"/>
                  </a:lnTo>
                  <a:lnTo>
                    <a:pt x="165787" y="395850"/>
                  </a:lnTo>
                  <a:lnTo>
                    <a:pt x="185689" y="395850"/>
                  </a:lnTo>
                  <a:lnTo>
                    <a:pt x="212162" y="382236"/>
                  </a:lnTo>
                  <a:lnTo>
                    <a:pt x="255298" y="382236"/>
                  </a:lnTo>
                  <a:lnTo>
                    <a:pt x="251966" y="375382"/>
                  </a:lnTo>
                  <a:lnTo>
                    <a:pt x="285104" y="358341"/>
                  </a:lnTo>
                  <a:lnTo>
                    <a:pt x="318243" y="324163"/>
                  </a:lnTo>
                  <a:lnTo>
                    <a:pt x="321575" y="324163"/>
                  </a:lnTo>
                  <a:lnTo>
                    <a:pt x="341478" y="303695"/>
                  </a:lnTo>
                  <a:lnTo>
                    <a:pt x="344810" y="296935"/>
                  </a:lnTo>
                  <a:lnTo>
                    <a:pt x="348048" y="293508"/>
                  </a:lnTo>
                  <a:lnTo>
                    <a:pt x="348048" y="286654"/>
                  </a:lnTo>
                  <a:lnTo>
                    <a:pt x="344810" y="279894"/>
                  </a:lnTo>
                  <a:lnTo>
                    <a:pt x="341478" y="276467"/>
                  </a:lnTo>
                  <a:lnTo>
                    <a:pt x="338144" y="269612"/>
                  </a:lnTo>
                  <a:lnTo>
                    <a:pt x="298340" y="249144"/>
                  </a:lnTo>
                  <a:lnTo>
                    <a:pt x="301674" y="249144"/>
                  </a:lnTo>
                  <a:lnTo>
                    <a:pt x="314909" y="235435"/>
                  </a:lnTo>
                  <a:lnTo>
                    <a:pt x="314909" y="232103"/>
                  </a:lnTo>
                  <a:lnTo>
                    <a:pt x="311672" y="228675"/>
                  </a:lnTo>
                  <a:lnTo>
                    <a:pt x="305006" y="225248"/>
                  </a:lnTo>
                  <a:lnTo>
                    <a:pt x="291770" y="221821"/>
                  </a:lnTo>
                  <a:lnTo>
                    <a:pt x="295103" y="215062"/>
                  </a:lnTo>
                  <a:lnTo>
                    <a:pt x="298340" y="211634"/>
                  </a:lnTo>
                  <a:lnTo>
                    <a:pt x="298340" y="208207"/>
                  </a:lnTo>
                  <a:lnTo>
                    <a:pt x="295103" y="204780"/>
                  </a:lnTo>
                  <a:lnTo>
                    <a:pt x="291770" y="204780"/>
                  </a:lnTo>
                  <a:lnTo>
                    <a:pt x="288437" y="201352"/>
                  </a:lnTo>
                  <a:lnTo>
                    <a:pt x="281771" y="201352"/>
                  </a:lnTo>
                  <a:lnTo>
                    <a:pt x="281771" y="194498"/>
                  </a:lnTo>
                  <a:lnTo>
                    <a:pt x="275201" y="187739"/>
                  </a:lnTo>
                  <a:lnTo>
                    <a:pt x="278439" y="170602"/>
                  </a:lnTo>
                  <a:lnTo>
                    <a:pt x="281771" y="170602"/>
                  </a:lnTo>
                  <a:lnTo>
                    <a:pt x="288437" y="174029"/>
                  </a:lnTo>
                  <a:lnTo>
                    <a:pt x="295103" y="174029"/>
                  </a:lnTo>
                  <a:lnTo>
                    <a:pt x="298340" y="170602"/>
                  </a:lnTo>
                  <a:lnTo>
                    <a:pt x="298340" y="167270"/>
                  </a:lnTo>
                  <a:lnTo>
                    <a:pt x="295103" y="163843"/>
                  </a:lnTo>
                  <a:lnTo>
                    <a:pt x="288437" y="160416"/>
                  </a:lnTo>
                  <a:lnTo>
                    <a:pt x="275201" y="146802"/>
                  </a:lnTo>
                  <a:lnTo>
                    <a:pt x="268535" y="143374"/>
                  </a:lnTo>
                  <a:lnTo>
                    <a:pt x="265202" y="136520"/>
                  </a:lnTo>
                  <a:lnTo>
                    <a:pt x="258536" y="133093"/>
                  </a:lnTo>
                  <a:lnTo>
                    <a:pt x="248633" y="122906"/>
                  </a:lnTo>
                  <a:lnTo>
                    <a:pt x="251966" y="119479"/>
                  </a:lnTo>
                  <a:lnTo>
                    <a:pt x="258536" y="116051"/>
                  </a:lnTo>
                  <a:lnTo>
                    <a:pt x="261869" y="116051"/>
                  </a:lnTo>
                  <a:lnTo>
                    <a:pt x="261869" y="109197"/>
                  </a:lnTo>
                  <a:lnTo>
                    <a:pt x="265202" y="109197"/>
                  </a:lnTo>
                  <a:lnTo>
                    <a:pt x="271868" y="105865"/>
                  </a:lnTo>
                  <a:lnTo>
                    <a:pt x="275201" y="105865"/>
                  </a:lnTo>
                  <a:lnTo>
                    <a:pt x="275201" y="99010"/>
                  </a:lnTo>
                  <a:lnTo>
                    <a:pt x="248633" y="71687"/>
                  </a:lnTo>
                  <a:lnTo>
                    <a:pt x="238729" y="71687"/>
                  </a:lnTo>
                  <a:lnTo>
                    <a:pt x="235397" y="75114"/>
                  </a:lnTo>
                  <a:lnTo>
                    <a:pt x="232064" y="75114"/>
                  </a:lnTo>
                  <a:lnTo>
                    <a:pt x="228731" y="71687"/>
                  </a:lnTo>
                  <a:lnTo>
                    <a:pt x="228731" y="68260"/>
                  </a:lnTo>
                  <a:lnTo>
                    <a:pt x="225398" y="61501"/>
                  </a:lnTo>
                  <a:lnTo>
                    <a:pt x="225398" y="54646"/>
                  </a:lnTo>
                  <a:lnTo>
                    <a:pt x="235397" y="54646"/>
                  </a:lnTo>
                  <a:lnTo>
                    <a:pt x="235397" y="51219"/>
                  </a:lnTo>
                  <a:lnTo>
                    <a:pt x="228731" y="44364"/>
                  </a:lnTo>
                  <a:lnTo>
                    <a:pt x="232064" y="30750"/>
                  </a:lnTo>
                  <a:lnTo>
                    <a:pt x="235397" y="30750"/>
                  </a:lnTo>
                  <a:lnTo>
                    <a:pt x="235397" y="34178"/>
                  </a:lnTo>
                  <a:lnTo>
                    <a:pt x="238729" y="34178"/>
                  </a:lnTo>
                  <a:lnTo>
                    <a:pt x="238729" y="23896"/>
                  </a:lnTo>
                  <a:lnTo>
                    <a:pt x="235397" y="17136"/>
                  </a:lnTo>
                  <a:lnTo>
                    <a:pt x="228731" y="10282"/>
                  </a:lnTo>
                  <a:lnTo>
                    <a:pt x="225398" y="10282"/>
                  </a:lnTo>
                  <a:lnTo>
                    <a:pt x="205496" y="6855"/>
                  </a:lnTo>
                  <a:lnTo>
                    <a:pt x="205496" y="0"/>
                  </a:lnTo>
                  <a:lnTo>
                    <a:pt x="185689" y="0"/>
                  </a:lnTo>
                  <a:lnTo>
                    <a:pt x="179024" y="3427"/>
                  </a:lnTo>
                  <a:lnTo>
                    <a:pt x="162454" y="3427"/>
                  </a:lnTo>
                  <a:lnTo>
                    <a:pt x="155789" y="6855"/>
                  </a:lnTo>
                  <a:lnTo>
                    <a:pt x="152455" y="6855"/>
                  </a:lnTo>
                  <a:lnTo>
                    <a:pt x="145885" y="10282"/>
                  </a:lnTo>
                  <a:lnTo>
                    <a:pt x="145885" y="17136"/>
                  </a:lnTo>
                  <a:lnTo>
                    <a:pt x="142552" y="20468"/>
                  </a:lnTo>
                  <a:lnTo>
                    <a:pt x="142552" y="41032"/>
                  </a:lnTo>
                  <a:lnTo>
                    <a:pt x="129316" y="41032"/>
                  </a:lnTo>
                  <a:lnTo>
                    <a:pt x="129316" y="44364"/>
                  </a:lnTo>
                  <a:lnTo>
                    <a:pt x="125983" y="47791"/>
                  </a:lnTo>
                  <a:lnTo>
                    <a:pt x="125983" y="54646"/>
                  </a:lnTo>
                  <a:lnTo>
                    <a:pt x="115985" y="54646"/>
                  </a:lnTo>
                  <a:lnTo>
                    <a:pt x="112651" y="51219"/>
                  </a:lnTo>
                  <a:lnTo>
                    <a:pt x="106081" y="47791"/>
                  </a:lnTo>
                  <a:lnTo>
                    <a:pt x="89512" y="47791"/>
                  </a:lnTo>
                  <a:close/>
                </a:path>
              </a:pathLst>
            </a:custGeom>
            <a:noFill/>
            <a:ln w="2379" cap="flat">
              <a:solidFill>
                <a:srgbClr val="FFFFFF"/>
              </a:solidFill>
              <a:prstDash val="solid"/>
              <a:round/>
            </a:ln>
          </p:spPr>
          <p:txBody>
            <a:bodyPr rtlCol="0" anchor="ctr"/>
            <a:lstStyle/>
            <a:p>
              <a:endParaRPr lang="en-US" noProof="0" dirty="0"/>
            </a:p>
          </p:txBody>
        </p:sp>
        <p:sp>
          <p:nvSpPr>
            <p:cNvPr id="5581" name="Serbest Form 5580">
              <a:extLst>
                <a:ext uri="{FF2B5EF4-FFF2-40B4-BE49-F238E27FC236}">
                  <a16:creationId xmlns:a16="http://schemas.microsoft.com/office/drawing/2014/main" id="{30DA09BD-762E-6A41-8EB8-465E21D74F06}"/>
                </a:ext>
              </a:extLst>
            </p:cNvPr>
            <p:cNvSpPr/>
            <p:nvPr/>
          </p:nvSpPr>
          <p:spPr>
            <a:xfrm>
              <a:off x="6908365" y="3270012"/>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564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564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091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564"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564"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091"/>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solidFill>
              <a:srgbClr val="AFABAB"/>
            </a:solidFill>
            <a:ln w="9518" cap="flat">
              <a:noFill/>
              <a:prstDash val="solid"/>
              <a:miter/>
            </a:ln>
          </p:spPr>
          <p:txBody>
            <a:bodyPr rtlCol="0" anchor="ctr"/>
            <a:lstStyle/>
            <a:p>
              <a:endParaRPr lang="en-US" noProof="0" dirty="0"/>
            </a:p>
          </p:txBody>
        </p:sp>
        <p:sp>
          <p:nvSpPr>
            <p:cNvPr id="5582" name="Serbest Form 5581">
              <a:extLst>
                <a:ext uri="{FF2B5EF4-FFF2-40B4-BE49-F238E27FC236}">
                  <a16:creationId xmlns:a16="http://schemas.microsoft.com/office/drawing/2014/main" id="{8A1B3582-C140-C74A-8945-BBE109D07537}"/>
                </a:ext>
              </a:extLst>
            </p:cNvPr>
            <p:cNvSpPr/>
            <p:nvPr/>
          </p:nvSpPr>
          <p:spPr>
            <a:xfrm>
              <a:off x="6908365" y="3270012"/>
              <a:ext cx="560876" cy="541414"/>
            </a:xfrm>
            <a:custGeom>
              <a:avLst/>
              <a:gdLst>
                <a:gd name="connsiteX0" fmla="*/ 44565 w 560876"/>
                <a:gd name="connsiteY0" fmla="*/ 376239 h 541414"/>
                <a:gd name="connsiteX1" fmla="*/ 57326 w 560876"/>
                <a:gd name="connsiteY1" fmla="*/ 376239 h 541414"/>
                <a:gd name="connsiteX2" fmla="*/ 60563 w 560876"/>
                <a:gd name="connsiteY2" fmla="*/ 390234 h 541414"/>
                <a:gd name="connsiteX3" fmla="*/ 66944 w 560876"/>
                <a:gd name="connsiteY3" fmla="*/ 390234 h 541414"/>
                <a:gd name="connsiteX4" fmla="*/ 66944 w 560876"/>
                <a:gd name="connsiteY4" fmla="*/ 411369 h 541414"/>
                <a:gd name="connsiteX5" fmla="*/ 73228 w 560876"/>
                <a:gd name="connsiteY5" fmla="*/ 414891 h 541414"/>
                <a:gd name="connsiteX6" fmla="*/ 73228 w 560876"/>
                <a:gd name="connsiteY6" fmla="*/ 425458 h 541414"/>
                <a:gd name="connsiteX7" fmla="*/ 82846 w 560876"/>
                <a:gd name="connsiteY7" fmla="*/ 446498 h 541414"/>
                <a:gd name="connsiteX8" fmla="*/ 89226 w 560876"/>
                <a:gd name="connsiteY8" fmla="*/ 450021 h 541414"/>
                <a:gd name="connsiteX9" fmla="*/ 98748 w 560876"/>
                <a:gd name="connsiteY9" fmla="*/ 450021 h 541414"/>
                <a:gd name="connsiteX10" fmla="*/ 101986 w 560876"/>
                <a:gd name="connsiteY10" fmla="*/ 453543 h 541414"/>
                <a:gd name="connsiteX11" fmla="*/ 105128 w 560876"/>
                <a:gd name="connsiteY11" fmla="*/ 460588 h 541414"/>
                <a:gd name="connsiteX12" fmla="*/ 105128 w 560876"/>
                <a:gd name="connsiteY12" fmla="*/ 471155 h 541414"/>
                <a:gd name="connsiteX13" fmla="*/ 111509 w 560876"/>
                <a:gd name="connsiteY13" fmla="*/ 492195 h 541414"/>
                <a:gd name="connsiteX14" fmla="*/ 149789 w 560876"/>
                <a:gd name="connsiteY14" fmla="*/ 495717 h 541414"/>
                <a:gd name="connsiteX15" fmla="*/ 191212 w 560876"/>
                <a:gd name="connsiteY15" fmla="*/ 530847 h 541414"/>
                <a:gd name="connsiteX16" fmla="*/ 207115 w 560876"/>
                <a:gd name="connsiteY16" fmla="*/ 530847 h 541414"/>
                <a:gd name="connsiteX17" fmla="*/ 213495 w 560876"/>
                <a:gd name="connsiteY17" fmla="*/ 534370 h 541414"/>
                <a:gd name="connsiteX18" fmla="*/ 229398 w 560876"/>
                <a:gd name="connsiteY18" fmla="*/ 534370 h 541414"/>
                <a:gd name="connsiteX19" fmla="*/ 235777 w 560876"/>
                <a:gd name="connsiteY19" fmla="*/ 537892 h 541414"/>
                <a:gd name="connsiteX20" fmla="*/ 239015 w 560876"/>
                <a:gd name="connsiteY20" fmla="*/ 537892 h 541414"/>
                <a:gd name="connsiteX21" fmla="*/ 245395 w 560876"/>
                <a:gd name="connsiteY21" fmla="*/ 541415 h 541414"/>
                <a:gd name="connsiteX22" fmla="*/ 258060 w 560876"/>
                <a:gd name="connsiteY22" fmla="*/ 530847 h 541414"/>
                <a:gd name="connsiteX23" fmla="*/ 258060 w 560876"/>
                <a:gd name="connsiteY23" fmla="*/ 523802 h 541414"/>
                <a:gd name="connsiteX24" fmla="*/ 264440 w 560876"/>
                <a:gd name="connsiteY24" fmla="*/ 516852 h 541414"/>
                <a:gd name="connsiteX25" fmla="*/ 270820 w 560876"/>
                <a:gd name="connsiteY25" fmla="*/ 516852 h 541414"/>
                <a:gd name="connsiteX26" fmla="*/ 277200 w 560876"/>
                <a:gd name="connsiteY26" fmla="*/ 513330 h 541414"/>
                <a:gd name="connsiteX27" fmla="*/ 280438 w 560876"/>
                <a:gd name="connsiteY27" fmla="*/ 509807 h 541414"/>
                <a:gd name="connsiteX28" fmla="*/ 283581 w 560876"/>
                <a:gd name="connsiteY28" fmla="*/ 509807 h 541414"/>
                <a:gd name="connsiteX29" fmla="*/ 293198 w 560876"/>
                <a:gd name="connsiteY29" fmla="*/ 499240 h 541414"/>
                <a:gd name="connsiteX30" fmla="*/ 305863 w 560876"/>
                <a:gd name="connsiteY30" fmla="*/ 516852 h 541414"/>
                <a:gd name="connsiteX31" fmla="*/ 321861 w 560876"/>
                <a:gd name="connsiteY31" fmla="*/ 516852 h 541414"/>
                <a:gd name="connsiteX32" fmla="*/ 325003 w 560876"/>
                <a:gd name="connsiteY32" fmla="*/ 513330 h 541414"/>
                <a:gd name="connsiteX33" fmla="*/ 337764 w 560876"/>
                <a:gd name="connsiteY33" fmla="*/ 516852 h 541414"/>
                <a:gd name="connsiteX34" fmla="*/ 337764 w 560876"/>
                <a:gd name="connsiteY34" fmla="*/ 513330 h 541414"/>
                <a:gd name="connsiteX35" fmla="*/ 344144 w 560876"/>
                <a:gd name="connsiteY35" fmla="*/ 506285 h 541414"/>
                <a:gd name="connsiteX36" fmla="*/ 350524 w 560876"/>
                <a:gd name="connsiteY36" fmla="*/ 506285 h 541414"/>
                <a:gd name="connsiteX37" fmla="*/ 356903 w 560876"/>
                <a:gd name="connsiteY37" fmla="*/ 502762 h 541414"/>
                <a:gd name="connsiteX38" fmla="*/ 369664 w 560876"/>
                <a:gd name="connsiteY38" fmla="*/ 502762 h 541414"/>
                <a:gd name="connsiteX39" fmla="*/ 379186 w 560876"/>
                <a:gd name="connsiteY39" fmla="*/ 492195 h 541414"/>
                <a:gd name="connsiteX40" fmla="*/ 379186 w 560876"/>
                <a:gd name="connsiteY40" fmla="*/ 485150 h 541414"/>
                <a:gd name="connsiteX41" fmla="*/ 385566 w 560876"/>
                <a:gd name="connsiteY41" fmla="*/ 481628 h 541414"/>
                <a:gd name="connsiteX42" fmla="*/ 388804 w 560876"/>
                <a:gd name="connsiteY42" fmla="*/ 478105 h 541414"/>
                <a:gd name="connsiteX43" fmla="*/ 395089 w 560876"/>
                <a:gd name="connsiteY43" fmla="*/ 474678 h 541414"/>
                <a:gd name="connsiteX44" fmla="*/ 401469 w 560876"/>
                <a:gd name="connsiteY44" fmla="*/ 474678 h 541414"/>
                <a:gd name="connsiteX45" fmla="*/ 404707 w 560876"/>
                <a:gd name="connsiteY45" fmla="*/ 471155 h 541414"/>
                <a:gd name="connsiteX46" fmla="*/ 449272 w 560876"/>
                <a:gd name="connsiteY46" fmla="*/ 471155 h 541414"/>
                <a:gd name="connsiteX47" fmla="*/ 560876 w 560876"/>
                <a:gd name="connsiteY47" fmla="*/ 327019 h 541414"/>
                <a:gd name="connsiteX48" fmla="*/ 522595 w 560876"/>
                <a:gd name="connsiteY48" fmla="*/ 330447 h 541414"/>
                <a:gd name="connsiteX49" fmla="*/ 503455 w 560876"/>
                <a:gd name="connsiteY49" fmla="*/ 319974 h 541414"/>
                <a:gd name="connsiteX50" fmla="*/ 497075 w 560876"/>
                <a:gd name="connsiteY50" fmla="*/ 312930 h 541414"/>
                <a:gd name="connsiteX51" fmla="*/ 487553 w 560876"/>
                <a:gd name="connsiteY51" fmla="*/ 309407 h 541414"/>
                <a:gd name="connsiteX52" fmla="*/ 481173 w 560876"/>
                <a:gd name="connsiteY52" fmla="*/ 305884 h 541414"/>
                <a:gd name="connsiteX53" fmla="*/ 468412 w 560876"/>
                <a:gd name="connsiteY53" fmla="*/ 302362 h 541414"/>
                <a:gd name="connsiteX54" fmla="*/ 430227 w 560876"/>
                <a:gd name="connsiteY54" fmla="*/ 288272 h 541414"/>
                <a:gd name="connsiteX55" fmla="*/ 411087 w 560876"/>
                <a:gd name="connsiteY55" fmla="*/ 277800 h 541414"/>
                <a:gd name="connsiteX56" fmla="*/ 407849 w 560876"/>
                <a:gd name="connsiteY56" fmla="*/ 270755 h 541414"/>
                <a:gd name="connsiteX57" fmla="*/ 404707 w 560876"/>
                <a:gd name="connsiteY57" fmla="*/ 267232 h 541414"/>
                <a:gd name="connsiteX58" fmla="*/ 401469 w 560876"/>
                <a:gd name="connsiteY58" fmla="*/ 260188 h 541414"/>
                <a:gd name="connsiteX59" fmla="*/ 388804 w 560876"/>
                <a:gd name="connsiteY59" fmla="*/ 260188 h 541414"/>
                <a:gd name="connsiteX60" fmla="*/ 388804 w 560876"/>
                <a:gd name="connsiteY60" fmla="*/ 256665 h 541414"/>
                <a:gd name="connsiteX61" fmla="*/ 385566 w 560876"/>
                <a:gd name="connsiteY61" fmla="*/ 253143 h 541414"/>
                <a:gd name="connsiteX62" fmla="*/ 379186 w 560876"/>
                <a:gd name="connsiteY62" fmla="*/ 239053 h 541414"/>
                <a:gd name="connsiteX63" fmla="*/ 376044 w 560876"/>
                <a:gd name="connsiteY63" fmla="*/ 235625 h 541414"/>
                <a:gd name="connsiteX64" fmla="*/ 372807 w 560876"/>
                <a:gd name="connsiteY64" fmla="*/ 228580 h 541414"/>
                <a:gd name="connsiteX65" fmla="*/ 369664 w 560876"/>
                <a:gd name="connsiteY65" fmla="*/ 225058 h 541414"/>
                <a:gd name="connsiteX66" fmla="*/ 366426 w 560876"/>
                <a:gd name="connsiteY66" fmla="*/ 218013 h 541414"/>
                <a:gd name="connsiteX67" fmla="*/ 366426 w 560876"/>
                <a:gd name="connsiteY67" fmla="*/ 210968 h 541414"/>
                <a:gd name="connsiteX68" fmla="*/ 360046 w 560876"/>
                <a:gd name="connsiteY68" fmla="*/ 203923 h 541414"/>
                <a:gd name="connsiteX69" fmla="*/ 369664 w 560876"/>
                <a:gd name="connsiteY69" fmla="*/ 186406 h 541414"/>
                <a:gd name="connsiteX70" fmla="*/ 366426 w 560876"/>
                <a:gd name="connsiteY70" fmla="*/ 182883 h 541414"/>
                <a:gd name="connsiteX71" fmla="*/ 360046 w 560876"/>
                <a:gd name="connsiteY71" fmla="*/ 179361 h 541414"/>
                <a:gd name="connsiteX72" fmla="*/ 353761 w 560876"/>
                <a:gd name="connsiteY72" fmla="*/ 179361 h 541414"/>
                <a:gd name="connsiteX73" fmla="*/ 350524 w 560876"/>
                <a:gd name="connsiteY73" fmla="*/ 182883 h 541414"/>
                <a:gd name="connsiteX74" fmla="*/ 347286 w 560876"/>
                <a:gd name="connsiteY74" fmla="*/ 182883 h 541414"/>
                <a:gd name="connsiteX75" fmla="*/ 344144 w 560876"/>
                <a:gd name="connsiteY75" fmla="*/ 186406 h 541414"/>
                <a:gd name="connsiteX76" fmla="*/ 331383 w 560876"/>
                <a:gd name="connsiteY76" fmla="*/ 186406 h 541414"/>
                <a:gd name="connsiteX77" fmla="*/ 325003 w 560876"/>
                <a:gd name="connsiteY77" fmla="*/ 179361 h 541414"/>
                <a:gd name="connsiteX78" fmla="*/ 325003 w 560876"/>
                <a:gd name="connsiteY78" fmla="*/ 172316 h 541414"/>
                <a:gd name="connsiteX79" fmla="*/ 321861 w 560876"/>
                <a:gd name="connsiteY79" fmla="*/ 161749 h 541414"/>
                <a:gd name="connsiteX80" fmla="*/ 321861 w 560876"/>
                <a:gd name="connsiteY80" fmla="*/ 154703 h 541414"/>
                <a:gd name="connsiteX81" fmla="*/ 331383 w 560876"/>
                <a:gd name="connsiteY81" fmla="*/ 144136 h 541414"/>
                <a:gd name="connsiteX82" fmla="*/ 347286 w 560876"/>
                <a:gd name="connsiteY82" fmla="*/ 112529 h 541414"/>
                <a:gd name="connsiteX83" fmla="*/ 341001 w 560876"/>
                <a:gd name="connsiteY83" fmla="*/ 101962 h 541414"/>
                <a:gd name="connsiteX84" fmla="*/ 334621 w 560876"/>
                <a:gd name="connsiteY84" fmla="*/ 101962 h 541414"/>
                <a:gd name="connsiteX85" fmla="*/ 328241 w 560876"/>
                <a:gd name="connsiteY85" fmla="*/ 98439 h 541414"/>
                <a:gd name="connsiteX86" fmla="*/ 325003 w 560876"/>
                <a:gd name="connsiteY86" fmla="*/ 94917 h 541414"/>
                <a:gd name="connsiteX87" fmla="*/ 325003 w 560876"/>
                <a:gd name="connsiteY87" fmla="*/ 80922 h 541414"/>
                <a:gd name="connsiteX88" fmla="*/ 318623 w 560876"/>
                <a:gd name="connsiteY88" fmla="*/ 73877 h 541414"/>
                <a:gd name="connsiteX89" fmla="*/ 305863 w 560876"/>
                <a:gd name="connsiteY89" fmla="*/ 66832 h 541414"/>
                <a:gd name="connsiteX90" fmla="*/ 302720 w 560876"/>
                <a:gd name="connsiteY90" fmla="*/ 63310 h 541414"/>
                <a:gd name="connsiteX91" fmla="*/ 289961 w 560876"/>
                <a:gd name="connsiteY91" fmla="*/ 42270 h 541414"/>
                <a:gd name="connsiteX92" fmla="*/ 283581 w 560876"/>
                <a:gd name="connsiteY92" fmla="*/ 38747 h 541414"/>
                <a:gd name="connsiteX93" fmla="*/ 280438 w 560876"/>
                <a:gd name="connsiteY93" fmla="*/ 35225 h 541414"/>
                <a:gd name="connsiteX94" fmla="*/ 274058 w 560876"/>
                <a:gd name="connsiteY94" fmla="*/ 35225 h 541414"/>
                <a:gd name="connsiteX95" fmla="*/ 264440 w 560876"/>
                <a:gd name="connsiteY95" fmla="*/ 21135 h 541414"/>
                <a:gd name="connsiteX96" fmla="*/ 248537 w 560876"/>
                <a:gd name="connsiteY96" fmla="*/ 21135 h 541414"/>
                <a:gd name="connsiteX97" fmla="*/ 245395 w 560876"/>
                <a:gd name="connsiteY97" fmla="*/ 17612 h 541414"/>
                <a:gd name="connsiteX98" fmla="*/ 235777 w 560876"/>
                <a:gd name="connsiteY98" fmla="*/ 17612 h 541414"/>
                <a:gd name="connsiteX99" fmla="*/ 229398 w 560876"/>
                <a:gd name="connsiteY99" fmla="*/ 21135 h 541414"/>
                <a:gd name="connsiteX100" fmla="*/ 223017 w 560876"/>
                <a:gd name="connsiteY100" fmla="*/ 21135 h 541414"/>
                <a:gd name="connsiteX101" fmla="*/ 223017 w 560876"/>
                <a:gd name="connsiteY101" fmla="*/ 14090 h 541414"/>
                <a:gd name="connsiteX102" fmla="*/ 219875 w 560876"/>
                <a:gd name="connsiteY102" fmla="*/ 10568 h 541414"/>
                <a:gd name="connsiteX103" fmla="*/ 216732 w 560876"/>
                <a:gd name="connsiteY103" fmla="*/ 14090 h 541414"/>
                <a:gd name="connsiteX104" fmla="*/ 213495 w 560876"/>
                <a:gd name="connsiteY104" fmla="*/ 21135 h 541414"/>
                <a:gd name="connsiteX105" fmla="*/ 197592 w 560876"/>
                <a:gd name="connsiteY105" fmla="*/ 21135 h 541414"/>
                <a:gd name="connsiteX106" fmla="*/ 194354 w 560876"/>
                <a:gd name="connsiteY106" fmla="*/ 14090 h 541414"/>
                <a:gd name="connsiteX107" fmla="*/ 191212 w 560876"/>
                <a:gd name="connsiteY107" fmla="*/ 10568 h 541414"/>
                <a:gd name="connsiteX108" fmla="*/ 187974 w 560876"/>
                <a:gd name="connsiteY108" fmla="*/ 10568 h 541414"/>
                <a:gd name="connsiteX109" fmla="*/ 181594 w 560876"/>
                <a:gd name="connsiteY109" fmla="*/ 3523 h 541414"/>
                <a:gd name="connsiteX110" fmla="*/ 175214 w 560876"/>
                <a:gd name="connsiteY110" fmla="*/ 0 h 541414"/>
                <a:gd name="connsiteX111" fmla="*/ 175214 w 560876"/>
                <a:gd name="connsiteY111" fmla="*/ 7045 h 541414"/>
                <a:gd name="connsiteX112" fmla="*/ 172072 w 560876"/>
                <a:gd name="connsiteY112" fmla="*/ 14090 h 541414"/>
                <a:gd name="connsiteX113" fmla="*/ 168834 w 560876"/>
                <a:gd name="connsiteY113" fmla="*/ 24658 h 541414"/>
                <a:gd name="connsiteX114" fmla="*/ 168834 w 560876"/>
                <a:gd name="connsiteY114" fmla="*/ 31702 h 541414"/>
                <a:gd name="connsiteX115" fmla="*/ 162549 w 560876"/>
                <a:gd name="connsiteY115" fmla="*/ 38747 h 541414"/>
                <a:gd name="connsiteX116" fmla="*/ 152931 w 560876"/>
                <a:gd name="connsiteY116" fmla="*/ 28180 h 541414"/>
                <a:gd name="connsiteX117" fmla="*/ 152931 w 560876"/>
                <a:gd name="connsiteY117" fmla="*/ 24658 h 541414"/>
                <a:gd name="connsiteX118" fmla="*/ 149789 w 560876"/>
                <a:gd name="connsiteY118" fmla="*/ 21135 h 541414"/>
                <a:gd name="connsiteX119" fmla="*/ 146552 w 560876"/>
                <a:gd name="connsiteY119" fmla="*/ 21135 h 541414"/>
                <a:gd name="connsiteX120" fmla="*/ 146552 w 560876"/>
                <a:gd name="connsiteY120" fmla="*/ 24658 h 541414"/>
                <a:gd name="connsiteX121" fmla="*/ 143409 w 560876"/>
                <a:gd name="connsiteY121" fmla="*/ 28180 h 541414"/>
                <a:gd name="connsiteX122" fmla="*/ 124269 w 560876"/>
                <a:gd name="connsiteY122" fmla="*/ 28180 h 541414"/>
                <a:gd name="connsiteX123" fmla="*/ 124269 w 560876"/>
                <a:gd name="connsiteY123" fmla="*/ 52742 h 541414"/>
                <a:gd name="connsiteX124" fmla="*/ 121031 w 560876"/>
                <a:gd name="connsiteY124" fmla="*/ 56264 h 541414"/>
                <a:gd name="connsiteX125" fmla="*/ 117889 w 560876"/>
                <a:gd name="connsiteY125" fmla="*/ 63310 h 541414"/>
                <a:gd name="connsiteX126" fmla="*/ 114746 w 560876"/>
                <a:gd name="connsiteY126" fmla="*/ 66832 h 541414"/>
                <a:gd name="connsiteX127" fmla="*/ 111509 w 560876"/>
                <a:gd name="connsiteY127" fmla="*/ 73877 h 541414"/>
                <a:gd name="connsiteX128" fmla="*/ 111509 w 560876"/>
                <a:gd name="connsiteY128" fmla="*/ 101962 h 541414"/>
                <a:gd name="connsiteX129" fmla="*/ 95606 w 560876"/>
                <a:gd name="connsiteY129" fmla="*/ 101962 h 541414"/>
                <a:gd name="connsiteX130" fmla="*/ 92368 w 560876"/>
                <a:gd name="connsiteY130" fmla="*/ 105484 h 541414"/>
                <a:gd name="connsiteX131" fmla="*/ 89226 w 560876"/>
                <a:gd name="connsiteY131" fmla="*/ 112529 h 541414"/>
                <a:gd name="connsiteX132" fmla="*/ 85989 w 560876"/>
                <a:gd name="connsiteY132" fmla="*/ 116051 h 541414"/>
                <a:gd name="connsiteX133" fmla="*/ 85989 w 560876"/>
                <a:gd name="connsiteY133" fmla="*/ 137186 h 541414"/>
                <a:gd name="connsiteX134" fmla="*/ 82846 w 560876"/>
                <a:gd name="connsiteY134" fmla="*/ 140614 h 541414"/>
                <a:gd name="connsiteX135" fmla="*/ 76466 w 560876"/>
                <a:gd name="connsiteY135" fmla="*/ 140614 h 541414"/>
                <a:gd name="connsiteX136" fmla="*/ 73228 w 560876"/>
                <a:gd name="connsiteY136" fmla="*/ 144136 h 541414"/>
                <a:gd name="connsiteX137" fmla="*/ 73228 w 560876"/>
                <a:gd name="connsiteY137" fmla="*/ 158226 h 541414"/>
                <a:gd name="connsiteX138" fmla="*/ 66944 w 560876"/>
                <a:gd name="connsiteY138" fmla="*/ 168793 h 541414"/>
                <a:gd name="connsiteX139" fmla="*/ 66944 w 560876"/>
                <a:gd name="connsiteY139" fmla="*/ 172316 h 541414"/>
                <a:gd name="connsiteX140" fmla="*/ 70086 w 560876"/>
                <a:gd name="connsiteY140" fmla="*/ 175838 h 541414"/>
                <a:gd name="connsiteX141" fmla="*/ 70086 w 560876"/>
                <a:gd name="connsiteY141" fmla="*/ 196878 h 541414"/>
                <a:gd name="connsiteX142" fmla="*/ 66944 w 560876"/>
                <a:gd name="connsiteY142" fmla="*/ 200401 h 541414"/>
                <a:gd name="connsiteX143" fmla="*/ 60563 w 560876"/>
                <a:gd name="connsiteY143" fmla="*/ 200401 h 541414"/>
                <a:gd name="connsiteX144" fmla="*/ 57326 w 560876"/>
                <a:gd name="connsiteY144" fmla="*/ 196878 h 541414"/>
                <a:gd name="connsiteX145" fmla="*/ 57326 w 560876"/>
                <a:gd name="connsiteY145" fmla="*/ 189928 h 541414"/>
                <a:gd name="connsiteX146" fmla="*/ 54183 w 560876"/>
                <a:gd name="connsiteY146" fmla="*/ 189928 h 541414"/>
                <a:gd name="connsiteX147" fmla="*/ 44565 w 560876"/>
                <a:gd name="connsiteY147" fmla="*/ 200401 h 541414"/>
                <a:gd name="connsiteX148" fmla="*/ 44565 w 560876"/>
                <a:gd name="connsiteY148" fmla="*/ 210968 h 541414"/>
                <a:gd name="connsiteX149" fmla="*/ 47803 w 560876"/>
                <a:gd name="connsiteY149" fmla="*/ 218013 h 541414"/>
                <a:gd name="connsiteX150" fmla="*/ 47803 w 560876"/>
                <a:gd name="connsiteY150" fmla="*/ 228580 h 541414"/>
                <a:gd name="connsiteX151" fmla="*/ 44565 w 560876"/>
                <a:gd name="connsiteY151" fmla="*/ 232103 h 541414"/>
                <a:gd name="connsiteX152" fmla="*/ 38185 w 560876"/>
                <a:gd name="connsiteY152" fmla="*/ 235625 h 541414"/>
                <a:gd name="connsiteX153" fmla="*/ 35043 w 560876"/>
                <a:gd name="connsiteY153" fmla="*/ 242575 h 541414"/>
                <a:gd name="connsiteX154" fmla="*/ 35043 w 560876"/>
                <a:gd name="connsiteY154" fmla="*/ 249620 h 541414"/>
                <a:gd name="connsiteX155" fmla="*/ 38185 w 560876"/>
                <a:gd name="connsiteY155" fmla="*/ 256665 h 541414"/>
                <a:gd name="connsiteX156" fmla="*/ 38185 w 560876"/>
                <a:gd name="connsiteY156" fmla="*/ 263710 h 541414"/>
                <a:gd name="connsiteX157" fmla="*/ 41423 w 560876"/>
                <a:gd name="connsiteY157" fmla="*/ 267232 h 541414"/>
                <a:gd name="connsiteX158" fmla="*/ 41423 w 560876"/>
                <a:gd name="connsiteY158" fmla="*/ 288272 h 541414"/>
                <a:gd name="connsiteX159" fmla="*/ 38185 w 560876"/>
                <a:gd name="connsiteY159" fmla="*/ 295317 h 541414"/>
                <a:gd name="connsiteX160" fmla="*/ 38185 w 560876"/>
                <a:gd name="connsiteY160" fmla="*/ 302362 h 541414"/>
                <a:gd name="connsiteX161" fmla="*/ 35043 w 560876"/>
                <a:gd name="connsiteY161" fmla="*/ 305884 h 541414"/>
                <a:gd name="connsiteX162" fmla="*/ 28663 w 560876"/>
                <a:gd name="connsiteY162" fmla="*/ 305884 h 541414"/>
                <a:gd name="connsiteX163" fmla="*/ 25520 w 560876"/>
                <a:gd name="connsiteY163" fmla="*/ 309407 h 541414"/>
                <a:gd name="connsiteX164" fmla="*/ 22283 w 560876"/>
                <a:gd name="connsiteY164" fmla="*/ 305884 h 541414"/>
                <a:gd name="connsiteX165" fmla="*/ 3143 w 560876"/>
                <a:gd name="connsiteY165" fmla="*/ 305884 h 541414"/>
                <a:gd name="connsiteX166" fmla="*/ 6380 w 560876"/>
                <a:gd name="connsiteY166" fmla="*/ 319974 h 541414"/>
                <a:gd name="connsiteX167" fmla="*/ 3143 w 560876"/>
                <a:gd name="connsiteY167" fmla="*/ 323497 h 541414"/>
                <a:gd name="connsiteX168" fmla="*/ 0 w 560876"/>
                <a:gd name="connsiteY168" fmla="*/ 330447 h 541414"/>
                <a:gd name="connsiteX169" fmla="*/ 0 w 560876"/>
                <a:gd name="connsiteY169" fmla="*/ 337492 h 541414"/>
                <a:gd name="connsiteX170" fmla="*/ 3143 w 560876"/>
                <a:gd name="connsiteY170" fmla="*/ 337492 h 541414"/>
                <a:gd name="connsiteX171" fmla="*/ 9523 w 560876"/>
                <a:gd name="connsiteY171" fmla="*/ 341014 h 541414"/>
                <a:gd name="connsiteX172" fmla="*/ 22283 w 560876"/>
                <a:gd name="connsiteY172" fmla="*/ 341014 h 541414"/>
                <a:gd name="connsiteX173" fmla="*/ 25520 w 560876"/>
                <a:gd name="connsiteY173" fmla="*/ 344536 h 541414"/>
                <a:gd name="connsiteX174" fmla="*/ 31805 w 560876"/>
                <a:gd name="connsiteY174" fmla="*/ 348059 h 541414"/>
                <a:gd name="connsiteX175" fmla="*/ 35043 w 560876"/>
                <a:gd name="connsiteY175" fmla="*/ 355104 h 541414"/>
                <a:gd name="connsiteX176" fmla="*/ 41423 w 560876"/>
                <a:gd name="connsiteY176" fmla="*/ 358626 h 541414"/>
                <a:gd name="connsiteX177" fmla="*/ 41423 w 560876"/>
                <a:gd name="connsiteY177" fmla="*/ 369194 h 541414"/>
                <a:gd name="connsiteX178" fmla="*/ 44565 w 560876"/>
                <a:gd name="connsiteY178" fmla="*/ 376239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560876" h="541414">
                  <a:moveTo>
                    <a:pt x="44565" y="376239"/>
                  </a:moveTo>
                  <a:lnTo>
                    <a:pt x="57326" y="376239"/>
                  </a:lnTo>
                  <a:lnTo>
                    <a:pt x="60563" y="390234"/>
                  </a:lnTo>
                  <a:lnTo>
                    <a:pt x="66944" y="390234"/>
                  </a:lnTo>
                  <a:lnTo>
                    <a:pt x="66944" y="411369"/>
                  </a:lnTo>
                  <a:lnTo>
                    <a:pt x="73228" y="414891"/>
                  </a:lnTo>
                  <a:lnTo>
                    <a:pt x="73228" y="425458"/>
                  </a:lnTo>
                  <a:lnTo>
                    <a:pt x="82846" y="446498"/>
                  </a:lnTo>
                  <a:lnTo>
                    <a:pt x="89226" y="450021"/>
                  </a:lnTo>
                  <a:lnTo>
                    <a:pt x="98748" y="450021"/>
                  </a:lnTo>
                  <a:lnTo>
                    <a:pt x="101986" y="453543"/>
                  </a:lnTo>
                  <a:lnTo>
                    <a:pt x="105128" y="460588"/>
                  </a:lnTo>
                  <a:lnTo>
                    <a:pt x="105128" y="471155"/>
                  </a:lnTo>
                  <a:lnTo>
                    <a:pt x="111509" y="492195"/>
                  </a:lnTo>
                  <a:lnTo>
                    <a:pt x="149789" y="495717"/>
                  </a:lnTo>
                  <a:lnTo>
                    <a:pt x="191212" y="530847"/>
                  </a:lnTo>
                  <a:lnTo>
                    <a:pt x="207115" y="530847"/>
                  </a:lnTo>
                  <a:lnTo>
                    <a:pt x="213495" y="534370"/>
                  </a:lnTo>
                  <a:lnTo>
                    <a:pt x="229398" y="534370"/>
                  </a:lnTo>
                  <a:lnTo>
                    <a:pt x="235777" y="537892"/>
                  </a:lnTo>
                  <a:lnTo>
                    <a:pt x="239015" y="537892"/>
                  </a:lnTo>
                  <a:lnTo>
                    <a:pt x="245395" y="541415"/>
                  </a:lnTo>
                  <a:lnTo>
                    <a:pt x="258060" y="530847"/>
                  </a:lnTo>
                  <a:lnTo>
                    <a:pt x="258060" y="523802"/>
                  </a:lnTo>
                  <a:lnTo>
                    <a:pt x="264440" y="516852"/>
                  </a:lnTo>
                  <a:lnTo>
                    <a:pt x="270820" y="516852"/>
                  </a:lnTo>
                  <a:lnTo>
                    <a:pt x="277200" y="513330"/>
                  </a:lnTo>
                  <a:lnTo>
                    <a:pt x="280438" y="509807"/>
                  </a:lnTo>
                  <a:lnTo>
                    <a:pt x="283581" y="509807"/>
                  </a:lnTo>
                  <a:lnTo>
                    <a:pt x="293198" y="499240"/>
                  </a:lnTo>
                  <a:lnTo>
                    <a:pt x="305863" y="516852"/>
                  </a:lnTo>
                  <a:lnTo>
                    <a:pt x="321861" y="516852"/>
                  </a:lnTo>
                  <a:lnTo>
                    <a:pt x="325003" y="513330"/>
                  </a:lnTo>
                  <a:lnTo>
                    <a:pt x="337764" y="516852"/>
                  </a:lnTo>
                  <a:lnTo>
                    <a:pt x="337764" y="513330"/>
                  </a:lnTo>
                  <a:lnTo>
                    <a:pt x="344144" y="506285"/>
                  </a:lnTo>
                  <a:lnTo>
                    <a:pt x="350524" y="506285"/>
                  </a:lnTo>
                  <a:lnTo>
                    <a:pt x="356903" y="502762"/>
                  </a:lnTo>
                  <a:lnTo>
                    <a:pt x="369664" y="502762"/>
                  </a:lnTo>
                  <a:lnTo>
                    <a:pt x="379186" y="492195"/>
                  </a:lnTo>
                  <a:lnTo>
                    <a:pt x="379186" y="485150"/>
                  </a:lnTo>
                  <a:lnTo>
                    <a:pt x="385566" y="481628"/>
                  </a:lnTo>
                  <a:lnTo>
                    <a:pt x="388804" y="478105"/>
                  </a:lnTo>
                  <a:lnTo>
                    <a:pt x="395089" y="474678"/>
                  </a:lnTo>
                  <a:lnTo>
                    <a:pt x="401469" y="474678"/>
                  </a:lnTo>
                  <a:lnTo>
                    <a:pt x="404707" y="471155"/>
                  </a:lnTo>
                  <a:lnTo>
                    <a:pt x="449272" y="471155"/>
                  </a:lnTo>
                  <a:lnTo>
                    <a:pt x="560876" y="327019"/>
                  </a:lnTo>
                  <a:lnTo>
                    <a:pt x="522595" y="330447"/>
                  </a:lnTo>
                  <a:lnTo>
                    <a:pt x="503455" y="319974"/>
                  </a:lnTo>
                  <a:lnTo>
                    <a:pt x="497075" y="312930"/>
                  </a:lnTo>
                  <a:lnTo>
                    <a:pt x="487553" y="309407"/>
                  </a:lnTo>
                  <a:lnTo>
                    <a:pt x="481173" y="305884"/>
                  </a:lnTo>
                  <a:lnTo>
                    <a:pt x="468412" y="302362"/>
                  </a:lnTo>
                  <a:lnTo>
                    <a:pt x="430227" y="288272"/>
                  </a:lnTo>
                  <a:lnTo>
                    <a:pt x="411087" y="277800"/>
                  </a:lnTo>
                  <a:lnTo>
                    <a:pt x="407849" y="270755"/>
                  </a:lnTo>
                  <a:lnTo>
                    <a:pt x="404707" y="267232"/>
                  </a:lnTo>
                  <a:lnTo>
                    <a:pt x="401469" y="260188"/>
                  </a:lnTo>
                  <a:lnTo>
                    <a:pt x="388804" y="260188"/>
                  </a:lnTo>
                  <a:lnTo>
                    <a:pt x="388804" y="256665"/>
                  </a:lnTo>
                  <a:lnTo>
                    <a:pt x="385566" y="253143"/>
                  </a:lnTo>
                  <a:lnTo>
                    <a:pt x="379186" y="239053"/>
                  </a:lnTo>
                  <a:lnTo>
                    <a:pt x="376044" y="235625"/>
                  </a:lnTo>
                  <a:lnTo>
                    <a:pt x="372807" y="228580"/>
                  </a:lnTo>
                  <a:lnTo>
                    <a:pt x="369664" y="225058"/>
                  </a:lnTo>
                  <a:lnTo>
                    <a:pt x="366426" y="218013"/>
                  </a:lnTo>
                  <a:lnTo>
                    <a:pt x="366426" y="210968"/>
                  </a:lnTo>
                  <a:lnTo>
                    <a:pt x="360046" y="203923"/>
                  </a:lnTo>
                  <a:lnTo>
                    <a:pt x="369664" y="186406"/>
                  </a:lnTo>
                  <a:lnTo>
                    <a:pt x="366426" y="182883"/>
                  </a:lnTo>
                  <a:lnTo>
                    <a:pt x="360046" y="179361"/>
                  </a:lnTo>
                  <a:lnTo>
                    <a:pt x="353761" y="179361"/>
                  </a:lnTo>
                  <a:lnTo>
                    <a:pt x="350524" y="182883"/>
                  </a:lnTo>
                  <a:lnTo>
                    <a:pt x="347286" y="182883"/>
                  </a:lnTo>
                  <a:lnTo>
                    <a:pt x="344144" y="186406"/>
                  </a:lnTo>
                  <a:lnTo>
                    <a:pt x="331383" y="186406"/>
                  </a:lnTo>
                  <a:lnTo>
                    <a:pt x="325003" y="179361"/>
                  </a:lnTo>
                  <a:lnTo>
                    <a:pt x="325003" y="172316"/>
                  </a:lnTo>
                  <a:lnTo>
                    <a:pt x="321861" y="161749"/>
                  </a:lnTo>
                  <a:lnTo>
                    <a:pt x="321861" y="154703"/>
                  </a:lnTo>
                  <a:lnTo>
                    <a:pt x="331383" y="144136"/>
                  </a:lnTo>
                  <a:lnTo>
                    <a:pt x="347286" y="112529"/>
                  </a:lnTo>
                  <a:lnTo>
                    <a:pt x="341001" y="101962"/>
                  </a:lnTo>
                  <a:lnTo>
                    <a:pt x="334621" y="101962"/>
                  </a:lnTo>
                  <a:lnTo>
                    <a:pt x="328241" y="98439"/>
                  </a:lnTo>
                  <a:lnTo>
                    <a:pt x="325003" y="94917"/>
                  </a:lnTo>
                  <a:lnTo>
                    <a:pt x="325003" y="80922"/>
                  </a:lnTo>
                  <a:lnTo>
                    <a:pt x="318623" y="73877"/>
                  </a:lnTo>
                  <a:lnTo>
                    <a:pt x="305863" y="66832"/>
                  </a:lnTo>
                  <a:lnTo>
                    <a:pt x="302720" y="63310"/>
                  </a:lnTo>
                  <a:lnTo>
                    <a:pt x="289961" y="42270"/>
                  </a:lnTo>
                  <a:lnTo>
                    <a:pt x="283581" y="38747"/>
                  </a:lnTo>
                  <a:lnTo>
                    <a:pt x="280438" y="35225"/>
                  </a:lnTo>
                  <a:lnTo>
                    <a:pt x="274058" y="35225"/>
                  </a:lnTo>
                  <a:lnTo>
                    <a:pt x="264440" y="21135"/>
                  </a:lnTo>
                  <a:lnTo>
                    <a:pt x="248537" y="21135"/>
                  </a:lnTo>
                  <a:lnTo>
                    <a:pt x="245395" y="17612"/>
                  </a:lnTo>
                  <a:lnTo>
                    <a:pt x="235777" y="17612"/>
                  </a:lnTo>
                  <a:lnTo>
                    <a:pt x="229398" y="21135"/>
                  </a:lnTo>
                  <a:lnTo>
                    <a:pt x="223017" y="21135"/>
                  </a:lnTo>
                  <a:lnTo>
                    <a:pt x="223017" y="14090"/>
                  </a:lnTo>
                  <a:lnTo>
                    <a:pt x="219875" y="10568"/>
                  </a:lnTo>
                  <a:lnTo>
                    <a:pt x="216732" y="14090"/>
                  </a:lnTo>
                  <a:lnTo>
                    <a:pt x="213495" y="21135"/>
                  </a:lnTo>
                  <a:lnTo>
                    <a:pt x="197592" y="21135"/>
                  </a:lnTo>
                  <a:lnTo>
                    <a:pt x="194354" y="14090"/>
                  </a:lnTo>
                  <a:lnTo>
                    <a:pt x="191212" y="10568"/>
                  </a:lnTo>
                  <a:lnTo>
                    <a:pt x="187974" y="10568"/>
                  </a:lnTo>
                  <a:lnTo>
                    <a:pt x="181594" y="3523"/>
                  </a:lnTo>
                  <a:lnTo>
                    <a:pt x="175214" y="0"/>
                  </a:lnTo>
                  <a:lnTo>
                    <a:pt x="175214" y="7045"/>
                  </a:lnTo>
                  <a:lnTo>
                    <a:pt x="172072" y="14090"/>
                  </a:lnTo>
                  <a:lnTo>
                    <a:pt x="168834" y="24658"/>
                  </a:lnTo>
                  <a:lnTo>
                    <a:pt x="168834" y="31702"/>
                  </a:lnTo>
                  <a:lnTo>
                    <a:pt x="162549" y="38747"/>
                  </a:lnTo>
                  <a:lnTo>
                    <a:pt x="152931" y="28180"/>
                  </a:lnTo>
                  <a:lnTo>
                    <a:pt x="152931" y="24658"/>
                  </a:lnTo>
                  <a:lnTo>
                    <a:pt x="149789" y="21135"/>
                  </a:lnTo>
                  <a:lnTo>
                    <a:pt x="146552" y="21135"/>
                  </a:lnTo>
                  <a:lnTo>
                    <a:pt x="146552" y="24658"/>
                  </a:lnTo>
                  <a:lnTo>
                    <a:pt x="143409" y="28180"/>
                  </a:lnTo>
                  <a:lnTo>
                    <a:pt x="124269" y="28180"/>
                  </a:lnTo>
                  <a:lnTo>
                    <a:pt x="124269" y="52742"/>
                  </a:lnTo>
                  <a:lnTo>
                    <a:pt x="121031" y="56264"/>
                  </a:lnTo>
                  <a:lnTo>
                    <a:pt x="117889" y="63310"/>
                  </a:lnTo>
                  <a:lnTo>
                    <a:pt x="114746" y="66832"/>
                  </a:lnTo>
                  <a:lnTo>
                    <a:pt x="111509" y="73877"/>
                  </a:lnTo>
                  <a:lnTo>
                    <a:pt x="111509" y="101962"/>
                  </a:lnTo>
                  <a:lnTo>
                    <a:pt x="95606" y="101962"/>
                  </a:lnTo>
                  <a:lnTo>
                    <a:pt x="92368" y="105484"/>
                  </a:lnTo>
                  <a:lnTo>
                    <a:pt x="89226" y="112529"/>
                  </a:lnTo>
                  <a:lnTo>
                    <a:pt x="85989" y="116051"/>
                  </a:lnTo>
                  <a:lnTo>
                    <a:pt x="85989" y="137186"/>
                  </a:lnTo>
                  <a:lnTo>
                    <a:pt x="82846" y="140614"/>
                  </a:lnTo>
                  <a:lnTo>
                    <a:pt x="76466" y="140614"/>
                  </a:lnTo>
                  <a:lnTo>
                    <a:pt x="73228" y="144136"/>
                  </a:lnTo>
                  <a:lnTo>
                    <a:pt x="73228" y="158226"/>
                  </a:lnTo>
                  <a:lnTo>
                    <a:pt x="66944" y="168793"/>
                  </a:lnTo>
                  <a:lnTo>
                    <a:pt x="66944" y="172316"/>
                  </a:lnTo>
                  <a:lnTo>
                    <a:pt x="70086" y="175838"/>
                  </a:lnTo>
                  <a:lnTo>
                    <a:pt x="70086" y="196878"/>
                  </a:lnTo>
                  <a:lnTo>
                    <a:pt x="66944" y="200401"/>
                  </a:lnTo>
                  <a:lnTo>
                    <a:pt x="60563" y="200401"/>
                  </a:lnTo>
                  <a:lnTo>
                    <a:pt x="57326" y="196878"/>
                  </a:lnTo>
                  <a:lnTo>
                    <a:pt x="57326" y="189928"/>
                  </a:lnTo>
                  <a:lnTo>
                    <a:pt x="54183" y="189928"/>
                  </a:lnTo>
                  <a:lnTo>
                    <a:pt x="44565" y="200401"/>
                  </a:lnTo>
                  <a:lnTo>
                    <a:pt x="44565" y="210968"/>
                  </a:lnTo>
                  <a:lnTo>
                    <a:pt x="47803" y="218013"/>
                  </a:lnTo>
                  <a:lnTo>
                    <a:pt x="47803" y="228580"/>
                  </a:lnTo>
                  <a:lnTo>
                    <a:pt x="44565" y="232103"/>
                  </a:lnTo>
                  <a:lnTo>
                    <a:pt x="38185" y="235625"/>
                  </a:lnTo>
                  <a:lnTo>
                    <a:pt x="35043" y="242575"/>
                  </a:lnTo>
                  <a:lnTo>
                    <a:pt x="35043" y="249620"/>
                  </a:lnTo>
                  <a:lnTo>
                    <a:pt x="38185" y="256665"/>
                  </a:lnTo>
                  <a:lnTo>
                    <a:pt x="38185" y="263710"/>
                  </a:lnTo>
                  <a:lnTo>
                    <a:pt x="41423" y="267232"/>
                  </a:lnTo>
                  <a:lnTo>
                    <a:pt x="41423" y="288272"/>
                  </a:lnTo>
                  <a:lnTo>
                    <a:pt x="38185" y="295317"/>
                  </a:lnTo>
                  <a:lnTo>
                    <a:pt x="38185" y="302362"/>
                  </a:lnTo>
                  <a:lnTo>
                    <a:pt x="35043" y="305884"/>
                  </a:lnTo>
                  <a:lnTo>
                    <a:pt x="28663" y="305884"/>
                  </a:lnTo>
                  <a:lnTo>
                    <a:pt x="25520" y="309407"/>
                  </a:lnTo>
                  <a:lnTo>
                    <a:pt x="22283" y="305884"/>
                  </a:lnTo>
                  <a:lnTo>
                    <a:pt x="3143" y="305884"/>
                  </a:lnTo>
                  <a:lnTo>
                    <a:pt x="6380" y="319974"/>
                  </a:lnTo>
                  <a:lnTo>
                    <a:pt x="3143" y="323497"/>
                  </a:lnTo>
                  <a:lnTo>
                    <a:pt x="0" y="330447"/>
                  </a:lnTo>
                  <a:lnTo>
                    <a:pt x="0" y="337492"/>
                  </a:lnTo>
                  <a:lnTo>
                    <a:pt x="3143" y="337492"/>
                  </a:lnTo>
                  <a:lnTo>
                    <a:pt x="9523" y="341014"/>
                  </a:lnTo>
                  <a:lnTo>
                    <a:pt x="22283" y="341014"/>
                  </a:lnTo>
                  <a:lnTo>
                    <a:pt x="25520" y="344536"/>
                  </a:lnTo>
                  <a:lnTo>
                    <a:pt x="31805" y="348059"/>
                  </a:lnTo>
                  <a:lnTo>
                    <a:pt x="35043" y="355104"/>
                  </a:lnTo>
                  <a:lnTo>
                    <a:pt x="41423" y="358626"/>
                  </a:lnTo>
                  <a:lnTo>
                    <a:pt x="41423" y="369194"/>
                  </a:lnTo>
                  <a:lnTo>
                    <a:pt x="44565" y="376239"/>
                  </a:lnTo>
                  <a:close/>
                </a:path>
              </a:pathLst>
            </a:custGeom>
            <a:noFill/>
            <a:ln w="2379" cap="flat">
              <a:solidFill>
                <a:srgbClr val="FFFFFF"/>
              </a:solidFill>
              <a:prstDash val="solid"/>
              <a:round/>
            </a:ln>
          </p:spPr>
          <p:txBody>
            <a:bodyPr rtlCol="0" anchor="ctr"/>
            <a:lstStyle/>
            <a:p>
              <a:endParaRPr lang="en-US" noProof="0" dirty="0"/>
            </a:p>
          </p:txBody>
        </p:sp>
        <p:sp>
          <p:nvSpPr>
            <p:cNvPr id="5583" name="Serbest Form 5582">
              <a:extLst>
                <a:ext uri="{FF2B5EF4-FFF2-40B4-BE49-F238E27FC236}">
                  <a16:creationId xmlns:a16="http://schemas.microsoft.com/office/drawing/2014/main" id="{CCA66269-E22B-1C4A-89E5-17BF571A4924}"/>
                </a:ext>
              </a:extLst>
            </p:cNvPr>
            <p:cNvSpPr/>
            <p:nvPr/>
          </p:nvSpPr>
          <p:spPr>
            <a:xfrm>
              <a:off x="6386150" y="1181849"/>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solidFill>
              <a:srgbClr val="AFABAB"/>
            </a:solidFill>
            <a:ln w="9518" cap="flat">
              <a:noFill/>
              <a:prstDash val="solid"/>
              <a:miter/>
            </a:ln>
          </p:spPr>
          <p:txBody>
            <a:bodyPr rtlCol="0" anchor="ctr"/>
            <a:lstStyle/>
            <a:p>
              <a:endParaRPr lang="en-US" noProof="0" dirty="0"/>
            </a:p>
          </p:txBody>
        </p:sp>
        <p:sp>
          <p:nvSpPr>
            <p:cNvPr id="5584" name="Serbest Form 5583">
              <a:extLst>
                <a:ext uri="{FF2B5EF4-FFF2-40B4-BE49-F238E27FC236}">
                  <a16:creationId xmlns:a16="http://schemas.microsoft.com/office/drawing/2014/main" id="{DFE27584-C83C-D04B-A2C8-4CFBD59D3E14}"/>
                </a:ext>
              </a:extLst>
            </p:cNvPr>
            <p:cNvSpPr/>
            <p:nvPr/>
          </p:nvSpPr>
          <p:spPr>
            <a:xfrm>
              <a:off x="6386150" y="1181849"/>
              <a:ext cx="175500" cy="96630"/>
            </a:xfrm>
            <a:custGeom>
              <a:avLst/>
              <a:gdLst>
                <a:gd name="connsiteX0" fmla="*/ 17998 w 175500"/>
                <a:gd name="connsiteY0" fmla="*/ 40842 h 96630"/>
                <a:gd name="connsiteX1" fmla="*/ 23997 w 175500"/>
                <a:gd name="connsiteY1" fmla="*/ 40842 h 96630"/>
                <a:gd name="connsiteX2" fmla="*/ 27044 w 175500"/>
                <a:gd name="connsiteY2" fmla="*/ 33416 h 96630"/>
                <a:gd name="connsiteX3" fmla="*/ 29996 w 175500"/>
                <a:gd name="connsiteY3" fmla="*/ 29703 h 96630"/>
                <a:gd name="connsiteX4" fmla="*/ 29996 w 175500"/>
                <a:gd name="connsiteY4" fmla="*/ 25990 h 96630"/>
                <a:gd name="connsiteX5" fmla="*/ 27044 w 175500"/>
                <a:gd name="connsiteY5" fmla="*/ 22277 h 96630"/>
                <a:gd name="connsiteX6" fmla="*/ 23997 w 175500"/>
                <a:gd name="connsiteY6" fmla="*/ 22277 h 96630"/>
                <a:gd name="connsiteX7" fmla="*/ 17998 w 175500"/>
                <a:gd name="connsiteY7" fmla="*/ 25990 h 96630"/>
                <a:gd name="connsiteX8" fmla="*/ 15046 w 175500"/>
                <a:gd name="connsiteY8" fmla="*/ 29703 h 96630"/>
                <a:gd name="connsiteX9" fmla="*/ 11998 w 175500"/>
                <a:gd name="connsiteY9" fmla="*/ 37129 h 96630"/>
                <a:gd name="connsiteX10" fmla="*/ 15046 w 175500"/>
                <a:gd name="connsiteY10" fmla="*/ 40842 h 96630"/>
                <a:gd name="connsiteX11" fmla="*/ 17998 w 175500"/>
                <a:gd name="connsiteY11" fmla="*/ 48267 h 96630"/>
                <a:gd name="connsiteX12" fmla="*/ 3047 w 175500"/>
                <a:gd name="connsiteY12" fmla="*/ 48267 h 96630"/>
                <a:gd name="connsiteX13" fmla="*/ 0 w 175500"/>
                <a:gd name="connsiteY13" fmla="*/ 51980 h 96630"/>
                <a:gd name="connsiteX14" fmla="*/ 0 w 175500"/>
                <a:gd name="connsiteY14" fmla="*/ 63214 h 96630"/>
                <a:gd name="connsiteX15" fmla="*/ 3047 w 175500"/>
                <a:gd name="connsiteY15" fmla="*/ 66927 h 96630"/>
                <a:gd name="connsiteX16" fmla="*/ 9047 w 175500"/>
                <a:gd name="connsiteY16" fmla="*/ 81779 h 96630"/>
                <a:gd name="connsiteX17" fmla="*/ 11998 w 175500"/>
                <a:gd name="connsiteY17" fmla="*/ 78066 h 96630"/>
                <a:gd name="connsiteX18" fmla="*/ 15046 w 175500"/>
                <a:gd name="connsiteY18" fmla="*/ 70640 h 96630"/>
                <a:gd name="connsiteX19" fmla="*/ 21045 w 175500"/>
                <a:gd name="connsiteY19" fmla="*/ 66927 h 96630"/>
                <a:gd name="connsiteX20" fmla="*/ 27044 w 175500"/>
                <a:gd name="connsiteY20" fmla="*/ 66927 h 96630"/>
                <a:gd name="connsiteX21" fmla="*/ 29996 w 175500"/>
                <a:gd name="connsiteY21" fmla="*/ 63214 h 96630"/>
                <a:gd name="connsiteX22" fmla="*/ 35995 w 175500"/>
                <a:gd name="connsiteY22" fmla="*/ 59501 h 96630"/>
                <a:gd name="connsiteX23" fmla="*/ 39043 w 175500"/>
                <a:gd name="connsiteY23" fmla="*/ 55788 h 96630"/>
                <a:gd name="connsiteX24" fmla="*/ 35995 w 175500"/>
                <a:gd name="connsiteY24" fmla="*/ 44555 h 96630"/>
                <a:gd name="connsiteX25" fmla="*/ 168073 w 175500"/>
                <a:gd name="connsiteY25" fmla="*/ 70640 h 96630"/>
                <a:gd name="connsiteX26" fmla="*/ 162073 w 175500"/>
                <a:gd name="connsiteY26" fmla="*/ 66927 h 96630"/>
                <a:gd name="connsiteX27" fmla="*/ 168073 w 175500"/>
                <a:gd name="connsiteY27" fmla="*/ 51980 h 96630"/>
                <a:gd name="connsiteX28" fmla="*/ 158550 w 175500"/>
                <a:gd name="connsiteY28" fmla="*/ 48267 h 96630"/>
                <a:gd name="connsiteX29" fmla="*/ 158550 w 175500"/>
                <a:gd name="connsiteY29" fmla="*/ 37129 h 96630"/>
                <a:gd name="connsiteX30" fmla="*/ 164549 w 175500"/>
                <a:gd name="connsiteY30" fmla="*/ 29703 h 96630"/>
                <a:gd name="connsiteX31" fmla="*/ 167597 w 175500"/>
                <a:gd name="connsiteY31" fmla="*/ 29703 h 96630"/>
                <a:gd name="connsiteX32" fmla="*/ 170644 w 175500"/>
                <a:gd name="connsiteY32" fmla="*/ 25990 h 96630"/>
                <a:gd name="connsiteX33" fmla="*/ 167597 w 175500"/>
                <a:gd name="connsiteY33" fmla="*/ 18564 h 96630"/>
                <a:gd name="connsiteX34" fmla="*/ 170644 w 175500"/>
                <a:gd name="connsiteY34" fmla="*/ 11139 h 96630"/>
                <a:gd name="connsiteX35" fmla="*/ 164549 w 175500"/>
                <a:gd name="connsiteY35" fmla="*/ 7426 h 96630"/>
                <a:gd name="connsiteX36" fmla="*/ 155598 w 175500"/>
                <a:gd name="connsiteY36" fmla="*/ 7426 h 96630"/>
                <a:gd name="connsiteX37" fmla="*/ 146076 w 175500"/>
                <a:gd name="connsiteY37" fmla="*/ 3713 h 96630"/>
                <a:gd name="connsiteX38" fmla="*/ 137124 w 175500"/>
                <a:gd name="connsiteY38" fmla="*/ 3713 h 96630"/>
                <a:gd name="connsiteX39" fmla="*/ 131125 w 175500"/>
                <a:gd name="connsiteY39" fmla="*/ 0 h 96630"/>
                <a:gd name="connsiteX40" fmla="*/ 101130 w 175500"/>
                <a:gd name="connsiteY40" fmla="*/ 0 h 96630"/>
                <a:gd name="connsiteX41" fmla="*/ 95130 w 175500"/>
                <a:gd name="connsiteY41" fmla="*/ 3713 h 96630"/>
                <a:gd name="connsiteX42" fmla="*/ 77133 w 175500"/>
                <a:gd name="connsiteY42" fmla="*/ 3713 h 96630"/>
                <a:gd name="connsiteX43" fmla="*/ 74085 w 175500"/>
                <a:gd name="connsiteY43" fmla="*/ 7426 h 96630"/>
                <a:gd name="connsiteX44" fmla="*/ 62087 w 175500"/>
                <a:gd name="connsiteY44" fmla="*/ 14852 h 96630"/>
                <a:gd name="connsiteX45" fmla="*/ 52564 w 175500"/>
                <a:gd name="connsiteY45" fmla="*/ 18564 h 96630"/>
                <a:gd name="connsiteX46" fmla="*/ 46565 w 175500"/>
                <a:gd name="connsiteY46" fmla="*/ 22277 h 96630"/>
                <a:gd name="connsiteX47" fmla="*/ 43613 w 175500"/>
                <a:gd name="connsiteY47" fmla="*/ 22277 h 96630"/>
                <a:gd name="connsiteX48" fmla="*/ 40566 w 175500"/>
                <a:gd name="connsiteY48" fmla="*/ 25990 h 96630"/>
                <a:gd name="connsiteX49" fmla="*/ 40566 w 175500"/>
                <a:gd name="connsiteY49" fmla="*/ 29703 h 96630"/>
                <a:gd name="connsiteX50" fmla="*/ 43613 w 175500"/>
                <a:gd name="connsiteY50" fmla="*/ 37129 h 96630"/>
                <a:gd name="connsiteX51" fmla="*/ 43613 w 175500"/>
                <a:gd name="connsiteY51" fmla="*/ 44555 h 96630"/>
                <a:gd name="connsiteX52" fmla="*/ 46565 w 175500"/>
                <a:gd name="connsiteY52" fmla="*/ 48267 h 96630"/>
                <a:gd name="connsiteX53" fmla="*/ 46565 w 175500"/>
                <a:gd name="connsiteY53" fmla="*/ 51980 h 96630"/>
                <a:gd name="connsiteX54" fmla="*/ 73609 w 175500"/>
                <a:gd name="connsiteY54" fmla="*/ 55788 h 96630"/>
                <a:gd name="connsiteX55" fmla="*/ 67610 w 175500"/>
                <a:gd name="connsiteY55" fmla="*/ 78066 h 96630"/>
                <a:gd name="connsiteX56" fmla="*/ 73609 w 175500"/>
                <a:gd name="connsiteY56" fmla="*/ 78066 h 96630"/>
                <a:gd name="connsiteX57" fmla="*/ 88655 w 175500"/>
                <a:gd name="connsiteY57" fmla="*/ 70640 h 96630"/>
                <a:gd name="connsiteX58" fmla="*/ 105034 w 175500"/>
                <a:gd name="connsiteY58" fmla="*/ 70640 h 96630"/>
                <a:gd name="connsiteX59" fmla="*/ 117032 w 175500"/>
                <a:gd name="connsiteY59" fmla="*/ 78066 h 96630"/>
                <a:gd name="connsiteX60" fmla="*/ 120079 w 175500"/>
                <a:gd name="connsiteY60" fmla="*/ 81779 h 96630"/>
                <a:gd name="connsiteX61" fmla="*/ 126079 w 175500"/>
                <a:gd name="connsiteY61" fmla="*/ 85492 h 96630"/>
                <a:gd name="connsiteX62" fmla="*/ 135030 w 175500"/>
                <a:gd name="connsiteY62" fmla="*/ 96630 h 96630"/>
                <a:gd name="connsiteX63" fmla="*/ 144552 w 175500"/>
                <a:gd name="connsiteY63" fmla="*/ 96630 h 96630"/>
                <a:gd name="connsiteX64" fmla="*/ 147504 w 175500"/>
                <a:gd name="connsiteY64" fmla="*/ 92917 h 96630"/>
                <a:gd name="connsiteX65" fmla="*/ 157027 w 175500"/>
                <a:gd name="connsiteY65" fmla="*/ 92917 h 96630"/>
                <a:gd name="connsiteX66" fmla="*/ 159979 w 175500"/>
                <a:gd name="connsiteY66" fmla="*/ 96630 h 96630"/>
                <a:gd name="connsiteX67" fmla="*/ 165978 w 175500"/>
                <a:gd name="connsiteY67" fmla="*/ 96630 h 96630"/>
                <a:gd name="connsiteX68" fmla="*/ 165978 w 175500"/>
                <a:gd name="connsiteY68" fmla="*/ 89204 h 96630"/>
                <a:gd name="connsiteX69" fmla="*/ 175500 w 175500"/>
                <a:gd name="connsiteY69" fmla="*/ 81779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5500" h="96630">
                  <a:moveTo>
                    <a:pt x="17998" y="40842"/>
                  </a:moveTo>
                  <a:lnTo>
                    <a:pt x="23997" y="40842"/>
                  </a:lnTo>
                  <a:lnTo>
                    <a:pt x="27044" y="33416"/>
                  </a:lnTo>
                  <a:lnTo>
                    <a:pt x="29996" y="29703"/>
                  </a:lnTo>
                  <a:lnTo>
                    <a:pt x="29996" y="25990"/>
                  </a:lnTo>
                  <a:lnTo>
                    <a:pt x="27044" y="22277"/>
                  </a:lnTo>
                  <a:lnTo>
                    <a:pt x="23997" y="22277"/>
                  </a:lnTo>
                  <a:lnTo>
                    <a:pt x="17998" y="25990"/>
                  </a:lnTo>
                  <a:lnTo>
                    <a:pt x="15046" y="29703"/>
                  </a:lnTo>
                  <a:lnTo>
                    <a:pt x="11998" y="37129"/>
                  </a:lnTo>
                  <a:lnTo>
                    <a:pt x="15046" y="40842"/>
                  </a:lnTo>
                  <a:close/>
                  <a:moveTo>
                    <a:pt x="17998" y="48267"/>
                  </a:moveTo>
                  <a:lnTo>
                    <a:pt x="3047" y="48267"/>
                  </a:lnTo>
                  <a:lnTo>
                    <a:pt x="0" y="51980"/>
                  </a:lnTo>
                  <a:lnTo>
                    <a:pt x="0" y="63214"/>
                  </a:lnTo>
                  <a:lnTo>
                    <a:pt x="3047" y="66927"/>
                  </a:lnTo>
                  <a:lnTo>
                    <a:pt x="9047" y="81779"/>
                  </a:lnTo>
                  <a:lnTo>
                    <a:pt x="11998" y="78066"/>
                  </a:lnTo>
                  <a:lnTo>
                    <a:pt x="15046" y="70640"/>
                  </a:lnTo>
                  <a:lnTo>
                    <a:pt x="21045" y="66927"/>
                  </a:lnTo>
                  <a:lnTo>
                    <a:pt x="27044" y="66927"/>
                  </a:lnTo>
                  <a:lnTo>
                    <a:pt x="29996" y="63214"/>
                  </a:lnTo>
                  <a:lnTo>
                    <a:pt x="35995" y="59501"/>
                  </a:lnTo>
                  <a:lnTo>
                    <a:pt x="39043" y="55788"/>
                  </a:lnTo>
                  <a:lnTo>
                    <a:pt x="35995" y="44555"/>
                  </a:lnTo>
                  <a:close/>
                  <a:moveTo>
                    <a:pt x="168073" y="70640"/>
                  </a:moveTo>
                  <a:lnTo>
                    <a:pt x="162073" y="66927"/>
                  </a:lnTo>
                  <a:lnTo>
                    <a:pt x="168073" y="51980"/>
                  </a:lnTo>
                  <a:lnTo>
                    <a:pt x="158550" y="48267"/>
                  </a:lnTo>
                  <a:lnTo>
                    <a:pt x="158550" y="37129"/>
                  </a:lnTo>
                  <a:lnTo>
                    <a:pt x="164549" y="29703"/>
                  </a:lnTo>
                  <a:lnTo>
                    <a:pt x="167597" y="29703"/>
                  </a:lnTo>
                  <a:lnTo>
                    <a:pt x="170644" y="25990"/>
                  </a:lnTo>
                  <a:lnTo>
                    <a:pt x="167597" y="18564"/>
                  </a:lnTo>
                  <a:lnTo>
                    <a:pt x="170644" y="11139"/>
                  </a:lnTo>
                  <a:lnTo>
                    <a:pt x="164549" y="7426"/>
                  </a:lnTo>
                  <a:lnTo>
                    <a:pt x="155598" y="7426"/>
                  </a:lnTo>
                  <a:lnTo>
                    <a:pt x="146076" y="3713"/>
                  </a:lnTo>
                  <a:lnTo>
                    <a:pt x="137124" y="3713"/>
                  </a:lnTo>
                  <a:lnTo>
                    <a:pt x="131125" y="0"/>
                  </a:lnTo>
                  <a:lnTo>
                    <a:pt x="101130" y="0"/>
                  </a:lnTo>
                  <a:lnTo>
                    <a:pt x="95130" y="3713"/>
                  </a:lnTo>
                  <a:lnTo>
                    <a:pt x="77133" y="3713"/>
                  </a:lnTo>
                  <a:lnTo>
                    <a:pt x="74085" y="7426"/>
                  </a:lnTo>
                  <a:lnTo>
                    <a:pt x="62087" y="14852"/>
                  </a:lnTo>
                  <a:lnTo>
                    <a:pt x="52564" y="18564"/>
                  </a:lnTo>
                  <a:lnTo>
                    <a:pt x="46565" y="22277"/>
                  </a:lnTo>
                  <a:lnTo>
                    <a:pt x="43613" y="22277"/>
                  </a:lnTo>
                  <a:lnTo>
                    <a:pt x="40566" y="25990"/>
                  </a:lnTo>
                  <a:lnTo>
                    <a:pt x="40566" y="29703"/>
                  </a:lnTo>
                  <a:lnTo>
                    <a:pt x="43613" y="37129"/>
                  </a:lnTo>
                  <a:lnTo>
                    <a:pt x="43613" y="44555"/>
                  </a:lnTo>
                  <a:lnTo>
                    <a:pt x="46565" y="48267"/>
                  </a:lnTo>
                  <a:lnTo>
                    <a:pt x="46565" y="51980"/>
                  </a:lnTo>
                  <a:lnTo>
                    <a:pt x="73609" y="55788"/>
                  </a:lnTo>
                  <a:lnTo>
                    <a:pt x="67610" y="78066"/>
                  </a:lnTo>
                  <a:lnTo>
                    <a:pt x="73609" y="78066"/>
                  </a:lnTo>
                  <a:lnTo>
                    <a:pt x="88655" y="70640"/>
                  </a:lnTo>
                  <a:lnTo>
                    <a:pt x="105034" y="70640"/>
                  </a:lnTo>
                  <a:lnTo>
                    <a:pt x="117032" y="78066"/>
                  </a:lnTo>
                  <a:lnTo>
                    <a:pt x="120079" y="81779"/>
                  </a:lnTo>
                  <a:lnTo>
                    <a:pt x="126079" y="85492"/>
                  </a:lnTo>
                  <a:lnTo>
                    <a:pt x="135030" y="96630"/>
                  </a:lnTo>
                  <a:lnTo>
                    <a:pt x="144552" y="96630"/>
                  </a:lnTo>
                  <a:lnTo>
                    <a:pt x="147504" y="92917"/>
                  </a:lnTo>
                  <a:lnTo>
                    <a:pt x="157027" y="92917"/>
                  </a:lnTo>
                  <a:lnTo>
                    <a:pt x="159979" y="96630"/>
                  </a:lnTo>
                  <a:lnTo>
                    <a:pt x="165978" y="96630"/>
                  </a:lnTo>
                  <a:lnTo>
                    <a:pt x="165978" y="89204"/>
                  </a:lnTo>
                  <a:lnTo>
                    <a:pt x="175500" y="81779"/>
                  </a:lnTo>
                  <a:close/>
                </a:path>
              </a:pathLst>
            </a:custGeom>
            <a:noFill/>
            <a:ln w="2379" cap="flat">
              <a:solidFill>
                <a:srgbClr val="FFFFFF"/>
              </a:solidFill>
              <a:prstDash val="solid"/>
              <a:round/>
            </a:ln>
          </p:spPr>
          <p:txBody>
            <a:bodyPr rtlCol="0" anchor="ctr"/>
            <a:lstStyle/>
            <a:p>
              <a:endParaRPr lang="en-US" noProof="0" dirty="0"/>
            </a:p>
          </p:txBody>
        </p:sp>
        <p:sp>
          <p:nvSpPr>
            <p:cNvPr id="5585" name="Serbest Form 5584">
              <a:extLst>
                <a:ext uri="{FF2B5EF4-FFF2-40B4-BE49-F238E27FC236}">
                  <a16:creationId xmlns:a16="http://schemas.microsoft.com/office/drawing/2014/main" id="{45B3816C-6C57-4445-877D-B40791D7AA87}"/>
                </a:ext>
              </a:extLst>
            </p:cNvPr>
            <p:cNvSpPr/>
            <p:nvPr/>
          </p:nvSpPr>
          <p:spPr>
            <a:xfrm>
              <a:off x="7024349" y="3115404"/>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solidFill>
              <a:srgbClr val="AFABAB"/>
            </a:solidFill>
            <a:ln w="9518" cap="flat">
              <a:noFill/>
              <a:prstDash val="solid"/>
              <a:miter/>
            </a:ln>
          </p:spPr>
          <p:txBody>
            <a:bodyPr rtlCol="0" anchor="ctr"/>
            <a:lstStyle/>
            <a:p>
              <a:endParaRPr lang="en-US" noProof="0" dirty="0"/>
            </a:p>
          </p:txBody>
        </p:sp>
        <p:sp>
          <p:nvSpPr>
            <p:cNvPr id="5586" name="Serbest Form 5585">
              <a:extLst>
                <a:ext uri="{FF2B5EF4-FFF2-40B4-BE49-F238E27FC236}">
                  <a16:creationId xmlns:a16="http://schemas.microsoft.com/office/drawing/2014/main" id="{2210FD14-277F-D34D-A05D-8A09C67952CB}"/>
                </a:ext>
              </a:extLst>
            </p:cNvPr>
            <p:cNvSpPr/>
            <p:nvPr/>
          </p:nvSpPr>
          <p:spPr>
            <a:xfrm>
              <a:off x="7024349" y="3115404"/>
              <a:ext cx="251489" cy="270659"/>
            </a:xfrm>
            <a:custGeom>
              <a:avLst/>
              <a:gdLst>
                <a:gd name="connsiteX0" fmla="*/ 40852 w 251489"/>
                <a:gd name="connsiteY0" fmla="*/ 31988 h 270659"/>
                <a:gd name="connsiteX1" fmla="*/ 40852 w 251489"/>
                <a:gd name="connsiteY1" fmla="*/ 39128 h 270659"/>
                <a:gd name="connsiteX2" fmla="*/ 37805 w 251489"/>
                <a:gd name="connsiteY2" fmla="*/ 42746 h 270659"/>
                <a:gd name="connsiteX3" fmla="*/ 37805 w 251489"/>
                <a:gd name="connsiteY3" fmla="*/ 46268 h 270659"/>
                <a:gd name="connsiteX4" fmla="*/ 34662 w 251489"/>
                <a:gd name="connsiteY4" fmla="*/ 49791 h 270659"/>
                <a:gd name="connsiteX5" fmla="*/ 25140 w 251489"/>
                <a:gd name="connsiteY5" fmla="*/ 49791 h 270659"/>
                <a:gd name="connsiteX6" fmla="*/ 25140 w 251489"/>
                <a:gd name="connsiteY6" fmla="*/ 60549 h 270659"/>
                <a:gd name="connsiteX7" fmla="*/ 21997 w 251489"/>
                <a:gd name="connsiteY7" fmla="*/ 64071 h 270659"/>
                <a:gd name="connsiteX8" fmla="*/ 15712 w 251489"/>
                <a:gd name="connsiteY8" fmla="*/ 64071 h 270659"/>
                <a:gd name="connsiteX9" fmla="*/ 15712 w 251489"/>
                <a:gd name="connsiteY9" fmla="*/ 71211 h 270659"/>
                <a:gd name="connsiteX10" fmla="*/ 18854 w 251489"/>
                <a:gd name="connsiteY10" fmla="*/ 74734 h 270659"/>
                <a:gd name="connsiteX11" fmla="*/ 18854 w 251489"/>
                <a:gd name="connsiteY11" fmla="*/ 99677 h 270659"/>
                <a:gd name="connsiteX12" fmla="*/ 15712 w 251489"/>
                <a:gd name="connsiteY12" fmla="*/ 106817 h 270659"/>
                <a:gd name="connsiteX13" fmla="*/ 12570 w 251489"/>
                <a:gd name="connsiteY13" fmla="*/ 110339 h 270659"/>
                <a:gd name="connsiteX14" fmla="*/ 9427 w 251489"/>
                <a:gd name="connsiteY14" fmla="*/ 110339 h 270659"/>
                <a:gd name="connsiteX15" fmla="*/ 9427 w 251489"/>
                <a:gd name="connsiteY15" fmla="*/ 131760 h 270659"/>
                <a:gd name="connsiteX16" fmla="*/ 6285 w 251489"/>
                <a:gd name="connsiteY16" fmla="*/ 131760 h 270659"/>
                <a:gd name="connsiteX17" fmla="*/ 0 w 251489"/>
                <a:gd name="connsiteY17" fmla="*/ 135282 h 270659"/>
                <a:gd name="connsiteX18" fmla="*/ 0 w 251489"/>
                <a:gd name="connsiteY18" fmla="*/ 145945 h 270659"/>
                <a:gd name="connsiteX19" fmla="*/ 3143 w 251489"/>
                <a:gd name="connsiteY19" fmla="*/ 149562 h 270659"/>
                <a:gd name="connsiteX20" fmla="*/ 6285 w 251489"/>
                <a:gd name="connsiteY20" fmla="*/ 178028 h 270659"/>
                <a:gd name="connsiteX21" fmla="*/ 25140 w 251489"/>
                <a:gd name="connsiteY21" fmla="*/ 178028 h 270659"/>
                <a:gd name="connsiteX22" fmla="*/ 28377 w 251489"/>
                <a:gd name="connsiteY22" fmla="*/ 174506 h 270659"/>
                <a:gd name="connsiteX23" fmla="*/ 28377 w 251489"/>
                <a:gd name="connsiteY23" fmla="*/ 170888 h 270659"/>
                <a:gd name="connsiteX24" fmla="*/ 31424 w 251489"/>
                <a:gd name="connsiteY24" fmla="*/ 170888 h 270659"/>
                <a:gd name="connsiteX25" fmla="*/ 34662 w 251489"/>
                <a:gd name="connsiteY25" fmla="*/ 174506 h 270659"/>
                <a:gd name="connsiteX26" fmla="*/ 34662 w 251489"/>
                <a:gd name="connsiteY26" fmla="*/ 178028 h 270659"/>
                <a:gd name="connsiteX27" fmla="*/ 44089 w 251489"/>
                <a:gd name="connsiteY27" fmla="*/ 188691 h 270659"/>
                <a:gd name="connsiteX28" fmla="*/ 50279 w 251489"/>
                <a:gd name="connsiteY28" fmla="*/ 181646 h 270659"/>
                <a:gd name="connsiteX29" fmla="*/ 50279 w 251489"/>
                <a:gd name="connsiteY29" fmla="*/ 174506 h 270659"/>
                <a:gd name="connsiteX30" fmla="*/ 53516 w 251489"/>
                <a:gd name="connsiteY30" fmla="*/ 163843 h 270659"/>
                <a:gd name="connsiteX31" fmla="*/ 56564 w 251489"/>
                <a:gd name="connsiteY31" fmla="*/ 156703 h 270659"/>
                <a:gd name="connsiteX32" fmla="*/ 56564 w 251489"/>
                <a:gd name="connsiteY32" fmla="*/ 149562 h 270659"/>
                <a:gd name="connsiteX33" fmla="*/ 62944 w 251489"/>
                <a:gd name="connsiteY33" fmla="*/ 153085 h 270659"/>
                <a:gd name="connsiteX34" fmla="*/ 69134 w 251489"/>
                <a:gd name="connsiteY34" fmla="*/ 160225 h 270659"/>
                <a:gd name="connsiteX35" fmla="*/ 72371 w 251489"/>
                <a:gd name="connsiteY35" fmla="*/ 160225 h 270659"/>
                <a:gd name="connsiteX36" fmla="*/ 75418 w 251489"/>
                <a:gd name="connsiteY36" fmla="*/ 163843 h 270659"/>
                <a:gd name="connsiteX37" fmla="*/ 78656 w 251489"/>
                <a:gd name="connsiteY37" fmla="*/ 170888 h 270659"/>
                <a:gd name="connsiteX38" fmla="*/ 94273 w 251489"/>
                <a:gd name="connsiteY38" fmla="*/ 170888 h 270659"/>
                <a:gd name="connsiteX39" fmla="*/ 97510 w 251489"/>
                <a:gd name="connsiteY39" fmla="*/ 163843 h 270659"/>
                <a:gd name="connsiteX40" fmla="*/ 100558 w 251489"/>
                <a:gd name="connsiteY40" fmla="*/ 160225 h 270659"/>
                <a:gd name="connsiteX41" fmla="*/ 103700 w 251489"/>
                <a:gd name="connsiteY41" fmla="*/ 163843 h 270659"/>
                <a:gd name="connsiteX42" fmla="*/ 103700 w 251489"/>
                <a:gd name="connsiteY42" fmla="*/ 170888 h 270659"/>
                <a:gd name="connsiteX43" fmla="*/ 110080 w 251489"/>
                <a:gd name="connsiteY43" fmla="*/ 170888 h 270659"/>
                <a:gd name="connsiteX44" fmla="*/ 116365 w 251489"/>
                <a:gd name="connsiteY44" fmla="*/ 167365 h 270659"/>
                <a:gd name="connsiteX45" fmla="*/ 125793 w 251489"/>
                <a:gd name="connsiteY45" fmla="*/ 167365 h 270659"/>
                <a:gd name="connsiteX46" fmla="*/ 128935 w 251489"/>
                <a:gd name="connsiteY46" fmla="*/ 170888 h 270659"/>
                <a:gd name="connsiteX47" fmla="*/ 144647 w 251489"/>
                <a:gd name="connsiteY47" fmla="*/ 170888 h 270659"/>
                <a:gd name="connsiteX48" fmla="*/ 154074 w 251489"/>
                <a:gd name="connsiteY48" fmla="*/ 185168 h 270659"/>
                <a:gd name="connsiteX49" fmla="*/ 160359 w 251489"/>
                <a:gd name="connsiteY49" fmla="*/ 185168 h 270659"/>
                <a:gd name="connsiteX50" fmla="*/ 163501 w 251489"/>
                <a:gd name="connsiteY50" fmla="*/ 188691 h 270659"/>
                <a:gd name="connsiteX51" fmla="*/ 169787 w 251489"/>
                <a:gd name="connsiteY51" fmla="*/ 192308 h 270659"/>
                <a:gd name="connsiteX52" fmla="*/ 182356 w 251489"/>
                <a:gd name="connsiteY52" fmla="*/ 213634 h 270659"/>
                <a:gd name="connsiteX53" fmla="*/ 185498 w 251489"/>
                <a:gd name="connsiteY53" fmla="*/ 217251 h 270659"/>
                <a:gd name="connsiteX54" fmla="*/ 198068 w 251489"/>
                <a:gd name="connsiteY54" fmla="*/ 224391 h 270659"/>
                <a:gd name="connsiteX55" fmla="*/ 204353 w 251489"/>
                <a:gd name="connsiteY55" fmla="*/ 231436 h 270659"/>
                <a:gd name="connsiteX56" fmla="*/ 204353 w 251489"/>
                <a:gd name="connsiteY56" fmla="*/ 245717 h 270659"/>
                <a:gd name="connsiteX57" fmla="*/ 207496 w 251489"/>
                <a:gd name="connsiteY57" fmla="*/ 249334 h 270659"/>
                <a:gd name="connsiteX58" fmla="*/ 213780 w 251489"/>
                <a:gd name="connsiteY58" fmla="*/ 252857 h 270659"/>
                <a:gd name="connsiteX59" fmla="*/ 220065 w 251489"/>
                <a:gd name="connsiteY59" fmla="*/ 252857 h 270659"/>
                <a:gd name="connsiteX60" fmla="*/ 226350 w 251489"/>
                <a:gd name="connsiteY60" fmla="*/ 263519 h 270659"/>
                <a:gd name="connsiteX61" fmla="*/ 238920 w 251489"/>
                <a:gd name="connsiteY61" fmla="*/ 270660 h 270659"/>
                <a:gd name="connsiteX62" fmla="*/ 245205 w 251489"/>
                <a:gd name="connsiteY62" fmla="*/ 259997 h 270659"/>
                <a:gd name="connsiteX63" fmla="*/ 251490 w 251489"/>
                <a:gd name="connsiteY63" fmla="*/ 256379 h 270659"/>
                <a:gd name="connsiteX64" fmla="*/ 248347 w 251489"/>
                <a:gd name="connsiteY64" fmla="*/ 249334 h 270659"/>
                <a:gd name="connsiteX65" fmla="*/ 238920 w 251489"/>
                <a:gd name="connsiteY65" fmla="*/ 238576 h 270659"/>
                <a:gd name="connsiteX66" fmla="*/ 226350 w 251489"/>
                <a:gd name="connsiteY66" fmla="*/ 238576 h 270659"/>
                <a:gd name="connsiteX67" fmla="*/ 223208 w 251489"/>
                <a:gd name="connsiteY67" fmla="*/ 235054 h 270659"/>
                <a:gd name="connsiteX68" fmla="*/ 223208 w 251489"/>
                <a:gd name="connsiteY68" fmla="*/ 213634 h 270659"/>
                <a:gd name="connsiteX69" fmla="*/ 220065 w 251489"/>
                <a:gd name="connsiteY69" fmla="*/ 213634 h 270659"/>
                <a:gd name="connsiteX70" fmla="*/ 216923 w 251489"/>
                <a:gd name="connsiteY70" fmla="*/ 210111 h 270659"/>
                <a:gd name="connsiteX71" fmla="*/ 191783 w 251489"/>
                <a:gd name="connsiteY71" fmla="*/ 195831 h 270659"/>
                <a:gd name="connsiteX72" fmla="*/ 188641 w 251489"/>
                <a:gd name="connsiteY72" fmla="*/ 192308 h 270659"/>
                <a:gd name="connsiteX73" fmla="*/ 188641 w 251489"/>
                <a:gd name="connsiteY73" fmla="*/ 185168 h 270659"/>
                <a:gd name="connsiteX74" fmla="*/ 185498 w 251489"/>
                <a:gd name="connsiteY74" fmla="*/ 178028 h 270659"/>
                <a:gd name="connsiteX75" fmla="*/ 185498 w 251489"/>
                <a:gd name="connsiteY75" fmla="*/ 170888 h 270659"/>
                <a:gd name="connsiteX76" fmla="*/ 182356 w 251489"/>
                <a:gd name="connsiteY76" fmla="*/ 163843 h 270659"/>
                <a:gd name="connsiteX77" fmla="*/ 182356 w 251489"/>
                <a:gd name="connsiteY77" fmla="*/ 160225 h 270659"/>
                <a:gd name="connsiteX78" fmla="*/ 176071 w 251489"/>
                <a:gd name="connsiteY78" fmla="*/ 160225 h 270659"/>
                <a:gd name="connsiteX79" fmla="*/ 169787 w 251489"/>
                <a:gd name="connsiteY79" fmla="*/ 156703 h 270659"/>
                <a:gd name="connsiteX80" fmla="*/ 160359 w 251489"/>
                <a:gd name="connsiteY80" fmla="*/ 156703 h 270659"/>
                <a:gd name="connsiteX81" fmla="*/ 147790 w 251489"/>
                <a:gd name="connsiteY81" fmla="*/ 142422 h 270659"/>
                <a:gd name="connsiteX82" fmla="*/ 138362 w 251489"/>
                <a:gd name="connsiteY82" fmla="*/ 145945 h 270659"/>
                <a:gd name="connsiteX83" fmla="*/ 132077 w 251489"/>
                <a:gd name="connsiteY83" fmla="*/ 135282 h 270659"/>
                <a:gd name="connsiteX84" fmla="*/ 122650 w 251489"/>
                <a:gd name="connsiteY84" fmla="*/ 131760 h 270659"/>
                <a:gd name="connsiteX85" fmla="*/ 113223 w 251489"/>
                <a:gd name="connsiteY85" fmla="*/ 121097 h 270659"/>
                <a:gd name="connsiteX86" fmla="*/ 110080 w 251489"/>
                <a:gd name="connsiteY86" fmla="*/ 113957 h 270659"/>
                <a:gd name="connsiteX87" fmla="*/ 106938 w 251489"/>
                <a:gd name="connsiteY87" fmla="*/ 110339 h 270659"/>
                <a:gd name="connsiteX88" fmla="*/ 103700 w 251489"/>
                <a:gd name="connsiteY88" fmla="*/ 103294 h 270659"/>
                <a:gd name="connsiteX89" fmla="*/ 103700 w 251489"/>
                <a:gd name="connsiteY89" fmla="*/ 67594 h 270659"/>
                <a:gd name="connsiteX90" fmla="*/ 100558 w 251489"/>
                <a:gd name="connsiteY90" fmla="*/ 53409 h 270659"/>
                <a:gd name="connsiteX91" fmla="*/ 97510 w 251489"/>
                <a:gd name="connsiteY91" fmla="*/ 46268 h 270659"/>
                <a:gd name="connsiteX92" fmla="*/ 94273 w 251489"/>
                <a:gd name="connsiteY92" fmla="*/ 35605 h 270659"/>
                <a:gd name="connsiteX93" fmla="*/ 88083 w 251489"/>
                <a:gd name="connsiteY93" fmla="*/ 24943 h 270659"/>
                <a:gd name="connsiteX94" fmla="*/ 84846 w 251489"/>
                <a:gd name="connsiteY94" fmla="*/ 14185 h 270659"/>
                <a:gd name="connsiteX95" fmla="*/ 81799 w 251489"/>
                <a:gd name="connsiteY95" fmla="*/ 7045 h 270659"/>
                <a:gd name="connsiteX96" fmla="*/ 78656 w 251489"/>
                <a:gd name="connsiteY96" fmla="*/ 3522 h 270659"/>
                <a:gd name="connsiteX97" fmla="*/ 78656 w 251489"/>
                <a:gd name="connsiteY97" fmla="*/ 0 h 270659"/>
                <a:gd name="connsiteX98" fmla="*/ 75418 w 251489"/>
                <a:gd name="connsiteY98" fmla="*/ 0 h 270659"/>
                <a:gd name="connsiteX99" fmla="*/ 75418 w 251489"/>
                <a:gd name="connsiteY99" fmla="*/ 7045 h 270659"/>
                <a:gd name="connsiteX100" fmla="*/ 69134 w 251489"/>
                <a:gd name="connsiteY100" fmla="*/ 21325 h 270659"/>
                <a:gd name="connsiteX101" fmla="*/ 56564 w 251489"/>
                <a:gd name="connsiteY101" fmla="*/ 28465 h 270659"/>
                <a:gd name="connsiteX102" fmla="*/ 47232 w 251489"/>
                <a:gd name="connsiteY102" fmla="*/ 31988 h 270659"/>
                <a:gd name="connsiteX103" fmla="*/ 40852 w 251489"/>
                <a:gd name="connsiteY103" fmla="*/ 31988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51489" h="270659">
                  <a:moveTo>
                    <a:pt x="40852" y="31988"/>
                  </a:moveTo>
                  <a:lnTo>
                    <a:pt x="40852" y="39128"/>
                  </a:lnTo>
                  <a:lnTo>
                    <a:pt x="37805" y="42746"/>
                  </a:lnTo>
                  <a:lnTo>
                    <a:pt x="37805" y="46268"/>
                  </a:lnTo>
                  <a:lnTo>
                    <a:pt x="34662" y="49791"/>
                  </a:lnTo>
                  <a:lnTo>
                    <a:pt x="25140" y="49791"/>
                  </a:lnTo>
                  <a:lnTo>
                    <a:pt x="25140" y="60549"/>
                  </a:lnTo>
                  <a:lnTo>
                    <a:pt x="21997" y="64071"/>
                  </a:lnTo>
                  <a:lnTo>
                    <a:pt x="15712" y="64071"/>
                  </a:lnTo>
                  <a:lnTo>
                    <a:pt x="15712" y="71211"/>
                  </a:lnTo>
                  <a:lnTo>
                    <a:pt x="18854" y="74734"/>
                  </a:lnTo>
                  <a:lnTo>
                    <a:pt x="18854" y="99677"/>
                  </a:lnTo>
                  <a:lnTo>
                    <a:pt x="15712" y="106817"/>
                  </a:lnTo>
                  <a:lnTo>
                    <a:pt x="12570" y="110339"/>
                  </a:lnTo>
                  <a:lnTo>
                    <a:pt x="9427" y="110339"/>
                  </a:lnTo>
                  <a:lnTo>
                    <a:pt x="9427" y="131760"/>
                  </a:lnTo>
                  <a:lnTo>
                    <a:pt x="6285" y="131760"/>
                  </a:lnTo>
                  <a:lnTo>
                    <a:pt x="0" y="135282"/>
                  </a:lnTo>
                  <a:lnTo>
                    <a:pt x="0" y="145945"/>
                  </a:lnTo>
                  <a:lnTo>
                    <a:pt x="3143" y="149562"/>
                  </a:lnTo>
                  <a:lnTo>
                    <a:pt x="6285" y="178028"/>
                  </a:lnTo>
                  <a:lnTo>
                    <a:pt x="25140" y="178028"/>
                  </a:lnTo>
                  <a:lnTo>
                    <a:pt x="28377" y="174506"/>
                  </a:lnTo>
                  <a:lnTo>
                    <a:pt x="28377" y="170888"/>
                  </a:lnTo>
                  <a:lnTo>
                    <a:pt x="31424" y="170888"/>
                  </a:lnTo>
                  <a:lnTo>
                    <a:pt x="34662" y="174506"/>
                  </a:lnTo>
                  <a:lnTo>
                    <a:pt x="34662" y="178028"/>
                  </a:lnTo>
                  <a:lnTo>
                    <a:pt x="44089" y="188691"/>
                  </a:lnTo>
                  <a:lnTo>
                    <a:pt x="50279" y="181646"/>
                  </a:lnTo>
                  <a:lnTo>
                    <a:pt x="50279" y="174506"/>
                  </a:lnTo>
                  <a:lnTo>
                    <a:pt x="53516" y="163843"/>
                  </a:lnTo>
                  <a:lnTo>
                    <a:pt x="56564" y="156703"/>
                  </a:lnTo>
                  <a:lnTo>
                    <a:pt x="56564" y="149562"/>
                  </a:lnTo>
                  <a:lnTo>
                    <a:pt x="62944" y="153085"/>
                  </a:lnTo>
                  <a:lnTo>
                    <a:pt x="69134" y="160225"/>
                  </a:lnTo>
                  <a:lnTo>
                    <a:pt x="72371" y="160225"/>
                  </a:lnTo>
                  <a:lnTo>
                    <a:pt x="75418" y="163843"/>
                  </a:lnTo>
                  <a:lnTo>
                    <a:pt x="78656" y="170888"/>
                  </a:lnTo>
                  <a:lnTo>
                    <a:pt x="94273" y="170888"/>
                  </a:lnTo>
                  <a:lnTo>
                    <a:pt x="97510" y="163843"/>
                  </a:lnTo>
                  <a:lnTo>
                    <a:pt x="100558" y="160225"/>
                  </a:lnTo>
                  <a:lnTo>
                    <a:pt x="103700" y="163843"/>
                  </a:lnTo>
                  <a:lnTo>
                    <a:pt x="103700" y="170888"/>
                  </a:lnTo>
                  <a:lnTo>
                    <a:pt x="110080" y="170888"/>
                  </a:lnTo>
                  <a:lnTo>
                    <a:pt x="116365" y="167365"/>
                  </a:lnTo>
                  <a:lnTo>
                    <a:pt x="125793" y="167365"/>
                  </a:lnTo>
                  <a:lnTo>
                    <a:pt x="128935" y="170888"/>
                  </a:lnTo>
                  <a:lnTo>
                    <a:pt x="144647" y="170888"/>
                  </a:lnTo>
                  <a:lnTo>
                    <a:pt x="154074" y="185168"/>
                  </a:lnTo>
                  <a:lnTo>
                    <a:pt x="160359" y="185168"/>
                  </a:lnTo>
                  <a:lnTo>
                    <a:pt x="163501" y="188691"/>
                  </a:lnTo>
                  <a:lnTo>
                    <a:pt x="169787" y="192308"/>
                  </a:lnTo>
                  <a:lnTo>
                    <a:pt x="182356" y="213634"/>
                  </a:lnTo>
                  <a:lnTo>
                    <a:pt x="185498" y="217251"/>
                  </a:lnTo>
                  <a:lnTo>
                    <a:pt x="198068" y="224391"/>
                  </a:lnTo>
                  <a:lnTo>
                    <a:pt x="204353" y="231436"/>
                  </a:lnTo>
                  <a:lnTo>
                    <a:pt x="204353" y="245717"/>
                  </a:lnTo>
                  <a:lnTo>
                    <a:pt x="207496" y="249334"/>
                  </a:lnTo>
                  <a:lnTo>
                    <a:pt x="213780" y="252857"/>
                  </a:lnTo>
                  <a:lnTo>
                    <a:pt x="220065" y="252857"/>
                  </a:lnTo>
                  <a:lnTo>
                    <a:pt x="226350" y="263519"/>
                  </a:lnTo>
                  <a:lnTo>
                    <a:pt x="238920" y="270660"/>
                  </a:lnTo>
                  <a:lnTo>
                    <a:pt x="245205" y="259997"/>
                  </a:lnTo>
                  <a:lnTo>
                    <a:pt x="251490" y="256379"/>
                  </a:lnTo>
                  <a:lnTo>
                    <a:pt x="248347" y="249334"/>
                  </a:lnTo>
                  <a:lnTo>
                    <a:pt x="238920" y="238576"/>
                  </a:lnTo>
                  <a:lnTo>
                    <a:pt x="226350" y="238576"/>
                  </a:lnTo>
                  <a:lnTo>
                    <a:pt x="223208" y="235054"/>
                  </a:lnTo>
                  <a:lnTo>
                    <a:pt x="223208" y="213634"/>
                  </a:lnTo>
                  <a:lnTo>
                    <a:pt x="220065" y="213634"/>
                  </a:lnTo>
                  <a:lnTo>
                    <a:pt x="216923" y="210111"/>
                  </a:lnTo>
                  <a:lnTo>
                    <a:pt x="191783" y="195831"/>
                  </a:lnTo>
                  <a:lnTo>
                    <a:pt x="188641" y="192308"/>
                  </a:lnTo>
                  <a:lnTo>
                    <a:pt x="188641" y="185168"/>
                  </a:lnTo>
                  <a:lnTo>
                    <a:pt x="185498" y="178028"/>
                  </a:lnTo>
                  <a:lnTo>
                    <a:pt x="185498" y="170888"/>
                  </a:lnTo>
                  <a:lnTo>
                    <a:pt x="182356" y="163843"/>
                  </a:lnTo>
                  <a:lnTo>
                    <a:pt x="182356" y="160225"/>
                  </a:lnTo>
                  <a:lnTo>
                    <a:pt x="176071" y="160225"/>
                  </a:lnTo>
                  <a:lnTo>
                    <a:pt x="169787" y="156703"/>
                  </a:lnTo>
                  <a:lnTo>
                    <a:pt x="160359" y="156703"/>
                  </a:lnTo>
                  <a:lnTo>
                    <a:pt x="147790" y="142422"/>
                  </a:lnTo>
                  <a:lnTo>
                    <a:pt x="138362" y="145945"/>
                  </a:lnTo>
                  <a:lnTo>
                    <a:pt x="132077" y="135282"/>
                  </a:lnTo>
                  <a:lnTo>
                    <a:pt x="122650" y="131760"/>
                  </a:lnTo>
                  <a:lnTo>
                    <a:pt x="113223" y="121097"/>
                  </a:lnTo>
                  <a:lnTo>
                    <a:pt x="110080" y="113957"/>
                  </a:lnTo>
                  <a:lnTo>
                    <a:pt x="106938" y="110339"/>
                  </a:lnTo>
                  <a:lnTo>
                    <a:pt x="103700" y="103294"/>
                  </a:lnTo>
                  <a:lnTo>
                    <a:pt x="103700" y="67594"/>
                  </a:lnTo>
                  <a:lnTo>
                    <a:pt x="100558" y="53409"/>
                  </a:lnTo>
                  <a:lnTo>
                    <a:pt x="97510" y="46268"/>
                  </a:lnTo>
                  <a:lnTo>
                    <a:pt x="94273" y="35605"/>
                  </a:lnTo>
                  <a:lnTo>
                    <a:pt x="88083" y="24943"/>
                  </a:lnTo>
                  <a:lnTo>
                    <a:pt x="84846" y="14185"/>
                  </a:lnTo>
                  <a:lnTo>
                    <a:pt x="81799" y="7045"/>
                  </a:lnTo>
                  <a:lnTo>
                    <a:pt x="78656" y="3522"/>
                  </a:lnTo>
                  <a:lnTo>
                    <a:pt x="78656" y="0"/>
                  </a:lnTo>
                  <a:lnTo>
                    <a:pt x="75418" y="0"/>
                  </a:lnTo>
                  <a:lnTo>
                    <a:pt x="75418" y="7045"/>
                  </a:lnTo>
                  <a:lnTo>
                    <a:pt x="69134" y="21325"/>
                  </a:lnTo>
                  <a:lnTo>
                    <a:pt x="56564" y="28465"/>
                  </a:lnTo>
                  <a:lnTo>
                    <a:pt x="47232" y="31988"/>
                  </a:lnTo>
                  <a:lnTo>
                    <a:pt x="40852" y="31988"/>
                  </a:lnTo>
                  <a:close/>
                </a:path>
              </a:pathLst>
            </a:custGeom>
            <a:noFill/>
            <a:ln w="2379" cap="flat">
              <a:solidFill>
                <a:srgbClr val="FFFFFF"/>
              </a:solidFill>
              <a:prstDash val="solid"/>
              <a:round/>
            </a:ln>
          </p:spPr>
          <p:txBody>
            <a:bodyPr rtlCol="0" anchor="ctr"/>
            <a:lstStyle/>
            <a:p>
              <a:endParaRPr lang="en-US" noProof="0" dirty="0"/>
            </a:p>
          </p:txBody>
        </p:sp>
        <p:sp>
          <p:nvSpPr>
            <p:cNvPr id="5587" name="Serbest Form 5586">
              <a:extLst>
                <a:ext uri="{FF2B5EF4-FFF2-40B4-BE49-F238E27FC236}">
                  <a16:creationId xmlns:a16="http://schemas.microsoft.com/office/drawing/2014/main" id="{82A20581-CF89-8A45-B32A-FB2FBC1D9293}"/>
                </a:ext>
              </a:extLst>
            </p:cNvPr>
            <p:cNvSpPr/>
            <p:nvPr/>
          </p:nvSpPr>
          <p:spPr>
            <a:xfrm>
              <a:off x="5980015" y="3869405"/>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solidFill>
              <a:srgbClr val="AFABAB"/>
            </a:solidFill>
            <a:ln w="9518" cap="flat">
              <a:noFill/>
              <a:prstDash val="solid"/>
              <a:miter/>
            </a:ln>
          </p:spPr>
          <p:txBody>
            <a:bodyPr rtlCol="0" anchor="ctr"/>
            <a:lstStyle/>
            <a:p>
              <a:endParaRPr lang="en-US" noProof="0" dirty="0"/>
            </a:p>
          </p:txBody>
        </p:sp>
        <p:sp>
          <p:nvSpPr>
            <p:cNvPr id="5588" name="Serbest Form 5587">
              <a:extLst>
                <a:ext uri="{FF2B5EF4-FFF2-40B4-BE49-F238E27FC236}">
                  <a16:creationId xmlns:a16="http://schemas.microsoft.com/office/drawing/2014/main" id="{C1450397-AA2F-C043-833D-0DAE2D811991}"/>
                </a:ext>
              </a:extLst>
            </p:cNvPr>
            <p:cNvSpPr/>
            <p:nvPr/>
          </p:nvSpPr>
          <p:spPr>
            <a:xfrm>
              <a:off x="5980015" y="3869405"/>
              <a:ext cx="77418" cy="58073"/>
            </a:xfrm>
            <a:custGeom>
              <a:avLst/>
              <a:gdLst>
                <a:gd name="connsiteX0" fmla="*/ 74180 w 77418"/>
                <a:gd name="connsiteY0" fmla="*/ 25800 h 58073"/>
                <a:gd name="connsiteX1" fmla="*/ 77418 w 77418"/>
                <a:gd name="connsiteY1" fmla="*/ 6474 h 58073"/>
                <a:gd name="connsiteX2" fmla="*/ 25806 w 77418"/>
                <a:gd name="connsiteY2" fmla="*/ 6474 h 58073"/>
                <a:gd name="connsiteX3" fmla="*/ 19330 w 77418"/>
                <a:gd name="connsiteY3" fmla="*/ 0 h 58073"/>
                <a:gd name="connsiteX4" fmla="*/ 16093 w 77418"/>
                <a:gd name="connsiteY4" fmla="*/ 3237 h 58073"/>
                <a:gd name="connsiteX5" fmla="*/ 16093 w 77418"/>
                <a:gd name="connsiteY5" fmla="*/ 22563 h 58073"/>
                <a:gd name="connsiteX6" fmla="*/ 9713 w 77418"/>
                <a:gd name="connsiteY6" fmla="*/ 29037 h 58073"/>
                <a:gd name="connsiteX7" fmla="*/ 6475 w 77418"/>
                <a:gd name="connsiteY7" fmla="*/ 35510 h 58073"/>
                <a:gd name="connsiteX8" fmla="*/ 3237 w 77418"/>
                <a:gd name="connsiteY8" fmla="*/ 38747 h 58073"/>
                <a:gd name="connsiteX9" fmla="*/ 0 w 77418"/>
                <a:gd name="connsiteY9" fmla="*/ 45126 h 58073"/>
                <a:gd name="connsiteX10" fmla="*/ 0 w 77418"/>
                <a:gd name="connsiteY10" fmla="*/ 48363 h 58073"/>
                <a:gd name="connsiteX11" fmla="*/ 3237 w 77418"/>
                <a:gd name="connsiteY11" fmla="*/ 51599 h 58073"/>
                <a:gd name="connsiteX12" fmla="*/ 9713 w 77418"/>
                <a:gd name="connsiteY12" fmla="*/ 54836 h 58073"/>
                <a:gd name="connsiteX13" fmla="*/ 19330 w 77418"/>
                <a:gd name="connsiteY13" fmla="*/ 54836 h 58073"/>
                <a:gd name="connsiteX14" fmla="*/ 19330 w 77418"/>
                <a:gd name="connsiteY14" fmla="*/ 58073 h 58073"/>
                <a:gd name="connsiteX15" fmla="*/ 74180 w 77418"/>
                <a:gd name="connsiteY15" fmla="*/ 58073 h 58073"/>
                <a:gd name="connsiteX16" fmla="*/ 74180 w 77418"/>
                <a:gd name="connsiteY16" fmla="*/ 54836 h 58073"/>
                <a:gd name="connsiteX17" fmla="*/ 77418 w 77418"/>
                <a:gd name="connsiteY17" fmla="*/ 45126 h 58073"/>
                <a:gd name="connsiteX18" fmla="*/ 77418 w 77418"/>
                <a:gd name="connsiteY18" fmla="*/ 29037 h 58073"/>
                <a:gd name="connsiteX19" fmla="*/ 74180 w 77418"/>
                <a:gd name="connsiteY19" fmla="*/ 25800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418" h="58073">
                  <a:moveTo>
                    <a:pt x="74180" y="25800"/>
                  </a:moveTo>
                  <a:lnTo>
                    <a:pt x="77418" y="6474"/>
                  </a:lnTo>
                  <a:lnTo>
                    <a:pt x="25806" y="6474"/>
                  </a:lnTo>
                  <a:lnTo>
                    <a:pt x="19330" y="0"/>
                  </a:lnTo>
                  <a:lnTo>
                    <a:pt x="16093" y="3237"/>
                  </a:lnTo>
                  <a:lnTo>
                    <a:pt x="16093" y="22563"/>
                  </a:lnTo>
                  <a:lnTo>
                    <a:pt x="9713" y="29037"/>
                  </a:lnTo>
                  <a:lnTo>
                    <a:pt x="6475" y="35510"/>
                  </a:lnTo>
                  <a:lnTo>
                    <a:pt x="3237" y="38747"/>
                  </a:lnTo>
                  <a:lnTo>
                    <a:pt x="0" y="45126"/>
                  </a:lnTo>
                  <a:lnTo>
                    <a:pt x="0" y="48363"/>
                  </a:lnTo>
                  <a:lnTo>
                    <a:pt x="3237" y="51599"/>
                  </a:lnTo>
                  <a:lnTo>
                    <a:pt x="9713" y="54836"/>
                  </a:lnTo>
                  <a:lnTo>
                    <a:pt x="19330" y="54836"/>
                  </a:lnTo>
                  <a:lnTo>
                    <a:pt x="19330" y="58073"/>
                  </a:lnTo>
                  <a:lnTo>
                    <a:pt x="74180" y="58073"/>
                  </a:lnTo>
                  <a:lnTo>
                    <a:pt x="74180" y="54836"/>
                  </a:lnTo>
                  <a:lnTo>
                    <a:pt x="77418" y="45126"/>
                  </a:lnTo>
                  <a:lnTo>
                    <a:pt x="77418" y="29037"/>
                  </a:lnTo>
                  <a:lnTo>
                    <a:pt x="74180" y="25800"/>
                  </a:lnTo>
                  <a:close/>
                </a:path>
              </a:pathLst>
            </a:custGeom>
            <a:noFill/>
            <a:ln w="2379" cap="flat">
              <a:solidFill>
                <a:srgbClr val="FFFFFF"/>
              </a:solidFill>
              <a:prstDash val="solid"/>
              <a:round/>
            </a:ln>
          </p:spPr>
          <p:txBody>
            <a:bodyPr rtlCol="0" anchor="ctr"/>
            <a:lstStyle/>
            <a:p>
              <a:endParaRPr lang="en-US" noProof="0" dirty="0"/>
            </a:p>
          </p:txBody>
        </p:sp>
        <p:sp>
          <p:nvSpPr>
            <p:cNvPr id="5589" name="Serbest Form 5588">
              <a:extLst>
                <a:ext uri="{FF2B5EF4-FFF2-40B4-BE49-F238E27FC236}">
                  <a16:creationId xmlns:a16="http://schemas.microsoft.com/office/drawing/2014/main" id="{AEAA8330-1236-C043-9AD3-7D05A88F8EF2}"/>
                </a:ext>
              </a:extLst>
            </p:cNvPr>
            <p:cNvSpPr/>
            <p:nvPr/>
          </p:nvSpPr>
          <p:spPr>
            <a:xfrm>
              <a:off x="2131302" y="3289338"/>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solidFill>
              <a:srgbClr val="AFABAB"/>
            </a:solidFill>
            <a:ln w="9518" cap="flat">
              <a:noFill/>
              <a:prstDash val="solid"/>
              <a:miter/>
            </a:ln>
          </p:spPr>
          <p:txBody>
            <a:bodyPr rtlCol="0" anchor="ctr"/>
            <a:lstStyle/>
            <a:p>
              <a:endParaRPr lang="en-US" noProof="0" dirty="0"/>
            </a:p>
          </p:txBody>
        </p:sp>
        <p:sp>
          <p:nvSpPr>
            <p:cNvPr id="5590" name="Serbest Form 5589">
              <a:extLst>
                <a:ext uri="{FF2B5EF4-FFF2-40B4-BE49-F238E27FC236}">
                  <a16:creationId xmlns:a16="http://schemas.microsoft.com/office/drawing/2014/main" id="{CBE4FF5A-5201-9442-A864-30B0F1FB9DA2}"/>
                </a:ext>
              </a:extLst>
            </p:cNvPr>
            <p:cNvSpPr/>
            <p:nvPr/>
          </p:nvSpPr>
          <p:spPr>
            <a:xfrm>
              <a:off x="2131302" y="3289338"/>
              <a:ext cx="96748" cy="77399"/>
            </a:xfrm>
            <a:custGeom>
              <a:avLst/>
              <a:gdLst>
                <a:gd name="connsiteX0" fmla="*/ 96749 w 96748"/>
                <a:gd name="connsiteY0" fmla="*/ 57026 h 77399"/>
                <a:gd name="connsiteX1" fmla="*/ 96749 w 96748"/>
                <a:gd name="connsiteY1" fmla="*/ 28561 h 77399"/>
                <a:gd name="connsiteX2" fmla="*/ 76752 w 96748"/>
                <a:gd name="connsiteY2" fmla="*/ 28561 h 77399"/>
                <a:gd name="connsiteX3" fmla="*/ 73419 w 96748"/>
                <a:gd name="connsiteY3" fmla="*/ 32655 h 77399"/>
                <a:gd name="connsiteX4" fmla="*/ 66753 w 96748"/>
                <a:gd name="connsiteY4" fmla="*/ 32655 h 77399"/>
                <a:gd name="connsiteX5" fmla="*/ 63420 w 96748"/>
                <a:gd name="connsiteY5" fmla="*/ 28561 h 77399"/>
                <a:gd name="connsiteX6" fmla="*/ 63420 w 96748"/>
                <a:gd name="connsiteY6" fmla="*/ 16375 h 77399"/>
                <a:gd name="connsiteX7" fmla="*/ 50088 w 96748"/>
                <a:gd name="connsiteY7" fmla="*/ 16375 h 77399"/>
                <a:gd name="connsiteX8" fmla="*/ 43423 w 96748"/>
                <a:gd name="connsiteY8" fmla="*/ 8188 h 77399"/>
                <a:gd name="connsiteX9" fmla="*/ 39995 w 96748"/>
                <a:gd name="connsiteY9" fmla="*/ 0 h 77399"/>
                <a:gd name="connsiteX10" fmla="*/ 33424 w 96748"/>
                <a:gd name="connsiteY10" fmla="*/ 4094 h 77399"/>
                <a:gd name="connsiteX11" fmla="*/ 26663 w 96748"/>
                <a:gd name="connsiteY11" fmla="*/ 4094 h 77399"/>
                <a:gd name="connsiteX12" fmla="*/ 26663 w 96748"/>
                <a:gd name="connsiteY12" fmla="*/ 12281 h 77399"/>
                <a:gd name="connsiteX13" fmla="*/ 23330 w 96748"/>
                <a:gd name="connsiteY13" fmla="*/ 16375 h 77399"/>
                <a:gd name="connsiteX14" fmla="*/ 19997 w 96748"/>
                <a:gd name="connsiteY14" fmla="*/ 24467 h 77399"/>
                <a:gd name="connsiteX15" fmla="*/ 16664 w 96748"/>
                <a:gd name="connsiteY15" fmla="*/ 24467 h 77399"/>
                <a:gd name="connsiteX16" fmla="*/ 13332 w 96748"/>
                <a:gd name="connsiteY16" fmla="*/ 28561 h 77399"/>
                <a:gd name="connsiteX17" fmla="*/ 6666 w 96748"/>
                <a:gd name="connsiteY17" fmla="*/ 32655 h 77399"/>
                <a:gd name="connsiteX18" fmla="*/ 0 w 96748"/>
                <a:gd name="connsiteY18" fmla="*/ 40746 h 77399"/>
                <a:gd name="connsiteX19" fmla="*/ 3333 w 96748"/>
                <a:gd name="connsiteY19" fmla="*/ 44840 h 77399"/>
                <a:gd name="connsiteX20" fmla="*/ 9999 w 96748"/>
                <a:gd name="connsiteY20" fmla="*/ 48934 h 77399"/>
                <a:gd name="connsiteX21" fmla="*/ 13332 w 96748"/>
                <a:gd name="connsiteY21" fmla="*/ 52933 h 77399"/>
                <a:gd name="connsiteX22" fmla="*/ 39995 w 96748"/>
                <a:gd name="connsiteY22" fmla="*/ 52933 h 77399"/>
                <a:gd name="connsiteX23" fmla="*/ 53421 w 96748"/>
                <a:gd name="connsiteY23" fmla="*/ 69212 h 77399"/>
                <a:gd name="connsiteX24" fmla="*/ 73419 w 96748"/>
                <a:gd name="connsiteY24" fmla="*/ 65214 h 77399"/>
                <a:gd name="connsiteX25" fmla="*/ 83417 w 96748"/>
                <a:gd name="connsiteY25" fmla="*/ 77399 h 77399"/>
                <a:gd name="connsiteX26" fmla="*/ 93416 w 96748"/>
                <a:gd name="connsiteY26" fmla="*/ 57026 h 77399"/>
                <a:gd name="connsiteX27" fmla="*/ 96749 w 96748"/>
                <a:gd name="connsiteY27" fmla="*/ 61120 h 77399"/>
                <a:gd name="connsiteX28" fmla="*/ 96749 w 96748"/>
                <a:gd name="connsiteY28" fmla="*/ 57026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748" h="77399">
                  <a:moveTo>
                    <a:pt x="96749" y="57026"/>
                  </a:moveTo>
                  <a:lnTo>
                    <a:pt x="96749" y="28561"/>
                  </a:lnTo>
                  <a:lnTo>
                    <a:pt x="76752" y="28561"/>
                  </a:lnTo>
                  <a:lnTo>
                    <a:pt x="73419" y="32655"/>
                  </a:lnTo>
                  <a:lnTo>
                    <a:pt x="66753" y="32655"/>
                  </a:lnTo>
                  <a:lnTo>
                    <a:pt x="63420" y="28561"/>
                  </a:lnTo>
                  <a:lnTo>
                    <a:pt x="63420" y="16375"/>
                  </a:lnTo>
                  <a:lnTo>
                    <a:pt x="50088" y="16375"/>
                  </a:lnTo>
                  <a:lnTo>
                    <a:pt x="43423" y="8188"/>
                  </a:lnTo>
                  <a:lnTo>
                    <a:pt x="39995" y="0"/>
                  </a:lnTo>
                  <a:lnTo>
                    <a:pt x="33424" y="4094"/>
                  </a:lnTo>
                  <a:lnTo>
                    <a:pt x="26663" y="4094"/>
                  </a:lnTo>
                  <a:lnTo>
                    <a:pt x="26663" y="12281"/>
                  </a:lnTo>
                  <a:lnTo>
                    <a:pt x="23330" y="16375"/>
                  </a:lnTo>
                  <a:lnTo>
                    <a:pt x="19997" y="24467"/>
                  </a:lnTo>
                  <a:lnTo>
                    <a:pt x="16664" y="24467"/>
                  </a:lnTo>
                  <a:lnTo>
                    <a:pt x="13332" y="28561"/>
                  </a:lnTo>
                  <a:lnTo>
                    <a:pt x="6666" y="32655"/>
                  </a:lnTo>
                  <a:lnTo>
                    <a:pt x="0" y="40746"/>
                  </a:lnTo>
                  <a:lnTo>
                    <a:pt x="3333" y="44840"/>
                  </a:lnTo>
                  <a:lnTo>
                    <a:pt x="9999" y="48934"/>
                  </a:lnTo>
                  <a:lnTo>
                    <a:pt x="13332" y="52933"/>
                  </a:lnTo>
                  <a:lnTo>
                    <a:pt x="39995" y="52933"/>
                  </a:lnTo>
                  <a:lnTo>
                    <a:pt x="53421" y="69212"/>
                  </a:lnTo>
                  <a:lnTo>
                    <a:pt x="73419" y="65214"/>
                  </a:lnTo>
                  <a:lnTo>
                    <a:pt x="83417" y="77399"/>
                  </a:lnTo>
                  <a:lnTo>
                    <a:pt x="93416" y="57026"/>
                  </a:lnTo>
                  <a:lnTo>
                    <a:pt x="96749" y="61120"/>
                  </a:lnTo>
                  <a:lnTo>
                    <a:pt x="96749" y="57026"/>
                  </a:lnTo>
                  <a:close/>
                </a:path>
              </a:pathLst>
            </a:custGeom>
            <a:noFill/>
            <a:ln w="2379" cap="flat">
              <a:solidFill>
                <a:srgbClr val="FFFFFF"/>
              </a:solidFill>
              <a:prstDash val="solid"/>
              <a:round/>
            </a:ln>
          </p:spPr>
          <p:txBody>
            <a:bodyPr rtlCol="0" anchor="ctr"/>
            <a:lstStyle/>
            <a:p>
              <a:endParaRPr lang="en-US" noProof="0" dirty="0"/>
            </a:p>
          </p:txBody>
        </p:sp>
        <p:sp>
          <p:nvSpPr>
            <p:cNvPr id="5591" name="Serbest Form 5590">
              <a:extLst>
                <a:ext uri="{FF2B5EF4-FFF2-40B4-BE49-F238E27FC236}">
                  <a16:creationId xmlns:a16="http://schemas.microsoft.com/office/drawing/2014/main" id="{3EC40E32-533A-AC41-95E6-7EDD599B8B32}"/>
                </a:ext>
              </a:extLst>
            </p:cNvPr>
            <p:cNvSpPr/>
            <p:nvPr/>
          </p:nvSpPr>
          <p:spPr>
            <a:xfrm>
              <a:off x="6560222" y="2477264"/>
              <a:ext cx="425465" cy="464110"/>
            </a:xfrm>
            <a:custGeom>
              <a:avLst/>
              <a:gdLst>
                <a:gd name="connsiteX0" fmla="*/ 6475 w 425465"/>
                <a:gd name="connsiteY0" fmla="*/ 10377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377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377 h 464110"/>
                <a:gd name="connsiteX115" fmla="*/ 225684 w 425465"/>
                <a:gd name="connsiteY115" fmla="*/ 10377 h 464110"/>
                <a:gd name="connsiteX116" fmla="*/ 222446 w 425465"/>
                <a:gd name="connsiteY116" fmla="*/ 6950 h 464110"/>
                <a:gd name="connsiteX117" fmla="*/ 209495 w 425465"/>
                <a:gd name="connsiteY117" fmla="*/ 6950 h 464110"/>
                <a:gd name="connsiteX118" fmla="*/ 203115 w 425465"/>
                <a:gd name="connsiteY118" fmla="*/ 10377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377 h 464110"/>
                <a:gd name="connsiteX135" fmla="*/ 67705 w 425465"/>
                <a:gd name="connsiteY135" fmla="*/ 10377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377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377"/>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377"/>
                  </a:lnTo>
                  <a:lnTo>
                    <a:pt x="267582" y="6950"/>
                  </a:lnTo>
                  <a:lnTo>
                    <a:pt x="261107" y="3522"/>
                  </a:lnTo>
                  <a:lnTo>
                    <a:pt x="251394" y="3522"/>
                  </a:lnTo>
                  <a:lnTo>
                    <a:pt x="245014" y="6950"/>
                  </a:lnTo>
                  <a:lnTo>
                    <a:pt x="235301" y="6950"/>
                  </a:lnTo>
                  <a:lnTo>
                    <a:pt x="232064" y="10377"/>
                  </a:lnTo>
                  <a:lnTo>
                    <a:pt x="225684" y="10377"/>
                  </a:lnTo>
                  <a:lnTo>
                    <a:pt x="222446" y="6950"/>
                  </a:lnTo>
                  <a:lnTo>
                    <a:pt x="209495" y="6950"/>
                  </a:lnTo>
                  <a:lnTo>
                    <a:pt x="203115" y="10377"/>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377"/>
                  </a:lnTo>
                  <a:lnTo>
                    <a:pt x="67705" y="10377"/>
                  </a:lnTo>
                  <a:lnTo>
                    <a:pt x="64468" y="6950"/>
                  </a:lnTo>
                  <a:lnTo>
                    <a:pt x="51612" y="0"/>
                  </a:lnTo>
                  <a:lnTo>
                    <a:pt x="41899" y="0"/>
                  </a:lnTo>
                  <a:lnTo>
                    <a:pt x="35423" y="6950"/>
                  </a:lnTo>
                  <a:lnTo>
                    <a:pt x="29044" y="6950"/>
                  </a:lnTo>
                  <a:lnTo>
                    <a:pt x="22568" y="3522"/>
                  </a:lnTo>
                  <a:lnTo>
                    <a:pt x="19331" y="3522"/>
                  </a:lnTo>
                  <a:lnTo>
                    <a:pt x="19331" y="0"/>
                  </a:lnTo>
                  <a:lnTo>
                    <a:pt x="16093" y="0"/>
                  </a:lnTo>
                  <a:lnTo>
                    <a:pt x="6475" y="10377"/>
                  </a:lnTo>
                  <a:close/>
                </a:path>
              </a:pathLst>
            </a:custGeom>
            <a:solidFill>
              <a:srgbClr val="FF0000"/>
            </a:solidFill>
            <a:ln w="9518" cap="flat">
              <a:noFill/>
              <a:prstDash val="solid"/>
              <a:miter/>
            </a:ln>
          </p:spPr>
          <p:txBody>
            <a:bodyPr rtlCol="0" anchor="ctr"/>
            <a:lstStyle/>
            <a:p>
              <a:endParaRPr lang="en-US" noProof="0" dirty="0"/>
            </a:p>
          </p:txBody>
        </p:sp>
        <p:sp>
          <p:nvSpPr>
            <p:cNvPr id="5592" name="Serbest Form 5591">
              <a:extLst>
                <a:ext uri="{FF2B5EF4-FFF2-40B4-BE49-F238E27FC236}">
                  <a16:creationId xmlns:a16="http://schemas.microsoft.com/office/drawing/2014/main" id="{FCC12891-71BA-1A40-B097-BEBBC83EE127}"/>
                </a:ext>
              </a:extLst>
            </p:cNvPr>
            <p:cNvSpPr/>
            <p:nvPr/>
          </p:nvSpPr>
          <p:spPr>
            <a:xfrm>
              <a:off x="6560222" y="2477264"/>
              <a:ext cx="425465" cy="464110"/>
            </a:xfrm>
            <a:custGeom>
              <a:avLst/>
              <a:gdLst>
                <a:gd name="connsiteX0" fmla="*/ 6475 w 425465"/>
                <a:gd name="connsiteY0" fmla="*/ 10472 h 464110"/>
                <a:gd name="connsiteX1" fmla="*/ 3238 w 425465"/>
                <a:gd name="connsiteY1" fmla="*/ 13900 h 464110"/>
                <a:gd name="connsiteX2" fmla="*/ 3238 w 425465"/>
                <a:gd name="connsiteY2" fmla="*/ 31226 h 464110"/>
                <a:gd name="connsiteX3" fmla="*/ 9713 w 425465"/>
                <a:gd name="connsiteY3" fmla="*/ 34654 h 464110"/>
                <a:gd name="connsiteX4" fmla="*/ 12855 w 425465"/>
                <a:gd name="connsiteY4" fmla="*/ 41603 h 464110"/>
                <a:gd name="connsiteX5" fmla="*/ 12855 w 425465"/>
                <a:gd name="connsiteY5" fmla="*/ 45031 h 464110"/>
                <a:gd name="connsiteX6" fmla="*/ 9713 w 425465"/>
                <a:gd name="connsiteY6" fmla="*/ 48553 h 464110"/>
                <a:gd name="connsiteX7" fmla="*/ 6475 w 425465"/>
                <a:gd name="connsiteY7" fmla="*/ 55408 h 464110"/>
                <a:gd name="connsiteX8" fmla="*/ 3238 w 425465"/>
                <a:gd name="connsiteY8" fmla="*/ 58930 h 464110"/>
                <a:gd name="connsiteX9" fmla="*/ 0 w 425465"/>
                <a:gd name="connsiteY9" fmla="*/ 65785 h 464110"/>
                <a:gd name="connsiteX10" fmla="*/ 0 w 425465"/>
                <a:gd name="connsiteY10" fmla="*/ 69307 h 464110"/>
                <a:gd name="connsiteX11" fmla="*/ 3238 w 425465"/>
                <a:gd name="connsiteY11" fmla="*/ 76257 h 464110"/>
                <a:gd name="connsiteX12" fmla="*/ 9713 w 425465"/>
                <a:gd name="connsiteY12" fmla="*/ 83111 h 464110"/>
                <a:gd name="connsiteX13" fmla="*/ 16093 w 425465"/>
                <a:gd name="connsiteY13" fmla="*/ 103961 h 464110"/>
                <a:gd name="connsiteX14" fmla="*/ 16093 w 425465"/>
                <a:gd name="connsiteY14" fmla="*/ 152419 h 464110"/>
                <a:gd name="connsiteX15" fmla="*/ 19331 w 425465"/>
                <a:gd name="connsiteY15" fmla="*/ 197449 h 464110"/>
                <a:gd name="connsiteX16" fmla="*/ 19331 w 425465"/>
                <a:gd name="connsiteY16" fmla="*/ 252857 h 464110"/>
                <a:gd name="connsiteX17" fmla="*/ 22568 w 425465"/>
                <a:gd name="connsiteY17" fmla="*/ 308264 h 464110"/>
                <a:gd name="connsiteX18" fmla="*/ 22568 w 425465"/>
                <a:gd name="connsiteY18" fmla="*/ 360149 h 464110"/>
                <a:gd name="connsiteX19" fmla="*/ 25806 w 425465"/>
                <a:gd name="connsiteY19" fmla="*/ 405180 h 464110"/>
                <a:gd name="connsiteX20" fmla="*/ 25806 w 425465"/>
                <a:gd name="connsiteY20" fmla="*/ 446783 h 464110"/>
                <a:gd name="connsiteX21" fmla="*/ 254632 w 425465"/>
                <a:gd name="connsiteY21" fmla="*/ 450211 h 464110"/>
                <a:gd name="connsiteX22" fmla="*/ 264345 w 425465"/>
                <a:gd name="connsiteY22" fmla="*/ 439834 h 464110"/>
                <a:gd name="connsiteX23" fmla="*/ 267582 w 425465"/>
                <a:gd name="connsiteY23" fmla="*/ 439834 h 464110"/>
                <a:gd name="connsiteX24" fmla="*/ 267582 w 425465"/>
                <a:gd name="connsiteY24" fmla="*/ 446783 h 464110"/>
                <a:gd name="connsiteX25" fmla="*/ 332050 w 425465"/>
                <a:gd name="connsiteY25" fmla="*/ 450211 h 464110"/>
                <a:gd name="connsiteX26" fmla="*/ 335192 w 425465"/>
                <a:gd name="connsiteY26" fmla="*/ 453733 h 464110"/>
                <a:gd name="connsiteX27" fmla="*/ 338430 w 425465"/>
                <a:gd name="connsiteY27" fmla="*/ 460588 h 464110"/>
                <a:gd name="connsiteX28" fmla="*/ 341668 w 425465"/>
                <a:gd name="connsiteY28" fmla="*/ 464110 h 464110"/>
                <a:gd name="connsiteX29" fmla="*/ 351381 w 425465"/>
                <a:gd name="connsiteY29" fmla="*/ 464110 h 464110"/>
                <a:gd name="connsiteX30" fmla="*/ 354618 w 425465"/>
                <a:gd name="connsiteY30" fmla="*/ 460588 h 464110"/>
                <a:gd name="connsiteX31" fmla="*/ 360998 w 425465"/>
                <a:gd name="connsiteY31" fmla="*/ 446783 h 464110"/>
                <a:gd name="connsiteX32" fmla="*/ 367474 w 425465"/>
                <a:gd name="connsiteY32" fmla="*/ 439834 h 464110"/>
                <a:gd name="connsiteX33" fmla="*/ 373949 w 425465"/>
                <a:gd name="connsiteY33" fmla="*/ 439834 h 464110"/>
                <a:gd name="connsiteX34" fmla="*/ 377186 w 425465"/>
                <a:gd name="connsiteY34" fmla="*/ 436406 h 464110"/>
                <a:gd name="connsiteX35" fmla="*/ 386804 w 425465"/>
                <a:gd name="connsiteY35" fmla="*/ 436406 h 464110"/>
                <a:gd name="connsiteX36" fmla="*/ 390042 w 425465"/>
                <a:gd name="connsiteY36" fmla="*/ 432884 h 464110"/>
                <a:gd name="connsiteX37" fmla="*/ 393280 w 425465"/>
                <a:gd name="connsiteY37" fmla="*/ 426029 h 464110"/>
                <a:gd name="connsiteX38" fmla="*/ 393280 w 425465"/>
                <a:gd name="connsiteY38" fmla="*/ 412130 h 464110"/>
                <a:gd name="connsiteX39" fmla="*/ 409373 w 425465"/>
                <a:gd name="connsiteY39" fmla="*/ 412130 h 464110"/>
                <a:gd name="connsiteX40" fmla="*/ 422228 w 425465"/>
                <a:gd name="connsiteY40" fmla="*/ 398326 h 464110"/>
                <a:gd name="connsiteX41" fmla="*/ 418990 w 425465"/>
                <a:gd name="connsiteY41" fmla="*/ 394803 h 464110"/>
                <a:gd name="connsiteX42" fmla="*/ 415848 w 425465"/>
                <a:gd name="connsiteY42" fmla="*/ 387853 h 464110"/>
                <a:gd name="connsiteX43" fmla="*/ 415848 w 425465"/>
                <a:gd name="connsiteY43" fmla="*/ 360149 h 464110"/>
                <a:gd name="connsiteX44" fmla="*/ 425466 w 425465"/>
                <a:gd name="connsiteY44" fmla="*/ 356722 h 464110"/>
                <a:gd name="connsiteX45" fmla="*/ 422228 w 425465"/>
                <a:gd name="connsiteY45" fmla="*/ 356722 h 464110"/>
                <a:gd name="connsiteX46" fmla="*/ 406135 w 425465"/>
                <a:gd name="connsiteY46" fmla="*/ 339395 h 464110"/>
                <a:gd name="connsiteX47" fmla="*/ 393280 w 425465"/>
                <a:gd name="connsiteY47" fmla="*/ 318641 h 464110"/>
                <a:gd name="connsiteX48" fmla="*/ 390042 w 425465"/>
                <a:gd name="connsiteY48" fmla="*/ 304742 h 464110"/>
                <a:gd name="connsiteX49" fmla="*/ 383567 w 425465"/>
                <a:gd name="connsiteY49" fmla="*/ 283988 h 464110"/>
                <a:gd name="connsiteX50" fmla="*/ 377186 w 425465"/>
                <a:gd name="connsiteY50" fmla="*/ 270184 h 464110"/>
                <a:gd name="connsiteX51" fmla="*/ 370711 w 425465"/>
                <a:gd name="connsiteY51" fmla="*/ 266661 h 464110"/>
                <a:gd name="connsiteX52" fmla="*/ 367474 w 425465"/>
                <a:gd name="connsiteY52" fmla="*/ 259711 h 464110"/>
                <a:gd name="connsiteX53" fmla="*/ 360998 w 425465"/>
                <a:gd name="connsiteY53" fmla="*/ 256284 h 464110"/>
                <a:gd name="connsiteX54" fmla="*/ 357761 w 425465"/>
                <a:gd name="connsiteY54" fmla="*/ 249334 h 464110"/>
                <a:gd name="connsiteX55" fmla="*/ 351381 w 425465"/>
                <a:gd name="connsiteY55" fmla="*/ 228580 h 464110"/>
                <a:gd name="connsiteX56" fmla="*/ 351381 w 425465"/>
                <a:gd name="connsiteY56" fmla="*/ 218203 h 464110"/>
                <a:gd name="connsiteX57" fmla="*/ 332050 w 425465"/>
                <a:gd name="connsiteY57" fmla="*/ 193927 h 464110"/>
                <a:gd name="connsiteX58" fmla="*/ 332050 w 425465"/>
                <a:gd name="connsiteY58" fmla="*/ 183550 h 464110"/>
                <a:gd name="connsiteX59" fmla="*/ 325575 w 425465"/>
                <a:gd name="connsiteY59" fmla="*/ 169745 h 464110"/>
                <a:gd name="connsiteX60" fmla="*/ 319099 w 425465"/>
                <a:gd name="connsiteY60" fmla="*/ 162796 h 464110"/>
                <a:gd name="connsiteX61" fmla="*/ 315862 w 425465"/>
                <a:gd name="connsiteY61" fmla="*/ 155846 h 464110"/>
                <a:gd name="connsiteX62" fmla="*/ 309482 w 425465"/>
                <a:gd name="connsiteY62" fmla="*/ 148991 h 464110"/>
                <a:gd name="connsiteX63" fmla="*/ 306244 w 425465"/>
                <a:gd name="connsiteY63" fmla="*/ 142042 h 464110"/>
                <a:gd name="connsiteX64" fmla="*/ 299768 w 425465"/>
                <a:gd name="connsiteY64" fmla="*/ 135092 h 464110"/>
                <a:gd name="connsiteX65" fmla="*/ 296531 w 425465"/>
                <a:gd name="connsiteY65" fmla="*/ 128142 h 464110"/>
                <a:gd name="connsiteX66" fmla="*/ 293293 w 425465"/>
                <a:gd name="connsiteY66" fmla="*/ 124715 h 464110"/>
                <a:gd name="connsiteX67" fmla="*/ 296531 w 425465"/>
                <a:gd name="connsiteY67" fmla="*/ 121192 h 464110"/>
                <a:gd name="connsiteX68" fmla="*/ 296531 w 425465"/>
                <a:gd name="connsiteY68" fmla="*/ 114338 h 464110"/>
                <a:gd name="connsiteX69" fmla="*/ 290151 w 425465"/>
                <a:gd name="connsiteY69" fmla="*/ 100438 h 464110"/>
                <a:gd name="connsiteX70" fmla="*/ 283675 w 425465"/>
                <a:gd name="connsiteY70" fmla="*/ 97011 h 464110"/>
                <a:gd name="connsiteX71" fmla="*/ 280438 w 425465"/>
                <a:gd name="connsiteY71" fmla="*/ 97011 h 464110"/>
                <a:gd name="connsiteX72" fmla="*/ 290151 w 425465"/>
                <a:gd name="connsiteY72" fmla="*/ 83111 h 464110"/>
                <a:gd name="connsiteX73" fmla="*/ 299768 w 425465"/>
                <a:gd name="connsiteY73" fmla="*/ 90061 h 464110"/>
                <a:gd name="connsiteX74" fmla="*/ 299768 w 425465"/>
                <a:gd name="connsiteY74" fmla="*/ 100438 h 464110"/>
                <a:gd name="connsiteX75" fmla="*/ 303006 w 425465"/>
                <a:gd name="connsiteY75" fmla="*/ 107388 h 464110"/>
                <a:gd name="connsiteX76" fmla="*/ 309482 w 425465"/>
                <a:gd name="connsiteY76" fmla="*/ 114338 h 464110"/>
                <a:gd name="connsiteX77" fmla="*/ 312719 w 425465"/>
                <a:gd name="connsiteY77" fmla="*/ 121192 h 464110"/>
                <a:gd name="connsiteX78" fmla="*/ 315862 w 425465"/>
                <a:gd name="connsiteY78" fmla="*/ 124715 h 464110"/>
                <a:gd name="connsiteX79" fmla="*/ 315862 w 425465"/>
                <a:gd name="connsiteY79" fmla="*/ 142042 h 464110"/>
                <a:gd name="connsiteX80" fmla="*/ 325575 w 425465"/>
                <a:gd name="connsiteY80" fmla="*/ 152419 h 464110"/>
                <a:gd name="connsiteX81" fmla="*/ 328813 w 425465"/>
                <a:gd name="connsiteY81" fmla="*/ 159368 h 464110"/>
                <a:gd name="connsiteX82" fmla="*/ 341668 w 425465"/>
                <a:gd name="connsiteY82" fmla="*/ 173173 h 464110"/>
                <a:gd name="connsiteX83" fmla="*/ 348143 w 425465"/>
                <a:gd name="connsiteY83" fmla="*/ 176695 h 464110"/>
                <a:gd name="connsiteX84" fmla="*/ 351381 w 425465"/>
                <a:gd name="connsiteY84" fmla="*/ 176695 h 464110"/>
                <a:gd name="connsiteX85" fmla="*/ 357761 w 425465"/>
                <a:gd name="connsiteY85" fmla="*/ 173173 h 464110"/>
                <a:gd name="connsiteX86" fmla="*/ 364236 w 425465"/>
                <a:gd name="connsiteY86" fmla="*/ 166223 h 464110"/>
                <a:gd name="connsiteX87" fmla="*/ 360998 w 425465"/>
                <a:gd name="connsiteY87" fmla="*/ 155846 h 464110"/>
                <a:gd name="connsiteX88" fmla="*/ 367474 w 425465"/>
                <a:gd name="connsiteY88" fmla="*/ 142042 h 464110"/>
                <a:gd name="connsiteX89" fmla="*/ 367474 w 425465"/>
                <a:gd name="connsiteY89" fmla="*/ 135092 h 464110"/>
                <a:gd name="connsiteX90" fmla="*/ 370711 w 425465"/>
                <a:gd name="connsiteY90" fmla="*/ 128142 h 464110"/>
                <a:gd name="connsiteX91" fmla="*/ 370711 w 425465"/>
                <a:gd name="connsiteY91" fmla="*/ 114338 h 464110"/>
                <a:gd name="connsiteX92" fmla="*/ 373949 w 425465"/>
                <a:gd name="connsiteY92" fmla="*/ 107388 h 464110"/>
                <a:gd name="connsiteX93" fmla="*/ 373949 w 425465"/>
                <a:gd name="connsiteY93" fmla="*/ 103961 h 464110"/>
                <a:gd name="connsiteX94" fmla="*/ 377186 w 425465"/>
                <a:gd name="connsiteY94" fmla="*/ 97011 h 464110"/>
                <a:gd name="connsiteX95" fmla="*/ 348143 w 425465"/>
                <a:gd name="connsiteY95" fmla="*/ 13900 h 464110"/>
                <a:gd name="connsiteX96" fmla="*/ 344905 w 425465"/>
                <a:gd name="connsiteY96" fmla="*/ 13900 h 464110"/>
                <a:gd name="connsiteX97" fmla="*/ 341668 w 425465"/>
                <a:gd name="connsiteY97" fmla="*/ 17327 h 464110"/>
                <a:gd name="connsiteX98" fmla="*/ 335192 w 425465"/>
                <a:gd name="connsiteY98" fmla="*/ 17327 h 464110"/>
                <a:gd name="connsiteX99" fmla="*/ 322337 w 425465"/>
                <a:gd name="connsiteY99" fmla="*/ 24277 h 464110"/>
                <a:gd name="connsiteX100" fmla="*/ 309482 w 425465"/>
                <a:gd name="connsiteY100" fmla="*/ 24277 h 464110"/>
                <a:gd name="connsiteX101" fmla="*/ 303006 w 425465"/>
                <a:gd name="connsiteY101" fmla="*/ 20849 h 464110"/>
                <a:gd name="connsiteX102" fmla="*/ 299768 w 425465"/>
                <a:gd name="connsiteY102" fmla="*/ 17327 h 464110"/>
                <a:gd name="connsiteX103" fmla="*/ 296531 w 425465"/>
                <a:gd name="connsiteY103" fmla="*/ 20849 h 464110"/>
                <a:gd name="connsiteX104" fmla="*/ 290151 w 425465"/>
                <a:gd name="connsiteY104" fmla="*/ 24277 h 464110"/>
                <a:gd name="connsiteX105" fmla="*/ 286913 w 425465"/>
                <a:gd name="connsiteY105" fmla="*/ 24277 h 464110"/>
                <a:gd name="connsiteX106" fmla="*/ 273963 w 425465"/>
                <a:gd name="connsiteY106" fmla="*/ 17327 h 464110"/>
                <a:gd name="connsiteX107" fmla="*/ 270725 w 425465"/>
                <a:gd name="connsiteY107" fmla="*/ 13900 h 464110"/>
                <a:gd name="connsiteX108" fmla="*/ 270725 w 425465"/>
                <a:gd name="connsiteY108" fmla="*/ 10472 h 464110"/>
                <a:gd name="connsiteX109" fmla="*/ 267582 w 425465"/>
                <a:gd name="connsiteY109" fmla="*/ 6950 h 464110"/>
                <a:gd name="connsiteX110" fmla="*/ 261107 w 425465"/>
                <a:gd name="connsiteY110" fmla="*/ 3522 h 464110"/>
                <a:gd name="connsiteX111" fmla="*/ 251394 w 425465"/>
                <a:gd name="connsiteY111" fmla="*/ 3522 h 464110"/>
                <a:gd name="connsiteX112" fmla="*/ 245014 w 425465"/>
                <a:gd name="connsiteY112" fmla="*/ 6950 h 464110"/>
                <a:gd name="connsiteX113" fmla="*/ 235301 w 425465"/>
                <a:gd name="connsiteY113" fmla="*/ 6950 h 464110"/>
                <a:gd name="connsiteX114" fmla="*/ 232064 w 425465"/>
                <a:gd name="connsiteY114" fmla="*/ 10472 h 464110"/>
                <a:gd name="connsiteX115" fmla="*/ 225684 w 425465"/>
                <a:gd name="connsiteY115" fmla="*/ 10472 h 464110"/>
                <a:gd name="connsiteX116" fmla="*/ 222446 w 425465"/>
                <a:gd name="connsiteY116" fmla="*/ 6950 h 464110"/>
                <a:gd name="connsiteX117" fmla="*/ 209495 w 425465"/>
                <a:gd name="connsiteY117" fmla="*/ 6950 h 464110"/>
                <a:gd name="connsiteX118" fmla="*/ 203115 w 425465"/>
                <a:gd name="connsiteY118" fmla="*/ 10472 h 464110"/>
                <a:gd name="connsiteX119" fmla="*/ 199877 w 425465"/>
                <a:gd name="connsiteY119" fmla="*/ 13900 h 464110"/>
                <a:gd name="connsiteX120" fmla="*/ 196640 w 425465"/>
                <a:gd name="connsiteY120" fmla="*/ 20849 h 464110"/>
                <a:gd name="connsiteX121" fmla="*/ 193402 w 425465"/>
                <a:gd name="connsiteY121" fmla="*/ 24277 h 464110"/>
                <a:gd name="connsiteX122" fmla="*/ 180547 w 425465"/>
                <a:gd name="connsiteY122" fmla="*/ 24277 h 464110"/>
                <a:gd name="connsiteX123" fmla="*/ 174072 w 425465"/>
                <a:gd name="connsiteY123" fmla="*/ 31226 h 464110"/>
                <a:gd name="connsiteX124" fmla="*/ 167596 w 425465"/>
                <a:gd name="connsiteY124" fmla="*/ 34654 h 464110"/>
                <a:gd name="connsiteX125" fmla="*/ 164359 w 425465"/>
                <a:gd name="connsiteY125" fmla="*/ 34654 h 464110"/>
                <a:gd name="connsiteX126" fmla="*/ 161121 w 425465"/>
                <a:gd name="connsiteY126" fmla="*/ 31226 h 464110"/>
                <a:gd name="connsiteX127" fmla="*/ 154741 w 425465"/>
                <a:gd name="connsiteY127" fmla="*/ 31226 h 464110"/>
                <a:gd name="connsiteX128" fmla="*/ 148266 w 425465"/>
                <a:gd name="connsiteY128" fmla="*/ 27704 h 464110"/>
                <a:gd name="connsiteX129" fmla="*/ 141790 w 425465"/>
                <a:gd name="connsiteY129" fmla="*/ 27704 h 464110"/>
                <a:gd name="connsiteX130" fmla="*/ 138648 w 425465"/>
                <a:gd name="connsiteY130" fmla="*/ 24277 h 464110"/>
                <a:gd name="connsiteX131" fmla="*/ 109604 w 425465"/>
                <a:gd name="connsiteY131" fmla="*/ 24277 h 464110"/>
                <a:gd name="connsiteX132" fmla="*/ 106366 w 425465"/>
                <a:gd name="connsiteY132" fmla="*/ 20849 h 464110"/>
                <a:gd name="connsiteX133" fmla="*/ 99891 w 425465"/>
                <a:gd name="connsiteY133" fmla="*/ 17327 h 464110"/>
                <a:gd name="connsiteX134" fmla="*/ 93511 w 425465"/>
                <a:gd name="connsiteY134" fmla="*/ 10472 h 464110"/>
                <a:gd name="connsiteX135" fmla="*/ 67705 w 425465"/>
                <a:gd name="connsiteY135" fmla="*/ 10472 h 464110"/>
                <a:gd name="connsiteX136" fmla="*/ 64468 w 425465"/>
                <a:gd name="connsiteY136" fmla="*/ 6950 h 464110"/>
                <a:gd name="connsiteX137" fmla="*/ 51612 w 425465"/>
                <a:gd name="connsiteY137" fmla="*/ 0 h 464110"/>
                <a:gd name="connsiteX138" fmla="*/ 41899 w 425465"/>
                <a:gd name="connsiteY138" fmla="*/ 0 h 464110"/>
                <a:gd name="connsiteX139" fmla="*/ 35423 w 425465"/>
                <a:gd name="connsiteY139" fmla="*/ 6950 h 464110"/>
                <a:gd name="connsiteX140" fmla="*/ 29044 w 425465"/>
                <a:gd name="connsiteY140" fmla="*/ 6950 h 464110"/>
                <a:gd name="connsiteX141" fmla="*/ 22568 w 425465"/>
                <a:gd name="connsiteY141" fmla="*/ 3522 h 464110"/>
                <a:gd name="connsiteX142" fmla="*/ 19331 w 425465"/>
                <a:gd name="connsiteY142" fmla="*/ 3522 h 464110"/>
                <a:gd name="connsiteX143" fmla="*/ 19331 w 425465"/>
                <a:gd name="connsiteY143" fmla="*/ 0 h 464110"/>
                <a:gd name="connsiteX144" fmla="*/ 16093 w 425465"/>
                <a:gd name="connsiteY144" fmla="*/ 0 h 464110"/>
                <a:gd name="connsiteX145" fmla="*/ 6475 w 425465"/>
                <a:gd name="connsiteY145" fmla="*/ 10472 h 46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25465" h="464110">
                  <a:moveTo>
                    <a:pt x="6475" y="10472"/>
                  </a:moveTo>
                  <a:lnTo>
                    <a:pt x="3238" y="13900"/>
                  </a:lnTo>
                  <a:lnTo>
                    <a:pt x="3238" y="31226"/>
                  </a:lnTo>
                  <a:lnTo>
                    <a:pt x="9713" y="34654"/>
                  </a:lnTo>
                  <a:lnTo>
                    <a:pt x="12855" y="41603"/>
                  </a:lnTo>
                  <a:lnTo>
                    <a:pt x="12855" y="45031"/>
                  </a:lnTo>
                  <a:lnTo>
                    <a:pt x="9713" y="48553"/>
                  </a:lnTo>
                  <a:lnTo>
                    <a:pt x="6475" y="55408"/>
                  </a:lnTo>
                  <a:lnTo>
                    <a:pt x="3238" y="58930"/>
                  </a:lnTo>
                  <a:lnTo>
                    <a:pt x="0" y="65785"/>
                  </a:lnTo>
                  <a:lnTo>
                    <a:pt x="0" y="69307"/>
                  </a:lnTo>
                  <a:lnTo>
                    <a:pt x="3238" y="76257"/>
                  </a:lnTo>
                  <a:lnTo>
                    <a:pt x="9713" y="83111"/>
                  </a:lnTo>
                  <a:lnTo>
                    <a:pt x="16093" y="103961"/>
                  </a:lnTo>
                  <a:lnTo>
                    <a:pt x="16093" y="152419"/>
                  </a:lnTo>
                  <a:lnTo>
                    <a:pt x="19331" y="197449"/>
                  </a:lnTo>
                  <a:lnTo>
                    <a:pt x="19331" y="252857"/>
                  </a:lnTo>
                  <a:lnTo>
                    <a:pt x="22568" y="308264"/>
                  </a:lnTo>
                  <a:lnTo>
                    <a:pt x="22568" y="360149"/>
                  </a:lnTo>
                  <a:lnTo>
                    <a:pt x="25806" y="405180"/>
                  </a:lnTo>
                  <a:lnTo>
                    <a:pt x="25806" y="446783"/>
                  </a:lnTo>
                  <a:lnTo>
                    <a:pt x="254632" y="450211"/>
                  </a:lnTo>
                  <a:lnTo>
                    <a:pt x="264345" y="439834"/>
                  </a:lnTo>
                  <a:lnTo>
                    <a:pt x="267582" y="439834"/>
                  </a:lnTo>
                  <a:lnTo>
                    <a:pt x="267582" y="446783"/>
                  </a:lnTo>
                  <a:lnTo>
                    <a:pt x="332050" y="450211"/>
                  </a:lnTo>
                  <a:lnTo>
                    <a:pt x="335192" y="453733"/>
                  </a:lnTo>
                  <a:lnTo>
                    <a:pt x="338430" y="460588"/>
                  </a:lnTo>
                  <a:lnTo>
                    <a:pt x="341668" y="464110"/>
                  </a:lnTo>
                  <a:lnTo>
                    <a:pt x="351381" y="464110"/>
                  </a:lnTo>
                  <a:lnTo>
                    <a:pt x="354618" y="460588"/>
                  </a:lnTo>
                  <a:lnTo>
                    <a:pt x="360998" y="446783"/>
                  </a:lnTo>
                  <a:lnTo>
                    <a:pt x="367474" y="439834"/>
                  </a:lnTo>
                  <a:lnTo>
                    <a:pt x="373949" y="439834"/>
                  </a:lnTo>
                  <a:lnTo>
                    <a:pt x="377186" y="436406"/>
                  </a:lnTo>
                  <a:lnTo>
                    <a:pt x="386804" y="436406"/>
                  </a:lnTo>
                  <a:lnTo>
                    <a:pt x="390042" y="432884"/>
                  </a:lnTo>
                  <a:lnTo>
                    <a:pt x="393280" y="426029"/>
                  </a:lnTo>
                  <a:lnTo>
                    <a:pt x="393280" y="412130"/>
                  </a:lnTo>
                  <a:lnTo>
                    <a:pt x="409373" y="412130"/>
                  </a:lnTo>
                  <a:lnTo>
                    <a:pt x="422228" y="398326"/>
                  </a:lnTo>
                  <a:lnTo>
                    <a:pt x="418990" y="394803"/>
                  </a:lnTo>
                  <a:lnTo>
                    <a:pt x="415848" y="387853"/>
                  </a:lnTo>
                  <a:lnTo>
                    <a:pt x="415848" y="360149"/>
                  </a:lnTo>
                  <a:lnTo>
                    <a:pt x="425466" y="356722"/>
                  </a:lnTo>
                  <a:lnTo>
                    <a:pt x="422228" y="356722"/>
                  </a:lnTo>
                  <a:lnTo>
                    <a:pt x="406135" y="339395"/>
                  </a:lnTo>
                  <a:lnTo>
                    <a:pt x="393280" y="318641"/>
                  </a:lnTo>
                  <a:lnTo>
                    <a:pt x="390042" y="304742"/>
                  </a:lnTo>
                  <a:lnTo>
                    <a:pt x="383567" y="283988"/>
                  </a:lnTo>
                  <a:lnTo>
                    <a:pt x="377186" y="270184"/>
                  </a:lnTo>
                  <a:lnTo>
                    <a:pt x="370711" y="266661"/>
                  </a:lnTo>
                  <a:lnTo>
                    <a:pt x="367474" y="259711"/>
                  </a:lnTo>
                  <a:lnTo>
                    <a:pt x="360998" y="256284"/>
                  </a:lnTo>
                  <a:lnTo>
                    <a:pt x="357761" y="249334"/>
                  </a:lnTo>
                  <a:lnTo>
                    <a:pt x="351381" y="228580"/>
                  </a:lnTo>
                  <a:lnTo>
                    <a:pt x="351381" y="218203"/>
                  </a:lnTo>
                  <a:lnTo>
                    <a:pt x="332050" y="193927"/>
                  </a:lnTo>
                  <a:lnTo>
                    <a:pt x="332050" y="183550"/>
                  </a:lnTo>
                  <a:lnTo>
                    <a:pt x="325575" y="169745"/>
                  </a:lnTo>
                  <a:lnTo>
                    <a:pt x="319099" y="162796"/>
                  </a:lnTo>
                  <a:lnTo>
                    <a:pt x="315862" y="155846"/>
                  </a:lnTo>
                  <a:lnTo>
                    <a:pt x="309482" y="148991"/>
                  </a:lnTo>
                  <a:lnTo>
                    <a:pt x="306244" y="142042"/>
                  </a:lnTo>
                  <a:lnTo>
                    <a:pt x="299768" y="135092"/>
                  </a:lnTo>
                  <a:lnTo>
                    <a:pt x="296531" y="128142"/>
                  </a:lnTo>
                  <a:lnTo>
                    <a:pt x="293293" y="124715"/>
                  </a:lnTo>
                  <a:lnTo>
                    <a:pt x="296531" y="121192"/>
                  </a:lnTo>
                  <a:lnTo>
                    <a:pt x="296531" y="114338"/>
                  </a:lnTo>
                  <a:lnTo>
                    <a:pt x="290151" y="100438"/>
                  </a:lnTo>
                  <a:lnTo>
                    <a:pt x="283675" y="97011"/>
                  </a:lnTo>
                  <a:lnTo>
                    <a:pt x="280438" y="97011"/>
                  </a:lnTo>
                  <a:lnTo>
                    <a:pt x="290151" y="83111"/>
                  </a:lnTo>
                  <a:lnTo>
                    <a:pt x="299768" y="90061"/>
                  </a:lnTo>
                  <a:lnTo>
                    <a:pt x="299768" y="100438"/>
                  </a:lnTo>
                  <a:lnTo>
                    <a:pt x="303006" y="107388"/>
                  </a:lnTo>
                  <a:lnTo>
                    <a:pt x="309482" y="114338"/>
                  </a:lnTo>
                  <a:lnTo>
                    <a:pt x="312719" y="121192"/>
                  </a:lnTo>
                  <a:lnTo>
                    <a:pt x="315862" y="124715"/>
                  </a:lnTo>
                  <a:lnTo>
                    <a:pt x="315862" y="142042"/>
                  </a:lnTo>
                  <a:lnTo>
                    <a:pt x="325575" y="152419"/>
                  </a:lnTo>
                  <a:lnTo>
                    <a:pt x="328813" y="159368"/>
                  </a:lnTo>
                  <a:lnTo>
                    <a:pt x="341668" y="173173"/>
                  </a:lnTo>
                  <a:lnTo>
                    <a:pt x="348143" y="176695"/>
                  </a:lnTo>
                  <a:lnTo>
                    <a:pt x="351381" y="176695"/>
                  </a:lnTo>
                  <a:lnTo>
                    <a:pt x="357761" y="173173"/>
                  </a:lnTo>
                  <a:lnTo>
                    <a:pt x="364236" y="166223"/>
                  </a:lnTo>
                  <a:lnTo>
                    <a:pt x="360998" y="155846"/>
                  </a:lnTo>
                  <a:lnTo>
                    <a:pt x="367474" y="142042"/>
                  </a:lnTo>
                  <a:lnTo>
                    <a:pt x="367474" y="135092"/>
                  </a:lnTo>
                  <a:lnTo>
                    <a:pt x="370711" y="128142"/>
                  </a:lnTo>
                  <a:lnTo>
                    <a:pt x="370711" y="114338"/>
                  </a:lnTo>
                  <a:lnTo>
                    <a:pt x="373949" y="107388"/>
                  </a:lnTo>
                  <a:lnTo>
                    <a:pt x="373949" y="103961"/>
                  </a:lnTo>
                  <a:lnTo>
                    <a:pt x="377186" y="97011"/>
                  </a:lnTo>
                  <a:lnTo>
                    <a:pt x="348143" y="13900"/>
                  </a:lnTo>
                  <a:lnTo>
                    <a:pt x="344905" y="13900"/>
                  </a:lnTo>
                  <a:lnTo>
                    <a:pt x="341668" y="17327"/>
                  </a:lnTo>
                  <a:lnTo>
                    <a:pt x="335192" y="17327"/>
                  </a:lnTo>
                  <a:lnTo>
                    <a:pt x="322337" y="24277"/>
                  </a:lnTo>
                  <a:lnTo>
                    <a:pt x="309482" y="24277"/>
                  </a:lnTo>
                  <a:lnTo>
                    <a:pt x="303006" y="20849"/>
                  </a:lnTo>
                  <a:lnTo>
                    <a:pt x="299768" y="17327"/>
                  </a:lnTo>
                  <a:lnTo>
                    <a:pt x="296531" y="20849"/>
                  </a:lnTo>
                  <a:lnTo>
                    <a:pt x="290151" y="24277"/>
                  </a:lnTo>
                  <a:lnTo>
                    <a:pt x="286913" y="24277"/>
                  </a:lnTo>
                  <a:lnTo>
                    <a:pt x="273963" y="17327"/>
                  </a:lnTo>
                  <a:lnTo>
                    <a:pt x="270725" y="13900"/>
                  </a:lnTo>
                  <a:lnTo>
                    <a:pt x="270725" y="10472"/>
                  </a:lnTo>
                  <a:lnTo>
                    <a:pt x="267582" y="6950"/>
                  </a:lnTo>
                  <a:lnTo>
                    <a:pt x="261107" y="3522"/>
                  </a:lnTo>
                  <a:lnTo>
                    <a:pt x="251394" y="3522"/>
                  </a:lnTo>
                  <a:lnTo>
                    <a:pt x="245014" y="6950"/>
                  </a:lnTo>
                  <a:lnTo>
                    <a:pt x="235301" y="6950"/>
                  </a:lnTo>
                  <a:lnTo>
                    <a:pt x="232064" y="10472"/>
                  </a:lnTo>
                  <a:lnTo>
                    <a:pt x="225684" y="10472"/>
                  </a:lnTo>
                  <a:lnTo>
                    <a:pt x="222446" y="6950"/>
                  </a:lnTo>
                  <a:lnTo>
                    <a:pt x="209495" y="6950"/>
                  </a:lnTo>
                  <a:lnTo>
                    <a:pt x="203115" y="10472"/>
                  </a:lnTo>
                  <a:lnTo>
                    <a:pt x="199877" y="13900"/>
                  </a:lnTo>
                  <a:lnTo>
                    <a:pt x="196640" y="20849"/>
                  </a:lnTo>
                  <a:lnTo>
                    <a:pt x="193402" y="24277"/>
                  </a:lnTo>
                  <a:lnTo>
                    <a:pt x="180547" y="24277"/>
                  </a:lnTo>
                  <a:lnTo>
                    <a:pt x="174072" y="31226"/>
                  </a:lnTo>
                  <a:lnTo>
                    <a:pt x="167596" y="34654"/>
                  </a:lnTo>
                  <a:lnTo>
                    <a:pt x="164359" y="34654"/>
                  </a:lnTo>
                  <a:lnTo>
                    <a:pt x="161121" y="31226"/>
                  </a:lnTo>
                  <a:lnTo>
                    <a:pt x="154741" y="31226"/>
                  </a:lnTo>
                  <a:lnTo>
                    <a:pt x="148266" y="27704"/>
                  </a:lnTo>
                  <a:lnTo>
                    <a:pt x="141790" y="27704"/>
                  </a:lnTo>
                  <a:lnTo>
                    <a:pt x="138648" y="24277"/>
                  </a:lnTo>
                  <a:lnTo>
                    <a:pt x="109604" y="24277"/>
                  </a:lnTo>
                  <a:lnTo>
                    <a:pt x="106366" y="20849"/>
                  </a:lnTo>
                  <a:lnTo>
                    <a:pt x="99891" y="17327"/>
                  </a:lnTo>
                  <a:lnTo>
                    <a:pt x="93511" y="10472"/>
                  </a:lnTo>
                  <a:lnTo>
                    <a:pt x="67705" y="10472"/>
                  </a:lnTo>
                  <a:lnTo>
                    <a:pt x="64468" y="6950"/>
                  </a:lnTo>
                  <a:lnTo>
                    <a:pt x="51612" y="0"/>
                  </a:lnTo>
                  <a:lnTo>
                    <a:pt x="41899" y="0"/>
                  </a:lnTo>
                  <a:lnTo>
                    <a:pt x="35423" y="6950"/>
                  </a:lnTo>
                  <a:lnTo>
                    <a:pt x="29044" y="6950"/>
                  </a:lnTo>
                  <a:lnTo>
                    <a:pt x="22568" y="3522"/>
                  </a:lnTo>
                  <a:lnTo>
                    <a:pt x="19331" y="3522"/>
                  </a:lnTo>
                  <a:lnTo>
                    <a:pt x="19331" y="0"/>
                  </a:lnTo>
                  <a:lnTo>
                    <a:pt x="16093" y="0"/>
                  </a:lnTo>
                  <a:lnTo>
                    <a:pt x="6475" y="10472"/>
                  </a:lnTo>
                  <a:close/>
                </a:path>
              </a:pathLst>
            </a:custGeom>
            <a:noFill/>
            <a:ln w="2379" cap="flat">
              <a:solidFill>
                <a:srgbClr val="FFFFFF"/>
              </a:solidFill>
              <a:prstDash val="solid"/>
              <a:round/>
            </a:ln>
          </p:spPr>
          <p:txBody>
            <a:bodyPr rtlCol="0" anchor="ctr"/>
            <a:lstStyle/>
            <a:p>
              <a:endParaRPr lang="en-US" noProof="0" dirty="0"/>
            </a:p>
          </p:txBody>
        </p:sp>
        <p:sp>
          <p:nvSpPr>
            <p:cNvPr id="5593" name="Serbest Form 5592">
              <a:extLst>
                <a:ext uri="{FF2B5EF4-FFF2-40B4-BE49-F238E27FC236}">
                  <a16:creationId xmlns:a16="http://schemas.microsoft.com/office/drawing/2014/main" id="{40CF61FE-22D0-7348-A61B-C22A02843CCC}"/>
                </a:ext>
              </a:extLst>
            </p:cNvPr>
            <p:cNvSpPr/>
            <p:nvPr/>
          </p:nvSpPr>
          <p:spPr>
            <a:xfrm>
              <a:off x="2459829" y="3908152"/>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620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620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620"/>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620"/>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solidFill>
              <a:srgbClr val="AFABAB"/>
            </a:solidFill>
            <a:ln w="9518" cap="flat">
              <a:noFill/>
              <a:prstDash val="solid"/>
              <a:miter/>
            </a:ln>
          </p:spPr>
          <p:txBody>
            <a:bodyPr rtlCol="0" anchor="ctr"/>
            <a:lstStyle/>
            <a:p>
              <a:endParaRPr lang="en-US" noProof="0" dirty="0"/>
            </a:p>
          </p:txBody>
        </p:sp>
        <p:sp>
          <p:nvSpPr>
            <p:cNvPr id="5594" name="Serbest Form 5593">
              <a:extLst>
                <a:ext uri="{FF2B5EF4-FFF2-40B4-BE49-F238E27FC236}">
                  <a16:creationId xmlns:a16="http://schemas.microsoft.com/office/drawing/2014/main" id="{9A3F4383-4D62-DF48-969E-D795B30170FC}"/>
                </a:ext>
              </a:extLst>
            </p:cNvPr>
            <p:cNvSpPr/>
            <p:nvPr/>
          </p:nvSpPr>
          <p:spPr>
            <a:xfrm>
              <a:off x="2459829" y="3908152"/>
              <a:ext cx="232349" cy="309311"/>
            </a:xfrm>
            <a:custGeom>
              <a:avLst/>
              <a:gdLst>
                <a:gd name="connsiteX0" fmla="*/ 232349 w 232349"/>
                <a:gd name="connsiteY0" fmla="*/ 101962 h 309311"/>
                <a:gd name="connsiteX1" fmla="*/ 218923 w 232349"/>
                <a:gd name="connsiteY1" fmla="*/ 91394 h 309311"/>
                <a:gd name="connsiteX2" fmla="*/ 222351 w 232349"/>
                <a:gd name="connsiteY2" fmla="*/ 91394 h 309311"/>
                <a:gd name="connsiteX3" fmla="*/ 222351 w 232349"/>
                <a:gd name="connsiteY3" fmla="*/ 87872 h 309311"/>
                <a:gd name="connsiteX4" fmla="*/ 225779 w 232349"/>
                <a:gd name="connsiteY4" fmla="*/ 87872 h 309311"/>
                <a:gd name="connsiteX5" fmla="*/ 225779 w 232349"/>
                <a:gd name="connsiteY5" fmla="*/ 73782 h 309311"/>
                <a:gd name="connsiteX6" fmla="*/ 208924 w 232349"/>
                <a:gd name="connsiteY6" fmla="*/ 73782 h 309311"/>
                <a:gd name="connsiteX7" fmla="*/ 202163 w 232349"/>
                <a:gd name="connsiteY7" fmla="*/ 66737 h 309311"/>
                <a:gd name="connsiteX8" fmla="*/ 202163 w 232349"/>
                <a:gd name="connsiteY8" fmla="*/ 63214 h 309311"/>
                <a:gd name="connsiteX9" fmla="*/ 198830 w 232349"/>
                <a:gd name="connsiteY9" fmla="*/ 59692 h 309311"/>
                <a:gd name="connsiteX10" fmla="*/ 198830 w 232349"/>
                <a:gd name="connsiteY10" fmla="*/ 56264 h 309311"/>
                <a:gd name="connsiteX11" fmla="*/ 192069 w 232349"/>
                <a:gd name="connsiteY11" fmla="*/ 52742 h 309311"/>
                <a:gd name="connsiteX12" fmla="*/ 188736 w 232349"/>
                <a:gd name="connsiteY12" fmla="*/ 52742 h 309311"/>
                <a:gd name="connsiteX13" fmla="*/ 185403 w 232349"/>
                <a:gd name="connsiteY13" fmla="*/ 56264 h 309311"/>
                <a:gd name="connsiteX14" fmla="*/ 185403 w 232349"/>
                <a:gd name="connsiteY14" fmla="*/ 63214 h 309311"/>
                <a:gd name="connsiteX15" fmla="*/ 171881 w 232349"/>
                <a:gd name="connsiteY15" fmla="*/ 63214 h 309311"/>
                <a:gd name="connsiteX16" fmla="*/ 168549 w 232349"/>
                <a:gd name="connsiteY16" fmla="*/ 59692 h 309311"/>
                <a:gd name="connsiteX17" fmla="*/ 161788 w 232349"/>
                <a:gd name="connsiteY17" fmla="*/ 56264 h 309311"/>
                <a:gd name="connsiteX18" fmla="*/ 158455 w 232349"/>
                <a:gd name="connsiteY18" fmla="*/ 59692 h 309311"/>
                <a:gd name="connsiteX19" fmla="*/ 151694 w 232349"/>
                <a:gd name="connsiteY19" fmla="*/ 59692 h 309311"/>
                <a:gd name="connsiteX20" fmla="*/ 145028 w 232349"/>
                <a:gd name="connsiteY20" fmla="*/ 56264 h 309311"/>
                <a:gd name="connsiteX21" fmla="*/ 141600 w 232349"/>
                <a:gd name="connsiteY21" fmla="*/ 52742 h 309311"/>
                <a:gd name="connsiteX22" fmla="*/ 141600 w 232349"/>
                <a:gd name="connsiteY22" fmla="*/ 49220 h 309311"/>
                <a:gd name="connsiteX23" fmla="*/ 138267 w 232349"/>
                <a:gd name="connsiteY23" fmla="*/ 42175 h 309311"/>
                <a:gd name="connsiteX24" fmla="*/ 134934 w 232349"/>
                <a:gd name="connsiteY24" fmla="*/ 38652 h 309311"/>
                <a:gd name="connsiteX25" fmla="*/ 128173 w 232349"/>
                <a:gd name="connsiteY25" fmla="*/ 35130 h 309311"/>
                <a:gd name="connsiteX26" fmla="*/ 117603 w 232349"/>
                <a:gd name="connsiteY26" fmla="*/ 35130 h 309311"/>
                <a:gd name="connsiteX27" fmla="*/ 114270 w 232349"/>
                <a:gd name="connsiteY27" fmla="*/ 28085 h 309311"/>
                <a:gd name="connsiteX28" fmla="*/ 94082 w 232349"/>
                <a:gd name="connsiteY28" fmla="*/ 17517 h 309311"/>
                <a:gd name="connsiteX29" fmla="*/ 90750 w 232349"/>
                <a:gd name="connsiteY29" fmla="*/ 10472 h 309311"/>
                <a:gd name="connsiteX30" fmla="*/ 83989 w 232349"/>
                <a:gd name="connsiteY30" fmla="*/ 7045 h 309311"/>
                <a:gd name="connsiteX31" fmla="*/ 80656 w 232349"/>
                <a:gd name="connsiteY31" fmla="*/ 0 h 309311"/>
                <a:gd name="connsiteX32" fmla="*/ 80656 w 232349"/>
                <a:gd name="connsiteY32" fmla="*/ 7045 h 309311"/>
                <a:gd name="connsiteX33" fmla="*/ 83989 w 232349"/>
                <a:gd name="connsiteY33" fmla="*/ 10472 h 309311"/>
                <a:gd name="connsiteX34" fmla="*/ 83989 w 232349"/>
                <a:gd name="connsiteY34" fmla="*/ 20659 h 309311"/>
                <a:gd name="connsiteX35" fmla="*/ 80656 w 232349"/>
                <a:gd name="connsiteY35" fmla="*/ 24181 h 309311"/>
                <a:gd name="connsiteX36" fmla="*/ 67134 w 232349"/>
                <a:gd name="connsiteY36" fmla="*/ 31226 h 309311"/>
                <a:gd name="connsiteX37" fmla="*/ 57040 w 232349"/>
                <a:gd name="connsiteY37" fmla="*/ 31226 h 309311"/>
                <a:gd name="connsiteX38" fmla="*/ 53707 w 232349"/>
                <a:gd name="connsiteY38" fmla="*/ 24181 h 309311"/>
                <a:gd name="connsiteX39" fmla="*/ 50945 w 232349"/>
                <a:gd name="connsiteY39" fmla="*/ 24181 h 309311"/>
                <a:gd name="connsiteX40" fmla="*/ 44185 w 232349"/>
                <a:gd name="connsiteY40" fmla="*/ 31226 h 309311"/>
                <a:gd name="connsiteX41" fmla="*/ 37519 w 232349"/>
                <a:gd name="connsiteY41" fmla="*/ 34749 h 309311"/>
                <a:gd name="connsiteX42" fmla="*/ 34091 w 232349"/>
                <a:gd name="connsiteY42" fmla="*/ 41794 h 309311"/>
                <a:gd name="connsiteX43" fmla="*/ 34091 w 232349"/>
                <a:gd name="connsiteY43" fmla="*/ 49220 h 309311"/>
                <a:gd name="connsiteX44" fmla="*/ 37519 w 232349"/>
                <a:gd name="connsiteY44" fmla="*/ 52742 h 309311"/>
                <a:gd name="connsiteX45" fmla="*/ 40852 w 232349"/>
                <a:gd name="connsiteY45" fmla="*/ 59692 h 309311"/>
                <a:gd name="connsiteX46" fmla="*/ 40852 w 232349"/>
                <a:gd name="connsiteY46" fmla="*/ 70259 h 309311"/>
                <a:gd name="connsiteX47" fmla="*/ 37519 w 232349"/>
                <a:gd name="connsiteY47" fmla="*/ 73782 h 309311"/>
                <a:gd name="connsiteX48" fmla="*/ 30758 w 232349"/>
                <a:gd name="connsiteY48" fmla="*/ 77304 h 309311"/>
                <a:gd name="connsiteX49" fmla="*/ 23997 w 232349"/>
                <a:gd name="connsiteY49" fmla="*/ 84349 h 309311"/>
                <a:gd name="connsiteX50" fmla="*/ 23997 w 232349"/>
                <a:gd name="connsiteY50" fmla="*/ 94917 h 309311"/>
                <a:gd name="connsiteX51" fmla="*/ 27425 w 232349"/>
                <a:gd name="connsiteY51" fmla="*/ 98439 h 309311"/>
                <a:gd name="connsiteX52" fmla="*/ 30758 w 232349"/>
                <a:gd name="connsiteY52" fmla="*/ 105389 h 309311"/>
                <a:gd name="connsiteX53" fmla="*/ 20473 w 232349"/>
                <a:gd name="connsiteY53" fmla="*/ 105389 h 309311"/>
                <a:gd name="connsiteX54" fmla="*/ 20473 w 232349"/>
                <a:gd name="connsiteY54" fmla="*/ 115861 h 309311"/>
                <a:gd name="connsiteX55" fmla="*/ 286 w 232349"/>
                <a:gd name="connsiteY55" fmla="*/ 126428 h 309311"/>
                <a:gd name="connsiteX56" fmla="*/ 13712 w 232349"/>
                <a:gd name="connsiteY56" fmla="*/ 133474 h 309311"/>
                <a:gd name="connsiteX57" fmla="*/ 7047 w 232349"/>
                <a:gd name="connsiteY57" fmla="*/ 151086 h 309311"/>
                <a:gd name="connsiteX58" fmla="*/ 13712 w 232349"/>
                <a:gd name="connsiteY58" fmla="*/ 158036 h 309311"/>
                <a:gd name="connsiteX59" fmla="*/ 13712 w 232349"/>
                <a:gd name="connsiteY59" fmla="*/ 165081 h 309311"/>
                <a:gd name="connsiteX60" fmla="*/ 3333 w 232349"/>
                <a:gd name="connsiteY60" fmla="*/ 175743 h 309311"/>
                <a:gd name="connsiteX61" fmla="*/ 0 w 232349"/>
                <a:gd name="connsiteY61" fmla="*/ 175743 h 309311"/>
                <a:gd name="connsiteX62" fmla="*/ 6761 w 232349"/>
                <a:gd name="connsiteY62" fmla="*/ 182788 h 309311"/>
                <a:gd name="connsiteX63" fmla="*/ 3333 w 232349"/>
                <a:gd name="connsiteY63" fmla="*/ 186311 h 309311"/>
                <a:gd name="connsiteX64" fmla="*/ 3333 w 232349"/>
                <a:gd name="connsiteY64" fmla="*/ 189833 h 309311"/>
                <a:gd name="connsiteX65" fmla="*/ 10094 w 232349"/>
                <a:gd name="connsiteY65" fmla="*/ 196878 h 309311"/>
                <a:gd name="connsiteX66" fmla="*/ 16855 w 232349"/>
                <a:gd name="connsiteY66" fmla="*/ 200401 h 309311"/>
                <a:gd name="connsiteX67" fmla="*/ 33614 w 232349"/>
                <a:gd name="connsiteY67" fmla="*/ 200401 h 309311"/>
                <a:gd name="connsiteX68" fmla="*/ 40376 w 232349"/>
                <a:gd name="connsiteY68" fmla="*/ 193356 h 309311"/>
                <a:gd name="connsiteX69" fmla="*/ 40376 w 232349"/>
                <a:gd name="connsiteY69" fmla="*/ 189833 h 309311"/>
                <a:gd name="connsiteX70" fmla="*/ 53802 w 232349"/>
                <a:gd name="connsiteY70" fmla="*/ 193356 h 309311"/>
                <a:gd name="connsiteX71" fmla="*/ 57135 w 232349"/>
                <a:gd name="connsiteY71" fmla="*/ 200401 h 309311"/>
                <a:gd name="connsiteX72" fmla="*/ 57135 w 232349"/>
                <a:gd name="connsiteY72" fmla="*/ 203828 h 309311"/>
                <a:gd name="connsiteX73" fmla="*/ 53802 w 232349"/>
                <a:gd name="connsiteY73" fmla="*/ 214395 h 309311"/>
                <a:gd name="connsiteX74" fmla="*/ 50469 w 232349"/>
                <a:gd name="connsiteY74" fmla="*/ 217918 h 309311"/>
                <a:gd name="connsiteX75" fmla="*/ 50469 w 232349"/>
                <a:gd name="connsiteY75" fmla="*/ 224963 h 309311"/>
                <a:gd name="connsiteX76" fmla="*/ 47041 w 232349"/>
                <a:gd name="connsiteY76" fmla="*/ 232008 h 309311"/>
                <a:gd name="connsiteX77" fmla="*/ 40376 w 232349"/>
                <a:gd name="connsiteY77" fmla="*/ 235530 h 309311"/>
                <a:gd name="connsiteX78" fmla="*/ 37043 w 232349"/>
                <a:gd name="connsiteY78" fmla="*/ 235530 h 309311"/>
                <a:gd name="connsiteX79" fmla="*/ 33614 w 232349"/>
                <a:gd name="connsiteY79" fmla="*/ 239053 h 309311"/>
                <a:gd name="connsiteX80" fmla="*/ 33614 w 232349"/>
                <a:gd name="connsiteY80" fmla="*/ 239053 h 309311"/>
                <a:gd name="connsiteX81" fmla="*/ 40376 w 232349"/>
                <a:gd name="connsiteY81" fmla="*/ 242575 h 309311"/>
                <a:gd name="connsiteX82" fmla="*/ 43708 w 232349"/>
                <a:gd name="connsiteY82" fmla="*/ 242575 h 309311"/>
                <a:gd name="connsiteX83" fmla="*/ 43708 w 232349"/>
                <a:gd name="connsiteY83" fmla="*/ 246098 h 309311"/>
                <a:gd name="connsiteX84" fmla="*/ 40376 w 232349"/>
                <a:gd name="connsiteY84" fmla="*/ 249525 h 309311"/>
                <a:gd name="connsiteX85" fmla="*/ 37043 w 232349"/>
                <a:gd name="connsiteY85" fmla="*/ 256570 h 309311"/>
                <a:gd name="connsiteX86" fmla="*/ 30282 w 232349"/>
                <a:gd name="connsiteY86" fmla="*/ 260092 h 309311"/>
                <a:gd name="connsiteX87" fmla="*/ 26949 w 232349"/>
                <a:gd name="connsiteY87" fmla="*/ 267137 h 309311"/>
                <a:gd name="connsiteX88" fmla="*/ 23521 w 232349"/>
                <a:gd name="connsiteY88" fmla="*/ 270660 h 309311"/>
                <a:gd name="connsiteX89" fmla="*/ 30282 w 232349"/>
                <a:gd name="connsiteY89" fmla="*/ 277705 h 309311"/>
                <a:gd name="connsiteX90" fmla="*/ 23521 w 232349"/>
                <a:gd name="connsiteY90" fmla="*/ 284750 h 309311"/>
                <a:gd name="connsiteX91" fmla="*/ 26949 w 232349"/>
                <a:gd name="connsiteY91" fmla="*/ 288272 h 309311"/>
                <a:gd name="connsiteX92" fmla="*/ 30282 w 232349"/>
                <a:gd name="connsiteY92" fmla="*/ 288272 h 309311"/>
                <a:gd name="connsiteX93" fmla="*/ 37043 w 232349"/>
                <a:gd name="connsiteY93" fmla="*/ 284750 h 309311"/>
                <a:gd name="connsiteX94" fmla="*/ 43708 w 232349"/>
                <a:gd name="connsiteY94" fmla="*/ 277705 h 309311"/>
                <a:gd name="connsiteX95" fmla="*/ 50469 w 232349"/>
                <a:gd name="connsiteY95" fmla="*/ 284750 h 309311"/>
                <a:gd name="connsiteX96" fmla="*/ 67229 w 232349"/>
                <a:gd name="connsiteY96" fmla="*/ 284750 h 309311"/>
                <a:gd name="connsiteX97" fmla="*/ 67229 w 232349"/>
                <a:gd name="connsiteY97" fmla="*/ 288272 h 309311"/>
                <a:gd name="connsiteX98" fmla="*/ 70657 w 232349"/>
                <a:gd name="connsiteY98" fmla="*/ 291795 h 309311"/>
                <a:gd name="connsiteX99" fmla="*/ 70657 w 232349"/>
                <a:gd name="connsiteY99" fmla="*/ 302267 h 309311"/>
                <a:gd name="connsiteX100" fmla="*/ 73990 w 232349"/>
                <a:gd name="connsiteY100" fmla="*/ 309312 h 309311"/>
                <a:gd name="connsiteX101" fmla="*/ 84084 w 232349"/>
                <a:gd name="connsiteY101" fmla="*/ 309312 h 309311"/>
                <a:gd name="connsiteX102" fmla="*/ 84084 w 232349"/>
                <a:gd name="connsiteY102" fmla="*/ 306265 h 309311"/>
                <a:gd name="connsiteX103" fmla="*/ 87417 w 232349"/>
                <a:gd name="connsiteY103" fmla="*/ 302743 h 309311"/>
                <a:gd name="connsiteX104" fmla="*/ 87417 w 232349"/>
                <a:gd name="connsiteY104" fmla="*/ 299220 h 309311"/>
                <a:gd name="connsiteX105" fmla="*/ 90845 w 232349"/>
                <a:gd name="connsiteY105" fmla="*/ 295793 h 309311"/>
                <a:gd name="connsiteX106" fmla="*/ 100939 w 232349"/>
                <a:gd name="connsiteY106" fmla="*/ 295793 h 309311"/>
                <a:gd name="connsiteX107" fmla="*/ 100939 w 232349"/>
                <a:gd name="connsiteY107" fmla="*/ 277705 h 309311"/>
                <a:gd name="connsiteX108" fmla="*/ 104272 w 232349"/>
                <a:gd name="connsiteY108" fmla="*/ 270660 h 309311"/>
                <a:gd name="connsiteX109" fmla="*/ 104272 w 232349"/>
                <a:gd name="connsiteY109" fmla="*/ 256570 h 309311"/>
                <a:gd name="connsiteX110" fmla="*/ 111033 w 232349"/>
                <a:gd name="connsiteY110" fmla="*/ 249525 h 309311"/>
                <a:gd name="connsiteX111" fmla="*/ 111033 w 232349"/>
                <a:gd name="connsiteY111" fmla="*/ 239053 h 309311"/>
                <a:gd name="connsiteX112" fmla="*/ 117698 w 232349"/>
                <a:gd name="connsiteY112" fmla="*/ 235530 h 309311"/>
                <a:gd name="connsiteX113" fmla="*/ 117698 w 232349"/>
                <a:gd name="connsiteY113" fmla="*/ 232008 h 309311"/>
                <a:gd name="connsiteX114" fmla="*/ 127792 w 232349"/>
                <a:gd name="connsiteY114" fmla="*/ 221440 h 309311"/>
                <a:gd name="connsiteX115" fmla="*/ 137886 w 232349"/>
                <a:gd name="connsiteY115" fmla="*/ 214395 h 309311"/>
                <a:gd name="connsiteX116" fmla="*/ 147980 w 232349"/>
                <a:gd name="connsiteY116" fmla="*/ 210873 h 309311"/>
                <a:gd name="connsiteX117" fmla="*/ 181594 w 232349"/>
                <a:gd name="connsiteY117" fmla="*/ 193356 h 309311"/>
                <a:gd name="connsiteX118" fmla="*/ 191688 w 232349"/>
                <a:gd name="connsiteY118" fmla="*/ 186311 h 309311"/>
                <a:gd name="connsiteX119" fmla="*/ 198449 w 232349"/>
                <a:gd name="connsiteY119" fmla="*/ 175743 h 309311"/>
                <a:gd name="connsiteX120" fmla="*/ 205210 w 232349"/>
                <a:gd name="connsiteY120" fmla="*/ 168698 h 309311"/>
                <a:gd name="connsiteX121" fmla="*/ 208543 w 232349"/>
                <a:gd name="connsiteY121" fmla="*/ 161653 h 309311"/>
                <a:gd name="connsiteX122" fmla="*/ 215304 w 232349"/>
                <a:gd name="connsiteY122" fmla="*/ 154608 h 309311"/>
                <a:gd name="connsiteX123" fmla="*/ 218637 w 232349"/>
                <a:gd name="connsiteY123" fmla="*/ 147659 h 309311"/>
                <a:gd name="connsiteX124" fmla="*/ 225398 w 232349"/>
                <a:gd name="connsiteY124" fmla="*/ 123001 h 309311"/>
                <a:gd name="connsiteX125" fmla="*/ 232064 w 232349"/>
                <a:gd name="connsiteY125" fmla="*/ 119479 h 309311"/>
                <a:gd name="connsiteX126" fmla="*/ 33900 w 232349"/>
                <a:gd name="connsiteY126" fmla="*/ 217918 h 309311"/>
                <a:gd name="connsiteX127" fmla="*/ 40661 w 232349"/>
                <a:gd name="connsiteY127" fmla="*/ 214395 h 309311"/>
                <a:gd name="connsiteX128" fmla="*/ 43994 w 232349"/>
                <a:gd name="connsiteY128" fmla="*/ 210873 h 309311"/>
                <a:gd name="connsiteX129" fmla="*/ 43994 w 232349"/>
                <a:gd name="connsiteY129" fmla="*/ 200401 h 309311"/>
                <a:gd name="connsiteX130" fmla="*/ 40661 w 232349"/>
                <a:gd name="connsiteY130" fmla="*/ 200401 h 309311"/>
                <a:gd name="connsiteX131" fmla="*/ 30567 w 232349"/>
                <a:gd name="connsiteY131" fmla="*/ 210873 h 309311"/>
                <a:gd name="connsiteX132" fmla="*/ 30567 w 232349"/>
                <a:gd name="connsiteY132" fmla="*/ 217918 h 30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32349" h="309311">
                  <a:moveTo>
                    <a:pt x="232349" y="101962"/>
                  </a:moveTo>
                  <a:lnTo>
                    <a:pt x="218923" y="91394"/>
                  </a:lnTo>
                  <a:lnTo>
                    <a:pt x="222351" y="91394"/>
                  </a:lnTo>
                  <a:lnTo>
                    <a:pt x="222351" y="87872"/>
                  </a:lnTo>
                  <a:lnTo>
                    <a:pt x="225779" y="87872"/>
                  </a:lnTo>
                  <a:lnTo>
                    <a:pt x="225779" y="73782"/>
                  </a:lnTo>
                  <a:lnTo>
                    <a:pt x="208924" y="73782"/>
                  </a:lnTo>
                  <a:lnTo>
                    <a:pt x="202163" y="66737"/>
                  </a:lnTo>
                  <a:lnTo>
                    <a:pt x="202163" y="63214"/>
                  </a:lnTo>
                  <a:lnTo>
                    <a:pt x="198830" y="59692"/>
                  </a:lnTo>
                  <a:lnTo>
                    <a:pt x="198830" y="56264"/>
                  </a:lnTo>
                  <a:lnTo>
                    <a:pt x="192069" y="52742"/>
                  </a:lnTo>
                  <a:lnTo>
                    <a:pt x="188736" y="52742"/>
                  </a:lnTo>
                  <a:lnTo>
                    <a:pt x="185403" y="56264"/>
                  </a:lnTo>
                  <a:lnTo>
                    <a:pt x="185403" y="63214"/>
                  </a:lnTo>
                  <a:lnTo>
                    <a:pt x="171881" y="63214"/>
                  </a:lnTo>
                  <a:lnTo>
                    <a:pt x="168549" y="59692"/>
                  </a:lnTo>
                  <a:lnTo>
                    <a:pt x="161788" y="56264"/>
                  </a:lnTo>
                  <a:lnTo>
                    <a:pt x="158455" y="59692"/>
                  </a:lnTo>
                  <a:lnTo>
                    <a:pt x="151694" y="59692"/>
                  </a:lnTo>
                  <a:lnTo>
                    <a:pt x="145028" y="56264"/>
                  </a:lnTo>
                  <a:lnTo>
                    <a:pt x="141600" y="52742"/>
                  </a:lnTo>
                  <a:lnTo>
                    <a:pt x="141600" y="49220"/>
                  </a:lnTo>
                  <a:lnTo>
                    <a:pt x="138267" y="42175"/>
                  </a:lnTo>
                  <a:lnTo>
                    <a:pt x="134934" y="38652"/>
                  </a:lnTo>
                  <a:lnTo>
                    <a:pt x="128173" y="35130"/>
                  </a:lnTo>
                  <a:lnTo>
                    <a:pt x="117603" y="35130"/>
                  </a:lnTo>
                  <a:lnTo>
                    <a:pt x="114270" y="28085"/>
                  </a:lnTo>
                  <a:lnTo>
                    <a:pt x="94082" y="17517"/>
                  </a:lnTo>
                  <a:lnTo>
                    <a:pt x="90750" y="10472"/>
                  </a:lnTo>
                  <a:lnTo>
                    <a:pt x="83989" y="7045"/>
                  </a:lnTo>
                  <a:lnTo>
                    <a:pt x="80656" y="0"/>
                  </a:lnTo>
                  <a:lnTo>
                    <a:pt x="80656" y="7045"/>
                  </a:lnTo>
                  <a:lnTo>
                    <a:pt x="83989" y="10472"/>
                  </a:lnTo>
                  <a:lnTo>
                    <a:pt x="83989" y="20659"/>
                  </a:lnTo>
                  <a:lnTo>
                    <a:pt x="80656" y="24181"/>
                  </a:lnTo>
                  <a:lnTo>
                    <a:pt x="67134" y="31226"/>
                  </a:lnTo>
                  <a:lnTo>
                    <a:pt x="57040" y="31226"/>
                  </a:lnTo>
                  <a:lnTo>
                    <a:pt x="53707" y="24181"/>
                  </a:lnTo>
                  <a:lnTo>
                    <a:pt x="50945" y="24181"/>
                  </a:lnTo>
                  <a:lnTo>
                    <a:pt x="44185" y="31226"/>
                  </a:lnTo>
                  <a:lnTo>
                    <a:pt x="37519" y="34749"/>
                  </a:lnTo>
                  <a:lnTo>
                    <a:pt x="34091" y="41794"/>
                  </a:lnTo>
                  <a:lnTo>
                    <a:pt x="34091" y="49220"/>
                  </a:lnTo>
                  <a:lnTo>
                    <a:pt x="37519" y="52742"/>
                  </a:lnTo>
                  <a:lnTo>
                    <a:pt x="40852" y="59692"/>
                  </a:lnTo>
                  <a:lnTo>
                    <a:pt x="40852" y="70259"/>
                  </a:lnTo>
                  <a:lnTo>
                    <a:pt x="37519" y="73782"/>
                  </a:lnTo>
                  <a:lnTo>
                    <a:pt x="30758" y="77304"/>
                  </a:lnTo>
                  <a:lnTo>
                    <a:pt x="23997" y="84349"/>
                  </a:lnTo>
                  <a:lnTo>
                    <a:pt x="23997" y="94917"/>
                  </a:lnTo>
                  <a:lnTo>
                    <a:pt x="27425" y="98439"/>
                  </a:lnTo>
                  <a:lnTo>
                    <a:pt x="30758" y="105389"/>
                  </a:lnTo>
                  <a:lnTo>
                    <a:pt x="20473" y="105389"/>
                  </a:lnTo>
                  <a:lnTo>
                    <a:pt x="20473" y="115861"/>
                  </a:lnTo>
                  <a:lnTo>
                    <a:pt x="286" y="126428"/>
                  </a:lnTo>
                  <a:lnTo>
                    <a:pt x="13712" y="133474"/>
                  </a:lnTo>
                  <a:lnTo>
                    <a:pt x="7047" y="151086"/>
                  </a:lnTo>
                  <a:lnTo>
                    <a:pt x="13712" y="158036"/>
                  </a:lnTo>
                  <a:lnTo>
                    <a:pt x="13712" y="165081"/>
                  </a:lnTo>
                  <a:lnTo>
                    <a:pt x="3333" y="175743"/>
                  </a:lnTo>
                  <a:lnTo>
                    <a:pt x="0" y="175743"/>
                  </a:lnTo>
                  <a:lnTo>
                    <a:pt x="6761" y="182788"/>
                  </a:lnTo>
                  <a:lnTo>
                    <a:pt x="3333" y="186311"/>
                  </a:lnTo>
                  <a:lnTo>
                    <a:pt x="3333" y="189833"/>
                  </a:lnTo>
                  <a:lnTo>
                    <a:pt x="10094" y="196878"/>
                  </a:lnTo>
                  <a:lnTo>
                    <a:pt x="16855" y="200401"/>
                  </a:lnTo>
                  <a:lnTo>
                    <a:pt x="33614" y="200401"/>
                  </a:lnTo>
                  <a:lnTo>
                    <a:pt x="40376" y="193356"/>
                  </a:lnTo>
                  <a:lnTo>
                    <a:pt x="40376" y="189833"/>
                  </a:lnTo>
                  <a:lnTo>
                    <a:pt x="53802" y="193356"/>
                  </a:lnTo>
                  <a:lnTo>
                    <a:pt x="57135" y="200401"/>
                  </a:lnTo>
                  <a:lnTo>
                    <a:pt x="57135" y="203828"/>
                  </a:lnTo>
                  <a:lnTo>
                    <a:pt x="53802" y="214395"/>
                  </a:lnTo>
                  <a:lnTo>
                    <a:pt x="50469" y="217918"/>
                  </a:lnTo>
                  <a:lnTo>
                    <a:pt x="50469" y="224963"/>
                  </a:lnTo>
                  <a:lnTo>
                    <a:pt x="47041" y="232008"/>
                  </a:lnTo>
                  <a:lnTo>
                    <a:pt x="40376" y="235530"/>
                  </a:lnTo>
                  <a:lnTo>
                    <a:pt x="37043" y="235530"/>
                  </a:lnTo>
                  <a:lnTo>
                    <a:pt x="33614" y="239053"/>
                  </a:lnTo>
                  <a:lnTo>
                    <a:pt x="33614" y="239053"/>
                  </a:lnTo>
                  <a:lnTo>
                    <a:pt x="40376" y="242575"/>
                  </a:lnTo>
                  <a:lnTo>
                    <a:pt x="43708" y="242575"/>
                  </a:lnTo>
                  <a:lnTo>
                    <a:pt x="43708" y="246098"/>
                  </a:lnTo>
                  <a:lnTo>
                    <a:pt x="40376" y="249525"/>
                  </a:lnTo>
                  <a:lnTo>
                    <a:pt x="37043" y="256570"/>
                  </a:lnTo>
                  <a:lnTo>
                    <a:pt x="30282" y="260092"/>
                  </a:lnTo>
                  <a:lnTo>
                    <a:pt x="26949" y="267137"/>
                  </a:lnTo>
                  <a:lnTo>
                    <a:pt x="23521" y="270660"/>
                  </a:lnTo>
                  <a:lnTo>
                    <a:pt x="30282" y="277705"/>
                  </a:lnTo>
                  <a:lnTo>
                    <a:pt x="23521" y="284750"/>
                  </a:lnTo>
                  <a:lnTo>
                    <a:pt x="26949" y="288272"/>
                  </a:lnTo>
                  <a:lnTo>
                    <a:pt x="30282" y="288272"/>
                  </a:lnTo>
                  <a:lnTo>
                    <a:pt x="37043" y="284750"/>
                  </a:lnTo>
                  <a:lnTo>
                    <a:pt x="43708" y="277705"/>
                  </a:lnTo>
                  <a:lnTo>
                    <a:pt x="50469" y="284750"/>
                  </a:lnTo>
                  <a:lnTo>
                    <a:pt x="67229" y="284750"/>
                  </a:lnTo>
                  <a:lnTo>
                    <a:pt x="67229" y="288272"/>
                  </a:lnTo>
                  <a:lnTo>
                    <a:pt x="70657" y="291795"/>
                  </a:lnTo>
                  <a:lnTo>
                    <a:pt x="70657" y="302267"/>
                  </a:lnTo>
                  <a:lnTo>
                    <a:pt x="73990" y="309312"/>
                  </a:lnTo>
                  <a:lnTo>
                    <a:pt x="84084" y="309312"/>
                  </a:lnTo>
                  <a:lnTo>
                    <a:pt x="84084" y="306265"/>
                  </a:lnTo>
                  <a:lnTo>
                    <a:pt x="87417" y="302743"/>
                  </a:lnTo>
                  <a:lnTo>
                    <a:pt x="87417" y="299220"/>
                  </a:lnTo>
                  <a:lnTo>
                    <a:pt x="90845" y="295793"/>
                  </a:lnTo>
                  <a:lnTo>
                    <a:pt x="100939" y="295793"/>
                  </a:lnTo>
                  <a:lnTo>
                    <a:pt x="100939" y="277705"/>
                  </a:lnTo>
                  <a:lnTo>
                    <a:pt x="104272" y="270660"/>
                  </a:lnTo>
                  <a:lnTo>
                    <a:pt x="104272" y="256570"/>
                  </a:lnTo>
                  <a:lnTo>
                    <a:pt x="111033" y="249525"/>
                  </a:lnTo>
                  <a:lnTo>
                    <a:pt x="111033" y="239053"/>
                  </a:lnTo>
                  <a:lnTo>
                    <a:pt x="117698" y="235530"/>
                  </a:lnTo>
                  <a:lnTo>
                    <a:pt x="117698" y="232008"/>
                  </a:lnTo>
                  <a:lnTo>
                    <a:pt x="127792" y="221440"/>
                  </a:lnTo>
                  <a:lnTo>
                    <a:pt x="137886" y="214395"/>
                  </a:lnTo>
                  <a:lnTo>
                    <a:pt x="147980" y="210873"/>
                  </a:lnTo>
                  <a:lnTo>
                    <a:pt x="181594" y="193356"/>
                  </a:lnTo>
                  <a:lnTo>
                    <a:pt x="191688" y="186311"/>
                  </a:lnTo>
                  <a:lnTo>
                    <a:pt x="198449" y="175743"/>
                  </a:lnTo>
                  <a:lnTo>
                    <a:pt x="205210" y="168698"/>
                  </a:lnTo>
                  <a:lnTo>
                    <a:pt x="208543" y="161653"/>
                  </a:lnTo>
                  <a:lnTo>
                    <a:pt x="215304" y="154608"/>
                  </a:lnTo>
                  <a:lnTo>
                    <a:pt x="218637" y="147659"/>
                  </a:lnTo>
                  <a:lnTo>
                    <a:pt x="225398" y="123001"/>
                  </a:lnTo>
                  <a:lnTo>
                    <a:pt x="232064" y="119479"/>
                  </a:lnTo>
                  <a:close/>
                  <a:moveTo>
                    <a:pt x="33900" y="217918"/>
                  </a:moveTo>
                  <a:lnTo>
                    <a:pt x="40661" y="214395"/>
                  </a:lnTo>
                  <a:lnTo>
                    <a:pt x="43994" y="210873"/>
                  </a:lnTo>
                  <a:lnTo>
                    <a:pt x="43994" y="200401"/>
                  </a:lnTo>
                  <a:lnTo>
                    <a:pt x="40661" y="200401"/>
                  </a:lnTo>
                  <a:lnTo>
                    <a:pt x="30567" y="210873"/>
                  </a:lnTo>
                  <a:lnTo>
                    <a:pt x="30567" y="217918"/>
                  </a:lnTo>
                  <a:close/>
                </a:path>
              </a:pathLst>
            </a:custGeom>
            <a:noFill/>
            <a:ln w="2379" cap="flat">
              <a:solidFill>
                <a:srgbClr val="FFFFFF"/>
              </a:solidFill>
              <a:prstDash val="solid"/>
              <a:round/>
            </a:ln>
          </p:spPr>
          <p:txBody>
            <a:bodyPr rtlCol="0" anchor="ctr"/>
            <a:lstStyle/>
            <a:p>
              <a:endParaRPr lang="en-US" noProof="0" dirty="0"/>
            </a:p>
          </p:txBody>
        </p:sp>
        <p:sp>
          <p:nvSpPr>
            <p:cNvPr id="5595" name="Serbest Form 5594">
              <a:extLst>
                <a:ext uri="{FF2B5EF4-FFF2-40B4-BE49-F238E27FC236}">
                  <a16:creationId xmlns:a16="http://schemas.microsoft.com/office/drawing/2014/main" id="{9759C6CA-95CA-9F4C-B423-49782E02508C}"/>
                </a:ext>
              </a:extLst>
            </p:cNvPr>
            <p:cNvSpPr/>
            <p:nvPr/>
          </p:nvSpPr>
          <p:spPr>
            <a:xfrm>
              <a:off x="10428265" y="4372167"/>
              <a:ext cx="135125" cy="57978"/>
            </a:xfrm>
            <a:custGeom>
              <a:avLst/>
              <a:gdLst>
                <a:gd name="connsiteX0" fmla="*/ 0 w 135125"/>
                <a:gd name="connsiteY0" fmla="*/ 43507 h 57978"/>
                <a:gd name="connsiteX1" fmla="*/ 3238 w 135125"/>
                <a:gd name="connsiteY1" fmla="*/ 49315 h 57978"/>
                <a:gd name="connsiteX2" fmla="*/ 9618 w 135125"/>
                <a:gd name="connsiteY2" fmla="*/ 46363 h 57978"/>
                <a:gd name="connsiteX3" fmla="*/ 12856 w 135125"/>
                <a:gd name="connsiteY3" fmla="*/ 43507 h 57978"/>
                <a:gd name="connsiteX4" fmla="*/ 19331 w 135125"/>
                <a:gd name="connsiteY4" fmla="*/ 43507 h 57978"/>
                <a:gd name="connsiteX5" fmla="*/ 19331 w 135125"/>
                <a:gd name="connsiteY5" fmla="*/ 40651 h 57978"/>
                <a:gd name="connsiteX6" fmla="*/ 22568 w 135125"/>
                <a:gd name="connsiteY6" fmla="*/ 34844 h 57978"/>
                <a:gd name="connsiteX7" fmla="*/ 9618 w 135125"/>
                <a:gd name="connsiteY7" fmla="*/ 34844 h 57978"/>
                <a:gd name="connsiteX8" fmla="*/ 122461 w 135125"/>
                <a:gd name="connsiteY8" fmla="*/ 0 h 57978"/>
                <a:gd name="connsiteX9" fmla="*/ 109604 w 135125"/>
                <a:gd name="connsiteY9" fmla="*/ 11615 h 57978"/>
                <a:gd name="connsiteX10" fmla="*/ 61230 w 135125"/>
                <a:gd name="connsiteY10" fmla="*/ 11615 h 57978"/>
                <a:gd name="connsiteX11" fmla="*/ 57993 w 135125"/>
                <a:gd name="connsiteY11" fmla="*/ 14471 h 57978"/>
                <a:gd name="connsiteX12" fmla="*/ 54754 w 135125"/>
                <a:gd name="connsiteY12" fmla="*/ 20278 h 57978"/>
                <a:gd name="connsiteX13" fmla="*/ 51612 w 135125"/>
                <a:gd name="connsiteY13" fmla="*/ 23229 h 57978"/>
                <a:gd name="connsiteX14" fmla="*/ 48375 w 135125"/>
                <a:gd name="connsiteY14" fmla="*/ 23229 h 57978"/>
                <a:gd name="connsiteX15" fmla="*/ 41899 w 135125"/>
                <a:gd name="connsiteY15" fmla="*/ 26085 h 57978"/>
                <a:gd name="connsiteX16" fmla="*/ 48375 w 135125"/>
                <a:gd name="connsiteY16" fmla="*/ 34844 h 57978"/>
                <a:gd name="connsiteX17" fmla="*/ 45137 w 135125"/>
                <a:gd name="connsiteY17" fmla="*/ 37700 h 57978"/>
                <a:gd name="connsiteX18" fmla="*/ 38662 w 135125"/>
                <a:gd name="connsiteY18" fmla="*/ 49315 h 57978"/>
                <a:gd name="connsiteX19" fmla="*/ 38662 w 135125"/>
                <a:gd name="connsiteY19" fmla="*/ 55122 h 57978"/>
                <a:gd name="connsiteX20" fmla="*/ 41899 w 135125"/>
                <a:gd name="connsiteY20" fmla="*/ 57978 h 57978"/>
                <a:gd name="connsiteX21" fmla="*/ 41899 w 135125"/>
                <a:gd name="connsiteY21" fmla="*/ 55122 h 57978"/>
                <a:gd name="connsiteX22" fmla="*/ 45137 w 135125"/>
                <a:gd name="connsiteY22" fmla="*/ 52171 h 57978"/>
                <a:gd name="connsiteX23" fmla="*/ 51612 w 135125"/>
                <a:gd name="connsiteY23" fmla="*/ 52171 h 57978"/>
                <a:gd name="connsiteX24" fmla="*/ 70657 w 135125"/>
                <a:gd name="connsiteY24" fmla="*/ 40651 h 57978"/>
                <a:gd name="connsiteX25" fmla="*/ 73799 w 135125"/>
                <a:gd name="connsiteY25" fmla="*/ 43507 h 57978"/>
                <a:gd name="connsiteX26" fmla="*/ 86751 w 135125"/>
                <a:gd name="connsiteY26" fmla="*/ 43507 h 57978"/>
                <a:gd name="connsiteX27" fmla="*/ 99606 w 135125"/>
                <a:gd name="connsiteY27" fmla="*/ 37700 h 57978"/>
                <a:gd name="connsiteX28" fmla="*/ 106081 w 135125"/>
                <a:gd name="connsiteY28" fmla="*/ 31893 h 57978"/>
                <a:gd name="connsiteX29" fmla="*/ 112557 w 135125"/>
                <a:gd name="connsiteY29" fmla="*/ 29037 h 57978"/>
                <a:gd name="connsiteX30" fmla="*/ 135125 w 135125"/>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125"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612"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612" y="52171"/>
                  </a:lnTo>
                  <a:lnTo>
                    <a:pt x="70657" y="40651"/>
                  </a:lnTo>
                  <a:lnTo>
                    <a:pt x="73799" y="43507"/>
                  </a:lnTo>
                  <a:lnTo>
                    <a:pt x="86751" y="43507"/>
                  </a:lnTo>
                  <a:lnTo>
                    <a:pt x="99606" y="37700"/>
                  </a:lnTo>
                  <a:lnTo>
                    <a:pt x="106081" y="31893"/>
                  </a:lnTo>
                  <a:lnTo>
                    <a:pt x="112557" y="29037"/>
                  </a:lnTo>
                  <a:lnTo>
                    <a:pt x="135125" y="8663"/>
                  </a:lnTo>
                  <a:close/>
                </a:path>
              </a:pathLst>
            </a:custGeom>
            <a:solidFill>
              <a:srgbClr val="AFABAB"/>
            </a:solidFill>
            <a:ln w="9518" cap="flat">
              <a:noFill/>
              <a:prstDash val="solid"/>
              <a:miter/>
            </a:ln>
          </p:spPr>
          <p:txBody>
            <a:bodyPr rtlCol="0" anchor="ctr"/>
            <a:lstStyle/>
            <a:p>
              <a:endParaRPr lang="en-US" noProof="0" dirty="0"/>
            </a:p>
          </p:txBody>
        </p:sp>
        <p:sp>
          <p:nvSpPr>
            <p:cNvPr id="5596" name="Serbest Form 5595">
              <a:extLst>
                <a:ext uri="{FF2B5EF4-FFF2-40B4-BE49-F238E27FC236}">
                  <a16:creationId xmlns:a16="http://schemas.microsoft.com/office/drawing/2014/main" id="{772AB9D7-850D-4F42-BF16-3BAF99340696}"/>
                </a:ext>
              </a:extLst>
            </p:cNvPr>
            <p:cNvSpPr/>
            <p:nvPr/>
          </p:nvSpPr>
          <p:spPr>
            <a:xfrm>
              <a:off x="10428265" y="4372167"/>
              <a:ext cx="135029" cy="57978"/>
            </a:xfrm>
            <a:custGeom>
              <a:avLst/>
              <a:gdLst>
                <a:gd name="connsiteX0" fmla="*/ 0 w 135029"/>
                <a:gd name="connsiteY0" fmla="*/ 43507 h 57978"/>
                <a:gd name="connsiteX1" fmla="*/ 3238 w 135029"/>
                <a:gd name="connsiteY1" fmla="*/ 49315 h 57978"/>
                <a:gd name="connsiteX2" fmla="*/ 9618 w 135029"/>
                <a:gd name="connsiteY2" fmla="*/ 46363 h 57978"/>
                <a:gd name="connsiteX3" fmla="*/ 12856 w 135029"/>
                <a:gd name="connsiteY3" fmla="*/ 43507 h 57978"/>
                <a:gd name="connsiteX4" fmla="*/ 19331 w 135029"/>
                <a:gd name="connsiteY4" fmla="*/ 43507 h 57978"/>
                <a:gd name="connsiteX5" fmla="*/ 19331 w 135029"/>
                <a:gd name="connsiteY5" fmla="*/ 40651 h 57978"/>
                <a:gd name="connsiteX6" fmla="*/ 22568 w 135029"/>
                <a:gd name="connsiteY6" fmla="*/ 34844 h 57978"/>
                <a:gd name="connsiteX7" fmla="*/ 9618 w 135029"/>
                <a:gd name="connsiteY7" fmla="*/ 34844 h 57978"/>
                <a:gd name="connsiteX8" fmla="*/ 122461 w 135029"/>
                <a:gd name="connsiteY8" fmla="*/ 0 h 57978"/>
                <a:gd name="connsiteX9" fmla="*/ 109604 w 135029"/>
                <a:gd name="connsiteY9" fmla="*/ 11615 h 57978"/>
                <a:gd name="connsiteX10" fmla="*/ 61230 w 135029"/>
                <a:gd name="connsiteY10" fmla="*/ 11615 h 57978"/>
                <a:gd name="connsiteX11" fmla="*/ 57993 w 135029"/>
                <a:gd name="connsiteY11" fmla="*/ 14471 h 57978"/>
                <a:gd name="connsiteX12" fmla="*/ 54754 w 135029"/>
                <a:gd name="connsiteY12" fmla="*/ 20278 h 57978"/>
                <a:gd name="connsiteX13" fmla="*/ 51517 w 135029"/>
                <a:gd name="connsiteY13" fmla="*/ 23229 h 57978"/>
                <a:gd name="connsiteX14" fmla="*/ 48375 w 135029"/>
                <a:gd name="connsiteY14" fmla="*/ 23229 h 57978"/>
                <a:gd name="connsiteX15" fmla="*/ 41899 w 135029"/>
                <a:gd name="connsiteY15" fmla="*/ 26085 h 57978"/>
                <a:gd name="connsiteX16" fmla="*/ 48375 w 135029"/>
                <a:gd name="connsiteY16" fmla="*/ 34844 h 57978"/>
                <a:gd name="connsiteX17" fmla="*/ 45137 w 135029"/>
                <a:gd name="connsiteY17" fmla="*/ 37700 h 57978"/>
                <a:gd name="connsiteX18" fmla="*/ 38662 w 135029"/>
                <a:gd name="connsiteY18" fmla="*/ 49315 h 57978"/>
                <a:gd name="connsiteX19" fmla="*/ 38662 w 135029"/>
                <a:gd name="connsiteY19" fmla="*/ 55122 h 57978"/>
                <a:gd name="connsiteX20" fmla="*/ 41899 w 135029"/>
                <a:gd name="connsiteY20" fmla="*/ 57978 h 57978"/>
                <a:gd name="connsiteX21" fmla="*/ 41899 w 135029"/>
                <a:gd name="connsiteY21" fmla="*/ 55122 h 57978"/>
                <a:gd name="connsiteX22" fmla="*/ 45137 w 135029"/>
                <a:gd name="connsiteY22" fmla="*/ 52171 h 57978"/>
                <a:gd name="connsiteX23" fmla="*/ 51517 w 135029"/>
                <a:gd name="connsiteY23" fmla="*/ 52171 h 57978"/>
                <a:gd name="connsiteX24" fmla="*/ 70562 w 135029"/>
                <a:gd name="connsiteY24" fmla="*/ 40651 h 57978"/>
                <a:gd name="connsiteX25" fmla="*/ 73704 w 135029"/>
                <a:gd name="connsiteY25" fmla="*/ 43507 h 57978"/>
                <a:gd name="connsiteX26" fmla="*/ 86656 w 135029"/>
                <a:gd name="connsiteY26" fmla="*/ 43507 h 57978"/>
                <a:gd name="connsiteX27" fmla="*/ 99511 w 135029"/>
                <a:gd name="connsiteY27" fmla="*/ 37700 h 57978"/>
                <a:gd name="connsiteX28" fmla="*/ 105986 w 135029"/>
                <a:gd name="connsiteY28" fmla="*/ 31893 h 57978"/>
                <a:gd name="connsiteX29" fmla="*/ 112461 w 135029"/>
                <a:gd name="connsiteY29" fmla="*/ 29037 h 57978"/>
                <a:gd name="connsiteX30" fmla="*/ 135030 w 135029"/>
                <a:gd name="connsiteY30" fmla="*/ 8663 h 5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029" h="57978">
                  <a:moveTo>
                    <a:pt x="0" y="43507"/>
                  </a:moveTo>
                  <a:lnTo>
                    <a:pt x="3238" y="49315"/>
                  </a:lnTo>
                  <a:lnTo>
                    <a:pt x="9618" y="46363"/>
                  </a:lnTo>
                  <a:lnTo>
                    <a:pt x="12856" y="43507"/>
                  </a:lnTo>
                  <a:lnTo>
                    <a:pt x="19331" y="43507"/>
                  </a:lnTo>
                  <a:lnTo>
                    <a:pt x="19331" y="40651"/>
                  </a:lnTo>
                  <a:lnTo>
                    <a:pt x="22568" y="34844"/>
                  </a:lnTo>
                  <a:lnTo>
                    <a:pt x="9618" y="34844"/>
                  </a:lnTo>
                  <a:close/>
                  <a:moveTo>
                    <a:pt x="122461" y="0"/>
                  </a:moveTo>
                  <a:lnTo>
                    <a:pt x="109604" y="11615"/>
                  </a:lnTo>
                  <a:lnTo>
                    <a:pt x="61230" y="11615"/>
                  </a:lnTo>
                  <a:lnTo>
                    <a:pt x="57993" y="14471"/>
                  </a:lnTo>
                  <a:lnTo>
                    <a:pt x="54754" y="20278"/>
                  </a:lnTo>
                  <a:lnTo>
                    <a:pt x="51517" y="23229"/>
                  </a:lnTo>
                  <a:lnTo>
                    <a:pt x="48375" y="23229"/>
                  </a:lnTo>
                  <a:lnTo>
                    <a:pt x="41899" y="26085"/>
                  </a:lnTo>
                  <a:lnTo>
                    <a:pt x="48375" y="34844"/>
                  </a:lnTo>
                  <a:lnTo>
                    <a:pt x="45137" y="37700"/>
                  </a:lnTo>
                  <a:lnTo>
                    <a:pt x="38662" y="49315"/>
                  </a:lnTo>
                  <a:lnTo>
                    <a:pt x="38662" y="55122"/>
                  </a:lnTo>
                  <a:lnTo>
                    <a:pt x="41899" y="57978"/>
                  </a:lnTo>
                  <a:lnTo>
                    <a:pt x="41899" y="55122"/>
                  </a:lnTo>
                  <a:lnTo>
                    <a:pt x="45137" y="52171"/>
                  </a:lnTo>
                  <a:lnTo>
                    <a:pt x="51517" y="52171"/>
                  </a:lnTo>
                  <a:lnTo>
                    <a:pt x="70562" y="40651"/>
                  </a:lnTo>
                  <a:lnTo>
                    <a:pt x="73704" y="43507"/>
                  </a:lnTo>
                  <a:lnTo>
                    <a:pt x="86656" y="43507"/>
                  </a:lnTo>
                  <a:lnTo>
                    <a:pt x="99511" y="37700"/>
                  </a:lnTo>
                  <a:lnTo>
                    <a:pt x="105986" y="31893"/>
                  </a:lnTo>
                  <a:lnTo>
                    <a:pt x="112461" y="29037"/>
                  </a:lnTo>
                  <a:lnTo>
                    <a:pt x="135030" y="8663"/>
                  </a:lnTo>
                  <a:close/>
                </a:path>
              </a:pathLst>
            </a:custGeom>
            <a:noFill/>
            <a:ln w="2379" cap="flat">
              <a:solidFill>
                <a:srgbClr val="FFFFFF"/>
              </a:solidFill>
              <a:prstDash val="solid"/>
              <a:round/>
            </a:ln>
          </p:spPr>
          <p:txBody>
            <a:bodyPr rtlCol="0" anchor="ctr"/>
            <a:lstStyle/>
            <a:p>
              <a:endParaRPr lang="en-US" noProof="0" dirty="0"/>
            </a:p>
          </p:txBody>
        </p:sp>
        <p:sp>
          <p:nvSpPr>
            <p:cNvPr id="5597" name="Serbest Form 5596">
              <a:extLst>
                <a:ext uri="{FF2B5EF4-FFF2-40B4-BE49-F238E27FC236}">
                  <a16:creationId xmlns:a16="http://schemas.microsoft.com/office/drawing/2014/main" id="{B6E13748-378D-6740-B205-D11F9770F4E7}"/>
                </a:ext>
              </a:extLst>
            </p:cNvPr>
            <p:cNvSpPr/>
            <p:nvPr/>
          </p:nvSpPr>
          <p:spPr>
            <a:xfrm>
              <a:off x="2866250" y="3038004"/>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solidFill>
              <a:srgbClr val="AFABAB"/>
            </a:solidFill>
            <a:ln w="9518" cap="flat">
              <a:noFill/>
              <a:prstDash val="solid"/>
              <a:miter/>
            </a:ln>
          </p:spPr>
          <p:txBody>
            <a:bodyPr rtlCol="0" anchor="ctr"/>
            <a:lstStyle/>
            <a:p>
              <a:endParaRPr lang="en-US" noProof="0" dirty="0"/>
            </a:p>
          </p:txBody>
        </p:sp>
        <p:sp>
          <p:nvSpPr>
            <p:cNvPr id="5598" name="Serbest Form 5597">
              <a:extLst>
                <a:ext uri="{FF2B5EF4-FFF2-40B4-BE49-F238E27FC236}">
                  <a16:creationId xmlns:a16="http://schemas.microsoft.com/office/drawing/2014/main" id="{592DFB7E-D2DF-E742-BCAD-9FC32E5EE0E4}"/>
                </a:ext>
              </a:extLst>
            </p:cNvPr>
            <p:cNvSpPr/>
            <p:nvPr/>
          </p:nvSpPr>
          <p:spPr>
            <a:xfrm>
              <a:off x="2866250" y="3038004"/>
              <a:ext cx="135410" cy="96725"/>
            </a:xfrm>
            <a:custGeom>
              <a:avLst/>
              <a:gdLst>
                <a:gd name="connsiteX0" fmla="*/ 132172 w 135410"/>
                <a:gd name="connsiteY0" fmla="*/ 58740 h 96725"/>
                <a:gd name="connsiteX1" fmla="*/ 125697 w 135410"/>
                <a:gd name="connsiteY1" fmla="*/ 55312 h 96725"/>
                <a:gd name="connsiteX2" fmla="*/ 116079 w 135410"/>
                <a:gd name="connsiteY2" fmla="*/ 44935 h 96725"/>
                <a:gd name="connsiteX3" fmla="*/ 103129 w 135410"/>
                <a:gd name="connsiteY3" fmla="*/ 37986 h 96725"/>
                <a:gd name="connsiteX4" fmla="*/ 83798 w 135410"/>
                <a:gd name="connsiteY4" fmla="*/ 31131 h 96725"/>
                <a:gd name="connsiteX5" fmla="*/ 70943 w 135410"/>
                <a:gd name="connsiteY5" fmla="*/ 24181 h 96725"/>
                <a:gd name="connsiteX6" fmla="*/ 67705 w 135410"/>
                <a:gd name="connsiteY6" fmla="*/ 17327 h 96725"/>
                <a:gd name="connsiteX7" fmla="*/ 57992 w 135410"/>
                <a:gd name="connsiteY7" fmla="*/ 6950 h 96725"/>
                <a:gd name="connsiteX8" fmla="*/ 51612 w 135410"/>
                <a:gd name="connsiteY8" fmla="*/ 3522 h 96725"/>
                <a:gd name="connsiteX9" fmla="*/ 45137 w 135410"/>
                <a:gd name="connsiteY9" fmla="*/ 3522 h 96725"/>
                <a:gd name="connsiteX10" fmla="*/ 32281 w 135410"/>
                <a:gd name="connsiteY10" fmla="*/ 0 h 96725"/>
                <a:gd name="connsiteX11" fmla="*/ 16093 w 135410"/>
                <a:gd name="connsiteY11" fmla="*/ 0 h 96725"/>
                <a:gd name="connsiteX12" fmla="*/ 12951 w 135410"/>
                <a:gd name="connsiteY12" fmla="*/ 3522 h 96725"/>
                <a:gd name="connsiteX13" fmla="*/ 9713 w 135410"/>
                <a:gd name="connsiteY13" fmla="*/ 3522 h 96725"/>
                <a:gd name="connsiteX14" fmla="*/ 16093 w 135410"/>
                <a:gd name="connsiteY14" fmla="*/ 24181 h 96725"/>
                <a:gd name="connsiteX15" fmla="*/ 16093 w 135410"/>
                <a:gd name="connsiteY15" fmla="*/ 31131 h 96725"/>
                <a:gd name="connsiteX16" fmla="*/ 12951 w 135410"/>
                <a:gd name="connsiteY16" fmla="*/ 34558 h 96725"/>
                <a:gd name="connsiteX17" fmla="*/ 9713 w 135410"/>
                <a:gd name="connsiteY17" fmla="*/ 41413 h 96725"/>
                <a:gd name="connsiteX18" fmla="*/ 6476 w 135410"/>
                <a:gd name="connsiteY18" fmla="*/ 44935 h 96725"/>
                <a:gd name="connsiteX19" fmla="*/ 6476 w 135410"/>
                <a:gd name="connsiteY19" fmla="*/ 51790 h 96725"/>
                <a:gd name="connsiteX20" fmla="*/ 3238 w 135410"/>
                <a:gd name="connsiteY20" fmla="*/ 58740 h 96725"/>
                <a:gd name="connsiteX21" fmla="*/ 0 w 135410"/>
                <a:gd name="connsiteY21" fmla="*/ 62167 h 96725"/>
                <a:gd name="connsiteX22" fmla="*/ 0 w 135410"/>
                <a:gd name="connsiteY22" fmla="*/ 65594 h 96725"/>
                <a:gd name="connsiteX23" fmla="*/ 6476 w 135410"/>
                <a:gd name="connsiteY23" fmla="*/ 82921 h 96725"/>
                <a:gd name="connsiteX24" fmla="*/ 0 w 135410"/>
                <a:gd name="connsiteY24" fmla="*/ 72544 h 96725"/>
                <a:gd name="connsiteX25" fmla="*/ 16093 w 135410"/>
                <a:gd name="connsiteY25" fmla="*/ 96725 h 96725"/>
                <a:gd name="connsiteX26" fmla="*/ 41899 w 135410"/>
                <a:gd name="connsiteY26" fmla="*/ 75971 h 96725"/>
                <a:gd name="connsiteX27" fmla="*/ 93511 w 135410"/>
                <a:gd name="connsiteY27" fmla="*/ 75971 h 96725"/>
                <a:gd name="connsiteX28" fmla="*/ 99891 w 135410"/>
                <a:gd name="connsiteY28" fmla="*/ 79399 h 96725"/>
                <a:gd name="connsiteX29" fmla="*/ 128935 w 135410"/>
                <a:gd name="connsiteY29" fmla="*/ 79399 h 96725"/>
                <a:gd name="connsiteX30" fmla="*/ 132172 w 135410"/>
                <a:gd name="connsiteY30" fmla="*/ 75971 h 96725"/>
                <a:gd name="connsiteX31" fmla="*/ 135410 w 135410"/>
                <a:gd name="connsiteY31" fmla="*/ 69117 h 96725"/>
                <a:gd name="connsiteX32" fmla="*/ 135410 w 135410"/>
                <a:gd name="connsiteY32" fmla="*/ 65594 h 96725"/>
                <a:gd name="connsiteX33" fmla="*/ 132172 w 135410"/>
                <a:gd name="connsiteY33" fmla="*/ 58740 h 9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410" h="96725">
                  <a:moveTo>
                    <a:pt x="132172" y="58740"/>
                  </a:moveTo>
                  <a:lnTo>
                    <a:pt x="125697" y="55312"/>
                  </a:lnTo>
                  <a:lnTo>
                    <a:pt x="116079" y="44935"/>
                  </a:lnTo>
                  <a:lnTo>
                    <a:pt x="103129" y="37986"/>
                  </a:lnTo>
                  <a:lnTo>
                    <a:pt x="83798" y="31131"/>
                  </a:lnTo>
                  <a:lnTo>
                    <a:pt x="70943" y="24181"/>
                  </a:lnTo>
                  <a:lnTo>
                    <a:pt x="67705" y="17327"/>
                  </a:lnTo>
                  <a:lnTo>
                    <a:pt x="57992" y="6950"/>
                  </a:lnTo>
                  <a:lnTo>
                    <a:pt x="51612" y="3522"/>
                  </a:lnTo>
                  <a:lnTo>
                    <a:pt x="45137" y="3522"/>
                  </a:lnTo>
                  <a:lnTo>
                    <a:pt x="32281" y="0"/>
                  </a:lnTo>
                  <a:lnTo>
                    <a:pt x="16093" y="0"/>
                  </a:lnTo>
                  <a:lnTo>
                    <a:pt x="12951" y="3522"/>
                  </a:lnTo>
                  <a:lnTo>
                    <a:pt x="9713" y="3522"/>
                  </a:lnTo>
                  <a:lnTo>
                    <a:pt x="16093" y="24181"/>
                  </a:lnTo>
                  <a:lnTo>
                    <a:pt x="16093" y="31131"/>
                  </a:lnTo>
                  <a:lnTo>
                    <a:pt x="12951" y="34558"/>
                  </a:lnTo>
                  <a:lnTo>
                    <a:pt x="9713" y="41413"/>
                  </a:lnTo>
                  <a:lnTo>
                    <a:pt x="6476" y="44935"/>
                  </a:lnTo>
                  <a:lnTo>
                    <a:pt x="6476" y="51790"/>
                  </a:lnTo>
                  <a:lnTo>
                    <a:pt x="3238" y="58740"/>
                  </a:lnTo>
                  <a:lnTo>
                    <a:pt x="0" y="62167"/>
                  </a:lnTo>
                  <a:lnTo>
                    <a:pt x="0" y="65594"/>
                  </a:lnTo>
                  <a:lnTo>
                    <a:pt x="6476" y="82921"/>
                  </a:lnTo>
                  <a:lnTo>
                    <a:pt x="0" y="72544"/>
                  </a:lnTo>
                  <a:lnTo>
                    <a:pt x="16093" y="96725"/>
                  </a:lnTo>
                  <a:lnTo>
                    <a:pt x="41899" y="75971"/>
                  </a:lnTo>
                  <a:lnTo>
                    <a:pt x="93511" y="75971"/>
                  </a:lnTo>
                  <a:lnTo>
                    <a:pt x="99891" y="79399"/>
                  </a:lnTo>
                  <a:lnTo>
                    <a:pt x="128935" y="79399"/>
                  </a:lnTo>
                  <a:lnTo>
                    <a:pt x="132172" y="75971"/>
                  </a:lnTo>
                  <a:lnTo>
                    <a:pt x="135410" y="69117"/>
                  </a:lnTo>
                  <a:lnTo>
                    <a:pt x="135410" y="65594"/>
                  </a:lnTo>
                  <a:lnTo>
                    <a:pt x="132172" y="58740"/>
                  </a:lnTo>
                  <a:close/>
                </a:path>
              </a:pathLst>
            </a:custGeom>
            <a:noFill/>
            <a:ln w="2379" cap="flat">
              <a:solidFill>
                <a:srgbClr val="FFFFFF"/>
              </a:solidFill>
              <a:prstDash val="solid"/>
              <a:round/>
            </a:ln>
          </p:spPr>
          <p:txBody>
            <a:bodyPr rtlCol="0" anchor="ctr"/>
            <a:lstStyle/>
            <a:p>
              <a:endParaRPr lang="en-US" noProof="0" dirty="0"/>
            </a:p>
          </p:txBody>
        </p:sp>
        <p:sp>
          <p:nvSpPr>
            <p:cNvPr id="5599" name="Serbest Form 5598">
              <a:extLst>
                <a:ext uri="{FF2B5EF4-FFF2-40B4-BE49-F238E27FC236}">
                  <a16:creationId xmlns:a16="http://schemas.microsoft.com/office/drawing/2014/main" id="{C92F4C21-2DA5-6346-A2B3-AE091963F3C4}"/>
                </a:ext>
              </a:extLst>
            </p:cNvPr>
            <p:cNvSpPr/>
            <p:nvPr/>
          </p:nvSpPr>
          <p:spPr>
            <a:xfrm>
              <a:off x="7237177" y="3366737"/>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solidFill>
              <a:srgbClr val="AFABAB"/>
            </a:solidFill>
            <a:ln w="9518" cap="flat">
              <a:noFill/>
              <a:prstDash val="solid"/>
              <a:miter/>
            </a:ln>
          </p:spPr>
          <p:txBody>
            <a:bodyPr rtlCol="0" anchor="ctr"/>
            <a:lstStyle/>
            <a:p>
              <a:endParaRPr lang="en-US" noProof="0" dirty="0"/>
            </a:p>
          </p:txBody>
        </p:sp>
        <p:sp>
          <p:nvSpPr>
            <p:cNvPr id="5600" name="Serbest Form 5599">
              <a:extLst>
                <a:ext uri="{FF2B5EF4-FFF2-40B4-BE49-F238E27FC236}">
                  <a16:creationId xmlns:a16="http://schemas.microsoft.com/office/drawing/2014/main" id="{9C89A0C0-2E3C-D14F-9433-8ADE740A1007}"/>
                </a:ext>
              </a:extLst>
            </p:cNvPr>
            <p:cNvSpPr/>
            <p:nvPr/>
          </p:nvSpPr>
          <p:spPr>
            <a:xfrm>
              <a:off x="7237177" y="3366737"/>
              <a:ext cx="57991" cy="96630"/>
            </a:xfrm>
            <a:custGeom>
              <a:avLst/>
              <a:gdLst>
                <a:gd name="connsiteX0" fmla="*/ 36566 w 57991"/>
                <a:gd name="connsiteY0" fmla="*/ 16851 h 96630"/>
                <a:gd name="connsiteX1" fmla="*/ 24378 w 57991"/>
                <a:gd name="connsiteY1" fmla="*/ 8378 h 96630"/>
                <a:gd name="connsiteX2" fmla="*/ 9141 w 57991"/>
                <a:gd name="connsiteY2" fmla="*/ 46268 h 96630"/>
                <a:gd name="connsiteX3" fmla="*/ 0 w 57991"/>
                <a:gd name="connsiteY3" fmla="*/ 58835 h 96630"/>
                <a:gd name="connsiteX4" fmla="*/ 0 w 57991"/>
                <a:gd name="connsiteY4" fmla="*/ 67213 h 96630"/>
                <a:gd name="connsiteX5" fmla="*/ 3047 w 57991"/>
                <a:gd name="connsiteY5" fmla="*/ 79875 h 96630"/>
                <a:gd name="connsiteX6" fmla="*/ 3047 w 57991"/>
                <a:gd name="connsiteY6" fmla="*/ 88253 h 96630"/>
                <a:gd name="connsiteX7" fmla="*/ 9141 w 57991"/>
                <a:gd name="connsiteY7" fmla="*/ 96630 h 96630"/>
                <a:gd name="connsiteX8" fmla="*/ 21330 w 57991"/>
                <a:gd name="connsiteY8" fmla="*/ 96630 h 96630"/>
                <a:gd name="connsiteX9" fmla="*/ 24378 w 57991"/>
                <a:gd name="connsiteY9" fmla="*/ 92441 h 96630"/>
                <a:gd name="connsiteX10" fmla="*/ 27424 w 57991"/>
                <a:gd name="connsiteY10" fmla="*/ 92441 h 96630"/>
                <a:gd name="connsiteX11" fmla="*/ 30472 w 57991"/>
                <a:gd name="connsiteY11" fmla="*/ 88253 h 96630"/>
                <a:gd name="connsiteX12" fmla="*/ 36566 w 57991"/>
                <a:gd name="connsiteY12" fmla="*/ 88253 h 96630"/>
                <a:gd name="connsiteX13" fmla="*/ 42756 w 57991"/>
                <a:gd name="connsiteY13" fmla="*/ 92441 h 96630"/>
                <a:gd name="connsiteX14" fmla="*/ 45708 w 57991"/>
                <a:gd name="connsiteY14" fmla="*/ 96630 h 96630"/>
                <a:gd name="connsiteX15" fmla="*/ 45708 w 57991"/>
                <a:gd name="connsiteY15" fmla="*/ 92441 h 96630"/>
                <a:gd name="connsiteX16" fmla="*/ 57992 w 57991"/>
                <a:gd name="connsiteY16" fmla="*/ 75686 h 96630"/>
                <a:gd name="connsiteX17" fmla="*/ 57992 w 57991"/>
                <a:gd name="connsiteY17" fmla="*/ 71402 h 96630"/>
                <a:gd name="connsiteX18" fmla="*/ 51897 w 57991"/>
                <a:gd name="connsiteY18" fmla="*/ 63024 h 96630"/>
                <a:gd name="connsiteX19" fmla="*/ 33519 w 57991"/>
                <a:gd name="connsiteY19" fmla="*/ 63024 h 96630"/>
                <a:gd name="connsiteX20" fmla="*/ 39613 w 57991"/>
                <a:gd name="connsiteY20" fmla="*/ 58835 h 96630"/>
                <a:gd name="connsiteX21" fmla="*/ 42756 w 57991"/>
                <a:gd name="connsiteY21" fmla="*/ 50457 h 96630"/>
                <a:gd name="connsiteX22" fmla="*/ 48850 w 57991"/>
                <a:gd name="connsiteY22" fmla="*/ 46268 h 96630"/>
                <a:gd name="connsiteX23" fmla="*/ 51897 w 57991"/>
                <a:gd name="connsiteY23" fmla="*/ 37795 h 96630"/>
                <a:gd name="connsiteX24" fmla="*/ 57992 w 57991"/>
                <a:gd name="connsiteY24" fmla="*/ 29417 h 96630"/>
                <a:gd name="connsiteX25" fmla="*/ 57992 w 57991"/>
                <a:gd name="connsiteY25" fmla="*/ 16851 h 96630"/>
                <a:gd name="connsiteX26" fmla="*/ 54944 w 57991"/>
                <a:gd name="connsiteY26" fmla="*/ 8378 h 96630"/>
                <a:gd name="connsiteX27" fmla="*/ 48850 w 57991"/>
                <a:gd name="connsiteY27" fmla="*/ 0 h 96630"/>
                <a:gd name="connsiteX28" fmla="*/ 42756 w 57991"/>
                <a:gd name="connsiteY28" fmla="*/ 4189 h 96630"/>
                <a:gd name="connsiteX29" fmla="*/ 36566 w 57991"/>
                <a:gd name="connsiteY29" fmla="*/ 16851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7991" h="96630">
                  <a:moveTo>
                    <a:pt x="36566" y="16851"/>
                  </a:moveTo>
                  <a:lnTo>
                    <a:pt x="24378" y="8378"/>
                  </a:lnTo>
                  <a:lnTo>
                    <a:pt x="9141" y="46268"/>
                  </a:lnTo>
                  <a:lnTo>
                    <a:pt x="0" y="58835"/>
                  </a:lnTo>
                  <a:lnTo>
                    <a:pt x="0" y="67213"/>
                  </a:lnTo>
                  <a:lnTo>
                    <a:pt x="3047" y="79875"/>
                  </a:lnTo>
                  <a:lnTo>
                    <a:pt x="3047" y="88253"/>
                  </a:lnTo>
                  <a:lnTo>
                    <a:pt x="9141" y="96630"/>
                  </a:lnTo>
                  <a:lnTo>
                    <a:pt x="21330" y="96630"/>
                  </a:lnTo>
                  <a:lnTo>
                    <a:pt x="24378" y="92441"/>
                  </a:lnTo>
                  <a:lnTo>
                    <a:pt x="27424" y="92441"/>
                  </a:lnTo>
                  <a:lnTo>
                    <a:pt x="30472" y="88253"/>
                  </a:lnTo>
                  <a:lnTo>
                    <a:pt x="36566" y="88253"/>
                  </a:lnTo>
                  <a:lnTo>
                    <a:pt x="42756" y="92441"/>
                  </a:lnTo>
                  <a:lnTo>
                    <a:pt x="45708" y="96630"/>
                  </a:lnTo>
                  <a:lnTo>
                    <a:pt x="45708" y="92441"/>
                  </a:lnTo>
                  <a:lnTo>
                    <a:pt x="57992" y="75686"/>
                  </a:lnTo>
                  <a:lnTo>
                    <a:pt x="57992" y="71402"/>
                  </a:lnTo>
                  <a:lnTo>
                    <a:pt x="51897" y="63024"/>
                  </a:lnTo>
                  <a:lnTo>
                    <a:pt x="33519" y="63024"/>
                  </a:lnTo>
                  <a:lnTo>
                    <a:pt x="39613" y="58835"/>
                  </a:lnTo>
                  <a:lnTo>
                    <a:pt x="42756" y="50457"/>
                  </a:lnTo>
                  <a:lnTo>
                    <a:pt x="48850" y="46268"/>
                  </a:lnTo>
                  <a:lnTo>
                    <a:pt x="51897" y="37795"/>
                  </a:lnTo>
                  <a:lnTo>
                    <a:pt x="57992" y="29417"/>
                  </a:lnTo>
                  <a:lnTo>
                    <a:pt x="57992" y="16851"/>
                  </a:lnTo>
                  <a:lnTo>
                    <a:pt x="54944" y="8378"/>
                  </a:lnTo>
                  <a:lnTo>
                    <a:pt x="48850" y="0"/>
                  </a:lnTo>
                  <a:lnTo>
                    <a:pt x="42756" y="4189"/>
                  </a:lnTo>
                  <a:lnTo>
                    <a:pt x="36566" y="16851"/>
                  </a:lnTo>
                  <a:close/>
                </a:path>
              </a:pathLst>
            </a:custGeom>
            <a:noFill/>
            <a:ln w="2379" cap="flat">
              <a:solidFill>
                <a:srgbClr val="FFFFFF"/>
              </a:solidFill>
              <a:prstDash val="solid"/>
              <a:round/>
            </a:ln>
          </p:spPr>
          <p:txBody>
            <a:bodyPr rtlCol="0" anchor="ctr"/>
            <a:lstStyle/>
            <a:p>
              <a:endParaRPr lang="en-US" noProof="0" dirty="0"/>
            </a:p>
          </p:txBody>
        </p:sp>
        <p:sp>
          <p:nvSpPr>
            <p:cNvPr id="5601" name="Serbest Form 5600">
              <a:extLst>
                <a:ext uri="{FF2B5EF4-FFF2-40B4-BE49-F238E27FC236}">
                  <a16:creationId xmlns:a16="http://schemas.microsoft.com/office/drawing/2014/main" id="{547A89FB-5F39-AE41-8636-407A490F7214}"/>
                </a:ext>
              </a:extLst>
            </p:cNvPr>
            <p:cNvSpPr/>
            <p:nvPr/>
          </p:nvSpPr>
          <p:spPr>
            <a:xfrm>
              <a:off x="5941354" y="1278479"/>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solidFill>
              <a:srgbClr val="FF0000"/>
            </a:solidFill>
            <a:ln w="9518" cap="flat">
              <a:noFill/>
              <a:prstDash val="solid"/>
              <a:miter/>
            </a:ln>
          </p:spPr>
          <p:txBody>
            <a:bodyPr rtlCol="0" anchor="ctr"/>
            <a:lstStyle/>
            <a:p>
              <a:endParaRPr lang="en-US" noProof="0" dirty="0"/>
            </a:p>
          </p:txBody>
        </p:sp>
        <p:sp>
          <p:nvSpPr>
            <p:cNvPr id="5602" name="Serbest Form 5601">
              <a:extLst>
                <a:ext uri="{FF2B5EF4-FFF2-40B4-BE49-F238E27FC236}">
                  <a16:creationId xmlns:a16="http://schemas.microsoft.com/office/drawing/2014/main" id="{46361E82-6F2E-E843-A081-72E87393F01C}"/>
                </a:ext>
              </a:extLst>
            </p:cNvPr>
            <p:cNvSpPr/>
            <p:nvPr/>
          </p:nvSpPr>
          <p:spPr>
            <a:xfrm>
              <a:off x="5941354" y="1278479"/>
              <a:ext cx="154740" cy="135377"/>
            </a:xfrm>
            <a:custGeom>
              <a:avLst/>
              <a:gdLst>
                <a:gd name="connsiteX0" fmla="*/ 63230 w 154740"/>
                <a:gd name="connsiteY0" fmla="*/ 85777 h 135377"/>
                <a:gd name="connsiteX1" fmla="*/ 67514 w 154740"/>
                <a:gd name="connsiteY1" fmla="*/ 108340 h 135377"/>
                <a:gd name="connsiteX2" fmla="*/ 78465 w 154740"/>
                <a:gd name="connsiteY2" fmla="*/ 119574 h 135377"/>
                <a:gd name="connsiteX3" fmla="*/ 82751 w 154740"/>
                <a:gd name="connsiteY3" fmla="*/ 103770 h 135377"/>
                <a:gd name="connsiteX4" fmla="*/ 71895 w 154740"/>
                <a:gd name="connsiteY4" fmla="*/ 92536 h 135377"/>
                <a:gd name="connsiteX5" fmla="*/ 67514 w 154740"/>
                <a:gd name="connsiteY5" fmla="*/ 27133 h 135377"/>
                <a:gd name="connsiteX6" fmla="*/ 78465 w 154740"/>
                <a:gd name="connsiteY6" fmla="*/ 15804 h 135377"/>
                <a:gd name="connsiteX7" fmla="*/ 78465 w 154740"/>
                <a:gd name="connsiteY7" fmla="*/ 0 h 135377"/>
                <a:gd name="connsiteX8" fmla="*/ 56659 w 154740"/>
                <a:gd name="connsiteY8" fmla="*/ 0 h 135377"/>
                <a:gd name="connsiteX9" fmla="*/ 56659 w 154740"/>
                <a:gd name="connsiteY9" fmla="*/ 6759 h 135377"/>
                <a:gd name="connsiteX10" fmla="*/ 45708 w 154740"/>
                <a:gd name="connsiteY10" fmla="*/ 16280 h 135377"/>
                <a:gd name="connsiteX11" fmla="*/ 45708 w 154740"/>
                <a:gd name="connsiteY11" fmla="*/ 22753 h 135377"/>
                <a:gd name="connsiteX12" fmla="*/ 41423 w 154740"/>
                <a:gd name="connsiteY12" fmla="*/ 22753 h 135377"/>
                <a:gd name="connsiteX13" fmla="*/ 41423 w 154740"/>
                <a:gd name="connsiteY13" fmla="*/ 43031 h 135377"/>
                <a:gd name="connsiteX14" fmla="*/ 30472 w 154740"/>
                <a:gd name="connsiteY14" fmla="*/ 31797 h 135377"/>
                <a:gd name="connsiteX15" fmla="*/ 26092 w 154740"/>
                <a:gd name="connsiteY15" fmla="*/ 15994 h 135377"/>
                <a:gd name="connsiteX16" fmla="*/ 15236 w 154740"/>
                <a:gd name="connsiteY16" fmla="*/ 22753 h 135377"/>
                <a:gd name="connsiteX17" fmla="*/ 10856 w 154740"/>
                <a:gd name="connsiteY17" fmla="*/ 22753 h 135377"/>
                <a:gd name="connsiteX18" fmla="*/ 10856 w 154740"/>
                <a:gd name="connsiteY18" fmla="*/ 32274 h 135377"/>
                <a:gd name="connsiteX19" fmla="*/ 15236 w 154740"/>
                <a:gd name="connsiteY19" fmla="*/ 32274 h 135377"/>
                <a:gd name="connsiteX20" fmla="*/ 26092 w 154740"/>
                <a:gd name="connsiteY20" fmla="*/ 43507 h 135377"/>
                <a:gd name="connsiteX21" fmla="*/ 26092 w 154740"/>
                <a:gd name="connsiteY21" fmla="*/ 50267 h 135377"/>
                <a:gd name="connsiteX22" fmla="*/ 10856 w 154740"/>
                <a:gd name="connsiteY22" fmla="*/ 43507 h 135377"/>
                <a:gd name="connsiteX23" fmla="*/ 4380 w 154740"/>
                <a:gd name="connsiteY23" fmla="*/ 54836 h 135377"/>
                <a:gd name="connsiteX24" fmla="*/ 0 w 154740"/>
                <a:gd name="connsiteY24" fmla="*/ 54836 h 135377"/>
                <a:gd name="connsiteX25" fmla="*/ 0 w 154740"/>
                <a:gd name="connsiteY25" fmla="*/ 70354 h 135377"/>
                <a:gd name="connsiteX26" fmla="*/ 10856 w 154740"/>
                <a:gd name="connsiteY26" fmla="*/ 77114 h 135377"/>
                <a:gd name="connsiteX27" fmla="*/ 15236 w 154740"/>
                <a:gd name="connsiteY27" fmla="*/ 77114 h 135377"/>
                <a:gd name="connsiteX28" fmla="*/ 4380 w 154740"/>
                <a:gd name="connsiteY28" fmla="*/ 86634 h 135377"/>
                <a:gd name="connsiteX29" fmla="*/ 4380 w 154740"/>
                <a:gd name="connsiteY29" fmla="*/ 93393 h 135377"/>
                <a:gd name="connsiteX30" fmla="*/ 10856 w 154740"/>
                <a:gd name="connsiteY30" fmla="*/ 97868 h 135377"/>
                <a:gd name="connsiteX31" fmla="*/ 15236 w 154740"/>
                <a:gd name="connsiteY31" fmla="*/ 97868 h 135377"/>
                <a:gd name="connsiteX32" fmla="*/ 15236 w 154740"/>
                <a:gd name="connsiteY32" fmla="*/ 108435 h 135377"/>
                <a:gd name="connsiteX33" fmla="*/ 10856 w 154740"/>
                <a:gd name="connsiteY33" fmla="*/ 119669 h 135377"/>
                <a:gd name="connsiteX34" fmla="*/ 37043 w 154740"/>
                <a:gd name="connsiteY34" fmla="*/ 119669 h 135377"/>
                <a:gd name="connsiteX35" fmla="*/ 37043 w 154740"/>
                <a:gd name="connsiteY35" fmla="*/ 124144 h 135377"/>
                <a:gd name="connsiteX36" fmla="*/ 52278 w 154740"/>
                <a:gd name="connsiteY36" fmla="*/ 124144 h 135377"/>
                <a:gd name="connsiteX37" fmla="*/ 56659 w 154740"/>
                <a:gd name="connsiteY37" fmla="*/ 130903 h 135377"/>
                <a:gd name="connsiteX38" fmla="*/ 56659 w 154740"/>
                <a:gd name="connsiteY38" fmla="*/ 124144 h 135377"/>
                <a:gd name="connsiteX39" fmla="*/ 52278 w 154740"/>
                <a:gd name="connsiteY39" fmla="*/ 119669 h 135377"/>
                <a:gd name="connsiteX40" fmla="*/ 52278 w 154740"/>
                <a:gd name="connsiteY40" fmla="*/ 108435 h 135377"/>
                <a:gd name="connsiteX41" fmla="*/ 56659 w 154740"/>
                <a:gd name="connsiteY41" fmla="*/ 97106 h 135377"/>
                <a:gd name="connsiteX42" fmla="*/ 52278 w 154740"/>
                <a:gd name="connsiteY42" fmla="*/ 92632 h 135377"/>
                <a:gd name="connsiteX43" fmla="*/ 52278 w 154740"/>
                <a:gd name="connsiteY43" fmla="*/ 85872 h 135377"/>
                <a:gd name="connsiteX44" fmla="*/ 52278 w 154740"/>
                <a:gd name="connsiteY44" fmla="*/ 85872 h 135377"/>
                <a:gd name="connsiteX45" fmla="*/ 67514 w 154740"/>
                <a:gd name="connsiteY45" fmla="*/ 76352 h 135377"/>
                <a:gd name="connsiteX46" fmla="*/ 71895 w 154740"/>
                <a:gd name="connsiteY46" fmla="*/ 58264 h 135377"/>
                <a:gd name="connsiteX47" fmla="*/ 83227 w 154740"/>
                <a:gd name="connsiteY47" fmla="*/ 58264 h 135377"/>
                <a:gd name="connsiteX48" fmla="*/ 89797 w 154740"/>
                <a:gd name="connsiteY48" fmla="*/ 42460 h 135377"/>
                <a:gd name="connsiteX49" fmla="*/ 67991 w 154740"/>
                <a:gd name="connsiteY49" fmla="*/ 42460 h 135377"/>
                <a:gd name="connsiteX50" fmla="*/ 154741 w 154740"/>
                <a:gd name="connsiteY50" fmla="*/ 119574 h 135377"/>
                <a:gd name="connsiteX51" fmla="*/ 135124 w 154740"/>
                <a:gd name="connsiteY51" fmla="*/ 124048 h 135377"/>
                <a:gd name="connsiteX52" fmla="*/ 130744 w 154740"/>
                <a:gd name="connsiteY52" fmla="*/ 130808 h 135377"/>
                <a:gd name="connsiteX53" fmla="*/ 124173 w 154740"/>
                <a:gd name="connsiteY53" fmla="*/ 130808 h 135377"/>
                <a:gd name="connsiteX54" fmla="*/ 124173 w 154740"/>
                <a:gd name="connsiteY54" fmla="*/ 124048 h 135377"/>
                <a:gd name="connsiteX55" fmla="*/ 119888 w 154740"/>
                <a:gd name="connsiteY55" fmla="*/ 124048 h 135377"/>
                <a:gd name="connsiteX56" fmla="*/ 108938 w 154740"/>
                <a:gd name="connsiteY56" fmla="*/ 119574 h 135377"/>
                <a:gd name="connsiteX57" fmla="*/ 98082 w 154740"/>
                <a:gd name="connsiteY57" fmla="*/ 119574 h 135377"/>
                <a:gd name="connsiteX58" fmla="*/ 98082 w 154740"/>
                <a:gd name="connsiteY58" fmla="*/ 130808 h 135377"/>
                <a:gd name="connsiteX59" fmla="*/ 113318 w 154740"/>
                <a:gd name="connsiteY59" fmla="*/ 130808 h 135377"/>
                <a:gd name="connsiteX60" fmla="*/ 119888 w 154740"/>
                <a:gd name="connsiteY60" fmla="*/ 135377 h 135377"/>
                <a:gd name="connsiteX61" fmla="*/ 135124 w 154740"/>
                <a:gd name="connsiteY61" fmla="*/ 135377 h 135377"/>
                <a:gd name="connsiteX62" fmla="*/ 150360 w 154740"/>
                <a:gd name="connsiteY62" fmla="*/ 130808 h 135377"/>
                <a:gd name="connsiteX63" fmla="*/ 154741 w 154740"/>
                <a:gd name="connsiteY63" fmla="*/ 130808 h 135377"/>
                <a:gd name="connsiteX64" fmla="*/ 135124 w 154740"/>
                <a:gd name="connsiteY64" fmla="*/ 108435 h 135377"/>
                <a:gd name="connsiteX65" fmla="*/ 145980 w 154740"/>
                <a:gd name="connsiteY65" fmla="*/ 103865 h 135377"/>
                <a:gd name="connsiteX66" fmla="*/ 150360 w 154740"/>
                <a:gd name="connsiteY66" fmla="*/ 103865 h 135377"/>
                <a:gd name="connsiteX67" fmla="*/ 150360 w 154740"/>
                <a:gd name="connsiteY67" fmla="*/ 97106 h 135377"/>
                <a:gd name="connsiteX68" fmla="*/ 145980 w 154740"/>
                <a:gd name="connsiteY68" fmla="*/ 97106 h 135377"/>
                <a:gd name="connsiteX69" fmla="*/ 135124 w 154740"/>
                <a:gd name="connsiteY69" fmla="*/ 92632 h 135377"/>
                <a:gd name="connsiteX70" fmla="*/ 135124 w 154740"/>
                <a:gd name="connsiteY70" fmla="*/ 85872 h 135377"/>
                <a:gd name="connsiteX71" fmla="*/ 139410 w 154740"/>
                <a:gd name="connsiteY71" fmla="*/ 85872 h 135377"/>
                <a:gd name="connsiteX72" fmla="*/ 139410 w 154740"/>
                <a:gd name="connsiteY72" fmla="*/ 81303 h 135377"/>
                <a:gd name="connsiteX73" fmla="*/ 145980 w 154740"/>
                <a:gd name="connsiteY73" fmla="*/ 76828 h 135377"/>
                <a:gd name="connsiteX74" fmla="*/ 145980 w 154740"/>
                <a:gd name="connsiteY74" fmla="*/ 65499 h 135377"/>
                <a:gd name="connsiteX75" fmla="*/ 135124 w 154740"/>
                <a:gd name="connsiteY75" fmla="*/ 65499 h 135377"/>
                <a:gd name="connsiteX76" fmla="*/ 130839 w 154740"/>
                <a:gd name="connsiteY76" fmla="*/ 70354 h 135377"/>
                <a:gd name="connsiteX77" fmla="*/ 130839 w 154740"/>
                <a:gd name="connsiteY77" fmla="*/ 77114 h 135377"/>
                <a:gd name="connsiteX78" fmla="*/ 124269 w 154740"/>
                <a:gd name="connsiteY78" fmla="*/ 81588 h 135377"/>
                <a:gd name="connsiteX79" fmla="*/ 124269 w 154740"/>
                <a:gd name="connsiteY79" fmla="*/ 77114 h 135377"/>
                <a:gd name="connsiteX80" fmla="*/ 119983 w 154740"/>
                <a:gd name="connsiteY80" fmla="*/ 70354 h 135377"/>
                <a:gd name="connsiteX81" fmla="*/ 113413 w 154740"/>
                <a:gd name="connsiteY81" fmla="*/ 77114 h 135377"/>
                <a:gd name="connsiteX82" fmla="*/ 98177 w 154740"/>
                <a:gd name="connsiteY82" fmla="*/ 86634 h 135377"/>
                <a:gd name="connsiteX83" fmla="*/ 104652 w 154740"/>
                <a:gd name="connsiteY83" fmla="*/ 86634 h 135377"/>
                <a:gd name="connsiteX84" fmla="*/ 109033 w 154740"/>
                <a:gd name="connsiteY84" fmla="*/ 93393 h 135377"/>
                <a:gd name="connsiteX85" fmla="*/ 109033 w 154740"/>
                <a:gd name="connsiteY85" fmla="*/ 108435 h 135377"/>
                <a:gd name="connsiteX86" fmla="*/ 109033 w 154740"/>
                <a:gd name="connsiteY86" fmla="*/ 108435 h 135377"/>
                <a:gd name="connsiteX87" fmla="*/ 109033 w 154740"/>
                <a:gd name="connsiteY87" fmla="*/ 112910 h 135377"/>
                <a:gd name="connsiteX88" fmla="*/ 119983 w 154740"/>
                <a:gd name="connsiteY88" fmla="*/ 112910 h 135377"/>
                <a:gd name="connsiteX89" fmla="*/ 119983 w 154740"/>
                <a:gd name="connsiteY89" fmla="*/ 108435 h 135377"/>
                <a:gd name="connsiteX90" fmla="*/ 124269 w 154740"/>
                <a:gd name="connsiteY90" fmla="*/ 108435 h 135377"/>
                <a:gd name="connsiteX91" fmla="*/ 124269 w 154740"/>
                <a:gd name="connsiteY91" fmla="*/ 112910 h 135377"/>
                <a:gd name="connsiteX92" fmla="*/ 130839 w 154740"/>
                <a:gd name="connsiteY92" fmla="*/ 119669 h 135377"/>
                <a:gd name="connsiteX93" fmla="*/ 130839 w 154740"/>
                <a:gd name="connsiteY93" fmla="*/ 124144 h 135377"/>
                <a:gd name="connsiteX94" fmla="*/ 135220 w 154740"/>
                <a:gd name="connsiteY94" fmla="*/ 124144 h 135377"/>
                <a:gd name="connsiteX95" fmla="*/ 135220 w 154740"/>
                <a:gd name="connsiteY95" fmla="*/ 10843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740" h="135377">
                  <a:moveTo>
                    <a:pt x="63230" y="85777"/>
                  </a:moveTo>
                  <a:lnTo>
                    <a:pt x="67514" y="108340"/>
                  </a:lnTo>
                  <a:lnTo>
                    <a:pt x="78465" y="119574"/>
                  </a:lnTo>
                  <a:lnTo>
                    <a:pt x="82751" y="103770"/>
                  </a:lnTo>
                  <a:lnTo>
                    <a:pt x="71895" y="92536"/>
                  </a:lnTo>
                  <a:close/>
                  <a:moveTo>
                    <a:pt x="67514" y="27133"/>
                  </a:moveTo>
                  <a:lnTo>
                    <a:pt x="78465" y="15804"/>
                  </a:lnTo>
                  <a:lnTo>
                    <a:pt x="78465" y="0"/>
                  </a:lnTo>
                  <a:lnTo>
                    <a:pt x="56659" y="0"/>
                  </a:lnTo>
                  <a:lnTo>
                    <a:pt x="56659" y="6759"/>
                  </a:lnTo>
                  <a:lnTo>
                    <a:pt x="45708" y="16280"/>
                  </a:lnTo>
                  <a:lnTo>
                    <a:pt x="45708" y="22753"/>
                  </a:lnTo>
                  <a:lnTo>
                    <a:pt x="41423" y="22753"/>
                  </a:lnTo>
                  <a:lnTo>
                    <a:pt x="41423" y="43031"/>
                  </a:lnTo>
                  <a:lnTo>
                    <a:pt x="30472" y="31797"/>
                  </a:lnTo>
                  <a:lnTo>
                    <a:pt x="26092" y="15994"/>
                  </a:lnTo>
                  <a:lnTo>
                    <a:pt x="15236" y="22753"/>
                  </a:lnTo>
                  <a:lnTo>
                    <a:pt x="10856" y="22753"/>
                  </a:lnTo>
                  <a:lnTo>
                    <a:pt x="10856" y="32274"/>
                  </a:lnTo>
                  <a:lnTo>
                    <a:pt x="15236" y="32274"/>
                  </a:lnTo>
                  <a:lnTo>
                    <a:pt x="26092" y="43507"/>
                  </a:lnTo>
                  <a:lnTo>
                    <a:pt x="26092" y="50267"/>
                  </a:lnTo>
                  <a:lnTo>
                    <a:pt x="10856" y="43507"/>
                  </a:lnTo>
                  <a:lnTo>
                    <a:pt x="4380" y="54836"/>
                  </a:lnTo>
                  <a:lnTo>
                    <a:pt x="0" y="54836"/>
                  </a:lnTo>
                  <a:lnTo>
                    <a:pt x="0" y="70354"/>
                  </a:lnTo>
                  <a:lnTo>
                    <a:pt x="10856" y="77114"/>
                  </a:lnTo>
                  <a:lnTo>
                    <a:pt x="15236" y="77114"/>
                  </a:lnTo>
                  <a:lnTo>
                    <a:pt x="4380" y="86634"/>
                  </a:lnTo>
                  <a:lnTo>
                    <a:pt x="4380" y="93393"/>
                  </a:lnTo>
                  <a:lnTo>
                    <a:pt x="10856" y="97868"/>
                  </a:lnTo>
                  <a:lnTo>
                    <a:pt x="15236" y="97868"/>
                  </a:lnTo>
                  <a:lnTo>
                    <a:pt x="15236" y="108435"/>
                  </a:lnTo>
                  <a:lnTo>
                    <a:pt x="10856" y="119669"/>
                  </a:lnTo>
                  <a:lnTo>
                    <a:pt x="37043" y="119669"/>
                  </a:lnTo>
                  <a:lnTo>
                    <a:pt x="37043" y="124144"/>
                  </a:lnTo>
                  <a:lnTo>
                    <a:pt x="52278" y="124144"/>
                  </a:lnTo>
                  <a:lnTo>
                    <a:pt x="56659" y="130903"/>
                  </a:lnTo>
                  <a:lnTo>
                    <a:pt x="56659" y="124144"/>
                  </a:lnTo>
                  <a:lnTo>
                    <a:pt x="52278" y="119669"/>
                  </a:lnTo>
                  <a:lnTo>
                    <a:pt x="52278" y="108435"/>
                  </a:lnTo>
                  <a:lnTo>
                    <a:pt x="56659" y="97106"/>
                  </a:lnTo>
                  <a:lnTo>
                    <a:pt x="52278" y="92632"/>
                  </a:lnTo>
                  <a:lnTo>
                    <a:pt x="52278" y="85872"/>
                  </a:lnTo>
                  <a:lnTo>
                    <a:pt x="52278" y="85872"/>
                  </a:lnTo>
                  <a:lnTo>
                    <a:pt x="67514" y="76352"/>
                  </a:lnTo>
                  <a:lnTo>
                    <a:pt x="71895" y="58264"/>
                  </a:lnTo>
                  <a:lnTo>
                    <a:pt x="83227" y="58264"/>
                  </a:lnTo>
                  <a:lnTo>
                    <a:pt x="89797" y="42460"/>
                  </a:lnTo>
                  <a:lnTo>
                    <a:pt x="67991" y="42460"/>
                  </a:lnTo>
                  <a:close/>
                  <a:moveTo>
                    <a:pt x="154741" y="119574"/>
                  </a:moveTo>
                  <a:lnTo>
                    <a:pt x="135124" y="124048"/>
                  </a:lnTo>
                  <a:lnTo>
                    <a:pt x="130744" y="130808"/>
                  </a:lnTo>
                  <a:lnTo>
                    <a:pt x="124173" y="130808"/>
                  </a:lnTo>
                  <a:lnTo>
                    <a:pt x="124173" y="124048"/>
                  </a:lnTo>
                  <a:lnTo>
                    <a:pt x="119888" y="124048"/>
                  </a:lnTo>
                  <a:lnTo>
                    <a:pt x="108938" y="119574"/>
                  </a:lnTo>
                  <a:lnTo>
                    <a:pt x="98082" y="119574"/>
                  </a:lnTo>
                  <a:lnTo>
                    <a:pt x="98082" y="130808"/>
                  </a:lnTo>
                  <a:lnTo>
                    <a:pt x="113318" y="130808"/>
                  </a:lnTo>
                  <a:lnTo>
                    <a:pt x="119888" y="135377"/>
                  </a:lnTo>
                  <a:lnTo>
                    <a:pt x="135124" y="135377"/>
                  </a:lnTo>
                  <a:lnTo>
                    <a:pt x="150360" y="130808"/>
                  </a:lnTo>
                  <a:lnTo>
                    <a:pt x="154741" y="130808"/>
                  </a:lnTo>
                  <a:close/>
                  <a:moveTo>
                    <a:pt x="135124" y="108435"/>
                  </a:moveTo>
                  <a:lnTo>
                    <a:pt x="145980" y="103865"/>
                  </a:lnTo>
                  <a:lnTo>
                    <a:pt x="150360" y="103865"/>
                  </a:lnTo>
                  <a:lnTo>
                    <a:pt x="150360" y="97106"/>
                  </a:lnTo>
                  <a:lnTo>
                    <a:pt x="145980" y="97106"/>
                  </a:lnTo>
                  <a:lnTo>
                    <a:pt x="135124" y="92632"/>
                  </a:lnTo>
                  <a:lnTo>
                    <a:pt x="135124" y="85872"/>
                  </a:lnTo>
                  <a:lnTo>
                    <a:pt x="139410" y="85872"/>
                  </a:lnTo>
                  <a:lnTo>
                    <a:pt x="139410" y="81303"/>
                  </a:lnTo>
                  <a:lnTo>
                    <a:pt x="145980" y="76828"/>
                  </a:lnTo>
                  <a:lnTo>
                    <a:pt x="145980" y="65499"/>
                  </a:lnTo>
                  <a:lnTo>
                    <a:pt x="135124" y="65499"/>
                  </a:lnTo>
                  <a:lnTo>
                    <a:pt x="130839" y="70354"/>
                  </a:lnTo>
                  <a:lnTo>
                    <a:pt x="130839" y="77114"/>
                  </a:lnTo>
                  <a:lnTo>
                    <a:pt x="124269" y="81588"/>
                  </a:lnTo>
                  <a:lnTo>
                    <a:pt x="124269" y="77114"/>
                  </a:lnTo>
                  <a:lnTo>
                    <a:pt x="119983" y="70354"/>
                  </a:lnTo>
                  <a:lnTo>
                    <a:pt x="113413" y="77114"/>
                  </a:lnTo>
                  <a:lnTo>
                    <a:pt x="98177" y="86634"/>
                  </a:lnTo>
                  <a:lnTo>
                    <a:pt x="104652" y="86634"/>
                  </a:lnTo>
                  <a:lnTo>
                    <a:pt x="109033" y="93393"/>
                  </a:lnTo>
                  <a:lnTo>
                    <a:pt x="109033" y="108435"/>
                  </a:lnTo>
                  <a:lnTo>
                    <a:pt x="109033" y="108435"/>
                  </a:lnTo>
                  <a:lnTo>
                    <a:pt x="109033" y="112910"/>
                  </a:lnTo>
                  <a:lnTo>
                    <a:pt x="119983" y="112910"/>
                  </a:lnTo>
                  <a:lnTo>
                    <a:pt x="119983" y="108435"/>
                  </a:lnTo>
                  <a:lnTo>
                    <a:pt x="124269" y="108435"/>
                  </a:lnTo>
                  <a:lnTo>
                    <a:pt x="124269" y="112910"/>
                  </a:lnTo>
                  <a:lnTo>
                    <a:pt x="130839" y="119669"/>
                  </a:lnTo>
                  <a:lnTo>
                    <a:pt x="130839" y="124144"/>
                  </a:lnTo>
                  <a:lnTo>
                    <a:pt x="135220" y="124144"/>
                  </a:lnTo>
                  <a:lnTo>
                    <a:pt x="135220" y="108435"/>
                  </a:lnTo>
                  <a:close/>
                </a:path>
              </a:pathLst>
            </a:custGeom>
            <a:noFill/>
            <a:ln w="2379" cap="flat">
              <a:solidFill>
                <a:srgbClr val="FFFFFF"/>
              </a:solidFill>
              <a:prstDash val="solid"/>
              <a:round/>
            </a:ln>
          </p:spPr>
          <p:txBody>
            <a:bodyPr rtlCol="0" anchor="ctr"/>
            <a:lstStyle/>
            <a:p>
              <a:endParaRPr lang="en-US" noProof="0" dirty="0"/>
            </a:p>
          </p:txBody>
        </p:sp>
        <p:sp>
          <p:nvSpPr>
            <p:cNvPr id="5603" name="Serbest Form 5602">
              <a:extLst>
                <a:ext uri="{FF2B5EF4-FFF2-40B4-BE49-F238E27FC236}">
                  <a16:creationId xmlns:a16="http://schemas.microsoft.com/office/drawing/2014/main" id="{BE98D680-7526-AF42-B888-69BBBB8BD04C}"/>
                </a:ext>
              </a:extLst>
            </p:cNvPr>
            <p:cNvSpPr/>
            <p:nvPr/>
          </p:nvSpPr>
          <p:spPr>
            <a:xfrm>
              <a:off x="6424812" y="1510487"/>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solidFill>
              <a:srgbClr val="FF0000"/>
            </a:solidFill>
            <a:ln w="9518" cap="flat">
              <a:noFill/>
              <a:prstDash val="solid"/>
              <a:miter/>
            </a:ln>
          </p:spPr>
          <p:txBody>
            <a:bodyPr rtlCol="0" anchor="ctr"/>
            <a:lstStyle/>
            <a:p>
              <a:endParaRPr lang="en-US" noProof="0" dirty="0"/>
            </a:p>
          </p:txBody>
        </p:sp>
        <p:sp>
          <p:nvSpPr>
            <p:cNvPr id="5604" name="Serbest Form 5603">
              <a:extLst>
                <a:ext uri="{FF2B5EF4-FFF2-40B4-BE49-F238E27FC236}">
                  <a16:creationId xmlns:a16="http://schemas.microsoft.com/office/drawing/2014/main" id="{25B595E7-124F-F845-8053-5E510098F98A}"/>
                </a:ext>
              </a:extLst>
            </p:cNvPr>
            <p:cNvSpPr/>
            <p:nvPr/>
          </p:nvSpPr>
          <p:spPr>
            <a:xfrm>
              <a:off x="6424812" y="1510487"/>
              <a:ext cx="599536" cy="367385"/>
            </a:xfrm>
            <a:custGeom>
              <a:avLst/>
              <a:gdLst>
                <a:gd name="connsiteX0" fmla="*/ 12950 w 599536"/>
                <a:gd name="connsiteY0" fmla="*/ 190785 h 367385"/>
                <a:gd name="connsiteX1" fmla="*/ 16188 w 599536"/>
                <a:gd name="connsiteY1" fmla="*/ 190785 h 367385"/>
                <a:gd name="connsiteX2" fmla="*/ 19330 w 599536"/>
                <a:gd name="connsiteY2" fmla="*/ 194308 h 367385"/>
                <a:gd name="connsiteX3" fmla="*/ 25806 w 599536"/>
                <a:gd name="connsiteY3" fmla="*/ 194308 h 367385"/>
                <a:gd name="connsiteX4" fmla="*/ 29044 w 599536"/>
                <a:gd name="connsiteY4" fmla="*/ 197830 h 367385"/>
                <a:gd name="connsiteX5" fmla="*/ 41899 w 599536"/>
                <a:gd name="connsiteY5" fmla="*/ 197830 h 367385"/>
                <a:gd name="connsiteX6" fmla="*/ 45137 w 599536"/>
                <a:gd name="connsiteY6" fmla="*/ 201353 h 367385"/>
                <a:gd name="connsiteX7" fmla="*/ 58087 w 599536"/>
                <a:gd name="connsiteY7" fmla="*/ 201353 h 367385"/>
                <a:gd name="connsiteX8" fmla="*/ 61324 w 599536"/>
                <a:gd name="connsiteY8" fmla="*/ 204875 h 367385"/>
                <a:gd name="connsiteX9" fmla="*/ 67705 w 599536"/>
                <a:gd name="connsiteY9" fmla="*/ 201353 h 367385"/>
                <a:gd name="connsiteX10" fmla="*/ 70942 w 599536"/>
                <a:gd name="connsiteY10" fmla="*/ 201353 h 367385"/>
                <a:gd name="connsiteX11" fmla="*/ 77417 w 599536"/>
                <a:gd name="connsiteY11" fmla="*/ 197830 h 367385"/>
                <a:gd name="connsiteX12" fmla="*/ 80655 w 599536"/>
                <a:gd name="connsiteY12" fmla="*/ 197830 h 367385"/>
                <a:gd name="connsiteX13" fmla="*/ 93511 w 599536"/>
                <a:gd name="connsiteY13" fmla="*/ 212015 h 367385"/>
                <a:gd name="connsiteX14" fmla="*/ 99986 w 599536"/>
                <a:gd name="connsiteY14" fmla="*/ 212015 h 367385"/>
                <a:gd name="connsiteX15" fmla="*/ 106366 w 599536"/>
                <a:gd name="connsiteY15" fmla="*/ 204875 h 367385"/>
                <a:gd name="connsiteX16" fmla="*/ 106366 w 599536"/>
                <a:gd name="connsiteY16" fmla="*/ 201353 h 367385"/>
                <a:gd name="connsiteX17" fmla="*/ 119317 w 599536"/>
                <a:gd name="connsiteY17" fmla="*/ 204875 h 367385"/>
                <a:gd name="connsiteX18" fmla="*/ 122555 w 599536"/>
                <a:gd name="connsiteY18" fmla="*/ 197830 h 367385"/>
                <a:gd name="connsiteX19" fmla="*/ 125792 w 599536"/>
                <a:gd name="connsiteY19" fmla="*/ 201353 h 367385"/>
                <a:gd name="connsiteX20" fmla="*/ 135410 w 599536"/>
                <a:gd name="connsiteY20" fmla="*/ 201353 h 367385"/>
                <a:gd name="connsiteX21" fmla="*/ 138648 w 599536"/>
                <a:gd name="connsiteY21" fmla="*/ 197830 h 367385"/>
                <a:gd name="connsiteX22" fmla="*/ 138648 w 599536"/>
                <a:gd name="connsiteY22" fmla="*/ 194308 h 367385"/>
                <a:gd name="connsiteX23" fmla="*/ 145123 w 599536"/>
                <a:gd name="connsiteY23" fmla="*/ 187263 h 367385"/>
                <a:gd name="connsiteX24" fmla="*/ 151503 w 599536"/>
                <a:gd name="connsiteY24" fmla="*/ 187263 h 367385"/>
                <a:gd name="connsiteX25" fmla="*/ 154741 w 599536"/>
                <a:gd name="connsiteY25" fmla="*/ 180218 h 367385"/>
                <a:gd name="connsiteX26" fmla="*/ 157978 w 599536"/>
                <a:gd name="connsiteY26" fmla="*/ 180218 h 367385"/>
                <a:gd name="connsiteX27" fmla="*/ 164453 w 599536"/>
                <a:gd name="connsiteY27" fmla="*/ 183740 h 367385"/>
                <a:gd name="connsiteX28" fmla="*/ 170833 w 599536"/>
                <a:gd name="connsiteY28" fmla="*/ 183740 h 367385"/>
                <a:gd name="connsiteX29" fmla="*/ 170833 w 599536"/>
                <a:gd name="connsiteY29" fmla="*/ 180218 h 367385"/>
                <a:gd name="connsiteX30" fmla="*/ 174071 w 599536"/>
                <a:gd name="connsiteY30" fmla="*/ 180218 h 367385"/>
                <a:gd name="connsiteX31" fmla="*/ 180546 w 599536"/>
                <a:gd name="connsiteY31" fmla="*/ 176695 h 367385"/>
                <a:gd name="connsiteX32" fmla="*/ 183784 w 599536"/>
                <a:gd name="connsiteY32" fmla="*/ 176695 h 367385"/>
                <a:gd name="connsiteX33" fmla="*/ 190164 w 599536"/>
                <a:gd name="connsiteY33" fmla="*/ 183740 h 367385"/>
                <a:gd name="connsiteX34" fmla="*/ 193402 w 599536"/>
                <a:gd name="connsiteY34" fmla="*/ 183740 h 367385"/>
                <a:gd name="connsiteX35" fmla="*/ 193402 w 599536"/>
                <a:gd name="connsiteY35" fmla="*/ 187263 h 367385"/>
                <a:gd name="connsiteX36" fmla="*/ 215970 w 599536"/>
                <a:gd name="connsiteY36" fmla="*/ 187263 h 367385"/>
                <a:gd name="connsiteX37" fmla="*/ 219208 w 599536"/>
                <a:gd name="connsiteY37" fmla="*/ 190785 h 367385"/>
                <a:gd name="connsiteX38" fmla="*/ 219208 w 599536"/>
                <a:gd name="connsiteY38" fmla="*/ 197830 h 367385"/>
                <a:gd name="connsiteX39" fmla="*/ 228921 w 599536"/>
                <a:gd name="connsiteY39" fmla="*/ 197830 h 367385"/>
                <a:gd name="connsiteX40" fmla="*/ 235301 w 599536"/>
                <a:gd name="connsiteY40" fmla="*/ 201353 h 367385"/>
                <a:gd name="connsiteX41" fmla="*/ 238539 w 599536"/>
                <a:gd name="connsiteY41" fmla="*/ 204875 h 367385"/>
                <a:gd name="connsiteX42" fmla="*/ 241776 w 599536"/>
                <a:gd name="connsiteY42" fmla="*/ 212015 h 367385"/>
                <a:gd name="connsiteX43" fmla="*/ 238539 w 599536"/>
                <a:gd name="connsiteY43" fmla="*/ 215538 h 367385"/>
                <a:gd name="connsiteX44" fmla="*/ 238539 w 599536"/>
                <a:gd name="connsiteY44" fmla="*/ 229628 h 367385"/>
                <a:gd name="connsiteX45" fmla="*/ 245014 w 599536"/>
                <a:gd name="connsiteY45" fmla="*/ 226105 h 367385"/>
                <a:gd name="connsiteX46" fmla="*/ 248251 w 599536"/>
                <a:gd name="connsiteY46" fmla="*/ 226105 h 367385"/>
                <a:gd name="connsiteX47" fmla="*/ 251489 w 599536"/>
                <a:gd name="connsiteY47" fmla="*/ 229628 h 367385"/>
                <a:gd name="connsiteX48" fmla="*/ 248251 w 599536"/>
                <a:gd name="connsiteY48" fmla="*/ 233150 h 367385"/>
                <a:gd name="connsiteX49" fmla="*/ 248251 w 599536"/>
                <a:gd name="connsiteY49" fmla="*/ 243813 h 367385"/>
                <a:gd name="connsiteX50" fmla="*/ 254632 w 599536"/>
                <a:gd name="connsiteY50" fmla="*/ 243813 h 367385"/>
                <a:gd name="connsiteX51" fmla="*/ 257869 w 599536"/>
                <a:gd name="connsiteY51" fmla="*/ 247335 h 367385"/>
                <a:gd name="connsiteX52" fmla="*/ 264344 w 599536"/>
                <a:gd name="connsiteY52" fmla="*/ 247335 h 367385"/>
                <a:gd name="connsiteX53" fmla="*/ 267582 w 599536"/>
                <a:gd name="connsiteY53" fmla="*/ 250858 h 367385"/>
                <a:gd name="connsiteX54" fmla="*/ 267582 w 599536"/>
                <a:gd name="connsiteY54" fmla="*/ 268470 h 367385"/>
                <a:gd name="connsiteX55" fmla="*/ 264344 w 599536"/>
                <a:gd name="connsiteY55" fmla="*/ 268470 h 367385"/>
                <a:gd name="connsiteX56" fmla="*/ 257869 w 599536"/>
                <a:gd name="connsiteY56" fmla="*/ 271993 h 367385"/>
                <a:gd name="connsiteX57" fmla="*/ 248251 w 599536"/>
                <a:gd name="connsiteY57" fmla="*/ 271993 h 367385"/>
                <a:gd name="connsiteX58" fmla="*/ 245014 w 599536"/>
                <a:gd name="connsiteY58" fmla="*/ 268470 h 367385"/>
                <a:gd name="connsiteX59" fmla="*/ 235301 w 599536"/>
                <a:gd name="connsiteY59" fmla="*/ 268470 h 367385"/>
                <a:gd name="connsiteX60" fmla="*/ 232064 w 599536"/>
                <a:gd name="connsiteY60" fmla="*/ 271993 h 367385"/>
                <a:gd name="connsiteX61" fmla="*/ 232064 w 599536"/>
                <a:gd name="connsiteY61" fmla="*/ 275610 h 367385"/>
                <a:gd name="connsiteX62" fmla="*/ 235301 w 599536"/>
                <a:gd name="connsiteY62" fmla="*/ 275610 h 367385"/>
                <a:gd name="connsiteX63" fmla="*/ 241776 w 599536"/>
                <a:gd name="connsiteY63" fmla="*/ 279133 h 367385"/>
                <a:gd name="connsiteX64" fmla="*/ 245014 w 599536"/>
                <a:gd name="connsiteY64" fmla="*/ 282655 h 367385"/>
                <a:gd name="connsiteX65" fmla="*/ 235301 w 599536"/>
                <a:gd name="connsiteY65" fmla="*/ 289700 h 367385"/>
                <a:gd name="connsiteX66" fmla="*/ 232064 w 599536"/>
                <a:gd name="connsiteY66" fmla="*/ 293223 h 367385"/>
                <a:gd name="connsiteX67" fmla="*/ 225683 w 599536"/>
                <a:gd name="connsiteY67" fmla="*/ 296745 h 367385"/>
                <a:gd name="connsiteX68" fmla="*/ 222446 w 599536"/>
                <a:gd name="connsiteY68" fmla="*/ 296745 h 367385"/>
                <a:gd name="connsiteX69" fmla="*/ 222446 w 599536"/>
                <a:gd name="connsiteY69" fmla="*/ 303790 h 367385"/>
                <a:gd name="connsiteX70" fmla="*/ 225683 w 599536"/>
                <a:gd name="connsiteY70" fmla="*/ 307312 h 367385"/>
                <a:gd name="connsiteX71" fmla="*/ 225683 w 599536"/>
                <a:gd name="connsiteY71" fmla="*/ 314453 h 367385"/>
                <a:gd name="connsiteX72" fmla="*/ 212733 w 599536"/>
                <a:gd name="connsiteY72" fmla="*/ 317975 h 367385"/>
                <a:gd name="connsiteX73" fmla="*/ 209590 w 599536"/>
                <a:gd name="connsiteY73" fmla="*/ 310930 h 367385"/>
                <a:gd name="connsiteX74" fmla="*/ 209590 w 599536"/>
                <a:gd name="connsiteY74" fmla="*/ 303790 h 367385"/>
                <a:gd name="connsiteX75" fmla="*/ 209590 w 599536"/>
                <a:gd name="connsiteY75" fmla="*/ 310930 h 367385"/>
                <a:gd name="connsiteX76" fmla="*/ 212733 w 599536"/>
                <a:gd name="connsiteY76" fmla="*/ 317975 h 367385"/>
                <a:gd name="connsiteX77" fmla="*/ 212733 w 599536"/>
                <a:gd name="connsiteY77" fmla="*/ 321498 h 367385"/>
                <a:gd name="connsiteX78" fmla="*/ 219208 w 599536"/>
                <a:gd name="connsiteY78" fmla="*/ 325020 h 367385"/>
                <a:gd name="connsiteX79" fmla="*/ 235301 w 599536"/>
                <a:gd name="connsiteY79" fmla="*/ 325020 h 367385"/>
                <a:gd name="connsiteX80" fmla="*/ 238539 w 599536"/>
                <a:gd name="connsiteY80" fmla="*/ 321498 h 367385"/>
                <a:gd name="connsiteX81" fmla="*/ 241776 w 599536"/>
                <a:gd name="connsiteY81" fmla="*/ 321498 h 367385"/>
                <a:gd name="connsiteX82" fmla="*/ 245014 w 599536"/>
                <a:gd name="connsiteY82" fmla="*/ 317975 h 367385"/>
                <a:gd name="connsiteX83" fmla="*/ 254632 w 599536"/>
                <a:gd name="connsiteY83" fmla="*/ 317975 h 367385"/>
                <a:gd name="connsiteX84" fmla="*/ 257869 w 599536"/>
                <a:gd name="connsiteY84" fmla="*/ 314453 h 367385"/>
                <a:gd name="connsiteX85" fmla="*/ 261107 w 599536"/>
                <a:gd name="connsiteY85" fmla="*/ 314453 h 367385"/>
                <a:gd name="connsiteX86" fmla="*/ 257869 w 599536"/>
                <a:gd name="connsiteY86" fmla="*/ 310930 h 367385"/>
                <a:gd name="connsiteX87" fmla="*/ 261107 w 599536"/>
                <a:gd name="connsiteY87" fmla="*/ 310930 h 367385"/>
                <a:gd name="connsiteX88" fmla="*/ 264344 w 599536"/>
                <a:gd name="connsiteY88" fmla="*/ 307312 h 367385"/>
                <a:gd name="connsiteX89" fmla="*/ 274058 w 599536"/>
                <a:gd name="connsiteY89" fmla="*/ 303790 h 367385"/>
                <a:gd name="connsiteX90" fmla="*/ 280437 w 599536"/>
                <a:gd name="connsiteY90" fmla="*/ 300268 h 367385"/>
                <a:gd name="connsiteX91" fmla="*/ 283675 w 599536"/>
                <a:gd name="connsiteY91" fmla="*/ 296745 h 367385"/>
                <a:gd name="connsiteX92" fmla="*/ 286913 w 599536"/>
                <a:gd name="connsiteY92" fmla="*/ 289700 h 367385"/>
                <a:gd name="connsiteX93" fmla="*/ 290151 w 599536"/>
                <a:gd name="connsiteY93" fmla="*/ 286178 h 367385"/>
                <a:gd name="connsiteX94" fmla="*/ 293389 w 599536"/>
                <a:gd name="connsiteY94" fmla="*/ 279133 h 367385"/>
                <a:gd name="connsiteX95" fmla="*/ 296531 w 599536"/>
                <a:gd name="connsiteY95" fmla="*/ 275610 h 367385"/>
                <a:gd name="connsiteX96" fmla="*/ 296531 w 599536"/>
                <a:gd name="connsiteY96" fmla="*/ 271993 h 367385"/>
                <a:gd name="connsiteX97" fmla="*/ 312719 w 599536"/>
                <a:gd name="connsiteY97" fmla="*/ 264948 h 367385"/>
                <a:gd name="connsiteX98" fmla="*/ 322337 w 599536"/>
                <a:gd name="connsiteY98" fmla="*/ 257903 h 367385"/>
                <a:gd name="connsiteX99" fmla="*/ 328812 w 599536"/>
                <a:gd name="connsiteY99" fmla="*/ 261425 h 367385"/>
                <a:gd name="connsiteX100" fmla="*/ 335287 w 599536"/>
                <a:gd name="connsiteY100" fmla="*/ 261425 h 367385"/>
                <a:gd name="connsiteX101" fmla="*/ 341667 w 599536"/>
                <a:gd name="connsiteY101" fmla="*/ 264948 h 367385"/>
                <a:gd name="connsiteX102" fmla="*/ 351380 w 599536"/>
                <a:gd name="connsiteY102" fmla="*/ 264948 h 367385"/>
                <a:gd name="connsiteX103" fmla="*/ 357856 w 599536"/>
                <a:gd name="connsiteY103" fmla="*/ 257903 h 367385"/>
                <a:gd name="connsiteX104" fmla="*/ 348143 w 599536"/>
                <a:gd name="connsiteY104" fmla="*/ 271993 h 367385"/>
                <a:gd name="connsiteX105" fmla="*/ 335287 w 599536"/>
                <a:gd name="connsiteY105" fmla="*/ 271993 h 367385"/>
                <a:gd name="connsiteX106" fmla="*/ 338525 w 599536"/>
                <a:gd name="connsiteY106" fmla="*/ 275610 h 367385"/>
                <a:gd name="connsiteX107" fmla="*/ 344905 w 599536"/>
                <a:gd name="connsiteY107" fmla="*/ 279133 h 367385"/>
                <a:gd name="connsiteX108" fmla="*/ 351380 w 599536"/>
                <a:gd name="connsiteY108" fmla="*/ 286178 h 367385"/>
                <a:gd name="connsiteX109" fmla="*/ 390042 w 599536"/>
                <a:gd name="connsiteY109" fmla="*/ 286178 h 367385"/>
                <a:gd name="connsiteX110" fmla="*/ 396517 w 599536"/>
                <a:gd name="connsiteY110" fmla="*/ 296745 h 367385"/>
                <a:gd name="connsiteX111" fmla="*/ 390042 w 599536"/>
                <a:gd name="connsiteY111" fmla="*/ 300268 h 367385"/>
                <a:gd name="connsiteX112" fmla="*/ 386804 w 599536"/>
                <a:gd name="connsiteY112" fmla="*/ 303790 h 367385"/>
                <a:gd name="connsiteX113" fmla="*/ 367473 w 599536"/>
                <a:gd name="connsiteY113" fmla="*/ 314453 h 367385"/>
                <a:gd name="connsiteX114" fmla="*/ 364236 w 599536"/>
                <a:gd name="connsiteY114" fmla="*/ 317975 h 367385"/>
                <a:gd name="connsiteX115" fmla="*/ 364236 w 599536"/>
                <a:gd name="connsiteY115" fmla="*/ 321498 h 367385"/>
                <a:gd name="connsiteX116" fmla="*/ 367473 w 599536"/>
                <a:gd name="connsiteY116" fmla="*/ 321498 h 367385"/>
                <a:gd name="connsiteX117" fmla="*/ 370711 w 599536"/>
                <a:gd name="connsiteY117" fmla="*/ 325020 h 367385"/>
                <a:gd name="connsiteX118" fmla="*/ 386804 w 599536"/>
                <a:gd name="connsiteY118" fmla="*/ 325020 h 367385"/>
                <a:gd name="connsiteX119" fmla="*/ 393280 w 599536"/>
                <a:gd name="connsiteY119" fmla="*/ 328543 h 367385"/>
                <a:gd name="connsiteX120" fmla="*/ 399755 w 599536"/>
                <a:gd name="connsiteY120" fmla="*/ 335587 h 367385"/>
                <a:gd name="connsiteX121" fmla="*/ 399755 w 599536"/>
                <a:gd name="connsiteY121" fmla="*/ 349773 h 367385"/>
                <a:gd name="connsiteX122" fmla="*/ 396517 w 599536"/>
                <a:gd name="connsiteY122" fmla="*/ 356818 h 367385"/>
                <a:gd name="connsiteX123" fmla="*/ 396517 w 599536"/>
                <a:gd name="connsiteY123" fmla="*/ 363862 h 367385"/>
                <a:gd name="connsiteX124" fmla="*/ 406135 w 599536"/>
                <a:gd name="connsiteY124" fmla="*/ 363862 h 367385"/>
                <a:gd name="connsiteX125" fmla="*/ 412610 w 599536"/>
                <a:gd name="connsiteY125" fmla="*/ 367385 h 367385"/>
                <a:gd name="connsiteX126" fmla="*/ 419085 w 599536"/>
                <a:gd name="connsiteY126" fmla="*/ 367385 h 367385"/>
                <a:gd name="connsiteX127" fmla="*/ 419085 w 599536"/>
                <a:gd name="connsiteY127" fmla="*/ 363862 h 367385"/>
                <a:gd name="connsiteX128" fmla="*/ 425560 w 599536"/>
                <a:gd name="connsiteY128" fmla="*/ 356818 h 367385"/>
                <a:gd name="connsiteX129" fmla="*/ 431941 w 599536"/>
                <a:gd name="connsiteY129" fmla="*/ 353295 h 367385"/>
                <a:gd name="connsiteX130" fmla="*/ 435178 w 599536"/>
                <a:gd name="connsiteY130" fmla="*/ 349773 h 367385"/>
                <a:gd name="connsiteX131" fmla="*/ 451271 w 599536"/>
                <a:gd name="connsiteY131" fmla="*/ 349773 h 367385"/>
                <a:gd name="connsiteX132" fmla="*/ 460984 w 599536"/>
                <a:gd name="connsiteY132" fmla="*/ 339110 h 367385"/>
                <a:gd name="connsiteX133" fmla="*/ 460984 w 599536"/>
                <a:gd name="connsiteY133" fmla="*/ 335587 h 367385"/>
                <a:gd name="connsiteX134" fmla="*/ 464222 w 599536"/>
                <a:gd name="connsiteY134" fmla="*/ 332065 h 367385"/>
                <a:gd name="connsiteX135" fmla="*/ 467460 w 599536"/>
                <a:gd name="connsiteY135" fmla="*/ 332065 h 367385"/>
                <a:gd name="connsiteX136" fmla="*/ 473840 w 599536"/>
                <a:gd name="connsiteY136" fmla="*/ 339110 h 367385"/>
                <a:gd name="connsiteX137" fmla="*/ 493171 w 599536"/>
                <a:gd name="connsiteY137" fmla="*/ 335587 h 367385"/>
                <a:gd name="connsiteX138" fmla="*/ 493171 w 599536"/>
                <a:gd name="connsiteY138" fmla="*/ 325020 h 367385"/>
                <a:gd name="connsiteX139" fmla="*/ 499646 w 599536"/>
                <a:gd name="connsiteY139" fmla="*/ 317975 h 367385"/>
                <a:gd name="connsiteX140" fmla="*/ 483553 w 599536"/>
                <a:gd name="connsiteY140" fmla="*/ 317975 h 367385"/>
                <a:gd name="connsiteX141" fmla="*/ 480315 w 599536"/>
                <a:gd name="connsiteY141" fmla="*/ 321498 h 367385"/>
                <a:gd name="connsiteX142" fmla="*/ 473840 w 599536"/>
                <a:gd name="connsiteY142" fmla="*/ 325020 h 367385"/>
                <a:gd name="connsiteX143" fmla="*/ 457747 w 599536"/>
                <a:gd name="connsiteY143" fmla="*/ 325020 h 367385"/>
                <a:gd name="connsiteX144" fmla="*/ 454509 w 599536"/>
                <a:gd name="connsiteY144" fmla="*/ 321498 h 367385"/>
                <a:gd name="connsiteX145" fmla="*/ 448129 w 599536"/>
                <a:gd name="connsiteY145" fmla="*/ 317975 h 367385"/>
                <a:gd name="connsiteX146" fmla="*/ 444891 w 599536"/>
                <a:gd name="connsiteY146" fmla="*/ 314453 h 367385"/>
                <a:gd name="connsiteX147" fmla="*/ 444891 w 599536"/>
                <a:gd name="connsiteY147" fmla="*/ 307312 h 367385"/>
                <a:gd name="connsiteX148" fmla="*/ 441653 w 599536"/>
                <a:gd name="connsiteY148" fmla="*/ 303790 h 367385"/>
                <a:gd name="connsiteX149" fmla="*/ 435178 w 599536"/>
                <a:gd name="connsiteY149" fmla="*/ 303790 h 367385"/>
                <a:gd name="connsiteX150" fmla="*/ 422323 w 599536"/>
                <a:gd name="connsiteY150" fmla="*/ 293223 h 367385"/>
                <a:gd name="connsiteX151" fmla="*/ 402992 w 599536"/>
                <a:gd name="connsiteY151" fmla="*/ 289700 h 367385"/>
                <a:gd name="connsiteX152" fmla="*/ 399755 w 599536"/>
                <a:gd name="connsiteY152" fmla="*/ 282655 h 367385"/>
                <a:gd name="connsiteX153" fmla="*/ 435178 w 599536"/>
                <a:gd name="connsiteY153" fmla="*/ 282655 h 367385"/>
                <a:gd name="connsiteX154" fmla="*/ 441653 w 599536"/>
                <a:gd name="connsiteY154" fmla="*/ 279133 h 367385"/>
                <a:gd name="connsiteX155" fmla="*/ 448129 w 599536"/>
                <a:gd name="connsiteY155" fmla="*/ 271993 h 367385"/>
                <a:gd name="connsiteX156" fmla="*/ 454509 w 599536"/>
                <a:gd name="connsiteY156" fmla="*/ 275610 h 367385"/>
                <a:gd name="connsiteX157" fmla="*/ 457747 w 599536"/>
                <a:gd name="connsiteY157" fmla="*/ 271993 h 367385"/>
                <a:gd name="connsiteX158" fmla="*/ 464222 w 599536"/>
                <a:gd name="connsiteY158" fmla="*/ 268470 h 367385"/>
                <a:gd name="connsiteX159" fmla="*/ 467460 w 599536"/>
                <a:gd name="connsiteY159" fmla="*/ 264948 h 367385"/>
                <a:gd name="connsiteX160" fmla="*/ 473840 w 599536"/>
                <a:gd name="connsiteY160" fmla="*/ 261425 h 367385"/>
                <a:gd name="connsiteX161" fmla="*/ 486791 w 599536"/>
                <a:gd name="connsiteY161" fmla="*/ 261425 h 367385"/>
                <a:gd name="connsiteX162" fmla="*/ 493171 w 599536"/>
                <a:gd name="connsiteY162" fmla="*/ 257903 h 367385"/>
                <a:gd name="connsiteX163" fmla="*/ 499646 w 599536"/>
                <a:gd name="connsiteY163" fmla="*/ 257903 h 367385"/>
                <a:gd name="connsiteX164" fmla="*/ 525452 w 599536"/>
                <a:gd name="connsiteY164" fmla="*/ 240290 h 367385"/>
                <a:gd name="connsiteX165" fmla="*/ 544782 w 599536"/>
                <a:gd name="connsiteY165" fmla="*/ 240290 h 367385"/>
                <a:gd name="connsiteX166" fmla="*/ 544782 w 599536"/>
                <a:gd name="connsiteY166" fmla="*/ 219060 h 367385"/>
                <a:gd name="connsiteX167" fmla="*/ 554400 w 599536"/>
                <a:gd name="connsiteY167" fmla="*/ 219060 h 367385"/>
                <a:gd name="connsiteX168" fmla="*/ 557638 w 599536"/>
                <a:gd name="connsiteY168" fmla="*/ 215538 h 367385"/>
                <a:gd name="connsiteX169" fmla="*/ 557638 w 599536"/>
                <a:gd name="connsiteY169" fmla="*/ 212015 h 367385"/>
                <a:gd name="connsiteX170" fmla="*/ 564113 w 599536"/>
                <a:gd name="connsiteY170" fmla="*/ 204875 h 367385"/>
                <a:gd name="connsiteX171" fmla="*/ 580206 w 599536"/>
                <a:gd name="connsiteY171" fmla="*/ 204875 h 367385"/>
                <a:gd name="connsiteX172" fmla="*/ 586682 w 599536"/>
                <a:gd name="connsiteY172" fmla="*/ 201353 h 367385"/>
                <a:gd name="connsiteX173" fmla="*/ 593157 w 599536"/>
                <a:gd name="connsiteY173" fmla="*/ 201353 h 367385"/>
                <a:gd name="connsiteX174" fmla="*/ 599537 w 599536"/>
                <a:gd name="connsiteY174" fmla="*/ 194308 h 367385"/>
                <a:gd name="connsiteX175" fmla="*/ 599537 w 599536"/>
                <a:gd name="connsiteY175" fmla="*/ 190785 h 367385"/>
                <a:gd name="connsiteX176" fmla="*/ 596394 w 599536"/>
                <a:gd name="connsiteY176" fmla="*/ 183740 h 367385"/>
                <a:gd name="connsiteX177" fmla="*/ 596394 w 599536"/>
                <a:gd name="connsiteY177" fmla="*/ 176695 h 367385"/>
                <a:gd name="connsiteX178" fmla="*/ 589919 w 599536"/>
                <a:gd name="connsiteY178" fmla="*/ 173078 h 367385"/>
                <a:gd name="connsiteX179" fmla="*/ 583444 w 599536"/>
                <a:gd name="connsiteY179" fmla="*/ 166033 h 367385"/>
                <a:gd name="connsiteX180" fmla="*/ 586682 w 599536"/>
                <a:gd name="connsiteY180" fmla="*/ 162510 h 367385"/>
                <a:gd name="connsiteX181" fmla="*/ 596394 w 599536"/>
                <a:gd name="connsiteY181" fmla="*/ 162510 h 367385"/>
                <a:gd name="connsiteX182" fmla="*/ 599537 w 599536"/>
                <a:gd name="connsiteY182" fmla="*/ 158988 h 367385"/>
                <a:gd name="connsiteX183" fmla="*/ 596394 w 599536"/>
                <a:gd name="connsiteY183" fmla="*/ 155465 h 367385"/>
                <a:gd name="connsiteX184" fmla="*/ 593157 w 599536"/>
                <a:gd name="connsiteY184" fmla="*/ 155465 h 367385"/>
                <a:gd name="connsiteX185" fmla="*/ 589919 w 599536"/>
                <a:gd name="connsiteY185" fmla="*/ 151943 h 367385"/>
                <a:gd name="connsiteX186" fmla="*/ 586682 w 599536"/>
                <a:gd name="connsiteY186" fmla="*/ 151943 h 367385"/>
                <a:gd name="connsiteX187" fmla="*/ 596394 w 599536"/>
                <a:gd name="connsiteY187" fmla="*/ 144898 h 367385"/>
                <a:gd name="connsiteX188" fmla="*/ 596394 w 599536"/>
                <a:gd name="connsiteY188" fmla="*/ 130713 h 367385"/>
                <a:gd name="connsiteX189" fmla="*/ 593157 w 599536"/>
                <a:gd name="connsiteY189" fmla="*/ 127190 h 367385"/>
                <a:gd name="connsiteX190" fmla="*/ 580206 w 599536"/>
                <a:gd name="connsiteY190" fmla="*/ 127190 h 367385"/>
                <a:gd name="connsiteX191" fmla="*/ 570589 w 599536"/>
                <a:gd name="connsiteY191" fmla="*/ 120145 h 367385"/>
                <a:gd name="connsiteX192" fmla="*/ 567351 w 599536"/>
                <a:gd name="connsiteY192" fmla="*/ 116623 h 367385"/>
                <a:gd name="connsiteX193" fmla="*/ 567351 w 599536"/>
                <a:gd name="connsiteY193" fmla="*/ 113100 h 367385"/>
                <a:gd name="connsiteX194" fmla="*/ 544782 w 599536"/>
                <a:gd name="connsiteY194" fmla="*/ 113100 h 367385"/>
                <a:gd name="connsiteX195" fmla="*/ 538307 w 599536"/>
                <a:gd name="connsiteY195" fmla="*/ 109578 h 367385"/>
                <a:gd name="connsiteX196" fmla="*/ 535069 w 599536"/>
                <a:gd name="connsiteY196" fmla="*/ 106055 h 367385"/>
                <a:gd name="connsiteX197" fmla="*/ 525452 w 599536"/>
                <a:gd name="connsiteY197" fmla="*/ 106055 h 367385"/>
                <a:gd name="connsiteX198" fmla="*/ 518977 w 599536"/>
                <a:gd name="connsiteY198" fmla="*/ 109578 h 367385"/>
                <a:gd name="connsiteX199" fmla="*/ 506121 w 599536"/>
                <a:gd name="connsiteY199" fmla="*/ 95393 h 367385"/>
                <a:gd name="connsiteX200" fmla="*/ 502884 w 599536"/>
                <a:gd name="connsiteY200" fmla="*/ 88348 h 367385"/>
                <a:gd name="connsiteX201" fmla="*/ 496408 w 599536"/>
                <a:gd name="connsiteY201" fmla="*/ 88348 h 367385"/>
                <a:gd name="connsiteX202" fmla="*/ 493171 w 599536"/>
                <a:gd name="connsiteY202" fmla="*/ 91870 h 367385"/>
                <a:gd name="connsiteX203" fmla="*/ 493171 w 599536"/>
                <a:gd name="connsiteY203" fmla="*/ 95393 h 367385"/>
                <a:gd name="connsiteX204" fmla="*/ 490028 w 599536"/>
                <a:gd name="connsiteY204" fmla="*/ 91870 h 367385"/>
                <a:gd name="connsiteX205" fmla="*/ 464222 w 599536"/>
                <a:gd name="connsiteY205" fmla="*/ 91870 h 367385"/>
                <a:gd name="connsiteX206" fmla="*/ 460984 w 599536"/>
                <a:gd name="connsiteY206" fmla="*/ 88348 h 367385"/>
                <a:gd name="connsiteX207" fmla="*/ 454509 w 599536"/>
                <a:gd name="connsiteY207" fmla="*/ 88348 h 367385"/>
                <a:gd name="connsiteX208" fmla="*/ 451271 w 599536"/>
                <a:gd name="connsiteY208" fmla="*/ 84825 h 367385"/>
                <a:gd name="connsiteX209" fmla="*/ 438416 w 599536"/>
                <a:gd name="connsiteY209" fmla="*/ 88348 h 367385"/>
                <a:gd name="connsiteX210" fmla="*/ 435178 w 599536"/>
                <a:gd name="connsiteY210" fmla="*/ 88348 h 367385"/>
                <a:gd name="connsiteX211" fmla="*/ 428703 w 599536"/>
                <a:gd name="connsiteY211" fmla="*/ 60073 h 367385"/>
                <a:gd name="connsiteX212" fmla="*/ 406135 w 599536"/>
                <a:gd name="connsiteY212" fmla="*/ 49505 h 367385"/>
                <a:gd name="connsiteX213" fmla="*/ 386804 w 599536"/>
                <a:gd name="connsiteY213" fmla="*/ 49505 h 367385"/>
                <a:gd name="connsiteX214" fmla="*/ 386804 w 599536"/>
                <a:gd name="connsiteY214" fmla="*/ 38842 h 367385"/>
                <a:gd name="connsiteX215" fmla="*/ 383662 w 599536"/>
                <a:gd name="connsiteY215" fmla="*/ 28275 h 367385"/>
                <a:gd name="connsiteX216" fmla="*/ 386804 w 599536"/>
                <a:gd name="connsiteY216" fmla="*/ 28275 h 367385"/>
                <a:gd name="connsiteX217" fmla="*/ 390042 w 599536"/>
                <a:gd name="connsiteY217" fmla="*/ 24753 h 367385"/>
                <a:gd name="connsiteX218" fmla="*/ 390042 w 599536"/>
                <a:gd name="connsiteY218" fmla="*/ 17708 h 367385"/>
                <a:gd name="connsiteX219" fmla="*/ 386804 w 599536"/>
                <a:gd name="connsiteY219" fmla="*/ 17708 h 367385"/>
                <a:gd name="connsiteX220" fmla="*/ 380424 w 599536"/>
                <a:gd name="connsiteY220" fmla="*/ 14185 h 367385"/>
                <a:gd name="connsiteX221" fmla="*/ 377186 w 599536"/>
                <a:gd name="connsiteY221" fmla="*/ 10663 h 367385"/>
                <a:gd name="connsiteX222" fmla="*/ 373949 w 599536"/>
                <a:gd name="connsiteY222" fmla="*/ 10663 h 367385"/>
                <a:gd name="connsiteX223" fmla="*/ 370711 w 599536"/>
                <a:gd name="connsiteY223" fmla="*/ 0 h 367385"/>
                <a:gd name="connsiteX224" fmla="*/ 344905 w 599536"/>
                <a:gd name="connsiteY224" fmla="*/ 0 h 367385"/>
                <a:gd name="connsiteX225" fmla="*/ 338525 w 599536"/>
                <a:gd name="connsiteY225" fmla="*/ 3523 h 367385"/>
                <a:gd name="connsiteX226" fmla="*/ 322337 w 599536"/>
                <a:gd name="connsiteY226" fmla="*/ 3523 h 367385"/>
                <a:gd name="connsiteX227" fmla="*/ 322337 w 599536"/>
                <a:gd name="connsiteY227" fmla="*/ 10663 h 367385"/>
                <a:gd name="connsiteX228" fmla="*/ 319099 w 599536"/>
                <a:gd name="connsiteY228" fmla="*/ 14185 h 367385"/>
                <a:gd name="connsiteX229" fmla="*/ 299768 w 599536"/>
                <a:gd name="connsiteY229" fmla="*/ 14185 h 367385"/>
                <a:gd name="connsiteX230" fmla="*/ 293389 w 599536"/>
                <a:gd name="connsiteY230" fmla="*/ 10663 h 367385"/>
                <a:gd name="connsiteX231" fmla="*/ 277200 w 599536"/>
                <a:gd name="connsiteY231" fmla="*/ 10663 h 367385"/>
                <a:gd name="connsiteX232" fmla="*/ 274058 w 599536"/>
                <a:gd name="connsiteY232" fmla="*/ 17708 h 367385"/>
                <a:gd name="connsiteX233" fmla="*/ 267582 w 599536"/>
                <a:gd name="connsiteY233" fmla="*/ 21230 h 367385"/>
                <a:gd name="connsiteX234" fmla="*/ 264344 w 599536"/>
                <a:gd name="connsiteY234" fmla="*/ 24753 h 367385"/>
                <a:gd name="connsiteX235" fmla="*/ 261107 w 599536"/>
                <a:gd name="connsiteY235" fmla="*/ 31798 h 367385"/>
                <a:gd name="connsiteX236" fmla="*/ 264344 w 599536"/>
                <a:gd name="connsiteY236" fmla="*/ 35320 h 367385"/>
                <a:gd name="connsiteX237" fmla="*/ 264344 w 599536"/>
                <a:gd name="connsiteY237" fmla="*/ 42460 h 367385"/>
                <a:gd name="connsiteX238" fmla="*/ 261107 w 599536"/>
                <a:gd name="connsiteY238" fmla="*/ 45983 h 367385"/>
                <a:gd name="connsiteX239" fmla="*/ 251489 w 599536"/>
                <a:gd name="connsiteY239" fmla="*/ 45983 h 367385"/>
                <a:gd name="connsiteX240" fmla="*/ 248251 w 599536"/>
                <a:gd name="connsiteY240" fmla="*/ 42460 h 367385"/>
                <a:gd name="connsiteX241" fmla="*/ 235301 w 599536"/>
                <a:gd name="connsiteY241" fmla="*/ 42460 h 367385"/>
                <a:gd name="connsiteX242" fmla="*/ 228921 w 599536"/>
                <a:gd name="connsiteY242" fmla="*/ 45983 h 367385"/>
                <a:gd name="connsiteX243" fmla="*/ 225683 w 599536"/>
                <a:gd name="connsiteY243" fmla="*/ 45983 h 367385"/>
                <a:gd name="connsiteX244" fmla="*/ 225683 w 599536"/>
                <a:gd name="connsiteY244" fmla="*/ 38842 h 367385"/>
                <a:gd name="connsiteX245" fmla="*/ 222446 w 599536"/>
                <a:gd name="connsiteY245" fmla="*/ 35320 h 367385"/>
                <a:gd name="connsiteX246" fmla="*/ 212733 w 599536"/>
                <a:gd name="connsiteY246" fmla="*/ 35320 h 367385"/>
                <a:gd name="connsiteX247" fmla="*/ 209590 w 599536"/>
                <a:gd name="connsiteY247" fmla="*/ 38842 h 367385"/>
                <a:gd name="connsiteX248" fmla="*/ 209590 w 599536"/>
                <a:gd name="connsiteY248" fmla="*/ 42460 h 367385"/>
                <a:gd name="connsiteX249" fmla="*/ 203115 w 599536"/>
                <a:gd name="connsiteY249" fmla="*/ 35320 h 367385"/>
                <a:gd name="connsiteX250" fmla="*/ 196639 w 599536"/>
                <a:gd name="connsiteY250" fmla="*/ 38842 h 367385"/>
                <a:gd name="connsiteX251" fmla="*/ 193402 w 599536"/>
                <a:gd name="connsiteY251" fmla="*/ 35320 h 367385"/>
                <a:gd name="connsiteX252" fmla="*/ 183784 w 599536"/>
                <a:gd name="connsiteY252" fmla="*/ 38842 h 367385"/>
                <a:gd name="connsiteX253" fmla="*/ 180546 w 599536"/>
                <a:gd name="connsiteY253" fmla="*/ 31798 h 367385"/>
                <a:gd name="connsiteX254" fmla="*/ 174071 w 599536"/>
                <a:gd name="connsiteY254" fmla="*/ 38842 h 367385"/>
                <a:gd name="connsiteX255" fmla="*/ 164453 w 599536"/>
                <a:gd name="connsiteY255" fmla="*/ 31798 h 367385"/>
                <a:gd name="connsiteX256" fmla="*/ 161216 w 599536"/>
                <a:gd name="connsiteY256" fmla="*/ 35320 h 367385"/>
                <a:gd name="connsiteX257" fmla="*/ 151503 w 599536"/>
                <a:gd name="connsiteY257" fmla="*/ 28275 h 367385"/>
                <a:gd name="connsiteX258" fmla="*/ 138648 w 599536"/>
                <a:gd name="connsiteY258" fmla="*/ 24753 h 367385"/>
                <a:gd name="connsiteX259" fmla="*/ 119317 w 599536"/>
                <a:gd name="connsiteY259" fmla="*/ 24753 h 367385"/>
                <a:gd name="connsiteX260" fmla="*/ 116079 w 599536"/>
                <a:gd name="connsiteY260" fmla="*/ 21230 h 367385"/>
                <a:gd name="connsiteX261" fmla="*/ 116079 w 599536"/>
                <a:gd name="connsiteY261" fmla="*/ 17708 h 367385"/>
                <a:gd name="connsiteX262" fmla="*/ 90273 w 599536"/>
                <a:gd name="connsiteY262" fmla="*/ 17708 h 367385"/>
                <a:gd name="connsiteX263" fmla="*/ 87035 w 599536"/>
                <a:gd name="connsiteY263" fmla="*/ 21230 h 367385"/>
                <a:gd name="connsiteX264" fmla="*/ 80655 w 599536"/>
                <a:gd name="connsiteY264" fmla="*/ 24753 h 367385"/>
                <a:gd name="connsiteX265" fmla="*/ 61324 w 599536"/>
                <a:gd name="connsiteY265" fmla="*/ 24753 h 367385"/>
                <a:gd name="connsiteX266" fmla="*/ 61324 w 599536"/>
                <a:gd name="connsiteY266" fmla="*/ 28275 h 367385"/>
                <a:gd name="connsiteX267" fmla="*/ 51612 w 599536"/>
                <a:gd name="connsiteY267" fmla="*/ 38842 h 367385"/>
                <a:gd name="connsiteX268" fmla="*/ 41899 w 599536"/>
                <a:gd name="connsiteY268" fmla="*/ 38842 h 367385"/>
                <a:gd name="connsiteX269" fmla="*/ 35519 w 599536"/>
                <a:gd name="connsiteY269" fmla="*/ 35320 h 367385"/>
                <a:gd name="connsiteX270" fmla="*/ 38756 w 599536"/>
                <a:gd name="connsiteY270" fmla="*/ 45983 h 367385"/>
                <a:gd name="connsiteX271" fmla="*/ 48374 w 599536"/>
                <a:gd name="connsiteY271" fmla="*/ 56550 h 367385"/>
                <a:gd name="connsiteX272" fmla="*/ 48374 w 599536"/>
                <a:gd name="connsiteY272" fmla="*/ 60073 h 367385"/>
                <a:gd name="connsiteX273" fmla="*/ 54849 w 599536"/>
                <a:gd name="connsiteY273" fmla="*/ 63595 h 367385"/>
                <a:gd name="connsiteX274" fmla="*/ 58087 w 599536"/>
                <a:gd name="connsiteY274" fmla="*/ 67118 h 367385"/>
                <a:gd name="connsiteX275" fmla="*/ 54849 w 599536"/>
                <a:gd name="connsiteY275" fmla="*/ 74258 h 367385"/>
                <a:gd name="connsiteX276" fmla="*/ 58087 w 599536"/>
                <a:gd name="connsiteY276" fmla="*/ 77780 h 367385"/>
                <a:gd name="connsiteX277" fmla="*/ 58087 w 599536"/>
                <a:gd name="connsiteY277" fmla="*/ 81303 h 367385"/>
                <a:gd name="connsiteX278" fmla="*/ 61324 w 599536"/>
                <a:gd name="connsiteY278" fmla="*/ 84825 h 367385"/>
                <a:gd name="connsiteX279" fmla="*/ 58087 w 599536"/>
                <a:gd name="connsiteY279" fmla="*/ 88348 h 367385"/>
                <a:gd name="connsiteX280" fmla="*/ 54849 w 599536"/>
                <a:gd name="connsiteY280" fmla="*/ 88348 h 367385"/>
                <a:gd name="connsiteX281" fmla="*/ 51612 w 599536"/>
                <a:gd name="connsiteY281" fmla="*/ 91870 h 367385"/>
                <a:gd name="connsiteX282" fmla="*/ 45137 w 599536"/>
                <a:gd name="connsiteY282" fmla="*/ 91870 h 367385"/>
                <a:gd name="connsiteX283" fmla="*/ 16188 w 599536"/>
                <a:gd name="connsiteY283" fmla="*/ 120145 h 367385"/>
                <a:gd name="connsiteX284" fmla="*/ 16188 w 599536"/>
                <a:gd name="connsiteY284" fmla="*/ 144898 h 367385"/>
                <a:gd name="connsiteX285" fmla="*/ 22568 w 599536"/>
                <a:gd name="connsiteY285" fmla="*/ 151943 h 367385"/>
                <a:gd name="connsiteX286" fmla="*/ 9713 w 599536"/>
                <a:gd name="connsiteY286" fmla="*/ 151943 h 367385"/>
                <a:gd name="connsiteX287" fmla="*/ 9713 w 599536"/>
                <a:gd name="connsiteY287" fmla="*/ 158988 h 367385"/>
                <a:gd name="connsiteX288" fmla="*/ 6475 w 599536"/>
                <a:gd name="connsiteY288" fmla="*/ 162510 h 367385"/>
                <a:gd name="connsiteX289" fmla="*/ 6475 w 599536"/>
                <a:gd name="connsiteY289" fmla="*/ 166033 h 367385"/>
                <a:gd name="connsiteX290" fmla="*/ 3237 w 599536"/>
                <a:gd name="connsiteY290" fmla="*/ 169555 h 367385"/>
                <a:gd name="connsiteX291" fmla="*/ 0 w 599536"/>
                <a:gd name="connsiteY291" fmla="*/ 169555 h 367385"/>
                <a:gd name="connsiteX292" fmla="*/ 0 w 599536"/>
                <a:gd name="connsiteY292" fmla="*/ 180218 h 367385"/>
                <a:gd name="connsiteX293" fmla="*/ 3237 w 599536"/>
                <a:gd name="connsiteY293" fmla="*/ 180218 h 367385"/>
                <a:gd name="connsiteX294" fmla="*/ 12950 w 599536"/>
                <a:gd name="connsiteY294" fmla="*/ 190785 h 36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99536" h="367385">
                  <a:moveTo>
                    <a:pt x="12950" y="190785"/>
                  </a:moveTo>
                  <a:lnTo>
                    <a:pt x="16188" y="190785"/>
                  </a:lnTo>
                  <a:lnTo>
                    <a:pt x="19330" y="194308"/>
                  </a:lnTo>
                  <a:lnTo>
                    <a:pt x="25806" y="194308"/>
                  </a:lnTo>
                  <a:lnTo>
                    <a:pt x="29044" y="197830"/>
                  </a:lnTo>
                  <a:lnTo>
                    <a:pt x="41899" y="197830"/>
                  </a:lnTo>
                  <a:lnTo>
                    <a:pt x="45137" y="201353"/>
                  </a:lnTo>
                  <a:lnTo>
                    <a:pt x="58087" y="201353"/>
                  </a:lnTo>
                  <a:lnTo>
                    <a:pt x="61324" y="204875"/>
                  </a:lnTo>
                  <a:lnTo>
                    <a:pt x="67705" y="201353"/>
                  </a:lnTo>
                  <a:lnTo>
                    <a:pt x="70942" y="201353"/>
                  </a:lnTo>
                  <a:lnTo>
                    <a:pt x="77417" y="197830"/>
                  </a:lnTo>
                  <a:lnTo>
                    <a:pt x="80655" y="197830"/>
                  </a:lnTo>
                  <a:lnTo>
                    <a:pt x="93511" y="212015"/>
                  </a:lnTo>
                  <a:lnTo>
                    <a:pt x="99986" y="212015"/>
                  </a:lnTo>
                  <a:lnTo>
                    <a:pt x="106366" y="204875"/>
                  </a:lnTo>
                  <a:lnTo>
                    <a:pt x="106366" y="201353"/>
                  </a:lnTo>
                  <a:lnTo>
                    <a:pt x="119317" y="204875"/>
                  </a:lnTo>
                  <a:lnTo>
                    <a:pt x="122555" y="197830"/>
                  </a:lnTo>
                  <a:lnTo>
                    <a:pt x="125792" y="201353"/>
                  </a:lnTo>
                  <a:lnTo>
                    <a:pt x="135410" y="201353"/>
                  </a:lnTo>
                  <a:lnTo>
                    <a:pt x="138648" y="197830"/>
                  </a:lnTo>
                  <a:lnTo>
                    <a:pt x="138648" y="194308"/>
                  </a:lnTo>
                  <a:lnTo>
                    <a:pt x="145123" y="187263"/>
                  </a:lnTo>
                  <a:lnTo>
                    <a:pt x="151503" y="187263"/>
                  </a:lnTo>
                  <a:lnTo>
                    <a:pt x="154741" y="180218"/>
                  </a:lnTo>
                  <a:lnTo>
                    <a:pt x="157978" y="180218"/>
                  </a:lnTo>
                  <a:lnTo>
                    <a:pt x="164453" y="183740"/>
                  </a:lnTo>
                  <a:lnTo>
                    <a:pt x="170833" y="183740"/>
                  </a:lnTo>
                  <a:lnTo>
                    <a:pt x="170833" y="180218"/>
                  </a:lnTo>
                  <a:lnTo>
                    <a:pt x="174071" y="180218"/>
                  </a:lnTo>
                  <a:lnTo>
                    <a:pt x="180546" y="176695"/>
                  </a:lnTo>
                  <a:lnTo>
                    <a:pt x="183784" y="176695"/>
                  </a:lnTo>
                  <a:lnTo>
                    <a:pt x="190164" y="183740"/>
                  </a:lnTo>
                  <a:lnTo>
                    <a:pt x="193402" y="183740"/>
                  </a:lnTo>
                  <a:lnTo>
                    <a:pt x="193402" y="187263"/>
                  </a:lnTo>
                  <a:lnTo>
                    <a:pt x="215970" y="187263"/>
                  </a:lnTo>
                  <a:lnTo>
                    <a:pt x="219208" y="190785"/>
                  </a:lnTo>
                  <a:lnTo>
                    <a:pt x="219208" y="197830"/>
                  </a:lnTo>
                  <a:lnTo>
                    <a:pt x="228921" y="197830"/>
                  </a:lnTo>
                  <a:lnTo>
                    <a:pt x="235301" y="201353"/>
                  </a:lnTo>
                  <a:lnTo>
                    <a:pt x="238539" y="204875"/>
                  </a:lnTo>
                  <a:lnTo>
                    <a:pt x="241776" y="212015"/>
                  </a:lnTo>
                  <a:lnTo>
                    <a:pt x="238539" y="215538"/>
                  </a:lnTo>
                  <a:lnTo>
                    <a:pt x="238539" y="229628"/>
                  </a:lnTo>
                  <a:lnTo>
                    <a:pt x="245014" y="226105"/>
                  </a:lnTo>
                  <a:lnTo>
                    <a:pt x="248251" y="226105"/>
                  </a:lnTo>
                  <a:lnTo>
                    <a:pt x="251489" y="229628"/>
                  </a:lnTo>
                  <a:lnTo>
                    <a:pt x="248251" y="233150"/>
                  </a:lnTo>
                  <a:lnTo>
                    <a:pt x="248251" y="243813"/>
                  </a:lnTo>
                  <a:lnTo>
                    <a:pt x="254632" y="243813"/>
                  </a:lnTo>
                  <a:lnTo>
                    <a:pt x="257869" y="247335"/>
                  </a:lnTo>
                  <a:lnTo>
                    <a:pt x="264344" y="247335"/>
                  </a:lnTo>
                  <a:lnTo>
                    <a:pt x="267582" y="250858"/>
                  </a:lnTo>
                  <a:lnTo>
                    <a:pt x="267582" y="268470"/>
                  </a:lnTo>
                  <a:lnTo>
                    <a:pt x="264344" y="268470"/>
                  </a:lnTo>
                  <a:lnTo>
                    <a:pt x="257869" y="271993"/>
                  </a:lnTo>
                  <a:lnTo>
                    <a:pt x="248251" y="271993"/>
                  </a:lnTo>
                  <a:lnTo>
                    <a:pt x="245014" y="268470"/>
                  </a:lnTo>
                  <a:lnTo>
                    <a:pt x="235301" y="268470"/>
                  </a:lnTo>
                  <a:lnTo>
                    <a:pt x="232064" y="271993"/>
                  </a:lnTo>
                  <a:lnTo>
                    <a:pt x="232064" y="275610"/>
                  </a:lnTo>
                  <a:lnTo>
                    <a:pt x="235301" y="275610"/>
                  </a:lnTo>
                  <a:lnTo>
                    <a:pt x="241776" y="279133"/>
                  </a:lnTo>
                  <a:lnTo>
                    <a:pt x="245014" y="282655"/>
                  </a:lnTo>
                  <a:lnTo>
                    <a:pt x="235301" y="289700"/>
                  </a:lnTo>
                  <a:lnTo>
                    <a:pt x="232064" y="293223"/>
                  </a:lnTo>
                  <a:lnTo>
                    <a:pt x="225683" y="296745"/>
                  </a:lnTo>
                  <a:lnTo>
                    <a:pt x="222446" y="296745"/>
                  </a:lnTo>
                  <a:lnTo>
                    <a:pt x="222446" y="303790"/>
                  </a:lnTo>
                  <a:lnTo>
                    <a:pt x="225683" y="307312"/>
                  </a:lnTo>
                  <a:lnTo>
                    <a:pt x="225683" y="314453"/>
                  </a:lnTo>
                  <a:lnTo>
                    <a:pt x="212733" y="317975"/>
                  </a:lnTo>
                  <a:lnTo>
                    <a:pt x="209590" y="310930"/>
                  </a:lnTo>
                  <a:lnTo>
                    <a:pt x="209590" y="303790"/>
                  </a:lnTo>
                  <a:lnTo>
                    <a:pt x="209590" y="310930"/>
                  </a:lnTo>
                  <a:lnTo>
                    <a:pt x="212733" y="317975"/>
                  </a:lnTo>
                  <a:lnTo>
                    <a:pt x="212733" y="321498"/>
                  </a:lnTo>
                  <a:lnTo>
                    <a:pt x="219208" y="325020"/>
                  </a:lnTo>
                  <a:lnTo>
                    <a:pt x="235301" y="325020"/>
                  </a:lnTo>
                  <a:lnTo>
                    <a:pt x="238539" y="321498"/>
                  </a:lnTo>
                  <a:lnTo>
                    <a:pt x="241776" y="321498"/>
                  </a:lnTo>
                  <a:lnTo>
                    <a:pt x="245014" y="317975"/>
                  </a:lnTo>
                  <a:lnTo>
                    <a:pt x="254632" y="317975"/>
                  </a:lnTo>
                  <a:lnTo>
                    <a:pt x="257869" y="314453"/>
                  </a:lnTo>
                  <a:lnTo>
                    <a:pt x="261107" y="314453"/>
                  </a:lnTo>
                  <a:lnTo>
                    <a:pt x="257869" y="310930"/>
                  </a:lnTo>
                  <a:lnTo>
                    <a:pt x="261107" y="310930"/>
                  </a:lnTo>
                  <a:lnTo>
                    <a:pt x="264344" y="307312"/>
                  </a:lnTo>
                  <a:lnTo>
                    <a:pt x="274058" y="303790"/>
                  </a:lnTo>
                  <a:lnTo>
                    <a:pt x="280437" y="300268"/>
                  </a:lnTo>
                  <a:lnTo>
                    <a:pt x="283675" y="296745"/>
                  </a:lnTo>
                  <a:lnTo>
                    <a:pt x="286913" y="289700"/>
                  </a:lnTo>
                  <a:lnTo>
                    <a:pt x="290151" y="286178"/>
                  </a:lnTo>
                  <a:lnTo>
                    <a:pt x="293389" y="279133"/>
                  </a:lnTo>
                  <a:lnTo>
                    <a:pt x="296531" y="275610"/>
                  </a:lnTo>
                  <a:lnTo>
                    <a:pt x="296531" y="271993"/>
                  </a:lnTo>
                  <a:lnTo>
                    <a:pt x="312719" y="264948"/>
                  </a:lnTo>
                  <a:lnTo>
                    <a:pt x="322337" y="257903"/>
                  </a:lnTo>
                  <a:lnTo>
                    <a:pt x="328812" y="261425"/>
                  </a:lnTo>
                  <a:lnTo>
                    <a:pt x="335287" y="261425"/>
                  </a:lnTo>
                  <a:lnTo>
                    <a:pt x="341667" y="264948"/>
                  </a:lnTo>
                  <a:lnTo>
                    <a:pt x="351380" y="264948"/>
                  </a:lnTo>
                  <a:lnTo>
                    <a:pt x="357856" y="257903"/>
                  </a:lnTo>
                  <a:lnTo>
                    <a:pt x="348143" y="271993"/>
                  </a:lnTo>
                  <a:lnTo>
                    <a:pt x="335287" y="271993"/>
                  </a:lnTo>
                  <a:lnTo>
                    <a:pt x="338525" y="275610"/>
                  </a:lnTo>
                  <a:lnTo>
                    <a:pt x="344905" y="279133"/>
                  </a:lnTo>
                  <a:lnTo>
                    <a:pt x="351380" y="286178"/>
                  </a:lnTo>
                  <a:lnTo>
                    <a:pt x="390042" y="286178"/>
                  </a:lnTo>
                  <a:lnTo>
                    <a:pt x="396517" y="296745"/>
                  </a:lnTo>
                  <a:lnTo>
                    <a:pt x="390042" y="300268"/>
                  </a:lnTo>
                  <a:lnTo>
                    <a:pt x="386804" y="303790"/>
                  </a:lnTo>
                  <a:lnTo>
                    <a:pt x="367473" y="314453"/>
                  </a:lnTo>
                  <a:lnTo>
                    <a:pt x="364236" y="317975"/>
                  </a:lnTo>
                  <a:lnTo>
                    <a:pt x="364236" y="321498"/>
                  </a:lnTo>
                  <a:lnTo>
                    <a:pt x="367473" y="321498"/>
                  </a:lnTo>
                  <a:lnTo>
                    <a:pt x="370711" y="325020"/>
                  </a:lnTo>
                  <a:lnTo>
                    <a:pt x="386804" y="325020"/>
                  </a:lnTo>
                  <a:lnTo>
                    <a:pt x="393280" y="328543"/>
                  </a:lnTo>
                  <a:lnTo>
                    <a:pt x="399755" y="335587"/>
                  </a:lnTo>
                  <a:lnTo>
                    <a:pt x="399755" y="349773"/>
                  </a:lnTo>
                  <a:lnTo>
                    <a:pt x="396517" y="356818"/>
                  </a:lnTo>
                  <a:lnTo>
                    <a:pt x="396517" y="363862"/>
                  </a:lnTo>
                  <a:lnTo>
                    <a:pt x="406135" y="363862"/>
                  </a:lnTo>
                  <a:lnTo>
                    <a:pt x="412610" y="367385"/>
                  </a:lnTo>
                  <a:lnTo>
                    <a:pt x="419085" y="367385"/>
                  </a:lnTo>
                  <a:lnTo>
                    <a:pt x="419085" y="363862"/>
                  </a:lnTo>
                  <a:lnTo>
                    <a:pt x="425560" y="356818"/>
                  </a:lnTo>
                  <a:lnTo>
                    <a:pt x="431941" y="353295"/>
                  </a:lnTo>
                  <a:lnTo>
                    <a:pt x="435178" y="349773"/>
                  </a:lnTo>
                  <a:lnTo>
                    <a:pt x="451271" y="349773"/>
                  </a:lnTo>
                  <a:lnTo>
                    <a:pt x="460984" y="339110"/>
                  </a:lnTo>
                  <a:lnTo>
                    <a:pt x="460984" y="335587"/>
                  </a:lnTo>
                  <a:lnTo>
                    <a:pt x="464222" y="332065"/>
                  </a:lnTo>
                  <a:lnTo>
                    <a:pt x="467460" y="332065"/>
                  </a:lnTo>
                  <a:lnTo>
                    <a:pt x="473840" y="339110"/>
                  </a:lnTo>
                  <a:lnTo>
                    <a:pt x="493171" y="335587"/>
                  </a:lnTo>
                  <a:lnTo>
                    <a:pt x="493171" y="325020"/>
                  </a:lnTo>
                  <a:lnTo>
                    <a:pt x="499646" y="317975"/>
                  </a:lnTo>
                  <a:lnTo>
                    <a:pt x="483553" y="317975"/>
                  </a:lnTo>
                  <a:lnTo>
                    <a:pt x="480315" y="321498"/>
                  </a:lnTo>
                  <a:lnTo>
                    <a:pt x="473840" y="325020"/>
                  </a:lnTo>
                  <a:lnTo>
                    <a:pt x="457747" y="325020"/>
                  </a:lnTo>
                  <a:lnTo>
                    <a:pt x="454509" y="321498"/>
                  </a:lnTo>
                  <a:lnTo>
                    <a:pt x="448129" y="317975"/>
                  </a:lnTo>
                  <a:lnTo>
                    <a:pt x="444891" y="314453"/>
                  </a:lnTo>
                  <a:lnTo>
                    <a:pt x="444891" y="307312"/>
                  </a:lnTo>
                  <a:lnTo>
                    <a:pt x="441653" y="303790"/>
                  </a:lnTo>
                  <a:lnTo>
                    <a:pt x="435178" y="303790"/>
                  </a:lnTo>
                  <a:lnTo>
                    <a:pt x="422323" y="293223"/>
                  </a:lnTo>
                  <a:lnTo>
                    <a:pt x="402992" y="289700"/>
                  </a:lnTo>
                  <a:lnTo>
                    <a:pt x="399755" y="282655"/>
                  </a:lnTo>
                  <a:lnTo>
                    <a:pt x="435178" y="282655"/>
                  </a:lnTo>
                  <a:lnTo>
                    <a:pt x="441653" y="279133"/>
                  </a:lnTo>
                  <a:lnTo>
                    <a:pt x="448129" y="271993"/>
                  </a:lnTo>
                  <a:lnTo>
                    <a:pt x="454509" y="275610"/>
                  </a:lnTo>
                  <a:lnTo>
                    <a:pt x="457747" y="271993"/>
                  </a:lnTo>
                  <a:lnTo>
                    <a:pt x="464222" y="268470"/>
                  </a:lnTo>
                  <a:lnTo>
                    <a:pt x="467460" y="264948"/>
                  </a:lnTo>
                  <a:lnTo>
                    <a:pt x="473840" y="261425"/>
                  </a:lnTo>
                  <a:lnTo>
                    <a:pt x="486791" y="261425"/>
                  </a:lnTo>
                  <a:lnTo>
                    <a:pt x="493171" y="257903"/>
                  </a:lnTo>
                  <a:lnTo>
                    <a:pt x="499646" y="257903"/>
                  </a:lnTo>
                  <a:lnTo>
                    <a:pt x="525452" y="240290"/>
                  </a:lnTo>
                  <a:lnTo>
                    <a:pt x="544782" y="240290"/>
                  </a:lnTo>
                  <a:lnTo>
                    <a:pt x="544782" y="219060"/>
                  </a:lnTo>
                  <a:lnTo>
                    <a:pt x="554400" y="219060"/>
                  </a:lnTo>
                  <a:lnTo>
                    <a:pt x="557638" y="215538"/>
                  </a:lnTo>
                  <a:lnTo>
                    <a:pt x="557638" y="212015"/>
                  </a:lnTo>
                  <a:lnTo>
                    <a:pt x="564113" y="204875"/>
                  </a:lnTo>
                  <a:lnTo>
                    <a:pt x="580206" y="204875"/>
                  </a:lnTo>
                  <a:lnTo>
                    <a:pt x="586682" y="201353"/>
                  </a:lnTo>
                  <a:lnTo>
                    <a:pt x="593157" y="201353"/>
                  </a:lnTo>
                  <a:lnTo>
                    <a:pt x="599537" y="194308"/>
                  </a:lnTo>
                  <a:lnTo>
                    <a:pt x="599537" y="190785"/>
                  </a:lnTo>
                  <a:lnTo>
                    <a:pt x="596394" y="183740"/>
                  </a:lnTo>
                  <a:lnTo>
                    <a:pt x="596394" y="176695"/>
                  </a:lnTo>
                  <a:lnTo>
                    <a:pt x="589919" y="173078"/>
                  </a:lnTo>
                  <a:lnTo>
                    <a:pt x="583444" y="166033"/>
                  </a:lnTo>
                  <a:lnTo>
                    <a:pt x="586682" y="162510"/>
                  </a:lnTo>
                  <a:lnTo>
                    <a:pt x="596394" y="162510"/>
                  </a:lnTo>
                  <a:lnTo>
                    <a:pt x="599537" y="158988"/>
                  </a:lnTo>
                  <a:lnTo>
                    <a:pt x="596394" y="155465"/>
                  </a:lnTo>
                  <a:lnTo>
                    <a:pt x="593157" y="155465"/>
                  </a:lnTo>
                  <a:lnTo>
                    <a:pt x="589919" y="151943"/>
                  </a:lnTo>
                  <a:lnTo>
                    <a:pt x="586682" y="151943"/>
                  </a:lnTo>
                  <a:lnTo>
                    <a:pt x="596394" y="144898"/>
                  </a:lnTo>
                  <a:lnTo>
                    <a:pt x="596394" y="130713"/>
                  </a:lnTo>
                  <a:lnTo>
                    <a:pt x="593157" y="127190"/>
                  </a:lnTo>
                  <a:lnTo>
                    <a:pt x="580206" y="127190"/>
                  </a:lnTo>
                  <a:lnTo>
                    <a:pt x="570589" y="120145"/>
                  </a:lnTo>
                  <a:lnTo>
                    <a:pt x="567351" y="116623"/>
                  </a:lnTo>
                  <a:lnTo>
                    <a:pt x="567351" y="113100"/>
                  </a:lnTo>
                  <a:lnTo>
                    <a:pt x="544782" y="113100"/>
                  </a:lnTo>
                  <a:lnTo>
                    <a:pt x="538307" y="109578"/>
                  </a:lnTo>
                  <a:lnTo>
                    <a:pt x="535069" y="106055"/>
                  </a:lnTo>
                  <a:lnTo>
                    <a:pt x="525452" y="106055"/>
                  </a:lnTo>
                  <a:lnTo>
                    <a:pt x="518977" y="109578"/>
                  </a:lnTo>
                  <a:lnTo>
                    <a:pt x="506121" y="95393"/>
                  </a:lnTo>
                  <a:lnTo>
                    <a:pt x="502884" y="88348"/>
                  </a:lnTo>
                  <a:lnTo>
                    <a:pt x="496408" y="88348"/>
                  </a:lnTo>
                  <a:lnTo>
                    <a:pt x="493171" y="91870"/>
                  </a:lnTo>
                  <a:lnTo>
                    <a:pt x="493171" y="95393"/>
                  </a:lnTo>
                  <a:lnTo>
                    <a:pt x="490028" y="91870"/>
                  </a:lnTo>
                  <a:lnTo>
                    <a:pt x="464222" y="91870"/>
                  </a:lnTo>
                  <a:lnTo>
                    <a:pt x="460984" y="88348"/>
                  </a:lnTo>
                  <a:lnTo>
                    <a:pt x="454509" y="88348"/>
                  </a:lnTo>
                  <a:lnTo>
                    <a:pt x="451271" y="84825"/>
                  </a:lnTo>
                  <a:lnTo>
                    <a:pt x="438416" y="88348"/>
                  </a:lnTo>
                  <a:lnTo>
                    <a:pt x="435178" y="88348"/>
                  </a:lnTo>
                  <a:lnTo>
                    <a:pt x="428703" y="60073"/>
                  </a:lnTo>
                  <a:lnTo>
                    <a:pt x="406135" y="49505"/>
                  </a:lnTo>
                  <a:lnTo>
                    <a:pt x="386804" y="49505"/>
                  </a:lnTo>
                  <a:lnTo>
                    <a:pt x="386804" y="38842"/>
                  </a:lnTo>
                  <a:lnTo>
                    <a:pt x="383662" y="28275"/>
                  </a:lnTo>
                  <a:lnTo>
                    <a:pt x="386804" y="28275"/>
                  </a:lnTo>
                  <a:lnTo>
                    <a:pt x="390042" y="24753"/>
                  </a:lnTo>
                  <a:lnTo>
                    <a:pt x="390042" y="17708"/>
                  </a:lnTo>
                  <a:lnTo>
                    <a:pt x="386804" y="17708"/>
                  </a:lnTo>
                  <a:lnTo>
                    <a:pt x="380424" y="14185"/>
                  </a:lnTo>
                  <a:lnTo>
                    <a:pt x="377186" y="10663"/>
                  </a:lnTo>
                  <a:lnTo>
                    <a:pt x="373949" y="10663"/>
                  </a:lnTo>
                  <a:lnTo>
                    <a:pt x="370711" y="0"/>
                  </a:lnTo>
                  <a:lnTo>
                    <a:pt x="344905" y="0"/>
                  </a:lnTo>
                  <a:lnTo>
                    <a:pt x="338525" y="3523"/>
                  </a:lnTo>
                  <a:lnTo>
                    <a:pt x="322337" y="3523"/>
                  </a:lnTo>
                  <a:lnTo>
                    <a:pt x="322337" y="10663"/>
                  </a:lnTo>
                  <a:lnTo>
                    <a:pt x="319099" y="14185"/>
                  </a:lnTo>
                  <a:lnTo>
                    <a:pt x="299768" y="14185"/>
                  </a:lnTo>
                  <a:lnTo>
                    <a:pt x="293389" y="10663"/>
                  </a:lnTo>
                  <a:lnTo>
                    <a:pt x="277200" y="10663"/>
                  </a:lnTo>
                  <a:lnTo>
                    <a:pt x="274058" y="17708"/>
                  </a:lnTo>
                  <a:lnTo>
                    <a:pt x="267582" y="21230"/>
                  </a:lnTo>
                  <a:lnTo>
                    <a:pt x="264344" y="24753"/>
                  </a:lnTo>
                  <a:lnTo>
                    <a:pt x="261107" y="31798"/>
                  </a:lnTo>
                  <a:lnTo>
                    <a:pt x="264344" y="35320"/>
                  </a:lnTo>
                  <a:lnTo>
                    <a:pt x="264344" y="42460"/>
                  </a:lnTo>
                  <a:lnTo>
                    <a:pt x="261107" y="45983"/>
                  </a:lnTo>
                  <a:lnTo>
                    <a:pt x="251489" y="45983"/>
                  </a:lnTo>
                  <a:lnTo>
                    <a:pt x="248251" y="42460"/>
                  </a:lnTo>
                  <a:lnTo>
                    <a:pt x="235301" y="42460"/>
                  </a:lnTo>
                  <a:lnTo>
                    <a:pt x="228921" y="45983"/>
                  </a:lnTo>
                  <a:lnTo>
                    <a:pt x="225683" y="45983"/>
                  </a:lnTo>
                  <a:lnTo>
                    <a:pt x="225683" y="38842"/>
                  </a:lnTo>
                  <a:lnTo>
                    <a:pt x="222446" y="35320"/>
                  </a:lnTo>
                  <a:lnTo>
                    <a:pt x="212733" y="35320"/>
                  </a:lnTo>
                  <a:lnTo>
                    <a:pt x="209590" y="38842"/>
                  </a:lnTo>
                  <a:lnTo>
                    <a:pt x="209590" y="42460"/>
                  </a:lnTo>
                  <a:lnTo>
                    <a:pt x="203115" y="35320"/>
                  </a:lnTo>
                  <a:lnTo>
                    <a:pt x="196639" y="38842"/>
                  </a:lnTo>
                  <a:lnTo>
                    <a:pt x="193402" y="35320"/>
                  </a:lnTo>
                  <a:lnTo>
                    <a:pt x="183784" y="38842"/>
                  </a:lnTo>
                  <a:lnTo>
                    <a:pt x="180546" y="31798"/>
                  </a:lnTo>
                  <a:lnTo>
                    <a:pt x="174071" y="38842"/>
                  </a:lnTo>
                  <a:lnTo>
                    <a:pt x="164453" y="31798"/>
                  </a:lnTo>
                  <a:lnTo>
                    <a:pt x="161216" y="35320"/>
                  </a:lnTo>
                  <a:lnTo>
                    <a:pt x="151503" y="28275"/>
                  </a:lnTo>
                  <a:lnTo>
                    <a:pt x="138648" y="24753"/>
                  </a:lnTo>
                  <a:lnTo>
                    <a:pt x="119317" y="24753"/>
                  </a:lnTo>
                  <a:lnTo>
                    <a:pt x="116079" y="21230"/>
                  </a:lnTo>
                  <a:lnTo>
                    <a:pt x="116079" y="17708"/>
                  </a:lnTo>
                  <a:lnTo>
                    <a:pt x="90273" y="17708"/>
                  </a:lnTo>
                  <a:lnTo>
                    <a:pt x="87035" y="21230"/>
                  </a:lnTo>
                  <a:lnTo>
                    <a:pt x="80655" y="24753"/>
                  </a:lnTo>
                  <a:lnTo>
                    <a:pt x="61324" y="24753"/>
                  </a:lnTo>
                  <a:lnTo>
                    <a:pt x="61324" y="28275"/>
                  </a:lnTo>
                  <a:lnTo>
                    <a:pt x="51612" y="38842"/>
                  </a:lnTo>
                  <a:lnTo>
                    <a:pt x="41899" y="38842"/>
                  </a:lnTo>
                  <a:lnTo>
                    <a:pt x="35519" y="35320"/>
                  </a:lnTo>
                  <a:lnTo>
                    <a:pt x="38756" y="45983"/>
                  </a:lnTo>
                  <a:lnTo>
                    <a:pt x="48374" y="56550"/>
                  </a:lnTo>
                  <a:lnTo>
                    <a:pt x="48374" y="60073"/>
                  </a:lnTo>
                  <a:lnTo>
                    <a:pt x="54849" y="63595"/>
                  </a:lnTo>
                  <a:lnTo>
                    <a:pt x="58087" y="67118"/>
                  </a:lnTo>
                  <a:lnTo>
                    <a:pt x="54849" y="74258"/>
                  </a:lnTo>
                  <a:lnTo>
                    <a:pt x="58087" y="77780"/>
                  </a:lnTo>
                  <a:lnTo>
                    <a:pt x="58087" y="81303"/>
                  </a:lnTo>
                  <a:lnTo>
                    <a:pt x="61324" y="84825"/>
                  </a:lnTo>
                  <a:lnTo>
                    <a:pt x="58087" y="88348"/>
                  </a:lnTo>
                  <a:lnTo>
                    <a:pt x="54849" y="88348"/>
                  </a:lnTo>
                  <a:lnTo>
                    <a:pt x="51612" y="91870"/>
                  </a:lnTo>
                  <a:lnTo>
                    <a:pt x="45137" y="91870"/>
                  </a:lnTo>
                  <a:lnTo>
                    <a:pt x="16188" y="120145"/>
                  </a:lnTo>
                  <a:lnTo>
                    <a:pt x="16188" y="144898"/>
                  </a:lnTo>
                  <a:lnTo>
                    <a:pt x="22568" y="151943"/>
                  </a:lnTo>
                  <a:lnTo>
                    <a:pt x="9713" y="151943"/>
                  </a:lnTo>
                  <a:lnTo>
                    <a:pt x="9713" y="158988"/>
                  </a:lnTo>
                  <a:lnTo>
                    <a:pt x="6475" y="162510"/>
                  </a:lnTo>
                  <a:lnTo>
                    <a:pt x="6475" y="166033"/>
                  </a:lnTo>
                  <a:lnTo>
                    <a:pt x="3237" y="169555"/>
                  </a:lnTo>
                  <a:lnTo>
                    <a:pt x="0" y="169555"/>
                  </a:lnTo>
                  <a:lnTo>
                    <a:pt x="0" y="180218"/>
                  </a:lnTo>
                  <a:lnTo>
                    <a:pt x="3237" y="180218"/>
                  </a:lnTo>
                  <a:lnTo>
                    <a:pt x="12950" y="190785"/>
                  </a:lnTo>
                  <a:close/>
                </a:path>
              </a:pathLst>
            </a:custGeom>
            <a:noFill/>
            <a:ln w="2379" cap="flat">
              <a:solidFill>
                <a:srgbClr val="FFFFFF"/>
              </a:solidFill>
              <a:prstDash val="solid"/>
              <a:round/>
            </a:ln>
          </p:spPr>
          <p:txBody>
            <a:bodyPr rtlCol="0" anchor="ctr"/>
            <a:lstStyle/>
            <a:p>
              <a:endParaRPr lang="en-US" noProof="0" dirty="0"/>
            </a:p>
          </p:txBody>
        </p:sp>
        <p:sp>
          <p:nvSpPr>
            <p:cNvPr id="5605" name="Serbest Form 5604">
              <a:extLst>
                <a:ext uri="{FF2B5EF4-FFF2-40B4-BE49-F238E27FC236}">
                  <a16:creationId xmlns:a16="http://schemas.microsoft.com/office/drawing/2014/main" id="{8ABB5E7B-287E-8843-BAD6-8F89D344C0D2}"/>
                </a:ext>
              </a:extLst>
            </p:cNvPr>
            <p:cNvSpPr/>
            <p:nvPr/>
          </p:nvSpPr>
          <p:spPr>
            <a:xfrm>
              <a:off x="6366820" y="1703842"/>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883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883"/>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solidFill>
              <a:srgbClr val="FF0000"/>
            </a:solidFill>
            <a:ln w="9518" cap="flat">
              <a:noFill/>
              <a:prstDash val="solid"/>
              <a:miter/>
            </a:ln>
          </p:spPr>
          <p:txBody>
            <a:bodyPr rtlCol="0" anchor="ctr"/>
            <a:lstStyle/>
            <a:p>
              <a:endParaRPr lang="en-US" noProof="0" dirty="0"/>
            </a:p>
          </p:txBody>
        </p:sp>
        <p:sp>
          <p:nvSpPr>
            <p:cNvPr id="5606" name="Serbest Form 5605">
              <a:extLst>
                <a:ext uri="{FF2B5EF4-FFF2-40B4-BE49-F238E27FC236}">
                  <a16:creationId xmlns:a16="http://schemas.microsoft.com/office/drawing/2014/main" id="{18C6FAE4-5188-B34D-8F93-1A853C7B03A2}"/>
                </a:ext>
              </a:extLst>
            </p:cNvPr>
            <p:cNvSpPr/>
            <p:nvPr/>
          </p:nvSpPr>
          <p:spPr>
            <a:xfrm>
              <a:off x="6366820" y="1703842"/>
              <a:ext cx="328811" cy="212681"/>
            </a:xfrm>
            <a:custGeom>
              <a:avLst/>
              <a:gdLst>
                <a:gd name="connsiteX0" fmla="*/ 277200 w 328811"/>
                <a:gd name="connsiteY0" fmla="*/ 205732 h 212681"/>
                <a:gd name="connsiteX1" fmla="*/ 280438 w 328811"/>
                <a:gd name="connsiteY1" fmla="*/ 209254 h 212681"/>
                <a:gd name="connsiteX2" fmla="*/ 290056 w 328811"/>
                <a:gd name="connsiteY2" fmla="*/ 209254 h 212681"/>
                <a:gd name="connsiteX3" fmla="*/ 290056 w 328811"/>
                <a:gd name="connsiteY3" fmla="*/ 184787 h 212681"/>
                <a:gd name="connsiteX4" fmla="*/ 293293 w 328811"/>
                <a:gd name="connsiteY4" fmla="*/ 181360 h 212681"/>
                <a:gd name="connsiteX5" fmla="*/ 299768 w 328811"/>
                <a:gd name="connsiteY5" fmla="*/ 170888 h 212681"/>
                <a:gd name="connsiteX6" fmla="*/ 303006 w 328811"/>
                <a:gd name="connsiteY6" fmla="*/ 163938 h 212681"/>
                <a:gd name="connsiteX7" fmla="*/ 306244 w 328811"/>
                <a:gd name="connsiteY7" fmla="*/ 160416 h 212681"/>
                <a:gd name="connsiteX8" fmla="*/ 325575 w 328811"/>
                <a:gd name="connsiteY8" fmla="*/ 160416 h 212681"/>
                <a:gd name="connsiteX9" fmla="*/ 328812 w 328811"/>
                <a:gd name="connsiteY9" fmla="*/ 156988 h 212681"/>
                <a:gd name="connsiteX10" fmla="*/ 328812 w 328811"/>
                <a:gd name="connsiteY10" fmla="*/ 149943 h 212681"/>
                <a:gd name="connsiteX11" fmla="*/ 322337 w 328811"/>
                <a:gd name="connsiteY11" fmla="*/ 128999 h 212681"/>
                <a:gd name="connsiteX12" fmla="*/ 322337 w 328811"/>
                <a:gd name="connsiteY12" fmla="*/ 125572 h 212681"/>
                <a:gd name="connsiteX13" fmla="*/ 319099 w 328811"/>
                <a:gd name="connsiteY13" fmla="*/ 125572 h 212681"/>
                <a:gd name="connsiteX14" fmla="*/ 315862 w 328811"/>
                <a:gd name="connsiteY14" fmla="*/ 128999 h 212681"/>
                <a:gd name="connsiteX15" fmla="*/ 306244 w 328811"/>
                <a:gd name="connsiteY15" fmla="*/ 128999 h 212681"/>
                <a:gd name="connsiteX16" fmla="*/ 303006 w 328811"/>
                <a:gd name="connsiteY16" fmla="*/ 132521 h 212681"/>
                <a:gd name="connsiteX17" fmla="*/ 299768 w 328811"/>
                <a:gd name="connsiteY17" fmla="*/ 132521 h 212681"/>
                <a:gd name="connsiteX18" fmla="*/ 296531 w 328811"/>
                <a:gd name="connsiteY18" fmla="*/ 136044 h 212681"/>
                <a:gd name="connsiteX19" fmla="*/ 280438 w 328811"/>
                <a:gd name="connsiteY19" fmla="*/ 136044 h 212681"/>
                <a:gd name="connsiteX20" fmla="*/ 273963 w 328811"/>
                <a:gd name="connsiteY20" fmla="*/ 128999 h 212681"/>
                <a:gd name="connsiteX21" fmla="*/ 273963 w 328811"/>
                <a:gd name="connsiteY21" fmla="*/ 115099 h 212681"/>
                <a:gd name="connsiteX22" fmla="*/ 270725 w 328811"/>
                <a:gd name="connsiteY22" fmla="*/ 111577 h 212681"/>
                <a:gd name="connsiteX23" fmla="*/ 267582 w 328811"/>
                <a:gd name="connsiteY23" fmla="*/ 104627 h 212681"/>
                <a:gd name="connsiteX24" fmla="*/ 267582 w 328811"/>
                <a:gd name="connsiteY24" fmla="*/ 97677 h 212681"/>
                <a:gd name="connsiteX25" fmla="*/ 270725 w 328811"/>
                <a:gd name="connsiteY25" fmla="*/ 94155 h 212681"/>
                <a:gd name="connsiteX26" fmla="*/ 270725 w 328811"/>
                <a:gd name="connsiteY26" fmla="*/ 87205 h 212681"/>
                <a:gd name="connsiteX27" fmla="*/ 273963 w 328811"/>
                <a:gd name="connsiteY27" fmla="*/ 83683 h 212681"/>
                <a:gd name="connsiteX28" fmla="*/ 270725 w 328811"/>
                <a:gd name="connsiteY28" fmla="*/ 83683 h 212681"/>
                <a:gd name="connsiteX29" fmla="*/ 270725 w 328811"/>
                <a:gd name="connsiteY29" fmla="*/ 59311 h 212681"/>
                <a:gd name="connsiteX30" fmla="*/ 267582 w 328811"/>
                <a:gd name="connsiteY30" fmla="*/ 55788 h 212681"/>
                <a:gd name="connsiteX31" fmla="*/ 257870 w 328811"/>
                <a:gd name="connsiteY31" fmla="*/ 55788 h 212681"/>
                <a:gd name="connsiteX32" fmla="*/ 254632 w 328811"/>
                <a:gd name="connsiteY32" fmla="*/ 45411 h 212681"/>
                <a:gd name="connsiteX33" fmla="*/ 248157 w 328811"/>
                <a:gd name="connsiteY33" fmla="*/ 45411 h 212681"/>
                <a:gd name="connsiteX34" fmla="*/ 245014 w 328811"/>
                <a:gd name="connsiteY34" fmla="*/ 31417 h 212681"/>
                <a:gd name="connsiteX35" fmla="*/ 232064 w 328811"/>
                <a:gd name="connsiteY35" fmla="*/ 24467 h 212681"/>
                <a:gd name="connsiteX36" fmla="*/ 232064 w 328811"/>
                <a:gd name="connsiteY36" fmla="*/ 17517 h 212681"/>
                <a:gd name="connsiteX37" fmla="*/ 228826 w 328811"/>
                <a:gd name="connsiteY37" fmla="*/ 13995 h 212681"/>
                <a:gd name="connsiteX38" fmla="*/ 225588 w 328811"/>
                <a:gd name="connsiteY38" fmla="*/ 7045 h 212681"/>
                <a:gd name="connsiteX39" fmla="*/ 222446 w 328811"/>
                <a:gd name="connsiteY39" fmla="*/ 3523 h 212681"/>
                <a:gd name="connsiteX40" fmla="*/ 212733 w 328811"/>
                <a:gd name="connsiteY40" fmla="*/ 0 h 212681"/>
                <a:gd name="connsiteX41" fmla="*/ 206257 w 328811"/>
                <a:gd name="connsiteY41" fmla="*/ 0 h 212681"/>
                <a:gd name="connsiteX42" fmla="*/ 203115 w 328811"/>
                <a:gd name="connsiteY42" fmla="*/ 3523 h 212681"/>
                <a:gd name="connsiteX43" fmla="*/ 203115 w 328811"/>
                <a:gd name="connsiteY43" fmla="*/ 7045 h 212681"/>
                <a:gd name="connsiteX44" fmla="*/ 196640 w 328811"/>
                <a:gd name="connsiteY44" fmla="*/ 13995 h 212681"/>
                <a:gd name="connsiteX45" fmla="*/ 186927 w 328811"/>
                <a:gd name="connsiteY45" fmla="*/ 13995 h 212681"/>
                <a:gd name="connsiteX46" fmla="*/ 183784 w 328811"/>
                <a:gd name="connsiteY46" fmla="*/ 10472 h 212681"/>
                <a:gd name="connsiteX47" fmla="*/ 180547 w 328811"/>
                <a:gd name="connsiteY47" fmla="*/ 17517 h 212681"/>
                <a:gd name="connsiteX48" fmla="*/ 167596 w 328811"/>
                <a:gd name="connsiteY48" fmla="*/ 13995 h 212681"/>
                <a:gd name="connsiteX49" fmla="*/ 167596 w 328811"/>
                <a:gd name="connsiteY49" fmla="*/ 17517 h 212681"/>
                <a:gd name="connsiteX50" fmla="*/ 161216 w 328811"/>
                <a:gd name="connsiteY50" fmla="*/ 24467 h 212681"/>
                <a:gd name="connsiteX51" fmla="*/ 154741 w 328811"/>
                <a:gd name="connsiteY51" fmla="*/ 24467 h 212681"/>
                <a:gd name="connsiteX52" fmla="*/ 141790 w 328811"/>
                <a:gd name="connsiteY52" fmla="*/ 10472 h 212681"/>
                <a:gd name="connsiteX53" fmla="*/ 138648 w 328811"/>
                <a:gd name="connsiteY53" fmla="*/ 10472 h 212681"/>
                <a:gd name="connsiteX54" fmla="*/ 132172 w 328811"/>
                <a:gd name="connsiteY54" fmla="*/ 13995 h 212681"/>
                <a:gd name="connsiteX55" fmla="*/ 128935 w 328811"/>
                <a:gd name="connsiteY55" fmla="*/ 13995 h 212681"/>
                <a:gd name="connsiteX56" fmla="*/ 122459 w 328811"/>
                <a:gd name="connsiteY56" fmla="*/ 17517 h 212681"/>
                <a:gd name="connsiteX57" fmla="*/ 119317 w 328811"/>
                <a:gd name="connsiteY57" fmla="*/ 13995 h 212681"/>
                <a:gd name="connsiteX58" fmla="*/ 106366 w 328811"/>
                <a:gd name="connsiteY58" fmla="*/ 13995 h 212681"/>
                <a:gd name="connsiteX59" fmla="*/ 103129 w 328811"/>
                <a:gd name="connsiteY59" fmla="*/ 10472 h 212681"/>
                <a:gd name="connsiteX60" fmla="*/ 90273 w 328811"/>
                <a:gd name="connsiteY60" fmla="*/ 10472 h 212681"/>
                <a:gd name="connsiteX61" fmla="*/ 80561 w 328811"/>
                <a:gd name="connsiteY61" fmla="*/ 20945 h 212681"/>
                <a:gd name="connsiteX62" fmla="*/ 64468 w 328811"/>
                <a:gd name="connsiteY62" fmla="*/ 20945 h 212681"/>
                <a:gd name="connsiteX63" fmla="*/ 57992 w 328811"/>
                <a:gd name="connsiteY63" fmla="*/ 27894 h 212681"/>
                <a:gd name="connsiteX64" fmla="*/ 57992 w 328811"/>
                <a:gd name="connsiteY64" fmla="*/ 52361 h 212681"/>
                <a:gd name="connsiteX65" fmla="*/ 48375 w 328811"/>
                <a:gd name="connsiteY65" fmla="*/ 62833 h 212681"/>
                <a:gd name="connsiteX66" fmla="*/ 41899 w 328811"/>
                <a:gd name="connsiteY66" fmla="*/ 66261 h 212681"/>
                <a:gd name="connsiteX67" fmla="*/ 38661 w 328811"/>
                <a:gd name="connsiteY67" fmla="*/ 69783 h 212681"/>
                <a:gd name="connsiteX68" fmla="*/ 38661 w 328811"/>
                <a:gd name="connsiteY68" fmla="*/ 80255 h 212681"/>
                <a:gd name="connsiteX69" fmla="*/ 35423 w 328811"/>
                <a:gd name="connsiteY69" fmla="*/ 83683 h 212681"/>
                <a:gd name="connsiteX70" fmla="*/ 29044 w 328811"/>
                <a:gd name="connsiteY70" fmla="*/ 87205 h 212681"/>
                <a:gd name="connsiteX71" fmla="*/ 25806 w 328811"/>
                <a:gd name="connsiteY71" fmla="*/ 90728 h 212681"/>
                <a:gd name="connsiteX72" fmla="*/ 16093 w 328811"/>
                <a:gd name="connsiteY72" fmla="*/ 87205 h 212681"/>
                <a:gd name="connsiteX73" fmla="*/ 16093 w 328811"/>
                <a:gd name="connsiteY73" fmla="*/ 97677 h 212681"/>
                <a:gd name="connsiteX74" fmla="*/ 0 w 328811"/>
                <a:gd name="connsiteY74" fmla="*/ 101105 h 212681"/>
                <a:gd name="connsiteX75" fmla="*/ 3238 w 328811"/>
                <a:gd name="connsiteY75" fmla="*/ 101105 h 212681"/>
                <a:gd name="connsiteX76" fmla="*/ 16093 w 328811"/>
                <a:gd name="connsiteY76" fmla="*/ 111577 h 212681"/>
                <a:gd name="connsiteX77" fmla="*/ 19330 w 328811"/>
                <a:gd name="connsiteY77" fmla="*/ 111577 h 212681"/>
                <a:gd name="connsiteX78" fmla="*/ 25806 w 328811"/>
                <a:gd name="connsiteY78" fmla="*/ 132521 h 212681"/>
                <a:gd name="connsiteX79" fmla="*/ 29044 w 328811"/>
                <a:gd name="connsiteY79" fmla="*/ 136044 h 212681"/>
                <a:gd name="connsiteX80" fmla="*/ 32281 w 328811"/>
                <a:gd name="connsiteY80" fmla="*/ 136044 h 212681"/>
                <a:gd name="connsiteX81" fmla="*/ 35423 w 328811"/>
                <a:gd name="connsiteY81" fmla="*/ 132521 h 212681"/>
                <a:gd name="connsiteX82" fmla="*/ 38661 w 328811"/>
                <a:gd name="connsiteY82" fmla="*/ 132521 h 212681"/>
                <a:gd name="connsiteX83" fmla="*/ 45137 w 328811"/>
                <a:gd name="connsiteY83" fmla="*/ 136044 h 212681"/>
                <a:gd name="connsiteX84" fmla="*/ 45137 w 328811"/>
                <a:gd name="connsiteY84" fmla="*/ 146516 h 212681"/>
                <a:gd name="connsiteX85" fmla="*/ 41899 w 328811"/>
                <a:gd name="connsiteY85" fmla="*/ 149943 h 212681"/>
                <a:gd name="connsiteX86" fmla="*/ 48375 w 328811"/>
                <a:gd name="connsiteY86" fmla="*/ 160416 h 212681"/>
                <a:gd name="connsiteX87" fmla="*/ 61230 w 328811"/>
                <a:gd name="connsiteY87" fmla="*/ 163938 h 212681"/>
                <a:gd name="connsiteX88" fmla="*/ 64468 w 328811"/>
                <a:gd name="connsiteY88" fmla="*/ 167365 h 212681"/>
                <a:gd name="connsiteX89" fmla="*/ 77323 w 328811"/>
                <a:gd name="connsiteY89" fmla="*/ 163938 h 212681"/>
                <a:gd name="connsiteX90" fmla="*/ 90273 w 328811"/>
                <a:gd name="connsiteY90" fmla="*/ 167365 h 212681"/>
                <a:gd name="connsiteX91" fmla="*/ 87036 w 328811"/>
                <a:gd name="connsiteY91" fmla="*/ 170888 h 212681"/>
                <a:gd name="connsiteX92" fmla="*/ 83798 w 328811"/>
                <a:gd name="connsiteY92" fmla="*/ 177838 h 212681"/>
                <a:gd name="connsiteX93" fmla="*/ 87036 w 328811"/>
                <a:gd name="connsiteY93" fmla="*/ 181360 h 212681"/>
                <a:gd name="connsiteX94" fmla="*/ 87036 w 328811"/>
                <a:gd name="connsiteY94" fmla="*/ 188310 h 212681"/>
                <a:gd name="connsiteX95" fmla="*/ 99891 w 328811"/>
                <a:gd name="connsiteY95" fmla="*/ 188310 h 212681"/>
                <a:gd name="connsiteX96" fmla="*/ 103129 w 328811"/>
                <a:gd name="connsiteY96" fmla="*/ 191832 h 212681"/>
                <a:gd name="connsiteX97" fmla="*/ 99891 w 328811"/>
                <a:gd name="connsiteY97" fmla="*/ 195260 h 212681"/>
                <a:gd name="connsiteX98" fmla="*/ 99891 w 328811"/>
                <a:gd name="connsiteY98" fmla="*/ 198782 h 212681"/>
                <a:gd name="connsiteX99" fmla="*/ 96748 w 328811"/>
                <a:gd name="connsiteY99" fmla="*/ 202304 h 212681"/>
                <a:gd name="connsiteX100" fmla="*/ 99891 w 328811"/>
                <a:gd name="connsiteY100" fmla="*/ 205732 h 212681"/>
                <a:gd name="connsiteX101" fmla="*/ 109604 w 328811"/>
                <a:gd name="connsiteY101" fmla="*/ 205732 h 212681"/>
                <a:gd name="connsiteX102" fmla="*/ 116079 w 328811"/>
                <a:gd name="connsiteY102" fmla="*/ 198782 h 212681"/>
                <a:gd name="connsiteX103" fmla="*/ 128935 w 328811"/>
                <a:gd name="connsiteY103" fmla="*/ 205732 h 212681"/>
                <a:gd name="connsiteX104" fmla="*/ 135410 w 328811"/>
                <a:gd name="connsiteY104" fmla="*/ 205732 h 212681"/>
                <a:gd name="connsiteX105" fmla="*/ 138648 w 328811"/>
                <a:gd name="connsiteY105" fmla="*/ 209254 h 212681"/>
                <a:gd name="connsiteX106" fmla="*/ 151503 w 328811"/>
                <a:gd name="connsiteY106" fmla="*/ 209254 h 212681"/>
                <a:gd name="connsiteX107" fmla="*/ 154741 w 328811"/>
                <a:gd name="connsiteY107" fmla="*/ 205732 h 212681"/>
                <a:gd name="connsiteX108" fmla="*/ 154741 w 328811"/>
                <a:gd name="connsiteY108" fmla="*/ 202304 h 212681"/>
                <a:gd name="connsiteX109" fmla="*/ 164359 w 328811"/>
                <a:gd name="connsiteY109" fmla="*/ 205732 h 212681"/>
                <a:gd name="connsiteX110" fmla="*/ 177309 w 328811"/>
                <a:gd name="connsiteY110" fmla="*/ 205732 h 212681"/>
                <a:gd name="connsiteX111" fmla="*/ 180547 w 328811"/>
                <a:gd name="connsiteY111" fmla="*/ 209254 h 212681"/>
                <a:gd name="connsiteX112" fmla="*/ 186927 w 328811"/>
                <a:gd name="connsiteY112" fmla="*/ 212682 h 212681"/>
                <a:gd name="connsiteX113" fmla="*/ 196640 w 328811"/>
                <a:gd name="connsiteY113" fmla="*/ 212682 h 212681"/>
                <a:gd name="connsiteX114" fmla="*/ 199877 w 328811"/>
                <a:gd name="connsiteY114" fmla="*/ 209254 h 212681"/>
                <a:gd name="connsiteX115" fmla="*/ 199877 w 328811"/>
                <a:gd name="connsiteY115" fmla="*/ 202304 h 212681"/>
                <a:gd name="connsiteX116" fmla="*/ 203115 w 328811"/>
                <a:gd name="connsiteY116" fmla="*/ 198782 h 212681"/>
                <a:gd name="connsiteX117" fmla="*/ 206257 w 328811"/>
                <a:gd name="connsiteY117" fmla="*/ 198782 h 212681"/>
                <a:gd name="connsiteX118" fmla="*/ 212733 w 328811"/>
                <a:gd name="connsiteY118" fmla="*/ 195260 h 212681"/>
                <a:gd name="connsiteX119" fmla="*/ 215970 w 328811"/>
                <a:gd name="connsiteY119" fmla="*/ 195260 h 212681"/>
                <a:gd name="connsiteX120" fmla="*/ 215970 w 328811"/>
                <a:gd name="connsiteY120" fmla="*/ 191832 h 212681"/>
                <a:gd name="connsiteX121" fmla="*/ 232064 w 328811"/>
                <a:gd name="connsiteY121" fmla="*/ 195260 h 212681"/>
                <a:gd name="connsiteX122" fmla="*/ 232064 w 328811"/>
                <a:gd name="connsiteY122" fmla="*/ 188310 h 212681"/>
                <a:gd name="connsiteX123" fmla="*/ 235301 w 328811"/>
                <a:gd name="connsiteY123" fmla="*/ 188310 h 212681"/>
                <a:gd name="connsiteX124" fmla="*/ 241777 w 328811"/>
                <a:gd name="connsiteY124" fmla="*/ 191832 h 212681"/>
                <a:gd name="connsiteX125" fmla="*/ 248157 w 328811"/>
                <a:gd name="connsiteY125" fmla="*/ 191832 h 212681"/>
                <a:gd name="connsiteX126" fmla="*/ 254632 w 328811"/>
                <a:gd name="connsiteY126" fmla="*/ 195260 h 212681"/>
                <a:gd name="connsiteX127" fmla="*/ 267582 w 328811"/>
                <a:gd name="connsiteY127" fmla="*/ 195260 h 212681"/>
                <a:gd name="connsiteX128" fmla="*/ 277200 w 328811"/>
                <a:gd name="connsiteY128" fmla="*/ 205732 h 21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28811" h="212681">
                  <a:moveTo>
                    <a:pt x="277200" y="205732"/>
                  </a:moveTo>
                  <a:lnTo>
                    <a:pt x="280438" y="209254"/>
                  </a:lnTo>
                  <a:lnTo>
                    <a:pt x="290056" y="209254"/>
                  </a:lnTo>
                  <a:lnTo>
                    <a:pt x="290056" y="184787"/>
                  </a:lnTo>
                  <a:lnTo>
                    <a:pt x="293293" y="181360"/>
                  </a:lnTo>
                  <a:lnTo>
                    <a:pt x="299768" y="170888"/>
                  </a:lnTo>
                  <a:lnTo>
                    <a:pt x="303006" y="163938"/>
                  </a:lnTo>
                  <a:lnTo>
                    <a:pt x="306244" y="160416"/>
                  </a:lnTo>
                  <a:lnTo>
                    <a:pt x="325575" y="160416"/>
                  </a:lnTo>
                  <a:lnTo>
                    <a:pt x="328812" y="156988"/>
                  </a:lnTo>
                  <a:lnTo>
                    <a:pt x="328812" y="149943"/>
                  </a:lnTo>
                  <a:lnTo>
                    <a:pt x="322337" y="128999"/>
                  </a:lnTo>
                  <a:lnTo>
                    <a:pt x="322337" y="125572"/>
                  </a:lnTo>
                  <a:lnTo>
                    <a:pt x="319099" y="125572"/>
                  </a:lnTo>
                  <a:lnTo>
                    <a:pt x="315862" y="128999"/>
                  </a:lnTo>
                  <a:lnTo>
                    <a:pt x="306244" y="128999"/>
                  </a:lnTo>
                  <a:lnTo>
                    <a:pt x="303006" y="132521"/>
                  </a:lnTo>
                  <a:lnTo>
                    <a:pt x="299768" y="132521"/>
                  </a:lnTo>
                  <a:lnTo>
                    <a:pt x="296531" y="136044"/>
                  </a:lnTo>
                  <a:lnTo>
                    <a:pt x="280438" y="136044"/>
                  </a:lnTo>
                  <a:lnTo>
                    <a:pt x="273963" y="128999"/>
                  </a:lnTo>
                  <a:lnTo>
                    <a:pt x="273963" y="115099"/>
                  </a:lnTo>
                  <a:lnTo>
                    <a:pt x="270725" y="111577"/>
                  </a:lnTo>
                  <a:lnTo>
                    <a:pt x="267582" y="104627"/>
                  </a:lnTo>
                  <a:lnTo>
                    <a:pt x="267582" y="97677"/>
                  </a:lnTo>
                  <a:lnTo>
                    <a:pt x="270725" y="94155"/>
                  </a:lnTo>
                  <a:lnTo>
                    <a:pt x="270725" y="87205"/>
                  </a:lnTo>
                  <a:lnTo>
                    <a:pt x="273963" y="83683"/>
                  </a:lnTo>
                  <a:lnTo>
                    <a:pt x="270725" y="83683"/>
                  </a:lnTo>
                  <a:lnTo>
                    <a:pt x="270725" y="59311"/>
                  </a:lnTo>
                  <a:lnTo>
                    <a:pt x="267582" y="55788"/>
                  </a:lnTo>
                  <a:lnTo>
                    <a:pt x="257870" y="55788"/>
                  </a:lnTo>
                  <a:lnTo>
                    <a:pt x="254632" y="45411"/>
                  </a:lnTo>
                  <a:lnTo>
                    <a:pt x="248157" y="45411"/>
                  </a:lnTo>
                  <a:lnTo>
                    <a:pt x="245014" y="31417"/>
                  </a:lnTo>
                  <a:lnTo>
                    <a:pt x="232064" y="24467"/>
                  </a:lnTo>
                  <a:lnTo>
                    <a:pt x="232064" y="17517"/>
                  </a:lnTo>
                  <a:lnTo>
                    <a:pt x="228826" y="13995"/>
                  </a:lnTo>
                  <a:lnTo>
                    <a:pt x="225588" y="7045"/>
                  </a:lnTo>
                  <a:lnTo>
                    <a:pt x="222446" y="3523"/>
                  </a:lnTo>
                  <a:lnTo>
                    <a:pt x="212733" y="0"/>
                  </a:lnTo>
                  <a:lnTo>
                    <a:pt x="206257" y="0"/>
                  </a:lnTo>
                  <a:lnTo>
                    <a:pt x="203115" y="3523"/>
                  </a:lnTo>
                  <a:lnTo>
                    <a:pt x="203115" y="7045"/>
                  </a:lnTo>
                  <a:lnTo>
                    <a:pt x="196640" y="13995"/>
                  </a:lnTo>
                  <a:lnTo>
                    <a:pt x="186927" y="13995"/>
                  </a:lnTo>
                  <a:lnTo>
                    <a:pt x="183784" y="10472"/>
                  </a:lnTo>
                  <a:lnTo>
                    <a:pt x="180547" y="17517"/>
                  </a:lnTo>
                  <a:lnTo>
                    <a:pt x="167596" y="13995"/>
                  </a:lnTo>
                  <a:lnTo>
                    <a:pt x="167596" y="17517"/>
                  </a:lnTo>
                  <a:lnTo>
                    <a:pt x="161216" y="24467"/>
                  </a:lnTo>
                  <a:lnTo>
                    <a:pt x="154741" y="24467"/>
                  </a:lnTo>
                  <a:lnTo>
                    <a:pt x="141790" y="10472"/>
                  </a:lnTo>
                  <a:lnTo>
                    <a:pt x="138648" y="10472"/>
                  </a:lnTo>
                  <a:lnTo>
                    <a:pt x="132172" y="13995"/>
                  </a:lnTo>
                  <a:lnTo>
                    <a:pt x="128935" y="13995"/>
                  </a:lnTo>
                  <a:lnTo>
                    <a:pt x="122459" y="17517"/>
                  </a:lnTo>
                  <a:lnTo>
                    <a:pt x="119317" y="13995"/>
                  </a:lnTo>
                  <a:lnTo>
                    <a:pt x="106366" y="13995"/>
                  </a:lnTo>
                  <a:lnTo>
                    <a:pt x="103129" y="10472"/>
                  </a:lnTo>
                  <a:lnTo>
                    <a:pt x="90273" y="10472"/>
                  </a:lnTo>
                  <a:lnTo>
                    <a:pt x="80561" y="20945"/>
                  </a:lnTo>
                  <a:lnTo>
                    <a:pt x="64468" y="20945"/>
                  </a:lnTo>
                  <a:lnTo>
                    <a:pt x="57992" y="27894"/>
                  </a:lnTo>
                  <a:lnTo>
                    <a:pt x="57992" y="52361"/>
                  </a:lnTo>
                  <a:lnTo>
                    <a:pt x="48375" y="62833"/>
                  </a:lnTo>
                  <a:lnTo>
                    <a:pt x="41899" y="66261"/>
                  </a:lnTo>
                  <a:lnTo>
                    <a:pt x="38661" y="69783"/>
                  </a:lnTo>
                  <a:lnTo>
                    <a:pt x="38661" y="80255"/>
                  </a:lnTo>
                  <a:lnTo>
                    <a:pt x="35423" y="83683"/>
                  </a:lnTo>
                  <a:lnTo>
                    <a:pt x="29044" y="87205"/>
                  </a:lnTo>
                  <a:lnTo>
                    <a:pt x="25806" y="90728"/>
                  </a:lnTo>
                  <a:lnTo>
                    <a:pt x="16093" y="87205"/>
                  </a:lnTo>
                  <a:lnTo>
                    <a:pt x="16093" y="97677"/>
                  </a:lnTo>
                  <a:lnTo>
                    <a:pt x="0" y="101105"/>
                  </a:lnTo>
                  <a:lnTo>
                    <a:pt x="3238" y="101105"/>
                  </a:lnTo>
                  <a:lnTo>
                    <a:pt x="16093" y="111577"/>
                  </a:lnTo>
                  <a:lnTo>
                    <a:pt x="19330" y="111577"/>
                  </a:lnTo>
                  <a:lnTo>
                    <a:pt x="25806" y="132521"/>
                  </a:lnTo>
                  <a:lnTo>
                    <a:pt x="29044" y="136044"/>
                  </a:lnTo>
                  <a:lnTo>
                    <a:pt x="32281" y="136044"/>
                  </a:lnTo>
                  <a:lnTo>
                    <a:pt x="35423" y="132521"/>
                  </a:lnTo>
                  <a:lnTo>
                    <a:pt x="38661" y="132521"/>
                  </a:lnTo>
                  <a:lnTo>
                    <a:pt x="45137" y="136044"/>
                  </a:lnTo>
                  <a:lnTo>
                    <a:pt x="45137" y="146516"/>
                  </a:lnTo>
                  <a:lnTo>
                    <a:pt x="41899" y="149943"/>
                  </a:lnTo>
                  <a:lnTo>
                    <a:pt x="48375" y="160416"/>
                  </a:lnTo>
                  <a:lnTo>
                    <a:pt x="61230" y="163938"/>
                  </a:lnTo>
                  <a:lnTo>
                    <a:pt x="64468" y="167365"/>
                  </a:lnTo>
                  <a:lnTo>
                    <a:pt x="77323" y="163938"/>
                  </a:lnTo>
                  <a:lnTo>
                    <a:pt x="90273" y="167365"/>
                  </a:lnTo>
                  <a:lnTo>
                    <a:pt x="87036" y="170888"/>
                  </a:lnTo>
                  <a:lnTo>
                    <a:pt x="83798" y="177838"/>
                  </a:lnTo>
                  <a:lnTo>
                    <a:pt x="87036" y="181360"/>
                  </a:lnTo>
                  <a:lnTo>
                    <a:pt x="87036" y="188310"/>
                  </a:lnTo>
                  <a:lnTo>
                    <a:pt x="99891" y="188310"/>
                  </a:lnTo>
                  <a:lnTo>
                    <a:pt x="103129" y="191832"/>
                  </a:lnTo>
                  <a:lnTo>
                    <a:pt x="99891" y="195260"/>
                  </a:lnTo>
                  <a:lnTo>
                    <a:pt x="99891" y="198782"/>
                  </a:lnTo>
                  <a:lnTo>
                    <a:pt x="96748" y="202304"/>
                  </a:lnTo>
                  <a:lnTo>
                    <a:pt x="99891" y="205732"/>
                  </a:lnTo>
                  <a:lnTo>
                    <a:pt x="109604" y="205732"/>
                  </a:lnTo>
                  <a:lnTo>
                    <a:pt x="116079" y="198782"/>
                  </a:lnTo>
                  <a:lnTo>
                    <a:pt x="128935" y="205732"/>
                  </a:lnTo>
                  <a:lnTo>
                    <a:pt x="135410" y="205732"/>
                  </a:lnTo>
                  <a:lnTo>
                    <a:pt x="138648" y="209254"/>
                  </a:lnTo>
                  <a:lnTo>
                    <a:pt x="151503" y="209254"/>
                  </a:lnTo>
                  <a:lnTo>
                    <a:pt x="154741" y="205732"/>
                  </a:lnTo>
                  <a:lnTo>
                    <a:pt x="154741" y="202304"/>
                  </a:lnTo>
                  <a:lnTo>
                    <a:pt x="164359" y="205732"/>
                  </a:lnTo>
                  <a:lnTo>
                    <a:pt x="177309" y="205732"/>
                  </a:lnTo>
                  <a:lnTo>
                    <a:pt x="180547" y="209254"/>
                  </a:lnTo>
                  <a:lnTo>
                    <a:pt x="186927" y="212682"/>
                  </a:lnTo>
                  <a:lnTo>
                    <a:pt x="196640" y="212682"/>
                  </a:lnTo>
                  <a:lnTo>
                    <a:pt x="199877" y="209254"/>
                  </a:lnTo>
                  <a:lnTo>
                    <a:pt x="199877" y="202304"/>
                  </a:lnTo>
                  <a:lnTo>
                    <a:pt x="203115" y="198782"/>
                  </a:lnTo>
                  <a:lnTo>
                    <a:pt x="206257" y="198782"/>
                  </a:lnTo>
                  <a:lnTo>
                    <a:pt x="212733" y="195260"/>
                  </a:lnTo>
                  <a:lnTo>
                    <a:pt x="215970" y="195260"/>
                  </a:lnTo>
                  <a:lnTo>
                    <a:pt x="215970" y="191832"/>
                  </a:lnTo>
                  <a:lnTo>
                    <a:pt x="232064" y="195260"/>
                  </a:lnTo>
                  <a:lnTo>
                    <a:pt x="232064" y="188310"/>
                  </a:lnTo>
                  <a:lnTo>
                    <a:pt x="235301" y="188310"/>
                  </a:lnTo>
                  <a:lnTo>
                    <a:pt x="241777" y="191832"/>
                  </a:lnTo>
                  <a:lnTo>
                    <a:pt x="248157" y="191832"/>
                  </a:lnTo>
                  <a:lnTo>
                    <a:pt x="254632" y="195260"/>
                  </a:lnTo>
                  <a:lnTo>
                    <a:pt x="267582" y="195260"/>
                  </a:lnTo>
                  <a:lnTo>
                    <a:pt x="277200" y="205732"/>
                  </a:lnTo>
                  <a:close/>
                </a:path>
              </a:pathLst>
            </a:custGeom>
            <a:noFill/>
            <a:ln w="2379" cap="flat">
              <a:solidFill>
                <a:srgbClr val="FFFFFF"/>
              </a:solidFill>
              <a:prstDash val="solid"/>
              <a:round/>
            </a:ln>
          </p:spPr>
          <p:txBody>
            <a:bodyPr rtlCol="0" anchor="ctr"/>
            <a:lstStyle/>
            <a:p>
              <a:endParaRPr lang="en-US" noProof="0" dirty="0"/>
            </a:p>
          </p:txBody>
        </p:sp>
        <p:sp>
          <p:nvSpPr>
            <p:cNvPr id="5607" name="Serbest Form 5606">
              <a:extLst>
                <a:ext uri="{FF2B5EF4-FFF2-40B4-BE49-F238E27FC236}">
                  <a16:creationId xmlns:a16="http://schemas.microsoft.com/office/drawing/2014/main" id="{46F177EB-37E9-BF42-93A3-7A8507E5447F}"/>
                </a:ext>
              </a:extLst>
            </p:cNvPr>
            <p:cNvSpPr/>
            <p:nvPr/>
          </p:nvSpPr>
          <p:spPr>
            <a:xfrm>
              <a:off x="6134756" y="1394530"/>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867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867 w 348142"/>
                <a:gd name="connsiteY48" fmla="*/ 21611 h 270659"/>
                <a:gd name="connsiteX49" fmla="*/ 277867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867"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867" y="21611"/>
                  </a:lnTo>
                  <a:lnTo>
                    <a:pt x="277867"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solidFill>
              <a:srgbClr val="FF0000"/>
            </a:solidFill>
            <a:ln w="9518" cap="flat">
              <a:noFill/>
              <a:prstDash val="solid"/>
              <a:miter/>
            </a:ln>
          </p:spPr>
          <p:txBody>
            <a:bodyPr rtlCol="0" anchor="ctr"/>
            <a:lstStyle/>
            <a:p>
              <a:endParaRPr lang="en-US" noProof="0" dirty="0"/>
            </a:p>
          </p:txBody>
        </p:sp>
        <p:sp>
          <p:nvSpPr>
            <p:cNvPr id="5608" name="Serbest Form 5607">
              <a:extLst>
                <a:ext uri="{FF2B5EF4-FFF2-40B4-BE49-F238E27FC236}">
                  <a16:creationId xmlns:a16="http://schemas.microsoft.com/office/drawing/2014/main" id="{921D4798-E441-DF4B-A7F8-7D556FC9CD04}"/>
                </a:ext>
              </a:extLst>
            </p:cNvPr>
            <p:cNvSpPr/>
            <p:nvPr/>
          </p:nvSpPr>
          <p:spPr>
            <a:xfrm>
              <a:off x="6134756" y="1394530"/>
              <a:ext cx="348142" cy="270659"/>
            </a:xfrm>
            <a:custGeom>
              <a:avLst/>
              <a:gdLst>
                <a:gd name="connsiteX0" fmla="*/ 237682 w 348142"/>
                <a:gd name="connsiteY0" fmla="*/ 256284 h 270659"/>
                <a:gd name="connsiteX1" fmla="*/ 241015 w 348142"/>
                <a:gd name="connsiteY1" fmla="*/ 256284 h 270659"/>
                <a:gd name="connsiteX2" fmla="*/ 247681 w 348142"/>
                <a:gd name="connsiteY2" fmla="*/ 252666 h 270659"/>
                <a:gd name="connsiteX3" fmla="*/ 251013 w 348142"/>
                <a:gd name="connsiteY3" fmla="*/ 249049 h 270659"/>
                <a:gd name="connsiteX4" fmla="*/ 264440 w 348142"/>
                <a:gd name="connsiteY4" fmla="*/ 249049 h 270659"/>
                <a:gd name="connsiteX5" fmla="*/ 277771 w 348142"/>
                <a:gd name="connsiteY5" fmla="*/ 263424 h 270659"/>
                <a:gd name="connsiteX6" fmla="*/ 294531 w 348142"/>
                <a:gd name="connsiteY6" fmla="*/ 263424 h 270659"/>
                <a:gd name="connsiteX7" fmla="*/ 294531 w 348142"/>
                <a:gd name="connsiteY7" fmla="*/ 270660 h 270659"/>
                <a:gd name="connsiteX8" fmla="*/ 307958 w 348142"/>
                <a:gd name="connsiteY8" fmla="*/ 270660 h 270659"/>
                <a:gd name="connsiteX9" fmla="*/ 301292 w 348142"/>
                <a:gd name="connsiteY9" fmla="*/ 263424 h 270659"/>
                <a:gd name="connsiteX10" fmla="*/ 301292 w 348142"/>
                <a:gd name="connsiteY10" fmla="*/ 238196 h 270659"/>
                <a:gd name="connsiteX11" fmla="*/ 331383 w 348142"/>
                <a:gd name="connsiteY11" fmla="*/ 209349 h 270659"/>
                <a:gd name="connsiteX12" fmla="*/ 338049 w 348142"/>
                <a:gd name="connsiteY12" fmla="*/ 209349 h 270659"/>
                <a:gd name="connsiteX13" fmla="*/ 341382 w 348142"/>
                <a:gd name="connsiteY13" fmla="*/ 205732 h 270659"/>
                <a:gd name="connsiteX14" fmla="*/ 344715 w 348142"/>
                <a:gd name="connsiteY14" fmla="*/ 205732 h 270659"/>
                <a:gd name="connsiteX15" fmla="*/ 348143 w 348142"/>
                <a:gd name="connsiteY15" fmla="*/ 202114 h 270659"/>
                <a:gd name="connsiteX16" fmla="*/ 344715 w 348142"/>
                <a:gd name="connsiteY16" fmla="*/ 198496 h 270659"/>
                <a:gd name="connsiteX17" fmla="*/ 344715 w 348142"/>
                <a:gd name="connsiteY17" fmla="*/ 194879 h 270659"/>
                <a:gd name="connsiteX18" fmla="*/ 341382 w 348142"/>
                <a:gd name="connsiteY18" fmla="*/ 191261 h 270659"/>
                <a:gd name="connsiteX19" fmla="*/ 344715 w 348142"/>
                <a:gd name="connsiteY19" fmla="*/ 184026 h 270659"/>
                <a:gd name="connsiteX20" fmla="*/ 341382 w 348142"/>
                <a:gd name="connsiteY20" fmla="*/ 180408 h 270659"/>
                <a:gd name="connsiteX21" fmla="*/ 334716 w 348142"/>
                <a:gd name="connsiteY21" fmla="*/ 176790 h 270659"/>
                <a:gd name="connsiteX22" fmla="*/ 334716 w 348142"/>
                <a:gd name="connsiteY22" fmla="*/ 173268 h 270659"/>
                <a:gd name="connsiteX23" fmla="*/ 324717 w 348142"/>
                <a:gd name="connsiteY23" fmla="*/ 162415 h 270659"/>
                <a:gd name="connsiteX24" fmla="*/ 321289 w 348142"/>
                <a:gd name="connsiteY24" fmla="*/ 151562 h 270659"/>
                <a:gd name="connsiteX25" fmla="*/ 324717 w 348142"/>
                <a:gd name="connsiteY25" fmla="*/ 151562 h 270659"/>
                <a:gd name="connsiteX26" fmla="*/ 321289 w 348142"/>
                <a:gd name="connsiteY26" fmla="*/ 144326 h 270659"/>
                <a:gd name="connsiteX27" fmla="*/ 321289 w 348142"/>
                <a:gd name="connsiteY27" fmla="*/ 126333 h 270659"/>
                <a:gd name="connsiteX28" fmla="*/ 314624 w 348142"/>
                <a:gd name="connsiteY28" fmla="*/ 119098 h 270659"/>
                <a:gd name="connsiteX29" fmla="*/ 311291 w 348142"/>
                <a:gd name="connsiteY29" fmla="*/ 119098 h 270659"/>
                <a:gd name="connsiteX30" fmla="*/ 307958 w 348142"/>
                <a:gd name="connsiteY30" fmla="*/ 115480 h 270659"/>
                <a:gd name="connsiteX31" fmla="*/ 307958 w 348142"/>
                <a:gd name="connsiteY31" fmla="*/ 111862 h 270659"/>
                <a:gd name="connsiteX32" fmla="*/ 314624 w 348142"/>
                <a:gd name="connsiteY32" fmla="*/ 111862 h 270659"/>
                <a:gd name="connsiteX33" fmla="*/ 314624 w 348142"/>
                <a:gd name="connsiteY33" fmla="*/ 101009 h 270659"/>
                <a:gd name="connsiteX34" fmla="*/ 328051 w 348142"/>
                <a:gd name="connsiteY34" fmla="*/ 97392 h 270659"/>
                <a:gd name="connsiteX35" fmla="*/ 328051 w 348142"/>
                <a:gd name="connsiteY35" fmla="*/ 90252 h 270659"/>
                <a:gd name="connsiteX36" fmla="*/ 331383 w 348142"/>
                <a:gd name="connsiteY36" fmla="*/ 86634 h 270659"/>
                <a:gd name="connsiteX37" fmla="*/ 331383 w 348142"/>
                <a:gd name="connsiteY37" fmla="*/ 83016 h 270659"/>
                <a:gd name="connsiteX38" fmla="*/ 328051 w 348142"/>
                <a:gd name="connsiteY38" fmla="*/ 79399 h 270659"/>
                <a:gd name="connsiteX39" fmla="*/ 321289 w 348142"/>
                <a:gd name="connsiteY39" fmla="*/ 64928 h 270659"/>
                <a:gd name="connsiteX40" fmla="*/ 317957 w 348142"/>
                <a:gd name="connsiteY40" fmla="*/ 61310 h 270659"/>
                <a:gd name="connsiteX41" fmla="*/ 317957 w 348142"/>
                <a:gd name="connsiteY41" fmla="*/ 54075 h 270659"/>
                <a:gd name="connsiteX42" fmla="*/ 314624 w 348142"/>
                <a:gd name="connsiteY42" fmla="*/ 50552 h 270659"/>
                <a:gd name="connsiteX43" fmla="*/ 311291 w 348142"/>
                <a:gd name="connsiteY43" fmla="*/ 43317 h 270659"/>
                <a:gd name="connsiteX44" fmla="*/ 311291 w 348142"/>
                <a:gd name="connsiteY44" fmla="*/ 28846 h 270659"/>
                <a:gd name="connsiteX45" fmla="*/ 304625 w 348142"/>
                <a:gd name="connsiteY45" fmla="*/ 25229 h 270659"/>
                <a:gd name="connsiteX46" fmla="*/ 301292 w 348142"/>
                <a:gd name="connsiteY46" fmla="*/ 25229 h 270659"/>
                <a:gd name="connsiteX47" fmla="*/ 291199 w 348142"/>
                <a:gd name="connsiteY47" fmla="*/ 21611 h 270659"/>
                <a:gd name="connsiteX48" fmla="*/ 277771 w 348142"/>
                <a:gd name="connsiteY48" fmla="*/ 21611 h 270659"/>
                <a:gd name="connsiteX49" fmla="*/ 277771 w 348142"/>
                <a:gd name="connsiteY49" fmla="*/ 25229 h 270659"/>
                <a:gd name="connsiteX50" fmla="*/ 227588 w 348142"/>
                <a:gd name="connsiteY50" fmla="*/ 25229 h 270659"/>
                <a:gd name="connsiteX51" fmla="*/ 224255 w 348142"/>
                <a:gd name="connsiteY51" fmla="*/ 21611 h 270659"/>
                <a:gd name="connsiteX52" fmla="*/ 217589 w 348142"/>
                <a:gd name="connsiteY52" fmla="*/ 21611 h 270659"/>
                <a:gd name="connsiteX53" fmla="*/ 214256 w 348142"/>
                <a:gd name="connsiteY53" fmla="*/ 17993 h 270659"/>
                <a:gd name="connsiteX54" fmla="*/ 200829 w 348142"/>
                <a:gd name="connsiteY54" fmla="*/ 17993 h 270659"/>
                <a:gd name="connsiteX55" fmla="*/ 197497 w 348142"/>
                <a:gd name="connsiteY55" fmla="*/ 21611 h 270659"/>
                <a:gd name="connsiteX56" fmla="*/ 194164 w 348142"/>
                <a:gd name="connsiteY56" fmla="*/ 21611 h 270659"/>
                <a:gd name="connsiteX57" fmla="*/ 190831 w 348142"/>
                <a:gd name="connsiteY57" fmla="*/ 17993 h 270659"/>
                <a:gd name="connsiteX58" fmla="*/ 174071 w 348142"/>
                <a:gd name="connsiteY58" fmla="*/ 17993 h 270659"/>
                <a:gd name="connsiteX59" fmla="*/ 167311 w 348142"/>
                <a:gd name="connsiteY59" fmla="*/ 21611 h 270659"/>
                <a:gd name="connsiteX60" fmla="*/ 157312 w 348142"/>
                <a:gd name="connsiteY60" fmla="*/ 21611 h 270659"/>
                <a:gd name="connsiteX61" fmla="*/ 153979 w 348142"/>
                <a:gd name="connsiteY61" fmla="*/ 17993 h 270659"/>
                <a:gd name="connsiteX62" fmla="*/ 150646 w 348142"/>
                <a:gd name="connsiteY62" fmla="*/ 10853 h 270659"/>
                <a:gd name="connsiteX63" fmla="*/ 147218 w 348142"/>
                <a:gd name="connsiteY63" fmla="*/ 7235 h 270659"/>
                <a:gd name="connsiteX64" fmla="*/ 147218 w 348142"/>
                <a:gd name="connsiteY64" fmla="*/ 3618 h 270659"/>
                <a:gd name="connsiteX65" fmla="*/ 143885 w 348142"/>
                <a:gd name="connsiteY65" fmla="*/ 3618 h 270659"/>
                <a:gd name="connsiteX66" fmla="*/ 140552 w 348142"/>
                <a:gd name="connsiteY66" fmla="*/ 0 h 270659"/>
                <a:gd name="connsiteX67" fmla="*/ 117127 w 348142"/>
                <a:gd name="connsiteY67" fmla="*/ 0 h 270659"/>
                <a:gd name="connsiteX68" fmla="*/ 107128 w 348142"/>
                <a:gd name="connsiteY68" fmla="*/ 3618 h 270659"/>
                <a:gd name="connsiteX69" fmla="*/ 100367 w 348142"/>
                <a:gd name="connsiteY69" fmla="*/ 7235 h 270659"/>
                <a:gd name="connsiteX70" fmla="*/ 90369 w 348142"/>
                <a:gd name="connsiteY70" fmla="*/ 7235 h 270659"/>
                <a:gd name="connsiteX71" fmla="*/ 83703 w 348142"/>
                <a:gd name="connsiteY71" fmla="*/ 10853 h 270659"/>
                <a:gd name="connsiteX72" fmla="*/ 80275 w 348142"/>
                <a:gd name="connsiteY72" fmla="*/ 14375 h 270659"/>
                <a:gd name="connsiteX73" fmla="*/ 76942 w 348142"/>
                <a:gd name="connsiteY73" fmla="*/ 14375 h 270659"/>
                <a:gd name="connsiteX74" fmla="*/ 66943 w 348142"/>
                <a:gd name="connsiteY74" fmla="*/ 25229 h 270659"/>
                <a:gd name="connsiteX75" fmla="*/ 33424 w 348142"/>
                <a:gd name="connsiteY75" fmla="*/ 28846 h 270659"/>
                <a:gd name="connsiteX76" fmla="*/ 30091 w 348142"/>
                <a:gd name="connsiteY76" fmla="*/ 28846 h 270659"/>
                <a:gd name="connsiteX77" fmla="*/ 26758 w 348142"/>
                <a:gd name="connsiteY77" fmla="*/ 32464 h 270659"/>
                <a:gd name="connsiteX78" fmla="*/ 13426 w 348142"/>
                <a:gd name="connsiteY78" fmla="*/ 39699 h 270659"/>
                <a:gd name="connsiteX79" fmla="*/ 9999 w 348142"/>
                <a:gd name="connsiteY79" fmla="*/ 39699 h 270659"/>
                <a:gd name="connsiteX80" fmla="*/ 6666 w 348142"/>
                <a:gd name="connsiteY80" fmla="*/ 43317 h 270659"/>
                <a:gd name="connsiteX81" fmla="*/ 9999 w 348142"/>
                <a:gd name="connsiteY81" fmla="*/ 46935 h 270659"/>
                <a:gd name="connsiteX82" fmla="*/ 9999 w 348142"/>
                <a:gd name="connsiteY82" fmla="*/ 57692 h 270659"/>
                <a:gd name="connsiteX83" fmla="*/ 3333 w 348142"/>
                <a:gd name="connsiteY83" fmla="*/ 54075 h 270659"/>
                <a:gd name="connsiteX84" fmla="*/ 3333 w 348142"/>
                <a:gd name="connsiteY84" fmla="*/ 64928 h 270659"/>
                <a:gd name="connsiteX85" fmla="*/ 6666 w 348142"/>
                <a:gd name="connsiteY85" fmla="*/ 64928 h 270659"/>
                <a:gd name="connsiteX86" fmla="*/ 9999 w 348142"/>
                <a:gd name="connsiteY86" fmla="*/ 68545 h 270659"/>
                <a:gd name="connsiteX87" fmla="*/ 9999 w 348142"/>
                <a:gd name="connsiteY87" fmla="*/ 79399 h 270659"/>
                <a:gd name="connsiteX88" fmla="*/ 3333 w 348142"/>
                <a:gd name="connsiteY88" fmla="*/ 86634 h 270659"/>
                <a:gd name="connsiteX89" fmla="*/ 0 w 348142"/>
                <a:gd name="connsiteY89" fmla="*/ 86634 h 270659"/>
                <a:gd name="connsiteX90" fmla="*/ 0 w 348142"/>
                <a:gd name="connsiteY90" fmla="*/ 93869 h 270659"/>
                <a:gd name="connsiteX91" fmla="*/ 3333 w 348142"/>
                <a:gd name="connsiteY91" fmla="*/ 97392 h 270659"/>
                <a:gd name="connsiteX92" fmla="*/ 6666 w 348142"/>
                <a:gd name="connsiteY92" fmla="*/ 97392 h 270659"/>
                <a:gd name="connsiteX93" fmla="*/ 9999 w 348142"/>
                <a:gd name="connsiteY93" fmla="*/ 101009 h 270659"/>
                <a:gd name="connsiteX94" fmla="*/ 16760 w 348142"/>
                <a:gd name="connsiteY94" fmla="*/ 101009 h 270659"/>
                <a:gd name="connsiteX95" fmla="*/ 16760 w 348142"/>
                <a:gd name="connsiteY95" fmla="*/ 111862 h 270659"/>
                <a:gd name="connsiteX96" fmla="*/ 13426 w 348142"/>
                <a:gd name="connsiteY96" fmla="*/ 111862 h 270659"/>
                <a:gd name="connsiteX97" fmla="*/ 13426 w 348142"/>
                <a:gd name="connsiteY97" fmla="*/ 119098 h 270659"/>
                <a:gd name="connsiteX98" fmla="*/ 20092 w 348142"/>
                <a:gd name="connsiteY98" fmla="*/ 119098 h 270659"/>
                <a:gd name="connsiteX99" fmla="*/ 20092 w 348142"/>
                <a:gd name="connsiteY99" fmla="*/ 122716 h 270659"/>
                <a:gd name="connsiteX100" fmla="*/ 16760 w 348142"/>
                <a:gd name="connsiteY100" fmla="*/ 126333 h 270659"/>
                <a:gd name="connsiteX101" fmla="*/ 20092 w 348142"/>
                <a:gd name="connsiteY101" fmla="*/ 126333 h 270659"/>
                <a:gd name="connsiteX102" fmla="*/ 23426 w 348142"/>
                <a:gd name="connsiteY102" fmla="*/ 129951 h 270659"/>
                <a:gd name="connsiteX103" fmla="*/ 20092 w 348142"/>
                <a:gd name="connsiteY103" fmla="*/ 133473 h 270659"/>
                <a:gd name="connsiteX104" fmla="*/ 13426 w 348142"/>
                <a:gd name="connsiteY104" fmla="*/ 137091 h 270659"/>
                <a:gd name="connsiteX105" fmla="*/ 13426 w 348142"/>
                <a:gd name="connsiteY105" fmla="*/ 140709 h 270659"/>
                <a:gd name="connsiteX106" fmla="*/ 16760 w 348142"/>
                <a:gd name="connsiteY106" fmla="*/ 144326 h 270659"/>
                <a:gd name="connsiteX107" fmla="*/ 20092 w 348142"/>
                <a:gd name="connsiteY107" fmla="*/ 144326 h 270659"/>
                <a:gd name="connsiteX108" fmla="*/ 23426 w 348142"/>
                <a:gd name="connsiteY108" fmla="*/ 147944 h 270659"/>
                <a:gd name="connsiteX109" fmla="*/ 23426 w 348142"/>
                <a:gd name="connsiteY109" fmla="*/ 158797 h 270659"/>
                <a:gd name="connsiteX110" fmla="*/ 26758 w 348142"/>
                <a:gd name="connsiteY110" fmla="*/ 155179 h 270659"/>
                <a:gd name="connsiteX111" fmla="*/ 30091 w 348142"/>
                <a:gd name="connsiteY111" fmla="*/ 155179 h 270659"/>
                <a:gd name="connsiteX112" fmla="*/ 30091 w 348142"/>
                <a:gd name="connsiteY112" fmla="*/ 162415 h 270659"/>
                <a:gd name="connsiteX113" fmla="*/ 26758 w 348142"/>
                <a:gd name="connsiteY113" fmla="*/ 166033 h 270659"/>
                <a:gd name="connsiteX114" fmla="*/ 33424 w 348142"/>
                <a:gd name="connsiteY114" fmla="*/ 166033 h 270659"/>
                <a:gd name="connsiteX115" fmla="*/ 33424 w 348142"/>
                <a:gd name="connsiteY115" fmla="*/ 169650 h 270659"/>
                <a:gd name="connsiteX116" fmla="*/ 30091 w 348142"/>
                <a:gd name="connsiteY116" fmla="*/ 169650 h 270659"/>
                <a:gd name="connsiteX117" fmla="*/ 30091 w 348142"/>
                <a:gd name="connsiteY117" fmla="*/ 176790 h 270659"/>
                <a:gd name="connsiteX118" fmla="*/ 40185 w 348142"/>
                <a:gd name="connsiteY118" fmla="*/ 176790 h 270659"/>
                <a:gd name="connsiteX119" fmla="*/ 43518 w 348142"/>
                <a:gd name="connsiteY119" fmla="*/ 187643 h 270659"/>
                <a:gd name="connsiteX120" fmla="*/ 53516 w 348142"/>
                <a:gd name="connsiteY120" fmla="*/ 187643 h 270659"/>
                <a:gd name="connsiteX121" fmla="*/ 60278 w 348142"/>
                <a:gd name="connsiteY121" fmla="*/ 191261 h 270659"/>
                <a:gd name="connsiteX122" fmla="*/ 63610 w 348142"/>
                <a:gd name="connsiteY122" fmla="*/ 191261 h 270659"/>
                <a:gd name="connsiteX123" fmla="*/ 63610 w 348142"/>
                <a:gd name="connsiteY123" fmla="*/ 194879 h 270659"/>
                <a:gd name="connsiteX124" fmla="*/ 76942 w 348142"/>
                <a:gd name="connsiteY124" fmla="*/ 194879 h 270659"/>
                <a:gd name="connsiteX125" fmla="*/ 80275 w 348142"/>
                <a:gd name="connsiteY125" fmla="*/ 198496 h 270659"/>
                <a:gd name="connsiteX126" fmla="*/ 73609 w 348142"/>
                <a:gd name="connsiteY126" fmla="*/ 202114 h 270659"/>
                <a:gd name="connsiteX127" fmla="*/ 80275 w 348142"/>
                <a:gd name="connsiteY127" fmla="*/ 205732 h 270659"/>
                <a:gd name="connsiteX128" fmla="*/ 80275 w 348142"/>
                <a:gd name="connsiteY128" fmla="*/ 212967 h 270659"/>
                <a:gd name="connsiteX129" fmla="*/ 83703 w 348142"/>
                <a:gd name="connsiteY129" fmla="*/ 212967 h 270659"/>
                <a:gd name="connsiteX130" fmla="*/ 87036 w 348142"/>
                <a:gd name="connsiteY130" fmla="*/ 216490 h 270659"/>
                <a:gd name="connsiteX131" fmla="*/ 97034 w 348142"/>
                <a:gd name="connsiteY131" fmla="*/ 216490 h 270659"/>
                <a:gd name="connsiteX132" fmla="*/ 97034 w 348142"/>
                <a:gd name="connsiteY132" fmla="*/ 212967 h 270659"/>
                <a:gd name="connsiteX133" fmla="*/ 100367 w 348142"/>
                <a:gd name="connsiteY133" fmla="*/ 212967 h 270659"/>
                <a:gd name="connsiteX134" fmla="*/ 107128 w 348142"/>
                <a:gd name="connsiteY134" fmla="*/ 209349 h 270659"/>
                <a:gd name="connsiteX135" fmla="*/ 117127 w 348142"/>
                <a:gd name="connsiteY135" fmla="*/ 209349 h 270659"/>
                <a:gd name="connsiteX136" fmla="*/ 113794 w 348142"/>
                <a:gd name="connsiteY136" fmla="*/ 212967 h 270659"/>
                <a:gd name="connsiteX137" fmla="*/ 123888 w 348142"/>
                <a:gd name="connsiteY137" fmla="*/ 212967 h 270659"/>
                <a:gd name="connsiteX138" fmla="*/ 127221 w 348142"/>
                <a:gd name="connsiteY138" fmla="*/ 216490 h 270659"/>
                <a:gd name="connsiteX139" fmla="*/ 130554 w 348142"/>
                <a:gd name="connsiteY139" fmla="*/ 223725 h 270659"/>
                <a:gd name="connsiteX140" fmla="*/ 133886 w 348142"/>
                <a:gd name="connsiteY140" fmla="*/ 227343 h 270659"/>
                <a:gd name="connsiteX141" fmla="*/ 137219 w 348142"/>
                <a:gd name="connsiteY141" fmla="*/ 220107 h 270659"/>
                <a:gd name="connsiteX142" fmla="*/ 140552 w 348142"/>
                <a:gd name="connsiteY142" fmla="*/ 223725 h 270659"/>
                <a:gd name="connsiteX143" fmla="*/ 140552 w 348142"/>
                <a:gd name="connsiteY143" fmla="*/ 227343 h 270659"/>
                <a:gd name="connsiteX144" fmla="*/ 150646 w 348142"/>
                <a:gd name="connsiteY144" fmla="*/ 227343 h 270659"/>
                <a:gd name="connsiteX145" fmla="*/ 157312 w 348142"/>
                <a:gd name="connsiteY145" fmla="*/ 230960 h 270659"/>
                <a:gd name="connsiteX146" fmla="*/ 157312 w 348142"/>
                <a:gd name="connsiteY146" fmla="*/ 234578 h 270659"/>
                <a:gd name="connsiteX147" fmla="*/ 160645 w 348142"/>
                <a:gd name="connsiteY147" fmla="*/ 241813 h 270659"/>
                <a:gd name="connsiteX148" fmla="*/ 170739 w 348142"/>
                <a:gd name="connsiteY148" fmla="*/ 252666 h 270659"/>
                <a:gd name="connsiteX149" fmla="*/ 177404 w 348142"/>
                <a:gd name="connsiteY149" fmla="*/ 252666 h 270659"/>
                <a:gd name="connsiteX150" fmla="*/ 184070 w 348142"/>
                <a:gd name="connsiteY150" fmla="*/ 245431 h 270659"/>
                <a:gd name="connsiteX151" fmla="*/ 190831 w 348142"/>
                <a:gd name="connsiteY151" fmla="*/ 245431 h 270659"/>
                <a:gd name="connsiteX152" fmla="*/ 197497 w 348142"/>
                <a:gd name="connsiteY152" fmla="*/ 252666 h 270659"/>
                <a:gd name="connsiteX153" fmla="*/ 200829 w 348142"/>
                <a:gd name="connsiteY153" fmla="*/ 252666 h 270659"/>
                <a:gd name="connsiteX154" fmla="*/ 200829 w 348142"/>
                <a:gd name="connsiteY154" fmla="*/ 256284 h 270659"/>
                <a:gd name="connsiteX155" fmla="*/ 204163 w 348142"/>
                <a:gd name="connsiteY155" fmla="*/ 259807 h 270659"/>
                <a:gd name="connsiteX156" fmla="*/ 210829 w 348142"/>
                <a:gd name="connsiteY156" fmla="*/ 259807 h 270659"/>
                <a:gd name="connsiteX157" fmla="*/ 214256 w 348142"/>
                <a:gd name="connsiteY157" fmla="*/ 256284 h 270659"/>
                <a:gd name="connsiteX158" fmla="*/ 214256 w 348142"/>
                <a:gd name="connsiteY158" fmla="*/ 252666 h 270659"/>
                <a:gd name="connsiteX159" fmla="*/ 230921 w 348142"/>
                <a:gd name="connsiteY159" fmla="*/ 252666 h 270659"/>
                <a:gd name="connsiteX160" fmla="*/ 234254 w 348142"/>
                <a:gd name="connsiteY160" fmla="*/ 256284 h 270659"/>
                <a:gd name="connsiteX161" fmla="*/ 237682 w 348142"/>
                <a:gd name="connsiteY161" fmla="*/ 256284 h 27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348142" h="270659">
                  <a:moveTo>
                    <a:pt x="237682" y="256284"/>
                  </a:moveTo>
                  <a:lnTo>
                    <a:pt x="241015" y="256284"/>
                  </a:lnTo>
                  <a:lnTo>
                    <a:pt x="247681" y="252666"/>
                  </a:lnTo>
                  <a:lnTo>
                    <a:pt x="251013" y="249049"/>
                  </a:lnTo>
                  <a:lnTo>
                    <a:pt x="264440" y="249049"/>
                  </a:lnTo>
                  <a:lnTo>
                    <a:pt x="277771" y="263424"/>
                  </a:lnTo>
                  <a:lnTo>
                    <a:pt x="294531" y="263424"/>
                  </a:lnTo>
                  <a:lnTo>
                    <a:pt x="294531" y="270660"/>
                  </a:lnTo>
                  <a:lnTo>
                    <a:pt x="307958" y="270660"/>
                  </a:lnTo>
                  <a:lnTo>
                    <a:pt x="301292" y="263424"/>
                  </a:lnTo>
                  <a:lnTo>
                    <a:pt x="301292" y="238196"/>
                  </a:lnTo>
                  <a:lnTo>
                    <a:pt x="331383" y="209349"/>
                  </a:lnTo>
                  <a:lnTo>
                    <a:pt x="338049" y="209349"/>
                  </a:lnTo>
                  <a:lnTo>
                    <a:pt x="341382" y="205732"/>
                  </a:lnTo>
                  <a:lnTo>
                    <a:pt x="344715" y="205732"/>
                  </a:lnTo>
                  <a:lnTo>
                    <a:pt x="348143" y="202114"/>
                  </a:lnTo>
                  <a:lnTo>
                    <a:pt x="344715" y="198496"/>
                  </a:lnTo>
                  <a:lnTo>
                    <a:pt x="344715" y="194879"/>
                  </a:lnTo>
                  <a:lnTo>
                    <a:pt x="341382" y="191261"/>
                  </a:lnTo>
                  <a:lnTo>
                    <a:pt x="344715" y="184026"/>
                  </a:lnTo>
                  <a:lnTo>
                    <a:pt x="341382" y="180408"/>
                  </a:lnTo>
                  <a:lnTo>
                    <a:pt x="334716" y="176790"/>
                  </a:lnTo>
                  <a:lnTo>
                    <a:pt x="334716" y="173268"/>
                  </a:lnTo>
                  <a:lnTo>
                    <a:pt x="324717" y="162415"/>
                  </a:lnTo>
                  <a:lnTo>
                    <a:pt x="321289" y="151562"/>
                  </a:lnTo>
                  <a:lnTo>
                    <a:pt x="324717" y="151562"/>
                  </a:lnTo>
                  <a:lnTo>
                    <a:pt x="321289" y="144326"/>
                  </a:lnTo>
                  <a:lnTo>
                    <a:pt x="321289" y="126333"/>
                  </a:lnTo>
                  <a:lnTo>
                    <a:pt x="314624" y="119098"/>
                  </a:lnTo>
                  <a:lnTo>
                    <a:pt x="311291" y="119098"/>
                  </a:lnTo>
                  <a:lnTo>
                    <a:pt x="307958" y="115480"/>
                  </a:lnTo>
                  <a:lnTo>
                    <a:pt x="307958" y="111862"/>
                  </a:lnTo>
                  <a:lnTo>
                    <a:pt x="314624" y="111862"/>
                  </a:lnTo>
                  <a:lnTo>
                    <a:pt x="314624" y="101009"/>
                  </a:lnTo>
                  <a:lnTo>
                    <a:pt x="328051" y="97392"/>
                  </a:lnTo>
                  <a:lnTo>
                    <a:pt x="328051" y="90252"/>
                  </a:lnTo>
                  <a:lnTo>
                    <a:pt x="331383" y="86634"/>
                  </a:lnTo>
                  <a:lnTo>
                    <a:pt x="331383" y="83016"/>
                  </a:lnTo>
                  <a:lnTo>
                    <a:pt x="328051" y="79399"/>
                  </a:lnTo>
                  <a:lnTo>
                    <a:pt x="321289" y="64928"/>
                  </a:lnTo>
                  <a:lnTo>
                    <a:pt x="317957" y="61310"/>
                  </a:lnTo>
                  <a:lnTo>
                    <a:pt x="317957" y="54075"/>
                  </a:lnTo>
                  <a:lnTo>
                    <a:pt x="314624" y="50552"/>
                  </a:lnTo>
                  <a:lnTo>
                    <a:pt x="311291" y="43317"/>
                  </a:lnTo>
                  <a:lnTo>
                    <a:pt x="311291" y="28846"/>
                  </a:lnTo>
                  <a:lnTo>
                    <a:pt x="304625" y="25229"/>
                  </a:lnTo>
                  <a:lnTo>
                    <a:pt x="301292" y="25229"/>
                  </a:lnTo>
                  <a:lnTo>
                    <a:pt x="291199" y="21611"/>
                  </a:lnTo>
                  <a:lnTo>
                    <a:pt x="277771" y="21611"/>
                  </a:lnTo>
                  <a:lnTo>
                    <a:pt x="277771" y="25229"/>
                  </a:lnTo>
                  <a:lnTo>
                    <a:pt x="227588" y="25229"/>
                  </a:lnTo>
                  <a:lnTo>
                    <a:pt x="224255" y="21611"/>
                  </a:lnTo>
                  <a:lnTo>
                    <a:pt x="217589" y="21611"/>
                  </a:lnTo>
                  <a:lnTo>
                    <a:pt x="214256" y="17993"/>
                  </a:lnTo>
                  <a:lnTo>
                    <a:pt x="200829" y="17993"/>
                  </a:lnTo>
                  <a:lnTo>
                    <a:pt x="197497" y="21611"/>
                  </a:lnTo>
                  <a:lnTo>
                    <a:pt x="194164" y="21611"/>
                  </a:lnTo>
                  <a:lnTo>
                    <a:pt x="190831" y="17993"/>
                  </a:lnTo>
                  <a:lnTo>
                    <a:pt x="174071" y="17993"/>
                  </a:lnTo>
                  <a:lnTo>
                    <a:pt x="167311" y="21611"/>
                  </a:lnTo>
                  <a:lnTo>
                    <a:pt x="157312" y="21611"/>
                  </a:lnTo>
                  <a:lnTo>
                    <a:pt x="153979" y="17993"/>
                  </a:lnTo>
                  <a:lnTo>
                    <a:pt x="150646" y="10853"/>
                  </a:lnTo>
                  <a:lnTo>
                    <a:pt x="147218" y="7235"/>
                  </a:lnTo>
                  <a:lnTo>
                    <a:pt x="147218" y="3618"/>
                  </a:lnTo>
                  <a:lnTo>
                    <a:pt x="143885" y="3618"/>
                  </a:lnTo>
                  <a:lnTo>
                    <a:pt x="140552" y="0"/>
                  </a:lnTo>
                  <a:lnTo>
                    <a:pt x="117127" y="0"/>
                  </a:lnTo>
                  <a:lnTo>
                    <a:pt x="107128" y="3618"/>
                  </a:lnTo>
                  <a:lnTo>
                    <a:pt x="100367" y="7235"/>
                  </a:lnTo>
                  <a:lnTo>
                    <a:pt x="90369" y="7235"/>
                  </a:lnTo>
                  <a:lnTo>
                    <a:pt x="83703" y="10853"/>
                  </a:lnTo>
                  <a:lnTo>
                    <a:pt x="80275" y="14375"/>
                  </a:lnTo>
                  <a:lnTo>
                    <a:pt x="76942" y="14375"/>
                  </a:lnTo>
                  <a:lnTo>
                    <a:pt x="66943" y="25229"/>
                  </a:lnTo>
                  <a:lnTo>
                    <a:pt x="33424" y="28846"/>
                  </a:lnTo>
                  <a:lnTo>
                    <a:pt x="30091" y="28846"/>
                  </a:lnTo>
                  <a:lnTo>
                    <a:pt x="26758" y="32464"/>
                  </a:lnTo>
                  <a:lnTo>
                    <a:pt x="13426" y="39699"/>
                  </a:lnTo>
                  <a:lnTo>
                    <a:pt x="9999" y="39699"/>
                  </a:lnTo>
                  <a:lnTo>
                    <a:pt x="6666" y="43317"/>
                  </a:lnTo>
                  <a:lnTo>
                    <a:pt x="9999" y="46935"/>
                  </a:lnTo>
                  <a:lnTo>
                    <a:pt x="9999" y="57692"/>
                  </a:lnTo>
                  <a:lnTo>
                    <a:pt x="3333" y="54075"/>
                  </a:lnTo>
                  <a:lnTo>
                    <a:pt x="3333" y="64928"/>
                  </a:lnTo>
                  <a:lnTo>
                    <a:pt x="6666" y="64928"/>
                  </a:lnTo>
                  <a:lnTo>
                    <a:pt x="9999" y="68545"/>
                  </a:lnTo>
                  <a:lnTo>
                    <a:pt x="9999" y="79399"/>
                  </a:lnTo>
                  <a:lnTo>
                    <a:pt x="3333" y="86634"/>
                  </a:lnTo>
                  <a:lnTo>
                    <a:pt x="0" y="86634"/>
                  </a:lnTo>
                  <a:lnTo>
                    <a:pt x="0" y="93869"/>
                  </a:lnTo>
                  <a:lnTo>
                    <a:pt x="3333" y="97392"/>
                  </a:lnTo>
                  <a:lnTo>
                    <a:pt x="6666" y="97392"/>
                  </a:lnTo>
                  <a:lnTo>
                    <a:pt x="9999" y="101009"/>
                  </a:lnTo>
                  <a:lnTo>
                    <a:pt x="16760" y="101009"/>
                  </a:lnTo>
                  <a:lnTo>
                    <a:pt x="16760" y="111862"/>
                  </a:lnTo>
                  <a:lnTo>
                    <a:pt x="13426" y="111862"/>
                  </a:lnTo>
                  <a:lnTo>
                    <a:pt x="13426" y="119098"/>
                  </a:lnTo>
                  <a:lnTo>
                    <a:pt x="20092" y="119098"/>
                  </a:lnTo>
                  <a:lnTo>
                    <a:pt x="20092" y="122716"/>
                  </a:lnTo>
                  <a:lnTo>
                    <a:pt x="16760" y="126333"/>
                  </a:lnTo>
                  <a:lnTo>
                    <a:pt x="20092" y="126333"/>
                  </a:lnTo>
                  <a:lnTo>
                    <a:pt x="23426" y="129951"/>
                  </a:lnTo>
                  <a:lnTo>
                    <a:pt x="20092" y="133473"/>
                  </a:lnTo>
                  <a:lnTo>
                    <a:pt x="13426" y="137091"/>
                  </a:lnTo>
                  <a:lnTo>
                    <a:pt x="13426" y="140709"/>
                  </a:lnTo>
                  <a:lnTo>
                    <a:pt x="16760" y="144326"/>
                  </a:lnTo>
                  <a:lnTo>
                    <a:pt x="20092" y="144326"/>
                  </a:lnTo>
                  <a:lnTo>
                    <a:pt x="23426" y="147944"/>
                  </a:lnTo>
                  <a:lnTo>
                    <a:pt x="23426" y="158797"/>
                  </a:lnTo>
                  <a:lnTo>
                    <a:pt x="26758" y="155179"/>
                  </a:lnTo>
                  <a:lnTo>
                    <a:pt x="30091" y="155179"/>
                  </a:lnTo>
                  <a:lnTo>
                    <a:pt x="30091" y="162415"/>
                  </a:lnTo>
                  <a:lnTo>
                    <a:pt x="26758" y="166033"/>
                  </a:lnTo>
                  <a:lnTo>
                    <a:pt x="33424" y="166033"/>
                  </a:lnTo>
                  <a:lnTo>
                    <a:pt x="33424" y="169650"/>
                  </a:lnTo>
                  <a:lnTo>
                    <a:pt x="30091" y="169650"/>
                  </a:lnTo>
                  <a:lnTo>
                    <a:pt x="30091" y="176790"/>
                  </a:lnTo>
                  <a:lnTo>
                    <a:pt x="40185" y="176790"/>
                  </a:lnTo>
                  <a:lnTo>
                    <a:pt x="43518" y="187643"/>
                  </a:lnTo>
                  <a:lnTo>
                    <a:pt x="53516" y="187643"/>
                  </a:lnTo>
                  <a:lnTo>
                    <a:pt x="60278" y="191261"/>
                  </a:lnTo>
                  <a:lnTo>
                    <a:pt x="63610" y="191261"/>
                  </a:lnTo>
                  <a:lnTo>
                    <a:pt x="63610" y="194879"/>
                  </a:lnTo>
                  <a:lnTo>
                    <a:pt x="76942" y="194879"/>
                  </a:lnTo>
                  <a:lnTo>
                    <a:pt x="80275" y="198496"/>
                  </a:lnTo>
                  <a:lnTo>
                    <a:pt x="73609" y="202114"/>
                  </a:lnTo>
                  <a:lnTo>
                    <a:pt x="80275" y="205732"/>
                  </a:lnTo>
                  <a:lnTo>
                    <a:pt x="80275" y="212967"/>
                  </a:lnTo>
                  <a:lnTo>
                    <a:pt x="83703" y="212967"/>
                  </a:lnTo>
                  <a:lnTo>
                    <a:pt x="87036" y="216490"/>
                  </a:lnTo>
                  <a:lnTo>
                    <a:pt x="97034" y="216490"/>
                  </a:lnTo>
                  <a:lnTo>
                    <a:pt x="97034" y="212967"/>
                  </a:lnTo>
                  <a:lnTo>
                    <a:pt x="100367" y="212967"/>
                  </a:lnTo>
                  <a:lnTo>
                    <a:pt x="107128" y="209349"/>
                  </a:lnTo>
                  <a:lnTo>
                    <a:pt x="117127" y="209349"/>
                  </a:lnTo>
                  <a:lnTo>
                    <a:pt x="113794" y="212967"/>
                  </a:lnTo>
                  <a:lnTo>
                    <a:pt x="123888" y="212967"/>
                  </a:lnTo>
                  <a:lnTo>
                    <a:pt x="127221" y="216490"/>
                  </a:lnTo>
                  <a:lnTo>
                    <a:pt x="130554" y="223725"/>
                  </a:lnTo>
                  <a:lnTo>
                    <a:pt x="133886" y="227343"/>
                  </a:lnTo>
                  <a:lnTo>
                    <a:pt x="137219" y="220107"/>
                  </a:lnTo>
                  <a:lnTo>
                    <a:pt x="140552" y="223725"/>
                  </a:lnTo>
                  <a:lnTo>
                    <a:pt x="140552" y="227343"/>
                  </a:lnTo>
                  <a:lnTo>
                    <a:pt x="150646" y="227343"/>
                  </a:lnTo>
                  <a:lnTo>
                    <a:pt x="157312" y="230960"/>
                  </a:lnTo>
                  <a:lnTo>
                    <a:pt x="157312" y="234578"/>
                  </a:lnTo>
                  <a:lnTo>
                    <a:pt x="160645" y="241813"/>
                  </a:lnTo>
                  <a:lnTo>
                    <a:pt x="170739" y="252666"/>
                  </a:lnTo>
                  <a:lnTo>
                    <a:pt x="177404" y="252666"/>
                  </a:lnTo>
                  <a:lnTo>
                    <a:pt x="184070" y="245431"/>
                  </a:lnTo>
                  <a:lnTo>
                    <a:pt x="190831" y="245431"/>
                  </a:lnTo>
                  <a:lnTo>
                    <a:pt x="197497" y="252666"/>
                  </a:lnTo>
                  <a:lnTo>
                    <a:pt x="200829" y="252666"/>
                  </a:lnTo>
                  <a:lnTo>
                    <a:pt x="200829" y="256284"/>
                  </a:lnTo>
                  <a:lnTo>
                    <a:pt x="204163" y="259807"/>
                  </a:lnTo>
                  <a:lnTo>
                    <a:pt x="210829" y="259807"/>
                  </a:lnTo>
                  <a:lnTo>
                    <a:pt x="214256" y="256284"/>
                  </a:lnTo>
                  <a:lnTo>
                    <a:pt x="214256" y="252666"/>
                  </a:lnTo>
                  <a:lnTo>
                    <a:pt x="230921" y="252666"/>
                  </a:lnTo>
                  <a:lnTo>
                    <a:pt x="234254" y="256284"/>
                  </a:lnTo>
                  <a:lnTo>
                    <a:pt x="237682" y="256284"/>
                  </a:lnTo>
                  <a:close/>
                </a:path>
              </a:pathLst>
            </a:custGeom>
            <a:noFill/>
            <a:ln w="2379" cap="flat">
              <a:solidFill>
                <a:srgbClr val="FFFFFF"/>
              </a:solidFill>
              <a:prstDash val="solid"/>
              <a:round/>
            </a:ln>
          </p:spPr>
          <p:txBody>
            <a:bodyPr rtlCol="0" anchor="ctr"/>
            <a:lstStyle/>
            <a:p>
              <a:endParaRPr lang="en-US" noProof="0" dirty="0"/>
            </a:p>
          </p:txBody>
        </p:sp>
        <p:sp>
          <p:nvSpPr>
            <p:cNvPr id="5609" name="Serbest Form 5608">
              <a:extLst>
                <a:ext uri="{FF2B5EF4-FFF2-40B4-BE49-F238E27FC236}">
                  <a16:creationId xmlns:a16="http://schemas.microsoft.com/office/drawing/2014/main" id="{A24B00B2-508B-D04D-B88E-E5F30090B1A0}"/>
                </a:ext>
              </a:extLst>
            </p:cNvPr>
            <p:cNvSpPr/>
            <p:nvPr/>
          </p:nvSpPr>
          <p:spPr>
            <a:xfrm>
              <a:off x="6366820" y="1317131"/>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solidFill>
              <a:srgbClr val="AFABAB"/>
            </a:solidFill>
            <a:ln w="9518" cap="flat">
              <a:noFill/>
              <a:prstDash val="solid"/>
              <a:miter/>
            </a:ln>
          </p:spPr>
          <p:txBody>
            <a:bodyPr rtlCol="0" anchor="ctr"/>
            <a:lstStyle/>
            <a:p>
              <a:endParaRPr lang="en-US" noProof="0" dirty="0"/>
            </a:p>
          </p:txBody>
        </p:sp>
        <p:sp>
          <p:nvSpPr>
            <p:cNvPr id="5610" name="Serbest Form 5609">
              <a:extLst>
                <a:ext uri="{FF2B5EF4-FFF2-40B4-BE49-F238E27FC236}">
                  <a16:creationId xmlns:a16="http://schemas.microsoft.com/office/drawing/2014/main" id="{CFF9B69E-CA4C-FD4C-AB77-5ABE18F9CDC5}"/>
                </a:ext>
              </a:extLst>
            </p:cNvPr>
            <p:cNvSpPr/>
            <p:nvPr/>
          </p:nvSpPr>
          <p:spPr>
            <a:xfrm>
              <a:off x="6366820" y="1317131"/>
              <a:ext cx="174071" cy="116051"/>
            </a:xfrm>
            <a:custGeom>
              <a:avLst/>
              <a:gdLst>
                <a:gd name="connsiteX0" fmla="*/ 167977 w 174071"/>
                <a:gd name="connsiteY0" fmla="*/ 35225 h 116051"/>
                <a:gd name="connsiteX1" fmla="*/ 158835 w 174071"/>
                <a:gd name="connsiteY1" fmla="*/ 31702 h 116051"/>
                <a:gd name="connsiteX2" fmla="*/ 149599 w 174071"/>
                <a:gd name="connsiteY2" fmla="*/ 24657 h 116051"/>
                <a:gd name="connsiteX3" fmla="*/ 143504 w 174071"/>
                <a:gd name="connsiteY3" fmla="*/ 17612 h 116051"/>
                <a:gd name="connsiteX4" fmla="*/ 140457 w 174071"/>
                <a:gd name="connsiteY4" fmla="*/ 17612 h 116051"/>
                <a:gd name="connsiteX5" fmla="*/ 134362 w 174071"/>
                <a:gd name="connsiteY5" fmla="*/ 14090 h 116051"/>
                <a:gd name="connsiteX6" fmla="*/ 119127 w 174071"/>
                <a:gd name="connsiteY6" fmla="*/ 14090 h 116051"/>
                <a:gd name="connsiteX7" fmla="*/ 116079 w 174071"/>
                <a:gd name="connsiteY7" fmla="*/ 7045 h 116051"/>
                <a:gd name="connsiteX8" fmla="*/ 113032 w 174071"/>
                <a:gd name="connsiteY8" fmla="*/ 3523 h 116051"/>
                <a:gd name="connsiteX9" fmla="*/ 106842 w 174071"/>
                <a:gd name="connsiteY9" fmla="*/ 3523 h 116051"/>
                <a:gd name="connsiteX10" fmla="*/ 100748 w 174071"/>
                <a:gd name="connsiteY10" fmla="*/ 10567 h 116051"/>
                <a:gd name="connsiteX11" fmla="*/ 91607 w 174071"/>
                <a:gd name="connsiteY11" fmla="*/ 10567 h 116051"/>
                <a:gd name="connsiteX12" fmla="*/ 88559 w 174071"/>
                <a:gd name="connsiteY12" fmla="*/ 7045 h 116051"/>
                <a:gd name="connsiteX13" fmla="*/ 82465 w 174071"/>
                <a:gd name="connsiteY13" fmla="*/ 7045 h 116051"/>
                <a:gd name="connsiteX14" fmla="*/ 79418 w 174071"/>
                <a:gd name="connsiteY14" fmla="*/ 10567 h 116051"/>
                <a:gd name="connsiteX15" fmla="*/ 76371 w 174071"/>
                <a:gd name="connsiteY15" fmla="*/ 10567 h 116051"/>
                <a:gd name="connsiteX16" fmla="*/ 73323 w 174071"/>
                <a:gd name="connsiteY16" fmla="*/ 7045 h 116051"/>
                <a:gd name="connsiteX17" fmla="*/ 70276 w 174071"/>
                <a:gd name="connsiteY17" fmla="*/ 7045 h 116051"/>
                <a:gd name="connsiteX18" fmla="*/ 64086 w 174071"/>
                <a:gd name="connsiteY18" fmla="*/ 3523 h 116051"/>
                <a:gd name="connsiteX19" fmla="*/ 61039 w 174071"/>
                <a:gd name="connsiteY19" fmla="*/ 3523 h 116051"/>
                <a:gd name="connsiteX20" fmla="*/ 57992 w 174071"/>
                <a:gd name="connsiteY20" fmla="*/ 7045 h 116051"/>
                <a:gd name="connsiteX21" fmla="*/ 54945 w 174071"/>
                <a:gd name="connsiteY21" fmla="*/ 7045 h 116051"/>
                <a:gd name="connsiteX22" fmla="*/ 51898 w 174071"/>
                <a:gd name="connsiteY22" fmla="*/ 3523 h 116051"/>
                <a:gd name="connsiteX23" fmla="*/ 48851 w 174071"/>
                <a:gd name="connsiteY23" fmla="*/ 3523 h 116051"/>
                <a:gd name="connsiteX24" fmla="*/ 45803 w 174071"/>
                <a:gd name="connsiteY24" fmla="*/ 0 h 116051"/>
                <a:gd name="connsiteX25" fmla="*/ 36661 w 174071"/>
                <a:gd name="connsiteY25" fmla="*/ 0 h 116051"/>
                <a:gd name="connsiteX26" fmla="*/ 30567 w 174071"/>
                <a:gd name="connsiteY26" fmla="*/ 7045 h 116051"/>
                <a:gd name="connsiteX27" fmla="*/ 9142 w 174071"/>
                <a:gd name="connsiteY27" fmla="*/ 7045 h 116051"/>
                <a:gd name="connsiteX28" fmla="*/ 3047 w 174071"/>
                <a:gd name="connsiteY28" fmla="*/ 10567 h 116051"/>
                <a:gd name="connsiteX29" fmla="*/ 0 w 174071"/>
                <a:gd name="connsiteY29" fmla="*/ 10567 h 116051"/>
                <a:gd name="connsiteX30" fmla="*/ 0 w 174071"/>
                <a:gd name="connsiteY30" fmla="*/ 35225 h 116051"/>
                <a:gd name="connsiteX31" fmla="*/ 6095 w 174071"/>
                <a:gd name="connsiteY31" fmla="*/ 49219 h 116051"/>
                <a:gd name="connsiteX32" fmla="*/ 9142 w 174071"/>
                <a:gd name="connsiteY32" fmla="*/ 52742 h 116051"/>
                <a:gd name="connsiteX33" fmla="*/ 9142 w 174071"/>
                <a:gd name="connsiteY33" fmla="*/ 56264 h 116051"/>
                <a:gd name="connsiteX34" fmla="*/ 15236 w 174071"/>
                <a:gd name="connsiteY34" fmla="*/ 56264 h 116051"/>
                <a:gd name="connsiteX35" fmla="*/ 15236 w 174071"/>
                <a:gd name="connsiteY35" fmla="*/ 59787 h 116051"/>
                <a:gd name="connsiteX36" fmla="*/ 21330 w 174071"/>
                <a:gd name="connsiteY36" fmla="*/ 59787 h 116051"/>
                <a:gd name="connsiteX37" fmla="*/ 24473 w 174071"/>
                <a:gd name="connsiteY37" fmla="*/ 63309 h 116051"/>
                <a:gd name="connsiteX38" fmla="*/ 36661 w 174071"/>
                <a:gd name="connsiteY38" fmla="*/ 63309 h 116051"/>
                <a:gd name="connsiteX39" fmla="*/ 42756 w 174071"/>
                <a:gd name="connsiteY39" fmla="*/ 59787 h 116051"/>
                <a:gd name="connsiteX40" fmla="*/ 51898 w 174071"/>
                <a:gd name="connsiteY40" fmla="*/ 59787 h 116051"/>
                <a:gd name="connsiteX41" fmla="*/ 54945 w 174071"/>
                <a:gd name="connsiteY41" fmla="*/ 66832 h 116051"/>
                <a:gd name="connsiteX42" fmla="*/ 54945 w 174071"/>
                <a:gd name="connsiteY42" fmla="*/ 77399 h 116051"/>
                <a:gd name="connsiteX43" fmla="*/ 48851 w 174071"/>
                <a:gd name="connsiteY43" fmla="*/ 84444 h 116051"/>
                <a:gd name="connsiteX44" fmla="*/ 51898 w 174071"/>
                <a:gd name="connsiteY44" fmla="*/ 94917 h 116051"/>
                <a:gd name="connsiteX45" fmla="*/ 61039 w 174071"/>
                <a:gd name="connsiteY45" fmla="*/ 94917 h 116051"/>
                <a:gd name="connsiteX46" fmla="*/ 70276 w 174071"/>
                <a:gd name="connsiteY46" fmla="*/ 98439 h 116051"/>
                <a:gd name="connsiteX47" fmla="*/ 73323 w 174071"/>
                <a:gd name="connsiteY47" fmla="*/ 98439 h 116051"/>
                <a:gd name="connsiteX48" fmla="*/ 79418 w 174071"/>
                <a:gd name="connsiteY48" fmla="*/ 101961 h 116051"/>
                <a:gd name="connsiteX49" fmla="*/ 79418 w 174071"/>
                <a:gd name="connsiteY49" fmla="*/ 116051 h 116051"/>
                <a:gd name="connsiteX50" fmla="*/ 82465 w 174071"/>
                <a:gd name="connsiteY50" fmla="*/ 116051 h 116051"/>
                <a:gd name="connsiteX51" fmla="*/ 85512 w 174071"/>
                <a:gd name="connsiteY51" fmla="*/ 112529 h 116051"/>
                <a:gd name="connsiteX52" fmla="*/ 91607 w 174071"/>
                <a:gd name="connsiteY52" fmla="*/ 112529 h 116051"/>
                <a:gd name="connsiteX53" fmla="*/ 97701 w 174071"/>
                <a:gd name="connsiteY53" fmla="*/ 109006 h 116051"/>
                <a:gd name="connsiteX54" fmla="*/ 100748 w 174071"/>
                <a:gd name="connsiteY54" fmla="*/ 109006 h 116051"/>
                <a:gd name="connsiteX55" fmla="*/ 103796 w 174071"/>
                <a:gd name="connsiteY55" fmla="*/ 112529 h 116051"/>
                <a:gd name="connsiteX56" fmla="*/ 103796 w 174071"/>
                <a:gd name="connsiteY56" fmla="*/ 116051 h 116051"/>
                <a:gd name="connsiteX57" fmla="*/ 119127 w 174071"/>
                <a:gd name="connsiteY57" fmla="*/ 116051 h 116051"/>
                <a:gd name="connsiteX58" fmla="*/ 119127 w 174071"/>
                <a:gd name="connsiteY58" fmla="*/ 105484 h 116051"/>
                <a:gd name="connsiteX59" fmla="*/ 125221 w 174071"/>
                <a:gd name="connsiteY59" fmla="*/ 112529 h 116051"/>
                <a:gd name="connsiteX60" fmla="*/ 128268 w 174071"/>
                <a:gd name="connsiteY60" fmla="*/ 105484 h 116051"/>
                <a:gd name="connsiteX61" fmla="*/ 131315 w 174071"/>
                <a:gd name="connsiteY61" fmla="*/ 101961 h 116051"/>
                <a:gd name="connsiteX62" fmla="*/ 137410 w 174071"/>
                <a:gd name="connsiteY62" fmla="*/ 98439 h 116051"/>
                <a:gd name="connsiteX63" fmla="*/ 146552 w 174071"/>
                <a:gd name="connsiteY63" fmla="*/ 98439 h 116051"/>
                <a:gd name="connsiteX64" fmla="*/ 146552 w 174071"/>
                <a:gd name="connsiteY64" fmla="*/ 101961 h 116051"/>
                <a:gd name="connsiteX65" fmla="*/ 143504 w 174071"/>
                <a:gd name="connsiteY65" fmla="*/ 105484 h 116051"/>
                <a:gd name="connsiteX66" fmla="*/ 149599 w 174071"/>
                <a:gd name="connsiteY66" fmla="*/ 105484 h 116051"/>
                <a:gd name="connsiteX67" fmla="*/ 149599 w 174071"/>
                <a:gd name="connsiteY67" fmla="*/ 101961 h 116051"/>
                <a:gd name="connsiteX68" fmla="*/ 146552 w 174071"/>
                <a:gd name="connsiteY68" fmla="*/ 98439 h 116051"/>
                <a:gd name="connsiteX69" fmla="*/ 146552 w 174071"/>
                <a:gd name="connsiteY69" fmla="*/ 91489 h 116051"/>
                <a:gd name="connsiteX70" fmla="*/ 143504 w 174071"/>
                <a:gd name="connsiteY70" fmla="*/ 87967 h 116051"/>
                <a:gd name="connsiteX71" fmla="*/ 143504 w 174071"/>
                <a:gd name="connsiteY71" fmla="*/ 84444 h 116051"/>
                <a:gd name="connsiteX72" fmla="*/ 149599 w 174071"/>
                <a:gd name="connsiteY72" fmla="*/ 84444 h 116051"/>
                <a:gd name="connsiteX73" fmla="*/ 149599 w 174071"/>
                <a:gd name="connsiteY73" fmla="*/ 80922 h 116051"/>
                <a:gd name="connsiteX74" fmla="*/ 146552 w 174071"/>
                <a:gd name="connsiteY74" fmla="*/ 73877 h 116051"/>
                <a:gd name="connsiteX75" fmla="*/ 146552 w 174071"/>
                <a:gd name="connsiteY75" fmla="*/ 70354 h 116051"/>
                <a:gd name="connsiteX76" fmla="*/ 149599 w 174071"/>
                <a:gd name="connsiteY76" fmla="*/ 66832 h 116051"/>
                <a:gd name="connsiteX77" fmla="*/ 158835 w 174071"/>
                <a:gd name="connsiteY77" fmla="*/ 66832 h 116051"/>
                <a:gd name="connsiteX78" fmla="*/ 155693 w 174071"/>
                <a:gd name="connsiteY78" fmla="*/ 56264 h 116051"/>
                <a:gd name="connsiteX79" fmla="*/ 158835 w 174071"/>
                <a:gd name="connsiteY79" fmla="*/ 56264 h 116051"/>
                <a:gd name="connsiteX80" fmla="*/ 161883 w 174071"/>
                <a:gd name="connsiteY80" fmla="*/ 59787 h 116051"/>
                <a:gd name="connsiteX81" fmla="*/ 171024 w 174071"/>
                <a:gd name="connsiteY81" fmla="*/ 59787 h 116051"/>
                <a:gd name="connsiteX82" fmla="*/ 174071 w 174071"/>
                <a:gd name="connsiteY82" fmla="*/ 56264 h 116051"/>
                <a:gd name="connsiteX83" fmla="*/ 164930 w 174071"/>
                <a:gd name="connsiteY83" fmla="*/ 45697 h 116051"/>
                <a:gd name="connsiteX84" fmla="*/ 164930 w 174071"/>
                <a:gd name="connsiteY84" fmla="*/ 42270 h 116051"/>
                <a:gd name="connsiteX85" fmla="*/ 167977 w 174071"/>
                <a:gd name="connsiteY85" fmla="*/ 38747 h 116051"/>
                <a:gd name="connsiteX86" fmla="*/ 167977 w 174071"/>
                <a:gd name="connsiteY86" fmla="*/ 35225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74071" h="116051">
                  <a:moveTo>
                    <a:pt x="167977" y="35225"/>
                  </a:moveTo>
                  <a:lnTo>
                    <a:pt x="158835" y="31702"/>
                  </a:lnTo>
                  <a:lnTo>
                    <a:pt x="149599" y="24657"/>
                  </a:lnTo>
                  <a:lnTo>
                    <a:pt x="143504" y="17612"/>
                  </a:lnTo>
                  <a:lnTo>
                    <a:pt x="140457" y="17612"/>
                  </a:lnTo>
                  <a:lnTo>
                    <a:pt x="134362" y="14090"/>
                  </a:lnTo>
                  <a:lnTo>
                    <a:pt x="119127" y="14090"/>
                  </a:lnTo>
                  <a:lnTo>
                    <a:pt x="116079" y="7045"/>
                  </a:lnTo>
                  <a:lnTo>
                    <a:pt x="113032" y="3523"/>
                  </a:lnTo>
                  <a:lnTo>
                    <a:pt x="106842" y="3523"/>
                  </a:lnTo>
                  <a:lnTo>
                    <a:pt x="100748" y="10567"/>
                  </a:lnTo>
                  <a:lnTo>
                    <a:pt x="91607" y="10567"/>
                  </a:lnTo>
                  <a:lnTo>
                    <a:pt x="88559" y="7045"/>
                  </a:lnTo>
                  <a:lnTo>
                    <a:pt x="82465" y="7045"/>
                  </a:lnTo>
                  <a:lnTo>
                    <a:pt x="79418" y="10567"/>
                  </a:lnTo>
                  <a:lnTo>
                    <a:pt x="76371" y="10567"/>
                  </a:lnTo>
                  <a:lnTo>
                    <a:pt x="73323" y="7045"/>
                  </a:lnTo>
                  <a:lnTo>
                    <a:pt x="70276" y="7045"/>
                  </a:lnTo>
                  <a:lnTo>
                    <a:pt x="64086" y="3523"/>
                  </a:lnTo>
                  <a:lnTo>
                    <a:pt x="61039" y="3523"/>
                  </a:lnTo>
                  <a:lnTo>
                    <a:pt x="57992" y="7045"/>
                  </a:lnTo>
                  <a:lnTo>
                    <a:pt x="54945" y="7045"/>
                  </a:lnTo>
                  <a:lnTo>
                    <a:pt x="51898" y="3523"/>
                  </a:lnTo>
                  <a:lnTo>
                    <a:pt x="48851" y="3523"/>
                  </a:lnTo>
                  <a:lnTo>
                    <a:pt x="45803" y="0"/>
                  </a:lnTo>
                  <a:lnTo>
                    <a:pt x="36661" y="0"/>
                  </a:lnTo>
                  <a:lnTo>
                    <a:pt x="30567" y="7045"/>
                  </a:lnTo>
                  <a:lnTo>
                    <a:pt x="9142" y="7045"/>
                  </a:lnTo>
                  <a:lnTo>
                    <a:pt x="3047" y="10567"/>
                  </a:lnTo>
                  <a:lnTo>
                    <a:pt x="0" y="10567"/>
                  </a:lnTo>
                  <a:lnTo>
                    <a:pt x="0" y="35225"/>
                  </a:lnTo>
                  <a:lnTo>
                    <a:pt x="6095" y="49219"/>
                  </a:lnTo>
                  <a:lnTo>
                    <a:pt x="9142" y="52742"/>
                  </a:lnTo>
                  <a:lnTo>
                    <a:pt x="9142" y="56264"/>
                  </a:lnTo>
                  <a:lnTo>
                    <a:pt x="15236" y="56264"/>
                  </a:lnTo>
                  <a:lnTo>
                    <a:pt x="15236" y="59787"/>
                  </a:lnTo>
                  <a:lnTo>
                    <a:pt x="21330" y="59787"/>
                  </a:lnTo>
                  <a:lnTo>
                    <a:pt x="24473" y="63309"/>
                  </a:lnTo>
                  <a:lnTo>
                    <a:pt x="36661" y="63309"/>
                  </a:lnTo>
                  <a:lnTo>
                    <a:pt x="42756" y="59787"/>
                  </a:lnTo>
                  <a:lnTo>
                    <a:pt x="51898" y="59787"/>
                  </a:lnTo>
                  <a:lnTo>
                    <a:pt x="54945" y="66832"/>
                  </a:lnTo>
                  <a:lnTo>
                    <a:pt x="54945" y="77399"/>
                  </a:lnTo>
                  <a:lnTo>
                    <a:pt x="48851" y="84444"/>
                  </a:lnTo>
                  <a:lnTo>
                    <a:pt x="51898" y="94917"/>
                  </a:lnTo>
                  <a:lnTo>
                    <a:pt x="61039" y="94917"/>
                  </a:lnTo>
                  <a:lnTo>
                    <a:pt x="70276" y="98439"/>
                  </a:lnTo>
                  <a:lnTo>
                    <a:pt x="73323" y="98439"/>
                  </a:lnTo>
                  <a:lnTo>
                    <a:pt x="79418" y="101961"/>
                  </a:lnTo>
                  <a:lnTo>
                    <a:pt x="79418" y="116051"/>
                  </a:lnTo>
                  <a:lnTo>
                    <a:pt x="82465" y="116051"/>
                  </a:lnTo>
                  <a:lnTo>
                    <a:pt x="85512" y="112529"/>
                  </a:lnTo>
                  <a:lnTo>
                    <a:pt x="91607" y="112529"/>
                  </a:lnTo>
                  <a:lnTo>
                    <a:pt x="97701" y="109006"/>
                  </a:lnTo>
                  <a:lnTo>
                    <a:pt x="100748" y="109006"/>
                  </a:lnTo>
                  <a:lnTo>
                    <a:pt x="103796" y="112529"/>
                  </a:lnTo>
                  <a:lnTo>
                    <a:pt x="103796" y="116051"/>
                  </a:lnTo>
                  <a:lnTo>
                    <a:pt x="119127" y="116051"/>
                  </a:lnTo>
                  <a:lnTo>
                    <a:pt x="119127" y="105484"/>
                  </a:lnTo>
                  <a:lnTo>
                    <a:pt x="125221" y="112529"/>
                  </a:lnTo>
                  <a:lnTo>
                    <a:pt x="128268" y="105484"/>
                  </a:lnTo>
                  <a:lnTo>
                    <a:pt x="131315" y="101961"/>
                  </a:lnTo>
                  <a:lnTo>
                    <a:pt x="137410" y="98439"/>
                  </a:lnTo>
                  <a:lnTo>
                    <a:pt x="146552" y="98439"/>
                  </a:lnTo>
                  <a:lnTo>
                    <a:pt x="146552" y="101961"/>
                  </a:lnTo>
                  <a:lnTo>
                    <a:pt x="143504" y="105484"/>
                  </a:lnTo>
                  <a:lnTo>
                    <a:pt x="149599" y="105484"/>
                  </a:lnTo>
                  <a:lnTo>
                    <a:pt x="149599" y="101961"/>
                  </a:lnTo>
                  <a:lnTo>
                    <a:pt x="146552" y="98439"/>
                  </a:lnTo>
                  <a:lnTo>
                    <a:pt x="146552" y="91489"/>
                  </a:lnTo>
                  <a:lnTo>
                    <a:pt x="143504" y="87967"/>
                  </a:lnTo>
                  <a:lnTo>
                    <a:pt x="143504" y="84444"/>
                  </a:lnTo>
                  <a:lnTo>
                    <a:pt x="149599" y="84444"/>
                  </a:lnTo>
                  <a:lnTo>
                    <a:pt x="149599" y="80922"/>
                  </a:lnTo>
                  <a:lnTo>
                    <a:pt x="146552" y="73877"/>
                  </a:lnTo>
                  <a:lnTo>
                    <a:pt x="146552" y="70354"/>
                  </a:lnTo>
                  <a:lnTo>
                    <a:pt x="149599" y="66832"/>
                  </a:lnTo>
                  <a:lnTo>
                    <a:pt x="158835" y="66832"/>
                  </a:lnTo>
                  <a:lnTo>
                    <a:pt x="155693" y="56264"/>
                  </a:lnTo>
                  <a:lnTo>
                    <a:pt x="158835" y="56264"/>
                  </a:lnTo>
                  <a:lnTo>
                    <a:pt x="161883" y="59787"/>
                  </a:lnTo>
                  <a:lnTo>
                    <a:pt x="171024" y="59787"/>
                  </a:lnTo>
                  <a:lnTo>
                    <a:pt x="174071" y="56264"/>
                  </a:lnTo>
                  <a:lnTo>
                    <a:pt x="164930" y="45697"/>
                  </a:lnTo>
                  <a:lnTo>
                    <a:pt x="164930" y="42270"/>
                  </a:lnTo>
                  <a:lnTo>
                    <a:pt x="167977" y="38747"/>
                  </a:lnTo>
                  <a:lnTo>
                    <a:pt x="167977" y="35225"/>
                  </a:lnTo>
                  <a:close/>
                </a:path>
              </a:pathLst>
            </a:custGeom>
            <a:noFill/>
            <a:ln w="2379" cap="flat">
              <a:solidFill>
                <a:srgbClr val="FFFFFF"/>
              </a:solidFill>
              <a:prstDash val="solid"/>
              <a:round/>
            </a:ln>
          </p:spPr>
          <p:txBody>
            <a:bodyPr rtlCol="0" anchor="ctr"/>
            <a:lstStyle/>
            <a:p>
              <a:endParaRPr lang="en-US" noProof="0" dirty="0"/>
            </a:p>
          </p:txBody>
        </p:sp>
        <p:sp>
          <p:nvSpPr>
            <p:cNvPr id="5611" name="Serbest Form 5610">
              <a:extLst>
                <a:ext uri="{FF2B5EF4-FFF2-40B4-BE49-F238E27FC236}">
                  <a16:creationId xmlns:a16="http://schemas.microsoft.com/office/drawing/2014/main" id="{9EE2B57E-7CB6-F14D-9C00-852CAB06AE5E}"/>
                </a:ext>
              </a:extLst>
            </p:cNvPr>
            <p:cNvSpPr/>
            <p:nvPr/>
          </p:nvSpPr>
          <p:spPr>
            <a:xfrm>
              <a:off x="5863936" y="1394530"/>
              <a:ext cx="309481" cy="347963"/>
            </a:xfrm>
            <a:custGeom>
              <a:avLst/>
              <a:gdLst>
                <a:gd name="connsiteX0" fmla="*/ 16474 w 309481"/>
                <a:gd name="connsiteY0" fmla="*/ 245050 h 347963"/>
                <a:gd name="connsiteX1" fmla="*/ 16474 w 309481"/>
                <a:gd name="connsiteY1" fmla="*/ 248573 h 347963"/>
                <a:gd name="connsiteX2" fmla="*/ 19807 w 309481"/>
                <a:gd name="connsiteY2" fmla="*/ 248573 h 347963"/>
                <a:gd name="connsiteX3" fmla="*/ 19807 w 309481"/>
                <a:gd name="connsiteY3" fmla="*/ 262758 h 347963"/>
                <a:gd name="connsiteX4" fmla="*/ 32948 w 309481"/>
                <a:gd name="connsiteY4" fmla="*/ 262758 h 347963"/>
                <a:gd name="connsiteX5" fmla="*/ 32948 w 309481"/>
                <a:gd name="connsiteY5" fmla="*/ 266375 h 347963"/>
                <a:gd name="connsiteX6" fmla="*/ 39519 w 309481"/>
                <a:gd name="connsiteY6" fmla="*/ 266375 h 347963"/>
                <a:gd name="connsiteX7" fmla="*/ 46089 w 309481"/>
                <a:gd name="connsiteY7" fmla="*/ 262758 h 347963"/>
                <a:gd name="connsiteX8" fmla="*/ 52754 w 309481"/>
                <a:gd name="connsiteY8" fmla="*/ 262758 h 347963"/>
                <a:gd name="connsiteX9" fmla="*/ 52754 w 309481"/>
                <a:gd name="connsiteY9" fmla="*/ 266375 h 347963"/>
                <a:gd name="connsiteX10" fmla="*/ 65896 w 309481"/>
                <a:gd name="connsiteY10" fmla="*/ 266375 h 347963"/>
                <a:gd name="connsiteX11" fmla="*/ 75799 w 309481"/>
                <a:gd name="connsiteY11" fmla="*/ 269898 h 347963"/>
                <a:gd name="connsiteX12" fmla="*/ 72466 w 309481"/>
                <a:gd name="connsiteY12" fmla="*/ 277038 h 347963"/>
                <a:gd name="connsiteX13" fmla="*/ 62563 w 309481"/>
                <a:gd name="connsiteY13" fmla="*/ 287606 h 347963"/>
                <a:gd name="connsiteX14" fmla="*/ 62563 w 309481"/>
                <a:gd name="connsiteY14" fmla="*/ 294746 h 347963"/>
                <a:gd name="connsiteX15" fmla="*/ 59325 w 309481"/>
                <a:gd name="connsiteY15" fmla="*/ 301886 h 347963"/>
                <a:gd name="connsiteX16" fmla="*/ 55992 w 309481"/>
                <a:gd name="connsiteY16" fmla="*/ 305408 h 347963"/>
                <a:gd name="connsiteX17" fmla="*/ 52754 w 309481"/>
                <a:gd name="connsiteY17" fmla="*/ 312549 h 347963"/>
                <a:gd name="connsiteX18" fmla="*/ 52754 w 309481"/>
                <a:gd name="connsiteY18" fmla="*/ 337396 h 347963"/>
                <a:gd name="connsiteX19" fmla="*/ 72466 w 309481"/>
                <a:gd name="connsiteY19" fmla="*/ 337396 h 347963"/>
                <a:gd name="connsiteX20" fmla="*/ 82370 w 309481"/>
                <a:gd name="connsiteY20" fmla="*/ 333779 h 347963"/>
                <a:gd name="connsiteX21" fmla="*/ 85607 w 309481"/>
                <a:gd name="connsiteY21" fmla="*/ 337396 h 347963"/>
                <a:gd name="connsiteX22" fmla="*/ 82370 w 309481"/>
                <a:gd name="connsiteY22" fmla="*/ 333779 h 347963"/>
                <a:gd name="connsiteX23" fmla="*/ 82370 w 309481"/>
                <a:gd name="connsiteY23" fmla="*/ 326734 h 347963"/>
                <a:gd name="connsiteX24" fmla="*/ 85607 w 309481"/>
                <a:gd name="connsiteY24" fmla="*/ 323116 h 347963"/>
                <a:gd name="connsiteX25" fmla="*/ 88940 w 309481"/>
                <a:gd name="connsiteY25" fmla="*/ 323116 h 347963"/>
                <a:gd name="connsiteX26" fmla="*/ 95510 w 309481"/>
                <a:gd name="connsiteY26" fmla="*/ 326734 h 347963"/>
                <a:gd name="connsiteX27" fmla="*/ 98844 w 309481"/>
                <a:gd name="connsiteY27" fmla="*/ 330256 h 347963"/>
                <a:gd name="connsiteX28" fmla="*/ 105414 w 309481"/>
                <a:gd name="connsiteY28" fmla="*/ 330256 h 347963"/>
                <a:gd name="connsiteX29" fmla="*/ 115222 w 309481"/>
                <a:gd name="connsiteY29" fmla="*/ 333779 h 347963"/>
                <a:gd name="connsiteX30" fmla="*/ 118555 w 309481"/>
                <a:gd name="connsiteY30" fmla="*/ 340919 h 347963"/>
                <a:gd name="connsiteX31" fmla="*/ 138267 w 309481"/>
                <a:gd name="connsiteY31" fmla="*/ 340919 h 347963"/>
                <a:gd name="connsiteX32" fmla="*/ 141600 w 309481"/>
                <a:gd name="connsiteY32" fmla="*/ 344441 h 347963"/>
                <a:gd name="connsiteX33" fmla="*/ 141600 w 309481"/>
                <a:gd name="connsiteY33" fmla="*/ 347964 h 347963"/>
                <a:gd name="connsiteX34" fmla="*/ 148170 w 309481"/>
                <a:gd name="connsiteY34" fmla="*/ 347964 h 347963"/>
                <a:gd name="connsiteX35" fmla="*/ 151503 w 309481"/>
                <a:gd name="connsiteY35" fmla="*/ 344441 h 347963"/>
                <a:gd name="connsiteX36" fmla="*/ 151503 w 309481"/>
                <a:gd name="connsiteY36" fmla="*/ 337396 h 347963"/>
                <a:gd name="connsiteX37" fmla="*/ 161311 w 309481"/>
                <a:gd name="connsiteY37" fmla="*/ 337396 h 347963"/>
                <a:gd name="connsiteX38" fmla="*/ 171215 w 309481"/>
                <a:gd name="connsiteY38" fmla="*/ 347964 h 347963"/>
                <a:gd name="connsiteX39" fmla="*/ 181118 w 309481"/>
                <a:gd name="connsiteY39" fmla="*/ 347964 h 347963"/>
                <a:gd name="connsiteX40" fmla="*/ 184356 w 309481"/>
                <a:gd name="connsiteY40" fmla="*/ 344441 h 347963"/>
                <a:gd name="connsiteX41" fmla="*/ 194259 w 309481"/>
                <a:gd name="connsiteY41" fmla="*/ 337396 h 347963"/>
                <a:gd name="connsiteX42" fmla="*/ 204163 w 309481"/>
                <a:gd name="connsiteY42" fmla="*/ 337396 h 347963"/>
                <a:gd name="connsiteX43" fmla="*/ 214066 w 309481"/>
                <a:gd name="connsiteY43" fmla="*/ 330256 h 347963"/>
                <a:gd name="connsiteX44" fmla="*/ 220636 w 309481"/>
                <a:gd name="connsiteY44" fmla="*/ 333779 h 347963"/>
                <a:gd name="connsiteX45" fmla="*/ 230445 w 309481"/>
                <a:gd name="connsiteY45" fmla="*/ 337396 h 347963"/>
                <a:gd name="connsiteX46" fmla="*/ 237015 w 309481"/>
                <a:gd name="connsiteY46" fmla="*/ 344441 h 347963"/>
                <a:gd name="connsiteX47" fmla="*/ 240348 w 309481"/>
                <a:gd name="connsiteY47" fmla="*/ 344441 h 347963"/>
                <a:gd name="connsiteX48" fmla="*/ 240348 w 309481"/>
                <a:gd name="connsiteY48" fmla="*/ 319593 h 347963"/>
                <a:gd name="connsiteX49" fmla="*/ 233778 w 309481"/>
                <a:gd name="connsiteY49" fmla="*/ 319593 h 347963"/>
                <a:gd name="connsiteX50" fmla="*/ 233778 w 309481"/>
                <a:gd name="connsiteY50" fmla="*/ 316071 h 347963"/>
                <a:gd name="connsiteX51" fmla="*/ 237015 w 309481"/>
                <a:gd name="connsiteY51" fmla="*/ 312549 h 347963"/>
                <a:gd name="connsiteX52" fmla="*/ 237015 w 309481"/>
                <a:gd name="connsiteY52" fmla="*/ 308931 h 347963"/>
                <a:gd name="connsiteX53" fmla="*/ 240348 w 309481"/>
                <a:gd name="connsiteY53" fmla="*/ 305408 h 347963"/>
                <a:gd name="connsiteX54" fmla="*/ 250251 w 309481"/>
                <a:gd name="connsiteY54" fmla="*/ 305408 h 347963"/>
                <a:gd name="connsiteX55" fmla="*/ 253489 w 309481"/>
                <a:gd name="connsiteY55" fmla="*/ 308931 h 347963"/>
                <a:gd name="connsiteX56" fmla="*/ 256822 w 309481"/>
                <a:gd name="connsiteY56" fmla="*/ 308931 h 347963"/>
                <a:gd name="connsiteX57" fmla="*/ 256822 w 309481"/>
                <a:gd name="connsiteY57" fmla="*/ 298268 h 347963"/>
                <a:gd name="connsiteX58" fmla="*/ 253489 w 309481"/>
                <a:gd name="connsiteY58" fmla="*/ 291223 h 347963"/>
                <a:gd name="connsiteX59" fmla="*/ 263392 w 309481"/>
                <a:gd name="connsiteY59" fmla="*/ 291223 h 347963"/>
                <a:gd name="connsiteX60" fmla="*/ 266726 w 309481"/>
                <a:gd name="connsiteY60" fmla="*/ 280561 h 347963"/>
                <a:gd name="connsiteX61" fmla="*/ 266726 w 309481"/>
                <a:gd name="connsiteY61" fmla="*/ 273420 h 347963"/>
                <a:gd name="connsiteX62" fmla="*/ 263392 w 309481"/>
                <a:gd name="connsiteY62" fmla="*/ 273420 h 347963"/>
                <a:gd name="connsiteX63" fmla="*/ 260155 w 309481"/>
                <a:gd name="connsiteY63" fmla="*/ 269898 h 347963"/>
                <a:gd name="connsiteX64" fmla="*/ 253489 w 309481"/>
                <a:gd name="connsiteY64" fmla="*/ 269898 h 347963"/>
                <a:gd name="connsiteX65" fmla="*/ 250251 w 309481"/>
                <a:gd name="connsiteY65" fmla="*/ 262758 h 347963"/>
                <a:gd name="connsiteX66" fmla="*/ 246919 w 309481"/>
                <a:gd name="connsiteY66" fmla="*/ 262758 h 347963"/>
                <a:gd name="connsiteX67" fmla="*/ 243681 w 309481"/>
                <a:gd name="connsiteY67" fmla="*/ 255713 h 347963"/>
                <a:gd name="connsiteX68" fmla="*/ 237015 w 309481"/>
                <a:gd name="connsiteY68" fmla="*/ 255713 h 347963"/>
                <a:gd name="connsiteX69" fmla="*/ 230445 w 309481"/>
                <a:gd name="connsiteY69" fmla="*/ 252095 h 347963"/>
                <a:gd name="connsiteX70" fmla="*/ 230445 w 309481"/>
                <a:gd name="connsiteY70" fmla="*/ 248573 h 347963"/>
                <a:gd name="connsiteX71" fmla="*/ 227207 w 309481"/>
                <a:gd name="connsiteY71" fmla="*/ 248573 h 347963"/>
                <a:gd name="connsiteX72" fmla="*/ 223874 w 309481"/>
                <a:gd name="connsiteY72" fmla="*/ 241433 h 347963"/>
                <a:gd name="connsiteX73" fmla="*/ 217304 w 309481"/>
                <a:gd name="connsiteY73" fmla="*/ 234388 h 347963"/>
                <a:gd name="connsiteX74" fmla="*/ 217304 w 309481"/>
                <a:gd name="connsiteY74" fmla="*/ 230770 h 347963"/>
                <a:gd name="connsiteX75" fmla="*/ 220636 w 309481"/>
                <a:gd name="connsiteY75" fmla="*/ 230770 h 347963"/>
                <a:gd name="connsiteX76" fmla="*/ 223874 w 309481"/>
                <a:gd name="connsiteY76" fmla="*/ 227247 h 347963"/>
                <a:gd name="connsiteX77" fmla="*/ 217304 w 309481"/>
                <a:gd name="connsiteY77" fmla="*/ 220202 h 347963"/>
                <a:gd name="connsiteX78" fmla="*/ 214066 w 309481"/>
                <a:gd name="connsiteY78" fmla="*/ 220202 h 347963"/>
                <a:gd name="connsiteX79" fmla="*/ 210733 w 309481"/>
                <a:gd name="connsiteY79" fmla="*/ 216585 h 347963"/>
                <a:gd name="connsiteX80" fmla="*/ 210733 w 309481"/>
                <a:gd name="connsiteY80" fmla="*/ 209540 h 347963"/>
                <a:gd name="connsiteX81" fmla="*/ 214066 w 309481"/>
                <a:gd name="connsiteY81" fmla="*/ 209540 h 347963"/>
                <a:gd name="connsiteX82" fmla="*/ 214066 w 309481"/>
                <a:gd name="connsiteY82" fmla="*/ 213062 h 347963"/>
                <a:gd name="connsiteX83" fmla="*/ 220636 w 309481"/>
                <a:gd name="connsiteY83" fmla="*/ 213062 h 347963"/>
                <a:gd name="connsiteX84" fmla="*/ 220636 w 309481"/>
                <a:gd name="connsiteY84" fmla="*/ 209540 h 347963"/>
                <a:gd name="connsiteX85" fmla="*/ 227207 w 309481"/>
                <a:gd name="connsiteY85" fmla="*/ 209540 h 347963"/>
                <a:gd name="connsiteX86" fmla="*/ 227207 w 309481"/>
                <a:gd name="connsiteY86" fmla="*/ 205922 h 347963"/>
                <a:gd name="connsiteX87" fmla="*/ 230445 w 309481"/>
                <a:gd name="connsiteY87" fmla="*/ 202400 h 347963"/>
                <a:gd name="connsiteX88" fmla="*/ 233778 w 309481"/>
                <a:gd name="connsiteY88" fmla="*/ 202400 h 347963"/>
                <a:gd name="connsiteX89" fmla="*/ 240348 w 309481"/>
                <a:gd name="connsiteY89" fmla="*/ 205922 h 347963"/>
                <a:gd name="connsiteX90" fmla="*/ 246919 w 309481"/>
                <a:gd name="connsiteY90" fmla="*/ 198877 h 347963"/>
                <a:gd name="connsiteX91" fmla="*/ 256822 w 309481"/>
                <a:gd name="connsiteY91" fmla="*/ 195259 h 347963"/>
                <a:gd name="connsiteX92" fmla="*/ 256822 w 309481"/>
                <a:gd name="connsiteY92" fmla="*/ 191737 h 347963"/>
                <a:gd name="connsiteX93" fmla="*/ 269963 w 309481"/>
                <a:gd name="connsiteY93" fmla="*/ 191737 h 347963"/>
                <a:gd name="connsiteX94" fmla="*/ 269963 w 309481"/>
                <a:gd name="connsiteY94" fmla="*/ 188215 h 347963"/>
                <a:gd name="connsiteX95" fmla="*/ 279867 w 309481"/>
                <a:gd name="connsiteY95" fmla="*/ 188215 h 347963"/>
                <a:gd name="connsiteX96" fmla="*/ 279867 w 309481"/>
                <a:gd name="connsiteY96" fmla="*/ 184692 h 347963"/>
                <a:gd name="connsiteX97" fmla="*/ 283199 w 309481"/>
                <a:gd name="connsiteY97" fmla="*/ 181074 h 347963"/>
                <a:gd name="connsiteX98" fmla="*/ 286437 w 309481"/>
                <a:gd name="connsiteY98" fmla="*/ 181074 h 347963"/>
                <a:gd name="connsiteX99" fmla="*/ 289770 w 309481"/>
                <a:gd name="connsiteY99" fmla="*/ 177552 h 347963"/>
                <a:gd name="connsiteX100" fmla="*/ 296340 w 309481"/>
                <a:gd name="connsiteY100" fmla="*/ 184692 h 347963"/>
                <a:gd name="connsiteX101" fmla="*/ 302911 w 309481"/>
                <a:gd name="connsiteY101" fmla="*/ 184692 h 347963"/>
                <a:gd name="connsiteX102" fmla="*/ 306149 w 309481"/>
                <a:gd name="connsiteY102" fmla="*/ 177552 h 347963"/>
                <a:gd name="connsiteX103" fmla="*/ 306149 w 309481"/>
                <a:gd name="connsiteY103" fmla="*/ 174029 h 347963"/>
                <a:gd name="connsiteX104" fmla="*/ 309482 w 309481"/>
                <a:gd name="connsiteY104" fmla="*/ 170412 h 347963"/>
                <a:gd name="connsiteX105" fmla="*/ 309482 w 309481"/>
                <a:gd name="connsiteY105" fmla="*/ 166889 h 347963"/>
                <a:gd name="connsiteX106" fmla="*/ 302911 w 309481"/>
                <a:gd name="connsiteY106" fmla="*/ 166889 h 347963"/>
                <a:gd name="connsiteX107" fmla="*/ 306149 w 309481"/>
                <a:gd name="connsiteY107" fmla="*/ 163367 h 347963"/>
                <a:gd name="connsiteX108" fmla="*/ 306149 w 309481"/>
                <a:gd name="connsiteY108" fmla="*/ 156227 h 347963"/>
                <a:gd name="connsiteX109" fmla="*/ 302911 w 309481"/>
                <a:gd name="connsiteY109" fmla="*/ 156227 h 347963"/>
                <a:gd name="connsiteX110" fmla="*/ 299578 w 309481"/>
                <a:gd name="connsiteY110" fmla="*/ 159749 h 347963"/>
                <a:gd name="connsiteX111" fmla="*/ 299578 w 309481"/>
                <a:gd name="connsiteY111" fmla="*/ 149182 h 347963"/>
                <a:gd name="connsiteX112" fmla="*/ 296340 w 309481"/>
                <a:gd name="connsiteY112" fmla="*/ 145564 h 347963"/>
                <a:gd name="connsiteX113" fmla="*/ 293008 w 309481"/>
                <a:gd name="connsiteY113" fmla="*/ 145564 h 347963"/>
                <a:gd name="connsiteX114" fmla="*/ 289770 w 309481"/>
                <a:gd name="connsiteY114" fmla="*/ 142042 h 347963"/>
                <a:gd name="connsiteX115" fmla="*/ 289770 w 309481"/>
                <a:gd name="connsiteY115" fmla="*/ 138519 h 347963"/>
                <a:gd name="connsiteX116" fmla="*/ 296340 w 309481"/>
                <a:gd name="connsiteY116" fmla="*/ 134901 h 347963"/>
                <a:gd name="connsiteX117" fmla="*/ 299578 w 309481"/>
                <a:gd name="connsiteY117" fmla="*/ 131379 h 347963"/>
                <a:gd name="connsiteX118" fmla="*/ 296340 w 309481"/>
                <a:gd name="connsiteY118" fmla="*/ 127856 h 347963"/>
                <a:gd name="connsiteX119" fmla="*/ 293008 w 309481"/>
                <a:gd name="connsiteY119" fmla="*/ 127856 h 347963"/>
                <a:gd name="connsiteX120" fmla="*/ 296340 w 309481"/>
                <a:gd name="connsiteY120" fmla="*/ 124239 h 347963"/>
                <a:gd name="connsiteX121" fmla="*/ 296340 w 309481"/>
                <a:gd name="connsiteY121" fmla="*/ 120716 h 347963"/>
                <a:gd name="connsiteX122" fmla="*/ 289770 w 309481"/>
                <a:gd name="connsiteY122" fmla="*/ 120716 h 347963"/>
                <a:gd name="connsiteX123" fmla="*/ 289770 w 309481"/>
                <a:gd name="connsiteY123" fmla="*/ 113671 h 347963"/>
                <a:gd name="connsiteX124" fmla="*/ 293008 w 309481"/>
                <a:gd name="connsiteY124" fmla="*/ 113671 h 347963"/>
                <a:gd name="connsiteX125" fmla="*/ 293008 w 309481"/>
                <a:gd name="connsiteY125" fmla="*/ 103009 h 347963"/>
                <a:gd name="connsiteX126" fmla="*/ 286437 w 309481"/>
                <a:gd name="connsiteY126" fmla="*/ 103009 h 347963"/>
                <a:gd name="connsiteX127" fmla="*/ 283199 w 309481"/>
                <a:gd name="connsiteY127" fmla="*/ 99391 h 347963"/>
                <a:gd name="connsiteX128" fmla="*/ 279867 w 309481"/>
                <a:gd name="connsiteY128" fmla="*/ 99391 h 347963"/>
                <a:gd name="connsiteX129" fmla="*/ 276533 w 309481"/>
                <a:gd name="connsiteY129" fmla="*/ 95869 h 347963"/>
                <a:gd name="connsiteX130" fmla="*/ 276533 w 309481"/>
                <a:gd name="connsiteY130" fmla="*/ 88728 h 347963"/>
                <a:gd name="connsiteX131" fmla="*/ 279867 w 309481"/>
                <a:gd name="connsiteY131" fmla="*/ 88728 h 347963"/>
                <a:gd name="connsiteX132" fmla="*/ 286437 w 309481"/>
                <a:gd name="connsiteY132" fmla="*/ 81683 h 347963"/>
                <a:gd name="connsiteX133" fmla="*/ 286437 w 309481"/>
                <a:gd name="connsiteY133" fmla="*/ 71021 h 347963"/>
                <a:gd name="connsiteX134" fmla="*/ 283199 w 309481"/>
                <a:gd name="connsiteY134" fmla="*/ 67498 h 347963"/>
                <a:gd name="connsiteX135" fmla="*/ 279867 w 309481"/>
                <a:gd name="connsiteY135" fmla="*/ 67498 h 347963"/>
                <a:gd name="connsiteX136" fmla="*/ 279867 w 309481"/>
                <a:gd name="connsiteY136" fmla="*/ 56836 h 347963"/>
                <a:gd name="connsiteX137" fmla="*/ 276533 w 309481"/>
                <a:gd name="connsiteY137" fmla="*/ 53218 h 347963"/>
                <a:gd name="connsiteX138" fmla="*/ 266726 w 309481"/>
                <a:gd name="connsiteY138" fmla="*/ 49695 h 347963"/>
                <a:gd name="connsiteX139" fmla="*/ 266726 w 309481"/>
                <a:gd name="connsiteY139" fmla="*/ 46173 h 347963"/>
                <a:gd name="connsiteX140" fmla="*/ 263392 w 309481"/>
                <a:gd name="connsiteY140" fmla="*/ 39033 h 347963"/>
                <a:gd name="connsiteX141" fmla="*/ 260155 w 309481"/>
                <a:gd name="connsiteY141" fmla="*/ 35510 h 347963"/>
                <a:gd name="connsiteX142" fmla="*/ 250251 w 309481"/>
                <a:gd name="connsiteY142" fmla="*/ 35510 h 347963"/>
                <a:gd name="connsiteX143" fmla="*/ 246919 w 309481"/>
                <a:gd name="connsiteY143" fmla="*/ 31988 h 347963"/>
                <a:gd name="connsiteX144" fmla="*/ 243681 w 309481"/>
                <a:gd name="connsiteY144" fmla="*/ 31988 h 347963"/>
                <a:gd name="connsiteX145" fmla="*/ 240348 w 309481"/>
                <a:gd name="connsiteY145" fmla="*/ 28370 h 347963"/>
                <a:gd name="connsiteX146" fmla="*/ 233778 w 309481"/>
                <a:gd name="connsiteY146" fmla="*/ 28370 h 347963"/>
                <a:gd name="connsiteX147" fmla="*/ 230445 w 309481"/>
                <a:gd name="connsiteY147" fmla="*/ 24848 h 347963"/>
                <a:gd name="connsiteX148" fmla="*/ 217304 w 309481"/>
                <a:gd name="connsiteY148" fmla="*/ 24848 h 347963"/>
                <a:gd name="connsiteX149" fmla="*/ 210733 w 309481"/>
                <a:gd name="connsiteY149" fmla="*/ 31988 h 347963"/>
                <a:gd name="connsiteX150" fmla="*/ 187689 w 309481"/>
                <a:gd name="connsiteY150" fmla="*/ 31988 h 347963"/>
                <a:gd name="connsiteX151" fmla="*/ 187689 w 309481"/>
                <a:gd name="connsiteY151" fmla="*/ 42555 h 347963"/>
                <a:gd name="connsiteX152" fmla="*/ 164644 w 309481"/>
                <a:gd name="connsiteY152" fmla="*/ 42555 h 347963"/>
                <a:gd name="connsiteX153" fmla="*/ 164644 w 309481"/>
                <a:gd name="connsiteY153" fmla="*/ 35510 h 347963"/>
                <a:gd name="connsiteX154" fmla="*/ 171215 w 309481"/>
                <a:gd name="connsiteY154" fmla="*/ 28370 h 347963"/>
                <a:gd name="connsiteX155" fmla="*/ 171215 w 309481"/>
                <a:gd name="connsiteY155" fmla="*/ 24848 h 347963"/>
                <a:gd name="connsiteX156" fmla="*/ 174548 w 309481"/>
                <a:gd name="connsiteY156" fmla="*/ 17708 h 347963"/>
                <a:gd name="connsiteX157" fmla="*/ 161311 w 309481"/>
                <a:gd name="connsiteY157" fmla="*/ 24848 h 347963"/>
                <a:gd name="connsiteX158" fmla="*/ 138267 w 309481"/>
                <a:gd name="connsiteY158" fmla="*/ 21325 h 347963"/>
                <a:gd name="connsiteX159" fmla="*/ 135029 w 309481"/>
                <a:gd name="connsiteY159" fmla="*/ 17708 h 347963"/>
                <a:gd name="connsiteX160" fmla="*/ 135029 w 309481"/>
                <a:gd name="connsiteY160" fmla="*/ 10663 h 347963"/>
                <a:gd name="connsiteX161" fmla="*/ 131696 w 309481"/>
                <a:gd name="connsiteY161" fmla="*/ 3522 h 347963"/>
                <a:gd name="connsiteX162" fmla="*/ 128459 w 309481"/>
                <a:gd name="connsiteY162" fmla="*/ 3522 h 347963"/>
                <a:gd name="connsiteX163" fmla="*/ 128459 w 309481"/>
                <a:gd name="connsiteY163" fmla="*/ 7045 h 347963"/>
                <a:gd name="connsiteX164" fmla="*/ 125126 w 309481"/>
                <a:gd name="connsiteY164" fmla="*/ 3522 h 347963"/>
                <a:gd name="connsiteX165" fmla="*/ 111985 w 309481"/>
                <a:gd name="connsiteY165" fmla="*/ 3522 h 347963"/>
                <a:gd name="connsiteX166" fmla="*/ 108652 w 309481"/>
                <a:gd name="connsiteY166" fmla="*/ 0 h 347963"/>
                <a:gd name="connsiteX167" fmla="*/ 92178 w 309481"/>
                <a:gd name="connsiteY167" fmla="*/ 0 h 347963"/>
                <a:gd name="connsiteX168" fmla="*/ 105414 w 309481"/>
                <a:gd name="connsiteY168" fmla="*/ 21325 h 347963"/>
                <a:gd name="connsiteX169" fmla="*/ 98844 w 309481"/>
                <a:gd name="connsiteY169" fmla="*/ 28370 h 347963"/>
                <a:gd name="connsiteX170" fmla="*/ 108652 w 309481"/>
                <a:gd name="connsiteY170" fmla="*/ 42555 h 347963"/>
                <a:gd name="connsiteX171" fmla="*/ 118555 w 309481"/>
                <a:gd name="connsiteY171" fmla="*/ 53218 h 347963"/>
                <a:gd name="connsiteX172" fmla="*/ 102081 w 309481"/>
                <a:gd name="connsiteY172" fmla="*/ 46173 h 347963"/>
                <a:gd name="connsiteX173" fmla="*/ 88940 w 309481"/>
                <a:gd name="connsiteY173" fmla="*/ 49695 h 347963"/>
                <a:gd name="connsiteX174" fmla="*/ 88940 w 309481"/>
                <a:gd name="connsiteY174" fmla="*/ 63881 h 347963"/>
                <a:gd name="connsiteX175" fmla="*/ 72466 w 309481"/>
                <a:gd name="connsiteY175" fmla="*/ 63881 h 347963"/>
                <a:gd name="connsiteX176" fmla="*/ 69134 w 309481"/>
                <a:gd name="connsiteY176" fmla="*/ 56836 h 347963"/>
                <a:gd name="connsiteX177" fmla="*/ 46089 w 309481"/>
                <a:gd name="connsiteY177" fmla="*/ 56836 h 347963"/>
                <a:gd name="connsiteX178" fmla="*/ 46089 w 309481"/>
                <a:gd name="connsiteY178" fmla="*/ 74543 h 347963"/>
                <a:gd name="connsiteX179" fmla="*/ 49422 w 309481"/>
                <a:gd name="connsiteY179" fmla="*/ 74543 h 347963"/>
                <a:gd name="connsiteX180" fmla="*/ 46089 w 309481"/>
                <a:gd name="connsiteY180" fmla="*/ 78066 h 347963"/>
                <a:gd name="connsiteX181" fmla="*/ 49422 w 309481"/>
                <a:gd name="connsiteY181" fmla="*/ 85206 h 347963"/>
                <a:gd name="connsiteX182" fmla="*/ 42851 w 309481"/>
                <a:gd name="connsiteY182" fmla="*/ 88728 h 347963"/>
                <a:gd name="connsiteX183" fmla="*/ 39519 w 309481"/>
                <a:gd name="connsiteY183" fmla="*/ 88728 h 347963"/>
                <a:gd name="connsiteX184" fmla="*/ 39519 w 309481"/>
                <a:gd name="connsiteY184" fmla="*/ 99391 h 347963"/>
                <a:gd name="connsiteX185" fmla="*/ 42851 w 309481"/>
                <a:gd name="connsiteY185" fmla="*/ 103009 h 347963"/>
                <a:gd name="connsiteX186" fmla="*/ 36281 w 309481"/>
                <a:gd name="connsiteY186" fmla="*/ 103009 h 347963"/>
                <a:gd name="connsiteX187" fmla="*/ 29710 w 309481"/>
                <a:gd name="connsiteY187" fmla="*/ 106531 h 347963"/>
                <a:gd name="connsiteX188" fmla="*/ 26378 w 309481"/>
                <a:gd name="connsiteY188" fmla="*/ 106531 h 347963"/>
                <a:gd name="connsiteX189" fmla="*/ 26378 w 309481"/>
                <a:gd name="connsiteY189" fmla="*/ 110054 h 347963"/>
                <a:gd name="connsiteX190" fmla="*/ 29710 w 309481"/>
                <a:gd name="connsiteY190" fmla="*/ 113671 h 347963"/>
                <a:gd name="connsiteX191" fmla="*/ 32948 w 309481"/>
                <a:gd name="connsiteY191" fmla="*/ 113671 h 347963"/>
                <a:gd name="connsiteX192" fmla="*/ 39519 w 309481"/>
                <a:gd name="connsiteY192" fmla="*/ 120716 h 347963"/>
                <a:gd name="connsiteX193" fmla="*/ 39519 w 309481"/>
                <a:gd name="connsiteY193" fmla="*/ 124239 h 347963"/>
                <a:gd name="connsiteX194" fmla="*/ 36281 w 309481"/>
                <a:gd name="connsiteY194" fmla="*/ 124239 h 347963"/>
                <a:gd name="connsiteX195" fmla="*/ 32948 w 309481"/>
                <a:gd name="connsiteY195" fmla="*/ 127856 h 347963"/>
                <a:gd name="connsiteX196" fmla="*/ 29710 w 309481"/>
                <a:gd name="connsiteY196" fmla="*/ 134901 h 347963"/>
                <a:gd name="connsiteX197" fmla="*/ 26378 w 309481"/>
                <a:gd name="connsiteY197" fmla="*/ 134901 h 347963"/>
                <a:gd name="connsiteX198" fmla="*/ 23044 w 309481"/>
                <a:gd name="connsiteY198" fmla="*/ 138519 h 347963"/>
                <a:gd name="connsiteX199" fmla="*/ 23044 w 309481"/>
                <a:gd name="connsiteY199" fmla="*/ 142042 h 347963"/>
                <a:gd name="connsiteX200" fmla="*/ 9903 w 309481"/>
                <a:gd name="connsiteY200" fmla="*/ 142042 h 347963"/>
                <a:gd name="connsiteX201" fmla="*/ 6666 w 309481"/>
                <a:gd name="connsiteY201" fmla="*/ 138519 h 347963"/>
                <a:gd name="connsiteX202" fmla="*/ 3333 w 309481"/>
                <a:gd name="connsiteY202" fmla="*/ 138519 h 347963"/>
                <a:gd name="connsiteX203" fmla="*/ 6666 w 309481"/>
                <a:gd name="connsiteY203" fmla="*/ 152704 h 347963"/>
                <a:gd name="connsiteX204" fmla="*/ 6666 w 309481"/>
                <a:gd name="connsiteY204" fmla="*/ 156227 h 347963"/>
                <a:gd name="connsiteX205" fmla="*/ 9903 w 309481"/>
                <a:gd name="connsiteY205" fmla="*/ 159749 h 347963"/>
                <a:gd name="connsiteX206" fmla="*/ 9903 w 309481"/>
                <a:gd name="connsiteY206" fmla="*/ 163367 h 347963"/>
                <a:gd name="connsiteX207" fmla="*/ 3333 w 309481"/>
                <a:gd name="connsiteY207" fmla="*/ 166889 h 347963"/>
                <a:gd name="connsiteX208" fmla="*/ 0 w 309481"/>
                <a:gd name="connsiteY208" fmla="*/ 170412 h 347963"/>
                <a:gd name="connsiteX209" fmla="*/ 3333 w 309481"/>
                <a:gd name="connsiteY209" fmla="*/ 174029 h 347963"/>
                <a:gd name="connsiteX210" fmla="*/ 3333 w 309481"/>
                <a:gd name="connsiteY210" fmla="*/ 181074 h 347963"/>
                <a:gd name="connsiteX211" fmla="*/ 0 w 309481"/>
                <a:gd name="connsiteY211" fmla="*/ 184692 h 347963"/>
                <a:gd name="connsiteX212" fmla="*/ 0 w 309481"/>
                <a:gd name="connsiteY212" fmla="*/ 191737 h 347963"/>
                <a:gd name="connsiteX213" fmla="*/ 6666 w 309481"/>
                <a:gd name="connsiteY213" fmla="*/ 191737 h 347963"/>
                <a:gd name="connsiteX214" fmla="*/ 13236 w 309481"/>
                <a:gd name="connsiteY214" fmla="*/ 198877 h 347963"/>
                <a:gd name="connsiteX215" fmla="*/ 13236 w 309481"/>
                <a:gd name="connsiteY215" fmla="*/ 209540 h 347963"/>
                <a:gd name="connsiteX216" fmla="*/ 16474 w 309481"/>
                <a:gd name="connsiteY216" fmla="*/ 213062 h 347963"/>
                <a:gd name="connsiteX217" fmla="*/ 9903 w 309481"/>
                <a:gd name="connsiteY217" fmla="*/ 213062 h 347963"/>
                <a:gd name="connsiteX218" fmla="*/ 6666 w 309481"/>
                <a:gd name="connsiteY218" fmla="*/ 216585 h 347963"/>
                <a:gd name="connsiteX219" fmla="*/ 6666 w 309481"/>
                <a:gd name="connsiteY219" fmla="*/ 227247 h 347963"/>
                <a:gd name="connsiteX220" fmla="*/ 9903 w 309481"/>
                <a:gd name="connsiteY220" fmla="*/ 230770 h 347963"/>
                <a:gd name="connsiteX221" fmla="*/ 13236 w 309481"/>
                <a:gd name="connsiteY221" fmla="*/ 230770 h 347963"/>
                <a:gd name="connsiteX222" fmla="*/ 19807 w 309481"/>
                <a:gd name="connsiteY222" fmla="*/ 234388 h 347963"/>
                <a:gd name="connsiteX223" fmla="*/ 19807 w 309481"/>
                <a:gd name="connsiteY223" fmla="*/ 241433 h 347963"/>
                <a:gd name="connsiteX224" fmla="*/ 16474 w 309481"/>
                <a:gd name="connsiteY224" fmla="*/ 245050 h 34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7963">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7964"/>
                  </a:lnTo>
                  <a:lnTo>
                    <a:pt x="148170" y="347964"/>
                  </a:lnTo>
                  <a:lnTo>
                    <a:pt x="151503" y="344441"/>
                  </a:lnTo>
                  <a:lnTo>
                    <a:pt x="151503" y="337396"/>
                  </a:lnTo>
                  <a:lnTo>
                    <a:pt x="161311" y="337396"/>
                  </a:lnTo>
                  <a:lnTo>
                    <a:pt x="171215" y="347964"/>
                  </a:lnTo>
                  <a:lnTo>
                    <a:pt x="181118" y="347964"/>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solidFill>
              <a:srgbClr val="FF0000"/>
            </a:solidFill>
            <a:ln w="9518" cap="flat">
              <a:noFill/>
              <a:prstDash val="solid"/>
              <a:miter/>
            </a:ln>
          </p:spPr>
          <p:txBody>
            <a:bodyPr rtlCol="0" anchor="ctr"/>
            <a:lstStyle/>
            <a:p>
              <a:endParaRPr lang="en-US" noProof="0" dirty="0"/>
            </a:p>
          </p:txBody>
        </p:sp>
        <p:sp>
          <p:nvSpPr>
            <p:cNvPr id="5612" name="Serbest Form 5611">
              <a:extLst>
                <a:ext uri="{FF2B5EF4-FFF2-40B4-BE49-F238E27FC236}">
                  <a16:creationId xmlns:a16="http://schemas.microsoft.com/office/drawing/2014/main" id="{A050DBE0-27F8-764C-8592-A4FBF2CF433F}"/>
                </a:ext>
              </a:extLst>
            </p:cNvPr>
            <p:cNvSpPr/>
            <p:nvPr/>
          </p:nvSpPr>
          <p:spPr>
            <a:xfrm>
              <a:off x="5863936" y="1394530"/>
              <a:ext cx="309481" cy="348058"/>
            </a:xfrm>
            <a:custGeom>
              <a:avLst/>
              <a:gdLst>
                <a:gd name="connsiteX0" fmla="*/ 16474 w 309481"/>
                <a:gd name="connsiteY0" fmla="*/ 245050 h 348058"/>
                <a:gd name="connsiteX1" fmla="*/ 16474 w 309481"/>
                <a:gd name="connsiteY1" fmla="*/ 248573 h 348058"/>
                <a:gd name="connsiteX2" fmla="*/ 19807 w 309481"/>
                <a:gd name="connsiteY2" fmla="*/ 248573 h 348058"/>
                <a:gd name="connsiteX3" fmla="*/ 19807 w 309481"/>
                <a:gd name="connsiteY3" fmla="*/ 262758 h 348058"/>
                <a:gd name="connsiteX4" fmla="*/ 32948 w 309481"/>
                <a:gd name="connsiteY4" fmla="*/ 262758 h 348058"/>
                <a:gd name="connsiteX5" fmla="*/ 32948 w 309481"/>
                <a:gd name="connsiteY5" fmla="*/ 266375 h 348058"/>
                <a:gd name="connsiteX6" fmla="*/ 39519 w 309481"/>
                <a:gd name="connsiteY6" fmla="*/ 266375 h 348058"/>
                <a:gd name="connsiteX7" fmla="*/ 46089 w 309481"/>
                <a:gd name="connsiteY7" fmla="*/ 262758 h 348058"/>
                <a:gd name="connsiteX8" fmla="*/ 52754 w 309481"/>
                <a:gd name="connsiteY8" fmla="*/ 262758 h 348058"/>
                <a:gd name="connsiteX9" fmla="*/ 52754 w 309481"/>
                <a:gd name="connsiteY9" fmla="*/ 266375 h 348058"/>
                <a:gd name="connsiteX10" fmla="*/ 65896 w 309481"/>
                <a:gd name="connsiteY10" fmla="*/ 266375 h 348058"/>
                <a:gd name="connsiteX11" fmla="*/ 75799 w 309481"/>
                <a:gd name="connsiteY11" fmla="*/ 269898 h 348058"/>
                <a:gd name="connsiteX12" fmla="*/ 72466 w 309481"/>
                <a:gd name="connsiteY12" fmla="*/ 277038 h 348058"/>
                <a:gd name="connsiteX13" fmla="*/ 62563 w 309481"/>
                <a:gd name="connsiteY13" fmla="*/ 287606 h 348058"/>
                <a:gd name="connsiteX14" fmla="*/ 62563 w 309481"/>
                <a:gd name="connsiteY14" fmla="*/ 294746 h 348058"/>
                <a:gd name="connsiteX15" fmla="*/ 59325 w 309481"/>
                <a:gd name="connsiteY15" fmla="*/ 301886 h 348058"/>
                <a:gd name="connsiteX16" fmla="*/ 55992 w 309481"/>
                <a:gd name="connsiteY16" fmla="*/ 305408 h 348058"/>
                <a:gd name="connsiteX17" fmla="*/ 52754 w 309481"/>
                <a:gd name="connsiteY17" fmla="*/ 312549 h 348058"/>
                <a:gd name="connsiteX18" fmla="*/ 52754 w 309481"/>
                <a:gd name="connsiteY18" fmla="*/ 337396 h 348058"/>
                <a:gd name="connsiteX19" fmla="*/ 72466 w 309481"/>
                <a:gd name="connsiteY19" fmla="*/ 337396 h 348058"/>
                <a:gd name="connsiteX20" fmla="*/ 82370 w 309481"/>
                <a:gd name="connsiteY20" fmla="*/ 333779 h 348058"/>
                <a:gd name="connsiteX21" fmla="*/ 85607 w 309481"/>
                <a:gd name="connsiteY21" fmla="*/ 337396 h 348058"/>
                <a:gd name="connsiteX22" fmla="*/ 82370 w 309481"/>
                <a:gd name="connsiteY22" fmla="*/ 333779 h 348058"/>
                <a:gd name="connsiteX23" fmla="*/ 82370 w 309481"/>
                <a:gd name="connsiteY23" fmla="*/ 326734 h 348058"/>
                <a:gd name="connsiteX24" fmla="*/ 85607 w 309481"/>
                <a:gd name="connsiteY24" fmla="*/ 323116 h 348058"/>
                <a:gd name="connsiteX25" fmla="*/ 88940 w 309481"/>
                <a:gd name="connsiteY25" fmla="*/ 323116 h 348058"/>
                <a:gd name="connsiteX26" fmla="*/ 95510 w 309481"/>
                <a:gd name="connsiteY26" fmla="*/ 326734 h 348058"/>
                <a:gd name="connsiteX27" fmla="*/ 98844 w 309481"/>
                <a:gd name="connsiteY27" fmla="*/ 330256 h 348058"/>
                <a:gd name="connsiteX28" fmla="*/ 105414 w 309481"/>
                <a:gd name="connsiteY28" fmla="*/ 330256 h 348058"/>
                <a:gd name="connsiteX29" fmla="*/ 115222 w 309481"/>
                <a:gd name="connsiteY29" fmla="*/ 333779 h 348058"/>
                <a:gd name="connsiteX30" fmla="*/ 118555 w 309481"/>
                <a:gd name="connsiteY30" fmla="*/ 340919 h 348058"/>
                <a:gd name="connsiteX31" fmla="*/ 138267 w 309481"/>
                <a:gd name="connsiteY31" fmla="*/ 340919 h 348058"/>
                <a:gd name="connsiteX32" fmla="*/ 141600 w 309481"/>
                <a:gd name="connsiteY32" fmla="*/ 344441 h 348058"/>
                <a:gd name="connsiteX33" fmla="*/ 141600 w 309481"/>
                <a:gd name="connsiteY33" fmla="*/ 348059 h 348058"/>
                <a:gd name="connsiteX34" fmla="*/ 148170 w 309481"/>
                <a:gd name="connsiteY34" fmla="*/ 348059 h 348058"/>
                <a:gd name="connsiteX35" fmla="*/ 151503 w 309481"/>
                <a:gd name="connsiteY35" fmla="*/ 344441 h 348058"/>
                <a:gd name="connsiteX36" fmla="*/ 151503 w 309481"/>
                <a:gd name="connsiteY36" fmla="*/ 337396 h 348058"/>
                <a:gd name="connsiteX37" fmla="*/ 161311 w 309481"/>
                <a:gd name="connsiteY37" fmla="*/ 337396 h 348058"/>
                <a:gd name="connsiteX38" fmla="*/ 171215 w 309481"/>
                <a:gd name="connsiteY38" fmla="*/ 348059 h 348058"/>
                <a:gd name="connsiteX39" fmla="*/ 181118 w 309481"/>
                <a:gd name="connsiteY39" fmla="*/ 348059 h 348058"/>
                <a:gd name="connsiteX40" fmla="*/ 184356 w 309481"/>
                <a:gd name="connsiteY40" fmla="*/ 344441 h 348058"/>
                <a:gd name="connsiteX41" fmla="*/ 194259 w 309481"/>
                <a:gd name="connsiteY41" fmla="*/ 337396 h 348058"/>
                <a:gd name="connsiteX42" fmla="*/ 204163 w 309481"/>
                <a:gd name="connsiteY42" fmla="*/ 337396 h 348058"/>
                <a:gd name="connsiteX43" fmla="*/ 214066 w 309481"/>
                <a:gd name="connsiteY43" fmla="*/ 330256 h 348058"/>
                <a:gd name="connsiteX44" fmla="*/ 220636 w 309481"/>
                <a:gd name="connsiteY44" fmla="*/ 333779 h 348058"/>
                <a:gd name="connsiteX45" fmla="*/ 230445 w 309481"/>
                <a:gd name="connsiteY45" fmla="*/ 337396 h 348058"/>
                <a:gd name="connsiteX46" fmla="*/ 237015 w 309481"/>
                <a:gd name="connsiteY46" fmla="*/ 344441 h 348058"/>
                <a:gd name="connsiteX47" fmla="*/ 240348 w 309481"/>
                <a:gd name="connsiteY47" fmla="*/ 344441 h 348058"/>
                <a:gd name="connsiteX48" fmla="*/ 240348 w 309481"/>
                <a:gd name="connsiteY48" fmla="*/ 319593 h 348058"/>
                <a:gd name="connsiteX49" fmla="*/ 233778 w 309481"/>
                <a:gd name="connsiteY49" fmla="*/ 319593 h 348058"/>
                <a:gd name="connsiteX50" fmla="*/ 233778 w 309481"/>
                <a:gd name="connsiteY50" fmla="*/ 316071 h 348058"/>
                <a:gd name="connsiteX51" fmla="*/ 237015 w 309481"/>
                <a:gd name="connsiteY51" fmla="*/ 312549 h 348058"/>
                <a:gd name="connsiteX52" fmla="*/ 237015 w 309481"/>
                <a:gd name="connsiteY52" fmla="*/ 308931 h 348058"/>
                <a:gd name="connsiteX53" fmla="*/ 240348 w 309481"/>
                <a:gd name="connsiteY53" fmla="*/ 305408 h 348058"/>
                <a:gd name="connsiteX54" fmla="*/ 250251 w 309481"/>
                <a:gd name="connsiteY54" fmla="*/ 305408 h 348058"/>
                <a:gd name="connsiteX55" fmla="*/ 253489 w 309481"/>
                <a:gd name="connsiteY55" fmla="*/ 308931 h 348058"/>
                <a:gd name="connsiteX56" fmla="*/ 256822 w 309481"/>
                <a:gd name="connsiteY56" fmla="*/ 308931 h 348058"/>
                <a:gd name="connsiteX57" fmla="*/ 256822 w 309481"/>
                <a:gd name="connsiteY57" fmla="*/ 298268 h 348058"/>
                <a:gd name="connsiteX58" fmla="*/ 253489 w 309481"/>
                <a:gd name="connsiteY58" fmla="*/ 291223 h 348058"/>
                <a:gd name="connsiteX59" fmla="*/ 263392 w 309481"/>
                <a:gd name="connsiteY59" fmla="*/ 291223 h 348058"/>
                <a:gd name="connsiteX60" fmla="*/ 266726 w 309481"/>
                <a:gd name="connsiteY60" fmla="*/ 280561 h 348058"/>
                <a:gd name="connsiteX61" fmla="*/ 266726 w 309481"/>
                <a:gd name="connsiteY61" fmla="*/ 273420 h 348058"/>
                <a:gd name="connsiteX62" fmla="*/ 263392 w 309481"/>
                <a:gd name="connsiteY62" fmla="*/ 273420 h 348058"/>
                <a:gd name="connsiteX63" fmla="*/ 260155 w 309481"/>
                <a:gd name="connsiteY63" fmla="*/ 269898 h 348058"/>
                <a:gd name="connsiteX64" fmla="*/ 253489 w 309481"/>
                <a:gd name="connsiteY64" fmla="*/ 269898 h 348058"/>
                <a:gd name="connsiteX65" fmla="*/ 250251 w 309481"/>
                <a:gd name="connsiteY65" fmla="*/ 262758 h 348058"/>
                <a:gd name="connsiteX66" fmla="*/ 246919 w 309481"/>
                <a:gd name="connsiteY66" fmla="*/ 262758 h 348058"/>
                <a:gd name="connsiteX67" fmla="*/ 243681 w 309481"/>
                <a:gd name="connsiteY67" fmla="*/ 255713 h 348058"/>
                <a:gd name="connsiteX68" fmla="*/ 237015 w 309481"/>
                <a:gd name="connsiteY68" fmla="*/ 255713 h 348058"/>
                <a:gd name="connsiteX69" fmla="*/ 230445 w 309481"/>
                <a:gd name="connsiteY69" fmla="*/ 252095 h 348058"/>
                <a:gd name="connsiteX70" fmla="*/ 230445 w 309481"/>
                <a:gd name="connsiteY70" fmla="*/ 248573 h 348058"/>
                <a:gd name="connsiteX71" fmla="*/ 227207 w 309481"/>
                <a:gd name="connsiteY71" fmla="*/ 248573 h 348058"/>
                <a:gd name="connsiteX72" fmla="*/ 223874 w 309481"/>
                <a:gd name="connsiteY72" fmla="*/ 241433 h 348058"/>
                <a:gd name="connsiteX73" fmla="*/ 217304 w 309481"/>
                <a:gd name="connsiteY73" fmla="*/ 234388 h 348058"/>
                <a:gd name="connsiteX74" fmla="*/ 217304 w 309481"/>
                <a:gd name="connsiteY74" fmla="*/ 230770 h 348058"/>
                <a:gd name="connsiteX75" fmla="*/ 220636 w 309481"/>
                <a:gd name="connsiteY75" fmla="*/ 230770 h 348058"/>
                <a:gd name="connsiteX76" fmla="*/ 223874 w 309481"/>
                <a:gd name="connsiteY76" fmla="*/ 227247 h 348058"/>
                <a:gd name="connsiteX77" fmla="*/ 217304 w 309481"/>
                <a:gd name="connsiteY77" fmla="*/ 220202 h 348058"/>
                <a:gd name="connsiteX78" fmla="*/ 214066 w 309481"/>
                <a:gd name="connsiteY78" fmla="*/ 220202 h 348058"/>
                <a:gd name="connsiteX79" fmla="*/ 210733 w 309481"/>
                <a:gd name="connsiteY79" fmla="*/ 216585 h 348058"/>
                <a:gd name="connsiteX80" fmla="*/ 210733 w 309481"/>
                <a:gd name="connsiteY80" fmla="*/ 209540 h 348058"/>
                <a:gd name="connsiteX81" fmla="*/ 214066 w 309481"/>
                <a:gd name="connsiteY81" fmla="*/ 209540 h 348058"/>
                <a:gd name="connsiteX82" fmla="*/ 214066 w 309481"/>
                <a:gd name="connsiteY82" fmla="*/ 213062 h 348058"/>
                <a:gd name="connsiteX83" fmla="*/ 220636 w 309481"/>
                <a:gd name="connsiteY83" fmla="*/ 213062 h 348058"/>
                <a:gd name="connsiteX84" fmla="*/ 220636 w 309481"/>
                <a:gd name="connsiteY84" fmla="*/ 209540 h 348058"/>
                <a:gd name="connsiteX85" fmla="*/ 227207 w 309481"/>
                <a:gd name="connsiteY85" fmla="*/ 209540 h 348058"/>
                <a:gd name="connsiteX86" fmla="*/ 227207 w 309481"/>
                <a:gd name="connsiteY86" fmla="*/ 205922 h 348058"/>
                <a:gd name="connsiteX87" fmla="*/ 230445 w 309481"/>
                <a:gd name="connsiteY87" fmla="*/ 202400 h 348058"/>
                <a:gd name="connsiteX88" fmla="*/ 233778 w 309481"/>
                <a:gd name="connsiteY88" fmla="*/ 202400 h 348058"/>
                <a:gd name="connsiteX89" fmla="*/ 240348 w 309481"/>
                <a:gd name="connsiteY89" fmla="*/ 205922 h 348058"/>
                <a:gd name="connsiteX90" fmla="*/ 246919 w 309481"/>
                <a:gd name="connsiteY90" fmla="*/ 198877 h 348058"/>
                <a:gd name="connsiteX91" fmla="*/ 256822 w 309481"/>
                <a:gd name="connsiteY91" fmla="*/ 195259 h 348058"/>
                <a:gd name="connsiteX92" fmla="*/ 256822 w 309481"/>
                <a:gd name="connsiteY92" fmla="*/ 191737 h 348058"/>
                <a:gd name="connsiteX93" fmla="*/ 269963 w 309481"/>
                <a:gd name="connsiteY93" fmla="*/ 191737 h 348058"/>
                <a:gd name="connsiteX94" fmla="*/ 269963 w 309481"/>
                <a:gd name="connsiteY94" fmla="*/ 188215 h 348058"/>
                <a:gd name="connsiteX95" fmla="*/ 279867 w 309481"/>
                <a:gd name="connsiteY95" fmla="*/ 188215 h 348058"/>
                <a:gd name="connsiteX96" fmla="*/ 279867 w 309481"/>
                <a:gd name="connsiteY96" fmla="*/ 184692 h 348058"/>
                <a:gd name="connsiteX97" fmla="*/ 283199 w 309481"/>
                <a:gd name="connsiteY97" fmla="*/ 181074 h 348058"/>
                <a:gd name="connsiteX98" fmla="*/ 286437 w 309481"/>
                <a:gd name="connsiteY98" fmla="*/ 181074 h 348058"/>
                <a:gd name="connsiteX99" fmla="*/ 289770 w 309481"/>
                <a:gd name="connsiteY99" fmla="*/ 177552 h 348058"/>
                <a:gd name="connsiteX100" fmla="*/ 296340 w 309481"/>
                <a:gd name="connsiteY100" fmla="*/ 184692 h 348058"/>
                <a:gd name="connsiteX101" fmla="*/ 302911 w 309481"/>
                <a:gd name="connsiteY101" fmla="*/ 184692 h 348058"/>
                <a:gd name="connsiteX102" fmla="*/ 306149 w 309481"/>
                <a:gd name="connsiteY102" fmla="*/ 177552 h 348058"/>
                <a:gd name="connsiteX103" fmla="*/ 306149 w 309481"/>
                <a:gd name="connsiteY103" fmla="*/ 174029 h 348058"/>
                <a:gd name="connsiteX104" fmla="*/ 309482 w 309481"/>
                <a:gd name="connsiteY104" fmla="*/ 170412 h 348058"/>
                <a:gd name="connsiteX105" fmla="*/ 309482 w 309481"/>
                <a:gd name="connsiteY105" fmla="*/ 166889 h 348058"/>
                <a:gd name="connsiteX106" fmla="*/ 302911 w 309481"/>
                <a:gd name="connsiteY106" fmla="*/ 166889 h 348058"/>
                <a:gd name="connsiteX107" fmla="*/ 306149 w 309481"/>
                <a:gd name="connsiteY107" fmla="*/ 163367 h 348058"/>
                <a:gd name="connsiteX108" fmla="*/ 306149 w 309481"/>
                <a:gd name="connsiteY108" fmla="*/ 156227 h 348058"/>
                <a:gd name="connsiteX109" fmla="*/ 302911 w 309481"/>
                <a:gd name="connsiteY109" fmla="*/ 156227 h 348058"/>
                <a:gd name="connsiteX110" fmla="*/ 299578 w 309481"/>
                <a:gd name="connsiteY110" fmla="*/ 159749 h 348058"/>
                <a:gd name="connsiteX111" fmla="*/ 299578 w 309481"/>
                <a:gd name="connsiteY111" fmla="*/ 149182 h 348058"/>
                <a:gd name="connsiteX112" fmla="*/ 296340 w 309481"/>
                <a:gd name="connsiteY112" fmla="*/ 145564 h 348058"/>
                <a:gd name="connsiteX113" fmla="*/ 293008 w 309481"/>
                <a:gd name="connsiteY113" fmla="*/ 145564 h 348058"/>
                <a:gd name="connsiteX114" fmla="*/ 289770 w 309481"/>
                <a:gd name="connsiteY114" fmla="*/ 142042 h 348058"/>
                <a:gd name="connsiteX115" fmla="*/ 289770 w 309481"/>
                <a:gd name="connsiteY115" fmla="*/ 138519 h 348058"/>
                <a:gd name="connsiteX116" fmla="*/ 296340 w 309481"/>
                <a:gd name="connsiteY116" fmla="*/ 134901 h 348058"/>
                <a:gd name="connsiteX117" fmla="*/ 299578 w 309481"/>
                <a:gd name="connsiteY117" fmla="*/ 131379 h 348058"/>
                <a:gd name="connsiteX118" fmla="*/ 296340 w 309481"/>
                <a:gd name="connsiteY118" fmla="*/ 127856 h 348058"/>
                <a:gd name="connsiteX119" fmla="*/ 293008 w 309481"/>
                <a:gd name="connsiteY119" fmla="*/ 127856 h 348058"/>
                <a:gd name="connsiteX120" fmla="*/ 296340 w 309481"/>
                <a:gd name="connsiteY120" fmla="*/ 124239 h 348058"/>
                <a:gd name="connsiteX121" fmla="*/ 296340 w 309481"/>
                <a:gd name="connsiteY121" fmla="*/ 120716 h 348058"/>
                <a:gd name="connsiteX122" fmla="*/ 289770 w 309481"/>
                <a:gd name="connsiteY122" fmla="*/ 120716 h 348058"/>
                <a:gd name="connsiteX123" fmla="*/ 289770 w 309481"/>
                <a:gd name="connsiteY123" fmla="*/ 113671 h 348058"/>
                <a:gd name="connsiteX124" fmla="*/ 293008 w 309481"/>
                <a:gd name="connsiteY124" fmla="*/ 113671 h 348058"/>
                <a:gd name="connsiteX125" fmla="*/ 293008 w 309481"/>
                <a:gd name="connsiteY125" fmla="*/ 103009 h 348058"/>
                <a:gd name="connsiteX126" fmla="*/ 286437 w 309481"/>
                <a:gd name="connsiteY126" fmla="*/ 103009 h 348058"/>
                <a:gd name="connsiteX127" fmla="*/ 283199 w 309481"/>
                <a:gd name="connsiteY127" fmla="*/ 99391 h 348058"/>
                <a:gd name="connsiteX128" fmla="*/ 279867 w 309481"/>
                <a:gd name="connsiteY128" fmla="*/ 99391 h 348058"/>
                <a:gd name="connsiteX129" fmla="*/ 276533 w 309481"/>
                <a:gd name="connsiteY129" fmla="*/ 95869 h 348058"/>
                <a:gd name="connsiteX130" fmla="*/ 276533 w 309481"/>
                <a:gd name="connsiteY130" fmla="*/ 88728 h 348058"/>
                <a:gd name="connsiteX131" fmla="*/ 279867 w 309481"/>
                <a:gd name="connsiteY131" fmla="*/ 88728 h 348058"/>
                <a:gd name="connsiteX132" fmla="*/ 286437 w 309481"/>
                <a:gd name="connsiteY132" fmla="*/ 81683 h 348058"/>
                <a:gd name="connsiteX133" fmla="*/ 286437 w 309481"/>
                <a:gd name="connsiteY133" fmla="*/ 71021 h 348058"/>
                <a:gd name="connsiteX134" fmla="*/ 283199 w 309481"/>
                <a:gd name="connsiteY134" fmla="*/ 67498 h 348058"/>
                <a:gd name="connsiteX135" fmla="*/ 279867 w 309481"/>
                <a:gd name="connsiteY135" fmla="*/ 67498 h 348058"/>
                <a:gd name="connsiteX136" fmla="*/ 279867 w 309481"/>
                <a:gd name="connsiteY136" fmla="*/ 56836 h 348058"/>
                <a:gd name="connsiteX137" fmla="*/ 276533 w 309481"/>
                <a:gd name="connsiteY137" fmla="*/ 53218 h 348058"/>
                <a:gd name="connsiteX138" fmla="*/ 266726 w 309481"/>
                <a:gd name="connsiteY138" fmla="*/ 49695 h 348058"/>
                <a:gd name="connsiteX139" fmla="*/ 266726 w 309481"/>
                <a:gd name="connsiteY139" fmla="*/ 46173 h 348058"/>
                <a:gd name="connsiteX140" fmla="*/ 263392 w 309481"/>
                <a:gd name="connsiteY140" fmla="*/ 39033 h 348058"/>
                <a:gd name="connsiteX141" fmla="*/ 260155 w 309481"/>
                <a:gd name="connsiteY141" fmla="*/ 35510 h 348058"/>
                <a:gd name="connsiteX142" fmla="*/ 250251 w 309481"/>
                <a:gd name="connsiteY142" fmla="*/ 35510 h 348058"/>
                <a:gd name="connsiteX143" fmla="*/ 246919 w 309481"/>
                <a:gd name="connsiteY143" fmla="*/ 31988 h 348058"/>
                <a:gd name="connsiteX144" fmla="*/ 243681 w 309481"/>
                <a:gd name="connsiteY144" fmla="*/ 31988 h 348058"/>
                <a:gd name="connsiteX145" fmla="*/ 240348 w 309481"/>
                <a:gd name="connsiteY145" fmla="*/ 28370 h 348058"/>
                <a:gd name="connsiteX146" fmla="*/ 233778 w 309481"/>
                <a:gd name="connsiteY146" fmla="*/ 28370 h 348058"/>
                <a:gd name="connsiteX147" fmla="*/ 230445 w 309481"/>
                <a:gd name="connsiteY147" fmla="*/ 24848 h 348058"/>
                <a:gd name="connsiteX148" fmla="*/ 217304 w 309481"/>
                <a:gd name="connsiteY148" fmla="*/ 24848 h 348058"/>
                <a:gd name="connsiteX149" fmla="*/ 210733 w 309481"/>
                <a:gd name="connsiteY149" fmla="*/ 31988 h 348058"/>
                <a:gd name="connsiteX150" fmla="*/ 187689 w 309481"/>
                <a:gd name="connsiteY150" fmla="*/ 31988 h 348058"/>
                <a:gd name="connsiteX151" fmla="*/ 187689 w 309481"/>
                <a:gd name="connsiteY151" fmla="*/ 42555 h 348058"/>
                <a:gd name="connsiteX152" fmla="*/ 164644 w 309481"/>
                <a:gd name="connsiteY152" fmla="*/ 42555 h 348058"/>
                <a:gd name="connsiteX153" fmla="*/ 164644 w 309481"/>
                <a:gd name="connsiteY153" fmla="*/ 35510 h 348058"/>
                <a:gd name="connsiteX154" fmla="*/ 171215 w 309481"/>
                <a:gd name="connsiteY154" fmla="*/ 28370 h 348058"/>
                <a:gd name="connsiteX155" fmla="*/ 171215 w 309481"/>
                <a:gd name="connsiteY155" fmla="*/ 24848 h 348058"/>
                <a:gd name="connsiteX156" fmla="*/ 174548 w 309481"/>
                <a:gd name="connsiteY156" fmla="*/ 17708 h 348058"/>
                <a:gd name="connsiteX157" fmla="*/ 161311 w 309481"/>
                <a:gd name="connsiteY157" fmla="*/ 24848 h 348058"/>
                <a:gd name="connsiteX158" fmla="*/ 138267 w 309481"/>
                <a:gd name="connsiteY158" fmla="*/ 21325 h 348058"/>
                <a:gd name="connsiteX159" fmla="*/ 135029 w 309481"/>
                <a:gd name="connsiteY159" fmla="*/ 17708 h 348058"/>
                <a:gd name="connsiteX160" fmla="*/ 135029 w 309481"/>
                <a:gd name="connsiteY160" fmla="*/ 10663 h 348058"/>
                <a:gd name="connsiteX161" fmla="*/ 131696 w 309481"/>
                <a:gd name="connsiteY161" fmla="*/ 3522 h 348058"/>
                <a:gd name="connsiteX162" fmla="*/ 128459 w 309481"/>
                <a:gd name="connsiteY162" fmla="*/ 3522 h 348058"/>
                <a:gd name="connsiteX163" fmla="*/ 128459 w 309481"/>
                <a:gd name="connsiteY163" fmla="*/ 7045 h 348058"/>
                <a:gd name="connsiteX164" fmla="*/ 125126 w 309481"/>
                <a:gd name="connsiteY164" fmla="*/ 3522 h 348058"/>
                <a:gd name="connsiteX165" fmla="*/ 111985 w 309481"/>
                <a:gd name="connsiteY165" fmla="*/ 3522 h 348058"/>
                <a:gd name="connsiteX166" fmla="*/ 108652 w 309481"/>
                <a:gd name="connsiteY166" fmla="*/ 0 h 348058"/>
                <a:gd name="connsiteX167" fmla="*/ 92178 w 309481"/>
                <a:gd name="connsiteY167" fmla="*/ 0 h 348058"/>
                <a:gd name="connsiteX168" fmla="*/ 105414 w 309481"/>
                <a:gd name="connsiteY168" fmla="*/ 21325 h 348058"/>
                <a:gd name="connsiteX169" fmla="*/ 98844 w 309481"/>
                <a:gd name="connsiteY169" fmla="*/ 28370 h 348058"/>
                <a:gd name="connsiteX170" fmla="*/ 108652 w 309481"/>
                <a:gd name="connsiteY170" fmla="*/ 42555 h 348058"/>
                <a:gd name="connsiteX171" fmla="*/ 118555 w 309481"/>
                <a:gd name="connsiteY171" fmla="*/ 53218 h 348058"/>
                <a:gd name="connsiteX172" fmla="*/ 102081 w 309481"/>
                <a:gd name="connsiteY172" fmla="*/ 46173 h 348058"/>
                <a:gd name="connsiteX173" fmla="*/ 88940 w 309481"/>
                <a:gd name="connsiteY173" fmla="*/ 49695 h 348058"/>
                <a:gd name="connsiteX174" fmla="*/ 88940 w 309481"/>
                <a:gd name="connsiteY174" fmla="*/ 63881 h 348058"/>
                <a:gd name="connsiteX175" fmla="*/ 72466 w 309481"/>
                <a:gd name="connsiteY175" fmla="*/ 63881 h 348058"/>
                <a:gd name="connsiteX176" fmla="*/ 69134 w 309481"/>
                <a:gd name="connsiteY176" fmla="*/ 56836 h 348058"/>
                <a:gd name="connsiteX177" fmla="*/ 46089 w 309481"/>
                <a:gd name="connsiteY177" fmla="*/ 56836 h 348058"/>
                <a:gd name="connsiteX178" fmla="*/ 46089 w 309481"/>
                <a:gd name="connsiteY178" fmla="*/ 74543 h 348058"/>
                <a:gd name="connsiteX179" fmla="*/ 49422 w 309481"/>
                <a:gd name="connsiteY179" fmla="*/ 74543 h 348058"/>
                <a:gd name="connsiteX180" fmla="*/ 46089 w 309481"/>
                <a:gd name="connsiteY180" fmla="*/ 78066 h 348058"/>
                <a:gd name="connsiteX181" fmla="*/ 49422 w 309481"/>
                <a:gd name="connsiteY181" fmla="*/ 85206 h 348058"/>
                <a:gd name="connsiteX182" fmla="*/ 42851 w 309481"/>
                <a:gd name="connsiteY182" fmla="*/ 88728 h 348058"/>
                <a:gd name="connsiteX183" fmla="*/ 39519 w 309481"/>
                <a:gd name="connsiteY183" fmla="*/ 88728 h 348058"/>
                <a:gd name="connsiteX184" fmla="*/ 39519 w 309481"/>
                <a:gd name="connsiteY184" fmla="*/ 99391 h 348058"/>
                <a:gd name="connsiteX185" fmla="*/ 42851 w 309481"/>
                <a:gd name="connsiteY185" fmla="*/ 103009 h 348058"/>
                <a:gd name="connsiteX186" fmla="*/ 36281 w 309481"/>
                <a:gd name="connsiteY186" fmla="*/ 103009 h 348058"/>
                <a:gd name="connsiteX187" fmla="*/ 29710 w 309481"/>
                <a:gd name="connsiteY187" fmla="*/ 106531 h 348058"/>
                <a:gd name="connsiteX188" fmla="*/ 26378 w 309481"/>
                <a:gd name="connsiteY188" fmla="*/ 106531 h 348058"/>
                <a:gd name="connsiteX189" fmla="*/ 26378 w 309481"/>
                <a:gd name="connsiteY189" fmla="*/ 110054 h 348058"/>
                <a:gd name="connsiteX190" fmla="*/ 29710 w 309481"/>
                <a:gd name="connsiteY190" fmla="*/ 113671 h 348058"/>
                <a:gd name="connsiteX191" fmla="*/ 32948 w 309481"/>
                <a:gd name="connsiteY191" fmla="*/ 113671 h 348058"/>
                <a:gd name="connsiteX192" fmla="*/ 39519 w 309481"/>
                <a:gd name="connsiteY192" fmla="*/ 120716 h 348058"/>
                <a:gd name="connsiteX193" fmla="*/ 39519 w 309481"/>
                <a:gd name="connsiteY193" fmla="*/ 124239 h 348058"/>
                <a:gd name="connsiteX194" fmla="*/ 36281 w 309481"/>
                <a:gd name="connsiteY194" fmla="*/ 124239 h 348058"/>
                <a:gd name="connsiteX195" fmla="*/ 32948 w 309481"/>
                <a:gd name="connsiteY195" fmla="*/ 127856 h 348058"/>
                <a:gd name="connsiteX196" fmla="*/ 29710 w 309481"/>
                <a:gd name="connsiteY196" fmla="*/ 134901 h 348058"/>
                <a:gd name="connsiteX197" fmla="*/ 26378 w 309481"/>
                <a:gd name="connsiteY197" fmla="*/ 134901 h 348058"/>
                <a:gd name="connsiteX198" fmla="*/ 23044 w 309481"/>
                <a:gd name="connsiteY198" fmla="*/ 138519 h 348058"/>
                <a:gd name="connsiteX199" fmla="*/ 23044 w 309481"/>
                <a:gd name="connsiteY199" fmla="*/ 142042 h 348058"/>
                <a:gd name="connsiteX200" fmla="*/ 9903 w 309481"/>
                <a:gd name="connsiteY200" fmla="*/ 142042 h 348058"/>
                <a:gd name="connsiteX201" fmla="*/ 6666 w 309481"/>
                <a:gd name="connsiteY201" fmla="*/ 138519 h 348058"/>
                <a:gd name="connsiteX202" fmla="*/ 3333 w 309481"/>
                <a:gd name="connsiteY202" fmla="*/ 138519 h 348058"/>
                <a:gd name="connsiteX203" fmla="*/ 6666 w 309481"/>
                <a:gd name="connsiteY203" fmla="*/ 152704 h 348058"/>
                <a:gd name="connsiteX204" fmla="*/ 6666 w 309481"/>
                <a:gd name="connsiteY204" fmla="*/ 156227 h 348058"/>
                <a:gd name="connsiteX205" fmla="*/ 9903 w 309481"/>
                <a:gd name="connsiteY205" fmla="*/ 159749 h 348058"/>
                <a:gd name="connsiteX206" fmla="*/ 9903 w 309481"/>
                <a:gd name="connsiteY206" fmla="*/ 163367 h 348058"/>
                <a:gd name="connsiteX207" fmla="*/ 3333 w 309481"/>
                <a:gd name="connsiteY207" fmla="*/ 166889 h 348058"/>
                <a:gd name="connsiteX208" fmla="*/ 0 w 309481"/>
                <a:gd name="connsiteY208" fmla="*/ 170412 h 348058"/>
                <a:gd name="connsiteX209" fmla="*/ 3333 w 309481"/>
                <a:gd name="connsiteY209" fmla="*/ 174029 h 348058"/>
                <a:gd name="connsiteX210" fmla="*/ 3333 w 309481"/>
                <a:gd name="connsiteY210" fmla="*/ 181074 h 348058"/>
                <a:gd name="connsiteX211" fmla="*/ 0 w 309481"/>
                <a:gd name="connsiteY211" fmla="*/ 184692 h 348058"/>
                <a:gd name="connsiteX212" fmla="*/ 0 w 309481"/>
                <a:gd name="connsiteY212" fmla="*/ 191737 h 348058"/>
                <a:gd name="connsiteX213" fmla="*/ 6666 w 309481"/>
                <a:gd name="connsiteY213" fmla="*/ 191737 h 348058"/>
                <a:gd name="connsiteX214" fmla="*/ 13236 w 309481"/>
                <a:gd name="connsiteY214" fmla="*/ 198877 h 348058"/>
                <a:gd name="connsiteX215" fmla="*/ 13236 w 309481"/>
                <a:gd name="connsiteY215" fmla="*/ 209540 h 348058"/>
                <a:gd name="connsiteX216" fmla="*/ 16474 w 309481"/>
                <a:gd name="connsiteY216" fmla="*/ 213062 h 348058"/>
                <a:gd name="connsiteX217" fmla="*/ 9903 w 309481"/>
                <a:gd name="connsiteY217" fmla="*/ 213062 h 348058"/>
                <a:gd name="connsiteX218" fmla="*/ 6666 w 309481"/>
                <a:gd name="connsiteY218" fmla="*/ 216585 h 348058"/>
                <a:gd name="connsiteX219" fmla="*/ 6666 w 309481"/>
                <a:gd name="connsiteY219" fmla="*/ 227247 h 348058"/>
                <a:gd name="connsiteX220" fmla="*/ 9903 w 309481"/>
                <a:gd name="connsiteY220" fmla="*/ 230770 h 348058"/>
                <a:gd name="connsiteX221" fmla="*/ 13236 w 309481"/>
                <a:gd name="connsiteY221" fmla="*/ 230770 h 348058"/>
                <a:gd name="connsiteX222" fmla="*/ 19807 w 309481"/>
                <a:gd name="connsiteY222" fmla="*/ 234388 h 348058"/>
                <a:gd name="connsiteX223" fmla="*/ 19807 w 309481"/>
                <a:gd name="connsiteY223" fmla="*/ 241433 h 348058"/>
                <a:gd name="connsiteX224" fmla="*/ 16474 w 309481"/>
                <a:gd name="connsiteY224" fmla="*/ 245050 h 3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09481" h="348058">
                  <a:moveTo>
                    <a:pt x="16474" y="245050"/>
                  </a:moveTo>
                  <a:lnTo>
                    <a:pt x="16474" y="248573"/>
                  </a:lnTo>
                  <a:lnTo>
                    <a:pt x="19807" y="248573"/>
                  </a:lnTo>
                  <a:lnTo>
                    <a:pt x="19807" y="262758"/>
                  </a:lnTo>
                  <a:lnTo>
                    <a:pt x="32948" y="262758"/>
                  </a:lnTo>
                  <a:lnTo>
                    <a:pt x="32948" y="266375"/>
                  </a:lnTo>
                  <a:lnTo>
                    <a:pt x="39519" y="266375"/>
                  </a:lnTo>
                  <a:lnTo>
                    <a:pt x="46089" y="262758"/>
                  </a:lnTo>
                  <a:lnTo>
                    <a:pt x="52754" y="262758"/>
                  </a:lnTo>
                  <a:lnTo>
                    <a:pt x="52754" y="266375"/>
                  </a:lnTo>
                  <a:lnTo>
                    <a:pt x="65896" y="266375"/>
                  </a:lnTo>
                  <a:lnTo>
                    <a:pt x="75799" y="269898"/>
                  </a:lnTo>
                  <a:lnTo>
                    <a:pt x="72466" y="277038"/>
                  </a:lnTo>
                  <a:lnTo>
                    <a:pt x="62563" y="287606"/>
                  </a:lnTo>
                  <a:lnTo>
                    <a:pt x="62563" y="294746"/>
                  </a:lnTo>
                  <a:lnTo>
                    <a:pt x="59325" y="301886"/>
                  </a:lnTo>
                  <a:lnTo>
                    <a:pt x="55992" y="305408"/>
                  </a:lnTo>
                  <a:lnTo>
                    <a:pt x="52754" y="312549"/>
                  </a:lnTo>
                  <a:lnTo>
                    <a:pt x="52754" y="337396"/>
                  </a:lnTo>
                  <a:lnTo>
                    <a:pt x="72466" y="337396"/>
                  </a:lnTo>
                  <a:lnTo>
                    <a:pt x="82370" y="333779"/>
                  </a:lnTo>
                  <a:lnTo>
                    <a:pt x="85607" y="337396"/>
                  </a:lnTo>
                  <a:lnTo>
                    <a:pt x="82370" y="333779"/>
                  </a:lnTo>
                  <a:lnTo>
                    <a:pt x="82370" y="326734"/>
                  </a:lnTo>
                  <a:lnTo>
                    <a:pt x="85607" y="323116"/>
                  </a:lnTo>
                  <a:lnTo>
                    <a:pt x="88940" y="323116"/>
                  </a:lnTo>
                  <a:lnTo>
                    <a:pt x="95510" y="326734"/>
                  </a:lnTo>
                  <a:lnTo>
                    <a:pt x="98844" y="330256"/>
                  </a:lnTo>
                  <a:lnTo>
                    <a:pt x="105414" y="330256"/>
                  </a:lnTo>
                  <a:lnTo>
                    <a:pt x="115222" y="333779"/>
                  </a:lnTo>
                  <a:lnTo>
                    <a:pt x="118555" y="340919"/>
                  </a:lnTo>
                  <a:lnTo>
                    <a:pt x="138267" y="340919"/>
                  </a:lnTo>
                  <a:lnTo>
                    <a:pt x="141600" y="344441"/>
                  </a:lnTo>
                  <a:lnTo>
                    <a:pt x="141600" y="348059"/>
                  </a:lnTo>
                  <a:lnTo>
                    <a:pt x="148170" y="348059"/>
                  </a:lnTo>
                  <a:lnTo>
                    <a:pt x="151503" y="344441"/>
                  </a:lnTo>
                  <a:lnTo>
                    <a:pt x="151503" y="337396"/>
                  </a:lnTo>
                  <a:lnTo>
                    <a:pt x="161311" y="337396"/>
                  </a:lnTo>
                  <a:lnTo>
                    <a:pt x="171215" y="348059"/>
                  </a:lnTo>
                  <a:lnTo>
                    <a:pt x="181118" y="348059"/>
                  </a:lnTo>
                  <a:lnTo>
                    <a:pt x="184356" y="344441"/>
                  </a:lnTo>
                  <a:lnTo>
                    <a:pt x="194259" y="337396"/>
                  </a:lnTo>
                  <a:lnTo>
                    <a:pt x="204163" y="337396"/>
                  </a:lnTo>
                  <a:lnTo>
                    <a:pt x="214066" y="330256"/>
                  </a:lnTo>
                  <a:lnTo>
                    <a:pt x="220636" y="333779"/>
                  </a:lnTo>
                  <a:lnTo>
                    <a:pt x="230445" y="337396"/>
                  </a:lnTo>
                  <a:lnTo>
                    <a:pt x="237015" y="344441"/>
                  </a:lnTo>
                  <a:lnTo>
                    <a:pt x="240348" y="344441"/>
                  </a:lnTo>
                  <a:lnTo>
                    <a:pt x="240348" y="319593"/>
                  </a:lnTo>
                  <a:lnTo>
                    <a:pt x="233778" y="319593"/>
                  </a:lnTo>
                  <a:lnTo>
                    <a:pt x="233778" y="316071"/>
                  </a:lnTo>
                  <a:lnTo>
                    <a:pt x="237015" y="312549"/>
                  </a:lnTo>
                  <a:lnTo>
                    <a:pt x="237015" y="308931"/>
                  </a:lnTo>
                  <a:lnTo>
                    <a:pt x="240348" y="305408"/>
                  </a:lnTo>
                  <a:lnTo>
                    <a:pt x="250251" y="305408"/>
                  </a:lnTo>
                  <a:lnTo>
                    <a:pt x="253489" y="308931"/>
                  </a:lnTo>
                  <a:lnTo>
                    <a:pt x="256822" y="308931"/>
                  </a:lnTo>
                  <a:lnTo>
                    <a:pt x="256822" y="298268"/>
                  </a:lnTo>
                  <a:lnTo>
                    <a:pt x="253489" y="291223"/>
                  </a:lnTo>
                  <a:lnTo>
                    <a:pt x="263392" y="291223"/>
                  </a:lnTo>
                  <a:lnTo>
                    <a:pt x="266726" y="280561"/>
                  </a:lnTo>
                  <a:lnTo>
                    <a:pt x="266726" y="273420"/>
                  </a:lnTo>
                  <a:lnTo>
                    <a:pt x="263392" y="273420"/>
                  </a:lnTo>
                  <a:lnTo>
                    <a:pt x="260155" y="269898"/>
                  </a:lnTo>
                  <a:lnTo>
                    <a:pt x="253489" y="269898"/>
                  </a:lnTo>
                  <a:lnTo>
                    <a:pt x="250251" y="262758"/>
                  </a:lnTo>
                  <a:lnTo>
                    <a:pt x="246919" y="262758"/>
                  </a:lnTo>
                  <a:lnTo>
                    <a:pt x="243681" y="255713"/>
                  </a:lnTo>
                  <a:lnTo>
                    <a:pt x="237015" y="255713"/>
                  </a:lnTo>
                  <a:lnTo>
                    <a:pt x="230445" y="252095"/>
                  </a:lnTo>
                  <a:lnTo>
                    <a:pt x="230445" y="248573"/>
                  </a:lnTo>
                  <a:lnTo>
                    <a:pt x="227207" y="248573"/>
                  </a:lnTo>
                  <a:lnTo>
                    <a:pt x="223874" y="241433"/>
                  </a:lnTo>
                  <a:lnTo>
                    <a:pt x="217304" y="234388"/>
                  </a:lnTo>
                  <a:lnTo>
                    <a:pt x="217304" y="230770"/>
                  </a:lnTo>
                  <a:lnTo>
                    <a:pt x="220636" y="230770"/>
                  </a:lnTo>
                  <a:lnTo>
                    <a:pt x="223874" y="227247"/>
                  </a:lnTo>
                  <a:lnTo>
                    <a:pt x="217304" y="220202"/>
                  </a:lnTo>
                  <a:lnTo>
                    <a:pt x="214066" y="220202"/>
                  </a:lnTo>
                  <a:lnTo>
                    <a:pt x="210733" y="216585"/>
                  </a:lnTo>
                  <a:lnTo>
                    <a:pt x="210733" y="209540"/>
                  </a:lnTo>
                  <a:lnTo>
                    <a:pt x="214066" y="209540"/>
                  </a:lnTo>
                  <a:lnTo>
                    <a:pt x="214066" y="213062"/>
                  </a:lnTo>
                  <a:lnTo>
                    <a:pt x="220636" y="213062"/>
                  </a:lnTo>
                  <a:lnTo>
                    <a:pt x="220636" y="209540"/>
                  </a:lnTo>
                  <a:lnTo>
                    <a:pt x="227207" y="209540"/>
                  </a:lnTo>
                  <a:lnTo>
                    <a:pt x="227207" y="205922"/>
                  </a:lnTo>
                  <a:lnTo>
                    <a:pt x="230445" y="202400"/>
                  </a:lnTo>
                  <a:lnTo>
                    <a:pt x="233778" y="202400"/>
                  </a:lnTo>
                  <a:lnTo>
                    <a:pt x="240348" y="205922"/>
                  </a:lnTo>
                  <a:lnTo>
                    <a:pt x="246919" y="198877"/>
                  </a:lnTo>
                  <a:lnTo>
                    <a:pt x="256822" y="195259"/>
                  </a:lnTo>
                  <a:lnTo>
                    <a:pt x="256822" y="191737"/>
                  </a:lnTo>
                  <a:lnTo>
                    <a:pt x="269963" y="191737"/>
                  </a:lnTo>
                  <a:lnTo>
                    <a:pt x="269963" y="188215"/>
                  </a:lnTo>
                  <a:lnTo>
                    <a:pt x="279867" y="188215"/>
                  </a:lnTo>
                  <a:lnTo>
                    <a:pt x="279867" y="184692"/>
                  </a:lnTo>
                  <a:lnTo>
                    <a:pt x="283199" y="181074"/>
                  </a:lnTo>
                  <a:lnTo>
                    <a:pt x="286437" y="181074"/>
                  </a:lnTo>
                  <a:lnTo>
                    <a:pt x="289770" y="177552"/>
                  </a:lnTo>
                  <a:lnTo>
                    <a:pt x="296340" y="184692"/>
                  </a:lnTo>
                  <a:lnTo>
                    <a:pt x="302911" y="184692"/>
                  </a:lnTo>
                  <a:lnTo>
                    <a:pt x="306149" y="177552"/>
                  </a:lnTo>
                  <a:lnTo>
                    <a:pt x="306149" y="174029"/>
                  </a:lnTo>
                  <a:lnTo>
                    <a:pt x="309482" y="170412"/>
                  </a:lnTo>
                  <a:lnTo>
                    <a:pt x="309482" y="166889"/>
                  </a:lnTo>
                  <a:lnTo>
                    <a:pt x="302911" y="166889"/>
                  </a:lnTo>
                  <a:lnTo>
                    <a:pt x="306149" y="163367"/>
                  </a:lnTo>
                  <a:lnTo>
                    <a:pt x="306149" y="156227"/>
                  </a:lnTo>
                  <a:lnTo>
                    <a:pt x="302911" y="156227"/>
                  </a:lnTo>
                  <a:lnTo>
                    <a:pt x="299578" y="159749"/>
                  </a:lnTo>
                  <a:lnTo>
                    <a:pt x="299578" y="149182"/>
                  </a:lnTo>
                  <a:lnTo>
                    <a:pt x="296340" y="145564"/>
                  </a:lnTo>
                  <a:lnTo>
                    <a:pt x="293008" y="145564"/>
                  </a:lnTo>
                  <a:lnTo>
                    <a:pt x="289770" y="142042"/>
                  </a:lnTo>
                  <a:lnTo>
                    <a:pt x="289770" y="138519"/>
                  </a:lnTo>
                  <a:lnTo>
                    <a:pt x="296340" y="134901"/>
                  </a:lnTo>
                  <a:lnTo>
                    <a:pt x="299578" y="131379"/>
                  </a:lnTo>
                  <a:lnTo>
                    <a:pt x="296340" y="127856"/>
                  </a:lnTo>
                  <a:lnTo>
                    <a:pt x="293008" y="127856"/>
                  </a:lnTo>
                  <a:lnTo>
                    <a:pt x="296340" y="124239"/>
                  </a:lnTo>
                  <a:lnTo>
                    <a:pt x="296340" y="120716"/>
                  </a:lnTo>
                  <a:lnTo>
                    <a:pt x="289770" y="120716"/>
                  </a:lnTo>
                  <a:lnTo>
                    <a:pt x="289770" y="113671"/>
                  </a:lnTo>
                  <a:lnTo>
                    <a:pt x="293008" y="113671"/>
                  </a:lnTo>
                  <a:lnTo>
                    <a:pt x="293008" y="103009"/>
                  </a:lnTo>
                  <a:lnTo>
                    <a:pt x="286437" y="103009"/>
                  </a:lnTo>
                  <a:lnTo>
                    <a:pt x="283199" y="99391"/>
                  </a:lnTo>
                  <a:lnTo>
                    <a:pt x="279867" y="99391"/>
                  </a:lnTo>
                  <a:lnTo>
                    <a:pt x="276533" y="95869"/>
                  </a:lnTo>
                  <a:lnTo>
                    <a:pt x="276533" y="88728"/>
                  </a:lnTo>
                  <a:lnTo>
                    <a:pt x="279867" y="88728"/>
                  </a:lnTo>
                  <a:lnTo>
                    <a:pt x="286437" y="81683"/>
                  </a:lnTo>
                  <a:lnTo>
                    <a:pt x="286437" y="71021"/>
                  </a:lnTo>
                  <a:lnTo>
                    <a:pt x="283199" y="67498"/>
                  </a:lnTo>
                  <a:lnTo>
                    <a:pt x="279867" y="67498"/>
                  </a:lnTo>
                  <a:lnTo>
                    <a:pt x="279867" y="56836"/>
                  </a:lnTo>
                  <a:lnTo>
                    <a:pt x="276533" y="53218"/>
                  </a:lnTo>
                  <a:lnTo>
                    <a:pt x="266726" y="49695"/>
                  </a:lnTo>
                  <a:lnTo>
                    <a:pt x="266726" y="46173"/>
                  </a:lnTo>
                  <a:lnTo>
                    <a:pt x="263392" y="39033"/>
                  </a:lnTo>
                  <a:lnTo>
                    <a:pt x="260155" y="35510"/>
                  </a:lnTo>
                  <a:lnTo>
                    <a:pt x="250251" y="35510"/>
                  </a:lnTo>
                  <a:lnTo>
                    <a:pt x="246919" y="31988"/>
                  </a:lnTo>
                  <a:lnTo>
                    <a:pt x="243681" y="31988"/>
                  </a:lnTo>
                  <a:lnTo>
                    <a:pt x="240348" y="28370"/>
                  </a:lnTo>
                  <a:lnTo>
                    <a:pt x="233778" y="28370"/>
                  </a:lnTo>
                  <a:lnTo>
                    <a:pt x="230445" y="24848"/>
                  </a:lnTo>
                  <a:lnTo>
                    <a:pt x="217304" y="24848"/>
                  </a:lnTo>
                  <a:lnTo>
                    <a:pt x="210733" y="31988"/>
                  </a:lnTo>
                  <a:lnTo>
                    <a:pt x="187689" y="31988"/>
                  </a:lnTo>
                  <a:lnTo>
                    <a:pt x="187689" y="42555"/>
                  </a:lnTo>
                  <a:lnTo>
                    <a:pt x="164644" y="42555"/>
                  </a:lnTo>
                  <a:lnTo>
                    <a:pt x="164644" y="35510"/>
                  </a:lnTo>
                  <a:lnTo>
                    <a:pt x="171215" y="28370"/>
                  </a:lnTo>
                  <a:lnTo>
                    <a:pt x="171215" y="24848"/>
                  </a:lnTo>
                  <a:lnTo>
                    <a:pt x="174548" y="17708"/>
                  </a:lnTo>
                  <a:lnTo>
                    <a:pt x="161311" y="24848"/>
                  </a:lnTo>
                  <a:lnTo>
                    <a:pt x="138267" y="21325"/>
                  </a:lnTo>
                  <a:lnTo>
                    <a:pt x="135029" y="17708"/>
                  </a:lnTo>
                  <a:lnTo>
                    <a:pt x="135029" y="10663"/>
                  </a:lnTo>
                  <a:lnTo>
                    <a:pt x="131696" y="3522"/>
                  </a:lnTo>
                  <a:lnTo>
                    <a:pt x="128459" y="3522"/>
                  </a:lnTo>
                  <a:lnTo>
                    <a:pt x="128459" y="7045"/>
                  </a:lnTo>
                  <a:lnTo>
                    <a:pt x="125126" y="3522"/>
                  </a:lnTo>
                  <a:lnTo>
                    <a:pt x="111985" y="3522"/>
                  </a:lnTo>
                  <a:lnTo>
                    <a:pt x="108652" y="0"/>
                  </a:lnTo>
                  <a:lnTo>
                    <a:pt x="92178" y="0"/>
                  </a:lnTo>
                  <a:lnTo>
                    <a:pt x="105414" y="21325"/>
                  </a:lnTo>
                  <a:lnTo>
                    <a:pt x="98844" y="28370"/>
                  </a:lnTo>
                  <a:lnTo>
                    <a:pt x="108652" y="42555"/>
                  </a:lnTo>
                  <a:lnTo>
                    <a:pt x="118555" y="53218"/>
                  </a:lnTo>
                  <a:lnTo>
                    <a:pt x="102081" y="46173"/>
                  </a:lnTo>
                  <a:lnTo>
                    <a:pt x="88940" y="49695"/>
                  </a:lnTo>
                  <a:lnTo>
                    <a:pt x="88940" y="63881"/>
                  </a:lnTo>
                  <a:lnTo>
                    <a:pt x="72466" y="63881"/>
                  </a:lnTo>
                  <a:lnTo>
                    <a:pt x="69134" y="56836"/>
                  </a:lnTo>
                  <a:lnTo>
                    <a:pt x="46089" y="56836"/>
                  </a:lnTo>
                  <a:lnTo>
                    <a:pt x="46089" y="74543"/>
                  </a:lnTo>
                  <a:lnTo>
                    <a:pt x="49422" y="74543"/>
                  </a:lnTo>
                  <a:lnTo>
                    <a:pt x="46089" y="78066"/>
                  </a:lnTo>
                  <a:lnTo>
                    <a:pt x="49422" y="85206"/>
                  </a:lnTo>
                  <a:lnTo>
                    <a:pt x="42851" y="88728"/>
                  </a:lnTo>
                  <a:lnTo>
                    <a:pt x="39519" y="88728"/>
                  </a:lnTo>
                  <a:lnTo>
                    <a:pt x="39519" y="99391"/>
                  </a:lnTo>
                  <a:lnTo>
                    <a:pt x="42851" y="103009"/>
                  </a:lnTo>
                  <a:lnTo>
                    <a:pt x="36281" y="103009"/>
                  </a:lnTo>
                  <a:lnTo>
                    <a:pt x="29710" y="106531"/>
                  </a:lnTo>
                  <a:lnTo>
                    <a:pt x="26378" y="106531"/>
                  </a:lnTo>
                  <a:lnTo>
                    <a:pt x="26378" y="110054"/>
                  </a:lnTo>
                  <a:lnTo>
                    <a:pt x="29710" y="113671"/>
                  </a:lnTo>
                  <a:lnTo>
                    <a:pt x="32948" y="113671"/>
                  </a:lnTo>
                  <a:lnTo>
                    <a:pt x="39519" y="120716"/>
                  </a:lnTo>
                  <a:lnTo>
                    <a:pt x="39519" y="124239"/>
                  </a:lnTo>
                  <a:lnTo>
                    <a:pt x="36281" y="124239"/>
                  </a:lnTo>
                  <a:lnTo>
                    <a:pt x="32948" y="127856"/>
                  </a:lnTo>
                  <a:lnTo>
                    <a:pt x="29710" y="134901"/>
                  </a:lnTo>
                  <a:lnTo>
                    <a:pt x="26378" y="134901"/>
                  </a:lnTo>
                  <a:lnTo>
                    <a:pt x="23044" y="138519"/>
                  </a:lnTo>
                  <a:lnTo>
                    <a:pt x="23044" y="142042"/>
                  </a:lnTo>
                  <a:lnTo>
                    <a:pt x="9903" y="142042"/>
                  </a:lnTo>
                  <a:lnTo>
                    <a:pt x="6666" y="138519"/>
                  </a:lnTo>
                  <a:lnTo>
                    <a:pt x="3333" y="138519"/>
                  </a:lnTo>
                  <a:lnTo>
                    <a:pt x="6666" y="152704"/>
                  </a:lnTo>
                  <a:lnTo>
                    <a:pt x="6666" y="156227"/>
                  </a:lnTo>
                  <a:lnTo>
                    <a:pt x="9903" y="159749"/>
                  </a:lnTo>
                  <a:lnTo>
                    <a:pt x="9903" y="163367"/>
                  </a:lnTo>
                  <a:lnTo>
                    <a:pt x="3333" y="166889"/>
                  </a:lnTo>
                  <a:lnTo>
                    <a:pt x="0" y="170412"/>
                  </a:lnTo>
                  <a:lnTo>
                    <a:pt x="3333" y="174029"/>
                  </a:lnTo>
                  <a:lnTo>
                    <a:pt x="3333" y="181074"/>
                  </a:lnTo>
                  <a:lnTo>
                    <a:pt x="0" y="184692"/>
                  </a:lnTo>
                  <a:lnTo>
                    <a:pt x="0" y="191737"/>
                  </a:lnTo>
                  <a:lnTo>
                    <a:pt x="6666" y="191737"/>
                  </a:lnTo>
                  <a:lnTo>
                    <a:pt x="13236" y="198877"/>
                  </a:lnTo>
                  <a:lnTo>
                    <a:pt x="13236" y="209540"/>
                  </a:lnTo>
                  <a:lnTo>
                    <a:pt x="16474" y="213062"/>
                  </a:lnTo>
                  <a:lnTo>
                    <a:pt x="9903" y="213062"/>
                  </a:lnTo>
                  <a:lnTo>
                    <a:pt x="6666" y="216585"/>
                  </a:lnTo>
                  <a:lnTo>
                    <a:pt x="6666" y="227247"/>
                  </a:lnTo>
                  <a:lnTo>
                    <a:pt x="9903" y="230770"/>
                  </a:lnTo>
                  <a:lnTo>
                    <a:pt x="13236" y="230770"/>
                  </a:lnTo>
                  <a:lnTo>
                    <a:pt x="19807" y="234388"/>
                  </a:lnTo>
                  <a:lnTo>
                    <a:pt x="19807" y="241433"/>
                  </a:lnTo>
                  <a:lnTo>
                    <a:pt x="16474" y="245050"/>
                  </a:lnTo>
                  <a:close/>
                </a:path>
              </a:pathLst>
            </a:custGeom>
            <a:noFill/>
            <a:ln w="2379" cap="flat">
              <a:solidFill>
                <a:srgbClr val="FFFFFF"/>
              </a:solidFill>
              <a:prstDash val="solid"/>
              <a:round/>
            </a:ln>
          </p:spPr>
          <p:txBody>
            <a:bodyPr rtlCol="0" anchor="ctr"/>
            <a:lstStyle/>
            <a:p>
              <a:endParaRPr lang="en-US" noProof="0" dirty="0"/>
            </a:p>
          </p:txBody>
        </p:sp>
        <p:sp>
          <p:nvSpPr>
            <p:cNvPr id="5613" name="Serbest Form 5612">
              <a:extLst>
                <a:ext uri="{FF2B5EF4-FFF2-40B4-BE49-F238E27FC236}">
                  <a16:creationId xmlns:a16="http://schemas.microsoft.com/office/drawing/2014/main" id="{3723CE19-4275-A04D-B39D-931F8E97EE84}"/>
                </a:ext>
              </a:extLst>
            </p:cNvPr>
            <p:cNvSpPr/>
            <p:nvPr/>
          </p:nvSpPr>
          <p:spPr>
            <a:xfrm>
              <a:off x="6076764" y="1568560"/>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794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794 h 115956"/>
                <a:gd name="connsiteX17" fmla="*/ 152455 w 232063"/>
                <a:gd name="connsiteY17" fmla="*/ 39794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794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794"/>
                  </a:lnTo>
                  <a:lnTo>
                    <a:pt x="188927" y="36177"/>
                  </a:lnTo>
                  <a:lnTo>
                    <a:pt x="179024" y="36177"/>
                  </a:lnTo>
                  <a:lnTo>
                    <a:pt x="182356" y="32559"/>
                  </a:lnTo>
                  <a:lnTo>
                    <a:pt x="172358" y="32559"/>
                  </a:lnTo>
                  <a:lnTo>
                    <a:pt x="165692" y="36177"/>
                  </a:lnTo>
                  <a:lnTo>
                    <a:pt x="162454" y="36177"/>
                  </a:lnTo>
                  <a:lnTo>
                    <a:pt x="162454" y="39794"/>
                  </a:lnTo>
                  <a:lnTo>
                    <a:pt x="152455" y="39794"/>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794"/>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solidFill>
              <a:srgbClr val="FF0000"/>
            </a:solidFill>
            <a:ln w="9518" cap="flat">
              <a:noFill/>
              <a:prstDash val="solid"/>
              <a:miter/>
            </a:ln>
          </p:spPr>
          <p:txBody>
            <a:bodyPr rtlCol="0" anchor="ctr"/>
            <a:lstStyle/>
            <a:p>
              <a:endParaRPr lang="en-US" noProof="0" dirty="0"/>
            </a:p>
          </p:txBody>
        </p:sp>
        <p:sp>
          <p:nvSpPr>
            <p:cNvPr id="5614" name="Serbest Form 5613">
              <a:extLst>
                <a:ext uri="{FF2B5EF4-FFF2-40B4-BE49-F238E27FC236}">
                  <a16:creationId xmlns:a16="http://schemas.microsoft.com/office/drawing/2014/main" id="{CD03EB9C-6496-404A-B39B-E9F00699C120}"/>
                </a:ext>
              </a:extLst>
            </p:cNvPr>
            <p:cNvSpPr/>
            <p:nvPr/>
          </p:nvSpPr>
          <p:spPr>
            <a:xfrm>
              <a:off x="6076764" y="1568560"/>
              <a:ext cx="232063" cy="115956"/>
            </a:xfrm>
            <a:custGeom>
              <a:avLst/>
              <a:gdLst>
                <a:gd name="connsiteX0" fmla="*/ 225398 w 232063"/>
                <a:gd name="connsiteY0" fmla="*/ 65213 h 115956"/>
                <a:gd name="connsiteX1" fmla="*/ 222065 w 232063"/>
                <a:gd name="connsiteY1" fmla="*/ 57978 h 115956"/>
                <a:gd name="connsiteX2" fmla="*/ 222065 w 232063"/>
                <a:gd name="connsiteY2" fmla="*/ 54360 h 115956"/>
                <a:gd name="connsiteX3" fmla="*/ 215494 w 232063"/>
                <a:gd name="connsiteY3" fmla="*/ 50743 h 115956"/>
                <a:gd name="connsiteX4" fmla="*/ 205496 w 232063"/>
                <a:gd name="connsiteY4" fmla="*/ 50743 h 115956"/>
                <a:gd name="connsiteX5" fmla="*/ 205496 w 232063"/>
                <a:gd name="connsiteY5" fmla="*/ 47125 h 115956"/>
                <a:gd name="connsiteX6" fmla="*/ 202163 w 232063"/>
                <a:gd name="connsiteY6" fmla="*/ 43507 h 115956"/>
                <a:gd name="connsiteX7" fmla="*/ 198925 w 232063"/>
                <a:gd name="connsiteY7" fmla="*/ 50743 h 115956"/>
                <a:gd name="connsiteX8" fmla="*/ 195593 w 232063"/>
                <a:gd name="connsiteY8" fmla="*/ 47125 h 115956"/>
                <a:gd name="connsiteX9" fmla="*/ 192260 w 232063"/>
                <a:gd name="connsiteY9" fmla="*/ 39890 h 115956"/>
                <a:gd name="connsiteX10" fmla="*/ 188927 w 232063"/>
                <a:gd name="connsiteY10" fmla="*/ 36177 h 115956"/>
                <a:gd name="connsiteX11" fmla="*/ 179024 w 232063"/>
                <a:gd name="connsiteY11" fmla="*/ 36177 h 115956"/>
                <a:gd name="connsiteX12" fmla="*/ 182356 w 232063"/>
                <a:gd name="connsiteY12" fmla="*/ 32559 h 115956"/>
                <a:gd name="connsiteX13" fmla="*/ 172358 w 232063"/>
                <a:gd name="connsiteY13" fmla="*/ 32559 h 115956"/>
                <a:gd name="connsiteX14" fmla="*/ 165692 w 232063"/>
                <a:gd name="connsiteY14" fmla="*/ 36177 h 115956"/>
                <a:gd name="connsiteX15" fmla="*/ 162454 w 232063"/>
                <a:gd name="connsiteY15" fmla="*/ 36177 h 115956"/>
                <a:gd name="connsiteX16" fmla="*/ 162454 w 232063"/>
                <a:gd name="connsiteY16" fmla="*/ 39890 h 115956"/>
                <a:gd name="connsiteX17" fmla="*/ 152455 w 232063"/>
                <a:gd name="connsiteY17" fmla="*/ 39890 h 115956"/>
                <a:gd name="connsiteX18" fmla="*/ 149123 w 232063"/>
                <a:gd name="connsiteY18" fmla="*/ 36177 h 115956"/>
                <a:gd name="connsiteX19" fmla="*/ 145790 w 232063"/>
                <a:gd name="connsiteY19" fmla="*/ 36177 h 115956"/>
                <a:gd name="connsiteX20" fmla="*/ 145790 w 232063"/>
                <a:gd name="connsiteY20" fmla="*/ 28941 h 115956"/>
                <a:gd name="connsiteX21" fmla="*/ 139219 w 232063"/>
                <a:gd name="connsiteY21" fmla="*/ 25324 h 115956"/>
                <a:gd name="connsiteX22" fmla="*/ 145790 w 232063"/>
                <a:gd name="connsiteY22" fmla="*/ 21706 h 115956"/>
                <a:gd name="connsiteX23" fmla="*/ 142552 w 232063"/>
                <a:gd name="connsiteY23" fmla="*/ 18088 h 115956"/>
                <a:gd name="connsiteX24" fmla="*/ 129221 w 232063"/>
                <a:gd name="connsiteY24" fmla="*/ 18088 h 115956"/>
                <a:gd name="connsiteX25" fmla="*/ 129221 w 232063"/>
                <a:gd name="connsiteY25" fmla="*/ 14471 h 115956"/>
                <a:gd name="connsiteX26" fmla="*/ 125983 w 232063"/>
                <a:gd name="connsiteY26" fmla="*/ 14471 h 115956"/>
                <a:gd name="connsiteX27" fmla="*/ 119317 w 232063"/>
                <a:gd name="connsiteY27" fmla="*/ 10853 h 115956"/>
                <a:gd name="connsiteX28" fmla="*/ 109414 w 232063"/>
                <a:gd name="connsiteY28" fmla="*/ 10853 h 115956"/>
                <a:gd name="connsiteX29" fmla="*/ 106081 w 232063"/>
                <a:gd name="connsiteY29" fmla="*/ 0 h 115956"/>
                <a:gd name="connsiteX30" fmla="*/ 96082 w 232063"/>
                <a:gd name="connsiteY30" fmla="*/ 0 h 115956"/>
                <a:gd name="connsiteX31" fmla="*/ 89512 w 232063"/>
                <a:gd name="connsiteY31" fmla="*/ 7235 h 115956"/>
                <a:gd name="connsiteX32" fmla="*/ 86179 w 232063"/>
                <a:gd name="connsiteY32" fmla="*/ 7235 h 115956"/>
                <a:gd name="connsiteX33" fmla="*/ 79513 w 232063"/>
                <a:gd name="connsiteY33" fmla="*/ 0 h 115956"/>
                <a:gd name="connsiteX34" fmla="*/ 76180 w 232063"/>
                <a:gd name="connsiteY34" fmla="*/ 3618 h 115956"/>
                <a:gd name="connsiteX35" fmla="*/ 72847 w 232063"/>
                <a:gd name="connsiteY35" fmla="*/ 3618 h 115956"/>
                <a:gd name="connsiteX36" fmla="*/ 69610 w 232063"/>
                <a:gd name="connsiteY36" fmla="*/ 7235 h 115956"/>
                <a:gd name="connsiteX37" fmla="*/ 69610 w 232063"/>
                <a:gd name="connsiteY37" fmla="*/ 10853 h 115956"/>
                <a:gd name="connsiteX38" fmla="*/ 59611 w 232063"/>
                <a:gd name="connsiteY38" fmla="*/ 10853 h 115956"/>
                <a:gd name="connsiteX39" fmla="*/ 59611 w 232063"/>
                <a:gd name="connsiteY39" fmla="*/ 14471 h 115956"/>
                <a:gd name="connsiteX40" fmla="*/ 46375 w 232063"/>
                <a:gd name="connsiteY40" fmla="*/ 14471 h 115956"/>
                <a:gd name="connsiteX41" fmla="*/ 46375 w 232063"/>
                <a:gd name="connsiteY41" fmla="*/ 18088 h 115956"/>
                <a:gd name="connsiteX42" fmla="*/ 36376 w 232063"/>
                <a:gd name="connsiteY42" fmla="*/ 21706 h 115956"/>
                <a:gd name="connsiteX43" fmla="*/ 29806 w 232063"/>
                <a:gd name="connsiteY43" fmla="*/ 28941 h 115956"/>
                <a:gd name="connsiteX44" fmla="*/ 23140 w 232063"/>
                <a:gd name="connsiteY44" fmla="*/ 25324 h 115956"/>
                <a:gd name="connsiteX45" fmla="*/ 19902 w 232063"/>
                <a:gd name="connsiteY45" fmla="*/ 25324 h 115956"/>
                <a:gd name="connsiteX46" fmla="*/ 16569 w 232063"/>
                <a:gd name="connsiteY46" fmla="*/ 28941 h 115956"/>
                <a:gd name="connsiteX47" fmla="*/ 16569 w 232063"/>
                <a:gd name="connsiteY47" fmla="*/ 32559 h 115956"/>
                <a:gd name="connsiteX48" fmla="*/ 9904 w 232063"/>
                <a:gd name="connsiteY48" fmla="*/ 32559 h 115956"/>
                <a:gd name="connsiteX49" fmla="*/ 9904 w 232063"/>
                <a:gd name="connsiteY49" fmla="*/ 36177 h 115956"/>
                <a:gd name="connsiteX50" fmla="*/ 3238 w 232063"/>
                <a:gd name="connsiteY50" fmla="*/ 36177 h 115956"/>
                <a:gd name="connsiteX51" fmla="*/ 3238 w 232063"/>
                <a:gd name="connsiteY51" fmla="*/ 32559 h 115956"/>
                <a:gd name="connsiteX52" fmla="*/ 0 w 232063"/>
                <a:gd name="connsiteY52" fmla="*/ 32559 h 115956"/>
                <a:gd name="connsiteX53" fmla="*/ 0 w 232063"/>
                <a:gd name="connsiteY53" fmla="*/ 39890 h 115956"/>
                <a:gd name="connsiteX54" fmla="*/ 3238 w 232063"/>
                <a:gd name="connsiteY54" fmla="*/ 43507 h 115956"/>
                <a:gd name="connsiteX55" fmla="*/ 6571 w 232063"/>
                <a:gd name="connsiteY55" fmla="*/ 43507 h 115956"/>
                <a:gd name="connsiteX56" fmla="*/ 13236 w 232063"/>
                <a:gd name="connsiteY56" fmla="*/ 50743 h 115956"/>
                <a:gd name="connsiteX57" fmla="*/ 9904 w 232063"/>
                <a:gd name="connsiteY57" fmla="*/ 54360 h 115956"/>
                <a:gd name="connsiteX58" fmla="*/ 6571 w 232063"/>
                <a:gd name="connsiteY58" fmla="*/ 54360 h 115956"/>
                <a:gd name="connsiteX59" fmla="*/ 6571 w 232063"/>
                <a:gd name="connsiteY59" fmla="*/ 57978 h 115956"/>
                <a:gd name="connsiteX60" fmla="*/ 13236 w 232063"/>
                <a:gd name="connsiteY60" fmla="*/ 65213 h 115956"/>
                <a:gd name="connsiteX61" fmla="*/ 16569 w 232063"/>
                <a:gd name="connsiteY61" fmla="*/ 72449 h 115956"/>
                <a:gd name="connsiteX62" fmla="*/ 19902 w 232063"/>
                <a:gd name="connsiteY62" fmla="*/ 72449 h 115956"/>
                <a:gd name="connsiteX63" fmla="*/ 19902 w 232063"/>
                <a:gd name="connsiteY63" fmla="*/ 76067 h 115956"/>
                <a:gd name="connsiteX64" fmla="*/ 26473 w 232063"/>
                <a:gd name="connsiteY64" fmla="*/ 79684 h 115956"/>
                <a:gd name="connsiteX65" fmla="*/ 33139 w 232063"/>
                <a:gd name="connsiteY65" fmla="*/ 79684 h 115956"/>
                <a:gd name="connsiteX66" fmla="*/ 36376 w 232063"/>
                <a:gd name="connsiteY66" fmla="*/ 87015 h 115956"/>
                <a:gd name="connsiteX67" fmla="*/ 39709 w 232063"/>
                <a:gd name="connsiteY67" fmla="*/ 87015 h 115956"/>
                <a:gd name="connsiteX68" fmla="*/ 43042 w 232063"/>
                <a:gd name="connsiteY68" fmla="*/ 94250 h 115956"/>
                <a:gd name="connsiteX69" fmla="*/ 49708 w 232063"/>
                <a:gd name="connsiteY69" fmla="*/ 94250 h 115956"/>
                <a:gd name="connsiteX70" fmla="*/ 53040 w 232063"/>
                <a:gd name="connsiteY70" fmla="*/ 97868 h 115956"/>
                <a:gd name="connsiteX71" fmla="*/ 56278 w 232063"/>
                <a:gd name="connsiteY71" fmla="*/ 97868 h 115956"/>
                <a:gd name="connsiteX72" fmla="*/ 56278 w 232063"/>
                <a:gd name="connsiteY72" fmla="*/ 105103 h 115956"/>
                <a:gd name="connsiteX73" fmla="*/ 66277 w 232063"/>
                <a:gd name="connsiteY73" fmla="*/ 115956 h 115956"/>
                <a:gd name="connsiteX74" fmla="*/ 72847 w 232063"/>
                <a:gd name="connsiteY74" fmla="*/ 115956 h 115956"/>
                <a:gd name="connsiteX75" fmla="*/ 79513 w 232063"/>
                <a:gd name="connsiteY75" fmla="*/ 112339 h 115956"/>
                <a:gd name="connsiteX76" fmla="*/ 82846 w 232063"/>
                <a:gd name="connsiteY76" fmla="*/ 112339 h 115956"/>
                <a:gd name="connsiteX77" fmla="*/ 89512 w 232063"/>
                <a:gd name="connsiteY77" fmla="*/ 115956 h 115956"/>
                <a:gd name="connsiteX78" fmla="*/ 89512 w 232063"/>
                <a:gd name="connsiteY78" fmla="*/ 105103 h 115956"/>
                <a:gd name="connsiteX79" fmla="*/ 92749 w 232063"/>
                <a:gd name="connsiteY79" fmla="*/ 105103 h 115956"/>
                <a:gd name="connsiteX80" fmla="*/ 96082 w 232063"/>
                <a:gd name="connsiteY80" fmla="*/ 97868 h 115956"/>
                <a:gd name="connsiteX81" fmla="*/ 99415 w 232063"/>
                <a:gd name="connsiteY81" fmla="*/ 94250 h 115956"/>
                <a:gd name="connsiteX82" fmla="*/ 109414 w 232063"/>
                <a:gd name="connsiteY82" fmla="*/ 94250 h 115956"/>
                <a:gd name="connsiteX83" fmla="*/ 115984 w 232063"/>
                <a:gd name="connsiteY83" fmla="*/ 97868 h 115956"/>
                <a:gd name="connsiteX84" fmla="*/ 122650 w 232063"/>
                <a:gd name="connsiteY84" fmla="*/ 105103 h 115956"/>
                <a:gd name="connsiteX85" fmla="*/ 129221 w 232063"/>
                <a:gd name="connsiteY85" fmla="*/ 101485 h 115956"/>
                <a:gd name="connsiteX86" fmla="*/ 135886 w 232063"/>
                <a:gd name="connsiteY86" fmla="*/ 108721 h 115956"/>
                <a:gd name="connsiteX87" fmla="*/ 142552 w 232063"/>
                <a:gd name="connsiteY87" fmla="*/ 105103 h 115956"/>
                <a:gd name="connsiteX88" fmla="*/ 145790 w 232063"/>
                <a:gd name="connsiteY88" fmla="*/ 101485 h 115956"/>
                <a:gd name="connsiteX89" fmla="*/ 152455 w 232063"/>
                <a:gd name="connsiteY89" fmla="*/ 101485 h 115956"/>
                <a:gd name="connsiteX90" fmla="*/ 155789 w 232063"/>
                <a:gd name="connsiteY90" fmla="*/ 105103 h 115956"/>
                <a:gd name="connsiteX91" fmla="*/ 159121 w 232063"/>
                <a:gd name="connsiteY91" fmla="*/ 105103 h 115956"/>
                <a:gd name="connsiteX92" fmla="*/ 165692 w 232063"/>
                <a:gd name="connsiteY92" fmla="*/ 108721 h 115956"/>
                <a:gd name="connsiteX93" fmla="*/ 169025 w 232063"/>
                <a:gd name="connsiteY93" fmla="*/ 105103 h 115956"/>
                <a:gd name="connsiteX94" fmla="*/ 179024 w 232063"/>
                <a:gd name="connsiteY94" fmla="*/ 105103 h 115956"/>
                <a:gd name="connsiteX95" fmla="*/ 182356 w 232063"/>
                <a:gd name="connsiteY95" fmla="*/ 101485 h 115956"/>
                <a:gd name="connsiteX96" fmla="*/ 182356 w 232063"/>
                <a:gd name="connsiteY96" fmla="*/ 105103 h 115956"/>
                <a:gd name="connsiteX97" fmla="*/ 192260 w 232063"/>
                <a:gd name="connsiteY97" fmla="*/ 105103 h 115956"/>
                <a:gd name="connsiteX98" fmla="*/ 198925 w 232063"/>
                <a:gd name="connsiteY98" fmla="*/ 101485 h 115956"/>
                <a:gd name="connsiteX99" fmla="*/ 202163 w 232063"/>
                <a:gd name="connsiteY99" fmla="*/ 97868 h 115956"/>
                <a:gd name="connsiteX100" fmla="*/ 208829 w 232063"/>
                <a:gd name="connsiteY100" fmla="*/ 94250 h 115956"/>
                <a:gd name="connsiteX101" fmla="*/ 208829 w 232063"/>
                <a:gd name="connsiteY101" fmla="*/ 79684 h 115956"/>
                <a:gd name="connsiteX102" fmla="*/ 222065 w 232063"/>
                <a:gd name="connsiteY102" fmla="*/ 76067 h 115956"/>
                <a:gd name="connsiteX103" fmla="*/ 232064 w 232063"/>
                <a:gd name="connsiteY103" fmla="*/ 68831 h 115956"/>
                <a:gd name="connsiteX104" fmla="*/ 228731 w 232063"/>
                <a:gd name="connsiteY104" fmla="*/ 65213 h 115956"/>
                <a:gd name="connsiteX105" fmla="*/ 225398 w 232063"/>
                <a:gd name="connsiteY105" fmla="*/ 65213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32063" h="115956">
                  <a:moveTo>
                    <a:pt x="225398" y="65213"/>
                  </a:moveTo>
                  <a:lnTo>
                    <a:pt x="222065" y="57978"/>
                  </a:lnTo>
                  <a:lnTo>
                    <a:pt x="222065" y="54360"/>
                  </a:lnTo>
                  <a:lnTo>
                    <a:pt x="215494" y="50743"/>
                  </a:lnTo>
                  <a:lnTo>
                    <a:pt x="205496" y="50743"/>
                  </a:lnTo>
                  <a:lnTo>
                    <a:pt x="205496" y="47125"/>
                  </a:lnTo>
                  <a:lnTo>
                    <a:pt x="202163" y="43507"/>
                  </a:lnTo>
                  <a:lnTo>
                    <a:pt x="198925" y="50743"/>
                  </a:lnTo>
                  <a:lnTo>
                    <a:pt x="195593" y="47125"/>
                  </a:lnTo>
                  <a:lnTo>
                    <a:pt x="192260" y="39890"/>
                  </a:lnTo>
                  <a:lnTo>
                    <a:pt x="188927" y="36177"/>
                  </a:lnTo>
                  <a:lnTo>
                    <a:pt x="179024" y="36177"/>
                  </a:lnTo>
                  <a:lnTo>
                    <a:pt x="182356" y="32559"/>
                  </a:lnTo>
                  <a:lnTo>
                    <a:pt x="172358" y="32559"/>
                  </a:lnTo>
                  <a:lnTo>
                    <a:pt x="165692" y="36177"/>
                  </a:lnTo>
                  <a:lnTo>
                    <a:pt x="162454" y="36177"/>
                  </a:lnTo>
                  <a:lnTo>
                    <a:pt x="162454" y="39890"/>
                  </a:lnTo>
                  <a:lnTo>
                    <a:pt x="152455" y="39890"/>
                  </a:lnTo>
                  <a:lnTo>
                    <a:pt x="149123" y="36177"/>
                  </a:lnTo>
                  <a:lnTo>
                    <a:pt x="145790" y="36177"/>
                  </a:lnTo>
                  <a:lnTo>
                    <a:pt x="145790" y="28941"/>
                  </a:lnTo>
                  <a:lnTo>
                    <a:pt x="139219" y="25324"/>
                  </a:lnTo>
                  <a:lnTo>
                    <a:pt x="145790" y="21706"/>
                  </a:lnTo>
                  <a:lnTo>
                    <a:pt x="142552" y="18088"/>
                  </a:lnTo>
                  <a:lnTo>
                    <a:pt x="129221" y="18088"/>
                  </a:lnTo>
                  <a:lnTo>
                    <a:pt x="129221" y="14471"/>
                  </a:lnTo>
                  <a:lnTo>
                    <a:pt x="125983" y="14471"/>
                  </a:lnTo>
                  <a:lnTo>
                    <a:pt x="119317" y="10853"/>
                  </a:lnTo>
                  <a:lnTo>
                    <a:pt x="109414" y="10853"/>
                  </a:lnTo>
                  <a:lnTo>
                    <a:pt x="106081" y="0"/>
                  </a:lnTo>
                  <a:lnTo>
                    <a:pt x="96082" y="0"/>
                  </a:lnTo>
                  <a:lnTo>
                    <a:pt x="89512" y="7235"/>
                  </a:lnTo>
                  <a:lnTo>
                    <a:pt x="86179" y="7235"/>
                  </a:lnTo>
                  <a:lnTo>
                    <a:pt x="79513" y="0"/>
                  </a:lnTo>
                  <a:lnTo>
                    <a:pt x="76180" y="3618"/>
                  </a:lnTo>
                  <a:lnTo>
                    <a:pt x="72847" y="3618"/>
                  </a:lnTo>
                  <a:lnTo>
                    <a:pt x="69610" y="7235"/>
                  </a:lnTo>
                  <a:lnTo>
                    <a:pt x="69610" y="10853"/>
                  </a:lnTo>
                  <a:lnTo>
                    <a:pt x="59611" y="10853"/>
                  </a:lnTo>
                  <a:lnTo>
                    <a:pt x="59611" y="14471"/>
                  </a:lnTo>
                  <a:lnTo>
                    <a:pt x="46375" y="14471"/>
                  </a:lnTo>
                  <a:lnTo>
                    <a:pt x="46375" y="18088"/>
                  </a:lnTo>
                  <a:lnTo>
                    <a:pt x="36376" y="21706"/>
                  </a:lnTo>
                  <a:lnTo>
                    <a:pt x="29806" y="28941"/>
                  </a:lnTo>
                  <a:lnTo>
                    <a:pt x="23140" y="25324"/>
                  </a:lnTo>
                  <a:lnTo>
                    <a:pt x="19902" y="25324"/>
                  </a:lnTo>
                  <a:lnTo>
                    <a:pt x="16569" y="28941"/>
                  </a:lnTo>
                  <a:lnTo>
                    <a:pt x="16569" y="32559"/>
                  </a:lnTo>
                  <a:lnTo>
                    <a:pt x="9904" y="32559"/>
                  </a:lnTo>
                  <a:lnTo>
                    <a:pt x="9904" y="36177"/>
                  </a:lnTo>
                  <a:lnTo>
                    <a:pt x="3238" y="36177"/>
                  </a:lnTo>
                  <a:lnTo>
                    <a:pt x="3238" y="32559"/>
                  </a:lnTo>
                  <a:lnTo>
                    <a:pt x="0" y="32559"/>
                  </a:lnTo>
                  <a:lnTo>
                    <a:pt x="0" y="39890"/>
                  </a:lnTo>
                  <a:lnTo>
                    <a:pt x="3238" y="43507"/>
                  </a:lnTo>
                  <a:lnTo>
                    <a:pt x="6571" y="43507"/>
                  </a:lnTo>
                  <a:lnTo>
                    <a:pt x="13236" y="50743"/>
                  </a:lnTo>
                  <a:lnTo>
                    <a:pt x="9904" y="54360"/>
                  </a:lnTo>
                  <a:lnTo>
                    <a:pt x="6571" y="54360"/>
                  </a:lnTo>
                  <a:lnTo>
                    <a:pt x="6571" y="57978"/>
                  </a:lnTo>
                  <a:lnTo>
                    <a:pt x="13236" y="65213"/>
                  </a:lnTo>
                  <a:lnTo>
                    <a:pt x="16569" y="72449"/>
                  </a:lnTo>
                  <a:lnTo>
                    <a:pt x="19902" y="72449"/>
                  </a:lnTo>
                  <a:lnTo>
                    <a:pt x="19902" y="76067"/>
                  </a:lnTo>
                  <a:lnTo>
                    <a:pt x="26473" y="79684"/>
                  </a:lnTo>
                  <a:lnTo>
                    <a:pt x="33139" y="79684"/>
                  </a:lnTo>
                  <a:lnTo>
                    <a:pt x="36376" y="87015"/>
                  </a:lnTo>
                  <a:lnTo>
                    <a:pt x="39709" y="87015"/>
                  </a:lnTo>
                  <a:lnTo>
                    <a:pt x="43042" y="94250"/>
                  </a:lnTo>
                  <a:lnTo>
                    <a:pt x="49708" y="94250"/>
                  </a:lnTo>
                  <a:lnTo>
                    <a:pt x="53040" y="97868"/>
                  </a:lnTo>
                  <a:lnTo>
                    <a:pt x="56278" y="97868"/>
                  </a:lnTo>
                  <a:lnTo>
                    <a:pt x="56278" y="105103"/>
                  </a:lnTo>
                  <a:lnTo>
                    <a:pt x="66277" y="115956"/>
                  </a:lnTo>
                  <a:lnTo>
                    <a:pt x="72847" y="115956"/>
                  </a:lnTo>
                  <a:lnTo>
                    <a:pt x="79513" y="112339"/>
                  </a:lnTo>
                  <a:lnTo>
                    <a:pt x="82846" y="112339"/>
                  </a:lnTo>
                  <a:lnTo>
                    <a:pt x="89512" y="115956"/>
                  </a:lnTo>
                  <a:lnTo>
                    <a:pt x="89512" y="105103"/>
                  </a:lnTo>
                  <a:lnTo>
                    <a:pt x="92749" y="105103"/>
                  </a:lnTo>
                  <a:lnTo>
                    <a:pt x="96082" y="97868"/>
                  </a:lnTo>
                  <a:lnTo>
                    <a:pt x="99415" y="94250"/>
                  </a:lnTo>
                  <a:lnTo>
                    <a:pt x="109414" y="94250"/>
                  </a:lnTo>
                  <a:lnTo>
                    <a:pt x="115984" y="97868"/>
                  </a:lnTo>
                  <a:lnTo>
                    <a:pt x="122650" y="105103"/>
                  </a:lnTo>
                  <a:lnTo>
                    <a:pt x="129221" y="101485"/>
                  </a:lnTo>
                  <a:lnTo>
                    <a:pt x="135886" y="108721"/>
                  </a:lnTo>
                  <a:lnTo>
                    <a:pt x="142552" y="105103"/>
                  </a:lnTo>
                  <a:lnTo>
                    <a:pt x="145790" y="101485"/>
                  </a:lnTo>
                  <a:lnTo>
                    <a:pt x="152455" y="101485"/>
                  </a:lnTo>
                  <a:lnTo>
                    <a:pt x="155789" y="105103"/>
                  </a:lnTo>
                  <a:lnTo>
                    <a:pt x="159121" y="105103"/>
                  </a:lnTo>
                  <a:lnTo>
                    <a:pt x="165692" y="108721"/>
                  </a:lnTo>
                  <a:lnTo>
                    <a:pt x="169025" y="105103"/>
                  </a:lnTo>
                  <a:lnTo>
                    <a:pt x="179024" y="105103"/>
                  </a:lnTo>
                  <a:lnTo>
                    <a:pt x="182356" y="101485"/>
                  </a:lnTo>
                  <a:lnTo>
                    <a:pt x="182356" y="105103"/>
                  </a:lnTo>
                  <a:lnTo>
                    <a:pt x="192260" y="105103"/>
                  </a:lnTo>
                  <a:lnTo>
                    <a:pt x="198925" y="101485"/>
                  </a:lnTo>
                  <a:lnTo>
                    <a:pt x="202163" y="97868"/>
                  </a:lnTo>
                  <a:lnTo>
                    <a:pt x="208829" y="94250"/>
                  </a:lnTo>
                  <a:lnTo>
                    <a:pt x="208829" y="79684"/>
                  </a:lnTo>
                  <a:lnTo>
                    <a:pt x="222065" y="76067"/>
                  </a:lnTo>
                  <a:lnTo>
                    <a:pt x="232064" y="68831"/>
                  </a:lnTo>
                  <a:lnTo>
                    <a:pt x="228731" y="65213"/>
                  </a:lnTo>
                  <a:lnTo>
                    <a:pt x="225398" y="65213"/>
                  </a:lnTo>
                  <a:close/>
                </a:path>
              </a:pathLst>
            </a:custGeom>
            <a:noFill/>
            <a:ln w="2379" cap="flat">
              <a:solidFill>
                <a:srgbClr val="FFFFFF"/>
              </a:solidFill>
              <a:prstDash val="solid"/>
              <a:round/>
            </a:ln>
          </p:spPr>
          <p:txBody>
            <a:bodyPr rtlCol="0" anchor="ctr"/>
            <a:lstStyle/>
            <a:p>
              <a:endParaRPr lang="en-US" noProof="0" dirty="0"/>
            </a:p>
          </p:txBody>
        </p:sp>
        <p:sp>
          <p:nvSpPr>
            <p:cNvPr id="5615" name="Serbest Form 5614">
              <a:extLst>
                <a:ext uri="{FF2B5EF4-FFF2-40B4-BE49-F238E27FC236}">
                  <a16:creationId xmlns:a16="http://schemas.microsoft.com/office/drawing/2014/main" id="{42D3AB78-53E0-FE40-9DF9-C1F8881B239C}"/>
                </a:ext>
              </a:extLst>
            </p:cNvPr>
            <p:cNvSpPr/>
            <p:nvPr/>
          </p:nvSpPr>
          <p:spPr>
            <a:xfrm>
              <a:off x="6811616" y="2283909"/>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solidFill>
              <a:srgbClr val="AFABAB"/>
            </a:solidFill>
            <a:ln w="9518" cap="flat">
              <a:noFill/>
              <a:prstDash val="solid"/>
              <a:miter/>
            </a:ln>
          </p:spPr>
          <p:txBody>
            <a:bodyPr rtlCol="0" anchor="ctr"/>
            <a:lstStyle/>
            <a:p>
              <a:endParaRPr lang="en-US" noProof="0" dirty="0"/>
            </a:p>
          </p:txBody>
        </p:sp>
        <p:sp>
          <p:nvSpPr>
            <p:cNvPr id="5616" name="Serbest Form 5615">
              <a:extLst>
                <a:ext uri="{FF2B5EF4-FFF2-40B4-BE49-F238E27FC236}">
                  <a16:creationId xmlns:a16="http://schemas.microsoft.com/office/drawing/2014/main" id="{B337A1AC-E20C-7F41-BB4E-E9937D5A8B5A}"/>
                </a:ext>
              </a:extLst>
            </p:cNvPr>
            <p:cNvSpPr/>
            <p:nvPr/>
          </p:nvSpPr>
          <p:spPr>
            <a:xfrm>
              <a:off x="6811616" y="2283909"/>
              <a:ext cx="96748" cy="58073"/>
            </a:xfrm>
            <a:custGeom>
              <a:avLst/>
              <a:gdLst>
                <a:gd name="connsiteX0" fmla="*/ 0 w 96748"/>
                <a:gd name="connsiteY0" fmla="*/ 33226 h 58073"/>
                <a:gd name="connsiteX1" fmla="*/ 3904 w 96748"/>
                <a:gd name="connsiteY1" fmla="*/ 41413 h 58073"/>
                <a:gd name="connsiteX2" fmla="*/ 19330 w 96748"/>
                <a:gd name="connsiteY2" fmla="*/ 49791 h 58073"/>
                <a:gd name="connsiteX3" fmla="*/ 23235 w 96748"/>
                <a:gd name="connsiteY3" fmla="*/ 58073 h 58073"/>
                <a:gd name="connsiteX4" fmla="*/ 34852 w 96748"/>
                <a:gd name="connsiteY4" fmla="*/ 58073 h 58073"/>
                <a:gd name="connsiteX5" fmla="*/ 38756 w 96748"/>
                <a:gd name="connsiteY5" fmla="*/ 53884 h 58073"/>
                <a:gd name="connsiteX6" fmla="*/ 46470 w 96748"/>
                <a:gd name="connsiteY6" fmla="*/ 49791 h 58073"/>
                <a:gd name="connsiteX7" fmla="*/ 50279 w 96748"/>
                <a:gd name="connsiteY7" fmla="*/ 45602 h 58073"/>
                <a:gd name="connsiteX8" fmla="*/ 58087 w 96748"/>
                <a:gd name="connsiteY8" fmla="*/ 41413 h 58073"/>
                <a:gd name="connsiteX9" fmla="*/ 61896 w 96748"/>
                <a:gd name="connsiteY9" fmla="*/ 37319 h 58073"/>
                <a:gd name="connsiteX10" fmla="*/ 65800 w 96748"/>
                <a:gd name="connsiteY10" fmla="*/ 41413 h 58073"/>
                <a:gd name="connsiteX11" fmla="*/ 77418 w 96748"/>
                <a:gd name="connsiteY11" fmla="*/ 41413 h 58073"/>
                <a:gd name="connsiteX12" fmla="*/ 77418 w 96748"/>
                <a:gd name="connsiteY12" fmla="*/ 24943 h 58073"/>
                <a:gd name="connsiteX13" fmla="*/ 96748 w 96748"/>
                <a:gd name="connsiteY13" fmla="*/ 0 h 58073"/>
                <a:gd name="connsiteX14" fmla="*/ 69704 w 96748"/>
                <a:gd name="connsiteY14" fmla="*/ 16565 h 58073"/>
                <a:gd name="connsiteX15" fmla="*/ 34852 w 96748"/>
                <a:gd name="connsiteY15" fmla="*/ 16565 h 58073"/>
                <a:gd name="connsiteX16" fmla="*/ 30948 w 96748"/>
                <a:gd name="connsiteY16" fmla="*/ 20754 h 58073"/>
                <a:gd name="connsiteX17" fmla="*/ 30948 w 96748"/>
                <a:gd name="connsiteY17" fmla="*/ 24943 h 58073"/>
                <a:gd name="connsiteX18" fmla="*/ 7808 w 96748"/>
                <a:gd name="connsiteY18" fmla="*/ 24943 h 58073"/>
                <a:gd name="connsiteX19" fmla="*/ 0 w 96748"/>
                <a:gd name="connsiteY19" fmla="*/ 29037 h 58073"/>
                <a:gd name="connsiteX20" fmla="*/ 0 w 96748"/>
                <a:gd name="connsiteY20" fmla="*/ 33226 h 5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748" h="58073">
                  <a:moveTo>
                    <a:pt x="0" y="33226"/>
                  </a:moveTo>
                  <a:lnTo>
                    <a:pt x="3904" y="41413"/>
                  </a:lnTo>
                  <a:lnTo>
                    <a:pt x="19330" y="49791"/>
                  </a:lnTo>
                  <a:lnTo>
                    <a:pt x="23235" y="58073"/>
                  </a:lnTo>
                  <a:lnTo>
                    <a:pt x="34852" y="58073"/>
                  </a:lnTo>
                  <a:lnTo>
                    <a:pt x="38756" y="53884"/>
                  </a:lnTo>
                  <a:lnTo>
                    <a:pt x="46470" y="49791"/>
                  </a:lnTo>
                  <a:lnTo>
                    <a:pt x="50279" y="45602"/>
                  </a:lnTo>
                  <a:lnTo>
                    <a:pt x="58087" y="41413"/>
                  </a:lnTo>
                  <a:lnTo>
                    <a:pt x="61896" y="37319"/>
                  </a:lnTo>
                  <a:lnTo>
                    <a:pt x="65800" y="41413"/>
                  </a:lnTo>
                  <a:lnTo>
                    <a:pt x="77418" y="41413"/>
                  </a:lnTo>
                  <a:lnTo>
                    <a:pt x="77418" y="24943"/>
                  </a:lnTo>
                  <a:lnTo>
                    <a:pt x="96748" y="0"/>
                  </a:lnTo>
                  <a:lnTo>
                    <a:pt x="69704" y="16565"/>
                  </a:lnTo>
                  <a:lnTo>
                    <a:pt x="34852" y="16565"/>
                  </a:lnTo>
                  <a:lnTo>
                    <a:pt x="30948" y="20754"/>
                  </a:lnTo>
                  <a:lnTo>
                    <a:pt x="30948" y="24943"/>
                  </a:lnTo>
                  <a:lnTo>
                    <a:pt x="7808" y="24943"/>
                  </a:lnTo>
                  <a:lnTo>
                    <a:pt x="0" y="29037"/>
                  </a:lnTo>
                  <a:lnTo>
                    <a:pt x="0" y="33226"/>
                  </a:lnTo>
                  <a:close/>
                </a:path>
              </a:pathLst>
            </a:custGeom>
            <a:noFill/>
            <a:ln w="2379" cap="flat">
              <a:solidFill>
                <a:srgbClr val="FFFFFF"/>
              </a:solidFill>
              <a:prstDash val="solid"/>
              <a:round/>
            </a:ln>
          </p:spPr>
          <p:txBody>
            <a:bodyPr rtlCol="0" anchor="ctr"/>
            <a:lstStyle/>
            <a:p>
              <a:endParaRPr lang="en-US" noProof="0" dirty="0"/>
            </a:p>
          </p:txBody>
        </p:sp>
        <p:sp>
          <p:nvSpPr>
            <p:cNvPr id="5617" name="Serbest Form 5616">
              <a:extLst>
                <a:ext uri="{FF2B5EF4-FFF2-40B4-BE49-F238E27FC236}">
                  <a16:creationId xmlns:a16="http://schemas.microsoft.com/office/drawing/2014/main" id="{7ECEB06B-0E11-A14A-9636-BCE217DC743F}"/>
                </a:ext>
              </a:extLst>
            </p:cNvPr>
            <p:cNvSpPr/>
            <p:nvPr/>
          </p:nvSpPr>
          <p:spPr>
            <a:xfrm>
              <a:off x="2383649" y="2882920"/>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2257 w 405373"/>
                <a:gd name="connsiteY85" fmla="*/ 68831 h 155084"/>
                <a:gd name="connsiteX86" fmla="*/ 218827 w 405373"/>
                <a:gd name="connsiteY86" fmla="*/ 68831 h 155084"/>
                <a:gd name="connsiteX87" fmla="*/ 212257 w 405373"/>
                <a:gd name="connsiteY87" fmla="*/ 82540 h 155084"/>
                <a:gd name="connsiteX88" fmla="*/ 245205 w 405373"/>
                <a:gd name="connsiteY88" fmla="*/ 96249 h 155084"/>
                <a:gd name="connsiteX89" fmla="*/ 258441 w 405373"/>
                <a:gd name="connsiteY89" fmla="*/ 116908 h 155084"/>
                <a:gd name="connsiteX90" fmla="*/ 261774 w 405373"/>
                <a:gd name="connsiteY90" fmla="*/ 120335 h 155084"/>
                <a:gd name="connsiteX91" fmla="*/ 268344 w 405373"/>
                <a:gd name="connsiteY91" fmla="*/ 123763 h 155084"/>
                <a:gd name="connsiteX92" fmla="*/ 271677 w 405373"/>
                <a:gd name="connsiteY92" fmla="*/ 127190 h 155084"/>
                <a:gd name="connsiteX93" fmla="*/ 27167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2257" y="68831"/>
                  </a:lnTo>
                  <a:lnTo>
                    <a:pt x="218827" y="68831"/>
                  </a:lnTo>
                  <a:lnTo>
                    <a:pt x="212257" y="82540"/>
                  </a:lnTo>
                  <a:lnTo>
                    <a:pt x="245205" y="96249"/>
                  </a:lnTo>
                  <a:lnTo>
                    <a:pt x="258441" y="116908"/>
                  </a:lnTo>
                  <a:lnTo>
                    <a:pt x="261774" y="120335"/>
                  </a:lnTo>
                  <a:lnTo>
                    <a:pt x="268344" y="123763"/>
                  </a:lnTo>
                  <a:lnTo>
                    <a:pt x="271677" y="127190"/>
                  </a:lnTo>
                  <a:lnTo>
                    <a:pt x="27167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solidFill>
              <a:srgbClr val="AFABAB"/>
            </a:solidFill>
            <a:ln w="9518" cap="flat">
              <a:noFill/>
              <a:prstDash val="solid"/>
              <a:miter/>
            </a:ln>
          </p:spPr>
          <p:txBody>
            <a:bodyPr rtlCol="0" anchor="ctr"/>
            <a:lstStyle/>
            <a:p>
              <a:endParaRPr lang="en-US" noProof="0" dirty="0"/>
            </a:p>
          </p:txBody>
        </p:sp>
        <p:sp>
          <p:nvSpPr>
            <p:cNvPr id="5618" name="Serbest Form 5617">
              <a:extLst>
                <a:ext uri="{FF2B5EF4-FFF2-40B4-BE49-F238E27FC236}">
                  <a16:creationId xmlns:a16="http://schemas.microsoft.com/office/drawing/2014/main" id="{410F0F54-7EA5-1D42-9BAE-7DEDDC4FDDE5}"/>
                </a:ext>
              </a:extLst>
            </p:cNvPr>
            <p:cNvSpPr/>
            <p:nvPr/>
          </p:nvSpPr>
          <p:spPr>
            <a:xfrm>
              <a:off x="2383649" y="2882920"/>
              <a:ext cx="405373" cy="155084"/>
            </a:xfrm>
            <a:custGeom>
              <a:avLst/>
              <a:gdLst>
                <a:gd name="connsiteX0" fmla="*/ 61801 w 405373"/>
                <a:gd name="connsiteY0" fmla="*/ 72639 h 155084"/>
                <a:gd name="connsiteX1" fmla="*/ 61801 w 405373"/>
                <a:gd name="connsiteY1" fmla="*/ 76066 h 155084"/>
                <a:gd name="connsiteX2" fmla="*/ 65134 w 405373"/>
                <a:gd name="connsiteY2" fmla="*/ 79494 h 155084"/>
                <a:gd name="connsiteX3" fmla="*/ 71704 w 405373"/>
                <a:gd name="connsiteY3" fmla="*/ 82921 h 155084"/>
                <a:gd name="connsiteX4" fmla="*/ 78370 w 405373"/>
                <a:gd name="connsiteY4" fmla="*/ 79494 h 155084"/>
                <a:gd name="connsiteX5" fmla="*/ 81608 w 405373"/>
                <a:gd name="connsiteY5" fmla="*/ 79494 h 155084"/>
                <a:gd name="connsiteX6" fmla="*/ 84941 w 405373"/>
                <a:gd name="connsiteY6" fmla="*/ 72639 h 155084"/>
                <a:gd name="connsiteX7" fmla="*/ 84941 w 405373"/>
                <a:gd name="connsiteY7" fmla="*/ 69212 h 155084"/>
                <a:gd name="connsiteX8" fmla="*/ 81608 w 405373"/>
                <a:gd name="connsiteY8" fmla="*/ 65689 h 155084"/>
                <a:gd name="connsiteX9" fmla="*/ 75037 w 405373"/>
                <a:gd name="connsiteY9" fmla="*/ 65689 h 155084"/>
                <a:gd name="connsiteX10" fmla="*/ 68467 w 405373"/>
                <a:gd name="connsiteY10" fmla="*/ 69212 h 155084"/>
                <a:gd name="connsiteX11" fmla="*/ 65134 w 405373"/>
                <a:gd name="connsiteY11" fmla="*/ 69212 h 155084"/>
                <a:gd name="connsiteX12" fmla="*/ 388709 w 405373"/>
                <a:gd name="connsiteY12" fmla="*/ 130998 h 155084"/>
                <a:gd name="connsiteX13" fmla="*/ 379186 w 405373"/>
                <a:gd name="connsiteY13" fmla="*/ 127571 h 155084"/>
                <a:gd name="connsiteX14" fmla="*/ 366045 w 405373"/>
                <a:gd name="connsiteY14" fmla="*/ 127571 h 155084"/>
                <a:gd name="connsiteX15" fmla="*/ 366045 w 405373"/>
                <a:gd name="connsiteY15" fmla="*/ 117289 h 155084"/>
                <a:gd name="connsiteX16" fmla="*/ 362712 w 405373"/>
                <a:gd name="connsiteY16" fmla="*/ 113862 h 155084"/>
                <a:gd name="connsiteX17" fmla="*/ 356142 w 405373"/>
                <a:gd name="connsiteY17" fmla="*/ 110434 h 155084"/>
                <a:gd name="connsiteX18" fmla="*/ 329669 w 405373"/>
                <a:gd name="connsiteY18" fmla="*/ 110434 h 155084"/>
                <a:gd name="connsiteX19" fmla="*/ 342906 w 405373"/>
                <a:gd name="connsiteY19" fmla="*/ 96630 h 155084"/>
                <a:gd name="connsiteX20" fmla="*/ 336240 w 405373"/>
                <a:gd name="connsiteY20" fmla="*/ 96630 h 155084"/>
                <a:gd name="connsiteX21" fmla="*/ 329669 w 405373"/>
                <a:gd name="connsiteY21" fmla="*/ 93203 h 155084"/>
                <a:gd name="connsiteX22" fmla="*/ 306149 w 405373"/>
                <a:gd name="connsiteY22" fmla="*/ 93203 h 155084"/>
                <a:gd name="connsiteX23" fmla="*/ 293008 w 405373"/>
                <a:gd name="connsiteY23" fmla="*/ 86348 h 155084"/>
                <a:gd name="connsiteX24" fmla="*/ 289675 w 405373"/>
                <a:gd name="connsiteY24" fmla="*/ 82921 h 155084"/>
                <a:gd name="connsiteX25" fmla="*/ 286342 w 405373"/>
                <a:gd name="connsiteY25" fmla="*/ 82921 h 155084"/>
                <a:gd name="connsiteX26" fmla="*/ 289675 w 405373"/>
                <a:gd name="connsiteY26" fmla="*/ 79494 h 155084"/>
                <a:gd name="connsiteX27" fmla="*/ 289675 w 405373"/>
                <a:gd name="connsiteY27" fmla="*/ 76066 h 155084"/>
                <a:gd name="connsiteX28" fmla="*/ 293008 w 405373"/>
                <a:gd name="connsiteY28" fmla="*/ 72639 h 155084"/>
                <a:gd name="connsiteX29" fmla="*/ 293008 w 405373"/>
                <a:gd name="connsiteY29" fmla="*/ 69212 h 155084"/>
                <a:gd name="connsiteX30" fmla="*/ 286342 w 405373"/>
                <a:gd name="connsiteY30" fmla="*/ 69212 h 155084"/>
                <a:gd name="connsiteX31" fmla="*/ 279486 w 405373"/>
                <a:gd name="connsiteY31" fmla="*/ 65309 h 155084"/>
                <a:gd name="connsiteX32" fmla="*/ 276153 w 405373"/>
                <a:gd name="connsiteY32" fmla="*/ 65309 h 155084"/>
                <a:gd name="connsiteX33" fmla="*/ 259679 w 405373"/>
                <a:gd name="connsiteY33" fmla="*/ 48172 h 155084"/>
                <a:gd name="connsiteX34" fmla="*/ 253108 w 405373"/>
                <a:gd name="connsiteY34" fmla="*/ 44745 h 155084"/>
                <a:gd name="connsiteX35" fmla="*/ 246443 w 405373"/>
                <a:gd name="connsiteY35" fmla="*/ 37890 h 155084"/>
                <a:gd name="connsiteX36" fmla="*/ 236920 w 405373"/>
                <a:gd name="connsiteY36" fmla="*/ 37890 h 155084"/>
                <a:gd name="connsiteX37" fmla="*/ 236920 w 405373"/>
                <a:gd name="connsiteY37" fmla="*/ 48172 h 155084"/>
                <a:gd name="connsiteX38" fmla="*/ 243586 w 405373"/>
                <a:gd name="connsiteY38" fmla="*/ 55027 h 155084"/>
                <a:gd name="connsiteX39" fmla="*/ 246824 w 405373"/>
                <a:gd name="connsiteY39" fmla="*/ 55027 h 155084"/>
                <a:gd name="connsiteX40" fmla="*/ 207210 w 405373"/>
                <a:gd name="connsiteY40" fmla="*/ 34368 h 155084"/>
                <a:gd name="connsiteX41" fmla="*/ 203877 w 405373"/>
                <a:gd name="connsiteY41" fmla="*/ 30941 h 155084"/>
                <a:gd name="connsiteX42" fmla="*/ 197306 w 405373"/>
                <a:gd name="connsiteY42" fmla="*/ 27513 h 155084"/>
                <a:gd name="connsiteX43" fmla="*/ 193973 w 405373"/>
                <a:gd name="connsiteY43" fmla="*/ 20659 h 155084"/>
                <a:gd name="connsiteX44" fmla="*/ 187403 w 405373"/>
                <a:gd name="connsiteY44" fmla="*/ 17232 h 155084"/>
                <a:gd name="connsiteX45" fmla="*/ 180833 w 405373"/>
                <a:gd name="connsiteY45" fmla="*/ 10377 h 155084"/>
                <a:gd name="connsiteX46" fmla="*/ 147790 w 405373"/>
                <a:gd name="connsiteY46" fmla="*/ 10377 h 155084"/>
                <a:gd name="connsiteX47" fmla="*/ 141219 w 405373"/>
                <a:gd name="connsiteY47" fmla="*/ 6950 h 155084"/>
                <a:gd name="connsiteX48" fmla="*/ 124650 w 405373"/>
                <a:gd name="connsiteY48" fmla="*/ 3522 h 155084"/>
                <a:gd name="connsiteX49" fmla="*/ 94939 w 405373"/>
                <a:gd name="connsiteY49" fmla="*/ 0 h 155084"/>
                <a:gd name="connsiteX50" fmla="*/ 68562 w 405373"/>
                <a:gd name="connsiteY50" fmla="*/ 3522 h 155084"/>
                <a:gd name="connsiteX51" fmla="*/ 51993 w 405373"/>
                <a:gd name="connsiteY51" fmla="*/ 10377 h 155084"/>
                <a:gd name="connsiteX52" fmla="*/ 38852 w 405373"/>
                <a:gd name="connsiteY52" fmla="*/ 24086 h 155084"/>
                <a:gd name="connsiteX53" fmla="*/ 32186 w 405373"/>
                <a:gd name="connsiteY53" fmla="*/ 27513 h 155084"/>
                <a:gd name="connsiteX54" fmla="*/ 22664 w 405373"/>
                <a:gd name="connsiteY54" fmla="*/ 34368 h 155084"/>
                <a:gd name="connsiteX55" fmla="*/ 13141 w 405373"/>
                <a:gd name="connsiteY55" fmla="*/ 37890 h 155084"/>
                <a:gd name="connsiteX56" fmla="*/ 6571 w 405373"/>
                <a:gd name="connsiteY56" fmla="*/ 41318 h 155084"/>
                <a:gd name="connsiteX57" fmla="*/ 3238 w 405373"/>
                <a:gd name="connsiteY57" fmla="*/ 44745 h 155084"/>
                <a:gd name="connsiteX58" fmla="*/ 0 w 405373"/>
                <a:gd name="connsiteY58" fmla="*/ 44745 h 155084"/>
                <a:gd name="connsiteX59" fmla="*/ 39614 w 405373"/>
                <a:gd name="connsiteY59" fmla="*/ 41318 h 155084"/>
                <a:gd name="connsiteX60" fmla="*/ 39614 w 405373"/>
                <a:gd name="connsiteY60" fmla="*/ 34368 h 155084"/>
                <a:gd name="connsiteX61" fmla="*/ 82465 w 405373"/>
                <a:gd name="connsiteY61" fmla="*/ 30941 h 155084"/>
                <a:gd name="connsiteX62" fmla="*/ 95701 w 405373"/>
                <a:gd name="connsiteY62" fmla="*/ 24086 h 155084"/>
                <a:gd name="connsiteX63" fmla="*/ 108081 w 405373"/>
                <a:gd name="connsiteY63" fmla="*/ 24086 h 155084"/>
                <a:gd name="connsiteX64" fmla="*/ 121317 w 405373"/>
                <a:gd name="connsiteY64" fmla="*/ 30941 h 155084"/>
                <a:gd name="connsiteX65" fmla="*/ 121317 w 405373"/>
                <a:gd name="connsiteY65" fmla="*/ 34368 h 155084"/>
                <a:gd name="connsiteX66" fmla="*/ 117603 w 405373"/>
                <a:gd name="connsiteY66" fmla="*/ 34368 h 155084"/>
                <a:gd name="connsiteX67" fmla="*/ 114270 w 405373"/>
                <a:gd name="connsiteY67" fmla="*/ 37890 h 155084"/>
                <a:gd name="connsiteX68" fmla="*/ 108081 w 405373"/>
                <a:gd name="connsiteY68" fmla="*/ 37890 h 155084"/>
                <a:gd name="connsiteX69" fmla="*/ 104748 w 405373"/>
                <a:gd name="connsiteY69" fmla="*/ 41318 h 155084"/>
                <a:gd name="connsiteX70" fmla="*/ 101510 w 405373"/>
                <a:gd name="connsiteY70" fmla="*/ 41318 h 155084"/>
                <a:gd name="connsiteX71" fmla="*/ 111033 w 405373"/>
                <a:gd name="connsiteY71" fmla="*/ 44745 h 155084"/>
                <a:gd name="connsiteX72" fmla="*/ 114270 w 405373"/>
                <a:gd name="connsiteY72" fmla="*/ 44745 h 155084"/>
                <a:gd name="connsiteX73" fmla="*/ 117603 w 405373"/>
                <a:gd name="connsiteY73" fmla="*/ 48172 h 155084"/>
                <a:gd name="connsiteX74" fmla="*/ 124174 w 405373"/>
                <a:gd name="connsiteY74" fmla="*/ 51599 h 155084"/>
                <a:gd name="connsiteX75" fmla="*/ 133696 w 405373"/>
                <a:gd name="connsiteY75" fmla="*/ 55027 h 155084"/>
                <a:gd name="connsiteX76" fmla="*/ 140362 w 405373"/>
                <a:gd name="connsiteY76" fmla="*/ 58454 h 155084"/>
                <a:gd name="connsiteX77" fmla="*/ 149885 w 405373"/>
                <a:gd name="connsiteY77" fmla="*/ 58454 h 155084"/>
                <a:gd name="connsiteX78" fmla="*/ 153122 w 405373"/>
                <a:gd name="connsiteY78" fmla="*/ 55027 h 155084"/>
                <a:gd name="connsiteX79" fmla="*/ 153122 w 405373"/>
                <a:gd name="connsiteY79" fmla="*/ 51599 h 155084"/>
                <a:gd name="connsiteX80" fmla="*/ 159788 w 405373"/>
                <a:gd name="connsiteY80" fmla="*/ 55027 h 155084"/>
                <a:gd name="connsiteX81" fmla="*/ 163025 w 405373"/>
                <a:gd name="connsiteY81" fmla="*/ 58454 h 155084"/>
                <a:gd name="connsiteX82" fmla="*/ 172548 w 405373"/>
                <a:gd name="connsiteY82" fmla="*/ 65309 h 155084"/>
                <a:gd name="connsiteX83" fmla="*/ 185784 w 405373"/>
                <a:gd name="connsiteY83" fmla="*/ 72258 h 155084"/>
                <a:gd name="connsiteX84" fmla="*/ 202258 w 405373"/>
                <a:gd name="connsiteY84" fmla="*/ 72258 h 155084"/>
                <a:gd name="connsiteX85" fmla="*/ 211781 w 405373"/>
                <a:gd name="connsiteY85" fmla="*/ 68831 h 155084"/>
                <a:gd name="connsiteX86" fmla="*/ 218446 w 405373"/>
                <a:gd name="connsiteY86" fmla="*/ 68831 h 155084"/>
                <a:gd name="connsiteX87" fmla="*/ 211781 w 405373"/>
                <a:gd name="connsiteY87" fmla="*/ 82540 h 155084"/>
                <a:gd name="connsiteX88" fmla="*/ 244824 w 405373"/>
                <a:gd name="connsiteY88" fmla="*/ 96249 h 155084"/>
                <a:gd name="connsiteX89" fmla="*/ 258060 w 405373"/>
                <a:gd name="connsiteY89" fmla="*/ 116908 h 155084"/>
                <a:gd name="connsiteX90" fmla="*/ 261393 w 405373"/>
                <a:gd name="connsiteY90" fmla="*/ 120335 h 155084"/>
                <a:gd name="connsiteX91" fmla="*/ 267964 w 405373"/>
                <a:gd name="connsiteY91" fmla="*/ 123763 h 155084"/>
                <a:gd name="connsiteX92" fmla="*/ 271297 w 405373"/>
                <a:gd name="connsiteY92" fmla="*/ 127190 h 155084"/>
                <a:gd name="connsiteX93" fmla="*/ 271297 w 405373"/>
                <a:gd name="connsiteY93" fmla="*/ 130617 h 155084"/>
                <a:gd name="connsiteX94" fmla="*/ 260441 w 405373"/>
                <a:gd name="connsiteY94" fmla="*/ 144802 h 155084"/>
                <a:gd name="connsiteX95" fmla="*/ 260441 w 405373"/>
                <a:gd name="connsiteY95" fmla="*/ 148229 h 155084"/>
                <a:gd name="connsiteX96" fmla="*/ 263774 w 405373"/>
                <a:gd name="connsiteY96" fmla="*/ 151657 h 155084"/>
                <a:gd name="connsiteX97" fmla="*/ 270344 w 405373"/>
                <a:gd name="connsiteY97" fmla="*/ 148229 h 155084"/>
                <a:gd name="connsiteX98" fmla="*/ 276915 w 405373"/>
                <a:gd name="connsiteY98" fmla="*/ 148229 h 155084"/>
                <a:gd name="connsiteX99" fmla="*/ 290151 w 405373"/>
                <a:gd name="connsiteY99" fmla="*/ 141375 h 155084"/>
                <a:gd name="connsiteX100" fmla="*/ 306625 w 405373"/>
                <a:gd name="connsiteY100" fmla="*/ 141375 h 155084"/>
                <a:gd name="connsiteX101" fmla="*/ 306625 w 405373"/>
                <a:gd name="connsiteY101" fmla="*/ 144802 h 155084"/>
                <a:gd name="connsiteX102" fmla="*/ 303387 w 405373"/>
                <a:gd name="connsiteY102" fmla="*/ 144802 h 155084"/>
                <a:gd name="connsiteX103" fmla="*/ 300054 w 405373"/>
                <a:gd name="connsiteY103" fmla="*/ 148229 h 155084"/>
                <a:gd name="connsiteX104" fmla="*/ 300054 w 405373"/>
                <a:gd name="connsiteY104" fmla="*/ 151657 h 155084"/>
                <a:gd name="connsiteX105" fmla="*/ 306625 w 405373"/>
                <a:gd name="connsiteY105" fmla="*/ 151657 h 155084"/>
                <a:gd name="connsiteX106" fmla="*/ 309958 w 405373"/>
                <a:gd name="connsiteY106" fmla="*/ 155084 h 155084"/>
                <a:gd name="connsiteX107" fmla="*/ 336335 w 405373"/>
                <a:gd name="connsiteY107" fmla="*/ 155084 h 155084"/>
                <a:gd name="connsiteX108" fmla="*/ 349571 w 405373"/>
                <a:gd name="connsiteY108" fmla="*/ 151657 h 155084"/>
                <a:gd name="connsiteX109" fmla="*/ 376044 w 405373"/>
                <a:gd name="connsiteY109" fmla="*/ 148229 h 155084"/>
                <a:gd name="connsiteX110" fmla="*/ 395851 w 405373"/>
                <a:gd name="connsiteY110" fmla="*/ 144802 h 155084"/>
                <a:gd name="connsiteX111" fmla="*/ 405373 w 405373"/>
                <a:gd name="connsiteY111" fmla="*/ 141375 h 155084"/>
                <a:gd name="connsiteX112" fmla="*/ 405373 w 405373"/>
                <a:gd name="connsiteY112" fmla="*/ 137948 h 155084"/>
                <a:gd name="connsiteX113" fmla="*/ 402040 w 405373"/>
                <a:gd name="connsiteY113" fmla="*/ 134520 h 155084"/>
                <a:gd name="connsiteX114" fmla="*/ 395470 w 405373"/>
                <a:gd name="connsiteY114" fmla="*/ 130998 h 15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05373" h="155084">
                  <a:moveTo>
                    <a:pt x="61801" y="72639"/>
                  </a:moveTo>
                  <a:lnTo>
                    <a:pt x="61801" y="76066"/>
                  </a:lnTo>
                  <a:lnTo>
                    <a:pt x="65134" y="79494"/>
                  </a:lnTo>
                  <a:lnTo>
                    <a:pt x="71704" y="82921"/>
                  </a:lnTo>
                  <a:lnTo>
                    <a:pt x="78370" y="79494"/>
                  </a:lnTo>
                  <a:lnTo>
                    <a:pt x="81608" y="79494"/>
                  </a:lnTo>
                  <a:lnTo>
                    <a:pt x="84941" y="72639"/>
                  </a:lnTo>
                  <a:lnTo>
                    <a:pt x="84941" y="69212"/>
                  </a:lnTo>
                  <a:lnTo>
                    <a:pt x="81608" y="65689"/>
                  </a:lnTo>
                  <a:lnTo>
                    <a:pt x="75037" y="65689"/>
                  </a:lnTo>
                  <a:lnTo>
                    <a:pt x="68467" y="69212"/>
                  </a:lnTo>
                  <a:lnTo>
                    <a:pt x="65134" y="69212"/>
                  </a:lnTo>
                  <a:close/>
                  <a:moveTo>
                    <a:pt x="388709" y="130998"/>
                  </a:moveTo>
                  <a:lnTo>
                    <a:pt x="379186" y="127571"/>
                  </a:lnTo>
                  <a:lnTo>
                    <a:pt x="366045" y="127571"/>
                  </a:lnTo>
                  <a:lnTo>
                    <a:pt x="366045" y="117289"/>
                  </a:lnTo>
                  <a:lnTo>
                    <a:pt x="362712" y="113862"/>
                  </a:lnTo>
                  <a:lnTo>
                    <a:pt x="356142" y="110434"/>
                  </a:lnTo>
                  <a:lnTo>
                    <a:pt x="329669" y="110434"/>
                  </a:lnTo>
                  <a:lnTo>
                    <a:pt x="342906" y="96630"/>
                  </a:lnTo>
                  <a:lnTo>
                    <a:pt x="336240" y="96630"/>
                  </a:lnTo>
                  <a:lnTo>
                    <a:pt x="329669" y="93203"/>
                  </a:lnTo>
                  <a:lnTo>
                    <a:pt x="306149" y="93203"/>
                  </a:lnTo>
                  <a:lnTo>
                    <a:pt x="293008" y="86348"/>
                  </a:lnTo>
                  <a:lnTo>
                    <a:pt x="289675" y="82921"/>
                  </a:lnTo>
                  <a:lnTo>
                    <a:pt x="286342" y="82921"/>
                  </a:lnTo>
                  <a:lnTo>
                    <a:pt x="289675" y="79494"/>
                  </a:lnTo>
                  <a:lnTo>
                    <a:pt x="289675" y="76066"/>
                  </a:lnTo>
                  <a:lnTo>
                    <a:pt x="293008" y="72639"/>
                  </a:lnTo>
                  <a:lnTo>
                    <a:pt x="293008" y="69212"/>
                  </a:lnTo>
                  <a:lnTo>
                    <a:pt x="286342" y="69212"/>
                  </a:lnTo>
                  <a:lnTo>
                    <a:pt x="279486" y="65309"/>
                  </a:lnTo>
                  <a:lnTo>
                    <a:pt x="276153" y="65309"/>
                  </a:lnTo>
                  <a:lnTo>
                    <a:pt x="259679" y="48172"/>
                  </a:lnTo>
                  <a:lnTo>
                    <a:pt x="253108" y="44745"/>
                  </a:lnTo>
                  <a:lnTo>
                    <a:pt x="246443" y="37890"/>
                  </a:lnTo>
                  <a:lnTo>
                    <a:pt x="236920" y="37890"/>
                  </a:lnTo>
                  <a:lnTo>
                    <a:pt x="236920" y="48172"/>
                  </a:lnTo>
                  <a:lnTo>
                    <a:pt x="243586" y="55027"/>
                  </a:lnTo>
                  <a:lnTo>
                    <a:pt x="246824" y="55027"/>
                  </a:lnTo>
                  <a:lnTo>
                    <a:pt x="207210" y="34368"/>
                  </a:lnTo>
                  <a:lnTo>
                    <a:pt x="203877" y="30941"/>
                  </a:lnTo>
                  <a:lnTo>
                    <a:pt x="197306" y="27513"/>
                  </a:lnTo>
                  <a:lnTo>
                    <a:pt x="193973" y="20659"/>
                  </a:lnTo>
                  <a:lnTo>
                    <a:pt x="187403" y="17232"/>
                  </a:lnTo>
                  <a:lnTo>
                    <a:pt x="180833" y="10377"/>
                  </a:lnTo>
                  <a:lnTo>
                    <a:pt x="147790" y="10377"/>
                  </a:lnTo>
                  <a:lnTo>
                    <a:pt x="141219" y="6950"/>
                  </a:lnTo>
                  <a:lnTo>
                    <a:pt x="124650" y="3522"/>
                  </a:lnTo>
                  <a:lnTo>
                    <a:pt x="94939" y="0"/>
                  </a:lnTo>
                  <a:lnTo>
                    <a:pt x="68562" y="3522"/>
                  </a:lnTo>
                  <a:lnTo>
                    <a:pt x="51993" y="10377"/>
                  </a:lnTo>
                  <a:lnTo>
                    <a:pt x="38852" y="24086"/>
                  </a:lnTo>
                  <a:lnTo>
                    <a:pt x="32186" y="27513"/>
                  </a:lnTo>
                  <a:lnTo>
                    <a:pt x="22664" y="34368"/>
                  </a:lnTo>
                  <a:lnTo>
                    <a:pt x="13141" y="37890"/>
                  </a:lnTo>
                  <a:lnTo>
                    <a:pt x="6571" y="41318"/>
                  </a:lnTo>
                  <a:lnTo>
                    <a:pt x="3238" y="44745"/>
                  </a:lnTo>
                  <a:lnTo>
                    <a:pt x="0" y="44745"/>
                  </a:lnTo>
                  <a:lnTo>
                    <a:pt x="39614" y="41318"/>
                  </a:lnTo>
                  <a:lnTo>
                    <a:pt x="39614" y="34368"/>
                  </a:lnTo>
                  <a:lnTo>
                    <a:pt x="82465" y="30941"/>
                  </a:lnTo>
                  <a:lnTo>
                    <a:pt x="95701" y="24086"/>
                  </a:lnTo>
                  <a:lnTo>
                    <a:pt x="108081" y="24086"/>
                  </a:lnTo>
                  <a:lnTo>
                    <a:pt x="121317" y="30941"/>
                  </a:lnTo>
                  <a:lnTo>
                    <a:pt x="121317" y="34368"/>
                  </a:lnTo>
                  <a:lnTo>
                    <a:pt x="117603" y="34368"/>
                  </a:lnTo>
                  <a:lnTo>
                    <a:pt x="114270" y="37890"/>
                  </a:lnTo>
                  <a:lnTo>
                    <a:pt x="108081" y="37890"/>
                  </a:lnTo>
                  <a:lnTo>
                    <a:pt x="104748" y="41318"/>
                  </a:lnTo>
                  <a:lnTo>
                    <a:pt x="101510" y="41318"/>
                  </a:lnTo>
                  <a:lnTo>
                    <a:pt x="111033" y="44745"/>
                  </a:lnTo>
                  <a:lnTo>
                    <a:pt x="114270" y="44745"/>
                  </a:lnTo>
                  <a:lnTo>
                    <a:pt x="117603" y="48172"/>
                  </a:lnTo>
                  <a:lnTo>
                    <a:pt x="124174" y="51599"/>
                  </a:lnTo>
                  <a:lnTo>
                    <a:pt x="133696" y="55027"/>
                  </a:lnTo>
                  <a:lnTo>
                    <a:pt x="140362" y="58454"/>
                  </a:lnTo>
                  <a:lnTo>
                    <a:pt x="149885" y="58454"/>
                  </a:lnTo>
                  <a:lnTo>
                    <a:pt x="153122" y="55027"/>
                  </a:lnTo>
                  <a:lnTo>
                    <a:pt x="153122" y="51599"/>
                  </a:lnTo>
                  <a:lnTo>
                    <a:pt x="159788" y="55027"/>
                  </a:lnTo>
                  <a:lnTo>
                    <a:pt x="163025" y="58454"/>
                  </a:lnTo>
                  <a:lnTo>
                    <a:pt x="172548" y="65309"/>
                  </a:lnTo>
                  <a:lnTo>
                    <a:pt x="185784" y="72258"/>
                  </a:lnTo>
                  <a:lnTo>
                    <a:pt x="202258" y="72258"/>
                  </a:lnTo>
                  <a:lnTo>
                    <a:pt x="211781" y="68831"/>
                  </a:lnTo>
                  <a:lnTo>
                    <a:pt x="218446" y="68831"/>
                  </a:lnTo>
                  <a:lnTo>
                    <a:pt x="211781" y="82540"/>
                  </a:lnTo>
                  <a:lnTo>
                    <a:pt x="244824" y="96249"/>
                  </a:lnTo>
                  <a:lnTo>
                    <a:pt x="258060" y="116908"/>
                  </a:lnTo>
                  <a:lnTo>
                    <a:pt x="261393" y="120335"/>
                  </a:lnTo>
                  <a:lnTo>
                    <a:pt x="267964" y="123763"/>
                  </a:lnTo>
                  <a:lnTo>
                    <a:pt x="271297" y="127190"/>
                  </a:lnTo>
                  <a:lnTo>
                    <a:pt x="271297" y="130617"/>
                  </a:lnTo>
                  <a:lnTo>
                    <a:pt x="260441" y="144802"/>
                  </a:lnTo>
                  <a:lnTo>
                    <a:pt x="260441" y="148229"/>
                  </a:lnTo>
                  <a:lnTo>
                    <a:pt x="263774" y="151657"/>
                  </a:lnTo>
                  <a:lnTo>
                    <a:pt x="270344" y="148229"/>
                  </a:lnTo>
                  <a:lnTo>
                    <a:pt x="276915" y="148229"/>
                  </a:lnTo>
                  <a:lnTo>
                    <a:pt x="290151" y="141375"/>
                  </a:lnTo>
                  <a:lnTo>
                    <a:pt x="306625" y="141375"/>
                  </a:lnTo>
                  <a:lnTo>
                    <a:pt x="306625" y="144802"/>
                  </a:lnTo>
                  <a:lnTo>
                    <a:pt x="303387" y="144802"/>
                  </a:lnTo>
                  <a:lnTo>
                    <a:pt x="300054" y="148229"/>
                  </a:lnTo>
                  <a:lnTo>
                    <a:pt x="300054" y="151657"/>
                  </a:lnTo>
                  <a:lnTo>
                    <a:pt x="306625" y="151657"/>
                  </a:lnTo>
                  <a:lnTo>
                    <a:pt x="309958" y="155084"/>
                  </a:lnTo>
                  <a:lnTo>
                    <a:pt x="336335" y="155084"/>
                  </a:lnTo>
                  <a:lnTo>
                    <a:pt x="349571" y="151657"/>
                  </a:lnTo>
                  <a:lnTo>
                    <a:pt x="376044" y="148229"/>
                  </a:lnTo>
                  <a:lnTo>
                    <a:pt x="395851" y="144802"/>
                  </a:lnTo>
                  <a:lnTo>
                    <a:pt x="405373" y="141375"/>
                  </a:lnTo>
                  <a:lnTo>
                    <a:pt x="405373" y="137948"/>
                  </a:lnTo>
                  <a:lnTo>
                    <a:pt x="402040" y="134520"/>
                  </a:lnTo>
                  <a:lnTo>
                    <a:pt x="395470" y="130998"/>
                  </a:lnTo>
                  <a:close/>
                </a:path>
              </a:pathLst>
            </a:custGeom>
            <a:noFill/>
            <a:ln w="2379" cap="flat">
              <a:solidFill>
                <a:srgbClr val="FFFFFF"/>
              </a:solidFill>
              <a:prstDash val="solid"/>
              <a:round/>
            </a:ln>
          </p:spPr>
          <p:txBody>
            <a:bodyPr rtlCol="0" anchor="ctr"/>
            <a:lstStyle/>
            <a:p>
              <a:endParaRPr lang="en-US" noProof="0" dirty="0"/>
            </a:p>
          </p:txBody>
        </p:sp>
        <p:sp>
          <p:nvSpPr>
            <p:cNvPr id="5619" name="Serbest Form 5618">
              <a:extLst>
                <a:ext uri="{FF2B5EF4-FFF2-40B4-BE49-F238E27FC236}">
                  <a16:creationId xmlns:a16="http://schemas.microsoft.com/office/drawing/2014/main" id="{B9E8523C-1B30-1345-87D0-3FB5A0F96ADA}"/>
                </a:ext>
              </a:extLst>
            </p:cNvPr>
            <p:cNvSpPr/>
            <p:nvPr/>
          </p:nvSpPr>
          <p:spPr>
            <a:xfrm>
              <a:off x="6134756" y="1781241"/>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380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380"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solidFill>
              <a:srgbClr val="AFABAB"/>
            </a:solidFill>
            <a:ln w="9518" cap="flat">
              <a:noFill/>
              <a:prstDash val="solid"/>
              <a:miter/>
            </a:ln>
          </p:spPr>
          <p:txBody>
            <a:bodyPr rtlCol="0" anchor="ctr"/>
            <a:lstStyle/>
            <a:p>
              <a:endParaRPr lang="en-US" noProof="0" dirty="0"/>
            </a:p>
          </p:txBody>
        </p:sp>
        <p:sp>
          <p:nvSpPr>
            <p:cNvPr id="5620" name="Serbest Form 5619">
              <a:extLst>
                <a:ext uri="{FF2B5EF4-FFF2-40B4-BE49-F238E27FC236}">
                  <a16:creationId xmlns:a16="http://schemas.microsoft.com/office/drawing/2014/main" id="{645CD2AE-AAA8-BD45-B74F-68D3F34CB20A}"/>
                </a:ext>
              </a:extLst>
            </p:cNvPr>
            <p:cNvSpPr/>
            <p:nvPr/>
          </p:nvSpPr>
          <p:spPr>
            <a:xfrm>
              <a:off x="6134756" y="1781241"/>
              <a:ext cx="193402" cy="154608"/>
            </a:xfrm>
            <a:custGeom>
              <a:avLst/>
              <a:gdLst>
                <a:gd name="connsiteX0" fmla="*/ 180737 w 193402"/>
                <a:gd name="connsiteY0" fmla="*/ 70640 h 154608"/>
                <a:gd name="connsiteX1" fmla="*/ 180737 w 193402"/>
                <a:gd name="connsiteY1" fmla="*/ 63881 h 154608"/>
                <a:gd name="connsiteX2" fmla="*/ 183880 w 193402"/>
                <a:gd name="connsiteY2" fmla="*/ 63881 h 154608"/>
                <a:gd name="connsiteX3" fmla="*/ 187022 w 193402"/>
                <a:gd name="connsiteY3" fmla="*/ 60549 h 154608"/>
                <a:gd name="connsiteX4" fmla="*/ 190260 w 193402"/>
                <a:gd name="connsiteY4" fmla="*/ 60549 h 154608"/>
                <a:gd name="connsiteX5" fmla="*/ 193402 w 193402"/>
                <a:gd name="connsiteY5" fmla="*/ 57121 h 154608"/>
                <a:gd name="connsiteX6" fmla="*/ 190260 w 193402"/>
                <a:gd name="connsiteY6" fmla="*/ 57121 h 154608"/>
                <a:gd name="connsiteX7" fmla="*/ 183880 w 193402"/>
                <a:gd name="connsiteY7" fmla="*/ 53789 h 154608"/>
                <a:gd name="connsiteX8" fmla="*/ 177500 w 193402"/>
                <a:gd name="connsiteY8" fmla="*/ 53789 h 154608"/>
                <a:gd name="connsiteX9" fmla="*/ 180737 w 193402"/>
                <a:gd name="connsiteY9" fmla="*/ 43698 h 154608"/>
                <a:gd name="connsiteX10" fmla="*/ 177500 w 193402"/>
                <a:gd name="connsiteY10" fmla="*/ 43698 h 154608"/>
                <a:gd name="connsiteX11" fmla="*/ 174357 w 193402"/>
                <a:gd name="connsiteY11" fmla="*/ 26847 h 154608"/>
                <a:gd name="connsiteX12" fmla="*/ 171215 w 193402"/>
                <a:gd name="connsiteY12" fmla="*/ 26847 h 154608"/>
                <a:gd name="connsiteX13" fmla="*/ 164835 w 193402"/>
                <a:gd name="connsiteY13" fmla="*/ 30274 h 154608"/>
                <a:gd name="connsiteX14" fmla="*/ 142647 w 193402"/>
                <a:gd name="connsiteY14" fmla="*/ 33606 h 154608"/>
                <a:gd name="connsiteX15" fmla="*/ 139504 w 193402"/>
                <a:gd name="connsiteY15" fmla="*/ 26847 h 154608"/>
                <a:gd name="connsiteX16" fmla="*/ 129982 w 193402"/>
                <a:gd name="connsiteY16" fmla="*/ 26847 h 154608"/>
                <a:gd name="connsiteX17" fmla="*/ 123602 w 193402"/>
                <a:gd name="connsiteY17" fmla="*/ 23515 h 154608"/>
                <a:gd name="connsiteX18" fmla="*/ 120459 w 193402"/>
                <a:gd name="connsiteY18" fmla="*/ 20183 h 154608"/>
                <a:gd name="connsiteX19" fmla="*/ 114079 w 193402"/>
                <a:gd name="connsiteY19" fmla="*/ 16756 h 154608"/>
                <a:gd name="connsiteX20" fmla="*/ 107795 w 193402"/>
                <a:gd name="connsiteY20" fmla="*/ 10091 h 154608"/>
                <a:gd name="connsiteX21" fmla="*/ 107795 w 193402"/>
                <a:gd name="connsiteY21" fmla="*/ 6664 h 154608"/>
                <a:gd name="connsiteX22" fmla="*/ 104652 w 193402"/>
                <a:gd name="connsiteY22" fmla="*/ 3332 h 154608"/>
                <a:gd name="connsiteX23" fmla="*/ 98272 w 193402"/>
                <a:gd name="connsiteY23" fmla="*/ 0 h 154608"/>
                <a:gd name="connsiteX24" fmla="*/ 85607 w 193402"/>
                <a:gd name="connsiteY24" fmla="*/ 0 h 154608"/>
                <a:gd name="connsiteX25" fmla="*/ 85607 w 193402"/>
                <a:gd name="connsiteY25" fmla="*/ 6664 h 154608"/>
                <a:gd name="connsiteX26" fmla="*/ 79227 w 193402"/>
                <a:gd name="connsiteY26" fmla="*/ 10091 h 154608"/>
                <a:gd name="connsiteX27" fmla="*/ 63420 w 193402"/>
                <a:gd name="connsiteY27" fmla="*/ 10091 h 154608"/>
                <a:gd name="connsiteX28" fmla="*/ 63420 w 193402"/>
                <a:gd name="connsiteY28" fmla="*/ 16756 h 154608"/>
                <a:gd name="connsiteX29" fmla="*/ 66562 w 193402"/>
                <a:gd name="connsiteY29" fmla="*/ 20183 h 154608"/>
                <a:gd name="connsiteX30" fmla="*/ 66562 w 193402"/>
                <a:gd name="connsiteY30" fmla="*/ 23515 h 154608"/>
                <a:gd name="connsiteX31" fmla="*/ 60182 w 193402"/>
                <a:gd name="connsiteY31" fmla="*/ 30274 h 154608"/>
                <a:gd name="connsiteX32" fmla="*/ 53897 w 193402"/>
                <a:gd name="connsiteY32" fmla="*/ 33606 h 154608"/>
                <a:gd name="connsiteX33" fmla="*/ 53897 w 193402"/>
                <a:gd name="connsiteY33" fmla="*/ 43698 h 154608"/>
                <a:gd name="connsiteX34" fmla="*/ 31710 w 193402"/>
                <a:gd name="connsiteY34" fmla="*/ 43698 h 154608"/>
                <a:gd name="connsiteX35" fmla="*/ 28568 w 193402"/>
                <a:gd name="connsiteY35" fmla="*/ 40366 h 154608"/>
                <a:gd name="connsiteX36" fmla="*/ 28568 w 193402"/>
                <a:gd name="connsiteY36" fmla="*/ 36938 h 154608"/>
                <a:gd name="connsiteX37" fmla="*/ 25330 w 193402"/>
                <a:gd name="connsiteY37" fmla="*/ 43698 h 154608"/>
                <a:gd name="connsiteX38" fmla="*/ 15807 w 193402"/>
                <a:gd name="connsiteY38" fmla="*/ 43698 h 154608"/>
                <a:gd name="connsiteX39" fmla="*/ 9523 w 193402"/>
                <a:gd name="connsiteY39" fmla="*/ 40366 h 154608"/>
                <a:gd name="connsiteX40" fmla="*/ 9523 w 193402"/>
                <a:gd name="connsiteY40" fmla="*/ 47030 h 154608"/>
                <a:gd name="connsiteX41" fmla="*/ 0 w 193402"/>
                <a:gd name="connsiteY41" fmla="*/ 47030 h 154608"/>
                <a:gd name="connsiteX42" fmla="*/ 0 w 193402"/>
                <a:gd name="connsiteY42" fmla="*/ 73972 h 154608"/>
                <a:gd name="connsiteX43" fmla="*/ 3143 w 193402"/>
                <a:gd name="connsiteY43" fmla="*/ 73972 h 154608"/>
                <a:gd name="connsiteX44" fmla="*/ 6285 w 193402"/>
                <a:gd name="connsiteY44" fmla="*/ 67213 h 154608"/>
                <a:gd name="connsiteX45" fmla="*/ 12665 w 193402"/>
                <a:gd name="connsiteY45" fmla="*/ 63881 h 154608"/>
                <a:gd name="connsiteX46" fmla="*/ 15807 w 193402"/>
                <a:gd name="connsiteY46" fmla="*/ 57121 h 154608"/>
                <a:gd name="connsiteX47" fmla="*/ 22188 w 193402"/>
                <a:gd name="connsiteY47" fmla="*/ 57121 h 154608"/>
                <a:gd name="connsiteX48" fmla="*/ 25330 w 193402"/>
                <a:gd name="connsiteY48" fmla="*/ 63881 h 154608"/>
                <a:gd name="connsiteX49" fmla="*/ 25330 w 193402"/>
                <a:gd name="connsiteY49" fmla="*/ 73972 h 154608"/>
                <a:gd name="connsiteX50" fmla="*/ 41233 w 193402"/>
                <a:gd name="connsiteY50" fmla="*/ 70640 h 154608"/>
                <a:gd name="connsiteX51" fmla="*/ 41233 w 193402"/>
                <a:gd name="connsiteY51" fmla="*/ 73972 h 154608"/>
                <a:gd name="connsiteX52" fmla="*/ 37995 w 193402"/>
                <a:gd name="connsiteY52" fmla="*/ 80731 h 154608"/>
                <a:gd name="connsiteX53" fmla="*/ 37995 w 193402"/>
                <a:gd name="connsiteY53" fmla="*/ 84063 h 154608"/>
                <a:gd name="connsiteX54" fmla="*/ 44375 w 193402"/>
                <a:gd name="connsiteY54" fmla="*/ 90728 h 154608"/>
                <a:gd name="connsiteX55" fmla="*/ 50755 w 193402"/>
                <a:gd name="connsiteY55" fmla="*/ 94155 h 154608"/>
                <a:gd name="connsiteX56" fmla="*/ 50755 w 193402"/>
                <a:gd name="connsiteY56" fmla="*/ 100819 h 154608"/>
                <a:gd name="connsiteX57" fmla="*/ 76085 w 193402"/>
                <a:gd name="connsiteY57" fmla="*/ 121002 h 154608"/>
                <a:gd name="connsiteX58" fmla="*/ 76085 w 193402"/>
                <a:gd name="connsiteY58" fmla="*/ 134521 h 154608"/>
                <a:gd name="connsiteX59" fmla="*/ 104652 w 193402"/>
                <a:gd name="connsiteY59" fmla="*/ 134521 h 154608"/>
                <a:gd name="connsiteX60" fmla="*/ 110937 w 193402"/>
                <a:gd name="connsiteY60" fmla="*/ 137853 h 154608"/>
                <a:gd name="connsiteX61" fmla="*/ 114079 w 193402"/>
                <a:gd name="connsiteY61" fmla="*/ 141185 h 154608"/>
                <a:gd name="connsiteX62" fmla="*/ 114079 w 193402"/>
                <a:gd name="connsiteY62" fmla="*/ 154608 h 154608"/>
                <a:gd name="connsiteX63" fmla="*/ 129982 w 193402"/>
                <a:gd name="connsiteY63" fmla="*/ 154608 h 154608"/>
                <a:gd name="connsiteX64" fmla="*/ 133125 w 193402"/>
                <a:gd name="connsiteY64" fmla="*/ 151276 h 154608"/>
                <a:gd name="connsiteX65" fmla="*/ 133125 w 193402"/>
                <a:gd name="connsiteY65" fmla="*/ 147944 h 154608"/>
                <a:gd name="connsiteX66" fmla="*/ 129982 w 193402"/>
                <a:gd name="connsiteY66" fmla="*/ 141185 h 154608"/>
                <a:gd name="connsiteX67" fmla="*/ 123602 w 193402"/>
                <a:gd name="connsiteY67" fmla="*/ 137853 h 154608"/>
                <a:gd name="connsiteX68" fmla="*/ 114079 w 193402"/>
                <a:gd name="connsiteY68" fmla="*/ 131093 h 154608"/>
                <a:gd name="connsiteX69" fmla="*/ 107795 w 193402"/>
                <a:gd name="connsiteY69" fmla="*/ 127761 h 154608"/>
                <a:gd name="connsiteX70" fmla="*/ 101414 w 193402"/>
                <a:gd name="connsiteY70" fmla="*/ 121002 h 154608"/>
                <a:gd name="connsiteX71" fmla="*/ 95130 w 193402"/>
                <a:gd name="connsiteY71" fmla="*/ 104246 h 154608"/>
                <a:gd name="connsiteX72" fmla="*/ 85607 w 193402"/>
                <a:gd name="connsiteY72" fmla="*/ 100819 h 154608"/>
                <a:gd name="connsiteX73" fmla="*/ 85607 w 193402"/>
                <a:gd name="connsiteY73" fmla="*/ 90728 h 154608"/>
                <a:gd name="connsiteX74" fmla="*/ 82465 w 193402"/>
                <a:gd name="connsiteY74" fmla="*/ 87396 h 154608"/>
                <a:gd name="connsiteX75" fmla="*/ 79227 w 193402"/>
                <a:gd name="connsiteY75" fmla="*/ 87396 h 154608"/>
                <a:gd name="connsiteX76" fmla="*/ 79227 w 193402"/>
                <a:gd name="connsiteY76" fmla="*/ 80731 h 154608"/>
                <a:gd name="connsiteX77" fmla="*/ 69705 w 193402"/>
                <a:gd name="connsiteY77" fmla="*/ 77304 h 154608"/>
                <a:gd name="connsiteX78" fmla="*/ 63420 w 193402"/>
                <a:gd name="connsiteY78" fmla="*/ 70640 h 154608"/>
                <a:gd name="connsiteX79" fmla="*/ 72942 w 193402"/>
                <a:gd name="connsiteY79" fmla="*/ 67213 h 154608"/>
                <a:gd name="connsiteX80" fmla="*/ 72942 w 193402"/>
                <a:gd name="connsiteY80" fmla="*/ 53789 h 154608"/>
                <a:gd name="connsiteX81" fmla="*/ 76085 w 193402"/>
                <a:gd name="connsiteY81" fmla="*/ 53789 h 154608"/>
                <a:gd name="connsiteX82" fmla="*/ 79227 w 193402"/>
                <a:gd name="connsiteY82" fmla="*/ 57121 h 154608"/>
                <a:gd name="connsiteX83" fmla="*/ 85607 w 193402"/>
                <a:gd name="connsiteY83" fmla="*/ 60549 h 154608"/>
                <a:gd name="connsiteX84" fmla="*/ 98272 w 193402"/>
                <a:gd name="connsiteY84" fmla="*/ 57121 h 154608"/>
                <a:gd name="connsiteX85" fmla="*/ 110937 w 193402"/>
                <a:gd name="connsiteY85" fmla="*/ 57121 h 154608"/>
                <a:gd name="connsiteX86" fmla="*/ 120459 w 193402"/>
                <a:gd name="connsiteY86" fmla="*/ 60549 h 154608"/>
                <a:gd name="connsiteX87" fmla="*/ 126840 w 193402"/>
                <a:gd name="connsiteY87" fmla="*/ 57121 h 154608"/>
                <a:gd name="connsiteX88" fmla="*/ 133125 w 193402"/>
                <a:gd name="connsiteY88" fmla="*/ 57121 h 154608"/>
                <a:gd name="connsiteX89" fmla="*/ 136267 w 193402"/>
                <a:gd name="connsiteY89" fmla="*/ 60549 h 154608"/>
                <a:gd name="connsiteX90" fmla="*/ 164835 w 193402"/>
                <a:gd name="connsiteY90" fmla="*/ 60549 h 154608"/>
                <a:gd name="connsiteX91" fmla="*/ 171215 w 193402"/>
                <a:gd name="connsiteY91" fmla="*/ 70640 h 154608"/>
                <a:gd name="connsiteX92" fmla="*/ 180737 w 193402"/>
                <a:gd name="connsiteY92" fmla="*/ 70640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93402" h="154608">
                  <a:moveTo>
                    <a:pt x="180737" y="70640"/>
                  </a:moveTo>
                  <a:lnTo>
                    <a:pt x="180737" y="63881"/>
                  </a:lnTo>
                  <a:lnTo>
                    <a:pt x="183880" y="63881"/>
                  </a:lnTo>
                  <a:lnTo>
                    <a:pt x="187022" y="60549"/>
                  </a:lnTo>
                  <a:lnTo>
                    <a:pt x="190260" y="60549"/>
                  </a:lnTo>
                  <a:lnTo>
                    <a:pt x="193402" y="57121"/>
                  </a:lnTo>
                  <a:lnTo>
                    <a:pt x="190260" y="57121"/>
                  </a:lnTo>
                  <a:lnTo>
                    <a:pt x="183880" y="53789"/>
                  </a:lnTo>
                  <a:lnTo>
                    <a:pt x="177500" y="53789"/>
                  </a:lnTo>
                  <a:lnTo>
                    <a:pt x="180737" y="43698"/>
                  </a:lnTo>
                  <a:lnTo>
                    <a:pt x="177500" y="43698"/>
                  </a:lnTo>
                  <a:lnTo>
                    <a:pt x="174357" y="26847"/>
                  </a:lnTo>
                  <a:lnTo>
                    <a:pt x="171215" y="26847"/>
                  </a:lnTo>
                  <a:lnTo>
                    <a:pt x="164835" y="30274"/>
                  </a:lnTo>
                  <a:lnTo>
                    <a:pt x="142647" y="33606"/>
                  </a:lnTo>
                  <a:lnTo>
                    <a:pt x="139504" y="26847"/>
                  </a:lnTo>
                  <a:lnTo>
                    <a:pt x="129982" y="26847"/>
                  </a:lnTo>
                  <a:lnTo>
                    <a:pt x="123602" y="23515"/>
                  </a:lnTo>
                  <a:lnTo>
                    <a:pt x="120459" y="20183"/>
                  </a:lnTo>
                  <a:lnTo>
                    <a:pt x="114079" y="16756"/>
                  </a:lnTo>
                  <a:lnTo>
                    <a:pt x="107795" y="10091"/>
                  </a:lnTo>
                  <a:lnTo>
                    <a:pt x="107795" y="6664"/>
                  </a:lnTo>
                  <a:lnTo>
                    <a:pt x="104652" y="3332"/>
                  </a:lnTo>
                  <a:lnTo>
                    <a:pt x="98272" y="0"/>
                  </a:lnTo>
                  <a:lnTo>
                    <a:pt x="85607" y="0"/>
                  </a:lnTo>
                  <a:lnTo>
                    <a:pt x="85607" y="6664"/>
                  </a:lnTo>
                  <a:lnTo>
                    <a:pt x="79227" y="10091"/>
                  </a:lnTo>
                  <a:lnTo>
                    <a:pt x="63420" y="10091"/>
                  </a:lnTo>
                  <a:lnTo>
                    <a:pt x="63420" y="16756"/>
                  </a:lnTo>
                  <a:lnTo>
                    <a:pt x="66562" y="20183"/>
                  </a:lnTo>
                  <a:lnTo>
                    <a:pt x="66562" y="23515"/>
                  </a:lnTo>
                  <a:lnTo>
                    <a:pt x="60182" y="30274"/>
                  </a:lnTo>
                  <a:lnTo>
                    <a:pt x="53897" y="33606"/>
                  </a:lnTo>
                  <a:lnTo>
                    <a:pt x="53897" y="43698"/>
                  </a:lnTo>
                  <a:lnTo>
                    <a:pt x="31710" y="43698"/>
                  </a:lnTo>
                  <a:lnTo>
                    <a:pt x="28568" y="40366"/>
                  </a:lnTo>
                  <a:lnTo>
                    <a:pt x="28568" y="36938"/>
                  </a:lnTo>
                  <a:lnTo>
                    <a:pt x="25330" y="43698"/>
                  </a:lnTo>
                  <a:lnTo>
                    <a:pt x="15807" y="43698"/>
                  </a:lnTo>
                  <a:lnTo>
                    <a:pt x="9523" y="40366"/>
                  </a:lnTo>
                  <a:lnTo>
                    <a:pt x="9523" y="47030"/>
                  </a:lnTo>
                  <a:lnTo>
                    <a:pt x="0" y="47030"/>
                  </a:lnTo>
                  <a:lnTo>
                    <a:pt x="0" y="73972"/>
                  </a:lnTo>
                  <a:lnTo>
                    <a:pt x="3143" y="73972"/>
                  </a:lnTo>
                  <a:lnTo>
                    <a:pt x="6285" y="67213"/>
                  </a:lnTo>
                  <a:lnTo>
                    <a:pt x="12665" y="63881"/>
                  </a:lnTo>
                  <a:lnTo>
                    <a:pt x="15807" y="57121"/>
                  </a:lnTo>
                  <a:lnTo>
                    <a:pt x="22188" y="57121"/>
                  </a:lnTo>
                  <a:lnTo>
                    <a:pt x="25330" y="63881"/>
                  </a:lnTo>
                  <a:lnTo>
                    <a:pt x="25330" y="73972"/>
                  </a:lnTo>
                  <a:lnTo>
                    <a:pt x="41233" y="70640"/>
                  </a:lnTo>
                  <a:lnTo>
                    <a:pt x="41233" y="73972"/>
                  </a:lnTo>
                  <a:lnTo>
                    <a:pt x="37995" y="80731"/>
                  </a:lnTo>
                  <a:lnTo>
                    <a:pt x="37995" y="84063"/>
                  </a:lnTo>
                  <a:lnTo>
                    <a:pt x="44375" y="90728"/>
                  </a:lnTo>
                  <a:lnTo>
                    <a:pt x="50755" y="94155"/>
                  </a:lnTo>
                  <a:lnTo>
                    <a:pt x="50755" y="100819"/>
                  </a:lnTo>
                  <a:lnTo>
                    <a:pt x="76085" y="121002"/>
                  </a:lnTo>
                  <a:lnTo>
                    <a:pt x="76085" y="134521"/>
                  </a:lnTo>
                  <a:lnTo>
                    <a:pt x="104652" y="134521"/>
                  </a:lnTo>
                  <a:lnTo>
                    <a:pt x="110937" y="137853"/>
                  </a:lnTo>
                  <a:lnTo>
                    <a:pt x="114079" y="141185"/>
                  </a:lnTo>
                  <a:lnTo>
                    <a:pt x="114079" y="154608"/>
                  </a:lnTo>
                  <a:lnTo>
                    <a:pt x="129982" y="154608"/>
                  </a:lnTo>
                  <a:lnTo>
                    <a:pt x="133125" y="151276"/>
                  </a:lnTo>
                  <a:lnTo>
                    <a:pt x="133125" y="147944"/>
                  </a:lnTo>
                  <a:lnTo>
                    <a:pt x="129982" y="141185"/>
                  </a:lnTo>
                  <a:lnTo>
                    <a:pt x="123602" y="137853"/>
                  </a:lnTo>
                  <a:lnTo>
                    <a:pt x="114079" y="131093"/>
                  </a:lnTo>
                  <a:lnTo>
                    <a:pt x="107795" y="127761"/>
                  </a:lnTo>
                  <a:lnTo>
                    <a:pt x="101414" y="121002"/>
                  </a:lnTo>
                  <a:lnTo>
                    <a:pt x="95130" y="104246"/>
                  </a:lnTo>
                  <a:lnTo>
                    <a:pt x="85607" y="100819"/>
                  </a:lnTo>
                  <a:lnTo>
                    <a:pt x="85607" y="90728"/>
                  </a:lnTo>
                  <a:lnTo>
                    <a:pt x="82465" y="87396"/>
                  </a:lnTo>
                  <a:lnTo>
                    <a:pt x="79227" y="87396"/>
                  </a:lnTo>
                  <a:lnTo>
                    <a:pt x="79227" y="80731"/>
                  </a:lnTo>
                  <a:lnTo>
                    <a:pt x="69705" y="77304"/>
                  </a:lnTo>
                  <a:lnTo>
                    <a:pt x="63420" y="70640"/>
                  </a:lnTo>
                  <a:lnTo>
                    <a:pt x="72942" y="67213"/>
                  </a:lnTo>
                  <a:lnTo>
                    <a:pt x="72942" y="53789"/>
                  </a:lnTo>
                  <a:lnTo>
                    <a:pt x="76085" y="53789"/>
                  </a:lnTo>
                  <a:lnTo>
                    <a:pt x="79227" y="57121"/>
                  </a:lnTo>
                  <a:lnTo>
                    <a:pt x="85607" y="60549"/>
                  </a:lnTo>
                  <a:lnTo>
                    <a:pt x="98272" y="57121"/>
                  </a:lnTo>
                  <a:lnTo>
                    <a:pt x="110937" y="57121"/>
                  </a:lnTo>
                  <a:lnTo>
                    <a:pt x="120459" y="60549"/>
                  </a:lnTo>
                  <a:lnTo>
                    <a:pt x="126840" y="57121"/>
                  </a:lnTo>
                  <a:lnTo>
                    <a:pt x="133125" y="57121"/>
                  </a:lnTo>
                  <a:lnTo>
                    <a:pt x="136267" y="60549"/>
                  </a:lnTo>
                  <a:lnTo>
                    <a:pt x="164835" y="60549"/>
                  </a:lnTo>
                  <a:lnTo>
                    <a:pt x="171215" y="70640"/>
                  </a:lnTo>
                  <a:lnTo>
                    <a:pt x="180737" y="70640"/>
                  </a:lnTo>
                  <a:close/>
                </a:path>
              </a:pathLst>
            </a:custGeom>
            <a:noFill/>
            <a:ln w="2379" cap="flat">
              <a:solidFill>
                <a:srgbClr val="FFFFFF"/>
              </a:solidFill>
              <a:prstDash val="solid"/>
              <a:round/>
            </a:ln>
          </p:spPr>
          <p:txBody>
            <a:bodyPr rtlCol="0" anchor="ctr"/>
            <a:lstStyle/>
            <a:p>
              <a:endParaRPr lang="en-US" noProof="0" dirty="0"/>
            </a:p>
          </p:txBody>
        </p:sp>
        <p:sp>
          <p:nvSpPr>
            <p:cNvPr id="5621" name="Serbest Form 5620">
              <a:extLst>
                <a:ext uri="{FF2B5EF4-FFF2-40B4-BE49-F238E27FC236}">
                  <a16:creationId xmlns:a16="http://schemas.microsoft.com/office/drawing/2014/main" id="{31CCAE75-8FB0-0D49-AB08-6F5FD4D5EACA}"/>
                </a:ext>
              </a:extLst>
            </p:cNvPr>
            <p:cNvSpPr/>
            <p:nvPr/>
          </p:nvSpPr>
          <p:spPr>
            <a:xfrm>
              <a:off x="5283825" y="3463367"/>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solidFill>
              <a:srgbClr val="AFABAB"/>
            </a:solidFill>
            <a:ln w="9518" cap="flat">
              <a:noFill/>
              <a:prstDash val="solid"/>
              <a:miter/>
            </a:ln>
          </p:spPr>
          <p:txBody>
            <a:bodyPr rtlCol="0" anchor="ctr"/>
            <a:lstStyle/>
            <a:p>
              <a:endParaRPr lang="en-US" noProof="0" dirty="0"/>
            </a:p>
          </p:txBody>
        </p:sp>
        <p:sp>
          <p:nvSpPr>
            <p:cNvPr id="5622" name="Serbest Form 5621">
              <a:extLst>
                <a:ext uri="{FF2B5EF4-FFF2-40B4-BE49-F238E27FC236}">
                  <a16:creationId xmlns:a16="http://schemas.microsoft.com/office/drawing/2014/main" id="{EDFEF89E-AA6F-2A4D-AD94-3238237CDE57}"/>
                </a:ext>
              </a:extLst>
            </p:cNvPr>
            <p:cNvSpPr/>
            <p:nvPr/>
          </p:nvSpPr>
          <p:spPr>
            <a:xfrm>
              <a:off x="5283825" y="3463367"/>
              <a:ext cx="232063" cy="309406"/>
            </a:xfrm>
            <a:custGeom>
              <a:avLst/>
              <a:gdLst>
                <a:gd name="connsiteX0" fmla="*/ 212923 w 232063"/>
                <a:gd name="connsiteY0" fmla="*/ 244670 h 309406"/>
                <a:gd name="connsiteX1" fmla="*/ 212923 w 232063"/>
                <a:gd name="connsiteY1" fmla="*/ 241052 h 309406"/>
                <a:gd name="connsiteX2" fmla="*/ 209781 w 232063"/>
                <a:gd name="connsiteY2" fmla="*/ 237434 h 309406"/>
                <a:gd name="connsiteX3" fmla="*/ 206638 w 232063"/>
                <a:gd name="connsiteY3" fmla="*/ 230294 h 309406"/>
                <a:gd name="connsiteX4" fmla="*/ 206638 w 232063"/>
                <a:gd name="connsiteY4" fmla="*/ 223059 h 309406"/>
                <a:gd name="connsiteX5" fmla="*/ 203401 w 232063"/>
                <a:gd name="connsiteY5" fmla="*/ 212301 h 309406"/>
                <a:gd name="connsiteX6" fmla="*/ 200258 w 232063"/>
                <a:gd name="connsiteY6" fmla="*/ 205065 h 309406"/>
                <a:gd name="connsiteX7" fmla="*/ 200258 w 232063"/>
                <a:gd name="connsiteY7" fmla="*/ 190690 h 309406"/>
                <a:gd name="connsiteX8" fmla="*/ 203401 w 232063"/>
                <a:gd name="connsiteY8" fmla="*/ 187072 h 309406"/>
                <a:gd name="connsiteX9" fmla="*/ 206638 w 232063"/>
                <a:gd name="connsiteY9" fmla="*/ 179932 h 309406"/>
                <a:gd name="connsiteX10" fmla="*/ 216161 w 232063"/>
                <a:gd name="connsiteY10" fmla="*/ 169079 h 309406"/>
                <a:gd name="connsiteX11" fmla="*/ 216161 w 232063"/>
                <a:gd name="connsiteY11" fmla="*/ 161939 h 309406"/>
                <a:gd name="connsiteX12" fmla="*/ 219303 w 232063"/>
                <a:gd name="connsiteY12" fmla="*/ 154703 h 309406"/>
                <a:gd name="connsiteX13" fmla="*/ 219303 w 232063"/>
                <a:gd name="connsiteY13" fmla="*/ 143946 h 309406"/>
                <a:gd name="connsiteX14" fmla="*/ 222541 w 232063"/>
                <a:gd name="connsiteY14" fmla="*/ 136710 h 309406"/>
                <a:gd name="connsiteX15" fmla="*/ 225683 w 232063"/>
                <a:gd name="connsiteY15" fmla="*/ 133188 h 309406"/>
                <a:gd name="connsiteX16" fmla="*/ 232064 w 232063"/>
                <a:gd name="connsiteY16" fmla="*/ 118717 h 309406"/>
                <a:gd name="connsiteX17" fmla="*/ 232064 w 232063"/>
                <a:gd name="connsiteY17" fmla="*/ 111577 h 309406"/>
                <a:gd name="connsiteX18" fmla="*/ 228826 w 232063"/>
                <a:gd name="connsiteY18" fmla="*/ 104342 h 309406"/>
                <a:gd name="connsiteX19" fmla="*/ 228826 w 232063"/>
                <a:gd name="connsiteY19" fmla="*/ 97202 h 309406"/>
                <a:gd name="connsiteX20" fmla="*/ 225683 w 232063"/>
                <a:gd name="connsiteY20" fmla="*/ 89966 h 309406"/>
                <a:gd name="connsiteX21" fmla="*/ 225683 w 232063"/>
                <a:gd name="connsiteY21" fmla="*/ 82826 h 309406"/>
                <a:gd name="connsiteX22" fmla="*/ 222541 w 232063"/>
                <a:gd name="connsiteY22" fmla="*/ 79208 h 309406"/>
                <a:gd name="connsiteX23" fmla="*/ 222541 w 232063"/>
                <a:gd name="connsiteY23" fmla="*/ 75591 h 309406"/>
                <a:gd name="connsiteX24" fmla="*/ 228826 w 232063"/>
                <a:gd name="connsiteY24" fmla="*/ 75591 h 309406"/>
                <a:gd name="connsiteX25" fmla="*/ 225683 w 232063"/>
                <a:gd name="connsiteY25" fmla="*/ 57597 h 309406"/>
                <a:gd name="connsiteX26" fmla="*/ 216161 w 232063"/>
                <a:gd name="connsiteY26" fmla="*/ 61215 h 309406"/>
                <a:gd name="connsiteX27" fmla="*/ 216161 w 232063"/>
                <a:gd name="connsiteY27" fmla="*/ 53980 h 309406"/>
                <a:gd name="connsiteX28" fmla="*/ 206638 w 232063"/>
                <a:gd name="connsiteY28" fmla="*/ 43222 h 309406"/>
                <a:gd name="connsiteX29" fmla="*/ 197021 w 232063"/>
                <a:gd name="connsiteY29" fmla="*/ 39604 h 309406"/>
                <a:gd name="connsiteX30" fmla="*/ 181213 w 232063"/>
                <a:gd name="connsiteY30" fmla="*/ 39604 h 309406"/>
                <a:gd name="connsiteX31" fmla="*/ 168453 w 232063"/>
                <a:gd name="connsiteY31" fmla="*/ 46840 h 309406"/>
                <a:gd name="connsiteX32" fmla="*/ 168453 w 232063"/>
                <a:gd name="connsiteY32" fmla="*/ 50362 h 309406"/>
                <a:gd name="connsiteX33" fmla="*/ 165311 w 232063"/>
                <a:gd name="connsiteY33" fmla="*/ 53980 h 309406"/>
                <a:gd name="connsiteX34" fmla="*/ 158931 w 232063"/>
                <a:gd name="connsiteY34" fmla="*/ 53980 h 309406"/>
                <a:gd name="connsiteX35" fmla="*/ 155693 w 232063"/>
                <a:gd name="connsiteY35" fmla="*/ 50362 h 309406"/>
                <a:gd name="connsiteX36" fmla="*/ 149408 w 232063"/>
                <a:gd name="connsiteY36" fmla="*/ 50362 h 309406"/>
                <a:gd name="connsiteX37" fmla="*/ 146170 w 232063"/>
                <a:gd name="connsiteY37" fmla="*/ 46840 h 309406"/>
                <a:gd name="connsiteX38" fmla="*/ 139790 w 232063"/>
                <a:gd name="connsiteY38" fmla="*/ 43222 h 309406"/>
                <a:gd name="connsiteX39" fmla="*/ 136648 w 232063"/>
                <a:gd name="connsiteY39" fmla="*/ 35987 h 309406"/>
                <a:gd name="connsiteX40" fmla="*/ 136648 w 232063"/>
                <a:gd name="connsiteY40" fmla="*/ 28847 h 309406"/>
                <a:gd name="connsiteX41" fmla="*/ 133505 w 232063"/>
                <a:gd name="connsiteY41" fmla="*/ 25229 h 309406"/>
                <a:gd name="connsiteX42" fmla="*/ 133505 w 232063"/>
                <a:gd name="connsiteY42" fmla="*/ 21611 h 309406"/>
                <a:gd name="connsiteX43" fmla="*/ 120745 w 232063"/>
                <a:gd name="connsiteY43" fmla="*/ 25229 h 309406"/>
                <a:gd name="connsiteX44" fmla="*/ 120745 w 232063"/>
                <a:gd name="connsiteY44" fmla="*/ 10853 h 309406"/>
                <a:gd name="connsiteX45" fmla="*/ 114365 w 232063"/>
                <a:gd name="connsiteY45" fmla="*/ 10853 h 309406"/>
                <a:gd name="connsiteX46" fmla="*/ 111223 w 232063"/>
                <a:gd name="connsiteY46" fmla="*/ 14471 h 309406"/>
                <a:gd name="connsiteX47" fmla="*/ 108080 w 232063"/>
                <a:gd name="connsiteY47" fmla="*/ 21611 h 309406"/>
                <a:gd name="connsiteX48" fmla="*/ 104842 w 232063"/>
                <a:gd name="connsiteY48" fmla="*/ 25229 h 309406"/>
                <a:gd name="connsiteX49" fmla="*/ 92178 w 232063"/>
                <a:gd name="connsiteY49" fmla="*/ 21611 h 309406"/>
                <a:gd name="connsiteX50" fmla="*/ 92178 w 232063"/>
                <a:gd name="connsiteY50" fmla="*/ 0 h 309406"/>
                <a:gd name="connsiteX51" fmla="*/ 85797 w 232063"/>
                <a:gd name="connsiteY51" fmla="*/ 14471 h 309406"/>
                <a:gd name="connsiteX52" fmla="*/ 79417 w 232063"/>
                <a:gd name="connsiteY52" fmla="*/ 3618 h 309406"/>
                <a:gd name="connsiteX53" fmla="*/ 76275 w 232063"/>
                <a:gd name="connsiteY53" fmla="*/ 17993 h 309406"/>
                <a:gd name="connsiteX54" fmla="*/ 66752 w 232063"/>
                <a:gd name="connsiteY54" fmla="*/ 17993 h 309406"/>
                <a:gd name="connsiteX55" fmla="*/ 63515 w 232063"/>
                <a:gd name="connsiteY55" fmla="*/ 28847 h 309406"/>
                <a:gd name="connsiteX56" fmla="*/ 53992 w 232063"/>
                <a:gd name="connsiteY56" fmla="*/ 17993 h 309406"/>
                <a:gd name="connsiteX57" fmla="*/ 44470 w 232063"/>
                <a:gd name="connsiteY57" fmla="*/ 14471 h 309406"/>
                <a:gd name="connsiteX58" fmla="*/ 38090 w 232063"/>
                <a:gd name="connsiteY58" fmla="*/ 14471 h 309406"/>
                <a:gd name="connsiteX59" fmla="*/ 34947 w 232063"/>
                <a:gd name="connsiteY59" fmla="*/ 17993 h 309406"/>
                <a:gd name="connsiteX60" fmla="*/ 34947 w 232063"/>
                <a:gd name="connsiteY60" fmla="*/ 28847 h 309406"/>
                <a:gd name="connsiteX61" fmla="*/ 28568 w 232063"/>
                <a:gd name="connsiteY61" fmla="*/ 25229 h 309406"/>
                <a:gd name="connsiteX62" fmla="*/ 19045 w 232063"/>
                <a:gd name="connsiteY62" fmla="*/ 39604 h 309406"/>
                <a:gd name="connsiteX63" fmla="*/ 22187 w 232063"/>
                <a:gd name="connsiteY63" fmla="*/ 61215 h 309406"/>
                <a:gd name="connsiteX64" fmla="*/ 31710 w 232063"/>
                <a:gd name="connsiteY64" fmla="*/ 64833 h 309406"/>
                <a:gd name="connsiteX65" fmla="*/ 25425 w 232063"/>
                <a:gd name="connsiteY65" fmla="*/ 75591 h 309406"/>
                <a:gd name="connsiteX66" fmla="*/ 34947 w 232063"/>
                <a:gd name="connsiteY66" fmla="*/ 79208 h 309406"/>
                <a:gd name="connsiteX67" fmla="*/ 31710 w 232063"/>
                <a:gd name="connsiteY67" fmla="*/ 82826 h 309406"/>
                <a:gd name="connsiteX68" fmla="*/ 28568 w 232063"/>
                <a:gd name="connsiteY68" fmla="*/ 89966 h 309406"/>
                <a:gd name="connsiteX69" fmla="*/ 28568 w 232063"/>
                <a:gd name="connsiteY69" fmla="*/ 97202 h 309406"/>
                <a:gd name="connsiteX70" fmla="*/ 31710 w 232063"/>
                <a:gd name="connsiteY70" fmla="*/ 97202 h 309406"/>
                <a:gd name="connsiteX71" fmla="*/ 38090 w 232063"/>
                <a:gd name="connsiteY71" fmla="*/ 100724 h 309406"/>
                <a:gd name="connsiteX72" fmla="*/ 41232 w 232063"/>
                <a:gd name="connsiteY72" fmla="*/ 100724 h 309406"/>
                <a:gd name="connsiteX73" fmla="*/ 41232 w 232063"/>
                <a:gd name="connsiteY73" fmla="*/ 107959 h 309406"/>
                <a:gd name="connsiteX74" fmla="*/ 38090 w 232063"/>
                <a:gd name="connsiteY74" fmla="*/ 111577 h 309406"/>
                <a:gd name="connsiteX75" fmla="*/ 38090 w 232063"/>
                <a:gd name="connsiteY75" fmla="*/ 115100 h 309406"/>
                <a:gd name="connsiteX76" fmla="*/ 34947 w 232063"/>
                <a:gd name="connsiteY76" fmla="*/ 111577 h 309406"/>
                <a:gd name="connsiteX77" fmla="*/ 28568 w 232063"/>
                <a:gd name="connsiteY77" fmla="*/ 111577 h 309406"/>
                <a:gd name="connsiteX78" fmla="*/ 25425 w 232063"/>
                <a:gd name="connsiteY78" fmla="*/ 107959 h 309406"/>
                <a:gd name="connsiteX79" fmla="*/ 15807 w 232063"/>
                <a:gd name="connsiteY79" fmla="*/ 107959 h 309406"/>
                <a:gd name="connsiteX80" fmla="*/ 15807 w 232063"/>
                <a:gd name="connsiteY80" fmla="*/ 115100 h 309406"/>
                <a:gd name="connsiteX81" fmla="*/ 19045 w 232063"/>
                <a:gd name="connsiteY81" fmla="*/ 122335 h 309406"/>
                <a:gd name="connsiteX82" fmla="*/ 25425 w 232063"/>
                <a:gd name="connsiteY82" fmla="*/ 125953 h 309406"/>
                <a:gd name="connsiteX83" fmla="*/ 28568 w 232063"/>
                <a:gd name="connsiteY83" fmla="*/ 133188 h 309406"/>
                <a:gd name="connsiteX84" fmla="*/ 19045 w 232063"/>
                <a:gd name="connsiteY84" fmla="*/ 133188 h 309406"/>
                <a:gd name="connsiteX85" fmla="*/ 19045 w 232063"/>
                <a:gd name="connsiteY85" fmla="*/ 136710 h 309406"/>
                <a:gd name="connsiteX86" fmla="*/ 22187 w 232063"/>
                <a:gd name="connsiteY86" fmla="*/ 140328 h 309406"/>
                <a:gd name="connsiteX87" fmla="*/ 22187 w 232063"/>
                <a:gd name="connsiteY87" fmla="*/ 151086 h 309406"/>
                <a:gd name="connsiteX88" fmla="*/ 19045 w 232063"/>
                <a:gd name="connsiteY88" fmla="*/ 154703 h 309406"/>
                <a:gd name="connsiteX89" fmla="*/ 15807 w 232063"/>
                <a:gd name="connsiteY89" fmla="*/ 154703 h 309406"/>
                <a:gd name="connsiteX90" fmla="*/ 9523 w 232063"/>
                <a:gd name="connsiteY90" fmla="*/ 151086 h 309406"/>
                <a:gd name="connsiteX91" fmla="*/ 6285 w 232063"/>
                <a:gd name="connsiteY91" fmla="*/ 147563 h 309406"/>
                <a:gd name="connsiteX92" fmla="*/ 3142 w 232063"/>
                <a:gd name="connsiteY92" fmla="*/ 147563 h 309406"/>
                <a:gd name="connsiteX93" fmla="*/ 12665 w 232063"/>
                <a:gd name="connsiteY93" fmla="*/ 169079 h 309406"/>
                <a:gd name="connsiteX94" fmla="*/ 12665 w 232063"/>
                <a:gd name="connsiteY94" fmla="*/ 183455 h 309406"/>
                <a:gd name="connsiteX95" fmla="*/ 9523 w 232063"/>
                <a:gd name="connsiteY95" fmla="*/ 194308 h 309406"/>
                <a:gd name="connsiteX96" fmla="*/ 3142 w 232063"/>
                <a:gd name="connsiteY96" fmla="*/ 197925 h 309406"/>
                <a:gd name="connsiteX97" fmla="*/ 0 w 232063"/>
                <a:gd name="connsiteY97" fmla="*/ 205065 h 309406"/>
                <a:gd name="connsiteX98" fmla="*/ 3142 w 232063"/>
                <a:gd name="connsiteY98" fmla="*/ 208683 h 309406"/>
                <a:gd name="connsiteX99" fmla="*/ 12665 w 232063"/>
                <a:gd name="connsiteY99" fmla="*/ 208683 h 309406"/>
                <a:gd name="connsiteX100" fmla="*/ 12665 w 232063"/>
                <a:gd name="connsiteY100" fmla="*/ 215919 h 309406"/>
                <a:gd name="connsiteX101" fmla="*/ 31710 w 232063"/>
                <a:gd name="connsiteY101" fmla="*/ 212301 h 309406"/>
                <a:gd name="connsiteX102" fmla="*/ 31710 w 232063"/>
                <a:gd name="connsiteY102" fmla="*/ 230294 h 309406"/>
                <a:gd name="connsiteX103" fmla="*/ 47613 w 232063"/>
                <a:gd name="connsiteY103" fmla="*/ 248287 h 309406"/>
                <a:gd name="connsiteX104" fmla="*/ 47613 w 232063"/>
                <a:gd name="connsiteY104" fmla="*/ 262663 h 309406"/>
                <a:gd name="connsiteX105" fmla="*/ 44470 w 232063"/>
                <a:gd name="connsiteY105" fmla="*/ 269803 h 309406"/>
                <a:gd name="connsiteX106" fmla="*/ 44470 w 232063"/>
                <a:gd name="connsiteY106" fmla="*/ 277038 h 309406"/>
                <a:gd name="connsiteX107" fmla="*/ 41232 w 232063"/>
                <a:gd name="connsiteY107" fmla="*/ 280656 h 309406"/>
                <a:gd name="connsiteX108" fmla="*/ 41232 w 232063"/>
                <a:gd name="connsiteY108" fmla="*/ 309407 h 309406"/>
                <a:gd name="connsiteX109" fmla="*/ 47613 w 232063"/>
                <a:gd name="connsiteY109" fmla="*/ 309407 h 309406"/>
                <a:gd name="connsiteX110" fmla="*/ 50850 w 232063"/>
                <a:gd name="connsiteY110" fmla="*/ 305789 h 309406"/>
                <a:gd name="connsiteX111" fmla="*/ 53992 w 232063"/>
                <a:gd name="connsiteY111" fmla="*/ 298649 h 309406"/>
                <a:gd name="connsiteX112" fmla="*/ 60372 w 232063"/>
                <a:gd name="connsiteY112" fmla="*/ 298649 h 309406"/>
                <a:gd name="connsiteX113" fmla="*/ 66752 w 232063"/>
                <a:gd name="connsiteY113" fmla="*/ 291414 h 309406"/>
                <a:gd name="connsiteX114" fmla="*/ 73037 w 232063"/>
                <a:gd name="connsiteY114" fmla="*/ 287796 h 309406"/>
                <a:gd name="connsiteX115" fmla="*/ 104842 w 232063"/>
                <a:gd name="connsiteY115" fmla="*/ 273420 h 309406"/>
                <a:gd name="connsiteX116" fmla="*/ 120745 w 232063"/>
                <a:gd name="connsiteY116" fmla="*/ 269803 h 309406"/>
                <a:gd name="connsiteX117" fmla="*/ 139790 w 232063"/>
                <a:gd name="connsiteY117" fmla="*/ 269803 h 309406"/>
                <a:gd name="connsiteX118" fmla="*/ 143028 w 232063"/>
                <a:gd name="connsiteY118" fmla="*/ 266185 h 309406"/>
                <a:gd name="connsiteX119" fmla="*/ 149408 w 232063"/>
                <a:gd name="connsiteY119" fmla="*/ 266185 h 309406"/>
                <a:gd name="connsiteX120" fmla="*/ 155693 w 232063"/>
                <a:gd name="connsiteY120" fmla="*/ 262663 h 309406"/>
                <a:gd name="connsiteX121" fmla="*/ 174833 w 232063"/>
                <a:gd name="connsiteY121" fmla="*/ 262663 h 309406"/>
                <a:gd name="connsiteX122" fmla="*/ 177976 w 232063"/>
                <a:gd name="connsiteY122" fmla="*/ 266185 h 309406"/>
                <a:gd name="connsiteX123" fmla="*/ 181213 w 232063"/>
                <a:gd name="connsiteY123" fmla="*/ 266185 h 309406"/>
                <a:gd name="connsiteX124" fmla="*/ 184356 w 232063"/>
                <a:gd name="connsiteY124" fmla="*/ 269803 h 309406"/>
                <a:gd name="connsiteX125" fmla="*/ 193878 w 232063"/>
                <a:gd name="connsiteY125" fmla="*/ 269803 h 309406"/>
                <a:gd name="connsiteX126" fmla="*/ 200258 w 232063"/>
                <a:gd name="connsiteY126" fmla="*/ 262663 h 309406"/>
                <a:gd name="connsiteX127" fmla="*/ 203401 w 232063"/>
                <a:gd name="connsiteY127" fmla="*/ 262663 h 309406"/>
                <a:gd name="connsiteX128" fmla="*/ 203401 w 232063"/>
                <a:gd name="connsiteY128" fmla="*/ 266185 h 309406"/>
                <a:gd name="connsiteX129" fmla="*/ 209781 w 232063"/>
                <a:gd name="connsiteY129" fmla="*/ 273420 h 309406"/>
                <a:gd name="connsiteX130" fmla="*/ 216161 w 232063"/>
                <a:gd name="connsiteY130" fmla="*/ 277038 h 309406"/>
                <a:gd name="connsiteX131" fmla="*/ 222541 w 232063"/>
                <a:gd name="connsiteY131" fmla="*/ 277038 h 309406"/>
                <a:gd name="connsiteX132" fmla="*/ 225683 w 232063"/>
                <a:gd name="connsiteY132" fmla="*/ 280656 h 309406"/>
                <a:gd name="connsiteX133" fmla="*/ 225683 w 232063"/>
                <a:gd name="connsiteY133" fmla="*/ 248287 h 309406"/>
                <a:gd name="connsiteX134" fmla="*/ 212923 w 232063"/>
                <a:gd name="connsiteY134" fmla="*/ 244670 h 309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32063" h="309406">
                  <a:moveTo>
                    <a:pt x="212923" y="244670"/>
                  </a:moveTo>
                  <a:lnTo>
                    <a:pt x="212923" y="241052"/>
                  </a:lnTo>
                  <a:lnTo>
                    <a:pt x="209781" y="237434"/>
                  </a:lnTo>
                  <a:lnTo>
                    <a:pt x="206638" y="230294"/>
                  </a:lnTo>
                  <a:lnTo>
                    <a:pt x="206638" y="223059"/>
                  </a:lnTo>
                  <a:lnTo>
                    <a:pt x="203401" y="212301"/>
                  </a:lnTo>
                  <a:lnTo>
                    <a:pt x="200258" y="205065"/>
                  </a:lnTo>
                  <a:lnTo>
                    <a:pt x="200258" y="190690"/>
                  </a:lnTo>
                  <a:lnTo>
                    <a:pt x="203401" y="187072"/>
                  </a:lnTo>
                  <a:lnTo>
                    <a:pt x="206638" y="179932"/>
                  </a:lnTo>
                  <a:lnTo>
                    <a:pt x="216161" y="169079"/>
                  </a:lnTo>
                  <a:lnTo>
                    <a:pt x="216161" y="161939"/>
                  </a:lnTo>
                  <a:lnTo>
                    <a:pt x="219303" y="154703"/>
                  </a:lnTo>
                  <a:lnTo>
                    <a:pt x="219303" y="143946"/>
                  </a:lnTo>
                  <a:lnTo>
                    <a:pt x="222541" y="136710"/>
                  </a:lnTo>
                  <a:lnTo>
                    <a:pt x="225683" y="133188"/>
                  </a:lnTo>
                  <a:lnTo>
                    <a:pt x="232064" y="118717"/>
                  </a:lnTo>
                  <a:lnTo>
                    <a:pt x="232064" y="111577"/>
                  </a:lnTo>
                  <a:lnTo>
                    <a:pt x="228826" y="104342"/>
                  </a:lnTo>
                  <a:lnTo>
                    <a:pt x="228826" y="97202"/>
                  </a:lnTo>
                  <a:lnTo>
                    <a:pt x="225683" y="89966"/>
                  </a:lnTo>
                  <a:lnTo>
                    <a:pt x="225683" y="82826"/>
                  </a:lnTo>
                  <a:lnTo>
                    <a:pt x="222541" y="79208"/>
                  </a:lnTo>
                  <a:lnTo>
                    <a:pt x="222541" y="75591"/>
                  </a:lnTo>
                  <a:lnTo>
                    <a:pt x="228826" y="75591"/>
                  </a:lnTo>
                  <a:lnTo>
                    <a:pt x="225683" y="57597"/>
                  </a:lnTo>
                  <a:lnTo>
                    <a:pt x="216161" y="61215"/>
                  </a:lnTo>
                  <a:lnTo>
                    <a:pt x="216161" y="53980"/>
                  </a:lnTo>
                  <a:lnTo>
                    <a:pt x="206638" y="43222"/>
                  </a:lnTo>
                  <a:lnTo>
                    <a:pt x="197021" y="39604"/>
                  </a:lnTo>
                  <a:lnTo>
                    <a:pt x="181213" y="39604"/>
                  </a:lnTo>
                  <a:lnTo>
                    <a:pt x="168453" y="46840"/>
                  </a:lnTo>
                  <a:lnTo>
                    <a:pt x="168453" y="50362"/>
                  </a:lnTo>
                  <a:lnTo>
                    <a:pt x="165311" y="53980"/>
                  </a:lnTo>
                  <a:lnTo>
                    <a:pt x="158931" y="53980"/>
                  </a:lnTo>
                  <a:lnTo>
                    <a:pt x="155693" y="50362"/>
                  </a:lnTo>
                  <a:lnTo>
                    <a:pt x="149408" y="50362"/>
                  </a:lnTo>
                  <a:lnTo>
                    <a:pt x="146170" y="46840"/>
                  </a:lnTo>
                  <a:lnTo>
                    <a:pt x="139790" y="43222"/>
                  </a:lnTo>
                  <a:lnTo>
                    <a:pt x="136648" y="35987"/>
                  </a:lnTo>
                  <a:lnTo>
                    <a:pt x="136648" y="28847"/>
                  </a:lnTo>
                  <a:lnTo>
                    <a:pt x="133505" y="25229"/>
                  </a:lnTo>
                  <a:lnTo>
                    <a:pt x="133505" y="21611"/>
                  </a:lnTo>
                  <a:lnTo>
                    <a:pt x="120745" y="25229"/>
                  </a:lnTo>
                  <a:lnTo>
                    <a:pt x="120745" y="10853"/>
                  </a:lnTo>
                  <a:lnTo>
                    <a:pt x="114365" y="10853"/>
                  </a:lnTo>
                  <a:lnTo>
                    <a:pt x="111223" y="14471"/>
                  </a:lnTo>
                  <a:lnTo>
                    <a:pt x="108080" y="21611"/>
                  </a:lnTo>
                  <a:lnTo>
                    <a:pt x="104842" y="25229"/>
                  </a:lnTo>
                  <a:lnTo>
                    <a:pt x="92178" y="21611"/>
                  </a:lnTo>
                  <a:lnTo>
                    <a:pt x="92178" y="0"/>
                  </a:lnTo>
                  <a:lnTo>
                    <a:pt x="85797" y="14471"/>
                  </a:lnTo>
                  <a:lnTo>
                    <a:pt x="79417" y="3618"/>
                  </a:lnTo>
                  <a:lnTo>
                    <a:pt x="76275" y="17993"/>
                  </a:lnTo>
                  <a:lnTo>
                    <a:pt x="66752" y="17993"/>
                  </a:lnTo>
                  <a:lnTo>
                    <a:pt x="63515" y="28847"/>
                  </a:lnTo>
                  <a:lnTo>
                    <a:pt x="53992" y="17993"/>
                  </a:lnTo>
                  <a:lnTo>
                    <a:pt x="44470" y="14471"/>
                  </a:lnTo>
                  <a:lnTo>
                    <a:pt x="38090" y="14471"/>
                  </a:lnTo>
                  <a:lnTo>
                    <a:pt x="34947" y="17993"/>
                  </a:lnTo>
                  <a:lnTo>
                    <a:pt x="34947" y="28847"/>
                  </a:lnTo>
                  <a:lnTo>
                    <a:pt x="28568" y="25229"/>
                  </a:lnTo>
                  <a:lnTo>
                    <a:pt x="19045" y="39604"/>
                  </a:lnTo>
                  <a:lnTo>
                    <a:pt x="22187" y="61215"/>
                  </a:lnTo>
                  <a:lnTo>
                    <a:pt x="31710" y="64833"/>
                  </a:lnTo>
                  <a:lnTo>
                    <a:pt x="25425" y="75591"/>
                  </a:lnTo>
                  <a:lnTo>
                    <a:pt x="34947" y="79208"/>
                  </a:lnTo>
                  <a:lnTo>
                    <a:pt x="31710" y="82826"/>
                  </a:lnTo>
                  <a:lnTo>
                    <a:pt x="28568" y="89966"/>
                  </a:lnTo>
                  <a:lnTo>
                    <a:pt x="28568" y="97202"/>
                  </a:lnTo>
                  <a:lnTo>
                    <a:pt x="31710" y="97202"/>
                  </a:lnTo>
                  <a:lnTo>
                    <a:pt x="38090" y="100724"/>
                  </a:lnTo>
                  <a:lnTo>
                    <a:pt x="41232" y="100724"/>
                  </a:lnTo>
                  <a:lnTo>
                    <a:pt x="41232" y="107959"/>
                  </a:lnTo>
                  <a:lnTo>
                    <a:pt x="38090" y="111577"/>
                  </a:lnTo>
                  <a:lnTo>
                    <a:pt x="38090" y="115100"/>
                  </a:lnTo>
                  <a:lnTo>
                    <a:pt x="34947" y="111577"/>
                  </a:lnTo>
                  <a:lnTo>
                    <a:pt x="28568" y="111577"/>
                  </a:lnTo>
                  <a:lnTo>
                    <a:pt x="25425" y="107959"/>
                  </a:lnTo>
                  <a:lnTo>
                    <a:pt x="15807" y="107959"/>
                  </a:lnTo>
                  <a:lnTo>
                    <a:pt x="15807" y="115100"/>
                  </a:lnTo>
                  <a:lnTo>
                    <a:pt x="19045" y="122335"/>
                  </a:lnTo>
                  <a:lnTo>
                    <a:pt x="25425" y="125953"/>
                  </a:lnTo>
                  <a:lnTo>
                    <a:pt x="28568" y="133188"/>
                  </a:lnTo>
                  <a:lnTo>
                    <a:pt x="19045" y="133188"/>
                  </a:lnTo>
                  <a:lnTo>
                    <a:pt x="19045" y="136710"/>
                  </a:lnTo>
                  <a:lnTo>
                    <a:pt x="22187" y="140328"/>
                  </a:lnTo>
                  <a:lnTo>
                    <a:pt x="22187" y="151086"/>
                  </a:lnTo>
                  <a:lnTo>
                    <a:pt x="19045" y="154703"/>
                  </a:lnTo>
                  <a:lnTo>
                    <a:pt x="15807" y="154703"/>
                  </a:lnTo>
                  <a:lnTo>
                    <a:pt x="9523" y="151086"/>
                  </a:lnTo>
                  <a:lnTo>
                    <a:pt x="6285" y="147563"/>
                  </a:lnTo>
                  <a:lnTo>
                    <a:pt x="3142" y="147563"/>
                  </a:lnTo>
                  <a:lnTo>
                    <a:pt x="12665" y="169079"/>
                  </a:lnTo>
                  <a:lnTo>
                    <a:pt x="12665" y="183455"/>
                  </a:lnTo>
                  <a:lnTo>
                    <a:pt x="9523" y="194308"/>
                  </a:lnTo>
                  <a:lnTo>
                    <a:pt x="3142" y="197925"/>
                  </a:lnTo>
                  <a:lnTo>
                    <a:pt x="0" y="205065"/>
                  </a:lnTo>
                  <a:lnTo>
                    <a:pt x="3142" y="208683"/>
                  </a:lnTo>
                  <a:lnTo>
                    <a:pt x="12665" y="208683"/>
                  </a:lnTo>
                  <a:lnTo>
                    <a:pt x="12665" y="215919"/>
                  </a:lnTo>
                  <a:lnTo>
                    <a:pt x="31710" y="212301"/>
                  </a:lnTo>
                  <a:lnTo>
                    <a:pt x="31710" y="230294"/>
                  </a:lnTo>
                  <a:lnTo>
                    <a:pt x="47613" y="248287"/>
                  </a:lnTo>
                  <a:lnTo>
                    <a:pt x="47613" y="262663"/>
                  </a:lnTo>
                  <a:lnTo>
                    <a:pt x="44470" y="269803"/>
                  </a:lnTo>
                  <a:lnTo>
                    <a:pt x="44470" y="277038"/>
                  </a:lnTo>
                  <a:lnTo>
                    <a:pt x="41232" y="280656"/>
                  </a:lnTo>
                  <a:lnTo>
                    <a:pt x="41232" y="309407"/>
                  </a:lnTo>
                  <a:lnTo>
                    <a:pt x="47613" y="309407"/>
                  </a:lnTo>
                  <a:lnTo>
                    <a:pt x="50850" y="305789"/>
                  </a:lnTo>
                  <a:lnTo>
                    <a:pt x="53992" y="298649"/>
                  </a:lnTo>
                  <a:lnTo>
                    <a:pt x="60372" y="298649"/>
                  </a:lnTo>
                  <a:lnTo>
                    <a:pt x="66752" y="291414"/>
                  </a:lnTo>
                  <a:lnTo>
                    <a:pt x="73037" y="287796"/>
                  </a:lnTo>
                  <a:lnTo>
                    <a:pt x="104842" y="273420"/>
                  </a:lnTo>
                  <a:lnTo>
                    <a:pt x="120745" y="269803"/>
                  </a:lnTo>
                  <a:lnTo>
                    <a:pt x="139790" y="269803"/>
                  </a:lnTo>
                  <a:lnTo>
                    <a:pt x="143028" y="266185"/>
                  </a:lnTo>
                  <a:lnTo>
                    <a:pt x="149408" y="266185"/>
                  </a:lnTo>
                  <a:lnTo>
                    <a:pt x="155693" y="262663"/>
                  </a:lnTo>
                  <a:lnTo>
                    <a:pt x="174833" y="262663"/>
                  </a:lnTo>
                  <a:lnTo>
                    <a:pt x="177976" y="266185"/>
                  </a:lnTo>
                  <a:lnTo>
                    <a:pt x="181213" y="266185"/>
                  </a:lnTo>
                  <a:lnTo>
                    <a:pt x="184356" y="269803"/>
                  </a:lnTo>
                  <a:lnTo>
                    <a:pt x="193878" y="269803"/>
                  </a:lnTo>
                  <a:lnTo>
                    <a:pt x="200258" y="262663"/>
                  </a:lnTo>
                  <a:lnTo>
                    <a:pt x="203401" y="262663"/>
                  </a:lnTo>
                  <a:lnTo>
                    <a:pt x="203401" y="266185"/>
                  </a:lnTo>
                  <a:lnTo>
                    <a:pt x="209781" y="273420"/>
                  </a:lnTo>
                  <a:lnTo>
                    <a:pt x="216161" y="277038"/>
                  </a:lnTo>
                  <a:lnTo>
                    <a:pt x="222541" y="277038"/>
                  </a:lnTo>
                  <a:lnTo>
                    <a:pt x="225683" y="280656"/>
                  </a:lnTo>
                  <a:lnTo>
                    <a:pt x="225683" y="248287"/>
                  </a:lnTo>
                  <a:lnTo>
                    <a:pt x="212923" y="244670"/>
                  </a:lnTo>
                  <a:close/>
                </a:path>
              </a:pathLst>
            </a:custGeom>
            <a:noFill/>
            <a:ln w="2379" cap="flat">
              <a:solidFill>
                <a:srgbClr val="FFFFFF"/>
              </a:solidFill>
              <a:prstDash val="solid"/>
              <a:round/>
            </a:ln>
          </p:spPr>
          <p:txBody>
            <a:bodyPr rtlCol="0" anchor="ctr"/>
            <a:lstStyle/>
            <a:p>
              <a:endParaRPr lang="en-US" noProof="0" dirty="0"/>
            </a:p>
          </p:txBody>
        </p:sp>
        <p:sp>
          <p:nvSpPr>
            <p:cNvPr id="5623" name="Serbest Form 5622">
              <a:extLst>
                <a:ext uri="{FF2B5EF4-FFF2-40B4-BE49-F238E27FC236}">
                  <a16:creationId xmlns:a16="http://schemas.microsoft.com/office/drawing/2014/main" id="{3CF4D995-A919-464A-9782-101583ED952F}"/>
                </a:ext>
              </a:extLst>
            </p:cNvPr>
            <p:cNvSpPr/>
            <p:nvPr/>
          </p:nvSpPr>
          <p:spPr>
            <a:xfrm>
              <a:off x="2286043" y="3444041"/>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solidFill>
              <a:srgbClr val="AFABAB"/>
            </a:solidFill>
            <a:ln w="9518" cap="flat">
              <a:noFill/>
              <a:prstDash val="solid"/>
              <a:miter/>
            </a:ln>
          </p:spPr>
          <p:txBody>
            <a:bodyPr rtlCol="0" anchor="ctr"/>
            <a:lstStyle/>
            <a:p>
              <a:endParaRPr lang="en-US" noProof="0" dirty="0"/>
            </a:p>
          </p:txBody>
        </p:sp>
        <p:sp>
          <p:nvSpPr>
            <p:cNvPr id="5624" name="Serbest Form 5623">
              <a:extLst>
                <a:ext uri="{FF2B5EF4-FFF2-40B4-BE49-F238E27FC236}">
                  <a16:creationId xmlns:a16="http://schemas.microsoft.com/office/drawing/2014/main" id="{F9C6578E-B9F6-F343-AC6C-24FC8963AAB3}"/>
                </a:ext>
              </a:extLst>
            </p:cNvPr>
            <p:cNvSpPr/>
            <p:nvPr/>
          </p:nvSpPr>
          <p:spPr>
            <a:xfrm>
              <a:off x="2286043" y="3444041"/>
              <a:ext cx="135410" cy="135377"/>
            </a:xfrm>
            <a:custGeom>
              <a:avLst/>
              <a:gdLst>
                <a:gd name="connsiteX0" fmla="*/ 118460 w 135410"/>
                <a:gd name="connsiteY0" fmla="*/ 117575 h 135377"/>
                <a:gd name="connsiteX1" fmla="*/ 121888 w 135410"/>
                <a:gd name="connsiteY1" fmla="*/ 117575 h 135377"/>
                <a:gd name="connsiteX2" fmla="*/ 131982 w 135410"/>
                <a:gd name="connsiteY2" fmla="*/ 106912 h 135377"/>
                <a:gd name="connsiteX3" fmla="*/ 128649 w 135410"/>
                <a:gd name="connsiteY3" fmla="*/ 103294 h 135377"/>
                <a:gd name="connsiteX4" fmla="*/ 118460 w 135410"/>
                <a:gd name="connsiteY4" fmla="*/ 103294 h 135377"/>
                <a:gd name="connsiteX5" fmla="*/ 118460 w 135410"/>
                <a:gd name="connsiteY5" fmla="*/ 99772 h 135377"/>
                <a:gd name="connsiteX6" fmla="*/ 115127 w 135410"/>
                <a:gd name="connsiteY6" fmla="*/ 96154 h 135377"/>
                <a:gd name="connsiteX7" fmla="*/ 115127 w 135410"/>
                <a:gd name="connsiteY7" fmla="*/ 85492 h 135377"/>
                <a:gd name="connsiteX8" fmla="*/ 118460 w 135410"/>
                <a:gd name="connsiteY8" fmla="*/ 81969 h 135377"/>
                <a:gd name="connsiteX9" fmla="*/ 125221 w 135410"/>
                <a:gd name="connsiteY9" fmla="*/ 81969 h 135377"/>
                <a:gd name="connsiteX10" fmla="*/ 128649 w 135410"/>
                <a:gd name="connsiteY10" fmla="*/ 78351 h 135377"/>
                <a:gd name="connsiteX11" fmla="*/ 135410 w 135410"/>
                <a:gd name="connsiteY11" fmla="*/ 78351 h 135377"/>
                <a:gd name="connsiteX12" fmla="*/ 128649 w 135410"/>
                <a:gd name="connsiteY12" fmla="*/ 74829 h 135377"/>
                <a:gd name="connsiteX13" fmla="*/ 118460 w 135410"/>
                <a:gd name="connsiteY13" fmla="*/ 64166 h 135377"/>
                <a:gd name="connsiteX14" fmla="*/ 111699 w 135410"/>
                <a:gd name="connsiteY14" fmla="*/ 49886 h 135377"/>
                <a:gd name="connsiteX15" fmla="*/ 108271 w 135410"/>
                <a:gd name="connsiteY15" fmla="*/ 46364 h 135377"/>
                <a:gd name="connsiteX16" fmla="*/ 104938 w 135410"/>
                <a:gd name="connsiteY16" fmla="*/ 39224 h 135377"/>
                <a:gd name="connsiteX17" fmla="*/ 101510 w 135410"/>
                <a:gd name="connsiteY17" fmla="*/ 35606 h 135377"/>
                <a:gd name="connsiteX18" fmla="*/ 98177 w 135410"/>
                <a:gd name="connsiteY18" fmla="*/ 21420 h 135377"/>
                <a:gd name="connsiteX19" fmla="*/ 77894 w 135410"/>
                <a:gd name="connsiteY19" fmla="*/ 21420 h 135377"/>
                <a:gd name="connsiteX20" fmla="*/ 71133 w 135410"/>
                <a:gd name="connsiteY20" fmla="*/ 14280 h 135377"/>
                <a:gd name="connsiteX21" fmla="*/ 71133 w 135410"/>
                <a:gd name="connsiteY21" fmla="*/ 10663 h 135377"/>
                <a:gd name="connsiteX22" fmla="*/ 67705 w 135410"/>
                <a:gd name="connsiteY22" fmla="*/ 10663 h 135377"/>
                <a:gd name="connsiteX23" fmla="*/ 64277 w 135410"/>
                <a:gd name="connsiteY23" fmla="*/ 7140 h 135377"/>
                <a:gd name="connsiteX24" fmla="*/ 47422 w 135410"/>
                <a:gd name="connsiteY24" fmla="*/ 7140 h 135377"/>
                <a:gd name="connsiteX25" fmla="*/ 47422 w 135410"/>
                <a:gd name="connsiteY25" fmla="*/ 10663 h 135377"/>
                <a:gd name="connsiteX26" fmla="*/ 43994 w 135410"/>
                <a:gd name="connsiteY26" fmla="*/ 10663 h 135377"/>
                <a:gd name="connsiteX27" fmla="*/ 40661 w 135410"/>
                <a:gd name="connsiteY27" fmla="*/ 7140 h 135377"/>
                <a:gd name="connsiteX28" fmla="*/ 33900 w 135410"/>
                <a:gd name="connsiteY28" fmla="*/ 3618 h 135377"/>
                <a:gd name="connsiteX29" fmla="*/ 27044 w 135410"/>
                <a:gd name="connsiteY29" fmla="*/ 3618 h 135377"/>
                <a:gd name="connsiteX30" fmla="*/ 23711 w 135410"/>
                <a:gd name="connsiteY30" fmla="*/ 0 h 135377"/>
                <a:gd name="connsiteX31" fmla="*/ 13522 w 135410"/>
                <a:gd name="connsiteY31" fmla="*/ 0 h 135377"/>
                <a:gd name="connsiteX32" fmla="*/ 3428 w 135410"/>
                <a:gd name="connsiteY32" fmla="*/ 17803 h 135377"/>
                <a:gd name="connsiteX33" fmla="*/ 10189 w 135410"/>
                <a:gd name="connsiteY33" fmla="*/ 24943 h 135377"/>
                <a:gd name="connsiteX34" fmla="*/ 13522 w 135410"/>
                <a:gd name="connsiteY34" fmla="*/ 24943 h 135377"/>
                <a:gd name="connsiteX35" fmla="*/ 13522 w 135410"/>
                <a:gd name="connsiteY35" fmla="*/ 28561 h 135377"/>
                <a:gd name="connsiteX36" fmla="*/ 3428 w 135410"/>
                <a:gd name="connsiteY36" fmla="*/ 39224 h 135377"/>
                <a:gd name="connsiteX37" fmla="*/ 0 w 135410"/>
                <a:gd name="connsiteY37" fmla="*/ 46364 h 135377"/>
                <a:gd name="connsiteX38" fmla="*/ 3428 w 135410"/>
                <a:gd name="connsiteY38" fmla="*/ 53409 h 135377"/>
                <a:gd name="connsiteX39" fmla="*/ 10189 w 135410"/>
                <a:gd name="connsiteY39" fmla="*/ 60549 h 135377"/>
                <a:gd name="connsiteX40" fmla="*/ 16950 w 135410"/>
                <a:gd name="connsiteY40" fmla="*/ 64166 h 135377"/>
                <a:gd name="connsiteX41" fmla="*/ 23711 w 135410"/>
                <a:gd name="connsiteY41" fmla="*/ 64166 h 135377"/>
                <a:gd name="connsiteX42" fmla="*/ 33900 w 135410"/>
                <a:gd name="connsiteY42" fmla="*/ 74829 h 135377"/>
                <a:gd name="connsiteX43" fmla="*/ 40661 w 135410"/>
                <a:gd name="connsiteY43" fmla="*/ 74829 h 135377"/>
                <a:gd name="connsiteX44" fmla="*/ 40661 w 135410"/>
                <a:gd name="connsiteY44" fmla="*/ 60549 h 135377"/>
                <a:gd name="connsiteX45" fmla="*/ 37233 w 135410"/>
                <a:gd name="connsiteY45" fmla="*/ 57026 h 135377"/>
                <a:gd name="connsiteX46" fmla="*/ 30472 w 135410"/>
                <a:gd name="connsiteY46" fmla="*/ 53409 h 135377"/>
                <a:gd name="connsiteX47" fmla="*/ 23711 w 135410"/>
                <a:gd name="connsiteY47" fmla="*/ 46364 h 135377"/>
                <a:gd name="connsiteX48" fmla="*/ 23711 w 135410"/>
                <a:gd name="connsiteY48" fmla="*/ 42746 h 135377"/>
                <a:gd name="connsiteX49" fmla="*/ 27044 w 135410"/>
                <a:gd name="connsiteY49" fmla="*/ 42746 h 135377"/>
                <a:gd name="connsiteX50" fmla="*/ 33900 w 135410"/>
                <a:gd name="connsiteY50" fmla="*/ 46364 h 135377"/>
                <a:gd name="connsiteX51" fmla="*/ 37233 w 135410"/>
                <a:gd name="connsiteY51" fmla="*/ 49886 h 135377"/>
                <a:gd name="connsiteX52" fmla="*/ 50755 w 135410"/>
                <a:gd name="connsiteY52" fmla="*/ 57026 h 135377"/>
                <a:gd name="connsiteX53" fmla="*/ 54183 w 135410"/>
                <a:gd name="connsiteY53" fmla="*/ 60549 h 135377"/>
                <a:gd name="connsiteX54" fmla="*/ 54183 w 135410"/>
                <a:gd name="connsiteY54" fmla="*/ 78351 h 135377"/>
                <a:gd name="connsiteX55" fmla="*/ 64277 w 135410"/>
                <a:gd name="connsiteY55" fmla="*/ 78351 h 135377"/>
                <a:gd name="connsiteX56" fmla="*/ 71133 w 135410"/>
                <a:gd name="connsiteY56" fmla="*/ 81969 h 135377"/>
                <a:gd name="connsiteX57" fmla="*/ 77894 w 135410"/>
                <a:gd name="connsiteY57" fmla="*/ 81969 h 135377"/>
                <a:gd name="connsiteX58" fmla="*/ 87988 w 135410"/>
                <a:gd name="connsiteY58" fmla="*/ 106912 h 135377"/>
                <a:gd name="connsiteX59" fmla="*/ 84655 w 135410"/>
                <a:gd name="connsiteY59" fmla="*/ 110435 h 135377"/>
                <a:gd name="connsiteX60" fmla="*/ 84655 w 135410"/>
                <a:gd name="connsiteY60" fmla="*/ 117575 h 135377"/>
                <a:gd name="connsiteX61" fmla="*/ 94749 w 135410"/>
                <a:gd name="connsiteY61" fmla="*/ 128237 h 135377"/>
                <a:gd name="connsiteX62" fmla="*/ 101510 w 135410"/>
                <a:gd name="connsiteY62" fmla="*/ 131855 h 135377"/>
                <a:gd name="connsiteX63" fmla="*/ 108271 w 135410"/>
                <a:gd name="connsiteY63" fmla="*/ 131855 h 135377"/>
                <a:gd name="connsiteX64" fmla="*/ 98177 w 135410"/>
                <a:gd name="connsiteY64" fmla="*/ 117575 h 135377"/>
                <a:gd name="connsiteX65" fmla="*/ 115127 w 135410"/>
                <a:gd name="connsiteY65" fmla="*/ 135377 h 135377"/>
                <a:gd name="connsiteX66" fmla="*/ 118460 w 135410"/>
                <a:gd name="connsiteY66" fmla="*/ 131855 h 135377"/>
                <a:gd name="connsiteX67" fmla="*/ 118460 w 135410"/>
                <a:gd name="connsiteY67" fmla="*/ 11757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35410" h="135377">
                  <a:moveTo>
                    <a:pt x="118460" y="117575"/>
                  </a:moveTo>
                  <a:lnTo>
                    <a:pt x="121888" y="117575"/>
                  </a:lnTo>
                  <a:lnTo>
                    <a:pt x="131982" y="106912"/>
                  </a:lnTo>
                  <a:lnTo>
                    <a:pt x="128649" y="103294"/>
                  </a:lnTo>
                  <a:lnTo>
                    <a:pt x="118460" y="103294"/>
                  </a:lnTo>
                  <a:lnTo>
                    <a:pt x="118460" y="99772"/>
                  </a:lnTo>
                  <a:lnTo>
                    <a:pt x="115127" y="96154"/>
                  </a:lnTo>
                  <a:lnTo>
                    <a:pt x="115127" y="85492"/>
                  </a:lnTo>
                  <a:lnTo>
                    <a:pt x="118460" y="81969"/>
                  </a:lnTo>
                  <a:lnTo>
                    <a:pt x="125221" y="81969"/>
                  </a:lnTo>
                  <a:lnTo>
                    <a:pt x="128649" y="78351"/>
                  </a:lnTo>
                  <a:lnTo>
                    <a:pt x="135410" y="78351"/>
                  </a:lnTo>
                  <a:lnTo>
                    <a:pt x="128649" y="74829"/>
                  </a:lnTo>
                  <a:lnTo>
                    <a:pt x="118460" y="64166"/>
                  </a:lnTo>
                  <a:lnTo>
                    <a:pt x="111699" y="49886"/>
                  </a:lnTo>
                  <a:lnTo>
                    <a:pt x="108271" y="46364"/>
                  </a:lnTo>
                  <a:lnTo>
                    <a:pt x="104938" y="39224"/>
                  </a:lnTo>
                  <a:lnTo>
                    <a:pt x="101510" y="35606"/>
                  </a:lnTo>
                  <a:lnTo>
                    <a:pt x="98177" y="21420"/>
                  </a:lnTo>
                  <a:lnTo>
                    <a:pt x="77894" y="21420"/>
                  </a:lnTo>
                  <a:lnTo>
                    <a:pt x="71133" y="14280"/>
                  </a:lnTo>
                  <a:lnTo>
                    <a:pt x="71133" y="10663"/>
                  </a:lnTo>
                  <a:lnTo>
                    <a:pt x="67705" y="10663"/>
                  </a:lnTo>
                  <a:lnTo>
                    <a:pt x="64277" y="7140"/>
                  </a:lnTo>
                  <a:lnTo>
                    <a:pt x="47422" y="7140"/>
                  </a:lnTo>
                  <a:lnTo>
                    <a:pt x="47422" y="10663"/>
                  </a:lnTo>
                  <a:lnTo>
                    <a:pt x="43994" y="10663"/>
                  </a:lnTo>
                  <a:lnTo>
                    <a:pt x="40661" y="7140"/>
                  </a:lnTo>
                  <a:lnTo>
                    <a:pt x="33900" y="3618"/>
                  </a:lnTo>
                  <a:lnTo>
                    <a:pt x="27044" y="3618"/>
                  </a:lnTo>
                  <a:lnTo>
                    <a:pt x="23711" y="0"/>
                  </a:lnTo>
                  <a:lnTo>
                    <a:pt x="13522" y="0"/>
                  </a:lnTo>
                  <a:lnTo>
                    <a:pt x="3428" y="17803"/>
                  </a:lnTo>
                  <a:lnTo>
                    <a:pt x="10189" y="24943"/>
                  </a:lnTo>
                  <a:lnTo>
                    <a:pt x="13522" y="24943"/>
                  </a:lnTo>
                  <a:lnTo>
                    <a:pt x="13522" y="28561"/>
                  </a:lnTo>
                  <a:lnTo>
                    <a:pt x="3428" y="39224"/>
                  </a:lnTo>
                  <a:lnTo>
                    <a:pt x="0" y="46364"/>
                  </a:lnTo>
                  <a:lnTo>
                    <a:pt x="3428" y="53409"/>
                  </a:lnTo>
                  <a:lnTo>
                    <a:pt x="10189" y="60549"/>
                  </a:lnTo>
                  <a:lnTo>
                    <a:pt x="16950" y="64166"/>
                  </a:lnTo>
                  <a:lnTo>
                    <a:pt x="23711" y="64166"/>
                  </a:lnTo>
                  <a:lnTo>
                    <a:pt x="33900" y="74829"/>
                  </a:lnTo>
                  <a:lnTo>
                    <a:pt x="40661" y="74829"/>
                  </a:lnTo>
                  <a:lnTo>
                    <a:pt x="40661" y="60549"/>
                  </a:lnTo>
                  <a:lnTo>
                    <a:pt x="37233" y="57026"/>
                  </a:lnTo>
                  <a:lnTo>
                    <a:pt x="30472" y="53409"/>
                  </a:lnTo>
                  <a:lnTo>
                    <a:pt x="23711" y="46364"/>
                  </a:lnTo>
                  <a:lnTo>
                    <a:pt x="23711" y="42746"/>
                  </a:lnTo>
                  <a:lnTo>
                    <a:pt x="27044" y="42746"/>
                  </a:lnTo>
                  <a:lnTo>
                    <a:pt x="33900" y="46364"/>
                  </a:lnTo>
                  <a:lnTo>
                    <a:pt x="37233" y="49886"/>
                  </a:lnTo>
                  <a:lnTo>
                    <a:pt x="50755" y="57026"/>
                  </a:lnTo>
                  <a:lnTo>
                    <a:pt x="54183" y="60549"/>
                  </a:lnTo>
                  <a:lnTo>
                    <a:pt x="54183" y="78351"/>
                  </a:lnTo>
                  <a:lnTo>
                    <a:pt x="64277" y="78351"/>
                  </a:lnTo>
                  <a:lnTo>
                    <a:pt x="71133" y="81969"/>
                  </a:lnTo>
                  <a:lnTo>
                    <a:pt x="77894" y="81969"/>
                  </a:lnTo>
                  <a:lnTo>
                    <a:pt x="87988" y="106912"/>
                  </a:lnTo>
                  <a:lnTo>
                    <a:pt x="84655" y="110435"/>
                  </a:lnTo>
                  <a:lnTo>
                    <a:pt x="84655" y="117575"/>
                  </a:lnTo>
                  <a:lnTo>
                    <a:pt x="94749" y="128237"/>
                  </a:lnTo>
                  <a:lnTo>
                    <a:pt x="101510" y="131855"/>
                  </a:lnTo>
                  <a:lnTo>
                    <a:pt x="108271" y="131855"/>
                  </a:lnTo>
                  <a:lnTo>
                    <a:pt x="98177" y="117575"/>
                  </a:lnTo>
                  <a:lnTo>
                    <a:pt x="115127" y="135377"/>
                  </a:lnTo>
                  <a:lnTo>
                    <a:pt x="118460" y="131855"/>
                  </a:lnTo>
                  <a:lnTo>
                    <a:pt x="118460" y="117575"/>
                  </a:lnTo>
                  <a:close/>
                </a:path>
              </a:pathLst>
            </a:custGeom>
            <a:noFill/>
            <a:ln w="2379" cap="flat">
              <a:solidFill>
                <a:srgbClr val="FFFFFF"/>
              </a:solidFill>
              <a:prstDash val="solid"/>
              <a:round/>
            </a:ln>
          </p:spPr>
          <p:txBody>
            <a:bodyPr rtlCol="0" anchor="ctr"/>
            <a:lstStyle/>
            <a:p>
              <a:endParaRPr lang="en-US" noProof="0" dirty="0"/>
            </a:p>
          </p:txBody>
        </p:sp>
        <p:sp>
          <p:nvSpPr>
            <p:cNvPr id="5625" name="Serbest Form 5624">
              <a:extLst>
                <a:ext uri="{FF2B5EF4-FFF2-40B4-BE49-F238E27FC236}">
                  <a16:creationId xmlns:a16="http://schemas.microsoft.com/office/drawing/2014/main" id="{153ECAA4-8A35-304A-AFC6-1998C30AD5D6}"/>
                </a:ext>
              </a:extLst>
            </p:cNvPr>
            <p:cNvSpPr/>
            <p:nvPr/>
          </p:nvSpPr>
          <p:spPr>
            <a:xfrm>
              <a:off x="2537437" y="3386063"/>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721 h 792748"/>
                <a:gd name="connsiteX66" fmla="*/ 346810 w 483553"/>
                <a:gd name="connsiteY66" fmla="*/ 739721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01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721"/>
                  </a:lnTo>
                  <a:lnTo>
                    <a:pt x="346810" y="739721"/>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01"/>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solidFill>
              <a:srgbClr val="AFABAB"/>
            </a:solidFill>
            <a:ln w="9518" cap="flat">
              <a:noFill/>
              <a:prstDash val="solid"/>
              <a:miter/>
            </a:ln>
          </p:spPr>
          <p:txBody>
            <a:bodyPr rtlCol="0" anchor="ctr"/>
            <a:lstStyle/>
            <a:p>
              <a:endParaRPr lang="en-US" noProof="0" dirty="0"/>
            </a:p>
          </p:txBody>
        </p:sp>
        <p:sp>
          <p:nvSpPr>
            <p:cNvPr id="5626" name="Serbest Form 5625">
              <a:extLst>
                <a:ext uri="{FF2B5EF4-FFF2-40B4-BE49-F238E27FC236}">
                  <a16:creationId xmlns:a16="http://schemas.microsoft.com/office/drawing/2014/main" id="{DDE6FE54-0CF3-DE4C-A868-0A82D599753E}"/>
                </a:ext>
              </a:extLst>
            </p:cNvPr>
            <p:cNvSpPr/>
            <p:nvPr/>
          </p:nvSpPr>
          <p:spPr>
            <a:xfrm>
              <a:off x="2537437" y="3386063"/>
              <a:ext cx="483553" cy="792748"/>
            </a:xfrm>
            <a:custGeom>
              <a:avLst/>
              <a:gdLst>
                <a:gd name="connsiteX0" fmla="*/ 19997 w 483553"/>
                <a:gd name="connsiteY0" fmla="*/ 537987 h 792748"/>
                <a:gd name="connsiteX1" fmla="*/ 33424 w 483553"/>
                <a:gd name="connsiteY1" fmla="*/ 545032 h 792748"/>
                <a:gd name="connsiteX2" fmla="*/ 36757 w 483553"/>
                <a:gd name="connsiteY2" fmla="*/ 552077 h 792748"/>
                <a:gd name="connsiteX3" fmla="*/ 46756 w 483553"/>
                <a:gd name="connsiteY3" fmla="*/ 552077 h 792748"/>
                <a:gd name="connsiteX4" fmla="*/ 53421 w 483553"/>
                <a:gd name="connsiteY4" fmla="*/ 555600 h 792748"/>
                <a:gd name="connsiteX5" fmla="*/ 56754 w 483553"/>
                <a:gd name="connsiteY5" fmla="*/ 559217 h 792748"/>
                <a:gd name="connsiteX6" fmla="*/ 60087 w 483553"/>
                <a:gd name="connsiteY6" fmla="*/ 566262 h 792748"/>
                <a:gd name="connsiteX7" fmla="*/ 60087 w 483553"/>
                <a:gd name="connsiteY7" fmla="*/ 569785 h 792748"/>
                <a:gd name="connsiteX8" fmla="*/ 63420 w 483553"/>
                <a:gd name="connsiteY8" fmla="*/ 573307 h 792748"/>
                <a:gd name="connsiteX9" fmla="*/ 70086 w 483553"/>
                <a:gd name="connsiteY9" fmla="*/ 576830 h 792748"/>
                <a:gd name="connsiteX10" fmla="*/ 76751 w 483553"/>
                <a:gd name="connsiteY10" fmla="*/ 576830 h 792748"/>
                <a:gd name="connsiteX11" fmla="*/ 80084 w 483553"/>
                <a:gd name="connsiteY11" fmla="*/ 573307 h 792748"/>
                <a:gd name="connsiteX12" fmla="*/ 86750 w 483553"/>
                <a:gd name="connsiteY12" fmla="*/ 576830 h 792748"/>
                <a:gd name="connsiteX13" fmla="*/ 90083 w 483553"/>
                <a:gd name="connsiteY13" fmla="*/ 580447 h 792748"/>
                <a:gd name="connsiteX14" fmla="*/ 103415 w 483553"/>
                <a:gd name="connsiteY14" fmla="*/ 580447 h 792748"/>
                <a:gd name="connsiteX15" fmla="*/ 103415 w 483553"/>
                <a:gd name="connsiteY15" fmla="*/ 573307 h 792748"/>
                <a:gd name="connsiteX16" fmla="*/ 106748 w 483553"/>
                <a:gd name="connsiteY16" fmla="*/ 569785 h 792748"/>
                <a:gd name="connsiteX17" fmla="*/ 110080 w 483553"/>
                <a:gd name="connsiteY17" fmla="*/ 569785 h 792748"/>
                <a:gd name="connsiteX18" fmla="*/ 116746 w 483553"/>
                <a:gd name="connsiteY18" fmla="*/ 573307 h 792748"/>
                <a:gd name="connsiteX19" fmla="*/ 116746 w 483553"/>
                <a:gd name="connsiteY19" fmla="*/ 576830 h 792748"/>
                <a:gd name="connsiteX20" fmla="*/ 120079 w 483553"/>
                <a:gd name="connsiteY20" fmla="*/ 580447 h 792748"/>
                <a:gd name="connsiteX21" fmla="*/ 120079 w 483553"/>
                <a:gd name="connsiteY21" fmla="*/ 583970 h 792748"/>
                <a:gd name="connsiteX22" fmla="*/ 126745 w 483553"/>
                <a:gd name="connsiteY22" fmla="*/ 591015 h 792748"/>
                <a:gd name="connsiteX23" fmla="*/ 146742 w 483553"/>
                <a:gd name="connsiteY23" fmla="*/ 591015 h 792748"/>
                <a:gd name="connsiteX24" fmla="*/ 153408 w 483553"/>
                <a:gd name="connsiteY24" fmla="*/ 594537 h 792748"/>
                <a:gd name="connsiteX25" fmla="*/ 156741 w 483553"/>
                <a:gd name="connsiteY25" fmla="*/ 598060 h 792748"/>
                <a:gd name="connsiteX26" fmla="*/ 163406 w 483553"/>
                <a:gd name="connsiteY26" fmla="*/ 601677 h 792748"/>
                <a:gd name="connsiteX27" fmla="*/ 173405 w 483553"/>
                <a:gd name="connsiteY27" fmla="*/ 612245 h 792748"/>
                <a:gd name="connsiteX28" fmla="*/ 180071 w 483553"/>
                <a:gd name="connsiteY28" fmla="*/ 615768 h 792748"/>
                <a:gd name="connsiteX29" fmla="*/ 183404 w 483553"/>
                <a:gd name="connsiteY29" fmla="*/ 619385 h 792748"/>
                <a:gd name="connsiteX30" fmla="*/ 190070 w 483553"/>
                <a:gd name="connsiteY30" fmla="*/ 640615 h 792748"/>
                <a:gd name="connsiteX31" fmla="*/ 200068 w 483553"/>
                <a:gd name="connsiteY31" fmla="*/ 640615 h 792748"/>
                <a:gd name="connsiteX32" fmla="*/ 206734 w 483553"/>
                <a:gd name="connsiteY32" fmla="*/ 651183 h 792748"/>
                <a:gd name="connsiteX33" fmla="*/ 213399 w 483553"/>
                <a:gd name="connsiteY33" fmla="*/ 651183 h 792748"/>
                <a:gd name="connsiteX34" fmla="*/ 216732 w 483553"/>
                <a:gd name="connsiteY34" fmla="*/ 654705 h 792748"/>
                <a:gd name="connsiteX35" fmla="*/ 216732 w 483553"/>
                <a:gd name="connsiteY35" fmla="*/ 668890 h 792748"/>
                <a:gd name="connsiteX36" fmla="*/ 220161 w 483553"/>
                <a:gd name="connsiteY36" fmla="*/ 672413 h 792748"/>
                <a:gd name="connsiteX37" fmla="*/ 220161 w 483553"/>
                <a:gd name="connsiteY37" fmla="*/ 675935 h 792748"/>
                <a:gd name="connsiteX38" fmla="*/ 226826 w 483553"/>
                <a:gd name="connsiteY38" fmla="*/ 675935 h 792748"/>
                <a:gd name="connsiteX39" fmla="*/ 233492 w 483553"/>
                <a:gd name="connsiteY39" fmla="*/ 679553 h 792748"/>
                <a:gd name="connsiteX40" fmla="*/ 236825 w 483553"/>
                <a:gd name="connsiteY40" fmla="*/ 683075 h 792748"/>
                <a:gd name="connsiteX41" fmla="*/ 236825 w 483553"/>
                <a:gd name="connsiteY41" fmla="*/ 686598 h 792748"/>
                <a:gd name="connsiteX42" fmla="*/ 233492 w 483553"/>
                <a:gd name="connsiteY42" fmla="*/ 690120 h 792748"/>
                <a:gd name="connsiteX43" fmla="*/ 233492 w 483553"/>
                <a:gd name="connsiteY43" fmla="*/ 704305 h 792748"/>
                <a:gd name="connsiteX44" fmla="*/ 240158 w 483553"/>
                <a:gd name="connsiteY44" fmla="*/ 707828 h 792748"/>
                <a:gd name="connsiteX45" fmla="*/ 253489 w 483553"/>
                <a:gd name="connsiteY45" fmla="*/ 711350 h 792748"/>
                <a:gd name="connsiteX46" fmla="*/ 273487 w 483553"/>
                <a:gd name="connsiteY46" fmla="*/ 711350 h 792748"/>
                <a:gd name="connsiteX47" fmla="*/ 273487 w 483553"/>
                <a:gd name="connsiteY47" fmla="*/ 704305 h 792748"/>
                <a:gd name="connsiteX48" fmla="*/ 280152 w 483553"/>
                <a:gd name="connsiteY48" fmla="*/ 697165 h 792748"/>
                <a:gd name="connsiteX49" fmla="*/ 293484 w 483553"/>
                <a:gd name="connsiteY49" fmla="*/ 697165 h 792748"/>
                <a:gd name="connsiteX50" fmla="*/ 296817 w 483553"/>
                <a:gd name="connsiteY50" fmla="*/ 700783 h 792748"/>
                <a:gd name="connsiteX51" fmla="*/ 300150 w 483553"/>
                <a:gd name="connsiteY51" fmla="*/ 700783 h 792748"/>
                <a:gd name="connsiteX52" fmla="*/ 303483 w 483553"/>
                <a:gd name="connsiteY52" fmla="*/ 704305 h 792748"/>
                <a:gd name="connsiteX53" fmla="*/ 310148 w 483553"/>
                <a:gd name="connsiteY53" fmla="*/ 704305 h 792748"/>
                <a:gd name="connsiteX54" fmla="*/ 316814 w 483553"/>
                <a:gd name="connsiteY54" fmla="*/ 700783 h 792748"/>
                <a:gd name="connsiteX55" fmla="*/ 320147 w 483553"/>
                <a:gd name="connsiteY55" fmla="*/ 697165 h 792748"/>
                <a:gd name="connsiteX56" fmla="*/ 326813 w 483553"/>
                <a:gd name="connsiteY56" fmla="*/ 697165 h 792748"/>
                <a:gd name="connsiteX57" fmla="*/ 326813 w 483553"/>
                <a:gd name="connsiteY57" fmla="*/ 700783 h 792748"/>
                <a:gd name="connsiteX58" fmla="*/ 330146 w 483553"/>
                <a:gd name="connsiteY58" fmla="*/ 707828 h 792748"/>
                <a:gd name="connsiteX59" fmla="*/ 333478 w 483553"/>
                <a:gd name="connsiteY59" fmla="*/ 711350 h 792748"/>
                <a:gd name="connsiteX60" fmla="*/ 346810 w 483553"/>
                <a:gd name="connsiteY60" fmla="*/ 711350 h 792748"/>
                <a:gd name="connsiteX61" fmla="*/ 353476 w 483553"/>
                <a:gd name="connsiteY61" fmla="*/ 714873 h 792748"/>
                <a:gd name="connsiteX62" fmla="*/ 356808 w 483553"/>
                <a:gd name="connsiteY62" fmla="*/ 718395 h 792748"/>
                <a:gd name="connsiteX63" fmla="*/ 356808 w 483553"/>
                <a:gd name="connsiteY63" fmla="*/ 729058 h 792748"/>
                <a:gd name="connsiteX64" fmla="*/ 353476 w 483553"/>
                <a:gd name="connsiteY64" fmla="*/ 736103 h 792748"/>
                <a:gd name="connsiteX65" fmla="*/ 350143 w 483553"/>
                <a:gd name="connsiteY65" fmla="*/ 739625 h 792748"/>
                <a:gd name="connsiteX66" fmla="*/ 346810 w 483553"/>
                <a:gd name="connsiteY66" fmla="*/ 739625 h 792748"/>
                <a:gd name="connsiteX67" fmla="*/ 343477 w 483553"/>
                <a:gd name="connsiteY67" fmla="*/ 743243 h 792748"/>
                <a:gd name="connsiteX68" fmla="*/ 343477 w 483553"/>
                <a:gd name="connsiteY68" fmla="*/ 746765 h 792748"/>
                <a:gd name="connsiteX69" fmla="*/ 336811 w 483553"/>
                <a:gd name="connsiteY69" fmla="*/ 760951 h 792748"/>
                <a:gd name="connsiteX70" fmla="*/ 336811 w 483553"/>
                <a:gd name="connsiteY70" fmla="*/ 771518 h 792748"/>
                <a:gd name="connsiteX71" fmla="*/ 340144 w 483553"/>
                <a:gd name="connsiteY71" fmla="*/ 775040 h 792748"/>
                <a:gd name="connsiteX72" fmla="*/ 350143 w 483553"/>
                <a:gd name="connsiteY72" fmla="*/ 775040 h 792748"/>
                <a:gd name="connsiteX73" fmla="*/ 356808 w 483553"/>
                <a:gd name="connsiteY73" fmla="*/ 785703 h 792748"/>
                <a:gd name="connsiteX74" fmla="*/ 366807 w 483553"/>
                <a:gd name="connsiteY74" fmla="*/ 792748 h 792748"/>
                <a:gd name="connsiteX75" fmla="*/ 366807 w 483553"/>
                <a:gd name="connsiteY75" fmla="*/ 771518 h 792748"/>
                <a:gd name="connsiteX76" fmla="*/ 370140 w 483553"/>
                <a:gd name="connsiteY76" fmla="*/ 729058 h 792748"/>
                <a:gd name="connsiteX77" fmla="*/ 380139 w 483553"/>
                <a:gd name="connsiteY77" fmla="*/ 700783 h 792748"/>
                <a:gd name="connsiteX78" fmla="*/ 376806 w 483553"/>
                <a:gd name="connsiteY78" fmla="*/ 672413 h 792748"/>
                <a:gd name="connsiteX79" fmla="*/ 383472 w 483553"/>
                <a:gd name="connsiteY79" fmla="*/ 665368 h 792748"/>
                <a:gd name="connsiteX80" fmla="*/ 386805 w 483553"/>
                <a:gd name="connsiteY80" fmla="*/ 658228 h 792748"/>
                <a:gd name="connsiteX81" fmla="*/ 386805 w 483553"/>
                <a:gd name="connsiteY81" fmla="*/ 651183 h 792748"/>
                <a:gd name="connsiteX82" fmla="*/ 383472 w 483553"/>
                <a:gd name="connsiteY82" fmla="*/ 644138 h 792748"/>
                <a:gd name="connsiteX83" fmla="*/ 376806 w 483553"/>
                <a:gd name="connsiteY83" fmla="*/ 636997 h 792748"/>
                <a:gd name="connsiteX84" fmla="*/ 376806 w 483553"/>
                <a:gd name="connsiteY84" fmla="*/ 633475 h 792748"/>
                <a:gd name="connsiteX85" fmla="*/ 373473 w 483553"/>
                <a:gd name="connsiteY85" fmla="*/ 629953 h 792748"/>
                <a:gd name="connsiteX86" fmla="*/ 373473 w 483553"/>
                <a:gd name="connsiteY86" fmla="*/ 615768 h 792748"/>
                <a:gd name="connsiteX87" fmla="*/ 370140 w 483553"/>
                <a:gd name="connsiteY87" fmla="*/ 612245 h 792748"/>
                <a:gd name="connsiteX88" fmla="*/ 363474 w 483553"/>
                <a:gd name="connsiteY88" fmla="*/ 608722 h 792748"/>
                <a:gd name="connsiteX89" fmla="*/ 356808 w 483553"/>
                <a:gd name="connsiteY89" fmla="*/ 601677 h 792748"/>
                <a:gd name="connsiteX90" fmla="*/ 353476 w 483553"/>
                <a:gd name="connsiteY90" fmla="*/ 601677 h 792748"/>
                <a:gd name="connsiteX91" fmla="*/ 356808 w 483553"/>
                <a:gd name="connsiteY91" fmla="*/ 562740 h 792748"/>
                <a:gd name="connsiteX92" fmla="*/ 373473 w 483553"/>
                <a:gd name="connsiteY92" fmla="*/ 559217 h 792748"/>
                <a:gd name="connsiteX93" fmla="*/ 376806 w 483553"/>
                <a:gd name="connsiteY93" fmla="*/ 562740 h 792748"/>
                <a:gd name="connsiteX94" fmla="*/ 393470 w 483553"/>
                <a:gd name="connsiteY94" fmla="*/ 562740 h 792748"/>
                <a:gd name="connsiteX95" fmla="*/ 396803 w 483553"/>
                <a:gd name="connsiteY95" fmla="*/ 559217 h 792748"/>
                <a:gd name="connsiteX96" fmla="*/ 396803 w 483553"/>
                <a:gd name="connsiteY96" fmla="*/ 555600 h 792748"/>
                <a:gd name="connsiteX97" fmla="*/ 393470 w 483553"/>
                <a:gd name="connsiteY97" fmla="*/ 552077 h 792748"/>
                <a:gd name="connsiteX98" fmla="*/ 393470 w 483553"/>
                <a:gd name="connsiteY98" fmla="*/ 548555 h 792748"/>
                <a:gd name="connsiteX99" fmla="*/ 386805 w 483553"/>
                <a:gd name="connsiteY99" fmla="*/ 541510 h 792748"/>
                <a:gd name="connsiteX100" fmla="*/ 380139 w 483553"/>
                <a:gd name="connsiteY100" fmla="*/ 545032 h 792748"/>
                <a:gd name="connsiteX101" fmla="*/ 366807 w 483553"/>
                <a:gd name="connsiteY101" fmla="*/ 537987 h 792748"/>
                <a:gd name="connsiteX102" fmla="*/ 366807 w 483553"/>
                <a:gd name="connsiteY102" fmla="*/ 530847 h 792748"/>
                <a:gd name="connsiteX103" fmla="*/ 363474 w 483553"/>
                <a:gd name="connsiteY103" fmla="*/ 523802 h 792748"/>
                <a:gd name="connsiteX104" fmla="*/ 363474 w 483553"/>
                <a:gd name="connsiteY104" fmla="*/ 516662 h 792748"/>
                <a:gd name="connsiteX105" fmla="*/ 366807 w 483553"/>
                <a:gd name="connsiteY105" fmla="*/ 509617 h 792748"/>
                <a:gd name="connsiteX106" fmla="*/ 370140 w 483553"/>
                <a:gd name="connsiteY106" fmla="*/ 506094 h 792748"/>
                <a:gd name="connsiteX107" fmla="*/ 380139 w 483553"/>
                <a:gd name="connsiteY107" fmla="*/ 506094 h 792748"/>
                <a:gd name="connsiteX108" fmla="*/ 386805 w 483553"/>
                <a:gd name="connsiteY108" fmla="*/ 513140 h 792748"/>
                <a:gd name="connsiteX109" fmla="*/ 423561 w 483553"/>
                <a:gd name="connsiteY109" fmla="*/ 509617 h 792748"/>
                <a:gd name="connsiteX110" fmla="*/ 423561 w 483553"/>
                <a:gd name="connsiteY110" fmla="*/ 499050 h 792748"/>
                <a:gd name="connsiteX111" fmla="*/ 426894 w 483553"/>
                <a:gd name="connsiteY111" fmla="*/ 495432 h 792748"/>
                <a:gd name="connsiteX112" fmla="*/ 430227 w 483553"/>
                <a:gd name="connsiteY112" fmla="*/ 495432 h 792748"/>
                <a:gd name="connsiteX113" fmla="*/ 443559 w 483553"/>
                <a:gd name="connsiteY113" fmla="*/ 509617 h 792748"/>
                <a:gd name="connsiteX114" fmla="*/ 460223 w 483553"/>
                <a:gd name="connsiteY114" fmla="*/ 491909 h 792748"/>
                <a:gd name="connsiteX115" fmla="*/ 463556 w 483553"/>
                <a:gd name="connsiteY115" fmla="*/ 491909 h 792748"/>
                <a:gd name="connsiteX116" fmla="*/ 463556 w 483553"/>
                <a:gd name="connsiteY116" fmla="*/ 499050 h 792748"/>
                <a:gd name="connsiteX117" fmla="*/ 466889 w 483553"/>
                <a:gd name="connsiteY117" fmla="*/ 502572 h 792748"/>
                <a:gd name="connsiteX118" fmla="*/ 466889 w 483553"/>
                <a:gd name="connsiteY118" fmla="*/ 509617 h 792748"/>
                <a:gd name="connsiteX119" fmla="*/ 470222 w 483553"/>
                <a:gd name="connsiteY119" fmla="*/ 516662 h 792748"/>
                <a:gd name="connsiteX120" fmla="*/ 470222 w 483553"/>
                <a:gd name="connsiteY120" fmla="*/ 534370 h 792748"/>
                <a:gd name="connsiteX121" fmla="*/ 483553 w 483553"/>
                <a:gd name="connsiteY121" fmla="*/ 534370 h 792748"/>
                <a:gd name="connsiteX122" fmla="*/ 480220 w 483553"/>
                <a:gd name="connsiteY122" fmla="*/ 530847 h 792748"/>
                <a:gd name="connsiteX123" fmla="*/ 480220 w 483553"/>
                <a:gd name="connsiteY123" fmla="*/ 520280 h 792748"/>
                <a:gd name="connsiteX124" fmla="*/ 476887 w 483553"/>
                <a:gd name="connsiteY124" fmla="*/ 513140 h 792748"/>
                <a:gd name="connsiteX125" fmla="*/ 476887 w 483553"/>
                <a:gd name="connsiteY125" fmla="*/ 502572 h 792748"/>
                <a:gd name="connsiteX126" fmla="*/ 473555 w 483553"/>
                <a:gd name="connsiteY126" fmla="*/ 499050 h 792748"/>
                <a:gd name="connsiteX127" fmla="*/ 473555 w 483553"/>
                <a:gd name="connsiteY127" fmla="*/ 488387 h 792748"/>
                <a:gd name="connsiteX128" fmla="*/ 470222 w 483553"/>
                <a:gd name="connsiteY128" fmla="*/ 484865 h 792748"/>
                <a:gd name="connsiteX129" fmla="*/ 470222 w 483553"/>
                <a:gd name="connsiteY129" fmla="*/ 470679 h 792748"/>
                <a:gd name="connsiteX130" fmla="*/ 463556 w 483553"/>
                <a:gd name="connsiteY130" fmla="*/ 470679 h 792748"/>
                <a:gd name="connsiteX131" fmla="*/ 456890 w 483553"/>
                <a:gd name="connsiteY131" fmla="*/ 463634 h 792748"/>
                <a:gd name="connsiteX132" fmla="*/ 443559 w 483553"/>
                <a:gd name="connsiteY132" fmla="*/ 456494 h 792748"/>
                <a:gd name="connsiteX133" fmla="*/ 446892 w 483553"/>
                <a:gd name="connsiteY133" fmla="*/ 456494 h 792748"/>
                <a:gd name="connsiteX134" fmla="*/ 463556 w 483553"/>
                <a:gd name="connsiteY134" fmla="*/ 438882 h 792748"/>
                <a:gd name="connsiteX135" fmla="*/ 466889 w 483553"/>
                <a:gd name="connsiteY135" fmla="*/ 431742 h 792748"/>
                <a:gd name="connsiteX136" fmla="*/ 466889 w 483553"/>
                <a:gd name="connsiteY136" fmla="*/ 428219 h 792748"/>
                <a:gd name="connsiteX137" fmla="*/ 463556 w 483553"/>
                <a:gd name="connsiteY137" fmla="*/ 421174 h 792748"/>
                <a:gd name="connsiteX138" fmla="*/ 456890 w 483553"/>
                <a:gd name="connsiteY138" fmla="*/ 417652 h 792748"/>
                <a:gd name="connsiteX139" fmla="*/ 453557 w 483553"/>
                <a:gd name="connsiteY139" fmla="*/ 410511 h 792748"/>
                <a:gd name="connsiteX140" fmla="*/ 453557 w 483553"/>
                <a:gd name="connsiteY140" fmla="*/ 396422 h 792748"/>
                <a:gd name="connsiteX141" fmla="*/ 446892 w 483553"/>
                <a:gd name="connsiteY141" fmla="*/ 396422 h 792748"/>
                <a:gd name="connsiteX142" fmla="*/ 443559 w 483553"/>
                <a:gd name="connsiteY142" fmla="*/ 392804 h 792748"/>
                <a:gd name="connsiteX143" fmla="*/ 443559 w 483553"/>
                <a:gd name="connsiteY143" fmla="*/ 385759 h 792748"/>
                <a:gd name="connsiteX144" fmla="*/ 446892 w 483553"/>
                <a:gd name="connsiteY144" fmla="*/ 378714 h 792748"/>
                <a:gd name="connsiteX145" fmla="*/ 446892 w 483553"/>
                <a:gd name="connsiteY145" fmla="*/ 361007 h 792748"/>
                <a:gd name="connsiteX146" fmla="*/ 443559 w 483553"/>
                <a:gd name="connsiteY146" fmla="*/ 353866 h 792748"/>
                <a:gd name="connsiteX147" fmla="*/ 443559 w 483553"/>
                <a:gd name="connsiteY147" fmla="*/ 339776 h 792748"/>
                <a:gd name="connsiteX148" fmla="*/ 450224 w 483553"/>
                <a:gd name="connsiteY148" fmla="*/ 332636 h 792748"/>
                <a:gd name="connsiteX149" fmla="*/ 453557 w 483553"/>
                <a:gd name="connsiteY149" fmla="*/ 332636 h 792748"/>
                <a:gd name="connsiteX150" fmla="*/ 456890 w 483553"/>
                <a:gd name="connsiteY150" fmla="*/ 329114 h 792748"/>
                <a:gd name="connsiteX151" fmla="*/ 456890 w 483553"/>
                <a:gd name="connsiteY151" fmla="*/ 314929 h 792748"/>
                <a:gd name="connsiteX152" fmla="*/ 466889 w 483553"/>
                <a:gd name="connsiteY152" fmla="*/ 304361 h 792748"/>
                <a:gd name="connsiteX153" fmla="*/ 466889 w 483553"/>
                <a:gd name="connsiteY153" fmla="*/ 297316 h 792748"/>
                <a:gd name="connsiteX154" fmla="*/ 463556 w 483553"/>
                <a:gd name="connsiteY154" fmla="*/ 293794 h 792748"/>
                <a:gd name="connsiteX155" fmla="*/ 453557 w 483553"/>
                <a:gd name="connsiteY155" fmla="*/ 293794 h 792748"/>
                <a:gd name="connsiteX156" fmla="*/ 446892 w 483553"/>
                <a:gd name="connsiteY156" fmla="*/ 297316 h 792748"/>
                <a:gd name="connsiteX157" fmla="*/ 443559 w 483553"/>
                <a:gd name="connsiteY157" fmla="*/ 300839 h 792748"/>
                <a:gd name="connsiteX158" fmla="*/ 430227 w 483553"/>
                <a:gd name="connsiteY158" fmla="*/ 297316 h 792748"/>
                <a:gd name="connsiteX159" fmla="*/ 426894 w 483553"/>
                <a:gd name="connsiteY159" fmla="*/ 300839 h 792748"/>
                <a:gd name="connsiteX160" fmla="*/ 413563 w 483553"/>
                <a:gd name="connsiteY160" fmla="*/ 300839 h 792748"/>
                <a:gd name="connsiteX161" fmla="*/ 410230 w 483553"/>
                <a:gd name="connsiteY161" fmla="*/ 297316 h 792748"/>
                <a:gd name="connsiteX162" fmla="*/ 400136 w 483553"/>
                <a:gd name="connsiteY162" fmla="*/ 297316 h 792748"/>
                <a:gd name="connsiteX163" fmla="*/ 400136 w 483553"/>
                <a:gd name="connsiteY163" fmla="*/ 300839 h 792748"/>
                <a:gd name="connsiteX164" fmla="*/ 386805 w 483553"/>
                <a:gd name="connsiteY164" fmla="*/ 300839 h 792748"/>
                <a:gd name="connsiteX165" fmla="*/ 373473 w 483553"/>
                <a:gd name="connsiteY165" fmla="*/ 286654 h 792748"/>
                <a:gd name="connsiteX166" fmla="*/ 370140 w 483553"/>
                <a:gd name="connsiteY166" fmla="*/ 276086 h 792748"/>
                <a:gd name="connsiteX167" fmla="*/ 366807 w 483553"/>
                <a:gd name="connsiteY167" fmla="*/ 268946 h 792748"/>
                <a:gd name="connsiteX168" fmla="*/ 363474 w 483553"/>
                <a:gd name="connsiteY168" fmla="*/ 265424 h 792748"/>
                <a:gd name="connsiteX169" fmla="*/ 363474 w 483553"/>
                <a:gd name="connsiteY169" fmla="*/ 261901 h 792748"/>
                <a:gd name="connsiteX170" fmla="*/ 350143 w 483553"/>
                <a:gd name="connsiteY170" fmla="*/ 261901 h 792748"/>
                <a:gd name="connsiteX171" fmla="*/ 343477 w 483553"/>
                <a:gd name="connsiteY171" fmla="*/ 258379 h 792748"/>
                <a:gd name="connsiteX172" fmla="*/ 340144 w 483553"/>
                <a:gd name="connsiteY172" fmla="*/ 254856 h 792748"/>
                <a:gd name="connsiteX173" fmla="*/ 333478 w 483553"/>
                <a:gd name="connsiteY173" fmla="*/ 254856 h 792748"/>
                <a:gd name="connsiteX174" fmla="*/ 333478 w 483553"/>
                <a:gd name="connsiteY174" fmla="*/ 258379 h 792748"/>
                <a:gd name="connsiteX175" fmla="*/ 330146 w 483553"/>
                <a:gd name="connsiteY175" fmla="*/ 261901 h 792748"/>
                <a:gd name="connsiteX176" fmla="*/ 323480 w 483553"/>
                <a:gd name="connsiteY176" fmla="*/ 261901 h 792748"/>
                <a:gd name="connsiteX177" fmla="*/ 316814 w 483553"/>
                <a:gd name="connsiteY177" fmla="*/ 258379 h 792748"/>
                <a:gd name="connsiteX178" fmla="*/ 313481 w 483553"/>
                <a:gd name="connsiteY178" fmla="*/ 258379 h 792748"/>
                <a:gd name="connsiteX179" fmla="*/ 306815 w 483553"/>
                <a:gd name="connsiteY179" fmla="*/ 254856 h 792748"/>
                <a:gd name="connsiteX180" fmla="*/ 300150 w 483553"/>
                <a:gd name="connsiteY180" fmla="*/ 254856 h 792748"/>
                <a:gd name="connsiteX181" fmla="*/ 296817 w 483553"/>
                <a:gd name="connsiteY181" fmla="*/ 258379 h 792748"/>
                <a:gd name="connsiteX182" fmla="*/ 283485 w 483553"/>
                <a:gd name="connsiteY182" fmla="*/ 258379 h 792748"/>
                <a:gd name="connsiteX183" fmla="*/ 280152 w 483553"/>
                <a:gd name="connsiteY183" fmla="*/ 254856 h 792748"/>
                <a:gd name="connsiteX184" fmla="*/ 276819 w 483553"/>
                <a:gd name="connsiteY184" fmla="*/ 247716 h 792748"/>
                <a:gd name="connsiteX185" fmla="*/ 276819 w 483553"/>
                <a:gd name="connsiteY185" fmla="*/ 240671 h 792748"/>
                <a:gd name="connsiteX186" fmla="*/ 270154 w 483553"/>
                <a:gd name="connsiteY186" fmla="*/ 240671 h 792748"/>
                <a:gd name="connsiteX187" fmla="*/ 270154 w 483553"/>
                <a:gd name="connsiteY187" fmla="*/ 215919 h 792748"/>
                <a:gd name="connsiteX188" fmla="*/ 276819 w 483553"/>
                <a:gd name="connsiteY188" fmla="*/ 201733 h 792748"/>
                <a:gd name="connsiteX189" fmla="*/ 276819 w 483553"/>
                <a:gd name="connsiteY189" fmla="*/ 194688 h 792748"/>
                <a:gd name="connsiteX190" fmla="*/ 273487 w 483553"/>
                <a:gd name="connsiteY190" fmla="*/ 191071 h 792748"/>
                <a:gd name="connsiteX191" fmla="*/ 266821 w 483553"/>
                <a:gd name="connsiteY191" fmla="*/ 187548 h 792748"/>
                <a:gd name="connsiteX192" fmla="*/ 263488 w 483553"/>
                <a:gd name="connsiteY192" fmla="*/ 184026 h 792748"/>
                <a:gd name="connsiteX193" fmla="*/ 263488 w 483553"/>
                <a:gd name="connsiteY193" fmla="*/ 162796 h 792748"/>
                <a:gd name="connsiteX194" fmla="*/ 260155 w 483553"/>
                <a:gd name="connsiteY194" fmla="*/ 155751 h 792748"/>
                <a:gd name="connsiteX195" fmla="*/ 253489 w 483553"/>
                <a:gd name="connsiteY195" fmla="*/ 148611 h 792748"/>
                <a:gd name="connsiteX196" fmla="*/ 250157 w 483553"/>
                <a:gd name="connsiteY196" fmla="*/ 148611 h 792748"/>
                <a:gd name="connsiteX197" fmla="*/ 243491 w 483553"/>
                <a:gd name="connsiteY197" fmla="*/ 155751 h 792748"/>
                <a:gd name="connsiteX198" fmla="*/ 243491 w 483553"/>
                <a:gd name="connsiteY198" fmla="*/ 159273 h 792748"/>
                <a:gd name="connsiteX199" fmla="*/ 240158 w 483553"/>
                <a:gd name="connsiteY199" fmla="*/ 155751 h 792748"/>
                <a:gd name="connsiteX200" fmla="*/ 240158 w 483553"/>
                <a:gd name="connsiteY200" fmla="*/ 148611 h 792748"/>
                <a:gd name="connsiteX201" fmla="*/ 243491 w 483553"/>
                <a:gd name="connsiteY201" fmla="*/ 141566 h 792748"/>
                <a:gd name="connsiteX202" fmla="*/ 256822 w 483553"/>
                <a:gd name="connsiteY202" fmla="*/ 127380 h 792748"/>
                <a:gd name="connsiteX203" fmla="*/ 256822 w 483553"/>
                <a:gd name="connsiteY203" fmla="*/ 113291 h 792748"/>
                <a:gd name="connsiteX204" fmla="*/ 260155 w 483553"/>
                <a:gd name="connsiteY204" fmla="*/ 109673 h 792748"/>
                <a:gd name="connsiteX205" fmla="*/ 260155 w 483553"/>
                <a:gd name="connsiteY205" fmla="*/ 99105 h 792748"/>
                <a:gd name="connsiteX206" fmla="*/ 266821 w 483553"/>
                <a:gd name="connsiteY206" fmla="*/ 77876 h 792748"/>
                <a:gd name="connsiteX207" fmla="*/ 280152 w 483553"/>
                <a:gd name="connsiteY207" fmla="*/ 63690 h 792748"/>
                <a:gd name="connsiteX208" fmla="*/ 290151 w 483553"/>
                <a:gd name="connsiteY208" fmla="*/ 60168 h 792748"/>
                <a:gd name="connsiteX209" fmla="*/ 296817 w 483553"/>
                <a:gd name="connsiteY209" fmla="*/ 53123 h 792748"/>
                <a:gd name="connsiteX210" fmla="*/ 300150 w 483553"/>
                <a:gd name="connsiteY210" fmla="*/ 45983 h 792748"/>
                <a:gd name="connsiteX211" fmla="*/ 300150 w 483553"/>
                <a:gd name="connsiteY211" fmla="*/ 42460 h 792748"/>
                <a:gd name="connsiteX212" fmla="*/ 303483 w 483553"/>
                <a:gd name="connsiteY212" fmla="*/ 38938 h 792748"/>
                <a:gd name="connsiteX213" fmla="*/ 310148 w 483553"/>
                <a:gd name="connsiteY213" fmla="*/ 38938 h 792748"/>
                <a:gd name="connsiteX214" fmla="*/ 313481 w 483553"/>
                <a:gd name="connsiteY214" fmla="*/ 35415 h 792748"/>
                <a:gd name="connsiteX215" fmla="*/ 316814 w 483553"/>
                <a:gd name="connsiteY215" fmla="*/ 35415 h 792748"/>
                <a:gd name="connsiteX216" fmla="*/ 320147 w 483553"/>
                <a:gd name="connsiteY216" fmla="*/ 31893 h 792748"/>
                <a:gd name="connsiteX217" fmla="*/ 323480 w 483553"/>
                <a:gd name="connsiteY217" fmla="*/ 31893 h 792748"/>
                <a:gd name="connsiteX218" fmla="*/ 333478 w 483553"/>
                <a:gd name="connsiteY218" fmla="*/ 21230 h 792748"/>
                <a:gd name="connsiteX219" fmla="*/ 333478 w 483553"/>
                <a:gd name="connsiteY219" fmla="*/ 7045 h 792748"/>
                <a:gd name="connsiteX220" fmla="*/ 330146 w 483553"/>
                <a:gd name="connsiteY220" fmla="*/ 3522 h 792748"/>
                <a:gd name="connsiteX221" fmla="*/ 323480 w 483553"/>
                <a:gd name="connsiteY221" fmla="*/ 0 h 792748"/>
                <a:gd name="connsiteX222" fmla="*/ 316814 w 483553"/>
                <a:gd name="connsiteY222" fmla="*/ 3522 h 792748"/>
                <a:gd name="connsiteX223" fmla="*/ 303483 w 483553"/>
                <a:gd name="connsiteY223" fmla="*/ 3522 h 792748"/>
                <a:gd name="connsiteX224" fmla="*/ 300150 w 483553"/>
                <a:gd name="connsiteY224" fmla="*/ 7045 h 792748"/>
                <a:gd name="connsiteX225" fmla="*/ 296817 w 483553"/>
                <a:gd name="connsiteY225" fmla="*/ 7045 h 792748"/>
                <a:gd name="connsiteX226" fmla="*/ 290151 w 483553"/>
                <a:gd name="connsiteY226" fmla="*/ 14185 h 792748"/>
                <a:gd name="connsiteX227" fmla="*/ 290151 w 483553"/>
                <a:gd name="connsiteY227" fmla="*/ 21230 h 792748"/>
                <a:gd name="connsiteX228" fmla="*/ 286818 w 483553"/>
                <a:gd name="connsiteY228" fmla="*/ 28275 h 792748"/>
                <a:gd name="connsiteX229" fmla="*/ 280152 w 483553"/>
                <a:gd name="connsiteY229" fmla="*/ 35415 h 792748"/>
                <a:gd name="connsiteX230" fmla="*/ 273487 w 483553"/>
                <a:gd name="connsiteY230" fmla="*/ 35415 h 792748"/>
                <a:gd name="connsiteX231" fmla="*/ 266821 w 483553"/>
                <a:gd name="connsiteY231" fmla="*/ 31893 h 792748"/>
                <a:gd name="connsiteX232" fmla="*/ 263488 w 483553"/>
                <a:gd name="connsiteY232" fmla="*/ 31893 h 792748"/>
                <a:gd name="connsiteX233" fmla="*/ 246824 w 483553"/>
                <a:gd name="connsiteY233" fmla="*/ 49505 h 792748"/>
                <a:gd name="connsiteX234" fmla="*/ 246824 w 483553"/>
                <a:gd name="connsiteY234" fmla="*/ 53123 h 792748"/>
                <a:gd name="connsiteX235" fmla="*/ 226826 w 483553"/>
                <a:gd name="connsiteY235" fmla="*/ 60168 h 792748"/>
                <a:gd name="connsiteX236" fmla="*/ 223398 w 483553"/>
                <a:gd name="connsiteY236" fmla="*/ 56645 h 792748"/>
                <a:gd name="connsiteX237" fmla="*/ 216732 w 483553"/>
                <a:gd name="connsiteY237" fmla="*/ 53123 h 792748"/>
                <a:gd name="connsiteX238" fmla="*/ 213399 w 483553"/>
                <a:gd name="connsiteY238" fmla="*/ 53123 h 792748"/>
                <a:gd name="connsiteX239" fmla="*/ 210162 w 483553"/>
                <a:gd name="connsiteY239" fmla="*/ 60168 h 792748"/>
                <a:gd name="connsiteX240" fmla="*/ 210162 w 483553"/>
                <a:gd name="connsiteY240" fmla="*/ 70830 h 792748"/>
                <a:gd name="connsiteX241" fmla="*/ 206734 w 483553"/>
                <a:gd name="connsiteY241" fmla="*/ 77876 h 792748"/>
                <a:gd name="connsiteX242" fmla="*/ 203401 w 483553"/>
                <a:gd name="connsiteY242" fmla="*/ 81398 h 792748"/>
                <a:gd name="connsiteX243" fmla="*/ 196735 w 483553"/>
                <a:gd name="connsiteY243" fmla="*/ 81398 h 792748"/>
                <a:gd name="connsiteX244" fmla="*/ 196735 w 483553"/>
                <a:gd name="connsiteY244" fmla="*/ 77876 h 792748"/>
                <a:gd name="connsiteX245" fmla="*/ 200068 w 483553"/>
                <a:gd name="connsiteY245" fmla="*/ 74353 h 792748"/>
                <a:gd name="connsiteX246" fmla="*/ 196735 w 483553"/>
                <a:gd name="connsiteY246" fmla="*/ 70830 h 792748"/>
                <a:gd name="connsiteX247" fmla="*/ 190070 w 483553"/>
                <a:gd name="connsiteY247" fmla="*/ 70830 h 792748"/>
                <a:gd name="connsiteX248" fmla="*/ 183404 w 483553"/>
                <a:gd name="connsiteY248" fmla="*/ 74353 h 792748"/>
                <a:gd name="connsiteX249" fmla="*/ 176738 w 483553"/>
                <a:gd name="connsiteY249" fmla="*/ 74353 h 792748"/>
                <a:gd name="connsiteX250" fmla="*/ 173405 w 483553"/>
                <a:gd name="connsiteY250" fmla="*/ 77876 h 792748"/>
                <a:gd name="connsiteX251" fmla="*/ 170072 w 483553"/>
                <a:gd name="connsiteY251" fmla="*/ 77876 h 792748"/>
                <a:gd name="connsiteX252" fmla="*/ 166739 w 483553"/>
                <a:gd name="connsiteY252" fmla="*/ 84920 h 792748"/>
                <a:gd name="connsiteX253" fmla="*/ 160073 w 483553"/>
                <a:gd name="connsiteY253" fmla="*/ 88443 h 792748"/>
                <a:gd name="connsiteX254" fmla="*/ 156741 w 483553"/>
                <a:gd name="connsiteY254" fmla="*/ 95583 h 792748"/>
                <a:gd name="connsiteX255" fmla="*/ 153408 w 483553"/>
                <a:gd name="connsiteY255" fmla="*/ 99105 h 792748"/>
                <a:gd name="connsiteX256" fmla="*/ 153408 w 483553"/>
                <a:gd name="connsiteY256" fmla="*/ 109673 h 792748"/>
                <a:gd name="connsiteX257" fmla="*/ 156741 w 483553"/>
                <a:gd name="connsiteY257" fmla="*/ 113291 h 792748"/>
                <a:gd name="connsiteX258" fmla="*/ 146742 w 483553"/>
                <a:gd name="connsiteY258" fmla="*/ 130903 h 792748"/>
                <a:gd name="connsiteX259" fmla="*/ 153408 w 483553"/>
                <a:gd name="connsiteY259" fmla="*/ 145088 h 792748"/>
                <a:gd name="connsiteX260" fmla="*/ 140076 w 483553"/>
                <a:gd name="connsiteY260" fmla="*/ 145088 h 792748"/>
                <a:gd name="connsiteX261" fmla="*/ 133410 w 483553"/>
                <a:gd name="connsiteY261" fmla="*/ 148611 h 792748"/>
                <a:gd name="connsiteX262" fmla="*/ 126745 w 483553"/>
                <a:gd name="connsiteY262" fmla="*/ 155751 h 792748"/>
                <a:gd name="connsiteX263" fmla="*/ 126745 w 483553"/>
                <a:gd name="connsiteY263" fmla="*/ 162796 h 792748"/>
                <a:gd name="connsiteX264" fmla="*/ 123412 w 483553"/>
                <a:gd name="connsiteY264" fmla="*/ 169841 h 792748"/>
                <a:gd name="connsiteX265" fmla="*/ 120079 w 483553"/>
                <a:gd name="connsiteY265" fmla="*/ 173363 h 792748"/>
                <a:gd name="connsiteX266" fmla="*/ 113413 w 483553"/>
                <a:gd name="connsiteY266" fmla="*/ 173363 h 792748"/>
                <a:gd name="connsiteX267" fmla="*/ 110080 w 483553"/>
                <a:gd name="connsiteY267" fmla="*/ 176981 h 792748"/>
                <a:gd name="connsiteX268" fmla="*/ 106748 w 483553"/>
                <a:gd name="connsiteY268" fmla="*/ 176981 h 792748"/>
                <a:gd name="connsiteX269" fmla="*/ 96749 w 483553"/>
                <a:gd name="connsiteY269" fmla="*/ 180503 h 792748"/>
                <a:gd name="connsiteX270" fmla="*/ 103415 w 483553"/>
                <a:gd name="connsiteY270" fmla="*/ 194688 h 792748"/>
                <a:gd name="connsiteX271" fmla="*/ 103415 w 483553"/>
                <a:gd name="connsiteY271" fmla="*/ 215919 h 792748"/>
                <a:gd name="connsiteX272" fmla="*/ 93416 w 483553"/>
                <a:gd name="connsiteY272" fmla="*/ 215919 h 792748"/>
                <a:gd name="connsiteX273" fmla="*/ 93416 w 483553"/>
                <a:gd name="connsiteY273" fmla="*/ 212396 h 792748"/>
                <a:gd name="connsiteX274" fmla="*/ 96749 w 483553"/>
                <a:gd name="connsiteY274" fmla="*/ 208778 h 792748"/>
                <a:gd name="connsiteX275" fmla="*/ 96749 w 483553"/>
                <a:gd name="connsiteY275" fmla="*/ 201733 h 792748"/>
                <a:gd name="connsiteX276" fmla="*/ 80084 w 483553"/>
                <a:gd name="connsiteY276" fmla="*/ 184026 h 792748"/>
                <a:gd name="connsiteX277" fmla="*/ 76751 w 483553"/>
                <a:gd name="connsiteY277" fmla="*/ 184026 h 792748"/>
                <a:gd name="connsiteX278" fmla="*/ 73419 w 483553"/>
                <a:gd name="connsiteY278" fmla="*/ 187548 h 792748"/>
                <a:gd name="connsiteX279" fmla="*/ 73419 w 483553"/>
                <a:gd name="connsiteY279" fmla="*/ 198211 h 792748"/>
                <a:gd name="connsiteX280" fmla="*/ 76751 w 483553"/>
                <a:gd name="connsiteY280" fmla="*/ 205256 h 792748"/>
                <a:gd name="connsiteX281" fmla="*/ 83417 w 483553"/>
                <a:gd name="connsiteY281" fmla="*/ 208778 h 792748"/>
                <a:gd name="connsiteX282" fmla="*/ 83417 w 483553"/>
                <a:gd name="connsiteY282" fmla="*/ 215919 h 792748"/>
                <a:gd name="connsiteX283" fmla="*/ 76751 w 483553"/>
                <a:gd name="connsiteY283" fmla="*/ 230008 h 792748"/>
                <a:gd name="connsiteX284" fmla="*/ 73419 w 483553"/>
                <a:gd name="connsiteY284" fmla="*/ 233531 h 792748"/>
                <a:gd name="connsiteX285" fmla="*/ 66753 w 483553"/>
                <a:gd name="connsiteY285" fmla="*/ 230008 h 792748"/>
                <a:gd name="connsiteX286" fmla="*/ 63420 w 483553"/>
                <a:gd name="connsiteY286" fmla="*/ 226486 h 792748"/>
                <a:gd name="connsiteX287" fmla="*/ 56754 w 483553"/>
                <a:gd name="connsiteY287" fmla="*/ 244194 h 792748"/>
                <a:gd name="connsiteX288" fmla="*/ 63420 w 483553"/>
                <a:gd name="connsiteY288" fmla="*/ 258379 h 792748"/>
                <a:gd name="connsiteX289" fmla="*/ 63420 w 483553"/>
                <a:gd name="connsiteY289" fmla="*/ 265424 h 792748"/>
                <a:gd name="connsiteX290" fmla="*/ 70086 w 483553"/>
                <a:gd name="connsiteY290" fmla="*/ 272468 h 792748"/>
                <a:gd name="connsiteX291" fmla="*/ 73419 w 483553"/>
                <a:gd name="connsiteY291" fmla="*/ 279609 h 792748"/>
                <a:gd name="connsiteX292" fmla="*/ 73419 w 483553"/>
                <a:gd name="connsiteY292" fmla="*/ 283131 h 792748"/>
                <a:gd name="connsiteX293" fmla="*/ 66753 w 483553"/>
                <a:gd name="connsiteY293" fmla="*/ 290176 h 792748"/>
                <a:gd name="connsiteX294" fmla="*/ 63420 w 483553"/>
                <a:gd name="connsiteY294" fmla="*/ 290176 h 792748"/>
                <a:gd name="connsiteX295" fmla="*/ 73419 w 483553"/>
                <a:gd name="connsiteY295" fmla="*/ 304361 h 792748"/>
                <a:gd name="connsiteX296" fmla="*/ 76751 w 483553"/>
                <a:gd name="connsiteY296" fmla="*/ 325591 h 792748"/>
                <a:gd name="connsiteX297" fmla="*/ 63420 w 483553"/>
                <a:gd name="connsiteY297" fmla="*/ 329114 h 792748"/>
                <a:gd name="connsiteX298" fmla="*/ 73419 w 483553"/>
                <a:gd name="connsiteY298" fmla="*/ 339776 h 792748"/>
                <a:gd name="connsiteX299" fmla="*/ 73419 w 483553"/>
                <a:gd name="connsiteY299" fmla="*/ 375097 h 792748"/>
                <a:gd name="connsiteX300" fmla="*/ 66753 w 483553"/>
                <a:gd name="connsiteY300" fmla="*/ 378714 h 792748"/>
                <a:gd name="connsiteX301" fmla="*/ 63420 w 483553"/>
                <a:gd name="connsiteY301" fmla="*/ 385759 h 792748"/>
                <a:gd name="connsiteX302" fmla="*/ 63420 w 483553"/>
                <a:gd name="connsiteY302" fmla="*/ 399944 h 792748"/>
                <a:gd name="connsiteX303" fmla="*/ 76751 w 483553"/>
                <a:gd name="connsiteY303" fmla="*/ 414034 h 792748"/>
                <a:gd name="connsiteX304" fmla="*/ 76751 w 483553"/>
                <a:gd name="connsiteY304" fmla="*/ 424697 h 792748"/>
                <a:gd name="connsiteX305" fmla="*/ 73419 w 483553"/>
                <a:gd name="connsiteY305" fmla="*/ 431742 h 792748"/>
                <a:gd name="connsiteX306" fmla="*/ 66753 w 483553"/>
                <a:gd name="connsiteY306" fmla="*/ 435264 h 792748"/>
                <a:gd name="connsiteX307" fmla="*/ 63420 w 483553"/>
                <a:gd name="connsiteY307" fmla="*/ 442404 h 792748"/>
                <a:gd name="connsiteX308" fmla="*/ 56754 w 483553"/>
                <a:gd name="connsiteY308" fmla="*/ 445927 h 792748"/>
                <a:gd name="connsiteX309" fmla="*/ 53421 w 483553"/>
                <a:gd name="connsiteY309" fmla="*/ 449449 h 792748"/>
                <a:gd name="connsiteX310" fmla="*/ 63420 w 483553"/>
                <a:gd name="connsiteY310" fmla="*/ 456494 h 792748"/>
                <a:gd name="connsiteX311" fmla="*/ 46756 w 483553"/>
                <a:gd name="connsiteY311" fmla="*/ 470679 h 792748"/>
                <a:gd name="connsiteX312" fmla="*/ 36757 w 483553"/>
                <a:gd name="connsiteY312" fmla="*/ 470679 h 792748"/>
                <a:gd name="connsiteX313" fmla="*/ 29996 w 483553"/>
                <a:gd name="connsiteY313" fmla="*/ 474202 h 792748"/>
                <a:gd name="connsiteX314" fmla="*/ 19997 w 483553"/>
                <a:gd name="connsiteY314" fmla="*/ 477819 h 792748"/>
                <a:gd name="connsiteX315" fmla="*/ 16760 w 483553"/>
                <a:gd name="connsiteY315" fmla="*/ 484865 h 792748"/>
                <a:gd name="connsiteX316" fmla="*/ 16760 w 483553"/>
                <a:gd name="connsiteY316" fmla="*/ 499050 h 792748"/>
                <a:gd name="connsiteX317" fmla="*/ 19997 w 483553"/>
                <a:gd name="connsiteY317" fmla="*/ 502572 h 792748"/>
                <a:gd name="connsiteX318" fmla="*/ 19997 w 483553"/>
                <a:gd name="connsiteY318" fmla="*/ 506094 h 792748"/>
                <a:gd name="connsiteX319" fmla="*/ 3333 w 483553"/>
                <a:gd name="connsiteY319" fmla="*/ 506094 h 792748"/>
                <a:gd name="connsiteX320" fmla="*/ 0 w 483553"/>
                <a:gd name="connsiteY320" fmla="*/ 509617 h 792748"/>
                <a:gd name="connsiteX321" fmla="*/ 0 w 483553"/>
                <a:gd name="connsiteY321" fmla="*/ 516662 h 792748"/>
                <a:gd name="connsiteX322" fmla="*/ 3333 w 483553"/>
                <a:gd name="connsiteY322" fmla="*/ 523802 h 792748"/>
                <a:gd name="connsiteX323" fmla="*/ 9999 w 483553"/>
                <a:gd name="connsiteY323" fmla="*/ 527325 h 792748"/>
                <a:gd name="connsiteX324" fmla="*/ 13332 w 483553"/>
                <a:gd name="connsiteY324" fmla="*/ 534370 h 792748"/>
                <a:gd name="connsiteX325" fmla="*/ 19997 w 483553"/>
                <a:gd name="connsiteY325" fmla="*/ 537987 h 79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483553" h="792748">
                  <a:moveTo>
                    <a:pt x="19997" y="537987"/>
                  </a:moveTo>
                  <a:lnTo>
                    <a:pt x="33424" y="545032"/>
                  </a:lnTo>
                  <a:lnTo>
                    <a:pt x="36757" y="552077"/>
                  </a:lnTo>
                  <a:lnTo>
                    <a:pt x="46756" y="552077"/>
                  </a:lnTo>
                  <a:lnTo>
                    <a:pt x="53421" y="555600"/>
                  </a:lnTo>
                  <a:lnTo>
                    <a:pt x="56754" y="559217"/>
                  </a:lnTo>
                  <a:lnTo>
                    <a:pt x="60087" y="566262"/>
                  </a:lnTo>
                  <a:lnTo>
                    <a:pt x="60087" y="569785"/>
                  </a:lnTo>
                  <a:lnTo>
                    <a:pt x="63420" y="573307"/>
                  </a:lnTo>
                  <a:lnTo>
                    <a:pt x="70086" y="576830"/>
                  </a:lnTo>
                  <a:lnTo>
                    <a:pt x="76751" y="576830"/>
                  </a:lnTo>
                  <a:lnTo>
                    <a:pt x="80084" y="573307"/>
                  </a:lnTo>
                  <a:lnTo>
                    <a:pt x="86750" y="576830"/>
                  </a:lnTo>
                  <a:lnTo>
                    <a:pt x="90083" y="580447"/>
                  </a:lnTo>
                  <a:lnTo>
                    <a:pt x="103415" y="580447"/>
                  </a:lnTo>
                  <a:lnTo>
                    <a:pt x="103415" y="573307"/>
                  </a:lnTo>
                  <a:lnTo>
                    <a:pt x="106748" y="569785"/>
                  </a:lnTo>
                  <a:lnTo>
                    <a:pt x="110080" y="569785"/>
                  </a:lnTo>
                  <a:lnTo>
                    <a:pt x="116746" y="573307"/>
                  </a:lnTo>
                  <a:lnTo>
                    <a:pt x="116746" y="576830"/>
                  </a:lnTo>
                  <a:lnTo>
                    <a:pt x="120079" y="580447"/>
                  </a:lnTo>
                  <a:lnTo>
                    <a:pt x="120079" y="583970"/>
                  </a:lnTo>
                  <a:lnTo>
                    <a:pt x="126745" y="591015"/>
                  </a:lnTo>
                  <a:lnTo>
                    <a:pt x="146742" y="591015"/>
                  </a:lnTo>
                  <a:lnTo>
                    <a:pt x="153408" y="594537"/>
                  </a:lnTo>
                  <a:lnTo>
                    <a:pt x="156741" y="598060"/>
                  </a:lnTo>
                  <a:lnTo>
                    <a:pt x="163406" y="601677"/>
                  </a:lnTo>
                  <a:lnTo>
                    <a:pt x="173405" y="612245"/>
                  </a:lnTo>
                  <a:lnTo>
                    <a:pt x="180071" y="615768"/>
                  </a:lnTo>
                  <a:lnTo>
                    <a:pt x="183404" y="619385"/>
                  </a:lnTo>
                  <a:lnTo>
                    <a:pt x="190070" y="640615"/>
                  </a:lnTo>
                  <a:lnTo>
                    <a:pt x="200068" y="640615"/>
                  </a:lnTo>
                  <a:lnTo>
                    <a:pt x="206734" y="651183"/>
                  </a:lnTo>
                  <a:lnTo>
                    <a:pt x="213399" y="651183"/>
                  </a:lnTo>
                  <a:lnTo>
                    <a:pt x="216732" y="654705"/>
                  </a:lnTo>
                  <a:lnTo>
                    <a:pt x="216732" y="668890"/>
                  </a:lnTo>
                  <a:lnTo>
                    <a:pt x="220161" y="672413"/>
                  </a:lnTo>
                  <a:lnTo>
                    <a:pt x="220161" y="675935"/>
                  </a:lnTo>
                  <a:lnTo>
                    <a:pt x="226826" y="675935"/>
                  </a:lnTo>
                  <a:lnTo>
                    <a:pt x="233492" y="679553"/>
                  </a:lnTo>
                  <a:lnTo>
                    <a:pt x="236825" y="683075"/>
                  </a:lnTo>
                  <a:lnTo>
                    <a:pt x="236825" y="686598"/>
                  </a:lnTo>
                  <a:lnTo>
                    <a:pt x="233492" y="690120"/>
                  </a:lnTo>
                  <a:lnTo>
                    <a:pt x="233492" y="704305"/>
                  </a:lnTo>
                  <a:lnTo>
                    <a:pt x="240158" y="707828"/>
                  </a:lnTo>
                  <a:lnTo>
                    <a:pt x="253489" y="711350"/>
                  </a:lnTo>
                  <a:lnTo>
                    <a:pt x="273487" y="711350"/>
                  </a:lnTo>
                  <a:lnTo>
                    <a:pt x="273487" y="704305"/>
                  </a:lnTo>
                  <a:lnTo>
                    <a:pt x="280152" y="697165"/>
                  </a:lnTo>
                  <a:lnTo>
                    <a:pt x="293484" y="697165"/>
                  </a:lnTo>
                  <a:lnTo>
                    <a:pt x="296817" y="700783"/>
                  </a:lnTo>
                  <a:lnTo>
                    <a:pt x="300150" y="700783"/>
                  </a:lnTo>
                  <a:lnTo>
                    <a:pt x="303483" y="704305"/>
                  </a:lnTo>
                  <a:lnTo>
                    <a:pt x="310148" y="704305"/>
                  </a:lnTo>
                  <a:lnTo>
                    <a:pt x="316814" y="700783"/>
                  </a:lnTo>
                  <a:lnTo>
                    <a:pt x="320147" y="697165"/>
                  </a:lnTo>
                  <a:lnTo>
                    <a:pt x="326813" y="697165"/>
                  </a:lnTo>
                  <a:lnTo>
                    <a:pt x="326813" y="700783"/>
                  </a:lnTo>
                  <a:lnTo>
                    <a:pt x="330146" y="707828"/>
                  </a:lnTo>
                  <a:lnTo>
                    <a:pt x="333478" y="711350"/>
                  </a:lnTo>
                  <a:lnTo>
                    <a:pt x="346810" y="711350"/>
                  </a:lnTo>
                  <a:lnTo>
                    <a:pt x="353476" y="714873"/>
                  </a:lnTo>
                  <a:lnTo>
                    <a:pt x="356808" y="718395"/>
                  </a:lnTo>
                  <a:lnTo>
                    <a:pt x="356808" y="729058"/>
                  </a:lnTo>
                  <a:lnTo>
                    <a:pt x="353476" y="736103"/>
                  </a:lnTo>
                  <a:lnTo>
                    <a:pt x="350143" y="739625"/>
                  </a:lnTo>
                  <a:lnTo>
                    <a:pt x="346810" y="739625"/>
                  </a:lnTo>
                  <a:lnTo>
                    <a:pt x="343477" y="743243"/>
                  </a:lnTo>
                  <a:lnTo>
                    <a:pt x="343477" y="746765"/>
                  </a:lnTo>
                  <a:lnTo>
                    <a:pt x="336811" y="760951"/>
                  </a:lnTo>
                  <a:lnTo>
                    <a:pt x="336811" y="771518"/>
                  </a:lnTo>
                  <a:lnTo>
                    <a:pt x="340144" y="775040"/>
                  </a:lnTo>
                  <a:lnTo>
                    <a:pt x="350143" y="775040"/>
                  </a:lnTo>
                  <a:lnTo>
                    <a:pt x="356808" y="785703"/>
                  </a:lnTo>
                  <a:lnTo>
                    <a:pt x="366807" y="792748"/>
                  </a:lnTo>
                  <a:lnTo>
                    <a:pt x="366807" y="771518"/>
                  </a:lnTo>
                  <a:lnTo>
                    <a:pt x="370140" y="729058"/>
                  </a:lnTo>
                  <a:lnTo>
                    <a:pt x="380139" y="700783"/>
                  </a:lnTo>
                  <a:lnTo>
                    <a:pt x="376806" y="672413"/>
                  </a:lnTo>
                  <a:lnTo>
                    <a:pt x="383472" y="665368"/>
                  </a:lnTo>
                  <a:lnTo>
                    <a:pt x="386805" y="658228"/>
                  </a:lnTo>
                  <a:lnTo>
                    <a:pt x="386805" y="651183"/>
                  </a:lnTo>
                  <a:lnTo>
                    <a:pt x="383472" y="644138"/>
                  </a:lnTo>
                  <a:lnTo>
                    <a:pt x="376806" y="636997"/>
                  </a:lnTo>
                  <a:lnTo>
                    <a:pt x="376806" y="633475"/>
                  </a:lnTo>
                  <a:lnTo>
                    <a:pt x="373473" y="629953"/>
                  </a:lnTo>
                  <a:lnTo>
                    <a:pt x="373473" y="615768"/>
                  </a:lnTo>
                  <a:lnTo>
                    <a:pt x="370140" y="612245"/>
                  </a:lnTo>
                  <a:lnTo>
                    <a:pt x="363474" y="608722"/>
                  </a:lnTo>
                  <a:lnTo>
                    <a:pt x="356808" y="601677"/>
                  </a:lnTo>
                  <a:lnTo>
                    <a:pt x="353476" y="601677"/>
                  </a:lnTo>
                  <a:lnTo>
                    <a:pt x="356808" y="562740"/>
                  </a:lnTo>
                  <a:lnTo>
                    <a:pt x="373473" y="559217"/>
                  </a:lnTo>
                  <a:lnTo>
                    <a:pt x="376806" y="562740"/>
                  </a:lnTo>
                  <a:lnTo>
                    <a:pt x="393470" y="562740"/>
                  </a:lnTo>
                  <a:lnTo>
                    <a:pt x="396803" y="559217"/>
                  </a:lnTo>
                  <a:lnTo>
                    <a:pt x="396803" y="555600"/>
                  </a:lnTo>
                  <a:lnTo>
                    <a:pt x="393470" y="552077"/>
                  </a:lnTo>
                  <a:lnTo>
                    <a:pt x="393470" y="548555"/>
                  </a:lnTo>
                  <a:lnTo>
                    <a:pt x="386805" y="541510"/>
                  </a:lnTo>
                  <a:lnTo>
                    <a:pt x="380139" y="545032"/>
                  </a:lnTo>
                  <a:lnTo>
                    <a:pt x="366807" y="537987"/>
                  </a:lnTo>
                  <a:lnTo>
                    <a:pt x="366807" y="530847"/>
                  </a:lnTo>
                  <a:lnTo>
                    <a:pt x="363474" y="523802"/>
                  </a:lnTo>
                  <a:lnTo>
                    <a:pt x="363474" y="516662"/>
                  </a:lnTo>
                  <a:lnTo>
                    <a:pt x="366807" y="509617"/>
                  </a:lnTo>
                  <a:lnTo>
                    <a:pt x="370140" y="506094"/>
                  </a:lnTo>
                  <a:lnTo>
                    <a:pt x="380139" y="506094"/>
                  </a:lnTo>
                  <a:lnTo>
                    <a:pt x="386805" y="513140"/>
                  </a:lnTo>
                  <a:lnTo>
                    <a:pt x="423561" y="509617"/>
                  </a:lnTo>
                  <a:lnTo>
                    <a:pt x="423561" y="499050"/>
                  </a:lnTo>
                  <a:lnTo>
                    <a:pt x="426894" y="495432"/>
                  </a:lnTo>
                  <a:lnTo>
                    <a:pt x="430227" y="495432"/>
                  </a:lnTo>
                  <a:lnTo>
                    <a:pt x="443559" y="509617"/>
                  </a:lnTo>
                  <a:lnTo>
                    <a:pt x="460223" y="491909"/>
                  </a:lnTo>
                  <a:lnTo>
                    <a:pt x="463556" y="491909"/>
                  </a:lnTo>
                  <a:lnTo>
                    <a:pt x="463556" y="499050"/>
                  </a:lnTo>
                  <a:lnTo>
                    <a:pt x="466889" y="502572"/>
                  </a:lnTo>
                  <a:lnTo>
                    <a:pt x="466889" y="509617"/>
                  </a:lnTo>
                  <a:lnTo>
                    <a:pt x="470222" y="516662"/>
                  </a:lnTo>
                  <a:lnTo>
                    <a:pt x="470222" y="534370"/>
                  </a:lnTo>
                  <a:lnTo>
                    <a:pt x="483553" y="534370"/>
                  </a:lnTo>
                  <a:lnTo>
                    <a:pt x="480220" y="530847"/>
                  </a:lnTo>
                  <a:lnTo>
                    <a:pt x="480220" y="520280"/>
                  </a:lnTo>
                  <a:lnTo>
                    <a:pt x="476887" y="513140"/>
                  </a:lnTo>
                  <a:lnTo>
                    <a:pt x="476887" y="502572"/>
                  </a:lnTo>
                  <a:lnTo>
                    <a:pt x="473555" y="499050"/>
                  </a:lnTo>
                  <a:lnTo>
                    <a:pt x="473555" y="488387"/>
                  </a:lnTo>
                  <a:lnTo>
                    <a:pt x="470222" y="484865"/>
                  </a:lnTo>
                  <a:lnTo>
                    <a:pt x="470222" y="470679"/>
                  </a:lnTo>
                  <a:lnTo>
                    <a:pt x="463556" y="470679"/>
                  </a:lnTo>
                  <a:lnTo>
                    <a:pt x="456890" y="463634"/>
                  </a:lnTo>
                  <a:lnTo>
                    <a:pt x="443559" y="456494"/>
                  </a:lnTo>
                  <a:lnTo>
                    <a:pt x="446892" y="456494"/>
                  </a:lnTo>
                  <a:lnTo>
                    <a:pt x="463556" y="438882"/>
                  </a:lnTo>
                  <a:lnTo>
                    <a:pt x="466889" y="431742"/>
                  </a:lnTo>
                  <a:lnTo>
                    <a:pt x="466889" y="428219"/>
                  </a:lnTo>
                  <a:lnTo>
                    <a:pt x="463556" y="421174"/>
                  </a:lnTo>
                  <a:lnTo>
                    <a:pt x="456890" y="417652"/>
                  </a:lnTo>
                  <a:lnTo>
                    <a:pt x="453557" y="410511"/>
                  </a:lnTo>
                  <a:lnTo>
                    <a:pt x="453557" y="396422"/>
                  </a:lnTo>
                  <a:lnTo>
                    <a:pt x="446892" y="396422"/>
                  </a:lnTo>
                  <a:lnTo>
                    <a:pt x="443559" y="392804"/>
                  </a:lnTo>
                  <a:lnTo>
                    <a:pt x="443559" y="385759"/>
                  </a:lnTo>
                  <a:lnTo>
                    <a:pt x="446892" y="378714"/>
                  </a:lnTo>
                  <a:lnTo>
                    <a:pt x="446892" y="361007"/>
                  </a:lnTo>
                  <a:lnTo>
                    <a:pt x="443559" y="353866"/>
                  </a:lnTo>
                  <a:lnTo>
                    <a:pt x="443559" y="339776"/>
                  </a:lnTo>
                  <a:lnTo>
                    <a:pt x="450224" y="332636"/>
                  </a:lnTo>
                  <a:lnTo>
                    <a:pt x="453557" y="332636"/>
                  </a:lnTo>
                  <a:lnTo>
                    <a:pt x="456890" y="329114"/>
                  </a:lnTo>
                  <a:lnTo>
                    <a:pt x="456890" y="314929"/>
                  </a:lnTo>
                  <a:lnTo>
                    <a:pt x="466889" y="304361"/>
                  </a:lnTo>
                  <a:lnTo>
                    <a:pt x="466889" y="297316"/>
                  </a:lnTo>
                  <a:lnTo>
                    <a:pt x="463556" y="293794"/>
                  </a:lnTo>
                  <a:lnTo>
                    <a:pt x="453557" y="293794"/>
                  </a:lnTo>
                  <a:lnTo>
                    <a:pt x="446892" y="297316"/>
                  </a:lnTo>
                  <a:lnTo>
                    <a:pt x="443559" y="300839"/>
                  </a:lnTo>
                  <a:lnTo>
                    <a:pt x="430227" y="297316"/>
                  </a:lnTo>
                  <a:lnTo>
                    <a:pt x="426894" y="300839"/>
                  </a:lnTo>
                  <a:lnTo>
                    <a:pt x="413563" y="300839"/>
                  </a:lnTo>
                  <a:lnTo>
                    <a:pt x="410230" y="297316"/>
                  </a:lnTo>
                  <a:lnTo>
                    <a:pt x="400136" y="297316"/>
                  </a:lnTo>
                  <a:lnTo>
                    <a:pt x="400136" y="300839"/>
                  </a:lnTo>
                  <a:lnTo>
                    <a:pt x="386805" y="300839"/>
                  </a:lnTo>
                  <a:lnTo>
                    <a:pt x="373473" y="286654"/>
                  </a:lnTo>
                  <a:lnTo>
                    <a:pt x="370140" y="276086"/>
                  </a:lnTo>
                  <a:lnTo>
                    <a:pt x="366807" y="268946"/>
                  </a:lnTo>
                  <a:lnTo>
                    <a:pt x="363474" y="265424"/>
                  </a:lnTo>
                  <a:lnTo>
                    <a:pt x="363474" y="261901"/>
                  </a:lnTo>
                  <a:lnTo>
                    <a:pt x="350143" y="261901"/>
                  </a:lnTo>
                  <a:lnTo>
                    <a:pt x="343477" y="258379"/>
                  </a:lnTo>
                  <a:lnTo>
                    <a:pt x="340144" y="254856"/>
                  </a:lnTo>
                  <a:lnTo>
                    <a:pt x="333478" y="254856"/>
                  </a:lnTo>
                  <a:lnTo>
                    <a:pt x="333478" y="258379"/>
                  </a:lnTo>
                  <a:lnTo>
                    <a:pt x="330146" y="261901"/>
                  </a:lnTo>
                  <a:lnTo>
                    <a:pt x="323480" y="261901"/>
                  </a:lnTo>
                  <a:lnTo>
                    <a:pt x="316814" y="258379"/>
                  </a:lnTo>
                  <a:lnTo>
                    <a:pt x="313481" y="258379"/>
                  </a:lnTo>
                  <a:lnTo>
                    <a:pt x="306815" y="254856"/>
                  </a:lnTo>
                  <a:lnTo>
                    <a:pt x="300150" y="254856"/>
                  </a:lnTo>
                  <a:lnTo>
                    <a:pt x="296817" y="258379"/>
                  </a:lnTo>
                  <a:lnTo>
                    <a:pt x="283485" y="258379"/>
                  </a:lnTo>
                  <a:lnTo>
                    <a:pt x="280152" y="254856"/>
                  </a:lnTo>
                  <a:lnTo>
                    <a:pt x="276819" y="247716"/>
                  </a:lnTo>
                  <a:lnTo>
                    <a:pt x="276819" y="240671"/>
                  </a:lnTo>
                  <a:lnTo>
                    <a:pt x="270154" y="240671"/>
                  </a:lnTo>
                  <a:lnTo>
                    <a:pt x="270154" y="215919"/>
                  </a:lnTo>
                  <a:lnTo>
                    <a:pt x="276819" y="201733"/>
                  </a:lnTo>
                  <a:lnTo>
                    <a:pt x="276819" y="194688"/>
                  </a:lnTo>
                  <a:lnTo>
                    <a:pt x="273487" y="191071"/>
                  </a:lnTo>
                  <a:lnTo>
                    <a:pt x="266821" y="187548"/>
                  </a:lnTo>
                  <a:lnTo>
                    <a:pt x="263488" y="184026"/>
                  </a:lnTo>
                  <a:lnTo>
                    <a:pt x="263488" y="162796"/>
                  </a:lnTo>
                  <a:lnTo>
                    <a:pt x="260155" y="155751"/>
                  </a:lnTo>
                  <a:lnTo>
                    <a:pt x="253489" y="148611"/>
                  </a:lnTo>
                  <a:lnTo>
                    <a:pt x="250157" y="148611"/>
                  </a:lnTo>
                  <a:lnTo>
                    <a:pt x="243491" y="155751"/>
                  </a:lnTo>
                  <a:lnTo>
                    <a:pt x="243491" y="159273"/>
                  </a:lnTo>
                  <a:lnTo>
                    <a:pt x="240158" y="155751"/>
                  </a:lnTo>
                  <a:lnTo>
                    <a:pt x="240158" y="148611"/>
                  </a:lnTo>
                  <a:lnTo>
                    <a:pt x="243491" y="141566"/>
                  </a:lnTo>
                  <a:lnTo>
                    <a:pt x="256822" y="127380"/>
                  </a:lnTo>
                  <a:lnTo>
                    <a:pt x="256822" y="113291"/>
                  </a:lnTo>
                  <a:lnTo>
                    <a:pt x="260155" y="109673"/>
                  </a:lnTo>
                  <a:lnTo>
                    <a:pt x="260155" y="99105"/>
                  </a:lnTo>
                  <a:lnTo>
                    <a:pt x="266821" y="77876"/>
                  </a:lnTo>
                  <a:lnTo>
                    <a:pt x="280152" y="63690"/>
                  </a:lnTo>
                  <a:lnTo>
                    <a:pt x="290151" y="60168"/>
                  </a:lnTo>
                  <a:lnTo>
                    <a:pt x="296817" y="53123"/>
                  </a:lnTo>
                  <a:lnTo>
                    <a:pt x="300150" y="45983"/>
                  </a:lnTo>
                  <a:lnTo>
                    <a:pt x="300150" y="42460"/>
                  </a:lnTo>
                  <a:lnTo>
                    <a:pt x="303483" y="38938"/>
                  </a:lnTo>
                  <a:lnTo>
                    <a:pt x="310148" y="38938"/>
                  </a:lnTo>
                  <a:lnTo>
                    <a:pt x="313481" y="35415"/>
                  </a:lnTo>
                  <a:lnTo>
                    <a:pt x="316814" y="35415"/>
                  </a:lnTo>
                  <a:lnTo>
                    <a:pt x="320147" y="31893"/>
                  </a:lnTo>
                  <a:lnTo>
                    <a:pt x="323480" y="31893"/>
                  </a:lnTo>
                  <a:lnTo>
                    <a:pt x="333478" y="21230"/>
                  </a:lnTo>
                  <a:lnTo>
                    <a:pt x="333478" y="7045"/>
                  </a:lnTo>
                  <a:lnTo>
                    <a:pt x="330146" y="3522"/>
                  </a:lnTo>
                  <a:lnTo>
                    <a:pt x="323480" y="0"/>
                  </a:lnTo>
                  <a:lnTo>
                    <a:pt x="316814" y="3522"/>
                  </a:lnTo>
                  <a:lnTo>
                    <a:pt x="303483" y="3522"/>
                  </a:lnTo>
                  <a:lnTo>
                    <a:pt x="300150" y="7045"/>
                  </a:lnTo>
                  <a:lnTo>
                    <a:pt x="296817" y="7045"/>
                  </a:lnTo>
                  <a:lnTo>
                    <a:pt x="290151" y="14185"/>
                  </a:lnTo>
                  <a:lnTo>
                    <a:pt x="290151" y="21230"/>
                  </a:lnTo>
                  <a:lnTo>
                    <a:pt x="286818" y="28275"/>
                  </a:lnTo>
                  <a:lnTo>
                    <a:pt x="280152" y="35415"/>
                  </a:lnTo>
                  <a:lnTo>
                    <a:pt x="273487" y="35415"/>
                  </a:lnTo>
                  <a:lnTo>
                    <a:pt x="266821" y="31893"/>
                  </a:lnTo>
                  <a:lnTo>
                    <a:pt x="263488" y="31893"/>
                  </a:lnTo>
                  <a:lnTo>
                    <a:pt x="246824" y="49505"/>
                  </a:lnTo>
                  <a:lnTo>
                    <a:pt x="246824" y="53123"/>
                  </a:lnTo>
                  <a:lnTo>
                    <a:pt x="226826" y="60168"/>
                  </a:lnTo>
                  <a:lnTo>
                    <a:pt x="223398" y="56645"/>
                  </a:lnTo>
                  <a:lnTo>
                    <a:pt x="216732" y="53123"/>
                  </a:lnTo>
                  <a:lnTo>
                    <a:pt x="213399" y="53123"/>
                  </a:lnTo>
                  <a:lnTo>
                    <a:pt x="210162" y="60168"/>
                  </a:lnTo>
                  <a:lnTo>
                    <a:pt x="210162" y="70830"/>
                  </a:lnTo>
                  <a:lnTo>
                    <a:pt x="206734" y="77876"/>
                  </a:lnTo>
                  <a:lnTo>
                    <a:pt x="203401" y="81398"/>
                  </a:lnTo>
                  <a:lnTo>
                    <a:pt x="196735" y="81398"/>
                  </a:lnTo>
                  <a:lnTo>
                    <a:pt x="196735" y="77876"/>
                  </a:lnTo>
                  <a:lnTo>
                    <a:pt x="200068" y="74353"/>
                  </a:lnTo>
                  <a:lnTo>
                    <a:pt x="196735" y="70830"/>
                  </a:lnTo>
                  <a:lnTo>
                    <a:pt x="190070" y="70830"/>
                  </a:lnTo>
                  <a:lnTo>
                    <a:pt x="183404" y="74353"/>
                  </a:lnTo>
                  <a:lnTo>
                    <a:pt x="176738" y="74353"/>
                  </a:lnTo>
                  <a:lnTo>
                    <a:pt x="173405" y="77876"/>
                  </a:lnTo>
                  <a:lnTo>
                    <a:pt x="170072" y="77876"/>
                  </a:lnTo>
                  <a:lnTo>
                    <a:pt x="166739" y="84920"/>
                  </a:lnTo>
                  <a:lnTo>
                    <a:pt x="160073" y="88443"/>
                  </a:lnTo>
                  <a:lnTo>
                    <a:pt x="156741" y="95583"/>
                  </a:lnTo>
                  <a:lnTo>
                    <a:pt x="153408" y="99105"/>
                  </a:lnTo>
                  <a:lnTo>
                    <a:pt x="153408" y="109673"/>
                  </a:lnTo>
                  <a:lnTo>
                    <a:pt x="156741" y="113291"/>
                  </a:lnTo>
                  <a:lnTo>
                    <a:pt x="146742" y="130903"/>
                  </a:lnTo>
                  <a:lnTo>
                    <a:pt x="153408" y="145088"/>
                  </a:lnTo>
                  <a:lnTo>
                    <a:pt x="140076" y="145088"/>
                  </a:lnTo>
                  <a:lnTo>
                    <a:pt x="133410" y="148611"/>
                  </a:lnTo>
                  <a:lnTo>
                    <a:pt x="126745" y="155751"/>
                  </a:lnTo>
                  <a:lnTo>
                    <a:pt x="126745" y="162796"/>
                  </a:lnTo>
                  <a:lnTo>
                    <a:pt x="123412" y="169841"/>
                  </a:lnTo>
                  <a:lnTo>
                    <a:pt x="120079" y="173363"/>
                  </a:lnTo>
                  <a:lnTo>
                    <a:pt x="113413" y="173363"/>
                  </a:lnTo>
                  <a:lnTo>
                    <a:pt x="110080" y="176981"/>
                  </a:lnTo>
                  <a:lnTo>
                    <a:pt x="106748" y="176981"/>
                  </a:lnTo>
                  <a:lnTo>
                    <a:pt x="96749" y="180503"/>
                  </a:lnTo>
                  <a:lnTo>
                    <a:pt x="103415" y="194688"/>
                  </a:lnTo>
                  <a:lnTo>
                    <a:pt x="103415" y="215919"/>
                  </a:lnTo>
                  <a:lnTo>
                    <a:pt x="93416" y="215919"/>
                  </a:lnTo>
                  <a:lnTo>
                    <a:pt x="93416" y="212396"/>
                  </a:lnTo>
                  <a:lnTo>
                    <a:pt x="96749" y="208778"/>
                  </a:lnTo>
                  <a:lnTo>
                    <a:pt x="96749" y="201733"/>
                  </a:lnTo>
                  <a:lnTo>
                    <a:pt x="80084" y="184026"/>
                  </a:lnTo>
                  <a:lnTo>
                    <a:pt x="76751" y="184026"/>
                  </a:lnTo>
                  <a:lnTo>
                    <a:pt x="73419" y="187548"/>
                  </a:lnTo>
                  <a:lnTo>
                    <a:pt x="73419" y="198211"/>
                  </a:lnTo>
                  <a:lnTo>
                    <a:pt x="76751" y="205256"/>
                  </a:lnTo>
                  <a:lnTo>
                    <a:pt x="83417" y="208778"/>
                  </a:lnTo>
                  <a:lnTo>
                    <a:pt x="83417" y="215919"/>
                  </a:lnTo>
                  <a:lnTo>
                    <a:pt x="76751" y="230008"/>
                  </a:lnTo>
                  <a:lnTo>
                    <a:pt x="73419" y="233531"/>
                  </a:lnTo>
                  <a:lnTo>
                    <a:pt x="66753" y="230008"/>
                  </a:lnTo>
                  <a:lnTo>
                    <a:pt x="63420" y="226486"/>
                  </a:lnTo>
                  <a:lnTo>
                    <a:pt x="56754" y="244194"/>
                  </a:lnTo>
                  <a:lnTo>
                    <a:pt x="63420" y="258379"/>
                  </a:lnTo>
                  <a:lnTo>
                    <a:pt x="63420" y="265424"/>
                  </a:lnTo>
                  <a:lnTo>
                    <a:pt x="70086" y="272468"/>
                  </a:lnTo>
                  <a:lnTo>
                    <a:pt x="73419" y="279609"/>
                  </a:lnTo>
                  <a:lnTo>
                    <a:pt x="73419" y="283131"/>
                  </a:lnTo>
                  <a:lnTo>
                    <a:pt x="66753" y="290176"/>
                  </a:lnTo>
                  <a:lnTo>
                    <a:pt x="63420" y="290176"/>
                  </a:lnTo>
                  <a:lnTo>
                    <a:pt x="73419" y="304361"/>
                  </a:lnTo>
                  <a:lnTo>
                    <a:pt x="76751" y="325591"/>
                  </a:lnTo>
                  <a:lnTo>
                    <a:pt x="63420" y="329114"/>
                  </a:lnTo>
                  <a:lnTo>
                    <a:pt x="73419" y="339776"/>
                  </a:lnTo>
                  <a:lnTo>
                    <a:pt x="73419" y="375097"/>
                  </a:lnTo>
                  <a:lnTo>
                    <a:pt x="66753" y="378714"/>
                  </a:lnTo>
                  <a:lnTo>
                    <a:pt x="63420" y="385759"/>
                  </a:lnTo>
                  <a:lnTo>
                    <a:pt x="63420" y="399944"/>
                  </a:lnTo>
                  <a:lnTo>
                    <a:pt x="76751" y="414034"/>
                  </a:lnTo>
                  <a:lnTo>
                    <a:pt x="76751" y="424697"/>
                  </a:lnTo>
                  <a:lnTo>
                    <a:pt x="73419" y="431742"/>
                  </a:lnTo>
                  <a:lnTo>
                    <a:pt x="66753" y="435264"/>
                  </a:lnTo>
                  <a:lnTo>
                    <a:pt x="63420" y="442404"/>
                  </a:lnTo>
                  <a:lnTo>
                    <a:pt x="56754" y="445927"/>
                  </a:lnTo>
                  <a:lnTo>
                    <a:pt x="53421" y="449449"/>
                  </a:lnTo>
                  <a:lnTo>
                    <a:pt x="63420" y="456494"/>
                  </a:lnTo>
                  <a:lnTo>
                    <a:pt x="46756" y="470679"/>
                  </a:lnTo>
                  <a:lnTo>
                    <a:pt x="36757" y="470679"/>
                  </a:lnTo>
                  <a:lnTo>
                    <a:pt x="29996" y="474202"/>
                  </a:lnTo>
                  <a:lnTo>
                    <a:pt x="19997" y="477819"/>
                  </a:lnTo>
                  <a:lnTo>
                    <a:pt x="16760" y="484865"/>
                  </a:lnTo>
                  <a:lnTo>
                    <a:pt x="16760" y="499050"/>
                  </a:lnTo>
                  <a:lnTo>
                    <a:pt x="19997" y="502572"/>
                  </a:lnTo>
                  <a:lnTo>
                    <a:pt x="19997" y="506094"/>
                  </a:lnTo>
                  <a:lnTo>
                    <a:pt x="3333" y="506094"/>
                  </a:lnTo>
                  <a:lnTo>
                    <a:pt x="0" y="509617"/>
                  </a:lnTo>
                  <a:lnTo>
                    <a:pt x="0" y="516662"/>
                  </a:lnTo>
                  <a:lnTo>
                    <a:pt x="3333" y="523802"/>
                  </a:lnTo>
                  <a:lnTo>
                    <a:pt x="9999" y="527325"/>
                  </a:lnTo>
                  <a:lnTo>
                    <a:pt x="13332" y="534370"/>
                  </a:lnTo>
                  <a:lnTo>
                    <a:pt x="19997" y="537987"/>
                  </a:lnTo>
                  <a:close/>
                </a:path>
              </a:pathLst>
            </a:custGeom>
            <a:noFill/>
            <a:ln w="2379" cap="flat">
              <a:solidFill>
                <a:srgbClr val="FFFFFF"/>
              </a:solidFill>
              <a:prstDash val="solid"/>
              <a:round/>
            </a:ln>
          </p:spPr>
          <p:txBody>
            <a:bodyPr rtlCol="0" anchor="ctr"/>
            <a:lstStyle/>
            <a:p>
              <a:endParaRPr lang="en-US" noProof="0" dirty="0"/>
            </a:p>
          </p:txBody>
        </p:sp>
        <p:sp>
          <p:nvSpPr>
            <p:cNvPr id="5627" name="Serbest Form 5626">
              <a:extLst>
                <a:ext uri="{FF2B5EF4-FFF2-40B4-BE49-F238E27FC236}">
                  <a16:creationId xmlns:a16="http://schemas.microsoft.com/office/drawing/2014/main" id="{DECEDA2A-3DCA-C449-A1C9-D16BBE0B5C9D}"/>
                </a:ext>
              </a:extLst>
            </p:cNvPr>
            <p:cNvSpPr/>
            <p:nvPr/>
          </p:nvSpPr>
          <p:spPr>
            <a:xfrm>
              <a:off x="2924432" y="4817237"/>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944 w 638484"/>
                <a:gd name="connsiteY6" fmla="*/ 1669274 h 1778470"/>
                <a:gd name="connsiteX7" fmla="*/ 409944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428 w 638484"/>
                <a:gd name="connsiteY498" fmla="*/ 1683840 h 1778470"/>
                <a:gd name="connsiteX499" fmla="*/ 347857 w 638484"/>
                <a:gd name="connsiteY499" fmla="*/ 1690885 h 1778470"/>
                <a:gd name="connsiteX500" fmla="*/ 354428 w 638484"/>
                <a:gd name="connsiteY500" fmla="*/ 1694407 h 1778470"/>
                <a:gd name="connsiteX501" fmla="*/ 357761 w 638484"/>
                <a:gd name="connsiteY501" fmla="*/ 1712020 h 1778470"/>
                <a:gd name="connsiteX502" fmla="*/ 374235 w 638484"/>
                <a:gd name="connsiteY502" fmla="*/ 1701452 h 1778470"/>
                <a:gd name="connsiteX503" fmla="*/ 377567 w 638484"/>
                <a:gd name="connsiteY503" fmla="*/ 1708497 h 1778470"/>
                <a:gd name="connsiteX504" fmla="*/ 377567 w 638484"/>
                <a:gd name="connsiteY504" fmla="*/ 1712020 h 1778470"/>
                <a:gd name="connsiteX505" fmla="*/ 380900 w 638484"/>
                <a:gd name="connsiteY505" fmla="*/ 1712020 h 1778470"/>
                <a:gd name="connsiteX506" fmla="*/ 384233 w 638484"/>
                <a:gd name="connsiteY506" fmla="*/ 1708497 h 1778470"/>
                <a:gd name="connsiteX507" fmla="*/ 387471 w 638484"/>
                <a:gd name="connsiteY507" fmla="*/ 1701452 h 1778470"/>
                <a:gd name="connsiteX508" fmla="*/ 387471 w 638484"/>
                <a:gd name="connsiteY508" fmla="*/ 1697929 h 1778470"/>
                <a:gd name="connsiteX509" fmla="*/ 390804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944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420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944" y="1669274"/>
                  </a:lnTo>
                  <a:lnTo>
                    <a:pt x="409944"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428" y="1683840"/>
                  </a:lnTo>
                  <a:lnTo>
                    <a:pt x="347857" y="1690885"/>
                  </a:lnTo>
                  <a:lnTo>
                    <a:pt x="354428" y="1694407"/>
                  </a:lnTo>
                  <a:lnTo>
                    <a:pt x="357761" y="1712020"/>
                  </a:lnTo>
                  <a:lnTo>
                    <a:pt x="374235" y="1701452"/>
                  </a:lnTo>
                  <a:lnTo>
                    <a:pt x="377567" y="1708497"/>
                  </a:lnTo>
                  <a:lnTo>
                    <a:pt x="377567" y="1712020"/>
                  </a:lnTo>
                  <a:lnTo>
                    <a:pt x="380900" y="1712020"/>
                  </a:lnTo>
                  <a:lnTo>
                    <a:pt x="384233" y="1708497"/>
                  </a:lnTo>
                  <a:lnTo>
                    <a:pt x="387471" y="1701452"/>
                  </a:lnTo>
                  <a:lnTo>
                    <a:pt x="387471" y="1697929"/>
                  </a:lnTo>
                  <a:lnTo>
                    <a:pt x="390804"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944" y="1715161"/>
                  </a:lnTo>
                  <a:close/>
                  <a:moveTo>
                    <a:pt x="443463" y="1690028"/>
                  </a:moveTo>
                  <a:lnTo>
                    <a:pt x="433941" y="1700595"/>
                  </a:lnTo>
                  <a:lnTo>
                    <a:pt x="437178" y="1718208"/>
                  </a:lnTo>
                  <a:lnTo>
                    <a:pt x="450415" y="1714685"/>
                  </a:lnTo>
                  <a:close/>
                  <a:moveTo>
                    <a:pt x="443463" y="1728775"/>
                  </a:moveTo>
                  <a:lnTo>
                    <a:pt x="410420"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solidFill>
              <a:srgbClr val="AFABAB"/>
            </a:solidFill>
            <a:ln w="9518" cap="flat">
              <a:noFill/>
              <a:prstDash val="solid"/>
              <a:miter/>
            </a:ln>
          </p:spPr>
          <p:txBody>
            <a:bodyPr rtlCol="0" anchor="ctr"/>
            <a:lstStyle/>
            <a:p>
              <a:endParaRPr lang="en-US" noProof="0" dirty="0"/>
            </a:p>
          </p:txBody>
        </p:sp>
        <p:sp>
          <p:nvSpPr>
            <p:cNvPr id="5628" name="Serbest Form 5627">
              <a:extLst>
                <a:ext uri="{FF2B5EF4-FFF2-40B4-BE49-F238E27FC236}">
                  <a16:creationId xmlns:a16="http://schemas.microsoft.com/office/drawing/2014/main" id="{3BEE13A4-5B74-0D46-ACE5-BBA9285FBBBC}"/>
                </a:ext>
              </a:extLst>
            </p:cNvPr>
            <p:cNvSpPr/>
            <p:nvPr/>
          </p:nvSpPr>
          <p:spPr>
            <a:xfrm>
              <a:off x="2924432" y="4817237"/>
              <a:ext cx="638484" cy="1778470"/>
            </a:xfrm>
            <a:custGeom>
              <a:avLst/>
              <a:gdLst>
                <a:gd name="connsiteX0" fmla="*/ 393375 w 638484"/>
                <a:gd name="connsiteY0" fmla="*/ 1686886 h 1778470"/>
                <a:gd name="connsiteX1" fmla="*/ 399945 w 638484"/>
                <a:gd name="connsiteY1" fmla="*/ 1686886 h 1778470"/>
                <a:gd name="connsiteX2" fmla="*/ 399945 w 638484"/>
                <a:gd name="connsiteY2" fmla="*/ 1693931 h 1778470"/>
                <a:gd name="connsiteX3" fmla="*/ 423085 w 638484"/>
                <a:gd name="connsiteY3" fmla="*/ 1693931 h 1778470"/>
                <a:gd name="connsiteX4" fmla="*/ 426418 w 638484"/>
                <a:gd name="connsiteY4" fmla="*/ 1690409 h 1778470"/>
                <a:gd name="connsiteX5" fmla="*/ 426418 w 638484"/>
                <a:gd name="connsiteY5" fmla="*/ 1686886 h 1778470"/>
                <a:gd name="connsiteX6" fmla="*/ 409849 w 638484"/>
                <a:gd name="connsiteY6" fmla="*/ 1669274 h 1778470"/>
                <a:gd name="connsiteX7" fmla="*/ 409849 w 638484"/>
                <a:gd name="connsiteY7" fmla="*/ 1648139 h 1778470"/>
                <a:gd name="connsiteX8" fmla="*/ 433084 w 638484"/>
                <a:gd name="connsiteY8" fmla="*/ 1644617 h 1778470"/>
                <a:gd name="connsiteX9" fmla="*/ 429751 w 638484"/>
                <a:gd name="connsiteY9" fmla="*/ 1637572 h 1778470"/>
                <a:gd name="connsiteX10" fmla="*/ 443368 w 638484"/>
                <a:gd name="connsiteY10" fmla="*/ 1637572 h 1778470"/>
                <a:gd name="connsiteX11" fmla="*/ 449939 w 638484"/>
                <a:gd name="connsiteY11" fmla="*/ 1627004 h 1778470"/>
                <a:gd name="connsiteX12" fmla="*/ 436702 w 638484"/>
                <a:gd name="connsiteY12" fmla="*/ 1616437 h 1778470"/>
                <a:gd name="connsiteX13" fmla="*/ 383852 w 638484"/>
                <a:gd name="connsiteY13" fmla="*/ 1616437 h 1778470"/>
                <a:gd name="connsiteX14" fmla="*/ 377186 w 638484"/>
                <a:gd name="connsiteY14" fmla="*/ 1619959 h 1778470"/>
                <a:gd name="connsiteX15" fmla="*/ 370616 w 638484"/>
                <a:gd name="connsiteY15" fmla="*/ 1619959 h 1778470"/>
                <a:gd name="connsiteX16" fmla="*/ 361093 w 638484"/>
                <a:gd name="connsiteY16" fmla="*/ 1609392 h 1778470"/>
                <a:gd name="connsiteX17" fmla="*/ 341191 w 638484"/>
                <a:gd name="connsiteY17" fmla="*/ 1598824 h 1778470"/>
                <a:gd name="connsiteX18" fmla="*/ 334621 w 638484"/>
                <a:gd name="connsiteY18" fmla="*/ 1588257 h 1778470"/>
                <a:gd name="connsiteX19" fmla="*/ 325098 w 638484"/>
                <a:gd name="connsiteY19" fmla="*/ 1574167 h 1778470"/>
                <a:gd name="connsiteX20" fmla="*/ 325098 w 638484"/>
                <a:gd name="connsiteY20" fmla="*/ 1560077 h 1778470"/>
                <a:gd name="connsiteX21" fmla="*/ 318433 w 638484"/>
                <a:gd name="connsiteY21" fmla="*/ 1553032 h 1778470"/>
                <a:gd name="connsiteX22" fmla="*/ 311862 w 638484"/>
                <a:gd name="connsiteY22" fmla="*/ 1549510 h 1778470"/>
                <a:gd name="connsiteX23" fmla="*/ 302340 w 638484"/>
                <a:gd name="connsiteY23" fmla="*/ 1549510 h 1778470"/>
                <a:gd name="connsiteX24" fmla="*/ 295674 w 638484"/>
                <a:gd name="connsiteY24" fmla="*/ 1556555 h 1778470"/>
                <a:gd name="connsiteX25" fmla="*/ 291008 w 638484"/>
                <a:gd name="connsiteY25" fmla="*/ 1556555 h 1778470"/>
                <a:gd name="connsiteX26" fmla="*/ 284437 w 638484"/>
                <a:gd name="connsiteY26" fmla="*/ 1553032 h 1778470"/>
                <a:gd name="connsiteX27" fmla="*/ 281104 w 638484"/>
                <a:gd name="connsiteY27" fmla="*/ 1549510 h 1778470"/>
                <a:gd name="connsiteX28" fmla="*/ 281104 w 638484"/>
                <a:gd name="connsiteY28" fmla="*/ 1542465 h 1778470"/>
                <a:gd name="connsiteX29" fmla="*/ 277771 w 638484"/>
                <a:gd name="connsiteY29" fmla="*/ 1538942 h 1778470"/>
                <a:gd name="connsiteX30" fmla="*/ 277771 w 638484"/>
                <a:gd name="connsiteY30" fmla="*/ 1535419 h 1778470"/>
                <a:gd name="connsiteX31" fmla="*/ 261298 w 638484"/>
                <a:gd name="connsiteY31" fmla="*/ 1531897 h 1778470"/>
                <a:gd name="connsiteX32" fmla="*/ 261298 w 638484"/>
                <a:gd name="connsiteY32" fmla="*/ 1510667 h 1778470"/>
                <a:gd name="connsiteX33" fmla="*/ 257965 w 638484"/>
                <a:gd name="connsiteY33" fmla="*/ 1507145 h 1778470"/>
                <a:gd name="connsiteX34" fmla="*/ 254632 w 638484"/>
                <a:gd name="connsiteY34" fmla="*/ 1500100 h 1778470"/>
                <a:gd name="connsiteX35" fmla="*/ 254632 w 638484"/>
                <a:gd name="connsiteY35" fmla="*/ 1493055 h 1778470"/>
                <a:gd name="connsiteX36" fmla="*/ 261298 w 638484"/>
                <a:gd name="connsiteY36" fmla="*/ 1489533 h 1778470"/>
                <a:gd name="connsiteX37" fmla="*/ 261298 w 638484"/>
                <a:gd name="connsiteY37" fmla="*/ 1475442 h 1778470"/>
                <a:gd name="connsiteX38" fmla="*/ 264631 w 638484"/>
                <a:gd name="connsiteY38" fmla="*/ 1475442 h 1778470"/>
                <a:gd name="connsiteX39" fmla="*/ 267868 w 638484"/>
                <a:gd name="connsiteY39" fmla="*/ 1471920 h 1778470"/>
                <a:gd name="connsiteX40" fmla="*/ 271201 w 638484"/>
                <a:gd name="connsiteY40" fmla="*/ 1471920 h 1778470"/>
                <a:gd name="connsiteX41" fmla="*/ 274534 w 638484"/>
                <a:gd name="connsiteY41" fmla="*/ 1468397 h 1778470"/>
                <a:gd name="connsiteX42" fmla="*/ 274534 w 638484"/>
                <a:gd name="connsiteY42" fmla="*/ 1464875 h 1778470"/>
                <a:gd name="connsiteX43" fmla="*/ 261298 w 638484"/>
                <a:gd name="connsiteY43" fmla="*/ 1450785 h 1778470"/>
                <a:gd name="connsiteX44" fmla="*/ 264631 w 638484"/>
                <a:gd name="connsiteY44" fmla="*/ 1447263 h 1778470"/>
                <a:gd name="connsiteX45" fmla="*/ 271201 w 638484"/>
                <a:gd name="connsiteY45" fmla="*/ 1443740 h 1778470"/>
                <a:gd name="connsiteX46" fmla="*/ 274534 w 638484"/>
                <a:gd name="connsiteY46" fmla="*/ 1443740 h 1778470"/>
                <a:gd name="connsiteX47" fmla="*/ 274534 w 638484"/>
                <a:gd name="connsiteY47" fmla="*/ 1440217 h 1778470"/>
                <a:gd name="connsiteX48" fmla="*/ 261298 w 638484"/>
                <a:gd name="connsiteY48" fmla="*/ 1426128 h 1778470"/>
                <a:gd name="connsiteX49" fmla="*/ 257965 w 638484"/>
                <a:gd name="connsiteY49" fmla="*/ 1426128 h 1778470"/>
                <a:gd name="connsiteX50" fmla="*/ 261298 w 638484"/>
                <a:gd name="connsiteY50" fmla="*/ 1401471 h 1778470"/>
                <a:gd name="connsiteX51" fmla="*/ 267868 w 638484"/>
                <a:gd name="connsiteY51" fmla="*/ 1397948 h 1778470"/>
                <a:gd name="connsiteX52" fmla="*/ 261298 w 638484"/>
                <a:gd name="connsiteY52" fmla="*/ 1383858 h 1778470"/>
                <a:gd name="connsiteX53" fmla="*/ 264631 w 638484"/>
                <a:gd name="connsiteY53" fmla="*/ 1362723 h 1778470"/>
                <a:gd name="connsiteX54" fmla="*/ 251204 w 638484"/>
                <a:gd name="connsiteY54" fmla="*/ 1348824 h 1778470"/>
                <a:gd name="connsiteX55" fmla="*/ 254441 w 638484"/>
                <a:gd name="connsiteY55" fmla="*/ 1334734 h 1778470"/>
                <a:gd name="connsiteX56" fmla="*/ 241205 w 638484"/>
                <a:gd name="connsiteY56" fmla="*/ 1324166 h 1778470"/>
                <a:gd name="connsiteX57" fmla="*/ 247871 w 638484"/>
                <a:gd name="connsiteY57" fmla="*/ 1317121 h 1778470"/>
                <a:gd name="connsiteX58" fmla="*/ 251204 w 638484"/>
                <a:gd name="connsiteY58" fmla="*/ 1310076 h 1778470"/>
                <a:gd name="connsiteX59" fmla="*/ 254441 w 638484"/>
                <a:gd name="connsiteY59" fmla="*/ 1306554 h 1778470"/>
                <a:gd name="connsiteX60" fmla="*/ 241205 w 638484"/>
                <a:gd name="connsiteY60" fmla="*/ 1292464 h 1778470"/>
                <a:gd name="connsiteX61" fmla="*/ 234634 w 638484"/>
                <a:gd name="connsiteY61" fmla="*/ 1292464 h 1778470"/>
                <a:gd name="connsiteX62" fmla="*/ 231302 w 638484"/>
                <a:gd name="connsiteY62" fmla="*/ 1288942 h 1778470"/>
                <a:gd name="connsiteX63" fmla="*/ 224731 w 638484"/>
                <a:gd name="connsiteY63" fmla="*/ 1285419 h 1778470"/>
                <a:gd name="connsiteX64" fmla="*/ 221398 w 638484"/>
                <a:gd name="connsiteY64" fmla="*/ 1285419 h 1778470"/>
                <a:gd name="connsiteX65" fmla="*/ 218065 w 638484"/>
                <a:gd name="connsiteY65" fmla="*/ 1281896 h 1778470"/>
                <a:gd name="connsiteX66" fmla="*/ 228064 w 638484"/>
                <a:gd name="connsiteY66" fmla="*/ 1281896 h 1778470"/>
                <a:gd name="connsiteX67" fmla="*/ 234634 w 638484"/>
                <a:gd name="connsiteY67" fmla="*/ 1278374 h 1778470"/>
                <a:gd name="connsiteX68" fmla="*/ 241205 w 638484"/>
                <a:gd name="connsiteY68" fmla="*/ 1278374 h 1778470"/>
                <a:gd name="connsiteX69" fmla="*/ 244538 w 638484"/>
                <a:gd name="connsiteY69" fmla="*/ 1274851 h 1778470"/>
                <a:gd name="connsiteX70" fmla="*/ 244538 w 638484"/>
                <a:gd name="connsiteY70" fmla="*/ 1271329 h 1778470"/>
                <a:gd name="connsiteX71" fmla="*/ 237967 w 638484"/>
                <a:gd name="connsiteY71" fmla="*/ 1267806 h 1778470"/>
                <a:gd name="connsiteX72" fmla="*/ 221398 w 638484"/>
                <a:gd name="connsiteY72" fmla="*/ 1267806 h 1778470"/>
                <a:gd name="connsiteX73" fmla="*/ 214828 w 638484"/>
                <a:gd name="connsiteY73" fmla="*/ 1260762 h 1778470"/>
                <a:gd name="connsiteX74" fmla="*/ 214828 w 638484"/>
                <a:gd name="connsiteY74" fmla="*/ 1243149 h 1778470"/>
                <a:gd name="connsiteX75" fmla="*/ 211495 w 638484"/>
                <a:gd name="connsiteY75" fmla="*/ 1236104 h 1778470"/>
                <a:gd name="connsiteX76" fmla="*/ 211495 w 638484"/>
                <a:gd name="connsiteY76" fmla="*/ 1232582 h 1778470"/>
                <a:gd name="connsiteX77" fmla="*/ 208162 w 638484"/>
                <a:gd name="connsiteY77" fmla="*/ 1229059 h 1778470"/>
                <a:gd name="connsiteX78" fmla="*/ 201591 w 638484"/>
                <a:gd name="connsiteY78" fmla="*/ 1225537 h 1778470"/>
                <a:gd name="connsiteX79" fmla="*/ 198259 w 638484"/>
                <a:gd name="connsiteY79" fmla="*/ 1225537 h 1778470"/>
                <a:gd name="connsiteX80" fmla="*/ 201591 w 638484"/>
                <a:gd name="connsiteY80" fmla="*/ 1207925 h 1778470"/>
                <a:gd name="connsiteX81" fmla="*/ 188355 w 638484"/>
                <a:gd name="connsiteY81" fmla="*/ 1200880 h 1778470"/>
                <a:gd name="connsiteX82" fmla="*/ 185022 w 638484"/>
                <a:gd name="connsiteY82" fmla="*/ 1197357 h 1778470"/>
                <a:gd name="connsiteX83" fmla="*/ 185022 w 638484"/>
                <a:gd name="connsiteY83" fmla="*/ 1190312 h 1778470"/>
                <a:gd name="connsiteX84" fmla="*/ 181689 w 638484"/>
                <a:gd name="connsiteY84" fmla="*/ 1183267 h 1778470"/>
                <a:gd name="connsiteX85" fmla="*/ 181689 w 638484"/>
                <a:gd name="connsiteY85" fmla="*/ 1172700 h 1778470"/>
                <a:gd name="connsiteX86" fmla="*/ 178452 w 638484"/>
                <a:gd name="connsiteY86" fmla="*/ 1165655 h 1778470"/>
                <a:gd name="connsiteX87" fmla="*/ 178452 w 638484"/>
                <a:gd name="connsiteY87" fmla="*/ 1158419 h 1778470"/>
                <a:gd name="connsiteX88" fmla="*/ 181689 w 638484"/>
                <a:gd name="connsiteY88" fmla="*/ 1154897 h 1778470"/>
                <a:gd name="connsiteX89" fmla="*/ 188355 w 638484"/>
                <a:gd name="connsiteY89" fmla="*/ 1151374 h 1778470"/>
                <a:gd name="connsiteX90" fmla="*/ 191688 w 638484"/>
                <a:gd name="connsiteY90" fmla="*/ 1151374 h 1778470"/>
                <a:gd name="connsiteX91" fmla="*/ 185022 w 638484"/>
                <a:gd name="connsiteY91" fmla="*/ 1144330 h 1778470"/>
                <a:gd name="connsiteX92" fmla="*/ 178452 w 638484"/>
                <a:gd name="connsiteY92" fmla="*/ 1140807 h 1778470"/>
                <a:gd name="connsiteX93" fmla="*/ 168453 w 638484"/>
                <a:gd name="connsiteY93" fmla="*/ 1130239 h 1778470"/>
                <a:gd name="connsiteX94" fmla="*/ 165216 w 638484"/>
                <a:gd name="connsiteY94" fmla="*/ 1123194 h 1778470"/>
                <a:gd name="connsiteX95" fmla="*/ 165216 w 638484"/>
                <a:gd name="connsiteY95" fmla="*/ 1109105 h 1778470"/>
                <a:gd name="connsiteX96" fmla="*/ 161883 w 638484"/>
                <a:gd name="connsiteY96" fmla="*/ 1102060 h 1778470"/>
                <a:gd name="connsiteX97" fmla="*/ 158550 w 638484"/>
                <a:gd name="connsiteY97" fmla="*/ 1098537 h 1778470"/>
                <a:gd name="connsiteX98" fmla="*/ 158550 w 638484"/>
                <a:gd name="connsiteY98" fmla="*/ 1080925 h 1778470"/>
                <a:gd name="connsiteX99" fmla="*/ 161883 w 638484"/>
                <a:gd name="connsiteY99" fmla="*/ 1077402 h 1778470"/>
                <a:gd name="connsiteX100" fmla="*/ 161883 w 638484"/>
                <a:gd name="connsiteY100" fmla="*/ 1070357 h 1778470"/>
                <a:gd name="connsiteX101" fmla="*/ 152360 w 638484"/>
                <a:gd name="connsiteY101" fmla="*/ 1063312 h 1778470"/>
                <a:gd name="connsiteX102" fmla="*/ 152360 w 638484"/>
                <a:gd name="connsiteY102" fmla="*/ 1059790 h 1778470"/>
                <a:gd name="connsiteX103" fmla="*/ 155693 w 638484"/>
                <a:gd name="connsiteY103" fmla="*/ 1052745 h 1778470"/>
                <a:gd name="connsiteX104" fmla="*/ 155693 w 638484"/>
                <a:gd name="connsiteY104" fmla="*/ 1049223 h 1778470"/>
                <a:gd name="connsiteX105" fmla="*/ 145694 w 638484"/>
                <a:gd name="connsiteY105" fmla="*/ 1038655 h 1778470"/>
                <a:gd name="connsiteX106" fmla="*/ 155693 w 638484"/>
                <a:gd name="connsiteY106" fmla="*/ 1031610 h 1778470"/>
                <a:gd name="connsiteX107" fmla="*/ 149027 w 638484"/>
                <a:gd name="connsiteY107" fmla="*/ 1006953 h 1778470"/>
                <a:gd name="connsiteX108" fmla="*/ 152360 w 638484"/>
                <a:gd name="connsiteY108" fmla="*/ 1006953 h 1778470"/>
                <a:gd name="connsiteX109" fmla="*/ 155693 w 638484"/>
                <a:gd name="connsiteY109" fmla="*/ 1003430 h 1778470"/>
                <a:gd name="connsiteX110" fmla="*/ 162264 w 638484"/>
                <a:gd name="connsiteY110" fmla="*/ 999908 h 1778470"/>
                <a:gd name="connsiteX111" fmla="*/ 165596 w 638484"/>
                <a:gd name="connsiteY111" fmla="*/ 992863 h 1778470"/>
                <a:gd name="connsiteX112" fmla="*/ 165596 w 638484"/>
                <a:gd name="connsiteY112" fmla="*/ 989340 h 1778470"/>
                <a:gd name="connsiteX113" fmla="*/ 156074 w 638484"/>
                <a:gd name="connsiteY113" fmla="*/ 978773 h 1778470"/>
                <a:gd name="connsiteX114" fmla="*/ 152741 w 638484"/>
                <a:gd name="connsiteY114" fmla="*/ 978773 h 1778470"/>
                <a:gd name="connsiteX115" fmla="*/ 152741 w 638484"/>
                <a:gd name="connsiteY115" fmla="*/ 968015 h 1778470"/>
                <a:gd name="connsiteX116" fmla="*/ 136172 w 638484"/>
                <a:gd name="connsiteY116" fmla="*/ 953925 h 1778470"/>
                <a:gd name="connsiteX117" fmla="*/ 136172 w 638484"/>
                <a:gd name="connsiteY117" fmla="*/ 925365 h 1778470"/>
                <a:gd name="connsiteX118" fmla="*/ 132839 w 638484"/>
                <a:gd name="connsiteY118" fmla="*/ 918320 h 1778470"/>
                <a:gd name="connsiteX119" fmla="*/ 129601 w 638484"/>
                <a:gd name="connsiteY119" fmla="*/ 907752 h 1778470"/>
                <a:gd name="connsiteX120" fmla="*/ 129601 w 638484"/>
                <a:gd name="connsiteY120" fmla="*/ 901374 h 1778470"/>
                <a:gd name="connsiteX121" fmla="*/ 126269 w 638484"/>
                <a:gd name="connsiteY121" fmla="*/ 897851 h 1778470"/>
                <a:gd name="connsiteX122" fmla="*/ 126269 w 638484"/>
                <a:gd name="connsiteY122" fmla="*/ 894329 h 1778470"/>
                <a:gd name="connsiteX123" fmla="*/ 139505 w 638484"/>
                <a:gd name="connsiteY123" fmla="*/ 890806 h 1778470"/>
                <a:gd name="connsiteX124" fmla="*/ 142838 w 638484"/>
                <a:gd name="connsiteY124" fmla="*/ 880239 h 1778470"/>
                <a:gd name="connsiteX125" fmla="*/ 142838 w 638484"/>
                <a:gd name="connsiteY125" fmla="*/ 876716 h 1778470"/>
                <a:gd name="connsiteX126" fmla="*/ 146075 w 638484"/>
                <a:gd name="connsiteY126" fmla="*/ 869671 h 1778470"/>
                <a:gd name="connsiteX127" fmla="*/ 146075 w 638484"/>
                <a:gd name="connsiteY127" fmla="*/ 862626 h 1778470"/>
                <a:gd name="connsiteX128" fmla="*/ 142838 w 638484"/>
                <a:gd name="connsiteY128" fmla="*/ 859104 h 1778470"/>
                <a:gd name="connsiteX129" fmla="*/ 139505 w 638484"/>
                <a:gd name="connsiteY129" fmla="*/ 852059 h 1778470"/>
                <a:gd name="connsiteX130" fmla="*/ 136172 w 638484"/>
                <a:gd name="connsiteY130" fmla="*/ 848536 h 1778470"/>
                <a:gd name="connsiteX131" fmla="*/ 132839 w 638484"/>
                <a:gd name="connsiteY131" fmla="*/ 841492 h 1778470"/>
                <a:gd name="connsiteX132" fmla="*/ 129601 w 638484"/>
                <a:gd name="connsiteY132" fmla="*/ 837969 h 1778470"/>
                <a:gd name="connsiteX133" fmla="*/ 136172 w 638484"/>
                <a:gd name="connsiteY133" fmla="*/ 837969 h 1778470"/>
                <a:gd name="connsiteX134" fmla="*/ 136172 w 638484"/>
                <a:gd name="connsiteY134" fmla="*/ 820356 h 1778470"/>
                <a:gd name="connsiteX135" fmla="*/ 139505 w 638484"/>
                <a:gd name="connsiteY135" fmla="*/ 809789 h 1778470"/>
                <a:gd name="connsiteX136" fmla="*/ 139505 w 638484"/>
                <a:gd name="connsiteY136" fmla="*/ 795699 h 1778470"/>
                <a:gd name="connsiteX137" fmla="*/ 149027 w 638484"/>
                <a:gd name="connsiteY137" fmla="*/ 785132 h 1778470"/>
                <a:gd name="connsiteX138" fmla="*/ 149027 w 638484"/>
                <a:gd name="connsiteY138" fmla="*/ 781609 h 1778470"/>
                <a:gd name="connsiteX139" fmla="*/ 145694 w 638484"/>
                <a:gd name="connsiteY139" fmla="*/ 774564 h 1778470"/>
                <a:gd name="connsiteX140" fmla="*/ 142457 w 638484"/>
                <a:gd name="connsiteY140" fmla="*/ 771042 h 1778470"/>
                <a:gd name="connsiteX141" fmla="*/ 139124 w 638484"/>
                <a:gd name="connsiteY141" fmla="*/ 763997 h 1778470"/>
                <a:gd name="connsiteX142" fmla="*/ 135791 w 638484"/>
                <a:gd name="connsiteY142" fmla="*/ 739339 h 1778470"/>
                <a:gd name="connsiteX143" fmla="*/ 122555 w 638484"/>
                <a:gd name="connsiteY143" fmla="*/ 739339 h 1778470"/>
                <a:gd name="connsiteX144" fmla="*/ 115984 w 638484"/>
                <a:gd name="connsiteY144" fmla="*/ 732295 h 1778470"/>
                <a:gd name="connsiteX145" fmla="*/ 115984 w 638484"/>
                <a:gd name="connsiteY145" fmla="*/ 725250 h 1778470"/>
                <a:gd name="connsiteX146" fmla="*/ 119317 w 638484"/>
                <a:gd name="connsiteY146" fmla="*/ 721727 h 1778470"/>
                <a:gd name="connsiteX147" fmla="*/ 115984 w 638484"/>
                <a:gd name="connsiteY147" fmla="*/ 714682 h 1778470"/>
                <a:gd name="connsiteX148" fmla="*/ 109319 w 638484"/>
                <a:gd name="connsiteY148" fmla="*/ 697070 h 1778470"/>
                <a:gd name="connsiteX149" fmla="*/ 99796 w 638484"/>
                <a:gd name="connsiteY149" fmla="*/ 686502 h 1778470"/>
                <a:gd name="connsiteX150" fmla="*/ 99796 w 638484"/>
                <a:gd name="connsiteY150" fmla="*/ 682980 h 1778470"/>
                <a:gd name="connsiteX151" fmla="*/ 103129 w 638484"/>
                <a:gd name="connsiteY151" fmla="*/ 679457 h 1778470"/>
                <a:gd name="connsiteX152" fmla="*/ 103129 w 638484"/>
                <a:gd name="connsiteY152" fmla="*/ 672888 h 1778470"/>
                <a:gd name="connsiteX153" fmla="*/ 93606 w 638484"/>
                <a:gd name="connsiteY153" fmla="*/ 662321 h 1778470"/>
                <a:gd name="connsiteX154" fmla="*/ 86941 w 638484"/>
                <a:gd name="connsiteY154" fmla="*/ 658799 h 1778470"/>
                <a:gd name="connsiteX155" fmla="*/ 86941 w 638484"/>
                <a:gd name="connsiteY155" fmla="*/ 655276 h 1778470"/>
                <a:gd name="connsiteX156" fmla="*/ 83703 w 638484"/>
                <a:gd name="connsiteY156" fmla="*/ 651754 h 1778470"/>
                <a:gd name="connsiteX157" fmla="*/ 83703 w 638484"/>
                <a:gd name="connsiteY157" fmla="*/ 637664 h 1778470"/>
                <a:gd name="connsiteX158" fmla="*/ 86941 w 638484"/>
                <a:gd name="connsiteY158" fmla="*/ 637664 h 1778470"/>
                <a:gd name="connsiteX159" fmla="*/ 93606 w 638484"/>
                <a:gd name="connsiteY159" fmla="*/ 634141 h 1778470"/>
                <a:gd name="connsiteX160" fmla="*/ 90274 w 638484"/>
                <a:gd name="connsiteY160" fmla="*/ 602439 h 1778470"/>
                <a:gd name="connsiteX161" fmla="*/ 103510 w 638484"/>
                <a:gd name="connsiteY161" fmla="*/ 602439 h 1778470"/>
                <a:gd name="connsiteX162" fmla="*/ 103510 w 638484"/>
                <a:gd name="connsiteY162" fmla="*/ 598916 h 1778470"/>
                <a:gd name="connsiteX163" fmla="*/ 100177 w 638484"/>
                <a:gd name="connsiteY163" fmla="*/ 591871 h 1778470"/>
                <a:gd name="connsiteX164" fmla="*/ 93606 w 638484"/>
                <a:gd name="connsiteY164" fmla="*/ 570737 h 1778470"/>
                <a:gd name="connsiteX165" fmla="*/ 86941 w 638484"/>
                <a:gd name="connsiteY165" fmla="*/ 556646 h 1778470"/>
                <a:gd name="connsiteX166" fmla="*/ 86941 w 638484"/>
                <a:gd name="connsiteY166" fmla="*/ 549126 h 1778470"/>
                <a:gd name="connsiteX167" fmla="*/ 93606 w 638484"/>
                <a:gd name="connsiteY167" fmla="*/ 542081 h 1778470"/>
                <a:gd name="connsiteX168" fmla="*/ 93606 w 638484"/>
                <a:gd name="connsiteY168" fmla="*/ 503334 h 1778470"/>
                <a:gd name="connsiteX169" fmla="*/ 96844 w 638484"/>
                <a:gd name="connsiteY169" fmla="*/ 499811 h 1778470"/>
                <a:gd name="connsiteX170" fmla="*/ 100177 w 638484"/>
                <a:gd name="connsiteY170" fmla="*/ 492766 h 1778470"/>
                <a:gd name="connsiteX171" fmla="*/ 106843 w 638484"/>
                <a:gd name="connsiteY171" fmla="*/ 485721 h 1778470"/>
                <a:gd name="connsiteX172" fmla="*/ 106843 w 638484"/>
                <a:gd name="connsiteY172" fmla="*/ 478676 h 1778470"/>
                <a:gd name="connsiteX173" fmla="*/ 110080 w 638484"/>
                <a:gd name="connsiteY173" fmla="*/ 471631 h 1778470"/>
                <a:gd name="connsiteX174" fmla="*/ 110080 w 638484"/>
                <a:gd name="connsiteY174" fmla="*/ 464586 h 1778470"/>
                <a:gd name="connsiteX175" fmla="*/ 113413 w 638484"/>
                <a:gd name="connsiteY175" fmla="*/ 454019 h 1778470"/>
                <a:gd name="connsiteX176" fmla="*/ 113413 w 638484"/>
                <a:gd name="connsiteY176" fmla="*/ 446974 h 1778470"/>
                <a:gd name="connsiteX177" fmla="*/ 122936 w 638484"/>
                <a:gd name="connsiteY177" fmla="*/ 446974 h 1778470"/>
                <a:gd name="connsiteX178" fmla="*/ 126269 w 638484"/>
                <a:gd name="connsiteY178" fmla="*/ 443452 h 1778470"/>
                <a:gd name="connsiteX179" fmla="*/ 132839 w 638484"/>
                <a:gd name="connsiteY179" fmla="*/ 439929 h 1778470"/>
                <a:gd name="connsiteX180" fmla="*/ 132839 w 638484"/>
                <a:gd name="connsiteY180" fmla="*/ 432884 h 1778470"/>
                <a:gd name="connsiteX181" fmla="*/ 129601 w 638484"/>
                <a:gd name="connsiteY181" fmla="*/ 425839 h 1778470"/>
                <a:gd name="connsiteX182" fmla="*/ 116365 w 638484"/>
                <a:gd name="connsiteY182" fmla="*/ 418794 h 1778470"/>
                <a:gd name="connsiteX183" fmla="*/ 113032 w 638484"/>
                <a:gd name="connsiteY183" fmla="*/ 415272 h 1778470"/>
                <a:gd name="connsiteX184" fmla="*/ 113032 w 638484"/>
                <a:gd name="connsiteY184" fmla="*/ 415272 h 1778470"/>
                <a:gd name="connsiteX185" fmla="*/ 119698 w 638484"/>
                <a:gd name="connsiteY185" fmla="*/ 408227 h 1778470"/>
                <a:gd name="connsiteX186" fmla="*/ 122936 w 638484"/>
                <a:gd name="connsiteY186" fmla="*/ 401182 h 1778470"/>
                <a:gd name="connsiteX187" fmla="*/ 126269 w 638484"/>
                <a:gd name="connsiteY187" fmla="*/ 397659 h 1778470"/>
                <a:gd name="connsiteX188" fmla="*/ 122936 w 638484"/>
                <a:gd name="connsiteY188" fmla="*/ 390614 h 1778470"/>
                <a:gd name="connsiteX189" fmla="*/ 116365 w 638484"/>
                <a:gd name="connsiteY189" fmla="*/ 383569 h 1778470"/>
                <a:gd name="connsiteX190" fmla="*/ 109699 w 638484"/>
                <a:gd name="connsiteY190" fmla="*/ 380047 h 1778470"/>
                <a:gd name="connsiteX191" fmla="*/ 106462 w 638484"/>
                <a:gd name="connsiteY191" fmla="*/ 376524 h 1778470"/>
                <a:gd name="connsiteX192" fmla="*/ 106462 w 638484"/>
                <a:gd name="connsiteY192" fmla="*/ 365957 h 1778470"/>
                <a:gd name="connsiteX193" fmla="*/ 119698 w 638484"/>
                <a:gd name="connsiteY193" fmla="*/ 351867 h 1778470"/>
                <a:gd name="connsiteX194" fmla="*/ 119698 w 638484"/>
                <a:gd name="connsiteY194" fmla="*/ 348344 h 1778470"/>
                <a:gd name="connsiteX195" fmla="*/ 113032 w 638484"/>
                <a:gd name="connsiteY195" fmla="*/ 348344 h 1778470"/>
                <a:gd name="connsiteX196" fmla="*/ 106462 w 638484"/>
                <a:gd name="connsiteY196" fmla="*/ 344822 h 1778470"/>
                <a:gd name="connsiteX197" fmla="*/ 103129 w 638484"/>
                <a:gd name="connsiteY197" fmla="*/ 341299 h 1778470"/>
                <a:gd name="connsiteX198" fmla="*/ 103129 w 638484"/>
                <a:gd name="connsiteY198" fmla="*/ 337777 h 1778470"/>
                <a:gd name="connsiteX199" fmla="*/ 106462 w 638484"/>
                <a:gd name="connsiteY199" fmla="*/ 334254 h 1778470"/>
                <a:gd name="connsiteX200" fmla="*/ 109699 w 638484"/>
                <a:gd name="connsiteY200" fmla="*/ 327210 h 1778470"/>
                <a:gd name="connsiteX201" fmla="*/ 116365 w 638484"/>
                <a:gd name="connsiteY201" fmla="*/ 323687 h 1778470"/>
                <a:gd name="connsiteX202" fmla="*/ 122936 w 638484"/>
                <a:gd name="connsiteY202" fmla="*/ 316642 h 1778470"/>
                <a:gd name="connsiteX203" fmla="*/ 132458 w 638484"/>
                <a:gd name="connsiteY203" fmla="*/ 313120 h 1778470"/>
                <a:gd name="connsiteX204" fmla="*/ 139124 w 638484"/>
                <a:gd name="connsiteY204" fmla="*/ 309597 h 1778470"/>
                <a:gd name="connsiteX205" fmla="*/ 142457 w 638484"/>
                <a:gd name="connsiteY205" fmla="*/ 306075 h 1778470"/>
                <a:gd name="connsiteX206" fmla="*/ 145694 w 638484"/>
                <a:gd name="connsiteY206" fmla="*/ 306075 h 1778470"/>
                <a:gd name="connsiteX207" fmla="*/ 152360 w 638484"/>
                <a:gd name="connsiteY207" fmla="*/ 256760 h 1778470"/>
                <a:gd name="connsiteX208" fmla="*/ 145694 w 638484"/>
                <a:gd name="connsiteY208" fmla="*/ 246193 h 1778470"/>
                <a:gd name="connsiteX209" fmla="*/ 122555 w 638484"/>
                <a:gd name="connsiteY209" fmla="*/ 246193 h 1778470"/>
                <a:gd name="connsiteX210" fmla="*/ 119317 w 638484"/>
                <a:gd name="connsiteY210" fmla="*/ 239148 h 1778470"/>
                <a:gd name="connsiteX211" fmla="*/ 119317 w 638484"/>
                <a:gd name="connsiteY211" fmla="*/ 225439 h 1778470"/>
                <a:gd name="connsiteX212" fmla="*/ 106081 w 638484"/>
                <a:gd name="connsiteY212" fmla="*/ 211349 h 1778470"/>
                <a:gd name="connsiteX213" fmla="*/ 106081 w 638484"/>
                <a:gd name="connsiteY213" fmla="*/ 172601 h 1778470"/>
                <a:gd name="connsiteX214" fmla="*/ 102748 w 638484"/>
                <a:gd name="connsiteY214" fmla="*/ 169079 h 1778470"/>
                <a:gd name="connsiteX215" fmla="*/ 96082 w 638484"/>
                <a:gd name="connsiteY215" fmla="*/ 165556 h 1778470"/>
                <a:gd name="connsiteX216" fmla="*/ 92844 w 638484"/>
                <a:gd name="connsiteY216" fmla="*/ 162034 h 1778470"/>
                <a:gd name="connsiteX217" fmla="*/ 86179 w 638484"/>
                <a:gd name="connsiteY217" fmla="*/ 158511 h 1778470"/>
                <a:gd name="connsiteX218" fmla="*/ 82941 w 638484"/>
                <a:gd name="connsiteY218" fmla="*/ 154989 h 1778470"/>
                <a:gd name="connsiteX219" fmla="*/ 79608 w 638484"/>
                <a:gd name="connsiteY219" fmla="*/ 154989 h 1778470"/>
                <a:gd name="connsiteX220" fmla="*/ 79608 w 638484"/>
                <a:gd name="connsiteY220" fmla="*/ 140899 h 1778470"/>
                <a:gd name="connsiteX221" fmla="*/ 76275 w 638484"/>
                <a:gd name="connsiteY221" fmla="*/ 137377 h 1778470"/>
                <a:gd name="connsiteX222" fmla="*/ 72942 w 638484"/>
                <a:gd name="connsiteY222" fmla="*/ 130332 h 1778470"/>
                <a:gd name="connsiteX223" fmla="*/ 72942 w 638484"/>
                <a:gd name="connsiteY223" fmla="*/ 123287 h 1778470"/>
                <a:gd name="connsiteX224" fmla="*/ 76275 w 638484"/>
                <a:gd name="connsiteY224" fmla="*/ 119764 h 1778470"/>
                <a:gd name="connsiteX225" fmla="*/ 79608 w 638484"/>
                <a:gd name="connsiteY225" fmla="*/ 112719 h 1778470"/>
                <a:gd name="connsiteX226" fmla="*/ 82941 w 638484"/>
                <a:gd name="connsiteY226" fmla="*/ 109197 h 1778470"/>
                <a:gd name="connsiteX227" fmla="*/ 72942 w 638484"/>
                <a:gd name="connsiteY227" fmla="*/ 98629 h 1778470"/>
                <a:gd name="connsiteX228" fmla="*/ 79608 w 638484"/>
                <a:gd name="connsiteY228" fmla="*/ 91584 h 1778470"/>
                <a:gd name="connsiteX229" fmla="*/ 82941 w 638484"/>
                <a:gd name="connsiteY229" fmla="*/ 84540 h 1778470"/>
                <a:gd name="connsiteX230" fmla="*/ 82941 w 638484"/>
                <a:gd name="connsiteY230" fmla="*/ 81017 h 1778470"/>
                <a:gd name="connsiteX231" fmla="*/ 79608 w 638484"/>
                <a:gd name="connsiteY231" fmla="*/ 73972 h 1778470"/>
                <a:gd name="connsiteX232" fmla="*/ 66372 w 638484"/>
                <a:gd name="connsiteY232" fmla="*/ 66927 h 1778470"/>
                <a:gd name="connsiteX233" fmla="*/ 62468 w 638484"/>
                <a:gd name="connsiteY233" fmla="*/ 66927 h 1778470"/>
                <a:gd name="connsiteX234" fmla="*/ 55897 w 638484"/>
                <a:gd name="connsiteY234" fmla="*/ 63405 h 1778470"/>
                <a:gd name="connsiteX235" fmla="*/ 49231 w 638484"/>
                <a:gd name="connsiteY235" fmla="*/ 17612 h 1778470"/>
                <a:gd name="connsiteX236" fmla="*/ 35995 w 638484"/>
                <a:gd name="connsiteY236" fmla="*/ 17612 h 1778470"/>
                <a:gd name="connsiteX237" fmla="*/ 26473 w 638484"/>
                <a:gd name="connsiteY237" fmla="*/ 0 h 1778470"/>
                <a:gd name="connsiteX238" fmla="*/ 19902 w 638484"/>
                <a:gd name="connsiteY238" fmla="*/ 3522 h 1778470"/>
                <a:gd name="connsiteX239" fmla="*/ 23140 w 638484"/>
                <a:gd name="connsiteY239" fmla="*/ 10567 h 1778470"/>
                <a:gd name="connsiteX240" fmla="*/ 23140 w 638484"/>
                <a:gd name="connsiteY240" fmla="*/ 21135 h 1778470"/>
                <a:gd name="connsiteX241" fmla="*/ 19902 w 638484"/>
                <a:gd name="connsiteY241" fmla="*/ 24657 h 1778470"/>
                <a:gd name="connsiteX242" fmla="*/ 0 w 638484"/>
                <a:gd name="connsiteY242" fmla="*/ 38747 h 1778470"/>
                <a:gd name="connsiteX243" fmla="*/ 0 w 638484"/>
                <a:gd name="connsiteY243" fmla="*/ 63405 h 1778470"/>
                <a:gd name="connsiteX244" fmla="*/ 13236 w 638484"/>
                <a:gd name="connsiteY244" fmla="*/ 91965 h 1778470"/>
                <a:gd name="connsiteX245" fmla="*/ 16569 w 638484"/>
                <a:gd name="connsiteY245" fmla="*/ 102533 h 1778470"/>
                <a:gd name="connsiteX246" fmla="*/ 19902 w 638484"/>
                <a:gd name="connsiteY246" fmla="*/ 134235 h 1778470"/>
                <a:gd name="connsiteX247" fmla="*/ 19902 w 638484"/>
                <a:gd name="connsiteY247" fmla="*/ 165937 h 1778470"/>
                <a:gd name="connsiteX248" fmla="*/ 26473 w 638484"/>
                <a:gd name="connsiteY248" fmla="*/ 187072 h 1778470"/>
                <a:gd name="connsiteX249" fmla="*/ 26473 w 638484"/>
                <a:gd name="connsiteY249" fmla="*/ 211729 h 1778470"/>
                <a:gd name="connsiteX250" fmla="*/ 29806 w 638484"/>
                <a:gd name="connsiteY250" fmla="*/ 225819 h 1778470"/>
                <a:gd name="connsiteX251" fmla="*/ 29806 w 638484"/>
                <a:gd name="connsiteY251" fmla="*/ 254380 h 1778470"/>
                <a:gd name="connsiteX252" fmla="*/ 16569 w 638484"/>
                <a:gd name="connsiteY252" fmla="*/ 261425 h 1778470"/>
                <a:gd name="connsiteX253" fmla="*/ 19902 w 638484"/>
                <a:gd name="connsiteY253" fmla="*/ 279037 h 1778470"/>
                <a:gd name="connsiteX254" fmla="*/ 29425 w 638484"/>
                <a:gd name="connsiteY254" fmla="*/ 286082 h 1778470"/>
                <a:gd name="connsiteX255" fmla="*/ 26092 w 638484"/>
                <a:gd name="connsiteY255" fmla="*/ 342442 h 1778470"/>
                <a:gd name="connsiteX256" fmla="*/ 39328 w 638484"/>
                <a:gd name="connsiteY256" fmla="*/ 367099 h 1778470"/>
                <a:gd name="connsiteX257" fmla="*/ 29806 w 638484"/>
                <a:gd name="connsiteY257" fmla="*/ 377667 h 1778470"/>
                <a:gd name="connsiteX258" fmla="*/ 33138 w 638484"/>
                <a:gd name="connsiteY258" fmla="*/ 412892 h 1778470"/>
                <a:gd name="connsiteX259" fmla="*/ 36376 w 638484"/>
                <a:gd name="connsiteY259" fmla="*/ 416414 h 1778470"/>
                <a:gd name="connsiteX260" fmla="*/ 43042 w 638484"/>
                <a:gd name="connsiteY260" fmla="*/ 430504 h 1778470"/>
                <a:gd name="connsiteX261" fmla="*/ 43042 w 638484"/>
                <a:gd name="connsiteY261" fmla="*/ 437549 h 1778470"/>
                <a:gd name="connsiteX262" fmla="*/ 39709 w 638484"/>
                <a:gd name="connsiteY262" fmla="*/ 444594 h 1778470"/>
                <a:gd name="connsiteX263" fmla="*/ 36376 w 638484"/>
                <a:gd name="connsiteY263" fmla="*/ 448116 h 1778470"/>
                <a:gd name="connsiteX264" fmla="*/ 33138 w 638484"/>
                <a:gd name="connsiteY264" fmla="*/ 448116 h 1778470"/>
                <a:gd name="connsiteX265" fmla="*/ 33138 w 638484"/>
                <a:gd name="connsiteY265" fmla="*/ 465729 h 1778470"/>
                <a:gd name="connsiteX266" fmla="*/ 39709 w 638484"/>
                <a:gd name="connsiteY266" fmla="*/ 476296 h 1778470"/>
                <a:gd name="connsiteX267" fmla="*/ 33138 w 638484"/>
                <a:gd name="connsiteY267" fmla="*/ 483341 h 1778470"/>
                <a:gd name="connsiteX268" fmla="*/ 26473 w 638484"/>
                <a:gd name="connsiteY268" fmla="*/ 497431 h 1778470"/>
                <a:gd name="connsiteX269" fmla="*/ 26473 w 638484"/>
                <a:gd name="connsiteY269" fmla="*/ 500953 h 1778470"/>
                <a:gd name="connsiteX270" fmla="*/ 33138 w 638484"/>
                <a:gd name="connsiteY270" fmla="*/ 500953 h 1778470"/>
                <a:gd name="connsiteX271" fmla="*/ 33138 w 638484"/>
                <a:gd name="connsiteY271" fmla="*/ 507998 h 1778470"/>
                <a:gd name="connsiteX272" fmla="*/ 36376 w 638484"/>
                <a:gd name="connsiteY272" fmla="*/ 511521 h 1778470"/>
                <a:gd name="connsiteX273" fmla="*/ 36376 w 638484"/>
                <a:gd name="connsiteY273" fmla="*/ 520565 h 1778470"/>
                <a:gd name="connsiteX274" fmla="*/ 29806 w 638484"/>
                <a:gd name="connsiteY274" fmla="*/ 527610 h 1778470"/>
                <a:gd name="connsiteX275" fmla="*/ 29806 w 638484"/>
                <a:gd name="connsiteY275" fmla="*/ 531132 h 1778470"/>
                <a:gd name="connsiteX276" fmla="*/ 26473 w 638484"/>
                <a:gd name="connsiteY276" fmla="*/ 534655 h 1778470"/>
                <a:gd name="connsiteX277" fmla="*/ 26473 w 638484"/>
                <a:gd name="connsiteY277" fmla="*/ 549126 h 1778470"/>
                <a:gd name="connsiteX278" fmla="*/ 29806 w 638484"/>
                <a:gd name="connsiteY278" fmla="*/ 556171 h 1778470"/>
                <a:gd name="connsiteX279" fmla="*/ 33138 w 638484"/>
                <a:gd name="connsiteY279" fmla="*/ 559693 h 1778470"/>
                <a:gd name="connsiteX280" fmla="*/ 36376 w 638484"/>
                <a:gd name="connsiteY280" fmla="*/ 559693 h 1778470"/>
                <a:gd name="connsiteX281" fmla="*/ 43042 w 638484"/>
                <a:gd name="connsiteY281" fmla="*/ 566738 h 1778470"/>
                <a:gd name="connsiteX282" fmla="*/ 43042 w 638484"/>
                <a:gd name="connsiteY282" fmla="*/ 598440 h 1778470"/>
                <a:gd name="connsiteX283" fmla="*/ 33519 w 638484"/>
                <a:gd name="connsiteY283" fmla="*/ 598440 h 1778470"/>
                <a:gd name="connsiteX284" fmla="*/ 33519 w 638484"/>
                <a:gd name="connsiteY284" fmla="*/ 612530 h 1778470"/>
                <a:gd name="connsiteX285" fmla="*/ 36757 w 638484"/>
                <a:gd name="connsiteY285" fmla="*/ 619576 h 1778470"/>
                <a:gd name="connsiteX286" fmla="*/ 49993 w 638484"/>
                <a:gd name="connsiteY286" fmla="*/ 661845 h 1778470"/>
                <a:gd name="connsiteX287" fmla="*/ 53326 w 638484"/>
                <a:gd name="connsiteY287" fmla="*/ 668890 h 1778470"/>
                <a:gd name="connsiteX288" fmla="*/ 56659 w 638484"/>
                <a:gd name="connsiteY288" fmla="*/ 672413 h 1778470"/>
                <a:gd name="connsiteX289" fmla="*/ 56659 w 638484"/>
                <a:gd name="connsiteY289" fmla="*/ 682980 h 1778470"/>
                <a:gd name="connsiteX290" fmla="*/ 59897 w 638484"/>
                <a:gd name="connsiteY290" fmla="*/ 686502 h 1778470"/>
                <a:gd name="connsiteX291" fmla="*/ 63229 w 638484"/>
                <a:gd name="connsiteY291" fmla="*/ 693547 h 1778470"/>
                <a:gd name="connsiteX292" fmla="*/ 66562 w 638484"/>
                <a:gd name="connsiteY292" fmla="*/ 697070 h 1778470"/>
                <a:gd name="connsiteX293" fmla="*/ 66562 w 638484"/>
                <a:gd name="connsiteY293" fmla="*/ 725630 h 1778470"/>
                <a:gd name="connsiteX294" fmla="*/ 63229 w 638484"/>
                <a:gd name="connsiteY294" fmla="*/ 743243 h 1778470"/>
                <a:gd name="connsiteX295" fmla="*/ 76466 w 638484"/>
                <a:gd name="connsiteY295" fmla="*/ 757333 h 1778470"/>
                <a:gd name="connsiteX296" fmla="*/ 76466 w 638484"/>
                <a:gd name="connsiteY296" fmla="*/ 760855 h 1778470"/>
                <a:gd name="connsiteX297" fmla="*/ 73133 w 638484"/>
                <a:gd name="connsiteY297" fmla="*/ 764378 h 1778470"/>
                <a:gd name="connsiteX298" fmla="*/ 69895 w 638484"/>
                <a:gd name="connsiteY298" fmla="*/ 771422 h 1778470"/>
                <a:gd name="connsiteX299" fmla="*/ 69895 w 638484"/>
                <a:gd name="connsiteY299" fmla="*/ 778468 h 1778470"/>
                <a:gd name="connsiteX300" fmla="*/ 66562 w 638484"/>
                <a:gd name="connsiteY300" fmla="*/ 785513 h 1778470"/>
                <a:gd name="connsiteX301" fmla="*/ 66562 w 638484"/>
                <a:gd name="connsiteY301" fmla="*/ 831305 h 1778470"/>
                <a:gd name="connsiteX302" fmla="*/ 57040 w 638484"/>
                <a:gd name="connsiteY302" fmla="*/ 852440 h 1778470"/>
                <a:gd name="connsiteX303" fmla="*/ 63610 w 638484"/>
                <a:gd name="connsiteY303" fmla="*/ 859484 h 1778470"/>
                <a:gd name="connsiteX304" fmla="*/ 63610 w 638484"/>
                <a:gd name="connsiteY304" fmla="*/ 863007 h 1778470"/>
                <a:gd name="connsiteX305" fmla="*/ 60277 w 638484"/>
                <a:gd name="connsiteY305" fmla="*/ 866530 h 1778470"/>
                <a:gd name="connsiteX306" fmla="*/ 60277 w 638484"/>
                <a:gd name="connsiteY306" fmla="*/ 901374 h 1778470"/>
                <a:gd name="connsiteX307" fmla="*/ 57040 w 638484"/>
                <a:gd name="connsiteY307" fmla="*/ 911941 h 1778470"/>
                <a:gd name="connsiteX308" fmla="*/ 57040 w 638484"/>
                <a:gd name="connsiteY308" fmla="*/ 926031 h 1778470"/>
                <a:gd name="connsiteX309" fmla="*/ 47517 w 638484"/>
                <a:gd name="connsiteY309" fmla="*/ 929554 h 1778470"/>
                <a:gd name="connsiteX310" fmla="*/ 47517 w 638484"/>
                <a:gd name="connsiteY310" fmla="*/ 943643 h 1778470"/>
                <a:gd name="connsiteX311" fmla="*/ 60658 w 638484"/>
                <a:gd name="connsiteY311" fmla="*/ 968301 h 1778470"/>
                <a:gd name="connsiteX312" fmla="*/ 60658 w 638484"/>
                <a:gd name="connsiteY312" fmla="*/ 992958 h 1778470"/>
                <a:gd name="connsiteX313" fmla="*/ 63991 w 638484"/>
                <a:gd name="connsiteY313" fmla="*/ 1000003 h 1778470"/>
                <a:gd name="connsiteX314" fmla="*/ 80560 w 638484"/>
                <a:gd name="connsiteY314" fmla="*/ 1017616 h 1778470"/>
                <a:gd name="connsiteX315" fmla="*/ 87131 w 638484"/>
                <a:gd name="connsiteY315" fmla="*/ 1031705 h 1778470"/>
                <a:gd name="connsiteX316" fmla="*/ 87131 w 638484"/>
                <a:gd name="connsiteY316" fmla="*/ 1056363 h 1778470"/>
                <a:gd name="connsiteX317" fmla="*/ 83893 w 638484"/>
                <a:gd name="connsiteY317" fmla="*/ 1063408 h 1778470"/>
                <a:gd name="connsiteX318" fmla="*/ 83893 w 638484"/>
                <a:gd name="connsiteY318" fmla="*/ 1070453 h 1778470"/>
                <a:gd name="connsiteX319" fmla="*/ 90464 w 638484"/>
                <a:gd name="connsiteY319" fmla="*/ 1077497 h 1778470"/>
                <a:gd name="connsiteX320" fmla="*/ 90464 w 638484"/>
                <a:gd name="connsiteY320" fmla="*/ 1112722 h 1778470"/>
                <a:gd name="connsiteX321" fmla="*/ 93797 w 638484"/>
                <a:gd name="connsiteY321" fmla="*/ 1119767 h 1778470"/>
                <a:gd name="connsiteX322" fmla="*/ 97034 w 638484"/>
                <a:gd name="connsiteY322" fmla="*/ 1123290 h 1778470"/>
                <a:gd name="connsiteX323" fmla="*/ 103700 w 638484"/>
                <a:gd name="connsiteY323" fmla="*/ 1126812 h 1778470"/>
                <a:gd name="connsiteX324" fmla="*/ 107033 w 638484"/>
                <a:gd name="connsiteY324" fmla="*/ 1130335 h 1778470"/>
                <a:gd name="connsiteX325" fmla="*/ 110271 w 638484"/>
                <a:gd name="connsiteY325" fmla="*/ 1130335 h 1778470"/>
                <a:gd name="connsiteX326" fmla="*/ 107033 w 638484"/>
                <a:gd name="connsiteY326" fmla="*/ 1140902 h 1778470"/>
                <a:gd name="connsiteX327" fmla="*/ 129125 w 638484"/>
                <a:gd name="connsiteY327" fmla="*/ 1140902 h 1778470"/>
                <a:gd name="connsiteX328" fmla="*/ 129125 w 638484"/>
                <a:gd name="connsiteY328" fmla="*/ 1123290 h 1778470"/>
                <a:gd name="connsiteX329" fmla="*/ 135696 w 638484"/>
                <a:gd name="connsiteY329" fmla="*/ 1130335 h 1778470"/>
                <a:gd name="connsiteX330" fmla="*/ 142362 w 638484"/>
                <a:gd name="connsiteY330" fmla="*/ 1133857 h 1778470"/>
                <a:gd name="connsiteX331" fmla="*/ 148932 w 638484"/>
                <a:gd name="connsiteY331" fmla="*/ 1133857 h 1778470"/>
                <a:gd name="connsiteX332" fmla="*/ 152265 w 638484"/>
                <a:gd name="connsiteY332" fmla="*/ 1130335 h 1778470"/>
                <a:gd name="connsiteX333" fmla="*/ 152265 w 638484"/>
                <a:gd name="connsiteY333" fmla="*/ 1123290 h 1778470"/>
                <a:gd name="connsiteX334" fmla="*/ 158835 w 638484"/>
                <a:gd name="connsiteY334" fmla="*/ 1133857 h 1778470"/>
                <a:gd name="connsiteX335" fmla="*/ 155598 w 638484"/>
                <a:gd name="connsiteY335" fmla="*/ 1137379 h 1778470"/>
                <a:gd name="connsiteX336" fmla="*/ 148932 w 638484"/>
                <a:gd name="connsiteY336" fmla="*/ 1140902 h 1778470"/>
                <a:gd name="connsiteX337" fmla="*/ 145599 w 638484"/>
                <a:gd name="connsiteY337" fmla="*/ 1147947 h 1778470"/>
                <a:gd name="connsiteX338" fmla="*/ 142362 w 638484"/>
                <a:gd name="connsiteY338" fmla="*/ 1151470 h 1778470"/>
                <a:gd name="connsiteX339" fmla="*/ 142362 w 638484"/>
                <a:gd name="connsiteY339" fmla="*/ 1154992 h 1778470"/>
                <a:gd name="connsiteX340" fmla="*/ 158835 w 638484"/>
                <a:gd name="connsiteY340" fmla="*/ 1154992 h 1778470"/>
                <a:gd name="connsiteX341" fmla="*/ 162168 w 638484"/>
                <a:gd name="connsiteY341" fmla="*/ 1158515 h 1778470"/>
                <a:gd name="connsiteX342" fmla="*/ 162168 w 638484"/>
                <a:gd name="connsiteY342" fmla="*/ 1169082 h 1778470"/>
                <a:gd name="connsiteX343" fmla="*/ 148932 w 638484"/>
                <a:gd name="connsiteY343" fmla="*/ 1165559 h 1778470"/>
                <a:gd name="connsiteX344" fmla="*/ 158454 w 638484"/>
                <a:gd name="connsiteY344" fmla="*/ 1179649 h 1778470"/>
                <a:gd name="connsiteX345" fmla="*/ 151884 w 638484"/>
                <a:gd name="connsiteY345" fmla="*/ 1186694 h 1778470"/>
                <a:gd name="connsiteX346" fmla="*/ 161407 w 638484"/>
                <a:gd name="connsiteY346" fmla="*/ 1200784 h 1778470"/>
                <a:gd name="connsiteX347" fmla="*/ 151884 w 638484"/>
                <a:gd name="connsiteY347" fmla="*/ 1211352 h 1778470"/>
                <a:gd name="connsiteX348" fmla="*/ 148551 w 638484"/>
                <a:gd name="connsiteY348" fmla="*/ 1218397 h 1778470"/>
                <a:gd name="connsiteX349" fmla="*/ 148551 w 638484"/>
                <a:gd name="connsiteY349" fmla="*/ 1221919 h 1778470"/>
                <a:gd name="connsiteX350" fmla="*/ 151884 w 638484"/>
                <a:gd name="connsiteY350" fmla="*/ 1225441 h 1778470"/>
                <a:gd name="connsiteX351" fmla="*/ 155217 w 638484"/>
                <a:gd name="connsiteY351" fmla="*/ 1225441 h 1778470"/>
                <a:gd name="connsiteX352" fmla="*/ 168358 w 638484"/>
                <a:gd name="connsiteY352" fmla="*/ 1232487 h 1778470"/>
                <a:gd name="connsiteX353" fmla="*/ 175024 w 638484"/>
                <a:gd name="connsiteY353" fmla="*/ 1232487 h 1778470"/>
                <a:gd name="connsiteX354" fmla="*/ 165501 w 638484"/>
                <a:gd name="connsiteY354" fmla="*/ 1243054 h 1778470"/>
                <a:gd name="connsiteX355" fmla="*/ 165501 w 638484"/>
                <a:gd name="connsiteY355" fmla="*/ 1250099 h 1778470"/>
                <a:gd name="connsiteX356" fmla="*/ 172072 w 638484"/>
                <a:gd name="connsiteY356" fmla="*/ 1253621 h 1778470"/>
                <a:gd name="connsiteX357" fmla="*/ 175404 w 638484"/>
                <a:gd name="connsiteY357" fmla="*/ 1257144 h 1778470"/>
                <a:gd name="connsiteX358" fmla="*/ 181975 w 638484"/>
                <a:gd name="connsiteY358" fmla="*/ 1260666 h 1778470"/>
                <a:gd name="connsiteX359" fmla="*/ 195211 w 638484"/>
                <a:gd name="connsiteY359" fmla="*/ 1260666 h 1778470"/>
                <a:gd name="connsiteX360" fmla="*/ 198544 w 638484"/>
                <a:gd name="connsiteY360" fmla="*/ 1281801 h 1778470"/>
                <a:gd name="connsiteX361" fmla="*/ 195211 w 638484"/>
                <a:gd name="connsiteY361" fmla="*/ 1281801 h 1778470"/>
                <a:gd name="connsiteX362" fmla="*/ 178737 w 638484"/>
                <a:gd name="connsiteY362" fmla="*/ 1299414 h 1778470"/>
                <a:gd name="connsiteX363" fmla="*/ 178737 w 638484"/>
                <a:gd name="connsiteY363" fmla="*/ 1302936 h 1778470"/>
                <a:gd name="connsiteX364" fmla="*/ 181975 w 638484"/>
                <a:gd name="connsiteY364" fmla="*/ 1306458 h 1778470"/>
                <a:gd name="connsiteX365" fmla="*/ 195211 w 638484"/>
                <a:gd name="connsiteY365" fmla="*/ 1306458 h 1778470"/>
                <a:gd name="connsiteX366" fmla="*/ 201877 w 638484"/>
                <a:gd name="connsiteY366" fmla="*/ 1309981 h 1778470"/>
                <a:gd name="connsiteX367" fmla="*/ 208448 w 638484"/>
                <a:gd name="connsiteY367" fmla="*/ 1317026 h 1778470"/>
                <a:gd name="connsiteX368" fmla="*/ 191974 w 638484"/>
                <a:gd name="connsiteY368" fmla="*/ 1317026 h 1778470"/>
                <a:gd name="connsiteX369" fmla="*/ 188641 w 638484"/>
                <a:gd name="connsiteY369" fmla="*/ 1313503 h 1778470"/>
                <a:gd name="connsiteX370" fmla="*/ 181975 w 638484"/>
                <a:gd name="connsiteY370" fmla="*/ 1313503 h 1778470"/>
                <a:gd name="connsiteX371" fmla="*/ 178737 w 638484"/>
                <a:gd name="connsiteY371" fmla="*/ 1317026 h 1778470"/>
                <a:gd name="connsiteX372" fmla="*/ 178737 w 638484"/>
                <a:gd name="connsiteY372" fmla="*/ 1320263 h 1778470"/>
                <a:gd name="connsiteX373" fmla="*/ 195211 w 638484"/>
                <a:gd name="connsiteY373" fmla="*/ 1323785 h 1778470"/>
                <a:gd name="connsiteX374" fmla="*/ 181975 w 638484"/>
                <a:gd name="connsiteY374" fmla="*/ 1330830 h 1778470"/>
                <a:gd name="connsiteX375" fmla="*/ 185308 w 638484"/>
                <a:gd name="connsiteY375" fmla="*/ 1344920 h 1778470"/>
                <a:gd name="connsiteX376" fmla="*/ 191974 w 638484"/>
                <a:gd name="connsiteY376" fmla="*/ 1344920 h 1778470"/>
                <a:gd name="connsiteX377" fmla="*/ 191974 w 638484"/>
                <a:gd name="connsiteY377" fmla="*/ 1359010 h 1778470"/>
                <a:gd name="connsiteX378" fmla="*/ 185308 w 638484"/>
                <a:gd name="connsiteY378" fmla="*/ 1366055 h 1778470"/>
                <a:gd name="connsiteX379" fmla="*/ 185308 w 638484"/>
                <a:gd name="connsiteY379" fmla="*/ 1362533 h 1778470"/>
                <a:gd name="connsiteX380" fmla="*/ 181975 w 638484"/>
                <a:gd name="connsiteY380" fmla="*/ 1359010 h 1778470"/>
                <a:gd name="connsiteX381" fmla="*/ 178737 w 638484"/>
                <a:gd name="connsiteY381" fmla="*/ 1351965 h 1778470"/>
                <a:gd name="connsiteX382" fmla="*/ 178737 w 638484"/>
                <a:gd name="connsiteY382" fmla="*/ 1348824 h 1778470"/>
                <a:gd name="connsiteX383" fmla="*/ 158835 w 638484"/>
                <a:gd name="connsiteY383" fmla="*/ 1348824 h 1778470"/>
                <a:gd name="connsiteX384" fmla="*/ 168358 w 638484"/>
                <a:gd name="connsiteY384" fmla="*/ 1345301 h 1778470"/>
                <a:gd name="connsiteX385" fmla="*/ 155217 w 638484"/>
                <a:gd name="connsiteY385" fmla="*/ 1331211 h 1778470"/>
                <a:gd name="connsiteX386" fmla="*/ 151884 w 638484"/>
                <a:gd name="connsiteY386" fmla="*/ 1331211 h 1778470"/>
                <a:gd name="connsiteX387" fmla="*/ 151884 w 638484"/>
                <a:gd name="connsiteY387" fmla="*/ 1338256 h 1778470"/>
                <a:gd name="connsiteX388" fmla="*/ 148551 w 638484"/>
                <a:gd name="connsiteY388" fmla="*/ 1331211 h 1778470"/>
                <a:gd name="connsiteX389" fmla="*/ 125411 w 638484"/>
                <a:gd name="connsiteY389" fmla="*/ 1338256 h 1778470"/>
                <a:gd name="connsiteX390" fmla="*/ 145218 w 638484"/>
                <a:gd name="connsiteY390" fmla="*/ 1341779 h 1778470"/>
                <a:gd name="connsiteX391" fmla="*/ 141981 w 638484"/>
                <a:gd name="connsiteY391" fmla="*/ 1345301 h 1778470"/>
                <a:gd name="connsiteX392" fmla="*/ 138648 w 638484"/>
                <a:gd name="connsiteY392" fmla="*/ 1352346 h 1778470"/>
                <a:gd name="connsiteX393" fmla="*/ 135315 w 638484"/>
                <a:gd name="connsiteY393" fmla="*/ 1355868 h 1778470"/>
                <a:gd name="connsiteX394" fmla="*/ 128744 w 638484"/>
                <a:gd name="connsiteY394" fmla="*/ 1359391 h 1778470"/>
                <a:gd name="connsiteX395" fmla="*/ 125411 w 638484"/>
                <a:gd name="connsiteY395" fmla="*/ 1366436 h 1778470"/>
                <a:gd name="connsiteX396" fmla="*/ 122079 w 638484"/>
                <a:gd name="connsiteY396" fmla="*/ 1369958 h 1778470"/>
                <a:gd name="connsiteX397" fmla="*/ 122079 w 638484"/>
                <a:gd name="connsiteY397" fmla="*/ 1373481 h 1778470"/>
                <a:gd name="connsiteX398" fmla="*/ 125411 w 638484"/>
                <a:gd name="connsiteY398" fmla="*/ 1377004 h 1778470"/>
                <a:gd name="connsiteX399" fmla="*/ 131982 w 638484"/>
                <a:gd name="connsiteY399" fmla="*/ 1380526 h 1778470"/>
                <a:gd name="connsiteX400" fmla="*/ 138648 w 638484"/>
                <a:gd name="connsiteY400" fmla="*/ 1380526 h 1778470"/>
                <a:gd name="connsiteX401" fmla="*/ 138648 w 638484"/>
                <a:gd name="connsiteY401" fmla="*/ 1377384 h 1778470"/>
                <a:gd name="connsiteX402" fmla="*/ 131982 w 638484"/>
                <a:gd name="connsiteY402" fmla="*/ 1370339 h 1778470"/>
                <a:gd name="connsiteX403" fmla="*/ 145218 w 638484"/>
                <a:gd name="connsiteY403" fmla="*/ 1366817 h 1778470"/>
                <a:gd name="connsiteX404" fmla="*/ 155217 w 638484"/>
                <a:gd name="connsiteY404" fmla="*/ 1377384 h 1778470"/>
                <a:gd name="connsiteX405" fmla="*/ 178357 w 638484"/>
                <a:gd name="connsiteY405" fmla="*/ 1377384 h 1778470"/>
                <a:gd name="connsiteX406" fmla="*/ 184927 w 638484"/>
                <a:gd name="connsiteY406" fmla="*/ 1380907 h 1778470"/>
                <a:gd name="connsiteX407" fmla="*/ 188260 w 638484"/>
                <a:gd name="connsiteY407" fmla="*/ 1387951 h 1778470"/>
                <a:gd name="connsiteX408" fmla="*/ 194830 w 638484"/>
                <a:gd name="connsiteY408" fmla="*/ 1391474 h 1778470"/>
                <a:gd name="connsiteX409" fmla="*/ 194830 w 638484"/>
                <a:gd name="connsiteY409" fmla="*/ 1394996 h 1778470"/>
                <a:gd name="connsiteX410" fmla="*/ 185308 w 638484"/>
                <a:gd name="connsiteY410" fmla="*/ 1405564 h 1778470"/>
                <a:gd name="connsiteX411" fmla="*/ 188641 w 638484"/>
                <a:gd name="connsiteY411" fmla="*/ 1412609 h 1778470"/>
                <a:gd name="connsiteX412" fmla="*/ 198163 w 638484"/>
                <a:gd name="connsiteY412" fmla="*/ 1412609 h 1778470"/>
                <a:gd name="connsiteX413" fmla="*/ 198163 w 638484"/>
                <a:gd name="connsiteY413" fmla="*/ 1419654 h 1778470"/>
                <a:gd name="connsiteX414" fmla="*/ 207686 w 638484"/>
                <a:gd name="connsiteY414" fmla="*/ 1423176 h 1778470"/>
                <a:gd name="connsiteX415" fmla="*/ 211019 w 638484"/>
                <a:gd name="connsiteY415" fmla="*/ 1412609 h 1778470"/>
                <a:gd name="connsiteX416" fmla="*/ 220541 w 638484"/>
                <a:gd name="connsiteY416" fmla="*/ 1423176 h 1778470"/>
                <a:gd name="connsiteX417" fmla="*/ 224350 w 638484"/>
                <a:gd name="connsiteY417" fmla="*/ 1423176 h 1778470"/>
                <a:gd name="connsiteX418" fmla="*/ 230921 w 638484"/>
                <a:gd name="connsiteY418" fmla="*/ 1426699 h 1778470"/>
                <a:gd name="connsiteX419" fmla="*/ 234254 w 638484"/>
                <a:gd name="connsiteY419" fmla="*/ 1430221 h 1778470"/>
                <a:gd name="connsiteX420" fmla="*/ 234254 w 638484"/>
                <a:gd name="connsiteY420" fmla="*/ 1437266 h 1778470"/>
                <a:gd name="connsiteX421" fmla="*/ 227683 w 638484"/>
                <a:gd name="connsiteY421" fmla="*/ 1444312 h 1778470"/>
                <a:gd name="connsiteX422" fmla="*/ 224350 w 638484"/>
                <a:gd name="connsiteY422" fmla="*/ 1440788 h 1778470"/>
                <a:gd name="connsiteX423" fmla="*/ 217684 w 638484"/>
                <a:gd name="connsiteY423" fmla="*/ 1440788 h 1778470"/>
                <a:gd name="connsiteX424" fmla="*/ 211114 w 638484"/>
                <a:gd name="connsiteY424" fmla="*/ 1437266 h 1778470"/>
                <a:gd name="connsiteX425" fmla="*/ 207781 w 638484"/>
                <a:gd name="connsiteY425" fmla="*/ 1433744 h 1778470"/>
                <a:gd name="connsiteX426" fmla="*/ 201211 w 638484"/>
                <a:gd name="connsiteY426" fmla="*/ 1433744 h 1778470"/>
                <a:gd name="connsiteX427" fmla="*/ 201211 w 638484"/>
                <a:gd name="connsiteY427" fmla="*/ 1440788 h 1778470"/>
                <a:gd name="connsiteX428" fmla="*/ 204448 w 638484"/>
                <a:gd name="connsiteY428" fmla="*/ 1444312 h 1778470"/>
                <a:gd name="connsiteX429" fmla="*/ 207781 w 638484"/>
                <a:gd name="connsiteY429" fmla="*/ 1444312 h 1778470"/>
                <a:gd name="connsiteX430" fmla="*/ 214447 w 638484"/>
                <a:gd name="connsiteY430" fmla="*/ 1451356 h 1778470"/>
                <a:gd name="connsiteX431" fmla="*/ 221017 w 638484"/>
                <a:gd name="connsiteY431" fmla="*/ 1465446 h 1778470"/>
                <a:gd name="connsiteX432" fmla="*/ 221017 w 638484"/>
                <a:gd name="connsiteY432" fmla="*/ 1472491 h 1778470"/>
                <a:gd name="connsiteX433" fmla="*/ 211495 w 638484"/>
                <a:gd name="connsiteY433" fmla="*/ 1472491 h 1778470"/>
                <a:gd name="connsiteX434" fmla="*/ 218065 w 638484"/>
                <a:gd name="connsiteY434" fmla="*/ 1483058 h 1778470"/>
                <a:gd name="connsiteX435" fmla="*/ 228064 w 638484"/>
                <a:gd name="connsiteY435" fmla="*/ 1504193 h 1778470"/>
                <a:gd name="connsiteX436" fmla="*/ 234634 w 638484"/>
                <a:gd name="connsiteY436" fmla="*/ 1479536 h 1778470"/>
                <a:gd name="connsiteX437" fmla="*/ 234634 w 638484"/>
                <a:gd name="connsiteY437" fmla="*/ 1497149 h 1778470"/>
                <a:gd name="connsiteX438" fmla="*/ 244157 w 638484"/>
                <a:gd name="connsiteY438" fmla="*/ 1511238 h 1778470"/>
                <a:gd name="connsiteX439" fmla="*/ 230921 w 638484"/>
                <a:gd name="connsiteY439" fmla="*/ 1511238 h 1778470"/>
                <a:gd name="connsiteX440" fmla="*/ 234254 w 638484"/>
                <a:gd name="connsiteY440" fmla="*/ 1521806 h 1778470"/>
                <a:gd name="connsiteX441" fmla="*/ 247490 w 638484"/>
                <a:gd name="connsiteY441" fmla="*/ 1521806 h 1778470"/>
                <a:gd name="connsiteX442" fmla="*/ 237967 w 638484"/>
                <a:gd name="connsiteY442" fmla="*/ 1528850 h 1778470"/>
                <a:gd name="connsiteX443" fmla="*/ 254441 w 638484"/>
                <a:gd name="connsiteY443" fmla="*/ 1535896 h 1778470"/>
                <a:gd name="connsiteX444" fmla="*/ 244919 w 638484"/>
                <a:gd name="connsiteY444" fmla="*/ 1542941 h 1778470"/>
                <a:gd name="connsiteX445" fmla="*/ 261488 w 638484"/>
                <a:gd name="connsiteY445" fmla="*/ 1549986 h 1778470"/>
                <a:gd name="connsiteX446" fmla="*/ 254822 w 638484"/>
                <a:gd name="connsiteY446" fmla="*/ 1557030 h 1778470"/>
                <a:gd name="connsiteX447" fmla="*/ 264345 w 638484"/>
                <a:gd name="connsiteY447" fmla="*/ 1560553 h 1778470"/>
                <a:gd name="connsiteX448" fmla="*/ 264345 w 638484"/>
                <a:gd name="connsiteY448" fmla="*/ 1557030 h 1778470"/>
                <a:gd name="connsiteX449" fmla="*/ 267583 w 638484"/>
                <a:gd name="connsiteY449" fmla="*/ 1549986 h 1778470"/>
                <a:gd name="connsiteX450" fmla="*/ 267583 w 638484"/>
                <a:gd name="connsiteY450" fmla="*/ 1546463 h 1778470"/>
                <a:gd name="connsiteX451" fmla="*/ 270916 w 638484"/>
                <a:gd name="connsiteY451" fmla="*/ 1546463 h 1778470"/>
                <a:gd name="connsiteX452" fmla="*/ 274248 w 638484"/>
                <a:gd name="connsiteY452" fmla="*/ 1549986 h 1778470"/>
                <a:gd name="connsiteX453" fmla="*/ 277486 w 638484"/>
                <a:gd name="connsiteY453" fmla="*/ 1557030 h 1778470"/>
                <a:gd name="connsiteX454" fmla="*/ 274248 w 638484"/>
                <a:gd name="connsiteY454" fmla="*/ 1560553 h 1778470"/>
                <a:gd name="connsiteX455" fmla="*/ 274248 w 638484"/>
                <a:gd name="connsiteY455" fmla="*/ 1564075 h 1778470"/>
                <a:gd name="connsiteX456" fmla="*/ 270916 w 638484"/>
                <a:gd name="connsiteY456" fmla="*/ 1564075 h 1778470"/>
                <a:gd name="connsiteX457" fmla="*/ 264345 w 638484"/>
                <a:gd name="connsiteY457" fmla="*/ 1571120 h 1778470"/>
                <a:gd name="connsiteX458" fmla="*/ 264345 w 638484"/>
                <a:gd name="connsiteY458" fmla="*/ 1574643 h 1778470"/>
                <a:gd name="connsiteX459" fmla="*/ 267583 w 638484"/>
                <a:gd name="connsiteY459" fmla="*/ 1578166 h 1778470"/>
                <a:gd name="connsiteX460" fmla="*/ 284152 w 638484"/>
                <a:gd name="connsiteY460" fmla="*/ 1578166 h 1778470"/>
                <a:gd name="connsiteX461" fmla="*/ 284152 w 638484"/>
                <a:gd name="connsiteY461" fmla="*/ 1585211 h 1778470"/>
                <a:gd name="connsiteX462" fmla="*/ 297388 w 638484"/>
                <a:gd name="connsiteY462" fmla="*/ 1599300 h 1778470"/>
                <a:gd name="connsiteX463" fmla="*/ 303958 w 638484"/>
                <a:gd name="connsiteY463" fmla="*/ 1602823 h 1778470"/>
                <a:gd name="connsiteX464" fmla="*/ 307291 w 638484"/>
                <a:gd name="connsiteY464" fmla="*/ 1606345 h 1778470"/>
                <a:gd name="connsiteX465" fmla="*/ 307291 w 638484"/>
                <a:gd name="connsiteY465" fmla="*/ 1585211 h 1778470"/>
                <a:gd name="connsiteX466" fmla="*/ 310624 w 638484"/>
                <a:gd name="connsiteY466" fmla="*/ 1585211 h 1778470"/>
                <a:gd name="connsiteX467" fmla="*/ 313862 w 638484"/>
                <a:gd name="connsiteY467" fmla="*/ 1588733 h 1778470"/>
                <a:gd name="connsiteX468" fmla="*/ 320528 w 638484"/>
                <a:gd name="connsiteY468" fmla="*/ 1592255 h 1778470"/>
                <a:gd name="connsiteX469" fmla="*/ 330050 w 638484"/>
                <a:gd name="connsiteY469" fmla="*/ 1595778 h 1778470"/>
                <a:gd name="connsiteX470" fmla="*/ 343286 w 638484"/>
                <a:gd name="connsiteY470" fmla="*/ 1609868 h 1778470"/>
                <a:gd name="connsiteX471" fmla="*/ 339954 w 638484"/>
                <a:gd name="connsiteY471" fmla="*/ 1613390 h 1778470"/>
                <a:gd name="connsiteX472" fmla="*/ 339954 w 638484"/>
                <a:gd name="connsiteY472" fmla="*/ 1616912 h 1778470"/>
                <a:gd name="connsiteX473" fmla="*/ 336716 w 638484"/>
                <a:gd name="connsiteY473" fmla="*/ 1620435 h 1778470"/>
                <a:gd name="connsiteX474" fmla="*/ 346238 w 638484"/>
                <a:gd name="connsiteY474" fmla="*/ 1623958 h 1778470"/>
                <a:gd name="connsiteX475" fmla="*/ 346238 w 638484"/>
                <a:gd name="connsiteY475" fmla="*/ 1638048 h 1778470"/>
                <a:gd name="connsiteX476" fmla="*/ 376710 w 638484"/>
                <a:gd name="connsiteY476" fmla="*/ 1638048 h 1778470"/>
                <a:gd name="connsiteX477" fmla="*/ 383376 w 638484"/>
                <a:gd name="connsiteY477" fmla="*/ 1645092 h 1778470"/>
                <a:gd name="connsiteX478" fmla="*/ 367188 w 638484"/>
                <a:gd name="connsiteY478" fmla="*/ 1645092 h 1778470"/>
                <a:gd name="connsiteX479" fmla="*/ 360617 w 638484"/>
                <a:gd name="connsiteY479" fmla="*/ 1652137 h 1778470"/>
                <a:gd name="connsiteX480" fmla="*/ 347381 w 638484"/>
                <a:gd name="connsiteY480" fmla="*/ 1652137 h 1778470"/>
                <a:gd name="connsiteX481" fmla="*/ 340715 w 638484"/>
                <a:gd name="connsiteY481" fmla="*/ 1662705 h 1778470"/>
                <a:gd name="connsiteX482" fmla="*/ 357284 w 638484"/>
                <a:gd name="connsiteY482" fmla="*/ 1662705 h 1778470"/>
                <a:gd name="connsiteX483" fmla="*/ 350619 w 638484"/>
                <a:gd name="connsiteY483" fmla="*/ 1673272 h 1778470"/>
                <a:gd name="connsiteX484" fmla="*/ 367188 w 638484"/>
                <a:gd name="connsiteY484" fmla="*/ 1669750 h 1778470"/>
                <a:gd name="connsiteX485" fmla="*/ 367188 w 638484"/>
                <a:gd name="connsiteY485" fmla="*/ 1659182 h 1778470"/>
                <a:gd name="connsiteX486" fmla="*/ 380424 w 638484"/>
                <a:gd name="connsiteY486" fmla="*/ 1666228 h 1778470"/>
                <a:gd name="connsiteX487" fmla="*/ 383757 w 638484"/>
                <a:gd name="connsiteY487" fmla="*/ 1659182 h 1778470"/>
                <a:gd name="connsiteX488" fmla="*/ 386995 w 638484"/>
                <a:gd name="connsiteY488" fmla="*/ 1655660 h 1778470"/>
                <a:gd name="connsiteX489" fmla="*/ 393661 w 638484"/>
                <a:gd name="connsiteY489" fmla="*/ 1652137 h 1778470"/>
                <a:gd name="connsiteX490" fmla="*/ 396993 w 638484"/>
                <a:gd name="connsiteY490" fmla="*/ 1648615 h 1778470"/>
                <a:gd name="connsiteX491" fmla="*/ 403564 w 638484"/>
                <a:gd name="connsiteY491" fmla="*/ 1648615 h 1778470"/>
                <a:gd name="connsiteX492" fmla="*/ 403564 w 638484"/>
                <a:gd name="connsiteY492" fmla="*/ 1655660 h 1778470"/>
                <a:gd name="connsiteX493" fmla="*/ 400231 w 638484"/>
                <a:gd name="connsiteY493" fmla="*/ 1662705 h 1778470"/>
                <a:gd name="connsiteX494" fmla="*/ 386995 w 638484"/>
                <a:gd name="connsiteY494" fmla="*/ 1676795 h 1778470"/>
                <a:gd name="connsiteX495" fmla="*/ 383757 w 638484"/>
                <a:gd name="connsiteY495" fmla="*/ 1673272 h 1778470"/>
                <a:gd name="connsiteX496" fmla="*/ 374235 w 638484"/>
                <a:gd name="connsiteY496" fmla="*/ 1673272 h 1778470"/>
                <a:gd name="connsiteX497" fmla="*/ 374235 w 638484"/>
                <a:gd name="connsiteY497" fmla="*/ 1683840 h 1778470"/>
                <a:gd name="connsiteX498" fmla="*/ 354333 w 638484"/>
                <a:gd name="connsiteY498" fmla="*/ 1683840 h 1778470"/>
                <a:gd name="connsiteX499" fmla="*/ 347762 w 638484"/>
                <a:gd name="connsiteY499" fmla="*/ 1690885 h 1778470"/>
                <a:gd name="connsiteX500" fmla="*/ 354333 w 638484"/>
                <a:gd name="connsiteY500" fmla="*/ 1694407 h 1778470"/>
                <a:gd name="connsiteX501" fmla="*/ 357665 w 638484"/>
                <a:gd name="connsiteY501" fmla="*/ 1712020 h 1778470"/>
                <a:gd name="connsiteX502" fmla="*/ 374235 w 638484"/>
                <a:gd name="connsiteY502" fmla="*/ 1701452 h 1778470"/>
                <a:gd name="connsiteX503" fmla="*/ 377472 w 638484"/>
                <a:gd name="connsiteY503" fmla="*/ 1708497 h 1778470"/>
                <a:gd name="connsiteX504" fmla="*/ 377472 w 638484"/>
                <a:gd name="connsiteY504" fmla="*/ 1712020 h 1778470"/>
                <a:gd name="connsiteX505" fmla="*/ 380805 w 638484"/>
                <a:gd name="connsiteY505" fmla="*/ 1712020 h 1778470"/>
                <a:gd name="connsiteX506" fmla="*/ 384138 w 638484"/>
                <a:gd name="connsiteY506" fmla="*/ 1708497 h 1778470"/>
                <a:gd name="connsiteX507" fmla="*/ 387376 w 638484"/>
                <a:gd name="connsiteY507" fmla="*/ 1701452 h 1778470"/>
                <a:gd name="connsiteX508" fmla="*/ 387376 w 638484"/>
                <a:gd name="connsiteY508" fmla="*/ 1697929 h 1778470"/>
                <a:gd name="connsiteX509" fmla="*/ 390709 w 638484"/>
                <a:gd name="connsiteY509" fmla="*/ 1690885 h 1778470"/>
                <a:gd name="connsiteX510" fmla="*/ 129125 w 638484"/>
                <a:gd name="connsiteY510" fmla="*/ 1264189 h 1778470"/>
                <a:gd name="connsiteX511" fmla="*/ 119603 w 638484"/>
                <a:gd name="connsiteY511" fmla="*/ 1264189 h 1778470"/>
                <a:gd name="connsiteX512" fmla="*/ 126173 w 638484"/>
                <a:gd name="connsiteY512" fmla="*/ 1278279 h 1778470"/>
                <a:gd name="connsiteX513" fmla="*/ 138648 w 638484"/>
                <a:gd name="connsiteY513" fmla="*/ 1239532 h 1778470"/>
                <a:gd name="connsiteX514" fmla="*/ 131982 w 638484"/>
                <a:gd name="connsiteY514" fmla="*/ 1243054 h 1778470"/>
                <a:gd name="connsiteX515" fmla="*/ 131982 w 638484"/>
                <a:gd name="connsiteY515" fmla="*/ 1253621 h 1778470"/>
                <a:gd name="connsiteX516" fmla="*/ 138648 w 638484"/>
                <a:gd name="connsiteY516" fmla="*/ 1253621 h 1778470"/>
                <a:gd name="connsiteX517" fmla="*/ 145218 w 638484"/>
                <a:gd name="connsiteY517" fmla="*/ 1246577 h 1778470"/>
                <a:gd name="connsiteX518" fmla="*/ 145218 w 638484"/>
                <a:gd name="connsiteY518" fmla="*/ 1236009 h 1778470"/>
                <a:gd name="connsiteX519" fmla="*/ 141981 w 638484"/>
                <a:gd name="connsiteY519" fmla="*/ 1236009 h 1778470"/>
                <a:gd name="connsiteX520" fmla="*/ 175024 w 638484"/>
                <a:gd name="connsiteY520" fmla="*/ 1285324 h 1778470"/>
                <a:gd name="connsiteX521" fmla="*/ 178357 w 638484"/>
                <a:gd name="connsiteY521" fmla="*/ 1281801 h 1778470"/>
                <a:gd name="connsiteX522" fmla="*/ 184927 w 638484"/>
                <a:gd name="connsiteY522" fmla="*/ 1278279 h 1778470"/>
                <a:gd name="connsiteX523" fmla="*/ 191593 w 638484"/>
                <a:gd name="connsiteY523" fmla="*/ 1271234 h 1778470"/>
                <a:gd name="connsiteX524" fmla="*/ 184927 w 638484"/>
                <a:gd name="connsiteY524" fmla="*/ 1264189 h 1778470"/>
                <a:gd name="connsiteX525" fmla="*/ 178357 w 638484"/>
                <a:gd name="connsiteY525" fmla="*/ 1264189 h 1778470"/>
                <a:gd name="connsiteX526" fmla="*/ 171691 w 638484"/>
                <a:gd name="connsiteY526" fmla="*/ 1267711 h 1778470"/>
                <a:gd name="connsiteX527" fmla="*/ 168358 w 638484"/>
                <a:gd name="connsiteY527" fmla="*/ 1271234 h 1778470"/>
                <a:gd name="connsiteX528" fmla="*/ 168358 w 638484"/>
                <a:gd name="connsiteY528" fmla="*/ 1282182 h 1778470"/>
                <a:gd name="connsiteX529" fmla="*/ 171691 w 638484"/>
                <a:gd name="connsiteY529" fmla="*/ 1285704 h 1778470"/>
                <a:gd name="connsiteX530" fmla="*/ 155217 w 638484"/>
                <a:gd name="connsiteY530" fmla="*/ 1302936 h 1778470"/>
                <a:gd name="connsiteX531" fmla="*/ 155217 w 638484"/>
                <a:gd name="connsiteY531" fmla="*/ 1313503 h 1778470"/>
                <a:gd name="connsiteX532" fmla="*/ 168358 w 638484"/>
                <a:gd name="connsiteY532" fmla="*/ 1324071 h 1778470"/>
                <a:gd name="connsiteX533" fmla="*/ 168358 w 638484"/>
                <a:gd name="connsiteY533" fmla="*/ 1309981 h 1778470"/>
                <a:gd name="connsiteX534" fmla="*/ 161787 w 638484"/>
                <a:gd name="connsiteY534" fmla="*/ 1295891 h 1778470"/>
                <a:gd name="connsiteX535" fmla="*/ 141981 w 638484"/>
                <a:gd name="connsiteY535" fmla="*/ 1295891 h 1778470"/>
                <a:gd name="connsiteX536" fmla="*/ 135315 w 638484"/>
                <a:gd name="connsiteY536" fmla="*/ 1278279 h 1778470"/>
                <a:gd name="connsiteX537" fmla="*/ 141981 w 638484"/>
                <a:gd name="connsiteY537" fmla="*/ 1285324 h 1778470"/>
                <a:gd name="connsiteX538" fmla="*/ 155217 w 638484"/>
                <a:gd name="connsiteY538" fmla="*/ 1285324 h 1778470"/>
                <a:gd name="connsiteX539" fmla="*/ 161787 w 638484"/>
                <a:gd name="connsiteY539" fmla="*/ 1274756 h 1778470"/>
                <a:gd name="connsiteX540" fmla="*/ 145218 w 638484"/>
                <a:gd name="connsiteY540" fmla="*/ 1278279 h 1778470"/>
                <a:gd name="connsiteX541" fmla="*/ 135315 w 638484"/>
                <a:gd name="connsiteY541" fmla="*/ 1221919 h 1778470"/>
                <a:gd name="connsiteX542" fmla="*/ 135315 w 638484"/>
                <a:gd name="connsiteY542" fmla="*/ 1193358 h 1778470"/>
                <a:gd name="connsiteX543" fmla="*/ 118841 w 638484"/>
                <a:gd name="connsiteY543" fmla="*/ 1175746 h 1778470"/>
                <a:gd name="connsiteX544" fmla="*/ 128364 w 638484"/>
                <a:gd name="connsiteY544" fmla="*/ 1168701 h 1778470"/>
                <a:gd name="connsiteX545" fmla="*/ 115127 w 638484"/>
                <a:gd name="connsiteY545" fmla="*/ 1154611 h 1778470"/>
                <a:gd name="connsiteX546" fmla="*/ 95225 w 638484"/>
                <a:gd name="connsiteY546" fmla="*/ 1147566 h 1778470"/>
                <a:gd name="connsiteX547" fmla="*/ 95225 w 638484"/>
                <a:gd name="connsiteY547" fmla="*/ 1165179 h 1778470"/>
                <a:gd name="connsiteX548" fmla="*/ 98558 w 638484"/>
                <a:gd name="connsiteY548" fmla="*/ 1172224 h 1778470"/>
                <a:gd name="connsiteX549" fmla="*/ 98558 w 638484"/>
                <a:gd name="connsiteY549" fmla="*/ 1175746 h 1778470"/>
                <a:gd name="connsiteX550" fmla="*/ 105224 w 638484"/>
                <a:gd name="connsiteY550" fmla="*/ 1182791 h 1778470"/>
                <a:gd name="connsiteX551" fmla="*/ 108461 w 638484"/>
                <a:gd name="connsiteY551" fmla="*/ 1189836 h 1778470"/>
                <a:gd name="connsiteX552" fmla="*/ 111794 w 638484"/>
                <a:gd name="connsiteY552" fmla="*/ 1193358 h 1778470"/>
                <a:gd name="connsiteX553" fmla="*/ 111794 w 638484"/>
                <a:gd name="connsiteY553" fmla="*/ 1200403 h 1778470"/>
                <a:gd name="connsiteX554" fmla="*/ 108461 w 638484"/>
                <a:gd name="connsiteY554" fmla="*/ 1210971 h 1778470"/>
                <a:gd name="connsiteX555" fmla="*/ 205305 w 638484"/>
                <a:gd name="connsiteY555" fmla="*/ 1517807 h 1778470"/>
                <a:gd name="connsiteX556" fmla="*/ 208638 w 638484"/>
                <a:gd name="connsiteY556" fmla="*/ 1517807 h 1778470"/>
                <a:gd name="connsiteX557" fmla="*/ 208638 w 638484"/>
                <a:gd name="connsiteY557" fmla="*/ 1514285 h 1778470"/>
                <a:gd name="connsiteX558" fmla="*/ 211971 w 638484"/>
                <a:gd name="connsiteY558" fmla="*/ 1510762 h 1778470"/>
                <a:gd name="connsiteX559" fmla="*/ 228540 w 638484"/>
                <a:gd name="connsiteY559" fmla="*/ 1524852 h 1778470"/>
                <a:gd name="connsiteX560" fmla="*/ 228540 w 638484"/>
                <a:gd name="connsiteY560" fmla="*/ 1510667 h 1778470"/>
                <a:gd name="connsiteX561" fmla="*/ 211971 w 638484"/>
                <a:gd name="connsiteY561" fmla="*/ 1493055 h 1778470"/>
                <a:gd name="connsiteX562" fmla="*/ 208638 w 638484"/>
                <a:gd name="connsiteY562" fmla="*/ 1486009 h 1778470"/>
                <a:gd name="connsiteX563" fmla="*/ 205305 w 638484"/>
                <a:gd name="connsiteY563" fmla="*/ 1482487 h 1778470"/>
                <a:gd name="connsiteX564" fmla="*/ 198735 w 638484"/>
                <a:gd name="connsiteY564" fmla="*/ 1468397 h 1778470"/>
                <a:gd name="connsiteX565" fmla="*/ 198735 w 638484"/>
                <a:gd name="connsiteY565" fmla="*/ 1461352 h 1778470"/>
                <a:gd name="connsiteX566" fmla="*/ 189212 w 638484"/>
                <a:gd name="connsiteY566" fmla="*/ 1440217 h 1778470"/>
                <a:gd name="connsiteX567" fmla="*/ 182546 w 638484"/>
                <a:gd name="connsiteY567" fmla="*/ 1436695 h 1778470"/>
                <a:gd name="connsiteX568" fmla="*/ 179309 w 638484"/>
                <a:gd name="connsiteY568" fmla="*/ 1433172 h 1778470"/>
                <a:gd name="connsiteX569" fmla="*/ 175976 w 638484"/>
                <a:gd name="connsiteY569" fmla="*/ 1433172 h 1778470"/>
                <a:gd name="connsiteX570" fmla="*/ 172643 w 638484"/>
                <a:gd name="connsiteY570" fmla="*/ 1436695 h 1778470"/>
                <a:gd name="connsiteX571" fmla="*/ 172643 w 638484"/>
                <a:gd name="connsiteY571" fmla="*/ 1440217 h 1778470"/>
                <a:gd name="connsiteX572" fmla="*/ 163121 w 638484"/>
                <a:gd name="connsiteY572" fmla="*/ 1436695 h 1778470"/>
                <a:gd name="connsiteX573" fmla="*/ 159788 w 638484"/>
                <a:gd name="connsiteY573" fmla="*/ 1440217 h 1778470"/>
                <a:gd name="connsiteX574" fmla="*/ 159788 w 638484"/>
                <a:gd name="connsiteY574" fmla="*/ 1447263 h 1778470"/>
                <a:gd name="connsiteX575" fmla="*/ 156550 w 638484"/>
                <a:gd name="connsiteY575" fmla="*/ 1450785 h 1778470"/>
                <a:gd name="connsiteX576" fmla="*/ 156550 w 638484"/>
                <a:gd name="connsiteY576" fmla="*/ 1461352 h 1778470"/>
                <a:gd name="connsiteX577" fmla="*/ 182927 w 638484"/>
                <a:gd name="connsiteY577" fmla="*/ 1461352 h 1778470"/>
                <a:gd name="connsiteX578" fmla="*/ 173405 w 638484"/>
                <a:gd name="connsiteY578" fmla="*/ 1486009 h 1778470"/>
                <a:gd name="connsiteX579" fmla="*/ 180071 w 638484"/>
                <a:gd name="connsiteY579" fmla="*/ 1486009 h 1778470"/>
                <a:gd name="connsiteX580" fmla="*/ 193307 w 638484"/>
                <a:gd name="connsiteY580" fmla="*/ 1471920 h 1778470"/>
                <a:gd name="connsiteX581" fmla="*/ 189974 w 638484"/>
                <a:gd name="connsiteY581" fmla="*/ 1486009 h 1778470"/>
                <a:gd name="connsiteX582" fmla="*/ 189974 w 638484"/>
                <a:gd name="connsiteY582" fmla="*/ 1489533 h 1778470"/>
                <a:gd name="connsiteX583" fmla="*/ 193307 w 638484"/>
                <a:gd name="connsiteY583" fmla="*/ 1493055 h 1778470"/>
                <a:gd name="connsiteX584" fmla="*/ 202829 w 638484"/>
                <a:gd name="connsiteY584" fmla="*/ 1514190 h 1778470"/>
                <a:gd name="connsiteX585" fmla="*/ 202829 w 638484"/>
                <a:gd name="connsiteY585" fmla="*/ 1517712 h 1778470"/>
                <a:gd name="connsiteX586" fmla="*/ 202068 w 638484"/>
                <a:gd name="connsiteY586" fmla="*/ 1538942 h 1778470"/>
                <a:gd name="connsiteX587" fmla="*/ 211590 w 638484"/>
                <a:gd name="connsiteY587" fmla="*/ 1542465 h 1778470"/>
                <a:gd name="connsiteX588" fmla="*/ 214923 w 638484"/>
                <a:gd name="connsiteY588" fmla="*/ 1560077 h 1778470"/>
                <a:gd name="connsiteX589" fmla="*/ 218161 w 638484"/>
                <a:gd name="connsiteY589" fmla="*/ 1542465 h 1778470"/>
                <a:gd name="connsiteX590" fmla="*/ 221494 w 638484"/>
                <a:gd name="connsiteY590" fmla="*/ 1528375 h 1778470"/>
                <a:gd name="connsiteX591" fmla="*/ 204924 w 638484"/>
                <a:gd name="connsiteY591" fmla="*/ 1524852 h 1778470"/>
                <a:gd name="connsiteX592" fmla="*/ 251680 w 638484"/>
                <a:gd name="connsiteY592" fmla="*/ 1588257 h 1778470"/>
                <a:gd name="connsiteX593" fmla="*/ 254917 w 638484"/>
                <a:gd name="connsiteY593" fmla="*/ 1570644 h 1778470"/>
                <a:gd name="connsiteX594" fmla="*/ 251680 w 638484"/>
                <a:gd name="connsiteY594" fmla="*/ 1549510 h 1778470"/>
                <a:gd name="connsiteX595" fmla="*/ 241681 w 638484"/>
                <a:gd name="connsiteY595" fmla="*/ 1545987 h 1778470"/>
                <a:gd name="connsiteX596" fmla="*/ 241681 w 638484"/>
                <a:gd name="connsiteY596" fmla="*/ 1556555 h 1778470"/>
                <a:gd name="connsiteX597" fmla="*/ 225207 w 638484"/>
                <a:gd name="connsiteY597" fmla="*/ 1553032 h 1778470"/>
                <a:gd name="connsiteX598" fmla="*/ 238444 w 638484"/>
                <a:gd name="connsiteY598" fmla="*/ 1574167 h 1778470"/>
                <a:gd name="connsiteX599" fmla="*/ 235111 w 638484"/>
                <a:gd name="connsiteY599" fmla="*/ 1598824 h 1778470"/>
                <a:gd name="connsiteX600" fmla="*/ 284723 w 638484"/>
                <a:gd name="connsiteY600" fmla="*/ 1598824 h 1778470"/>
                <a:gd name="connsiteX601" fmla="*/ 278057 w 638484"/>
                <a:gd name="connsiteY601" fmla="*/ 1595302 h 1778470"/>
                <a:gd name="connsiteX602" fmla="*/ 271487 w 638484"/>
                <a:gd name="connsiteY602" fmla="*/ 1602347 h 1778470"/>
                <a:gd name="connsiteX603" fmla="*/ 278057 w 638484"/>
                <a:gd name="connsiteY603" fmla="*/ 1612914 h 1778470"/>
                <a:gd name="connsiteX604" fmla="*/ 245014 w 638484"/>
                <a:gd name="connsiteY604" fmla="*/ 1605869 h 1778470"/>
                <a:gd name="connsiteX605" fmla="*/ 264916 w 638484"/>
                <a:gd name="connsiteY605" fmla="*/ 1627004 h 1778470"/>
                <a:gd name="connsiteX606" fmla="*/ 271487 w 638484"/>
                <a:gd name="connsiteY606" fmla="*/ 1619959 h 1778470"/>
                <a:gd name="connsiteX607" fmla="*/ 254917 w 638484"/>
                <a:gd name="connsiteY607" fmla="*/ 1598824 h 1778470"/>
                <a:gd name="connsiteX608" fmla="*/ 304530 w 638484"/>
                <a:gd name="connsiteY608" fmla="*/ 1612914 h 1778470"/>
                <a:gd name="connsiteX609" fmla="*/ 295007 w 638484"/>
                <a:gd name="connsiteY609" fmla="*/ 1602347 h 1778470"/>
                <a:gd name="connsiteX610" fmla="*/ 291675 w 638484"/>
                <a:gd name="connsiteY610" fmla="*/ 1623481 h 1778470"/>
                <a:gd name="connsiteX611" fmla="*/ 278438 w 638484"/>
                <a:gd name="connsiteY611" fmla="*/ 1627004 h 1778470"/>
                <a:gd name="connsiteX612" fmla="*/ 300530 w 638484"/>
                <a:gd name="connsiteY612" fmla="*/ 1634430 h 1778470"/>
                <a:gd name="connsiteX613" fmla="*/ 304530 w 638484"/>
                <a:gd name="connsiteY613" fmla="*/ 1658706 h 1778470"/>
                <a:gd name="connsiteX614" fmla="*/ 284723 w 638484"/>
                <a:gd name="connsiteY614" fmla="*/ 1648139 h 1778470"/>
                <a:gd name="connsiteX615" fmla="*/ 301292 w 638484"/>
                <a:gd name="connsiteY615" fmla="*/ 1662229 h 1778470"/>
                <a:gd name="connsiteX616" fmla="*/ 324432 w 638484"/>
                <a:gd name="connsiteY616" fmla="*/ 1669274 h 1778470"/>
                <a:gd name="connsiteX617" fmla="*/ 333955 w 638484"/>
                <a:gd name="connsiteY617" fmla="*/ 1672797 h 1778470"/>
                <a:gd name="connsiteX618" fmla="*/ 324432 w 638484"/>
                <a:gd name="connsiteY618" fmla="*/ 1662229 h 1778470"/>
                <a:gd name="connsiteX619" fmla="*/ 337668 w 638484"/>
                <a:gd name="connsiteY619" fmla="*/ 1627004 h 1778470"/>
                <a:gd name="connsiteX620" fmla="*/ 334335 w 638484"/>
                <a:gd name="connsiteY620" fmla="*/ 1623481 h 1778470"/>
                <a:gd name="connsiteX621" fmla="*/ 327670 w 638484"/>
                <a:gd name="connsiteY621" fmla="*/ 1623481 h 1778470"/>
                <a:gd name="connsiteX622" fmla="*/ 324432 w 638484"/>
                <a:gd name="connsiteY622" fmla="*/ 1619959 h 1778470"/>
                <a:gd name="connsiteX623" fmla="*/ 314909 w 638484"/>
                <a:gd name="connsiteY623" fmla="*/ 1619959 h 1778470"/>
                <a:gd name="connsiteX624" fmla="*/ 314909 w 638484"/>
                <a:gd name="connsiteY624" fmla="*/ 1623481 h 1778470"/>
                <a:gd name="connsiteX625" fmla="*/ 311672 w 638484"/>
                <a:gd name="connsiteY625" fmla="*/ 1630527 h 1778470"/>
                <a:gd name="connsiteX626" fmla="*/ 311672 w 638484"/>
                <a:gd name="connsiteY626" fmla="*/ 1648139 h 1778470"/>
                <a:gd name="connsiteX627" fmla="*/ 314909 w 638484"/>
                <a:gd name="connsiteY627" fmla="*/ 1648139 h 1778470"/>
                <a:gd name="connsiteX628" fmla="*/ 318242 w 638484"/>
                <a:gd name="connsiteY628" fmla="*/ 1644617 h 1778470"/>
                <a:gd name="connsiteX629" fmla="*/ 324908 w 638484"/>
                <a:gd name="connsiteY629" fmla="*/ 1644617 h 1778470"/>
                <a:gd name="connsiteX630" fmla="*/ 328146 w 638484"/>
                <a:gd name="connsiteY630" fmla="*/ 1641094 h 1778470"/>
                <a:gd name="connsiteX631" fmla="*/ 331479 w 638484"/>
                <a:gd name="connsiteY631" fmla="*/ 1655184 h 1778470"/>
                <a:gd name="connsiteX632" fmla="*/ 348048 w 638484"/>
                <a:gd name="connsiteY632" fmla="*/ 1648139 h 1778470"/>
                <a:gd name="connsiteX633" fmla="*/ 338525 w 638484"/>
                <a:gd name="connsiteY633" fmla="*/ 1637572 h 1778470"/>
                <a:gd name="connsiteX634" fmla="*/ 341763 w 638484"/>
                <a:gd name="connsiteY634" fmla="*/ 1627004 h 1778470"/>
                <a:gd name="connsiteX635" fmla="*/ 426894 w 638484"/>
                <a:gd name="connsiteY635" fmla="*/ 1718589 h 1778470"/>
                <a:gd name="connsiteX636" fmla="*/ 423561 w 638484"/>
                <a:gd name="connsiteY636" fmla="*/ 1708021 h 1778470"/>
                <a:gd name="connsiteX637" fmla="*/ 396708 w 638484"/>
                <a:gd name="connsiteY637" fmla="*/ 1701071 h 1778470"/>
                <a:gd name="connsiteX638" fmla="*/ 390042 w 638484"/>
                <a:gd name="connsiteY638" fmla="*/ 1711639 h 1778470"/>
                <a:gd name="connsiteX639" fmla="*/ 390042 w 638484"/>
                <a:gd name="connsiteY639" fmla="*/ 1722206 h 1778470"/>
                <a:gd name="connsiteX640" fmla="*/ 409849 w 638484"/>
                <a:gd name="connsiteY640" fmla="*/ 1715161 h 1778470"/>
                <a:gd name="connsiteX641" fmla="*/ 443463 w 638484"/>
                <a:gd name="connsiteY641" fmla="*/ 1690028 h 1778470"/>
                <a:gd name="connsiteX642" fmla="*/ 433941 w 638484"/>
                <a:gd name="connsiteY642" fmla="*/ 1700595 h 1778470"/>
                <a:gd name="connsiteX643" fmla="*/ 437178 w 638484"/>
                <a:gd name="connsiteY643" fmla="*/ 1718208 h 1778470"/>
                <a:gd name="connsiteX644" fmla="*/ 450415 w 638484"/>
                <a:gd name="connsiteY644" fmla="*/ 1714685 h 1778470"/>
                <a:gd name="connsiteX645" fmla="*/ 443463 w 638484"/>
                <a:gd name="connsiteY645" fmla="*/ 1728775 h 1778470"/>
                <a:gd name="connsiteX646" fmla="*/ 410325 w 638484"/>
                <a:gd name="connsiteY646" fmla="*/ 1725252 h 1778470"/>
                <a:gd name="connsiteX647" fmla="*/ 413658 w 638484"/>
                <a:gd name="connsiteY647" fmla="*/ 1735820 h 1778470"/>
                <a:gd name="connsiteX648" fmla="*/ 436797 w 638484"/>
                <a:gd name="connsiteY648" fmla="*/ 1735820 h 1778470"/>
                <a:gd name="connsiteX649" fmla="*/ 443463 w 638484"/>
                <a:gd name="connsiteY649" fmla="*/ 1746388 h 1778470"/>
                <a:gd name="connsiteX650" fmla="*/ 476506 w 638484"/>
                <a:gd name="connsiteY650" fmla="*/ 1760477 h 1778470"/>
                <a:gd name="connsiteX651" fmla="*/ 456700 w 638484"/>
                <a:gd name="connsiteY651" fmla="*/ 1742865 h 1778470"/>
                <a:gd name="connsiteX652" fmla="*/ 529166 w 638484"/>
                <a:gd name="connsiteY652" fmla="*/ 1757336 h 1778470"/>
                <a:gd name="connsiteX653" fmla="*/ 532404 w 638484"/>
                <a:gd name="connsiteY653" fmla="*/ 1750291 h 1778470"/>
                <a:gd name="connsiteX654" fmla="*/ 489457 w 638484"/>
                <a:gd name="connsiteY654" fmla="*/ 1750291 h 1778470"/>
                <a:gd name="connsiteX655" fmla="*/ 498979 w 638484"/>
                <a:gd name="connsiteY655" fmla="*/ 1767903 h 1778470"/>
                <a:gd name="connsiteX656" fmla="*/ 515549 w 638484"/>
                <a:gd name="connsiteY656" fmla="*/ 1771426 h 1778470"/>
                <a:gd name="connsiteX657" fmla="*/ 512216 w 638484"/>
                <a:gd name="connsiteY657" fmla="*/ 1764381 h 1778470"/>
                <a:gd name="connsiteX658" fmla="*/ 515549 w 638484"/>
                <a:gd name="connsiteY658" fmla="*/ 1760859 h 1778470"/>
                <a:gd name="connsiteX659" fmla="*/ 522119 w 638484"/>
                <a:gd name="connsiteY659" fmla="*/ 1767903 h 1778470"/>
                <a:gd name="connsiteX660" fmla="*/ 548592 w 638484"/>
                <a:gd name="connsiteY660" fmla="*/ 1767903 h 1778470"/>
                <a:gd name="connsiteX661" fmla="*/ 555162 w 638484"/>
                <a:gd name="connsiteY661" fmla="*/ 1778471 h 1778470"/>
                <a:gd name="connsiteX662" fmla="*/ 565161 w 638484"/>
                <a:gd name="connsiteY662" fmla="*/ 1778471 h 1778470"/>
                <a:gd name="connsiteX663" fmla="*/ 548592 w 638484"/>
                <a:gd name="connsiteY663" fmla="*/ 1760859 h 1778470"/>
                <a:gd name="connsiteX664" fmla="*/ 545640 w 638484"/>
                <a:gd name="connsiteY664" fmla="*/ 1753813 h 1778470"/>
                <a:gd name="connsiteX665" fmla="*/ 558876 w 638484"/>
                <a:gd name="connsiteY665" fmla="*/ 1760859 h 1778470"/>
                <a:gd name="connsiteX666" fmla="*/ 588682 w 638484"/>
                <a:gd name="connsiteY666" fmla="*/ 1764381 h 1778470"/>
                <a:gd name="connsiteX667" fmla="*/ 572112 w 638484"/>
                <a:gd name="connsiteY667" fmla="*/ 1750291 h 1778470"/>
                <a:gd name="connsiteX668" fmla="*/ 558876 w 638484"/>
                <a:gd name="connsiteY668" fmla="*/ 1708021 h 1778470"/>
                <a:gd name="connsiteX669" fmla="*/ 542402 w 638484"/>
                <a:gd name="connsiteY669" fmla="*/ 1700976 h 1778470"/>
                <a:gd name="connsiteX670" fmla="*/ 532404 w 638484"/>
                <a:gd name="connsiteY670" fmla="*/ 1690409 h 1778470"/>
                <a:gd name="connsiteX671" fmla="*/ 522881 w 638484"/>
                <a:gd name="connsiteY671" fmla="*/ 1686886 h 1778470"/>
                <a:gd name="connsiteX672" fmla="*/ 519548 w 638484"/>
                <a:gd name="connsiteY672" fmla="*/ 1679841 h 1778470"/>
                <a:gd name="connsiteX673" fmla="*/ 516311 w 638484"/>
                <a:gd name="connsiteY673" fmla="*/ 1676319 h 1778470"/>
                <a:gd name="connsiteX674" fmla="*/ 516311 w 638484"/>
                <a:gd name="connsiteY674" fmla="*/ 1672511 h 1778470"/>
                <a:gd name="connsiteX675" fmla="*/ 499741 w 638484"/>
                <a:gd name="connsiteY675" fmla="*/ 1672511 h 1778470"/>
                <a:gd name="connsiteX676" fmla="*/ 503074 w 638484"/>
                <a:gd name="connsiteY676" fmla="*/ 1661943 h 1778470"/>
                <a:gd name="connsiteX677" fmla="*/ 479934 w 638484"/>
                <a:gd name="connsiteY677" fmla="*/ 1640808 h 1778470"/>
                <a:gd name="connsiteX678" fmla="*/ 463365 w 638484"/>
                <a:gd name="connsiteY678" fmla="*/ 1644331 h 1778470"/>
                <a:gd name="connsiteX679" fmla="*/ 456795 w 638484"/>
                <a:gd name="connsiteY679" fmla="*/ 1640808 h 1778470"/>
                <a:gd name="connsiteX680" fmla="*/ 450129 w 638484"/>
                <a:gd name="connsiteY680" fmla="*/ 1647853 h 1778470"/>
                <a:gd name="connsiteX681" fmla="*/ 436893 w 638484"/>
                <a:gd name="connsiteY681" fmla="*/ 1651376 h 1778470"/>
                <a:gd name="connsiteX682" fmla="*/ 440226 w 638484"/>
                <a:gd name="connsiteY682" fmla="*/ 1661943 h 1778470"/>
                <a:gd name="connsiteX683" fmla="*/ 430703 w 638484"/>
                <a:gd name="connsiteY683" fmla="*/ 1661943 h 1778470"/>
                <a:gd name="connsiteX684" fmla="*/ 430703 w 638484"/>
                <a:gd name="connsiteY684" fmla="*/ 1679556 h 1778470"/>
                <a:gd name="connsiteX685" fmla="*/ 434036 w 638484"/>
                <a:gd name="connsiteY685" fmla="*/ 1683078 h 1778470"/>
                <a:gd name="connsiteX686" fmla="*/ 440606 w 638484"/>
                <a:gd name="connsiteY686" fmla="*/ 1683078 h 1778470"/>
                <a:gd name="connsiteX687" fmla="*/ 447177 w 638484"/>
                <a:gd name="connsiteY687" fmla="*/ 1679556 h 1778470"/>
                <a:gd name="connsiteX688" fmla="*/ 450510 w 638484"/>
                <a:gd name="connsiteY688" fmla="*/ 1676033 h 1778470"/>
                <a:gd name="connsiteX689" fmla="*/ 457176 w 638484"/>
                <a:gd name="connsiteY689" fmla="*/ 1672511 h 1778470"/>
                <a:gd name="connsiteX690" fmla="*/ 460413 w 638484"/>
                <a:gd name="connsiteY690" fmla="*/ 1668988 h 1778470"/>
                <a:gd name="connsiteX691" fmla="*/ 473650 w 638484"/>
                <a:gd name="connsiteY691" fmla="*/ 1676033 h 1778470"/>
                <a:gd name="connsiteX692" fmla="*/ 473650 w 638484"/>
                <a:gd name="connsiteY692" fmla="*/ 1686600 h 1778470"/>
                <a:gd name="connsiteX693" fmla="*/ 467079 w 638484"/>
                <a:gd name="connsiteY693" fmla="*/ 1690123 h 1778470"/>
                <a:gd name="connsiteX694" fmla="*/ 457556 w 638484"/>
                <a:gd name="connsiteY694" fmla="*/ 1700691 h 1778470"/>
                <a:gd name="connsiteX695" fmla="*/ 452891 w 638484"/>
                <a:gd name="connsiteY695" fmla="*/ 1700691 h 1778470"/>
                <a:gd name="connsiteX696" fmla="*/ 456223 w 638484"/>
                <a:gd name="connsiteY696" fmla="*/ 1704213 h 1778470"/>
                <a:gd name="connsiteX697" fmla="*/ 485934 w 638484"/>
                <a:gd name="connsiteY697" fmla="*/ 1714780 h 1778470"/>
                <a:gd name="connsiteX698" fmla="*/ 502503 w 638484"/>
                <a:gd name="connsiteY698" fmla="*/ 1718303 h 1778470"/>
                <a:gd name="connsiteX699" fmla="*/ 509073 w 638484"/>
                <a:gd name="connsiteY699" fmla="*/ 1721825 h 1778470"/>
                <a:gd name="connsiteX700" fmla="*/ 499551 w 638484"/>
                <a:gd name="connsiteY700" fmla="*/ 1735915 h 1778470"/>
                <a:gd name="connsiteX701" fmla="*/ 499551 w 638484"/>
                <a:gd name="connsiteY701" fmla="*/ 1732393 h 1778470"/>
                <a:gd name="connsiteX702" fmla="*/ 492980 w 638484"/>
                <a:gd name="connsiteY702" fmla="*/ 1725348 h 1778470"/>
                <a:gd name="connsiteX703" fmla="*/ 482982 w 638484"/>
                <a:gd name="connsiteY703" fmla="*/ 1725348 h 1778470"/>
                <a:gd name="connsiteX704" fmla="*/ 479744 w 638484"/>
                <a:gd name="connsiteY704" fmla="*/ 1728870 h 1778470"/>
                <a:gd name="connsiteX705" fmla="*/ 479744 w 638484"/>
                <a:gd name="connsiteY705" fmla="*/ 1732393 h 1778470"/>
                <a:gd name="connsiteX706" fmla="*/ 470222 w 638484"/>
                <a:gd name="connsiteY706" fmla="*/ 1718303 h 1778470"/>
                <a:gd name="connsiteX707" fmla="*/ 460223 w 638484"/>
                <a:gd name="connsiteY707" fmla="*/ 1721825 h 1778470"/>
                <a:gd name="connsiteX708" fmla="*/ 466889 w 638484"/>
                <a:gd name="connsiteY708" fmla="*/ 1728870 h 1778470"/>
                <a:gd name="connsiteX709" fmla="*/ 450320 w 638484"/>
                <a:gd name="connsiteY709" fmla="*/ 1725348 h 1778470"/>
                <a:gd name="connsiteX710" fmla="*/ 453652 w 638484"/>
                <a:gd name="connsiteY710" fmla="*/ 1728870 h 1778470"/>
                <a:gd name="connsiteX711" fmla="*/ 456985 w 638484"/>
                <a:gd name="connsiteY711" fmla="*/ 1735915 h 1778470"/>
                <a:gd name="connsiteX712" fmla="*/ 460223 w 638484"/>
                <a:gd name="connsiteY712" fmla="*/ 1739438 h 1778470"/>
                <a:gd name="connsiteX713" fmla="*/ 493361 w 638484"/>
                <a:gd name="connsiteY713" fmla="*/ 1739438 h 1778470"/>
                <a:gd name="connsiteX714" fmla="*/ 499932 w 638484"/>
                <a:gd name="connsiteY714" fmla="*/ 1742960 h 1778470"/>
                <a:gd name="connsiteX715" fmla="*/ 579349 w 638484"/>
                <a:gd name="connsiteY715" fmla="*/ 1742960 h 1778470"/>
                <a:gd name="connsiteX716" fmla="*/ 592491 w 638484"/>
                <a:gd name="connsiteY716" fmla="*/ 1750005 h 1778470"/>
                <a:gd name="connsiteX717" fmla="*/ 595824 w 638484"/>
                <a:gd name="connsiteY717" fmla="*/ 1753528 h 1778470"/>
                <a:gd name="connsiteX718" fmla="*/ 599156 w 638484"/>
                <a:gd name="connsiteY718" fmla="*/ 1753528 h 1778470"/>
                <a:gd name="connsiteX719" fmla="*/ 618963 w 638484"/>
                <a:gd name="connsiteY719" fmla="*/ 1742960 h 1778470"/>
                <a:gd name="connsiteX720" fmla="*/ 628486 w 638484"/>
                <a:gd name="connsiteY720" fmla="*/ 1746483 h 1778470"/>
                <a:gd name="connsiteX721" fmla="*/ 635152 w 638484"/>
                <a:gd name="connsiteY721" fmla="*/ 1746483 h 1778470"/>
                <a:gd name="connsiteX722" fmla="*/ 638484 w 638484"/>
                <a:gd name="connsiteY722" fmla="*/ 1732393 h 1778470"/>
                <a:gd name="connsiteX723" fmla="*/ 628105 w 638484"/>
                <a:gd name="connsiteY723" fmla="*/ 1732393 h 1778470"/>
                <a:gd name="connsiteX724" fmla="*/ 598395 w 638484"/>
                <a:gd name="connsiteY724" fmla="*/ 1725348 h 1778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638484" h="1778470">
                  <a:moveTo>
                    <a:pt x="393375" y="1686886"/>
                  </a:moveTo>
                  <a:lnTo>
                    <a:pt x="399945" y="1686886"/>
                  </a:lnTo>
                  <a:lnTo>
                    <a:pt x="399945" y="1693931"/>
                  </a:lnTo>
                  <a:lnTo>
                    <a:pt x="423085" y="1693931"/>
                  </a:lnTo>
                  <a:lnTo>
                    <a:pt x="426418" y="1690409"/>
                  </a:lnTo>
                  <a:lnTo>
                    <a:pt x="426418" y="1686886"/>
                  </a:lnTo>
                  <a:lnTo>
                    <a:pt x="409849" y="1669274"/>
                  </a:lnTo>
                  <a:lnTo>
                    <a:pt x="409849" y="1648139"/>
                  </a:lnTo>
                  <a:lnTo>
                    <a:pt x="433084" y="1644617"/>
                  </a:lnTo>
                  <a:lnTo>
                    <a:pt x="429751" y="1637572"/>
                  </a:lnTo>
                  <a:lnTo>
                    <a:pt x="443368" y="1637572"/>
                  </a:lnTo>
                  <a:lnTo>
                    <a:pt x="449939" y="1627004"/>
                  </a:lnTo>
                  <a:lnTo>
                    <a:pt x="436702" y="1616437"/>
                  </a:lnTo>
                  <a:lnTo>
                    <a:pt x="383852" y="1616437"/>
                  </a:lnTo>
                  <a:lnTo>
                    <a:pt x="377186" y="1619959"/>
                  </a:lnTo>
                  <a:lnTo>
                    <a:pt x="370616" y="1619959"/>
                  </a:lnTo>
                  <a:lnTo>
                    <a:pt x="361093" y="1609392"/>
                  </a:lnTo>
                  <a:lnTo>
                    <a:pt x="341191" y="1598824"/>
                  </a:lnTo>
                  <a:lnTo>
                    <a:pt x="334621" y="1588257"/>
                  </a:lnTo>
                  <a:lnTo>
                    <a:pt x="325098" y="1574167"/>
                  </a:lnTo>
                  <a:lnTo>
                    <a:pt x="325098" y="1560077"/>
                  </a:lnTo>
                  <a:lnTo>
                    <a:pt x="318433" y="1553032"/>
                  </a:lnTo>
                  <a:lnTo>
                    <a:pt x="311862" y="1549510"/>
                  </a:lnTo>
                  <a:lnTo>
                    <a:pt x="302340" y="1549510"/>
                  </a:lnTo>
                  <a:lnTo>
                    <a:pt x="295674" y="1556555"/>
                  </a:lnTo>
                  <a:lnTo>
                    <a:pt x="291008" y="1556555"/>
                  </a:lnTo>
                  <a:lnTo>
                    <a:pt x="284437" y="1553032"/>
                  </a:lnTo>
                  <a:lnTo>
                    <a:pt x="281104" y="1549510"/>
                  </a:lnTo>
                  <a:lnTo>
                    <a:pt x="281104" y="1542465"/>
                  </a:lnTo>
                  <a:lnTo>
                    <a:pt x="277771" y="1538942"/>
                  </a:lnTo>
                  <a:lnTo>
                    <a:pt x="277771" y="1535419"/>
                  </a:lnTo>
                  <a:lnTo>
                    <a:pt x="261298" y="1531897"/>
                  </a:lnTo>
                  <a:lnTo>
                    <a:pt x="261298" y="1510667"/>
                  </a:lnTo>
                  <a:lnTo>
                    <a:pt x="257965" y="1507145"/>
                  </a:lnTo>
                  <a:lnTo>
                    <a:pt x="254632" y="1500100"/>
                  </a:lnTo>
                  <a:lnTo>
                    <a:pt x="254632" y="1493055"/>
                  </a:lnTo>
                  <a:lnTo>
                    <a:pt x="261298" y="1489533"/>
                  </a:lnTo>
                  <a:lnTo>
                    <a:pt x="261298" y="1475442"/>
                  </a:lnTo>
                  <a:lnTo>
                    <a:pt x="264631" y="1475442"/>
                  </a:lnTo>
                  <a:lnTo>
                    <a:pt x="267868" y="1471920"/>
                  </a:lnTo>
                  <a:lnTo>
                    <a:pt x="271201" y="1471920"/>
                  </a:lnTo>
                  <a:lnTo>
                    <a:pt x="274534" y="1468397"/>
                  </a:lnTo>
                  <a:lnTo>
                    <a:pt x="274534" y="1464875"/>
                  </a:lnTo>
                  <a:lnTo>
                    <a:pt x="261298" y="1450785"/>
                  </a:lnTo>
                  <a:lnTo>
                    <a:pt x="264631" y="1447263"/>
                  </a:lnTo>
                  <a:lnTo>
                    <a:pt x="271201" y="1443740"/>
                  </a:lnTo>
                  <a:lnTo>
                    <a:pt x="274534" y="1443740"/>
                  </a:lnTo>
                  <a:lnTo>
                    <a:pt x="274534" y="1440217"/>
                  </a:lnTo>
                  <a:lnTo>
                    <a:pt x="261298" y="1426128"/>
                  </a:lnTo>
                  <a:lnTo>
                    <a:pt x="257965" y="1426128"/>
                  </a:lnTo>
                  <a:lnTo>
                    <a:pt x="261298" y="1401471"/>
                  </a:lnTo>
                  <a:lnTo>
                    <a:pt x="267868" y="1397948"/>
                  </a:lnTo>
                  <a:lnTo>
                    <a:pt x="261298" y="1383858"/>
                  </a:lnTo>
                  <a:lnTo>
                    <a:pt x="264631" y="1362723"/>
                  </a:lnTo>
                  <a:lnTo>
                    <a:pt x="251204" y="1348824"/>
                  </a:lnTo>
                  <a:lnTo>
                    <a:pt x="254441" y="1334734"/>
                  </a:lnTo>
                  <a:lnTo>
                    <a:pt x="241205" y="1324166"/>
                  </a:lnTo>
                  <a:lnTo>
                    <a:pt x="247871" y="1317121"/>
                  </a:lnTo>
                  <a:lnTo>
                    <a:pt x="251204" y="1310076"/>
                  </a:lnTo>
                  <a:lnTo>
                    <a:pt x="254441" y="1306554"/>
                  </a:lnTo>
                  <a:lnTo>
                    <a:pt x="241205" y="1292464"/>
                  </a:lnTo>
                  <a:lnTo>
                    <a:pt x="234634" y="1292464"/>
                  </a:lnTo>
                  <a:lnTo>
                    <a:pt x="231302" y="1288942"/>
                  </a:lnTo>
                  <a:lnTo>
                    <a:pt x="224731" y="1285419"/>
                  </a:lnTo>
                  <a:lnTo>
                    <a:pt x="221398" y="1285419"/>
                  </a:lnTo>
                  <a:lnTo>
                    <a:pt x="218065" y="1281896"/>
                  </a:lnTo>
                  <a:lnTo>
                    <a:pt x="228064" y="1281896"/>
                  </a:lnTo>
                  <a:lnTo>
                    <a:pt x="234634" y="1278374"/>
                  </a:lnTo>
                  <a:lnTo>
                    <a:pt x="241205" y="1278374"/>
                  </a:lnTo>
                  <a:lnTo>
                    <a:pt x="244538" y="1274851"/>
                  </a:lnTo>
                  <a:lnTo>
                    <a:pt x="244538" y="1271329"/>
                  </a:lnTo>
                  <a:lnTo>
                    <a:pt x="237967" y="1267806"/>
                  </a:lnTo>
                  <a:lnTo>
                    <a:pt x="221398" y="1267806"/>
                  </a:lnTo>
                  <a:lnTo>
                    <a:pt x="214828" y="1260762"/>
                  </a:lnTo>
                  <a:lnTo>
                    <a:pt x="214828" y="1243149"/>
                  </a:lnTo>
                  <a:lnTo>
                    <a:pt x="211495" y="1236104"/>
                  </a:lnTo>
                  <a:lnTo>
                    <a:pt x="211495" y="1232582"/>
                  </a:lnTo>
                  <a:lnTo>
                    <a:pt x="208162" y="1229059"/>
                  </a:lnTo>
                  <a:lnTo>
                    <a:pt x="201591" y="1225537"/>
                  </a:lnTo>
                  <a:lnTo>
                    <a:pt x="198259" y="1225537"/>
                  </a:lnTo>
                  <a:lnTo>
                    <a:pt x="201591" y="1207925"/>
                  </a:lnTo>
                  <a:lnTo>
                    <a:pt x="188355" y="1200880"/>
                  </a:lnTo>
                  <a:lnTo>
                    <a:pt x="185022" y="1197357"/>
                  </a:lnTo>
                  <a:lnTo>
                    <a:pt x="185022" y="1190312"/>
                  </a:lnTo>
                  <a:lnTo>
                    <a:pt x="181689" y="1183267"/>
                  </a:lnTo>
                  <a:lnTo>
                    <a:pt x="181689" y="1172700"/>
                  </a:lnTo>
                  <a:lnTo>
                    <a:pt x="178452" y="1165655"/>
                  </a:lnTo>
                  <a:lnTo>
                    <a:pt x="178452" y="1158419"/>
                  </a:lnTo>
                  <a:lnTo>
                    <a:pt x="181689" y="1154897"/>
                  </a:lnTo>
                  <a:lnTo>
                    <a:pt x="188355" y="1151374"/>
                  </a:lnTo>
                  <a:lnTo>
                    <a:pt x="191688" y="1151374"/>
                  </a:lnTo>
                  <a:lnTo>
                    <a:pt x="185022" y="1144330"/>
                  </a:lnTo>
                  <a:lnTo>
                    <a:pt x="178452" y="1140807"/>
                  </a:lnTo>
                  <a:lnTo>
                    <a:pt x="168453" y="1130239"/>
                  </a:lnTo>
                  <a:lnTo>
                    <a:pt x="165216" y="1123194"/>
                  </a:lnTo>
                  <a:lnTo>
                    <a:pt x="165216" y="1109105"/>
                  </a:lnTo>
                  <a:lnTo>
                    <a:pt x="161883" y="1102060"/>
                  </a:lnTo>
                  <a:lnTo>
                    <a:pt x="158550" y="1098537"/>
                  </a:lnTo>
                  <a:lnTo>
                    <a:pt x="158550" y="1080925"/>
                  </a:lnTo>
                  <a:lnTo>
                    <a:pt x="161883" y="1077402"/>
                  </a:lnTo>
                  <a:lnTo>
                    <a:pt x="161883" y="1070357"/>
                  </a:lnTo>
                  <a:lnTo>
                    <a:pt x="152360" y="1063312"/>
                  </a:lnTo>
                  <a:lnTo>
                    <a:pt x="152360" y="1059790"/>
                  </a:lnTo>
                  <a:lnTo>
                    <a:pt x="155693" y="1052745"/>
                  </a:lnTo>
                  <a:lnTo>
                    <a:pt x="155693" y="1049223"/>
                  </a:lnTo>
                  <a:lnTo>
                    <a:pt x="145694" y="1038655"/>
                  </a:lnTo>
                  <a:lnTo>
                    <a:pt x="155693" y="1031610"/>
                  </a:lnTo>
                  <a:lnTo>
                    <a:pt x="149027" y="1006953"/>
                  </a:lnTo>
                  <a:lnTo>
                    <a:pt x="152360" y="1006953"/>
                  </a:lnTo>
                  <a:lnTo>
                    <a:pt x="155693" y="1003430"/>
                  </a:lnTo>
                  <a:lnTo>
                    <a:pt x="162264" y="999908"/>
                  </a:lnTo>
                  <a:lnTo>
                    <a:pt x="165596" y="992863"/>
                  </a:lnTo>
                  <a:lnTo>
                    <a:pt x="165596" y="989340"/>
                  </a:lnTo>
                  <a:lnTo>
                    <a:pt x="156074" y="978773"/>
                  </a:lnTo>
                  <a:lnTo>
                    <a:pt x="152741" y="978773"/>
                  </a:lnTo>
                  <a:lnTo>
                    <a:pt x="152741" y="968015"/>
                  </a:lnTo>
                  <a:lnTo>
                    <a:pt x="136172" y="953925"/>
                  </a:lnTo>
                  <a:lnTo>
                    <a:pt x="136172" y="925365"/>
                  </a:lnTo>
                  <a:lnTo>
                    <a:pt x="132839" y="918320"/>
                  </a:lnTo>
                  <a:lnTo>
                    <a:pt x="129601" y="907752"/>
                  </a:lnTo>
                  <a:lnTo>
                    <a:pt x="129601" y="901374"/>
                  </a:lnTo>
                  <a:lnTo>
                    <a:pt x="126269" y="897851"/>
                  </a:lnTo>
                  <a:lnTo>
                    <a:pt x="126269" y="894329"/>
                  </a:lnTo>
                  <a:lnTo>
                    <a:pt x="139505" y="890806"/>
                  </a:lnTo>
                  <a:lnTo>
                    <a:pt x="142838" y="880239"/>
                  </a:lnTo>
                  <a:lnTo>
                    <a:pt x="142838" y="876716"/>
                  </a:lnTo>
                  <a:lnTo>
                    <a:pt x="146075" y="869671"/>
                  </a:lnTo>
                  <a:lnTo>
                    <a:pt x="146075" y="862626"/>
                  </a:lnTo>
                  <a:lnTo>
                    <a:pt x="142838" y="859104"/>
                  </a:lnTo>
                  <a:lnTo>
                    <a:pt x="139505" y="852059"/>
                  </a:lnTo>
                  <a:lnTo>
                    <a:pt x="136172" y="848536"/>
                  </a:lnTo>
                  <a:lnTo>
                    <a:pt x="132839" y="841492"/>
                  </a:lnTo>
                  <a:lnTo>
                    <a:pt x="129601" y="837969"/>
                  </a:lnTo>
                  <a:lnTo>
                    <a:pt x="136172" y="837969"/>
                  </a:lnTo>
                  <a:lnTo>
                    <a:pt x="136172" y="820356"/>
                  </a:lnTo>
                  <a:lnTo>
                    <a:pt x="139505" y="809789"/>
                  </a:lnTo>
                  <a:lnTo>
                    <a:pt x="139505" y="795699"/>
                  </a:lnTo>
                  <a:lnTo>
                    <a:pt x="149027" y="785132"/>
                  </a:lnTo>
                  <a:lnTo>
                    <a:pt x="149027" y="781609"/>
                  </a:lnTo>
                  <a:lnTo>
                    <a:pt x="145694" y="774564"/>
                  </a:lnTo>
                  <a:lnTo>
                    <a:pt x="142457" y="771042"/>
                  </a:lnTo>
                  <a:lnTo>
                    <a:pt x="139124" y="763997"/>
                  </a:lnTo>
                  <a:lnTo>
                    <a:pt x="135791" y="739339"/>
                  </a:lnTo>
                  <a:lnTo>
                    <a:pt x="122555" y="739339"/>
                  </a:lnTo>
                  <a:lnTo>
                    <a:pt x="115984" y="732295"/>
                  </a:lnTo>
                  <a:lnTo>
                    <a:pt x="115984" y="725250"/>
                  </a:lnTo>
                  <a:lnTo>
                    <a:pt x="119317" y="721727"/>
                  </a:lnTo>
                  <a:lnTo>
                    <a:pt x="115984" y="714682"/>
                  </a:lnTo>
                  <a:lnTo>
                    <a:pt x="109319" y="697070"/>
                  </a:lnTo>
                  <a:lnTo>
                    <a:pt x="99796" y="686502"/>
                  </a:lnTo>
                  <a:lnTo>
                    <a:pt x="99796" y="682980"/>
                  </a:lnTo>
                  <a:lnTo>
                    <a:pt x="103129" y="679457"/>
                  </a:lnTo>
                  <a:lnTo>
                    <a:pt x="103129" y="672888"/>
                  </a:lnTo>
                  <a:lnTo>
                    <a:pt x="93606" y="662321"/>
                  </a:lnTo>
                  <a:lnTo>
                    <a:pt x="86941" y="658799"/>
                  </a:lnTo>
                  <a:lnTo>
                    <a:pt x="86941" y="655276"/>
                  </a:lnTo>
                  <a:lnTo>
                    <a:pt x="83703" y="651754"/>
                  </a:lnTo>
                  <a:lnTo>
                    <a:pt x="83703" y="637664"/>
                  </a:lnTo>
                  <a:lnTo>
                    <a:pt x="86941" y="637664"/>
                  </a:lnTo>
                  <a:lnTo>
                    <a:pt x="93606" y="634141"/>
                  </a:lnTo>
                  <a:lnTo>
                    <a:pt x="90274" y="602439"/>
                  </a:lnTo>
                  <a:lnTo>
                    <a:pt x="103510" y="602439"/>
                  </a:lnTo>
                  <a:lnTo>
                    <a:pt x="103510" y="598916"/>
                  </a:lnTo>
                  <a:lnTo>
                    <a:pt x="100177" y="591871"/>
                  </a:lnTo>
                  <a:lnTo>
                    <a:pt x="93606" y="570737"/>
                  </a:lnTo>
                  <a:lnTo>
                    <a:pt x="86941" y="556646"/>
                  </a:lnTo>
                  <a:lnTo>
                    <a:pt x="86941" y="549126"/>
                  </a:lnTo>
                  <a:lnTo>
                    <a:pt x="93606" y="542081"/>
                  </a:lnTo>
                  <a:lnTo>
                    <a:pt x="93606" y="503334"/>
                  </a:lnTo>
                  <a:lnTo>
                    <a:pt x="96844" y="499811"/>
                  </a:lnTo>
                  <a:lnTo>
                    <a:pt x="100177" y="492766"/>
                  </a:lnTo>
                  <a:lnTo>
                    <a:pt x="106843" y="485721"/>
                  </a:lnTo>
                  <a:lnTo>
                    <a:pt x="106843" y="478676"/>
                  </a:lnTo>
                  <a:lnTo>
                    <a:pt x="110080" y="471631"/>
                  </a:lnTo>
                  <a:lnTo>
                    <a:pt x="110080" y="464586"/>
                  </a:lnTo>
                  <a:lnTo>
                    <a:pt x="113413" y="454019"/>
                  </a:lnTo>
                  <a:lnTo>
                    <a:pt x="113413" y="446974"/>
                  </a:lnTo>
                  <a:lnTo>
                    <a:pt x="122936" y="446974"/>
                  </a:lnTo>
                  <a:lnTo>
                    <a:pt x="126269" y="443452"/>
                  </a:lnTo>
                  <a:lnTo>
                    <a:pt x="132839" y="439929"/>
                  </a:lnTo>
                  <a:lnTo>
                    <a:pt x="132839" y="432884"/>
                  </a:lnTo>
                  <a:lnTo>
                    <a:pt x="129601" y="425839"/>
                  </a:lnTo>
                  <a:lnTo>
                    <a:pt x="116365" y="418794"/>
                  </a:lnTo>
                  <a:lnTo>
                    <a:pt x="113032" y="415272"/>
                  </a:lnTo>
                  <a:lnTo>
                    <a:pt x="113032" y="415272"/>
                  </a:lnTo>
                  <a:lnTo>
                    <a:pt x="119698" y="408227"/>
                  </a:lnTo>
                  <a:lnTo>
                    <a:pt x="122936" y="401182"/>
                  </a:lnTo>
                  <a:lnTo>
                    <a:pt x="126269" y="397659"/>
                  </a:lnTo>
                  <a:lnTo>
                    <a:pt x="122936" y="390614"/>
                  </a:lnTo>
                  <a:lnTo>
                    <a:pt x="116365" y="383569"/>
                  </a:lnTo>
                  <a:lnTo>
                    <a:pt x="109699" y="380047"/>
                  </a:lnTo>
                  <a:lnTo>
                    <a:pt x="106462" y="376524"/>
                  </a:lnTo>
                  <a:lnTo>
                    <a:pt x="106462" y="365957"/>
                  </a:lnTo>
                  <a:lnTo>
                    <a:pt x="119698" y="351867"/>
                  </a:lnTo>
                  <a:lnTo>
                    <a:pt x="119698" y="348344"/>
                  </a:lnTo>
                  <a:lnTo>
                    <a:pt x="113032" y="348344"/>
                  </a:lnTo>
                  <a:lnTo>
                    <a:pt x="106462" y="344822"/>
                  </a:lnTo>
                  <a:lnTo>
                    <a:pt x="103129" y="341299"/>
                  </a:lnTo>
                  <a:lnTo>
                    <a:pt x="103129" y="337777"/>
                  </a:lnTo>
                  <a:lnTo>
                    <a:pt x="106462" y="334254"/>
                  </a:lnTo>
                  <a:lnTo>
                    <a:pt x="109699" y="327210"/>
                  </a:lnTo>
                  <a:lnTo>
                    <a:pt x="116365" y="323687"/>
                  </a:lnTo>
                  <a:lnTo>
                    <a:pt x="122936" y="316642"/>
                  </a:lnTo>
                  <a:lnTo>
                    <a:pt x="132458" y="313120"/>
                  </a:lnTo>
                  <a:lnTo>
                    <a:pt x="139124" y="309597"/>
                  </a:lnTo>
                  <a:lnTo>
                    <a:pt x="142457" y="306075"/>
                  </a:lnTo>
                  <a:lnTo>
                    <a:pt x="145694" y="306075"/>
                  </a:lnTo>
                  <a:lnTo>
                    <a:pt x="152360" y="256760"/>
                  </a:lnTo>
                  <a:lnTo>
                    <a:pt x="145694" y="246193"/>
                  </a:lnTo>
                  <a:lnTo>
                    <a:pt x="122555" y="246193"/>
                  </a:lnTo>
                  <a:lnTo>
                    <a:pt x="119317" y="239148"/>
                  </a:lnTo>
                  <a:lnTo>
                    <a:pt x="119317" y="225439"/>
                  </a:lnTo>
                  <a:lnTo>
                    <a:pt x="106081" y="211349"/>
                  </a:lnTo>
                  <a:lnTo>
                    <a:pt x="106081" y="172601"/>
                  </a:lnTo>
                  <a:lnTo>
                    <a:pt x="102748" y="169079"/>
                  </a:lnTo>
                  <a:lnTo>
                    <a:pt x="96082" y="165556"/>
                  </a:lnTo>
                  <a:lnTo>
                    <a:pt x="92844" y="162034"/>
                  </a:lnTo>
                  <a:lnTo>
                    <a:pt x="86179" y="158511"/>
                  </a:lnTo>
                  <a:lnTo>
                    <a:pt x="82941" y="154989"/>
                  </a:lnTo>
                  <a:lnTo>
                    <a:pt x="79608" y="154989"/>
                  </a:lnTo>
                  <a:lnTo>
                    <a:pt x="79608" y="140899"/>
                  </a:lnTo>
                  <a:lnTo>
                    <a:pt x="76275" y="137377"/>
                  </a:lnTo>
                  <a:lnTo>
                    <a:pt x="72942" y="130332"/>
                  </a:lnTo>
                  <a:lnTo>
                    <a:pt x="72942" y="123287"/>
                  </a:lnTo>
                  <a:lnTo>
                    <a:pt x="76275" y="119764"/>
                  </a:lnTo>
                  <a:lnTo>
                    <a:pt x="79608" y="112719"/>
                  </a:lnTo>
                  <a:lnTo>
                    <a:pt x="82941" y="109197"/>
                  </a:lnTo>
                  <a:lnTo>
                    <a:pt x="72942" y="98629"/>
                  </a:lnTo>
                  <a:lnTo>
                    <a:pt x="79608" y="91584"/>
                  </a:lnTo>
                  <a:lnTo>
                    <a:pt x="82941" y="84540"/>
                  </a:lnTo>
                  <a:lnTo>
                    <a:pt x="82941" y="81017"/>
                  </a:lnTo>
                  <a:lnTo>
                    <a:pt x="79608" y="73972"/>
                  </a:lnTo>
                  <a:lnTo>
                    <a:pt x="66372" y="66927"/>
                  </a:lnTo>
                  <a:lnTo>
                    <a:pt x="62468" y="66927"/>
                  </a:lnTo>
                  <a:lnTo>
                    <a:pt x="55897" y="63405"/>
                  </a:lnTo>
                  <a:lnTo>
                    <a:pt x="49231" y="17612"/>
                  </a:lnTo>
                  <a:lnTo>
                    <a:pt x="35995" y="17612"/>
                  </a:lnTo>
                  <a:lnTo>
                    <a:pt x="26473" y="0"/>
                  </a:lnTo>
                  <a:lnTo>
                    <a:pt x="19902" y="3522"/>
                  </a:lnTo>
                  <a:lnTo>
                    <a:pt x="23140" y="10567"/>
                  </a:lnTo>
                  <a:lnTo>
                    <a:pt x="23140" y="21135"/>
                  </a:lnTo>
                  <a:lnTo>
                    <a:pt x="19902" y="24657"/>
                  </a:lnTo>
                  <a:lnTo>
                    <a:pt x="0" y="38747"/>
                  </a:lnTo>
                  <a:lnTo>
                    <a:pt x="0" y="63405"/>
                  </a:lnTo>
                  <a:lnTo>
                    <a:pt x="13236" y="91965"/>
                  </a:lnTo>
                  <a:lnTo>
                    <a:pt x="16569" y="102533"/>
                  </a:lnTo>
                  <a:lnTo>
                    <a:pt x="19902" y="134235"/>
                  </a:lnTo>
                  <a:lnTo>
                    <a:pt x="19902" y="165937"/>
                  </a:lnTo>
                  <a:lnTo>
                    <a:pt x="26473" y="187072"/>
                  </a:lnTo>
                  <a:lnTo>
                    <a:pt x="26473" y="211729"/>
                  </a:lnTo>
                  <a:lnTo>
                    <a:pt x="29806" y="225819"/>
                  </a:lnTo>
                  <a:lnTo>
                    <a:pt x="29806" y="254380"/>
                  </a:lnTo>
                  <a:lnTo>
                    <a:pt x="16569" y="261425"/>
                  </a:lnTo>
                  <a:lnTo>
                    <a:pt x="19902" y="279037"/>
                  </a:lnTo>
                  <a:lnTo>
                    <a:pt x="29425" y="286082"/>
                  </a:lnTo>
                  <a:lnTo>
                    <a:pt x="26092" y="342442"/>
                  </a:lnTo>
                  <a:lnTo>
                    <a:pt x="39328" y="367099"/>
                  </a:lnTo>
                  <a:lnTo>
                    <a:pt x="29806" y="377667"/>
                  </a:lnTo>
                  <a:lnTo>
                    <a:pt x="33138" y="412892"/>
                  </a:lnTo>
                  <a:lnTo>
                    <a:pt x="36376" y="416414"/>
                  </a:lnTo>
                  <a:lnTo>
                    <a:pt x="43042" y="430504"/>
                  </a:lnTo>
                  <a:lnTo>
                    <a:pt x="43042" y="437549"/>
                  </a:lnTo>
                  <a:lnTo>
                    <a:pt x="39709" y="444594"/>
                  </a:lnTo>
                  <a:lnTo>
                    <a:pt x="36376" y="448116"/>
                  </a:lnTo>
                  <a:lnTo>
                    <a:pt x="33138" y="448116"/>
                  </a:lnTo>
                  <a:lnTo>
                    <a:pt x="33138" y="465729"/>
                  </a:lnTo>
                  <a:lnTo>
                    <a:pt x="39709" y="476296"/>
                  </a:lnTo>
                  <a:lnTo>
                    <a:pt x="33138" y="483341"/>
                  </a:lnTo>
                  <a:lnTo>
                    <a:pt x="26473" y="497431"/>
                  </a:lnTo>
                  <a:lnTo>
                    <a:pt x="26473" y="500953"/>
                  </a:lnTo>
                  <a:lnTo>
                    <a:pt x="33138" y="500953"/>
                  </a:lnTo>
                  <a:lnTo>
                    <a:pt x="33138" y="507998"/>
                  </a:lnTo>
                  <a:lnTo>
                    <a:pt x="36376" y="511521"/>
                  </a:lnTo>
                  <a:lnTo>
                    <a:pt x="36376" y="520565"/>
                  </a:lnTo>
                  <a:lnTo>
                    <a:pt x="29806" y="527610"/>
                  </a:lnTo>
                  <a:lnTo>
                    <a:pt x="29806" y="531132"/>
                  </a:lnTo>
                  <a:lnTo>
                    <a:pt x="26473" y="534655"/>
                  </a:lnTo>
                  <a:lnTo>
                    <a:pt x="26473" y="549126"/>
                  </a:lnTo>
                  <a:lnTo>
                    <a:pt x="29806" y="556171"/>
                  </a:lnTo>
                  <a:lnTo>
                    <a:pt x="33138" y="559693"/>
                  </a:lnTo>
                  <a:lnTo>
                    <a:pt x="36376" y="559693"/>
                  </a:lnTo>
                  <a:lnTo>
                    <a:pt x="43042" y="566738"/>
                  </a:lnTo>
                  <a:lnTo>
                    <a:pt x="43042" y="598440"/>
                  </a:lnTo>
                  <a:lnTo>
                    <a:pt x="33519" y="598440"/>
                  </a:lnTo>
                  <a:lnTo>
                    <a:pt x="33519" y="612530"/>
                  </a:lnTo>
                  <a:lnTo>
                    <a:pt x="36757" y="619576"/>
                  </a:lnTo>
                  <a:lnTo>
                    <a:pt x="49993" y="661845"/>
                  </a:lnTo>
                  <a:lnTo>
                    <a:pt x="53326" y="668890"/>
                  </a:lnTo>
                  <a:lnTo>
                    <a:pt x="56659" y="672413"/>
                  </a:lnTo>
                  <a:lnTo>
                    <a:pt x="56659" y="682980"/>
                  </a:lnTo>
                  <a:lnTo>
                    <a:pt x="59897" y="686502"/>
                  </a:lnTo>
                  <a:lnTo>
                    <a:pt x="63229" y="693547"/>
                  </a:lnTo>
                  <a:lnTo>
                    <a:pt x="66562" y="697070"/>
                  </a:lnTo>
                  <a:lnTo>
                    <a:pt x="66562" y="725630"/>
                  </a:lnTo>
                  <a:lnTo>
                    <a:pt x="63229" y="743243"/>
                  </a:lnTo>
                  <a:lnTo>
                    <a:pt x="76466" y="757333"/>
                  </a:lnTo>
                  <a:lnTo>
                    <a:pt x="76466" y="760855"/>
                  </a:lnTo>
                  <a:lnTo>
                    <a:pt x="73133" y="764378"/>
                  </a:lnTo>
                  <a:lnTo>
                    <a:pt x="69895" y="771422"/>
                  </a:lnTo>
                  <a:lnTo>
                    <a:pt x="69895" y="778468"/>
                  </a:lnTo>
                  <a:lnTo>
                    <a:pt x="66562" y="785513"/>
                  </a:lnTo>
                  <a:lnTo>
                    <a:pt x="66562" y="831305"/>
                  </a:lnTo>
                  <a:lnTo>
                    <a:pt x="57040" y="852440"/>
                  </a:lnTo>
                  <a:lnTo>
                    <a:pt x="63610" y="859484"/>
                  </a:lnTo>
                  <a:lnTo>
                    <a:pt x="63610" y="863007"/>
                  </a:lnTo>
                  <a:lnTo>
                    <a:pt x="60277" y="866530"/>
                  </a:lnTo>
                  <a:lnTo>
                    <a:pt x="60277" y="901374"/>
                  </a:lnTo>
                  <a:lnTo>
                    <a:pt x="57040" y="911941"/>
                  </a:lnTo>
                  <a:lnTo>
                    <a:pt x="57040" y="926031"/>
                  </a:lnTo>
                  <a:lnTo>
                    <a:pt x="47517" y="929554"/>
                  </a:lnTo>
                  <a:lnTo>
                    <a:pt x="47517" y="943643"/>
                  </a:lnTo>
                  <a:lnTo>
                    <a:pt x="60658" y="968301"/>
                  </a:lnTo>
                  <a:lnTo>
                    <a:pt x="60658" y="992958"/>
                  </a:lnTo>
                  <a:lnTo>
                    <a:pt x="63991" y="1000003"/>
                  </a:lnTo>
                  <a:lnTo>
                    <a:pt x="80560" y="1017616"/>
                  </a:lnTo>
                  <a:lnTo>
                    <a:pt x="87131" y="1031705"/>
                  </a:lnTo>
                  <a:lnTo>
                    <a:pt x="87131" y="1056363"/>
                  </a:lnTo>
                  <a:lnTo>
                    <a:pt x="83893" y="1063408"/>
                  </a:lnTo>
                  <a:lnTo>
                    <a:pt x="83893" y="1070453"/>
                  </a:lnTo>
                  <a:lnTo>
                    <a:pt x="90464" y="1077497"/>
                  </a:lnTo>
                  <a:lnTo>
                    <a:pt x="90464" y="1112722"/>
                  </a:lnTo>
                  <a:lnTo>
                    <a:pt x="93797" y="1119767"/>
                  </a:lnTo>
                  <a:lnTo>
                    <a:pt x="97034" y="1123290"/>
                  </a:lnTo>
                  <a:lnTo>
                    <a:pt x="103700" y="1126812"/>
                  </a:lnTo>
                  <a:lnTo>
                    <a:pt x="107033" y="1130335"/>
                  </a:lnTo>
                  <a:lnTo>
                    <a:pt x="110271" y="1130335"/>
                  </a:lnTo>
                  <a:lnTo>
                    <a:pt x="107033" y="1140902"/>
                  </a:lnTo>
                  <a:lnTo>
                    <a:pt x="129125" y="1140902"/>
                  </a:lnTo>
                  <a:lnTo>
                    <a:pt x="129125" y="1123290"/>
                  </a:lnTo>
                  <a:lnTo>
                    <a:pt x="135696" y="1130335"/>
                  </a:lnTo>
                  <a:lnTo>
                    <a:pt x="142362" y="1133857"/>
                  </a:lnTo>
                  <a:lnTo>
                    <a:pt x="148932" y="1133857"/>
                  </a:lnTo>
                  <a:lnTo>
                    <a:pt x="152265" y="1130335"/>
                  </a:lnTo>
                  <a:lnTo>
                    <a:pt x="152265" y="1123290"/>
                  </a:lnTo>
                  <a:lnTo>
                    <a:pt x="158835" y="1133857"/>
                  </a:lnTo>
                  <a:lnTo>
                    <a:pt x="155598" y="1137379"/>
                  </a:lnTo>
                  <a:lnTo>
                    <a:pt x="148932" y="1140902"/>
                  </a:lnTo>
                  <a:lnTo>
                    <a:pt x="145599" y="1147947"/>
                  </a:lnTo>
                  <a:lnTo>
                    <a:pt x="142362" y="1151470"/>
                  </a:lnTo>
                  <a:lnTo>
                    <a:pt x="142362" y="1154992"/>
                  </a:lnTo>
                  <a:lnTo>
                    <a:pt x="158835" y="1154992"/>
                  </a:lnTo>
                  <a:lnTo>
                    <a:pt x="162168" y="1158515"/>
                  </a:lnTo>
                  <a:lnTo>
                    <a:pt x="162168" y="1169082"/>
                  </a:lnTo>
                  <a:lnTo>
                    <a:pt x="148932" y="1165559"/>
                  </a:lnTo>
                  <a:lnTo>
                    <a:pt x="158454" y="1179649"/>
                  </a:lnTo>
                  <a:lnTo>
                    <a:pt x="151884" y="1186694"/>
                  </a:lnTo>
                  <a:lnTo>
                    <a:pt x="161407" y="1200784"/>
                  </a:lnTo>
                  <a:lnTo>
                    <a:pt x="151884" y="1211352"/>
                  </a:lnTo>
                  <a:lnTo>
                    <a:pt x="148551" y="1218397"/>
                  </a:lnTo>
                  <a:lnTo>
                    <a:pt x="148551" y="1221919"/>
                  </a:lnTo>
                  <a:lnTo>
                    <a:pt x="151884" y="1225441"/>
                  </a:lnTo>
                  <a:lnTo>
                    <a:pt x="155217" y="1225441"/>
                  </a:lnTo>
                  <a:lnTo>
                    <a:pt x="168358" y="1232487"/>
                  </a:lnTo>
                  <a:lnTo>
                    <a:pt x="175024" y="1232487"/>
                  </a:lnTo>
                  <a:lnTo>
                    <a:pt x="165501" y="1243054"/>
                  </a:lnTo>
                  <a:lnTo>
                    <a:pt x="165501" y="1250099"/>
                  </a:lnTo>
                  <a:lnTo>
                    <a:pt x="172072" y="1253621"/>
                  </a:lnTo>
                  <a:lnTo>
                    <a:pt x="175404" y="1257144"/>
                  </a:lnTo>
                  <a:lnTo>
                    <a:pt x="181975" y="1260666"/>
                  </a:lnTo>
                  <a:lnTo>
                    <a:pt x="195211" y="1260666"/>
                  </a:lnTo>
                  <a:lnTo>
                    <a:pt x="198544" y="1281801"/>
                  </a:lnTo>
                  <a:lnTo>
                    <a:pt x="195211" y="1281801"/>
                  </a:lnTo>
                  <a:lnTo>
                    <a:pt x="178737" y="1299414"/>
                  </a:lnTo>
                  <a:lnTo>
                    <a:pt x="178737" y="1302936"/>
                  </a:lnTo>
                  <a:lnTo>
                    <a:pt x="181975" y="1306458"/>
                  </a:lnTo>
                  <a:lnTo>
                    <a:pt x="195211" y="1306458"/>
                  </a:lnTo>
                  <a:lnTo>
                    <a:pt x="201877" y="1309981"/>
                  </a:lnTo>
                  <a:lnTo>
                    <a:pt x="208448" y="1317026"/>
                  </a:lnTo>
                  <a:lnTo>
                    <a:pt x="191974" y="1317026"/>
                  </a:lnTo>
                  <a:lnTo>
                    <a:pt x="188641" y="1313503"/>
                  </a:lnTo>
                  <a:lnTo>
                    <a:pt x="181975" y="1313503"/>
                  </a:lnTo>
                  <a:lnTo>
                    <a:pt x="178737" y="1317026"/>
                  </a:lnTo>
                  <a:lnTo>
                    <a:pt x="178737" y="1320263"/>
                  </a:lnTo>
                  <a:lnTo>
                    <a:pt x="195211" y="1323785"/>
                  </a:lnTo>
                  <a:lnTo>
                    <a:pt x="181975" y="1330830"/>
                  </a:lnTo>
                  <a:lnTo>
                    <a:pt x="185308" y="1344920"/>
                  </a:lnTo>
                  <a:lnTo>
                    <a:pt x="191974" y="1344920"/>
                  </a:lnTo>
                  <a:lnTo>
                    <a:pt x="191974" y="1359010"/>
                  </a:lnTo>
                  <a:lnTo>
                    <a:pt x="185308" y="1366055"/>
                  </a:lnTo>
                  <a:lnTo>
                    <a:pt x="185308" y="1362533"/>
                  </a:lnTo>
                  <a:lnTo>
                    <a:pt x="181975" y="1359010"/>
                  </a:lnTo>
                  <a:lnTo>
                    <a:pt x="178737" y="1351965"/>
                  </a:lnTo>
                  <a:lnTo>
                    <a:pt x="178737" y="1348824"/>
                  </a:lnTo>
                  <a:lnTo>
                    <a:pt x="158835" y="1348824"/>
                  </a:lnTo>
                  <a:lnTo>
                    <a:pt x="168358" y="1345301"/>
                  </a:lnTo>
                  <a:lnTo>
                    <a:pt x="155217" y="1331211"/>
                  </a:lnTo>
                  <a:lnTo>
                    <a:pt x="151884" y="1331211"/>
                  </a:lnTo>
                  <a:lnTo>
                    <a:pt x="151884" y="1338256"/>
                  </a:lnTo>
                  <a:lnTo>
                    <a:pt x="148551" y="1331211"/>
                  </a:lnTo>
                  <a:lnTo>
                    <a:pt x="125411" y="1338256"/>
                  </a:lnTo>
                  <a:lnTo>
                    <a:pt x="145218" y="1341779"/>
                  </a:lnTo>
                  <a:lnTo>
                    <a:pt x="141981" y="1345301"/>
                  </a:lnTo>
                  <a:lnTo>
                    <a:pt x="138648" y="1352346"/>
                  </a:lnTo>
                  <a:lnTo>
                    <a:pt x="135315" y="1355868"/>
                  </a:lnTo>
                  <a:lnTo>
                    <a:pt x="128744" y="1359391"/>
                  </a:lnTo>
                  <a:lnTo>
                    <a:pt x="125411" y="1366436"/>
                  </a:lnTo>
                  <a:lnTo>
                    <a:pt x="122079" y="1369958"/>
                  </a:lnTo>
                  <a:lnTo>
                    <a:pt x="122079" y="1373481"/>
                  </a:lnTo>
                  <a:lnTo>
                    <a:pt x="125411" y="1377004"/>
                  </a:lnTo>
                  <a:lnTo>
                    <a:pt x="131982" y="1380526"/>
                  </a:lnTo>
                  <a:lnTo>
                    <a:pt x="138648" y="1380526"/>
                  </a:lnTo>
                  <a:lnTo>
                    <a:pt x="138648" y="1377384"/>
                  </a:lnTo>
                  <a:lnTo>
                    <a:pt x="131982" y="1370339"/>
                  </a:lnTo>
                  <a:lnTo>
                    <a:pt x="145218" y="1366817"/>
                  </a:lnTo>
                  <a:lnTo>
                    <a:pt x="155217" y="1377384"/>
                  </a:lnTo>
                  <a:lnTo>
                    <a:pt x="178357" y="1377384"/>
                  </a:lnTo>
                  <a:lnTo>
                    <a:pt x="184927" y="1380907"/>
                  </a:lnTo>
                  <a:lnTo>
                    <a:pt x="188260" y="1387951"/>
                  </a:lnTo>
                  <a:lnTo>
                    <a:pt x="194830" y="1391474"/>
                  </a:lnTo>
                  <a:lnTo>
                    <a:pt x="194830" y="1394996"/>
                  </a:lnTo>
                  <a:lnTo>
                    <a:pt x="185308" y="1405564"/>
                  </a:lnTo>
                  <a:lnTo>
                    <a:pt x="188641" y="1412609"/>
                  </a:lnTo>
                  <a:lnTo>
                    <a:pt x="198163" y="1412609"/>
                  </a:lnTo>
                  <a:lnTo>
                    <a:pt x="198163" y="1419654"/>
                  </a:lnTo>
                  <a:lnTo>
                    <a:pt x="207686" y="1423176"/>
                  </a:lnTo>
                  <a:lnTo>
                    <a:pt x="211019" y="1412609"/>
                  </a:lnTo>
                  <a:lnTo>
                    <a:pt x="220541" y="1423176"/>
                  </a:lnTo>
                  <a:lnTo>
                    <a:pt x="224350" y="1423176"/>
                  </a:lnTo>
                  <a:lnTo>
                    <a:pt x="230921" y="1426699"/>
                  </a:lnTo>
                  <a:lnTo>
                    <a:pt x="234254" y="1430221"/>
                  </a:lnTo>
                  <a:lnTo>
                    <a:pt x="234254" y="1437266"/>
                  </a:lnTo>
                  <a:lnTo>
                    <a:pt x="227683" y="1444312"/>
                  </a:lnTo>
                  <a:lnTo>
                    <a:pt x="224350" y="1440788"/>
                  </a:lnTo>
                  <a:lnTo>
                    <a:pt x="217684" y="1440788"/>
                  </a:lnTo>
                  <a:lnTo>
                    <a:pt x="211114" y="1437266"/>
                  </a:lnTo>
                  <a:lnTo>
                    <a:pt x="207781" y="1433744"/>
                  </a:lnTo>
                  <a:lnTo>
                    <a:pt x="201211" y="1433744"/>
                  </a:lnTo>
                  <a:lnTo>
                    <a:pt x="201211" y="1440788"/>
                  </a:lnTo>
                  <a:lnTo>
                    <a:pt x="204448" y="1444312"/>
                  </a:lnTo>
                  <a:lnTo>
                    <a:pt x="207781" y="1444312"/>
                  </a:lnTo>
                  <a:lnTo>
                    <a:pt x="214447" y="1451356"/>
                  </a:lnTo>
                  <a:lnTo>
                    <a:pt x="221017" y="1465446"/>
                  </a:lnTo>
                  <a:lnTo>
                    <a:pt x="221017" y="1472491"/>
                  </a:lnTo>
                  <a:lnTo>
                    <a:pt x="211495" y="1472491"/>
                  </a:lnTo>
                  <a:lnTo>
                    <a:pt x="218065" y="1483058"/>
                  </a:lnTo>
                  <a:lnTo>
                    <a:pt x="228064" y="1504193"/>
                  </a:lnTo>
                  <a:lnTo>
                    <a:pt x="234634" y="1479536"/>
                  </a:lnTo>
                  <a:lnTo>
                    <a:pt x="234634" y="1497149"/>
                  </a:lnTo>
                  <a:lnTo>
                    <a:pt x="244157" y="1511238"/>
                  </a:lnTo>
                  <a:lnTo>
                    <a:pt x="230921" y="1511238"/>
                  </a:lnTo>
                  <a:lnTo>
                    <a:pt x="234254" y="1521806"/>
                  </a:lnTo>
                  <a:lnTo>
                    <a:pt x="247490" y="1521806"/>
                  </a:lnTo>
                  <a:lnTo>
                    <a:pt x="237967" y="1528850"/>
                  </a:lnTo>
                  <a:lnTo>
                    <a:pt x="254441" y="1535896"/>
                  </a:lnTo>
                  <a:lnTo>
                    <a:pt x="244919" y="1542941"/>
                  </a:lnTo>
                  <a:lnTo>
                    <a:pt x="261488" y="1549986"/>
                  </a:lnTo>
                  <a:lnTo>
                    <a:pt x="254822" y="1557030"/>
                  </a:lnTo>
                  <a:lnTo>
                    <a:pt x="264345" y="1560553"/>
                  </a:lnTo>
                  <a:lnTo>
                    <a:pt x="264345" y="1557030"/>
                  </a:lnTo>
                  <a:lnTo>
                    <a:pt x="267583" y="1549986"/>
                  </a:lnTo>
                  <a:lnTo>
                    <a:pt x="267583" y="1546463"/>
                  </a:lnTo>
                  <a:lnTo>
                    <a:pt x="270916" y="1546463"/>
                  </a:lnTo>
                  <a:lnTo>
                    <a:pt x="274248" y="1549986"/>
                  </a:lnTo>
                  <a:lnTo>
                    <a:pt x="277486" y="1557030"/>
                  </a:lnTo>
                  <a:lnTo>
                    <a:pt x="274248" y="1560553"/>
                  </a:lnTo>
                  <a:lnTo>
                    <a:pt x="274248" y="1564075"/>
                  </a:lnTo>
                  <a:lnTo>
                    <a:pt x="270916" y="1564075"/>
                  </a:lnTo>
                  <a:lnTo>
                    <a:pt x="264345" y="1571120"/>
                  </a:lnTo>
                  <a:lnTo>
                    <a:pt x="264345" y="1574643"/>
                  </a:lnTo>
                  <a:lnTo>
                    <a:pt x="267583" y="1578166"/>
                  </a:lnTo>
                  <a:lnTo>
                    <a:pt x="284152" y="1578166"/>
                  </a:lnTo>
                  <a:lnTo>
                    <a:pt x="284152" y="1585211"/>
                  </a:lnTo>
                  <a:lnTo>
                    <a:pt x="297388" y="1599300"/>
                  </a:lnTo>
                  <a:lnTo>
                    <a:pt x="303958" y="1602823"/>
                  </a:lnTo>
                  <a:lnTo>
                    <a:pt x="307291" y="1606345"/>
                  </a:lnTo>
                  <a:lnTo>
                    <a:pt x="307291" y="1585211"/>
                  </a:lnTo>
                  <a:lnTo>
                    <a:pt x="310624" y="1585211"/>
                  </a:lnTo>
                  <a:lnTo>
                    <a:pt x="313862" y="1588733"/>
                  </a:lnTo>
                  <a:lnTo>
                    <a:pt x="320528" y="1592255"/>
                  </a:lnTo>
                  <a:lnTo>
                    <a:pt x="330050" y="1595778"/>
                  </a:lnTo>
                  <a:lnTo>
                    <a:pt x="343286" y="1609868"/>
                  </a:lnTo>
                  <a:lnTo>
                    <a:pt x="339954" y="1613390"/>
                  </a:lnTo>
                  <a:lnTo>
                    <a:pt x="339954" y="1616912"/>
                  </a:lnTo>
                  <a:lnTo>
                    <a:pt x="336716" y="1620435"/>
                  </a:lnTo>
                  <a:lnTo>
                    <a:pt x="346238" y="1623958"/>
                  </a:lnTo>
                  <a:lnTo>
                    <a:pt x="346238" y="1638048"/>
                  </a:lnTo>
                  <a:lnTo>
                    <a:pt x="376710" y="1638048"/>
                  </a:lnTo>
                  <a:lnTo>
                    <a:pt x="383376" y="1645092"/>
                  </a:lnTo>
                  <a:lnTo>
                    <a:pt x="367188" y="1645092"/>
                  </a:lnTo>
                  <a:lnTo>
                    <a:pt x="360617" y="1652137"/>
                  </a:lnTo>
                  <a:lnTo>
                    <a:pt x="347381" y="1652137"/>
                  </a:lnTo>
                  <a:lnTo>
                    <a:pt x="340715" y="1662705"/>
                  </a:lnTo>
                  <a:lnTo>
                    <a:pt x="357284" y="1662705"/>
                  </a:lnTo>
                  <a:lnTo>
                    <a:pt x="350619" y="1673272"/>
                  </a:lnTo>
                  <a:lnTo>
                    <a:pt x="367188" y="1669750"/>
                  </a:lnTo>
                  <a:lnTo>
                    <a:pt x="367188" y="1659182"/>
                  </a:lnTo>
                  <a:lnTo>
                    <a:pt x="380424" y="1666228"/>
                  </a:lnTo>
                  <a:lnTo>
                    <a:pt x="383757" y="1659182"/>
                  </a:lnTo>
                  <a:lnTo>
                    <a:pt x="386995" y="1655660"/>
                  </a:lnTo>
                  <a:lnTo>
                    <a:pt x="393661" y="1652137"/>
                  </a:lnTo>
                  <a:lnTo>
                    <a:pt x="396993" y="1648615"/>
                  </a:lnTo>
                  <a:lnTo>
                    <a:pt x="403564" y="1648615"/>
                  </a:lnTo>
                  <a:lnTo>
                    <a:pt x="403564" y="1655660"/>
                  </a:lnTo>
                  <a:lnTo>
                    <a:pt x="400231" y="1662705"/>
                  </a:lnTo>
                  <a:lnTo>
                    <a:pt x="386995" y="1676795"/>
                  </a:lnTo>
                  <a:lnTo>
                    <a:pt x="383757" y="1673272"/>
                  </a:lnTo>
                  <a:lnTo>
                    <a:pt x="374235" y="1673272"/>
                  </a:lnTo>
                  <a:lnTo>
                    <a:pt x="374235" y="1683840"/>
                  </a:lnTo>
                  <a:lnTo>
                    <a:pt x="354333" y="1683840"/>
                  </a:lnTo>
                  <a:lnTo>
                    <a:pt x="347762" y="1690885"/>
                  </a:lnTo>
                  <a:lnTo>
                    <a:pt x="354333" y="1694407"/>
                  </a:lnTo>
                  <a:lnTo>
                    <a:pt x="357665" y="1712020"/>
                  </a:lnTo>
                  <a:lnTo>
                    <a:pt x="374235" y="1701452"/>
                  </a:lnTo>
                  <a:lnTo>
                    <a:pt x="377472" y="1708497"/>
                  </a:lnTo>
                  <a:lnTo>
                    <a:pt x="377472" y="1712020"/>
                  </a:lnTo>
                  <a:lnTo>
                    <a:pt x="380805" y="1712020"/>
                  </a:lnTo>
                  <a:lnTo>
                    <a:pt x="384138" y="1708497"/>
                  </a:lnTo>
                  <a:lnTo>
                    <a:pt x="387376" y="1701452"/>
                  </a:lnTo>
                  <a:lnTo>
                    <a:pt x="387376" y="1697929"/>
                  </a:lnTo>
                  <a:lnTo>
                    <a:pt x="390709" y="1690885"/>
                  </a:lnTo>
                  <a:close/>
                  <a:moveTo>
                    <a:pt x="129125" y="1264189"/>
                  </a:moveTo>
                  <a:lnTo>
                    <a:pt x="119603" y="1264189"/>
                  </a:lnTo>
                  <a:lnTo>
                    <a:pt x="126173" y="1278279"/>
                  </a:lnTo>
                  <a:close/>
                  <a:moveTo>
                    <a:pt x="138648" y="1239532"/>
                  </a:moveTo>
                  <a:lnTo>
                    <a:pt x="131982" y="1243054"/>
                  </a:lnTo>
                  <a:lnTo>
                    <a:pt x="131982" y="1253621"/>
                  </a:lnTo>
                  <a:lnTo>
                    <a:pt x="138648" y="1253621"/>
                  </a:lnTo>
                  <a:lnTo>
                    <a:pt x="145218" y="1246577"/>
                  </a:lnTo>
                  <a:lnTo>
                    <a:pt x="145218" y="1236009"/>
                  </a:lnTo>
                  <a:lnTo>
                    <a:pt x="141981" y="1236009"/>
                  </a:lnTo>
                  <a:close/>
                  <a:moveTo>
                    <a:pt x="175024" y="1285324"/>
                  </a:moveTo>
                  <a:lnTo>
                    <a:pt x="178357" y="1281801"/>
                  </a:lnTo>
                  <a:lnTo>
                    <a:pt x="184927" y="1278279"/>
                  </a:lnTo>
                  <a:lnTo>
                    <a:pt x="191593" y="1271234"/>
                  </a:lnTo>
                  <a:lnTo>
                    <a:pt x="184927" y="1264189"/>
                  </a:lnTo>
                  <a:lnTo>
                    <a:pt x="178357" y="1264189"/>
                  </a:lnTo>
                  <a:lnTo>
                    <a:pt x="171691" y="1267711"/>
                  </a:lnTo>
                  <a:lnTo>
                    <a:pt x="168358" y="1271234"/>
                  </a:lnTo>
                  <a:lnTo>
                    <a:pt x="168358" y="1282182"/>
                  </a:lnTo>
                  <a:lnTo>
                    <a:pt x="171691" y="1285704"/>
                  </a:lnTo>
                  <a:close/>
                  <a:moveTo>
                    <a:pt x="155217" y="1302936"/>
                  </a:moveTo>
                  <a:lnTo>
                    <a:pt x="155217" y="1313503"/>
                  </a:lnTo>
                  <a:lnTo>
                    <a:pt x="168358" y="1324071"/>
                  </a:lnTo>
                  <a:lnTo>
                    <a:pt x="168358" y="1309981"/>
                  </a:lnTo>
                  <a:lnTo>
                    <a:pt x="161787" y="1295891"/>
                  </a:lnTo>
                  <a:lnTo>
                    <a:pt x="141981" y="1295891"/>
                  </a:lnTo>
                  <a:close/>
                  <a:moveTo>
                    <a:pt x="135315" y="1278279"/>
                  </a:moveTo>
                  <a:lnTo>
                    <a:pt x="141981" y="1285324"/>
                  </a:lnTo>
                  <a:lnTo>
                    <a:pt x="155217" y="1285324"/>
                  </a:lnTo>
                  <a:lnTo>
                    <a:pt x="161787" y="1274756"/>
                  </a:lnTo>
                  <a:lnTo>
                    <a:pt x="145218" y="1278279"/>
                  </a:lnTo>
                  <a:close/>
                  <a:moveTo>
                    <a:pt x="135315" y="1221919"/>
                  </a:moveTo>
                  <a:lnTo>
                    <a:pt x="135315" y="1193358"/>
                  </a:lnTo>
                  <a:lnTo>
                    <a:pt x="118841" y="1175746"/>
                  </a:lnTo>
                  <a:lnTo>
                    <a:pt x="128364" y="1168701"/>
                  </a:lnTo>
                  <a:lnTo>
                    <a:pt x="115127" y="1154611"/>
                  </a:lnTo>
                  <a:lnTo>
                    <a:pt x="95225" y="1147566"/>
                  </a:lnTo>
                  <a:lnTo>
                    <a:pt x="95225" y="1165179"/>
                  </a:lnTo>
                  <a:lnTo>
                    <a:pt x="98558" y="1172224"/>
                  </a:lnTo>
                  <a:lnTo>
                    <a:pt x="98558" y="1175746"/>
                  </a:lnTo>
                  <a:lnTo>
                    <a:pt x="105224" y="1182791"/>
                  </a:lnTo>
                  <a:lnTo>
                    <a:pt x="108461" y="1189836"/>
                  </a:lnTo>
                  <a:lnTo>
                    <a:pt x="111794" y="1193358"/>
                  </a:lnTo>
                  <a:lnTo>
                    <a:pt x="111794" y="1200403"/>
                  </a:lnTo>
                  <a:lnTo>
                    <a:pt x="108461" y="1210971"/>
                  </a:lnTo>
                  <a:close/>
                  <a:moveTo>
                    <a:pt x="205305" y="1517807"/>
                  </a:moveTo>
                  <a:lnTo>
                    <a:pt x="208638" y="1517807"/>
                  </a:lnTo>
                  <a:lnTo>
                    <a:pt x="208638" y="1514285"/>
                  </a:lnTo>
                  <a:lnTo>
                    <a:pt x="211971" y="1510762"/>
                  </a:lnTo>
                  <a:lnTo>
                    <a:pt x="228540" y="1524852"/>
                  </a:lnTo>
                  <a:lnTo>
                    <a:pt x="228540" y="1510667"/>
                  </a:lnTo>
                  <a:lnTo>
                    <a:pt x="211971" y="1493055"/>
                  </a:lnTo>
                  <a:lnTo>
                    <a:pt x="208638" y="1486009"/>
                  </a:lnTo>
                  <a:lnTo>
                    <a:pt x="205305" y="1482487"/>
                  </a:lnTo>
                  <a:lnTo>
                    <a:pt x="198735" y="1468397"/>
                  </a:lnTo>
                  <a:lnTo>
                    <a:pt x="198735" y="1461352"/>
                  </a:lnTo>
                  <a:lnTo>
                    <a:pt x="189212" y="1440217"/>
                  </a:lnTo>
                  <a:lnTo>
                    <a:pt x="182546" y="1436695"/>
                  </a:lnTo>
                  <a:lnTo>
                    <a:pt x="179309" y="1433172"/>
                  </a:lnTo>
                  <a:lnTo>
                    <a:pt x="175976" y="1433172"/>
                  </a:lnTo>
                  <a:lnTo>
                    <a:pt x="172643" y="1436695"/>
                  </a:lnTo>
                  <a:lnTo>
                    <a:pt x="172643" y="1440217"/>
                  </a:lnTo>
                  <a:lnTo>
                    <a:pt x="163121" y="1436695"/>
                  </a:lnTo>
                  <a:lnTo>
                    <a:pt x="159788" y="1440217"/>
                  </a:lnTo>
                  <a:lnTo>
                    <a:pt x="159788" y="1447263"/>
                  </a:lnTo>
                  <a:lnTo>
                    <a:pt x="156550" y="1450785"/>
                  </a:lnTo>
                  <a:lnTo>
                    <a:pt x="156550" y="1461352"/>
                  </a:lnTo>
                  <a:lnTo>
                    <a:pt x="182927" y="1461352"/>
                  </a:lnTo>
                  <a:lnTo>
                    <a:pt x="173405" y="1486009"/>
                  </a:lnTo>
                  <a:lnTo>
                    <a:pt x="180071" y="1486009"/>
                  </a:lnTo>
                  <a:lnTo>
                    <a:pt x="193307" y="1471920"/>
                  </a:lnTo>
                  <a:lnTo>
                    <a:pt x="189974" y="1486009"/>
                  </a:lnTo>
                  <a:lnTo>
                    <a:pt x="189974" y="1489533"/>
                  </a:lnTo>
                  <a:lnTo>
                    <a:pt x="193307" y="1493055"/>
                  </a:lnTo>
                  <a:lnTo>
                    <a:pt x="202829" y="1514190"/>
                  </a:lnTo>
                  <a:lnTo>
                    <a:pt x="202829" y="1517712"/>
                  </a:lnTo>
                  <a:close/>
                  <a:moveTo>
                    <a:pt x="202068" y="1538942"/>
                  </a:moveTo>
                  <a:lnTo>
                    <a:pt x="211590" y="1542465"/>
                  </a:lnTo>
                  <a:lnTo>
                    <a:pt x="214923" y="1560077"/>
                  </a:lnTo>
                  <a:lnTo>
                    <a:pt x="218161" y="1542465"/>
                  </a:lnTo>
                  <a:lnTo>
                    <a:pt x="221494" y="1528375"/>
                  </a:lnTo>
                  <a:lnTo>
                    <a:pt x="204924" y="1524852"/>
                  </a:lnTo>
                  <a:close/>
                  <a:moveTo>
                    <a:pt x="251680" y="1588257"/>
                  </a:moveTo>
                  <a:lnTo>
                    <a:pt x="254917" y="1570644"/>
                  </a:lnTo>
                  <a:lnTo>
                    <a:pt x="251680" y="1549510"/>
                  </a:lnTo>
                  <a:lnTo>
                    <a:pt x="241681" y="1545987"/>
                  </a:lnTo>
                  <a:lnTo>
                    <a:pt x="241681" y="1556555"/>
                  </a:lnTo>
                  <a:lnTo>
                    <a:pt x="225207" y="1553032"/>
                  </a:lnTo>
                  <a:lnTo>
                    <a:pt x="238444" y="1574167"/>
                  </a:lnTo>
                  <a:lnTo>
                    <a:pt x="235111" y="1598824"/>
                  </a:lnTo>
                  <a:close/>
                  <a:moveTo>
                    <a:pt x="284723" y="1598824"/>
                  </a:moveTo>
                  <a:lnTo>
                    <a:pt x="278057" y="1595302"/>
                  </a:lnTo>
                  <a:lnTo>
                    <a:pt x="271487" y="1602347"/>
                  </a:lnTo>
                  <a:lnTo>
                    <a:pt x="278057" y="1612914"/>
                  </a:lnTo>
                  <a:close/>
                  <a:moveTo>
                    <a:pt x="245014" y="1605869"/>
                  </a:moveTo>
                  <a:lnTo>
                    <a:pt x="264916" y="1627004"/>
                  </a:lnTo>
                  <a:lnTo>
                    <a:pt x="271487" y="1619959"/>
                  </a:lnTo>
                  <a:lnTo>
                    <a:pt x="254917" y="1598824"/>
                  </a:lnTo>
                  <a:close/>
                  <a:moveTo>
                    <a:pt x="304530" y="1612914"/>
                  </a:moveTo>
                  <a:lnTo>
                    <a:pt x="295007" y="1602347"/>
                  </a:lnTo>
                  <a:lnTo>
                    <a:pt x="291675" y="1623481"/>
                  </a:lnTo>
                  <a:lnTo>
                    <a:pt x="278438" y="1627004"/>
                  </a:lnTo>
                  <a:lnTo>
                    <a:pt x="300530" y="1634430"/>
                  </a:lnTo>
                  <a:close/>
                  <a:moveTo>
                    <a:pt x="304530" y="1658706"/>
                  </a:moveTo>
                  <a:lnTo>
                    <a:pt x="284723" y="1648139"/>
                  </a:lnTo>
                  <a:lnTo>
                    <a:pt x="301292" y="1662229"/>
                  </a:lnTo>
                  <a:lnTo>
                    <a:pt x="324432" y="1669274"/>
                  </a:lnTo>
                  <a:lnTo>
                    <a:pt x="333955" y="1672797"/>
                  </a:lnTo>
                  <a:lnTo>
                    <a:pt x="324432" y="1662229"/>
                  </a:lnTo>
                  <a:close/>
                  <a:moveTo>
                    <a:pt x="337668" y="1627004"/>
                  </a:moveTo>
                  <a:lnTo>
                    <a:pt x="334335" y="1623481"/>
                  </a:lnTo>
                  <a:lnTo>
                    <a:pt x="327670" y="1623481"/>
                  </a:lnTo>
                  <a:lnTo>
                    <a:pt x="324432" y="1619959"/>
                  </a:lnTo>
                  <a:lnTo>
                    <a:pt x="314909" y="1619959"/>
                  </a:lnTo>
                  <a:lnTo>
                    <a:pt x="314909" y="1623481"/>
                  </a:lnTo>
                  <a:lnTo>
                    <a:pt x="311672" y="1630527"/>
                  </a:lnTo>
                  <a:lnTo>
                    <a:pt x="311672" y="1648139"/>
                  </a:lnTo>
                  <a:lnTo>
                    <a:pt x="314909" y="1648139"/>
                  </a:lnTo>
                  <a:lnTo>
                    <a:pt x="318242" y="1644617"/>
                  </a:lnTo>
                  <a:lnTo>
                    <a:pt x="324908" y="1644617"/>
                  </a:lnTo>
                  <a:lnTo>
                    <a:pt x="328146" y="1641094"/>
                  </a:lnTo>
                  <a:lnTo>
                    <a:pt x="331479" y="1655184"/>
                  </a:lnTo>
                  <a:lnTo>
                    <a:pt x="348048" y="1648139"/>
                  </a:lnTo>
                  <a:lnTo>
                    <a:pt x="338525" y="1637572"/>
                  </a:lnTo>
                  <a:lnTo>
                    <a:pt x="341763" y="1627004"/>
                  </a:lnTo>
                  <a:close/>
                  <a:moveTo>
                    <a:pt x="426894" y="1718589"/>
                  </a:moveTo>
                  <a:lnTo>
                    <a:pt x="423561" y="1708021"/>
                  </a:lnTo>
                  <a:lnTo>
                    <a:pt x="396708" y="1701071"/>
                  </a:lnTo>
                  <a:lnTo>
                    <a:pt x="390042" y="1711639"/>
                  </a:lnTo>
                  <a:lnTo>
                    <a:pt x="390042" y="1722206"/>
                  </a:lnTo>
                  <a:lnTo>
                    <a:pt x="409849" y="1715161"/>
                  </a:lnTo>
                  <a:close/>
                  <a:moveTo>
                    <a:pt x="443463" y="1690028"/>
                  </a:moveTo>
                  <a:lnTo>
                    <a:pt x="433941" y="1700595"/>
                  </a:lnTo>
                  <a:lnTo>
                    <a:pt x="437178" y="1718208"/>
                  </a:lnTo>
                  <a:lnTo>
                    <a:pt x="450415" y="1714685"/>
                  </a:lnTo>
                  <a:close/>
                  <a:moveTo>
                    <a:pt x="443463" y="1728775"/>
                  </a:moveTo>
                  <a:lnTo>
                    <a:pt x="410325" y="1725252"/>
                  </a:lnTo>
                  <a:lnTo>
                    <a:pt x="413658" y="1735820"/>
                  </a:lnTo>
                  <a:lnTo>
                    <a:pt x="436797" y="1735820"/>
                  </a:lnTo>
                  <a:lnTo>
                    <a:pt x="443463" y="1746388"/>
                  </a:lnTo>
                  <a:lnTo>
                    <a:pt x="476506" y="1760477"/>
                  </a:lnTo>
                  <a:lnTo>
                    <a:pt x="456700" y="1742865"/>
                  </a:lnTo>
                  <a:close/>
                  <a:moveTo>
                    <a:pt x="529166" y="1757336"/>
                  </a:moveTo>
                  <a:lnTo>
                    <a:pt x="532404" y="1750291"/>
                  </a:lnTo>
                  <a:lnTo>
                    <a:pt x="489457" y="1750291"/>
                  </a:lnTo>
                  <a:lnTo>
                    <a:pt x="498979" y="1767903"/>
                  </a:lnTo>
                  <a:lnTo>
                    <a:pt x="515549" y="1771426"/>
                  </a:lnTo>
                  <a:lnTo>
                    <a:pt x="512216" y="1764381"/>
                  </a:lnTo>
                  <a:lnTo>
                    <a:pt x="515549" y="1760859"/>
                  </a:lnTo>
                  <a:lnTo>
                    <a:pt x="522119" y="1767903"/>
                  </a:lnTo>
                  <a:lnTo>
                    <a:pt x="548592" y="1767903"/>
                  </a:lnTo>
                  <a:lnTo>
                    <a:pt x="555162" y="1778471"/>
                  </a:lnTo>
                  <a:lnTo>
                    <a:pt x="565161" y="1778471"/>
                  </a:lnTo>
                  <a:lnTo>
                    <a:pt x="548592" y="1760859"/>
                  </a:lnTo>
                  <a:close/>
                  <a:moveTo>
                    <a:pt x="545640" y="1753813"/>
                  </a:moveTo>
                  <a:lnTo>
                    <a:pt x="558876" y="1760859"/>
                  </a:lnTo>
                  <a:lnTo>
                    <a:pt x="588682" y="1764381"/>
                  </a:lnTo>
                  <a:lnTo>
                    <a:pt x="572112" y="1750291"/>
                  </a:lnTo>
                  <a:close/>
                  <a:moveTo>
                    <a:pt x="558876" y="1708021"/>
                  </a:moveTo>
                  <a:lnTo>
                    <a:pt x="542402" y="1700976"/>
                  </a:lnTo>
                  <a:lnTo>
                    <a:pt x="532404" y="1690409"/>
                  </a:lnTo>
                  <a:lnTo>
                    <a:pt x="522881" y="1686886"/>
                  </a:lnTo>
                  <a:lnTo>
                    <a:pt x="519548" y="1679841"/>
                  </a:lnTo>
                  <a:lnTo>
                    <a:pt x="516311" y="1676319"/>
                  </a:lnTo>
                  <a:lnTo>
                    <a:pt x="516311" y="1672511"/>
                  </a:lnTo>
                  <a:lnTo>
                    <a:pt x="499741" y="1672511"/>
                  </a:lnTo>
                  <a:lnTo>
                    <a:pt x="503074" y="1661943"/>
                  </a:lnTo>
                  <a:lnTo>
                    <a:pt x="479934" y="1640808"/>
                  </a:lnTo>
                  <a:lnTo>
                    <a:pt x="463365" y="1644331"/>
                  </a:lnTo>
                  <a:lnTo>
                    <a:pt x="456795" y="1640808"/>
                  </a:lnTo>
                  <a:lnTo>
                    <a:pt x="450129" y="1647853"/>
                  </a:lnTo>
                  <a:lnTo>
                    <a:pt x="436893" y="1651376"/>
                  </a:lnTo>
                  <a:lnTo>
                    <a:pt x="440226" y="1661943"/>
                  </a:lnTo>
                  <a:lnTo>
                    <a:pt x="430703" y="1661943"/>
                  </a:lnTo>
                  <a:lnTo>
                    <a:pt x="430703" y="1679556"/>
                  </a:lnTo>
                  <a:lnTo>
                    <a:pt x="434036" y="1683078"/>
                  </a:lnTo>
                  <a:lnTo>
                    <a:pt x="440606" y="1683078"/>
                  </a:lnTo>
                  <a:lnTo>
                    <a:pt x="447177" y="1679556"/>
                  </a:lnTo>
                  <a:lnTo>
                    <a:pt x="450510" y="1676033"/>
                  </a:lnTo>
                  <a:lnTo>
                    <a:pt x="457176" y="1672511"/>
                  </a:lnTo>
                  <a:lnTo>
                    <a:pt x="460413" y="1668988"/>
                  </a:lnTo>
                  <a:lnTo>
                    <a:pt x="473650" y="1676033"/>
                  </a:lnTo>
                  <a:lnTo>
                    <a:pt x="473650" y="1686600"/>
                  </a:lnTo>
                  <a:lnTo>
                    <a:pt x="467079" y="1690123"/>
                  </a:lnTo>
                  <a:lnTo>
                    <a:pt x="457556" y="1700691"/>
                  </a:lnTo>
                  <a:lnTo>
                    <a:pt x="452891" y="1700691"/>
                  </a:lnTo>
                  <a:lnTo>
                    <a:pt x="456223" y="1704213"/>
                  </a:lnTo>
                  <a:lnTo>
                    <a:pt x="485934" y="1714780"/>
                  </a:lnTo>
                  <a:lnTo>
                    <a:pt x="502503" y="1718303"/>
                  </a:lnTo>
                  <a:lnTo>
                    <a:pt x="509073" y="1721825"/>
                  </a:lnTo>
                  <a:lnTo>
                    <a:pt x="499551" y="1735915"/>
                  </a:lnTo>
                  <a:lnTo>
                    <a:pt x="499551" y="1732393"/>
                  </a:lnTo>
                  <a:lnTo>
                    <a:pt x="492980" y="1725348"/>
                  </a:lnTo>
                  <a:lnTo>
                    <a:pt x="482982" y="1725348"/>
                  </a:lnTo>
                  <a:lnTo>
                    <a:pt x="479744" y="1728870"/>
                  </a:lnTo>
                  <a:lnTo>
                    <a:pt x="479744" y="1732393"/>
                  </a:lnTo>
                  <a:lnTo>
                    <a:pt x="470222" y="1718303"/>
                  </a:lnTo>
                  <a:lnTo>
                    <a:pt x="460223" y="1721825"/>
                  </a:lnTo>
                  <a:lnTo>
                    <a:pt x="466889" y="1728870"/>
                  </a:lnTo>
                  <a:lnTo>
                    <a:pt x="450320" y="1725348"/>
                  </a:lnTo>
                  <a:lnTo>
                    <a:pt x="453652" y="1728870"/>
                  </a:lnTo>
                  <a:lnTo>
                    <a:pt x="456985" y="1735915"/>
                  </a:lnTo>
                  <a:lnTo>
                    <a:pt x="460223" y="1739438"/>
                  </a:lnTo>
                  <a:lnTo>
                    <a:pt x="493361" y="1739438"/>
                  </a:lnTo>
                  <a:lnTo>
                    <a:pt x="499932" y="1742960"/>
                  </a:lnTo>
                  <a:lnTo>
                    <a:pt x="579349" y="1742960"/>
                  </a:lnTo>
                  <a:lnTo>
                    <a:pt x="592491" y="1750005"/>
                  </a:lnTo>
                  <a:lnTo>
                    <a:pt x="595824" y="1753528"/>
                  </a:lnTo>
                  <a:lnTo>
                    <a:pt x="599156" y="1753528"/>
                  </a:lnTo>
                  <a:lnTo>
                    <a:pt x="618963" y="1742960"/>
                  </a:lnTo>
                  <a:lnTo>
                    <a:pt x="628486" y="1746483"/>
                  </a:lnTo>
                  <a:lnTo>
                    <a:pt x="635152" y="1746483"/>
                  </a:lnTo>
                  <a:lnTo>
                    <a:pt x="638484" y="1732393"/>
                  </a:lnTo>
                  <a:lnTo>
                    <a:pt x="628105" y="1732393"/>
                  </a:lnTo>
                  <a:lnTo>
                    <a:pt x="598395" y="1725348"/>
                  </a:lnTo>
                  <a:close/>
                </a:path>
              </a:pathLst>
            </a:custGeom>
            <a:noFill/>
            <a:ln w="2379" cap="flat">
              <a:solidFill>
                <a:srgbClr val="FFFFFF"/>
              </a:solidFill>
              <a:prstDash val="solid"/>
              <a:round/>
            </a:ln>
          </p:spPr>
          <p:txBody>
            <a:bodyPr rtlCol="0" anchor="ctr"/>
            <a:lstStyle/>
            <a:p>
              <a:endParaRPr lang="en-US" noProof="0" dirty="0"/>
            </a:p>
          </p:txBody>
        </p:sp>
        <p:sp>
          <p:nvSpPr>
            <p:cNvPr id="5629" name="Serbest Form 5628">
              <a:extLst>
                <a:ext uri="{FF2B5EF4-FFF2-40B4-BE49-F238E27FC236}">
                  <a16:creationId xmlns:a16="http://schemas.microsoft.com/office/drawing/2014/main" id="{2394273C-DD87-5E43-9634-DEB21892D661}"/>
                </a:ext>
              </a:extLst>
            </p:cNvPr>
            <p:cNvSpPr/>
            <p:nvPr/>
          </p:nvSpPr>
          <p:spPr>
            <a:xfrm>
              <a:off x="9776926" y="3030674"/>
              <a:ext cx="84844" cy="81207"/>
            </a:xfrm>
            <a:custGeom>
              <a:avLst/>
              <a:gdLst>
                <a:gd name="connsiteX0" fmla="*/ 81607 w 84844"/>
                <a:gd name="connsiteY0" fmla="*/ 3522 h 81207"/>
                <a:gd name="connsiteX1" fmla="*/ 32662 w 84844"/>
                <a:gd name="connsiteY1" fmla="*/ 0 h 81207"/>
                <a:gd name="connsiteX2" fmla="*/ 13046 w 84844"/>
                <a:gd name="connsiteY2" fmla="*/ 21135 h 81207"/>
                <a:gd name="connsiteX3" fmla="*/ 0 w 84844"/>
                <a:gd name="connsiteY3" fmla="*/ 45887 h 81207"/>
                <a:gd name="connsiteX4" fmla="*/ 22853 w 84844"/>
                <a:gd name="connsiteY4" fmla="*/ 81207 h 81207"/>
                <a:gd name="connsiteX5" fmla="*/ 48945 w 84844"/>
                <a:gd name="connsiteY5" fmla="*/ 81207 h 81207"/>
                <a:gd name="connsiteX6" fmla="*/ 71799 w 84844"/>
                <a:gd name="connsiteY6" fmla="*/ 74067 h 81207"/>
                <a:gd name="connsiteX7" fmla="*/ 75037 w 84844"/>
                <a:gd name="connsiteY7" fmla="*/ 42365 h 81207"/>
                <a:gd name="connsiteX8" fmla="*/ 84845 w 84844"/>
                <a:gd name="connsiteY8" fmla="*/ 10567 h 81207"/>
                <a:gd name="connsiteX9" fmla="*/ 81607 w 84844"/>
                <a:gd name="connsiteY9" fmla="*/ 3522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44" h="81207">
                  <a:moveTo>
                    <a:pt x="81607" y="3522"/>
                  </a:moveTo>
                  <a:lnTo>
                    <a:pt x="32662" y="0"/>
                  </a:lnTo>
                  <a:lnTo>
                    <a:pt x="13046" y="21135"/>
                  </a:lnTo>
                  <a:lnTo>
                    <a:pt x="0" y="45887"/>
                  </a:lnTo>
                  <a:lnTo>
                    <a:pt x="22853" y="81207"/>
                  </a:lnTo>
                  <a:lnTo>
                    <a:pt x="48945" y="81207"/>
                  </a:lnTo>
                  <a:lnTo>
                    <a:pt x="71799" y="74067"/>
                  </a:lnTo>
                  <a:lnTo>
                    <a:pt x="75037" y="42365"/>
                  </a:lnTo>
                  <a:lnTo>
                    <a:pt x="84845" y="10567"/>
                  </a:lnTo>
                  <a:lnTo>
                    <a:pt x="81607" y="3522"/>
                  </a:lnTo>
                  <a:close/>
                </a:path>
              </a:pathLst>
            </a:custGeom>
            <a:solidFill>
              <a:srgbClr val="FF0000"/>
            </a:solidFill>
            <a:ln w="9518" cap="flat">
              <a:noFill/>
              <a:prstDash val="solid"/>
              <a:miter/>
            </a:ln>
          </p:spPr>
          <p:txBody>
            <a:bodyPr rtlCol="0" anchor="ctr"/>
            <a:lstStyle/>
            <a:p>
              <a:endParaRPr lang="en-US" noProof="0" dirty="0"/>
            </a:p>
          </p:txBody>
        </p:sp>
        <p:sp>
          <p:nvSpPr>
            <p:cNvPr id="5630" name="Serbest Form 5629">
              <a:extLst>
                <a:ext uri="{FF2B5EF4-FFF2-40B4-BE49-F238E27FC236}">
                  <a16:creationId xmlns:a16="http://schemas.microsoft.com/office/drawing/2014/main" id="{25C091F2-AD9D-6348-A241-A3D8B6B1F983}"/>
                </a:ext>
              </a:extLst>
            </p:cNvPr>
            <p:cNvSpPr/>
            <p:nvPr/>
          </p:nvSpPr>
          <p:spPr>
            <a:xfrm>
              <a:off x="8304079" y="1452508"/>
              <a:ext cx="1988775" cy="1567502"/>
            </a:xfrm>
            <a:custGeom>
              <a:avLst/>
              <a:gdLst>
                <a:gd name="connsiteX0" fmla="*/ 1988776 w 1988775"/>
                <a:gd name="connsiteY0" fmla="*/ 367195 h 1567502"/>
                <a:gd name="connsiteX1" fmla="*/ 1988776 w 1988775"/>
                <a:gd name="connsiteY1" fmla="*/ 335397 h 1567502"/>
                <a:gd name="connsiteX2" fmla="*/ 1972493 w 1988775"/>
                <a:gd name="connsiteY2" fmla="*/ 310645 h 1567502"/>
                <a:gd name="connsiteX3" fmla="*/ 1965922 w 1988775"/>
                <a:gd name="connsiteY3" fmla="*/ 289510 h 1567502"/>
                <a:gd name="connsiteX4" fmla="*/ 1975730 w 1988775"/>
                <a:gd name="connsiteY4" fmla="*/ 268280 h 1567502"/>
                <a:gd name="connsiteX5" fmla="*/ 1959447 w 1988775"/>
                <a:gd name="connsiteY5" fmla="*/ 243622 h 1567502"/>
                <a:gd name="connsiteX6" fmla="*/ 1930023 w 1988775"/>
                <a:gd name="connsiteY6" fmla="*/ 240100 h 1567502"/>
                <a:gd name="connsiteX7" fmla="*/ 1910406 w 1988775"/>
                <a:gd name="connsiteY7" fmla="*/ 254190 h 1567502"/>
                <a:gd name="connsiteX8" fmla="*/ 1880982 w 1988775"/>
                <a:gd name="connsiteY8" fmla="*/ 268280 h 1567502"/>
                <a:gd name="connsiteX9" fmla="*/ 1851652 w 1988775"/>
                <a:gd name="connsiteY9" fmla="*/ 271802 h 1567502"/>
                <a:gd name="connsiteX10" fmla="*/ 1828799 w 1988775"/>
                <a:gd name="connsiteY10" fmla="*/ 254190 h 1567502"/>
                <a:gd name="connsiteX11" fmla="*/ 1822227 w 1988775"/>
                <a:gd name="connsiteY11" fmla="*/ 233055 h 1567502"/>
                <a:gd name="connsiteX12" fmla="*/ 1802612 w 1988775"/>
                <a:gd name="connsiteY12" fmla="*/ 215347 h 1567502"/>
                <a:gd name="connsiteX13" fmla="*/ 1779757 w 1988775"/>
                <a:gd name="connsiteY13" fmla="*/ 215347 h 1567502"/>
                <a:gd name="connsiteX14" fmla="*/ 1753666 w 1988775"/>
                <a:gd name="connsiteY14" fmla="*/ 190690 h 1567502"/>
                <a:gd name="connsiteX15" fmla="*/ 1734049 w 1988775"/>
                <a:gd name="connsiteY15" fmla="*/ 194212 h 1567502"/>
                <a:gd name="connsiteX16" fmla="*/ 1698149 w 1988775"/>
                <a:gd name="connsiteY16" fmla="*/ 187072 h 1567502"/>
                <a:gd name="connsiteX17" fmla="*/ 1675296 w 1988775"/>
                <a:gd name="connsiteY17" fmla="*/ 172982 h 1567502"/>
                <a:gd name="connsiteX18" fmla="*/ 1655679 w 1988775"/>
                <a:gd name="connsiteY18" fmla="*/ 148325 h 1567502"/>
                <a:gd name="connsiteX19" fmla="*/ 1616541 w 1988775"/>
                <a:gd name="connsiteY19" fmla="*/ 116527 h 1567502"/>
                <a:gd name="connsiteX20" fmla="*/ 1577309 w 1988775"/>
                <a:gd name="connsiteY20" fmla="*/ 84730 h 1567502"/>
                <a:gd name="connsiteX21" fmla="*/ 1567500 w 1988775"/>
                <a:gd name="connsiteY21" fmla="*/ 63595 h 1567502"/>
                <a:gd name="connsiteX22" fmla="*/ 1547884 w 1988775"/>
                <a:gd name="connsiteY22" fmla="*/ 52932 h 1567502"/>
                <a:gd name="connsiteX23" fmla="*/ 1528363 w 1988775"/>
                <a:gd name="connsiteY23" fmla="*/ 31798 h 1567502"/>
                <a:gd name="connsiteX24" fmla="*/ 1479322 w 1988775"/>
                <a:gd name="connsiteY24" fmla="*/ 24753 h 1567502"/>
                <a:gd name="connsiteX25" fmla="*/ 1459801 w 1988775"/>
                <a:gd name="connsiteY25" fmla="*/ 10567 h 1567502"/>
                <a:gd name="connsiteX26" fmla="*/ 1440184 w 1988775"/>
                <a:gd name="connsiteY26" fmla="*/ 0 h 1567502"/>
                <a:gd name="connsiteX27" fmla="*/ 1410760 w 1988775"/>
                <a:gd name="connsiteY27" fmla="*/ 7045 h 1567502"/>
                <a:gd name="connsiteX28" fmla="*/ 1387906 w 1988775"/>
                <a:gd name="connsiteY28" fmla="*/ 3523 h 1567502"/>
                <a:gd name="connsiteX29" fmla="*/ 1365052 w 1988775"/>
                <a:gd name="connsiteY29" fmla="*/ 14090 h 1567502"/>
                <a:gd name="connsiteX30" fmla="*/ 1342198 w 1988775"/>
                <a:gd name="connsiteY30" fmla="*/ 38842 h 1567502"/>
                <a:gd name="connsiteX31" fmla="*/ 1361814 w 1988775"/>
                <a:gd name="connsiteY31" fmla="*/ 52932 h 1567502"/>
                <a:gd name="connsiteX32" fmla="*/ 1381431 w 1988775"/>
                <a:gd name="connsiteY32" fmla="*/ 63595 h 1567502"/>
                <a:gd name="connsiteX33" fmla="*/ 1374860 w 1988775"/>
                <a:gd name="connsiteY33" fmla="*/ 84730 h 1567502"/>
                <a:gd name="connsiteX34" fmla="*/ 1374860 w 1988775"/>
                <a:gd name="connsiteY34" fmla="*/ 127095 h 1567502"/>
                <a:gd name="connsiteX35" fmla="*/ 1378097 w 1988775"/>
                <a:gd name="connsiteY35" fmla="*/ 151847 h 1567502"/>
                <a:gd name="connsiteX36" fmla="*/ 1365052 w 1988775"/>
                <a:gd name="connsiteY36" fmla="*/ 176505 h 1567502"/>
                <a:gd name="connsiteX37" fmla="*/ 1345435 w 1988775"/>
                <a:gd name="connsiteY37" fmla="*/ 183550 h 1567502"/>
                <a:gd name="connsiteX38" fmla="*/ 1325914 w 1988775"/>
                <a:gd name="connsiteY38" fmla="*/ 183550 h 1567502"/>
                <a:gd name="connsiteX39" fmla="*/ 1306298 w 1988775"/>
                <a:gd name="connsiteY39" fmla="*/ 169460 h 1567502"/>
                <a:gd name="connsiteX40" fmla="*/ 1306298 w 1988775"/>
                <a:gd name="connsiteY40" fmla="*/ 218870 h 1567502"/>
                <a:gd name="connsiteX41" fmla="*/ 1312773 w 1988775"/>
                <a:gd name="connsiteY41" fmla="*/ 240100 h 1567502"/>
                <a:gd name="connsiteX42" fmla="*/ 1316106 w 1988775"/>
                <a:gd name="connsiteY42" fmla="*/ 264757 h 1567502"/>
                <a:gd name="connsiteX43" fmla="*/ 1335627 w 1988775"/>
                <a:gd name="connsiteY43" fmla="*/ 271802 h 1567502"/>
                <a:gd name="connsiteX44" fmla="*/ 1365052 w 1988775"/>
                <a:gd name="connsiteY44" fmla="*/ 264757 h 1567502"/>
                <a:gd name="connsiteX45" fmla="*/ 1384668 w 1988775"/>
                <a:gd name="connsiteY45" fmla="*/ 271802 h 1567502"/>
                <a:gd name="connsiteX46" fmla="*/ 1420568 w 1988775"/>
                <a:gd name="connsiteY46" fmla="*/ 257712 h 1567502"/>
                <a:gd name="connsiteX47" fmla="*/ 1440184 w 1988775"/>
                <a:gd name="connsiteY47" fmla="*/ 271802 h 1567502"/>
                <a:gd name="connsiteX48" fmla="*/ 1469609 w 1988775"/>
                <a:gd name="connsiteY48" fmla="*/ 293032 h 1567502"/>
                <a:gd name="connsiteX49" fmla="*/ 1492463 w 1988775"/>
                <a:gd name="connsiteY49" fmla="*/ 314262 h 1567502"/>
                <a:gd name="connsiteX50" fmla="*/ 1469609 w 1988775"/>
                <a:gd name="connsiteY50" fmla="*/ 321307 h 1567502"/>
                <a:gd name="connsiteX51" fmla="*/ 1443422 w 1988775"/>
                <a:gd name="connsiteY51" fmla="*/ 314262 h 1567502"/>
                <a:gd name="connsiteX52" fmla="*/ 1410760 w 1988775"/>
                <a:gd name="connsiteY52" fmla="*/ 324830 h 1567502"/>
                <a:gd name="connsiteX53" fmla="*/ 1384668 w 1988775"/>
                <a:gd name="connsiteY53" fmla="*/ 345964 h 1567502"/>
                <a:gd name="connsiteX54" fmla="*/ 1378097 w 1988775"/>
                <a:gd name="connsiteY54" fmla="*/ 377762 h 1567502"/>
                <a:gd name="connsiteX55" fmla="*/ 1338960 w 1988775"/>
                <a:gd name="connsiteY55" fmla="*/ 377762 h 1567502"/>
                <a:gd name="connsiteX56" fmla="*/ 1332389 w 1988775"/>
                <a:gd name="connsiteY56" fmla="*/ 402515 h 1567502"/>
                <a:gd name="connsiteX57" fmla="*/ 1309536 w 1988775"/>
                <a:gd name="connsiteY57" fmla="*/ 409560 h 1567502"/>
                <a:gd name="connsiteX58" fmla="*/ 1289919 w 1988775"/>
                <a:gd name="connsiteY58" fmla="*/ 406037 h 1567502"/>
                <a:gd name="connsiteX59" fmla="*/ 1270398 w 1988775"/>
                <a:gd name="connsiteY59" fmla="*/ 391852 h 1567502"/>
                <a:gd name="connsiteX60" fmla="*/ 1250781 w 1988775"/>
                <a:gd name="connsiteY60" fmla="*/ 395470 h 1567502"/>
                <a:gd name="connsiteX61" fmla="*/ 1247449 w 1988775"/>
                <a:gd name="connsiteY61" fmla="*/ 416604 h 1567502"/>
                <a:gd name="connsiteX62" fmla="*/ 1267065 w 1988775"/>
                <a:gd name="connsiteY62" fmla="*/ 437835 h 1567502"/>
                <a:gd name="connsiteX63" fmla="*/ 1280111 w 1988775"/>
                <a:gd name="connsiteY63" fmla="*/ 458969 h 1567502"/>
                <a:gd name="connsiteX64" fmla="*/ 1257257 w 1988775"/>
                <a:gd name="connsiteY64" fmla="*/ 473059 h 1567502"/>
                <a:gd name="connsiteX65" fmla="*/ 1247449 w 1988775"/>
                <a:gd name="connsiteY65" fmla="*/ 501334 h 1567502"/>
                <a:gd name="connsiteX66" fmla="*/ 1227928 w 1988775"/>
                <a:gd name="connsiteY66" fmla="*/ 504857 h 1567502"/>
                <a:gd name="connsiteX67" fmla="*/ 1133179 w 1988775"/>
                <a:gd name="connsiteY67" fmla="*/ 518947 h 1567502"/>
                <a:gd name="connsiteX68" fmla="*/ 1090708 w 1988775"/>
                <a:gd name="connsiteY68" fmla="*/ 547222 h 1567502"/>
                <a:gd name="connsiteX69" fmla="*/ 1067854 w 1988775"/>
                <a:gd name="connsiteY69" fmla="*/ 557789 h 1567502"/>
                <a:gd name="connsiteX70" fmla="*/ 1045000 w 1988775"/>
                <a:gd name="connsiteY70" fmla="*/ 547222 h 1567502"/>
                <a:gd name="connsiteX71" fmla="*/ 1025479 w 1988775"/>
                <a:gd name="connsiteY71" fmla="*/ 547222 h 1567502"/>
                <a:gd name="connsiteX72" fmla="*/ 1002530 w 1988775"/>
                <a:gd name="connsiteY72" fmla="*/ 536654 h 1567502"/>
                <a:gd name="connsiteX73" fmla="*/ 976438 w 1988775"/>
                <a:gd name="connsiteY73" fmla="*/ 536654 h 1567502"/>
                <a:gd name="connsiteX74" fmla="*/ 956822 w 1988775"/>
                <a:gd name="connsiteY74" fmla="*/ 529609 h 1567502"/>
                <a:gd name="connsiteX75" fmla="*/ 937301 w 1988775"/>
                <a:gd name="connsiteY75" fmla="*/ 511902 h 1567502"/>
                <a:gd name="connsiteX76" fmla="*/ 898068 w 1988775"/>
                <a:gd name="connsiteY76" fmla="*/ 508379 h 1567502"/>
                <a:gd name="connsiteX77" fmla="*/ 878452 w 1988775"/>
                <a:gd name="connsiteY77" fmla="*/ 501334 h 1567502"/>
                <a:gd name="connsiteX78" fmla="*/ 845789 w 1988775"/>
                <a:gd name="connsiteY78" fmla="*/ 508379 h 1567502"/>
                <a:gd name="connsiteX79" fmla="*/ 819698 w 1988775"/>
                <a:gd name="connsiteY79" fmla="*/ 508379 h 1567502"/>
                <a:gd name="connsiteX80" fmla="*/ 790273 w 1988775"/>
                <a:gd name="connsiteY80" fmla="*/ 504857 h 1567502"/>
                <a:gd name="connsiteX81" fmla="*/ 757611 w 1988775"/>
                <a:gd name="connsiteY81" fmla="*/ 508379 h 1567502"/>
                <a:gd name="connsiteX82" fmla="*/ 724949 w 1988775"/>
                <a:gd name="connsiteY82" fmla="*/ 476582 h 1567502"/>
                <a:gd name="connsiteX83" fmla="*/ 698857 w 1988775"/>
                <a:gd name="connsiteY83" fmla="*/ 444879 h 1567502"/>
                <a:gd name="connsiteX84" fmla="*/ 672766 w 1988775"/>
                <a:gd name="connsiteY84" fmla="*/ 430694 h 1567502"/>
                <a:gd name="connsiteX85" fmla="*/ 649911 w 1988775"/>
                <a:gd name="connsiteY85" fmla="*/ 420127 h 1567502"/>
                <a:gd name="connsiteX86" fmla="*/ 630295 w 1988775"/>
                <a:gd name="connsiteY86" fmla="*/ 406037 h 1567502"/>
                <a:gd name="connsiteX87" fmla="*/ 561733 w 1988775"/>
                <a:gd name="connsiteY87" fmla="*/ 398897 h 1567502"/>
                <a:gd name="connsiteX88" fmla="*/ 538879 w 1988775"/>
                <a:gd name="connsiteY88" fmla="*/ 391852 h 1567502"/>
                <a:gd name="connsiteX89" fmla="*/ 516025 w 1988775"/>
                <a:gd name="connsiteY89" fmla="*/ 384807 h 1567502"/>
                <a:gd name="connsiteX90" fmla="*/ 506216 w 1988775"/>
                <a:gd name="connsiteY90" fmla="*/ 363672 h 1567502"/>
                <a:gd name="connsiteX91" fmla="*/ 509454 w 1988775"/>
                <a:gd name="connsiteY91" fmla="*/ 342442 h 1567502"/>
                <a:gd name="connsiteX92" fmla="*/ 499646 w 1988775"/>
                <a:gd name="connsiteY92" fmla="*/ 317785 h 1567502"/>
                <a:gd name="connsiteX93" fmla="*/ 480029 w 1988775"/>
                <a:gd name="connsiteY93" fmla="*/ 300077 h 1567502"/>
                <a:gd name="connsiteX94" fmla="*/ 460508 w 1988775"/>
                <a:gd name="connsiteY94" fmla="*/ 271802 h 1567502"/>
                <a:gd name="connsiteX95" fmla="*/ 437655 w 1988775"/>
                <a:gd name="connsiteY95" fmla="*/ 264757 h 1567502"/>
                <a:gd name="connsiteX96" fmla="*/ 404992 w 1988775"/>
                <a:gd name="connsiteY96" fmla="*/ 261235 h 1567502"/>
                <a:gd name="connsiteX97" fmla="*/ 388614 w 1988775"/>
                <a:gd name="connsiteY97" fmla="*/ 240100 h 1567502"/>
                <a:gd name="connsiteX98" fmla="*/ 368997 w 1988775"/>
                <a:gd name="connsiteY98" fmla="*/ 236577 h 1567502"/>
                <a:gd name="connsiteX99" fmla="*/ 349476 w 1988775"/>
                <a:gd name="connsiteY99" fmla="*/ 222392 h 1567502"/>
                <a:gd name="connsiteX100" fmla="*/ 329860 w 1988775"/>
                <a:gd name="connsiteY100" fmla="*/ 208302 h 1567502"/>
                <a:gd name="connsiteX101" fmla="*/ 310244 w 1988775"/>
                <a:gd name="connsiteY101" fmla="*/ 208302 h 1567502"/>
                <a:gd name="connsiteX102" fmla="*/ 320051 w 1988775"/>
                <a:gd name="connsiteY102" fmla="*/ 229532 h 1567502"/>
                <a:gd name="connsiteX103" fmla="*/ 293960 w 1988775"/>
                <a:gd name="connsiteY103" fmla="*/ 233055 h 1567502"/>
                <a:gd name="connsiteX104" fmla="*/ 293960 w 1988775"/>
                <a:gd name="connsiteY104" fmla="*/ 264757 h 1567502"/>
                <a:gd name="connsiteX105" fmla="*/ 307006 w 1988775"/>
                <a:gd name="connsiteY105" fmla="*/ 285987 h 1567502"/>
                <a:gd name="connsiteX106" fmla="*/ 284151 w 1988775"/>
                <a:gd name="connsiteY106" fmla="*/ 310645 h 1567502"/>
                <a:gd name="connsiteX107" fmla="*/ 251489 w 1988775"/>
                <a:gd name="connsiteY107" fmla="*/ 303600 h 1567502"/>
                <a:gd name="connsiteX108" fmla="*/ 231873 w 1988775"/>
                <a:gd name="connsiteY108" fmla="*/ 296555 h 1567502"/>
                <a:gd name="connsiteX109" fmla="*/ 218827 w 1988775"/>
                <a:gd name="connsiteY109" fmla="*/ 374239 h 1567502"/>
                <a:gd name="connsiteX110" fmla="*/ 199211 w 1988775"/>
                <a:gd name="connsiteY110" fmla="*/ 377762 h 1567502"/>
                <a:gd name="connsiteX111" fmla="*/ 173119 w 1988775"/>
                <a:gd name="connsiteY111" fmla="*/ 388329 h 1567502"/>
                <a:gd name="connsiteX112" fmla="*/ 153503 w 1988775"/>
                <a:gd name="connsiteY112" fmla="*/ 391852 h 1567502"/>
                <a:gd name="connsiteX113" fmla="*/ 163311 w 1988775"/>
                <a:gd name="connsiteY113" fmla="*/ 427172 h 1567502"/>
                <a:gd name="connsiteX114" fmla="*/ 192736 w 1988775"/>
                <a:gd name="connsiteY114" fmla="*/ 466014 h 1567502"/>
                <a:gd name="connsiteX115" fmla="*/ 189403 w 1988775"/>
                <a:gd name="connsiteY115" fmla="*/ 487244 h 1567502"/>
                <a:gd name="connsiteX116" fmla="*/ 186165 w 1988775"/>
                <a:gd name="connsiteY116" fmla="*/ 508379 h 1567502"/>
                <a:gd name="connsiteX117" fmla="*/ 199211 w 1988775"/>
                <a:gd name="connsiteY117" fmla="*/ 529609 h 1567502"/>
                <a:gd name="connsiteX118" fmla="*/ 156741 w 1988775"/>
                <a:gd name="connsiteY118" fmla="*/ 550744 h 1567502"/>
                <a:gd name="connsiteX119" fmla="*/ 140457 w 1988775"/>
                <a:gd name="connsiteY119" fmla="*/ 575497 h 1567502"/>
                <a:gd name="connsiteX120" fmla="*/ 114365 w 1988775"/>
                <a:gd name="connsiteY120" fmla="*/ 582542 h 1567502"/>
                <a:gd name="connsiteX121" fmla="*/ 88179 w 1988775"/>
                <a:gd name="connsiteY121" fmla="*/ 593109 h 1567502"/>
                <a:gd name="connsiteX122" fmla="*/ 84941 w 1988775"/>
                <a:gd name="connsiteY122" fmla="*/ 614339 h 1567502"/>
                <a:gd name="connsiteX123" fmla="*/ 65324 w 1988775"/>
                <a:gd name="connsiteY123" fmla="*/ 614339 h 1567502"/>
                <a:gd name="connsiteX124" fmla="*/ 42471 w 1988775"/>
                <a:gd name="connsiteY124" fmla="*/ 603677 h 1567502"/>
                <a:gd name="connsiteX125" fmla="*/ 22854 w 1988775"/>
                <a:gd name="connsiteY125" fmla="*/ 610817 h 1567502"/>
                <a:gd name="connsiteX126" fmla="*/ 0 w 1988775"/>
                <a:gd name="connsiteY126" fmla="*/ 631952 h 1567502"/>
                <a:gd name="connsiteX127" fmla="*/ 6571 w 1988775"/>
                <a:gd name="connsiteY127" fmla="*/ 656704 h 1567502"/>
                <a:gd name="connsiteX128" fmla="*/ 6571 w 1988775"/>
                <a:gd name="connsiteY128" fmla="*/ 677839 h 1567502"/>
                <a:gd name="connsiteX129" fmla="*/ 9808 w 1988775"/>
                <a:gd name="connsiteY129" fmla="*/ 699069 h 1567502"/>
                <a:gd name="connsiteX130" fmla="*/ 32662 w 1988775"/>
                <a:gd name="connsiteY130" fmla="*/ 695547 h 1567502"/>
                <a:gd name="connsiteX131" fmla="*/ 52278 w 1988775"/>
                <a:gd name="connsiteY131" fmla="*/ 706114 h 1567502"/>
                <a:gd name="connsiteX132" fmla="*/ 52278 w 1988775"/>
                <a:gd name="connsiteY132" fmla="*/ 730771 h 1567502"/>
                <a:gd name="connsiteX133" fmla="*/ 71895 w 1988775"/>
                <a:gd name="connsiteY133" fmla="*/ 755524 h 1567502"/>
                <a:gd name="connsiteX134" fmla="*/ 52278 w 1988775"/>
                <a:gd name="connsiteY134" fmla="*/ 759046 h 1567502"/>
                <a:gd name="connsiteX135" fmla="*/ 84941 w 1988775"/>
                <a:gd name="connsiteY135" fmla="*/ 776659 h 1567502"/>
                <a:gd name="connsiteX136" fmla="*/ 107795 w 1988775"/>
                <a:gd name="connsiteY136" fmla="*/ 794366 h 1567502"/>
                <a:gd name="connsiteX137" fmla="*/ 114365 w 1988775"/>
                <a:gd name="connsiteY137" fmla="*/ 822642 h 1567502"/>
                <a:gd name="connsiteX138" fmla="*/ 133886 w 1988775"/>
                <a:gd name="connsiteY138" fmla="*/ 829686 h 1567502"/>
                <a:gd name="connsiteX139" fmla="*/ 153503 w 1988775"/>
                <a:gd name="connsiteY139" fmla="*/ 843776 h 1567502"/>
                <a:gd name="connsiteX140" fmla="*/ 195973 w 1988775"/>
                <a:gd name="connsiteY140" fmla="*/ 843776 h 1567502"/>
                <a:gd name="connsiteX141" fmla="*/ 215590 w 1988775"/>
                <a:gd name="connsiteY141" fmla="*/ 829686 h 1567502"/>
                <a:gd name="connsiteX142" fmla="*/ 235111 w 1988775"/>
                <a:gd name="connsiteY142" fmla="*/ 822642 h 1567502"/>
                <a:gd name="connsiteX143" fmla="*/ 258060 w 1988775"/>
                <a:gd name="connsiteY143" fmla="*/ 843776 h 1567502"/>
                <a:gd name="connsiteX144" fmla="*/ 280914 w 1988775"/>
                <a:gd name="connsiteY144" fmla="*/ 843776 h 1567502"/>
                <a:gd name="connsiteX145" fmla="*/ 280914 w 1988775"/>
                <a:gd name="connsiteY145" fmla="*/ 879096 h 1567502"/>
                <a:gd name="connsiteX146" fmla="*/ 271106 w 1988775"/>
                <a:gd name="connsiteY146" fmla="*/ 903849 h 1567502"/>
                <a:gd name="connsiteX147" fmla="*/ 244919 w 1988775"/>
                <a:gd name="connsiteY147" fmla="*/ 914416 h 1567502"/>
                <a:gd name="connsiteX148" fmla="*/ 244919 w 1988775"/>
                <a:gd name="connsiteY148" fmla="*/ 946214 h 1567502"/>
                <a:gd name="connsiteX149" fmla="*/ 264535 w 1988775"/>
                <a:gd name="connsiteY149" fmla="*/ 953259 h 1567502"/>
                <a:gd name="connsiteX150" fmla="*/ 280914 w 1988775"/>
                <a:gd name="connsiteY150" fmla="*/ 974394 h 1567502"/>
                <a:gd name="connsiteX151" fmla="*/ 261298 w 1988775"/>
                <a:gd name="connsiteY151" fmla="*/ 999146 h 1567502"/>
                <a:gd name="connsiteX152" fmla="*/ 241681 w 1988775"/>
                <a:gd name="connsiteY152" fmla="*/ 984961 h 1567502"/>
                <a:gd name="connsiteX153" fmla="*/ 248252 w 1988775"/>
                <a:gd name="connsiteY153" fmla="*/ 1006191 h 1567502"/>
                <a:gd name="connsiteX154" fmla="*/ 254727 w 1988775"/>
                <a:gd name="connsiteY154" fmla="*/ 1034466 h 1567502"/>
                <a:gd name="connsiteX155" fmla="*/ 274343 w 1988775"/>
                <a:gd name="connsiteY155" fmla="*/ 1037989 h 1567502"/>
                <a:gd name="connsiteX156" fmla="*/ 297198 w 1988775"/>
                <a:gd name="connsiteY156" fmla="*/ 1055601 h 1567502"/>
                <a:gd name="connsiteX157" fmla="*/ 323289 w 1988775"/>
                <a:gd name="connsiteY157" fmla="*/ 1066169 h 1567502"/>
                <a:gd name="connsiteX158" fmla="*/ 359284 w 1988775"/>
                <a:gd name="connsiteY158" fmla="*/ 1101488 h 1567502"/>
                <a:gd name="connsiteX159" fmla="*/ 382138 w 1988775"/>
                <a:gd name="connsiteY159" fmla="*/ 1083876 h 1567502"/>
                <a:gd name="connsiteX160" fmla="*/ 401659 w 1988775"/>
                <a:gd name="connsiteY160" fmla="*/ 1094444 h 1567502"/>
                <a:gd name="connsiteX161" fmla="*/ 421276 w 1988775"/>
                <a:gd name="connsiteY161" fmla="*/ 1115674 h 1567502"/>
                <a:gd name="connsiteX162" fmla="*/ 444130 w 1988775"/>
                <a:gd name="connsiteY162" fmla="*/ 1119196 h 1567502"/>
                <a:gd name="connsiteX163" fmla="*/ 457176 w 1988775"/>
                <a:gd name="connsiteY163" fmla="*/ 1140331 h 1567502"/>
                <a:gd name="connsiteX164" fmla="*/ 476792 w 1988775"/>
                <a:gd name="connsiteY164" fmla="*/ 1133286 h 1567502"/>
                <a:gd name="connsiteX165" fmla="*/ 483363 w 1988775"/>
                <a:gd name="connsiteY165" fmla="*/ 1154516 h 1567502"/>
                <a:gd name="connsiteX166" fmla="*/ 506216 w 1988775"/>
                <a:gd name="connsiteY166" fmla="*/ 1175651 h 1567502"/>
                <a:gd name="connsiteX167" fmla="*/ 525833 w 1988775"/>
                <a:gd name="connsiteY167" fmla="*/ 1186218 h 1567502"/>
                <a:gd name="connsiteX168" fmla="*/ 545354 w 1988775"/>
                <a:gd name="connsiteY168" fmla="*/ 1186218 h 1567502"/>
                <a:gd name="connsiteX169" fmla="*/ 564971 w 1988775"/>
                <a:gd name="connsiteY169" fmla="*/ 1193263 h 1567502"/>
                <a:gd name="connsiteX170" fmla="*/ 587824 w 1988775"/>
                <a:gd name="connsiteY170" fmla="*/ 1196786 h 1567502"/>
                <a:gd name="connsiteX171" fmla="*/ 614011 w 1988775"/>
                <a:gd name="connsiteY171" fmla="*/ 1210971 h 1567502"/>
                <a:gd name="connsiteX172" fmla="*/ 636866 w 1988775"/>
                <a:gd name="connsiteY172" fmla="*/ 1200403 h 1567502"/>
                <a:gd name="connsiteX173" fmla="*/ 656387 w 1988775"/>
                <a:gd name="connsiteY173" fmla="*/ 1193263 h 1567502"/>
                <a:gd name="connsiteX174" fmla="*/ 666195 w 1988775"/>
                <a:gd name="connsiteY174" fmla="*/ 1228583 h 1567502"/>
                <a:gd name="connsiteX175" fmla="*/ 685811 w 1988775"/>
                <a:gd name="connsiteY175" fmla="*/ 1207448 h 1567502"/>
                <a:gd name="connsiteX176" fmla="*/ 698857 w 1988775"/>
                <a:gd name="connsiteY176" fmla="*/ 1186218 h 1567502"/>
                <a:gd name="connsiteX177" fmla="*/ 724949 w 1988775"/>
                <a:gd name="connsiteY177" fmla="*/ 1189741 h 1567502"/>
                <a:gd name="connsiteX178" fmla="*/ 744565 w 1988775"/>
                <a:gd name="connsiteY178" fmla="*/ 1196786 h 1567502"/>
                <a:gd name="connsiteX179" fmla="*/ 764181 w 1988775"/>
                <a:gd name="connsiteY179" fmla="*/ 1196786 h 1567502"/>
                <a:gd name="connsiteX180" fmla="*/ 803414 w 1988775"/>
                <a:gd name="connsiteY180" fmla="*/ 1214493 h 1567502"/>
                <a:gd name="connsiteX181" fmla="*/ 806652 w 1988775"/>
                <a:gd name="connsiteY181" fmla="*/ 1189741 h 1567502"/>
                <a:gd name="connsiteX182" fmla="*/ 826268 w 1988775"/>
                <a:gd name="connsiteY182" fmla="*/ 1186218 h 1567502"/>
                <a:gd name="connsiteX183" fmla="*/ 822935 w 1988775"/>
                <a:gd name="connsiteY183" fmla="*/ 1165084 h 1567502"/>
                <a:gd name="connsiteX184" fmla="*/ 842552 w 1988775"/>
                <a:gd name="connsiteY184" fmla="*/ 1165084 h 1567502"/>
                <a:gd name="connsiteX185" fmla="*/ 862168 w 1988775"/>
                <a:gd name="connsiteY185" fmla="*/ 1147376 h 1567502"/>
                <a:gd name="connsiteX186" fmla="*/ 885022 w 1988775"/>
                <a:gd name="connsiteY186" fmla="*/ 1143853 h 1567502"/>
                <a:gd name="connsiteX187" fmla="*/ 904638 w 1988775"/>
                <a:gd name="connsiteY187" fmla="*/ 1150898 h 1567502"/>
                <a:gd name="connsiteX188" fmla="*/ 911114 w 1988775"/>
                <a:gd name="connsiteY188" fmla="*/ 1129764 h 1567502"/>
                <a:gd name="connsiteX189" fmla="*/ 930730 w 1988775"/>
                <a:gd name="connsiteY189" fmla="*/ 1140331 h 1567502"/>
                <a:gd name="connsiteX190" fmla="*/ 953584 w 1988775"/>
                <a:gd name="connsiteY190" fmla="*/ 1172128 h 1567502"/>
                <a:gd name="connsiteX191" fmla="*/ 979676 w 1988775"/>
                <a:gd name="connsiteY191" fmla="*/ 1182696 h 1567502"/>
                <a:gd name="connsiteX192" fmla="*/ 999292 w 1988775"/>
                <a:gd name="connsiteY192" fmla="*/ 1186218 h 1567502"/>
                <a:gd name="connsiteX193" fmla="*/ 1015671 w 1988775"/>
                <a:gd name="connsiteY193" fmla="*/ 1210971 h 1567502"/>
                <a:gd name="connsiteX194" fmla="*/ 1038525 w 1988775"/>
                <a:gd name="connsiteY194" fmla="*/ 1218016 h 1567502"/>
                <a:gd name="connsiteX195" fmla="*/ 1041763 w 1988775"/>
                <a:gd name="connsiteY195" fmla="*/ 1239246 h 1567502"/>
                <a:gd name="connsiteX196" fmla="*/ 1054809 w 1988775"/>
                <a:gd name="connsiteY196" fmla="*/ 1288656 h 1567502"/>
                <a:gd name="connsiteX197" fmla="*/ 1045000 w 1988775"/>
                <a:gd name="connsiteY197" fmla="*/ 1313313 h 1567502"/>
                <a:gd name="connsiteX198" fmla="*/ 1031954 w 1988775"/>
                <a:gd name="connsiteY198" fmla="*/ 1334543 h 1567502"/>
                <a:gd name="connsiteX199" fmla="*/ 1025479 w 1988775"/>
                <a:gd name="connsiteY199" fmla="*/ 1355678 h 1567502"/>
                <a:gd name="connsiteX200" fmla="*/ 1028716 w 1988775"/>
                <a:gd name="connsiteY200" fmla="*/ 1376908 h 1567502"/>
                <a:gd name="connsiteX201" fmla="*/ 1077662 w 1988775"/>
                <a:gd name="connsiteY201" fmla="*/ 1383953 h 1567502"/>
                <a:gd name="connsiteX202" fmla="*/ 1074425 w 1988775"/>
                <a:gd name="connsiteY202" fmla="*/ 1408706 h 1567502"/>
                <a:gd name="connsiteX203" fmla="*/ 1080900 w 1988775"/>
                <a:gd name="connsiteY203" fmla="*/ 1433363 h 1567502"/>
                <a:gd name="connsiteX204" fmla="*/ 1103849 w 1988775"/>
                <a:gd name="connsiteY204" fmla="*/ 1436886 h 1567502"/>
                <a:gd name="connsiteX205" fmla="*/ 1100517 w 1988775"/>
                <a:gd name="connsiteY205" fmla="*/ 1458115 h 1567502"/>
                <a:gd name="connsiteX206" fmla="*/ 1094041 w 1988775"/>
                <a:gd name="connsiteY206" fmla="*/ 1479250 h 1567502"/>
                <a:gd name="connsiteX207" fmla="*/ 1123370 w 1988775"/>
                <a:gd name="connsiteY207" fmla="*/ 1482773 h 1567502"/>
                <a:gd name="connsiteX208" fmla="*/ 1136511 w 1988775"/>
                <a:gd name="connsiteY208" fmla="*/ 1511048 h 1567502"/>
                <a:gd name="connsiteX209" fmla="*/ 1159366 w 1988775"/>
                <a:gd name="connsiteY209" fmla="*/ 1511048 h 1567502"/>
                <a:gd name="connsiteX210" fmla="*/ 1178887 w 1988775"/>
                <a:gd name="connsiteY210" fmla="*/ 1500481 h 1567502"/>
                <a:gd name="connsiteX211" fmla="*/ 1178887 w 1988775"/>
                <a:gd name="connsiteY211" fmla="*/ 1525138 h 1567502"/>
                <a:gd name="connsiteX212" fmla="*/ 1201741 w 1988775"/>
                <a:gd name="connsiteY212" fmla="*/ 1525138 h 1567502"/>
                <a:gd name="connsiteX213" fmla="*/ 1201741 w 1988775"/>
                <a:gd name="connsiteY213" fmla="*/ 1504003 h 1567502"/>
                <a:gd name="connsiteX214" fmla="*/ 1188695 w 1988775"/>
                <a:gd name="connsiteY214" fmla="*/ 1465161 h 1567502"/>
                <a:gd name="connsiteX215" fmla="*/ 1211549 w 1988775"/>
                <a:gd name="connsiteY215" fmla="*/ 1465161 h 1567502"/>
                <a:gd name="connsiteX216" fmla="*/ 1234403 w 1988775"/>
                <a:gd name="connsiteY216" fmla="*/ 1461638 h 1567502"/>
                <a:gd name="connsiteX217" fmla="*/ 1260590 w 1988775"/>
                <a:gd name="connsiteY217" fmla="*/ 1458115 h 1567502"/>
                <a:gd name="connsiteX218" fmla="*/ 1283444 w 1988775"/>
                <a:gd name="connsiteY218" fmla="*/ 1461638 h 1567502"/>
                <a:gd name="connsiteX219" fmla="*/ 1303060 w 1988775"/>
                <a:gd name="connsiteY219" fmla="*/ 1447548 h 1567502"/>
                <a:gd name="connsiteX220" fmla="*/ 1309536 w 1988775"/>
                <a:gd name="connsiteY220" fmla="*/ 1426318 h 1567502"/>
                <a:gd name="connsiteX221" fmla="*/ 1338960 w 1988775"/>
                <a:gd name="connsiteY221" fmla="*/ 1440408 h 1567502"/>
                <a:gd name="connsiteX222" fmla="*/ 1361814 w 1988775"/>
                <a:gd name="connsiteY222" fmla="*/ 1443930 h 1567502"/>
                <a:gd name="connsiteX223" fmla="*/ 1381431 w 1988775"/>
                <a:gd name="connsiteY223" fmla="*/ 1447548 h 1567502"/>
                <a:gd name="connsiteX224" fmla="*/ 1374860 w 1988775"/>
                <a:gd name="connsiteY224" fmla="*/ 1472206 h 1567502"/>
                <a:gd name="connsiteX225" fmla="*/ 1394476 w 1988775"/>
                <a:gd name="connsiteY225" fmla="*/ 1489818 h 1567502"/>
                <a:gd name="connsiteX226" fmla="*/ 1420568 w 1988775"/>
                <a:gd name="connsiteY226" fmla="*/ 1500481 h 1567502"/>
                <a:gd name="connsiteX227" fmla="*/ 1453230 w 1988775"/>
                <a:gd name="connsiteY227" fmla="*/ 1486296 h 1567502"/>
                <a:gd name="connsiteX228" fmla="*/ 1476084 w 1988775"/>
                <a:gd name="connsiteY228" fmla="*/ 1493436 h 1567502"/>
                <a:gd name="connsiteX229" fmla="*/ 1498939 w 1988775"/>
                <a:gd name="connsiteY229" fmla="*/ 1500481 h 1567502"/>
                <a:gd name="connsiteX230" fmla="*/ 1502176 w 1988775"/>
                <a:gd name="connsiteY230" fmla="*/ 1532183 h 1567502"/>
                <a:gd name="connsiteX231" fmla="*/ 1511984 w 1988775"/>
                <a:gd name="connsiteY231" fmla="*/ 1553413 h 1567502"/>
                <a:gd name="connsiteX232" fmla="*/ 1534839 w 1988775"/>
                <a:gd name="connsiteY232" fmla="*/ 1567503 h 1567502"/>
                <a:gd name="connsiteX233" fmla="*/ 1534839 w 1988775"/>
                <a:gd name="connsiteY233" fmla="*/ 1546368 h 1567502"/>
                <a:gd name="connsiteX234" fmla="*/ 1534839 w 1988775"/>
                <a:gd name="connsiteY234" fmla="*/ 1521615 h 1567502"/>
                <a:gd name="connsiteX235" fmla="*/ 1551217 w 1988775"/>
                <a:gd name="connsiteY235" fmla="*/ 1500481 h 1567502"/>
                <a:gd name="connsiteX236" fmla="*/ 1574071 w 1988775"/>
                <a:gd name="connsiteY236" fmla="*/ 1496958 h 1567502"/>
                <a:gd name="connsiteX237" fmla="*/ 1596924 w 1988775"/>
                <a:gd name="connsiteY237" fmla="*/ 1493436 h 1567502"/>
                <a:gd name="connsiteX238" fmla="*/ 1619779 w 1988775"/>
                <a:gd name="connsiteY238" fmla="*/ 1486296 h 1567502"/>
                <a:gd name="connsiteX239" fmla="*/ 1629587 w 1988775"/>
                <a:gd name="connsiteY239" fmla="*/ 1451071 h 1567502"/>
                <a:gd name="connsiteX240" fmla="*/ 1649203 w 1988775"/>
                <a:gd name="connsiteY240" fmla="*/ 1461638 h 1567502"/>
                <a:gd name="connsiteX241" fmla="*/ 1668725 w 1988775"/>
                <a:gd name="connsiteY241" fmla="*/ 1451071 h 1567502"/>
                <a:gd name="connsiteX242" fmla="*/ 1691674 w 1988775"/>
                <a:gd name="connsiteY242" fmla="*/ 1443930 h 1567502"/>
                <a:gd name="connsiteX243" fmla="*/ 1711195 w 1988775"/>
                <a:gd name="connsiteY243" fmla="*/ 1436886 h 1567502"/>
                <a:gd name="connsiteX244" fmla="*/ 1730812 w 1988775"/>
                <a:gd name="connsiteY244" fmla="*/ 1440408 h 1567502"/>
                <a:gd name="connsiteX245" fmla="*/ 1756903 w 1988775"/>
                <a:gd name="connsiteY245" fmla="*/ 1426318 h 1567502"/>
                <a:gd name="connsiteX246" fmla="*/ 1786327 w 1988775"/>
                <a:gd name="connsiteY246" fmla="*/ 1394521 h 1567502"/>
                <a:gd name="connsiteX247" fmla="*/ 1789566 w 1988775"/>
                <a:gd name="connsiteY247" fmla="*/ 1373386 h 1567502"/>
                <a:gd name="connsiteX248" fmla="*/ 1799373 w 1988775"/>
                <a:gd name="connsiteY248" fmla="*/ 1345111 h 1567502"/>
                <a:gd name="connsiteX249" fmla="*/ 1818990 w 1988775"/>
                <a:gd name="connsiteY249" fmla="*/ 1323881 h 1567502"/>
                <a:gd name="connsiteX250" fmla="*/ 1825560 w 1988775"/>
                <a:gd name="connsiteY250" fmla="*/ 1299223 h 1567502"/>
                <a:gd name="connsiteX251" fmla="*/ 1838606 w 1988775"/>
                <a:gd name="connsiteY251" fmla="*/ 1277993 h 1567502"/>
                <a:gd name="connsiteX252" fmla="*/ 1835273 w 1988775"/>
                <a:gd name="connsiteY252" fmla="*/ 1256858 h 1567502"/>
                <a:gd name="connsiteX253" fmla="*/ 1851652 w 1988775"/>
                <a:gd name="connsiteY253" fmla="*/ 1232106 h 1567502"/>
                <a:gd name="connsiteX254" fmla="*/ 1848414 w 1988775"/>
                <a:gd name="connsiteY254" fmla="*/ 1210971 h 1567502"/>
                <a:gd name="connsiteX255" fmla="*/ 1851652 w 1988775"/>
                <a:gd name="connsiteY255" fmla="*/ 1186218 h 1567502"/>
                <a:gd name="connsiteX256" fmla="*/ 1877743 w 1988775"/>
                <a:gd name="connsiteY256" fmla="*/ 1172128 h 1567502"/>
                <a:gd name="connsiteX257" fmla="*/ 1877743 w 1988775"/>
                <a:gd name="connsiteY257" fmla="*/ 1150898 h 1567502"/>
                <a:gd name="connsiteX258" fmla="*/ 1897360 w 1988775"/>
                <a:gd name="connsiteY258" fmla="*/ 1136809 h 1567502"/>
                <a:gd name="connsiteX259" fmla="*/ 1894123 w 1988775"/>
                <a:gd name="connsiteY259" fmla="*/ 1115674 h 1567502"/>
                <a:gd name="connsiteX260" fmla="*/ 1903930 w 1988775"/>
                <a:gd name="connsiteY260" fmla="*/ 1090921 h 1567502"/>
                <a:gd name="connsiteX261" fmla="*/ 1867936 w 1988775"/>
                <a:gd name="connsiteY261" fmla="*/ 1087399 h 1567502"/>
                <a:gd name="connsiteX262" fmla="*/ 1845082 w 1988775"/>
                <a:gd name="connsiteY262" fmla="*/ 1090921 h 1567502"/>
                <a:gd name="connsiteX263" fmla="*/ 1822227 w 1988775"/>
                <a:gd name="connsiteY263" fmla="*/ 1097966 h 1567502"/>
                <a:gd name="connsiteX264" fmla="*/ 1838606 w 1988775"/>
                <a:gd name="connsiteY264" fmla="*/ 1073309 h 1567502"/>
                <a:gd name="connsiteX265" fmla="*/ 1864697 w 1988775"/>
                <a:gd name="connsiteY265" fmla="*/ 1066169 h 1567502"/>
                <a:gd name="connsiteX266" fmla="*/ 1854890 w 1988775"/>
                <a:gd name="connsiteY266" fmla="*/ 1045034 h 1567502"/>
                <a:gd name="connsiteX267" fmla="*/ 1835273 w 1988775"/>
                <a:gd name="connsiteY267" fmla="*/ 1037989 h 1567502"/>
                <a:gd name="connsiteX268" fmla="*/ 1815753 w 1988775"/>
                <a:gd name="connsiteY268" fmla="*/ 1027421 h 1567502"/>
                <a:gd name="connsiteX269" fmla="*/ 1789566 w 1988775"/>
                <a:gd name="connsiteY269" fmla="*/ 1016759 h 1567502"/>
                <a:gd name="connsiteX270" fmla="*/ 1763473 w 1988775"/>
                <a:gd name="connsiteY270" fmla="*/ 992101 h 1567502"/>
                <a:gd name="connsiteX271" fmla="*/ 1783090 w 1988775"/>
                <a:gd name="connsiteY271" fmla="*/ 1009714 h 1567502"/>
                <a:gd name="connsiteX272" fmla="*/ 1812419 w 1988775"/>
                <a:gd name="connsiteY272" fmla="*/ 1009714 h 1567502"/>
                <a:gd name="connsiteX273" fmla="*/ 1851652 w 1988775"/>
                <a:gd name="connsiteY273" fmla="*/ 1023803 h 1567502"/>
                <a:gd name="connsiteX274" fmla="*/ 1832036 w 1988775"/>
                <a:gd name="connsiteY274" fmla="*/ 1006191 h 1567502"/>
                <a:gd name="connsiteX275" fmla="*/ 1818990 w 1988775"/>
                <a:gd name="connsiteY275" fmla="*/ 984961 h 1567502"/>
                <a:gd name="connsiteX276" fmla="*/ 1799373 w 1988775"/>
                <a:gd name="connsiteY276" fmla="*/ 967349 h 1567502"/>
                <a:gd name="connsiteX277" fmla="*/ 1756903 w 1988775"/>
                <a:gd name="connsiteY277" fmla="*/ 900326 h 1567502"/>
                <a:gd name="connsiteX278" fmla="*/ 1737382 w 1988775"/>
                <a:gd name="connsiteY278" fmla="*/ 896709 h 1567502"/>
                <a:gd name="connsiteX279" fmla="*/ 1717766 w 1988775"/>
                <a:gd name="connsiteY279" fmla="*/ 879096 h 1567502"/>
                <a:gd name="connsiteX280" fmla="*/ 1698149 w 1988775"/>
                <a:gd name="connsiteY280" fmla="*/ 861484 h 1567502"/>
                <a:gd name="connsiteX281" fmla="*/ 1717766 w 1988775"/>
                <a:gd name="connsiteY281" fmla="*/ 840254 h 1567502"/>
                <a:gd name="connsiteX282" fmla="*/ 1717766 w 1988775"/>
                <a:gd name="connsiteY282" fmla="*/ 819119 h 1567502"/>
                <a:gd name="connsiteX283" fmla="*/ 1737382 w 1988775"/>
                <a:gd name="connsiteY283" fmla="*/ 815501 h 1567502"/>
                <a:gd name="connsiteX284" fmla="*/ 1734049 w 1988775"/>
                <a:gd name="connsiteY284" fmla="*/ 790844 h 1567502"/>
                <a:gd name="connsiteX285" fmla="*/ 1766712 w 1988775"/>
                <a:gd name="connsiteY285" fmla="*/ 776659 h 1567502"/>
                <a:gd name="connsiteX286" fmla="*/ 1789566 w 1988775"/>
                <a:gd name="connsiteY286" fmla="*/ 780277 h 1567502"/>
                <a:gd name="connsiteX287" fmla="*/ 1786327 w 1988775"/>
                <a:gd name="connsiteY287" fmla="*/ 752002 h 1567502"/>
                <a:gd name="connsiteX288" fmla="*/ 1763473 w 1988775"/>
                <a:gd name="connsiteY288" fmla="*/ 744957 h 1567502"/>
                <a:gd name="connsiteX289" fmla="*/ 1740620 w 1988775"/>
                <a:gd name="connsiteY289" fmla="*/ 752002 h 1567502"/>
                <a:gd name="connsiteX290" fmla="*/ 1711195 w 1988775"/>
                <a:gd name="connsiteY290" fmla="*/ 734389 h 1567502"/>
                <a:gd name="connsiteX291" fmla="*/ 1691674 w 1988775"/>
                <a:gd name="connsiteY291" fmla="*/ 755524 h 1567502"/>
                <a:gd name="connsiteX292" fmla="*/ 1672057 w 1988775"/>
                <a:gd name="connsiteY292" fmla="*/ 769614 h 1567502"/>
                <a:gd name="connsiteX293" fmla="*/ 1652441 w 1988775"/>
                <a:gd name="connsiteY293" fmla="*/ 752002 h 1567502"/>
                <a:gd name="connsiteX294" fmla="*/ 1645870 w 1988775"/>
                <a:gd name="connsiteY294" fmla="*/ 730771 h 1567502"/>
                <a:gd name="connsiteX295" fmla="*/ 1623016 w 1988775"/>
                <a:gd name="connsiteY295" fmla="*/ 720204 h 1567502"/>
                <a:gd name="connsiteX296" fmla="*/ 1603496 w 1988775"/>
                <a:gd name="connsiteY296" fmla="*/ 720204 h 1567502"/>
                <a:gd name="connsiteX297" fmla="*/ 1583879 w 1988775"/>
                <a:gd name="connsiteY297" fmla="*/ 702592 h 1567502"/>
                <a:gd name="connsiteX298" fmla="*/ 1580641 w 1988775"/>
                <a:gd name="connsiteY298" fmla="*/ 670794 h 1567502"/>
                <a:gd name="connsiteX299" fmla="*/ 1600163 w 1988775"/>
                <a:gd name="connsiteY299" fmla="*/ 677839 h 1567502"/>
                <a:gd name="connsiteX300" fmla="*/ 1619779 w 1988775"/>
                <a:gd name="connsiteY300" fmla="*/ 670794 h 1567502"/>
                <a:gd name="connsiteX301" fmla="*/ 1626350 w 1988775"/>
                <a:gd name="connsiteY301" fmla="*/ 638997 h 1567502"/>
                <a:gd name="connsiteX302" fmla="*/ 1649203 w 1988775"/>
                <a:gd name="connsiteY302" fmla="*/ 628429 h 1567502"/>
                <a:gd name="connsiteX303" fmla="*/ 1659011 w 1988775"/>
                <a:gd name="connsiteY303" fmla="*/ 607294 h 1567502"/>
                <a:gd name="connsiteX304" fmla="*/ 1681866 w 1988775"/>
                <a:gd name="connsiteY304" fmla="*/ 596632 h 1567502"/>
                <a:gd name="connsiteX305" fmla="*/ 1701387 w 1988775"/>
                <a:gd name="connsiteY305" fmla="*/ 596632 h 1567502"/>
                <a:gd name="connsiteX306" fmla="*/ 1714433 w 1988775"/>
                <a:gd name="connsiteY306" fmla="*/ 617862 h 1567502"/>
                <a:gd name="connsiteX307" fmla="*/ 1698149 w 1988775"/>
                <a:gd name="connsiteY307" fmla="*/ 642519 h 1567502"/>
                <a:gd name="connsiteX308" fmla="*/ 1707957 w 1988775"/>
                <a:gd name="connsiteY308" fmla="*/ 663749 h 1567502"/>
                <a:gd name="connsiteX309" fmla="*/ 1707957 w 1988775"/>
                <a:gd name="connsiteY309" fmla="*/ 688406 h 1567502"/>
                <a:gd name="connsiteX310" fmla="*/ 1727574 w 1988775"/>
                <a:gd name="connsiteY310" fmla="*/ 681362 h 1567502"/>
                <a:gd name="connsiteX311" fmla="*/ 1737382 w 1988775"/>
                <a:gd name="connsiteY311" fmla="*/ 660227 h 1567502"/>
                <a:gd name="connsiteX312" fmla="*/ 1770044 w 1988775"/>
                <a:gd name="connsiteY312" fmla="*/ 642519 h 1567502"/>
                <a:gd name="connsiteX313" fmla="*/ 1796136 w 1988775"/>
                <a:gd name="connsiteY313" fmla="*/ 638997 h 1567502"/>
                <a:gd name="connsiteX314" fmla="*/ 1805944 w 1988775"/>
                <a:gd name="connsiteY314" fmla="*/ 614339 h 1567502"/>
                <a:gd name="connsiteX315" fmla="*/ 1825560 w 1988775"/>
                <a:gd name="connsiteY315" fmla="*/ 603677 h 1567502"/>
                <a:gd name="connsiteX316" fmla="*/ 1841844 w 1988775"/>
                <a:gd name="connsiteY316" fmla="*/ 575497 h 1567502"/>
                <a:gd name="connsiteX317" fmla="*/ 1845082 w 1988775"/>
                <a:gd name="connsiteY317" fmla="*/ 554267 h 1567502"/>
                <a:gd name="connsiteX318" fmla="*/ 1864697 w 1988775"/>
                <a:gd name="connsiteY318" fmla="*/ 561312 h 1567502"/>
                <a:gd name="connsiteX319" fmla="*/ 1903930 w 1988775"/>
                <a:gd name="connsiteY319" fmla="*/ 564834 h 1567502"/>
                <a:gd name="connsiteX320" fmla="*/ 1887552 w 1988775"/>
                <a:gd name="connsiteY320" fmla="*/ 543699 h 1567502"/>
                <a:gd name="connsiteX321" fmla="*/ 1907169 w 1988775"/>
                <a:gd name="connsiteY321" fmla="*/ 536654 h 1567502"/>
                <a:gd name="connsiteX322" fmla="*/ 1933260 w 1988775"/>
                <a:gd name="connsiteY322" fmla="*/ 518947 h 1567502"/>
                <a:gd name="connsiteX323" fmla="*/ 1926784 w 1988775"/>
                <a:gd name="connsiteY323" fmla="*/ 497812 h 1567502"/>
                <a:gd name="connsiteX324" fmla="*/ 1952876 w 1988775"/>
                <a:gd name="connsiteY324" fmla="*/ 508379 h 1567502"/>
                <a:gd name="connsiteX325" fmla="*/ 1972493 w 1988775"/>
                <a:gd name="connsiteY325" fmla="*/ 497812 h 1567502"/>
                <a:gd name="connsiteX326" fmla="*/ 1969160 w 1988775"/>
                <a:gd name="connsiteY326" fmla="*/ 476582 h 1567502"/>
                <a:gd name="connsiteX327" fmla="*/ 1959447 w 1988775"/>
                <a:gd name="connsiteY327" fmla="*/ 455447 h 1567502"/>
                <a:gd name="connsiteX328" fmla="*/ 1943069 w 1988775"/>
                <a:gd name="connsiteY328" fmla="*/ 427172 h 1567502"/>
                <a:gd name="connsiteX329" fmla="*/ 1923452 w 1988775"/>
                <a:gd name="connsiteY329" fmla="*/ 409560 h 1567502"/>
                <a:gd name="connsiteX330" fmla="*/ 1936498 w 1988775"/>
                <a:gd name="connsiteY330" fmla="*/ 388329 h 1567502"/>
                <a:gd name="connsiteX331" fmla="*/ 1956114 w 1988775"/>
                <a:gd name="connsiteY331" fmla="*/ 391852 h 1567502"/>
                <a:gd name="connsiteX332" fmla="*/ 1978968 w 1988775"/>
                <a:gd name="connsiteY332" fmla="*/ 398897 h 1567502"/>
                <a:gd name="connsiteX333" fmla="*/ 1982301 w 1988775"/>
                <a:gd name="connsiteY333" fmla="*/ 370717 h 1567502"/>
                <a:gd name="connsiteX334" fmla="*/ 1988776 w 1988775"/>
                <a:gd name="connsiteY334" fmla="*/ 367195 h 156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1988775" h="1567502">
                  <a:moveTo>
                    <a:pt x="1988776" y="367195"/>
                  </a:moveTo>
                  <a:lnTo>
                    <a:pt x="1988776" y="335397"/>
                  </a:lnTo>
                  <a:lnTo>
                    <a:pt x="1972493" y="310645"/>
                  </a:lnTo>
                  <a:lnTo>
                    <a:pt x="1965922" y="289510"/>
                  </a:lnTo>
                  <a:lnTo>
                    <a:pt x="1975730" y="268280"/>
                  </a:lnTo>
                  <a:lnTo>
                    <a:pt x="1959447" y="243622"/>
                  </a:lnTo>
                  <a:lnTo>
                    <a:pt x="1930023" y="240100"/>
                  </a:lnTo>
                  <a:lnTo>
                    <a:pt x="1910406" y="254190"/>
                  </a:lnTo>
                  <a:lnTo>
                    <a:pt x="1880982" y="268280"/>
                  </a:lnTo>
                  <a:lnTo>
                    <a:pt x="1851652" y="271802"/>
                  </a:lnTo>
                  <a:lnTo>
                    <a:pt x="1828799" y="254190"/>
                  </a:lnTo>
                  <a:lnTo>
                    <a:pt x="1822227" y="233055"/>
                  </a:lnTo>
                  <a:lnTo>
                    <a:pt x="1802612" y="215347"/>
                  </a:lnTo>
                  <a:lnTo>
                    <a:pt x="1779757" y="215347"/>
                  </a:lnTo>
                  <a:lnTo>
                    <a:pt x="1753666" y="190690"/>
                  </a:lnTo>
                  <a:lnTo>
                    <a:pt x="1734049" y="194212"/>
                  </a:lnTo>
                  <a:lnTo>
                    <a:pt x="1698149" y="187072"/>
                  </a:lnTo>
                  <a:lnTo>
                    <a:pt x="1675296" y="172982"/>
                  </a:lnTo>
                  <a:lnTo>
                    <a:pt x="1655679" y="148325"/>
                  </a:lnTo>
                  <a:lnTo>
                    <a:pt x="1616541" y="116527"/>
                  </a:lnTo>
                  <a:lnTo>
                    <a:pt x="1577309" y="84730"/>
                  </a:lnTo>
                  <a:lnTo>
                    <a:pt x="1567500" y="63595"/>
                  </a:lnTo>
                  <a:lnTo>
                    <a:pt x="1547884" y="52932"/>
                  </a:lnTo>
                  <a:lnTo>
                    <a:pt x="1528363" y="31798"/>
                  </a:lnTo>
                  <a:lnTo>
                    <a:pt x="1479322" y="24753"/>
                  </a:lnTo>
                  <a:lnTo>
                    <a:pt x="1459801" y="10567"/>
                  </a:lnTo>
                  <a:lnTo>
                    <a:pt x="1440184" y="0"/>
                  </a:lnTo>
                  <a:lnTo>
                    <a:pt x="1410760" y="7045"/>
                  </a:lnTo>
                  <a:lnTo>
                    <a:pt x="1387906" y="3523"/>
                  </a:lnTo>
                  <a:lnTo>
                    <a:pt x="1365052" y="14090"/>
                  </a:lnTo>
                  <a:lnTo>
                    <a:pt x="1342198" y="38842"/>
                  </a:lnTo>
                  <a:lnTo>
                    <a:pt x="1361814" y="52932"/>
                  </a:lnTo>
                  <a:lnTo>
                    <a:pt x="1381431" y="63595"/>
                  </a:lnTo>
                  <a:lnTo>
                    <a:pt x="1374860" y="84730"/>
                  </a:lnTo>
                  <a:lnTo>
                    <a:pt x="1374860" y="127095"/>
                  </a:lnTo>
                  <a:lnTo>
                    <a:pt x="1378097" y="151847"/>
                  </a:lnTo>
                  <a:lnTo>
                    <a:pt x="1365052" y="176505"/>
                  </a:lnTo>
                  <a:lnTo>
                    <a:pt x="1345435" y="183550"/>
                  </a:lnTo>
                  <a:lnTo>
                    <a:pt x="1325914" y="183550"/>
                  </a:lnTo>
                  <a:lnTo>
                    <a:pt x="1306298" y="169460"/>
                  </a:lnTo>
                  <a:lnTo>
                    <a:pt x="1306298" y="218870"/>
                  </a:lnTo>
                  <a:lnTo>
                    <a:pt x="1312773" y="240100"/>
                  </a:lnTo>
                  <a:lnTo>
                    <a:pt x="1316106" y="264757"/>
                  </a:lnTo>
                  <a:lnTo>
                    <a:pt x="1335627" y="271802"/>
                  </a:lnTo>
                  <a:lnTo>
                    <a:pt x="1365052" y="264757"/>
                  </a:lnTo>
                  <a:lnTo>
                    <a:pt x="1384668" y="271802"/>
                  </a:lnTo>
                  <a:lnTo>
                    <a:pt x="1420568" y="257712"/>
                  </a:lnTo>
                  <a:lnTo>
                    <a:pt x="1440184" y="271802"/>
                  </a:lnTo>
                  <a:lnTo>
                    <a:pt x="1469609" y="293032"/>
                  </a:lnTo>
                  <a:lnTo>
                    <a:pt x="1492463" y="314262"/>
                  </a:lnTo>
                  <a:lnTo>
                    <a:pt x="1469609" y="321307"/>
                  </a:lnTo>
                  <a:lnTo>
                    <a:pt x="1443422" y="314262"/>
                  </a:lnTo>
                  <a:lnTo>
                    <a:pt x="1410760" y="324830"/>
                  </a:lnTo>
                  <a:lnTo>
                    <a:pt x="1384668" y="345964"/>
                  </a:lnTo>
                  <a:lnTo>
                    <a:pt x="1378097" y="377762"/>
                  </a:lnTo>
                  <a:lnTo>
                    <a:pt x="1338960" y="377762"/>
                  </a:lnTo>
                  <a:lnTo>
                    <a:pt x="1332389" y="402515"/>
                  </a:lnTo>
                  <a:lnTo>
                    <a:pt x="1309536" y="409560"/>
                  </a:lnTo>
                  <a:lnTo>
                    <a:pt x="1289919" y="406037"/>
                  </a:lnTo>
                  <a:lnTo>
                    <a:pt x="1270398" y="391852"/>
                  </a:lnTo>
                  <a:lnTo>
                    <a:pt x="1250781" y="395470"/>
                  </a:lnTo>
                  <a:lnTo>
                    <a:pt x="1247449" y="416604"/>
                  </a:lnTo>
                  <a:lnTo>
                    <a:pt x="1267065" y="437835"/>
                  </a:lnTo>
                  <a:lnTo>
                    <a:pt x="1280111" y="458969"/>
                  </a:lnTo>
                  <a:lnTo>
                    <a:pt x="1257257" y="473059"/>
                  </a:lnTo>
                  <a:lnTo>
                    <a:pt x="1247449" y="501334"/>
                  </a:lnTo>
                  <a:lnTo>
                    <a:pt x="1227928" y="504857"/>
                  </a:lnTo>
                  <a:lnTo>
                    <a:pt x="1133179" y="518947"/>
                  </a:lnTo>
                  <a:lnTo>
                    <a:pt x="1090708" y="547222"/>
                  </a:lnTo>
                  <a:lnTo>
                    <a:pt x="1067854" y="557789"/>
                  </a:lnTo>
                  <a:lnTo>
                    <a:pt x="1045000" y="547222"/>
                  </a:lnTo>
                  <a:lnTo>
                    <a:pt x="1025479" y="547222"/>
                  </a:lnTo>
                  <a:lnTo>
                    <a:pt x="1002530" y="536654"/>
                  </a:lnTo>
                  <a:lnTo>
                    <a:pt x="976438" y="536654"/>
                  </a:lnTo>
                  <a:lnTo>
                    <a:pt x="956822" y="529609"/>
                  </a:lnTo>
                  <a:lnTo>
                    <a:pt x="937301" y="511902"/>
                  </a:lnTo>
                  <a:lnTo>
                    <a:pt x="898068" y="508379"/>
                  </a:lnTo>
                  <a:lnTo>
                    <a:pt x="878452" y="501334"/>
                  </a:lnTo>
                  <a:lnTo>
                    <a:pt x="845789" y="508379"/>
                  </a:lnTo>
                  <a:lnTo>
                    <a:pt x="819698" y="508379"/>
                  </a:lnTo>
                  <a:lnTo>
                    <a:pt x="790273" y="504857"/>
                  </a:lnTo>
                  <a:lnTo>
                    <a:pt x="757611" y="508379"/>
                  </a:lnTo>
                  <a:lnTo>
                    <a:pt x="724949" y="476582"/>
                  </a:lnTo>
                  <a:lnTo>
                    <a:pt x="698857" y="444879"/>
                  </a:lnTo>
                  <a:lnTo>
                    <a:pt x="672766" y="430694"/>
                  </a:lnTo>
                  <a:lnTo>
                    <a:pt x="649911" y="420127"/>
                  </a:lnTo>
                  <a:lnTo>
                    <a:pt x="630295" y="406037"/>
                  </a:lnTo>
                  <a:lnTo>
                    <a:pt x="561733" y="398897"/>
                  </a:lnTo>
                  <a:lnTo>
                    <a:pt x="538879" y="391852"/>
                  </a:lnTo>
                  <a:lnTo>
                    <a:pt x="516025" y="384807"/>
                  </a:lnTo>
                  <a:lnTo>
                    <a:pt x="506216" y="363672"/>
                  </a:lnTo>
                  <a:lnTo>
                    <a:pt x="509454" y="342442"/>
                  </a:lnTo>
                  <a:lnTo>
                    <a:pt x="499646" y="317785"/>
                  </a:lnTo>
                  <a:lnTo>
                    <a:pt x="480029" y="300077"/>
                  </a:lnTo>
                  <a:lnTo>
                    <a:pt x="460508" y="271802"/>
                  </a:lnTo>
                  <a:lnTo>
                    <a:pt x="437655" y="264757"/>
                  </a:lnTo>
                  <a:lnTo>
                    <a:pt x="404992" y="261235"/>
                  </a:lnTo>
                  <a:lnTo>
                    <a:pt x="388614" y="240100"/>
                  </a:lnTo>
                  <a:lnTo>
                    <a:pt x="368997" y="236577"/>
                  </a:lnTo>
                  <a:lnTo>
                    <a:pt x="349476" y="222392"/>
                  </a:lnTo>
                  <a:lnTo>
                    <a:pt x="329860" y="208302"/>
                  </a:lnTo>
                  <a:lnTo>
                    <a:pt x="310244" y="208302"/>
                  </a:lnTo>
                  <a:lnTo>
                    <a:pt x="320051" y="229532"/>
                  </a:lnTo>
                  <a:lnTo>
                    <a:pt x="293960" y="233055"/>
                  </a:lnTo>
                  <a:lnTo>
                    <a:pt x="293960" y="264757"/>
                  </a:lnTo>
                  <a:lnTo>
                    <a:pt x="307006" y="285987"/>
                  </a:lnTo>
                  <a:lnTo>
                    <a:pt x="284151" y="310645"/>
                  </a:lnTo>
                  <a:lnTo>
                    <a:pt x="251489" y="303600"/>
                  </a:lnTo>
                  <a:lnTo>
                    <a:pt x="231873" y="296555"/>
                  </a:lnTo>
                  <a:lnTo>
                    <a:pt x="218827" y="374239"/>
                  </a:lnTo>
                  <a:lnTo>
                    <a:pt x="199211" y="377762"/>
                  </a:lnTo>
                  <a:lnTo>
                    <a:pt x="173119" y="388329"/>
                  </a:lnTo>
                  <a:lnTo>
                    <a:pt x="153503" y="391852"/>
                  </a:lnTo>
                  <a:lnTo>
                    <a:pt x="163311" y="427172"/>
                  </a:lnTo>
                  <a:lnTo>
                    <a:pt x="192736" y="466014"/>
                  </a:lnTo>
                  <a:lnTo>
                    <a:pt x="189403" y="487244"/>
                  </a:lnTo>
                  <a:lnTo>
                    <a:pt x="186165" y="508379"/>
                  </a:lnTo>
                  <a:lnTo>
                    <a:pt x="199211" y="529609"/>
                  </a:lnTo>
                  <a:lnTo>
                    <a:pt x="156741" y="550744"/>
                  </a:lnTo>
                  <a:lnTo>
                    <a:pt x="140457" y="575497"/>
                  </a:lnTo>
                  <a:lnTo>
                    <a:pt x="114365" y="582542"/>
                  </a:lnTo>
                  <a:lnTo>
                    <a:pt x="88179" y="593109"/>
                  </a:lnTo>
                  <a:lnTo>
                    <a:pt x="84941" y="614339"/>
                  </a:lnTo>
                  <a:lnTo>
                    <a:pt x="65324" y="614339"/>
                  </a:lnTo>
                  <a:lnTo>
                    <a:pt x="42471" y="603677"/>
                  </a:lnTo>
                  <a:lnTo>
                    <a:pt x="22854" y="610817"/>
                  </a:lnTo>
                  <a:lnTo>
                    <a:pt x="0" y="631952"/>
                  </a:lnTo>
                  <a:lnTo>
                    <a:pt x="6571" y="656704"/>
                  </a:lnTo>
                  <a:lnTo>
                    <a:pt x="6571" y="677839"/>
                  </a:lnTo>
                  <a:lnTo>
                    <a:pt x="9808" y="699069"/>
                  </a:lnTo>
                  <a:lnTo>
                    <a:pt x="32662" y="695547"/>
                  </a:lnTo>
                  <a:lnTo>
                    <a:pt x="52278" y="706114"/>
                  </a:lnTo>
                  <a:lnTo>
                    <a:pt x="52278" y="730771"/>
                  </a:lnTo>
                  <a:lnTo>
                    <a:pt x="71895" y="755524"/>
                  </a:lnTo>
                  <a:lnTo>
                    <a:pt x="52278" y="759046"/>
                  </a:lnTo>
                  <a:lnTo>
                    <a:pt x="84941" y="776659"/>
                  </a:lnTo>
                  <a:lnTo>
                    <a:pt x="107795" y="794366"/>
                  </a:lnTo>
                  <a:lnTo>
                    <a:pt x="114365" y="822642"/>
                  </a:lnTo>
                  <a:lnTo>
                    <a:pt x="133886" y="829686"/>
                  </a:lnTo>
                  <a:lnTo>
                    <a:pt x="153503" y="843776"/>
                  </a:lnTo>
                  <a:lnTo>
                    <a:pt x="195973" y="843776"/>
                  </a:lnTo>
                  <a:lnTo>
                    <a:pt x="215590" y="829686"/>
                  </a:lnTo>
                  <a:lnTo>
                    <a:pt x="235111" y="822642"/>
                  </a:lnTo>
                  <a:lnTo>
                    <a:pt x="258060" y="843776"/>
                  </a:lnTo>
                  <a:lnTo>
                    <a:pt x="280914" y="843776"/>
                  </a:lnTo>
                  <a:lnTo>
                    <a:pt x="280914" y="879096"/>
                  </a:lnTo>
                  <a:lnTo>
                    <a:pt x="271106" y="903849"/>
                  </a:lnTo>
                  <a:lnTo>
                    <a:pt x="244919" y="914416"/>
                  </a:lnTo>
                  <a:lnTo>
                    <a:pt x="244919" y="946214"/>
                  </a:lnTo>
                  <a:lnTo>
                    <a:pt x="264535" y="953259"/>
                  </a:lnTo>
                  <a:lnTo>
                    <a:pt x="280914" y="974394"/>
                  </a:lnTo>
                  <a:lnTo>
                    <a:pt x="261298" y="999146"/>
                  </a:lnTo>
                  <a:lnTo>
                    <a:pt x="241681" y="984961"/>
                  </a:lnTo>
                  <a:lnTo>
                    <a:pt x="248252" y="1006191"/>
                  </a:lnTo>
                  <a:lnTo>
                    <a:pt x="254727" y="1034466"/>
                  </a:lnTo>
                  <a:lnTo>
                    <a:pt x="274343" y="1037989"/>
                  </a:lnTo>
                  <a:lnTo>
                    <a:pt x="297198" y="1055601"/>
                  </a:lnTo>
                  <a:lnTo>
                    <a:pt x="323289" y="1066169"/>
                  </a:lnTo>
                  <a:lnTo>
                    <a:pt x="359284" y="1101488"/>
                  </a:lnTo>
                  <a:lnTo>
                    <a:pt x="382138" y="1083876"/>
                  </a:lnTo>
                  <a:lnTo>
                    <a:pt x="401659" y="1094444"/>
                  </a:lnTo>
                  <a:lnTo>
                    <a:pt x="421276" y="1115674"/>
                  </a:lnTo>
                  <a:lnTo>
                    <a:pt x="444130" y="1119196"/>
                  </a:lnTo>
                  <a:lnTo>
                    <a:pt x="457176" y="1140331"/>
                  </a:lnTo>
                  <a:lnTo>
                    <a:pt x="476792" y="1133286"/>
                  </a:lnTo>
                  <a:lnTo>
                    <a:pt x="483363" y="1154516"/>
                  </a:lnTo>
                  <a:lnTo>
                    <a:pt x="506216" y="1175651"/>
                  </a:lnTo>
                  <a:lnTo>
                    <a:pt x="525833" y="1186218"/>
                  </a:lnTo>
                  <a:lnTo>
                    <a:pt x="545354" y="1186218"/>
                  </a:lnTo>
                  <a:lnTo>
                    <a:pt x="564971" y="1193263"/>
                  </a:lnTo>
                  <a:lnTo>
                    <a:pt x="587824" y="1196786"/>
                  </a:lnTo>
                  <a:lnTo>
                    <a:pt x="614011" y="1210971"/>
                  </a:lnTo>
                  <a:lnTo>
                    <a:pt x="636866" y="1200403"/>
                  </a:lnTo>
                  <a:lnTo>
                    <a:pt x="656387" y="1193263"/>
                  </a:lnTo>
                  <a:lnTo>
                    <a:pt x="666195" y="1228583"/>
                  </a:lnTo>
                  <a:lnTo>
                    <a:pt x="685811" y="1207448"/>
                  </a:lnTo>
                  <a:lnTo>
                    <a:pt x="698857" y="1186218"/>
                  </a:lnTo>
                  <a:lnTo>
                    <a:pt x="724949" y="1189741"/>
                  </a:lnTo>
                  <a:lnTo>
                    <a:pt x="744565" y="1196786"/>
                  </a:lnTo>
                  <a:lnTo>
                    <a:pt x="764181" y="1196786"/>
                  </a:lnTo>
                  <a:lnTo>
                    <a:pt x="803414" y="1214493"/>
                  </a:lnTo>
                  <a:lnTo>
                    <a:pt x="806652" y="1189741"/>
                  </a:lnTo>
                  <a:lnTo>
                    <a:pt x="826268" y="1186218"/>
                  </a:lnTo>
                  <a:lnTo>
                    <a:pt x="822935" y="1165084"/>
                  </a:lnTo>
                  <a:lnTo>
                    <a:pt x="842552" y="1165084"/>
                  </a:lnTo>
                  <a:lnTo>
                    <a:pt x="862168" y="1147376"/>
                  </a:lnTo>
                  <a:lnTo>
                    <a:pt x="885022" y="1143853"/>
                  </a:lnTo>
                  <a:lnTo>
                    <a:pt x="904638" y="1150898"/>
                  </a:lnTo>
                  <a:lnTo>
                    <a:pt x="911114" y="1129764"/>
                  </a:lnTo>
                  <a:lnTo>
                    <a:pt x="930730" y="1140331"/>
                  </a:lnTo>
                  <a:lnTo>
                    <a:pt x="953584" y="1172128"/>
                  </a:lnTo>
                  <a:lnTo>
                    <a:pt x="979676" y="1182696"/>
                  </a:lnTo>
                  <a:lnTo>
                    <a:pt x="999292" y="1186218"/>
                  </a:lnTo>
                  <a:lnTo>
                    <a:pt x="1015671" y="1210971"/>
                  </a:lnTo>
                  <a:lnTo>
                    <a:pt x="1038525" y="1218016"/>
                  </a:lnTo>
                  <a:lnTo>
                    <a:pt x="1041763" y="1239246"/>
                  </a:lnTo>
                  <a:lnTo>
                    <a:pt x="1054809" y="1288656"/>
                  </a:lnTo>
                  <a:lnTo>
                    <a:pt x="1045000" y="1313313"/>
                  </a:lnTo>
                  <a:lnTo>
                    <a:pt x="1031954" y="1334543"/>
                  </a:lnTo>
                  <a:lnTo>
                    <a:pt x="1025479" y="1355678"/>
                  </a:lnTo>
                  <a:lnTo>
                    <a:pt x="1028716" y="1376908"/>
                  </a:lnTo>
                  <a:lnTo>
                    <a:pt x="1077662" y="1383953"/>
                  </a:lnTo>
                  <a:lnTo>
                    <a:pt x="1074425" y="1408706"/>
                  </a:lnTo>
                  <a:lnTo>
                    <a:pt x="1080900" y="1433363"/>
                  </a:lnTo>
                  <a:lnTo>
                    <a:pt x="1103849" y="1436886"/>
                  </a:lnTo>
                  <a:lnTo>
                    <a:pt x="1100517" y="1458115"/>
                  </a:lnTo>
                  <a:lnTo>
                    <a:pt x="1094041" y="1479250"/>
                  </a:lnTo>
                  <a:lnTo>
                    <a:pt x="1123370" y="1482773"/>
                  </a:lnTo>
                  <a:lnTo>
                    <a:pt x="1136511" y="1511048"/>
                  </a:lnTo>
                  <a:lnTo>
                    <a:pt x="1159366" y="1511048"/>
                  </a:lnTo>
                  <a:lnTo>
                    <a:pt x="1178887" y="1500481"/>
                  </a:lnTo>
                  <a:lnTo>
                    <a:pt x="1178887" y="1525138"/>
                  </a:lnTo>
                  <a:lnTo>
                    <a:pt x="1201741" y="1525138"/>
                  </a:lnTo>
                  <a:lnTo>
                    <a:pt x="1201741" y="1504003"/>
                  </a:lnTo>
                  <a:lnTo>
                    <a:pt x="1188695" y="1465161"/>
                  </a:lnTo>
                  <a:lnTo>
                    <a:pt x="1211549" y="1465161"/>
                  </a:lnTo>
                  <a:lnTo>
                    <a:pt x="1234403" y="1461638"/>
                  </a:lnTo>
                  <a:lnTo>
                    <a:pt x="1260590" y="1458115"/>
                  </a:lnTo>
                  <a:lnTo>
                    <a:pt x="1283444" y="1461638"/>
                  </a:lnTo>
                  <a:lnTo>
                    <a:pt x="1303060" y="1447548"/>
                  </a:lnTo>
                  <a:lnTo>
                    <a:pt x="1309536" y="1426318"/>
                  </a:lnTo>
                  <a:lnTo>
                    <a:pt x="1338960" y="1440408"/>
                  </a:lnTo>
                  <a:lnTo>
                    <a:pt x="1361814" y="1443930"/>
                  </a:lnTo>
                  <a:lnTo>
                    <a:pt x="1381431" y="1447548"/>
                  </a:lnTo>
                  <a:lnTo>
                    <a:pt x="1374860" y="1472206"/>
                  </a:lnTo>
                  <a:lnTo>
                    <a:pt x="1394476" y="1489818"/>
                  </a:lnTo>
                  <a:lnTo>
                    <a:pt x="1420568" y="1500481"/>
                  </a:lnTo>
                  <a:lnTo>
                    <a:pt x="1453230" y="1486296"/>
                  </a:lnTo>
                  <a:lnTo>
                    <a:pt x="1476084" y="1493436"/>
                  </a:lnTo>
                  <a:lnTo>
                    <a:pt x="1498939" y="1500481"/>
                  </a:lnTo>
                  <a:lnTo>
                    <a:pt x="1502176" y="1532183"/>
                  </a:lnTo>
                  <a:lnTo>
                    <a:pt x="1511984" y="1553413"/>
                  </a:lnTo>
                  <a:lnTo>
                    <a:pt x="1534839" y="1567503"/>
                  </a:lnTo>
                  <a:lnTo>
                    <a:pt x="1534839" y="1546368"/>
                  </a:lnTo>
                  <a:lnTo>
                    <a:pt x="1534839" y="1521615"/>
                  </a:lnTo>
                  <a:lnTo>
                    <a:pt x="1551217" y="1500481"/>
                  </a:lnTo>
                  <a:lnTo>
                    <a:pt x="1574071" y="1496958"/>
                  </a:lnTo>
                  <a:lnTo>
                    <a:pt x="1596924" y="1493436"/>
                  </a:lnTo>
                  <a:lnTo>
                    <a:pt x="1619779" y="1486296"/>
                  </a:lnTo>
                  <a:lnTo>
                    <a:pt x="1629587" y="1451071"/>
                  </a:lnTo>
                  <a:lnTo>
                    <a:pt x="1649203" y="1461638"/>
                  </a:lnTo>
                  <a:lnTo>
                    <a:pt x="1668725" y="1451071"/>
                  </a:lnTo>
                  <a:lnTo>
                    <a:pt x="1691674" y="1443930"/>
                  </a:lnTo>
                  <a:lnTo>
                    <a:pt x="1711195" y="1436886"/>
                  </a:lnTo>
                  <a:lnTo>
                    <a:pt x="1730812" y="1440408"/>
                  </a:lnTo>
                  <a:lnTo>
                    <a:pt x="1756903" y="1426318"/>
                  </a:lnTo>
                  <a:lnTo>
                    <a:pt x="1786327" y="1394521"/>
                  </a:lnTo>
                  <a:lnTo>
                    <a:pt x="1789566" y="1373386"/>
                  </a:lnTo>
                  <a:lnTo>
                    <a:pt x="1799373" y="1345111"/>
                  </a:lnTo>
                  <a:lnTo>
                    <a:pt x="1818990" y="1323881"/>
                  </a:lnTo>
                  <a:lnTo>
                    <a:pt x="1825560" y="1299223"/>
                  </a:lnTo>
                  <a:lnTo>
                    <a:pt x="1838606" y="1277993"/>
                  </a:lnTo>
                  <a:lnTo>
                    <a:pt x="1835273" y="1256858"/>
                  </a:lnTo>
                  <a:lnTo>
                    <a:pt x="1851652" y="1232106"/>
                  </a:lnTo>
                  <a:lnTo>
                    <a:pt x="1848414" y="1210971"/>
                  </a:lnTo>
                  <a:lnTo>
                    <a:pt x="1851652" y="1186218"/>
                  </a:lnTo>
                  <a:lnTo>
                    <a:pt x="1877743" y="1172128"/>
                  </a:lnTo>
                  <a:lnTo>
                    <a:pt x="1877743" y="1150898"/>
                  </a:lnTo>
                  <a:lnTo>
                    <a:pt x="1897360" y="1136809"/>
                  </a:lnTo>
                  <a:lnTo>
                    <a:pt x="1894123" y="1115674"/>
                  </a:lnTo>
                  <a:lnTo>
                    <a:pt x="1903930" y="1090921"/>
                  </a:lnTo>
                  <a:lnTo>
                    <a:pt x="1867936" y="1087399"/>
                  </a:lnTo>
                  <a:lnTo>
                    <a:pt x="1845082" y="1090921"/>
                  </a:lnTo>
                  <a:lnTo>
                    <a:pt x="1822227" y="1097966"/>
                  </a:lnTo>
                  <a:lnTo>
                    <a:pt x="1838606" y="1073309"/>
                  </a:lnTo>
                  <a:lnTo>
                    <a:pt x="1864697" y="1066169"/>
                  </a:lnTo>
                  <a:lnTo>
                    <a:pt x="1854890" y="1045034"/>
                  </a:lnTo>
                  <a:lnTo>
                    <a:pt x="1835273" y="1037989"/>
                  </a:lnTo>
                  <a:lnTo>
                    <a:pt x="1815753" y="1027421"/>
                  </a:lnTo>
                  <a:lnTo>
                    <a:pt x="1789566" y="1016759"/>
                  </a:lnTo>
                  <a:lnTo>
                    <a:pt x="1763473" y="992101"/>
                  </a:lnTo>
                  <a:lnTo>
                    <a:pt x="1783090" y="1009714"/>
                  </a:lnTo>
                  <a:lnTo>
                    <a:pt x="1812419" y="1009714"/>
                  </a:lnTo>
                  <a:lnTo>
                    <a:pt x="1851652" y="1023803"/>
                  </a:lnTo>
                  <a:lnTo>
                    <a:pt x="1832036" y="1006191"/>
                  </a:lnTo>
                  <a:lnTo>
                    <a:pt x="1818990" y="984961"/>
                  </a:lnTo>
                  <a:lnTo>
                    <a:pt x="1799373" y="967349"/>
                  </a:lnTo>
                  <a:lnTo>
                    <a:pt x="1756903" y="900326"/>
                  </a:lnTo>
                  <a:lnTo>
                    <a:pt x="1737382" y="896709"/>
                  </a:lnTo>
                  <a:lnTo>
                    <a:pt x="1717766" y="879096"/>
                  </a:lnTo>
                  <a:lnTo>
                    <a:pt x="1698149" y="861484"/>
                  </a:lnTo>
                  <a:lnTo>
                    <a:pt x="1717766" y="840254"/>
                  </a:lnTo>
                  <a:lnTo>
                    <a:pt x="1717766" y="819119"/>
                  </a:lnTo>
                  <a:lnTo>
                    <a:pt x="1737382" y="815501"/>
                  </a:lnTo>
                  <a:lnTo>
                    <a:pt x="1734049" y="790844"/>
                  </a:lnTo>
                  <a:lnTo>
                    <a:pt x="1766712" y="776659"/>
                  </a:lnTo>
                  <a:lnTo>
                    <a:pt x="1789566" y="780277"/>
                  </a:lnTo>
                  <a:lnTo>
                    <a:pt x="1786327" y="752002"/>
                  </a:lnTo>
                  <a:lnTo>
                    <a:pt x="1763473" y="744957"/>
                  </a:lnTo>
                  <a:lnTo>
                    <a:pt x="1740620" y="752002"/>
                  </a:lnTo>
                  <a:lnTo>
                    <a:pt x="1711195" y="734389"/>
                  </a:lnTo>
                  <a:lnTo>
                    <a:pt x="1691674" y="755524"/>
                  </a:lnTo>
                  <a:lnTo>
                    <a:pt x="1672057" y="769614"/>
                  </a:lnTo>
                  <a:lnTo>
                    <a:pt x="1652441" y="752002"/>
                  </a:lnTo>
                  <a:lnTo>
                    <a:pt x="1645870" y="730771"/>
                  </a:lnTo>
                  <a:lnTo>
                    <a:pt x="1623016" y="720204"/>
                  </a:lnTo>
                  <a:lnTo>
                    <a:pt x="1603496" y="720204"/>
                  </a:lnTo>
                  <a:lnTo>
                    <a:pt x="1583879" y="702592"/>
                  </a:lnTo>
                  <a:lnTo>
                    <a:pt x="1580641" y="670794"/>
                  </a:lnTo>
                  <a:lnTo>
                    <a:pt x="1600163" y="677839"/>
                  </a:lnTo>
                  <a:lnTo>
                    <a:pt x="1619779" y="670794"/>
                  </a:lnTo>
                  <a:lnTo>
                    <a:pt x="1626350" y="638997"/>
                  </a:lnTo>
                  <a:lnTo>
                    <a:pt x="1649203" y="628429"/>
                  </a:lnTo>
                  <a:lnTo>
                    <a:pt x="1659011" y="607294"/>
                  </a:lnTo>
                  <a:lnTo>
                    <a:pt x="1681866" y="596632"/>
                  </a:lnTo>
                  <a:lnTo>
                    <a:pt x="1701387" y="596632"/>
                  </a:lnTo>
                  <a:lnTo>
                    <a:pt x="1714433" y="617862"/>
                  </a:lnTo>
                  <a:lnTo>
                    <a:pt x="1698149" y="642519"/>
                  </a:lnTo>
                  <a:lnTo>
                    <a:pt x="1707957" y="663749"/>
                  </a:lnTo>
                  <a:lnTo>
                    <a:pt x="1707957" y="688406"/>
                  </a:lnTo>
                  <a:lnTo>
                    <a:pt x="1727574" y="681362"/>
                  </a:lnTo>
                  <a:lnTo>
                    <a:pt x="1737382" y="660227"/>
                  </a:lnTo>
                  <a:lnTo>
                    <a:pt x="1770044" y="642519"/>
                  </a:lnTo>
                  <a:lnTo>
                    <a:pt x="1796136" y="638997"/>
                  </a:lnTo>
                  <a:lnTo>
                    <a:pt x="1805944" y="614339"/>
                  </a:lnTo>
                  <a:lnTo>
                    <a:pt x="1825560" y="603677"/>
                  </a:lnTo>
                  <a:lnTo>
                    <a:pt x="1841844" y="575497"/>
                  </a:lnTo>
                  <a:lnTo>
                    <a:pt x="1845082" y="554267"/>
                  </a:lnTo>
                  <a:lnTo>
                    <a:pt x="1864697" y="561312"/>
                  </a:lnTo>
                  <a:lnTo>
                    <a:pt x="1903930" y="564834"/>
                  </a:lnTo>
                  <a:lnTo>
                    <a:pt x="1887552" y="543699"/>
                  </a:lnTo>
                  <a:lnTo>
                    <a:pt x="1907169" y="536654"/>
                  </a:lnTo>
                  <a:lnTo>
                    <a:pt x="1933260" y="518947"/>
                  </a:lnTo>
                  <a:lnTo>
                    <a:pt x="1926784" y="497812"/>
                  </a:lnTo>
                  <a:lnTo>
                    <a:pt x="1952876" y="508379"/>
                  </a:lnTo>
                  <a:lnTo>
                    <a:pt x="1972493" y="497812"/>
                  </a:lnTo>
                  <a:lnTo>
                    <a:pt x="1969160" y="476582"/>
                  </a:lnTo>
                  <a:lnTo>
                    <a:pt x="1959447" y="455447"/>
                  </a:lnTo>
                  <a:lnTo>
                    <a:pt x="1943069" y="427172"/>
                  </a:lnTo>
                  <a:lnTo>
                    <a:pt x="1923452" y="409560"/>
                  </a:lnTo>
                  <a:lnTo>
                    <a:pt x="1936498" y="388329"/>
                  </a:lnTo>
                  <a:lnTo>
                    <a:pt x="1956114" y="391852"/>
                  </a:lnTo>
                  <a:lnTo>
                    <a:pt x="1978968" y="398897"/>
                  </a:lnTo>
                  <a:lnTo>
                    <a:pt x="1982301" y="370717"/>
                  </a:lnTo>
                  <a:lnTo>
                    <a:pt x="1988776" y="367195"/>
                  </a:lnTo>
                  <a:close/>
                </a:path>
              </a:pathLst>
            </a:custGeom>
            <a:solidFill>
              <a:srgbClr val="FF0000"/>
            </a:solidFill>
            <a:ln w="9518" cap="flat">
              <a:noFill/>
              <a:prstDash val="solid"/>
              <a:miter/>
            </a:ln>
          </p:spPr>
          <p:txBody>
            <a:bodyPr rtlCol="0" anchor="ctr"/>
            <a:lstStyle/>
            <a:p>
              <a:endParaRPr lang="en-US" noProof="0" dirty="0"/>
            </a:p>
          </p:txBody>
        </p:sp>
        <p:sp>
          <p:nvSpPr>
            <p:cNvPr id="5631" name="Serbest Form 5630">
              <a:extLst>
                <a:ext uri="{FF2B5EF4-FFF2-40B4-BE49-F238E27FC236}">
                  <a16:creationId xmlns:a16="http://schemas.microsoft.com/office/drawing/2014/main" id="{EFAE141E-C5AD-6349-87DA-C845DB22AA49}"/>
                </a:ext>
              </a:extLst>
            </p:cNvPr>
            <p:cNvSpPr/>
            <p:nvPr/>
          </p:nvSpPr>
          <p:spPr>
            <a:xfrm>
              <a:off x="9774355" y="3028199"/>
              <a:ext cx="89701" cy="86443"/>
            </a:xfrm>
            <a:custGeom>
              <a:avLst/>
              <a:gdLst>
                <a:gd name="connsiteX0" fmla="*/ 83988 w 89701"/>
                <a:gd name="connsiteY0" fmla="*/ 8378 h 86443"/>
                <a:gd name="connsiteX1" fmla="*/ 75322 w 89701"/>
                <a:gd name="connsiteY1" fmla="*/ 44079 h 86443"/>
                <a:gd name="connsiteX2" fmla="*/ 71990 w 89701"/>
                <a:gd name="connsiteY2" fmla="*/ 76352 h 86443"/>
                <a:gd name="connsiteX3" fmla="*/ 50850 w 89701"/>
                <a:gd name="connsiteY3" fmla="*/ 81303 h 86443"/>
                <a:gd name="connsiteX4" fmla="*/ 25424 w 89701"/>
                <a:gd name="connsiteY4" fmla="*/ 81303 h 86443"/>
                <a:gd name="connsiteX5" fmla="*/ 4571 w 89701"/>
                <a:gd name="connsiteY5" fmla="*/ 47125 h 86443"/>
                <a:gd name="connsiteX6" fmla="*/ 17712 w 89701"/>
                <a:gd name="connsiteY6" fmla="*/ 24848 h 86443"/>
                <a:gd name="connsiteX7" fmla="*/ 36757 w 89701"/>
                <a:gd name="connsiteY7" fmla="*/ 4189 h 86443"/>
                <a:gd name="connsiteX8" fmla="*/ 83988 w 89701"/>
                <a:gd name="connsiteY8" fmla="*/ 3522 h 86443"/>
                <a:gd name="connsiteX9" fmla="*/ 35042 w 89701"/>
                <a:gd name="connsiteY9" fmla="*/ 0 h 86443"/>
                <a:gd name="connsiteX10" fmla="*/ 13426 w 89701"/>
                <a:gd name="connsiteY10" fmla="*/ 21992 h 86443"/>
                <a:gd name="connsiteX11" fmla="*/ 0 w 89701"/>
                <a:gd name="connsiteY11" fmla="*/ 47220 h 86443"/>
                <a:gd name="connsiteX12" fmla="*/ 23044 w 89701"/>
                <a:gd name="connsiteY12" fmla="*/ 85301 h 86443"/>
                <a:gd name="connsiteX13" fmla="*/ 51611 w 89701"/>
                <a:gd name="connsiteY13" fmla="*/ 86444 h 86443"/>
                <a:gd name="connsiteX14" fmla="*/ 75228 w 89701"/>
                <a:gd name="connsiteY14" fmla="*/ 79304 h 86443"/>
                <a:gd name="connsiteX15" fmla="*/ 80179 w 89701"/>
                <a:gd name="connsiteY15" fmla="*/ 45412 h 86443"/>
                <a:gd name="connsiteX16" fmla="*/ 89701 w 89701"/>
                <a:gd name="connsiteY16" fmla="*/ 14090 h 8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9701" h="86443">
                  <a:moveTo>
                    <a:pt x="83988" y="8378"/>
                  </a:moveTo>
                  <a:lnTo>
                    <a:pt x="75322" y="44079"/>
                  </a:lnTo>
                  <a:lnTo>
                    <a:pt x="71990" y="76352"/>
                  </a:lnTo>
                  <a:lnTo>
                    <a:pt x="50850" y="81303"/>
                  </a:lnTo>
                  <a:lnTo>
                    <a:pt x="25424" y="81303"/>
                  </a:lnTo>
                  <a:lnTo>
                    <a:pt x="4571" y="47125"/>
                  </a:lnTo>
                  <a:lnTo>
                    <a:pt x="17712" y="24848"/>
                  </a:lnTo>
                  <a:lnTo>
                    <a:pt x="36757" y="4189"/>
                  </a:lnTo>
                  <a:close/>
                  <a:moveTo>
                    <a:pt x="83988" y="3522"/>
                  </a:moveTo>
                  <a:lnTo>
                    <a:pt x="35042" y="0"/>
                  </a:lnTo>
                  <a:lnTo>
                    <a:pt x="13426" y="21992"/>
                  </a:lnTo>
                  <a:lnTo>
                    <a:pt x="0" y="47220"/>
                  </a:lnTo>
                  <a:lnTo>
                    <a:pt x="23044" y="85301"/>
                  </a:lnTo>
                  <a:lnTo>
                    <a:pt x="51611" y="86444"/>
                  </a:lnTo>
                  <a:lnTo>
                    <a:pt x="75228" y="79304"/>
                  </a:lnTo>
                  <a:lnTo>
                    <a:pt x="80179" y="45412"/>
                  </a:lnTo>
                  <a:lnTo>
                    <a:pt x="89701" y="14090"/>
                  </a:lnTo>
                  <a:close/>
                </a:path>
              </a:pathLst>
            </a:custGeom>
            <a:solidFill>
              <a:srgbClr val="FFFFFF"/>
            </a:solidFill>
            <a:ln w="9518" cap="flat">
              <a:noFill/>
              <a:prstDash val="solid"/>
              <a:miter/>
            </a:ln>
          </p:spPr>
          <p:txBody>
            <a:bodyPr rtlCol="0" anchor="ctr"/>
            <a:lstStyle/>
            <a:p>
              <a:endParaRPr lang="en-US" noProof="0" dirty="0"/>
            </a:p>
          </p:txBody>
        </p:sp>
        <p:sp>
          <p:nvSpPr>
            <p:cNvPr id="5632" name="Serbest Form 5631">
              <a:extLst>
                <a:ext uri="{FF2B5EF4-FFF2-40B4-BE49-F238E27FC236}">
                  <a16:creationId xmlns:a16="http://schemas.microsoft.com/office/drawing/2014/main" id="{55136C9F-DA28-4B49-A947-A1E8E82D7667}"/>
                </a:ext>
              </a:extLst>
            </p:cNvPr>
            <p:cNvSpPr/>
            <p:nvPr/>
          </p:nvSpPr>
          <p:spPr>
            <a:xfrm>
              <a:off x="8302460" y="1450509"/>
              <a:ext cx="1993061" cy="1571596"/>
            </a:xfrm>
            <a:custGeom>
              <a:avLst/>
              <a:gdLst>
                <a:gd name="connsiteX0" fmla="*/ 1988205 w 1993061"/>
                <a:gd name="connsiteY0" fmla="*/ 369194 h 1571596"/>
                <a:gd name="connsiteX1" fmla="*/ 1978682 w 1993061"/>
                <a:gd name="connsiteY1" fmla="*/ 400706 h 1571596"/>
                <a:gd name="connsiteX2" fmla="*/ 1958971 w 1993061"/>
                <a:gd name="connsiteY2" fmla="*/ 391186 h 1571596"/>
                <a:gd name="connsiteX3" fmla="*/ 1939068 w 1993061"/>
                <a:gd name="connsiteY3" fmla="*/ 387568 h 1571596"/>
                <a:gd name="connsiteX4" fmla="*/ 1923546 w 1993061"/>
                <a:gd name="connsiteY4" fmla="*/ 409845 h 1571596"/>
                <a:gd name="connsiteX5" fmla="*/ 1943545 w 1993061"/>
                <a:gd name="connsiteY5" fmla="*/ 430599 h 1571596"/>
                <a:gd name="connsiteX6" fmla="*/ 1959447 w 1993061"/>
                <a:gd name="connsiteY6" fmla="*/ 458303 h 1571596"/>
                <a:gd name="connsiteX7" fmla="*/ 1968969 w 1993061"/>
                <a:gd name="connsiteY7" fmla="*/ 479247 h 1571596"/>
                <a:gd name="connsiteX8" fmla="*/ 1972112 w 1993061"/>
                <a:gd name="connsiteY8" fmla="*/ 499811 h 1571596"/>
                <a:gd name="connsiteX9" fmla="*/ 1929641 w 1993061"/>
                <a:gd name="connsiteY9" fmla="*/ 497145 h 1571596"/>
                <a:gd name="connsiteX10" fmla="*/ 1932974 w 1993061"/>
                <a:gd name="connsiteY10" fmla="*/ 521327 h 1571596"/>
                <a:gd name="connsiteX11" fmla="*/ 1907835 w 1993061"/>
                <a:gd name="connsiteY11" fmla="*/ 536273 h 1571596"/>
                <a:gd name="connsiteX12" fmla="*/ 1887646 w 1993061"/>
                <a:gd name="connsiteY12" fmla="*/ 546746 h 1571596"/>
                <a:gd name="connsiteX13" fmla="*/ 1903931 w 1993061"/>
                <a:gd name="connsiteY13" fmla="*/ 567976 h 1571596"/>
                <a:gd name="connsiteX14" fmla="*/ 1866888 w 1993061"/>
                <a:gd name="connsiteY14" fmla="*/ 560550 h 1571596"/>
                <a:gd name="connsiteX15" fmla="*/ 1844701 w 1993061"/>
                <a:gd name="connsiteY15" fmla="*/ 555504 h 1571596"/>
                <a:gd name="connsiteX16" fmla="*/ 1841462 w 1993061"/>
                <a:gd name="connsiteY16" fmla="*/ 576734 h 1571596"/>
                <a:gd name="connsiteX17" fmla="*/ 1825465 w 1993061"/>
                <a:gd name="connsiteY17" fmla="*/ 604153 h 1571596"/>
                <a:gd name="connsiteX18" fmla="*/ 1795850 w 1993061"/>
                <a:gd name="connsiteY18" fmla="*/ 639758 h 1571596"/>
                <a:gd name="connsiteX19" fmla="*/ 1771663 w 1993061"/>
                <a:gd name="connsiteY19" fmla="*/ 641757 h 1571596"/>
                <a:gd name="connsiteX20" fmla="*/ 1738239 w 1993061"/>
                <a:gd name="connsiteY20" fmla="*/ 659655 h 1571596"/>
                <a:gd name="connsiteX21" fmla="*/ 1727383 w 1993061"/>
                <a:gd name="connsiteY21" fmla="*/ 682028 h 1571596"/>
                <a:gd name="connsiteX22" fmla="*/ 1702339 w 1993061"/>
                <a:gd name="connsiteY22" fmla="*/ 643186 h 1571596"/>
                <a:gd name="connsiteX23" fmla="*/ 1718528 w 1993061"/>
                <a:gd name="connsiteY23" fmla="*/ 620813 h 1571596"/>
                <a:gd name="connsiteX24" fmla="*/ 1705482 w 1993061"/>
                <a:gd name="connsiteY24" fmla="*/ 597012 h 1571596"/>
                <a:gd name="connsiteX25" fmla="*/ 1683866 w 1993061"/>
                <a:gd name="connsiteY25" fmla="*/ 595870 h 1571596"/>
                <a:gd name="connsiteX26" fmla="*/ 1659964 w 1993061"/>
                <a:gd name="connsiteY26" fmla="*/ 606628 h 1571596"/>
                <a:gd name="connsiteX27" fmla="*/ 1649013 w 1993061"/>
                <a:gd name="connsiteY27" fmla="*/ 629000 h 1571596"/>
                <a:gd name="connsiteX28" fmla="*/ 1627301 w 1993061"/>
                <a:gd name="connsiteY28" fmla="*/ 638521 h 1571596"/>
                <a:gd name="connsiteX29" fmla="*/ 1619398 w 1993061"/>
                <a:gd name="connsiteY29" fmla="*/ 672032 h 1571596"/>
                <a:gd name="connsiteX30" fmla="*/ 1583403 w 1993061"/>
                <a:gd name="connsiteY30" fmla="*/ 670223 h 1571596"/>
                <a:gd name="connsiteX31" fmla="*/ 1583403 w 1993061"/>
                <a:gd name="connsiteY31" fmla="*/ 704496 h 1571596"/>
                <a:gd name="connsiteX32" fmla="*/ 1603781 w 1993061"/>
                <a:gd name="connsiteY32" fmla="*/ 723536 h 1571596"/>
                <a:gd name="connsiteX33" fmla="*/ 1624921 w 1993061"/>
                <a:gd name="connsiteY33" fmla="*/ 724202 h 1571596"/>
                <a:gd name="connsiteX34" fmla="*/ 1646823 w 1993061"/>
                <a:gd name="connsiteY34" fmla="*/ 734484 h 1571596"/>
                <a:gd name="connsiteX35" fmla="*/ 1652060 w 1993061"/>
                <a:gd name="connsiteY35" fmla="*/ 754191 h 1571596"/>
                <a:gd name="connsiteX36" fmla="*/ 1672343 w 1993061"/>
                <a:gd name="connsiteY36" fmla="*/ 773232 h 1571596"/>
                <a:gd name="connsiteX37" fmla="*/ 1694911 w 1993061"/>
                <a:gd name="connsiteY37" fmla="*/ 759332 h 1571596"/>
                <a:gd name="connsiteX38" fmla="*/ 1714909 w 1993061"/>
                <a:gd name="connsiteY38" fmla="*/ 737816 h 1571596"/>
                <a:gd name="connsiteX39" fmla="*/ 1741285 w 1993061"/>
                <a:gd name="connsiteY39" fmla="*/ 755905 h 1571596"/>
                <a:gd name="connsiteX40" fmla="*/ 1766045 w 1993061"/>
                <a:gd name="connsiteY40" fmla="*/ 749050 h 1571596"/>
                <a:gd name="connsiteX41" fmla="*/ 1787566 w 1993061"/>
                <a:gd name="connsiteY41" fmla="*/ 756095 h 1571596"/>
                <a:gd name="connsiteX42" fmla="*/ 1789089 w 1993061"/>
                <a:gd name="connsiteY42" fmla="*/ 782371 h 1571596"/>
                <a:gd name="connsiteX43" fmla="*/ 1768996 w 1993061"/>
                <a:gd name="connsiteY43" fmla="*/ 776088 h 1571596"/>
                <a:gd name="connsiteX44" fmla="*/ 1735001 w 1993061"/>
                <a:gd name="connsiteY44" fmla="*/ 790463 h 1571596"/>
                <a:gd name="connsiteX45" fmla="*/ 1736810 w 1993061"/>
                <a:gd name="connsiteY45" fmla="*/ 817691 h 1571596"/>
                <a:gd name="connsiteX46" fmla="*/ 1717194 w 1993061"/>
                <a:gd name="connsiteY46" fmla="*/ 820928 h 1571596"/>
                <a:gd name="connsiteX47" fmla="*/ 1717194 w 1993061"/>
                <a:gd name="connsiteY47" fmla="*/ 842063 h 1571596"/>
                <a:gd name="connsiteX48" fmla="*/ 1698149 w 1993061"/>
                <a:gd name="connsiteY48" fmla="*/ 861103 h 1571596"/>
                <a:gd name="connsiteX49" fmla="*/ 1717956 w 1993061"/>
                <a:gd name="connsiteY49" fmla="*/ 882238 h 1571596"/>
                <a:gd name="connsiteX50" fmla="*/ 1737573 w 1993061"/>
                <a:gd name="connsiteY50" fmla="*/ 899850 h 1571596"/>
                <a:gd name="connsiteX51" fmla="*/ 1758331 w 1993061"/>
                <a:gd name="connsiteY51" fmla="*/ 903944 h 1571596"/>
                <a:gd name="connsiteX52" fmla="*/ 1799183 w 1993061"/>
                <a:gd name="connsiteY52" fmla="*/ 970014 h 1571596"/>
                <a:gd name="connsiteX53" fmla="*/ 1819180 w 1993061"/>
                <a:gd name="connsiteY53" fmla="*/ 988103 h 1571596"/>
                <a:gd name="connsiteX54" fmla="*/ 1831749 w 1993061"/>
                <a:gd name="connsiteY54" fmla="*/ 1008762 h 1571596"/>
                <a:gd name="connsiteX55" fmla="*/ 1851843 w 1993061"/>
                <a:gd name="connsiteY55" fmla="*/ 1026945 h 1571596"/>
                <a:gd name="connsiteX56" fmla="*/ 1815085 w 1993061"/>
                <a:gd name="connsiteY56" fmla="*/ 1008762 h 1571596"/>
                <a:gd name="connsiteX57" fmla="*/ 1784899 w 1993061"/>
                <a:gd name="connsiteY57" fmla="*/ 1008762 h 1571596"/>
                <a:gd name="connsiteX58" fmla="*/ 1763569 w 1993061"/>
                <a:gd name="connsiteY58" fmla="*/ 995243 h 1571596"/>
                <a:gd name="connsiteX59" fmla="*/ 1789756 w 1993061"/>
                <a:gd name="connsiteY59" fmla="*/ 1019996 h 1571596"/>
                <a:gd name="connsiteX60" fmla="*/ 1816799 w 1993061"/>
                <a:gd name="connsiteY60" fmla="*/ 1031229 h 1571596"/>
                <a:gd name="connsiteX61" fmla="*/ 1835845 w 1993061"/>
                <a:gd name="connsiteY61" fmla="*/ 1041702 h 1571596"/>
                <a:gd name="connsiteX62" fmla="*/ 1855842 w 1993061"/>
                <a:gd name="connsiteY62" fmla="*/ 1048937 h 1571596"/>
                <a:gd name="connsiteX63" fmla="*/ 1864412 w 1993061"/>
                <a:gd name="connsiteY63" fmla="*/ 1069310 h 1571596"/>
                <a:gd name="connsiteX64" fmla="*/ 1839844 w 1993061"/>
                <a:gd name="connsiteY64" fmla="*/ 1073023 h 1571596"/>
                <a:gd name="connsiteX65" fmla="*/ 1822133 w 1993061"/>
                <a:gd name="connsiteY65" fmla="*/ 1098728 h 1571596"/>
                <a:gd name="connsiteX66" fmla="*/ 1847748 w 1993061"/>
                <a:gd name="connsiteY66" fmla="*/ 1095300 h 1571596"/>
                <a:gd name="connsiteX67" fmla="*/ 1870221 w 1993061"/>
                <a:gd name="connsiteY67" fmla="*/ 1091873 h 1571596"/>
                <a:gd name="connsiteX68" fmla="*/ 1905549 w 1993061"/>
                <a:gd name="connsiteY68" fmla="*/ 1095396 h 1571596"/>
                <a:gd name="connsiteX69" fmla="*/ 1893741 w 1993061"/>
                <a:gd name="connsiteY69" fmla="*/ 1116816 h 1571596"/>
                <a:gd name="connsiteX70" fmla="*/ 1896884 w 1993061"/>
                <a:gd name="connsiteY70" fmla="*/ 1139284 h 1571596"/>
                <a:gd name="connsiteX71" fmla="*/ 1877267 w 1993061"/>
                <a:gd name="connsiteY71" fmla="*/ 1152993 h 1571596"/>
                <a:gd name="connsiteX72" fmla="*/ 1877267 w 1993061"/>
                <a:gd name="connsiteY72" fmla="*/ 1174033 h 1571596"/>
                <a:gd name="connsiteX73" fmla="*/ 1852414 w 1993061"/>
                <a:gd name="connsiteY73" fmla="*/ 1186028 h 1571596"/>
                <a:gd name="connsiteX74" fmla="*/ 1847843 w 1993061"/>
                <a:gd name="connsiteY74" fmla="*/ 1212589 h 1571596"/>
                <a:gd name="connsiteX75" fmla="*/ 1851176 w 1993061"/>
                <a:gd name="connsiteY75" fmla="*/ 1234391 h 1571596"/>
                <a:gd name="connsiteX76" fmla="*/ 1835178 w 1993061"/>
                <a:gd name="connsiteY76" fmla="*/ 1257429 h 1571596"/>
                <a:gd name="connsiteX77" fmla="*/ 1838130 w 1993061"/>
                <a:gd name="connsiteY77" fmla="*/ 1280278 h 1571596"/>
                <a:gd name="connsiteX78" fmla="*/ 1825370 w 1993061"/>
                <a:gd name="connsiteY78" fmla="*/ 1299890 h 1571596"/>
                <a:gd name="connsiteX79" fmla="*/ 1818514 w 1993061"/>
                <a:gd name="connsiteY79" fmla="*/ 1325213 h 1571596"/>
                <a:gd name="connsiteX80" fmla="*/ 1799469 w 1993061"/>
                <a:gd name="connsiteY80" fmla="*/ 1345396 h 1571596"/>
                <a:gd name="connsiteX81" fmla="*/ 1789089 w 1993061"/>
                <a:gd name="connsiteY81" fmla="*/ 1374433 h 1571596"/>
                <a:gd name="connsiteX82" fmla="*/ 1785756 w 1993061"/>
                <a:gd name="connsiteY82" fmla="*/ 1396044 h 1571596"/>
                <a:gd name="connsiteX83" fmla="*/ 1757188 w 1993061"/>
                <a:gd name="connsiteY83" fmla="*/ 1426604 h 1571596"/>
                <a:gd name="connsiteX84" fmla="*/ 1731097 w 1993061"/>
                <a:gd name="connsiteY84" fmla="*/ 1440598 h 1571596"/>
                <a:gd name="connsiteX85" fmla="*/ 1692245 w 1993061"/>
                <a:gd name="connsiteY85" fmla="*/ 1444026 h 1571596"/>
                <a:gd name="connsiteX86" fmla="*/ 1669487 w 1993061"/>
                <a:gd name="connsiteY86" fmla="*/ 1450975 h 1571596"/>
                <a:gd name="connsiteX87" fmla="*/ 1649490 w 1993061"/>
                <a:gd name="connsiteY87" fmla="*/ 1461733 h 1571596"/>
                <a:gd name="connsiteX88" fmla="*/ 1628635 w 1993061"/>
                <a:gd name="connsiteY88" fmla="*/ 1452689 h 1571596"/>
                <a:gd name="connsiteX89" fmla="*/ 1619112 w 1993061"/>
                <a:gd name="connsiteY89" fmla="*/ 1488009 h 1571596"/>
                <a:gd name="connsiteX90" fmla="*/ 1597782 w 1993061"/>
                <a:gd name="connsiteY90" fmla="*/ 1493340 h 1571596"/>
                <a:gd name="connsiteX91" fmla="*/ 1575309 w 1993061"/>
                <a:gd name="connsiteY91" fmla="*/ 1496863 h 1571596"/>
                <a:gd name="connsiteX92" fmla="*/ 1552455 w 1993061"/>
                <a:gd name="connsiteY92" fmla="*/ 1500385 h 1571596"/>
                <a:gd name="connsiteX93" fmla="*/ 1534552 w 1993061"/>
                <a:gd name="connsiteY93" fmla="*/ 1522472 h 1571596"/>
                <a:gd name="connsiteX94" fmla="*/ 1534552 w 1993061"/>
                <a:gd name="connsiteY94" fmla="*/ 1548653 h 1571596"/>
                <a:gd name="connsiteX95" fmla="*/ 1534552 w 1993061"/>
                <a:gd name="connsiteY95" fmla="*/ 1569788 h 1571596"/>
                <a:gd name="connsiteX96" fmla="*/ 1505985 w 1993061"/>
                <a:gd name="connsiteY96" fmla="*/ 1533516 h 1571596"/>
                <a:gd name="connsiteX97" fmla="*/ 1502938 w 1993061"/>
                <a:gd name="connsiteY97" fmla="*/ 1502480 h 1571596"/>
                <a:gd name="connsiteX98" fmla="*/ 1478464 w 1993061"/>
                <a:gd name="connsiteY98" fmla="*/ 1492960 h 1571596"/>
                <a:gd name="connsiteX99" fmla="*/ 1455611 w 1993061"/>
                <a:gd name="connsiteY99" fmla="*/ 1485915 h 1571596"/>
                <a:gd name="connsiteX100" fmla="*/ 1421235 w 1993061"/>
                <a:gd name="connsiteY100" fmla="*/ 1500100 h 1571596"/>
                <a:gd name="connsiteX101" fmla="*/ 1396952 w 1993061"/>
                <a:gd name="connsiteY101" fmla="*/ 1489532 h 1571596"/>
                <a:gd name="connsiteX102" fmla="*/ 1385335 w 1993061"/>
                <a:gd name="connsiteY102" fmla="*/ 1450023 h 1571596"/>
                <a:gd name="connsiteX103" fmla="*/ 1363814 w 1993061"/>
                <a:gd name="connsiteY103" fmla="*/ 1443454 h 1571596"/>
                <a:gd name="connsiteX104" fmla="*/ 1340960 w 1993061"/>
                <a:gd name="connsiteY104" fmla="*/ 1439932 h 1571596"/>
                <a:gd name="connsiteX105" fmla="*/ 1312392 w 1993061"/>
                <a:gd name="connsiteY105" fmla="*/ 1426033 h 1571596"/>
                <a:gd name="connsiteX106" fmla="*/ 1302870 w 1993061"/>
                <a:gd name="connsiteY106" fmla="*/ 1448691 h 1571596"/>
                <a:gd name="connsiteX107" fmla="*/ 1263161 w 1993061"/>
                <a:gd name="connsiteY107" fmla="*/ 1457640 h 1571596"/>
                <a:gd name="connsiteX108" fmla="*/ 1236307 w 1993061"/>
                <a:gd name="connsiteY108" fmla="*/ 1461162 h 1571596"/>
                <a:gd name="connsiteX109" fmla="*/ 1213358 w 1993061"/>
                <a:gd name="connsiteY109" fmla="*/ 1464685 h 1571596"/>
                <a:gd name="connsiteX110" fmla="*/ 1190885 w 1993061"/>
                <a:gd name="connsiteY110" fmla="*/ 1464685 h 1571596"/>
                <a:gd name="connsiteX111" fmla="*/ 1201646 w 1993061"/>
                <a:gd name="connsiteY111" fmla="*/ 1506669 h 1571596"/>
                <a:gd name="connsiteX112" fmla="*/ 1201646 w 1993061"/>
                <a:gd name="connsiteY112" fmla="*/ 1527042 h 1571596"/>
                <a:gd name="connsiteX113" fmla="*/ 1181172 w 1993061"/>
                <a:gd name="connsiteY113" fmla="*/ 1524662 h 1571596"/>
                <a:gd name="connsiteX114" fmla="*/ 1183648 w 1993061"/>
                <a:gd name="connsiteY114" fmla="*/ 1502384 h 1571596"/>
                <a:gd name="connsiteX115" fmla="*/ 1160413 w 1993061"/>
                <a:gd name="connsiteY115" fmla="*/ 1510858 h 1571596"/>
                <a:gd name="connsiteX116" fmla="*/ 1138797 w 1993061"/>
                <a:gd name="connsiteY116" fmla="*/ 1510858 h 1571596"/>
                <a:gd name="connsiteX117" fmla="*/ 1127846 w 1993061"/>
                <a:gd name="connsiteY117" fmla="*/ 1484011 h 1571596"/>
                <a:gd name="connsiteX118" fmla="*/ 1095945 w 1993061"/>
                <a:gd name="connsiteY118" fmla="*/ 1478679 h 1571596"/>
                <a:gd name="connsiteX119" fmla="*/ 1107849 w 1993061"/>
                <a:gd name="connsiteY119" fmla="*/ 1439075 h 1571596"/>
                <a:gd name="connsiteX120" fmla="*/ 1082900 w 1993061"/>
                <a:gd name="connsiteY120" fmla="*/ 1432792 h 1571596"/>
                <a:gd name="connsiteX121" fmla="*/ 1078329 w 1993061"/>
                <a:gd name="connsiteY121" fmla="*/ 1409848 h 1571596"/>
                <a:gd name="connsiteX122" fmla="*/ 1081662 w 1993061"/>
                <a:gd name="connsiteY122" fmla="*/ 1386047 h 1571596"/>
                <a:gd name="connsiteX123" fmla="*/ 1030621 w 1993061"/>
                <a:gd name="connsiteY123" fmla="*/ 1376527 h 1571596"/>
                <a:gd name="connsiteX124" fmla="*/ 1035858 w 1993061"/>
                <a:gd name="connsiteY124" fmla="*/ 1337209 h 1571596"/>
                <a:gd name="connsiteX125" fmla="*/ 1048714 w 1993061"/>
                <a:gd name="connsiteY125" fmla="*/ 1316645 h 1571596"/>
                <a:gd name="connsiteX126" fmla="*/ 1058237 w 1993061"/>
                <a:gd name="connsiteY126" fmla="*/ 1291512 h 1571596"/>
                <a:gd name="connsiteX127" fmla="*/ 1045476 w 1993061"/>
                <a:gd name="connsiteY127" fmla="*/ 1240674 h 1571596"/>
                <a:gd name="connsiteX128" fmla="*/ 1042238 w 1993061"/>
                <a:gd name="connsiteY128" fmla="*/ 1219730 h 1571596"/>
                <a:gd name="connsiteX129" fmla="*/ 1017671 w 1993061"/>
                <a:gd name="connsiteY129" fmla="*/ 1210781 h 1571596"/>
                <a:gd name="connsiteX130" fmla="*/ 1002625 w 1993061"/>
                <a:gd name="connsiteY130" fmla="*/ 1186980 h 1571596"/>
                <a:gd name="connsiteX131" fmla="*/ 981485 w 1993061"/>
                <a:gd name="connsiteY131" fmla="*/ 1182410 h 1571596"/>
                <a:gd name="connsiteX132" fmla="*/ 955870 w 1993061"/>
                <a:gd name="connsiteY132" fmla="*/ 1171938 h 1571596"/>
                <a:gd name="connsiteX133" fmla="*/ 934063 w 1993061"/>
                <a:gd name="connsiteY133" fmla="*/ 1140997 h 1571596"/>
                <a:gd name="connsiteX134" fmla="*/ 913590 w 1993061"/>
                <a:gd name="connsiteY134" fmla="*/ 1129764 h 1571596"/>
                <a:gd name="connsiteX135" fmla="*/ 904067 w 1993061"/>
                <a:gd name="connsiteY135" fmla="*/ 1152326 h 1571596"/>
                <a:gd name="connsiteX136" fmla="*/ 863596 w 1993061"/>
                <a:gd name="connsiteY136" fmla="*/ 1147090 h 1571596"/>
                <a:gd name="connsiteX137" fmla="*/ 842742 w 1993061"/>
                <a:gd name="connsiteY137" fmla="*/ 1165369 h 1571596"/>
                <a:gd name="connsiteX138" fmla="*/ 822364 w 1993061"/>
                <a:gd name="connsiteY138" fmla="*/ 1167559 h 1571596"/>
                <a:gd name="connsiteX139" fmla="*/ 825696 w 1993061"/>
                <a:gd name="connsiteY139" fmla="*/ 1188694 h 1571596"/>
                <a:gd name="connsiteX140" fmla="*/ 806080 w 1993061"/>
                <a:gd name="connsiteY140" fmla="*/ 1191550 h 1571596"/>
                <a:gd name="connsiteX141" fmla="*/ 802747 w 1993061"/>
                <a:gd name="connsiteY141" fmla="*/ 1216302 h 1571596"/>
                <a:gd name="connsiteX142" fmla="*/ 766943 w 1993061"/>
                <a:gd name="connsiteY142" fmla="*/ 1196691 h 1571596"/>
                <a:gd name="connsiteX143" fmla="*/ 746374 w 1993061"/>
                <a:gd name="connsiteY143" fmla="*/ 1196691 h 1571596"/>
                <a:gd name="connsiteX144" fmla="*/ 701047 w 1993061"/>
                <a:gd name="connsiteY144" fmla="*/ 1186123 h 1571596"/>
                <a:gd name="connsiteX145" fmla="*/ 685525 w 1993061"/>
                <a:gd name="connsiteY145" fmla="*/ 1208400 h 1571596"/>
                <a:gd name="connsiteX146" fmla="*/ 666480 w 1993061"/>
                <a:gd name="connsiteY146" fmla="*/ 1229250 h 1571596"/>
                <a:gd name="connsiteX147" fmla="*/ 660767 w 1993061"/>
                <a:gd name="connsiteY147" fmla="*/ 1194977 h 1571596"/>
                <a:gd name="connsiteX148" fmla="*/ 638008 w 1993061"/>
                <a:gd name="connsiteY148" fmla="*/ 1200404 h 1571596"/>
                <a:gd name="connsiteX149" fmla="*/ 614963 w 1993061"/>
                <a:gd name="connsiteY149" fmla="*/ 1211066 h 1571596"/>
                <a:gd name="connsiteX150" fmla="*/ 590967 w 1993061"/>
                <a:gd name="connsiteY150" fmla="*/ 1196976 h 1571596"/>
                <a:gd name="connsiteX151" fmla="*/ 567351 w 1993061"/>
                <a:gd name="connsiteY151" fmla="*/ 1193168 h 1571596"/>
                <a:gd name="connsiteX152" fmla="*/ 527833 w 1993061"/>
                <a:gd name="connsiteY152" fmla="*/ 1186123 h 1571596"/>
                <a:gd name="connsiteX153" fmla="*/ 486600 w 1993061"/>
                <a:gd name="connsiteY153" fmla="*/ 1154992 h 1571596"/>
                <a:gd name="connsiteX154" fmla="*/ 480696 w 1993061"/>
                <a:gd name="connsiteY154" fmla="*/ 1134904 h 1571596"/>
                <a:gd name="connsiteX155" fmla="*/ 458033 w 1993061"/>
                <a:gd name="connsiteY155" fmla="*/ 1140331 h 1571596"/>
                <a:gd name="connsiteX156" fmla="*/ 447843 w 1993061"/>
                <a:gd name="connsiteY156" fmla="*/ 1120148 h 1571596"/>
                <a:gd name="connsiteX157" fmla="*/ 423275 w 1993061"/>
                <a:gd name="connsiteY157" fmla="*/ 1115578 h 1571596"/>
                <a:gd name="connsiteX158" fmla="*/ 405087 w 1993061"/>
                <a:gd name="connsiteY158" fmla="*/ 1095110 h 1571596"/>
                <a:gd name="connsiteX159" fmla="*/ 384900 w 1993061"/>
                <a:gd name="connsiteY159" fmla="*/ 1083971 h 1571596"/>
                <a:gd name="connsiteX160" fmla="*/ 359855 w 1993061"/>
                <a:gd name="connsiteY160" fmla="*/ 1101584 h 1571596"/>
                <a:gd name="connsiteX161" fmla="*/ 327098 w 1993061"/>
                <a:gd name="connsiteY161" fmla="*/ 1066454 h 1571596"/>
                <a:gd name="connsiteX162" fmla="*/ 300244 w 1993061"/>
                <a:gd name="connsiteY162" fmla="*/ 1055411 h 1571596"/>
                <a:gd name="connsiteX163" fmla="*/ 277867 w 1993061"/>
                <a:gd name="connsiteY163" fmla="*/ 1038084 h 1571596"/>
                <a:gd name="connsiteX164" fmla="*/ 257298 w 1993061"/>
                <a:gd name="connsiteY164" fmla="*/ 1034085 h 1571596"/>
                <a:gd name="connsiteX165" fmla="*/ 252632 w 1993061"/>
                <a:gd name="connsiteY165" fmla="*/ 1007619 h 1571596"/>
                <a:gd name="connsiteX166" fmla="*/ 246061 w 1993061"/>
                <a:gd name="connsiteY166" fmla="*/ 986294 h 1571596"/>
                <a:gd name="connsiteX167" fmla="*/ 284818 w 1993061"/>
                <a:gd name="connsiteY167" fmla="*/ 977916 h 1571596"/>
                <a:gd name="connsiteX168" fmla="*/ 268534 w 1993061"/>
                <a:gd name="connsiteY168" fmla="*/ 953735 h 1571596"/>
                <a:gd name="connsiteX169" fmla="*/ 247871 w 1993061"/>
                <a:gd name="connsiteY169" fmla="*/ 945928 h 1571596"/>
                <a:gd name="connsiteX170" fmla="*/ 249489 w 1993061"/>
                <a:gd name="connsiteY170" fmla="*/ 916416 h 1571596"/>
                <a:gd name="connsiteX171" fmla="*/ 274058 w 1993061"/>
                <a:gd name="connsiteY171" fmla="*/ 908038 h 1571596"/>
                <a:gd name="connsiteX172" fmla="*/ 285199 w 1993061"/>
                <a:gd name="connsiteY172" fmla="*/ 881952 h 1571596"/>
                <a:gd name="connsiteX173" fmla="*/ 285199 w 1993061"/>
                <a:gd name="connsiteY173" fmla="*/ 845776 h 1571596"/>
                <a:gd name="connsiteX174" fmla="*/ 259869 w 1993061"/>
                <a:gd name="connsiteY174" fmla="*/ 843396 h 1571596"/>
                <a:gd name="connsiteX175" fmla="*/ 238729 w 1993061"/>
                <a:gd name="connsiteY175" fmla="*/ 822832 h 1571596"/>
                <a:gd name="connsiteX176" fmla="*/ 216637 w 1993061"/>
                <a:gd name="connsiteY176" fmla="*/ 829401 h 1571596"/>
                <a:gd name="connsiteX177" fmla="*/ 196449 w 1993061"/>
                <a:gd name="connsiteY177" fmla="*/ 843872 h 1571596"/>
                <a:gd name="connsiteX178" fmla="*/ 155407 w 1993061"/>
                <a:gd name="connsiteY178" fmla="*/ 843872 h 1571596"/>
                <a:gd name="connsiteX179" fmla="*/ 117317 w 1993061"/>
                <a:gd name="connsiteY179" fmla="*/ 822832 h 1571596"/>
                <a:gd name="connsiteX180" fmla="*/ 112366 w 1993061"/>
                <a:gd name="connsiteY180" fmla="*/ 796271 h 1571596"/>
                <a:gd name="connsiteX181" fmla="*/ 88559 w 1993061"/>
                <a:gd name="connsiteY181" fmla="*/ 777230 h 1571596"/>
                <a:gd name="connsiteX182" fmla="*/ 55135 w 1993061"/>
                <a:gd name="connsiteY182" fmla="*/ 758951 h 1571596"/>
                <a:gd name="connsiteX183" fmla="*/ 75513 w 1993061"/>
                <a:gd name="connsiteY183" fmla="*/ 756000 h 1571596"/>
                <a:gd name="connsiteX184" fmla="*/ 55897 w 1993061"/>
                <a:gd name="connsiteY184" fmla="*/ 731343 h 1571596"/>
                <a:gd name="connsiteX185" fmla="*/ 55897 w 1993061"/>
                <a:gd name="connsiteY185" fmla="*/ 708113 h 1571596"/>
                <a:gd name="connsiteX186" fmla="*/ 35043 w 1993061"/>
                <a:gd name="connsiteY186" fmla="*/ 695356 h 1571596"/>
                <a:gd name="connsiteX187" fmla="*/ 10665 w 1993061"/>
                <a:gd name="connsiteY187" fmla="*/ 698688 h 1571596"/>
                <a:gd name="connsiteX188" fmla="*/ 10665 w 1993061"/>
                <a:gd name="connsiteY188" fmla="*/ 658703 h 1571596"/>
                <a:gd name="connsiteX189" fmla="*/ 4095 w 1993061"/>
                <a:gd name="connsiteY189" fmla="*/ 633380 h 1571596"/>
                <a:gd name="connsiteX190" fmla="*/ 26282 w 1993061"/>
                <a:gd name="connsiteY190" fmla="*/ 614339 h 1571596"/>
                <a:gd name="connsiteX191" fmla="*/ 65991 w 1993061"/>
                <a:gd name="connsiteY191" fmla="*/ 618338 h 1571596"/>
                <a:gd name="connsiteX192" fmla="*/ 86655 w 1993061"/>
                <a:gd name="connsiteY192" fmla="*/ 618338 h 1571596"/>
                <a:gd name="connsiteX193" fmla="*/ 92273 w 1993061"/>
                <a:gd name="connsiteY193" fmla="*/ 595108 h 1571596"/>
                <a:gd name="connsiteX194" fmla="*/ 116936 w 1993061"/>
                <a:gd name="connsiteY194" fmla="*/ 586350 h 1571596"/>
                <a:gd name="connsiteX195" fmla="*/ 142838 w 1993061"/>
                <a:gd name="connsiteY195" fmla="*/ 579400 h 1571596"/>
                <a:gd name="connsiteX196" fmla="*/ 160549 w 1993061"/>
                <a:gd name="connsiteY196" fmla="*/ 553695 h 1571596"/>
                <a:gd name="connsiteX197" fmla="*/ 202067 w 1993061"/>
                <a:gd name="connsiteY197" fmla="*/ 533322 h 1571596"/>
                <a:gd name="connsiteX198" fmla="*/ 189974 w 1993061"/>
                <a:gd name="connsiteY198" fmla="*/ 508760 h 1571596"/>
                <a:gd name="connsiteX199" fmla="*/ 193497 w 1993061"/>
                <a:gd name="connsiteY199" fmla="*/ 489720 h 1571596"/>
                <a:gd name="connsiteX200" fmla="*/ 196830 w 1993061"/>
                <a:gd name="connsiteY200" fmla="*/ 468490 h 1571596"/>
                <a:gd name="connsiteX201" fmla="*/ 166929 w 1993061"/>
                <a:gd name="connsiteY201" fmla="*/ 427838 h 1571596"/>
                <a:gd name="connsiteX202" fmla="*/ 157407 w 1993061"/>
                <a:gd name="connsiteY202" fmla="*/ 393375 h 1571596"/>
                <a:gd name="connsiteX203" fmla="*/ 201687 w 1993061"/>
                <a:gd name="connsiteY203" fmla="*/ 382141 h 1571596"/>
                <a:gd name="connsiteX204" fmla="*/ 222731 w 1993061"/>
                <a:gd name="connsiteY204" fmla="*/ 376715 h 1571596"/>
                <a:gd name="connsiteX205" fmla="*/ 235777 w 1993061"/>
                <a:gd name="connsiteY205" fmla="*/ 299030 h 1571596"/>
                <a:gd name="connsiteX206" fmla="*/ 285104 w 1993061"/>
                <a:gd name="connsiteY206" fmla="*/ 315119 h 1571596"/>
                <a:gd name="connsiteX207" fmla="*/ 310338 w 1993061"/>
                <a:gd name="connsiteY207" fmla="*/ 289700 h 1571596"/>
                <a:gd name="connsiteX208" fmla="*/ 297483 w 1993061"/>
                <a:gd name="connsiteY208" fmla="*/ 265614 h 1571596"/>
                <a:gd name="connsiteX209" fmla="*/ 297483 w 1993061"/>
                <a:gd name="connsiteY209" fmla="*/ 235149 h 1571596"/>
                <a:gd name="connsiteX210" fmla="*/ 321479 w 1993061"/>
                <a:gd name="connsiteY210" fmla="*/ 234007 h 1571596"/>
                <a:gd name="connsiteX211" fmla="*/ 313576 w 1993061"/>
                <a:gd name="connsiteY211" fmla="*/ 209349 h 1571596"/>
                <a:gd name="connsiteX212" fmla="*/ 349190 w 1993061"/>
                <a:gd name="connsiteY212" fmla="*/ 226486 h 1571596"/>
                <a:gd name="connsiteX213" fmla="*/ 368807 w 1993061"/>
                <a:gd name="connsiteY213" fmla="*/ 240576 h 1571596"/>
                <a:gd name="connsiteX214" fmla="*/ 389375 w 1993061"/>
                <a:gd name="connsiteY214" fmla="*/ 244574 h 1571596"/>
                <a:gd name="connsiteX215" fmla="*/ 404230 w 1993061"/>
                <a:gd name="connsiteY215" fmla="*/ 264852 h 1571596"/>
                <a:gd name="connsiteX216" fmla="*/ 438511 w 1993061"/>
                <a:gd name="connsiteY216" fmla="*/ 269327 h 1571596"/>
                <a:gd name="connsiteX217" fmla="*/ 460889 w 1993061"/>
                <a:gd name="connsiteY217" fmla="*/ 276277 h 1571596"/>
                <a:gd name="connsiteX218" fmla="*/ 479268 w 1993061"/>
                <a:gd name="connsiteY218" fmla="*/ 303600 h 1571596"/>
                <a:gd name="connsiteX219" fmla="*/ 499170 w 1993061"/>
                <a:gd name="connsiteY219" fmla="*/ 321593 h 1571596"/>
                <a:gd name="connsiteX220" fmla="*/ 508692 w 1993061"/>
                <a:gd name="connsiteY220" fmla="*/ 345488 h 1571596"/>
                <a:gd name="connsiteX221" fmla="*/ 505360 w 1993061"/>
                <a:gd name="connsiteY221" fmla="*/ 365386 h 1571596"/>
                <a:gd name="connsiteX222" fmla="*/ 515358 w 1993061"/>
                <a:gd name="connsiteY222" fmla="*/ 387949 h 1571596"/>
                <a:gd name="connsiteX223" fmla="*/ 539640 w 1993061"/>
                <a:gd name="connsiteY223" fmla="*/ 396326 h 1571596"/>
                <a:gd name="connsiteX224" fmla="*/ 562495 w 1993061"/>
                <a:gd name="connsiteY224" fmla="*/ 403371 h 1571596"/>
                <a:gd name="connsiteX225" fmla="*/ 631533 w 1993061"/>
                <a:gd name="connsiteY225" fmla="*/ 410512 h 1571596"/>
                <a:gd name="connsiteX226" fmla="*/ 673241 w 1993061"/>
                <a:gd name="connsiteY226" fmla="*/ 434978 h 1571596"/>
                <a:gd name="connsiteX227" fmla="*/ 699238 w 1993061"/>
                <a:gd name="connsiteY227" fmla="*/ 449068 h 1571596"/>
                <a:gd name="connsiteX228" fmla="*/ 724663 w 1993061"/>
                <a:gd name="connsiteY228" fmla="*/ 480295 h 1571596"/>
                <a:gd name="connsiteX229" fmla="*/ 757516 w 1993061"/>
                <a:gd name="connsiteY229" fmla="*/ 512187 h 1571596"/>
                <a:gd name="connsiteX230" fmla="*/ 792082 w 1993061"/>
                <a:gd name="connsiteY230" fmla="*/ 509331 h 1571596"/>
                <a:gd name="connsiteX231" fmla="*/ 820650 w 1993061"/>
                <a:gd name="connsiteY231" fmla="*/ 512854 h 1571596"/>
                <a:gd name="connsiteX232" fmla="*/ 847027 w 1993061"/>
                <a:gd name="connsiteY232" fmla="*/ 512854 h 1571596"/>
                <a:gd name="connsiteX233" fmla="*/ 880261 w 1993061"/>
                <a:gd name="connsiteY233" fmla="*/ 505714 h 1571596"/>
                <a:gd name="connsiteX234" fmla="*/ 938253 w 1993061"/>
                <a:gd name="connsiteY234" fmla="*/ 516376 h 1571596"/>
                <a:gd name="connsiteX235" fmla="*/ 976914 w 1993061"/>
                <a:gd name="connsiteY235" fmla="*/ 540938 h 1571596"/>
                <a:gd name="connsiteX236" fmla="*/ 1003768 w 1993061"/>
                <a:gd name="connsiteY236" fmla="*/ 540938 h 1571596"/>
                <a:gd name="connsiteX237" fmla="*/ 1025669 w 1993061"/>
                <a:gd name="connsiteY237" fmla="*/ 551315 h 1571596"/>
                <a:gd name="connsiteX238" fmla="*/ 1046238 w 1993061"/>
                <a:gd name="connsiteY238" fmla="*/ 551315 h 1571596"/>
                <a:gd name="connsiteX239" fmla="*/ 1068140 w 1993061"/>
                <a:gd name="connsiteY239" fmla="*/ 561692 h 1571596"/>
                <a:gd name="connsiteX240" fmla="*/ 1093089 w 1993061"/>
                <a:gd name="connsiteY240" fmla="*/ 551411 h 1571596"/>
                <a:gd name="connsiteX241" fmla="*/ 1135845 w 1993061"/>
                <a:gd name="connsiteY241" fmla="*/ 522850 h 1571596"/>
                <a:gd name="connsiteX242" fmla="*/ 1229546 w 1993061"/>
                <a:gd name="connsiteY242" fmla="*/ 509046 h 1571596"/>
                <a:gd name="connsiteX243" fmla="*/ 1249258 w 1993061"/>
                <a:gd name="connsiteY243" fmla="*/ 505523 h 1571596"/>
                <a:gd name="connsiteX244" fmla="*/ 1260875 w 1993061"/>
                <a:gd name="connsiteY244" fmla="*/ 475725 h 1571596"/>
                <a:gd name="connsiteX245" fmla="*/ 1282777 w 1993061"/>
                <a:gd name="connsiteY245" fmla="*/ 462873 h 1571596"/>
                <a:gd name="connsiteX246" fmla="*/ 1270493 w 1993061"/>
                <a:gd name="connsiteY246" fmla="*/ 438311 h 1571596"/>
                <a:gd name="connsiteX247" fmla="*/ 1250591 w 1993061"/>
                <a:gd name="connsiteY247" fmla="*/ 416795 h 1571596"/>
                <a:gd name="connsiteX248" fmla="*/ 1272112 w 1993061"/>
                <a:gd name="connsiteY248" fmla="*/ 396041 h 1571596"/>
                <a:gd name="connsiteX249" fmla="*/ 1310202 w 1993061"/>
                <a:gd name="connsiteY249" fmla="*/ 413748 h 1571596"/>
                <a:gd name="connsiteX250" fmla="*/ 1334199 w 1993061"/>
                <a:gd name="connsiteY250" fmla="*/ 406608 h 1571596"/>
                <a:gd name="connsiteX251" fmla="*/ 1342293 w 1993061"/>
                <a:gd name="connsiteY251" fmla="*/ 380237 h 1571596"/>
                <a:gd name="connsiteX252" fmla="*/ 1379145 w 1993061"/>
                <a:gd name="connsiteY252" fmla="*/ 381951 h 1571596"/>
                <a:gd name="connsiteX253" fmla="*/ 1388096 w 1993061"/>
                <a:gd name="connsiteY253" fmla="*/ 348249 h 1571596"/>
                <a:gd name="connsiteX254" fmla="*/ 1413331 w 1993061"/>
                <a:gd name="connsiteY254" fmla="*/ 328543 h 1571596"/>
                <a:gd name="connsiteX255" fmla="*/ 1445231 w 1993061"/>
                <a:gd name="connsiteY255" fmla="*/ 318356 h 1571596"/>
                <a:gd name="connsiteX256" fmla="*/ 1469990 w 1993061"/>
                <a:gd name="connsiteY256" fmla="*/ 325401 h 1571596"/>
                <a:gd name="connsiteX257" fmla="*/ 1494177 w 1993061"/>
                <a:gd name="connsiteY257" fmla="*/ 318356 h 1571596"/>
                <a:gd name="connsiteX258" fmla="*/ 1472275 w 1993061"/>
                <a:gd name="connsiteY258" fmla="*/ 293032 h 1571596"/>
                <a:gd name="connsiteX259" fmla="*/ 1442660 w 1993061"/>
                <a:gd name="connsiteY259" fmla="*/ 271707 h 1571596"/>
                <a:gd name="connsiteX260" fmla="*/ 1423044 w 1993061"/>
                <a:gd name="connsiteY260" fmla="*/ 257617 h 1571596"/>
                <a:gd name="connsiteX261" fmla="*/ 1384954 w 1993061"/>
                <a:gd name="connsiteY261" fmla="*/ 271421 h 1571596"/>
                <a:gd name="connsiteX262" fmla="*/ 1336293 w 1993061"/>
                <a:gd name="connsiteY262" fmla="*/ 271421 h 1571596"/>
                <a:gd name="connsiteX263" fmla="*/ 1316392 w 1993061"/>
                <a:gd name="connsiteY263" fmla="*/ 241623 h 1571596"/>
                <a:gd name="connsiteX264" fmla="*/ 1309726 w 1993061"/>
                <a:gd name="connsiteY264" fmla="*/ 220107 h 1571596"/>
                <a:gd name="connsiteX265" fmla="*/ 1309726 w 1993061"/>
                <a:gd name="connsiteY265" fmla="*/ 171364 h 1571596"/>
                <a:gd name="connsiteX266" fmla="*/ 1346483 w 1993061"/>
                <a:gd name="connsiteY266" fmla="*/ 187929 h 1571596"/>
                <a:gd name="connsiteX267" fmla="*/ 1366956 w 1993061"/>
                <a:gd name="connsiteY267" fmla="*/ 180694 h 1571596"/>
                <a:gd name="connsiteX268" fmla="*/ 1381335 w 1993061"/>
                <a:gd name="connsiteY268" fmla="*/ 154894 h 1571596"/>
                <a:gd name="connsiteX269" fmla="*/ 1378288 w 1993061"/>
                <a:gd name="connsiteY269" fmla="*/ 128713 h 1571596"/>
                <a:gd name="connsiteX270" fmla="*/ 1378288 w 1993061"/>
                <a:gd name="connsiteY270" fmla="*/ 86634 h 1571596"/>
                <a:gd name="connsiteX271" fmla="*/ 1384763 w 1993061"/>
                <a:gd name="connsiteY271" fmla="*/ 66166 h 1571596"/>
                <a:gd name="connsiteX272" fmla="*/ 1364004 w 1993061"/>
                <a:gd name="connsiteY272" fmla="*/ 52742 h 1571596"/>
                <a:gd name="connsiteX273" fmla="*/ 1367908 w 1993061"/>
                <a:gd name="connsiteY273" fmla="*/ 17708 h 1571596"/>
                <a:gd name="connsiteX274" fmla="*/ 1390001 w 1993061"/>
                <a:gd name="connsiteY274" fmla="*/ 7616 h 1571596"/>
                <a:gd name="connsiteX275" fmla="*/ 1411426 w 1993061"/>
                <a:gd name="connsiteY275" fmla="*/ 11329 h 1571596"/>
                <a:gd name="connsiteX276" fmla="*/ 1441803 w 1993061"/>
                <a:gd name="connsiteY276" fmla="*/ 4284 h 1571596"/>
                <a:gd name="connsiteX277" fmla="*/ 1479036 w 1993061"/>
                <a:gd name="connsiteY277" fmla="*/ 28561 h 1571596"/>
                <a:gd name="connsiteX278" fmla="*/ 1529030 w 1993061"/>
                <a:gd name="connsiteY278" fmla="*/ 36082 h 1571596"/>
                <a:gd name="connsiteX279" fmla="*/ 1547217 w 1993061"/>
                <a:gd name="connsiteY279" fmla="*/ 56550 h 1571596"/>
                <a:gd name="connsiteX280" fmla="*/ 1567406 w 1993061"/>
                <a:gd name="connsiteY280" fmla="*/ 67593 h 1571596"/>
                <a:gd name="connsiteX281" fmla="*/ 1576165 w 1993061"/>
                <a:gd name="connsiteY281" fmla="*/ 87681 h 1571596"/>
                <a:gd name="connsiteX282" fmla="*/ 1616065 w 1993061"/>
                <a:gd name="connsiteY282" fmla="*/ 120336 h 1571596"/>
                <a:gd name="connsiteX283" fmla="*/ 1655203 w 1993061"/>
                <a:gd name="connsiteY283" fmla="*/ 152038 h 1571596"/>
                <a:gd name="connsiteX284" fmla="*/ 1674248 w 1993061"/>
                <a:gd name="connsiteY284" fmla="*/ 176410 h 1571596"/>
                <a:gd name="connsiteX285" fmla="*/ 1697768 w 1993061"/>
                <a:gd name="connsiteY285" fmla="*/ 191071 h 1571596"/>
                <a:gd name="connsiteX286" fmla="*/ 1734430 w 1993061"/>
                <a:gd name="connsiteY286" fmla="*/ 198496 h 1571596"/>
                <a:gd name="connsiteX287" fmla="*/ 1754999 w 1993061"/>
                <a:gd name="connsiteY287" fmla="*/ 194974 h 1571596"/>
                <a:gd name="connsiteX288" fmla="*/ 1778995 w 1993061"/>
                <a:gd name="connsiteY288" fmla="*/ 219060 h 1571596"/>
                <a:gd name="connsiteX289" fmla="*/ 1803468 w 1993061"/>
                <a:gd name="connsiteY289" fmla="*/ 219726 h 1571596"/>
                <a:gd name="connsiteX290" fmla="*/ 1827369 w 1993061"/>
                <a:gd name="connsiteY290" fmla="*/ 256855 h 1571596"/>
                <a:gd name="connsiteX291" fmla="*/ 1850985 w 1993061"/>
                <a:gd name="connsiteY291" fmla="*/ 275896 h 1571596"/>
                <a:gd name="connsiteX292" fmla="*/ 1882219 w 1993061"/>
                <a:gd name="connsiteY292" fmla="*/ 272849 h 1571596"/>
                <a:gd name="connsiteX293" fmla="*/ 1912311 w 1993061"/>
                <a:gd name="connsiteY293" fmla="*/ 258474 h 1571596"/>
                <a:gd name="connsiteX294" fmla="*/ 1932308 w 1993061"/>
                <a:gd name="connsiteY294" fmla="*/ 244098 h 1571596"/>
                <a:gd name="connsiteX295" fmla="*/ 1960018 w 1993061"/>
                <a:gd name="connsiteY295" fmla="*/ 248097 h 1571596"/>
                <a:gd name="connsiteX296" fmla="*/ 1974587 w 1993061"/>
                <a:gd name="connsiteY296" fmla="*/ 271707 h 1571596"/>
                <a:gd name="connsiteX297" fmla="*/ 1970968 w 1993061"/>
                <a:gd name="connsiteY297" fmla="*/ 313501 h 1571596"/>
                <a:gd name="connsiteX298" fmla="*/ 1987633 w 1993061"/>
                <a:gd name="connsiteY298" fmla="*/ 338824 h 1571596"/>
                <a:gd name="connsiteX299" fmla="*/ 1993061 w 1993061"/>
                <a:gd name="connsiteY299" fmla="*/ 369194 h 1571596"/>
                <a:gd name="connsiteX300" fmla="*/ 1993061 w 1993061"/>
                <a:gd name="connsiteY300" fmla="*/ 337396 h 1571596"/>
                <a:gd name="connsiteX301" fmla="*/ 1976302 w 1993061"/>
                <a:gd name="connsiteY301" fmla="*/ 311311 h 1571596"/>
                <a:gd name="connsiteX302" fmla="*/ 1970016 w 1993061"/>
                <a:gd name="connsiteY302" fmla="*/ 290747 h 1571596"/>
                <a:gd name="connsiteX303" fmla="*/ 1979539 w 1993061"/>
                <a:gd name="connsiteY303" fmla="*/ 271707 h 1571596"/>
                <a:gd name="connsiteX304" fmla="*/ 1963065 w 1993061"/>
                <a:gd name="connsiteY304" fmla="*/ 244669 h 1571596"/>
                <a:gd name="connsiteX305" fmla="*/ 1931926 w 1993061"/>
                <a:gd name="connsiteY305" fmla="*/ 240100 h 1571596"/>
                <a:gd name="connsiteX306" fmla="*/ 1910596 w 1993061"/>
                <a:gd name="connsiteY306" fmla="*/ 254666 h 1571596"/>
                <a:gd name="connsiteX307" fmla="*/ 1882028 w 1993061"/>
                <a:gd name="connsiteY307" fmla="*/ 268565 h 1571596"/>
                <a:gd name="connsiteX308" fmla="*/ 1853461 w 1993061"/>
                <a:gd name="connsiteY308" fmla="*/ 271802 h 1571596"/>
                <a:gd name="connsiteX309" fmla="*/ 1832321 w 1993061"/>
                <a:gd name="connsiteY309" fmla="*/ 254666 h 1571596"/>
                <a:gd name="connsiteX310" fmla="*/ 1826608 w 1993061"/>
                <a:gd name="connsiteY310" fmla="*/ 234673 h 1571596"/>
                <a:gd name="connsiteX311" fmla="*/ 1806325 w 1993061"/>
                <a:gd name="connsiteY311" fmla="*/ 215633 h 1571596"/>
                <a:gd name="connsiteX312" fmla="*/ 1781851 w 1993061"/>
                <a:gd name="connsiteY312" fmla="*/ 215062 h 1571596"/>
                <a:gd name="connsiteX313" fmla="*/ 1757379 w 1993061"/>
                <a:gd name="connsiteY313" fmla="*/ 190975 h 1571596"/>
                <a:gd name="connsiteX314" fmla="*/ 1735763 w 1993061"/>
                <a:gd name="connsiteY314" fmla="*/ 193927 h 1571596"/>
                <a:gd name="connsiteX315" fmla="*/ 1700721 w 1993061"/>
                <a:gd name="connsiteY315" fmla="*/ 186882 h 1571596"/>
                <a:gd name="connsiteX316" fmla="*/ 1678628 w 1993061"/>
                <a:gd name="connsiteY316" fmla="*/ 173077 h 1571596"/>
                <a:gd name="connsiteX317" fmla="*/ 1659583 w 1993061"/>
                <a:gd name="connsiteY317" fmla="*/ 148896 h 1571596"/>
                <a:gd name="connsiteX318" fmla="*/ 1620064 w 1993061"/>
                <a:gd name="connsiteY318" fmla="*/ 116718 h 1571596"/>
                <a:gd name="connsiteX319" fmla="*/ 1580831 w 1993061"/>
                <a:gd name="connsiteY319" fmla="*/ 84920 h 1571596"/>
                <a:gd name="connsiteX320" fmla="*/ 1571309 w 1993061"/>
                <a:gd name="connsiteY320" fmla="*/ 64642 h 1571596"/>
                <a:gd name="connsiteX321" fmla="*/ 1550741 w 1993061"/>
                <a:gd name="connsiteY321" fmla="*/ 52932 h 1571596"/>
                <a:gd name="connsiteX322" fmla="*/ 1531696 w 1993061"/>
                <a:gd name="connsiteY322" fmla="*/ 32274 h 1571596"/>
                <a:gd name="connsiteX323" fmla="*/ 1481322 w 1993061"/>
                <a:gd name="connsiteY323" fmla="*/ 24467 h 1571596"/>
                <a:gd name="connsiteX324" fmla="*/ 1443232 w 1993061"/>
                <a:gd name="connsiteY324" fmla="*/ 0 h 1571596"/>
                <a:gd name="connsiteX325" fmla="*/ 1412093 w 1993061"/>
                <a:gd name="connsiteY325" fmla="*/ 6855 h 1571596"/>
                <a:gd name="connsiteX326" fmla="*/ 1390191 w 1993061"/>
                <a:gd name="connsiteY326" fmla="*/ 3237 h 1571596"/>
                <a:gd name="connsiteX327" fmla="*/ 1365909 w 1993061"/>
                <a:gd name="connsiteY327" fmla="*/ 13995 h 1571596"/>
                <a:gd name="connsiteX328" fmla="*/ 1342293 w 1993061"/>
                <a:gd name="connsiteY328" fmla="*/ 39318 h 1571596"/>
                <a:gd name="connsiteX329" fmla="*/ 1362290 w 1993061"/>
                <a:gd name="connsiteY329" fmla="*/ 57026 h 1571596"/>
                <a:gd name="connsiteX330" fmla="*/ 1382097 w 1993061"/>
                <a:gd name="connsiteY330" fmla="*/ 67784 h 1571596"/>
                <a:gd name="connsiteX331" fmla="*/ 1374383 w 1993061"/>
                <a:gd name="connsiteY331" fmla="*/ 129189 h 1571596"/>
                <a:gd name="connsiteX332" fmla="*/ 1377621 w 1993061"/>
                <a:gd name="connsiteY332" fmla="*/ 154227 h 1571596"/>
                <a:gd name="connsiteX333" fmla="*/ 1364861 w 1993061"/>
                <a:gd name="connsiteY333" fmla="*/ 177457 h 1571596"/>
                <a:gd name="connsiteX334" fmla="*/ 1327819 w 1993061"/>
                <a:gd name="connsiteY334" fmla="*/ 183264 h 1571596"/>
                <a:gd name="connsiteX335" fmla="*/ 1305727 w 1993061"/>
                <a:gd name="connsiteY335" fmla="*/ 171554 h 1571596"/>
                <a:gd name="connsiteX336" fmla="*/ 1305727 w 1993061"/>
                <a:gd name="connsiteY336" fmla="*/ 220964 h 1571596"/>
                <a:gd name="connsiteX337" fmla="*/ 1312392 w 1993061"/>
                <a:gd name="connsiteY337" fmla="*/ 242861 h 1571596"/>
                <a:gd name="connsiteX338" fmla="*/ 1315630 w 1993061"/>
                <a:gd name="connsiteY338" fmla="*/ 267232 h 1571596"/>
                <a:gd name="connsiteX339" fmla="*/ 1336770 w 1993061"/>
                <a:gd name="connsiteY339" fmla="*/ 276181 h 1571596"/>
                <a:gd name="connsiteX340" fmla="*/ 1367528 w 1993061"/>
                <a:gd name="connsiteY340" fmla="*/ 269232 h 1571596"/>
                <a:gd name="connsiteX341" fmla="*/ 1423329 w 1993061"/>
                <a:gd name="connsiteY341" fmla="*/ 262091 h 1571596"/>
                <a:gd name="connsiteX342" fmla="*/ 1470085 w 1993061"/>
                <a:gd name="connsiteY342" fmla="*/ 297126 h 1571596"/>
                <a:gd name="connsiteX343" fmla="*/ 1492653 w 1993061"/>
                <a:gd name="connsiteY343" fmla="*/ 318070 h 1571596"/>
                <a:gd name="connsiteX344" fmla="*/ 1470751 w 1993061"/>
                <a:gd name="connsiteY344" fmla="*/ 321021 h 1571596"/>
                <a:gd name="connsiteX345" fmla="*/ 1445993 w 1993061"/>
                <a:gd name="connsiteY345" fmla="*/ 313977 h 1571596"/>
                <a:gd name="connsiteX346" fmla="*/ 1411902 w 1993061"/>
                <a:gd name="connsiteY346" fmla="*/ 324639 h 1571596"/>
                <a:gd name="connsiteX347" fmla="*/ 1385049 w 1993061"/>
                <a:gd name="connsiteY347" fmla="*/ 346250 h 1571596"/>
                <a:gd name="connsiteX348" fmla="*/ 1377621 w 1993061"/>
                <a:gd name="connsiteY348" fmla="*/ 379380 h 1571596"/>
                <a:gd name="connsiteX349" fmla="*/ 1340865 w 1993061"/>
                <a:gd name="connsiteY349" fmla="*/ 377476 h 1571596"/>
                <a:gd name="connsiteX350" fmla="*/ 1332009 w 1993061"/>
                <a:gd name="connsiteY350" fmla="*/ 403943 h 1571596"/>
                <a:gd name="connsiteX351" fmla="*/ 1310773 w 1993061"/>
                <a:gd name="connsiteY351" fmla="*/ 409369 h 1571596"/>
                <a:gd name="connsiteX352" fmla="*/ 1273636 w 1993061"/>
                <a:gd name="connsiteY352" fmla="*/ 392042 h 1571596"/>
                <a:gd name="connsiteX353" fmla="*/ 1252210 w 1993061"/>
                <a:gd name="connsiteY353" fmla="*/ 395089 h 1571596"/>
                <a:gd name="connsiteX354" fmla="*/ 1246972 w 1993061"/>
                <a:gd name="connsiteY354" fmla="*/ 418318 h 1571596"/>
                <a:gd name="connsiteX355" fmla="*/ 1267255 w 1993061"/>
                <a:gd name="connsiteY355" fmla="*/ 441547 h 1571596"/>
                <a:gd name="connsiteX356" fmla="*/ 1280016 w 1993061"/>
                <a:gd name="connsiteY356" fmla="*/ 462302 h 1571596"/>
                <a:gd name="connsiteX357" fmla="*/ 1257923 w 1993061"/>
                <a:gd name="connsiteY357" fmla="*/ 473155 h 1571596"/>
                <a:gd name="connsiteX358" fmla="*/ 1247163 w 1993061"/>
                <a:gd name="connsiteY358" fmla="*/ 502667 h 1571596"/>
                <a:gd name="connsiteX359" fmla="*/ 1134702 w 1993061"/>
                <a:gd name="connsiteY359" fmla="*/ 518661 h 1571596"/>
                <a:gd name="connsiteX360" fmla="*/ 1091279 w 1993061"/>
                <a:gd name="connsiteY360" fmla="*/ 547222 h 1571596"/>
                <a:gd name="connsiteX361" fmla="*/ 1068806 w 1993061"/>
                <a:gd name="connsiteY361" fmla="*/ 557599 h 1571596"/>
                <a:gd name="connsiteX362" fmla="*/ 1047952 w 1993061"/>
                <a:gd name="connsiteY362" fmla="*/ 547031 h 1571596"/>
                <a:gd name="connsiteX363" fmla="*/ 1027383 w 1993061"/>
                <a:gd name="connsiteY363" fmla="*/ 547031 h 1571596"/>
                <a:gd name="connsiteX364" fmla="*/ 1005482 w 1993061"/>
                <a:gd name="connsiteY364" fmla="*/ 536654 h 1571596"/>
                <a:gd name="connsiteX365" fmla="*/ 978343 w 1993061"/>
                <a:gd name="connsiteY365" fmla="*/ 536654 h 1571596"/>
                <a:gd name="connsiteX366" fmla="*/ 940729 w 1993061"/>
                <a:gd name="connsiteY366" fmla="*/ 512092 h 1571596"/>
                <a:gd name="connsiteX367" fmla="*/ 900067 w 1993061"/>
                <a:gd name="connsiteY367" fmla="*/ 507998 h 1571596"/>
                <a:gd name="connsiteX368" fmla="*/ 821507 w 1993061"/>
                <a:gd name="connsiteY368" fmla="*/ 507998 h 1571596"/>
                <a:gd name="connsiteX369" fmla="*/ 792368 w 1993061"/>
                <a:gd name="connsiteY369" fmla="*/ 504476 h 1571596"/>
                <a:gd name="connsiteX370" fmla="*/ 759230 w 1993061"/>
                <a:gd name="connsiteY370" fmla="*/ 507998 h 1571596"/>
                <a:gd name="connsiteX371" fmla="*/ 728472 w 1993061"/>
                <a:gd name="connsiteY371" fmla="*/ 476867 h 1571596"/>
                <a:gd name="connsiteX372" fmla="*/ 702666 w 1993061"/>
                <a:gd name="connsiteY372" fmla="*/ 445356 h 1571596"/>
                <a:gd name="connsiteX373" fmla="*/ 675812 w 1993061"/>
                <a:gd name="connsiteY373" fmla="*/ 430599 h 1571596"/>
                <a:gd name="connsiteX374" fmla="*/ 652768 w 1993061"/>
                <a:gd name="connsiteY374" fmla="*/ 419936 h 1571596"/>
                <a:gd name="connsiteX375" fmla="*/ 563827 w 1993061"/>
                <a:gd name="connsiteY375" fmla="*/ 398516 h 1571596"/>
                <a:gd name="connsiteX376" fmla="*/ 541450 w 1993061"/>
                <a:gd name="connsiteY376" fmla="*/ 391566 h 1571596"/>
                <a:gd name="connsiteX377" fmla="*/ 518596 w 1993061"/>
                <a:gd name="connsiteY377" fmla="*/ 384521 h 1571596"/>
                <a:gd name="connsiteX378" fmla="*/ 510311 w 1993061"/>
                <a:gd name="connsiteY378" fmla="*/ 364624 h 1571596"/>
                <a:gd name="connsiteX379" fmla="*/ 513739 w 1993061"/>
                <a:gd name="connsiteY379" fmla="*/ 344822 h 1571596"/>
                <a:gd name="connsiteX380" fmla="*/ 504216 w 1993061"/>
                <a:gd name="connsiteY380" fmla="*/ 318832 h 1571596"/>
                <a:gd name="connsiteX381" fmla="*/ 483648 w 1993061"/>
                <a:gd name="connsiteY381" fmla="*/ 300267 h 1571596"/>
                <a:gd name="connsiteX382" fmla="*/ 464603 w 1993061"/>
                <a:gd name="connsiteY382" fmla="*/ 272468 h 1571596"/>
                <a:gd name="connsiteX383" fmla="*/ 440416 w 1993061"/>
                <a:gd name="connsiteY383" fmla="*/ 264472 h 1571596"/>
                <a:gd name="connsiteX384" fmla="*/ 407277 w 1993061"/>
                <a:gd name="connsiteY384" fmla="*/ 260854 h 1571596"/>
                <a:gd name="connsiteX385" fmla="*/ 392137 w 1993061"/>
                <a:gd name="connsiteY385" fmla="*/ 241052 h 1571596"/>
                <a:gd name="connsiteX386" fmla="*/ 371092 w 1993061"/>
                <a:gd name="connsiteY386" fmla="*/ 236672 h 1571596"/>
                <a:gd name="connsiteX387" fmla="*/ 333002 w 1993061"/>
                <a:gd name="connsiteY387" fmla="*/ 208778 h 1571596"/>
                <a:gd name="connsiteX388" fmla="*/ 311957 w 1993061"/>
                <a:gd name="connsiteY388" fmla="*/ 208778 h 1571596"/>
                <a:gd name="connsiteX389" fmla="*/ 319575 w 1993061"/>
                <a:gd name="connsiteY389" fmla="*/ 233340 h 1571596"/>
                <a:gd name="connsiteX390" fmla="*/ 295293 w 1993061"/>
                <a:gd name="connsiteY390" fmla="*/ 233340 h 1571596"/>
                <a:gd name="connsiteX391" fmla="*/ 293198 w 1993061"/>
                <a:gd name="connsiteY391" fmla="*/ 266756 h 1571596"/>
                <a:gd name="connsiteX392" fmla="*/ 306624 w 1993061"/>
                <a:gd name="connsiteY392" fmla="*/ 289224 h 1571596"/>
                <a:gd name="connsiteX393" fmla="*/ 283675 w 1993061"/>
                <a:gd name="connsiteY393" fmla="*/ 311025 h 1571596"/>
                <a:gd name="connsiteX394" fmla="*/ 253299 w 1993061"/>
                <a:gd name="connsiteY394" fmla="*/ 303219 h 1571596"/>
                <a:gd name="connsiteX395" fmla="*/ 230826 w 1993061"/>
                <a:gd name="connsiteY395" fmla="*/ 298173 h 1571596"/>
                <a:gd name="connsiteX396" fmla="*/ 217780 w 1993061"/>
                <a:gd name="connsiteY396" fmla="*/ 375858 h 1571596"/>
                <a:gd name="connsiteX397" fmla="*/ 173500 w 1993061"/>
                <a:gd name="connsiteY397" fmla="*/ 388139 h 1571596"/>
                <a:gd name="connsiteX398" fmla="*/ 152550 w 1993061"/>
                <a:gd name="connsiteY398" fmla="*/ 394518 h 1571596"/>
                <a:gd name="connsiteX399" fmla="*/ 162073 w 1993061"/>
                <a:gd name="connsiteY399" fmla="*/ 429838 h 1571596"/>
                <a:gd name="connsiteX400" fmla="*/ 191878 w 1993061"/>
                <a:gd name="connsiteY400" fmla="*/ 469442 h 1571596"/>
                <a:gd name="connsiteX401" fmla="*/ 188164 w 1993061"/>
                <a:gd name="connsiteY401" fmla="*/ 488482 h 1571596"/>
                <a:gd name="connsiteX402" fmla="*/ 184927 w 1993061"/>
                <a:gd name="connsiteY402" fmla="*/ 509617 h 1571596"/>
                <a:gd name="connsiteX403" fmla="*/ 198353 w 1993061"/>
                <a:gd name="connsiteY403" fmla="*/ 532465 h 1571596"/>
                <a:gd name="connsiteX404" fmla="*/ 156835 w 1993061"/>
                <a:gd name="connsiteY404" fmla="*/ 550173 h 1571596"/>
                <a:gd name="connsiteX405" fmla="*/ 139600 w 1993061"/>
                <a:gd name="connsiteY405" fmla="*/ 575782 h 1571596"/>
                <a:gd name="connsiteX406" fmla="*/ 114841 w 1993061"/>
                <a:gd name="connsiteY406" fmla="*/ 581780 h 1571596"/>
                <a:gd name="connsiteX407" fmla="*/ 88940 w 1993061"/>
                <a:gd name="connsiteY407" fmla="*/ 593300 h 1571596"/>
                <a:gd name="connsiteX408" fmla="*/ 84179 w 1993061"/>
                <a:gd name="connsiteY408" fmla="*/ 616338 h 1571596"/>
                <a:gd name="connsiteX409" fmla="*/ 45137 w 1993061"/>
                <a:gd name="connsiteY409" fmla="*/ 603867 h 1571596"/>
                <a:gd name="connsiteX410" fmla="*/ 23711 w 1993061"/>
                <a:gd name="connsiteY410" fmla="*/ 610912 h 1571596"/>
                <a:gd name="connsiteX411" fmla="*/ 0 w 1993061"/>
                <a:gd name="connsiteY411" fmla="*/ 632523 h 1571596"/>
                <a:gd name="connsiteX412" fmla="*/ 5809 w 1993061"/>
                <a:gd name="connsiteY412" fmla="*/ 659655 h 1571596"/>
                <a:gd name="connsiteX413" fmla="*/ 5809 w 1993061"/>
                <a:gd name="connsiteY413" fmla="*/ 680219 h 1571596"/>
                <a:gd name="connsiteX414" fmla="*/ 9141 w 1993061"/>
                <a:gd name="connsiteY414" fmla="*/ 701830 h 1571596"/>
                <a:gd name="connsiteX415" fmla="*/ 34757 w 1993061"/>
                <a:gd name="connsiteY415" fmla="*/ 700307 h 1571596"/>
                <a:gd name="connsiteX416" fmla="*/ 51612 w 1993061"/>
                <a:gd name="connsiteY416" fmla="*/ 733152 h 1571596"/>
                <a:gd name="connsiteX417" fmla="*/ 71704 w 1993061"/>
                <a:gd name="connsiteY417" fmla="*/ 759427 h 1571596"/>
                <a:gd name="connsiteX418" fmla="*/ 52659 w 1993061"/>
                <a:gd name="connsiteY418" fmla="*/ 763521 h 1571596"/>
                <a:gd name="connsiteX419" fmla="*/ 85321 w 1993061"/>
                <a:gd name="connsiteY419" fmla="*/ 781229 h 1571596"/>
                <a:gd name="connsiteX420" fmla="*/ 107795 w 1993061"/>
                <a:gd name="connsiteY420" fmla="*/ 798651 h 1571596"/>
                <a:gd name="connsiteX421" fmla="*/ 113508 w 1993061"/>
                <a:gd name="connsiteY421" fmla="*/ 825498 h 1571596"/>
                <a:gd name="connsiteX422" fmla="*/ 134648 w 1993061"/>
                <a:gd name="connsiteY422" fmla="*/ 834351 h 1571596"/>
                <a:gd name="connsiteX423" fmla="*/ 197497 w 1993061"/>
                <a:gd name="connsiteY423" fmla="*/ 848632 h 1571596"/>
                <a:gd name="connsiteX424" fmla="*/ 218541 w 1993061"/>
                <a:gd name="connsiteY424" fmla="*/ 833971 h 1571596"/>
                <a:gd name="connsiteX425" fmla="*/ 257869 w 1993061"/>
                <a:gd name="connsiteY425" fmla="*/ 847965 h 1571596"/>
                <a:gd name="connsiteX426" fmla="*/ 282437 w 1993061"/>
                <a:gd name="connsiteY426" fmla="*/ 848632 h 1571596"/>
                <a:gd name="connsiteX427" fmla="*/ 279961 w 1993061"/>
                <a:gd name="connsiteY427" fmla="*/ 881476 h 1571596"/>
                <a:gd name="connsiteX428" fmla="*/ 270439 w 1993061"/>
                <a:gd name="connsiteY428" fmla="*/ 905277 h 1571596"/>
                <a:gd name="connsiteX429" fmla="*/ 245681 w 1993061"/>
                <a:gd name="connsiteY429" fmla="*/ 914797 h 1571596"/>
                <a:gd name="connsiteX430" fmla="*/ 244157 w 1993061"/>
                <a:gd name="connsiteY430" fmla="*/ 948880 h 1571596"/>
                <a:gd name="connsiteX431" fmla="*/ 265297 w 1993061"/>
                <a:gd name="connsiteY431" fmla="*/ 958400 h 1571596"/>
                <a:gd name="connsiteX432" fmla="*/ 280533 w 1993061"/>
                <a:gd name="connsiteY432" fmla="*/ 978773 h 1571596"/>
                <a:gd name="connsiteX433" fmla="*/ 261488 w 1993061"/>
                <a:gd name="connsiteY433" fmla="*/ 1000479 h 1571596"/>
                <a:gd name="connsiteX434" fmla="*/ 241491 w 1993061"/>
                <a:gd name="connsiteY434" fmla="*/ 988579 h 1571596"/>
                <a:gd name="connsiteX435" fmla="*/ 247966 w 1993061"/>
                <a:gd name="connsiteY435" fmla="*/ 1009714 h 1571596"/>
                <a:gd name="connsiteX436" fmla="*/ 254441 w 1993061"/>
                <a:gd name="connsiteY436" fmla="*/ 1037798 h 1571596"/>
                <a:gd name="connsiteX437" fmla="*/ 275962 w 1993061"/>
                <a:gd name="connsiteY437" fmla="*/ 1043225 h 1571596"/>
                <a:gd name="connsiteX438" fmla="*/ 297769 w 1993061"/>
                <a:gd name="connsiteY438" fmla="*/ 1060361 h 1571596"/>
                <a:gd name="connsiteX439" fmla="*/ 324527 w 1993061"/>
                <a:gd name="connsiteY439" fmla="*/ 1071309 h 1571596"/>
                <a:gd name="connsiteX440" fmla="*/ 359665 w 1993061"/>
                <a:gd name="connsiteY440" fmla="*/ 1106058 h 1571596"/>
                <a:gd name="connsiteX441" fmla="*/ 385662 w 1993061"/>
                <a:gd name="connsiteY441" fmla="*/ 1088636 h 1571596"/>
                <a:gd name="connsiteX442" fmla="*/ 421656 w 1993061"/>
                <a:gd name="connsiteY442" fmla="*/ 1120148 h 1571596"/>
                <a:gd name="connsiteX443" fmla="*/ 445844 w 1993061"/>
                <a:gd name="connsiteY443" fmla="*/ 1124432 h 1571596"/>
                <a:gd name="connsiteX444" fmla="*/ 457271 w 1993061"/>
                <a:gd name="connsiteY444" fmla="*/ 1144425 h 1571596"/>
                <a:gd name="connsiteX445" fmla="*/ 479744 w 1993061"/>
                <a:gd name="connsiteY445" fmla="*/ 1138427 h 1571596"/>
                <a:gd name="connsiteX446" fmla="*/ 483172 w 1993061"/>
                <a:gd name="connsiteY446" fmla="*/ 1158039 h 1571596"/>
                <a:gd name="connsiteX447" fmla="*/ 506692 w 1993061"/>
                <a:gd name="connsiteY447" fmla="*/ 1180316 h 1571596"/>
                <a:gd name="connsiteX448" fmla="*/ 526690 w 1993061"/>
                <a:gd name="connsiteY448" fmla="*/ 1191264 h 1571596"/>
                <a:gd name="connsiteX449" fmla="*/ 547449 w 1993061"/>
                <a:gd name="connsiteY449" fmla="*/ 1191264 h 1571596"/>
                <a:gd name="connsiteX450" fmla="*/ 589538 w 1993061"/>
                <a:gd name="connsiteY450" fmla="*/ 1201831 h 1571596"/>
                <a:gd name="connsiteX451" fmla="*/ 614869 w 1993061"/>
                <a:gd name="connsiteY451" fmla="*/ 1215636 h 1571596"/>
                <a:gd name="connsiteX452" fmla="*/ 639912 w 1993061"/>
                <a:gd name="connsiteY452" fmla="*/ 1205164 h 1571596"/>
                <a:gd name="connsiteX453" fmla="*/ 658957 w 1993061"/>
                <a:gd name="connsiteY453" fmla="*/ 1198119 h 1571596"/>
                <a:gd name="connsiteX454" fmla="*/ 665623 w 1993061"/>
                <a:gd name="connsiteY454" fmla="*/ 1231820 h 1571596"/>
                <a:gd name="connsiteX455" fmla="*/ 689334 w 1993061"/>
                <a:gd name="connsiteY455" fmla="*/ 1211637 h 1571596"/>
                <a:gd name="connsiteX456" fmla="*/ 702666 w 1993061"/>
                <a:gd name="connsiteY456" fmla="*/ 1190122 h 1571596"/>
                <a:gd name="connsiteX457" fmla="*/ 726377 w 1993061"/>
                <a:gd name="connsiteY457" fmla="*/ 1194786 h 1571596"/>
                <a:gd name="connsiteX458" fmla="*/ 765895 w 1993061"/>
                <a:gd name="connsiteY458" fmla="*/ 1201831 h 1571596"/>
                <a:gd name="connsiteX459" fmla="*/ 803985 w 1993061"/>
                <a:gd name="connsiteY459" fmla="*/ 1219254 h 1571596"/>
                <a:gd name="connsiteX460" fmla="*/ 810651 w 1993061"/>
                <a:gd name="connsiteY460" fmla="*/ 1192692 h 1571596"/>
                <a:gd name="connsiteX461" fmla="*/ 830268 w 1993061"/>
                <a:gd name="connsiteY461" fmla="*/ 1188408 h 1571596"/>
                <a:gd name="connsiteX462" fmla="*/ 826934 w 1993061"/>
                <a:gd name="connsiteY462" fmla="*/ 1167273 h 1571596"/>
                <a:gd name="connsiteX463" fmla="*/ 865024 w 1993061"/>
                <a:gd name="connsiteY463" fmla="*/ 1151755 h 1571596"/>
                <a:gd name="connsiteX464" fmla="*/ 886641 w 1993061"/>
                <a:gd name="connsiteY464" fmla="*/ 1148804 h 1571596"/>
                <a:gd name="connsiteX465" fmla="*/ 908162 w 1993061"/>
                <a:gd name="connsiteY465" fmla="*/ 1154230 h 1571596"/>
                <a:gd name="connsiteX466" fmla="*/ 914637 w 1993061"/>
                <a:gd name="connsiteY466" fmla="*/ 1133000 h 1571596"/>
                <a:gd name="connsiteX467" fmla="*/ 952727 w 1993061"/>
                <a:gd name="connsiteY467" fmla="*/ 1176127 h 1571596"/>
                <a:gd name="connsiteX468" fmla="*/ 979961 w 1993061"/>
                <a:gd name="connsiteY468" fmla="*/ 1187551 h 1571596"/>
                <a:gd name="connsiteX469" fmla="*/ 1000054 w 1993061"/>
                <a:gd name="connsiteY469" fmla="*/ 1191169 h 1571596"/>
                <a:gd name="connsiteX470" fmla="*/ 1014719 w 1993061"/>
                <a:gd name="connsiteY470" fmla="*/ 1214874 h 1571596"/>
                <a:gd name="connsiteX471" fmla="*/ 1038906 w 1993061"/>
                <a:gd name="connsiteY471" fmla="*/ 1222871 h 1571596"/>
                <a:gd name="connsiteX472" fmla="*/ 1053665 w 1993061"/>
                <a:gd name="connsiteY472" fmla="*/ 1291797 h 1571596"/>
                <a:gd name="connsiteX473" fmla="*/ 1044143 w 1993061"/>
                <a:gd name="connsiteY473" fmla="*/ 1315027 h 1571596"/>
                <a:gd name="connsiteX474" fmla="*/ 1031288 w 1993061"/>
                <a:gd name="connsiteY474" fmla="*/ 1335781 h 1571596"/>
                <a:gd name="connsiteX475" fmla="*/ 1024431 w 1993061"/>
                <a:gd name="connsiteY475" fmla="*/ 1357582 h 1571596"/>
                <a:gd name="connsiteX476" fmla="*/ 1027669 w 1993061"/>
                <a:gd name="connsiteY476" fmla="*/ 1379859 h 1571596"/>
                <a:gd name="connsiteX477" fmla="*/ 1078710 w 1993061"/>
                <a:gd name="connsiteY477" fmla="*/ 1388904 h 1571596"/>
                <a:gd name="connsiteX478" fmla="*/ 1073377 w 1993061"/>
                <a:gd name="connsiteY478" fmla="*/ 1410895 h 1571596"/>
                <a:gd name="connsiteX479" fmla="*/ 1079948 w 1993061"/>
                <a:gd name="connsiteY479" fmla="*/ 1436600 h 1571596"/>
                <a:gd name="connsiteX480" fmla="*/ 1104801 w 1993061"/>
                <a:gd name="connsiteY480" fmla="*/ 1441836 h 1571596"/>
                <a:gd name="connsiteX481" fmla="*/ 1093089 w 1993061"/>
                <a:gd name="connsiteY481" fmla="*/ 1480583 h 1571596"/>
                <a:gd name="connsiteX482" fmla="*/ 1124513 w 1993061"/>
                <a:gd name="connsiteY482" fmla="*/ 1487247 h 1571596"/>
                <a:gd name="connsiteX483" fmla="*/ 1135654 w 1993061"/>
                <a:gd name="connsiteY483" fmla="*/ 1514094 h 1571596"/>
                <a:gd name="connsiteX484" fmla="*/ 1160794 w 1993061"/>
                <a:gd name="connsiteY484" fmla="*/ 1515427 h 1571596"/>
                <a:gd name="connsiteX485" fmla="*/ 1181458 w 1993061"/>
                <a:gd name="connsiteY485" fmla="*/ 1504574 h 1571596"/>
                <a:gd name="connsiteX486" fmla="*/ 1177934 w 1993061"/>
                <a:gd name="connsiteY486" fmla="*/ 1527137 h 1571596"/>
                <a:gd name="connsiteX487" fmla="*/ 1203169 w 1993061"/>
                <a:gd name="connsiteY487" fmla="*/ 1529612 h 1571596"/>
                <a:gd name="connsiteX488" fmla="*/ 1205645 w 1993061"/>
                <a:gd name="connsiteY488" fmla="*/ 1506002 h 1571596"/>
                <a:gd name="connsiteX489" fmla="*/ 1192408 w 1993061"/>
                <a:gd name="connsiteY489" fmla="*/ 1466398 h 1571596"/>
                <a:gd name="connsiteX490" fmla="*/ 1212977 w 1993061"/>
                <a:gd name="connsiteY490" fmla="*/ 1469540 h 1571596"/>
                <a:gd name="connsiteX491" fmla="*/ 1236212 w 1993061"/>
                <a:gd name="connsiteY491" fmla="*/ 1466018 h 1571596"/>
                <a:gd name="connsiteX492" fmla="*/ 1262304 w 1993061"/>
                <a:gd name="connsiteY492" fmla="*/ 1462495 h 1571596"/>
                <a:gd name="connsiteX493" fmla="*/ 1284491 w 1993061"/>
                <a:gd name="connsiteY493" fmla="*/ 1466018 h 1571596"/>
                <a:gd name="connsiteX494" fmla="*/ 1305822 w 1993061"/>
                <a:gd name="connsiteY494" fmla="*/ 1451452 h 1571596"/>
                <a:gd name="connsiteX495" fmla="*/ 1313249 w 1993061"/>
                <a:gd name="connsiteY495" fmla="*/ 1428984 h 1571596"/>
                <a:gd name="connsiteX496" fmla="*/ 1339341 w 1993061"/>
                <a:gd name="connsiteY496" fmla="*/ 1444597 h 1571596"/>
                <a:gd name="connsiteX497" fmla="*/ 1362862 w 1993061"/>
                <a:gd name="connsiteY497" fmla="*/ 1448310 h 1571596"/>
                <a:gd name="connsiteX498" fmla="*/ 1381907 w 1993061"/>
                <a:gd name="connsiteY498" fmla="*/ 1451832 h 1571596"/>
                <a:gd name="connsiteX499" fmla="*/ 1373431 w 1993061"/>
                <a:gd name="connsiteY499" fmla="*/ 1473634 h 1571596"/>
                <a:gd name="connsiteX500" fmla="*/ 1393810 w 1993061"/>
                <a:gd name="connsiteY500" fmla="*/ 1493626 h 1571596"/>
                <a:gd name="connsiteX501" fmla="*/ 1420663 w 1993061"/>
                <a:gd name="connsiteY501" fmla="*/ 1504670 h 1571596"/>
                <a:gd name="connsiteX502" fmla="*/ 1455135 w 1993061"/>
                <a:gd name="connsiteY502" fmla="*/ 1490580 h 1571596"/>
                <a:gd name="connsiteX503" fmla="*/ 1476370 w 1993061"/>
                <a:gd name="connsiteY503" fmla="*/ 1497720 h 1571596"/>
                <a:gd name="connsiteX504" fmla="*/ 1499224 w 1993061"/>
                <a:gd name="connsiteY504" fmla="*/ 1504765 h 1571596"/>
                <a:gd name="connsiteX505" fmla="*/ 1500748 w 1993061"/>
                <a:gd name="connsiteY505" fmla="*/ 1534468 h 1571596"/>
                <a:gd name="connsiteX506" fmla="*/ 1510270 w 1993061"/>
                <a:gd name="connsiteY506" fmla="*/ 1556460 h 1571596"/>
                <a:gd name="connsiteX507" fmla="*/ 1534077 w 1993061"/>
                <a:gd name="connsiteY507" fmla="*/ 1571597 h 1571596"/>
                <a:gd name="connsiteX508" fmla="*/ 1537789 w 1993061"/>
                <a:gd name="connsiteY508" fmla="*/ 1548367 h 1571596"/>
                <a:gd name="connsiteX509" fmla="*/ 1537789 w 1993061"/>
                <a:gd name="connsiteY509" fmla="*/ 1523615 h 1571596"/>
                <a:gd name="connsiteX510" fmla="*/ 1553597 w 1993061"/>
                <a:gd name="connsiteY510" fmla="*/ 1503908 h 1571596"/>
                <a:gd name="connsiteX511" fmla="*/ 1574928 w 1993061"/>
                <a:gd name="connsiteY511" fmla="*/ 1501337 h 1571596"/>
                <a:gd name="connsiteX512" fmla="*/ 1597782 w 1993061"/>
                <a:gd name="connsiteY512" fmla="*/ 1497815 h 1571596"/>
                <a:gd name="connsiteX513" fmla="*/ 1621016 w 1993061"/>
                <a:gd name="connsiteY513" fmla="*/ 1490675 h 1571596"/>
                <a:gd name="connsiteX514" fmla="*/ 1632349 w 1993061"/>
                <a:gd name="connsiteY514" fmla="*/ 1453641 h 1571596"/>
                <a:gd name="connsiteX515" fmla="*/ 1670439 w 1993061"/>
                <a:gd name="connsiteY515" fmla="*/ 1455164 h 1571596"/>
                <a:gd name="connsiteX516" fmla="*/ 1692912 w 1993061"/>
                <a:gd name="connsiteY516" fmla="*/ 1448310 h 1571596"/>
                <a:gd name="connsiteX517" fmla="*/ 1712624 w 1993061"/>
                <a:gd name="connsiteY517" fmla="*/ 1441170 h 1571596"/>
                <a:gd name="connsiteX518" fmla="*/ 1758617 w 1993061"/>
                <a:gd name="connsiteY518" fmla="*/ 1430412 h 1571596"/>
                <a:gd name="connsiteX519" fmla="*/ 1788709 w 1993061"/>
                <a:gd name="connsiteY519" fmla="*/ 1398138 h 1571596"/>
                <a:gd name="connsiteX520" fmla="*/ 1792517 w 1993061"/>
                <a:gd name="connsiteY520" fmla="*/ 1375766 h 1571596"/>
                <a:gd name="connsiteX521" fmla="*/ 1802039 w 1993061"/>
                <a:gd name="connsiteY521" fmla="*/ 1347872 h 1571596"/>
                <a:gd name="connsiteX522" fmla="*/ 1821084 w 1993061"/>
                <a:gd name="connsiteY522" fmla="*/ 1327594 h 1571596"/>
                <a:gd name="connsiteX523" fmla="*/ 1828131 w 1993061"/>
                <a:gd name="connsiteY523" fmla="*/ 1301794 h 1571596"/>
                <a:gd name="connsiteX524" fmla="*/ 1840892 w 1993061"/>
                <a:gd name="connsiteY524" fmla="*/ 1281325 h 1571596"/>
                <a:gd name="connsiteX525" fmla="*/ 1837939 w 1993061"/>
                <a:gd name="connsiteY525" fmla="*/ 1258477 h 1571596"/>
                <a:gd name="connsiteX526" fmla="*/ 1853938 w 1993061"/>
                <a:gd name="connsiteY526" fmla="*/ 1235438 h 1571596"/>
                <a:gd name="connsiteX527" fmla="*/ 1851080 w 1993061"/>
                <a:gd name="connsiteY527" fmla="*/ 1212589 h 1571596"/>
                <a:gd name="connsiteX528" fmla="*/ 1854318 w 1993061"/>
                <a:gd name="connsiteY528" fmla="*/ 1188598 h 1571596"/>
                <a:gd name="connsiteX529" fmla="*/ 1879172 w 1993061"/>
                <a:gd name="connsiteY529" fmla="*/ 1176222 h 1571596"/>
                <a:gd name="connsiteX530" fmla="*/ 1880505 w 1993061"/>
                <a:gd name="connsiteY530" fmla="*/ 1152898 h 1571596"/>
                <a:gd name="connsiteX531" fmla="*/ 1900026 w 1993061"/>
                <a:gd name="connsiteY531" fmla="*/ 1138427 h 1571596"/>
                <a:gd name="connsiteX532" fmla="*/ 1896789 w 1993061"/>
                <a:gd name="connsiteY532" fmla="*/ 1117292 h 1571596"/>
                <a:gd name="connsiteX533" fmla="*/ 1906311 w 1993061"/>
                <a:gd name="connsiteY533" fmla="*/ 1093777 h 1571596"/>
                <a:gd name="connsiteX534" fmla="*/ 1868221 w 1993061"/>
                <a:gd name="connsiteY534" fmla="*/ 1087018 h 1571596"/>
                <a:gd name="connsiteX535" fmla="*/ 1844701 w 1993061"/>
                <a:gd name="connsiteY535" fmla="*/ 1090540 h 1571596"/>
                <a:gd name="connsiteX536" fmla="*/ 1821561 w 1993061"/>
                <a:gd name="connsiteY536" fmla="*/ 1097680 h 1571596"/>
                <a:gd name="connsiteX537" fmla="*/ 1840606 w 1993061"/>
                <a:gd name="connsiteY537" fmla="*/ 1076641 h 1571596"/>
                <a:gd name="connsiteX538" fmla="*/ 1865364 w 1993061"/>
                <a:gd name="connsiteY538" fmla="*/ 1070548 h 1571596"/>
                <a:gd name="connsiteX539" fmla="*/ 1857080 w 1993061"/>
                <a:gd name="connsiteY539" fmla="*/ 1045986 h 1571596"/>
                <a:gd name="connsiteX540" fmla="*/ 1836130 w 1993061"/>
                <a:gd name="connsiteY540" fmla="*/ 1037703 h 1571596"/>
                <a:gd name="connsiteX541" fmla="*/ 1790517 w 1993061"/>
                <a:gd name="connsiteY541" fmla="*/ 1016568 h 1571596"/>
                <a:gd name="connsiteX542" fmla="*/ 1765092 w 1993061"/>
                <a:gd name="connsiteY542" fmla="*/ 992292 h 1571596"/>
                <a:gd name="connsiteX543" fmla="*/ 1781471 w 1993061"/>
                <a:gd name="connsiteY543" fmla="*/ 1013522 h 1571596"/>
                <a:gd name="connsiteX544" fmla="*/ 1812420 w 1993061"/>
                <a:gd name="connsiteY544" fmla="*/ 1014093 h 1571596"/>
                <a:gd name="connsiteX545" fmla="*/ 1850510 w 1993061"/>
                <a:gd name="connsiteY545" fmla="*/ 1028088 h 1571596"/>
                <a:gd name="connsiteX546" fmla="*/ 1833369 w 1993061"/>
                <a:gd name="connsiteY546" fmla="*/ 1006382 h 1571596"/>
                <a:gd name="connsiteX547" fmla="*/ 1820799 w 1993061"/>
                <a:gd name="connsiteY547" fmla="*/ 985723 h 1571596"/>
                <a:gd name="connsiteX548" fmla="*/ 1800707 w 1993061"/>
                <a:gd name="connsiteY548" fmla="*/ 967539 h 1571596"/>
                <a:gd name="connsiteX549" fmla="*/ 1758712 w 1993061"/>
                <a:gd name="connsiteY549" fmla="*/ 900898 h 1571596"/>
                <a:gd name="connsiteX550" fmla="*/ 1737477 w 1993061"/>
                <a:gd name="connsiteY550" fmla="*/ 896233 h 1571596"/>
                <a:gd name="connsiteX551" fmla="*/ 1699387 w 1993061"/>
                <a:gd name="connsiteY551" fmla="*/ 861579 h 1571596"/>
                <a:gd name="connsiteX552" fmla="*/ 1719098 w 1993061"/>
                <a:gd name="connsiteY552" fmla="*/ 843776 h 1571596"/>
                <a:gd name="connsiteX553" fmla="*/ 1719766 w 1993061"/>
                <a:gd name="connsiteY553" fmla="*/ 821023 h 1571596"/>
                <a:gd name="connsiteX554" fmla="*/ 1739381 w 1993061"/>
                <a:gd name="connsiteY554" fmla="*/ 817120 h 1571596"/>
                <a:gd name="connsiteX555" fmla="*/ 1736049 w 1993061"/>
                <a:gd name="connsiteY555" fmla="*/ 792462 h 1571596"/>
                <a:gd name="connsiteX556" fmla="*/ 1767283 w 1993061"/>
                <a:gd name="connsiteY556" fmla="*/ 780848 h 1571596"/>
                <a:gd name="connsiteX557" fmla="*/ 1788804 w 1993061"/>
                <a:gd name="connsiteY557" fmla="*/ 784561 h 1571596"/>
                <a:gd name="connsiteX558" fmla="*/ 1788804 w 1993061"/>
                <a:gd name="connsiteY558" fmla="*/ 753620 h 1571596"/>
                <a:gd name="connsiteX559" fmla="*/ 1764235 w 1993061"/>
                <a:gd name="connsiteY559" fmla="*/ 744576 h 1571596"/>
                <a:gd name="connsiteX560" fmla="*/ 1739953 w 1993061"/>
                <a:gd name="connsiteY560" fmla="*/ 751621 h 1571596"/>
                <a:gd name="connsiteX561" fmla="*/ 1712528 w 1993061"/>
                <a:gd name="connsiteY561" fmla="*/ 734199 h 1571596"/>
                <a:gd name="connsiteX562" fmla="*/ 1689960 w 1993061"/>
                <a:gd name="connsiteY562" fmla="*/ 755810 h 1571596"/>
                <a:gd name="connsiteX563" fmla="*/ 1654155 w 1993061"/>
                <a:gd name="connsiteY563" fmla="*/ 752097 h 1571596"/>
                <a:gd name="connsiteX564" fmla="*/ 1648347 w 1993061"/>
                <a:gd name="connsiteY564" fmla="*/ 732009 h 1571596"/>
                <a:gd name="connsiteX565" fmla="*/ 1624159 w 1993061"/>
                <a:gd name="connsiteY565" fmla="*/ 719918 h 1571596"/>
                <a:gd name="connsiteX566" fmla="*/ 1603590 w 1993061"/>
                <a:gd name="connsiteY566" fmla="*/ 719918 h 1571596"/>
                <a:gd name="connsiteX567" fmla="*/ 1583117 w 1993061"/>
                <a:gd name="connsiteY567" fmla="*/ 672317 h 1571596"/>
                <a:gd name="connsiteX568" fmla="*/ 1621207 w 1993061"/>
                <a:gd name="connsiteY568" fmla="*/ 674888 h 1571596"/>
                <a:gd name="connsiteX569" fmla="*/ 1629207 w 1993061"/>
                <a:gd name="connsiteY569" fmla="*/ 641281 h 1571596"/>
                <a:gd name="connsiteX570" fmla="*/ 1650727 w 1993061"/>
                <a:gd name="connsiteY570" fmla="*/ 632428 h 1571596"/>
                <a:gd name="connsiteX571" fmla="*/ 1661773 w 1993061"/>
                <a:gd name="connsiteY571" fmla="*/ 610055 h 1571596"/>
                <a:gd name="connsiteX572" fmla="*/ 1683389 w 1993061"/>
                <a:gd name="connsiteY572" fmla="*/ 600535 h 1571596"/>
                <a:gd name="connsiteX573" fmla="*/ 1713004 w 1993061"/>
                <a:gd name="connsiteY573" fmla="*/ 620813 h 1571596"/>
                <a:gd name="connsiteX574" fmla="*/ 1696721 w 1993061"/>
                <a:gd name="connsiteY574" fmla="*/ 642900 h 1571596"/>
                <a:gd name="connsiteX575" fmla="*/ 1706243 w 1993061"/>
                <a:gd name="connsiteY575" fmla="*/ 666415 h 1571596"/>
                <a:gd name="connsiteX576" fmla="*/ 1706243 w 1993061"/>
                <a:gd name="connsiteY576" fmla="*/ 690120 h 1571596"/>
                <a:gd name="connsiteX577" fmla="*/ 1729002 w 1993061"/>
                <a:gd name="connsiteY577" fmla="*/ 685360 h 1571596"/>
                <a:gd name="connsiteX578" fmla="*/ 1740238 w 1993061"/>
                <a:gd name="connsiteY578" fmla="*/ 662892 h 1571596"/>
                <a:gd name="connsiteX579" fmla="*/ 1771854 w 1993061"/>
                <a:gd name="connsiteY579" fmla="*/ 646422 h 1571596"/>
                <a:gd name="connsiteX580" fmla="*/ 1797088 w 1993061"/>
                <a:gd name="connsiteY580" fmla="*/ 643090 h 1571596"/>
                <a:gd name="connsiteX581" fmla="*/ 1808801 w 1993061"/>
                <a:gd name="connsiteY581" fmla="*/ 616910 h 1571596"/>
                <a:gd name="connsiteX582" fmla="*/ 1844606 w 1993061"/>
                <a:gd name="connsiteY582" fmla="*/ 578829 h 1571596"/>
                <a:gd name="connsiteX583" fmla="*/ 1848129 w 1993061"/>
                <a:gd name="connsiteY583" fmla="*/ 556837 h 1571596"/>
                <a:gd name="connsiteX584" fmla="*/ 1904311 w 1993061"/>
                <a:gd name="connsiteY584" fmla="*/ 569499 h 1571596"/>
                <a:gd name="connsiteX585" fmla="*/ 1890122 w 1993061"/>
                <a:gd name="connsiteY585" fmla="*/ 544366 h 1571596"/>
                <a:gd name="connsiteX586" fmla="*/ 1935259 w 1993061"/>
                <a:gd name="connsiteY586" fmla="*/ 523136 h 1571596"/>
                <a:gd name="connsiteX587" fmla="*/ 1929736 w 1993061"/>
                <a:gd name="connsiteY587" fmla="*/ 499240 h 1571596"/>
                <a:gd name="connsiteX588" fmla="*/ 1952591 w 1993061"/>
                <a:gd name="connsiteY588" fmla="*/ 512854 h 1571596"/>
                <a:gd name="connsiteX589" fmla="*/ 1974302 w 1993061"/>
                <a:gd name="connsiteY589" fmla="*/ 502096 h 1571596"/>
                <a:gd name="connsiteX590" fmla="*/ 1972302 w 1993061"/>
                <a:gd name="connsiteY590" fmla="*/ 478486 h 1571596"/>
                <a:gd name="connsiteX591" fmla="*/ 1962779 w 1993061"/>
                <a:gd name="connsiteY591" fmla="*/ 456589 h 1571596"/>
                <a:gd name="connsiteX592" fmla="*/ 1946305 w 1993061"/>
                <a:gd name="connsiteY592" fmla="*/ 428029 h 1571596"/>
                <a:gd name="connsiteX593" fmla="*/ 1926213 w 1993061"/>
                <a:gd name="connsiteY593" fmla="*/ 409750 h 1571596"/>
                <a:gd name="connsiteX594" fmla="*/ 1956875 w 1993061"/>
                <a:gd name="connsiteY594" fmla="*/ 396231 h 1571596"/>
                <a:gd name="connsiteX595" fmla="*/ 1979444 w 1993061"/>
                <a:gd name="connsiteY595" fmla="*/ 403276 h 1571596"/>
                <a:gd name="connsiteX596" fmla="*/ 1985824 w 1993061"/>
                <a:gd name="connsiteY596" fmla="*/ 373002 h 15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1993061" h="1571596">
                  <a:moveTo>
                    <a:pt x="1988205" y="369194"/>
                  </a:moveTo>
                  <a:lnTo>
                    <a:pt x="1978682" y="400706"/>
                  </a:lnTo>
                  <a:lnTo>
                    <a:pt x="1958971" y="391186"/>
                  </a:lnTo>
                  <a:lnTo>
                    <a:pt x="1939068" y="387568"/>
                  </a:lnTo>
                  <a:lnTo>
                    <a:pt x="1923546" y="409845"/>
                  </a:lnTo>
                  <a:lnTo>
                    <a:pt x="1943545" y="430599"/>
                  </a:lnTo>
                  <a:lnTo>
                    <a:pt x="1959447" y="458303"/>
                  </a:lnTo>
                  <a:lnTo>
                    <a:pt x="1968969" y="479247"/>
                  </a:lnTo>
                  <a:lnTo>
                    <a:pt x="1972112" y="499811"/>
                  </a:lnTo>
                  <a:lnTo>
                    <a:pt x="1929641" y="497145"/>
                  </a:lnTo>
                  <a:lnTo>
                    <a:pt x="1932974" y="521327"/>
                  </a:lnTo>
                  <a:lnTo>
                    <a:pt x="1907835" y="536273"/>
                  </a:lnTo>
                  <a:lnTo>
                    <a:pt x="1887646" y="546746"/>
                  </a:lnTo>
                  <a:lnTo>
                    <a:pt x="1903931" y="567976"/>
                  </a:lnTo>
                  <a:lnTo>
                    <a:pt x="1866888" y="560550"/>
                  </a:lnTo>
                  <a:lnTo>
                    <a:pt x="1844701" y="555504"/>
                  </a:lnTo>
                  <a:lnTo>
                    <a:pt x="1841462" y="576734"/>
                  </a:lnTo>
                  <a:lnTo>
                    <a:pt x="1825465" y="604153"/>
                  </a:lnTo>
                  <a:lnTo>
                    <a:pt x="1795850" y="639758"/>
                  </a:lnTo>
                  <a:lnTo>
                    <a:pt x="1771663" y="641757"/>
                  </a:lnTo>
                  <a:lnTo>
                    <a:pt x="1738239" y="659655"/>
                  </a:lnTo>
                  <a:lnTo>
                    <a:pt x="1727383" y="682028"/>
                  </a:lnTo>
                  <a:lnTo>
                    <a:pt x="1702339" y="643186"/>
                  </a:lnTo>
                  <a:lnTo>
                    <a:pt x="1718528" y="620813"/>
                  </a:lnTo>
                  <a:lnTo>
                    <a:pt x="1705482" y="597012"/>
                  </a:lnTo>
                  <a:lnTo>
                    <a:pt x="1683866" y="595870"/>
                  </a:lnTo>
                  <a:lnTo>
                    <a:pt x="1659964" y="606628"/>
                  </a:lnTo>
                  <a:lnTo>
                    <a:pt x="1649013" y="629000"/>
                  </a:lnTo>
                  <a:lnTo>
                    <a:pt x="1627301" y="638521"/>
                  </a:lnTo>
                  <a:lnTo>
                    <a:pt x="1619398" y="672032"/>
                  </a:lnTo>
                  <a:lnTo>
                    <a:pt x="1583403" y="670223"/>
                  </a:lnTo>
                  <a:lnTo>
                    <a:pt x="1583403" y="704496"/>
                  </a:lnTo>
                  <a:lnTo>
                    <a:pt x="1603781" y="723536"/>
                  </a:lnTo>
                  <a:lnTo>
                    <a:pt x="1624921" y="724202"/>
                  </a:lnTo>
                  <a:lnTo>
                    <a:pt x="1646823" y="734484"/>
                  </a:lnTo>
                  <a:lnTo>
                    <a:pt x="1652060" y="754191"/>
                  </a:lnTo>
                  <a:lnTo>
                    <a:pt x="1672343" y="773232"/>
                  </a:lnTo>
                  <a:lnTo>
                    <a:pt x="1694911" y="759332"/>
                  </a:lnTo>
                  <a:lnTo>
                    <a:pt x="1714909" y="737816"/>
                  </a:lnTo>
                  <a:lnTo>
                    <a:pt x="1741285" y="755905"/>
                  </a:lnTo>
                  <a:lnTo>
                    <a:pt x="1766045" y="749050"/>
                  </a:lnTo>
                  <a:lnTo>
                    <a:pt x="1787566" y="756095"/>
                  </a:lnTo>
                  <a:lnTo>
                    <a:pt x="1789089" y="782371"/>
                  </a:lnTo>
                  <a:lnTo>
                    <a:pt x="1768996" y="776088"/>
                  </a:lnTo>
                  <a:lnTo>
                    <a:pt x="1735001" y="790463"/>
                  </a:lnTo>
                  <a:lnTo>
                    <a:pt x="1736810" y="817691"/>
                  </a:lnTo>
                  <a:lnTo>
                    <a:pt x="1717194" y="820928"/>
                  </a:lnTo>
                  <a:lnTo>
                    <a:pt x="1717194" y="842063"/>
                  </a:lnTo>
                  <a:lnTo>
                    <a:pt x="1698149" y="861103"/>
                  </a:lnTo>
                  <a:lnTo>
                    <a:pt x="1717956" y="882238"/>
                  </a:lnTo>
                  <a:lnTo>
                    <a:pt x="1737573" y="899850"/>
                  </a:lnTo>
                  <a:lnTo>
                    <a:pt x="1758331" y="903944"/>
                  </a:lnTo>
                  <a:lnTo>
                    <a:pt x="1799183" y="970014"/>
                  </a:lnTo>
                  <a:lnTo>
                    <a:pt x="1819180" y="988103"/>
                  </a:lnTo>
                  <a:lnTo>
                    <a:pt x="1831749" y="1008762"/>
                  </a:lnTo>
                  <a:lnTo>
                    <a:pt x="1851843" y="1026945"/>
                  </a:lnTo>
                  <a:lnTo>
                    <a:pt x="1815085" y="1008762"/>
                  </a:lnTo>
                  <a:lnTo>
                    <a:pt x="1784899" y="1008762"/>
                  </a:lnTo>
                  <a:cubicBezTo>
                    <a:pt x="1764521" y="989721"/>
                    <a:pt x="1761284" y="993053"/>
                    <a:pt x="1763569" y="995243"/>
                  </a:cubicBezTo>
                  <a:lnTo>
                    <a:pt x="1789756" y="1019996"/>
                  </a:lnTo>
                  <a:lnTo>
                    <a:pt x="1816799" y="1031229"/>
                  </a:lnTo>
                  <a:lnTo>
                    <a:pt x="1835845" y="1041702"/>
                  </a:lnTo>
                  <a:lnTo>
                    <a:pt x="1855842" y="1048937"/>
                  </a:lnTo>
                  <a:lnTo>
                    <a:pt x="1864412" y="1069310"/>
                  </a:lnTo>
                  <a:lnTo>
                    <a:pt x="1839844" y="1073023"/>
                  </a:lnTo>
                  <a:lnTo>
                    <a:pt x="1822133" y="1098728"/>
                  </a:lnTo>
                  <a:lnTo>
                    <a:pt x="1847748" y="1095300"/>
                  </a:lnTo>
                  <a:lnTo>
                    <a:pt x="1870221" y="1091873"/>
                  </a:lnTo>
                  <a:lnTo>
                    <a:pt x="1905549" y="1095396"/>
                  </a:lnTo>
                  <a:lnTo>
                    <a:pt x="1893741" y="1116816"/>
                  </a:lnTo>
                  <a:lnTo>
                    <a:pt x="1896884" y="1139284"/>
                  </a:lnTo>
                  <a:lnTo>
                    <a:pt x="1877267" y="1152993"/>
                  </a:lnTo>
                  <a:lnTo>
                    <a:pt x="1877267" y="1174033"/>
                  </a:lnTo>
                  <a:lnTo>
                    <a:pt x="1852414" y="1186028"/>
                  </a:lnTo>
                  <a:lnTo>
                    <a:pt x="1847843" y="1212589"/>
                  </a:lnTo>
                  <a:lnTo>
                    <a:pt x="1851176" y="1234391"/>
                  </a:lnTo>
                  <a:lnTo>
                    <a:pt x="1835178" y="1257429"/>
                  </a:lnTo>
                  <a:lnTo>
                    <a:pt x="1838130" y="1280278"/>
                  </a:lnTo>
                  <a:lnTo>
                    <a:pt x="1825370" y="1299890"/>
                  </a:lnTo>
                  <a:lnTo>
                    <a:pt x="1818514" y="1325213"/>
                  </a:lnTo>
                  <a:lnTo>
                    <a:pt x="1799469" y="1345396"/>
                  </a:lnTo>
                  <a:lnTo>
                    <a:pt x="1789089" y="1374433"/>
                  </a:lnTo>
                  <a:lnTo>
                    <a:pt x="1785756" y="1396044"/>
                  </a:lnTo>
                  <a:lnTo>
                    <a:pt x="1757188" y="1426604"/>
                  </a:lnTo>
                  <a:lnTo>
                    <a:pt x="1731097" y="1440598"/>
                  </a:lnTo>
                  <a:lnTo>
                    <a:pt x="1692245" y="1444026"/>
                  </a:lnTo>
                  <a:lnTo>
                    <a:pt x="1669487" y="1450975"/>
                  </a:lnTo>
                  <a:lnTo>
                    <a:pt x="1649490" y="1461733"/>
                  </a:lnTo>
                  <a:lnTo>
                    <a:pt x="1628635" y="1452689"/>
                  </a:lnTo>
                  <a:lnTo>
                    <a:pt x="1619112" y="1488009"/>
                  </a:lnTo>
                  <a:lnTo>
                    <a:pt x="1597782" y="1493340"/>
                  </a:lnTo>
                  <a:lnTo>
                    <a:pt x="1575309" y="1496863"/>
                  </a:lnTo>
                  <a:lnTo>
                    <a:pt x="1552455" y="1500385"/>
                  </a:lnTo>
                  <a:lnTo>
                    <a:pt x="1534552" y="1522472"/>
                  </a:lnTo>
                  <a:lnTo>
                    <a:pt x="1534552" y="1548653"/>
                  </a:lnTo>
                  <a:lnTo>
                    <a:pt x="1534552" y="1569788"/>
                  </a:lnTo>
                  <a:lnTo>
                    <a:pt x="1505985" y="1533516"/>
                  </a:lnTo>
                  <a:lnTo>
                    <a:pt x="1502938" y="1502480"/>
                  </a:lnTo>
                  <a:lnTo>
                    <a:pt x="1478464" y="1492960"/>
                  </a:lnTo>
                  <a:lnTo>
                    <a:pt x="1455611" y="1485915"/>
                  </a:lnTo>
                  <a:lnTo>
                    <a:pt x="1421235" y="1500100"/>
                  </a:lnTo>
                  <a:lnTo>
                    <a:pt x="1396952" y="1489532"/>
                  </a:lnTo>
                  <a:lnTo>
                    <a:pt x="1385335" y="1450023"/>
                  </a:lnTo>
                  <a:lnTo>
                    <a:pt x="1363814" y="1443454"/>
                  </a:lnTo>
                  <a:lnTo>
                    <a:pt x="1340960" y="1439932"/>
                  </a:lnTo>
                  <a:lnTo>
                    <a:pt x="1312392" y="1426033"/>
                  </a:lnTo>
                  <a:lnTo>
                    <a:pt x="1302870" y="1448691"/>
                  </a:lnTo>
                  <a:lnTo>
                    <a:pt x="1263161" y="1457640"/>
                  </a:lnTo>
                  <a:lnTo>
                    <a:pt x="1236307" y="1461162"/>
                  </a:lnTo>
                  <a:lnTo>
                    <a:pt x="1213358" y="1464685"/>
                  </a:lnTo>
                  <a:lnTo>
                    <a:pt x="1190885" y="1464685"/>
                  </a:lnTo>
                  <a:lnTo>
                    <a:pt x="1201646" y="1506669"/>
                  </a:lnTo>
                  <a:lnTo>
                    <a:pt x="1201646" y="1527042"/>
                  </a:lnTo>
                  <a:lnTo>
                    <a:pt x="1181172" y="1524662"/>
                  </a:lnTo>
                  <a:lnTo>
                    <a:pt x="1183648" y="1502384"/>
                  </a:lnTo>
                  <a:lnTo>
                    <a:pt x="1160413" y="1510858"/>
                  </a:lnTo>
                  <a:lnTo>
                    <a:pt x="1138797" y="1510858"/>
                  </a:lnTo>
                  <a:lnTo>
                    <a:pt x="1127846" y="1484011"/>
                  </a:lnTo>
                  <a:lnTo>
                    <a:pt x="1095945" y="1478679"/>
                  </a:lnTo>
                  <a:lnTo>
                    <a:pt x="1107849" y="1439075"/>
                  </a:lnTo>
                  <a:lnTo>
                    <a:pt x="1082900" y="1432792"/>
                  </a:lnTo>
                  <a:lnTo>
                    <a:pt x="1078329" y="1409848"/>
                  </a:lnTo>
                  <a:lnTo>
                    <a:pt x="1081662" y="1386047"/>
                  </a:lnTo>
                  <a:lnTo>
                    <a:pt x="1030621" y="1376527"/>
                  </a:lnTo>
                  <a:lnTo>
                    <a:pt x="1035858" y="1337209"/>
                  </a:lnTo>
                  <a:lnTo>
                    <a:pt x="1048714" y="1316645"/>
                  </a:lnTo>
                  <a:lnTo>
                    <a:pt x="1058237" y="1291512"/>
                  </a:lnTo>
                  <a:lnTo>
                    <a:pt x="1045476" y="1240674"/>
                  </a:lnTo>
                  <a:lnTo>
                    <a:pt x="1042238" y="1219730"/>
                  </a:lnTo>
                  <a:lnTo>
                    <a:pt x="1017671" y="1210781"/>
                  </a:lnTo>
                  <a:lnTo>
                    <a:pt x="1002625" y="1186980"/>
                  </a:lnTo>
                  <a:lnTo>
                    <a:pt x="981485" y="1182410"/>
                  </a:lnTo>
                  <a:lnTo>
                    <a:pt x="955870" y="1171938"/>
                  </a:lnTo>
                  <a:lnTo>
                    <a:pt x="934063" y="1140997"/>
                  </a:lnTo>
                  <a:lnTo>
                    <a:pt x="913590" y="1129764"/>
                  </a:lnTo>
                  <a:lnTo>
                    <a:pt x="904067" y="1152326"/>
                  </a:lnTo>
                  <a:lnTo>
                    <a:pt x="863596" y="1147090"/>
                  </a:lnTo>
                  <a:lnTo>
                    <a:pt x="842742" y="1165369"/>
                  </a:lnTo>
                  <a:lnTo>
                    <a:pt x="822364" y="1167559"/>
                  </a:lnTo>
                  <a:lnTo>
                    <a:pt x="825696" y="1188694"/>
                  </a:lnTo>
                  <a:lnTo>
                    <a:pt x="806080" y="1191550"/>
                  </a:lnTo>
                  <a:lnTo>
                    <a:pt x="802747" y="1216302"/>
                  </a:lnTo>
                  <a:lnTo>
                    <a:pt x="766943" y="1196691"/>
                  </a:lnTo>
                  <a:lnTo>
                    <a:pt x="746374" y="1196691"/>
                  </a:lnTo>
                  <a:lnTo>
                    <a:pt x="701047" y="1186123"/>
                  </a:lnTo>
                  <a:lnTo>
                    <a:pt x="685525" y="1208400"/>
                  </a:lnTo>
                  <a:lnTo>
                    <a:pt x="666480" y="1229250"/>
                  </a:lnTo>
                  <a:lnTo>
                    <a:pt x="660767" y="1194977"/>
                  </a:lnTo>
                  <a:lnTo>
                    <a:pt x="638008" y="1200404"/>
                  </a:lnTo>
                  <a:lnTo>
                    <a:pt x="614963" y="1211066"/>
                  </a:lnTo>
                  <a:lnTo>
                    <a:pt x="590967" y="1196976"/>
                  </a:lnTo>
                  <a:lnTo>
                    <a:pt x="567351" y="1193168"/>
                  </a:lnTo>
                  <a:lnTo>
                    <a:pt x="527833" y="1186123"/>
                  </a:lnTo>
                  <a:lnTo>
                    <a:pt x="486600" y="1154992"/>
                  </a:lnTo>
                  <a:lnTo>
                    <a:pt x="480696" y="1134904"/>
                  </a:lnTo>
                  <a:lnTo>
                    <a:pt x="458033" y="1140331"/>
                  </a:lnTo>
                  <a:lnTo>
                    <a:pt x="447843" y="1120148"/>
                  </a:lnTo>
                  <a:lnTo>
                    <a:pt x="423275" y="1115578"/>
                  </a:lnTo>
                  <a:lnTo>
                    <a:pt x="405087" y="1095110"/>
                  </a:lnTo>
                  <a:lnTo>
                    <a:pt x="384900" y="1083971"/>
                  </a:lnTo>
                  <a:lnTo>
                    <a:pt x="359855" y="1101584"/>
                  </a:lnTo>
                  <a:lnTo>
                    <a:pt x="327098" y="1066454"/>
                  </a:lnTo>
                  <a:lnTo>
                    <a:pt x="300244" y="1055411"/>
                  </a:lnTo>
                  <a:lnTo>
                    <a:pt x="277867" y="1038084"/>
                  </a:lnTo>
                  <a:lnTo>
                    <a:pt x="257298" y="1034085"/>
                  </a:lnTo>
                  <a:lnTo>
                    <a:pt x="252632" y="1007619"/>
                  </a:lnTo>
                  <a:lnTo>
                    <a:pt x="246061" y="986294"/>
                  </a:lnTo>
                  <a:lnTo>
                    <a:pt x="284818" y="977916"/>
                  </a:lnTo>
                  <a:lnTo>
                    <a:pt x="268534" y="953735"/>
                  </a:lnTo>
                  <a:lnTo>
                    <a:pt x="247871" y="945928"/>
                  </a:lnTo>
                  <a:lnTo>
                    <a:pt x="249489" y="916416"/>
                  </a:lnTo>
                  <a:lnTo>
                    <a:pt x="274058" y="908038"/>
                  </a:lnTo>
                  <a:lnTo>
                    <a:pt x="285199" y="881952"/>
                  </a:lnTo>
                  <a:lnTo>
                    <a:pt x="285199" y="845776"/>
                  </a:lnTo>
                  <a:lnTo>
                    <a:pt x="259869" y="843396"/>
                  </a:lnTo>
                  <a:lnTo>
                    <a:pt x="238729" y="822832"/>
                  </a:lnTo>
                  <a:lnTo>
                    <a:pt x="216637" y="829401"/>
                  </a:lnTo>
                  <a:lnTo>
                    <a:pt x="196449" y="843872"/>
                  </a:lnTo>
                  <a:lnTo>
                    <a:pt x="155407" y="843872"/>
                  </a:lnTo>
                  <a:lnTo>
                    <a:pt x="117317" y="822832"/>
                  </a:lnTo>
                  <a:lnTo>
                    <a:pt x="112366" y="796271"/>
                  </a:lnTo>
                  <a:lnTo>
                    <a:pt x="88559" y="777230"/>
                  </a:lnTo>
                  <a:lnTo>
                    <a:pt x="55135" y="758951"/>
                  </a:lnTo>
                  <a:lnTo>
                    <a:pt x="75513" y="756000"/>
                  </a:lnTo>
                  <a:lnTo>
                    <a:pt x="55897" y="731343"/>
                  </a:lnTo>
                  <a:lnTo>
                    <a:pt x="55897" y="708113"/>
                  </a:lnTo>
                  <a:lnTo>
                    <a:pt x="35043" y="695356"/>
                  </a:lnTo>
                  <a:lnTo>
                    <a:pt x="10665" y="698688"/>
                  </a:lnTo>
                  <a:lnTo>
                    <a:pt x="10665" y="658703"/>
                  </a:lnTo>
                  <a:lnTo>
                    <a:pt x="4095" y="633380"/>
                  </a:lnTo>
                  <a:lnTo>
                    <a:pt x="26282" y="614339"/>
                  </a:lnTo>
                  <a:lnTo>
                    <a:pt x="65991" y="618338"/>
                  </a:lnTo>
                  <a:lnTo>
                    <a:pt x="86655" y="618338"/>
                  </a:lnTo>
                  <a:lnTo>
                    <a:pt x="92273" y="595108"/>
                  </a:lnTo>
                  <a:lnTo>
                    <a:pt x="116936" y="586350"/>
                  </a:lnTo>
                  <a:lnTo>
                    <a:pt x="142838" y="579400"/>
                  </a:lnTo>
                  <a:lnTo>
                    <a:pt x="160549" y="553695"/>
                  </a:lnTo>
                  <a:lnTo>
                    <a:pt x="202067" y="533322"/>
                  </a:lnTo>
                  <a:lnTo>
                    <a:pt x="189974" y="508760"/>
                  </a:lnTo>
                  <a:lnTo>
                    <a:pt x="193497" y="489720"/>
                  </a:lnTo>
                  <a:lnTo>
                    <a:pt x="196830" y="468490"/>
                  </a:lnTo>
                  <a:lnTo>
                    <a:pt x="166929" y="427838"/>
                  </a:lnTo>
                  <a:lnTo>
                    <a:pt x="157407" y="393375"/>
                  </a:lnTo>
                  <a:lnTo>
                    <a:pt x="201687" y="382141"/>
                  </a:lnTo>
                  <a:lnTo>
                    <a:pt x="222731" y="376715"/>
                  </a:lnTo>
                  <a:lnTo>
                    <a:pt x="235777" y="299030"/>
                  </a:lnTo>
                  <a:lnTo>
                    <a:pt x="285104" y="315119"/>
                  </a:lnTo>
                  <a:lnTo>
                    <a:pt x="310338" y="289700"/>
                  </a:lnTo>
                  <a:lnTo>
                    <a:pt x="297483" y="265614"/>
                  </a:lnTo>
                  <a:lnTo>
                    <a:pt x="297483" y="235149"/>
                  </a:lnTo>
                  <a:lnTo>
                    <a:pt x="321479" y="234007"/>
                  </a:lnTo>
                  <a:lnTo>
                    <a:pt x="313576" y="209349"/>
                  </a:lnTo>
                  <a:lnTo>
                    <a:pt x="349190" y="226486"/>
                  </a:lnTo>
                  <a:lnTo>
                    <a:pt x="368807" y="240576"/>
                  </a:lnTo>
                  <a:lnTo>
                    <a:pt x="389375" y="244574"/>
                  </a:lnTo>
                  <a:lnTo>
                    <a:pt x="404230" y="264852"/>
                  </a:lnTo>
                  <a:lnTo>
                    <a:pt x="438511" y="269327"/>
                  </a:lnTo>
                  <a:lnTo>
                    <a:pt x="460889" y="276277"/>
                  </a:lnTo>
                  <a:lnTo>
                    <a:pt x="479268" y="303600"/>
                  </a:lnTo>
                  <a:lnTo>
                    <a:pt x="499170" y="321593"/>
                  </a:lnTo>
                  <a:lnTo>
                    <a:pt x="508692" y="345488"/>
                  </a:lnTo>
                  <a:lnTo>
                    <a:pt x="505360" y="365386"/>
                  </a:lnTo>
                  <a:lnTo>
                    <a:pt x="515358" y="387949"/>
                  </a:lnTo>
                  <a:lnTo>
                    <a:pt x="539640" y="396326"/>
                  </a:lnTo>
                  <a:lnTo>
                    <a:pt x="562495" y="403371"/>
                  </a:lnTo>
                  <a:lnTo>
                    <a:pt x="631533" y="410512"/>
                  </a:lnTo>
                  <a:lnTo>
                    <a:pt x="673241" y="434978"/>
                  </a:lnTo>
                  <a:lnTo>
                    <a:pt x="699238" y="449068"/>
                  </a:lnTo>
                  <a:lnTo>
                    <a:pt x="724663" y="480295"/>
                  </a:lnTo>
                  <a:lnTo>
                    <a:pt x="757516" y="512187"/>
                  </a:lnTo>
                  <a:lnTo>
                    <a:pt x="792082" y="509331"/>
                  </a:lnTo>
                  <a:lnTo>
                    <a:pt x="820650" y="512854"/>
                  </a:lnTo>
                  <a:lnTo>
                    <a:pt x="847027" y="512854"/>
                  </a:lnTo>
                  <a:lnTo>
                    <a:pt x="880261" y="505714"/>
                  </a:lnTo>
                  <a:lnTo>
                    <a:pt x="938253" y="516376"/>
                  </a:lnTo>
                  <a:lnTo>
                    <a:pt x="976914" y="540938"/>
                  </a:lnTo>
                  <a:lnTo>
                    <a:pt x="1003768" y="540938"/>
                  </a:lnTo>
                  <a:lnTo>
                    <a:pt x="1025669" y="551315"/>
                  </a:lnTo>
                  <a:lnTo>
                    <a:pt x="1046238" y="551315"/>
                  </a:lnTo>
                  <a:lnTo>
                    <a:pt x="1068140" y="561692"/>
                  </a:lnTo>
                  <a:lnTo>
                    <a:pt x="1093089" y="551411"/>
                  </a:lnTo>
                  <a:lnTo>
                    <a:pt x="1135845" y="522850"/>
                  </a:lnTo>
                  <a:lnTo>
                    <a:pt x="1229546" y="509046"/>
                  </a:lnTo>
                  <a:lnTo>
                    <a:pt x="1249258" y="505523"/>
                  </a:lnTo>
                  <a:lnTo>
                    <a:pt x="1260875" y="475725"/>
                  </a:lnTo>
                  <a:lnTo>
                    <a:pt x="1282777" y="462873"/>
                  </a:lnTo>
                  <a:lnTo>
                    <a:pt x="1270493" y="438311"/>
                  </a:lnTo>
                  <a:lnTo>
                    <a:pt x="1250591" y="416795"/>
                  </a:lnTo>
                  <a:lnTo>
                    <a:pt x="1272112" y="396041"/>
                  </a:lnTo>
                  <a:lnTo>
                    <a:pt x="1310202" y="413748"/>
                  </a:lnTo>
                  <a:lnTo>
                    <a:pt x="1334199" y="406608"/>
                  </a:lnTo>
                  <a:lnTo>
                    <a:pt x="1342293" y="380237"/>
                  </a:lnTo>
                  <a:lnTo>
                    <a:pt x="1379145" y="381951"/>
                  </a:lnTo>
                  <a:lnTo>
                    <a:pt x="1388096" y="348249"/>
                  </a:lnTo>
                  <a:lnTo>
                    <a:pt x="1413331" y="328543"/>
                  </a:lnTo>
                  <a:lnTo>
                    <a:pt x="1445231" y="318356"/>
                  </a:lnTo>
                  <a:lnTo>
                    <a:pt x="1469990" y="325401"/>
                  </a:lnTo>
                  <a:lnTo>
                    <a:pt x="1494177" y="318356"/>
                  </a:lnTo>
                  <a:lnTo>
                    <a:pt x="1472275" y="293032"/>
                  </a:lnTo>
                  <a:lnTo>
                    <a:pt x="1442660" y="271707"/>
                  </a:lnTo>
                  <a:lnTo>
                    <a:pt x="1423044" y="257617"/>
                  </a:lnTo>
                  <a:lnTo>
                    <a:pt x="1384954" y="271421"/>
                  </a:lnTo>
                  <a:lnTo>
                    <a:pt x="1336293" y="271421"/>
                  </a:lnTo>
                  <a:lnTo>
                    <a:pt x="1316392" y="241623"/>
                  </a:lnTo>
                  <a:lnTo>
                    <a:pt x="1309726" y="220107"/>
                  </a:lnTo>
                  <a:lnTo>
                    <a:pt x="1309726" y="171364"/>
                  </a:lnTo>
                  <a:lnTo>
                    <a:pt x="1346483" y="187929"/>
                  </a:lnTo>
                  <a:lnTo>
                    <a:pt x="1366956" y="180694"/>
                  </a:lnTo>
                  <a:lnTo>
                    <a:pt x="1381335" y="154894"/>
                  </a:lnTo>
                  <a:lnTo>
                    <a:pt x="1378288" y="128713"/>
                  </a:lnTo>
                  <a:lnTo>
                    <a:pt x="1378288" y="86634"/>
                  </a:lnTo>
                  <a:lnTo>
                    <a:pt x="1384763" y="66166"/>
                  </a:lnTo>
                  <a:lnTo>
                    <a:pt x="1364004" y="52742"/>
                  </a:lnTo>
                  <a:lnTo>
                    <a:pt x="1367908" y="17708"/>
                  </a:lnTo>
                  <a:lnTo>
                    <a:pt x="1390001" y="7616"/>
                  </a:lnTo>
                  <a:lnTo>
                    <a:pt x="1411426" y="11329"/>
                  </a:lnTo>
                  <a:lnTo>
                    <a:pt x="1441803" y="4284"/>
                  </a:lnTo>
                  <a:lnTo>
                    <a:pt x="1479036" y="28561"/>
                  </a:lnTo>
                  <a:lnTo>
                    <a:pt x="1529030" y="36082"/>
                  </a:lnTo>
                  <a:lnTo>
                    <a:pt x="1547217" y="56550"/>
                  </a:lnTo>
                  <a:lnTo>
                    <a:pt x="1567406" y="67593"/>
                  </a:lnTo>
                  <a:lnTo>
                    <a:pt x="1576165" y="87681"/>
                  </a:lnTo>
                  <a:lnTo>
                    <a:pt x="1616065" y="120336"/>
                  </a:lnTo>
                  <a:lnTo>
                    <a:pt x="1655203" y="152038"/>
                  </a:lnTo>
                  <a:lnTo>
                    <a:pt x="1674248" y="176410"/>
                  </a:lnTo>
                  <a:lnTo>
                    <a:pt x="1697768" y="191071"/>
                  </a:lnTo>
                  <a:lnTo>
                    <a:pt x="1734430" y="198496"/>
                  </a:lnTo>
                  <a:lnTo>
                    <a:pt x="1754999" y="194974"/>
                  </a:lnTo>
                  <a:lnTo>
                    <a:pt x="1778995" y="219060"/>
                  </a:lnTo>
                  <a:lnTo>
                    <a:pt x="1803468" y="219726"/>
                  </a:lnTo>
                  <a:lnTo>
                    <a:pt x="1827369" y="256855"/>
                  </a:lnTo>
                  <a:lnTo>
                    <a:pt x="1850985" y="275896"/>
                  </a:lnTo>
                  <a:lnTo>
                    <a:pt x="1882219" y="272849"/>
                  </a:lnTo>
                  <a:lnTo>
                    <a:pt x="1912311" y="258474"/>
                  </a:lnTo>
                  <a:lnTo>
                    <a:pt x="1932308" y="244098"/>
                  </a:lnTo>
                  <a:lnTo>
                    <a:pt x="1960018" y="248097"/>
                  </a:lnTo>
                  <a:lnTo>
                    <a:pt x="1974587" y="271707"/>
                  </a:lnTo>
                  <a:lnTo>
                    <a:pt x="1970968" y="313501"/>
                  </a:lnTo>
                  <a:lnTo>
                    <a:pt x="1987633" y="338824"/>
                  </a:lnTo>
                  <a:close/>
                  <a:moveTo>
                    <a:pt x="1993061" y="369194"/>
                  </a:moveTo>
                  <a:lnTo>
                    <a:pt x="1993061" y="337396"/>
                  </a:lnTo>
                  <a:lnTo>
                    <a:pt x="1976302" y="311311"/>
                  </a:lnTo>
                  <a:lnTo>
                    <a:pt x="1970016" y="290747"/>
                  </a:lnTo>
                  <a:lnTo>
                    <a:pt x="1979539" y="271707"/>
                  </a:lnTo>
                  <a:lnTo>
                    <a:pt x="1963065" y="244669"/>
                  </a:lnTo>
                  <a:lnTo>
                    <a:pt x="1931926" y="240100"/>
                  </a:lnTo>
                  <a:lnTo>
                    <a:pt x="1910596" y="254666"/>
                  </a:lnTo>
                  <a:lnTo>
                    <a:pt x="1882028" y="268565"/>
                  </a:lnTo>
                  <a:lnTo>
                    <a:pt x="1853461" y="271802"/>
                  </a:lnTo>
                  <a:lnTo>
                    <a:pt x="1832321" y="254666"/>
                  </a:lnTo>
                  <a:lnTo>
                    <a:pt x="1826608" y="234673"/>
                  </a:lnTo>
                  <a:lnTo>
                    <a:pt x="1806325" y="215633"/>
                  </a:lnTo>
                  <a:lnTo>
                    <a:pt x="1781851" y="215062"/>
                  </a:lnTo>
                  <a:lnTo>
                    <a:pt x="1757379" y="190975"/>
                  </a:lnTo>
                  <a:lnTo>
                    <a:pt x="1735763" y="193927"/>
                  </a:lnTo>
                  <a:lnTo>
                    <a:pt x="1700721" y="186882"/>
                  </a:lnTo>
                  <a:lnTo>
                    <a:pt x="1678628" y="173077"/>
                  </a:lnTo>
                  <a:lnTo>
                    <a:pt x="1659583" y="148896"/>
                  </a:lnTo>
                  <a:lnTo>
                    <a:pt x="1620064" y="116718"/>
                  </a:lnTo>
                  <a:lnTo>
                    <a:pt x="1580831" y="84920"/>
                  </a:lnTo>
                  <a:lnTo>
                    <a:pt x="1571309" y="64642"/>
                  </a:lnTo>
                  <a:lnTo>
                    <a:pt x="1550741" y="52932"/>
                  </a:lnTo>
                  <a:lnTo>
                    <a:pt x="1531696" y="32274"/>
                  </a:lnTo>
                  <a:lnTo>
                    <a:pt x="1481322" y="24467"/>
                  </a:lnTo>
                  <a:lnTo>
                    <a:pt x="1443232" y="0"/>
                  </a:lnTo>
                  <a:lnTo>
                    <a:pt x="1412093" y="6855"/>
                  </a:lnTo>
                  <a:lnTo>
                    <a:pt x="1390191" y="3237"/>
                  </a:lnTo>
                  <a:lnTo>
                    <a:pt x="1365909" y="13995"/>
                  </a:lnTo>
                  <a:lnTo>
                    <a:pt x="1342293" y="39318"/>
                  </a:lnTo>
                  <a:lnTo>
                    <a:pt x="1362290" y="57026"/>
                  </a:lnTo>
                  <a:lnTo>
                    <a:pt x="1382097" y="67784"/>
                  </a:lnTo>
                  <a:lnTo>
                    <a:pt x="1374383" y="129189"/>
                  </a:lnTo>
                  <a:lnTo>
                    <a:pt x="1377621" y="154227"/>
                  </a:lnTo>
                  <a:lnTo>
                    <a:pt x="1364861" y="177457"/>
                  </a:lnTo>
                  <a:lnTo>
                    <a:pt x="1327819" y="183264"/>
                  </a:lnTo>
                  <a:lnTo>
                    <a:pt x="1305727" y="171554"/>
                  </a:lnTo>
                  <a:lnTo>
                    <a:pt x="1305727" y="220964"/>
                  </a:lnTo>
                  <a:lnTo>
                    <a:pt x="1312392" y="242861"/>
                  </a:lnTo>
                  <a:lnTo>
                    <a:pt x="1315630" y="267232"/>
                  </a:lnTo>
                  <a:lnTo>
                    <a:pt x="1336770" y="276181"/>
                  </a:lnTo>
                  <a:lnTo>
                    <a:pt x="1367528" y="269232"/>
                  </a:lnTo>
                  <a:lnTo>
                    <a:pt x="1423329" y="262091"/>
                  </a:lnTo>
                  <a:lnTo>
                    <a:pt x="1470085" y="297126"/>
                  </a:lnTo>
                  <a:lnTo>
                    <a:pt x="1492653" y="318070"/>
                  </a:lnTo>
                  <a:lnTo>
                    <a:pt x="1470751" y="321021"/>
                  </a:lnTo>
                  <a:lnTo>
                    <a:pt x="1445993" y="313977"/>
                  </a:lnTo>
                  <a:lnTo>
                    <a:pt x="1411902" y="324639"/>
                  </a:lnTo>
                  <a:lnTo>
                    <a:pt x="1385049" y="346250"/>
                  </a:lnTo>
                  <a:lnTo>
                    <a:pt x="1377621" y="379380"/>
                  </a:lnTo>
                  <a:lnTo>
                    <a:pt x="1340865" y="377476"/>
                  </a:lnTo>
                  <a:lnTo>
                    <a:pt x="1332009" y="403943"/>
                  </a:lnTo>
                  <a:lnTo>
                    <a:pt x="1310773" y="409369"/>
                  </a:lnTo>
                  <a:lnTo>
                    <a:pt x="1273636" y="392042"/>
                  </a:lnTo>
                  <a:lnTo>
                    <a:pt x="1252210" y="395089"/>
                  </a:lnTo>
                  <a:lnTo>
                    <a:pt x="1246972" y="418318"/>
                  </a:lnTo>
                  <a:lnTo>
                    <a:pt x="1267255" y="441547"/>
                  </a:lnTo>
                  <a:lnTo>
                    <a:pt x="1280016" y="462302"/>
                  </a:lnTo>
                  <a:lnTo>
                    <a:pt x="1257923" y="473155"/>
                  </a:lnTo>
                  <a:lnTo>
                    <a:pt x="1247163" y="502667"/>
                  </a:lnTo>
                  <a:lnTo>
                    <a:pt x="1134702" y="518661"/>
                  </a:lnTo>
                  <a:lnTo>
                    <a:pt x="1091279" y="547222"/>
                  </a:lnTo>
                  <a:lnTo>
                    <a:pt x="1068806" y="557599"/>
                  </a:lnTo>
                  <a:lnTo>
                    <a:pt x="1047952" y="547031"/>
                  </a:lnTo>
                  <a:lnTo>
                    <a:pt x="1027383" y="547031"/>
                  </a:lnTo>
                  <a:lnTo>
                    <a:pt x="1005482" y="536654"/>
                  </a:lnTo>
                  <a:lnTo>
                    <a:pt x="978343" y="536654"/>
                  </a:lnTo>
                  <a:lnTo>
                    <a:pt x="940729" y="512092"/>
                  </a:lnTo>
                  <a:lnTo>
                    <a:pt x="900067" y="507998"/>
                  </a:lnTo>
                  <a:lnTo>
                    <a:pt x="821507" y="507998"/>
                  </a:lnTo>
                  <a:lnTo>
                    <a:pt x="792368" y="504476"/>
                  </a:lnTo>
                  <a:lnTo>
                    <a:pt x="759230" y="507998"/>
                  </a:lnTo>
                  <a:lnTo>
                    <a:pt x="728472" y="476867"/>
                  </a:lnTo>
                  <a:lnTo>
                    <a:pt x="702666" y="445356"/>
                  </a:lnTo>
                  <a:lnTo>
                    <a:pt x="675812" y="430599"/>
                  </a:lnTo>
                  <a:lnTo>
                    <a:pt x="652768" y="419936"/>
                  </a:lnTo>
                  <a:lnTo>
                    <a:pt x="563827" y="398516"/>
                  </a:lnTo>
                  <a:lnTo>
                    <a:pt x="541450" y="391566"/>
                  </a:lnTo>
                  <a:lnTo>
                    <a:pt x="518596" y="384521"/>
                  </a:lnTo>
                  <a:lnTo>
                    <a:pt x="510311" y="364624"/>
                  </a:lnTo>
                  <a:lnTo>
                    <a:pt x="513739" y="344822"/>
                  </a:lnTo>
                  <a:lnTo>
                    <a:pt x="504216" y="318832"/>
                  </a:lnTo>
                  <a:lnTo>
                    <a:pt x="483648" y="300267"/>
                  </a:lnTo>
                  <a:lnTo>
                    <a:pt x="464603" y="272468"/>
                  </a:lnTo>
                  <a:lnTo>
                    <a:pt x="440416" y="264472"/>
                  </a:lnTo>
                  <a:lnTo>
                    <a:pt x="407277" y="260854"/>
                  </a:lnTo>
                  <a:lnTo>
                    <a:pt x="392137" y="241052"/>
                  </a:lnTo>
                  <a:lnTo>
                    <a:pt x="371092" y="236672"/>
                  </a:lnTo>
                  <a:lnTo>
                    <a:pt x="333002" y="208778"/>
                  </a:lnTo>
                  <a:lnTo>
                    <a:pt x="311957" y="208778"/>
                  </a:lnTo>
                  <a:lnTo>
                    <a:pt x="319575" y="233340"/>
                  </a:lnTo>
                  <a:lnTo>
                    <a:pt x="295293" y="233340"/>
                  </a:lnTo>
                  <a:lnTo>
                    <a:pt x="293198" y="266756"/>
                  </a:lnTo>
                  <a:lnTo>
                    <a:pt x="306624" y="289224"/>
                  </a:lnTo>
                  <a:lnTo>
                    <a:pt x="283675" y="311025"/>
                  </a:lnTo>
                  <a:lnTo>
                    <a:pt x="253299" y="303219"/>
                  </a:lnTo>
                  <a:lnTo>
                    <a:pt x="230826" y="298173"/>
                  </a:lnTo>
                  <a:lnTo>
                    <a:pt x="217780" y="375858"/>
                  </a:lnTo>
                  <a:lnTo>
                    <a:pt x="173500" y="388139"/>
                  </a:lnTo>
                  <a:lnTo>
                    <a:pt x="152550" y="394518"/>
                  </a:lnTo>
                  <a:lnTo>
                    <a:pt x="162073" y="429838"/>
                  </a:lnTo>
                  <a:lnTo>
                    <a:pt x="191878" y="469442"/>
                  </a:lnTo>
                  <a:lnTo>
                    <a:pt x="188164" y="488482"/>
                  </a:lnTo>
                  <a:lnTo>
                    <a:pt x="184927" y="509617"/>
                  </a:lnTo>
                  <a:lnTo>
                    <a:pt x="198353" y="532465"/>
                  </a:lnTo>
                  <a:lnTo>
                    <a:pt x="156835" y="550173"/>
                  </a:lnTo>
                  <a:lnTo>
                    <a:pt x="139600" y="575782"/>
                  </a:lnTo>
                  <a:lnTo>
                    <a:pt x="114841" y="581780"/>
                  </a:lnTo>
                  <a:lnTo>
                    <a:pt x="88940" y="593300"/>
                  </a:lnTo>
                  <a:lnTo>
                    <a:pt x="84179" y="616338"/>
                  </a:lnTo>
                  <a:lnTo>
                    <a:pt x="45137" y="603867"/>
                  </a:lnTo>
                  <a:lnTo>
                    <a:pt x="23711" y="610912"/>
                  </a:lnTo>
                  <a:lnTo>
                    <a:pt x="0" y="632523"/>
                  </a:lnTo>
                  <a:lnTo>
                    <a:pt x="5809" y="659655"/>
                  </a:lnTo>
                  <a:lnTo>
                    <a:pt x="5809" y="680219"/>
                  </a:lnTo>
                  <a:lnTo>
                    <a:pt x="9141" y="701830"/>
                  </a:lnTo>
                  <a:lnTo>
                    <a:pt x="34757" y="700307"/>
                  </a:lnTo>
                  <a:lnTo>
                    <a:pt x="51612" y="733152"/>
                  </a:lnTo>
                  <a:lnTo>
                    <a:pt x="71704" y="759427"/>
                  </a:lnTo>
                  <a:cubicBezTo>
                    <a:pt x="51326" y="759427"/>
                    <a:pt x="50850" y="762474"/>
                    <a:pt x="52659" y="763521"/>
                  </a:cubicBezTo>
                  <a:lnTo>
                    <a:pt x="85321" y="781229"/>
                  </a:lnTo>
                  <a:lnTo>
                    <a:pt x="107795" y="798651"/>
                  </a:lnTo>
                  <a:lnTo>
                    <a:pt x="113508" y="825498"/>
                  </a:lnTo>
                  <a:lnTo>
                    <a:pt x="134648" y="834351"/>
                  </a:lnTo>
                  <a:lnTo>
                    <a:pt x="197497" y="848632"/>
                  </a:lnTo>
                  <a:lnTo>
                    <a:pt x="218541" y="833971"/>
                  </a:lnTo>
                  <a:lnTo>
                    <a:pt x="257869" y="847965"/>
                  </a:lnTo>
                  <a:lnTo>
                    <a:pt x="282437" y="848632"/>
                  </a:lnTo>
                  <a:lnTo>
                    <a:pt x="279961" y="881476"/>
                  </a:lnTo>
                  <a:lnTo>
                    <a:pt x="270439" y="905277"/>
                  </a:lnTo>
                  <a:lnTo>
                    <a:pt x="245681" y="914797"/>
                  </a:lnTo>
                  <a:lnTo>
                    <a:pt x="244157" y="948880"/>
                  </a:lnTo>
                  <a:lnTo>
                    <a:pt x="265297" y="958400"/>
                  </a:lnTo>
                  <a:lnTo>
                    <a:pt x="280533" y="978773"/>
                  </a:lnTo>
                  <a:lnTo>
                    <a:pt x="261488" y="1000479"/>
                  </a:lnTo>
                  <a:cubicBezTo>
                    <a:pt x="243300" y="984580"/>
                    <a:pt x="240824" y="986389"/>
                    <a:pt x="241491" y="988579"/>
                  </a:cubicBezTo>
                  <a:lnTo>
                    <a:pt x="247966" y="1009714"/>
                  </a:lnTo>
                  <a:lnTo>
                    <a:pt x="254441" y="1037798"/>
                  </a:lnTo>
                  <a:lnTo>
                    <a:pt x="275962" y="1043225"/>
                  </a:lnTo>
                  <a:lnTo>
                    <a:pt x="297769" y="1060361"/>
                  </a:lnTo>
                  <a:lnTo>
                    <a:pt x="324527" y="1071309"/>
                  </a:lnTo>
                  <a:lnTo>
                    <a:pt x="359665" y="1106058"/>
                  </a:lnTo>
                  <a:lnTo>
                    <a:pt x="385662" y="1088636"/>
                  </a:lnTo>
                  <a:lnTo>
                    <a:pt x="421656" y="1120148"/>
                  </a:lnTo>
                  <a:lnTo>
                    <a:pt x="445844" y="1124432"/>
                  </a:lnTo>
                  <a:lnTo>
                    <a:pt x="457271" y="1144425"/>
                  </a:lnTo>
                  <a:lnTo>
                    <a:pt x="479744" y="1138427"/>
                  </a:lnTo>
                  <a:lnTo>
                    <a:pt x="483172" y="1158039"/>
                  </a:lnTo>
                  <a:lnTo>
                    <a:pt x="506692" y="1180316"/>
                  </a:lnTo>
                  <a:lnTo>
                    <a:pt x="526690" y="1191264"/>
                  </a:lnTo>
                  <a:lnTo>
                    <a:pt x="547449" y="1191264"/>
                  </a:lnTo>
                  <a:lnTo>
                    <a:pt x="589538" y="1201831"/>
                  </a:lnTo>
                  <a:lnTo>
                    <a:pt x="614869" y="1215636"/>
                  </a:lnTo>
                  <a:lnTo>
                    <a:pt x="639912" y="1205164"/>
                  </a:lnTo>
                  <a:lnTo>
                    <a:pt x="658957" y="1198119"/>
                  </a:lnTo>
                  <a:lnTo>
                    <a:pt x="665623" y="1231820"/>
                  </a:lnTo>
                  <a:lnTo>
                    <a:pt x="689334" y="1211637"/>
                  </a:lnTo>
                  <a:lnTo>
                    <a:pt x="702666" y="1190122"/>
                  </a:lnTo>
                  <a:lnTo>
                    <a:pt x="726377" y="1194786"/>
                  </a:lnTo>
                  <a:lnTo>
                    <a:pt x="765895" y="1201831"/>
                  </a:lnTo>
                  <a:lnTo>
                    <a:pt x="803985" y="1219254"/>
                  </a:lnTo>
                  <a:lnTo>
                    <a:pt x="810651" y="1192692"/>
                  </a:lnTo>
                  <a:lnTo>
                    <a:pt x="830268" y="1188408"/>
                  </a:lnTo>
                  <a:lnTo>
                    <a:pt x="826934" y="1167273"/>
                  </a:lnTo>
                  <a:lnTo>
                    <a:pt x="865024" y="1151755"/>
                  </a:lnTo>
                  <a:lnTo>
                    <a:pt x="886641" y="1148804"/>
                  </a:lnTo>
                  <a:lnTo>
                    <a:pt x="908162" y="1154230"/>
                  </a:lnTo>
                  <a:lnTo>
                    <a:pt x="914637" y="1133000"/>
                  </a:lnTo>
                  <a:lnTo>
                    <a:pt x="952727" y="1176127"/>
                  </a:lnTo>
                  <a:lnTo>
                    <a:pt x="979961" y="1187551"/>
                  </a:lnTo>
                  <a:lnTo>
                    <a:pt x="1000054" y="1191169"/>
                  </a:lnTo>
                  <a:lnTo>
                    <a:pt x="1014719" y="1214874"/>
                  </a:lnTo>
                  <a:lnTo>
                    <a:pt x="1038906" y="1222871"/>
                  </a:lnTo>
                  <a:lnTo>
                    <a:pt x="1053665" y="1291797"/>
                  </a:lnTo>
                  <a:lnTo>
                    <a:pt x="1044143" y="1315027"/>
                  </a:lnTo>
                  <a:lnTo>
                    <a:pt x="1031288" y="1335781"/>
                  </a:lnTo>
                  <a:lnTo>
                    <a:pt x="1024431" y="1357582"/>
                  </a:lnTo>
                  <a:lnTo>
                    <a:pt x="1027669" y="1379859"/>
                  </a:lnTo>
                  <a:lnTo>
                    <a:pt x="1078710" y="1388904"/>
                  </a:lnTo>
                  <a:lnTo>
                    <a:pt x="1073377" y="1410895"/>
                  </a:lnTo>
                  <a:lnTo>
                    <a:pt x="1079948" y="1436600"/>
                  </a:lnTo>
                  <a:lnTo>
                    <a:pt x="1104801" y="1441836"/>
                  </a:lnTo>
                  <a:lnTo>
                    <a:pt x="1093089" y="1480583"/>
                  </a:lnTo>
                  <a:lnTo>
                    <a:pt x="1124513" y="1487247"/>
                  </a:lnTo>
                  <a:lnTo>
                    <a:pt x="1135654" y="1514094"/>
                  </a:lnTo>
                  <a:lnTo>
                    <a:pt x="1160794" y="1515427"/>
                  </a:lnTo>
                  <a:lnTo>
                    <a:pt x="1181458" y="1504574"/>
                  </a:lnTo>
                  <a:lnTo>
                    <a:pt x="1177934" y="1527137"/>
                  </a:lnTo>
                  <a:lnTo>
                    <a:pt x="1203169" y="1529612"/>
                  </a:lnTo>
                  <a:lnTo>
                    <a:pt x="1205645" y="1506002"/>
                  </a:lnTo>
                  <a:lnTo>
                    <a:pt x="1192408" y="1466398"/>
                  </a:lnTo>
                  <a:lnTo>
                    <a:pt x="1212977" y="1469540"/>
                  </a:lnTo>
                  <a:lnTo>
                    <a:pt x="1236212" y="1466018"/>
                  </a:lnTo>
                  <a:lnTo>
                    <a:pt x="1262304" y="1462495"/>
                  </a:lnTo>
                  <a:lnTo>
                    <a:pt x="1284491" y="1466018"/>
                  </a:lnTo>
                  <a:lnTo>
                    <a:pt x="1305822" y="1451452"/>
                  </a:lnTo>
                  <a:lnTo>
                    <a:pt x="1313249" y="1428984"/>
                  </a:lnTo>
                  <a:lnTo>
                    <a:pt x="1339341" y="1444597"/>
                  </a:lnTo>
                  <a:lnTo>
                    <a:pt x="1362862" y="1448310"/>
                  </a:lnTo>
                  <a:lnTo>
                    <a:pt x="1381907" y="1451832"/>
                  </a:lnTo>
                  <a:lnTo>
                    <a:pt x="1373431" y="1473634"/>
                  </a:lnTo>
                  <a:lnTo>
                    <a:pt x="1393810" y="1493626"/>
                  </a:lnTo>
                  <a:lnTo>
                    <a:pt x="1420663" y="1504670"/>
                  </a:lnTo>
                  <a:lnTo>
                    <a:pt x="1455135" y="1490580"/>
                  </a:lnTo>
                  <a:lnTo>
                    <a:pt x="1476370" y="1497720"/>
                  </a:lnTo>
                  <a:lnTo>
                    <a:pt x="1499224" y="1504765"/>
                  </a:lnTo>
                  <a:lnTo>
                    <a:pt x="1500748" y="1534468"/>
                  </a:lnTo>
                  <a:lnTo>
                    <a:pt x="1510270" y="1556460"/>
                  </a:lnTo>
                  <a:lnTo>
                    <a:pt x="1534077" y="1571597"/>
                  </a:lnTo>
                  <a:lnTo>
                    <a:pt x="1537789" y="1548367"/>
                  </a:lnTo>
                  <a:lnTo>
                    <a:pt x="1537789" y="1523615"/>
                  </a:lnTo>
                  <a:lnTo>
                    <a:pt x="1553597" y="1503908"/>
                  </a:lnTo>
                  <a:lnTo>
                    <a:pt x="1574928" y="1501337"/>
                  </a:lnTo>
                  <a:lnTo>
                    <a:pt x="1597782" y="1497815"/>
                  </a:lnTo>
                  <a:lnTo>
                    <a:pt x="1621016" y="1490675"/>
                  </a:lnTo>
                  <a:lnTo>
                    <a:pt x="1632349" y="1453641"/>
                  </a:lnTo>
                  <a:lnTo>
                    <a:pt x="1670439" y="1455164"/>
                  </a:lnTo>
                  <a:lnTo>
                    <a:pt x="1692912" y="1448310"/>
                  </a:lnTo>
                  <a:lnTo>
                    <a:pt x="1712624" y="1441170"/>
                  </a:lnTo>
                  <a:lnTo>
                    <a:pt x="1758617" y="1430412"/>
                  </a:lnTo>
                  <a:lnTo>
                    <a:pt x="1788709" y="1398138"/>
                  </a:lnTo>
                  <a:lnTo>
                    <a:pt x="1792517" y="1375766"/>
                  </a:lnTo>
                  <a:lnTo>
                    <a:pt x="1802039" y="1347872"/>
                  </a:lnTo>
                  <a:lnTo>
                    <a:pt x="1821084" y="1327594"/>
                  </a:lnTo>
                  <a:lnTo>
                    <a:pt x="1828131" y="1301794"/>
                  </a:lnTo>
                  <a:lnTo>
                    <a:pt x="1840892" y="1281325"/>
                  </a:lnTo>
                  <a:lnTo>
                    <a:pt x="1837939" y="1258477"/>
                  </a:lnTo>
                  <a:lnTo>
                    <a:pt x="1853938" y="1235438"/>
                  </a:lnTo>
                  <a:lnTo>
                    <a:pt x="1851080" y="1212589"/>
                  </a:lnTo>
                  <a:lnTo>
                    <a:pt x="1854318" y="1188598"/>
                  </a:lnTo>
                  <a:lnTo>
                    <a:pt x="1879172" y="1176222"/>
                  </a:lnTo>
                  <a:lnTo>
                    <a:pt x="1880505" y="1152898"/>
                  </a:lnTo>
                  <a:lnTo>
                    <a:pt x="1900026" y="1138427"/>
                  </a:lnTo>
                  <a:lnTo>
                    <a:pt x="1896789" y="1117292"/>
                  </a:lnTo>
                  <a:lnTo>
                    <a:pt x="1906311" y="1093777"/>
                  </a:lnTo>
                  <a:lnTo>
                    <a:pt x="1868221" y="1087018"/>
                  </a:lnTo>
                  <a:lnTo>
                    <a:pt x="1844701" y="1090540"/>
                  </a:lnTo>
                  <a:lnTo>
                    <a:pt x="1821561" y="1097680"/>
                  </a:lnTo>
                  <a:lnTo>
                    <a:pt x="1840606" y="1076641"/>
                  </a:lnTo>
                  <a:lnTo>
                    <a:pt x="1865364" y="1070548"/>
                  </a:lnTo>
                  <a:lnTo>
                    <a:pt x="1857080" y="1045986"/>
                  </a:lnTo>
                  <a:lnTo>
                    <a:pt x="1836130" y="1037703"/>
                  </a:lnTo>
                  <a:lnTo>
                    <a:pt x="1790517" y="1016568"/>
                  </a:lnTo>
                  <a:lnTo>
                    <a:pt x="1765092" y="992292"/>
                  </a:lnTo>
                  <a:lnTo>
                    <a:pt x="1781471" y="1013522"/>
                  </a:lnTo>
                  <a:lnTo>
                    <a:pt x="1812420" y="1014093"/>
                  </a:lnTo>
                  <a:lnTo>
                    <a:pt x="1850510" y="1028088"/>
                  </a:lnTo>
                  <a:lnTo>
                    <a:pt x="1833369" y="1006382"/>
                  </a:lnTo>
                  <a:lnTo>
                    <a:pt x="1820799" y="985723"/>
                  </a:lnTo>
                  <a:lnTo>
                    <a:pt x="1800707" y="967539"/>
                  </a:lnTo>
                  <a:lnTo>
                    <a:pt x="1758712" y="900898"/>
                  </a:lnTo>
                  <a:lnTo>
                    <a:pt x="1737477" y="896233"/>
                  </a:lnTo>
                  <a:lnTo>
                    <a:pt x="1699387" y="861579"/>
                  </a:lnTo>
                  <a:lnTo>
                    <a:pt x="1719098" y="843776"/>
                  </a:lnTo>
                  <a:lnTo>
                    <a:pt x="1719766" y="821023"/>
                  </a:lnTo>
                  <a:lnTo>
                    <a:pt x="1739381" y="817120"/>
                  </a:lnTo>
                  <a:lnTo>
                    <a:pt x="1736049" y="792462"/>
                  </a:lnTo>
                  <a:lnTo>
                    <a:pt x="1767283" y="780848"/>
                  </a:lnTo>
                  <a:lnTo>
                    <a:pt x="1788804" y="784561"/>
                  </a:lnTo>
                  <a:lnTo>
                    <a:pt x="1788804" y="753620"/>
                  </a:lnTo>
                  <a:lnTo>
                    <a:pt x="1764235" y="744576"/>
                  </a:lnTo>
                  <a:lnTo>
                    <a:pt x="1739953" y="751621"/>
                  </a:lnTo>
                  <a:lnTo>
                    <a:pt x="1712528" y="734199"/>
                  </a:lnTo>
                  <a:lnTo>
                    <a:pt x="1689960" y="755810"/>
                  </a:lnTo>
                  <a:lnTo>
                    <a:pt x="1654155" y="752097"/>
                  </a:lnTo>
                  <a:lnTo>
                    <a:pt x="1648347" y="732009"/>
                  </a:lnTo>
                  <a:lnTo>
                    <a:pt x="1624159" y="719918"/>
                  </a:lnTo>
                  <a:lnTo>
                    <a:pt x="1603590" y="719918"/>
                  </a:lnTo>
                  <a:lnTo>
                    <a:pt x="1583117" y="672317"/>
                  </a:lnTo>
                  <a:lnTo>
                    <a:pt x="1621207" y="674888"/>
                  </a:lnTo>
                  <a:lnTo>
                    <a:pt x="1629207" y="641281"/>
                  </a:lnTo>
                  <a:lnTo>
                    <a:pt x="1650727" y="632428"/>
                  </a:lnTo>
                  <a:lnTo>
                    <a:pt x="1661773" y="610055"/>
                  </a:lnTo>
                  <a:lnTo>
                    <a:pt x="1683389" y="600535"/>
                  </a:lnTo>
                  <a:lnTo>
                    <a:pt x="1713004" y="620813"/>
                  </a:lnTo>
                  <a:lnTo>
                    <a:pt x="1696721" y="642900"/>
                  </a:lnTo>
                  <a:lnTo>
                    <a:pt x="1706243" y="666415"/>
                  </a:lnTo>
                  <a:lnTo>
                    <a:pt x="1706243" y="690120"/>
                  </a:lnTo>
                  <a:lnTo>
                    <a:pt x="1729002" y="685360"/>
                  </a:lnTo>
                  <a:lnTo>
                    <a:pt x="1740238" y="662892"/>
                  </a:lnTo>
                  <a:lnTo>
                    <a:pt x="1771854" y="646422"/>
                  </a:lnTo>
                  <a:lnTo>
                    <a:pt x="1797088" y="643090"/>
                  </a:lnTo>
                  <a:lnTo>
                    <a:pt x="1808801" y="616910"/>
                  </a:lnTo>
                  <a:lnTo>
                    <a:pt x="1844606" y="578829"/>
                  </a:lnTo>
                  <a:lnTo>
                    <a:pt x="1848129" y="556837"/>
                  </a:lnTo>
                  <a:lnTo>
                    <a:pt x="1904311" y="569499"/>
                  </a:lnTo>
                  <a:lnTo>
                    <a:pt x="1890122" y="544366"/>
                  </a:lnTo>
                  <a:lnTo>
                    <a:pt x="1935259" y="523136"/>
                  </a:lnTo>
                  <a:lnTo>
                    <a:pt x="1929736" y="499240"/>
                  </a:lnTo>
                  <a:lnTo>
                    <a:pt x="1952591" y="512854"/>
                  </a:lnTo>
                  <a:lnTo>
                    <a:pt x="1974302" y="502096"/>
                  </a:lnTo>
                  <a:lnTo>
                    <a:pt x="1972302" y="478486"/>
                  </a:lnTo>
                  <a:lnTo>
                    <a:pt x="1962779" y="456589"/>
                  </a:lnTo>
                  <a:lnTo>
                    <a:pt x="1946305" y="428029"/>
                  </a:lnTo>
                  <a:lnTo>
                    <a:pt x="1926213" y="409750"/>
                  </a:lnTo>
                  <a:lnTo>
                    <a:pt x="1956875" y="396231"/>
                  </a:lnTo>
                  <a:lnTo>
                    <a:pt x="1979444" y="403276"/>
                  </a:lnTo>
                  <a:lnTo>
                    <a:pt x="1985824" y="373002"/>
                  </a:lnTo>
                  <a:close/>
                </a:path>
              </a:pathLst>
            </a:custGeom>
            <a:solidFill>
              <a:srgbClr val="FFFFFF"/>
            </a:solidFill>
            <a:ln w="9518" cap="flat">
              <a:noFill/>
              <a:prstDash val="solid"/>
              <a:miter/>
            </a:ln>
          </p:spPr>
          <p:txBody>
            <a:bodyPr rtlCol="0" anchor="ctr"/>
            <a:lstStyle/>
            <a:p>
              <a:endParaRPr lang="en-US" noProof="0" dirty="0"/>
            </a:p>
          </p:txBody>
        </p:sp>
        <p:sp>
          <p:nvSpPr>
            <p:cNvPr id="5633" name="Serbest Form 5632">
              <a:extLst>
                <a:ext uri="{FF2B5EF4-FFF2-40B4-BE49-F238E27FC236}">
                  <a16:creationId xmlns:a16="http://schemas.microsoft.com/office/drawing/2014/main" id="{068A8784-DB59-A441-93F0-619E85BB94A8}"/>
                </a:ext>
              </a:extLst>
            </p:cNvPr>
            <p:cNvSpPr/>
            <p:nvPr/>
          </p:nvSpPr>
          <p:spPr>
            <a:xfrm>
              <a:off x="6134756" y="2863975"/>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119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011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011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119"/>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011"/>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011"/>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solidFill>
              <a:srgbClr val="AFABAB"/>
            </a:solidFill>
            <a:ln w="9518" cap="flat">
              <a:noFill/>
              <a:prstDash val="solid"/>
              <a:miter/>
            </a:ln>
          </p:spPr>
          <p:txBody>
            <a:bodyPr rtlCol="0" anchor="ctr"/>
            <a:lstStyle/>
            <a:p>
              <a:endParaRPr lang="en-US" noProof="0" dirty="0"/>
            </a:p>
          </p:txBody>
        </p:sp>
        <p:sp>
          <p:nvSpPr>
            <p:cNvPr id="5634" name="Serbest Form 5633">
              <a:extLst>
                <a:ext uri="{FF2B5EF4-FFF2-40B4-BE49-F238E27FC236}">
                  <a16:creationId xmlns:a16="http://schemas.microsoft.com/office/drawing/2014/main" id="{14BAA219-8876-5447-8F67-786633433B6C}"/>
                </a:ext>
              </a:extLst>
            </p:cNvPr>
            <p:cNvSpPr/>
            <p:nvPr/>
          </p:nvSpPr>
          <p:spPr>
            <a:xfrm>
              <a:off x="6134756" y="2863975"/>
              <a:ext cx="406134" cy="754095"/>
            </a:xfrm>
            <a:custGeom>
              <a:avLst/>
              <a:gdLst>
                <a:gd name="connsiteX0" fmla="*/ 370140 w 406134"/>
                <a:gd name="connsiteY0" fmla="*/ 364815 h 754095"/>
                <a:gd name="connsiteX1" fmla="*/ 392994 w 406134"/>
                <a:gd name="connsiteY1" fmla="*/ 364815 h 754095"/>
                <a:gd name="connsiteX2" fmla="*/ 399565 w 406134"/>
                <a:gd name="connsiteY2" fmla="*/ 368337 h 754095"/>
                <a:gd name="connsiteX3" fmla="*/ 406135 w 406134"/>
                <a:gd name="connsiteY3" fmla="*/ 368337 h 754095"/>
                <a:gd name="connsiteX4" fmla="*/ 402897 w 406134"/>
                <a:gd name="connsiteY4" fmla="*/ 189452 h 754095"/>
                <a:gd name="connsiteX5" fmla="*/ 98272 w 406134"/>
                <a:gd name="connsiteY5" fmla="*/ 0 h 754095"/>
                <a:gd name="connsiteX6" fmla="*/ 85131 w 406134"/>
                <a:gd name="connsiteY6" fmla="*/ 7045 h 754095"/>
                <a:gd name="connsiteX7" fmla="*/ 78561 w 406134"/>
                <a:gd name="connsiteY7" fmla="*/ 14090 h 754095"/>
                <a:gd name="connsiteX8" fmla="*/ 68752 w 406134"/>
                <a:gd name="connsiteY8" fmla="*/ 17612 h 754095"/>
                <a:gd name="connsiteX9" fmla="*/ 58944 w 406134"/>
                <a:gd name="connsiteY9" fmla="*/ 24562 h 754095"/>
                <a:gd name="connsiteX10" fmla="*/ 68752 w 406134"/>
                <a:gd name="connsiteY10" fmla="*/ 63214 h 754095"/>
                <a:gd name="connsiteX11" fmla="*/ 62182 w 406134"/>
                <a:gd name="connsiteY11" fmla="*/ 91204 h 754095"/>
                <a:gd name="connsiteX12" fmla="*/ 78561 w 406134"/>
                <a:gd name="connsiteY12" fmla="*/ 112243 h 754095"/>
                <a:gd name="connsiteX13" fmla="*/ 81893 w 406134"/>
                <a:gd name="connsiteY13" fmla="*/ 126333 h 754095"/>
                <a:gd name="connsiteX14" fmla="*/ 98272 w 406134"/>
                <a:gd name="connsiteY14" fmla="*/ 147373 h 754095"/>
                <a:gd name="connsiteX15" fmla="*/ 88464 w 406134"/>
                <a:gd name="connsiteY15" fmla="*/ 168413 h 754095"/>
                <a:gd name="connsiteX16" fmla="*/ 78561 w 406134"/>
                <a:gd name="connsiteY16" fmla="*/ 312168 h 754095"/>
                <a:gd name="connsiteX17" fmla="*/ 75323 w 406134"/>
                <a:gd name="connsiteY17" fmla="*/ 315690 h 754095"/>
                <a:gd name="connsiteX18" fmla="*/ 65515 w 406134"/>
                <a:gd name="connsiteY18" fmla="*/ 329685 h 754095"/>
                <a:gd name="connsiteX19" fmla="*/ 52374 w 406134"/>
                <a:gd name="connsiteY19" fmla="*/ 343775 h 754095"/>
                <a:gd name="connsiteX20" fmla="*/ 39328 w 406134"/>
                <a:gd name="connsiteY20" fmla="*/ 361292 h 754095"/>
                <a:gd name="connsiteX21" fmla="*/ 29424 w 406134"/>
                <a:gd name="connsiteY21" fmla="*/ 371764 h 754095"/>
                <a:gd name="connsiteX22" fmla="*/ 26187 w 406134"/>
                <a:gd name="connsiteY22" fmla="*/ 378809 h 754095"/>
                <a:gd name="connsiteX23" fmla="*/ 19616 w 406134"/>
                <a:gd name="connsiteY23" fmla="*/ 389377 h 754095"/>
                <a:gd name="connsiteX24" fmla="*/ 16378 w 406134"/>
                <a:gd name="connsiteY24" fmla="*/ 396326 h 754095"/>
                <a:gd name="connsiteX25" fmla="*/ 13046 w 406134"/>
                <a:gd name="connsiteY25" fmla="*/ 406894 h 754095"/>
                <a:gd name="connsiteX26" fmla="*/ 13046 w 406134"/>
                <a:gd name="connsiteY26" fmla="*/ 413939 h 754095"/>
                <a:gd name="connsiteX27" fmla="*/ 9808 w 406134"/>
                <a:gd name="connsiteY27" fmla="*/ 417366 h 754095"/>
                <a:gd name="connsiteX28" fmla="*/ 9808 w 406134"/>
                <a:gd name="connsiteY28" fmla="*/ 420888 h 754095"/>
                <a:gd name="connsiteX29" fmla="*/ 0 w 406134"/>
                <a:gd name="connsiteY29" fmla="*/ 424411 h 754095"/>
                <a:gd name="connsiteX30" fmla="*/ 3237 w 406134"/>
                <a:gd name="connsiteY30" fmla="*/ 459541 h 754095"/>
                <a:gd name="connsiteX31" fmla="*/ 9808 w 406134"/>
                <a:gd name="connsiteY31" fmla="*/ 459541 h 754095"/>
                <a:gd name="connsiteX32" fmla="*/ 26187 w 406134"/>
                <a:gd name="connsiteY32" fmla="*/ 487530 h 754095"/>
                <a:gd name="connsiteX33" fmla="*/ 26187 w 406134"/>
                <a:gd name="connsiteY33" fmla="*/ 494575 h 754095"/>
                <a:gd name="connsiteX34" fmla="*/ 26187 w 406134"/>
                <a:gd name="connsiteY34" fmla="*/ 491053 h 754095"/>
                <a:gd name="connsiteX35" fmla="*/ 39328 w 406134"/>
                <a:gd name="connsiteY35" fmla="*/ 487530 h 754095"/>
                <a:gd name="connsiteX36" fmla="*/ 39328 w 406134"/>
                <a:gd name="connsiteY36" fmla="*/ 498098 h 754095"/>
                <a:gd name="connsiteX37" fmla="*/ 42565 w 406134"/>
                <a:gd name="connsiteY37" fmla="*/ 505047 h 754095"/>
                <a:gd name="connsiteX38" fmla="*/ 45803 w 406134"/>
                <a:gd name="connsiteY38" fmla="*/ 508570 h 754095"/>
                <a:gd name="connsiteX39" fmla="*/ 52374 w 406134"/>
                <a:gd name="connsiteY39" fmla="*/ 508570 h 754095"/>
                <a:gd name="connsiteX40" fmla="*/ 55706 w 406134"/>
                <a:gd name="connsiteY40" fmla="*/ 512092 h 754095"/>
                <a:gd name="connsiteX41" fmla="*/ 58944 w 406134"/>
                <a:gd name="connsiteY41" fmla="*/ 512092 h 754095"/>
                <a:gd name="connsiteX42" fmla="*/ 55706 w 406134"/>
                <a:gd name="connsiteY42" fmla="*/ 533132 h 754095"/>
                <a:gd name="connsiteX43" fmla="*/ 62182 w 406134"/>
                <a:gd name="connsiteY43" fmla="*/ 536654 h 754095"/>
                <a:gd name="connsiteX44" fmla="*/ 65515 w 406134"/>
                <a:gd name="connsiteY44" fmla="*/ 543699 h 754095"/>
                <a:gd name="connsiteX45" fmla="*/ 65515 w 406134"/>
                <a:gd name="connsiteY45" fmla="*/ 564739 h 754095"/>
                <a:gd name="connsiteX46" fmla="*/ 62182 w 406134"/>
                <a:gd name="connsiteY46" fmla="*/ 564739 h 754095"/>
                <a:gd name="connsiteX47" fmla="*/ 62182 w 406134"/>
                <a:gd name="connsiteY47" fmla="*/ 585779 h 754095"/>
                <a:gd name="connsiteX48" fmla="*/ 65515 w 406134"/>
                <a:gd name="connsiteY48" fmla="*/ 596251 h 754095"/>
                <a:gd name="connsiteX49" fmla="*/ 65515 w 406134"/>
                <a:gd name="connsiteY49" fmla="*/ 606818 h 754095"/>
                <a:gd name="connsiteX50" fmla="*/ 68752 w 406134"/>
                <a:gd name="connsiteY50" fmla="*/ 613863 h 754095"/>
                <a:gd name="connsiteX51" fmla="*/ 75323 w 406134"/>
                <a:gd name="connsiteY51" fmla="*/ 617290 h 754095"/>
                <a:gd name="connsiteX52" fmla="*/ 78561 w 406134"/>
                <a:gd name="connsiteY52" fmla="*/ 624336 h 754095"/>
                <a:gd name="connsiteX53" fmla="*/ 88464 w 406134"/>
                <a:gd name="connsiteY53" fmla="*/ 634903 h 754095"/>
                <a:gd name="connsiteX54" fmla="*/ 35995 w 406134"/>
                <a:gd name="connsiteY54" fmla="*/ 634903 h 754095"/>
                <a:gd name="connsiteX55" fmla="*/ 29424 w 406134"/>
                <a:gd name="connsiteY55" fmla="*/ 638330 h 754095"/>
                <a:gd name="connsiteX56" fmla="*/ 26187 w 406134"/>
                <a:gd name="connsiteY56" fmla="*/ 641853 h 754095"/>
                <a:gd name="connsiteX57" fmla="*/ 26187 w 406134"/>
                <a:gd name="connsiteY57" fmla="*/ 648898 h 754095"/>
                <a:gd name="connsiteX58" fmla="*/ 32757 w 406134"/>
                <a:gd name="connsiteY58" fmla="*/ 662892 h 754095"/>
                <a:gd name="connsiteX59" fmla="*/ 39328 w 406134"/>
                <a:gd name="connsiteY59" fmla="*/ 669937 h 754095"/>
                <a:gd name="connsiteX60" fmla="*/ 42565 w 406134"/>
                <a:gd name="connsiteY60" fmla="*/ 676982 h 754095"/>
                <a:gd name="connsiteX61" fmla="*/ 49136 w 406134"/>
                <a:gd name="connsiteY61" fmla="*/ 683932 h 754095"/>
                <a:gd name="connsiteX62" fmla="*/ 58944 w 406134"/>
                <a:gd name="connsiteY62" fmla="*/ 690977 h 754095"/>
                <a:gd name="connsiteX63" fmla="*/ 65515 w 406134"/>
                <a:gd name="connsiteY63" fmla="*/ 694500 h 754095"/>
                <a:gd name="connsiteX64" fmla="*/ 72085 w 406134"/>
                <a:gd name="connsiteY64" fmla="*/ 701544 h 754095"/>
                <a:gd name="connsiteX65" fmla="*/ 78561 w 406134"/>
                <a:gd name="connsiteY65" fmla="*/ 715539 h 754095"/>
                <a:gd name="connsiteX66" fmla="*/ 78561 w 406134"/>
                <a:gd name="connsiteY66" fmla="*/ 726107 h 754095"/>
                <a:gd name="connsiteX67" fmla="*/ 81893 w 406134"/>
                <a:gd name="connsiteY67" fmla="*/ 733056 h 754095"/>
                <a:gd name="connsiteX68" fmla="*/ 85131 w 406134"/>
                <a:gd name="connsiteY68" fmla="*/ 743624 h 754095"/>
                <a:gd name="connsiteX69" fmla="*/ 85131 w 406134"/>
                <a:gd name="connsiteY69" fmla="*/ 750573 h 754095"/>
                <a:gd name="connsiteX70" fmla="*/ 88464 w 406134"/>
                <a:gd name="connsiteY70" fmla="*/ 750573 h 754095"/>
                <a:gd name="connsiteX71" fmla="*/ 91702 w 406134"/>
                <a:gd name="connsiteY71" fmla="*/ 754096 h 754095"/>
                <a:gd name="connsiteX72" fmla="*/ 101510 w 406134"/>
                <a:gd name="connsiteY72" fmla="*/ 754096 h 754095"/>
                <a:gd name="connsiteX73" fmla="*/ 108080 w 406134"/>
                <a:gd name="connsiteY73" fmla="*/ 750573 h 754095"/>
                <a:gd name="connsiteX74" fmla="*/ 117889 w 406134"/>
                <a:gd name="connsiteY74" fmla="*/ 740101 h 754095"/>
                <a:gd name="connsiteX75" fmla="*/ 124459 w 406134"/>
                <a:gd name="connsiteY75" fmla="*/ 736579 h 754095"/>
                <a:gd name="connsiteX76" fmla="*/ 127697 w 406134"/>
                <a:gd name="connsiteY76" fmla="*/ 733056 h 754095"/>
                <a:gd name="connsiteX77" fmla="*/ 127697 w 406134"/>
                <a:gd name="connsiteY77" fmla="*/ 747146 h 754095"/>
                <a:gd name="connsiteX78" fmla="*/ 131030 w 406134"/>
                <a:gd name="connsiteY78" fmla="*/ 750573 h 754095"/>
                <a:gd name="connsiteX79" fmla="*/ 134267 w 406134"/>
                <a:gd name="connsiteY79" fmla="*/ 750573 h 754095"/>
                <a:gd name="connsiteX80" fmla="*/ 140838 w 406134"/>
                <a:gd name="connsiteY80" fmla="*/ 747146 h 754095"/>
                <a:gd name="connsiteX81" fmla="*/ 147408 w 406134"/>
                <a:gd name="connsiteY81" fmla="*/ 740101 h 754095"/>
                <a:gd name="connsiteX82" fmla="*/ 150646 w 406134"/>
                <a:gd name="connsiteY82" fmla="*/ 733056 h 754095"/>
                <a:gd name="connsiteX83" fmla="*/ 153979 w 406134"/>
                <a:gd name="connsiteY83" fmla="*/ 729534 h 754095"/>
                <a:gd name="connsiteX84" fmla="*/ 203020 w 406134"/>
                <a:gd name="connsiteY84" fmla="*/ 729534 h 754095"/>
                <a:gd name="connsiteX85" fmla="*/ 206353 w 406134"/>
                <a:gd name="connsiteY85" fmla="*/ 726107 h 754095"/>
                <a:gd name="connsiteX86" fmla="*/ 209591 w 406134"/>
                <a:gd name="connsiteY86" fmla="*/ 719062 h 754095"/>
                <a:gd name="connsiteX87" fmla="*/ 212923 w 406134"/>
                <a:gd name="connsiteY87" fmla="*/ 715539 h 754095"/>
                <a:gd name="connsiteX88" fmla="*/ 216161 w 406134"/>
                <a:gd name="connsiteY88" fmla="*/ 708494 h 754095"/>
                <a:gd name="connsiteX89" fmla="*/ 219398 w 406134"/>
                <a:gd name="connsiteY89" fmla="*/ 704972 h 754095"/>
                <a:gd name="connsiteX90" fmla="*/ 219398 w 406134"/>
                <a:gd name="connsiteY90" fmla="*/ 698022 h 754095"/>
                <a:gd name="connsiteX91" fmla="*/ 212923 w 406134"/>
                <a:gd name="connsiteY91" fmla="*/ 690977 h 754095"/>
                <a:gd name="connsiteX92" fmla="*/ 209591 w 406134"/>
                <a:gd name="connsiteY92" fmla="*/ 690977 h 754095"/>
                <a:gd name="connsiteX93" fmla="*/ 219398 w 406134"/>
                <a:gd name="connsiteY93" fmla="*/ 683932 h 754095"/>
                <a:gd name="connsiteX94" fmla="*/ 229302 w 406134"/>
                <a:gd name="connsiteY94" fmla="*/ 683932 h 754095"/>
                <a:gd name="connsiteX95" fmla="*/ 252156 w 406134"/>
                <a:gd name="connsiteY95" fmla="*/ 680505 h 754095"/>
                <a:gd name="connsiteX96" fmla="*/ 278343 w 406134"/>
                <a:gd name="connsiteY96" fmla="*/ 669937 h 754095"/>
                <a:gd name="connsiteX97" fmla="*/ 288247 w 406134"/>
                <a:gd name="connsiteY97" fmla="*/ 662892 h 754095"/>
                <a:gd name="connsiteX98" fmla="*/ 301292 w 406134"/>
                <a:gd name="connsiteY98" fmla="*/ 648898 h 754095"/>
                <a:gd name="connsiteX99" fmla="*/ 301292 w 406134"/>
                <a:gd name="connsiteY99" fmla="*/ 638330 h 754095"/>
                <a:gd name="connsiteX100" fmla="*/ 321004 w 406134"/>
                <a:gd name="connsiteY100" fmla="*/ 624336 h 754095"/>
                <a:gd name="connsiteX101" fmla="*/ 324241 w 406134"/>
                <a:gd name="connsiteY101" fmla="*/ 606818 h 754095"/>
                <a:gd name="connsiteX102" fmla="*/ 353761 w 406134"/>
                <a:gd name="connsiteY102" fmla="*/ 589301 h 754095"/>
                <a:gd name="connsiteX103" fmla="*/ 366807 w 406134"/>
                <a:gd name="connsiteY103" fmla="*/ 589301 h 754095"/>
                <a:gd name="connsiteX104" fmla="*/ 366807 w 406134"/>
                <a:gd name="connsiteY104" fmla="*/ 582256 h 754095"/>
                <a:gd name="connsiteX105" fmla="*/ 373378 w 406134"/>
                <a:gd name="connsiteY105" fmla="*/ 582256 h 754095"/>
                <a:gd name="connsiteX106" fmla="*/ 373378 w 406134"/>
                <a:gd name="connsiteY106" fmla="*/ 578734 h 754095"/>
                <a:gd name="connsiteX107" fmla="*/ 370140 w 406134"/>
                <a:gd name="connsiteY107" fmla="*/ 575211 h 754095"/>
                <a:gd name="connsiteX108" fmla="*/ 363569 w 406134"/>
                <a:gd name="connsiteY108" fmla="*/ 564739 h 754095"/>
                <a:gd name="connsiteX109" fmla="*/ 356999 w 406134"/>
                <a:gd name="connsiteY109" fmla="*/ 561217 h 754095"/>
                <a:gd name="connsiteX110" fmla="*/ 353761 w 406134"/>
                <a:gd name="connsiteY110" fmla="*/ 561217 h 754095"/>
                <a:gd name="connsiteX111" fmla="*/ 350428 w 406134"/>
                <a:gd name="connsiteY111" fmla="*/ 547222 h 754095"/>
                <a:gd name="connsiteX112" fmla="*/ 360237 w 406134"/>
                <a:gd name="connsiteY112" fmla="*/ 543699 h 754095"/>
                <a:gd name="connsiteX113" fmla="*/ 350428 w 406134"/>
                <a:gd name="connsiteY113" fmla="*/ 536654 h 754095"/>
                <a:gd name="connsiteX114" fmla="*/ 350428 w 406134"/>
                <a:gd name="connsiteY114" fmla="*/ 512092 h 754095"/>
                <a:gd name="connsiteX115" fmla="*/ 347191 w 406134"/>
                <a:gd name="connsiteY115" fmla="*/ 508570 h 754095"/>
                <a:gd name="connsiteX116" fmla="*/ 340620 w 406134"/>
                <a:gd name="connsiteY116" fmla="*/ 508570 h 754095"/>
                <a:gd name="connsiteX117" fmla="*/ 337382 w 406134"/>
                <a:gd name="connsiteY117" fmla="*/ 512092 h 754095"/>
                <a:gd name="connsiteX118" fmla="*/ 330812 w 406134"/>
                <a:gd name="connsiteY118" fmla="*/ 512092 h 754095"/>
                <a:gd name="connsiteX119" fmla="*/ 327479 w 406134"/>
                <a:gd name="connsiteY119" fmla="*/ 508570 h 754095"/>
                <a:gd name="connsiteX120" fmla="*/ 327479 w 406134"/>
                <a:gd name="connsiteY120" fmla="*/ 498098 h 754095"/>
                <a:gd name="connsiteX121" fmla="*/ 330812 w 406134"/>
                <a:gd name="connsiteY121" fmla="*/ 491053 h 754095"/>
                <a:gd name="connsiteX122" fmla="*/ 337382 w 406134"/>
                <a:gd name="connsiteY122" fmla="*/ 487530 h 754095"/>
                <a:gd name="connsiteX123" fmla="*/ 343858 w 406134"/>
                <a:gd name="connsiteY123" fmla="*/ 480580 h 754095"/>
                <a:gd name="connsiteX124" fmla="*/ 343858 w 406134"/>
                <a:gd name="connsiteY124" fmla="*/ 473536 h 754095"/>
                <a:gd name="connsiteX125" fmla="*/ 337382 w 406134"/>
                <a:gd name="connsiteY125" fmla="*/ 459541 h 754095"/>
                <a:gd name="connsiteX126" fmla="*/ 334050 w 406134"/>
                <a:gd name="connsiteY126" fmla="*/ 456018 h 754095"/>
                <a:gd name="connsiteX127" fmla="*/ 343858 w 406134"/>
                <a:gd name="connsiteY127" fmla="*/ 445451 h 754095"/>
                <a:gd name="connsiteX128" fmla="*/ 353761 w 406134"/>
                <a:gd name="connsiteY128" fmla="*/ 438406 h 754095"/>
                <a:gd name="connsiteX129" fmla="*/ 350428 w 406134"/>
                <a:gd name="connsiteY129" fmla="*/ 427934 h 754095"/>
                <a:gd name="connsiteX130" fmla="*/ 347191 w 406134"/>
                <a:gd name="connsiteY130" fmla="*/ 413939 h 754095"/>
                <a:gd name="connsiteX131" fmla="*/ 353761 w 406134"/>
                <a:gd name="connsiteY131" fmla="*/ 413939 h 754095"/>
                <a:gd name="connsiteX132" fmla="*/ 353761 w 406134"/>
                <a:gd name="connsiteY132" fmla="*/ 403371 h 754095"/>
                <a:gd name="connsiteX133" fmla="*/ 360237 w 406134"/>
                <a:gd name="connsiteY133" fmla="*/ 396326 h 754095"/>
                <a:gd name="connsiteX134" fmla="*/ 366807 w 406134"/>
                <a:gd name="connsiteY134" fmla="*/ 392899 h 754095"/>
                <a:gd name="connsiteX135" fmla="*/ 370140 w 406134"/>
                <a:gd name="connsiteY135" fmla="*/ 389377 h 754095"/>
                <a:gd name="connsiteX136" fmla="*/ 370140 w 406134"/>
                <a:gd name="connsiteY136" fmla="*/ 385854 h 754095"/>
                <a:gd name="connsiteX137" fmla="*/ 366807 w 406134"/>
                <a:gd name="connsiteY137" fmla="*/ 382332 h 754095"/>
                <a:gd name="connsiteX138" fmla="*/ 366807 w 406134"/>
                <a:gd name="connsiteY138" fmla="*/ 375287 h 754095"/>
                <a:gd name="connsiteX139" fmla="*/ 363569 w 406134"/>
                <a:gd name="connsiteY139" fmla="*/ 371764 h 754095"/>
                <a:gd name="connsiteX140" fmla="*/ 370140 w 406134"/>
                <a:gd name="connsiteY140" fmla="*/ 364815 h 75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06134" h="754095">
                  <a:moveTo>
                    <a:pt x="370140" y="364815"/>
                  </a:moveTo>
                  <a:lnTo>
                    <a:pt x="392994" y="364815"/>
                  </a:lnTo>
                  <a:lnTo>
                    <a:pt x="399565" y="368337"/>
                  </a:lnTo>
                  <a:lnTo>
                    <a:pt x="406135" y="368337"/>
                  </a:lnTo>
                  <a:lnTo>
                    <a:pt x="402897" y="189452"/>
                  </a:lnTo>
                  <a:lnTo>
                    <a:pt x="98272" y="0"/>
                  </a:lnTo>
                  <a:lnTo>
                    <a:pt x="85131" y="7045"/>
                  </a:lnTo>
                  <a:lnTo>
                    <a:pt x="78561" y="14090"/>
                  </a:lnTo>
                  <a:lnTo>
                    <a:pt x="68752" y="17612"/>
                  </a:lnTo>
                  <a:lnTo>
                    <a:pt x="58944" y="24562"/>
                  </a:lnTo>
                  <a:lnTo>
                    <a:pt x="68752" y="63214"/>
                  </a:lnTo>
                  <a:lnTo>
                    <a:pt x="62182" y="91204"/>
                  </a:lnTo>
                  <a:lnTo>
                    <a:pt x="78561" y="112243"/>
                  </a:lnTo>
                  <a:lnTo>
                    <a:pt x="81893" y="126333"/>
                  </a:lnTo>
                  <a:lnTo>
                    <a:pt x="98272" y="147373"/>
                  </a:lnTo>
                  <a:lnTo>
                    <a:pt x="88464" y="168413"/>
                  </a:lnTo>
                  <a:lnTo>
                    <a:pt x="78561" y="312168"/>
                  </a:lnTo>
                  <a:lnTo>
                    <a:pt x="75323" y="315690"/>
                  </a:lnTo>
                  <a:lnTo>
                    <a:pt x="65515" y="329685"/>
                  </a:lnTo>
                  <a:lnTo>
                    <a:pt x="52374" y="343775"/>
                  </a:lnTo>
                  <a:lnTo>
                    <a:pt x="39328" y="361292"/>
                  </a:lnTo>
                  <a:lnTo>
                    <a:pt x="29424" y="371764"/>
                  </a:lnTo>
                  <a:lnTo>
                    <a:pt x="26187" y="378809"/>
                  </a:lnTo>
                  <a:lnTo>
                    <a:pt x="19616" y="389377"/>
                  </a:lnTo>
                  <a:lnTo>
                    <a:pt x="16378" y="396326"/>
                  </a:lnTo>
                  <a:lnTo>
                    <a:pt x="13046" y="406894"/>
                  </a:lnTo>
                  <a:lnTo>
                    <a:pt x="13046" y="413939"/>
                  </a:lnTo>
                  <a:lnTo>
                    <a:pt x="9808" y="417366"/>
                  </a:lnTo>
                  <a:lnTo>
                    <a:pt x="9808" y="420888"/>
                  </a:lnTo>
                  <a:lnTo>
                    <a:pt x="0" y="424411"/>
                  </a:lnTo>
                  <a:lnTo>
                    <a:pt x="3237" y="459541"/>
                  </a:lnTo>
                  <a:lnTo>
                    <a:pt x="9808" y="459541"/>
                  </a:lnTo>
                  <a:lnTo>
                    <a:pt x="26187" y="487530"/>
                  </a:lnTo>
                  <a:lnTo>
                    <a:pt x="26187" y="494575"/>
                  </a:lnTo>
                  <a:lnTo>
                    <a:pt x="26187" y="491053"/>
                  </a:lnTo>
                  <a:lnTo>
                    <a:pt x="39328" y="487530"/>
                  </a:lnTo>
                  <a:lnTo>
                    <a:pt x="39328" y="498098"/>
                  </a:lnTo>
                  <a:lnTo>
                    <a:pt x="42565" y="505047"/>
                  </a:lnTo>
                  <a:lnTo>
                    <a:pt x="45803" y="508570"/>
                  </a:lnTo>
                  <a:lnTo>
                    <a:pt x="52374" y="508570"/>
                  </a:lnTo>
                  <a:lnTo>
                    <a:pt x="55706" y="512092"/>
                  </a:lnTo>
                  <a:lnTo>
                    <a:pt x="58944" y="512092"/>
                  </a:lnTo>
                  <a:lnTo>
                    <a:pt x="55706" y="533132"/>
                  </a:lnTo>
                  <a:lnTo>
                    <a:pt x="62182" y="536654"/>
                  </a:lnTo>
                  <a:lnTo>
                    <a:pt x="65515" y="543699"/>
                  </a:lnTo>
                  <a:lnTo>
                    <a:pt x="65515" y="564739"/>
                  </a:lnTo>
                  <a:lnTo>
                    <a:pt x="62182" y="564739"/>
                  </a:lnTo>
                  <a:lnTo>
                    <a:pt x="62182" y="585779"/>
                  </a:lnTo>
                  <a:lnTo>
                    <a:pt x="65515" y="596251"/>
                  </a:lnTo>
                  <a:lnTo>
                    <a:pt x="65515" y="606818"/>
                  </a:lnTo>
                  <a:lnTo>
                    <a:pt x="68752" y="613863"/>
                  </a:lnTo>
                  <a:lnTo>
                    <a:pt x="75323" y="617290"/>
                  </a:lnTo>
                  <a:lnTo>
                    <a:pt x="78561" y="624336"/>
                  </a:lnTo>
                  <a:lnTo>
                    <a:pt x="88464" y="634903"/>
                  </a:lnTo>
                  <a:lnTo>
                    <a:pt x="35995" y="634903"/>
                  </a:lnTo>
                  <a:lnTo>
                    <a:pt x="29424" y="638330"/>
                  </a:lnTo>
                  <a:lnTo>
                    <a:pt x="26187" y="641853"/>
                  </a:lnTo>
                  <a:lnTo>
                    <a:pt x="26187" y="648898"/>
                  </a:lnTo>
                  <a:lnTo>
                    <a:pt x="32757" y="662892"/>
                  </a:lnTo>
                  <a:lnTo>
                    <a:pt x="39328" y="669937"/>
                  </a:lnTo>
                  <a:lnTo>
                    <a:pt x="42565" y="676982"/>
                  </a:lnTo>
                  <a:lnTo>
                    <a:pt x="49136" y="683932"/>
                  </a:lnTo>
                  <a:lnTo>
                    <a:pt x="58944" y="690977"/>
                  </a:lnTo>
                  <a:lnTo>
                    <a:pt x="65515" y="694500"/>
                  </a:lnTo>
                  <a:lnTo>
                    <a:pt x="72085" y="701544"/>
                  </a:lnTo>
                  <a:lnTo>
                    <a:pt x="78561" y="715539"/>
                  </a:lnTo>
                  <a:lnTo>
                    <a:pt x="78561" y="726107"/>
                  </a:lnTo>
                  <a:lnTo>
                    <a:pt x="81893" y="733056"/>
                  </a:lnTo>
                  <a:lnTo>
                    <a:pt x="85131" y="743624"/>
                  </a:lnTo>
                  <a:lnTo>
                    <a:pt x="85131" y="750573"/>
                  </a:lnTo>
                  <a:lnTo>
                    <a:pt x="88464" y="750573"/>
                  </a:lnTo>
                  <a:lnTo>
                    <a:pt x="91702" y="754096"/>
                  </a:lnTo>
                  <a:lnTo>
                    <a:pt x="101510" y="754096"/>
                  </a:lnTo>
                  <a:lnTo>
                    <a:pt x="108080" y="750573"/>
                  </a:lnTo>
                  <a:lnTo>
                    <a:pt x="117889" y="740101"/>
                  </a:lnTo>
                  <a:lnTo>
                    <a:pt x="124459" y="736579"/>
                  </a:lnTo>
                  <a:lnTo>
                    <a:pt x="127697" y="733056"/>
                  </a:lnTo>
                  <a:lnTo>
                    <a:pt x="127697" y="747146"/>
                  </a:lnTo>
                  <a:lnTo>
                    <a:pt x="131030" y="750573"/>
                  </a:lnTo>
                  <a:lnTo>
                    <a:pt x="134267" y="750573"/>
                  </a:lnTo>
                  <a:lnTo>
                    <a:pt x="140838" y="747146"/>
                  </a:lnTo>
                  <a:lnTo>
                    <a:pt x="147408" y="740101"/>
                  </a:lnTo>
                  <a:lnTo>
                    <a:pt x="150646" y="733056"/>
                  </a:lnTo>
                  <a:lnTo>
                    <a:pt x="153979" y="729534"/>
                  </a:lnTo>
                  <a:lnTo>
                    <a:pt x="203020" y="729534"/>
                  </a:lnTo>
                  <a:lnTo>
                    <a:pt x="206353" y="726107"/>
                  </a:lnTo>
                  <a:lnTo>
                    <a:pt x="209591" y="719062"/>
                  </a:lnTo>
                  <a:lnTo>
                    <a:pt x="212923" y="715539"/>
                  </a:lnTo>
                  <a:lnTo>
                    <a:pt x="216161" y="708494"/>
                  </a:lnTo>
                  <a:lnTo>
                    <a:pt x="219398" y="704972"/>
                  </a:lnTo>
                  <a:lnTo>
                    <a:pt x="219398" y="698022"/>
                  </a:lnTo>
                  <a:lnTo>
                    <a:pt x="212923" y="690977"/>
                  </a:lnTo>
                  <a:lnTo>
                    <a:pt x="209591" y="690977"/>
                  </a:lnTo>
                  <a:lnTo>
                    <a:pt x="219398" y="683932"/>
                  </a:lnTo>
                  <a:lnTo>
                    <a:pt x="229302" y="683932"/>
                  </a:lnTo>
                  <a:lnTo>
                    <a:pt x="252156" y="680505"/>
                  </a:lnTo>
                  <a:lnTo>
                    <a:pt x="278343" y="669937"/>
                  </a:lnTo>
                  <a:lnTo>
                    <a:pt x="288247" y="662892"/>
                  </a:lnTo>
                  <a:lnTo>
                    <a:pt x="301292" y="648898"/>
                  </a:lnTo>
                  <a:lnTo>
                    <a:pt x="301292" y="638330"/>
                  </a:lnTo>
                  <a:lnTo>
                    <a:pt x="321004" y="624336"/>
                  </a:lnTo>
                  <a:lnTo>
                    <a:pt x="324241" y="606818"/>
                  </a:lnTo>
                  <a:lnTo>
                    <a:pt x="353761" y="589301"/>
                  </a:lnTo>
                  <a:lnTo>
                    <a:pt x="366807" y="589301"/>
                  </a:lnTo>
                  <a:lnTo>
                    <a:pt x="366807" y="582256"/>
                  </a:lnTo>
                  <a:lnTo>
                    <a:pt x="373378" y="582256"/>
                  </a:lnTo>
                  <a:lnTo>
                    <a:pt x="373378" y="578734"/>
                  </a:lnTo>
                  <a:lnTo>
                    <a:pt x="370140" y="575211"/>
                  </a:lnTo>
                  <a:lnTo>
                    <a:pt x="363569" y="564739"/>
                  </a:lnTo>
                  <a:lnTo>
                    <a:pt x="356999" y="561217"/>
                  </a:lnTo>
                  <a:lnTo>
                    <a:pt x="353761" y="561217"/>
                  </a:lnTo>
                  <a:lnTo>
                    <a:pt x="350428" y="547222"/>
                  </a:lnTo>
                  <a:lnTo>
                    <a:pt x="360237" y="543699"/>
                  </a:lnTo>
                  <a:lnTo>
                    <a:pt x="350428" y="536654"/>
                  </a:lnTo>
                  <a:lnTo>
                    <a:pt x="350428" y="512092"/>
                  </a:lnTo>
                  <a:lnTo>
                    <a:pt x="347191" y="508570"/>
                  </a:lnTo>
                  <a:lnTo>
                    <a:pt x="340620" y="508570"/>
                  </a:lnTo>
                  <a:lnTo>
                    <a:pt x="337382" y="512092"/>
                  </a:lnTo>
                  <a:lnTo>
                    <a:pt x="330812" y="512092"/>
                  </a:lnTo>
                  <a:lnTo>
                    <a:pt x="327479" y="508570"/>
                  </a:lnTo>
                  <a:lnTo>
                    <a:pt x="327479" y="498098"/>
                  </a:lnTo>
                  <a:lnTo>
                    <a:pt x="330812" y="491053"/>
                  </a:lnTo>
                  <a:lnTo>
                    <a:pt x="337382" y="487530"/>
                  </a:lnTo>
                  <a:lnTo>
                    <a:pt x="343858" y="480580"/>
                  </a:lnTo>
                  <a:lnTo>
                    <a:pt x="343858" y="473536"/>
                  </a:lnTo>
                  <a:lnTo>
                    <a:pt x="337382" y="459541"/>
                  </a:lnTo>
                  <a:lnTo>
                    <a:pt x="334050" y="456018"/>
                  </a:lnTo>
                  <a:lnTo>
                    <a:pt x="343858" y="445451"/>
                  </a:lnTo>
                  <a:lnTo>
                    <a:pt x="353761" y="438406"/>
                  </a:lnTo>
                  <a:lnTo>
                    <a:pt x="350428" y="427934"/>
                  </a:lnTo>
                  <a:lnTo>
                    <a:pt x="347191" y="413939"/>
                  </a:lnTo>
                  <a:lnTo>
                    <a:pt x="353761" y="413939"/>
                  </a:lnTo>
                  <a:lnTo>
                    <a:pt x="353761" y="403371"/>
                  </a:lnTo>
                  <a:lnTo>
                    <a:pt x="360237" y="396326"/>
                  </a:lnTo>
                  <a:lnTo>
                    <a:pt x="366807" y="392899"/>
                  </a:lnTo>
                  <a:lnTo>
                    <a:pt x="370140" y="389377"/>
                  </a:lnTo>
                  <a:lnTo>
                    <a:pt x="370140" y="385854"/>
                  </a:lnTo>
                  <a:lnTo>
                    <a:pt x="366807" y="382332"/>
                  </a:lnTo>
                  <a:lnTo>
                    <a:pt x="366807" y="375287"/>
                  </a:lnTo>
                  <a:lnTo>
                    <a:pt x="363569" y="371764"/>
                  </a:lnTo>
                  <a:lnTo>
                    <a:pt x="370140" y="364815"/>
                  </a:lnTo>
                  <a:close/>
                </a:path>
              </a:pathLst>
            </a:custGeom>
            <a:noFill/>
            <a:ln w="2379" cap="flat">
              <a:solidFill>
                <a:srgbClr val="FFFFFF"/>
              </a:solidFill>
              <a:prstDash val="solid"/>
              <a:round/>
            </a:ln>
          </p:spPr>
          <p:txBody>
            <a:bodyPr rtlCol="0" anchor="ctr"/>
            <a:lstStyle/>
            <a:p>
              <a:endParaRPr lang="en-US" noProof="0" dirty="0"/>
            </a:p>
          </p:txBody>
        </p:sp>
        <p:sp>
          <p:nvSpPr>
            <p:cNvPr id="5635" name="Serbest Form 5634">
              <a:extLst>
                <a:ext uri="{FF2B5EF4-FFF2-40B4-BE49-F238E27FC236}">
                  <a16:creationId xmlns:a16="http://schemas.microsoft.com/office/drawing/2014/main" id="{C2B350F8-2AA7-B346-9430-569C0C43A2C0}"/>
                </a:ext>
              </a:extLst>
            </p:cNvPr>
            <p:cNvSpPr/>
            <p:nvPr/>
          </p:nvSpPr>
          <p:spPr>
            <a:xfrm>
              <a:off x="2954238" y="426801"/>
              <a:ext cx="72371" cy="17707"/>
            </a:xfrm>
            <a:custGeom>
              <a:avLst/>
              <a:gdLst>
                <a:gd name="connsiteX0" fmla="*/ 52564 w 72371"/>
                <a:gd name="connsiteY0" fmla="*/ 14185 h 17707"/>
                <a:gd name="connsiteX1" fmla="*/ 72371 w 72371"/>
                <a:gd name="connsiteY1" fmla="*/ 17708 h 17707"/>
                <a:gd name="connsiteX2" fmla="*/ 49327 w 72371"/>
                <a:gd name="connsiteY2" fmla="*/ 0 h 17707"/>
                <a:gd name="connsiteX3" fmla="*/ 26282 w 72371"/>
                <a:gd name="connsiteY3" fmla="*/ 3522 h 17707"/>
                <a:gd name="connsiteX4" fmla="*/ 0 w 72371"/>
                <a:gd name="connsiteY4" fmla="*/ 10663 h 17707"/>
                <a:gd name="connsiteX5" fmla="*/ 23044 w 72371"/>
                <a:gd name="connsiteY5" fmla="*/ 10663 h 17707"/>
                <a:gd name="connsiteX6" fmla="*/ 42756 w 72371"/>
                <a:gd name="connsiteY6" fmla="*/ 14185 h 17707"/>
                <a:gd name="connsiteX7" fmla="*/ 52564 w 72371"/>
                <a:gd name="connsiteY7" fmla="*/ 14185 h 1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71" h="17707">
                  <a:moveTo>
                    <a:pt x="52564" y="14185"/>
                  </a:moveTo>
                  <a:lnTo>
                    <a:pt x="72371" y="17708"/>
                  </a:lnTo>
                  <a:lnTo>
                    <a:pt x="49327" y="0"/>
                  </a:lnTo>
                  <a:lnTo>
                    <a:pt x="26282" y="3522"/>
                  </a:lnTo>
                  <a:lnTo>
                    <a:pt x="0" y="10663"/>
                  </a:lnTo>
                  <a:lnTo>
                    <a:pt x="23044" y="10663"/>
                  </a:lnTo>
                  <a:lnTo>
                    <a:pt x="42756" y="14185"/>
                  </a:lnTo>
                  <a:lnTo>
                    <a:pt x="52564" y="14185"/>
                  </a:lnTo>
                  <a:close/>
                </a:path>
              </a:pathLst>
            </a:custGeom>
            <a:solidFill>
              <a:srgbClr val="FF0000"/>
            </a:solidFill>
            <a:ln w="9518" cap="flat">
              <a:noFill/>
              <a:prstDash val="solid"/>
              <a:miter/>
            </a:ln>
          </p:spPr>
          <p:txBody>
            <a:bodyPr rtlCol="0" anchor="ctr"/>
            <a:lstStyle/>
            <a:p>
              <a:endParaRPr lang="en-US" noProof="0" dirty="0"/>
            </a:p>
          </p:txBody>
        </p:sp>
        <p:sp>
          <p:nvSpPr>
            <p:cNvPr id="5636" name="Serbest Form 5635">
              <a:extLst>
                <a:ext uri="{FF2B5EF4-FFF2-40B4-BE49-F238E27FC236}">
                  <a16:creationId xmlns:a16="http://schemas.microsoft.com/office/drawing/2014/main" id="{F1C60671-7DF8-7A4D-8081-99C3C96E6294}"/>
                </a:ext>
              </a:extLst>
            </p:cNvPr>
            <p:cNvSpPr/>
            <p:nvPr/>
          </p:nvSpPr>
          <p:spPr>
            <a:xfrm>
              <a:off x="2921290" y="448031"/>
              <a:ext cx="98748" cy="31892"/>
            </a:xfrm>
            <a:custGeom>
              <a:avLst/>
              <a:gdLst>
                <a:gd name="connsiteX0" fmla="*/ 16474 w 98748"/>
                <a:gd name="connsiteY0" fmla="*/ 31893 h 31892"/>
                <a:gd name="connsiteX1" fmla="*/ 42756 w 98748"/>
                <a:gd name="connsiteY1" fmla="*/ 31893 h 31892"/>
                <a:gd name="connsiteX2" fmla="*/ 62563 w 98748"/>
                <a:gd name="connsiteY2" fmla="*/ 21230 h 31892"/>
                <a:gd name="connsiteX3" fmla="*/ 98749 w 98748"/>
                <a:gd name="connsiteY3" fmla="*/ 3522 h 31892"/>
                <a:gd name="connsiteX4" fmla="*/ 52660 w 98748"/>
                <a:gd name="connsiteY4" fmla="*/ 0 h 31892"/>
                <a:gd name="connsiteX5" fmla="*/ 19807 w 98748"/>
                <a:gd name="connsiteY5" fmla="*/ 3522 h 31892"/>
                <a:gd name="connsiteX6" fmla="*/ 0 w 98748"/>
                <a:gd name="connsiteY6" fmla="*/ 3522 h 31892"/>
                <a:gd name="connsiteX7" fmla="*/ 6571 w 98748"/>
                <a:gd name="connsiteY7" fmla="*/ 28275 h 31892"/>
                <a:gd name="connsiteX8" fmla="*/ 16474 w 98748"/>
                <a:gd name="connsiteY8" fmla="*/ 31893 h 31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748" h="31892">
                  <a:moveTo>
                    <a:pt x="16474" y="31893"/>
                  </a:moveTo>
                  <a:lnTo>
                    <a:pt x="42756" y="31893"/>
                  </a:lnTo>
                  <a:lnTo>
                    <a:pt x="62563" y="21230"/>
                  </a:lnTo>
                  <a:lnTo>
                    <a:pt x="98749" y="3522"/>
                  </a:lnTo>
                  <a:lnTo>
                    <a:pt x="52660" y="0"/>
                  </a:lnTo>
                  <a:lnTo>
                    <a:pt x="19807" y="3522"/>
                  </a:lnTo>
                  <a:lnTo>
                    <a:pt x="0" y="3522"/>
                  </a:lnTo>
                  <a:lnTo>
                    <a:pt x="6571" y="28275"/>
                  </a:lnTo>
                  <a:lnTo>
                    <a:pt x="16474" y="31893"/>
                  </a:lnTo>
                  <a:close/>
                </a:path>
              </a:pathLst>
            </a:custGeom>
            <a:solidFill>
              <a:srgbClr val="FF0000"/>
            </a:solidFill>
            <a:ln w="9518" cap="flat">
              <a:noFill/>
              <a:prstDash val="solid"/>
              <a:miter/>
            </a:ln>
          </p:spPr>
          <p:txBody>
            <a:bodyPr rtlCol="0" anchor="ctr"/>
            <a:lstStyle/>
            <a:p>
              <a:endParaRPr lang="en-US" noProof="0" dirty="0"/>
            </a:p>
          </p:txBody>
        </p:sp>
        <p:sp>
          <p:nvSpPr>
            <p:cNvPr id="5637" name="Serbest Form 5636">
              <a:extLst>
                <a:ext uri="{FF2B5EF4-FFF2-40B4-BE49-F238E27FC236}">
                  <a16:creationId xmlns:a16="http://schemas.microsoft.com/office/drawing/2014/main" id="{5EC0D002-8F29-5A45-88CD-033DCFC8DC26}"/>
                </a:ext>
              </a:extLst>
            </p:cNvPr>
            <p:cNvSpPr/>
            <p:nvPr/>
          </p:nvSpPr>
          <p:spPr>
            <a:xfrm>
              <a:off x="2832540" y="483446"/>
              <a:ext cx="19711" cy="10567"/>
            </a:xfrm>
            <a:custGeom>
              <a:avLst/>
              <a:gdLst>
                <a:gd name="connsiteX0" fmla="*/ 19711 w 19711"/>
                <a:gd name="connsiteY0" fmla="*/ 10567 h 10567"/>
                <a:gd name="connsiteX1" fmla="*/ 0 w 19711"/>
                <a:gd name="connsiteY1" fmla="*/ 0 h 10567"/>
              </a:gdLst>
              <a:ahLst/>
              <a:cxnLst>
                <a:cxn ang="0">
                  <a:pos x="connsiteX0" y="connsiteY0"/>
                </a:cxn>
                <a:cxn ang="0">
                  <a:pos x="connsiteX1" y="connsiteY1"/>
                </a:cxn>
              </a:cxnLst>
              <a:rect l="l" t="t" r="r" b="b"/>
              <a:pathLst>
                <a:path w="19711" h="10567">
                  <a:moveTo>
                    <a:pt x="19711" y="10567"/>
                  </a:moveTo>
                  <a:lnTo>
                    <a:pt x="0" y="0"/>
                  </a:lnTo>
                  <a:close/>
                </a:path>
              </a:pathLst>
            </a:custGeom>
            <a:solidFill>
              <a:srgbClr val="FF0000"/>
            </a:solidFill>
            <a:ln w="9518" cap="flat">
              <a:noFill/>
              <a:prstDash val="solid"/>
              <a:miter/>
            </a:ln>
          </p:spPr>
          <p:txBody>
            <a:bodyPr rtlCol="0" anchor="ctr"/>
            <a:lstStyle/>
            <a:p>
              <a:endParaRPr lang="en-US" noProof="0" dirty="0"/>
            </a:p>
          </p:txBody>
        </p:sp>
        <p:sp>
          <p:nvSpPr>
            <p:cNvPr id="5638" name="Serbest Form 5637">
              <a:extLst>
                <a:ext uri="{FF2B5EF4-FFF2-40B4-BE49-F238E27FC236}">
                  <a16:creationId xmlns:a16="http://schemas.microsoft.com/office/drawing/2014/main" id="{4BD8037B-73DD-FA4C-8440-98508DDDBA40}"/>
                </a:ext>
              </a:extLst>
            </p:cNvPr>
            <p:cNvSpPr/>
            <p:nvPr/>
          </p:nvSpPr>
          <p:spPr>
            <a:xfrm>
              <a:off x="2898246" y="603686"/>
              <a:ext cx="52659" cy="24752"/>
            </a:xfrm>
            <a:custGeom>
              <a:avLst/>
              <a:gdLst>
                <a:gd name="connsiteX0" fmla="*/ 52659 w 52659"/>
                <a:gd name="connsiteY0" fmla="*/ 21230 h 24752"/>
                <a:gd name="connsiteX1" fmla="*/ 23044 w 52659"/>
                <a:gd name="connsiteY1" fmla="*/ 7045 h 24752"/>
                <a:gd name="connsiteX2" fmla="*/ 0 w 52659"/>
                <a:gd name="connsiteY2" fmla="*/ 0 h 24752"/>
                <a:gd name="connsiteX3" fmla="*/ 6666 w 52659"/>
                <a:gd name="connsiteY3" fmla="*/ 24753 h 24752"/>
                <a:gd name="connsiteX4" fmla="*/ 52659 w 52659"/>
                <a:gd name="connsiteY4" fmla="*/ 21230 h 24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59" h="24752">
                  <a:moveTo>
                    <a:pt x="52659" y="21230"/>
                  </a:moveTo>
                  <a:lnTo>
                    <a:pt x="23044" y="7045"/>
                  </a:lnTo>
                  <a:lnTo>
                    <a:pt x="0" y="0"/>
                  </a:lnTo>
                  <a:lnTo>
                    <a:pt x="6666" y="24753"/>
                  </a:lnTo>
                  <a:lnTo>
                    <a:pt x="52659" y="21230"/>
                  </a:lnTo>
                  <a:close/>
                </a:path>
              </a:pathLst>
            </a:custGeom>
            <a:solidFill>
              <a:srgbClr val="FF0000"/>
            </a:solidFill>
            <a:ln w="9518" cap="flat">
              <a:noFill/>
              <a:prstDash val="solid"/>
              <a:miter/>
            </a:ln>
          </p:spPr>
          <p:txBody>
            <a:bodyPr rtlCol="0" anchor="ctr"/>
            <a:lstStyle/>
            <a:p>
              <a:endParaRPr lang="en-US" noProof="0" dirty="0"/>
            </a:p>
          </p:txBody>
        </p:sp>
        <p:sp>
          <p:nvSpPr>
            <p:cNvPr id="5639" name="Serbest Form 5638">
              <a:extLst>
                <a:ext uri="{FF2B5EF4-FFF2-40B4-BE49-F238E27FC236}">
                  <a16:creationId xmlns:a16="http://schemas.microsoft.com/office/drawing/2014/main" id="{52106B03-7256-B04D-A6E7-236C733D7951}"/>
                </a:ext>
              </a:extLst>
            </p:cNvPr>
            <p:cNvSpPr/>
            <p:nvPr/>
          </p:nvSpPr>
          <p:spPr>
            <a:xfrm>
              <a:off x="2648280" y="536474"/>
              <a:ext cx="23044" cy="3522"/>
            </a:xfrm>
            <a:custGeom>
              <a:avLst/>
              <a:gdLst>
                <a:gd name="connsiteX0" fmla="*/ 0 w 23044"/>
                <a:gd name="connsiteY0" fmla="*/ 0 h 3522"/>
                <a:gd name="connsiteX1" fmla="*/ 23044 w 23044"/>
                <a:gd name="connsiteY1" fmla="*/ 3522 h 3522"/>
              </a:gdLst>
              <a:ahLst/>
              <a:cxnLst>
                <a:cxn ang="0">
                  <a:pos x="connsiteX0" y="connsiteY0"/>
                </a:cxn>
                <a:cxn ang="0">
                  <a:pos x="connsiteX1" y="connsiteY1"/>
                </a:cxn>
              </a:cxnLst>
              <a:rect l="l" t="t" r="r" b="b"/>
              <a:pathLst>
                <a:path w="23044" h="3522">
                  <a:moveTo>
                    <a:pt x="0" y="0"/>
                  </a:moveTo>
                  <a:lnTo>
                    <a:pt x="23044" y="3522"/>
                  </a:lnTo>
                  <a:close/>
                </a:path>
              </a:pathLst>
            </a:custGeom>
            <a:solidFill>
              <a:srgbClr val="FF0000"/>
            </a:solidFill>
            <a:ln w="9518" cap="flat">
              <a:noFill/>
              <a:prstDash val="solid"/>
              <a:miter/>
            </a:ln>
          </p:spPr>
          <p:txBody>
            <a:bodyPr rtlCol="0" anchor="ctr"/>
            <a:lstStyle/>
            <a:p>
              <a:endParaRPr lang="en-US" noProof="0" dirty="0"/>
            </a:p>
          </p:txBody>
        </p:sp>
        <p:sp>
          <p:nvSpPr>
            <p:cNvPr id="5640" name="Serbest Form 5639">
              <a:extLst>
                <a:ext uri="{FF2B5EF4-FFF2-40B4-BE49-F238E27FC236}">
                  <a16:creationId xmlns:a16="http://schemas.microsoft.com/office/drawing/2014/main" id="{376946A4-BFCF-3B4E-B7D2-926D8A456041}"/>
                </a:ext>
              </a:extLst>
            </p:cNvPr>
            <p:cNvSpPr/>
            <p:nvPr/>
          </p:nvSpPr>
          <p:spPr>
            <a:xfrm>
              <a:off x="2562767" y="459170"/>
              <a:ext cx="466793" cy="126714"/>
            </a:xfrm>
            <a:custGeom>
              <a:avLst/>
              <a:gdLst>
                <a:gd name="connsiteX0" fmla="*/ 207210 w 466793"/>
                <a:gd name="connsiteY0" fmla="*/ 59597 h 126714"/>
                <a:gd name="connsiteX1" fmla="*/ 177690 w 466793"/>
                <a:gd name="connsiteY1" fmla="*/ 73782 h 126714"/>
                <a:gd name="connsiteX2" fmla="*/ 154646 w 466793"/>
                <a:gd name="connsiteY2" fmla="*/ 87872 h 126714"/>
                <a:gd name="connsiteX3" fmla="*/ 131601 w 466793"/>
                <a:gd name="connsiteY3" fmla="*/ 91489 h 126714"/>
                <a:gd name="connsiteX4" fmla="*/ 151313 w 466793"/>
                <a:gd name="connsiteY4" fmla="*/ 98534 h 126714"/>
                <a:gd name="connsiteX5" fmla="*/ 177690 w 466793"/>
                <a:gd name="connsiteY5" fmla="*/ 105579 h 126714"/>
                <a:gd name="connsiteX6" fmla="*/ 213780 w 466793"/>
                <a:gd name="connsiteY6" fmla="*/ 98534 h 126714"/>
                <a:gd name="connsiteX7" fmla="*/ 233587 w 466793"/>
                <a:gd name="connsiteY7" fmla="*/ 95012 h 126714"/>
                <a:gd name="connsiteX8" fmla="*/ 302625 w 466793"/>
                <a:gd name="connsiteY8" fmla="*/ 95012 h 126714"/>
                <a:gd name="connsiteX9" fmla="*/ 266440 w 466793"/>
                <a:gd name="connsiteY9" fmla="*/ 102057 h 126714"/>
                <a:gd name="connsiteX10" fmla="*/ 233682 w 466793"/>
                <a:gd name="connsiteY10" fmla="*/ 109006 h 126714"/>
                <a:gd name="connsiteX11" fmla="*/ 210638 w 466793"/>
                <a:gd name="connsiteY11" fmla="*/ 112624 h 126714"/>
                <a:gd name="connsiteX12" fmla="*/ 190927 w 466793"/>
                <a:gd name="connsiteY12" fmla="*/ 116147 h 126714"/>
                <a:gd name="connsiteX13" fmla="*/ 213876 w 466793"/>
                <a:gd name="connsiteY13" fmla="*/ 123192 h 126714"/>
                <a:gd name="connsiteX14" fmla="*/ 250061 w 466793"/>
                <a:gd name="connsiteY14" fmla="*/ 126714 h 126714"/>
                <a:gd name="connsiteX15" fmla="*/ 276438 w 466793"/>
                <a:gd name="connsiteY15" fmla="*/ 123192 h 126714"/>
                <a:gd name="connsiteX16" fmla="*/ 299483 w 466793"/>
                <a:gd name="connsiteY16" fmla="*/ 116147 h 126714"/>
                <a:gd name="connsiteX17" fmla="*/ 319385 w 466793"/>
                <a:gd name="connsiteY17" fmla="*/ 109006 h 126714"/>
                <a:gd name="connsiteX18" fmla="*/ 358808 w 466793"/>
                <a:gd name="connsiteY18" fmla="*/ 98439 h 126714"/>
                <a:gd name="connsiteX19" fmla="*/ 381853 w 466793"/>
                <a:gd name="connsiteY19" fmla="*/ 98439 h 126714"/>
                <a:gd name="connsiteX20" fmla="*/ 411468 w 466793"/>
                <a:gd name="connsiteY20" fmla="*/ 94917 h 126714"/>
                <a:gd name="connsiteX21" fmla="*/ 434512 w 466793"/>
                <a:gd name="connsiteY21" fmla="*/ 91394 h 126714"/>
                <a:gd name="connsiteX22" fmla="*/ 457271 w 466793"/>
                <a:gd name="connsiteY22" fmla="*/ 80446 h 126714"/>
                <a:gd name="connsiteX23" fmla="*/ 466794 w 466793"/>
                <a:gd name="connsiteY23" fmla="*/ 59216 h 126714"/>
                <a:gd name="connsiteX24" fmla="*/ 447082 w 466793"/>
                <a:gd name="connsiteY24" fmla="*/ 55693 h 126714"/>
                <a:gd name="connsiteX25" fmla="*/ 420800 w 466793"/>
                <a:gd name="connsiteY25" fmla="*/ 66261 h 126714"/>
                <a:gd name="connsiteX26" fmla="*/ 437464 w 466793"/>
                <a:gd name="connsiteY26" fmla="*/ 42365 h 126714"/>
                <a:gd name="connsiteX27" fmla="*/ 411182 w 466793"/>
                <a:gd name="connsiteY27" fmla="*/ 38842 h 126714"/>
                <a:gd name="connsiteX28" fmla="*/ 374996 w 466793"/>
                <a:gd name="connsiteY28" fmla="*/ 53028 h 126714"/>
                <a:gd name="connsiteX29" fmla="*/ 394708 w 466793"/>
                <a:gd name="connsiteY29" fmla="*/ 56550 h 126714"/>
                <a:gd name="connsiteX30" fmla="*/ 325670 w 466793"/>
                <a:gd name="connsiteY30" fmla="*/ 80446 h 126714"/>
                <a:gd name="connsiteX31" fmla="*/ 322337 w 466793"/>
                <a:gd name="connsiteY31" fmla="*/ 51885 h 126714"/>
                <a:gd name="connsiteX32" fmla="*/ 302625 w 466793"/>
                <a:gd name="connsiteY32" fmla="*/ 44840 h 126714"/>
                <a:gd name="connsiteX33" fmla="*/ 279581 w 466793"/>
                <a:gd name="connsiteY33" fmla="*/ 44840 h 126714"/>
                <a:gd name="connsiteX34" fmla="*/ 0 w 466793"/>
                <a:gd name="connsiteY34" fmla="*/ 52552 h 126714"/>
                <a:gd name="connsiteX35" fmla="*/ 39518 w 466793"/>
                <a:gd name="connsiteY35" fmla="*/ 49029 h 126714"/>
                <a:gd name="connsiteX36" fmla="*/ 65801 w 466793"/>
                <a:gd name="connsiteY36" fmla="*/ 63119 h 126714"/>
                <a:gd name="connsiteX37" fmla="*/ 88845 w 466793"/>
                <a:gd name="connsiteY37" fmla="*/ 63119 h 126714"/>
                <a:gd name="connsiteX38" fmla="*/ 115127 w 466793"/>
                <a:gd name="connsiteY38" fmla="*/ 59597 h 126714"/>
                <a:gd name="connsiteX39" fmla="*/ 134839 w 466793"/>
                <a:gd name="connsiteY39" fmla="*/ 42365 h 126714"/>
                <a:gd name="connsiteX40" fmla="*/ 171024 w 466793"/>
                <a:gd name="connsiteY40" fmla="*/ 31798 h 126714"/>
                <a:gd name="connsiteX41" fmla="*/ 151313 w 466793"/>
                <a:gd name="connsiteY41" fmla="*/ 49505 h 126714"/>
                <a:gd name="connsiteX42" fmla="*/ 180928 w 466793"/>
                <a:gd name="connsiteY42" fmla="*/ 56550 h 126714"/>
                <a:gd name="connsiteX43" fmla="*/ 210543 w 466793"/>
                <a:gd name="connsiteY43" fmla="*/ 42365 h 126714"/>
                <a:gd name="connsiteX44" fmla="*/ 263202 w 466793"/>
                <a:gd name="connsiteY44" fmla="*/ 17612 h 126714"/>
                <a:gd name="connsiteX45" fmla="*/ 236825 w 466793"/>
                <a:gd name="connsiteY45" fmla="*/ 10567 h 126714"/>
                <a:gd name="connsiteX46" fmla="*/ 203972 w 466793"/>
                <a:gd name="connsiteY46" fmla="*/ 3522 h 126714"/>
                <a:gd name="connsiteX47" fmla="*/ 164454 w 466793"/>
                <a:gd name="connsiteY47" fmla="*/ 0 h 126714"/>
                <a:gd name="connsiteX48" fmla="*/ 121698 w 466793"/>
                <a:gd name="connsiteY48" fmla="*/ 7045 h 126714"/>
                <a:gd name="connsiteX49" fmla="*/ 55897 w 466793"/>
                <a:gd name="connsiteY49" fmla="*/ 24753 h 126714"/>
                <a:gd name="connsiteX50" fmla="*/ 16474 w 466793"/>
                <a:gd name="connsiteY50" fmla="*/ 21135 h 12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66793" h="126714">
                  <a:moveTo>
                    <a:pt x="207210" y="59597"/>
                  </a:moveTo>
                  <a:lnTo>
                    <a:pt x="177690" y="73782"/>
                  </a:lnTo>
                  <a:lnTo>
                    <a:pt x="154646" y="87872"/>
                  </a:lnTo>
                  <a:lnTo>
                    <a:pt x="131601" y="91489"/>
                  </a:lnTo>
                  <a:lnTo>
                    <a:pt x="151313" y="98534"/>
                  </a:lnTo>
                  <a:lnTo>
                    <a:pt x="177690" y="105579"/>
                  </a:lnTo>
                  <a:lnTo>
                    <a:pt x="213780" y="98534"/>
                  </a:lnTo>
                  <a:lnTo>
                    <a:pt x="233587" y="95012"/>
                  </a:lnTo>
                  <a:lnTo>
                    <a:pt x="302625" y="95012"/>
                  </a:lnTo>
                  <a:lnTo>
                    <a:pt x="266440" y="102057"/>
                  </a:lnTo>
                  <a:lnTo>
                    <a:pt x="233682" y="109006"/>
                  </a:lnTo>
                  <a:lnTo>
                    <a:pt x="210638" y="112624"/>
                  </a:lnTo>
                  <a:lnTo>
                    <a:pt x="190927" y="116147"/>
                  </a:lnTo>
                  <a:lnTo>
                    <a:pt x="213876" y="123192"/>
                  </a:lnTo>
                  <a:lnTo>
                    <a:pt x="250061" y="126714"/>
                  </a:lnTo>
                  <a:lnTo>
                    <a:pt x="276438" y="123192"/>
                  </a:lnTo>
                  <a:lnTo>
                    <a:pt x="299483" y="116147"/>
                  </a:lnTo>
                  <a:lnTo>
                    <a:pt x="319385" y="109006"/>
                  </a:lnTo>
                  <a:lnTo>
                    <a:pt x="358808" y="98439"/>
                  </a:lnTo>
                  <a:lnTo>
                    <a:pt x="381853" y="98439"/>
                  </a:lnTo>
                  <a:lnTo>
                    <a:pt x="411468" y="94917"/>
                  </a:lnTo>
                  <a:lnTo>
                    <a:pt x="434512" y="91394"/>
                  </a:lnTo>
                  <a:lnTo>
                    <a:pt x="457271" y="80446"/>
                  </a:lnTo>
                  <a:lnTo>
                    <a:pt x="466794" y="59216"/>
                  </a:lnTo>
                  <a:lnTo>
                    <a:pt x="447082" y="55693"/>
                  </a:lnTo>
                  <a:lnTo>
                    <a:pt x="420800" y="66261"/>
                  </a:lnTo>
                  <a:lnTo>
                    <a:pt x="437464" y="42365"/>
                  </a:lnTo>
                  <a:lnTo>
                    <a:pt x="411182" y="38842"/>
                  </a:lnTo>
                  <a:lnTo>
                    <a:pt x="374996" y="53028"/>
                  </a:lnTo>
                  <a:lnTo>
                    <a:pt x="394708" y="56550"/>
                  </a:lnTo>
                  <a:lnTo>
                    <a:pt x="325670" y="80446"/>
                  </a:lnTo>
                  <a:lnTo>
                    <a:pt x="322337" y="51885"/>
                  </a:lnTo>
                  <a:lnTo>
                    <a:pt x="302625" y="44840"/>
                  </a:lnTo>
                  <a:lnTo>
                    <a:pt x="279581" y="44840"/>
                  </a:lnTo>
                  <a:close/>
                  <a:moveTo>
                    <a:pt x="0" y="52552"/>
                  </a:moveTo>
                  <a:lnTo>
                    <a:pt x="39518" y="49029"/>
                  </a:lnTo>
                  <a:lnTo>
                    <a:pt x="65801" y="63119"/>
                  </a:lnTo>
                  <a:lnTo>
                    <a:pt x="88845" y="63119"/>
                  </a:lnTo>
                  <a:lnTo>
                    <a:pt x="115127" y="59597"/>
                  </a:lnTo>
                  <a:lnTo>
                    <a:pt x="134839" y="42365"/>
                  </a:lnTo>
                  <a:lnTo>
                    <a:pt x="171024" y="31798"/>
                  </a:lnTo>
                  <a:lnTo>
                    <a:pt x="151313" y="49505"/>
                  </a:lnTo>
                  <a:lnTo>
                    <a:pt x="180928" y="56550"/>
                  </a:lnTo>
                  <a:lnTo>
                    <a:pt x="210543" y="42365"/>
                  </a:lnTo>
                  <a:lnTo>
                    <a:pt x="263202" y="17612"/>
                  </a:lnTo>
                  <a:lnTo>
                    <a:pt x="236825" y="10567"/>
                  </a:lnTo>
                  <a:lnTo>
                    <a:pt x="203972" y="3522"/>
                  </a:lnTo>
                  <a:lnTo>
                    <a:pt x="164454" y="0"/>
                  </a:lnTo>
                  <a:lnTo>
                    <a:pt x="121698" y="7045"/>
                  </a:lnTo>
                  <a:lnTo>
                    <a:pt x="55897" y="24753"/>
                  </a:lnTo>
                  <a:lnTo>
                    <a:pt x="16474" y="21135"/>
                  </a:lnTo>
                  <a:close/>
                </a:path>
              </a:pathLst>
            </a:custGeom>
            <a:solidFill>
              <a:srgbClr val="FF0000"/>
            </a:solidFill>
            <a:ln w="9518" cap="flat">
              <a:noFill/>
              <a:prstDash val="solid"/>
              <a:miter/>
            </a:ln>
          </p:spPr>
          <p:txBody>
            <a:bodyPr rtlCol="0" anchor="ctr"/>
            <a:lstStyle/>
            <a:p>
              <a:endParaRPr lang="en-US" noProof="0" dirty="0"/>
            </a:p>
          </p:txBody>
        </p:sp>
        <p:sp>
          <p:nvSpPr>
            <p:cNvPr id="5641" name="Serbest Form 5640">
              <a:extLst>
                <a:ext uri="{FF2B5EF4-FFF2-40B4-BE49-F238E27FC236}">
                  <a16:creationId xmlns:a16="http://schemas.microsoft.com/office/drawing/2014/main" id="{F5E1112E-0EA7-A842-BE7D-7D17A3154C7B}"/>
                </a:ext>
              </a:extLst>
            </p:cNvPr>
            <p:cNvSpPr/>
            <p:nvPr/>
          </p:nvSpPr>
          <p:spPr>
            <a:xfrm>
              <a:off x="1303320" y="575411"/>
              <a:ext cx="2627736" cy="1404802"/>
            </a:xfrm>
            <a:custGeom>
              <a:avLst/>
              <a:gdLst>
                <a:gd name="connsiteX0" fmla="*/ 2289021 w 2627736"/>
                <a:gd name="connsiteY0" fmla="*/ 70735 h 1404802"/>
                <a:gd name="connsiteX1" fmla="*/ 2308733 w 2627736"/>
                <a:gd name="connsiteY1" fmla="*/ 70735 h 1404802"/>
                <a:gd name="connsiteX2" fmla="*/ 2358059 w 2627736"/>
                <a:gd name="connsiteY2" fmla="*/ 63690 h 1404802"/>
                <a:gd name="connsiteX3" fmla="*/ 2381104 w 2627736"/>
                <a:gd name="connsiteY3" fmla="*/ 67213 h 1404802"/>
                <a:gd name="connsiteX4" fmla="*/ 2377866 w 2627736"/>
                <a:gd name="connsiteY4" fmla="*/ 45983 h 1404802"/>
                <a:gd name="connsiteX5" fmla="*/ 2315303 w 2627736"/>
                <a:gd name="connsiteY5" fmla="*/ 38842 h 1404802"/>
                <a:gd name="connsiteX6" fmla="*/ 2292259 w 2627736"/>
                <a:gd name="connsiteY6" fmla="*/ 31797 h 1404802"/>
                <a:gd name="connsiteX7" fmla="*/ 2285688 w 2627736"/>
                <a:gd name="connsiteY7" fmla="*/ 56550 h 1404802"/>
                <a:gd name="connsiteX8" fmla="*/ 2450142 w 2627736"/>
                <a:gd name="connsiteY8" fmla="*/ 487816 h 1404802"/>
                <a:gd name="connsiteX9" fmla="*/ 2430430 w 2627736"/>
                <a:gd name="connsiteY9" fmla="*/ 498478 h 1404802"/>
                <a:gd name="connsiteX10" fmla="*/ 2450142 w 2627736"/>
                <a:gd name="connsiteY10" fmla="*/ 494956 h 1404802"/>
                <a:gd name="connsiteX11" fmla="*/ 2282451 w 2627736"/>
                <a:gd name="connsiteY11" fmla="*/ 268851 h 1404802"/>
                <a:gd name="connsiteX12" fmla="*/ 2318636 w 2627736"/>
                <a:gd name="connsiteY12" fmla="*/ 268851 h 1404802"/>
                <a:gd name="connsiteX13" fmla="*/ 2292259 w 2627736"/>
                <a:gd name="connsiteY13" fmla="*/ 258188 h 1404802"/>
                <a:gd name="connsiteX14" fmla="*/ 2302543 w 2627736"/>
                <a:gd name="connsiteY14" fmla="*/ 573498 h 1404802"/>
                <a:gd name="connsiteX15" fmla="*/ 2282831 w 2627736"/>
                <a:gd name="connsiteY15" fmla="*/ 573498 h 1404802"/>
                <a:gd name="connsiteX16" fmla="*/ 2302543 w 2627736"/>
                <a:gd name="connsiteY16" fmla="*/ 587207 h 1404802"/>
                <a:gd name="connsiteX17" fmla="*/ 2295972 w 2627736"/>
                <a:gd name="connsiteY17" fmla="*/ 1220872 h 1404802"/>
                <a:gd name="connsiteX18" fmla="*/ 2272928 w 2627736"/>
                <a:gd name="connsiteY18" fmla="*/ 1224394 h 1404802"/>
                <a:gd name="connsiteX19" fmla="*/ 2286069 w 2627736"/>
                <a:gd name="connsiteY19" fmla="*/ 1203164 h 1404802"/>
                <a:gd name="connsiteX20" fmla="*/ 2266358 w 2627736"/>
                <a:gd name="connsiteY20" fmla="*/ 1206687 h 1404802"/>
                <a:gd name="connsiteX21" fmla="*/ 2246646 w 2627736"/>
                <a:gd name="connsiteY21" fmla="*/ 1235247 h 1404802"/>
                <a:gd name="connsiteX22" fmla="*/ 2279498 w 2627736"/>
                <a:gd name="connsiteY22" fmla="*/ 1231630 h 1404802"/>
                <a:gd name="connsiteX23" fmla="*/ 2299305 w 2627736"/>
                <a:gd name="connsiteY23" fmla="*/ 1224585 h 1404802"/>
                <a:gd name="connsiteX24" fmla="*/ 2207128 w 2627736"/>
                <a:gd name="connsiteY24" fmla="*/ 286939 h 1404802"/>
                <a:gd name="connsiteX25" fmla="*/ 2236742 w 2627736"/>
                <a:gd name="connsiteY25" fmla="*/ 286939 h 1404802"/>
                <a:gd name="connsiteX26" fmla="*/ 2263120 w 2627736"/>
                <a:gd name="connsiteY26" fmla="*/ 272849 h 1404802"/>
                <a:gd name="connsiteX27" fmla="*/ 2256549 w 2627736"/>
                <a:gd name="connsiteY27" fmla="*/ 251619 h 1404802"/>
                <a:gd name="connsiteX28" fmla="*/ 2230172 w 2627736"/>
                <a:gd name="connsiteY28" fmla="*/ 251619 h 1404802"/>
                <a:gd name="connsiteX29" fmla="*/ 2203890 w 2627736"/>
                <a:gd name="connsiteY29" fmla="*/ 262187 h 1404802"/>
                <a:gd name="connsiteX30" fmla="*/ 2197319 w 2627736"/>
                <a:gd name="connsiteY30" fmla="*/ 283417 h 1404802"/>
                <a:gd name="connsiteX31" fmla="*/ 2243313 w 2627736"/>
                <a:gd name="connsiteY31" fmla="*/ 1061694 h 1404802"/>
                <a:gd name="connsiteX32" fmla="*/ 2217031 w 2627736"/>
                <a:gd name="connsiteY32" fmla="*/ 1058172 h 1404802"/>
                <a:gd name="connsiteX33" fmla="*/ 2187416 w 2627736"/>
                <a:gd name="connsiteY33" fmla="*/ 1054649 h 1404802"/>
                <a:gd name="connsiteX34" fmla="*/ 2207128 w 2627736"/>
                <a:gd name="connsiteY34" fmla="*/ 1065216 h 1404802"/>
                <a:gd name="connsiteX35" fmla="*/ 2233505 w 2627736"/>
                <a:gd name="connsiteY35" fmla="*/ 1079402 h 1404802"/>
                <a:gd name="connsiteX36" fmla="*/ 2259787 w 2627736"/>
                <a:gd name="connsiteY36" fmla="*/ 1082924 h 1404802"/>
                <a:gd name="connsiteX37" fmla="*/ 2279498 w 2627736"/>
                <a:gd name="connsiteY37" fmla="*/ 1082924 h 1404802"/>
                <a:gd name="connsiteX38" fmla="*/ 2259787 w 2627736"/>
                <a:gd name="connsiteY38" fmla="*/ 1065216 h 1404802"/>
                <a:gd name="connsiteX39" fmla="*/ 2197319 w 2627736"/>
                <a:gd name="connsiteY39" fmla="*/ 212682 h 1404802"/>
                <a:gd name="connsiteX40" fmla="*/ 2174275 w 2627736"/>
                <a:gd name="connsiteY40" fmla="*/ 219726 h 1404802"/>
                <a:gd name="connsiteX41" fmla="*/ 2193986 w 2627736"/>
                <a:gd name="connsiteY41" fmla="*/ 216204 h 1404802"/>
                <a:gd name="connsiteX42" fmla="*/ 2213698 w 2627736"/>
                <a:gd name="connsiteY42" fmla="*/ 212682 h 1404802"/>
                <a:gd name="connsiteX43" fmla="*/ 2180845 w 2627736"/>
                <a:gd name="connsiteY43" fmla="*/ 1210304 h 1404802"/>
                <a:gd name="connsiteX44" fmla="*/ 2161134 w 2627736"/>
                <a:gd name="connsiteY44" fmla="*/ 1203164 h 1404802"/>
                <a:gd name="connsiteX45" fmla="*/ 2187416 w 2627736"/>
                <a:gd name="connsiteY45" fmla="*/ 1220872 h 1404802"/>
                <a:gd name="connsiteX46" fmla="*/ 2210460 w 2627736"/>
                <a:gd name="connsiteY46" fmla="*/ 1213827 h 1404802"/>
                <a:gd name="connsiteX47" fmla="*/ 2605168 w 2627736"/>
                <a:gd name="connsiteY47" fmla="*/ 304647 h 1404802"/>
                <a:gd name="connsiteX48" fmla="*/ 2575554 w 2627736"/>
                <a:gd name="connsiteY48" fmla="*/ 311787 h 1404802"/>
                <a:gd name="connsiteX49" fmla="*/ 2552509 w 2627736"/>
                <a:gd name="connsiteY49" fmla="*/ 294079 h 1404802"/>
                <a:gd name="connsiteX50" fmla="*/ 2572316 w 2627736"/>
                <a:gd name="connsiteY50" fmla="*/ 286939 h 1404802"/>
                <a:gd name="connsiteX51" fmla="*/ 2545557 w 2627736"/>
                <a:gd name="connsiteY51" fmla="*/ 268851 h 1404802"/>
                <a:gd name="connsiteX52" fmla="*/ 2525846 w 2627736"/>
                <a:gd name="connsiteY52" fmla="*/ 258188 h 1404802"/>
                <a:gd name="connsiteX53" fmla="*/ 2499564 w 2627736"/>
                <a:gd name="connsiteY53" fmla="*/ 254666 h 1404802"/>
                <a:gd name="connsiteX54" fmla="*/ 2463378 w 2627736"/>
                <a:gd name="connsiteY54" fmla="*/ 229913 h 1404802"/>
                <a:gd name="connsiteX55" fmla="*/ 2499564 w 2627736"/>
                <a:gd name="connsiteY55" fmla="*/ 226391 h 1404802"/>
                <a:gd name="connsiteX56" fmla="*/ 2538987 w 2627736"/>
                <a:gd name="connsiteY56" fmla="*/ 212206 h 1404802"/>
                <a:gd name="connsiteX57" fmla="*/ 2515943 w 2627736"/>
                <a:gd name="connsiteY57" fmla="*/ 201638 h 1404802"/>
                <a:gd name="connsiteX58" fmla="*/ 2473187 w 2627736"/>
                <a:gd name="connsiteY58" fmla="*/ 198116 h 1404802"/>
                <a:gd name="connsiteX59" fmla="*/ 2529179 w 2627736"/>
                <a:gd name="connsiteY59" fmla="*/ 190975 h 1404802"/>
                <a:gd name="connsiteX60" fmla="*/ 2463378 w 2627736"/>
                <a:gd name="connsiteY60" fmla="*/ 187453 h 1404802"/>
                <a:gd name="connsiteX61" fmla="*/ 2496231 w 2627736"/>
                <a:gd name="connsiteY61" fmla="*/ 166223 h 1404802"/>
                <a:gd name="connsiteX62" fmla="*/ 2529179 w 2627736"/>
                <a:gd name="connsiteY62" fmla="*/ 166223 h 1404802"/>
                <a:gd name="connsiteX63" fmla="*/ 2509372 w 2627736"/>
                <a:gd name="connsiteY63" fmla="*/ 152038 h 1404802"/>
                <a:gd name="connsiteX64" fmla="*/ 2473187 w 2627736"/>
                <a:gd name="connsiteY64" fmla="*/ 159178 h 1404802"/>
                <a:gd name="connsiteX65" fmla="*/ 2440334 w 2627736"/>
                <a:gd name="connsiteY65" fmla="*/ 173649 h 1404802"/>
                <a:gd name="connsiteX66" fmla="*/ 2463378 w 2627736"/>
                <a:gd name="connsiteY66" fmla="*/ 156036 h 1404802"/>
                <a:gd name="connsiteX67" fmla="*/ 2472901 w 2627736"/>
                <a:gd name="connsiteY67" fmla="*/ 134806 h 1404802"/>
                <a:gd name="connsiteX68" fmla="*/ 2437001 w 2627736"/>
                <a:gd name="connsiteY68" fmla="*/ 145088 h 1404802"/>
                <a:gd name="connsiteX69" fmla="*/ 2460045 w 2627736"/>
                <a:gd name="connsiteY69" fmla="*/ 130998 h 1404802"/>
                <a:gd name="connsiteX70" fmla="*/ 2440334 w 2627736"/>
                <a:gd name="connsiteY70" fmla="*/ 120335 h 1404802"/>
                <a:gd name="connsiteX71" fmla="*/ 2420622 w 2627736"/>
                <a:gd name="connsiteY71" fmla="*/ 130998 h 1404802"/>
                <a:gd name="connsiteX72" fmla="*/ 2397768 w 2627736"/>
                <a:gd name="connsiteY72" fmla="*/ 130998 h 1404802"/>
                <a:gd name="connsiteX73" fmla="*/ 2378056 w 2627736"/>
                <a:gd name="connsiteY73" fmla="*/ 127380 h 1404802"/>
                <a:gd name="connsiteX74" fmla="*/ 2401006 w 2627736"/>
                <a:gd name="connsiteY74" fmla="*/ 106150 h 1404802"/>
                <a:gd name="connsiteX75" fmla="*/ 2374724 w 2627736"/>
                <a:gd name="connsiteY75" fmla="*/ 106150 h 1404802"/>
                <a:gd name="connsiteX76" fmla="*/ 2397768 w 2627736"/>
                <a:gd name="connsiteY76" fmla="*/ 88443 h 1404802"/>
                <a:gd name="connsiteX77" fmla="*/ 2368153 w 2627736"/>
                <a:gd name="connsiteY77" fmla="*/ 77780 h 1404802"/>
                <a:gd name="connsiteX78" fmla="*/ 2348251 w 2627736"/>
                <a:gd name="connsiteY78" fmla="*/ 77780 h 1404802"/>
                <a:gd name="connsiteX79" fmla="*/ 2318636 w 2627736"/>
                <a:gd name="connsiteY79" fmla="*/ 74258 h 1404802"/>
                <a:gd name="connsiteX80" fmla="*/ 2305495 w 2627736"/>
                <a:gd name="connsiteY80" fmla="*/ 106055 h 1404802"/>
                <a:gd name="connsiteX81" fmla="*/ 2272547 w 2627736"/>
                <a:gd name="connsiteY81" fmla="*/ 106055 h 1404802"/>
                <a:gd name="connsiteX82" fmla="*/ 2249503 w 2627736"/>
                <a:gd name="connsiteY82" fmla="*/ 95488 h 1404802"/>
                <a:gd name="connsiteX83" fmla="*/ 2229791 w 2627736"/>
                <a:gd name="connsiteY83" fmla="*/ 102533 h 1404802"/>
                <a:gd name="connsiteX84" fmla="*/ 2239313 w 2627736"/>
                <a:gd name="connsiteY84" fmla="*/ 81303 h 1404802"/>
                <a:gd name="connsiteX85" fmla="*/ 2262358 w 2627736"/>
                <a:gd name="connsiteY85" fmla="*/ 77780 h 1404802"/>
                <a:gd name="connsiteX86" fmla="*/ 2262358 w 2627736"/>
                <a:gd name="connsiteY86" fmla="*/ 53028 h 1404802"/>
                <a:gd name="connsiteX87" fmla="*/ 2216840 w 2627736"/>
                <a:gd name="connsiteY87" fmla="*/ 35320 h 1404802"/>
                <a:gd name="connsiteX88" fmla="*/ 2157610 w 2627736"/>
                <a:gd name="connsiteY88" fmla="*/ 45983 h 1404802"/>
                <a:gd name="connsiteX89" fmla="*/ 2177417 w 2627736"/>
                <a:gd name="connsiteY89" fmla="*/ 63690 h 1404802"/>
                <a:gd name="connsiteX90" fmla="*/ 2154373 w 2627736"/>
                <a:gd name="connsiteY90" fmla="*/ 56550 h 1404802"/>
                <a:gd name="connsiteX91" fmla="*/ 2131328 w 2627736"/>
                <a:gd name="connsiteY91" fmla="*/ 63690 h 1404802"/>
                <a:gd name="connsiteX92" fmla="*/ 2127996 w 2627736"/>
                <a:gd name="connsiteY92" fmla="*/ 84825 h 1404802"/>
                <a:gd name="connsiteX93" fmla="*/ 2134566 w 2627736"/>
                <a:gd name="connsiteY93" fmla="*/ 106055 h 1404802"/>
                <a:gd name="connsiteX94" fmla="*/ 2114854 w 2627736"/>
                <a:gd name="connsiteY94" fmla="*/ 95488 h 1404802"/>
                <a:gd name="connsiteX95" fmla="*/ 2095143 w 2627736"/>
                <a:gd name="connsiteY95" fmla="*/ 109673 h 1404802"/>
                <a:gd name="connsiteX96" fmla="*/ 2085620 w 2627736"/>
                <a:gd name="connsiteY96" fmla="*/ 138233 h 1404802"/>
                <a:gd name="connsiteX97" fmla="*/ 2052767 w 2627736"/>
                <a:gd name="connsiteY97" fmla="*/ 141756 h 1404802"/>
                <a:gd name="connsiteX98" fmla="*/ 2079050 w 2627736"/>
                <a:gd name="connsiteY98" fmla="*/ 131189 h 1404802"/>
                <a:gd name="connsiteX99" fmla="*/ 2072479 w 2627736"/>
                <a:gd name="connsiteY99" fmla="*/ 106341 h 1404802"/>
                <a:gd name="connsiteX100" fmla="*/ 2095524 w 2627736"/>
                <a:gd name="connsiteY100" fmla="*/ 92251 h 1404802"/>
                <a:gd name="connsiteX101" fmla="*/ 2102094 w 2627736"/>
                <a:gd name="connsiteY101" fmla="*/ 71021 h 1404802"/>
                <a:gd name="connsiteX102" fmla="*/ 2121615 w 2627736"/>
                <a:gd name="connsiteY102" fmla="*/ 56550 h 1404802"/>
                <a:gd name="connsiteX103" fmla="*/ 2144660 w 2627736"/>
                <a:gd name="connsiteY103" fmla="*/ 45983 h 1404802"/>
                <a:gd name="connsiteX104" fmla="*/ 2164371 w 2627736"/>
                <a:gd name="connsiteY104" fmla="*/ 42460 h 1404802"/>
                <a:gd name="connsiteX105" fmla="*/ 2108474 w 2627736"/>
                <a:gd name="connsiteY105" fmla="*/ 31797 h 1404802"/>
                <a:gd name="connsiteX106" fmla="*/ 2072289 w 2627736"/>
                <a:gd name="connsiteY106" fmla="*/ 45983 h 1404802"/>
                <a:gd name="connsiteX107" fmla="*/ 2049244 w 2627736"/>
                <a:gd name="connsiteY107" fmla="*/ 56550 h 1404802"/>
                <a:gd name="connsiteX108" fmla="*/ 2029532 w 2627736"/>
                <a:gd name="connsiteY108" fmla="*/ 70735 h 1404802"/>
                <a:gd name="connsiteX109" fmla="*/ 2003251 w 2627736"/>
                <a:gd name="connsiteY109" fmla="*/ 81303 h 1404802"/>
                <a:gd name="connsiteX110" fmla="*/ 1980206 w 2627736"/>
                <a:gd name="connsiteY110" fmla="*/ 95488 h 1404802"/>
                <a:gd name="connsiteX111" fmla="*/ 1959733 w 2627736"/>
                <a:gd name="connsiteY111" fmla="*/ 116527 h 1404802"/>
                <a:gd name="connsiteX112" fmla="*/ 1995918 w 2627736"/>
                <a:gd name="connsiteY112" fmla="*/ 127095 h 1404802"/>
                <a:gd name="connsiteX113" fmla="*/ 2015630 w 2627736"/>
                <a:gd name="connsiteY113" fmla="*/ 134235 h 1404802"/>
                <a:gd name="connsiteX114" fmla="*/ 1966684 w 2627736"/>
                <a:gd name="connsiteY114" fmla="*/ 145088 h 1404802"/>
                <a:gd name="connsiteX115" fmla="*/ 1986396 w 2627736"/>
                <a:gd name="connsiteY115" fmla="*/ 166318 h 1404802"/>
                <a:gd name="connsiteX116" fmla="*/ 2019248 w 2627736"/>
                <a:gd name="connsiteY116" fmla="*/ 159273 h 1404802"/>
                <a:gd name="connsiteX117" fmla="*/ 2048863 w 2627736"/>
                <a:gd name="connsiteY117" fmla="*/ 173649 h 1404802"/>
                <a:gd name="connsiteX118" fmla="*/ 2071908 w 2627736"/>
                <a:gd name="connsiteY118" fmla="*/ 177266 h 1404802"/>
                <a:gd name="connsiteX119" fmla="*/ 2098190 w 2627736"/>
                <a:gd name="connsiteY119" fmla="*/ 180789 h 1404802"/>
                <a:gd name="connsiteX120" fmla="*/ 2121234 w 2627736"/>
                <a:gd name="connsiteY120" fmla="*/ 184311 h 1404802"/>
                <a:gd name="connsiteX121" fmla="*/ 2150850 w 2627736"/>
                <a:gd name="connsiteY121" fmla="*/ 173649 h 1404802"/>
                <a:gd name="connsiteX122" fmla="*/ 2170561 w 2627736"/>
                <a:gd name="connsiteY122" fmla="*/ 173649 h 1404802"/>
                <a:gd name="connsiteX123" fmla="*/ 2190368 w 2627736"/>
                <a:gd name="connsiteY123" fmla="*/ 177266 h 1404802"/>
                <a:gd name="connsiteX124" fmla="*/ 2216650 w 2627736"/>
                <a:gd name="connsiteY124" fmla="*/ 184311 h 1404802"/>
                <a:gd name="connsiteX125" fmla="*/ 2216650 w 2627736"/>
                <a:gd name="connsiteY125" fmla="*/ 162700 h 1404802"/>
                <a:gd name="connsiteX126" fmla="*/ 2239694 w 2627736"/>
                <a:gd name="connsiteY126" fmla="*/ 152038 h 1404802"/>
                <a:gd name="connsiteX127" fmla="*/ 2249217 w 2627736"/>
                <a:gd name="connsiteY127" fmla="*/ 173268 h 1404802"/>
                <a:gd name="connsiteX128" fmla="*/ 2282165 w 2627736"/>
                <a:gd name="connsiteY128" fmla="*/ 180408 h 1404802"/>
                <a:gd name="connsiteX129" fmla="*/ 2288735 w 2627736"/>
                <a:gd name="connsiteY129" fmla="*/ 201638 h 1404802"/>
                <a:gd name="connsiteX130" fmla="*/ 2295306 w 2627736"/>
                <a:gd name="connsiteY130" fmla="*/ 222868 h 1404802"/>
                <a:gd name="connsiteX131" fmla="*/ 2315017 w 2627736"/>
                <a:gd name="connsiteY131" fmla="*/ 222868 h 1404802"/>
                <a:gd name="connsiteX132" fmla="*/ 2341395 w 2627736"/>
                <a:gd name="connsiteY132" fmla="*/ 247621 h 1404802"/>
                <a:gd name="connsiteX133" fmla="*/ 2334824 w 2627736"/>
                <a:gd name="connsiteY133" fmla="*/ 276181 h 1404802"/>
                <a:gd name="connsiteX134" fmla="*/ 2318350 w 2627736"/>
                <a:gd name="connsiteY134" fmla="*/ 300934 h 1404802"/>
                <a:gd name="connsiteX135" fmla="*/ 2288735 w 2627736"/>
                <a:gd name="connsiteY135" fmla="*/ 315119 h 1404802"/>
                <a:gd name="connsiteX136" fmla="*/ 2265691 w 2627736"/>
                <a:gd name="connsiteY136" fmla="*/ 322164 h 1404802"/>
                <a:gd name="connsiteX137" fmla="*/ 2239409 w 2627736"/>
                <a:gd name="connsiteY137" fmla="*/ 336349 h 1404802"/>
                <a:gd name="connsiteX138" fmla="*/ 2252550 w 2627736"/>
                <a:gd name="connsiteY138" fmla="*/ 357579 h 1404802"/>
                <a:gd name="connsiteX139" fmla="*/ 2232838 w 2627736"/>
                <a:gd name="connsiteY139" fmla="*/ 364624 h 1404802"/>
                <a:gd name="connsiteX140" fmla="*/ 2180179 w 2627736"/>
                <a:gd name="connsiteY140" fmla="*/ 371669 h 1404802"/>
                <a:gd name="connsiteX141" fmla="*/ 2160467 w 2627736"/>
                <a:gd name="connsiteY141" fmla="*/ 368147 h 1404802"/>
                <a:gd name="connsiteX142" fmla="*/ 2134375 w 2627736"/>
                <a:gd name="connsiteY142" fmla="*/ 364053 h 1404802"/>
                <a:gd name="connsiteX143" fmla="*/ 2111426 w 2627736"/>
                <a:gd name="connsiteY143" fmla="*/ 381760 h 1404802"/>
                <a:gd name="connsiteX144" fmla="*/ 2091619 w 2627736"/>
                <a:gd name="connsiteY144" fmla="*/ 392614 h 1404802"/>
                <a:gd name="connsiteX145" fmla="*/ 2091619 w 2627736"/>
                <a:gd name="connsiteY145" fmla="*/ 413844 h 1404802"/>
                <a:gd name="connsiteX146" fmla="*/ 2114664 w 2627736"/>
                <a:gd name="connsiteY146" fmla="*/ 417366 h 1404802"/>
                <a:gd name="connsiteX147" fmla="*/ 2137708 w 2627736"/>
                <a:gd name="connsiteY147" fmla="*/ 410321 h 1404802"/>
                <a:gd name="connsiteX148" fmla="*/ 2170561 w 2627736"/>
                <a:gd name="connsiteY148" fmla="*/ 403276 h 1404802"/>
                <a:gd name="connsiteX149" fmla="*/ 2190368 w 2627736"/>
                <a:gd name="connsiteY149" fmla="*/ 406799 h 1404802"/>
                <a:gd name="connsiteX150" fmla="*/ 2203509 w 2627736"/>
                <a:gd name="connsiteY150" fmla="*/ 382046 h 1404802"/>
                <a:gd name="connsiteX151" fmla="*/ 2236361 w 2627736"/>
                <a:gd name="connsiteY151" fmla="*/ 396136 h 1404802"/>
                <a:gd name="connsiteX152" fmla="*/ 2236361 w 2627736"/>
                <a:gd name="connsiteY152" fmla="*/ 417366 h 1404802"/>
                <a:gd name="connsiteX153" fmla="*/ 2252836 w 2627736"/>
                <a:gd name="connsiteY153" fmla="*/ 438596 h 1404802"/>
                <a:gd name="connsiteX154" fmla="*/ 2249503 w 2627736"/>
                <a:gd name="connsiteY154" fmla="*/ 459826 h 1404802"/>
                <a:gd name="connsiteX155" fmla="*/ 2269310 w 2627736"/>
                <a:gd name="connsiteY155" fmla="*/ 466871 h 1404802"/>
                <a:gd name="connsiteX156" fmla="*/ 2289021 w 2627736"/>
                <a:gd name="connsiteY156" fmla="*/ 474011 h 1404802"/>
                <a:gd name="connsiteX157" fmla="*/ 2312066 w 2627736"/>
                <a:gd name="connsiteY157" fmla="*/ 495241 h 1404802"/>
                <a:gd name="connsiteX158" fmla="*/ 2338348 w 2627736"/>
                <a:gd name="connsiteY158" fmla="*/ 495241 h 1404802"/>
                <a:gd name="connsiteX159" fmla="*/ 2381104 w 2627736"/>
                <a:gd name="connsiteY159" fmla="*/ 516376 h 1404802"/>
                <a:gd name="connsiteX160" fmla="*/ 2390626 w 2627736"/>
                <a:gd name="connsiteY160" fmla="*/ 495146 h 1404802"/>
                <a:gd name="connsiteX161" fmla="*/ 2364249 w 2627736"/>
                <a:gd name="connsiteY161" fmla="*/ 466586 h 1404802"/>
                <a:gd name="connsiteX162" fmla="*/ 2347870 w 2627736"/>
                <a:gd name="connsiteY162" fmla="*/ 441833 h 1404802"/>
                <a:gd name="connsiteX163" fmla="*/ 2367582 w 2627736"/>
                <a:gd name="connsiteY163" fmla="*/ 445451 h 1404802"/>
                <a:gd name="connsiteX164" fmla="*/ 2387293 w 2627736"/>
                <a:gd name="connsiteY164" fmla="*/ 456018 h 1404802"/>
                <a:gd name="connsiteX165" fmla="*/ 2407005 w 2627736"/>
                <a:gd name="connsiteY165" fmla="*/ 452496 h 1404802"/>
                <a:gd name="connsiteX166" fmla="*/ 2423479 w 2627736"/>
                <a:gd name="connsiteY166" fmla="*/ 477248 h 1404802"/>
                <a:gd name="connsiteX167" fmla="*/ 2443190 w 2627736"/>
                <a:gd name="connsiteY167" fmla="*/ 473726 h 1404802"/>
                <a:gd name="connsiteX168" fmla="*/ 2456427 w 2627736"/>
                <a:gd name="connsiteY168" fmla="*/ 431266 h 1404802"/>
                <a:gd name="connsiteX169" fmla="*/ 2462997 w 2627736"/>
                <a:gd name="connsiteY169" fmla="*/ 452496 h 1404802"/>
                <a:gd name="connsiteX170" fmla="*/ 2472520 w 2627736"/>
                <a:gd name="connsiteY170" fmla="*/ 427743 h 1404802"/>
                <a:gd name="connsiteX171" fmla="*/ 2462997 w 2627736"/>
                <a:gd name="connsiteY171" fmla="*/ 402991 h 1404802"/>
                <a:gd name="connsiteX172" fmla="*/ 2433382 w 2627736"/>
                <a:gd name="connsiteY172" fmla="*/ 385283 h 1404802"/>
                <a:gd name="connsiteX173" fmla="*/ 2433382 w 2627736"/>
                <a:gd name="connsiteY173" fmla="*/ 353676 h 1404802"/>
                <a:gd name="connsiteX174" fmla="*/ 2413671 w 2627736"/>
                <a:gd name="connsiteY174" fmla="*/ 353676 h 1404802"/>
                <a:gd name="connsiteX175" fmla="*/ 2433382 w 2627736"/>
                <a:gd name="connsiteY175" fmla="*/ 343108 h 1404802"/>
                <a:gd name="connsiteX176" fmla="*/ 2442905 w 2627736"/>
                <a:gd name="connsiteY176" fmla="*/ 321878 h 1404802"/>
                <a:gd name="connsiteX177" fmla="*/ 2475853 w 2627736"/>
                <a:gd name="connsiteY177" fmla="*/ 314833 h 1404802"/>
                <a:gd name="connsiteX178" fmla="*/ 2482423 w 2627736"/>
                <a:gd name="connsiteY178" fmla="*/ 336063 h 1404802"/>
                <a:gd name="connsiteX179" fmla="*/ 2505468 w 2627736"/>
                <a:gd name="connsiteY179" fmla="*/ 343108 h 1404802"/>
                <a:gd name="connsiteX180" fmla="*/ 2499564 w 2627736"/>
                <a:gd name="connsiteY180" fmla="*/ 364053 h 1404802"/>
                <a:gd name="connsiteX181" fmla="*/ 2525846 w 2627736"/>
                <a:gd name="connsiteY181" fmla="*/ 388805 h 1404802"/>
                <a:gd name="connsiteX182" fmla="*/ 2548890 w 2627736"/>
                <a:gd name="connsiteY182" fmla="*/ 357008 h 1404802"/>
                <a:gd name="connsiteX183" fmla="*/ 2568602 w 2627736"/>
                <a:gd name="connsiteY183" fmla="*/ 353390 h 1404802"/>
                <a:gd name="connsiteX184" fmla="*/ 2588218 w 2627736"/>
                <a:gd name="connsiteY184" fmla="*/ 339586 h 1404802"/>
                <a:gd name="connsiteX185" fmla="*/ 2624404 w 2627736"/>
                <a:gd name="connsiteY185" fmla="*/ 328923 h 1404802"/>
                <a:gd name="connsiteX186" fmla="*/ 2627737 w 2627736"/>
                <a:gd name="connsiteY186" fmla="*/ 307693 h 1404802"/>
                <a:gd name="connsiteX187" fmla="*/ 1877839 w 2627736"/>
                <a:gd name="connsiteY187" fmla="*/ 484579 h 1404802"/>
                <a:gd name="connsiteX188" fmla="*/ 1864508 w 2627736"/>
                <a:gd name="connsiteY188" fmla="*/ 509331 h 1404802"/>
                <a:gd name="connsiteX189" fmla="*/ 1894122 w 2627736"/>
                <a:gd name="connsiteY189" fmla="*/ 502286 h 1404802"/>
                <a:gd name="connsiteX190" fmla="*/ 1917357 w 2627736"/>
                <a:gd name="connsiteY190" fmla="*/ 487816 h 1404802"/>
                <a:gd name="connsiteX191" fmla="*/ 1923928 w 2627736"/>
                <a:gd name="connsiteY191" fmla="*/ 463063 h 1404802"/>
                <a:gd name="connsiteX192" fmla="*/ 1904121 w 2627736"/>
                <a:gd name="connsiteY192" fmla="*/ 463063 h 1404802"/>
                <a:gd name="connsiteX193" fmla="*/ 1706434 w 2627736"/>
                <a:gd name="connsiteY193" fmla="*/ 916130 h 1404802"/>
                <a:gd name="connsiteX194" fmla="*/ 1683389 w 2627736"/>
                <a:gd name="connsiteY194" fmla="*/ 909085 h 1404802"/>
                <a:gd name="connsiteX195" fmla="*/ 1798517 w 2627736"/>
                <a:gd name="connsiteY195" fmla="*/ 14090 h 1404802"/>
                <a:gd name="connsiteX196" fmla="*/ 1768901 w 2627736"/>
                <a:gd name="connsiteY196" fmla="*/ 17612 h 1404802"/>
                <a:gd name="connsiteX197" fmla="*/ 1742620 w 2627736"/>
                <a:gd name="connsiteY197" fmla="*/ 21230 h 1404802"/>
                <a:gd name="connsiteX198" fmla="*/ 1719575 w 2627736"/>
                <a:gd name="connsiteY198" fmla="*/ 28275 h 1404802"/>
                <a:gd name="connsiteX199" fmla="*/ 1726145 w 2627736"/>
                <a:gd name="connsiteY199" fmla="*/ 53028 h 1404802"/>
                <a:gd name="connsiteX200" fmla="*/ 1666915 w 2627736"/>
                <a:gd name="connsiteY200" fmla="*/ 53028 h 1404802"/>
                <a:gd name="connsiteX201" fmla="*/ 1676438 w 2627736"/>
                <a:gd name="connsiteY201" fmla="*/ 74258 h 1404802"/>
                <a:gd name="connsiteX202" fmla="*/ 1696150 w 2627736"/>
                <a:gd name="connsiteY202" fmla="*/ 84825 h 1404802"/>
                <a:gd name="connsiteX203" fmla="*/ 1709386 w 2627736"/>
                <a:gd name="connsiteY203" fmla="*/ 109673 h 1404802"/>
                <a:gd name="connsiteX204" fmla="*/ 1765283 w 2627736"/>
                <a:gd name="connsiteY204" fmla="*/ 109673 h 1404802"/>
                <a:gd name="connsiteX205" fmla="*/ 1784994 w 2627736"/>
                <a:gd name="connsiteY205" fmla="*/ 106055 h 1404802"/>
                <a:gd name="connsiteX206" fmla="*/ 1798136 w 2627736"/>
                <a:gd name="connsiteY206" fmla="*/ 84825 h 1404802"/>
                <a:gd name="connsiteX207" fmla="*/ 1804706 w 2627736"/>
                <a:gd name="connsiteY207" fmla="*/ 63690 h 1404802"/>
                <a:gd name="connsiteX208" fmla="*/ 1765283 w 2627736"/>
                <a:gd name="connsiteY208" fmla="*/ 56550 h 1404802"/>
                <a:gd name="connsiteX209" fmla="*/ 1831083 w 2627736"/>
                <a:gd name="connsiteY209" fmla="*/ 31797 h 1404802"/>
                <a:gd name="connsiteX210" fmla="*/ 1811277 w 2627736"/>
                <a:gd name="connsiteY210" fmla="*/ 17612 h 1404802"/>
                <a:gd name="connsiteX211" fmla="*/ 1624540 w 2627736"/>
                <a:gd name="connsiteY211" fmla="*/ 222868 h 1404802"/>
                <a:gd name="connsiteX212" fmla="*/ 1644347 w 2627736"/>
                <a:gd name="connsiteY212" fmla="*/ 226391 h 1404802"/>
                <a:gd name="connsiteX213" fmla="*/ 1674057 w 2627736"/>
                <a:gd name="connsiteY213" fmla="*/ 236958 h 1404802"/>
                <a:gd name="connsiteX214" fmla="*/ 1693769 w 2627736"/>
                <a:gd name="connsiteY214" fmla="*/ 236958 h 1404802"/>
                <a:gd name="connsiteX215" fmla="*/ 1716813 w 2627736"/>
                <a:gd name="connsiteY215" fmla="*/ 233436 h 1404802"/>
                <a:gd name="connsiteX216" fmla="*/ 1707291 w 2627736"/>
                <a:gd name="connsiteY216" fmla="*/ 194498 h 1404802"/>
                <a:gd name="connsiteX217" fmla="*/ 1651394 w 2627736"/>
                <a:gd name="connsiteY217" fmla="*/ 183931 h 1404802"/>
                <a:gd name="connsiteX218" fmla="*/ 1634920 w 2627736"/>
                <a:gd name="connsiteY218" fmla="*/ 205161 h 1404802"/>
                <a:gd name="connsiteX219" fmla="*/ 1615208 w 2627736"/>
                <a:gd name="connsiteY219" fmla="*/ 208683 h 1404802"/>
                <a:gd name="connsiteX220" fmla="*/ 1568643 w 2627736"/>
                <a:gd name="connsiteY220" fmla="*/ 236958 h 1404802"/>
                <a:gd name="connsiteX221" fmla="*/ 1588355 w 2627736"/>
                <a:gd name="connsiteY221" fmla="*/ 233436 h 1404802"/>
                <a:gd name="connsiteX222" fmla="*/ 1568643 w 2627736"/>
                <a:gd name="connsiteY222" fmla="*/ 229913 h 1404802"/>
                <a:gd name="connsiteX223" fmla="*/ 1585117 w 2627736"/>
                <a:gd name="connsiteY223" fmla="*/ 155655 h 1404802"/>
                <a:gd name="connsiteX224" fmla="*/ 1529220 w 2627736"/>
                <a:gd name="connsiteY224" fmla="*/ 152038 h 1404802"/>
                <a:gd name="connsiteX225" fmla="*/ 1571976 w 2627736"/>
                <a:gd name="connsiteY225" fmla="*/ 127285 h 1404802"/>
                <a:gd name="connsiteX226" fmla="*/ 1578547 w 2627736"/>
                <a:gd name="connsiteY226" fmla="*/ 102533 h 1404802"/>
                <a:gd name="connsiteX227" fmla="*/ 1585117 w 2627736"/>
                <a:gd name="connsiteY227" fmla="*/ 63690 h 1404802"/>
                <a:gd name="connsiteX228" fmla="*/ 1558835 w 2627736"/>
                <a:gd name="connsiteY228" fmla="*/ 53028 h 1404802"/>
                <a:gd name="connsiteX229" fmla="*/ 1539028 w 2627736"/>
                <a:gd name="connsiteY229" fmla="*/ 56550 h 1404802"/>
                <a:gd name="connsiteX230" fmla="*/ 1512746 w 2627736"/>
                <a:gd name="connsiteY230" fmla="*/ 77780 h 1404802"/>
                <a:gd name="connsiteX231" fmla="*/ 1496272 w 2627736"/>
                <a:gd name="connsiteY231" fmla="*/ 102533 h 1404802"/>
                <a:gd name="connsiteX232" fmla="*/ 1476561 w 2627736"/>
                <a:gd name="connsiteY232" fmla="*/ 113195 h 1404802"/>
                <a:gd name="connsiteX233" fmla="*/ 1483131 w 2627736"/>
                <a:gd name="connsiteY233" fmla="*/ 91965 h 1404802"/>
                <a:gd name="connsiteX234" fmla="*/ 1489702 w 2627736"/>
                <a:gd name="connsiteY234" fmla="*/ 70735 h 1404802"/>
                <a:gd name="connsiteX235" fmla="*/ 1463419 w 2627736"/>
                <a:gd name="connsiteY235" fmla="*/ 63690 h 1404802"/>
                <a:gd name="connsiteX236" fmla="*/ 1437137 w 2627736"/>
                <a:gd name="connsiteY236" fmla="*/ 63690 h 1404802"/>
                <a:gd name="connsiteX237" fmla="*/ 1414093 w 2627736"/>
                <a:gd name="connsiteY237" fmla="*/ 81303 h 1404802"/>
                <a:gd name="connsiteX238" fmla="*/ 1394286 w 2627736"/>
                <a:gd name="connsiteY238" fmla="*/ 84825 h 1404802"/>
                <a:gd name="connsiteX239" fmla="*/ 1371337 w 2627736"/>
                <a:gd name="connsiteY239" fmla="*/ 88443 h 1404802"/>
                <a:gd name="connsiteX240" fmla="*/ 1394286 w 2627736"/>
                <a:gd name="connsiteY240" fmla="*/ 74258 h 1404802"/>
                <a:gd name="connsiteX241" fmla="*/ 1414093 w 2627736"/>
                <a:gd name="connsiteY241" fmla="*/ 67213 h 1404802"/>
                <a:gd name="connsiteX242" fmla="*/ 1364766 w 2627736"/>
                <a:gd name="connsiteY242" fmla="*/ 67213 h 1404802"/>
                <a:gd name="connsiteX243" fmla="*/ 1344959 w 2627736"/>
                <a:gd name="connsiteY243" fmla="*/ 70735 h 1404802"/>
                <a:gd name="connsiteX244" fmla="*/ 1368004 w 2627736"/>
                <a:gd name="connsiteY244" fmla="*/ 53028 h 1404802"/>
                <a:gd name="connsiteX245" fmla="*/ 1282301 w 2627736"/>
                <a:gd name="connsiteY245" fmla="*/ 70735 h 1404802"/>
                <a:gd name="connsiteX246" fmla="*/ 1226499 w 2627736"/>
                <a:gd name="connsiteY246" fmla="*/ 84825 h 1404802"/>
                <a:gd name="connsiteX247" fmla="*/ 1196980 w 2627736"/>
                <a:gd name="connsiteY247" fmla="*/ 106055 h 1404802"/>
                <a:gd name="connsiteX248" fmla="*/ 1223262 w 2627736"/>
                <a:gd name="connsiteY248" fmla="*/ 116527 h 1404802"/>
                <a:gd name="connsiteX249" fmla="*/ 1200217 w 2627736"/>
                <a:gd name="connsiteY249" fmla="*/ 130713 h 1404802"/>
                <a:gd name="connsiteX250" fmla="*/ 1180506 w 2627736"/>
                <a:gd name="connsiteY250" fmla="*/ 141280 h 1404802"/>
                <a:gd name="connsiteX251" fmla="*/ 1200217 w 2627736"/>
                <a:gd name="connsiteY251" fmla="*/ 148325 h 1404802"/>
                <a:gd name="connsiteX252" fmla="*/ 1223262 w 2627736"/>
                <a:gd name="connsiteY252" fmla="*/ 151847 h 1404802"/>
                <a:gd name="connsiteX253" fmla="*/ 1269351 w 2627736"/>
                <a:gd name="connsiteY253" fmla="*/ 151847 h 1404802"/>
                <a:gd name="connsiteX254" fmla="*/ 1246306 w 2627736"/>
                <a:gd name="connsiteY254" fmla="*/ 166032 h 1404802"/>
                <a:gd name="connsiteX255" fmla="*/ 1187076 w 2627736"/>
                <a:gd name="connsiteY255" fmla="*/ 173077 h 1404802"/>
                <a:gd name="connsiteX256" fmla="*/ 1167365 w 2627736"/>
                <a:gd name="connsiteY256" fmla="*/ 173077 h 1404802"/>
                <a:gd name="connsiteX257" fmla="*/ 1164032 w 2627736"/>
                <a:gd name="connsiteY257" fmla="*/ 194307 h 1404802"/>
                <a:gd name="connsiteX258" fmla="*/ 1190409 w 2627736"/>
                <a:gd name="connsiteY258" fmla="*/ 201448 h 1404802"/>
                <a:gd name="connsiteX259" fmla="*/ 1177268 w 2627736"/>
                <a:gd name="connsiteY259" fmla="*/ 222678 h 1404802"/>
                <a:gd name="connsiteX260" fmla="*/ 1269351 w 2627736"/>
                <a:gd name="connsiteY260" fmla="*/ 229723 h 1404802"/>
                <a:gd name="connsiteX261" fmla="*/ 1295633 w 2627736"/>
                <a:gd name="connsiteY261" fmla="*/ 226200 h 1404802"/>
                <a:gd name="connsiteX262" fmla="*/ 1331818 w 2627736"/>
                <a:gd name="connsiteY262" fmla="*/ 222678 h 1404802"/>
                <a:gd name="connsiteX263" fmla="*/ 1371337 w 2627736"/>
                <a:gd name="connsiteY263" fmla="*/ 215538 h 1404802"/>
                <a:gd name="connsiteX264" fmla="*/ 1407522 w 2627736"/>
                <a:gd name="connsiteY264" fmla="*/ 212015 h 1404802"/>
                <a:gd name="connsiteX265" fmla="*/ 1430472 w 2627736"/>
                <a:gd name="connsiteY265" fmla="*/ 204970 h 1404802"/>
                <a:gd name="connsiteX266" fmla="*/ 1450278 w 2627736"/>
                <a:gd name="connsiteY266" fmla="*/ 204970 h 1404802"/>
                <a:gd name="connsiteX267" fmla="*/ 1496272 w 2627736"/>
                <a:gd name="connsiteY267" fmla="*/ 226200 h 1404802"/>
                <a:gd name="connsiteX268" fmla="*/ 1519317 w 2627736"/>
                <a:gd name="connsiteY268" fmla="*/ 233245 h 1404802"/>
                <a:gd name="connsiteX269" fmla="*/ 1539028 w 2627736"/>
                <a:gd name="connsiteY269" fmla="*/ 229723 h 1404802"/>
                <a:gd name="connsiteX270" fmla="*/ 1555502 w 2627736"/>
                <a:gd name="connsiteY270" fmla="*/ 208493 h 1404802"/>
                <a:gd name="connsiteX271" fmla="*/ 1512746 w 2627736"/>
                <a:gd name="connsiteY271" fmla="*/ 201448 h 1404802"/>
                <a:gd name="connsiteX272" fmla="*/ 1532458 w 2627736"/>
                <a:gd name="connsiteY272" fmla="*/ 187263 h 1404802"/>
                <a:gd name="connsiteX273" fmla="*/ 1558835 w 2627736"/>
                <a:gd name="connsiteY273" fmla="*/ 187263 h 1404802"/>
                <a:gd name="connsiteX274" fmla="*/ 1585117 w 2627736"/>
                <a:gd name="connsiteY274" fmla="*/ 183740 h 1404802"/>
                <a:gd name="connsiteX275" fmla="*/ 1585117 w 2627736"/>
                <a:gd name="connsiteY275" fmla="*/ 155179 h 1404802"/>
                <a:gd name="connsiteX276" fmla="*/ 1036049 w 2627736"/>
                <a:gd name="connsiteY276" fmla="*/ 116527 h 1404802"/>
                <a:gd name="connsiteX277" fmla="*/ 1029479 w 2627736"/>
                <a:gd name="connsiteY277" fmla="*/ 137757 h 1404802"/>
                <a:gd name="connsiteX278" fmla="*/ 1052523 w 2627736"/>
                <a:gd name="connsiteY278" fmla="*/ 134235 h 1404802"/>
                <a:gd name="connsiteX279" fmla="*/ 1082138 w 2627736"/>
                <a:gd name="connsiteY279" fmla="*/ 127095 h 1404802"/>
                <a:gd name="connsiteX280" fmla="*/ 1111753 w 2627736"/>
                <a:gd name="connsiteY280" fmla="*/ 130713 h 1404802"/>
                <a:gd name="connsiteX281" fmla="*/ 1154509 w 2627736"/>
                <a:gd name="connsiteY281" fmla="*/ 95297 h 1404802"/>
                <a:gd name="connsiteX282" fmla="*/ 1226880 w 2627736"/>
                <a:gd name="connsiteY282" fmla="*/ 70545 h 1404802"/>
                <a:gd name="connsiteX283" fmla="*/ 1295633 w 2627736"/>
                <a:gd name="connsiteY283" fmla="*/ 49886 h 1404802"/>
                <a:gd name="connsiteX284" fmla="*/ 1348292 w 2627736"/>
                <a:gd name="connsiteY284" fmla="*/ 39223 h 1404802"/>
                <a:gd name="connsiteX285" fmla="*/ 1325248 w 2627736"/>
                <a:gd name="connsiteY285" fmla="*/ 17993 h 1404802"/>
                <a:gd name="connsiteX286" fmla="*/ 1285825 w 2627736"/>
                <a:gd name="connsiteY286" fmla="*/ 7426 h 1404802"/>
                <a:gd name="connsiteX287" fmla="*/ 1236403 w 2627736"/>
                <a:gd name="connsiteY287" fmla="*/ 14471 h 1404802"/>
                <a:gd name="connsiteX288" fmla="*/ 1216977 w 2627736"/>
                <a:gd name="connsiteY288" fmla="*/ 0 h 1404802"/>
                <a:gd name="connsiteX289" fmla="*/ 1170983 w 2627736"/>
                <a:gd name="connsiteY289" fmla="*/ 3522 h 1404802"/>
                <a:gd name="connsiteX290" fmla="*/ 1144606 w 2627736"/>
                <a:gd name="connsiteY290" fmla="*/ 14090 h 1404802"/>
                <a:gd name="connsiteX291" fmla="*/ 1128227 w 2627736"/>
                <a:gd name="connsiteY291" fmla="*/ 42651 h 1404802"/>
                <a:gd name="connsiteX292" fmla="*/ 1098612 w 2627736"/>
                <a:gd name="connsiteY292" fmla="*/ 49695 h 1404802"/>
                <a:gd name="connsiteX293" fmla="*/ 1062427 w 2627736"/>
                <a:gd name="connsiteY293" fmla="*/ 63881 h 1404802"/>
                <a:gd name="connsiteX294" fmla="*/ 1006434 w 2627736"/>
                <a:gd name="connsiteY294" fmla="*/ 102723 h 1404802"/>
                <a:gd name="connsiteX295" fmla="*/ 1032812 w 2627736"/>
                <a:gd name="connsiteY295" fmla="*/ 113386 h 1404802"/>
                <a:gd name="connsiteX296" fmla="*/ 105224 w 2627736"/>
                <a:gd name="connsiteY296" fmla="*/ 877097 h 1404802"/>
                <a:gd name="connsiteX297" fmla="*/ 101891 w 2627736"/>
                <a:gd name="connsiteY297" fmla="*/ 901850 h 1404802"/>
                <a:gd name="connsiteX298" fmla="*/ 88464 w 2627736"/>
                <a:gd name="connsiteY298" fmla="*/ 916225 h 1404802"/>
                <a:gd name="connsiteX299" fmla="*/ 97987 w 2627736"/>
                <a:gd name="connsiteY299" fmla="*/ 937455 h 1404802"/>
                <a:gd name="connsiteX300" fmla="*/ 114461 w 2627736"/>
                <a:gd name="connsiteY300" fmla="*/ 912703 h 1404802"/>
                <a:gd name="connsiteX301" fmla="*/ 91416 w 2627736"/>
                <a:gd name="connsiteY301" fmla="*/ 912703 h 1404802"/>
                <a:gd name="connsiteX302" fmla="*/ 78942 w 2627736"/>
                <a:gd name="connsiteY302" fmla="*/ 884428 h 1404802"/>
                <a:gd name="connsiteX303" fmla="*/ 98653 w 2627736"/>
                <a:gd name="connsiteY303" fmla="*/ 884428 h 1404802"/>
                <a:gd name="connsiteX304" fmla="*/ 78942 w 2627736"/>
                <a:gd name="connsiteY304" fmla="*/ 880905 h 1404802"/>
                <a:gd name="connsiteX305" fmla="*/ 134839 w 2627736"/>
                <a:gd name="connsiteY305" fmla="*/ 1071881 h 1404802"/>
                <a:gd name="connsiteX306" fmla="*/ 134839 w 2627736"/>
                <a:gd name="connsiteY306" fmla="*/ 1047128 h 1404802"/>
                <a:gd name="connsiteX307" fmla="*/ 115127 w 2627736"/>
                <a:gd name="connsiteY307" fmla="*/ 1025898 h 1404802"/>
                <a:gd name="connsiteX308" fmla="*/ 92083 w 2627736"/>
                <a:gd name="connsiteY308" fmla="*/ 1015331 h 1404802"/>
                <a:gd name="connsiteX309" fmla="*/ 72276 w 2627736"/>
                <a:gd name="connsiteY309" fmla="*/ 997623 h 1404802"/>
                <a:gd name="connsiteX310" fmla="*/ 52564 w 2627736"/>
                <a:gd name="connsiteY310" fmla="*/ 1004668 h 1404802"/>
                <a:gd name="connsiteX311" fmla="*/ 75609 w 2627736"/>
                <a:gd name="connsiteY311" fmla="*/ 1018853 h 1404802"/>
                <a:gd name="connsiteX312" fmla="*/ 52564 w 2627736"/>
                <a:gd name="connsiteY312" fmla="*/ 1033038 h 1404802"/>
                <a:gd name="connsiteX313" fmla="*/ 72276 w 2627736"/>
                <a:gd name="connsiteY313" fmla="*/ 1040083 h 1404802"/>
                <a:gd name="connsiteX314" fmla="*/ 69038 w 2627736"/>
                <a:gd name="connsiteY314" fmla="*/ 1061313 h 1404802"/>
                <a:gd name="connsiteX315" fmla="*/ 88750 w 2627736"/>
                <a:gd name="connsiteY315" fmla="*/ 1057791 h 1404802"/>
                <a:gd name="connsiteX316" fmla="*/ 85512 w 2627736"/>
                <a:gd name="connsiteY316" fmla="*/ 1082543 h 1404802"/>
                <a:gd name="connsiteX317" fmla="*/ 111794 w 2627736"/>
                <a:gd name="connsiteY317" fmla="*/ 1089588 h 1404802"/>
                <a:gd name="connsiteX318" fmla="*/ 111794 w 2627736"/>
                <a:gd name="connsiteY318" fmla="*/ 1110818 h 1404802"/>
                <a:gd name="connsiteX319" fmla="*/ 131506 w 2627736"/>
                <a:gd name="connsiteY319" fmla="*/ 1117863 h 1404802"/>
                <a:gd name="connsiteX320" fmla="*/ 154550 w 2627736"/>
                <a:gd name="connsiteY320" fmla="*/ 1107296 h 1404802"/>
                <a:gd name="connsiteX321" fmla="*/ 151313 w 2627736"/>
                <a:gd name="connsiteY321" fmla="*/ 1086066 h 1404802"/>
                <a:gd name="connsiteX322" fmla="*/ 2512991 w 2627736"/>
                <a:gd name="connsiteY322" fmla="*/ 873860 h 1404802"/>
                <a:gd name="connsiteX323" fmla="*/ 2493279 w 2627736"/>
                <a:gd name="connsiteY323" fmla="*/ 880905 h 1404802"/>
                <a:gd name="connsiteX324" fmla="*/ 2499849 w 2627736"/>
                <a:gd name="connsiteY324" fmla="*/ 856153 h 1404802"/>
                <a:gd name="connsiteX325" fmla="*/ 2480043 w 2627736"/>
                <a:gd name="connsiteY325" fmla="*/ 852630 h 1404802"/>
                <a:gd name="connsiteX326" fmla="*/ 2460331 w 2627736"/>
                <a:gd name="connsiteY326" fmla="*/ 863198 h 1404802"/>
                <a:gd name="connsiteX327" fmla="*/ 2440619 w 2627736"/>
                <a:gd name="connsiteY327" fmla="*/ 873860 h 1404802"/>
                <a:gd name="connsiteX328" fmla="*/ 2417575 w 2627736"/>
                <a:gd name="connsiteY328" fmla="*/ 880905 h 1404802"/>
                <a:gd name="connsiteX329" fmla="*/ 2394531 w 2627736"/>
                <a:gd name="connsiteY329" fmla="*/ 895090 h 1404802"/>
                <a:gd name="connsiteX330" fmla="*/ 2387960 w 2627736"/>
                <a:gd name="connsiteY330" fmla="*/ 870243 h 1404802"/>
                <a:gd name="connsiteX331" fmla="*/ 2407672 w 2627736"/>
                <a:gd name="connsiteY331" fmla="*/ 877383 h 1404802"/>
                <a:gd name="connsiteX332" fmla="*/ 2430716 w 2627736"/>
                <a:gd name="connsiteY332" fmla="*/ 866720 h 1404802"/>
                <a:gd name="connsiteX333" fmla="*/ 2460331 w 2627736"/>
                <a:gd name="connsiteY333" fmla="*/ 856153 h 1404802"/>
                <a:gd name="connsiteX334" fmla="*/ 2483375 w 2627736"/>
                <a:gd name="connsiteY334" fmla="*/ 841967 h 1404802"/>
                <a:gd name="connsiteX335" fmla="*/ 2522799 w 2627736"/>
                <a:gd name="connsiteY335" fmla="*/ 841967 h 1404802"/>
                <a:gd name="connsiteX336" fmla="*/ 2506420 w 2627736"/>
                <a:gd name="connsiteY336" fmla="*/ 817215 h 1404802"/>
                <a:gd name="connsiteX337" fmla="*/ 2486613 w 2627736"/>
                <a:gd name="connsiteY337" fmla="*/ 820737 h 1404802"/>
                <a:gd name="connsiteX338" fmla="*/ 2437286 w 2627736"/>
                <a:gd name="connsiteY338" fmla="*/ 824260 h 1404802"/>
                <a:gd name="connsiteX339" fmla="*/ 2414337 w 2627736"/>
                <a:gd name="connsiteY339" fmla="*/ 813693 h 1404802"/>
                <a:gd name="connsiteX340" fmla="*/ 2430716 w 2627736"/>
                <a:gd name="connsiteY340" fmla="*/ 792462 h 1404802"/>
                <a:gd name="connsiteX341" fmla="*/ 2407291 w 2627736"/>
                <a:gd name="connsiteY341" fmla="*/ 774660 h 1404802"/>
                <a:gd name="connsiteX342" fmla="*/ 2397768 w 2627736"/>
                <a:gd name="connsiteY342" fmla="*/ 749907 h 1404802"/>
                <a:gd name="connsiteX343" fmla="*/ 2420813 w 2627736"/>
                <a:gd name="connsiteY343" fmla="*/ 732199 h 1404802"/>
                <a:gd name="connsiteX344" fmla="*/ 2407291 w 2627736"/>
                <a:gd name="connsiteY344" fmla="*/ 710969 h 1404802"/>
                <a:gd name="connsiteX345" fmla="*/ 2433668 w 2627736"/>
                <a:gd name="connsiteY345" fmla="*/ 693357 h 1404802"/>
                <a:gd name="connsiteX346" fmla="*/ 2407291 w 2627736"/>
                <a:gd name="connsiteY346" fmla="*/ 679172 h 1404802"/>
                <a:gd name="connsiteX347" fmla="*/ 2381008 w 2627736"/>
                <a:gd name="connsiteY347" fmla="*/ 682694 h 1404802"/>
                <a:gd name="connsiteX348" fmla="*/ 2410624 w 2627736"/>
                <a:gd name="connsiteY348" fmla="*/ 668509 h 1404802"/>
                <a:gd name="connsiteX349" fmla="*/ 2390912 w 2627736"/>
                <a:gd name="connsiteY349" fmla="*/ 664987 h 1404802"/>
                <a:gd name="connsiteX350" fmla="*/ 2413957 w 2627736"/>
                <a:gd name="connsiteY350" fmla="*/ 650897 h 1404802"/>
                <a:gd name="connsiteX351" fmla="*/ 2394150 w 2627736"/>
                <a:gd name="connsiteY351" fmla="*/ 636712 h 1404802"/>
                <a:gd name="connsiteX352" fmla="*/ 2394150 w 2627736"/>
                <a:gd name="connsiteY352" fmla="*/ 597774 h 1404802"/>
                <a:gd name="connsiteX353" fmla="*/ 2371105 w 2627736"/>
                <a:gd name="connsiteY353" fmla="*/ 601297 h 1404802"/>
                <a:gd name="connsiteX354" fmla="*/ 2357964 w 2627736"/>
                <a:gd name="connsiteY354" fmla="*/ 626144 h 1404802"/>
                <a:gd name="connsiteX355" fmla="*/ 2338252 w 2627736"/>
                <a:gd name="connsiteY355" fmla="*/ 636712 h 1404802"/>
                <a:gd name="connsiteX356" fmla="*/ 2315303 w 2627736"/>
                <a:gd name="connsiteY356" fmla="*/ 668700 h 1404802"/>
                <a:gd name="connsiteX357" fmla="*/ 2318636 w 2627736"/>
                <a:gd name="connsiteY357" fmla="*/ 647565 h 1404802"/>
                <a:gd name="connsiteX358" fmla="*/ 2295591 w 2627736"/>
                <a:gd name="connsiteY358" fmla="*/ 651087 h 1404802"/>
                <a:gd name="connsiteX359" fmla="*/ 2275880 w 2627736"/>
                <a:gd name="connsiteY359" fmla="*/ 665177 h 1404802"/>
                <a:gd name="connsiteX360" fmla="*/ 2252836 w 2627736"/>
                <a:gd name="connsiteY360" fmla="*/ 679362 h 1404802"/>
                <a:gd name="connsiteX361" fmla="*/ 2252836 w 2627736"/>
                <a:gd name="connsiteY361" fmla="*/ 658132 h 1404802"/>
                <a:gd name="connsiteX362" fmla="*/ 2233124 w 2627736"/>
                <a:gd name="connsiteY362" fmla="*/ 679362 h 1404802"/>
                <a:gd name="connsiteX363" fmla="*/ 2196938 w 2627736"/>
                <a:gd name="connsiteY363" fmla="*/ 686407 h 1404802"/>
                <a:gd name="connsiteX364" fmla="*/ 2229791 w 2627736"/>
                <a:gd name="connsiteY364" fmla="*/ 675840 h 1404802"/>
                <a:gd name="connsiteX365" fmla="*/ 2242932 w 2627736"/>
                <a:gd name="connsiteY365" fmla="*/ 654610 h 1404802"/>
                <a:gd name="connsiteX366" fmla="*/ 2216840 w 2627736"/>
                <a:gd name="connsiteY366" fmla="*/ 643757 h 1404802"/>
                <a:gd name="connsiteX367" fmla="*/ 2190558 w 2627736"/>
                <a:gd name="connsiteY367" fmla="*/ 650897 h 1404802"/>
                <a:gd name="connsiteX368" fmla="*/ 2216840 w 2627736"/>
                <a:gd name="connsiteY368" fmla="*/ 636712 h 1404802"/>
                <a:gd name="connsiteX369" fmla="*/ 2223411 w 2627736"/>
                <a:gd name="connsiteY369" fmla="*/ 615482 h 1404802"/>
                <a:gd name="connsiteX370" fmla="*/ 2206937 w 2627736"/>
                <a:gd name="connsiteY370" fmla="*/ 594252 h 1404802"/>
                <a:gd name="connsiteX371" fmla="*/ 2229982 w 2627736"/>
                <a:gd name="connsiteY371" fmla="*/ 590729 h 1404802"/>
                <a:gd name="connsiteX372" fmla="*/ 2243123 w 2627736"/>
                <a:gd name="connsiteY372" fmla="*/ 569499 h 1404802"/>
                <a:gd name="connsiteX373" fmla="*/ 2262929 w 2627736"/>
                <a:gd name="connsiteY373" fmla="*/ 558932 h 1404802"/>
                <a:gd name="connsiteX374" fmla="*/ 2243123 w 2627736"/>
                <a:gd name="connsiteY374" fmla="*/ 562454 h 1404802"/>
                <a:gd name="connsiteX375" fmla="*/ 2216840 w 2627736"/>
                <a:gd name="connsiteY375" fmla="*/ 548269 h 1404802"/>
                <a:gd name="connsiteX376" fmla="*/ 2210270 w 2627736"/>
                <a:gd name="connsiteY376" fmla="*/ 523516 h 1404802"/>
                <a:gd name="connsiteX377" fmla="*/ 2180655 w 2627736"/>
                <a:gd name="connsiteY377" fmla="*/ 512949 h 1404802"/>
                <a:gd name="connsiteX378" fmla="*/ 2177417 w 2627736"/>
                <a:gd name="connsiteY378" fmla="*/ 491719 h 1404802"/>
                <a:gd name="connsiteX379" fmla="*/ 2151040 w 2627736"/>
                <a:gd name="connsiteY379" fmla="*/ 491719 h 1404802"/>
                <a:gd name="connsiteX380" fmla="*/ 2131138 w 2627736"/>
                <a:gd name="connsiteY380" fmla="*/ 502286 h 1404802"/>
                <a:gd name="connsiteX381" fmla="*/ 2108093 w 2627736"/>
                <a:gd name="connsiteY381" fmla="*/ 498764 h 1404802"/>
                <a:gd name="connsiteX382" fmla="*/ 2058767 w 2627736"/>
                <a:gd name="connsiteY382" fmla="*/ 484579 h 1404802"/>
                <a:gd name="connsiteX383" fmla="*/ 2032485 w 2627736"/>
                <a:gd name="connsiteY383" fmla="*/ 491719 h 1404802"/>
                <a:gd name="connsiteX384" fmla="*/ 2016011 w 2627736"/>
                <a:gd name="connsiteY384" fmla="*/ 512949 h 1404802"/>
                <a:gd name="connsiteX385" fmla="*/ 2025533 w 2627736"/>
                <a:gd name="connsiteY385" fmla="*/ 534084 h 1404802"/>
                <a:gd name="connsiteX386" fmla="*/ 2002489 w 2627736"/>
                <a:gd name="connsiteY386" fmla="*/ 551791 h 1404802"/>
                <a:gd name="connsiteX387" fmla="*/ 1989728 w 2627736"/>
                <a:gd name="connsiteY387" fmla="*/ 573498 h 1404802"/>
                <a:gd name="connsiteX388" fmla="*/ 1992966 w 2627736"/>
                <a:gd name="connsiteY388" fmla="*/ 594728 h 1404802"/>
                <a:gd name="connsiteX389" fmla="*/ 1973255 w 2627736"/>
                <a:gd name="connsiteY389" fmla="*/ 608913 h 1404802"/>
                <a:gd name="connsiteX390" fmla="*/ 1956781 w 2627736"/>
                <a:gd name="connsiteY390" fmla="*/ 630143 h 1404802"/>
                <a:gd name="connsiteX391" fmla="*/ 1937069 w 2627736"/>
                <a:gd name="connsiteY391" fmla="*/ 637188 h 1404802"/>
                <a:gd name="connsiteX392" fmla="*/ 1917357 w 2627736"/>
                <a:gd name="connsiteY392" fmla="*/ 654895 h 1404802"/>
                <a:gd name="connsiteX393" fmla="*/ 1943640 w 2627736"/>
                <a:gd name="connsiteY393" fmla="*/ 672603 h 1404802"/>
                <a:gd name="connsiteX394" fmla="*/ 1950210 w 2627736"/>
                <a:gd name="connsiteY394" fmla="*/ 697260 h 1404802"/>
                <a:gd name="connsiteX395" fmla="*/ 1946972 w 2627736"/>
                <a:gd name="connsiteY395" fmla="*/ 718490 h 1404802"/>
                <a:gd name="connsiteX396" fmla="*/ 1937450 w 2627736"/>
                <a:gd name="connsiteY396" fmla="*/ 747051 h 1404802"/>
                <a:gd name="connsiteX397" fmla="*/ 1897932 w 2627736"/>
                <a:gd name="connsiteY397" fmla="*/ 778849 h 1404802"/>
                <a:gd name="connsiteX398" fmla="*/ 1874982 w 2627736"/>
                <a:gd name="connsiteY398" fmla="*/ 796556 h 1404802"/>
                <a:gd name="connsiteX399" fmla="*/ 1854985 w 2627736"/>
                <a:gd name="connsiteY399" fmla="*/ 810075 h 1404802"/>
                <a:gd name="connsiteX400" fmla="*/ 1825370 w 2627736"/>
                <a:gd name="connsiteY400" fmla="*/ 813597 h 1404802"/>
                <a:gd name="connsiteX401" fmla="*/ 1805658 w 2627736"/>
                <a:gd name="connsiteY401" fmla="*/ 817120 h 1404802"/>
                <a:gd name="connsiteX402" fmla="*/ 1782614 w 2627736"/>
                <a:gd name="connsiteY402" fmla="*/ 824165 h 1404802"/>
                <a:gd name="connsiteX403" fmla="*/ 1785947 w 2627736"/>
                <a:gd name="connsiteY403" fmla="*/ 845395 h 1404802"/>
                <a:gd name="connsiteX404" fmla="*/ 1789280 w 2627736"/>
                <a:gd name="connsiteY404" fmla="*/ 866625 h 1404802"/>
                <a:gd name="connsiteX405" fmla="*/ 1769282 w 2627736"/>
                <a:gd name="connsiteY405" fmla="*/ 898518 h 1404802"/>
                <a:gd name="connsiteX406" fmla="*/ 1769282 w 2627736"/>
                <a:gd name="connsiteY406" fmla="*/ 940978 h 1404802"/>
                <a:gd name="connsiteX407" fmla="*/ 1739668 w 2627736"/>
                <a:gd name="connsiteY407" fmla="*/ 958590 h 1404802"/>
                <a:gd name="connsiteX408" fmla="*/ 1739668 w 2627736"/>
                <a:gd name="connsiteY408" fmla="*/ 979820 h 1404802"/>
                <a:gd name="connsiteX409" fmla="*/ 1716718 w 2627736"/>
                <a:gd name="connsiteY409" fmla="*/ 972775 h 1404802"/>
                <a:gd name="connsiteX410" fmla="*/ 1700244 w 2627736"/>
                <a:gd name="connsiteY410" fmla="*/ 994005 h 1404802"/>
                <a:gd name="connsiteX411" fmla="*/ 1677200 w 2627736"/>
                <a:gd name="connsiteY411" fmla="*/ 990483 h 1404802"/>
                <a:gd name="connsiteX412" fmla="*/ 1657488 w 2627736"/>
                <a:gd name="connsiteY412" fmla="*/ 994005 h 1404802"/>
                <a:gd name="connsiteX413" fmla="*/ 1680533 w 2627736"/>
                <a:gd name="connsiteY413" fmla="*/ 976298 h 1404802"/>
                <a:gd name="connsiteX414" fmla="*/ 1673962 w 2627736"/>
                <a:gd name="connsiteY414" fmla="*/ 955068 h 1404802"/>
                <a:gd name="connsiteX415" fmla="*/ 1654155 w 2627736"/>
                <a:gd name="connsiteY415" fmla="*/ 944786 h 1404802"/>
                <a:gd name="connsiteX416" fmla="*/ 1657488 w 2627736"/>
                <a:gd name="connsiteY416" fmla="*/ 916225 h 1404802"/>
                <a:gd name="connsiteX417" fmla="*/ 1673962 w 2627736"/>
                <a:gd name="connsiteY417" fmla="*/ 891473 h 1404802"/>
                <a:gd name="connsiteX418" fmla="*/ 1687103 w 2627736"/>
                <a:gd name="connsiteY418" fmla="*/ 870243 h 1404802"/>
                <a:gd name="connsiteX419" fmla="*/ 1687103 w 2627736"/>
                <a:gd name="connsiteY419" fmla="*/ 845490 h 1404802"/>
                <a:gd name="connsiteX420" fmla="*/ 1713385 w 2627736"/>
                <a:gd name="connsiteY420" fmla="*/ 824260 h 1404802"/>
                <a:gd name="connsiteX421" fmla="*/ 1687103 w 2627736"/>
                <a:gd name="connsiteY421" fmla="*/ 806648 h 1404802"/>
                <a:gd name="connsiteX422" fmla="*/ 1627873 w 2627736"/>
                <a:gd name="connsiteY422" fmla="*/ 806648 h 1404802"/>
                <a:gd name="connsiteX423" fmla="*/ 1608161 w 2627736"/>
                <a:gd name="connsiteY423" fmla="*/ 813693 h 1404802"/>
                <a:gd name="connsiteX424" fmla="*/ 1617684 w 2627736"/>
                <a:gd name="connsiteY424" fmla="*/ 792462 h 1404802"/>
                <a:gd name="connsiteX425" fmla="*/ 1581499 w 2627736"/>
                <a:gd name="connsiteY425" fmla="*/ 778277 h 1404802"/>
                <a:gd name="connsiteX426" fmla="*/ 1561787 w 2627736"/>
                <a:gd name="connsiteY426" fmla="*/ 749717 h 1404802"/>
                <a:gd name="connsiteX427" fmla="*/ 1525601 w 2627736"/>
                <a:gd name="connsiteY427" fmla="*/ 732009 h 1404802"/>
                <a:gd name="connsiteX428" fmla="*/ 1505890 w 2627736"/>
                <a:gd name="connsiteY428" fmla="*/ 721442 h 1404802"/>
                <a:gd name="connsiteX429" fmla="*/ 1472942 w 2627736"/>
                <a:gd name="connsiteY429" fmla="*/ 717919 h 1404802"/>
                <a:gd name="connsiteX430" fmla="*/ 1446660 w 2627736"/>
                <a:gd name="connsiteY430" fmla="*/ 721442 h 1404802"/>
                <a:gd name="connsiteX431" fmla="*/ 1426948 w 2627736"/>
                <a:gd name="connsiteY431" fmla="*/ 728487 h 1404802"/>
                <a:gd name="connsiteX432" fmla="*/ 1446660 w 2627736"/>
                <a:gd name="connsiteY432" fmla="*/ 696689 h 1404802"/>
                <a:gd name="connsiteX433" fmla="*/ 1456182 w 2627736"/>
                <a:gd name="connsiteY433" fmla="*/ 661274 h 1404802"/>
                <a:gd name="connsiteX434" fmla="*/ 1429805 w 2627736"/>
                <a:gd name="connsiteY434" fmla="*/ 650706 h 1404802"/>
                <a:gd name="connsiteX435" fmla="*/ 1410093 w 2627736"/>
                <a:gd name="connsiteY435" fmla="*/ 664796 h 1404802"/>
                <a:gd name="connsiteX436" fmla="*/ 1416664 w 2627736"/>
                <a:gd name="connsiteY436" fmla="*/ 636236 h 1404802"/>
                <a:gd name="connsiteX437" fmla="*/ 1443041 w 2627736"/>
                <a:gd name="connsiteY437" fmla="*/ 604438 h 1404802"/>
                <a:gd name="connsiteX438" fmla="*/ 1472561 w 2627736"/>
                <a:gd name="connsiteY438" fmla="*/ 572546 h 1404802"/>
                <a:gd name="connsiteX439" fmla="*/ 1493130 w 2627736"/>
                <a:gd name="connsiteY439" fmla="*/ 558932 h 1404802"/>
                <a:gd name="connsiteX440" fmla="*/ 1512746 w 2627736"/>
                <a:gd name="connsiteY440" fmla="*/ 544937 h 1404802"/>
                <a:gd name="connsiteX441" fmla="*/ 1545599 w 2627736"/>
                <a:gd name="connsiteY441" fmla="*/ 523707 h 1404802"/>
                <a:gd name="connsiteX442" fmla="*/ 1568643 w 2627736"/>
                <a:gd name="connsiteY442" fmla="*/ 509522 h 1404802"/>
                <a:gd name="connsiteX443" fmla="*/ 1614732 w 2627736"/>
                <a:gd name="connsiteY443" fmla="*/ 474202 h 1404802"/>
                <a:gd name="connsiteX444" fmla="*/ 1644347 w 2627736"/>
                <a:gd name="connsiteY444" fmla="*/ 474202 h 1404802"/>
                <a:gd name="connsiteX445" fmla="*/ 1664059 w 2627736"/>
                <a:gd name="connsiteY445" fmla="*/ 470679 h 1404802"/>
                <a:gd name="connsiteX446" fmla="*/ 1657488 w 2627736"/>
                <a:gd name="connsiteY446" fmla="*/ 438787 h 1404802"/>
                <a:gd name="connsiteX447" fmla="*/ 1624540 w 2627736"/>
                <a:gd name="connsiteY447" fmla="*/ 442309 h 1404802"/>
                <a:gd name="connsiteX448" fmla="*/ 1601591 w 2627736"/>
                <a:gd name="connsiteY448" fmla="*/ 421174 h 1404802"/>
                <a:gd name="connsiteX449" fmla="*/ 1660726 w 2627736"/>
                <a:gd name="connsiteY449" fmla="*/ 431837 h 1404802"/>
                <a:gd name="connsiteX450" fmla="*/ 1693674 w 2627736"/>
                <a:gd name="connsiteY450" fmla="*/ 446022 h 1404802"/>
                <a:gd name="connsiteX451" fmla="*/ 1713385 w 2627736"/>
                <a:gd name="connsiteY451" fmla="*/ 421174 h 1404802"/>
                <a:gd name="connsiteX452" fmla="*/ 1739668 w 2627736"/>
                <a:gd name="connsiteY452" fmla="*/ 421174 h 1404802"/>
                <a:gd name="connsiteX453" fmla="*/ 1775853 w 2627736"/>
                <a:gd name="connsiteY453" fmla="*/ 414129 h 1404802"/>
                <a:gd name="connsiteX454" fmla="*/ 1795660 w 2627736"/>
                <a:gd name="connsiteY454" fmla="*/ 407084 h 1404802"/>
                <a:gd name="connsiteX455" fmla="*/ 1815371 w 2627736"/>
                <a:gd name="connsiteY455" fmla="*/ 396422 h 1404802"/>
                <a:gd name="connsiteX456" fmla="*/ 1838416 w 2627736"/>
                <a:gd name="connsiteY456" fmla="*/ 385854 h 1404802"/>
                <a:gd name="connsiteX457" fmla="*/ 1785756 w 2627736"/>
                <a:gd name="connsiteY457" fmla="*/ 371669 h 1404802"/>
                <a:gd name="connsiteX458" fmla="*/ 1736430 w 2627736"/>
                <a:gd name="connsiteY458" fmla="*/ 339872 h 1404802"/>
                <a:gd name="connsiteX459" fmla="*/ 1759474 w 2627736"/>
                <a:gd name="connsiteY459" fmla="*/ 336349 h 1404802"/>
                <a:gd name="connsiteX460" fmla="*/ 1778805 w 2627736"/>
                <a:gd name="connsiteY460" fmla="*/ 336349 h 1404802"/>
                <a:gd name="connsiteX461" fmla="*/ 1801850 w 2627736"/>
                <a:gd name="connsiteY461" fmla="*/ 343394 h 1404802"/>
                <a:gd name="connsiteX462" fmla="*/ 1825179 w 2627736"/>
                <a:gd name="connsiteY462" fmla="*/ 364053 h 1404802"/>
                <a:gd name="connsiteX463" fmla="*/ 1845462 w 2627736"/>
                <a:gd name="connsiteY463" fmla="*/ 364053 h 1404802"/>
                <a:gd name="connsiteX464" fmla="*/ 1864508 w 2627736"/>
                <a:gd name="connsiteY464" fmla="*/ 353676 h 1404802"/>
                <a:gd name="connsiteX465" fmla="*/ 1884219 w 2627736"/>
                <a:gd name="connsiteY465" fmla="*/ 346631 h 1404802"/>
                <a:gd name="connsiteX466" fmla="*/ 1907263 w 2627736"/>
                <a:gd name="connsiteY466" fmla="*/ 332541 h 1404802"/>
                <a:gd name="connsiteX467" fmla="*/ 1926975 w 2627736"/>
                <a:gd name="connsiteY467" fmla="*/ 314833 h 1404802"/>
                <a:gd name="connsiteX468" fmla="*/ 1953352 w 2627736"/>
                <a:gd name="connsiteY468" fmla="*/ 336063 h 1404802"/>
                <a:gd name="connsiteX469" fmla="*/ 1966494 w 2627736"/>
                <a:gd name="connsiteY469" fmla="*/ 314833 h 1404802"/>
                <a:gd name="connsiteX470" fmla="*/ 1986205 w 2627736"/>
                <a:gd name="connsiteY470" fmla="*/ 328923 h 1404802"/>
                <a:gd name="connsiteX471" fmla="*/ 2019058 w 2627736"/>
                <a:gd name="connsiteY471" fmla="*/ 321878 h 1404802"/>
                <a:gd name="connsiteX472" fmla="*/ 2042102 w 2627736"/>
                <a:gd name="connsiteY472" fmla="*/ 311311 h 1404802"/>
                <a:gd name="connsiteX473" fmla="*/ 2061909 w 2627736"/>
                <a:gd name="connsiteY473" fmla="*/ 300648 h 1404802"/>
                <a:gd name="connsiteX474" fmla="*/ 2071432 w 2627736"/>
                <a:gd name="connsiteY474" fmla="*/ 272088 h 1404802"/>
                <a:gd name="connsiteX475" fmla="*/ 2064861 w 2627736"/>
                <a:gd name="connsiteY475" fmla="*/ 247335 h 1404802"/>
                <a:gd name="connsiteX476" fmla="*/ 2091143 w 2627736"/>
                <a:gd name="connsiteY476" fmla="*/ 240195 h 1404802"/>
                <a:gd name="connsiteX477" fmla="*/ 2110950 w 2627736"/>
                <a:gd name="connsiteY477" fmla="*/ 236672 h 1404802"/>
                <a:gd name="connsiteX478" fmla="*/ 2114188 w 2627736"/>
                <a:gd name="connsiteY478" fmla="*/ 215442 h 1404802"/>
                <a:gd name="connsiteX479" fmla="*/ 2101047 w 2627736"/>
                <a:gd name="connsiteY479" fmla="*/ 190690 h 1404802"/>
                <a:gd name="connsiteX480" fmla="*/ 2071432 w 2627736"/>
                <a:gd name="connsiteY480" fmla="*/ 183645 h 1404802"/>
                <a:gd name="connsiteX481" fmla="*/ 2048387 w 2627736"/>
                <a:gd name="connsiteY481" fmla="*/ 183645 h 1404802"/>
                <a:gd name="connsiteX482" fmla="*/ 2028675 w 2627736"/>
                <a:gd name="connsiteY482" fmla="*/ 190690 h 1404802"/>
                <a:gd name="connsiteX483" fmla="*/ 2019153 w 2627736"/>
                <a:gd name="connsiteY483" fmla="*/ 211920 h 1404802"/>
                <a:gd name="connsiteX484" fmla="*/ 1992871 w 2627736"/>
                <a:gd name="connsiteY484" fmla="*/ 229628 h 1404802"/>
                <a:gd name="connsiteX485" fmla="*/ 1956685 w 2627736"/>
                <a:gd name="connsiteY485" fmla="*/ 258188 h 1404802"/>
                <a:gd name="connsiteX486" fmla="*/ 1936974 w 2627736"/>
                <a:gd name="connsiteY486" fmla="*/ 275896 h 1404802"/>
                <a:gd name="connsiteX487" fmla="*/ 1910692 w 2627736"/>
                <a:gd name="connsiteY487" fmla="*/ 286463 h 1404802"/>
                <a:gd name="connsiteX488" fmla="*/ 1890980 w 2627736"/>
                <a:gd name="connsiteY488" fmla="*/ 297411 h 1404802"/>
                <a:gd name="connsiteX489" fmla="*/ 1887742 w 2627736"/>
                <a:gd name="connsiteY489" fmla="*/ 258474 h 1404802"/>
                <a:gd name="connsiteX490" fmla="*/ 1914025 w 2627736"/>
                <a:gd name="connsiteY490" fmla="*/ 247906 h 1404802"/>
                <a:gd name="connsiteX491" fmla="*/ 1920595 w 2627736"/>
                <a:gd name="connsiteY491" fmla="*/ 219346 h 1404802"/>
                <a:gd name="connsiteX492" fmla="*/ 1887742 w 2627736"/>
                <a:gd name="connsiteY492" fmla="*/ 219346 h 1404802"/>
                <a:gd name="connsiteX493" fmla="*/ 1868031 w 2627736"/>
                <a:gd name="connsiteY493" fmla="*/ 230008 h 1404802"/>
                <a:gd name="connsiteX494" fmla="*/ 1848224 w 2627736"/>
                <a:gd name="connsiteY494" fmla="*/ 247716 h 1404802"/>
                <a:gd name="connsiteX495" fmla="*/ 1857747 w 2627736"/>
                <a:gd name="connsiteY495" fmla="*/ 222963 h 1404802"/>
                <a:gd name="connsiteX496" fmla="*/ 1880791 w 2627736"/>
                <a:gd name="connsiteY496" fmla="*/ 201733 h 1404802"/>
                <a:gd name="connsiteX497" fmla="*/ 1860984 w 2627736"/>
                <a:gd name="connsiteY497" fmla="*/ 198211 h 1404802"/>
                <a:gd name="connsiteX498" fmla="*/ 1838035 w 2627736"/>
                <a:gd name="connsiteY498" fmla="*/ 198211 h 1404802"/>
                <a:gd name="connsiteX499" fmla="*/ 1847557 w 2627736"/>
                <a:gd name="connsiteY499" fmla="*/ 173363 h 1404802"/>
                <a:gd name="connsiteX500" fmla="*/ 1870602 w 2627736"/>
                <a:gd name="connsiteY500" fmla="*/ 176981 h 1404802"/>
                <a:gd name="connsiteX501" fmla="*/ 1857461 w 2627736"/>
                <a:gd name="connsiteY501" fmla="*/ 155751 h 1404802"/>
                <a:gd name="connsiteX502" fmla="*/ 1870602 w 2627736"/>
                <a:gd name="connsiteY502" fmla="*/ 123858 h 1404802"/>
                <a:gd name="connsiteX503" fmla="*/ 1845462 w 2627736"/>
                <a:gd name="connsiteY503" fmla="*/ 99010 h 1404802"/>
                <a:gd name="connsiteX504" fmla="*/ 1825656 w 2627736"/>
                <a:gd name="connsiteY504" fmla="*/ 106055 h 1404802"/>
                <a:gd name="connsiteX505" fmla="*/ 1773091 w 2627736"/>
                <a:gd name="connsiteY505" fmla="*/ 123763 h 1404802"/>
                <a:gd name="connsiteX506" fmla="*/ 1750047 w 2627736"/>
                <a:gd name="connsiteY506" fmla="*/ 141470 h 1404802"/>
                <a:gd name="connsiteX507" fmla="*/ 1769282 w 2627736"/>
                <a:gd name="connsiteY507" fmla="*/ 152038 h 1404802"/>
                <a:gd name="connsiteX508" fmla="*/ 1739668 w 2627736"/>
                <a:gd name="connsiteY508" fmla="*/ 162700 h 1404802"/>
                <a:gd name="connsiteX509" fmla="*/ 1743000 w 2627736"/>
                <a:gd name="connsiteY509" fmla="*/ 187453 h 1404802"/>
                <a:gd name="connsiteX510" fmla="*/ 1769282 w 2627736"/>
                <a:gd name="connsiteY510" fmla="*/ 187453 h 1404802"/>
                <a:gd name="connsiteX511" fmla="*/ 1795660 w 2627736"/>
                <a:gd name="connsiteY511" fmla="*/ 201638 h 1404802"/>
                <a:gd name="connsiteX512" fmla="*/ 1775853 w 2627736"/>
                <a:gd name="connsiteY512" fmla="*/ 212206 h 1404802"/>
                <a:gd name="connsiteX513" fmla="*/ 1752904 w 2627736"/>
                <a:gd name="connsiteY513" fmla="*/ 215728 h 1404802"/>
                <a:gd name="connsiteX514" fmla="*/ 1772615 w 2627736"/>
                <a:gd name="connsiteY514" fmla="*/ 215728 h 1404802"/>
                <a:gd name="connsiteX515" fmla="*/ 1756141 w 2627736"/>
                <a:gd name="connsiteY515" fmla="*/ 236958 h 1404802"/>
                <a:gd name="connsiteX516" fmla="*/ 1733097 w 2627736"/>
                <a:gd name="connsiteY516" fmla="*/ 247621 h 1404802"/>
                <a:gd name="connsiteX517" fmla="*/ 1713385 w 2627736"/>
                <a:gd name="connsiteY517" fmla="*/ 261711 h 1404802"/>
                <a:gd name="connsiteX518" fmla="*/ 1690341 w 2627736"/>
                <a:gd name="connsiteY518" fmla="*/ 254666 h 1404802"/>
                <a:gd name="connsiteX519" fmla="*/ 1670629 w 2627736"/>
                <a:gd name="connsiteY519" fmla="*/ 275896 h 1404802"/>
                <a:gd name="connsiteX520" fmla="*/ 1650918 w 2627736"/>
                <a:gd name="connsiteY520" fmla="*/ 282941 h 1404802"/>
                <a:gd name="connsiteX521" fmla="*/ 1664535 w 2627736"/>
                <a:gd name="connsiteY521" fmla="*/ 261711 h 1404802"/>
                <a:gd name="connsiteX522" fmla="*/ 1657488 w 2627736"/>
                <a:gd name="connsiteY522" fmla="*/ 240290 h 1404802"/>
                <a:gd name="connsiteX523" fmla="*/ 1637777 w 2627736"/>
                <a:gd name="connsiteY523" fmla="*/ 236768 h 1404802"/>
                <a:gd name="connsiteX524" fmla="*/ 1611399 w 2627736"/>
                <a:gd name="connsiteY524" fmla="*/ 240290 h 1404802"/>
                <a:gd name="connsiteX525" fmla="*/ 1614732 w 2627736"/>
                <a:gd name="connsiteY525" fmla="*/ 261520 h 1404802"/>
                <a:gd name="connsiteX526" fmla="*/ 1595021 w 2627736"/>
                <a:gd name="connsiteY526" fmla="*/ 254475 h 1404802"/>
                <a:gd name="connsiteX527" fmla="*/ 1585498 w 2627736"/>
                <a:gd name="connsiteY527" fmla="*/ 275705 h 1404802"/>
                <a:gd name="connsiteX528" fmla="*/ 1565786 w 2627736"/>
                <a:gd name="connsiteY528" fmla="*/ 275705 h 1404802"/>
                <a:gd name="connsiteX529" fmla="*/ 1545979 w 2627736"/>
                <a:gd name="connsiteY529" fmla="*/ 272183 h 1404802"/>
                <a:gd name="connsiteX530" fmla="*/ 1486464 w 2627736"/>
                <a:gd name="connsiteY530" fmla="*/ 268851 h 1404802"/>
                <a:gd name="connsiteX531" fmla="*/ 1437137 w 2627736"/>
                <a:gd name="connsiteY531" fmla="*/ 258188 h 1404802"/>
                <a:gd name="connsiteX532" fmla="*/ 1414093 w 2627736"/>
                <a:gd name="connsiteY532" fmla="*/ 240290 h 1404802"/>
                <a:gd name="connsiteX533" fmla="*/ 1387715 w 2627736"/>
                <a:gd name="connsiteY533" fmla="*/ 247430 h 1404802"/>
                <a:gd name="connsiteX534" fmla="*/ 1358101 w 2627736"/>
                <a:gd name="connsiteY534" fmla="*/ 254475 h 1404802"/>
                <a:gd name="connsiteX535" fmla="*/ 1335151 w 2627736"/>
                <a:gd name="connsiteY535" fmla="*/ 250953 h 1404802"/>
                <a:gd name="connsiteX536" fmla="*/ 1322010 w 2627736"/>
                <a:gd name="connsiteY536" fmla="*/ 279513 h 1404802"/>
                <a:gd name="connsiteX537" fmla="*/ 1312488 w 2627736"/>
                <a:gd name="connsiteY537" fmla="*/ 304266 h 1404802"/>
                <a:gd name="connsiteX538" fmla="*/ 1292776 w 2627736"/>
                <a:gd name="connsiteY538" fmla="*/ 304266 h 1404802"/>
                <a:gd name="connsiteX539" fmla="*/ 1289443 w 2627736"/>
                <a:gd name="connsiteY539" fmla="*/ 272468 h 1404802"/>
                <a:gd name="connsiteX540" fmla="*/ 1266018 w 2627736"/>
                <a:gd name="connsiteY540" fmla="*/ 268851 h 1404802"/>
                <a:gd name="connsiteX541" fmla="*/ 1236022 w 2627736"/>
                <a:gd name="connsiteY541" fmla="*/ 265328 h 1404802"/>
                <a:gd name="connsiteX542" fmla="*/ 1206502 w 2627736"/>
                <a:gd name="connsiteY542" fmla="*/ 268851 h 1404802"/>
                <a:gd name="connsiteX543" fmla="*/ 1180125 w 2627736"/>
                <a:gd name="connsiteY543" fmla="*/ 272373 h 1404802"/>
                <a:gd name="connsiteX544" fmla="*/ 1153843 w 2627736"/>
                <a:gd name="connsiteY544" fmla="*/ 272373 h 1404802"/>
                <a:gd name="connsiteX545" fmla="*/ 1127941 w 2627736"/>
                <a:gd name="connsiteY545" fmla="*/ 268851 h 1404802"/>
                <a:gd name="connsiteX546" fmla="*/ 1108135 w 2627736"/>
                <a:gd name="connsiteY546" fmla="*/ 261711 h 1404802"/>
                <a:gd name="connsiteX547" fmla="*/ 1137749 w 2627736"/>
                <a:gd name="connsiteY547" fmla="*/ 258188 h 1404802"/>
                <a:gd name="connsiteX548" fmla="*/ 1157461 w 2627736"/>
                <a:gd name="connsiteY548" fmla="*/ 254666 h 1404802"/>
                <a:gd name="connsiteX549" fmla="*/ 1154224 w 2627736"/>
                <a:gd name="connsiteY549" fmla="*/ 226105 h 1404802"/>
                <a:gd name="connsiteX550" fmla="*/ 1094994 w 2627736"/>
                <a:gd name="connsiteY550" fmla="*/ 218965 h 1404802"/>
                <a:gd name="connsiteX551" fmla="*/ 1075282 w 2627736"/>
                <a:gd name="connsiteY551" fmla="*/ 211920 h 1404802"/>
                <a:gd name="connsiteX552" fmla="*/ 1042334 w 2627736"/>
                <a:gd name="connsiteY552" fmla="*/ 204875 h 1404802"/>
                <a:gd name="connsiteX553" fmla="*/ 1019385 w 2627736"/>
                <a:gd name="connsiteY553" fmla="*/ 190690 h 1404802"/>
                <a:gd name="connsiteX554" fmla="*/ 989770 w 2627736"/>
                <a:gd name="connsiteY554" fmla="*/ 180122 h 1404802"/>
                <a:gd name="connsiteX555" fmla="*/ 966725 w 2627736"/>
                <a:gd name="connsiteY555" fmla="*/ 190690 h 1404802"/>
                <a:gd name="connsiteX556" fmla="*/ 947014 w 2627736"/>
                <a:gd name="connsiteY556" fmla="*/ 204875 h 1404802"/>
                <a:gd name="connsiteX557" fmla="*/ 917399 w 2627736"/>
                <a:gd name="connsiteY557" fmla="*/ 204875 h 1404802"/>
                <a:gd name="connsiteX558" fmla="*/ 947014 w 2627736"/>
                <a:gd name="connsiteY558" fmla="*/ 169460 h 1404802"/>
                <a:gd name="connsiteX559" fmla="*/ 914066 w 2627736"/>
                <a:gd name="connsiteY559" fmla="*/ 187167 h 1404802"/>
                <a:gd name="connsiteX560" fmla="*/ 894354 w 2627736"/>
                <a:gd name="connsiteY560" fmla="*/ 204875 h 1404802"/>
                <a:gd name="connsiteX561" fmla="*/ 874643 w 2627736"/>
                <a:gd name="connsiteY561" fmla="*/ 197830 h 1404802"/>
                <a:gd name="connsiteX562" fmla="*/ 881213 w 2627736"/>
                <a:gd name="connsiteY562" fmla="*/ 172982 h 1404802"/>
                <a:gd name="connsiteX563" fmla="*/ 868072 w 2627736"/>
                <a:gd name="connsiteY563" fmla="*/ 151752 h 1404802"/>
                <a:gd name="connsiteX564" fmla="*/ 841695 w 2627736"/>
                <a:gd name="connsiteY564" fmla="*/ 169460 h 1404802"/>
                <a:gd name="connsiteX565" fmla="*/ 815413 w 2627736"/>
                <a:gd name="connsiteY565" fmla="*/ 187167 h 1404802"/>
                <a:gd name="connsiteX566" fmla="*/ 789131 w 2627736"/>
                <a:gd name="connsiteY566" fmla="*/ 187167 h 1404802"/>
                <a:gd name="connsiteX567" fmla="*/ 762753 w 2627736"/>
                <a:gd name="connsiteY567" fmla="*/ 194212 h 1404802"/>
                <a:gd name="connsiteX568" fmla="*/ 739804 w 2627736"/>
                <a:gd name="connsiteY568" fmla="*/ 201352 h 1404802"/>
                <a:gd name="connsiteX569" fmla="*/ 716759 w 2627736"/>
                <a:gd name="connsiteY569" fmla="*/ 197830 h 1404802"/>
                <a:gd name="connsiteX570" fmla="*/ 693715 w 2627736"/>
                <a:gd name="connsiteY570" fmla="*/ 211920 h 1404802"/>
                <a:gd name="connsiteX571" fmla="*/ 670670 w 2627736"/>
                <a:gd name="connsiteY571" fmla="*/ 218965 h 1404802"/>
                <a:gd name="connsiteX572" fmla="*/ 641055 w 2627736"/>
                <a:gd name="connsiteY572" fmla="*/ 226105 h 1404802"/>
                <a:gd name="connsiteX573" fmla="*/ 660862 w 2627736"/>
                <a:gd name="connsiteY573" fmla="*/ 211920 h 1404802"/>
                <a:gd name="connsiteX574" fmla="*/ 683811 w 2627736"/>
                <a:gd name="connsiteY574" fmla="*/ 204875 h 1404802"/>
                <a:gd name="connsiteX575" fmla="*/ 703618 w 2627736"/>
                <a:gd name="connsiteY575" fmla="*/ 194212 h 1404802"/>
                <a:gd name="connsiteX576" fmla="*/ 743041 w 2627736"/>
                <a:gd name="connsiteY576" fmla="*/ 194212 h 1404802"/>
                <a:gd name="connsiteX577" fmla="*/ 775989 w 2627736"/>
                <a:gd name="connsiteY577" fmla="*/ 183645 h 1404802"/>
                <a:gd name="connsiteX578" fmla="*/ 795701 w 2627736"/>
                <a:gd name="connsiteY578" fmla="*/ 176600 h 1404802"/>
                <a:gd name="connsiteX579" fmla="*/ 769419 w 2627736"/>
                <a:gd name="connsiteY579" fmla="*/ 169745 h 1404802"/>
                <a:gd name="connsiteX580" fmla="*/ 749707 w 2627736"/>
                <a:gd name="connsiteY580" fmla="*/ 180408 h 1404802"/>
                <a:gd name="connsiteX581" fmla="*/ 697143 w 2627736"/>
                <a:gd name="connsiteY581" fmla="*/ 183931 h 1404802"/>
                <a:gd name="connsiteX582" fmla="*/ 674194 w 2627736"/>
                <a:gd name="connsiteY582" fmla="*/ 198116 h 1404802"/>
                <a:gd name="connsiteX583" fmla="*/ 631438 w 2627736"/>
                <a:gd name="connsiteY583" fmla="*/ 215728 h 1404802"/>
                <a:gd name="connsiteX584" fmla="*/ 611631 w 2627736"/>
                <a:gd name="connsiteY584" fmla="*/ 229913 h 1404802"/>
                <a:gd name="connsiteX585" fmla="*/ 628105 w 2627736"/>
                <a:gd name="connsiteY585" fmla="*/ 208683 h 1404802"/>
                <a:gd name="connsiteX586" fmla="*/ 651149 w 2627736"/>
                <a:gd name="connsiteY586" fmla="*/ 198116 h 1404802"/>
                <a:gd name="connsiteX587" fmla="*/ 621534 w 2627736"/>
                <a:gd name="connsiteY587" fmla="*/ 190975 h 1404802"/>
                <a:gd name="connsiteX588" fmla="*/ 595252 w 2627736"/>
                <a:gd name="connsiteY588" fmla="*/ 205161 h 1404802"/>
                <a:gd name="connsiteX589" fmla="*/ 578778 w 2627736"/>
                <a:gd name="connsiteY589" fmla="*/ 233721 h 1404802"/>
                <a:gd name="connsiteX590" fmla="*/ 529452 w 2627736"/>
                <a:gd name="connsiteY590" fmla="*/ 219536 h 1404802"/>
                <a:gd name="connsiteX591" fmla="*/ 509740 w 2627736"/>
                <a:gd name="connsiteY591" fmla="*/ 208969 h 1404802"/>
                <a:gd name="connsiteX592" fmla="*/ 453748 w 2627736"/>
                <a:gd name="connsiteY592" fmla="*/ 191261 h 1404802"/>
                <a:gd name="connsiteX593" fmla="*/ 39138 w 2627736"/>
                <a:gd name="connsiteY593" fmla="*/ 565977 h 1404802"/>
                <a:gd name="connsiteX594" fmla="*/ 25996 w 2627736"/>
                <a:gd name="connsiteY594" fmla="*/ 587207 h 1404802"/>
                <a:gd name="connsiteX595" fmla="*/ 55231 w 2627736"/>
                <a:gd name="connsiteY595" fmla="*/ 587207 h 1404802"/>
                <a:gd name="connsiteX596" fmla="*/ 81513 w 2627736"/>
                <a:gd name="connsiteY596" fmla="*/ 580162 h 1404802"/>
                <a:gd name="connsiteX597" fmla="*/ 71990 w 2627736"/>
                <a:gd name="connsiteY597" fmla="*/ 604914 h 1404802"/>
                <a:gd name="connsiteX598" fmla="*/ 85226 w 2627736"/>
                <a:gd name="connsiteY598" fmla="*/ 626144 h 1404802"/>
                <a:gd name="connsiteX599" fmla="*/ 104938 w 2627736"/>
                <a:gd name="connsiteY599" fmla="*/ 629667 h 1404802"/>
                <a:gd name="connsiteX600" fmla="*/ 124650 w 2627736"/>
                <a:gd name="connsiteY600" fmla="*/ 622527 h 1404802"/>
                <a:gd name="connsiteX601" fmla="*/ 144361 w 2627736"/>
                <a:gd name="connsiteY601" fmla="*/ 608437 h 1404802"/>
                <a:gd name="connsiteX602" fmla="*/ 167406 w 2627736"/>
                <a:gd name="connsiteY602" fmla="*/ 604914 h 1404802"/>
                <a:gd name="connsiteX603" fmla="*/ 170739 w 2627736"/>
                <a:gd name="connsiteY603" fmla="*/ 636712 h 1404802"/>
                <a:gd name="connsiteX604" fmla="*/ 177309 w 2627736"/>
                <a:gd name="connsiteY604" fmla="*/ 661464 h 1404802"/>
                <a:gd name="connsiteX605" fmla="*/ 167787 w 2627736"/>
                <a:gd name="connsiteY605" fmla="*/ 693357 h 1404802"/>
                <a:gd name="connsiteX606" fmla="*/ 167787 w 2627736"/>
                <a:gd name="connsiteY606" fmla="*/ 718110 h 1404802"/>
                <a:gd name="connsiteX607" fmla="*/ 158264 w 2627736"/>
                <a:gd name="connsiteY607" fmla="*/ 742862 h 1404802"/>
                <a:gd name="connsiteX608" fmla="*/ 177976 w 2627736"/>
                <a:gd name="connsiteY608" fmla="*/ 760570 h 1404802"/>
                <a:gd name="connsiteX609" fmla="*/ 177976 w 2627736"/>
                <a:gd name="connsiteY609" fmla="*/ 785322 h 1404802"/>
                <a:gd name="connsiteX610" fmla="*/ 158264 w 2627736"/>
                <a:gd name="connsiteY610" fmla="*/ 813883 h 1404802"/>
                <a:gd name="connsiteX611" fmla="*/ 135220 w 2627736"/>
                <a:gd name="connsiteY611" fmla="*/ 828068 h 1404802"/>
                <a:gd name="connsiteX612" fmla="*/ 118746 w 2627736"/>
                <a:gd name="connsiteY612" fmla="*/ 852821 h 1404802"/>
                <a:gd name="connsiteX613" fmla="*/ 112175 w 2627736"/>
                <a:gd name="connsiteY613" fmla="*/ 874051 h 1404802"/>
                <a:gd name="connsiteX614" fmla="*/ 131887 w 2627736"/>
                <a:gd name="connsiteY614" fmla="*/ 877573 h 1404802"/>
                <a:gd name="connsiteX615" fmla="*/ 158264 w 2627736"/>
                <a:gd name="connsiteY615" fmla="*/ 859866 h 1404802"/>
                <a:gd name="connsiteX616" fmla="*/ 148742 w 2627736"/>
                <a:gd name="connsiteY616" fmla="*/ 881096 h 1404802"/>
                <a:gd name="connsiteX617" fmla="*/ 129030 w 2627736"/>
                <a:gd name="connsiteY617" fmla="*/ 902326 h 1404802"/>
                <a:gd name="connsiteX618" fmla="*/ 138553 w 2627736"/>
                <a:gd name="connsiteY618" fmla="*/ 923556 h 1404802"/>
                <a:gd name="connsiteX619" fmla="*/ 164930 w 2627736"/>
                <a:gd name="connsiteY619" fmla="*/ 916416 h 1404802"/>
                <a:gd name="connsiteX620" fmla="*/ 168168 w 2627736"/>
                <a:gd name="connsiteY620" fmla="*/ 941263 h 1404802"/>
                <a:gd name="connsiteX621" fmla="*/ 148456 w 2627736"/>
                <a:gd name="connsiteY621" fmla="*/ 941263 h 1404802"/>
                <a:gd name="connsiteX622" fmla="*/ 128744 w 2627736"/>
                <a:gd name="connsiteY622" fmla="*/ 951831 h 1404802"/>
                <a:gd name="connsiteX623" fmla="*/ 108938 w 2627736"/>
                <a:gd name="connsiteY623" fmla="*/ 969538 h 1404802"/>
                <a:gd name="connsiteX624" fmla="*/ 148456 w 2627736"/>
                <a:gd name="connsiteY624" fmla="*/ 962493 h 1404802"/>
                <a:gd name="connsiteX625" fmla="*/ 128744 w 2627736"/>
                <a:gd name="connsiteY625" fmla="*/ 969538 h 1404802"/>
                <a:gd name="connsiteX626" fmla="*/ 108938 w 2627736"/>
                <a:gd name="connsiteY626" fmla="*/ 983628 h 1404802"/>
                <a:gd name="connsiteX627" fmla="*/ 131982 w 2627736"/>
                <a:gd name="connsiteY627" fmla="*/ 990768 h 1404802"/>
                <a:gd name="connsiteX628" fmla="*/ 161597 w 2627736"/>
                <a:gd name="connsiteY628" fmla="*/ 994291 h 1404802"/>
                <a:gd name="connsiteX629" fmla="*/ 141885 w 2627736"/>
                <a:gd name="connsiteY629" fmla="*/ 1019043 h 1404802"/>
                <a:gd name="connsiteX630" fmla="*/ 161597 w 2627736"/>
                <a:gd name="connsiteY630" fmla="*/ 1015521 h 1404802"/>
                <a:gd name="connsiteX631" fmla="*/ 161597 w 2627736"/>
                <a:gd name="connsiteY631" fmla="*/ 1036751 h 1404802"/>
                <a:gd name="connsiteX632" fmla="*/ 184641 w 2627736"/>
                <a:gd name="connsiteY632" fmla="*/ 1036751 h 1404802"/>
                <a:gd name="connsiteX633" fmla="*/ 171501 w 2627736"/>
                <a:gd name="connsiteY633" fmla="*/ 1057981 h 1404802"/>
                <a:gd name="connsiteX634" fmla="*/ 190450 w 2627736"/>
                <a:gd name="connsiteY634" fmla="*/ 1068549 h 1404802"/>
                <a:gd name="connsiteX635" fmla="*/ 187117 w 2627736"/>
                <a:gd name="connsiteY635" fmla="*/ 1097109 h 1404802"/>
                <a:gd name="connsiteX636" fmla="*/ 1124609 w 2627736"/>
                <a:gd name="connsiteY636" fmla="*/ 1097109 h 1404802"/>
                <a:gd name="connsiteX637" fmla="*/ 1134131 w 2627736"/>
                <a:gd name="connsiteY637" fmla="*/ 1075879 h 1404802"/>
                <a:gd name="connsiteX638" fmla="*/ 1137369 w 2627736"/>
                <a:gd name="connsiteY638" fmla="*/ 1100632 h 1404802"/>
                <a:gd name="connsiteX639" fmla="*/ 1160413 w 2627736"/>
                <a:gd name="connsiteY639" fmla="*/ 1107677 h 1404802"/>
                <a:gd name="connsiteX640" fmla="*/ 1183458 w 2627736"/>
                <a:gd name="connsiteY640" fmla="*/ 1107677 h 1404802"/>
                <a:gd name="connsiteX641" fmla="*/ 1203169 w 2627736"/>
                <a:gd name="connsiteY641" fmla="*/ 1118244 h 1404802"/>
                <a:gd name="connsiteX642" fmla="*/ 1222881 w 2627736"/>
                <a:gd name="connsiteY642" fmla="*/ 1125384 h 1404802"/>
                <a:gd name="connsiteX643" fmla="*/ 1245925 w 2627736"/>
                <a:gd name="connsiteY643" fmla="*/ 1128907 h 1404802"/>
                <a:gd name="connsiteX644" fmla="*/ 1282111 w 2627736"/>
                <a:gd name="connsiteY644" fmla="*/ 1128907 h 1404802"/>
                <a:gd name="connsiteX645" fmla="*/ 1302679 w 2627736"/>
                <a:gd name="connsiteY645" fmla="*/ 1135190 h 1404802"/>
                <a:gd name="connsiteX646" fmla="*/ 1319153 w 2627736"/>
                <a:gd name="connsiteY646" fmla="*/ 1113960 h 1404802"/>
                <a:gd name="connsiteX647" fmla="*/ 1342198 w 2627736"/>
                <a:gd name="connsiteY647" fmla="*/ 1110437 h 1404802"/>
                <a:gd name="connsiteX648" fmla="*/ 1368480 w 2627736"/>
                <a:gd name="connsiteY648" fmla="*/ 1103393 h 1404802"/>
                <a:gd name="connsiteX649" fmla="*/ 1397905 w 2627736"/>
                <a:gd name="connsiteY649" fmla="*/ 1097109 h 1404802"/>
                <a:gd name="connsiteX650" fmla="*/ 1424187 w 2627736"/>
                <a:gd name="connsiteY650" fmla="*/ 1107677 h 1404802"/>
                <a:gd name="connsiteX651" fmla="*/ 1417616 w 2627736"/>
                <a:gd name="connsiteY651" fmla="*/ 1132429 h 1404802"/>
                <a:gd name="connsiteX652" fmla="*/ 1417616 w 2627736"/>
                <a:gd name="connsiteY652" fmla="*/ 1153659 h 1404802"/>
                <a:gd name="connsiteX653" fmla="*/ 1440661 w 2627736"/>
                <a:gd name="connsiteY653" fmla="*/ 1143092 h 1404802"/>
                <a:gd name="connsiteX654" fmla="*/ 1460372 w 2627736"/>
                <a:gd name="connsiteY654" fmla="*/ 1139474 h 1404802"/>
                <a:gd name="connsiteX655" fmla="*/ 1447231 w 2627736"/>
                <a:gd name="connsiteY655" fmla="*/ 1160704 h 1404802"/>
                <a:gd name="connsiteX656" fmla="*/ 1443993 w 2627736"/>
                <a:gd name="connsiteY656" fmla="*/ 1181934 h 1404802"/>
                <a:gd name="connsiteX657" fmla="*/ 1443993 w 2627736"/>
                <a:gd name="connsiteY657" fmla="*/ 1206687 h 1404802"/>
                <a:gd name="connsiteX658" fmla="*/ 1506461 w 2627736"/>
                <a:gd name="connsiteY658" fmla="*/ 1220872 h 1404802"/>
                <a:gd name="connsiteX659" fmla="*/ 1552455 w 2627736"/>
                <a:gd name="connsiteY659" fmla="*/ 1231439 h 1404802"/>
                <a:gd name="connsiteX660" fmla="*/ 1561977 w 2627736"/>
                <a:gd name="connsiteY660" fmla="*/ 1256287 h 1404802"/>
                <a:gd name="connsiteX661" fmla="*/ 1565310 w 2627736"/>
                <a:gd name="connsiteY661" fmla="*/ 1281040 h 1404802"/>
                <a:gd name="connsiteX662" fmla="*/ 1555788 w 2627736"/>
                <a:gd name="connsiteY662" fmla="*/ 1302270 h 1404802"/>
                <a:gd name="connsiteX663" fmla="*/ 1532743 w 2627736"/>
                <a:gd name="connsiteY663" fmla="*/ 1291607 h 1404802"/>
                <a:gd name="connsiteX664" fmla="*/ 1523221 w 2627736"/>
                <a:gd name="connsiteY664" fmla="*/ 1266855 h 1404802"/>
                <a:gd name="connsiteX665" fmla="*/ 1519888 w 2627736"/>
                <a:gd name="connsiteY665" fmla="*/ 1288085 h 1404802"/>
                <a:gd name="connsiteX666" fmla="*/ 1506747 w 2627736"/>
                <a:gd name="connsiteY666" fmla="*/ 1309315 h 1404802"/>
                <a:gd name="connsiteX667" fmla="*/ 1487035 w 2627736"/>
                <a:gd name="connsiteY667" fmla="*/ 1323500 h 1404802"/>
                <a:gd name="connsiteX668" fmla="*/ 1477513 w 2627736"/>
                <a:gd name="connsiteY668" fmla="*/ 1344730 h 1404802"/>
                <a:gd name="connsiteX669" fmla="*/ 1457801 w 2627736"/>
                <a:gd name="connsiteY669" fmla="*/ 1365865 h 1404802"/>
                <a:gd name="connsiteX670" fmla="*/ 1441327 w 2627736"/>
                <a:gd name="connsiteY670" fmla="*/ 1387095 h 1404802"/>
                <a:gd name="connsiteX671" fmla="*/ 1415045 w 2627736"/>
                <a:gd name="connsiteY671" fmla="*/ 1401280 h 1404802"/>
                <a:gd name="connsiteX672" fmla="*/ 1438090 w 2627736"/>
                <a:gd name="connsiteY672" fmla="*/ 1404802 h 1404802"/>
                <a:gd name="connsiteX673" fmla="*/ 1457801 w 2627736"/>
                <a:gd name="connsiteY673" fmla="*/ 1394235 h 1404802"/>
                <a:gd name="connsiteX674" fmla="*/ 1507128 w 2627736"/>
                <a:gd name="connsiteY674" fmla="*/ 1387095 h 1404802"/>
                <a:gd name="connsiteX675" fmla="*/ 1526839 w 2627736"/>
                <a:gd name="connsiteY675" fmla="*/ 1380050 h 1404802"/>
                <a:gd name="connsiteX676" fmla="*/ 1563025 w 2627736"/>
                <a:gd name="connsiteY676" fmla="*/ 1380050 h 1404802"/>
                <a:gd name="connsiteX677" fmla="*/ 1546551 w 2627736"/>
                <a:gd name="connsiteY677" fmla="*/ 1358820 h 1404802"/>
                <a:gd name="connsiteX678" fmla="*/ 1569595 w 2627736"/>
                <a:gd name="connsiteY678" fmla="*/ 1334067 h 1404802"/>
                <a:gd name="connsiteX679" fmla="*/ 1592640 w 2627736"/>
                <a:gd name="connsiteY679" fmla="*/ 1330545 h 1404802"/>
                <a:gd name="connsiteX680" fmla="*/ 1615684 w 2627736"/>
                <a:gd name="connsiteY680" fmla="*/ 1327022 h 1404802"/>
                <a:gd name="connsiteX681" fmla="*/ 1638729 w 2627736"/>
                <a:gd name="connsiteY681" fmla="*/ 1323500 h 1404802"/>
                <a:gd name="connsiteX682" fmla="*/ 1658440 w 2627736"/>
                <a:gd name="connsiteY682" fmla="*/ 1327022 h 1404802"/>
                <a:gd name="connsiteX683" fmla="*/ 1678152 w 2627736"/>
                <a:gd name="connsiteY683" fmla="*/ 1312837 h 1404802"/>
                <a:gd name="connsiteX684" fmla="*/ 1697864 w 2627736"/>
                <a:gd name="connsiteY684" fmla="*/ 1309315 h 1404802"/>
                <a:gd name="connsiteX685" fmla="*/ 1724241 w 2627736"/>
                <a:gd name="connsiteY685" fmla="*/ 1284562 h 1404802"/>
                <a:gd name="connsiteX686" fmla="*/ 1864508 w 2627736"/>
                <a:gd name="connsiteY686" fmla="*/ 1273424 h 1404802"/>
                <a:gd name="connsiteX687" fmla="*/ 1887552 w 2627736"/>
                <a:gd name="connsiteY687" fmla="*/ 1259334 h 1404802"/>
                <a:gd name="connsiteX688" fmla="*/ 1907263 w 2627736"/>
                <a:gd name="connsiteY688" fmla="*/ 1241626 h 1404802"/>
                <a:gd name="connsiteX689" fmla="*/ 1930308 w 2627736"/>
                <a:gd name="connsiteY689" fmla="*/ 1216873 h 1404802"/>
                <a:gd name="connsiteX690" fmla="*/ 1939831 w 2627736"/>
                <a:gd name="connsiteY690" fmla="*/ 1195643 h 1404802"/>
                <a:gd name="connsiteX691" fmla="*/ 1962875 w 2627736"/>
                <a:gd name="connsiteY691" fmla="*/ 1181458 h 1404802"/>
                <a:gd name="connsiteX692" fmla="*/ 1979349 w 2627736"/>
                <a:gd name="connsiteY692" fmla="*/ 1160228 h 1404802"/>
                <a:gd name="connsiteX693" fmla="*/ 1999061 w 2627736"/>
                <a:gd name="connsiteY693" fmla="*/ 1170891 h 1404802"/>
                <a:gd name="connsiteX694" fmla="*/ 2025438 w 2627736"/>
                <a:gd name="connsiteY694" fmla="*/ 1167368 h 1404802"/>
                <a:gd name="connsiteX695" fmla="*/ 2025438 w 2627736"/>
                <a:gd name="connsiteY695" fmla="*/ 1188598 h 1404802"/>
                <a:gd name="connsiteX696" fmla="*/ 2012678 w 2627736"/>
                <a:gd name="connsiteY696" fmla="*/ 1220872 h 1404802"/>
                <a:gd name="connsiteX697" fmla="*/ 2006107 w 2627736"/>
                <a:gd name="connsiteY697" fmla="*/ 1242102 h 1404802"/>
                <a:gd name="connsiteX698" fmla="*/ 2006107 w 2627736"/>
                <a:gd name="connsiteY698" fmla="*/ 1263332 h 1404802"/>
                <a:gd name="connsiteX699" fmla="*/ 2032485 w 2627736"/>
                <a:gd name="connsiteY699" fmla="*/ 1273900 h 1404802"/>
                <a:gd name="connsiteX700" fmla="*/ 2052196 w 2627736"/>
                <a:gd name="connsiteY700" fmla="*/ 1263332 h 1404802"/>
                <a:gd name="connsiteX701" fmla="*/ 2071908 w 2627736"/>
                <a:gd name="connsiteY701" fmla="*/ 1263332 h 1404802"/>
                <a:gd name="connsiteX702" fmla="*/ 2094952 w 2627736"/>
                <a:gd name="connsiteY702" fmla="*/ 1252669 h 1404802"/>
                <a:gd name="connsiteX703" fmla="*/ 2114664 w 2627736"/>
                <a:gd name="connsiteY703" fmla="*/ 1238580 h 1404802"/>
                <a:gd name="connsiteX704" fmla="*/ 2105141 w 2627736"/>
                <a:gd name="connsiteY704" fmla="*/ 1259810 h 1404802"/>
                <a:gd name="connsiteX705" fmla="*/ 2154468 w 2627736"/>
                <a:gd name="connsiteY705" fmla="*/ 1256287 h 1404802"/>
                <a:gd name="connsiteX706" fmla="*/ 2131138 w 2627736"/>
                <a:gd name="connsiteY706" fmla="*/ 1258953 h 1404802"/>
                <a:gd name="connsiteX707" fmla="*/ 2108093 w 2627736"/>
                <a:gd name="connsiteY707" fmla="*/ 1265998 h 1404802"/>
                <a:gd name="connsiteX708" fmla="*/ 2045435 w 2627736"/>
                <a:gd name="connsiteY708" fmla="*/ 1301794 h 1404802"/>
                <a:gd name="connsiteX709" fmla="*/ 2035913 w 2627736"/>
                <a:gd name="connsiteY709" fmla="*/ 1337114 h 1404802"/>
                <a:gd name="connsiteX710" fmla="*/ 2055624 w 2627736"/>
                <a:gd name="connsiteY710" fmla="*/ 1344254 h 1404802"/>
                <a:gd name="connsiteX711" fmla="*/ 2082002 w 2627736"/>
                <a:gd name="connsiteY711" fmla="*/ 1326546 h 1404802"/>
                <a:gd name="connsiteX712" fmla="*/ 2105046 w 2627736"/>
                <a:gd name="connsiteY712" fmla="*/ 1312361 h 1404802"/>
                <a:gd name="connsiteX713" fmla="*/ 2121615 w 2627736"/>
                <a:gd name="connsiteY713" fmla="*/ 1287513 h 1404802"/>
                <a:gd name="connsiteX714" fmla="*/ 2151230 w 2627736"/>
                <a:gd name="connsiteY714" fmla="*/ 1294558 h 1404802"/>
                <a:gd name="connsiteX715" fmla="*/ 2174275 w 2627736"/>
                <a:gd name="connsiteY715" fmla="*/ 1283991 h 1404802"/>
                <a:gd name="connsiteX716" fmla="*/ 2193986 w 2627736"/>
                <a:gd name="connsiteY716" fmla="*/ 1276946 h 1404802"/>
                <a:gd name="connsiteX717" fmla="*/ 2226934 w 2627736"/>
                <a:gd name="connsiteY717" fmla="*/ 1269806 h 1404802"/>
                <a:gd name="connsiteX718" fmla="*/ 2230172 w 2627736"/>
                <a:gd name="connsiteY718" fmla="*/ 1248576 h 1404802"/>
                <a:gd name="connsiteX719" fmla="*/ 2210460 w 2627736"/>
                <a:gd name="connsiteY719" fmla="*/ 1252098 h 1404802"/>
                <a:gd name="connsiteX720" fmla="*/ 2190749 w 2627736"/>
                <a:gd name="connsiteY720" fmla="*/ 1248576 h 1404802"/>
                <a:gd name="connsiteX721" fmla="*/ 2151230 w 2627736"/>
                <a:gd name="connsiteY721" fmla="*/ 1238008 h 1404802"/>
                <a:gd name="connsiteX722" fmla="*/ 2144660 w 2627736"/>
                <a:gd name="connsiteY722" fmla="*/ 1216778 h 1404802"/>
                <a:gd name="connsiteX723" fmla="*/ 2124948 w 2627736"/>
                <a:gd name="connsiteY723" fmla="*/ 1209733 h 1404802"/>
                <a:gd name="connsiteX724" fmla="*/ 2131519 w 2627736"/>
                <a:gd name="connsiteY724" fmla="*/ 1181173 h 1404802"/>
                <a:gd name="connsiteX725" fmla="*/ 2144660 w 2627736"/>
                <a:gd name="connsiteY725" fmla="*/ 1156420 h 1404802"/>
                <a:gd name="connsiteX726" fmla="*/ 2161134 w 2627736"/>
                <a:gd name="connsiteY726" fmla="*/ 1135190 h 1404802"/>
                <a:gd name="connsiteX727" fmla="*/ 2140660 w 2627736"/>
                <a:gd name="connsiteY727" fmla="*/ 1149661 h 1404802"/>
                <a:gd name="connsiteX728" fmla="*/ 2114283 w 2627736"/>
                <a:gd name="connsiteY728" fmla="*/ 1153183 h 1404802"/>
                <a:gd name="connsiteX729" fmla="*/ 2094952 w 2627736"/>
                <a:gd name="connsiteY729" fmla="*/ 1135190 h 1404802"/>
                <a:gd name="connsiteX730" fmla="*/ 2114664 w 2627736"/>
                <a:gd name="connsiteY730" fmla="*/ 1128145 h 1404802"/>
                <a:gd name="connsiteX731" fmla="*/ 2134375 w 2627736"/>
                <a:gd name="connsiteY731" fmla="*/ 1135190 h 1404802"/>
                <a:gd name="connsiteX732" fmla="*/ 2154182 w 2627736"/>
                <a:gd name="connsiteY732" fmla="*/ 1117482 h 1404802"/>
                <a:gd name="connsiteX733" fmla="*/ 2177227 w 2627736"/>
                <a:gd name="connsiteY733" fmla="*/ 1117482 h 1404802"/>
                <a:gd name="connsiteX734" fmla="*/ 2177227 w 2627736"/>
                <a:gd name="connsiteY734" fmla="*/ 1092730 h 1404802"/>
                <a:gd name="connsiteX735" fmla="*/ 2157420 w 2627736"/>
                <a:gd name="connsiteY735" fmla="*/ 1078640 h 1404802"/>
                <a:gd name="connsiteX736" fmla="*/ 2108093 w 2627736"/>
                <a:gd name="connsiteY736" fmla="*/ 1082162 h 1404802"/>
                <a:gd name="connsiteX737" fmla="*/ 2075241 w 2627736"/>
                <a:gd name="connsiteY737" fmla="*/ 1092730 h 1404802"/>
                <a:gd name="connsiteX738" fmla="*/ 2048863 w 2627736"/>
                <a:gd name="connsiteY738" fmla="*/ 1103393 h 1404802"/>
                <a:gd name="connsiteX739" fmla="*/ 2016011 w 2627736"/>
                <a:gd name="connsiteY739" fmla="*/ 1117482 h 1404802"/>
                <a:gd name="connsiteX740" fmla="*/ 1992966 w 2627736"/>
                <a:gd name="connsiteY740" fmla="*/ 1131668 h 1404802"/>
                <a:gd name="connsiteX741" fmla="*/ 1973255 w 2627736"/>
                <a:gd name="connsiteY741" fmla="*/ 1149375 h 1404802"/>
                <a:gd name="connsiteX742" fmla="*/ 1950210 w 2627736"/>
                <a:gd name="connsiteY742" fmla="*/ 1170891 h 1404802"/>
                <a:gd name="connsiteX743" fmla="*/ 1930498 w 2627736"/>
                <a:gd name="connsiteY743" fmla="*/ 1181458 h 1404802"/>
                <a:gd name="connsiteX744" fmla="*/ 1907454 w 2627736"/>
                <a:gd name="connsiteY744" fmla="*/ 1184981 h 1404802"/>
                <a:gd name="connsiteX745" fmla="*/ 1927165 w 2627736"/>
                <a:gd name="connsiteY745" fmla="*/ 1170891 h 1404802"/>
                <a:gd name="connsiteX746" fmla="*/ 1956781 w 2627736"/>
                <a:gd name="connsiteY746" fmla="*/ 1153183 h 1404802"/>
                <a:gd name="connsiteX747" fmla="*/ 1973255 w 2627736"/>
                <a:gd name="connsiteY747" fmla="*/ 1131953 h 1404802"/>
                <a:gd name="connsiteX748" fmla="*/ 1992966 w 2627736"/>
                <a:gd name="connsiteY748" fmla="*/ 1121386 h 1404802"/>
                <a:gd name="connsiteX749" fmla="*/ 2025914 w 2627736"/>
                <a:gd name="connsiteY749" fmla="*/ 1092825 h 1404802"/>
                <a:gd name="connsiteX750" fmla="*/ 2052196 w 2627736"/>
                <a:gd name="connsiteY750" fmla="*/ 1078735 h 1404802"/>
                <a:gd name="connsiteX751" fmla="*/ 2081811 w 2627736"/>
                <a:gd name="connsiteY751" fmla="*/ 1075213 h 1404802"/>
                <a:gd name="connsiteX752" fmla="*/ 2108093 w 2627736"/>
                <a:gd name="connsiteY752" fmla="*/ 1046652 h 1404802"/>
                <a:gd name="connsiteX753" fmla="*/ 2127805 w 2627736"/>
                <a:gd name="connsiteY753" fmla="*/ 1036085 h 1404802"/>
                <a:gd name="connsiteX754" fmla="*/ 2154182 w 2627736"/>
                <a:gd name="connsiteY754" fmla="*/ 1032562 h 1404802"/>
                <a:gd name="connsiteX755" fmla="*/ 2183797 w 2627736"/>
                <a:gd name="connsiteY755" fmla="*/ 1032562 h 1404802"/>
                <a:gd name="connsiteX756" fmla="*/ 2213317 w 2627736"/>
                <a:gd name="connsiteY756" fmla="*/ 1029040 h 1404802"/>
                <a:gd name="connsiteX757" fmla="*/ 2246265 w 2627736"/>
                <a:gd name="connsiteY757" fmla="*/ 1032562 h 1404802"/>
                <a:gd name="connsiteX758" fmla="*/ 2285688 w 2627736"/>
                <a:gd name="connsiteY758" fmla="*/ 1039607 h 1404802"/>
                <a:gd name="connsiteX759" fmla="*/ 2305495 w 2627736"/>
                <a:gd name="connsiteY759" fmla="*/ 1039607 h 1404802"/>
                <a:gd name="connsiteX760" fmla="*/ 2325207 w 2627736"/>
                <a:gd name="connsiteY760" fmla="*/ 1032562 h 1404802"/>
                <a:gd name="connsiteX761" fmla="*/ 2351489 w 2627736"/>
                <a:gd name="connsiteY761" fmla="*/ 1025422 h 1404802"/>
                <a:gd name="connsiteX762" fmla="*/ 2374533 w 2627736"/>
                <a:gd name="connsiteY762" fmla="*/ 1018377 h 1404802"/>
                <a:gd name="connsiteX763" fmla="*/ 2394245 w 2627736"/>
                <a:gd name="connsiteY763" fmla="*/ 997147 h 1404802"/>
                <a:gd name="connsiteX764" fmla="*/ 2414052 w 2627736"/>
                <a:gd name="connsiteY764" fmla="*/ 986580 h 1404802"/>
                <a:gd name="connsiteX765" fmla="*/ 2437001 w 2627736"/>
                <a:gd name="connsiteY765" fmla="*/ 982962 h 1404802"/>
                <a:gd name="connsiteX766" fmla="*/ 2460045 w 2627736"/>
                <a:gd name="connsiteY766" fmla="*/ 972394 h 1404802"/>
                <a:gd name="connsiteX767" fmla="*/ 2479757 w 2627736"/>
                <a:gd name="connsiteY767" fmla="*/ 972394 h 1404802"/>
                <a:gd name="connsiteX768" fmla="*/ 2515943 w 2627736"/>
                <a:gd name="connsiteY768" fmla="*/ 958209 h 1404802"/>
                <a:gd name="connsiteX769" fmla="*/ 2519275 w 2627736"/>
                <a:gd name="connsiteY769" fmla="*/ 936979 h 1404802"/>
                <a:gd name="connsiteX770" fmla="*/ 2525846 w 2627736"/>
                <a:gd name="connsiteY770" fmla="*/ 912227 h 1404802"/>
                <a:gd name="connsiteX771" fmla="*/ 2542320 w 2627736"/>
                <a:gd name="connsiteY771" fmla="*/ 890997 h 1404802"/>
                <a:gd name="connsiteX772" fmla="*/ 2522513 w 2627736"/>
                <a:gd name="connsiteY772" fmla="*/ 873384 h 1404802"/>
                <a:gd name="connsiteX773" fmla="*/ 65705 w 2627736"/>
                <a:gd name="connsiteY773" fmla="*/ 856153 h 1404802"/>
                <a:gd name="connsiteX774" fmla="*/ 42756 w 2627736"/>
                <a:gd name="connsiteY774" fmla="*/ 863198 h 1404802"/>
                <a:gd name="connsiteX775" fmla="*/ 22949 w 2627736"/>
                <a:gd name="connsiteY775" fmla="*/ 877383 h 1404802"/>
                <a:gd name="connsiteX776" fmla="*/ 42756 w 2627736"/>
                <a:gd name="connsiteY776" fmla="*/ 863198 h 1404802"/>
                <a:gd name="connsiteX777" fmla="*/ 22949 w 2627736"/>
                <a:gd name="connsiteY777" fmla="*/ 863198 h 1404802"/>
                <a:gd name="connsiteX778" fmla="*/ 0 w 2627736"/>
                <a:gd name="connsiteY778" fmla="*/ 884428 h 1404802"/>
                <a:gd name="connsiteX779" fmla="*/ 6571 w 2627736"/>
                <a:gd name="connsiteY779" fmla="*/ 905658 h 1404802"/>
                <a:gd name="connsiteX780" fmla="*/ 3238 w 2627736"/>
                <a:gd name="connsiteY780" fmla="*/ 941073 h 1404802"/>
                <a:gd name="connsiteX781" fmla="*/ 9808 w 2627736"/>
                <a:gd name="connsiteY781" fmla="*/ 919843 h 1404802"/>
                <a:gd name="connsiteX782" fmla="*/ 26282 w 2627736"/>
                <a:gd name="connsiteY782" fmla="*/ 887950 h 1404802"/>
                <a:gd name="connsiteX783" fmla="*/ 55897 w 2627736"/>
                <a:gd name="connsiteY783" fmla="*/ 863198 h 1404802"/>
                <a:gd name="connsiteX784" fmla="*/ 2029152 w 2627736"/>
                <a:gd name="connsiteY784" fmla="*/ 21325 h 1404802"/>
                <a:gd name="connsiteX785" fmla="*/ 1983158 w 2627736"/>
                <a:gd name="connsiteY785" fmla="*/ 17708 h 1404802"/>
                <a:gd name="connsiteX786" fmla="*/ 1950210 w 2627736"/>
                <a:gd name="connsiteY786" fmla="*/ 14090 h 1404802"/>
                <a:gd name="connsiteX787" fmla="*/ 1897551 w 2627736"/>
                <a:gd name="connsiteY787" fmla="*/ 14090 h 1404802"/>
                <a:gd name="connsiteX788" fmla="*/ 1874601 w 2627736"/>
                <a:gd name="connsiteY788" fmla="*/ 35320 h 1404802"/>
                <a:gd name="connsiteX789" fmla="*/ 1848224 w 2627736"/>
                <a:gd name="connsiteY789" fmla="*/ 42460 h 1404802"/>
                <a:gd name="connsiteX790" fmla="*/ 1854795 w 2627736"/>
                <a:gd name="connsiteY790" fmla="*/ 67213 h 1404802"/>
                <a:gd name="connsiteX791" fmla="*/ 1861365 w 2627736"/>
                <a:gd name="connsiteY791" fmla="*/ 91965 h 1404802"/>
                <a:gd name="connsiteX792" fmla="*/ 1904121 w 2627736"/>
                <a:gd name="connsiteY792" fmla="*/ 74258 h 1404802"/>
                <a:gd name="connsiteX793" fmla="*/ 1927165 w 2627736"/>
                <a:gd name="connsiteY793" fmla="*/ 60073 h 1404802"/>
                <a:gd name="connsiteX794" fmla="*/ 1973255 w 2627736"/>
                <a:gd name="connsiteY794" fmla="*/ 67213 h 1404802"/>
                <a:gd name="connsiteX795" fmla="*/ 1996299 w 2627736"/>
                <a:gd name="connsiteY795" fmla="*/ 49886 h 1404802"/>
                <a:gd name="connsiteX796" fmla="*/ 2019248 w 2627736"/>
                <a:gd name="connsiteY796" fmla="*/ 42841 h 1404802"/>
                <a:gd name="connsiteX797" fmla="*/ 2032485 w 2627736"/>
                <a:gd name="connsiteY797" fmla="*/ 21325 h 14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Lst>
              <a:rect l="l" t="t" r="r" b="b"/>
              <a:pathLst>
                <a:path w="2627736" h="1404802">
                  <a:moveTo>
                    <a:pt x="2289021" y="70735"/>
                  </a:moveTo>
                  <a:lnTo>
                    <a:pt x="2308733" y="70735"/>
                  </a:lnTo>
                  <a:lnTo>
                    <a:pt x="2358059" y="63690"/>
                  </a:lnTo>
                  <a:lnTo>
                    <a:pt x="2381104" y="67213"/>
                  </a:lnTo>
                  <a:lnTo>
                    <a:pt x="2377866" y="45983"/>
                  </a:lnTo>
                  <a:lnTo>
                    <a:pt x="2315303" y="38842"/>
                  </a:lnTo>
                  <a:lnTo>
                    <a:pt x="2292259" y="31797"/>
                  </a:lnTo>
                  <a:lnTo>
                    <a:pt x="2285688" y="56550"/>
                  </a:lnTo>
                  <a:close/>
                  <a:moveTo>
                    <a:pt x="2450142" y="487816"/>
                  </a:moveTo>
                  <a:lnTo>
                    <a:pt x="2430430" y="498478"/>
                  </a:lnTo>
                  <a:lnTo>
                    <a:pt x="2450142" y="494956"/>
                  </a:lnTo>
                  <a:close/>
                  <a:moveTo>
                    <a:pt x="2282451" y="268851"/>
                  </a:moveTo>
                  <a:lnTo>
                    <a:pt x="2318636" y="268851"/>
                  </a:lnTo>
                  <a:lnTo>
                    <a:pt x="2292259" y="258188"/>
                  </a:lnTo>
                  <a:close/>
                  <a:moveTo>
                    <a:pt x="2302543" y="573498"/>
                  </a:moveTo>
                  <a:lnTo>
                    <a:pt x="2282831" y="573498"/>
                  </a:lnTo>
                  <a:lnTo>
                    <a:pt x="2302543" y="587207"/>
                  </a:lnTo>
                  <a:close/>
                  <a:moveTo>
                    <a:pt x="2295972" y="1220872"/>
                  </a:moveTo>
                  <a:lnTo>
                    <a:pt x="2272928" y="1224394"/>
                  </a:lnTo>
                  <a:lnTo>
                    <a:pt x="2286069" y="1203164"/>
                  </a:lnTo>
                  <a:lnTo>
                    <a:pt x="2266358" y="1206687"/>
                  </a:lnTo>
                  <a:lnTo>
                    <a:pt x="2246646" y="1235247"/>
                  </a:lnTo>
                  <a:lnTo>
                    <a:pt x="2279498" y="1231630"/>
                  </a:lnTo>
                  <a:lnTo>
                    <a:pt x="2299305" y="1224585"/>
                  </a:lnTo>
                  <a:close/>
                  <a:moveTo>
                    <a:pt x="2207128" y="286939"/>
                  </a:moveTo>
                  <a:lnTo>
                    <a:pt x="2236742" y="286939"/>
                  </a:lnTo>
                  <a:lnTo>
                    <a:pt x="2263120" y="272849"/>
                  </a:lnTo>
                  <a:lnTo>
                    <a:pt x="2256549" y="251619"/>
                  </a:lnTo>
                  <a:lnTo>
                    <a:pt x="2230172" y="251619"/>
                  </a:lnTo>
                  <a:lnTo>
                    <a:pt x="2203890" y="262187"/>
                  </a:lnTo>
                  <a:lnTo>
                    <a:pt x="2197319" y="283417"/>
                  </a:lnTo>
                  <a:close/>
                  <a:moveTo>
                    <a:pt x="2243313" y="1061694"/>
                  </a:moveTo>
                  <a:lnTo>
                    <a:pt x="2217031" y="1058172"/>
                  </a:lnTo>
                  <a:lnTo>
                    <a:pt x="2187416" y="1054649"/>
                  </a:lnTo>
                  <a:lnTo>
                    <a:pt x="2207128" y="1065216"/>
                  </a:lnTo>
                  <a:lnTo>
                    <a:pt x="2233505" y="1079402"/>
                  </a:lnTo>
                  <a:lnTo>
                    <a:pt x="2259787" y="1082924"/>
                  </a:lnTo>
                  <a:lnTo>
                    <a:pt x="2279498" y="1082924"/>
                  </a:lnTo>
                  <a:lnTo>
                    <a:pt x="2259787" y="1065216"/>
                  </a:lnTo>
                  <a:close/>
                  <a:moveTo>
                    <a:pt x="2197319" y="212682"/>
                  </a:moveTo>
                  <a:lnTo>
                    <a:pt x="2174275" y="219726"/>
                  </a:lnTo>
                  <a:lnTo>
                    <a:pt x="2193986" y="216204"/>
                  </a:lnTo>
                  <a:lnTo>
                    <a:pt x="2213698" y="212682"/>
                  </a:lnTo>
                  <a:close/>
                  <a:moveTo>
                    <a:pt x="2180845" y="1210304"/>
                  </a:moveTo>
                  <a:lnTo>
                    <a:pt x="2161134" y="1203164"/>
                  </a:lnTo>
                  <a:lnTo>
                    <a:pt x="2187416" y="1220872"/>
                  </a:lnTo>
                  <a:lnTo>
                    <a:pt x="2210460" y="1213827"/>
                  </a:lnTo>
                  <a:close/>
                  <a:moveTo>
                    <a:pt x="2605168" y="304647"/>
                  </a:moveTo>
                  <a:lnTo>
                    <a:pt x="2575554" y="311787"/>
                  </a:lnTo>
                  <a:lnTo>
                    <a:pt x="2552509" y="294079"/>
                  </a:lnTo>
                  <a:lnTo>
                    <a:pt x="2572316" y="286939"/>
                  </a:lnTo>
                  <a:lnTo>
                    <a:pt x="2545557" y="268851"/>
                  </a:lnTo>
                  <a:lnTo>
                    <a:pt x="2525846" y="258188"/>
                  </a:lnTo>
                  <a:lnTo>
                    <a:pt x="2499564" y="254666"/>
                  </a:lnTo>
                  <a:lnTo>
                    <a:pt x="2463378" y="229913"/>
                  </a:lnTo>
                  <a:lnTo>
                    <a:pt x="2499564" y="226391"/>
                  </a:lnTo>
                  <a:lnTo>
                    <a:pt x="2538987" y="212206"/>
                  </a:lnTo>
                  <a:lnTo>
                    <a:pt x="2515943" y="201638"/>
                  </a:lnTo>
                  <a:lnTo>
                    <a:pt x="2473187" y="198116"/>
                  </a:lnTo>
                  <a:lnTo>
                    <a:pt x="2529179" y="190975"/>
                  </a:lnTo>
                  <a:lnTo>
                    <a:pt x="2463378" y="187453"/>
                  </a:lnTo>
                  <a:lnTo>
                    <a:pt x="2496231" y="166223"/>
                  </a:lnTo>
                  <a:lnTo>
                    <a:pt x="2529179" y="166223"/>
                  </a:lnTo>
                  <a:lnTo>
                    <a:pt x="2509372" y="152038"/>
                  </a:lnTo>
                  <a:lnTo>
                    <a:pt x="2473187" y="159178"/>
                  </a:lnTo>
                  <a:lnTo>
                    <a:pt x="2440334" y="173649"/>
                  </a:lnTo>
                  <a:lnTo>
                    <a:pt x="2463378" y="156036"/>
                  </a:lnTo>
                  <a:lnTo>
                    <a:pt x="2472901" y="134806"/>
                  </a:lnTo>
                  <a:lnTo>
                    <a:pt x="2437001" y="145088"/>
                  </a:lnTo>
                  <a:lnTo>
                    <a:pt x="2460045" y="130998"/>
                  </a:lnTo>
                  <a:lnTo>
                    <a:pt x="2440334" y="120335"/>
                  </a:lnTo>
                  <a:lnTo>
                    <a:pt x="2420622" y="130998"/>
                  </a:lnTo>
                  <a:lnTo>
                    <a:pt x="2397768" y="130998"/>
                  </a:lnTo>
                  <a:lnTo>
                    <a:pt x="2378056" y="127380"/>
                  </a:lnTo>
                  <a:lnTo>
                    <a:pt x="2401006" y="106150"/>
                  </a:lnTo>
                  <a:lnTo>
                    <a:pt x="2374724" y="106150"/>
                  </a:lnTo>
                  <a:lnTo>
                    <a:pt x="2397768" y="88443"/>
                  </a:lnTo>
                  <a:lnTo>
                    <a:pt x="2368153" y="77780"/>
                  </a:lnTo>
                  <a:lnTo>
                    <a:pt x="2348251" y="77780"/>
                  </a:lnTo>
                  <a:lnTo>
                    <a:pt x="2318636" y="74258"/>
                  </a:lnTo>
                  <a:lnTo>
                    <a:pt x="2305495" y="106055"/>
                  </a:lnTo>
                  <a:lnTo>
                    <a:pt x="2272547" y="106055"/>
                  </a:lnTo>
                  <a:lnTo>
                    <a:pt x="2249503" y="95488"/>
                  </a:lnTo>
                  <a:lnTo>
                    <a:pt x="2229791" y="102533"/>
                  </a:lnTo>
                  <a:lnTo>
                    <a:pt x="2239313" y="81303"/>
                  </a:lnTo>
                  <a:lnTo>
                    <a:pt x="2262358" y="77780"/>
                  </a:lnTo>
                  <a:lnTo>
                    <a:pt x="2262358" y="53028"/>
                  </a:lnTo>
                  <a:lnTo>
                    <a:pt x="2216840" y="35320"/>
                  </a:lnTo>
                  <a:lnTo>
                    <a:pt x="2157610" y="45983"/>
                  </a:lnTo>
                  <a:lnTo>
                    <a:pt x="2177417" y="63690"/>
                  </a:lnTo>
                  <a:lnTo>
                    <a:pt x="2154373" y="56550"/>
                  </a:lnTo>
                  <a:lnTo>
                    <a:pt x="2131328" y="63690"/>
                  </a:lnTo>
                  <a:lnTo>
                    <a:pt x="2127996" y="84825"/>
                  </a:lnTo>
                  <a:lnTo>
                    <a:pt x="2134566" y="106055"/>
                  </a:lnTo>
                  <a:lnTo>
                    <a:pt x="2114854" y="95488"/>
                  </a:lnTo>
                  <a:lnTo>
                    <a:pt x="2095143" y="109673"/>
                  </a:lnTo>
                  <a:lnTo>
                    <a:pt x="2085620" y="138233"/>
                  </a:lnTo>
                  <a:lnTo>
                    <a:pt x="2052767" y="141756"/>
                  </a:lnTo>
                  <a:lnTo>
                    <a:pt x="2079050" y="131189"/>
                  </a:lnTo>
                  <a:lnTo>
                    <a:pt x="2072479" y="106341"/>
                  </a:lnTo>
                  <a:lnTo>
                    <a:pt x="2095524" y="92251"/>
                  </a:lnTo>
                  <a:lnTo>
                    <a:pt x="2102094" y="71021"/>
                  </a:lnTo>
                  <a:lnTo>
                    <a:pt x="2121615" y="56550"/>
                  </a:lnTo>
                  <a:lnTo>
                    <a:pt x="2144660" y="45983"/>
                  </a:lnTo>
                  <a:lnTo>
                    <a:pt x="2164371" y="42460"/>
                  </a:lnTo>
                  <a:lnTo>
                    <a:pt x="2108474" y="31797"/>
                  </a:lnTo>
                  <a:lnTo>
                    <a:pt x="2072289" y="45983"/>
                  </a:lnTo>
                  <a:lnTo>
                    <a:pt x="2049244" y="56550"/>
                  </a:lnTo>
                  <a:lnTo>
                    <a:pt x="2029532" y="70735"/>
                  </a:lnTo>
                  <a:lnTo>
                    <a:pt x="2003251" y="81303"/>
                  </a:lnTo>
                  <a:lnTo>
                    <a:pt x="1980206" y="95488"/>
                  </a:lnTo>
                  <a:lnTo>
                    <a:pt x="1959733" y="116527"/>
                  </a:lnTo>
                  <a:lnTo>
                    <a:pt x="1995918" y="127095"/>
                  </a:lnTo>
                  <a:lnTo>
                    <a:pt x="2015630" y="134235"/>
                  </a:lnTo>
                  <a:lnTo>
                    <a:pt x="1966684" y="145088"/>
                  </a:lnTo>
                  <a:lnTo>
                    <a:pt x="1986396" y="166318"/>
                  </a:lnTo>
                  <a:lnTo>
                    <a:pt x="2019248" y="159273"/>
                  </a:lnTo>
                  <a:lnTo>
                    <a:pt x="2048863" y="173649"/>
                  </a:lnTo>
                  <a:lnTo>
                    <a:pt x="2071908" y="177266"/>
                  </a:lnTo>
                  <a:lnTo>
                    <a:pt x="2098190" y="180789"/>
                  </a:lnTo>
                  <a:lnTo>
                    <a:pt x="2121234" y="184311"/>
                  </a:lnTo>
                  <a:lnTo>
                    <a:pt x="2150850" y="173649"/>
                  </a:lnTo>
                  <a:lnTo>
                    <a:pt x="2170561" y="173649"/>
                  </a:lnTo>
                  <a:lnTo>
                    <a:pt x="2190368" y="177266"/>
                  </a:lnTo>
                  <a:lnTo>
                    <a:pt x="2216650" y="184311"/>
                  </a:lnTo>
                  <a:lnTo>
                    <a:pt x="2216650" y="162700"/>
                  </a:lnTo>
                  <a:lnTo>
                    <a:pt x="2239694" y="152038"/>
                  </a:lnTo>
                  <a:lnTo>
                    <a:pt x="2249217" y="173268"/>
                  </a:lnTo>
                  <a:lnTo>
                    <a:pt x="2282165" y="180408"/>
                  </a:lnTo>
                  <a:lnTo>
                    <a:pt x="2288735" y="201638"/>
                  </a:lnTo>
                  <a:lnTo>
                    <a:pt x="2295306" y="222868"/>
                  </a:lnTo>
                  <a:lnTo>
                    <a:pt x="2315017" y="222868"/>
                  </a:lnTo>
                  <a:lnTo>
                    <a:pt x="2341395" y="247621"/>
                  </a:lnTo>
                  <a:lnTo>
                    <a:pt x="2334824" y="276181"/>
                  </a:lnTo>
                  <a:lnTo>
                    <a:pt x="2318350" y="300934"/>
                  </a:lnTo>
                  <a:lnTo>
                    <a:pt x="2288735" y="315119"/>
                  </a:lnTo>
                  <a:lnTo>
                    <a:pt x="2265691" y="322164"/>
                  </a:lnTo>
                  <a:lnTo>
                    <a:pt x="2239409" y="336349"/>
                  </a:lnTo>
                  <a:lnTo>
                    <a:pt x="2252550" y="357579"/>
                  </a:lnTo>
                  <a:lnTo>
                    <a:pt x="2232838" y="364624"/>
                  </a:lnTo>
                  <a:lnTo>
                    <a:pt x="2180179" y="371669"/>
                  </a:lnTo>
                  <a:lnTo>
                    <a:pt x="2160467" y="368147"/>
                  </a:lnTo>
                  <a:lnTo>
                    <a:pt x="2134375" y="364053"/>
                  </a:lnTo>
                  <a:lnTo>
                    <a:pt x="2111426" y="381760"/>
                  </a:lnTo>
                  <a:lnTo>
                    <a:pt x="2091619" y="392614"/>
                  </a:lnTo>
                  <a:lnTo>
                    <a:pt x="2091619" y="413844"/>
                  </a:lnTo>
                  <a:lnTo>
                    <a:pt x="2114664" y="417366"/>
                  </a:lnTo>
                  <a:lnTo>
                    <a:pt x="2137708" y="410321"/>
                  </a:lnTo>
                  <a:lnTo>
                    <a:pt x="2170561" y="403276"/>
                  </a:lnTo>
                  <a:lnTo>
                    <a:pt x="2190368" y="406799"/>
                  </a:lnTo>
                  <a:lnTo>
                    <a:pt x="2203509" y="382046"/>
                  </a:lnTo>
                  <a:lnTo>
                    <a:pt x="2236361" y="396136"/>
                  </a:lnTo>
                  <a:lnTo>
                    <a:pt x="2236361" y="417366"/>
                  </a:lnTo>
                  <a:lnTo>
                    <a:pt x="2252836" y="438596"/>
                  </a:lnTo>
                  <a:lnTo>
                    <a:pt x="2249503" y="459826"/>
                  </a:lnTo>
                  <a:lnTo>
                    <a:pt x="2269310" y="466871"/>
                  </a:lnTo>
                  <a:lnTo>
                    <a:pt x="2289021" y="474011"/>
                  </a:lnTo>
                  <a:lnTo>
                    <a:pt x="2312066" y="495241"/>
                  </a:lnTo>
                  <a:lnTo>
                    <a:pt x="2338348" y="495241"/>
                  </a:lnTo>
                  <a:lnTo>
                    <a:pt x="2381104" y="516376"/>
                  </a:lnTo>
                  <a:lnTo>
                    <a:pt x="2390626" y="495146"/>
                  </a:lnTo>
                  <a:lnTo>
                    <a:pt x="2364249" y="466586"/>
                  </a:lnTo>
                  <a:lnTo>
                    <a:pt x="2347870" y="441833"/>
                  </a:lnTo>
                  <a:lnTo>
                    <a:pt x="2367582" y="445451"/>
                  </a:lnTo>
                  <a:lnTo>
                    <a:pt x="2387293" y="456018"/>
                  </a:lnTo>
                  <a:lnTo>
                    <a:pt x="2407005" y="452496"/>
                  </a:lnTo>
                  <a:lnTo>
                    <a:pt x="2423479" y="477248"/>
                  </a:lnTo>
                  <a:lnTo>
                    <a:pt x="2443190" y="473726"/>
                  </a:lnTo>
                  <a:lnTo>
                    <a:pt x="2456427" y="431266"/>
                  </a:lnTo>
                  <a:lnTo>
                    <a:pt x="2462997" y="452496"/>
                  </a:lnTo>
                  <a:lnTo>
                    <a:pt x="2472520" y="427743"/>
                  </a:lnTo>
                  <a:lnTo>
                    <a:pt x="2462997" y="402991"/>
                  </a:lnTo>
                  <a:lnTo>
                    <a:pt x="2433382" y="385283"/>
                  </a:lnTo>
                  <a:lnTo>
                    <a:pt x="2433382" y="353676"/>
                  </a:lnTo>
                  <a:lnTo>
                    <a:pt x="2413671" y="353676"/>
                  </a:lnTo>
                  <a:lnTo>
                    <a:pt x="2433382" y="343108"/>
                  </a:lnTo>
                  <a:lnTo>
                    <a:pt x="2442905" y="321878"/>
                  </a:lnTo>
                  <a:lnTo>
                    <a:pt x="2475853" y="314833"/>
                  </a:lnTo>
                  <a:lnTo>
                    <a:pt x="2482423" y="336063"/>
                  </a:lnTo>
                  <a:lnTo>
                    <a:pt x="2505468" y="343108"/>
                  </a:lnTo>
                  <a:lnTo>
                    <a:pt x="2499564" y="364053"/>
                  </a:lnTo>
                  <a:lnTo>
                    <a:pt x="2525846" y="388805"/>
                  </a:lnTo>
                  <a:lnTo>
                    <a:pt x="2548890" y="357008"/>
                  </a:lnTo>
                  <a:lnTo>
                    <a:pt x="2568602" y="353390"/>
                  </a:lnTo>
                  <a:lnTo>
                    <a:pt x="2588218" y="339586"/>
                  </a:lnTo>
                  <a:lnTo>
                    <a:pt x="2624404" y="328923"/>
                  </a:lnTo>
                  <a:lnTo>
                    <a:pt x="2627737" y="307693"/>
                  </a:lnTo>
                  <a:close/>
                  <a:moveTo>
                    <a:pt x="1877839" y="484579"/>
                  </a:moveTo>
                  <a:lnTo>
                    <a:pt x="1864508" y="509331"/>
                  </a:lnTo>
                  <a:lnTo>
                    <a:pt x="1894122" y="502286"/>
                  </a:lnTo>
                  <a:lnTo>
                    <a:pt x="1917357" y="487816"/>
                  </a:lnTo>
                  <a:lnTo>
                    <a:pt x="1923928" y="463063"/>
                  </a:lnTo>
                  <a:lnTo>
                    <a:pt x="1904121" y="463063"/>
                  </a:lnTo>
                  <a:close/>
                  <a:moveTo>
                    <a:pt x="1706434" y="916130"/>
                  </a:moveTo>
                  <a:lnTo>
                    <a:pt x="1683389" y="909085"/>
                  </a:lnTo>
                  <a:close/>
                  <a:moveTo>
                    <a:pt x="1798517" y="14090"/>
                  </a:moveTo>
                  <a:lnTo>
                    <a:pt x="1768901" y="17612"/>
                  </a:lnTo>
                  <a:lnTo>
                    <a:pt x="1742620" y="21230"/>
                  </a:lnTo>
                  <a:lnTo>
                    <a:pt x="1719575" y="28275"/>
                  </a:lnTo>
                  <a:lnTo>
                    <a:pt x="1726145" y="53028"/>
                  </a:lnTo>
                  <a:lnTo>
                    <a:pt x="1666915" y="53028"/>
                  </a:lnTo>
                  <a:lnTo>
                    <a:pt x="1676438" y="74258"/>
                  </a:lnTo>
                  <a:lnTo>
                    <a:pt x="1696150" y="84825"/>
                  </a:lnTo>
                  <a:lnTo>
                    <a:pt x="1709386" y="109673"/>
                  </a:lnTo>
                  <a:lnTo>
                    <a:pt x="1765283" y="109673"/>
                  </a:lnTo>
                  <a:lnTo>
                    <a:pt x="1784994" y="106055"/>
                  </a:lnTo>
                  <a:lnTo>
                    <a:pt x="1798136" y="84825"/>
                  </a:lnTo>
                  <a:lnTo>
                    <a:pt x="1804706" y="63690"/>
                  </a:lnTo>
                  <a:lnTo>
                    <a:pt x="1765283" y="56550"/>
                  </a:lnTo>
                  <a:lnTo>
                    <a:pt x="1831083" y="31797"/>
                  </a:lnTo>
                  <a:lnTo>
                    <a:pt x="1811277" y="17612"/>
                  </a:lnTo>
                  <a:close/>
                  <a:moveTo>
                    <a:pt x="1624540" y="222868"/>
                  </a:moveTo>
                  <a:lnTo>
                    <a:pt x="1644347" y="226391"/>
                  </a:lnTo>
                  <a:lnTo>
                    <a:pt x="1674057" y="236958"/>
                  </a:lnTo>
                  <a:lnTo>
                    <a:pt x="1693769" y="236958"/>
                  </a:lnTo>
                  <a:lnTo>
                    <a:pt x="1716813" y="233436"/>
                  </a:lnTo>
                  <a:lnTo>
                    <a:pt x="1707291" y="194498"/>
                  </a:lnTo>
                  <a:lnTo>
                    <a:pt x="1651394" y="183931"/>
                  </a:lnTo>
                  <a:lnTo>
                    <a:pt x="1634920" y="205161"/>
                  </a:lnTo>
                  <a:lnTo>
                    <a:pt x="1615208" y="208683"/>
                  </a:lnTo>
                  <a:close/>
                  <a:moveTo>
                    <a:pt x="1568643" y="236958"/>
                  </a:moveTo>
                  <a:lnTo>
                    <a:pt x="1588355" y="233436"/>
                  </a:lnTo>
                  <a:lnTo>
                    <a:pt x="1568643" y="229913"/>
                  </a:lnTo>
                  <a:close/>
                  <a:moveTo>
                    <a:pt x="1585117" y="155655"/>
                  </a:moveTo>
                  <a:lnTo>
                    <a:pt x="1529220" y="152038"/>
                  </a:lnTo>
                  <a:lnTo>
                    <a:pt x="1571976" y="127285"/>
                  </a:lnTo>
                  <a:lnTo>
                    <a:pt x="1578547" y="102533"/>
                  </a:lnTo>
                  <a:lnTo>
                    <a:pt x="1585117" y="63690"/>
                  </a:lnTo>
                  <a:lnTo>
                    <a:pt x="1558835" y="53028"/>
                  </a:lnTo>
                  <a:lnTo>
                    <a:pt x="1539028" y="56550"/>
                  </a:lnTo>
                  <a:lnTo>
                    <a:pt x="1512746" y="77780"/>
                  </a:lnTo>
                  <a:lnTo>
                    <a:pt x="1496272" y="102533"/>
                  </a:lnTo>
                  <a:lnTo>
                    <a:pt x="1476561" y="113195"/>
                  </a:lnTo>
                  <a:lnTo>
                    <a:pt x="1483131" y="91965"/>
                  </a:lnTo>
                  <a:lnTo>
                    <a:pt x="1489702" y="70735"/>
                  </a:lnTo>
                  <a:lnTo>
                    <a:pt x="1463419" y="63690"/>
                  </a:lnTo>
                  <a:lnTo>
                    <a:pt x="1437137" y="63690"/>
                  </a:lnTo>
                  <a:lnTo>
                    <a:pt x="1414093" y="81303"/>
                  </a:lnTo>
                  <a:lnTo>
                    <a:pt x="1394286" y="84825"/>
                  </a:lnTo>
                  <a:lnTo>
                    <a:pt x="1371337" y="88443"/>
                  </a:lnTo>
                  <a:lnTo>
                    <a:pt x="1394286" y="74258"/>
                  </a:lnTo>
                  <a:lnTo>
                    <a:pt x="1414093" y="67213"/>
                  </a:lnTo>
                  <a:lnTo>
                    <a:pt x="1364766" y="67213"/>
                  </a:lnTo>
                  <a:lnTo>
                    <a:pt x="1344959" y="70735"/>
                  </a:lnTo>
                  <a:lnTo>
                    <a:pt x="1368004" y="53028"/>
                  </a:lnTo>
                  <a:lnTo>
                    <a:pt x="1282301" y="70735"/>
                  </a:lnTo>
                  <a:lnTo>
                    <a:pt x="1226499" y="84825"/>
                  </a:lnTo>
                  <a:lnTo>
                    <a:pt x="1196980" y="106055"/>
                  </a:lnTo>
                  <a:lnTo>
                    <a:pt x="1223262" y="116527"/>
                  </a:lnTo>
                  <a:lnTo>
                    <a:pt x="1200217" y="130713"/>
                  </a:lnTo>
                  <a:lnTo>
                    <a:pt x="1180506" y="141280"/>
                  </a:lnTo>
                  <a:lnTo>
                    <a:pt x="1200217" y="148325"/>
                  </a:lnTo>
                  <a:lnTo>
                    <a:pt x="1223262" y="151847"/>
                  </a:lnTo>
                  <a:lnTo>
                    <a:pt x="1269351" y="151847"/>
                  </a:lnTo>
                  <a:lnTo>
                    <a:pt x="1246306" y="166032"/>
                  </a:lnTo>
                  <a:lnTo>
                    <a:pt x="1187076" y="173077"/>
                  </a:lnTo>
                  <a:lnTo>
                    <a:pt x="1167365" y="173077"/>
                  </a:lnTo>
                  <a:lnTo>
                    <a:pt x="1164032" y="194307"/>
                  </a:lnTo>
                  <a:lnTo>
                    <a:pt x="1190409" y="201448"/>
                  </a:lnTo>
                  <a:lnTo>
                    <a:pt x="1177268" y="222678"/>
                  </a:lnTo>
                  <a:lnTo>
                    <a:pt x="1269351" y="229723"/>
                  </a:lnTo>
                  <a:lnTo>
                    <a:pt x="1295633" y="226200"/>
                  </a:lnTo>
                  <a:lnTo>
                    <a:pt x="1331818" y="222678"/>
                  </a:lnTo>
                  <a:lnTo>
                    <a:pt x="1371337" y="215538"/>
                  </a:lnTo>
                  <a:lnTo>
                    <a:pt x="1407522" y="212015"/>
                  </a:lnTo>
                  <a:lnTo>
                    <a:pt x="1430472" y="204970"/>
                  </a:lnTo>
                  <a:lnTo>
                    <a:pt x="1450278" y="204970"/>
                  </a:lnTo>
                  <a:lnTo>
                    <a:pt x="1496272" y="226200"/>
                  </a:lnTo>
                  <a:lnTo>
                    <a:pt x="1519317" y="233245"/>
                  </a:lnTo>
                  <a:lnTo>
                    <a:pt x="1539028" y="229723"/>
                  </a:lnTo>
                  <a:lnTo>
                    <a:pt x="1555502" y="208493"/>
                  </a:lnTo>
                  <a:lnTo>
                    <a:pt x="1512746" y="201448"/>
                  </a:lnTo>
                  <a:lnTo>
                    <a:pt x="1532458" y="187263"/>
                  </a:lnTo>
                  <a:lnTo>
                    <a:pt x="1558835" y="187263"/>
                  </a:lnTo>
                  <a:lnTo>
                    <a:pt x="1585117" y="183740"/>
                  </a:lnTo>
                  <a:lnTo>
                    <a:pt x="1585117" y="155179"/>
                  </a:lnTo>
                  <a:close/>
                  <a:moveTo>
                    <a:pt x="1036049" y="116527"/>
                  </a:moveTo>
                  <a:lnTo>
                    <a:pt x="1029479" y="137757"/>
                  </a:lnTo>
                  <a:lnTo>
                    <a:pt x="1052523" y="134235"/>
                  </a:lnTo>
                  <a:lnTo>
                    <a:pt x="1082138" y="127095"/>
                  </a:lnTo>
                  <a:lnTo>
                    <a:pt x="1111753" y="130713"/>
                  </a:lnTo>
                  <a:lnTo>
                    <a:pt x="1154509" y="95297"/>
                  </a:lnTo>
                  <a:lnTo>
                    <a:pt x="1226880" y="70545"/>
                  </a:lnTo>
                  <a:lnTo>
                    <a:pt x="1295633" y="49886"/>
                  </a:lnTo>
                  <a:lnTo>
                    <a:pt x="1348292" y="39223"/>
                  </a:lnTo>
                  <a:lnTo>
                    <a:pt x="1325248" y="17993"/>
                  </a:lnTo>
                  <a:lnTo>
                    <a:pt x="1285825" y="7426"/>
                  </a:lnTo>
                  <a:lnTo>
                    <a:pt x="1236403" y="14471"/>
                  </a:lnTo>
                  <a:lnTo>
                    <a:pt x="1216977" y="0"/>
                  </a:lnTo>
                  <a:lnTo>
                    <a:pt x="1170983" y="3522"/>
                  </a:lnTo>
                  <a:lnTo>
                    <a:pt x="1144606" y="14090"/>
                  </a:lnTo>
                  <a:lnTo>
                    <a:pt x="1128227" y="42651"/>
                  </a:lnTo>
                  <a:lnTo>
                    <a:pt x="1098612" y="49695"/>
                  </a:lnTo>
                  <a:lnTo>
                    <a:pt x="1062427" y="63881"/>
                  </a:lnTo>
                  <a:lnTo>
                    <a:pt x="1006434" y="102723"/>
                  </a:lnTo>
                  <a:lnTo>
                    <a:pt x="1032812" y="113386"/>
                  </a:lnTo>
                  <a:close/>
                  <a:moveTo>
                    <a:pt x="105224" y="877097"/>
                  </a:moveTo>
                  <a:lnTo>
                    <a:pt x="101891" y="901850"/>
                  </a:lnTo>
                  <a:close/>
                  <a:moveTo>
                    <a:pt x="88464" y="916225"/>
                  </a:moveTo>
                  <a:lnTo>
                    <a:pt x="97987" y="937455"/>
                  </a:lnTo>
                  <a:lnTo>
                    <a:pt x="114461" y="912703"/>
                  </a:lnTo>
                  <a:lnTo>
                    <a:pt x="91416" y="912703"/>
                  </a:lnTo>
                  <a:close/>
                  <a:moveTo>
                    <a:pt x="78942" y="884428"/>
                  </a:moveTo>
                  <a:lnTo>
                    <a:pt x="98653" y="884428"/>
                  </a:lnTo>
                  <a:lnTo>
                    <a:pt x="78942" y="880905"/>
                  </a:lnTo>
                  <a:close/>
                  <a:moveTo>
                    <a:pt x="134839" y="1071881"/>
                  </a:moveTo>
                  <a:lnTo>
                    <a:pt x="134839" y="1047128"/>
                  </a:lnTo>
                  <a:lnTo>
                    <a:pt x="115127" y="1025898"/>
                  </a:lnTo>
                  <a:lnTo>
                    <a:pt x="92083" y="1015331"/>
                  </a:lnTo>
                  <a:lnTo>
                    <a:pt x="72276" y="997623"/>
                  </a:lnTo>
                  <a:lnTo>
                    <a:pt x="52564" y="1004668"/>
                  </a:lnTo>
                  <a:lnTo>
                    <a:pt x="75609" y="1018853"/>
                  </a:lnTo>
                  <a:lnTo>
                    <a:pt x="52564" y="1033038"/>
                  </a:lnTo>
                  <a:lnTo>
                    <a:pt x="72276" y="1040083"/>
                  </a:lnTo>
                  <a:lnTo>
                    <a:pt x="69038" y="1061313"/>
                  </a:lnTo>
                  <a:lnTo>
                    <a:pt x="88750" y="1057791"/>
                  </a:lnTo>
                  <a:lnTo>
                    <a:pt x="85512" y="1082543"/>
                  </a:lnTo>
                  <a:lnTo>
                    <a:pt x="111794" y="1089588"/>
                  </a:lnTo>
                  <a:lnTo>
                    <a:pt x="111794" y="1110818"/>
                  </a:lnTo>
                  <a:lnTo>
                    <a:pt x="131506" y="1117863"/>
                  </a:lnTo>
                  <a:lnTo>
                    <a:pt x="154550" y="1107296"/>
                  </a:lnTo>
                  <a:lnTo>
                    <a:pt x="151313" y="1086066"/>
                  </a:lnTo>
                  <a:close/>
                  <a:moveTo>
                    <a:pt x="2512991" y="873860"/>
                  </a:moveTo>
                  <a:lnTo>
                    <a:pt x="2493279" y="880905"/>
                  </a:lnTo>
                  <a:lnTo>
                    <a:pt x="2499849" y="856153"/>
                  </a:lnTo>
                  <a:lnTo>
                    <a:pt x="2480043" y="852630"/>
                  </a:lnTo>
                  <a:lnTo>
                    <a:pt x="2460331" y="863198"/>
                  </a:lnTo>
                  <a:lnTo>
                    <a:pt x="2440619" y="873860"/>
                  </a:lnTo>
                  <a:lnTo>
                    <a:pt x="2417575" y="880905"/>
                  </a:lnTo>
                  <a:lnTo>
                    <a:pt x="2394531" y="895090"/>
                  </a:lnTo>
                  <a:lnTo>
                    <a:pt x="2387960" y="870243"/>
                  </a:lnTo>
                  <a:lnTo>
                    <a:pt x="2407672" y="877383"/>
                  </a:lnTo>
                  <a:lnTo>
                    <a:pt x="2430716" y="866720"/>
                  </a:lnTo>
                  <a:lnTo>
                    <a:pt x="2460331" y="856153"/>
                  </a:lnTo>
                  <a:lnTo>
                    <a:pt x="2483375" y="841967"/>
                  </a:lnTo>
                  <a:lnTo>
                    <a:pt x="2522799" y="841967"/>
                  </a:lnTo>
                  <a:lnTo>
                    <a:pt x="2506420" y="817215"/>
                  </a:lnTo>
                  <a:lnTo>
                    <a:pt x="2486613" y="820737"/>
                  </a:lnTo>
                  <a:lnTo>
                    <a:pt x="2437286" y="824260"/>
                  </a:lnTo>
                  <a:lnTo>
                    <a:pt x="2414337" y="813693"/>
                  </a:lnTo>
                  <a:lnTo>
                    <a:pt x="2430716" y="792462"/>
                  </a:lnTo>
                  <a:lnTo>
                    <a:pt x="2407291" y="774660"/>
                  </a:lnTo>
                  <a:lnTo>
                    <a:pt x="2397768" y="749907"/>
                  </a:lnTo>
                  <a:lnTo>
                    <a:pt x="2420813" y="732199"/>
                  </a:lnTo>
                  <a:lnTo>
                    <a:pt x="2407291" y="710969"/>
                  </a:lnTo>
                  <a:lnTo>
                    <a:pt x="2433668" y="693357"/>
                  </a:lnTo>
                  <a:lnTo>
                    <a:pt x="2407291" y="679172"/>
                  </a:lnTo>
                  <a:lnTo>
                    <a:pt x="2381008" y="682694"/>
                  </a:lnTo>
                  <a:lnTo>
                    <a:pt x="2410624" y="668509"/>
                  </a:lnTo>
                  <a:lnTo>
                    <a:pt x="2390912" y="664987"/>
                  </a:lnTo>
                  <a:lnTo>
                    <a:pt x="2413957" y="650897"/>
                  </a:lnTo>
                  <a:lnTo>
                    <a:pt x="2394150" y="636712"/>
                  </a:lnTo>
                  <a:lnTo>
                    <a:pt x="2394150" y="597774"/>
                  </a:lnTo>
                  <a:lnTo>
                    <a:pt x="2371105" y="601297"/>
                  </a:lnTo>
                  <a:lnTo>
                    <a:pt x="2357964" y="626144"/>
                  </a:lnTo>
                  <a:lnTo>
                    <a:pt x="2338252" y="636712"/>
                  </a:lnTo>
                  <a:lnTo>
                    <a:pt x="2315303" y="668700"/>
                  </a:lnTo>
                  <a:lnTo>
                    <a:pt x="2318636" y="647565"/>
                  </a:lnTo>
                  <a:lnTo>
                    <a:pt x="2295591" y="651087"/>
                  </a:lnTo>
                  <a:lnTo>
                    <a:pt x="2275880" y="665177"/>
                  </a:lnTo>
                  <a:lnTo>
                    <a:pt x="2252836" y="679362"/>
                  </a:lnTo>
                  <a:lnTo>
                    <a:pt x="2252836" y="658132"/>
                  </a:lnTo>
                  <a:lnTo>
                    <a:pt x="2233124" y="679362"/>
                  </a:lnTo>
                  <a:lnTo>
                    <a:pt x="2196938" y="686407"/>
                  </a:lnTo>
                  <a:lnTo>
                    <a:pt x="2229791" y="675840"/>
                  </a:lnTo>
                  <a:lnTo>
                    <a:pt x="2242932" y="654610"/>
                  </a:lnTo>
                  <a:lnTo>
                    <a:pt x="2216840" y="643757"/>
                  </a:lnTo>
                  <a:lnTo>
                    <a:pt x="2190558" y="650897"/>
                  </a:lnTo>
                  <a:lnTo>
                    <a:pt x="2216840" y="636712"/>
                  </a:lnTo>
                  <a:lnTo>
                    <a:pt x="2223411" y="615482"/>
                  </a:lnTo>
                  <a:lnTo>
                    <a:pt x="2206937" y="594252"/>
                  </a:lnTo>
                  <a:lnTo>
                    <a:pt x="2229982" y="590729"/>
                  </a:lnTo>
                  <a:lnTo>
                    <a:pt x="2243123" y="569499"/>
                  </a:lnTo>
                  <a:lnTo>
                    <a:pt x="2262929" y="558932"/>
                  </a:lnTo>
                  <a:lnTo>
                    <a:pt x="2243123" y="562454"/>
                  </a:lnTo>
                  <a:lnTo>
                    <a:pt x="2216840" y="548269"/>
                  </a:lnTo>
                  <a:lnTo>
                    <a:pt x="2210270" y="523516"/>
                  </a:lnTo>
                  <a:lnTo>
                    <a:pt x="2180655" y="512949"/>
                  </a:lnTo>
                  <a:lnTo>
                    <a:pt x="2177417" y="491719"/>
                  </a:lnTo>
                  <a:lnTo>
                    <a:pt x="2151040" y="491719"/>
                  </a:lnTo>
                  <a:lnTo>
                    <a:pt x="2131138" y="502286"/>
                  </a:lnTo>
                  <a:lnTo>
                    <a:pt x="2108093" y="498764"/>
                  </a:lnTo>
                  <a:lnTo>
                    <a:pt x="2058767" y="484579"/>
                  </a:lnTo>
                  <a:lnTo>
                    <a:pt x="2032485" y="491719"/>
                  </a:lnTo>
                  <a:lnTo>
                    <a:pt x="2016011" y="512949"/>
                  </a:lnTo>
                  <a:lnTo>
                    <a:pt x="2025533" y="534084"/>
                  </a:lnTo>
                  <a:lnTo>
                    <a:pt x="2002489" y="551791"/>
                  </a:lnTo>
                  <a:lnTo>
                    <a:pt x="1989728" y="573498"/>
                  </a:lnTo>
                  <a:lnTo>
                    <a:pt x="1992966" y="594728"/>
                  </a:lnTo>
                  <a:lnTo>
                    <a:pt x="1973255" y="608913"/>
                  </a:lnTo>
                  <a:lnTo>
                    <a:pt x="1956781" y="630143"/>
                  </a:lnTo>
                  <a:lnTo>
                    <a:pt x="1937069" y="637188"/>
                  </a:lnTo>
                  <a:lnTo>
                    <a:pt x="1917357" y="654895"/>
                  </a:lnTo>
                  <a:lnTo>
                    <a:pt x="1943640" y="672603"/>
                  </a:lnTo>
                  <a:lnTo>
                    <a:pt x="1950210" y="697260"/>
                  </a:lnTo>
                  <a:lnTo>
                    <a:pt x="1946972" y="718490"/>
                  </a:lnTo>
                  <a:lnTo>
                    <a:pt x="1937450" y="747051"/>
                  </a:lnTo>
                  <a:lnTo>
                    <a:pt x="1897932" y="778849"/>
                  </a:lnTo>
                  <a:lnTo>
                    <a:pt x="1874982" y="796556"/>
                  </a:lnTo>
                  <a:lnTo>
                    <a:pt x="1854985" y="810075"/>
                  </a:lnTo>
                  <a:lnTo>
                    <a:pt x="1825370" y="813597"/>
                  </a:lnTo>
                  <a:lnTo>
                    <a:pt x="1805658" y="817120"/>
                  </a:lnTo>
                  <a:lnTo>
                    <a:pt x="1782614" y="824165"/>
                  </a:lnTo>
                  <a:lnTo>
                    <a:pt x="1785947" y="845395"/>
                  </a:lnTo>
                  <a:lnTo>
                    <a:pt x="1789280" y="866625"/>
                  </a:lnTo>
                  <a:lnTo>
                    <a:pt x="1769282" y="898518"/>
                  </a:lnTo>
                  <a:lnTo>
                    <a:pt x="1769282" y="940978"/>
                  </a:lnTo>
                  <a:lnTo>
                    <a:pt x="1739668" y="958590"/>
                  </a:lnTo>
                  <a:lnTo>
                    <a:pt x="1739668" y="979820"/>
                  </a:lnTo>
                  <a:lnTo>
                    <a:pt x="1716718" y="972775"/>
                  </a:lnTo>
                  <a:lnTo>
                    <a:pt x="1700244" y="994005"/>
                  </a:lnTo>
                  <a:lnTo>
                    <a:pt x="1677200" y="990483"/>
                  </a:lnTo>
                  <a:lnTo>
                    <a:pt x="1657488" y="994005"/>
                  </a:lnTo>
                  <a:lnTo>
                    <a:pt x="1680533" y="976298"/>
                  </a:lnTo>
                  <a:lnTo>
                    <a:pt x="1673962" y="955068"/>
                  </a:lnTo>
                  <a:lnTo>
                    <a:pt x="1654155" y="944786"/>
                  </a:lnTo>
                  <a:lnTo>
                    <a:pt x="1657488" y="916225"/>
                  </a:lnTo>
                  <a:lnTo>
                    <a:pt x="1673962" y="891473"/>
                  </a:lnTo>
                  <a:lnTo>
                    <a:pt x="1687103" y="870243"/>
                  </a:lnTo>
                  <a:lnTo>
                    <a:pt x="1687103" y="845490"/>
                  </a:lnTo>
                  <a:lnTo>
                    <a:pt x="1713385" y="824260"/>
                  </a:lnTo>
                  <a:lnTo>
                    <a:pt x="1687103" y="806648"/>
                  </a:lnTo>
                  <a:lnTo>
                    <a:pt x="1627873" y="806648"/>
                  </a:lnTo>
                  <a:lnTo>
                    <a:pt x="1608161" y="813693"/>
                  </a:lnTo>
                  <a:lnTo>
                    <a:pt x="1617684" y="792462"/>
                  </a:lnTo>
                  <a:lnTo>
                    <a:pt x="1581499" y="778277"/>
                  </a:lnTo>
                  <a:lnTo>
                    <a:pt x="1561787" y="749717"/>
                  </a:lnTo>
                  <a:lnTo>
                    <a:pt x="1525601" y="732009"/>
                  </a:lnTo>
                  <a:lnTo>
                    <a:pt x="1505890" y="721442"/>
                  </a:lnTo>
                  <a:lnTo>
                    <a:pt x="1472942" y="717919"/>
                  </a:lnTo>
                  <a:lnTo>
                    <a:pt x="1446660" y="721442"/>
                  </a:lnTo>
                  <a:lnTo>
                    <a:pt x="1426948" y="728487"/>
                  </a:lnTo>
                  <a:lnTo>
                    <a:pt x="1446660" y="696689"/>
                  </a:lnTo>
                  <a:lnTo>
                    <a:pt x="1456182" y="661274"/>
                  </a:lnTo>
                  <a:lnTo>
                    <a:pt x="1429805" y="650706"/>
                  </a:lnTo>
                  <a:lnTo>
                    <a:pt x="1410093" y="664796"/>
                  </a:lnTo>
                  <a:lnTo>
                    <a:pt x="1416664" y="636236"/>
                  </a:lnTo>
                  <a:lnTo>
                    <a:pt x="1443041" y="604438"/>
                  </a:lnTo>
                  <a:lnTo>
                    <a:pt x="1472561" y="572546"/>
                  </a:lnTo>
                  <a:lnTo>
                    <a:pt x="1493130" y="558932"/>
                  </a:lnTo>
                  <a:lnTo>
                    <a:pt x="1512746" y="544937"/>
                  </a:lnTo>
                  <a:lnTo>
                    <a:pt x="1545599" y="523707"/>
                  </a:lnTo>
                  <a:lnTo>
                    <a:pt x="1568643" y="509522"/>
                  </a:lnTo>
                  <a:lnTo>
                    <a:pt x="1614732" y="474202"/>
                  </a:lnTo>
                  <a:lnTo>
                    <a:pt x="1644347" y="474202"/>
                  </a:lnTo>
                  <a:lnTo>
                    <a:pt x="1664059" y="470679"/>
                  </a:lnTo>
                  <a:lnTo>
                    <a:pt x="1657488" y="438787"/>
                  </a:lnTo>
                  <a:lnTo>
                    <a:pt x="1624540" y="442309"/>
                  </a:lnTo>
                  <a:lnTo>
                    <a:pt x="1601591" y="421174"/>
                  </a:lnTo>
                  <a:lnTo>
                    <a:pt x="1660726" y="431837"/>
                  </a:lnTo>
                  <a:lnTo>
                    <a:pt x="1693674" y="446022"/>
                  </a:lnTo>
                  <a:lnTo>
                    <a:pt x="1713385" y="421174"/>
                  </a:lnTo>
                  <a:lnTo>
                    <a:pt x="1739668" y="421174"/>
                  </a:lnTo>
                  <a:lnTo>
                    <a:pt x="1775853" y="414129"/>
                  </a:lnTo>
                  <a:lnTo>
                    <a:pt x="1795660" y="407084"/>
                  </a:lnTo>
                  <a:lnTo>
                    <a:pt x="1815371" y="396422"/>
                  </a:lnTo>
                  <a:lnTo>
                    <a:pt x="1838416" y="385854"/>
                  </a:lnTo>
                  <a:lnTo>
                    <a:pt x="1785756" y="371669"/>
                  </a:lnTo>
                  <a:lnTo>
                    <a:pt x="1736430" y="339872"/>
                  </a:lnTo>
                  <a:lnTo>
                    <a:pt x="1759474" y="336349"/>
                  </a:lnTo>
                  <a:lnTo>
                    <a:pt x="1778805" y="336349"/>
                  </a:lnTo>
                  <a:lnTo>
                    <a:pt x="1801850" y="343394"/>
                  </a:lnTo>
                  <a:lnTo>
                    <a:pt x="1825179" y="364053"/>
                  </a:lnTo>
                  <a:lnTo>
                    <a:pt x="1845462" y="364053"/>
                  </a:lnTo>
                  <a:lnTo>
                    <a:pt x="1864508" y="353676"/>
                  </a:lnTo>
                  <a:lnTo>
                    <a:pt x="1884219" y="346631"/>
                  </a:lnTo>
                  <a:lnTo>
                    <a:pt x="1907263" y="332541"/>
                  </a:lnTo>
                  <a:lnTo>
                    <a:pt x="1926975" y="314833"/>
                  </a:lnTo>
                  <a:lnTo>
                    <a:pt x="1953352" y="336063"/>
                  </a:lnTo>
                  <a:lnTo>
                    <a:pt x="1966494" y="314833"/>
                  </a:lnTo>
                  <a:lnTo>
                    <a:pt x="1986205" y="328923"/>
                  </a:lnTo>
                  <a:lnTo>
                    <a:pt x="2019058" y="321878"/>
                  </a:lnTo>
                  <a:lnTo>
                    <a:pt x="2042102" y="311311"/>
                  </a:lnTo>
                  <a:lnTo>
                    <a:pt x="2061909" y="300648"/>
                  </a:lnTo>
                  <a:lnTo>
                    <a:pt x="2071432" y="272088"/>
                  </a:lnTo>
                  <a:lnTo>
                    <a:pt x="2064861" y="247335"/>
                  </a:lnTo>
                  <a:lnTo>
                    <a:pt x="2091143" y="240195"/>
                  </a:lnTo>
                  <a:lnTo>
                    <a:pt x="2110950" y="236672"/>
                  </a:lnTo>
                  <a:lnTo>
                    <a:pt x="2114188" y="215442"/>
                  </a:lnTo>
                  <a:lnTo>
                    <a:pt x="2101047" y="190690"/>
                  </a:lnTo>
                  <a:lnTo>
                    <a:pt x="2071432" y="183645"/>
                  </a:lnTo>
                  <a:lnTo>
                    <a:pt x="2048387" y="183645"/>
                  </a:lnTo>
                  <a:lnTo>
                    <a:pt x="2028675" y="190690"/>
                  </a:lnTo>
                  <a:lnTo>
                    <a:pt x="2019153" y="211920"/>
                  </a:lnTo>
                  <a:lnTo>
                    <a:pt x="1992871" y="229628"/>
                  </a:lnTo>
                  <a:lnTo>
                    <a:pt x="1956685" y="258188"/>
                  </a:lnTo>
                  <a:lnTo>
                    <a:pt x="1936974" y="275896"/>
                  </a:lnTo>
                  <a:lnTo>
                    <a:pt x="1910692" y="286463"/>
                  </a:lnTo>
                  <a:lnTo>
                    <a:pt x="1890980" y="297411"/>
                  </a:lnTo>
                  <a:lnTo>
                    <a:pt x="1887742" y="258474"/>
                  </a:lnTo>
                  <a:lnTo>
                    <a:pt x="1914025" y="247906"/>
                  </a:lnTo>
                  <a:lnTo>
                    <a:pt x="1920595" y="219346"/>
                  </a:lnTo>
                  <a:lnTo>
                    <a:pt x="1887742" y="219346"/>
                  </a:lnTo>
                  <a:lnTo>
                    <a:pt x="1868031" y="230008"/>
                  </a:lnTo>
                  <a:lnTo>
                    <a:pt x="1848224" y="247716"/>
                  </a:lnTo>
                  <a:lnTo>
                    <a:pt x="1857747" y="222963"/>
                  </a:lnTo>
                  <a:lnTo>
                    <a:pt x="1880791" y="201733"/>
                  </a:lnTo>
                  <a:lnTo>
                    <a:pt x="1860984" y="198211"/>
                  </a:lnTo>
                  <a:lnTo>
                    <a:pt x="1838035" y="198211"/>
                  </a:lnTo>
                  <a:lnTo>
                    <a:pt x="1847557" y="173363"/>
                  </a:lnTo>
                  <a:lnTo>
                    <a:pt x="1870602" y="176981"/>
                  </a:lnTo>
                  <a:lnTo>
                    <a:pt x="1857461" y="155751"/>
                  </a:lnTo>
                  <a:lnTo>
                    <a:pt x="1870602" y="123858"/>
                  </a:lnTo>
                  <a:lnTo>
                    <a:pt x="1845462" y="99010"/>
                  </a:lnTo>
                  <a:lnTo>
                    <a:pt x="1825656" y="106055"/>
                  </a:lnTo>
                  <a:lnTo>
                    <a:pt x="1773091" y="123763"/>
                  </a:lnTo>
                  <a:lnTo>
                    <a:pt x="1750047" y="141470"/>
                  </a:lnTo>
                  <a:lnTo>
                    <a:pt x="1769282" y="152038"/>
                  </a:lnTo>
                  <a:lnTo>
                    <a:pt x="1739668" y="162700"/>
                  </a:lnTo>
                  <a:lnTo>
                    <a:pt x="1743000" y="187453"/>
                  </a:lnTo>
                  <a:lnTo>
                    <a:pt x="1769282" y="187453"/>
                  </a:lnTo>
                  <a:lnTo>
                    <a:pt x="1795660" y="201638"/>
                  </a:lnTo>
                  <a:lnTo>
                    <a:pt x="1775853" y="212206"/>
                  </a:lnTo>
                  <a:lnTo>
                    <a:pt x="1752904" y="215728"/>
                  </a:lnTo>
                  <a:lnTo>
                    <a:pt x="1772615" y="215728"/>
                  </a:lnTo>
                  <a:lnTo>
                    <a:pt x="1756141" y="236958"/>
                  </a:lnTo>
                  <a:lnTo>
                    <a:pt x="1733097" y="247621"/>
                  </a:lnTo>
                  <a:lnTo>
                    <a:pt x="1713385" y="261711"/>
                  </a:lnTo>
                  <a:lnTo>
                    <a:pt x="1690341" y="254666"/>
                  </a:lnTo>
                  <a:lnTo>
                    <a:pt x="1670629" y="275896"/>
                  </a:lnTo>
                  <a:lnTo>
                    <a:pt x="1650918" y="282941"/>
                  </a:lnTo>
                  <a:lnTo>
                    <a:pt x="1664535" y="261711"/>
                  </a:lnTo>
                  <a:lnTo>
                    <a:pt x="1657488" y="240290"/>
                  </a:lnTo>
                  <a:lnTo>
                    <a:pt x="1637777" y="236768"/>
                  </a:lnTo>
                  <a:lnTo>
                    <a:pt x="1611399" y="240290"/>
                  </a:lnTo>
                  <a:lnTo>
                    <a:pt x="1614732" y="261520"/>
                  </a:lnTo>
                  <a:lnTo>
                    <a:pt x="1595021" y="254475"/>
                  </a:lnTo>
                  <a:lnTo>
                    <a:pt x="1585498" y="275705"/>
                  </a:lnTo>
                  <a:lnTo>
                    <a:pt x="1565786" y="275705"/>
                  </a:lnTo>
                  <a:lnTo>
                    <a:pt x="1545979" y="272183"/>
                  </a:lnTo>
                  <a:lnTo>
                    <a:pt x="1486464" y="268851"/>
                  </a:lnTo>
                  <a:lnTo>
                    <a:pt x="1437137" y="258188"/>
                  </a:lnTo>
                  <a:lnTo>
                    <a:pt x="1414093" y="240290"/>
                  </a:lnTo>
                  <a:lnTo>
                    <a:pt x="1387715" y="247430"/>
                  </a:lnTo>
                  <a:lnTo>
                    <a:pt x="1358101" y="254475"/>
                  </a:lnTo>
                  <a:lnTo>
                    <a:pt x="1335151" y="250953"/>
                  </a:lnTo>
                  <a:lnTo>
                    <a:pt x="1322010" y="279513"/>
                  </a:lnTo>
                  <a:lnTo>
                    <a:pt x="1312488" y="304266"/>
                  </a:lnTo>
                  <a:lnTo>
                    <a:pt x="1292776" y="304266"/>
                  </a:lnTo>
                  <a:lnTo>
                    <a:pt x="1289443" y="272468"/>
                  </a:lnTo>
                  <a:lnTo>
                    <a:pt x="1266018" y="268851"/>
                  </a:lnTo>
                  <a:lnTo>
                    <a:pt x="1236022" y="265328"/>
                  </a:lnTo>
                  <a:lnTo>
                    <a:pt x="1206502" y="268851"/>
                  </a:lnTo>
                  <a:lnTo>
                    <a:pt x="1180125" y="272373"/>
                  </a:lnTo>
                  <a:lnTo>
                    <a:pt x="1153843" y="272373"/>
                  </a:lnTo>
                  <a:lnTo>
                    <a:pt x="1127941" y="268851"/>
                  </a:lnTo>
                  <a:lnTo>
                    <a:pt x="1108135" y="261711"/>
                  </a:lnTo>
                  <a:lnTo>
                    <a:pt x="1137749" y="258188"/>
                  </a:lnTo>
                  <a:lnTo>
                    <a:pt x="1157461" y="254666"/>
                  </a:lnTo>
                  <a:lnTo>
                    <a:pt x="1154224" y="226105"/>
                  </a:lnTo>
                  <a:lnTo>
                    <a:pt x="1094994" y="218965"/>
                  </a:lnTo>
                  <a:lnTo>
                    <a:pt x="1075282" y="211920"/>
                  </a:lnTo>
                  <a:lnTo>
                    <a:pt x="1042334" y="204875"/>
                  </a:lnTo>
                  <a:lnTo>
                    <a:pt x="1019385" y="190690"/>
                  </a:lnTo>
                  <a:lnTo>
                    <a:pt x="989770" y="180122"/>
                  </a:lnTo>
                  <a:lnTo>
                    <a:pt x="966725" y="190690"/>
                  </a:lnTo>
                  <a:lnTo>
                    <a:pt x="947014" y="204875"/>
                  </a:lnTo>
                  <a:lnTo>
                    <a:pt x="917399" y="204875"/>
                  </a:lnTo>
                  <a:lnTo>
                    <a:pt x="947014" y="169460"/>
                  </a:lnTo>
                  <a:lnTo>
                    <a:pt x="914066" y="187167"/>
                  </a:lnTo>
                  <a:lnTo>
                    <a:pt x="894354" y="204875"/>
                  </a:lnTo>
                  <a:lnTo>
                    <a:pt x="874643" y="197830"/>
                  </a:lnTo>
                  <a:lnTo>
                    <a:pt x="881213" y="172982"/>
                  </a:lnTo>
                  <a:lnTo>
                    <a:pt x="868072" y="151752"/>
                  </a:lnTo>
                  <a:lnTo>
                    <a:pt x="841695" y="169460"/>
                  </a:lnTo>
                  <a:lnTo>
                    <a:pt x="815413" y="187167"/>
                  </a:lnTo>
                  <a:lnTo>
                    <a:pt x="789131" y="187167"/>
                  </a:lnTo>
                  <a:lnTo>
                    <a:pt x="762753" y="194212"/>
                  </a:lnTo>
                  <a:lnTo>
                    <a:pt x="739804" y="201352"/>
                  </a:lnTo>
                  <a:lnTo>
                    <a:pt x="716759" y="197830"/>
                  </a:lnTo>
                  <a:lnTo>
                    <a:pt x="693715" y="211920"/>
                  </a:lnTo>
                  <a:lnTo>
                    <a:pt x="670670" y="218965"/>
                  </a:lnTo>
                  <a:lnTo>
                    <a:pt x="641055" y="226105"/>
                  </a:lnTo>
                  <a:lnTo>
                    <a:pt x="660862" y="211920"/>
                  </a:lnTo>
                  <a:lnTo>
                    <a:pt x="683811" y="204875"/>
                  </a:lnTo>
                  <a:lnTo>
                    <a:pt x="703618" y="194212"/>
                  </a:lnTo>
                  <a:lnTo>
                    <a:pt x="743041" y="194212"/>
                  </a:lnTo>
                  <a:lnTo>
                    <a:pt x="775989" y="183645"/>
                  </a:lnTo>
                  <a:lnTo>
                    <a:pt x="795701" y="176600"/>
                  </a:lnTo>
                  <a:lnTo>
                    <a:pt x="769419" y="169745"/>
                  </a:lnTo>
                  <a:lnTo>
                    <a:pt x="749707" y="180408"/>
                  </a:lnTo>
                  <a:lnTo>
                    <a:pt x="697143" y="183931"/>
                  </a:lnTo>
                  <a:lnTo>
                    <a:pt x="674194" y="198116"/>
                  </a:lnTo>
                  <a:lnTo>
                    <a:pt x="631438" y="215728"/>
                  </a:lnTo>
                  <a:lnTo>
                    <a:pt x="611631" y="229913"/>
                  </a:lnTo>
                  <a:lnTo>
                    <a:pt x="628105" y="208683"/>
                  </a:lnTo>
                  <a:lnTo>
                    <a:pt x="651149" y="198116"/>
                  </a:lnTo>
                  <a:lnTo>
                    <a:pt x="621534" y="190975"/>
                  </a:lnTo>
                  <a:lnTo>
                    <a:pt x="595252" y="205161"/>
                  </a:lnTo>
                  <a:lnTo>
                    <a:pt x="578778" y="233721"/>
                  </a:lnTo>
                  <a:lnTo>
                    <a:pt x="529452" y="219536"/>
                  </a:lnTo>
                  <a:lnTo>
                    <a:pt x="509740" y="208969"/>
                  </a:lnTo>
                  <a:lnTo>
                    <a:pt x="453748" y="191261"/>
                  </a:lnTo>
                  <a:lnTo>
                    <a:pt x="39138" y="565977"/>
                  </a:lnTo>
                  <a:lnTo>
                    <a:pt x="25996" y="587207"/>
                  </a:lnTo>
                  <a:lnTo>
                    <a:pt x="55231" y="587207"/>
                  </a:lnTo>
                  <a:lnTo>
                    <a:pt x="81513" y="580162"/>
                  </a:lnTo>
                  <a:lnTo>
                    <a:pt x="71990" y="604914"/>
                  </a:lnTo>
                  <a:lnTo>
                    <a:pt x="85226" y="626144"/>
                  </a:lnTo>
                  <a:lnTo>
                    <a:pt x="104938" y="629667"/>
                  </a:lnTo>
                  <a:lnTo>
                    <a:pt x="124650" y="622527"/>
                  </a:lnTo>
                  <a:lnTo>
                    <a:pt x="144361" y="608437"/>
                  </a:lnTo>
                  <a:lnTo>
                    <a:pt x="167406" y="604914"/>
                  </a:lnTo>
                  <a:lnTo>
                    <a:pt x="170739" y="636712"/>
                  </a:lnTo>
                  <a:lnTo>
                    <a:pt x="177309" y="661464"/>
                  </a:lnTo>
                  <a:lnTo>
                    <a:pt x="167787" y="693357"/>
                  </a:lnTo>
                  <a:lnTo>
                    <a:pt x="167787" y="718110"/>
                  </a:lnTo>
                  <a:lnTo>
                    <a:pt x="158264" y="742862"/>
                  </a:lnTo>
                  <a:lnTo>
                    <a:pt x="177976" y="760570"/>
                  </a:lnTo>
                  <a:lnTo>
                    <a:pt x="177976" y="785322"/>
                  </a:lnTo>
                  <a:lnTo>
                    <a:pt x="158264" y="813883"/>
                  </a:lnTo>
                  <a:lnTo>
                    <a:pt x="135220" y="828068"/>
                  </a:lnTo>
                  <a:lnTo>
                    <a:pt x="118746" y="852821"/>
                  </a:lnTo>
                  <a:lnTo>
                    <a:pt x="112175" y="874051"/>
                  </a:lnTo>
                  <a:lnTo>
                    <a:pt x="131887" y="877573"/>
                  </a:lnTo>
                  <a:lnTo>
                    <a:pt x="158264" y="859866"/>
                  </a:lnTo>
                  <a:lnTo>
                    <a:pt x="148742" y="881096"/>
                  </a:lnTo>
                  <a:lnTo>
                    <a:pt x="129030" y="902326"/>
                  </a:lnTo>
                  <a:lnTo>
                    <a:pt x="138553" y="923556"/>
                  </a:lnTo>
                  <a:lnTo>
                    <a:pt x="164930" y="916416"/>
                  </a:lnTo>
                  <a:lnTo>
                    <a:pt x="168168" y="941263"/>
                  </a:lnTo>
                  <a:lnTo>
                    <a:pt x="148456" y="941263"/>
                  </a:lnTo>
                  <a:lnTo>
                    <a:pt x="128744" y="951831"/>
                  </a:lnTo>
                  <a:lnTo>
                    <a:pt x="108938" y="969538"/>
                  </a:lnTo>
                  <a:lnTo>
                    <a:pt x="148456" y="962493"/>
                  </a:lnTo>
                  <a:lnTo>
                    <a:pt x="128744" y="969538"/>
                  </a:lnTo>
                  <a:lnTo>
                    <a:pt x="108938" y="983628"/>
                  </a:lnTo>
                  <a:lnTo>
                    <a:pt x="131982" y="990768"/>
                  </a:lnTo>
                  <a:lnTo>
                    <a:pt x="161597" y="994291"/>
                  </a:lnTo>
                  <a:lnTo>
                    <a:pt x="141885" y="1019043"/>
                  </a:lnTo>
                  <a:lnTo>
                    <a:pt x="161597" y="1015521"/>
                  </a:lnTo>
                  <a:lnTo>
                    <a:pt x="161597" y="1036751"/>
                  </a:lnTo>
                  <a:lnTo>
                    <a:pt x="184641" y="1036751"/>
                  </a:lnTo>
                  <a:lnTo>
                    <a:pt x="171501" y="1057981"/>
                  </a:lnTo>
                  <a:lnTo>
                    <a:pt x="190450" y="1068549"/>
                  </a:lnTo>
                  <a:lnTo>
                    <a:pt x="187117" y="1097109"/>
                  </a:lnTo>
                  <a:lnTo>
                    <a:pt x="1124609" y="1097109"/>
                  </a:lnTo>
                  <a:lnTo>
                    <a:pt x="1134131" y="1075879"/>
                  </a:lnTo>
                  <a:lnTo>
                    <a:pt x="1137369" y="1100632"/>
                  </a:lnTo>
                  <a:lnTo>
                    <a:pt x="1160413" y="1107677"/>
                  </a:lnTo>
                  <a:lnTo>
                    <a:pt x="1183458" y="1107677"/>
                  </a:lnTo>
                  <a:lnTo>
                    <a:pt x="1203169" y="1118244"/>
                  </a:lnTo>
                  <a:lnTo>
                    <a:pt x="1222881" y="1125384"/>
                  </a:lnTo>
                  <a:lnTo>
                    <a:pt x="1245925" y="1128907"/>
                  </a:lnTo>
                  <a:lnTo>
                    <a:pt x="1282111" y="1128907"/>
                  </a:lnTo>
                  <a:lnTo>
                    <a:pt x="1302679" y="1135190"/>
                  </a:lnTo>
                  <a:lnTo>
                    <a:pt x="1319153" y="1113960"/>
                  </a:lnTo>
                  <a:lnTo>
                    <a:pt x="1342198" y="1110437"/>
                  </a:lnTo>
                  <a:lnTo>
                    <a:pt x="1368480" y="1103393"/>
                  </a:lnTo>
                  <a:lnTo>
                    <a:pt x="1397905" y="1097109"/>
                  </a:lnTo>
                  <a:lnTo>
                    <a:pt x="1424187" y="1107677"/>
                  </a:lnTo>
                  <a:lnTo>
                    <a:pt x="1417616" y="1132429"/>
                  </a:lnTo>
                  <a:lnTo>
                    <a:pt x="1417616" y="1153659"/>
                  </a:lnTo>
                  <a:lnTo>
                    <a:pt x="1440661" y="1143092"/>
                  </a:lnTo>
                  <a:lnTo>
                    <a:pt x="1460372" y="1139474"/>
                  </a:lnTo>
                  <a:lnTo>
                    <a:pt x="1447231" y="1160704"/>
                  </a:lnTo>
                  <a:lnTo>
                    <a:pt x="1443993" y="1181934"/>
                  </a:lnTo>
                  <a:lnTo>
                    <a:pt x="1443993" y="1206687"/>
                  </a:lnTo>
                  <a:lnTo>
                    <a:pt x="1506461" y="1220872"/>
                  </a:lnTo>
                  <a:lnTo>
                    <a:pt x="1552455" y="1231439"/>
                  </a:lnTo>
                  <a:lnTo>
                    <a:pt x="1561977" y="1256287"/>
                  </a:lnTo>
                  <a:lnTo>
                    <a:pt x="1565310" y="1281040"/>
                  </a:lnTo>
                  <a:lnTo>
                    <a:pt x="1555788" y="1302270"/>
                  </a:lnTo>
                  <a:lnTo>
                    <a:pt x="1532743" y="1291607"/>
                  </a:lnTo>
                  <a:lnTo>
                    <a:pt x="1523221" y="1266855"/>
                  </a:lnTo>
                  <a:lnTo>
                    <a:pt x="1519888" y="1288085"/>
                  </a:lnTo>
                  <a:lnTo>
                    <a:pt x="1506747" y="1309315"/>
                  </a:lnTo>
                  <a:lnTo>
                    <a:pt x="1487035" y="1323500"/>
                  </a:lnTo>
                  <a:lnTo>
                    <a:pt x="1477513" y="1344730"/>
                  </a:lnTo>
                  <a:lnTo>
                    <a:pt x="1457801" y="1365865"/>
                  </a:lnTo>
                  <a:lnTo>
                    <a:pt x="1441327" y="1387095"/>
                  </a:lnTo>
                  <a:lnTo>
                    <a:pt x="1415045" y="1401280"/>
                  </a:lnTo>
                  <a:lnTo>
                    <a:pt x="1438090" y="1404802"/>
                  </a:lnTo>
                  <a:lnTo>
                    <a:pt x="1457801" y="1394235"/>
                  </a:lnTo>
                  <a:lnTo>
                    <a:pt x="1507128" y="1387095"/>
                  </a:lnTo>
                  <a:lnTo>
                    <a:pt x="1526839" y="1380050"/>
                  </a:lnTo>
                  <a:lnTo>
                    <a:pt x="1563025" y="1380050"/>
                  </a:lnTo>
                  <a:lnTo>
                    <a:pt x="1546551" y="1358820"/>
                  </a:lnTo>
                  <a:lnTo>
                    <a:pt x="1569595" y="1334067"/>
                  </a:lnTo>
                  <a:lnTo>
                    <a:pt x="1592640" y="1330545"/>
                  </a:lnTo>
                  <a:lnTo>
                    <a:pt x="1615684" y="1327022"/>
                  </a:lnTo>
                  <a:lnTo>
                    <a:pt x="1638729" y="1323500"/>
                  </a:lnTo>
                  <a:lnTo>
                    <a:pt x="1658440" y="1327022"/>
                  </a:lnTo>
                  <a:lnTo>
                    <a:pt x="1678152" y="1312837"/>
                  </a:lnTo>
                  <a:lnTo>
                    <a:pt x="1697864" y="1309315"/>
                  </a:lnTo>
                  <a:lnTo>
                    <a:pt x="1724241" y="1284562"/>
                  </a:lnTo>
                  <a:lnTo>
                    <a:pt x="1864508" y="1273424"/>
                  </a:lnTo>
                  <a:lnTo>
                    <a:pt x="1887552" y="1259334"/>
                  </a:lnTo>
                  <a:lnTo>
                    <a:pt x="1907263" y="1241626"/>
                  </a:lnTo>
                  <a:lnTo>
                    <a:pt x="1930308" y="1216873"/>
                  </a:lnTo>
                  <a:lnTo>
                    <a:pt x="1939831" y="1195643"/>
                  </a:lnTo>
                  <a:lnTo>
                    <a:pt x="1962875" y="1181458"/>
                  </a:lnTo>
                  <a:lnTo>
                    <a:pt x="1979349" y="1160228"/>
                  </a:lnTo>
                  <a:lnTo>
                    <a:pt x="1999061" y="1170891"/>
                  </a:lnTo>
                  <a:lnTo>
                    <a:pt x="2025438" y="1167368"/>
                  </a:lnTo>
                  <a:lnTo>
                    <a:pt x="2025438" y="1188598"/>
                  </a:lnTo>
                  <a:lnTo>
                    <a:pt x="2012678" y="1220872"/>
                  </a:lnTo>
                  <a:lnTo>
                    <a:pt x="2006107" y="1242102"/>
                  </a:lnTo>
                  <a:lnTo>
                    <a:pt x="2006107" y="1263332"/>
                  </a:lnTo>
                  <a:lnTo>
                    <a:pt x="2032485" y="1273900"/>
                  </a:lnTo>
                  <a:lnTo>
                    <a:pt x="2052196" y="1263332"/>
                  </a:lnTo>
                  <a:lnTo>
                    <a:pt x="2071908" y="1263332"/>
                  </a:lnTo>
                  <a:lnTo>
                    <a:pt x="2094952" y="1252669"/>
                  </a:lnTo>
                  <a:lnTo>
                    <a:pt x="2114664" y="1238580"/>
                  </a:lnTo>
                  <a:lnTo>
                    <a:pt x="2105141" y="1259810"/>
                  </a:lnTo>
                  <a:lnTo>
                    <a:pt x="2154468" y="1256287"/>
                  </a:lnTo>
                  <a:lnTo>
                    <a:pt x="2131138" y="1258953"/>
                  </a:lnTo>
                  <a:lnTo>
                    <a:pt x="2108093" y="1265998"/>
                  </a:lnTo>
                  <a:lnTo>
                    <a:pt x="2045435" y="1301794"/>
                  </a:lnTo>
                  <a:lnTo>
                    <a:pt x="2035913" y="1337114"/>
                  </a:lnTo>
                  <a:lnTo>
                    <a:pt x="2055624" y="1344254"/>
                  </a:lnTo>
                  <a:lnTo>
                    <a:pt x="2082002" y="1326546"/>
                  </a:lnTo>
                  <a:lnTo>
                    <a:pt x="2105046" y="1312361"/>
                  </a:lnTo>
                  <a:lnTo>
                    <a:pt x="2121615" y="1287513"/>
                  </a:lnTo>
                  <a:lnTo>
                    <a:pt x="2151230" y="1294558"/>
                  </a:lnTo>
                  <a:lnTo>
                    <a:pt x="2174275" y="1283991"/>
                  </a:lnTo>
                  <a:lnTo>
                    <a:pt x="2193986" y="1276946"/>
                  </a:lnTo>
                  <a:lnTo>
                    <a:pt x="2226934" y="1269806"/>
                  </a:lnTo>
                  <a:lnTo>
                    <a:pt x="2230172" y="1248576"/>
                  </a:lnTo>
                  <a:lnTo>
                    <a:pt x="2210460" y="1252098"/>
                  </a:lnTo>
                  <a:lnTo>
                    <a:pt x="2190749" y="1248576"/>
                  </a:lnTo>
                  <a:lnTo>
                    <a:pt x="2151230" y="1238008"/>
                  </a:lnTo>
                  <a:lnTo>
                    <a:pt x="2144660" y="1216778"/>
                  </a:lnTo>
                  <a:lnTo>
                    <a:pt x="2124948" y="1209733"/>
                  </a:lnTo>
                  <a:lnTo>
                    <a:pt x="2131519" y="1181173"/>
                  </a:lnTo>
                  <a:lnTo>
                    <a:pt x="2144660" y="1156420"/>
                  </a:lnTo>
                  <a:lnTo>
                    <a:pt x="2161134" y="1135190"/>
                  </a:lnTo>
                  <a:lnTo>
                    <a:pt x="2140660" y="1149661"/>
                  </a:lnTo>
                  <a:lnTo>
                    <a:pt x="2114283" y="1153183"/>
                  </a:lnTo>
                  <a:lnTo>
                    <a:pt x="2094952" y="1135190"/>
                  </a:lnTo>
                  <a:lnTo>
                    <a:pt x="2114664" y="1128145"/>
                  </a:lnTo>
                  <a:lnTo>
                    <a:pt x="2134375" y="1135190"/>
                  </a:lnTo>
                  <a:lnTo>
                    <a:pt x="2154182" y="1117482"/>
                  </a:lnTo>
                  <a:lnTo>
                    <a:pt x="2177227" y="1117482"/>
                  </a:lnTo>
                  <a:lnTo>
                    <a:pt x="2177227" y="1092730"/>
                  </a:lnTo>
                  <a:lnTo>
                    <a:pt x="2157420" y="1078640"/>
                  </a:lnTo>
                  <a:lnTo>
                    <a:pt x="2108093" y="1082162"/>
                  </a:lnTo>
                  <a:lnTo>
                    <a:pt x="2075241" y="1092730"/>
                  </a:lnTo>
                  <a:lnTo>
                    <a:pt x="2048863" y="1103393"/>
                  </a:lnTo>
                  <a:lnTo>
                    <a:pt x="2016011" y="1117482"/>
                  </a:lnTo>
                  <a:lnTo>
                    <a:pt x="1992966" y="1131668"/>
                  </a:lnTo>
                  <a:lnTo>
                    <a:pt x="1973255" y="1149375"/>
                  </a:lnTo>
                  <a:lnTo>
                    <a:pt x="1950210" y="1170891"/>
                  </a:lnTo>
                  <a:lnTo>
                    <a:pt x="1930498" y="1181458"/>
                  </a:lnTo>
                  <a:lnTo>
                    <a:pt x="1907454" y="1184981"/>
                  </a:lnTo>
                  <a:lnTo>
                    <a:pt x="1927165" y="1170891"/>
                  </a:lnTo>
                  <a:lnTo>
                    <a:pt x="1956781" y="1153183"/>
                  </a:lnTo>
                  <a:lnTo>
                    <a:pt x="1973255" y="1131953"/>
                  </a:lnTo>
                  <a:lnTo>
                    <a:pt x="1992966" y="1121386"/>
                  </a:lnTo>
                  <a:lnTo>
                    <a:pt x="2025914" y="1092825"/>
                  </a:lnTo>
                  <a:lnTo>
                    <a:pt x="2052196" y="1078735"/>
                  </a:lnTo>
                  <a:lnTo>
                    <a:pt x="2081811" y="1075213"/>
                  </a:lnTo>
                  <a:lnTo>
                    <a:pt x="2108093" y="1046652"/>
                  </a:lnTo>
                  <a:lnTo>
                    <a:pt x="2127805" y="1036085"/>
                  </a:lnTo>
                  <a:lnTo>
                    <a:pt x="2154182" y="1032562"/>
                  </a:lnTo>
                  <a:lnTo>
                    <a:pt x="2183797" y="1032562"/>
                  </a:lnTo>
                  <a:lnTo>
                    <a:pt x="2213317" y="1029040"/>
                  </a:lnTo>
                  <a:lnTo>
                    <a:pt x="2246265" y="1032562"/>
                  </a:lnTo>
                  <a:lnTo>
                    <a:pt x="2285688" y="1039607"/>
                  </a:lnTo>
                  <a:lnTo>
                    <a:pt x="2305495" y="1039607"/>
                  </a:lnTo>
                  <a:lnTo>
                    <a:pt x="2325207" y="1032562"/>
                  </a:lnTo>
                  <a:lnTo>
                    <a:pt x="2351489" y="1025422"/>
                  </a:lnTo>
                  <a:lnTo>
                    <a:pt x="2374533" y="1018377"/>
                  </a:lnTo>
                  <a:lnTo>
                    <a:pt x="2394245" y="997147"/>
                  </a:lnTo>
                  <a:lnTo>
                    <a:pt x="2414052" y="986580"/>
                  </a:lnTo>
                  <a:lnTo>
                    <a:pt x="2437001" y="982962"/>
                  </a:lnTo>
                  <a:lnTo>
                    <a:pt x="2460045" y="972394"/>
                  </a:lnTo>
                  <a:lnTo>
                    <a:pt x="2479757" y="972394"/>
                  </a:lnTo>
                  <a:lnTo>
                    <a:pt x="2515943" y="958209"/>
                  </a:lnTo>
                  <a:lnTo>
                    <a:pt x="2519275" y="936979"/>
                  </a:lnTo>
                  <a:lnTo>
                    <a:pt x="2525846" y="912227"/>
                  </a:lnTo>
                  <a:lnTo>
                    <a:pt x="2542320" y="890997"/>
                  </a:lnTo>
                  <a:lnTo>
                    <a:pt x="2522513" y="873384"/>
                  </a:lnTo>
                  <a:close/>
                  <a:moveTo>
                    <a:pt x="65705" y="856153"/>
                  </a:moveTo>
                  <a:lnTo>
                    <a:pt x="42756" y="863198"/>
                  </a:lnTo>
                  <a:lnTo>
                    <a:pt x="22949" y="877383"/>
                  </a:lnTo>
                  <a:lnTo>
                    <a:pt x="42756" y="863198"/>
                  </a:lnTo>
                  <a:lnTo>
                    <a:pt x="22949" y="863198"/>
                  </a:lnTo>
                  <a:lnTo>
                    <a:pt x="0" y="884428"/>
                  </a:lnTo>
                  <a:lnTo>
                    <a:pt x="6571" y="905658"/>
                  </a:lnTo>
                  <a:lnTo>
                    <a:pt x="3238" y="941073"/>
                  </a:lnTo>
                  <a:lnTo>
                    <a:pt x="9808" y="919843"/>
                  </a:lnTo>
                  <a:lnTo>
                    <a:pt x="26282" y="887950"/>
                  </a:lnTo>
                  <a:lnTo>
                    <a:pt x="55897" y="863198"/>
                  </a:lnTo>
                  <a:close/>
                  <a:moveTo>
                    <a:pt x="2029152" y="21325"/>
                  </a:moveTo>
                  <a:lnTo>
                    <a:pt x="1983158" y="17708"/>
                  </a:lnTo>
                  <a:lnTo>
                    <a:pt x="1950210" y="14090"/>
                  </a:lnTo>
                  <a:lnTo>
                    <a:pt x="1897551" y="14090"/>
                  </a:lnTo>
                  <a:lnTo>
                    <a:pt x="1874601" y="35320"/>
                  </a:lnTo>
                  <a:lnTo>
                    <a:pt x="1848224" y="42460"/>
                  </a:lnTo>
                  <a:lnTo>
                    <a:pt x="1854795" y="67213"/>
                  </a:lnTo>
                  <a:lnTo>
                    <a:pt x="1861365" y="91965"/>
                  </a:lnTo>
                  <a:lnTo>
                    <a:pt x="1904121" y="74258"/>
                  </a:lnTo>
                  <a:lnTo>
                    <a:pt x="1927165" y="60073"/>
                  </a:lnTo>
                  <a:lnTo>
                    <a:pt x="1973255" y="67213"/>
                  </a:lnTo>
                  <a:lnTo>
                    <a:pt x="1996299" y="49886"/>
                  </a:lnTo>
                  <a:lnTo>
                    <a:pt x="2019248" y="42841"/>
                  </a:lnTo>
                  <a:lnTo>
                    <a:pt x="2032485" y="21325"/>
                  </a:lnTo>
                  <a:close/>
                </a:path>
              </a:pathLst>
            </a:custGeom>
            <a:solidFill>
              <a:srgbClr val="FF0000"/>
            </a:solidFill>
            <a:ln w="9518" cap="flat">
              <a:noFill/>
              <a:prstDash val="solid"/>
              <a:miter/>
            </a:ln>
          </p:spPr>
          <p:txBody>
            <a:bodyPr rtlCol="0" anchor="ctr"/>
            <a:lstStyle/>
            <a:p>
              <a:endParaRPr lang="en-US" noProof="0" dirty="0"/>
            </a:p>
          </p:txBody>
        </p:sp>
        <p:sp>
          <p:nvSpPr>
            <p:cNvPr id="5642" name="Serbest Form 5641">
              <a:extLst>
                <a:ext uri="{FF2B5EF4-FFF2-40B4-BE49-F238E27FC236}">
                  <a16:creationId xmlns:a16="http://schemas.microsoft.com/office/drawing/2014/main" id="{831E306B-6B89-C349-B58F-49E6D9596494}"/>
                </a:ext>
              </a:extLst>
            </p:cNvPr>
            <p:cNvSpPr/>
            <p:nvPr/>
          </p:nvSpPr>
          <p:spPr>
            <a:xfrm>
              <a:off x="3348946" y="380818"/>
              <a:ext cx="29615" cy="3522"/>
            </a:xfrm>
            <a:custGeom>
              <a:avLst/>
              <a:gdLst>
                <a:gd name="connsiteX0" fmla="*/ 29615 w 29615"/>
                <a:gd name="connsiteY0" fmla="*/ 0 h 3522"/>
                <a:gd name="connsiteX1" fmla="*/ 0 w 29615"/>
                <a:gd name="connsiteY1" fmla="*/ 3522 h 3522"/>
              </a:gdLst>
              <a:ahLst/>
              <a:cxnLst>
                <a:cxn ang="0">
                  <a:pos x="connsiteX0" y="connsiteY0"/>
                </a:cxn>
                <a:cxn ang="0">
                  <a:pos x="connsiteX1" y="connsiteY1"/>
                </a:cxn>
              </a:cxnLst>
              <a:rect l="l" t="t" r="r" b="b"/>
              <a:pathLst>
                <a:path w="29615" h="3522">
                  <a:moveTo>
                    <a:pt x="29615" y="0"/>
                  </a:moveTo>
                  <a:lnTo>
                    <a:pt x="0" y="3522"/>
                  </a:lnTo>
                  <a:close/>
                </a:path>
              </a:pathLst>
            </a:custGeom>
            <a:solidFill>
              <a:srgbClr val="FF0000"/>
            </a:solidFill>
            <a:ln w="9518" cap="flat">
              <a:noFill/>
              <a:prstDash val="solid"/>
              <a:miter/>
            </a:ln>
          </p:spPr>
          <p:txBody>
            <a:bodyPr rtlCol="0" anchor="ctr"/>
            <a:lstStyle/>
            <a:p>
              <a:endParaRPr lang="en-US" noProof="0" dirty="0"/>
            </a:p>
          </p:txBody>
        </p:sp>
        <p:sp>
          <p:nvSpPr>
            <p:cNvPr id="5643" name="Serbest Form 5642">
              <a:extLst>
                <a:ext uri="{FF2B5EF4-FFF2-40B4-BE49-F238E27FC236}">
                  <a16:creationId xmlns:a16="http://schemas.microsoft.com/office/drawing/2014/main" id="{9B34CB3B-BC42-C645-912E-4962B7CD512D}"/>
                </a:ext>
              </a:extLst>
            </p:cNvPr>
            <p:cNvSpPr/>
            <p:nvPr/>
          </p:nvSpPr>
          <p:spPr>
            <a:xfrm>
              <a:off x="3076221" y="292090"/>
              <a:ext cx="1279253" cy="293888"/>
            </a:xfrm>
            <a:custGeom>
              <a:avLst/>
              <a:gdLst>
                <a:gd name="connsiteX0" fmla="*/ 1279254 w 1279253"/>
                <a:gd name="connsiteY0" fmla="*/ 21516 h 293888"/>
                <a:gd name="connsiteX1" fmla="*/ 1233165 w 1279253"/>
                <a:gd name="connsiteY1" fmla="*/ 21516 h 293888"/>
                <a:gd name="connsiteX2" fmla="*/ 1210120 w 1279253"/>
                <a:gd name="connsiteY2" fmla="*/ 10948 h 293888"/>
                <a:gd name="connsiteX3" fmla="*/ 1183839 w 1279253"/>
                <a:gd name="connsiteY3" fmla="*/ 7331 h 293888"/>
                <a:gd name="connsiteX4" fmla="*/ 1164127 w 1279253"/>
                <a:gd name="connsiteY4" fmla="*/ 10948 h 293888"/>
                <a:gd name="connsiteX5" fmla="*/ 1131179 w 1279253"/>
                <a:gd name="connsiteY5" fmla="*/ 21516 h 293888"/>
                <a:gd name="connsiteX6" fmla="*/ 1154223 w 1279253"/>
                <a:gd name="connsiteY6" fmla="*/ 7331 h 293888"/>
                <a:gd name="connsiteX7" fmla="*/ 1114800 w 1279253"/>
                <a:gd name="connsiteY7" fmla="*/ 10948 h 293888"/>
                <a:gd name="connsiteX8" fmla="*/ 1088423 w 1279253"/>
                <a:gd name="connsiteY8" fmla="*/ 0 h 293888"/>
                <a:gd name="connsiteX9" fmla="*/ 1068711 w 1279253"/>
                <a:gd name="connsiteY9" fmla="*/ 3522 h 293888"/>
                <a:gd name="connsiteX10" fmla="*/ 1025955 w 1279253"/>
                <a:gd name="connsiteY10" fmla="*/ 3522 h 293888"/>
                <a:gd name="connsiteX11" fmla="*/ 989770 w 1279253"/>
                <a:gd name="connsiteY11" fmla="*/ 7045 h 293888"/>
                <a:gd name="connsiteX12" fmla="*/ 930540 w 1279253"/>
                <a:gd name="connsiteY12" fmla="*/ 3808 h 293888"/>
                <a:gd name="connsiteX13" fmla="*/ 910542 w 1279253"/>
                <a:gd name="connsiteY13" fmla="*/ 7331 h 293888"/>
                <a:gd name="connsiteX14" fmla="*/ 877690 w 1279253"/>
                <a:gd name="connsiteY14" fmla="*/ 14471 h 293888"/>
                <a:gd name="connsiteX15" fmla="*/ 825030 w 1279253"/>
                <a:gd name="connsiteY15" fmla="*/ 10948 h 293888"/>
                <a:gd name="connsiteX16" fmla="*/ 805795 w 1279253"/>
                <a:gd name="connsiteY16" fmla="*/ 14471 h 293888"/>
                <a:gd name="connsiteX17" fmla="*/ 785988 w 1279253"/>
                <a:gd name="connsiteY17" fmla="*/ 21516 h 293888"/>
                <a:gd name="connsiteX18" fmla="*/ 835410 w 1279253"/>
                <a:gd name="connsiteY18" fmla="*/ 35701 h 293888"/>
                <a:gd name="connsiteX19" fmla="*/ 785797 w 1279253"/>
                <a:gd name="connsiteY19" fmla="*/ 28561 h 293888"/>
                <a:gd name="connsiteX20" fmla="*/ 739804 w 1279253"/>
                <a:gd name="connsiteY20" fmla="*/ 21516 h 293888"/>
                <a:gd name="connsiteX21" fmla="*/ 713426 w 1279253"/>
                <a:gd name="connsiteY21" fmla="*/ 21516 h 293888"/>
                <a:gd name="connsiteX22" fmla="*/ 680574 w 1279253"/>
                <a:gd name="connsiteY22" fmla="*/ 32178 h 293888"/>
                <a:gd name="connsiteX23" fmla="*/ 631247 w 1279253"/>
                <a:gd name="connsiteY23" fmla="*/ 32178 h 293888"/>
                <a:gd name="connsiteX24" fmla="*/ 608203 w 1279253"/>
                <a:gd name="connsiteY24" fmla="*/ 35701 h 293888"/>
                <a:gd name="connsiteX25" fmla="*/ 581920 w 1279253"/>
                <a:gd name="connsiteY25" fmla="*/ 39223 h 293888"/>
                <a:gd name="connsiteX26" fmla="*/ 558876 w 1279253"/>
                <a:gd name="connsiteY26" fmla="*/ 39223 h 293888"/>
                <a:gd name="connsiteX27" fmla="*/ 614773 w 1279253"/>
                <a:gd name="connsiteY27" fmla="*/ 49791 h 293888"/>
                <a:gd name="connsiteX28" fmla="*/ 568779 w 1279253"/>
                <a:gd name="connsiteY28" fmla="*/ 57121 h 293888"/>
                <a:gd name="connsiteX29" fmla="*/ 588491 w 1279253"/>
                <a:gd name="connsiteY29" fmla="*/ 67689 h 293888"/>
                <a:gd name="connsiteX30" fmla="*/ 611536 w 1279253"/>
                <a:gd name="connsiteY30" fmla="*/ 64166 h 293888"/>
                <a:gd name="connsiteX31" fmla="*/ 631247 w 1279253"/>
                <a:gd name="connsiteY31" fmla="*/ 64166 h 293888"/>
                <a:gd name="connsiteX32" fmla="*/ 657529 w 1279253"/>
                <a:gd name="connsiteY32" fmla="*/ 57121 h 293888"/>
                <a:gd name="connsiteX33" fmla="*/ 690477 w 1279253"/>
                <a:gd name="connsiteY33" fmla="*/ 53504 h 293888"/>
                <a:gd name="connsiteX34" fmla="*/ 710570 w 1279253"/>
                <a:gd name="connsiteY34" fmla="*/ 57121 h 293888"/>
                <a:gd name="connsiteX35" fmla="*/ 687525 w 1279253"/>
                <a:gd name="connsiteY35" fmla="*/ 60644 h 293888"/>
                <a:gd name="connsiteX36" fmla="*/ 667814 w 1279253"/>
                <a:gd name="connsiteY36" fmla="*/ 64166 h 293888"/>
                <a:gd name="connsiteX37" fmla="*/ 648102 w 1279253"/>
                <a:gd name="connsiteY37" fmla="*/ 71211 h 293888"/>
                <a:gd name="connsiteX38" fmla="*/ 684287 w 1279253"/>
                <a:gd name="connsiteY38" fmla="*/ 78351 h 293888"/>
                <a:gd name="connsiteX39" fmla="*/ 766467 w 1279253"/>
                <a:gd name="connsiteY39" fmla="*/ 71211 h 293888"/>
                <a:gd name="connsiteX40" fmla="*/ 789511 w 1279253"/>
                <a:gd name="connsiteY40" fmla="*/ 67689 h 293888"/>
                <a:gd name="connsiteX41" fmla="*/ 812175 w 1279253"/>
                <a:gd name="connsiteY41" fmla="*/ 57121 h 293888"/>
                <a:gd name="connsiteX42" fmla="*/ 838457 w 1279253"/>
                <a:gd name="connsiteY42" fmla="*/ 53504 h 293888"/>
                <a:gd name="connsiteX43" fmla="*/ 871310 w 1279253"/>
                <a:gd name="connsiteY43" fmla="*/ 49981 h 293888"/>
                <a:gd name="connsiteX44" fmla="*/ 825316 w 1279253"/>
                <a:gd name="connsiteY44" fmla="*/ 67689 h 293888"/>
                <a:gd name="connsiteX45" fmla="*/ 845027 w 1279253"/>
                <a:gd name="connsiteY45" fmla="*/ 67689 h 293888"/>
                <a:gd name="connsiteX46" fmla="*/ 818745 w 1279253"/>
                <a:gd name="connsiteY46" fmla="*/ 74734 h 293888"/>
                <a:gd name="connsiteX47" fmla="*/ 785797 w 1279253"/>
                <a:gd name="connsiteY47" fmla="*/ 78351 h 293888"/>
                <a:gd name="connsiteX48" fmla="*/ 756278 w 1279253"/>
                <a:gd name="connsiteY48" fmla="*/ 78351 h 293888"/>
                <a:gd name="connsiteX49" fmla="*/ 726663 w 1279253"/>
                <a:gd name="connsiteY49" fmla="*/ 81874 h 293888"/>
                <a:gd name="connsiteX50" fmla="*/ 703618 w 1279253"/>
                <a:gd name="connsiteY50" fmla="*/ 88919 h 293888"/>
                <a:gd name="connsiteX51" fmla="*/ 746374 w 1279253"/>
                <a:gd name="connsiteY51" fmla="*/ 103104 h 293888"/>
                <a:gd name="connsiteX52" fmla="*/ 726663 w 1279253"/>
                <a:gd name="connsiteY52" fmla="*/ 110149 h 293888"/>
                <a:gd name="connsiteX53" fmla="*/ 700285 w 1279253"/>
                <a:gd name="connsiteY53" fmla="*/ 103104 h 293888"/>
                <a:gd name="connsiteX54" fmla="*/ 677241 w 1279253"/>
                <a:gd name="connsiteY54" fmla="*/ 88919 h 293888"/>
                <a:gd name="connsiteX55" fmla="*/ 611536 w 1279253"/>
                <a:gd name="connsiteY55" fmla="*/ 85682 h 293888"/>
                <a:gd name="connsiteX56" fmla="*/ 618106 w 1279253"/>
                <a:gd name="connsiteY56" fmla="*/ 110434 h 293888"/>
                <a:gd name="connsiteX57" fmla="*/ 641150 w 1279253"/>
                <a:gd name="connsiteY57" fmla="*/ 128142 h 293888"/>
                <a:gd name="connsiteX58" fmla="*/ 667433 w 1279253"/>
                <a:gd name="connsiteY58" fmla="*/ 128142 h 293888"/>
                <a:gd name="connsiteX59" fmla="*/ 634485 w 1279253"/>
                <a:gd name="connsiteY59" fmla="*/ 135187 h 293888"/>
                <a:gd name="connsiteX60" fmla="*/ 608203 w 1279253"/>
                <a:gd name="connsiteY60" fmla="*/ 131665 h 293888"/>
                <a:gd name="connsiteX61" fmla="*/ 588491 w 1279253"/>
                <a:gd name="connsiteY61" fmla="*/ 135187 h 293888"/>
                <a:gd name="connsiteX62" fmla="*/ 565447 w 1279253"/>
                <a:gd name="connsiteY62" fmla="*/ 138709 h 293888"/>
                <a:gd name="connsiteX63" fmla="*/ 542402 w 1279253"/>
                <a:gd name="connsiteY63" fmla="*/ 138709 h 293888"/>
                <a:gd name="connsiteX64" fmla="*/ 519358 w 1279253"/>
                <a:gd name="connsiteY64" fmla="*/ 152323 h 293888"/>
                <a:gd name="connsiteX65" fmla="*/ 578588 w 1279253"/>
                <a:gd name="connsiteY65" fmla="*/ 152323 h 293888"/>
                <a:gd name="connsiteX66" fmla="*/ 539164 w 1279253"/>
                <a:gd name="connsiteY66" fmla="*/ 170126 h 293888"/>
                <a:gd name="connsiteX67" fmla="*/ 568779 w 1279253"/>
                <a:gd name="connsiteY67" fmla="*/ 177171 h 293888"/>
                <a:gd name="connsiteX68" fmla="*/ 588491 w 1279253"/>
                <a:gd name="connsiteY68" fmla="*/ 170126 h 293888"/>
                <a:gd name="connsiteX69" fmla="*/ 608203 w 1279253"/>
                <a:gd name="connsiteY69" fmla="*/ 162986 h 293888"/>
                <a:gd name="connsiteX70" fmla="*/ 555543 w 1279253"/>
                <a:gd name="connsiteY70" fmla="*/ 184216 h 293888"/>
                <a:gd name="connsiteX71" fmla="*/ 519358 w 1279253"/>
                <a:gd name="connsiteY71" fmla="*/ 184216 h 293888"/>
                <a:gd name="connsiteX72" fmla="*/ 496408 w 1279253"/>
                <a:gd name="connsiteY72" fmla="*/ 166604 h 293888"/>
                <a:gd name="connsiteX73" fmla="*/ 476602 w 1279253"/>
                <a:gd name="connsiteY73" fmla="*/ 166604 h 293888"/>
                <a:gd name="connsiteX74" fmla="*/ 476602 w 1279253"/>
                <a:gd name="connsiteY74" fmla="*/ 187739 h 293888"/>
                <a:gd name="connsiteX75" fmla="*/ 456890 w 1279253"/>
                <a:gd name="connsiteY75" fmla="*/ 194879 h 293888"/>
                <a:gd name="connsiteX76" fmla="*/ 433846 w 1279253"/>
                <a:gd name="connsiteY76" fmla="*/ 194879 h 293888"/>
                <a:gd name="connsiteX77" fmla="*/ 410896 w 1279253"/>
                <a:gd name="connsiteY77" fmla="*/ 205446 h 293888"/>
                <a:gd name="connsiteX78" fmla="*/ 381281 w 1279253"/>
                <a:gd name="connsiteY78" fmla="*/ 208969 h 293888"/>
                <a:gd name="connsiteX79" fmla="*/ 404326 w 1279253"/>
                <a:gd name="connsiteY79" fmla="*/ 216109 h 293888"/>
                <a:gd name="connsiteX80" fmla="*/ 456890 w 1279253"/>
                <a:gd name="connsiteY80" fmla="*/ 216109 h 293888"/>
                <a:gd name="connsiteX81" fmla="*/ 483267 w 1279253"/>
                <a:gd name="connsiteY81" fmla="*/ 223154 h 293888"/>
                <a:gd name="connsiteX82" fmla="*/ 506217 w 1279253"/>
                <a:gd name="connsiteY82" fmla="*/ 212586 h 293888"/>
                <a:gd name="connsiteX83" fmla="*/ 526023 w 1279253"/>
                <a:gd name="connsiteY83" fmla="*/ 208969 h 293888"/>
                <a:gd name="connsiteX84" fmla="*/ 545735 w 1279253"/>
                <a:gd name="connsiteY84" fmla="*/ 216109 h 293888"/>
                <a:gd name="connsiteX85" fmla="*/ 572017 w 1279253"/>
                <a:gd name="connsiteY85" fmla="*/ 219631 h 293888"/>
                <a:gd name="connsiteX86" fmla="*/ 601632 w 1279253"/>
                <a:gd name="connsiteY86" fmla="*/ 219631 h 293888"/>
                <a:gd name="connsiteX87" fmla="*/ 621344 w 1279253"/>
                <a:gd name="connsiteY87" fmla="*/ 230199 h 293888"/>
                <a:gd name="connsiteX88" fmla="*/ 641150 w 1279253"/>
                <a:gd name="connsiteY88" fmla="*/ 223154 h 293888"/>
                <a:gd name="connsiteX89" fmla="*/ 677241 w 1279253"/>
                <a:gd name="connsiteY89" fmla="*/ 219631 h 293888"/>
                <a:gd name="connsiteX90" fmla="*/ 703618 w 1279253"/>
                <a:gd name="connsiteY90" fmla="*/ 201924 h 293888"/>
                <a:gd name="connsiteX91" fmla="*/ 670670 w 1279253"/>
                <a:gd name="connsiteY91" fmla="*/ 201924 h 293888"/>
                <a:gd name="connsiteX92" fmla="*/ 644388 w 1279253"/>
                <a:gd name="connsiteY92" fmla="*/ 194879 h 293888"/>
                <a:gd name="connsiteX93" fmla="*/ 614773 w 1279253"/>
                <a:gd name="connsiteY93" fmla="*/ 187739 h 293888"/>
                <a:gd name="connsiteX94" fmla="*/ 657529 w 1279253"/>
                <a:gd name="connsiteY94" fmla="*/ 187739 h 293888"/>
                <a:gd name="connsiteX95" fmla="*/ 683907 w 1279253"/>
                <a:gd name="connsiteY95" fmla="*/ 184216 h 293888"/>
                <a:gd name="connsiteX96" fmla="*/ 726663 w 1279253"/>
                <a:gd name="connsiteY96" fmla="*/ 184216 h 293888"/>
                <a:gd name="connsiteX97" fmla="*/ 749612 w 1279253"/>
                <a:gd name="connsiteY97" fmla="*/ 166604 h 293888"/>
                <a:gd name="connsiteX98" fmla="*/ 779227 w 1279253"/>
                <a:gd name="connsiteY98" fmla="*/ 162986 h 293888"/>
                <a:gd name="connsiteX99" fmla="*/ 805604 w 1279253"/>
                <a:gd name="connsiteY99" fmla="*/ 159464 h 293888"/>
                <a:gd name="connsiteX100" fmla="*/ 825316 w 1279253"/>
                <a:gd name="connsiteY100" fmla="*/ 145374 h 293888"/>
                <a:gd name="connsiteX101" fmla="*/ 845027 w 1279253"/>
                <a:gd name="connsiteY101" fmla="*/ 138233 h 293888"/>
                <a:gd name="connsiteX102" fmla="*/ 825316 w 1279253"/>
                <a:gd name="connsiteY102" fmla="*/ 131189 h 293888"/>
                <a:gd name="connsiteX103" fmla="*/ 792368 w 1279253"/>
                <a:gd name="connsiteY103" fmla="*/ 127666 h 293888"/>
                <a:gd name="connsiteX104" fmla="*/ 835219 w 1279253"/>
                <a:gd name="connsiteY104" fmla="*/ 109958 h 293888"/>
                <a:gd name="connsiteX105" fmla="*/ 887783 w 1279253"/>
                <a:gd name="connsiteY105" fmla="*/ 113481 h 293888"/>
                <a:gd name="connsiteX106" fmla="*/ 910828 w 1279253"/>
                <a:gd name="connsiteY106" fmla="*/ 109958 h 293888"/>
                <a:gd name="connsiteX107" fmla="*/ 891497 w 1279253"/>
                <a:gd name="connsiteY107" fmla="*/ 102913 h 293888"/>
                <a:gd name="connsiteX108" fmla="*/ 911209 w 1279253"/>
                <a:gd name="connsiteY108" fmla="*/ 95773 h 293888"/>
                <a:gd name="connsiteX109" fmla="*/ 934253 w 1279253"/>
                <a:gd name="connsiteY109" fmla="*/ 99391 h 293888"/>
                <a:gd name="connsiteX110" fmla="*/ 957298 w 1279253"/>
                <a:gd name="connsiteY110" fmla="*/ 102913 h 293888"/>
                <a:gd name="connsiteX111" fmla="*/ 1003292 w 1279253"/>
                <a:gd name="connsiteY111" fmla="*/ 92251 h 293888"/>
                <a:gd name="connsiteX112" fmla="*/ 1026336 w 1279253"/>
                <a:gd name="connsiteY112" fmla="*/ 81683 h 293888"/>
                <a:gd name="connsiteX113" fmla="*/ 1046048 w 1279253"/>
                <a:gd name="connsiteY113" fmla="*/ 74543 h 293888"/>
                <a:gd name="connsiteX114" fmla="*/ 1078996 w 1279253"/>
                <a:gd name="connsiteY114" fmla="*/ 67498 h 293888"/>
                <a:gd name="connsiteX115" fmla="*/ 1105278 w 1279253"/>
                <a:gd name="connsiteY115" fmla="*/ 60453 h 293888"/>
                <a:gd name="connsiteX116" fmla="*/ 1127941 w 1279253"/>
                <a:gd name="connsiteY116" fmla="*/ 57121 h 293888"/>
                <a:gd name="connsiteX117" fmla="*/ 1150986 w 1279253"/>
                <a:gd name="connsiteY117" fmla="*/ 53504 h 293888"/>
                <a:gd name="connsiteX118" fmla="*/ 1094993 w 1279253"/>
                <a:gd name="connsiteY118" fmla="*/ 49981 h 293888"/>
                <a:gd name="connsiteX119" fmla="*/ 1042429 w 1279253"/>
                <a:gd name="connsiteY119" fmla="*/ 57121 h 293888"/>
                <a:gd name="connsiteX120" fmla="*/ 1088423 w 1279253"/>
                <a:gd name="connsiteY120" fmla="*/ 53504 h 293888"/>
                <a:gd name="connsiteX121" fmla="*/ 1111467 w 1279253"/>
                <a:gd name="connsiteY121" fmla="*/ 49981 h 293888"/>
                <a:gd name="connsiteX122" fmla="*/ 1160794 w 1279253"/>
                <a:gd name="connsiteY122" fmla="*/ 42936 h 293888"/>
                <a:gd name="connsiteX123" fmla="*/ 1187171 w 1279253"/>
                <a:gd name="connsiteY123" fmla="*/ 39414 h 293888"/>
                <a:gd name="connsiteX124" fmla="*/ 1213453 w 1279253"/>
                <a:gd name="connsiteY124" fmla="*/ 39414 h 293888"/>
                <a:gd name="connsiteX125" fmla="*/ 1236498 w 1279253"/>
                <a:gd name="connsiteY125" fmla="*/ 35891 h 293888"/>
                <a:gd name="connsiteX126" fmla="*/ 1256209 w 1279253"/>
                <a:gd name="connsiteY126" fmla="*/ 32369 h 293888"/>
                <a:gd name="connsiteX127" fmla="*/ 1279254 w 1279253"/>
                <a:gd name="connsiteY127" fmla="*/ 25229 h 293888"/>
                <a:gd name="connsiteX128" fmla="*/ 272534 w 1279253"/>
                <a:gd name="connsiteY128" fmla="*/ 198401 h 293888"/>
                <a:gd name="connsiteX129" fmla="*/ 236349 w 1279253"/>
                <a:gd name="connsiteY129" fmla="*/ 194879 h 293888"/>
                <a:gd name="connsiteX130" fmla="*/ 216637 w 1279253"/>
                <a:gd name="connsiteY130" fmla="*/ 198401 h 293888"/>
                <a:gd name="connsiteX131" fmla="*/ 229778 w 1279253"/>
                <a:gd name="connsiteY131" fmla="*/ 223154 h 293888"/>
                <a:gd name="connsiteX132" fmla="*/ 289008 w 1279253"/>
                <a:gd name="connsiteY132" fmla="*/ 223154 h 293888"/>
                <a:gd name="connsiteX133" fmla="*/ 256060 w 1279253"/>
                <a:gd name="connsiteY133" fmla="*/ 265614 h 293888"/>
                <a:gd name="connsiteX134" fmla="*/ 275772 w 1279253"/>
                <a:gd name="connsiteY134" fmla="*/ 279799 h 293888"/>
                <a:gd name="connsiteX135" fmla="*/ 302149 w 1279253"/>
                <a:gd name="connsiteY135" fmla="*/ 283322 h 293888"/>
                <a:gd name="connsiteX136" fmla="*/ 328431 w 1279253"/>
                <a:gd name="connsiteY136" fmla="*/ 276181 h 293888"/>
                <a:gd name="connsiteX137" fmla="*/ 374520 w 1279253"/>
                <a:gd name="connsiteY137" fmla="*/ 283322 h 293888"/>
                <a:gd name="connsiteX138" fmla="*/ 417276 w 1279253"/>
                <a:gd name="connsiteY138" fmla="*/ 293889 h 293888"/>
                <a:gd name="connsiteX139" fmla="*/ 469841 w 1279253"/>
                <a:gd name="connsiteY139" fmla="*/ 286844 h 293888"/>
                <a:gd name="connsiteX140" fmla="*/ 558686 w 1279253"/>
                <a:gd name="connsiteY140" fmla="*/ 286844 h 293888"/>
                <a:gd name="connsiteX141" fmla="*/ 601442 w 1279253"/>
                <a:gd name="connsiteY141" fmla="*/ 258283 h 293888"/>
                <a:gd name="connsiteX142" fmla="*/ 575160 w 1279253"/>
                <a:gd name="connsiteY142" fmla="*/ 244098 h 293888"/>
                <a:gd name="connsiteX143" fmla="*/ 548687 w 1279253"/>
                <a:gd name="connsiteY143" fmla="*/ 237339 h 293888"/>
                <a:gd name="connsiteX144" fmla="*/ 529642 w 1279253"/>
                <a:gd name="connsiteY144" fmla="*/ 237339 h 293888"/>
                <a:gd name="connsiteX145" fmla="*/ 506597 w 1279253"/>
                <a:gd name="connsiteY145" fmla="*/ 244384 h 293888"/>
                <a:gd name="connsiteX146" fmla="*/ 480315 w 1279253"/>
                <a:gd name="connsiteY146" fmla="*/ 247906 h 293888"/>
                <a:gd name="connsiteX147" fmla="*/ 457271 w 1279253"/>
                <a:gd name="connsiteY147" fmla="*/ 251429 h 293888"/>
                <a:gd name="connsiteX148" fmla="*/ 437559 w 1279253"/>
                <a:gd name="connsiteY148" fmla="*/ 258569 h 293888"/>
                <a:gd name="connsiteX149" fmla="*/ 414134 w 1279253"/>
                <a:gd name="connsiteY149" fmla="*/ 247525 h 293888"/>
                <a:gd name="connsiteX150" fmla="*/ 394422 w 1279253"/>
                <a:gd name="connsiteY150" fmla="*/ 251048 h 293888"/>
                <a:gd name="connsiteX151" fmla="*/ 367759 w 1279253"/>
                <a:gd name="connsiteY151" fmla="*/ 244384 h 293888"/>
                <a:gd name="connsiteX152" fmla="*/ 341382 w 1279253"/>
                <a:gd name="connsiteY152" fmla="*/ 247906 h 293888"/>
                <a:gd name="connsiteX153" fmla="*/ 318337 w 1279253"/>
                <a:gd name="connsiteY153" fmla="*/ 240861 h 293888"/>
                <a:gd name="connsiteX154" fmla="*/ 338144 w 1279253"/>
                <a:gd name="connsiteY154" fmla="*/ 233721 h 293888"/>
                <a:gd name="connsiteX155" fmla="*/ 374330 w 1279253"/>
                <a:gd name="connsiteY155" fmla="*/ 226676 h 293888"/>
                <a:gd name="connsiteX156" fmla="*/ 354523 w 1279253"/>
                <a:gd name="connsiteY156" fmla="*/ 219631 h 293888"/>
                <a:gd name="connsiteX157" fmla="*/ 328622 w 1279253"/>
                <a:gd name="connsiteY157" fmla="*/ 209445 h 293888"/>
                <a:gd name="connsiteX158" fmla="*/ 308910 w 1279253"/>
                <a:gd name="connsiteY158" fmla="*/ 213062 h 293888"/>
                <a:gd name="connsiteX159" fmla="*/ 285866 w 1279253"/>
                <a:gd name="connsiteY159" fmla="*/ 205922 h 293888"/>
                <a:gd name="connsiteX160" fmla="*/ 203401 w 1279253"/>
                <a:gd name="connsiteY160" fmla="*/ 283322 h 293888"/>
                <a:gd name="connsiteX161" fmla="*/ 226445 w 1279253"/>
                <a:gd name="connsiteY161" fmla="*/ 265614 h 293888"/>
                <a:gd name="connsiteX162" fmla="*/ 190450 w 1279253"/>
                <a:gd name="connsiteY162" fmla="*/ 247525 h 293888"/>
                <a:gd name="connsiteX163" fmla="*/ 170739 w 1279253"/>
                <a:gd name="connsiteY163" fmla="*/ 251048 h 293888"/>
                <a:gd name="connsiteX164" fmla="*/ 151027 w 1279253"/>
                <a:gd name="connsiteY164" fmla="*/ 261711 h 293888"/>
                <a:gd name="connsiteX165" fmla="*/ 197021 w 1279253"/>
                <a:gd name="connsiteY165" fmla="*/ 282941 h 293888"/>
                <a:gd name="connsiteX166" fmla="*/ 12950 w 1279253"/>
                <a:gd name="connsiteY166" fmla="*/ 247906 h 293888"/>
                <a:gd name="connsiteX167" fmla="*/ 32662 w 1279253"/>
                <a:gd name="connsiteY167" fmla="*/ 251429 h 293888"/>
                <a:gd name="connsiteX168" fmla="*/ 55707 w 1279253"/>
                <a:gd name="connsiteY168" fmla="*/ 254951 h 293888"/>
                <a:gd name="connsiteX169" fmla="*/ 108366 w 1279253"/>
                <a:gd name="connsiteY169" fmla="*/ 269136 h 293888"/>
                <a:gd name="connsiteX170" fmla="*/ 131315 w 1279253"/>
                <a:gd name="connsiteY170" fmla="*/ 251429 h 293888"/>
                <a:gd name="connsiteX171" fmla="*/ 154360 w 1279253"/>
                <a:gd name="connsiteY171" fmla="*/ 233721 h 293888"/>
                <a:gd name="connsiteX172" fmla="*/ 160930 w 1279253"/>
                <a:gd name="connsiteY172" fmla="*/ 212586 h 293888"/>
                <a:gd name="connsiteX173" fmla="*/ 137981 w 1279253"/>
                <a:gd name="connsiteY173" fmla="*/ 216109 h 293888"/>
                <a:gd name="connsiteX174" fmla="*/ 114841 w 1279253"/>
                <a:gd name="connsiteY174" fmla="*/ 209445 h 293888"/>
                <a:gd name="connsiteX175" fmla="*/ 95130 w 1279253"/>
                <a:gd name="connsiteY175" fmla="*/ 216585 h 293888"/>
                <a:gd name="connsiteX176" fmla="*/ 68753 w 1279253"/>
                <a:gd name="connsiteY176" fmla="*/ 220107 h 293888"/>
                <a:gd name="connsiteX177" fmla="*/ 49041 w 1279253"/>
                <a:gd name="connsiteY177" fmla="*/ 244860 h 293888"/>
                <a:gd name="connsiteX178" fmla="*/ 32567 w 1279253"/>
                <a:gd name="connsiteY178" fmla="*/ 216299 h 293888"/>
                <a:gd name="connsiteX179" fmla="*/ 9523 w 1279253"/>
                <a:gd name="connsiteY179" fmla="*/ 212777 h 293888"/>
                <a:gd name="connsiteX180" fmla="*/ 0 w 1279253"/>
                <a:gd name="connsiteY180" fmla="*/ 233912 h 293888"/>
                <a:gd name="connsiteX181" fmla="*/ 391185 w 1279253"/>
                <a:gd name="connsiteY181" fmla="*/ 106436 h 293888"/>
                <a:gd name="connsiteX182" fmla="*/ 361570 w 1279253"/>
                <a:gd name="connsiteY182" fmla="*/ 113481 h 293888"/>
                <a:gd name="connsiteX183" fmla="*/ 381281 w 1279253"/>
                <a:gd name="connsiteY183" fmla="*/ 123763 h 293888"/>
                <a:gd name="connsiteX184" fmla="*/ 384519 w 1279253"/>
                <a:gd name="connsiteY184" fmla="*/ 148515 h 293888"/>
                <a:gd name="connsiteX185" fmla="*/ 417467 w 1279253"/>
                <a:gd name="connsiteY185" fmla="*/ 162605 h 293888"/>
                <a:gd name="connsiteX186" fmla="*/ 440416 w 1279253"/>
                <a:gd name="connsiteY186" fmla="*/ 152323 h 293888"/>
                <a:gd name="connsiteX187" fmla="*/ 463460 w 1279253"/>
                <a:gd name="connsiteY187" fmla="*/ 152323 h 293888"/>
                <a:gd name="connsiteX188" fmla="*/ 486505 w 1279253"/>
                <a:gd name="connsiteY188" fmla="*/ 155846 h 293888"/>
                <a:gd name="connsiteX189" fmla="*/ 509550 w 1279253"/>
                <a:gd name="connsiteY189" fmla="*/ 145278 h 293888"/>
                <a:gd name="connsiteX190" fmla="*/ 535832 w 1279253"/>
                <a:gd name="connsiteY190" fmla="*/ 131093 h 293888"/>
                <a:gd name="connsiteX191" fmla="*/ 595062 w 1279253"/>
                <a:gd name="connsiteY191" fmla="*/ 124048 h 293888"/>
                <a:gd name="connsiteX192" fmla="*/ 562209 w 1279253"/>
                <a:gd name="connsiteY192" fmla="*/ 109863 h 293888"/>
                <a:gd name="connsiteX193" fmla="*/ 581920 w 1279253"/>
                <a:gd name="connsiteY193" fmla="*/ 102818 h 293888"/>
                <a:gd name="connsiteX194" fmla="*/ 581920 w 1279253"/>
                <a:gd name="connsiteY194" fmla="*/ 78066 h 293888"/>
                <a:gd name="connsiteX195" fmla="*/ 562209 w 1279253"/>
                <a:gd name="connsiteY195" fmla="*/ 81588 h 293888"/>
                <a:gd name="connsiteX196" fmla="*/ 522690 w 1279253"/>
                <a:gd name="connsiteY196" fmla="*/ 78066 h 293888"/>
                <a:gd name="connsiteX197" fmla="*/ 513168 w 1279253"/>
                <a:gd name="connsiteY197" fmla="*/ 49505 h 293888"/>
                <a:gd name="connsiteX198" fmla="*/ 493457 w 1279253"/>
                <a:gd name="connsiteY198" fmla="*/ 49505 h 293888"/>
                <a:gd name="connsiteX199" fmla="*/ 473745 w 1279253"/>
                <a:gd name="connsiteY199" fmla="*/ 60168 h 293888"/>
                <a:gd name="connsiteX200" fmla="*/ 427656 w 1279253"/>
                <a:gd name="connsiteY200" fmla="*/ 63690 h 293888"/>
                <a:gd name="connsiteX201" fmla="*/ 407944 w 1279253"/>
                <a:gd name="connsiteY201" fmla="*/ 77875 h 293888"/>
                <a:gd name="connsiteX202" fmla="*/ 381662 w 1279253"/>
                <a:gd name="connsiteY202" fmla="*/ 88443 h 293888"/>
                <a:gd name="connsiteX203" fmla="*/ 355285 w 1279253"/>
                <a:gd name="connsiteY203" fmla="*/ 99105 h 293888"/>
                <a:gd name="connsiteX204" fmla="*/ 400707 w 1279253"/>
                <a:gd name="connsiteY204" fmla="*/ 173649 h 293888"/>
                <a:gd name="connsiteX205" fmla="*/ 380996 w 1279253"/>
                <a:gd name="connsiteY205" fmla="*/ 184216 h 293888"/>
                <a:gd name="connsiteX206" fmla="*/ 400707 w 1279253"/>
                <a:gd name="connsiteY206" fmla="*/ 191356 h 29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279253" h="293888">
                  <a:moveTo>
                    <a:pt x="1279254" y="21516"/>
                  </a:moveTo>
                  <a:lnTo>
                    <a:pt x="1233165" y="21516"/>
                  </a:lnTo>
                  <a:lnTo>
                    <a:pt x="1210120" y="10948"/>
                  </a:lnTo>
                  <a:lnTo>
                    <a:pt x="1183839" y="7331"/>
                  </a:lnTo>
                  <a:lnTo>
                    <a:pt x="1164127" y="10948"/>
                  </a:lnTo>
                  <a:lnTo>
                    <a:pt x="1131179" y="21516"/>
                  </a:lnTo>
                  <a:lnTo>
                    <a:pt x="1154223" y="7331"/>
                  </a:lnTo>
                  <a:lnTo>
                    <a:pt x="1114800" y="10948"/>
                  </a:lnTo>
                  <a:lnTo>
                    <a:pt x="1088423" y="0"/>
                  </a:lnTo>
                  <a:lnTo>
                    <a:pt x="1068711" y="3522"/>
                  </a:lnTo>
                  <a:lnTo>
                    <a:pt x="1025955" y="3522"/>
                  </a:lnTo>
                  <a:lnTo>
                    <a:pt x="989770" y="7045"/>
                  </a:lnTo>
                  <a:lnTo>
                    <a:pt x="930540" y="3808"/>
                  </a:lnTo>
                  <a:lnTo>
                    <a:pt x="910542" y="7331"/>
                  </a:lnTo>
                  <a:lnTo>
                    <a:pt x="877690" y="14471"/>
                  </a:lnTo>
                  <a:lnTo>
                    <a:pt x="825030" y="10948"/>
                  </a:lnTo>
                  <a:lnTo>
                    <a:pt x="805795" y="14471"/>
                  </a:lnTo>
                  <a:lnTo>
                    <a:pt x="785988" y="21516"/>
                  </a:lnTo>
                  <a:lnTo>
                    <a:pt x="835410" y="35701"/>
                  </a:lnTo>
                  <a:lnTo>
                    <a:pt x="785797" y="28561"/>
                  </a:lnTo>
                  <a:lnTo>
                    <a:pt x="739804" y="21516"/>
                  </a:lnTo>
                  <a:lnTo>
                    <a:pt x="713426" y="21516"/>
                  </a:lnTo>
                  <a:lnTo>
                    <a:pt x="680574" y="32178"/>
                  </a:lnTo>
                  <a:lnTo>
                    <a:pt x="631247" y="32178"/>
                  </a:lnTo>
                  <a:lnTo>
                    <a:pt x="608203" y="35701"/>
                  </a:lnTo>
                  <a:lnTo>
                    <a:pt x="581920" y="39223"/>
                  </a:lnTo>
                  <a:lnTo>
                    <a:pt x="558876" y="39223"/>
                  </a:lnTo>
                  <a:lnTo>
                    <a:pt x="614773" y="49791"/>
                  </a:lnTo>
                  <a:lnTo>
                    <a:pt x="568779" y="57121"/>
                  </a:lnTo>
                  <a:lnTo>
                    <a:pt x="588491" y="67689"/>
                  </a:lnTo>
                  <a:lnTo>
                    <a:pt x="611536" y="64166"/>
                  </a:lnTo>
                  <a:lnTo>
                    <a:pt x="631247" y="64166"/>
                  </a:lnTo>
                  <a:lnTo>
                    <a:pt x="657529" y="57121"/>
                  </a:lnTo>
                  <a:lnTo>
                    <a:pt x="690477" y="53504"/>
                  </a:lnTo>
                  <a:lnTo>
                    <a:pt x="710570" y="57121"/>
                  </a:lnTo>
                  <a:lnTo>
                    <a:pt x="687525" y="60644"/>
                  </a:lnTo>
                  <a:lnTo>
                    <a:pt x="667814" y="64166"/>
                  </a:lnTo>
                  <a:lnTo>
                    <a:pt x="648102" y="71211"/>
                  </a:lnTo>
                  <a:lnTo>
                    <a:pt x="684287" y="78351"/>
                  </a:lnTo>
                  <a:lnTo>
                    <a:pt x="766467" y="71211"/>
                  </a:lnTo>
                  <a:lnTo>
                    <a:pt x="789511" y="67689"/>
                  </a:lnTo>
                  <a:lnTo>
                    <a:pt x="812175" y="57121"/>
                  </a:lnTo>
                  <a:lnTo>
                    <a:pt x="838457" y="53504"/>
                  </a:lnTo>
                  <a:lnTo>
                    <a:pt x="871310" y="49981"/>
                  </a:lnTo>
                  <a:lnTo>
                    <a:pt x="825316" y="67689"/>
                  </a:lnTo>
                  <a:lnTo>
                    <a:pt x="845027" y="67689"/>
                  </a:lnTo>
                  <a:lnTo>
                    <a:pt x="818745" y="74734"/>
                  </a:lnTo>
                  <a:lnTo>
                    <a:pt x="785797" y="78351"/>
                  </a:lnTo>
                  <a:lnTo>
                    <a:pt x="756278" y="78351"/>
                  </a:lnTo>
                  <a:lnTo>
                    <a:pt x="726663" y="81874"/>
                  </a:lnTo>
                  <a:lnTo>
                    <a:pt x="703618" y="88919"/>
                  </a:lnTo>
                  <a:lnTo>
                    <a:pt x="746374" y="103104"/>
                  </a:lnTo>
                  <a:lnTo>
                    <a:pt x="726663" y="110149"/>
                  </a:lnTo>
                  <a:lnTo>
                    <a:pt x="700285" y="103104"/>
                  </a:lnTo>
                  <a:lnTo>
                    <a:pt x="677241" y="88919"/>
                  </a:lnTo>
                  <a:lnTo>
                    <a:pt x="611536" y="85682"/>
                  </a:lnTo>
                  <a:lnTo>
                    <a:pt x="618106" y="110434"/>
                  </a:lnTo>
                  <a:lnTo>
                    <a:pt x="641150" y="128142"/>
                  </a:lnTo>
                  <a:lnTo>
                    <a:pt x="667433" y="128142"/>
                  </a:lnTo>
                  <a:lnTo>
                    <a:pt x="634485" y="135187"/>
                  </a:lnTo>
                  <a:lnTo>
                    <a:pt x="608203" y="131665"/>
                  </a:lnTo>
                  <a:lnTo>
                    <a:pt x="588491" y="135187"/>
                  </a:lnTo>
                  <a:lnTo>
                    <a:pt x="565447" y="138709"/>
                  </a:lnTo>
                  <a:lnTo>
                    <a:pt x="542402" y="138709"/>
                  </a:lnTo>
                  <a:lnTo>
                    <a:pt x="519358" y="152323"/>
                  </a:lnTo>
                  <a:lnTo>
                    <a:pt x="578588" y="152323"/>
                  </a:lnTo>
                  <a:lnTo>
                    <a:pt x="539164" y="170126"/>
                  </a:lnTo>
                  <a:lnTo>
                    <a:pt x="568779" y="177171"/>
                  </a:lnTo>
                  <a:lnTo>
                    <a:pt x="588491" y="170126"/>
                  </a:lnTo>
                  <a:lnTo>
                    <a:pt x="608203" y="162986"/>
                  </a:lnTo>
                  <a:lnTo>
                    <a:pt x="555543" y="184216"/>
                  </a:lnTo>
                  <a:lnTo>
                    <a:pt x="519358" y="184216"/>
                  </a:lnTo>
                  <a:lnTo>
                    <a:pt x="496408" y="166604"/>
                  </a:lnTo>
                  <a:lnTo>
                    <a:pt x="476602" y="166604"/>
                  </a:lnTo>
                  <a:lnTo>
                    <a:pt x="476602" y="187739"/>
                  </a:lnTo>
                  <a:lnTo>
                    <a:pt x="456890" y="194879"/>
                  </a:lnTo>
                  <a:lnTo>
                    <a:pt x="433846" y="194879"/>
                  </a:lnTo>
                  <a:lnTo>
                    <a:pt x="410896" y="205446"/>
                  </a:lnTo>
                  <a:lnTo>
                    <a:pt x="381281" y="208969"/>
                  </a:lnTo>
                  <a:lnTo>
                    <a:pt x="404326" y="216109"/>
                  </a:lnTo>
                  <a:lnTo>
                    <a:pt x="456890" y="216109"/>
                  </a:lnTo>
                  <a:lnTo>
                    <a:pt x="483267" y="223154"/>
                  </a:lnTo>
                  <a:lnTo>
                    <a:pt x="506217" y="212586"/>
                  </a:lnTo>
                  <a:lnTo>
                    <a:pt x="526023" y="208969"/>
                  </a:lnTo>
                  <a:lnTo>
                    <a:pt x="545735" y="216109"/>
                  </a:lnTo>
                  <a:lnTo>
                    <a:pt x="572017" y="219631"/>
                  </a:lnTo>
                  <a:lnTo>
                    <a:pt x="601632" y="219631"/>
                  </a:lnTo>
                  <a:lnTo>
                    <a:pt x="621344" y="230199"/>
                  </a:lnTo>
                  <a:lnTo>
                    <a:pt x="641150" y="223154"/>
                  </a:lnTo>
                  <a:lnTo>
                    <a:pt x="677241" y="219631"/>
                  </a:lnTo>
                  <a:lnTo>
                    <a:pt x="703618" y="201924"/>
                  </a:lnTo>
                  <a:lnTo>
                    <a:pt x="670670" y="201924"/>
                  </a:lnTo>
                  <a:lnTo>
                    <a:pt x="644388" y="194879"/>
                  </a:lnTo>
                  <a:lnTo>
                    <a:pt x="614773" y="187739"/>
                  </a:lnTo>
                  <a:lnTo>
                    <a:pt x="657529" y="187739"/>
                  </a:lnTo>
                  <a:lnTo>
                    <a:pt x="683907" y="184216"/>
                  </a:lnTo>
                  <a:lnTo>
                    <a:pt x="726663" y="184216"/>
                  </a:lnTo>
                  <a:lnTo>
                    <a:pt x="749612" y="166604"/>
                  </a:lnTo>
                  <a:lnTo>
                    <a:pt x="779227" y="162986"/>
                  </a:lnTo>
                  <a:lnTo>
                    <a:pt x="805604" y="159464"/>
                  </a:lnTo>
                  <a:lnTo>
                    <a:pt x="825316" y="145374"/>
                  </a:lnTo>
                  <a:lnTo>
                    <a:pt x="845027" y="138233"/>
                  </a:lnTo>
                  <a:lnTo>
                    <a:pt x="825316" y="131189"/>
                  </a:lnTo>
                  <a:lnTo>
                    <a:pt x="792368" y="127666"/>
                  </a:lnTo>
                  <a:lnTo>
                    <a:pt x="835219" y="109958"/>
                  </a:lnTo>
                  <a:lnTo>
                    <a:pt x="887783" y="113481"/>
                  </a:lnTo>
                  <a:lnTo>
                    <a:pt x="910828" y="109958"/>
                  </a:lnTo>
                  <a:lnTo>
                    <a:pt x="891497" y="102913"/>
                  </a:lnTo>
                  <a:lnTo>
                    <a:pt x="911209" y="95773"/>
                  </a:lnTo>
                  <a:lnTo>
                    <a:pt x="934253" y="99391"/>
                  </a:lnTo>
                  <a:lnTo>
                    <a:pt x="957298" y="102913"/>
                  </a:lnTo>
                  <a:lnTo>
                    <a:pt x="1003292" y="92251"/>
                  </a:lnTo>
                  <a:lnTo>
                    <a:pt x="1026336" y="81683"/>
                  </a:lnTo>
                  <a:lnTo>
                    <a:pt x="1046048" y="74543"/>
                  </a:lnTo>
                  <a:lnTo>
                    <a:pt x="1078996" y="67498"/>
                  </a:lnTo>
                  <a:lnTo>
                    <a:pt x="1105278" y="60453"/>
                  </a:lnTo>
                  <a:lnTo>
                    <a:pt x="1127941" y="57121"/>
                  </a:lnTo>
                  <a:lnTo>
                    <a:pt x="1150986" y="53504"/>
                  </a:lnTo>
                  <a:lnTo>
                    <a:pt x="1094993" y="49981"/>
                  </a:lnTo>
                  <a:lnTo>
                    <a:pt x="1042429" y="57121"/>
                  </a:lnTo>
                  <a:lnTo>
                    <a:pt x="1088423" y="53504"/>
                  </a:lnTo>
                  <a:lnTo>
                    <a:pt x="1111467" y="49981"/>
                  </a:lnTo>
                  <a:lnTo>
                    <a:pt x="1160794" y="42936"/>
                  </a:lnTo>
                  <a:lnTo>
                    <a:pt x="1187171" y="39414"/>
                  </a:lnTo>
                  <a:lnTo>
                    <a:pt x="1213453" y="39414"/>
                  </a:lnTo>
                  <a:lnTo>
                    <a:pt x="1236498" y="35891"/>
                  </a:lnTo>
                  <a:lnTo>
                    <a:pt x="1256209" y="32369"/>
                  </a:lnTo>
                  <a:lnTo>
                    <a:pt x="1279254" y="25229"/>
                  </a:lnTo>
                  <a:close/>
                  <a:moveTo>
                    <a:pt x="272534" y="198401"/>
                  </a:moveTo>
                  <a:lnTo>
                    <a:pt x="236349" y="194879"/>
                  </a:lnTo>
                  <a:lnTo>
                    <a:pt x="216637" y="198401"/>
                  </a:lnTo>
                  <a:lnTo>
                    <a:pt x="229778" y="223154"/>
                  </a:lnTo>
                  <a:lnTo>
                    <a:pt x="289008" y="223154"/>
                  </a:lnTo>
                  <a:lnTo>
                    <a:pt x="256060" y="265614"/>
                  </a:lnTo>
                  <a:lnTo>
                    <a:pt x="275772" y="279799"/>
                  </a:lnTo>
                  <a:lnTo>
                    <a:pt x="302149" y="283322"/>
                  </a:lnTo>
                  <a:lnTo>
                    <a:pt x="328431" y="276181"/>
                  </a:lnTo>
                  <a:lnTo>
                    <a:pt x="374520" y="283322"/>
                  </a:lnTo>
                  <a:lnTo>
                    <a:pt x="417276" y="293889"/>
                  </a:lnTo>
                  <a:lnTo>
                    <a:pt x="469841" y="286844"/>
                  </a:lnTo>
                  <a:lnTo>
                    <a:pt x="558686" y="286844"/>
                  </a:lnTo>
                  <a:lnTo>
                    <a:pt x="601442" y="258283"/>
                  </a:lnTo>
                  <a:lnTo>
                    <a:pt x="575160" y="244098"/>
                  </a:lnTo>
                  <a:lnTo>
                    <a:pt x="548687" y="237339"/>
                  </a:lnTo>
                  <a:lnTo>
                    <a:pt x="529642" y="237339"/>
                  </a:lnTo>
                  <a:lnTo>
                    <a:pt x="506597" y="244384"/>
                  </a:lnTo>
                  <a:lnTo>
                    <a:pt x="480315" y="247906"/>
                  </a:lnTo>
                  <a:lnTo>
                    <a:pt x="457271" y="251429"/>
                  </a:lnTo>
                  <a:lnTo>
                    <a:pt x="437559" y="258569"/>
                  </a:lnTo>
                  <a:lnTo>
                    <a:pt x="414134" y="247525"/>
                  </a:lnTo>
                  <a:lnTo>
                    <a:pt x="394422" y="251048"/>
                  </a:lnTo>
                  <a:lnTo>
                    <a:pt x="367759" y="244384"/>
                  </a:lnTo>
                  <a:lnTo>
                    <a:pt x="341382" y="247906"/>
                  </a:lnTo>
                  <a:lnTo>
                    <a:pt x="318337" y="240861"/>
                  </a:lnTo>
                  <a:lnTo>
                    <a:pt x="338144" y="233721"/>
                  </a:lnTo>
                  <a:lnTo>
                    <a:pt x="374330" y="226676"/>
                  </a:lnTo>
                  <a:lnTo>
                    <a:pt x="354523" y="219631"/>
                  </a:lnTo>
                  <a:lnTo>
                    <a:pt x="328622" y="209445"/>
                  </a:lnTo>
                  <a:lnTo>
                    <a:pt x="308910" y="213062"/>
                  </a:lnTo>
                  <a:lnTo>
                    <a:pt x="285866" y="205922"/>
                  </a:lnTo>
                  <a:close/>
                  <a:moveTo>
                    <a:pt x="203401" y="283322"/>
                  </a:moveTo>
                  <a:lnTo>
                    <a:pt x="226445" y="265614"/>
                  </a:lnTo>
                  <a:lnTo>
                    <a:pt x="190450" y="247525"/>
                  </a:lnTo>
                  <a:lnTo>
                    <a:pt x="170739" y="251048"/>
                  </a:lnTo>
                  <a:lnTo>
                    <a:pt x="151027" y="261711"/>
                  </a:lnTo>
                  <a:lnTo>
                    <a:pt x="197021" y="282941"/>
                  </a:lnTo>
                  <a:close/>
                  <a:moveTo>
                    <a:pt x="12950" y="247906"/>
                  </a:moveTo>
                  <a:lnTo>
                    <a:pt x="32662" y="251429"/>
                  </a:lnTo>
                  <a:lnTo>
                    <a:pt x="55707" y="254951"/>
                  </a:lnTo>
                  <a:lnTo>
                    <a:pt x="108366" y="269136"/>
                  </a:lnTo>
                  <a:lnTo>
                    <a:pt x="131315" y="251429"/>
                  </a:lnTo>
                  <a:lnTo>
                    <a:pt x="154360" y="233721"/>
                  </a:lnTo>
                  <a:lnTo>
                    <a:pt x="160930" y="212586"/>
                  </a:lnTo>
                  <a:lnTo>
                    <a:pt x="137981" y="216109"/>
                  </a:lnTo>
                  <a:lnTo>
                    <a:pt x="114841" y="209445"/>
                  </a:lnTo>
                  <a:lnTo>
                    <a:pt x="95130" y="216585"/>
                  </a:lnTo>
                  <a:lnTo>
                    <a:pt x="68753" y="220107"/>
                  </a:lnTo>
                  <a:lnTo>
                    <a:pt x="49041" y="244860"/>
                  </a:lnTo>
                  <a:lnTo>
                    <a:pt x="32567" y="216299"/>
                  </a:lnTo>
                  <a:lnTo>
                    <a:pt x="9523" y="212777"/>
                  </a:lnTo>
                  <a:lnTo>
                    <a:pt x="0" y="233912"/>
                  </a:lnTo>
                  <a:close/>
                  <a:moveTo>
                    <a:pt x="391185" y="106436"/>
                  </a:moveTo>
                  <a:lnTo>
                    <a:pt x="361570" y="113481"/>
                  </a:lnTo>
                  <a:lnTo>
                    <a:pt x="381281" y="123763"/>
                  </a:lnTo>
                  <a:lnTo>
                    <a:pt x="384519" y="148515"/>
                  </a:lnTo>
                  <a:lnTo>
                    <a:pt x="417467" y="162605"/>
                  </a:lnTo>
                  <a:lnTo>
                    <a:pt x="440416" y="152323"/>
                  </a:lnTo>
                  <a:lnTo>
                    <a:pt x="463460" y="152323"/>
                  </a:lnTo>
                  <a:lnTo>
                    <a:pt x="486505" y="155846"/>
                  </a:lnTo>
                  <a:lnTo>
                    <a:pt x="509550" y="145278"/>
                  </a:lnTo>
                  <a:lnTo>
                    <a:pt x="535832" y="131093"/>
                  </a:lnTo>
                  <a:lnTo>
                    <a:pt x="595062" y="124048"/>
                  </a:lnTo>
                  <a:lnTo>
                    <a:pt x="562209" y="109863"/>
                  </a:lnTo>
                  <a:lnTo>
                    <a:pt x="581920" y="102818"/>
                  </a:lnTo>
                  <a:lnTo>
                    <a:pt x="581920" y="78066"/>
                  </a:lnTo>
                  <a:lnTo>
                    <a:pt x="562209" y="81588"/>
                  </a:lnTo>
                  <a:lnTo>
                    <a:pt x="522690" y="78066"/>
                  </a:lnTo>
                  <a:lnTo>
                    <a:pt x="513168" y="49505"/>
                  </a:lnTo>
                  <a:lnTo>
                    <a:pt x="493457" y="49505"/>
                  </a:lnTo>
                  <a:lnTo>
                    <a:pt x="473745" y="60168"/>
                  </a:lnTo>
                  <a:lnTo>
                    <a:pt x="427656" y="63690"/>
                  </a:lnTo>
                  <a:lnTo>
                    <a:pt x="407944" y="77875"/>
                  </a:lnTo>
                  <a:lnTo>
                    <a:pt x="381662" y="88443"/>
                  </a:lnTo>
                  <a:lnTo>
                    <a:pt x="355285" y="99105"/>
                  </a:lnTo>
                  <a:close/>
                  <a:moveTo>
                    <a:pt x="400707" y="173649"/>
                  </a:moveTo>
                  <a:lnTo>
                    <a:pt x="380996" y="184216"/>
                  </a:lnTo>
                  <a:lnTo>
                    <a:pt x="400707" y="191356"/>
                  </a:lnTo>
                  <a:close/>
                </a:path>
              </a:pathLst>
            </a:custGeom>
            <a:solidFill>
              <a:srgbClr val="FF0000"/>
            </a:solidFill>
            <a:ln w="9518" cap="flat">
              <a:noFill/>
              <a:prstDash val="solid"/>
              <a:miter/>
            </a:ln>
          </p:spPr>
          <p:txBody>
            <a:bodyPr rtlCol="0" anchor="ctr"/>
            <a:lstStyle/>
            <a:p>
              <a:endParaRPr lang="en-US" noProof="0" dirty="0"/>
            </a:p>
          </p:txBody>
        </p:sp>
        <p:sp>
          <p:nvSpPr>
            <p:cNvPr id="5644" name="Serbest Form 5643">
              <a:extLst>
                <a:ext uri="{FF2B5EF4-FFF2-40B4-BE49-F238E27FC236}">
                  <a16:creationId xmlns:a16="http://schemas.microsoft.com/office/drawing/2014/main" id="{461189FC-27E5-1647-AA75-FCB761F483D8}"/>
                </a:ext>
              </a:extLst>
            </p:cNvPr>
            <p:cNvSpPr/>
            <p:nvPr/>
          </p:nvSpPr>
          <p:spPr>
            <a:xfrm>
              <a:off x="3329234" y="426801"/>
              <a:ext cx="72370" cy="45982"/>
            </a:xfrm>
            <a:custGeom>
              <a:avLst/>
              <a:gdLst>
                <a:gd name="connsiteX0" fmla="*/ 9808 w 72370"/>
                <a:gd name="connsiteY0" fmla="*/ 35415 h 45982"/>
                <a:gd name="connsiteX1" fmla="*/ 36185 w 72370"/>
                <a:gd name="connsiteY1" fmla="*/ 45983 h 45982"/>
                <a:gd name="connsiteX2" fmla="*/ 72371 w 72370"/>
                <a:gd name="connsiteY2" fmla="*/ 42460 h 45982"/>
                <a:gd name="connsiteX3" fmla="*/ 49327 w 72370"/>
                <a:gd name="connsiteY3" fmla="*/ 31893 h 45982"/>
                <a:gd name="connsiteX4" fmla="*/ 69038 w 72370"/>
                <a:gd name="connsiteY4" fmla="*/ 17708 h 45982"/>
                <a:gd name="connsiteX5" fmla="*/ 19711 w 72370"/>
                <a:gd name="connsiteY5" fmla="*/ 0 h 45982"/>
                <a:gd name="connsiteX6" fmla="*/ 0 w 72370"/>
                <a:gd name="connsiteY6" fmla="*/ 7045 h 45982"/>
                <a:gd name="connsiteX7" fmla="*/ 0 w 72370"/>
                <a:gd name="connsiteY7" fmla="*/ 28275 h 45982"/>
                <a:gd name="connsiteX8" fmla="*/ 9808 w 72370"/>
                <a:gd name="connsiteY8" fmla="*/ 35415 h 4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370" h="45982">
                  <a:moveTo>
                    <a:pt x="9808" y="35415"/>
                  </a:moveTo>
                  <a:lnTo>
                    <a:pt x="36185" y="45983"/>
                  </a:lnTo>
                  <a:lnTo>
                    <a:pt x="72371" y="42460"/>
                  </a:lnTo>
                  <a:lnTo>
                    <a:pt x="49327" y="31893"/>
                  </a:lnTo>
                  <a:lnTo>
                    <a:pt x="69038" y="17708"/>
                  </a:lnTo>
                  <a:lnTo>
                    <a:pt x="19711" y="0"/>
                  </a:lnTo>
                  <a:lnTo>
                    <a:pt x="0" y="7045"/>
                  </a:lnTo>
                  <a:lnTo>
                    <a:pt x="0" y="28275"/>
                  </a:lnTo>
                  <a:lnTo>
                    <a:pt x="9808" y="35415"/>
                  </a:lnTo>
                  <a:close/>
                </a:path>
              </a:pathLst>
            </a:custGeom>
            <a:solidFill>
              <a:srgbClr val="FF0000"/>
            </a:solidFill>
            <a:ln w="9518" cap="flat">
              <a:noFill/>
              <a:prstDash val="solid"/>
              <a:miter/>
            </a:ln>
          </p:spPr>
          <p:txBody>
            <a:bodyPr rtlCol="0" anchor="ctr"/>
            <a:lstStyle/>
            <a:p>
              <a:endParaRPr lang="en-US" noProof="0" dirty="0"/>
            </a:p>
          </p:txBody>
        </p:sp>
        <p:sp>
          <p:nvSpPr>
            <p:cNvPr id="5645" name="Serbest Form 5644">
              <a:extLst>
                <a:ext uri="{FF2B5EF4-FFF2-40B4-BE49-F238E27FC236}">
                  <a16:creationId xmlns:a16="http://schemas.microsoft.com/office/drawing/2014/main" id="{4325A868-6CDE-1B4B-924F-F62C8B6A1CFE}"/>
                </a:ext>
              </a:extLst>
            </p:cNvPr>
            <p:cNvSpPr/>
            <p:nvPr/>
          </p:nvSpPr>
          <p:spPr>
            <a:xfrm>
              <a:off x="3092314" y="465739"/>
              <a:ext cx="13236" cy="21230"/>
            </a:xfrm>
            <a:custGeom>
              <a:avLst/>
              <a:gdLst>
                <a:gd name="connsiteX0" fmla="*/ 3333 w 13236"/>
                <a:gd name="connsiteY0" fmla="*/ 21230 h 21230"/>
                <a:gd name="connsiteX1" fmla="*/ 13236 w 13236"/>
                <a:gd name="connsiteY1" fmla="*/ 0 h 21230"/>
                <a:gd name="connsiteX2" fmla="*/ 0 w 13236"/>
                <a:gd name="connsiteY2" fmla="*/ 21230 h 21230"/>
                <a:gd name="connsiteX3" fmla="*/ 3333 w 13236"/>
                <a:gd name="connsiteY3" fmla="*/ 21230 h 21230"/>
              </a:gdLst>
              <a:ahLst/>
              <a:cxnLst>
                <a:cxn ang="0">
                  <a:pos x="connsiteX0" y="connsiteY0"/>
                </a:cxn>
                <a:cxn ang="0">
                  <a:pos x="connsiteX1" y="connsiteY1"/>
                </a:cxn>
                <a:cxn ang="0">
                  <a:pos x="connsiteX2" y="connsiteY2"/>
                </a:cxn>
                <a:cxn ang="0">
                  <a:pos x="connsiteX3" y="connsiteY3"/>
                </a:cxn>
              </a:cxnLst>
              <a:rect l="l" t="t" r="r" b="b"/>
              <a:pathLst>
                <a:path w="13236" h="21230">
                  <a:moveTo>
                    <a:pt x="3333" y="21230"/>
                  </a:moveTo>
                  <a:lnTo>
                    <a:pt x="13236" y="0"/>
                  </a:lnTo>
                  <a:lnTo>
                    <a:pt x="0" y="21230"/>
                  </a:lnTo>
                  <a:lnTo>
                    <a:pt x="3333" y="21230"/>
                  </a:lnTo>
                  <a:close/>
                </a:path>
              </a:pathLst>
            </a:custGeom>
            <a:solidFill>
              <a:srgbClr val="FF0000"/>
            </a:solidFill>
            <a:ln w="9518" cap="flat">
              <a:noFill/>
              <a:prstDash val="solid"/>
              <a:miter/>
            </a:ln>
          </p:spPr>
          <p:txBody>
            <a:bodyPr rtlCol="0" anchor="ctr"/>
            <a:lstStyle/>
            <a:p>
              <a:endParaRPr lang="en-US" noProof="0" dirty="0"/>
            </a:p>
          </p:txBody>
        </p:sp>
        <p:sp>
          <p:nvSpPr>
            <p:cNvPr id="5646" name="Serbest Form 5645">
              <a:extLst>
                <a:ext uri="{FF2B5EF4-FFF2-40B4-BE49-F238E27FC236}">
                  <a16:creationId xmlns:a16="http://schemas.microsoft.com/office/drawing/2014/main" id="{BCAFC3D0-442D-4240-AC3E-078CFBD6B2B6}"/>
                </a:ext>
              </a:extLst>
            </p:cNvPr>
            <p:cNvSpPr/>
            <p:nvPr/>
          </p:nvSpPr>
          <p:spPr>
            <a:xfrm>
              <a:off x="3191063" y="409093"/>
              <a:ext cx="101985" cy="49600"/>
            </a:xfrm>
            <a:custGeom>
              <a:avLst/>
              <a:gdLst>
                <a:gd name="connsiteX0" fmla="*/ 6571 w 101985"/>
                <a:gd name="connsiteY0" fmla="*/ 17708 h 49600"/>
                <a:gd name="connsiteX1" fmla="*/ 42756 w 101985"/>
                <a:gd name="connsiteY1" fmla="*/ 35415 h 49600"/>
                <a:gd name="connsiteX2" fmla="*/ 75609 w 101985"/>
                <a:gd name="connsiteY2" fmla="*/ 49600 h 49600"/>
                <a:gd name="connsiteX3" fmla="*/ 101986 w 101985"/>
                <a:gd name="connsiteY3" fmla="*/ 28370 h 49600"/>
                <a:gd name="connsiteX4" fmla="*/ 78942 w 101985"/>
                <a:gd name="connsiteY4" fmla="*/ 7140 h 49600"/>
                <a:gd name="connsiteX5" fmla="*/ 55897 w 101985"/>
                <a:gd name="connsiteY5" fmla="*/ 10663 h 49600"/>
                <a:gd name="connsiteX6" fmla="*/ 0 w 101985"/>
                <a:gd name="connsiteY6" fmla="*/ 0 h 49600"/>
                <a:gd name="connsiteX7" fmla="*/ 6571 w 101985"/>
                <a:gd name="connsiteY7" fmla="*/ 17708 h 4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85" h="49600">
                  <a:moveTo>
                    <a:pt x="6571" y="17708"/>
                  </a:moveTo>
                  <a:lnTo>
                    <a:pt x="42756" y="35415"/>
                  </a:lnTo>
                  <a:lnTo>
                    <a:pt x="75609" y="49600"/>
                  </a:lnTo>
                  <a:lnTo>
                    <a:pt x="101986" y="28370"/>
                  </a:lnTo>
                  <a:lnTo>
                    <a:pt x="78942" y="7140"/>
                  </a:lnTo>
                  <a:lnTo>
                    <a:pt x="55897" y="10663"/>
                  </a:lnTo>
                  <a:lnTo>
                    <a:pt x="0" y="0"/>
                  </a:lnTo>
                  <a:lnTo>
                    <a:pt x="6571" y="17708"/>
                  </a:lnTo>
                  <a:close/>
                </a:path>
              </a:pathLst>
            </a:custGeom>
            <a:solidFill>
              <a:srgbClr val="FF0000"/>
            </a:solidFill>
            <a:ln w="9518" cap="flat">
              <a:noFill/>
              <a:prstDash val="solid"/>
              <a:miter/>
            </a:ln>
          </p:spPr>
          <p:txBody>
            <a:bodyPr rtlCol="0" anchor="ctr"/>
            <a:lstStyle/>
            <a:p>
              <a:endParaRPr lang="en-US" noProof="0" dirty="0"/>
            </a:p>
          </p:txBody>
        </p:sp>
        <p:sp>
          <p:nvSpPr>
            <p:cNvPr id="5647" name="Serbest Form 5646">
              <a:extLst>
                <a:ext uri="{FF2B5EF4-FFF2-40B4-BE49-F238E27FC236}">
                  <a16:creationId xmlns:a16="http://schemas.microsoft.com/office/drawing/2014/main" id="{3FE4F919-1C7A-CC4E-A5B9-FC891BF31269}"/>
                </a:ext>
              </a:extLst>
            </p:cNvPr>
            <p:cNvSpPr/>
            <p:nvPr/>
          </p:nvSpPr>
          <p:spPr>
            <a:xfrm>
              <a:off x="2921290" y="425373"/>
              <a:ext cx="105223" cy="56930"/>
            </a:xfrm>
            <a:custGeom>
              <a:avLst/>
              <a:gdLst>
                <a:gd name="connsiteX0" fmla="*/ 85512 w 105223"/>
                <a:gd name="connsiteY0" fmla="*/ 13138 h 56930"/>
                <a:gd name="connsiteX1" fmla="*/ 56088 w 105223"/>
                <a:gd name="connsiteY1" fmla="*/ 9520 h 56930"/>
                <a:gd name="connsiteX2" fmla="*/ 32662 w 105223"/>
                <a:gd name="connsiteY2" fmla="*/ 9520 h 56930"/>
                <a:gd name="connsiteX3" fmla="*/ 59611 w 105223"/>
                <a:gd name="connsiteY3" fmla="*/ 7235 h 56930"/>
                <a:gd name="connsiteX4" fmla="*/ 82370 w 105223"/>
                <a:gd name="connsiteY4" fmla="*/ 3713 h 56930"/>
                <a:gd name="connsiteX5" fmla="*/ 103700 w 105223"/>
                <a:gd name="connsiteY5" fmla="*/ 21040 h 56930"/>
                <a:gd name="connsiteX6" fmla="*/ 85512 w 105223"/>
                <a:gd name="connsiteY6" fmla="*/ 17993 h 56930"/>
                <a:gd name="connsiteX7" fmla="*/ 105224 w 105223"/>
                <a:gd name="connsiteY7" fmla="*/ 21516 h 56930"/>
                <a:gd name="connsiteX8" fmla="*/ 83703 w 105223"/>
                <a:gd name="connsiteY8" fmla="*/ 0 h 56930"/>
                <a:gd name="connsiteX9" fmla="*/ 58849 w 105223"/>
                <a:gd name="connsiteY9" fmla="*/ 3046 h 56930"/>
                <a:gd name="connsiteX10" fmla="*/ 32281 w 105223"/>
                <a:gd name="connsiteY10" fmla="*/ 9520 h 56930"/>
                <a:gd name="connsiteX11" fmla="*/ 55992 w 105223"/>
                <a:gd name="connsiteY11" fmla="*/ 14280 h 56930"/>
                <a:gd name="connsiteX12" fmla="*/ 85512 w 105223"/>
                <a:gd name="connsiteY12" fmla="*/ 17803 h 56930"/>
                <a:gd name="connsiteX13" fmla="*/ 17712 w 105223"/>
                <a:gd name="connsiteY13" fmla="*/ 52266 h 56930"/>
                <a:gd name="connsiteX14" fmla="*/ 2762 w 105223"/>
                <a:gd name="connsiteY14" fmla="*/ 25609 h 56930"/>
                <a:gd name="connsiteX15" fmla="*/ 53326 w 105223"/>
                <a:gd name="connsiteY15" fmla="*/ 25038 h 56930"/>
                <a:gd name="connsiteX16" fmla="*/ 98939 w 105223"/>
                <a:gd name="connsiteY16" fmla="*/ 28656 h 56930"/>
                <a:gd name="connsiteX17" fmla="*/ 61801 w 105223"/>
                <a:gd name="connsiteY17" fmla="*/ 41699 h 56930"/>
                <a:gd name="connsiteX18" fmla="*/ 41994 w 105223"/>
                <a:gd name="connsiteY18" fmla="*/ 52361 h 56930"/>
                <a:gd name="connsiteX19" fmla="*/ 16855 w 105223"/>
                <a:gd name="connsiteY19" fmla="*/ 52361 h 56930"/>
                <a:gd name="connsiteX20" fmla="*/ 16855 w 105223"/>
                <a:gd name="connsiteY20" fmla="*/ 56931 h 56930"/>
                <a:gd name="connsiteX21" fmla="*/ 43137 w 105223"/>
                <a:gd name="connsiteY21" fmla="*/ 56931 h 56930"/>
                <a:gd name="connsiteX22" fmla="*/ 64087 w 105223"/>
                <a:gd name="connsiteY22" fmla="*/ 45983 h 56930"/>
                <a:gd name="connsiteX23" fmla="*/ 99796 w 105223"/>
                <a:gd name="connsiteY23" fmla="*/ 28561 h 56930"/>
                <a:gd name="connsiteX24" fmla="*/ 52850 w 105223"/>
                <a:gd name="connsiteY24" fmla="*/ 20468 h 56930"/>
                <a:gd name="connsiteX25" fmla="*/ 19521 w 105223"/>
                <a:gd name="connsiteY25" fmla="*/ 23991 h 56930"/>
                <a:gd name="connsiteX26" fmla="*/ 0 w 105223"/>
                <a:gd name="connsiteY26" fmla="*/ 23991 h 56930"/>
                <a:gd name="connsiteX27" fmla="*/ 4285 w 105223"/>
                <a:gd name="connsiteY27" fmla="*/ 51790 h 56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5223" h="56930">
                  <a:moveTo>
                    <a:pt x="85512" y="13138"/>
                  </a:moveTo>
                  <a:lnTo>
                    <a:pt x="56088" y="9520"/>
                  </a:lnTo>
                  <a:lnTo>
                    <a:pt x="32662" y="9520"/>
                  </a:lnTo>
                  <a:lnTo>
                    <a:pt x="59611" y="7235"/>
                  </a:lnTo>
                  <a:lnTo>
                    <a:pt x="82370" y="3713"/>
                  </a:lnTo>
                  <a:lnTo>
                    <a:pt x="103700" y="21040"/>
                  </a:lnTo>
                  <a:close/>
                  <a:moveTo>
                    <a:pt x="85512" y="17993"/>
                  </a:moveTo>
                  <a:lnTo>
                    <a:pt x="105224" y="21516"/>
                  </a:lnTo>
                  <a:lnTo>
                    <a:pt x="83703" y="0"/>
                  </a:lnTo>
                  <a:lnTo>
                    <a:pt x="58849" y="3046"/>
                  </a:lnTo>
                  <a:lnTo>
                    <a:pt x="32281" y="9520"/>
                  </a:lnTo>
                  <a:lnTo>
                    <a:pt x="55992" y="14280"/>
                  </a:lnTo>
                  <a:lnTo>
                    <a:pt x="85512" y="17803"/>
                  </a:lnTo>
                  <a:close/>
                  <a:moveTo>
                    <a:pt x="17712" y="52266"/>
                  </a:moveTo>
                  <a:lnTo>
                    <a:pt x="2762" y="25609"/>
                  </a:lnTo>
                  <a:lnTo>
                    <a:pt x="53326" y="25038"/>
                  </a:lnTo>
                  <a:lnTo>
                    <a:pt x="98939" y="28656"/>
                  </a:lnTo>
                  <a:lnTo>
                    <a:pt x="61801" y="41699"/>
                  </a:lnTo>
                  <a:lnTo>
                    <a:pt x="41994" y="52361"/>
                  </a:lnTo>
                  <a:lnTo>
                    <a:pt x="16855" y="52361"/>
                  </a:lnTo>
                  <a:close/>
                  <a:moveTo>
                    <a:pt x="16855" y="56931"/>
                  </a:moveTo>
                  <a:lnTo>
                    <a:pt x="43137" y="56931"/>
                  </a:lnTo>
                  <a:lnTo>
                    <a:pt x="64087" y="45983"/>
                  </a:lnTo>
                  <a:lnTo>
                    <a:pt x="99796" y="28561"/>
                  </a:lnTo>
                  <a:lnTo>
                    <a:pt x="52850" y="20468"/>
                  </a:lnTo>
                  <a:lnTo>
                    <a:pt x="19521" y="23991"/>
                  </a:lnTo>
                  <a:lnTo>
                    <a:pt x="0" y="23991"/>
                  </a:lnTo>
                  <a:lnTo>
                    <a:pt x="4285" y="51790"/>
                  </a:lnTo>
                  <a:close/>
                </a:path>
              </a:pathLst>
            </a:custGeom>
            <a:solidFill>
              <a:srgbClr val="FFFFFF"/>
            </a:solidFill>
            <a:ln w="9518" cap="flat">
              <a:noFill/>
              <a:prstDash val="solid"/>
              <a:miter/>
            </a:ln>
          </p:spPr>
          <p:txBody>
            <a:bodyPr rtlCol="0" anchor="ctr"/>
            <a:lstStyle/>
            <a:p>
              <a:endParaRPr lang="en-US" noProof="0" dirty="0"/>
            </a:p>
          </p:txBody>
        </p:sp>
        <p:sp>
          <p:nvSpPr>
            <p:cNvPr id="5648" name="Serbest Form 5647">
              <a:extLst>
                <a:ext uri="{FF2B5EF4-FFF2-40B4-BE49-F238E27FC236}">
                  <a16:creationId xmlns:a16="http://schemas.microsoft.com/office/drawing/2014/main" id="{0C36857E-3A67-3641-B9A5-EFC4DDA52A40}"/>
                </a:ext>
              </a:extLst>
            </p:cNvPr>
            <p:cNvSpPr/>
            <p:nvPr/>
          </p:nvSpPr>
          <p:spPr>
            <a:xfrm>
              <a:off x="2899007" y="601402"/>
              <a:ext cx="52945" cy="27703"/>
            </a:xfrm>
            <a:custGeom>
              <a:avLst/>
              <a:gdLst>
                <a:gd name="connsiteX0" fmla="*/ 50850 w 52945"/>
                <a:gd name="connsiteY0" fmla="*/ 25705 h 27703"/>
                <a:gd name="connsiteX1" fmla="*/ 5714 w 52945"/>
                <a:gd name="connsiteY1" fmla="*/ 24657 h 27703"/>
                <a:gd name="connsiteX2" fmla="*/ 1619 w 52945"/>
                <a:gd name="connsiteY2" fmla="*/ 1618 h 27703"/>
                <a:gd name="connsiteX3" fmla="*/ 21616 w 52945"/>
                <a:gd name="connsiteY3" fmla="*/ 11710 h 27703"/>
                <a:gd name="connsiteX4" fmla="*/ 52945 w 52945"/>
                <a:gd name="connsiteY4" fmla="*/ 21325 h 27703"/>
                <a:gd name="connsiteX5" fmla="*/ 23330 w 52945"/>
                <a:gd name="connsiteY5" fmla="*/ 7140 h 27703"/>
                <a:gd name="connsiteX6" fmla="*/ 0 w 52945"/>
                <a:gd name="connsiteY6" fmla="*/ 0 h 27703"/>
                <a:gd name="connsiteX7" fmla="*/ 3524 w 52945"/>
                <a:gd name="connsiteY7" fmla="*/ 27704 h 27703"/>
                <a:gd name="connsiteX8" fmla="*/ 52088 w 52945"/>
                <a:gd name="connsiteY8" fmla="*/ 25895 h 2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945" h="27703">
                  <a:moveTo>
                    <a:pt x="50850" y="25705"/>
                  </a:moveTo>
                  <a:lnTo>
                    <a:pt x="5714" y="24657"/>
                  </a:lnTo>
                  <a:lnTo>
                    <a:pt x="1619" y="1618"/>
                  </a:lnTo>
                  <a:lnTo>
                    <a:pt x="21616" y="11710"/>
                  </a:lnTo>
                  <a:close/>
                  <a:moveTo>
                    <a:pt x="52945" y="21325"/>
                  </a:moveTo>
                  <a:lnTo>
                    <a:pt x="23330" y="7140"/>
                  </a:lnTo>
                  <a:lnTo>
                    <a:pt x="0" y="0"/>
                  </a:lnTo>
                  <a:lnTo>
                    <a:pt x="3524" y="27704"/>
                  </a:lnTo>
                  <a:lnTo>
                    <a:pt x="52088" y="25895"/>
                  </a:lnTo>
                  <a:close/>
                </a:path>
              </a:pathLst>
            </a:custGeom>
            <a:solidFill>
              <a:srgbClr val="FFFFFF"/>
            </a:solidFill>
            <a:ln w="9518" cap="flat">
              <a:noFill/>
              <a:prstDash val="solid"/>
              <a:miter/>
            </a:ln>
          </p:spPr>
          <p:txBody>
            <a:bodyPr rtlCol="0" anchor="ctr"/>
            <a:lstStyle/>
            <a:p>
              <a:endParaRPr lang="en-US" noProof="0" dirty="0"/>
            </a:p>
          </p:txBody>
        </p:sp>
        <p:sp>
          <p:nvSpPr>
            <p:cNvPr id="5649" name="Serbest Form 5648">
              <a:extLst>
                <a:ext uri="{FF2B5EF4-FFF2-40B4-BE49-F238E27FC236}">
                  <a16:creationId xmlns:a16="http://schemas.microsoft.com/office/drawing/2014/main" id="{09343C2D-030D-9746-B4E2-C2C4012095DE}"/>
                </a:ext>
              </a:extLst>
            </p:cNvPr>
            <p:cNvSpPr/>
            <p:nvPr/>
          </p:nvSpPr>
          <p:spPr>
            <a:xfrm>
              <a:off x="2647899" y="534094"/>
              <a:ext cx="23044" cy="8282"/>
            </a:xfrm>
            <a:custGeom>
              <a:avLst/>
              <a:gdLst>
                <a:gd name="connsiteX0" fmla="*/ 762 w 23044"/>
                <a:gd name="connsiteY0" fmla="*/ 0 h 8282"/>
                <a:gd name="connsiteX1" fmla="*/ 23045 w 23044"/>
                <a:gd name="connsiteY1" fmla="*/ 8283 h 8282"/>
                <a:gd name="connsiteX2" fmla="*/ 0 w 23044"/>
                <a:gd name="connsiteY2" fmla="*/ 4760 h 8282"/>
                <a:gd name="connsiteX3" fmla="*/ 23045 w 23044"/>
                <a:gd name="connsiteY3" fmla="*/ 8283 h 8282"/>
                <a:gd name="connsiteX4" fmla="*/ 762 w 23044"/>
                <a:gd name="connsiteY4" fmla="*/ 0 h 8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8282">
                  <a:moveTo>
                    <a:pt x="762" y="0"/>
                  </a:moveTo>
                  <a:lnTo>
                    <a:pt x="23045" y="8283"/>
                  </a:lnTo>
                  <a:close/>
                  <a:moveTo>
                    <a:pt x="0" y="4760"/>
                  </a:moveTo>
                  <a:lnTo>
                    <a:pt x="23045" y="8283"/>
                  </a:lnTo>
                  <a:lnTo>
                    <a:pt x="762" y="0"/>
                  </a:lnTo>
                  <a:close/>
                </a:path>
              </a:pathLst>
            </a:custGeom>
            <a:solidFill>
              <a:srgbClr val="FFFFFF"/>
            </a:solidFill>
            <a:ln w="9518" cap="flat">
              <a:noFill/>
              <a:prstDash val="solid"/>
              <a:miter/>
            </a:ln>
          </p:spPr>
          <p:txBody>
            <a:bodyPr rtlCol="0" anchor="ctr"/>
            <a:lstStyle/>
            <a:p>
              <a:endParaRPr lang="en-US" noProof="0" dirty="0"/>
            </a:p>
          </p:txBody>
        </p:sp>
        <p:sp>
          <p:nvSpPr>
            <p:cNvPr id="5650" name="Serbest Form 5649">
              <a:extLst>
                <a:ext uri="{FF2B5EF4-FFF2-40B4-BE49-F238E27FC236}">
                  <a16:creationId xmlns:a16="http://schemas.microsoft.com/office/drawing/2014/main" id="{FF2013A0-C6DD-0E4F-956F-F38F01B1D37F}"/>
                </a:ext>
              </a:extLst>
            </p:cNvPr>
            <p:cNvSpPr/>
            <p:nvPr/>
          </p:nvSpPr>
          <p:spPr>
            <a:xfrm>
              <a:off x="3348660" y="378438"/>
              <a:ext cx="30186" cy="4760"/>
            </a:xfrm>
            <a:custGeom>
              <a:avLst/>
              <a:gdLst>
                <a:gd name="connsiteX0" fmla="*/ 30186 w 30186"/>
                <a:gd name="connsiteY0" fmla="*/ 4760 h 4760"/>
                <a:gd name="connsiteX1" fmla="*/ 95 w 30186"/>
                <a:gd name="connsiteY1" fmla="*/ 3522 h 4760"/>
                <a:gd name="connsiteX2" fmla="*/ 29615 w 30186"/>
                <a:gd name="connsiteY2" fmla="*/ 0 h 4760"/>
                <a:gd name="connsiteX3" fmla="*/ 0 w 30186"/>
                <a:gd name="connsiteY3" fmla="*/ 3522 h 4760"/>
                <a:gd name="connsiteX4" fmla="*/ 30186 w 30186"/>
                <a:gd name="connsiteY4" fmla="*/ 4760 h 4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86" h="4760">
                  <a:moveTo>
                    <a:pt x="30186" y="4760"/>
                  </a:moveTo>
                  <a:lnTo>
                    <a:pt x="95" y="3522"/>
                  </a:lnTo>
                  <a:close/>
                  <a:moveTo>
                    <a:pt x="29615" y="0"/>
                  </a:moveTo>
                  <a:lnTo>
                    <a:pt x="0" y="3522"/>
                  </a:lnTo>
                  <a:lnTo>
                    <a:pt x="30186" y="4760"/>
                  </a:lnTo>
                  <a:close/>
                </a:path>
              </a:pathLst>
            </a:custGeom>
            <a:solidFill>
              <a:srgbClr val="FFFFFF"/>
            </a:solidFill>
            <a:ln w="9518" cap="flat">
              <a:noFill/>
              <a:prstDash val="solid"/>
              <a:miter/>
            </a:ln>
          </p:spPr>
          <p:txBody>
            <a:bodyPr rtlCol="0" anchor="ctr"/>
            <a:lstStyle/>
            <a:p>
              <a:endParaRPr lang="en-US" noProof="0" dirty="0"/>
            </a:p>
          </p:txBody>
        </p:sp>
        <p:sp>
          <p:nvSpPr>
            <p:cNvPr id="5651" name="Serbest Form 5650">
              <a:extLst>
                <a:ext uri="{FF2B5EF4-FFF2-40B4-BE49-F238E27FC236}">
                  <a16:creationId xmlns:a16="http://schemas.microsoft.com/office/drawing/2014/main" id="{838220D8-DAD5-8148-B307-66404C7357C5}"/>
                </a:ext>
              </a:extLst>
            </p:cNvPr>
            <p:cNvSpPr/>
            <p:nvPr/>
          </p:nvSpPr>
          <p:spPr>
            <a:xfrm>
              <a:off x="1301416" y="290186"/>
              <a:ext cx="3054726" cy="1691836"/>
            </a:xfrm>
            <a:custGeom>
              <a:avLst/>
              <a:gdLst>
                <a:gd name="connsiteX0" fmla="*/ 2176941 w 3054726"/>
                <a:gd name="connsiteY0" fmla="*/ 177647 h 1691836"/>
                <a:gd name="connsiteX1" fmla="*/ 2156849 w 3054726"/>
                <a:gd name="connsiteY1" fmla="*/ 183835 h 1691836"/>
                <a:gd name="connsiteX2" fmla="*/ 3054059 w 3054726"/>
                <a:gd name="connsiteY2" fmla="*/ 25800 h 1691836"/>
                <a:gd name="connsiteX3" fmla="*/ 3030253 w 3054726"/>
                <a:gd name="connsiteY3" fmla="*/ 31702 h 1691836"/>
                <a:gd name="connsiteX4" fmla="*/ 3011208 w 3054726"/>
                <a:gd name="connsiteY4" fmla="*/ 35225 h 1691836"/>
                <a:gd name="connsiteX5" fmla="*/ 2988259 w 3054726"/>
                <a:gd name="connsiteY5" fmla="*/ 38747 h 1691836"/>
                <a:gd name="connsiteX6" fmla="*/ 2962358 w 3054726"/>
                <a:gd name="connsiteY6" fmla="*/ 38747 h 1691836"/>
                <a:gd name="connsiteX7" fmla="*/ 2935695 w 3054726"/>
                <a:gd name="connsiteY7" fmla="*/ 42365 h 1691836"/>
                <a:gd name="connsiteX8" fmla="*/ 2885892 w 3054726"/>
                <a:gd name="connsiteY8" fmla="*/ 49505 h 1691836"/>
                <a:gd name="connsiteX9" fmla="*/ 2862848 w 3054726"/>
                <a:gd name="connsiteY9" fmla="*/ 53028 h 1691836"/>
                <a:gd name="connsiteX10" fmla="*/ 2817044 w 3054726"/>
                <a:gd name="connsiteY10" fmla="*/ 56550 h 1691836"/>
                <a:gd name="connsiteX11" fmla="*/ 2870180 w 3054726"/>
                <a:gd name="connsiteY11" fmla="*/ 54265 h 1691836"/>
                <a:gd name="connsiteX12" fmla="*/ 2925601 w 3054726"/>
                <a:gd name="connsiteY12" fmla="*/ 57883 h 1691836"/>
                <a:gd name="connsiteX13" fmla="*/ 2902366 w 3054726"/>
                <a:gd name="connsiteY13" fmla="*/ 56645 h 1691836"/>
                <a:gd name="connsiteX14" fmla="*/ 2879321 w 3054726"/>
                <a:gd name="connsiteY14" fmla="*/ 60168 h 1691836"/>
                <a:gd name="connsiteX15" fmla="*/ 2852753 w 3054726"/>
                <a:gd name="connsiteY15" fmla="*/ 67308 h 1691836"/>
                <a:gd name="connsiteX16" fmla="*/ 2819996 w 3054726"/>
                <a:gd name="connsiteY16" fmla="*/ 74353 h 1691836"/>
                <a:gd name="connsiteX17" fmla="*/ 2799904 w 3054726"/>
                <a:gd name="connsiteY17" fmla="*/ 81493 h 1691836"/>
                <a:gd name="connsiteX18" fmla="*/ 2776764 w 3054726"/>
                <a:gd name="connsiteY18" fmla="*/ 92156 h 1691836"/>
                <a:gd name="connsiteX19" fmla="*/ 2731151 w 3054726"/>
                <a:gd name="connsiteY19" fmla="*/ 102628 h 1691836"/>
                <a:gd name="connsiteX20" fmla="*/ 2709059 w 3054726"/>
                <a:gd name="connsiteY20" fmla="*/ 99010 h 1691836"/>
                <a:gd name="connsiteX21" fmla="*/ 2686015 w 3054726"/>
                <a:gd name="connsiteY21" fmla="*/ 95488 h 1691836"/>
                <a:gd name="connsiteX22" fmla="*/ 2665065 w 3054726"/>
                <a:gd name="connsiteY22" fmla="*/ 102723 h 1691836"/>
                <a:gd name="connsiteX23" fmla="*/ 2684777 w 3054726"/>
                <a:gd name="connsiteY23" fmla="*/ 114338 h 1691836"/>
                <a:gd name="connsiteX24" fmla="*/ 2662208 w 3054726"/>
                <a:gd name="connsiteY24" fmla="*/ 113195 h 1691836"/>
                <a:gd name="connsiteX25" fmla="*/ 2610120 w 3054726"/>
                <a:gd name="connsiteY25" fmla="*/ 109673 h 1691836"/>
                <a:gd name="connsiteX26" fmla="*/ 2566317 w 3054726"/>
                <a:gd name="connsiteY26" fmla="*/ 127476 h 1691836"/>
                <a:gd name="connsiteX27" fmla="*/ 2599645 w 3054726"/>
                <a:gd name="connsiteY27" fmla="*/ 135187 h 1691836"/>
                <a:gd name="connsiteX28" fmla="*/ 2578791 w 3054726"/>
                <a:gd name="connsiteY28" fmla="*/ 159178 h 1691836"/>
                <a:gd name="connsiteX29" fmla="*/ 2553556 w 3054726"/>
                <a:gd name="connsiteY29" fmla="*/ 162224 h 1691836"/>
                <a:gd name="connsiteX30" fmla="*/ 2523941 w 3054726"/>
                <a:gd name="connsiteY30" fmla="*/ 165747 h 1691836"/>
                <a:gd name="connsiteX31" fmla="*/ 2499754 w 3054726"/>
                <a:gd name="connsiteY31" fmla="*/ 183930 h 1691836"/>
                <a:gd name="connsiteX32" fmla="*/ 2458522 w 3054726"/>
                <a:gd name="connsiteY32" fmla="*/ 183930 h 1691836"/>
                <a:gd name="connsiteX33" fmla="*/ 2431859 w 3054726"/>
                <a:gd name="connsiteY33" fmla="*/ 187453 h 1691836"/>
                <a:gd name="connsiteX34" fmla="*/ 2389388 w 3054726"/>
                <a:gd name="connsiteY34" fmla="*/ 187453 h 1691836"/>
                <a:gd name="connsiteX35" fmla="*/ 2418718 w 3054726"/>
                <a:gd name="connsiteY35" fmla="*/ 199068 h 1691836"/>
                <a:gd name="connsiteX36" fmla="*/ 2445000 w 3054726"/>
                <a:gd name="connsiteY36" fmla="*/ 206208 h 1691836"/>
                <a:gd name="connsiteX37" fmla="*/ 2478519 w 3054726"/>
                <a:gd name="connsiteY37" fmla="*/ 206208 h 1691836"/>
                <a:gd name="connsiteX38" fmla="*/ 2450808 w 3054726"/>
                <a:gd name="connsiteY38" fmla="*/ 219536 h 1691836"/>
                <a:gd name="connsiteX39" fmla="*/ 2415766 w 3054726"/>
                <a:gd name="connsiteY39" fmla="*/ 222678 h 1691836"/>
                <a:gd name="connsiteX40" fmla="*/ 2395483 w 3054726"/>
                <a:gd name="connsiteY40" fmla="*/ 229818 h 1691836"/>
                <a:gd name="connsiteX41" fmla="*/ 2346918 w 3054726"/>
                <a:gd name="connsiteY41" fmla="*/ 219060 h 1691836"/>
                <a:gd name="connsiteX42" fmla="*/ 2320922 w 3054726"/>
                <a:gd name="connsiteY42" fmla="*/ 215633 h 1691836"/>
                <a:gd name="connsiteX43" fmla="*/ 2280737 w 3054726"/>
                <a:gd name="connsiteY43" fmla="*/ 212110 h 1691836"/>
                <a:gd name="connsiteX44" fmla="*/ 2256835 w 3054726"/>
                <a:gd name="connsiteY44" fmla="*/ 222868 h 1691836"/>
                <a:gd name="connsiteX45" fmla="*/ 2232172 w 3054726"/>
                <a:gd name="connsiteY45" fmla="*/ 215633 h 1691836"/>
                <a:gd name="connsiteX46" fmla="*/ 2178941 w 3054726"/>
                <a:gd name="connsiteY46" fmla="*/ 215633 h 1691836"/>
                <a:gd name="connsiteX47" fmla="*/ 2156563 w 3054726"/>
                <a:gd name="connsiteY47" fmla="*/ 208683 h 1691836"/>
                <a:gd name="connsiteX48" fmla="*/ 2185797 w 3054726"/>
                <a:gd name="connsiteY48" fmla="*/ 209825 h 1691836"/>
                <a:gd name="connsiteX49" fmla="*/ 2209508 w 3054726"/>
                <a:gd name="connsiteY49" fmla="*/ 199068 h 1691836"/>
                <a:gd name="connsiteX50" fmla="*/ 2231505 w 3054726"/>
                <a:gd name="connsiteY50" fmla="*/ 199068 h 1691836"/>
                <a:gd name="connsiteX51" fmla="*/ 2252074 w 3054726"/>
                <a:gd name="connsiteY51" fmla="*/ 191832 h 1691836"/>
                <a:gd name="connsiteX52" fmla="*/ 2253693 w 3054726"/>
                <a:gd name="connsiteY52" fmla="*/ 168413 h 1691836"/>
                <a:gd name="connsiteX53" fmla="*/ 2292544 w 3054726"/>
                <a:gd name="connsiteY53" fmla="*/ 187929 h 1691836"/>
                <a:gd name="connsiteX54" fmla="*/ 2330634 w 3054726"/>
                <a:gd name="connsiteY54" fmla="*/ 188500 h 1691836"/>
                <a:gd name="connsiteX55" fmla="*/ 2384246 w 3054726"/>
                <a:gd name="connsiteY55" fmla="*/ 167080 h 1691836"/>
                <a:gd name="connsiteX56" fmla="*/ 2362725 w 3054726"/>
                <a:gd name="connsiteY56" fmla="*/ 169650 h 1691836"/>
                <a:gd name="connsiteX57" fmla="*/ 2343014 w 3054726"/>
                <a:gd name="connsiteY57" fmla="*/ 176695 h 1691836"/>
                <a:gd name="connsiteX58" fmla="*/ 2314446 w 3054726"/>
                <a:gd name="connsiteY58" fmla="*/ 169555 h 1691836"/>
                <a:gd name="connsiteX59" fmla="*/ 2354345 w 3054726"/>
                <a:gd name="connsiteY59" fmla="*/ 156417 h 1691836"/>
                <a:gd name="connsiteX60" fmla="*/ 2320445 w 3054726"/>
                <a:gd name="connsiteY60" fmla="*/ 151752 h 1691836"/>
                <a:gd name="connsiteX61" fmla="*/ 2294068 w 3054726"/>
                <a:gd name="connsiteY61" fmla="*/ 151752 h 1691836"/>
                <a:gd name="connsiteX62" fmla="*/ 2318446 w 3054726"/>
                <a:gd name="connsiteY62" fmla="*/ 142232 h 1691836"/>
                <a:gd name="connsiteX63" fmla="*/ 2340157 w 3054726"/>
                <a:gd name="connsiteY63" fmla="*/ 142232 h 1691836"/>
                <a:gd name="connsiteX64" fmla="*/ 2363582 w 3054726"/>
                <a:gd name="connsiteY64" fmla="*/ 138614 h 1691836"/>
                <a:gd name="connsiteX65" fmla="*/ 2383484 w 3054726"/>
                <a:gd name="connsiteY65" fmla="*/ 135187 h 1691836"/>
                <a:gd name="connsiteX66" fmla="*/ 2409005 w 3054726"/>
                <a:gd name="connsiteY66" fmla="*/ 138709 h 1691836"/>
                <a:gd name="connsiteX67" fmla="*/ 2442714 w 3054726"/>
                <a:gd name="connsiteY67" fmla="*/ 131665 h 1691836"/>
                <a:gd name="connsiteX68" fmla="*/ 2415956 w 3054726"/>
                <a:gd name="connsiteY68" fmla="*/ 126809 h 1691836"/>
                <a:gd name="connsiteX69" fmla="*/ 2394340 w 3054726"/>
                <a:gd name="connsiteY69" fmla="*/ 109673 h 1691836"/>
                <a:gd name="connsiteX70" fmla="*/ 2388626 w 3054726"/>
                <a:gd name="connsiteY70" fmla="*/ 86158 h 1691836"/>
                <a:gd name="connsiteX71" fmla="*/ 2451951 w 3054726"/>
                <a:gd name="connsiteY71" fmla="*/ 92727 h 1691836"/>
                <a:gd name="connsiteX72" fmla="*/ 2473853 w 3054726"/>
                <a:gd name="connsiteY72" fmla="*/ 106531 h 1691836"/>
                <a:gd name="connsiteX73" fmla="*/ 2500802 w 3054726"/>
                <a:gd name="connsiteY73" fmla="*/ 113862 h 1691836"/>
                <a:gd name="connsiteX74" fmla="*/ 2521942 w 3054726"/>
                <a:gd name="connsiteY74" fmla="*/ 106817 h 1691836"/>
                <a:gd name="connsiteX75" fmla="*/ 2479186 w 3054726"/>
                <a:gd name="connsiteY75" fmla="*/ 87776 h 1691836"/>
                <a:gd name="connsiteX76" fmla="*/ 2502135 w 3054726"/>
                <a:gd name="connsiteY76" fmla="*/ 85301 h 1691836"/>
                <a:gd name="connsiteX77" fmla="*/ 2531369 w 3054726"/>
                <a:gd name="connsiteY77" fmla="*/ 81874 h 1691836"/>
                <a:gd name="connsiteX78" fmla="*/ 2560603 w 3054726"/>
                <a:gd name="connsiteY78" fmla="*/ 81874 h 1691836"/>
                <a:gd name="connsiteX79" fmla="*/ 2593837 w 3054726"/>
                <a:gd name="connsiteY79" fmla="*/ 78351 h 1691836"/>
                <a:gd name="connsiteX80" fmla="*/ 2620500 w 3054726"/>
                <a:gd name="connsiteY80" fmla="*/ 71211 h 1691836"/>
                <a:gd name="connsiteX81" fmla="*/ 2600121 w 3054726"/>
                <a:gd name="connsiteY81" fmla="*/ 66451 h 1691836"/>
                <a:gd name="connsiteX82" fmla="*/ 2647258 w 3054726"/>
                <a:gd name="connsiteY82" fmla="*/ 53980 h 1691836"/>
                <a:gd name="connsiteX83" fmla="*/ 2613167 w 3054726"/>
                <a:gd name="connsiteY83" fmla="*/ 52837 h 1691836"/>
                <a:gd name="connsiteX84" fmla="*/ 2586790 w 3054726"/>
                <a:gd name="connsiteY84" fmla="*/ 56360 h 1691836"/>
                <a:gd name="connsiteX85" fmla="*/ 2563079 w 3054726"/>
                <a:gd name="connsiteY85" fmla="*/ 67213 h 1691836"/>
                <a:gd name="connsiteX86" fmla="*/ 2540701 w 3054726"/>
                <a:gd name="connsiteY86" fmla="*/ 70545 h 1691836"/>
                <a:gd name="connsiteX87" fmla="*/ 2458617 w 3054726"/>
                <a:gd name="connsiteY87" fmla="*/ 77590 h 1691836"/>
                <a:gd name="connsiteX88" fmla="*/ 2423098 w 3054726"/>
                <a:gd name="connsiteY88" fmla="*/ 70545 h 1691836"/>
                <a:gd name="connsiteX89" fmla="*/ 2443000 w 3054726"/>
                <a:gd name="connsiteY89" fmla="*/ 68546 h 1691836"/>
                <a:gd name="connsiteX90" fmla="*/ 2462045 w 3054726"/>
                <a:gd name="connsiteY90" fmla="*/ 65118 h 1691836"/>
                <a:gd name="connsiteX91" fmla="*/ 2485375 w 3054726"/>
                <a:gd name="connsiteY91" fmla="*/ 61215 h 1691836"/>
                <a:gd name="connsiteX92" fmla="*/ 2465664 w 3054726"/>
                <a:gd name="connsiteY92" fmla="*/ 52837 h 1691836"/>
                <a:gd name="connsiteX93" fmla="*/ 2432144 w 3054726"/>
                <a:gd name="connsiteY93" fmla="*/ 56360 h 1691836"/>
                <a:gd name="connsiteX94" fmla="*/ 2405386 w 3054726"/>
                <a:gd name="connsiteY94" fmla="*/ 63500 h 1691836"/>
                <a:gd name="connsiteX95" fmla="*/ 2362916 w 3054726"/>
                <a:gd name="connsiteY95" fmla="*/ 67022 h 1691836"/>
                <a:gd name="connsiteX96" fmla="*/ 2390150 w 3054726"/>
                <a:gd name="connsiteY96" fmla="*/ 54075 h 1691836"/>
                <a:gd name="connsiteX97" fmla="*/ 2334348 w 3054726"/>
                <a:gd name="connsiteY97" fmla="*/ 38747 h 1691836"/>
                <a:gd name="connsiteX98" fmla="*/ 2356917 w 3054726"/>
                <a:gd name="connsiteY98" fmla="*/ 43507 h 1691836"/>
                <a:gd name="connsiteX99" fmla="*/ 2383294 w 3054726"/>
                <a:gd name="connsiteY99" fmla="*/ 39985 h 1691836"/>
                <a:gd name="connsiteX100" fmla="*/ 2406433 w 3054726"/>
                <a:gd name="connsiteY100" fmla="*/ 36462 h 1691836"/>
                <a:gd name="connsiteX101" fmla="*/ 2455379 w 3054726"/>
                <a:gd name="connsiteY101" fmla="*/ 36462 h 1691836"/>
                <a:gd name="connsiteX102" fmla="*/ 2488994 w 3054726"/>
                <a:gd name="connsiteY102" fmla="*/ 25705 h 1691836"/>
                <a:gd name="connsiteX103" fmla="*/ 2514609 w 3054726"/>
                <a:gd name="connsiteY103" fmla="*/ 25705 h 1691836"/>
                <a:gd name="connsiteX104" fmla="*/ 2560317 w 3054726"/>
                <a:gd name="connsiteY104" fmla="*/ 32750 h 1691836"/>
                <a:gd name="connsiteX105" fmla="*/ 2609644 w 3054726"/>
                <a:gd name="connsiteY105" fmla="*/ 39890 h 1691836"/>
                <a:gd name="connsiteX106" fmla="*/ 2561555 w 3054726"/>
                <a:gd name="connsiteY106" fmla="*/ 20944 h 1691836"/>
                <a:gd name="connsiteX107" fmla="*/ 2581457 w 3054726"/>
                <a:gd name="connsiteY107" fmla="*/ 18469 h 1691836"/>
                <a:gd name="connsiteX108" fmla="*/ 2600502 w 3054726"/>
                <a:gd name="connsiteY108" fmla="*/ 15042 h 1691836"/>
                <a:gd name="connsiteX109" fmla="*/ 2652590 w 3054726"/>
                <a:gd name="connsiteY109" fmla="*/ 18564 h 1691836"/>
                <a:gd name="connsiteX110" fmla="*/ 2686110 w 3054726"/>
                <a:gd name="connsiteY110" fmla="*/ 11424 h 1691836"/>
                <a:gd name="connsiteX111" fmla="*/ 2705821 w 3054726"/>
                <a:gd name="connsiteY111" fmla="*/ 7902 h 1691836"/>
                <a:gd name="connsiteX112" fmla="*/ 2764385 w 3054726"/>
                <a:gd name="connsiteY112" fmla="*/ 11424 h 1691836"/>
                <a:gd name="connsiteX113" fmla="*/ 2800951 w 3054726"/>
                <a:gd name="connsiteY113" fmla="*/ 7902 h 1691836"/>
                <a:gd name="connsiteX114" fmla="*/ 2843517 w 3054726"/>
                <a:gd name="connsiteY114" fmla="*/ 7902 h 1691836"/>
                <a:gd name="connsiteX115" fmla="*/ 2863705 w 3054726"/>
                <a:gd name="connsiteY115" fmla="*/ 4284 h 1691836"/>
                <a:gd name="connsiteX116" fmla="*/ 2888654 w 3054726"/>
                <a:gd name="connsiteY116" fmla="*/ 14756 h 1691836"/>
                <a:gd name="connsiteX117" fmla="*/ 2929219 w 3054726"/>
                <a:gd name="connsiteY117" fmla="*/ 11424 h 1691836"/>
                <a:gd name="connsiteX118" fmla="*/ 2904366 w 3054726"/>
                <a:gd name="connsiteY118" fmla="*/ 20944 h 1691836"/>
                <a:gd name="connsiteX119" fmla="*/ 2939313 w 3054726"/>
                <a:gd name="connsiteY119" fmla="*/ 14756 h 1691836"/>
                <a:gd name="connsiteX120" fmla="*/ 2958358 w 3054726"/>
                <a:gd name="connsiteY120" fmla="*/ 11234 h 1691836"/>
                <a:gd name="connsiteX121" fmla="*/ 2983974 w 3054726"/>
                <a:gd name="connsiteY121" fmla="*/ 14852 h 1691836"/>
                <a:gd name="connsiteX122" fmla="*/ 3006257 w 3054726"/>
                <a:gd name="connsiteY122" fmla="*/ 25229 h 1691836"/>
                <a:gd name="connsiteX123" fmla="*/ 3054059 w 3054726"/>
                <a:gd name="connsiteY123" fmla="*/ 21040 h 1691836"/>
                <a:gd name="connsiteX124" fmla="*/ 3007971 w 3054726"/>
                <a:gd name="connsiteY124" fmla="*/ 21040 h 1691836"/>
                <a:gd name="connsiteX125" fmla="*/ 2985974 w 3054726"/>
                <a:gd name="connsiteY125" fmla="*/ 10663 h 1691836"/>
                <a:gd name="connsiteX126" fmla="*/ 2958930 w 3054726"/>
                <a:gd name="connsiteY126" fmla="*/ 6855 h 1691836"/>
                <a:gd name="connsiteX127" fmla="*/ 2938456 w 3054726"/>
                <a:gd name="connsiteY127" fmla="*/ 10472 h 1691836"/>
                <a:gd name="connsiteX128" fmla="*/ 2905318 w 3054726"/>
                <a:gd name="connsiteY128" fmla="*/ 20944 h 1691836"/>
                <a:gd name="connsiteX129" fmla="*/ 2930267 w 3054726"/>
                <a:gd name="connsiteY129" fmla="*/ 11424 h 1691836"/>
                <a:gd name="connsiteX130" fmla="*/ 2889320 w 3054726"/>
                <a:gd name="connsiteY130" fmla="*/ 10472 h 1691836"/>
                <a:gd name="connsiteX131" fmla="*/ 2864181 w 3054726"/>
                <a:gd name="connsiteY131" fmla="*/ 0 h 1691836"/>
                <a:gd name="connsiteX132" fmla="*/ 2843136 w 3054726"/>
                <a:gd name="connsiteY132" fmla="*/ 3332 h 1691836"/>
                <a:gd name="connsiteX133" fmla="*/ 2800761 w 3054726"/>
                <a:gd name="connsiteY133" fmla="*/ 3332 h 1691836"/>
                <a:gd name="connsiteX134" fmla="*/ 2764385 w 3054726"/>
                <a:gd name="connsiteY134" fmla="*/ 6855 h 1691836"/>
                <a:gd name="connsiteX135" fmla="*/ 2705536 w 3054726"/>
                <a:gd name="connsiteY135" fmla="*/ 3332 h 1691836"/>
                <a:gd name="connsiteX136" fmla="*/ 2685348 w 3054726"/>
                <a:gd name="connsiteY136" fmla="*/ 6855 h 1691836"/>
                <a:gd name="connsiteX137" fmla="*/ 2652305 w 3054726"/>
                <a:gd name="connsiteY137" fmla="*/ 13995 h 1691836"/>
                <a:gd name="connsiteX138" fmla="*/ 2600407 w 3054726"/>
                <a:gd name="connsiteY138" fmla="*/ 10377 h 1691836"/>
                <a:gd name="connsiteX139" fmla="*/ 2580029 w 3054726"/>
                <a:gd name="connsiteY139" fmla="*/ 13995 h 1691836"/>
                <a:gd name="connsiteX140" fmla="*/ 2559841 w 3054726"/>
                <a:gd name="connsiteY140" fmla="*/ 20944 h 1691836"/>
                <a:gd name="connsiteX141" fmla="*/ 2609168 w 3054726"/>
                <a:gd name="connsiteY141" fmla="*/ 39985 h 1691836"/>
                <a:gd name="connsiteX142" fmla="*/ 2560794 w 3054726"/>
                <a:gd name="connsiteY142" fmla="*/ 28180 h 1691836"/>
                <a:gd name="connsiteX143" fmla="*/ 2514990 w 3054726"/>
                <a:gd name="connsiteY143" fmla="*/ 20944 h 1691836"/>
                <a:gd name="connsiteX144" fmla="*/ 2488232 w 3054726"/>
                <a:gd name="connsiteY144" fmla="*/ 20944 h 1691836"/>
                <a:gd name="connsiteX145" fmla="*/ 2454617 w 3054726"/>
                <a:gd name="connsiteY145" fmla="*/ 31607 h 1691836"/>
                <a:gd name="connsiteX146" fmla="*/ 2406053 w 3054726"/>
                <a:gd name="connsiteY146" fmla="*/ 31607 h 1691836"/>
                <a:gd name="connsiteX147" fmla="*/ 2382627 w 3054726"/>
                <a:gd name="connsiteY147" fmla="*/ 35225 h 1691836"/>
                <a:gd name="connsiteX148" fmla="*/ 2356345 w 3054726"/>
                <a:gd name="connsiteY148" fmla="*/ 38747 h 1691836"/>
                <a:gd name="connsiteX149" fmla="*/ 2333682 w 3054726"/>
                <a:gd name="connsiteY149" fmla="*/ 38747 h 1691836"/>
                <a:gd name="connsiteX150" fmla="*/ 2389103 w 3054726"/>
                <a:gd name="connsiteY150" fmla="*/ 54170 h 1691836"/>
                <a:gd name="connsiteX151" fmla="*/ 2343204 w 3054726"/>
                <a:gd name="connsiteY151" fmla="*/ 56550 h 1691836"/>
                <a:gd name="connsiteX152" fmla="*/ 2386722 w 3054726"/>
                <a:gd name="connsiteY152" fmla="*/ 68546 h 1691836"/>
                <a:gd name="connsiteX153" fmla="*/ 2405767 w 3054726"/>
                <a:gd name="connsiteY153" fmla="*/ 68546 h 1691836"/>
                <a:gd name="connsiteX154" fmla="*/ 2432716 w 3054726"/>
                <a:gd name="connsiteY154" fmla="*/ 61405 h 1691836"/>
                <a:gd name="connsiteX155" fmla="*/ 2465188 w 3054726"/>
                <a:gd name="connsiteY155" fmla="*/ 57978 h 1691836"/>
                <a:gd name="connsiteX156" fmla="*/ 2441477 w 3054726"/>
                <a:gd name="connsiteY156" fmla="*/ 63785 h 1691836"/>
                <a:gd name="connsiteX157" fmla="*/ 2421384 w 3054726"/>
                <a:gd name="connsiteY157" fmla="*/ 70926 h 1691836"/>
                <a:gd name="connsiteX158" fmla="*/ 2457950 w 3054726"/>
                <a:gd name="connsiteY158" fmla="*/ 82635 h 1691836"/>
                <a:gd name="connsiteX159" fmla="*/ 2540796 w 3054726"/>
                <a:gd name="connsiteY159" fmla="*/ 75686 h 1691836"/>
                <a:gd name="connsiteX160" fmla="*/ 2564031 w 3054726"/>
                <a:gd name="connsiteY160" fmla="*/ 72068 h 1691836"/>
                <a:gd name="connsiteX161" fmla="*/ 2587647 w 3054726"/>
                <a:gd name="connsiteY161" fmla="*/ 61310 h 1691836"/>
                <a:gd name="connsiteX162" fmla="*/ 2613262 w 3054726"/>
                <a:gd name="connsiteY162" fmla="*/ 57978 h 1691836"/>
                <a:gd name="connsiteX163" fmla="*/ 2646115 w 3054726"/>
                <a:gd name="connsiteY163" fmla="*/ 54456 h 1691836"/>
                <a:gd name="connsiteX164" fmla="*/ 2598503 w 3054726"/>
                <a:gd name="connsiteY164" fmla="*/ 67403 h 1691836"/>
                <a:gd name="connsiteX165" fmla="*/ 2619071 w 3054726"/>
                <a:gd name="connsiteY165" fmla="*/ 72068 h 1691836"/>
                <a:gd name="connsiteX166" fmla="*/ 2592122 w 3054726"/>
                <a:gd name="connsiteY166" fmla="*/ 74448 h 1691836"/>
                <a:gd name="connsiteX167" fmla="*/ 2559651 w 3054726"/>
                <a:gd name="connsiteY167" fmla="*/ 77875 h 1691836"/>
                <a:gd name="connsiteX168" fmla="*/ 2531083 w 3054726"/>
                <a:gd name="connsiteY168" fmla="*/ 77875 h 1691836"/>
                <a:gd name="connsiteX169" fmla="*/ 2501183 w 3054726"/>
                <a:gd name="connsiteY169" fmla="*/ 81493 h 1691836"/>
                <a:gd name="connsiteX170" fmla="*/ 2477662 w 3054726"/>
                <a:gd name="connsiteY170" fmla="*/ 88633 h 1691836"/>
                <a:gd name="connsiteX171" fmla="*/ 2520418 w 3054726"/>
                <a:gd name="connsiteY171" fmla="*/ 107674 h 1691836"/>
                <a:gd name="connsiteX172" fmla="*/ 2500611 w 3054726"/>
                <a:gd name="connsiteY172" fmla="*/ 110149 h 1691836"/>
                <a:gd name="connsiteX173" fmla="*/ 2475853 w 3054726"/>
                <a:gd name="connsiteY173" fmla="*/ 102437 h 1691836"/>
                <a:gd name="connsiteX174" fmla="*/ 2453475 w 3054726"/>
                <a:gd name="connsiteY174" fmla="*/ 88538 h 1691836"/>
                <a:gd name="connsiteX175" fmla="*/ 2386817 w 3054726"/>
                <a:gd name="connsiteY175" fmla="*/ 84730 h 1691836"/>
                <a:gd name="connsiteX176" fmla="*/ 2390912 w 3054726"/>
                <a:gd name="connsiteY176" fmla="*/ 112434 h 1691836"/>
                <a:gd name="connsiteX177" fmla="*/ 2414813 w 3054726"/>
                <a:gd name="connsiteY177" fmla="*/ 131474 h 1691836"/>
                <a:gd name="connsiteX178" fmla="*/ 2442619 w 3054726"/>
                <a:gd name="connsiteY178" fmla="*/ 131950 h 1691836"/>
                <a:gd name="connsiteX179" fmla="*/ 2409195 w 3054726"/>
                <a:gd name="connsiteY179" fmla="*/ 134235 h 1691836"/>
                <a:gd name="connsiteX180" fmla="*/ 2383675 w 3054726"/>
                <a:gd name="connsiteY180" fmla="*/ 130713 h 1691836"/>
                <a:gd name="connsiteX181" fmla="*/ 2363202 w 3054726"/>
                <a:gd name="connsiteY181" fmla="*/ 134235 h 1691836"/>
                <a:gd name="connsiteX182" fmla="*/ 2340252 w 3054726"/>
                <a:gd name="connsiteY182" fmla="*/ 137757 h 1691836"/>
                <a:gd name="connsiteX183" fmla="*/ 2317589 w 3054726"/>
                <a:gd name="connsiteY183" fmla="*/ 137757 h 1691836"/>
                <a:gd name="connsiteX184" fmla="*/ 2293306 w 3054726"/>
                <a:gd name="connsiteY184" fmla="*/ 152228 h 1691836"/>
                <a:gd name="connsiteX185" fmla="*/ 2320922 w 3054726"/>
                <a:gd name="connsiteY185" fmla="*/ 156703 h 1691836"/>
                <a:gd name="connsiteX186" fmla="*/ 2353774 w 3054726"/>
                <a:gd name="connsiteY186" fmla="*/ 156703 h 1691836"/>
                <a:gd name="connsiteX187" fmla="*/ 2313303 w 3054726"/>
                <a:gd name="connsiteY187" fmla="*/ 169745 h 1691836"/>
                <a:gd name="connsiteX188" fmla="*/ 2343395 w 3054726"/>
                <a:gd name="connsiteY188" fmla="*/ 181455 h 1691836"/>
                <a:gd name="connsiteX189" fmla="*/ 2364439 w 3054726"/>
                <a:gd name="connsiteY189" fmla="*/ 174315 h 1691836"/>
                <a:gd name="connsiteX190" fmla="*/ 2384246 w 3054726"/>
                <a:gd name="connsiteY190" fmla="*/ 167175 h 1691836"/>
                <a:gd name="connsiteX191" fmla="*/ 2329873 w 3054726"/>
                <a:gd name="connsiteY191" fmla="*/ 183930 h 1691836"/>
                <a:gd name="connsiteX192" fmla="*/ 2294544 w 3054726"/>
                <a:gd name="connsiteY192" fmla="*/ 183930 h 1691836"/>
                <a:gd name="connsiteX193" fmla="*/ 2273023 w 3054726"/>
                <a:gd name="connsiteY193" fmla="*/ 166699 h 1691836"/>
                <a:gd name="connsiteX194" fmla="*/ 2251788 w 3054726"/>
                <a:gd name="connsiteY194" fmla="*/ 166223 h 1691836"/>
                <a:gd name="connsiteX195" fmla="*/ 2249407 w 3054726"/>
                <a:gd name="connsiteY195" fmla="*/ 189833 h 1691836"/>
                <a:gd name="connsiteX196" fmla="*/ 2209032 w 3054726"/>
                <a:gd name="connsiteY196" fmla="*/ 194498 h 1691836"/>
                <a:gd name="connsiteX197" fmla="*/ 2185035 w 3054726"/>
                <a:gd name="connsiteY197" fmla="*/ 205351 h 1691836"/>
                <a:gd name="connsiteX198" fmla="*/ 2156468 w 3054726"/>
                <a:gd name="connsiteY198" fmla="*/ 208683 h 1691836"/>
                <a:gd name="connsiteX199" fmla="*/ 2179036 w 3054726"/>
                <a:gd name="connsiteY199" fmla="*/ 220488 h 1691836"/>
                <a:gd name="connsiteX200" fmla="*/ 2232362 w 3054726"/>
                <a:gd name="connsiteY200" fmla="*/ 220488 h 1691836"/>
                <a:gd name="connsiteX201" fmla="*/ 2258073 w 3054726"/>
                <a:gd name="connsiteY201" fmla="*/ 227533 h 1691836"/>
                <a:gd name="connsiteX202" fmla="*/ 2282736 w 3054726"/>
                <a:gd name="connsiteY202" fmla="*/ 216775 h 1691836"/>
                <a:gd name="connsiteX203" fmla="*/ 2320826 w 3054726"/>
                <a:gd name="connsiteY203" fmla="*/ 220393 h 1691836"/>
                <a:gd name="connsiteX204" fmla="*/ 2347680 w 3054726"/>
                <a:gd name="connsiteY204" fmla="*/ 224011 h 1691836"/>
                <a:gd name="connsiteX205" fmla="*/ 2377580 w 3054726"/>
                <a:gd name="connsiteY205" fmla="*/ 224011 h 1691836"/>
                <a:gd name="connsiteX206" fmla="*/ 2398149 w 3054726"/>
                <a:gd name="connsiteY206" fmla="*/ 234483 h 1691836"/>
                <a:gd name="connsiteX207" fmla="*/ 2417861 w 3054726"/>
                <a:gd name="connsiteY207" fmla="*/ 227438 h 1691836"/>
                <a:gd name="connsiteX208" fmla="*/ 2453475 w 3054726"/>
                <a:gd name="connsiteY208" fmla="*/ 224011 h 1691836"/>
                <a:gd name="connsiteX209" fmla="*/ 2480900 w 3054726"/>
                <a:gd name="connsiteY209" fmla="*/ 205922 h 1691836"/>
                <a:gd name="connsiteX210" fmla="*/ 2446618 w 3054726"/>
                <a:gd name="connsiteY210" fmla="*/ 201543 h 1691836"/>
                <a:gd name="connsiteX211" fmla="*/ 2421003 w 3054726"/>
                <a:gd name="connsiteY211" fmla="*/ 194498 h 1691836"/>
                <a:gd name="connsiteX212" fmla="*/ 2390150 w 3054726"/>
                <a:gd name="connsiteY212" fmla="*/ 187358 h 1691836"/>
                <a:gd name="connsiteX213" fmla="*/ 2432335 w 3054726"/>
                <a:gd name="connsiteY213" fmla="*/ 192118 h 1691836"/>
                <a:gd name="connsiteX214" fmla="*/ 2458998 w 3054726"/>
                <a:gd name="connsiteY214" fmla="*/ 188500 h 1691836"/>
                <a:gd name="connsiteX215" fmla="*/ 2501468 w 3054726"/>
                <a:gd name="connsiteY215" fmla="*/ 188500 h 1691836"/>
                <a:gd name="connsiteX216" fmla="*/ 2525941 w 3054726"/>
                <a:gd name="connsiteY216" fmla="*/ 170317 h 1691836"/>
                <a:gd name="connsiteX217" fmla="*/ 2554509 w 3054726"/>
                <a:gd name="connsiteY217" fmla="*/ 167270 h 1691836"/>
                <a:gd name="connsiteX218" fmla="*/ 2580600 w 3054726"/>
                <a:gd name="connsiteY218" fmla="*/ 163748 h 1691836"/>
                <a:gd name="connsiteX219" fmla="*/ 2601455 w 3054726"/>
                <a:gd name="connsiteY219" fmla="*/ 149182 h 1691836"/>
                <a:gd name="connsiteX220" fmla="*/ 2620500 w 3054726"/>
                <a:gd name="connsiteY220" fmla="*/ 137853 h 1691836"/>
                <a:gd name="connsiteX221" fmla="*/ 2600693 w 3054726"/>
                <a:gd name="connsiteY221" fmla="*/ 130808 h 1691836"/>
                <a:gd name="connsiteX222" fmla="*/ 2567269 w 3054726"/>
                <a:gd name="connsiteY222" fmla="*/ 127190 h 1691836"/>
                <a:gd name="connsiteX223" fmla="*/ 2610691 w 3054726"/>
                <a:gd name="connsiteY223" fmla="*/ 114052 h 1691836"/>
                <a:gd name="connsiteX224" fmla="*/ 2662303 w 3054726"/>
                <a:gd name="connsiteY224" fmla="*/ 117765 h 1691836"/>
                <a:gd name="connsiteX225" fmla="*/ 2685824 w 3054726"/>
                <a:gd name="connsiteY225" fmla="*/ 114243 h 1691836"/>
                <a:gd name="connsiteX226" fmla="*/ 2708107 w 3054726"/>
                <a:gd name="connsiteY226" fmla="*/ 103675 h 1691836"/>
                <a:gd name="connsiteX227" fmla="*/ 2731151 w 3054726"/>
                <a:gd name="connsiteY227" fmla="*/ 107198 h 1691836"/>
                <a:gd name="connsiteX228" fmla="*/ 2778097 w 3054726"/>
                <a:gd name="connsiteY228" fmla="*/ 96535 h 1691836"/>
                <a:gd name="connsiteX229" fmla="*/ 2801618 w 3054726"/>
                <a:gd name="connsiteY229" fmla="*/ 85777 h 1691836"/>
                <a:gd name="connsiteX230" fmla="*/ 2820663 w 3054726"/>
                <a:gd name="connsiteY230" fmla="*/ 78732 h 1691836"/>
                <a:gd name="connsiteX231" fmla="*/ 2853230 w 3054726"/>
                <a:gd name="connsiteY231" fmla="*/ 71782 h 1691836"/>
                <a:gd name="connsiteX232" fmla="*/ 2879702 w 3054726"/>
                <a:gd name="connsiteY232" fmla="*/ 64642 h 1691836"/>
                <a:gd name="connsiteX233" fmla="*/ 2902461 w 3054726"/>
                <a:gd name="connsiteY233" fmla="*/ 61215 h 1691836"/>
                <a:gd name="connsiteX234" fmla="*/ 2925410 w 3054726"/>
                <a:gd name="connsiteY234" fmla="*/ 57692 h 1691836"/>
                <a:gd name="connsiteX235" fmla="*/ 2869989 w 3054726"/>
                <a:gd name="connsiteY235" fmla="*/ 49505 h 1691836"/>
                <a:gd name="connsiteX236" fmla="*/ 2816854 w 3054726"/>
                <a:gd name="connsiteY236" fmla="*/ 56550 h 1691836"/>
                <a:gd name="connsiteX237" fmla="*/ 2863419 w 3054726"/>
                <a:gd name="connsiteY237" fmla="*/ 57883 h 1691836"/>
                <a:gd name="connsiteX238" fmla="*/ 2886654 w 3054726"/>
                <a:gd name="connsiteY238" fmla="*/ 54265 h 1691836"/>
                <a:gd name="connsiteX239" fmla="*/ 2935980 w 3054726"/>
                <a:gd name="connsiteY239" fmla="*/ 47220 h 1691836"/>
                <a:gd name="connsiteX240" fmla="*/ 2962262 w 3054726"/>
                <a:gd name="connsiteY240" fmla="*/ 43698 h 1691836"/>
                <a:gd name="connsiteX241" fmla="*/ 2988259 w 3054726"/>
                <a:gd name="connsiteY241" fmla="*/ 43698 h 1691836"/>
                <a:gd name="connsiteX242" fmla="*/ 3011684 w 3054726"/>
                <a:gd name="connsiteY242" fmla="*/ 39985 h 1691836"/>
                <a:gd name="connsiteX243" fmla="*/ 3031396 w 3054726"/>
                <a:gd name="connsiteY243" fmla="*/ 36462 h 1691836"/>
                <a:gd name="connsiteX244" fmla="*/ 3054726 w 3054726"/>
                <a:gd name="connsiteY244" fmla="*/ 29227 h 1691836"/>
                <a:gd name="connsiteX245" fmla="*/ 2174656 w 3054726"/>
                <a:gd name="connsiteY245" fmla="*/ 173268 h 1691836"/>
                <a:gd name="connsiteX246" fmla="*/ 2154944 w 3054726"/>
                <a:gd name="connsiteY246" fmla="*/ 183930 h 1691836"/>
                <a:gd name="connsiteX247" fmla="*/ 2174941 w 3054726"/>
                <a:gd name="connsiteY247" fmla="*/ 195450 h 1691836"/>
                <a:gd name="connsiteX248" fmla="*/ 2178179 w 3054726"/>
                <a:gd name="connsiteY248" fmla="*/ 175457 h 1691836"/>
                <a:gd name="connsiteX249" fmla="*/ 2290925 w 3054726"/>
                <a:gd name="connsiteY249" fmla="*/ 353390 h 1691836"/>
                <a:gd name="connsiteX250" fmla="*/ 2296544 w 3054726"/>
                <a:gd name="connsiteY250" fmla="*/ 317594 h 1691836"/>
                <a:gd name="connsiteX251" fmla="*/ 2316541 w 3054726"/>
                <a:gd name="connsiteY251" fmla="*/ 326353 h 1691836"/>
                <a:gd name="connsiteX252" fmla="*/ 2379485 w 3054726"/>
                <a:gd name="connsiteY252" fmla="*/ 333493 h 1691836"/>
                <a:gd name="connsiteX253" fmla="*/ 2310351 w 3054726"/>
                <a:gd name="connsiteY253" fmla="*/ 353485 h 1691836"/>
                <a:gd name="connsiteX254" fmla="*/ 2290925 w 3054726"/>
                <a:gd name="connsiteY254" fmla="*/ 358246 h 1691836"/>
                <a:gd name="connsiteX255" fmla="*/ 2310637 w 3054726"/>
                <a:gd name="connsiteY255" fmla="*/ 358246 h 1691836"/>
                <a:gd name="connsiteX256" fmla="*/ 2360345 w 3054726"/>
                <a:gd name="connsiteY256" fmla="*/ 351201 h 1691836"/>
                <a:gd name="connsiteX257" fmla="*/ 2382627 w 3054726"/>
                <a:gd name="connsiteY257" fmla="*/ 354723 h 1691836"/>
                <a:gd name="connsiteX258" fmla="*/ 2382627 w 3054726"/>
                <a:gd name="connsiteY258" fmla="*/ 330732 h 1691836"/>
                <a:gd name="connsiteX259" fmla="*/ 2317970 w 3054726"/>
                <a:gd name="connsiteY259" fmla="*/ 321212 h 1691836"/>
                <a:gd name="connsiteX260" fmla="*/ 2294925 w 3054726"/>
                <a:gd name="connsiteY260" fmla="*/ 314738 h 1691836"/>
                <a:gd name="connsiteX261" fmla="*/ 2285402 w 3054726"/>
                <a:gd name="connsiteY261" fmla="*/ 341204 h 1691836"/>
                <a:gd name="connsiteX262" fmla="*/ 2046387 w 3054726"/>
                <a:gd name="connsiteY262" fmla="*/ 202400 h 1691836"/>
                <a:gd name="connsiteX263" fmla="*/ 2082954 w 3054726"/>
                <a:gd name="connsiteY263" fmla="*/ 216775 h 1691836"/>
                <a:gd name="connsiteX264" fmla="*/ 2103903 w 3054726"/>
                <a:gd name="connsiteY264" fmla="*/ 213253 h 1691836"/>
                <a:gd name="connsiteX265" fmla="*/ 2128852 w 3054726"/>
                <a:gd name="connsiteY265" fmla="*/ 223725 h 1691836"/>
                <a:gd name="connsiteX266" fmla="*/ 2148659 w 3054726"/>
                <a:gd name="connsiteY266" fmla="*/ 230865 h 1691836"/>
                <a:gd name="connsiteX267" fmla="*/ 2112855 w 3054726"/>
                <a:gd name="connsiteY267" fmla="*/ 233340 h 1691836"/>
                <a:gd name="connsiteX268" fmla="*/ 2092762 w 3054726"/>
                <a:gd name="connsiteY268" fmla="*/ 240481 h 1691836"/>
                <a:gd name="connsiteX269" fmla="*/ 2115902 w 3054726"/>
                <a:gd name="connsiteY269" fmla="*/ 252095 h 1691836"/>
                <a:gd name="connsiteX270" fmla="*/ 2143231 w 3054726"/>
                <a:gd name="connsiteY270" fmla="*/ 248668 h 1691836"/>
                <a:gd name="connsiteX271" fmla="*/ 2168561 w 3054726"/>
                <a:gd name="connsiteY271" fmla="*/ 255713 h 1691836"/>
                <a:gd name="connsiteX272" fmla="*/ 2189416 w 3054726"/>
                <a:gd name="connsiteY272" fmla="*/ 252190 h 1691836"/>
                <a:gd name="connsiteX273" fmla="*/ 2210936 w 3054726"/>
                <a:gd name="connsiteY273" fmla="*/ 262663 h 1691836"/>
                <a:gd name="connsiteX274" fmla="*/ 2232553 w 3054726"/>
                <a:gd name="connsiteY274" fmla="*/ 255618 h 1691836"/>
                <a:gd name="connsiteX275" fmla="*/ 2255121 w 3054726"/>
                <a:gd name="connsiteY275" fmla="*/ 252190 h 1691836"/>
                <a:gd name="connsiteX276" fmla="*/ 2281403 w 3054726"/>
                <a:gd name="connsiteY276" fmla="*/ 248668 h 1691836"/>
                <a:gd name="connsiteX277" fmla="*/ 2304828 w 3054726"/>
                <a:gd name="connsiteY277" fmla="*/ 241528 h 1691836"/>
                <a:gd name="connsiteX278" fmla="*/ 2349489 w 3054726"/>
                <a:gd name="connsiteY278" fmla="*/ 248573 h 1691836"/>
                <a:gd name="connsiteX279" fmla="*/ 2375295 w 3054726"/>
                <a:gd name="connsiteY279" fmla="*/ 262567 h 1691836"/>
                <a:gd name="connsiteX280" fmla="*/ 2332348 w 3054726"/>
                <a:gd name="connsiteY280" fmla="*/ 286749 h 1691836"/>
                <a:gd name="connsiteX281" fmla="*/ 2244836 w 3054726"/>
                <a:gd name="connsiteY281" fmla="*/ 286273 h 1691836"/>
                <a:gd name="connsiteX282" fmla="*/ 2191891 w 3054726"/>
                <a:gd name="connsiteY282" fmla="*/ 293413 h 1691836"/>
                <a:gd name="connsiteX283" fmla="*/ 2150088 w 3054726"/>
                <a:gd name="connsiteY283" fmla="*/ 282845 h 1691836"/>
                <a:gd name="connsiteX284" fmla="*/ 2103808 w 3054726"/>
                <a:gd name="connsiteY284" fmla="*/ 275705 h 1691836"/>
                <a:gd name="connsiteX285" fmla="*/ 2076479 w 3054726"/>
                <a:gd name="connsiteY285" fmla="*/ 282845 h 1691836"/>
                <a:gd name="connsiteX286" fmla="*/ 2051149 w 3054726"/>
                <a:gd name="connsiteY286" fmla="*/ 279228 h 1691836"/>
                <a:gd name="connsiteX287" fmla="*/ 2066385 w 3054726"/>
                <a:gd name="connsiteY287" fmla="*/ 226581 h 1691836"/>
                <a:gd name="connsiteX288" fmla="*/ 2005250 w 3054726"/>
                <a:gd name="connsiteY288" fmla="*/ 222678 h 1691836"/>
                <a:gd name="connsiteX289" fmla="*/ 1994204 w 3054726"/>
                <a:gd name="connsiteY289" fmla="*/ 199163 h 1691836"/>
                <a:gd name="connsiteX290" fmla="*/ 2047721 w 3054726"/>
                <a:gd name="connsiteY290" fmla="*/ 202685 h 1691836"/>
                <a:gd name="connsiteX291" fmla="*/ 2047721 w 3054726"/>
                <a:gd name="connsiteY291" fmla="*/ 197925 h 1691836"/>
                <a:gd name="connsiteX292" fmla="*/ 2011535 w 3054726"/>
                <a:gd name="connsiteY292" fmla="*/ 194308 h 1691836"/>
                <a:gd name="connsiteX293" fmla="*/ 1991157 w 3054726"/>
                <a:gd name="connsiteY293" fmla="*/ 197925 h 1691836"/>
                <a:gd name="connsiteX294" fmla="*/ 2002584 w 3054726"/>
                <a:gd name="connsiteY294" fmla="*/ 226486 h 1691836"/>
                <a:gd name="connsiteX295" fmla="*/ 2064004 w 3054726"/>
                <a:gd name="connsiteY295" fmla="*/ 227723 h 1691836"/>
                <a:gd name="connsiteX296" fmla="*/ 2029152 w 3054726"/>
                <a:gd name="connsiteY296" fmla="*/ 265804 h 1691836"/>
                <a:gd name="connsiteX297" fmla="*/ 2049435 w 3054726"/>
                <a:gd name="connsiteY297" fmla="*/ 283417 h 1691836"/>
                <a:gd name="connsiteX298" fmla="*/ 2076764 w 3054726"/>
                <a:gd name="connsiteY298" fmla="*/ 287415 h 1691836"/>
                <a:gd name="connsiteX299" fmla="*/ 2104094 w 3054726"/>
                <a:gd name="connsiteY299" fmla="*/ 280275 h 1691836"/>
                <a:gd name="connsiteX300" fmla="*/ 2149135 w 3054726"/>
                <a:gd name="connsiteY300" fmla="*/ 287415 h 1691836"/>
                <a:gd name="connsiteX301" fmla="*/ 2191701 w 3054726"/>
                <a:gd name="connsiteY301" fmla="*/ 297983 h 1691836"/>
                <a:gd name="connsiteX302" fmla="*/ 2245217 w 3054726"/>
                <a:gd name="connsiteY302" fmla="*/ 290938 h 1691836"/>
                <a:gd name="connsiteX303" fmla="*/ 2333682 w 3054726"/>
                <a:gd name="connsiteY303" fmla="*/ 290938 h 1691836"/>
                <a:gd name="connsiteX304" fmla="*/ 2377771 w 3054726"/>
                <a:gd name="connsiteY304" fmla="*/ 262377 h 1691836"/>
                <a:gd name="connsiteX305" fmla="*/ 2351298 w 3054726"/>
                <a:gd name="connsiteY305" fmla="*/ 244098 h 1691836"/>
                <a:gd name="connsiteX306" fmla="*/ 2324445 w 3054726"/>
                <a:gd name="connsiteY306" fmla="*/ 236768 h 1691836"/>
                <a:gd name="connsiteX307" fmla="*/ 2304447 w 3054726"/>
                <a:gd name="connsiteY307" fmla="*/ 236768 h 1691836"/>
                <a:gd name="connsiteX308" fmla="*/ 2280737 w 3054726"/>
                <a:gd name="connsiteY308" fmla="*/ 244003 h 1691836"/>
                <a:gd name="connsiteX309" fmla="*/ 2254835 w 3054726"/>
                <a:gd name="connsiteY309" fmla="*/ 247430 h 1691836"/>
                <a:gd name="connsiteX310" fmla="*/ 2231695 w 3054726"/>
                <a:gd name="connsiteY310" fmla="*/ 250953 h 1691836"/>
                <a:gd name="connsiteX311" fmla="*/ 2211508 w 3054726"/>
                <a:gd name="connsiteY311" fmla="*/ 258188 h 1691836"/>
                <a:gd name="connsiteX312" fmla="*/ 2190177 w 3054726"/>
                <a:gd name="connsiteY312" fmla="*/ 247621 h 1691836"/>
                <a:gd name="connsiteX313" fmla="*/ 2168942 w 3054726"/>
                <a:gd name="connsiteY313" fmla="*/ 250953 h 1691836"/>
                <a:gd name="connsiteX314" fmla="*/ 2143707 w 3054726"/>
                <a:gd name="connsiteY314" fmla="*/ 243908 h 1691836"/>
                <a:gd name="connsiteX315" fmla="*/ 2116473 w 3054726"/>
                <a:gd name="connsiteY315" fmla="*/ 247430 h 1691836"/>
                <a:gd name="connsiteX316" fmla="*/ 2094476 w 3054726"/>
                <a:gd name="connsiteY316" fmla="*/ 240481 h 1691836"/>
                <a:gd name="connsiteX317" fmla="*/ 2114283 w 3054726"/>
                <a:gd name="connsiteY317" fmla="*/ 237910 h 1691836"/>
                <a:gd name="connsiteX318" fmla="*/ 2150088 w 3054726"/>
                <a:gd name="connsiteY318" fmla="*/ 230960 h 1691836"/>
                <a:gd name="connsiteX319" fmla="*/ 2131043 w 3054726"/>
                <a:gd name="connsiteY319" fmla="*/ 219250 h 1691836"/>
                <a:gd name="connsiteX320" fmla="*/ 2104475 w 3054726"/>
                <a:gd name="connsiteY320" fmla="*/ 208683 h 1691836"/>
                <a:gd name="connsiteX321" fmla="*/ 2083335 w 3054726"/>
                <a:gd name="connsiteY321" fmla="*/ 212110 h 1691836"/>
                <a:gd name="connsiteX322" fmla="*/ 2061433 w 3054726"/>
                <a:gd name="connsiteY322" fmla="*/ 205065 h 1691836"/>
                <a:gd name="connsiteX323" fmla="*/ 1552169 w 3054726"/>
                <a:gd name="connsiteY323" fmla="*/ 201828 h 1691836"/>
                <a:gd name="connsiteX324" fmla="*/ 1532457 w 3054726"/>
                <a:gd name="connsiteY324" fmla="*/ 191166 h 1691836"/>
                <a:gd name="connsiteX325" fmla="*/ 2453475 w 3054726"/>
                <a:gd name="connsiteY325" fmla="*/ 775612 h 1691836"/>
                <a:gd name="connsiteX326" fmla="*/ 2432144 w 3054726"/>
                <a:gd name="connsiteY326" fmla="*/ 781705 h 1691836"/>
                <a:gd name="connsiteX327" fmla="*/ 2451094 w 3054726"/>
                <a:gd name="connsiteY327" fmla="*/ 771328 h 1691836"/>
                <a:gd name="connsiteX328" fmla="*/ 2431382 w 3054726"/>
                <a:gd name="connsiteY328" fmla="*/ 781990 h 1691836"/>
                <a:gd name="connsiteX329" fmla="*/ 2452713 w 3054726"/>
                <a:gd name="connsiteY329" fmla="*/ 782942 h 1691836"/>
                <a:gd name="connsiteX330" fmla="*/ 2284355 w 3054726"/>
                <a:gd name="connsiteY330" fmla="*/ 551601 h 1691836"/>
                <a:gd name="connsiteX331" fmla="*/ 2319588 w 3054726"/>
                <a:gd name="connsiteY331" fmla="*/ 556266 h 1691836"/>
                <a:gd name="connsiteX332" fmla="*/ 2284355 w 3054726"/>
                <a:gd name="connsiteY332" fmla="*/ 556456 h 1691836"/>
                <a:gd name="connsiteX333" fmla="*/ 2320541 w 3054726"/>
                <a:gd name="connsiteY333" fmla="*/ 556456 h 1691836"/>
                <a:gd name="connsiteX334" fmla="*/ 2294925 w 3054726"/>
                <a:gd name="connsiteY334" fmla="*/ 541224 h 1691836"/>
                <a:gd name="connsiteX335" fmla="*/ 2304067 w 3054726"/>
                <a:gd name="connsiteY335" fmla="*/ 861103 h 1691836"/>
                <a:gd name="connsiteX336" fmla="*/ 2304067 w 3054726"/>
                <a:gd name="connsiteY336" fmla="*/ 861103 h 1691836"/>
                <a:gd name="connsiteX337" fmla="*/ 2304067 w 3054726"/>
                <a:gd name="connsiteY337" fmla="*/ 856248 h 1691836"/>
                <a:gd name="connsiteX338" fmla="*/ 2284355 w 3054726"/>
                <a:gd name="connsiteY338" fmla="*/ 856248 h 1691836"/>
                <a:gd name="connsiteX339" fmla="*/ 2306447 w 3054726"/>
                <a:gd name="connsiteY339" fmla="*/ 872813 h 1691836"/>
                <a:gd name="connsiteX340" fmla="*/ 2297877 w 3054726"/>
                <a:gd name="connsiteY340" fmla="*/ 1508382 h 1691836"/>
                <a:gd name="connsiteX341" fmla="*/ 2247884 w 3054726"/>
                <a:gd name="connsiteY341" fmla="*/ 1517903 h 1691836"/>
                <a:gd name="connsiteX342" fmla="*/ 2269881 w 3054726"/>
                <a:gd name="connsiteY342" fmla="*/ 1493436 h 1691836"/>
                <a:gd name="connsiteX343" fmla="*/ 2297115 w 3054726"/>
                <a:gd name="connsiteY343" fmla="*/ 1503622 h 1691836"/>
                <a:gd name="connsiteX344" fmla="*/ 2274071 w 3054726"/>
                <a:gd name="connsiteY344" fmla="*/ 1507145 h 1691836"/>
                <a:gd name="connsiteX345" fmla="*/ 2287212 w 3054726"/>
                <a:gd name="connsiteY345" fmla="*/ 1485915 h 1691836"/>
                <a:gd name="connsiteX346" fmla="*/ 2267500 w 3054726"/>
                <a:gd name="connsiteY346" fmla="*/ 1489437 h 1691836"/>
                <a:gd name="connsiteX347" fmla="*/ 2246170 w 3054726"/>
                <a:gd name="connsiteY347" fmla="*/ 1518759 h 1691836"/>
                <a:gd name="connsiteX348" fmla="*/ 2281308 w 3054726"/>
                <a:gd name="connsiteY348" fmla="*/ 1518759 h 1691836"/>
                <a:gd name="connsiteX349" fmla="*/ 2301591 w 3054726"/>
                <a:gd name="connsiteY349" fmla="*/ 1511524 h 1691836"/>
                <a:gd name="connsiteX350" fmla="*/ 2209222 w 3054726"/>
                <a:gd name="connsiteY350" fmla="*/ 569499 h 1691836"/>
                <a:gd name="connsiteX351" fmla="*/ 2207413 w 3054726"/>
                <a:gd name="connsiteY351" fmla="*/ 547698 h 1691836"/>
                <a:gd name="connsiteX352" fmla="*/ 2232362 w 3054726"/>
                <a:gd name="connsiteY352" fmla="*/ 538178 h 1691836"/>
                <a:gd name="connsiteX353" fmla="*/ 2257787 w 3054726"/>
                <a:gd name="connsiteY353" fmla="*/ 538178 h 1691836"/>
                <a:gd name="connsiteX354" fmla="*/ 2261977 w 3054726"/>
                <a:gd name="connsiteY354" fmla="*/ 557218 h 1691836"/>
                <a:gd name="connsiteX355" fmla="*/ 2236838 w 3054726"/>
                <a:gd name="connsiteY355" fmla="*/ 568547 h 1691836"/>
                <a:gd name="connsiteX356" fmla="*/ 2208270 w 3054726"/>
                <a:gd name="connsiteY356" fmla="*/ 568547 h 1691836"/>
                <a:gd name="connsiteX357" fmla="*/ 2208365 w 3054726"/>
                <a:gd name="connsiteY357" fmla="*/ 574164 h 1691836"/>
                <a:gd name="connsiteX358" fmla="*/ 2237980 w 3054726"/>
                <a:gd name="connsiteY358" fmla="*/ 574164 h 1691836"/>
                <a:gd name="connsiteX359" fmla="*/ 2265500 w 3054726"/>
                <a:gd name="connsiteY359" fmla="*/ 559693 h 1691836"/>
                <a:gd name="connsiteX360" fmla="*/ 2260073 w 3054726"/>
                <a:gd name="connsiteY360" fmla="*/ 535607 h 1691836"/>
                <a:gd name="connsiteX361" fmla="*/ 2231505 w 3054726"/>
                <a:gd name="connsiteY361" fmla="*/ 533893 h 1691836"/>
                <a:gd name="connsiteX362" fmla="*/ 2204461 w 3054726"/>
                <a:gd name="connsiteY362" fmla="*/ 544556 h 1691836"/>
                <a:gd name="connsiteX363" fmla="*/ 2196462 w 3054726"/>
                <a:gd name="connsiteY363" fmla="*/ 567309 h 1691836"/>
                <a:gd name="connsiteX364" fmla="*/ 2244075 w 3054726"/>
                <a:gd name="connsiteY364" fmla="*/ 1348824 h 1691836"/>
                <a:gd name="connsiteX365" fmla="*/ 2279118 w 3054726"/>
                <a:gd name="connsiteY365" fmla="*/ 1369482 h 1691836"/>
                <a:gd name="connsiteX366" fmla="*/ 2235028 w 3054726"/>
                <a:gd name="connsiteY366" fmla="*/ 1361771 h 1691836"/>
                <a:gd name="connsiteX367" fmla="*/ 2209508 w 3054726"/>
                <a:gd name="connsiteY367" fmla="*/ 1347872 h 1691836"/>
                <a:gd name="connsiteX368" fmla="*/ 2190177 w 3054726"/>
                <a:gd name="connsiteY368" fmla="*/ 1337209 h 1691836"/>
                <a:gd name="connsiteX369" fmla="*/ 2218745 w 3054726"/>
                <a:gd name="connsiteY369" fmla="*/ 1345301 h 1691836"/>
                <a:gd name="connsiteX370" fmla="*/ 2245027 w 3054726"/>
                <a:gd name="connsiteY370" fmla="*/ 1348824 h 1691836"/>
                <a:gd name="connsiteX371" fmla="*/ 2244932 w 3054726"/>
                <a:gd name="connsiteY371" fmla="*/ 1344063 h 1691836"/>
                <a:gd name="connsiteX372" fmla="*/ 2218555 w 3054726"/>
                <a:gd name="connsiteY372" fmla="*/ 1340541 h 1691836"/>
                <a:gd name="connsiteX373" fmla="*/ 2188939 w 3054726"/>
                <a:gd name="connsiteY373" fmla="*/ 1336923 h 1691836"/>
                <a:gd name="connsiteX374" fmla="*/ 2233600 w 3054726"/>
                <a:gd name="connsiteY374" fmla="*/ 1366246 h 1691836"/>
                <a:gd name="connsiteX375" fmla="*/ 2260739 w 3054726"/>
                <a:gd name="connsiteY375" fmla="*/ 1370054 h 1691836"/>
                <a:gd name="connsiteX376" fmla="*/ 2280737 w 3054726"/>
                <a:gd name="connsiteY376" fmla="*/ 1370054 h 1691836"/>
                <a:gd name="connsiteX377" fmla="*/ 2262644 w 3054726"/>
                <a:gd name="connsiteY377" fmla="*/ 1348157 h 1691836"/>
                <a:gd name="connsiteX378" fmla="*/ 2198557 w 3054726"/>
                <a:gd name="connsiteY378" fmla="*/ 499906 h 1691836"/>
                <a:gd name="connsiteX379" fmla="*/ 2175037 w 3054726"/>
                <a:gd name="connsiteY379" fmla="*/ 502096 h 1691836"/>
                <a:gd name="connsiteX380" fmla="*/ 2199224 w 3054726"/>
                <a:gd name="connsiteY380" fmla="*/ 499716 h 1691836"/>
                <a:gd name="connsiteX381" fmla="*/ 2197795 w 3054726"/>
                <a:gd name="connsiteY381" fmla="*/ 495146 h 1691836"/>
                <a:gd name="connsiteX382" fmla="*/ 2174846 w 3054726"/>
                <a:gd name="connsiteY382" fmla="*/ 502191 h 1691836"/>
                <a:gd name="connsiteX383" fmla="*/ 2195700 w 3054726"/>
                <a:gd name="connsiteY383" fmla="*/ 503334 h 1691836"/>
                <a:gd name="connsiteX384" fmla="*/ 2215412 w 3054726"/>
                <a:gd name="connsiteY384" fmla="*/ 499811 h 1691836"/>
                <a:gd name="connsiteX385" fmla="*/ 2181798 w 3054726"/>
                <a:gd name="connsiteY385" fmla="*/ 1497434 h 1691836"/>
                <a:gd name="connsiteX386" fmla="*/ 2211413 w 3054726"/>
                <a:gd name="connsiteY386" fmla="*/ 1500957 h 1691836"/>
                <a:gd name="connsiteX387" fmla="*/ 2187987 w 3054726"/>
                <a:gd name="connsiteY387" fmla="*/ 1503337 h 1691836"/>
                <a:gd name="connsiteX388" fmla="*/ 2163705 w 3054726"/>
                <a:gd name="connsiteY388" fmla="*/ 1485915 h 1691836"/>
                <a:gd name="connsiteX389" fmla="*/ 2182940 w 3054726"/>
                <a:gd name="connsiteY389" fmla="*/ 1492769 h 1691836"/>
                <a:gd name="connsiteX390" fmla="*/ 2163133 w 3054726"/>
                <a:gd name="connsiteY390" fmla="*/ 1485629 h 1691836"/>
                <a:gd name="connsiteX391" fmla="*/ 2187321 w 3054726"/>
                <a:gd name="connsiteY391" fmla="*/ 1507621 h 1691836"/>
                <a:gd name="connsiteX392" fmla="*/ 2212365 w 3054726"/>
                <a:gd name="connsiteY392" fmla="*/ 1500861 h 1691836"/>
                <a:gd name="connsiteX393" fmla="*/ 2182369 w 3054726"/>
                <a:gd name="connsiteY393" fmla="*/ 1492579 h 1691836"/>
                <a:gd name="connsiteX394" fmla="*/ 2606311 w 3054726"/>
                <a:gd name="connsiteY394" fmla="*/ 592157 h 1691836"/>
                <a:gd name="connsiteX395" fmla="*/ 2629355 w 3054726"/>
                <a:gd name="connsiteY395" fmla="*/ 595680 h 1691836"/>
                <a:gd name="connsiteX396" fmla="*/ 2589551 w 3054726"/>
                <a:gd name="connsiteY396" fmla="*/ 622812 h 1691836"/>
                <a:gd name="connsiteX397" fmla="*/ 2569078 w 3054726"/>
                <a:gd name="connsiteY397" fmla="*/ 637378 h 1691836"/>
                <a:gd name="connsiteX398" fmla="*/ 2525751 w 3054726"/>
                <a:gd name="connsiteY398" fmla="*/ 673269 h 1691836"/>
                <a:gd name="connsiteX399" fmla="*/ 2503087 w 3054726"/>
                <a:gd name="connsiteY399" fmla="*/ 648136 h 1691836"/>
                <a:gd name="connsiteX400" fmla="*/ 2508705 w 3054726"/>
                <a:gd name="connsiteY400" fmla="*/ 626430 h 1691836"/>
                <a:gd name="connsiteX401" fmla="*/ 2485375 w 3054726"/>
                <a:gd name="connsiteY401" fmla="*/ 618909 h 1691836"/>
                <a:gd name="connsiteX402" fmla="*/ 2480424 w 3054726"/>
                <a:gd name="connsiteY402" fmla="*/ 599297 h 1691836"/>
                <a:gd name="connsiteX403" fmla="*/ 2444714 w 3054726"/>
                <a:gd name="connsiteY403" fmla="*/ 604724 h 1691836"/>
                <a:gd name="connsiteX404" fmla="*/ 2433192 w 3054726"/>
                <a:gd name="connsiteY404" fmla="*/ 627287 h 1691836"/>
                <a:gd name="connsiteX405" fmla="*/ 2415670 w 3054726"/>
                <a:gd name="connsiteY405" fmla="*/ 641377 h 1691836"/>
                <a:gd name="connsiteX406" fmla="*/ 2435382 w 3054726"/>
                <a:gd name="connsiteY406" fmla="*/ 641377 h 1691836"/>
                <a:gd name="connsiteX407" fmla="*/ 2432906 w 3054726"/>
                <a:gd name="connsiteY407" fmla="*/ 670794 h 1691836"/>
                <a:gd name="connsiteX408" fmla="*/ 2463759 w 3054726"/>
                <a:gd name="connsiteY408" fmla="*/ 690501 h 1691836"/>
                <a:gd name="connsiteX409" fmla="*/ 2472615 w 3054726"/>
                <a:gd name="connsiteY409" fmla="*/ 714111 h 1691836"/>
                <a:gd name="connsiteX410" fmla="*/ 2463093 w 3054726"/>
                <a:gd name="connsiteY410" fmla="*/ 737055 h 1691836"/>
                <a:gd name="connsiteX411" fmla="*/ 2460998 w 3054726"/>
                <a:gd name="connsiteY411" fmla="*/ 715920 h 1691836"/>
                <a:gd name="connsiteX412" fmla="*/ 2443191 w 3054726"/>
                <a:gd name="connsiteY412" fmla="*/ 758380 h 1691836"/>
                <a:gd name="connsiteX413" fmla="*/ 2411385 w 3054726"/>
                <a:gd name="connsiteY413" fmla="*/ 736579 h 1691836"/>
                <a:gd name="connsiteX414" fmla="*/ 2389198 w 3054726"/>
                <a:gd name="connsiteY414" fmla="*/ 739054 h 1691836"/>
                <a:gd name="connsiteX415" fmla="*/ 2350536 w 3054726"/>
                <a:gd name="connsiteY415" fmla="*/ 725440 h 1691836"/>
                <a:gd name="connsiteX416" fmla="*/ 2364535 w 3054726"/>
                <a:gd name="connsiteY416" fmla="*/ 754001 h 1691836"/>
                <a:gd name="connsiteX417" fmla="*/ 2391102 w 3054726"/>
                <a:gd name="connsiteY417" fmla="*/ 782561 h 1691836"/>
                <a:gd name="connsiteX418" fmla="*/ 2341300 w 3054726"/>
                <a:gd name="connsiteY418" fmla="*/ 778753 h 1691836"/>
                <a:gd name="connsiteX419" fmla="*/ 2313970 w 3054726"/>
                <a:gd name="connsiteY419" fmla="*/ 778753 h 1691836"/>
                <a:gd name="connsiteX420" fmla="*/ 2292544 w 3054726"/>
                <a:gd name="connsiteY420" fmla="*/ 758190 h 1691836"/>
                <a:gd name="connsiteX421" fmla="*/ 2271976 w 3054726"/>
                <a:gd name="connsiteY421" fmla="*/ 750669 h 1691836"/>
                <a:gd name="connsiteX422" fmla="*/ 2252264 w 3054726"/>
                <a:gd name="connsiteY422" fmla="*/ 743529 h 1691836"/>
                <a:gd name="connsiteX423" fmla="*/ 2240171 w 3054726"/>
                <a:gd name="connsiteY423" fmla="*/ 701925 h 1691836"/>
                <a:gd name="connsiteX424" fmla="*/ 2240742 w 3054726"/>
                <a:gd name="connsiteY424" fmla="*/ 682123 h 1691836"/>
                <a:gd name="connsiteX425" fmla="*/ 2206366 w 3054726"/>
                <a:gd name="connsiteY425" fmla="*/ 665748 h 1691836"/>
                <a:gd name="connsiteX426" fmla="*/ 2190177 w 3054726"/>
                <a:gd name="connsiteY426" fmla="*/ 690882 h 1691836"/>
                <a:gd name="connsiteX427" fmla="*/ 2139232 w 3054726"/>
                <a:gd name="connsiteY427" fmla="*/ 693167 h 1691836"/>
                <a:gd name="connsiteX428" fmla="*/ 2115997 w 3054726"/>
                <a:gd name="connsiteY428" fmla="*/ 700307 h 1691836"/>
                <a:gd name="connsiteX429" fmla="*/ 2093905 w 3054726"/>
                <a:gd name="connsiteY429" fmla="*/ 696879 h 1691836"/>
                <a:gd name="connsiteX430" fmla="*/ 2114473 w 3054726"/>
                <a:gd name="connsiteY430" fmla="*/ 669556 h 1691836"/>
                <a:gd name="connsiteX431" fmla="*/ 2137804 w 3054726"/>
                <a:gd name="connsiteY431" fmla="*/ 651658 h 1691836"/>
                <a:gd name="connsiteX432" fmla="*/ 2162276 w 3054726"/>
                <a:gd name="connsiteY432" fmla="*/ 655657 h 1691836"/>
                <a:gd name="connsiteX433" fmla="*/ 2181988 w 3054726"/>
                <a:gd name="connsiteY433" fmla="*/ 659179 h 1691836"/>
                <a:gd name="connsiteX434" fmla="*/ 2235314 w 3054726"/>
                <a:gd name="connsiteY434" fmla="*/ 652135 h 1691836"/>
                <a:gd name="connsiteX435" fmla="*/ 2255597 w 3054726"/>
                <a:gd name="connsiteY435" fmla="*/ 644899 h 1691836"/>
                <a:gd name="connsiteX436" fmla="*/ 2243599 w 3054726"/>
                <a:gd name="connsiteY436" fmla="*/ 620147 h 1691836"/>
                <a:gd name="connsiteX437" fmla="*/ 2269024 w 3054726"/>
                <a:gd name="connsiteY437" fmla="*/ 609389 h 1691836"/>
                <a:gd name="connsiteX438" fmla="*/ 2291592 w 3054726"/>
                <a:gd name="connsiteY438" fmla="*/ 602534 h 1691836"/>
                <a:gd name="connsiteX439" fmla="*/ 2321588 w 3054726"/>
                <a:gd name="connsiteY439" fmla="*/ 588254 h 1691836"/>
                <a:gd name="connsiteX440" fmla="*/ 2339014 w 3054726"/>
                <a:gd name="connsiteY440" fmla="*/ 562645 h 1691836"/>
                <a:gd name="connsiteX441" fmla="*/ 2345870 w 3054726"/>
                <a:gd name="connsiteY441" fmla="*/ 533513 h 1691836"/>
                <a:gd name="connsiteX442" fmla="*/ 2318922 w 3054726"/>
                <a:gd name="connsiteY442" fmla="*/ 506475 h 1691836"/>
                <a:gd name="connsiteX443" fmla="*/ 2297496 w 3054726"/>
                <a:gd name="connsiteY443" fmla="*/ 505809 h 1691836"/>
                <a:gd name="connsiteX444" fmla="*/ 2293211 w 3054726"/>
                <a:gd name="connsiteY444" fmla="*/ 486768 h 1691836"/>
                <a:gd name="connsiteX445" fmla="*/ 2286640 w 3054726"/>
                <a:gd name="connsiteY445" fmla="*/ 465538 h 1691836"/>
                <a:gd name="connsiteX446" fmla="*/ 2251978 w 3054726"/>
                <a:gd name="connsiteY446" fmla="*/ 456875 h 1691836"/>
                <a:gd name="connsiteX447" fmla="*/ 2243789 w 3054726"/>
                <a:gd name="connsiteY447" fmla="*/ 436978 h 1691836"/>
                <a:gd name="connsiteX448" fmla="*/ 2217507 w 3054726"/>
                <a:gd name="connsiteY448" fmla="*/ 446498 h 1691836"/>
                <a:gd name="connsiteX449" fmla="*/ 2216174 w 3054726"/>
                <a:gd name="connsiteY449" fmla="*/ 469918 h 1691836"/>
                <a:gd name="connsiteX450" fmla="*/ 2192844 w 3054726"/>
                <a:gd name="connsiteY450" fmla="*/ 460397 h 1691836"/>
                <a:gd name="connsiteX451" fmla="*/ 2172942 w 3054726"/>
                <a:gd name="connsiteY451" fmla="*/ 456780 h 1691836"/>
                <a:gd name="connsiteX452" fmla="*/ 2152754 w 3054726"/>
                <a:gd name="connsiteY452" fmla="*/ 456780 h 1691836"/>
                <a:gd name="connsiteX453" fmla="*/ 2122377 w 3054726"/>
                <a:gd name="connsiteY453" fmla="*/ 467538 h 1691836"/>
                <a:gd name="connsiteX454" fmla="*/ 2100475 w 3054726"/>
                <a:gd name="connsiteY454" fmla="*/ 463920 h 1691836"/>
                <a:gd name="connsiteX455" fmla="*/ 2074193 w 3054726"/>
                <a:gd name="connsiteY455" fmla="*/ 460302 h 1691836"/>
                <a:gd name="connsiteX456" fmla="*/ 2051149 w 3054726"/>
                <a:gd name="connsiteY456" fmla="*/ 456780 h 1691836"/>
                <a:gd name="connsiteX457" fmla="*/ 2022581 w 3054726"/>
                <a:gd name="connsiteY457" fmla="*/ 442880 h 1691836"/>
                <a:gd name="connsiteX458" fmla="*/ 1988205 w 3054726"/>
                <a:gd name="connsiteY458" fmla="*/ 449735 h 1691836"/>
                <a:gd name="connsiteX459" fmla="*/ 1970684 w 3054726"/>
                <a:gd name="connsiteY459" fmla="*/ 429266 h 1691836"/>
                <a:gd name="connsiteX460" fmla="*/ 2018296 w 3054726"/>
                <a:gd name="connsiteY460" fmla="*/ 422697 h 1691836"/>
                <a:gd name="connsiteX461" fmla="*/ 1999251 w 3054726"/>
                <a:gd name="connsiteY461" fmla="*/ 410892 h 1691836"/>
                <a:gd name="connsiteX462" fmla="*/ 1962970 w 3054726"/>
                <a:gd name="connsiteY462" fmla="*/ 400325 h 1691836"/>
                <a:gd name="connsiteX463" fmla="*/ 1983539 w 3054726"/>
                <a:gd name="connsiteY463" fmla="*/ 382713 h 1691836"/>
                <a:gd name="connsiteX464" fmla="*/ 2006012 w 3054726"/>
                <a:gd name="connsiteY464" fmla="*/ 369003 h 1691836"/>
                <a:gd name="connsiteX465" fmla="*/ 2032009 w 3054726"/>
                <a:gd name="connsiteY465" fmla="*/ 358531 h 1691836"/>
                <a:gd name="connsiteX466" fmla="*/ 2052196 w 3054726"/>
                <a:gd name="connsiteY466" fmla="*/ 344156 h 1691836"/>
                <a:gd name="connsiteX467" fmla="*/ 2074860 w 3054726"/>
                <a:gd name="connsiteY467" fmla="*/ 333779 h 1691836"/>
                <a:gd name="connsiteX468" fmla="*/ 2110855 w 3054726"/>
                <a:gd name="connsiteY468" fmla="*/ 319689 h 1691836"/>
                <a:gd name="connsiteX469" fmla="*/ 2165514 w 3054726"/>
                <a:gd name="connsiteY469" fmla="*/ 330447 h 1691836"/>
                <a:gd name="connsiteX470" fmla="*/ 2145802 w 3054726"/>
                <a:gd name="connsiteY470" fmla="*/ 329209 h 1691836"/>
                <a:gd name="connsiteX471" fmla="*/ 2122187 w 3054726"/>
                <a:gd name="connsiteY471" fmla="*/ 339967 h 1691836"/>
                <a:gd name="connsiteX472" fmla="*/ 2101999 w 3054726"/>
                <a:gd name="connsiteY472" fmla="*/ 354152 h 1691836"/>
                <a:gd name="connsiteX473" fmla="*/ 2094952 w 3054726"/>
                <a:gd name="connsiteY473" fmla="*/ 376429 h 1691836"/>
                <a:gd name="connsiteX474" fmla="*/ 2072955 w 3054726"/>
                <a:gd name="connsiteY474" fmla="*/ 389281 h 1691836"/>
                <a:gd name="connsiteX475" fmla="*/ 2078478 w 3054726"/>
                <a:gd name="connsiteY475" fmla="*/ 416700 h 1691836"/>
                <a:gd name="connsiteX476" fmla="*/ 2053529 w 3054726"/>
                <a:gd name="connsiteY476" fmla="*/ 424411 h 1691836"/>
                <a:gd name="connsiteX477" fmla="*/ 2087620 w 3054726"/>
                <a:gd name="connsiteY477" fmla="*/ 425553 h 1691836"/>
                <a:gd name="connsiteX478" fmla="*/ 2099523 w 3054726"/>
                <a:gd name="connsiteY478" fmla="*/ 395660 h 1691836"/>
                <a:gd name="connsiteX479" fmla="*/ 2135518 w 3054726"/>
                <a:gd name="connsiteY479" fmla="*/ 393470 h 1691836"/>
                <a:gd name="connsiteX480" fmla="*/ 2132471 w 3054726"/>
                <a:gd name="connsiteY480" fmla="*/ 369384 h 1691836"/>
                <a:gd name="connsiteX481" fmla="*/ 2135804 w 3054726"/>
                <a:gd name="connsiteY481" fmla="*/ 349201 h 1691836"/>
                <a:gd name="connsiteX482" fmla="*/ 2157134 w 3054726"/>
                <a:gd name="connsiteY482" fmla="*/ 344060 h 1691836"/>
                <a:gd name="connsiteX483" fmla="*/ 2178750 w 3054726"/>
                <a:gd name="connsiteY483" fmla="*/ 351201 h 1691836"/>
                <a:gd name="connsiteX484" fmla="*/ 2161324 w 3054726"/>
                <a:gd name="connsiteY484" fmla="*/ 329399 h 1691836"/>
                <a:gd name="connsiteX485" fmla="*/ 2219316 w 3054726"/>
                <a:gd name="connsiteY485" fmla="*/ 322926 h 1691836"/>
                <a:gd name="connsiteX486" fmla="*/ 2264072 w 3054726"/>
                <a:gd name="connsiteY486" fmla="*/ 340538 h 1691836"/>
                <a:gd name="connsiteX487" fmla="*/ 2262549 w 3054726"/>
                <a:gd name="connsiteY487" fmla="*/ 363006 h 1691836"/>
                <a:gd name="connsiteX488" fmla="*/ 2241599 w 3054726"/>
                <a:gd name="connsiteY488" fmla="*/ 364148 h 1691836"/>
                <a:gd name="connsiteX489" fmla="*/ 2229886 w 3054726"/>
                <a:gd name="connsiteY489" fmla="*/ 386806 h 1691836"/>
                <a:gd name="connsiteX490" fmla="*/ 2252645 w 3054726"/>
                <a:gd name="connsiteY490" fmla="*/ 382998 h 1691836"/>
                <a:gd name="connsiteX491" fmla="*/ 2273880 w 3054726"/>
                <a:gd name="connsiteY491" fmla="*/ 393470 h 1691836"/>
                <a:gd name="connsiteX492" fmla="*/ 2307780 w 3054726"/>
                <a:gd name="connsiteY492" fmla="*/ 393470 h 1691836"/>
                <a:gd name="connsiteX493" fmla="*/ 2323112 w 3054726"/>
                <a:gd name="connsiteY493" fmla="*/ 360150 h 1691836"/>
                <a:gd name="connsiteX494" fmla="*/ 2350251 w 3054726"/>
                <a:gd name="connsiteY494" fmla="*/ 365100 h 1691836"/>
                <a:gd name="connsiteX495" fmla="*/ 2370248 w 3054726"/>
                <a:gd name="connsiteY495" fmla="*/ 365100 h 1691836"/>
                <a:gd name="connsiteX496" fmla="*/ 2398816 w 3054726"/>
                <a:gd name="connsiteY496" fmla="*/ 375572 h 1691836"/>
                <a:gd name="connsiteX497" fmla="*/ 2375200 w 3054726"/>
                <a:gd name="connsiteY497" fmla="*/ 388996 h 1691836"/>
                <a:gd name="connsiteX498" fmla="*/ 2402910 w 3054726"/>
                <a:gd name="connsiteY498" fmla="*/ 393375 h 1691836"/>
                <a:gd name="connsiteX499" fmla="*/ 2378057 w 3054726"/>
                <a:gd name="connsiteY499" fmla="*/ 411273 h 1691836"/>
                <a:gd name="connsiteX500" fmla="*/ 2399006 w 3054726"/>
                <a:gd name="connsiteY500" fmla="*/ 418985 h 1691836"/>
                <a:gd name="connsiteX501" fmla="*/ 2422527 w 3054726"/>
                <a:gd name="connsiteY501" fmla="*/ 418985 h 1691836"/>
                <a:gd name="connsiteX502" fmla="*/ 2443381 w 3054726"/>
                <a:gd name="connsiteY502" fmla="*/ 408036 h 1691836"/>
                <a:gd name="connsiteX503" fmla="*/ 2437667 w 3054726"/>
                <a:gd name="connsiteY503" fmla="*/ 428695 h 1691836"/>
                <a:gd name="connsiteX504" fmla="*/ 2475757 w 3054726"/>
                <a:gd name="connsiteY504" fmla="*/ 422412 h 1691836"/>
                <a:gd name="connsiteX505" fmla="*/ 2440715 w 3054726"/>
                <a:gd name="connsiteY505" fmla="*/ 457065 h 1691836"/>
                <a:gd name="connsiteX506" fmla="*/ 2476043 w 3054726"/>
                <a:gd name="connsiteY506" fmla="*/ 447545 h 1691836"/>
                <a:gd name="connsiteX507" fmla="*/ 2511752 w 3054726"/>
                <a:gd name="connsiteY507" fmla="*/ 440595 h 1691836"/>
                <a:gd name="connsiteX508" fmla="*/ 2464140 w 3054726"/>
                <a:gd name="connsiteY508" fmla="*/ 471631 h 1691836"/>
                <a:gd name="connsiteX509" fmla="*/ 2530797 w 3054726"/>
                <a:gd name="connsiteY509" fmla="*/ 479628 h 1691836"/>
                <a:gd name="connsiteX510" fmla="*/ 2474710 w 3054726"/>
                <a:gd name="connsiteY510" fmla="*/ 481818 h 1691836"/>
                <a:gd name="connsiteX511" fmla="*/ 2517561 w 3054726"/>
                <a:gd name="connsiteY511" fmla="*/ 490196 h 1691836"/>
                <a:gd name="connsiteX512" fmla="*/ 2539844 w 3054726"/>
                <a:gd name="connsiteY512" fmla="*/ 500573 h 1691836"/>
                <a:gd name="connsiteX513" fmla="*/ 2500516 w 3054726"/>
                <a:gd name="connsiteY513" fmla="*/ 510093 h 1691836"/>
                <a:gd name="connsiteX514" fmla="*/ 2464902 w 3054726"/>
                <a:gd name="connsiteY514" fmla="*/ 513520 h 1691836"/>
                <a:gd name="connsiteX515" fmla="*/ 2499945 w 3054726"/>
                <a:gd name="connsiteY515" fmla="*/ 542652 h 1691836"/>
                <a:gd name="connsiteX516" fmla="*/ 2527369 w 3054726"/>
                <a:gd name="connsiteY516" fmla="*/ 546555 h 1691836"/>
                <a:gd name="connsiteX517" fmla="*/ 2572316 w 3054726"/>
                <a:gd name="connsiteY517" fmla="*/ 574545 h 1691836"/>
                <a:gd name="connsiteX518" fmla="*/ 2552509 w 3054726"/>
                <a:gd name="connsiteY518" fmla="*/ 581495 h 1691836"/>
                <a:gd name="connsiteX519" fmla="*/ 2575553 w 3054726"/>
                <a:gd name="connsiteY519" fmla="*/ 599202 h 1691836"/>
                <a:gd name="connsiteX520" fmla="*/ 2607168 w 3054726"/>
                <a:gd name="connsiteY520" fmla="*/ 592538 h 1691836"/>
                <a:gd name="connsiteX521" fmla="*/ 2606311 w 3054726"/>
                <a:gd name="connsiteY521" fmla="*/ 587492 h 1691836"/>
                <a:gd name="connsiteX522" fmla="*/ 2576696 w 3054726"/>
                <a:gd name="connsiteY522" fmla="*/ 594537 h 1691836"/>
                <a:gd name="connsiteX523" fmla="*/ 2555747 w 3054726"/>
                <a:gd name="connsiteY523" fmla="*/ 577306 h 1691836"/>
                <a:gd name="connsiteX524" fmla="*/ 2575363 w 3054726"/>
                <a:gd name="connsiteY524" fmla="*/ 570070 h 1691836"/>
                <a:gd name="connsiteX525" fmla="*/ 2548985 w 3054726"/>
                <a:gd name="connsiteY525" fmla="*/ 552458 h 1691836"/>
                <a:gd name="connsiteX526" fmla="*/ 2529083 w 3054726"/>
                <a:gd name="connsiteY526" fmla="*/ 541700 h 1691836"/>
                <a:gd name="connsiteX527" fmla="*/ 2501944 w 3054726"/>
                <a:gd name="connsiteY527" fmla="*/ 537892 h 1691836"/>
                <a:gd name="connsiteX528" fmla="*/ 2466330 w 3054726"/>
                <a:gd name="connsiteY528" fmla="*/ 513139 h 1691836"/>
                <a:gd name="connsiteX529" fmla="*/ 2501373 w 3054726"/>
                <a:gd name="connsiteY529" fmla="*/ 513996 h 1691836"/>
                <a:gd name="connsiteX530" fmla="*/ 2541463 w 3054726"/>
                <a:gd name="connsiteY530" fmla="*/ 499716 h 1691836"/>
                <a:gd name="connsiteX531" fmla="*/ 2518609 w 3054726"/>
                <a:gd name="connsiteY531" fmla="*/ 484674 h 1691836"/>
                <a:gd name="connsiteX532" fmla="*/ 2474996 w 3054726"/>
                <a:gd name="connsiteY532" fmla="*/ 480866 h 1691836"/>
                <a:gd name="connsiteX533" fmla="*/ 2531083 w 3054726"/>
                <a:gd name="connsiteY533" fmla="*/ 478581 h 1691836"/>
                <a:gd name="connsiteX534" fmla="*/ 2465092 w 3054726"/>
                <a:gd name="connsiteY534" fmla="*/ 470298 h 1691836"/>
                <a:gd name="connsiteX535" fmla="*/ 2499183 w 3054726"/>
                <a:gd name="connsiteY535" fmla="*/ 453448 h 1691836"/>
                <a:gd name="connsiteX536" fmla="*/ 2530797 w 3054726"/>
                <a:gd name="connsiteY536" fmla="*/ 453448 h 1691836"/>
                <a:gd name="connsiteX537" fmla="*/ 2474329 w 3054726"/>
                <a:gd name="connsiteY537" fmla="*/ 441643 h 1691836"/>
                <a:gd name="connsiteX538" fmla="*/ 2441000 w 3054726"/>
                <a:gd name="connsiteY538" fmla="*/ 455923 h 1691836"/>
                <a:gd name="connsiteX539" fmla="*/ 2466330 w 3054726"/>
                <a:gd name="connsiteY539" fmla="*/ 442785 h 1691836"/>
                <a:gd name="connsiteX540" fmla="*/ 2477281 w 3054726"/>
                <a:gd name="connsiteY540" fmla="*/ 420793 h 1691836"/>
                <a:gd name="connsiteX541" fmla="*/ 2438239 w 3054726"/>
                <a:gd name="connsiteY541" fmla="*/ 428124 h 1691836"/>
                <a:gd name="connsiteX542" fmla="*/ 2463188 w 3054726"/>
                <a:gd name="connsiteY542" fmla="*/ 418604 h 1691836"/>
                <a:gd name="connsiteX543" fmla="*/ 2443381 w 3054726"/>
                <a:gd name="connsiteY543" fmla="*/ 403847 h 1691836"/>
                <a:gd name="connsiteX544" fmla="*/ 2421384 w 3054726"/>
                <a:gd name="connsiteY544" fmla="*/ 414415 h 1691836"/>
                <a:gd name="connsiteX545" fmla="*/ 2399482 w 3054726"/>
                <a:gd name="connsiteY545" fmla="*/ 414415 h 1691836"/>
                <a:gd name="connsiteX546" fmla="*/ 2404434 w 3054726"/>
                <a:gd name="connsiteY546" fmla="*/ 393851 h 1691836"/>
                <a:gd name="connsiteX547" fmla="*/ 2376438 w 3054726"/>
                <a:gd name="connsiteY547" fmla="*/ 389662 h 1691836"/>
                <a:gd name="connsiteX548" fmla="*/ 2400911 w 3054726"/>
                <a:gd name="connsiteY548" fmla="*/ 376334 h 1691836"/>
                <a:gd name="connsiteX549" fmla="*/ 2371105 w 3054726"/>
                <a:gd name="connsiteY549" fmla="*/ 360721 h 1691836"/>
                <a:gd name="connsiteX550" fmla="*/ 2350155 w 3054726"/>
                <a:gd name="connsiteY550" fmla="*/ 360721 h 1691836"/>
                <a:gd name="connsiteX551" fmla="*/ 2320826 w 3054726"/>
                <a:gd name="connsiteY551" fmla="*/ 357198 h 1691836"/>
                <a:gd name="connsiteX552" fmla="*/ 2305114 w 3054726"/>
                <a:gd name="connsiteY552" fmla="*/ 390519 h 1691836"/>
                <a:gd name="connsiteX553" fmla="*/ 2274452 w 3054726"/>
                <a:gd name="connsiteY553" fmla="*/ 388996 h 1691836"/>
                <a:gd name="connsiteX554" fmla="*/ 2252455 w 3054726"/>
                <a:gd name="connsiteY554" fmla="*/ 378619 h 1691836"/>
                <a:gd name="connsiteX555" fmla="*/ 2230934 w 3054726"/>
                <a:gd name="connsiteY555" fmla="*/ 385569 h 1691836"/>
                <a:gd name="connsiteX556" fmla="*/ 2264929 w 3054726"/>
                <a:gd name="connsiteY556" fmla="*/ 365481 h 1691836"/>
                <a:gd name="connsiteX557" fmla="*/ 2267024 w 3054726"/>
                <a:gd name="connsiteY557" fmla="*/ 338348 h 1691836"/>
                <a:gd name="connsiteX558" fmla="*/ 2219412 w 3054726"/>
                <a:gd name="connsiteY558" fmla="*/ 318451 h 1691836"/>
                <a:gd name="connsiteX559" fmla="*/ 2158944 w 3054726"/>
                <a:gd name="connsiteY559" fmla="*/ 328923 h 1691836"/>
                <a:gd name="connsiteX560" fmla="*/ 2177513 w 3054726"/>
                <a:gd name="connsiteY560" fmla="*/ 350725 h 1691836"/>
                <a:gd name="connsiteX561" fmla="*/ 2156753 w 3054726"/>
                <a:gd name="connsiteY561" fmla="*/ 339586 h 1691836"/>
                <a:gd name="connsiteX562" fmla="*/ 2132281 w 3054726"/>
                <a:gd name="connsiteY562" fmla="*/ 346631 h 1691836"/>
                <a:gd name="connsiteX563" fmla="*/ 2127329 w 3054726"/>
                <a:gd name="connsiteY563" fmla="*/ 369860 h 1691836"/>
                <a:gd name="connsiteX564" fmla="*/ 2133995 w 3054726"/>
                <a:gd name="connsiteY564" fmla="*/ 392138 h 1691836"/>
                <a:gd name="connsiteX565" fmla="*/ 2095428 w 3054726"/>
                <a:gd name="connsiteY565" fmla="*/ 392994 h 1691836"/>
                <a:gd name="connsiteX566" fmla="*/ 2084668 w 3054726"/>
                <a:gd name="connsiteY566" fmla="*/ 422412 h 1691836"/>
                <a:gd name="connsiteX567" fmla="*/ 2053815 w 3054726"/>
                <a:gd name="connsiteY567" fmla="*/ 424411 h 1691836"/>
                <a:gd name="connsiteX568" fmla="*/ 2081335 w 3054726"/>
                <a:gd name="connsiteY568" fmla="*/ 418413 h 1691836"/>
                <a:gd name="connsiteX569" fmla="*/ 2076193 w 3054726"/>
                <a:gd name="connsiteY569" fmla="*/ 390805 h 1691836"/>
                <a:gd name="connsiteX570" fmla="*/ 2098095 w 3054726"/>
                <a:gd name="connsiteY570" fmla="*/ 379285 h 1691836"/>
                <a:gd name="connsiteX571" fmla="*/ 2105713 w 3054726"/>
                <a:gd name="connsiteY571" fmla="*/ 356722 h 1691836"/>
                <a:gd name="connsiteX572" fmla="*/ 2147231 w 3054726"/>
                <a:gd name="connsiteY572" fmla="*/ 333493 h 1691836"/>
                <a:gd name="connsiteX573" fmla="*/ 2166276 w 3054726"/>
                <a:gd name="connsiteY573" fmla="*/ 325401 h 1691836"/>
                <a:gd name="connsiteX574" fmla="*/ 2110379 w 3054726"/>
                <a:gd name="connsiteY574" fmla="*/ 314738 h 1691836"/>
                <a:gd name="connsiteX575" fmla="*/ 2072860 w 3054726"/>
                <a:gd name="connsiteY575" fmla="*/ 329019 h 1691836"/>
                <a:gd name="connsiteX576" fmla="*/ 2049720 w 3054726"/>
                <a:gd name="connsiteY576" fmla="*/ 339681 h 1691836"/>
                <a:gd name="connsiteX577" fmla="*/ 2029628 w 3054726"/>
                <a:gd name="connsiteY577" fmla="*/ 354152 h 1691836"/>
                <a:gd name="connsiteX578" fmla="*/ 2003822 w 3054726"/>
                <a:gd name="connsiteY578" fmla="*/ 364529 h 1691836"/>
                <a:gd name="connsiteX579" fmla="*/ 1980682 w 3054726"/>
                <a:gd name="connsiteY579" fmla="*/ 378619 h 1691836"/>
                <a:gd name="connsiteX580" fmla="*/ 1960399 w 3054726"/>
                <a:gd name="connsiteY580" fmla="*/ 400325 h 1691836"/>
                <a:gd name="connsiteX581" fmla="*/ 1997727 w 3054726"/>
                <a:gd name="connsiteY581" fmla="*/ 414891 h 1691836"/>
                <a:gd name="connsiteX582" fmla="*/ 2017249 w 3054726"/>
                <a:gd name="connsiteY582" fmla="*/ 421936 h 1691836"/>
                <a:gd name="connsiteX583" fmla="*/ 1968208 w 3054726"/>
                <a:gd name="connsiteY583" fmla="*/ 427838 h 1691836"/>
                <a:gd name="connsiteX584" fmla="*/ 1986681 w 3054726"/>
                <a:gd name="connsiteY584" fmla="*/ 453067 h 1691836"/>
                <a:gd name="connsiteX585" fmla="*/ 2021914 w 3054726"/>
                <a:gd name="connsiteY585" fmla="*/ 446784 h 1691836"/>
                <a:gd name="connsiteX586" fmla="*/ 2049911 w 3054726"/>
                <a:gd name="connsiteY586" fmla="*/ 460683 h 1691836"/>
                <a:gd name="connsiteX587" fmla="*/ 2073622 w 3054726"/>
                <a:gd name="connsiteY587" fmla="*/ 464491 h 1691836"/>
                <a:gd name="connsiteX588" fmla="*/ 2099999 w 3054726"/>
                <a:gd name="connsiteY588" fmla="*/ 468014 h 1691836"/>
                <a:gd name="connsiteX589" fmla="*/ 2122948 w 3054726"/>
                <a:gd name="connsiteY589" fmla="*/ 471536 h 1691836"/>
                <a:gd name="connsiteX590" fmla="*/ 2153801 w 3054726"/>
                <a:gd name="connsiteY590" fmla="*/ 460778 h 1691836"/>
                <a:gd name="connsiteX591" fmla="*/ 2191891 w 3054726"/>
                <a:gd name="connsiteY591" fmla="*/ 464491 h 1691836"/>
                <a:gd name="connsiteX592" fmla="*/ 2217983 w 3054726"/>
                <a:gd name="connsiteY592" fmla="*/ 471441 h 1691836"/>
                <a:gd name="connsiteX593" fmla="*/ 2221030 w 3054726"/>
                <a:gd name="connsiteY593" fmla="*/ 447926 h 1691836"/>
                <a:gd name="connsiteX594" fmla="*/ 2242551 w 3054726"/>
                <a:gd name="connsiteY594" fmla="*/ 439834 h 1691836"/>
                <a:gd name="connsiteX595" fmla="*/ 2249217 w 3054726"/>
                <a:gd name="connsiteY595" fmla="*/ 459826 h 1691836"/>
                <a:gd name="connsiteX596" fmla="*/ 2283879 w 3054726"/>
                <a:gd name="connsiteY596" fmla="*/ 468299 h 1691836"/>
                <a:gd name="connsiteX597" fmla="*/ 2288640 w 3054726"/>
                <a:gd name="connsiteY597" fmla="*/ 487340 h 1691836"/>
                <a:gd name="connsiteX598" fmla="*/ 2295211 w 3054726"/>
                <a:gd name="connsiteY598" fmla="*/ 508570 h 1691836"/>
                <a:gd name="connsiteX599" fmla="*/ 2317208 w 3054726"/>
                <a:gd name="connsiteY599" fmla="*/ 510283 h 1691836"/>
                <a:gd name="connsiteX600" fmla="*/ 2341871 w 3054726"/>
                <a:gd name="connsiteY600" fmla="*/ 535036 h 1691836"/>
                <a:gd name="connsiteX601" fmla="*/ 2334634 w 3054726"/>
                <a:gd name="connsiteY601" fmla="*/ 561026 h 1691836"/>
                <a:gd name="connsiteX602" fmla="*/ 2318541 w 3054726"/>
                <a:gd name="connsiteY602" fmla="*/ 585017 h 1691836"/>
                <a:gd name="connsiteX603" fmla="*/ 2289973 w 3054726"/>
                <a:gd name="connsiteY603" fmla="*/ 598345 h 1691836"/>
                <a:gd name="connsiteX604" fmla="*/ 2267310 w 3054726"/>
                <a:gd name="connsiteY604" fmla="*/ 605295 h 1691836"/>
                <a:gd name="connsiteX605" fmla="*/ 2240552 w 3054726"/>
                <a:gd name="connsiteY605" fmla="*/ 619575 h 1691836"/>
                <a:gd name="connsiteX606" fmla="*/ 2252740 w 3054726"/>
                <a:gd name="connsiteY606" fmla="*/ 644233 h 1691836"/>
                <a:gd name="connsiteX607" fmla="*/ 2182179 w 3054726"/>
                <a:gd name="connsiteY607" fmla="*/ 654705 h 1691836"/>
                <a:gd name="connsiteX608" fmla="*/ 2136756 w 3054726"/>
                <a:gd name="connsiteY608" fmla="*/ 647660 h 1691836"/>
                <a:gd name="connsiteX609" fmla="*/ 2111902 w 3054726"/>
                <a:gd name="connsiteY609" fmla="*/ 665844 h 1691836"/>
                <a:gd name="connsiteX610" fmla="*/ 2092857 w 3054726"/>
                <a:gd name="connsiteY610" fmla="*/ 676221 h 1691836"/>
                <a:gd name="connsiteX611" fmla="*/ 2091619 w 3054726"/>
                <a:gd name="connsiteY611" fmla="*/ 699545 h 1691836"/>
                <a:gd name="connsiteX612" fmla="*/ 2116664 w 3054726"/>
                <a:gd name="connsiteY612" fmla="*/ 705448 h 1691836"/>
                <a:gd name="connsiteX613" fmla="*/ 2140756 w 3054726"/>
                <a:gd name="connsiteY613" fmla="*/ 698308 h 1691836"/>
                <a:gd name="connsiteX614" fmla="*/ 2173513 w 3054726"/>
                <a:gd name="connsiteY614" fmla="*/ 691263 h 1691836"/>
                <a:gd name="connsiteX615" fmla="*/ 2194843 w 3054726"/>
                <a:gd name="connsiteY615" fmla="*/ 693643 h 1691836"/>
                <a:gd name="connsiteX616" fmla="*/ 2207984 w 3054726"/>
                <a:gd name="connsiteY616" fmla="*/ 668890 h 1691836"/>
                <a:gd name="connsiteX617" fmla="*/ 2237790 w 3054726"/>
                <a:gd name="connsiteY617" fmla="*/ 684122 h 1691836"/>
                <a:gd name="connsiteX618" fmla="*/ 2252835 w 3054726"/>
                <a:gd name="connsiteY618" fmla="*/ 725440 h 1691836"/>
                <a:gd name="connsiteX619" fmla="*/ 2249026 w 3054726"/>
                <a:gd name="connsiteY619" fmla="*/ 744481 h 1691836"/>
                <a:gd name="connsiteX620" fmla="*/ 2270357 w 3054726"/>
                <a:gd name="connsiteY620" fmla="*/ 754001 h 1691836"/>
                <a:gd name="connsiteX621" fmla="*/ 2290068 w 3054726"/>
                <a:gd name="connsiteY621" fmla="*/ 761141 h 1691836"/>
                <a:gd name="connsiteX622" fmla="*/ 2312351 w 3054726"/>
                <a:gd name="connsiteY622" fmla="*/ 782561 h 1691836"/>
                <a:gd name="connsiteX623" fmla="*/ 2340252 w 3054726"/>
                <a:gd name="connsiteY623" fmla="*/ 783228 h 1691836"/>
                <a:gd name="connsiteX624" fmla="*/ 2381961 w 3054726"/>
                <a:gd name="connsiteY624" fmla="*/ 804172 h 1691836"/>
                <a:gd name="connsiteX625" fmla="*/ 2395102 w 3054726"/>
                <a:gd name="connsiteY625" fmla="*/ 781800 h 1691836"/>
                <a:gd name="connsiteX626" fmla="*/ 2368343 w 3054726"/>
                <a:gd name="connsiteY626" fmla="*/ 750859 h 1691836"/>
                <a:gd name="connsiteX627" fmla="*/ 2352060 w 3054726"/>
                <a:gd name="connsiteY627" fmla="*/ 726011 h 1691836"/>
                <a:gd name="connsiteX628" fmla="*/ 2388341 w 3054726"/>
                <a:gd name="connsiteY628" fmla="*/ 743624 h 1691836"/>
                <a:gd name="connsiteX629" fmla="*/ 2409671 w 3054726"/>
                <a:gd name="connsiteY629" fmla="*/ 740387 h 1691836"/>
                <a:gd name="connsiteX630" fmla="*/ 2423669 w 3054726"/>
                <a:gd name="connsiteY630" fmla="*/ 764092 h 1691836"/>
                <a:gd name="connsiteX631" fmla="*/ 2445857 w 3054726"/>
                <a:gd name="connsiteY631" fmla="*/ 761617 h 1691836"/>
                <a:gd name="connsiteX632" fmla="*/ 2460902 w 3054726"/>
                <a:gd name="connsiteY632" fmla="*/ 717443 h 1691836"/>
                <a:gd name="connsiteX633" fmla="*/ 2462807 w 3054726"/>
                <a:gd name="connsiteY633" fmla="*/ 738673 h 1691836"/>
                <a:gd name="connsiteX634" fmla="*/ 2477281 w 3054726"/>
                <a:gd name="connsiteY634" fmla="*/ 714111 h 1691836"/>
                <a:gd name="connsiteX635" fmla="*/ 2467758 w 3054726"/>
                <a:gd name="connsiteY635" fmla="*/ 687550 h 1691836"/>
                <a:gd name="connsiteX636" fmla="*/ 2437191 w 3054726"/>
                <a:gd name="connsiteY636" fmla="*/ 668509 h 1691836"/>
                <a:gd name="connsiteX637" fmla="*/ 2438334 w 3054726"/>
                <a:gd name="connsiteY637" fmla="*/ 638711 h 1691836"/>
                <a:gd name="connsiteX638" fmla="*/ 2416242 w 3054726"/>
                <a:gd name="connsiteY638" fmla="*/ 636331 h 1691836"/>
                <a:gd name="connsiteX639" fmla="*/ 2436810 w 3054726"/>
                <a:gd name="connsiteY639" fmla="*/ 630238 h 1691836"/>
                <a:gd name="connsiteX640" fmla="*/ 2447285 w 3054726"/>
                <a:gd name="connsiteY640" fmla="*/ 608151 h 1691836"/>
                <a:gd name="connsiteX641" fmla="*/ 2478519 w 3054726"/>
                <a:gd name="connsiteY641" fmla="*/ 602439 h 1691836"/>
                <a:gd name="connsiteX642" fmla="*/ 2482328 w 3054726"/>
                <a:gd name="connsiteY642" fmla="*/ 621479 h 1691836"/>
                <a:gd name="connsiteX643" fmla="*/ 2506896 w 3054726"/>
                <a:gd name="connsiteY643" fmla="*/ 630143 h 1691836"/>
                <a:gd name="connsiteX644" fmla="*/ 2499373 w 3054726"/>
                <a:gd name="connsiteY644" fmla="*/ 650802 h 1691836"/>
                <a:gd name="connsiteX645" fmla="*/ 2525751 w 3054726"/>
                <a:gd name="connsiteY645" fmla="*/ 675554 h 1691836"/>
                <a:gd name="connsiteX646" fmla="*/ 2552318 w 3054726"/>
                <a:gd name="connsiteY646" fmla="*/ 643376 h 1691836"/>
                <a:gd name="connsiteX647" fmla="*/ 2591265 w 3054726"/>
                <a:gd name="connsiteY647" fmla="*/ 626240 h 1691836"/>
                <a:gd name="connsiteX648" fmla="*/ 2626689 w 3054726"/>
                <a:gd name="connsiteY648" fmla="*/ 616053 h 1691836"/>
                <a:gd name="connsiteX649" fmla="*/ 2631736 w 3054726"/>
                <a:gd name="connsiteY649" fmla="*/ 592824 h 1691836"/>
                <a:gd name="connsiteX650" fmla="*/ 2606692 w 3054726"/>
                <a:gd name="connsiteY650" fmla="*/ 586540 h 1691836"/>
                <a:gd name="connsiteX651" fmla="*/ 1881267 w 3054726"/>
                <a:gd name="connsiteY651" fmla="*/ 771708 h 1691836"/>
                <a:gd name="connsiteX652" fmla="*/ 1907549 w 3054726"/>
                <a:gd name="connsiteY652" fmla="*/ 750478 h 1691836"/>
                <a:gd name="connsiteX653" fmla="*/ 1917072 w 3054726"/>
                <a:gd name="connsiteY653" fmla="*/ 772756 h 1691836"/>
                <a:gd name="connsiteX654" fmla="*/ 1894980 w 3054726"/>
                <a:gd name="connsiteY654" fmla="*/ 785417 h 1691836"/>
                <a:gd name="connsiteX655" fmla="*/ 1866412 w 3054726"/>
                <a:gd name="connsiteY655" fmla="*/ 792082 h 1691836"/>
                <a:gd name="connsiteX656" fmla="*/ 1882315 w 3054726"/>
                <a:gd name="connsiteY656" fmla="*/ 770756 h 1691836"/>
                <a:gd name="connsiteX657" fmla="*/ 1877648 w 3054726"/>
                <a:gd name="connsiteY657" fmla="*/ 768662 h 1691836"/>
                <a:gd name="connsiteX658" fmla="*/ 1864507 w 3054726"/>
                <a:gd name="connsiteY658" fmla="*/ 793414 h 1691836"/>
                <a:gd name="connsiteX659" fmla="*/ 1896789 w 3054726"/>
                <a:gd name="connsiteY659" fmla="*/ 789892 h 1691836"/>
                <a:gd name="connsiteX660" fmla="*/ 1920500 w 3054726"/>
                <a:gd name="connsiteY660" fmla="*/ 775421 h 1691836"/>
                <a:gd name="connsiteX661" fmla="*/ 1928118 w 3054726"/>
                <a:gd name="connsiteY661" fmla="*/ 749241 h 1691836"/>
                <a:gd name="connsiteX662" fmla="*/ 1906026 w 3054726"/>
                <a:gd name="connsiteY662" fmla="*/ 746194 h 1691836"/>
                <a:gd name="connsiteX663" fmla="*/ 1878220 w 3054726"/>
                <a:gd name="connsiteY663" fmla="*/ 767995 h 1691836"/>
                <a:gd name="connsiteX664" fmla="*/ 1708053 w 3054726"/>
                <a:gd name="connsiteY664" fmla="*/ 1203736 h 1691836"/>
                <a:gd name="connsiteX665" fmla="*/ 1686437 w 3054726"/>
                <a:gd name="connsiteY665" fmla="*/ 1191931 h 1691836"/>
                <a:gd name="connsiteX666" fmla="*/ 1709386 w 3054726"/>
                <a:gd name="connsiteY666" fmla="*/ 1199071 h 1691836"/>
                <a:gd name="connsiteX667" fmla="*/ 1686437 w 3054726"/>
                <a:gd name="connsiteY667" fmla="*/ 1191931 h 1691836"/>
                <a:gd name="connsiteX668" fmla="*/ 1708053 w 3054726"/>
                <a:gd name="connsiteY668" fmla="*/ 1203640 h 1691836"/>
                <a:gd name="connsiteX669" fmla="*/ 1800230 w 3054726"/>
                <a:gd name="connsiteY669" fmla="*/ 301696 h 1691836"/>
                <a:gd name="connsiteX670" fmla="*/ 1832322 w 3054726"/>
                <a:gd name="connsiteY670" fmla="*/ 319022 h 1691836"/>
                <a:gd name="connsiteX671" fmla="*/ 1767092 w 3054726"/>
                <a:gd name="connsiteY671" fmla="*/ 339491 h 1691836"/>
                <a:gd name="connsiteX672" fmla="*/ 1806992 w 3054726"/>
                <a:gd name="connsiteY672" fmla="*/ 351296 h 1691836"/>
                <a:gd name="connsiteX673" fmla="*/ 1785566 w 3054726"/>
                <a:gd name="connsiteY673" fmla="*/ 390043 h 1691836"/>
                <a:gd name="connsiteX674" fmla="*/ 1712052 w 3054726"/>
                <a:gd name="connsiteY674" fmla="*/ 392423 h 1691836"/>
                <a:gd name="connsiteX675" fmla="*/ 1701006 w 3054726"/>
                <a:gd name="connsiteY675" fmla="*/ 369003 h 1691836"/>
                <a:gd name="connsiteX676" fmla="*/ 1680247 w 3054726"/>
                <a:gd name="connsiteY676" fmla="*/ 357389 h 1691836"/>
                <a:gd name="connsiteX677" fmla="*/ 1671391 w 3054726"/>
                <a:gd name="connsiteY677" fmla="*/ 337206 h 1691836"/>
                <a:gd name="connsiteX678" fmla="*/ 1708719 w 3054726"/>
                <a:gd name="connsiteY678" fmla="*/ 340633 h 1691836"/>
                <a:gd name="connsiteX679" fmla="*/ 1728431 w 3054726"/>
                <a:gd name="connsiteY679" fmla="*/ 340633 h 1691836"/>
                <a:gd name="connsiteX680" fmla="*/ 1724241 w 3054726"/>
                <a:gd name="connsiteY680" fmla="*/ 312834 h 1691836"/>
                <a:gd name="connsiteX681" fmla="*/ 1745571 w 3054726"/>
                <a:gd name="connsiteY681" fmla="*/ 308740 h 1691836"/>
                <a:gd name="connsiteX682" fmla="*/ 1771568 w 3054726"/>
                <a:gd name="connsiteY682" fmla="*/ 305313 h 1691836"/>
                <a:gd name="connsiteX683" fmla="*/ 1801088 w 3054726"/>
                <a:gd name="connsiteY683" fmla="*/ 301791 h 1691836"/>
                <a:gd name="connsiteX684" fmla="*/ 1800230 w 3054726"/>
                <a:gd name="connsiteY684" fmla="*/ 296935 h 1691836"/>
                <a:gd name="connsiteX685" fmla="*/ 1770616 w 3054726"/>
                <a:gd name="connsiteY685" fmla="*/ 300458 h 1691836"/>
                <a:gd name="connsiteX686" fmla="*/ 1744333 w 3054726"/>
                <a:gd name="connsiteY686" fmla="*/ 303980 h 1691836"/>
                <a:gd name="connsiteX687" fmla="*/ 1720908 w 3054726"/>
                <a:gd name="connsiteY687" fmla="*/ 311216 h 1691836"/>
                <a:gd name="connsiteX688" fmla="*/ 1725860 w 3054726"/>
                <a:gd name="connsiteY688" fmla="*/ 338920 h 1691836"/>
                <a:gd name="connsiteX689" fmla="*/ 1668725 w 3054726"/>
                <a:gd name="connsiteY689" fmla="*/ 335873 h 1691836"/>
                <a:gd name="connsiteX690" fmla="*/ 1676438 w 3054726"/>
                <a:gd name="connsiteY690" fmla="*/ 360530 h 1691836"/>
                <a:gd name="connsiteX691" fmla="*/ 1697197 w 3054726"/>
                <a:gd name="connsiteY691" fmla="*/ 372240 h 1691836"/>
                <a:gd name="connsiteX692" fmla="*/ 1709386 w 3054726"/>
                <a:gd name="connsiteY692" fmla="*/ 395946 h 1691836"/>
                <a:gd name="connsiteX693" fmla="*/ 1767473 w 3054726"/>
                <a:gd name="connsiteY693" fmla="*/ 397278 h 1691836"/>
                <a:gd name="connsiteX694" fmla="*/ 1787566 w 3054726"/>
                <a:gd name="connsiteY694" fmla="*/ 393661 h 1691836"/>
                <a:gd name="connsiteX695" fmla="*/ 1802421 w 3054726"/>
                <a:gd name="connsiteY695" fmla="*/ 371383 h 1691836"/>
                <a:gd name="connsiteX696" fmla="*/ 1809182 w 3054726"/>
                <a:gd name="connsiteY696" fmla="*/ 349582 h 1691836"/>
                <a:gd name="connsiteX697" fmla="*/ 1767854 w 3054726"/>
                <a:gd name="connsiteY697" fmla="*/ 339396 h 1691836"/>
                <a:gd name="connsiteX698" fmla="*/ 1834512 w 3054726"/>
                <a:gd name="connsiteY698" fmla="*/ 319308 h 1691836"/>
                <a:gd name="connsiteX699" fmla="*/ 1801468 w 3054726"/>
                <a:gd name="connsiteY699" fmla="*/ 297031 h 1691836"/>
                <a:gd name="connsiteX700" fmla="*/ 1628349 w 3054726"/>
                <a:gd name="connsiteY700" fmla="*/ 506475 h 1691836"/>
                <a:gd name="connsiteX701" fmla="*/ 1654631 w 3054726"/>
                <a:gd name="connsiteY701" fmla="*/ 470394 h 1691836"/>
                <a:gd name="connsiteX702" fmla="*/ 1708148 w 3054726"/>
                <a:gd name="connsiteY702" fmla="*/ 481913 h 1691836"/>
                <a:gd name="connsiteX703" fmla="*/ 1716147 w 3054726"/>
                <a:gd name="connsiteY703" fmla="*/ 519042 h 1691836"/>
                <a:gd name="connsiteX704" fmla="*/ 1695007 w 3054726"/>
                <a:gd name="connsiteY704" fmla="*/ 519804 h 1691836"/>
                <a:gd name="connsiteX705" fmla="*/ 1675962 w 3054726"/>
                <a:gd name="connsiteY705" fmla="*/ 519804 h 1691836"/>
                <a:gd name="connsiteX706" fmla="*/ 1647394 w 3054726"/>
                <a:gd name="connsiteY706" fmla="*/ 509331 h 1691836"/>
                <a:gd name="connsiteX707" fmla="*/ 1627302 w 3054726"/>
                <a:gd name="connsiteY707" fmla="*/ 505714 h 1691836"/>
                <a:gd name="connsiteX708" fmla="*/ 1625969 w 3054726"/>
                <a:gd name="connsiteY708" fmla="*/ 510283 h 1691836"/>
                <a:gd name="connsiteX709" fmla="*/ 1645680 w 3054726"/>
                <a:gd name="connsiteY709" fmla="*/ 513806 h 1691836"/>
                <a:gd name="connsiteX710" fmla="*/ 1674914 w 3054726"/>
                <a:gd name="connsiteY710" fmla="*/ 524278 h 1691836"/>
                <a:gd name="connsiteX711" fmla="*/ 1695483 w 3054726"/>
                <a:gd name="connsiteY711" fmla="*/ 524278 h 1691836"/>
                <a:gd name="connsiteX712" fmla="*/ 1718813 w 3054726"/>
                <a:gd name="connsiteY712" fmla="*/ 520660 h 1691836"/>
                <a:gd name="connsiteX713" fmla="*/ 1711005 w 3054726"/>
                <a:gd name="connsiteY713" fmla="*/ 478771 h 1691836"/>
                <a:gd name="connsiteX714" fmla="*/ 1653108 w 3054726"/>
                <a:gd name="connsiteY714" fmla="*/ 466395 h 1691836"/>
                <a:gd name="connsiteX715" fmla="*/ 1634063 w 3054726"/>
                <a:gd name="connsiteY715" fmla="*/ 488482 h 1691836"/>
                <a:gd name="connsiteX716" fmla="*/ 1614256 w 3054726"/>
                <a:gd name="connsiteY716" fmla="*/ 494861 h 1691836"/>
                <a:gd name="connsiteX717" fmla="*/ 1571214 w 3054726"/>
                <a:gd name="connsiteY717" fmla="*/ 524564 h 1691836"/>
                <a:gd name="connsiteX718" fmla="*/ 1590926 w 3054726"/>
                <a:gd name="connsiteY718" fmla="*/ 521041 h 1691836"/>
                <a:gd name="connsiteX719" fmla="*/ 1571214 w 3054726"/>
                <a:gd name="connsiteY719" fmla="*/ 512759 h 1691836"/>
                <a:gd name="connsiteX720" fmla="*/ 1570357 w 3054726"/>
                <a:gd name="connsiteY720" fmla="*/ 519804 h 1691836"/>
                <a:gd name="connsiteX721" fmla="*/ 1590069 w 3054726"/>
                <a:gd name="connsiteY721" fmla="*/ 521041 h 1691836"/>
                <a:gd name="connsiteX722" fmla="*/ 1587022 w 3054726"/>
                <a:gd name="connsiteY722" fmla="*/ 443642 h 1691836"/>
                <a:gd name="connsiteX723" fmla="*/ 1584831 w 3054726"/>
                <a:gd name="connsiteY723" fmla="*/ 469537 h 1691836"/>
                <a:gd name="connsiteX724" fmla="*/ 1560549 w 3054726"/>
                <a:gd name="connsiteY724" fmla="*/ 470679 h 1691836"/>
                <a:gd name="connsiteX725" fmla="*/ 1534552 w 3054726"/>
                <a:gd name="connsiteY725" fmla="*/ 470679 h 1691836"/>
                <a:gd name="connsiteX726" fmla="*/ 1513412 w 3054726"/>
                <a:gd name="connsiteY726" fmla="*/ 485245 h 1691836"/>
                <a:gd name="connsiteX727" fmla="*/ 1557216 w 3054726"/>
                <a:gd name="connsiteY727" fmla="*/ 496669 h 1691836"/>
                <a:gd name="connsiteX728" fmla="*/ 1521031 w 3054726"/>
                <a:gd name="connsiteY728" fmla="*/ 516662 h 1691836"/>
                <a:gd name="connsiteX729" fmla="*/ 1499129 w 3054726"/>
                <a:gd name="connsiteY729" fmla="*/ 509617 h 1691836"/>
                <a:gd name="connsiteX730" fmla="*/ 1453325 w 3054726"/>
                <a:gd name="connsiteY730" fmla="*/ 488577 h 1691836"/>
                <a:gd name="connsiteX731" fmla="*/ 1432566 w 3054726"/>
                <a:gd name="connsiteY731" fmla="*/ 488577 h 1691836"/>
                <a:gd name="connsiteX732" fmla="*/ 1408856 w 3054726"/>
                <a:gd name="connsiteY732" fmla="*/ 495813 h 1691836"/>
                <a:gd name="connsiteX733" fmla="*/ 1373146 w 3054726"/>
                <a:gd name="connsiteY733" fmla="*/ 499240 h 1691836"/>
                <a:gd name="connsiteX734" fmla="*/ 1333532 w 3054726"/>
                <a:gd name="connsiteY734" fmla="*/ 506380 h 1691836"/>
                <a:gd name="connsiteX735" fmla="*/ 1297537 w 3054726"/>
                <a:gd name="connsiteY735" fmla="*/ 509903 h 1691836"/>
                <a:gd name="connsiteX736" fmla="*/ 1271065 w 3054726"/>
                <a:gd name="connsiteY736" fmla="*/ 513425 h 1691836"/>
                <a:gd name="connsiteX737" fmla="*/ 1179553 w 3054726"/>
                <a:gd name="connsiteY737" fmla="*/ 506285 h 1691836"/>
                <a:gd name="connsiteX738" fmla="*/ 1193075 w 3054726"/>
                <a:gd name="connsiteY738" fmla="*/ 485150 h 1691836"/>
                <a:gd name="connsiteX739" fmla="*/ 1166603 w 3054726"/>
                <a:gd name="connsiteY739" fmla="*/ 477915 h 1691836"/>
                <a:gd name="connsiteX740" fmla="*/ 1188980 w 3054726"/>
                <a:gd name="connsiteY740" fmla="*/ 461445 h 1691836"/>
                <a:gd name="connsiteX741" fmla="*/ 1248496 w 3054726"/>
                <a:gd name="connsiteY741" fmla="*/ 454304 h 1691836"/>
                <a:gd name="connsiteX742" fmla="*/ 1272493 w 3054726"/>
                <a:gd name="connsiteY742" fmla="*/ 439834 h 1691836"/>
                <a:gd name="connsiteX743" fmla="*/ 1224881 w 3054726"/>
                <a:gd name="connsiteY743" fmla="*/ 435359 h 1691836"/>
                <a:gd name="connsiteX744" fmla="*/ 1202217 w 3054726"/>
                <a:gd name="connsiteY744" fmla="*/ 431837 h 1691836"/>
                <a:gd name="connsiteX745" fmla="*/ 1226214 w 3054726"/>
                <a:gd name="connsiteY745" fmla="*/ 404514 h 1691836"/>
                <a:gd name="connsiteX746" fmla="*/ 1199836 w 3054726"/>
                <a:gd name="connsiteY746" fmla="*/ 389091 h 1691836"/>
                <a:gd name="connsiteX747" fmla="*/ 1230023 w 3054726"/>
                <a:gd name="connsiteY747" fmla="*/ 372050 h 1691836"/>
                <a:gd name="connsiteX748" fmla="*/ 1285063 w 3054726"/>
                <a:gd name="connsiteY748" fmla="*/ 358246 h 1691836"/>
                <a:gd name="connsiteX749" fmla="*/ 1370765 w 3054726"/>
                <a:gd name="connsiteY749" fmla="*/ 340633 h 1691836"/>
                <a:gd name="connsiteX750" fmla="*/ 1345436 w 3054726"/>
                <a:gd name="connsiteY750" fmla="*/ 354152 h 1691836"/>
                <a:gd name="connsiteX751" fmla="*/ 1367052 w 3054726"/>
                <a:gd name="connsiteY751" fmla="*/ 354914 h 1691836"/>
                <a:gd name="connsiteX752" fmla="*/ 1415997 w 3054726"/>
                <a:gd name="connsiteY752" fmla="*/ 354914 h 1691836"/>
                <a:gd name="connsiteX753" fmla="*/ 1395429 w 3054726"/>
                <a:gd name="connsiteY753" fmla="*/ 357294 h 1691836"/>
                <a:gd name="connsiteX754" fmla="*/ 1371908 w 3054726"/>
                <a:gd name="connsiteY754" fmla="*/ 371669 h 1691836"/>
                <a:gd name="connsiteX755" fmla="*/ 1396571 w 3054726"/>
                <a:gd name="connsiteY755" fmla="*/ 372621 h 1691836"/>
                <a:gd name="connsiteX756" fmla="*/ 1416378 w 3054726"/>
                <a:gd name="connsiteY756" fmla="*/ 369003 h 1691836"/>
                <a:gd name="connsiteX757" fmla="*/ 1440470 w 3054726"/>
                <a:gd name="connsiteY757" fmla="*/ 350915 h 1691836"/>
                <a:gd name="connsiteX758" fmla="*/ 1465324 w 3054726"/>
                <a:gd name="connsiteY758" fmla="*/ 351391 h 1691836"/>
                <a:gd name="connsiteX759" fmla="*/ 1491035 w 3054726"/>
                <a:gd name="connsiteY759" fmla="*/ 358341 h 1691836"/>
                <a:gd name="connsiteX760" fmla="*/ 1475989 w 3054726"/>
                <a:gd name="connsiteY760" fmla="*/ 397659 h 1691836"/>
                <a:gd name="connsiteX761" fmla="*/ 1499129 w 3054726"/>
                <a:gd name="connsiteY761" fmla="*/ 389948 h 1691836"/>
                <a:gd name="connsiteX762" fmla="*/ 1516460 w 3054726"/>
                <a:gd name="connsiteY762" fmla="*/ 364338 h 1691836"/>
                <a:gd name="connsiteX763" fmla="*/ 1542647 w 3054726"/>
                <a:gd name="connsiteY763" fmla="*/ 343680 h 1691836"/>
                <a:gd name="connsiteX764" fmla="*/ 1586260 w 3054726"/>
                <a:gd name="connsiteY764" fmla="*/ 351105 h 1691836"/>
                <a:gd name="connsiteX765" fmla="*/ 1578261 w 3054726"/>
                <a:gd name="connsiteY765" fmla="*/ 387377 h 1691836"/>
                <a:gd name="connsiteX766" fmla="*/ 1571214 w 3054726"/>
                <a:gd name="connsiteY766" fmla="*/ 411940 h 1691836"/>
                <a:gd name="connsiteX767" fmla="*/ 1529601 w 3054726"/>
                <a:gd name="connsiteY767" fmla="*/ 435264 h 1691836"/>
                <a:gd name="connsiteX768" fmla="*/ 1587022 w 3054726"/>
                <a:gd name="connsiteY768" fmla="*/ 438787 h 1691836"/>
                <a:gd name="connsiteX769" fmla="*/ 1531029 w 3054726"/>
                <a:gd name="connsiteY769" fmla="*/ 435264 h 1691836"/>
                <a:gd name="connsiteX770" fmla="*/ 1574833 w 3054726"/>
                <a:gd name="connsiteY770" fmla="*/ 414986 h 1691836"/>
                <a:gd name="connsiteX771" fmla="*/ 1582546 w 3054726"/>
                <a:gd name="connsiteY771" fmla="*/ 388805 h 1691836"/>
                <a:gd name="connsiteX772" fmla="*/ 1589212 w 3054726"/>
                <a:gd name="connsiteY772" fmla="*/ 349677 h 1691836"/>
                <a:gd name="connsiteX773" fmla="*/ 1561692 w 3054726"/>
                <a:gd name="connsiteY773" fmla="*/ 336063 h 1691836"/>
                <a:gd name="connsiteX774" fmla="*/ 1540647 w 3054726"/>
                <a:gd name="connsiteY774" fmla="*/ 339396 h 1691836"/>
                <a:gd name="connsiteX775" fmla="*/ 1513222 w 3054726"/>
                <a:gd name="connsiteY775" fmla="*/ 361102 h 1691836"/>
                <a:gd name="connsiteX776" fmla="*/ 1496272 w 3054726"/>
                <a:gd name="connsiteY776" fmla="*/ 386425 h 1691836"/>
                <a:gd name="connsiteX777" fmla="*/ 1493987 w 3054726"/>
                <a:gd name="connsiteY777" fmla="*/ 356627 h 1691836"/>
                <a:gd name="connsiteX778" fmla="*/ 1465991 w 3054726"/>
                <a:gd name="connsiteY778" fmla="*/ 346536 h 1691836"/>
                <a:gd name="connsiteX779" fmla="*/ 1439137 w 3054726"/>
                <a:gd name="connsiteY779" fmla="*/ 346536 h 1691836"/>
                <a:gd name="connsiteX780" fmla="*/ 1414569 w 3054726"/>
                <a:gd name="connsiteY780" fmla="*/ 364719 h 1691836"/>
                <a:gd name="connsiteX781" fmla="*/ 1372955 w 3054726"/>
                <a:gd name="connsiteY781" fmla="*/ 371383 h 1691836"/>
                <a:gd name="connsiteX782" fmla="*/ 1397619 w 3054726"/>
                <a:gd name="connsiteY782" fmla="*/ 361863 h 1691836"/>
                <a:gd name="connsiteX783" fmla="*/ 1416092 w 3054726"/>
                <a:gd name="connsiteY783" fmla="*/ 350249 h 1691836"/>
                <a:gd name="connsiteX784" fmla="*/ 1366766 w 3054726"/>
                <a:gd name="connsiteY784" fmla="*/ 350249 h 1691836"/>
                <a:gd name="connsiteX785" fmla="*/ 1346578 w 3054726"/>
                <a:gd name="connsiteY785" fmla="*/ 353866 h 1691836"/>
                <a:gd name="connsiteX786" fmla="*/ 1371241 w 3054726"/>
                <a:gd name="connsiteY786" fmla="*/ 340157 h 1691836"/>
                <a:gd name="connsiteX787" fmla="*/ 1283730 w 3054726"/>
                <a:gd name="connsiteY787" fmla="*/ 353581 h 1691836"/>
                <a:gd name="connsiteX788" fmla="*/ 1228404 w 3054726"/>
                <a:gd name="connsiteY788" fmla="*/ 367766 h 1691836"/>
                <a:gd name="connsiteX789" fmla="*/ 1197932 w 3054726"/>
                <a:gd name="connsiteY789" fmla="*/ 389377 h 1691836"/>
                <a:gd name="connsiteX790" fmla="*/ 1224785 w 3054726"/>
                <a:gd name="connsiteY790" fmla="*/ 404133 h 1691836"/>
                <a:gd name="connsiteX791" fmla="*/ 1201360 w 3054726"/>
                <a:gd name="connsiteY791" fmla="*/ 413653 h 1691836"/>
                <a:gd name="connsiteX792" fmla="*/ 1181744 w 3054726"/>
                <a:gd name="connsiteY792" fmla="*/ 424221 h 1691836"/>
                <a:gd name="connsiteX793" fmla="*/ 1201836 w 3054726"/>
                <a:gd name="connsiteY793" fmla="*/ 435645 h 1691836"/>
                <a:gd name="connsiteX794" fmla="*/ 1225262 w 3054726"/>
                <a:gd name="connsiteY794" fmla="*/ 439358 h 1691836"/>
                <a:gd name="connsiteX795" fmla="*/ 1271731 w 3054726"/>
                <a:gd name="connsiteY795" fmla="*/ 439358 h 1691836"/>
                <a:gd name="connsiteX796" fmla="*/ 1247449 w 3054726"/>
                <a:gd name="connsiteY796" fmla="*/ 449354 h 1691836"/>
                <a:gd name="connsiteX797" fmla="*/ 1189171 w 3054726"/>
                <a:gd name="connsiteY797" fmla="*/ 456113 h 1691836"/>
                <a:gd name="connsiteX798" fmla="*/ 1170126 w 3054726"/>
                <a:gd name="connsiteY798" fmla="*/ 456113 h 1691836"/>
                <a:gd name="connsiteX799" fmla="*/ 1164413 w 3054726"/>
                <a:gd name="connsiteY799" fmla="*/ 479343 h 1691836"/>
                <a:gd name="connsiteX800" fmla="*/ 1192504 w 3054726"/>
                <a:gd name="connsiteY800" fmla="*/ 488863 h 1691836"/>
                <a:gd name="connsiteX801" fmla="*/ 1179839 w 3054726"/>
                <a:gd name="connsiteY801" fmla="*/ 510188 h 1691836"/>
                <a:gd name="connsiteX802" fmla="*/ 1271922 w 3054726"/>
                <a:gd name="connsiteY802" fmla="*/ 517233 h 1691836"/>
                <a:gd name="connsiteX803" fmla="*/ 1298775 w 3054726"/>
                <a:gd name="connsiteY803" fmla="*/ 513711 h 1691836"/>
                <a:gd name="connsiteX804" fmla="*/ 1334865 w 3054726"/>
                <a:gd name="connsiteY804" fmla="*/ 510188 h 1691836"/>
                <a:gd name="connsiteX805" fmla="*/ 1374479 w 3054726"/>
                <a:gd name="connsiteY805" fmla="*/ 503048 h 1691836"/>
                <a:gd name="connsiteX806" fmla="*/ 1409332 w 3054726"/>
                <a:gd name="connsiteY806" fmla="*/ 499811 h 1691836"/>
                <a:gd name="connsiteX807" fmla="*/ 1432852 w 3054726"/>
                <a:gd name="connsiteY807" fmla="*/ 492671 h 1691836"/>
                <a:gd name="connsiteX808" fmla="*/ 1496939 w 3054726"/>
                <a:gd name="connsiteY808" fmla="*/ 513806 h 1691836"/>
                <a:gd name="connsiteX809" fmla="*/ 1520269 w 3054726"/>
                <a:gd name="connsiteY809" fmla="*/ 520946 h 1691836"/>
                <a:gd name="connsiteX810" fmla="*/ 1541123 w 3054726"/>
                <a:gd name="connsiteY810" fmla="*/ 517519 h 1691836"/>
                <a:gd name="connsiteX811" fmla="*/ 1559025 w 3054726"/>
                <a:gd name="connsiteY811" fmla="*/ 495432 h 1691836"/>
                <a:gd name="connsiteX812" fmla="*/ 1514746 w 3054726"/>
                <a:gd name="connsiteY812" fmla="*/ 484484 h 1691836"/>
                <a:gd name="connsiteX813" fmla="*/ 1535505 w 3054726"/>
                <a:gd name="connsiteY813" fmla="*/ 474963 h 1691836"/>
                <a:gd name="connsiteX814" fmla="*/ 1560454 w 3054726"/>
                <a:gd name="connsiteY814" fmla="*/ 474963 h 1691836"/>
                <a:gd name="connsiteX815" fmla="*/ 1587022 w 3054726"/>
                <a:gd name="connsiteY815" fmla="*/ 471441 h 1691836"/>
                <a:gd name="connsiteX816" fmla="*/ 1589117 w 3054726"/>
                <a:gd name="connsiteY816" fmla="*/ 444308 h 1691836"/>
                <a:gd name="connsiteX817" fmla="*/ 1039858 w 3054726"/>
                <a:gd name="connsiteY817" fmla="*/ 402991 h 1691836"/>
                <a:gd name="connsiteX818" fmla="*/ 1009386 w 3054726"/>
                <a:gd name="connsiteY818" fmla="*/ 385569 h 1691836"/>
                <a:gd name="connsiteX819" fmla="*/ 1065759 w 3054726"/>
                <a:gd name="connsiteY819" fmla="*/ 350820 h 1691836"/>
                <a:gd name="connsiteX820" fmla="*/ 1101469 w 3054726"/>
                <a:gd name="connsiteY820" fmla="*/ 337015 h 1691836"/>
                <a:gd name="connsiteX821" fmla="*/ 1130703 w 3054726"/>
                <a:gd name="connsiteY821" fmla="*/ 329971 h 1691836"/>
                <a:gd name="connsiteX822" fmla="*/ 1148700 w 3054726"/>
                <a:gd name="connsiteY822" fmla="*/ 300553 h 1691836"/>
                <a:gd name="connsiteX823" fmla="*/ 1173840 w 3054726"/>
                <a:gd name="connsiteY823" fmla="*/ 291033 h 1691836"/>
                <a:gd name="connsiteX824" fmla="*/ 1218881 w 3054726"/>
                <a:gd name="connsiteY824" fmla="*/ 287510 h 1691836"/>
                <a:gd name="connsiteX825" fmla="*/ 1288110 w 3054726"/>
                <a:gd name="connsiteY825" fmla="*/ 294555 h 1691836"/>
                <a:gd name="connsiteX826" fmla="*/ 1326200 w 3054726"/>
                <a:gd name="connsiteY826" fmla="*/ 305123 h 1691836"/>
                <a:gd name="connsiteX827" fmla="*/ 1348578 w 3054726"/>
                <a:gd name="connsiteY827" fmla="*/ 325591 h 1691836"/>
                <a:gd name="connsiteX828" fmla="*/ 1297061 w 3054726"/>
                <a:gd name="connsiteY828" fmla="*/ 332065 h 1691836"/>
                <a:gd name="connsiteX829" fmla="*/ 1227737 w 3054726"/>
                <a:gd name="connsiteY829" fmla="*/ 354152 h 1691836"/>
                <a:gd name="connsiteX830" fmla="*/ 1155366 w 3054726"/>
                <a:gd name="connsiteY830" fmla="*/ 378904 h 1691836"/>
                <a:gd name="connsiteX831" fmla="*/ 1111848 w 3054726"/>
                <a:gd name="connsiteY831" fmla="*/ 414700 h 1691836"/>
                <a:gd name="connsiteX832" fmla="*/ 1084043 w 3054726"/>
                <a:gd name="connsiteY832" fmla="*/ 410607 h 1691836"/>
                <a:gd name="connsiteX833" fmla="*/ 1053571 w 3054726"/>
                <a:gd name="connsiteY833" fmla="*/ 417747 h 1691836"/>
                <a:gd name="connsiteX834" fmla="*/ 1030717 w 3054726"/>
                <a:gd name="connsiteY834" fmla="*/ 421269 h 1691836"/>
                <a:gd name="connsiteX835" fmla="*/ 1035192 w 3054726"/>
                <a:gd name="connsiteY835" fmla="*/ 401563 h 1691836"/>
                <a:gd name="connsiteX836" fmla="*/ 1028431 w 3054726"/>
                <a:gd name="connsiteY836" fmla="*/ 422412 h 1691836"/>
                <a:gd name="connsiteX837" fmla="*/ 1054142 w 3054726"/>
                <a:gd name="connsiteY837" fmla="*/ 422412 h 1691836"/>
                <a:gd name="connsiteX838" fmla="*/ 1083947 w 3054726"/>
                <a:gd name="connsiteY838" fmla="*/ 415272 h 1691836"/>
                <a:gd name="connsiteX839" fmla="*/ 1112515 w 3054726"/>
                <a:gd name="connsiteY839" fmla="*/ 418889 h 1691836"/>
                <a:gd name="connsiteX840" fmla="*/ 1157652 w 3054726"/>
                <a:gd name="connsiteY840" fmla="*/ 382713 h 1691836"/>
                <a:gd name="connsiteX841" fmla="*/ 1229261 w 3054726"/>
                <a:gd name="connsiteY841" fmla="*/ 358341 h 1691836"/>
                <a:gd name="connsiteX842" fmla="*/ 1298299 w 3054726"/>
                <a:gd name="connsiteY842" fmla="*/ 337111 h 1691836"/>
                <a:gd name="connsiteX843" fmla="*/ 1350673 w 3054726"/>
                <a:gd name="connsiteY843" fmla="*/ 326543 h 1691836"/>
                <a:gd name="connsiteX844" fmla="*/ 1328771 w 3054726"/>
                <a:gd name="connsiteY844" fmla="*/ 301219 h 1691836"/>
                <a:gd name="connsiteX845" fmla="*/ 1288300 w 3054726"/>
                <a:gd name="connsiteY845" fmla="*/ 290081 h 1691836"/>
                <a:gd name="connsiteX846" fmla="*/ 1237926 w 3054726"/>
                <a:gd name="connsiteY846" fmla="*/ 297031 h 1691836"/>
                <a:gd name="connsiteX847" fmla="*/ 1172316 w 3054726"/>
                <a:gd name="connsiteY847" fmla="*/ 286463 h 1691836"/>
                <a:gd name="connsiteX848" fmla="*/ 1145368 w 3054726"/>
                <a:gd name="connsiteY848" fmla="*/ 297031 h 1691836"/>
                <a:gd name="connsiteX849" fmla="*/ 1127751 w 3054726"/>
                <a:gd name="connsiteY849" fmla="*/ 326353 h 1691836"/>
                <a:gd name="connsiteX850" fmla="*/ 1099183 w 3054726"/>
                <a:gd name="connsiteY850" fmla="*/ 332255 h 1691836"/>
                <a:gd name="connsiteX851" fmla="*/ 1062617 w 3054726"/>
                <a:gd name="connsiteY851" fmla="*/ 346536 h 1691836"/>
                <a:gd name="connsiteX852" fmla="*/ 1006244 w 3054726"/>
                <a:gd name="connsiteY852" fmla="*/ 385664 h 1691836"/>
                <a:gd name="connsiteX853" fmla="*/ 1033002 w 3054726"/>
                <a:gd name="connsiteY853" fmla="*/ 400515 h 1691836"/>
                <a:gd name="connsiteX854" fmla="*/ 109033 w 3054726"/>
                <a:gd name="connsiteY854" fmla="*/ 1163179 h 1691836"/>
                <a:gd name="connsiteX855" fmla="*/ 100939 w 3054726"/>
                <a:gd name="connsiteY855" fmla="*/ 1187361 h 1691836"/>
                <a:gd name="connsiteX856" fmla="*/ 104271 w 3054726"/>
                <a:gd name="connsiteY856" fmla="*/ 1162513 h 1691836"/>
                <a:gd name="connsiteX857" fmla="*/ 100939 w 3054726"/>
                <a:gd name="connsiteY857" fmla="*/ 1187361 h 1691836"/>
                <a:gd name="connsiteX858" fmla="*/ 109033 w 3054726"/>
                <a:gd name="connsiteY858" fmla="*/ 1163179 h 1691836"/>
                <a:gd name="connsiteX859" fmla="*/ 92368 w 3054726"/>
                <a:gd name="connsiteY859" fmla="*/ 1200594 h 1691836"/>
                <a:gd name="connsiteX860" fmla="*/ 116556 w 3054726"/>
                <a:gd name="connsiteY860" fmla="*/ 1200594 h 1691836"/>
                <a:gd name="connsiteX861" fmla="*/ 98082 w 3054726"/>
                <a:gd name="connsiteY861" fmla="*/ 1221538 h 1691836"/>
                <a:gd name="connsiteX862" fmla="*/ 87988 w 3054726"/>
                <a:gd name="connsiteY862" fmla="*/ 1202593 h 1691836"/>
                <a:gd name="connsiteX863" fmla="*/ 97511 w 3054726"/>
                <a:gd name="connsiteY863" fmla="*/ 1223823 h 1691836"/>
                <a:gd name="connsiteX864" fmla="*/ 118174 w 3054726"/>
                <a:gd name="connsiteY864" fmla="*/ 1199356 h 1691836"/>
                <a:gd name="connsiteX865" fmla="*/ 93130 w 3054726"/>
                <a:gd name="connsiteY865" fmla="*/ 1195643 h 1691836"/>
                <a:gd name="connsiteX866" fmla="*/ 80370 w 3054726"/>
                <a:gd name="connsiteY866" fmla="*/ 1167368 h 1691836"/>
                <a:gd name="connsiteX867" fmla="*/ 80370 w 3054726"/>
                <a:gd name="connsiteY867" fmla="*/ 1167368 h 1691836"/>
                <a:gd name="connsiteX868" fmla="*/ 80370 w 3054726"/>
                <a:gd name="connsiteY868" fmla="*/ 1172128 h 1691836"/>
                <a:gd name="connsiteX869" fmla="*/ 100082 w 3054726"/>
                <a:gd name="connsiteY869" fmla="*/ 1172128 h 1691836"/>
                <a:gd name="connsiteX870" fmla="*/ 77894 w 3054726"/>
                <a:gd name="connsiteY870" fmla="*/ 1166226 h 1691836"/>
                <a:gd name="connsiteX871" fmla="*/ 133791 w 3054726"/>
                <a:gd name="connsiteY871" fmla="*/ 1357201 h 1691836"/>
                <a:gd name="connsiteX872" fmla="*/ 153598 w 3054726"/>
                <a:gd name="connsiteY872" fmla="*/ 1392997 h 1691836"/>
                <a:gd name="connsiteX873" fmla="*/ 131982 w 3054726"/>
                <a:gd name="connsiteY873" fmla="*/ 1400994 h 1691836"/>
                <a:gd name="connsiteX874" fmla="*/ 115603 w 3054726"/>
                <a:gd name="connsiteY874" fmla="*/ 1374909 h 1691836"/>
                <a:gd name="connsiteX875" fmla="*/ 87512 w 3054726"/>
                <a:gd name="connsiteY875" fmla="*/ 1365389 h 1691836"/>
                <a:gd name="connsiteX876" fmla="*/ 92559 w 3054726"/>
                <a:gd name="connsiteY876" fmla="*/ 1343302 h 1691836"/>
                <a:gd name="connsiteX877" fmla="*/ 69991 w 3054726"/>
                <a:gd name="connsiteY877" fmla="*/ 1344159 h 1691836"/>
                <a:gd name="connsiteX878" fmla="*/ 74561 w 3054726"/>
                <a:gd name="connsiteY878" fmla="*/ 1323024 h 1691836"/>
                <a:gd name="connsiteX879" fmla="*/ 54850 w 3054726"/>
                <a:gd name="connsiteY879" fmla="*/ 1315979 h 1691836"/>
                <a:gd name="connsiteX880" fmla="*/ 78275 w 3054726"/>
                <a:gd name="connsiteY880" fmla="*/ 1306459 h 1691836"/>
                <a:gd name="connsiteX881" fmla="*/ 55326 w 3054726"/>
                <a:gd name="connsiteY881" fmla="*/ 1288180 h 1691836"/>
                <a:gd name="connsiteX882" fmla="*/ 91892 w 3054726"/>
                <a:gd name="connsiteY882" fmla="*/ 1302651 h 1691836"/>
                <a:gd name="connsiteX883" fmla="*/ 115508 w 3054726"/>
                <a:gd name="connsiteY883" fmla="*/ 1313599 h 1691836"/>
                <a:gd name="connsiteX884" fmla="*/ 134553 w 3054726"/>
                <a:gd name="connsiteY884" fmla="*/ 1334353 h 1691836"/>
                <a:gd name="connsiteX885" fmla="*/ 138648 w 3054726"/>
                <a:gd name="connsiteY885" fmla="*/ 1357201 h 1691836"/>
                <a:gd name="connsiteX886" fmla="*/ 138648 w 3054726"/>
                <a:gd name="connsiteY886" fmla="*/ 1332449 h 1691836"/>
                <a:gd name="connsiteX887" fmla="*/ 118270 w 3054726"/>
                <a:gd name="connsiteY887" fmla="*/ 1309600 h 1691836"/>
                <a:gd name="connsiteX888" fmla="*/ 94463 w 3054726"/>
                <a:gd name="connsiteY888" fmla="*/ 1298462 h 1691836"/>
                <a:gd name="connsiteX889" fmla="*/ 72942 w 3054726"/>
                <a:gd name="connsiteY889" fmla="*/ 1280659 h 1691836"/>
                <a:gd name="connsiteX890" fmla="*/ 53231 w 3054726"/>
                <a:gd name="connsiteY890" fmla="*/ 1287799 h 1691836"/>
                <a:gd name="connsiteX891" fmla="*/ 76180 w 3054726"/>
                <a:gd name="connsiteY891" fmla="*/ 1306173 h 1691836"/>
                <a:gd name="connsiteX892" fmla="*/ 53136 w 3054726"/>
                <a:gd name="connsiteY892" fmla="*/ 1315693 h 1691836"/>
                <a:gd name="connsiteX893" fmla="*/ 73323 w 3054726"/>
                <a:gd name="connsiteY893" fmla="*/ 1327117 h 1691836"/>
                <a:gd name="connsiteX894" fmla="*/ 71228 w 3054726"/>
                <a:gd name="connsiteY894" fmla="*/ 1348443 h 1691836"/>
                <a:gd name="connsiteX895" fmla="*/ 91035 w 3054726"/>
                <a:gd name="connsiteY895" fmla="*/ 1344920 h 1691836"/>
                <a:gd name="connsiteX896" fmla="*/ 84846 w 3054726"/>
                <a:gd name="connsiteY896" fmla="*/ 1367007 h 1691836"/>
                <a:gd name="connsiteX897" fmla="*/ 113413 w 3054726"/>
                <a:gd name="connsiteY897" fmla="*/ 1376527 h 1691836"/>
                <a:gd name="connsiteX898" fmla="*/ 113413 w 3054726"/>
                <a:gd name="connsiteY898" fmla="*/ 1397662 h 1691836"/>
                <a:gd name="connsiteX899" fmla="*/ 133220 w 3054726"/>
                <a:gd name="connsiteY899" fmla="*/ 1404707 h 1691836"/>
                <a:gd name="connsiteX900" fmla="*/ 158074 w 3054726"/>
                <a:gd name="connsiteY900" fmla="*/ 1394045 h 1691836"/>
                <a:gd name="connsiteX901" fmla="*/ 156169 w 3054726"/>
                <a:gd name="connsiteY901" fmla="*/ 1370244 h 1691836"/>
                <a:gd name="connsiteX902" fmla="*/ 2514419 w 3054726"/>
                <a:gd name="connsiteY902" fmla="*/ 1161561 h 1691836"/>
                <a:gd name="connsiteX903" fmla="*/ 2542415 w 3054726"/>
                <a:gd name="connsiteY903" fmla="*/ 1178602 h 1691836"/>
                <a:gd name="connsiteX904" fmla="*/ 2518609 w 3054726"/>
                <a:gd name="connsiteY904" fmla="*/ 1222205 h 1691836"/>
                <a:gd name="connsiteX905" fmla="*/ 2515276 w 3054726"/>
                <a:gd name="connsiteY905" fmla="*/ 1243625 h 1691836"/>
                <a:gd name="connsiteX906" fmla="*/ 2480614 w 3054726"/>
                <a:gd name="connsiteY906" fmla="*/ 1255906 h 1691836"/>
                <a:gd name="connsiteX907" fmla="*/ 2437763 w 3054726"/>
                <a:gd name="connsiteY907" fmla="*/ 1266569 h 1691836"/>
                <a:gd name="connsiteX908" fmla="*/ 2415385 w 3054726"/>
                <a:gd name="connsiteY908" fmla="*/ 1269996 h 1691836"/>
                <a:gd name="connsiteX909" fmla="*/ 2394816 w 3054726"/>
                <a:gd name="connsiteY909" fmla="*/ 1280849 h 1691836"/>
                <a:gd name="connsiteX910" fmla="*/ 2374438 w 3054726"/>
                <a:gd name="connsiteY910" fmla="*/ 1302555 h 1691836"/>
                <a:gd name="connsiteX911" fmla="*/ 2352536 w 3054726"/>
                <a:gd name="connsiteY911" fmla="*/ 1308934 h 1691836"/>
                <a:gd name="connsiteX912" fmla="*/ 2326254 w 3054726"/>
                <a:gd name="connsiteY912" fmla="*/ 1315979 h 1691836"/>
                <a:gd name="connsiteX913" fmla="*/ 2306352 w 3054726"/>
                <a:gd name="connsiteY913" fmla="*/ 1323119 h 1691836"/>
                <a:gd name="connsiteX914" fmla="*/ 2248360 w 3054726"/>
                <a:gd name="connsiteY914" fmla="*/ 1315979 h 1691836"/>
                <a:gd name="connsiteX915" fmla="*/ 2215317 w 3054726"/>
                <a:gd name="connsiteY915" fmla="*/ 1312361 h 1691836"/>
                <a:gd name="connsiteX916" fmla="*/ 2185226 w 3054726"/>
                <a:gd name="connsiteY916" fmla="*/ 1315884 h 1691836"/>
                <a:gd name="connsiteX917" fmla="*/ 2155896 w 3054726"/>
                <a:gd name="connsiteY917" fmla="*/ 1315884 h 1691836"/>
                <a:gd name="connsiteX918" fmla="*/ 2129233 w 3054726"/>
                <a:gd name="connsiteY918" fmla="*/ 1319501 h 1691836"/>
                <a:gd name="connsiteX919" fmla="*/ 2108665 w 3054726"/>
                <a:gd name="connsiteY919" fmla="*/ 1330354 h 1691836"/>
                <a:gd name="connsiteX920" fmla="*/ 2081716 w 3054726"/>
                <a:gd name="connsiteY920" fmla="*/ 1358915 h 1691836"/>
                <a:gd name="connsiteX921" fmla="*/ 2053625 w 3054726"/>
                <a:gd name="connsiteY921" fmla="*/ 1361771 h 1691836"/>
                <a:gd name="connsiteX922" fmla="*/ 2026485 w 3054726"/>
                <a:gd name="connsiteY922" fmla="*/ 1376147 h 1691836"/>
                <a:gd name="connsiteX923" fmla="*/ 1993157 w 3054726"/>
                <a:gd name="connsiteY923" fmla="*/ 1404707 h 1691836"/>
                <a:gd name="connsiteX924" fmla="*/ 1956590 w 3054726"/>
                <a:gd name="connsiteY924" fmla="*/ 1436885 h 1691836"/>
                <a:gd name="connsiteX925" fmla="*/ 1928023 w 3054726"/>
                <a:gd name="connsiteY925" fmla="*/ 1454022 h 1691836"/>
                <a:gd name="connsiteX926" fmla="*/ 1908121 w 3054726"/>
                <a:gd name="connsiteY926" fmla="*/ 1468302 h 1691836"/>
                <a:gd name="connsiteX927" fmla="*/ 1932974 w 3054726"/>
                <a:gd name="connsiteY927" fmla="*/ 1469064 h 1691836"/>
                <a:gd name="connsiteX928" fmla="*/ 1953448 w 3054726"/>
                <a:gd name="connsiteY928" fmla="*/ 1458211 h 1691836"/>
                <a:gd name="connsiteX929" fmla="*/ 1976968 w 3054726"/>
                <a:gd name="connsiteY929" fmla="*/ 1436695 h 1691836"/>
                <a:gd name="connsiteX930" fmla="*/ 1996680 w 3054726"/>
                <a:gd name="connsiteY930" fmla="*/ 1418988 h 1691836"/>
                <a:gd name="connsiteX931" fmla="*/ 2019343 w 3054726"/>
                <a:gd name="connsiteY931" fmla="*/ 1405088 h 1691836"/>
                <a:gd name="connsiteX932" fmla="*/ 2051911 w 3054726"/>
                <a:gd name="connsiteY932" fmla="*/ 1391093 h 1691836"/>
                <a:gd name="connsiteX933" fmla="*/ 2078193 w 3054726"/>
                <a:gd name="connsiteY933" fmla="*/ 1380526 h 1691836"/>
                <a:gd name="connsiteX934" fmla="*/ 2110950 w 3054726"/>
                <a:gd name="connsiteY934" fmla="*/ 1369958 h 1691836"/>
                <a:gd name="connsiteX935" fmla="*/ 2159705 w 3054726"/>
                <a:gd name="connsiteY935" fmla="*/ 1366531 h 1691836"/>
                <a:gd name="connsiteX936" fmla="*/ 2176846 w 3054726"/>
                <a:gd name="connsiteY936" fmla="*/ 1402994 h 1691836"/>
                <a:gd name="connsiteX937" fmla="*/ 2156277 w 3054726"/>
                <a:gd name="connsiteY937" fmla="*/ 1400614 h 1691836"/>
                <a:gd name="connsiteX938" fmla="*/ 2134852 w 3054726"/>
                <a:gd name="connsiteY938" fmla="*/ 1418892 h 1691836"/>
                <a:gd name="connsiteX939" fmla="*/ 2096190 w 3054726"/>
                <a:gd name="connsiteY939" fmla="*/ 1418416 h 1691836"/>
                <a:gd name="connsiteX940" fmla="*/ 2115235 w 3054726"/>
                <a:gd name="connsiteY940" fmla="*/ 1440218 h 1691836"/>
                <a:gd name="connsiteX941" fmla="*/ 2143803 w 3054726"/>
                <a:gd name="connsiteY941" fmla="*/ 1437266 h 1691836"/>
                <a:gd name="connsiteX942" fmla="*/ 2164657 w 3054726"/>
                <a:gd name="connsiteY942" fmla="*/ 1422700 h 1691836"/>
                <a:gd name="connsiteX943" fmla="*/ 2144850 w 3054726"/>
                <a:gd name="connsiteY943" fmla="*/ 1440503 h 1691836"/>
                <a:gd name="connsiteX944" fmla="*/ 2131423 w 3054726"/>
                <a:gd name="connsiteY944" fmla="*/ 1465541 h 1691836"/>
                <a:gd name="connsiteX945" fmla="*/ 2124662 w 3054726"/>
                <a:gd name="connsiteY945" fmla="*/ 1494102 h 1691836"/>
                <a:gd name="connsiteX946" fmla="*/ 2145993 w 3054726"/>
                <a:gd name="connsiteY946" fmla="*/ 1503622 h 1691836"/>
                <a:gd name="connsiteX947" fmla="*/ 2151040 w 3054726"/>
                <a:gd name="connsiteY947" fmla="*/ 1523234 h 1691836"/>
                <a:gd name="connsiteX948" fmla="*/ 2192177 w 3054726"/>
                <a:gd name="connsiteY948" fmla="*/ 1535515 h 1691836"/>
                <a:gd name="connsiteX949" fmla="*/ 2212079 w 3054726"/>
                <a:gd name="connsiteY949" fmla="*/ 1539037 h 1691836"/>
                <a:gd name="connsiteX950" fmla="*/ 2232743 w 3054726"/>
                <a:gd name="connsiteY950" fmla="*/ 1535515 h 1691836"/>
                <a:gd name="connsiteX951" fmla="*/ 2195605 w 3054726"/>
                <a:gd name="connsiteY951" fmla="*/ 1559125 h 1691836"/>
                <a:gd name="connsiteX952" fmla="*/ 2175513 w 3054726"/>
                <a:gd name="connsiteY952" fmla="*/ 1566265 h 1691836"/>
                <a:gd name="connsiteX953" fmla="*/ 2152087 w 3054726"/>
                <a:gd name="connsiteY953" fmla="*/ 1577689 h 1691836"/>
                <a:gd name="connsiteX954" fmla="*/ 2123520 w 3054726"/>
                <a:gd name="connsiteY954" fmla="*/ 1570454 h 1691836"/>
                <a:gd name="connsiteX955" fmla="*/ 2104475 w 3054726"/>
                <a:gd name="connsiteY955" fmla="*/ 1596254 h 1691836"/>
                <a:gd name="connsiteX956" fmla="*/ 2082192 w 3054726"/>
                <a:gd name="connsiteY956" fmla="*/ 1609677 h 1691836"/>
                <a:gd name="connsiteX957" fmla="*/ 2055815 w 3054726"/>
                <a:gd name="connsiteY957" fmla="*/ 1627385 h 1691836"/>
                <a:gd name="connsiteX958" fmla="*/ 2049625 w 3054726"/>
                <a:gd name="connsiteY958" fmla="*/ 1587590 h 1691836"/>
                <a:gd name="connsiteX959" fmla="*/ 2111045 w 3054726"/>
                <a:gd name="connsiteY959" fmla="*/ 1553699 h 1691836"/>
                <a:gd name="connsiteX960" fmla="*/ 2133518 w 3054726"/>
                <a:gd name="connsiteY960" fmla="*/ 1546844 h 1691836"/>
                <a:gd name="connsiteX961" fmla="*/ 2156277 w 3054726"/>
                <a:gd name="connsiteY961" fmla="*/ 1543417 h 1691836"/>
                <a:gd name="connsiteX962" fmla="*/ 2106379 w 3054726"/>
                <a:gd name="connsiteY962" fmla="*/ 1542084 h 1691836"/>
                <a:gd name="connsiteX963" fmla="*/ 2114950 w 3054726"/>
                <a:gd name="connsiteY963" fmla="*/ 1521330 h 1691836"/>
                <a:gd name="connsiteX964" fmla="*/ 2095238 w 3054726"/>
                <a:gd name="connsiteY964" fmla="*/ 1535515 h 1691836"/>
                <a:gd name="connsiteX965" fmla="*/ 2072670 w 3054726"/>
                <a:gd name="connsiteY965" fmla="*/ 1545892 h 1691836"/>
                <a:gd name="connsiteX966" fmla="*/ 2033056 w 3054726"/>
                <a:gd name="connsiteY966" fmla="*/ 1556555 h 1691836"/>
                <a:gd name="connsiteX967" fmla="*/ 2009250 w 3054726"/>
                <a:gd name="connsiteY967" fmla="*/ 1545797 h 1691836"/>
                <a:gd name="connsiteX968" fmla="*/ 2017249 w 3054726"/>
                <a:gd name="connsiteY968" fmla="*/ 1506383 h 1691836"/>
                <a:gd name="connsiteX969" fmla="*/ 2030294 w 3054726"/>
                <a:gd name="connsiteY969" fmla="*/ 1474681 h 1691836"/>
                <a:gd name="connsiteX970" fmla="*/ 2030294 w 3054726"/>
                <a:gd name="connsiteY970" fmla="*/ 1452594 h 1691836"/>
                <a:gd name="connsiteX971" fmla="*/ 2001251 w 3054726"/>
                <a:gd name="connsiteY971" fmla="*/ 1453736 h 1691836"/>
                <a:gd name="connsiteX972" fmla="*/ 1979920 w 3054726"/>
                <a:gd name="connsiteY972" fmla="*/ 1444216 h 1691836"/>
                <a:gd name="connsiteX973" fmla="*/ 1963446 w 3054726"/>
                <a:gd name="connsiteY973" fmla="*/ 1465446 h 1691836"/>
                <a:gd name="connsiteX974" fmla="*/ 1941068 w 3054726"/>
                <a:gd name="connsiteY974" fmla="*/ 1478965 h 1691836"/>
                <a:gd name="connsiteX975" fmla="*/ 1930308 w 3054726"/>
                <a:gd name="connsiteY975" fmla="*/ 1501242 h 1691836"/>
                <a:gd name="connsiteX976" fmla="*/ 1907549 w 3054726"/>
                <a:gd name="connsiteY976" fmla="*/ 1525138 h 1691836"/>
                <a:gd name="connsiteX977" fmla="*/ 1888028 w 3054726"/>
                <a:gd name="connsiteY977" fmla="*/ 1542655 h 1691836"/>
                <a:gd name="connsiteX978" fmla="*/ 1865365 w 3054726"/>
                <a:gd name="connsiteY978" fmla="*/ 1556555 h 1691836"/>
                <a:gd name="connsiteX979" fmla="*/ 1725003 w 3054726"/>
                <a:gd name="connsiteY979" fmla="*/ 1566836 h 1691836"/>
                <a:gd name="connsiteX980" fmla="*/ 1697197 w 3054726"/>
                <a:gd name="connsiteY980" fmla="*/ 1592160 h 1691836"/>
                <a:gd name="connsiteX981" fmla="*/ 1657964 w 3054726"/>
                <a:gd name="connsiteY981" fmla="*/ 1609677 h 1691836"/>
                <a:gd name="connsiteX982" fmla="*/ 1616256 w 3054726"/>
                <a:gd name="connsiteY982" fmla="*/ 1609677 h 1691836"/>
                <a:gd name="connsiteX983" fmla="*/ 1593211 w 3054726"/>
                <a:gd name="connsiteY983" fmla="*/ 1613200 h 1691836"/>
                <a:gd name="connsiteX984" fmla="*/ 1570167 w 3054726"/>
                <a:gd name="connsiteY984" fmla="*/ 1616722 h 1691836"/>
                <a:gd name="connsiteX985" fmla="*/ 1545789 w 3054726"/>
                <a:gd name="connsiteY985" fmla="*/ 1642237 h 1691836"/>
                <a:gd name="connsiteX986" fmla="*/ 1562073 w 3054726"/>
                <a:gd name="connsiteY986" fmla="*/ 1666608 h 1691836"/>
                <a:gd name="connsiteX987" fmla="*/ 1527792 w 3054726"/>
                <a:gd name="connsiteY987" fmla="*/ 1662705 h 1691836"/>
                <a:gd name="connsiteX988" fmla="*/ 1507223 w 3054726"/>
                <a:gd name="connsiteY988" fmla="*/ 1669940 h 1691836"/>
                <a:gd name="connsiteX989" fmla="*/ 1458372 w 3054726"/>
                <a:gd name="connsiteY989" fmla="*/ 1676890 h 1691836"/>
                <a:gd name="connsiteX990" fmla="*/ 1437899 w 3054726"/>
                <a:gd name="connsiteY990" fmla="*/ 1687458 h 1691836"/>
                <a:gd name="connsiteX991" fmla="*/ 1416473 w 3054726"/>
                <a:gd name="connsiteY991" fmla="*/ 1683649 h 1691836"/>
                <a:gd name="connsiteX992" fmla="*/ 1443517 w 3054726"/>
                <a:gd name="connsiteY992" fmla="*/ 1674129 h 1691836"/>
                <a:gd name="connsiteX993" fmla="*/ 1460753 w 3054726"/>
                <a:gd name="connsiteY993" fmla="*/ 1652233 h 1691836"/>
                <a:gd name="connsiteX994" fmla="*/ 1480369 w 3054726"/>
                <a:gd name="connsiteY994" fmla="*/ 1631193 h 1691836"/>
                <a:gd name="connsiteX995" fmla="*/ 1490654 w 3054726"/>
                <a:gd name="connsiteY995" fmla="*/ 1609297 h 1691836"/>
                <a:gd name="connsiteX996" fmla="*/ 1523411 w 3054726"/>
                <a:gd name="connsiteY996" fmla="*/ 1574167 h 1691836"/>
                <a:gd name="connsiteX997" fmla="*/ 1527030 w 3054726"/>
                <a:gd name="connsiteY997" fmla="*/ 1552080 h 1691836"/>
                <a:gd name="connsiteX998" fmla="*/ 1532267 w 3054726"/>
                <a:gd name="connsiteY998" fmla="*/ 1577404 h 1691836"/>
                <a:gd name="connsiteX999" fmla="*/ 1556454 w 3054726"/>
                <a:gd name="connsiteY999" fmla="*/ 1589304 h 1691836"/>
                <a:gd name="connsiteX1000" fmla="*/ 1569595 w 3054726"/>
                <a:gd name="connsiteY1000" fmla="*/ 1566836 h 1691836"/>
                <a:gd name="connsiteX1001" fmla="*/ 1566453 w 3054726"/>
                <a:gd name="connsiteY1001" fmla="*/ 1540751 h 1691836"/>
                <a:gd name="connsiteX1002" fmla="*/ 1556359 w 3054726"/>
                <a:gd name="connsiteY1002" fmla="*/ 1515618 h 1691836"/>
                <a:gd name="connsiteX1003" fmla="*/ 1508747 w 3054726"/>
                <a:gd name="connsiteY1003" fmla="*/ 1503527 h 1691836"/>
                <a:gd name="connsiteX1004" fmla="*/ 1446184 w 3054726"/>
                <a:gd name="connsiteY1004" fmla="*/ 1489437 h 1691836"/>
                <a:gd name="connsiteX1005" fmla="*/ 1448088 w 3054726"/>
                <a:gd name="connsiteY1005" fmla="*/ 1466969 h 1691836"/>
                <a:gd name="connsiteX1006" fmla="*/ 1451326 w 3054726"/>
                <a:gd name="connsiteY1006" fmla="*/ 1446120 h 1691836"/>
                <a:gd name="connsiteX1007" fmla="*/ 1464181 w 3054726"/>
                <a:gd name="connsiteY1007" fmla="*/ 1425842 h 1691836"/>
                <a:gd name="connsiteX1008" fmla="*/ 1441994 w 3054726"/>
                <a:gd name="connsiteY1008" fmla="*/ 1425842 h 1691836"/>
                <a:gd name="connsiteX1009" fmla="*/ 1418378 w 3054726"/>
                <a:gd name="connsiteY1009" fmla="*/ 1436600 h 1691836"/>
                <a:gd name="connsiteX1010" fmla="*/ 1427901 w 3054726"/>
                <a:gd name="connsiteY1010" fmla="*/ 1393378 h 1691836"/>
                <a:gd name="connsiteX1011" fmla="*/ 1400190 w 3054726"/>
                <a:gd name="connsiteY1011" fmla="*/ 1379955 h 1691836"/>
                <a:gd name="connsiteX1012" fmla="*/ 1369051 w 3054726"/>
                <a:gd name="connsiteY1012" fmla="*/ 1386904 h 1691836"/>
                <a:gd name="connsiteX1013" fmla="*/ 1342674 w 3054726"/>
                <a:gd name="connsiteY1013" fmla="*/ 1394045 h 1691836"/>
                <a:gd name="connsiteX1014" fmla="*/ 1319915 w 3054726"/>
                <a:gd name="connsiteY1014" fmla="*/ 1397472 h 1691836"/>
                <a:gd name="connsiteX1015" fmla="*/ 1301918 w 3054726"/>
                <a:gd name="connsiteY1015" fmla="*/ 1419654 h 1691836"/>
                <a:gd name="connsiteX1016" fmla="*/ 1247925 w 3054726"/>
                <a:gd name="connsiteY1016" fmla="*/ 1411657 h 1691836"/>
                <a:gd name="connsiteX1017" fmla="*/ 1225262 w 3054726"/>
                <a:gd name="connsiteY1017" fmla="*/ 1408135 h 1691836"/>
                <a:gd name="connsiteX1018" fmla="*/ 1186600 w 3054726"/>
                <a:gd name="connsiteY1018" fmla="*/ 1390713 h 1691836"/>
                <a:gd name="connsiteX1019" fmla="*/ 1162413 w 3054726"/>
                <a:gd name="connsiteY1019" fmla="*/ 1390713 h 1691836"/>
                <a:gd name="connsiteX1020" fmla="*/ 1140130 w 3054726"/>
                <a:gd name="connsiteY1020" fmla="*/ 1383668 h 1691836"/>
                <a:gd name="connsiteX1021" fmla="*/ 1138511 w 3054726"/>
                <a:gd name="connsiteY1021" fmla="*/ 1360914 h 1691836"/>
                <a:gd name="connsiteX1022" fmla="*/ 1124037 w 3054726"/>
                <a:gd name="connsiteY1022" fmla="*/ 1381478 h 1691836"/>
                <a:gd name="connsiteX1023" fmla="*/ 188736 w 3054726"/>
                <a:gd name="connsiteY1023" fmla="*/ 1380050 h 1691836"/>
                <a:gd name="connsiteX1024" fmla="*/ 194450 w 3054726"/>
                <a:gd name="connsiteY1024" fmla="*/ 1354441 h 1691836"/>
                <a:gd name="connsiteX1025" fmla="*/ 173500 w 3054726"/>
                <a:gd name="connsiteY1025" fmla="*/ 1341398 h 1691836"/>
                <a:gd name="connsiteX1026" fmla="*/ 185498 w 3054726"/>
                <a:gd name="connsiteY1026" fmla="*/ 1319882 h 1691836"/>
                <a:gd name="connsiteX1027" fmla="*/ 162454 w 3054726"/>
                <a:gd name="connsiteY1027" fmla="*/ 1319882 h 1691836"/>
                <a:gd name="connsiteX1028" fmla="*/ 162454 w 3054726"/>
                <a:gd name="connsiteY1028" fmla="*/ 1298747 h 1691836"/>
                <a:gd name="connsiteX1029" fmla="*/ 142647 w 3054726"/>
                <a:gd name="connsiteY1029" fmla="*/ 1302270 h 1691836"/>
                <a:gd name="connsiteX1030" fmla="*/ 164739 w 3054726"/>
                <a:gd name="connsiteY1030" fmla="*/ 1281420 h 1691836"/>
                <a:gd name="connsiteX1031" fmla="*/ 133506 w 3054726"/>
                <a:gd name="connsiteY1031" fmla="*/ 1273995 h 1691836"/>
                <a:gd name="connsiteX1032" fmla="*/ 110937 w 3054726"/>
                <a:gd name="connsiteY1032" fmla="*/ 1266950 h 1691836"/>
                <a:gd name="connsiteX1033" fmla="*/ 131411 w 3054726"/>
                <a:gd name="connsiteY1033" fmla="*/ 1257430 h 1691836"/>
                <a:gd name="connsiteX1034" fmla="*/ 149218 w 3054726"/>
                <a:gd name="connsiteY1034" fmla="*/ 1246101 h 1691836"/>
                <a:gd name="connsiteX1035" fmla="*/ 109795 w 3054726"/>
                <a:gd name="connsiteY1035" fmla="*/ 1253145 h 1691836"/>
                <a:gd name="connsiteX1036" fmla="*/ 131601 w 3054726"/>
                <a:gd name="connsiteY1036" fmla="*/ 1239627 h 1691836"/>
                <a:gd name="connsiteX1037" fmla="*/ 169691 w 3054726"/>
                <a:gd name="connsiteY1037" fmla="*/ 1229631 h 1691836"/>
                <a:gd name="connsiteX1038" fmla="*/ 168834 w 3054726"/>
                <a:gd name="connsiteY1038" fmla="*/ 1202117 h 1691836"/>
                <a:gd name="connsiteX1039" fmla="*/ 139505 w 3054726"/>
                <a:gd name="connsiteY1039" fmla="*/ 1207163 h 1691836"/>
                <a:gd name="connsiteX1040" fmla="*/ 132458 w 3054726"/>
                <a:gd name="connsiteY1040" fmla="*/ 1187266 h 1691836"/>
                <a:gd name="connsiteX1041" fmla="*/ 162073 w 3054726"/>
                <a:gd name="connsiteY1041" fmla="*/ 1146900 h 1691836"/>
                <a:gd name="connsiteX1042" fmla="*/ 132172 w 3054726"/>
                <a:gd name="connsiteY1042" fmla="*/ 1161561 h 1691836"/>
                <a:gd name="connsiteX1043" fmla="*/ 122650 w 3054726"/>
                <a:gd name="connsiteY1043" fmla="*/ 1139474 h 1691836"/>
                <a:gd name="connsiteX1044" fmla="*/ 138838 w 3054726"/>
                <a:gd name="connsiteY1044" fmla="*/ 1115388 h 1691836"/>
                <a:gd name="connsiteX1045" fmla="*/ 161121 w 3054726"/>
                <a:gd name="connsiteY1045" fmla="*/ 1101965 h 1691836"/>
                <a:gd name="connsiteX1046" fmla="*/ 181594 w 3054726"/>
                <a:gd name="connsiteY1046" fmla="*/ 1073404 h 1691836"/>
                <a:gd name="connsiteX1047" fmla="*/ 181594 w 3054726"/>
                <a:gd name="connsiteY1047" fmla="*/ 1047318 h 1691836"/>
                <a:gd name="connsiteX1048" fmla="*/ 161121 w 3054726"/>
                <a:gd name="connsiteY1048" fmla="*/ 1027802 h 1691836"/>
                <a:gd name="connsiteX1049" fmla="*/ 171596 w 3054726"/>
                <a:gd name="connsiteY1049" fmla="*/ 1005715 h 1691836"/>
                <a:gd name="connsiteX1050" fmla="*/ 171596 w 3054726"/>
                <a:gd name="connsiteY1050" fmla="*/ 980106 h 1691836"/>
                <a:gd name="connsiteX1051" fmla="*/ 181118 w 3054726"/>
                <a:gd name="connsiteY1051" fmla="*/ 948975 h 1691836"/>
                <a:gd name="connsiteX1052" fmla="*/ 174548 w 3054726"/>
                <a:gd name="connsiteY1052" fmla="*/ 922889 h 1691836"/>
                <a:gd name="connsiteX1053" fmla="*/ 171405 w 3054726"/>
                <a:gd name="connsiteY1053" fmla="*/ 889854 h 1691836"/>
                <a:gd name="connsiteX1054" fmla="*/ 145694 w 3054726"/>
                <a:gd name="connsiteY1054" fmla="*/ 891282 h 1691836"/>
                <a:gd name="connsiteX1055" fmla="*/ 125126 w 3054726"/>
                <a:gd name="connsiteY1055" fmla="*/ 906324 h 1691836"/>
                <a:gd name="connsiteX1056" fmla="*/ 87512 w 3054726"/>
                <a:gd name="connsiteY1056" fmla="*/ 909466 h 1691836"/>
                <a:gd name="connsiteX1057" fmla="*/ 76180 w 3054726"/>
                <a:gd name="connsiteY1057" fmla="*/ 888807 h 1691836"/>
                <a:gd name="connsiteX1058" fmla="*/ 85703 w 3054726"/>
                <a:gd name="connsiteY1058" fmla="*/ 866244 h 1691836"/>
                <a:gd name="connsiteX1059" fmla="*/ 56468 w 3054726"/>
                <a:gd name="connsiteY1059" fmla="*/ 870052 h 1691836"/>
                <a:gd name="connsiteX1060" fmla="*/ 27901 w 3054726"/>
                <a:gd name="connsiteY1060" fmla="*/ 870052 h 1691836"/>
                <a:gd name="connsiteX1061" fmla="*/ 457080 w 3054726"/>
                <a:gd name="connsiteY1061" fmla="*/ 477915 h 1691836"/>
                <a:gd name="connsiteX1062" fmla="*/ 510692 w 3054726"/>
                <a:gd name="connsiteY1062" fmla="*/ 496098 h 1691836"/>
                <a:gd name="connsiteX1063" fmla="*/ 579826 w 3054726"/>
                <a:gd name="connsiteY1063" fmla="*/ 520851 h 1691836"/>
                <a:gd name="connsiteX1064" fmla="*/ 598871 w 3054726"/>
                <a:gd name="connsiteY1064" fmla="*/ 491529 h 1691836"/>
                <a:gd name="connsiteX1065" fmla="*/ 624201 w 3054726"/>
                <a:gd name="connsiteY1065" fmla="*/ 478295 h 1691836"/>
                <a:gd name="connsiteX1066" fmla="*/ 652101 w 3054726"/>
                <a:gd name="connsiteY1066" fmla="*/ 485531 h 1691836"/>
                <a:gd name="connsiteX1067" fmla="*/ 628581 w 3054726"/>
                <a:gd name="connsiteY1067" fmla="*/ 491624 h 1691836"/>
                <a:gd name="connsiteX1068" fmla="*/ 611250 w 3054726"/>
                <a:gd name="connsiteY1068" fmla="*/ 513520 h 1691836"/>
                <a:gd name="connsiteX1069" fmla="*/ 634294 w 3054726"/>
                <a:gd name="connsiteY1069" fmla="*/ 502858 h 1691836"/>
                <a:gd name="connsiteX1070" fmla="*/ 676574 w 3054726"/>
                <a:gd name="connsiteY1070" fmla="*/ 485436 h 1691836"/>
                <a:gd name="connsiteX1071" fmla="*/ 700000 w 3054726"/>
                <a:gd name="connsiteY1071" fmla="*/ 471155 h 1691836"/>
                <a:gd name="connsiteX1072" fmla="*/ 751516 w 3054726"/>
                <a:gd name="connsiteY1072" fmla="*/ 467918 h 1691836"/>
                <a:gd name="connsiteX1073" fmla="*/ 772180 w 3054726"/>
                <a:gd name="connsiteY1073" fmla="*/ 457065 h 1691836"/>
                <a:gd name="connsiteX1074" fmla="*/ 796748 w 3054726"/>
                <a:gd name="connsiteY1074" fmla="*/ 464301 h 1691836"/>
                <a:gd name="connsiteX1075" fmla="*/ 776846 w 3054726"/>
                <a:gd name="connsiteY1075" fmla="*/ 466776 h 1691836"/>
                <a:gd name="connsiteX1076" fmla="*/ 744184 w 3054726"/>
                <a:gd name="connsiteY1076" fmla="*/ 477915 h 1691836"/>
                <a:gd name="connsiteX1077" fmla="*/ 705523 w 3054726"/>
                <a:gd name="connsiteY1077" fmla="*/ 477915 h 1691836"/>
                <a:gd name="connsiteX1078" fmla="*/ 684573 w 3054726"/>
                <a:gd name="connsiteY1078" fmla="*/ 488768 h 1691836"/>
                <a:gd name="connsiteX1079" fmla="*/ 662005 w 3054726"/>
                <a:gd name="connsiteY1079" fmla="*/ 495717 h 1691836"/>
                <a:gd name="connsiteX1080" fmla="*/ 641531 w 3054726"/>
                <a:gd name="connsiteY1080" fmla="*/ 510188 h 1691836"/>
                <a:gd name="connsiteX1081" fmla="*/ 673146 w 3054726"/>
                <a:gd name="connsiteY1081" fmla="*/ 507427 h 1691836"/>
                <a:gd name="connsiteX1082" fmla="*/ 696286 w 3054726"/>
                <a:gd name="connsiteY1082" fmla="*/ 500287 h 1691836"/>
                <a:gd name="connsiteX1083" fmla="*/ 719902 w 3054726"/>
                <a:gd name="connsiteY1083" fmla="*/ 485912 h 1691836"/>
                <a:gd name="connsiteX1084" fmla="*/ 741327 w 3054726"/>
                <a:gd name="connsiteY1084" fmla="*/ 489815 h 1691836"/>
                <a:gd name="connsiteX1085" fmla="*/ 765419 w 3054726"/>
                <a:gd name="connsiteY1085" fmla="*/ 482675 h 1691836"/>
                <a:gd name="connsiteX1086" fmla="*/ 791606 w 3054726"/>
                <a:gd name="connsiteY1086" fmla="*/ 475630 h 1691836"/>
                <a:gd name="connsiteX1087" fmla="*/ 817317 w 3054726"/>
                <a:gd name="connsiteY1087" fmla="*/ 475630 h 1691836"/>
                <a:gd name="connsiteX1088" fmla="*/ 845028 w 3054726"/>
                <a:gd name="connsiteY1088" fmla="*/ 457541 h 1691836"/>
                <a:gd name="connsiteX1089" fmla="*/ 871310 w 3054726"/>
                <a:gd name="connsiteY1089" fmla="*/ 439834 h 1691836"/>
                <a:gd name="connsiteX1090" fmla="*/ 880832 w 3054726"/>
                <a:gd name="connsiteY1090" fmla="*/ 460302 h 1691836"/>
                <a:gd name="connsiteX1091" fmla="*/ 873976 w 3054726"/>
                <a:gd name="connsiteY1091" fmla="*/ 483151 h 1691836"/>
                <a:gd name="connsiteX1092" fmla="*/ 895211 w 3054726"/>
                <a:gd name="connsiteY1092" fmla="*/ 492671 h 1691836"/>
                <a:gd name="connsiteX1093" fmla="*/ 917399 w 3054726"/>
                <a:gd name="connsiteY1093" fmla="*/ 474487 h 1691836"/>
                <a:gd name="connsiteX1094" fmla="*/ 949870 w 3054726"/>
                <a:gd name="connsiteY1094" fmla="*/ 457161 h 1691836"/>
                <a:gd name="connsiteX1095" fmla="*/ 917208 w 3054726"/>
                <a:gd name="connsiteY1095" fmla="*/ 488863 h 1691836"/>
                <a:gd name="connsiteX1096" fmla="*/ 948728 w 3054726"/>
                <a:gd name="connsiteY1096" fmla="*/ 492766 h 1691836"/>
                <a:gd name="connsiteX1097" fmla="*/ 970058 w 3054726"/>
                <a:gd name="connsiteY1097" fmla="*/ 477915 h 1691836"/>
                <a:gd name="connsiteX1098" fmla="*/ 992627 w 3054726"/>
                <a:gd name="connsiteY1098" fmla="*/ 467538 h 1691836"/>
                <a:gd name="connsiteX1099" fmla="*/ 1020432 w 3054726"/>
                <a:gd name="connsiteY1099" fmla="*/ 478200 h 1691836"/>
                <a:gd name="connsiteX1100" fmla="*/ 1043001 w 3054726"/>
                <a:gd name="connsiteY1100" fmla="*/ 492100 h 1691836"/>
                <a:gd name="connsiteX1101" fmla="*/ 1076710 w 3054726"/>
                <a:gd name="connsiteY1101" fmla="*/ 499526 h 1691836"/>
                <a:gd name="connsiteX1102" fmla="*/ 1095755 w 3054726"/>
                <a:gd name="connsiteY1102" fmla="*/ 506475 h 1691836"/>
                <a:gd name="connsiteX1103" fmla="*/ 1155461 w 3054726"/>
                <a:gd name="connsiteY1103" fmla="*/ 513711 h 1691836"/>
                <a:gd name="connsiteX1104" fmla="*/ 1156604 w 3054726"/>
                <a:gd name="connsiteY1104" fmla="*/ 539891 h 1691836"/>
                <a:gd name="connsiteX1105" fmla="*/ 1108992 w 3054726"/>
                <a:gd name="connsiteY1105" fmla="*/ 544271 h 1691836"/>
                <a:gd name="connsiteX1106" fmla="*/ 1154985 w 3054726"/>
                <a:gd name="connsiteY1106" fmla="*/ 559693 h 1691836"/>
                <a:gd name="connsiteX1107" fmla="*/ 1181648 w 3054726"/>
                <a:gd name="connsiteY1107" fmla="*/ 559693 h 1691836"/>
                <a:gd name="connsiteX1108" fmla="*/ 1208311 w 3054726"/>
                <a:gd name="connsiteY1108" fmla="*/ 556171 h 1691836"/>
                <a:gd name="connsiteX1109" fmla="*/ 1237831 w 3054726"/>
                <a:gd name="connsiteY1109" fmla="*/ 552648 h 1691836"/>
                <a:gd name="connsiteX1110" fmla="*/ 1266875 w 3054726"/>
                <a:gd name="connsiteY1110" fmla="*/ 556171 h 1691836"/>
                <a:gd name="connsiteX1111" fmla="*/ 1289824 w 3054726"/>
                <a:gd name="connsiteY1111" fmla="*/ 559693 h 1691836"/>
                <a:gd name="connsiteX1112" fmla="*/ 1291062 w 3054726"/>
                <a:gd name="connsiteY1112" fmla="*/ 589396 h 1691836"/>
                <a:gd name="connsiteX1113" fmla="*/ 1314106 w 3054726"/>
                <a:gd name="connsiteY1113" fmla="*/ 592157 h 1691836"/>
                <a:gd name="connsiteX1114" fmla="*/ 1326200 w 3054726"/>
                <a:gd name="connsiteY1114" fmla="*/ 565881 h 1691836"/>
                <a:gd name="connsiteX1115" fmla="*/ 1339341 w 3054726"/>
                <a:gd name="connsiteY1115" fmla="*/ 537321 h 1691836"/>
                <a:gd name="connsiteX1116" fmla="*/ 1359814 w 3054726"/>
                <a:gd name="connsiteY1116" fmla="*/ 542176 h 1691836"/>
                <a:gd name="connsiteX1117" fmla="*/ 1390286 w 3054726"/>
                <a:gd name="connsiteY1117" fmla="*/ 535036 h 1691836"/>
                <a:gd name="connsiteX1118" fmla="*/ 1416664 w 3054726"/>
                <a:gd name="connsiteY1118" fmla="*/ 527991 h 1691836"/>
                <a:gd name="connsiteX1119" fmla="*/ 1437613 w 3054726"/>
                <a:gd name="connsiteY1119" fmla="*/ 545223 h 1691836"/>
                <a:gd name="connsiteX1120" fmla="*/ 1487892 w 3054726"/>
                <a:gd name="connsiteY1120" fmla="*/ 556266 h 1691836"/>
                <a:gd name="connsiteX1121" fmla="*/ 1547503 w 3054726"/>
                <a:gd name="connsiteY1121" fmla="*/ 559884 h 1691836"/>
                <a:gd name="connsiteX1122" fmla="*/ 1566548 w 3054726"/>
                <a:gd name="connsiteY1122" fmla="*/ 563406 h 1691836"/>
                <a:gd name="connsiteX1123" fmla="*/ 1586736 w 3054726"/>
                <a:gd name="connsiteY1123" fmla="*/ 563406 h 1691836"/>
                <a:gd name="connsiteX1124" fmla="*/ 1598829 w 3054726"/>
                <a:gd name="connsiteY1124" fmla="*/ 540843 h 1691836"/>
                <a:gd name="connsiteX1125" fmla="*/ 1618731 w 3054726"/>
                <a:gd name="connsiteY1125" fmla="*/ 546460 h 1691836"/>
                <a:gd name="connsiteX1126" fmla="*/ 1615684 w 3054726"/>
                <a:gd name="connsiteY1126" fmla="*/ 525516 h 1691836"/>
                <a:gd name="connsiteX1127" fmla="*/ 1639967 w 3054726"/>
                <a:gd name="connsiteY1127" fmla="*/ 524659 h 1691836"/>
                <a:gd name="connsiteX1128" fmla="*/ 1663678 w 3054726"/>
                <a:gd name="connsiteY1128" fmla="*/ 547793 h 1691836"/>
                <a:gd name="connsiteX1129" fmla="*/ 1653584 w 3054726"/>
                <a:gd name="connsiteY1129" fmla="*/ 570546 h 1691836"/>
                <a:gd name="connsiteX1130" fmla="*/ 1673391 w 3054726"/>
                <a:gd name="connsiteY1130" fmla="*/ 563501 h 1691836"/>
                <a:gd name="connsiteX1131" fmla="*/ 1694054 w 3054726"/>
                <a:gd name="connsiteY1131" fmla="*/ 541605 h 1691836"/>
                <a:gd name="connsiteX1132" fmla="*/ 1714623 w 3054726"/>
                <a:gd name="connsiteY1132" fmla="*/ 549411 h 1691836"/>
                <a:gd name="connsiteX1133" fmla="*/ 1736430 w 3054726"/>
                <a:gd name="connsiteY1133" fmla="*/ 535036 h 1691836"/>
                <a:gd name="connsiteX1134" fmla="*/ 1759093 w 3054726"/>
                <a:gd name="connsiteY1134" fmla="*/ 524659 h 1691836"/>
                <a:gd name="connsiteX1135" fmla="*/ 1776424 w 3054726"/>
                <a:gd name="connsiteY1135" fmla="*/ 502762 h 1691836"/>
                <a:gd name="connsiteX1136" fmla="*/ 1754808 w 3054726"/>
                <a:gd name="connsiteY1136" fmla="*/ 498859 h 1691836"/>
                <a:gd name="connsiteX1137" fmla="*/ 1778138 w 3054726"/>
                <a:gd name="connsiteY1137" fmla="*/ 500097 h 1691836"/>
                <a:gd name="connsiteX1138" fmla="*/ 1798707 w 3054726"/>
                <a:gd name="connsiteY1138" fmla="*/ 489244 h 1691836"/>
                <a:gd name="connsiteX1139" fmla="*/ 1772330 w 3054726"/>
                <a:gd name="connsiteY1139" fmla="*/ 470870 h 1691836"/>
                <a:gd name="connsiteX1140" fmla="*/ 1744905 w 3054726"/>
                <a:gd name="connsiteY1140" fmla="*/ 470870 h 1691836"/>
                <a:gd name="connsiteX1141" fmla="*/ 1744048 w 3054726"/>
                <a:gd name="connsiteY1141" fmla="*/ 448212 h 1691836"/>
                <a:gd name="connsiteX1142" fmla="*/ 1772044 w 3054726"/>
                <a:gd name="connsiteY1142" fmla="*/ 440119 h 1691836"/>
                <a:gd name="connsiteX1143" fmla="*/ 1752999 w 3054726"/>
                <a:gd name="connsiteY1143" fmla="*/ 425173 h 1691836"/>
                <a:gd name="connsiteX1144" fmla="*/ 1775948 w 3054726"/>
                <a:gd name="connsiteY1144" fmla="*/ 411273 h 1691836"/>
                <a:gd name="connsiteX1145" fmla="*/ 1828322 w 3054726"/>
                <a:gd name="connsiteY1145" fmla="*/ 393566 h 1691836"/>
                <a:gd name="connsiteX1146" fmla="*/ 1847367 w 3054726"/>
                <a:gd name="connsiteY1146" fmla="*/ 386521 h 1691836"/>
                <a:gd name="connsiteX1147" fmla="*/ 1871554 w 3054726"/>
                <a:gd name="connsiteY1147" fmla="*/ 411273 h 1691836"/>
                <a:gd name="connsiteX1148" fmla="*/ 1857746 w 3054726"/>
                <a:gd name="connsiteY1148" fmla="*/ 439834 h 1691836"/>
                <a:gd name="connsiteX1149" fmla="*/ 1871078 w 3054726"/>
                <a:gd name="connsiteY1149" fmla="*/ 463253 h 1691836"/>
                <a:gd name="connsiteX1150" fmla="*/ 1850509 w 3054726"/>
                <a:gd name="connsiteY1150" fmla="*/ 456018 h 1691836"/>
                <a:gd name="connsiteX1151" fmla="*/ 1837844 w 3054726"/>
                <a:gd name="connsiteY1151" fmla="*/ 482389 h 1691836"/>
                <a:gd name="connsiteX1152" fmla="*/ 1863079 w 3054726"/>
                <a:gd name="connsiteY1152" fmla="*/ 485721 h 1691836"/>
                <a:gd name="connsiteX1153" fmla="*/ 1858413 w 3054726"/>
                <a:gd name="connsiteY1153" fmla="*/ 506475 h 1691836"/>
                <a:gd name="connsiteX1154" fmla="*/ 1847938 w 3054726"/>
                <a:gd name="connsiteY1154" fmla="*/ 532085 h 1691836"/>
                <a:gd name="connsiteX1155" fmla="*/ 1871459 w 3054726"/>
                <a:gd name="connsiteY1155" fmla="*/ 517138 h 1691836"/>
                <a:gd name="connsiteX1156" fmla="*/ 1922500 w 3054726"/>
                <a:gd name="connsiteY1156" fmla="*/ 507142 h 1691836"/>
                <a:gd name="connsiteX1157" fmla="*/ 1914025 w 3054726"/>
                <a:gd name="connsiteY1157" fmla="*/ 532275 h 1691836"/>
                <a:gd name="connsiteX1158" fmla="*/ 1889171 w 3054726"/>
                <a:gd name="connsiteY1158" fmla="*/ 541224 h 1691836"/>
                <a:gd name="connsiteX1159" fmla="*/ 1890980 w 3054726"/>
                <a:gd name="connsiteY1159" fmla="*/ 582542 h 1691836"/>
                <a:gd name="connsiteX1160" fmla="*/ 1914310 w 3054726"/>
                <a:gd name="connsiteY1160" fmla="*/ 573878 h 1691836"/>
                <a:gd name="connsiteX1161" fmla="*/ 1940307 w 3054726"/>
                <a:gd name="connsiteY1161" fmla="*/ 563406 h 1691836"/>
                <a:gd name="connsiteX1162" fmla="*/ 1960780 w 3054726"/>
                <a:gd name="connsiteY1162" fmla="*/ 545223 h 1691836"/>
                <a:gd name="connsiteX1163" fmla="*/ 1996870 w 3054726"/>
                <a:gd name="connsiteY1163" fmla="*/ 516662 h 1691836"/>
                <a:gd name="connsiteX1164" fmla="*/ 2023057 w 3054726"/>
                <a:gd name="connsiteY1164" fmla="*/ 499049 h 1691836"/>
                <a:gd name="connsiteX1165" fmla="*/ 2033723 w 3054726"/>
                <a:gd name="connsiteY1165" fmla="*/ 476867 h 1691836"/>
                <a:gd name="connsiteX1166" fmla="*/ 2074288 w 3054726"/>
                <a:gd name="connsiteY1166" fmla="*/ 471155 h 1691836"/>
                <a:gd name="connsiteX1167" fmla="*/ 2103332 w 3054726"/>
                <a:gd name="connsiteY1167" fmla="*/ 478200 h 1691836"/>
                <a:gd name="connsiteX1168" fmla="*/ 2114950 w 3054726"/>
                <a:gd name="connsiteY1168" fmla="*/ 501715 h 1691836"/>
                <a:gd name="connsiteX1169" fmla="*/ 2111426 w 3054726"/>
                <a:gd name="connsiteY1169" fmla="*/ 521422 h 1691836"/>
                <a:gd name="connsiteX1170" fmla="*/ 2067051 w 3054726"/>
                <a:gd name="connsiteY1170" fmla="*/ 530085 h 1691836"/>
                <a:gd name="connsiteX1171" fmla="*/ 2072003 w 3054726"/>
                <a:gd name="connsiteY1171" fmla="*/ 557789 h 1691836"/>
                <a:gd name="connsiteX1172" fmla="*/ 2062480 w 3054726"/>
                <a:gd name="connsiteY1172" fmla="*/ 584731 h 1691836"/>
                <a:gd name="connsiteX1173" fmla="*/ 2020962 w 3054726"/>
                <a:gd name="connsiteY1173" fmla="*/ 604533 h 1691836"/>
                <a:gd name="connsiteX1174" fmla="*/ 1988586 w 3054726"/>
                <a:gd name="connsiteY1174" fmla="*/ 611483 h 1691836"/>
                <a:gd name="connsiteX1175" fmla="*/ 1967255 w 3054726"/>
                <a:gd name="connsiteY1175" fmla="*/ 598345 h 1691836"/>
                <a:gd name="connsiteX1176" fmla="*/ 1954114 w 3054726"/>
                <a:gd name="connsiteY1176" fmla="*/ 619575 h 1691836"/>
                <a:gd name="connsiteX1177" fmla="*/ 1931356 w 3054726"/>
                <a:gd name="connsiteY1177" fmla="*/ 597774 h 1691836"/>
                <a:gd name="connsiteX1178" fmla="*/ 1908502 w 3054726"/>
                <a:gd name="connsiteY1178" fmla="*/ 615577 h 1691836"/>
                <a:gd name="connsiteX1179" fmla="*/ 1885457 w 3054726"/>
                <a:gd name="connsiteY1179" fmla="*/ 630238 h 1691836"/>
                <a:gd name="connsiteX1180" fmla="*/ 1846129 w 3054726"/>
                <a:gd name="connsiteY1180" fmla="*/ 647850 h 1691836"/>
                <a:gd name="connsiteX1181" fmla="*/ 1806135 w 3054726"/>
                <a:gd name="connsiteY1181" fmla="*/ 626906 h 1691836"/>
                <a:gd name="connsiteX1182" fmla="*/ 1782138 w 3054726"/>
                <a:gd name="connsiteY1182" fmla="*/ 619290 h 1691836"/>
                <a:gd name="connsiteX1183" fmla="*/ 1761664 w 3054726"/>
                <a:gd name="connsiteY1183" fmla="*/ 619290 h 1691836"/>
                <a:gd name="connsiteX1184" fmla="*/ 1738239 w 3054726"/>
                <a:gd name="connsiteY1184" fmla="*/ 622907 h 1691836"/>
                <a:gd name="connsiteX1185" fmla="*/ 1786328 w 3054726"/>
                <a:gd name="connsiteY1185" fmla="*/ 658799 h 1691836"/>
                <a:gd name="connsiteX1186" fmla="*/ 1839654 w 3054726"/>
                <a:gd name="connsiteY1186" fmla="*/ 673174 h 1691836"/>
                <a:gd name="connsiteX1187" fmla="*/ 1816228 w 3054726"/>
                <a:gd name="connsiteY1187" fmla="*/ 679267 h 1691836"/>
                <a:gd name="connsiteX1188" fmla="*/ 1796421 w 3054726"/>
                <a:gd name="connsiteY1188" fmla="*/ 689930 h 1691836"/>
                <a:gd name="connsiteX1189" fmla="*/ 1777376 w 3054726"/>
                <a:gd name="connsiteY1189" fmla="*/ 696879 h 1691836"/>
                <a:gd name="connsiteX1190" fmla="*/ 1741572 w 3054726"/>
                <a:gd name="connsiteY1190" fmla="*/ 703924 h 1691836"/>
                <a:gd name="connsiteX1191" fmla="*/ 1715671 w 3054726"/>
                <a:gd name="connsiteY1191" fmla="*/ 703924 h 1691836"/>
                <a:gd name="connsiteX1192" fmla="*/ 1694054 w 3054726"/>
                <a:gd name="connsiteY1192" fmla="*/ 729629 h 1691836"/>
                <a:gd name="connsiteX1193" fmla="*/ 1663963 w 3054726"/>
                <a:gd name="connsiteY1193" fmla="*/ 714777 h 1691836"/>
                <a:gd name="connsiteX1194" fmla="*/ 1604257 w 3054726"/>
                <a:gd name="connsiteY1194" fmla="*/ 703924 h 1691836"/>
                <a:gd name="connsiteX1195" fmla="*/ 1625207 w 3054726"/>
                <a:gd name="connsiteY1195" fmla="*/ 729343 h 1691836"/>
                <a:gd name="connsiteX1196" fmla="*/ 1660059 w 3054726"/>
                <a:gd name="connsiteY1196" fmla="*/ 726392 h 1691836"/>
                <a:gd name="connsiteX1197" fmla="*/ 1663963 w 3054726"/>
                <a:gd name="connsiteY1197" fmla="*/ 756381 h 1691836"/>
                <a:gd name="connsiteX1198" fmla="*/ 1617017 w 3054726"/>
                <a:gd name="connsiteY1198" fmla="*/ 756952 h 1691836"/>
                <a:gd name="connsiteX1199" fmla="*/ 1569405 w 3054726"/>
                <a:gd name="connsiteY1199" fmla="*/ 792843 h 1691836"/>
                <a:gd name="connsiteX1200" fmla="*/ 1546551 w 3054726"/>
                <a:gd name="connsiteY1200" fmla="*/ 806838 h 1691836"/>
                <a:gd name="connsiteX1201" fmla="*/ 1513603 w 3054726"/>
                <a:gd name="connsiteY1201" fmla="*/ 828163 h 1691836"/>
                <a:gd name="connsiteX1202" fmla="*/ 1493796 w 3054726"/>
                <a:gd name="connsiteY1202" fmla="*/ 842348 h 1691836"/>
                <a:gd name="connsiteX1203" fmla="*/ 1474084 w 3054726"/>
                <a:gd name="connsiteY1203" fmla="*/ 856533 h 1691836"/>
                <a:gd name="connsiteX1204" fmla="*/ 1444089 w 3054726"/>
                <a:gd name="connsiteY1204" fmla="*/ 888617 h 1691836"/>
                <a:gd name="connsiteX1205" fmla="*/ 1417711 w 3054726"/>
                <a:gd name="connsiteY1205" fmla="*/ 920604 h 1691836"/>
                <a:gd name="connsiteX1206" fmla="*/ 1410569 w 3054726"/>
                <a:gd name="connsiteY1206" fmla="*/ 949927 h 1691836"/>
                <a:gd name="connsiteX1207" fmla="*/ 1434090 w 3054726"/>
                <a:gd name="connsiteY1207" fmla="*/ 938217 h 1691836"/>
                <a:gd name="connsiteX1208" fmla="*/ 1458087 w 3054726"/>
                <a:gd name="connsiteY1208" fmla="*/ 949165 h 1691836"/>
                <a:gd name="connsiteX1209" fmla="*/ 1446850 w 3054726"/>
                <a:gd name="connsiteY1209" fmla="*/ 981629 h 1691836"/>
                <a:gd name="connsiteX1210" fmla="*/ 1427329 w 3054726"/>
                <a:gd name="connsiteY1210" fmla="*/ 1012855 h 1691836"/>
                <a:gd name="connsiteX1211" fmla="*/ 1449993 w 3054726"/>
                <a:gd name="connsiteY1211" fmla="*/ 1009333 h 1691836"/>
                <a:gd name="connsiteX1212" fmla="*/ 1475799 w 3054726"/>
                <a:gd name="connsiteY1212" fmla="*/ 1005906 h 1691836"/>
                <a:gd name="connsiteX1213" fmla="*/ 1508080 w 3054726"/>
                <a:gd name="connsiteY1213" fmla="*/ 1009428 h 1691836"/>
                <a:gd name="connsiteX1214" fmla="*/ 1563215 w 3054726"/>
                <a:gd name="connsiteY1214" fmla="*/ 1037989 h 1691836"/>
                <a:gd name="connsiteX1215" fmla="*/ 1582260 w 3054726"/>
                <a:gd name="connsiteY1215" fmla="*/ 1065502 h 1691836"/>
                <a:gd name="connsiteX1216" fmla="*/ 1619493 w 3054726"/>
                <a:gd name="connsiteY1216" fmla="*/ 1080544 h 1691836"/>
                <a:gd name="connsiteX1217" fmla="*/ 1611304 w 3054726"/>
                <a:gd name="connsiteY1217" fmla="*/ 1101774 h 1691836"/>
                <a:gd name="connsiteX1218" fmla="*/ 1631111 w 3054726"/>
                <a:gd name="connsiteY1218" fmla="*/ 1094634 h 1691836"/>
                <a:gd name="connsiteX1219" fmla="*/ 1689484 w 3054726"/>
                <a:gd name="connsiteY1219" fmla="*/ 1094634 h 1691836"/>
                <a:gd name="connsiteX1220" fmla="*/ 1714433 w 3054726"/>
                <a:gd name="connsiteY1220" fmla="*/ 1111865 h 1691836"/>
                <a:gd name="connsiteX1221" fmla="*/ 1687960 w 3054726"/>
                <a:gd name="connsiteY1221" fmla="*/ 1129287 h 1691836"/>
                <a:gd name="connsiteX1222" fmla="*/ 1687008 w 3054726"/>
                <a:gd name="connsiteY1222" fmla="*/ 1155849 h 1691836"/>
                <a:gd name="connsiteX1223" fmla="*/ 1674248 w 3054726"/>
                <a:gd name="connsiteY1223" fmla="*/ 1175841 h 1691836"/>
                <a:gd name="connsiteX1224" fmla="*/ 1657869 w 3054726"/>
                <a:gd name="connsiteY1224" fmla="*/ 1200499 h 1691836"/>
                <a:gd name="connsiteX1225" fmla="*/ 1654155 w 3054726"/>
                <a:gd name="connsiteY1225" fmla="*/ 1229916 h 1691836"/>
                <a:gd name="connsiteX1226" fmla="*/ 1675200 w 3054726"/>
                <a:gd name="connsiteY1226" fmla="*/ 1242959 h 1691836"/>
                <a:gd name="connsiteX1227" fmla="*/ 1680533 w 3054726"/>
                <a:gd name="connsiteY1227" fmla="*/ 1262761 h 1691836"/>
                <a:gd name="connsiteX1228" fmla="*/ 1657869 w 3054726"/>
                <a:gd name="connsiteY1228" fmla="*/ 1277612 h 1691836"/>
                <a:gd name="connsiteX1229" fmla="*/ 1679580 w 3054726"/>
                <a:gd name="connsiteY1229" fmla="*/ 1278374 h 1691836"/>
                <a:gd name="connsiteX1230" fmla="*/ 1701768 w 3054726"/>
                <a:gd name="connsiteY1230" fmla="*/ 1281896 h 1691836"/>
                <a:gd name="connsiteX1231" fmla="*/ 1720813 w 3054726"/>
                <a:gd name="connsiteY1231" fmla="*/ 1259810 h 1691836"/>
                <a:gd name="connsiteX1232" fmla="*/ 1741191 w 3054726"/>
                <a:gd name="connsiteY1232" fmla="*/ 1267711 h 1691836"/>
                <a:gd name="connsiteX1233" fmla="*/ 1744333 w 3054726"/>
                <a:gd name="connsiteY1233" fmla="*/ 1244101 h 1691836"/>
                <a:gd name="connsiteX1234" fmla="*/ 1772901 w 3054726"/>
                <a:gd name="connsiteY1234" fmla="*/ 1228488 h 1691836"/>
                <a:gd name="connsiteX1235" fmla="*/ 1774139 w 3054726"/>
                <a:gd name="connsiteY1235" fmla="*/ 1184029 h 1691836"/>
                <a:gd name="connsiteX1236" fmla="*/ 1793184 w 3054726"/>
                <a:gd name="connsiteY1236" fmla="*/ 1153469 h 1691836"/>
                <a:gd name="connsiteX1237" fmla="*/ 1790232 w 3054726"/>
                <a:gd name="connsiteY1237" fmla="*/ 1130525 h 1691836"/>
                <a:gd name="connsiteX1238" fmla="*/ 1786994 w 3054726"/>
                <a:gd name="connsiteY1238" fmla="*/ 1109295 h 1691836"/>
                <a:gd name="connsiteX1239" fmla="*/ 1808325 w 3054726"/>
                <a:gd name="connsiteY1239" fmla="*/ 1104916 h 1691836"/>
                <a:gd name="connsiteX1240" fmla="*/ 1827370 w 3054726"/>
                <a:gd name="connsiteY1240" fmla="*/ 1101488 h 1691836"/>
                <a:gd name="connsiteX1241" fmla="*/ 1856794 w 3054726"/>
                <a:gd name="connsiteY1241" fmla="*/ 1097966 h 1691836"/>
                <a:gd name="connsiteX1242" fmla="*/ 1877648 w 3054726"/>
                <a:gd name="connsiteY1242" fmla="*/ 1083400 h 1691836"/>
                <a:gd name="connsiteX1243" fmla="*/ 1900788 w 3054726"/>
                <a:gd name="connsiteY1243" fmla="*/ 1065597 h 1691836"/>
                <a:gd name="connsiteX1244" fmla="*/ 1940307 w 3054726"/>
                <a:gd name="connsiteY1244" fmla="*/ 1033800 h 1691836"/>
                <a:gd name="connsiteX1245" fmla="*/ 1950972 w 3054726"/>
                <a:gd name="connsiteY1245" fmla="*/ 1004382 h 1691836"/>
                <a:gd name="connsiteX1246" fmla="*/ 1954305 w 3054726"/>
                <a:gd name="connsiteY1246" fmla="*/ 982771 h 1691836"/>
                <a:gd name="connsiteX1247" fmla="*/ 1947734 w 3054726"/>
                <a:gd name="connsiteY1247" fmla="*/ 956972 h 1691836"/>
                <a:gd name="connsiteX1248" fmla="*/ 1920405 w 3054726"/>
                <a:gd name="connsiteY1248" fmla="*/ 937931 h 1691836"/>
                <a:gd name="connsiteX1249" fmla="*/ 1940402 w 3054726"/>
                <a:gd name="connsiteY1249" fmla="*/ 924032 h 1691836"/>
                <a:gd name="connsiteX1250" fmla="*/ 1976873 w 3054726"/>
                <a:gd name="connsiteY1250" fmla="*/ 895471 h 1691836"/>
                <a:gd name="connsiteX1251" fmla="*/ 1997061 w 3054726"/>
                <a:gd name="connsiteY1251" fmla="*/ 879477 h 1691836"/>
                <a:gd name="connsiteX1252" fmla="*/ 1993823 w 3054726"/>
                <a:gd name="connsiteY1252" fmla="*/ 858247 h 1691836"/>
                <a:gd name="connsiteX1253" fmla="*/ 2006583 w 3054726"/>
                <a:gd name="connsiteY1253" fmla="*/ 839207 h 1691836"/>
                <a:gd name="connsiteX1254" fmla="*/ 2029056 w 3054726"/>
                <a:gd name="connsiteY1254" fmla="*/ 822166 h 1691836"/>
                <a:gd name="connsiteX1255" fmla="*/ 2019534 w 3054726"/>
                <a:gd name="connsiteY1255" fmla="*/ 797984 h 1691836"/>
                <a:gd name="connsiteX1256" fmla="*/ 2060766 w 3054726"/>
                <a:gd name="connsiteY1256" fmla="*/ 773041 h 1691836"/>
                <a:gd name="connsiteX1257" fmla="*/ 2108379 w 3054726"/>
                <a:gd name="connsiteY1257" fmla="*/ 787131 h 1691836"/>
                <a:gd name="connsiteX1258" fmla="*/ 2131709 w 3054726"/>
                <a:gd name="connsiteY1258" fmla="*/ 790749 h 1691836"/>
                <a:gd name="connsiteX1259" fmla="*/ 2152944 w 3054726"/>
                <a:gd name="connsiteY1259" fmla="*/ 779896 h 1691836"/>
                <a:gd name="connsiteX1260" fmla="*/ 2178179 w 3054726"/>
                <a:gd name="connsiteY1260" fmla="*/ 779896 h 1691836"/>
                <a:gd name="connsiteX1261" fmla="*/ 2180560 w 3054726"/>
                <a:gd name="connsiteY1261" fmla="*/ 800935 h 1691836"/>
                <a:gd name="connsiteX1262" fmla="*/ 2211127 w 3054726"/>
                <a:gd name="connsiteY1262" fmla="*/ 811122 h 1691836"/>
                <a:gd name="connsiteX1263" fmla="*/ 2216174 w 3054726"/>
                <a:gd name="connsiteY1263" fmla="*/ 834256 h 1691836"/>
                <a:gd name="connsiteX1264" fmla="*/ 2243694 w 3054726"/>
                <a:gd name="connsiteY1264" fmla="*/ 849869 h 1691836"/>
                <a:gd name="connsiteX1265" fmla="*/ 2265024 w 3054726"/>
                <a:gd name="connsiteY1265" fmla="*/ 846632 h 1691836"/>
                <a:gd name="connsiteX1266" fmla="*/ 2243694 w 3054726"/>
                <a:gd name="connsiteY1266" fmla="*/ 852725 h 1691836"/>
                <a:gd name="connsiteX1267" fmla="*/ 2229696 w 3054726"/>
                <a:gd name="connsiteY1267" fmla="*/ 874812 h 1691836"/>
                <a:gd name="connsiteX1268" fmla="*/ 2208365 w 3054726"/>
                <a:gd name="connsiteY1268" fmla="*/ 877192 h 1691836"/>
                <a:gd name="connsiteX1269" fmla="*/ 2223221 w 3054726"/>
                <a:gd name="connsiteY1269" fmla="*/ 902326 h 1691836"/>
                <a:gd name="connsiteX1270" fmla="*/ 2191130 w 3054726"/>
                <a:gd name="connsiteY1270" fmla="*/ 933933 h 1691836"/>
                <a:gd name="connsiteX1271" fmla="*/ 2219221 w 3054726"/>
                <a:gd name="connsiteY1271" fmla="*/ 931362 h 1691836"/>
                <a:gd name="connsiteX1272" fmla="*/ 2243980 w 3054726"/>
                <a:gd name="connsiteY1272" fmla="*/ 941835 h 1691836"/>
                <a:gd name="connsiteX1273" fmla="*/ 2198081 w 3054726"/>
                <a:gd name="connsiteY1273" fmla="*/ 969158 h 1691836"/>
                <a:gd name="connsiteX1274" fmla="*/ 2235505 w 3054726"/>
                <a:gd name="connsiteY1274" fmla="*/ 966777 h 1691836"/>
                <a:gd name="connsiteX1275" fmla="*/ 2256835 w 3054726"/>
                <a:gd name="connsiteY1275" fmla="*/ 944405 h 1691836"/>
                <a:gd name="connsiteX1276" fmla="*/ 2252645 w 3054726"/>
                <a:gd name="connsiteY1276" fmla="*/ 964017 h 1691836"/>
                <a:gd name="connsiteX1277" fmla="*/ 2279308 w 3054726"/>
                <a:gd name="connsiteY1277" fmla="*/ 951926 h 1691836"/>
                <a:gd name="connsiteX1278" fmla="*/ 2299210 w 3054726"/>
                <a:gd name="connsiteY1278" fmla="*/ 937646 h 1691836"/>
                <a:gd name="connsiteX1279" fmla="*/ 2321207 w 3054726"/>
                <a:gd name="connsiteY1279" fmla="*/ 934599 h 1691836"/>
                <a:gd name="connsiteX1280" fmla="*/ 2319493 w 3054726"/>
                <a:gd name="connsiteY1280" fmla="*/ 954782 h 1691836"/>
                <a:gd name="connsiteX1281" fmla="*/ 2342538 w 3054726"/>
                <a:gd name="connsiteY1281" fmla="*/ 923365 h 1691836"/>
                <a:gd name="connsiteX1282" fmla="*/ 2375295 w 3054726"/>
                <a:gd name="connsiteY1282" fmla="*/ 887284 h 1691836"/>
                <a:gd name="connsiteX1283" fmla="*/ 2396530 w 3054726"/>
                <a:gd name="connsiteY1283" fmla="*/ 884999 h 1691836"/>
                <a:gd name="connsiteX1284" fmla="*/ 2393769 w 3054726"/>
                <a:gd name="connsiteY1284" fmla="*/ 921556 h 1691836"/>
                <a:gd name="connsiteX1285" fmla="*/ 2414528 w 3054726"/>
                <a:gd name="connsiteY1285" fmla="*/ 937646 h 1691836"/>
                <a:gd name="connsiteX1286" fmla="*/ 2391578 w 3054726"/>
                <a:gd name="connsiteY1286" fmla="*/ 947832 h 1691836"/>
                <a:gd name="connsiteX1287" fmla="*/ 2412242 w 3054726"/>
                <a:gd name="connsiteY1287" fmla="*/ 955734 h 1691836"/>
                <a:gd name="connsiteX1288" fmla="*/ 2381961 w 3054726"/>
                <a:gd name="connsiteY1288" fmla="*/ 965254 h 1691836"/>
                <a:gd name="connsiteX1289" fmla="*/ 2409671 w 3054726"/>
                <a:gd name="connsiteY1289" fmla="*/ 966301 h 1691836"/>
                <a:gd name="connsiteX1290" fmla="*/ 2434525 w 3054726"/>
                <a:gd name="connsiteY1290" fmla="*/ 980201 h 1691836"/>
                <a:gd name="connsiteX1291" fmla="*/ 2407957 w 3054726"/>
                <a:gd name="connsiteY1291" fmla="*/ 993720 h 1691836"/>
                <a:gd name="connsiteX1292" fmla="*/ 2420432 w 3054726"/>
                <a:gd name="connsiteY1292" fmla="*/ 1018282 h 1691836"/>
                <a:gd name="connsiteX1293" fmla="*/ 2397959 w 3054726"/>
                <a:gd name="connsiteY1293" fmla="*/ 1032753 h 1691836"/>
                <a:gd name="connsiteX1294" fmla="*/ 2407481 w 3054726"/>
                <a:gd name="connsiteY1294" fmla="*/ 1060361 h 1691836"/>
                <a:gd name="connsiteX1295" fmla="*/ 2431287 w 3054726"/>
                <a:gd name="connsiteY1295" fmla="*/ 1079402 h 1691836"/>
                <a:gd name="connsiteX1296" fmla="*/ 2415290 w 3054726"/>
                <a:gd name="connsiteY1296" fmla="*/ 1100917 h 1691836"/>
                <a:gd name="connsiteX1297" fmla="*/ 2438334 w 3054726"/>
                <a:gd name="connsiteY1297" fmla="*/ 1111485 h 1691836"/>
                <a:gd name="connsiteX1298" fmla="*/ 2488803 w 3054726"/>
                <a:gd name="connsiteY1298" fmla="*/ 1108248 h 1691836"/>
                <a:gd name="connsiteX1299" fmla="*/ 2508800 w 3054726"/>
                <a:gd name="connsiteY1299" fmla="*/ 1104630 h 1691836"/>
                <a:gd name="connsiteX1300" fmla="*/ 2522799 w 3054726"/>
                <a:gd name="connsiteY1300" fmla="*/ 1128335 h 1691836"/>
                <a:gd name="connsiteX1301" fmla="*/ 2485375 w 3054726"/>
                <a:gd name="connsiteY1301" fmla="*/ 1124623 h 1691836"/>
                <a:gd name="connsiteX1302" fmla="*/ 2461093 w 3054726"/>
                <a:gd name="connsiteY1302" fmla="*/ 1139093 h 1691836"/>
                <a:gd name="connsiteX1303" fmla="*/ 2431954 w 3054726"/>
                <a:gd name="connsiteY1303" fmla="*/ 1149470 h 1691836"/>
                <a:gd name="connsiteX1304" fmla="*/ 2408719 w 3054726"/>
                <a:gd name="connsiteY1304" fmla="*/ 1160228 h 1691836"/>
                <a:gd name="connsiteX1305" fmla="*/ 2387674 w 3054726"/>
                <a:gd name="connsiteY1305" fmla="*/ 1155944 h 1691836"/>
                <a:gd name="connsiteX1306" fmla="*/ 2394245 w 3054726"/>
                <a:gd name="connsiteY1306" fmla="*/ 1180697 h 1691836"/>
                <a:gd name="connsiteX1307" fmla="*/ 2420813 w 3054726"/>
                <a:gd name="connsiteY1307" fmla="*/ 1168035 h 1691836"/>
                <a:gd name="connsiteX1308" fmla="*/ 2443286 w 3054726"/>
                <a:gd name="connsiteY1308" fmla="*/ 1161180 h 1691836"/>
                <a:gd name="connsiteX1309" fmla="*/ 2463474 w 3054726"/>
                <a:gd name="connsiteY1309" fmla="*/ 1150327 h 1691836"/>
                <a:gd name="connsiteX1310" fmla="*/ 2483185 w 3054726"/>
                <a:gd name="connsiteY1310" fmla="*/ 1139760 h 1691836"/>
                <a:gd name="connsiteX1311" fmla="*/ 2492707 w 3054726"/>
                <a:gd name="connsiteY1311" fmla="*/ 1165274 h 1691836"/>
                <a:gd name="connsiteX1312" fmla="*/ 2515562 w 3054726"/>
                <a:gd name="connsiteY1312" fmla="*/ 1161085 h 1691836"/>
                <a:gd name="connsiteX1313" fmla="*/ 2513562 w 3054726"/>
                <a:gd name="connsiteY1313" fmla="*/ 1156896 h 1691836"/>
                <a:gd name="connsiteX1314" fmla="*/ 2493850 w 3054726"/>
                <a:gd name="connsiteY1314" fmla="*/ 1163941 h 1691836"/>
                <a:gd name="connsiteX1315" fmla="*/ 2503373 w 3054726"/>
                <a:gd name="connsiteY1315" fmla="*/ 1142045 h 1691836"/>
                <a:gd name="connsiteX1316" fmla="*/ 2481757 w 3054726"/>
                <a:gd name="connsiteY1316" fmla="*/ 1135571 h 1691836"/>
                <a:gd name="connsiteX1317" fmla="*/ 2460426 w 3054726"/>
                <a:gd name="connsiteY1317" fmla="*/ 1146424 h 1691836"/>
                <a:gd name="connsiteX1318" fmla="*/ 2440715 w 3054726"/>
                <a:gd name="connsiteY1318" fmla="*/ 1156991 h 1691836"/>
                <a:gd name="connsiteX1319" fmla="*/ 2418718 w 3054726"/>
                <a:gd name="connsiteY1319" fmla="*/ 1163370 h 1691836"/>
                <a:gd name="connsiteX1320" fmla="*/ 2395102 w 3054726"/>
                <a:gd name="connsiteY1320" fmla="*/ 1177745 h 1691836"/>
                <a:gd name="connsiteX1321" fmla="*/ 2392150 w 3054726"/>
                <a:gd name="connsiteY1321" fmla="*/ 1154421 h 1691836"/>
                <a:gd name="connsiteX1322" fmla="*/ 2433573 w 3054726"/>
                <a:gd name="connsiteY1322" fmla="*/ 1153659 h 1691836"/>
                <a:gd name="connsiteX1323" fmla="*/ 2462997 w 3054726"/>
                <a:gd name="connsiteY1323" fmla="*/ 1143187 h 1691836"/>
                <a:gd name="connsiteX1324" fmla="*/ 2486423 w 3054726"/>
                <a:gd name="connsiteY1324" fmla="*/ 1128812 h 1691836"/>
                <a:gd name="connsiteX1325" fmla="*/ 2524513 w 3054726"/>
                <a:gd name="connsiteY1325" fmla="*/ 1128812 h 1691836"/>
                <a:gd name="connsiteX1326" fmla="*/ 2510134 w 3054726"/>
                <a:gd name="connsiteY1326" fmla="*/ 1100251 h 1691836"/>
                <a:gd name="connsiteX1327" fmla="*/ 2487946 w 3054726"/>
                <a:gd name="connsiteY1327" fmla="*/ 1102726 h 1691836"/>
                <a:gd name="connsiteX1328" fmla="*/ 2438905 w 3054726"/>
                <a:gd name="connsiteY1328" fmla="*/ 1106249 h 1691836"/>
                <a:gd name="connsiteX1329" fmla="*/ 2417004 w 3054726"/>
                <a:gd name="connsiteY1329" fmla="*/ 1095872 h 1691836"/>
                <a:gd name="connsiteX1330" fmla="*/ 2433954 w 3054726"/>
                <a:gd name="connsiteY1330" fmla="*/ 1074927 h 1691836"/>
                <a:gd name="connsiteX1331" fmla="*/ 2410909 w 3054726"/>
                <a:gd name="connsiteY1331" fmla="*/ 1057219 h 1691836"/>
                <a:gd name="connsiteX1332" fmla="*/ 2401387 w 3054726"/>
                <a:gd name="connsiteY1332" fmla="*/ 1033514 h 1691836"/>
                <a:gd name="connsiteX1333" fmla="*/ 2423669 w 3054726"/>
                <a:gd name="connsiteY1333" fmla="*/ 1018567 h 1691836"/>
                <a:gd name="connsiteX1334" fmla="*/ 2411100 w 3054726"/>
                <a:gd name="connsiteY1334" fmla="*/ 994196 h 1691836"/>
                <a:gd name="connsiteX1335" fmla="*/ 2436715 w 3054726"/>
                <a:gd name="connsiteY1335" fmla="*/ 979820 h 1691836"/>
                <a:gd name="connsiteX1336" fmla="*/ 2410147 w 3054726"/>
                <a:gd name="connsiteY1336" fmla="*/ 961541 h 1691836"/>
                <a:gd name="connsiteX1337" fmla="*/ 2382437 w 3054726"/>
                <a:gd name="connsiteY1337" fmla="*/ 964778 h 1691836"/>
                <a:gd name="connsiteX1338" fmla="*/ 2413385 w 3054726"/>
                <a:gd name="connsiteY1338" fmla="*/ 955258 h 1691836"/>
                <a:gd name="connsiteX1339" fmla="*/ 2393007 w 3054726"/>
                <a:gd name="connsiteY1339" fmla="*/ 947166 h 1691836"/>
                <a:gd name="connsiteX1340" fmla="*/ 2416908 w 3054726"/>
                <a:gd name="connsiteY1340" fmla="*/ 937646 h 1691836"/>
                <a:gd name="connsiteX1341" fmla="*/ 2397292 w 3054726"/>
                <a:gd name="connsiteY1341" fmla="*/ 919462 h 1691836"/>
                <a:gd name="connsiteX1342" fmla="*/ 2398339 w 3054726"/>
                <a:gd name="connsiteY1342" fmla="*/ 882524 h 1691836"/>
                <a:gd name="connsiteX1343" fmla="*/ 2372533 w 3054726"/>
                <a:gd name="connsiteY1343" fmla="*/ 883666 h 1691836"/>
                <a:gd name="connsiteX1344" fmla="*/ 2357583 w 3054726"/>
                <a:gd name="connsiteY1344" fmla="*/ 909751 h 1691836"/>
                <a:gd name="connsiteX1345" fmla="*/ 2315017 w 3054726"/>
                <a:gd name="connsiteY1345" fmla="*/ 951926 h 1691836"/>
                <a:gd name="connsiteX1346" fmla="*/ 2322636 w 3054726"/>
                <a:gd name="connsiteY1346" fmla="*/ 932886 h 1691836"/>
                <a:gd name="connsiteX1347" fmla="*/ 2296830 w 3054726"/>
                <a:gd name="connsiteY1347" fmla="*/ 933742 h 1691836"/>
                <a:gd name="connsiteX1348" fmla="*/ 2276070 w 3054726"/>
                <a:gd name="connsiteY1348" fmla="*/ 948308 h 1691836"/>
                <a:gd name="connsiteX1349" fmla="*/ 2253216 w 3054726"/>
                <a:gd name="connsiteY1349" fmla="*/ 962303 h 1691836"/>
                <a:gd name="connsiteX1350" fmla="*/ 2252645 w 3054726"/>
                <a:gd name="connsiteY1350" fmla="*/ 941549 h 1691836"/>
                <a:gd name="connsiteX1351" fmla="*/ 2232933 w 3054726"/>
                <a:gd name="connsiteY1351" fmla="*/ 962779 h 1691836"/>
                <a:gd name="connsiteX1352" fmla="*/ 2198081 w 3054726"/>
                <a:gd name="connsiteY1352" fmla="*/ 969062 h 1691836"/>
                <a:gd name="connsiteX1353" fmla="*/ 2232172 w 3054726"/>
                <a:gd name="connsiteY1353" fmla="*/ 963160 h 1691836"/>
                <a:gd name="connsiteX1354" fmla="*/ 2246646 w 3054726"/>
                <a:gd name="connsiteY1354" fmla="*/ 940882 h 1691836"/>
                <a:gd name="connsiteX1355" fmla="*/ 2219126 w 3054726"/>
                <a:gd name="connsiteY1355" fmla="*/ 926793 h 1691836"/>
                <a:gd name="connsiteX1356" fmla="*/ 2191320 w 3054726"/>
                <a:gd name="connsiteY1356" fmla="*/ 933742 h 1691836"/>
                <a:gd name="connsiteX1357" fmla="*/ 2219888 w 3054726"/>
                <a:gd name="connsiteY1357" fmla="*/ 924222 h 1691836"/>
                <a:gd name="connsiteX1358" fmla="*/ 2227601 w 3054726"/>
                <a:gd name="connsiteY1358" fmla="*/ 901659 h 1691836"/>
                <a:gd name="connsiteX1359" fmla="*/ 2210556 w 3054726"/>
                <a:gd name="connsiteY1359" fmla="*/ 877764 h 1691836"/>
                <a:gd name="connsiteX1360" fmla="*/ 2232076 w 3054726"/>
                <a:gd name="connsiteY1360" fmla="*/ 877764 h 1691836"/>
                <a:gd name="connsiteX1361" fmla="*/ 2247312 w 3054726"/>
                <a:gd name="connsiteY1361" fmla="*/ 855962 h 1691836"/>
                <a:gd name="connsiteX1362" fmla="*/ 2264548 w 3054726"/>
                <a:gd name="connsiteY1362" fmla="*/ 841777 h 1691836"/>
                <a:gd name="connsiteX1363" fmla="*/ 2244836 w 3054726"/>
                <a:gd name="connsiteY1363" fmla="*/ 845300 h 1691836"/>
                <a:gd name="connsiteX1364" fmla="*/ 2220078 w 3054726"/>
                <a:gd name="connsiteY1364" fmla="*/ 831400 h 1691836"/>
                <a:gd name="connsiteX1365" fmla="*/ 2214650 w 3054726"/>
                <a:gd name="connsiteY1365" fmla="*/ 808076 h 1691836"/>
                <a:gd name="connsiteX1366" fmla="*/ 2183607 w 3054726"/>
                <a:gd name="connsiteY1366" fmla="*/ 795890 h 1691836"/>
                <a:gd name="connsiteX1367" fmla="*/ 2179512 w 3054726"/>
                <a:gd name="connsiteY1367" fmla="*/ 774469 h 1691836"/>
                <a:gd name="connsiteX1368" fmla="*/ 2153135 w 3054726"/>
                <a:gd name="connsiteY1368" fmla="*/ 774469 h 1691836"/>
                <a:gd name="connsiteX1369" fmla="*/ 2132281 w 3054726"/>
                <a:gd name="connsiteY1369" fmla="*/ 785417 h 1691836"/>
                <a:gd name="connsiteX1370" fmla="*/ 2110760 w 3054726"/>
                <a:gd name="connsiteY1370" fmla="*/ 781609 h 1691836"/>
                <a:gd name="connsiteX1371" fmla="*/ 2061719 w 3054726"/>
                <a:gd name="connsiteY1371" fmla="*/ 767519 h 1691836"/>
                <a:gd name="connsiteX1372" fmla="*/ 2034103 w 3054726"/>
                <a:gd name="connsiteY1372" fmla="*/ 774564 h 1691836"/>
                <a:gd name="connsiteX1373" fmla="*/ 2016392 w 3054726"/>
                <a:gd name="connsiteY1373" fmla="*/ 796651 h 1691836"/>
                <a:gd name="connsiteX1374" fmla="*/ 2025914 w 3054726"/>
                <a:gd name="connsiteY1374" fmla="*/ 820357 h 1691836"/>
                <a:gd name="connsiteX1375" fmla="*/ 2003536 w 3054726"/>
                <a:gd name="connsiteY1375" fmla="*/ 835113 h 1691836"/>
                <a:gd name="connsiteX1376" fmla="*/ 1989824 w 3054726"/>
                <a:gd name="connsiteY1376" fmla="*/ 857009 h 1691836"/>
                <a:gd name="connsiteX1377" fmla="*/ 1992776 w 3054726"/>
                <a:gd name="connsiteY1377" fmla="*/ 879858 h 1691836"/>
                <a:gd name="connsiteX1378" fmla="*/ 1957066 w 3054726"/>
                <a:gd name="connsiteY1378" fmla="*/ 913369 h 1691836"/>
                <a:gd name="connsiteX1379" fmla="*/ 1917929 w 3054726"/>
                <a:gd name="connsiteY1379" fmla="*/ 937836 h 1691836"/>
                <a:gd name="connsiteX1380" fmla="*/ 1944497 w 3054726"/>
                <a:gd name="connsiteY1380" fmla="*/ 959352 h 1691836"/>
                <a:gd name="connsiteX1381" fmla="*/ 1950115 w 3054726"/>
                <a:gd name="connsiteY1381" fmla="*/ 982676 h 1691836"/>
                <a:gd name="connsiteX1382" fmla="*/ 1946687 w 3054726"/>
                <a:gd name="connsiteY1382" fmla="*/ 1002954 h 1691836"/>
                <a:gd name="connsiteX1383" fmla="*/ 1937164 w 3054726"/>
                <a:gd name="connsiteY1383" fmla="*/ 1030849 h 1691836"/>
                <a:gd name="connsiteX1384" fmla="*/ 1898407 w 3054726"/>
                <a:gd name="connsiteY1384" fmla="*/ 1061599 h 1691836"/>
                <a:gd name="connsiteX1385" fmla="*/ 1875458 w 3054726"/>
                <a:gd name="connsiteY1385" fmla="*/ 1079211 h 1691836"/>
                <a:gd name="connsiteX1386" fmla="*/ 1855842 w 3054726"/>
                <a:gd name="connsiteY1386" fmla="*/ 1093301 h 1691836"/>
                <a:gd name="connsiteX1387" fmla="*/ 1827275 w 3054726"/>
                <a:gd name="connsiteY1387" fmla="*/ 1096443 h 1691836"/>
                <a:gd name="connsiteX1388" fmla="*/ 1807468 w 3054726"/>
                <a:gd name="connsiteY1388" fmla="*/ 1099965 h 1691836"/>
                <a:gd name="connsiteX1389" fmla="*/ 1784137 w 3054726"/>
                <a:gd name="connsiteY1389" fmla="*/ 1107105 h 1691836"/>
                <a:gd name="connsiteX1390" fmla="*/ 1785756 w 3054726"/>
                <a:gd name="connsiteY1390" fmla="*/ 1131001 h 1691836"/>
                <a:gd name="connsiteX1391" fmla="*/ 1788994 w 3054726"/>
                <a:gd name="connsiteY1391" fmla="*/ 1152231 h 1691836"/>
                <a:gd name="connsiteX1392" fmla="*/ 1769949 w 3054726"/>
                <a:gd name="connsiteY1392" fmla="*/ 1182410 h 1691836"/>
                <a:gd name="connsiteX1393" fmla="*/ 1769949 w 3054726"/>
                <a:gd name="connsiteY1393" fmla="*/ 1226203 h 1691836"/>
                <a:gd name="connsiteX1394" fmla="*/ 1741381 w 3054726"/>
                <a:gd name="connsiteY1394" fmla="*/ 1241816 h 1691836"/>
                <a:gd name="connsiteX1395" fmla="*/ 1740239 w 3054726"/>
                <a:gd name="connsiteY1395" fmla="*/ 1265046 h 1691836"/>
                <a:gd name="connsiteX1396" fmla="*/ 1720337 w 3054726"/>
                <a:gd name="connsiteY1396" fmla="*/ 1255525 h 1691836"/>
                <a:gd name="connsiteX1397" fmla="*/ 1701292 w 3054726"/>
                <a:gd name="connsiteY1397" fmla="*/ 1277517 h 1691836"/>
                <a:gd name="connsiteX1398" fmla="*/ 1680533 w 3054726"/>
                <a:gd name="connsiteY1398" fmla="*/ 1273138 h 1691836"/>
                <a:gd name="connsiteX1399" fmla="*/ 1659964 w 3054726"/>
                <a:gd name="connsiteY1399" fmla="*/ 1276660 h 1691836"/>
                <a:gd name="connsiteX1400" fmla="*/ 1684913 w 3054726"/>
                <a:gd name="connsiteY1400" fmla="*/ 1263237 h 1691836"/>
                <a:gd name="connsiteX1401" fmla="*/ 1679199 w 3054726"/>
                <a:gd name="connsiteY1401" fmla="*/ 1239436 h 1691836"/>
                <a:gd name="connsiteX1402" fmla="*/ 1658250 w 3054726"/>
                <a:gd name="connsiteY1402" fmla="*/ 1227346 h 1691836"/>
                <a:gd name="connsiteX1403" fmla="*/ 1662821 w 3054726"/>
                <a:gd name="connsiteY1403" fmla="*/ 1201451 h 1691836"/>
                <a:gd name="connsiteX1404" fmla="*/ 1678914 w 3054726"/>
                <a:gd name="connsiteY1404" fmla="*/ 1177745 h 1691836"/>
                <a:gd name="connsiteX1405" fmla="*/ 1692055 w 3054726"/>
                <a:gd name="connsiteY1405" fmla="*/ 1156515 h 1691836"/>
                <a:gd name="connsiteX1406" fmla="*/ 1692055 w 3054726"/>
                <a:gd name="connsiteY1406" fmla="*/ 1130430 h 1691836"/>
                <a:gd name="connsiteX1407" fmla="*/ 1717480 w 3054726"/>
                <a:gd name="connsiteY1407" fmla="*/ 1111390 h 1691836"/>
                <a:gd name="connsiteX1408" fmla="*/ 1691007 w 3054726"/>
                <a:gd name="connsiteY1408" fmla="*/ 1089874 h 1691836"/>
                <a:gd name="connsiteX1409" fmla="*/ 1630444 w 3054726"/>
                <a:gd name="connsiteY1409" fmla="*/ 1089874 h 1691836"/>
                <a:gd name="connsiteX1410" fmla="*/ 1609304 w 3054726"/>
                <a:gd name="connsiteY1410" fmla="*/ 1096728 h 1691836"/>
                <a:gd name="connsiteX1411" fmla="*/ 1620922 w 3054726"/>
                <a:gd name="connsiteY1411" fmla="*/ 1075498 h 1691836"/>
                <a:gd name="connsiteX1412" fmla="*/ 1584736 w 3054726"/>
                <a:gd name="connsiteY1412" fmla="*/ 1061408 h 1691836"/>
                <a:gd name="connsiteX1413" fmla="*/ 1565691 w 3054726"/>
                <a:gd name="connsiteY1413" fmla="*/ 1033990 h 1691836"/>
                <a:gd name="connsiteX1414" fmla="*/ 1528553 w 3054726"/>
                <a:gd name="connsiteY1414" fmla="*/ 1014950 h 1691836"/>
                <a:gd name="connsiteX1415" fmla="*/ 1508937 w 3054726"/>
                <a:gd name="connsiteY1415" fmla="*/ 1004382 h 1691836"/>
                <a:gd name="connsiteX1416" fmla="*/ 1475132 w 3054726"/>
                <a:gd name="connsiteY1416" fmla="*/ 1000574 h 1691836"/>
                <a:gd name="connsiteX1417" fmla="*/ 1448279 w 3054726"/>
                <a:gd name="connsiteY1417" fmla="*/ 1004192 h 1691836"/>
                <a:gd name="connsiteX1418" fmla="*/ 1427996 w 3054726"/>
                <a:gd name="connsiteY1418" fmla="*/ 1011332 h 1691836"/>
                <a:gd name="connsiteX1419" fmla="*/ 1450659 w 3054726"/>
                <a:gd name="connsiteY1419" fmla="*/ 982771 h 1691836"/>
                <a:gd name="connsiteX1420" fmla="*/ 1460753 w 3054726"/>
                <a:gd name="connsiteY1420" fmla="*/ 946785 h 1691836"/>
                <a:gd name="connsiteX1421" fmla="*/ 1433042 w 3054726"/>
                <a:gd name="connsiteY1421" fmla="*/ 933266 h 1691836"/>
                <a:gd name="connsiteX1422" fmla="*/ 1410950 w 3054726"/>
                <a:gd name="connsiteY1422" fmla="*/ 947737 h 1691836"/>
                <a:gd name="connsiteX1423" fmla="*/ 1421330 w 3054726"/>
                <a:gd name="connsiteY1423" fmla="*/ 921937 h 1691836"/>
                <a:gd name="connsiteX1424" fmla="*/ 1447422 w 3054726"/>
                <a:gd name="connsiteY1424" fmla="*/ 891663 h 1691836"/>
                <a:gd name="connsiteX1425" fmla="*/ 1476941 w 3054726"/>
                <a:gd name="connsiteY1425" fmla="*/ 859866 h 1691836"/>
                <a:gd name="connsiteX1426" fmla="*/ 1495986 w 3054726"/>
                <a:gd name="connsiteY1426" fmla="*/ 846061 h 1691836"/>
                <a:gd name="connsiteX1427" fmla="*/ 1515698 w 3054726"/>
                <a:gd name="connsiteY1427" fmla="*/ 831971 h 1691836"/>
                <a:gd name="connsiteX1428" fmla="*/ 1548836 w 3054726"/>
                <a:gd name="connsiteY1428" fmla="*/ 811122 h 1691836"/>
                <a:gd name="connsiteX1429" fmla="*/ 1571786 w 3054726"/>
                <a:gd name="connsiteY1429" fmla="*/ 797032 h 1691836"/>
                <a:gd name="connsiteX1430" fmla="*/ 1618065 w 3054726"/>
                <a:gd name="connsiteY1430" fmla="*/ 761522 h 1691836"/>
                <a:gd name="connsiteX1431" fmla="*/ 1646633 w 3054726"/>
                <a:gd name="connsiteY1431" fmla="*/ 761522 h 1691836"/>
                <a:gd name="connsiteX1432" fmla="*/ 1666725 w 3054726"/>
                <a:gd name="connsiteY1432" fmla="*/ 757999 h 1691836"/>
                <a:gd name="connsiteX1433" fmla="*/ 1662154 w 3054726"/>
                <a:gd name="connsiteY1433" fmla="*/ 723250 h 1691836"/>
                <a:gd name="connsiteX1434" fmla="*/ 1626635 w 3054726"/>
                <a:gd name="connsiteY1434" fmla="*/ 724869 h 1691836"/>
                <a:gd name="connsiteX1435" fmla="*/ 1605495 w 3054726"/>
                <a:gd name="connsiteY1435" fmla="*/ 704305 h 1691836"/>
                <a:gd name="connsiteX1436" fmla="*/ 1662630 w 3054726"/>
                <a:gd name="connsiteY1436" fmla="*/ 719062 h 1691836"/>
                <a:gd name="connsiteX1437" fmla="*/ 1695007 w 3054726"/>
                <a:gd name="connsiteY1437" fmla="*/ 733056 h 1691836"/>
                <a:gd name="connsiteX1438" fmla="*/ 1717575 w 3054726"/>
                <a:gd name="connsiteY1438" fmla="*/ 707542 h 1691836"/>
                <a:gd name="connsiteX1439" fmla="*/ 1741953 w 3054726"/>
                <a:gd name="connsiteY1439" fmla="*/ 708494 h 1691836"/>
                <a:gd name="connsiteX1440" fmla="*/ 1778614 w 3054726"/>
                <a:gd name="connsiteY1440" fmla="*/ 701354 h 1691836"/>
                <a:gd name="connsiteX1441" fmla="*/ 1798707 w 3054726"/>
                <a:gd name="connsiteY1441" fmla="*/ 694214 h 1691836"/>
                <a:gd name="connsiteX1442" fmla="*/ 1818799 w 3054726"/>
                <a:gd name="connsiteY1442" fmla="*/ 683551 h 1691836"/>
                <a:gd name="connsiteX1443" fmla="*/ 1841653 w 3054726"/>
                <a:gd name="connsiteY1443" fmla="*/ 672984 h 1691836"/>
                <a:gd name="connsiteX1444" fmla="*/ 1788708 w 3054726"/>
                <a:gd name="connsiteY1444" fmla="*/ 653943 h 1691836"/>
                <a:gd name="connsiteX1445" fmla="*/ 1740048 w 3054726"/>
                <a:gd name="connsiteY1445" fmla="*/ 622336 h 1691836"/>
                <a:gd name="connsiteX1446" fmla="*/ 1762045 w 3054726"/>
                <a:gd name="connsiteY1446" fmla="*/ 623288 h 1691836"/>
                <a:gd name="connsiteX1447" fmla="*/ 1781090 w 3054726"/>
                <a:gd name="connsiteY1447" fmla="*/ 623288 h 1691836"/>
                <a:gd name="connsiteX1448" fmla="*/ 1803373 w 3054726"/>
                <a:gd name="connsiteY1448" fmla="*/ 630238 h 1691836"/>
                <a:gd name="connsiteX1449" fmla="*/ 1825465 w 3054726"/>
                <a:gd name="connsiteY1449" fmla="*/ 650992 h 1691836"/>
                <a:gd name="connsiteX1450" fmla="*/ 1846891 w 3054726"/>
                <a:gd name="connsiteY1450" fmla="*/ 651563 h 1691836"/>
                <a:gd name="connsiteX1451" fmla="*/ 1867745 w 3054726"/>
                <a:gd name="connsiteY1451" fmla="*/ 640710 h 1691836"/>
                <a:gd name="connsiteX1452" fmla="*/ 1886790 w 3054726"/>
                <a:gd name="connsiteY1452" fmla="*/ 633761 h 1691836"/>
                <a:gd name="connsiteX1453" fmla="*/ 1910216 w 3054726"/>
                <a:gd name="connsiteY1453" fmla="*/ 619385 h 1691836"/>
                <a:gd name="connsiteX1454" fmla="*/ 1930689 w 3054726"/>
                <a:gd name="connsiteY1454" fmla="*/ 601677 h 1691836"/>
                <a:gd name="connsiteX1455" fmla="*/ 1953924 w 3054726"/>
                <a:gd name="connsiteY1455" fmla="*/ 622907 h 1691836"/>
                <a:gd name="connsiteX1456" fmla="*/ 1970588 w 3054726"/>
                <a:gd name="connsiteY1456" fmla="*/ 601677 h 1691836"/>
                <a:gd name="connsiteX1457" fmla="*/ 2021724 w 3054726"/>
                <a:gd name="connsiteY1457" fmla="*/ 609865 h 1691836"/>
                <a:gd name="connsiteX1458" fmla="*/ 2045245 w 3054726"/>
                <a:gd name="connsiteY1458" fmla="*/ 599107 h 1691836"/>
                <a:gd name="connsiteX1459" fmla="*/ 2065147 w 3054726"/>
                <a:gd name="connsiteY1459" fmla="*/ 588349 h 1691836"/>
                <a:gd name="connsiteX1460" fmla="*/ 2075907 w 3054726"/>
                <a:gd name="connsiteY1460" fmla="*/ 558360 h 1691836"/>
                <a:gd name="connsiteX1461" fmla="*/ 2069432 w 3054726"/>
                <a:gd name="connsiteY1461" fmla="*/ 532180 h 1691836"/>
                <a:gd name="connsiteX1462" fmla="*/ 2094000 w 3054726"/>
                <a:gd name="connsiteY1462" fmla="*/ 528086 h 1691836"/>
                <a:gd name="connsiteX1463" fmla="*/ 2113997 w 3054726"/>
                <a:gd name="connsiteY1463" fmla="*/ 524564 h 1691836"/>
                <a:gd name="connsiteX1464" fmla="*/ 2119235 w 3054726"/>
                <a:gd name="connsiteY1464" fmla="*/ 501334 h 1691836"/>
                <a:gd name="connsiteX1465" fmla="*/ 2105808 w 3054726"/>
                <a:gd name="connsiteY1465" fmla="*/ 475059 h 1691836"/>
                <a:gd name="connsiteX1466" fmla="*/ 2074669 w 3054726"/>
                <a:gd name="connsiteY1466" fmla="*/ 466776 h 1691836"/>
                <a:gd name="connsiteX1467" fmla="*/ 2051054 w 3054726"/>
                <a:gd name="connsiteY1467" fmla="*/ 466776 h 1691836"/>
                <a:gd name="connsiteX1468" fmla="*/ 2030580 w 3054726"/>
                <a:gd name="connsiteY1468" fmla="*/ 474011 h 1691836"/>
                <a:gd name="connsiteX1469" fmla="*/ 2018772 w 3054726"/>
                <a:gd name="connsiteY1469" fmla="*/ 496384 h 1691836"/>
                <a:gd name="connsiteX1470" fmla="*/ 1993347 w 3054726"/>
                <a:gd name="connsiteY1470" fmla="*/ 513139 h 1691836"/>
                <a:gd name="connsiteX1471" fmla="*/ 1957066 w 3054726"/>
                <a:gd name="connsiteY1471" fmla="*/ 541700 h 1691836"/>
                <a:gd name="connsiteX1472" fmla="*/ 1937164 w 3054726"/>
                <a:gd name="connsiteY1472" fmla="*/ 559503 h 1691836"/>
                <a:gd name="connsiteX1473" fmla="*/ 1911549 w 3054726"/>
                <a:gd name="connsiteY1473" fmla="*/ 569689 h 1691836"/>
                <a:gd name="connsiteX1474" fmla="*/ 1891552 w 3054726"/>
                <a:gd name="connsiteY1474" fmla="*/ 580447 h 1691836"/>
                <a:gd name="connsiteX1475" fmla="*/ 1891552 w 3054726"/>
                <a:gd name="connsiteY1475" fmla="*/ 543414 h 1691836"/>
                <a:gd name="connsiteX1476" fmla="*/ 1916881 w 3054726"/>
                <a:gd name="connsiteY1476" fmla="*/ 535036 h 1691836"/>
                <a:gd name="connsiteX1477" fmla="*/ 1924880 w 3054726"/>
                <a:gd name="connsiteY1477" fmla="*/ 505047 h 1691836"/>
                <a:gd name="connsiteX1478" fmla="*/ 1889647 w 3054726"/>
                <a:gd name="connsiteY1478" fmla="*/ 502096 h 1691836"/>
                <a:gd name="connsiteX1479" fmla="*/ 1868793 w 3054726"/>
                <a:gd name="connsiteY1479" fmla="*/ 513044 h 1691836"/>
                <a:gd name="connsiteX1480" fmla="*/ 1848510 w 3054726"/>
                <a:gd name="connsiteY1480" fmla="*/ 531037 h 1691836"/>
                <a:gd name="connsiteX1481" fmla="*/ 1862222 w 3054726"/>
                <a:gd name="connsiteY1481" fmla="*/ 508950 h 1691836"/>
                <a:gd name="connsiteX1482" fmla="*/ 1884695 w 3054726"/>
                <a:gd name="connsiteY1482" fmla="*/ 488577 h 1691836"/>
                <a:gd name="connsiteX1483" fmla="*/ 1863746 w 3054726"/>
                <a:gd name="connsiteY1483" fmla="*/ 480961 h 1691836"/>
                <a:gd name="connsiteX1484" fmla="*/ 1840320 w 3054726"/>
                <a:gd name="connsiteY1484" fmla="*/ 480961 h 1691836"/>
                <a:gd name="connsiteX1485" fmla="*/ 1852414 w 3054726"/>
                <a:gd name="connsiteY1485" fmla="*/ 459541 h 1691836"/>
                <a:gd name="connsiteX1486" fmla="*/ 1872792 w 3054726"/>
                <a:gd name="connsiteY1486" fmla="*/ 464586 h 1691836"/>
                <a:gd name="connsiteX1487" fmla="*/ 1862032 w 3054726"/>
                <a:gd name="connsiteY1487" fmla="*/ 439834 h 1691836"/>
                <a:gd name="connsiteX1488" fmla="*/ 1875934 w 3054726"/>
                <a:gd name="connsiteY1488" fmla="*/ 409940 h 1691836"/>
                <a:gd name="connsiteX1489" fmla="*/ 1848510 w 3054726"/>
                <a:gd name="connsiteY1489" fmla="*/ 382713 h 1691836"/>
                <a:gd name="connsiteX1490" fmla="*/ 1826322 w 3054726"/>
                <a:gd name="connsiteY1490" fmla="*/ 389281 h 1691836"/>
                <a:gd name="connsiteX1491" fmla="*/ 1773758 w 3054726"/>
                <a:gd name="connsiteY1491" fmla="*/ 406894 h 1691836"/>
                <a:gd name="connsiteX1492" fmla="*/ 1750047 w 3054726"/>
                <a:gd name="connsiteY1492" fmla="*/ 424982 h 1691836"/>
                <a:gd name="connsiteX1493" fmla="*/ 1770044 w 3054726"/>
                <a:gd name="connsiteY1493" fmla="*/ 439643 h 1691836"/>
                <a:gd name="connsiteX1494" fmla="*/ 1740810 w 3054726"/>
                <a:gd name="connsiteY1494" fmla="*/ 445832 h 1691836"/>
                <a:gd name="connsiteX1495" fmla="*/ 1742524 w 3054726"/>
                <a:gd name="connsiteY1495" fmla="*/ 473155 h 1691836"/>
                <a:gd name="connsiteX1496" fmla="*/ 1771092 w 3054726"/>
                <a:gd name="connsiteY1496" fmla="*/ 475249 h 1691836"/>
                <a:gd name="connsiteX1497" fmla="*/ 1796326 w 3054726"/>
                <a:gd name="connsiteY1497" fmla="*/ 489148 h 1691836"/>
                <a:gd name="connsiteX1498" fmla="*/ 1776519 w 3054726"/>
                <a:gd name="connsiteY1498" fmla="*/ 495527 h 1691836"/>
                <a:gd name="connsiteX1499" fmla="*/ 1754332 w 3054726"/>
                <a:gd name="connsiteY1499" fmla="*/ 498764 h 1691836"/>
                <a:gd name="connsiteX1500" fmla="*/ 1774425 w 3054726"/>
                <a:gd name="connsiteY1500" fmla="*/ 503619 h 1691836"/>
                <a:gd name="connsiteX1501" fmla="*/ 1733954 w 3054726"/>
                <a:gd name="connsiteY1501" fmla="*/ 530847 h 1691836"/>
                <a:gd name="connsiteX1502" fmla="*/ 1714052 w 3054726"/>
                <a:gd name="connsiteY1502" fmla="*/ 545032 h 1691836"/>
                <a:gd name="connsiteX1503" fmla="*/ 1693198 w 3054726"/>
                <a:gd name="connsiteY1503" fmla="*/ 537606 h 1691836"/>
                <a:gd name="connsiteX1504" fmla="*/ 1670915 w 3054726"/>
                <a:gd name="connsiteY1504" fmla="*/ 559503 h 1691836"/>
                <a:gd name="connsiteX1505" fmla="*/ 1661678 w 3054726"/>
                <a:gd name="connsiteY1505" fmla="*/ 525516 h 1691836"/>
                <a:gd name="connsiteX1506" fmla="*/ 1640062 w 3054726"/>
                <a:gd name="connsiteY1506" fmla="*/ 520280 h 1691836"/>
                <a:gd name="connsiteX1507" fmla="*/ 1613018 w 3054726"/>
                <a:gd name="connsiteY1507" fmla="*/ 523802 h 1691836"/>
                <a:gd name="connsiteX1508" fmla="*/ 1614256 w 3054726"/>
                <a:gd name="connsiteY1508" fmla="*/ 547793 h 1691836"/>
                <a:gd name="connsiteX1509" fmla="*/ 1595211 w 3054726"/>
                <a:gd name="connsiteY1509" fmla="*/ 539320 h 1691836"/>
                <a:gd name="connsiteX1510" fmla="*/ 1585688 w 3054726"/>
                <a:gd name="connsiteY1510" fmla="*/ 560550 h 1691836"/>
                <a:gd name="connsiteX1511" fmla="*/ 1548836 w 3054726"/>
                <a:gd name="connsiteY1511" fmla="*/ 555695 h 1691836"/>
                <a:gd name="connsiteX1512" fmla="*/ 1489321 w 3054726"/>
                <a:gd name="connsiteY1512" fmla="*/ 552077 h 1691836"/>
                <a:gd name="connsiteX1513" fmla="*/ 1440375 w 3054726"/>
                <a:gd name="connsiteY1513" fmla="*/ 541510 h 1691836"/>
                <a:gd name="connsiteX1514" fmla="*/ 1418283 w 3054726"/>
                <a:gd name="connsiteY1514" fmla="*/ 524278 h 1691836"/>
                <a:gd name="connsiteX1515" fmla="*/ 1389715 w 3054726"/>
                <a:gd name="connsiteY1515" fmla="*/ 530942 h 1691836"/>
                <a:gd name="connsiteX1516" fmla="*/ 1360195 w 3054726"/>
                <a:gd name="connsiteY1516" fmla="*/ 537987 h 1691836"/>
                <a:gd name="connsiteX1517" fmla="*/ 1338103 w 3054726"/>
                <a:gd name="connsiteY1517" fmla="*/ 534465 h 1691836"/>
                <a:gd name="connsiteX1518" fmla="*/ 1321724 w 3054726"/>
                <a:gd name="connsiteY1518" fmla="*/ 563597 h 1691836"/>
                <a:gd name="connsiteX1519" fmla="*/ 1311726 w 3054726"/>
                <a:gd name="connsiteY1519" fmla="*/ 588539 h 1691836"/>
                <a:gd name="connsiteX1520" fmla="*/ 1293347 w 3054726"/>
                <a:gd name="connsiteY1520" fmla="*/ 557313 h 1691836"/>
                <a:gd name="connsiteX1521" fmla="*/ 1268303 w 3054726"/>
                <a:gd name="connsiteY1521" fmla="*/ 551696 h 1691836"/>
                <a:gd name="connsiteX1522" fmla="*/ 1238593 w 3054726"/>
                <a:gd name="connsiteY1522" fmla="*/ 548079 h 1691836"/>
                <a:gd name="connsiteX1523" fmla="*/ 1208502 w 3054726"/>
                <a:gd name="connsiteY1523" fmla="*/ 551601 h 1691836"/>
                <a:gd name="connsiteX1524" fmla="*/ 1182125 w 3054726"/>
                <a:gd name="connsiteY1524" fmla="*/ 555219 h 1691836"/>
                <a:gd name="connsiteX1525" fmla="*/ 1156128 w 3054726"/>
                <a:gd name="connsiteY1525" fmla="*/ 555219 h 1691836"/>
                <a:gd name="connsiteX1526" fmla="*/ 1130131 w 3054726"/>
                <a:gd name="connsiteY1526" fmla="*/ 551791 h 1691836"/>
                <a:gd name="connsiteX1527" fmla="*/ 1110325 w 3054726"/>
                <a:gd name="connsiteY1527" fmla="*/ 549507 h 1691836"/>
                <a:gd name="connsiteX1528" fmla="*/ 1139940 w 3054726"/>
                <a:gd name="connsiteY1528" fmla="*/ 545889 h 1691836"/>
                <a:gd name="connsiteX1529" fmla="*/ 1159842 w 3054726"/>
                <a:gd name="connsiteY1529" fmla="*/ 542366 h 1691836"/>
                <a:gd name="connsiteX1530" fmla="*/ 1158509 w 3054726"/>
                <a:gd name="connsiteY1530" fmla="*/ 511426 h 1691836"/>
                <a:gd name="connsiteX1531" fmla="*/ 1097184 w 3054726"/>
                <a:gd name="connsiteY1531" fmla="*/ 501906 h 1691836"/>
                <a:gd name="connsiteX1532" fmla="*/ 1044810 w 3054726"/>
                <a:gd name="connsiteY1532" fmla="*/ 487816 h 1691836"/>
                <a:gd name="connsiteX1533" fmla="*/ 1022527 w 3054726"/>
                <a:gd name="connsiteY1533" fmla="*/ 474011 h 1691836"/>
                <a:gd name="connsiteX1534" fmla="*/ 992436 w 3054726"/>
                <a:gd name="connsiteY1534" fmla="*/ 463158 h 1691836"/>
                <a:gd name="connsiteX1535" fmla="*/ 967582 w 3054726"/>
                <a:gd name="connsiteY1535" fmla="*/ 473821 h 1691836"/>
                <a:gd name="connsiteX1536" fmla="*/ 947490 w 3054726"/>
                <a:gd name="connsiteY1536" fmla="*/ 488387 h 1691836"/>
                <a:gd name="connsiteX1537" fmla="*/ 918922 w 3054726"/>
                <a:gd name="connsiteY1537" fmla="*/ 487911 h 1691836"/>
                <a:gd name="connsiteX1538" fmla="*/ 950347 w 3054726"/>
                <a:gd name="connsiteY1538" fmla="*/ 456589 h 1691836"/>
                <a:gd name="connsiteX1539" fmla="*/ 914447 w 3054726"/>
                <a:gd name="connsiteY1539" fmla="*/ 470584 h 1691836"/>
                <a:gd name="connsiteX1540" fmla="*/ 895116 w 3054726"/>
                <a:gd name="connsiteY1540" fmla="*/ 488577 h 1691836"/>
                <a:gd name="connsiteX1541" fmla="*/ 885593 w 3054726"/>
                <a:gd name="connsiteY1541" fmla="*/ 458874 h 1691836"/>
                <a:gd name="connsiteX1542" fmla="*/ 872167 w 3054726"/>
                <a:gd name="connsiteY1542" fmla="*/ 435740 h 1691836"/>
                <a:gd name="connsiteX1543" fmla="*/ 842456 w 3054726"/>
                <a:gd name="connsiteY1543" fmla="*/ 452686 h 1691836"/>
                <a:gd name="connsiteX1544" fmla="*/ 816174 w 3054726"/>
                <a:gd name="connsiteY1544" fmla="*/ 470394 h 1691836"/>
                <a:gd name="connsiteX1545" fmla="*/ 791225 w 3054726"/>
                <a:gd name="connsiteY1545" fmla="*/ 470394 h 1691836"/>
                <a:gd name="connsiteX1546" fmla="*/ 764277 w 3054726"/>
                <a:gd name="connsiteY1546" fmla="*/ 477534 h 1691836"/>
                <a:gd name="connsiteX1547" fmla="*/ 741137 w 3054726"/>
                <a:gd name="connsiteY1547" fmla="*/ 484579 h 1691836"/>
                <a:gd name="connsiteX1548" fmla="*/ 719235 w 3054726"/>
                <a:gd name="connsiteY1548" fmla="*/ 480961 h 1691836"/>
                <a:gd name="connsiteX1549" fmla="*/ 694572 w 3054726"/>
                <a:gd name="connsiteY1549" fmla="*/ 495527 h 1691836"/>
                <a:gd name="connsiteX1550" fmla="*/ 672099 w 3054726"/>
                <a:gd name="connsiteY1550" fmla="*/ 502286 h 1691836"/>
                <a:gd name="connsiteX1551" fmla="*/ 642579 w 3054726"/>
                <a:gd name="connsiteY1551" fmla="*/ 509331 h 1691836"/>
                <a:gd name="connsiteX1552" fmla="*/ 664290 w 3054726"/>
                <a:gd name="connsiteY1552" fmla="*/ 499811 h 1691836"/>
                <a:gd name="connsiteX1553" fmla="*/ 686668 w 3054726"/>
                <a:gd name="connsiteY1553" fmla="*/ 493052 h 1691836"/>
                <a:gd name="connsiteX1554" fmla="*/ 706856 w 3054726"/>
                <a:gd name="connsiteY1554" fmla="*/ 482294 h 1691836"/>
                <a:gd name="connsiteX1555" fmla="*/ 744946 w 3054726"/>
                <a:gd name="connsiteY1555" fmla="*/ 482294 h 1691836"/>
                <a:gd name="connsiteX1556" fmla="*/ 778560 w 3054726"/>
                <a:gd name="connsiteY1556" fmla="*/ 471536 h 1691836"/>
                <a:gd name="connsiteX1557" fmla="*/ 798367 w 3054726"/>
                <a:gd name="connsiteY1557" fmla="*/ 464396 h 1691836"/>
                <a:gd name="connsiteX1558" fmla="*/ 771895 w 3054726"/>
                <a:gd name="connsiteY1558" fmla="*/ 452781 h 1691836"/>
                <a:gd name="connsiteX1559" fmla="*/ 750374 w 3054726"/>
                <a:gd name="connsiteY1559" fmla="*/ 463539 h 1691836"/>
                <a:gd name="connsiteX1560" fmla="*/ 698762 w 3054726"/>
                <a:gd name="connsiteY1560" fmla="*/ 466871 h 1691836"/>
                <a:gd name="connsiteX1561" fmla="*/ 674575 w 3054726"/>
                <a:gd name="connsiteY1561" fmla="*/ 481342 h 1691836"/>
                <a:gd name="connsiteX1562" fmla="*/ 632199 w 3054726"/>
                <a:gd name="connsiteY1562" fmla="*/ 498859 h 1691836"/>
                <a:gd name="connsiteX1563" fmla="*/ 612012 w 3054726"/>
                <a:gd name="connsiteY1563" fmla="*/ 513235 h 1691836"/>
                <a:gd name="connsiteX1564" fmla="*/ 631723 w 3054726"/>
                <a:gd name="connsiteY1564" fmla="*/ 495527 h 1691836"/>
                <a:gd name="connsiteX1565" fmla="*/ 653911 w 3054726"/>
                <a:gd name="connsiteY1565" fmla="*/ 486007 h 1691836"/>
                <a:gd name="connsiteX1566" fmla="*/ 623820 w 3054726"/>
                <a:gd name="connsiteY1566" fmla="*/ 474392 h 1691836"/>
                <a:gd name="connsiteX1567" fmla="*/ 595824 w 3054726"/>
                <a:gd name="connsiteY1567" fmla="*/ 488672 h 1691836"/>
                <a:gd name="connsiteX1568" fmla="*/ 578397 w 3054726"/>
                <a:gd name="connsiteY1568" fmla="*/ 517900 h 1691836"/>
                <a:gd name="connsiteX1569" fmla="*/ 531832 w 3054726"/>
                <a:gd name="connsiteY1569" fmla="*/ 502667 h 1691836"/>
                <a:gd name="connsiteX1570" fmla="*/ 456223 w 3054726"/>
                <a:gd name="connsiteY1570" fmla="*/ 474107 h 1691836"/>
                <a:gd name="connsiteX1571" fmla="*/ 39423 w 3054726"/>
                <a:gd name="connsiteY1571" fmla="*/ 849203 h 1691836"/>
                <a:gd name="connsiteX1572" fmla="*/ 25806 w 3054726"/>
                <a:gd name="connsiteY1572" fmla="*/ 870909 h 1691836"/>
                <a:gd name="connsiteX1573" fmla="*/ 57516 w 3054726"/>
                <a:gd name="connsiteY1573" fmla="*/ 874622 h 1691836"/>
                <a:gd name="connsiteX1574" fmla="*/ 84465 w 3054726"/>
                <a:gd name="connsiteY1574" fmla="*/ 867482 h 1691836"/>
                <a:gd name="connsiteX1575" fmla="*/ 71704 w 3054726"/>
                <a:gd name="connsiteY1575" fmla="*/ 888997 h 1691836"/>
                <a:gd name="connsiteX1576" fmla="*/ 85036 w 3054726"/>
                <a:gd name="connsiteY1576" fmla="*/ 912417 h 1691836"/>
                <a:gd name="connsiteX1577" fmla="*/ 106366 w 3054726"/>
                <a:gd name="connsiteY1577" fmla="*/ 917082 h 1691836"/>
                <a:gd name="connsiteX1578" fmla="*/ 127411 w 3054726"/>
                <a:gd name="connsiteY1578" fmla="*/ 909847 h 1691836"/>
                <a:gd name="connsiteX1579" fmla="*/ 147694 w 3054726"/>
                <a:gd name="connsiteY1579" fmla="*/ 895376 h 1691836"/>
                <a:gd name="connsiteX1580" fmla="*/ 169691 w 3054726"/>
                <a:gd name="connsiteY1580" fmla="*/ 892329 h 1691836"/>
                <a:gd name="connsiteX1581" fmla="*/ 170263 w 3054726"/>
                <a:gd name="connsiteY1581" fmla="*/ 922032 h 1691836"/>
                <a:gd name="connsiteX1582" fmla="*/ 176833 w 3054726"/>
                <a:gd name="connsiteY1582" fmla="*/ 947166 h 1691836"/>
                <a:gd name="connsiteX1583" fmla="*/ 167311 w 3054726"/>
                <a:gd name="connsiteY1583" fmla="*/ 977630 h 1691836"/>
                <a:gd name="connsiteX1584" fmla="*/ 167311 w 3054726"/>
                <a:gd name="connsiteY1584" fmla="*/ 1003145 h 1691836"/>
                <a:gd name="connsiteX1585" fmla="*/ 157788 w 3054726"/>
                <a:gd name="connsiteY1585" fmla="*/ 1026945 h 1691836"/>
                <a:gd name="connsiteX1586" fmla="*/ 178166 w 3054726"/>
                <a:gd name="connsiteY1586" fmla="*/ 1047318 h 1691836"/>
                <a:gd name="connsiteX1587" fmla="*/ 177309 w 3054726"/>
                <a:gd name="connsiteY1587" fmla="*/ 1070357 h 1691836"/>
                <a:gd name="connsiteX1588" fmla="*/ 158264 w 3054726"/>
                <a:gd name="connsiteY1588" fmla="*/ 1097204 h 1691836"/>
                <a:gd name="connsiteX1589" fmla="*/ 135981 w 3054726"/>
                <a:gd name="connsiteY1589" fmla="*/ 1110723 h 1691836"/>
                <a:gd name="connsiteX1590" fmla="*/ 118746 w 3054726"/>
                <a:gd name="connsiteY1590" fmla="*/ 1136237 h 1691836"/>
                <a:gd name="connsiteX1591" fmla="*/ 111889 w 3054726"/>
                <a:gd name="connsiteY1591" fmla="*/ 1158039 h 1691836"/>
                <a:gd name="connsiteX1592" fmla="*/ 133506 w 3054726"/>
                <a:gd name="connsiteY1592" fmla="*/ 1164703 h 1691836"/>
                <a:gd name="connsiteX1593" fmla="*/ 161597 w 3054726"/>
                <a:gd name="connsiteY1593" fmla="*/ 1146614 h 1691836"/>
                <a:gd name="connsiteX1594" fmla="*/ 128840 w 3054726"/>
                <a:gd name="connsiteY1594" fmla="*/ 1185457 h 1691836"/>
                <a:gd name="connsiteX1595" fmla="*/ 138362 w 3054726"/>
                <a:gd name="connsiteY1595" fmla="*/ 1209257 h 1691836"/>
                <a:gd name="connsiteX1596" fmla="*/ 167501 w 3054726"/>
                <a:gd name="connsiteY1596" fmla="*/ 1203545 h 1691836"/>
                <a:gd name="connsiteX1597" fmla="*/ 167501 w 3054726"/>
                <a:gd name="connsiteY1597" fmla="*/ 1226298 h 1691836"/>
                <a:gd name="connsiteX1598" fmla="*/ 129411 w 3054726"/>
                <a:gd name="connsiteY1598" fmla="*/ 1234486 h 1691836"/>
                <a:gd name="connsiteX1599" fmla="*/ 109223 w 3054726"/>
                <a:gd name="connsiteY1599" fmla="*/ 1252479 h 1691836"/>
                <a:gd name="connsiteX1600" fmla="*/ 150646 w 3054726"/>
                <a:gd name="connsiteY1600" fmla="*/ 1249623 h 1691836"/>
                <a:gd name="connsiteX1601" fmla="*/ 129697 w 3054726"/>
                <a:gd name="connsiteY1601" fmla="*/ 1252003 h 1691836"/>
                <a:gd name="connsiteX1602" fmla="*/ 109414 w 3054726"/>
                <a:gd name="connsiteY1602" fmla="*/ 1266474 h 1691836"/>
                <a:gd name="connsiteX1603" fmla="*/ 133125 w 3054726"/>
                <a:gd name="connsiteY1603" fmla="*/ 1277803 h 1691836"/>
                <a:gd name="connsiteX1604" fmla="*/ 163121 w 3054726"/>
                <a:gd name="connsiteY1604" fmla="*/ 1281420 h 1691836"/>
                <a:gd name="connsiteX1605" fmla="*/ 141790 w 3054726"/>
                <a:gd name="connsiteY1605" fmla="*/ 1302270 h 1691836"/>
                <a:gd name="connsiteX1606" fmla="*/ 163882 w 3054726"/>
                <a:gd name="connsiteY1606" fmla="*/ 1302270 h 1691836"/>
                <a:gd name="connsiteX1607" fmla="*/ 163882 w 3054726"/>
                <a:gd name="connsiteY1607" fmla="*/ 1323500 h 1691836"/>
                <a:gd name="connsiteX1608" fmla="*/ 186927 w 3054726"/>
                <a:gd name="connsiteY1608" fmla="*/ 1323500 h 1691836"/>
                <a:gd name="connsiteX1609" fmla="*/ 172643 w 3054726"/>
                <a:gd name="connsiteY1609" fmla="*/ 1344444 h 1691836"/>
                <a:gd name="connsiteX1610" fmla="*/ 192355 w 3054726"/>
                <a:gd name="connsiteY1610" fmla="*/ 1355107 h 1691836"/>
                <a:gd name="connsiteX1611" fmla="*/ 187784 w 3054726"/>
                <a:gd name="connsiteY1611" fmla="*/ 1381002 h 1691836"/>
                <a:gd name="connsiteX1612" fmla="*/ 1127656 w 3054726"/>
                <a:gd name="connsiteY1612" fmla="*/ 1383668 h 1691836"/>
                <a:gd name="connsiteX1613" fmla="*/ 1139749 w 3054726"/>
                <a:gd name="connsiteY1613" fmla="*/ 1361009 h 1691836"/>
                <a:gd name="connsiteX1614" fmla="*/ 1138416 w 3054726"/>
                <a:gd name="connsiteY1614" fmla="*/ 1385096 h 1691836"/>
                <a:gd name="connsiteX1615" fmla="*/ 1163175 w 3054726"/>
                <a:gd name="connsiteY1615" fmla="*/ 1394616 h 1691836"/>
                <a:gd name="connsiteX1616" fmla="*/ 1186886 w 3054726"/>
                <a:gd name="connsiteY1616" fmla="*/ 1394616 h 1691836"/>
                <a:gd name="connsiteX1617" fmla="*/ 1225547 w 3054726"/>
                <a:gd name="connsiteY1617" fmla="*/ 1412228 h 1691836"/>
                <a:gd name="connsiteX1618" fmla="*/ 1248972 w 3054726"/>
                <a:gd name="connsiteY1618" fmla="*/ 1415846 h 1691836"/>
                <a:gd name="connsiteX1619" fmla="*/ 1285539 w 3054726"/>
                <a:gd name="connsiteY1619" fmla="*/ 1415846 h 1691836"/>
                <a:gd name="connsiteX1620" fmla="*/ 1307155 w 3054726"/>
                <a:gd name="connsiteY1620" fmla="*/ 1422034 h 1691836"/>
                <a:gd name="connsiteX1621" fmla="*/ 1323629 w 3054726"/>
                <a:gd name="connsiteY1621" fmla="*/ 1400804 h 1691836"/>
                <a:gd name="connsiteX1622" fmla="*/ 1345150 w 3054726"/>
                <a:gd name="connsiteY1622" fmla="*/ 1398138 h 1691836"/>
                <a:gd name="connsiteX1623" fmla="*/ 1371717 w 3054726"/>
                <a:gd name="connsiteY1623" fmla="*/ 1390998 h 1691836"/>
                <a:gd name="connsiteX1624" fmla="*/ 1401237 w 3054726"/>
                <a:gd name="connsiteY1624" fmla="*/ 1383953 h 1691836"/>
                <a:gd name="connsiteX1625" fmla="*/ 1426091 w 3054726"/>
                <a:gd name="connsiteY1625" fmla="*/ 1394521 h 1691836"/>
                <a:gd name="connsiteX1626" fmla="*/ 1418092 w 3054726"/>
                <a:gd name="connsiteY1626" fmla="*/ 1416417 h 1691836"/>
                <a:gd name="connsiteX1627" fmla="*/ 1418092 w 3054726"/>
                <a:gd name="connsiteY1627" fmla="*/ 1438218 h 1691836"/>
                <a:gd name="connsiteX1628" fmla="*/ 1444565 w 3054726"/>
                <a:gd name="connsiteY1628" fmla="*/ 1429841 h 1691836"/>
                <a:gd name="connsiteX1629" fmla="*/ 1444565 w 3054726"/>
                <a:gd name="connsiteY1629" fmla="*/ 1466113 h 1691836"/>
                <a:gd name="connsiteX1630" fmla="*/ 1444565 w 3054726"/>
                <a:gd name="connsiteY1630" fmla="*/ 1491246 h 1691836"/>
                <a:gd name="connsiteX1631" fmla="*/ 1508937 w 3054726"/>
                <a:gd name="connsiteY1631" fmla="*/ 1507811 h 1691836"/>
                <a:gd name="connsiteX1632" fmla="*/ 1555026 w 3054726"/>
                <a:gd name="connsiteY1632" fmla="*/ 1518378 h 1691836"/>
                <a:gd name="connsiteX1633" fmla="*/ 1563215 w 3054726"/>
                <a:gd name="connsiteY1633" fmla="*/ 1541703 h 1691836"/>
                <a:gd name="connsiteX1634" fmla="*/ 1566263 w 3054726"/>
                <a:gd name="connsiteY1634" fmla="*/ 1565884 h 1691836"/>
                <a:gd name="connsiteX1635" fmla="*/ 1556740 w 3054726"/>
                <a:gd name="connsiteY1635" fmla="*/ 1585782 h 1691836"/>
                <a:gd name="connsiteX1636" fmla="*/ 1536933 w 3054726"/>
                <a:gd name="connsiteY1636" fmla="*/ 1573977 h 1691836"/>
                <a:gd name="connsiteX1637" fmla="*/ 1528268 w 3054726"/>
                <a:gd name="connsiteY1637" fmla="*/ 1550557 h 1691836"/>
                <a:gd name="connsiteX1638" fmla="*/ 1518840 w 3054726"/>
                <a:gd name="connsiteY1638" fmla="*/ 1572739 h 1691836"/>
                <a:gd name="connsiteX1639" fmla="*/ 1505985 w 3054726"/>
                <a:gd name="connsiteY1639" fmla="*/ 1593112 h 1691836"/>
                <a:gd name="connsiteX1640" fmla="*/ 1475989 w 3054726"/>
                <a:gd name="connsiteY1640" fmla="*/ 1628432 h 1691836"/>
                <a:gd name="connsiteX1641" fmla="*/ 1456944 w 3054726"/>
                <a:gd name="connsiteY1641" fmla="*/ 1648901 h 1691836"/>
                <a:gd name="connsiteX1642" fmla="*/ 1440375 w 3054726"/>
                <a:gd name="connsiteY1642" fmla="*/ 1670321 h 1691836"/>
                <a:gd name="connsiteX1643" fmla="*/ 1414854 w 3054726"/>
                <a:gd name="connsiteY1643" fmla="*/ 1683840 h 1691836"/>
                <a:gd name="connsiteX1644" fmla="*/ 1438661 w 3054726"/>
                <a:gd name="connsiteY1644" fmla="*/ 1691837 h 1691836"/>
                <a:gd name="connsiteX1645" fmla="*/ 1459896 w 3054726"/>
                <a:gd name="connsiteY1645" fmla="*/ 1680984 h 1691836"/>
                <a:gd name="connsiteX1646" fmla="*/ 1508366 w 3054726"/>
                <a:gd name="connsiteY1646" fmla="*/ 1674224 h 1691836"/>
                <a:gd name="connsiteX1647" fmla="*/ 1528649 w 3054726"/>
                <a:gd name="connsiteY1647" fmla="*/ 1666989 h 1691836"/>
                <a:gd name="connsiteX1648" fmla="*/ 1563977 w 3054726"/>
                <a:gd name="connsiteY1648" fmla="*/ 1666989 h 1691836"/>
                <a:gd name="connsiteX1649" fmla="*/ 1549408 w 3054726"/>
                <a:gd name="connsiteY1649" fmla="*/ 1641951 h 1691836"/>
                <a:gd name="connsiteX1650" fmla="*/ 1572357 w 3054726"/>
                <a:gd name="connsiteY1650" fmla="*/ 1620245 h 1691836"/>
                <a:gd name="connsiteX1651" fmla="*/ 1593973 w 3054726"/>
                <a:gd name="connsiteY1651" fmla="*/ 1617484 h 1691836"/>
                <a:gd name="connsiteX1652" fmla="*/ 1617017 w 3054726"/>
                <a:gd name="connsiteY1652" fmla="*/ 1613961 h 1691836"/>
                <a:gd name="connsiteX1653" fmla="*/ 1639967 w 3054726"/>
                <a:gd name="connsiteY1653" fmla="*/ 1610439 h 1691836"/>
                <a:gd name="connsiteX1654" fmla="*/ 1680533 w 3054726"/>
                <a:gd name="connsiteY1654" fmla="*/ 1599396 h 1691836"/>
                <a:gd name="connsiteX1655" fmla="*/ 1726812 w 3054726"/>
                <a:gd name="connsiteY1655" fmla="*/ 1570835 h 1691836"/>
                <a:gd name="connsiteX1656" fmla="*/ 1866793 w 3054726"/>
                <a:gd name="connsiteY1656" fmla="*/ 1561315 h 1691836"/>
                <a:gd name="connsiteX1657" fmla="*/ 1890885 w 3054726"/>
                <a:gd name="connsiteY1657" fmla="*/ 1546749 h 1691836"/>
                <a:gd name="connsiteX1658" fmla="*/ 1910977 w 3054726"/>
                <a:gd name="connsiteY1658" fmla="*/ 1528851 h 1691836"/>
                <a:gd name="connsiteX1659" fmla="*/ 1934117 w 3054726"/>
                <a:gd name="connsiteY1659" fmla="*/ 1503908 h 1691836"/>
                <a:gd name="connsiteX1660" fmla="*/ 1944401 w 3054726"/>
                <a:gd name="connsiteY1660" fmla="*/ 1482106 h 1691836"/>
                <a:gd name="connsiteX1661" fmla="*/ 1966589 w 3054726"/>
                <a:gd name="connsiteY1661" fmla="*/ 1468969 h 1691836"/>
                <a:gd name="connsiteX1662" fmla="*/ 1983634 w 3054726"/>
                <a:gd name="connsiteY1662" fmla="*/ 1447167 h 1691836"/>
                <a:gd name="connsiteX1663" fmla="*/ 2028104 w 3054726"/>
                <a:gd name="connsiteY1663" fmla="*/ 1455164 h 1691836"/>
                <a:gd name="connsiteX1664" fmla="*/ 2012392 w 3054726"/>
                <a:gd name="connsiteY1664" fmla="*/ 1504860 h 1691836"/>
                <a:gd name="connsiteX1665" fmla="*/ 2005726 w 3054726"/>
                <a:gd name="connsiteY1665" fmla="*/ 1526280 h 1691836"/>
                <a:gd name="connsiteX1666" fmla="*/ 2005726 w 3054726"/>
                <a:gd name="connsiteY1666" fmla="*/ 1548272 h 1691836"/>
                <a:gd name="connsiteX1667" fmla="*/ 2033532 w 3054726"/>
                <a:gd name="connsiteY1667" fmla="*/ 1561124 h 1691836"/>
                <a:gd name="connsiteX1668" fmla="*/ 2055339 w 3054726"/>
                <a:gd name="connsiteY1668" fmla="*/ 1550366 h 1691836"/>
                <a:gd name="connsiteX1669" fmla="*/ 2098000 w 3054726"/>
                <a:gd name="connsiteY1669" fmla="*/ 1539894 h 1691836"/>
                <a:gd name="connsiteX1670" fmla="*/ 2118092 w 3054726"/>
                <a:gd name="connsiteY1670" fmla="*/ 1525423 h 1691836"/>
                <a:gd name="connsiteX1671" fmla="*/ 2106951 w 3054726"/>
                <a:gd name="connsiteY1671" fmla="*/ 1547130 h 1691836"/>
                <a:gd name="connsiteX1672" fmla="*/ 2156373 w 3054726"/>
                <a:gd name="connsiteY1672" fmla="*/ 1543607 h 1691836"/>
                <a:gd name="connsiteX1673" fmla="*/ 2132757 w 3054726"/>
                <a:gd name="connsiteY1673" fmla="*/ 1542369 h 1691836"/>
                <a:gd name="connsiteX1674" fmla="*/ 2109426 w 3054726"/>
                <a:gd name="connsiteY1674" fmla="*/ 1549510 h 1691836"/>
                <a:gd name="connsiteX1675" fmla="*/ 2046387 w 3054726"/>
                <a:gd name="connsiteY1675" fmla="*/ 1585115 h 1691836"/>
                <a:gd name="connsiteX1676" fmla="*/ 2035437 w 3054726"/>
                <a:gd name="connsiteY1676" fmla="*/ 1621863 h 1691836"/>
                <a:gd name="connsiteX1677" fmla="*/ 2056672 w 3054726"/>
                <a:gd name="connsiteY1677" fmla="*/ 1631860 h 1691836"/>
                <a:gd name="connsiteX1678" fmla="*/ 2085239 w 3054726"/>
                <a:gd name="connsiteY1678" fmla="*/ 1613961 h 1691836"/>
                <a:gd name="connsiteX1679" fmla="*/ 2108189 w 3054726"/>
                <a:gd name="connsiteY1679" fmla="*/ 1599872 h 1691836"/>
                <a:gd name="connsiteX1680" fmla="*/ 2125329 w 3054726"/>
                <a:gd name="connsiteY1680" fmla="*/ 1574357 h 1691836"/>
                <a:gd name="connsiteX1681" fmla="*/ 2152087 w 3054726"/>
                <a:gd name="connsiteY1681" fmla="*/ 1582259 h 1691836"/>
                <a:gd name="connsiteX1682" fmla="*/ 2176751 w 3054726"/>
                <a:gd name="connsiteY1682" fmla="*/ 1571501 h 1691836"/>
                <a:gd name="connsiteX1683" fmla="*/ 2195796 w 3054726"/>
                <a:gd name="connsiteY1683" fmla="*/ 1564456 h 1691836"/>
                <a:gd name="connsiteX1684" fmla="*/ 2228363 w 3054726"/>
                <a:gd name="connsiteY1684" fmla="*/ 1557507 h 1691836"/>
                <a:gd name="connsiteX1685" fmla="*/ 2233505 w 3054726"/>
                <a:gd name="connsiteY1685" fmla="*/ 1534277 h 1691836"/>
                <a:gd name="connsiteX1686" fmla="*/ 2210936 w 3054726"/>
                <a:gd name="connsiteY1686" fmla="*/ 1535039 h 1691836"/>
                <a:gd name="connsiteX1687" fmla="*/ 2152849 w 3054726"/>
                <a:gd name="connsiteY1687" fmla="*/ 1520949 h 1691836"/>
                <a:gd name="connsiteX1688" fmla="*/ 2147897 w 3054726"/>
                <a:gd name="connsiteY1688" fmla="*/ 1501337 h 1691836"/>
                <a:gd name="connsiteX1689" fmla="*/ 2126662 w 3054726"/>
                <a:gd name="connsiteY1689" fmla="*/ 1492769 h 1691836"/>
                <a:gd name="connsiteX1690" fmla="*/ 2134852 w 3054726"/>
                <a:gd name="connsiteY1690" fmla="*/ 1467255 h 1691836"/>
                <a:gd name="connsiteX1691" fmla="*/ 2147707 w 3054726"/>
                <a:gd name="connsiteY1691" fmla="*/ 1443074 h 1691836"/>
                <a:gd name="connsiteX1692" fmla="*/ 2163990 w 3054726"/>
                <a:gd name="connsiteY1692" fmla="*/ 1422224 h 1691836"/>
                <a:gd name="connsiteX1693" fmla="*/ 2140946 w 3054726"/>
                <a:gd name="connsiteY1693" fmla="*/ 1432887 h 1691836"/>
                <a:gd name="connsiteX1694" fmla="*/ 2115711 w 3054726"/>
                <a:gd name="connsiteY1694" fmla="*/ 1436029 h 1691836"/>
                <a:gd name="connsiteX1695" fmla="*/ 2116854 w 3054726"/>
                <a:gd name="connsiteY1695" fmla="*/ 1415941 h 1691836"/>
                <a:gd name="connsiteX1696" fmla="*/ 2137328 w 3054726"/>
                <a:gd name="connsiteY1696" fmla="*/ 1422510 h 1691836"/>
                <a:gd name="connsiteX1697" fmla="*/ 2157134 w 3054726"/>
                <a:gd name="connsiteY1697" fmla="*/ 1404802 h 1691836"/>
                <a:gd name="connsiteX1698" fmla="*/ 2178560 w 3054726"/>
                <a:gd name="connsiteY1698" fmla="*/ 1405469 h 1691836"/>
                <a:gd name="connsiteX1699" fmla="*/ 2180941 w 3054726"/>
                <a:gd name="connsiteY1699" fmla="*/ 1378241 h 1691836"/>
                <a:gd name="connsiteX1700" fmla="*/ 2160182 w 3054726"/>
                <a:gd name="connsiteY1700" fmla="*/ 1362152 h 1691836"/>
                <a:gd name="connsiteX1701" fmla="*/ 2109236 w 3054726"/>
                <a:gd name="connsiteY1701" fmla="*/ 1365294 h 1691836"/>
                <a:gd name="connsiteX1702" fmla="*/ 2075812 w 3054726"/>
                <a:gd name="connsiteY1702" fmla="*/ 1375956 h 1691836"/>
                <a:gd name="connsiteX1703" fmla="*/ 2049339 w 3054726"/>
                <a:gd name="connsiteY1703" fmla="*/ 1386619 h 1691836"/>
                <a:gd name="connsiteX1704" fmla="*/ 2016392 w 3054726"/>
                <a:gd name="connsiteY1704" fmla="*/ 1400804 h 1691836"/>
                <a:gd name="connsiteX1705" fmla="*/ 1993061 w 3054726"/>
                <a:gd name="connsiteY1705" fmla="*/ 1415084 h 1691836"/>
                <a:gd name="connsiteX1706" fmla="*/ 1972969 w 3054726"/>
                <a:gd name="connsiteY1706" fmla="*/ 1433077 h 1691836"/>
                <a:gd name="connsiteX1707" fmla="*/ 1949924 w 3054726"/>
                <a:gd name="connsiteY1707" fmla="*/ 1454307 h 1691836"/>
                <a:gd name="connsiteX1708" fmla="*/ 1908978 w 3054726"/>
                <a:gd name="connsiteY1708" fmla="*/ 1468017 h 1691836"/>
                <a:gd name="connsiteX1709" fmla="*/ 1930499 w 3054726"/>
                <a:gd name="connsiteY1709" fmla="*/ 1458496 h 1691836"/>
                <a:gd name="connsiteX1710" fmla="*/ 1959923 w 3054726"/>
                <a:gd name="connsiteY1710" fmla="*/ 1440979 h 1691836"/>
                <a:gd name="connsiteX1711" fmla="*/ 1977064 w 3054726"/>
                <a:gd name="connsiteY1711" fmla="*/ 1419178 h 1691836"/>
                <a:gd name="connsiteX1712" fmla="*/ 2029342 w 3054726"/>
                <a:gd name="connsiteY1712" fmla="*/ 1381097 h 1691836"/>
                <a:gd name="connsiteX1713" fmla="*/ 2055243 w 3054726"/>
                <a:gd name="connsiteY1713" fmla="*/ 1367198 h 1691836"/>
                <a:gd name="connsiteX1714" fmla="*/ 2083811 w 3054726"/>
                <a:gd name="connsiteY1714" fmla="*/ 1363961 h 1691836"/>
                <a:gd name="connsiteX1715" fmla="*/ 2111617 w 3054726"/>
                <a:gd name="connsiteY1715" fmla="*/ 1334924 h 1691836"/>
                <a:gd name="connsiteX1716" fmla="*/ 2156182 w 3054726"/>
                <a:gd name="connsiteY1716" fmla="*/ 1321501 h 1691836"/>
                <a:gd name="connsiteX1717" fmla="*/ 2185511 w 3054726"/>
                <a:gd name="connsiteY1717" fmla="*/ 1321501 h 1691836"/>
                <a:gd name="connsiteX1718" fmla="*/ 2215317 w 3054726"/>
                <a:gd name="connsiteY1718" fmla="*/ 1317978 h 1691836"/>
                <a:gd name="connsiteX1719" fmla="*/ 2247693 w 3054726"/>
                <a:gd name="connsiteY1719" fmla="*/ 1321501 h 1691836"/>
                <a:gd name="connsiteX1720" fmla="*/ 2287021 w 3054726"/>
                <a:gd name="connsiteY1720" fmla="*/ 1328546 h 1691836"/>
                <a:gd name="connsiteX1721" fmla="*/ 2307209 w 3054726"/>
                <a:gd name="connsiteY1721" fmla="*/ 1328546 h 1691836"/>
                <a:gd name="connsiteX1722" fmla="*/ 2327682 w 3054726"/>
                <a:gd name="connsiteY1722" fmla="*/ 1321405 h 1691836"/>
                <a:gd name="connsiteX1723" fmla="*/ 2353869 w 3054726"/>
                <a:gd name="connsiteY1723" fmla="*/ 1314360 h 1691836"/>
                <a:gd name="connsiteX1724" fmla="*/ 2376914 w 3054726"/>
                <a:gd name="connsiteY1724" fmla="*/ 1307220 h 1691836"/>
                <a:gd name="connsiteX1725" fmla="*/ 2397768 w 3054726"/>
                <a:gd name="connsiteY1725" fmla="*/ 1285324 h 1691836"/>
                <a:gd name="connsiteX1726" fmla="*/ 2439096 w 3054726"/>
                <a:gd name="connsiteY1726" fmla="*/ 1271996 h 1691836"/>
                <a:gd name="connsiteX1727" fmla="*/ 2462807 w 3054726"/>
                <a:gd name="connsiteY1727" fmla="*/ 1261142 h 1691836"/>
                <a:gd name="connsiteX1728" fmla="*/ 2518609 w 3054726"/>
                <a:gd name="connsiteY1728" fmla="*/ 1247052 h 1691836"/>
                <a:gd name="connsiteX1729" fmla="*/ 2523370 w 3054726"/>
                <a:gd name="connsiteY1729" fmla="*/ 1223918 h 1691836"/>
                <a:gd name="connsiteX1730" fmla="*/ 2529940 w 3054726"/>
                <a:gd name="connsiteY1730" fmla="*/ 1199451 h 1691836"/>
                <a:gd name="connsiteX1731" fmla="*/ 2545938 w 3054726"/>
                <a:gd name="connsiteY1731" fmla="*/ 1179078 h 1691836"/>
                <a:gd name="connsiteX1732" fmla="*/ 2525846 w 3054726"/>
                <a:gd name="connsiteY1732" fmla="*/ 1158134 h 1691836"/>
                <a:gd name="connsiteX1733" fmla="*/ 67896 w 3054726"/>
                <a:gd name="connsiteY1733" fmla="*/ 1143758 h 1691836"/>
                <a:gd name="connsiteX1734" fmla="*/ 26187 w 3054726"/>
                <a:gd name="connsiteY1734" fmla="*/ 1171462 h 1691836"/>
                <a:gd name="connsiteX1735" fmla="*/ 9523 w 3054726"/>
                <a:gd name="connsiteY1735" fmla="*/ 1203831 h 1691836"/>
                <a:gd name="connsiteX1736" fmla="*/ 2761 w 3054726"/>
                <a:gd name="connsiteY1736" fmla="*/ 1225442 h 1691836"/>
                <a:gd name="connsiteX1737" fmla="*/ 10760 w 3054726"/>
                <a:gd name="connsiteY1737" fmla="*/ 1190978 h 1691836"/>
                <a:gd name="connsiteX1738" fmla="*/ 4095 w 3054726"/>
                <a:gd name="connsiteY1738" fmla="*/ 1168892 h 1691836"/>
                <a:gd name="connsiteX1739" fmla="*/ 26473 w 3054726"/>
                <a:gd name="connsiteY1739" fmla="*/ 1149851 h 1691836"/>
                <a:gd name="connsiteX1740" fmla="*/ 45518 w 3054726"/>
                <a:gd name="connsiteY1740" fmla="*/ 1149851 h 1691836"/>
                <a:gd name="connsiteX1741" fmla="*/ 66467 w 3054726"/>
                <a:gd name="connsiteY1741" fmla="*/ 1139189 h 1691836"/>
                <a:gd name="connsiteX1742" fmla="*/ 43423 w 3054726"/>
                <a:gd name="connsiteY1742" fmla="*/ 1146233 h 1691836"/>
                <a:gd name="connsiteX1743" fmla="*/ 23044 w 3054726"/>
                <a:gd name="connsiteY1743" fmla="*/ 1160704 h 1691836"/>
                <a:gd name="connsiteX1744" fmla="*/ 45518 w 3054726"/>
                <a:gd name="connsiteY1744" fmla="*/ 1150518 h 1691836"/>
                <a:gd name="connsiteX1745" fmla="*/ 24378 w 3054726"/>
                <a:gd name="connsiteY1745" fmla="*/ 1146138 h 1691836"/>
                <a:gd name="connsiteX1746" fmla="*/ 0 w 3054726"/>
                <a:gd name="connsiteY1746" fmla="*/ 1167749 h 1691836"/>
                <a:gd name="connsiteX1747" fmla="*/ 5904 w 3054726"/>
                <a:gd name="connsiteY1747" fmla="*/ 1191550 h 1691836"/>
                <a:gd name="connsiteX1748" fmla="*/ 2571 w 3054726"/>
                <a:gd name="connsiteY1748" fmla="*/ 1225918 h 1691836"/>
                <a:gd name="connsiteX1749" fmla="*/ 13808 w 3054726"/>
                <a:gd name="connsiteY1749" fmla="*/ 1205640 h 1691836"/>
                <a:gd name="connsiteX1750" fmla="*/ 30091 w 3054726"/>
                <a:gd name="connsiteY1750" fmla="*/ 1174223 h 1691836"/>
                <a:gd name="connsiteX1751" fmla="*/ 58659 w 3054726"/>
                <a:gd name="connsiteY1751" fmla="*/ 1150232 h 1691836"/>
                <a:gd name="connsiteX1752" fmla="*/ 1549503 w 3054726"/>
                <a:gd name="connsiteY1752" fmla="*/ 206208 h 1691836"/>
                <a:gd name="connsiteX1753" fmla="*/ 1529791 w 3054726"/>
                <a:gd name="connsiteY1753" fmla="*/ 195640 h 1691836"/>
                <a:gd name="connsiteX1754" fmla="*/ 1468847 w 3054726"/>
                <a:gd name="connsiteY1754" fmla="*/ 231246 h 1691836"/>
                <a:gd name="connsiteX1755" fmla="*/ 1541218 w 3054726"/>
                <a:gd name="connsiteY1755" fmla="*/ 217061 h 1691836"/>
                <a:gd name="connsiteX1756" fmla="*/ 1563787 w 3054726"/>
                <a:gd name="connsiteY1756" fmla="*/ 217061 h 1691836"/>
                <a:gd name="connsiteX1757" fmla="*/ 1584451 w 3054726"/>
                <a:gd name="connsiteY1757" fmla="*/ 250286 h 1691836"/>
                <a:gd name="connsiteX1758" fmla="*/ 1656917 w 3054726"/>
                <a:gd name="connsiteY1758" fmla="*/ 227343 h 1691836"/>
                <a:gd name="connsiteX1759" fmla="*/ 1636824 w 3054726"/>
                <a:gd name="connsiteY1759" fmla="*/ 219155 h 1691836"/>
                <a:gd name="connsiteX1760" fmla="*/ 1673391 w 3054726"/>
                <a:gd name="connsiteY1760" fmla="*/ 209635 h 1691836"/>
                <a:gd name="connsiteX1761" fmla="*/ 1698530 w 3054726"/>
                <a:gd name="connsiteY1761" fmla="*/ 213348 h 1691836"/>
                <a:gd name="connsiteX1762" fmla="*/ 1680342 w 3054726"/>
                <a:gd name="connsiteY1762" fmla="*/ 234292 h 1691836"/>
                <a:gd name="connsiteX1763" fmla="*/ 1709576 w 3054726"/>
                <a:gd name="connsiteY1763" fmla="*/ 227343 h 1691836"/>
                <a:gd name="connsiteX1764" fmla="*/ 1716432 w 3054726"/>
                <a:gd name="connsiteY1764" fmla="*/ 248763 h 1691836"/>
                <a:gd name="connsiteX1765" fmla="*/ 1694531 w 3054726"/>
                <a:gd name="connsiteY1765" fmla="*/ 258283 h 1691836"/>
                <a:gd name="connsiteX1766" fmla="*/ 1672153 w 3054726"/>
                <a:gd name="connsiteY1766" fmla="*/ 261615 h 1691836"/>
                <a:gd name="connsiteX1767" fmla="*/ 1642633 w 3054726"/>
                <a:gd name="connsiteY1767" fmla="*/ 265138 h 1691836"/>
                <a:gd name="connsiteX1768" fmla="*/ 1619874 w 3054726"/>
                <a:gd name="connsiteY1768" fmla="*/ 265138 h 1691836"/>
                <a:gd name="connsiteX1769" fmla="*/ 1579784 w 3054726"/>
                <a:gd name="connsiteY1769" fmla="*/ 275801 h 1691836"/>
                <a:gd name="connsiteX1770" fmla="*/ 1559882 w 3054726"/>
                <a:gd name="connsiteY1770" fmla="*/ 282941 h 1691836"/>
                <a:gd name="connsiteX1771" fmla="*/ 1536933 w 3054726"/>
                <a:gd name="connsiteY1771" fmla="*/ 289986 h 1691836"/>
                <a:gd name="connsiteX1772" fmla="*/ 1511032 w 3054726"/>
                <a:gd name="connsiteY1772" fmla="*/ 293413 h 1691836"/>
                <a:gd name="connsiteX1773" fmla="*/ 1475418 w 3054726"/>
                <a:gd name="connsiteY1773" fmla="*/ 289890 h 1691836"/>
                <a:gd name="connsiteX1774" fmla="*/ 1452849 w 3054726"/>
                <a:gd name="connsiteY1774" fmla="*/ 282845 h 1691836"/>
                <a:gd name="connsiteX1775" fmla="*/ 1471894 w 3054726"/>
                <a:gd name="connsiteY1775" fmla="*/ 284083 h 1691836"/>
                <a:gd name="connsiteX1776" fmla="*/ 1494939 w 3054726"/>
                <a:gd name="connsiteY1776" fmla="*/ 280465 h 1691836"/>
                <a:gd name="connsiteX1777" fmla="*/ 1527887 w 3054726"/>
                <a:gd name="connsiteY1777" fmla="*/ 273420 h 1691836"/>
                <a:gd name="connsiteX1778" fmla="*/ 1564072 w 3054726"/>
                <a:gd name="connsiteY1778" fmla="*/ 266376 h 1691836"/>
                <a:gd name="connsiteX1779" fmla="*/ 1530744 w 3054726"/>
                <a:gd name="connsiteY1779" fmla="*/ 261520 h 1691836"/>
                <a:gd name="connsiteX1780" fmla="*/ 1495034 w 3054726"/>
                <a:gd name="connsiteY1780" fmla="*/ 261520 h 1691836"/>
                <a:gd name="connsiteX1781" fmla="*/ 1474846 w 3054726"/>
                <a:gd name="connsiteY1781" fmla="*/ 265138 h 1691836"/>
                <a:gd name="connsiteX1782" fmla="*/ 1438661 w 3054726"/>
                <a:gd name="connsiteY1782" fmla="*/ 272183 h 1691836"/>
                <a:gd name="connsiteX1783" fmla="*/ 1413426 w 3054726"/>
                <a:gd name="connsiteY1783" fmla="*/ 265138 h 1691836"/>
                <a:gd name="connsiteX1784" fmla="*/ 1393810 w 3054726"/>
                <a:gd name="connsiteY1784" fmla="*/ 258188 h 1691836"/>
                <a:gd name="connsiteX1785" fmla="*/ 1416473 w 3054726"/>
                <a:gd name="connsiteY1785" fmla="*/ 259331 h 1691836"/>
                <a:gd name="connsiteX1786" fmla="*/ 1440375 w 3054726"/>
                <a:gd name="connsiteY1786" fmla="*/ 244765 h 1691836"/>
                <a:gd name="connsiteX1787" fmla="*/ 1469609 w 3054726"/>
                <a:gd name="connsiteY1787" fmla="*/ 230389 h 1691836"/>
                <a:gd name="connsiteX1788" fmla="*/ 1467324 w 3054726"/>
                <a:gd name="connsiteY1788" fmla="*/ 226676 h 1691836"/>
                <a:gd name="connsiteX1789" fmla="*/ 1437899 w 3054726"/>
                <a:gd name="connsiteY1789" fmla="*/ 240576 h 1691836"/>
                <a:gd name="connsiteX1790" fmla="*/ 1414569 w 3054726"/>
                <a:gd name="connsiteY1790" fmla="*/ 254856 h 1691836"/>
                <a:gd name="connsiteX1791" fmla="*/ 1392477 w 3054726"/>
                <a:gd name="connsiteY1791" fmla="*/ 258093 h 1691836"/>
                <a:gd name="connsiteX1792" fmla="*/ 1438280 w 3054726"/>
                <a:gd name="connsiteY1792" fmla="*/ 277133 h 1691836"/>
                <a:gd name="connsiteX1793" fmla="*/ 1475513 w 3054726"/>
                <a:gd name="connsiteY1793" fmla="*/ 270088 h 1691836"/>
                <a:gd name="connsiteX1794" fmla="*/ 1495224 w 3054726"/>
                <a:gd name="connsiteY1794" fmla="*/ 266566 h 1691836"/>
                <a:gd name="connsiteX1795" fmla="*/ 1563882 w 3054726"/>
                <a:gd name="connsiteY1795" fmla="*/ 266566 h 1691836"/>
                <a:gd name="connsiteX1796" fmla="*/ 1527220 w 3054726"/>
                <a:gd name="connsiteY1796" fmla="*/ 268851 h 1691836"/>
                <a:gd name="connsiteX1797" fmla="*/ 1494272 w 3054726"/>
                <a:gd name="connsiteY1797" fmla="*/ 275991 h 1691836"/>
                <a:gd name="connsiteX1798" fmla="*/ 1471418 w 3054726"/>
                <a:gd name="connsiteY1798" fmla="*/ 279418 h 1691836"/>
                <a:gd name="connsiteX1799" fmla="*/ 1451611 w 3054726"/>
                <a:gd name="connsiteY1799" fmla="*/ 283036 h 1691836"/>
                <a:gd name="connsiteX1800" fmla="*/ 1474370 w 3054726"/>
                <a:gd name="connsiteY1800" fmla="*/ 294746 h 1691836"/>
                <a:gd name="connsiteX1801" fmla="*/ 1511032 w 3054726"/>
                <a:gd name="connsiteY1801" fmla="*/ 298363 h 1691836"/>
                <a:gd name="connsiteX1802" fmla="*/ 1537885 w 3054726"/>
                <a:gd name="connsiteY1802" fmla="*/ 294841 h 1691836"/>
                <a:gd name="connsiteX1803" fmla="*/ 1561692 w 3054726"/>
                <a:gd name="connsiteY1803" fmla="*/ 287510 h 1691836"/>
                <a:gd name="connsiteX1804" fmla="*/ 1581498 w 3054726"/>
                <a:gd name="connsiteY1804" fmla="*/ 280370 h 1691836"/>
                <a:gd name="connsiteX1805" fmla="*/ 1620826 w 3054726"/>
                <a:gd name="connsiteY1805" fmla="*/ 269803 h 1691836"/>
                <a:gd name="connsiteX1806" fmla="*/ 1643204 w 3054726"/>
                <a:gd name="connsiteY1806" fmla="*/ 269803 h 1691836"/>
                <a:gd name="connsiteX1807" fmla="*/ 1673105 w 3054726"/>
                <a:gd name="connsiteY1807" fmla="*/ 266280 h 1691836"/>
                <a:gd name="connsiteX1808" fmla="*/ 1696245 w 3054726"/>
                <a:gd name="connsiteY1808" fmla="*/ 262758 h 1691836"/>
                <a:gd name="connsiteX1809" fmla="*/ 1719860 w 3054726"/>
                <a:gd name="connsiteY1809" fmla="*/ 251905 h 1691836"/>
                <a:gd name="connsiteX1810" fmla="*/ 1730907 w 3054726"/>
                <a:gd name="connsiteY1810" fmla="*/ 229532 h 1691836"/>
                <a:gd name="connsiteX1811" fmla="*/ 1709386 w 3054726"/>
                <a:gd name="connsiteY1811" fmla="*/ 222583 h 1691836"/>
                <a:gd name="connsiteX1812" fmla="*/ 1681770 w 3054726"/>
                <a:gd name="connsiteY1812" fmla="*/ 233340 h 1691836"/>
                <a:gd name="connsiteX1813" fmla="*/ 1700815 w 3054726"/>
                <a:gd name="connsiteY1813" fmla="*/ 212110 h 1691836"/>
                <a:gd name="connsiteX1814" fmla="*/ 1672819 w 3054726"/>
                <a:gd name="connsiteY1814" fmla="*/ 204875 h 1691836"/>
                <a:gd name="connsiteX1815" fmla="*/ 1635491 w 3054726"/>
                <a:gd name="connsiteY1815" fmla="*/ 219155 h 1691836"/>
                <a:gd name="connsiteX1816" fmla="*/ 1655679 w 3054726"/>
                <a:gd name="connsiteY1816" fmla="*/ 227343 h 1691836"/>
                <a:gd name="connsiteX1817" fmla="*/ 1586165 w 3054726"/>
                <a:gd name="connsiteY1817" fmla="*/ 247430 h 1691836"/>
                <a:gd name="connsiteX1818" fmla="*/ 1586165 w 3054726"/>
                <a:gd name="connsiteY1818" fmla="*/ 220869 h 1691836"/>
                <a:gd name="connsiteX1819" fmla="*/ 1564834 w 3054726"/>
                <a:gd name="connsiteY1819" fmla="*/ 211825 h 1691836"/>
                <a:gd name="connsiteX1820" fmla="*/ 1540933 w 3054726"/>
                <a:gd name="connsiteY1820" fmla="*/ 211825 h 1691836"/>
                <a:gd name="connsiteX1821" fmla="*/ 1468181 w 3054726"/>
                <a:gd name="connsiteY1821" fmla="*/ 226010 h 1691836"/>
                <a:gd name="connsiteX1822" fmla="*/ 1260971 w 3054726"/>
                <a:gd name="connsiteY1822" fmla="*/ 219441 h 1691836"/>
                <a:gd name="connsiteX1823" fmla="*/ 1280016 w 3054726"/>
                <a:gd name="connsiteY1823" fmla="*/ 190880 h 1691836"/>
                <a:gd name="connsiteX1824" fmla="*/ 1317154 w 3054726"/>
                <a:gd name="connsiteY1824" fmla="*/ 195736 h 1691836"/>
                <a:gd name="connsiteX1825" fmla="*/ 1383811 w 3054726"/>
                <a:gd name="connsiteY1825" fmla="*/ 177933 h 1691836"/>
                <a:gd name="connsiteX1826" fmla="*/ 1426282 w 3054726"/>
                <a:gd name="connsiteY1826" fmla="*/ 170983 h 1691836"/>
                <a:gd name="connsiteX1827" fmla="*/ 1465229 w 3054726"/>
                <a:gd name="connsiteY1827" fmla="*/ 174505 h 1691836"/>
                <a:gd name="connsiteX1828" fmla="*/ 1497796 w 3054726"/>
                <a:gd name="connsiteY1828" fmla="*/ 181550 h 1691836"/>
                <a:gd name="connsiteX1829" fmla="*/ 1523983 w 3054726"/>
                <a:gd name="connsiteY1829" fmla="*/ 188595 h 1691836"/>
                <a:gd name="connsiteX1830" fmla="*/ 1470942 w 3054726"/>
                <a:gd name="connsiteY1830" fmla="*/ 208778 h 1691836"/>
                <a:gd name="connsiteX1831" fmla="*/ 1441327 w 3054726"/>
                <a:gd name="connsiteY1831" fmla="*/ 222963 h 1691836"/>
                <a:gd name="connsiteX1832" fmla="*/ 1413331 w 3054726"/>
                <a:gd name="connsiteY1832" fmla="*/ 215728 h 1691836"/>
                <a:gd name="connsiteX1833" fmla="*/ 1433995 w 3054726"/>
                <a:gd name="connsiteY1833" fmla="*/ 201828 h 1691836"/>
                <a:gd name="connsiteX1834" fmla="*/ 1395905 w 3054726"/>
                <a:gd name="connsiteY1834" fmla="*/ 208302 h 1691836"/>
                <a:gd name="connsiteX1835" fmla="*/ 1375241 w 3054726"/>
                <a:gd name="connsiteY1835" fmla="*/ 226486 h 1691836"/>
                <a:gd name="connsiteX1836" fmla="*/ 1350197 w 3054726"/>
                <a:gd name="connsiteY1836" fmla="*/ 229437 h 1691836"/>
                <a:gd name="connsiteX1837" fmla="*/ 1327533 w 3054726"/>
                <a:gd name="connsiteY1837" fmla="*/ 229437 h 1691836"/>
                <a:gd name="connsiteX1838" fmla="*/ 1302394 w 3054726"/>
                <a:gd name="connsiteY1838" fmla="*/ 215538 h 1691836"/>
                <a:gd name="connsiteX1839" fmla="*/ 1260971 w 3054726"/>
                <a:gd name="connsiteY1839" fmla="*/ 224201 h 1691836"/>
                <a:gd name="connsiteX1840" fmla="*/ 1300489 w 3054726"/>
                <a:gd name="connsiteY1840" fmla="*/ 220678 h 1691836"/>
                <a:gd name="connsiteX1841" fmla="*/ 1325438 w 3054726"/>
                <a:gd name="connsiteY1841" fmla="*/ 234578 h 1691836"/>
                <a:gd name="connsiteX1842" fmla="*/ 1349625 w 3054726"/>
                <a:gd name="connsiteY1842" fmla="*/ 234578 h 1691836"/>
                <a:gd name="connsiteX1843" fmla="*/ 1376288 w 3054726"/>
                <a:gd name="connsiteY1843" fmla="*/ 230960 h 1691836"/>
                <a:gd name="connsiteX1844" fmla="*/ 1397238 w 3054726"/>
                <a:gd name="connsiteY1844" fmla="*/ 212682 h 1691836"/>
                <a:gd name="connsiteX1845" fmla="*/ 1432566 w 3054726"/>
                <a:gd name="connsiteY1845" fmla="*/ 202590 h 1691836"/>
                <a:gd name="connsiteX1846" fmla="*/ 1410474 w 3054726"/>
                <a:gd name="connsiteY1846" fmla="*/ 216204 h 1691836"/>
                <a:gd name="connsiteX1847" fmla="*/ 1441137 w 3054726"/>
                <a:gd name="connsiteY1847" fmla="*/ 227438 h 1691836"/>
                <a:gd name="connsiteX1848" fmla="*/ 1472370 w 3054726"/>
                <a:gd name="connsiteY1848" fmla="*/ 213062 h 1691836"/>
                <a:gd name="connsiteX1849" fmla="*/ 1524935 w 3054726"/>
                <a:gd name="connsiteY1849" fmla="*/ 188310 h 1691836"/>
                <a:gd name="connsiteX1850" fmla="*/ 1498272 w 3054726"/>
                <a:gd name="connsiteY1850" fmla="*/ 176695 h 1691836"/>
                <a:gd name="connsiteX1851" fmla="*/ 1465229 w 3054726"/>
                <a:gd name="connsiteY1851" fmla="*/ 169650 h 1691836"/>
                <a:gd name="connsiteX1852" fmla="*/ 1425520 w 3054726"/>
                <a:gd name="connsiteY1852" fmla="*/ 166032 h 1691836"/>
                <a:gd name="connsiteX1853" fmla="*/ 1382669 w 3054726"/>
                <a:gd name="connsiteY1853" fmla="*/ 173268 h 1691836"/>
                <a:gd name="connsiteX1854" fmla="*/ 1316677 w 3054726"/>
                <a:gd name="connsiteY1854" fmla="*/ 190975 h 1691836"/>
                <a:gd name="connsiteX1855" fmla="*/ 1278016 w 3054726"/>
                <a:gd name="connsiteY1855" fmla="*/ 187358 h 1691836"/>
                <a:gd name="connsiteX1856" fmla="*/ 1258971 w 3054726"/>
                <a:gd name="connsiteY1856" fmla="*/ 220488 h 1691836"/>
                <a:gd name="connsiteX1857" fmla="*/ 2030485 w 3054726"/>
                <a:gd name="connsiteY1857" fmla="*/ 309121 h 1691836"/>
                <a:gd name="connsiteX1858" fmla="*/ 1996870 w 3054726"/>
                <a:gd name="connsiteY1858" fmla="*/ 332731 h 1691836"/>
                <a:gd name="connsiteX1859" fmla="*/ 1973064 w 3054726"/>
                <a:gd name="connsiteY1859" fmla="*/ 350820 h 1691836"/>
                <a:gd name="connsiteX1860" fmla="*/ 1928880 w 3054726"/>
                <a:gd name="connsiteY1860" fmla="*/ 343204 h 1691836"/>
                <a:gd name="connsiteX1861" fmla="*/ 1904502 w 3054726"/>
                <a:gd name="connsiteY1861" fmla="*/ 357389 h 1691836"/>
                <a:gd name="connsiteX1862" fmla="*/ 1862127 w 3054726"/>
                <a:gd name="connsiteY1862" fmla="*/ 374906 h 1691836"/>
                <a:gd name="connsiteX1863" fmla="*/ 1858794 w 3054726"/>
                <a:gd name="connsiteY1863" fmla="*/ 351772 h 1691836"/>
                <a:gd name="connsiteX1864" fmla="*/ 1852224 w 3054726"/>
                <a:gd name="connsiteY1864" fmla="*/ 327019 h 1691836"/>
                <a:gd name="connsiteX1865" fmla="*/ 1876791 w 3054726"/>
                <a:gd name="connsiteY1865" fmla="*/ 322926 h 1691836"/>
                <a:gd name="connsiteX1866" fmla="*/ 1900883 w 3054726"/>
                <a:gd name="connsiteY1866" fmla="*/ 301124 h 1691836"/>
                <a:gd name="connsiteX1867" fmla="*/ 1951829 w 3054726"/>
                <a:gd name="connsiteY1867" fmla="*/ 301791 h 1691836"/>
                <a:gd name="connsiteX1868" fmla="*/ 1984491 w 3054726"/>
                <a:gd name="connsiteY1868" fmla="*/ 305313 h 1691836"/>
                <a:gd name="connsiteX1869" fmla="*/ 2030580 w 3054726"/>
                <a:gd name="connsiteY1869" fmla="*/ 308836 h 1691836"/>
                <a:gd name="connsiteX1870" fmla="*/ 2030485 w 3054726"/>
                <a:gd name="connsiteY1870" fmla="*/ 304266 h 1691836"/>
                <a:gd name="connsiteX1871" fmla="*/ 1984396 w 3054726"/>
                <a:gd name="connsiteY1871" fmla="*/ 300743 h 1691836"/>
                <a:gd name="connsiteX1872" fmla="*/ 1952115 w 3054726"/>
                <a:gd name="connsiteY1872" fmla="*/ 297031 h 1691836"/>
                <a:gd name="connsiteX1873" fmla="*/ 1899169 w 3054726"/>
                <a:gd name="connsiteY1873" fmla="*/ 297031 h 1691836"/>
                <a:gd name="connsiteX1874" fmla="*/ 1874506 w 3054726"/>
                <a:gd name="connsiteY1874" fmla="*/ 318927 h 1691836"/>
                <a:gd name="connsiteX1875" fmla="*/ 1849272 w 3054726"/>
                <a:gd name="connsiteY1875" fmla="*/ 325401 h 1691836"/>
                <a:gd name="connsiteX1876" fmla="*/ 1854128 w 3054726"/>
                <a:gd name="connsiteY1876" fmla="*/ 353105 h 1691836"/>
                <a:gd name="connsiteX1877" fmla="*/ 1860698 w 3054726"/>
                <a:gd name="connsiteY1877" fmla="*/ 377857 h 1691836"/>
                <a:gd name="connsiteX1878" fmla="*/ 1906692 w 3054726"/>
                <a:gd name="connsiteY1878" fmla="*/ 361768 h 1691836"/>
                <a:gd name="connsiteX1879" fmla="*/ 1930118 w 3054726"/>
                <a:gd name="connsiteY1879" fmla="*/ 347488 h 1691836"/>
                <a:gd name="connsiteX1880" fmla="*/ 1974493 w 3054726"/>
                <a:gd name="connsiteY1880" fmla="*/ 354914 h 1691836"/>
                <a:gd name="connsiteX1881" fmla="*/ 1999727 w 3054726"/>
                <a:gd name="connsiteY1881" fmla="*/ 336635 h 1691836"/>
                <a:gd name="connsiteX1882" fmla="*/ 2022010 w 3054726"/>
                <a:gd name="connsiteY1882" fmla="*/ 329971 h 1691836"/>
                <a:gd name="connsiteX1883" fmla="*/ 2036484 w 3054726"/>
                <a:gd name="connsiteY1883" fmla="*/ 307693 h 1691836"/>
                <a:gd name="connsiteX1884" fmla="*/ 1977635 w 3054726"/>
                <a:gd name="connsiteY1884" fmla="*/ 283036 h 1691836"/>
                <a:gd name="connsiteX1885" fmla="*/ 1926023 w 3054726"/>
                <a:gd name="connsiteY1885" fmla="*/ 262091 h 1691836"/>
                <a:gd name="connsiteX1886" fmla="*/ 1945925 w 3054726"/>
                <a:gd name="connsiteY1886" fmla="*/ 255808 h 1691836"/>
                <a:gd name="connsiteX1887" fmla="*/ 1999632 w 3054726"/>
                <a:gd name="connsiteY1887" fmla="*/ 269993 h 1691836"/>
                <a:gd name="connsiteX1888" fmla="*/ 1976207 w 3054726"/>
                <a:gd name="connsiteY1888" fmla="*/ 283607 h 1691836"/>
                <a:gd name="connsiteX1889" fmla="*/ 1979158 w 3054726"/>
                <a:gd name="connsiteY1889" fmla="*/ 287415 h 1691836"/>
                <a:gd name="connsiteX1890" fmla="*/ 2002203 w 3054726"/>
                <a:gd name="connsiteY1890" fmla="*/ 269708 h 1691836"/>
                <a:gd name="connsiteX1891" fmla="*/ 1965541 w 3054726"/>
                <a:gd name="connsiteY1891" fmla="*/ 247906 h 1691836"/>
                <a:gd name="connsiteX1892" fmla="*/ 1944401 w 3054726"/>
                <a:gd name="connsiteY1892" fmla="*/ 251238 h 1691836"/>
                <a:gd name="connsiteX1893" fmla="*/ 1923928 w 3054726"/>
                <a:gd name="connsiteY1893" fmla="*/ 262091 h 1691836"/>
                <a:gd name="connsiteX1894" fmla="*/ 1971160 w 3054726"/>
                <a:gd name="connsiteY1894" fmla="*/ 287510 h 1691836"/>
                <a:gd name="connsiteX1895" fmla="*/ 1788708 w 3054726"/>
                <a:gd name="connsiteY1895" fmla="*/ 248478 h 1691836"/>
                <a:gd name="connsiteX1896" fmla="*/ 1785756 w 3054726"/>
                <a:gd name="connsiteY1896" fmla="*/ 215728 h 1691836"/>
                <a:gd name="connsiteX1897" fmla="*/ 1806230 w 3054726"/>
                <a:gd name="connsiteY1897" fmla="*/ 220678 h 1691836"/>
                <a:gd name="connsiteX1898" fmla="*/ 1820990 w 3054726"/>
                <a:gd name="connsiteY1898" fmla="*/ 247811 h 1691836"/>
                <a:gd name="connsiteX1899" fmla="*/ 1844701 w 3054726"/>
                <a:gd name="connsiteY1899" fmla="*/ 223344 h 1691836"/>
                <a:gd name="connsiteX1900" fmla="*/ 1869459 w 3054726"/>
                <a:gd name="connsiteY1900" fmla="*/ 220678 h 1691836"/>
                <a:gd name="connsiteX1901" fmla="*/ 1889647 w 3054726"/>
                <a:gd name="connsiteY1901" fmla="*/ 213443 h 1691836"/>
                <a:gd name="connsiteX1902" fmla="*/ 1911168 w 3054726"/>
                <a:gd name="connsiteY1902" fmla="*/ 220583 h 1691836"/>
                <a:gd name="connsiteX1903" fmla="*/ 1935260 w 3054726"/>
                <a:gd name="connsiteY1903" fmla="*/ 217156 h 1691836"/>
                <a:gd name="connsiteX1904" fmla="*/ 1904502 w 3054726"/>
                <a:gd name="connsiteY1904" fmla="*/ 251429 h 1691836"/>
                <a:gd name="connsiteX1905" fmla="*/ 1881457 w 3054726"/>
                <a:gd name="connsiteY1905" fmla="*/ 269136 h 1691836"/>
                <a:gd name="connsiteX1906" fmla="*/ 1830988 w 3054726"/>
                <a:gd name="connsiteY1906" fmla="*/ 254570 h 1691836"/>
                <a:gd name="connsiteX1907" fmla="*/ 1807658 w 3054726"/>
                <a:gd name="connsiteY1907" fmla="*/ 250953 h 1691836"/>
                <a:gd name="connsiteX1908" fmla="*/ 1787947 w 3054726"/>
                <a:gd name="connsiteY1908" fmla="*/ 247430 h 1691836"/>
                <a:gd name="connsiteX1909" fmla="*/ 1786423 w 3054726"/>
                <a:gd name="connsiteY1909" fmla="*/ 252476 h 1691836"/>
                <a:gd name="connsiteX1910" fmla="*/ 1806230 w 3054726"/>
                <a:gd name="connsiteY1910" fmla="*/ 255998 h 1691836"/>
                <a:gd name="connsiteX1911" fmla="*/ 1829274 w 3054726"/>
                <a:gd name="connsiteY1911" fmla="*/ 259616 h 1691836"/>
                <a:gd name="connsiteX1912" fmla="*/ 1881648 w 3054726"/>
                <a:gd name="connsiteY1912" fmla="*/ 273706 h 1691836"/>
                <a:gd name="connsiteX1913" fmla="*/ 1906787 w 3054726"/>
                <a:gd name="connsiteY1913" fmla="*/ 255522 h 1691836"/>
                <a:gd name="connsiteX1914" fmla="*/ 1929832 w 3054726"/>
                <a:gd name="connsiteY1914" fmla="*/ 237910 h 1691836"/>
                <a:gd name="connsiteX1915" fmla="*/ 1937259 w 3054726"/>
                <a:gd name="connsiteY1915" fmla="*/ 215442 h 1691836"/>
                <a:gd name="connsiteX1916" fmla="*/ 1911549 w 3054726"/>
                <a:gd name="connsiteY1916" fmla="*/ 215918 h 1691836"/>
                <a:gd name="connsiteX1917" fmla="*/ 1889552 w 3054726"/>
                <a:gd name="connsiteY1917" fmla="*/ 208873 h 1691836"/>
                <a:gd name="connsiteX1918" fmla="*/ 1868317 w 3054726"/>
                <a:gd name="connsiteY1918" fmla="*/ 216014 h 1691836"/>
                <a:gd name="connsiteX1919" fmla="*/ 1842510 w 3054726"/>
                <a:gd name="connsiteY1919" fmla="*/ 219441 h 1691836"/>
                <a:gd name="connsiteX1920" fmla="*/ 1821180 w 3054726"/>
                <a:gd name="connsiteY1920" fmla="*/ 245050 h 1691836"/>
                <a:gd name="connsiteX1921" fmla="*/ 1809277 w 3054726"/>
                <a:gd name="connsiteY1921" fmla="*/ 216775 h 1691836"/>
                <a:gd name="connsiteX1922" fmla="*/ 1784518 w 3054726"/>
                <a:gd name="connsiteY1922" fmla="*/ 212015 h 1691836"/>
                <a:gd name="connsiteX1923" fmla="*/ 1772139 w 3054726"/>
                <a:gd name="connsiteY1923" fmla="*/ 234673 h 1691836"/>
                <a:gd name="connsiteX1924" fmla="*/ 2165704 w 3054726"/>
                <a:gd name="connsiteY1924" fmla="*/ 111006 h 1691836"/>
                <a:gd name="connsiteX1925" fmla="*/ 2129424 w 3054726"/>
                <a:gd name="connsiteY1925" fmla="*/ 99201 h 1691836"/>
                <a:gd name="connsiteX1926" fmla="*/ 2156182 w 3054726"/>
                <a:gd name="connsiteY1926" fmla="*/ 93203 h 1691836"/>
                <a:gd name="connsiteX1927" fmla="*/ 2182559 w 3054726"/>
                <a:gd name="connsiteY1927" fmla="*/ 82540 h 1691836"/>
                <a:gd name="connsiteX1928" fmla="*/ 2202747 w 3054726"/>
                <a:gd name="connsiteY1928" fmla="*/ 68165 h 1691836"/>
                <a:gd name="connsiteX1929" fmla="*/ 2247598 w 3054726"/>
                <a:gd name="connsiteY1929" fmla="*/ 65023 h 1691836"/>
                <a:gd name="connsiteX1930" fmla="*/ 2268262 w 3054726"/>
                <a:gd name="connsiteY1930" fmla="*/ 54170 h 1691836"/>
                <a:gd name="connsiteX1931" fmla="*/ 2294925 w 3054726"/>
                <a:gd name="connsiteY1931" fmla="*/ 80827 h 1691836"/>
                <a:gd name="connsiteX1932" fmla="*/ 2336443 w 3054726"/>
                <a:gd name="connsiteY1932" fmla="*/ 85968 h 1691836"/>
                <a:gd name="connsiteX1933" fmla="*/ 2356821 w 3054726"/>
                <a:gd name="connsiteY1933" fmla="*/ 82445 h 1691836"/>
                <a:gd name="connsiteX1934" fmla="*/ 2353965 w 3054726"/>
                <a:gd name="connsiteY1934" fmla="*/ 104818 h 1691836"/>
                <a:gd name="connsiteX1935" fmla="*/ 2335681 w 3054726"/>
                <a:gd name="connsiteY1935" fmla="*/ 114338 h 1691836"/>
                <a:gd name="connsiteX1936" fmla="*/ 2368629 w 3054726"/>
                <a:gd name="connsiteY1936" fmla="*/ 128523 h 1691836"/>
                <a:gd name="connsiteX1937" fmla="*/ 2310066 w 3054726"/>
                <a:gd name="connsiteY1937" fmla="*/ 130998 h 1691836"/>
                <a:gd name="connsiteX1938" fmla="*/ 2283212 w 3054726"/>
                <a:gd name="connsiteY1938" fmla="*/ 144707 h 1691836"/>
                <a:gd name="connsiteX1939" fmla="*/ 2260263 w 3054726"/>
                <a:gd name="connsiteY1939" fmla="*/ 155275 h 1691836"/>
                <a:gd name="connsiteX1940" fmla="*/ 2238647 w 3054726"/>
                <a:gd name="connsiteY1940" fmla="*/ 151562 h 1691836"/>
                <a:gd name="connsiteX1941" fmla="*/ 2215222 w 3054726"/>
                <a:gd name="connsiteY1941" fmla="*/ 151562 h 1691836"/>
                <a:gd name="connsiteX1942" fmla="*/ 2191225 w 3054726"/>
                <a:gd name="connsiteY1942" fmla="*/ 162415 h 1691836"/>
                <a:gd name="connsiteX1943" fmla="*/ 2160277 w 3054726"/>
                <a:gd name="connsiteY1943" fmla="*/ 148230 h 1691836"/>
                <a:gd name="connsiteX1944" fmla="*/ 2158468 w 3054726"/>
                <a:gd name="connsiteY1944" fmla="*/ 125381 h 1691836"/>
                <a:gd name="connsiteX1945" fmla="*/ 2137423 w 3054726"/>
                <a:gd name="connsiteY1945" fmla="*/ 113005 h 1691836"/>
                <a:gd name="connsiteX1946" fmla="*/ 2164562 w 3054726"/>
                <a:gd name="connsiteY1946" fmla="*/ 106246 h 1691836"/>
                <a:gd name="connsiteX1947" fmla="*/ 2135042 w 3054726"/>
                <a:gd name="connsiteY1947" fmla="*/ 113291 h 1691836"/>
                <a:gd name="connsiteX1948" fmla="*/ 2156182 w 3054726"/>
                <a:gd name="connsiteY1948" fmla="*/ 151371 h 1691836"/>
                <a:gd name="connsiteX1949" fmla="*/ 2190558 w 3054726"/>
                <a:gd name="connsiteY1949" fmla="*/ 167461 h 1691836"/>
                <a:gd name="connsiteX1950" fmla="*/ 2215507 w 3054726"/>
                <a:gd name="connsiteY1950" fmla="*/ 156798 h 1691836"/>
                <a:gd name="connsiteX1951" fmla="*/ 2237504 w 3054726"/>
                <a:gd name="connsiteY1951" fmla="*/ 156798 h 1691836"/>
                <a:gd name="connsiteX1952" fmla="*/ 2260168 w 3054726"/>
                <a:gd name="connsiteY1952" fmla="*/ 160320 h 1691836"/>
                <a:gd name="connsiteX1953" fmla="*/ 2285402 w 3054726"/>
                <a:gd name="connsiteY1953" fmla="*/ 149467 h 1691836"/>
                <a:gd name="connsiteX1954" fmla="*/ 2311875 w 3054726"/>
                <a:gd name="connsiteY1954" fmla="*/ 135187 h 1691836"/>
                <a:gd name="connsiteX1955" fmla="*/ 2370248 w 3054726"/>
                <a:gd name="connsiteY1955" fmla="*/ 128428 h 1691836"/>
                <a:gd name="connsiteX1956" fmla="*/ 2338062 w 3054726"/>
                <a:gd name="connsiteY1956" fmla="*/ 109387 h 1691836"/>
                <a:gd name="connsiteX1957" fmla="*/ 2357583 w 3054726"/>
                <a:gd name="connsiteY1957" fmla="*/ 106817 h 1691836"/>
                <a:gd name="connsiteX1958" fmla="*/ 2359202 w 3054726"/>
                <a:gd name="connsiteY1958" fmla="*/ 79779 h 1691836"/>
                <a:gd name="connsiteX1959" fmla="*/ 2336634 w 3054726"/>
                <a:gd name="connsiteY1959" fmla="*/ 80922 h 1691836"/>
                <a:gd name="connsiteX1960" fmla="*/ 2297687 w 3054726"/>
                <a:gd name="connsiteY1960" fmla="*/ 78066 h 1691836"/>
                <a:gd name="connsiteX1961" fmla="*/ 2289878 w 3054726"/>
                <a:gd name="connsiteY1961" fmla="*/ 51409 h 1691836"/>
                <a:gd name="connsiteX1962" fmla="*/ 2267881 w 3054726"/>
                <a:gd name="connsiteY1962" fmla="*/ 49505 h 1691836"/>
                <a:gd name="connsiteX1963" fmla="*/ 2247312 w 3054726"/>
                <a:gd name="connsiteY1963" fmla="*/ 60168 h 1691836"/>
                <a:gd name="connsiteX1964" fmla="*/ 2202176 w 3054726"/>
                <a:gd name="connsiteY1964" fmla="*/ 63500 h 1691836"/>
                <a:gd name="connsiteX1965" fmla="*/ 2180655 w 3054726"/>
                <a:gd name="connsiteY1965" fmla="*/ 78066 h 1691836"/>
                <a:gd name="connsiteX1966" fmla="*/ 2154849 w 3054726"/>
                <a:gd name="connsiteY1966" fmla="*/ 88348 h 1691836"/>
                <a:gd name="connsiteX1967" fmla="*/ 2128567 w 3054726"/>
                <a:gd name="connsiteY1967" fmla="*/ 99010 h 1691836"/>
                <a:gd name="connsiteX1968" fmla="*/ 2165133 w 3054726"/>
                <a:gd name="connsiteY1968" fmla="*/ 110720 h 169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Lst>
              <a:rect l="l" t="t" r="r" b="b"/>
              <a:pathLst>
                <a:path w="3054726" h="1691836">
                  <a:moveTo>
                    <a:pt x="2176941" y="177647"/>
                  </a:moveTo>
                  <a:lnTo>
                    <a:pt x="2156849" y="183835"/>
                  </a:lnTo>
                  <a:close/>
                  <a:moveTo>
                    <a:pt x="3054059" y="25800"/>
                  </a:moveTo>
                  <a:lnTo>
                    <a:pt x="3030253" y="31702"/>
                  </a:lnTo>
                  <a:lnTo>
                    <a:pt x="3011208" y="35225"/>
                  </a:lnTo>
                  <a:lnTo>
                    <a:pt x="2988259" y="38747"/>
                  </a:lnTo>
                  <a:lnTo>
                    <a:pt x="2962358" y="38747"/>
                  </a:lnTo>
                  <a:lnTo>
                    <a:pt x="2935695" y="42365"/>
                  </a:lnTo>
                  <a:lnTo>
                    <a:pt x="2885892" y="49505"/>
                  </a:lnTo>
                  <a:lnTo>
                    <a:pt x="2862848" y="53028"/>
                  </a:lnTo>
                  <a:lnTo>
                    <a:pt x="2817044" y="56550"/>
                  </a:lnTo>
                  <a:lnTo>
                    <a:pt x="2870180" y="54265"/>
                  </a:lnTo>
                  <a:lnTo>
                    <a:pt x="2925601" y="57883"/>
                  </a:lnTo>
                  <a:lnTo>
                    <a:pt x="2902366" y="56645"/>
                  </a:lnTo>
                  <a:lnTo>
                    <a:pt x="2879321" y="60168"/>
                  </a:lnTo>
                  <a:lnTo>
                    <a:pt x="2852753" y="67308"/>
                  </a:lnTo>
                  <a:lnTo>
                    <a:pt x="2819996" y="74353"/>
                  </a:lnTo>
                  <a:lnTo>
                    <a:pt x="2799904" y="81493"/>
                  </a:lnTo>
                  <a:lnTo>
                    <a:pt x="2776764" y="92156"/>
                  </a:lnTo>
                  <a:lnTo>
                    <a:pt x="2731151" y="102628"/>
                  </a:lnTo>
                  <a:lnTo>
                    <a:pt x="2709059" y="99010"/>
                  </a:lnTo>
                  <a:lnTo>
                    <a:pt x="2686015" y="95488"/>
                  </a:lnTo>
                  <a:lnTo>
                    <a:pt x="2665065" y="102723"/>
                  </a:lnTo>
                  <a:lnTo>
                    <a:pt x="2684777" y="114338"/>
                  </a:lnTo>
                  <a:lnTo>
                    <a:pt x="2662208" y="113195"/>
                  </a:lnTo>
                  <a:lnTo>
                    <a:pt x="2610120" y="109673"/>
                  </a:lnTo>
                  <a:lnTo>
                    <a:pt x="2566317" y="127476"/>
                  </a:lnTo>
                  <a:lnTo>
                    <a:pt x="2599645" y="135187"/>
                  </a:lnTo>
                  <a:lnTo>
                    <a:pt x="2578791" y="159178"/>
                  </a:lnTo>
                  <a:lnTo>
                    <a:pt x="2553556" y="162224"/>
                  </a:lnTo>
                  <a:lnTo>
                    <a:pt x="2523941" y="165747"/>
                  </a:lnTo>
                  <a:lnTo>
                    <a:pt x="2499754" y="183930"/>
                  </a:lnTo>
                  <a:lnTo>
                    <a:pt x="2458522" y="183930"/>
                  </a:lnTo>
                  <a:lnTo>
                    <a:pt x="2431859" y="187453"/>
                  </a:lnTo>
                  <a:lnTo>
                    <a:pt x="2389388" y="187453"/>
                  </a:lnTo>
                  <a:lnTo>
                    <a:pt x="2418718" y="199068"/>
                  </a:lnTo>
                  <a:lnTo>
                    <a:pt x="2445000" y="206208"/>
                  </a:lnTo>
                  <a:lnTo>
                    <a:pt x="2478519" y="206208"/>
                  </a:lnTo>
                  <a:lnTo>
                    <a:pt x="2450808" y="219536"/>
                  </a:lnTo>
                  <a:lnTo>
                    <a:pt x="2415766" y="222678"/>
                  </a:lnTo>
                  <a:lnTo>
                    <a:pt x="2395483" y="229818"/>
                  </a:lnTo>
                  <a:lnTo>
                    <a:pt x="2346918" y="219060"/>
                  </a:lnTo>
                  <a:lnTo>
                    <a:pt x="2320922" y="215633"/>
                  </a:lnTo>
                  <a:lnTo>
                    <a:pt x="2280737" y="212110"/>
                  </a:lnTo>
                  <a:lnTo>
                    <a:pt x="2256835" y="222868"/>
                  </a:lnTo>
                  <a:lnTo>
                    <a:pt x="2232172" y="215633"/>
                  </a:lnTo>
                  <a:lnTo>
                    <a:pt x="2178941" y="215633"/>
                  </a:lnTo>
                  <a:lnTo>
                    <a:pt x="2156563" y="208683"/>
                  </a:lnTo>
                  <a:lnTo>
                    <a:pt x="2185797" y="209825"/>
                  </a:lnTo>
                  <a:lnTo>
                    <a:pt x="2209508" y="199068"/>
                  </a:lnTo>
                  <a:lnTo>
                    <a:pt x="2231505" y="199068"/>
                  </a:lnTo>
                  <a:lnTo>
                    <a:pt x="2252074" y="191832"/>
                  </a:lnTo>
                  <a:lnTo>
                    <a:pt x="2253693" y="168413"/>
                  </a:lnTo>
                  <a:lnTo>
                    <a:pt x="2292544" y="187929"/>
                  </a:lnTo>
                  <a:lnTo>
                    <a:pt x="2330634" y="188500"/>
                  </a:lnTo>
                  <a:lnTo>
                    <a:pt x="2384246" y="167080"/>
                  </a:lnTo>
                  <a:lnTo>
                    <a:pt x="2362725" y="169650"/>
                  </a:lnTo>
                  <a:lnTo>
                    <a:pt x="2343014" y="176695"/>
                  </a:lnTo>
                  <a:lnTo>
                    <a:pt x="2314446" y="169555"/>
                  </a:lnTo>
                  <a:lnTo>
                    <a:pt x="2354345" y="156417"/>
                  </a:lnTo>
                  <a:lnTo>
                    <a:pt x="2320445" y="151752"/>
                  </a:lnTo>
                  <a:lnTo>
                    <a:pt x="2294068" y="151752"/>
                  </a:lnTo>
                  <a:lnTo>
                    <a:pt x="2318446" y="142232"/>
                  </a:lnTo>
                  <a:lnTo>
                    <a:pt x="2340157" y="142232"/>
                  </a:lnTo>
                  <a:lnTo>
                    <a:pt x="2363582" y="138614"/>
                  </a:lnTo>
                  <a:lnTo>
                    <a:pt x="2383484" y="135187"/>
                  </a:lnTo>
                  <a:lnTo>
                    <a:pt x="2409005" y="138709"/>
                  </a:lnTo>
                  <a:lnTo>
                    <a:pt x="2442714" y="131665"/>
                  </a:lnTo>
                  <a:lnTo>
                    <a:pt x="2415956" y="126809"/>
                  </a:lnTo>
                  <a:lnTo>
                    <a:pt x="2394340" y="109673"/>
                  </a:lnTo>
                  <a:lnTo>
                    <a:pt x="2388626" y="86158"/>
                  </a:lnTo>
                  <a:lnTo>
                    <a:pt x="2451951" y="92727"/>
                  </a:lnTo>
                  <a:lnTo>
                    <a:pt x="2473853" y="106531"/>
                  </a:lnTo>
                  <a:lnTo>
                    <a:pt x="2500802" y="113862"/>
                  </a:lnTo>
                  <a:lnTo>
                    <a:pt x="2521942" y="106817"/>
                  </a:lnTo>
                  <a:lnTo>
                    <a:pt x="2479186" y="87776"/>
                  </a:lnTo>
                  <a:lnTo>
                    <a:pt x="2502135" y="85301"/>
                  </a:lnTo>
                  <a:lnTo>
                    <a:pt x="2531369" y="81874"/>
                  </a:lnTo>
                  <a:lnTo>
                    <a:pt x="2560603" y="81874"/>
                  </a:lnTo>
                  <a:lnTo>
                    <a:pt x="2593837" y="78351"/>
                  </a:lnTo>
                  <a:lnTo>
                    <a:pt x="2620500" y="71211"/>
                  </a:lnTo>
                  <a:lnTo>
                    <a:pt x="2600121" y="66451"/>
                  </a:lnTo>
                  <a:lnTo>
                    <a:pt x="2647258" y="53980"/>
                  </a:lnTo>
                  <a:lnTo>
                    <a:pt x="2613167" y="52837"/>
                  </a:lnTo>
                  <a:lnTo>
                    <a:pt x="2586790" y="56360"/>
                  </a:lnTo>
                  <a:lnTo>
                    <a:pt x="2563079" y="67213"/>
                  </a:lnTo>
                  <a:lnTo>
                    <a:pt x="2540701" y="70545"/>
                  </a:lnTo>
                  <a:lnTo>
                    <a:pt x="2458617" y="77590"/>
                  </a:lnTo>
                  <a:lnTo>
                    <a:pt x="2423098" y="70545"/>
                  </a:lnTo>
                  <a:lnTo>
                    <a:pt x="2443000" y="68546"/>
                  </a:lnTo>
                  <a:lnTo>
                    <a:pt x="2462045" y="65118"/>
                  </a:lnTo>
                  <a:lnTo>
                    <a:pt x="2485375" y="61215"/>
                  </a:lnTo>
                  <a:lnTo>
                    <a:pt x="2465664" y="52837"/>
                  </a:lnTo>
                  <a:lnTo>
                    <a:pt x="2432144" y="56360"/>
                  </a:lnTo>
                  <a:lnTo>
                    <a:pt x="2405386" y="63500"/>
                  </a:lnTo>
                  <a:lnTo>
                    <a:pt x="2362916" y="67022"/>
                  </a:lnTo>
                  <a:lnTo>
                    <a:pt x="2390150" y="54075"/>
                  </a:lnTo>
                  <a:lnTo>
                    <a:pt x="2334348" y="38747"/>
                  </a:lnTo>
                  <a:lnTo>
                    <a:pt x="2356917" y="43507"/>
                  </a:lnTo>
                  <a:lnTo>
                    <a:pt x="2383294" y="39985"/>
                  </a:lnTo>
                  <a:lnTo>
                    <a:pt x="2406433" y="36462"/>
                  </a:lnTo>
                  <a:lnTo>
                    <a:pt x="2455379" y="36462"/>
                  </a:lnTo>
                  <a:lnTo>
                    <a:pt x="2488994" y="25705"/>
                  </a:lnTo>
                  <a:lnTo>
                    <a:pt x="2514609" y="25705"/>
                  </a:lnTo>
                  <a:lnTo>
                    <a:pt x="2560317" y="32750"/>
                  </a:lnTo>
                  <a:lnTo>
                    <a:pt x="2609644" y="39890"/>
                  </a:lnTo>
                  <a:lnTo>
                    <a:pt x="2561555" y="20944"/>
                  </a:lnTo>
                  <a:lnTo>
                    <a:pt x="2581457" y="18469"/>
                  </a:lnTo>
                  <a:lnTo>
                    <a:pt x="2600502" y="15042"/>
                  </a:lnTo>
                  <a:lnTo>
                    <a:pt x="2652590" y="18564"/>
                  </a:lnTo>
                  <a:lnTo>
                    <a:pt x="2686110" y="11424"/>
                  </a:lnTo>
                  <a:lnTo>
                    <a:pt x="2705821" y="7902"/>
                  </a:lnTo>
                  <a:lnTo>
                    <a:pt x="2764385" y="11424"/>
                  </a:lnTo>
                  <a:lnTo>
                    <a:pt x="2800951" y="7902"/>
                  </a:lnTo>
                  <a:lnTo>
                    <a:pt x="2843517" y="7902"/>
                  </a:lnTo>
                  <a:lnTo>
                    <a:pt x="2863705" y="4284"/>
                  </a:lnTo>
                  <a:lnTo>
                    <a:pt x="2888654" y="14756"/>
                  </a:lnTo>
                  <a:lnTo>
                    <a:pt x="2929219" y="11424"/>
                  </a:lnTo>
                  <a:lnTo>
                    <a:pt x="2904366" y="20944"/>
                  </a:lnTo>
                  <a:lnTo>
                    <a:pt x="2939313" y="14756"/>
                  </a:lnTo>
                  <a:lnTo>
                    <a:pt x="2958358" y="11234"/>
                  </a:lnTo>
                  <a:lnTo>
                    <a:pt x="2983974" y="14852"/>
                  </a:lnTo>
                  <a:lnTo>
                    <a:pt x="3006257" y="25229"/>
                  </a:lnTo>
                  <a:close/>
                  <a:moveTo>
                    <a:pt x="3054059" y="21040"/>
                  </a:moveTo>
                  <a:lnTo>
                    <a:pt x="3007971" y="21040"/>
                  </a:lnTo>
                  <a:lnTo>
                    <a:pt x="2985974" y="10663"/>
                  </a:lnTo>
                  <a:lnTo>
                    <a:pt x="2958930" y="6855"/>
                  </a:lnTo>
                  <a:lnTo>
                    <a:pt x="2938456" y="10472"/>
                  </a:lnTo>
                  <a:lnTo>
                    <a:pt x="2905318" y="20944"/>
                  </a:lnTo>
                  <a:lnTo>
                    <a:pt x="2930267" y="11424"/>
                  </a:lnTo>
                  <a:lnTo>
                    <a:pt x="2889320" y="10472"/>
                  </a:lnTo>
                  <a:lnTo>
                    <a:pt x="2864181" y="0"/>
                  </a:lnTo>
                  <a:lnTo>
                    <a:pt x="2843136" y="3332"/>
                  </a:lnTo>
                  <a:lnTo>
                    <a:pt x="2800761" y="3332"/>
                  </a:lnTo>
                  <a:lnTo>
                    <a:pt x="2764385" y="6855"/>
                  </a:lnTo>
                  <a:lnTo>
                    <a:pt x="2705536" y="3332"/>
                  </a:lnTo>
                  <a:lnTo>
                    <a:pt x="2685348" y="6855"/>
                  </a:lnTo>
                  <a:lnTo>
                    <a:pt x="2652305" y="13995"/>
                  </a:lnTo>
                  <a:lnTo>
                    <a:pt x="2600407" y="10377"/>
                  </a:lnTo>
                  <a:lnTo>
                    <a:pt x="2580029" y="13995"/>
                  </a:lnTo>
                  <a:lnTo>
                    <a:pt x="2559841" y="20944"/>
                  </a:lnTo>
                  <a:lnTo>
                    <a:pt x="2609168" y="39985"/>
                  </a:lnTo>
                  <a:lnTo>
                    <a:pt x="2560794" y="28180"/>
                  </a:lnTo>
                  <a:lnTo>
                    <a:pt x="2514990" y="20944"/>
                  </a:lnTo>
                  <a:lnTo>
                    <a:pt x="2488232" y="20944"/>
                  </a:lnTo>
                  <a:lnTo>
                    <a:pt x="2454617" y="31607"/>
                  </a:lnTo>
                  <a:lnTo>
                    <a:pt x="2406053" y="31607"/>
                  </a:lnTo>
                  <a:lnTo>
                    <a:pt x="2382627" y="35225"/>
                  </a:lnTo>
                  <a:lnTo>
                    <a:pt x="2356345" y="38747"/>
                  </a:lnTo>
                  <a:lnTo>
                    <a:pt x="2333682" y="38747"/>
                  </a:lnTo>
                  <a:lnTo>
                    <a:pt x="2389103" y="54170"/>
                  </a:lnTo>
                  <a:lnTo>
                    <a:pt x="2343204" y="56550"/>
                  </a:lnTo>
                  <a:lnTo>
                    <a:pt x="2386722" y="68546"/>
                  </a:lnTo>
                  <a:lnTo>
                    <a:pt x="2405767" y="68546"/>
                  </a:lnTo>
                  <a:lnTo>
                    <a:pt x="2432716" y="61405"/>
                  </a:lnTo>
                  <a:lnTo>
                    <a:pt x="2465188" y="57978"/>
                  </a:lnTo>
                  <a:lnTo>
                    <a:pt x="2441477" y="63785"/>
                  </a:lnTo>
                  <a:lnTo>
                    <a:pt x="2421384" y="70926"/>
                  </a:lnTo>
                  <a:lnTo>
                    <a:pt x="2457950" y="82635"/>
                  </a:lnTo>
                  <a:lnTo>
                    <a:pt x="2540796" y="75686"/>
                  </a:lnTo>
                  <a:lnTo>
                    <a:pt x="2564031" y="72068"/>
                  </a:lnTo>
                  <a:lnTo>
                    <a:pt x="2587647" y="61310"/>
                  </a:lnTo>
                  <a:lnTo>
                    <a:pt x="2613262" y="57978"/>
                  </a:lnTo>
                  <a:lnTo>
                    <a:pt x="2646115" y="54456"/>
                  </a:lnTo>
                  <a:lnTo>
                    <a:pt x="2598503" y="67403"/>
                  </a:lnTo>
                  <a:lnTo>
                    <a:pt x="2619071" y="72068"/>
                  </a:lnTo>
                  <a:lnTo>
                    <a:pt x="2592122" y="74448"/>
                  </a:lnTo>
                  <a:lnTo>
                    <a:pt x="2559651" y="77875"/>
                  </a:lnTo>
                  <a:lnTo>
                    <a:pt x="2531083" y="77875"/>
                  </a:lnTo>
                  <a:lnTo>
                    <a:pt x="2501183" y="81493"/>
                  </a:lnTo>
                  <a:lnTo>
                    <a:pt x="2477662" y="88633"/>
                  </a:lnTo>
                  <a:lnTo>
                    <a:pt x="2520418" y="107674"/>
                  </a:lnTo>
                  <a:lnTo>
                    <a:pt x="2500611" y="110149"/>
                  </a:lnTo>
                  <a:lnTo>
                    <a:pt x="2475853" y="102437"/>
                  </a:lnTo>
                  <a:lnTo>
                    <a:pt x="2453475" y="88538"/>
                  </a:lnTo>
                  <a:lnTo>
                    <a:pt x="2386817" y="84730"/>
                  </a:lnTo>
                  <a:lnTo>
                    <a:pt x="2390912" y="112434"/>
                  </a:lnTo>
                  <a:lnTo>
                    <a:pt x="2414813" y="131474"/>
                  </a:lnTo>
                  <a:lnTo>
                    <a:pt x="2442619" y="131950"/>
                  </a:lnTo>
                  <a:lnTo>
                    <a:pt x="2409195" y="134235"/>
                  </a:lnTo>
                  <a:lnTo>
                    <a:pt x="2383675" y="130713"/>
                  </a:lnTo>
                  <a:lnTo>
                    <a:pt x="2363202" y="134235"/>
                  </a:lnTo>
                  <a:lnTo>
                    <a:pt x="2340252" y="137757"/>
                  </a:lnTo>
                  <a:lnTo>
                    <a:pt x="2317589" y="137757"/>
                  </a:lnTo>
                  <a:lnTo>
                    <a:pt x="2293306" y="152228"/>
                  </a:lnTo>
                  <a:lnTo>
                    <a:pt x="2320922" y="156703"/>
                  </a:lnTo>
                  <a:lnTo>
                    <a:pt x="2353774" y="156703"/>
                  </a:lnTo>
                  <a:lnTo>
                    <a:pt x="2313303" y="169745"/>
                  </a:lnTo>
                  <a:lnTo>
                    <a:pt x="2343395" y="181455"/>
                  </a:lnTo>
                  <a:lnTo>
                    <a:pt x="2364439" y="174315"/>
                  </a:lnTo>
                  <a:lnTo>
                    <a:pt x="2384246" y="167175"/>
                  </a:lnTo>
                  <a:lnTo>
                    <a:pt x="2329873" y="183930"/>
                  </a:lnTo>
                  <a:lnTo>
                    <a:pt x="2294544" y="183930"/>
                  </a:lnTo>
                  <a:lnTo>
                    <a:pt x="2273023" y="166699"/>
                  </a:lnTo>
                  <a:lnTo>
                    <a:pt x="2251788" y="166223"/>
                  </a:lnTo>
                  <a:lnTo>
                    <a:pt x="2249407" y="189833"/>
                  </a:lnTo>
                  <a:lnTo>
                    <a:pt x="2209032" y="194498"/>
                  </a:lnTo>
                  <a:lnTo>
                    <a:pt x="2185035" y="205351"/>
                  </a:lnTo>
                  <a:lnTo>
                    <a:pt x="2156468" y="208683"/>
                  </a:lnTo>
                  <a:lnTo>
                    <a:pt x="2179036" y="220488"/>
                  </a:lnTo>
                  <a:lnTo>
                    <a:pt x="2232362" y="220488"/>
                  </a:lnTo>
                  <a:lnTo>
                    <a:pt x="2258073" y="227533"/>
                  </a:lnTo>
                  <a:lnTo>
                    <a:pt x="2282736" y="216775"/>
                  </a:lnTo>
                  <a:lnTo>
                    <a:pt x="2320826" y="220393"/>
                  </a:lnTo>
                  <a:lnTo>
                    <a:pt x="2347680" y="224011"/>
                  </a:lnTo>
                  <a:lnTo>
                    <a:pt x="2377580" y="224011"/>
                  </a:lnTo>
                  <a:lnTo>
                    <a:pt x="2398149" y="234483"/>
                  </a:lnTo>
                  <a:lnTo>
                    <a:pt x="2417861" y="227438"/>
                  </a:lnTo>
                  <a:lnTo>
                    <a:pt x="2453475" y="224011"/>
                  </a:lnTo>
                  <a:lnTo>
                    <a:pt x="2480900" y="205922"/>
                  </a:lnTo>
                  <a:lnTo>
                    <a:pt x="2446618" y="201543"/>
                  </a:lnTo>
                  <a:lnTo>
                    <a:pt x="2421003" y="194498"/>
                  </a:lnTo>
                  <a:lnTo>
                    <a:pt x="2390150" y="187358"/>
                  </a:lnTo>
                  <a:lnTo>
                    <a:pt x="2432335" y="192118"/>
                  </a:lnTo>
                  <a:lnTo>
                    <a:pt x="2458998" y="188500"/>
                  </a:lnTo>
                  <a:lnTo>
                    <a:pt x="2501468" y="188500"/>
                  </a:lnTo>
                  <a:lnTo>
                    <a:pt x="2525941" y="170317"/>
                  </a:lnTo>
                  <a:lnTo>
                    <a:pt x="2554509" y="167270"/>
                  </a:lnTo>
                  <a:lnTo>
                    <a:pt x="2580600" y="163748"/>
                  </a:lnTo>
                  <a:lnTo>
                    <a:pt x="2601455" y="149182"/>
                  </a:lnTo>
                  <a:cubicBezTo>
                    <a:pt x="2622690" y="141661"/>
                    <a:pt x="2622690" y="138614"/>
                    <a:pt x="2620500" y="137853"/>
                  </a:cubicBezTo>
                  <a:lnTo>
                    <a:pt x="2600693" y="130808"/>
                  </a:lnTo>
                  <a:lnTo>
                    <a:pt x="2567269" y="127190"/>
                  </a:lnTo>
                  <a:lnTo>
                    <a:pt x="2610691" y="114052"/>
                  </a:lnTo>
                  <a:lnTo>
                    <a:pt x="2662303" y="117765"/>
                  </a:lnTo>
                  <a:lnTo>
                    <a:pt x="2685824" y="114243"/>
                  </a:lnTo>
                  <a:lnTo>
                    <a:pt x="2708107" y="103675"/>
                  </a:lnTo>
                  <a:lnTo>
                    <a:pt x="2731151" y="107198"/>
                  </a:lnTo>
                  <a:lnTo>
                    <a:pt x="2778097" y="96535"/>
                  </a:lnTo>
                  <a:lnTo>
                    <a:pt x="2801618" y="85777"/>
                  </a:lnTo>
                  <a:lnTo>
                    <a:pt x="2820663" y="78732"/>
                  </a:lnTo>
                  <a:lnTo>
                    <a:pt x="2853230" y="71782"/>
                  </a:lnTo>
                  <a:lnTo>
                    <a:pt x="2879702" y="64642"/>
                  </a:lnTo>
                  <a:lnTo>
                    <a:pt x="2902461" y="61215"/>
                  </a:lnTo>
                  <a:lnTo>
                    <a:pt x="2925410" y="57692"/>
                  </a:lnTo>
                  <a:lnTo>
                    <a:pt x="2869989" y="49505"/>
                  </a:lnTo>
                  <a:lnTo>
                    <a:pt x="2816854" y="56550"/>
                  </a:lnTo>
                  <a:lnTo>
                    <a:pt x="2863419" y="57883"/>
                  </a:lnTo>
                  <a:lnTo>
                    <a:pt x="2886654" y="54265"/>
                  </a:lnTo>
                  <a:lnTo>
                    <a:pt x="2935980" y="47220"/>
                  </a:lnTo>
                  <a:lnTo>
                    <a:pt x="2962262" y="43698"/>
                  </a:lnTo>
                  <a:lnTo>
                    <a:pt x="2988259" y="43698"/>
                  </a:lnTo>
                  <a:lnTo>
                    <a:pt x="3011684" y="39985"/>
                  </a:lnTo>
                  <a:lnTo>
                    <a:pt x="3031396" y="36462"/>
                  </a:lnTo>
                  <a:lnTo>
                    <a:pt x="3054726" y="29227"/>
                  </a:lnTo>
                  <a:close/>
                  <a:moveTo>
                    <a:pt x="2174656" y="173268"/>
                  </a:moveTo>
                  <a:lnTo>
                    <a:pt x="2154944" y="183930"/>
                  </a:lnTo>
                  <a:lnTo>
                    <a:pt x="2174941" y="195450"/>
                  </a:lnTo>
                  <a:lnTo>
                    <a:pt x="2178179" y="175457"/>
                  </a:lnTo>
                  <a:close/>
                  <a:moveTo>
                    <a:pt x="2290925" y="353390"/>
                  </a:moveTo>
                  <a:lnTo>
                    <a:pt x="2296544" y="317594"/>
                  </a:lnTo>
                  <a:lnTo>
                    <a:pt x="2316541" y="326353"/>
                  </a:lnTo>
                  <a:lnTo>
                    <a:pt x="2379485" y="333493"/>
                  </a:lnTo>
                  <a:lnTo>
                    <a:pt x="2310351" y="353485"/>
                  </a:lnTo>
                  <a:close/>
                  <a:moveTo>
                    <a:pt x="2290925" y="358246"/>
                  </a:moveTo>
                  <a:lnTo>
                    <a:pt x="2310637" y="358246"/>
                  </a:lnTo>
                  <a:lnTo>
                    <a:pt x="2360345" y="351201"/>
                  </a:lnTo>
                  <a:lnTo>
                    <a:pt x="2382627" y="354723"/>
                  </a:lnTo>
                  <a:lnTo>
                    <a:pt x="2382627" y="330732"/>
                  </a:lnTo>
                  <a:lnTo>
                    <a:pt x="2317970" y="321212"/>
                  </a:lnTo>
                  <a:lnTo>
                    <a:pt x="2294925" y="314738"/>
                  </a:lnTo>
                  <a:lnTo>
                    <a:pt x="2285402" y="341204"/>
                  </a:lnTo>
                  <a:close/>
                  <a:moveTo>
                    <a:pt x="2046387" y="202400"/>
                  </a:moveTo>
                  <a:lnTo>
                    <a:pt x="2082954" y="216775"/>
                  </a:lnTo>
                  <a:lnTo>
                    <a:pt x="2103903" y="213253"/>
                  </a:lnTo>
                  <a:lnTo>
                    <a:pt x="2128852" y="223725"/>
                  </a:lnTo>
                  <a:lnTo>
                    <a:pt x="2148659" y="230865"/>
                  </a:lnTo>
                  <a:lnTo>
                    <a:pt x="2112855" y="233340"/>
                  </a:lnTo>
                  <a:lnTo>
                    <a:pt x="2092762" y="240481"/>
                  </a:lnTo>
                  <a:lnTo>
                    <a:pt x="2115902" y="252095"/>
                  </a:lnTo>
                  <a:lnTo>
                    <a:pt x="2143231" y="248668"/>
                  </a:lnTo>
                  <a:lnTo>
                    <a:pt x="2168561" y="255713"/>
                  </a:lnTo>
                  <a:lnTo>
                    <a:pt x="2189416" y="252190"/>
                  </a:lnTo>
                  <a:lnTo>
                    <a:pt x="2210936" y="262663"/>
                  </a:lnTo>
                  <a:lnTo>
                    <a:pt x="2232553" y="255618"/>
                  </a:lnTo>
                  <a:lnTo>
                    <a:pt x="2255121" y="252190"/>
                  </a:lnTo>
                  <a:lnTo>
                    <a:pt x="2281403" y="248668"/>
                  </a:lnTo>
                  <a:lnTo>
                    <a:pt x="2304828" y="241528"/>
                  </a:lnTo>
                  <a:lnTo>
                    <a:pt x="2349489" y="248573"/>
                  </a:lnTo>
                  <a:lnTo>
                    <a:pt x="2375295" y="262567"/>
                  </a:lnTo>
                  <a:lnTo>
                    <a:pt x="2332348" y="286749"/>
                  </a:lnTo>
                  <a:lnTo>
                    <a:pt x="2244836" y="286273"/>
                  </a:lnTo>
                  <a:lnTo>
                    <a:pt x="2191891" y="293413"/>
                  </a:lnTo>
                  <a:lnTo>
                    <a:pt x="2150088" y="282845"/>
                  </a:lnTo>
                  <a:lnTo>
                    <a:pt x="2103808" y="275705"/>
                  </a:lnTo>
                  <a:lnTo>
                    <a:pt x="2076479" y="282845"/>
                  </a:lnTo>
                  <a:lnTo>
                    <a:pt x="2051149" y="279228"/>
                  </a:lnTo>
                  <a:lnTo>
                    <a:pt x="2066385" y="226581"/>
                  </a:lnTo>
                  <a:lnTo>
                    <a:pt x="2005250" y="222678"/>
                  </a:lnTo>
                  <a:lnTo>
                    <a:pt x="1994204" y="199163"/>
                  </a:lnTo>
                  <a:lnTo>
                    <a:pt x="2047721" y="202685"/>
                  </a:lnTo>
                  <a:close/>
                  <a:moveTo>
                    <a:pt x="2047721" y="197925"/>
                  </a:moveTo>
                  <a:lnTo>
                    <a:pt x="2011535" y="194308"/>
                  </a:lnTo>
                  <a:lnTo>
                    <a:pt x="1991157" y="197925"/>
                  </a:lnTo>
                  <a:lnTo>
                    <a:pt x="2002584" y="226486"/>
                  </a:lnTo>
                  <a:lnTo>
                    <a:pt x="2064004" y="227723"/>
                  </a:lnTo>
                  <a:lnTo>
                    <a:pt x="2029152" y="265804"/>
                  </a:lnTo>
                  <a:lnTo>
                    <a:pt x="2049435" y="283417"/>
                  </a:lnTo>
                  <a:lnTo>
                    <a:pt x="2076764" y="287415"/>
                  </a:lnTo>
                  <a:lnTo>
                    <a:pt x="2104094" y="280275"/>
                  </a:lnTo>
                  <a:lnTo>
                    <a:pt x="2149135" y="287415"/>
                  </a:lnTo>
                  <a:lnTo>
                    <a:pt x="2191701" y="297983"/>
                  </a:lnTo>
                  <a:lnTo>
                    <a:pt x="2245217" y="290938"/>
                  </a:lnTo>
                  <a:lnTo>
                    <a:pt x="2333682" y="290938"/>
                  </a:lnTo>
                  <a:lnTo>
                    <a:pt x="2377771" y="262377"/>
                  </a:lnTo>
                  <a:lnTo>
                    <a:pt x="2351298" y="244098"/>
                  </a:lnTo>
                  <a:lnTo>
                    <a:pt x="2324445" y="236768"/>
                  </a:lnTo>
                  <a:lnTo>
                    <a:pt x="2304447" y="236768"/>
                  </a:lnTo>
                  <a:lnTo>
                    <a:pt x="2280737" y="244003"/>
                  </a:lnTo>
                  <a:lnTo>
                    <a:pt x="2254835" y="247430"/>
                  </a:lnTo>
                  <a:lnTo>
                    <a:pt x="2231695" y="250953"/>
                  </a:lnTo>
                  <a:lnTo>
                    <a:pt x="2211508" y="258188"/>
                  </a:lnTo>
                  <a:lnTo>
                    <a:pt x="2190177" y="247621"/>
                  </a:lnTo>
                  <a:lnTo>
                    <a:pt x="2168942" y="250953"/>
                  </a:lnTo>
                  <a:lnTo>
                    <a:pt x="2143707" y="243908"/>
                  </a:lnTo>
                  <a:lnTo>
                    <a:pt x="2116473" y="247430"/>
                  </a:lnTo>
                  <a:lnTo>
                    <a:pt x="2094476" y="240481"/>
                  </a:lnTo>
                  <a:lnTo>
                    <a:pt x="2114283" y="237910"/>
                  </a:lnTo>
                  <a:lnTo>
                    <a:pt x="2150088" y="230960"/>
                  </a:lnTo>
                  <a:lnTo>
                    <a:pt x="2131043" y="219250"/>
                  </a:lnTo>
                  <a:lnTo>
                    <a:pt x="2104475" y="208683"/>
                  </a:lnTo>
                  <a:lnTo>
                    <a:pt x="2083335" y="212110"/>
                  </a:lnTo>
                  <a:lnTo>
                    <a:pt x="2061433" y="205065"/>
                  </a:lnTo>
                  <a:close/>
                  <a:moveTo>
                    <a:pt x="1552169" y="201828"/>
                  </a:moveTo>
                  <a:lnTo>
                    <a:pt x="1532457" y="191166"/>
                  </a:lnTo>
                  <a:close/>
                  <a:moveTo>
                    <a:pt x="2453475" y="775612"/>
                  </a:moveTo>
                  <a:lnTo>
                    <a:pt x="2432144" y="781705"/>
                  </a:lnTo>
                  <a:close/>
                  <a:moveTo>
                    <a:pt x="2451094" y="771328"/>
                  </a:moveTo>
                  <a:lnTo>
                    <a:pt x="2431382" y="781990"/>
                  </a:lnTo>
                  <a:lnTo>
                    <a:pt x="2452713" y="782942"/>
                  </a:lnTo>
                  <a:close/>
                  <a:moveTo>
                    <a:pt x="2284355" y="551601"/>
                  </a:moveTo>
                  <a:lnTo>
                    <a:pt x="2319588" y="556266"/>
                  </a:lnTo>
                  <a:close/>
                  <a:moveTo>
                    <a:pt x="2284355" y="556456"/>
                  </a:moveTo>
                  <a:lnTo>
                    <a:pt x="2320541" y="556456"/>
                  </a:lnTo>
                  <a:lnTo>
                    <a:pt x="2294925" y="541224"/>
                  </a:lnTo>
                  <a:close/>
                  <a:moveTo>
                    <a:pt x="2304067" y="861103"/>
                  </a:moveTo>
                  <a:lnTo>
                    <a:pt x="2304067" y="861103"/>
                  </a:lnTo>
                  <a:close/>
                  <a:moveTo>
                    <a:pt x="2304067" y="856248"/>
                  </a:moveTo>
                  <a:lnTo>
                    <a:pt x="2284355" y="856248"/>
                  </a:lnTo>
                  <a:lnTo>
                    <a:pt x="2306447" y="872813"/>
                  </a:lnTo>
                  <a:close/>
                  <a:moveTo>
                    <a:pt x="2297877" y="1508382"/>
                  </a:moveTo>
                  <a:lnTo>
                    <a:pt x="2247884" y="1517903"/>
                  </a:lnTo>
                  <a:lnTo>
                    <a:pt x="2269881" y="1493436"/>
                  </a:lnTo>
                  <a:close/>
                  <a:moveTo>
                    <a:pt x="2297115" y="1503622"/>
                  </a:moveTo>
                  <a:lnTo>
                    <a:pt x="2274071" y="1507145"/>
                  </a:lnTo>
                  <a:cubicBezTo>
                    <a:pt x="2290830" y="1488104"/>
                    <a:pt x="2289307" y="1485534"/>
                    <a:pt x="2287212" y="1485915"/>
                  </a:cubicBezTo>
                  <a:lnTo>
                    <a:pt x="2267500" y="1489437"/>
                  </a:lnTo>
                  <a:lnTo>
                    <a:pt x="2246170" y="1518759"/>
                  </a:lnTo>
                  <a:lnTo>
                    <a:pt x="2281308" y="1518759"/>
                  </a:lnTo>
                  <a:lnTo>
                    <a:pt x="2301591" y="1511524"/>
                  </a:lnTo>
                  <a:close/>
                  <a:moveTo>
                    <a:pt x="2209222" y="569499"/>
                  </a:moveTo>
                  <a:lnTo>
                    <a:pt x="2207413" y="547698"/>
                  </a:lnTo>
                  <a:lnTo>
                    <a:pt x="2232362" y="538178"/>
                  </a:lnTo>
                  <a:lnTo>
                    <a:pt x="2257787" y="538178"/>
                  </a:lnTo>
                  <a:lnTo>
                    <a:pt x="2261977" y="557218"/>
                  </a:lnTo>
                  <a:lnTo>
                    <a:pt x="2236838" y="568547"/>
                  </a:lnTo>
                  <a:lnTo>
                    <a:pt x="2208270" y="568547"/>
                  </a:lnTo>
                  <a:close/>
                  <a:moveTo>
                    <a:pt x="2208365" y="574164"/>
                  </a:moveTo>
                  <a:lnTo>
                    <a:pt x="2237980" y="574164"/>
                  </a:lnTo>
                  <a:lnTo>
                    <a:pt x="2265500" y="559693"/>
                  </a:lnTo>
                  <a:lnTo>
                    <a:pt x="2260073" y="535607"/>
                  </a:lnTo>
                  <a:lnTo>
                    <a:pt x="2231505" y="533893"/>
                  </a:lnTo>
                  <a:lnTo>
                    <a:pt x="2204461" y="544556"/>
                  </a:lnTo>
                  <a:lnTo>
                    <a:pt x="2196462" y="567309"/>
                  </a:lnTo>
                  <a:close/>
                  <a:moveTo>
                    <a:pt x="2244075" y="1348824"/>
                  </a:moveTo>
                  <a:lnTo>
                    <a:pt x="2279118" y="1369482"/>
                  </a:lnTo>
                  <a:lnTo>
                    <a:pt x="2235028" y="1361771"/>
                  </a:lnTo>
                  <a:lnTo>
                    <a:pt x="2209508" y="1347872"/>
                  </a:lnTo>
                  <a:lnTo>
                    <a:pt x="2190177" y="1337209"/>
                  </a:lnTo>
                  <a:lnTo>
                    <a:pt x="2218745" y="1345301"/>
                  </a:lnTo>
                  <a:lnTo>
                    <a:pt x="2245027" y="1348824"/>
                  </a:lnTo>
                  <a:close/>
                  <a:moveTo>
                    <a:pt x="2244932" y="1344063"/>
                  </a:moveTo>
                  <a:lnTo>
                    <a:pt x="2218555" y="1340541"/>
                  </a:lnTo>
                  <a:lnTo>
                    <a:pt x="2188939" y="1336923"/>
                  </a:lnTo>
                  <a:lnTo>
                    <a:pt x="2233600" y="1366246"/>
                  </a:lnTo>
                  <a:lnTo>
                    <a:pt x="2260739" y="1370054"/>
                  </a:lnTo>
                  <a:lnTo>
                    <a:pt x="2280737" y="1370054"/>
                  </a:lnTo>
                  <a:lnTo>
                    <a:pt x="2262644" y="1348157"/>
                  </a:lnTo>
                  <a:close/>
                  <a:moveTo>
                    <a:pt x="2198557" y="499906"/>
                  </a:moveTo>
                  <a:lnTo>
                    <a:pt x="2175037" y="502096"/>
                  </a:lnTo>
                  <a:lnTo>
                    <a:pt x="2199224" y="499716"/>
                  </a:lnTo>
                  <a:close/>
                  <a:moveTo>
                    <a:pt x="2197795" y="495146"/>
                  </a:moveTo>
                  <a:lnTo>
                    <a:pt x="2174846" y="502191"/>
                  </a:lnTo>
                  <a:lnTo>
                    <a:pt x="2195700" y="503334"/>
                  </a:lnTo>
                  <a:lnTo>
                    <a:pt x="2215412" y="499811"/>
                  </a:lnTo>
                  <a:close/>
                  <a:moveTo>
                    <a:pt x="2181798" y="1497434"/>
                  </a:moveTo>
                  <a:lnTo>
                    <a:pt x="2211413" y="1500957"/>
                  </a:lnTo>
                  <a:lnTo>
                    <a:pt x="2187987" y="1503337"/>
                  </a:lnTo>
                  <a:lnTo>
                    <a:pt x="2163705" y="1485915"/>
                  </a:lnTo>
                  <a:close/>
                  <a:moveTo>
                    <a:pt x="2182940" y="1492769"/>
                  </a:moveTo>
                  <a:lnTo>
                    <a:pt x="2163133" y="1485629"/>
                  </a:lnTo>
                  <a:lnTo>
                    <a:pt x="2187321" y="1507621"/>
                  </a:lnTo>
                  <a:lnTo>
                    <a:pt x="2212365" y="1500861"/>
                  </a:lnTo>
                  <a:lnTo>
                    <a:pt x="2182369" y="1492579"/>
                  </a:lnTo>
                  <a:close/>
                  <a:moveTo>
                    <a:pt x="2606311" y="592157"/>
                  </a:moveTo>
                  <a:lnTo>
                    <a:pt x="2629355" y="595680"/>
                  </a:lnTo>
                  <a:lnTo>
                    <a:pt x="2589551" y="622812"/>
                  </a:lnTo>
                  <a:lnTo>
                    <a:pt x="2569078" y="637378"/>
                  </a:lnTo>
                  <a:lnTo>
                    <a:pt x="2525751" y="673269"/>
                  </a:lnTo>
                  <a:lnTo>
                    <a:pt x="2503087" y="648136"/>
                  </a:lnTo>
                  <a:lnTo>
                    <a:pt x="2508705" y="626430"/>
                  </a:lnTo>
                  <a:lnTo>
                    <a:pt x="2485375" y="618909"/>
                  </a:lnTo>
                  <a:lnTo>
                    <a:pt x="2480424" y="599297"/>
                  </a:lnTo>
                  <a:lnTo>
                    <a:pt x="2444714" y="604724"/>
                  </a:lnTo>
                  <a:lnTo>
                    <a:pt x="2433192" y="627287"/>
                  </a:lnTo>
                  <a:cubicBezTo>
                    <a:pt x="2412242" y="638045"/>
                    <a:pt x="2413099" y="641377"/>
                    <a:pt x="2415670" y="641377"/>
                  </a:cubicBezTo>
                  <a:lnTo>
                    <a:pt x="2435382" y="641377"/>
                  </a:lnTo>
                  <a:lnTo>
                    <a:pt x="2432906" y="670794"/>
                  </a:lnTo>
                  <a:lnTo>
                    <a:pt x="2463759" y="690501"/>
                  </a:lnTo>
                  <a:lnTo>
                    <a:pt x="2472615" y="714111"/>
                  </a:lnTo>
                  <a:lnTo>
                    <a:pt x="2463093" y="737055"/>
                  </a:lnTo>
                  <a:lnTo>
                    <a:pt x="2460998" y="715920"/>
                  </a:lnTo>
                  <a:lnTo>
                    <a:pt x="2443191" y="758380"/>
                  </a:lnTo>
                  <a:lnTo>
                    <a:pt x="2411385" y="736579"/>
                  </a:lnTo>
                  <a:lnTo>
                    <a:pt x="2389198" y="739054"/>
                  </a:lnTo>
                  <a:lnTo>
                    <a:pt x="2350536" y="725440"/>
                  </a:lnTo>
                  <a:lnTo>
                    <a:pt x="2364535" y="754001"/>
                  </a:lnTo>
                  <a:lnTo>
                    <a:pt x="2391102" y="782561"/>
                  </a:lnTo>
                  <a:lnTo>
                    <a:pt x="2341300" y="778753"/>
                  </a:lnTo>
                  <a:lnTo>
                    <a:pt x="2313970" y="778753"/>
                  </a:lnTo>
                  <a:lnTo>
                    <a:pt x="2292544" y="758190"/>
                  </a:lnTo>
                  <a:lnTo>
                    <a:pt x="2271976" y="750669"/>
                  </a:lnTo>
                  <a:lnTo>
                    <a:pt x="2252264" y="743529"/>
                  </a:lnTo>
                  <a:lnTo>
                    <a:pt x="2240171" y="701925"/>
                  </a:lnTo>
                  <a:lnTo>
                    <a:pt x="2240742" y="682123"/>
                  </a:lnTo>
                  <a:lnTo>
                    <a:pt x="2206366" y="665748"/>
                  </a:lnTo>
                  <a:lnTo>
                    <a:pt x="2190177" y="690882"/>
                  </a:lnTo>
                  <a:lnTo>
                    <a:pt x="2139232" y="693167"/>
                  </a:lnTo>
                  <a:lnTo>
                    <a:pt x="2115997" y="700307"/>
                  </a:lnTo>
                  <a:lnTo>
                    <a:pt x="2093905" y="696879"/>
                  </a:lnTo>
                  <a:lnTo>
                    <a:pt x="2114473" y="669556"/>
                  </a:lnTo>
                  <a:lnTo>
                    <a:pt x="2137804" y="651658"/>
                  </a:lnTo>
                  <a:lnTo>
                    <a:pt x="2162276" y="655657"/>
                  </a:lnTo>
                  <a:lnTo>
                    <a:pt x="2181988" y="659179"/>
                  </a:lnTo>
                  <a:lnTo>
                    <a:pt x="2235314" y="652135"/>
                  </a:lnTo>
                  <a:lnTo>
                    <a:pt x="2255597" y="644899"/>
                  </a:lnTo>
                  <a:lnTo>
                    <a:pt x="2243599" y="620147"/>
                  </a:lnTo>
                  <a:lnTo>
                    <a:pt x="2269024" y="609389"/>
                  </a:lnTo>
                  <a:lnTo>
                    <a:pt x="2291592" y="602534"/>
                  </a:lnTo>
                  <a:lnTo>
                    <a:pt x="2321588" y="588254"/>
                  </a:lnTo>
                  <a:lnTo>
                    <a:pt x="2339014" y="562645"/>
                  </a:lnTo>
                  <a:lnTo>
                    <a:pt x="2345870" y="533513"/>
                  </a:lnTo>
                  <a:lnTo>
                    <a:pt x="2318922" y="506475"/>
                  </a:lnTo>
                  <a:lnTo>
                    <a:pt x="2297496" y="505809"/>
                  </a:lnTo>
                  <a:lnTo>
                    <a:pt x="2293211" y="486768"/>
                  </a:lnTo>
                  <a:lnTo>
                    <a:pt x="2286640" y="465538"/>
                  </a:lnTo>
                  <a:lnTo>
                    <a:pt x="2251978" y="456875"/>
                  </a:lnTo>
                  <a:lnTo>
                    <a:pt x="2243789" y="436978"/>
                  </a:lnTo>
                  <a:lnTo>
                    <a:pt x="2217507" y="446498"/>
                  </a:lnTo>
                  <a:lnTo>
                    <a:pt x="2216174" y="469918"/>
                  </a:lnTo>
                  <a:lnTo>
                    <a:pt x="2192844" y="460397"/>
                  </a:lnTo>
                  <a:lnTo>
                    <a:pt x="2172942" y="456780"/>
                  </a:lnTo>
                  <a:lnTo>
                    <a:pt x="2152754" y="456780"/>
                  </a:lnTo>
                  <a:lnTo>
                    <a:pt x="2122377" y="467538"/>
                  </a:lnTo>
                  <a:lnTo>
                    <a:pt x="2100475" y="463920"/>
                  </a:lnTo>
                  <a:lnTo>
                    <a:pt x="2074193" y="460302"/>
                  </a:lnTo>
                  <a:lnTo>
                    <a:pt x="2051149" y="456780"/>
                  </a:lnTo>
                  <a:lnTo>
                    <a:pt x="2022581" y="442880"/>
                  </a:lnTo>
                  <a:lnTo>
                    <a:pt x="1988205" y="449735"/>
                  </a:lnTo>
                  <a:lnTo>
                    <a:pt x="1970684" y="429266"/>
                  </a:lnTo>
                  <a:lnTo>
                    <a:pt x="2018296" y="422697"/>
                  </a:lnTo>
                  <a:lnTo>
                    <a:pt x="1999251" y="410892"/>
                  </a:lnTo>
                  <a:lnTo>
                    <a:pt x="1962970" y="400325"/>
                  </a:lnTo>
                  <a:lnTo>
                    <a:pt x="1983539" y="382713"/>
                  </a:lnTo>
                  <a:lnTo>
                    <a:pt x="2006012" y="369003"/>
                  </a:lnTo>
                  <a:lnTo>
                    <a:pt x="2032009" y="358531"/>
                  </a:lnTo>
                  <a:lnTo>
                    <a:pt x="2052196" y="344156"/>
                  </a:lnTo>
                  <a:lnTo>
                    <a:pt x="2074860" y="333779"/>
                  </a:lnTo>
                  <a:lnTo>
                    <a:pt x="2110855" y="319689"/>
                  </a:lnTo>
                  <a:lnTo>
                    <a:pt x="2165514" y="330447"/>
                  </a:lnTo>
                  <a:lnTo>
                    <a:pt x="2145802" y="329209"/>
                  </a:lnTo>
                  <a:lnTo>
                    <a:pt x="2122187" y="339967"/>
                  </a:lnTo>
                  <a:lnTo>
                    <a:pt x="2101999" y="354152"/>
                  </a:lnTo>
                  <a:lnTo>
                    <a:pt x="2094952" y="376429"/>
                  </a:lnTo>
                  <a:lnTo>
                    <a:pt x="2072955" y="389281"/>
                  </a:lnTo>
                  <a:lnTo>
                    <a:pt x="2078478" y="416700"/>
                  </a:lnTo>
                  <a:lnTo>
                    <a:pt x="2053529" y="424411"/>
                  </a:lnTo>
                  <a:lnTo>
                    <a:pt x="2087620" y="425553"/>
                  </a:lnTo>
                  <a:lnTo>
                    <a:pt x="2099523" y="395660"/>
                  </a:lnTo>
                  <a:lnTo>
                    <a:pt x="2135518" y="393470"/>
                  </a:lnTo>
                  <a:lnTo>
                    <a:pt x="2132471" y="369384"/>
                  </a:lnTo>
                  <a:lnTo>
                    <a:pt x="2135804" y="349201"/>
                  </a:lnTo>
                  <a:lnTo>
                    <a:pt x="2157134" y="344060"/>
                  </a:lnTo>
                  <a:lnTo>
                    <a:pt x="2178750" y="351201"/>
                  </a:lnTo>
                  <a:lnTo>
                    <a:pt x="2161324" y="329399"/>
                  </a:lnTo>
                  <a:lnTo>
                    <a:pt x="2219316" y="322926"/>
                  </a:lnTo>
                  <a:lnTo>
                    <a:pt x="2264072" y="340538"/>
                  </a:lnTo>
                  <a:lnTo>
                    <a:pt x="2262549" y="363006"/>
                  </a:lnTo>
                  <a:lnTo>
                    <a:pt x="2241599" y="364148"/>
                  </a:lnTo>
                  <a:lnTo>
                    <a:pt x="2229886" y="386806"/>
                  </a:lnTo>
                  <a:lnTo>
                    <a:pt x="2252645" y="382998"/>
                  </a:lnTo>
                  <a:lnTo>
                    <a:pt x="2273880" y="393470"/>
                  </a:lnTo>
                  <a:lnTo>
                    <a:pt x="2307780" y="393470"/>
                  </a:lnTo>
                  <a:lnTo>
                    <a:pt x="2323112" y="360150"/>
                  </a:lnTo>
                  <a:lnTo>
                    <a:pt x="2350251" y="365100"/>
                  </a:lnTo>
                  <a:lnTo>
                    <a:pt x="2370248" y="365100"/>
                  </a:lnTo>
                  <a:lnTo>
                    <a:pt x="2398816" y="375572"/>
                  </a:lnTo>
                  <a:lnTo>
                    <a:pt x="2375200" y="388996"/>
                  </a:lnTo>
                  <a:lnTo>
                    <a:pt x="2402910" y="393375"/>
                  </a:lnTo>
                  <a:lnTo>
                    <a:pt x="2378057" y="411273"/>
                  </a:lnTo>
                  <a:lnTo>
                    <a:pt x="2399006" y="418985"/>
                  </a:lnTo>
                  <a:lnTo>
                    <a:pt x="2422527" y="418985"/>
                  </a:lnTo>
                  <a:lnTo>
                    <a:pt x="2443381" y="408036"/>
                  </a:lnTo>
                  <a:lnTo>
                    <a:pt x="2437667" y="428695"/>
                  </a:lnTo>
                  <a:lnTo>
                    <a:pt x="2475757" y="422412"/>
                  </a:lnTo>
                  <a:lnTo>
                    <a:pt x="2440715" y="457065"/>
                  </a:lnTo>
                  <a:lnTo>
                    <a:pt x="2476043" y="447545"/>
                  </a:lnTo>
                  <a:lnTo>
                    <a:pt x="2511752" y="440595"/>
                  </a:lnTo>
                  <a:lnTo>
                    <a:pt x="2464140" y="471631"/>
                  </a:lnTo>
                  <a:lnTo>
                    <a:pt x="2530797" y="479628"/>
                  </a:lnTo>
                  <a:lnTo>
                    <a:pt x="2474710" y="481818"/>
                  </a:lnTo>
                  <a:lnTo>
                    <a:pt x="2517561" y="490196"/>
                  </a:lnTo>
                  <a:lnTo>
                    <a:pt x="2539844" y="500573"/>
                  </a:lnTo>
                  <a:lnTo>
                    <a:pt x="2500516" y="510093"/>
                  </a:lnTo>
                  <a:lnTo>
                    <a:pt x="2464902" y="513520"/>
                  </a:lnTo>
                  <a:lnTo>
                    <a:pt x="2499945" y="542652"/>
                  </a:lnTo>
                  <a:lnTo>
                    <a:pt x="2527369" y="546555"/>
                  </a:lnTo>
                  <a:lnTo>
                    <a:pt x="2572316" y="574545"/>
                  </a:lnTo>
                  <a:lnTo>
                    <a:pt x="2552509" y="581495"/>
                  </a:lnTo>
                  <a:lnTo>
                    <a:pt x="2575553" y="599202"/>
                  </a:lnTo>
                  <a:lnTo>
                    <a:pt x="2607168" y="592538"/>
                  </a:lnTo>
                  <a:close/>
                  <a:moveTo>
                    <a:pt x="2606311" y="587492"/>
                  </a:moveTo>
                  <a:lnTo>
                    <a:pt x="2576696" y="594537"/>
                  </a:lnTo>
                  <a:lnTo>
                    <a:pt x="2555747" y="577306"/>
                  </a:lnTo>
                  <a:lnTo>
                    <a:pt x="2575363" y="570070"/>
                  </a:lnTo>
                  <a:lnTo>
                    <a:pt x="2548985" y="552458"/>
                  </a:lnTo>
                  <a:lnTo>
                    <a:pt x="2529083" y="541700"/>
                  </a:lnTo>
                  <a:lnTo>
                    <a:pt x="2501944" y="537892"/>
                  </a:lnTo>
                  <a:lnTo>
                    <a:pt x="2466330" y="513139"/>
                  </a:lnTo>
                  <a:lnTo>
                    <a:pt x="2501373" y="513996"/>
                  </a:lnTo>
                  <a:lnTo>
                    <a:pt x="2541463" y="499716"/>
                  </a:lnTo>
                  <a:lnTo>
                    <a:pt x="2518609" y="484674"/>
                  </a:lnTo>
                  <a:lnTo>
                    <a:pt x="2474996" y="480866"/>
                  </a:lnTo>
                  <a:lnTo>
                    <a:pt x="2531083" y="478581"/>
                  </a:lnTo>
                  <a:lnTo>
                    <a:pt x="2465092" y="470298"/>
                  </a:lnTo>
                  <a:lnTo>
                    <a:pt x="2499183" y="453448"/>
                  </a:lnTo>
                  <a:lnTo>
                    <a:pt x="2530797" y="453448"/>
                  </a:lnTo>
                  <a:lnTo>
                    <a:pt x="2474329" y="441643"/>
                  </a:lnTo>
                  <a:lnTo>
                    <a:pt x="2441000" y="455923"/>
                  </a:lnTo>
                  <a:lnTo>
                    <a:pt x="2466330" y="442785"/>
                  </a:lnTo>
                  <a:lnTo>
                    <a:pt x="2477281" y="420793"/>
                  </a:lnTo>
                  <a:lnTo>
                    <a:pt x="2438239" y="428124"/>
                  </a:lnTo>
                  <a:lnTo>
                    <a:pt x="2463188" y="418604"/>
                  </a:lnTo>
                  <a:lnTo>
                    <a:pt x="2443381" y="403847"/>
                  </a:lnTo>
                  <a:lnTo>
                    <a:pt x="2421384" y="414415"/>
                  </a:lnTo>
                  <a:lnTo>
                    <a:pt x="2399482" y="414415"/>
                  </a:lnTo>
                  <a:lnTo>
                    <a:pt x="2404434" y="393851"/>
                  </a:lnTo>
                  <a:lnTo>
                    <a:pt x="2376438" y="389662"/>
                  </a:lnTo>
                  <a:lnTo>
                    <a:pt x="2400911" y="376334"/>
                  </a:lnTo>
                  <a:lnTo>
                    <a:pt x="2371105" y="360721"/>
                  </a:lnTo>
                  <a:lnTo>
                    <a:pt x="2350155" y="360721"/>
                  </a:lnTo>
                  <a:lnTo>
                    <a:pt x="2320826" y="357198"/>
                  </a:lnTo>
                  <a:lnTo>
                    <a:pt x="2305114" y="390519"/>
                  </a:lnTo>
                  <a:lnTo>
                    <a:pt x="2274452" y="388996"/>
                  </a:lnTo>
                  <a:lnTo>
                    <a:pt x="2252455" y="378619"/>
                  </a:lnTo>
                  <a:lnTo>
                    <a:pt x="2230934" y="385569"/>
                  </a:lnTo>
                  <a:lnTo>
                    <a:pt x="2264929" y="365481"/>
                  </a:lnTo>
                  <a:lnTo>
                    <a:pt x="2267024" y="338348"/>
                  </a:lnTo>
                  <a:lnTo>
                    <a:pt x="2219412" y="318451"/>
                  </a:lnTo>
                  <a:lnTo>
                    <a:pt x="2158944" y="328923"/>
                  </a:lnTo>
                  <a:lnTo>
                    <a:pt x="2177513" y="350725"/>
                  </a:lnTo>
                  <a:lnTo>
                    <a:pt x="2156753" y="339586"/>
                  </a:lnTo>
                  <a:lnTo>
                    <a:pt x="2132281" y="346631"/>
                  </a:lnTo>
                  <a:lnTo>
                    <a:pt x="2127329" y="369860"/>
                  </a:lnTo>
                  <a:lnTo>
                    <a:pt x="2133995" y="392138"/>
                  </a:lnTo>
                  <a:lnTo>
                    <a:pt x="2095428" y="392994"/>
                  </a:lnTo>
                  <a:lnTo>
                    <a:pt x="2084668" y="422412"/>
                  </a:lnTo>
                  <a:lnTo>
                    <a:pt x="2053815" y="424411"/>
                  </a:lnTo>
                  <a:lnTo>
                    <a:pt x="2081335" y="418413"/>
                  </a:lnTo>
                  <a:lnTo>
                    <a:pt x="2076193" y="390805"/>
                  </a:lnTo>
                  <a:lnTo>
                    <a:pt x="2098095" y="379285"/>
                  </a:lnTo>
                  <a:lnTo>
                    <a:pt x="2105713" y="356722"/>
                  </a:lnTo>
                  <a:lnTo>
                    <a:pt x="2147231" y="333493"/>
                  </a:lnTo>
                  <a:cubicBezTo>
                    <a:pt x="2169037" y="329685"/>
                    <a:pt x="2169037" y="325877"/>
                    <a:pt x="2166276" y="325401"/>
                  </a:cubicBezTo>
                  <a:lnTo>
                    <a:pt x="2110379" y="314738"/>
                  </a:lnTo>
                  <a:lnTo>
                    <a:pt x="2072860" y="329019"/>
                  </a:lnTo>
                  <a:lnTo>
                    <a:pt x="2049720" y="339681"/>
                  </a:lnTo>
                  <a:lnTo>
                    <a:pt x="2029628" y="354152"/>
                  </a:lnTo>
                  <a:lnTo>
                    <a:pt x="2003822" y="364529"/>
                  </a:lnTo>
                  <a:lnTo>
                    <a:pt x="1980682" y="378619"/>
                  </a:lnTo>
                  <a:lnTo>
                    <a:pt x="1960399" y="400325"/>
                  </a:lnTo>
                  <a:lnTo>
                    <a:pt x="1997727" y="414891"/>
                  </a:lnTo>
                  <a:lnTo>
                    <a:pt x="2017249" y="421936"/>
                  </a:lnTo>
                  <a:lnTo>
                    <a:pt x="1968208" y="427838"/>
                  </a:lnTo>
                  <a:lnTo>
                    <a:pt x="1986681" y="453067"/>
                  </a:lnTo>
                  <a:lnTo>
                    <a:pt x="2021914" y="446784"/>
                  </a:lnTo>
                  <a:lnTo>
                    <a:pt x="2049911" y="460683"/>
                  </a:lnTo>
                  <a:lnTo>
                    <a:pt x="2073622" y="464491"/>
                  </a:lnTo>
                  <a:lnTo>
                    <a:pt x="2099999" y="468014"/>
                  </a:lnTo>
                  <a:lnTo>
                    <a:pt x="2122948" y="471536"/>
                  </a:lnTo>
                  <a:lnTo>
                    <a:pt x="2153801" y="460778"/>
                  </a:lnTo>
                  <a:lnTo>
                    <a:pt x="2191891" y="464491"/>
                  </a:lnTo>
                  <a:lnTo>
                    <a:pt x="2217983" y="471441"/>
                  </a:lnTo>
                  <a:lnTo>
                    <a:pt x="2221030" y="447926"/>
                  </a:lnTo>
                  <a:lnTo>
                    <a:pt x="2242551" y="439834"/>
                  </a:lnTo>
                  <a:lnTo>
                    <a:pt x="2249217" y="459826"/>
                  </a:lnTo>
                  <a:lnTo>
                    <a:pt x="2283879" y="468299"/>
                  </a:lnTo>
                  <a:lnTo>
                    <a:pt x="2288640" y="487340"/>
                  </a:lnTo>
                  <a:lnTo>
                    <a:pt x="2295211" y="508570"/>
                  </a:lnTo>
                  <a:lnTo>
                    <a:pt x="2317208" y="510283"/>
                  </a:lnTo>
                  <a:lnTo>
                    <a:pt x="2341871" y="535036"/>
                  </a:lnTo>
                  <a:lnTo>
                    <a:pt x="2334634" y="561026"/>
                  </a:lnTo>
                  <a:lnTo>
                    <a:pt x="2318541" y="585017"/>
                  </a:lnTo>
                  <a:lnTo>
                    <a:pt x="2289973" y="598345"/>
                  </a:lnTo>
                  <a:lnTo>
                    <a:pt x="2267310" y="605295"/>
                  </a:lnTo>
                  <a:lnTo>
                    <a:pt x="2240552" y="619575"/>
                  </a:lnTo>
                  <a:lnTo>
                    <a:pt x="2252740" y="644233"/>
                  </a:lnTo>
                  <a:lnTo>
                    <a:pt x="2182179" y="654705"/>
                  </a:lnTo>
                  <a:lnTo>
                    <a:pt x="2136756" y="647660"/>
                  </a:lnTo>
                  <a:lnTo>
                    <a:pt x="2111902" y="665844"/>
                  </a:lnTo>
                  <a:lnTo>
                    <a:pt x="2092857" y="676221"/>
                  </a:lnTo>
                  <a:lnTo>
                    <a:pt x="2091619" y="699545"/>
                  </a:lnTo>
                  <a:lnTo>
                    <a:pt x="2116664" y="705448"/>
                  </a:lnTo>
                  <a:lnTo>
                    <a:pt x="2140756" y="698308"/>
                  </a:lnTo>
                  <a:lnTo>
                    <a:pt x="2173513" y="691263"/>
                  </a:lnTo>
                  <a:lnTo>
                    <a:pt x="2194843" y="693643"/>
                  </a:lnTo>
                  <a:lnTo>
                    <a:pt x="2207984" y="668890"/>
                  </a:lnTo>
                  <a:lnTo>
                    <a:pt x="2237790" y="684122"/>
                  </a:lnTo>
                  <a:lnTo>
                    <a:pt x="2252835" y="725440"/>
                  </a:lnTo>
                  <a:lnTo>
                    <a:pt x="2249026" y="744481"/>
                  </a:lnTo>
                  <a:lnTo>
                    <a:pt x="2270357" y="754001"/>
                  </a:lnTo>
                  <a:lnTo>
                    <a:pt x="2290068" y="761141"/>
                  </a:lnTo>
                  <a:lnTo>
                    <a:pt x="2312351" y="782561"/>
                  </a:lnTo>
                  <a:lnTo>
                    <a:pt x="2340252" y="783228"/>
                  </a:lnTo>
                  <a:lnTo>
                    <a:pt x="2381961" y="804172"/>
                  </a:lnTo>
                  <a:lnTo>
                    <a:pt x="2395102" y="781800"/>
                  </a:lnTo>
                  <a:lnTo>
                    <a:pt x="2368343" y="750859"/>
                  </a:lnTo>
                  <a:lnTo>
                    <a:pt x="2352060" y="726011"/>
                  </a:lnTo>
                  <a:lnTo>
                    <a:pt x="2388341" y="743624"/>
                  </a:lnTo>
                  <a:lnTo>
                    <a:pt x="2409671" y="740387"/>
                  </a:lnTo>
                  <a:lnTo>
                    <a:pt x="2423669" y="764092"/>
                  </a:lnTo>
                  <a:lnTo>
                    <a:pt x="2445857" y="761617"/>
                  </a:lnTo>
                  <a:lnTo>
                    <a:pt x="2460902" y="717443"/>
                  </a:lnTo>
                  <a:lnTo>
                    <a:pt x="2462807" y="738673"/>
                  </a:lnTo>
                  <a:lnTo>
                    <a:pt x="2477281" y="714111"/>
                  </a:lnTo>
                  <a:lnTo>
                    <a:pt x="2467758" y="687550"/>
                  </a:lnTo>
                  <a:lnTo>
                    <a:pt x="2437191" y="668509"/>
                  </a:lnTo>
                  <a:lnTo>
                    <a:pt x="2438334" y="638711"/>
                  </a:lnTo>
                  <a:lnTo>
                    <a:pt x="2416242" y="636331"/>
                  </a:lnTo>
                  <a:lnTo>
                    <a:pt x="2436810" y="630238"/>
                  </a:lnTo>
                  <a:lnTo>
                    <a:pt x="2447285" y="608151"/>
                  </a:lnTo>
                  <a:lnTo>
                    <a:pt x="2478519" y="602439"/>
                  </a:lnTo>
                  <a:lnTo>
                    <a:pt x="2482328" y="621479"/>
                  </a:lnTo>
                  <a:lnTo>
                    <a:pt x="2506896" y="630143"/>
                  </a:lnTo>
                  <a:lnTo>
                    <a:pt x="2499373" y="650802"/>
                  </a:lnTo>
                  <a:lnTo>
                    <a:pt x="2525751" y="675554"/>
                  </a:lnTo>
                  <a:lnTo>
                    <a:pt x="2552318" y="643376"/>
                  </a:lnTo>
                  <a:lnTo>
                    <a:pt x="2591265" y="626240"/>
                  </a:lnTo>
                  <a:lnTo>
                    <a:pt x="2626689" y="616053"/>
                  </a:lnTo>
                  <a:lnTo>
                    <a:pt x="2631736" y="592824"/>
                  </a:lnTo>
                  <a:lnTo>
                    <a:pt x="2606692" y="586540"/>
                  </a:lnTo>
                  <a:close/>
                  <a:moveTo>
                    <a:pt x="1881267" y="771708"/>
                  </a:moveTo>
                  <a:lnTo>
                    <a:pt x="1907549" y="750478"/>
                  </a:lnTo>
                  <a:lnTo>
                    <a:pt x="1917072" y="772756"/>
                  </a:lnTo>
                  <a:lnTo>
                    <a:pt x="1894980" y="785417"/>
                  </a:lnTo>
                  <a:lnTo>
                    <a:pt x="1866412" y="792082"/>
                  </a:lnTo>
                  <a:lnTo>
                    <a:pt x="1882315" y="770756"/>
                  </a:lnTo>
                  <a:close/>
                  <a:moveTo>
                    <a:pt x="1877648" y="768662"/>
                  </a:moveTo>
                  <a:lnTo>
                    <a:pt x="1864507" y="793414"/>
                  </a:lnTo>
                  <a:lnTo>
                    <a:pt x="1896789" y="789892"/>
                  </a:lnTo>
                  <a:lnTo>
                    <a:pt x="1920500" y="775421"/>
                  </a:lnTo>
                  <a:lnTo>
                    <a:pt x="1928118" y="749241"/>
                  </a:lnTo>
                  <a:lnTo>
                    <a:pt x="1906026" y="746194"/>
                  </a:lnTo>
                  <a:lnTo>
                    <a:pt x="1878220" y="767995"/>
                  </a:lnTo>
                  <a:close/>
                  <a:moveTo>
                    <a:pt x="1708053" y="1203736"/>
                  </a:moveTo>
                  <a:lnTo>
                    <a:pt x="1686437" y="1191931"/>
                  </a:lnTo>
                  <a:close/>
                  <a:moveTo>
                    <a:pt x="1709386" y="1199071"/>
                  </a:moveTo>
                  <a:lnTo>
                    <a:pt x="1686437" y="1191931"/>
                  </a:lnTo>
                  <a:lnTo>
                    <a:pt x="1708053" y="1203640"/>
                  </a:lnTo>
                  <a:close/>
                  <a:moveTo>
                    <a:pt x="1800230" y="301696"/>
                  </a:moveTo>
                  <a:lnTo>
                    <a:pt x="1832322" y="319022"/>
                  </a:lnTo>
                  <a:lnTo>
                    <a:pt x="1767092" y="339491"/>
                  </a:lnTo>
                  <a:lnTo>
                    <a:pt x="1806992" y="351296"/>
                  </a:lnTo>
                  <a:lnTo>
                    <a:pt x="1785566" y="390043"/>
                  </a:lnTo>
                  <a:lnTo>
                    <a:pt x="1712052" y="392423"/>
                  </a:lnTo>
                  <a:lnTo>
                    <a:pt x="1701006" y="369003"/>
                  </a:lnTo>
                  <a:lnTo>
                    <a:pt x="1680247" y="357389"/>
                  </a:lnTo>
                  <a:lnTo>
                    <a:pt x="1671391" y="337206"/>
                  </a:lnTo>
                  <a:lnTo>
                    <a:pt x="1708719" y="340633"/>
                  </a:lnTo>
                  <a:lnTo>
                    <a:pt x="1728431" y="340633"/>
                  </a:lnTo>
                  <a:lnTo>
                    <a:pt x="1724241" y="312834"/>
                  </a:lnTo>
                  <a:lnTo>
                    <a:pt x="1745571" y="308740"/>
                  </a:lnTo>
                  <a:lnTo>
                    <a:pt x="1771568" y="305313"/>
                  </a:lnTo>
                  <a:lnTo>
                    <a:pt x="1801088" y="301791"/>
                  </a:lnTo>
                  <a:close/>
                  <a:moveTo>
                    <a:pt x="1800230" y="296935"/>
                  </a:moveTo>
                  <a:lnTo>
                    <a:pt x="1770616" y="300458"/>
                  </a:lnTo>
                  <a:lnTo>
                    <a:pt x="1744333" y="303980"/>
                  </a:lnTo>
                  <a:lnTo>
                    <a:pt x="1720908" y="311216"/>
                  </a:lnTo>
                  <a:lnTo>
                    <a:pt x="1725860" y="338920"/>
                  </a:lnTo>
                  <a:lnTo>
                    <a:pt x="1668725" y="335873"/>
                  </a:lnTo>
                  <a:lnTo>
                    <a:pt x="1676438" y="360530"/>
                  </a:lnTo>
                  <a:lnTo>
                    <a:pt x="1697197" y="372240"/>
                  </a:lnTo>
                  <a:lnTo>
                    <a:pt x="1709386" y="395946"/>
                  </a:lnTo>
                  <a:lnTo>
                    <a:pt x="1767473" y="397278"/>
                  </a:lnTo>
                  <a:lnTo>
                    <a:pt x="1787566" y="393661"/>
                  </a:lnTo>
                  <a:lnTo>
                    <a:pt x="1802421" y="371383"/>
                  </a:lnTo>
                  <a:lnTo>
                    <a:pt x="1809182" y="349582"/>
                  </a:lnTo>
                  <a:lnTo>
                    <a:pt x="1767854" y="339396"/>
                  </a:lnTo>
                  <a:lnTo>
                    <a:pt x="1834512" y="319308"/>
                  </a:lnTo>
                  <a:lnTo>
                    <a:pt x="1801468" y="297031"/>
                  </a:lnTo>
                  <a:close/>
                  <a:moveTo>
                    <a:pt x="1628349" y="506475"/>
                  </a:moveTo>
                  <a:lnTo>
                    <a:pt x="1654631" y="470394"/>
                  </a:lnTo>
                  <a:lnTo>
                    <a:pt x="1708148" y="481913"/>
                  </a:lnTo>
                  <a:lnTo>
                    <a:pt x="1716147" y="519042"/>
                  </a:lnTo>
                  <a:lnTo>
                    <a:pt x="1695007" y="519804"/>
                  </a:lnTo>
                  <a:lnTo>
                    <a:pt x="1675962" y="519804"/>
                  </a:lnTo>
                  <a:lnTo>
                    <a:pt x="1647394" y="509331"/>
                  </a:lnTo>
                  <a:lnTo>
                    <a:pt x="1627302" y="505714"/>
                  </a:lnTo>
                  <a:close/>
                  <a:moveTo>
                    <a:pt x="1625969" y="510283"/>
                  </a:moveTo>
                  <a:lnTo>
                    <a:pt x="1645680" y="513806"/>
                  </a:lnTo>
                  <a:lnTo>
                    <a:pt x="1674914" y="524278"/>
                  </a:lnTo>
                  <a:lnTo>
                    <a:pt x="1695483" y="524278"/>
                  </a:lnTo>
                  <a:lnTo>
                    <a:pt x="1718813" y="520660"/>
                  </a:lnTo>
                  <a:lnTo>
                    <a:pt x="1711005" y="478771"/>
                  </a:lnTo>
                  <a:lnTo>
                    <a:pt x="1653108" y="466395"/>
                  </a:lnTo>
                  <a:lnTo>
                    <a:pt x="1634063" y="488482"/>
                  </a:lnTo>
                  <a:lnTo>
                    <a:pt x="1614256" y="494861"/>
                  </a:lnTo>
                  <a:close/>
                  <a:moveTo>
                    <a:pt x="1571214" y="524564"/>
                  </a:moveTo>
                  <a:lnTo>
                    <a:pt x="1590926" y="521041"/>
                  </a:lnTo>
                  <a:lnTo>
                    <a:pt x="1571214" y="512759"/>
                  </a:lnTo>
                  <a:close/>
                  <a:moveTo>
                    <a:pt x="1570357" y="519804"/>
                  </a:moveTo>
                  <a:lnTo>
                    <a:pt x="1590069" y="521041"/>
                  </a:lnTo>
                  <a:close/>
                  <a:moveTo>
                    <a:pt x="1587022" y="443642"/>
                  </a:moveTo>
                  <a:lnTo>
                    <a:pt x="1584831" y="469537"/>
                  </a:lnTo>
                  <a:lnTo>
                    <a:pt x="1560549" y="470679"/>
                  </a:lnTo>
                  <a:lnTo>
                    <a:pt x="1534552" y="470679"/>
                  </a:lnTo>
                  <a:lnTo>
                    <a:pt x="1513412" y="485245"/>
                  </a:lnTo>
                  <a:lnTo>
                    <a:pt x="1557216" y="496669"/>
                  </a:lnTo>
                  <a:lnTo>
                    <a:pt x="1521031" y="516662"/>
                  </a:lnTo>
                  <a:lnTo>
                    <a:pt x="1499129" y="509617"/>
                  </a:lnTo>
                  <a:lnTo>
                    <a:pt x="1453325" y="488577"/>
                  </a:lnTo>
                  <a:lnTo>
                    <a:pt x="1432566" y="488577"/>
                  </a:lnTo>
                  <a:lnTo>
                    <a:pt x="1408856" y="495813"/>
                  </a:lnTo>
                  <a:lnTo>
                    <a:pt x="1373146" y="499240"/>
                  </a:lnTo>
                  <a:lnTo>
                    <a:pt x="1333532" y="506380"/>
                  </a:lnTo>
                  <a:lnTo>
                    <a:pt x="1297537" y="509903"/>
                  </a:lnTo>
                  <a:lnTo>
                    <a:pt x="1271065" y="513425"/>
                  </a:lnTo>
                  <a:lnTo>
                    <a:pt x="1179553" y="506285"/>
                  </a:lnTo>
                  <a:lnTo>
                    <a:pt x="1193075" y="485150"/>
                  </a:lnTo>
                  <a:lnTo>
                    <a:pt x="1166603" y="477915"/>
                  </a:lnTo>
                  <a:lnTo>
                    <a:pt x="1188980" y="461445"/>
                  </a:lnTo>
                  <a:lnTo>
                    <a:pt x="1248496" y="454304"/>
                  </a:lnTo>
                  <a:lnTo>
                    <a:pt x="1272493" y="439834"/>
                  </a:lnTo>
                  <a:lnTo>
                    <a:pt x="1224881" y="435359"/>
                  </a:lnTo>
                  <a:lnTo>
                    <a:pt x="1202217" y="431837"/>
                  </a:lnTo>
                  <a:lnTo>
                    <a:pt x="1226214" y="404514"/>
                  </a:lnTo>
                  <a:lnTo>
                    <a:pt x="1199836" y="389091"/>
                  </a:lnTo>
                  <a:lnTo>
                    <a:pt x="1230023" y="372050"/>
                  </a:lnTo>
                  <a:lnTo>
                    <a:pt x="1285063" y="358246"/>
                  </a:lnTo>
                  <a:lnTo>
                    <a:pt x="1370765" y="340633"/>
                  </a:lnTo>
                  <a:lnTo>
                    <a:pt x="1345436" y="354152"/>
                  </a:lnTo>
                  <a:lnTo>
                    <a:pt x="1367052" y="354914"/>
                  </a:lnTo>
                  <a:lnTo>
                    <a:pt x="1415997" y="354914"/>
                  </a:lnTo>
                  <a:lnTo>
                    <a:pt x="1395429" y="357294"/>
                  </a:lnTo>
                  <a:lnTo>
                    <a:pt x="1371908" y="371669"/>
                  </a:lnTo>
                  <a:lnTo>
                    <a:pt x="1396571" y="372621"/>
                  </a:lnTo>
                  <a:lnTo>
                    <a:pt x="1416378" y="369003"/>
                  </a:lnTo>
                  <a:lnTo>
                    <a:pt x="1440470" y="350915"/>
                  </a:lnTo>
                  <a:lnTo>
                    <a:pt x="1465324" y="351391"/>
                  </a:lnTo>
                  <a:lnTo>
                    <a:pt x="1491035" y="358341"/>
                  </a:lnTo>
                  <a:lnTo>
                    <a:pt x="1475989" y="397659"/>
                  </a:lnTo>
                  <a:lnTo>
                    <a:pt x="1499129" y="389948"/>
                  </a:lnTo>
                  <a:lnTo>
                    <a:pt x="1516460" y="364338"/>
                  </a:lnTo>
                  <a:lnTo>
                    <a:pt x="1542647" y="343680"/>
                  </a:lnTo>
                  <a:lnTo>
                    <a:pt x="1586260" y="351105"/>
                  </a:lnTo>
                  <a:lnTo>
                    <a:pt x="1578261" y="387377"/>
                  </a:lnTo>
                  <a:lnTo>
                    <a:pt x="1571214" y="411940"/>
                  </a:lnTo>
                  <a:lnTo>
                    <a:pt x="1529601" y="435264"/>
                  </a:lnTo>
                  <a:close/>
                  <a:moveTo>
                    <a:pt x="1587022" y="438787"/>
                  </a:moveTo>
                  <a:lnTo>
                    <a:pt x="1531029" y="435264"/>
                  </a:lnTo>
                  <a:lnTo>
                    <a:pt x="1574833" y="414986"/>
                  </a:lnTo>
                  <a:lnTo>
                    <a:pt x="1582546" y="388805"/>
                  </a:lnTo>
                  <a:lnTo>
                    <a:pt x="1589212" y="349677"/>
                  </a:lnTo>
                  <a:lnTo>
                    <a:pt x="1561692" y="336063"/>
                  </a:lnTo>
                  <a:lnTo>
                    <a:pt x="1540647" y="339396"/>
                  </a:lnTo>
                  <a:lnTo>
                    <a:pt x="1513222" y="361102"/>
                  </a:lnTo>
                  <a:lnTo>
                    <a:pt x="1496272" y="386425"/>
                  </a:lnTo>
                  <a:lnTo>
                    <a:pt x="1493987" y="356627"/>
                  </a:lnTo>
                  <a:lnTo>
                    <a:pt x="1465991" y="346536"/>
                  </a:lnTo>
                  <a:lnTo>
                    <a:pt x="1439137" y="346536"/>
                  </a:lnTo>
                  <a:lnTo>
                    <a:pt x="1414569" y="364719"/>
                  </a:lnTo>
                  <a:lnTo>
                    <a:pt x="1372955" y="371383"/>
                  </a:lnTo>
                  <a:lnTo>
                    <a:pt x="1397619" y="361863"/>
                  </a:lnTo>
                  <a:cubicBezTo>
                    <a:pt x="1419425" y="354057"/>
                    <a:pt x="1418759" y="350249"/>
                    <a:pt x="1416092" y="350249"/>
                  </a:cubicBezTo>
                  <a:lnTo>
                    <a:pt x="1366766" y="350249"/>
                  </a:lnTo>
                  <a:lnTo>
                    <a:pt x="1346578" y="353866"/>
                  </a:lnTo>
                  <a:lnTo>
                    <a:pt x="1371241" y="340157"/>
                  </a:lnTo>
                  <a:lnTo>
                    <a:pt x="1283730" y="353581"/>
                  </a:lnTo>
                  <a:lnTo>
                    <a:pt x="1228404" y="367766"/>
                  </a:lnTo>
                  <a:lnTo>
                    <a:pt x="1197932" y="389377"/>
                  </a:lnTo>
                  <a:lnTo>
                    <a:pt x="1224785" y="404133"/>
                  </a:lnTo>
                  <a:lnTo>
                    <a:pt x="1201360" y="413653"/>
                  </a:lnTo>
                  <a:lnTo>
                    <a:pt x="1181744" y="424221"/>
                  </a:lnTo>
                  <a:lnTo>
                    <a:pt x="1201836" y="435645"/>
                  </a:lnTo>
                  <a:lnTo>
                    <a:pt x="1225262" y="439358"/>
                  </a:lnTo>
                  <a:lnTo>
                    <a:pt x="1271731" y="439358"/>
                  </a:lnTo>
                  <a:lnTo>
                    <a:pt x="1247449" y="449354"/>
                  </a:lnTo>
                  <a:lnTo>
                    <a:pt x="1189171" y="456113"/>
                  </a:lnTo>
                  <a:lnTo>
                    <a:pt x="1170126" y="456113"/>
                  </a:lnTo>
                  <a:lnTo>
                    <a:pt x="1164413" y="479343"/>
                  </a:lnTo>
                  <a:lnTo>
                    <a:pt x="1192504" y="488863"/>
                  </a:lnTo>
                  <a:lnTo>
                    <a:pt x="1179839" y="510188"/>
                  </a:lnTo>
                  <a:lnTo>
                    <a:pt x="1271922" y="517233"/>
                  </a:lnTo>
                  <a:lnTo>
                    <a:pt x="1298775" y="513711"/>
                  </a:lnTo>
                  <a:lnTo>
                    <a:pt x="1334865" y="510188"/>
                  </a:lnTo>
                  <a:lnTo>
                    <a:pt x="1374479" y="503048"/>
                  </a:lnTo>
                  <a:lnTo>
                    <a:pt x="1409332" y="499811"/>
                  </a:lnTo>
                  <a:lnTo>
                    <a:pt x="1432852" y="492671"/>
                  </a:lnTo>
                  <a:lnTo>
                    <a:pt x="1496939" y="513806"/>
                  </a:lnTo>
                  <a:lnTo>
                    <a:pt x="1520269" y="520946"/>
                  </a:lnTo>
                  <a:lnTo>
                    <a:pt x="1541123" y="517519"/>
                  </a:lnTo>
                  <a:lnTo>
                    <a:pt x="1559025" y="495432"/>
                  </a:lnTo>
                  <a:lnTo>
                    <a:pt x="1514746" y="484484"/>
                  </a:lnTo>
                  <a:lnTo>
                    <a:pt x="1535505" y="474963"/>
                  </a:lnTo>
                  <a:lnTo>
                    <a:pt x="1560454" y="474963"/>
                  </a:lnTo>
                  <a:lnTo>
                    <a:pt x="1587022" y="471441"/>
                  </a:lnTo>
                  <a:lnTo>
                    <a:pt x="1589117" y="444308"/>
                  </a:lnTo>
                  <a:close/>
                  <a:moveTo>
                    <a:pt x="1039858" y="402991"/>
                  </a:moveTo>
                  <a:lnTo>
                    <a:pt x="1009386" y="385569"/>
                  </a:lnTo>
                  <a:lnTo>
                    <a:pt x="1065759" y="350820"/>
                  </a:lnTo>
                  <a:lnTo>
                    <a:pt x="1101469" y="337015"/>
                  </a:lnTo>
                  <a:lnTo>
                    <a:pt x="1130703" y="329971"/>
                  </a:lnTo>
                  <a:lnTo>
                    <a:pt x="1148700" y="300553"/>
                  </a:lnTo>
                  <a:lnTo>
                    <a:pt x="1173840" y="291033"/>
                  </a:lnTo>
                  <a:lnTo>
                    <a:pt x="1218881" y="287510"/>
                  </a:lnTo>
                  <a:lnTo>
                    <a:pt x="1288110" y="294555"/>
                  </a:lnTo>
                  <a:lnTo>
                    <a:pt x="1326200" y="305123"/>
                  </a:lnTo>
                  <a:lnTo>
                    <a:pt x="1348578" y="325591"/>
                  </a:lnTo>
                  <a:lnTo>
                    <a:pt x="1297061" y="332065"/>
                  </a:lnTo>
                  <a:lnTo>
                    <a:pt x="1227737" y="354152"/>
                  </a:lnTo>
                  <a:lnTo>
                    <a:pt x="1155366" y="378904"/>
                  </a:lnTo>
                  <a:lnTo>
                    <a:pt x="1111848" y="414700"/>
                  </a:lnTo>
                  <a:lnTo>
                    <a:pt x="1084043" y="410607"/>
                  </a:lnTo>
                  <a:lnTo>
                    <a:pt x="1053571" y="417747"/>
                  </a:lnTo>
                  <a:lnTo>
                    <a:pt x="1030717" y="421269"/>
                  </a:lnTo>
                  <a:close/>
                  <a:moveTo>
                    <a:pt x="1035192" y="401563"/>
                  </a:moveTo>
                  <a:lnTo>
                    <a:pt x="1028431" y="422412"/>
                  </a:lnTo>
                  <a:lnTo>
                    <a:pt x="1054142" y="422412"/>
                  </a:lnTo>
                  <a:lnTo>
                    <a:pt x="1083947" y="415272"/>
                  </a:lnTo>
                  <a:lnTo>
                    <a:pt x="1112515" y="418889"/>
                  </a:lnTo>
                  <a:lnTo>
                    <a:pt x="1157652" y="382713"/>
                  </a:lnTo>
                  <a:lnTo>
                    <a:pt x="1229261" y="358341"/>
                  </a:lnTo>
                  <a:lnTo>
                    <a:pt x="1298299" y="337111"/>
                  </a:lnTo>
                  <a:lnTo>
                    <a:pt x="1350673" y="326543"/>
                  </a:lnTo>
                  <a:lnTo>
                    <a:pt x="1328771" y="301219"/>
                  </a:lnTo>
                  <a:lnTo>
                    <a:pt x="1288300" y="290081"/>
                  </a:lnTo>
                  <a:lnTo>
                    <a:pt x="1237926" y="297031"/>
                  </a:lnTo>
                  <a:lnTo>
                    <a:pt x="1172316" y="286463"/>
                  </a:lnTo>
                  <a:lnTo>
                    <a:pt x="1145368" y="297031"/>
                  </a:lnTo>
                  <a:lnTo>
                    <a:pt x="1127751" y="326353"/>
                  </a:lnTo>
                  <a:lnTo>
                    <a:pt x="1099183" y="332255"/>
                  </a:lnTo>
                  <a:lnTo>
                    <a:pt x="1062617" y="346536"/>
                  </a:lnTo>
                  <a:lnTo>
                    <a:pt x="1006244" y="385664"/>
                  </a:lnTo>
                  <a:lnTo>
                    <a:pt x="1033002" y="400515"/>
                  </a:lnTo>
                  <a:close/>
                  <a:moveTo>
                    <a:pt x="109033" y="1163179"/>
                  </a:moveTo>
                  <a:lnTo>
                    <a:pt x="100939" y="1187361"/>
                  </a:lnTo>
                  <a:close/>
                  <a:moveTo>
                    <a:pt x="104271" y="1162513"/>
                  </a:moveTo>
                  <a:lnTo>
                    <a:pt x="100939" y="1187361"/>
                  </a:lnTo>
                  <a:lnTo>
                    <a:pt x="109033" y="1163179"/>
                  </a:lnTo>
                  <a:close/>
                  <a:moveTo>
                    <a:pt x="92368" y="1200594"/>
                  </a:moveTo>
                  <a:lnTo>
                    <a:pt x="116556" y="1200594"/>
                  </a:lnTo>
                  <a:lnTo>
                    <a:pt x="98082" y="1221538"/>
                  </a:lnTo>
                  <a:close/>
                  <a:moveTo>
                    <a:pt x="87988" y="1202593"/>
                  </a:moveTo>
                  <a:lnTo>
                    <a:pt x="97511" y="1223823"/>
                  </a:lnTo>
                  <a:lnTo>
                    <a:pt x="118174" y="1199356"/>
                  </a:lnTo>
                  <a:lnTo>
                    <a:pt x="93130" y="1195643"/>
                  </a:lnTo>
                  <a:close/>
                  <a:moveTo>
                    <a:pt x="80370" y="1167368"/>
                  </a:moveTo>
                  <a:lnTo>
                    <a:pt x="80370" y="1167368"/>
                  </a:lnTo>
                  <a:close/>
                  <a:moveTo>
                    <a:pt x="80370" y="1172128"/>
                  </a:moveTo>
                  <a:lnTo>
                    <a:pt x="100082" y="1172128"/>
                  </a:lnTo>
                  <a:lnTo>
                    <a:pt x="77894" y="1166226"/>
                  </a:lnTo>
                  <a:close/>
                  <a:moveTo>
                    <a:pt x="133791" y="1357201"/>
                  </a:moveTo>
                  <a:lnTo>
                    <a:pt x="153598" y="1392997"/>
                  </a:lnTo>
                  <a:lnTo>
                    <a:pt x="131982" y="1400994"/>
                  </a:lnTo>
                  <a:lnTo>
                    <a:pt x="115603" y="1374909"/>
                  </a:lnTo>
                  <a:lnTo>
                    <a:pt x="87512" y="1365389"/>
                  </a:lnTo>
                  <a:lnTo>
                    <a:pt x="92559" y="1343302"/>
                  </a:lnTo>
                  <a:lnTo>
                    <a:pt x="69991" y="1344159"/>
                  </a:lnTo>
                  <a:lnTo>
                    <a:pt x="74561" y="1323024"/>
                  </a:lnTo>
                  <a:lnTo>
                    <a:pt x="54850" y="1315979"/>
                  </a:lnTo>
                  <a:lnTo>
                    <a:pt x="78275" y="1306459"/>
                  </a:lnTo>
                  <a:lnTo>
                    <a:pt x="55326" y="1288180"/>
                  </a:lnTo>
                  <a:lnTo>
                    <a:pt x="91892" y="1302651"/>
                  </a:lnTo>
                  <a:lnTo>
                    <a:pt x="115508" y="1313599"/>
                  </a:lnTo>
                  <a:lnTo>
                    <a:pt x="134553" y="1334353"/>
                  </a:lnTo>
                  <a:close/>
                  <a:moveTo>
                    <a:pt x="138648" y="1357201"/>
                  </a:moveTo>
                  <a:lnTo>
                    <a:pt x="138648" y="1332449"/>
                  </a:lnTo>
                  <a:lnTo>
                    <a:pt x="118270" y="1309600"/>
                  </a:lnTo>
                  <a:lnTo>
                    <a:pt x="94463" y="1298462"/>
                  </a:lnTo>
                  <a:lnTo>
                    <a:pt x="72942" y="1280659"/>
                  </a:lnTo>
                  <a:lnTo>
                    <a:pt x="53231" y="1287799"/>
                  </a:lnTo>
                  <a:lnTo>
                    <a:pt x="76180" y="1306173"/>
                  </a:lnTo>
                  <a:lnTo>
                    <a:pt x="53136" y="1315693"/>
                  </a:lnTo>
                  <a:lnTo>
                    <a:pt x="73323" y="1327117"/>
                  </a:lnTo>
                  <a:lnTo>
                    <a:pt x="71228" y="1348443"/>
                  </a:lnTo>
                  <a:lnTo>
                    <a:pt x="91035" y="1344920"/>
                  </a:lnTo>
                  <a:lnTo>
                    <a:pt x="84846" y="1367007"/>
                  </a:lnTo>
                  <a:lnTo>
                    <a:pt x="113413" y="1376527"/>
                  </a:lnTo>
                  <a:lnTo>
                    <a:pt x="113413" y="1397662"/>
                  </a:lnTo>
                  <a:lnTo>
                    <a:pt x="133220" y="1404707"/>
                  </a:lnTo>
                  <a:lnTo>
                    <a:pt x="158074" y="1394045"/>
                  </a:lnTo>
                  <a:lnTo>
                    <a:pt x="156169" y="1370244"/>
                  </a:lnTo>
                  <a:close/>
                  <a:moveTo>
                    <a:pt x="2514419" y="1161561"/>
                  </a:moveTo>
                  <a:lnTo>
                    <a:pt x="2542415" y="1178602"/>
                  </a:lnTo>
                  <a:lnTo>
                    <a:pt x="2518609" y="1222205"/>
                  </a:lnTo>
                  <a:lnTo>
                    <a:pt x="2515276" y="1243625"/>
                  </a:lnTo>
                  <a:lnTo>
                    <a:pt x="2480614" y="1255906"/>
                  </a:lnTo>
                  <a:lnTo>
                    <a:pt x="2437763" y="1266569"/>
                  </a:lnTo>
                  <a:lnTo>
                    <a:pt x="2415385" y="1269996"/>
                  </a:lnTo>
                  <a:lnTo>
                    <a:pt x="2394816" y="1280849"/>
                  </a:lnTo>
                  <a:lnTo>
                    <a:pt x="2374438" y="1302555"/>
                  </a:lnTo>
                  <a:lnTo>
                    <a:pt x="2352536" y="1308934"/>
                  </a:lnTo>
                  <a:lnTo>
                    <a:pt x="2326254" y="1315979"/>
                  </a:lnTo>
                  <a:lnTo>
                    <a:pt x="2306352" y="1323119"/>
                  </a:lnTo>
                  <a:lnTo>
                    <a:pt x="2248360" y="1315979"/>
                  </a:lnTo>
                  <a:lnTo>
                    <a:pt x="2215317" y="1312361"/>
                  </a:lnTo>
                  <a:lnTo>
                    <a:pt x="2185226" y="1315884"/>
                  </a:lnTo>
                  <a:lnTo>
                    <a:pt x="2155896" y="1315884"/>
                  </a:lnTo>
                  <a:lnTo>
                    <a:pt x="2129233" y="1319501"/>
                  </a:lnTo>
                  <a:lnTo>
                    <a:pt x="2108665" y="1330354"/>
                  </a:lnTo>
                  <a:lnTo>
                    <a:pt x="2081716" y="1358915"/>
                  </a:lnTo>
                  <a:lnTo>
                    <a:pt x="2053625" y="1361771"/>
                  </a:lnTo>
                  <a:lnTo>
                    <a:pt x="2026485" y="1376147"/>
                  </a:lnTo>
                  <a:lnTo>
                    <a:pt x="1993157" y="1404707"/>
                  </a:lnTo>
                  <a:lnTo>
                    <a:pt x="1956590" y="1436885"/>
                  </a:lnTo>
                  <a:lnTo>
                    <a:pt x="1928023" y="1454022"/>
                  </a:lnTo>
                  <a:lnTo>
                    <a:pt x="1908121" y="1468302"/>
                  </a:lnTo>
                  <a:lnTo>
                    <a:pt x="1932974" y="1469064"/>
                  </a:lnTo>
                  <a:lnTo>
                    <a:pt x="1953448" y="1458211"/>
                  </a:lnTo>
                  <a:lnTo>
                    <a:pt x="1976968" y="1436695"/>
                  </a:lnTo>
                  <a:lnTo>
                    <a:pt x="1996680" y="1418988"/>
                  </a:lnTo>
                  <a:lnTo>
                    <a:pt x="2019343" y="1405088"/>
                  </a:lnTo>
                  <a:lnTo>
                    <a:pt x="2051911" y="1391093"/>
                  </a:lnTo>
                  <a:lnTo>
                    <a:pt x="2078193" y="1380526"/>
                  </a:lnTo>
                  <a:lnTo>
                    <a:pt x="2110950" y="1369958"/>
                  </a:lnTo>
                  <a:lnTo>
                    <a:pt x="2159705" y="1366531"/>
                  </a:lnTo>
                  <a:lnTo>
                    <a:pt x="2176846" y="1402994"/>
                  </a:lnTo>
                  <a:lnTo>
                    <a:pt x="2156277" y="1400614"/>
                  </a:lnTo>
                  <a:lnTo>
                    <a:pt x="2134852" y="1418892"/>
                  </a:lnTo>
                  <a:lnTo>
                    <a:pt x="2096190" y="1418416"/>
                  </a:lnTo>
                  <a:lnTo>
                    <a:pt x="2115235" y="1440218"/>
                  </a:lnTo>
                  <a:lnTo>
                    <a:pt x="2143803" y="1437266"/>
                  </a:lnTo>
                  <a:lnTo>
                    <a:pt x="2164657" y="1422700"/>
                  </a:lnTo>
                  <a:lnTo>
                    <a:pt x="2144850" y="1440503"/>
                  </a:lnTo>
                  <a:lnTo>
                    <a:pt x="2131423" y="1465541"/>
                  </a:lnTo>
                  <a:lnTo>
                    <a:pt x="2124662" y="1494102"/>
                  </a:lnTo>
                  <a:lnTo>
                    <a:pt x="2145993" y="1503622"/>
                  </a:lnTo>
                  <a:lnTo>
                    <a:pt x="2151040" y="1523234"/>
                  </a:lnTo>
                  <a:lnTo>
                    <a:pt x="2192177" y="1535515"/>
                  </a:lnTo>
                  <a:lnTo>
                    <a:pt x="2212079" y="1539037"/>
                  </a:lnTo>
                  <a:lnTo>
                    <a:pt x="2232743" y="1535515"/>
                  </a:lnTo>
                  <a:lnTo>
                    <a:pt x="2195605" y="1559125"/>
                  </a:lnTo>
                  <a:lnTo>
                    <a:pt x="2175513" y="1566265"/>
                  </a:lnTo>
                  <a:lnTo>
                    <a:pt x="2152087" y="1577689"/>
                  </a:lnTo>
                  <a:lnTo>
                    <a:pt x="2123520" y="1570454"/>
                  </a:lnTo>
                  <a:lnTo>
                    <a:pt x="2104475" y="1596254"/>
                  </a:lnTo>
                  <a:lnTo>
                    <a:pt x="2082192" y="1609677"/>
                  </a:lnTo>
                  <a:lnTo>
                    <a:pt x="2055815" y="1627385"/>
                  </a:lnTo>
                  <a:lnTo>
                    <a:pt x="2049625" y="1587590"/>
                  </a:lnTo>
                  <a:lnTo>
                    <a:pt x="2111045" y="1553699"/>
                  </a:lnTo>
                  <a:lnTo>
                    <a:pt x="2133518" y="1546844"/>
                  </a:lnTo>
                  <a:lnTo>
                    <a:pt x="2156277" y="1543417"/>
                  </a:lnTo>
                  <a:lnTo>
                    <a:pt x="2106379" y="1542084"/>
                  </a:lnTo>
                  <a:cubicBezTo>
                    <a:pt x="2119616" y="1522091"/>
                    <a:pt x="2117045" y="1519902"/>
                    <a:pt x="2114950" y="1521330"/>
                  </a:cubicBezTo>
                  <a:lnTo>
                    <a:pt x="2095238" y="1535515"/>
                  </a:lnTo>
                  <a:lnTo>
                    <a:pt x="2072670" y="1545892"/>
                  </a:lnTo>
                  <a:lnTo>
                    <a:pt x="2033056" y="1556555"/>
                  </a:lnTo>
                  <a:lnTo>
                    <a:pt x="2009250" y="1545797"/>
                  </a:lnTo>
                  <a:lnTo>
                    <a:pt x="2017249" y="1506383"/>
                  </a:lnTo>
                  <a:lnTo>
                    <a:pt x="2030294" y="1474681"/>
                  </a:lnTo>
                  <a:lnTo>
                    <a:pt x="2030294" y="1452594"/>
                  </a:lnTo>
                  <a:lnTo>
                    <a:pt x="2001251" y="1453736"/>
                  </a:lnTo>
                  <a:lnTo>
                    <a:pt x="1979920" y="1444216"/>
                  </a:lnTo>
                  <a:lnTo>
                    <a:pt x="1963446" y="1465446"/>
                  </a:lnTo>
                  <a:lnTo>
                    <a:pt x="1941068" y="1478965"/>
                  </a:lnTo>
                  <a:lnTo>
                    <a:pt x="1930308" y="1501242"/>
                  </a:lnTo>
                  <a:lnTo>
                    <a:pt x="1907549" y="1525138"/>
                  </a:lnTo>
                  <a:lnTo>
                    <a:pt x="1888028" y="1542655"/>
                  </a:lnTo>
                  <a:lnTo>
                    <a:pt x="1865365" y="1556555"/>
                  </a:lnTo>
                  <a:lnTo>
                    <a:pt x="1725003" y="1566836"/>
                  </a:lnTo>
                  <a:lnTo>
                    <a:pt x="1697197" y="1592160"/>
                  </a:lnTo>
                  <a:lnTo>
                    <a:pt x="1657964" y="1609677"/>
                  </a:lnTo>
                  <a:lnTo>
                    <a:pt x="1616256" y="1609677"/>
                  </a:lnTo>
                  <a:lnTo>
                    <a:pt x="1593211" y="1613200"/>
                  </a:lnTo>
                  <a:lnTo>
                    <a:pt x="1570167" y="1616722"/>
                  </a:lnTo>
                  <a:lnTo>
                    <a:pt x="1545789" y="1642237"/>
                  </a:lnTo>
                  <a:lnTo>
                    <a:pt x="1562073" y="1666608"/>
                  </a:lnTo>
                  <a:lnTo>
                    <a:pt x="1527792" y="1662705"/>
                  </a:lnTo>
                  <a:lnTo>
                    <a:pt x="1507223" y="1669940"/>
                  </a:lnTo>
                  <a:lnTo>
                    <a:pt x="1458372" y="1676890"/>
                  </a:lnTo>
                  <a:lnTo>
                    <a:pt x="1437899" y="1687458"/>
                  </a:lnTo>
                  <a:lnTo>
                    <a:pt x="1416473" y="1683649"/>
                  </a:lnTo>
                  <a:lnTo>
                    <a:pt x="1443517" y="1674129"/>
                  </a:lnTo>
                  <a:lnTo>
                    <a:pt x="1460753" y="1652233"/>
                  </a:lnTo>
                  <a:lnTo>
                    <a:pt x="1480369" y="1631193"/>
                  </a:lnTo>
                  <a:lnTo>
                    <a:pt x="1490654" y="1609297"/>
                  </a:lnTo>
                  <a:lnTo>
                    <a:pt x="1523411" y="1574167"/>
                  </a:lnTo>
                  <a:lnTo>
                    <a:pt x="1527030" y="1552080"/>
                  </a:lnTo>
                  <a:lnTo>
                    <a:pt x="1532267" y="1577404"/>
                  </a:lnTo>
                  <a:lnTo>
                    <a:pt x="1556454" y="1589304"/>
                  </a:lnTo>
                  <a:lnTo>
                    <a:pt x="1569595" y="1566836"/>
                  </a:lnTo>
                  <a:lnTo>
                    <a:pt x="1566453" y="1540751"/>
                  </a:lnTo>
                  <a:lnTo>
                    <a:pt x="1556359" y="1515618"/>
                  </a:lnTo>
                  <a:lnTo>
                    <a:pt x="1508747" y="1503527"/>
                  </a:lnTo>
                  <a:lnTo>
                    <a:pt x="1446184" y="1489437"/>
                  </a:lnTo>
                  <a:lnTo>
                    <a:pt x="1448088" y="1466969"/>
                  </a:lnTo>
                  <a:lnTo>
                    <a:pt x="1451326" y="1446120"/>
                  </a:lnTo>
                  <a:lnTo>
                    <a:pt x="1464181" y="1425842"/>
                  </a:lnTo>
                  <a:lnTo>
                    <a:pt x="1441994" y="1425842"/>
                  </a:lnTo>
                  <a:lnTo>
                    <a:pt x="1418378" y="1436600"/>
                  </a:lnTo>
                  <a:lnTo>
                    <a:pt x="1427901" y="1393378"/>
                  </a:lnTo>
                  <a:lnTo>
                    <a:pt x="1400190" y="1379955"/>
                  </a:lnTo>
                  <a:lnTo>
                    <a:pt x="1369051" y="1386904"/>
                  </a:lnTo>
                  <a:lnTo>
                    <a:pt x="1342674" y="1394045"/>
                  </a:lnTo>
                  <a:lnTo>
                    <a:pt x="1319915" y="1397472"/>
                  </a:lnTo>
                  <a:lnTo>
                    <a:pt x="1301918" y="1419654"/>
                  </a:lnTo>
                  <a:lnTo>
                    <a:pt x="1247925" y="1411657"/>
                  </a:lnTo>
                  <a:lnTo>
                    <a:pt x="1225262" y="1408135"/>
                  </a:lnTo>
                  <a:lnTo>
                    <a:pt x="1186600" y="1390713"/>
                  </a:lnTo>
                  <a:lnTo>
                    <a:pt x="1162413" y="1390713"/>
                  </a:lnTo>
                  <a:lnTo>
                    <a:pt x="1140130" y="1383668"/>
                  </a:lnTo>
                  <a:lnTo>
                    <a:pt x="1138511" y="1360914"/>
                  </a:lnTo>
                  <a:lnTo>
                    <a:pt x="1124037" y="1381478"/>
                  </a:lnTo>
                  <a:lnTo>
                    <a:pt x="188736" y="1380050"/>
                  </a:lnTo>
                  <a:lnTo>
                    <a:pt x="194450" y="1354441"/>
                  </a:lnTo>
                  <a:lnTo>
                    <a:pt x="173500" y="1341398"/>
                  </a:lnTo>
                  <a:lnTo>
                    <a:pt x="185498" y="1319882"/>
                  </a:lnTo>
                  <a:lnTo>
                    <a:pt x="162454" y="1319882"/>
                  </a:lnTo>
                  <a:lnTo>
                    <a:pt x="162454" y="1298747"/>
                  </a:lnTo>
                  <a:lnTo>
                    <a:pt x="142647" y="1302270"/>
                  </a:lnTo>
                  <a:lnTo>
                    <a:pt x="164739" y="1281420"/>
                  </a:lnTo>
                  <a:lnTo>
                    <a:pt x="133506" y="1273995"/>
                  </a:lnTo>
                  <a:lnTo>
                    <a:pt x="110937" y="1266950"/>
                  </a:lnTo>
                  <a:lnTo>
                    <a:pt x="131411" y="1257430"/>
                  </a:lnTo>
                  <a:cubicBezTo>
                    <a:pt x="153312" y="1249718"/>
                    <a:pt x="152170" y="1245529"/>
                    <a:pt x="149218" y="1246101"/>
                  </a:cubicBezTo>
                  <a:lnTo>
                    <a:pt x="109795" y="1253145"/>
                  </a:lnTo>
                  <a:lnTo>
                    <a:pt x="131601" y="1239627"/>
                  </a:lnTo>
                  <a:lnTo>
                    <a:pt x="169691" y="1229631"/>
                  </a:lnTo>
                  <a:lnTo>
                    <a:pt x="168834" y="1202117"/>
                  </a:lnTo>
                  <a:lnTo>
                    <a:pt x="139505" y="1207163"/>
                  </a:lnTo>
                  <a:lnTo>
                    <a:pt x="132458" y="1187266"/>
                  </a:lnTo>
                  <a:lnTo>
                    <a:pt x="162073" y="1146900"/>
                  </a:lnTo>
                  <a:lnTo>
                    <a:pt x="132172" y="1161561"/>
                  </a:lnTo>
                  <a:lnTo>
                    <a:pt x="122650" y="1139474"/>
                  </a:lnTo>
                  <a:lnTo>
                    <a:pt x="138838" y="1115388"/>
                  </a:lnTo>
                  <a:lnTo>
                    <a:pt x="161121" y="1101965"/>
                  </a:lnTo>
                  <a:lnTo>
                    <a:pt x="181594" y="1073404"/>
                  </a:lnTo>
                  <a:lnTo>
                    <a:pt x="181594" y="1047318"/>
                  </a:lnTo>
                  <a:lnTo>
                    <a:pt x="161121" y="1027802"/>
                  </a:lnTo>
                  <a:lnTo>
                    <a:pt x="171596" y="1005715"/>
                  </a:lnTo>
                  <a:lnTo>
                    <a:pt x="171596" y="980106"/>
                  </a:lnTo>
                  <a:lnTo>
                    <a:pt x="181118" y="948975"/>
                  </a:lnTo>
                  <a:lnTo>
                    <a:pt x="174548" y="922889"/>
                  </a:lnTo>
                  <a:lnTo>
                    <a:pt x="171405" y="889854"/>
                  </a:lnTo>
                  <a:lnTo>
                    <a:pt x="145694" y="891282"/>
                  </a:lnTo>
                  <a:lnTo>
                    <a:pt x="125126" y="906324"/>
                  </a:lnTo>
                  <a:lnTo>
                    <a:pt x="87512" y="909466"/>
                  </a:lnTo>
                  <a:lnTo>
                    <a:pt x="76180" y="888807"/>
                  </a:lnTo>
                  <a:lnTo>
                    <a:pt x="85703" y="866244"/>
                  </a:lnTo>
                  <a:lnTo>
                    <a:pt x="56468" y="870052"/>
                  </a:lnTo>
                  <a:lnTo>
                    <a:pt x="27901" y="870052"/>
                  </a:lnTo>
                  <a:lnTo>
                    <a:pt x="457080" y="477915"/>
                  </a:lnTo>
                  <a:lnTo>
                    <a:pt x="510692" y="496098"/>
                  </a:lnTo>
                  <a:lnTo>
                    <a:pt x="579826" y="520851"/>
                  </a:lnTo>
                  <a:lnTo>
                    <a:pt x="598871" y="491529"/>
                  </a:lnTo>
                  <a:lnTo>
                    <a:pt x="624201" y="478295"/>
                  </a:lnTo>
                  <a:lnTo>
                    <a:pt x="652101" y="485531"/>
                  </a:lnTo>
                  <a:lnTo>
                    <a:pt x="628581" y="491624"/>
                  </a:lnTo>
                  <a:lnTo>
                    <a:pt x="611250" y="513520"/>
                  </a:lnTo>
                  <a:lnTo>
                    <a:pt x="634294" y="502858"/>
                  </a:lnTo>
                  <a:lnTo>
                    <a:pt x="676574" y="485436"/>
                  </a:lnTo>
                  <a:lnTo>
                    <a:pt x="700000" y="471155"/>
                  </a:lnTo>
                  <a:lnTo>
                    <a:pt x="751516" y="467918"/>
                  </a:lnTo>
                  <a:lnTo>
                    <a:pt x="772180" y="457065"/>
                  </a:lnTo>
                  <a:lnTo>
                    <a:pt x="796748" y="464301"/>
                  </a:lnTo>
                  <a:lnTo>
                    <a:pt x="776846" y="466776"/>
                  </a:lnTo>
                  <a:lnTo>
                    <a:pt x="744184" y="477915"/>
                  </a:lnTo>
                  <a:lnTo>
                    <a:pt x="705523" y="477915"/>
                  </a:lnTo>
                  <a:lnTo>
                    <a:pt x="684573" y="488768"/>
                  </a:lnTo>
                  <a:lnTo>
                    <a:pt x="662005" y="495717"/>
                  </a:lnTo>
                  <a:lnTo>
                    <a:pt x="641531" y="510188"/>
                  </a:lnTo>
                  <a:lnTo>
                    <a:pt x="673146" y="507427"/>
                  </a:lnTo>
                  <a:lnTo>
                    <a:pt x="696286" y="500287"/>
                  </a:lnTo>
                  <a:lnTo>
                    <a:pt x="719902" y="485912"/>
                  </a:lnTo>
                  <a:lnTo>
                    <a:pt x="741327" y="489815"/>
                  </a:lnTo>
                  <a:lnTo>
                    <a:pt x="765419" y="482675"/>
                  </a:lnTo>
                  <a:lnTo>
                    <a:pt x="791606" y="475630"/>
                  </a:lnTo>
                  <a:lnTo>
                    <a:pt x="817317" y="475630"/>
                  </a:lnTo>
                  <a:lnTo>
                    <a:pt x="845028" y="457541"/>
                  </a:lnTo>
                  <a:lnTo>
                    <a:pt x="871310" y="439834"/>
                  </a:lnTo>
                  <a:lnTo>
                    <a:pt x="880832" y="460302"/>
                  </a:lnTo>
                  <a:lnTo>
                    <a:pt x="873976" y="483151"/>
                  </a:lnTo>
                  <a:lnTo>
                    <a:pt x="895211" y="492671"/>
                  </a:lnTo>
                  <a:lnTo>
                    <a:pt x="917399" y="474487"/>
                  </a:lnTo>
                  <a:lnTo>
                    <a:pt x="949870" y="457161"/>
                  </a:lnTo>
                  <a:lnTo>
                    <a:pt x="917208" y="488863"/>
                  </a:lnTo>
                  <a:lnTo>
                    <a:pt x="948728" y="492766"/>
                  </a:lnTo>
                  <a:lnTo>
                    <a:pt x="970058" y="477915"/>
                  </a:lnTo>
                  <a:lnTo>
                    <a:pt x="992627" y="467538"/>
                  </a:lnTo>
                  <a:lnTo>
                    <a:pt x="1020432" y="478200"/>
                  </a:lnTo>
                  <a:lnTo>
                    <a:pt x="1043001" y="492100"/>
                  </a:lnTo>
                  <a:lnTo>
                    <a:pt x="1076710" y="499526"/>
                  </a:lnTo>
                  <a:lnTo>
                    <a:pt x="1095755" y="506475"/>
                  </a:lnTo>
                  <a:lnTo>
                    <a:pt x="1155461" y="513711"/>
                  </a:lnTo>
                  <a:lnTo>
                    <a:pt x="1156604" y="539891"/>
                  </a:lnTo>
                  <a:lnTo>
                    <a:pt x="1108992" y="544271"/>
                  </a:lnTo>
                  <a:lnTo>
                    <a:pt x="1154985" y="559693"/>
                  </a:lnTo>
                  <a:lnTo>
                    <a:pt x="1181648" y="559693"/>
                  </a:lnTo>
                  <a:lnTo>
                    <a:pt x="1208311" y="556171"/>
                  </a:lnTo>
                  <a:lnTo>
                    <a:pt x="1237831" y="552648"/>
                  </a:lnTo>
                  <a:lnTo>
                    <a:pt x="1266875" y="556171"/>
                  </a:lnTo>
                  <a:lnTo>
                    <a:pt x="1289824" y="559693"/>
                  </a:lnTo>
                  <a:lnTo>
                    <a:pt x="1291062" y="589396"/>
                  </a:lnTo>
                  <a:lnTo>
                    <a:pt x="1314106" y="592157"/>
                  </a:lnTo>
                  <a:lnTo>
                    <a:pt x="1326200" y="565881"/>
                  </a:lnTo>
                  <a:lnTo>
                    <a:pt x="1339341" y="537321"/>
                  </a:lnTo>
                  <a:lnTo>
                    <a:pt x="1359814" y="542176"/>
                  </a:lnTo>
                  <a:lnTo>
                    <a:pt x="1390286" y="535036"/>
                  </a:lnTo>
                  <a:lnTo>
                    <a:pt x="1416664" y="527991"/>
                  </a:lnTo>
                  <a:lnTo>
                    <a:pt x="1437613" y="545223"/>
                  </a:lnTo>
                  <a:lnTo>
                    <a:pt x="1487892" y="556266"/>
                  </a:lnTo>
                  <a:lnTo>
                    <a:pt x="1547503" y="559884"/>
                  </a:lnTo>
                  <a:lnTo>
                    <a:pt x="1566548" y="563406"/>
                  </a:lnTo>
                  <a:lnTo>
                    <a:pt x="1586736" y="563406"/>
                  </a:lnTo>
                  <a:lnTo>
                    <a:pt x="1598829" y="540843"/>
                  </a:lnTo>
                  <a:lnTo>
                    <a:pt x="1618731" y="546460"/>
                  </a:lnTo>
                  <a:lnTo>
                    <a:pt x="1615684" y="525516"/>
                  </a:lnTo>
                  <a:lnTo>
                    <a:pt x="1639967" y="524659"/>
                  </a:lnTo>
                  <a:lnTo>
                    <a:pt x="1663678" y="547793"/>
                  </a:lnTo>
                  <a:cubicBezTo>
                    <a:pt x="1649585" y="568928"/>
                    <a:pt x="1651489" y="571308"/>
                    <a:pt x="1653584" y="570546"/>
                  </a:cubicBezTo>
                  <a:lnTo>
                    <a:pt x="1673391" y="563501"/>
                  </a:lnTo>
                  <a:lnTo>
                    <a:pt x="1694054" y="541605"/>
                  </a:lnTo>
                  <a:lnTo>
                    <a:pt x="1714623" y="549411"/>
                  </a:lnTo>
                  <a:lnTo>
                    <a:pt x="1736430" y="535036"/>
                  </a:lnTo>
                  <a:lnTo>
                    <a:pt x="1759093" y="524659"/>
                  </a:lnTo>
                  <a:lnTo>
                    <a:pt x="1776424" y="502762"/>
                  </a:lnTo>
                  <a:lnTo>
                    <a:pt x="1754808" y="498859"/>
                  </a:lnTo>
                  <a:lnTo>
                    <a:pt x="1778138" y="500097"/>
                  </a:lnTo>
                  <a:lnTo>
                    <a:pt x="1798707" y="489244"/>
                  </a:lnTo>
                  <a:lnTo>
                    <a:pt x="1772330" y="470870"/>
                  </a:lnTo>
                  <a:lnTo>
                    <a:pt x="1744905" y="470870"/>
                  </a:lnTo>
                  <a:lnTo>
                    <a:pt x="1744048" y="448212"/>
                  </a:lnTo>
                  <a:lnTo>
                    <a:pt x="1772044" y="440119"/>
                  </a:lnTo>
                  <a:lnTo>
                    <a:pt x="1752999" y="425173"/>
                  </a:lnTo>
                  <a:lnTo>
                    <a:pt x="1775948" y="411273"/>
                  </a:lnTo>
                  <a:lnTo>
                    <a:pt x="1828322" y="393566"/>
                  </a:lnTo>
                  <a:lnTo>
                    <a:pt x="1847367" y="386521"/>
                  </a:lnTo>
                  <a:lnTo>
                    <a:pt x="1871554" y="411273"/>
                  </a:lnTo>
                  <a:lnTo>
                    <a:pt x="1857746" y="439834"/>
                  </a:lnTo>
                  <a:lnTo>
                    <a:pt x="1871078" y="463253"/>
                  </a:lnTo>
                  <a:lnTo>
                    <a:pt x="1850509" y="456018"/>
                  </a:lnTo>
                  <a:lnTo>
                    <a:pt x="1837844" y="482389"/>
                  </a:lnTo>
                  <a:lnTo>
                    <a:pt x="1863079" y="485721"/>
                  </a:lnTo>
                  <a:lnTo>
                    <a:pt x="1858413" y="506475"/>
                  </a:lnTo>
                  <a:lnTo>
                    <a:pt x="1847938" y="532085"/>
                  </a:lnTo>
                  <a:lnTo>
                    <a:pt x="1871459" y="517138"/>
                  </a:lnTo>
                  <a:lnTo>
                    <a:pt x="1922500" y="507142"/>
                  </a:lnTo>
                  <a:lnTo>
                    <a:pt x="1914025" y="532275"/>
                  </a:lnTo>
                  <a:lnTo>
                    <a:pt x="1889171" y="541224"/>
                  </a:lnTo>
                  <a:lnTo>
                    <a:pt x="1890980" y="582542"/>
                  </a:lnTo>
                  <a:lnTo>
                    <a:pt x="1914310" y="573878"/>
                  </a:lnTo>
                  <a:lnTo>
                    <a:pt x="1940307" y="563406"/>
                  </a:lnTo>
                  <a:lnTo>
                    <a:pt x="1960780" y="545223"/>
                  </a:lnTo>
                  <a:lnTo>
                    <a:pt x="1996870" y="516662"/>
                  </a:lnTo>
                  <a:lnTo>
                    <a:pt x="2023057" y="499049"/>
                  </a:lnTo>
                  <a:lnTo>
                    <a:pt x="2033723" y="476867"/>
                  </a:lnTo>
                  <a:lnTo>
                    <a:pt x="2074288" y="471155"/>
                  </a:lnTo>
                  <a:lnTo>
                    <a:pt x="2103332" y="478200"/>
                  </a:lnTo>
                  <a:lnTo>
                    <a:pt x="2114950" y="501715"/>
                  </a:lnTo>
                  <a:lnTo>
                    <a:pt x="2111426" y="521422"/>
                  </a:lnTo>
                  <a:lnTo>
                    <a:pt x="2067051" y="530085"/>
                  </a:lnTo>
                  <a:lnTo>
                    <a:pt x="2072003" y="557789"/>
                  </a:lnTo>
                  <a:lnTo>
                    <a:pt x="2062480" y="584731"/>
                  </a:lnTo>
                  <a:lnTo>
                    <a:pt x="2020962" y="604533"/>
                  </a:lnTo>
                  <a:lnTo>
                    <a:pt x="1988586" y="611483"/>
                  </a:lnTo>
                  <a:lnTo>
                    <a:pt x="1967255" y="598345"/>
                  </a:lnTo>
                  <a:lnTo>
                    <a:pt x="1954114" y="619575"/>
                  </a:lnTo>
                  <a:lnTo>
                    <a:pt x="1931356" y="597774"/>
                  </a:lnTo>
                  <a:lnTo>
                    <a:pt x="1908502" y="615577"/>
                  </a:lnTo>
                  <a:lnTo>
                    <a:pt x="1885457" y="630238"/>
                  </a:lnTo>
                  <a:lnTo>
                    <a:pt x="1846129" y="647850"/>
                  </a:lnTo>
                  <a:lnTo>
                    <a:pt x="1806135" y="626906"/>
                  </a:lnTo>
                  <a:lnTo>
                    <a:pt x="1782138" y="619290"/>
                  </a:lnTo>
                  <a:lnTo>
                    <a:pt x="1761664" y="619290"/>
                  </a:lnTo>
                  <a:lnTo>
                    <a:pt x="1738239" y="622907"/>
                  </a:lnTo>
                  <a:lnTo>
                    <a:pt x="1786328" y="658799"/>
                  </a:lnTo>
                  <a:lnTo>
                    <a:pt x="1839654" y="673174"/>
                  </a:lnTo>
                  <a:lnTo>
                    <a:pt x="1816228" y="679267"/>
                  </a:lnTo>
                  <a:lnTo>
                    <a:pt x="1796421" y="689930"/>
                  </a:lnTo>
                  <a:lnTo>
                    <a:pt x="1777376" y="696879"/>
                  </a:lnTo>
                  <a:lnTo>
                    <a:pt x="1741572" y="703924"/>
                  </a:lnTo>
                  <a:lnTo>
                    <a:pt x="1715671" y="703924"/>
                  </a:lnTo>
                  <a:lnTo>
                    <a:pt x="1694054" y="729629"/>
                  </a:lnTo>
                  <a:lnTo>
                    <a:pt x="1663963" y="714777"/>
                  </a:lnTo>
                  <a:lnTo>
                    <a:pt x="1604257" y="703924"/>
                  </a:lnTo>
                  <a:lnTo>
                    <a:pt x="1625207" y="729343"/>
                  </a:lnTo>
                  <a:lnTo>
                    <a:pt x="1660059" y="726392"/>
                  </a:lnTo>
                  <a:lnTo>
                    <a:pt x="1663963" y="756381"/>
                  </a:lnTo>
                  <a:lnTo>
                    <a:pt x="1617017" y="756952"/>
                  </a:lnTo>
                  <a:lnTo>
                    <a:pt x="1569405" y="792843"/>
                  </a:lnTo>
                  <a:lnTo>
                    <a:pt x="1546551" y="806838"/>
                  </a:lnTo>
                  <a:lnTo>
                    <a:pt x="1513603" y="828163"/>
                  </a:lnTo>
                  <a:lnTo>
                    <a:pt x="1493796" y="842348"/>
                  </a:lnTo>
                  <a:lnTo>
                    <a:pt x="1474084" y="856533"/>
                  </a:lnTo>
                  <a:lnTo>
                    <a:pt x="1444089" y="888617"/>
                  </a:lnTo>
                  <a:lnTo>
                    <a:pt x="1417711" y="920604"/>
                  </a:lnTo>
                  <a:lnTo>
                    <a:pt x="1410569" y="949927"/>
                  </a:lnTo>
                  <a:lnTo>
                    <a:pt x="1434090" y="938217"/>
                  </a:lnTo>
                  <a:lnTo>
                    <a:pt x="1458087" y="949165"/>
                  </a:lnTo>
                  <a:lnTo>
                    <a:pt x="1446850" y="981629"/>
                  </a:lnTo>
                  <a:lnTo>
                    <a:pt x="1427329" y="1012855"/>
                  </a:lnTo>
                  <a:lnTo>
                    <a:pt x="1449993" y="1009333"/>
                  </a:lnTo>
                  <a:lnTo>
                    <a:pt x="1475799" y="1005906"/>
                  </a:lnTo>
                  <a:lnTo>
                    <a:pt x="1508080" y="1009428"/>
                  </a:lnTo>
                  <a:lnTo>
                    <a:pt x="1563215" y="1037989"/>
                  </a:lnTo>
                  <a:lnTo>
                    <a:pt x="1582260" y="1065502"/>
                  </a:lnTo>
                  <a:lnTo>
                    <a:pt x="1619493" y="1080544"/>
                  </a:lnTo>
                  <a:cubicBezTo>
                    <a:pt x="1607400" y="1100441"/>
                    <a:pt x="1609304" y="1102441"/>
                    <a:pt x="1611304" y="1101774"/>
                  </a:cubicBezTo>
                  <a:lnTo>
                    <a:pt x="1631111" y="1094634"/>
                  </a:lnTo>
                  <a:lnTo>
                    <a:pt x="1689484" y="1094634"/>
                  </a:lnTo>
                  <a:lnTo>
                    <a:pt x="1714433" y="1111865"/>
                  </a:lnTo>
                  <a:lnTo>
                    <a:pt x="1687960" y="1129287"/>
                  </a:lnTo>
                  <a:lnTo>
                    <a:pt x="1687008" y="1155849"/>
                  </a:lnTo>
                  <a:lnTo>
                    <a:pt x="1674248" y="1175841"/>
                  </a:lnTo>
                  <a:lnTo>
                    <a:pt x="1657869" y="1200499"/>
                  </a:lnTo>
                  <a:lnTo>
                    <a:pt x="1654155" y="1229916"/>
                  </a:lnTo>
                  <a:lnTo>
                    <a:pt x="1675200" y="1242959"/>
                  </a:lnTo>
                  <a:lnTo>
                    <a:pt x="1680533" y="1262761"/>
                  </a:lnTo>
                  <a:lnTo>
                    <a:pt x="1657869" y="1277612"/>
                  </a:lnTo>
                  <a:lnTo>
                    <a:pt x="1679580" y="1278374"/>
                  </a:lnTo>
                  <a:lnTo>
                    <a:pt x="1701768" y="1281896"/>
                  </a:lnTo>
                  <a:lnTo>
                    <a:pt x="1720813" y="1259810"/>
                  </a:lnTo>
                  <a:lnTo>
                    <a:pt x="1741191" y="1267711"/>
                  </a:lnTo>
                  <a:lnTo>
                    <a:pt x="1744333" y="1244101"/>
                  </a:lnTo>
                  <a:lnTo>
                    <a:pt x="1772901" y="1228488"/>
                  </a:lnTo>
                  <a:lnTo>
                    <a:pt x="1774139" y="1184029"/>
                  </a:lnTo>
                  <a:lnTo>
                    <a:pt x="1793184" y="1153469"/>
                  </a:lnTo>
                  <a:lnTo>
                    <a:pt x="1790232" y="1130525"/>
                  </a:lnTo>
                  <a:lnTo>
                    <a:pt x="1786994" y="1109295"/>
                  </a:lnTo>
                  <a:lnTo>
                    <a:pt x="1808325" y="1104916"/>
                  </a:lnTo>
                  <a:lnTo>
                    <a:pt x="1827370" y="1101488"/>
                  </a:lnTo>
                  <a:lnTo>
                    <a:pt x="1856794" y="1097966"/>
                  </a:lnTo>
                  <a:lnTo>
                    <a:pt x="1877648" y="1083400"/>
                  </a:lnTo>
                  <a:lnTo>
                    <a:pt x="1900788" y="1065597"/>
                  </a:lnTo>
                  <a:lnTo>
                    <a:pt x="1940307" y="1033800"/>
                  </a:lnTo>
                  <a:lnTo>
                    <a:pt x="1950972" y="1004382"/>
                  </a:lnTo>
                  <a:lnTo>
                    <a:pt x="1954305" y="982771"/>
                  </a:lnTo>
                  <a:lnTo>
                    <a:pt x="1947734" y="956972"/>
                  </a:lnTo>
                  <a:lnTo>
                    <a:pt x="1920405" y="937931"/>
                  </a:lnTo>
                  <a:lnTo>
                    <a:pt x="1940402" y="924032"/>
                  </a:lnTo>
                  <a:lnTo>
                    <a:pt x="1976873" y="895471"/>
                  </a:lnTo>
                  <a:lnTo>
                    <a:pt x="1997061" y="879477"/>
                  </a:lnTo>
                  <a:lnTo>
                    <a:pt x="1993823" y="858247"/>
                  </a:lnTo>
                  <a:lnTo>
                    <a:pt x="2006583" y="839207"/>
                  </a:lnTo>
                  <a:lnTo>
                    <a:pt x="2029056" y="822166"/>
                  </a:lnTo>
                  <a:lnTo>
                    <a:pt x="2019534" y="797984"/>
                  </a:lnTo>
                  <a:lnTo>
                    <a:pt x="2060766" y="773041"/>
                  </a:lnTo>
                  <a:lnTo>
                    <a:pt x="2108379" y="787131"/>
                  </a:lnTo>
                  <a:lnTo>
                    <a:pt x="2131709" y="790749"/>
                  </a:lnTo>
                  <a:lnTo>
                    <a:pt x="2152944" y="779896"/>
                  </a:lnTo>
                  <a:lnTo>
                    <a:pt x="2178179" y="779896"/>
                  </a:lnTo>
                  <a:lnTo>
                    <a:pt x="2180560" y="800935"/>
                  </a:lnTo>
                  <a:lnTo>
                    <a:pt x="2211127" y="811122"/>
                  </a:lnTo>
                  <a:lnTo>
                    <a:pt x="2216174" y="834256"/>
                  </a:lnTo>
                  <a:lnTo>
                    <a:pt x="2243694" y="849869"/>
                  </a:lnTo>
                  <a:lnTo>
                    <a:pt x="2265024" y="846632"/>
                  </a:lnTo>
                  <a:lnTo>
                    <a:pt x="2243694" y="852725"/>
                  </a:lnTo>
                  <a:lnTo>
                    <a:pt x="2229696" y="874812"/>
                  </a:lnTo>
                  <a:lnTo>
                    <a:pt x="2208365" y="877192"/>
                  </a:lnTo>
                  <a:lnTo>
                    <a:pt x="2223221" y="902326"/>
                  </a:lnTo>
                  <a:lnTo>
                    <a:pt x="2191130" y="933933"/>
                  </a:lnTo>
                  <a:lnTo>
                    <a:pt x="2219221" y="931362"/>
                  </a:lnTo>
                  <a:lnTo>
                    <a:pt x="2243980" y="941835"/>
                  </a:lnTo>
                  <a:lnTo>
                    <a:pt x="2198081" y="969158"/>
                  </a:lnTo>
                  <a:lnTo>
                    <a:pt x="2235505" y="966777"/>
                  </a:lnTo>
                  <a:lnTo>
                    <a:pt x="2256835" y="944405"/>
                  </a:lnTo>
                  <a:lnTo>
                    <a:pt x="2252645" y="964017"/>
                  </a:lnTo>
                  <a:lnTo>
                    <a:pt x="2279308" y="951926"/>
                  </a:lnTo>
                  <a:lnTo>
                    <a:pt x="2299210" y="937646"/>
                  </a:lnTo>
                  <a:lnTo>
                    <a:pt x="2321207" y="934599"/>
                  </a:lnTo>
                  <a:cubicBezTo>
                    <a:pt x="2314732" y="955544"/>
                    <a:pt x="2317970" y="956876"/>
                    <a:pt x="2319493" y="954782"/>
                  </a:cubicBezTo>
                  <a:lnTo>
                    <a:pt x="2342538" y="923365"/>
                  </a:lnTo>
                  <a:lnTo>
                    <a:pt x="2375295" y="887284"/>
                  </a:lnTo>
                  <a:lnTo>
                    <a:pt x="2396530" y="884999"/>
                  </a:lnTo>
                  <a:lnTo>
                    <a:pt x="2393769" y="921556"/>
                  </a:lnTo>
                  <a:lnTo>
                    <a:pt x="2414528" y="937646"/>
                  </a:lnTo>
                  <a:lnTo>
                    <a:pt x="2391578" y="947832"/>
                  </a:lnTo>
                  <a:lnTo>
                    <a:pt x="2412242" y="955734"/>
                  </a:lnTo>
                  <a:lnTo>
                    <a:pt x="2381961" y="965254"/>
                  </a:lnTo>
                  <a:lnTo>
                    <a:pt x="2409671" y="966301"/>
                  </a:lnTo>
                  <a:lnTo>
                    <a:pt x="2434525" y="980201"/>
                  </a:lnTo>
                  <a:lnTo>
                    <a:pt x="2407957" y="993720"/>
                  </a:lnTo>
                  <a:lnTo>
                    <a:pt x="2420432" y="1018282"/>
                  </a:lnTo>
                  <a:lnTo>
                    <a:pt x="2397959" y="1032753"/>
                  </a:lnTo>
                  <a:lnTo>
                    <a:pt x="2407481" y="1060361"/>
                  </a:lnTo>
                  <a:lnTo>
                    <a:pt x="2431287" y="1079402"/>
                  </a:lnTo>
                  <a:lnTo>
                    <a:pt x="2415290" y="1100917"/>
                  </a:lnTo>
                  <a:lnTo>
                    <a:pt x="2438334" y="1111485"/>
                  </a:lnTo>
                  <a:lnTo>
                    <a:pt x="2488803" y="1108248"/>
                  </a:lnTo>
                  <a:lnTo>
                    <a:pt x="2508800" y="1104630"/>
                  </a:lnTo>
                  <a:lnTo>
                    <a:pt x="2522799" y="1128335"/>
                  </a:lnTo>
                  <a:lnTo>
                    <a:pt x="2485375" y="1124623"/>
                  </a:lnTo>
                  <a:lnTo>
                    <a:pt x="2461093" y="1139093"/>
                  </a:lnTo>
                  <a:lnTo>
                    <a:pt x="2431954" y="1149470"/>
                  </a:lnTo>
                  <a:lnTo>
                    <a:pt x="2408719" y="1160228"/>
                  </a:lnTo>
                  <a:lnTo>
                    <a:pt x="2387674" y="1155944"/>
                  </a:lnTo>
                  <a:lnTo>
                    <a:pt x="2394245" y="1180697"/>
                  </a:lnTo>
                  <a:lnTo>
                    <a:pt x="2420813" y="1168035"/>
                  </a:lnTo>
                  <a:lnTo>
                    <a:pt x="2443286" y="1161180"/>
                  </a:lnTo>
                  <a:lnTo>
                    <a:pt x="2463474" y="1150327"/>
                  </a:lnTo>
                  <a:lnTo>
                    <a:pt x="2483185" y="1139760"/>
                  </a:lnTo>
                  <a:lnTo>
                    <a:pt x="2492707" y="1165274"/>
                  </a:lnTo>
                  <a:lnTo>
                    <a:pt x="2515562" y="1161085"/>
                  </a:lnTo>
                  <a:close/>
                  <a:moveTo>
                    <a:pt x="2513562" y="1156896"/>
                  </a:moveTo>
                  <a:lnTo>
                    <a:pt x="2493850" y="1163941"/>
                  </a:lnTo>
                  <a:lnTo>
                    <a:pt x="2503373" y="1142045"/>
                  </a:lnTo>
                  <a:lnTo>
                    <a:pt x="2481757" y="1135571"/>
                  </a:lnTo>
                  <a:lnTo>
                    <a:pt x="2460426" y="1146424"/>
                  </a:lnTo>
                  <a:lnTo>
                    <a:pt x="2440715" y="1156991"/>
                  </a:lnTo>
                  <a:lnTo>
                    <a:pt x="2418718" y="1163370"/>
                  </a:lnTo>
                  <a:lnTo>
                    <a:pt x="2395102" y="1177745"/>
                  </a:lnTo>
                  <a:lnTo>
                    <a:pt x="2392150" y="1154421"/>
                  </a:lnTo>
                  <a:lnTo>
                    <a:pt x="2433573" y="1153659"/>
                  </a:lnTo>
                  <a:lnTo>
                    <a:pt x="2462997" y="1143187"/>
                  </a:lnTo>
                  <a:lnTo>
                    <a:pt x="2486423" y="1128812"/>
                  </a:lnTo>
                  <a:lnTo>
                    <a:pt x="2524513" y="1128812"/>
                  </a:lnTo>
                  <a:lnTo>
                    <a:pt x="2510134" y="1100251"/>
                  </a:lnTo>
                  <a:lnTo>
                    <a:pt x="2487946" y="1102726"/>
                  </a:lnTo>
                  <a:lnTo>
                    <a:pt x="2438905" y="1106249"/>
                  </a:lnTo>
                  <a:lnTo>
                    <a:pt x="2417004" y="1095872"/>
                  </a:lnTo>
                  <a:lnTo>
                    <a:pt x="2433954" y="1074927"/>
                  </a:lnTo>
                  <a:lnTo>
                    <a:pt x="2410909" y="1057219"/>
                  </a:lnTo>
                  <a:lnTo>
                    <a:pt x="2401387" y="1033514"/>
                  </a:lnTo>
                  <a:lnTo>
                    <a:pt x="2423669" y="1018567"/>
                  </a:lnTo>
                  <a:lnTo>
                    <a:pt x="2411100" y="994196"/>
                  </a:lnTo>
                  <a:lnTo>
                    <a:pt x="2436715" y="979820"/>
                  </a:lnTo>
                  <a:lnTo>
                    <a:pt x="2410147" y="961541"/>
                  </a:lnTo>
                  <a:lnTo>
                    <a:pt x="2382437" y="964778"/>
                  </a:lnTo>
                  <a:lnTo>
                    <a:pt x="2413385" y="955258"/>
                  </a:lnTo>
                  <a:lnTo>
                    <a:pt x="2393007" y="947166"/>
                  </a:lnTo>
                  <a:lnTo>
                    <a:pt x="2416908" y="937646"/>
                  </a:lnTo>
                  <a:lnTo>
                    <a:pt x="2397292" y="919462"/>
                  </a:lnTo>
                  <a:lnTo>
                    <a:pt x="2398339" y="882524"/>
                  </a:lnTo>
                  <a:lnTo>
                    <a:pt x="2372533" y="883666"/>
                  </a:lnTo>
                  <a:lnTo>
                    <a:pt x="2357583" y="909751"/>
                  </a:lnTo>
                  <a:lnTo>
                    <a:pt x="2315017" y="951926"/>
                  </a:lnTo>
                  <a:lnTo>
                    <a:pt x="2322636" y="932886"/>
                  </a:lnTo>
                  <a:lnTo>
                    <a:pt x="2296830" y="933742"/>
                  </a:lnTo>
                  <a:lnTo>
                    <a:pt x="2276070" y="948308"/>
                  </a:lnTo>
                  <a:lnTo>
                    <a:pt x="2253216" y="962303"/>
                  </a:lnTo>
                  <a:cubicBezTo>
                    <a:pt x="2256835" y="940978"/>
                    <a:pt x="2254169" y="939930"/>
                    <a:pt x="2252645" y="941549"/>
                  </a:cubicBezTo>
                  <a:lnTo>
                    <a:pt x="2232933" y="962779"/>
                  </a:lnTo>
                  <a:lnTo>
                    <a:pt x="2198081" y="969062"/>
                  </a:lnTo>
                  <a:lnTo>
                    <a:pt x="2232172" y="963160"/>
                  </a:lnTo>
                  <a:lnTo>
                    <a:pt x="2246646" y="940882"/>
                  </a:lnTo>
                  <a:lnTo>
                    <a:pt x="2219126" y="926793"/>
                  </a:lnTo>
                  <a:lnTo>
                    <a:pt x="2191320" y="933742"/>
                  </a:lnTo>
                  <a:lnTo>
                    <a:pt x="2219888" y="924222"/>
                  </a:lnTo>
                  <a:lnTo>
                    <a:pt x="2227601" y="901659"/>
                  </a:lnTo>
                  <a:lnTo>
                    <a:pt x="2210556" y="877764"/>
                  </a:lnTo>
                  <a:lnTo>
                    <a:pt x="2232076" y="877764"/>
                  </a:lnTo>
                  <a:lnTo>
                    <a:pt x="2247312" y="855962"/>
                  </a:lnTo>
                  <a:cubicBezTo>
                    <a:pt x="2268548" y="844919"/>
                    <a:pt x="2267310" y="841206"/>
                    <a:pt x="2264548" y="841777"/>
                  </a:cubicBezTo>
                  <a:lnTo>
                    <a:pt x="2244836" y="845300"/>
                  </a:lnTo>
                  <a:lnTo>
                    <a:pt x="2220078" y="831400"/>
                  </a:lnTo>
                  <a:lnTo>
                    <a:pt x="2214650" y="808076"/>
                  </a:lnTo>
                  <a:lnTo>
                    <a:pt x="2183607" y="795890"/>
                  </a:lnTo>
                  <a:lnTo>
                    <a:pt x="2179512" y="774469"/>
                  </a:lnTo>
                  <a:lnTo>
                    <a:pt x="2153135" y="774469"/>
                  </a:lnTo>
                  <a:lnTo>
                    <a:pt x="2132281" y="785417"/>
                  </a:lnTo>
                  <a:lnTo>
                    <a:pt x="2110760" y="781609"/>
                  </a:lnTo>
                  <a:lnTo>
                    <a:pt x="2061719" y="767519"/>
                  </a:lnTo>
                  <a:lnTo>
                    <a:pt x="2034103" y="774564"/>
                  </a:lnTo>
                  <a:lnTo>
                    <a:pt x="2016392" y="796651"/>
                  </a:lnTo>
                  <a:lnTo>
                    <a:pt x="2025914" y="820357"/>
                  </a:lnTo>
                  <a:lnTo>
                    <a:pt x="2003536" y="835113"/>
                  </a:lnTo>
                  <a:lnTo>
                    <a:pt x="1989824" y="857009"/>
                  </a:lnTo>
                  <a:lnTo>
                    <a:pt x="1992776" y="879858"/>
                  </a:lnTo>
                  <a:lnTo>
                    <a:pt x="1957066" y="913369"/>
                  </a:lnTo>
                  <a:lnTo>
                    <a:pt x="1917929" y="937836"/>
                  </a:lnTo>
                  <a:lnTo>
                    <a:pt x="1944497" y="959352"/>
                  </a:lnTo>
                  <a:lnTo>
                    <a:pt x="1950115" y="982676"/>
                  </a:lnTo>
                  <a:lnTo>
                    <a:pt x="1946687" y="1002954"/>
                  </a:lnTo>
                  <a:lnTo>
                    <a:pt x="1937164" y="1030849"/>
                  </a:lnTo>
                  <a:lnTo>
                    <a:pt x="1898407" y="1061599"/>
                  </a:lnTo>
                  <a:lnTo>
                    <a:pt x="1875458" y="1079211"/>
                  </a:lnTo>
                  <a:lnTo>
                    <a:pt x="1855842" y="1093301"/>
                  </a:lnTo>
                  <a:lnTo>
                    <a:pt x="1827275" y="1096443"/>
                  </a:lnTo>
                  <a:lnTo>
                    <a:pt x="1807468" y="1099965"/>
                  </a:lnTo>
                  <a:lnTo>
                    <a:pt x="1784137" y="1107105"/>
                  </a:lnTo>
                  <a:lnTo>
                    <a:pt x="1785756" y="1131001"/>
                  </a:lnTo>
                  <a:lnTo>
                    <a:pt x="1788994" y="1152231"/>
                  </a:lnTo>
                  <a:lnTo>
                    <a:pt x="1769949" y="1182410"/>
                  </a:lnTo>
                  <a:lnTo>
                    <a:pt x="1769949" y="1226203"/>
                  </a:lnTo>
                  <a:lnTo>
                    <a:pt x="1741381" y="1241816"/>
                  </a:lnTo>
                  <a:lnTo>
                    <a:pt x="1740239" y="1265046"/>
                  </a:lnTo>
                  <a:lnTo>
                    <a:pt x="1720337" y="1255525"/>
                  </a:lnTo>
                  <a:lnTo>
                    <a:pt x="1701292" y="1277517"/>
                  </a:lnTo>
                  <a:lnTo>
                    <a:pt x="1680533" y="1273138"/>
                  </a:lnTo>
                  <a:lnTo>
                    <a:pt x="1659964" y="1276660"/>
                  </a:lnTo>
                  <a:lnTo>
                    <a:pt x="1684913" y="1263237"/>
                  </a:lnTo>
                  <a:lnTo>
                    <a:pt x="1679199" y="1239436"/>
                  </a:lnTo>
                  <a:lnTo>
                    <a:pt x="1658250" y="1227346"/>
                  </a:lnTo>
                  <a:lnTo>
                    <a:pt x="1662821" y="1201451"/>
                  </a:lnTo>
                  <a:lnTo>
                    <a:pt x="1678914" y="1177745"/>
                  </a:lnTo>
                  <a:lnTo>
                    <a:pt x="1692055" y="1156515"/>
                  </a:lnTo>
                  <a:lnTo>
                    <a:pt x="1692055" y="1130430"/>
                  </a:lnTo>
                  <a:lnTo>
                    <a:pt x="1717480" y="1111390"/>
                  </a:lnTo>
                  <a:lnTo>
                    <a:pt x="1691007" y="1089874"/>
                  </a:lnTo>
                  <a:lnTo>
                    <a:pt x="1630444" y="1089874"/>
                  </a:lnTo>
                  <a:lnTo>
                    <a:pt x="1609304" y="1096728"/>
                  </a:lnTo>
                  <a:lnTo>
                    <a:pt x="1620922" y="1075498"/>
                  </a:lnTo>
                  <a:lnTo>
                    <a:pt x="1584736" y="1061408"/>
                  </a:lnTo>
                  <a:lnTo>
                    <a:pt x="1565691" y="1033990"/>
                  </a:lnTo>
                  <a:lnTo>
                    <a:pt x="1528553" y="1014950"/>
                  </a:lnTo>
                  <a:lnTo>
                    <a:pt x="1508937" y="1004382"/>
                  </a:lnTo>
                  <a:lnTo>
                    <a:pt x="1475132" y="1000574"/>
                  </a:lnTo>
                  <a:lnTo>
                    <a:pt x="1448279" y="1004192"/>
                  </a:lnTo>
                  <a:lnTo>
                    <a:pt x="1427996" y="1011332"/>
                  </a:lnTo>
                  <a:lnTo>
                    <a:pt x="1450659" y="982771"/>
                  </a:lnTo>
                  <a:lnTo>
                    <a:pt x="1460753" y="946785"/>
                  </a:lnTo>
                  <a:lnTo>
                    <a:pt x="1433042" y="933266"/>
                  </a:lnTo>
                  <a:lnTo>
                    <a:pt x="1410950" y="947737"/>
                  </a:lnTo>
                  <a:lnTo>
                    <a:pt x="1421330" y="921937"/>
                  </a:lnTo>
                  <a:lnTo>
                    <a:pt x="1447422" y="891663"/>
                  </a:lnTo>
                  <a:lnTo>
                    <a:pt x="1476941" y="859866"/>
                  </a:lnTo>
                  <a:lnTo>
                    <a:pt x="1495986" y="846061"/>
                  </a:lnTo>
                  <a:lnTo>
                    <a:pt x="1515698" y="831971"/>
                  </a:lnTo>
                  <a:lnTo>
                    <a:pt x="1548836" y="811122"/>
                  </a:lnTo>
                  <a:lnTo>
                    <a:pt x="1571786" y="797032"/>
                  </a:lnTo>
                  <a:lnTo>
                    <a:pt x="1618065" y="761522"/>
                  </a:lnTo>
                  <a:lnTo>
                    <a:pt x="1646633" y="761522"/>
                  </a:lnTo>
                  <a:lnTo>
                    <a:pt x="1666725" y="757999"/>
                  </a:lnTo>
                  <a:lnTo>
                    <a:pt x="1662154" y="723250"/>
                  </a:lnTo>
                  <a:lnTo>
                    <a:pt x="1626635" y="724869"/>
                  </a:lnTo>
                  <a:lnTo>
                    <a:pt x="1605495" y="704305"/>
                  </a:lnTo>
                  <a:lnTo>
                    <a:pt x="1662630" y="719062"/>
                  </a:lnTo>
                  <a:lnTo>
                    <a:pt x="1695007" y="733056"/>
                  </a:lnTo>
                  <a:lnTo>
                    <a:pt x="1717575" y="707542"/>
                  </a:lnTo>
                  <a:lnTo>
                    <a:pt x="1741953" y="708494"/>
                  </a:lnTo>
                  <a:lnTo>
                    <a:pt x="1778614" y="701354"/>
                  </a:lnTo>
                  <a:lnTo>
                    <a:pt x="1798707" y="694214"/>
                  </a:lnTo>
                  <a:lnTo>
                    <a:pt x="1818799" y="683551"/>
                  </a:lnTo>
                  <a:lnTo>
                    <a:pt x="1841653" y="672984"/>
                  </a:lnTo>
                  <a:lnTo>
                    <a:pt x="1788708" y="653943"/>
                  </a:lnTo>
                  <a:lnTo>
                    <a:pt x="1740048" y="622336"/>
                  </a:lnTo>
                  <a:lnTo>
                    <a:pt x="1762045" y="623288"/>
                  </a:lnTo>
                  <a:lnTo>
                    <a:pt x="1781090" y="623288"/>
                  </a:lnTo>
                  <a:lnTo>
                    <a:pt x="1803373" y="630238"/>
                  </a:lnTo>
                  <a:lnTo>
                    <a:pt x="1825465" y="650992"/>
                  </a:lnTo>
                  <a:lnTo>
                    <a:pt x="1846891" y="651563"/>
                  </a:lnTo>
                  <a:lnTo>
                    <a:pt x="1867745" y="640710"/>
                  </a:lnTo>
                  <a:lnTo>
                    <a:pt x="1886790" y="633761"/>
                  </a:lnTo>
                  <a:lnTo>
                    <a:pt x="1910216" y="619385"/>
                  </a:lnTo>
                  <a:lnTo>
                    <a:pt x="1930689" y="601677"/>
                  </a:lnTo>
                  <a:lnTo>
                    <a:pt x="1953924" y="622907"/>
                  </a:lnTo>
                  <a:lnTo>
                    <a:pt x="1970588" y="601677"/>
                  </a:lnTo>
                  <a:lnTo>
                    <a:pt x="2021724" y="609865"/>
                  </a:lnTo>
                  <a:lnTo>
                    <a:pt x="2045245" y="599107"/>
                  </a:lnTo>
                  <a:lnTo>
                    <a:pt x="2065147" y="588349"/>
                  </a:lnTo>
                  <a:lnTo>
                    <a:pt x="2075907" y="558360"/>
                  </a:lnTo>
                  <a:lnTo>
                    <a:pt x="2069432" y="532180"/>
                  </a:lnTo>
                  <a:lnTo>
                    <a:pt x="2094000" y="528086"/>
                  </a:lnTo>
                  <a:lnTo>
                    <a:pt x="2113997" y="524564"/>
                  </a:lnTo>
                  <a:lnTo>
                    <a:pt x="2119235" y="501334"/>
                  </a:lnTo>
                  <a:lnTo>
                    <a:pt x="2105808" y="475059"/>
                  </a:lnTo>
                  <a:lnTo>
                    <a:pt x="2074669" y="466776"/>
                  </a:lnTo>
                  <a:lnTo>
                    <a:pt x="2051054" y="466776"/>
                  </a:lnTo>
                  <a:lnTo>
                    <a:pt x="2030580" y="474011"/>
                  </a:lnTo>
                  <a:lnTo>
                    <a:pt x="2018772" y="496384"/>
                  </a:lnTo>
                  <a:lnTo>
                    <a:pt x="1993347" y="513139"/>
                  </a:lnTo>
                  <a:lnTo>
                    <a:pt x="1957066" y="541700"/>
                  </a:lnTo>
                  <a:lnTo>
                    <a:pt x="1937164" y="559503"/>
                  </a:lnTo>
                  <a:lnTo>
                    <a:pt x="1911549" y="569689"/>
                  </a:lnTo>
                  <a:lnTo>
                    <a:pt x="1891552" y="580447"/>
                  </a:lnTo>
                  <a:lnTo>
                    <a:pt x="1891552" y="543414"/>
                  </a:lnTo>
                  <a:lnTo>
                    <a:pt x="1916881" y="535036"/>
                  </a:lnTo>
                  <a:lnTo>
                    <a:pt x="1924880" y="505047"/>
                  </a:lnTo>
                  <a:lnTo>
                    <a:pt x="1889647" y="502096"/>
                  </a:lnTo>
                  <a:lnTo>
                    <a:pt x="1868793" y="513044"/>
                  </a:lnTo>
                  <a:lnTo>
                    <a:pt x="1848510" y="531037"/>
                  </a:lnTo>
                  <a:lnTo>
                    <a:pt x="1862222" y="508950"/>
                  </a:lnTo>
                  <a:lnTo>
                    <a:pt x="1884695" y="488577"/>
                  </a:lnTo>
                  <a:lnTo>
                    <a:pt x="1863746" y="480961"/>
                  </a:lnTo>
                  <a:lnTo>
                    <a:pt x="1840320" y="480961"/>
                  </a:lnTo>
                  <a:lnTo>
                    <a:pt x="1852414" y="459541"/>
                  </a:lnTo>
                  <a:lnTo>
                    <a:pt x="1872792" y="464586"/>
                  </a:lnTo>
                  <a:lnTo>
                    <a:pt x="1862032" y="439834"/>
                  </a:lnTo>
                  <a:lnTo>
                    <a:pt x="1875934" y="409940"/>
                  </a:lnTo>
                  <a:lnTo>
                    <a:pt x="1848510" y="382713"/>
                  </a:lnTo>
                  <a:lnTo>
                    <a:pt x="1826322" y="389281"/>
                  </a:lnTo>
                  <a:lnTo>
                    <a:pt x="1773758" y="406894"/>
                  </a:lnTo>
                  <a:lnTo>
                    <a:pt x="1750047" y="424982"/>
                  </a:lnTo>
                  <a:lnTo>
                    <a:pt x="1770044" y="439643"/>
                  </a:lnTo>
                  <a:lnTo>
                    <a:pt x="1740810" y="445832"/>
                  </a:lnTo>
                  <a:lnTo>
                    <a:pt x="1742524" y="473155"/>
                  </a:lnTo>
                  <a:lnTo>
                    <a:pt x="1771092" y="475249"/>
                  </a:lnTo>
                  <a:lnTo>
                    <a:pt x="1796326" y="489148"/>
                  </a:lnTo>
                  <a:lnTo>
                    <a:pt x="1776519" y="495527"/>
                  </a:lnTo>
                  <a:lnTo>
                    <a:pt x="1754332" y="498764"/>
                  </a:lnTo>
                  <a:lnTo>
                    <a:pt x="1774425" y="503619"/>
                  </a:lnTo>
                  <a:lnTo>
                    <a:pt x="1733954" y="530847"/>
                  </a:lnTo>
                  <a:lnTo>
                    <a:pt x="1714052" y="545032"/>
                  </a:lnTo>
                  <a:lnTo>
                    <a:pt x="1693198" y="537606"/>
                  </a:lnTo>
                  <a:lnTo>
                    <a:pt x="1670915" y="559503"/>
                  </a:lnTo>
                  <a:lnTo>
                    <a:pt x="1661678" y="525516"/>
                  </a:lnTo>
                  <a:lnTo>
                    <a:pt x="1640062" y="520280"/>
                  </a:lnTo>
                  <a:lnTo>
                    <a:pt x="1613018" y="523802"/>
                  </a:lnTo>
                  <a:lnTo>
                    <a:pt x="1614256" y="547793"/>
                  </a:lnTo>
                  <a:lnTo>
                    <a:pt x="1595211" y="539320"/>
                  </a:lnTo>
                  <a:lnTo>
                    <a:pt x="1585688" y="560550"/>
                  </a:lnTo>
                  <a:lnTo>
                    <a:pt x="1548836" y="555695"/>
                  </a:lnTo>
                  <a:lnTo>
                    <a:pt x="1489321" y="552077"/>
                  </a:lnTo>
                  <a:lnTo>
                    <a:pt x="1440375" y="541510"/>
                  </a:lnTo>
                  <a:lnTo>
                    <a:pt x="1418283" y="524278"/>
                  </a:lnTo>
                  <a:lnTo>
                    <a:pt x="1389715" y="530942"/>
                  </a:lnTo>
                  <a:lnTo>
                    <a:pt x="1360195" y="537987"/>
                  </a:lnTo>
                  <a:lnTo>
                    <a:pt x="1338103" y="534465"/>
                  </a:lnTo>
                  <a:lnTo>
                    <a:pt x="1321724" y="563597"/>
                  </a:lnTo>
                  <a:lnTo>
                    <a:pt x="1311726" y="588539"/>
                  </a:lnTo>
                  <a:lnTo>
                    <a:pt x="1293347" y="557313"/>
                  </a:lnTo>
                  <a:lnTo>
                    <a:pt x="1268303" y="551696"/>
                  </a:lnTo>
                  <a:lnTo>
                    <a:pt x="1238593" y="548079"/>
                  </a:lnTo>
                  <a:lnTo>
                    <a:pt x="1208502" y="551601"/>
                  </a:lnTo>
                  <a:lnTo>
                    <a:pt x="1182125" y="555219"/>
                  </a:lnTo>
                  <a:lnTo>
                    <a:pt x="1156128" y="555219"/>
                  </a:lnTo>
                  <a:lnTo>
                    <a:pt x="1130131" y="551791"/>
                  </a:lnTo>
                  <a:lnTo>
                    <a:pt x="1110325" y="549507"/>
                  </a:lnTo>
                  <a:lnTo>
                    <a:pt x="1139940" y="545889"/>
                  </a:lnTo>
                  <a:lnTo>
                    <a:pt x="1159842" y="542366"/>
                  </a:lnTo>
                  <a:lnTo>
                    <a:pt x="1158509" y="511426"/>
                  </a:lnTo>
                  <a:lnTo>
                    <a:pt x="1097184" y="501906"/>
                  </a:lnTo>
                  <a:lnTo>
                    <a:pt x="1044810" y="487816"/>
                  </a:lnTo>
                  <a:lnTo>
                    <a:pt x="1022527" y="474011"/>
                  </a:lnTo>
                  <a:lnTo>
                    <a:pt x="992436" y="463158"/>
                  </a:lnTo>
                  <a:lnTo>
                    <a:pt x="967582" y="473821"/>
                  </a:lnTo>
                  <a:lnTo>
                    <a:pt x="947490" y="488387"/>
                  </a:lnTo>
                  <a:lnTo>
                    <a:pt x="918922" y="487911"/>
                  </a:lnTo>
                  <a:lnTo>
                    <a:pt x="950347" y="456589"/>
                  </a:lnTo>
                  <a:lnTo>
                    <a:pt x="914447" y="470584"/>
                  </a:lnTo>
                  <a:lnTo>
                    <a:pt x="895116" y="488577"/>
                  </a:lnTo>
                  <a:lnTo>
                    <a:pt x="885593" y="458874"/>
                  </a:lnTo>
                  <a:lnTo>
                    <a:pt x="872167" y="435740"/>
                  </a:lnTo>
                  <a:lnTo>
                    <a:pt x="842456" y="452686"/>
                  </a:lnTo>
                  <a:lnTo>
                    <a:pt x="816174" y="470394"/>
                  </a:lnTo>
                  <a:lnTo>
                    <a:pt x="791225" y="470394"/>
                  </a:lnTo>
                  <a:lnTo>
                    <a:pt x="764277" y="477534"/>
                  </a:lnTo>
                  <a:lnTo>
                    <a:pt x="741137" y="484579"/>
                  </a:lnTo>
                  <a:lnTo>
                    <a:pt x="719235" y="480961"/>
                  </a:lnTo>
                  <a:lnTo>
                    <a:pt x="694572" y="495527"/>
                  </a:lnTo>
                  <a:lnTo>
                    <a:pt x="672099" y="502286"/>
                  </a:lnTo>
                  <a:lnTo>
                    <a:pt x="642579" y="509331"/>
                  </a:lnTo>
                  <a:lnTo>
                    <a:pt x="664290" y="499811"/>
                  </a:lnTo>
                  <a:lnTo>
                    <a:pt x="686668" y="493052"/>
                  </a:lnTo>
                  <a:lnTo>
                    <a:pt x="706856" y="482294"/>
                  </a:lnTo>
                  <a:lnTo>
                    <a:pt x="744946" y="482294"/>
                  </a:lnTo>
                  <a:lnTo>
                    <a:pt x="778560" y="471536"/>
                  </a:lnTo>
                  <a:lnTo>
                    <a:pt x="798367" y="464396"/>
                  </a:lnTo>
                  <a:lnTo>
                    <a:pt x="771895" y="452781"/>
                  </a:lnTo>
                  <a:lnTo>
                    <a:pt x="750374" y="463539"/>
                  </a:lnTo>
                  <a:lnTo>
                    <a:pt x="698762" y="466871"/>
                  </a:lnTo>
                  <a:lnTo>
                    <a:pt x="674575" y="481342"/>
                  </a:lnTo>
                  <a:lnTo>
                    <a:pt x="632199" y="498859"/>
                  </a:lnTo>
                  <a:lnTo>
                    <a:pt x="612012" y="513235"/>
                  </a:lnTo>
                  <a:lnTo>
                    <a:pt x="631723" y="495527"/>
                  </a:lnTo>
                  <a:lnTo>
                    <a:pt x="653911" y="486007"/>
                  </a:lnTo>
                  <a:lnTo>
                    <a:pt x="623820" y="474392"/>
                  </a:lnTo>
                  <a:lnTo>
                    <a:pt x="595824" y="488672"/>
                  </a:lnTo>
                  <a:lnTo>
                    <a:pt x="578397" y="517900"/>
                  </a:lnTo>
                  <a:lnTo>
                    <a:pt x="531832" y="502667"/>
                  </a:lnTo>
                  <a:lnTo>
                    <a:pt x="456223" y="474107"/>
                  </a:lnTo>
                  <a:lnTo>
                    <a:pt x="39423" y="849203"/>
                  </a:lnTo>
                  <a:lnTo>
                    <a:pt x="25806" y="870909"/>
                  </a:lnTo>
                  <a:lnTo>
                    <a:pt x="57516" y="874622"/>
                  </a:lnTo>
                  <a:lnTo>
                    <a:pt x="84465" y="867482"/>
                  </a:lnTo>
                  <a:lnTo>
                    <a:pt x="71704" y="888997"/>
                  </a:lnTo>
                  <a:lnTo>
                    <a:pt x="85036" y="912417"/>
                  </a:lnTo>
                  <a:lnTo>
                    <a:pt x="106366" y="917082"/>
                  </a:lnTo>
                  <a:lnTo>
                    <a:pt x="127411" y="909847"/>
                  </a:lnTo>
                  <a:lnTo>
                    <a:pt x="147694" y="895376"/>
                  </a:lnTo>
                  <a:lnTo>
                    <a:pt x="169691" y="892329"/>
                  </a:lnTo>
                  <a:lnTo>
                    <a:pt x="170263" y="922032"/>
                  </a:lnTo>
                  <a:lnTo>
                    <a:pt x="176833" y="947166"/>
                  </a:lnTo>
                  <a:lnTo>
                    <a:pt x="167311" y="977630"/>
                  </a:lnTo>
                  <a:lnTo>
                    <a:pt x="167311" y="1003145"/>
                  </a:lnTo>
                  <a:lnTo>
                    <a:pt x="157788" y="1026945"/>
                  </a:lnTo>
                  <a:lnTo>
                    <a:pt x="178166" y="1047318"/>
                  </a:lnTo>
                  <a:lnTo>
                    <a:pt x="177309" y="1070357"/>
                  </a:lnTo>
                  <a:lnTo>
                    <a:pt x="158264" y="1097204"/>
                  </a:lnTo>
                  <a:lnTo>
                    <a:pt x="135981" y="1110723"/>
                  </a:lnTo>
                  <a:lnTo>
                    <a:pt x="118746" y="1136237"/>
                  </a:lnTo>
                  <a:lnTo>
                    <a:pt x="111889" y="1158039"/>
                  </a:lnTo>
                  <a:lnTo>
                    <a:pt x="133506" y="1164703"/>
                  </a:lnTo>
                  <a:lnTo>
                    <a:pt x="161597" y="1146614"/>
                  </a:lnTo>
                  <a:lnTo>
                    <a:pt x="128840" y="1185457"/>
                  </a:lnTo>
                  <a:lnTo>
                    <a:pt x="138362" y="1209257"/>
                  </a:lnTo>
                  <a:lnTo>
                    <a:pt x="167501" y="1203545"/>
                  </a:lnTo>
                  <a:lnTo>
                    <a:pt x="167501" y="1226298"/>
                  </a:lnTo>
                  <a:lnTo>
                    <a:pt x="129411" y="1234486"/>
                  </a:lnTo>
                  <a:lnTo>
                    <a:pt x="109223" y="1252479"/>
                  </a:lnTo>
                  <a:lnTo>
                    <a:pt x="150646" y="1249623"/>
                  </a:lnTo>
                  <a:lnTo>
                    <a:pt x="129697" y="1252003"/>
                  </a:lnTo>
                  <a:lnTo>
                    <a:pt x="109414" y="1266474"/>
                  </a:lnTo>
                  <a:lnTo>
                    <a:pt x="133125" y="1277803"/>
                  </a:lnTo>
                  <a:lnTo>
                    <a:pt x="163121" y="1281420"/>
                  </a:lnTo>
                  <a:lnTo>
                    <a:pt x="141790" y="1302270"/>
                  </a:lnTo>
                  <a:lnTo>
                    <a:pt x="163882" y="1302270"/>
                  </a:lnTo>
                  <a:lnTo>
                    <a:pt x="163882" y="1323500"/>
                  </a:lnTo>
                  <a:lnTo>
                    <a:pt x="186927" y="1323500"/>
                  </a:lnTo>
                  <a:lnTo>
                    <a:pt x="172643" y="1344444"/>
                  </a:lnTo>
                  <a:lnTo>
                    <a:pt x="192355" y="1355107"/>
                  </a:lnTo>
                  <a:lnTo>
                    <a:pt x="187784" y="1381002"/>
                  </a:lnTo>
                  <a:lnTo>
                    <a:pt x="1127656" y="1383668"/>
                  </a:lnTo>
                  <a:lnTo>
                    <a:pt x="1139749" y="1361009"/>
                  </a:lnTo>
                  <a:lnTo>
                    <a:pt x="1138416" y="1385096"/>
                  </a:lnTo>
                  <a:lnTo>
                    <a:pt x="1163175" y="1394616"/>
                  </a:lnTo>
                  <a:lnTo>
                    <a:pt x="1186886" y="1394616"/>
                  </a:lnTo>
                  <a:lnTo>
                    <a:pt x="1225547" y="1412228"/>
                  </a:lnTo>
                  <a:lnTo>
                    <a:pt x="1248972" y="1415846"/>
                  </a:lnTo>
                  <a:lnTo>
                    <a:pt x="1285539" y="1415846"/>
                  </a:lnTo>
                  <a:lnTo>
                    <a:pt x="1307155" y="1422034"/>
                  </a:lnTo>
                  <a:lnTo>
                    <a:pt x="1323629" y="1400804"/>
                  </a:lnTo>
                  <a:lnTo>
                    <a:pt x="1345150" y="1398138"/>
                  </a:lnTo>
                  <a:lnTo>
                    <a:pt x="1371717" y="1390998"/>
                  </a:lnTo>
                  <a:lnTo>
                    <a:pt x="1401237" y="1383953"/>
                  </a:lnTo>
                  <a:lnTo>
                    <a:pt x="1426091" y="1394521"/>
                  </a:lnTo>
                  <a:lnTo>
                    <a:pt x="1418092" y="1416417"/>
                  </a:lnTo>
                  <a:lnTo>
                    <a:pt x="1418092" y="1438218"/>
                  </a:lnTo>
                  <a:lnTo>
                    <a:pt x="1444565" y="1429841"/>
                  </a:lnTo>
                  <a:lnTo>
                    <a:pt x="1444565" y="1466113"/>
                  </a:lnTo>
                  <a:lnTo>
                    <a:pt x="1444565" y="1491246"/>
                  </a:lnTo>
                  <a:lnTo>
                    <a:pt x="1508937" y="1507811"/>
                  </a:lnTo>
                  <a:lnTo>
                    <a:pt x="1555026" y="1518378"/>
                  </a:lnTo>
                  <a:lnTo>
                    <a:pt x="1563215" y="1541703"/>
                  </a:lnTo>
                  <a:lnTo>
                    <a:pt x="1566263" y="1565884"/>
                  </a:lnTo>
                  <a:lnTo>
                    <a:pt x="1556740" y="1585782"/>
                  </a:lnTo>
                  <a:lnTo>
                    <a:pt x="1536933" y="1573977"/>
                  </a:lnTo>
                  <a:lnTo>
                    <a:pt x="1528268" y="1550557"/>
                  </a:lnTo>
                  <a:lnTo>
                    <a:pt x="1518840" y="1572739"/>
                  </a:lnTo>
                  <a:lnTo>
                    <a:pt x="1505985" y="1593112"/>
                  </a:lnTo>
                  <a:lnTo>
                    <a:pt x="1475989" y="1628432"/>
                  </a:lnTo>
                  <a:lnTo>
                    <a:pt x="1456944" y="1648901"/>
                  </a:lnTo>
                  <a:lnTo>
                    <a:pt x="1440375" y="1670321"/>
                  </a:lnTo>
                  <a:lnTo>
                    <a:pt x="1414854" y="1683840"/>
                  </a:lnTo>
                  <a:lnTo>
                    <a:pt x="1438661" y="1691837"/>
                  </a:lnTo>
                  <a:lnTo>
                    <a:pt x="1459896" y="1680984"/>
                  </a:lnTo>
                  <a:lnTo>
                    <a:pt x="1508366" y="1674224"/>
                  </a:lnTo>
                  <a:lnTo>
                    <a:pt x="1528649" y="1666989"/>
                  </a:lnTo>
                  <a:lnTo>
                    <a:pt x="1563977" y="1666989"/>
                  </a:lnTo>
                  <a:lnTo>
                    <a:pt x="1549408" y="1641951"/>
                  </a:lnTo>
                  <a:lnTo>
                    <a:pt x="1572357" y="1620245"/>
                  </a:lnTo>
                  <a:lnTo>
                    <a:pt x="1593973" y="1617484"/>
                  </a:lnTo>
                  <a:lnTo>
                    <a:pt x="1617017" y="1613961"/>
                  </a:lnTo>
                  <a:lnTo>
                    <a:pt x="1639967" y="1610439"/>
                  </a:lnTo>
                  <a:lnTo>
                    <a:pt x="1680533" y="1599396"/>
                  </a:lnTo>
                  <a:lnTo>
                    <a:pt x="1726812" y="1570835"/>
                  </a:lnTo>
                  <a:lnTo>
                    <a:pt x="1866793" y="1561315"/>
                  </a:lnTo>
                  <a:lnTo>
                    <a:pt x="1890885" y="1546749"/>
                  </a:lnTo>
                  <a:lnTo>
                    <a:pt x="1910977" y="1528851"/>
                  </a:lnTo>
                  <a:lnTo>
                    <a:pt x="1934117" y="1503908"/>
                  </a:lnTo>
                  <a:lnTo>
                    <a:pt x="1944401" y="1482106"/>
                  </a:lnTo>
                  <a:lnTo>
                    <a:pt x="1966589" y="1468969"/>
                  </a:lnTo>
                  <a:lnTo>
                    <a:pt x="1983634" y="1447167"/>
                  </a:lnTo>
                  <a:lnTo>
                    <a:pt x="2028104" y="1455164"/>
                  </a:lnTo>
                  <a:lnTo>
                    <a:pt x="2012392" y="1504860"/>
                  </a:lnTo>
                  <a:lnTo>
                    <a:pt x="2005726" y="1526280"/>
                  </a:lnTo>
                  <a:lnTo>
                    <a:pt x="2005726" y="1548272"/>
                  </a:lnTo>
                  <a:lnTo>
                    <a:pt x="2033532" y="1561124"/>
                  </a:lnTo>
                  <a:lnTo>
                    <a:pt x="2055339" y="1550366"/>
                  </a:lnTo>
                  <a:lnTo>
                    <a:pt x="2098000" y="1539894"/>
                  </a:lnTo>
                  <a:lnTo>
                    <a:pt x="2118092" y="1525423"/>
                  </a:lnTo>
                  <a:lnTo>
                    <a:pt x="2106951" y="1547130"/>
                  </a:lnTo>
                  <a:lnTo>
                    <a:pt x="2156373" y="1543607"/>
                  </a:lnTo>
                  <a:lnTo>
                    <a:pt x="2132757" y="1542369"/>
                  </a:lnTo>
                  <a:lnTo>
                    <a:pt x="2109426" y="1549510"/>
                  </a:lnTo>
                  <a:lnTo>
                    <a:pt x="2046387" y="1585115"/>
                  </a:lnTo>
                  <a:lnTo>
                    <a:pt x="2035437" y="1621863"/>
                  </a:lnTo>
                  <a:lnTo>
                    <a:pt x="2056672" y="1631860"/>
                  </a:lnTo>
                  <a:lnTo>
                    <a:pt x="2085239" y="1613961"/>
                  </a:lnTo>
                  <a:lnTo>
                    <a:pt x="2108189" y="1599872"/>
                  </a:lnTo>
                  <a:lnTo>
                    <a:pt x="2125329" y="1574357"/>
                  </a:lnTo>
                  <a:lnTo>
                    <a:pt x="2152087" y="1582259"/>
                  </a:lnTo>
                  <a:lnTo>
                    <a:pt x="2176751" y="1571501"/>
                  </a:lnTo>
                  <a:lnTo>
                    <a:pt x="2195796" y="1564456"/>
                  </a:lnTo>
                  <a:lnTo>
                    <a:pt x="2228363" y="1557507"/>
                  </a:lnTo>
                  <a:lnTo>
                    <a:pt x="2233505" y="1534277"/>
                  </a:lnTo>
                  <a:lnTo>
                    <a:pt x="2210936" y="1535039"/>
                  </a:lnTo>
                  <a:lnTo>
                    <a:pt x="2152849" y="1520949"/>
                  </a:lnTo>
                  <a:lnTo>
                    <a:pt x="2147897" y="1501337"/>
                  </a:lnTo>
                  <a:lnTo>
                    <a:pt x="2126662" y="1492769"/>
                  </a:lnTo>
                  <a:lnTo>
                    <a:pt x="2134852" y="1467255"/>
                  </a:lnTo>
                  <a:lnTo>
                    <a:pt x="2147707" y="1443074"/>
                  </a:lnTo>
                  <a:lnTo>
                    <a:pt x="2163990" y="1422224"/>
                  </a:lnTo>
                  <a:lnTo>
                    <a:pt x="2140946" y="1432887"/>
                  </a:lnTo>
                  <a:lnTo>
                    <a:pt x="2115711" y="1436029"/>
                  </a:lnTo>
                  <a:lnTo>
                    <a:pt x="2116854" y="1415941"/>
                  </a:lnTo>
                  <a:lnTo>
                    <a:pt x="2137328" y="1422510"/>
                  </a:lnTo>
                  <a:lnTo>
                    <a:pt x="2157134" y="1404802"/>
                  </a:lnTo>
                  <a:lnTo>
                    <a:pt x="2178560" y="1405469"/>
                  </a:lnTo>
                  <a:lnTo>
                    <a:pt x="2180941" y="1378241"/>
                  </a:lnTo>
                  <a:lnTo>
                    <a:pt x="2160182" y="1362152"/>
                  </a:lnTo>
                  <a:lnTo>
                    <a:pt x="2109236" y="1365294"/>
                  </a:lnTo>
                  <a:lnTo>
                    <a:pt x="2075812" y="1375956"/>
                  </a:lnTo>
                  <a:lnTo>
                    <a:pt x="2049339" y="1386619"/>
                  </a:lnTo>
                  <a:lnTo>
                    <a:pt x="2016392" y="1400804"/>
                  </a:lnTo>
                  <a:lnTo>
                    <a:pt x="1993061" y="1415084"/>
                  </a:lnTo>
                  <a:lnTo>
                    <a:pt x="1972969" y="1433077"/>
                  </a:lnTo>
                  <a:lnTo>
                    <a:pt x="1949924" y="1454307"/>
                  </a:lnTo>
                  <a:lnTo>
                    <a:pt x="1908978" y="1468017"/>
                  </a:lnTo>
                  <a:lnTo>
                    <a:pt x="1930499" y="1458496"/>
                  </a:lnTo>
                  <a:lnTo>
                    <a:pt x="1959923" y="1440979"/>
                  </a:lnTo>
                  <a:lnTo>
                    <a:pt x="1977064" y="1419178"/>
                  </a:lnTo>
                  <a:lnTo>
                    <a:pt x="2029342" y="1381097"/>
                  </a:lnTo>
                  <a:lnTo>
                    <a:pt x="2055243" y="1367198"/>
                  </a:lnTo>
                  <a:lnTo>
                    <a:pt x="2083811" y="1363961"/>
                  </a:lnTo>
                  <a:lnTo>
                    <a:pt x="2111617" y="1334924"/>
                  </a:lnTo>
                  <a:lnTo>
                    <a:pt x="2156182" y="1321501"/>
                  </a:lnTo>
                  <a:lnTo>
                    <a:pt x="2185511" y="1321501"/>
                  </a:lnTo>
                  <a:lnTo>
                    <a:pt x="2215317" y="1317978"/>
                  </a:lnTo>
                  <a:lnTo>
                    <a:pt x="2247693" y="1321501"/>
                  </a:lnTo>
                  <a:lnTo>
                    <a:pt x="2287021" y="1328546"/>
                  </a:lnTo>
                  <a:lnTo>
                    <a:pt x="2307209" y="1328546"/>
                  </a:lnTo>
                  <a:lnTo>
                    <a:pt x="2327682" y="1321405"/>
                  </a:lnTo>
                  <a:lnTo>
                    <a:pt x="2353869" y="1314360"/>
                  </a:lnTo>
                  <a:lnTo>
                    <a:pt x="2376914" y="1307220"/>
                  </a:lnTo>
                  <a:lnTo>
                    <a:pt x="2397768" y="1285324"/>
                  </a:lnTo>
                  <a:lnTo>
                    <a:pt x="2439096" y="1271996"/>
                  </a:lnTo>
                  <a:lnTo>
                    <a:pt x="2462807" y="1261142"/>
                  </a:lnTo>
                  <a:lnTo>
                    <a:pt x="2518609" y="1247052"/>
                  </a:lnTo>
                  <a:lnTo>
                    <a:pt x="2523370" y="1223918"/>
                  </a:lnTo>
                  <a:lnTo>
                    <a:pt x="2529940" y="1199451"/>
                  </a:lnTo>
                  <a:lnTo>
                    <a:pt x="2545938" y="1179078"/>
                  </a:lnTo>
                  <a:lnTo>
                    <a:pt x="2525846" y="1158134"/>
                  </a:lnTo>
                  <a:close/>
                  <a:moveTo>
                    <a:pt x="67896" y="1143758"/>
                  </a:moveTo>
                  <a:lnTo>
                    <a:pt x="26187" y="1171462"/>
                  </a:lnTo>
                  <a:lnTo>
                    <a:pt x="9523" y="1203831"/>
                  </a:lnTo>
                  <a:lnTo>
                    <a:pt x="2761" y="1225442"/>
                  </a:lnTo>
                  <a:lnTo>
                    <a:pt x="10760" y="1190978"/>
                  </a:lnTo>
                  <a:lnTo>
                    <a:pt x="4095" y="1168892"/>
                  </a:lnTo>
                  <a:lnTo>
                    <a:pt x="26473" y="1149851"/>
                  </a:lnTo>
                  <a:lnTo>
                    <a:pt x="45518" y="1149851"/>
                  </a:lnTo>
                  <a:close/>
                  <a:moveTo>
                    <a:pt x="66467" y="1139189"/>
                  </a:moveTo>
                  <a:lnTo>
                    <a:pt x="43423" y="1146233"/>
                  </a:lnTo>
                  <a:lnTo>
                    <a:pt x="23044" y="1160704"/>
                  </a:lnTo>
                  <a:lnTo>
                    <a:pt x="45518" y="1150518"/>
                  </a:lnTo>
                  <a:lnTo>
                    <a:pt x="24378" y="1146138"/>
                  </a:lnTo>
                  <a:lnTo>
                    <a:pt x="0" y="1167749"/>
                  </a:lnTo>
                  <a:lnTo>
                    <a:pt x="5904" y="1191550"/>
                  </a:lnTo>
                  <a:lnTo>
                    <a:pt x="2571" y="1225918"/>
                  </a:lnTo>
                  <a:lnTo>
                    <a:pt x="13808" y="1205640"/>
                  </a:lnTo>
                  <a:lnTo>
                    <a:pt x="30091" y="1174223"/>
                  </a:lnTo>
                  <a:lnTo>
                    <a:pt x="58659" y="1150232"/>
                  </a:lnTo>
                  <a:close/>
                  <a:moveTo>
                    <a:pt x="1549503" y="206208"/>
                  </a:moveTo>
                  <a:cubicBezTo>
                    <a:pt x="1529220" y="189833"/>
                    <a:pt x="1526935" y="194117"/>
                    <a:pt x="1529791" y="195640"/>
                  </a:cubicBezTo>
                  <a:close/>
                  <a:moveTo>
                    <a:pt x="1468847" y="231246"/>
                  </a:moveTo>
                  <a:lnTo>
                    <a:pt x="1541218" y="217061"/>
                  </a:lnTo>
                  <a:lnTo>
                    <a:pt x="1563787" y="217061"/>
                  </a:lnTo>
                  <a:lnTo>
                    <a:pt x="1584451" y="250286"/>
                  </a:lnTo>
                  <a:lnTo>
                    <a:pt x="1656917" y="227343"/>
                  </a:lnTo>
                  <a:lnTo>
                    <a:pt x="1636824" y="219155"/>
                  </a:lnTo>
                  <a:lnTo>
                    <a:pt x="1673391" y="209635"/>
                  </a:lnTo>
                  <a:lnTo>
                    <a:pt x="1698530" y="213348"/>
                  </a:lnTo>
                  <a:lnTo>
                    <a:pt x="1680342" y="234292"/>
                  </a:lnTo>
                  <a:lnTo>
                    <a:pt x="1709576" y="227343"/>
                  </a:lnTo>
                  <a:lnTo>
                    <a:pt x="1716432" y="248763"/>
                  </a:lnTo>
                  <a:lnTo>
                    <a:pt x="1694531" y="258283"/>
                  </a:lnTo>
                  <a:lnTo>
                    <a:pt x="1672153" y="261615"/>
                  </a:lnTo>
                  <a:lnTo>
                    <a:pt x="1642633" y="265138"/>
                  </a:lnTo>
                  <a:lnTo>
                    <a:pt x="1619874" y="265138"/>
                  </a:lnTo>
                  <a:lnTo>
                    <a:pt x="1579784" y="275801"/>
                  </a:lnTo>
                  <a:lnTo>
                    <a:pt x="1559882" y="282941"/>
                  </a:lnTo>
                  <a:lnTo>
                    <a:pt x="1536933" y="289986"/>
                  </a:lnTo>
                  <a:lnTo>
                    <a:pt x="1511032" y="293413"/>
                  </a:lnTo>
                  <a:lnTo>
                    <a:pt x="1475418" y="289890"/>
                  </a:lnTo>
                  <a:lnTo>
                    <a:pt x="1452849" y="282845"/>
                  </a:lnTo>
                  <a:lnTo>
                    <a:pt x="1471894" y="284083"/>
                  </a:lnTo>
                  <a:lnTo>
                    <a:pt x="1494939" y="280465"/>
                  </a:lnTo>
                  <a:lnTo>
                    <a:pt x="1527887" y="273420"/>
                  </a:lnTo>
                  <a:lnTo>
                    <a:pt x="1564072" y="266376"/>
                  </a:lnTo>
                  <a:lnTo>
                    <a:pt x="1530744" y="261520"/>
                  </a:lnTo>
                  <a:lnTo>
                    <a:pt x="1495034" y="261520"/>
                  </a:lnTo>
                  <a:lnTo>
                    <a:pt x="1474846" y="265138"/>
                  </a:lnTo>
                  <a:lnTo>
                    <a:pt x="1438661" y="272183"/>
                  </a:lnTo>
                  <a:lnTo>
                    <a:pt x="1413426" y="265138"/>
                  </a:lnTo>
                  <a:lnTo>
                    <a:pt x="1393810" y="258188"/>
                  </a:lnTo>
                  <a:lnTo>
                    <a:pt x="1416473" y="259331"/>
                  </a:lnTo>
                  <a:lnTo>
                    <a:pt x="1440375" y="244765"/>
                  </a:lnTo>
                  <a:lnTo>
                    <a:pt x="1469609" y="230389"/>
                  </a:lnTo>
                  <a:close/>
                  <a:moveTo>
                    <a:pt x="1467324" y="226676"/>
                  </a:moveTo>
                  <a:lnTo>
                    <a:pt x="1437899" y="240576"/>
                  </a:lnTo>
                  <a:lnTo>
                    <a:pt x="1414569" y="254856"/>
                  </a:lnTo>
                  <a:lnTo>
                    <a:pt x="1392477" y="258093"/>
                  </a:lnTo>
                  <a:lnTo>
                    <a:pt x="1438280" y="277133"/>
                  </a:lnTo>
                  <a:lnTo>
                    <a:pt x="1475513" y="270088"/>
                  </a:lnTo>
                  <a:lnTo>
                    <a:pt x="1495224" y="266566"/>
                  </a:lnTo>
                  <a:lnTo>
                    <a:pt x="1563882" y="266566"/>
                  </a:lnTo>
                  <a:lnTo>
                    <a:pt x="1527220" y="268851"/>
                  </a:lnTo>
                  <a:lnTo>
                    <a:pt x="1494272" y="275991"/>
                  </a:lnTo>
                  <a:lnTo>
                    <a:pt x="1471418" y="279418"/>
                  </a:lnTo>
                  <a:lnTo>
                    <a:pt x="1451611" y="283036"/>
                  </a:lnTo>
                  <a:lnTo>
                    <a:pt x="1474370" y="294746"/>
                  </a:lnTo>
                  <a:lnTo>
                    <a:pt x="1511032" y="298363"/>
                  </a:lnTo>
                  <a:lnTo>
                    <a:pt x="1537885" y="294841"/>
                  </a:lnTo>
                  <a:lnTo>
                    <a:pt x="1561692" y="287510"/>
                  </a:lnTo>
                  <a:lnTo>
                    <a:pt x="1581498" y="280370"/>
                  </a:lnTo>
                  <a:lnTo>
                    <a:pt x="1620826" y="269803"/>
                  </a:lnTo>
                  <a:lnTo>
                    <a:pt x="1643204" y="269803"/>
                  </a:lnTo>
                  <a:lnTo>
                    <a:pt x="1673105" y="266280"/>
                  </a:lnTo>
                  <a:lnTo>
                    <a:pt x="1696245" y="262758"/>
                  </a:lnTo>
                  <a:lnTo>
                    <a:pt x="1719860" y="251905"/>
                  </a:lnTo>
                  <a:lnTo>
                    <a:pt x="1730907" y="229532"/>
                  </a:lnTo>
                  <a:lnTo>
                    <a:pt x="1709386" y="222583"/>
                  </a:lnTo>
                  <a:lnTo>
                    <a:pt x="1681770" y="233340"/>
                  </a:lnTo>
                  <a:lnTo>
                    <a:pt x="1700815" y="212110"/>
                  </a:lnTo>
                  <a:lnTo>
                    <a:pt x="1672819" y="204875"/>
                  </a:lnTo>
                  <a:lnTo>
                    <a:pt x="1635491" y="219155"/>
                  </a:lnTo>
                  <a:lnTo>
                    <a:pt x="1655679" y="227343"/>
                  </a:lnTo>
                  <a:lnTo>
                    <a:pt x="1586165" y="247430"/>
                  </a:lnTo>
                  <a:lnTo>
                    <a:pt x="1586165" y="220869"/>
                  </a:lnTo>
                  <a:lnTo>
                    <a:pt x="1564834" y="211825"/>
                  </a:lnTo>
                  <a:lnTo>
                    <a:pt x="1540933" y="211825"/>
                  </a:lnTo>
                  <a:lnTo>
                    <a:pt x="1468181" y="226010"/>
                  </a:lnTo>
                  <a:close/>
                  <a:moveTo>
                    <a:pt x="1260971" y="219441"/>
                  </a:moveTo>
                  <a:lnTo>
                    <a:pt x="1280016" y="190880"/>
                  </a:lnTo>
                  <a:lnTo>
                    <a:pt x="1317154" y="195736"/>
                  </a:lnTo>
                  <a:lnTo>
                    <a:pt x="1383811" y="177933"/>
                  </a:lnTo>
                  <a:lnTo>
                    <a:pt x="1426282" y="170983"/>
                  </a:lnTo>
                  <a:lnTo>
                    <a:pt x="1465229" y="174505"/>
                  </a:lnTo>
                  <a:lnTo>
                    <a:pt x="1497796" y="181550"/>
                  </a:lnTo>
                  <a:lnTo>
                    <a:pt x="1523983" y="188595"/>
                  </a:lnTo>
                  <a:lnTo>
                    <a:pt x="1470942" y="208778"/>
                  </a:lnTo>
                  <a:lnTo>
                    <a:pt x="1441327" y="222963"/>
                  </a:lnTo>
                  <a:lnTo>
                    <a:pt x="1413331" y="215728"/>
                  </a:lnTo>
                  <a:lnTo>
                    <a:pt x="1433995" y="201828"/>
                  </a:lnTo>
                  <a:lnTo>
                    <a:pt x="1395905" y="208302"/>
                  </a:lnTo>
                  <a:lnTo>
                    <a:pt x="1375241" y="226486"/>
                  </a:lnTo>
                  <a:lnTo>
                    <a:pt x="1350197" y="229437"/>
                  </a:lnTo>
                  <a:lnTo>
                    <a:pt x="1327533" y="229437"/>
                  </a:lnTo>
                  <a:lnTo>
                    <a:pt x="1302394" y="215538"/>
                  </a:lnTo>
                  <a:close/>
                  <a:moveTo>
                    <a:pt x="1260971" y="224201"/>
                  </a:moveTo>
                  <a:lnTo>
                    <a:pt x="1300489" y="220678"/>
                  </a:lnTo>
                  <a:lnTo>
                    <a:pt x="1325438" y="234578"/>
                  </a:lnTo>
                  <a:lnTo>
                    <a:pt x="1349625" y="234578"/>
                  </a:lnTo>
                  <a:lnTo>
                    <a:pt x="1376288" y="230960"/>
                  </a:lnTo>
                  <a:lnTo>
                    <a:pt x="1397238" y="212682"/>
                  </a:lnTo>
                  <a:lnTo>
                    <a:pt x="1432566" y="202590"/>
                  </a:lnTo>
                  <a:lnTo>
                    <a:pt x="1410474" y="216204"/>
                  </a:lnTo>
                  <a:lnTo>
                    <a:pt x="1441137" y="227438"/>
                  </a:lnTo>
                  <a:lnTo>
                    <a:pt x="1472370" y="213062"/>
                  </a:lnTo>
                  <a:lnTo>
                    <a:pt x="1524935" y="188310"/>
                  </a:lnTo>
                  <a:lnTo>
                    <a:pt x="1498272" y="176695"/>
                  </a:lnTo>
                  <a:lnTo>
                    <a:pt x="1465229" y="169650"/>
                  </a:lnTo>
                  <a:lnTo>
                    <a:pt x="1425520" y="166032"/>
                  </a:lnTo>
                  <a:lnTo>
                    <a:pt x="1382669" y="173268"/>
                  </a:lnTo>
                  <a:lnTo>
                    <a:pt x="1316677" y="190975"/>
                  </a:lnTo>
                  <a:lnTo>
                    <a:pt x="1278016" y="187358"/>
                  </a:lnTo>
                  <a:lnTo>
                    <a:pt x="1258971" y="220488"/>
                  </a:lnTo>
                  <a:close/>
                  <a:moveTo>
                    <a:pt x="2030485" y="309121"/>
                  </a:moveTo>
                  <a:lnTo>
                    <a:pt x="1996870" y="332731"/>
                  </a:lnTo>
                  <a:lnTo>
                    <a:pt x="1973064" y="350820"/>
                  </a:lnTo>
                  <a:lnTo>
                    <a:pt x="1928880" y="343204"/>
                  </a:lnTo>
                  <a:lnTo>
                    <a:pt x="1904502" y="357389"/>
                  </a:lnTo>
                  <a:lnTo>
                    <a:pt x="1862127" y="374906"/>
                  </a:lnTo>
                  <a:lnTo>
                    <a:pt x="1858794" y="351772"/>
                  </a:lnTo>
                  <a:lnTo>
                    <a:pt x="1852224" y="327019"/>
                  </a:lnTo>
                  <a:lnTo>
                    <a:pt x="1876791" y="322926"/>
                  </a:lnTo>
                  <a:lnTo>
                    <a:pt x="1900883" y="301124"/>
                  </a:lnTo>
                  <a:lnTo>
                    <a:pt x="1951829" y="301791"/>
                  </a:lnTo>
                  <a:lnTo>
                    <a:pt x="1984491" y="305313"/>
                  </a:lnTo>
                  <a:lnTo>
                    <a:pt x="2030580" y="308836"/>
                  </a:lnTo>
                  <a:close/>
                  <a:moveTo>
                    <a:pt x="2030485" y="304266"/>
                  </a:moveTo>
                  <a:lnTo>
                    <a:pt x="1984396" y="300743"/>
                  </a:lnTo>
                  <a:lnTo>
                    <a:pt x="1952115" y="297031"/>
                  </a:lnTo>
                  <a:lnTo>
                    <a:pt x="1899169" y="297031"/>
                  </a:lnTo>
                  <a:lnTo>
                    <a:pt x="1874506" y="318927"/>
                  </a:lnTo>
                  <a:lnTo>
                    <a:pt x="1849272" y="325401"/>
                  </a:lnTo>
                  <a:lnTo>
                    <a:pt x="1854128" y="353105"/>
                  </a:lnTo>
                  <a:lnTo>
                    <a:pt x="1860698" y="377857"/>
                  </a:lnTo>
                  <a:lnTo>
                    <a:pt x="1906692" y="361768"/>
                  </a:lnTo>
                  <a:lnTo>
                    <a:pt x="1930118" y="347488"/>
                  </a:lnTo>
                  <a:lnTo>
                    <a:pt x="1974493" y="354914"/>
                  </a:lnTo>
                  <a:lnTo>
                    <a:pt x="1999727" y="336635"/>
                  </a:lnTo>
                  <a:lnTo>
                    <a:pt x="2022010" y="329971"/>
                  </a:lnTo>
                  <a:lnTo>
                    <a:pt x="2036484" y="307693"/>
                  </a:lnTo>
                  <a:close/>
                  <a:moveTo>
                    <a:pt x="1977635" y="283036"/>
                  </a:moveTo>
                  <a:lnTo>
                    <a:pt x="1926023" y="262091"/>
                  </a:lnTo>
                  <a:lnTo>
                    <a:pt x="1945925" y="255808"/>
                  </a:lnTo>
                  <a:lnTo>
                    <a:pt x="1999632" y="269993"/>
                  </a:lnTo>
                  <a:lnTo>
                    <a:pt x="1976207" y="283607"/>
                  </a:lnTo>
                  <a:close/>
                  <a:moveTo>
                    <a:pt x="1979158" y="287415"/>
                  </a:moveTo>
                  <a:lnTo>
                    <a:pt x="2002203" y="269708"/>
                  </a:lnTo>
                  <a:lnTo>
                    <a:pt x="1965541" y="247906"/>
                  </a:lnTo>
                  <a:lnTo>
                    <a:pt x="1944401" y="251238"/>
                  </a:lnTo>
                  <a:lnTo>
                    <a:pt x="1923928" y="262091"/>
                  </a:lnTo>
                  <a:lnTo>
                    <a:pt x="1971160" y="287510"/>
                  </a:lnTo>
                  <a:close/>
                  <a:moveTo>
                    <a:pt x="1788708" y="248478"/>
                  </a:moveTo>
                  <a:lnTo>
                    <a:pt x="1785756" y="215728"/>
                  </a:lnTo>
                  <a:lnTo>
                    <a:pt x="1806230" y="220678"/>
                  </a:lnTo>
                  <a:lnTo>
                    <a:pt x="1820990" y="247811"/>
                  </a:lnTo>
                  <a:lnTo>
                    <a:pt x="1844701" y="223344"/>
                  </a:lnTo>
                  <a:lnTo>
                    <a:pt x="1869459" y="220678"/>
                  </a:lnTo>
                  <a:lnTo>
                    <a:pt x="1889647" y="213443"/>
                  </a:lnTo>
                  <a:lnTo>
                    <a:pt x="1911168" y="220583"/>
                  </a:lnTo>
                  <a:lnTo>
                    <a:pt x="1935260" y="217156"/>
                  </a:lnTo>
                  <a:lnTo>
                    <a:pt x="1904502" y="251429"/>
                  </a:lnTo>
                  <a:lnTo>
                    <a:pt x="1881457" y="269136"/>
                  </a:lnTo>
                  <a:lnTo>
                    <a:pt x="1830988" y="254570"/>
                  </a:lnTo>
                  <a:lnTo>
                    <a:pt x="1807658" y="250953"/>
                  </a:lnTo>
                  <a:lnTo>
                    <a:pt x="1787947" y="247430"/>
                  </a:lnTo>
                  <a:close/>
                  <a:moveTo>
                    <a:pt x="1786423" y="252476"/>
                  </a:moveTo>
                  <a:lnTo>
                    <a:pt x="1806230" y="255998"/>
                  </a:lnTo>
                  <a:lnTo>
                    <a:pt x="1829274" y="259616"/>
                  </a:lnTo>
                  <a:lnTo>
                    <a:pt x="1881648" y="273706"/>
                  </a:lnTo>
                  <a:lnTo>
                    <a:pt x="1906787" y="255522"/>
                  </a:lnTo>
                  <a:lnTo>
                    <a:pt x="1929832" y="237910"/>
                  </a:lnTo>
                  <a:lnTo>
                    <a:pt x="1937259" y="215442"/>
                  </a:lnTo>
                  <a:lnTo>
                    <a:pt x="1911549" y="215918"/>
                  </a:lnTo>
                  <a:lnTo>
                    <a:pt x="1889552" y="208873"/>
                  </a:lnTo>
                  <a:lnTo>
                    <a:pt x="1868317" y="216014"/>
                  </a:lnTo>
                  <a:lnTo>
                    <a:pt x="1842510" y="219441"/>
                  </a:lnTo>
                  <a:lnTo>
                    <a:pt x="1821180" y="245050"/>
                  </a:lnTo>
                  <a:lnTo>
                    <a:pt x="1809277" y="216775"/>
                  </a:lnTo>
                  <a:lnTo>
                    <a:pt x="1784518" y="212015"/>
                  </a:lnTo>
                  <a:lnTo>
                    <a:pt x="1772139" y="234673"/>
                  </a:lnTo>
                  <a:close/>
                  <a:moveTo>
                    <a:pt x="2165704" y="111006"/>
                  </a:moveTo>
                  <a:lnTo>
                    <a:pt x="2129424" y="99201"/>
                  </a:lnTo>
                  <a:lnTo>
                    <a:pt x="2156182" y="93203"/>
                  </a:lnTo>
                  <a:lnTo>
                    <a:pt x="2182559" y="82540"/>
                  </a:lnTo>
                  <a:lnTo>
                    <a:pt x="2202747" y="68165"/>
                  </a:lnTo>
                  <a:lnTo>
                    <a:pt x="2247598" y="65023"/>
                  </a:lnTo>
                  <a:lnTo>
                    <a:pt x="2268262" y="54170"/>
                  </a:lnTo>
                  <a:lnTo>
                    <a:pt x="2294925" y="80827"/>
                  </a:lnTo>
                  <a:lnTo>
                    <a:pt x="2336443" y="85968"/>
                  </a:lnTo>
                  <a:lnTo>
                    <a:pt x="2356821" y="82445"/>
                  </a:lnTo>
                  <a:lnTo>
                    <a:pt x="2353965" y="104818"/>
                  </a:lnTo>
                  <a:cubicBezTo>
                    <a:pt x="2333777" y="110339"/>
                    <a:pt x="2333682" y="113195"/>
                    <a:pt x="2335681" y="114338"/>
                  </a:cubicBezTo>
                  <a:lnTo>
                    <a:pt x="2368629" y="128523"/>
                  </a:lnTo>
                  <a:lnTo>
                    <a:pt x="2310066" y="130998"/>
                  </a:lnTo>
                  <a:lnTo>
                    <a:pt x="2283212" y="144707"/>
                  </a:lnTo>
                  <a:lnTo>
                    <a:pt x="2260263" y="155275"/>
                  </a:lnTo>
                  <a:lnTo>
                    <a:pt x="2238647" y="151562"/>
                  </a:lnTo>
                  <a:lnTo>
                    <a:pt x="2215222" y="151562"/>
                  </a:lnTo>
                  <a:lnTo>
                    <a:pt x="2191225" y="162415"/>
                  </a:lnTo>
                  <a:lnTo>
                    <a:pt x="2160277" y="148230"/>
                  </a:lnTo>
                  <a:lnTo>
                    <a:pt x="2158468" y="125381"/>
                  </a:lnTo>
                  <a:lnTo>
                    <a:pt x="2137423" y="113005"/>
                  </a:lnTo>
                  <a:close/>
                  <a:moveTo>
                    <a:pt x="2164562" y="106246"/>
                  </a:moveTo>
                  <a:lnTo>
                    <a:pt x="2135042" y="113291"/>
                  </a:lnTo>
                  <a:lnTo>
                    <a:pt x="2156182" y="151371"/>
                  </a:lnTo>
                  <a:lnTo>
                    <a:pt x="2190558" y="167461"/>
                  </a:lnTo>
                  <a:lnTo>
                    <a:pt x="2215507" y="156798"/>
                  </a:lnTo>
                  <a:lnTo>
                    <a:pt x="2237504" y="156798"/>
                  </a:lnTo>
                  <a:lnTo>
                    <a:pt x="2260168" y="160320"/>
                  </a:lnTo>
                  <a:lnTo>
                    <a:pt x="2285402" y="149467"/>
                  </a:lnTo>
                  <a:lnTo>
                    <a:pt x="2311875" y="135187"/>
                  </a:lnTo>
                  <a:lnTo>
                    <a:pt x="2370248" y="128428"/>
                  </a:lnTo>
                  <a:lnTo>
                    <a:pt x="2338062" y="109387"/>
                  </a:lnTo>
                  <a:lnTo>
                    <a:pt x="2357583" y="106817"/>
                  </a:lnTo>
                  <a:lnTo>
                    <a:pt x="2359202" y="79779"/>
                  </a:lnTo>
                  <a:lnTo>
                    <a:pt x="2336634" y="80922"/>
                  </a:lnTo>
                  <a:lnTo>
                    <a:pt x="2297687" y="78066"/>
                  </a:lnTo>
                  <a:lnTo>
                    <a:pt x="2289878" y="51409"/>
                  </a:lnTo>
                  <a:lnTo>
                    <a:pt x="2267881" y="49505"/>
                  </a:lnTo>
                  <a:lnTo>
                    <a:pt x="2247312" y="60168"/>
                  </a:lnTo>
                  <a:lnTo>
                    <a:pt x="2202176" y="63500"/>
                  </a:lnTo>
                  <a:lnTo>
                    <a:pt x="2180655" y="78066"/>
                  </a:lnTo>
                  <a:lnTo>
                    <a:pt x="2154849" y="88348"/>
                  </a:lnTo>
                  <a:lnTo>
                    <a:pt x="2128567" y="99010"/>
                  </a:lnTo>
                  <a:lnTo>
                    <a:pt x="2165133" y="110720"/>
                  </a:lnTo>
                  <a:close/>
                </a:path>
              </a:pathLst>
            </a:custGeom>
            <a:solidFill>
              <a:srgbClr val="FFFFFF"/>
            </a:solidFill>
            <a:ln w="9518" cap="flat">
              <a:noFill/>
              <a:prstDash val="solid"/>
              <a:miter/>
            </a:ln>
          </p:spPr>
          <p:txBody>
            <a:bodyPr rtlCol="0" anchor="ctr"/>
            <a:lstStyle/>
            <a:p>
              <a:endParaRPr lang="en-US" noProof="0" dirty="0"/>
            </a:p>
          </p:txBody>
        </p:sp>
        <p:sp>
          <p:nvSpPr>
            <p:cNvPr id="5652" name="Serbest Form 5651">
              <a:extLst>
                <a:ext uri="{FF2B5EF4-FFF2-40B4-BE49-F238E27FC236}">
                  <a16:creationId xmlns:a16="http://schemas.microsoft.com/office/drawing/2014/main" id="{26BA0FE8-DD99-CE46-B243-D6474E2D7C97}"/>
                </a:ext>
              </a:extLst>
            </p:cNvPr>
            <p:cNvSpPr/>
            <p:nvPr/>
          </p:nvSpPr>
          <p:spPr>
            <a:xfrm>
              <a:off x="3326758" y="424516"/>
              <a:ext cx="75037" cy="50552"/>
            </a:xfrm>
            <a:custGeom>
              <a:avLst/>
              <a:gdLst>
                <a:gd name="connsiteX0" fmla="*/ 13712 w 75037"/>
                <a:gd name="connsiteY0" fmla="*/ 35701 h 50552"/>
                <a:gd name="connsiteX1" fmla="*/ 4857 w 75037"/>
                <a:gd name="connsiteY1" fmla="*/ 9330 h 50552"/>
                <a:gd name="connsiteX2" fmla="*/ 70657 w 75037"/>
                <a:gd name="connsiteY2" fmla="*/ 22277 h 50552"/>
                <a:gd name="connsiteX3" fmla="*/ 50374 w 75037"/>
                <a:gd name="connsiteY3" fmla="*/ 31798 h 50552"/>
                <a:gd name="connsiteX4" fmla="*/ 73799 w 75037"/>
                <a:gd name="connsiteY4" fmla="*/ 46554 h 50552"/>
                <a:gd name="connsiteX5" fmla="*/ 38376 w 75037"/>
                <a:gd name="connsiteY5" fmla="*/ 45507 h 50552"/>
                <a:gd name="connsiteX6" fmla="*/ 13236 w 75037"/>
                <a:gd name="connsiteY6" fmla="*/ 35034 h 50552"/>
                <a:gd name="connsiteX7" fmla="*/ 11427 w 75037"/>
                <a:gd name="connsiteY7" fmla="*/ 39890 h 50552"/>
                <a:gd name="connsiteX8" fmla="*/ 37709 w 75037"/>
                <a:gd name="connsiteY8" fmla="*/ 50552 h 50552"/>
                <a:gd name="connsiteX9" fmla="*/ 75037 w 75037"/>
                <a:gd name="connsiteY9" fmla="*/ 47125 h 50552"/>
                <a:gd name="connsiteX10" fmla="*/ 52755 w 75037"/>
                <a:gd name="connsiteY10" fmla="*/ 31893 h 50552"/>
                <a:gd name="connsiteX11" fmla="*/ 72942 w 75037"/>
                <a:gd name="connsiteY11" fmla="*/ 21896 h 50552"/>
                <a:gd name="connsiteX12" fmla="*/ 22949 w 75037"/>
                <a:gd name="connsiteY12" fmla="*/ 0 h 50552"/>
                <a:gd name="connsiteX13" fmla="*/ 1619 w 75037"/>
                <a:gd name="connsiteY13" fmla="*/ 7045 h 50552"/>
                <a:gd name="connsiteX14" fmla="*/ 0 w 75037"/>
                <a:gd name="connsiteY14" fmla="*/ 30560 h 5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5037" h="50552">
                  <a:moveTo>
                    <a:pt x="13712" y="35701"/>
                  </a:moveTo>
                  <a:lnTo>
                    <a:pt x="4857" y="9330"/>
                  </a:lnTo>
                  <a:lnTo>
                    <a:pt x="70657" y="22277"/>
                  </a:lnTo>
                  <a:lnTo>
                    <a:pt x="50374" y="31798"/>
                  </a:lnTo>
                  <a:lnTo>
                    <a:pt x="73799" y="46554"/>
                  </a:lnTo>
                  <a:lnTo>
                    <a:pt x="38376" y="45507"/>
                  </a:lnTo>
                  <a:lnTo>
                    <a:pt x="13236" y="35034"/>
                  </a:lnTo>
                  <a:close/>
                  <a:moveTo>
                    <a:pt x="11427" y="39890"/>
                  </a:moveTo>
                  <a:lnTo>
                    <a:pt x="37709" y="50552"/>
                  </a:lnTo>
                  <a:lnTo>
                    <a:pt x="75037" y="47125"/>
                  </a:lnTo>
                  <a:lnTo>
                    <a:pt x="52755" y="31893"/>
                  </a:lnTo>
                  <a:lnTo>
                    <a:pt x="72942" y="21896"/>
                  </a:lnTo>
                  <a:lnTo>
                    <a:pt x="22949" y="0"/>
                  </a:lnTo>
                  <a:lnTo>
                    <a:pt x="1619" y="7045"/>
                  </a:lnTo>
                  <a:lnTo>
                    <a:pt x="0" y="30560"/>
                  </a:lnTo>
                  <a:close/>
                </a:path>
              </a:pathLst>
            </a:custGeom>
            <a:solidFill>
              <a:srgbClr val="FFFFFF"/>
            </a:solidFill>
            <a:ln w="9518" cap="flat">
              <a:noFill/>
              <a:prstDash val="solid"/>
              <a:miter/>
            </a:ln>
          </p:spPr>
          <p:txBody>
            <a:bodyPr rtlCol="0" anchor="ctr"/>
            <a:lstStyle/>
            <a:p>
              <a:endParaRPr lang="en-US" noProof="0" dirty="0"/>
            </a:p>
          </p:txBody>
        </p:sp>
        <p:sp>
          <p:nvSpPr>
            <p:cNvPr id="5653" name="Serbest Form 5652">
              <a:extLst>
                <a:ext uri="{FF2B5EF4-FFF2-40B4-BE49-F238E27FC236}">
                  <a16:creationId xmlns:a16="http://schemas.microsoft.com/office/drawing/2014/main" id="{32C4C77B-3790-B14C-A621-852ACC426A52}"/>
                </a:ext>
              </a:extLst>
            </p:cNvPr>
            <p:cNvSpPr/>
            <p:nvPr/>
          </p:nvSpPr>
          <p:spPr>
            <a:xfrm>
              <a:off x="3092029" y="464691"/>
              <a:ext cx="15331" cy="24657"/>
            </a:xfrm>
            <a:custGeom>
              <a:avLst/>
              <a:gdLst>
                <a:gd name="connsiteX0" fmla="*/ 1428 w 15331"/>
                <a:gd name="connsiteY0" fmla="*/ 21230 h 24657"/>
                <a:gd name="connsiteX1" fmla="*/ 10951 w 15331"/>
                <a:gd name="connsiteY1" fmla="*/ 0 h 24657"/>
                <a:gd name="connsiteX2" fmla="*/ 5809 w 15331"/>
                <a:gd name="connsiteY2" fmla="*/ 23229 h 24657"/>
                <a:gd name="connsiteX3" fmla="*/ 15331 w 15331"/>
                <a:gd name="connsiteY3" fmla="*/ 2094 h 24657"/>
                <a:gd name="connsiteX4" fmla="*/ 0 w 15331"/>
                <a:gd name="connsiteY4" fmla="*/ 24657 h 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1" h="24657">
                  <a:moveTo>
                    <a:pt x="1428" y="21230"/>
                  </a:moveTo>
                  <a:lnTo>
                    <a:pt x="10951" y="0"/>
                  </a:lnTo>
                  <a:close/>
                  <a:moveTo>
                    <a:pt x="5809" y="23229"/>
                  </a:moveTo>
                  <a:lnTo>
                    <a:pt x="15331" y="2094"/>
                  </a:lnTo>
                  <a:lnTo>
                    <a:pt x="0" y="24657"/>
                  </a:lnTo>
                  <a:close/>
                </a:path>
              </a:pathLst>
            </a:custGeom>
            <a:solidFill>
              <a:srgbClr val="FFFFFF"/>
            </a:solidFill>
            <a:ln w="9518" cap="flat">
              <a:noFill/>
              <a:prstDash val="solid"/>
              <a:miter/>
            </a:ln>
          </p:spPr>
          <p:txBody>
            <a:bodyPr rtlCol="0" anchor="ctr"/>
            <a:lstStyle/>
            <a:p>
              <a:endParaRPr lang="en-US" noProof="0" dirty="0"/>
            </a:p>
          </p:txBody>
        </p:sp>
        <p:sp>
          <p:nvSpPr>
            <p:cNvPr id="5654" name="Serbest Form 5653">
              <a:extLst>
                <a:ext uri="{FF2B5EF4-FFF2-40B4-BE49-F238E27FC236}">
                  <a16:creationId xmlns:a16="http://schemas.microsoft.com/office/drawing/2014/main" id="{9475C619-5F57-254B-B345-C7D202E38C7F}"/>
                </a:ext>
              </a:extLst>
            </p:cNvPr>
            <p:cNvSpPr/>
            <p:nvPr/>
          </p:nvSpPr>
          <p:spPr>
            <a:xfrm>
              <a:off x="3191539" y="406332"/>
              <a:ext cx="102747" cy="54550"/>
            </a:xfrm>
            <a:custGeom>
              <a:avLst/>
              <a:gdLst>
                <a:gd name="connsiteX0" fmla="*/ 8380 w 102747"/>
                <a:gd name="connsiteY0" fmla="*/ 19612 h 54550"/>
                <a:gd name="connsiteX1" fmla="*/ 54945 w 102747"/>
                <a:gd name="connsiteY1" fmla="*/ 15804 h 54550"/>
                <a:gd name="connsiteX2" fmla="*/ 78846 w 102747"/>
                <a:gd name="connsiteY2" fmla="*/ 12281 h 54550"/>
                <a:gd name="connsiteX3" fmla="*/ 99796 w 102747"/>
                <a:gd name="connsiteY3" fmla="*/ 32845 h 54550"/>
                <a:gd name="connsiteX4" fmla="*/ 73609 w 102747"/>
                <a:gd name="connsiteY4" fmla="*/ 50457 h 54550"/>
                <a:gd name="connsiteX5" fmla="*/ 42947 w 102747"/>
                <a:gd name="connsiteY5" fmla="*/ 35986 h 54550"/>
                <a:gd name="connsiteX6" fmla="*/ 6856 w 102747"/>
                <a:gd name="connsiteY6" fmla="*/ 18279 h 54550"/>
                <a:gd name="connsiteX7" fmla="*/ 5047 w 102747"/>
                <a:gd name="connsiteY7" fmla="*/ 22658 h 54550"/>
                <a:gd name="connsiteX8" fmla="*/ 41233 w 102747"/>
                <a:gd name="connsiteY8" fmla="*/ 40366 h 54550"/>
                <a:gd name="connsiteX9" fmla="*/ 74180 w 102747"/>
                <a:gd name="connsiteY9" fmla="*/ 54551 h 54550"/>
                <a:gd name="connsiteX10" fmla="*/ 102748 w 102747"/>
                <a:gd name="connsiteY10" fmla="*/ 32940 h 54550"/>
                <a:gd name="connsiteX11" fmla="*/ 79799 w 102747"/>
                <a:gd name="connsiteY11" fmla="*/ 8092 h 54550"/>
                <a:gd name="connsiteX12" fmla="*/ 54754 w 102747"/>
                <a:gd name="connsiteY12" fmla="*/ 11043 h 54550"/>
                <a:gd name="connsiteX13" fmla="*/ 0 w 102747"/>
                <a:gd name="connsiteY13" fmla="*/ 0 h 54550"/>
                <a:gd name="connsiteX14" fmla="*/ 3809 w 102747"/>
                <a:gd name="connsiteY14" fmla="*/ 20944 h 5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747" h="54550">
                  <a:moveTo>
                    <a:pt x="8380" y="19612"/>
                  </a:moveTo>
                  <a:lnTo>
                    <a:pt x="54945" y="15804"/>
                  </a:lnTo>
                  <a:lnTo>
                    <a:pt x="78846" y="12281"/>
                  </a:lnTo>
                  <a:lnTo>
                    <a:pt x="99796" y="32845"/>
                  </a:lnTo>
                  <a:lnTo>
                    <a:pt x="73609" y="50457"/>
                  </a:lnTo>
                  <a:lnTo>
                    <a:pt x="42947" y="35986"/>
                  </a:lnTo>
                  <a:lnTo>
                    <a:pt x="6856" y="18279"/>
                  </a:lnTo>
                  <a:close/>
                  <a:moveTo>
                    <a:pt x="5047" y="22658"/>
                  </a:moveTo>
                  <a:lnTo>
                    <a:pt x="41233" y="40366"/>
                  </a:lnTo>
                  <a:lnTo>
                    <a:pt x="74180" y="54551"/>
                  </a:lnTo>
                  <a:lnTo>
                    <a:pt x="102748" y="32940"/>
                  </a:lnTo>
                  <a:lnTo>
                    <a:pt x="79799" y="8092"/>
                  </a:lnTo>
                  <a:lnTo>
                    <a:pt x="54754" y="11043"/>
                  </a:lnTo>
                  <a:lnTo>
                    <a:pt x="0" y="0"/>
                  </a:lnTo>
                  <a:lnTo>
                    <a:pt x="3809" y="20944"/>
                  </a:lnTo>
                  <a:close/>
                </a:path>
              </a:pathLst>
            </a:custGeom>
            <a:solidFill>
              <a:srgbClr val="FFFFFF"/>
            </a:solidFill>
            <a:ln w="9518" cap="flat">
              <a:noFill/>
              <a:prstDash val="solid"/>
              <a:miter/>
            </a:ln>
          </p:spPr>
          <p:txBody>
            <a:bodyPr rtlCol="0" anchor="ctr"/>
            <a:lstStyle/>
            <a:p>
              <a:endParaRPr lang="en-US" noProof="0" dirty="0"/>
            </a:p>
          </p:txBody>
        </p:sp>
        <p:sp>
          <p:nvSpPr>
            <p:cNvPr id="5655" name="Serbest Form 5654">
              <a:extLst>
                <a:ext uri="{FF2B5EF4-FFF2-40B4-BE49-F238E27FC236}">
                  <a16:creationId xmlns:a16="http://schemas.microsoft.com/office/drawing/2014/main" id="{03372A16-1B7C-E349-8FCE-96BE4427C4B3}"/>
                </a:ext>
              </a:extLst>
            </p:cNvPr>
            <p:cNvSpPr/>
            <p:nvPr/>
          </p:nvSpPr>
          <p:spPr>
            <a:xfrm>
              <a:off x="6096095" y="3714796"/>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181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279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181"/>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279"/>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solidFill>
              <a:srgbClr val="AFABAB"/>
            </a:solidFill>
            <a:ln w="9518" cap="flat">
              <a:noFill/>
              <a:prstDash val="solid"/>
              <a:miter/>
            </a:ln>
          </p:spPr>
          <p:txBody>
            <a:bodyPr rtlCol="0" anchor="ctr"/>
            <a:lstStyle/>
            <a:p>
              <a:endParaRPr lang="en-US" noProof="0" dirty="0"/>
            </a:p>
          </p:txBody>
        </p:sp>
        <p:sp>
          <p:nvSpPr>
            <p:cNvPr id="5656" name="Serbest Form 5655">
              <a:extLst>
                <a:ext uri="{FF2B5EF4-FFF2-40B4-BE49-F238E27FC236}">
                  <a16:creationId xmlns:a16="http://schemas.microsoft.com/office/drawing/2014/main" id="{EB1CCE57-5875-8B40-A952-805F0632E6A0}"/>
                </a:ext>
              </a:extLst>
            </p:cNvPr>
            <p:cNvSpPr/>
            <p:nvPr/>
          </p:nvSpPr>
          <p:spPr>
            <a:xfrm>
              <a:off x="6096095" y="3714796"/>
              <a:ext cx="734851" cy="889378"/>
            </a:xfrm>
            <a:custGeom>
              <a:avLst/>
              <a:gdLst>
                <a:gd name="connsiteX0" fmla="*/ 676098 w 734851"/>
                <a:gd name="connsiteY0" fmla="*/ 274182 h 889378"/>
                <a:gd name="connsiteX1" fmla="*/ 676098 w 734851"/>
                <a:gd name="connsiteY1" fmla="*/ 256570 h 889378"/>
                <a:gd name="connsiteX2" fmla="*/ 685906 w 734851"/>
                <a:gd name="connsiteY2" fmla="*/ 214395 h 889378"/>
                <a:gd name="connsiteX3" fmla="*/ 695715 w 734851"/>
                <a:gd name="connsiteY3" fmla="*/ 207350 h 889378"/>
                <a:gd name="connsiteX4" fmla="*/ 695715 w 734851"/>
                <a:gd name="connsiteY4" fmla="*/ 200305 h 889378"/>
                <a:gd name="connsiteX5" fmla="*/ 708760 w 734851"/>
                <a:gd name="connsiteY5" fmla="*/ 193355 h 889378"/>
                <a:gd name="connsiteX6" fmla="*/ 711998 w 734851"/>
                <a:gd name="connsiteY6" fmla="*/ 186311 h 889378"/>
                <a:gd name="connsiteX7" fmla="*/ 718568 w 734851"/>
                <a:gd name="connsiteY7" fmla="*/ 182788 h 889378"/>
                <a:gd name="connsiteX8" fmla="*/ 725044 w 734851"/>
                <a:gd name="connsiteY8" fmla="*/ 168698 h 889378"/>
                <a:gd name="connsiteX9" fmla="*/ 731615 w 734851"/>
                <a:gd name="connsiteY9" fmla="*/ 161653 h 889378"/>
                <a:gd name="connsiteX10" fmla="*/ 734852 w 734851"/>
                <a:gd name="connsiteY10" fmla="*/ 154608 h 889378"/>
                <a:gd name="connsiteX11" fmla="*/ 734852 w 734851"/>
                <a:gd name="connsiteY11" fmla="*/ 147659 h 889378"/>
                <a:gd name="connsiteX12" fmla="*/ 731615 w 734851"/>
                <a:gd name="connsiteY12" fmla="*/ 144136 h 889378"/>
                <a:gd name="connsiteX13" fmla="*/ 725044 w 734851"/>
                <a:gd name="connsiteY13" fmla="*/ 140614 h 889378"/>
                <a:gd name="connsiteX14" fmla="*/ 718568 w 734851"/>
                <a:gd name="connsiteY14" fmla="*/ 140614 h 889378"/>
                <a:gd name="connsiteX15" fmla="*/ 715331 w 734851"/>
                <a:gd name="connsiteY15" fmla="*/ 137091 h 889378"/>
                <a:gd name="connsiteX16" fmla="*/ 715331 w 734851"/>
                <a:gd name="connsiteY16" fmla="*/ 130046 h 889378"/>
                <a:gd name="connsiteX17" fmla="*/ 718568 w 734851"/>
                <a:gd name="connsiteY17" fmla="*/ 123001 h 889378"/>
                <a:gd name="connsiteX18" fmla="*/ 721806 w 734851"/>
                <a:gd name="connsiteY18" fmla="*/ 119479 h 889378"/>
                <a:gd name="connsiteX19" fmla="*/ 721806 w 734851"/>
                <a:gd name="connsiteY19" fmla="*/ 115956 h 889378"/>
                <a:gd name="connsiteX20" fmla="*/ 718568 w 734851"/>
                <a:gd name="connsiteY20" fmla="*/ 112434 h 889378"/>
                <a:gd name="connsiteX21" fmla="*/ 711998 w 734851"/>
                <a:gd name="connsiteY21" fmla="*/ 108911 h 889378"/>
                <a:gd name="connsiteX22" fmla="*/ 721806 w 734851"/>
                <a:gd name="connsiteY22" fmla="*/ 98439 h 889378"/>
                <a:gd name="connsiteX23" fmla="*/ 718568 w 734851"/>
                <a:gd name="connsiteY23" fmla="*/ 84349 h 889378"/>
                <a:gd name="connsiteX24" fmla="*/ 708760 w 734851"/>
                <a:gd name="connsiteY24" fmla="*/ 84349 h 889378"/>
                <a:gd name="connsiteX25" fmla="*/ 705522 w 734851"/>
                <a:gd name="connsiteY25" fmla="*/ 70259 h 889378"/>
                <a:gd name="connsiteX26" fmla="*/ 702190 w 734851"/>
                <a:gd name="connsiteY26" fmla="*/ 70259 h 889378"/>
                <a:gd name="connsiteX27" fmla="*/ 698952 w 734851"/>
                <a:gd name="connsiteY27" fmla="*/ 66737 h 889378"/>
                <a:gd name="connsiteX28" fmla="*/ 692477 w 734851"/>
                <a:gd name="connsiteY28" fmla="*/ 63214 h 889378"/>
                <a:gd name="connsiteX29" fmla="*/ 685906 w 734851"/>
                <a:gd name="connsiteY29" fmla="*/ 56264 h 889378"/>
                <a:gd name="connsiteX30" fmla="*/ 682669 w 734851"/>
                <a:gd name="connsiteY30" fmla="*/ 49220 h 889378"/>
                <a:gd name="connsiteX31" fmla="*/ 679336 w 734851"/>
                <a:gd name="connsiteY31" fmla="*/ 38652 h 889378"/>
                <a:gd name="connsiteX32" fmla="*/ 672860 w 734851"/>
                <a:gd name="connsiteY32" fmla="*/ 35130 h 889378"/>
                <a:gd name="connsiteX33" fmla="*/ 669528 w 734851"/>
                <a:gd name="connsiteY33" fmla="*/ 31607 h 889378"/>
                <a:gd name="connsiteX34" fmla="*/ 663052 w 734851"/>
                <a:gd name="connsiteY34" fmla="*/ 38652 h 889378"/>
                <a:gd name="connsiteX35" fmla="*/ 663052 w 734851"/>
                <a:gd name="connsiteY35" fmla="*/ 42175 h 889378"/>
                <a:gd name="connsiteX36" fmla="*/ 656482 w 734851"/>
                <a:gd name="connsiteY36" fmla="*/ 49220 h 889378"/>
                <a:gd name="connsiteX37" fmla="*/ 653244 w 734851"/>
                <a:gd name="connsiteY37" fmla="*/ 49220 h 889378"/>
                <a:gd name="connsiteX38" fmla="*/ 646673 w 734851"/>
                <a:gd name="connsiteY38" fmla="*/ 45697 h 889378"/>
                <a:gd name="connsiteX39" fmla="*/ 646673 w 734851"/>
                <a:gd name="connsiteY39" fmla="*/ 42175 h 889378"/>
                <a:gd name="connsiteX40" fmla="*/ 640198 w 734851"/>
                <a:gd name="connsiteY40" fmla="*/ 38652 h 889378"/>
                <a:gd name="connsiteX41" fmla="*/ 633628 w 734851"/>
                <a:gd name="connsiteY41" fmla="*/ 38652 h 889378"/>
                <a:gd name="connsiteX42" fmla="*/ 630390 w 734851"/>
                <a:gd name="connsiteY42" fmla="*/ 42175 h 889378"/>
                <a:gd name="connsiteX43" fmla="*/ 627152 w 734851"/>
                <a:gd name="connsiteY43" fmla="*/ 49220 h 889378"/>
                <a:gd name="connsiteX44" fmla="*/ 623820 w 734851"/>
                <a:gd name="connsiteY44" fmla="*/ 52742 h 889378"/>
                <a:gd name="connsiteX45" fmla="*/ 597728 w 734851"/>
                <a:gd name="connsiteY45" fmla="*/ 38652 h 889378"/>
                <a:gd name="connsiteX46" fmla="*/ 597728 w 734851"/>
                <a:gd name="connsiteY46" fmla="*/ 24562 h 889378"/>
                <a:gd name="connsiteX47" fmla="*/ 581349 w 734851"/>
                <a:gd name="connsiteY47" fmla="*/ 10568 h 889378"/>
                <a:gd name="connsiteX48" fmla="*/ 578111 w 734851"/>
                <a:gd name="connsiteY48" fmla="*/ 3523 h 889378"/>
                <a:gd name="connsiteX49" fmla="*/ 568303 w 734851"/>
                <a:gd name="connsiteY49" fmla="*/ 13995 h 889378"/>
                <a:gd name="connsiteX50" fmla="*/ 558495 w 734851"/>
                <a:gd name="connsiteY50" fmla="*/ 17517 h 889378"/>
                <a:gd name="connsiteX51" fmla="*/ 545449 w 734851"/>
                <a:gd name="connsiteY51" fmla="*/ 17517 h 889378"/>
                <a:gd name="connsiteX52" fmla="*/ 538879 w 734851"/>
                <a:gd name="connsiteY52" fmla="*/ 10568 h 889378"/>
                <a:gd name="connsiteX53" fmla="*/ 538879 w 734851"/>
                <a:gd name="connsiteY53" fmla="*/ 6950 h 889378"/>
                <a:gd name="connsiteX54" fmla="*/ 519262 w 734851"/>
                <a:gd name="connsiteY54" fmla="*/ 10568 h 889378"/>
                <a:gd name="connsiteX55" fmla="*/ 512787 w 734851"/>
                <a:gd name="connsiteY55" fmla="*/ 3523 h 889378"/>
                <a:gd name="connsiteX56" fmla="*/ 512787 w 734851"/>
                <a:gd name="connsiteY56" fmla="*/ 0 h 889378"/>
                <a:gd name="connsiteX57" fmla="*/ 509550 w 734851"/>
                <a:gd name="connsiteY57" fmla="*/ 0 h 889378"/>
                <a:gd name="connsiteX58" fmla="*/ 499741 w 734851"/>
                <a:gd name="connsiteY58" fmla="*/ 10568 h 889378"/>
                <a:gd name="connsiteX59" fmla="*/ 499741 w 734851"/>
                <a:gd name="connsiteY59" fmla="*/ 17517 h 889378"/>
                <a:gd name="connsiteX60" fmla="*/ 493171 w 734851"/>
                <a:gd name="connsiteY60" fmla="*/ 17517 h 889378"/>
                <a:gd name="connsiteX61" fmla="*/ 489933 w 734851"/>
                <a:gd name="connsiteY61" fmla="*/ 21040 h 889378"/>
                <a:gd name="connsiteX62" fmla="*/ 476887 w 734851"/>
                <a:gd name="connsiteY62" fmla="*/ 21040 h 889378"/>
                <a:gd name="connsiteX63" fmla="*/ 470317 w 734851"/>
                <a:gd name="connsiteY63" fmla="*/ 13995 h 889378"/>
                <a:gd name="connsiteX64" fmla="*/ 457271 w 734851"/>
                <a:gd name="connsiteY64" fmla="*/ 24562 h 889378"/>
                <a:gd name="connsiteX65" fmla="*/ 447463 w 734851"/>
                <a:gd name="connsiteY65" fmla="*/ 24562 h 889378"/>
                <a:gd name="connsiteX66" fmla="*/ 440892 w 734851"/>
                <a:gd name="connsiteY66" fmla="*/ 31607 h 889378"/>
                <a:gd name="connsiteX67" fmla="*/ 434417 w 734851"/>
                <a:gd name="connsiteY67" fmla="*/ 35130 h 889378"/>
                <a:gd name="connsiteX68" fmla="*/ 431084 w 734851"/>
                <a:gd name="connsiteY68" fmla="*/ 38652 h 889378"/>
                <a:gd name="connsiteX69" fmla="*/ 427846 w 734851"/>
                <a:gd name="connsiteY69" fmla="*/ 38652 h 889378"/>
                <a:gd name="connsiteX70" fmla="*/ 414801 w 734851"/>
                <a:gd name="connsiteY70" fmla="*/ 24562 h 889378"/>
                <a:gd name="connsiteX71" fmla="*/ 411563 w 734851"/>
                <a:gd name="connsiteY71" fmla="*/ 31607 h 889378"/>
                <a:gd name="connsiteX72" fmla="*/ 401755 w 734851"/>
                <a:gd name="connsiteY72" fmla="*/ 42175 h 889378"/>
                <a:gd name="connsiteX73" fmla="*/ 401755 w 734851"/>
                <a:gd name="connsiteY73" fmla="*/ 49220 h 889378"/>
                <a:gd name="connsiteX74" fmla="*/ 398422 w 734851"/>
                <a:gd name="connsiteY74" fmla="*/ 52742 h 889378"/>
                <a:gd name="connsiteX75" fmla="*/ 395184 w 734851"/>
                <a:gd name="connsiteY75" fmla="*/ 59692 h 889378"/>
                <a:gd name="connsiteX76" fmla="*/ 391946 w 734851"/>
                <a:gd name="connsiteY76" fmla="*/ 63214 h 889378"/>
                <a:gd name="connsiteX77" fmla="*/ 385376 w 734851"/>
                <a:gd name="connsiteY77" fmla="*/ 59692 h 889378"/>
                <a:gd name="connsiteX78" fmla="*/ 382138 w 734851"/>
                <a:gd name="connsiteY78" fmla="*/ 56264 h 889378"/>
                <a:gd name="connsiteX79" fmla="*/ 375568 w 734851"/>
                <a:gd name="connsiteY79" fmla="*/ 52742 h 889378"/>
                <a:gd name="connsiteX80" fmla="*/ 349476 w 734851"/>
                <a:gd name="connsiteY80" fmla="*/ 52742 h 889378"/>
                <a:gd name="connsiteX81" fmla="*/ 342906 w 734851"/>
                <a:gd name="connsiteY81" fmla="*/ 49220 h 889378"/>
                <a:gd name="connsiteX82" fmla="*/ 339668 w 734851"/>
                <a:gd name="connsiteY82" fmla="*/ 45697 h 889378"/>
                <a:gd name="connsiteX83" fmla="*/ 316814 w 734851"/>
                <a:gd name="connsiteY83" fmla="*/ 45697 h 889378"/>
                <a:gd name="connsiteX84" fmla="*/ 316814 w 734851"/>
                <a:gd name="connsiteY84" fmla="*/ 28085 h 889378"/>
                <a:gd name="connsiteX85" fmla="*/ 313576 w 734851"/>
                <a:gd name="connsiteY85" fmla="*/ 24562 h 889378"/>
                <a:gd name="connsiteX86" fmla="*/ 303768 w 734851"/>
                <a:gd name="connsiteY86" fmla="*/ 24562 h 889378"/>
                <a:gd name="connsiteX87" fmla="*/ 303768 w 734851"/>
                <a:gd name="connsiteY87" fmla="*/ 17517 h 889378"/>
                <a:gd name="connsiteX88" fmla="*/ 297197 w 734851"/>
                <a:gd name="connsiteY88" fmla="*/ 13995 h 889378"/>
                <a:gd name="connsiteX89" fmla="*/ 290627 w 734851"/>
                <a:gd name="connsiteY89" fmla="*/ 13995 h 889378"/>
                <a:gd name="connsiteX90" fmla="*/ 280914 w 734851"/>
                <a:gd name="connsiteY90" fmla="*/ 10568 h 889378"/>
                <a:gd name="connsiteX91" fmla="*/ 274343 w 734851"/>
                <a:gd name="connsiteY91" fmla="*/ 10568 h 889378"/>
                <a:gd name="connsiteX92" fmla="*/ 267773 w 734851"/>
                <a:gd name="connsiteY92" fmla="*/ 13995 h 889378"/>
                <a:gd name="connsiteX93" fmla="*/ 264535 w 734851"/>
                <a:gd name="connsiteY93" fmla="*/ 17517 h 889378"/>
                <a:gd name="connsiteX94" fmla="*/ 264535 w 734851"/>
                <a:gd name="connsiteY94" fmla="*/ 21040 h 889378"/>
                <a:gd name="connsiteX95" fmla="*/ 261298 w 734851"/>
                <a:gd name="connsiteY95" fmla="*/ 28085 h 889378"/>
                <a:gd name="connsiteX96" fmla="*/ 261298 w 734851"/>
                <a:gd name="connsiteY96" fmla="*/ 31607 h 889378"/>
                <a:gd name="connsiteX97" fmla="*/ 257964 w 734851"/>
                <a:gd name="connsiteY97" fmla="*/ 38652 h 889378"/>
                <a:gd name="connsiteX98" fmla="*/ 251489 w 734851"/>
                <a:gd name="connsiteY98" fmla="*/ 45697 h 889378"/>
                <a:gd name="connsiteX99" fmla="*/ 248252 w 734851"/>
                <a:gd name="connsiteY99" fmla="*/ 45697 h 889378"/>
                <a:gd name="connsiteX100" fmla="*/ 241681 w 734851"/>
                <a:gd name="connsiteY100" fmla="*/ 52742 h 889378"/>
                <a:gd name="connsiteX101" fmla="*/ 241681 w 734851"/>
                <a:gd name="connsiteY101" fmla="*/ 59692 h 889378"/>
                <a:gd name="connsiteX102" fmla="*/ 244919 w 734851"/>
                <a:gd name="connsiteY102" fmla="*/ 59692 h 889378"/>
                <a:gd name="connsiteX103" fmla="*/ 244919 w 734851"/>
                <a:gd name="connsiteY103" fmla="*/ 70259 h 889378"/>
                <a:gd name="connsiteX104" fmla="*/ 238443 w 734851"/>
                <a:gd name="connsiteY104" fmla="*/ 80827 h 889378"/>
                <a:gd name="connsiteX105" fmla="*/ 244919 w 734851"/>
                <a:gd name="connsiteY105" fmla="*/ 87872 h 889378"/>
                <a:gd name="connsiteX106" fmla="*/ 244919 w 734851"/>
                <a:gd name="connsiteY106" fmla="*/ 108911 h 889378"/>
                <a:gd name="connsiteX107" fmla="*/ 241681 w 734851"/>
                <a:gd name="connsiteY107" fmla="*/ 115956 h 889378"/>
                <a:gd name="connsiteX108" fmla="*/ 238443 w 734851"/>
                <a:gd name="connsiteY108" fmla="*/ 126524 h 889378"/>
                <a:gd name="connsiteX109" fmla="*/ 231873 w 734851"/>
                <a:gd name="connsiteY109" fmla="*/ 133569 h 889378"/>
                <a:gd name="connsiteX110" fmla="*/ 225302 w 734851"/>
                <a:gd name="connsiteY110" fmla="*/ 147659 h 889378"/>
                <a:gd name="connsiteX111" fmla="*/ 222065 w 734851"/>
                <a:gd name="connsiteY111" fmla="*/ 151086 h 889378"/>
                <a:gd name="connsiteX112" fmla="*/ 222065 w 734851"/>
                <a:gd name="connsiteY112" fmla="*/ 168698 h 889378"/>
                <a:gd name="connsiteX113" fmla="*/ 225302 w 734851"/>
                <a:gd name="connsiteY113" fmla="*/ 175743 h 889378"/>
                <a:gd name="connsiteX114" fmla="*/ 225302 w 734851"/>
                <a:gd name="connsiteY114" fmla="*/ 189833 h 889378"/>
                <a:gd name="connsiteX115" fmla="*/ 215494 w 734851"/>
                <a:gd name="connsiteY115" fmla="*/ 210873 h 889378"/>
                <a:gd name="connsiteX116" fmla="*/ 215494 w 734851"/>
                <a:gd name="connsiteY116" fmla="*/ 217918 h 889378"/>
                <a:gd name="connsiteX117" fmla="*/ 218827 w 734851"/>
                <a:gd name="connsiteY117" fmla="*/ 221440 h 889378"/>
                <a:gd name="connsiteX118" fmla="*/ 222065 w 734851"/>
                <a:gd name="connsiteY118" fmla="*/ 228485 h 889378"/>
                <a:gd name="connsiteX119" fmla="*/ 222065 w 734851"/>
                <a:gd name="connsiteY119" fmla="*/ 242575 h 889378"/>
                <a:gd name="connsiteX120" fmla="*/ 218827 w 734851"/>
                <a:gd name="connsiteY120" fmla="*/ 249620 h 889378"/>
                <a:gd name="connsiteX121" fmla="*/ 212257 w 734851"/>
                <a:gd name="connsiteY121" fmla="*/ 253047 h 889378"/>
                <a:gd name="connsiteX122" fmla="*/ 212257 w 734851"/>
                <a:gd name="connsiteY122" fmla="*/ 284750 h 889378"/>
                <a:gd name="connsiteX123" fmla="*/ 209019 w 734851"/>
                <a:gd name="connsiteY123" fmla="*/ 288272 h 889378"/>
                <a:gd name="connsiteX124" fmla="*/ 202449 w 734851"/>
                <a:gd name="connsiteY124" fmla="*/ 291795 h 889378"/>
                <a:gd name="connsiteX125" fmla="*/ 199211 w 734851"/>
                <a:gd name="connsiteY125" fmla="*/ 298744 h 889378"/>
                <a:gd name="connsiteX126" fmla="*/ 173119 w 734851"/>
                <a:gd name="connsiteY126" fmla="*/ 312834 h 889378"/>
                <a:gd name="connsiteX127" fmla="*/ 169787 w 734851"/>
                <a:gd name="connsiteY127" fmla="*/ 316357 h 889378"/>
                <a:gd name="connsiteX128" fmla="*/ 166549 w 734851"/>
                <a:gd name="connsiteY128" fmla="*/ 323402 h 889378"/>
                <a:gd name="connsiteX129" fmla="*/ 166549 w 734851"/>
                <a:gd name="connsiteY129" fmla="*/ 344441 h 889378"/>
                <a:gd name="connsiteX130" fmla="*/ 153503 w 734851"/>
                <a:gd name="connsiteY130" fmla="*/ 358531 h 889378"/>
                <a:gd name="connsiteX131" fmla="*/ 150170 w 734851"/>
                <a:gd name="connsiteY131" fmla="*/ 358531 h 889378"/>
                <a:gd name="connsiteX132" fmla="*/ 153503 w 734851"/>
                <a:gd name="connsiteY132" fmla="*/ 418318 h 889378"/>
                <a:gd name="connsiteX133" fmla="*/ 137124 w 734851"/>
                <a:gd name="connsiteY133" fmla="*/ 442975 h 889378"/>
                <a:gd name="connsiteX134" fmla="*/ 133886 w 734851"/>
                <a:gd name="connsiteY134" fmla="*/ 446403 h 889378"/>
                <a:gd name="connsiteX135" fmla="*/ 124078 w 734851"/>
                <a:gd name="connsiteY135" fmla="*/ 446403 h 889378"/>
                <a:gd name="connsiteX136" fmla="*/ 117603 w 734851"/>
                <a:gd name="connsiteY136" fmla="*/ 453448 h 889378"/>
                <a:gd name="connsiteX137" fmla="*/ 114270 w 734851"/>
                <a:gd name="connsiteY137" fmla="*/ 460493 h 889378"/>
                <a:gd name="connsiteX138" fmla="*/ 104462 w 734851"/>
                <a:gd name="connsiteY138" fmla="*/ 471060 h 889378"/>
                <a:gd name="connsiteX139" fmla="*/ 101224 w 734851"/>
                <a:gd name="connsiteY139" fmla="*/ 478105 h 889378"/>
                <a:gd name="connsiteX140" fmla="*/ 97986 w 734851"/>
                <a:gd name="connsiteY140" fmla="*/ 481627 h 889378"/>
                <a:gd name="connsiteX141" fmla="*/ 91416 w 734851"/>
                <a:gd name="connsiteY141" fmla="*/ 485150 h 889378"/>
                <a:gd name="connsiteX142" fmla="*/ 81608 w 734851"/>
                <a:gd name="connsiteY142" fmla="*/ 485150 h 889378"/>
                <a:gd name="connsiteX143" fmla="*/ 78370 w 734851"/>
                <a:gd name="connsiteY143" fmla="*/ 481627 h 889378"/>
                <a:gd name="connsiteX144" fmla="*/ 81608 w 734851"/>
                <a:gd name="connsiteY144" fmla="*/ 474583 h 889378"/>
                <a:gd name="connsiteX145" fmla="*/ 81608 w 734851"/>
                <a:gd name="connsiteY145" fmla="*/ 456970 h 889378"/>
                <a:gd name="connsiteX146" fmla="*/ 78370 w 734851"/>
                <a:gd name="connsiteY146" fmla="*/ 456970 h 889378"/>
                <a:gd name="connsiteX147" fmla="*/ 68562 w 734851"/>
                <a:gd name="connsiteY147" fmla="*/ 467538 h 889378"/>
                <a:gd name="connsiteX148" fmla="*/ 55516 w 734851"/>
                <a:gd name="connsiteY148" fmla="*/ 464015 h 889378"/>
                <a:gd name="connsiteX149" fmla="*/ 55516 w 734851"/>
                <a:gd name="connsiteY149" fmla="*/ 474583 h 889378"/>
                <a:gd name="connsiteX150" fmla="*/ 52278 w 734851"/>
                <a:gd name="connsiteY150" fmla="*/ 481627 h 889378"/>
                <a:gd name="connsiteX151" fmla="*/ 48946 w 734851"/>
                <a:gd name="connsiteY151" fmla="*/ 485150 h 889378"/>
                <a:gd name="connsiteX152" fmla="*/ 42470 w 734851"/>
                <a:gd name="connsiteY152" fmla="*/ 485150 h 889378"/>
                <a:gd name="connsiteX153" fmla="*/ 39137 w 734851"/>
                <a:gd name="connsiteY153" fmla="*/ 481627 h 889378"/>
                <a:gd name="connsiteX154" fmla="*/ 39137 w 734851"/>
                <a:gd name="connsiteY154" fmla="*/ 478105 h 889378"/>
                <a:gd name="connsiteX155" fmla="*/ 35900 w 734851"/>
                <a:gd name="connsiteY155" fmla="*/ 474583 h 889378"/>
                <a:gd name="connsiteX156" fmla="*/ 35900 w 734851"/>
                <a:gd name="connsiteY156" fmla="*/ 471060 h 889378"/>
                <a:gd name="connsiteX157" fmla="*/ 29329 w 734851"/>
                <a:gd name="connsiteY157" fmla="*/ 471060 h 889378"/>
                <a:gd name="connsiteX158" fmla="*/ 26092 w 734851"/>
                <a:gd name="connsiteY158" fmla="*/ 478105 h 889378"/>
                <a:gd name="connsiteX159" fmla="*/ 6475 w 734851"/>
                <a:gd name="connsiteY159" fmla="*/ 495622 h 889378"/>
                <a:gd name="connsiteX160" fmla="*/ 9808 w 734851"/>
                <a:gd name="connsiteY160" fmla="*/ 502667 h 889378"/>
                <a:gd name="connsiteX161" fmla="*/ 9808 w 734851"/>
                <a:gd name="connsiteY161" fmla="*/ 506190 h 889378"/>
                <a:gd name="connsiteX162" fmla="*/ 13046 w 734851"/>
                <a:gd name="connsiteY162" fmla="*/ 513235 h 889378"/>
                <a:gd name="connsiteX163" fmla="*/ 13046 w 734851"/>
                <a:gd name="connsiteY163" fmla="*/ 516757 h 889378"/>
                <a:gd name="connsiteX164" fmla="*/ 9808 w 734851"/>
                <a:gd name="connsiteY164" fmla="*/ 520280 h 889378"/>
                <a:gd name="connsiteX165" fmla="*/ 3237 w 734851"/>
                <a:gd name="connsiteY165" fmla="*/ 523802 h 889378"/>
                <a:gd name="connsiteX166" fmla="*/ 0 w 734851"/>
                <a:gd name="connsiteY166" fmla="*/ 527325 h 889378"/>
                <a:gd name="connsiteX167" fmla="*/ 3237 w 734851"/>
                <a:gd name="connsiteY167" fmla="*/ 530847 h 889378"/>
                <a:gd name="connsiteX168" fmla="*/ 3237 w 734851"/>
                <a:gd name="connsiteY168" fmla="*/ 534370 h 889378"/>
                <a:gd name="connsiteX169" fmla="*/ 9808 w 734851"/>
                <a:gd name="connsiteY169" fmla="*/ 537797 h 889378"/>
                <a:gd name="connsiteX170" fmla="*/ 9808 w 734851"/>
                <a:gd name="connsiteY170" fmla="*/ 541319 h 889378"/>
                <a:gd name="connsiteX171" fmla="*/ 29329 w 734851"/>
                <a:gd name="connsiteY171" fmla="*/ 530847 h 889378"/>
                <a:gd name="connsiteX172" fmla="*/ 42470 w 734851"/>
                <a:gd name="connsiteY172" fmla="*/ 534370 h 889378"/>
                <a:gd name="connsiteX173" fmla="*/ 45708 w 734851"/>
                <a:gd name="connsiteY173" fmla="*/ 530847 h 889378"/>
                <a:gd name="connsiteX174" fmla="*/ 52278 w 734851"/>
                <a:gd name="connsiteY174" fmla="*/ 534370 h 889378"/>
                <a:gd name="connsiteX175" fmla="*/ 65324 w 734851"/>
                <a:gd name="connsiteY175" fmla="*/ 530847 h 889378"/>
                <a:gd name="connsiteX176" fmla="*/ 71800 w 734851"/>
                <a:gd name="connsiteY176" fmla="*/ 534370 h 889378"/>
                <a:gd name="connsiteX177" fmla="*/ 88179 w 734851"/>
                <a:gd name="connsiteY177" fmla="*/ 534370 h 889378"/>
                <a:gd name="connsiteX178" fmla="*/ 94654 w 734851"/>
                <a:gd name="connsiteY178" fmla="*/ 530847 h 889378"/>
                <a:gd name="connsiteX179" fmla="*/ 101224 w 734851"/>
                <a:gd name="connsiteY179" fmla="*/ 530847 h 889378"/>
                <a:gd name="connsiteX180" fmla="*/ 107795 w 734851"/>
                <a:gd name="connsiteY180" fmla="*/ 534370 h 889378"/>
                <a:gd name="connsiteX181" fmla="*/ 124078 w 734851"/>
                <a:gd name="connsiteY181" fmla="*/ 534370 h 889378"/>
                <a:gd name="connsiteX182" fmla="*/ 133886 w 734851"/>
                <a:gd name="connsiteY182" fmla="*/ 530847 h 889378"/>
                <a:gd name="connsiteX183" fmla="*/ 146932 w 734851"/>
                <a:gd name="connsiteY183" fmla="*/ 530847 h 889378"/>
                <a:gd name="connsiteX184" fmla="*/ 150170 w 734851"/>
                <a:gd name="connsiteY184" fmla="*/ 527325 h 889378"/>
                <a:gd name="connsiteX185" fmla="*/ 159978 w 734851"/>
                <a:gd name="connsiteY185" fmla="*/ 527325 h 889378"/>
                <a:gd name="connsiteX186" fmla="*/ 163311 w 734851"/>
                <a:gd name="connsiteY186" fmla="*/ 530847 h 889378"/>
                <a:gd name="connsiteX187" fmla="*/ 166549 w 734851"/>
                <a:gd name="connsiteY187" fmla="*/ 537797 h 889378"/>
                <a:gd name="connsiteX188" fmla="*/ 173119 w 734851"/>
                <a:gd name="connsiteY188" fmla="*/ 544842 h 889378"/>
                <a:gd name="connsiteX189" fmla="*/ 173119 w 734851"/>
                <a:gd name="connsiteY189" fmla="*/ 569499 h 889378"/>
                <a:gd name="connsiteX190" fmla="*/ 182927 w 734851"/>
                <a:gd name="connsiteY190" fmla="*/ 580067 h 889378"/>
                <a:gd name="connsiteX191" fmla="*/ 182927 w 734851"/>
                <a:gd name="connsiteY191" fmla="*/ 594061 h 889378"/>
                <a:gd name="connsiteX192" fmla="*/ 179594 w 734851"/>
                <a:gd name="connsiteY192" fmla="*/ 597584 h 889378"/>
                <a:gd name="connsiteX193" fmla="*/ 179594 w 734851"/>
                <a:gd name="connsiteY193" fmla="*/ 601106 h 889378"/>
                <a:gd name="connsiteX194" fmla="*/ 182927 w 734851"/>
                <a:gd name="connsiteY194" fmla="*/ 604629 h 889378"/>
                <a:gd name="connsiteX195" fmla="*/ 186165 w 734851"/>
                <a:gd name="connsiteY195" fmla="*/ 604629 h 889378"/>
                <a:gd name="connsiteX196" fmla="*/ 192640 w 734851"/>
                <a:gd name="connsiteY196" fmla="*/ 611674 h 889378"/>
                <a:gd name="connsiteX197" fmla="*/ 192640 w 734851"/>
                <a:gd name="connsiteY197" fmla="*/ 618719 h 889378"/>
                <a:gd name="connsiteX198" fmla="*/ 195973 w 734851"/>
                <a:gd name="connsiteY198" fmla="*/ 622241 h 889378"/>
                <a:gd name="connsiteX199" fmla="*/ 202449 w 734851"/>
                <a:gd name="connsiteY199" fmla="*/ 636331 h 889378"/>
                <a:gd name="connsiteX200" fmla="*/ 218827 w 734851"/>
                <a:gd name="connsiteY200" fmla="*/ 636331 h 889378"/>
                <a:gd name="connsiteX201" fmla="*/ 225302 w 734851"/>
                <a:gd name="connsiteY201" fmla="*/ 639758 h 889378"/>
                <a:gd name="connsiteX202" fmla="*/ 228636 w 734851"/>
                <a:gd name="connsiteY202" fmla="*/ 632808 h 889378"/>
                <a:gd name="connsiteX203" fmla="*/ 241681 w 734851"/>
                <a:gd name="connsiteY203" fmla="*/ 632808 h 889378"/>
                <a:gd name="connsiteX204" fmla="*/ 248252 w 734851"/>
                <a:gd name="connsiteY204" fmla="*/ 629286 h 889378"/>
                <a:gd name="connsiteX205" fmla="*/ 251489 w 734851"/>
                <a:gd name="connsiteY205" fmla="*/ 632808 h 889378"/>
                <a:gd name="connsiteX206" fmla="*/ 274343 w 734851"/>
                <a:gd name="connsiteY206" fmla="*/ 629286 h 889378"/>
                <a:gd name="connsiteX207" fmla="*/ 274343 w 734851"/>
                <a:gd name="connsiteY207" fmla="*/ 618719 h 889378"/>
                <a:gd name="connsiteX208" fmla="*/ 277581 w 734851"/>
                <a:gd name="connsiteY208" fmla="*/ 615196 h 889378"/>
                <a:gd name="connsiteX209" fmla="*/ 277581 w 734851"/>
                <a:gd name="connsiteY209" fmla="*/ 611674 h 889378"/>
                <a:gd name="connsiteX210" fmla="*/ 284151 w 734851"/>
                <a:gd name="connsiteY210" fmla="*/ 611674 h 889378"/>
                <a:gd name="connsiteX211" fmla="*/ 284151 w 734851"/>
                <a:gd name="connsiteY211" fmla="*/ 604629 h 889378"/>
                <a:gd name="connsiteX212" fmla="*/ 280914 w 734851"/>
                <a:gd name="connsiteY212" fmla="*/ 597584 h 889378"/>
                <a:gd name="connsiteX213" fmla="*/ 277581 w 734851"/>
                <a:gd name="connsiteY213" fmla="*/ 594061 h 889378"/>
                <a:gd name="connsiteX214" fmla="*/ 277581 w 734851"/>
                <a:gd name="connsiteY214" fmla="*/ 590539 h 889378"/>
                <a:gd name="connsiteX215" fmla="*/ 280914 w 734851"/>
                <a:gd name="connsiteY215" fmla="*/ 587112 h 889378"/>
                <a:gd name="connsiteX216" fmla="*/ 307006 w 734851"/>
                <a:gd name="connsiteY216" fmla="*/ 587112 h 889378"/>
                <a:gd name="connsiteX217" fmla="*/ 307006 w 734851"/>
                <a:gd name="connsiteY217" fmla="*/ 583589 h 889378"/>
                <a:gd name="connsiteX218" fmla="*/ 313576 w 734851"/>
                <a:gd name="connsiteY218" fmla="*/ 583589 h 889378"/>
                <a:gd name="connsiteX219" fmla="*/ 320051 w 734851"/>
                <a:gd name="connsiteY219" fmla="*/ 587112 h 889378"/>
                <a:gd name="connsiteX220" fmla="*/ 320051 w 734851"/>
                <a:gd name="connsiteY220" fmla="*/ 601106 h 889378"/>
                <a:gd name="connsiteX221" fmla="*/ 369093 w 734851"/>
                <a:gd name="connsiteY221" fmla="*/ 601106 h 889378"/>
                <a:gd name="connsiteX222" fmla="*/ 369093 w 734851"/>
                <a:gd name="connsiteY222" fmla="*/ 615196 h 889378"/>
                <a:gd name="connsiteX223" fmla="*/ 362522 w 734851"/>
                <a:gd name="connsiteY223" fmla="*/ 625764 h 889378"/>
                <a:gd name="connsiteX224" fmla="*/ 365759 w 734851"/>
                <a:gd name="connsiteY224" fmla="*/ 636331 h 889378"/>
                <a:gd name="connsiteX225" fmla="*/ 372330 w 734851"/>
                <a:gd name="connsiteY225" fmla="*/ 643281 h 889378"/>
                <a:gd name="connsiteX226" fmla="*/ 375568 w 734851"/>
                <a:gd name="connsiteY226" fmla="*/ 650326 h 889378"/>
                <a:gd name="connsiteX227" fmla="*/ 375568 w 734851"/>
                <a:gd name="connsiteY227" fmla="*/ 657371 h 889378"/>
                <a:gd name="connsiteX228" fmla="*/ 372330 w 734851"/>
                <a:gd name="connsiteY228" fmla="*/ 664416 h 889378"/>
                <a:gd name="connsiteX229" fmla="*/ 369093 w 734851"/>
                <a:gd name="connsiteY229" fmla="*/ 667938 h 889378"/>
                <a:gd name="connsiteX230" fmla="*/ 372330 w 734851"/>
                <a:gd name="connsiteY230" fmla="*/ 681933 h 889378"/>
                <a:gd name="connsiteX231" fmla="*/ 372330 w 734851"/>
                <a:gd name="connsiteY231" fmla="*/ 688978 h 889378"/>
                <a:gd name="connsiteX232" fmla="*/ 369093 w 734851"/>
                <a:gd name="connsiteY232" fmla="*/ 692500 h 889378"/>
                <a:gd name="connsiteX233" fmla="*/ 369093 w 734851"/>
                <a:gd name="connsiteY233" fmla="*/ 699545 h 889378"/>
                <a:gd name="connsiteX234" fmla="*/ 372330 w 734851"/>
                <a:gd name="connsiteY234" fmla="*/ 710113 h 889378"/>
                <a:gd name="connsiteX235" fmla="*/ 378900 w 734851"/>
                <a:gd name="connsiteY235" fmla="*/ 720680 h 889378"/>
                <a:gd name="connsiteX236" fmla="*/ 385376 w 734851"/>
                <a:gd name="connsiteY236" fmla="*/ 734675 h 889378"/>
                <a:gd name="connsiteX237" fmla="*/ 388709 w 734851"/>
                <a:gd name="connsiteY237" fmla="*/ 738197 h 889378"/>
                <a:gd name="connsiteX238" fmla="*/ 388709 w 734851"/>
                <a:gd name="connsiteY238" fmla="*/ 748765 h 889378"/>
                <a:gd name="connsiteX239" fmla="*/ 385376 w 734851"/>
                <a:gd name="connsiteY239" fmla="*/ 755810 h 889378"/>
                <a:gd name="connsiteX240" fmla="*/ 385376 w 734851"/>
                <a:gd name="connsiteY240" fmla="*/ 762855 h 889378"/>
                <a:gd name="connsiteX241" fmla="*/ 382138 w 734851"/>
                <a:gd name="connsiteY241" fmla="*/ 766377 h 889378"/>
                <a:gd name="connsiteX242" fmla="*/ 382138 w 734851"/>
                <a:gd name="connsiteY242" fmla="*/ 780467 h 889378"/>
                <a:gd name="connsiteX243" fmla="*/ 385376 w 734851"/>
                <a:gd name="connsiteY243" fmla="*/ 783894 h 889378"/>
                <a:gd name="connsiteX244" fmla="*/ 388709 w 734851"/>
                <a:gd name="connsiteY244" fmla="*/ 783894 h 889378"/>
                <a:gd name="connsiteX245" fmla="*/ 391946 w 734851"/>
                <a:gd name="connsiteY245" fmla="*/ 787417 h 889378"/>
                <a:gd name="connsiteX246" fmla="*/ 395184 w 734851"/>
                <a:gd name="connsiteY246" fmla="*/ 776945 h 889378"/>
                <a:gd name="connsiteX247" fmla="*/ 411563 w 734851"/>
                <a:gd name="connsiteY247" fmla="*/ 780467 h 889378"/>
                <a:gd name="connsiteX248" fmla="*/ 424608 w 734851"/>
                <a:gd name="connsiteY248" fmla="*/ 776945 h 889378"/>
                <a:gd name="connsiteX249" fmla="*/ 424608 w 734851"/>
                <a:gd name="connsiteY249" fmla="*/ 769900 h 889378"/>
                <a:gd name="connsiteX250" fmla="*/ 431084 w 734851"/>
                <a:gd name="connsiteY250" fmla="*/ 769900 h 889378"/>
                <a:gd name="connsiteX251" fmla="*/ 437654 w 734851"/>
                <a:gd name="connsiteY251" fmla="*/ 776945 h 889378"/>
                <a:gd name="connsiteX252" fmla="*/ 450701 w 734851"/>
                <a:gd name="connsiteY252" fmla="*/ 776945 h 889378"/>
                <a:gd name="connsiteX253" fmla="*/ 453938 w 734851"/>
                <a:gd name="connsiteY253" fmla="*/ 766377 h 889378"/>
                <a:gd name="connsiteX254" fmla="*/ 457271 w 734851"/>
                <a:gd name="connsiteY254" fmla="*/ 773422 h 889378"/>
                <a:gd name="connsiteX255" fmla="*/ 467079 w 734851"/>
                <a:gd name="connsiteY255" fmla="*/ 773422 h 889378"/>
                <a:gd name="connsiteX256" fmla="*/ 467079 w 734851"/>
                <a:gd name="connsiteY256" fmla="*/ 790939 h 889378"/>
                <a:gd name="connsiteX257" fmla="*/ 470317 w 734851"/>
                <a:gd name="connsiteY257" fmla="*/ 794462 h 889378"/>
                <a:gd name="connsiteX258" fmla="*/ 480125 w 734851"/>
                <a:gd name="connsiteY258" fmla="*/ 794462 h 889378"/>
                <a:gd name="connsiteX259" fmla="*/ 480125 w 734851"/>
                <a:gd name="connsiteY259" fmla="*/ 790939 h 889378"/>
                <a:gd name="connsiteX260" fmla="*/ 476887 w 734851"/>
                <a:gd name="connsiteY260" fmla="*/ 787417 h 889378"/>
                <a:gd name="connsiteX261" fmla="*/ 499741 w 734851"/>
                <a:gd name="connsiteY261" fmla="*/ 783894 h 889378"/>
                <a:gd name="connsiteX262" fmla="*/ 499741 w 734851"/>
                <a:gd name="connsiteY262" fmla="*/ 794462 h 889378"/>
                <a:gd name="connsiteX263" fmla="*/ 502979 w 734851"/>
                <a:gd name="connsiteY263" fmla="*/ 801507 h 889378"/>
                <a:gd name="connsiteX264" fmla="*/ 506216 w 734851"/>
                <a:gd name="connsiteY264" fmla="*/ 805029 h 889378"/>
                <a:gd name="connsiteX265" fmla="*/ 516025 w 734851"/>
                <a:gd name="connsiteY265" fmla="*/ 812074 h 889378"/>
                <a:gd name="connsiteX266" fmla="*/ 535641 w 734851"/>
                <a:gd name="connsiteY266" fmla="*/ 815597 h 889378"/>
                <a:gd name="connsiteX267" fmla="*/ 552020 w 734851"/>
                <a:gd name="connsiteY267" fmla="*/ 819119 h 889378"/>
                <a:gd name="connsiteX268" fmla="*/ 561733 w 734851"/>
                <a:gd name="connsiteY268" fmla="*/ 819119 h 889378"/>
                <a:gd name="connsiteX269" fmla="*/ 561733 w 734851"/>
                <a:gd name="connsiteY269" fmla="*/ 815597 h 889378"/>
                <a:gd name="connsiteX270" fmla="*/ 565065 w 734851"/>
                <a:gd name="connsiteY270" fmla="*/ 812074 h 889378"/>
                <a:gd name="connsiteX271" fmla="*/ 565065 w 734851"/>
                <a:gd name="connsiteY271" fmla="*/ 801507 h 889378"/>
                <a:gd name="connsiteX272" fmla="*/ 568303 w 734851"/>
                <a:gd name="connsiteY272" fmla="*/ 797984 h 889378"/>
                <a:gd name="connsiteX273" fmla="*/ 571541 w 734851"/>
                <a:gd name="connsiteY273" fmla="*/ 797984 h 889378"/>
                <a:gd name="connsiteX274" fmla="*/ 578111 w 734851"/>
                <a:gd name="connsiteY274" fmla="*/ 805029 h 889378"/>
                <a:gd name="connsiteX275" fmla="*/ 578111 w 734851"/>
                <a:gd name="connsiteY275" fmla="*/ 812074 h 889378"/>
                <a:gd name="connsiteX276" fmla="*/ 581349 w 734851"/>
                <a:gd name="connsiteY276" fmla="*/ 815597 h 889378"/>
                <a:gd name="connsiteX277" fmla="*/ 587920 w 734851"/>
                <a:gd name="connsiteY277" fmla="*/ 815597 h 889378"/>
                <a:gd name="connsiteX278" fmla="*/ 587920 w 734851"/>
                <a:gd name="connsiteY278" fmla="*/ 822642 h 889378"/>
                <a:gd name="connsiteX279" fmla="*/ 584682 w 734851"/>
                <a:gd name="connsiteY279" fmla="*/ 822642 h 889378"/>
                <a:gd name="connsiteX280" fmla="*/ 584682 w 734851"/>
                <a:gd name="connsiteY280" fmla="*/ 829687 h 889378"/>
                <a:gd name="connsiteX281" fmla="*/ 600965 w 734851"/>
                <a:gd name="connsiteY281" fmla="*/ 829687 h 889378"/>
                <a:gd name="connsiteX282" fmla="*/ 604203 w 734851"/>
                <a:gd name="connsiteY282" fmla="*/ 833114 h 889378"/>
                <a:gd name="connsiteX283" fmla="*/ 604203 w 734851"/>
                <a:gd name="connsiteY283" fmla="*/ 840159 h 889378"/>
                <a:gd name="connsiteX284" fmla="*/ 610774 w 734851"/>
                <a:gd name="connsiteY284" fmla="*/ 840159 h 889378"/>
                <a:gd name="connsiteX285" fmla="*/ 614011 w 734851"/>
                <a:gd name="connsiteY285" fmla="*/ 836636 h 889378"/>
                <a:gd name="connsiteX286" fmla="*/ 617345 w 734851"/>
                <a:gd name="connsiteY286" fmla="*/ 836636 h 889378"/>
                <a:gd name="connsiteX287" fmla="*/ 620582 w 734851"/>
                <a:gd name="connsiteY287" fmla="*/ 840159 h 889378"/>
                <a:gd name="connsiteX288" fmla="*/ 623820 w 734851"/>
                <a:gd name="connsiteY288" fmla="*/ 847204 h 889378"/>
                <a:gd name="connsiteX289" fmla="*/ 623820 w 734851"/>
                <a:gd name="connsiteY289" fmla="*/ 850726 h 889378"/>
                <a:gd name="connsiteX290" fmla="*/ 627152 w 734851"/>
                <a:gd name="connsiteY290" fmla="*/ 857771 h 889378"/>
                <a:gd name="connsiteX291" fmla="*/ 633628 w 734851"/>
                <a:gd name="connsiteY291" fmla="*/ 857771 h 889378"/>
                <a:gd name="connsiteX292" fmla="*/ 640198 w 734851"/>
                <a:gd name="connsiteY292" fmla="*/ 864816 h 889378"/>
                <a:gd name="connsiteX293" fmla="*/ 640198 w 734851"/>
                <a:gd name="connsiteY293" fmla="*/ 871861 h 889378"/>
                <a:gd name="connsiteX294" fmla="*/ 643436 w 734851"/>
                <a:gd name="connsiteY294" fmla="*/ 878811 h 889378"/>
                <a:gd name="connsiteX295" fmla="*/ 643436 w 734851"/>
                <a:gd name="connsiteY295" fmla="*/ 885856 h 889378"/>
                <a:gd name="connsiteX296" fmla="*/ 653244 w 734851"/>
                <a:gd name="connsiteY296" fmla="*/ 885856 h 889378"/>
                <a:gd name="connsiteX297" fmla="*/ 663052 w 734851"/>
                <a:gd name="connsiteY297" fmla="*/ 878811 h 889378"/>
                <a:gd name="connsiteX298" fmla="*/ 666290 w 734851"/>
                <a:gd name="connsiteY298" fmla="*/ 885856 h 889378"/>
                <a:gd name="connsiteX299" fmla="*/ 666290 w 734851"/>
                <a:gd name="connsiteY299" fmla="*/ 889378 h 889378"/>
                <a:gd name="connsiteX300" fmla="*/ 669528 w 734851"/>
                <a:gd name="connsiteY300" fmla="*/ 889378 h 889378"/>
                <a:gd name="connsiteX301" fmla="*/ 672860 w 734851"/>
                <a:gd name="connsiteY301" fmla="*/ 878811 h 889378"/>
                <a:gd name="connsiteX302" fmla="*/ 676098 w 734851"/>
                <a:gd name="connsiteY302" fmla="*/ 857771 h 889378"/>
                <a:gd name="connsiteX303" fmla="*/ 676098 w 734851"/>
                <a:gd name="connsiteY303" fmla="*/ 829687 h 889378"/>
                <a:gd name="connsiteX304" fmla="*/ 663052 w 734851"/>
                <a:gd name="connsiteY304" fmla="*/ 829687 h 889378"/>
                <a:gd name="connsiteX305" fmla="*/ 663052 w 734851"/>
                <a:gd name="connsiteY305" fmla="*/ 840159 h 889378"/>
                <a:gd name="connsiteX306" fmla="*/ 659719 w 734851"/>
                <a:gd name="connsiteY306" fmla="*/ 843681 h 889378"/>
                <a:gd name="connsiteX307" fmla="*/ 656482 w 734851"/>
                <a:gd name="connsiteY307" fmla="*/ 843681 h 889378"/>
                <a:gd name="connsiteX308" fmla="*/ 650007 w 734851"/>
                <a:gd name="connsiteY308" fmla="*/ 840159 h 889378"/>
                <a:gd name="connsiteX309" fmla="*/ 633628 w 734851"/>
                <a:gd name="connsiteY309" fmla="*/ 822642 h 889378"/>
                <a:gd name="connsiteX310" fmla="*/ 630390 w 734851"/>
                <a:gd name="connsiteY310" fmla="*/ 822642 h 889378"/>
                <a:gd name="connsiteX311" fmla="*/ 630390 w 734851"/>
                <a:gd name="connsiteY311" fmla="*/ 819119 h 889378"/>
                <a:gd name="connsiteX312" fmla="*/ 627152 w 734851"/>
                <a:gd name="connsiteY312" fmla="*/ 819119 h 889378"/>
                <a:gd name="connsiteX313" fmla="*/ 620582 w 734851"/>
                <a:gd name="connsiteY313" fmla="*/ 812074 h 889378"/>
                <a:gd name="connsiteX314" fmla="*/ 620582 w 734851"/>
                <a:gd name="connsiteY314" fmla="*/ 797984 h 889378"/>
                <a:gd name="connsiteX315" fmla="*/ 623820 w 734851"/>
                <a:gd name="connsiteY315" fmla="*/ 790939 h 889378"/>
                <a:gd name="connsiteX316" fmla="*/ 627152 w 734851"/>
                <a:gd name="connsiteY316" fmla="*/ 780467 h 889378"/>
                <a:gd name="connsiteX317" fmla="*/ 630390 w 734851"/>
                <a:gd name="connsiteY317" fmla="*/ 773422 h 889378"/>
                <a:gd name="connsiteX318" fmla="*/ 636866 w 734851"/>
                <a:gd name="connsiteY318" fmla="*/ 766377 h 889378"/>
                <a:gd name="connsiteX319" fmla="*/ 636866 w 734851"/>
                <a:gd name="connsiteY319" fmla="*/ 734675 h 889378"/>
                <a:gd name="connsiteX320" fmla="*/ 633628 w 734851"/>
                <a:gd name="connsiteY320" fmla="*/ 724203 h 889378"/>
                <a:gd name="connsiteX321" fmla="*/ 633628 w 734851"/>
                <a:gd name="connsiteY321" fmla="*/ 710113 h 889378"/>
                <a:gd name="connsiteX322" fmla="*/ 630390 w 734851"/>
                <a:gd name="connsiteY322" fmla="*/ 706590 h 889378"/>
                <a:gd name="connsiteX323" fmla="*/ 630390 w 734851"/>
                <a:gd name="connsiteY323" fmla="*/ 703068 h 889378"/>
                <a:gd name="connsiteX324" fmla="*/ 627152 w 734851"/>
                <a:gd name="connsiteY324" fmla="*/ 699545 h 889378"/>
                <a:gd name="connsiteX325" fmla="*/ 627152 w 734851"/>
                <a:gd name="connsiteY325" fmla="*/ 696023 h 889378"/>
                <a:gd name="connsiteX326" fmla="*/ 620582 w 734851"/>
                <a:gd name="connsiteY326" fmla="*/ 688978 h 889378"/>
                <a:gd name="connsiteX327" fmla="*/ 623820 w 734851"/>
                <a:gd name="connsiteY327" fmla="*/ 688978 h 889378"/>
                <a:gd name="connsiteX328" fmla="*/ 627152 w 734851"/>
                <a:gd name="connsiteY328" fmla="*/ 685455 h 889378"/>
                <a:gd name="connsiteX329" fmla="*/ 633628 w 734851"/>
                <a:gd name="connsiteY329" fmla="*/ 681933 h 889378"/>
                <a:gd name="connsiteX330" fmla="*/ 643436 w 734851"/>
                <a:gd name="connsiteY330" fmla="*/ 671461 h 889378"/>
                <a:gd name="connsiteX331" fmla="*/ 643436 w 734851"/>
                <a:gd name="connsiteY331" fmla="*/ 653848 h 889378"/>
                <a:gd name="connsiteX332" fmla="*/ 650007 w 734851"/>
                <a:gd name="connsiteY332" fmla="*/ 653848 h 889378"/>
                <a:gd name="connsiteX333" fmla="*/ 659719 w 734851"/>
                <a:gd name="connsiteY333" fmla="*/ 650326 h 889378"/>
                <a:gd name="connsiteX334" fmla="*/ 669528 w 734851"/>
                <a:gd name="connsiteY334" fmla="*/ 650326 h 889378"/>
                <a:gd name="connsiteX335" fmla="*/ 676098 w 734851"/>
                <a:gd name="connsiteY335" fmla="*/ 646803 h 889378"/>
                <a:gd name="connsiteX336" fmla="*/ 685906 w 734851"/>
                <a:gd name="connsiteY336" fmla="*/ 646803 h 889378"/>
                <a:gd name="connsiteX337" fmla="*/ 698952 w 734851"/>
                <a:gd name="connsiteY337" fmla="*/ 639758 h 889378"/>
                <a:gd name="connsiteX338" fmla="*/ 702190 w 734851"/>
                <a:gd name="connsiteY338" fmla="*/ 639758 h 889378"/>
                <a:gd name="connsiteX339" fmla="*/ 702190 w 734851"/>
                <a:gd name="connsiteY339" fmla="*/ 636331 h 889378"/>
                <a:gd name="connsiteX340" fmla="*/ 698952 w 734851"/>
                <a:gd name="connsiteY340" fmla="*/ 629286 h 889378"/>
                <a:gd name="connsiteX341" fmla="*/ 692477 w 734851"/>
                <a:gd name="connsiteY341" fmla="*/ 622241 h 889378"/>
                <a:gd name="connsiteX342" fmla="*/ 692477 w 734851"/>
                <a:gd name="connsiteY342" fmla="*/ 594061 h 889378"/>
                <a:gd name="connsiteX343" fmla="*/ 679336 w 734851"/>
                <a:gd name="connsiteY343" fmla="*/ 594061 h 889378"/>
                <a:gd name="connsiteX344" fmla="*/ 679336 w 734851"/>
                <a:gd name="connsiteY344" fmla="*/ 590539 h 889378"/>
                <a:gd name="connsiteX345" fmla="*/ 676098 w 734851"/>
                <a:gd name="connsiteY345" fmla="*/ 583589 h 889378"/>
                <a:gd name="connsiteX346" fmla="*/ 676098 w 734851"/>
                <a:gd name="connsiteY346" fmla="*/ 573022 h 889378"/>
                <a:gd name="connsiteX347" fmla="*/ 672860 w 734851"/>
                <a:gd name="connsiteY347" fmla="*/ 569499 h 889378"/>
                <a:gd name="connsiteX348" fmla="*/ 666290 w 734851"/>
                <a:gd name="connsiteY348" fmla="*/ 565977 h 889378"/>
                <a:gd name="connsiteX349" fmla="*/ 663052 w 734851"/>
                <a:gd name="connsiteY349" fmla="*/ 562454 h 889378"/>
                <a:gd name="connsiteX350" fmla="*/ 656482 w 734851"/>
                <a:gd name="connsiteY350" fmla="*/ 548364 h 889378"/>
                <a:gd name="connsiteX351" fmla="*/ 656482 w 734851"/>
                <a:gd name="connsiteY351" fmla="*/ 530847 h 889378"/>
                <a:gd name="connsiteX352" fmla="*/ 659719 w 734851"/>
                <a:gd name="connsiteY352" fmla="*/ 527325 h 889378"/>
                <a:gd name="connsiteX353" fmla="*/ 659719 w 734851"/>
                <a:gd name="connsiteY353" fmla="*/ 513235 h 889378"/>
                <a:gd name="connsiteX354" fmla="*/ 653244 w 734851"/>
                <a:gd name="connsiteY354" fmla="*/ 506190 h 889378"/>
                <a:gd name="connsiteX355" fmla="*/ 650007 w 734851"/>
                <a:gd name="connsiteY355" fmla="*/ 499145 h 889378"/>
                <a:gd name="connsiteX356" fmla="*/ 650007 w 734851"/>
                <a:gd name="connsiteY356" fmla="*/ 471060 h 889378"/>
                <a:gd name="connsiteX357" fmla="*/ 653244 w 734851"/>
                <a:gd name="connsiteY357" fmla="*/ 456970 h 889378"/>
                <a:gd name="connsiteX358" fmla="*/ 653244 w 734851"/>
                <a:gd name="connsiteY358" fmla="*/ 439453 h 889378"/>
                <a:gd name="connsiteX359" fmla="*/ 659719 w 734851"/>
                <a:gd name="connsiteY359" fmla="*/ 432408 h 889378"/>
                <a:gd name="connsiteX360" fmla="*/ 663052 w 734851"/>
                <a:gd name="connsiteY360" fmla="*/ 435931 h 889378"/>
                <a:gd name="connsiteX361" fmla="*/ 663052 w 734851"/>
                <a:gd name="connsiteY361" fmla="*/ 428886 h 889378"/>
                <a:gd name="connsiteX362" fmla="*/ 666290 w 734851"/>
                <a:gd name="connsiteY362" fmla="*/ 425363 h 889378"/>
                <a:gd name="connsiteX363" fmla="*/ 666290 w 734851"/>
                <a:gd name="connsiteY363" fmla="*/ 407751 h 889378"/>
                <a:gd name="connsiteX364" fmla="*/ 663052 w 734851"/>
                <a:gd name="connsiteY364" fmla="*/ 404228 h 889378"/>
                <a:gd name="connsiteX365" fmla="*/ 656482 w 734851"/>
                <a:gd name="connsiteY365" fmla="*/ 400706 h 889378"/>
                <a:gd name="connsiteX366" fmla="*/ 653244 w 734851"/>
                <a:gd name="connsiteY366" fmla="*/ 397183 h 889378"/>
                <a:gd name="connsiteX367" fmla="*/ 646673 w 734851"/>
                <a:gd name="connsiteY367" fmla="*/ 379666 h 889378"/>
                <a:gd name="connsiteX368" fmla="*/ 643436 w 734851"/>
                <a:gd name="connsiteY368" fmla="*/ 376144 h 889378"/>
                <a:gd name="connsiteX369" fmla="*/ 640198 w 734851"/>
                <a:gd name="connsiteY369" fmla="*/ 376144 h 889378"/>
                <a:gd name="connsiteX370" fmla="*/ 640198 w 734851"/>
                <a:gd name="connsiteY370" fmla="*/ 372621 h 889378"/>
                <a:gd name="connsiteX371" fmla="*/ 643436 w 734851"/>
                <a:gd name="connsiteY371" fmla="*/ 365576 h 889378"/>
                <a:gd name="connsiteX372" fmla="*/ 650007 w 734851"/>
                <a:gd name="connsiteY372" fmla="*/ 362054 h 889378"/>
                <a:gd name="connsiteX373" fmla="*/ 656482 w 734851"/>
                <a:gd name="connsiteY373" fmla="*/ 355009 h 889378"/>
                <a:gd name="connsiteX374" fmla="*/ 656482 w 734851"/>
                <a:gd name="connsiteY374" fmla="*/ 347964 h 889378"/>
                <a:gd name="connsiteX375" fmla="*/ 653244 w 734851"/>
                <a:gd name="connsiteY375" fmla="*/ 344441 h 889378"/>
                <a:gd name="connsiteX376" fmla="*/ 650007 w 734851"/>
                <a:gd name="connsiteY376" fmla="*/ 337492 h 889378"/>
                <a:gd name="connsiteX377" fmla="*/ 650007 w 734851"/>
                <a:gd name="connsiteY377" fmla="*/ 333969 h 889378"/>
                <a:gd name="connsiteX378" fmla="*/ 653244 w 734851"/>
                <a:gd name="connsiteY378" fmla="*/ 330447 h 889378"/>
                <a:gd name="connsiteX379" fmla="*/ 666290 w 734851"/>
                <a:gd name="connsiteY379" fmla="*/ 323402 h 889378"/>
                <a:gd name="connsiteX380" fmla="*/ 669528 w 734851"/>
                <a:gd name="connsiteY380" fmla="*/ 319879 h 889378"/>
                <a:gd name="connsiteX381" fmla="*/ 672860 w 734851"/>
                <a:gd name="connsiteY381" fmla="*/ 319879 h 889378"/>
                <a:gd name="connsiteX382" fmla="*/ 676098 w 734851"/>
                <a:gd name="connsiteY382" fmla="*/ 274182 h 88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734851" h="889378">
                  <a:moveTo>
                    <a:pt x="676098" y="274182"/>
                  </a:moveTo>
                  <a:lnTo>
                    <a:pt x="676098" y="256570"/>
                  </a:lnTo>
                  <a:lnTo>
                    <a:pt x="685906" y="214395"/>
                  </a:lnTo>
                  <a:lnTo>
                    <a:pt x="695715" y="207350"/>
                  </a:lnTo>
                  <a:lnTo>
                    <a:pt x="695715" y="200305"/>
                  </a:lnTo>
                  <a:lnTo>
                    <a:pt x="708760" y="193355"/>
                  </a:lnTo>
                  <a:lnTo>
                    <a:pt x="711998" y="186311"/>
                  </a:lnTo>
                  <a:lnTo>
                    <a:pt x="718568" y="182788"/>
                  </a:lnTo>
                  <a:lnTo>
                    <a:pt x="725044" y="168698"/>
                  </a:lnTo>
                  <a:lnTo>
                    <a:pt x="731615" y="161653"/>
                  </a:lnTo>
                  <a:lnTo>
                    <a:pt x="734852" y="154608"/>
                  </a:lnTo>
                  <a:lnTo>
                    <a:pt x="734852" y="147659"/>
                  </a:lnTo>
                  <a:lnTo>
                    <a:pt x="731615" y="144136"/>
                  </a:lnTo>
                  <a:lnTo>
                    <a:pt x="725044" y="140614"/>
                  </a:lnTo>
                  <a:lnTo>
                    <a:pt x="718568" y="140614"/>
                  </a:lnTo>
                  <a:lnTo>
                    <a:pt x="715331" y="137091"/>
                  </a:lnTo>
                  <a:lnTo>
                    <a:pt x="715331" y="130046"/>
                  </a:lnTo>
                  <a:lnTo>
                    <a:pt x="718568" y="123001"/>
                  </a:lnTo>
                  <a:lnTo>
                    <a:pt x="721806" y="119479"/>
                  </a:lnTo>
                  <a:lnTo>
                    <a:pt x="721806" y="115956"/>
                  </a:lnTo>
                  <a:lnTo>
                    <a:pt x="718568" y="112434"/>
                  </a:lnTo>
                  <a:lnTo>
                    <a:pt x="711998" y="108911"/>
                  </a:lnTo>
                  <a:lnTo>
                    <a:pt x="721806" y="98439"/>
                  </a:lnTo>
                  <a:lnTo>
                    <a:pt x="718568" y="84349"/>
                  </a:lnTo>
                  <a:lnTo>
                    <a:pt x="708760" y="84349"/>
                  </a:lnTo>
                  <a:lnTo>
                    <a:pt x="705522" y="70259"/>
                  </a:lnTo>
                  <a:lnTo>
                    <a:pt x="702190" y="70259"/>
                  </a:lnTo>
                  <a:lnTo>
                    <a:pt x="698952" y="66737"/>
                  </a:lnTo>
                  <a:lnTo>
                    <a:pt x="692477" y="63214"/>
                  </a:lnTo>
                  <a:lnTo>
                    <a:pt x="685906" y="56264"/>
                  </a:lnTo>
                  <a:lnTo>
                    <a:pt x="682669" y="49220"/>
                  </a:lnTo>
                  <a:lnTo>
                    <a:pt x="679336" y="38652"/>
                  </a:lnTo>
                  <a:lnTo>
                    <a:pt x="672860" y="35130"/>
                  </a:lnTo>
                  <a:lnTo>
                    <a:pt x="669528" y="31607"/>
                  </a:lnTo>
                  <a:lnTo>
                    <a:pt x="663052" y="38652"/>
                  </a:lnTo>
                  <a:lnTo>
                    <a:pt x="663052" y="42175"/>
                  </a:lnTo>
                  <a:lnTo>
                    <a:pt x="656482" y="49220"/>
                  </a:lnTo>
                  <a:lnTo>
                    <a:pt x="653244" y="49220"/>
                  </a:lnTo>
                  <a:lnTo>
                    <a:pt x="646673" y="45697"/>
                  </a:lnTo>
                  <a:lnTo>
                    <a:pt x="646673" y="42175"/>
                  </a:lnTo>
                  <a:lnTo>
                    <a:pt x="640198" y="38652"/>
                  </a:lnTo>
                  <a:lnTo>
                    <a:pt x="633628" y="38652"/>
                  </a:lnTo>
                  <a:lnTo>
                    <a:pt x="630390" y="42175"/>
                  </a:lnTo>
                  <a:lnTo>
                    <a:pt x="627152" y="49220"/>
                  </a:lnTo>
                  <a:lnTo>
                    <a:pt x="623820" y="52742"/>
                  </a:lnTo>
                  <a:lnTo>
                    <a:pt x="597728" y="38652"/>
                  </a:lnTo>
                  <a:lnTo>
                    <a:pt x="597728" y="24562"/>
                  </a:lnTo>
                  <a:lnTo>
                    <a:pt x="581349" y="10568"/>
                  </a:lnTo>
                  <a:lnTo>
                    <a:pt x="578111" y="3523"/>
                  </a:lnTo>
                  <a:lnTo>
                    <a:pt x="568303" y="13995"/>
                  </a:lnTo>
                  <a:lnTo>
                    <a:pt x="558495" y="17517"/>
                  </a:lnTo>
                  <a:lnTo>
                    <a:pt x="545449" y="17517"/>
                  </a:lnTo>
                  <a:lnTo>
                    <a:pt x="538879" y="10568"/>
                  </a:lnTo>
                  <a:lnTo>
                    <a:pt x="538879" y="6950"/>
                  </a:lnTo>
                  <a:lnTo>
                    <a:pt x="519262" y="10568"/>
                  </a:lnTo>
                  <a:lnTo>
                    <a:pt x="512787" y="3523"/>
                  </a:lnTo>
                  <a:lnTo>
                    <a:pt x="512787" y="0"/>
                  </a:lnTo>
                  <a:lnTo>
                    <a:pt x="509550" y="0"/>
                  </a:lnTo>
                  <a:lnTo>
                    <a:pt x="499741" y="10568"/>
                  </a:lnTo>
                  <a:lnTo>
                    <a:pt x="499741" y="17517"/>
                  </a:lnTo>
                  <a:lnTo>
                    <a:pt x="493171" y="17517"/>
                  </a:lnTo>
                  <a:lnTo>
                    <a:pt x="489933" y="21040"/>
                  </a:lnTo>
                  <a:lnTo>
                    <a:pt x="476887" y="21040"/>
                  </a:lnTo>
                  <a:lnTo>
                    <a:pt x="470317" y="13995"/>
                  </a:lnTo>
                  <a:lnTo>
                    <a:pt x="457271" y="24562"/>
                  </a:lnTo>
                  <a:lnTo>
                    <a:pt x="447463" y="24562"/>
                  </a:lnTo>
                  <a:lnTo>
                    <a:pt x="440892" y="31607"/>
                  </a:lnTo>
                  <a:lnTo>
                    <a:pt x="434417" y="35130"/>
                  </a:lnTo>
                  <a:lnTo>
                    <a:pt x="431084" y="38652"/>
                  </a:lnTo>
                  <a:lnTo>
                    <a:pt x="427846" y="38652"/>
                  </a:lnTo>
                  <a:lnTo>
                    <a:pt x="414801" y="24562"/>
                  </a:lnTo>
                  <a:lnTo>
                    <a:pt x="411563" y="31607"/>
                  </a:lnTo>
                  <a:lnTo>
                    <a:pt x="401755" y="42175"/>
                  </a:lnTo>
                  <a:lnTo>
                    <a:pt x="401755" y="49220"/>
                  </a:lnTo>
                  <a:lnTo>
                    <a:pt x="398422" y="52742"/>
                  </a:lnTo>
                  <a:lnTo>
                    <a:pt x="395184" y="59692"/>
                  </a:lnTo>
                  <a:lnTo>
                    <a:pt x="391946" y="63214"/>
                  </a:lnTo>
                  <a:lnTo>
                    <a:pt x="385376" y="59692"/>
                  </a:lnTo>
                  <a:lnTo>
                    <a:pt x="382138" y="56264"/>
                  </a:lnTo>
                  <a:lnTo>
                    <a:pt x="375568" y="52742"/>
                  </a:lnTo>
                  <a:lnTo>
                    <a:pt x="349476" y="52742"/>
                  </a:lnTo>
                  <a:lnTo>
                    <a:pt x="342906" y="49220"/>
                  </a:lnTo>
                  <a:lnTo>
                    <a:pt x="339668" y="45697"/>
                  </a:lnTo>
                  <a:lnTo>
                    <a:pt x="316814" y="45697"/>
                  </a:lnTo>
                  <a:lnTo>
                    <a:pt x="316814" y="28085"/>
                  </a:lnTo>
                  <a:lnTo>
                    <a:pt x="313576" y="24562"/>
                  </a:lnTo>
                  <a:lnTo>
                    <a:pt x="303768" y="24562"/>
                  </a:lnTo>
                  <a:lnTo>
                    <a:pt x="303768" y="17517"/>
                  </a:lnTo>
                  <a:lnTo>
                    <a:pt x="297197" y="13995"/>
                  </a:lnTo>
                  <a:lnTo>
                    <a:pt x="290627" y="13995"/>
                  </a:lnTo>
                  <a:lnTo>
                    <a:pt x="280914" y="10568"/>
                  </a:lnTo>
                  <a:lnTo>
                    <a:pt x="274343" y="10568"/>
                  </a:lnTo>
                  <a:lnTo>
                    <a:pt x="267773" y="13995"/>
                  </a:lnTo>
                  <a:lnTo>
                    <a:pt x="264535" y="17517"/>
                  </a:lnTo>
                  <a:lnTo>
                    <a:pt x="264535" y="21040"/>
                  </a:lnTo>
                  <a:lnTo>
                    <a:pt x="261298" y="28085"/>
                  </a:lnTo>
                  <a:lnTo>
                    <a:pt x="261298" y="31607"/>
                  </a:lnTo>
                  <a:lnTo>
                    <a:pt x="257964" y="38652"/>
                  </a:lnTo>
                  <a:lnTo>
                    <a:pt x="251489" y="45697"/>
                  </a:lnTo>
                  <a:lnTo>
                    <a:pt x="248252" y="45697"/>
                  </a:lnTo>
                  <a:lnTo>
                    <a:pt x="241681" y="52742"/>
                  </a:lnTo>
                  <a:lnTo>
                    <a:pt x="241681" y="59692"/>
                  </a:lnTo>
                  <a:lnTo>
                    <a:pt x="244919" y="59692"/>
                  </a:lnTo>
                  <a:lnTo>
                    <a:pt x="244919" y="70259"/>
                  </a:lnTo>
                  <a:lnTo>
                    <a:pt x="238443" y="80827"/>
                  </a:lnTo>
                  <a:lnTo>
                    <a:pt x="244919" y="87872"/>
                  </a:lnTo>
                  <a:lnTo>
                    <a:pt x="244919" y="108911"/>
                  </a:lnTo>
                  <a:lnTo>
                    <a:pt x="241681" y="115956"/>
                  </a:lnTo>
                  <a:lnTo>
                    <a:pt x="238443" y="126524"/>
                  </a:lnTo>
                  <a:lnTo>
                    <a:pt x="231873" y="133569"/>
                  </a:lnTo>
                  <a:lnTo>
                    <a:pt x="225302" y="147659"/>
                  </a:lnTo>
                  <a:lnTo>
                    <a:pt x="222065" y="151086"/>
                  </a:lnTo>
                  <a:lnTo>
                    <a:pt x="222065" y="168698"/>
                  </a:lnTo>
                  <a:lnTo>
                    <a:pt x="225302" y="175743"/>
                  </a:lnTo>
                  <a:lnTo>
                    <a:pt x="225302" y="189833"/>
                  </a:lnTo>
                  <a:lnTo>
                    <a:pt x="215494" y="210873"/>
                  </a:lnTo>
                  <a:lnTo>
                    <a:pt x="215494" y="217918"/>
                  </a:lnTo>
                  <a:lnTo>
                    <a:pt x="218827" y="221440"/>
                  </a:lnTo>
                  <a:lnTo>
                    <a:pt x="222065" y="228485"/>
                  </a:lnTo>
                  <a:lnTo>
                    <a:pt x="222065" y="242575"/>
                  </a:lnTo>
                  <a:lnTo>
                    <a:pt x="218827" y="249620"/>
                  </a:lnTo>
                  <a:lnTo>
                    <a:pt x="212257" y="253047"/>
                  </a:lnTo>
                  <a:lnTo>
                    <a:pt x="212257" y="284750"/>
                  </a:lnTo>
                  <a:lnTo>
                    <a:pt x="209019" y="288272"/>
                  </a:lnTo>
                  <a:lnTo>
                    <a:pt x="202449" y="291795"/>
                  </a:lnTo>
                  <a:lnTo>
                    <a:pt x="199211" y="298744"/>
                  </a:lnTo>
                  <a:lnTo>
                    <a:pt x="173119" y="312834"/>
                  </a:lnTo>
                  <a:lnTo>
                    <a:pt x="169787" y="316357"/>
                  </a:lnTo>
                  <a:lnTo>
                    <a:pt x="166549" y="323402"/>
                  </a:lnTo>
                  <a:lnTo>
                    <a:pt x="166549" y="344441"/>
                  </a:lnTo>
                  <a:lnTo>
                    <a:pt x="153503" y="358531"/>
                  </a:lnTo>
                  <a:lnTo>
                    <a:pt x="150170" y="358531"/>
                  </a:lnTo>
                  <a:lnTo>
                    <a:pt x="153503" y="418318"/>
                  </a:lnTo>
                  <a:lnTo>
                    <a:pt x="137124" y="442975"/>
                  </a:lnTo>
                  <a:lnTo>
                    <a:pt x="133886" y="446403"/>
                  </a:lnTo>
                  <a:lnTo>
                    <a:pt x="124078" y="446403"/>
                  </a:lnTo>
                  <a:lnTo>
                    <a:pt x="117603" y="453448"/>
                  </a:lnTo>
                  <a:lnTo>
                    <a:pt x="114270" y="460493"/>
                  </a:lnTo>
                  <a:lnTo>
                    <a:pt x="104462" y="471060"/>
                  </a:lnTo>
                  <a:lnTo>
                    <a:pt x="101224" y="478105"/>
                  </a:lnTo>
                  <a:lnTo>
                    <a:pt x="97986" y="481627"/>
                  </a:lnTo>
                  <a:lnTo>
                    <a:pt x="91416" y="485150"/>
                  </a:lnTo>
                  <a:lnTo>
                    <a:pt x="81608" y="485150"/>
                  </a:lnTo>
                  <a:lnTo>
                    <a:pt x="78370" y="481627"/>
                  </a:lnTo>
                  <a:lnTo>
                    <a:pt x="81608" y="474583"/>
                  </a:lnTo>
                  <a:lnTo>
                    <a:pt x="81608" y="456970"/>
                  </a:lnTo>
                  <a:lnTo>
                    <a:pt x="78370" y="456970"/>
                  </a:lnTo>
                  <a:lnTo>
                    <a:pt x="68562" y="467538"/>
                  </a:lnTo>
                  <a:lnTo>
                    <a:pt x="55516" y="464015"/>
                  </a:lnTo>
                  <a:lnTo>
                    <a:pt x="55516" y="474583"/>
                  </a:lnTo>
                  <a:lnTo>
                    <a:pt x="52278" y="481627"/>
                  </a:lnTo>
                  <a:lnTo>
                    <a:pt x="48946" y="485150"/>
                  </a:lnTo>
                  <a:lnTo>
                    <a:pt x="42470" y="485150"/>
                  </a:lnTo>
                  <a:lnTo>
                    <a:pt x="39137" y="481627"/>
                  </a:lnTo>
                  <a:lnTo>
                    <a:pt x="39137" y="478105"/>
                  </a:lnTo>
                  <a:lnTo>
                    <a:pt x="35900" y="474583"/>
                  </a:lnTo>
                  <a:lnTo>
                    <a:pt x="35900" y="471060"/>
                  </a:lnTo>
                  <a:lnTo>
                    <a:pt x="29329" y="471060"/>
                  </a:lnTo>
                  <a:lnTo>
                    <a:pt x="26092" y="478105"/>
                  </a:lnTo>
                  <a:lnTo>
                    <a:pt x="6475" y="495622"/>
                  </a:lnTo>
                  <a:lnTo>
                    <a:pt x="9808" y="502667"/>
                  </a:lnTo>
                  <a:lnTo>
                    <a:pt x="9808" y="506190"/>
                  </a:lnTo>
                  <a:lnTo>
                    <a:pt x="13046" y="513235"/>
                  </a:lnTo>
                  <a:lnTo>
                    <a:pt x="13046" y="516757"/>
                  </a:lnTo>
                  <a:lnTo>
                    <a:pt x="9808" y="520280"/>
                  </a:lnTo>
                  <a:lnTo>
                    <a:pt x="3237" y="523802"/>
                  </a:lnTo>
                  <a:lnTo>
                    <a:pt x="0" y="527325"/>
                  </a:lnTo>
                  <a:lnTo>
                    <a:pt x="3237" y="530847"/>
                  </a:lnTo>
                  <a:lnTo>
                    <a:pt x="3237" y="534370"/>
                  </a:lnTo>
                  <a:lnTo>
                    <a:pt x="9808" y="537797"/>
                  </a:lnTo>
                  <a:lnTo>
                    <a:pt x="9808" y="541319"/>
                  </a:lnTo>
                  <a:lnTo>
                    <a:pt x="29329" y="530847"/>
                  </a:lnTo>
                  <a:lnTo>
                    <a:pt x="42470" y="534370"/>
                  </a:lnTo>
                  <a:lnTo>
                    <a:pt x="45708" y="530847"/>
                  </a:lnTo>
                  <a:lnTo>
                    <a:pt x="52278" y="534370"/>
                  </a:lnTo>
                  <a:lnTo>
                    <a:pt x="65324" y="530847"/>
                  </a:lnTo>
                  <a:lnTo>
                    <a:pt x="71800" y="534370"/>
                  </a:lnTo>
                  <a:lnTo>
                    <a:pt x="88179" y="534370"/>
                  </a:lnTo>
                  <a:lnTo>
                    <a:pt x="94654" y="530847"/>
                  </a:lnTo>
                  <a:lnTo>
                    <a:pt x="101224" y="530847"/>
                  </a:lnTo>
                  <a:lnTo>
                    <a:pt x="107795" y="534370"/>
                  </a:lnTo>
                  <a:lnTo>
                    <a:pt x="124078" y="534370"/>
                  </a:lnTo>
                  <a:lnTo>
                    <a:pt x="133886" y="530847"/>
                  </a:lnTo>
                  <a:lnTo>
                    <a:pt x="146932" y="530847"/>
                  </a:lnTo>
                  <a:lnTo>
                    <a:pt x="150170" y="527325"/>
                  </a:lnTo>
                  <a:lnTo>
                    <a:pt x="159978" y="527325"/>
                  </a:lnTo>
                  <a:lnTo>
                    <a:pt x="163311" y="530847"/>
                  </a:lnTo>
                  <a:lnTo>
                    <a:pt x="166549" y="537797"/>
                  </a:lnTo>
                  <a:lnTo>
                    <a:pt x="173119" y="544842"/>
                  </a:lnTo>
                  <a:lnTo>
                    <a:pt x="173119" y="569499"/>
                  </a:lnTo>
                  <a:lnTo>
                    <a:pt x="182927" y="580067"/>
                  </a:lnTo>
                  <a:lnTo>
                    <a:pt x="182927" y="594061"/>
                  </a:lnTo>
                  <a:lnTo>
                    <a:pt x="179594" y="597584"/>
                  </a:lnTo>
                  <a:lnTo>
                    <a:pt x="179594" y="601106"/>
                  </a:lnTo>
                  <a:lnTo>
                    <a:pt x="182927" y="604629"/>
                  </a:lnTo>
                  <a:lnTo>
                    <a:pt x="186165" y="604629"/>
                  </a:lnTo>
                  <a:lnTo>
                    <a:pt x="192640" y="611674"/>
                  </a:lnTo>
                  <a:lnTo>
                    <a:pt x="192640" y="618719"/>
                  </a:lnTo>
                  <a:lnTo>
                    <a:pt x="195973" y="622241"/>
                  </a:lnTo>
                  <a:lnTo>
                    <a:pt x="202449" y="636331"/>
                  </a:lnTo>
                  <a:lnTo>
                    <a:pt x="218827" y="636331"/>
                  </a:lnTo>
                  <a:lnTo>
                    <a:pt x="225302" y="639758"/>
                  </a:lnTo>
                  <a:lnTo>
                    <a:pt x="228636" y="632808"/>
                  </a:lnTo>
                  <a:lnTo>
                    <a:pt x="241681" y="632808"/>
                  </a:lnTo>
                  <a:lnTo>
                    <a:pt x="248252" y="629286"/>
                  </a:lnTo>
                  <a:lnTo>
                    <a:pt x="251489" y="632808"/>
                  </a:lnTo>
                  <a:lnTo>
                    <a:pt x="274343" y="629286"/>
                  </a:lnTo>
                  <a:lnTo>
                    <a:pt x="274343" y="618719"/>
                  </a:lnTo>
                  <a:lnTo>
                    <a:pt x="277581" y="615196"/>
                  </a:lnTo>
                  <a:lnTo>
                    <a:pt x="277581" y="611674"/>
                  </a:lnTo>
                  <a:lnTo>
                    <a:pt x="284151" y="611674"/>
                  </a:lnTo>
                  <a:lnTo>
                    <a:pt x="284151" y="604629"/>
                  </a:lnTo>
                  <a:lnTo>
                    <a:pt x="280914" y="597584"/>
                  </a:lnTo>
                  <a:lnTo>
                    <a:pt x="277581" y="594061"/>
                  </a:lnTo>
                  <a:lnTo>
                    <a:pt x="277581" y="590539"/>
                  </a:lnTo>
                  <a:lnTo>
                    <a:pt x="280914" y="587112"/>
                  </a:lnTo>
                  <a:lnTo>
                    <a:pt x="307006" y="587112"/>
                  </a:lnTo>
                  <a:lnTo>
                    <a:pt x="307006" y="583589"/>
                  </a:lnTo>
                  <a:lnTo>
                    <a:pt x="313576" y="583589"/>
                  </a:lnTo>
                  <a:lnTo>
                    <a:pt x="320051" y="587112"/>
                  </a:lnTo>
                  <a:lnTo>
                    <a:pt x="320051" y="601106"/>
                  </a:lnTo>
                  <a:lnTo>
                    <a:pt x="369093" y="601106"/>
                  </a:lnTo>
                  <a:lnTo>
                    <a:pt x="369093" y="615196"/>
                  </a:lnTo>
                  <a:lnTo>
                    <a:pt x="362522" y="625764"/>
                  </a:lnTo>
                  <a:lnTo>
                    <a:pt x="365759" y="636331"/>
                  </a:lnTo>
                  <a:lnTo>
                    <a:pt x="372330" y="643281"/>
                  </a:lnTo>
                  <a:lnTo>
                    <a:pt x="375568" y="650326"/>
                  </a:lnTo>
                  <a:lnTo>
                    <a:pt x="375568" y="657371"/>
                  </a:lnTo>
                  <a:lnTo>
                    <a:pt x="372330" y="664416"/>
                  </a:lnTo>
                  <a:lnTo>
                    <a:pt x="369093" y="667938"/>
                  </a:lnTo>
                  <a:lnTo>
                    <a:pt x="372330" y="681933"/>
                  </a:lnTo>
                  <a:lnTo>
                    <a:pt x="372330" y="688978"/>
                  </a:lnTo>
                  <a:lnTo>
                    <a:pt x="369093" y="692500"/>
                  </a:lnTo>
                  <a:lnTo>
                    <a:pt x="369093" y="699545"/>
                  </a:lnTo>
                  <a:lnTo>
                    <a:pt x="372330" y="710113"/>
                  </a:lnTo>
                  <a:lnTo>
                    <a:pt x="378900" y="720680"/>
                  </a:lnTo>
                  <a:lnTo>
                    <a:pt x="385376" y="734675"/>
                  </a:lnTo>
                  <a:lnTo>
                    <a:pt x="388709" y="738197"/>
                  </a:lnTo>
                  <a:lnTo>
                    <a:pt x="388709" y="748765"/>
                  </a:lnTo>
                  <a:lnTo>
                    <a:pt x="385376" y="755810"/>
                  </a:lnTo>
                  <a:lnTo>
                    <a:pt x="385376" y="762855"/>
                  </a:lnTo>
                  <a:lnTo>
                    <a:pt x="382138" y="766377"/>
                  </a:lnTo>
                  <a:lnTo>
                    <a:pt x="382138" y="780467"/>
                  </a:lnTo>
                  <a:lnTo>
                    <a:pt x="385376" y="783894"/>
                  </a:lnTo>
                  <a:lnTo>
                    <a:pt x="388709" y="783894"/>
                  </a:lnTo>
                  <a:lnTo>
                    <a:pt x="391946" y="787417"/>
                  </a:lnTo>
                  <a:lnTo>
                    <a:pt x="395184" y="776945"/>
                  </a:lnTo>
                  <a:lnTo>
                    <a:pt x="411563" y="780467"/>
                  </a:lnTo>
                  <a:lnTo>
                    <a:pt x="424608" y="776945"/>
                  </a:lnTo>
                  <a:lnTo>
                    <a:pt x="424608" y="769900"/>
                  </a:lnTo>
                  <a:lnTo>
                    <a:pt x="431084" y="769900"/>
                  </a:lnTo>
                  <a:lnTo>
                    <a:pt x="437654" y="776945"/>
                  </a:lnTo>
                  <a:lnTo>
                    <a:pt x="450701" y="776945"/>
                  </a:lnTo>
                  <a:lnTo>
                    <a:pt x="453938" y="766377"/>
                  </a:lnTo>
                  <a:lnTo>
                    <a:pt x="457271" y="773422"/>
                  </a:lnTo>
                  <a:lnTo>
                    <a:pt x="467079" y="773422"/>
                  </a:lnTo>
                  <a:lnTo>
                    <a:pt x="467079" y="790939"/>
                  </a:lnTo>
                  <a:lnTo>
                    <a:pt x="470317" y="794462"/>
                  </a:lnTo>
                  <a:lnTo>
                    <a:pt x="480125" y="794462"/>
                  </a:lnTo>
                  <a:lnTo>
                    <a:pt x="480125" y="790939"/>
                  </a:lnTo>
                  <a:lnTo>
                    <a:pt x="476887" y="787417"/>
                  </a:lnTo>
                  <a:lnTo>
                    <a:pt x="499741" y="783894"/>
                  </a:lnTo>
                  <a:lnTo>
                    <a:pt x="499741" y="794462"/>
                  </a:lnTo>
                  <a:lnTo>
                    <a:pt x="502979" y="801507"/>
                  </a:lnTo>
                  <a:lnTo>
                    <a:pt x="506216" y="805029"/>
                  </a:lnTo>
                  <a:lnTo>
                    <a:pt x="516025" y="812074"/>
                  </a:lnTo>
                  <a:lnTo>
                    <a:pt x="535641" y="815597"/>
                  </a:lnTo>
                  <a:lnTo>
                    <a:pt x="552020" y="819119"/>
                  </a:lnTo>
                  <a:lnTo>
                    <a:pt x="561733" y="819119"/>
                  </a:lnTo>
                  <a:lnTo>
                    <a:pt x="561733" y="815597"/>
                  </a:lnTo>
                  <a:lnTo>
                    <a:pt x="565065" y="812074"/>
                  </a:lnTo>
                  <a:lnTo>
                    <a:pt x="565065" y="801507"/>
                  </a:lnTo>
                  <a:lnTo>
                    <a:pt x="568303" y="797984"/>
                  </a:lnTo>
                  <a:lnTo>
                    <a:pt x="571541" y="797984"/>
                  </a:lnTo>
                  <a:lnTo>
                    <a:pt x="578111" y="805029"/>
                  </a:lnTo>
                  <a:lnTo>
                    <a:pt x="578111" y="812074"/>
                  </a:lnTo>
                  <a:lnTo>
                    <a:pt x="581349" y="815597"/>
                  </a:lnTo>
                  <a:lnTo>
                    <a:pt x="587920" y="815597"/>
                  </a:lnTo>
                  <a:lnTo>
                    <a:pt x="587920" y="822642"/>
                  </a:lnTo>
                  <a:lnTo>
                    <a:pt x="584682" y="822642"/>
                  </a:lnTo>
                  <a:lnTo>
                    <a:pt x="584682" y="829687"/>
                  </a:lnTo>
                  <a:lnTo>
                    <a:pt x="600965" y="829687"/>
                  </a:lnTo>
                  <a:lnTo>
                    <a:pt x="604203" y="833114"/>
                  </a:lnTo>
                  <a:lnTo>
                    <a:pt x="604203" y="840159"/>
                  </a:lnTo>
                  <a:lnTo>
                    <a:pt x="610774" y="840159"/>
                  </a:lnTo>
                  <a:lnTo>
                    <a:pt x="614011" y="836636"/>
                  </a:lnTo>
                  <a:lnTo>
                    <a:pt x="617345" y="836636"/>
                  </a:lnTo>
                  <a:lnTo>
                    <a:pt x="620582" y="840159"/>
                  </a:lnTo>
                  <a:lnTo>
                    <a:pt x="623820" y="847204"/>
                  </a:lnTo>
                  <a:lnTo>
                    <a:pt x="623820" y="850726"/>
                  </a:lnTo>
                  <a:lnTo>
                    <a:pt x="627152" y="857771"/>
                  </a:lnTo>
                  <a:lnTo>
                    <a:pt x="633628" y="857771"/>
                  </a:lnTo>
                  <a:lnTo>
                    <a:pt x="640198" y="864816"/>
                  </a:lnTo>
                  <a:lnTo>
                    <a:pt x="640198" y="871861"/>
                  </a:lnTo>
                  <a:lnTo>
                    <a:pt x="643436" y="878811"/>
                  </a:lnTo>
                  <a:lnTo>
                    <a:pt x="643436" y="885856"/>
                  </a:lnTo>
                  <a:lnTo>
                    <a:pt x="653244" y="885856"/>
                  </a:lnTo>
                  <a:lnTo>
                    <a:pt x="663052" y="878811"/>
                  </a:lnTo>
                  <a:lnTo>
                    <a:pt x="666290" y="885856"/>
                  </a:lnTo>
                  <a:lnTo>
                    <a:pt x="666290" y="889378"/>
                  </a:lnTo>
                  <a:lnTo>
                    <a:pt x="669528" y="889378"/>
                  </a:lnTo>
                  <a:lnTo>
                    <a:pt x="672860" y="878811"/>
                  </a:lnTo>
                  <a:lnTo>
                    <a:pt x="676098" y="857771"/>
                  </a:lnTo>
                  <a:lnTo>
                    <a:pt x="676098" y="829687"/>
                  </a:lnTo>
                  <a:lnTo>
                    <a:pt x="663052" y="829687"/>
                  </a:lnTo>
                  <a:lnTo>
                    <a:pt x="663052" y="840159"/>
                  </a:lnTo>
                  <a:lnTo>
                    <a:pt x="659719" y="843681"/>
                  </a:lnTo>
                  <a:lnTo>
                    <a:pt x="656482" y="843681"/>
                  </a:lnTo>
                  <a:lnTo>
                    <a:pt x="650007" y="840159"/>
                  </a:lnTo>
                  <a:lnTo>
                    <a:pt x="633628" y="822642"/>
                  </a:lnTo>
                  <a:lnTo>
                    <a:pt x="630390" y="822642"/>
                  </a:lnTo>
                  <a:lnTo>
                    <a:pt x="630390" y="819119"/>
                  </a:lnTo>
                  <a:lnTo>
                    <a:pt x="627152" y="819119"/>
                  </a:lnTo>
                  <a:lnTo>
                    <a:pt x="620582" y="812074"/>
                  </a:lnTo>
                  <a:lnTo>
                    <a:pt x="620582" y="797984"/>
                  </a:lnTo>
                  <a:lnTo>
                    <a:pt x="623820" y="790939"/>
                  </a:lnTo>
                  <a:lnTo>
                    <a:pt x="627152" y="780467"/>
                  </a:lnTo>
                  <a:lnTo>
                    <a:pt x="630390" y="773422"/>
                  </a:lnTo>
                  <a:lnTo>
                    <a:pt x="636866" y="766377"/>
                  </a:lnTo>
                  <a:lnTo>
                    <a:pt x="636866" y="734675"/>
                  </a:lnTo>
                  <a:lnTo>
                    <a:pt x="633628" y="724203"/>
                  </a:lnTo>
                  <a:lnTo>
                    <a:pt x="633628" y="710113"/>
                  </a:lnTo>
                  <a:lnTo>
                    <a:pt x="630390" y="706590"/>
                  </a:lnTo>
                  <a:lnTo>
                    <a:pt x="630390" y="703068"/>
                  </a:lnTo>
                  <a:lnTo>
                    <a:pt x="627152" y="699545"/>
                  </a:lnTo>
                  <a:lnTo>
                    <a:pt x="627152" y="696023"/>
                  </a:lnTo>
                  <a:lnTo>
                    <a:pt x="620582" y="688978"/>
                  </a:lnTo>
                  <a:lnTo>
                    <a:pt x="623820" y="688978"/>
                  </a:lnTo>
                  <a:lnTo>
                    <a:pt x="627152" y="685455"/>
                  </a:lnTo>
                  <a:lnTo>
                    <a:pt x="633628" y="681933"/>
                  </a:lnTo>
                  <a:lnTo>
                    <a:pt x="643436" y="671461"/>
                  </a:lnTo>
                  <a:lnTo>
                    <a:pt x="643436" y="653848"/>
                  </a:lnTo>
                  <a:lnTo>
                    <a:pt x="650007" y="653848"/>
                  </a:lnTo>
                  <a:lnTo>
                    <a:pt x="659719" y="650326"/>
                  </a:lnTo>
                  <a:lnTo>
                    <a:pt x="669528" y="650326"/>
                  </a:lnTo>
                  <a:lnTo>
                    <a:pt x="676098" y="646803"/>
                  </a:lnTo>
                  <a:lnTo>
                    <a:pt x="685906" y="646803"/>
                  </a:lnTo>
                  <a:lnTo>
                    <a:pt x="698952" y="639758"/>
                  </a:lnTo>
                  <a:lnTo>
                    <a:pt x="702190" y="639758"/>
                  </a:lnTo>
                  <a:lnTo>
                    <a:pt x="702190" y="636331"/>
                  </a:lnTo>
                  <a:lnTo>
                    <a:pt x="698952" y="629286"/>
                  </a:lnTo>
                  <a:lnTo>
                    <a:pt x="692477" y="622241"/>
                  </a:lnTo>
                  <a:lnTo>
                    <a:pt x="692477" y="594061"/>
                  </a:lnTo>
                  <a:lnTo>
                    <a:pt x="679336" y="594061"/>
                  </a:lnTo>
                  <a:lnTo>
                    <a:pt x="679336" y="590539"/>
                  </a:lnTo>
                  <a:lnTo>
                    <a:pt x="676098" y="583589"/>
                  </a:lnTo>
                  <a:lnTo>
                    <a:pt x="676098" y="573022"/>
                  </a:lnTo>
                  <a:lnTo>
                    <a:pt x="672860" y="569499"/>
                  </a:lnTo>
                  <a:lnTo>
                    <a:pt x="666290" y="565977"/>
                  </a:lnTo>
                  <a:lnTo>
                    <a:pt x="663052" y="562454"/>
                  </a:lnTo>
                  <a:lnTo>
                    <a:pt x="656482" y="548364"/>
                  </a:lnTo>
                  <a:lnTo>
                    <a:pt x="656482" y="530847"/>
                  </a:lnTo>
                  <a:lnTo>
                    <a:pt x="659719" y="527325"/>
                  </a:lnTo>
                  <a:lnTo>
                    <a:pt x="659719" y="513235"/>
                  </a:lnTo>
                  <a:lnTo>
                    <a:pt x="653244" y="506190"/>
                  </a:lnTo>
                  <a:lnTo>
                    <a:pt x="650007" y="499145"/>
                  </a:lnTo>
                  <a:lnTo>
                    <a:pt x="650007" y="471060"/>
                  </a:lnTo>
                  <a:lnTo>
                    <a:pt x="653244" y="456970"/>
                  </a:lnTo>
                  <a:lnTo>
                    <a:pt x="653244" y="439453"/>
                  </a:lnTo>
                  <a:lnTo>
                    <a:pt x="659719" y="432408"/>
                  </a:lnTo>
                  <a:lnTo>
                    <a:pt x="663052" y="435931"/>
                  </a:lnTo>
                  <a:lnTo>
                    <a:pt x="663052" y="428886"/>
                  </a:lnTo>
                  <a:lnTo>
                    <a:pt x="666290" y="425363"/>
                  </a:lnTo>
                  <a:lnTo>
                    <a:pt x="666290" y="407751"/>
                  </a:lnTo>
                  <a:lnTo>
                    <a:pt x="663052" y="404228"/>
                  </a:lnTo>
                  <a:lnTo>
                    <a:pt x="656482" y="400706"/>
                  </a:lnTo>
                  <a:lnTo>
                    <a:pt x="653244" y="397183"/>
                  </a:lnTo>
                  <a:lnTo>
                    <a:pt x="646673" y="379666"/>
                  </a:lnTo>
                  <a:lnTo>
                    <a:pt x="643436" y="376144"/>
                  </a:lnTo>
                  <a:lnTo>
                    <a:pt x="640198" y="376144"/>
                  </a:lnTo>
                  <a:lnTo>
                    <a:pt x="640198" y="372621"/>
                  </a:lnTo>
                  <a:lnTo>
                    <a:pt x="643436" y="365576"/>
                  </a:lnTo>
                  <a:lnTo>
                    <a:pt x="650007" y="362054"/>
                  </a:lnTo>
                  <a:lnTo>
                    <a:pt x="656482" y="355009"/>
                  </a:lnTo>
                  <a:lnTo>
                    <a:pt x="656482" y="347964"/>
                  </a:lnTo>
                  <a:lnTo>
                    <a:pt x="653244" y="344441"/>
                  </a:lnTo>
                  <a:lnTo>
                    <a:pt x="650007" y="337492"/>
                  </a:lnTo>
                  <a:lnTo>
                    <a:pt x="650007" y="333969"/>
                  </a:lnTo>
                  <a:lnTo>
                    <a:pt x="653244" y="330447"/>
                  </a:lnTo>
                  <a:lnTo>
                    <a:pt x="666290" y="323402"/>
                  </a:lnTo>
                  <a:lnTo>
                    <a:pt x="669528" y="319879"/>
                  </a:lnTo>
                  <a:lnTo>
                    <a:pt x="672860" y="319879"/>
                  </a:lnTo>
                  <a:lnTo>
                    <a:pt x="676098" y="274182"/>
                  </a:lnTo>
                  <a:close/>
                </a:path>
              </a:pathLst>
            </a:custGeom>
            <a:noFill/>
            <a:ln w="2379" cap="flat">
              <a:solidFill>
                <a:srgbClr val="FFFFFF"/>
              </a:solidFill>
              <a:prstDash val="solid"/>
              <a:round/>
            </a:ln>
          </p:spPr>
          <p:txBody>
            <a:bodyPr rtlCol="0" anchor="ctr"/>
            <a:lstStyle/>
            <a:p>
              <a:endParaRPr lang="en-US" noProof="0" dirty="0"/>
            </a:p>
          </p:txBody>
        </p:sp>
        <p:sp>
          <p:nvSpPr>
            <p:cNvPr id="5657" name="Serbest Form 5656">
              <a:extLst>
                <a:ext uri="{FF2B5EF4-FFF2-40B4-BE49-F238E27FC236}">
                  <a16:creationId xmlns:a16="http://schemas.microsoft.com/office/drawing/2014/main" id="{940F89FE-3C99-BD4F-9450-61D85CDD8472}"/>
                </a:ext>
              </a:extLst>
            </p:cNvPr>
            <p:cNvSpPr/>
            <p:nvPr/>
          </p:nvSpPr>
          <p:spPr>
            <a:xfrm>
              <a:off x="6057433" y="3792100"/>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solidFill>
              <a:srgbClr val="AFABAB"/>
            </a:solidFill>
            <a:ln w="9518" cap="flat">
              <a:noFill/>
              <a:prstDash val="solid"/>
              <a:miter/>
            </a:ln>
          </p:spPr>
          <p:txBody>
            <a:bodyPr rtlCol="0" anchor="ctr"/>
            <a:lstStyle/>
            <a:p>
              <a:endParaRPr lang="en-US" noProof="0" dirty="0"/>
            </a:p>
          </p:txBody>
        </p:sp>
        <p:sp>
          <p:nvSpPr>
            <p:cNvPr id="5658" name="Serbest Form 5657">
              <a:extLst>
                <a:ext uri="{FF2B5EF4-FFF2-40B4-BE49-F238E27FC236}">
                  <a16:creationId xmlns:a16="http://schemas.microsoft.com/office/drawing/2014/main" id="{95C334D8-6EBD-2649-B8FF-0E9A0F9ABAC5}"/>
                </a:ext>
              </a:extLst>
            </p:cNvPr>
            <p:cNvSpPr/>
            <p:nvPr/>
          </p:nvSpPr>
          <p:spPr>
            <a:xfrm>
              <a:off x="6057433" y="3792100"/>
              <a:ext cx="290055" cy="425362"/>
            </a:xfrm>
            <a:custGeom>
              <a:avLst/>
              <a:gdLst>
                <a:gd name="connsiteX0" fmla="*/ 198830 w 290055"/>
                <a:gd name="connsiteY0" fmla="*/ 72734 h 425362"/>
                <a:gd name="connsiteX1" fmla="*/ 195497 w 290055"/>
                <a:gd name="connsiteY1" fmla="*/ 76352 h 425362"/>
                <a:gd name="connsiteX2" fmla="*/ 192260 w 290055"/>
                <a:gd name="connsiteY2" fmla="*/ 101771 h 425362"/>
                <a:gd name="connsiteX3" fmla="*/ 179214 w 290055"/>
                <a:gd name="connsiteY3" fmla="*/ 87300 h 425362"/>
                <a:gd name="connsiteX4" fmla="*/ 159692 w 290055"/>
                <a:gd name="connsiteY4" fmla="*/ 87300 h 425362"/>
                <a:gd name="connsiteX5" fmla="*/ 156455 w 290055"/>
                <a:gd name="connsiteY5" fmla="*/ 83587 h 425362"/>
                <a:gd name="connsiteX6" fmla="*/ 149884 w 290055"/>
                <a:gd name="connsiteY6" fmla="*/ 83587 h 425362"/>
                <a:gd name="connsiteX7" fmla="*/ 146646 w 290055"/>
                <a:gd name="connsiteY7" fmla="*/ 79970 h 425362"/>
                <a:gd name="connsiteX8" fmla="*/ 140076 w 290055"/>
                <a:gd name="connsiteY8" fmla="*/ 76352 h 425362"/>
                <a:gd name="connsiteX9" fmla="*/ 113984 w 290055"/>
                <a:gd name="connsiteY9" fmla="*/ 76352 h 425362"/>
                <a:gd name="connsiteX10" fmla="*/ 104272 w 290055"/>
                <a:gd name="connsiteY10" fmla="*/ 79970 h 425362"/>
                <a:gd name="connsiteX11" fmla="*/ 87988 w 290055"/>
                <a:gd name="connsiteY11" fmla="*/ 79970 h 425362"/>
                <a:gd name="connsiteX12" fmla="*/ 78179 w 290055"/>
                <a:gd name="connsiteY12" fmla="*/ 98153 h 425362"/>
                <a:gd name="connsiteX13" fmla="*/ 81417 w 290055"/>
                <a:gd name="connsiteY13" fmla="*/ 119954 h 425362"/>
                <a:gd name="connsiteX14" fmla="*/ 84655 w 290055"/>
                <a:gd name="connsiteY14" fmla="*/ 123667 h 425362"/>
                <a:gd name="connsiteX15" fmla="*/ 97701 w 290055"/>
                <a:gd name="connsiteY15" fmla="*/ 123667 h 425362"/>
                <a:gd name="connsiteX16" fmla="*/ 101034 w 290055"/>
                <a:gd name="connsiteY16" fmla="*/ 119954 h 425362"/>
                <a:gd name="connsiteX17" fmla="*/ 101034 w 290055"/>
                <a:gd name="connsiteY17" fmla="*/ 109102 h 425362"/>
                <a:gd name="connsiteX18" fmla="*/ 110747 w 290055"/>
                <a:gd name="connsiteY18" fmla="*/ 109102 h 425362"/>
                <a:gd name="connsiteX19" fmla="*/ 113984 w 290055"/>
                <a:gd name="connsiteY19" fmla="*/ 112719 h 425362"/>
                <a:gd name="connsiteX20" fmla="*/ 120555 w 290055"/>
                <a:gd name="connsiteY20" fmla="*/ 112719 h 425362"/>
                <a:gd name="connsiteX21" fmla="*/ 120555 w 290055"/>
                <a:gd name="connsiteY21" fmla="*/ 116337 h 425362"/>
                <a:gd name="connsiteX22" fmla="*/ 123793 w 290055"/>
                <a:gd name="connsiteY22" fmla="*/ 119954 h 425362"/>
                <a:gd name="connsiteX23" fmla="*/ 123793 w 290055"/>
                <a:gd name="connsiteY23" fmla="*/ 130903 h 425362"/>
                <a:gd name="connsiteX24" fmla="*/ 130363 w 290055"/>
                <a:gd name="connsiteY24" fmla="*/ 134520 h 425362"/>
                <a:gd name="connsiteX25" fmla="*/ 130363 w 290055"/>
                <a:gd name="connsiteY25" fmla="*/ 141851 h 425362"/>
                <a:gd name="connsiteX26" fmla="*/ 127030 w 290055"/>
                <a:gd name="connsiteY26" fmla="*/ 145469 h 425362"/>
                <a:gd name="connsiteX27" fmla="*/ 123793 w 290055"/>
                <a:gd name="connsiteY27" fmla="*/ 152704 h 425362"/>
                <a:gd name="connsiteX28" fmla="*/ 120555 w 290055"/>
                <a:gd name="connsiteY28" fmla="*/ 156322 h 425362"/>
                <a:gd name="connsiteX29" fmla="*/ 113984 w 290055"/>
                <a:gd name="connsiteY29" fmla="*/ 156322 h 425362"/>
                <a:gd name="connsiteX30" fmla="*/ 107509 w 290055"/>
                <a:gd name="connsiteY30" fmla="*/ 170888 h 425362"/>
                <a:gd name="connsiteX31" fmla="*/ 107509 w 290055"/>
                <a:gd name="connsiteY31" fmla="*/ 192689 h 425362"/>
                <a:gd name="connsiteX32" fmla="*/ 117317 w 290055"/>
                <a:gd name="connsiteY32" fmla="*/ 196307 h 425362"/>
                <a:gd name="connsiteX33" fmla="*/ 120555 w 290055"/>
                <a:gd name="connsiteY33" fmla="*/ 207255 h 425362"/>
                <a:gd name="connsiteX34" fmla="*/ 130363 w 290055"/>
                <a:gd name="connsiteY34" fmla="*/ 207255 h 425362"/>
                <a:gd name="connsiteX35" fmla="*/ 133601 w 290055"/>
                <a:gd name="connsiteY35" fmla="*/ 210873 h 425362"/>
                <a:gd name="connsiteX36" fmla="*/ 133601 w 290055"/>
                <a:gd name="connsiteY36" fmla="*/ 218203 h 425362"/>
                <a:gd name="connsiteX37" fmla="*/ 130363 w 290055"/>
                <a:gd name="connsiteY37" fmla="*/ 221821 h 425362"/>
                <a:gd name="connsiteX38" fmla="*/ 130363 w 290055"/>
                <a:gd name="connsiteY38" fmla="*/ 250857 h 425362"/>
                <a:gd name="connsiteX39" fmla="*/ 127030 w 290055"/>
                <a:gd name="connsiteY39" fmla="*/ 258093 h 425362"/>
                <a:gd name="connsiteX40" fmla="*/ 130363 w 290055"/>
                <a:gd name="connsiteY40" fmla="*/ 272659 h 425362"/>
                <a:gd name="connsiteX41" fmla="*/ 127030 w 290055"/>
                <a:gd name="connsiteY41" fmla="*/ 276372 h 425362"/>
                <a:gd name="connsiteX42" fmla="*/ 120555 w 290055"/>
                <a:gd name="connsiteY42" fmla="*/ 279989 h 425362"/>
                <a:gd name="connsiteX43" fmla="*/ 120555 w 290055"/>
                <a:gd name="connsiteY43" fmla="*/ 294460 h 425362"/>
                <a:gd name="connsiteX44" fmla="*/ 117317 w 290055"/>
                <a:gd name="connsiteY44" fmla="*/ 301791 h 425362"/>
                <a:gd name="connsiteX45" fmla="*/ 113984 w 290055"/>
                <a:gd name="connsiteY45" fmla="*/ 305408 h 425362"/>
                <a:gd name="connsiteX46" fmla="*/ 107509 w 290055"/>
                <a:gd name="connsiteY46" fmla="*/ 305408 h 425362"/>
                <a:gd name="connsiteX47" fmla="*/ 104272 w 290055"/>
                <a:gd name="connsiteY47" fmla="*/ 301791 h 425362"/>
                <a:gd name="connsiteX48" fmla="*/ 104272 w 290055"/>
                <a:gd name="connsiteY48" fmla="*/ 283607 h 425362"/>
                <a:gd name="connsiteX49" fmla="*/ 101034 w 290055"/>
                <a:gd name="connsiteY49" fmla="*/ 283607 h 425362"/>
                <a:gd name="connsiteX50" fmla="*/ 97701 w 290055"/>
                <a:gd name="connsiteY50" fmla="*/ 287225 h 425362"/>
                <a:gd name="connsiteX51" fmla="*/ 94463 w 290055"/>
                <a:gd name="connsiteY51" fmla="*/ 294460 h 425362"/>
                <a:gd name="connsiteX52" fmla="*/ 91226 w 290055"/>
                <a:gd name="connsiteY52" fmla="*/ 298173 h 425362"/>
                <a:gd name="connsiteX53" fmla="*/ 74942 w 290055"/>
                <a:gd name="connsiteY53" fmla="*/ 298173 h 425362"/>
                <a:gd name="connsiteX54" fmla="*/ 65134 w 290055"/>
                <a:gd name="connsiteY54" fmla="*/ 272659 h 425362"/>
                <a:gd name="connsiteX55" fmla="*/ 48851 w 290055"/>
                <a:gd name="connsiteY55" fmla="*/ 272659 h 425362"/>
                <a:gd name="connsiteX56" fmla="*/ 48851 w 290055"/>
                <a:gd name="connsiteY56" fmla="*/ 276372 h 425362"/>
                <a:gd name="connsiteX57" fmla="*/ 58658 w 290055"/>
                <a:gd name="connsiteY57" fmla="*/ 287225 h 425362"/>
                <a:gd name="connsiteX58" fmla="*/ 52088 w 290055"/>
                <a:gd name="connsiteY58" fmla="*/ 290842 h 425362"/>
                <a:gd name="connsiteX59" fmla="*/ 48851 w 290055"/>
                <a:gd name="connsiteY59" fmla="*/ 298173 h 425362"/>
                <a:gd name="connsiteX60" fmla="*/ 45613 w 290055"/>
                <a:gd name="connsiteY60" fmla="*/ 301791 h 425362"/>
                <a:gd name="connsiteX61" fmla="*/ 35805 w 290055"/>
                <a:gd name="connsiteY61" fmla="*/ 301791 h 425362"/>
                <a:gd name="connsiteX62" fmla="*/ 29234 w 290055"/>
                <a:gd name="connsiteY62" fmla="*/ 298173 h 425362"/>
                <a:gd name="connsiteX63" fmla="*/ 22759 w 290055"/>
                <a:gd name="connsiteY63" fmla="*/ 298173 h 425362"/>
                <a:gd name="connsiteX64" fmla="*/ 19521 w 290055"/>
                <a:gd name="connsiteY64" fmla="*/ 294460 h 425362"/>
                <a:gd name="connsiteX65" fmla="*/ 16283 w 290055"/>
                <a:gd name="connsiteY65" fmla="*/ 294460 h 425362"/>
                <a:gd name="connsiteX66" fmla="*/ 16283 w 290055"/>
                <a:gd name="connsiteY66" fmla="*/ 305408 h 425362"/>
                <a:gd name="connsiteX67" fmla="*/ 19521 w 290055"/>
                <a:gd name="connsiteY67" fmla="*/ 309026 h 425362"/>
                <a:gd name="connsiteX68" fmla="*/ 19521 w 290055"/>
                <a:gd name="connsiteY68" fmla="*/ 316356 h 425362"/>
                <a:gd name="connsiteX69" fmla="*/ 12950 w 290055"/>
                <a:gd name="connsiteY69" fmla="*/ 316356 h 425362"/>
                <a:gd name="connsiteX70" fmla="*/ 29234 w 290055"/>
                <a:gd name="connsiteY70" fmla="*/ 327210 h 425362"/>
                <a:gd name="connsiteX71" fmla="*/ 19521 w 290055"/>
                <a:gd name="connsiteY71" fmla="*/ 334445 h 425362"/>
                <a:gd name="connsiteX72" fmla="*/ 29234 w 290055"/>
                <a:gd name="connsiteY72" fmla="*/ 341776 h 425362"/>
                <a:gd name="connsiteX73" fmla="*/ 29234 w 290055"/>
                <a:gd name="connsiteY73" fmla="*/ 363577 h 425362"/>
                <a:gd name="connsiteX74" fmla="*/ 25996 w 290055"/>
                <a:gd name="connsiteY74" fmla="*/ 367194 h 425362"/>
                <a:gd name="connsiteX75" fmla="*/ 16283 w 290055"/>
                <a:gd name="connsiteY75" fmla="*/ 356341 h 425362"/>
                <a:gd name="connsiteX76" fmla="*/ 3237 w 290055"/>
                <a:gd name="connsiteY76" fmla="*/ 363577 h 425362"/>
                <a:gd name="connsiteX77" fmla="*/ 0 w 290055"/>
                <a:gd name="connsiteY77" fmla="*/ 374525 h 425362"/>
                <a:gd name="connsiteX78" fmla="*/ 29234 w 290055"/>
                <a:gd name="connsiteY78" fmla="*/ 403562 h 425362"/>
                <a:gd name="connsiteX79" fmla="*/ 29234 w 290055"/>
                <a:gd name="connsiteY79" fmla="*/ 414510 h 425362"/>
                <a:gd name="connsiteX80" fmla="*/ 39042 w 290055"/>
                <a:gd name="connsiteY80" fmla="*/ 425363 h 425362"/>
                <a:gd name="connsiteX81" fmla="*/ 39042 w 290055"/>
                <a:gd name="connsiteY81" fmla="*/ 418128 h 425362"/>
                <a:gd name="connsiteX82" fmla="*/ 48851 w 290055"/>
                <a:gd name="connsiteY82" fmla="*/ 418128 h 425362"/>
                <a:gd name="connsiteX83" fmla="*/ 48851 w 290055"/>
                <a:gd name="connsiteY83" fmla="*/ 407179 h 425362"/>
                <a:gd name="connsiteX84" fmla="*/ 55326 w 290055"/>
                <a:gd name="connsiteY84" fmla="*/ 403562 h 425362"/>
                <a:gd name="connsiteX85" fmla="*/ 58658 w 290055"/>
                <a:gd name="connsiteY85" fmla="*/ 399944 h 425362"/>
                <a:gd name="connsiteX86" fmla="*/ 65134 w 290055"/>
                <a:gd name="connsiteY86" fmla="*/ 396326 h 425362"/>
                <a:gd name="connsiteX87" fmla="*/ 68372 w 290055"/>
                <a:gd name="connsiteY87" fmla="*/ 392709 h 425362"/>
                <a:gd name="connsiteX88" fmla="*/ 71704 w 290055"/>
                <a:gd name="connsiteY88" fmla="*/ 396326 h 425362"/>
                <a:gd name="connsiteX89" fmla="*/ 71704 w 290055"/>
                <a:gd name="connsiteY89" fmla="*/ 399944 h 425362"/>
                <a:gd name="connsiteX90" fmla="*/ 74942 w 290055"/>
                <a:gd name="connsiteY90" fmla="*/ 403562 h 425362"/>
                <a:gd name="connsiteX91" fmla="*/ 74942 w 290055"/>
                <a:gd name="connsiteY91" fmla="*/ 407179 h 425362"/>
                <a:gd name="connsiteX92" fmla="*/ 81417 w 290055"/>
                <a:gd name="connsiteY92" fmla="*/ 407179 h 425362"/>
                <a:gd name="connsiteX93" fmla="*/ 81417 w 290055"/>
                <a:gd name="connsiteY93" fmla="*/ 410892 h 425362"/>
                <a:gd name="connsiteX94" fmla="*/ 84655 w 290055"/>
                <a:gd name="connsiteY94" fmla="*/ 414510 h 425362"/>
                <a:gd name="connsiteX95" fmla="*/ 84655 w 290055"/>
                <a:gd name="connsiteY95" fmla="*/ 418128 h 425362"/>
                <a:gd name="connsiteX96" fmla="*/ 87988 w 290055"/>
                <a:gd name="connsiteY96" fmla="*/ 421745 h 425362"/>
                <a:gd name="connsiteX97" fmla="*/ 94463 w 290055"/>
                <a:gd name="connsiteY97" fmla="*/ 421745 h 425362"/>
                <a:gd name="connsiteX98" fmla="*/ 97701 w 290055"/>
                <a:gd name="connsiteY98" fmla="*/ 418128 h 425362"/>
                <a:gd name="connsiteX99" fmla="*/ 101034 w 290055"/>
                <a:gd name="connsiteY99" fmla="*/ 410892 h 425362"/>
                <a:gd name="connsiteX100" fmla="*/ 101034 w 290055"/>
                <a:gd name="connsiteY100" fmla="*/ 399944 h 425362"/>
                <a:gd name="connsiteX101" fmla="*/ 113984 w 290055"/>
                <a:gd name="connsiteY101" fmla="*/ 403562 h 425362"/>
                <a:gd name="connsiteX102" fmla="*/ 123793 w 290055"/>
                <a:gd name="connsiteY102" fmla="*/ 392709 h 425362"/>
                <a:gd name="connsiteX103" fmla="*/ 127030 w 290055"/>
                <a:gd name="connsiteY103" fmla="*/ 392709 h 425362"/>
                <a:gd name="connsiteX104" fmla="*/ 127030 w 290055"/>
                <a:gd name="connsiteY104" fmla="*/ 410892 h 425362"/>
                <a:gd name="connsiteX105" fmla="*/ 123793 w 290055"/>
                <a:gd name="connsiteY105" fmla="*/ 418128 h 425362"/>
                <a:gd name="connsiteX106" fmla="*/ 127030 w 290055"/>
                <a:gd name="connsiteY106" fmla="*/ 421745 h 425362"/>
                <a:gd name="connsiteX107" fmla="*/ 136838 w 290055"/>
                <a:gd name="connsiteY107" fmla="*/ 421745 h 425362"/>
                <a:gd name="connsiteX108" fmla="*/ 143409 w 290055"/>
                <a:gd name="connsiteY108" fmla="*/ 418128 h 425362"/>
                <a:gd name="connsiteX109" fmla="*/ 146646 w 290055"/>
                <a:gd name="connsiteY109" fmla="*/ 414510 h 425362"/>
                <a:gd name="connsiteX110" fmla="*/ 149884 w 290055"/>
                <a:gd name="connsiteY110" fmla="*/ 407179 h 425362"/>
                <a:gd name="connsiteX111" fmla="*/ 159692 w 290055"/>
                <a:gd name="connsiteY111" fmla="*/ 396326 h 425362"/>
                <a:gd name="connsiteX112" fmla="*/ 162930 w 290055"/>
                <a:gd name="connsiteY112" fmla="*/ 388996 h 425362"/>
                <a:gd name="connsiteX113" fmla="*/ 169405 w 290055"/>
                <a:gd name="connsiteY113" fmla="*/ 381760 h 425362"/>
                <a:gd name="connsiteX114" fmla="*/ 179214 w 290055"/>
                <a:gd name="connsiteY114" fmla="*/ 381760 h 425362"/>
                <a:gd name="connsiteX115" fmla="*/ 182451 w 290055"/>
                <a:gd name="connsiteY115" fmla="*/ 378143 h 425362"/>
                <a:gd name="connsiteX116" fmla="*/ 198830 w 290055"/>
                <a:gd name="connsiteY116" fmla="*/ 352724 h 425362"/>
                <a:gd name="connsiteX117" fmla="*/ 195497 w 290055"/>
                <a:gd name="connsiteY117" fmla="*/ 290842 h 425362"/>
                <a:gd name="connsiteX118" fmla="*/ 198830 w 290055"/>
                <a:gd name="connsiteY118" fmla="*/ 290842 h 425362"/>
                <a:gd name="connsiteX119" fmla="*/ 211781 w 290055"/>
                <a:gd name="connsiteY119" fmla="*/ 276372 h 425362"/>
                <a:gd name="connsiteX120" fmla="*/ 211781 w 290055"/>
                <a:gd name="connsiteY120" fmla="*/ 254475 h 425362"/>
                <a:gd name="connsiteX121" fmla="*/ 215113 w 290055"/>
                <a:gd name="connsiteY121" fmla="*/ 247240 h 425362"/>
                <a:gd name="connsiteX122" fmla="*/ 218351 w 290055"/>
                <a:gd name="connsiteY122" fmla="*/ 243622 h 425362"/>
                <a:gd name="connsiteX123" fmla="*/ 244443 w 290055"/>
                <a:gd name="connsiteY123" fmla="*/ 229056 h 425362"/>
                <a:gd name="connsiteX124" fmla="*/ 247681 w 290055"/>
                <a:gd name="connsiteY124" fmla="*/ 221821 h 425362"/>
                <a:gd name="connsiteX125" fmla="*/ 254156 w 290055"/>
                <a:gd name="connsiteY125" fmla="*/ 218203 h 425362"/>
                <a:gd name="connsiteX126" fmla="*/ 257488 w 290055"/>
                <a:gd name="connsiteY126" fmla="*/ 214490 h 425362"/>
                <a:gd name="connsiteX127" fmla="*/ 257488 w 290055"/>
                <a:gd name="connsiteY127" fmla="*/ 181836 h 425362"/>
                <a:gd name="connsiteX128" fmla="*/ 263964 w 290055"/>
                <a:gd name="connsiteY128" fmla="*/ 178123 h 425362"/>
                <a:gd name="connsiteX129" fmla="*/ 267202 w 290055"/>
                <a:gd name="connsiteY129" fmla="*/ 170888 h 425362"/>
                <a:gd name="connsiteX130" fmla="*/ 267202 w 290055"/>
                <a:gd name="connsiteY130" fmla="*/ 156322 h 425362"/>
                <a:gd name="connsiteX131" fmla="*/ 263964 w 290055"/>
                <a:gd name="connsiteY131" fmla="*/ 149086 h 425362"/>
                <a:gd name="connsiteX132" fmla="*/ 260726 w 290055"/>
                <a:gd name="connsiteY132" fmla="*/ 145469 h 425362"/>
                <a:gd name="connsiteX133" fmla="*/ 260726 w 290055"/>
                <a:gd name="connsiteY133" fmla="*/ 138138 h 425362"/>
                <a:gd name="connsiteX134" fmla="*/ 270534 w 290055"/>
                <a:gd name="connsiteY134" fmla="*/ 116337 h 425362"/>
                <a:gd name="connsiteX135" fmla="*/ 270534 w 290055"/>
                <a:gd name="connsiteY135" fmla="*/ 101771 h 425362"/>
                <a:gd name="connsiteX136" fmla="*/ 267202 w 290055"/>
                <a:gd name="connsiteY136" fmla="*/ 94536 h 425362"/>
                <a:gd name="connsiteX137" fmla="*/ 267202 w 290055"/>
                <a:gd name="connsiteY137" fmla="*/ 76352 h 425362"/>
                <a:gd name="connsiteX138" fmla="*/ 270534 w 290055"/>
                <a:gd name="connsiteY138" fmla="*/ 72734 h 425362"/>
                <a:gd name="connsiteX139" fmla="*/ 277010 w 290055"/>
                <a:gd name="connsiteY139" fmla="*/ 58168 h 425362"/>
                <a:gd name="connsiteX140" fmla="*/ 283580 w 290055"/>
                <a:gd name="connsiteY140" fmla="*/ 50933 h 425362"/>
                <a:gd name="connsiteX141" fmla="*/ 286818 w 290055"/>
                <a:gd name="connsiteY141" fmla="*/ 39985 h 425362"/>
                <a:gd name="connsiteX142" fmla="*/ 290055 w 290055"/>
                <a:gd name="connsiteY142" fmla="*/ 32749 h 425362"/>
                <a:gd name="connsiteX143" fmla="*/ 290055 w 290055"/>
                <a:gd name="connsiteY143" fmla="*/ 10948 h 425362"/>
                <a:gd name="connsiteX144" fmla="*/ 283580 w 290055"/>
                <a:gd name="connsiteY144" fmla="*/ 3617 h 425362"/>
                <a:gd name="connsiteX145" fmla="*/ 277010 w 290055"/>
                <a:gd name="connsiteY145" fmla="*/ 10948 h 425362"/>
                <a:gd name="connsiteX146" fmla="*/ 270534 w 290055"/>
                <a:gd name="connsiteY146" fmla="*/ 10948 h 425362"/>
                <a:gd name="connsiteX147" fmla="*/ 250918 w 290055"/>
                <a:gd name="connsiteY147" fmla="*/ 0 h 425362"/>
                <a:gd name="connsiteX148" fmla="*/ 241110 w 290055"/>
                <a:gd name="connsiteY148" fmla="*/ 0 h 425362"/>
                <a:gd name="connsiteX149" fmla="*/ 231397 w 290055"/>
                <a:gd name="connsiteY149" fmla="*/ 10948 h 425362"/>
                <a:gd name="connsiteX150" fmla="*/ 215113 w 290055"/>
                <a:gd name="connsiteY150" fmla="*/ 10948 h 425362"/>
                <a:gd name="connsiteX151" fmla="*/ 205305 w 290055"/>
                <a:gd name="connsiteY151" fmla="*/ 29132 h 425362"/>
                <a:gd name="connsiteX152" fmla="*/ 211781 w 290055"/>
                <a:gd name="connsiteY152" fmla="*/ 36367 h 425362"/>
                <a:gd name="connsiteX153" fmla="*/ 211781 w 290055"/>
                <a:gd name="connsiteY153" fmla="*/ 50933 h 425362"/>
                <a:gd name="connsiteX154" fmla="*/ 208543 w 290055"/>
                <a:gd name="connsiteY154" fmla="*/ 58168 h 425362"/>
                <a:gd name="connsiteX155" fmla="*/ 205305 w 290055"/>
                <a:gd name="connsiteY155" fmla="*/ 61786 h 425362"/>
                <a:gd name="connsiteX156" fmla="*/ 202067 w 290055"/>
                <a:gd name="connsiteY156" fmla="*/ 69117 h 425362"/>
                <a:gd name="connsiteX157" fmla="*/ 198830 w 290055"/>
                <a:gd name="connsiteY157" fmla="*/ 72734 h 42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90055" h="425362">
                  <a:moveTo>
                    <a:pt x="198830" y="72734"/>
                  </a:moveTo>
                  <a:lnTo>
                    <a:pt x="195497" y="76352"/>
                  </a:lnTo>
                  <a:lnTo>
                    <a:pt x="192260" y="101771"/>
                  </a:lnTo>
                  <a:lnTo>
                    <a:pt x="179214" y="87300"/>
                  </a:lnTo>
                  <a:lnTo>
                    <a:pt x="159692" y="87300"/>
                  </a:lnTo>
                  <a:lnTo>
                    <a:pt x="156455" y="83587"/>
                  </a:lnTo>
                  <a:lnTo>
                    <a:pt x="149884" y="83587"/>
                  </a:lnTo>
                  <a:lnTo>
                    <a:pt x="146646" y="79970"/>
                  </a:lnTo>
                  <a:lnTo>
                    <a:pt x="140076" y="76352"/>
                  </a:lnTo>
                  <a:lnTo>
                    <a:pt x="113984" y="76352"/>
                  </a:lnTo>
                  <a:lnTo>
                    <a:pt x="104272" y="79970"/>
                  </a:lnTo>
                  <a:lnTo>
                    <a:pt x="87988" y="79970"/>
                  </a:lnTo>
                  <a:lnTo>
                    <a:pt x="78179" y="98153"/>
                  </a:lnTo>
                  <a:lnTo>
                    <a:pt x="81417" y="119954"/>
                  </a:lnTo>
                  <a:lnTo>
                    <a:pt x="84655" y="123667"/>
                  </a:lnTo>
                  <a:lnTo>
                    <a:pt x="97701" y="123667"/>
                  </a:lnTo>
                  <a:lnTo>
                    <a:pt x="101034" y="119954"/>
                  </a:lnTo>
                  <a:lnTo>
                    <a:pt x="101034" y="109102"/>
                  </a:lnTo>
                  <a:lnTo>
                    <a:pt x="110747" y="109102"/>
                  </a:lnTo>
                  <a:lnTo>
                    <a:pt x="113984" y="112719"/>
                  </a:lnTo>
                  <a:lnTo>
                    <a:pt x="120555" y="112719"/>
                  </a:lnTo>
                  <a:lnTo>
                    <a:pt x="120555" y="116337"/>
                  </a:lnTo>
                  <a:lnTo>
                    <a:pt x="123793" y="119954"/>
                  </a:lnTo>
                  <a:lnTo>
                    <a:pt x="123793" y="130903"/>
                  </a:lnTo>
                  <a:lnTo>
                    <a:pt x="130363" y="134520"/>
                  </a:lnTo>
                  <a:lnTo>
                    <a:pt x="130363" y="141851"/>
                  </a:lnTo>
                  <a:lnTo>
                    <a:pt x="127030" y="145469"/>
                  </a:lnTo>
                  <a:lnTo>
                    <a:pt x="123793" y="152704"/>
                  </a:lnTo>
                  <a:lnTo>
                    <a:pt x="120555" y="156322"/>
                  </a:lnTo>
                  <a:lnTo>
                    <a:pt x="113984" y="156322"/>
                  </a:lnTo>
                  <a:lnTo>
                    <a:pt x="107509" y="170888"/>
                  </a:lnTo>
                  <a:lnTo>
                    <a:pt x="107509" y="192689"/>
                  </a:lnTo>
                  <a:lnTo>
                    <a:pt x="117317" y="196307"/>
                  </a:lnTo>
                  <a:lnTo>
                    <a:pt x="120555" y="207255"/>
                  </a:lnTo>
                  <a:lnTo>
                    <a:pt x="130363" y="207255"/>
                  </a:lnTo>
                  <a:lnTo>
                    <a:pt x="133601" y="210873"/>
                  </a:lnTo>
                  <a:lnTo>
                    <a:pt x="133601" y="218203"/>
                  </a:lnTo>
                  <a:lnTo>
                    <a:pt x="130363" y="221821"/>
                  </a:lnTo>
                  <a:lnTo>
                    <a:pt x="130363" y="250857"/>
                  </a:lnTo>
                  <a:lnTo>
                    <a:pt x="127030" y="258093"/>
                  </a:lnTo>
                  <a:lnTo>
                    <a:pt x="130363" y="272659"/>
                  </a:lnTo>
                  <a:lnTo>
                    <a:pt x="127030" y="276372"/>
                  </a:lnTo>
                  <a:lnTo>
                    <a:pt x="120555" y="279989"/>
                  </a:lnTo>
                  <a:lnTo>
                    <a:pt x="120555" y="294460"/>
                  </a:lnTo>
                  <a:lnTo>
                    <a:pt x="117317" y="301791"/>
                  </a:lnTo>
                  <a:lnTo>
                    <a:pt x="113984" y="305408"/>
                  </a:lnTo>
                  <a:lnTo>
                    <a:pt x="107509" y="305408"/>
                  </a:lnTo>
                  <a:lnTo>
                    <a:pt x="104272" y="301791"/>
                  </a:lnTo>
                  <a:lnTo>
                    <a:pt x="104272" y="283607"/>
                  </a:lnTo>
                  <a:lnTo>
                    <a:pt x="101034" y="283607"/>
                  </a:lnTo>
                  <a:lnTo>
                    <a:pt x="97701" y="287225"/>
                  </a:lnTo>
                  <a:lnTo>
                    <a:pt x="94463" y="294460"/>
                  </a:lnTo>
                  <a:lnTo>
                    <a:pt x="91226" y="298173"/>
                  </a:lnTo>
                  <a:lnTo>
                    <a:pt x="74942" y="298173"/>
                  </a:lnTo>
                  <a:lnTo>
                    <a:pt x="65134" y="272659"/>
                  </a:lnTo>
                  <a:lnTo>
                    <a:pt x="48851" y="272659"/>
                  </a:lnTo>
                  <a:lnTo>
                    <a:pt x="48851" y="276372"/>
                  </a:lnTo>
                  <a:lnTo>
                    <a:pt x="58658" y="287225"/>
                  </a:lnTo>
                  <a:lnTo>
                    <a:pt x="52088" y="290842"/>
                  </a:lnTo>
                  <a:lnTo>
                    <a:pt x="48851" y="298173"/>
                  </a:lnTo>
                  <a:lnTo>
                    <a:pt x="45613" y="301791"/>
                  </a:lnTo>
                  <a:lnTo>
                    <a:pt x="35805" y="301791"/>
                  </a:lnTo>
                  <a:lnTo>
                    <a:pt x="29234" y="298173"/>
                  </a:lnTo>
                  <a:lnTo>
                    <a:pt x="22759" y="298173"/>
                  </a:lnTo>
                  <a:lnTo>
                    <a:pt x="19521" y="294460"/>
                  </a:lnTo>
                  <a:lnTo>
                    <a:pt x="16283" y="294460"/>
                  </a:lnTo>
                  <a:lnTo>
                    <a:pt x="16283" y="305408"/>
                  </a:lnTo>
                  <a:lnTo>
                    <a:pt x="19521" y="309026"/>
                  </a:lnTo>
                  <a:lnTo>
                    <a:pt x="19521" y="316356"/>
                  </a:lnTo>
                  <a:lnTo>
                    <a:pt x="12950" y="316356"/>
                  </a:lnTo>
                  <a:lnTo>
                    <a:pt x="29234" y="327210"/>
                  </a:lnTo>
                  <a:lnTo>
                    <a:pt x="19521" y="334445"/>
                  </a:lnTo>
                  <a:lnTo>
                    <a:pt x="29234" y="341776"/>
                  </a:lnTo>
                  <a:lnTo>
                    <a:pt x="29234" y="363577"/>
                  </a:lnTo>
                  <a:lnTo>
                    <a:pt x="25996" y="367194"/>
                  </a:lnTo>
                  <a:lnTo>
                    <a:pt x="16283" y="356341"/>
                  </a:lnTo>
                  <a:lnTo>
                    <a:pt x="3237" y="363577"/>
                  </a:lnTo>
                  <a:lnTo>
                    <a:pt x="0" y="374525"/>
                  </a:lnTo>
                  <a:lnTo>
                    <a:pt x="29234" y="403562"/>
                  </a:lnTo>
                  <a:lnTo>
                    <a:pt x="29234" y="414510"/>
                  </a:lnTo>
                  <a:lnTo>
                    <a:pt x="39042" y="425363"/>
                  </a:lnTo>
                  <a:lnTo>
                    <a:pt x="39042" y="418128"/>
                  </a:lnTo>
                  <a:lnTo>
                    <a:pt x="48851" y="418128"/>
                  </a:lnTo>
                  <a:lnTo>
                    <a:pt x="48851" y="407179"/>
                  </a:lnTo>
                  <a:lnTo>
                    <a:pt x="55326" y="403562"/>
                  </a:lnTo>
                  <a:lnTo>
                    <a:pt x="58658" y="399944"/>
                  </a:lnTo>
                  <a:lnTo>
                    <a:pt x="65134" y="396326"/>
                  </a:lnTo>
                  <a:lnTo>
                    <a:pt x="68372" y="392709"/>
                  </a:lnTo>
                  <a:lnTo>
                    <a:pt x="71704" y="396326"/>
                  </a:lnTo>
                  <a:lnTo>
                    <a:pt x="71704" y="399944"/>
                  </a:lnTo>
                  <a:lnTo>
                    <a:pt x="74942" y="403562"/>
                  </a:lnTo>
                  <a:lnTo>
                    <a:pt x="74942" y="407179"/>
                  </a:lnTo>
                  <a:lnTo>
                    <a:pt x="81417" y="407179"/>
                  </a:lnTo>
                  <a:lnTo>
                    <a:pt x="81417" y="410892"/>
                  </a:lnTo>
                  <a:lnTo>
                    <a:pt x="84655" y="414510"/>
                  </a:lnTo>
                  <a:lnTo>
                    <a:pt x="84655" y="418128"/>
                  </a:lnTo>
                  <a:lnTo>
                    <a:pt x="87988" y="421745"/>
                  </a:lnTo>
                  <a:lnTo>
                    <a:pt x="94463" y="421745"/>
                  </a:lnTo>
                  <a:lnTo>
                    <a:pt x="97701" y="418128"/>
                  </a:lnTo>
                  <a:lnTo>
                    <a:pt x="101034" y="410892"/>
                  </a:lnTo>
                  <a:lnTo>
                    <a:pt x="101034" y="399944"/>
                  </a:lnTo>
                  <a:lnTo>
                    <a:pt x="113984" y="403562"/>
                  </a:lnTo>
                  <a:lnTo>
                    <a:pt x="123793" y="392709"/>
                  </a:lnTo>
                  <a:lnTo>
                    <a:pt x="127030" y="392709"/>
                  </a:lnTo>
                  <a:lnTo>
                    <a:pt x="127030" y="410892"/>
                  </a:lnTo>
                  <a:lnTo>
                    <a:pt x="123793" y="418128"/>
                  </a:lnTo>
                  <a:lnTo>
                    <a:pt x="127030" y="421745"/>
                  </a:lnTo>
                  <a:lnTo>
                    <a:pt x="136838" y="421745"/>
                  </a:lnTo>
                  <a:lnTo>
                    <a:pt x="143409" y="418128"/>
                  </a:lnTo>
                  <a:lnTo>
                    <a:pt x="146646" y="414510"/>
                  </a:lnTo>
                  <a:lnTo>
                    <a:pt x="149884" y="407179"/>
                  </a:lnTo>
                  <a:lnTo>
                    <a:pt x="159692" y="396326"/>
                  </a:lnTo>
                  <a:lnTo>
                    <a:pt x="162930" y="388996"/>
                  </a:lnTo>
                  <a:lnTo>
                    <a:pt x="169405" y="381760"/>
                  </a:lnTo>
                  <a:lnTo>
                    <a:pt x="179214" y="381760"/>
                  </a:lnTo>
                  <a:lnTo>
                    <a:pt x="182451" y="378143"/>
                  </a:lnTo>
                  <a:lnTo>
                    <a:pt x="198830" y="352724"/>
                  </a:lnTo>
                  <a:lnTo>
                    <a:pt x="195497" y="290842"/>
                  </a:lnTo>
                  <a:lnTo>
                    <a:pt x="198830" y="290842"/>
                  </a:lnTo>
                  <a:lnTo>
                    <a:pt x="211781" y="276372"/>
                  </a:lnTo>
                  <a:lnTo>
                    <a:pt x="211781" y="254475"/>
                  </a:lnTo>
                  <a:lnTo>
                    <a:pt x="215113" y="247240"/>
                  </a:lnTo>
                  <a:lnTo>
                    <a:pt x="218351" y="243622"/>
                  </a:lnTo>
                  <a:lnTo>
                    <a:pt x="244443" y="229056"/>
                  </a:lnTo>
                  <a:lnTo>
                    <a:pt x="247681" y="221821"/>
                  </a:lnTo>
                  <a:lnTo>
                    <a:pt x="254156" y="218203"/>
                  </a:lnTo>
                  <a:lnTo>
                    <a:pt x="257488" y="214490"/>
                  </a:lnTo>
                  <a:lnTo>
                    <a:pt x="257488" y="181836"/>
                  </a:lnTo>
                  <a:lnTo>
                    <a:pt x="263964" y="178123"/>
                  </a:lnTo>
                  <a:lnTo>
                    <a:pt x="267202" y="170888"/>
                  </a:lnTo>
                  <a:lnTo>
                    <a:pt x="267202" y="156322"/>
                  </a:lnTo>
                  <a:lnTo>
                    <a:pt x="263964" y="149086"/>
                  </a:lnTo>
                  <a:lnTo>
                    <a:pt x="260726" y="145469"/>
                  </a:lnTo>
                  <a:lnTo>
                    <a:pt x="260726" y="138138"/>
                  </a:lnTo>
                  <a:lnTo>
                    <a:pt x="270534" y="116337"/>
                  </a:lnTo>
                  <a:lnTo>
                    <a:pt x="270534" y="101771"/>
                  </a:lnTo>
                  <a:lnTo>
                    <a:pt x="267202" y="94536"/>
                  </a:lnTo>
                  <a:lnTo>
                    <a:pt x="267202" y="76352"/>
                  </a:lnTo>
                  <a:lnTo>
                    <a:pt x="270534" y="72734"/>
                  </a:lnTo>
                  <a:lnTo>
                    <a:pt x="277010" y="58168"/>
                  </a:lnTo>
                  <a:lnTo>
                    <a:pt x="283580" y="50933"/>
                  </a:lnTo>
                  <a:lnTo>
                    <a:pt x="286818" y="39985"/>
                  </a:lnTo>
                  <a:lnTo>
                    <a:pt x="290055" y="32749"/>
                  </a:lnTo>
                  <a:lnTo>
                    <a:pt x="290055" y="10948"/>
                  </a:lnTo>
                  <a:lnTo>
                    <a:pt x="283580" y="3617"/>
                  </a:lnTo>
                  <a:lnTo>
                    <a:pt x="277010" y="10948"/>
                  </a:lnTo>
                  <a:lnTo>
                    <a:pt x="270534" y="10948"/>
                  </a:lnTo>
                  <a:lnTo>
                    <a:pt x="250918" y="0"/>
                  </a:lnTo>
                  <a:lnTo>
                    <a:pt x="241110" y="0"/>
                  </a:lnTo>
                  <a:lnTo>
                    <a:pt x="231397" y="10948"/>
                  </a:lnTo>
                  <a:lnTo>
                    <a:pt x="215113" y="10948"/>
                  </a:lnTo>
                  <a:lnTo>
                    <a:pt x="205305" y="29132"/>
                  </a:lnTo>
                  <a:lnTo>
                    <a:pt x="211781" y="36367"/>
                  </a:lnTo>
                  <a:lnTo>
                    <a:pt x="211781" y="50933"/>
                  </a:lnTo>
                  <a:lnTo>
                    <a:pt x="208543" y="58168"/>
                  </a:lnTo>
                  <a:lnTo>
                    <a:pt x="205305" y="61786"/>
                  </a:lnTo>
                  <a:lnTo>
                    <a:pt x="202067" y="69117"/>
                  </a:lnTo>
                  <a:lnTo>
                    <a:pt x="198830" y="72734"/>
                  </a:lnTo>
                  <a:close/>
                </a:path>
              </a:pathLst>
            </a:custGeom>
            <a:noFill/>
            <a:ln w="2379" cap="flat">
              <a:solidFill>
                <a:srgbClr val="FFFFFF"/>
              </a:solidFill>
              <a:prstDash val="solid"/>
              <a:round/>
            </a:ln>
          </p:spPr>
          <p:txBody>
            <a:bodyPr rtlCol="0" anchor="ctr"/>
            <a:lstStyle/>
            <a:p>
              <a:endParaRPr lang="en-US" noProof="0" dirty="0"/>
            </a:p>
          </p:txBody>
        </p:sp>
        <p:sp>
          <p:nvSpPr>
            <p:cNvPr id="5659" name="Serbest Form 5658">
              <a:extLst>
                <a:ext uri="{FF2B5EF4-FFF2-40B4-BE49-F238E27FC236}">
                  <a16:creationId xmlns:a16="http://schemas.microsoft.com/office/drawing/2014/main" id="{28DF496E-2C4D-C347-903A-628C167C7D75}"/>
                </a:ext>
              </a:extLst>
            </p:cNvPr>
            <p:cNvSpPr/>
            <p:nvPr/>
          </p:nvSpPr>
          <p:spPr>
            <a:xfrm>
              <a:off x="6173418" y="3463367"/>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850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850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850"/>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850"/>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solidFill>
              <a:srgbClr val="AFABAB"/>
            </a:solidFill>
            <a:ln w="9518" cap="flat">
              <a:noFill/>
              <a:prstDash val="solid"/>
              <a:miter/>
            </a:ln>
          </p:spPr>
          <p:txBody>
            <a:bodyPr rtlCol="0" anchor="ctr"/>
            <a:lstStyle/>
            <a:p>
              <a:endParaRPr lang="en-US" noProof="0" dirty="0"/>
            </a:p>
          </p:txBody>
        </p:sp>
        <p:sp>
          <p:nvSpPr>
            <p:cNvPr id="5660" name="Serbest Form 5659">
              <a:extLst>
                <a:ext uri="{FF2B5EF4-FFF2-40B4-BE49-F238E27FC236}">
                  <a16:creationId xmlns:a16="http://schemas.microsoft.com/office/drawing/2014/main" id="{A588A7F3-7F4F-F843-A2F6-1C625946AA8F}"/>
                </a:ext>
              </a:extLst>
            </p:cNvPr>
            <p:cNvSpPr/>
            <p:nvPr/>
          </p:nvSpPr>
          <p:spPr>
            <a:xfrm>
              <a:off x="6173418" y="3463367"/>
              <a:ext cx="502883" cy="406037"/>
            </a:xfrm>
            <a:custGeom>
              <a:avLst/>
              <a:gdLst>
                <a:gd name="connsiteX0" fmla="*/ 499551 w 502883"/>
                <a:gd name="connsiteY0" fmla="*/ 242956 h 406037"/>
                <a:gd name="connsiteX1" fmla="*/ 496218 w 502883"/>
                <a:gd name="connsiteY1" fmla="*/ 239529 h 406037"/>
                <a:gd name="connsiteX2" fmla="*/ 489647 w 502883"/>
                <a:gd name="connsiteY2" fmla="*/ 236006 h 406037"/>
                <a:gd name="connsiteX3" fmla="*/ 486315 w 502883"/>
                <a:gd name="connsiteY3" fmla="*/ 232579 h 406037"/>
                <a:gd name="connsiteX4" fmla="*/ 473078 w 502883"/>
                <a:gd name="connsiteY4" fmla="*/ 229057 h 406037"/>
                <a:gd name="connsiteX5" fmla="*/ 473078 w 502883"/>
                <a:gd name="connsiteY5" fmla="*/ 218679 h 406037"/>
                <a:gd name="connsiteX6" fmla="*/ 466508 w 502883"/>
                <a:gd name="connsiteY6" fmla="*/ 211730 h 406037"/>
                <a:gd name="connsiteX7" fmla="*/ 466508 w 502883"/>
                <a:gd name="connsiteY7" fmla="*/ 208302 h 406037"/>
                <a:gd name="connsiteX8" fmla="*/ 473078 w 502883"/>
                <a:gd name="connsiteY8" fmla="*/ 208302 h 406037"/>
                <a:gd name="connsiteX9" fmla="*/ 473078 w 502883"/>
                <a:gd name="connsiteY9" fmla="*/ 201353 h 406037"/>
                <a:gd name="connsiteX10" fmla="*/ 469746 w 502883"/>
                <a:gd name="connsiteY10" fmla="*/ 197830 h 406037"/>
                <a:gd name="connsiteX11" fmla="*/ 459842 w 502883"/>
                <a:gd name="connsiteY11" fmla="*/ 197830 h 406037"/>
                <a:gd name="connsiteX12" fmla="*/ 459842 w 502883"/>
                <a:gd name="connsiteY12" fmla="*/ 194403 h 406037"/>
                <a:gd name="connsiteX13" fmla="*/ 456509 w 502883"/>
                <a:gd name="connsiteY13" fmla="*/ 190880 h 406037"/>
                <a:gd name="connsiteX14" fmla="*/ 453271 w 502883"/>
                <a:gd name="connsiteY14" fmla="*/ 183931 h 406037"/>
                <a:gd name="connsiteX15" fmla="*/ 446606 w 502883"/>
                <a:gd name="connsiteY15" fmla="*/ 176981 h 406037"/>
                <a:gd name="connsiteX16" fmla="*/ 440035 w 502883"/>
                <a:gd name="connsiteY16" fmla="*/ 173554 h 406037"/>
                <a:gd name="connsiteX17" fmla="*/ 436702 w 502883"/>
                <a:gd name="connsiteY17" fmla="*/ 173554 h 406037"/>
                <a:gd name="connsiteX18" fmla="*/ 430036 w 502883"/>
                <a:gd name="connsiteY18" fmla="*/ 170126 h 406037"/>
                <a:gd name="connsiteX19" fmla="*/ 423466 w 502883"/>
                <a:gd name="connsiteY19" fmla="*/ 163177 h 406037"/>
                <a:gd name="connsiteX20" fmla="*/ 423466 w 502883"/>
                <a:gd name="connsiteY20" fmla="*/ 159654 h 406037"/>
                <a:gd name="connsiteX21" fmla="*/ 426799 w 502883"/>
                <a:gd name="connsiteY21" fmla="*/ 159654 h 406037"/>
                <a:gd name="connsiteX22" fmla="*/ 426799 w 502883"/>
                <a:gd name="connsiteY22" fmla="*/ 156227 h 406037"/>
                <a:gd name="connsiteX23" fmla="*/ 430036 w 502883"/>
                <a:gd name="connsiteY23" fmla="*/ 156227 h 406037"/>
                <a:gd name="connsiteX24" fmla="*/ 430036 w 502883"/>
                <a:gd name="connsiteY24" fmla="*/ 152704 h 406037"/>
                <a:gd name="connsiteX25" fmla="*/ 423466 w 502883"/>
                <a:gd name="connsiteY25" fmla="*/ 145755 h 406037"/>
                <a:gd name="connsiteX26" fmla="*/ 416800 w 502883"/>
                <a:gd name="connsiteY26" fmla="*/ 142327 h 406037"/>
                <a:gd name="connsiteX27" fmla="*/ 413563 w 502883"/>
                <a:gd name="connsiteY27" fmla="*/ 142327 h 406037"/>
                <a:gd name="connsiteX28" fmla="*/ 413563 w 502883"/>
                <a:gd name="connsiteY28" fmla="*/ 131950 h 406037"/>
                <a:gd name="connsiteX29" fmla="*/ 396993 w 502883"/>
                <a:gd name="connsiteY29" fmla="*/ 131950 h 406037"/>
                <a:gd name="connsiteX30" fmla="*/ 383757 w 502883"/>
                <a:gd name="connsiteY30" fmla="*/ 125000 h 406037"/>
                <a:gd name="connsiteX31" fmla="*/ 383757 w 502883"/>
                <a:gd name="connsiteY31" fmla="*/ 107674 h 406037"/>
                <a:gd name="connsiteX32" fmla="*/ 357285 w 502883"/>
                <a:gd name="connsiteY32" fmla="*/ 104151 h 406037"/>
                <a:gd name="connsiteX33" fmla="*/ 360617 w 502883"/>
                <a:gd name="connsiteY33" fmla="*/ 93774 h 406037"/>
                <a:gd name="connsiteX34" fmla="*/ 357285 w 502883"/>
                <a:gd name="connsiteY34" fmla="*/ 93774 h 406037"/>
                <a:gd name="connsiteX35" fmla="*/ 353952 w 502883"/>
                <a:gd name="connsiteY35" fmla="*/ 90252 h 406037"/>
                <a:gd name="connsiteX36" fmla="*/ 353952 w 502883"/>
                <a:gd name="connsiteY36" fmla="*/ 86825 h 406037"/>
                <a:gd name="connsiteX37" fmla="*/ 357285 w 502883"/>
                <a:gd name="connsiteY37" fmla="*/ 83302 h 406037"/>
                <a:gd name="connsiteX38" fmla="*/ 360617 w 502883"/>
                <a:gd name="connsiteY38" fmla="*/ 76352 h 406037"/>
                <a:gd name="connsiteX39" fmla="*/ 363950 w 502883"/>
                <a:gd name="connsiteY39" fmla="*/ 72925 h 406037"/>
                <a:gd name="connsiteX40" fmla="*/ 363950 w 502883"/>
                <a:gd name="connsiteY40" fmla="*/ 55598 h 406037"/>
                <a:gd name="connsiteX41" fmla="*/ 360617 w 502883"/>
                <a:gd name="connsiteY41" fmla="*/ 48648 h 406037"/>
                <a:gd name="connsiteX42" fmla="*/ 357285 w 502883"/>
                <a:gd name="connsiteY42" fmla="*/ 38176 h 406037"/>
                <a:gd name="connsiteX43" fmla="*/ 350714 w 502883"/>
                <a:gd name="connsiteY43" fmla="*/ 31227 h 406037"/>
                <a:gd name="connsiteX44" fmla="*/ 347381 w 502883"/>
                <a:gd name="connsiteY44" fmla="*/ 24372 h 406037"/>
                <a:gd name="connsiteX45" fmla="*/ 330812 w 502883"/>
                <a:gd name="connsiteY45" fmla="*/ 6950 h 406037"/>
                <a:gd name="connsiteX46" fmla="*/ 330812 w 502883"/>
                <a:gd name="connsiteY46" fmla="*/ 0 h 406037"/>
                <a:gd name="connsiteX47" fmla="*/ 317575 w 502883"/>
                <a:gd name="connsiteY47" fmla="*/ 0 h 406037"/>
                <a:gd name="connsiteX48" fmla="*/ 287865 w 502883"/>
                <a:gd name="connsiteY48" fmla="*/ 17422 h 406037"/>
                <a:gd name="connsiteX49" fmla="*/ 284533 w 502883"/>
                <a:gd name="connsiteY49" fmla="*/ 34749 h 406037"/>
                <a:gd name="connsiteX50" fmla="*/ 264630 w 502883"/>
                <a:gd name="connsiteY50" fmla="*/ 48648 h 406037"/>
                <a:gd name="connsiteX51" fmla="*/ 264630 w 502883"/>
                <a:gd name="connsiteY51" fmla="*/ 59025 h 406037"/>
                <a:gd name="connsiteX52" fmla="*/ 251394 w 502883"/>
                <a:gd name="connsiteY52" fmla="*/ 72925 h 406037"/>
                <a:gd name="connsiteX53" fmla="*/ 241491 w 502883"/>
                <a:gd name="connsiteY53" fmla="*/ 79875 h 406037"/>
                <a:gd name="connsiteX54" fmla="*/ 215018 w 502883"/>
                <a:gd name="connsiteY54" fmla="*/ 90252 h 406037"/>
                <a:gd name="connsiteX55" fmla="*/ 191879 w 502883"/>
                <a:gd name="connsiteY55" fmla="*/ 93774 h 406037"/>
                <a:gd name="connsiteX56" fmla="*/ 181975 w 502883"/>
                <a:gd name="connsiteY56" fmla="*/ 93774 h 406037"/>
                <a:gd name="connsiteX57" fmla="*/ 172072 w 502883"/>
                <a:gd name="connsiteY57" fmla="*/ 100724 h 406037"/>
                <a:gd name="connsiteX58" fmla="*/ 175309 w 502883"/>
                <a:gd name="connsiteY58" fmla="*/ 100724 h 406037"/>
                <a:gd name="connsiteX59" fmla="*/ 181975 w 502883"/>
                <a:gd name="connsiteY59" fmla="*/ 107674 h 406037"/>
                <a:gd name="connsiteX60" fmla="*/ 181975 w 502883"/>
                <a:gd name="connsiteY60" fmla="*/ 114528 h 406037"/>
                <a:gd name="connsiteX61" fmla="*/ 178642 w 502883"/>
                <a:gd name="connsiteY61" fmla="*/ 118051 h 406037"/>
                <a:gd name="connsiteX62" fmla="*/ 175309 w 502883"/>
                <a:gd name="connsiteY62" fmla="*/ 125000 h 406037"/>
                <a:gd name="connsiteX63" fmla="*/ 172072 w 502883"/>
                <a:gd name="connsiteY63" fmla="*/ 128428 h 406037"/>
                <a:gd name="connsiteX64" fmla="*/ 168739 w 502883"/>
                <a:gd name="connsiteY64" fmla="*/ 135377 h 406037"/>
                <a:gd name="connsiteX65" fmla="*/ 165406 w 502883"/>
                <a:gd name="connsiteY65" fmla="*/ 138805 h 406037"/>
                <a:gd name="connsiteX66" fmla="*/ 115793 w 502883"/>
                <a:gd name="connsiteY66" fmla="*/ 138805 h 406037"/>
                <a:gd name="connsiteX67" fmla="*/ 112461 w 502883"/>
                <a:gd name="connsiteY67" fmla="*/ 142327 h 406037"/>
                <a:gd name="connsiteX68" fmla="*/ 109223 w 502883"/>
                <a:gd name="connsiteY68" fmla="*/ 149277 h 406037"/>
                <a:gd name="connsiteX69" fmla="*/ 102558 w 502883"/>
                <a:gd name="connsiteY69" fmla="*/ 156227 h 406037"/>
                <a:gd name="connsiteX70" fmla="*/ 95987 w 502883"/>
                <a:gd name="connsiteY70" fmla="*/ 159654 h 406037"/>
                <a:gd name="connsiteX71" fmla="*/ 92654 w 502883"/>
                <a:gd name="connsiteY71" fmla="*/ 159654 h 406037"/>
                <a:gd name="connsiteX72" fmla="*/ 89321 w 502883"/>
                <a:gd name="connsiteY72" fmla="*/ 156227 h 406037"/>
                <a:gd name="connsiteX73" fmla="*/ 89321 w 502883"/>
                <a:gd name="connsiteY73" fmla="*/ 142327 h 406037"/>
                <a:gd name="connsiteX74" fmla="*/ 85988 w 502883"/>
                <a:gd name="connsiteY74" fmla="*/ 145755 h 406037"/>
                <a:gd name="connsiteX75" fmla="*/ 79417 w 502883"/>
                <a:gd name="connsiteY75" fmla="*/ 149277 h 406037"/>
                <a:gd name="connsiteX76" fmla="*/ 69514 w 502883"/>
                <a:gd name="connsiteY76" fmla="*/ 159654 h 406037"/>
                <a:gd name="connsiteX77" fmla="*/ 62848 w 502883"/>
                <a:gd name="connsiteY77" fmla="*/ 163177 h 406037"/>
                <a:gd name="connsiteX78" fmla="*/ 52945 w 502883"/>
                <a:gd name="connsiteY78" fmla="*/ 163177 h 406037"/>
                <a:gd name="connsiteX79" fmla="*/ 49612 w 502883"/>
                <a:gd name="connsiteY79" fmla="*/ 159654 h 406037"/>
                <a:gd name="connsiteX80" fmla="*/ 43042 w 502883"/>
                <a:gd name="connsiteY80" fmla="*/ 159654 h 406037"/>
                <a:gd name="connsiteX81" fmla="*/ 36376 w 502883"/>
                <a:gd name="connsiteY81" fmla="*/ 166604 h 406037"/>
                <a:gd name="connsiteX82" fmla="*/ 33138 w 502883"/>
                <a:gd name="connsiteY82" fmla="*/ 173554 h 406037"/>
                <a:gd name="connsiteX83" fmla="*/ 29806 w 502883"/>
                <a:gd name="connsiteY83" fmla="*/ 176981 h 406037"/>
                <a:gd name="connsiteX84" fmla="*/ 29806 w 502883"/>
                <a:gd name="connsiteY84" fmla="*/ 187453 h 406037"/>
                <a:gd name="connsiteX85" fmla="*/ 26472 w 502883"/>
                <a:gd name="connsiteY85" fmla="*/ 194403 h 406037"/>
                <a:gd name="connsiteX86" fmla="*/ 23140 w 502883"/>
                <a:gd name="connsiteY86" fmla="*/ 194403 h 406037"/>
                <a:gd name="connsiteX87" fmla="*/ 19902 w 502883"/>
                <a:gd name="connsiteY87" fmla="*/ 215157 h 406037"/>
                <a:gd name="connsiteX88" fmla="*/ 16569 w 502883"/>
                <a:gd name="connsiteY88" fmla="*/ 215157 h 406037"/>
                <a:gd name="connsiteX89" fmla="*/ 13236 w 502883"/>
                <a:gd name="connsiteY89" fmla="*/ 218679 h 406037"/>
                <a:gd name="connsiteX90" fmla="*/ 6666 w 502883"/>
                <a:gd name="connsiteY90" fmla="*/ 222107 h 406037"/>
                <a:gd name="connsiteX91" fmla="*/ 0 w 502883"/>
                <a:gd name="connsiteY91" fmla="*/ 229057 h 406037"/>
                <a:gd name="connsiteX92" fmla="*/ 0 w 502883"/>
                <a:gd name="connsiteY92" fmla="*/ 232579 h 406037"/>
                <a:gd name="connsiteX93" fmla="*/ 6666 w 502883"/>
                <a:gd name="connsiteY93" fmla="*/ 236006 h 406037"/>
                <a:gd name="connsiteX94" fmla="*/ 9903 w 502883"/>
                <a:gd name="connsiteY94" fmla="*/ 236006 h 406037"/>
                <a:gd name="connsiteX95" fmla="*/ 9903 w 502883"/>
                <a:gd name="connsiteY95" fmla="*/ 256855 h 406037"/>
                <a:gd name="connsiteX96" fmla="*/ 3333 w 502883"/>
                <a:gd name="connsiteY96" fmla="*/ 263805 h 406037"/>
                <a:gd name="connsiteX97" fmla="*/ 13236 w 502883"/>
                <a:gd name="connsiteY97" fmla="*/ 270755 h 406037"/>
                <a:gd name="connsiteX98" fmla="*/ 13236 w 502883"/>
                <a:gd name="connsiteY98" fmla="*/ 298459 h 406037"/>
                <a:gd name="connsiteX99" fmla="*/ 16569 w 502883"/>
                <a:gd name="connsiteY99" fmla="*/ 298459 h 406037"/>
                <a:gd name="connsiteX100" fmla="*/ 26472 w 502883"/>
                <a:gd name="connsiteY100" fmla="*/ 308931 h 406037"/>
                <a:gd name="connsiteX101" fmla="*/ 29806 w 502883"/>
                <a:gd name="connsiteY101" fmla="*/ 308931 h 406037"/>
                <a:gd name="connsiteX102" fmla="*/ 29806 w 502883"/>
                <a:gd name="connsiteY102" fmla="*/ 333207 h 406037"/>
                <a:gd name="connsiteX103" fmla="*/ 33138 w 502883"/>
                <a:gd name="connsiteY103" fmla="*/ 336635 h 406037"/>
                <a:gd name="connsiteX104" fmla="*/ 39709 w 502883"/>
                <a:gd name="connsiteY104" fmla="*/ 350534 h 406037"/>
                <a:gd name="connsiteX105" fmla="*/ 46279 w 502883"/>
                <a:gd name="connsiteY105" fmla="*/ 357484 h 406037"/>
                <a:gd name="connsiteX106" fmla="*/ 52945 w 502883"/>
                <a:gd name="connsiteY106" fmla="*/ 361007 h 406037"/>
                <a:gd name="connsiteX107" fmla="*/ 56278 w 502883"/>
                <a:gd name="connsiteY107" fmla="*/ 367861 h 406037"/>
                <a:gd name="connsiteX108" fmla="*/ 62848 w 502883"/>
                <a:gd name="connsiteY108" fmla="*/ 371384 h 406037"/>
                <a:gd name="connsiteX109" fmla="*/ 66182 w 502883"/>
                <a:gd name="connsiteY109" fmla="*/ 381761 h 406037"/>
                <a:gd name="connsiteX110" fmla="*/ 66182 w 502883"/>
                <a:gd name="connsiteY110" fmla="*/ 399183 h 406037"/>
                <a:gd name="connsiteX111" fmla="*/ 72752 w 502883"/>
                <a:gd name="connsiteY111" fmla="*/ 406037 h 406037"/>
                <a:gd name="connsiteX112" fmla="*/ 76085 w 502883"/>
                <a:gd name="connsiteY112" fmla="*/ 402610 h 406037"/>
                <a:gd name="connsiteX113" fmla="*/ 79417 w 502883"/>
                <a:gd name="connsiteY113" fmla="*/ 395660 h 406037"/>
                <a:gd name="connsiteX114" fmla="*/ 82751 w 502883"/>
                <a:gd name="connsiteY114" fmla="*/ 392233 h 406037"/>
                <a:gd name="connsiteX115" fmla="*/ 85988 w 502883"/>
                <a:gd name="connsiteY115" fmla="*/ 385283 h 406037"/>
                <a:gd name="connsiteX116" fmla="*/ 85988 w 502883"/>
                <a:gd name="connsiteY116" fmla="*/ 371384 h 406037"/>
                <a:gd name="connsiteX117" fmla="*/ 79417 w 502883"/>
                <a:gd name="connsiteY117" fmla="*/ 364434 h 406037"/>
                <a:gd name="connsiteX118" fmla="*/ 89321 w 502883"/>
                <a:gd name="connsiteY118" fmla="*/ 347107 h 406037"/>
                <a:gd name="connsiteX119" fmla="*/ 105890 w 502883"/>
                <a:gd name="connsiteY119" fmla="*/ 347107 h 406037"/>
                <a:gd name="connsiteX120" fmla="*/ 115793 w 502883"/>
                <a:gd name="connsiteY120" fmla="*/ 336635 h 406037"/>
                <a:gd name="connsiteX121" fmla="*/ 125697 w 502883"/>
                <a:gd name="connsiteY121" fmla="*/ 336635 h 406037"/>
                <a:gd name="connsiteX122" fmla="*/ 145599 w 502883"/>
                <a:gd name="connsiteY122" fmla="*/ 347107 h 406037"/>
                <a:gd name="connsiteX123" fmla="*/ 152170 w 502883"/>
                <a:gd name="connsiteY123" fmla="*/ 347107 h 406037"/>
                <a:gd name="connsiteX124" fmla="*/ 158835 w 502883"/>
                <a:gd name="connsiteY124" fmla="*/ 340157 h 406037"/>
                <a:gd name="connsiteX125" fmla="*/ 165406 w 502883"/>
                <a:gd name="connsiteY125" fmla="*/ 329780 h 406037"/>
                <a:gd name="connsiteX126" fmla="*/ 165406 w 502883"/>
                <a:gd name="connsiteY126" fmla="*/ 319308 h 406037"/>
                <a:gd name="connsiteX127" fmla="*/ 162073 w 502883"/>
                <a:gd name="connsiteY127" fmla="*/ 319308 h 406037"/>
                <a:gd name="connsiteX128" fmla="*/ 162073 w 502883"/>
                <a:gd name="connsiteY128" fmla="*/ 312358 h 406037"/>
                <a:gd name="connsiteX129" fmla="*/ 168739 w 502883"/>
                <a:gd name="connsiteY129" fmla="*/ 305409 h 406037"/>
                <a:gd name="connsiteX130" fmla="*/ 172072 w 502883"/>
                <a:gd name="connsiteY130" fmla="*/ 305409 h 406037"/>
                <a:gd name="connsiteX131" fmla="*/ 178642 w 502883"/>
                <a:gd name="connsiteY131" fmla="*/ 298459 h 406037"/>
                <a:gd name="connsiteX132" fmla="*/ 181975 w 502883"/>
                <a:gd name="connsiteY132" fmla="*/ 291604 h 406037"/>
                <a:gd name="connsiteX133" fmla="*/ 181975 w 502883"/>
                <a:gd name="connsiteY133" fmla="*/ 288082 h 406037"/>
                <a:gd name="connsiteX134" fmla="*/ 185308 w 502883"/>
                <a:gd name="connsiteY134" fmla="*/ 281132 h 406037"/>
                <a:gd name="connsiteX135" fmla="*/ 185308 w 502883"/>
                <a:gd name="connsiteY135" fmla="*/ 277705 h 406037"/>
                <a:gd name="connsiteX136" fmla="*/ 188546 w 502883"/>
                <a:gd name="connsiteY136" fmla="*/ 274182 h 406037"/>
                <a:gd name="connsiteX137" fmla="*/ 195211 w 502883"/>
                <a:gd name="connsiteY137" fmla="*/ 270755 h 406037"/>
                <a:gd name="connsiteX138" fmla="*/ 201782 w 502883"/>
                <a:gd name="connsiteY138" fmla="*/ 270755 h 406037"/>
                <a:gd name="connsiteX139" fmla="*/ 211781 w 502883"/>
                <a:gd name="connsiteY139" fmla="*/ 274182 h 406037"/>
                <a:gd name="connsiteX140" fmla="*/ 218351 w 502883"/>
                <a:gd name="connsiteY140" fmla="*/ 274182 h 406037"/>
                <a:gd name="connsiteX141" fmla="*/ 224922 w 502883"/>
                <a:gd name="connsiteY141" fmla="*/ 277705 h 406037"/>
                <a:gd name="connsiteX142" fmla="*/ 224922 w 502883"/>
                <a:gd name="connsiteY142" fmla="*/ 284655 h 406037"/>
                <a:gd name="connsiteX143" fmla="*/ 234920 w 502883"/>
                <a:gd name="connsiteY143" fmla="*/ 284655 h 406037"/>
                <a:gd name="connsiteX144" fmla="*/ 238158 w 502883"/>
                <a:gd name="connsiteY144" fmla="*/ 288082 h 406037"/>
                <a:gd name="connsiteX145" fmla="*/ 238158 w 502883"/>
                <a:gd name="connsiteY145" fmla="*/ 305409 h 406037"/>
                <a:gd name="connsiteX146" fmla="*/ 261393 w 502883"/>
                <a:gd name="connsiteY146" fmla="*/ 305409 h 406037"/>
                <a:gd name="connsiteX147" fmla="*/ 264630 w 502883"/>
                <a:gd name="connsiteY147" fmla="*/ 308931 h 406037"/>
                <a:gd name="connsiteX148" fmla="*/ 271296 w 502883"/>
                <a:gd name="connsiteY148" fmla="*/ 312358 h 406037"/>
                <a:gd name="connsiteX149" fmla="*/ 297769 w 502883"/>
                <a:gd name="connsiteY149" fmla="*/ 312358 h 406037"/>
                <a:gd name="connsiteX150" fmla="*/ 304340 w 502883"/>
                <a:gd name="connsiteY150" fmla="*/ 315881 h 406037"/>
                <a:gd name="connsiteX151" fmla="*/ 307672 w 502883"/>
                <a:gd name="connsiteY151" fmla="*/ 319308 h 406037"/>
                <a:gd name="connsiteX152" fmla="*/ 314243 w 502883"/>
                <a:gd name="connsiteY152" fmla="*/ 322830 h 406037"/>
                <a:gd name="connsiteX153" fmla="*/ 317575 w 502883"/>
                <a:gd name="connsiteY153" fmla="*/ 319308 h 406037"/>
                <a:gd name="connsiteX154" fmla="*/ 320909 w 502883"/>
                <a:gd name="connsiteY154" fmla="*/ 312358 h 406037"/>
                <a:gd name="connsiteX155" fmla="*/ 324241 w 502883"/>
                <a:gd name="connsiteY155" fmla="*/ 308931 h 406037"/>
                <a:gd name="connsiteX156" fmla="*/ 324241 w 502883"/>
                <a:gd name="connsiteY156" fmla="*/ 301981 h 406037"/>
                <a:gd name="connsiteX157" fmla="*/ 334145 w 502883"/>
                <a:gd name="connsiteY157" fmla="*/ 291604 h 406037"/>
                <a:gd name="connsiteX158" fmla="*/ 337478 w 502883"/>
                <a:gd name="connsiteY158" fmla="*/ 284655 h 406037"/>
                <a:gd name="connsiteX159" fmla="*/ 350714 w 502883"/>
                <a:gd name="connsiteY159" fmla="*/ 298459 h 406037"/>
                <a:gd name="connsiteX160" fmla="*/ 353952 w 502883"/>
                <a:gd name="connsiteY160" fmla="*/ 298459 h 406037"/>
                <a:gd name="connsiteX161" fmla="*/ 357285 w 502883"/>
                <a:gd name="connsiteY161" fmla="*/ 295032 h 406037"/>
                <a:gd name="connsiteX162" fmla="*/ 363950 w 502883"/>
                <a:gd name="connsiteY162" fmla="*/ 291604 h 406037"/>
                <a:gd name="connsiteX163" fmla="*/ 370521 w 502883"/>
                <a:gd name="connsiteY163" fmla="*/ 284655 h 406037"/>
                <a:gd name="connsiteX164" fmla="*/ 380424 w 502883"/>
                <a:gd name="connsiteY164" fmla="*/ 284655 h 406037"/>
                <a:gd name="connsiteX165" fmla="*/ 393660 w 502883"/>
                <a:gd name="connsiteY165" fmla="*/ 274182 h 406037"/>
                <a:gd name="connsiteX166" fmla="*/ 400326 w 502883"/>
                <a:gd name="connsiteY166" fmla="*/ 281132 h 406037"/>
                <a:gd name="connsiteX167" fmla="*/ 413563 w 502883"/>
                <a:gd name="connsiteY167" fmla="*/ 281132 h 406037"/>
                <a:gd name="connsiteX168" fmla="*/ 416800 w 502883"/>
                <a:gd name="connsiteY168" fmla="*/ 277705 h 406037"/>
                <a:gd name="connsiteX169" fmla="*/ 423466 w 502883"/>
                <a:gd name="connsiteY169" fmla="*/ 277705 h 406037"/>
                <a:gd name="connsiteX170" fmla="*/ 423466 w 502883"/>
                <a:gd name="connsiteY170" fmla="*/ 270755 h 406037"/>
                <a:gd name="connsiteX171" fmla="*/ 433370 w 502883"/>
                <a:gd name="connsiteY171" fmla="*/ 260283 h 406037"/>
                <a:gd name="connsiteX172" fmla="*/ 436702 w 502883"/>
                <a:gd name="connsiteY172" fmla="*/ 260283 h 406037"/>
                <a:gd name="connsiteX173" fmla="*/ 436702 w 502883"/>
                <a:gd name="connsiteY173" fmla="*/ 263805 h 406037"/>
                <a:gd name="connsiteX174" fmla="*/ 443273 w 502883"/>
                <a:gd name="connsiteY174" fmla="*/ 270755 h 406037"/>
                <a:gd name="connsiteX175" fmla="*/ 463175 w 502883"/>
                <a:gd name="connsiteY175" fmla="*/ 267232 h 406037"/>
                <a:gd name="connsiteX176" fmla="*/ 463175 w 502883"/>
                <a:gd name="connsiteY176" fmla="*/ 270755 h 406037"/>
                <a:gd name="connsiteX177" fmla="*/ 469746 w 502883"/>
                <a:gd name="connsiteY177" fmla="*/ 277705 h 406037"/>
                <a:gd name="connsiteX178" fmla="*/ 482981 w 502883"/>
                <a:gd name="connsiteY178" fmla="*/ 277705 h 406037"/>
                <a:gd name="connsiteX179" fmla="*/ 492885 w 502883"/>
                <a:gd name="connsiteY179" fmla="*/ 274182 h 406037"/>
                <a:gd name="connsiteX180" fmla="*/ 502884 w 502883"/>
                <a:gd name="connsiteY180" fmla="*/ 263805 h 406037"/>
                <a:gd name="connsiteX181" fmla="*/ 502884 w 502883"/>
                <a:gd name="connsiteY181" fmla="*/ 249906 h 406037"/>
                <a:gd name="connsiteX182" fmla="*/ 499551 w 502883"/>
                <a:gd name="connsiteY182" fmla="*/ 242956 h 40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502883" h="406037">
                  <a:moveTo>
                    <a:pt x="499551" y="242956"/>
                  </a:moveTo>
                  <a:lnTo>
                    <a:pt x="496218" y="239529"/>
                  </a:lnTo>
                  <a:lnTo>
                    <a:pt x="489647" y="236006"/>
                  </a:lnTo>
                  <a:lnTo>
                    <a:pt x="486315" y="232579"/>
                  </a:lnTo>
                  <a:lnTo>
                    <a:pt x="473078" y="229057"/>
                  </a:lnTo>
                  <a:lnTo>
                    <a:pt x="473078" y="218679"/>
                  </a:lnTo>
                  <a:lnTo>
                    <a:pt x="466508" y="211730"/>
                  </a:lnTo>
                  <a:lnTo>
                    <a:pt x="466508" y="208302"/>
                  </a:lnTo>
                  <a:lnTo>
                    <a:pt x="473078" y="208302"/>
                  </a:lnTo>
                  <a:lnTo>
                    <a:pt x="473078" y="201353"/>
                  </a:lnTo>
                  <a:lnTo>
                    <a:pt x="469746" y="197830"/>
                  </a:lnTo>
                  <a:lnTo>
                    <a:pt x="459842" y="197830"/>
                  </a:lnTo>
                  <a:lnTo>
                    <a:pt x="459842" y="194403"/>
                  </a:lnTo>
                  <a:lnTo>
                    <a:pt x="456509" y="190880"/>
                  </a:lnTo>
                  <a:lnTo>
                    <a:pt x="453271" y="183931"/>
                  </a:lnTo>
                  <a:lnTo>
                    <a:pt x="446606" y="176981"/>
                  </a:lnTo>
                  <a:lnTo>
                    <a:pt x="440035" y="173554"/>
                  </a:lnTo>
                  <a:lnTo>
                    <a:pt x="436702" y="173554"/>
                  </a:lnTo>
                  <a:lnTo>
                    <a:pt x="430036" y="170126"/>
                  </a:lnTo>
                  <a:lnTo>
                    <a:pt x="423466" y="163177"/>
                  </a:lnTo>
                  <a:lnTo>
                    <a:pt x="423466" y="159654"/>
                  </a:lnTo>
                  <a:lnTo>
                    <a:pt x="426799" y="159654"/>
                  </a:lnTo>
                  <a:lnTo>
                    <a:pt x="426799" y="156227"/>
                  </a:lnTo>
                  <a:lnTo>
                    <a:pt x="430036" y="156227"/>
                  </a:lnTo>
                  <a:lnTo>
                    <a:pt x="430036" y="152704"/>
                  </a:lnTo>
                  <a:lnTo>
                    <a:pt x="423466" y="145755"/>
                  </a:lnTo>
                  <a:lnTo>
                    <a:pt x="416800" y="142327"/>
                  </a:lnTo>
                  <a:lnTo>
                    <a:pt x="413563" y="142327"/>
                  </a:lnTo>
                  <a:lnTo>
                    <a:pt x="413563" y="131950"/>
                  </a:lnTo>
                  <a:lnTo>
                    <a:pt x="396993" y="131950"/>
                  </a:lnTo>
                  <a:lnTo>
                    <a:pt x="383757" y="125000"/>
                  </a:lnTo>
                  <a:lnTo>
                    <a:pt x="383757" y="107674"/>
                  </a:lnTo>
                  <a:lnTo>
                    <a:pt x="357285" y="104151"/>
                  </a:lnTo>
                  <a:lnTo>
                    <a:pt x="360617" y="93774"/>
                  </a:lnTo>
                  <a:lnTo>
                    <a:pt x="357285" y="93774"/>
                  </a:lnTo>
                  <a:lnTo>
                    <a:pt x="353952" y="90252"/>
                  </a:lnTo>
                  <a:lnTo>
                    <a:pt x="353952" y="86825"/>
                  </a:lnTo>
                  <a:lnTo>
                    <a:pt x="357285" y="83302"/>
                  </a:lnTo>
                  <a:lnTo>
                    <a:pt x="360617" y="76352"/>
                  </a:lnTo>
                  <a:lnTo>
                    <a:pt x="363950" y="72925"/>
                  </a:lnTo>
                  <a:lnTo>
                    <a:pt x="363950" y="55598"/>
                  </a:lnTo>
                  <a:lnTo>
                    <a:pt x="360617" y="48648"/>
                  </a:lnTo>
                  <a:lnTo>
                    <a:pt x="357285" y="38176"/>
                  </a:lnTo>
                  <a:lnTo>
                    <a:pt x="350714" y="31227"/>
                  </a:lnTo>
                  <a:lnTo>
                    <a:pt x="347381" y="24372"/>
                  </a:lnTo>
                  <a:lnTo>
                    <a:pt x="330812" y="6950"/>
                  </a:lnTo>
                  <a:lnTo>
                    <a:pt x="330812" y="0"/>
                  </a:lnTo>
                  <a:lnTo>
                    <a:pt x="317575" y="0"/>
                  </a:lnTo>
                  <a:lnTo>
                    <a:pt x="287865" y="17422"/>
                  </a:lnTo>
                  <a:lnTo>
                    <a:pt x="284533" y="34749"/>
                  </a:lnTo>
                  <a:lnTo>
                    <a:pt x="264630" y="48648"/>
                  </a:lnTo>
                  <a:lnTo>
                    <a:pt x="264630" y="59025"/>
                  </a:lnTo>
                  <a:lnTo>
                    <a:pt x="251394" y="72925"/>
                  </a:lnTo>
                  <a:lnTo>
                    <a:pt x="241491" y="79875"/>
                  </a:lnTo>
                  <a:lnTo>
                    <a:pt x="215018" y="90252"/>
                  </a:lnTo>
                  <a:lnTo>
                    <a:pt x="191879" y="93774"/>
                  </a:lnTo>
                  <a:lnTo>
                    <a:pt x="181975" y="93774"/>
                  </a:lnTo>
                  <a:lnTo>
                    <a:pt x="172072" y="100724"/>
                  </a:lnTo>
                  <a:lnTo>
                    <a:pt x="175309" y="100724"/>
                  </a:lnTo>
                  <a:lnTo>
                    <a:pt x="181975" y="107674"/>
                  </a:lnTo>
                  <a:lnTo>
                    <a:pt x="181975" y="114528"/>
                  </a:lnTo>
                  <a:lnTo>
                    <a:pt x="178642" y="118051"/>
                  </a:lnTo>
                  <a:lnTo>
                    <a:pt x="175309" y="125000"/>
                  </a:lnTo>
                  <a:lnTo>
                    <a:pt x="172072" y="128428"/>
                  </a:lnTo>
                  <a:lnTo>
                    <a:pt x="168739" y="135377"/>
                  </a:lnTo>
                  <a:lnTo>
                    <a:pt x="165406" y="138805"/>
                  </a:lnTo>
                  <a:lnTo>
                    <a:pt x="115793" y="138805"/>
                  </a:lnTo>
                  <a:lnTo>
                    <a:pt x="112461" y="142327"/>
                  </a:lnTo>
                  <a:lnTo>
                    <a:pt x="109223" y="149277"/>
                  </a:lnTo>
                  <a:lnTo>
                    <a:pt x="102558" y="156227"/>
                  </a:lnTo>
                  <a:lnTo>
                    <a:pt x="95987" y="159654"/>
                  </a:lnTo>
                  <a:lnTo>
                    <a:pt x="92654" y="159654"/>
                  </a:lnTo>
                  <a:lnTo>
                    <a:pt x="89321" y="156227"/>
                  </a:lnTo>
                  <a:lnTo>
                    <a:pt x="89321" y="142327"/>
                  </a:lnTo>
                  <a:lnTo>
                    <a:pt x="85988" y="145755"/>
                  </a:lnTo>
                  <a:lnTo>
                    <a:pt x="79417" y="149277"/>
                  </a:lnTo>
                  <a:lnTo>
                    <a:pt x="69514" y="159654"/>
                  </a:lnTo>
                  <a:lnTo>
                    <a:pt x="62848" y="163177"/>
                  </a:lnTo>
                  <a:lnTo>
                    <a:pt x="52945" y="163177"/>
                  </a:lnTo>
                  <a:lnTo>
                    <a:pt x="49612" y="159654"/>
                  </a:lnTo>
                  <a:lnTo>
                    <a:pt x="43042" y="159654"/>
                  </a:lnTo>
                  <a:lnTo>
                    <a:pt x="36376" y="166604"/>
                  </a:lnTo>
                  <a:lnTo>
                    <a:pt x="33138" y="173554"/>
                  </a:lnTo>
                  <a:lnTo>
                    <a:pt x="29806" y="176981"/>
                  </a:lnTo>
                  <a:lnTo>
                    <a:pt x="29806" y="187453"/>
                  </a:lnTo>
                  <a:lnTo>
                    <a:pt x="26472" y="194403"/>
                  </a:lnTo>
                  <a:lnTo>
                    <a:pt x="23140" y="194403"/>
                  </a:lnTo>
                  <a:lnTo>
                    <a:pt x="19902" y="215157"/>
                  </a:lnTo>
                  <a:lnTo>
                    <a:pt x="16569" y="215157"/>
                  </a:lnTo>
                  <a:lnTo>
                    <a:pt x="13236" y="218679"/>
                  </a:lnTo>
                  <a:lnTo>
                    <a:pt x="6666" y="222107"/>
                  </a:lnTo>
                  <a:lnTo>
                    <a:pt x="0" y="229057"/>
                  </a:lnTo>
                  <a:lnTo>
                    <a:pt x="0" y="232579"/>
                  </a:lnTo>
                  <a:lnTo>
                    <a:pt x="6666" y="236006"/>
                  </a:lnTo>
                  <a:lnTo>
                    <a:pt x="9903" y="236006"/>
                  </a:lnTo>
                  <a:lnTo>
                    <a:pt x="9903" y="256855"/>
                  </a:lnTo>
                  <a:lnTo>
                    <a:pt x="3333" y="263805"/>
                  </a:lnTo>
                  <a:lnTo>
                    <a:pt x="13236" y="270755"/>
                  </a:lnTo>
                  <a:lnTo>
                    <a:pt x="13236" y="298459"/>
                  </a:lnTo>
                  <a:lnTo>
                    <a:pt x="16569" y="298459"/>
                  </a:lnTo>
                  <a:lnTo>
                    <a:pt x="26472" y="308931"/>
                  </a:lnTo>
                  <a:lnTo>
                    <a:pt x="29806" y="308931"/>
                  </a:lnTo>
                  <a:lnTo>
                    <a:pt x="29806" y="333207"/>
                  </a:lnTo>
                  <a:lnTo>
                    <a:pt x="33138" y="336635"/>
                  </a:lnTo>
                  <a:lnTo>
                    <a:pt x="39709" y="350534"/>
                  </a:lnTo>
                  <a:lnTo>
                    <a:pt x="46279" y="357484"/>
                  </a:lnTo>
                  <a:lnTo>
                    <a:pt x="52945" y="361007"/>
                  </a:lnTo>
                  <a:lnTo>
                    <a:pt x="56278" y="367861"/>
                  </a:lnTo>
                  <a:lnTo>
                    <a:pt x="62848" y="371384"/>
                  </a:lnTo>
                  <a:lnTo>
                    <a:pt x="66182" y="381761"/>
                  </a:lnTo>
                  <a:lnTo>
                    <a:pt x="66182" y="399183"/>
                  </a:lnTo>
                  <a:lnTo>
                    <a:pt x="72752" y="406037"/>
                  </a:lnTo>
                  <a:lnTo>
                    <a:pt x="76085" y="402610"/>
                  </a:lnTo>
                  <a:lnTo>
                    <a:pt x="79417" y="395660"/>
                  </a:lnTo>
                  <a:lnTo>
                    <a:pt x="82751" y="392233"/>
                  </a:lnTo>
                  <a:lnTo>
                    <a:pt x="85988" y="385283"/>
                  </a:lnTo>
                  <a:lnTo>
                    <a:pt x="85988" y="371384"/>
                  </a:lnTo>
                  <a:lnTo>
                    <a:pt x="79417" y="364434"/>
                  </a:lnTo>
                  <a:lnTo>
                    <a:pt x="89321" y="347107"/>
                  </a:lnTo>
                  <a:lnTo>
                    <a:pt x="105890" y="347107"/>
                  </a:lnTo>
                  <a:lnTo>
                    <a:pt x="115793" y="336635"/>
                  </a:lnTo>
                  <a:lnTo>
                    <a:pt x="125697" y="336635"/>
                  </a:lnTo>
                  <a:lnTo>
                    <a:pt x="145599" y="347107"/>
                  </a:lnTo>
                  <a:lnTo>
                    <a:pt x="152170" y="347107"/>
                  </a:lnTo>
                  <a:lnTo>
                    <a:pt x="158835" y="340157"/>
                  </a:lnTo>
                  <a:lnTo>
                    <a:pt x="165406" y="329780"/>
                  </a:lnTo>
                  <a:lnTo>
                    <a:pt x="165406" y="319308"/>
                  </a:lnTo>
                  <a:lnTo>
                    <a:pt x="162073" y="319308"/>
                  </a:lnTo>
                  <a:lnTo>
                    <a:pt x="162073" y="312358"/>
                  </a:lnTo>
                  <a:lnTo>
                    <a:pt x="168739" y="305409"/>
                  </a:lnTo>
                  <a:lnTo>
                    <a:pt x="172072" y="305409"/>
                  </a:lnTo>
                  <a:lnTo>
                    <a:pt x="178642" y="298459"/>
                  </a:lnTo>
                  <a:lnTo>
                    <a:pt x="181975" y="291604"/>
                  </a:lnTo>
                  <a:lnTo>
                    <a:pt x="181975" y="288082"/>
                  </a:lnTo>
                  <a:lnTo>
                    <a:pt x="185308" y="281132"/>
                  </a:lnTo>
                  <a:lnTo>
                    <a:pt x="185308" y="277705"/>
                  </a:lnTo>
                  <a:lnTo>
                    <a:pt x="188546" y="274182"/>
                  </a:lnTo>
                  <a:lnTo>
                    <a:pt x="195211" y="270755"/>
                  </a:lnTo>
                  <a:lnTo>
                    <a:pt x="201782" y="270755"/>
                  </a:lnTo>
                  <a:lnTo>
                    <a:pt x="211781" y="274182"/>
                  </a:lnTo>
                  <a:lnTo>
                    <a:pt x="218351" y="274182"/>
                  </a:lnTo>
                  <a:lnTo>
                    <a:pt x="224922" y="277705"/>
                  </a:lnTo>
                  <a:lnTo>
                    <a:pt x="224922" y="284655"/>
                  </a:lnTo>
                  <a:lnTo>
                    <a:pt x="234920" y="284655"/>
                  </a:lnTo>
                  <a:lnTo>
                    <a:pt x="238158" y="288082"/>
                  </a:lnTo>
                  <a:lnTo>
                    <a:pt x="238158" y="305409"/>
                  </a:lnTo>
                  <a:lnTo>
                    <a:pt x="261393" y="305409"/>
                  </a:lnTo>
                  <a:lnTo>
                    <a:pt x="264630" y="308931"/>
                  </a:lnTo>
                  <a:lnTo>
                    <a:pt x="271296" y="312358"/>
                  </a:lnTo>
                  <a:lnTo>
                    <a:pt x="297769" y="312358"/>
                  </a:lnTo>
                  <a:lnTo>
                    <a:pt x="304340" y="315881"/>
                  </a:lnTo>
                  <a:lnTo>
                    <a:pt x="307672" y="319308"/>
                  </a:lnTo>
                  <a:lnTo>
                    <a:pt x="314243" y="322830"/>
                  </a:lnTo>
                  <a:lnTo>
                    <a:pt x="317575" y="319308"/>
                  </a:lnTo>
                  <a:lnTo>
                    <a:pt x="320909" y="312358"/>
                  </a:lnTo>
                  <a:lnTo>
                    <a:pt x="324241" y="308931"/>
                  </a:lnTo>
                  <a:lnTo>
                    <a:pt x="324241" y="301981"/>
                  </a:lnTo>
                  <a:lnTo>
                    <a:pt x="334145" y="291604"/>
                  </a:lnTo>
                  <a:lnTo>
                    <a:pt x="337478" y="284655"/>
                  </a:lnTo>
                  <a:lnTo>
                    <a:pt x="350714" y="298459"/>
                  </a:lnTo>
                  <a:lnTo>
                    <a:pt x="353952" y="298459"/>
                  </a:lnTo>
                  <a:lnTo>
                    <a:pt x="357285" y="295032"/>
                  </a:lnTo>
                  <a:lnTo>
                    <a:pt x="363950" y="291604"/>
                  </a:lnTo>
                  <a:lnTo>
                    <a:pt x="370521" y="284655"/>
                  </a:lnTo>
                  <a:lnTo>
                    <a:pt x="380424" y="284655"/>
                  </a:lnTo>
                  <a:lnTo>
                    <a:pt x="393660" y="274182"/>
                  </a:lnTo>
                  <a:lnTo>
                    <a:pt x="400326" y="281132"/>
                  </a:lnTo>
                  <a:lnTo>
                    <a:pt x="413563" y="281132"/>
                  </a:lnTo>
                  <a:lnTo>
                    <a:pt x="416800" y="277705"/>
                  </a:lnTo>
                  <a:lnTo>
                    <a:pt x="423466" y="277705"/>
                  </a:lnTo>
                  <a:lnTo>
                    <a:pt x="423466" y="270755"/>
                  </a:lnTo>
                  <a:lnTo>
                    <a:pt x="433370" y="260283"/>
                  </a:lnTo>
                  <a:lnTo>
                    <a:pt x="436702" y="260283"/>
                  </a:lnTo>
                  <a:lnTo>
                    <a:pt x="436702" y="263805"/>
                  </a:lnTo>
                  <a:lnTo>
                    <a:pt x="443273" y="270755"/>
                  </a:lnTo>
                  <a:lnTo>
                    <a:pt x="463175" y="267232"/>
                  </a:lnTo>
                  <a:lnTo>
                    <a:pt x="463175" y="270755"/>
                  </a:lnTo>
                  <a:lnTo>
                    <a:pt x="469746" y="277705"/>
                  </a:lnTo>
                  <a:lnTo>
                    <a:pt x="482981" y="277705"/>
                  </a:lnTo>
                  <a:lnTo>
                    <a:pt x="492885" y="274182"/>
                  </a:lnTo>
                  <a:lnTo>
                    <a:pt x="502884" y="263805"/>
                  </a:lnTo>
                  <a:lnTo>
                    <a:pt x="502884" y="249906"/>
                  </a:lnTo>
                  <a:lnTo>
                    <a:pt x="499551" y="242956"/>
                  </a:lnTo>
                  <a:close/>
                </a:path>
              </a:pathLst>
            </a:custGeom>
            <a:noFill/>
            <a:ln w="2379" cap="flat">
              <a:solidFill>
                <a:srgbClr val="FFFFFF"/>
              </a:solidFill>
              <a:prstDash val="solid"/>
              <a:round/>
            </a:ln>
          </p:spPr>
          <p:txBody>
            <a:bodyPr rtlCol="0" anchor="ctr"/>
            <a:lstStyle/>
            <a:p>
              <a:endParaRPr lang="en-US" noProof="0" dirty="0"/>
            </a:p>
          </p:txBody>
        </p:sp>
        <p:sp>
          <p:nvSpPr>
            <p:cNvPr id="5661" name="Serbest Form 5660">
              <a:extLst>
                <a:ext uri="{FF2B5EF4-FFF2-40B4-BE49-F238E27FC236}">
                  <a16:creationId xmlns:a16="http://schemas.microsoft.com/office/drawing/2014/main" id="{CE7BE974-461F-D442-82C9-C47FB65DA245}"/>
                </a:ext>
              </a:extLst>
            </p:cNvPr>
            <p:cNvSpPr/>
            <p:nvPr/>
          </p:nvSpPr>
          <p:spPr>
            <a:xfrm>
              <a:off x="5941354" y="3347411"/>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692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692"/>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solidFill>
              <a:srgbClr val="AFABAB"/>
            </a:solidFill>
            <a:ln w="9518" cap="flat">
              <a:noFill/>
              <a:prstDash val="solid"/>
              <a:miter/>
            </a:ln>
          </p:spPr>
          <p:txBody>
            <a:bodyPr rtlCol="0" anchor="ctr"/>
            <a:lstStyle/>
            <a:p>
              <a:endParaRPr lang="en-US" noProof="0" dirty="0"/>
            </a:p>
          </p:txBody>
        </p:sp>
        <p:sp>
          <p:nvSpPr>
            <p:cNvPr id="5662" name="Serbest Form 5661">
              <a:extLst>
                <a:ext uri="{FF2B5EF4-FFF2-40B4-BE49-F238E27FC236}">
                  <a16:creationId xmlns:a16="http://schemas.microsoft.com/office/drawing/2014/main" id="{6B98B0E1-D3C0-2E43-BF4A-03D58923F69D}"/>
                </a:ext>
              </a:extLst>
            </p:cNvPr>
            <p:cNvSpPr/>
            <p:nvPr/>
          </p:nvSpPr>
          <p:spPr>
            <a:xfrm>
              <a:off x="5941354" y="3347411"/>
              <a:ext cx="309386" cy="541414"/>
            </a:xfrm>
            <a:custGeom>
              <a:avLst/>
              <a:gdLst>
                <a:gd name="connsiteX0" fmla="*/ 237967 w 309386"/>
                <a:gd name="connsiteY0" fmla="*/ 17517 h 541414"/>
                <a:gd name="connsiteX1" fmla="*/ 234635 w 309386"/>
                <a:gd name="connsiteY1" fmla="*/ 10568 h 541414"/>
                <a:gd name="connsiteX2" fmla="*/ 234635 w 309386"/>
                <a:gd name="connsiteY2" fmla="*/ 0 h 541414"/>
                <a:gd name="connsiteX3" fmla="*/ 221017 w 309386"/>
                <a:gd name="connsiteY3" fmla="*/ 3522 h 541414"/>
                <a:gd name="connsiteX4" fmla="*/ 221017 w 309386"/>
                <a:gd name="connsiteY4" fmla="*/ 31607 h 541414"/>
                <a:gd name="connsiteX5" fmla="*/ 224446 w 309386"/>
                <a:gd name="connsiteY5" fmla="*/ 35130 h 541414"/>
                <a:gd name="connsiteX6" fmla="*/ 224446 w 309386"/>
                <a:gd name="connsiteY6" fmla="*/ 38652 h 541414"/>
                <a:gd name="connsiteX7" fmla="*/ 241395 w 309386"/>
                <a:gd name="connsiteY7" fmla="*/ 38652 h 541414"/>
                <a:gd name="connsiteX8" fmla="*/ 241395 w 309386"/>
                <a:gd name="connsiteY8" fmla="*/ 56264 h 541414"/>
                <a:gd name="connsiteX9" fmla="*/ 237967 w 309386"/>
                <a:gd name="connsiteY9" fmla="*/ 59787 h 541414"/>
                <a:gd name="connsiteX10" fmla="*/ 237967 w 309386"/>
                <a:gd name="connsiteY10" fmla="*/ 63214 h 541414"/>
                <a:gd name="connsiteX11" fmla="*/ 241395 w 309386"/>
                <a:gd name="connsiteY11" fmla="*/ 66737 h 541414"/>
                <a:gd name="connsiteX12" fmla="*/ 241395 w 309386"/>
                <a:gd name="connsiteY12" fmla="*/ 73782 h 541414"/>
                <a:gd name="connsiteX13" fmla="*/ 231206 w 309386"/>
                <a:gd name="connsiteY13" fmla="*/ 84349 h 541414"/>
                <a:gd name="connsiteX14" fmla="*/ 224446 w 309386"/>
                <a:gd name="connsiteY14" fmla="*/ 87872 h 541414"/>
                <a:gd name="connsiteX15" fmla="*/ 217589 w 309386"/>
                <a:gd name="connsiteY15" fmla="*/ 87872 h 541414"/>
                <a:gd name="connsiteX16" fmla="*/ 217589 w 309386"/>
                <a:gd name="connsiteY16" fmla="*/ 91394 h 541414"/>
                <a:gd name="connsiteX17" fmla="*/ 214256 w 309386"/>
                <a:gd name="connsiteY17" fmla="*/ 94917 h 541414"/>
                <a:gd name="connsiteX18" fmla="*/ 214256 w 309386"/>
                <a:gd name="connsiteY18" fmla="*/ 98439 h 541414"/>
                <a:gd name="connsiteX19" fmla="*/ 210829 w 309386"/>
                <a:gd name="connsiteY19" fmla="*/ 101962 h 541414"/>
                <a:gd name="connsiteX20" fmla="*/ 210829 w 309386"/>
                <a:gd name="connsiteY20" fmla="*/ 105484 h 541414"/>
                <a:gd name="connsiteX21" fmla="*/ 203972 w 309386"/>
                <a:gd name="connsiteY21" fmla="*/ 112529 h 541414"/>
                <a:gd name="connsiteX22" fmla="*/ 200639 w 309386"/>
                <a:gd name="connsiteY22" fmla="*/ 119479 h 541414"/>
                <a:gd name="connsiteX23" fmla="*/ 197211 w 309386"/>
                <a:gd name="connsiteY23" fmla="*/ 137091 h 541414"/>
                <a:gd name="connsiteX24" fmla="*/ 193783 w 309386"/>
                <a:gd name="connsiteY24" fmla="*/ 140614 h 541414"/>
                <a:gd name="connsiteX25" fmla="*/ 193783 w 309386"/>
                <a:gd name="connsiteY25" fmla="*/ 158226 h 541414"/>
                <a:gd name="connsiteX26" fmla="*/ 190450 w 309386"/>
                <a:gd name="connsiteY26" fmla="*/ 168698 h 541414"/>
                <a:gd name="connsiteX27" fmla="*/ 187022 w 309386"/>
                <a:gd name="connsiteY27" fmla="*/ 172221 h 541414"/>
                <a:gd name="connsiteX28" fmla="*/ 176833 w 309386"/>
                <a:gd name="connsiteY28" fmla="*/ 172221 h 541414"/>
                <a:gd name="connsiteX29" fmla="*/ 176833 w 309386"/>
                <a:gd name="connsiteY29" fmla="*/ 189833 h 541414"/>
                <a:gd name="connsiteX30" fmla="*/ 173405 w 309386"/>
                <a:gd name="connsiteY30" fmla="*/ 200401 h 541414"/>
                <a:gd name="connsiteX31" fmla="*/ 173405 w 309386"/>
                <a:gd name="connsiteY31" fmla="*/ 207350 h 541414"/>
                <a:gd name="connsiteX32" fmla="*/ 169977 w 309386"/>
                <a:gd name="connsiteY32" fmla="*/ 210873 h 541414"/>
                <a:gd name="connsiteX33" fmla="*/ 163216 w 309386"/>
                <a:gd name="connsiteY33" fmla="*/ 214395 h 541414"/>
                <a:gd name="connsiteX34" fmla="*/ 159787 w 309386"/>
                <a:gd name="connsiteY34" fmla="*/ 217918 h 541414"/>
                <a:gd name="connsiteX35" fmla="*/ 153027 w 309386"/>
                <a:gd name="connsiteY35" fmla="*/ 221440 h 541414"/>
                <a:gd name="connsiteX36" fmla="*/ 146170 w 309386"/>
                <a:gd name="connsiteY36" fmla="*/ 249620 h 541414"/>
                <a:gd name="connsiteX37" fmla="*/ 132553 w 309386"/>
                <a:gd name="connsiteY37" fmla="*/ 267137 h 541414"/>
                <a:gd name="connsiteX38" fmla="*/ 132553 w 309386"/>
                <a:gd name="connsiteY38" fmla="*/ 284750 h 541414"/>
                <a:gd name="connsiteX39" fmla="*/ 129221 w 309386"/>
                <a:gd name="connsiteY39" fmla="*/ 288272 h 541414"/>
                <a:gd name="connsiteX40" fmla="*/ 122364 w 309386"/>
                <a:gd name="connsiteY40" fmla="*/ 291794 h 541414"/>
                <a:gd name="connsiteX41" fmla="*/ 119031 w 309386"/>
                <a:gd name="connsiteY41" fmla="*/ 298840 h 541414"/>
                <a:gd name="connsiteX42" fmla="*/ 119031 w 309386"/>
                <a:gd name="connsiteY42" fmla="*/ 305884 h 541414"/>
                <a:gd name="connsiteX43" fmla="*/ 108842 w 309386"/>
                <a:gd name="connsiteY43" fmla="*/ 316357 h 541414"/>
                <a:gd name="connsiteX44" fmla="*/ 105414 w 309386"/>
                <a:gd name="connsiteY44" fmla="*/ 316357 h 541414"/>
                <a:gd name="connsiteX45" fmla="*/ 101986 w 309386"/>
                <a:gd name="connsiteY45" fmla="*/ 312834 h 541414"/>
                <a:gd name="connsiteX46" fmla="*/ 98558 w 309386"/>
                <a:gd name="connsiteY46" fmla="*/ 305884 h 541414"/>
                <a:gd name="connsiteX47" fmla="*/ 98558 w 309386"/>
                <a:gd name="connsiteY47" fmla="*/ 302362 h 541414"/>
                <a:gd name="connsiteX48" fmla="*/ 95225 w 309386"/>
                <a:gd name="connsiteY48" fmla="*/ 295317 h 541414"/>
                <a:gd name="connsiteX49" fmla="*/ 88369 w 309386"/>
                <a:gd name="connsiteY49" fmla="*/ 288272 h 541414"/>
                <a:gd name="connsiteX50" fmla="*/ 85036 w 309386"/>
                <a:gd name="connsiteY50" fmla="*/ 281227 h 541414"/>
                <a:gd name="connsiteX51" fmla="*/ 78179 w 309386"/>
                <a:gd name="connsiteY51" fmla="*/ 281227 h 541414"/>
                <a:gd name="connsiteX52" fmla="*/ 81608 w 309386"/>
                <a:gd name="connsiteY52" fmla="*/ 284750 h 541414"/>
                <a:gd name="connsiteX53" fmla="*/ 81608 w 309386"/>
                <a:gd name="connsiteY53" fmla="*/ 291794 h 541414"/>
                <a:gd name="connsiteX54" fmla="*/ 78179 w 309386"/>
                <a:gd name="connsiteY54" fmla="*/ 295317 h 541414"/>
                <a:gd name="connsiteX55" fmla="*/ 74847 w 309386"/>
                <a:gd name="connsiteY55" fmla="*/ 295317 h 541414"/>
                <a:gd name="connsiteX56" fmla="*/ 67991 w 309386"/>
                <a:gd name="connsiteY56" fmla="*/ 291794 h 541414"/>
                <a:gd name="connsiteX57" fmla="*/ 64562 w 309386"/>
                <a:gd name="connsiteY57" fmla="*/ 288272 h 541414"/>
                <a:gd name="connsiteX58" fmla="*/ 61230 w 309386"/>
                <a:gd name="connsiteY58" fmla="*/ 288272 h 541414"/>
                <a:gd name="connsiteX59" fmla="*/ 57802 w 309386"/>
                <a:gd name="connsiteY59" fmla="*/ 291794 h 541414"/>
                <a:gd name="connsiteX60" fmla="*/ 51041 w 309386"/>
                <a:gd name="connsiteY60" fmla="*/ 305884 h 541414"/>
                <a:gd name="connsiteX61" fmla="*/ 47613 w 309386"/>
                <a:gd name="connsiteY61" fmla="*/ 309312 h 541414"/>
                <a:gd name="connsiteX62" fmla="*/ 47613 w 309386"/>
                <a:gd name="connsiteY62" fmla="*/ 312834 h 541414"/>
                <a:gd name="connsiteX63" fmla="*/ 10189 w 309386"/>
                <a:gd name="connsiteY63" fmla="*/ 344536 h 541414"/>
                <a:gd name="connsiteX64" fmla="*/ 10189 w 309386"/>
                <a:gd name="connsiteY64" fmla="*/ 376144 h 541414"/>
                <a:gd name="connsiteX65" fmla="*/ 6761 w 309386"/>
                <a:gd name="connsiteY65" fmla="*/ 383189 h 541414"/>
                <a:gd name="connsiteX66" fmla="*/ 6761 w 309386"/>
                <a:gd name="connsiteY66" fmla="*/ 390234 h 541414"/>
                <a:gd name="connsiteX67" fmla="*/ 3428 w 309386"/>
                <a:gd name="connsiteY67" fmla="*/ 393756 h 541414"/>
                <a:gd name="connsiteX68" fmla="*/ 3428 w 309386"/>
                <a:gd name="connsiteY68" fmla="*/ 397279 h 541414"/>
                <a:gd name="connsiteX69" fmla="*/ 0 w 309386"/>
                <a:gd name="connsiteY69" fmla="*/ 404228 h 541414"/>
                <a:gd name="connsiteX70" fmla="*/ 13617 w 309386"/>
                <a:gd name="connsiteY70" fmla="*/ 400706 h 541414"/>
                <a:gd name="connsiteX71" fmla="*/ 13617 w 309386"/>
                <a:gd name="connsiteY71" fmla="*/ 414796 h 541414"/>
                <a:gd name="connsiteX72" fmla="*/ 20378 w 309386"/>
                <a:gd name="connsiteY72" fmla="*/ 428886 h 541414"/>
                <a:gd name="connsiteX73" fmla="*/ 33995 w 309386"/>
                <a:gd name="connsiteY73" fmla="*/ 435931 h 541414"/>
                <a:gd name="connsiteX74" fmla="*/ 37423 w 309386"/>
                <a:gd name="connsiteY74" fmla="*/ 439453 h 541414"/>
                <a:gd name="connsiteX75" fmla="*/ 47613 w 309386"/>
                <a:gd name="connsiteY75" fmla="*/ 425363 h 541414"/>
                <a:gd name="connsiteX76" fmla="*/ 37423 w 309386"/>
                <a:gd name="connsiteY76" fmla="*/ 442975 h 541414"/>
                <a:gd name="connsiteX77" fmla="*/ 47613 w 309386"/>
                <a:gd name="connsiteY77" fmla="*/ 460493 h 541414"/>
                <a:gd name="connsiteX78" fmla="*/ 57802 w 309386"/>
                <a:gd name="connsiteY78" fmla="*/ 464015 h 541414"/>
                <a:gd name="connsiteX79" fmla="*/ 57802 w 309386"/>
                <a:gd name="connsiteY79" fmla="*/ 492195 h 541414"/>
                <a:gd name="connsiteX80" fmla="*/ 51041 w 309386"/>
                <a:gd name="connsiteY80" fmla="*/ 492195 h 541414"/>
                <a:gd name="connsiteX81" fmla="*/ 51041 w 309386"/>
                <a:gd name="connsiteY81" fmla="*/ 509712 h 541414"/>
                <a:gd name="connsiteX82" fmla="*/ 57802 w 309386"/>
                <a:gd name="connsiteY82" fmla="*/ 516757 h 541414"/>
                <a:gd name="connsiteX83" fmla="*/ 112175 w 309386"/>
                <a:gd name="connsiteY83" fmla="*/ 516757 h 541414"/>
                <a:gd name="connsiteX84" fmla="*/ 122364 w 309386"/>
                <a:gd name="connsiteY84" fmla="*/ 506190 h 541414"/>
                <a:gd name="connsiteX85" fmla="*/ 129221 w 309386"/>
                <a:gd name="connsiteY85" fmla="*/ 516757 h 541414"/>
                <a:gd name="connsiteX86" fmla="*/ 146170 w 309386"/>
                <a:gd name="connsiteY86" fmla="*/ 516757 h 541414"/>
                <a:gd name="connsiteX87" fmla="*/ 153027 w 309386"/>
                <a:gd name="connsiteY87" fmla="*/ 509712 h 541414"/>
                <a:gd name="connsiteX88" fmla="*/ 156359 w 309386"/>
                <a:gd name="connsiteY88" fmla="*/ 509712 h 541414"/>
                <a:gd name="connsiteX89" fmla="*/ 163216 w 309386"/>
                <a:gd name="connsiteY89" fmla="*/ 513235 h 541414"/>
                <a:gd name="connsiteX90" fmla="*/ 166644 w 309386"/>
                <a:gd name="connsiteY90" fmla="*/ 513235 h 541414"/>
                <a:gd name="connsiteX91" fmla="*/ 193783 w 309386"/>
                <a:gd name="connsiteY91" fmla="*/ 509712 h 541414"/>
                <a:gd name="connsiteX92" fmla="*/ 193783 w 309386"/>
                <a:gd name="connsiteY92" fmla="*/ 520279 h 541414"/>
                <a:gd name="connsiteX93" fmla="*/ 210829 w 309386"/>
                <a:gd name="connsiteY93" fmla="*/ 520279 h 541414"/>
                <a:gd name="connsiteX94" fmla="*/ 221017 w 309386"/>
                <a:gd name="connsiteY94" fmla="*/ 516757 h 541414"/>
                <a:gd name="connsiteX95" fmla="*/ 248252 w 309386"/>
                <a:gd name="connsiteY95" fmla="*/ 516757 h 541414"/>
                <a:gd name="connsiteX96" fmla="*/ 255013 w 309386"/>
                <a:gd name="connsiteY96" fmla="*/ 520279 h 541414"/>
                <a:gd name="connsiteX97" fmla="*/ 258441 w 309386"/>
                <a:gd name="connsiteY97" fmla="*/ 523802 h 541414"/>
                <a:gd name="connsiteX98" fmla="*/ 265202 w 309386"/>
                <a:gd name="connsiteY98" fmla="*/ 523802 h 541414"/>
                <a:gd name="connsiteX99" fmla="*/ 268630 w 309386"/>
                <a:gd name="connsiteY99" fmla="*/ 527325 h 541414"/>
                <a:gd name="connsiteX100" fmla="*/ 289008 w 309386"/>
                <a:gd name="connsiteY100" fmla="*/ 527325 h 541414"/>
                <a:gd name="connsiteX101" fmla="*/ 302625 w 309386"/>
                <a:gd name="connsiteY101" fmla="*/ 541414 h 541414"/>
                <a:gd name="connsiteX102" fmla="*/ 306054 w 309386"/>
                <a:gd name="connsiteY102" fmla="*/ 516757 h 541414"/>
                <a:gd name="connsiteX103" fmla="*/ 309386 w 309386"/>
                <a:gd name="connsiteY103" fmla="*/ 513235 h 541414"/>
                <a:gd name="connsiteX104" fmla="*/ 302625 w 309386"/>
                <a:gd name="connsiteY104" fmla="*/ 506190 h 541414"/>
                <a:gd name="connsiteX105" fmla="*/ 302625 w 309386"/>
                <a:gd name="connsiteY105" fmla="*/ 488673 h 541414"/>
                <a:gd name="connsiteX106" fmla="*/ 299197 w 309386"/>
                <a:gd name="connsiteY106" fmla="*/ 478105 h 541414"/>
                <a:gd name="connsiteX107" fmla="*/ 292436 w 309386"/>
                <a:gd name="connsiteY107" fmla="*/ 474583 h 541414"/>
                <a:gd name="connsiteX108" fmla="*/ 289008 w 309386"/>
                <a:gd name="connsiteY108" fmla="*/ 467538 h 541414"/>
                <a:gd name="connsiteX109" fmla="*/ 282247 w 309386"/>
                <a:gd name="connsiteY109" fmla="*/ 464015 h 541414"/>
                <a:gd name="connsiteX110" fmla="*/ 275391 w 309386"/>
                <a:gd name="connsiteY110" fmla="*/ 456970 h 541414"/>
                <a:gd name="connsiteX111" fmla="*/ 268630 w 309386"/>
                <a:gd name="connsiteY111" fmla="*/ 442975 h 541414"/>
                <a:gd name="connsiteX112" fmla="*/ 265202 w 309386"/>
                <a:gd name="connsiteY112" fmla="*/ 439453 h 541414"/>
                <a:gd name="connsiteX113" fmla="*/ 265202 w 309386"/>
                <a:gd name="connsiteY113" fmla="*/ 414796 h 541414"/>
                <a:gd name="connsiteX114" fmla="*/ 261774 w 309386"/>
                <a:gd name="connsiteY114" fmla="*/ 414796 h 541414"/>
                <a:gd name="connsiteX115" fmla="*/ 251585 w 309386"/>
                <a:gd name="connsiteY115" fmla="*/ 404228 h 541414"/>
                <a:gd name="connsiteX116" fmla="*/ 248252 w 309386"/>
                <a:gd name="connsiteY116" fmla="*/ 404228 h 541414"/>
                <a:gd name="connsiteX117" fmla="*/ 248252 w 309386"/>
                <a:gd name="connsiteY117" fmla="*/ 376144 h 541414"/>
                <a:gd name="connsiteX118" fmla="*/ 237967 w 309386"/>
                <a:gd name="connsiteY118" fmla="*/ 369099 h 541414"/>
                <a:gd name="connsiteX119" fmla="*/ 244823 w 309386"/>
                <a:gd name="connsiteY119" fmla="*/ 362054 h 541414"/>
                <a:gd name="connsiteX120" fmla="*/ 244823 w 309386"/>
                <a:gd name="connsiteY120" fmla="*/ 341014 h 541414"/>
                <a:gd name="connsiteX121" fmla="*/ 241395 w 309386"/>
                <a:gd name="connsiteY121" fmla="*/ 341014 h 541414"/>
                <a:gd name="connsiteX122" fmla="*/ 234635 w 309386"/>
                <a:gd name="connsiteY122" fmla="*/ 337492 h 541414"/>
                <a:gd name="connsiteX123" fmla="*/ 234635 w 309386"/>
                <a:gd name="connsiteY123" fmla="*/ 333969 h 541414"/>
                <a:gd name="connsiteX124" fmla="*/ 241395 w 309386"/>
                <a:gd name="connsiteY124" fmla="*/ 326924 h 541414"/>
                <a:gd name="connsiteX125" fmla="*/ 248252 w 309386"/>
                <a:gd name="connsiteY125" fmla="*/ 323402 h 541414"/>
                <a:gd name="connsiteX126" fmla="*/ 251585 w 309386"/>
                <a:gd name="connsiteY126" fmla="*/ 319879 h 541414"/>
                <a:gd name="connsiteX127" fmla="*/ 255013 w 309386"/>
                <a:gd name="connsiteY127" fmla="*/ 319879 h 541414"/>
                <a:gd name="connsiteX128" fmla="*/ 258441 w 309386"/>
                <a:gd name="connsiteY128" fmla="*/ 298840 h 541414"/>
                <a:gd name="connsiteX129" fmla="*/ 261774 w 309386"/>
                <a:gd name="connsiteY129" fmla="*/ 298840 h 541414"/>
                <a:gd name="connsiteX130" fmla="*/ 265202 w 309386"/>
                <a:gd name="connsiteY130" fmla="*/ 291794 h 541414"/>
                <a:gd name="connsiteX131" fmla="*/ 265202 w 309386"/>
                <a:gd name="connsiteY131" fmla="*/ 281227 h 541414"/>
                <a:gd name="connsiteX132" fmla="*/ 268630 w 309386"/>
                <a:gd name="connsiteY132" fmla="*/ 277705 h 541414"/>
                <a:gd name="connsiteX133" fmla="*/ 272058 w 309386"/>
                <a:gd name="connsiteY133" fmla="*/ 270660 h 541414"/>
                <a:gd name="connsiteX134" fmla="*/ 278819 w 309386"/>
                <a:gd name="connsiteY134" fmla="*/ 263615 h 541414"/>
                <a:gd name="connsiteX135" fmla="*/ 282247 w 309386"/>
                <a:gd name="connsiteY135" fmla="*/ 263615 h 541414"/>
                <a:gd name="connsiteX136" fmla="*/ 282247 w 309386"/>
                <a:gd name="connsiteY136" fmla="*/ 256570 h 541414"/>
                <a:gd name="connsiteX137" fmla="*/ 278819 w 309386"/>
                <a:gd name="connsiteY137" fmla="*/ 246098 h 541414"/>
                <a:gd name="connsiteX138" fmla="*/ 275391 w 309386"/>
                <a:gd name="connsiteY138" fmla="*/ 239053 h 541414"/>
                <a:gd name="connsiteX139" fmla="*/ 275391 w 309386"/>
                <a:gd name="connsiteY139" fmla="*/ 228485 h 541414"/>
                <a:gd name="connsiteX140" fmla="*/ 268630 w 309386"/>
                <a:gd name="connsiteY140" fmla="*/ 214395 h 541414"/>
                <a:gd name="connsiteX141" fmla="*/ 261774 w 309386"/>
                <a:gd name="connsiteY141" fmla="*/ 207350 h 541414"/>
                <a:gd name="connsiteX142" fmla="*/ 255013 w 309386"/>
                <a:gd name="connsiteY142" fmla="*/ 203923 h 541414"/>
                <a:gd name="connsiteX143" fmla="*/ 244823 w 309386"/>
                <a:gd name="connsiteY143" fmla="*/ 196878 h 541414"/>
                <a:gd name="connsiteX144" fmla="*/ 237967 w 309386"/>
                <a:gd name="connsiteY144" fmla="*/ 189833 h 541414"/>
                <a:gd name="connsiteX145" fmla="*/ 234635 w 309386"/>
                <a:gd name="connsiteY145" fmla="*/ 182788 h 541414"/>
                <a:gd name="connsiteX146" fmla="*/ 227778 w 309386"/>
                <a:gd name="connsiteY146" fmla="*/ 175743 h 541414"/>
                <a:gd name="connsiteX147" fmla="*/ 221017 w 309386"/>
                <a:gd name="connsiteY147" fmla="*/ 161653 h 541414"/>
                <a:gd name="connsiteX148" fmla="*/ 221017 w 309386"/>
                <a:gd name="connsiteY148" fmla="*/ 154703 h 541414"/>
                <a:gd name="connsiteX149" fmla="*/ 224446 w 309386"/>
                <a:gd name="connsiteY149" fmla="*/ 151181 h 541414"/>
                <a:gd name="connsiteX150" fmla="*/ 231206 w 309386"/>
                <a:gd name="connsiteY150" fmla="*/ 147659 h 541414"/>
                <a:gd name="connsiteX151" fmla="*/ 285580 w 309386"/>
                <a:gd name="connsiteY151" fmla="*/ 147659 h 541414"/>
                <a:gd name="connsiteX152" fmla="*/ 275391 w 309386"/>
                <a:gd name="connsiteY152" fmla="*/ 137091 h 541414"/>
                <a:gd name="connsiteX153" fmla="*/ 272058 w 309386"/>
                <a:gd name="connsiteY153" fmla="*/ 130046 h 541414"/>
                <a:gd name="connsiteX154" fmla="*/ 265202 w 309386"/>
                <a:gd name="connsiteY154" fmla="*/ 126524 h 541414"/>
                <a:gd name="connsiteX155" fmla="*/ 261774 w 309386"/>
                <a:gd name="connsiteY155" fmla="*/ 119479 h 541414"/>
                <a:gd name="connsiteX156" fmla="*/ 261774 w 309386"/>
                <a:gd name="connsiteY156" fmla="*/ 109007 h 541414"/>
                <a:gd name="connsiteX157" fmla="*/ 258441 w 309386"/>
                <a:gd name="connsiteY157" fmla="*/ 98439 h 541414"/>
                <a:gd name="connsiteX158" fmla="*/ 258441 w 309386"/>
                <a:gd name="connsiteY158" fmla="*/ 77304 h 541414"/>
                <a:gd name="connsiteX159" fmla="*/ 261774 w 309386"/>
                <a:gd name="connsiteY159" fmla="*/ 77304 h 541414"/>
                <a:gd name="connsiteX160" fmla="*/ 261774 w 309386"/>
                <a:gd name="connsiteY160" fmla="*/ 56264 h 541414"/>
                <a:gd name="connsiteX161" fmla="*/ 258441 w 309386"/>
                <a:gd name="connsiteY161" fmla="*/ 49220 h 541414"/>
                <a:gd name="connsiteX162" fmla="*/ 251585 w 309386"/>
                <a:gd name="connsiteY162" fmla="*/ 45697 h 541414"/>
                <a:gd name="connsiteX163" fmla="*/ 255013 w 309386"/>
                <a:gd name="connsiteY163" fmla="*/ 24562 h 541414"/>
                <a:gd name="connsiteX164" fmla="*/ 251585 w 309386"/>
                <a:gd name="connsiteY164" fmla="*/ 24562 h 541414"/>
                <a:gd name="connsiteX165" fmla="*/ 248252 w 309386"/>
                <a:gd name="connsiteY165" fmla="*/ 21040 h 541414"/>
                <a:gd name="connsiteX166" fmla="*/ 241395 w 309386"/>
                <a:gd name="connsiteY166" fmla="*/ 21040 h 541414"/>
                <a:gd name="connsiteX167" fmla="*/ 237967 w 309386"/>
                <a:gd name="connsiteY167" fmla="*/ 17517 h 54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9386" h="541414">
                  <a:moveTo>
                    <a:pt x="237967" y="17517"/>
                  </a:moveTo>
                  <a:lnTo>
                    <a:pt x="234635" y="10568"/>
                  </a:lnTo>
                  <a:lnTo>
                    <a:pt x="234635" y="0"/>
                  </a:lnTo>
                  <a:lnTo>
                    <a:pt x="221017" y="3522"/>
                  </a:lnTo>
                  <a:lnTo>
                    <a:pt x="221017" y="31607"/>
                  </a:lnTo>
                  <a:lnTo>
                    <a:pt x="224446" y="35130"/>
                  </a:lnTo>
                  <a:lnTo>
                    <a:pt x="224446" y="38652"/>
                  </a:lnTo>
                  <a:lnTo>
                    <a:pt x="241395" y="38652"/>
                  </a:lnTo>
                  <a:lnTo>
                    <a:pt x="241395" y="56264"/>
                  </a:lnTo>
                  <a:lnTo>
                    <a:pt x="237967" y="59787"/>
                  </a:lnTo>
                  <a:lnTo>
                    <a:pt x="237967" y="63214"/>
                  </a:lnTo>
                  <a:lnTo>
                    <a:pt x="241395" y="66737"/>
                  </a:lnTo>
                  <a:lnTo>
                    <a:pt x="241395" y="73782"/>
                  </a:lnTo>
                  <a:lnTo>
                    <a:pt x="231206" y="84349"/>
                  </a:lnTo>
                  <a:lnTo>
                    <a:pt x="224446" y="87872"/>
                  </a:lnTo>
                  <a:lnTo>
                    <a:pt x="217589" y="87872"/>
                  </a:lnTo>
                  <a:lnTo>
                    <a:pt x="217589" y="91394"/>
                  </a:lnTo>
                  <a:lnTo>
                    <a:pt x="214256" y="94917"/>
                  </a:lnTo>
                  <a:lnTo>
                    <a:pt x="214256" y="98439"/>
                  </a:lnTo>
                  <a:lnTo>
                    <a:pt x="210829" y="101962"/>
                  </a:lnTo>
                  <a:lnTo>
                    <a:pt x="210829" y="105484"/>
                  </a:lnTo>
                  <a:lnTo>
                    <a:pt x="203972" y="112529"/>
                  </a:lnTo>
                  <a:lnTo>
                    <a:pt x="200639" y="119479"/>
                  </a:lnTo>
                  <a:lnTo>
                    <a:pt x="197211" y="137091"/>
                  </a:lnTo>
                  <a:lnTo>
                    <a:pt x="193783" y="140614"/>
                  </a:lnTo>
                  <a:lnTo>
                    <a:pt x="193783" y="158226"/>
                  </a:lnTo>
                  <a:lnTo>
                    <a:pt x="190450" y="168698"/>
                  </a:lnTo>
                  <a:lnTo>
                    <a:pt x="187022" y="172221"/>
                  </a:lnTo>
                  <a:lnTo>
                    <a:pt x="176833" y="172221"/>
                  </a:lnTo>
                  <a:lnTo>
                    <a:pt x="176833" y="189833"/>
                  </a:lnTo>
                  <a:lnTo>
                    <a:pt x="173405" y="200401"/>
                  </a:lnTo>
                  <a:lnTo>
                    <a:pt x="173405" y="207350"/>
                  </a:lnTo>
                  <a:lnTo>
                    <a:pt x="169977" y="210873"/>
                  </a:lnTo>
                  <a:lnTo>
                    <a:pt x="163216" y="214395"/>
                  </a:lnTo>
                  <a:lnTo>
                    <a:pt x="159787" y="217918"/>
                  </a:lnTo>
                  <a:lnTo>
                    <a:pt x="153027" y="221440"/>
                  </a:lnTo>
                  <a:lnTo>
                    <a:pt x="146170" y="249620"/>
                  </a:lnTo>
                  <a:lnTo>
                    <a:pt x="132553" y="267137"/>
                  </a:lnTo>
                  <a:lnTo>
                    <a:pt x="132553" y="284750"/>
                  </a:lnTo>
                  <a:lnTo>
                    <a:pt x="129221" y="288272"/>
                  </a:lnTo>
                  <a:lnTo>
                    <a:pt x="122364" y="291794"/>
                  </a:lnTo>
                  <a:lnTo>
                    <a:pt x="119031" y="298840"/>
                  </a:lnTo>
                  <a:lnTo>
                    <a:pt x="119031" y="305884"/>
                  </a:lnTo>
                  <a:lnTo>
                    <a:pt x="108842" y="316357"/>
                  </a:lnTo>
                  <a:lnTo>
                    <a:pt x="105414" y="316357"/>
                  </a:lnTo>
                  <a:lnTo>
                    <a:pt x="101986" y="312834"/>
                  </a:lnTo>
                  <a:lnTo>
                    <a:pt x="98558" y="305884"/>
                  </a:lnTo>
                  <a:lnTo>
                    <a:pt x="98558" y="302362"/>
                  </a:lnTo>
                  <a:lnTo>
                    <a:pt x="95225" y="295317"/>
                  </a:lnTo>
                  <a:lnTo>
                    <a:pt x="88369" y="288272"/>
                  </a:lnTo>
                  <a:lnTo>
                    <a:pt x="85036" y="281227"/>
                  </a:lnTo>
                  <a:lnTo>
                    <a:pt x="78179" y="281227"/>
                  </a:lnTo>
                  <a:lnTo>
                    <a:pt x="81608" y="284750"/>
                  </a:lnTo>
                  <a:lnTo>
                    <a:pt x="81608" y="291794"/>
                  </a:lnTo>
                  <a:lnTo>
                    <a:pt x="78179" y="295317"/>
                  </a:lnTo>
                  <a:lnTo>
                    <a:pt x="74847" y="295317"/>
                  </a:lnTo>
                  <a:lnTo>
                    <a:pt x="67991" y="291794"/>
                  </a:lnTo>
                  <a:lnTo>
                    <a:pt x="64562" y="288272"/>
                  </a:lnTo>
                  <a:lnTo>
                    <a:pt x="61230" y="288272"/>
                  </a:lnTo>
                  <a:lnTo>
                    <a:pt x="57802" y="291794"/>
                  </a:lnTo>
                  <a:lnTo>
                    <a:pt x="51041" y="305884"/>
                  </a:lnTo>
                  <a:lnTo>
                    <a:pt x="47613" y="309312"/>
                  </a:lnTo>
                  <a:lnTo>
                    <a:pt x="47613" y="312834"/>
                  </a:lnTo>
                  <a:lnTo>
                    <a:pt x="10189" y="344536"/>
                  </a:lnTo>
                  <a:lnTo>
                    <a:pt x="10189" y="376144"/>
                  </a:lnTo>
                  <a:lnTo>
                    <a:pt x="6761" y="383189"/>
                  </a:lnTo>
                  <a:lnTo>
                    <a:pt x="6761" y="390234"/>
                  </a:lnTo>
                  <a:lnTo>
                    <a:pt x="3428" y="393756"/>
                  </a:lnTo>
                  <a:lnTo>
                    <a:pt x="3428" y="397279"/>
                  </a:lnTo>
                  <a:lnTo>
                    <a:pt x="0" y="404228"/>
                  </a:lnTo>
                  <a:lnTo>
                    <a:pt x="13617" y="400706"/>
                  </a:lnTo>
                  <a:lnTo>
                    <a:pt x="13617" y="414796"/>
                  </a:lnTo>
                  <a:lnTo>
                    <a:pt x="20378" y="428886"/>
                  </a:lnTo>
                  <a:lnTo>
                    <a:pt x="33995" y="435931"/>
                  </a:lnTo>
                  <a:lnTo>
                    <a:pt x="37423" y="439453"/>
                  </a:lnTo>
                  <a:lnTo>
                    <a:pt x="47613" y="425363"/>
                  </a:lnTo>
                  <a:lnTo>
                    <a:pt x="37423" y="442975"/>
                  </a:lnTo>
                  <a:lnTo>
                    <a:pt x="47613" y="460493"/>
                  </a:lnTo>
                  <a:lnTo>
                    <a:pt x="57802" y="464015"/>
                  </a:lnTo>
                  <a:lnTo>
                    <a:pt x="57802" y="492195"/>
                  </a:lnTo>
                  <a:lnTo>
                    <a:pt x="51041" y="492195"/>
                  </a:lnTo>
                  <a:lnTo>
                    <a:pt x="51041" y="509712"/>
                  </a:lnTo>
                  <a:lnTo>
                    <a:pt x="57802" y="516757"/>
                  </a:lnTo>
                  <a:lnTo>
                    <a:pt x="112175" y="516757"/>
                  </a:lnTo>
                  <a:lnTo>
                    <a:pt x="122364" y="506190"/>
                  </a:lnTo>
                  <a:lnTo>
                    <a:pt x="129221" y="516757"/>
                  </a:lnTo>
                  <a:lnTo>
                    <a:pt x="146170" y="516757"/>
                  </a:lnTo>
                  <a:lnTo>
                    <a:pt x="153027" y="509712"/>
                  </a:lnTo>
                  <a:lnTo>
                    <a:pt x="156359" y="509712"/>
                  </a:lnTo>
                  <a:lnTo>
                    <a:pt x="163216" y="513235"/>
                  </a:lnTo>
                  <a:lnTo>
                    <a:pt x="166644" y="513235"/>
                  </a:lnTo>
                  <a:lnTo>
                    <a:pt x="193783" y="509712"/>
                  </a:lnTo>
                  <a:lnTo>
                    <a:pt x="193783" y="520279"/>
                  </a:lnTo>
                  <a:lnTo>
                    <a:pt x="210829" y="520279"/>
                  </a:lnTo>
                  <a:lnTo>
                    <a:pt x="221017" y="516757"/>
                  </a:lnTo>
                  <a:lnTo>
                    <a:pt x="248252" y="516757"/>
                  </a:lnTo>
                  <a:lnTo>
                    <a:pt x="255013" y="520279"/>
                  </a:lnTo>
                  <a:lnTo>
                    <a:pt x="258441" y="523802"/>
                  </a:lnTo>
                  <a:lnTo>
                    <a:pt x="265202" y="523802"/>
                  </a:lnTo>
                  <a:lnTo>
                    <a:pt x="268630" y="527325"/>
                  </a:lnTo>
                  <a:lnTo>
                    <a:pt x="289008" y="527325"/>
                  </a:lnTo>
                  <a:lnTo>
                    <a:pt x="302625" y="541414"/>
                  </a:lnTo>
                  <a:lnTo>
                    <a:pt x="306054" y="516757"/>
                  </a:lnTo>
                  <a:lnTo>
                    <a:pt x="309386" y="513235"/>
                  </a:lnTo>
                  <a:lnTo>
                    <a:pt x="302625" y="506190"/>
                  </a:lnTo>
                  <a:lnTo>
                    <a:pt x="302625" y="488673"/>
                  </a:lnTo>
                  <a:lnTo>
                    <a:pt x="299197" y="478105"/>
                  </a:lnTo>
                  <a:lnTo>
                    <a:pt x="292436" y="474583"/>
                  </a:lnTo>
                  <a:lnTo>
                    <a:pt x="289008" y="467538"/>
                  </a:lnTo>
                  <a:lnTo>
                    <a:pt x="282247" y="464015"/>
                  </a:lnTo>
                  <a:lnTo>
                    <a:pt x="275391" y="456970"/>
                  </a:lnTo>
                  <a:lnTo>
                    <a:pt x="268630" y="442975"/>
                  </a:lnTo>
                  <a:lnTo>
                    <a:pt x="265202" y="439453"/>
                  </a:lnTo>
                  <a:lnTo>
                    <a:pt x="265202" y="414796"/>
                  </a:lnTo>
                  <a:lnTo>
                    <a:pt x="261774" y="414796"/>
                  </a:lnTo>
                  <a:lnTo>
                    <a:pt x="251585" y="404228"/>
                  </a:lnTo>
                  <a:lnTo>
                    <a:pt x="248252" y="404228"/>
                  </a:lnTo>
                  <a:lnTo>
                    <a:pt x="248252" y="376144"/>
                  </a:lnTo>
                  <a:lnTo>
                    <a:pt x="237967" y="369099"/>
                  </a:lnTo>
                  <a:lnTo>
                    <a:pt x="244823" y="362054"/>
                  </a:lnTo>
                  <a:lnTo>
                    <a:pt x="244823" y="341014"/>
                  </a:lnTo>
                  <a:lnTo>
                    <a:pt x="241395" y="341014"/>
                  </a:lnTo>
                  <a:lnTo>
                    <a:pt x="234635" y="337492"/>
                  </a:lnTo>
                  <a:lnTo>
                    <a:pt x="234635" y="333969"/>
                  </a:lnTo>
                  <a:lnTo>
                    <a:pt x="241395" y="326924"/>
                  </a:lnTo>
                  <a:lnTo>
                    <a:pt x="248252" y="323402"/>
                  </a:lnTo>
                  <a:lnTo>
                    <a:pt x="251585" y="319879"/>
                  </a:lnTo>
                  <a:lnTo>
                    <a:pt x="255013" y="319879"/>
                  </a:lnTo>
                  <a:lnTo>
                    <a:pt x="258441" y="298840"/>
                  </a:lnTo>
                  <a:lnTo>
                    <a:pt x="261774" y="298840"/>
                  </a:lnTo>
                  <a:lnTo>
                    <a:pt x="265202" y="291794"/>
                  </a:lnTo>
                  <a:lnTo>
                    <a:pt x="265202" y="281227"/>
                  </a:lnTo>
                  <a:lnTo>
                    <a:pt x="268630" y="277705"/>
                  </a:lnTo>
                  <a:lnTo>
                    <a:pt x="272058" y="270660"/>
                  </a:lnTo>
                  <a:lnTo>
                    <a:pt x="278819" y="263615"/>
                  </a:lnTo>
                  <a:lnTo>
                    <a:pt x="282247" y="263615"/>
                  </a:lnTo>
                  <a:lnTo>
                    <a:pt x="282247" y="256570"/>
                  </a:lnTo>
                  <a:lnTo>
                    <a:pt x="278819" y="246098"/>
                  </a:lnTo>
                  <a:lnTo>
                    <a:pt x="275391" y="239053"/>
                  </a:lnTo>
                  <a:lnTo>
                    <a:pt x="275391" y="228485"/>
                  </a:lnTo>
                  <a:lnTo>
                    <a:pt x="268630" y="214395"/>
                  </a:lnTo>
                  <a:lnTo>
                    <a:pt x="261774" y="207350"/>
                  </a:lnTo>
                  <a:lnTo>
                    <a:pt x="255013" y="203923"/>
                  </a:lnTo>
                  <a:lnTo>
                    <a:pt x="244823" y="196878"/>
                  </a:lnTo>
                  <a:lnTo>
                    <a:pt x="237967" y="189833"/>
                  </a:lnTo>
                  <a:lnTo>
                    <a:pt x="234635" y="182788"/>
                  </a:lnTo>
                  <a:lnTo>
                    <a:pt x="227778" y="175743"/>
                  </a:lnTo>
                  <a:lnTo>
                    <a:pt x="221017" y="161653"/>
                  </a:lnTo>
                  <a:lnTo>
                    <a:pt x="221017" y="154703"/>
                  </a:lnTo>
                  <a:lnTo>
                    <a:pt x="224446" y="151181"/>
                  </a:lnTo>
                  <a:lnTo>
                    <a:pt x="231206" y="147659"/>
                  </a:lnTo>
                  <a:lnTo>
                    <a:pt x="285580" y="147659"/>
                  </a:lnTo>
                  <a:lnTo>
                    <a:pt x="275391" y="137091"/>
                  </a:lnTo>
                  <a:lnTo>
                    <a:pt x="272058" y="130046"/>
                  </a:lnTo>
                  <a:lnTo>
                    <a:pt x="265202" y="126524"/>
                  </a:lnTo>
                  <a:lnTo>
                    <a:pt x="261774" y="119479"/>
                  </a:lnTo>
                  <a:lnTo>
                    <a:pt x="261774" y="109007"/>
                  </a:lnTo>
                  <a:lnTo>
                    <a:pt x="258441" y="98439"/>
                  </a:lnTo>
                  <a:lnTo>
                    <a:pt x="258441" y="77304"/>
                  </a:lnTo>
                  <a:lnTo>
                    <a:pt x="261774" y="77304"/>
                  </a:lnTo>
                  <a:lnTo>
                    <a:pt x="261774" y="56264"/>
                  </a:lnTo>
                  <a:lnTo>
                    <a:pt x="258441" y="49220"/>
                  </a:lnTo>
                  <a:lnTo>
                    <a:pt x="251585" y="45697"/>
                  </a:lnTo>
                  <a:lnTo>
                    <a:pt x="255013" y="24562"/>
                  </a:lnTo>
                  <a:lnTo>
                    <a:pt x="251585" y="24562"/>
                  </a:lnTo>
                  <a:lnTo>
                    <a:pt x="248252" y="21040"/>
                  </a:lnTo>
                  <a:lnTo>
                    <a:pt x="241395" y="21040"/>
                  </a:lnTo>
                  <a:lnTo>
                    <a:pt x="237967" y="17517"/>
                  </a:lnTo>
                  <a:close/>
                </a:path>
              </a:pathLst>
            </a:custGeom>
            <a:noFill/>
            <a:ln w="2379" cap="flat">
              <a:solidFill>
                <a:srgbClr val="FFFFFF"/>
              </a:solidFill>
              <a:prstDash val="solid"/>
              <a:round/>
            </a:ln>
          </p:spPr>
          <p:txBody>
            <a:bodyPr rtlCol="0" anchor="ctr"/>
            <a:lstStyle/>
            <a:p>
              <a:endParaRPr lang="en-US" noProof="0" dirty="0"/>
            </a:p>
          </p:txBody>
        </p:sp>
        <p:sp>
          <p:nvSpPr>
            <p:cNvPr id="5663" name="Serbest Form 5662">
              <a:extLst>
                <a:ext uri="{FF2B5EF4-FFF2-40B4-BE49-F238E27FC236}">
                  <a16:creationId xmlns:a16="http://schemas.microsoft.com/office/drawing/2014/main" id="{A00CCC55-E005-0046-B699-4ACD2CBDC956}"/>
                </a:ext>
              </a:extLst>
            </p:cNvPr>
            <p:cNvSpPr/>
            <p:nvPr/>
          </p:nvSpPr>
          <p:spPr>
            <a:xfrm>
              <a:off x="9577334" y="3289338"/>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solidFill>
              <a:srgbClr val="AFABAB"/>
            </a:solidFill>
            <a:ln w="9518" cap="flat">
              <a:noFill/>
              <a:prstDash val="solid"/>
              <a:miter/>
            </a:ln>
          </p:spPr>
          <p:txBody>
            <a:bodyPr rtlCol="0" anchor="ctr"/>
            <a:lstStyle/>
            <a:p>
              <a:endParaRPr lang="en-US" noProof="0" dirty="0"/>
            </a:p>
          </p:txBody>
        </p:sp>
        <p:sp>
          <p:nvSpPr>
            <p:cNvPr id="5664" name="Serbest Form 5663">
              <a:extLst>
                <a:ext uri="{FF2B5EF4-FFF2-40B4-BE49-F238E27FC236}">
                  <a16:creationId xmlns:a16="http://schemas.microsoft.com/office/drawing/2014/main" id="{A09FD890-DFB5-F344-BDA9-A32C1ED3224F}"/>
                </a:ext>
              </a:extLst>
            </p:cNvPr>
            <p:cNvSpPr/>
            <p:nvPr/>
          </p:nvSpPr>
          <p:spPr>
            <a:xfrm>
              <a:off x="9577334" y="3289338"/>
              <a:ext cx="193306" cy="193355"/>
            </a:xfrm>
            <a:custGeom>
              <a:avLst/>
              <a:gdLst>
                <a:gd name="connsiteX0" fmla="*/ 165691 w 193306"/>
                <a:gd name="connsiteY0" fmla="*/ 0 h 193355"/>
                <a:gd name="connsiteX1" fmla="*/ 159597 w 193306"/>
                <a:gd name="connsiteY1" fmla="*/ 6950 h 193355"/>
                <a:gd name="connsiteX2" fmla="*/ 141123 w 193306"/>
                <a:gd name="connsiteY2" fmla="*/ 0 h 193355"/>
                <a:gd name="connsiteX3" fmla="*/ 135029 w 193306"/>
                <a:gd name="connsiteY3" fmla="*/ 6950 h 193355"/>
                <a:gd name="connsiteX4" fmla="*/ 125792 w 193306"/>
                <a:gd name="connsiteY4" fmla="*/ 13900 h 193355"/>
                <a:gd name="connsiteX5" fmla="*/ 131982 w 193306"/>
                <a:gd name="connsiteY5" fmla="*/ 20754 h 193355"/>
                <a:gd name="connsiteX6" fmla="*/ 131982 w 193306"/>
                <a:gd name="connsiteY6" fmla="*/ 27704 h 193355"/>
                <a:gd name="connsiteX7" fmla="*/ 128935 w 193306"/>
                <a:gd name="connsiteY7" fmla="*/ 31131 h 193355"/>
                <a:gd name="connsiteX8" fmla="*/ 122745 w 193306"/>
                <a:gd name="connsiteY8" fmla="*/ 31131 h 193355"/>
                <a:gd name="connsiteX9" fmla="*/ 116651 w 193306"/>
                <a:gd name="connsiteY9" fmla="*/ 24181 h 193355"/>
                <a:gd name="connsiteX10" fmla="*/ 116651 w 193306"/>
                <a:gd name="connsiteY10" fmla="*/ 20754 h 193355"/>
                <a:gd name="connsiteX11" fmla="*/ 113508 w 193306"/>
                <a:gd name="connsiteY11" fmla="*/ 20754 h 193355"/>
                <a:gd name="connsiteX12" fmla="*/ 110461 w 193306"/>
                <a:gd name="connsiteY12" fmla="*/ 17327 h 193355"/>
                <a:gd name="connsiteX13" fmla="*/ 98177 w 193306"/>
                <a:gd name="connsiteY13" fmla="*/ 17327 h 193355"/>
                <a:gd name="connsiteX14" fmla="*/ 98177 w 193306"/>
                <a:gd name="connsiteY14" fmla="*/ 10377 h 193355"/>
                <a:gd name="connsiteX15" fmla="*/ 95130 w 193306"/>
                <a:gd name="connsiteY15" fmla="*/ 10377 h 193355"/>
                <a:gd name="connsiteX16" fmla="*/ 95130 w 193306"/>
                <a:gd name="connsiteY16" fmla="*/ 13900 h 193355"/>
                <a:gd name="connsiteX17" fmla="*/ 92083 w 193306"/>
                <a:gd name="connsiteY17" fmla="*/ 10377 h 193355"/>
                <a:gd name="connsiteX18" fmla="*/ 85893 w 193306"/>
                <a:gd name="connsiteY18" fmla="*/ 6950 h 193355"/>
                <a:gd name="connsiteX19" fmla="*/ 70562 w 193306"/>
                <a:gd name="connsiteY19" fmla="*/ 6950 h 193355"/>
                <a:gd name="connsiteX20" fmla="*/ 64467 w 193306"/>
                <a:gd name="connsiteY20" fmla="*/ 10377 h 193355"/>
                <a:gd name="connsiteX21" fmla="*/ 58278 w 193306"/>
                <a:gd name="connsiteY21" fmla="*/ 10377 h 193355"/>
                <a:gd name="connsiteX22" fmla="*/ 55230 w 193306"/>
                <a:gd name="connsiteY22" fmla="*/ 6950 h 193355"/>
                <a:gd name="connsiteX23" fmla="*/ 36757 w 193306"/>
                <a:gd name="connsiteY23" fmla="*/ 6950 h 193355"/>
                <a:gd name="connsiteX24" fmla="*/ 27615 w 193306"/>
                <a:gd name="connsiteY24" fmla="*/ 10377 h 193355"/>
                <a:gd name="connsiteX25" fmla="*/ 21426 w 193306"/>
                <a:gd name="connsiteY25" fmla="*/ 13900 h 193355"/>
                <a:gd name="connsiteX26" fmla="*/ 18378 w 193306"/>
                <a:gd name="connsiteY26" fmla="*/ 17327 h 193355"/>
                <a:gd name="connsiteX27" fmla="*/ 15331 w 193306"/>
                <a:gd name="connsiteY27" fmla="*/ 24181 h 193355"/>
                <a:gd name="connsiteX28" fmla="*/ 15331 w 193306"/>
                <a:gd name="connsiteY28" fmla="*/ 27704 h 193355"/>
                <a:gd name="connsiteX29" fmla="*/ 0 w 193306"/>
                <a:gd name="connsiteY29" fmla="*/ 44935 h 193355"/>
                <a:gd name="connsiteX30" fmla="*/ 3047 w 193306"/>
                <a:gd name="connsiteY30" fmla="*/ 65690 h 193355"/>
                <a:gd name="connsiteX31" fmla="*/ 9141 w 193306"/>
                <a:gd name="connsiteY31" fmla="*/ 72544 h 193355"/>
                <a:gd name="connsiteX32" fmla="*/ 9141 w 193306"/>
                <a:gd name="connsiteY32" fmla="*/ 89776 h 193355"/>
                <a:gd name="connsiteX33" fmla="*/ 15331 w 193306"/>
                <a:gd name="connsiteY33" fmla="*/ 96725 h 193355"/>
                <a:gd name="connsiteX34" fmla="*/ 15331 w 193306"/>
                <a:gd name="connsiteY34" fmla="*/ 113957 h 193355"/>
                <a:gd name="connsiteX35" fmla="*/ 21426 w 193306"/>
                <a:gd name="connsiteY35" fmla="*/ 120907 h 193355"/>
                <a:gd name="connsiteX36" fmla="*/ 24472 w 193306"/>
                <a:gd name="connsiteY36" fmla="*/ 127761 h 193355"/>
                <a:gd name="connsiteX37" fmla="*/ 27615 w 193306"/>
                <a:gd name="connsiteY37" fmla="*/ 131284 h 193355"/>
                <a:gd name="connsiteX38" fmla="*/ 27615 w 193306"/>
                <a:gd name="connsiteY38" fmla="*/ 134711 h 193355"/>
                <a:gd name="connsiteX39" fmla="*/ 21426 w 193306"/>
                <a:gd name="connsiteY39" fmla="*/ 141566 h 193355"/>
                <a:gd name="connsiteX40" fmla="*/ 27615 w 193306"/>
                <a:gd name="connsiteY40" fmla="*/ 155370 h 193355"/>
                <a:gd name="connsiteX41" fmla="*/ 30662 w 193306"/>
                <a:gd name="connsiteY41" fmla="*/ 158892 h 193355"/>
                <a:gd name="connsiteX42" fmla="*/ 36757 w 193306"/>
                <a:gd name="connsiteY42" fmla="*/ 162320 h 193355"/>
                <a:gd name="connsiteX43" fmla="*/ 39899 w 193306"/>
                <a:gd name="connsiteY43" fmla="*/ 162320 h 193355"/>
                <a:gd name="connsiteX44" fmla="*/ 45993 w 193306"/>
                <a:gd name="connsiteY44" fmla="*/ 155370 h 193355"/>
                <a:gd name="connsiteX45" fmla="*/ 45993 w 193306"/>
                <a:gd name="connsiteY45" fmla="*/ 151943 h 193355"/>
                <a:gd name="connsiteX46" fmla="*/ 45993 w 193306"/>
                <a:gd name="connsiteY46" fmla="*/ 165747 h 193355"/>
                <a:gd name="connsiteX47" fmla="*/ 49041 w 193306"/>
                <a:gd name="connsiteY47" fmla="*/ 172697 h 193355"/>
                <a:gd name="connsiteX48" fmla="*/ 52183 w 193306"/>
                <a:gd name="connsiteY48" fmla="*/ 176124 h 193355"/>
                <a:gd name="connsiteX49" fmla="*/ 58278 w 193306"/>
                <a:gd name="connsiteY49" fmla="*/ 176124 h 193355"/>
                <a:gd name="connsiteX50" fmla="*/ 61325 w 193306"/>
                <a:gd name="connsiteY50" fmla="*/ 172697 h 193355"/>
                <a:gd name="connsiteX51" fmla="*/ 67514 w 193306"/>
                <a:gd name="connsiteY51" fmla="*/ 172697 h 193355"/>
                <a:gd name="connsiteX52" fmla="*/ 70562 w 193306"/>
                <a:gd name="connsiteY52" fmla="*/ 176124 h 193355"/>
                <a:gd name="connsiteX53" fmla="*/ 70562 w 193306"/>
                <a:gd name="connsiteY53" fmla="*/ 179551 h 193355"/>
                <a:gd name="connsiteX54" fmla="*/ 76656 w 193306"/>
                <a:gd name="connsiteY54" fmla="*/ 193356 h 193355"/>
                <a:gd name="connsiteX55" fmla="*/ 85893 w 193306"/>
                <a:gd name="connsiteY55" fmla="*/ 193356 h 193355"/>
                <a:gd name="connsiteX56" fmla="*/ 92083 w 193306"/>
                <a:gd name="connsiteY56" fmla="*/ 186501 h 193355"/>
                <a:gd name="connsiteX57" fmla="*/ 98177 w 193306"/>
                <a:gd name="connsiteY57" fmla="*/ 183074 h 193355"/>
                <a:gd name="connsiteX58" fmla="*/ 107414 w 193306"/>
                <a:gd name="connsiteY58" fmla="*/ 183074 h 193355"/>
                <a:gd name="connsiteX59" fmla="*/ 113508 w 193306"/>
                <a:gd name="connsiteY59" fmla="*/ 179551 h 193355"/>
                <a:gd name="connsiteX60" fmla="*/ 113508 w 193306"/>
                <a:gd name="connsiteY60" fmla="*/ 176124 h 193355"/>
                <a:gd name="connsiteX61" fmla="*/ 110461 w 193306"/>
                <a:gd name="connsiteY61" fmla="*/ 172697 h 193355"/>
                <a:gd name="connsiteX62" fmla="*/ 107414 w 193306"/>
                <a:gd name="connsiteY62" fmla="*/ 172697 h 193355"/>
                <a:gd name="connsiteX63" fmla="*/ 104366 w 193306"/>
                <a:gd name="connsiteY63" fmla="*/ 169269 h 193355"/>
                <a:gd name="connsiteX64" fmla="*/ 122745 w 193306"/>
                <a:gd name="connsiteY64" fmla="*/ 169269 h 193355"/>
                <a:gd name="connsiteX65" fmla="*/ 122745 w 193306"/>
                <a:gd name="connsiteY65" fmla="*/ 165747 h 193355"/>
                <a:gd name="connsiteX66" fmla="*/ 125792 w 193306"/>
                <a:gd name="connsiteY66" fmla="*/ 162320 h 193355"/>
                <a:gd name="connsiteX67" fmla="*/ 131982 w 193306"/>
                <a:gd name="connsiteY67" fmla="*/ 162320 h 193355"/>
                <a:gd name="connsiteX68" fmla="*/ 138076 w 193306"/>
                <a:gd name="connsiteY68" fmla="*/ 165747 h 193355"/>
                <a:gd name="connsiteX69" fmla="*/ 141123 w 193306"/>
                <a:gd name="connsiteY69" fmla="*/ 169269 h 193355"/>
                <a:gd name="connsiteX70" fmla="*/ 147313 w 193306"/>
                <a:gd name="connsiteY70" fmla="*/ 172697 h 193355"/>
                <a:gd name="connsiteX71" fmla="*/ 150360 w 193306"/>
                <a:gd name="connsiteY71" fmla="*/ 176124 h 193355"/>
                <a:gd name="connsiteX72" fmla="*/ 150360 w 193306"/>
                <a:gd name="connsiteY72" fmla="*/ 169269 h 193355"/>
                <a:gd name="connsiteX73" fmla="*/ 141123 w 193306"/>
                <a:gd name="connsiteY73" fmla="*/ 158892 h 193355"/>
                <a:gd name="connsiteX74" fmla="*/ 135029 w 193306"/>
                <a:gd name="connsiteY74" fmla="*/ 145088 h 193355"/>
                <a:gd name="connsiteX75" fmla="*/ 135029 w 193306"/>
                <a:gd name="connsiteY75" fmla="*/ 131284 h 193355"/>
                <a:gd name="connsiteX76" fmla="*/ 156550 w 193306"/>
                <a:gd name="connsiteY76" fmla="*/ 131284 h 193355"/>
                <a:gd name="connsiteX77" fmla="*/ 156550 w 193306"/>
                <a:gd name="connsiteY77" fmla="*/ 117480 h 193355"/>
                <a:gd name="connsiteX78" fmla="*/ 171881 w 193306"/>
                <a:gd name="connsiteY78" fmla="*/ 117480 h 193355"/>
                <a:gd name="connsiteX79" fmla="*/ 171881 w 193306"/>
                <a:gd name="connsiteY79" fmla="*/ 107102 h 193355"/>
                <a:gd name="connsiteX80" fmla="*/ 174928 w 193306"/>
                <a:gd name="connsiteY80" fmla="*/ 103580 h 193355"/>
                <a:gd name="connsiteX81" fmla="*/ 184165 w 193306"/>
                <a:gd name="connsiteY81" fmla="*/ 103580 h 193355"/>
                <a:gd name="connsiteX82" fmla="*/ 190260 w 193306"/>
                <a:gd name="connsiteY82" fmla="*/ 107102 h 193355"/>
                <a:gd name="connsiteX83" fmla="*/ 190260 w 193306"/>
                <a:gd name="connsiteY83" fmla="*/ 89776 h 193355"/>
                <a:gd name="connsiteX84" fmla="*/ 187212 w 193306"/>
                <a:gd name="connsiteY84" fmla="*/ 86348 h 193355"/>
                <a:gd name="connsiteX85" fmla="*/ 187212 w 193306"/>
                <a:gd name="connsiteY85" fmla="*/ 69117 h 193355"/>
                <a:gd name="connsiteX86" fmla="*/ 184165 w 193306"/>
                <a:gd name="connsiteY86" fmla="*/ 65690 h 193355"/>
                <a:gd name="connsiteX87" fmla="*/ 184165 w 193306"/>
                <a:gd name="connsiteY87" fmla="*/ 58740 h 193355"/>
                <a:gd name="connsiteX88" fmla="*/ 187212 w 193306"/>
                <a:gd name="connsiteY88" fmla="*/ 58740 h 193355"/>
                <a:gd name="connsiteX89" fmla="*/ 193307 w 193306"/>
                <a:gd name="connsiteY89" fmla="*/ 51790 h 193355"/>
                <a:gd name="connsiteX90" fmla="*/ 193307 w 193306"/>
                <a:gd name="connsiteY90" fmla="*/ 48363 h 193355"/>
                <a:gd name="connsiteX91" fmla="*/ 187212 w 193306"/>
                <a:gd name="connsiteY91" fmla="*/ 34558 h 193355"/>
                <a:gd name="connsiteX92" fmla="*/ 181118 w 193306"/>
                <a:gd name="connsiteY92" fmla="*/ 27704 h 193355"/>
                <a:gd name="connsiteX93" fmla="*/ 177976 w 193306"/>
                <a:gd name="connsiteY93" fmla="*/ 27704 h 193355"/>
                <a:gd name="connsiteX94" fmla="*/ 177976 w 193306"/>
                <a:gd name="connsiteY94" fmla="*/ 3523 h 193355"/>
                <a:gd name="connsiteX95" fmla="*/ 165691 w 193306"/>
                <a:gd name="connsiteY95" fmla="*/ 0 h 193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93306" h="193355">
                  <a:moveTo>
                    <a:pt x="165691" y="0"/>
                  </a:moveTo>
                  <a:lnTo>
                    <a:pt x="159597" y="6950"/>
                  </a:lnTo>
                  <a:lnTo>
                    <a:pt x="141123" y="0"/>
                  </a:lnTo>
                  <a:lnTo>
                    <a:pt x="135029" y="6950"/>
                  </a:lnTo>
                  <a:lnTo>
                    <a:pt x="125792" y="13900"/>
                  </a:lnTo>
                  <a:lnTo>
                    <a:pt x="131982" y="20754"/>
                  </a:lnTo>
                  <a:lnTo>
                    <a:pt x="131982" y="27704"/>
                  </a:lnTo>
                  <a:lnTo>
                    <a:pt x="128935" y="31131"/>
                  </a:lnTo>
                  <a:lnTo>
                    <a:pt x="122745" y="31131"/>
                  </a:lnTo>
                  <a:lnTo>
                    <a:pt x="116651" y="24181"/>
                  </a:lnTo>
                  <a:lnTo>
                    <a:pt x="116651" y="20754"/>
                  </a:lnTo>
                  <a:lnTo>
                    <a:pt x="113508" y="20754"/>
                  </a:lnTo>
                  <a:lnTo>
                    <a:pt x="110461" y="17327"/>
                  </a:lnTo>
                  <a:lnTo>
                    <a:pt x="98177" y="17327"/>
                  </a:lnTo>
                  <a:lnTo>
                    <a:pt x="98177" y="10377"/>
                  </a:lnTo>
                  <a:lnTo>
                    <a:pt x="95130" y="10377"/>
                  </a:lnTo>
                  <a:lnTo>
                    <a:pt x="95130" y="13900"/>
                  </a:lnTo>
                  <a:lnTo>
                    <a:pt x="92083" y="10377"/>
                  </a:lnTo>
                  <a:lnTo>
                    <a:pt x="85893" y="6950"/>
                  </a:lnTo>
                  <a:lnTo>
                    <a:pt x="70562" y="6950"/>
                  </a:lnTo>
                  <a:lnTo>
                    <a:pt x="64467" y="10377"/>
                  </a:lnTo>
                  <a:lnTo>
                    <a:pt x="58278" y="10377"/>
                  </a:lnTo>
                  <a:lnTo>
                    <a:pt x="55230" y="6950"/>
                  </a:lnTo>
                  <a:lnTo>
                    <a:pt x="36757" y="6950"/>
                  </a:lnTo>
                  <a:lnTo>
                    <a:pt x="27615" y="10377"/>
                  </a:lnTo>
                  <a:lnTo>
                    <a:pt x="21426" y="13900"/>
                  </a:lnTo>
                  <a:lnTo>
                    <a:pt x="18378" y="17327"/>
                  </a:lnTo>
                  <a:lnTo>
                    <a:pt x="15331" y="24181"/>
                  </a:lnTo>
                  <a:lnTo>
                    <a:pt x="15331" y="27704"/>
                  </a:lnTo>
                  <a:lnTo>
                    <a:pt x="0" y="44935"/>
                  </a:lnTo>
                  <a:lnTo>
                    <a:pt x="3047" y="65690"/>
                  </a:lnTo>
                  <a:lnTo>
                    <a:pt x="9141" y="72544"/>
                  </a:lnTo>
                  <a:lnTo>
                    <a:pt x="9141" y="89776"/>
                  </a:lnTo>
                  <a:lnTo>
                    <a:pt x="15331" y="96725"/>
                  </a:lnTo>
                  <a:lnTo>
                    <a:pt x="15331" y="113957"/>
                  </a:lnTo>
                  <a:lnTo>
                    <a:pt x="21426" y="120907"/>
                  </a:lnTo>
                  <a:lnTo>
                    <a:pt x="24472" y="127761"/>
                  </a:lnTo>
                  <a:lnTo>
                    <a:pt x="27615" y="131284"/>
                  </a:lnTo>
                  <a:lnTo>
                    <a:pt x="27615" y="134711"/>
                  </a:lnTo>
                  <a:lnTo>
                    <a:pt x="21426" y="141566"/>
                  </a:lnTo>
                  <a:lnTo>
                    <a:pt x="27615" y="155370"/>
                  </a:lnTo>
                  <a:lnTo>
                    <a:pt x="30662" y="158892"/>
                  </a:lnTo>
                  <a:lnTo>
                    <a:pt x="36757" y="162320"/>
                  </a:lnTo>
                  <a:lnTo>
                    <a:pt x="39899" y="162320"/>
                  </a:lnTo>
                  <a:lnTo>
                    <a:pt x="45993" y="155370"/>
                  </a:lnTo>
                  <a:lnTo>
                    <a:pt x="45993" y="151943"/>
                  </a:lnTo>
                  <a:lnTo>
                    <a:pt x="45993" y="165747"/>
                  </a:lnTo>
                  <a:lnTo>
                    <a:pt x="49041" y="172697"/>
                  </a:lnTo>
                  <a:lnTo>
                    <a:pt x="52183" y="176124"/>
                  </a:lnTo>
                  <a:lnTo>
                    <a:pt x="58278" y="176124"/>
                  </a:lnTo>
                  <a:lnTo>
                    <a:pt x="61325" y="172697"/>
                  </a:lnTo>
                  <a:lnTo>
                    <a:pt x="67514" y="172697"/>
                  </a:lnTo>
                  <a:lnTo>
                    <a:pt x="70562" y="176124"/>
                  </a:lnTo>
                  <a:lnTo>
                    <a:pt x="70562" y="179551"/>
                  </a:lnTo>
                  <a:lnTo>
                    <a:pt x="76656" y="193356"/>
                  </a:lnTo>
                  <a:lnTo>
                    <a:pt x="85893" y="193356"/>
                  </a:lnTo>
                  <a:lnTo>
                    <a:pt x="92083" y="186501"/>
                  </a:lnTo>
                  <a:lnTo>
                    <a:pt x="98177" y="183074"/>
                  </a:lnTo>
                  <a:lnTo>
                    <a:pt x="107414" y="183074"/>
                  </a:lnTo>
                  <a:lnTo>
                    <a:pt x="113508" y="179551"/>
                  </a:lnTo>
                  <a:lnTo>
                    <a:pt x="113508" y="176124"/>
                  </a:lnTo>
                  <a:lnTo>
                    <a:pt x="110461" y="172697"/>
                  </a:lnTo>
                  <a:lnTo>
                    <a:pt x="107414" y="172697"/>
                  </a:lnTo>
                  <a:lnTo>
                    <a:pt x="104366" y="169269"/>
                  </a:lnTo>
                  <a:lnTo>
                    <a:pt x="122745" y="169269"/>
                  </a:lnTo>
                  <a:lnTo>
                    <a:pt x="122745" y="165747"/>
                  </a:lnTo>
                  <a:lnTo>
                    <a:pt x="125792" y="162320"/>
                  </a:lnTo>
                  <a:lnTo>
                    <a:pt x="131982" y="162320"/>
                  </a:lnTo>
                  <a:lnTo>
                    <a:pt x="138076" y="165747"/>
                  </a:lnTo>
                  <a:lnTo>
                    <a:pt x="141123" y="169269"/>
                  </a:lnTo>
                  <a:lnTo>
                    <a:pt x="147313" y="172697"/>
                  </a:lnTo>
                  <a:lnTo>
                    <a:pt x="150360" y="176124"/>
                  </a:lnTo>
                  <a:lnTo>
                    <a:pt x="150360" y="169269"/>
                  </a:lnTo>
                  <a:lnTo>
                    <a:pt x="141123" y="158892"/>
                  </a:lnTo>
                  <a:lnTo>
                    <a:pt x="135029" y="145088"/>
                  </a:lnTo>
                  <a:lnTo>
                    <a:pt x="135029" y="131284"/>
                  </a:lnTo>
                  <a:lnTo>
                    <a:pt x="156550" y="131284"/>
                  </a:lnTo>
                  <a:lnTo>
                    <a:pt x="156550" y="117480"/>
                  </a:lnTo>
                  <a:lnTo>
                    <a:pt x="171881" y="117480"/>
                  </a:lnTo>
                  <a:lnTo>
                    <a:pt x="171881" y="107102"/>
                  </a:lnTo>
                  <a:lnTo>
                    <a:pt x="174928" y="103580"/>
                  </a:lnTo>
                  <a:lnTo>
                    <a:pt x="184165" y="103580"/>
                  </a:lnTo>
                  <a:lnTo>
                    <a:pt x="190260" y="107102"/>
                  </a:lnTo>
                  <a:lnTo>
                    <a:pt x="190260" y="89776"/>
                  </a:lnTo>
                  <a:lnTo>
                    <a:pt x="187212" y="86348"/>
                  </a:lnTo>
                  <a:lnTo>
                    <a:pt x="187212" y="69117"/>
                  </a:lnTo>
                  <a:lnTo>
                    <a:pt x="184165" y="65690"/>
                  </a:lnTo>
                  <a:lnTo>
                    <a:pt x="184165" y="58740"/>
                  </a:lnTo>
                  <a:lnTo>
                    <a:pt x="187212" y="58740"/>
                  </a:lnTo>
                  <a:lnTo>
                    <a:pt x="193307" y="51790"/>
                  </a:lnTo>
                  <a:lnTo>
                    <a:pt x="193307" y="48363"/>
                  </a:lnTo>
                  <a:lnTo>
                    <a:pt x="187212" y="34558"/>
                  </a:lnTo>
                  <a:lnTo>
                    <a:pt x="181118" y="27704"/>
                  </a:lnTo>
                  <a:lnTo>
                    <a:pt x="177976" y="27704"/>
                  </a:lnTo>
                  <a:lnTo>
                    <a:pt x="177976" y="3523"/>
                  </a:lnTo>
                  <a:lnTo>
                    <a:pt x="165691" y="0"/>
                  </a:lnTo>
                  <a:close/>
                </a:path>
              </a:pathLst>
            </a:custGeom>
            <a:noFill/>
            <a:ln w="2379" cap="flat">
              <a:solidFill>
                <a:srgbClr val="FFFFFF"/>
              </a:solidFill>
              <a:prstDash val="solid"/>
              <a:round/>
            </a:ln>
          </p:spPr>
          <p:txBody>
            <a:bodyPr rtlCol="0" anchor="ctr"/>
            <a:lstStyle/>
            <a:p>
              <a:endParaRPr lang="en-US" noProof="0" dirty="0"/>
            </a:p>
          </p:txBody>
        </p:sp>
        <p:sp>
          <p:nvSpPr>
            <p:cNvPr id="5665" name="Serbest Form 5664">
              <a:extLst>
                <a:ext uri="{FF2B5EF4-FFF2-40B4-BE49-F238E27FC236}">
                  <a16:creationId xmlns:a16="http://schemas.microsoft.com/office/drawing/2014/main" id="{83CCDFF0-1F11-C04E-B3B8-0C4F335D11BE}"/>
                </a:ext>
              </a:extLst>
            </p:cNvPr>
            <p:cNvSpPr/>
            <p:nvPr/>
          </p:nvSpPr>
          <p:spPr>
            <a:xfrm>
              <a:off x="6734294" y="4082181"/>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solidFill>
              <a:srgbClr val="AFABAB"/>
            </a:solidFill>
            <a:ln w="9518" cap="flat">
              <a:noFill/>
              <a:prstDash val="solid"/>
              <a:miter/>
            </a:ln>
          </p:spPr>
          <p:txBody>
            <a:bodyPr rtlCol="0" anchor="ctr"/>
            <a:lstStyle/>
            <a:p>
              <a:endParaRPr lang="en-US" noProof="0" dirty="0"/>
            </a:p>
          </p:txBody>
        </p:sp>
        <p:sp>
          <p:nvSpPr>
            <p:cNvPr id="5666" name="Serbest Form 5665">
              <a:extLst>
                <a:ext uri="{FF2B5EF4-FFF2-40B4-BE49-F238E27FC236}">
                  <a16:creationId xmlns:a16="http://schemas.microsoft.com/office/drawing/2014/main" id="{7A77C7C9-6459-034D-A4A3-E077449FCD27}"/>
                </a:ext>
              </a:extLst>
            </p:cNvPr>
            <p:cNvSpPr/>
            <p:nvPr/>
          </p:nvSpPr>
          <p:spPr>
            <a:xfrm>
              <a:off x="6734294" y="4082181"/>
              <a:ext cx="77322" cy="115956"/>
            </a:xfrm>
            <a:custGeom>
              <a:avLst/>
              <a:gdLst>
                <a:gd name="connsiteX0" fmla="*/ 21140 w 77322"/>
                <a:gd name="connsiteY0" fmla="*/ 49696 h 115956"/>
                <a:gd name="connsiteX1" fmla="*/ 21140 w 77322"/>
                <a:gd name="connsiteY1" fmla="*/ 66261 h 115956"/>
                <a:gd name="connsiteX2" fmla="*/ 17616 w 77322"/>
                <a:gd name="connsiteY2" fmla="*/ 70355 h 115956"/>
                <a:gd name="connsiteX3" fmla="*/ 17616 w 77322"/>
                <a:gd name="connsiteY3" fmla="*/ 95297 h 115956"/>
                <a:gd name="connsiteX4" fmla="*/ 21140 w 77322"/>
                <a:gd name="connsiteY4" fmla="*/ 107674 h 115956"/>
                <a:gd name="connsiteX5" fmla="*/ 24568 w 77322"/>
                <a:gd name="connsiteY5" fmla="*/ 115956 h 115956"/>
                <a:gd name="connsiteX6" fmla="*/ 31614 w 77322"/>
                <a:gd name="connsiteY6" fmla="*/ 115956 h 115956"/>
                <a:gd name="connsiteX7" fmla="*/ 35138 w 77322"/>
                <a:gd name="connsiteY7" fmla="*/ 111862 h 115956"/>
                <a:gd name="connsiteX8" fmla="*/ 42185 w 77322"/>
                <a:gd name="connsiteY8" fmla="*/ 107674 h 115956"/>
                <a:gd name="connsiteX9" fmla="*/ 49231 w 77322"/>
                <a:gd name="connsiteY9" fmla="*/ 99391 h 115956"/>
                <a:gd name="connsiteX10" fmla="*/ 52754 w 77322"/>
                <a:gd name="connsiteY10" fmla="*/ 91108 h 115956"/>
                <a:gd name="connsiteX11" fmla="*/ 52754 w 77322"/>
                <a:gd name="connsiteY11" fmla="*/ 78732 h 115956"/>
                <a:gd name="connsiteX12" fmla="*/ 56278 w 77322"/>
                <a:gd name="connsiteY12" fmla="*/ 70355 h 115956"/>
                <a:gd name="connsiteX13" fmla="*/ 66752 w 77322"/>
                <a:gd name="connsiteY13" fmla="*/ 57978 h 115956"/>
                <a:gd name="connsiteX14" fmla="*/ 73799 w 77322"/>
                <a:gd name="connsiteY14" fmla="*/ 57978 h 115956"/>
                <a:gd name="connsiteX15" fmla="*/ 70276 w 77322"/>
                <a:gd name="connsiteY15" fmla="*/ 49696 h 115956"/>
                <a:gd name="connsiteX16" fmla="*/ 77323 w 77322"/>
                <a:gd name="connsiteY16" fmla="*/ 45507 h 115956"/>
                <a:gd name="connsiteX17" fmla="*/ 77323 w 77322"/>
                <a:gd name="connsiteY17" fmla="*/ 33130 h 115956"/>
                <a:gd name="connsiteX18" fmla="*/ 66752 w 77322"/>
                <a:gd name="connsiteY18" fmla="*/ 33130 h 115956"/>
                <a:gd name="connsiteX19" fmla="*/ 63324 w 77322"/>
                <a:gd name="connsiteY19" fmla="*/ 28942 h 115956"/>
                <a:gd name="connsiteX20" fmla="*/ 59801 w 77322"/>
                <a:gd name="connsiteY20" fmla="*/ 28942 h 115956"/>
                <a:gd name="connsiteX21" fmla="*/ 59801 w 77322"/>
                <a:gd name="connsiteY21" fmla="*/ 16565 h 115956"/>
                <a:gd name="connsiteX22" fmla="*/ 63324 w 77322"/>
                <a:gd name="connsiteY22" fmla="*/ 8283 h 115956"/>
                <a:gd name="connsiteX23" fmla="*/ 63324 w 77322"/>
                <a:gd name="connsiteY23" fmla="*/ 0 h 115956"/>
                <a:gd name="connsiteX24" fmla="*/ 70276 w 77322"/>
                <a:gd name="connsiteY24" fmla="*/ 0 h 115956"/>
                <a:gd name="connsiteX25" fmla="*/ 38661 w 77322"/>
                <a:gd name="connsiteY25" fmla="*/ 0 h 115956"/>
                <a:gd name="connsiteX26" fmla="*/ 35138 w 77322"/>
                <a:gd name="connsiteY26" fmla="*/ 16565 h 115956"/>
                <a:gd name="connsiteX27" fmla="*/ 28091 w 77322"/>
                <a:gd name="connsiteY27" fmla="*/ 20659 h 115956"/>
                <a:gd name="connsiteX28" fmla="*/ 24568 w 77322"/>
                <a:gd name="connsiteY28" fmla="*/ 24848 h 115956"/>
                <a:gd name="connsiteX29" fmla="*/ 17616 w 77322"/>
                <a:gd name="connsiteY29" fmla="*/ 24848 h 115956"/>
                <a:gd name="connsiteX30" fmla="*/ 14093 w 77322"/>
                <a:gd name="connsiteY30" fmla="*/ 20659 h 115956"/>
                <a:gd name="connsiteX31" fmla="*/ 10570 w 77322"/>
                <a:gd name="connsiteY31" fmla="*/ 12376 h 115956"/>
                <a:gd name="connsiteX32" fmla="*/ 0 w 77322"/>
                <a:gd name="connsiteY32" fmla="*/ 12376 h 115956"/>
                <a:gd name="connsiteX33" fmla="*/ 7047 w 77322"/>
                <a:gd name="connsiteY33" fmla="*/ 33130 h 115956"/>
                <a:gd name="connsiteX34" fmla="*/ 10570 w 77322"/>
                <a:gd name="connsiteY34" fmla="*/ 37224 h 115956"/>
                <a:gd name="connsiteX35" fmla="*/ 17616 w 77322"/>
                <a:gd name="connsiteY35" fmla="*/ 41413 h 115956"/>
                <a:gd name="connsiteX36" fmla="*/ 21140 w 77322"/>
                <a:gd name="connsiteY36" fmla="*/ 45507 h 115956"/>
                <a:gd name="connsiteX37" fmla="*/ 21140 w 77322"/>
                <a:gd name="connsiteY37" fmla="*/ 49696 h 11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322" h="115956">
                  <a:moveTo>
                    <a:pt x="21140" y="49696"/>
                  </a:moveTo>
                  <a:lnTo>
                    <a:pt x="21140" y="66261"/>
                  </a:lnTo>
                  <a:lnTo>
                    <a:pt x="17616" y="70355"/>
                  </a:lnTo>
                  <a:lnTo>
                    <a:pt x="17616" y="95297"/>
                  </a:lnTo>
                  <a:lnTo>
                    <a:pt x="21140" y="107674"/>
                  </a:lnTo>
                  <a:lnTo>
                    <a:pt x="24568" y="115956"/>
                  </a:lnTo>
                  <a:lnTo>
                    <a:pt x="31614" y="115956"/>
                  </a:lnTo>
                  <a:lnTo>
                    <a:pt x="35138" y="111862"/>
                  </a:lnTo>
                  <a:lnTo>
                    <a:pt x="42185" y="107674"/>
                  </a:lnTo>
                  <a:lnTo>
                    <a:pt x="49231" y="99391"/>
                  </a:lnTo>
                  <a:lnTo>
                    <a:pt x="52754" y="91108"/>
                  </a:lnTo>
                  <a:lnTo>
                    <a:pt x="52754" y="78732"/>
                  </a:lnTo>
                  <a:lnTo>
                    <a:pt x="56278" y="70355"/>
                  </a:lnTo>
                  <a:lnTo>
                    <a:pt x="66752" y="57978"/>
                  </a:lnTo>
                  <a:lnTo>
                    <a:pt x="73799" y="57978"/>
                  </a:lnTo>
                  <a:lnTo>
                    <a:pt x="70276" y="49696"/>
                  </a:lnTo>
                  <a:lnTo>
                    <a:pt x="77323" y="45507"/>
                  </a:lnTo>
                  <a:lnTo>
                    <a:pt x="77323" y="33130"/>
                  </a:lnTo>
                  <a:lnTo>
                    <a:pt x="66752" y="33130"/>
                  </a:lnTo>
                  <a:lnTo>
                    <a:pt x="63324" y="28942"/>
                  </a:lnTo>
                  <a:lnTo>
                    <a:pt x="59801" y="28942"/>
                  </a:lnTo>
                  <a:lnTo>
                    <a:pt x="59801" y="16565"/>
                  </a:lnTo>
                  <a:lnTo>
                    <a:pt x="63324" y="8283"/>
                  </a:lnTo>
                  <a:lnTo>
                    <a:pt x="63324" y="0"/>
                  </a:lnTo>
                  <a:lnTo>
                    <a:pt x="70276" y="0"/>
                  </a:lnTo>
                  <a:lnTo>
                    <a:pt x="38661" y="0"/>
                  </a:lnTo>
                  <a:lnTo>
                    <a:pt x="35138" y="16565"/>
                  </a:lnTo>
                  <a:lnTo>
                    <a:pt x="28091" y="20659"/>
                  </a:lnTo>
                  <a:lnTo>
                    <a:pt x="24568" y="24848"/>
                  </a:lnTo>
                  <a:lnTo>
                    <a:pt x="17616" y="24848"/>
                  </a:lnTo>
                  <a:lnTo>
                    <a:pt x="14093" y="20659"/>
                  </a:lnTo>
                  <a:lnTo>
                    <a:pt x="10570" y="12376"/>
                  </a:lnTo>
                  <a:lnTo>
                    <a:pt x="0" y="12376"/>
                  </a:lnTo>
                  <a:lnTo>
                    <a:pt x="7047" y="33130"/>
                  </a:lnTo>
                  <a:lnTo>
                    <a:pt x="10570" y="37224"/>
                  </a:lnTo>
                  <a:lnTo>
                    <a:pt x="17616" y="41413"/>
                  </a:lnTo>
                  <a:lnTo>
                    <a:pt x="21140" y="45507"/>
                  </a:lnTo>
                  <a:lnTo>
                    <a:pt x="21140" y="49696"/>
                  </a:lnTo>
                  <a:close/>
                </a:path>
              </a:pathLst>
            </a:custGeom>
            <a:noFill/>
            <a:ln w="2379" cap="flat">
              <a:solidFill>
                <a:srgbClr val="FFFFFF"/>
              </a:solidFill>
              <a:prstDash val="solid"/>
              <a:round/>
            </a:ln>
          </p:spPr>
          <p:txBody>
            <a:bodyPr rtlCol="0" anchor="ctr"/>
            <a:lstStyle/>
            <a:p>
              <a:endParaRPr lang="en-US" noProof="0" dirty="0"/>
            </a:p>
          </p:txBody>
        </p:sp>
        <p:sp>
          <p:nvSpPr>
            <p:cNvPr id="5667" name="Serbest Form 5666">
              <a:extLst>
                <a:ext uri="{FF2B5EF4-FFF2-40B4-BE49-F238E27FC236}">
                  <a16:creationId xmlns:a16="http://schemas.microsoft.com/office/drawing/2014/main" id="{E3E88A00-74D0-F04A-B4D4-290E02C0871B}"/>
                </a:ext>
              </a:extLst>
            </p:cNvPr>
            <p:cNvSpPr/>
            <p:nvPr/>
          </p:nvSpPr>
          <p:spPr>
            <a:xfrm>
              <a:off x="5399809" y="3270012"/>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solidFill>
              <a:srgbClr val="AFABAB"/>
            </a:solidFill>
            <a:ln w="9518" cap="flat">
              <a:noFill/>
              <a:prstDash val="solid"/>
              <a:miter/>
            </a:ln>
          </p:spPr>
          <p:txBody>
            <a:bodyPr rtlCol="0" anchor="ctr"/>
            <a:lstStyle/>
            <a:p>
              <a:endParaRPr lang="en-US" noProof="0" dirty="0"/>
            </a:p>
          </p:txBody>
        </p:sp>
        <p:sp>
          <p:nvSpPr>
            <p:cNvPr id="5668" name="Serbest Form 5667">
              <a:extLst>
                <a:ext uri="{FF2B5EF4-FFF2-40B4-BE49-F238E27FC236}">
                  <a16:creationId xmlns:a16="http://schemas.microsoft.com/office/drawing/2014/main" id="{1CC42475-394B-AF47-AB02-6497558AA399}"/>
                </a:ext>
              </a:extLst>
            </p:cNvPr>
            <p:cNvSpPr/>
            <p:nvPr/>
          </p:nvSpPr>
          <p:spPr>
            <a:xfrm>
              <a:off x="5399809" y="3270012"/>
              <a:ext cx="309481" cy="251428"/>
            </a:xfrm>
            <a:custGeom>
              <a:avLst/>
              <a:gdLst>
                <a:gd name="connsiteX0" fmla="*/ 0 w 309481"/>
                <a:gd name="connsiteY0" fmla="*/ 174315 h 251428"/>
                <a:gd name="connsiteX1" fmla="*/ 3237 w 309481"/>
                <a:gd name="connsiteY1" fmla="*/ 204494 h 251428"/>
                <a:gd name="connsiteX2" fmla="*/ 3237 w 309481"/>
                <a:gd name="connsiteY2" fmla="*/ 217918 h 251428"/>
                <a:gd name="connsiteX3" fmla="*/ 16283 w 309481"/>
                <a:gd name="connsiteY3" fmla="*/ 214490 h 251428"/>
                <a:gd name="connsiteX4" fmla="*/ 16283 w 309481"/>
                <a:gd name="connsiteY4" fmla="*/ 217918 h 251428"/>
                <a:gd name="connsiteX5" fmla="*/ 19521 w 309481"/>
                <a:gd name="connsiteY5" fmla="*/ 221250 h 251428"/>
                <a:gd name="connsiteX6" fmla="*/ 19521 w 309481"/>
                <a:gd name="connsiteY6" fmla="*/ 227914 h 251428"/>
                <a:gd name="connsiteX7" fmla="*/ 22759 w 309481"/>
                <a:gd name="connsiteY7" fmla="*/ 234673 h 251428"/>
                <a:gd name="connsiteX8" fmla="*/ 29329 w 309481"/>
                <a:gd name="connsiteY8" fmla="*/ 238005 h 251428"/>
                <a:gd name="connsiteX9" fmla="*/ 32567 w 309481"/>
                <a:gd name="connsiteY9" fmla="*/ 241337 h 251428"/>
                <a:gd name="connsiteX10" fmla="*/ 39137 w 309481"/>
                <a:gd name="connsiteY10" fmla="*/ 241337 h 251428"/>
                <a:gd name="connsiteX11" fmla="*/ 42375 w 309481"/>
                <a:gd name="connsiteY11" fmla="*/ 244670 h 251428"/>
                <a:gd name="connsiteX12" fmla="*/ 48851 w 309481"/>
                <a:gd name="connsiteY12" fmla="*/ 244670 h 251428"/>
                <a:gd name="connsiteX13" fmla="*/ 52088 w 309481"/>
                <a:gd name="connsiteY13" fmla="*/ 241337 h 251428"/>
                <a:gd name="connsiteX14" fmla="*/ 52088 w 309481"/>
                <a:gd name="connsiteY14" fmla="*/ 238005 h 251428"/>
                <a:gd name="connsiteX15" fmla="*/ 65134 w 309481"/>
                <a:gd name="connsiteY15" fmla="*/ 231341 h 251428"/>
                <a:gd name="connsiteX16" fmla="*/ 81417 w 309481"/>
                <a:gd name="connsiteY16" fmla="*/ 231341 h 251428"/>
                <a:gd name="connsiteX17" fmla="*/ 91225 w 309481"/>
                <a:gd name="connsiteY17" fmla="*/ 234673 h 251428"/>
                <a:gd name="connsiteX18" fmla="*/ 101034 w 309481"/>
                <a:gd name="connsiteY18" fmla="*/ 244670 h 251428"/>
                <a:gd name="connsiteX19" fmla="*/ 101034 w 309481"/>
                <a:gd name="connsiteY19" fmla="*/ 251429 h 251428"/>
                <a:gd name="connsiteX20" fmla="*/ 110747 w 309481"/>
                <a:gd name="connsiteY20" fmla="*/ 248097 h 251428"/>
                <a:gd name="connsiteX21" fmla="*/ 107509 w 309481"/>
                <a:gd name="connsiteY21" fmla="*/ 251429 h 251428"/>
                <a:gd name="connsiteX22" fmla="*/ 107509 w 309481"/>
                <a:gd name="connsiteY22" fmla="*/ 221250 h 251428"/>
                <a:gd name="connsiteX23" fmla="*/ 104272 w 309481"/>
                <a:gd name="connsiteY23" fmla="*/ 204494 h 251428"/>
                <a:gd name="connsiteX24" fmla="*/ 101034 w 309481"/>
                <a:gd name="connsiteY24" fmla="*/ 204494 h 251428"/>
                <a:gd name="connsiteX25" fmla="*/ 101034 w 309481"/>
                <a:gd name="connsiteY25" fmla="*/ 194403 h 251428"/>
                <a:gd name="connsiteX26" fmla="*/ 104272 w 309481"/>
                <a:gd name="connsiteY26" fmla="*/ 187739 h 251428"/>
                <a:gd name="connsiteX27" fmla="*/ 107509 w 309481"/>
                <a:gd name="connsiteY27" fmla="*/ 184407 h 251428"/>
                <a:gd name="connsiteX28" fmla="*/ 192164 w 309481"/>
                <a:gd name="connsiteY28" fmla="*/ 184407 h 251428"/>
                <a:gd name="connsiteX29" fmla="*/ 205210 w 309481"/>
                <a:gd name="connsiteY29" fmla="*/ 177647 h 251428"/>
                <a:gd name="connsiteX30" fmla="*/ 215018 w 309481"/>
                <a:gd name="connsiteY30" fmla="*/ 180979 h 251428"/>
                <a:gd name="connsiteX31" fmla="*/ 224731 w 309481"/>
                <a:gd name="connsiteY31" fmla="*/ 180979 h 251428"/>
                <a:gd name="connsiteX32" fmla="*/ 237777 w 309481"/>
                <a:gd name="connsiteY32" fmla="*/ 184407 h 251428"/>
                <a:gd name="connsiteX33" fmla="*/ 247585 w 309481"/>
                <a:gd name="connsiteY33" fmla="*/ 184407 h 251428"/>
                <a:gd name="connsiteX34" fmla="*/ 250823 w 309481"/>
                <a:gd name="connsiteY34" fmla="*/ 177647 h 251428"/>
                <a:gd name="connsiteX35" fmla="*/ 257298 w 309481"/>
                <a:gd name="connsiteY35" fmla="*/ 177647 h 251428"/>
                <a:gd name="connsiteX36" fmla="*/ 260631 w 309481"/>
                <a:gd name="connsiteY36" fmla="*/ 170983 h 251428"/>
                <a:gd name="connsiteX37" fmla="*/ 270344 w 309481"/>
                <a:gd name="connsiteY37" fmla="*/ 160892 h 251428"/>
                <a:gd name="connsiteX38" fmla="*/ 286627 w 309481"/>
                <a:gd name="connsiteY38" fmla="*/ 160892 h 251428"/>
                <a:gd name="connsiteX39" fmla="*/ 289865 w 309481"/>
                <a:gd name="connsiteY39" fmla="*/ 164224 h 251428"/>
                <a:gd name="connsiteX40" fmla="*/ 289865 w 309481"/>
                <a:gd name="connsiteY40" fmla="*/ 157560 h 251428"/>
                <a:gd name="connsiteX41" fmla="*/ 293198 w 309481"/>
                <a:gd name="connsiteY41" fmla="*/ 157560 h 251428"/>
                <a:gd name="connsiteX42" fmla="*/ 296436 w 309481"/>
                <a:gd name="connsiteY42" fmla="*/ 154228 h 251428"/>
                <a:gd name="connsiteX43" fmla="*/ 302911 w 309481"/>
                <a:gd name="connsiteY43" fmla="*/ 154228 h 251428"/>
                <a:gd name="connsiteX44" fmla="*/ 306148 w 309481"/>
                <a:gd name="connsiteY44" fmla="*/ 144136 h 251428"/>
                <a:gd name="connsiteX45" fmla="*/ 309482 w 309481"/>
                <a:gd name="connsiteY45" fmla="*/ 140804 h 251428"/>
                <a:gd name="connsiteX46" fmla="*/ 306148 w 309481"/>
                <a:gd name="connsiteY46" fmla="*/ 140804 h 251428"/>
                <a:gd name="connsiteX47" fmla="*/ 293198 w 309481"/>
                <a:gd name="connsiteY47" fmla="*/ 120717 h 251428"/>
                <a:gd name="connsiteX48" fmla="*/ 306148 w 309481"/>
                <a:gd name="connsiteY48" fmla="*/ 117384 h 251428"/>
                <a:gd name="connsiteX49" fmla="*/ 302911 w 309481"/>
                <a:gd name="connsiteY49" fmla="*/ 110625 h 251428"/>
                <a:gd name="connsiteX50" fmla="*/ 296436 w 309481"/>
                <a:gd name="connsiteY50" fmla="*/ 103961 h 251428"/>
                <a:gd name="connsiteX51" fmla="*/ 289865 w 309481"/>
                <a:gd name="connsiteY51" fmla="*/ 103961 h 251428"/>
                <a:gd name="connsiteX52" fmla="*/ 283390 w 309481"/>
                <a:gd name="connsiteY52" fmla="*/ 110625 h 251428"/>
                <a:gd name="connsiteX53" fmla="*/ 273582 w 309481"/>
                <a:gd name="connsiteY53" fmla="*/ 110625 h 251428"/>
                <a:gd name="connsiteX54" fmla="*/ 270344 w 309481"/>
                <a:gd name="connsiteY54" fmla="*/ 103961 h 251428"/>
                <a:gd name="connsiteX55" fmla="*/ 263868 w 309481"/>
                <a:gd name="connsiteY55" fmla="*/ 100629 h 251428"/>
                <a:gd name="connsiteX56" fmla="*/ 250823 w 309481"/>
                <a:gd name="connsiteY56" fmla="*/ 87205 h 251428"/>
                <a:gd name="connsiteX57" fmla="*/ 250823 w 309481"/>
                <a:gd name="connsiteY57" fmla="*/ 83873 h 251428"/>
                <a:gd name="connsiteX58" fmla="*/ 260631 w 309481"/>
                <a:gd name="connsiteY58" fmla="*/ 73782 h 251428"/>
                <a:gd name="connsiteX59" fmla="*/ 254060 w 309481"/>
                <a:gd name="connsiteY59" fmla="*/ 73782 h 251428"/>
                <a:gd name="connsiteX60" fmla="*/ 254060 w 309481"/>
                <a:gd name="connsiteY60" fmla="*/ 63690 h 251428"/>
                <a:gd name="connsiteX61" fmla="*/ 241015 w 309481"/>
                <a:gd name="connsiteY61" fmla="*/ 63690 h 251428"/>
                <a:gd name="connsiteX62" fmla="*/ 234539 w 309481"/>
                <a:gd name="connsiteY62" fmla="*/ 60358 h 251428"/>
                <a:gd name="connsiteX63" fmla="*/ 228064 w 309481"/>
                <a:gd name="connsiteY63" fmla="*/ 46935 h 251428"/>
                <a:gd name="connsiteX64" fmla="*/ 228064 w 309481"/>
                <a:gd name="connsiteY64" fmla="*/ 33511 h 251428"/>
                <a:gd name="connsiteX65" fmla="*/ 224731 w 309481"/>
                <a:gd name="connsiteY65" fmla="*/ 26847 h 251428"/>
                <a:gd name="connsiteX66" fmla="*/ 224731 w 309481"/>
                <a:gd name="connsiteY66" fmla="*/ 6760 h 251428"/>
                <a:gd name="connsiteX67" fmla="*/ 211781 w 309481"/>
                <a:gd name="connsiteY67" fmla="*/ 0 h 251428"/>
                <a:gd name="connsiteX68" fmla="*/ 185689 w 309481"/>
                <a:gd name="connsiteY68" fmla="*/ 0 h 251428"/>
                <a:gd name="connsiteX69" fmla="*/ 175880 w 309481"/>
                <a:gd name="connsiteY69" fmla="*/ 10091 h 251428"/>
                <a:gd name="connsiteX70" fmla="*/ 162835 w 309481"/>
                <a:gd name="connsiteY70" fmla="*/ 10091 h 251428"/>
                <a:gd name="connsiteX71" fmla="*/ 153122 w 309481"/>
                <a:gd name="connsiteY71" fmla="*/ 23515 h 251428"/>
                <a:gd name="connsiteX72" fmla="*/ 140076 w 309481"/>
                <a:gd name="connsiteY72" fmla="*/ 23515 h 251428"/>
                <a:gd name="connsiteX73" fmla="*/ 140076 w 309481"/>
                <a:gd name="connsiteY73" fmla="*/ 33511 h 251428"/>
                <a:gd name="connsiteX74" fmla="*/ 136838 w 309481"/>
                <a:gd name="connsiteY74" fmla="*/ 36938 h 251428"/>
                <a:gd name="connsiteX75" fmla="*/ 136838 w 309481"/>
                <a:gd name="connsiteY75" fmla="*/ 40271 h 251428"/>
                <a:gd name="connsiteX76" fmla="*/ 130268 w 309481"/>
                <a:gd name="connsiteY76" fmla="*/ 40271 h 251428"/>
                <a:gd name="connsiteX77" fmla="*/ 123793 w 309481"/>
                <a:gd name="connsiteY77" fmla="*/ 33511 h 251428"/>
                <a:gd name="connsiteX78" fmla="*/ 120555 w 309481"/>
                <a:gd name="connsiteY78" fmla="*/ 33511 h 251428"/>
                <a:gd name="connsiteX79" fmla="*/ 117317 w 309481"/>
                <a:gd name="connsiteY79" fmla="*/ 36938 h 251428"/>
                <a:gd name="connsiteX80" fmla="*/ 113984 w 309481"/>
                <a:gd name="connsiteY80" fmla="*/ 43603 h 251428"/>
                <a:gd name="connsiteX81" fmla="*/ 107509 w 309481"/>
                <a:gd name="connsiteY81" fmla="*/ 46935 h 251428"/>
                <a:gd name="connsiteX82" fmla="*/ 104272 w 309481"/>
                <a:gd name="connsiteY82" fmla="*/ 53694 h 251428"/>
                <a:gd name="connsiteX83" fmla="*/ 101034 w 309481"/>
                <a:gd name="connsiteY83" fmla="*/ 57026 h 251428"/>
                <a:gd name="connsiteX84" fmla="*/ 101034 w 309481"/>
                <a:gd name="connsiteY84" fmla="*/ 60358 h 251428"/>
                <a:gd name="connsiteX85" fmla="*/ 91225 w 309481"/>
                <a:gd name="connsiteY85" fmla="*/ 60358 h 251428"/>
                <a:gd name="connsiteX86" fmla="*/ 91225 w 309481"/>
                <a:gd name="connsiteY86" fmla="*/ 80446 h 251428"/>
                <a:gd name="connsiteX87" fmla="*/ 78179 w 309481"/>
                <a:gd name="connsiteY87" fmla="*/ 83873 h 251428"/>
                <a:gd name="connsiteX88" fmla="*/ 61896 w 309481"/>
                <a:gd name="connsiteY88" fmla="*/ 67118 h 251428"/>
                <a:gd name="connsiteX89" fmla="*/ 52088 w 309481"/>
                <a:gd name="connsiteY89" fmla="*/ 83873 h 251428"/>
                <a:gd name="connsiteX90" fmla="*/ 55421 w 309481"/>
                <a:gd name="connsiteY90" fmla="*/ 87205 h 251428"/>
                <a:gd name="connsiteX91" fmla="*/ 55421 w 309481"/>
                <a:gd name="connsiteY91" fmla="*/ 103961 h 251428"/>
                <a:gd name="connsiteX92" fmla="*/ 45613 w 309481"/>
                <a:gd name="connsiteY92" fmla="*/ 103961 h 251428"/>
                <a:gd name="connsiteX93" fmla="*/ 45613 w 309481"/>
                <a:gd name="connsiteY93" fmla="*/ 120717 h 251428"/>
                <a:gd name="connsiteX94" fmla="*/ 42375 w 309481"/>
                <a:gd name="connsiteY94" fmla="*/ 124048 h 251428"/>
                <a:gd name="connsiteX95" fmla="*/ 39137 w 309481"/>
                <a:gd name="connsiteY95" fmla="*/ 124048 h 251428"/>
                <a:gd name="connsiteX96" fmla="*/ 42375 w 309481"/>
                <a:gd name="connsiteY96" fmla="*/ 127380 h 251428"/>
                <a:gd name="connsiteX97" fmla="*/ 42375 w 309481"/>
                <a:gd name="connsiteY97" fmla="*/ 134045 h 251428"/>
                <a:gd name="connsiteX98" fmla="*/ 22759 w 309481"/>
                <a:gd name="connsiteY98" fmla="*/ 134045 h 251428"/>
                <a:gd name="connsiteX99" fmla="*/ 19521 w 309481"/>
                <a:gd name="connsiteY99" fmla="*/ 137472 h 251428"/>
                <a:gd name="connsiteX100" fmla="*/ 16283 w 309481"/>
                <a:gd name="connsiteY100" fmla="*/ 137472 h 251428"/>
                <a:gd name="connsiteX101" fmla="*/ 6571 w 309481"/>
                <a:gd name="connsiteY101" fmla="*/ 144136 h 251428"/>
                <a:gd name="connsiteX102" fmla="*/ 19521 w 309481"/>
                <a:gd name="connsiteY102" fmla="*/ 160892 h 251428"/>
                <a:gd name="connsiteX103" fmla="*/ 13046 w 309481"/>
                <a:gd name="connsiteY103" fmla="*/ 174315 h 251428"/>
                <a:gd name="connsiteX104" fmla="*/ 0 w 309481"/>
                <a:gd name="connsiteY104" fmla="*/ 174315 h 25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309481" h="251428">
                  <a:moveTo>
                    <a:pt x="0" y="174315"/>
                  </a:moveTo>
                  <a:lnTo>
                    <a:pt x="3237" y="204494"/>
                  </a:lnTo>
                  <a:lnTo>
                    <a:pt x="3237" y="217918"/>
                  </a:lnTo>
                  <a:lnTo>
                    <a:pt x="16283" y="214490"/>
                  </a:lnTo>
                  <a:lnTo>
                    <a:pt x="16283" y="217918"/>
                  </a:lnTo>
                  <a:lnTo>
                    <a:pt x="19521" y="221250"/>
                  </a:lnTo>
                  <a:lnTo>
                    <a:pt x="19521" y="227914"/>
                  </a:lnTo>
                  <a:lnTo>
                    <a:pt x="22759" y="234673"/>
                  </a:lnTo>
                  <a:lnTo>
                    <a:pt x="29329" y="238005"/>
                  </a:lnTo>
                  <a:lnTo>
                    <a:pt x="32567" y="241337"/>
                  </a:lnTo>
                  <a:lnTo>
                    <a:pt x="39137" y="241337"/>
                  </a:lnTo>
                  <a:lnTo>
                    <a:pt x="42375" y="244670"/>
                  </a:lnTo>
                  <a:lnTo>
                    <a:pt x="48851" y="244670"/>
                  </a:lnTo>
                  <a:lnTo>
                    <a:pt x="52088" y="241337"/>
                  </a:lnTo>
                  <a:lnTo>
                    <a:pt x="52088" y="238005"/>
                  </a:lnTo>
                  <a:lnTo>
                    <a:pt x="65134" y="231341"/>
                  </a:lnTo>
                  <a:lnTo>
                    <a:pt x="81417" y="231341"/>
                  </a:lnTo>
                  <a:lnTo>
                    <a:pt x="91225" y="234673"/>
                  </a:lnTo>
                  <a:lnTo>
                    <a:pt x="101034" y="244670"/>
                  </a:lnTo>
                  <a:lnTo>
                    <a:pt x="101034" y="251429"/>
                  </a:lnTo>
                  <a:lnTo>
                    <a:pt x="110747" y="248097"/>
                  </a:lnTo>
                  <a:lnTo>
                    <a:pt x="107509" y="251429"/>
                  </a:lnTo>
                  <a:lnTo>
                    <a:pt x="107509" y="221250"/>
                  </a:lnTo>
                  <a:lnTo>
                    <a:pt x="104272" y="204494"/>
                  </a:lnTo>
                  <a:lnTo>
                    <a:pt x="101034" y="204494"/>
                  </a:lnTo>
                  <a:lnTo>
                    <a:pt x="101034" y="194403"/>
                  </a:lnTo>
                  <a:lnTo>
                    <a:pt x="104272" y="187739"/>
                  </a:lnTo>
                  <a:lnTo>
                    <a:pt x="107509" y="184407"/>
                  </a:lnTo>
                  <a:lnTo>
                    <a:pt x="192164" y="184407"/>
                  </a:lnTo>
                  <a:lnTo>
                    <a:pt x="205210" y="177647"/>
                  </a:lnTo>
                  <a:lnTo>
                    <a:pt x="215018" y="180979"/>
                  </a:lnTo>
                  <a:lnTo>
                    <a:pt x="224731" y="180979"/>
                  </a:lnTo>
                  <a:lnTo>
                    <a:pt x="237777" y="184407"/>
                  </a:lnTo>
                  <a:lnTo>
                    <a:pt x="247585" y="184407"/>
                  </a:lnTo>
                  <a:lnTo>
                    <a:pt x="250823" y="177647"/>
                  </a:lnTo>
                  <a:lnTo>
                    <a:pt x="257298" y="177647"/>
                  </a:lnTo>
                  <a:lnTo>
                    <a:pt x="260631" y="170983"/>
                  </a:lnTo>
                  <a:lnTo>
                    <a:pt x="270344" y="160892"/>
                  </a:lnTo>
                  <a:lnTo>
                    <a:pt x="286627" y="160892"/>
                  </a:lnTo>
                  <a:lnTo>
                    <a:pt x="289865" y="164224"/>
                  </a:lnTo>
                  <a:lnTo>
                    <a:pt x="289865" y="157560"/>
                  </a:lnTo>
                  <a:lnTo>
                    <a:pt x="293198" y="157560"/>
                  </a:lnTo>
                  <a:lnTo>
                    <a:pt x="296436" y="154228"/>
                  </a:lnTo>
                  <a:lnTo>
                    <a:pt x="302911" y="154228"/>
                  </a:lnTo>
                  <a:lnTo>
                    <a:pt x="306148" y="144136"/>
                  </a:lnTo>
                  <a:lnTo>
                    <a:pt x="309482" y="140804"/>
                  </a:lnTo>
                  <a:lnTo>
                    <a:pt x="306148" y="140804"/>
                  </a:lnTo>
                  <a:lnTo>
                    <a:pt x="293198" y="120717"/>
                  </a:lnTo>
                  <a:lnTo>
                    <a:pt x="306148" y="117384"/>
                  </a:lnTo>
                  <a:lnTo>
                    <a:pt x="302911" y="110625"/>
                  </a:lnTo>
                  <a:lnTo>
                    <a:pt x="296436" y="103961"/>
                  </a:lnTo>
                  <a:lnTo>
                    <a:pt x="289865" y="103961"/>
                  </a:lnTo>
                  <a:lnTo>
                    <a:pt x="283390" y="110625"/>
                  </a:lnTo>
                  <a:lnTo>
                    <a:pt x="273582" y="110625"/>
                  </a:lnTo>
                  <a:lnTo>
                    <a:pt x="270344" y="103961"/>
                  </a:lnTo>
                  <a:lnTo>
                    <a:pt x="263868" y="100629"/>
                  </a:lnTo>
                  <a:lnTo>
                    <a:pt x="250823" y="87205"/>
                  </a:lnTo>
                  <a:lnTo>
                    <a:pt x="250823" y="83873"/>
                  </a:lnTo>
                  <a:lnTo>
                    <a:pt x="260631" y="73782"/>
                  </a:lnTo>
                  <a:lnTo>
                    <a:pt x="254060" y="73782"/>
                  </a:lnTo>
                  <a:lnTo>
                    <a:pt x="254060" y="63690"/>
                  </a:lnTo>
                  <a:lnTo>
                    <a:pt x="241015" y="63690"/>
                  </a:lnTo>
                  <a:lnTo>
                    <a:pt x="234539" y="60358"/>
                  </a:lnTo>
                  <a:lnTo>
                    <a:pt x="228064" y="46935"/>
                  </a:lnTo>
                  <a:lnTo>
                    <a:pt x="228064" y="33511"/>
                  </a:lnTo>
                  <a:lnTo>
                    <a:pt x="224731" y="26847"/>
                  </a:lnTo>
                  <a:lnTo>
                    <a:pt x="224731" y="6760"/>
                  </a:lnTo>
                  <a:lnTo>
                    <a:pt x="211781" y="0"/>
                  </a:lnTo>
                  <a:lnTo>
                    <a:pt x="185689" y="0"/>
                  </a:lnTo>
                  <a:lnTo>
                    <a:pt x="175880" y="10091"/>
                  </a:lnTo>
                  <a:lnTo>
                    <a:pt x="162835" y="10091"/>
                  </a:lnTo>
                  <a:lnTo>
                    <a:pt x="153122" y="23515"/>
                  </a:lnTo>
                  <a:lnTo>
                    <a:pt x="140076" y="23515"/>
                  </a:lnTo>
                  <a:lnTo>
                    <a:pt x="140076" y="33511"/>
                  </a:lnTo>
                  <a:lnTo>
                    <a:pt x="136838" y="36938"/>
                  </a:lnTo>
                  <a:lnTo>
                    <a:pt x="136838" y="40271"/>
                  </a:lnTo>
                  <a:lnTo>
                    <a:pt x="130268" y="40271"/>
                  </a:lnTo>
                  <a:lnTo>
                    <a:pt x="123793" y="33511"/>
                  </a:lnTo>
                  <a:lnTo>
                    <a:pt x="120555" y="33511"/>
                  </a:lnTo>
                  <a:lnTo>
                    <a:pt x="117317" y="36938"/>
                  </a:lnTo>
                  <a:lnTo>
                    <a:pt x="113984" y="43603"/>
                  </a:lnTo>
                  <a:lnTo>
                    <a:pt x="107509" y="46935"/>
                  </a:lnTo>
                  <a:lnTo>
                    <a:pt x="104272" y="53694"/>
                  </a:lnTo>
                  <a:lnTo>
                    <a:pt x="101034" y="57026"/>
                  </a:lnTo>
                  <a:lnTo>
                    <a:pt x="101034" y="60358"/>
                  </a:lnTo>
                  <a:lnTo>
                    <a:pt x="91225" y="60358"/>
                  </a:lnTo>
                  <a:lnTo>
                    <a:pt x="91225" y="80446"/>
                  </a:lnTo>
                  <a:lnTo>
                    <a:pt x="78179" y="83873"/>
                  </a:lnTo>
                  <a:lnTo>
                    <a:pt x="61896" y="67118"/>
                  </a:lnTo>
                  <a:lnTo>
                    <a:pt x="52088" y="83873"/>
                  </a:lnTo>
                  <a:lnTo>
                    <a:pt x="55421" y="87205"/>
                  </a:lnTo>
                  <a:lnTo>
                    <a:pt x="55421" y="103961"/>
                  </a:lnTo>
                  <a:lnTo>
                    <a:pt x="45613" y="103961"/>
                  </a:lnTo>
                  <a:lnTo>
                    <a:pt x="45613" y="120717"/>
                  </a:lnTo>
                  <a:lnTo>
                    <a:pt x="42375" y="124048"/>
                  </a:lnTo>
                  <a:lnTo>
                    <a:pt x="39137" y="124048"/>
                  </a:lnTo>
                  <a:lnTo>
                    <a:pt x="42375" y="127380"/>
                  </a:lnTo>
                  <a:lnTo>
                    <a:pt x="42375" y="134045"/>
                  </a:lnTo>
                  <a:lnTo>
                    <a:pt x="22759" y="134045"/>
                  </a:lnTo>
                  <a:lnTo>
                    <a:pt x="19521" y="137472"/>
                  </a:lnTo>
                  <a:lnTo>
                    <a:pt x="16283" y="137472"/>
                  </a:lnTo>
                  <a:lnTo>
                    <a:pt x="6571" y="144136"/>
                  </a:lnTo>
                  <a:lnTo>
                    <a:pt x="19521" y="160892"/>
                  </a:lnTo>
                  <a:lnTo>
                    <a:pt x="13046" y="174315"/>
                  </a:lnTo>
                  <a:lnTo>
                    <a:pt x="0" y="174315"/>
                  </a:lnTo>
                  <a:close/>
                </a:path>
              </a:pathLst>
            </a:custGeom>
            <a:noFill/>
            <a:ln w="2379" cap="flat">
              <a:solidFill>
                <a:srgbClr val="FFFFFF"/>
              </a:solidFill>
              <a:prstDash val="solid"/>
              <a:round/>
            </a:ln>
          </p:spPr>
          <p:txBody>
            <a:bodyPr rtlCol="0" anchor="ctr"/>
            <a:lstStyle/>
            <a:p>
              <a:endParaRPr lang="en-US" noProof="0" dirty="0"/>
            </a:p>
          </p:txBody>
        </p:sp>
        <p:sp>
          <p:nvSpPr>
            <p:cNvPr id="5669" name="Serbest Form 5668">
              <a:extLst>
                <a:ext uri="{FF2B5EF4-FFF2-40B4-BE49-F238E27FC236}">
                  <a16:creationId xmlns:a16="http://schemas.microsoft.com/office/drawing/2014/main" id="{A3BD7414-CCA7-9942-86A5-BCDCAF5BAD06}"/>
                </a:ext>
              </a:extLst>
            </p:cNvPr>
            <p:cNvSpPr/>
            <p:nvPr/>
          </p:nvSpPr>
          <p:spPr>
            <a:xfrm>
              <a:off x="6444142" y="1877872"/>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solidFill>
              <a:srgbClr val="FF0000"/>
            </a:solidFill>
            <a:ln w="9518" cap="flat">
              <a:noFill/>
              <a:prstDash val="solid"/>
              <a:miter/>
            </a:ln>
          </p:spPr>
          <p:txBody>
            <a:bodyPr rtlCol="0" anchor="ctr"/>
            <a:lstStyle/>
            <a:p>
              <a:endParaRPr lang="en-US" noProof="0" dirty="0"/>
            </a:p>
          </p:txBody>
        </p:sp>
        <p:sp>
          <p:nvSpPr>
            <p:cNvPr id="5670" name="Serbest Form 5669">
              <a:extLst>
                <a:ext uri="{FF2B5EF4-FFF2-40B4-BE49-F238E27FC236}">
                  <a16:creationId xmlns:a16="http://schemas.microsoft.com/office/drawing/2014/main" id="{E53777DB-80D8-FD4D-A80B-9C972C9D150E}"/>
                </a:ext>
              </a:extLst>
            </p:cNvPr>
            <p:cNvSpPr/>
            <p:nvPr/>
          </p:nvSpPr>
          <p:spPr>
            <a:xfrm>
              <a:off x="6444142" y="1877872"/>
              <a:ext cx="212733" cy="135377"/>
            </a:xfrm>
            <a:custGeom>
              <a:avLst/>
              <a:gdLst>
                <a:gd name="connsiteX0" fmla="*/ 199877 w 212733"/>
                <a:gd name="connsiteY0" fmla="*/ 99772 h 135377"/>
                <a:gd name="connsiteX1" fmla="*/ 180547 w 212733"/>
                <a:gd name="connsiteY1" fmla="*/ 74829 h 135377"/>
                <a:gd name="connsiteX2" fmla="*/ 190260 w 212733"/>
                <a:gd name="connsiteY2" fmla="*/ 64166 h 135377"/>
                <a:gd name="connsiteX3" fmla="*/ 190260 w 212733"/>
                <a:gd name="connsiteY3" fmla="*/ 46363 h 135377"/>
                <a:gd name="connsiteX4" fmla="*/ 193402 w 212733"/>
                <a:gd name="connsiteY4" fmla="*/ 42746 h 135377"/>
                <a:gd name="connsiteX5" fmla="*/ 199877 w 212733"/>
                <a:gd name="connsiteY5" fmla="*/ 39223 h 135377"/>
                <a:gd name="connsiteX6" fmla="*/ 212733 w 212733"/>
                <a:gd name="connsiteY6" fmla="*/ 39223 h 135377"/>
                <a:gd name="connsiteX7" fmla="*/ 212733 w 212733"/>
                <a:gd name="connsiteY7" fmla="*/ 28465 h 135377"/>
                <a:gd name="connsiteX8" fmla="*/ 209591 w 212733"/>
                <a:gd name="connsiteY8" fmla="*/ 21420 h 135377"/>
                <a:gd name="connsiteX9" fmla="*/ 199877 w 212733"/>
                <a:gd name="connsiteY9" fmla="*/ 21420 h 135377"/>
                <a:gd name="connsiteX10" fmla="*/ 187022 w 212733"/>
                <a:gd name="connsiteY10" fmla="*/ 7140 h 135377"/>
                <a:gd name="connsiteX11" fmla="*/ 174072 w 212733"/>
                <a:gd name="connsiteY11" fmla="*/ 7140 h 135377"/>
                <a:gd name="connsiteX12" fmla="*/ 167691 w 212733"/>
                <a:gd name="connsiteY12" fmla="*/ 3618 h 135377"/>
                <a:gd name="connsiteX13" fmla="*/ 161216 w 212733"/>
                <a:gd name="connsiteY13" fmla="*/ 3618 h 135377"/>
                <a:gd name="connsiteX14" fmla="*/ 154741 w 212733"/>
                <a:gd name="connsiteY14" fmla="*/ 0 h 135377"/>
                <a:gd name="connsiteX15" fmla="*/ 151503 w 212733"/>
                <a:gd name="connsiteY15" fmla="*/ 0 h 135377"/>
                <a:gd name="connsiteX16" fmla="*/ 151503 w 212733"/>
                <a:gd name="connsiteY16" fmla="*/ 7140 h 135377"/>
                <a:gd name="connsiteX17" fmla="*/ 135410 w 212733"/>
                <a:gd name="connsiteY17" fmla="*/ 3618 h 135377"/>
                <a:gd name="connsiteX18" fmla="*/ 135410 w 212733"/>
                <a:gd name="connsiteY18" fmla="*/ 7140 h 135377"/>
                <a:gd name="connsiteX19" fmla="*/ 132172 w 212733"/>
                <a:gd name="connsiteY19" fmla="*/ 7140 h 135377"/>
                <a:gd name="connsiteX20" fmla="*/ 125793 w 212733"/>
                <a:gd name="connsiteY20" fmla="*/ 10663 h 135377"/>
                <a:gd name="connsiteX21" fmla="*/ 122555 w 212733"/>
                <a:gd name="connsiteY21" fmla="*/ 10663 h 135377"/>
                <a:gd name="connsiteX22" fmla="*/ 119317 w 212733"/>
                <a:gd name="connsiteY22" fmla="*/ 14280 h 135377"/>
                <a:gd name="connsiteX23" fmla="*/ 119317 w 212733"/>
                <a:gd name="connsiteY23" fmla="*/ 21420 h 135377"/>
                <a:gd name="connsiteX24" fmla="*/ 116079 w 212733"/>
                <a:gd name="connsiteY24" fmla="*/ 24943 h 135377"/>
                <a:gd name="connsiteX25" fmla="*/ 106462 w 212733"/>
                <a:gd name="connsiteY25" fmla="*/ 24943 h 135377"/>
                <a:gd name="connsiteX26" fmla="*/ 99986 w 212733"/>
                <a:gd name="connsiteY26" fmla="*/ 21420 h 135377"/>
                <a:gd name="connsiteX27" fmla="*/ 96748 w 212733"/>
                <a:gd name="connsiteY27" fmla="*/ 17803 h 135377"/>
                <a:gd name="connsiteX28" fmla="*/ 83893 w 212733"/>
                <a:gd name="connsiteY28" fmla="*/ 17803 h 135377"/>
                <a:gd name="connsiteX29" fmla="*/ 74180 w 212733"/>
                <a:gd name="connsiteY29" fmla="*/ 14280 h 135377"/>
                <a:gd name="connsiteX30" fmla="*/ 74180 w 212733"/>
                <a:gd name="connsiteY30" fmla="*/ 17803 h 135377"/>
                <a:gd name="connsiteX31" fmla="*/ 70943 w 212733"/>
                <a:gd name="connsiteY31" fmla="*/ 21420 h 135377"/>
                <a:gd name="connsiteX32" fmla="*/ 58087 w 212733"/>
                <a:gd name="connsiteY32" fmla="*/ 21420 h 135377"/>
                <a:gd name="connsiteX33" fmla="*/ 54850 w 212733"/>
                <a:gd name="connsiteY33" fmla="*/ 17803 h 135377"/>
                <a:gd name="connsiteX34" fmla="*/ 48375 w 212733"/>
                <a:gd name="connsiteY34" fmla="*/ 17803 h 135377"/>
                <a:gd name="connsiteX35" fmla="*/ 35519 w 212733"/>
                <a:gd name="connsiteY35" fmla="*/ 10663 h 135377"/>
                <a:gd name="connsiteX36" fmla="*/ 29044 w 212733"/>
                <a:gd name="connsiteY36" fmla="*/ 17803 h 135377"/>
                <a:gd name="connsiteX37" fmla="*/ 19426 w 212733"/>
                <a:gd name="connsiteY37" fmla="*/ 17803 h 135377"/>
                <a:gd name="connsiteX38" fmla="*/ 16188 w 212733"/>
                <a:gd name="connsiteY38" fmla="*/ 14280 h 135377"/>
                <a:gd name="connsiteX39" fmla="*/ 19426 w 212733"/>
                <a:gd name="connsiteY39" fmla="*/ 10663 h 135377"/>
                <a:gd name="connsiteX40" fmla="*/ 19426 w 212733"/>
                <a:gd name="connsiteY40" fmla="*/ 7140 h 135377"/>
                <a:gd name="connsiteX41" fmla="*/ 22568 w 212733"/>
                <a:gd name="connsiteY41" fmla="*/ 3618 h 135377"/>
                <a:gd name="connsiteX42" fmla="*/ 19426 w 212733"/>
                <a:gd name="connsiteY42" fmla="*/ 0 h 135377"/>
                <a:gd name="connsiteX43" fmla="*/ 6475 w 212733"/>
                <a:gd name="connsiteY43" fmla="*/ 0 h 135377"/>
                <a:gd name="connsiteX44" fmla="*/ 6475 w 212733"/>
                <a:gd name="connsiteY44" fmla="*/ 7140 h 135377"/>
                <a:gd name="connsiteX45" fmla="*/ 0 w 212733"/>
                <a:gd name="connsiteY45" fmla="*/ 14280 h 135377"/>
                <a:gd name="connsiteX46" fmla="*/ 0 w 212733"/>
                <a:gd name="connsiteY46" fmla="*/ 24943 h 135377"/>
                <a:gd name="connsiteX47" fmla="*/ 9713 w 212733"/>
                <a:gd name="connsiteY47" fmla="*/ 28465 h 135377"/>
                <a:gd name="connsiteX48" fmla="*/ 6475 w 212733"/>
                <a:gd name="connsiteY48" fmla="*/ 35605 h 135377"/>
                <a:gd name="connsiteX49" fmla="*/ 16188 w 212733"/>
                <a:gd name="connsiteY49" fmla="*/ 39223 h 135377"/>
                <a:gd name="connsiteX50" fmla="*/ 19426 w 212733"/>
                <a:gd name="connsiteY50" fmla="*/ 42746 h 135377"/>
                <a:gd name="connsiteX51" fmla="*/ 19426 w 212733"/>
                <a:gd name="connsiteY51" fmla="*/ 57026 h 135377"/>
                <a:gd name="connsiteX52" fmla="*/ 16188 w 212733"/>
                <a:gd name="connsiteY52" fmla="*/ 60548 h 135377"/>
                <a:gd name="connsiteX53" fmla="*/ 3238 w 212733"/>
                <a:gd name="connsiteY53" fmla="*/ 60548 h 135377"/>
                <a:gd name="connsiteX54" fmla="*/ 3238 w 212733"/>
                <a:gd name="connsiteY54" fmla="*/ 64166 h 135377"/>
                <a:gd name="connsiteX55" fmla="*/ 6475 w 212733"/>
                <a:gd name="connsiteY55" fmla="*/ 67689 h 135377"/>
                <a:gd name="connsiteX56" fmla="*/ 6475 w 212733"/>
                <a:gd name="connsiteY56" fmla="*/ 81969 h 135377"/>
                <a:gd name="connsiteX57" fmla="*/ 0 w 212733"/>
                <a:gd name="connsiteY57" fmla="*/ 81969 h 135377"/>
                <a:gd name="connsiteX58" fmla="*/ 6475 w 212733"/>
                <a:gd name="connsiteY58" fmla="*/ 92632 h 135377"/>
                <a:gd name="connsiteX59" fmla="*/ 9713 w 212733"/>
                <a:gd name="connsiteY59" fmla="*/ 92632 h 135377"/>
                <a:gd name="connsiteX60" fmla="*/ 9713 w 212733"/>
                <a:gd name="connsiteY60" fmla="*/ 99772 h 135377"/>
                <a:gd name="connsiteX61" fmla="*/ 19426 w 212733"/>
                <a:gd name="connsiteY61" fmla="*/ 106912 h 135377"/>
                <a:gd name="connsiteX62" fmla="*/ 22568 w 212733"/>
                <a:gd name="connsiteY62" fmla="*/ 110434 h 135377"/>
                <a:gd name="connsiteX63" fmla="*/ 25806 w 212733"/>
                <a:gd name="connsiteY63" fmla="*/ 117575 h 135377"/>
                <a:gd name="connsiteX64" fmla="*/ 25806 w 212733"/>
                <a:gd name="connsiteY64" fmla="*/ 124715 h 135377"/>
                <a:gd name="connsiteX65" fmla="*/ 22568 w 212733"/>
                <a:gd name="connsiteY65" fmla="*/ 131760 h 135377"/>
                <a:gd name="connsiteX66" fmla="*/ 25806 w 212733"/>
                <a:gd name="connsiteY66" fmla="*/ 131760 h 135377"/>
                <a:gd name="connsiteX67" fmla="*/ 29044 w 212733"/>
                <a:gd name="connsiteY67" fmla="*/ 135377 h 135377"/>
                <a:gd name="connsiteX68" fmla="*/ 35519 w 212733"/>
                <a:gd name="connsiteY68" fmla="*/ 135377 h 135377"/>
                <a:gd name="connsiteX69" fmla="*/ 41994 w 212733"/>
                <a:gd name="connsiteY69" fmla="*/ 131760 h 135377"/>
                <a:gd name="connsiteX70" fmla="*/ 45137 w 212733"/>
                <a:gd name="connsiteY70" fmla="*/ 128237 h 135377"/>
                <a:gd name="connsiteX71" fmla="*/ 58087 w 212733"/>
                <a:gd name="connsiteY71" fmla="*/ 131760 h 135377"/>
                <a:gd name="connsiteX72" fmla="*/ 61325 w 212733"/>
                <a:gd name="connsiteY72" fmla="*/ 121097 h 135377"/>
                <a:gd name="connsiteX73" fmla="*/ 77418 w 212733"/>
                <a:gd name="connsiteY73" fmla="*/ 117575 h 135377"/>
                <a:gd name="connsiteX74" fmla="*/ 77418 w 212733"/>
                <a:gd name="connsiteY74" fmla="*/ 121097 h 135377"/>
                <a:gd name="connsiteX75" fmla="*/ 87036 w 212733"/>
                <a:gd name="connsiteY75" fmla="*/ 131760 h 135377"/>
                <a:gd name="connsiteX76" fmla="*/ 93511 w 212733"/>
                <a:gd name="connsiteY76" fmla="*/ 131760 h 135377"/>
                <a:gd name="connsiteX77" fmla="*/ 96748 w 212733"/>
                <a:gd name="connsiteY77" fmla="*/ 128237 h 135377"/>
                <a:gd name="connsiteX78" fmla="*/ 103224 w 212733"/>
                <a:gd name="connsiteY78" fmla="*/ 135377 h 135377"/>
                <a:gd name="connsiteX79" fmla="*/ 109604 w 212733"/>
                <a:gd name="connsiteY79" fmla="*/ 135377 h 135377"/>
                <a:gd name="connsiteX80" fmla="*/ 116079 w 212733"/>
                <a:gd name="connsiteY80" fmla="*/ 128237 h 135377"/>
                <a:gd name="connsiteX81" fmla="*/ 122555 w 212733"/>
                <a:gd name="connsiteY81" fmla="*/ 135377 h 135377"/>
                <a:gd name="connsiteX82" fmla="*/ 132172 w 212733"/>
                <a:gd name="connsiteY82" fmla="*/ 135377 h 135377"/>
                <a:gd name="connsiteX83" fmla="*/ 135410 w 212733"/>
                <a:gd name="connsiteY83" fmla="*/ 131760 h 135377"/>
                <a:gd name="connsiteX84" fmla="*/ 135410 w 212733"/>
                <a:gd name="connsiteY84" fmla="*/ 121097 h 135377"/>
                <a:gd name="connsiteX85" fmla="*/ 132172 w 212733"/>
                <a:gd name="connsiteY85" fmla="*/ 117575 h 135377"/>
                <a:gd name="connsiteX86" fmla="*/ 141886 w 212733"/>
                <a:gd name="connsiteY86" fmla="*/ 113957 h 135377"/>
                <a:gd name="connsiteX87" fmla="*/ 151503 w 212733"/>
                <a:gd name="connsiteY87" fmla="*/ 99772 h 135377"/>
                <a:gd name="connsiteX88" fmla="*/ 167691 w 212733"/>
                <a:gd name="connsiteY88" fmla="*/ 103294 h 135377"/>
                <a:gd name="connsiteX89" fmla="*/ 174072 w 212733"/>
                <a:gd name="connsiteY89" fmla="*/ 92632 h 135377"/>
                <a:gd name="connsiteX90" fmla="*/ 180547 w 212733"/>
                <a:gd name="connsiteY90" fmla="*/ 103294 h 135377"/>
                <a:gd name="connsiteX91" fmla="*/ 187022 w 212733"/>
                <a:gd name="connsiteY91" fmla="*/ 103294 h 135377"/>
                <a:gd name="connsiteX92" fmla="*/ 193402 w 212733"/>
                <a:gd name="connsiteY92" fmla="*/ 106912 h 135377"/>
                <a:gd name="connsiteX93" fmla="*/ 199877 w 212733"/>
                <a:gd name="connsiteY93" fmla="*/ 106912 h 135377"/>
                <a:gd name="connsiteX94" fmla="*/ 199877 w 212733"/>
                <a:gd name="connsiteY94" fmla="*/ 99772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12733" h="135377">
                  <a:moveTo>
                    <a:pt x="199877" y="99772"/>
                  </a:moveTo>
                  <a:lnTo>
                    <a:pt x="180547" y="74829"/>
                  </a:lnTo>
                  <a:lnTo>
                    <a:pt x="190260" y="64166"/>
                  </a:lnTo>
                  <a:lnTo>
                    <a:pt x="190260" y="46363"/>
                  </a:lnTo>
                  <a:lnTo>
                    <a:pt x="193402" y="42746"/>
                  </a:lnTo>
                  <a:lnTo>
                    <a:pt x="199877" y="39223"/>
                  </a:lnTo>
                  <a:lnTo>
                    <a:pt x="212733" y="39223"/>
                  </a:lnTo>
                  <a:lnTo>
                    <a:pt x="212733" y="28465"/>
                  </a:lnTo>
                  <a:lnTo>
                    <a:pt x="209591" y="21420"/>
                  </a:lnTo>
                  <a:lnTo>
                    <a:pt x="199877" y="21420"/>
                  </a:lnTo>
                  <a:lnTo>
                    <a:pt x="187022" y="7140"/>
                  </a:lnTo>
                  <a:lnTo>
                    <a:pt x="174072" y="7140"/>
                  </a:lnTo>
                  <a:lnTo>
                    <a:pt x="167691" y="3618"/>
                  </a:lnTo>
                  <a:lnTo>
                    <a:pt x="161216" y="3618"/>
                  </a:lnTo>
                  <a:lnTo>
                    <a:pt x="154741" y="0"/>
                  </a:lnTo>
                  <a:lnTo>
                    <a:pt x="151503" y="0"/>
                  </a:lnTo>
                  <a:lnTo>
                    <a:pt x="151503" y="7140"/>
                  </a:lnTo>
                  <a:lnTo>
                    <a:pt x="135410" y="3618"/>
                  </a:lnTo>
                  <a:lnTo>
                    <a:pt x="135410" y="7140"/>
                  </a:lnTo>
                  <a:lnTo>
                    <a:pt x="132172" y="7140"/>
                  </a:lnTo>
                  <a:lnTo>
                    <a:pt x="125793" y="10663"/>
                  </a:lnTo>
                  <a:lnTo>
                    <a:pt x="122555" y="10663"/>
                  </a:lnTo>
                  <a:lnTo>
                    <a:pt x="119317" y="14280"/>
                  </a:lnTo>
                  <a:lnTo>
                    <a:pt x="119317" y="21420"/>
                  </a:lnTo>
                  <a:lnTo>
                    <a:pt x="116079" y="24943"/>
                  </a:lnTo>
                  <a:lnTo>
                    <a:pt x="106462" y="24943"/>
                  </a:lnTo>
                  <a:lnTo>
                    <a:pt x="99986" y="21420"/>
                  </a:lnTo>
                  <a:lnTo>
                    <a:pt x="96748" y="17803"/>
                  </a:lnTo>
                  <a:lnTo>
                    <a:pt x="83893" y="17803"/>
                  </a:lnTo>
                  <a:lnTo>
                    <a:pt x="74180" y="14280"/>
                  </a:lnTo>
                  <a:lnTo>
                    <a:pt x="74180" y="17803"/>
                  </a:lnTo>
                  <a:lnTo>
                    <a:pt x="70943" y="21420"/>
                  </a:lnTo>
                  <a:lnTo>
                    <a:pt x="58087" y="21420"/>
                  </a:lnTo>
                  <a:lnTo>
                    <a:pt x="54850" y="17803"/>
                  </a:lnTo>
                  <a:lnTo>
                    <a:pt x="48375" y="17803"/>
                  </a:lnTo>
                  <a:lnTo>
                    <a:pt x="35519" y="10663"/>
                  </a:lnTo>
                  <a:lnTo>
                    <a:pt x="29044" y="17803"/>
                  </a:lnTo>
                  <a:lnTo>
                    <a:pt x="19426" y="17803"/>
                  </a:lnTo>
                  <a:lnTo>
                    <a:pt x="16188" y="14280"/>
                  </a:lnTo>
                  <a:lnTo>
                    <a:pt x="19426" y="10663"/>
                  </a:lnTo>
                  <a:lnTo>
                    <a:pt x="19426" y="7140"/>
                  </a:lnTo>
                  <a:lnTo>
                    <a:pt x="22568" y="3618"/>
                  </a:lnTo>
                  <a:lnTo>
                    <a:pt x="19426" y="0"/>
                  </a:lnTo>
                  <a:lnTo>
                    <a:pt x="6475" y="0"/>
                  </a:lnTo>
                  <a:lnTo>
                    <a:pt x="6475" y="7140"/>
                  </a:lnTo>
                  <a:lnTo>
                    <a:pt x="0" y="14280"/>
                  </a:lnTo>
                  <a:lnTo>
                    <a:pt x="0" y="24943"/>
                  </a:lnTo>
                  <a:lnTo>
                    <a:pt x="9713" y="28465"/>
                  </a:lnTo>
                  <a:lnTo>
                    <a:pt x="6475" y="35605"/>
                  </a:lnTo>
                  <a:lnTo>
                    <a:pt x="16188" y="39223"/>
                  </a:lnTo>
                  <a:lnTo>
                    <a:pt x="19426" y="42746"/>
                  </a:lnTo>
                  <a:lnTo>
                    <a:pt x="19426" y="57026"/>
                  </a:lnTo>
                  <a:lnTo>
                    <a:pt x="16188" y="60548"/>
                  </a:lnTo>
                  <a:lnTo>
                    <a:pt x="3238" y="60548"/>
                  </a:lnTo>
                  <a:lnTo>
                    <a:pt x="3238" y="64166"/>
                  </a:lnTo>
                  <a:lnTo>
                    <a:pt x="6475" y="67689"/>
                  </a:lnTo>
                  <a:lnTo>
                    <a:pt x="6475" y="81969"/>
                  </a:lnTo>
                  <a:lnTo>
                    <a:pt x="0" y="81969"/>
                  </a:lnTo>
                  <a:lnTo>
                    <a:pt x="6475" y="92632"/>
                  </a:lnTo>
                  <a:lnTo>
                    <a:pt x="9713" y="92632"/>
                  </a:lnTo>
                  <a:lnTo>
                    <a:pt x="9713" y="99772"/>
                  </a:lnTo>
                  <a:lnTo>
                    <a:pt x="19426" y="106912"/>
                  </a:lnTo>
                  <a:lnTo>
                    <a:pt x="22568" y="110434"/>
                  </a:lnTo>
                  <a:lnTo>
                    <a:pt x="25806" y="117575"/>
                  </a:lnTo>
                  <a:lnTo>
                    <a:pt x="25806" y="124715"/>
                  </a:lnTo>
                  <a:lnTo>
                    <a:pt x="22568" y="131760"/>
                  </a:lnTo>
                  <a:lnTo>
                    <a:pt x="25806" y="131760"/>
                  </a:lnTo>
                  <a:lnTo>
                    <a:pt x="29044" y="135377"/>
                  </a:lnTo>
                  <a:lnTo>
                    <a:pt x="35519" y="135377"/>
                  </a:lnTo>
                  <a:lnTo>
                    <a:pt x="41994" y="131760"/>
                  </a:lnTo>
                  <a:lnTo>
                    <a:pt x="45137" y="128237"/>
                  </a:lnTo>
                  <a:lnTo>
                    <a:pt x="58087" y="131760"/>
                  </a:lnTo>
                  <a:lnTo>
                    <a:pt x="61325" y="121097"/>
                  </a:lnTo>
                  <a:lnTo>
                    <a:pt x="77418" y="117575"/>
                  </a:lnTo>
                  <a:lnTo>
                    <a:pt x="77418" y="121097"/>
                  </a:lnTo>
                  <a:lnTo>
                    <a:pt x="87036" y="131760"/>
                  </a:lnTo>
                  <a:lnTo>
                    <a:pt x="93511" y="131760"/>
                  </a:lnTo>
                  <a:lnTo>
                    <a:pt x="96748" y="128237"/>
                  </a:lnTo>
                  <a:lnTo>
                    <a:pt x="103224" y="135377"/>
                  </a:lnTo>
                  <a:lnTo>
                    <a:pt x="109604" y="135377"/>
                  </a:lnTo>
                  <a:lnTo>
                    <a:pt x="116079" y="128237"/>
                  </a:lnTo>
                  <a:lnTo>
                    <a:pt x="122555" y="135377"/>
                  </a:lnTo>
                  <a:lnTo>
                    <a:pt x="132172" y="135377"/>
                  </a:lnTo>
                  <a:lnTo>
                    <a:pt x="135410" y="131760"/>
                  </a:lnTo>
                  <a:lnTo>
                    <a:pt x="135410" y="121097"/>
                  </a:lnTo>
                  <a:lnTo>
                    <a:pt x="132172" y="117575"/>
                  </a:lnTo>
                  <a:lnTo>
                    <a:pt x="141886" y="113957"/>
                  </a:lnTo>
                  <a:lnTo>
                    <a:pt x="151503" y="99772"/>
                  </a:lnTo>
                  <a:lnTo>
                    <a:pt x="167691" y="103294"/>
                  </a:lnTo>
                  <a:lnTo>
                    <a:pt x="174072" y="92632"/>
                  </a:lnTo>
                  <a:lnTo>
                    <a:pt x="180547" y="103294"/>
                  </a:lnTo>
                  <a:lnTo>
                    <a:pt x="187022" y="103294"/>
                  </a:lnTo>
                  <a:lnTo>
                    <a:pt x="193402" y="106912"/>
                  </a:lnTo>
                  <a:lnTo>
                    <a:pt x="199877" y="106912"/>
                  </a:lnTo>
                  <a:lnTo>
                    <a:pt x="199877" y="99772"/>
                  </a:lnTo>
                  <a:close/>
                </a:path>
              </a:pathLst>
            </a:custGeom>
            <a:noFill/>
            <a:ln w="2379" cap="flat">
              <a:solidFill>
                <a:srgbClr val="FFFFFF"/>
              </a:solidFill>
              <a:prstDash val="solid"/>
              <a:round/>
            </a:ln>
          </p:spPr>
          <p:txBody>
            <a:bodyPr rtlCol="0" anchor="ctr"/>
            <a:lstStyle/>
            <a:p>
              <a:endParaRPr lang="en-US" noProof="0" dirty="0"/>
            </a:p>
          </p:txBody>
        </p:sp>
        <p:sp>
          <p:nvSpPr>
            <p:cNvPr id="5671" name="Serbest Form 5670">
              <a:extLst>
                <a:ext uri="{FF2B5EF4-FFF2-40B4-BE49-F238E27FC236}">
                  <a16:creationId xmlns:a16="http://schemas.microsoft.com/office/drawing/2014/main" id="{3ACA62AB-1F09-9A47-A091-4850DFABC921}"/>
                </a:ext>
              </a:extLst>
            </p:cNvPr>
            <p:cNvSpPr/>
            <p:nvPr/>
          </p:nvSpPr>
          <p:spPr>
            <a:xfrm>
              <a:off x="2750361" y="3714796"/>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620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472 w 1507603"/>
                <a:gd name="connsiteY598" fmla="*/ 1669274 h 1855774"/>
                <a:gd name="connsiteX599" fmla="*/ 730472 w 1507603"/>
                <a:gd name="connsiteY599" fmla="*/ 1676319 h 1855774"/>
                <a:gd name="connsiteX600" fmla="*/ 727234 w 1507603"/>
                <a:gd name="connsiteY600" fmla="*/ 1683364 h 1855774"/>
                <a:gd name="connsiteX601" fmla="*/ 727234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620"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472" y="1669274"/>
                  </a:lnTo>
                  <a:lnTo>
                    <a:pt x="730472" y="1676319"/>
                  </a:lnTo>
                  <a:lnTo>
                    <a:pt x="727234" y="1683364"/>
                  </a:lnTo>
                  <a:lnTo>
                    <a:pt x="727234"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solidFill>
              <a:srgbClr val="AFABAB"/>
            </a:solidFill>
            <a:ln w="9518" cap="flat">
              <a:noFill/>
              <a:prstDash val="solid"/>
              <a:miter/>
            </a:ln>
          </p:spPr>
          <p:txBody>
            <a:bodyPr rtlCol="0" anchor="ctr"/>
            <a:lstStyle/>
            <a:p>
              <a:endParaRPr lang="en-US" noProof="0" dirty="0"/>
            </a:p>
          </p:txBody>
        </p:sp>
        <p:sp>
          <p:nvSpPr>
            <p:cNvPr id="5672" name="Serbest Form 5671">
              <a:extLst>
                <a:ext uri="{FF2B5EF4-FFF2-40B4-BE49-F238E27FC236}">
                  <a16:creationId xmlns:a16="http://schemas.microsoft.com/office/drawing/2014/main" id="{2996F68A-EC01-9B41-863D-3F7392F57BD7}"/>
                </a:ext>
              </a:extLst>
            </p:cNvPr>
            <p:cNvSpPr/>
            <p:nvPr/>
          </p:nvSpPr>
          <p:spPr>
            <a:xfrm>
              <a:off x="2750361" y="3714796"/>
              <a:ext cx="1507603" cy="1855774"/>
            </a:xfrm>
            <a:custGeom>
              <a:avLst/>
              <a:gdLst>
                <a:gd name="connsiteX0" fmla="*/ 1505128 w 1507603"/>
                <a:gd name="connsiteY0" fmla="*/ 590444 h 1855774"/>
                <a:gd name="connsiteX1" fmla="*/ 1505128 w 1507603"/>
                <a:gd name="connsiteY1" fmla="*/ 579781 h 1855774"/>
                <a:gd name="connsiteX2" fmla="*/ 1501890 w 1507603"/>
                <a:gd name="connsiteY2" fmla="*/ 572736 h 1855774"/>
                <a:gd name="connsiteX3" fmla="*/ 1495415 w 1507603"/>
                <a:gd name="connsiteY3" fmla="*/ 562169 h 1855774"/>
                <a:gd name="connsiteX4" fmla="*/ 1492177 w 1507603"/>
                <a:gd name="connsiteY4" fmla="*/ 551506 h 1855774"/>
                <a:gd name="connsiteX5" fmla="*/ 1492177 w 1507603"/>
                <a:gd name="connsiteY5" fmla="*/ 512663 h 1855774"/>
                <a:gd name="connsiteX6" fmla="*/ 1475894 w 1507603"/>
                <a:gd name="connsiteY6" fmla="*/ 494956 h 1855774"/>
                <a:gd name="connsiteX7" fmla="*/ 1459610 w 1507603"/>
                <a:gd name="connsiteY7" fmla="*/ 491434 h 1855774"/>
                <a:gd name="connsiteX8" fmla="*/ 1433614 w 1507603"/>
                <a:gd name="connsiteY8" fmla="*/ 494956 h 1855774"/>
                <a:gd name="connsiteX9" fmla="*/ 1424091 w 1507603"/>
                <a:gd name="connsiteY9" fmla="*/ 484388 h 1855774"/>
                <a:gd name="connsiteX10" fmla="*/ 1414569 w 1507603"/>
                <a:gd name="connsiteY10" fmla="*/ 484388 h 1855774"/>
                <a:gd name="connsiteX11" fmla="*/ 1405046 w 1507603"/>
                <a:gd name="connsiteY11" fmla="*/ 470203 h 1855774"/>
                <a:gd name="connsiteX12" fmla="*/ 1392000 w 1507603"/>
                <a:gd name="connsiteY12" fmla="*/ 470203 h 1855774"/>
                <a:gd name="connsiteX13" fmla="*/ 1375717 w 1507603"/>
                <a:gd name="connsiteY13" fmla="*/ 452496 h 1855774"/>
                <a:gd name="connsiteX14" fmla="*/ 1369242 w 1507603"/>
                <a:gd name="connsiteY14" fmla="*/ 441928 h 1855774"/>
                <a:gd name="connsiteX15" fmla="*/ 1349721 w 1507603"/>
                <a:gd name="connsiteY15" fmla="*/ 420698 h 1855774"/>
                <a:gd name="connsiteX16" fmla="*/ 1310773 w 1507603"/>
                <a:gd name="connsiteY16" fmla="*/ 392138 h 1855774"/>
                <a:gd name="connsiteX17" fmla="*/ 1297728 w 1507603"/>
                <a:gd name="connsiteY17" fmla="*/ 388615 h 1855774"/>
                <a:gd name="connsiteX18" fmla="*/ 1255448 w 1507603"/>
                <a:gd name="connsiteY18" fmla="*/ 388615 h 1855774"/>
                <a:gd name="connsiteX19" fmla="*/ 1255448 w 1507603"/>
                <a:gd name="connsiteY19" fmla="*/ 395660 h 1855774"/>
                <a:gd name="connsiteX20" fmla="*/ 1252210 w 1507603"/>
                <a:gd name="connsiteY20" fmla="*/ 395660 h 1855774"/>
                <a:gd name="connsiteX21" fmla="*/ 1245735 w 1507603"/>
                <a:gd name="connsiteY21" fmla="*/ 388615 h 1855774"/>
                <a:gd name="connsiteX22" fmla="*/ 1239164 w 1507603"/>
                <a:gd name="connsiteY22" fmla="*/ 385093 h 1855774"/>
                <a:gd name="connsiteX23" fmla="*/ 1232689 w 1507603"/>
                <a:gd name="connsiteY23" fmla="*/ 385093 h 1855774"/>
                <a:gd name="connsiteX24" fmla="*/ 1226214 w 1507603"/>
                <a:gd name="connsiteY24" fmla="*/ 381570 h 1855774"/>
                <a:gd name="connsiteX25" fmla="*/ 1209930 w 1507603"/>
                <a:gd name="connsiteY25" fmla="*/ 381570 h 1855774"/>
                <a:gd name="connsiteX26" fmla="*/ 1206693 w 1507603"/>
                <a:gd name="connsiteY26" fmla="*/ 377953 h 1855774"/>
                <a:gd name="connsiteX27" fmla="*/ 1200217 w 1507603"/>
                <a:gd name="connsiteY27" fmla="*/ 374430 h 1855774"/>
                <a:gd name="connsiteX28" fmla="*/ 1190695 w 1507603"/>
                <a:gd name="connsiteY28" fmla="*/ 370908 h 1855774"/>
                <a:gd name="connsiteX29" fmla="*/ 1184219 w 1507603"/>
                <a:gd name="connsiteY29" fmla="*/ 367385 h 1855774"/>
                <a:gd name="connsiteX30" fmla="*/ 1174697 w 1507603"/>
                <a:gd name="connsiteY30" fmla="*/ 363862 h 1855774"/>
                <a:gd name="connsiteX31" fmla="*/ 1168126 w 1507603"/>
                <a:gd name="connsiteY31" fmla="*/ 363862 h 1855774"/>
                <a:gd name="connsiteX32" fmla="*/ 1161651 w 1507603"/>
                <a:gd name="connsiteY32" fmla="*/ 367385 h 1855774"/>
                <a:gd name="connsiteX33" fmla="*/ 1144225 w 1507603"/>
                <a:gd name="connsiteY33" fmla="*/ 385378 h 1855774"/>
                <a:gd name="connsiteX34" fmla="*/ 1140987 w 1507603"/>
                <a:gd name="connsiteY34" fmla="*/ 392423 h 1855774"/>
                <a:gd name="connsiteX35" fmla="*/ 1131465 w 1507603"/>
                <a:gd name="connsiteY35" fmla="*/ 378238 h 1855774"/>
                <a:gd name="connsiteX36" fmla="*/ 1131465 w 1507603"/>
                <a:gd name="connsiteY36" fmla="*/ 399468 h 1855774"/>
                <a:gd name="connsiteX37" fmla="*/ 1114991 w 1507603"/>
                <a:gd name="connsiteY37" fmla="*/ 413939 h 1855774"/>
                <a:gd name="connsiteX38" fmla="*/ 1124513 w 1507603"/>
                <a:gd name="connsiteY38" fmla="*/ 375001 h 1855774"/>
                <a:gd name="connsiteX39" fmla="*/ 1127751 w 1507603"/>
                <a:gd name="connsiteY39" fmla="*/ 375001 h 1855774"/>
                <a:gd name="connsiteX40" fmla="*/ 1134226 w 1507603"/>
                <a:gd name="connsiteY40" fmla="*/ 367956 h 1855774"/>
                <a:gd name="connsiteX41" fmla="*/ 1134226 w 1507603"/>
                <a:gd name="connsiteY41" fmla="*/ 356818 h 1855774"/>
                <a:gd name="connsiteX42" fmla="*/ 1130988 w 1507603"/>
                <a:gd name="connsiteY42" fmla="*/ 353200 h 1855774"/>
                <a:gd name="connsiteX43" fmla="*/ 1127751 w 1507603"/>
                <a:gd name="connsiteY43" fmla="*/ 353200 h 1855774"/>
                <a:gd name="connsiteX44" fmla="*/ 1118228 w 1507603"/>
                <a:gd name="connsiteY44" fmla="*/ 363862 h 1855774"/>
                <a:gd name="connsiteX45" fmla="*/ 1124799 w 1507603"/>
                <a:gd name="connsiteY45" fmla="*/ 342633 h 1855774"/>
                <a:gd name="connsiteX46" fmla="*/ 1121466 w 1507603"/>
                <a:gd name="connsiteY46" fmla="*/ 342633 h 1855774"/>
                <a:gd name="connsiteX47" fmla="*/ 1118228 w 1507603"/>
                <a:gd name="connsiteY47" fmla="*/ 339110 h 1855774"/>
                <a:gd name="connsiteX48" fmla="*/ 1118228 w 1507603"/>
                <a:gd name="connsiteY48" fmla="*/ 335587 h 1855774"/>
                <a:gd name="connsiteX49" fmla="*/ 1105278 w 1507603"/>
                <a:gd name="connsiteY49" fmla="*/ 321402 h 1855774"/>
                <a:gd name="connsiteX50" fmla="*/ 1102040 w 1507603"/>
                <a:gd name="connsiteY50" fmla="*/ 321402 h 1855774"/>
                <a:gd name="connsiteX51" fmla="*/ 1095470 w 1507603"/>
                <a:gd name="connsiteY51" fmla="*/ 332065 h 1855774"/>
                <a:gd name="connsiteX52" fmla="*/ 1092232 w 1507603"/>
                <a:gd name="connsiteY52" fmla="*/ 324925 h 1855774"/>
                <a:gd name="connsiteX53" fmla="*/ 1085757 w 1507603"/>
                <a:gd name="connsiteY53" fmla="*/ 321402 h 1855774"/>
                <a:gd name="connsiteX54" fmla="*/ 1082519 w 1507603"/>
                <a:gd name="connsiteY54" fmla="*/ 314358 h 1855774"/>
                <a:gd name="connsiteX55" fmla="*/ 1075948 w 1507603"/>
                <a:gd name="connsiteY55" fmla="*/ 310835 h 1855774"/>
                <a:gd name="connsiteX56" fmla="*/ 1072711 w 1507603"/>
                <a:gd name="connsiteY56" fmla="*/ 307312 h 1855774"/>
                <a:gd name="connsiteX57" fmla="*/ 1066235 w 1507603"/>
                <a:gd name="connsiteY57" fmla="*/ 303790 h 1855774"/>
                <a:gd name="connsiteX58" fmla="*/ 1053190 w 1507603"/>
                <a:gd name="connsiteY58" fmla="*/ 303790 h 1855774"/>
                <a:gd name="connsiteX59" fmla="*/ 1046714 w 1507603"/>
                <a:gd name="connsiteY59" fmla="*/ 300172 h 1855774"/>
                <a:gd name="connsiteX60" fmla="*/ 1043477 w 1507603"/>
                <a:gd name="connsiteY60" fmla="*/ 300172 h 1855774"/>
                <a:gd name="connsiteX61" fmla="*/ 1037001 w 1507603"/>
                <a:gd name="connsiteY61" fmla="*/ 293127 h 1855774"/>
                <a:gd name="connsiteX62" fmla="*/ 1030431 w 1507603"/>
                <a:gd name="connsiteY62" fmla="*/ 289605 h 1855774"/>
                <a:gd name="connsiteX63" fmla="*/ 1027193 w 1507603"/>
                <a:gd name="connsiteY63" fmla="*/ 282560 h 1855774"/>
                <a:gd name="connsiteX64" fmla="*/ 1020718 w 1507603"/>
                <a:gd name="connsiteY64" fmla="*/ 279037 h 1855774"/>
                <a:gd name="connsiteX65" fmla="*/ 1017480 w 1507603"/>
                <a:gd name="connsiteY65" fmla="*/ 286083 h 1855774"/>
                <a:gd name="connsiteX66" fmla="*/ 988246 w 1507603"/>
                <a:gd name="connsiteY66" fmla="*/ 286083 h 1855774"/>
                <a:gd name="connsiteX67" fmla="*/ 981676 w 1507603"/>
                <a:gd name="connsiteY67" fmla="*/ 293127 h 1855774"/>
                <a:gd name="connsiteX68" fmla="*/ 978438 w 1507603"/>
                <a:gd name="connsiteY68" fmla="*/ 300172 h 1855774"/>
                <a:gd name="connsiteX69" fmla="*/ 978438 w 1507603"/>
                <a:gd name="connsiteY69" fmla="*/ 307312 h 1855774"/>
                <a:gd name="connsiteX70" fmla="*/ 975200 w 1507603"/>
                <a:gd name="connsiteY70" fmla="*/ 310835 h 1855774"/>
                <a:gd name="connsiteX71" fmla="*/ 975200 w 1507603"/>
                <a:gd name="connsiteY71" fmla="*/ 314358 h 1855774"/>
                <a:gd name="connsiteX72" fmla="*/ 981676 w 1507603"/>
                <a:gd name="connsiteY72" fmla="*/ 324925 h 1855774"/>
                <a:gd name="connsiteX73" fmla="*/ 962155 w 1507603"/>
                <a:gd name="connsiteY73" fmla="*/ 324925 h 1855774"/>
                <a:gd name="connsiteX74" fmla="*/ 958917 w 1507603"/>
                <a:gd name="connsiteY74" fmla="*/ 332065 h 1855774"/>
                <a:gd name="connsiteX75" fmla="*/ 952441 w 1507603"/>
                <a:gd name="connsiteY75" fmla="*/ 339110 h 1855774"/>
                <a:gd name="connsiteX76" fmla="*/ 949204 w 1507603"/>
                <a:gd name="connsiteY76" fmla="*/ 346155 h 1855774"/>
                <a:gd name="connsiteX77" fmla="*/ 949204 w 1507603"/>
                <a:gd name="connsiteY77" fmla="*/ 349677 h 1855774"/>
                <a:gd name="connsiteX78" fmla="*/ 945966 w 1507603"/>
                <a:gd name="connsiteY78" fmla="*/ 353200 h 1855774"/>
                <a:gd name="connsiteX79" fmla="*/ 945966 w 1507603"/>
                <a:gd name="connsiteY79" fmla="*/ 360340 h 1855774"/>
                <a:gd name="connsiteX80" fmla="*/ 942729 w 1507603"/>
                <a:gd name="connsiteY80" fmla="*/ 367385 h 1855774"/>
                <a:gd name="connsiteX81" fmla="*/ 936158 w 1507603"/>
                <a:gd name="connsiteY81" fmla="*/ 374430 h 1855774"/>
                <a:gd name="connsiteX82" fmla="*/ 932920 w 1507603"/>
                <a:gd name="connsiteY82" fmla="*/ 374430 h 1855774"/>
                <a:gd name="connsiteX83" fmla="*/ 936158 w 1507603"/>
                <a:gd name="connsiteY83" fmla="*/ 370908 h 1855774"/>
                <a:gd name="connsiteX84" fmla="*/ 936158 w 1507603"/>
                <a:gd name="connsiteY84" fmla="*/ 363862 h 1855774"/>
                <a:gd name="connsiteX85" fmla="*/ 939396 w 1507603"/>
                <a:gd name="connsiteY85" fmla="*/ 356818 h 1855774"/>
                <a:gd name="connsiteX86" fmla="*/ 939396 w 1507603"/>
                <a:gd name="connsiteY86" fmla="*/ 353200 h 1855774"/>
                <a:gd name="connsiteX87" fmla="*/ 942729 w 1507603"/>
                <a:gd name="connsiteY87" fmla="*/ 346155 h 1855774"/>
                <a:gd name="connsiteX88" fmla="*/ 942729 w 1507603"/>
                <a:gd name="connsiteY88" fmla="*/ 342633 h 1855774"/>
                <a:gd name="connsiteX89" fmla="*/ 939396 w 1507603"/>
                <a:gd name="connsiteY89" fmla="*/ 339110 h 1855774"/>
                <a:gd name="connsiteX90" fmla="*/ 936158 w 1507603"/>
                <a:gd name="connsiteY90" fmla="*/ 339110 h 1855774"/>
                <a:gd name="connsiteX91" fmla="*/ 932920 w 1507603"/>
                <a:gd name="connsiteY91" fmla="*/ 342633 h 1855774"/>
                <a:gd name="connsiteX92" fmla="*/ 929683 w 1507603"/>
                <a:gd name="connsiteY92" fmla="*/ 342633 h 1855774"/>
                <a:gd name="connsiteX93" fmla="*/ 923207 w 1507603"/>
                <a:gd name="connsiteY93" fmla="*/ 349677 h 1855774"/>
                <a:gd name="connsiteX94" fmla="*/ 916637 w 1507603"/>
                <a:gd name="connsiteY94" fmla="*/ 346155 h 1855774"/>
                <a:gd name="connsiteX95" fmla="*/ 897592 w 1507603"/>
                <a:gd name="connsiteY95" fmla="*/ 346155 h 1855774"/>
                <a:gd name="connsiteX96" fmla="*/ 891021 w 1507603"/>
                <a:gd name="connsiteY96" fmla="*/ 342633 h 1855774"/>
                <a:gd name="connsiteX97" fmla="*/ 884546 w 1507603"/>
                <a:gd name="connsiteY97" fmla="*/ 335587 h 1855774"/>
                <a:gd name="connsiteX98" fmla="*/ 884546 w 1507603"/>
                <a:gd name="connsiteY98" fmla="*/ 307027 h 1855774"/>
                <a:gd name="connsiteX99" fmla="*/ 881308 w 1507603"/>
                <a:gd name="connsiteY99" fmla="*/ 303504 h 1855774"/>
                <a:gd name="connsiteX100" fmla="*/ 881308 w 1507603"/>
                <a:gd name="connsiteY100" fmla="*/ 296364 h 1855774"/>
                <a:gd name="connsiteX101" fmla="*/ 878071 w 1507603"/>
                <a:gd name="connsiteY101" fmla="*/ 296364 h 1855774"/>
                <a:gd name="connsiteX102" fmla="*/ 874833 w 1507603"/>
                <a:gd name="connsiteY102" fmla="*/ 299887 h 1855774"/>
                <a:gd name="connsiteX103" fmla="*/ 868262 w 1507603"/>
                <a:gd name="connsiteY103" fmla="*/ 303504 h 1855774"/>
                <a:gd name="connsiteX104" fmla="*/ 865025 w 1507603"/>
                <a:gd name="connsiteY104" fmla="*/ 307027 h 1855774"/>
                <a:gd name="connsiteX105" fmla="*/ 861787 w 1507603"/>
                <a:gd name="connsiteY105" fmla="*/ 314072 h 1855774"/>
                <a:gd name="connsiteX106" fmla="*/ 858550 w 1507603"/>
                <a:gd name="connsiteY106" fmla="*/ 317594 h 1855774"/>
                <a:gd name="connsiteX107" fmla="*/ 845504 w 1507603"/>
                <a:gd name="connsiteY107" fmla="*/ 324639 h 1855774"/>
                <a:gd name="connsiteX108" fmla="*/ 842266 w 1507603"/>
                <a:gd name="connsiteY108" fmla="*/ 328257 h 1855774"/>
                <a:gd name="connsiteX109" fmla="*/ 819507 w 1507603"/>
                <a:gd name="connsiteY109" fmla="*/ 328257 h 1855774"/>
                <a:gd name="connsiteX110" fmla="*/ 813032 w 1507603"/>
                <a:gd name="connsiteY110" fmla="*/ 324639 h 1855774"/>
                <a:gd name="connsiteX111" fmla="*/ 835791 w 1507603"/>
                <a:gd name="connsiteY111" fmla="*/ 317594 h 1855774"/>
                <a:gd name="connsiteX112" fmla="*/ 839028 w 1507603"/>
                <a:gd name="connsiteY112" fmla="*/ 310550 h 1855774"/>
                <a:gd name="connsiteX113" fmla="*/ 848551 w 1507603"/>
                <a:gd name="connsiteY113" fmla="*/ 299887 h 1855774"/>
                <a:gd name="connsiteX114" fmla="*/ 848551 w 1507603"/>
                <a:gd name="connsiteY114" fmla="*/ 290176 h 1855774"/>
                <a:gd name="connsiteX115" fmla="*/ 851884 w 1507603"/>
                <a:gd name="connsiteY115" fmla="*/ 286654 h 1855774"/>
                <a:gd name="connsiteX116" fmla="*/ 861406 w 1507603"/>
                <a:gd name="connsiteY116" fmla="*/ 265424 h 1855774"/>
                <a:gd name="connsiteX117" fmla="*/ 880928 w 1507603"/>
                <a:gd name="connsiteY117" fmla="*/ 244194 h 1855774"/>
                <a:gd name="connsiteX118" fmla="*/ 887403 w 1507603"/>
                <a:gd name="connsiteY118" fmla="*/ 240671 h 1855774"/>
                <a:gd name="connsiteX119" fmla="*/ 896925 w 1507603"/>
                <a:gd name="connsiteY119" fmla="*/ 230104 h 1855774"/>
                <a:gd name="connsiteX120" fmla="*/ 896925 w 1507603"/>
                <a:gd name="connsiteY120" fmla="*/ 222963 h 1855774"/>
                <a:gd name="connsiteX121" fmla="*/ 900163 w 1507603"/>
                <a:gd name="connsiteY121" fmla="*/ 215919 h 1855774"/>
                <a:gd name="connsiteX122" fmla="*/ 906638 w 1507603"/>
                <a:gd name="connsiteY122" fmla="*/ 208873 h 1855774"/>
                <a:gd name="connsiteX123" fmla="*/ 913113 w 1507603"/>
                <a:gd name="connsiteY123" fmla="*/ 205351 h 1855774"/>
                <a:gd name="connsiteX124" fmla="*/ 916351 w 1507603"/>
                <a:gd name="connsiteY124" fmla="*/ 201829 h 1855774"/>
                <a:gd name="connsiteX125" fmla="*/ 922922 w 1507603"/>
                <a:gd name="connsiteY125" fmla="*/ 198211 h 1855774"/>
                <a:gd name="connsiteX126" fmla="*/ 909876 w 1507603"/>
                <a:gd name="connsiteY126" fmla="*/ 194688 h 1855774"/>
                <a:gd name="connsiteX127" fmla="*/ 919398 w 1507603"/>
                <a:gd name="connsiteY127" fmla="*/ 184121 h 1855774"/>
                <a:gd name="connsiteX128" fmla="*/ 919398 w 1507603"/>
                <a:gd name="connsiteY128" fmla="*/ 173458 h 1855774"/>
                <a:gd name="connsiteX129" fmla="*/ 916065 w 1507603"/>
                <a:gd name="connsiteY129" fmla="*/ 169936 h 1855774"/>
                <a:gd name="connsiteX130" fmla="*/ 909590 w 1507603"/>
                <a:gd name="connsiteY130" fmla="*/ 166413 h 1855774"/>
                <a:gd name="connsiteX131" fmla="*/ 900068 w 1507603"/>
                <a:gd name="connsiteY131" fmla="*/ 166413 h 1855774"/>
                <a:gd name="connsiteX132" fmla="*/ 893497 w 1507603"/>
                <a:gd name="connsiteY132" fmla="*/ 162891 h 1855774"/>
                <a:gd name="connsiteX133" fmla="*/ 890259 w 1507603"/>
                <a:gd name="connsiteY133" fmla="*/ 159369 h 1855774"/>
                <a:gd name="connsiteX134" fmla="*/ 887022 w 1507603"/>
                <a:gd name="connsiteY134" fmla="*/ 148706 h 1855774"/>
                <a:gd name="connsiteX135" fmla="*/ 883784 w 1507603"/>
                <a:gd name="connsiteY135" fmla="*/ 127571 h 1855774"/>
                <a:gd name="connsiteX136" fmla="*/ 880547 w 1507603"/>
                <a:gd name="connsiteY136" fmla="*/ 99010 h 1855774"/>
                <a:gd name="connsiteX137" fmla="*/ 877309 w 1507603"/>
                <a:gd name="connsiteY137" fmla="*/ 81303 h 1855774"/>
                <a:gd name="connsiteX138" fmla="*/ 874071 w 1507603"/>
                <a:gd name="connsiteY138" fmla="*/ 67118 h 1855774"/>
                <a:gd name="connsiteX139" fmla="*/ 870738 w 1507603"/>
                <a:gd name="connsiteY139" fmla="*/ 56550 h 1855774"/>
                <a:gd name="connsiteX140" fmla="*/ 867501 w 1507603"/>
                <a:gd name="connsiteY140" fmla="*/ 49505 h 1855774"/>
                <a:gd name="connsiteX141" fmla="*/ 861025 w 1507603"/>
                <a:gd name="connsiteY141" fmla="*/ 45887 h 1855774"/>
                <a:gd name="connsiteX142" fmla="*/ 857788 w 1507603"/>
                <a:gd name="connsiteY142" fmla="*/ 45887 h 1855774"/>
                <a:gd name="connsiteX143" fmla="*/ 857788 w 1507603"/>
                <a:gd name="connsiteY143" fmla="*/ 53028 h 1855774"/>
                <a:gd name="connsiteX144" fmla="*/ 861025 w 1507603"/>
                <a:gd name="connsiteY144" fmla="*/ 56550 h 1855774"/>
                <a:gd name="connsiteX145" fmla="*/ 861025 w 1507603"/>
                <a:gd name="connsiteY145" fmla="*/ 63595 h 1855774"/>
                <a:gd name="connsiteX146" fmla="*/ 851503 w 1507603"/>
                <a:gd name="connsiteY146" fmla="*/ 63595 h 1855774"/>
                <a:gd name="connsiteX147" fmla="*/ 851503 w 1507603"/>
                <a:gd name="connsiteY147" fmla="*/ 60073 h 1855774"/>
                <a:gd name="connsiteX148" fmla="*/ 848170 w 1507603"/>
                <a:gd name="connsiteY148" fmla="*/ 63595 h 1855774"/>
                <a:gd name="connsiteX149" fmla="*/ 844932 w 1507603"/>
                <a:gd name="connsiteY149" fmla="*/ 70640 h 1855774"/>
                <a:gd name="connsiteX150" fmla="*/ 844932 w 1507603"/>
                <a:gd name="connsiteY150" fmla="*/ 74258 h 1855774"/>
                <a:gd name="connsiteX151" fmla="*/ 841695 w 1507603"/>
                <a:gd name="connsiteY151" fmla="*/ 77780 h 1855774"/>
                <a:gd name="connsiteX152" fmla="*/ 838457 w 1507603"/>
                <a:gd name="connsiteY152" fmla="*/ 84825 h 1855774"/>
                <a:gd name="connsiteX153" fmla="*/ 831982 w 1507603"/>
                <a:gd name="connsiteY153" fmla="*/ 91870 h 1855774"/>
                <a:gd name="connsiteX154" fmla="*/ 822459 w 1507603"/>
                <a:gd name="connsiteY154" fmla="*/ 113100 h 1855774"/>
                <a:gd name="connsiteX155" fmla="*/ 822459 w 1507603"/>
                <a:gd name="connsiteY155" fmla="*/ 123763 h 1855774"/>
                <a:gd name="connsiteX156" fmla="*/ 809509 w 1507603"/>
                <a:gd name="connsiteY156" fmla="*/ 144898 h 1855774"/>
                <a:gd name="connsiteX157" fmla="*/ 806271 w 1507603"/>
                <a:gd name="connsiteY157" fmla="*/ 144898 h 1855774"/>
                <a:gd name="connsiteX158" fmla="*/ 802938 w 1507603"/>
                <a:gd name="connsiteY158" fmla="*/ 148420 h 1855774"/>
                <a:gd name="connsiteX159" fmla="*/ 793416 w 1507603"/>
                <a:gd name="connsiteY159" fmla="*/ 148420 h 1855774"/>
                <a:gd name="connsiteX160" fmla="*/ 786940 w 1507603"/>
                <a:gd name="connsiteY160" fmla="*/ 141375 h 1855774"/>
                <a:gd name="connsiteX161" fmla="*/ 783702 w 1507603"/>
                <a:gd name="connsiteY161" fmla="*/ 144898 h 1855774"/>
                <a:gd name="connsiteX162" fmla="*/ 777132 w 1507603"/>
                <a:gd name="connsiteY162" fmla="*/ 144898 h 1855774"/>
                <a:gd name="connsiteX163" fmla="*/ 773894 w 1507603"/>
                <a:gd name="connsiteY163" fmla="*/ 141375 h 1855774"/>
                <a:gd name="connsiteX164" fmla="*/ 767419 w 1507603"/>
                <a:gd name="connsiteY164" fmla="*/ 141375 h 1855774"/>
                <a:gd name="connsiteX165" fmla="*/ 764181 w 1507603"/>
                <a:gd name="connsiteY165" fmla="*/ 144898 h 1855774"/>
                <a:gd name="connsiteX166" fmla="*/ 764181 w 1507603"/>
                <a:gd name="connsiteY166" fmla="*/ 148420 h 1855774"/>
                <a:gd name="connsiteX167" fmla="*/ 760944 w 1507603"/>
                <a:gd name="connsiteY167" fmla="*/ 152038 h 1855774"/>
                <a:gd name="connsiteX168" fmla="*/ 747898 w 1507603"/>
                <a:gd name="connsiteY168" fmla="*/ 152038 h 1855774"/>
                <a:gd name="connsiteX169" fmla="*/ 741423 w 1507603"/>
                <a:gd name="connsiteY169" fmla="*/ 144898 h 1855774"/>
                <a:gd name="connsiteX170" fmla="*/ 741423 w 1507603"/>
                <a:gd name="connsiteY170" fmla="*/ 141375 h 1855774"/>
                <a:gd name="connsiteX171" fmla="*/ 731900 w 1507603"/>
                <a:gd name="connsiteY171" fmla="*/ 137853 h 1855774"/>
                <a:gd name="connsiteX172" fmla="*/ 728662 w 1507603"/>
                <a:gd name="connsiteY172" fmla="*/ 134330 h 1855774"/>
                <a:gd name="connsiteX173" fmla="*/ 725425 w 1507603"/>
                <a:gd name="connsiteY173" fmla="*/ 127285 h 1855774"/>
                <a:gd name="connsiteX174" fmla="*/ 722187 w 1507603"/>
                <a:gd name="connsiteY174" fmla="*/ 127285 h 1855774"/>
                <a:gd name="connsiteX175" fmla="*/ 715712 w 1507603"/>
                <a:gd name="connsiteY175" fmla="*/ 130808 h 1855774"/>
                <a:gd name="connsiteX176" fmla="*/ 712474 w 1507603"/>
                <a:gd name="connsiteY176" fmla="*/ 134330 h 1855774"/>
                <a:gd name="connsiteX177" fmla="*/ 705904 w 1507603"/>
                <a:gd name="connsiteY177" fmla="*/ 137853 h 1855774"/>
                <a:gd name="connsiteX178" fmla="*/ 692953 w 1507603"/>
                <a:gd name="connsiteY178" fmla="*/ 137853 h 1855774"/>
                <a:gd name="connsiteX179" fmla="*/ 692953 w 1507603"/>
                <a:gd name="connsiteY179" fmla="*/ 130808 h 1855774"/>
                <a:gd name="connsiteX180" fmla="*/ 689715 w 1507603"/>
                <a:gd name="connsiteY180" fmla="*/ 130808 h 1855774"/>
                <a:gd name="connsiteX181" fmla="*/ 683145 w 1507603"/>
                <a:gd name="connsiteY181" fmla="*/ 134330 h 1855774"/>
                <a:gd name="connsiteX182" fmla="*/ 683145 w 1507603"/>
                <a:gd name="connsiteY182" fmla="*/ 148420 h 1855774"/>
                <a:gd name="connsiteX183" fmla="*/ 689715 w 1507603"/>
                <a:gd name="connsiteY183" fmla="*/ 155560 h 1855774"/>
                <a:gd name="connsiteX184" fmla="*/ 689715 w 1507603"/>
                <a:gd name="connsiteY184" fmla="*/ 159083 h 1855774"/>
                <a:gd name="connsiteX185" fmla="*/ 692953 w 1507603"/>
                <a:gd name="connsiteY185" fmla="*/ 162605 h 1855774"/>
                <a:gd name="connsiteX186" fmla="*/ 689715 w 1507603"/>
                <a:gd name="connsiteY186" fmla="*/ 166128 h 1855774"/>
                <a:gd name="connsiteX187" fmla="*/ 680193 w 1507603"/>
                <a:gd name="connsiteY187" fmla="*/ 166128 h 1855774"/>
                <a:gd name="connsiteX188" fmla="*/ 667242 w 1507603"/>
                <a:gd name="connsiteY188" fmla="*/ 159083 h 1855774"/>
                <a:gd name="connsiteX189" fmla="*/ 663909 w 1507603"/>
                <a:gd name="connsiteY189" fmla="*/ 159083 h 1855774"/>
                <a:gd name="connsiteX190" fmla="*/ 657434 w 1507603"/>
                <a:gd name="connsiteY190" fmla="*/ 155560 h 1855774"/>
                <a:gd name="connsiteX191" fmla="*/ 657434 w 1507603"/>
                <a:gd name="connsiteY191" fmla="*/ 159083 h 1855774"/>
                <a:gd name="connsiteX192" fmla="*/ 654196 w 1507603"/>
                <a:gd name="connsiteY192" fmla="*/ 162605 h 1855774"/>
                <a:gd name="connsiteX193" fmla="*/ 650959 w 1507603"/>
                <a:gd name="connsiteY193" fmla="*/ 162605 h 1855774"/>
                <a:gd name="connsiteX194" fmla="*/ 644483 w 1507603"/>
                <a:gd name="connsiteY194" fmla="*/ 155560 h 1855774"/>
                <a:gd name="connsiteX195" fmla="*/ 637913 w 1507603"/>
                <a:gd name="connsiteY195" fmla="*/ 155560 h 1855774"/>
                <a:gd name="connsiteX196" fmla="*/ 626962 w 1507603"/>
                <a:gd name="connsiteY196" fmla="*/ 166413 h 1855774"/>
                <a:gd name="connsiteX197" fmla="*/ 626962 w 1507603"/>
                <a:gd name="connsiteY197" fmla="*/ 169936 h 1855774"/>
                <a:gd name="connsiteX198" fmla="*/ 610679 w 1507603"/>
                <a:gd name="connsiteY198" fmla="*/ 169936 h 1855774"/>
                <a:gd name="connsiteX199" fmla="*/ 607441 w 1507603"/>
                <a:gd name="connsiteY199" fmla="*/ 177076 h 1855774"/>
                <a:gd name="connsiteX200" fmla="*/ 597919 w 1507603"/>
                <a:gd name="connsiteY200" fmla="*/ 177076 h 1855774"/>
                <a:gd name="connsiteX201" fmla="*/ 591348 w 1507603"/>
                <a:gd name="connsiteY201" fmla="*/ 184121 h 1855774"/>
                <a:gd name="connsiteX202" fmla="*/ 591348 w 1507603"/>
                <a:gd name="connsiteY202" fmla="*/ 191166 h 1855774"/>
                <a:gd name="connsiteX203" fmla="*/ 588110 w 1507603"/>
                <a:gd name="connsiteY203" fmla="*/ 194688 h 1855774"/>
                <a:gd name="connsiteX204" fmla="*/ 568589 w 1507603"/>
                <a:gd name="connsiteY204" fmla="*/ 194688 h 1855774"/>
                <a:gd name="connsiteX205" fmla="*/ 565351 w 1507603"/>
                <a:gd name="connsiteY205" fmla="*/ 187644 h 1855774"/>
                <a:gd name="connsiteX206" fmla="*/ 558876 w 1507603"/>
                <a:gd name="connsiteY206" fmla="*/ 187644 h 1855774"/>
                <a:gd name="connsiteX207" fmla="*/ 542783 w 1507603"/>
                <a:gd name="connsiteY207" fmla="*/ 166413 h 1855774"/>
                <a:gd name="connsiteX208" fmla="*/ 542783 w 1507603"/>
                <a:gd name="connsiteY208" fmla="*/ 148706 h 1855774"/>
                <a:gd name="connsiteX209" fmla="*/ 529832 w 1507603"/>
                <a:gd name="connsiteY209" fmla="*/ 134616 h 1855774"/>
                <a:gd name="connsiteX210" fmla="*/ 526500 w 1507603"/>
                <a:gd name="connsiteY210" fmla="*/ 127571 h 1855774"/>
                <a:gd name="connsiteX211" fmla="*/ 526500 w 1507603"/>
                <a:gd name="connsiteY211" fmla="*/ 124048 h 1855774"/>
                <a:gd name="connsiteX212" fmla="*/ 529832 w 1507603"/>
                <a:gd name="connsiteY212" fmla="*/ 116908 h 1855774"/>
                <a:gd name="connsiteX213" fmla="*/ 529832 w 1507603"/>
                <a:gd name="connsiteY213" fmla="*/ 113386 h 1855774"/>
                <a:gd name="connsiteX214" fmla="*/ 533070 w 1507603"/>
                <a:gd name="connsiteY214" fmla="*/ 106341 h 1855774"/>
                <a:gd name="connsiteX215" fmla="*/ 539545 w 1507603"/>
                <a:gd name="connsiteY215" fmla="*/ 81588 h 1855774"/>
                <a:gd name="connsiteX216" fmla="*/ 546021 w 1507603"/>
                <a:gd name="connsiteY216" fmla="*/ 74543 h 1855774"/>
                <a:gd name="connsiteX217" fmla="*/ 549258 w 1507603"/>
                <a:gd name="connsiteY217" fmla="*/ 67403 h 1855774"/>
                <a:gd name="connsiteX218" fmla="*/ 549258 w 1507603"/>
                <a:gd name="connsiteY218" fmla="*/ 60358 h 1855774"/>
                <a:gd name="connsiteX219" fmla="*/ 546021 w 1507603"/>
                <a:gd name="connsiteY219" fmla="*/ 60358 h 1855774"/>
                <a:gd name="connsiteX220" fmla="*/ 542783 w 1507603"/>
                <a:gd name="connsiteY220" fmla="*/ 56836 h 1855774"/>
                <a:gd name="connsiteX221" fmla="*/ 542783 w 1507603"/>
                <a:gd name="connsiteY221" fmla="*/ 38843 h 1855774"/>
                <a:gd name="connsiteX222" fmla="*/ 539545 w 1507603"/>
                <a:gd name="connsiteY222" fmla="*/ 38843 h 1855774"/>
                <a:gd name="connsiteX223" fmla="*/ 533070 w 1507603"/>
                <a:gd name="connsiteY223" fmla="*/ 42365 h 1855774"/>
                <a:gd name="connsiteX224" fmla="*/ 529832 w 1507603"/>
                <a:gd name="connsiteY224" fmla="*/ 42365 h 1855774"/>
                <a:gd name="connsiteX225" fmla="*/ 526500 w 1507603"/>
                <a:gd name="connsiteY225" fmla="*/ 38843 h 1855774"/>
                <a:gd name="connsiteX226" fmla="*/ 526500 w 1507603"/>
                <a:gd name="connsiteY226" fmla="*/ 35320 h 1855774"/>
                <a:gd name="connsiteX227" fmla="*/ 529832 w 1507603"/>
                <a:gd name="connsiteY227" fmla="*/ 31797 h 1855774"/>
                <a:gd name="connsiteX228" fmla="*/ 533070 w 1507603"/>
                <a:gd name="connsiteY228" fmla="*/ 24753 h 1855774"/>
                <a:gd name="connsiteX229" fmla="*/ 533070 w 1507603"/>
                <a:gd name="connsiteY229" fmla="*/ 14090 h 1855774"/>
                <a:gd name="connsiteX230" fmla="*/ 529832 w 1507603"/>
                <a:gd name="connsiteY230" fmla="*/ 7045 h 1855774"/>
                <a:gd name="connsiteX231" fmla="*/ 523262 w 1507603"/>
                <a:gd name="connsiteY231" fmla="*/ 0 h 1855774"/>
                <a:gd name="connsiteX232" fmla="*/ 520024 w 1507603"/>
                <a:gd name="connsiteY232" fmla="*/ 7045 h 1855774"/>
                <a:gd name="connsiteX233" fmla="*/ 507074 w 1507603"/>
                <a:gd name="connsiteY233" fmla="*/ 3523 h 1855774"/>
                <a:gd name="connsiteX234" fmla="*/ 507074 w 1507603"/>
                <a:gd name="connsiteY234" fmla="*/ 24753 h 1855774"/>
                <a:gd name="connsiteX235" fmla="*/ 503741 w 1507603"/>
                <a:gd name="connsiteY235" fmla="*/ 28275 h 1855774"/>
                <a:gd name="connsiteX236" fmla="*/ 497265 w 1507603"/>
                <a:gd name="connsiteY236" fmla="*/ 28275 h 1855774"/>
                <a:gd name="connsiteX237" fmla="*/ 497265 w 1507603"/>
                <a:gd name="connsiteY237" fmla="*/ 35320 h 1855774"/>
                <a:gd name="connsiteX238" fmla="*/ 484124 w 1507603"/>
                <a:gd name="connsiteY238" fmla="*/ 35320 h 1855774"/>
                <a:gd name="connsiteX239" fmla="*/ 477554 w 1507603"/>
                <a:gd name="connsiteY239" fmla="*/ 38843 h 1855774"/>
                <a:gd name="connsiteX240" fmla="*/ 465079 w 1507603"/>
                <a:gd name="connsiteY240" fmla="*/ 53028 h 1855774"/>
                <a:gd name="connsiteX241" fmla="*/ 458509 w 1507603"/>
                <a:gd name="connsiteY241" fmla="*/ 56550 h 1855774"/>
                <a:gd name="connsiteX242" fmla="*/ 448986 w 1507603"/>
                <a:gd name="connsiteY242" fmla="*/ 56550 h 1855774"/>
                <a:gd name="connsiteX243" fmla="*/ 445749 w 1507603"/>
                <a:gd name="connsiteY243" fmla="*/ 53028 h 1855774"/>
                <a:gd name="connsiteX244" fmla="*/ 436226 w 1507603"/>
                <a:gd name="connsiteY244" fmla="*/ 53028 h 1855774"/>
                <a:gd name="connsiteX245" fmla="*/ 432989 w 1507603"/>
                <a:gd name="connsiteY245" fmla="*/ 56550 h 1855774"/>
                <a:gd name="connsiteX246" fmla="*/ 432989 w 1507603"/>
                <a:gd name="connsiteY246" fmla="*/ 63595 h 1855774"/>
                <a:gd name="connsiteX247" fmla="*/ 429751 w 1507603"/>
                <a:gd name="connsiteY247" fmla="*/ 70640 h 1855774"/>
                <a:gd name="connsiteX248" fmla="*/ 429751 w 1507603"/>
                <a:gd name="connsiteY248" fmla="*/ 81303 h 1855774"/>
                <a:gd name="connsiteX249" fmla="*/ 426513 w 1507603"/>
                <a:gd name="connsiteY249" fmla="*/ 84825 h 1855774"/>
                <a:gd name="connsiteX250" fmla="*/ 420038 w 1507603"/>
                <a:gd name="connsiteY250" fmla="*/ 81303 h 1855774"/>
                <a:gd name="connsiteX251" fmla="*/ 413467 w 1507603"/>
                <a:gd name="connsiteY251" fmla="*/ 74258 h 1855774"/>
                <a:gd name="connsiteX252" fmla="*/ 410230 w 1507603"/>
                <a:gd name="connsiteY252" fmla="*/ 67118 h 1855774"/>
                <a:gd name="connsiteX253" fmla="*/ 406992 w 1507603"/>
                <a:gd name="connsiteY253" fmla="*/ 63595 h 1855774"/>
                <a:gd name="connsiteX254" fmla="*/ 400517 w 1507603"/>
                <a:gd name="connsiteY254" fmla="*/ 63595 h 1855774"/>
                <a:gd name="connsiteX255" fmla="*/ 397279 w 1507603"/>
                <a:gd name="connsiteY255" fmla="*/ 67118 h 1855774"/>
                <a:gd name="connsiteX256" fmla="*/ 390709 w 1507603"/>
                <a:gd name="connsiteY256" fmla="*/ 63595 h 1855774"/>
                <a:gd name="connsiteX257" fmla="*/ 384233 w 1507603"/>
                <a:gd name="connsiteY257" fmla="*/ 67118 h 1855774"/>
                <a:gd name="connsiteX258" fmla="*/ 377758 w 1507603"/>
                <a:gd name="connsiteY258" fmla="*/ 67118 h 1855774"/>
                <a:gd name="connsiteX259" fmla="*/ 377758 w 1507603"/>
                <a:gd name="connsiteY259" fmla="*/ 56550 h 1855774"/>
                <a:gd name="connsiteX260" fmla="*/ 374520 w 1507603"/>
                <a:gd name="connsiteY260" fmla="*/ 53028 h 1855774"/>
                <a:gd name="connsiteX261" fmla="*/ 350809 w 1507603"/>
                <a:gd name="connsiteY261" fmla="*/ 53028 h 1855774"/>
                <a:gd name="connsiteX262" fmla="*/ 350809 w 1507603"/>
                <a:gd name="connsiteY262" fmla="*/ 49505 h 1855774"/>
                <a:gd name="connsiteX263" fmla="*/ 347572 w 1507603"/>
                <a:gd name="connsiteY263" fmla="*/ 45887 h 1855774"/>
                <a:gd name="connsiteX264" fmla="*/ 347572 w 1507603"/>
                <a:gd name="connsiteY264" fmla="*/ 63595 h 1855774"/>
                <a:gd name="connsiteX265" fmla="*/ 357094 w 1507603"/>
                <a:gd name="connsiteY265" fmla="*/ 74258 h 1855774"/>
                <a:gd name="connsiteX266" fmla="*/ 363569 w 1507603"/>
                <a:gd name="connsiteY266" fmla="*/ 77780 h 1855774"/>
                <a:gd name="connsiteX267" fmla="*/ 366807 w 1507603"/>
                <a:gd name="connsiteY267" fmla="*/ 81303 h 1855774"/>
                <a:gd name="connsiteX268" fmla="*/ 366807 w 1507603"/>
                <a:gd name="connsiteY268" fmla="*/ 99010 h 1855774"/>
                <a:gd name="connsiteX269" fmla="*/ 363569 w 1507603"/>
                <a:gd name="connsiteY269" fmla="*/ 102533 h 1855774"/>
                <a:gd name="connsiteX270" fmla="*/ 370140 w 1507603"/>
                <a:gd name="connsiteY270" fmla="*/ 109578 h 1855774"/>
                <a:gd name="connsiteX271" fmla="*/ 373378 w 1507603"/>
                <a:gd name="connsiteY271" fmla="*/ 116623 h 1855774"/>
                <a:gd name="connsiteX272" fmla="*/ 373378 w 1507603"/>
                <a:gd name="connsiteY272" fmla="*/ 134330 h 1855774"/>
                <a:gd name="connsiteX273" fmla="*/ 399374 w 1507603"/>
                <a:gd name="connsiteY273" fmla="*/ 137853 h 1855774"/>
                <a:gd name="connsiteX274" fmla="*/ 402612 w 1507603"/>
                <a:gd name="connsiteY274" fmla="*/ 141375 h 1855774"/>
                <a:gd name="connsiteX275" fmla="*/ 402612 w 1507603"/>
                <a:gd name="connsiteY275" fmla="*/ 144898 h 1855774"/>
                <a:gd name="connsiteX276" fmla="*/ 399374 w 1507603"/>
                <a:gd name="connsiteY276" fmla="*/ 152038 h 1855774"/>
                <a:gd name="connsiteX277" fmla="*/ 396136 w 1507603"/>
                <a:gd name="connsiteY277" fmla="*/ 155560 h 1855774"/>
                <a:gd name="connsiteX278" fmla="*/ 373378 w 1507603"/>
                <a:gd name="connsiteY278" fmla="*/ 155560 h 1855774"/>
                <a:gd name="connsiteX279" fmla="*/ 373378 w 1507603"/>
                <a:gd name="connsiteY279" fmla="*/ 173173 h 1855774"/>
                <a:gd name="connsiteX280" fmla="*/ 370140 w 1507603"/>
                <a:gd name="connsiteY280" fmla="*/ 180313 h 1855774"/>
                <a:gd name="connsiteX281" fmla="*/ 350809 w 1507603"/>
                <a:gd name="connsiteY281" fmla="*/ 190880 h 1855774"/>
                <a:gd name="connsiteX282" fmla="*/ 347572 w 1507603"/>
                <a:gd name="connsiteY282" fmla="*/ 194403 h 1855774"/>
                <a:gd name="connsiteX283" fmla="*/ 338049 w 1507603"/>
                <a:gd name="connsiteY283" fmla="*/ 194403 h 1855774"/>
                <a:gd name="connsiteX284" fmla="*/ 331574 w 1507603"/>
                <a:gd name="connsiteY284" fmla="*/ 201543 h 1855774"/>
                <a:gd name="connsiteX285" fmla="*/ 325098 w 1507603"/>
                <a:gd name="connsiteY285" fmla="*/ 215633 h 1855774"/>
                <a:gd name="connsiteX286" fmla="*/ 318528 w 1507603"/>
                <a:gd name="connsiteY286" fmla="*/ 222678 h 1855774"/>
                <a:gd name="connsiteX287" fmla="*/ 315290 w 1507603"/>
                <a:gd name="connsiteY287" fmla="*/ 222678 h 1855774"/>
                <a:gd name="connsiteX288" fmla="*/ 315290 w 1507603"/>
                <a:gd name="connsiteY288" fmla="*/ 208588 h 1855774"/>
                <a:gd name="connsiteX289" fmla="*/ 312053 w 1507603"/>
                <a:gd name="connsiteY289" fmla="*/ 205065 h 1855774"/>
                <a:gd name="connsiteX290" fmla="*/ 308815 w 1507603"/>
                <a:gd name="connsiteY290" fmla="*/ 208588 h 1855774"/>
                <a:gd name="connsiteX291" fmla="*/ 302340 w 1507603"/>
                <a:gd name="connsiteY291" fmla="*/ 212110 h 1855774"/>
                <a:gd name="connsiteX292" fmla="*/ 299102 w 1507603"/>
                <a:gd name="connsiteY292" fmla="*/ 215633 h 1855774"/>
                <a:gd name="connsiteX293" fmla="*/ 292532 w 1507603"/>
                <a:gd name="connsiteY293" fmla="*/ 219155 h 1855774"/>
                <a:gd name="connsiteX294" fmla="*/ 289294 w 1507603"/>
                <a:gd name="connsiteY294" fmla="*/ 219155 h 1855774"/>
                <a:gd name="connsiteX295" fmla="*/ 282818 w 1507603"/>
                <a:gd name="connsiteY295" fmla="*/ 215633 h 1855774"/>
                <a:gd name="connsiteX296" fmla="*/ 279581 w 1507603"/>
                <a:gd name="connsiteY296" fmla="*/ 215633 h 1855774"/>
                <a:gd name="connsiteX297" fmla="*/ 273010 w 1507603"/>
                <a:gd name="connsiteY297" fmla="*/ 208588 h 1855774"/>
                <a:gd name="connsiteX298" fmla="*/ 273010 w 1507603"/>
                <a:gd name="connsiteY298" fmla="*/ 205065 h 1855774"/>
                <a:gd name="connsiteX299" fmla="*/ 269773 w 1507603"/>
                <a:gd name="connsiteY299" fmla="*/ 197925 h 1855774"/>
                <a:gd name="connsiteX300" fmla="*/ 266535 w 1507603"/>
                <a:gd name="connsiteY300" fmla="*/ 194403 h 1855774"/>
                <a:gd name="connsiteX301" fmla="*/ 253584 w 1507603"/>
                <a:gd name="connsiteY301" fmla="*/ 194403 h 1855774"/>
                <a:gd name="connsiteX302" fmla="*/ 253584 w 1507603"/>
                <a:gd name="connsiteY302" fmla="*/ 176790 h 1855774"/>
                <a:gd name="connsiteX303" fmla="*/ 250252 w 1507603"/>
                <a:gd name="connsiteY303" fmla="*/ 169650 h 1855774"/>
                <a:gd name="connsiteX304" fmla="*/ 250252 w 1507603"/>
                <a:gd name="connsiteY304" fmla="*/ 162605 h 1855774"/>
                <a:gd name="connsiteX305" fmla="*/ 247014 w 1507603"/>
                <a:gd name="connsiteY305" fmla="*/ 159083 h 1855774"/>
                <a:gd name="connsiteX306" fmla="*/ 247014 w 1507603"/>
                <a:gd name="connsiteY306" fmla="*/ 152038 h 1855774"/>
                <a:gd name="connsiteX307" fmla="*/ 243776 w 1507603"/>
                <a:gd name="connsiteY307" fmla="*/ 152038 h 1855774"/>
                <a:gd name="connsiteX308" fmla="*/ 227017 w 1507603"/>
                <a:gd name="connsiteY308" fmla="*/ 169650 h 1855774"/>
                <a:gd name="connsiteX309" fmla="*/ 214066 w 1507603"/>
                <a:gd name="connsiteY309" fmla="*/ 155560 h 1855774"/>
                <a:gd name="connsiteX310" fmla="*/ 210828 w 1507603"/>
                <a:gd name="connsiteY310" fmla="*/ 155560 h 1855774"/>
                <a:gd name="connsiteX311" fmla="*/ 207591 w 1507603"/>
                <a:gd name="connsiteY311" fmla="*/ 159083 h 1855774"/>
                <a:gd name="connsiteX312" fmla="*/ 207591 w 1507603"/>
                <a:gd name="connsiteY312" fmla="*/ 169650 h 1855774"/>
                <a:gd name="connsiteX313" fmla="*/ 171786 w 1507603"/>
                <a:gd name="connsiteY313" fmla="*/ 173173 h 1855774"/>
                <a:gd name="connsiteX314" fmla="*/ 165311 w 1507603"/>
                <a:gd name="connsiteY314" fmla="*/ 166128 h 1855774"/>
                <a:gd name="connsiteX315" fmla="*/ 155788 w 1507603"/>
                <a:gd name="connsiteY315" fmla="*/ 166128 h 1855774"/>
                <a:gd name="connsiteX316" fmla="*/ 152551 w 1507603"/>
                <a:gd name="connsiteY316" fmla="*/ 169650 h 1855774"/>
                <a:gd name="connsiteX317" fmla="*/ 149313 w 1507603"/>
                <a:gd name="connsiteY317" fmla="*/ 176790 h 1855774"/>
                <a:gd name="connsiteX318" fmla="*/ 149313 w 1507603"/>
                <a:gd name="connsiteY318" fmla="*/ 183835 h 1855774"/>
                <a:gd name="connsiteX319" fmla="*/ 152551 w 1507603"/>
                <a:gd name="connsiteY319" fmla="*/ 190880 h 1855774"/>
                <a:gd name="connsiteX320" fmla="*/ 152551 w 1507603"/>
                <a:gd name="connsiteY320" fmla="*/ 197925 h 1855774"/>
                <a:gd name="connsiteX321" fmla="*/ 165596 w 1507603"/>
                <a:gd name="connsiteY321" fmla="*/ 205065 h 1855774"/>
                <a:gd name="connsiteX322" fmla="*/ 172072 w 1507603"/>
                <a:gd name="connsiteY322" fmla="*/ 201543 h 1855774"/>
                <a:gd name="connsiteX323" fmla="*/ 178547 w 1507603"/>
                <a:gd name="connsiteY323" fmla="*/ 208588 h 1855774"/>
                <a:gd name="connsiteX324" fmla="*/ 178547 w 1507603"/>
                <a:gd name="connsiteY324" fmla="*/ 212110 h 1855774"/>
                <a:gd name="connsiteX325" fmla="*/ 181785 w 1507603"/>
                <a:gd name="connsiteY325" fmla="*/ 215633 h 1855774"/>
                <a:gd name="connsiteX326" fmla="*/ 181785 w 1507603"/>
                <a:gd name="connsiteY326" fmla="*/ 219155 h 1855774"/>
                <a:gd name="connsiteX327" fmla="*/ 178547 w 1507603"/>
                <a:gd name="connsiteY327" fmla="*/ 222678 h 1855774"/>
                <a:gd name="connsiteX328" fmla="*/ 162359 w 1507603"/>
                <a:gd name="connsiteY328" fmla="*/ 222678 h 1855774"/>
                <a:gd name="connsiteX329" fmla="*/ 159026 w 1507603"/>
                <a:gd name="connsiteY329" fmla="*/ 219155 h 1855774"/>
                <a:gd name="connsiteX330" fmla="*/ 142838 w 1507603"/>
                <a:gd name="connsiteY330" fmla="*/ 222678 h 1855774"/>
                <a:gd name="connsiteX331" fmla="*/ 139600 w 1507603"/>
                <a:gd name="connsiteY331" fmla="*/ 261616 h 1855774"/>
                <a:gd name="connsiteX332" fmla="*/ 142838 w 1507603"/>
                <a:gd name="connsiteY332" fmla="*/ 261616 h 1855774"/>
                <a:gd name="connsiteX333" fmla="*/ 149313 w 1507603"/>
                <a:gd name="connsiteY333" fmla="*/ 268660 h 1855774"/>
                <a:gd name="connsiteX334" fmla="*/ 155788 w 1507603"/>
                <a:gd name="connsiteY334" fmla="*/ 272183 h 1855774"/>
                <a:gd name="connsiteX335" fmla="*/ 159026 w 1507603"/>
                <a:gd name="connsiteY335" fmla="*/ 275706 h 1855774"/>
                <a:gd name="connsiteX336" fmla="*/ 159026 w 1507603"/>
                <a:gd name="connsiteY336" fmla="*/ 290176 h 1855774"/>
                <a:gd name="connsiteX337" fmla="*/ 162359 w 1507603"/>
                <a:gd name="connsiteY337" fmla="*/ 293699 h 1855774"/>
                <a:gd name="connsiteX338" fmla="*/ 162359 w 1507603"/>
                <a:gd name="connsiteY338" fmla="*/ 297221 h 1855774"/>
                <a:gd name="connsiteX339" fmla="*/ 168834 w 1507603"/>
                <a:gd name="connsiteY339" fmla="*/ 304361 h 1855774"/>
                <a:gd name="connsiteX340" fmla="*/ 172072 w 1507603"/>
                <a:gd name="connsiteY340" fmla="*/ 311406 h 1855774"/>
                <a:gd name="connsiteX341" fmla="*/ 172072 w 1507603"/>
                <a:gd name="connsiteY341" fmla="*/ 318451 h 1855774"/>
                <a:gd name="connsiteX342" fmla="*/ 168834 w 1507603"/>
                <a:gd name="connsiteY342" fmla="*/ 325496 h 1855774"/>
                <a:gd name="connsiteX343" fmla="*/ 162359 w 1507603"/>
                <a:gd name="connsiteY343" fmla="*/ 332636 h 1855774"/>
                <a:gd name="connsiteX344" fmla="*/ 165596 w 1507603"/>
                <a:gd name="connsiteY344" fmla="*/ 361197 h 1855774"/>
                <a:gd name="connsiteX345" fmla="*/ 156074 w 1507603"/>
                <a:gd name="connsiteY345" fmla="*/ 389757 h 1855774"/>
                <a:gd name="connsiteX346" fmla="*/ 152836 w 1507603"/>
                <a:gd name="connsiteY346" fmla="*/ 432218 h 1855774"/>
                <a:gd name="connsiteX347" fmla="*/ 152836 w 1507603"/>
                <a:gd name="connsiteY347" fmla="*/ 449830 h 1855774"/>
                <a:gd name="connsiteX348" fmla="*/ 149599 w 1507603"/>
                <a:gd name="connsiteY348" fmla="*/ 456970 h 1855774"/>
                <a:gd name="connsiteX349" fmla="*/ 146361 w 1507603"/>
                <a:gd name="connsiteY349" fmla="*/ 460493 h 1855774"/>
                <a:gd name="connsiteX350" fmla="*/ 136838 w 1507603"/>
                <a:gd name="connsiteY350" fmla="*/ 460493 h 1855774"/>
                <a:gd name="connsiteX351" fmla="*/ 136838 w 1507603"/>
                <a:gd name="connsiteY351" fmla="*/ 456970 h 1855774"/>
                <a:gd name="connsiteX352" fmla="*/ 130363 w 1507603"/>
                <a:gd name="connsiteY352" fmla="*/ 449830 h 1855774"/>
                <a:gd name="connsiteX353" fmla="*/ 120841 w 1507603"/>
                <a:gd name="connsiteY353" fmla="*/ 449830 h 1855774"/>
                <a:gd name="connsiteX354" fmla="*/ 117603 w 1507603"/>
                <a:gd name="connsiteY354" fmla="*/ 453353 h 1855774"/>
                <a:gd name="connsiteX355" fmla="*/ 114270 w 1507603"/>
                <a:gd name="connsiteY355" fmla="*/ 460493 h 1855774"/>
                <a:gd name="connsiteX356" fmla="*/ 111033 w 1507603"/>
                <a:gd name="connsiteY356" fmla="*/ 464015 h 1855774"/>
                <a:gd name="connsiteX357" fmla="*/ 94844 w 1507603"/>
                <a:gd name="connsiteY357" fmla="*/ 460493 h 1855774"/>
                <a:gd name="connsiteX358" fmla="*/ 91511 w 1507603"/>
                <a:gd name="connsiteY358" fmla="*/ 467538 h 1855774"/>
                <a:gd name="connsiteX359" fmla="*/ 74656 w 1507603"/>
                <a:gd name="connsiteY359" fmla="*/ 467538 h 1855774"/>
                <a:gd name="connsiteX360" fmla="*/ 68086 w 1507603"/>
                <a:gd name="connsiteY360" fmla="*/ 471060 h 1855774"/>
                <a:gd name="connsiteX361" fmla="*/ 64848 w 1507603"/>
                <a:gd name="connsiteY361" fmla="*/ 474583 h 1855774"/>
                <a:gd name="connsiteX362" fmla="*/ 58373 w 1507603"/>
                <a:gd name="connsiteY362" fmla="*/ 478105 h 1855774"/>
                <a:gd name="connsiteX363" fmla="*/ 51898 w 1507603"/>
                <a:gd name="connsiteY363" fmla="*/ 485245 h 1855774"/>
                <a:gd name="connsiteX364" fmla="*/ 51898 w 1507603"/>
                <a:gd name="connsiteY364" fmla="*/ 488768 h 1855774"/>
                <a:gd name="connsiteX365" fmla="*/ 48660 w 1507603"/>
                <a:gd name="connsiteY365" fmla="*/ 492290 h 1855774"/>
                <a:gd name="connsiteX366" fmla="*/ 48660 w 1507603"/>
                <a:gd name="connsiteY366" fmla="*/ 495813 h 1855774"/>
                <a:gd name="connsiteX367" fmla="*/ 35614 w 1507603"/>
                <a:gd name="connsiteY367" fmla="*/ 495813 h 1855774"/>
                <a:gd name="connsiteX368" fmla="*/ 35614 w 1507603"/>
                <a:gd name="connsiteY368" fmla="*/ 527610 h 1855774"/>
                <a:gd name="connsiteX369" fmla="*/ 26092 w 1507603"/>
                <a:gd name="connsiteY369" fmla="*/ 538273 h 1855774"/>
                <a:gd name="connsiteX370" fmla="*/ 26092 w 1507603"/>
                <a:gd name="connsiteY370" fmla="*/ 545318 h 1855774"/>
                <a:gd name="connsiteX371" fmla="*/ 29329 w 1507603"/>
                <a:gd name="connsiteY371" fmla="*/ 548840 h 1855774"/>
                <a:gd name="connsiteX372" fmla="*/ 29329 w 1507603"/>
                <a:gd name="connsiteY372" fmla="*/ 559503 h 1855774"/>
                <a:gd name="connsiteX373" fmla="*/ 32567 w 1507603"/>
                <a:gd name="connsiteY373" fmla="*/ 563025 h 1855774"/>
                <a:gd name="connsiteX374" fmla="*/ 29329 w 1507603"/>
                <a:gd name="connsiteY374" fmla="*/ 563025 h 1855774"/>
                <a:gd name="connsiteX375" fmla="*/ 26092 w 1507603"/>
                <a:gd name="connsiteY375" fmla="*/ 559503 h 1855774"/>
                <a:gd name="connsiteX376" fmla="*/ 9808 w 1507603"/>
                <a:gd name="connsiteY376" fmla="*/ 577115 h 1855774"/>
                <a:gd name="connsiteX377" fmla="*/ 6571 w 1507603"/>
                <a:gd name="connsiteY377" fmla="*/ 584160 h 1855774"/>
                <a:gd name="connsiteX378" fmla="*/ 6571 w 1507603"/>
                <a:gd name="connsiteY378" fmla="*/ 598345 h 1855774"/>
                <a:gd name="connsiteX379" fmla="*/ 9808 w 1507603"/>
                <a:gd name="connsiteY379" fmla="*/ 601868 h 1855774"/>
                <a:gd name="connsiteX380" fmla="*/ 3333 w 1507603"/>
                <a:gd name="connsiteY380" fmla="*/ 605390 h 1855774"/>
                <a:gd name="connsiteX381" fmla="*/ 0 w 1507603"/>
                <a:gd name="connsiteY381" fmla="*/ 608913 h 1855774"/>
                <a:gd name="connsiteX382" fmla="*/ 0 w 1507603"/>
                <a:gd name="connsiteY382" fmla="*/ 616053 h 1855774"/>
                <a:gd name="connsiteX383" fmla="*/ 3333 w 1507603"/>
                <a:gd name="connsiteY383" fmla="*/ 619576 h 1855774"/>
                <a:gd name="connsiteX384" fmla="*/ 9808 w 1507603"/>
                <a:gd name="connsiteY384" fmla="*/ 623098 h 1855774"/>
                <a:gd name="connsiteX385" fmla="*/ 13046 w 1507603"/>
                <a:gd name="connsiteY385" fmla="*/ 637283 h 1855774"/>
                <a:gd name="connsiteX386" fmla="*/ 13046 w 1507603"/>
                <a:gd name="connsiteY386" fmla="*/ 640805 h 1855774"/>
                <a:gd name="connsiteX387" fmla="*/ 16283 w 1507603"/>
                <a:gd name="connsiteY387" fmla="*/ 644328 h 1855774"/>
                <a:gd name="connsiteX388" fmla="*/ 22759 w 1507603"/>
                <a:gd name="connsiteY388" fmla="*/ 658418 h 1855774"/>
                <a:gd name="connsiteX389" fmla="*/ 29329 w 1507603"/>
                <a:gd name="connsiteY389" fmla="*/ 665558 h 1855774"/>
                <a:gd name="connsiteX390" fmla="*/ 35805 w 1507603"/>
                <a:gd name="connsiteY390" fmla="*/ 669080 h 1855774"/>
                <a:gd name="connsiteX391" fmla="*/ 48851 w 1507603"/>
                <a:gd name="connsiteY391" fmla="*/ 683170 h 1855774"/>
                <a:gd name="connsiteX392" fmla="*/ 45518 w 1507603"/>
                <a:gd name="connsiteY392" fmla="*/ 686693 h 1855774"/>
                <a:gd name="connsiteX393" fmla="*/ 42280 w 1507603"/>
                <a:gd name="connsiteY393" fmla="*/ 693833 h 1855774"/>
                <a:gd name="connsiteX394" fmla="*/ 35805 w 1507603"/>
                <a:gd name="connsiteY394" fmla="*/ 697355 h 1855774"/>
                <a:gd name="connsiteX395" fmla="*/ 32567 w 1507603"/>
                <a:gd name="connsiteY395" fmla="*/ 700878 h 1855774"/>
                <a:gd name="connsiteX396" fmla="*/ 55611 w 1507603"/>
                <a:gd name="connsiteY396" fmla="*/ 700878 h 1855774"/>
                <a:gd name="connsiteX397" fmla="*/ 62087 w 1507603"/>
                <a:gd name="connsiteY397" fmla="*/ 704401 h 1855774"/>
                <a:gd name="connsiteX398" fmla="*/ 65134 w 1507603"/>
                <a:gd name="connsiteY398" fmla="*/ 704401 h 1855774"/>
                <a:gd name="connsiteX399" fmla="*/ 68372 w 1507603"/>
                <a:gd name="connsiteY399" fmla="*/ 707923 h 1855774"/>
                <a:gd name="connsiteX400" fmla="*/ 68372 w 1507603"/>
                <a:gd name="connsiteY400" fmla="*/ 715063 h 1855774"/>
                <a:gd name="connsiteX401" fmla="*/ 71704 w 1507603"/>
                <a:gd name="connsiteY401" fmla="*/ 722108 h 1855774"/>
                <a:gd name="connsiteX402" fmla="*/ 74942 w 1507603"/>
                <a:gd name="connsiteY402" fmla="*/ 725631 h 1855774"/>
                <a:gd name="connsiteX403" fmla="*/ 74942 w 1507603"/>
                <a:gd name="connsiteY403" fmla="*/ 728106 h 1855774"/>
                <a:gd name="connsiteX404" fmla="*/ 107414 w 1507603"/>
                <a:gd name="connsiteY404" fmla="*/ 724583 h 1855774"/>
                <a:gd name="connsiteX405" fmla="*/ 136648 w 1507603"/>
                <a:gd name="connsiteY405" fmla="*/ 696023 h 1855774"/>
                <a:gd name="connsiteX406" fmla="*/ 136648 w 1507603"/>
                <a:gd name="connsiteY406" fmla="*/ 703068 h 1855774"/>
                <a:gd name="connsiteX407" fmla="*/ 139981 w 1507603"/>
                <a:gd name="connsiteY407" fmla="*/ 710113 h 1855774"/>
                <a:gd name="connsiteX408" fmla="*/ 139981 w 1507603"/>
                <a:gd name="connsiteY408" fmla="*/ 720775 h 1855774"/>
                <a:gd name="connsiteX409" fmla="*/ 136648 w 1507603"/>
                <a:gd name="connsiteY409" fmla="*/ 724298 h 1855774"/>
                <a:gd name="connsiteX410" fmla="*/ 136648 w 1507603"/>
                <a:gd name="connsiteY410" fmla="*/ 731343 h 1855774"/>
                <a:gd name="connsiteX411" fmla="*/ 133410 w 1507603"/>
                <a:gd name="connsiteY411" fmla="*/ 738483 h 1855774"/>
                <a:gd name="connsiteX412" fmla="*/ 133410 w 1507603"/>
                <a:gd name="connsiteY412" fmla="*/ 745528 h 1855774"/>
                <a:gd name="connsiteX413" fmla="*/ 136648 w 1507603"/>
                <a:gd name="connsiteY413" fmla="*/ 756095 h 1855774"/>
                <a:gd name="connsiteX414" fmla="*/ 136648 w 1507603"/>
                <a:gd name="connsiteY414" fmla="*/ 773803 h 1855774"/>
                <a:gd name="connsiteX415" fmla="*/ 143219 w 1507603"/>
                <a:gd name="connsiteY415" fmla="*/ 770280 h 1855774"/>
                <a:gd name="connsiteX416" fmla="*/ 143219 w 1507603"/>
                <a:gd name="connsiteY416" fmla="*/ 773803 h 1855774"/>
                <a:gd name="connsiteX417" fmla="*/ 146456 w 1507603"/>
                <a:gd name="connsiteY417" fmla="*/ 777326 h 1855774"/>
                <a:gd name="connsiteX418" fmla="*/ 152931 w 1507603"/>
                <a:gd name="connsiteY418" fmla="*/ 777326 h 1855774"/>
                <a:gd name="connsiteX419" fmla="*/ 152931 w 1507603"/>
                <a:gd name="connsiteY419" fmla="*/ 773803 h 1855774"/>
                <a:gd name="connsiteX420" fmla="*/ 156169 w 1507603"/>
                <a:gd name="connsiteY420" fmla="*/ 773803 h 1855774"/>
                <a:gd name="connsiteX421" fmla="*/ 159407 w 1507603"/>
                <a:gd name="connsiteY421" fmla="*/ 770280 h 1855774"/>
                <a:gd name="connsiteX422" fmla="*/ 175690 w 1507603"/>
                <a:gd name="connsiteY422" fmla="*/ 770280 h 1855774"/>
                <a:gd name="connsiteX423" fmla="*/ 182166 w 1507603"/>
                <a:gd name="connsiteY423" fmla="*/ 773803 h 1855774"/>
                <a:gd name="connsiteX424" fmla="*/ 198449 w 1507603"/>
                <a:gd name="connsiteY424" fmla="*/ 773803 h 1855774"/>
                <a:gd name="connsiteX425" fmla="*/ 201687 w 1507603"/>
                <a:gd name="connsiteY425" fmla="*/ 777326 h 1855774"/>
                <a:gd name="connsiteX426" fmla="*/ 201687 w 1507603"/>
                <a:gd name="connsiteY426" fmla="*/ 780848 h 1855774"/>
                <a:gd name="connsiteX427" fmla="*/ 211209 w 1507603"/>
                <a:gd name="connsiteY427" fmla="*/ 780848 h 1855774"/>
                <a:gd name="connsiteX428" fmla="*/ 224160 w 1507603"/>
                <a:gd name="connsiteY428" fmla="*/ 773803 h 1855774"/>
                <a:gd name="connsiteX429" fmla="*/ 227398 w 1507603"/>
                <a:gd name="connsiteY429" fmla="*/ 770280 h 1855774"/>
                <a:gd name="connsiteX430" fmla="*/ 233968 w 1507603"/>
                <a:gd name="connsiteY430" fmla="*/ 759618 h 1855774"/>
                <a:gd name="connsiteX431" fmla="*/ 253013 w 1507603"/>
                <a:gd name="connsiteY431" fmla="*/ 759618 h 1855774"/>
                <a:gd name="connsiteX432" fmla="*/ 256251 w 1507603"/>
                <a:gd name="connsiteY432" fmla="*/ 742005 h 1855774"/>
                <a:gd name="connsiteX433" fmla="*/ 275772 w 1507603"/>
                <a:gd name="connsiteY433" fmla="*/ 742005 h 1855774"/>
                <a:gd name="connsiteX434" fmla="*/ 275772 w 1507603"/>
                <a:gd name="connsiteY434" fmla="*/ 738483 h 1855774"/>
                <a:gd name="connsiteX435" fmla="*/ 279009 w 1507603"/>
                <a:gd name="connsiteY435" fmla="*/ 734865 h 1855774"/>
                <a:gd name="connsiteX436" fmla="*/ 282247 w 1507603"/>
                <a:gd name="connsiteY436" fmla="*/ 727820 h 1855774"/>
                <a:gd name="connsiteX437" fmla="*/ 285485 w 1507603"/>
                <a:gd name="connsiteY437" fmla="*/ 724298 h 1855774"/>
                <a:gd name="connsiteX438" fmla="*/ 291960 w 1507603"/>
                <a:gd name="connsiteY438" fmla="*/ 720775 h 1855774"/>
                <a:gd name="connsiteX439" fmla="*/ 311481 w 1507603"/>
                <a:gd name="connsiteY439" fmla="*/ 720775 h 1855774"/>
                <a:gd name="connsiteX440" fmla="*/ 317956 w 1507603"/>
                <a:gd name="connsiteY440" fmla="*/ 713730 h 1855774"/>
                <a:gd name="connsiteX441" fmla="*/ 324527 w 1507603"/>
                <a:gd name="connsiteY441" fmla="*/ 720775 h 1855774"/>
                <a:gd name="connsiteX442" fmla="*/ 327765 w 1507603"/>
                <a:gd name="connsiteY442" fmla="*/ 720775 h 1855774"/>
                <a:gd name="connsiteX443" fmla="*/ 327765 w 1507603"/>
                <a:gd name="connsiteY443" fmla="*/ 717253 h 1855774"/>
                <a:gd name="connsiteX444" fmla="*/ 334240 w 1507603"/>
                <a:gd name="connsiteY444" fmla="*/ 713730 h 1855774"/>
                <a:gd name="connsiteX445" fmla="*/ 341287 w 1507603"/>
                <a:gd name="connsiteY445" fmla="*/ 713730 h 1855774"/>
                <a:gd name="connsiteX446" fmla="*/ 341287 w 1507603"/>
                <a:gd name="connsiteY446" fmla="*/ 731343 h 1855774"/>
                <a:gd name="connsiteX447" fmla="*/ 338049 w 1507603"/>
                <a:gd name="connsiteY447" fmla="*/ 734865 h 1855774"/>
                <a:gd name="connsiteX448" fmla="*/ 338049 w 1507603"/>
                <a:gd name="connsiteY448" fmla="*/ 738483 h 1855774"/>
                <a:gd name="connsiteX449" fmla="*/ 334811 w 1507603"/>
                <a:gd name="connsiteY449" fmla="*/ 742005 h 1855774"/>
                <a:gd name="connsiteX450" fmla="*/ 334811 w 1507603"/>
                <a:gd name="connsiteY450" fmla="*/ 759618 h 1855774"/>
                <a:gd name="connsiteX451" fmla="*/ 338049 w 1507603"/>
                <a:gd name="connsiteY451" fmla="*/ 763235 h 1855774"/>
                <a:gd name="connsiteX452" fmla="*/ 341287 w 1507603"/>
                <a:gd name="connsiteY452" fmla="*/ 770280 h 1855774"/>
                <a:gd name="connsiteX453" fmla="*/ 341287 w 1507603"/>
                <a:gd name="connsiteY453" fmla="*/ 780848 h 1855774"/>
                <a:gd name="connsiteX454" fmla="*/ 338049 w 1507603"/>
                <a:gd name="connsiteY454" fmla="*/ 784370 h 1855774"/>
                <a:gd name="connsiteX455" fmla="*/ 338049 w 1507603"/>
                <a:gd name="connsiteY455" fmla="*/ 791511 h 1855774"/>
                <a:gd name="connsiteX456" fmla="*/ 344524 w 1507603"/>
                <a:gd name="connsiteY456" fmla="*/ 798555 h 1855774"/>
                <a:gd name="connsiteX457" fmla="*/ 351095 w 1507603"/>
                <a:gd name="connsiteY457" fmla="*/ 802078 h 1855774"/>
                <a:gd name="connsiteX458" fmla="*/ 354333 w 1507603"/>
                <a:gd name="connsiteY458" fmla="*/ 805601 h 1855774"/>
                <a:gd name="connsiteX459" fmla="*/ 357570 w 1507603"/>
                <a:gd name="connsiteY459" fmla="*/ 823308 h 1855774"/>
                <a:gd name="connsiteX460" fmla="*/ 370616 w 1507603"/>
                <a:gd name="connsiteY460" fmla="*/ 823308 h 1855774"/>
                <a:gd name="connsiteX461" fmla="*/ 373854 w 1507603"/>
                <a:gd name="connsiteY461" fmla="*/ 826830 h 1855774"/>
                <a:gd name="connsiteX462" fmla="*/ 373854 w 1507603"/>
                <a:gd name="connsiteY462" fmla="*/ 830353 h 1855774"/>
                <a:gd name="connsiteX463" fmla="*/ 377091 w 1507603"/>
                <a:gd name="connsiteY463" fmla="*/ 837398 h 1855774"/>
                <a:gd name="connsiteX464" fmla="*/ 377091 w 1507603"/>
                <a:gd name="connsiteY464" fmla="*/ 841015 h 1855774"/>
                <a:gd name="connsiteX465" fmla="*/ 380329 w 1507603"/>
                <a:gd name="connsiteY465" fmla="*/ 844538 h 1855774"/>
                <a:gd name="connsiteX466" fmla="*/ 386804 w 1507603"/>
                <a:gd name="connsiteY466" fmla="*/ 848061 h 1855774"/>
                <a:gd name="connsiteX467" fmla="*/ 403088 w 1507603"/>
                <a:gd name="connsiteY467" fmla="*/ 848061 h 1855774"/>
                <a:gd name="connsiteX468" fmla="*/ 406325 w 1507603"/>
                <a:gd name="connsiteY468" fmla="*/ 844538 h 1855774"/>
                <a:gd name="connsiteX469" fmla="*/ 409563 w 1507603"/>
                <a:gd name="connsiteY469" fmla="*/ 851583 h 1855774"/>
                <a:gd name="connsiteX470" fmla="*/ 416134 w 1507603"/>
                <a:gd name="connsiteY470" fmla="*/ 855105 h 1855774"/>
                <a:gd name="connsiteX471" fmla="*/ 422609 w 1507603"/>
                <a:gd name="connsiteY471" fmla="*/ 855105 h 1855774"/>
                <a:gd name="connsiteX472" fmla="*/ 425847 w 1507603"/>
                <a:gd name="connsiteY472" fmla="*/ 851583 h 1855774"/>
                <a:gd name="connsiteX473" fmla="*/ 432322 w 1507603"/>
                <a:gd name="connsiteY473" fmla="*/ 851583 h 1855774"/>
                <a:gd name="connsiteX474" fmla="*/ 432322 w 1507603"/>
                <a:gd name="connsiteY474" fmla="*/ 855105 h 1855774"/>
                <a:gd name="connsiteX475" fmla="*/ 435560 w 1507603"/>
                <a:gd name="connsiteY475" fmla="*/ 862150 h 1855774"/>
                <a:gd name="connsiteX476" fmla="*/ 442130 w 1507603"/>
                <a:gd name="connsiteY476" fmla="*/ 865768 h 1855774"/>
                <a:gd name="connsiteX477" fmla="*/ 448605 w 1507603"/>
                <a:gd name="connsiteY477" fmla="*/ 872813 h 1855774"/>
                <a:gd name="connsiteX478" fmla="*/ 455081 w 1507603"/>
                <a:gd name="connsiteY478" fmla="*/ 876336 h 1855774"/>
                <a:gd name="connsiteX479" fmla="*/ 468127 w 1507603"/>
                <a:gd name="connsiteY479" fmla="*/ 876336 h 1855774"/>
                <a:gd name="connsiteX480" fmla="*/ 468127 w 1507603"/>
                <a:gd name="connsiteY480" fmla="*/ 880429 h 1855774"/>
                <a:gd name="connsiteX481" fmla="*/ 474602 w 1507603"/>
                <a:gd name="connsiteY481" fmla="*/ 887474 h 1855774"/>
                <a:gd name="connsiteX482" fmla="*/ 481077 w 1507603"/>
                <a:gd name="connsiteY482" fmla="*/ 890997 h 1855774"/>
                <a:gd name="connsiteX483" fmla="*/ 484410 w 1507603"/>
                <a:gd name="connsiteY483" fmla="*/ 894614 h 1855774"/>
                <a:gd name="connsiteX484" fmla="*/ 516882 w 1507603"/>
                <a:gd name="connsiteY484" fmla="*/ 894614 h 1855774"/>
                <a:gd name="connsiteX485" fmla="*/ 529928 w 1507603"/>
                <a:gd name="connsiteY485" fmla="*/ 901659 h 1855774"/>
                <a:gd name="connsiteX486" fmla="*/ 533165 w 1507603"/>
                <a:gd name="connsiteY486" fmla="*/ 908704 h 1855774"/>
                <a:gd name="connsiteX487" fmla="*/ 536403 w 1507603"/>
                <a:gd name="connsiteY487" fmla="*/ 912227 h 1855774"/>
                <a:gd name="connsiteX488" fmla="*/ 536403 w 1507603"/>
                <a:gd name="connsiteY488" fmla="*/ 929934 h 1855774"/>
                <a:gd name="connsiteX489" fmla="*/ 539640 w 1507603"/>
                <a:gd name="connsiteY489" fmla="*/ 936979 h 1855774"/>
                <a:gd name="connsiteX490" fmla="*/ 542878 w 1507603"/>
                <a:gd name="connsiteY490" fmla="*/ 940502 h 1855774"/>
                <a:gd name="connsiteX491" fmla="*/ 546116 w 1507603"/>
                <a:gd name="connsiteY491" fmla="*/ 947642 h 1855774"/>
                <a:gd name="connsiteX492" fmla="*/ 546116 w 1507603"/>
                <a:gd name="connsiteY492" fmla="*/ 965254 h 1855774"/>
                <a:gd name="connsiteX493" fmla="*/ 536594 w 1507603"/>
                <a:gd name="connsiteY493" fmla="*/ 965254 h 1855774"/>
                <a:gd name="connsiteX494" fmla="*/ 536594 w 1507603"/>
                <a:gd name="connsiteY494" fmla="*/ 968872 h 1855774"/>
                <a:gd name="connsiteX495" fmla="*/ 539831 w 1507603"/>
                <a:gd name="connsiteY495" fmla="*/ 972395 h 1855774"/>
                <a:gd name="connsiteX496" fmla="*/ 543069 w 1507603"/>
                <a:gd name="connsiteY496" fmla="*/ 979439 h 1855774"/>
                <a:gd name="connsiteX497" fmla="*/ 549544 w 1507603"/>
                <a:gd name="connsiteY497" fmla="*/ 982962 h 1855774"/>
                <a:gd name="connsiteX498" fmla="*/ 552877 w 1507603"/>
                <a:gd name="connsiteY498" fmla="*/ 986485 h 1855774"/>
                <a:gd name="connsiteX499" fmla="*/ 549544 w 1507603"/>
                <a:gd name="connsiteY499" fmla="*/ 993625 h 1855774"/>
                <a:gd name="connsiteX500" fmla="*/ 549544 w 1507603"/>
                <a:gd name="connsiteY500" fmla="*/ 1018282 h 1855774"/>
                <a:gd name="connsiteX501" fmla="*/ 552877 w 1507603"/>
                <a:gd name="connsiteY501" fmla="*/ 1021899 h 1855774"/>
                <a:gd name="connsiteX502" fmla="*/ 569065 w 1507603"/>
                <a:gd name="connsiteY502" fmla="*/ 1025422 h 1855774"/>
                <a:gd name="connsiteX503" fmla="*/ 595062 w 1507603"/>
                <a:gd name="connsiteY503" fmla="*/ 1028945 h 1855774"/>
                <a:gd name="connsiteX504" fmla="*/ 626962 w 1507603"/>
                <a:gd name="connsiteY504" fmla="*/ 1028945 h 1855774"/>
                <a:gd name="connsiteX505" fmla="*/ 626962 w 1507603"/>
                <a:gd name="connsiteY505" fmla="*/ 1032753 h 1855774"/>
                <a:gd name="connsiteX506" fmla="*/ 623724 w 1507603"/>
                <a:gd name="connsiteY506" fmla="*/ 1036275 h 1855774"/>
                <a:gd name="connsiteX507" fmla="*/ 623724 w 1507603"/>
                <a:gd name="connsiteY507" fmla="*/ 1043320 h 1855774"/>
                <a:gd name="connsiteX508" fmla="*/ 620487 w 1507603"/>
                <a:gd name="connsiteY508" fmla="*/ 1053983 h 1855774"/>
                <a:gd name="connsiteX509" fmla="*/ 620487 w 1507603"/>
                <a:gd name="connsiteY509" fmla="*/ 1061028 h 1855774"/>
                <a:gd name="connsiteX510" fmla="*/ 623724 w 1507603"/>
                <a:gd name="connsiteY510" fmla="*/ 1068073 h 1855774"/>
                <a:gd name="connsiteX511" fmla="*/ 630200 w 1507603"/>
                <a:gd name="connsiteY511" fmla="*/ 1071690 h 1855774"/>
                <a:gd name="connsiteX512" fmla="*/ 633437 w 1507603"/>
                <a:gd name="connsiteY512" fmla="*/ 1075213 h 1855774"/>
                <a:gd name="connsiteX513" fmla="*/ 646483 w 1507603"/>
                <a:gd name="connsiteY513" fmla="*/ 1082258 h 1855774"/>
                <a:gd name="connsiteX514" fmla="*/ 652959 w 1507603"/>
                <a:gd name="connsiteY514" fmla="*/ 1089303 h 1855774"/>
                <a:gd name="connsiteX515" fmla="*/ 656196 w 1507603"/>
                <a:gd name="connsiteY515" fmla="*/ 1096443 h 1855774"/>
                <a:gd name="connsiteX516" fmla="*/ 662671 w 1507603"/>
                <a:gd name="connsiteY516" fmla="*/ 1117578 h 1855774"/>
                <a:gd name="connsiteX517" fmla="*/ 662671 w 1507603"/>
                <a:gd name="connsiteY517" fmla="*/ 1124718 h 1855774"/>
                <a:gd name="connsiteX518" fmla="*/ 659434 w 1507603"/>
                <a:gd name="connsiteY518" fmla="*/ 1131763 h 1855774"/>
                <a:gd name="connsiteX519" fmla="*/ 659434 w 1507603"/>
                <a:gd name="connsiteY519" fmla="*/ 1145853 h 1855774"/>
                <a:gd name="connsiteX520" fmla="*/ 656196 w 1507603"/>
                <a:gd name="connsiteY520" fmla="*/ 1149471 h 1855774"/>
                <a:gd name="connsiteX521" fmla="*/ 656196 w 1507603"/>
                <a:gd name="connsiteY521" fmla="*/ 1152993 h 1855774"/>
                <a:gd name="connsiteX522" fmla="*/ 659434 w 1507603"/>
                <a:gd name="connsiteY522" fmla="*/ 1160038 h 1855774"/>
                <a:gd name="connsiteX523" fmla="*/ 656196 w 1507603"/>
                <a:gd name="connsiteY523" fmla="*/ 1167083 h 1855774"/>
                <a:gd name="connsiteX524" fmla="*/ 652959 w 1507603"/>
                <a:gd name="connsiteY524" fmla="*/ 1170605 h 1855774"/>
                <a:gd name="connsiteX525" fmla="*/ 649721 w 1507603"/>
                <a:gd name="connsiteY525" fmla="*/ 1177746 h 1855774"/>
                <a:gd name="connsiteX526" fmla="*/ 649721 w 1507603"/>
                <a:gd name="connsiteY526" fmla="*/ 1191835 h 1855774"/>
                <a:gd name="connsiteX527" fmla="*/ 652959 w 1507603"/>
                <a:gd name="connsiteY527" fmla="*/ 1195358 h 1855774"/>
                <a:gd name="connsiteX528" fmla="*/ 659434 w 1507603"/>
                <a:gd name="connsiteY528" fmla="*/ 1198975 h 1855774"/>
                <a:gd name="connsiteX529" fmla="*/ 656196 w 1507603"/>
                <a:gd name="connsiteY529" fmla="*/ 1202498 h 1855774"/>
                <a:gd name="connsiteX530" fmla="*/ 649721 w 1507603"/>
                <a:gd name="connsiteY530" fmla="*/ 1206021 h 1855774"/>
                <a:gd name="connsiteX531" fmla="*/ 646483 w 1507603"/>
                <a:gd name="connsiteY531" fmla="*/ 1209543 h 1855774"/>
                <a:gd name="connsiteX532" fmla="*/ 646483 w 1507603"/>
                <a:gd name="connsiteY532" fmla="*/ 1216588 h 1855774"/>
                <a:gd name="connsiteX533" fmla="*/ 649721 w 1507603"/>
                <a:gd name="connsiteY533" fmla="*/ 1220110 h 1855774"/>
                <a:gd name="connsiteX534" fmla="*/ 656196 w 1507603"/>
                <a:gd name="connsiteY534" fmla="*/ 1223633 h 1855774"/>
                <a:gd name="connsiteX535" fmla="*/ 656196 w 1507603"/>
                <a:gd name="connsiteY535" fmla="*/ 1244863 h 1855774"/>
                <a:gd name="connsiteX536" fmla="*/ 662671 w 1507603"/>
                <a:gd name="connsiteY536" fmla="*/ 1244863 h 1855774"/>
                <a:gd name="connsiteX537" fmla="*/ 662671 w 1507603"/>
                <a:gd name="connsiteY537" fmla="*/ 1255526 h 1855774"/>
                <a:gd name="connsiteX538" fmla="*/ 659434 w 1507603"/>
                <a:gd name="connsiteY538" fmla="*/ 1262571 h 1855774"/>
                <a:gd name="connsiteX539" fmla="*/ 659434 w 1507603"/>
                <a:gd name="connsiteY539" fmla="*/ 1287323 h 1855774"/>
                <a:gd name="connsiteX540" fmla="*/ 662671 w 1507603"/>
                <a:gd name="connsiteY540" fmla="*/ 1294368 h 1855774"/>
                <a:gd name="connsiteX541" fmla="*/ 666004 w 1507603"/>
                <a:gd name="connsiteY541" fmla="*/ 1297891 h 1855774"/>
                <a:gd name="connsiteX542" fmla="*/ 685049 w 1507603"/>
                <a:gd name="connsiteY542" fmla="*/ 1305031 h 1855774"/>
                <a:gd name="connsiteX543" fmla="*/ 707808 w 1507603"/>
                <a:gd name="connsiteY543" fmla="*/ 1308553 h 1855774"/>
                <a:gd name="connsiteX544" fmla="*/ 746850 w 1507603"/>
                <a:gd name="connsiteY544" fmla="*/ 1308553 h 1855774"/>
                <a:gd name="connsiteX545" fmla="*/ 753326 w 1507603"/>
                <a:gd name="connsiteY545" fmla="*/ 1312076 h 1855774"/>
                <a:gd name="connsiteX546" fmla="*/ 756563 w 1507603"/>
                <a:gd name="connsiteY546" fmla="*/ 1315598 h 1855774"/>
                <a:gd name="connsiteX547" fmla="*/ 756563 w 1507603"/>
                <a:gd name="connsiteY547" fmla="*/ 1329783 h 1855774"/>
                <a:gd name="connsiteX548" fmla="*/ 759896 w 1507603"/>
                <a:gd name="connsiteY548" fmla="*/ 1340351 h 1855774"/>
                <a:gd name="connsiteX549" fmla="*/ 759896 w 1507603"/>
                <a:gd name="connsiteY549" fmla="*/ 1354536 h 1855774"/>
                <a:gd name="connsiteX550" fmla="*/ 763134 w 1507603"/>
                <a:gd name="connsiteY550" fmla="*/ 1365103 h 1855774"/>
                <a:gd name="connsiteX551" fmla="*/ 763134 w 1507603"/>
                <a:gd name="connsiteY551" fmla="*/ 1375480 h 1855774"/>
                <a:gd name="connsiteX552" fmla="*/ 769609 w 1507603"/>
                <a:gd name="connsiteY552" fmla="*/ 1389665 h 1855774"/>
                <a:gd name="connsiteX553" fmla="*/ 776085 w 1507603"/>
                <a:gd name="connsiteY553" fmla="*/ 1393188 h 1855774"/>
                <a:gd name="connsiteX554" fmla="*/ 782655 w 1507603"/>
                <a:gd name="connsiteY554" fmla="*/ 1393188 h 1855774"/>
                <a:gd name="connsiteX555" fmla="*/ 792178 w 1507603"/>
                <a:gd name="connsiteY555" fmla="*/ 1382620 h 1855774"/>
                <a:gd name="connsiteX556" fmla="*/ 798653 w 1507603"/>
                <a:gd name="connsiteY556" fmla="*/ 1382620 h 1855774"/>
                <a:gd name="connsiteX557" fmla="*/ 805223 w 1507603"/>
                <a:gd name="connsiteY557" fmla="*/ 1386143 h 1855774"/>
                <a:gd name="connsiteX558" fmla="*/ 811699 w 1507603"/>
                <a:gd name="connsiteY558" fmla="*/ 1393188 h 1855774"/>
                <a:gd name="connsiteX559" fmla="*/ 814936 w 1507603"/>
                <a:gd name="connsiteY559" fmla="*/ 1400233 h 1855774"/>
                <a:gd name="connsiteX560" fmla="*/ 814936 w 1507603"/>
                <a:gd name="connsiteY560" fmla="*/ 1410895 h 1855774"/>
                <a:gd name="connsiteX561" fmla="*/ 811699 w 1507603"/>
                <a:gd name="connsiteY561" fmla="*/ 1421463 h 1855774"/>
                <a:gd name="connsiteX562" fmla="*/ 811699 w 1507603"/>
                <a:gd name="connsiteY562" fmla="*/ 1439171 h 1855774"/>
                <a:gd name="connsiteX563" fmla="*/ 808461 w 1507603"/>
                <a:gd name="connsiteY563" fmla="*/ 1442693 h 1855774"/>
                <a:gd name="connsiteX564" fmla="*/ 808461 w 1507603"/>
                <a:gd name="connsiteY564" fmla="*/ 1446215 h 1855774"/>
                <a:gd name="connsiteX565" fmla="*/ 805223 w 1507603"/>
                <a:gd name="connsiteY565" fmla="*/ 1453260 h 1855774"/>
                <a:gd name="connsiteX566" fmla="*/ 805223 w 1507603"/>
                <a:gd name="connsiteY566" fmla="*/ 1460400 h 1855774"/>
                <a:gd name="connsiteX567" fmla="*/ 808461 w 1507603"/>
                <a:gd name="connsiteY567" fmla="*/ 1470968 h 1855774"/>
                <a:gd name="connsiteX568" fmla="*/ 814936 w 1507603"/>
                <a:gd name="connsiteY568" fmla="*/ 1467445 h 1855774"/>
                <a:gd name="connsiteX569" fmla="*/ 818174 w 1507603"/>
                <a:gd name="connsiteY569" fmla="*/ 1463923 h 1855774"/>
                <a:gd name="connsiteX570" fmla="*/ 827696 w 1507603"/>
                <a:gd name="connsiteY570" fmla="*/ 1463923 h 1855774"/>
                <a:gd name="connsiteX571" fmla="*/ 830934 w 1507603"/>
                <a:gd name="connsiteY571" fmla="*/ 1467445 h 1855774"/>
                <a:gd name="connsiteX572" fmla="*/ 837410 w 1507603"/>
                <a:gd name="connsiteY572" fmla="*/ 1481631 h 1855774"/>
                <a:gd name="connsiteX573" fmla="*/ 837410 w 1507603"/>
                <a:gd name="connsiteY573" fmla="*/ 1488676 h 1855774"/>
                <a:gd name="connsiteX574" fmla="*/ 840647 w 1507603"/>
                <a:gd name="connsiteY574" fmla="*/ 1488676 h 1855774"/>
                <a:gd name="connsiteX575" fmla="*/ 843885 w 1507603"/>
                <a:gd name="connsiteY575" fmla="*/ 1492198 h 1855774"/>
                <a:gd name="connsiteX576" fmla="*/ 843885 w 1507603"/>
                <a:gd name="connsiteY576" fmla="*/ 1509906 h 1855774"/>
                <a:gd name="connsiteX577" fmla="*/ 847122 w 1507603"/>
                <a:gd name="connsiteY577" fmla="*/ 1520473 h 1855774"/>
                <a:gd name="connsiteX578" fmla="*/ 847122 w 1507603"/>
                <a:gd name="connsiteY578" fmla="*/ 1541703 h 1855774"/>
                <a:gd name="connsiteX579" fmla="*/ 817888 w 1507603"/>
                <a:gd name="connsiteY579" fmla="*/ 1552271 h 1855774"/>
                <a:gd name="connsiteX580" fmla="*/ 814651 w 1507603"/>
                <a:gd name="connsiteY580" fmla="*/ 1555793 h 1855774"/>
                <a:gd name="connsiteX581" fmla="*/ 811413 w 1507603"/>
                <a:gd name="connsiteY581" fmla="*/ 1562933 h 1855774"/>
                <a:gd name="connsiteX582" fmla="*/ 811413 w 1507603"/>
                <a:gd name="connsiteY582" fmla="*/ 1573501 h 1855774"/>
                <a:gd name="connsiteX583" fmla="*/ 791892 w 1507603"/>
                <a:gd name="connsiteY583" fmla="*/ 1573501 h 1855774"/>
                <a:gd name="connsiteX584" fmla="*/ 791892 w 1507603"/>
                <a:gd name="connsiteY584" fmla="*/ 1584163 h 1855774"/>
                <a:gd name="connsiteX585" fmla="*/ 788654 w 1507603"/>
                <a:gd name="connsiteY585" fmla="*/ 1587686 h 1855774"/>
                <a:gd name="connsiteX586" fmla="*/ 785417 w 1507603"/>
                <a:gd name="connsiteY586" fmla="*/ 1601776 h 1855774"/>
                <a:gd name="connsiteX587" fmla="*/ 772371 w 1507603"/>
                <a:gd name="connsiteY587" fmla="*/ 1605298 h 1855774"/>
                <a:gd name="connsiteX588" fmla="*/ 772371 w 1507603"/>
                <a:gd name="connsiteY588" fmla="*/ 1612438 h 1855774"/>
                <a:gd name="connsiteX589" fmla="*/ 769133 w 1507603"/>
                <a:gd name="connsiteY589" fmla="*/ 1619483 h 1855774"/>
                <a:gd name="connsiteX590" fmla="*/ 769133 w 1507603"/>
                <a:gd name="connsiteY590" fmla="*/ 1626528 h 1855774"/>
                <a:gd name="connsiteX591" fmla="*/ 759611 w 1507603"/>
                <a:gd name="connsiteY591" fmla="*/ 1637191 h 1855774"/>
                <a:gd name="connsiteX592" fmla="*/ 753040 w 1507603"/>
                <a:gd name="connsiteY592" fmla="*/ 1637191 h 1855774"/>
                <a:gd name="connsiteX593" fmla="*/ 753040 w 1507603"/>
                <a:gd name="connsiteY593" fmla="*/ 1651566 h 1855774"/>
                <a:gd name="connsiteX594" fmla="*/ 749802 w 1507603"/>
                <a:gd name="connsiteY594" fmla="*/ 1655089 h 1855774"/>
                <a:gd name="connsiteX595" fmla="*/ 746565 w 1507603"/>
                <a:gd name="connsiteY595" fmla="*/ 1662229 h 1855774"/>
                <a:gd name="connsiteX596" fmla="*/ 743327 w 1507603"/>
                <a:gd name="connsiteY596" fmla="*/ 1665751 h 1855774"/>
                <a:gd name="connsiteX597" fmla="*/ 733805 w 1507603"/>
                <a:gd name="connsiteY597" fmla="*/ 1665751 h 1855774"/>
                <a:gd name="connsiteX598" fmla="*/ 730567 w 1507603"/>
                <a:gd name="connsiteY598" fmla="*/ 1669274 h 1855774"/>
                <a:gd name="connsiteX599" fmla="*/ 730567 w 1507603"/>
                <a:gd name="connsiteY599" fmla="*/ 1676319 h 1855774"/>
                <a:gd name="connsiteX600" fmla="*/ 727329 w 1507603"/>
                <a:gd name="connsiteY600" fmla="*/ 1683364 h 1855774"/>
                <a:gd name="connsiteX601" fmla="*/ 727329 w 1507603"/>
                <a:gd name="connsiteY601" fmla="*/ 1689647 h 1855774"/>
                <a:gd name="connsiteX602" fmla="*/ 741232 w 1507603"/>
                <a:gd name="connsiteY602" fmla="*/ 1689647 h 1855774"/>
                <a:gd name="connsiteX603" fmla="*/ 744470 w 1507603"/>
                <a:gd name="connsiteY603" fmla="*/ 1686125 h 1855774"/>
                <a:gd name="connsiteX604" fmla="*/ 750945 w 1507603"/>
                <a:gd name="connsiteY604" fmla="*/ 1682507 h 1855774"/>
                <a:gd name="connsiteX605" fmla="*/ 757421 w 1507603"/>
                <a:gd name="connsiteY605" fmla="*/ 1682507 h 1855774"/>
                <a:gd name="connsiteX606" fmla="*/ 760753 w 1507603"/>
                <a:gd name="connsiteY606" fmla="*/ 1686125 h 1855774"/>
                <a:gd name="connsiteX607" fmla="*/ 773704 w 1507603"/>
                <a:gd name="connsiteY607" fmla="*/ 1693170 h 1855774"/>
                <a:gd name="connsiteX608" fmla="*/ 776942 w 1507603"/>
                <a:gd name="connsiteY608" fmla="*/ 1700215 h 1855774"/>
                <a:gd name="connsiteX609" fmla="*/ 783512 w 1507603"/>
                <a:gd name="connsiteY609" fmla="*/ 1703737 h 1855774"/>
                <a:gd name="connsiteX610" fmla="*/ 786750 w 1507603"/>
                <a:gd name="connsiteY610" fmla="*/ 1707259 h 1855774"/>
                <a:gd name="connsiteX611" fmla="*/ 789987 w 1507603"/>
                <a:gd name="connsiteY611" fmla="*/ 1714400 h 1855774"/>
                <a:gd name="connsiteX612" fmla="*/ 796463 w 1507603"/>
                <a:gd name="connsiteY612" fmla="*/ 1721445 h 1855774"/>
                <a:gd name="connsiteX613" fmla="*/ 796463 w 1507603"/>
                <a:gd name="connsiteY613" fmla="*/ 1728490 h 1855774"/>
                <a:gd name="connsiteX614" fmla="*/ 802938 w 1507603"/>
                <a:gd name="connsiteY614" fmla="*/ 1728490 h 1855774"/>
                <a:gd name="connsiteX615" fmla="*/ 802938 w 1507603"/>
                <a:gd name="connsiteY615" fmla="*/ 1724967 h 1855774"/>
                <a:gd name="connsiteX616" fmla="*/ 809509 w 1507603"/>
                <a:gd name="connsiteY616" fmla="*/ 1717922 h 1855774"/>
                <a:gd name="connsiteX617" fmla="*/ 812746 w 1507603"/>
                <a:gd name="connsiteY617" fmla="*/ 1717922 h 1855774"/>
                <a:gd name="connsiteX618" fmla="*/ 819222 w 1507603"/>
                <a:gd name="connsiteY618" fmla="*/ 1721445 h 1855774"/>
                <a:gd name="connsiteX619" fmla="*/ 822459 w 1507603"/>
                <a:gd name="connsiteY619" fmla="*/ 1728490 h 1855774"/>
                <a:gd name="connsiteX620" fmla="*/ 831982 w 1507603"/>
                <a:gd name="connsiteY620" fmla="*/ 1739152 h 1855774"/>
                <a:gd name="connsiteX621" fmla="*/ 841504 w 1507603"/>
                <a:gd name="connsiteY621" fmla="*/ 1739152 h 1855774"/>
                <a:gd name="connsiteX622" fmla="*/ 851027 w 1507603"/>
                <a:gd name="connsiteY622" fmla="*/ 1749720 h 1855774"/>
                <a:gd name="connsiteX623" fmla="*/ 854264 w 1507603"/>
                <a:gd name="connsiteY623" fmla="*/ 1749720 h 1855774"/>
                <a:gd name="connsiteX624" fmla="*/ 854264 w 1507603"/>
                <a:gd name="connsiteY624" fmla="*/ 1756765 h 1855774"/>
                <a:gd name="connsiteX625" fmla="*/ 857502 w 1507603"/>
                <a:gd name="connsiteY625" fmla="*/ 1760287 h 1855774"/>
                <a:gd name="connsiteX626" fmla="*/ 863977 w 1507603"/>
                <a:gd name="connsiteY626" fmla="*/ 1763905 h 1855774"/>
                <a:gd name="connsiteX627" fmla="*/ 873500 w 1507603"/>
                <a:gd name="connsiteY627" fmla="*/ 1767427 h 1855774"/>
                <a:gd name="connsiteX628" fmla="*/ 879975 w 1507603"/>
                <a:gd name="connsiteY628" fmla="*/ 1767427 h 1855774"/>
                <a:gd name="connsiteX629" fmla="*/ 883213 w 1507603"/>
                <a:gd name="connsiteY629" fmla="*/ 1774472 h 1855774"/>
                <a:gd name="connsiteX630" fmla="*/ 886450 w 1507603"/>
                <a:gd name="connsiteY630" fmla="*/ 1777995 h 1855774"/>
                <a:gd name="connsiteX631" fmla="*/ 889688 w 1507603"/>
                <a:gd name="connsiteY631" fmla="*/ 1785040 h 1855774"/>
                <a:gd name="connsiteX632" fmla="*/ 899211 w 1507603"/>
                <a:gd name="connsiteY632" fmla="*/ 1795703 h 1855774"/>
                <a:gd name="connsiteX633" fmla="*/ 902448 w 1507603"/>
                <a:gd name="connsiteY633" fmla="*/ 1795703 h 1855774"/>
                <a:gd name="connsiteX634" fmla="*/ 908923 w 1507603"/>
                <a:gd name="connsiteY634" fmla="*/ 1799225 h 1855774"/>
                <a:gd name="connsiteX635" fmla="*/ 912161 w 1507603"/>
                <a:gd name="connsiteY635" fmla="*/ 1799225 h 1855774"/>
                <a:gd name="connsiteX636" fmla="*/ 912161 w 1507603"/>
                <a:gd name="connsiteY636" fmla="*/ 1806270 h 1855774"/>
                <a:gd name="connsiteX637" fmla="*/ 905686 w 1507603"/>
                <a:gd name="connsiteY637" fmla="*/ 1820455 h 1855774"/>
                <a:gd name="connsiteX638" fmla="*/ 902448 w 1507603"/>
                <a:gd name="connsiteY638" fmla="*/ 1823977 h 1855774"/>
                <a:gd name="connsiteX639" fmla="*/ 902448 w 1507603"/>
                <a:gd name="connsiteY639" fmla="*/ 1838162 h 1855774"/>
                <a:gd name="connsiteX640" fmla="*/ 905686 w 1507603"/>
                <a:gd name="connsiteY640" fmla="*/ 1838162 h 1855774"/>
                <a:gd name="connsiteX641" fmla="*/ 905686 w 1507603"/>
                <a:gd name="connsiteY641" fmla="*/ 1855775 h 1855774"/>
                <a:gd name="connsiteX642" fmla="*/ 915208 w 1507603"/>
                <a:gd name="connsiteY642" fmla="*/ 1855775 h 1855774"/>
                <a:gd name="connsiteX643" fmla="*/ 915208 w 1507603"/>
                <a:gd name="connsiteY643" fmla="*/ 1852253 h 1855774"/>
                <a:gd name="connsiteX644" fmla="*/ 918541 w 1507603"/>
                <a:gd name="connsiteY644" fmla="*/ 1845208 h 1855774"/>
                <a:gd name="connsiteX645" fmla="*/ 925016 w 1507603"/>
                <a:gd name="connsiteY645" fmla="*/ 1841685 h 1855774"/>
                <a:gd name="connsiteX646" fmla="*/ 928254 w 1507603"/>
                <a:gd name="connsiteY646" fmla="*/ 1834545 h 1855774"/>
                <a:gd name="connsiteX647" fmla="*/ 934730 w 1507603"/>
                <a:gd name="connsiteY647" fmla="*/ 1827500 h 1855774"/>
                <a:gd name="connsiteX648" fmla="*/ 937967 w 1507603"/>
                <a:gd name="connsiteY648" fmla="*/ 1820455 h 1855774"/>
                <a:gd name="connsiteX649" fmla="*/ 937967 w 1507603"/>
                <a:gd name="connsiteY649" fmla="*/ 1802747 h 1855774"/>
                <a:gd name="connsiteX650" fmla="*/ 934730 w 1507603"/>
                <a:gd name="connsiteY650" fmla="*/ 1799225 h 1855774"/>
                <a:gd name="connsiteX651" fmla="*/ 934730 w 1507603"/>
                <a:gd name="connsiteY651" fmla="*/ 1795703 h 1855774"/>
                <a:gd name="connsiteX652" fmla="*/ 944252 w 1507603"/>
                <a:gd name="connsiteY652" fmla="*/ 1777995 h 1855774"/>
                <a:gd name="connsiteX653" fmla="*/ 937682 w 1507603"/>
                <a:gd name="connsiteY653" fmla="*/ 1774472 h 1855774"/>
                <a:gd name="connsiteX654" fmla="*/ 934444 w 1507603"/>
                <a:gd name="connsiteY654" fmla="*/ 1767427 h 1855774"/>
                <a:gd name="connsiteX655" fmla="*/ 934444 w 1507603"/>
                <a:gd name="connsiteY655" fmla="*/ 1760287 h 1855774"/>
                <a:gd name="connsiteX656" fmla="*/ 941015 w 1507603"/>
                <a:gd name="connsiteY656" fmla="*/ 1753242 h 1855774"/>
                <a:gd name="connsiteX657" fmla="*/ 944252 w 1507603"/>
                <a:gd name="connsiteY657" fmla="*/ 1753242 h 1855774"/>
                <a:gd name="connsiteX658" fmla="*/ 944252 w 1507603"/>
                <a:gd name="connsiteY658" fmla="*/ 1739152 h 1855774"/>
                <a:gd name="connsiteX659" fmla="*/ 953775 w 1507603"/>
                <a:gd name="connsiteY659" fmla="*/ 1739152 h 1855774"/>
                <a:gd name="connsiteX660" fmla="*/ 960250 w 1507603"/>
                <a:gd name="connsiteY660" fmla="*/ 1732012 h 1855774"/>
                <a:gd name="connsiteX661" fmla="*/ 960250 w 1507603"/>
                <a:gd name="connsiteY661" fmla="*/ 1710877 h 1855774"/>
                <a:gd name="connsiteX662" fmla="*/ 963583 w 1507603"/>
                <a:gd name="connsiteY662" fmla="*/ 1707259 h 1855774"/>
                <a:gd name="connsiteX663" fmla="*/ 966820 w 1507603"/>
                <a:gd name="connsiteY663" fmla="*/ 1700215 h 1855774"/>
                <a:gd name="connsiteX664" fmla="*/ 973296 w 1507603"/>
                <a:gd name="connsiteY664" fmla="*/ 1693170 h 1855774"/>
                <a:gd name="connsiteX665" fmla="*/ 979771 w 1507603"/>
                <a:gd name="connsiteY665" fmla="*/ 1689647 h 1855774"/>
                <a:gd name="connsiteX666" fmla="*/ 983009 w 1507603"/>
                <a:gd name="connsiteY666" fmla="*/ 1686125 h 1855774"/>
                <a:gd name="connsiteX667" fmla="*/ 986341 w 1507603"/>
                <a:gd name="connsiteY667" fmla="*/ 1686125 h 1855774"/>
                <a:gd name="connsiteX668" fmla="*/ 986341 w 1507603"/>
                <a:gd name="connsiteY668" fmla="*/ 1707259 h 1855774"/>
                <a:gd name="connsiteX669" fmla="*/ 983009 w 1507603"/>
                <a:gd name="connsiteY669" fmla="*/ 1710877 h 1855774"/>
                <a:gd name="connsiteX670" fmla="*/ 983009 w 1507603"/>
                <a:gd name="connsiteY670" fmla="*/ 1714400 h 1855774"/>
                <a:gd name="connsiteX671" fmla="*/ 979771 w 1507603"/>
                <a:gd name="connsiteY671" fmla="*/ 1717922 h 1855774"/>
                <a:gd name="connsiteX672" fmla="*/ 979771 w 1507603"/>
                <a:gd name="connsiteY672" fmla="*/ 1728490 h 1855774"/>
                <a:gd name="connsiteX673" fmla="*/ 973296 w 1507603"/>
                <a:gd name="connsiteY673" fmla="*/ 1732012 h 1855774"/>
                <a:gd name="connsiteX674" fmla="*/ 973296 w 1507603"/>
                <a:gd name="connsiteY674" fmla="*/ 1739152 h 1855774"/>
                <a:gd name="connsiteX675" fmla="*/ 960250 w 1507603"/>
                <a:gd name="connsiteY675" fmla="*/ 1756765 h 1855774"/>
                <a:gd name="connsiteX676" fmla="*/ 944062 w 1507603"/>
                <a:gd name="connsiteY676" fmla="*/ 1770950 h 1855774"/>
                <a:gd name="connsiteX677" fmla="*/ 947299 w 1507603"/>
                <a:gd name="connsiteY677" fmla="*/ 1774472 h 1855774"/>
                <a:gd name="connsiteX678" fmla="*/ 956822 w 1507603"/>
                <a:gd name="connsiteY678" fmla="*/ 1774472 h 1855774"/>
                <a:gd name="connsiteX679" fmla="*/ 956822 w 1507603"/>
                <a:gd name="connsiteY679" fmla="*/ 1763905 h 1855774"/>
                <a:gd name="connsiteX680" fmla="*/ 960060 w 1507603"/>
                <a:gd name="connsiteY680" fmla="*/ 1760287 h 1855774"/>
                <a:gd name="connsiteX681" fmla="*/ 966630 w 1507603"/>
                <a:gd name="connsiteY681" fmla="*/ 1760287 h 1855774"/>
                <a:gd name="connsiteX682" fmla="*/ 969868 w 1507603"/>
                <a:gd name="connsiteY682" fmla="*/ 1756765 h 1855774"/>
                <a:gd name="connsiteX683" fmla="*/ 973105 w 1507603"/>
                <a:gd name="connsiteY683" fmla="*/ 1756765 h 1855774"/>
                <a:gd name="connsiteX684" fmla="*/ 979581 w 1507603"/>
                <a:gd name="connsiteY684" fmla="*/ 1746197 h 1855774"/>
                <a:gd name="connsiteX685" fmla="*/ 986151 w 1507603"/>
                <a:gd name="connsiteY685" fmla="*/ 1732012 h 1855774"/>
                <a:gd name="connsiteX686" fmla="*/ 999102 w 1507603"/>
                <a:gd name="connsiteY686" fmla="*/ 1696692 h 1855774"/>
                <a:gd name="connsiteX687" fmla="*/ 1005577 w 1507603"/>
                <a:gd name="connsiteY687" fmla="*/ 1668131 h 1855774"/>
                <a:gd name="connsiteX688" fmla="*/ 1012148 w 1507603"/>
                <a:gd name="connsiteY688" fmla="*/ 1653946 h 1855774"/>
                <a:gd name="connsiteX689" fmla="*/ 1015385 w 1507603"/>
                <a:gd name="connsiteY689" fmla="*/ 1643379 h 1855774"/>
                <a:gd name="connsiteX690" fmla="*/ 1018623 w 1507603"/>
                <a:gd name="connsiteY690" fmla="*/ 1636334 h 1855774"/>
                <a:gd name="connsiteX691" fmla="*/ 1025098 w 1507603"/>
                <a:gd name="connsiteY691" fmla="*/ 1632812 h 1855774"/>
                <a:gd name="connsiteX692" fmla="*/ 1028336 w 1507603"/>
                <a:gd name="connsiteY692" fmla="*/ 1625672 h 1855774"/>
                <a:gd name="connsiteX693" fmla="*/ 1041382 w 1507603"/>
                <a:gd name="connsiteY693" fmla="*/ 1611581 h 1855774"/>
                <a:gd name="connsiteX694" fmla="*/ 1041382 w 1507603"/>
                <a:gd name="connsiteY694" fmla="*/ 1604441 h 1855774"/>
                <a:gd name="connsiteX695" fmla="*/ 1038144 w 1507603"/>
                <a:gd name="connsiteY695" fmla="*/ 1600919 h 1855774"/>
                <a:gd name="connsiteX696" fmla="*/ 1047666 w 1507603"/>
                <a:gd name="connsiteY696" fmla="*/ 1593874 h 1855774"/>
                <a:gd name="connsiteX697" fmla="*/ 1044429 w 1507603"/>
                <a:gd name="connsiteY697" fmla="*/ 1572644 h 1855774"/>
                <a:gd name="connsiteX698" fmla="*/ 1047666 w 1507603"/>
                <a:gd name="connsiteY698" fmla="*/ 1558554 h 1855774"/>
                <a:gd name="connsiteX699" fmla="*/ 1041191 w 1507603"/>
                <a:gd name="connsiteY699" fmla="*/ 1554936 h 1855774"/>
                <a:gd name="connsiteX700" fmla="*/ 1044429 w 1507603"/>
                <a:gd name="connsiteY700" fmla="*/ 1551414 h 1855774"/>
                <a:gd name="connsiteX701" fmla="*/ 1047666 w 1507603"/>
                <a:gd name="connsiteY701" fmla="*/ 1544369 h 1855774"/>
                <a:gd name="connsiteX702" fmla="*/ 1047666 w 1507603"/>
                <a:gd name="connsiteY702" fmla="*/ 1537324 h 1855774"/>
                <a:gd name="connsiteX703" fmla="*/ 1044429 w 1507603"/>
                <a:gd name="connsiteY703" fmla="*/ 1533801 h 1855774"/>
                <a:gd name="connsiteX704" fmla="*/ 1037954 w 1507603"/>
                <a:gd name="connsiteY704" fmla="*/ 1530279 h 1855774"/>
                <a:gd name="connsiteX705" fmla="*/ 1034716 w 1507603"/>
                <a:gd name="connsiteY705" fmla="*/ 1526661 h 1855774"/>
                <a:gd name="connsiteX706" fmla="*/ 1034716 w 1507603"/>
                <a:gd name="connsiteY706" fmla="*/ 1505526 h 1855774"/>
                <a:gd name="connsiteX707" fmla="*/ 1025193 w 1507603"/>
                <a:gd name="connsiteY707" fmla="*/ 1498386 h 1855774"/>
                <a:gd name="connsiteX708" fmla="*/ 1038239 w 1507603"/>
                <a:gd name="connsiteY708" fmla="*/ 1498386 h 1855774"/>
                <a:gd name="connsiteX709" fmla="*/ 1035002 w 1507603"/>
                <a:gd name="connsiteY709" fmla="*/ 1484296 h 1855774"/>
                <a:gd name="connsiteX710" fmla="*/ 1028431 w 1507603"/>
                <a:gd name="connsiteY710" fmla="*/ 1477156 h 1855774"/>
                <a:gd name="connsiteX711" fmla="*/ 1031764 w 1507603"/>
                <a:gd name="connsiteY711" fmla="*/ 1477156 h 1855774"/>
                <a:gd name="connsiteX712" fmla="*/ 1038239 w 1507603"/>
                <a:gd name="connsiteY712" fmla="*/ 1473634 h 1855774"/>
                <a:gd name="connsiteX713" fmla="*/ 1038239 w 1507603"/>
                <a:gd name="connsiteY713" fmla="*/ 1466589 h 1855774"/>
                <a:gd name="connsiteX714" fmla="*/ 1035002 w 1507603"/>
                <a:gd name="connsiteY714" fmla="*/ 1466589 h 1855774"/>
                <a:gd name="connsiteX715" fmla="*/ 1028431 w 1507603"/>
                <a:gd name="connsiteY715" fmla="*/ 1463066 h 1855774"/>
                <a:gd name="connsiteX716" fmla="*/ 1025193 w 1507603"/>
                <a:gd name="connsiteY716" fmla="*/ 1459544 h 1855774"/>
                <a:gd name="connsiteX717" fmla="*/ 1038239 w 1507603"/>
                <a:gd name="connsiteY717" fmla="*/ 1448881 h 1855774"/>
                <a:gd name="connsiteX718" fmla="*/ 1044715 w 1507603"/>
                <a:gd name="connsiteY718" fmla="*/ 1456021 h 1855774"/>
                <a:gd name="connsiteX719" fmla="*/ 1051190 w 1507603"/>
                <a:gd name="connsiteY719" fmla="*/ 1459544 h 1855774"/>
                <a:gd name="connsiteX720" fmla="*/ 1054523 w 1507603"/>
                <a:gd name="connsiteY720" fmla="*/ 1459544 h 1855774"/>
                <a:gd name="connsiteX721" fmla="*/ 1054523 w 1507603"/>
                <a:gd name="connsiteY721" fmla="*/ 1442122 h 1855774"/>
                <a:gd name="connsiteX722" fmla="*/ 1060998 w 1507603"/>
                <a:gd name="connsiteY722" fmla="*/ 1427937 h 1855774"/>
                <a:gd name="connsiteX723" fmla="*/ 1067473 w 1507603"/>
                <a:gd name="connsiteY723" fmla="*/ 1424414 h 1855774"/>
                <a:gd name="connsiteX724" fmla="*/ 1070711 w 1507603"/>
                <a:gd name="connsiteY724" fmla="*/ 1424414 h 1855774"/>
                <a:gd name="connsiteX725" fmla="*/ 1083757 w 1507603"/>
                <a:gd name="connsiteY725" fmla="*/ 1417369 h 1855774"/>
                <a:gd name="connsiteX726" fmla="*/ 1086994 w 1507603"/>
                <a:gd name="connsiteY726" fmla="*/ 1410324 h 1855774"/>
                <a:gd name="connsiteX727" fmla="*/ 1086994 w 1507603"/>
                <a:gd name="connsiteY727" fmla="*/ 1404041 h 1855774"/>
                <a:gd name="connsiteX728" fmla="*/ 1090232 w 1507603"/>
                <a:gd name="connsiteY728" fmla="*/ 1400423 h 1855774"/>
                <a:gd name="connsiteX729" fmla="*/ 1096707 w 1507603"/>
                <a:gd name="connsiteY729" fmla="*/ 1400423 h 1855774"/>
                <a:gd name="connsiteX730" fmla="*/ 1100040 w 1507603"/>
                <a:gd name="connsiteY730" fmla="*/ 1396901 h 1855774"/>
                <a:gd name="connsiteX731" fmla="*/ 1106516 w 1507603"/>
                <a:gd name="connsiteY731" fmla="*/ 1396901 h 1855774"/>
                <a:gd name="connsiteX732" fmla="*/ 1106516 w 1507603"/>
                <a:gd name="connsiteY732" fmla="*/ 1389856 h 1855774"/>
                <a:gd name="connsiteX733" fmla="*/ 1119466 w 1507603"/>
                <a:gd name="connsiteY733" fmla="*/ 1389856 h 1855774"/>
                <a:gd name="connsiteX734" fmla="*/ 1119466 w 1507603"/>
                <a:gd name="connsiteY734" fmla="*/ 1379288 h 1855774"/>
                <a:gd name="connsiteX735" fmla="*/ 1145463 w 1507603"/>
                <a:gd name="connsiteY735" fmla="*/ 1379288 h 1855774"/>
                <a:gd name="connsiteX736" fmla="*/ 1148795 w 1507603"/>
                <a:gd name="connsiteY736" fmla="*/ 1389856 h 1855774"/>
                <a:gd name="connsiteX737" fmla="*/ 1155271 w 1507603"/>
                <a:gd name="connsiteY737" fmla="*/ 1386333 h 1855774"/>
                <a:gd name="connsiteX738" fmla="*/ 1145749 w 1507603"/>
                <a:gd name="connsiteY738" fmla="*/ 1375671 h 1855774"/>
                <a:gd name="connsiteX739" fmla="*/ 1155271 w 1507603"/>
                <a:gd name="connsiteY739" fmla="*/ 1365103 h 1855774"/>
                <a:gd name="connsiteX740" fmla="*/ 1160223 w 1507603"/>
                <a:gd name="connsiteY740" fmla="*/ 1365103 h 1855774"/>
                <a:gd name="connsiteX741" fmla="*/ 1166698 w 1507603"/>
                <a:gd name="connsiteY741" fmla="*/ 1361581 h 1855774"/>
                <a:gd name="connsiteX742" fmla="*/ 1179744 w 1507603"/>
                <a:gd name="connsiteY742" fmla="*/ 1361581 h 1855774"/>
                <a:gd name="connsiteX743" fmla="*/ 1170221 w 1507603"/>
                <a:gd name="connsiteY743" fmla="*/ 1350918 h 1855774"/>
                <a:gd name="connsiteX744" fmla="*/ 1176792 w 1507603"/>
                <a:gd name="connsiteY744" fmla="*/ 1347396 h 1855774"/>
                <a:gd name="connsiteX745" fmla="*/ 1180029 w 1507603"/>
                <a:gd name="connsiteY745" fmla="*/ 1343873 h 1855774"/>
                <a:gd name="connsiteX746" fmla="*/ 1186505 w 1507603"/>
                <a:gd name="connsiteY746" fmla="*/ 1343873 h 1855774"/>
                <a:gd name="connsiteX747" fmla="*/ 1186505 w 1507603"/>
                <a:gd name="connsiteY747" fmla="*/ 1358058 h 1855774"/>
                <a:gd name="connsiteX748" fmla="*/ 1189742 w 1507603"/>
                <a:gd name="connsiteY748" fmla="*/ 1358058 h 1855774"/>
                <a:gd name="connsiteX749" fmla="*/ 1189742 w 1507603"/>
                <a:gd name="connsiteY749" fmla="*/ 1354536 h 1855774"/>
                <a:gd name="connsiteX750" fmla="*/ 1192980 w 1507603"/>
                <a:gd name="connsiteY750" fmla="*/ 1347396 h 1855774"/>
                <a:gd name="connsiteX751" fmla="*/ 1196313 w 1507603"/>
                <a:gd name="connsiteY751" fmla="*/ 1343873 h 1855774"/>
                <a:gd name="connsiteX752" fmla="*/ 1215358 w 1507603"/>
                <a:gd name="connsiteY752" fmla="*/ 1347396 h 1855774"/>
                <a:gd name="connsiteX753" fmla="*/ 1215358 w 1507603"/>
                <a:gd name="connsiteY753" fmla="*/ 1343873 h 1855774"/>
                <a:gd name="connsiteX754" fmla="*/ 1218691 w 1507603"/>
                <a:gd name="connsiteY754" fmla="*/ 1340351 h 1855774"/>
                <a:gd name="connsiteX755" fmla="*/ 1218691 w 1507603"/>
                <a:gd name="connsiteY755" fmla="*/ 1336828 h 1855774"/>
                <a:gd name="connsiteX756" fmla="*/ 1221929 w 1507603"/>
                <a:gd name="connsiteY756" fmla="*/ 1333306 h 1855774"/>
                <a:gd name="connsiteX757" fmla="*/ 1228404 w 1507603"/>
                <a:gd name="connsiteY757" fmla="*/ 1329783 h 1855774"/>
                <a:gd name="connsiteX758" fmla="*/ 1231641 w 1507603"/>
                <a:gd name="connsiteY758" fmla="*/ 1329783 h 1855774"/>
                <a:gd name="connsiteX759" fmla="*/ 1234879 w 1507603"/>
                <a:gd name="connsiteY759" fmla="*/ 1333306 h 1855774"/>
                <a:gd name="connsiteX760" fmla="*/ 1234879 w 1507603"/>
                <a:gd name="connsiteY760" fmla="*/ 1346920 h 1855774"/>
                <a:gd name="connsiteX761" fmla="*/ 1270684 w 1507603"/>
                <a:gd name="connsiteY761" fmla="*/ 1343397 h 1855774"/>
                <a:gd name="connsiteX762" fmla="*/ 1273921 w 1507603"/>
                <a:gd name="connsiteY762" fmla="*/ 1332830 h 1855774"/>
                <a:gd name="connsiteX763" fmla="*/ 1270684 w 1507603"/>
                <a:gd name="connsiteY763" fmla="*/ 1325689 h 1855774"/>
                <a:gd name="connsiteX764" fmla="*/ 1273921 w 1507603"/>
                <a:gd name="connsiteY764" fmla="*/ 1322167 h 1855774"/>
                <a:gd name="connsiteX765" fmla="*/ 1277159 w 1507603"/>
                <a:gd name="connsiteY765" fmla="*/ 1315122 h 1855774"/>
                <a:gd name="connsiteX766" fmla="*/ 1283634 w 1507603"/>
                <a:gd name="connsiteY766" fmla="*/ 1308077 h 1855774"/>
                <a:gd name="connsiteX767" fmla="*/ 1303156 w 1507603"/>
                <a:gd name="connsiteY767" fmla="*/ 1297414 h 1855774"/>
                <a:gd name="connsiteX768" fmla="*/ 1309726 w 1507603"/>
                <a:gd name="connsiteY768" fmla="*/ 1297414 h 1855774"/>
                <a:gd name="connsiteX769" fmla="*/ 1306393 w 1507603"/>
                <a:gd name="connsiteY769" fmla="*/ 1290370 h 1855774"/>
                <a:gd name="connsiteX770" fmla="*/ 1306393 w 1507603"/>
                <a:gd name="connsiteY770" fmla="*/ 1244387 h 1855774"/>
                <a:gd name="connsiteX771" fmla="*/ 1322677 w 1507603"/>
                <a:gd name="connsiteY771" fmla="*/ 1226775 h 1855774"/>
                <a:gd name="connsiteX772" fmla="*/ 1322677 w 1507603"/>
                <a:gd name="connsiteY772" fmla="*/ 1212685 h 1855774"/>
                <a:gd name="connsiteX773" fmla="*/ 1332199 w 1507603"/>
                <a:gd name="connsiteY773" fmla="*/ 1209162 h 1855774"/>
                <a:gd name="connsiteX774" fmla="*/ 1332199 w 1507603"/>
                <a:gd name="connsiteY774" fmla="*/ 1191455 h 1855774"/>
                <a:gd name="connsiteX775" fmla="*/ 1335437 w 1507603"/>
                <a:gd name="connsiteY775" fmla="*/ 1191455 h 1855774"/>
                <a:gd name="connsiteX776" fmla="*/ 1338674 w 1507603"/>
                <a:gd name="connsiteY776" fmla="*/ 1187932 h 1855774"/>
                <a:gd name="connsiteX777" fmla="*/ 1341912 w 1507603"/>
                <a:gd name="connsiteY777" fmla="*/ 1187932 h 1855774"/>
                <a:gd name="connsiteX778" fmla="*/ 1341912 w 1507603"/>
                <a:gd name="connsiteY778" fmla="*/ 1184410 h 1855774"/>
                <a:gd name="connsiteX779" fmla="*/ 1345150 w 1507603"/>
                <a:gd name="connsiteY779" fmla="*/ 1180887 h 1855774"/>
                <a:gd name="connsiteX780" fmla="*/ 1345150 w 1507603"/>
                <a:gd name="connsiteY780" fmla="*/ 1152327 h 1855774"/>
                <a:gd name="connsiteX781" fmla="*/ 1341912 w 1507603"/>
                <a:gd name="connsiteY781" fmla="*/ 1145186 h 1855774"/>
                <a:gd name="connsiteX782" fmla="*/ 1341912 w 1507603"/>
                <a:gd name="connsiteY782" fmla="*/ 1134619 h 1855774"/>
                <a:gd name="connsiteX783" fmla="*/ 1338674 w 1507603"/>
                <a:gd name="connsiteY783" fmla="*/ 1124051 h 1855774"/>
                <a:gd name="connsiteX784" fmla="*/ 1345150 w 1507603"/>
                <a:gd name="connsiteY784" fmla="*/ 1109866 h 1855774"/>
                <a:gd name="connsiteX785" fmla="*/ 1361433 w 1507603"/>
                <a:gd name="connsiteY785" fmla="*/ 1092159 h 1855774"/>
                <a:gd name="connsiteX786" fmla="*/ 1361433 w 1507603"/>
                <a:gd name="connsiteY786" fmla="*/ 1088636 h 1855774"/>
                <a:gd name="connsiteX787" fmla="*/ 1358196 w 1507603"/>
                <a:gd name="connsiteY787" fmla="*/ 1081591 h 1855774"/>
                <a:gd name="connsiteX788" fmla="*/ 1358196 w 1507603"/>
                <a:gd name="connsiteY788" fmla="*/ 1078069 h 1855774"/>
                <a:gd name="connsiteX789" fmla="*/ 1354958 w 1507603"/>
                <a:gd name="connsiteY789" fmla="*/ 1071024 h 1855774"/>
                <a:gd name="connsiteX790" fmla="*/ 1358196 w 1507603"/>
                <a:gd name="connsiteY790" fmla="*/ 1039131 h 1855774"/>
                <a:gd name="connsiteX791" fmla="*/ 1358196 w 1507603"/>
                <a:gd name="connsiteY791" fmla="*/ 1035609 h 1855774"/>
                <a:gd name="connsiteX792" fmla="*/ 1361433 w 1507603"/>
                <a:gd name="connsiteY792" fmla="*/ 1032086 h 1855774"/>
                <a:gd name="connsiteX793" fmla="*/ 1361433 w 1507603"/>
                <a:gd name="connsiteY793" fmla="*/ 1014664 h 1855774"/>
                <a:gd name="connsiteX794" fmla="*/ 1364671 w 1507603"/>
                <a:gd name="connsiteY794" fmla="*/ 1007619 h 1855774"/>
                <a:gd name="connsiteX795" fmla="*/ 1364671 w 1507603"/>
                <a:gd name="connsiteY795" fmla="*/ 989912 h 1855774"/>
                <a:gd name="connsiteX796" fmla="*/ 1358196 w 1507603"/>
                <a:gd name="connsiteY796" fmla="*/ 968777 h 1855774"/>
                <a:gd name="connsiteX797" fmla="*/ 1354958 w 1507603"/>
                <a:gd name="connsiteY797" fmla="*/ 947547 h 1855774"/>
                <a:gd name="connsiteX798" fmla="*/ 1354958 w 1507603"/>
                <a:gd name="connsiteY798" fmla="*/ 940406 h 1855774"/>
                <a:gd name="connsiteX799" fmla="*/ 1358196 w 1507603"/>
                <a:gd name="connsiteY799" fmla="*/ 919272 h 1855774"/>
                <a:gd name="connsiteX800" fmla="*/ 1358196 w 1507603"/>
                <a:gd name="connsiteY800" fmla="*/ 912131 h 1855774"/>
                <a:gd name="connsiteX801" fmla="*/ 1354958 w 1507603"/>
                <a:gd name="connsiteY801" fmla="*/ 905087 h 1855774"/>
                <a:gd name="connsiteX802" fmla="*/ 1354958 w 1507603"/>
                <a:gd name="connsiteY802" fmla="*/ 883856 h 1855774"/>
                <a:gd name="connsiteX803" fmla="*/ 1358196 w 1507603"/>
                <a:gd name="connsiteY803" fmla="*/ 876812 h 1855774"/>
                <a:gd name="connsiteX804" fmla="*/ 1364671 w 1507603"/>
                <a:gd name="connsiteY804" fmla="*/ 869767 h 1855774"/>
                <a:gd name="connsiteX805" fmla="*/ 1358196 w 1507603"/>
                <a:gd name="connsiteY805" fmla="*/ 859104 h 1855774"/>
                <a:gd name="connsiteX806" fmla="*/ 1364671 w 1507603"/>
                <a:gd name="connsiteY806" fmla="*/ 852059 h 1855774"/>
                <a:gd name="connsiteX807" fmla="*/ 1371146 w 1507603"/>
                <a:gd name="connsiteY807" fmla="*/ 852059 h 1855774"/>
                <a:gd name="connsiteX808" fmla="*/ 1371146 w 1507603"/>
                <a:gd name="connsiteY808" fmla="*/ 855582 h 1855774"/>
                <a:gd name="connsiteX809" fmla="*/ 1374384 w 1507603"/>
                <a:gd name="connsiteY809" fmla="*/ 862627 h 1855774"/>
                <a:gd name="connsiteX810" fmla="*/ 1377717 w 1507603"/>
                <a:gd name="connsiteY810" fmla="*/ 866244 h 1855774"/>
                <a:gd name="connsiteX811" fmla="*/ 1384192 w 1507603"/>
                <a:gd name="connsiteY811" fmla="*/ 862627 h 1855774"/>
                <a:gd name="connsiteX812" fmla="*/ 1387430 w 1507603"/>
                <a:gd name="connsiteY812" fmla="*/ 855582 h 1855774"/>
                <a:gd name="connsiteX813" fmla="*/ 1393905 w 1507603"/>
                <a:gd name="connsiteY813" fmla="*/ 852059 h 1855774"/>
                <a:gd name="connsiteX814" fmla="*/ 1397143 w 1507603"/>
                <a:gd name="connsiteY814" fmla="*/ 845014 h 1855774"/>
                <a:gd name="connsiteX815" fmla="*/ 1400476 w 1507603"/>
                <a:gd name="connsiteY815" fmla="*/ 841492 h 1855774"/>
                <a:gd name="connsiteX816" fmla="*/ 1403713 w 1507603"/>
                <a:gd name="connsiteY816" fmla="*/ 834351 h 1855774"/>
                <a:gd name="connsiteX817" fmla="*/ 1403713 w 1507603"/>
                <a:gd name="connsiteY817" fmla="*/ 827307 h 1855774"/>
                <a:gd name="connsiteX818" fmla="*/ 1406951 w 1507603"/>
                <a:gd name="connsiteY818" fmla="*/ 816739 h 1855774"/>
                <a:gd name="connsiteX819" fmla="*/ 1406951 w 1507603"/>
                <a:gd name="connsiteY819" fmla="*/ 809599 h 1855774"/>
                <a:gd name="connsiteX820" fmla="*/ 1410189 w 1507603"/>
                <a:gd name="connsiteY820" fmla="*/ 799032 h 1855774"/>
                <a:gd name="connsiteX821" fmla="*/ 1410189 w 1507603"/>
                <a:gd name="connsiteY821" fmla="*/ 791986 h 1855774"/>
                <a:gd name="connsiteX822" fmla="*/ 1413426 w 1507603"/>
                <a:gd name="connsiteY822" fmla="*/ 788369 h 1855774"/>
                <a:gd name="connsiteX823" fmla="*/ 1417330 w 1507603"/>
                <a:gd name="connsiteY823" fmla="*/ 788369 h 1855774"/>
                <a:gd name="connsiteX824" fmla="*/ 1423901 w 1507603"/>
                <a:gd name="connsiteY824" fmla="*/ 781324 h 1855774"/>
                <a:gd name="connsiteX825" fmla="*/ 1427139 w 1507603"/>
                <a:gd name="connsiteY825" fmla="*/ 774279 h 1855774"/>
                <a:gd name="connsiteX826" fmla="*/ 1430376 w 1507603"/>
                <a:gd name="connsiteY826" fmla="*/ 770757 h 1855774"/>
                <a:gd name="connsiteX827" fmla="*/ 1430376 w 1507603"/>
                <a:gd name="connsiteY827" fmla="*/ 763711 h 1855774"/>
                <a:gd name="connsiteX828" fmla="*/ 1436851 w 1507603"/>
                <a:gd name="connsiteY828" fmla="*/ 760094 h 1855774"/>
                <a:gd name="connsiteX829" fmla="*/ 1440089 w 1507603"/>
                <a:gd name="connsiteY829" fmla="*/ 756571 h 1855774"/>
                <a:gd name="connsiteX830" fmla="*/ 1446660 w 1507603"/>
                <a:gd name="connsiteY830" fmla="*/ 756571 h 1855774"/>
                <a:gd name="connsiteX831" fmla="*/ 1453135 w 1507603"/>
                <a:gd name="connsiteY831" fmla="*/ 749526 h 1855774"/>
                <a:gd name="connsiteX832" fmla="*/ 1453135 w 1507603"/>
                <a:gd name="connsiteY832" fmla="*/ 738959 h 1855774"/>
                <a:gd name="connsiteX833" fmla="*/ 1456373 w 1507603"/>
                <a:gd name="connsiteY833" fmla="*/ 738959 h 1855774"/>
                <a:gd name="connsiteX834" fmla="*/ 1475418 w 1507603"/>
                <a:gd name="connsiteY834" fmla="*/ 717729 h 1855774"/>
                <a:gd name="connsiteX835" fmla="*/ 1481893 w 1507603"/>
                <a:gd name="connsiteY835" fmla="*/ 700021 h 1855774"/>
                <a:gd name="connsiteX836" fmla="*/ 1491416 w 1507603"/>
                <a:gd name="connsiteY836" fmla="*/ 682314 h 1855774"/>
                <a:gd name="connsiteX837" fmla="*/ 1494653 w 1507603"/>
                <a:gd name="connsiteY837" fmla="*/ 668224 h 1855774"/>
                <a:gd name="connsiteX838" fmla="*/ 1497891 w 1507603"/>
                <a:gd name="connsiteY838" fmla="*/ 661179 h 1855774"/>
                <a:gd name="connsiteX839" fmla="*/ 1501128 w 1507603"/>
                <a:gd name="connsiteY839" fmla="*/ 657561 h 1855774"/>
                <a:gd name="connsiteX840" fmla="*/ 1504366 w 1507603"/>
                <a:gd name="connsiteY840" fmla="*/ 650516 h 1855774"/>
                <a:gd name="connsiteX841" fmla="*/ 1507604 w 1507603"/>
                <a:gd name="connsiteY841" fmla="*/ 646994 h 1855774"/>
                <a:gd name="connsiteX842" fmla="*/ 1507604 w 1507603"/>
                <a:gd name="connsiteY842" fmla="*/ 636426 h 1855774"/>
                <a:gd name="connsiteX843" fmla="*/ 1504366 w 1507603"/>
                <a:gd name="connsiteY843" fmla="*/ 629286 h 1855774"/>
                <a:gd name="connsiteX844" fmla="*/ 884070 w 1507603"/>
                <a:gd name="connsiteY844" fmla="*/ 250953 h 1855774"/>
                <a:gd name="connsiteX845" fmla="*/ 871024 w 1507603"/>
                <a:gd name="connsiteY845" fmla="*/ 265138 h 1855774"/>
                <a:gd name="connsiteX846" fmla="*/ 880547 w 1507603"/>
                <a:gd name="connsiteY846" fmla="*/ 268660 h 1855774"/>
                <a:gd name="connsiteX847" fmla="*/ 890069 w 1507603"/>
                <a:gd name="connsiteY847" fmla="*/ 254571 h 1855774"/>
                <a:gd name="connsiteX848" fmla="*/ 851693 w 1507603"/>
                <a:gd name="connsiteY848" fmla="*/ 290176 h 1855774"/>
                <a:gd name="connsiteX849" fmla="*/ 851693 w 1507603"/>
                <a:gd name="connsiteY849" fmla="*/ 300743 h 1855774"/>
                <a:gd name="connsiteX850" fmla="*/ 842171 w 1507603"/>
                <a:gd name="connsiteY850" fmla="*/ 321974 h 1855774"/>
                <a:gd name="connsiteX851" fmla="*/ 858454 w 1507603"/>
                <a:gd name="connsiteY851" fmla="*/ 311406 h 1855774"/>
                <a:gd name="connsiteX852" fmla="*/ 861692 w 1507603"/>
                <a:gd name="connsiteY852" fmla="*/ 304361 h 1855774"/>
                <a:gd name="connsiteX853" fmla="*/ 864929 w 1507603"/>
                <a:gd name="connsiteY853" fmla="*/ 300743 h 1855774"/>
                <a:gd name="connsiteX854" fmla="*/ 871405 w 1507603"/>
                <a:gd name="connsiteY854" fmla="*/ 286654 h 1855774"/>
                <a:gd name="connsiteX855" fmla="*/ 871405 w 1507603"/>
                <a:gd name="connsiteY855" fmla="*/ 283131 h 1855774"/>
                <a:gd name="connsiteX856" fmla="*/ 868167 w 1507603"/>
                <a:gd name="connsiteY856" fmla="*/ 279609 h 1855774"/>
                <a:gd name="connsiteX857" fmla="*/ 865025 w 1507603"/>
                <a:gd name="connsiteY857" fmla="*/ 279609 h 1855774"/>
                <a:gd name="connsiteX858" fmla="*/ 858550 w 1507603"/>
                <a:gd name="connsiteY858" fmla="*/ 283131 h 1855774"/>
                <a:gd name="connsiteX859" fmla="*/ 913399 w 1507603"/>
                <a:gd name="connsiteY859" fmla="*/ 240671 h 1855774"/>
                <a:gd name="connsiteX860" fmla="*/ 900449 w 1507603"/>
                <a:gd name="connsiteY860" fmla="*/ 240671 h 1855774"/>
                <a:gd name="connsiteX861" fmla="*/ 900449 w 1507603"/>
                <a:gd name="connsiteY861" fmla="*/ 251239 h 1855774"/>
                <a:gd name="connsiteX862" fmla="*/ 919494 w 1507603"/>
                <a:gd name="connsiteY862" fmla="*/ 251239 h 1855774"/>
                <a:gd name="connsiteX863" fmla="*/ 929016 w 1507603"/>
                <a:gd name="connsiteY863" fmla="*/ 237149 h 1855774"/>
                <a:gd name="connsiteX864" fmla="*/ 919494 w 1507603"/>
                <a:gd name="connsiteY864" fmla="*/ 226581 h 1855774"/>
                <a:gd name="connsiteX865" fmla="*/ 929683 w 1507603"/>
                <a:gd name="connsiteY865" fmla="*/ 258379 h 1855774"/>
                <a:gd name="connsiteX866" fmla="*/ 942729 w 1507603"/>
                <a:gd name="connsiteY866" fmla="*/ 254856 h 1855774"/>
                <a:gd name="connsiteX867" fmla="*/ 933206 w 1507603"/>
                <a:gd name="connsiteY867" fmla="*/ 244194 h 1855774"/>
                <a:gd name="connsiteX868" fmla="*/ 920255 w 1507603"/>
                <a:gd name="connsiteY868" fmla="*/ 258379 h 1855774"/>
                <a:gd name="connsiteX869" fmla="*/ 929683 w 1507603"/>
                <a:gd name="connsiteY869" fmla="*/ 265424 h 1855774"/>
                <a:gd name="connsiteX870" fmla="*/ 926445 w 1507603"/>
                <a:gd name="connsiteY870" fmla="*/ 265424 h 1855774"/>
                <a:gd name="connsiteX871" fmla="*/ 919970 w 1507603"/>
                <a:gd name="connsiteY871" fmla="*/ 261901 h 1855774"/>
                <a:gd name="connsiteX872" fmla="*/ 910447 w 1507603"/>
                <a:gd name="connsiteY872" fmla="*/ 261901 h 1855774"/>
                <a:gd name="connsiteX873" fmla="*/ 900925 w 1507603"/>
                <a:gd name="connsiteY873" fmla="*/ 258379 h 1855774"/>
                <a:gd name="connsiteX874" fmla="*/ 893592 w 1507603"/>
                <a:gd name="connsiteY874" fmla="*/ 258379 h 1855774"/>
                <a:gd name="connsiteX875" fmla="*/ 890355 w 1507603"/>
                <a:gd name="connsiteY875" fmla="*/ 261901 h 1855774"/>
                <a:gd name="connsiteX876" fmla="*/ 890355 w 1507603"/>
                <a:gd name="connsiteY876" fmla="*/ 265424 h 1855774"/>
                <a:gd name="connsiteX877" fmla="*/ 893592 w 1507603"/>
                <a:gd name="connsiteY877" fmla="*/ 272469 h 1855774"/>
                <a:gd name="connsiteX878" fmla="*/ 893592 w 1507603"/>
                <a:gd name="connsiteY878" fmla="*/ 275991 h 1855774"/>
                <a:gd name="connsiteX879" fmla="*/ 896925 w 1507603"/>
                <a:gd name="connsiteY879" fmla="*/ 283131 h 1855774"/>
                <a:gd name="connsiteX880" fmla="*/ 887403 w 1507603"/>
                <a:gd name="connsiteY880" fmla="*/ 283131 h 1855774"/>
                <a:gd name="connsiteX881" fmla="*/ 887403 w 1507603"/>
                <a:gd name="connsiteY881" fmla="*/ 297221 h 1855774"/>
                <a:gd name="connsiteX882" fmla="*/ 896925 w 1507603"/>
                <a:gd name="connsiteY882" fmla="*/ 304361 h 1855774"/>
                <a:gd name="connsiteX883" fmla="*/ 890355 w 1507603"/>
                <a:gd name="connsiteY883" fmla="*/ 311406 h 1855774"/>
                <a:gd name="connsiteX884" fmla="*/ 890355 w 1507603"/>
                <a:gd name="connsiteY884" fmla="*/ 318451 h 1855774"/>
                <a:gd name="connsiteX885" fmla="*/ 896925 w 1507603"/>
                <a:gd name="connsiteY885" fmla="*/ 332636 h 1855774"/>
                <a:gd name="connsiteX886" fmla="*/ 903400 w 1507603"/>
                <a:gd name="connsiteY886" fmla="*/ 336159 h 1855774"/>
                <a:gd name="connsiteX887" fmla="*/ 906638 w 1507603"/>
                <a:gd name="connsiteY887" fmla="*/ 339681 h 1855774"/>
                <a:gd name="connsiteX888" fmla="*/ 913113 w 1507603"/>
                <a:gd name="connsiteY888" fmla="*/ 339681 h 1855774"/>
                <a:gd name="connsiteX889" fmla="*/ 919684 w 1507603"/>
                <a:gd name="connsiteY889" fmla="*/ 336159 h 1855774"/>
                <a:gd name="connsiteX890" fmla="*/ 926159 w 1507603"/>
                <a:gd name="connsiteY890" fmla="*/ 336159 h 1855774"/>
                <a:gd name="connsiteX891" fmla="*/ 929397 w 1507603"/>
                <a:gd name="connsiteY891" fmla="*/ 332636 h 1855774"/>
                <a:gd name="connsiteX892" fmla="*/ 929397 w 1507603"/>
                <a:gd name="connsiteY892" fmla="*/ 329114 h 1855774"/>
                <a:gd name="connsiteX893" fmla="*/ 935872 w 1507603"/>
                <a:gd name="connsiteY893" fmla="*/ 329114 h 1855774"/>
                <a:gd name="connsiteX894" fmla="*/ 942443 w 1507603"/>
                <a:gd name="connsiteY894" fmla="*/ 325496 h 1855774"/>
                <a:gd name="connsiteX895" fmla="*/ 951965 w 1507603"/>
                <a:gd name="connsiteY895" fmla="*/ 325496 h 1855774"/>
                <a:gd name="connsiteX896" fmla="*/ 958441 w 1507603"/>
                <a:gd name="connsiteY896" fmla="*/ 321974 h 1855774"/>
                <a:gd name="connsiteX897" fmla="*/ 961678 w 1507603"/>
                <a:gd name="connsiteY897" fmla="*/ 314929 h 1855774"/>
                <a:gd name="connsiteX898" fmla="*/ 968249 w 1507603"/>
                <a:gd name="connsiteY898" fmla="*/ 290176 h 1855774"/>
                <a:gd name="connsiteX899" fmla="*/ 971486 w 1507603"/>
                <a:gd name="connsiteY899" fmla="*/ 283131 h 1855774"/>
                <a:gd name="connsiteX900" fmla="*/ 971486 w 1507603"/>
                <a:gd name="connsiteY900" fmla="*/ 279609 h 1855774"/>
                <a:gd name="connsiteX901" fmla="*/ 974724 w 1507603"/>
                <a:gd name="connsiteY901" fmla="*/ 272469 h 1855774"/>
                <a:gd name="connsiteX902" fmla="*/ 974724 w 1507603"/>
                <a:gd name="connsiteY902" fmla="*/ 261616 h 1855774"/>
                <a:gd name="connsiteX903" fmla="*/ 971486 w 1507603"/>
                <a:gd name="connsiteY903" fmla="*/ 258093 h 1855774"/>
                <a:gd name="connsiteX904" fmla="*/ 948728 w 1507603"/>
                <a:gd name="connsiteY904" fmla="*/ 258093 h 1855774"/>
                <a:gd name="connsiteX905" fmla="*/ 942252 w 1507603"/>
                <a:gd name="connsiteY905" fmla="*/ 261616 h 1855774"/>
                <a:gd name="connsiteX906" fmla="*/ 938920 w 1507603"/>
                <a:gd name="connsiteY906" fmla="*/ 261616 h 1855774"/>
                <a:gd name="connsiteX907" fmla="*/ 932444 w 1507603"/>
                <a:gd name="connsiteY907" fmla="*/ 265138 h 185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1507603" h="1855774">
                  <a:moveTo>
                    <a:pt x="1505128" y="590444"/>
                  </a:moveTo>
                  <a:lnTo>
                    <a:pt x="1505128" y="579781"/>
                  </a:lnTo>
                  <a:lnTo>
                    <a:pt x="1501890" y="572736"/>
                  </a:lnTo>
                  <a:lnTo>
                    <a:pt x="1495415" y="562169"/>
                  </a:lnTo>
                  <a:lnTo>
                    <a:pt x="1492177" y="551506"/>
                  </a:lnTo>
                  <a:lnTo>
                    <a:pt x="1492177" y="512663"/>
                  </a:lnTo>
                  <a:lnTo>
                    <a:pt x="1475894" y="494956"/>
                  </a:lnTo>
                  <a:lnTo>
                    <a:pt x="1459610" y="491434"/>
                  </a:lnTo>
                  <a:lnTo>
                    <a:pt x="1433614" y="494956"/>
                  </a:lnTo>
                  <a:lnTo>
                    <a:pt x="1424091" y="484388"/>
                  </a:lnTo>
                  <a:lnTo>
                    <a:pt x="1414569" y="484388"/>
                  </a:lnTo>
                  <a:lnTo>
                    <a:pt x="1405046" y="470203"/>
                  </a:lnTo>
                  <a:lnTo>
                    <a:pt x="1392000" y="470203"/>
                  </a:lnTo>
                  <a:lnTo>
                    <a:pt x="1375717" y="452496"/>
                  </a:lnTo>
                  <a:lnTo>
                    <a:pt x="1369242" y="441928"/>
                  </a:lnTo>
                  <a:lnTo>
                    <a:pt x="1349721" y="420698"/>
                  </a:lnTo>
                  <a:lnTo>
                    <a:pt x="1310773" y="392138"/>
                  </a:lnTo>
                  <a:lnTo>
                    <a:pt x="1297728" y="388615"/>
                  </a:lnTo>
                  <a:lnTo>
                    <a:pt x="1255448" y="388615"/>
                  </a:lnTo>
                  <a:lnTo>
                    <a:pt x="1255448" y="395660"/>
                  </a:lnTo>
                  <a:lnTo>
                    <a:pt x="1252210" y="395660"/>
                  </a:lnTo>
                  <a:lnTo>
                    <a:pt x="1245735" y="388615"/>
                  </a:lnTo>
                  <a:lnTo>
                    <a:pt x="1239164" y="385093"/>
                  </a:lnTo>
                  <a:lnTo>
                    <a:pt x="1232689" y="385093"/>
                  </a:lnTo>
                  <a:lnTo>
                    <a:pt x="1226214" y="381570"/>
                  </a:lnTo>
                  <a:lnTo>
                    <a:pt x="1209930" y="381570"/>
                  </a:lnTo>
                  <a:lnTo>
                    <a:pt x="1206693" y="377953"/>
                  </a:lnTo>
                  <a:lnTo>
                    <a:pt x="1200217" y="374430"/>
                  </a:lnTo>
                  <a:lnTo>
                    <a:pt x="1190695" y="370908"/>
                  </a:lnTo>
                  <a:lnTo>
                    <a:pt x="1184219" y="367385"/>
                  </a:lnTo>
                  <a:lnTo>
                    <a:pt x="1174697" y="363862"/>
                  </a:lnTo>
                  <a:lnTo>
                    <a:pt x="1168126" y="363862"/>
                  </a:lnTo>
                  <a:lnTo>
                    <a:pt x="1161651" y="367385"/>
                  </a:lnTo>
                  <a:lnTo>
                    <a:pt x="1144225" y="385378"/>
                  </a:lnTo>
                  <a:lnTo>
                    <a:pt x="1140987" y="392423"/>
                  </a:lnTo>
                  <a:lnTo>
                    <a:pt x="1131465" y="378238"/>
                  </a:lnTo>
                  <a:lnTo>
                    <a:pt x="1131465" y="399468"/>
                  </a:lnTo>
                  <a:lnTo>
                    <a:pt x="1114991" y="413939"/>
                  </a:lnTo>
                  <a:lnTo>
                    <a:pt x="1124513" y="375001"/>
                  </a:lnTo>
                  <a:lnTo>
                    <a:pt x="1127751" y="375001"/>
                  </a:lnTo>
                  <a:lnTo>
                    <a:pt x="1134226" y="367956"/>
                  </a:lnTo>
                  <a:lnTo>
                    <a:pt x="1134226" y="356818"/>
                  </a:lnTo>
                  <a:lnTo>
                    <a:pt x="1130988" y="353200"/>
                  </a:lnTo>
                  <a:lnTo>
                    <a:pt x="1127751" y="353200"/>
                  </a:lnTo>
                  <a:lnTo>
                    <a:pt x="1118228" y="363862"/>
                  </a:lnTo>
                  <a:lnTo>
                    <a:pt x="1124799" y="342633"/>
                  </a:lnTo>
                  <a:lnTo>
                    <a:pt x="1121466" y="342633"/>
                  </a:lnTo>
                  <a:lnTo>
                    <a:pt x="1118228" y="339110"/>
                  </a:lnTo>
                  <a:lnTo>
                    <a:pt x="1118228" y="335587"/>
                  </a:lnTo>
                  <a:lnTo>
                    <a:pt x="1105278" y="321402"/>
                  </a:lnTo>
                  <a:lnTo>
                    <a:pt x="1102040" y="321402"/>
                  </a:lnTo>
                  <a:lnTo>
                    <a:pt x="1095470" y="332065"/>
                  </a:lnTo>
                  <a:lnTo>
                    <a:pt x="1092232" y="324925"/>
                  </a:lnTo>
                  <a:lnTo>
                    <a:pt x="1085757" y="321402"/>
                  </a:lnTo>
                  <a:lnTo>
                    <a:pt x="1082519" y="314358"/>
                  </a:lnTo>
                  <a:lnTo>
                    <a:pt x="1075948" y="310835"/>
                  </a:lnTo>
                  <a:lnTo>
                    <a:pt x="1072711" y="307312"/>
                  </a:lnTo>
                  <a:lnTo>
                    <a:pt x="1066235" y="303790"/>
                  </a:lnTo>
                  <a:lnTo>
                    <a:pt x="1053190" y="303790"/>
                  </a:lnTo>
                  <a:lnTo>
                    <a:pt x="1046714" y="300172"/>
                  </a:lnTo>
                  <a:lnTo>
                    <a:pt x="1043477" y="300172"/>
                  </a:lnTo>
                  <a:lnTo>
                    <a:pt x="1037001" y="293127"/>
                  </a:lnTo>
                  <a:lnTo>
                    <a:pt x="1030431" y="289605"/>
                  </a:lnTo>
                  <a:lnTo>
                    <a:pt x="1027193" y="282560"/>
                  </a:lnTo>
                  <a:lnTo>
                    <a:pt x="1020718" y="279037"/>
                  </a:lnTo>
                  <a:lnTo>
                    <a:pt x="1017480" y="286083"/>
                  </a:lnTo>
                  <a:lnTo>
                    <a:pt x="988246" y="286083"/>
                  </a:lnTo>
                  <a:lnTo>
                    <a:pt x="981676" y="293127"/>
                  </a:lnTo>
                  <a:lnTo>
                    <a:pt x="978438" y="300172"/>
                  </a:lnTo>
                  <a:lnTo>
                    <a:pt x="978438" y="307312"/>
                  </a:lnTo>
                  <a:lnTo>
                    <a:pt x="975200" y="310835"/>
                  </a:lnTo>
                  <a:lnTo>
                    <a:pt x="975200" y="314358"/>
                  </a:lnTo>
                  <a:lnTo>
                    <a:pt x="981676" y="324925"/>
                  </a:lnTo>
                  <a:lnTo>
                    <a:pt x="962155" y="324925"/>
                  </a:lnTo>
                  <a:lnTo>
                    <a:pt x="958917" y="332065"/>
                  </a:lnTo>
                  <a:lnTo>
                    <a:pt x="952441" y="339110"/>
                  </a:lnTo>
                  <a:lnTo>
                    <a:pt x="949204" y="346155"/>
                  </a:lnTo>
                  <a:lnTo>
                    <a:pt x="949204" y="349677"/>
                  </a:lnTo>
                  <a:lnTo>
                    <a:pt x="945966" y="353200"/>
                  </a:lnTo>
                  <a:lnTo>
                    <a:pt x="945966" y="360340"/>
                  </a:lnTo>
                  <a:lnTo>
                    <a:pt x="942729" y="367385"/>
                  </a:lnTo>
                  <a:lnTo>
                    <a:pt x="936158" y="374430"/>
                  </a:lnTo>
                  <a:lnTo>
                    <a:pt x="932920" y="374430"/>
                  </a:lnTo>
                  <a:lnTo>
                    <a:pt x="936158" y="370908"/>
                  </a:lnTo>
                  <a:lnTo>
                    <a:pt x="936158" y="363862"/>
                  </a:lnTo>
                  <a:lnTo>
                    <a:pt x="939396" y="356818"/>
                  </a:lnTo>
                  <a:lnTo>
                    <a:pt x="939396" y="353200"/>
                  </a:lnTo>
                  <a:lnTo>
                    <a:pt x="942729" y="346155"/>
                  </a:lnTo>
                  <a:lnTo>
                    <a:pt x="942729" y="342633"/>
                  </a:lnTo>
                  <a:lnTo>
                    <a:pt x="939396" y="339110"/>
                  </a:lnTo>
                  <a:lnTo>
                    <a:pt x="936158" y="339110"/>
                  </a:lnTo>
                  <a:lnTo>
                    <a:pt x="932920" y="342633"/>
                  </a:lnTo>
                  <a:lnTo>
                    <a:pt x="929683" y="342633"/>
                  </a:lnTo>
                  <a:lnTo>
                    <a:pt x="923207" y="349677"/>
                  </a:lnTo>
                  <a:lnTo>
                    <a:pt x="916637" y="346155"/>
                  </a:lnTo>
                  <a:lnTo>
                    <a:pt x="897592" y="346155"/>
                  </a:lnTo>
                  <a:lnTo>
                    <a:pt x="891021" y="342633"/>
                  </a:lnTo>
                  <a:lnTo>
                    <a:pt x="884546" y="335587"/>
                  </a:lnTo>
                  <a:lnTo>
                    <a:pt x="884546" y="307027"/>
                  </a:lnTo>
                  <a:lnTo>
                    <a:pt x="881308" y="303504"/>
                  </a:lnTo>
                  <a:lnTo>
                    <a:pt x="881308" y="296364"/>
                  </a:lnTo>
                  <a:lnTo>
                    <a:pt x="878071" y="296364"/>
                  </a:lnTo>
                  <a:lnTo>
                    <a:pt x="874833" y="299887"/>
                  </a:lnTo>
                  <a:lnTo>
                    <a:pt x="868262" y="303504"/>
                  </a:lnTo>
                  <a:lnTo>
                    <a:pt x="865025" y="307027"/>
                  </a:lnTo>
                  <a:lnTo>
                    <a:pt x="861787" y="314072"/>
                  </a:lnTo>
                  <a:lnTo>
                    <a:pt x="858550" y="317594"/>
                  </a:lnTo>
                  <a:lnTo>
                    <a:pt x="845504" y="324639"/>
                  </a:lnTo>
                  <a:lnTo>
                    <a:pt x="842266" y="328257"/>
                  </a:lnTo>
                  <a:lnTo>
                    <a:pt x="819507" y="328257"/>
                  </a:lnTo>
                  <a:lnTo>
                    <a:pt x="813032" y="324639"/>
                  </a:lnTo>
                  <a:lnTo>
                    <a:pt x="835791" y="317594"/>
                  </a:lnTo>
                  <a:lnTo>
                    <a:pt x="839028" y="310550"/>
                  </a:lnTo>
                  <a:lnTo>
                    <a:pt x="848551" y="299887"/>
                  </a:lnTo>
                  <a:lnTo>
                    <a:pt x="848551" y="290176"/>
                  </a:lnTo>
                  <a:lnTo>
                    <a:pt x="851884" y="286654"/>
                  </a:lnTo>
                  <a:lnTo>
                    <a:pt x="861406" y="265424"/>
                  </a:lnTo>
                  <a:lnTo>
                    <a:pt x="880928" y="244194"/>
                  </a:lnTo>
                  <a:lnTo>
                    <a:pt x="887403" y="240671"/>
                  </a:lnTo>
                  <a:lnTo>
                    <a:pt x="896925" y="230104"/>
                  </a:lnTo>
                  <a:lnTo>
                    <a:pt x="896925" y="222963"/>
                  </a:lnTo>
                  <a:lnTo>
                    <a:pt x="900163" y="215919"/>
                  </a:lnTo>
                  <a:lnTo>
                    <a:pt x="906638" y="208873"/>
                  </a:lnTo>
                  <a:lnTo>
                    <a:pt x="913113" y="205351"/>
                  </a:lnTo>
                  <a:lnTo>
                    <a:pt x="916351" y="201829"/>
                  </a:lnTo>
                  <a:lnTo>
                    <a:pt x="922922" y="198211"/>
                  </a:lnTo>
                  <a:lnTo>
                    <a:pt x="909876" y="194688"/>
                  </a:lnTo>
                  <a:lnTo>
                    <a:pt x="919398" y="184121"/>
                  </a:lnTo>
                  <a:lnTo>
                    <a:pt x="919398" y="173458"/>
                  </a:lnTo>
                  <a:lnTo>
                    <a:pt x="916065" y="169936"/>
                  </a:lnTo>
                  <a:lnTo>
                    <a:pt x="909590" y="166413"/>
                  </a:lnTo>
                  <a:lnTo>
                    <a:pt x="900068" y="166413"/>
                  </a:lnTo>
                  <a:lnTo>
                    <a:pt x="893497" y="162891"/>
                  </a:lnTo>
                  <a:lnTo>
                    <a:pt x="890259" y="159369"/>
                  </a:lnTo>
                  <a:lnTo>
                    <a:pt x="887022" y="148706"/>
                  </a:lnTo>
                  <a:lnTo>
                    <a:pt x="883784" y="127571"/>
                  </a:lnTo>
                  <a:lnTo>
                    <a:pt x="880547" y="99010"/>
                  </a:lnTo>
                  <a:lnTo>
                    <a:pt x="877309" y="81303"/>
                  </a:lnTo>
                  <a:lnTo>
                    <a:pt x="874071" y="67118"/>
                  </a:lnTo>
                  <a:lnTo>
                    <a:pt x="870738" y="56550"/>
                  </a:lnTo>
                  <a:lnTo>
                    <a:pt x="867501" y="49505"/>
                  </a:lnTo>
                  <a:lnTo>
                    <a:pt x="861025" y="45887"/>
                  </a:lnTo>
                  <a:lnTo>
                    <a:pt x="857788" y="45887"/>
                  </a:lnTo>
                  <a:lnTo>
                    <a:pt x="857788" y="53028"/>
                  </a:lnTo>
                  <a:lnTo>
                    <a:pt x="861025" y="56550"/>
                  </a:lnTo>
                  <a:lnTo>
                    <a:pt x="861025" y="63595"/>
                  </a:lnTo>
                  <a:lnTo>
                    <a:pt x="851503" y="63595"/>
                  </a:lnTo>
                  <a:lnTo>
                    <a:pt x="851503" y="60073"/>
                  </a:lnTo>
                  <a:lnTo>
                    <a:pt x="848170" y="63595"/>
                  </a:lnTo>
                  <a:lnTo>
                    <a:pt x="844932" y="70640"/>
                  </a:lnTo>
                  <a:lnTo>
                    <a:pt x="844932" y="74258"/>
                  </a:lnTo>
                  <a:lnTo>
                    <a:pt x="841695" y="77780"/>
                  </a:lnTo>
                  <a:lnTo>
                    <a:pt x="838457" y="84825"/>
                  </a:lnTo>
                  <a:lnTo>
                    <a:pt x="831982" y="91870"/>
                  </a:lnTo>
                  <a:lnTo>
                    <a:pt x="822459" y="113100"/>
                  </a:lnTo>
                  <a:lnTo>
                    <a:pt x="822459" y="123763"/>
                  </a:lnTo>
                  <a:lnTo>
                    <a:pt x="809509" y="144898"/>
                  </a:lnTo>
                  <a:lnTo>
                    <a:pt x="806271" y="144898"/>
                  </a:lnTo>
                  <a:lnTo>
                    <a:pt x="802938" y="148420"/>
                  </a:lnTo>
                  <a:lnTo>
                    <a:pt x="793416" y="148420"/>
                  </a:lnTo>
                  <a:lnTo>
                    <a:pt x="786940" y="141375"/>
                  </a:lnTo>
                  <a:lnTo>
                    <a:pt x="783702" y="144898"/>
                  </a:lnTo>
                  <a:lnTo>
                    <a:pt x="777132" y="144898"/>
                  </a:lnTo>
                  <a:lnTo>
                    <a:pt x="773894" y="141375"/>
                  </a:lnTo>
                  <a:lnTo>
                    <a:pt x="767419" y="141375"/>
                  </a:lnTo>
                  <a:lnTo>
                    <a:pt x="764181" y="144898"/>
                  </a:lnTo>
                  <a:lnTo>
                    <a:pt x="764181" y="148420"/>
                  </a:lnTo>
                  <a:lnTo>
                    <a:pt x="760944" y="152038"/>
                  </a:lnTo>
                  <a:lnTo>
                    <a:pt x="747898" y="152038"/>
                  </a:lnTo>
                  <a:lnTo>
                    <a:pt x="741423" y="144898"/>
                  </a:lnTo>
                  <a:lnTo>
                    <a:pt x="741423" y="141375"/>
                  </a:lnTo>
                  <a:lnTo>
                    <a:pt x="731900" y="137853"/>
                  </a:lnTo>
                  <a:lnTo>
                    <a:pt x="728662" y="134330"/>
                  </a:lnTo>
                  <a:lnTo>
                    <a:pt x="725425" y="127285"/>
                  </a:lnTo>
                  <a:lnTo>
                    <a:pt x="722187" y="127285"/>
                  </a:lnTo>
                  <a:lnTo>
                    <a:pt x="715712" y="130808"/>
                  </a:lnTo>
                  <a:lnTo>
                    <a:pt x="712474" y="134330"/>
                  </a:lnTo>
                  <a:lnTo>
                    <a:pt x="705904" y="137853"/>
                  </a:lnTo>
                  <a:lnTo>
                    <a:pt x="692953" y="137853"/>
                  </a:lnTo>
                  <a:lnTo>
                    <a:pt x="692953" y="130808"/>
                  </a:lnTo>
                  <a:lnTo>
                    <a:pt x="689715" y="130808"/>
                  </a:lnTo>
                  <a:lnTo>
                    <a:pt x="683145" y="134330"/>
                  </a:lnTo>
                  <a:lnTo>
                    <a:pt x="683145" y="148420"/>
                  </a:lnTo>
                  <a:lnTo>
                    <a:pt x="689715" y="155560"/>
                  </a:lnTo>
                  <a:lnTo>
                    <a:pt x="689715" y="159083"/>
                  </a:lnTo>
                  <a:lnTo>
                    <a:pt x="692953" y="162605"/>
                  </a:lnTo>
                  <a:lnTo>
                    <a:pt x="689715" y="166128"/>
                  </a:lnTo>
                  <a:lnTo>
                    <a:pt x="680193" y="166128"/>
                  </a:lnTo>
                  <a:lnTo>
                    <a:pt x="667242" y="159083"/>
                  </a:lnTo>
                  <a:lnTo>
                    <a:pt x="663909" y="159083"/>
                  </a:lnTo>
                  <a:lnTo>
                    <a:pt x="657434" y="155560"/>
                  </a:lnTo>
                  <a:lnTo>
                    <a:pt x="657434" y="159083"/>
                  </a:lnTo>
                  <a:lnTo>
                    <a:pt x="654196" y="162605"/>
                  </a:lnTo>
                  <a:lnTo>
                    <a:pt x="650959" y="162605"/>
                  </a:lnTo>
                  <a:lnTo>
                    <a:pt x="644483" y="155560"/>
                  </a:lnTo>
                  <a:lnTo>
                    <a:pt x="637913" y="155560"/>
                  </a:lnTo>
                  <a:lnTo>
                    <a:pt x="626962" y="166413"/>
                  </a:lnTo>
                  <a:lnTo>
                    <a:pt x="626962" y="169936"/>
                  </a:lnTo>
                  <a:lnTo>
                    <a:pt x="610679" y="169936"/>
                  </a:lnTo>
                  <a:lnTo>
                    <a:pt x="607441" y="177076"/>
                  </a:lnTo>
                  <a:lnTo>
                    <a:pt x="597919" y="177076"/>
                  </a:lnTo>
                  <a:lnTo>
                    <a:pt x="591348" y="184121"/>
                  </a:lnTo>
                  <a:lnTo>
                    <a:pt x="591348" y="191166"/>
                  </a:lnTo>
                  <a:lnTo>
                    <a:pt x="588110" y="194688"/>
                  </a:lnTo>
                  <a:lnTo>
                    <a:pt x="568589" y="194688"/>
                  </a:lnTo>
                  <a:lnTo>
                    <a:pt x="565351" y="187644"/>
                  </a:lnTo>
                  <a:lnTo>
                    <a:pt x="558876" y="187644"/>
                  </a:lnTo>
                  <a:lnTo>
                    <a:pt x="542783" y="166413"/>
                  </a:lnTo>
                  <a:lnTo>
                    <a:pt x="542783" y="148706"/>
                  </a:lnTo>
                  <a:lnTo>
                    <a:pt x="529832" y="134616"/>
                  </a:lnTo>
                  <a:lnTo>
                    <a:pt x="526500" y="127571"/>
                  </a:lnTo>
                  <a:lnTo>
                    <a:pt x="526500" y="124048"/>
                  </a:lnTo>
                  <a:lnTo>
                    <a:pt x="529832" y="116908"/>
                  </a:lnTo>
                  <a:lnTo>
                    <a:pt x="529832" y="113386"/>
                  </a:lnTo>
                  <a:lnTo>
                    <a:pt x="533070" y="106341"/>
                  </a:lnTo>
                  <a:lnTo>
                    <a:pt x="539545" y="81588"/>
                  </a:lnTo>
                  <a:lnTo>
                    <a:pt x="546021" y="74543"/>
                  </a:lnTo>
                  <a:lnTo>
                    <a:pt x="549258" y="67403"/>
                  </a:lnTo>
                  <a:lnTo>
                    <a:pt x="549258" y="60358"/>
                  </a:lnTo>
                  <a:lnTo>
                    <a:pt x="546021" y="60358"/>
                  </a:lnTo>
                  <a:lnTo>
                    <a:pt x="542783" y="56836"/>
                  </a:lnTo>
                  <a:lnTo>
                    <a:pt x="542783" y="38843"/>
                  </a:lnTo>
                  <a:lnTo>
                    <a:pt x="539545" y="38843"/>
                  </a:lnTo>
                  <a:lnTo>
                    <a:pt x="533070" y="42365"/>
                  </a:lnTo>
                  <a:lnTo>
                    <a:pt x="529832" y="42365"/>
                  </a:lnTo>
                  <a:lnTo>
                    <a:pt x="526500" y="38843"/>
                  </a:lnTo>
                  <a:lnTo>
                    <a:pt x="526500" y="35320"/>
                  </a:lnTo>
                  <a:lnTo>
                    <a:pt x="529832" y="31797"/>
                  </a:lnTo>
                  <a:lnTo>
                    <a:pt x="533070" y="24753"/>
                  </a:lnTo>
                  <a:lnTo>
                    <a:pt x="533070" y="14090"/>
                  </a:lnTo>
                  <a:lnTo>
                    <a:pt x="529832" y="7045"/>
                  </a:lnTo>
                  <a:lnTo>
                    <a:pt x="523262" y="0"/>
                  </a:lnTo>
                  <a:lnTo>
                    <a:pt x="520024" y="7045"/>
                  </a:lnTo>
                  <a:lnTo>
                    <a:pt x="507074" y="3523"/>
                  </a:lnTo>
                  <a:lnTo>
                    <a:pt x="507074" y="24753"/>
                  </a:lnTo>
                  <a:lnTo>
                    <a:pt x="503741" y="28275"/>
                  </a:lnTo>
                  <a:lnTo>
                    <a:pt x="497265" y="28275"/>
                  </a:lnTo>
                  <a:lnTo>
                    <a:pt x="497265" y="35320"/>
                  </a:lnTo>
                  <a:lnTo>
                    <a:pt x="484124" y="35320"/>
                  </a:lnTo>
                  <a:lnTo>
                    <a:pt x="477554" y="38843"/>
                  </a:lnTo>
                  <a:lnTo>
                    <a:pt x="465079" y="53028"/>
                  </a:lnTo>
                  <a:lnTo>
                    <a:pt x="458509" y="56550"/>
                  </a:lnTo>
                  <a:lnTo>
                    <a:pt x="448986" y="56550"/>
                  </a:lnTo>
                  <a:lnTo>
                    <a:pt x="445749" y="53028"/>
                  </a:lnTo>
                  <a:lnTo>
                    <a:pt x="436226" y="53028"/>
                  </a:lnTo>
                  <a:lnTo>
                    <a:pt x="432989" y="56550"/>
                  </a:lnTo>
                  <a:lnTo>
                    <a:pt x="432989" y="63595"/>
                  </a:lnTo>
                  <a:lnTo>
                    <a:pt x="429751" y="70640"/>
                  </a:lnTo>
                  <a:lnTo>
                    <a:pt x="429751" y="81303"/>
                  </a:lnTo>
                  <a:lnTo>
                    <a:pt x="426513" y="84825"/>
                  </a:lnTo>
                  <a:lnTo>
                    <a:pt x="420038" y="81303"/>
                  </a:lnTo>
                  <a:lnTo>
                    <a:pt x="413467" y="74258"/>
                  </a:lnTo>
                  <a:lnTo>
                    <a:pt x="410230" y="67118"/>
                  </a:lnTo>
                  <a:lnTo>
                    <a:pt x="406992" y="63595"/>
                  </a:lnTo>
                  <a:lnTo>
                    <a:pt x="400517" y="63595"/>
                  </a:lnTo>
                  <a:lnTo>
                    <a:pt x="397279" y="67118"/>
                  </a:lnTo>
                  <a:lnTo>
                    <a:pt x="390709" y="63595"/>
                  </a:lnTo>
                  <a:lnTo>
                    <a:pt x="384233" y="67118"/>
                  </a:lnTo>
                  <a:lnTo>
                    <a:pt x="377758" y="67118"/>
                  </a:lnTo>
                  <a:lnTo>
                    <a:pt x="377758" y="56550"/>
                  </a:lnTo>
                  <a:lnTo>
                    <a:pt x="374520" y="53028"/>
                  </a:lnTo>
                  <a:lnTo>
                    <a:pt x="350809" y="53028"/>
                  </a:lnTo>
                  <a:lnTo>
                    <a:pt x="350809" y="49505"/>
                  </a:lnTo>
                  <a:lnTo>
                    <a:pt x="347572" y="45887"/>
                  </a:lnTo>
                  <a:lnTo>
                    <a:pt x="347572" y="63595"/>
                  </a:lnTo>
                  <a:lnTo>
                    <a:pt x="357094" y="74258"/>
                  </a:lnTo>
                  <a:lnTo>
                    <a:pt x="363569" y="77780"/>
                  </a:lnTo>
                  <a:lnTo>
                    <a:pt x="366807" y="81303"/>
                  </a:lnTo>
                  <a:lnTo>
                    <a:pt x="366807" y="99010"/>
                  </a:lnTo>
                  <a:lnTo>
                    <a:pt x="363569" y="102533"/>
                  </a:lnTo>
                  <a:lnTo>
                    <a:pt x="370140" y="109578"/>
                  </a:lnTo>
                  <a:lnTo>
                    <a:pt x="373378" y="116623"/>
                  </a:lnTo>
                  <a:lnTo>
                    <a:pt x="373378" y="134330"/>
                  </a:lnTo>
                  <a:lnTo>
                    <a:pt x="399374" y="137853"/>
                  </a:lnTo>
                  <a:lnTo>
                    <a:pt x="402612" y="141375"/>
                  </a:lnTo>
                  <a:lnTo>
                    <a:pt x="402612" y="144898"/>
                  </a:lnTo>
                  <a:lnTo>
                    <a:pt x="399374" y="152038"/>
                  </a:lnTo>
                  <a:lnTo>
                    <a:pt x="396136" y="155560"/>
                  </a:lnTo>
                  <a:lnTo>
                    <a:pt x="373378" y="155560"/>
                  </a:lnTo>
                  <a:lnTo>
                    <a:pt x="373378" y="173173"/>
                  </a:lnTo>
                  <a:lnTo>
                    <a:pt x="370140" y="180313"/>
                  </a:lnTo>
                  <a:lnTo>
                    <a:pt x="350809" y="190880"/>
                  </a:lnTo>
                  <a:lnTo>
                    <a:pt x="347572" y="194403"/>
                  </a:lnTo>
                  <a:lnTo>
                    <a:pt x="338049" y="194403"/>
                  </a:lnTo>
                  <a:lnTo>
                    <a:pt x="331574" y="201543"/>
                  </a:lnTo>
                  <a:lnTo>
                    <a:pt x="325098" y="215633"/>
                  </a:lnTo>
                  <a:lnTo>
                    <a:pt x="318528" y="222678"/>
                  </a:lnTo>
                  <a:lnTo>
                    <a:pt x="315290" y="222678"/>
                  </a:lnTo>
                  <a:lnTo>
                    <a:pt x="315290" y="208588"/>
                  </a:lnTo>
                  <a:lnTo>
                    <a:pt x="312053" y="205065"/>
                  </a:lnTo>
                  <a:lnTo>
                    <a:pt x="308815" y="208588"/>
                  </a:lnTo>
                  <a:lnTo>
                    <a:pt x="302340" y="212110"/>
                  </a:lnTo>
                  <a:lnTo>
                    <a:pt x="299102" y="215633"/>
                  </a:lnTo>
                  <a:lnTo>
                    <a:pt x="292532" y="219155"/>
                  </a:lnTo>
                  <a:lnTo>
                    <a:pt x="289294" y="219155"/>
                  </a:lnTo>
                  <a:lnTo>
                    <a:pt x="282818" y="215633"/>
                  </a:lnTo>
                  <a:lnTo>
                    <a:pt x="279581" y="215633"/>
                  </a:lnTo>
                  <a:lnTo>
                    <a:pt x="273010" y="208588"/>
                  </a:lnTo>
                  <a:lnTo>
                    <a:pt x="273010" y="205065"/>
                  </a:lnTo>
                  <a:lnTo>
                    <a:pt x="269773" y="197925"/>
                  </a:lnTo>
                  <a:lnTo>
                    <a:pt x="266535" y="194403"/>
                  </a:lnTo>
                  <a:lnTo>
                    <a:pt x="253584" y="194403"/>
                  </a:lnTo>
                  <a:lnTo>
                    <a:pt x="253584" y="176790"/>
                  </a:lnTo>
                  <a:lnTo>
                    <a:pt x="250252" y="169650"/>
                  </a:lnTo>
                  <a:lnTo>
                    <a:pt x="250252" y="162605"/>
                  </a:lnTo>
                  <a:lnTo>
                    <a:pt x="247014" y="159083"/>
                  </a:lnTo>
                  <a:lnTo>
                    <a:pt x="247014" y="152038"/>
                  </a:lnTo>
                  <a:lnTo>
                    <a:pt x="243776" y="152038"/>
                  </a:lnTo>
                  <a:lnTo>
                    <a:pt x="227017" y="169650"/>
                  </a:lnTo>
                  <a:lnTo>
                    <a:pt x="214066" y="155560"/>
                  </a:lnTo>
                  <a:lnTo>
                    <a:pt x="210828" y="155560"/>
                  </a:lnTo>
                  <a:lnTo>
                    <a:pt x="207591" y="159083"/>
                  </a:lnTo>
                  <a:lnTo>
                    <a:pt x="207591" y="169650"/>
                  </a:lnTo>
                  <a:lnTo>
                    <a:pt x="171786" y="173173"/>
                  </a:lnTo>
                  <a:lnTo>
                    <a:pt x="165311" y="166128"/>
                  </a:lnTo>
                  <a:lnTo>
                    <a:pt x="155788" y="166128"/>
                  </a:lnTo>
                  <a:lnTo>
                    <a:pt x="152551" y="169650"/>
                  </a:lnTo>
                  <a:lnTo>
                    <a:pt x="149313" y="176790"/>
                  </a:lnTo>
                  <a:lnTo>
                    <a:pt x="149313" y="183835"/>
                  </a:lnTo>
                  <a:lnTo>
                    <a:pt x="152551" y="190880"/>
                  </a:lnTo>
                  <a:lnTo>
                    <a:pt x="152551" y="197925"/>
                  </a:lnTo>
                  <a:lnTo>
                    <a:pt x="165596" y="205065"/>
                  </a:lnTo>
                  <a:lnTo>
                    <a:pt x="172072" y="201543"/>
                  </a:lnTo>
                  <a:lnTo>
                    <a:pt x="178547" y="208588"/>
                  </a:lnTo>
                  <a:lnTo>
                    <a:pt x="178547" y="212110"/>
                  </a:lnTo>
                  <a:lnTo>
                    <a:pt x="181785" y="215633"/>
                  </a:lnTo>
                  <a:lnTo>
                    <a:pt x="181785" y="219155"/>
                  </a:lnTo>
                  <a:lnTo>
                    <a:pt x="178547" y="222678"/>
                  </a:lnTo>
                  <a:lnTo>
                    <a:pt x="162359" y="222678"/>
                  </a:lnTo>
                  <a:lnTo>
                    <a:pt x="159026" y="219155"/>
                  </a:lnTo>
                  <a:lnTo>
                    <a:pt x="142838" y="222678"/>
                  </a:lnTo>
                  <a:lnTo>
                    <a:pt x="139600" y="261616"/>
                  </a:lnTo>
                  <a:lnTo>
                    <a:pt x="142838" y="261616"/>
                  </a:lnTo>
                  <a:lnTo>
                    <a:pt x="149313" y="268660"/>
                  </a:lnTo>
                  <a:lnTo>
                    <a:pt x="155788" y="272183"/>
                  </a:lnTo>
                  <a:lnTo>
                    <a:pt x="159026" y="275706"/>
                  </a:lnTo>
                  <a:lnTo>
                    <a:pt x="159026" y="290176"/>
                  </a:lnTo>
                  <a:lnTo>
                    <a:pt x="162359" y="293699"/>
                  </a:lnTo>
                  <a:lnTo>
                    <a:pt x="162359" y="297221"/>
                  </a:lnTo>
                  <a:lnTo>
                    <a:pt x="168834" y="304361"/>
                  </a:lnTo>
                  <a:lnTo>
                    <a:pt x="172072" y="311406"/>
                  </a:lnTo>
                  <a:lnTo>
                    <a:pt x="172072" y="318451"/>
                  </a:lnTo>
                  <a:lnTo>
                    <a:pt x="168834" y="325496"/>
                  </a:lnTo>
                  <a:lnTo>
                    <a:pt x="162359" y="332636"/>
                  </a:lnTo>
                  <a:lnTo>
                    <a:pt x="165596" y="361197"/>
                  </a:lnTo>
                  <a:lnTo>
                    <a:pt x="156074" y="389757"/>
                  </a:lnTo>
                  <a:lnTo>
                    <a:pt x="152836" y="432218"/>
                  </a:lnTo>
                  <a:lnTo>
                    <a:pt x="152836" y="449830"/>
                  </a:lnTo>
                  <a:lnTo>
                    <a:pt x="149599" y="456970"/>
                  </a:lnTo>
                  <a:lnTo>
                    <a:pt x="146361" y="460493"/>
                  </a:lnTo>
                  <a:lnTo>
                    <a:pt x="136838" y="460493"/>
                  </a:lnTo>
                  <a:lnTo>
                    <a:pt x="136838" y="456970"/>
                  </a:lnTo>
                  <a:lnTo>
                    <a:pt x="130363" y="449830"/>
                  </a:lnTo>
                  <a:lnTo>
                    <a:pt x="120841" y="449830"/>
                  </a:lnTo>
                  <a:lnTo>
                    <a:pt x="117603" y="453353"/>
                  </a:lnTo>
                  <a:lnTo>
                    <a:pt x="114270" y="460493"/>
                  </a:lnTo>
                  <a:lnTo>
                    <a:pt x="111033" y="464015"/>
                  </a:lnTo>
                  <a:lnTo>
                    <a:pt x="94844" y="460493"/>
                  </a:lnTo>
                  <a:lnTo>
                    <a:pt x="91511" y="467538"/>
                  </a:lnTo>
                  <a:lnTo>
                    <a:pt x="74656" y="467538"/>
                  </a:lnTo>
                  <a:lnTo>
                    <a:pt x="68086" y="471060"/>
                  </a:lnTo>
                  <a:lnTo>
                    <a:pt x="64848" y="474583"/>
                  </a:lnTo>
                  <a:lnTo>
                    <a:pt x="58373" y="478105"/>
                  </a:lnTo>
                  <a:lnTo>
                    <a:pt x="51898" y="485245"/>
                  </a:lnTo>
                  <a:lnTo>
                    <a:pt x="51898" y="488768"/>
                  </a:lnTo>
                  <a:lnTo>
                    <a:pt x="48660" y="492290"/>
                  </a:lnTo>
                  <a:lnTo>
                    <a:pt x="48660" y="495813"/>
                  </a:lnTo>
                  <a:lnTo>
                    <a:pt x="35614" y="495813"/>
                  </a:lnTo>
                  <a:lnTo>
                    <a:pt x="35614" y="527610"/>
                  </a:lnTo>
                  <a:lnTo>
                    <a:pt x="26092" y="538273"/>
                  </a:lnTo>
                  <a:lnTo>
                    <a:pt x="26092" y="545318"/>
                  </a:lnTo>
                  <a:lnTo>
                    <a:pt x="29329" y="548840"/>
                  </a:lnTo>
                  <a:lnTo>
                    <a:pt x="29329" y="559503"/>
                  </a:lnTo>
                  <a:lnTo>
                    <a:pt x="32567" y="563025"/>
                  </a:lnTo>
                  <a:lnTo>
                    <a:pt x="29329" y="563025"/>
                  </a:lnTo>
                  <a:lnTo>
                    <a:pt x="26092" y="559503"/>
                  </a:lnTo>
                  <a:lnTo>
                    <a:pt x="9808" y="577115"/>
                  </a:lnTo>
                  <a:lnTo>
                    <a:pt x="6571" y="584160"/>
                  </a:lnTo>
                  <a:lnTo>
                    <a:pt x="6571" y="598345"/>
                  </a:lnTo>
                  <a:lnTo>
                    <a:pt x="9808" y="601868"/>
                  </a:lnTo>
                  <a:lnTo>
                    <a:pt x="3333" y="605390"/>
                  </a:lnTo>
                  <a:lnTo>
                    <a:pt x="0" y="608913"/>
                  </a:lnTo>
                  <a:lnTo>
                    <a:pt x="0" y="616053"/>
                  </a:lnTo>
                  <a:lnTo>
                    <a:pt x="3333" y="619576"/>
                  </a:lnTo>
                  <a:lnTo>
                    <a:pt x="9808" y="623098"/>
                  </a:lnTo>
                  <a:lnTo>
                    <a:pt x="13046" y="637283"/>
                  </a:lnTo>
                  <a:lnTo>
                    <a:pt x="13046" y="640805"/>
                  </a:lnTo>
                  <a:lnTo>
                    <a:pt x="16283" y="644328"/>
                  </a:lnTo>
                  <a:lnTo>
                    <a:pt x="22759" y="658418"/>
                  </a:lnTo>
                  <a:lnTo>
                    <a:pt x="29329" y="665558"/>
                  </a:lnTo>
                  <a:lnTo>
                    <a:pt x="35805" y="669080"/>
                  </a:lnTo>
                  <a:lnTo>
                    <a:pt x="48851" y="683170"/>
                  </a:lnTo>
                  <a:lnTo>
                    <a:pt x="45518" y="686693"/>
                  </a:lnTo>
                  <a:lnTo>
                    <a:pt x="42280" y="693833"/>
                  </a:lnTo>
                  <a:lnTo>
                    <a:pt x="35805" y="697355"/>
                  </a:lnTo>
                  <a:lnTo>
                    <a:pt x="32567" y="700878"/>
                  </a:lnTo>
                  <a:lnTo>
                    <a:pt x="55611" y="700878"/>
                  </a:lnTo>
                  <a:lnTo>
                    <a:pt x="62087" y="704401"/>
                  </a:lnTo>
                  <a:lnTo>
                    <a:pt x="65134" y="704401"/>
                  </a:lnTo>
                  <a:lnTo>
                    <a:pt x="68372" y="707923"/>
                  </a:lnTo>
                  <a:lnTo>
                    <a:pt x="68372" y="715063"/>
                  </a:lnTo>
                  <a:lnTo>
                    <a:pt x="71704" y="722108"/>
                  </a:lnTo>
                  <a:lnTo>
                    <a:pt x="74942" y="725631"/>
                  </a:lnTo>
                  <a:lnTo>
                    <a:pt x="74942" y="728106"/>
                  </a:lnTo>
                  <a:lnTo>
                    <a:pt x="107414" y="724583"/>
                  </a:lnTo>
                  <a:lnTo>
                    <a:pt x="136648" y="696023"/>
                  </a:lnTo>
                  <a:lnTo>
                    <a:pt x="136648" y="703068"/>
                  </a:lnTo>
                  <a:lnTo>
                    <a:pt x="139981" y="710113"/>
                  </a:lnTo>
                  <a:lnTo>
                    <a:pt x="139981" y="720775"/>
                  </a:lnTo>
                  <a:lnTo>
                    <a:pt x="136648" y="724298"/>
                  </a:lnTo>
                  <a:lnTo>
                    <a:pt x="136648" y="731343"/>
                  </a:lnTo>
                  <a:lnTo>
                    <a:pt x="133410" y="738483"/>
                  </a:lnTo>
                  <a:lnTo>
                    <a:pt x="133410" y="745528"/>
                  </a:lnTo>
                  <a:lnTo>
                    <a:pt x="136648" y="756095"/>
                  </a:lnTo>
                  <a:lnTo>
                    <a:pt x="136648" y="773803"/>
                  </a:lnTo>
                  <a:lnTo>
                    <a:pt x="143219" y="770280"/>
                  </a:lnTo>
                  <a:lnTo>
                    <a:pt x="143219" y="773803"/>
                  </a:lnTo>
                  <a:lnTo>
                    <a:pt x="146456" y="777326"/>
                  </a:lnTo>
                  <a:lnTo>
                    <a:pt x="152931" y="777326"/>
                  </a:lnTo>
                  <a:lnTo>
                    <a:pt x="152931" y="773803"/>
                  </a:lnTo>
                  <a:lnTo>
                    <a:pt x="156169" y="773803"/>
                  </a:lnTo>
                  <a:lnTo>
                    <a:pt x="159407" y="770280"/>
                  </a:lnTo>
                  <a:lnTo>
                    <a:pt x="175690" y="770280"/>
                  </a:lnTo>
                  <a:lnTo>
                    <a:pt x="182166" y="773803"/>
                  </a:lnTo>
                  <a:lnTo>
                    <a:pt x="198449" y="773803"/>
                  </a:lnTo>
                  <a:lnTo>
                    <a:pt x="201687" y="777326"/>
                  </a:lnTo>
                  <a:lnTo>
                    <a:pt x="201687" y="780848"/>
                  </a:lnTo>
                  <a:lnTo>
                    <a:pt x="211209" y="780848"/>
                  </a:lnTo>
                  <a:lnTo>
                    <a:pt x="224160" y="773803"/>
                  </a:lnTo>
                  <a:lnTo>
                    <a:pt x="227398" y="770280"/>
                  </a:lnTo>
                  <a:lnTo>
                    <a:pt x="233968" y="759618"/>
                  </a:lnTo>
                  <a:lnTo>
                    <a:pt x="253013" y="759618"/>
                  </a:lnTo>
                  <a:lnTo>
                    <a:pt x="256251" y="742005"/>
                  </a:lnTo>
                  <a:lnTo>
                    <a:pt x="275772" y="742005"/>
                  </a:lnTo>
                  <a:lnTo>
                    <a:pt x="275772" y="738483"/>
                  </a:lnTo>
                  <a:lnTo>
                    <a:pt x="279009" y="734865"/>
                  </a:lnTo>
                  <a:lnTo>
                    <a:pt x="282247" y="727820"/>
                  </a:lnTo>
                  <a:lnTo>
                    <a:pt x="285485" y="724298"/>
                  </a:lnTo>
                  <a:lnTo>
                    <a:pt x="291960" y="720775"/>
                  </a:lnTo>
                  <a:lnTo>
                    <a:pt x="311481" y="720775"/>
                  </a:lnTo>
                  <a:lnTo>
                    <a:pt x="317956" y="713730"/>
                  </a:lnTo>
                  <a:lnTo>
                    <a:pt x="324527" y="720775"/>
                  </a:lnTo>
                  <a:lnTo>
                    <a:pt x="327765" y="720775"/>
                  </a:lnTo>
                  <a:lnTo>
                    <a:pt x="327765" y="717253"/>
                  </a:lnTo>
                  <a:lnTo>
                    <a:pt x="334240" y="713730"/>
                  </a:lnTo>
                  <a:lnTo>
                    <a:pt x="341287" y="713730"/>
                  </a:lnTo>
                  <a:lnTo>
                    <a:pt x="341287" y="731343"/>
                  </a:lnTo>
                  <a:lnTo>
                    <a:pt x="338049" y="734865"/>
                  </a:lnTo>
                  <a:lnTo>
                    <a:pt x="338049" y="738483"/>
                  </a:lnTo>
                  <a:lnTo>
                    <a:pt x="334811" y="742005"/>
                  </a:lnTo>
                  <a:lnTo>
                    <a:pt x="334811" y="759618"/>
                  </a:lnTo>
                  <a:lnTo>
                    <a:pt x="338049" y="763235"/>
                  </a:lnTo>
                  <a:lnTo>
                    <a:pt x="341287" y="770280"/>
                  </a:lnTo>
                  <a:lnTo>
                    <a:pt x="341287" y="780848"/>
                  </a:lnTo>
                  <a:lnTo>
                    <a:pt x="338049" y="784370"/>
                  </a:lnTo>
                  <a:lnTo>
                    <a:pt x="338049" y="791511"/>
                  </a:lnTo>
                  <a:lnTo>
                    <a:pt x="344524" y="798555"/>
                  </a:lnTo>
                  <a:lnTo>
                    <a:pt x="351095" y="802078"/>
                  </a:lnTo>
                  <a:lnTo>
                    <a:pt x="354333" y="805601"/>
                  </a:lnTo>
                  <a:lnTo>
                    <a:pt x="357570" y="823308"/>
                  </a:lnTo>
                  <a:lnTo>
                    <a:pt x="370616" y="823308"/>
                  </a:lnTo>
                  <a:lnTo>
                    <a:pt x="373854" y="826830"/>
                  </a:lnTo>
                  <a:lnTo>
                    <a:pt x="373854" y="830353"/>
                  </a:lnTo>
                  <a:lnTo>
                    <a:pt x="377091" y="837398"/>
                  </a:lnTo>
                  <a:lnTo>
                    <a:pt x="377091" y="841015"/>
                  </a:lnTo>
                  <a:lnTo>
                    <a:pt x="380329" y="844538"/>
                  </a:lnTo>
                  <a:lnTo>
                    <a:pt x="386804" y="848061"/>
                  </a:lnTo>
                  <a:lnTo>
                    <a:pt x="403088" y="848061"/>
                  </a:lnTo>
                  <a:lnTo>
                    <a:pt x="406325" y="844538"/>
                  </a:lnTo>
                  <a:lnTo>
                    <a:pt x="409563" y="851583"/>
                  </a:lnTo>
                  <a:lnTo>
                    <a:pt x="416134" y="855105"/>
                  </a:lnTo>
                  <a:lnTo>
                    <a:pt x="422609" y="855105"/>
                  </a:lnTo>
                  <a:lnTo>
                    <a:pt x="425847" y="851583"/>
                  </a:lnTo>
                  <a:lnTo>
                    <a:pt x="432322" y="851583"/>
                  </a:lnTo>
                  <a:lnTo>
                    <a:pt x="432322" y="855105"/>
                  </a:lnTo>
                  <a:lnTo>
                    <a:pt x="435560" y="862150"/>
                  </a:lnTo>
                  <a:lnTo>
                    <a:pt x="442130" y="865768"/>
                  </a:lnTo>
                  <a:lnTo>
                    <a:pt x="448605" y="872813"/>
                  </a:lnTo>
                  <a:lnTo>
                    <a:pt x="455081" y="876336"/>
                  </a:lnTo>
                  <a:lnTo>
                    <a:pt x="468127" y="876336"/>
                  </a:lnTo>
                  <a:lnTo>
                    <a:pt x="468127" y="880429"/>
                  </a:lnTo>
                  <a:lnTo>
                    <a:pt x="474602" y="887474"/>
                  </a:lnTo>
                  <a:lnTo>
                    <a:pt x="481077" y="890997"/>
                  </a:lnTo>
                  <a:lnTo>
                    <a:pt x="484410" y="894614"/>
                  </a:lnTo>
                  <a:lnTo>
                    <a:pt x="516882" y="894614"/>
                  </a:lnTo>
                  <a:lnTo>
                    <a:pt x="529928" y="901659"/>
                  </a:lnTo>
                  <a:lnTo>
                    <a:pt x="533165" y="908704"/>
                  </a:lnTo>
                  <a:lnTo>
                    <a:pt x="536403" y="912227"/>
                  </a:lnTo>
                  <a:lnTo>
                    <a:pt x="536403" y="929934"/>
                  </a:lnTo>
                  <a:lnTo>
                    <a:pt x="539640" y="936979"/>
                  </a:lnTo>
                  <a:lnTo>
                    <a:pt x="542878" y="940502"/>
                  </a:lnTo>
                  <a:lnTo>
                    <a:pt x="546116" y="947642"/>
                  </a:lnTo>
                  <a:lnTo>
                    <a:pt x="546116" y="965254"/>
                  </a:lnTo>
                  <a:lnTo>
                    <a:pt x="536594" y="965254"/>
                  </a:lnTo>
                  <a:lnTo>
                    <a:pt x="536594" y="968872"/>
                  </a:lnTo>
                  <a:lnTo>
                    <a:pt x="539831" y="972395"/>
                  </a:lnTo>
                  <a:lnTo>
                    <a:pt x="543069" y="979439"/>
                  </a:lnTo>
                  <a:lnTo>
                    <a:pt x="549544" y="982962"/>
                  </a:lnTo>
                  <a:lnTo>
                    <a:pt x="552877" y="986485"/>
                  </a:lnTo>
                  <a:lnTo>
                    <a:pt x="549544" y="993625"/>
                  </a:lnTo>
                  <a:lnTo>
                    <a:pt x="549544" y="1018282"/>
                  </a:lnTo>
                  <a:lnTo>
                    <a:pt x="552877" y="1021899"/>
                  </a:lnTo>
                  <a:lnTo>
                    <a:pt x="569065" y="1025422"/>
                  </a:lnTo>
                  <a:lnTo>
                    <a:pt x="595062" y="1028945"/>
                  </a:lnTo>
                  <a:lnTo>
                    <a:pt x="626962" y="1028945"/>
                  </a:lnTo>
                  <a:lnTo>
                    <a:pt x="626962" y="1032753"/>
                  </a:lnTo>
                  <a:lnTo>
                    <a:pt x="623724" y="1036275"/>
                  </a:lnTo>
                  <a:lnTo>
                    <a:pt x="623724" y="1043320"/>
                  </a:lnTo>
                  <a:lnTo>
                    <a:pt x="620487" y="1053983"/>
                  </a:lnTo>
                  <a:lnTo>
                    <a:pt x="620487" y="1061028"/>
                  </a:lnTo>
                  <a:lnTo>
                    <a:pt x="623724" y="1068073"/>
                  </a:lnTo>
                  <a:lnTo>
                    <a:pt x="630200" y="1071690"/>
                  </a:lnTo>
                  <a:lnTo>
                    <a:pt x="633437" y="1075213"/>
                  </a:lnTo>
                  <a:lnTo>
                    <a:pt x="646483" y="1082258"/>
                  </a:lnTo>
                  <a:lnTo>
                    <a:pt x="652959" y="1089303"/>
                  </a:lnTo>
                  <a:lnTo>
                    <a:pt x="656196" y="1096443"/>
                  </a:lnTo>
                  <a:lnTo>
                    <a:pt x="662671" y="1117578"/>
                  </a:lnTo>
                  <a:lnTo>
                    <a:pt x="662671" y="1124718"/>
                  </a:lnTo>
                  <a:lnTo>
                    <a:pt x="659434" y="1131763"/>
                  </a:lnTo>
                  <a:lnTo>
                    <a:pt x="659434" y="1145853"/>
                  </a:lnTo>
                  <a:lnTo>
                    <a:pt x="656196" y="1149471"/>
                  </a:lnTo>
                  <a:lnTo>
                    <a:pt x="656196" y="1152993"/>
                  </a:lnTo>
                  <a:lnTo>
                    <a:pt x="659434" y="1160038"/>
                  </a:lnTo>
                  <a:lnTo>
                    <a:pt x="656196" y="1167083"/>
                  </a:lnTo>
                  <a:lnTo>
                    <a:pt x="652959" y="1170605"/>
                  </a:lnTo>
                  <a:lnTo>
                    <a:pt x="649721" y="1177746"/>
                  </a:lnTo>
                  <a:lnTo>
                    <a:pt x="649721" y="1191835"/>
                  </a:lnTo>
                  <a:lnTo>
                    <a:pt x="652959" y="1195358"/>
                  </a:lnTo>
                  <a:lnTo>
                    <a:pt x="659434" y="1198975"/>
                  </a:lnTo>
                  <a:lnTo>
                    <a:pt x="656196" y="1202498"/>
                  </a:lnTo>
                  <a:lnTo>
                    <a:pt x="649721" y="1206021"/>
                  </a:lnTo>
                  <a:lnTo>
                    <a:pt x="646483" y="1209543"/>
                  </a:lnTo>
                  <a:lnTo>
                    <a:pt x="646483" y="1216588"/>
                  </a:lnTo>
                  <a:lnTo>
                    <a:pt x="649721" y="1220110"/>
                  </a:lnTo>
                  <a:lnTo>
                    <a:pt x="656196" y="1223633"/>
                  </a:lnTo>
                  <a:lnTo>
                    <a:pt x="656196" y="1244863"/>
                  </a:lnTo>
                  <a:lnTo>
                    <a:pt x="662671" y="1244863"/>
                  </a:lnTo>
                  <a:lnTo>
                    <a:pt x="662671" y="1255526"/>
                  </a:lnTo>
                  <a:lnTo>
                    <a:pt x="659434" y="1262571"/>
                  </a:lnTo>
                  <a:lnTo>
                    <a:pt x="659434" y="1287323"/>
                  </a:lnTo>
                  <a:lnTo>
                    <a:pt x="662671" y="1294368"/>
                  </a:lnTo>
                  <a:lnTo>
                    <a:pt x="666004" y="1297891"/>
                  </a:lnTo>
                  <a:lnTo>
                    <a:pt x="685049" y="1305031"/>
                  </a:lnTo>
                  <a:lnTo>
                    <a:pt x="707808" y="1308553"/>
                  </a:lnTo>
                  <a:lnTo>
                    <a:pt x="746850" y="1308553"/>
                  </a:lnTo>
                  <a:lnTo>
                    <a:pt x="753326" y="1312076"/>
                  </a:lnTo>
                  <a:lnTo>
                    <a:pt x="756563" y="1315598"/>
                  </a:lnTo>
                  <a:lnTo>
                    <a:pt x="756563" y="1329783"/>
                  </a:lnTo>
                  <a:lnTo>
                    <a:pt x="759896" y="1340351"/>
                  </a:lnTo>
                  <a:lnTo>
                    <a:pt x="759896" y="1354536"/>
                  </a:lnTo>
                  <a:lnTo>
                    <a:pt x="763134" y="1365103"/>
                  </a:lnTo>
                  <a:lnTo>
                    <a:pt x="763134" y="1375480"/>
                  </a:lnTo>
                  <a:lnTo>
                    <a:pt x="769609" y="1389665"/>
                  </a:lnTo>
                  <a:lnTo>
                    <a:pt x="776085" y="1393188"/>
                  </a:lnTo>
                  <a:lnTo>
                    <a:pt x="782655" y="1393188"/>
                  </a:lnTo>
                  <a:lnTo>
                    <a:pt x="792178" y="1382620"/>
                  </a:lnTo>
                  <a:lnTo>
                    <a:pt x="798653" y="1382620"/>
                  </a:lnTo>
                  <a:lnTo>
                    <a:pt x="805223" y="1386143"/>
                  </a:lnTo>
                  <a:lnTo>
                    <a:pt x="811699" y="1393188"/>
                  </a:lnTo>
                  <a:lnTo>
                    <a:pt x="814936" y="1400233"/>
                  </a:lnTo>
                  <a:lnTo>
                    <a:pt x="814936" y="1410895"/>
                  </a:lnTo>
                  <a:lnTo>
                    <a:pt x="811699" y="1421463"/>
                  </a:lnTo>
                  <a:lnTo>
                    <a:pt x="811699" y="1439171"/>
                  </a:lnTo>
                  <a:lnTo>
                    <a:pt x="808461" y="1442693"/>
                  </a:lnTo>
                  <a:lnTo>
                    <a:pt x="808461" y="1446215"/>
                  </a:lnTo>
                  <a:lnTo>
                    <a:pt x="805223" y="1453260"/>
                  </a:lnTo>
                  <a:lnTo>
                    <a:pt x="805223" y="1460400"/>
                  </a:lnTo>
                  <a:lnTo>
                    <a:pt x="808461" y="1470968"/>
                  </a:lnTo>
                  <a:lnTo>
                    <a:pt x="814936" y="1467445"/>
                  </a:lnTo>
                  <a:lnTo>
                    <a:pt x="818174" y="1463923"/>
                  </a:lnTo>
                  <a:lnTo>
                    <a:pt x="827696" y="1463923"/>
                  </a:lnTo>
                  <a:lnTo>
                    <a:pt x="830934" y="1467445"/>
                  </a:lnTo>
                  <a:lnTo>
                    <a:pt x="837410" y="1481631"/>
                  </a:lnTo>
                  <a:lnTo>
                    <a:pt x="837410" y="1488676"/>
                  </a:lnTo>
                  <a:lnTo>
                    <a:pt x="840647" y="1488676"/>
                  </a:lnTo>
                  <a:lnTo>
                    <a:pt x="843885" y="1492198"/>
                  </a:lnTo>
                  <a:lnTo>
                    <a:pt x="843885" y="1509906"/>
                  </a:lnTo>
                  <a:lnTo>
                    <a:pt x="847122" y="1520473"/>
                  </a:lnTo>
                  <a:lnTo>
                    <a:pt x="847122" y="1541703"/>
                  </a:lnTo>
                  <a:lnTo>
                    <a:pt x="817888" y="1552271"/>
                  </a:lnTo>
                  <a:lnTo>
                    <a:pt x="814651" y="1555793"/>
                  </a:lnTo>
                  <a:lnTo>
                    <a:pt x="811413" y="1562933"/>
                  </a:lnTo>
                  <a:lnTo>
                    <a:pt x="811413" y="1573501"/>
                  </a:lnTo>
                  <a:lnTo>
                    <a:pt x="791892" y="1573501"/>
                  </a:lnTo>
                  <a:lnTo>
                    <a:pt x="791892" y="1584163"/>
                  </a:lnTo>
                  <a:lnTo>
                    <a:pt x="788654" y="1587686"/>
                  </a:lnTo>
                  <a:lnTo>
                    <a:pt x="785417" y="1601776"/>
                  </a:lnTo>
                  <a:lnTo>
                    <a:pt x="772371" y="1605298"/>
                  </a:lnTo>
                  <a:lnTo>
                    <a:pt x="772371" y="1612438"/>
                  </a:lnTo>
                  <a:lnTo>
                    <a:pt x="769133" y="1619483"/>
                  </a:lnTo>
                  <a:lnTo>
                    <a:pt x="769133" y="1626528"/>
                  </a:lnTo>
                  <a:lnTo>
                    <a:pt x="759611" y="1637191"/>
                  </a:lnTo>
                  <a:lnTo>
                    <a:pt x="753040" y="1637191"/>
                  </a:lnTo>
                  <a:lnTo>
                    <a:pt x="753040" y="1651566"/>
                  </a:lnTo>
                  <a:lnTo>
                    <a:pt x="749802" y="1655089"/>
                  </a:lnTo>
                  <a:lnTo>
                    <a:pt x="746565" y="1662229"/>
                  </a:lnTo>
                  <a:lnTo>
                    <a:pt x="743327" y="1665751"/>
                  </a:lnTo>
                  <a:lnTo>
                    <a:pt x="733805" y="1665751"/>
                  </a:lnTo>
                  <a:lnTo>
                    <a:pt x="730567" y="1669274"/>
                  </a:lnTo>
                  <a:lnTo>
                    <a:pt x="730567" y="1676319"/>
                  </a:lnTo>
                  <a:lnTo>
                    <a:pt x="727329" y="1683364"/>
                  </a:lnTo>
                  <a:lnTo>
                    <a:pt x="727329" y="1689647"/>
                  </a:lnTo>
                  <a:lnTo>
                    <a:pt x="741232" y="1689647"/>
                  </a:lnTo>
                  <a:lnTo>
                    <a:pt x="744470" y="1686125"/>
                  </a:lnTo>
                  <a:lnTo>
                    <a:pt x="750945" y="1682507"/>
                  </a:lnTo>
                  <a:lnTo>
                    <a:pt x="757421" y="1682507"/>
                  </a:lnTo>
                  <a:lnTo>
                    <a:pt x="760753" y="1686125"/>
                  </a:lnTo>
                  <a:lnTo>
                    <a:pt x="773704" y="1693170"/>
                  </a:lnTo>
                  <a:lnTo>
                    <a:pt x="776942" y="1700215"/>
                  </a:lnTo>
                  <a:lnTo>
                    <a:pt x="783512" y="1703737"/>
                  </a:lnTo>
                  <a:lnTo>
                    <a:pt x="786750" y="1707259"/>
                  </a:lnTo>
                  <a:lnTo>
                    <a:pt x="789987" y="1714400"/>
                  </a:lnTo>
                  <a:lnTo>
                    <a:pt x="796463" y="1721445"/>
                  </a:lnTo>
                  <a:lnTo>
                    <a:pt x="796463" y="1728490"/>
                  </a:lnTo>
                  <a:lnTo>
                    <a:pt x="802938" y="1728490"/>
                  </a:lnTo>
                  <a:lnTo>
                    <a:pt x="802938" y="1724967"/>
                  </a:lnTo>
                  <a:lnTo>
                    <a:pt x="809509" y="1717922"/>
                  </a:lnTo>
                  <a:lnTo>
                    <a:pt x="812746" y="1717922"/>
                  </a:lnTo>
                  <a:lnTo>
                    <a:pt x="819222" y="1721445"/>
                  </a:lnTo>
                  <a:lnTo>
                    <a:pt x="822459" y="1728490"/>
                  </a:lnTo>
                  <a:lnTo>
                    <a:pt x="831982" y="1739152"/>
                  </a:lnTo>
                  <a:lnTo>
                    <a:pt x="841504" y="1739152"/>
                  </a:lnTo>
                  <a:lnTo>
                    <a:pt x="851027" y="1749720"/>
                  </a:lnTo>
                  <a:lnTo>
                    <a:pt x="854264" y="1749720"/>
                  </a:lnTo>
                  <a:lnTo>
                    <a:pt x="854264" y="1756765"/>
                  </a:lnTo>
                  <a:lnTo>
                    <a:pt x="857502" y="1760287"/>
                  </a:lnTo>
                  <a:lnTo>
                    <a:pt x="863977" y="1763905"/>
                  </a:lnTo>
                  <a:lnTo>
                    <a:pt x="873500" y="1767427"/>
                  </a:lnTo>
                  <a:lnTo>
                    <a:pt x="879975" y="1767427"/>
                  </a:lnTo>
                  <a:lnTo>
                    <a:pt x="883213" y="1774472"/>
                  </a:lnTo>
                  <a:lnTo>
                    <a:pt x="886450" y="1777995"/>
                  </a:lnTo>
                  <a:lnTo>
                    <a:pt x="889688" y="1785040"/>
                  </a:lnTo>
                  <a:lnTo>
                    <a:pt x="899211" y="1795703"/>
                  </a:lnTo>
                  <a:lnTo>
                    <a:pt x="902448" y="1795703"/>
                  </a:lnTo>
                  <a:lnTo>
                    <a:pt x="908923" y="1799225"/>
                  </a:lnTo>
                  <a:lnTo>
                    <a:pt x="912161" y="1799225"/>
                  </a:lnTo>
                  <a:lnTo>
                    <a:pt x="912161" y="1806270"/>
                  </a:lnTo>
                  <a:lnTo>
                    <a:pt x="905686" y="1820455"/>
                  </a:lnTo>
                  <a:lnTo>
                    <a:pt x="902448" y="1823977"/>
                  </a:lnTo>
                  <a:lnTo>
                    <a:pt x="902448" y="1838162"/>
                  </a:lnTo>
                  <a:lnTo>
                    <a:pt x="905686" y="1838162"/>
                  </a:lnTo>
                  <a:lnTo>
                    <a:pt x="905686" y="1855775"/>
                  </a:lnTo>
                  <a:lnTo>
                    <a:pt x="915208" y="1855775"/>
                  </a:lnTo>
                  <a:lnTo>
                    <a:pt x="915208" y="1852253"/>
                  </a:lnTo>
                  <a:lnTo>
                    <a:pt x="918541" y="1845208"/>
                  </a:lnTo>
                  <a:lnTo>
                    <a:pt x="925016" y="1841685"/>
                  </a:lnTo>
                  <a:lnTo>
                    <a:pt x="928254" y="1834545"/>
                  </a:lnTo>
                  <a:lnTo>
                    <a:pt x="934730" y="1827500"/>
                  </a:lnTo>
                  <a:lnTo>
                    <a:pt x="937967" y="1820455"/>
                  </a:lnTo>
                  <a:lnTo>
                    <a:pt x="937967" y="1802747"/>
                  </a:lnTo>
                  <a:lnTo>
                    <a:pt x="934730" y="1799225"/>
                  </a:lnTo>
                  <a:lnTo>
                    <a:pt x="934730" y="1795703"/>
                  </a:lnTo>
                  <a:lnTo>
                    <a:pt x="944252" y="1777995"/>
                  </a:lnTo>
                  <a:lnTo>
                    <a:pt x="937682" y="1774472"/>
                  </a:lnTo>
                  <a:lnTo>
                    <a:pt x="934444" y="1767427"/>
                  </a:lnTo>
                  <a:lnTo>
                    <a:pt x="934444" y="1760287"/>
                  </a:lnTo>
                  <a:lnTo>
                    <a:pt x="941015" y="1753242"/>
                  </a:lnTo>
                  <a:lnTo>
                    <a:pt x="944252" y="1753242"/>
                  </a:lnTo>
                  <a:lnTo>
                    <a:pt x="944252" y="1739152"/>
                  </a:lnTo>
                  <a:lnTo>
                    <a:pt x="953775" y="1739152"/>
                  </a:lnTo>
                  <a:lnTo>
                    <a:pt x="960250" y="1732012"/>
                  </a:lnTo>
                  <a:lnTo>
                    <a:pt x="960250" y="1710877"/>
                  </a:lnTo>
                  <a:lnTo>
                    <a:pt x="963583" y="1707259"/>
                  </a:lnTo>
                  <a:lnTo>
                    <a:pt x="966820" y="1700215"/>
                  </a:lnTo>
                  <a:lnTo>
                    <a:pt x="973296" y="1693170"/>
                  </a:lnTo>
                  <a:lnTo>
                    <a:pt x="979771" y="1689647"/>
                  </a:lnTo>
                  <a:lnTo>
                    <a:pt x="983009" y="1686125"/>
                  </a:lnTo>
                  <a:lnTo>
                    <a:pt x="986341" y="1686125"/>
                  </a:lnTo>
                  <a:lnTo>
                    <a:pt x="986341" y="1707259"/>
                  </a:lnTo>
                  <a:lnTo>
                    <a:pt x="983009" y="1710877"/>
                  </a:lnTo>
                  <a:lnTo>
                    <a:pt x="983009" y="1714400"/>
                  </a:lnTo>
                  <a:lnTo>
                    <a:pt x="979771" y="1717922"/>
                  </a:lnTo>
                  <a:lnTo>
                    <a:pt x="979771" y="1728490"/>
                  </a:lnTo>
                  <a:lnTo>
                    <a:pt x="973296" y="1732012"/>
                  </a:lnTo>
                  <a:lnTo>
                    <a:pt x="973296" y="1739152"/>
                  </a:lnTo>
                  <a:lnTo>
                    <a:pt x="960250" y="1756765"/>
                  </a:lnTo>
                  <a:lnTo>
                    <a:pt x="944062" y="1770950"/>
                  </a:lnTo>
                  <a:lnTo>
                    <a:pt x="947299" y="1774472"/>
                  </a:lnTo>
                  <a:lnTo>
                    <a:pt x="956822" y="1774472"/>
                  </a:lnTo>
                  <a:lnTo>
                    <a:pt x="956822" y="1763905"/>
                  </a:lnTo>
                  <a:lnTo>
                    <a:pt x="960060" y="1760287"/>
                  </a:lnTo>
                  <a:lnTo>
                    <a:pt x="966630" y="1760287"/>
                  </a:lnTo>
                  <a:lnTo>
                    <a:pt x="969868" y="1756765"/>
                  </a:lnTo>
                  <a:lnTo>
                    <a:pt x="973105" y="1756765"/>
                  </a:lnTo>
                  <a:lnTo>
                    <a:pt x="979581" y="1746197"/>
                  </a:lnTo>
                  <a:lnTo>
                    <a:pt x="986151" y="1732012"/>
                  </a:lnTo>
                  <a:lnTo>
                    <a:pt x="999102" y="1696692"/>
                  </a:lnTo>
                  <a:lnTo>
                    <a:pt x="1005577" y="1668131"/>
                  </a:lnTo>
                  <a:lnTo>
                    <a:pt x="1012148" y="1653946"/>
                  </a:lnTo>
                  <a:lnTo>
                    <a:pt x="1015385" y="1643379"/>
                  </a:lnTo>
                  <a:lnTo>
                    <a:pt x="1018623" y="1636334"/>
                  </a:lnTo>
                  <a:lnTo>
                    <a:pt x="1025098" y="1632812"/>
                  </a:lnTo>
                  <a:lnTo>
                    <a:pt x="1028336" y="1625672"/>
                  </a:lnTo>
                  <a:lnTo>
                    <a:pt x="1041382" y="1611581"/>
                  </a:lnTo>
                  <a:lnTo>
                    <a:pt x="1041382" y="1604441"/>
                  </a:lnTo>
                  <a:lnTo>
                    <a:pt x="1038144" y="1600919"/>
                  </a:lnTo>
                  <a:lnTo>
                    <a:pt x="1047666" y="1593874"/>
                  </a:lnTo>
                  <a:lnTo>
                    <a:pt x="1044429" y="1572644"/>
                  </a:lnTo>
                  <a:lnTo>
                    <a:pt x="1047666" y="1558554"/>
                  </a:lnTo>
                  <a:lnTo>
                    <a:pt x="1041191" y="1554936"/>
                  </a:lnTo>
                  <a:lnTo>
                    <a:pt x="1044429" y="1551414"/>
                  </a:lnTo>
                  <a:lnTo>
                    <a:pt x="1047666" y="1544369"/>
                  </a:lnTo>
                  <a:lnTo>
                    <a:pt x="1047666" y="1537324"/>
                  </a:lnTo>
                  <a:lnTo>
                    <a:pt x="1044429" y="1533801"/>
                  </a:lnTo>
                  <a:lnTo>
                    <a:pt x="1037954" y="1530279"/>
                  </a:lnTo>
                  <a:lnTo>
                    <a:pt x="1034716" y="1526661"/>
                  </a:lnTo>
                  <a:lnTo>
                    <a:pt x="1034716" y="1505526"/>
                  </a:lnTo>
                  <a:lnTo>
                    <a:pt x="1025193" y="1498386"/>
                  </a:lnTo>
                  <a:lnTo>
                    <a:pt x="1038239" y="1498386"/>
                  </a:lnTo>
                  <a:lnTo>
                    <a:pt x="1035002" y="1484296"/>
                  </a:lnTo>
                  <a:lnTo>
                    <a:pt x="1028431" y="1477156"/>
                  </a:lnTo>
                  <a:lnTo>
                    <a:pt x="1031764" y="1477156"/>
                  </a:lnTo>
                  <a:lnTo>
                    <a:pt x="1038239" y="1473634"/>
                  </a:lnTo>
                  <a:lnTo>
                    <a:pt x="1038239" y="1466589"/>
                  </a:lnTo>
                  <a:lnTo>
                    <a:pt x="1035002" y="1466589"/>
                  </a:lnTo>
                  <a:lnTo>
                    <a:pt x="1028431" y="1463066"/>
                  </a:lnTo>
                  <a:lnTo>
                    <a:pt x="1025193" y="1459544"/>
                  </a:lnTo>
                  <a:lnTo>
                    <a:pt x="1038239" y="1448881"/>
                  </a:lnTo>
                  <a:lnTo>
                    <a:pt x="1044715" y="1456021"/>
                  </a:lnTo>
                  <a:lnTo>
                    <a:pt x="1051190" y="1459544"/>
                  </a:lnTo>
                  <a:lnTo>
                    <a:pt x="1054523" y="1459544"/>
                  </a:lnTo>
                  <a:lnTo>
                    <a:pt x="1054523" y="1442122"/>
                  </a:lnTo>
                  <a:lnTo>
                    <a:pt x="1060998" y="1427937"/>
                  </a:lnTo>
                  <a:lnTo>
                    <a:pt x="1067473" y="1424414"/>
                  </a:lnTo>
                  <a:lnTo>
                    <a:pt x="1070711" y="1424414"/>
                  </a:lnTo>
                  <a:lnTo>
                    <a:pt x="1083757" y="1417369"/>
                  </a:lnTo>
                  <a:lnTo>
                    <a:pt x="1086994" y="1410324"/>
                  </a:lnTo>
                  <a:lnTo>
                    <a:pt x="1086994" y="1404041"/>
                  </a:lnTo>
                  <a:lnTo>
                    <a:pt x="1090232" y="1400423"/>
                  </a:lnTo>
                  <a:lnTo>
                    <a:pt x="1096707" y="1400423"/>
                  </a:lnTo>
                  <a:lnTo>
                    <a:pt x="1100040" y="1396901"/>
                  </a:lnTo>
                  <a:lnTo>
                    <a:pt x="1106516" y="1396901"/>
                  </a:lnTo>
                  <a:lnTo>
                    <a:pt x="1106516" y="1389856"/>
                  </a:lnTo>
                  <a:lnTo>
                    <a:pt x="1119466" y="1389856"/>
                  </a:lnTo>
                  <a:lnTo>
                    <a:pt x="1119466" y="1379288"/>
                  </a:lnTo>
                  <a:lnTo>
                    <a:pt x="1145463" y="1379288"/>
                  </a:lnTo>
                  <a:lnTo>
                    <a:pt x="1148795" y="1389856"/>
                  </a:lnTo>
                  <a:lnTo>
                    <a:pt x="1155271" y="1386333"/>
                  </a:lnTo>
                  <a:lnTo>
                    <a:pt x="1145749" y="1375671"/>
                  </a:lnTo>
                  <a:lnTo>
                    <a:pt x="1155271" y="1365103"/>
                  </a:lnTo>
                  <a:lnTo>
                    <a:pt x="1160223" y="1365103"/>
                  </a:lnTo>
                  <a:lnTo>
                    <a:pt x="1166698" y="1361581"/>
                  </a:lnTo>
                  <a:lnTo>
                    <a:pt x="1179744" y="1361581"/>
                  </a:lnTo>
                  <a:lnTo>
                    <a:pt x="1170221" y="1350918"/>
                  </a:lnTo>
                  <a:lnTo>
                    <a:pt x="1176792" y="1347396"/>
                  </a:lnTo>
                  <a:lnTo>
                    <a:pt x="1180029" y="1343873"/>
                  </a:lnTo>
                  <a:lnTo>
                    <a:pt x="1186505" y="1343873"/>
                  </a:lnTo>
                  <a:lnTo>
                    <a:pt x="1186505" y="1358058"/>
                  </a:lnTo>
                  <a:lnTo>
                    <a:pt x="1189742" y="1358058"/>
                  </a:lnTo>
                  <a:lnTo>
                    <a:pt x="1189742" y="1354536"/>
                  </a:lnTo>
                  <a:lnTo>
                    <a:pt x="1192980" y="1347396"/>
                  </a:lnTo>
                  <a:lnTo>
                    <a:pt x="1196313" y="1343873"/>
                  </a:lnTo>
                  <a:lnTo>
                    <a:pt x="1215358" y="1347396"/>
                  </a:lnTo>
                  <a:lnTo>
                    <a:pt x="1215358" y="1343873"/>
                  </a:lnTo>
                  <a:lnTo>
                    <a:pt x="1218691" y="1340351"/>
                  </a:lnTo>
                  <a:lnTo>
                    <a:pt x="1218691" y="1336828"/>
                  </a:lnTo>
                  <a:lnTo>
                    <a:pt x="1221929" y="1333306"/>
                  </a:lnTo>
                  <a:lnTo>
                    <a:pt x="1228404" y="1329783"/>
                  </a:lnTo>
                  <a:lnTo>
                    <a:pt x="1231641" y="1329783"/>
                  </a:lnTo>
                  <a:lnTo>
                    <a:pt x="1234879" y="1333306"/>
                  </a:lnTo>
                  <a:lnTo>
                    <a:pt x="1234879" y="1346920"/>
                  </a:lnTo>
                  <a:lnTo>
                    <a:pt x="1270684" y="1343397"/>
                  </a:lnTo>
                  <a:lnTo>
                    <a:pt x="1273921" y="1332830"/>
                  </a:lnTo>
                  <a:lnTo>
                    <a:pt x="1270684" y="1325689"/>
                  </a:lnTo>
                  <a:lnTo>
                    <a:pt x="1273921" y="1322167"/>
                  </a:lnTo>
                  <a:lnTo>
                    <a:pt x="1277159" y="1315122"/>
                  </a:lnTo>
                  <a:lnTo>
                    <a:pt x="1283634" y="1308077"/>
                  </a:lnTo>
                  <a:lnTo>
                    <a:pt x="1303156" y="1297414"/>
                  </a:lnTo>
                  <a:lnTo>
                    <a:pt x="1309726" y="1297414"/>
                  </a:lnTo>
                  <a:lnTo>
                    <a:pt x="1306393" y="1290370"/>
                  </a:lnTo>
                  <a:lnTo>
                    <a:pt x="1306393" y="1244387"/>
                  </a:lnTo>
                  <a:lnTo>
                    <a:pt x="1322677" y="1226775"/>
                  </a:lnTo>
                  <a:lnTo>
                    <a:pt x="1322677" y="1212685"/>
                  </a:lnTo>
                  <a:lnTo>
                    <a:pt x="1332199" y="1209162"/>
                  </a:lnTo>
                  <a:lnTo>
                    <a:pt x="1332199" y="1191455"/>
                  </a:lnTo>
                  <a:lnTo>
                    <a:pt x="1335437" y="1191455"/>
                  </a:lnTo>
                  <a:lnTo>
                    <a:pt x="1338674" y="1187932"/>
                  </a:lnTo>
                  <a:lnTo>
                    <a:pt x="1341912" y="1187932"/>
                  </a:lnTo>
                  <a:lnTo>
                    <a:pt x="1341912" y="1184410"/>
                  </a:lnTo>
                  <a:lnTo>
                    <a:pt x="1345150" y="1180887"/>
                  </a:lnTo>
                  <a:lnTo>
                    <a:pt x="1345150" y="1152327"/>
                  </a:lnTo>
                  <a:lnTo>
                    <a:pt x="1341912" y="1145186"/>
                  </a:lnTo>
                  <a:lnTo>
                    <a:pt x="1341912" y="1134619"/>
                  </a:lnTo>
                  <a:lnTo>
                    <a:pt x="1338674" y="1124051"/>
                  </a:lnTo>
                  <a:lnTo>
                    <a:pt x="1345150" y="1109866"/>
                  </a:lnTo>
                  <a:lnTo>
                    <a:pt x="1361433" y="1092159"/>
                  </a:lnTo>
                  <a:lnTo>
                    <a:pt x="1361433" y="1088636"/>
                  </a:lnTo>
                  <a:lnTo>
                    <a:pt x="1358196" y="1081591"/>
                  </a:lnTo>
                  <a:lnTo>
                    <a:pt x="1358196" y="1078069"/>
                  </a:lnTo>
                  <a:lnTo>
                    <a:pt x="1354958" y="1071024"/>
                  </a:lnTo>
                  <a:lnTo>
                    <a:pt x="1358196" y="1039131"/>
                  </a:lnTo>
                  <a:lnTo>
                    <a:pt x="1358196" y="1035609"/>
                  </a:lnTo>
                  <a:lnTo>
                    <a:pt x="1361433" y="1032086"/>
                  </a:lnTo>
                  <a:lnTo>
                    <a:pt x="1361433" y="1014664"/>
                  </a:lnTo>
                  <a:lnTo>
                    <a:pt x="1364671" y="1007619"/>
                  </a:lnTo>
                  <a:lnTo>
                    <a:pt x="1364671" y="989912"/>
                  </a:lnTo>
                  <a:lnTo>
                    <a:pt x="1358196" y="968777"/>
                  </a:lnTo>
                  <a:lnTo>
                    <a:pt x="1354958" y="947547"/>
                  </a:lnTo>
                  <a:lnTo>
                    <a:pt x="1354958" y="940406"/>
                  </a:lnTo>
                  <a:lnTo>
                    <a:pt x="1358196" y="919272"/>
                  </a:lnTo>
                  <a:lnTo>
                    <a:pt x="1358196" y="912131"/>
                  </a:lnTo>
                  <a:lnTo>
                    <a:pt x="1354958" y="905087"/>
                  </a:lnTo>
                  <a:lnTo>
                    <a:pt x="1354958" y="883856"/>
                  </a:lnTo>
                  <a:lnTo>
                    <a:pt x="1358196" y="876812"/>
                  </a:lnTo>
                  <a:lnTo>
                    <a:pt x="1364671" y="869767"/>
                  </a:lnTo>
                  <a:lnTo>
                    <a:pt x="1358196" y="859104"/>
                  </a:lnTo>
                  <a:lnTo>
                    <a:pt x="1364671" y="852059"/>
                  </a:lnTo>
                  <a:lnTo>
                    <a:pt x="1371146" y="852059"/>
                  </a:lnTo>
                  <a:lnTo>
                    <a:pt x="1371146" y="855582"/>
                  </a:lnTo>
                  <a:lnTo>
                    <a:pt x="1374384" y="862627"/>
                  </a:lnTo>
                  <a:lnTo>
                    <a:pt x="1377717" y="866244"/>
                  </a:lnTo>
                  <a:lnTo>
                    <a:pt x="1384192" y="862627"/>
                  </a:lnTo>
                  <a:lnTo>
                    <a:pt x="1387430" y="855582"/>
                  </a:lnTo>
                  <a:lnTo>
                    <a:pt x="1393905" y="852059"/>
                  </a:lnTo>
                  <a:lnTo>
                    <a:pt x="1397143" y="845014"/>
                  </a:lnTo>
                  <a:lnTo>
                    <a:pt x="1400476" y="841492"/>
                  </a:lnTo>
                  <a:lnTo>
                    <a:pt x="1403713" y="834351"/>
                  </a:lnTo>
                  <a:lnTo>
                    <a:pt x="1403713" y="827307"/>
                  </a:lnTo>
                  <a:lnTo>
                    <a:pt x="1406951" y="816739"/>
                  </a:lnTo>
                  <a:lnTo>
                    <a:pt x="1406951" y="809599"/>
                  </a:lnTo>
                  <a:lnTo>
                    <a:pt x="1410189" y="799032"/>
                  </a:lnTo>
                  <a:lnTo>
                    <a:pt x="1410189" y="791986"/>
                  </a:lnTo>
                  <a:lnTo>
                    <a:pt x="1413426" y="788369"/>
                  </a:lnTo>
                  <a:lnTo>
                    <a:pt x="1417330" y="788369"/>
                  </a:lnTo>
                  <a:lnTo>
                    <a:pt x="1423901" y="781324"/>
                  </a:lnTo>
                  <a:lnTo>
                    <a:pt x="1427139" y="774279"/>
                  </a:lnTo>
                  <a:lnTo>
                    <a:pt x="1430376" y="770757"/>
                  </a:lnTo>
                  <a:lnTo>
                    <a:pt x="1430376" y="763711"/>
                  </a:lnTo>
                  <a:lnTo>
                    <a:pt x="1436851" y="760094"/>
                  </a:lnTo>
                  <a:lnTo>
                    <a:pt x="1440089" y="756571"/>
                  </a:lnTo>
                  <a:lnTo>
                    <a:pt x="1446660" y="756571"/>
                  </a:lnTo>
                  <a:lnTo>
                    <a:pt x="1453135" y="749526"/>
                  </a:lnTo>
                  <a:lnTo>
                    <a:pt x="1453135" y="738959"/>
                  </a:lnTo>
                  <a:lnTo>
                    <a:pt x="1456373" y="738959"/>
                  </a:lnTo>
                  <a:lnTo>
                    <a:pt x="1475418" y="717729"/>
                  </a:lnTo>
                  <a:lnTo>
                    <a:pt x="1481893" y="700021"/>
                  </a:lnTo>
                  <a:lnTo>
                    <a:pt x="1491416" y="682314"/>
                  </a:lnTo>
                  <a:lnTo>
                    <a:pt x="1494653" y="668224"/>
                  </a:lnTo>
                  <a:lnTo>
                    <a:pt x="1497891" y="661179"/>
                  </a:lnTo>
                  <a:lnTo>
                    <a:pt x="1501128" y="657561"/>
                  </a:lnTo>
                  <a:lnTo>
                    <a:pt x="1504366" y="650516"/>
                  </a:lnTo>
                  <a:lnTo>
                    <a:pt x="1507604" y="646994"/>
                  </a:lnTo>
                  <a:lnTo>
                    <a:pt x="1507604" y="636426"/>
                  </a:lnTo>
                  <a:lnTo>
                    <a:pt x="1504366" y="629286"/>
                  </a:lnTo>
                  <a:close/>
                  <a:moveTo>
                    <a:pt x="884070" y="250953"/>
                  </a:moveTo>
                  <a:lnTo>
                    <a:pt x="871024" y="265138"/>
                  </a:lnTo>
                  <a:lnTo>
                    <a:pt x="880547" y="268660"/>
                  </a:lnTo>
                  <a:lnTo>
                    <a:pt x="890069" y="254571"/>
                  </a:lnTo>
                  <a:close/>
                  <a:moveTo>
                    <a:pt x="851693" y="290176"/>
                  </a:moveTo>
                  <a:lnTo>
                    <a:pt x="851693" y="300743"/>
                  </a:lnTo>
                  <a:lnTo>
                    <a:pt x="842171" y="321974"/>
                  </a:lnTo>
                  <a:lnTo>
                    <a:pt x="858454" y="311406"/>
                  </a:lnTo>
                  <a:lnTo>
                    <a:pt x="861692" y="304361"/>
                  </a:lnTo>
                  <a:lnTo>
                    <a:pt x="864929" y="300743"/>
                  </a:lnTo>
                  <a:lnTo>
                    <a:pt x="871405" y="286654"/>
                  </a:lnTo>
                  <a:lnTo>
                    <a:pt x="871405" y="283131"/>
                  </a:lnTo>
                  <a:lnTo>
                    <a:pt x="868167" y="279609"/>
                  </a:lnTo>
                  <a:lnTo>
                    <a:pt x="865025" y="279609"/>
                  </a:lnTo>
                  <a:lnTo>
                    <a:pt x="858550" y="283131"/>
                  </a:lnTo>
                  <a:close/>
                  <a:moveTo>
                    <a:pt x="913399" y="240671"/>
                  </a:moveTo>
                  <a:lnTo>
                    <a:pt x="900449" y="240671"/>
                  </a:lnTo>
                  <a:lnTo>
                    <a:pt x="900449" y="251239"/>
                  </a:lnTo>
                  <a:lnTo>
                    <a:pt x="919494" y="251239"/>
                  </a:lnTo>
                  <a:lnTo>
                    <a:pt x="929016" y="237149"/>
                  </a:lnTo>
                  <a:lnTo>
                    <a:pt x="919494" y="226581"/>
                  </a:lnTo>
                  <a:close/>
                  <a:moveTo>
                    <a:pt x="929683" y="258379"/>
                  </a:moveTo>
                  <a:lnTo>
                    <a:pt x="942729" y="254856"/>
                  </a:lnTo>
                  <a:lnTo>
                    <a:pt x="933206" y="244194"/>
                  </a:lnTo>
                  <a:lnTo>
                    <a:pt x="920255" y="258379"/>
                  </a:lnTo>
                  <a:close/>
                  <a:moveTo>
                    <a:pt x="929683" y="265424"/>
                  </a:moveTo>
                  <a:lnTo>
                    <a:pt x="926445" y="265424"/>
                  </a:lnTo>
                  <a:lnTo>
                    <a:pt x="919970" y="261901"/>
                  </a:lnTo>
                  <a:lnTo>
                    <a:pt x="910447" y="261901"/>
                  </a:lnTo>
                  <a:lnTo>
                    <a:pt x="900925" y="258379"/>
                  </a:lnTo>
                  <a:lnTo>
                    <a:pt x="893592" y="258379"/>
                  </a:lnTo>
                  <a:lnTo>
                    <a:pt x="890355" y="261901"/>
                  </a:lnTo>
                  <a:lnTo>
                    <a:pt x="890355" y="265424"/>
                  </a:lnTo>
                  <a:lnTo>
                    <a:pt x="893592" y="272469"/>
                  </a:lnTo>
                  <a:lnTo>
                    <a:pt x="893592" y="275991"/>
                  </a:lnTo>
                  <a:lnTo>
                    <a:pt x="896925" y="283131"/>
                  </a:lnTo>
                  <a:lnTo>
                    <a:pt x="887403" y="283131"/>
                  </a:lnTo>
                  <a:lnTo>
                    <a:pt x="887403" y="297221"/>
                  </a:lnTo>
                  <a:lnTo>
                    <a:pt x="896925" y="304361"/>
                  </a:lnTo>
                  <a:lnTo>
                    <a:pt x="890355" y="311406"/>
                  </a:lnTo>
                  <a:lnTo>
                    <a:pt x="890355" y="318451"/>
                  </a:lnTo>
                  <a:lnTo>
                    <a:pt x="896925" y="332636"/>
                  </a:lnTo>
                  <a:lnTo>
                    <a:pt x="903400" y="336159"/>
                  </a:lnTo>
                  <a:lnTo>
                    <a:pt x="906638" y="339681"/>
                  </a:lnTo>
                  <a:lnTo>
                    <a:pt x="913113" y="339681"/>
                  </a:lnTo>
                  <a:lnTo>
                    <a:pt x="919684" y="336159"/>
                  </a:lnTo>
                  <a:lnTo>
                    <a:pt x="926159" y="336159"/>
                  </a:lnTo>
                  <a:lnTo>
                    <a:pt x="929397" y="332636"/>
                  </a:lnTo>
                  <a:lnTo>
                    <a:pt x="929397" y="329114"/>
                  </a:lnTo>
                  <a:lnTo>
                    <a:pt x="935872" y="329114"/>
                  </a:lnTo>
                  <a:lnTo>
                    <a:pt x="942443" y="325496"/>
                  </a:lnTo>
                  <a:lnTo>
                    <a:pt x="951965" y="325496"/>
                  </a:lnTo>
                  <a:lnTo>
                    <a:pt x="958441" y="321974"/>
                  </a:lnTo>
                  <a:lnTo>
                    <a:pt x="961678" y="314929"/>
                  </a:lnTo>
                  <a:lnTo>
                    <a:pt x="968249" y="290176"/>
                  </a:lnTo>
                  <a:lnTo>
                    <a:pt x="971486" y="283131"/>
                  </a:lnTo>
                  <a:lnTo>
                    <a:pt x="971486" y="279609"/>
                  </a:lnTo>
                  <a:lnTo>
                    <a:pt x="974724" y="272469"/>
                  </a:lnTo>
                  <a:lnTo>
                    <a:pt x="974724" y="261616"/>
                  </a:lnTo>
                  <a:lnTo>
                    <a:pt x="971486" y="258093"/>
                  </a:lnTo>
                  <a:lnTo>
                    <a:pt x="948728" y="258093"/>
                  </a:lnTo>
                  <a:lnTo>
                    <a:pt x="942252" y="261616"/>
                  </a:lnTo>
                  <a:lnTo>
                    <a:pt x="938920" y="261616"/>
                  </a:lnTo>
                  <a:lnTo>
                    <a:pt x="932444" y="265138"/>
                  </a:lnTo>
                  <a:close/>
                </a:path>
              </a:pathLst>
            </a:custGeom>
            <a:noFill/>
            <a:ln w="2379" cap="flat">
              <a:solidFill>
                <a:srgbClr val="FFFFFF"/>
              </a:solidFill>
              <a:prstDash val="solid"/>
              <a:round/>
            </a:ln>
          </p:spPr>
          <p:txBody>
            <a:bodyPr rtlCol="0" anchor="ctr"/>
            <a:lstStyle/>
            <a:p>
              <a:endParaRPr lang="en-US" noProof="0" dirty="0"/>
            </a:p>
          </p:txBody>
        </p:sp>
        <p:sp>
          <p:nvSpPr>
            <p:cNvPr id="5673" name="Serbest Form 5672">
              <a:extLst>
                <a:ext uri="{FF2B5EF4-FFF2-40B4-BE49-F238E27FC236}">
                  <a16:creationId xmlns:a16="http://schemas.microsoft.com/office/drawing/2014/main" id="{7EE9AFB7-8E48-3049-A3FA-F84747403D1F}"/>
                </a:ext>
              </a:extLst>
            </p:cNvPr>
            <p:cNvSpPr/>
            <p:nvPr/>
          </p:nvSpPr>
          <p:spPr>
            <a:xfrm>
              <a:off x="6386150" y="4816856"/>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solidFill>
              <a:srgbClr val="AFABAB"/>
            </a:solidFill>
            <a:ln w="9518" cap="flat">
              <a:noFill/>
              <a:prstDash val="solid"/>
              <a:miter/>
            </a:ln>
          </p:spPr>
          <p:txBody>
            <a:bodyPr rtlCol="0" anchor="ctr"/>
            <a:lstStyle/>
            <a:p>
              <a:endParaRPr lang="en-US" noProof="0" dirty="0"/>
            </a:p>
          </p:txBody>
        </p:sp>
        <p:sp>
          <p:nvSpPr>
            <p:cNvPr id="5674" name="Serbest Form 5673">
              <a:extLst>
                <a:ext uri="{FF2B5EF4-FFF2-40B4-BE49-F238E27FC236}">
                  <a16:creationId xmlns:a16="http://schemas.microsoft.com/office/drawing/2014/main" id="{ED50508E-DE4C-3945-8EA7-02E85A745CB0}"/>
                </a:ext>
              </a:extLst>
            </p:cNvPr>
            <p:cNvSpPr/>
            <p:nvPr/>
          </p:nvSpPr>
          <p:spPr>
            <a:xfrm>
              <a:off x="6386150" y="4816856"/>
              <a:ext cx="348143" cy="425457"/>
            </a:xfrm>
            <a:custGeom>
              <a:avLst/>
              <a:gdLst>
                <a:gd name="connsiteX0" fmla="*/ 0 w 348143"/>
                <a:gd name="connsiteY0" fmla="*/ 331304 h 425457"/>
                <a:gd name="connsiteX1" fmla="*/ 6476 w 348143"/>
                <a:gd name="connsiteY1" fmla="*/ 334731 h 425457"/>
                <a:gd name="connsiteX2" fmla="*/ 9713 w 348143"/>
                <a:gd name="connsiteY2" fmla="*/ 338253 h 425457"/>
                <a:gd name="connsiteX3" fmla="*/ 16093 w 348143"/>
                <a:gd name="connsiteY3" fmla="*/ 341680 h 425457"/>
                <a:gd name="connsiteX4" fmla="*/ 19331 w 348143"/>
                <a:gd name="connsiteY4" fmla="*/ 345203 h 425457"/>
                <a:gd name="connsiteX5" fmla="*/ 22569 w 348143"/>
                <a:gd name="connsiteY5" fmla="*/ 355675 h 425457"/>
                <a:gd name="connsiteX6" fmla="*/ 25806 w 348143"/>
                <a:gd name="connsiteY6" fmla="*/ 362625 h 425457"/>
                <a:gd name="connsiteX7" fmla="*/ 25806 w 348143"/>
                <a:gd name="connsiteY7" fmla="*/ 373097 h 425457"/>
                <a:gd name="connsiteX8" fmla="*/ 29044 w 348143"/>
                <a:gd name="connsiteY8" fmla="*/ 376620 h 425457"/>
                <a:gd name="connsiteX9" fmla="*/ 29044 w 348143"/>
                <a:gd name="connsiteY9" fmla="*/ 390519 h 425457"/>
                <a:gd name="connsiteX10" fmla="*/ 25806 w 348143"/>
                <a:gd name="connsiteY10" fmla="*/ 397469 h 425457"/>
                <a:gd name="connsiteX11" fmla="*/ 25806 w 348143"/>
                <a:gd name="connsiteY11" fmla="*/ 400992 h 425457"/>
                <a:gd name="connsiteX12" fmla="*/ 22569 w 348143"/>
                <a:gd name="connsiteY12" fmla="*/ 407941 h 425457"/>
                <a:gd name="connsiteX13" fmla="*/ 22569 w 348143"/>
                <a:gd name="connsiteY13" fmla="*/ 425458 h 425457"/>
                <a:gd name="connsiteX14" fmla="*/ 64468 w 348143"/>
                <a:gd name="connsiteY14" fmla="*/ 425458 h 425457"/>
                <a:gd name="connsiteX15" fmla="*/ 64468 w 348143"/>
                <a:gd name="connsiteY15" fmla="*/ 414986 h 425457"/>
                <a:gd name="connsiteX16" fmla="*/ 77418 w 348143"/>
                <a:gd name="connsiteY16" fmla="*/ 414986 h 425457"/>
                <a:gd name="connsiteX17" fmla="*/ 77418 w 348143"/>
                <a:gd name="connsiteY17" fmla="*/ 411464 h 425457"/>
                <a:gd name="connsiteX18" fmla="*/ 80561 w 348143"/>
                <a:gd name="connsiteY18" fmla="*/ 407941 h 425457"/>
                <a:gd name="connsiteX19" fmla="*/ 83799 w 348143"/>
                <a:gd name="connsiteY19" fmla="*/ 400992 h 425457"/>
                <a:gd name="connsiteX20" fmla="*/ 87036 w 348143"/>
                <a:gd name="connsiteY20" fmla="*/ 397469 h 425457"/>
                <a:gd name="connsiteX21" fmla="*/ 90274 w 348143"/>
                <a:gd name="connsiteY21" fmla="*/ 397469 h 425457"/>
                <a:gd name="connsiteX22" fmla="*/ 93511 w 348143"/>
                <a:gd name="connsiteY22" fmla="*/ 394041 h 425457"/>
                <a:gd name="connsiteX23" fmla="*/ 99986 w 348143"/>
                <a:gd name="connsiteY23" fmla="*/ 394041 h 425457"/>
                <a:gd name="connsiteX24" fmla="*/ 99986 w 348143"/>
                <a:gd name="connsiteY24" fmla="*/ 380047 h 425457"/>
                <a:gd name="connsiteX25" fmla="*/ 103129 w 348143"/>
                <a:gd name="connsiteY25" fmla="*/ 373097 h 425457"/>
                <a:gd name="connsiteX26" fmla="*/ 103129 w 348143"/>
                <a:gd name="connsiteY26" fmla="*/ 366147 h 425457"/>
                <a:gd name="connsiteX27" fmla="*/ 106367 w 348143"/>
                <a:gd name="connsiteY27" fmla="*/ 359198 h 425457"/>
                <a:gd name="connsiteX28" fmla="*/ 109604 w 348143"/>
                <a:gd name="connsiteY28" fmla="*/ 355675 h 425457"/>
                <a:gd name="connsiteX29" fmla="*/ 116079 w 348143"/>
                <a:gd name="connsiteY29" fmla="*/ 352153 h 425457"/>
                <a:gd name="connsiteX30" fmla="*/ 122460 w 348143"/>
                <a:gd name="connsiteY30" fmla="*/ 352153 h 425457"/>
                <a:gd name="connsiteX31" fmla="*/ 128935 w 348143"/>
                <a:gd name="connsiteY31" fmla="*/ 355675 h 425457"/>
                <a:gd name="connsiteX32" fmla="*/ 132172 w 348143"/>
                <a:gd name="connsiteY32" fmla="*/ 359198 h 425457"/>
                <a:gd name="connsiteX33" fmla="*/ 138648 w 348143"/>
                <a:gd name="connsiteY33" fmla="*/ 362625 h 425457"/>
                <a:gd name="connsiteX34" fmla="*/ 145028 w 348143"/>
                <a:gd name="connsiteY34" fmla="*/ 369670 h 425457"/>
                <a:gd name="connsiteX35" fmla="*/ 161217 w 348143"/>
                <a:gd name="connsiteY35" fmla="*/ 369670 h 425457"/>
                <a:gd name="connsiteX36" fmla="*/ 164454 w 348143"/>
                <a:gd name="connsiteY36" fmla="*/ 373097 h 425457"/>
                <a:gd name="connsiteX37" fmla="*/ 170834 w 348143"/>
                <a:gd name="connsiteY37" fmla="*/ 376620 h 425457"/>
                <a:gd name="connsiteX38" fmla="*/ 174072 w 348143"/>
                <a:gd name="connsiteY38" fmla="*/ 380047 h 425457"/>
                <a:gd name="connsiteX39" fmla="*/ 180547 w 348143"/>
                <a:gd name="connsiteY39" fmla="*/ 380047 h 425457"/>
                <a:gd name="connsiteX40" fmla="*/ 186927 w 348143"/>
                <a:gd name="connsiteY40" fmla="*/ 376620 h 425457"/>
                <a:gd name="connsiteX41" fmla="*/ 190165 w 348143"/>
                <a:gd name="connsiteY41" fmla="*/ 373097 h 425457"/>
                <a:gd name="connsiteX42" fmla="*/ 193403 w 348143"/>
                <a:gd name="connsiteY42" fmla="*/ 376620 h 425457"/>
                <a:gd name="connsiteX43" fmla="*/ 199878 w 348143"/>
                <a:gd name="connsiteY43" fmla="*/ 376620 h 425457"/>
                <a:gd name="connsiteX44" fmla="*/ 206258 w 348143"/>
                <a:gd name="connsiteY44" fmla="*/ 373097 h 425457"/>
                <a:gd name="connsiteX45" fmla="*/ 209495 w 348143"/>
                <a:gd name="connsiteY45" fmla="*/ 369670 h 425457"/>
                <a:gd name="connsiteX46" fmla="*/ 212733 w 348143"/>
                <a:gd name="connsiteY46" fmla="*/ 362625 h 425457"/>
                <a:gd name="connsiteX47" fmla="*/ 215971 w 348143"/>
                <a:gd name="connsiteY47" fmla="*/ 352153 h 425457"/>
                <a:gd name="connsiteX48" fmla="*/ 219208 w 348143"/>
                <a:gd name="connsiteY48" fmla="*/ 345203 h 425457"/>
                <a:gd name="connsiteX49" fmla="*/ 219208 w 348143"/>
                <a:gd name="connsiteY49" fmla="*/ 338253 h 425457"/>
                <a:gd name="connsiteX50" fmla="*/ 228826 w 348143"/>
                <a:gd name="connsiteY50" fmla="*/ 327781 h 425457"/>
                <a:gd name="connsiteX51" fmla="*/ 238539 w 348143"/>
                <a:gd name="connsiteY51" fmla="*/ 324258 h 425457"/>
                <a:gd name="connsiteX52" fmla="*/ 245015 w 348143"/>
                <a:gd name="connsiteY52" fmla="*/ 320831 h 425457"/>
                <a:gd name="connsiteX53" fmla="*/ 248252 w 348143"/>
                <a:gd name="connsiteY53" fmla="*/ 317309 h 425457"/>
                <a:gd name="connsiteX54" fmla="*/ 251394 w 348143"/>
                <a:gd name="connsiteY54" fmla="*/ 310359 h 425457"/>
                <a:gd name="connsiteX55" fmla="*/ 257870 w 348143"/>
                <a:gd name="connsiteY55" fmla="*/ 306837 h 425457"/>
                <a:gd name="connsiteX56" fmla="*/ 257870 w 348143"/>
                <a:gd name="connsiteY56" fmla="*/ 285892 h 425457"/>
                <a:gd name="connsiteX57" fmla="*/ 264345 w 348143"/>
                <a:gd name="connsiteY57" fmla="*/ 271993 h 425457"/>
                <a:gd name="connsiteX58" fmla="*/ 270725 w 348143"/>
                <a:gd name="connsiteY58" fmla="*/ 268470 h 425457"/>
                <a:gd name="connsiteX59" fmla="*/ 273963 w 348143"/>
                <a:gd name="connsiteY59" fmla="*/ 268470 h 425457"/>
                <a:gd name="connsiteX60" fmla="*/ 280438 w 348143"/>
                <a:gd name="connsiteY60" fmla="*/ 265043 h 425457"/>
                <a:gd name="connsiteX61" fmla="*/ 303006 w 348143"/>
                <a:gd name="connsiteY61" fmla="*/ 240576 h 425457"/>
                <a:gd name="connsiteX62" fmla="*/ 309482 w 348143"/>
                <a:gd name="connsiteY62" fmla="*/ 226676 h 425457"/>
                <a:gd name="connsiteX63" fmla="*/ 312719 w 348143"/>
                <a:gd name="connsiteY63" fmla="*/ 223154 h 425457"/>
                <a:gd name="connsiteX64" fmla="*/ 319099 w 348143"/>
                <a:gd name="connsiteY64" fmla="*/ 223154 h 425457"/>
                <a:gd name="connsiteX65" fmla="*/ 325575 w 348143"/>
                <a:gd name="connsiteY65" fmla="*/ 219726 h 425457"/>
                <a:gd name="connsiteX66" fmla="*/ 332050 w 348143"/>
                <a:gd name="connsiteY66" fmla="*/ 219726 h 425457"/>
                <a:gd name="connsiteX67" fmla="*/ 338430 w 348143"/>
                <a:gd name="connsiteY67" fmla="*/ 205732 h 425457"/>
                <a:gd name="connsiteX68" fmla="*/ 348144 w 348143"/>
                <a:gd name="connsiteY68" fmla="*/ 205732 h 425457"/>
                <a:gd name="connsiteX69" fmla="*/ 348144 w 348143"/>
                <a:gd name="connsiteY69" fmla="*/ 202304 h 425457"/>
                <a:gd name="connsiteX70" fmla="*/ 344906 w 348143"/>
                <a:gd name="connsiteY70" fmla="*/ 195260 h 425457"/>
                <a:gd name="connsiteX71" fmla="*/ 335192 w 348143"/>
                <a:gd name="connsiteY71" fmla="*/ 184787 h 425457"/>
                <a:gd name="connsiteX72" fmla="*/ 325575 w 348143"/>
                <a:gd name="connsiteY72" fmla="*/ 181360 h 425457"/>
                <a:gd name="connsiteX73" fmla="*/ 319099 w 348143"/>
                <a:gd name="connsiteY73" fmla="*/ 181360 h 425457"/>
                <a:gd name="connsiteX74" fmla="*/ 309482 w 348143"/>
                <a:gd name="connsiteY74" fmla="*/ 177837 h 425457"/>
                <a:gd name="connsiteX75" fmla="*/ 303006 w 348143"/>
                <a:gd name="connsiteY75" fmla="*/ 177837 h 425457"/>
                <a:gd name="connsiteX76" fmla="*/ 303006 w 348143"/>
                <a:gd name="connsiteY76" fmla="*/ 160416 h 425457"/>
                <a:gd name="connsiteX77" fmla="*/ 293294 w 348143"/>
                <a:gd name="connsiteY77" fmla="*/ 160416 h 425457"/>
                <a:gd name="connsiteX78" fmla="*/ 293294 w 348143"/>
                <a:gd name="connsiteY78" fmla="*/ 142993 h 425457"/>
                <a:gd name="connsiteX79" fmla="*/ 296531 w 348143"/>
                <a:gd name="connsiteY79" fmla="*/ 139471 h 425457"/>
                <a:gd name="connsiteX80" fmla="*/ 293294 w 348143"/>
                <a:gd name="connsiteY80" fmla="*/ 125572 h 425457"/>
                <a:gd name="connsiteX81" fmla="*/ 277201 w 348143"/>
                <a:gd name="connsiteY81" fmla="*/ 125572 h 425457"/>
                <a:gd name="connsiteX82" fmla="*/ 277201 w 348143"/>
                <a:gd name="connsiteY82" fmla="*/ 108150 h 425457"/>
                <a:gd name="connsiteX83" fmla="*/ 273963 w 348143"/>
                <a:gd name="connsiteY83" fmla="*/ 104627 h 425457"/>
                <a:gd name="connsiteX84" fmla="*/ 257870 w 348143"/>
                <a:gd name="connsiteY84" fmla="*/ 104627 h 425457"/>
                <a:gd name="connsiteX85" fmla="*/ 248252 w 348143"/>
                <a:gd name="connsiteY85" fmla="*/ 94155 h 425457"/>
                <a:gd name="connsiteX86" fmla="*/ 241777 w 348143"/>
                <a:gd name="connsiteY86" fmla="*/ 90728 h 425457"/>
                <a:gd name="connsiteX87" fmla="*/ 232064 w 348143"/>
                <a:gd name="connsiteY87" fmla="*/ 69783 h 425457"/>
                <a:gd name="connsiteX88" fmla="*/ 232064 w 348143"/>
                <a:gd name="connsiteY88" fmla="*/ 55789 h 425457"/>
                <a:gd name="connsiteX89" fmla="*/ 228826 w 348143"/>
                <a:gd name="connsiteY89" fmla="*/ 52361 h 425457"/>
                <a:gd name="connsiteX90" fmla="*/ 222446 w 348143"/>
                <a:gd name="connsiteY90" fmla="*/ 38366 h 425457"/>
                <a:gd name="connsiteX91" fmla="*/ 219208 w 348143"/>
                <a:gd name="connsiteY91" fmla="*/ 34939 h 425457"/>
                <a:gd name="connsiteX92" fmla="*/ 212733 w 348143"/>
                <a:gd name="connsiteY92" fmla="*/ 34939 h 425457"/>
                <a:gd name="connsiteX93" fmla="*/ 212733 w 348143"/>
                <a:gd name="connsiteY93" fmla="*/ 17517 h 425457"/>
                <a:gd name="connsiteX94" fmla="*/ 206258 w 348143"/>
                <a:gd name="connsiteY94" fmla="*/ 10472 h 425457"/>
                <a:gd name="connsiteX95" fmla="*/ 203115 w 348143"/>
                <a:gd name="connsiteY95" fmla="*/ 0 h 425457"/>
                <a:gd name="connsiteX96" fmla="*/ 183785 w 348143"/>
                <a:gd name="connsiteY96" fmla="*/ 3522 h 425457"/>
                <a:gd name="connsiteX97" fmla="*/ 177310 w 348143"/>
                <a:gd name="connsiteY97" fmla="*/ 10472 h 425457"/>
                <a:gd name="connsiteX98" fmla="*/ 164454 w 348143"/>
                <a:gd name="connsiteY98" fmla="*/ 10472 h 425457"/>
                <a:gd name="connsiteX99" fmla="*/ 141886 w 348143"/>
                <a:gd name="connsiteY99" fmla="*/ 34939 h 425457"/>
                <a:gd name="connsiteX100" fmla="*/ 138648 w 348143"/>
                <a:gd name="connsiteY100" fmla="*/ 34939 h 425457"/>
                <a:gd name="connsiteX101" fmla="*/ 138648 w 348143"/>
                <a:gd name="connsiteY101" fmla="*/ 24467 h 425457"/>
                <a:gd name="connsiteX102" fmla="*/ 135410 w 348143"/>
                <a:gd name="connsiteY102" fmla="*/ 24467 h 425457"/>
                <a:gd name="connsiteX103" fmla="*/ 135410 w 348143"/>
                <a:gd name="connsiteY103" fmla="*/ 13995 h 425457"/>
                <a:gd name="connsiteX104" fmla="*/ 132172 w 348143"/>
                <a:gd name="connsiteY104" fmla="*/ 10472 h 425457"/>
                <a:gd name="connsiteX105" fmla="*/ 122460 w 348143"/>
                <a:gd name="connsiteY105" fmla="*/ 10472 h 425457"/>
                <a:gd name="connsiteX106" fmla="*/ 116079 w 348143"/>
                <a:gd name="connsiteY106" fmla="*/ 13995 h 425457"/>
                <a:gd name="connsiteX107" fmla="*/ 90274 w 348143"/>
                <a:gd name="connsiteY107" fmla="*/ 20945 h 425457"/>
                <a:gd name="connsiteX108" fmla="*/ 70943 w 348143"/>
                <a:gd name="connsiteY108" fmla="*/ 20945 h 425457"/>
                <a:gd name="connsiteX109" fmla="*/ 61230 w 348143"/>
                <a:gd name="connsiteY109" fmla="*/ 24467 h 425457"/>
                <a:gd name="connsiteX110" fmla="*/ 41899 w 348143"/>
                <a:gd name="connsiteY110" fmla="*/ 24467 h 425457"/>
                <a:gd name="connsiteX111" fmla="*/ 41899 w 348143"/>
                <a:gd name="connsiteY111" fmla="*/ 125572 h 425457"/>
                <a:gd name="connsiteX112" fmla="*/ 38662 w 348143"/>
                <a:gd name="connsiteY112" fmla="*/ 128999 h 425457"/>
                <a:gd name="connsiteX113" fmla="*/ 41899 w 348143"/>
                <a:gd name="connsiteY113" fmla="*/ 202304 h 425457"/>
                <a:gd name="connsiteX114" fmla="*/ 3238 w 348143"/>
                <a:gd name="connsiteY114" fmla="*/ 202304 h 425457"/>
                <a:gd name="connsiteX115" fmla="*/ 0 w 348143"/>
                <a:gd name="connsiteY115" fmla="*/ 331304 h 42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48143" h="425457">
                  <a:moveTo>
                    <a:pt x="0" y="331304"/>
                  </a:moveTo>
                  <a:lnTo>
                    <a:pt x="6476" y="334731"/>
                  </a:lnTo>
                  <a:lnTo>
                    <a:pt x="9713" y="338253"/>
                  </a:lnTo>
                  <a:lnTo>
                    <a:pt x="16093" y="341680"/>
                  </a:lnTo>
                  <a:lnTo>
                    <a:pt x="19331" y="345203"/>
                  </a:lnTo>
                  <a:lnTo>
                    <a:pt x="22569" y="355675"/>
                  </a:lnTo>
                  <a:lnTo>
                    <a:pt x="25806" y="362625"/>
                  </a:lnTo>
                  <a:lnTo>
                    <a:pt x="25806" y="373097"/>
                  </a:lnTo>
                  <a:lnTo>
                    <a:pt x="29044" y="376620"/>
                  </a:lnTo>
                  <a:lnTo>
                    <a:pt x="29044" y="390519"/>
                  </a:lnTo>
                  <a:lnTo>
                    <a:pt x="25806" y="397469"/>
                  </a:lnTo>
                  <a:lnTo>
                    <a:pt x="25806" y="400992"/>
                  </a:lnTo>
                  <a:lnTo>
                    <a:pt x="22569" y="407941"/>
                  </a:lnTo>
                  <a:lnTo>
                    <a:pt x="22569" y="425458"/>
                  </a:lnTo>
                  <a:lnTo>
                    <a:pt x="64468" y="425458"/>
                  </a:lnTo>
                  <a:lnTo>
                    <a:pt x="64468" y="414986"/>
                  </a:lnTo>
                  <a:lnTo>
                    <a:pt x="77418" y="414986"/>
                  </a:lnTo>
                  <a:lnTo>
                    <a:pt x="77418" y="411464"/>
                  </a:lnTo>
                  <a:lnTo>
                    <a:pt x="80561" y="407941"/>
                  </a:lnTo>
                  <a:lnTo>
                    <a:pt x="83799" y="400992"/>
                  </a:lnTo>
                  <a:lnTo>
                    <a:pt x="87036" y="397469"/>
                  </a:lnTo>
                  <a:lnTo>
                    <a:pt x="90274" y="397469"/>
                  </a:lnTo>
                  <a:lnTo>
                    <a:pt x="93511" y="394041"/>
                  </a:lnTo>
                  <a:lnTo>
                    <a:pt x="99986" y="394041"/>
                  </a:lnTo>
                  <a:lnTo>
                    <a:pt x="99986" y="380047"/>
                  </a:lnTo>
                  <a:lnTo>
                    <a:pt x="103129" y="373097"/>
                  </a:lnTo>
                  <a:lnTo>
                    <a:pt x="103129" y="366147"/>
                  </a:lnTo>
                  <a:lnTo>
                    <a:pt x="106367" y="359198"/>
                  </a:lnTo>
                  <a:lnTo>
                    <a:pt x="109604" y="355675"/>
                  </a:lnTo>
                  <a:lnTo>
                    <a:pt x="116079" y="352153"/>
                  </a:lnTo>
                  <a:lnTo>
                    <a:pt x="122460" y="352153"/>
                  </a:lnTo>
                  <a:lnTo>
                    <a:pt x="128935" y="355675"/>
                  </a:lnTo>
                  <a:lnTo>
                    <a:pt x="132172" y="359198"/>
                  </a:lnTo>
                  <a:lnTo>
                    <a:pt x="138648" y="362625"/>
                  </a:lnTo>
                  <a:lnTo>
                    <a:pt x="145028" y="369670"/>
                  </a:lnTo>
                  <a:lnTo>
                    <a:pt x="161217" y="369670"/>
                  </a:lnTo>
                  <a:lnTo>
                    <a:pt x="164454" y="373097"/>
                  </a:lnTo>
                  <a:lnTo>
                    <a:pt x="170834" y="376620"/>
                  </a:lnTo>
                  <a:lnTo>
                    <a:pt x="174072" y="380047"/>
                  </a:lnTo>
                  <a:lnTo>
                    <a:pt x="180547" y="380047"/>
                  </a:lnTo>
                  <a:lnTo>
                    <a:pt x="186927" y="376620"/>
                  </a:lnTo>
                  <a:lnTo>
                    <a:pt x="190165" y="373097"/>
                  </a:lnTo>
                  <a:lnTo>
                    <a:pt x="193403" y="376620"/>
                  </a:lnTo>
                  <a:lnTo>
                    <a:pt x="199878" y="376620"/>
                  </a:lnTo>
                  <a:lnTo>
                    <a:pt x="206258" y="373097"/>
                  </a:lnTo>
                  <a:lnTo>
                    <a:pt x="209495" y="369670"/>
                  </a:lnTo>
                  <a:lnTo>
                    <a:pt x="212733" y="362625"/>
                  </a:lnTo>
                  <a:lnTo>
                    <a:pt x="215971" y="352153"/>
                  </a:lnTo>
                  <a:lnTo>
                    <a:pt x="219208" y="345203"/>
                  </a:lnTo>
                  <a:lnTo>
                    <a:pt x="219208" y="338253"/>
                  </a:lnTo>
                  <a:lnTo>
                    <a:pt x="228826" y="327781"/>
                  </a:lnTo>
                  <a:lnTo>
                    <a:pt x="238539" y="324258"/>
                  </a:lnTo>
                  <a:lnTo>
                    <a:pt x="245015" y="320831"/>
                  </a:lnTo>
                  <a:lnTo>
                    <a:pt x="248252" y="317309"/>
                  </a:lnTo>
                  <a:lnTo>
                    <a:pt x="251394" y="310359"/>
                  </a:lnTo>
                  <a:lnTo>
                    <a:pt x="257870" y="306837"/>
                  </a:lnTo>
                  <a:lnTo>
                    <a:pt x="257870" y="285892"/>
                  </a:lnTo>
                  <a:lnTo>
                    <a:pt x="264345" y="271993"/>
                  </a:lnTo>
                  <a:lnTo>
                    <a:pt x="270725" y="268470"/>
                  </a:lnTo>
                  <a:lnTo>
                    <a:pt x="273963" y="268470"/>
                  </a:lnTo>
                  <a:lnTo>
                    <a:pt x="280438" y="265043"/>
                  </a:lnTo>
                  <a:lnTo>
                    <a:pt x="303006" y="240576"/>
                  </a:lnTo>
                  <a:lnTo>
                    <a:pt x="309482" y="226676"/>
                  </a:lnTo>
                  <a:lnTo>
                    <a:pt x="312719" y="223154"/>
                  </a:lnTo>
                  <a:lnTo>
                    <a:pt x="319099" y="223154"/>
                  </a:lnTo>
                  <a:lnTo>
                    <a:pt x="325575" y="219726"/>
                  </a:lnTo>
                  <a:lnTo>
                    <a:pt x="332050" y="219726"/>
                  </a:lnTo>
                  <a:lnTo>
                    <a:pt x="338430" y="205732"/>
                  </a:lnTo>
                  <a:lnTo>
                    <a:pt x="348144" y="205732"/>
                  </a:lnTo>
                  <a:lnTo>
                    <a:pt x="348144" y="202304"/>
                  </a:lnTo>
                  <a:lnTo>
                    <a:pt x="344906" y="195260"/>
                  </a:lnTo>
                  <a:lnTo>
                    <a:pt x="335192" y="184787"/>
                  </a:lnTo>
                  <a:lnTo>
                    <a:pt x="325575" y="181360"/>
                  </a:lnTo>
                  <a:lnTo>
                    <a:pt x="319099" y="181360"/>
                  </a:lnTo>
                  <a:lnTo>
                    <a:pt x="309482" y="177837"/>
                  </a:lnTo>
                  <a:lnTo>
                    <a:pt x="303006" y="177837"/>
                  </a:lnTo>
                  <a:lnTo>
                    <a:pt x="303006" y="160416"/>
                  </a:lnTo>
                  <a:lnTo>
                    <a:pt x="293294" y="160416"/>
                  </a:lnTo>
                  <a:lnTo>
                    <a:pt x="293294" y="142993"/>
                  </a:lnTo>
                  <a:lnTo>
                    <a:pt x="296531" y="139471"/>
                  </a:lnTo>
                  <a:lnTo>
                    <a:pt x="293294" y="125572"/>
                  </a:lnTo>
                  <a:lnTo>
                    <a:pt x="277201" y="125572"/>
                  </a:lnTo>
                  <a:lnTo>
                    <a:pt x="277201" y="108150"/>
                  </a:lnTo>
                  <a:lnTo>
                    <a:pt x="273963" y="104627"/>
                  </a:lnTo>
                  <a:lnTo>
                    <a:pt x="257870" y="104627"/>
                  </a:lnTo>
                  <a:lnTo>
                    <a:pt x="248252" y="94155"/>
                  </a:lnTo>
                  <a:lnTo>
                    <a:pt x="241777" y="90728"/>
                  </a:lnTo>
                  <a:lnTo>
                    <a:pt x="232064" y="69783"/>
                  </a:lnTo>
                  <a:lnTo>
                    <a:pt x="232064" y="55789"/>
                  </a:lnTo>
                  <a:lnTo>
                    <a:pt x="228826" y="52361"/>
                  </a:lnTo>
                  <a:lnTo>
                    <a:pt x="222446" y="38366"/>
                  </a:lnTo>
                  <a:lnTo>
                    <a:pt x="219208" y="34939"/>
                  </a:lnTo>
                  <a:lnTo>
                    <a:pt x="212733" y="34939"/>
                  </a:lnTo>
                  <a:lnTo>
                    <a:pt x="212733" y="17517"/>
                  </a:lnTo>
                  <a:lnTo>
                    <a:pt x="206258" y="10472"/>
                  </a:lnTo>
                  <a:lnTo>
                    <a:pt x="203115" y="0"/>
                  </a:lnTo>
                  <a:lnTo>
                    <a:pt x="183785" y="3522"/>
                  </a:lnTo>
                  <a:lnTo>
                    <a:pt x="177310" y="10472"/>
                  </a:lnTo>
                  <a:lnTo>
                    <a:pt x="164454" y="10472"/>
                  </a:lnTo>
                  <a:lnTo>
                    <a:pt x="141886" y="34939"/>
                  </a:lnTo>
                  <a:lnTo>
                    <a:pt x="138648" y="34939"/>
                  </a:lnTo>
                  <a:lnTo>
                    <a:pt x="138648" y="24467"/>
                  </a:lnTo>
                  <a:lnTo>
                    <a:pt x="135410" y="24467"/>
                  </a:lnTo>
                  <a:lnTo>
                    <a:pt x="135410" y="13995"/>
                  </a:lnTo>
                  <a:lnTo>
                    <a:pt x="132172" y="10472"/>
                  </a:lnTo>
                  <a:lnTo>
                    <a:pt x="122460" y="10472"/>
                  </a:lnTo>
                  <a:lnTo>
                    <a:pt x="116079" y="13995"/>
                  </a:lnTo>
                  <a:lnTo>
                    <a:pt x="90274" y="20945"/>
                  </a:lnTo>
                  <a:lnTo>
                    <a:pt x="70943" y="20945"/>
                  </a:lnTo>
                  <a:lnTo>
                    <a:pt x="61230" y="24467"/>
                  </a:lnTo>
                  <a:lnTo>
                    <a:pt x="41899" y="24467"/>
                  </a:lnTo>
                  <a:lnTo>
                    <a:pt x="41899" y="125572"/>
                  </a:lnTo>
                  <a:lnTo>
                    <a:pt x="38662" y="128999"/>
                  </a:lnTo>
                  <a:lnTo>
                    <a:pt x="41899" y="202304"/>
                  </a:lnTo>
                  <a:lnTo>
                    <a:pt x="3238" y="202304"/>
                  </a:lnTo>
                  <a:lnTo>
                    <a:pt x="0" y="331304"/>
                  </a:lnTo>
                  <a:close/>
                </a:path>
              </a:pathLst>
            </a:custGeom>
            <a:noFill/>
            <a:ln w="2379" cap="flat">
              <a:solidFill>
                <a:srgbClr val="FFFFFF"/>
              </a:solidFill>
              <a:prstDash val="solid"/>
              <a:round/>
            </a:ln>
          </p:spPr>
          <p:txBody>
            <a:bodyPr rtlCol="0" anchor="ctr"/>
            <a:lstStyle/>
            <a:p>
              <a:endParaRPr lang="en-US" noProof="0" dirty="0"/>
            </a:p>
          </p:txBody>
        </p:sp>
        <p:sp>
          <p:nvSpPr>
            <p:cNvPr id="5675" name="Serbest Form 5674">
              <a:extLst>
                <a:ext uri="{FF2B5EF4-FFF2-40B4-BE49-F238E27FC236}">
                  <a16:creationId xmlns:a16="http://schemas.microsoft.com/office/drawing/2014/main" id="{3D55835B-F94B-2143-9BF5-67595DEDC859}"/>
                </a:ext>
              </a:extLst>
            </p:cNvPr>
            <p:cNvSpPr/>
            <p:nvPr/>
          </p:nvSpPr>
          <p:spPr>
            <a:xfrm>
              <a:off x="6192748" y="1839219"/>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solidFill>
              <a:srgbClr val="AFABAB"/>
            </a:solidFill>
            <a:ln w="9518" cap="flat">
              <a:noFill/>
              <a:prstDash val="solid"/>
              <a:miter/>
            </a:ln>
          </p:spPr>
          <p:txBody>
            <a:bodyPr rtlCol="0" anchor="ctr"/>
            <a:lstStyle/>
            <a:p>
              <a:endParaRPr lang="en-US" noProof="0" dirty="0"/>
            </a:p>
          </p:txBody>
        </p:sp>
        <p:sp>
          <p:nvSpPr>
            <p:cNvPr id="5676" name="Serbest Form 5675">
              <a:extLst>
                <a:ext uri="{FF2B5EF4-FFF2-40B4-BE49-F238E27FC236}">
                  <a16:creationId xmlns:a16="http://schemas.microsoft.com/office/drawing/2014/main" id="{A5E9EEFE-F4ED-744E-A276-07300787E442}"/>
                </a:ext>
              </a:extLst>
            </p:cNvPr>
            <p:cNvSpPr/>
            <p:nvPr/>
          </p:nvSpPr>
          <p:spPr>
            <a:xfrm>
              <a:off x="6192748" y="1839219"/>
              <a:ext cx="154740" cy="135377"/>
            </a:xfrm>
            <a:custGeom>
              <a:avLst/>
              <a:gdLst>
                <a:gd name="connsiteX0" fmla="*/ 144171 w 154740"/>
                <a:gd name="connsiteY0" fmla="*/ 45126 h 135377"/>
                <a:gd name="connsiteX1" fmla="*/ 133601 w 154740"/>
                <a:gd name="connsiteY1" fmla="*/ 45126 h 135377"/>
                <a:gd name="connsiteX2" fmla="*/ 133601 w 154740"/>
                <a:gd name="connsiteY2" fmla="*/ 34749 h 135377"/>
                <a:gd name="connsiteX3" fmla="*/ 144171 w 154740"/>
                <a:gd name="connsiteY3" fmla="*/ 24277 h 135377"/>
                <a:gd name="connsiteX4" fmla="*/ 144171 w 154740"/>
                <a:gd name="connsiteY4" fmla="*/ 17327 h 135377"/>
                <a:gd name="connsiteX5" fmla="*/ 137124 w 154740"/>
                <a:gd name="connsiteY5" fmla="*/ 17327 h 135377"/>
                <a:gd name="connsiteX6" fmla="*/ 130173 w 154740"/>
                <a:gd name="connsiteY6" fmla="*/ 20849 h 135377"/>
                <a:gd name="connsiteX7" fmla="*/ 126650 w 154740"/>
                <a:gd name="connsiteY7" fmla="*/ 20849 h 135377"/>
                <a:gd name="connsiteX8" fmla="*/ 126650 w 154740"/>
                <a:gd name="connsiteY8" fmla="*/ 17327 h 135377"/>
                <a:gd name="connsiteX9" fmla="*/ 119603 w 154740"/>
                <a:gd name="connsiteY9" fmla="*/ 17327 h 135377"/>
                <a:gd name="connsiteX10" fmla="*/ 112556 w 154740"/>
                <a:gd name="connsiteY10" fmla="*/ 6950 h 135377"/>
                <a:gd name="connsiteX11" fmla="*/ 80847 w 154740"/>
                <a:gd name="connsiteY11" fmla="*/ 6950 h 135377"/>
                <a:gd name="connsiteX12" fmla="*/ 77418 w 154740"/>
                <a:gd name="connsiteY12" fmla="*/ 3523 h 135377"/>
                <a:gd name="connsiteX13" fmla="*/ 70371 w 154740"/>
                <a:gd name="connsiteY13" fmla="*/ 3523 h 135377"/>
                <a:gd name="connsiteX14" fmla="*/ 63325 w 154740"/>
                <a:gd name="connsiteY14" fmla="*/ 6950 h 135377"/>
                <a:gd name="connsiteX15" fmla="*/ 52755 w 154740"/>
                <a:gd name="connsiteY15" fmla="*/ 3523 h 135377"/>
                <a:gd name="connsiteX16" fmla="*/ 38661 w 154740"/>
                <a:gd name="connsiteY16" fmla="*/ 3523 h 135377"/>
                <a:gd name="connsiteX17" fmla="*/ 24664 w 154740"/>
                <a:gd name="connsiteY17" fmla="*/ 6950 h 135377"/>
                <a:gd name="connsiteX18" fmla="*/ 17617 w 154740"/>
                <a:gd name="connsiteY18" fmla="*/ 3523 h 135377"/>
                <a:gd name="connsiteX19" fmla="*/ 14094 w 154740"/>
                <a:gd name="connsiteY19" fmla="*/ 0 h 135377"/>
                <a:gd name="connsiteX20" fmla="*/ 10570 w 154740"/>
                <a:gd name="connsiteY20" fmla="*/ 0 h 135377"/>
                <a:gd name="connsiteX21" fmla="*/ 10570 w 154740"/>
                <a:gd name="connsiteY21" fmla="*/ 13900 h 135377"/>
                <a:gd name="connsiteX22" fmla="*/ 0 w 154740"/>
                <a:gd name="connsiteY22" fmla="*/ 17327 h 135377"/>
                <a:gd name="connsiteX23" fmla="*/ 7047 w 154740"/>
                <a:gd name="connsiteY23" fmla="*/ 24277 h 135377"/>
                <a:gd name="connsiteX24" fmla="*/ 17617 w 154740"/>
                <a:gd name="connsiteY24" fmla="*/ 27799 h 135377"/>
                <a:gd name="connsiteX25" fmla="*/ 17617 w 154740"/>
                <a:gd name="connsiteY25" fmla="*/ 34749 h 135377"/>
                <a:gd name="connsiteX26" fmla="*/ 21140 w 154740"/>
                <a:gd name="connsiteY26" fmla="*/ 34749 h 135377"/>
                <a:gd name="connsiteX27" fmla="*/ 24664 w 154740"/>
                <a:gd name="connsiteY27" fmla="*/ 38176 h 135377"/>
                <a:gd name="connsiteX28" fmla="*/ 24664 w 154740"/>
                <a:gd name="connsiteY28" fmla="*/ 48553 h 135377"/>
                <a:gd name="connsiteX29" fmla="*/ 35138 w 154740"/>
                <a:gd name="connsiteY29" fmla="*/ 52076 h 135377"/>
                <a:gd name="connsiteX30" fmla="*/ 42185 w 154740"/>
                <a:gd name="connsiteY30" fmla="*/ 69402 h 135377"/>
                <a:gd name="connsiteX31" fmla="*/ 49232 w 154740"/>
                <a:gd name="connsiteY31" fmla="*/ 76352 h 135377"/>
                <a:gd name="connsiteX32" fmla="*/ 56278 w 154740"/>
                <a:gd name="connsiteY32" fmla="*/ 79875 h 135377"/>
                <a:gd name="connsiteX33" fmla="*/ 66848 w 154740"/>
                <a:gd name="connsiteY33" fmla="*/ 86729 h 135377"/>
                <a:gd name="connsiteX34" fmla="*/ 73895 w 154740"/>
                <a:gd name="connsiteY34" fmla="*/ 90252 h 135377"/>
                <a:gd name="connsiteX35" fmla="*/ 77418 w 154740"/>
                <a:gd name="connsiteY35" fmla="*/ 97201 h 135377"/>
                <a:gd name="connsiteX36" fmla="*/ 77418 w 154740"/>
                <a:gd name="connsiteY36" fmla="*/ 100629 h 135377"/>
                <a:gd name="connsiteX37" fmla="*/ 73895 w 154740"/>
                <a:gd name="connsiteY37" fmla="*/ 104151 h 135377"/>
                <a:gd name="connsiteX38" fmla="*/ 80847 w 154740"/>
                <a:gd name="connsiteY38" fmla="*/ 104151 h 135377"/>
                <a:gd name="connsiteX39" fmla="*/ 91416 w 154740"/>
                <a:gd name="connsiteY39" fmla="*/ 114528 h 135377"/>
                <a:gd name="connsiteX40" fmla="*/ 94940 w 154740"/>
                <a:gd name="connsiteY40" fmla="*/ 121478 h 135377"/>
                <a:gd name="connsiteX41" fmla="*/ 101986 w 154740"/>
                <a:gd name="connsiteY41" fmla="*/ 124905 h 135377"/>
                <a:gd name="connsiteX42" fmla="*/ 112556 w 154740"/>
                <a:gd name="connsiteY42" fmla="*/ 135377 h 135377"/>
                <a:gd name="connsiteX43" fmla="*/ 123127 w 154740"/>
                <a:gd name="connsiteY43" fmla="*/ 118051 h 135377"/>
                <a:gd name="connsiteX44" fmla="*/ 116079 w 154740"/>
                <a:gd name="connsiteY44" fmla="*/ 114528 h 135377"/>
                <a:gd name="connsiteX45" fmla="*/ 112556 w 154740"/>
                <a:gd name="connsiteY45" fmla="*/ 114528 h 135377"/>
                <a:gd name="connsiteX46" fmla="*/ 109033 w 154740"/>
                <a:gd name="connsiteY46" fmla="*/ 111101 h 135377"/>
                <a:gd name="connsiteX47" fmla="*/ 109033 w 154740"/>
                <a:gd name="connsiteY47" fmla="*/ 107578 h 135377"/>
                <a:gd name="connsiteX48" fmla="*/ 112556 w 154740"/>
                <a:gd name="connsiteY48" fmla="*/ 104151 h 135377"/>
                <a:gd name="connsiteX49" fmla="*/ 116079 w 154740"/>
                <a:gd name="connsiteY49" fmla="*/ 104151 h 135377"/>
                <a:gd name="connsiteX50" fmla="*/ 119603 w 154740"/>
                <a:gd name="connsiteY50" fmla="*/ 97201 h 135377"/>
                <a:gd name="connsiteX51" fmla="*/ 119603 w 154740"/>
                <a:gd name="connsiteY51" fmla="*/ 93679 h 135377"/>
                <a:gd name="connsiteX52" fmla="*/ 123127 w 154740"/>
                <a:gd name="connsiteY52" fmla="*/ 90252 h 135377"/>
                <a:gd name="connsiteX53" fmla="*/ 133601 w 154740"/>
                <a:gd name="connsiteY53" fmla="*/ 90252 h 135377"/>
                <a:gd name="connsiteX54" fmla="*/ 133601 w 154740"/>
                <a:gd name="connsiteY54" fmla="*/ 76352 h 135377"/>
                <a:gd name="connsiteX55" fmla="*/ 151218 w 154740"/>
                <a:gd name="connsiteY55" fmla="*/ 76352 h 135377"/>
                <a:gd name="connsiteX56" fmla="*/ 151218 w 154740"/>
                <a:gd name="connsiteY56" fmla="*/ 72925 h 135377"/>
                <a:gd name="connsiteX57" fmla="*/ 147694 w 154740"/>
                <a:gd name="connsiteY57" fmla="*/ 65975 h 135377"/>
                <a:gd name="connsiteX58" fmla="*/ 140648 w 154740"/>
                <a:gd name="connsiteY58" fmla="*/ 59025 h 135377"/>
                <a:gd name="connsiteX59" fmla="*/ 154741 w 154740"/>
                <a:gd name="connsiteY59" fmla="*/ 55503 h 135377"/>
                <a:gd name="connsiteX60" fmla="*/ 151218 w 154740"/>
                <a:gd name="connsiteY60" fmla="*/ 48553 h 135377"/>
                <a:gd name="connsiteX61" fmla="*/ 147694 w 154740"/>
                <a:gd name="connsiteY61" fmla="*/ 45126 h 135377"/>
                <a:gd name="connsiteX62" fmla="*/ 144171 w 154740"/>
                <a:gd name="connsiteY62" fmla="*/ 45126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54740" h="135377">
                  <a:moveTo>
                    <a:pt x="144171" y="45126"/>
                  </a:moveTo>
                  <a:lnTo>
                    <a:pt x="133601" y="45126"/>
                  </a:lnTo>
                  <a:lnTo>
                    <a:pt x="133601" y="34749"/>
                  </a:lnTo>
                  <a:lnTo>
                    <a:pt x="144171" y="24277"/>
                  </a:lnTo>
                  <a:lnTo>
                    <a:pt x="144171" y="17327"/>
                  </a:lnTo>
                  <a:lnTo>
                    <a:pt x="137124" y="17327"/>
                  </a:lnTo>
                  <a:lnTo>
                    <a:pt x="130173" y="20849"/>
                  </a:lnTo>
                  <a:lnTo>
                    <a:pt x="126650" y="20849"/>
                  </a:lnTo>
                  <a:lnTo>
                    <a:pt x="126650" y="17327"/>
                  </a:lnTo>
                  <a:lnTo>
                    <a:pt x="119603" y="17327"/>
                  </a:lnTo>
                  <a:lnTo>
                    <a:pt x="112556" y="6950"/>
                  </a:lnTo>
                  <a:lnTo>
                    <a:pt x="80847" y="6950"/>
                  </a:lnTo>
                  <a:lnTo>
                    <a:pt x="77418" y="3523"/>
                  </a:lnTo>
                  <a:lnTo>
                    <a:pt x="70371" y="3523"/>
                  </a:lnTo>
                  <a:lnTo>
                    <a:pt x="63325" y="6950"/>
                  </a:lnTo>
                  <a:lnTo>
                    <a:pt x="52755" y="3523"/>
                  </a:lnTo>
                  <a:lnTo>
                    <a:pt x="38661" y="3523"/>
                  </a:lnTo>
                  <a:lnTo>
                    <a:pt x="24664" y="6950"/>
                  </a:lnTo>
                  <a:lnTo>
                    <a:pt x="17617" y="3523"/>
                  </a:lnTo>
                  <a:lnTo>
                    <a:pt x="14094" y="0"/>
                  </a:lnTo>
                  <a:lnTo>
                    <a:pt x="10570" y="0"/>
                  </a:lnTo>
                  <a:lnTo>
                    <a:pt x="10570" y="13900"/>
                  </a:lnTo>
                  <a:lnTo>
                    <a:pt x="0" y="17327"/>
                  </a:lnTo>
                  <a:lnTo>
                    <a:pt x="7047" y="24277"/>
                  </a:lnTo>
                  <a:lnTo>
                    <a:pt x="17617" y="27799"/>
                  </a:lnTo>
                  <a:lnTo>
                    <a:pt x="17617" y="34749"/>
                  </a:lnTo>
                  <a:lnTo>
                    <a:pt x="21140" y="34749"/>
                  </a:lnTo>
                  <a:lnTo>
                    <a:pt x="24664" y="38176"/>
                  </a:lnTo>
                  <a:lnTo>
                    <a:pt x="24664" y="48553"/>
                  </a:lnTo>
                  <a:lnTo>
                    <a:pt x="35138" y="52076"/>
                  </a:lnTo>
                  <a:lnTo>
                    <a:pt x="42185" y="69402"/>
                  </a:lnTo>
                  <a:lnTo>
                    <a:pt x="49232" y="76352"/>
                  </a:lnTo>
                  <a:lnTo>
                    <a:pt x="56278" y="79875"/>
                  </a:lnTo>
                  <a:lnTo>
                    <a:pt x="66848" y="86729"/>
                  </a:lnTo>
                  <a:lnTo>
                    <a:pt x="73895" y="90252"/>
                  </a:lnTo>
                  <a:lnTo>
                    <a:pt x="77418" y="97201"/>
                  </a:lnTo>
                  <a:lnTo>
                    <a:pt x="77418" y="100629"/>
                  </a:lnTo>
                  <a:lnTo>
                    <a:pt x="73895" y="104151"/>
                  </a:lnTo>
                  <a:lnTo>
                    <a:pt x="80847" y="104151"/>
                  </a:lnTo>
                  <a:lnTo>
                    <a:pt x="91416" y="114528"/>
                  </a:lnTo>
                  <a:lnTo>
                    <a:pt x="94940" y="121478"/>
                  </a:lnTo>
                  <a:lnTo>
                    <a:pt x="101986" y="124905"/>
                  </a:lnTo>
                  <a:lnTo>
                    <a:pt x="112556" y="135377"/>
                  </a:lnTo>
                  <a:lnTo>
                    <a:pt x="123127" y="118051"/>
                  </a:lnTo>
                  <a:lnTo>
                    <a:pt x="116079" y="114528"/>
                  </a:lnTo>
                  <a:lnTo>
                    <a:pt x="112556" y="114528"/>
                  </a:lnTo>
                  <a:lnTo>
                    <a:pt x="109033" y="111101"/>
                  </a:lnTo>
                  <a:lnTo>
                    <a:pt x="109033" y="107578"/>
                  </a:lnTo>
                  <a:lnTo>
                    <a:pt x="112556" y="104151"/>
                  </a:lnTo>
                  <a:lnTo>
                    <a:pt x="116079" y="104151"/>
                  </a:lnTo>
                  <a:lnTo>
                    <a:pt x="119603" y="97201"/>
                  </a:lnTo>
                  <a:lnTo>
                    <a:pt x="119603" y="93679"/>
                  </a:lnTo>
                  <a:lnTo>
                    <a:pt x="123127" y="90252"/>
                  </a:lnTo>
                  <a:lnTo>
                    <a:pt x="133601" y="90252"/>
                  </a:lnTo>
                  <a:lnTo>
                    <a:pt x="133601" y="76352"/>
                  </a:lnTo>
                  <a:lnTo>
                    <a:pt x="151218" y="76352"/>
                  </a:lnTo>
                  <a:lnTo>
                    <a:pt x="151218" y="72925"/>
                  </a:lnTo>
                  <a:lnTo>
                    <a:pt x="147694" y="65975"/>
                  </a:lnTo>
                  <a:lnTo>
                    <a:pt x="140648" y="59025"/>
                  </a:lnTo>
                  <a:lnTo>
                    <a:pt x="154741" y="55503"/>
                  </a:lnTo>
                  <a:lnTo>
                    <a:pt x="151218" y="48553"/>
                  </a:lnTo>
                  <a:lnTo>
                    <a:pt x="147694" y="45126"/>
                  </a:lnTo>
                  <a:lnTo>
                    <a:pt x="144171" y="45126"/>
                  </a:lnTo>
                  <a:close/>
                </a:path>
              </a:pathLst>
            </a:custGeom>
            <a:noFill/>
            <a:ln w="2379" cap="flat">
              <a:solidFill>
                <a:srgbClr val="FFFFFF"/>
              </a:solidFill>
              <a:prstDash val="solid"/>
              <a:round/>
            </a:ln>
          </p:spPr>
          <p:txBody>
            <a:bodyPr rtlCol="0" anchor="ctr"/>
            <a:lstStyle/>
            <a:p>
              <a:endParaRPr lang="en-US" noProof="0" dirty="0"/>
            </a:p>
          </p:txBody>
        </p:sp>
        <p:sp>
          <p:nvSpPr>
            <p:cNvPr id="5677" name="Serbest Form 5676">
              <a:extLst>
                <a:ext uri="{FF2B5EF4-FFF2-40B4-BE49-F238E27FC236}">
                  <a16:creationId xmlns:a16="http://schemas.microsoft.com/office/drawing/2014/main" id="{EAA3B370-3D0D-F840-8084-32E5CF6894FF}"/>
                </a:ext>
              </a:extLst>
            </p:cNvPr>
            <p:cNvSpPr/>
            <p:nvPr/>
          </p:nvSpPr>
          <p:spPr>
            <a:xfrm>
              <a:off x="2924242" y="4430145"/>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1977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1977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418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602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602 w 483553"/>
                <a:gd name="connsiteY200" fmla="*/ 489434 h 638139"/>
                <a:gd name="connsiteX201" fmla="*/ 470602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1977"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1977"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418" y="464110"/>
                  </a:lnTo>
                  <a:lnTo>
                    <a:pt x="457556" y="489434"/>
                  </a:lnTo>
                  <a:lnTo>
                    <a:pt x="467365" y="511235"/>
                  </a:lnTo>
                  <a:lnTo>
                    <a:pt x="467365" y="507618"/>
                  </a:lnTo>
                  <a:lnTo>
                    <a:pt x="470602" y="504000"/>
                  </a:lnTo>
                  <a:lnTo>
                    <a:pt x="477078" y="500287"/>
                  </a:lnTo>
                  <a:lnTo>
                    <a:pt x="480315" y="496669"/>
                  </a:lnTo>
                  <a:lnTo>
                    <a:pt x="473840" y="493052"/>
                  </a:lnTo>
                  <a:lnTo>
                    <a:pt x="470602" y="489434"/>
                  </a:lnTo>
                  <a:lnTo>
                    <a:pt x="470602" y="474963"/>
                  </a:lnTo>
                  <a:lnTo>
                    <a:pt x="473840" y="467728"/>
                  </a:lnTo>
                  <a:lnTo>
                    <a:pt x="477078" y="464110"/>
                  </a:lnTo>
                  <a:lnTo>
                    <a:pt x="480315" y="456875"/>
                  </a:lnTo>
                  <a:lnTo>
                    <a:pt x="477078" y="449544"/>
                  </a:lnTo>
                  <a:close/>
                </a:path>
              </a:pathLst>
            </a:custGeom>
            <a:solidFill>
              <a:srgbClr val="AFABAB"/>
            </a:solidFill>
            <a:ln w="9518" cap="flat">
              <a:noFill/>
              <a:prstDash val="solid"/>
              <a:miter/>
            </a:ln>
          </p:spPr>
          <p:txBody>
            <a:bodyPr rtlCol="0" anchor="ctr"/>
            <a:lstStyle/>
            <a:p>
              <a:endParaRPr lang="en-US" noProof="0" dirty="0"/>
            </a:p>
          </p:txBody>
        </p:sp>
        <p:sp>
          <p:nvSpPr>
            <p:cNvPr id="5678" name="Serbest Form 5677">
              <a:extLst>
                <a:ext uri="{FF2B5EF4-FFF2-40B4-BE49-F238E27FC236}">
                  <a16:creationId xmlns:a16="http://schemas.microsoft.com/office/drawing/2014/main" id="{26A55DEB-6B57-D14D-9AC9-52A89FBD602C}"/>
                </a:ext>
              </a:extLst>
            </p:cNvPr>
            <p:cNvSpPr/>
            <p:nvPr/>
          </p:nvSpPr>
          <p:spPr>
            <a:xfrm>
              <a:off x="2924242" y="4430145"/>
              <a:ext cx="483553" cy="638139"/>
            </a:xfrm>
            <a:custGeom>
              <a:avLst/>
              <a:gdLst>
                <a:gd name="connsiteX0" fmla="*/ 477078 w 483553"/>
                <a:gd name="connsiteY0" fmla="*/ 449544 h 638139"/>
                <a:gd name="connsiteX1" fmla="*/ 477078 w 483553"/>
                <a:gd name="connsiteY1" fmla="*/ 445927 h 638139"/>
                <a:gd name="connsiteX2" fmla="*/ 480315 w 483553"/>
                <a:gd name="connsiteY2" fmla="*/ 442309 h 638139"/>
                <a:gd name="connsiteX3" fmla="*/ 480315 w 483553"/>
                <a:gd name="connsiteY3" fmla="*/ 427838 h 638139"/>
                <a:gd name="connsiteX4" fmla="*/ 483553 w 483553"/>
                <a:gd name="connsiteY4" fmla="*/ 420603 h 638139"/>
                <a:gd name="connsiteX5" fmla="*/ 483553 w 483553"/>
                <a:gd name="connsiteY5" fmla="*/ 413367 h 638139"/>
                <a:gd name="connsiteX6" fmla="*/ 477078 w 483553"/>
                <a:gd name="connsiteY6" fmla="*/ 391566 h 638139"/>
                <a:gd name="connsiteX7" fmla="*/ 473840 w 483553"/>
                <a:gd name="connsiteY7" fmla="*/ 384331 h 638139"/>
                <a:gd name="connsiteX8" fmla="*/ 467365 w 483553"/>
                <a:gd name="connsiteY8" fmla="*/ 377095 h 638139"/>
                <a:gd name="connsiteX9" fmla="*/ 454319 w 483553"/>
                <a:gd name="connsiteY9" fmla="*/ 369860 h 638139"/>
                <a:gd name="connsiteX10" fmla="*/ 451081 w 483553"/>
                <a:gd name="connsiteY10" fmla="*/ 366243 h 638139"/>
                <a:gd name="connsiteX11" fmla="*/ 444606 w 483553"/>
                <a:gd name="connsiteY11" fmla="*/ 362625 h 638139"/>
                <a:gd name="connsiteX12" fmla="*/ 441368 w 483553"/>
                <a:gd name="connsiteY12" fmla="*/ 355294 h 638139"/>
                <a:gd name="connsiteX13" fmla="*/ 441368 w 483553"/>
                <a:gd name="connsiteY13" fmla="*/ 348059 h 638139"/>
                <a:gd name="connsiteX14" fmla="*/ 444606 w 483553"/>
                <a:gd name="connsiteY14" fmla="*/ 337206 h 638139"/>
                <a:gd name="connsiteX15" fmla="*/ 444606 w 483553"/>
                <a:gd name="connsiteY15" fmla="*/ 329971 h 638139"/>
                <a:gd name="connsiteX16" fmla="*/ 447844 w 483553"/>
                <a:gd name="connsiteY16" fmla="*/ 326353 h 638139"/>
                <a:gd name="connsiteX17" fmla="*/ 447844 w 483553"/>
                <a:gd name="connsiteY17" fmla="*/ 322735 h 638139"/>
                <a:gd name="connsiteX18" fmla="*/ 415372 w 483553"/>
                <a:gd name="connsiteY18" fmla="*/ 322735 h 638139"/>
                <a:gd name="connsiteX19" fmla="*/ 389471 w 483553"/>
                <a:gd name="connsiteY19" fmla="*/ 319117 h 638139"/>
                <a:gd name="connsiteX20" fmla="*/ 373187 w 483553"/>
                <a:gd name="connsiteY20" fmla="*/ 315405 h 638139"/>
                <a:gd name="connsiteX21" fmla="*/ 369949 w 483553"/>
                <a:gd name="connsiteY21" fmla="*/ 311787 h 638139"/>
                <a:gd name="connsiteX22" fmla="*/ 369949 w 483553"/>
                <a:gd name="connsiteY22" fmla="*/ 286463 h 638139"/>
                <a:gd name="connsiteX23" fmla="*/ 373187 w 483553"/>
                <a:gd name="connsiteY23" fmla="*/ 279228 h 638139"/>
                <a:gd name="connsiteX24" fmla="*/ 369949 w 483553"/>
                <a:gd name="connsiteY24" fmla="*/ 275610 h 638139"/>
                <a:gd name="connsiteX25" fmla="*/ 363474 w 483553"/>
                <a:gd name="connsiteY25" fmla="*/ 271897 h 638139"/>
                <a:gd name="connsiteX26" fmla="*/ 360236 w 483553"/>
                <a:gd name="connsiteY26" fmla="*/ 264662 h 638139"/>
                <a:gd name="connsiteX27" fmla="*/ 356999 w 483553"/>
                <a:gd name="connsiteY27" fmla="*/ 261044 h 638139"/>
                <a:gd name="connsiteX28" fmla="*/ 356999 w 483553"/>
                <a:gd name="connsiteY28" fmla="*/ 257427 h 638139"/>
                <a:gd name="connsiteX29" fmla="*/ 366712 w 483553"/>
                <a:gd name="connsiteY29" fmla="*/ 257427 h 638139"/>
                <a:gd name="connsiteX30" fmla="*/ 366712 w 483553"/>
                <a:gd name="connsiteY30" fmla="*/ 239338 h 638139"/>
                <a:gd name="connsiteX31" fmla="*/ 363474 w 483553"/>
                <a:gd name="connsiteY31" fmla="*/ 232103 h 638139"/>
                <a:gd name="connsiteX32" fmla="*/ 360236 w 483553"/>
                <a:gd name="connsiteY32" fmla="*/ 228390 h 638139"/>
                <a:gd name="connsiteX33" fmla="*/ 356999 w 483553"/>
                <a:gd name="connsiteY33" fmla="*/ 221155 h 638139"/>
                <a:gd name="connsiteX34" fmla="*/ 356999 w 483553"/>
                <a:gd name="connsiteY34" fmla="*/ 203066 h 638139"/>
                <a:gd name="connsiteX35" fmla="*/ 353761 w 483553"/>
                <a:gd name="connsiteY35" fmla="*/ 199448 h 638139"/>
                <a:gd name="connsiteX36" fmla="*/ 350524 w 483553"/>
                <a:gd name="connsiteY36" fmla="*/ 192213 h 638139"/>
                <a:gd name="connsiteX37" fmla="*/ 337477 w 483553"/>
                <a:gd name="connsiteY37" fmla="*/ 184882 h 638139"/>
                <a:gd name="connsiteX38" fmla="*/ 305101 w 483553"/>
                <a:gd name="connsiteY38" fmla="*/ 184882 h 638139"/>
                <a:gd name="connsiteX39" fmla="*/ 301863 w 483553"/>
                <a:gd name="connsiteY39" fmla="*/ 181265 h 638139"/>
                <a:gd name="connsiteX40" fmla="*/ 295293 w 483553"/>
                <a:gd name="connsiteY40" fmla="*/ 177647 h 638139"/>
                <a:gd name="connsiteX41" fmla="*/ 288818 w 483553"/>
                <a:gd name="connsiteY41" fmla="*/ 170412 h 638139"/>
                <a:gd name="connsiteX42" fmla="*/ 288818 w 483553"/>
                <a:gd name="connsiteY42" fmla="*/ 166794 h 638139"/>
                <a:gd name="connsiteX43" fmla="*/ 275867 w 483553"/>
                <a:gd name="connsiteY43" fmla="*/ 166794 h 638139"/>
                <a:gd name="connsiteX44" fmla="*/ 269392 w 483553"/>
                <a:gd name="connsiteY44" fmla="*/ 163176 h 638139"/>
                <a:gd name="connsiteX45" fmla="*/ 262916 w 483553"/>
                <a:gd name="connsiteY45" fmla="*/ 155941 h 638139"/>
                <a:gd name="connsiteX46" fmla="*/ 256441 w 483553"/>
                <a:gd name="connsiteY46" fmla="*/ 152323 h 638139"/>
                <a:gd name="connsiteX47" fmla="*/ 253108 w 483553"/>
                <a:gd name="connsiteY47" fmla="*/ 145088 h 638139"/>
                <a:gd name="connsiteX48" fmla="*/ 253108 w 483553"/>
                <a:gd name="connsiteY48" fmla="*/ 141375 h 638139"/>
                <a:gd name="connsiteX49" fmla="*/ 246633 w 483553"/>
                <a:gd name="connsiteY49" fmla="*/ 141375 h 638139"/>
                <a:gd name="connsiteX50" fmla="*/ 243395 w 483553"/>
                <a:gd name="connsiteY50" fmla="*/ 145088 h 638139"/>
                <a:gd name="connsiteX51" fmla="*/ 236920 w 483553"/>
                <a:gd name="connsiteY51" fmla="*/ 145088 h 638139"/>
                <a:gd name="connsiteX52" fmla="*/ 230445 w 483553"/>
                <a:gd name="connsiteY52" fmla="*/ 141375 h 638139"/>
                <a:gd name="connsiteX53" fmla="*/ 227207 w 483553"/>
                <a:gd name="connsiteY53" fmla="*/ 134140 h 638139"/>
                <a:gd name="connsiteX54" fmla="*/ 223969 w 483553"/>
                <a:gd name="connsiteY54" fmla="*/ 137757 h 638139"/>
                <a:gd name="connsiteX55" fmla="*/ 207686 w 483553"/>
                <a:gd name="connsiteY55" fmla="*/ 137757 h 638139"/>
                <a:gd name="connsiteX56" fmla="*/ 201210 w 483553"/>
                <a:gd name="connsiteY56" fmla="*/ 134140 h 638139"/>
                <a:gd name="connsiteX57" fmla="*/ 197973 w 483553"/>
                <a:gd name="connsiteY57" fmla="*/ 130522 h 638139"/>
                <a:gd name="connsiteX58" fmla="*/ 197973 w 483553"/>
                <a:gd name="connsiteY58" fmla="*/ 126904 h 638139"/>
                <a:gd name="connsiteX59" fmla="*/ 194735 w 483553"/>
                <a:gd name="connsiteY59" fmla="*/ 119669 h 638139"/>
                <a:gd name="connsiteX60" fmla="*/ 194735 w 483553"/>
                <a:gd name="connsiteY60" fmla="*/ 116051 h 638139"/>
                <a:gd name="connsiteX61" fmla="*/ 191498 w 483553"/>
                <a:gd name="connsiteY61" fmla="*/ 112434 h 638139"/>
                <a:gd name="connsiteX62" fmla="*/ 178547 w 483553"/>
                <a:gd name="connsiteY62" fmla="*/ 112434 h 638139"/>
                <a:gd name="connsiteX63" fmla="*/ 175214 w 483553"/>
                <a:gd name="connsiteY63" fmla="*/ 94250 h 638139"/>
                <a:gd name="connsiteX64" fmla="*/ 172072 w 483553"/>
                <a:gd name="connsiteY64" fmla="*/ 90632 h 638139"/>
                <a:gd name="connsiteX65" fmla="*/ 165501 w 483553"/>
                <a:gd name="connsiteY65" fmla="*/ 87015 h 638139"/>
                <a:gd name="connsiteX66" fmla="*/ 159026 w 483553"/>
                <a:gd name="connsiteY66" fmla="*/ 79779 h 638139"/>
                <a:gd name="connsiteX67" fmla="*/ 159026 w 483553"/>
                <a:gd name="connsiteY67" fmla="*/ 72544 h 638139"/>
                <a:gd name="connsiteX68" fmla="*/ 162263 w 483553"/>
                <a:gd name="connsiteY68" fmla="*/ 68926 h 638139"/>
                <a:gd name="connsiteX69" fmla="*/ 162263 w 483553"/>
                <a:gd name="connsiteY69" fmla="*/ 58073 h 638139"/>
                <a:gd name="connsiteX70" fmla="*/ 159026 w 483553"/>
                <a:gd name="connsiteY70" fmla="*/ 50838 h 638139"/>
                <a:gd name="connsiteX71" fmla="*/ 155788 w 483553"/>
                <a:gd name="connsiteY71" fmla="*/ 47125 h 638139"/>
                <a:gd name="connsiteX72" fmla="*/ 155788 w 483553"/>
                <a:gd name="connsiteY72" fmla="*/ 29037 h 638139"/>
                <a:gd name="connsiteX73" fmla="*/ 159026 w 483553"/>
                <a:gd name="connsiteY73" fmla="*/ 25419 h 638139"/>
                <a:gd name="connsiteX74" fmla="*/ 159026 w 483553"/>
                <a:gd name="connsiteY74" fmla="*/ 21801 h 638139"/>
                <a:gd name="connsiteX75" fmla="*/ 162263 w 483553"/>
                <a:gd name="connsiteY75" fmla="*/ 18184 h 638139"/>
                <a:gd name="connsiteX76" fmla="*/ 162263 w 483553"/>
                <a:gd name="connsiteY76" fmla="*/ 0 h 638139"/>
                <a:gd name="connsiteX77" fmla="*/ 155788 w 483553"/>
                <a:gd name="connsiteY77" fmla="*/ 0 h 638139"/>
                <a:gd name="connsiteX78" fmla="*/ 149313 w 483553"/>
                <a:gd name="connsiteY78" fmla="*/ 3618 h 638139"/>
                <a:gd name="connsiteX79" fmla="*/ 149313 w 483553"/>
                <a:gd name="connsiteY79" fmla="*/ 7330 h 638139"/>
                <a:gd name="connsiteX80" fmla="*/ 146075 w 483553"/>
                <a:gd name="connsiteY80" fmla="*/ 7330 h 638139"/>
                <a:gd name="connsiteX81" fmla="*/ 139600 w 483553"/>
                <a:gd name="connsiteY81" fmla="*/ 0 h 638139"/>
                <a:gd name="connsiteX82" fmla="*/ 133029 w 483553"/>
                <a:gd name="connsiteY82" fmla="*/ 7330 h 638139"/>
                <a:gd name="connsiteX83" fmla="*/ 113603 w 483553"/>
                <a:gd name="connsiteY83" fmla="*/ 7330 h 638139"/>
                <a:gd name="connsiteX84" fmla="*/ 107128 w 483553"/>
                <a:gd name="connsiteY84" fmla="*/ 10948 h 638139"/>
                <a:gd name="connsiteX85" fmla="*/ 103890 w 483553"/>
                <a:gd name="connsiteY85" fmla="*/ 14566 h 638139"/>
                <a:gd name="connsiteX86" fmla="*/ 100653 w 483553"/>
                <a:gd name="connsiteY86" fmla="*/ 21801 h 638139"/>
                <a:gd name="connsiteX87" fmla="*/ 97415 w 483553"/>
                <a:gd name="connsiteY87" fmla="*/ 25419 h 638139"/>
                <a:gd name="connsiteX88" fmla="*/ 97415 w 483553"/>
                <a:gd name="connsiteY88" fmla="*/ 29037 h 638139"/>
                <a:gd name="connsiteX89" fmla="*/ 77894 w 483553"/>
                <a:gd name="connsiteY89" fmla="*/ 29037 h 638139"/>
                <a:gd name="connsiteX90" fmla="*/ 74656 w 483553"/>
                <a:gd name="connsiteY90" fmla="*/ 47125 h 638139"/>
                <a:gd name="connsiteX91" fmla="*/ 55230 w 483553"/>
                <a:gd name="connsiteY91" fmla="*/ 47125 h 638139"/>
                <a:gd name="connsiteX92" fmla="*/ 48755 w 483553"/>
                <a:gd name="connsiteY92" fmla="*/ 58073 h 638139"/>
                <a:gd name="connsiteX93" fmla="*/ 45422 w 483553"/>
                <a:gd name="connsiteY93" fmla="*/ 61691 h 638139"/>
                <a:gd name="connsiteX94" fmla="*/ 32472 w 483553"/>
                <a:gd name="connsiteY94" fmla="*/ 68926 h 638139"/>
                <a:gd name="connsiteX95" fmla="*/ 22759 w 483553"/>
                <a:gd name="connsiteY95" fmla="*/ 68926 h 638139"/>
                <a:gd name="connsiteX96" fmla="*/ 22759 w 483553"/>
                <a:gd name="connsiteY96" fmla="*/ 65309 h 638139"/>
                <a:gd name="connsiteX97" fmla="*/ 19521 w 483553"/>
                <a:gd name="connsiteY97" fmla="*/ 61691 h 638139"/>
                <a:gd name="connsiteX98" fmla="*/ 6570 w 483553"/>
                <a:gd name="connsiteY98" fmla="*/ 61691 h 638139"/>
                <a:gd name="connsiteX99" fmla="*/ 0 w 483553"/>
                <a:gd name="connsiteY99" fmla="*/ 58073 h 638139"/>
                <a:gd name="connsiteX100" fmla="*/ 0 w 483553"/>
                <a:gd name="connsiteY100" fmla="*/ 68926 h 638139"/>
                <a:gd name="connsiteX101" fmla="*/ 3238 w 483553"/>
                <a:gd name="connsiteY101" fmla="*/ 79779 h 638139"/>
                <a:gd name="connsiteX102" fmla="*/ 9808 w 483553"/>
                <a:gd name="connsiteY102" fmla="*/ 87015 h 638139"/>
                <a:gd name="connsiteX103" fmla="*/ 16283 w 483553"/>
                <a:gd name="connsiteY103" fmla="*/ 97868 h 638139"/>
                <a:gd name="connsiteX104" fmla="*/ 22759 w 483553"/>
                <a:gd name="connsiteY104" fmla="*/ 105198 h 638139"/>
                <a:gd name="connsiteX105" fmla="*/ 29234 w 483553"/>
                <a:gd name="connsiteY105" fmla="*/ 116051 h 638139"/>
                <a:gd name="connsiteX106" fmla="*/ 35709 w 483553"/>
                <a:gd name="connsiteY106" fmla="*/ 130522 h 638139"/>
                <a:gd name="connsiteX107" fmla="*/ 35709 w 483553"/>
                <a:gd name="connsiteY107" fmla="*/ 137757 h 638139"/>
                <a:gd name="connsiteX108" fmla="*/ 32472 w 483553"/>
                <a:gd name="connsiteY108" fmla="*/ 141375 h 638139"/>
                <a:gd name="connsiteX109" fmla="*/ 29234 w 483553"/>
                <a:gd name="connsiteY109" fmla="*/ 148706 h 638139"/>
                <a:gd name="connsiteX110" fmla="*/ 25996 w 483553"/>
                <a:gd name="connsiteY110" fmla="*/ 152323 h 638139"/>
                <a:gd name="connsiteX111" fmla="*/ 32472 w 483553"/>
                <a:gd name="connsiteY111" fmla="*/ 181265 h 638139"/>
                <a:gd name="connsiteX112" fmla="*/ 22759 w 483553"/>
                <a:gd name="connsiteY112" fmla="*/ 199448 h 638139"/>
                <a:gd name="connsiteX113" fmla="*/ 25996 w 483553"/>
                <a:gd name="connsiteY113" fmla="*/ 199448 h 638139"/>
                <a:gd name="connsiteX114" fmla="*/ 32472 w 483553"/>
                <a:gd name="connsiteY114" fmla="*/ 206684 h 638139"/>
                <a:gd name="connsiteX115" fmla="*/ 35709 w 483553"/>
                <a:gd name="connsiteY115" fmla="*/ 213919 h 638139"/>
                <a:gd name="connsiteX116" fmla="*/ 35709 w 483553"/>
                <a:gd name="connsiteY116" fmla="*/ 217537 h 638139"/>
                <a:gd name="connsiteX117" fmla="*/ 32472 w 483553"/>
                <a:gd name="connsiteY117" fmla="*/ 224772 h 638139"/>
                <a:gd name="connsiteX118" fmla="*/ 25996 w 483553"/>
                <a:gd name="connsiteY118" fmla="*/ 232103 h 638139"/>
                <a:gd name="connsiteX119" fmla="*/ 19521 w 483553"/>
                <a:gd name="connsiteY119" fmla="*/ 246573 h 638139"/>
                <a:gd name="connsiteX120" fmla="*/ 22759 w 483553"/>
                <a:gd name="connsiteY120" fmla="*/ 257427 h 638139"/>
                <a:gd name="connsiteX121" fmla="*/ 25996 w 483553"/>
                <a:gd name="connsiteY121" fmla="*/ 264662 h 638139"/>
                <a:gd name="connsiteX122" fmla="*/ 29234 w 483553"/>
                <a:gd name="connsiteY122" fmla="*/ 268279 h 638139"/>
                <a:gd name="connsiteX123" fmla="*/ 29234 w 483553"/>
                <a:gd name="connsiteY123" fmla="*/ 271897 h 638139"/>
                <a:gd name="connsiteX124" fmla="*/ 22759 w 483553"/>
                <a:gd name="connsiteY124" fmla="*/ 282845 h 638139"/>
                <a:gd name="connsiteX125" fmla="*/ 29234 w 483553"/>
                <a:gd name="connsiteY125" fmla="*/ 290081 h 638139"/>
                <a:gd name="connsiteX126" fmla="*/ 42185 w 483553"/>
                <a:gd name="connsiteY126" fmla="*/ 300934 h 638139"/>
                <a:gd name="connsiteX127" fmla="*/ 42185 w 483553"/>
                <a:gd name="connsiteY127" fmla="*/ 311787 h 638139"/>
                <a:gd name="connsiteX128" fmla="*/ 55230 w 483553"/>
                <a:gd name="connsiteY128" fmla="*/ 319117 h 638139"/>
                <a:gd name="connsiteX129" fmla="*/ 48755 w 483553"/>
                <a:gd name="connsiteY129" fmla="*/ 337206 h 638139"/>
                <a:gd name="connsiteX130" fmla="*/ 42185 w 483553"/>
                <a:gd name="connsiteY130" fmla="*/ 329971 h 638139"/>
                <a:gd name="connsiteX131" fmla="*/ 42185 w 483553"/>
                <a:gd name="connsiteY131" fmla="*/ 337206 h 638139"/>
                <a:gd name="connsiteX132" fmla="*/ 35709 w 483553"/>
                <a:gd name="connsiteY132" fmla="*/ 351677 h 638139"/>
                <a:gd name="connsiteX133" fmla="*/ 29234 w 483553"/>
                <a:gd name="connsiteY133" fmla="*/ 355294 h 638139"/>
                <a:gd name="connsiteX134" fmla="*/ 19521 w 483553"/>
                <a:gd name="connsiteY134" fmla="*/ 366243 h 638139"/>
                <a:gd name="connsiteX135" fmla="*/ 25996 w 483553"/>
                <a:gd name="connsiteY135" fmla="*/ 380713 h 638139"/>
                <a:gd name="connsiteX136" fmla="*/ 22759 w 483553"/>
                <a:gd name="connsiteY136" fmla="*/ 384331 h 638139"/>
                <a:gd name="connsiteX137" fmla="*/ 32472 w 483553"/>
                <a:gd name="connsiteY137" fmla="*/ 402419 h 638139"/>
                <a:gd name="connsiteX138" fmla="*/ 45422 w 483553"/>
                <a:gd name="connsiteY138" fmla="*/ 402419 h 638139"/>
                <a:gd name="connsiteX139" fmla="*/ 51993 w 483553"/>
                <a:gd name="connsiteY139" fmla="*/ 449544 h 638139"/>
                <a:gd name="connsiteX140" fmla="*/ 58468 w 483553"/>
                <a:gd name="connsiteY140" fmla="*/ 453162 h 638139"/>
                <a:gd name="connsiteX141" fmla="*/ 61706 w 483553"/>
                <a:gd name="connsiteY141" fmla="*/ 453162 h 638139"/>
                <a:gd name="connsiteX142" fmla="*/ 74656 w 483553"/>
                <a:gd name="connsiteY142" fmla="*/ 460493 h 638139"/>
                <a:gd name="connsiteX143" fmla="*/ 77894 w 483553"/>
                <a:gd name="connsiteY143" fmla="*/ 467728 h 638139"/>
                <a:gd name="connsiteX144" fmla="*/ 77894 w 483553"/>
                <a:gd name="connsiteY144" fmla="*/ 471346 h 638139"/>
                <a:gd name="connsiteX145" fmla="*/ 74656 w 483553"/>
                <a:gd name="connsiteY145" fmla="*/ 478581 h 638139"/>
                <a:gd name="connsiteX146" fmla="*/ 68181 w 483553"/>
                <a:gd name="connsiteY146" fmla="*/ 485816 h 638139"/>
                <a:gd name="connsiteX147" fmla="*/ 77894 w 483553"/>
                <a:gd name="connsiteY147" fmla="*/ 496669 h 638139"/>
                <a:gd name="connsiteX148" fmla="*/ 74656 w 483553"/>
                <a:gd name="connsiteY148" fmla="*/ 500287 h 638139"/>
                <a:gd name="connsiteX149" fmla="*/ 71419 w 483553"/>
                <a:gd name="connsiteY149" fmla="*/ 507618 h 638139"/>
                <a:gd name="connsiteX150" fmla="*/ 68181 w 483553"/>
                <a:gd name="connsiteY150" fmla="*/ 511235 h 638139"/>
                <a:gd name="connsiteX151" fmla="*/ 68181 w 483553"/>
                <a:gd name="connsiteY151" fmla="*/ 518471 h 638139"/>
                <a:gd name="connsiteX152" fmla="*/ 71419 w 483553"/>
                <a:gd name="connsiteY152" fmla="*/ 525706 h 638139"/>
                <a:gd name="connsiteX153" fmla="*/ 74656 w 483553"/>
                <a:gd name="connsiteY153" fmla="*/ 529324 h 638139"/>
                <a:gd name="connsiteX154" fmla="*/ 74656 w 483553"/>
                <a:gd name="connsiteY154" fmla="*/ 543890 h 638139"/>
                <a:gd name="connsiteX155" fmla="*/ 77894 w 483553"/>
                <a:gd name="connsiteY155" fmla="*/ 543890 h 638139"/>
                <a:gd name="connsiteX156" fmla="*/ 81132 w 483553"/>
                <a:gd name="connsiteY156" fmla="*/ 547507 h 638139"/>
                <a:gd name="connsiteX157" fmla="*/ 87607 w 483553"/>
                <a:gd name="connsiteY157" fmla="*/ 551125 h 638139"/>
                <a:gd name="connsiteX158" fmla="*/ 90845 w 483553"/>
                <a:gd name="connsiteY158" fmla="*/ 554743 h 638139"/>
                <a:gd name="connsiteX159" fmla="*/ 97415 w 483553"/>
                <a:gd name="connsiteY159" fmla="*/ 558360 h 638139"/>
                <a:gd name="connsiteX160" fmla="*/ 100653 w 483553"/>
                <a:gd name="connsiteY160" fmla="*/ 561978 h 638139"/>
                <a:gd name="connsiteX161" fmla="*/ 100653 w 483553"/>
                <a:gd name="connsiteY161" fmla="*/ 601868 h 638139"/>
                <a:gd name="connsiteX162" fmla="*/ 113603 w 483553"/>
                <a:gd name="connsiteY162" fmla="*/ 616338 h 638139"/>
                <a:gd name="connsiteX163" fmla="*/ 113603 w 483553"/>
                <a:gd name="connsiteY163" fmla="*/ 630904 h 638139"/>
                <a:gd name="connsiteX164" fmla="*/ 116841 w 483553"/>
                <a:gd name="connsiteY164" fmla="*/ 638140 h 638139"/>
                <a:gd name="connsiteX165" fmla="*/ 146075 w 483553"/>
                <a:gd name="connsiteY165" fmla="*/ 638140 h 638139"/>
                <a:gd name="connsiteX166" fmla="*/ 146075 w 483553"/>
                <a:gd name="connsiteY166" fmla="*/ 619956 h 638139"/>
                <a:gd name="connsiteX167" fmla="*/ 152551 w 483553"/>
                <a:gd name="connsiteY167" fmla="*/ 619956 h 638139"/>
                <a:gd name="connsiteX168" fmla="*/ 152551 w 483553"/>
                <a:gd name="connsiteY168" fmla="*/ 609103 h 638139"/>
                <a:gd name="connsiteX169" fmla="*/ 165501 w 483553"/>
                <a:gd name="connsiteY169" fmla="*/ 605486 h 638139"/>
                <a:gd name="connsiteX170" fmla="*/ 172072 w 483553"/>
                <a:gd name="connsiteY170" fmla="*/ 591015 h 638139"/>
                <a:gd name="connsiteX171" fmla="*/ 175214 w 483553"/>
                <a:gd name="connsiteY171" fmla="*/ 594632 h 638139"/>
                <a:gd name="connsiteX172" fmla="*/ 188260 w 483553"/>
                <a:gd name="connsiteY172" fmla="*/ 601868 h 638139"/>
                <a:gd name="connsiteX173" fmla="*/ 194735 w 483553"/>
                <a:gd name="connsiteY173" fmla="*/ 601868 h 638139"/>
                <a:gd name="connsiteX174" fmla="*/ 204448 w 483553"/>
                <a:gd name="connsiteY174" fmla="*/ 605486 h 638139"/>
                <a:gd name="connsiteX175" fmla="*/ 233682 w 483553"/>
                <a:gd name="connsiteY175" fmla="*/ 605486 h 638139"/>
                <a:gd name="connsiteX176" fmla="*/ 249871 w 483553"/>
                <a:gd name="connsiteY176" fmla="*/ 634522 h 638139"/>
                <a:gd name="connsiteX177" fmla="*/ 256441 w 483553"/>
                <a:gd name="connsiteY177" fmla="*/ 601868 h 638139"/>
                <a:gd name="connsiteX178" fmla="*/ 295293 w 483553"/>
                <a:gd name="connsiteY178" fmla="*/ 598250 h 638139"/>
                <a:gd name="connsiteX179" fmla="*/ 314814 w 483553"/>
                <a:gd name="connsiteY179" fmla="*/ 612721 h 638139"/>
                <a:gd name="connsiteX180" fmla="*/ 314814 w 483553"/>
                <a:gd name="connsiteY180" fmla="*/ 601868 h 638139"/>
                <a:gd name="connsiteX181" fmla="*/ 321289 w 483553"/>
                <a:gd name="connsiteY181" fmla="*/ 558360 h 638139"/>
                <a:gd name="connsiteX182" fmla="*/ 321289 w 483553"/>
                <a:gd name="connsiteY182" fmla="*/ 543890 h 638139"/>
                <a:gd name="connsiteX183" fmla="*/ 318052 w 483553"/>
                <a:gd name="connsiteY183" fmla="*/ 540177 h 638139"/>
                <a:gd name="connsiteX184" fmla="*/ 318052 w 483553"/>
                <a:gd name="connsiteY184" fmla="*/ 536559 h 638139"/>
                <a:gd name="connsiteX185" fmla="*/ 311577 w 483553"/>
                <a:gd name="connsiteY185" fmla="*/ 522088 h 638139"/>
                <a:gd name="connsiteX186" fmla="*/ 311577 w 483553"/>
                <a:gd name="connsiteY186" fmla="*/ 514853 h 638139"/>
                <a:gd name="connsiteX187" fmla="*/ 314814 w 483553"/>
                <a:gd name="connsiteY187" fmla="*/ 511235 h 638139"/>
                <a:gd name="connsiteX188" fmla="*/ 321289 w 483553"/>
                <a:gd name="connsiteY188" fmla="*/ 507618 h 638139"/>
                <a:gd name="connsiteX189" fmla="*/ 327765 w 483553"/>
                <a:gd name="connsiteY189" fmla="*/ 500287 h 638139"/>
                <a:gd name="connsiteX190" fmla="*/ 331002 w 483553"/>
                <a:gd name="connsiteY190" fmla="*/ 482199 h 638139"/>
                <a:gd name="connsiteX191" fmla="*/ 386233 w 483553"/>
                <a:gd name="connsiteY191" fmla="*/ 471346 h 638139"/>
                <a:gd name="connsiteX192" fmla="*/ 428322 w 483553"/>
                <a:gd name="connsiteY192" fmla="*/ 464110 h 638139"/>
                <a:gd name="connsiteX193" fmla="*/ 457556 w 483553"/>
                <a:gd name="connsiteY193" fmla="*/ 489434 h 638139"/>
                <a:gd name="connsiteX194" fmla="*/ 467365 w 483553"/>
                <a:gd name="connsiteY194" fmla="*/ 511235 h 638139"/>
                <a:gd name="connsiteX195" fmla="*/ 467365 w 483553"/>
                <a:gd name="connsiteY195" fmla="*/ 507618 h 638139"/>
                <a:gd name="connsiteX196" fmla="*/ 470507 w 483553"/>
                <a:gd name="connsiteY196" fmla="*/ 504000 h 638139"/>
                <a:gd name="connsiteX197" fmla="*/ 477078 w 483553"/>
                <a:gd name="connsiteY197" fmla="*/ 500287 h 638139"/>
                <a:gd name="connsiteX198" fmla="*/ 480315 w 483553"/>
                <a:gd name="connsiteY198" fmla="*/ 496669 h 638139"/>
                <a:gd name="connsiteX199" fmla="*/ 473840 w 483553"/>
                <a:gd name="connsiteY199" fmla="*/ 493052 h 638139"/>
                <a:gd name="connsiteX200" fmla="*/ 470507 w 483553"/>
                <a:gd name="connsiteY200" fmla="*/ 489434 h 638139"/>
                <a:gd name="connsiteX201" fmla="*/ 470507 w 483553"/>
                <a:gd name="connsiteY201" fmla="*/ 474963 h 638139"/>
                <a:gd name="connsiteX202" fmla="*/ 473840 w 483553"/>
                <a:gd name="connsiteY202" fmla="*/ 467728 h 638139"/>
                <a:gd name="connsiteX203" fmla="*/ 477078 w 483553"/>
                <a:gd name="connsiteY203" fmla="*/ 464110 h 638139"/>
                <a:gd name="connsiteX204" fmla="*/ 480315 w 483553"/>
                <a:gd name="connsiteY204" fmla="*/ 456875 h 638139"/>
                <a:gd name="connsiteX205" fmla="*/ 477078 w 483553"/>
                <a:gd name="connsiteY205" fmla="*/ 449544 h 63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483553" h="638139">
                  <a:moveTo>
                    <a:pt x="477078" y="449544"/>
                  </a:moveTo>
                  <a:lnTo>
                    <a:pt x="477078" y="445927"/>
                  </a:lnTo>
                  <a:lnTo>
                    <a:pt x="480315" y="442309"/>
                  </a:lnTo>
                  <a:lnTo>
                    <a:pt x="480315" y="427838"/>
                  </a:lnTo>
                  <a:lnTo>
                    <a:pt x="483553" y="420603"/>
                  </a:lnTo>
                  <a:lnTo>
                    <a:pt x="483553" y="413367"/>
                  </a:lnTo>
                  <a:lnTo>
                    <a:pt x="477078" y="391566"/>
                  </a:lnTo>
                  <a:lnTo>
                    <a:pt x="473840" y="384331"/>
                  </a:lnTo>
                  <a:lnTo>
                    <a:pt x="467365" y="377095"/>
                  </a:lnTo>
                  <a:lnTo>
                    <a:pt x="454319" y="369860"/>
                  </a:lnTo>
                  <a:lnTo>
                    <a:pt x="451081" y="366243"/>
                  </a:lnTo>
                  <a:lnTo>
                    <a:pt x="444606" y="362625"/>
                  </a:lnTo>
                  <a:lnTo>
                    <a:pt x="441368" y="355294"/>
                  </a:lnTo>
                  <a:lnTo>
                    <a:pt x="441368" y="348059"/>
                  </a:lnTo>
                  <a:lnTo>
                    <a:pt x="444606" y="337206"/>
                  </a:lnTo>
                  <a:lnTo>
                    <a:pt x="444606" y="329971"/>
                  </a:lnTo>
                  <a:lnTo>
                    <a:pt x="447844" y="326353"/>
                  </a:lnTo>
                  <a:lnTo>
                    <a:pt x="447844" y="322735"/>
                  </a:lnTo>
                  <a:lnTo>
                    <a:pt x="415372" y="322735"/>
                  </a:lnTo>
                  <a:lnTo>
                    <a:pt x="389471" y="319117"/>
                  </a:lnTo>
                  <a:lnTo>
                    <a:pt x="373187" y="315405"/>
                  </a:lnTo>
                  <a:lnTo>
                    <a:pt x="369949" y="311787"/>
                  </a:lnTo>
                  <a:lnTo>
                    <a:pt x="369949" y="286463"/>
                  </a:lnTo>
                  <a:lnTo>
                    <a:pt x="373187" y="279228"/>
                  </a:lnTo>
                  <a:lnTo>
                    <a:pt x="369949" y="275610"/>
                  </a:lnTo>
                  <a:lnTo>
                    <a:pt x="363474" y="271897"/>
                  </a:lnTo>
                  <a:lnTo>
                    <a:pt x="360236" y="264662"/>
                  </a:lnTo>
                  <a:lnTo>
                    <a:pt x="356999" y="261044"/>
                  </a:lnTo>
                  <a:lnTo>
                    <a:pt x="356999" y="257427"/>
                  </a:lnTo>
                  <a:lnTo>
                    <a:pt x="366712" y="257427"/>
                  </a:lnTo>
                  <a:lnTo>
                    <a:pt x="366712" y="239338"/>
                  </a:lnTo>
                  <a:lnTo>
                    <a:pt x="363474" y="232103"/>
                  </a:lnTo>
                  <a:lnTo>
                    <a:pt x="360236" y="228390"/>
                  </a:lnTo>
                  <a:lnTo>
                    <a:pt x="356999" y="221155"/>
                  </a:lnTo>
                  <a:lnTo>
                    <a:pt x="356999" y="203066"/>
                  </a:lnTo>
                  <a:lnTo>
                    <a:pt x="353761" y="199448"/>
                  </a:lnTo>
                  <a:lnTo>
                    <a:pt x="350524" y="192213"/>
                  </a:lnTo>
                  <a:lnTo>
                    <a:pt x="337477" y="184882"/>
                  </a:lnTo>
                  <a:lnTo>
                    <a:pt x="305101" y="184882"/>
                  </a:lnTo>
                  <a:lnTo>
                    <a:pt x="301863" y="181265"/>
                  </a:lnTo>
                  <a:lnTo>
                    <a:pt x="295293" y="177647"/>
                  </a:lnTo>
                  <a:lnTo>
                    <a:pt x="288818" y="170412"/>
                  </a:lnTo>
                  <a:lnTo>
                    <a:pt x="288818" y="166794"/>
                  </a:lnTo>
                  <a:lnTo>
                    <a:pt x="275867" y="166794"/>
                  </a:lnTo>
                  <a:lnTo>
                    <a:pt x="269392" y="163176"/>
                  </a:lnTo>
                  <a:lnTo>
                    <a:pt x="262916" y="155941"/>
                  </a:lnTo>
                  <a:lnTo>
                    <a:pt x="256441" y="152323"/>
                  </a:lnTo>
                  <a:lnTo>
                    <a:pt x="253108" y="145088"/>
                  </a:lnTo>
                  <a:lnTo>
                    <a:pt x="253108" y="141375"/>
                  </a:lnTo>
                  <a:lnTo>
                    <a:pt x="246633" y="141375"/>
                  </a:lnTo>
                  <a:lnTo>
                    <a:pt x="243395" y="145088"/>
                  </a:lnTo>
                  <a:lnTo>
                    <a:pt x="236920" y="145088"/>
                  </a:lnTo>
                  <a:lnTo>
                    <a:pt x="230445" y="141375"/>
                  </a:lnTo>
                  <a:lnTo>
                    <a:pt x="227207" y="134140"/>
                  </a:lnTo>
                  <a:lnTo>
                    <a:pt x="223969" y="137757"/>
                  </a:lnTo>
                  <a:lnTo>
                    <a:pt x="207686" y="137757"/>
                  </a:lnTo>
                  <a:lnTo>
                    <a:pt x="201210" y="134140"/>
                  </a:lnTo>
                  <a:lnTo>
                    <a:pt x="197973" y="130522"/>
                  </a:lnTo>
                  <a:lnTo>
                    <a:pt x="197973" y="126904"/>
                  </a:lnTo>
                  <a:lnTo>
                    <a:pt x="194735" y="119669"/>
                  </a:lnTo>
                  <a:lnTo>
                    <a:pt x="194735" y="116051"/>
                  </a:lnTo>
                  <a:lnTo>
                    <a:pt x="191498" y="112434"/>
                  </a:lnTo>
                  <a:lnTo>
                    <a:pt x="178547" y="112434"/>
                  </a:lnTo>
                  <a:lnTo>
                    <a:pt x="175214" y="94250"/>
                  </a:lnTo>
                  <a:lnTo>
                    <a:pt x="172072" y="90632"/>
                  </a:lnTo>
                  <a:lnTo>
                    <a:pt x="165501" y="87015"/>
                  </a:lnTo>
                  <a:lnTo>
                    <a:pt x="159026" y="79779"/>
                  </a:lnTo>
                  <a:lnTo>
                    <a:pt x="159026" y="72544"/>
                  </a:lnTo>
                  <a:lnTo>
                    <a:pt x="162263" y="68926"/>
                  </a:lnTo>
                  <a:lnTo>
                    <a:pt x="162263" y="58073"/>
                  </a:lnTo>
                  <a:lnTo>
                    <a:pt x="159026" y="50838"/>
                  </a:lnTo>
                  <a:lnTo>
                    <a:pt x="155788" y="47125"/>
                  </a:lnTo>
                  <a:lnTo>
                    <a:pt x="155788" y="29037"/>
                  </a:lnTo>
                  <a:lnTo>
                    <a:pt x="159026" y="25419"/>
                  </a:lnTo>
                  <a:lnTo>
                    <a:pt x="159026" y="21801"/>
                  </a:lnTo>
                  <a:lnTo>
                    <a:pt x="162263" y="18184"/>
                  </a:lnTo>
                  <a:lnTo>
                    <a:pt x="162263" y="0"/>
                  </a:lnTo>
                  <a:lnTo>
                    <a:pt x="155788" y="0"/>
                  </a:lnTo>
                  <a:lnTo>
                    <a:pt x="149313" y="3618"/>
                  </a:lnTo>
                  <a:lnTo>
                    <a:pt x="149313" y="7330"/>
                  </a:lnTo>
                  <a:lnTo>
                    <a:pt x="146075" y="7330"/>
                  </a:lnTo>
                  <a:lnTo>
                    <a:pt x="139600" y="0"/>
                  </a:lnTo>
                  <a:lnTo>
                    <a:pt x="133029" y="7330"/>
                  </a:lnTo>
                  <a:lnTo>
                    <a:pt x="113603" y="7330"/>
                  </a:lnTo>
                  <a:lnTo>
                    <a:pt x="107128" y="10948"/>
                  </a:lnTo>
                  <a:lnTo>
                    <a:pt x="103890" y="14566"/>
                  </a:lnTo>
                  <a:lnTo>
                    <a:pt x="100653" y="21801"/>
                  </a:lnTo>
                  <a:lnTo>
                    <a:pt x="97415" y="25419"/>
                  </a:lnTo>
                  <a:lnTo>
                    <a:pt x="97415" y="29037"/>
                  </a:lnTo>
                  <a:lnTo>
                    <a:pt x="77894" y="29037"/>
                  </a:lnTo>
                  <a:lnTo>
                    <a:pt x="74656" y="47125"/>
                  </a:lnTo>
                  <a:lnTo>
                    <a:pt x="55230" y="47125"/>
                  </a:lnTo>
                  <a:lnTo>
                    <a:pt x="48755" y="58073"/>
                  </a:lnTo>
                  <a:lnTo>
                    <a:pt x="45422" y="61691"/>
                  </a:lnTo>
                  <a:lnTo>
                    <a:pt x="32472" y="68926"/>
                  </a:lnTo>
                  <a:lnTo>
                    <a:pt x="22759" y="68926"/>
                  </a:lnTo>
                  <a:lnTo>
                    <a:pt x="22759" y="65309"/>
                  </a:lnTo>
                  <a:lnTo>
                    <a:pt x="19521" y="61691"/>
                  </a:lnTo>
                  <a:lnTo>
                    <a:pt x="6570" y="61691"/>
                  </a:lnTo>
                  <a:lnTo>
                    <a:pt x="0" y="58073"/>
                  </a:lnTo>
                  <a:lnTo>
                    <a:pt x="0" y="68926"/>
                  </a:lnTo>
                  <a:lnTo>
                    <a:pt x="3238" y="79779"/>
                  </a:lnTo>
                  <a:lnTo>
                    <a:pt x="9808" y="87015"/>
                  </a:lnTo>
                  <a:lnTo>
                    <a:pt x="16283" y="97868"/>
                  </a:lnTo>
                  <a:lnTo>
                    <a:pt x="22759" y="105198"/>
                  </a:lnTo>
                  <a:lnTo>
                    <a:pt x="29234" y="116051"/>
                  </a:lnTo>
                  <a:lnTo>
                    <a:pt x="35709" y="130522"/>
                  </a:lnTo>
                  <a:lnTo>
                    <a:pt x="35709" y="137757"/>
                  </a:lnTo>
                  <a:lnTo>
                    <a:pt x="32472" y="141375"/>
                  </a:lnTo>
                  <a:lnTo>
                    <a:pt x="29234" y="148706"/>
                  </a:lnTo>
                  <a:lnTo>
                    <a:pt x="25996" y="152323"/>
                  </a:lnTo>
                  <a:lnTo>
                    <a:pt x="32472" y="181265"/>
                  </a:lnTo>
                  <a:lnTo>
                    <a:pt x="22759" y="199448"/>
                  </a:lnTo>
                  <a:lnTo>
                    <a:pt x="25996" y="199448"/>
                  </a:lnTo>
                  <a:lnTo>
                    <a:pt x="32472" y="206684"/>
                  </a:lnTo>
                  <a:lnTo>
                    <a:pt x="35709" y="213919"/>
                  </a:lnTo>
                  <a:lnTo>
                    <a:pt x="35709" y="217537"/>
                  </a:lnTo>
                  <a:lnTo>
                    <a:pt x="32472" y="224772"/>
                  </a:lnTo>
                  <a:lnTo>
                    <a:pt x="25996" y="232103"/>
                  </a:lnTo>
                  <a:lnTo>
                    <a:pt x="19521" y="246573"/>
                  </a:lnTo>
                  <a:lnTo>
                    <a:pt x="22759" y="257427"/>
                  </a:lnTo>
                  <a:lnTo>
                    <a:pt x="25996" y="264662"/>
                  </a:lnTo>
                  <a:lnTo>
                    <a:pt x="29234" y="268279"/>
                  </a:lnTo>
                  <a:lnTo>
                    <a:pt x="29234" y="271897"/>
                  </a:lnTo>
                  <a:lnTo>
                    <a:pt x="22759" y="282845"/>
                  </a:lnTo>
                  <a:lnTo>
                    <a:pt x="29234" y="290081"/>
                  </a:lnTo>
                  <a:lnTo>
                    <a:pt x="42185" y="300934"/>
                  </a:lnTo>
                  <a:lnTo>
                    <a:pt x="42185" y="311787"/>
                  </a:lnTo>
                  <a:lnTo>
                    <a:pt x="55230" y="319117"/>
                  </a:lnTo>
                  <a:lnTo>
                    <a:pt x="48755" y="337206"/>
                  </a:lnTo>
                  <a:lnTo>
                    <a:pt x="42185" y="329971"/>
                  </a:lnTo>
                  <a:lnTo>
                    <a:pt x="42185" y="337206"/>
                  </a:lnTo>
                  <a:lnTo>
                    <a:pt x="35709" y="351677"/>
                  </a:lnTo>
                  <a:lnTo>
                    <a:pt x="29234" y="355294"/>
                  </a:lnTo>
                  <a:lnTo>
                    <a:pt x="19521" y="366243"/>
                  </a:lnTo>
                  <a:lnTo>
                    <a:pt x="25996" y="380713"/>
                  </a:lnTo>
                  <a:lnTo>
                    <a:pt x="22759" y="384331"/>
                  </a:lnTo>
                  <a:lnTo>
                    <a:pt x="32472" y="402419"/>
                  </a:lnTo>
                  <a:lnTo>
                    <a:pt x="45422" y="402419"/>
                  </a:lnTo>
                  <a:lnTo>
                    <a:pt x="51993" y="449544"/>
                  </a:lnTo>
                  <a:lnTo>
                    <a:pt x="58468" y="453162"/>
                  </a:lnTo>
                  <a:lnTo>
                    <a:pt x="61706" y="453162"/>
                  </a:lnTo>
                  <a:lnTo>
                    <a:pt x="74656" y="460493"/>
                  </a:lnTo>
                  <a:lnTo>
                    <a:pt x="77894" y="467728"/>
                  </a:lnTo>
                  <a:lnTo>
                    <a:pt x="77894" y="471346"/>
                  </a:lnTo>
                  <a:lnTo>
                    <a:pt x="74656" y="478581"/>
                  </a:lnTo>
                  <a:lnTo>
                    <a:pt x="68181" y="485816"/>
                  </a:lnTo>
                  <a:lnTo>
                    <a:pt x="77894" y="496669"/>
                  </a:lnTo>
                  <a:lnTo>
                    <a:pt x="74656" y="500287"/>
                  </a:lnTo>
                  <a:lnTo>
                    <a:pt x="71419" y="507618"/>
                  </a:lnTo>
                  <a:lnTo>
                    <a:pt x="68181" y="511235"/>
                  </a:lnTo>
                  <a:lnTo>
                    <a:pt x="68181" y="518471"/>
                  </a:lnTo>
                  <a:lnTo>
                    <a:pt x="71419" y="525706"/>
                  </a:lnTo>
                  <a:lnTo>
                    <a:pt x="74656" y="529324"/>
                  </a:lnTo>
                  <a:lnTo>
                    <a:pt x="74656" y="543890"/>
                  </a:lnTo>
                  <a:lnTo>
                    <a:pt x="77894" y="543890"/>
                  </a:lnTo>
                  <a:lnTo>
                    <a:pt x="81132" y="547507"/>
                  </a:lnTo>
                  <a:lnTo>
                    <a:pt x="87607" y="551125"/>
                  </a:lnTo>
                  <a:lnTo>
                    <a:pt x="90845" y="554743"/>
                  </a:lnTo>
                  <a:lnTo>
                    <a:pt x="97415" y="558360"/>
                  </a:lnTo>
                  <a:lnTo>
                    <a:pt x="100653" y="561978"/>
                  </a:lnTo>
                  <a:lnTo>
                    <a:pt x="100653" y="601868"/>
                  </a:lnTo>
                  <a:lnTo>
                    <a:pt x="113603" y="616338"/>
                  </a:lnTo>
                  <a:lnTo>
                    <a:pt x="113603" y="630904"/>
                  </a:lnTo>
                  <a:lnTo>
                    <a:pt x="116841" y="638140"/>
                  </a:lnTo>
                  <a:lnTo>
                    <a:pt x="146075" y="638140"/>
                  </a:lnTo>
                  <a:lnTo>
                    <a:pt x="146075" y="619956"/>
                  </a:lnTo>
                  <a:lnTo>
                    <a:pt x="152551" y="619956"/>
                  </a:lnTo>
                  <a:lnTo>
                    <a:pt x="152551" y="609103"/>
                  </a:lnTo>
                  <a:lnTo>
                    <a:pt x="165501" y="605486"/>
                  </a:lnTo>
                  <a:lnTo>
                    <a:pt x="172072" y="591015"/>
                  </a:lnTo>
                  <a:lnTo>
                    <a:pt x="175214" y="594632"/>
                  </a:lnTo>
                  <a:lnTo>
                    <a:pt x="188260" y="601868"/>
                  </a:lnTo>
                  <a:lnTo>
                    <a:pt x="194735" y="601868"/>
                  </a:lnTo>
                  <a:lnTo>
                    <a:pt x="204448" y="605486"/>
                  </a:lnTo>
                  <a:lnTo>
                    <a:pt x="233682" y="605486"/>
                  </a:lnTo>
                  <a:lnTo>
                    <a:pt x="249871" y="634522"/>
                  </a:lnTo>
                  <a:lnTo>
                    <a:pt x="256441" y="601868"/>
                  </a:lnTo>
                  <a:lnTo>
                    <a:pt x="295293" y="598250"/>
                  </a:lnTo>
                  <a:lnTo>
                    <a:pt x="314814" y="612721"/>
                  </a:lnTo>
                  <a:lnTo>
                    <a:pt x="314814" y="601868"/>
                  </a:lnTo>
                  <a:lnTo>
                    <a:pt x="321289" y="558360"/>
                  </a:lnTo>
                  <a:lnTo>
                    <a:pt x="321289" y="543890"/>
                  </a:lnTo>
                  <a:lnTo>
                    <a:pt x="318052" y="540177"/>
                  </a:lnTo>
                  <a:lnTo>
                    <a:pt x="318052" y="536559"/>
                  </a:lnTo>
                  <a:lnTo>
                    <a:pt x="311577" y="522088"/>
                  </a:lnTo>
                  <a:lnTo>
                    <a:pt x="311577" y="514853"/>
                  </a:lnTo>
                  <a:lnTo>
                    <a:pt x="314814" y="511235"/>
                  </a:lnTo>
                  <a:lnTo>
                    <a:pt x="321289" y="507618"/>
                  </a:lnTo>
                  <a:lnTo>
                    <a:pt x="327765" y="500287"/>
                  </a:lnTo>
                  <a:lnTo>
                    <a:pt x="331002" y="482199"/>
                  </a:lnTo>
                  <a:lnTo>
                    <a:pt x="386233" y="471346"/>
                  </a:lnTo>
                  <a:lnTo>
                    <a:pt x="428322" y="464110"/>
                  </a:lnTo>
                  <a:lnTo>
                    <a:pt x="457556" y="489434"/>
                  </a:lnTo>
                  <a:lnTo>
                    <a:pt x="467365" y="511235"/>
                  </a:lnTo>
                  <a:lnTo>
                    <a:pt x="467365" y="507618"/>
                  </a:lnTo>
                  <a:lnTo>
                    <a:pt x="470507" y="504000"/>
                  </a:lnTo>
                  <a:lnTo>
                    <a:pt x="477078" y="500287"/>
                  </a:lnTo>
                  <a:lnTo>
                    <a:pt x="480315" y="496669"/>
                  </a:lnTo>
                  <a:lnTo>
                    <a:pt x="473840" y="493052"/>
                  </a:lnTo>
                  <a:lnTo>
                    <a:pt x="470507" y="489434"/>
                  </a:lnTo>
                  <a:lnTo>
                    <a:pt x="470507" y="474963"/>
                  </a:lnTo>
                  <a:lnTo>
                    <a:pt x="473840" y="467728"/>
                  </a:lnTo>
                  <a:lnTo>
                    <a:pt x="477078" y="464110"/>
                  </a:lnTo>
                  <a:lnTo>
                    <a:pt x="480315" y="456875"/>
                  </a:lnTo>
                  <a:lnTo>
                    <a:pt x="477078" y="449544"/>
                  </a:lnTo>
                  <a:close/>
                </a:path>
              </a:pathLst>
            </a:custGeom>
            <a:noFill/>
            <a:ln w="2379" cap="flat">
              <a:solidFill>
                <a:srgbClr val="FFFFFF"/>
              </a:solidFill>
              <a:prstDash val="solid"/>
              <a:round/>
            </a:ln>
          </p:spPr>
          <p:txBody>
            <a:bodyPr rtlCol="0" anchor="ctr"/>
            <a:lstStyle/>
            <a:p>
              <a:endParaRPr lang="en-US" noProof="0" dirty="0"/>
            </a:p>
          </p:txBody>
        </p:sp>
        <p:sp>
          <p:nvSpPr>
            <p:cNvPr id="5679" name="Serbest Form 5678">
              <a:extLst>
                <a:ext uri="{FF2B5EF4-FFF2-40B4-BE49-F238E27FC236}">
                  <a16:creationId xmlns:a16="http://schemas.microsoft.com/office/drawing/2014/main" id="{9DD650D9-90E4-3B49-AF9E-0F41199997EC}"/>
                </a:ext>
              </a:extLst>
            </p:cNvPr>
            <p:cNvSpPr/>
            <p:nvPr/>
          </p:nvSpPr>
          <p:spPr>
            <a:xfrm>
              <a:off x="8977797" y="2631967"/>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solidFill>
              <a:srgbClr val="AFABAB"/>
            </a:solidFill>
            <a:ln w="9518" cap="flat">
              <a:noFill/>
              <a:prstDash val="solid"/>
              <a:miter/>
            </a:ln>
          </p:spPr>
          <p:txBody>
            <a:bodyPr rtlCol="0" anchor="ctr"/>
            <a:lstStyle/>
            <a:p>
              <a:endParaRPr lang="en-US" noProof="0" dirty="0"/>
            </a:p>
          </p:txBody>
        </p:sp>
        <p:sp>
          <p:nvSpPr>
            <p:cNvPr id="5680" name="Serbest Form 5679">
              <a:extLst>
                <a:ext uri="{FF2B5EF4-FFF2-40B4-BE49-F238E27FC236}">
                  <a16:creationId xmlns:a16="http://schemas.microsoft.com/office/drawing/2014/main" id="{E2C6F9CF-AA01-BE41-904F-FC0F17EA9F49}"/>
                </a:ext>
              </a:extLst>
            </p:cNvPr>
            <p:cNvSpPr/>
            <p:nvPr/>
          </p:nvSpPr>
          <p:spPr>
            <a:xfrm>
              <a:off x="8977797" y="2631967"/>
              <a:ext cx="115984" cy="77399"/>
            </a:xfrm>
            <a:custGeom>
              <a:avLst/>
              <a:gdLst>
                <a:gd name="connsiteX0" fmla="*/ 38661 w 115984"/>
                <a:gd name="connsiteY0" fmla="*/ 77399 h 77399"/>
                <a:gd name="connsiteX1" fmla="*/ 44565 w 115984"/>
                <a:gd name="connsiteY1" fmla="*/ 77399 h 77399"/>
                <a:gd name="connsiteX2" fmla="*/ 50565 w 115984"/>
                <a:gd name="connsiteY2" fmla="*/ 73877 h 77399"/>
                <a:gd name="connsiteX3" fmla="*/ 53516 w 115984"/>
                <a:gd name="connsiteY3" fmla="*/ 70354 h 77399"/>
                <a:gd name="connsiteX4" fmla="*/ 62468 w 115984"/>
                <a:gd name="connsiteY4" fmla="*/ 70354 h 77399"/>
                <a:gd name="connsiteX5" fmla="*/ 68372 w 115984"/>
                <a:gd name="connsiteY5" fmla="*/ 73877 h 77399"/>
                <a:gd name="connsiteX6" fmla="*/ 83227 w 115984"/>
                <a:gd name="connsiteY6" fmla="*/ 73877 h 77399"/>
                <a:gd name="connsiteX7" fmla="*/ 89226 w 115984"/>
                <a:gd name="connsiteY7" fmla="*/ 70354 h 77399"/>
                <a:gd name="connsiteX8" fmla="*/ 95130 w 115984"/>
                <a:gd name="connsiteY8" fmla="*/ 70354 h 77399"/>
                <a:gd name="connsiteX9" fmla="*/ 98177 w 115984"/>
                <a:gd name="connsiteY9" fmla="*/ 73877 h 77399"/>
                <a:gd name="connsiteX10" fmla="*/ 104081 w 115984"/>
                <a:gd name="connsiteY10" fmla="*/ 73877 h 77399"/>
                <a:gd name="connsiteX11" fmla="*/ 115984 w 115984"/>
                <a:gd name="connsiteY11" fmla="*/ 66832 h 77399"/>
                <a:gd name="connsiteX12" fmla="*/ 115984 w 115984"/>
                <a:gd name="connsiteY12" fmla="*/ 63309 h 77399"/>
                <a:gd name="connsiteX13" fmla="*/ 110080 w 115984"/>
                <a:gd name="connsiteY13" fmla="*/ 56264 h 77399"/>
                <a:gd name="connsiteX14" fmla="*/ 110080 w 115984"/>
                <a:gd name="connsiteY14" fmla="*/ 42175 h 77399"/>
                <a:gd name="connsiteX15" fmla="*/ 98177 w 115984"/>
                <a:gd name="connsiteY15" fmla="*/ 42175 h 77399"/>
                <a:gd name="connsiteX16" fmla="*/ 95130 w 115984"/>
                <a:gd name="connsiteY16" fmla="*/ 38652 h 77399"/>
                <a:gd name="connsiteX17" fmla="*/ 95130 w 115984"/>
                <a:gd name="connsiteY17" fmla="*/ 24657 h 77399"/>
                <a:gd name="connsiteX18" fmla="*/ 92178 w 115984"/>
                <a:gd name="connsiteY18" fmla="*/ 17612 h 77399"/>
                <a:gd name="connsiteX19" fmla="*/ 86274 w 115984"/>
                <a:gd name="connsiteY19" fmla="*/ 10567 h 77399"/>
                <a:gd name="connsiteX20" fmla="*/ 80275 w 115984"/>
                <a:gd name="connsiteY20" fmla="*/ 7045 h 77399"/>
                <a:gd name="connsiteX21" fmla="*/ 74371 w 115984"/>
                <a:gd name="connsiteY21" fmla="*/ 7045 h 77399"/>
                <a:gd name="connsiteX22" fmla="*/ 68372 w 115984"/>
                <a:gd name="connsiteY22" fmla="*/ 10567 h 77399"/>
                <a:gd name="connsiteX23" fmla="*/ 62468 w 115984"/>
                <a:gd name="connsiteY23" fmla="*/ 10567 h 77399"/>
                <a:gd name="connsiteX24" fmla="*/ 56468 w 115984"/>
                <a:gd name="connsiteY24" fmla="*/ 14090 h 77399"/>
                <a:gd name="connsiteX25" fmla="*/ 53516 w 115984"/>
                <a:gd name="connsiteY25" fmla="*/ 17612 h 77399"/>
                <a:gd name="connsiteX26" fmla="*/ 50565 w 115984"/>
                <a:gd name="connsiteY26" fmla="*/ 17612 h 77399"/>
                <a:gd name="connsiteX27" fmla="*/ 50565 w 115984"/>
                <a:gd name="connsiteY27" fmla="*/ 3522 h 77399"/>
                <a:gd name="connsiteX28" fmla="*/ 38661 w 115984"/>
                <a:gd name="connsiteY28" fmla="*/ 3522 h 77399"/>
                <a:gd name="connsiteX29" fmla="*/ 32662 w 115984"/>
                <a:gd name="connsiteY29" fmla="*/ 0 h 77399"/>
                <a:gd name="connsiteX30" fmla="*/ 26758 w 115984"/>
                <a:gd name="connsiteY30" fmla="*/ 0 h 77399"/>
                <a:gd name="connsiteX31" fmla="*/ 23711 w 115984"/>
                <a:gd name="connsiteY31" fmla="*/ 7045 h 77399"/>
                <a:gd name="connsiteX32" fmla="*/ 17807 w 115984"/>
                <a:gd name="connsiteY32" fmla="*/ 14090 h 77399"/>
                <a:gd name="connsiteX33" fmla="*/ 14855 w 115984"/>
                <a:gd name="connsiteY33" fmla="*/ 21135 h 77399"/>
                <a:gd name="connsiteX34" fmla="*/ 8856 w 115984"/>
                <a:gd name="connsiteY34" fmla="*/ 31607 h 77399"/>
                <a:gd name="connsiteX35" fmla="*/ 5904 w 115984"/>
                <a:gd name="connsiteY35" fmla="*/ 38652 h 77399"/>
                <a:gd name="connsiteX36" fmla="*/ 2952 w 115984"/>
                <a:gd name="connsiteY36" fmla="*/ 42175 h 77399"/>
                <a:gd name="connsiteX37" fmla="*/ 2952 w 115984"/>
                <a:gd name="connsiteY37" fmla="*/ 45697 h 77399"/>
                <a:gd name="connsiteX38" fmla="*/ 0 w 115984"/>
                <a:gd name="connsiteY38" fmla="*/ 45697 h 77399"/>
                <a:gd name="connsiteX39" fmla="*/ 0 w 115984"/>
                <a:gd name="connsiteY39" fmla="*/ 52742 h 77399"/>
                <a:gd name="connsiteX40" fmla="*/ 8856 w 115984"/>
                <a:gd name="connsiteY40" fmla="*/ 63309 h 77399"/>
                <a:gd name="connsiteX41" fmla="*/ 20759 w 115984"/>
                <a:gd name="connsiteY41" fmla="*/ 70354 h 77399"/>
                <a:gd name="connsiteX42" fmla="*/ 26758 w 115984"/>
                <a:gd name="connsiteY42" fmla="*/ 70354 h 77399"/>
                <a:gd name="connsiteX43" fmla="*/ 26758 w 115984"/>
                <a:gd name="connsiteY43" fmla="*/ 66832 h 77399"/>
                <a:gd name="connsiteX44" fmla="*/ 26758 w 115984"/>
                <a:gd name="connsiteY44" fmla="*/ 70354 h 77399"/>
                <a:gd name="connsiteX45" fmla="*/ 32662 w 115984"/>
                <a:gd name="connsiteY45" fmla="*/ 77399 h 77399"/>
                <a:gd name="connsiteX46" fmla="*/ 38661 w 115984"/>
                <a:gd name="connsiteY46" fmla="*/ 77399 h 7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5984" h="77399">
                  <a:moveTo>
                    <a:pt x="38661" y="77399"/>
                  </a:moveTo>
                  <a:lnTo>
                    <a:pt x="44565" y="77399"/>
                  </a:lnTo>
                  <a:lnTo>
                    <a:pt x="50565" y="73877"/>
                  </a:lnTo>
                  <a:lnTo>
                    <a:pt x="53516" y="70354"/>
                  </a:lnTo>
                  <a:lnTo>
                    <a:pt x="62468" y="70354"/>
                  </a:lnTo>
                  <a:lnTo>
                    <a:pt x="68372" y="73877"/>
                  </a:lnTo>
                  <a:lnTo>
                    <a:pt x="83227" y="73877"/>
                  </a:lnTo>
                  <a:lnTo>
                    <a:pt x="89226" y="70354"/>
                  </a:lnTo>
                  <a:lnTo>
                    <a:pt x="95130" y="70354"/>
                  </a:lnTo>
                  <a:lnTo>
                    <a:pt x="98177" y="73877"/>
                  </a:lnTo>
                  <a:lnTo>
                    <a:pt x="104081" y="73877"/>
                  </a:lnTo>
                  <a:lnTo>
                    <a:pt x="115984" y="66832"/>
                  </a:lnTo>
                  <a:lnTo>
                    <a:pt x="115984" y="63309"/>
                  </a:lnTo>
                  <a:lnTo>
                    <a:pt x="110080" y="56264"/>
                  </a:lnTo>
                  <a:lnTo>
                    <a:pt x="110080" y="42175"/>
                  </a:lnTo>
                  <a:lnTo>
                    <a:pt x="98177" y="42175"/>
                  </a:lnTo>
                  <a:lnTo>
                    <a:pt x="95130" y="38652"/>
                  </a:lnTo>
                  <a:lnTo>
                    <a:pt x="95130" y="24657"/>
                  </a:lnTo>
                  <a:lnTo>
                    <a:pt x="92178" y="17612"/>
                  </a:lnTo>
                  <a:lnTo>
                    <a:pt x="86274" y="10567"/>
                  </a:lnTo>
                  <a:lnTo>
                    <a:pt x="80275" y="7045"/>
                  </a:lnTo>
                  <a:lnTo>
                    <a:pt x="74371" y="7045"/>
                  </a:lnTo>
                  <a:lnTo>
                    <a:pt x="68372" y="10567"/>
                  </a:lnTo>
                  <a:lnTo>
                    <a:pt x="62468" y="10567"/>
                  </a:lnTo>
                  <a:lnTo>
                    <a:pt x="56468" y="14090"/>
                  </a:lnTo>
                  <a:lnTo>
                    <a:pt x="53516" y="17612"/>
                  </a:lnTo>
                  <a:lnTo>
                    <a:pt x="50565" y="17612"/>
                  </a:lnTo>
                  <a:lnTo>
                    <a:pt x="50565" y="3522"/>
                  </a:lnTo>
                  <a:lnTo>
                    <a:pt x="38661" y="3522"/>
                  </a:lnTo>
                  <a:lnTo>
                    <a:pt x="32662" y="0"/>
                  </a:lnTo>
                  <a:lnTo>
                    <a:pt x="26758" y="0"/>
                  </a:lnTo>
                  <a:lnTo>
                    <a:pt x="23711" y="7045"/>
                  </a:lnTo>
                  <a:lnTo>
                    <a:pt x="17807" y="14090"/>
                  </a:lnTo>
                  <a:lnTo>
                    <a:pt x="14855" y="21135"/>
                  </a:lnTo>
                  <a:lnTo>
                    <a:pt x="8856" y="31607"/>
                  </a:lnTo>
                  <a:lnTo>
                    <a:pt x="5904" y="38652"/>
                  </a:lnTo>
                  <a:lnTo>
                    <a:pt x="2952" y="42175"/>
                  </a:lnTo>
                  <a:lnTo>
                    <a:pt x="2952" y="45697"/>
                  </a:lnTo>
                  <a:lnTo>
                    <a:pt x="0" y="45697"/>
                  </a:lnTo>
                  <a:lnTo>
                    <a:pt x="0" y="52742"/>
                  </a:lnTo>
                  <a:lnTo>
                    <a:pt x="8856" y="63309"/>
                  </a:lnTo>
                  <a:lnTo>
                    <a:pt x="20759" y="70354"/>
                  </a:lnTo>
                  <a:lnTo>
                    <a:pt x="26758" y="70354"/>
                  </a:lnTo>
                  <a:lnTo>
                    <a:pt x="26758" y="66832"/>
                  </a:lnTo>
                  <a:lnTo>
                    <a:pt x="26758" y="70354"/>
                  </a:lnTo>
                  <a:lnTo>
                    <a:pt x="32662" y="77399"/>
                  </a:lnTo>
                  <a:lnTo>
                    <a:pt x="38661" y="77399"/>
                  </a:lnTo>
                  <a:close/>
                </a:path>
              </a:pathLst>
            </a:custGeom>
            <a:noFill/>
            <a:ln w="2379" cap="flat">
              <a:solidFill>
                <a:srgbClr val="FFFFFF"/>
              </a:solidFill>
              <a:prstDash val="solid"/>
              <a:round/>
            </a:ln>
          </p:spPr>
          <p:txBody>
            <a:bodyPr rtlCol="0" anchor="ctr"/>
            <a:lstStyle/>
            <a:p>
              <a:endParaRPr lang="en-US" noProof="0" dirty="0"/>
            </a:p>
          </p:txBody>
        </p:sp>
        <p:sp>
          <p:nvSpPr>
            <p:cNvPr id="5681" name="Serbest Form 5680">
              <a:extLst>
                <a:ext uri="{FF2B5EF4-FFF2-40B4-BE49-F238E27FC236}">
                  <a16:creationId xmlns:a16="http://schemas.microsoft.com/office/drawing/2014/main" id="{8450F471-2674-A044-BF92-D02CB932BB49}"/>
                </a:ext>
              </a:extLst>
            </p:cNvPr>
            <p:cNvSpPr/>
            <p:nvPr/>
          </p:nvSpPr>
          <p:spPr>
            <a:xfrm>
              <a:off x="5651203" y="3386063"/>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solidFill>
              <a:srgbClr val="AFABAB"/>
            </a:solidFill>
            <a:ln w="9518" cap="flat">
              <a:noFill/>
              <a:prstDash val="solid"/>
              <a:miter/>
            </a:ln>
          </p:spPr>
          <p:txBody>
            <a:bodyPr rtlCol="0" anchor="ctr"/>
            <a:lstStyle/>
            <a:p>
              <a:endParaRPr lang="en-US" noProof="0" dirty="0"/>
            </a:p>
          </p:txBody>
        </p:sp>
        <p:sp>
          <p:nvSpPr>
            <p:cNvPr id="5682" name="Serbest Form 5681">
              <a:extLst>
                <a:ext uri="{FF2B5EF4-FFF2-40B4-BE49-F238E27FC236}">
                  <a16:creationId xmlns:a16="http://schemas.microsoft.com/office/drawing/2014/main" id="{16A2B7C7-9911-EA46-902E-EE8B03AE318E}"/>
                </a:ext>
              </a:extLst>
            </p:cNvPr>
            <p:cNvSpPr/>
            <p:nvPr/>
          </p:nvSpPr>
          <p:spPr>
            <a:xfrm>
              <a:off x="5651203" y="3386063"/>
              <a:ext cx="116079" cy="289985"/>
            </a:xfrm>
            <a:custGeom>
              <a:avLst/>
              <a:gdLst>
                <a:gd name="connsiteX0" fmla="*/ 72181 w 116079"/>
                <a:gd name="connsiteY0" fmla="*/ 216680 h 289985"/>
                <a:gd name="connsiteX1" fmla="*/ 75323 w 116079"/>
                <a:gd name="connsiteY1" fmla="*/ 199163 h 289985"/>
                <a:gd name="connsiteX2" fmla="*/ 72181 w 116079"/>
                <a:gd name="connsiteY2" fmla="*/ 178218 h 289985"/>
                <a:gd name="connsiteX3" fmla="*/ 75323 w 116079"/>
                <a:gd name="connsiteY3" fmla="*/ 160701 h 289985"/>
                <a:gd name="connsiteX4" fmla="*/ 84751 w 116079"/>
                <a:gd name="connsiteY4" fmla="*/ 160701 h 289985"/>
                <a:gd name="connsiteX5" fmla="*/ 91035 w 116079"/>
                <a:gd name="connsiteY5" fmla="*/ 146802 h 289985"/>
                <a:gd name="connsiteX6" fmla="*/ 91035 w 116079"/>
                <a:gd name="connsiteY6" fmla="*/ 129285 h 289985"/>
                <a:gd name="connsiteX7" fmla="*/ 94082 w 116079"/>
                <a:gd name="connsiteY7" fmla="*/ 125762 h 289985"/>
                <a:gd name="connsiteX8" fmla="*/ 97225 w 116079"/>
                <a:gd name="connsiteY8" fmla="*/ 118812 h 289985"/>
                <a:gd name="connsiteX9" fmla="*/ 103510 w 116079"/>
                <a:gd name="connsiteY9" fmla="*/ 115290 h 289985"/>
                <a:gd name="connsiteX10" fmla="*/ 103510 w 116079"/>
                <a:gd name="connsiteY10" fmla="*/ 90823 h 289985"/>
                <a:gd name="connsiteX11" fmla="*/ 109795 w 116079"/>
                <a:gd name="connsiteY11" fmla="*/ 87396 h 289985"/>
                <a:gd name="connsiteX12" fmla="*/ 112937 w 116079"/>
                <a:gd name="connsiteY12" fmla="*/ 87396 h 289985"/>
                <a:gd name="connsiteX13" fmla="*/ 116079 w 116079"/>
                <a:gd name="connsiteY13" fmla="*/ 83873 h 289985"/>
                <a:gd name="connsiteX14" fmla="*/ 116079 w 116079"/>
                <a:gd name="connsiteY14" fmla="*/ 76828 h 289985"/>
                <a:gd name="connsiteX15" fmla="*/ 112937 w 116079"/>
                <a:gd name="connsiteY15" fmla="*/ 73401 h 289985"/>
                <a:gd name="connsiteX16" fmla="*/ 112937 w 116079"/>
                <a:gd name="connsiteY16" fmla="*/ 66356 h 289985"/>
                <a:gd name="connsiteX17" fmla="*/ 109795 w 116079"/>
                <a:gd name="connsiteY17" fmla="*/ 59406 h 289985"/>
                <a:gd name="connsiteX18" fmla="*/ 106652 w 116079"/>
                <a:gd name="connsiteY18" fmla="*/ 55884 h 289985"/>
                <a:gd name="connsiteX19" fmla="*/ 100368 w 116079"/>
                <a:gd name="connsiteY19" fmla="*/ 41889 h 289985"/>
                <a:gd name="connsiteX20" fmla="*/ 103510 w 116079"/>
                <a:gd name="connsiteY20" fmla="*/ 38462 h 289985"/>
                <a:gd name="connsiteX21" fmla="*/ 103510 w 116079"/>
                <a:gd name="connsiteY21" fmla="*/ 34939 h 289985"/>
                <a:gd name="connsiteX22" fmla="*/ 106652 w 116079"/>
                <a:gd name="connsiteY22" fmla="*/ 27989 h 289985"/>
                <a:gd name="connsiteX23" fmla="*/ 103510 w 116079"/>
                <a:gd name="connsiteY23" fmla="*/ 24467 h 289985"/>
                <a:gd name="connsiteX24" fmla="*/ 97225 w 116079"/>
                <a:gd name="connsiteY24" fmla="*/ 20945 h 289985"/>
                <a:gd name="connsiteX25" fmla="*/ 94082 w 116079"/>
                <a:gd name="connsiteY25" fmla="*/ 20945 h 289985"/>
                <a:gd name="connsiteX26" fmla="*/ 91035 w 116079"/>
                <a:gd name="connsiteY26" fmla="*/ 17422 h 289985"/>
                <a:gd name="connsiteX27" fmla="*/ 87798 w 116079"/>
                <a:gd name="connsiteY27" fmla="*/ 17422 h 289985"/>
                <a:gd name="connsiteX28" fmla="*/ 84751 w 116079"/>
                <a:gd name="connsiteY28" fmla="*/ 13995 h 289985"/>
                <a:gd name="connsiteX29" fmla="*/ 81608 w 116079"/>
                <a:gd name="connsiteY29" fmla="*/ 6950 h 289985"/>
                <a:gd name="connsiteX30" fmla="*/ 75323 w 116079"/>
                <a:gd name="connsiteY30" fmla="*/ 0 h 289985"/>
                <a:gd name="connsiteX31" fmla="*/ 59611 w 116079"/>
                <a:gd name="connsiteY31" fmla="*/ 6950 h 289985"/>
                <a:gd name="connsiteX32" fmla="*/ 59611 w 116079"/>
                <a:gd name="connsiteY32" fmla="*/ 20945 h 289985"/>
                <a:gd name="connsiteX33" fmla="*/ 62754 w 116079"/>
                <a:gd name="connsiteY33" fmla="*/ 20945 h 289985"/>
                <a:gd name="connsiteX34" fmla="*/ 59611 w 116079"/>
                <a:gd name="connsiteY34" fmla="*/ 24467 h 289985"/>
                <a:gd name="connsiteX35" fmla="*/ 56468 w 116079"/>
                <a:gd name="connsiteY35" fmla="*/ 34939 h 289985"/>
                <a:gd name="connsiteX36" fmla="*/ 50184 w 116079"/>
                <a:gd name="connsiteY36" fmla="*/ 34939 h 289985"/>
                <a:gd name="connsiteX37" fmla="*/ 47041 w 116079"/>
                <a:gd name="connsiteY37" fmla="*/ 38462 h 289985"/>
                <a:gd name="connsiteX38" fmla="*/ 43899 w 116079"/>
                <a:gd name="connsiteY38" fmla="*/ 38462 h 289985"/>
                <a:gd name="connsiteX39" fmla="*/ 43899 w 116079"/>
                <a:gd name="connsiteY39" fmla="*/ 45412 h 289985"/>
                <a:gd name="connsiteX40" fmla="*/ 40852 w 116079"/>
                <a:gd name="connsiteY40" fmla="*/ 41889 h 289985"/>
                <a:gd name="connsiteX41" fmla="*/ 25140 w 116079"/>
                <a:gd name="connsiteY41" fmla="*/ 41889 h 289985"/>
                <a:gd name="connsiteX42" fmla="*/ 15712 w 116079"/>
                <a:gd name="connsiteY42" fmla="*/ 52456 h 289985"/>
                <a:gd name="connsiteX43" fmla="*/ 12570 w 116079"/>
                <a:gd name="connsiteY43" fmla="*/ 59406 h 289985"/>
                <a:gd name="connsiteX44" fmla="*/ 6285 w 116079"/>
                <a:gd name="connsiteY44" fmla="*/ 59406 h 289985"/>
                <a:gd name="connsiteX45" fmla="*/ 3143 w 116079"/>
                <a:gd name="connsiteY45" fmla="*/ 66356 h 289985"/>
                <a:gd name="connsiteX46" fmla="*/ 0 w 116079"/>
                <a:gd name="connsiteY46" fmla="*/ 76828 h 289985"/>
                <a:gd name="connsiteX47" fmla="*/ 0 w 116079"/>
                <a:gd name="connsiteY47" fmla="*/ 94345 h 289985"/>
                <a:gd name="connsiteX48" fmla="*/ 6285 w 116079"/>
                <a:gd name="connsiteY48" fmla="*/ 97868 h 289985"/>
                <a:gd name="connsiteX49" fmla="*/ 21997 w 116079"/>
                <a:gd name="connsiteY49" fmla="*/ 115290 h 289985"/>
                <a:gd name="connsiteX50" fmla="*/ 21997 w 116079"/>
                <a:gd name="connsiteY50" fmla="*/ 139757 h 289985"/>
                <a:gd name="connsiteX51" fmla="*/ 28282 w 116079"/>
                <a:gd name="connsiteY51" fmla="*/ 146802 h 289985"/>
                <a:gd name="connsiteX52" fmla="*/ 31425 w 116079"/>
                <a:gd name="connsiteY52" fmla="*/ 153752 h 289985"/>
                <a:gd name="connsiteX53" fmla="*/ 31425 w 116079"/>
                <a:gd name="connsiteY53" fmla="*/ 171269 h 289985"/>
                <a:gd name="connsiteX54" fmla="*/ 34567 w 116079"/>
                <a:gd name="connsiteY54" fmla="*/ 178218 h 289985"/>
                <a:gd name="connsiteX55" fmla="*/ 28282 w 116079"/>
                <a:gd name="connsiteY55" fmla="*/ 185168 h 289985"/>
                <a:gd name="connsiteX56" fmla="*/ 28282 w 116079"/>
                <a:gd name="connsiteY56" fmla="*/ 220107 h 289985"/>
                <a:gd name="connsiteX57" fmla="*/ 34567 w 116079"/>
                <a:gd name="connsiteY57" fmla="*/ 227152 h 289985"/>
                <a:gd name="connsiteX58" fmla="*/ 28282 w 116079"/>
                <a:gd name="connsiteY58" fmla="*/ 230580 h 289985"/>
                <a:gd name="connsiteX59" fmla="*/ 31425 w 116079"/>
                <a:gd name="connsiteY59" fmla="*/ 269041 h 289985"/>
                <a:gd name="connsiteX60" fmla="*/ 31425 w 116079"/>
                <a:gd name="connsiteY60" fmla="*/ 272564 h 289985"/>
                <a:gd name="connsiteX61" fmla="*/ 37709 w 116079"/>
                <a:gd name="connsiteY61" fmla="*/ 279514 h 289985"/>
                <a:gd name="connsiteX62" fmla="*/ 37709 w 116079"/>
                <a:gd name="connsiteY62" fmla="*/ 286558 h 289985"/>
                <a:gd name="connsiteX63" fmla="*/ 43899 w 116079"/>
                <a:gd name="connsiteY63" fmla="*/ 286558 h 289985"/>
                <a:gd name="connsiteX64" fmla="*/ 50184 w 116079"/>
                <a:gd name="connsiteY64" fmla="*/ 289986 h 289985"/>
                <a:gd name="connsiteX65" fmla="*/ 56468 w 116079"/>
                <a:gd name="connsiteY65" fmla="*/ 289986 h 289985"/>
                <a:gd name="connsiteX66" fmla="*/ 62754 w 116079"/>
                <a:gd name="connsiteY66" fmla="*/ 276086 h 289985"/>
                <a:gd name="connsiteX67" fmla="*/ 65896 w 116079"/>
                <a:gd name="connsiteY67" fmla="*/ 279514 h 289985"/>
                <a:gd name="connsiteX68" fmla="*/ 72181 w 116079"/>
                <a:gd name="connsiteY68" fmla="*/ 283036 h 289985"/>
                <a:gd name="connsiteX69" fmla="*/ 72181 w 116079"/>
                <a:gd name="connsiteY69" fmla="*/ 216680 h 28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079" h="289985">
                  <a:moveTo>
                    <a:pt x="72181" y="216680"/>
                  </a:moveTo>
                  <a:lnTo>
                    <a:pt x="75323" y="199163"/>
                  </a:lnTo>
                  <a:lnTo>
                    <a:pt x="72181" y="178218"/>
                  </a:lnTo>
                  <a:lnTo>
                    <a:pt x="75323" y="160701"/>
                  </a:lnTo>
                  <a:lnTo>
                    <a:pt x="84751" y="160701"/>
                  </a:lnTo>
                  <a:lnTo>
                    <a:pt x="91035" y="146802"/>
                  </a:lnTo>
                  <a:lnTo>
                    <a:pt x="91035" y="129285"/>
                  </a:lnTo>
                  <a:lnTo>
                    <a:pt x="94082" y="125762"/>
                  </a:lnTo>
                  <a:lnTo>
                    <a:pt x="97225" y="118812"/>
                  </a:lnTo>
                  <a:lnTo>
                    <a:pt x="103510" y="115290"/>
                  </a:lnTo>
                  <a:lnTo>
                    <a:pt x="103510" y="90823"/>
                  </a:lnTo>
                  <a:lnTo>
                    <a:pt x="109795" y="87396"/>
                  </a:lnTo>
                  <a:lnTo>
                    <a:pt x="112937" y="87396"/>
                  </a:lnTo>
                  <a:lnTo>
                    <a:pt x="116079" y="83873"/>
                  </a:lnTo>
                  <a:lnTo>
                    <a:pt x="116079" y="76828"/>
                  </a:lnTo>
                  <a:lnTo>
                    <a:pt x="112937" y="73401"/>
                  </a:lnTo>
                  <a:lnTo>
                    <a:pt x="112937" y="66356"/>
                  </a:lnTo>
                  <a:lnTo>
                    <a:pt x="109795" y="59406"/>
                  </a:lnTo>
                  <a:lnTo>
                    <a:pt x="106652" y="55884"/>
                  </a:lnTo>
                  <a:lnTo>
                    <a:pt x="100368" y="41889"/>
                  </a:lnTo>
                  <a:lnTo>
                    <a:pt x="103510" y="38462"/>
                  </a:lnTo>
                  <a:lnTo>
                    <a:pt x="103510" y="34939"/>
                  </a:lnTo>
                  <a:lnTo>
                    <a:pt x="106652" y="27989"/>
                  </a:lnTo>
                  <a:lnTo>
                    <a:pt x="103510" y="24467"/>
                  </a:lnTo>
                  <a:lnTo>
                    <a:pt x="97225" y="20945"/>
                  </a:lnTo>
                  <a:lnTo>
                    <a:pt x="94082" y="20945"/>
                  </a:lnTo>
                  <a:lnTo>
                    <a:pt x="91035" y="17422"/>
                  </a:lnTo>
                  <a:lnTo>
                    <a:pt x="87798" y="17422"/>
                  </a:lnTo>
                  <a:lnTo>
                    <a:pt x="84751" y="13995"/>
                  </a:lnTo>
                  <a:lnTo>
                    <a:pt x="81608" y="6950"/>
                  </a:lnTo>
                  <a:lnTo>
                    <a:pt x="75323" y="0"/>
                  </a:lnTo>
                  <a:lnTo>
                    <a:pt x="59611" y="6950"/>
                  </a:lnTo>
                  <a:lnTo>
                    <a:pt x="59611" y="20945"/>
                  </a:lnTo>
                  <a:lnTo>
                    <a:pt x="62754" y="20945"/>
                  </a:lnTo>
                  <a:lnTo>
                    <a:pt x="59611" y="24467"/>
                  </a:lnTo>
                  <a:lnTo>
                    <a:pt x="56468" y="34939"/>
                  </a:lnTo>
                  <a:lnTo>
                    <a:pt x="50184" y="34939"/>
                  </a:lnTo>
                  <a:lnTo>
                    <a:pt x="47041" y="38462"/>
                  </a:lnTo>
                  <a:lnTo>
                    <a:pt x="43899" y="38462"/>
                  </a:lnTo>
                  <a:lnTo>
                    <a:pt x="43899" y="45412"/>
                  </a:lnTo>
                  <a:lnTo>
                    <a:pt x="40852" y="41889"/>
                  </a:lnTo>
                  <a:lnTo>
                    <a:pt x="25140" y="41889"/>
                  </a:lnTo>
                  <a:lnTo>
                    <a:pt x="15712" y="52456"/>
                  </a:lnTo>
                  <a:lnTo>
                    <a:pt x="12570" y="59406"/>
                  </a:lnTo>
                  <a:lnTo>
                    <a:pt x="6285" y="59406"/>
                  </a:lnTo>
                  <a:lnTo>
                    <a:pt x="3143" y="66356"/>
                  </a:lnTo>
                  <a:lnTo>
                    <a:pt x="0" y="76828"/>
                  </a:lnTo>
                  <a:lnTo>
                    <a:pt x="0" y="94345"/>
                  </a:lnTo>
                  <a:lnTo>
                    <a:pt x="6285" y="97868"/>
                  </a:lnTo>
                  <a:lnTo>
                    <a:pt x="21997" y="115290"/>
                  </a:lnTo>
                  <a:lnTo>
                    <a:pt x="21997" y="139757"/>
                  </a:lnTo>
                  <a:lnTo>
                    <a:pt x="28282" y="146802"/>
                  </a:lnTo>
                  <a:lnTo>
                    <a:pt x="31425" y="153752"/>
                  </a:lnTo>
                  <a:lnTo>
                    <a:pt x="31425" y="171269"/>
                  </a:lnTo>
                  <a:lnTo>
                    <a:pt x="34567" y="178218"/>
                  </a:lnTo>
                  <a:lnTo>
                    <a:pt x="28282" y="185168"/>
                  </a:lnTo>
                  <a:lnTo>
                    <a:pt x="28282" y="220107"/>
                  </a:lnTo>
                  <a:lnTo>
                    <a:pt x="34567" y="227152"/>
                  </a:lnTo>
                  <a:lnTo>
                    <a:pt x="28282" y="230580"/>
                  </a:lnTo>
                  <a:lnTo>
                    <a:pt x="31425" y="269041"/>
                  </a:lnTo>
                  <a:lnTo>
                    <a:pt x="31425" y="272564"/>
                  </a:lnTo>
                  <a:lnTo>
                    <a:pt x="37709" y="279514"/>
                  </a:lnTo>
                  <a:lnTo>
                    <a:pt x="37709" y="286558"/>
                  </a:lnTo>
                  <a:lnTo>
                    <a:pt x="43899" y="286558"/>
                  </a:lnTo>
                  <a:lnTo>
                    <a:pt x="50184" y="289986"/>
                  </a:lnTo>
                  <a:lnTo>
                    <a:pt x="56468" y="289986"/>
                  </a:lnTo>
                  <a:lnTo>
                    <a:pt x="62754" y="276086"/>
                  </a:lnTo>
                  <a:lnTo>
                    <a:pt x="65896" y="279514"/>
                  </a:lnTo>
                  <a:lnTo>
                    <a:pt x="72181" y="283036"/>
                  </a:lnTo>
                  <a:lnTo>
                    <a:pt x="72181" y="216680"/>
                  </a:lnTo>
                  <a:close/>
                </a:path>
              </a:pathLst>
            </a:custGeom>
            <a:noFill/>
            <a:ln w="2379" cap="flat">
              <a:solidFill>
                <a:srgbClr val="FFFFFF"/>
              </a:solidFill>
              <a:prstDash val="solid"/>
              <a:round/>
            </a:ln>
          </p:spPr>
          <p:txBody>
            <a:bodyPr rtlCol="0" anchor="ctr"/>
            <a:lstStyle/>
            <a:p>
              <a:endParaRPr lang="en-US" noProof="0" dirty="0"/>
            </a:p>
          </p:txBody>
        </p:sp>
        <p:sp>
          <p:nvSpPr>
            <p:cNvPr id="5683" name="Serbest Form 5682">
              <a:extLst>
                <a:ext uri="{FF2B5EF4-FFF2-40B4-BE49-F238E27FC236}">
                  <a16:creationId xmlns:a16="http://schemas.microsoft.com/office/drawing/2014/main" id="{27FF10F1-D625-2749-BF10-8B9164265478}"/>
                </a:ext>
              </a:extLst>
            </p:cNvPr>
            <p:cNvSpPr/>
            <p:nvPr/>
          </p:nvSpPr>
          <p:spPr>
            <a:xfrm>
              <a:off x="2189390" y="3095982"/>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solidFill>
              <a:srgbClr val="AFABAB"/>
            </a:solidFill>
            <a:ln w="9518" cap="flat">
              <a:noFill/>
              <a:prstDash val="solid"/>
              <a:miter/>
            </a:ln>
          </p:spPr>
          <p:txBody>
            <a:bodyPr rtlCol="0" anchor="ctr"/>
            <a:lstStyle/>
            <a:p>
              <a:endParaRPr lang="en-US" noProof="0" dirty="0"/>
            </a:p>
          </p:txBody>
        </p:sp>
        <p:sp>
          <p:nvSpPr>
            <p:cNvPr id="5684" name="Serbest Form 5683">
              <a:extLst>
                <a:ext uri="{FF2B5EF4-FFF2-40B4-BE49-F238E27FC236}">
                  <a16:creationId xmlns:a16="http://schemas.microsoft.com/office/drawing/2014/main" id="{57911912-3A17-6D46-A0E5-7A3753E9BFCE}"/>
                </a:ext>
              </a:extLst>
            </p:cNvPr>
            <p:cNvSpPr/>
            <p:nvPr/>
          </p:nvSpPr>
          <p:spPr>
            <a:xfrm>
              <a:off x="2189390" y="3095982"/>
              <a:ext cx="57992" cy="135377"/>
            </a:xfrm>
            <a:custGeom>
              <a:avLst/>
              <a:gdLst>
                <a:gd name="connsiteX0" fmla="*/ 57992 w 57992"/>
                <a:gd name="connsiteY0" fmla="*/ 19421 h 135377"/>
                <a:gd name="connsiteX1" fmla="*/ 57992 w 57992"/>
                <a:gd name="connsiteY1" fmla="*/ 15518 h 135377"/>
                <a:gd name="connsiteX2" fmla="*/ 54754 w 57992"/>
                <a:gd name="connsiteY2" fmla="*/ 15518 h 135377"/>
                <a:gd name="connsiteX3" fmla="*/ 48279 w 57992"/>
                <a:gd name="connsiteY3" fmla="*/ 11615 h 135377"/>
                <a:gd name="connsiteX4" fmla="*/ 45137 w 57992"/>
                <a:gd name="connsiteY4" fmla="*/ 7807 h 135377"/>
                <a:gd name="connsiteX5" fmla="*/ 41899 w 57992"/>
                <a:gd name="connsiteY5" fmla="*/ 0 h 135377"/>
                <a:gd name="connsiteX6" fmla="*/ 41899 w 57992"/>
                <a:gd name="connsiteY6" fmla="*/ 3903 h 135377"/>
                <a:gd name="connsiteX7" fmla="*/ 38661 w 57992"/>
                <a:gd name="connsiteY7" fmla="*/ 7807 h 135377"/>
                <a:gd name="connsiteX8" fmla="*/ 38661 w 57992"/>
                <a:gd name="connsiteY8" fmla="*/ 15518 h 135377"/>
                <a:gd name="connsiteX9" fmla="*/ 35424 w 57992"/>
                <a:gd name="connsiteY9" fmla="*/ 23229 h 135377"/>
                <a:gd name="connsiteX10" fmla="*/ 28948 w 57992"/>
                <a:gd name="connsiteY10" fmla="*/ 27133 h 135377"/>
                <a:gd name="connsiteX11" fmla="*/ 25711 w 57992"/>
                <a:gd name="connsiteY11" fmla="*/ 30941 h 135377"/>
                <a:gd name="connsiteX12" fmla="*/ 22568 w 57992"/>
                <a:gd name="connsiteY12" fmla="*/ 30941 h 135377"/>
                <a:gd name="connsiteX13" fmla="*/ 22568 w 57992"/>
                <a:gd name="connsiteY13" fmla="*/ 27133 h 135377"/>
                <a:gd name="connsiteX14" fmla="*/ 19331 w 57992"/>
                <a:gd name="connsiteY14" fmla="*/ 23229 h 135377"/>
                <a:gd name="connsiteX15" fmla="*/ 16093 w 57992"/>
                <a:gd name="connsiteY15" fmla="*/ 23229 h 135377"/>
                <a:gd name="connsiteX16" fmla="*/ 16093 w 57992"/>
                <a:gd name="connsiteY16" fmla="*/ 27133 h 135377"/>
                <a:gd name="connsiteX17" fmla="*/ 12855 w 57992"/>
                <a:gd name="connsiteY17" fmla="*/ 34844 h 135377"/>
                <a:gd name="connsiteX18" fmla="*/ 0 w 57992"/>
                <a:gd name="connsiteY18" fmla="*/ 135377 h 135377"/>
                <a:gd name="connsiteX19" fmla="*/ 16093 w 57992"/>
                <a:gd name="connsiteY19" fmla="*/ 135377 h 135377"/>
                <a:gd name="connsiteX20" fmla="*/ 22568 w 57992"/>
                <a:gd name="connsiteY20" fmla="*/ 108340 h 135377"/>
                <a:gd name="connsiteX21" fmla="*/ 32186 w 57992"/>
                <a:gd name="connsiteY21" fmla="*/ 112243 h 135377"/>
                <a:gd name="connsiteX22" fmla="*/ 45137 w 57992"/>
                <a:gd name="connsiteY22" fmla="*/ 96725 h 135377"/>
                <a:gd name="connsiteX23" fmla="*/ 45137 w 57992"/>
                <a:gd name="connsiteY23" fmla="*/ 58073 h 135377"/>
                <a:gd name="connsiteX24" fmla="*/ 48279 w 57992"/>
                <a:gd name="connsiteY24" fmla="*/ 50362 h 135377"/>
                <a:gd name="connsiteX25" fmla="*/ 51517 w 57992"/>
                <a:gd name="connsiteY25" fmla="*/ 38747 h 135377"/>
                <a:gd name="connsiteX26" fmla="*/ 57992 w 57992"/>
                <a:gd name="connsiteY26" fmla="*/ 23229 h 135377"/>
                <a:gd name="connsiteX27" fmla="*/ 57992 w 57992"/>
                <a:gd name="connsiteY27" fmla="*/ 19421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992" h="135377">
                  <a:moveTo>
                    <a:pt x="57992" y="19421"/>
                  </a:moveTo>
                  <a:lnTo>
                    <a:pt x="57992" y="15518"/>
                  </a:lnTo>
                  <a:lnTo>
                    <a:pt x="54754" y="15518"/>
                  </a:lnTo>
                  <a:lnTo>
                    <a:pt x="48279" y="11615"/>
                  </a:lnTo>
                  <a:lnTo>
                    <a:pt x="45137" y="7807"/>
                  </a:lnTo>
                  <a:lnTo>
                    <a:pt x="41899" y="0"/>
                  </a:lnTo>
                  <a:lnTo>
                    <a:pt x="41899" y="3903"/>
                  </a:lnTo>
                  <a:lnTo>
                    <a:pt x="38661" y="7807"/>
                  </a:lnTo>
                  <a:lnTo>
                    <a:pt x="38661" y="15518"/>
                  </a:lnTo>
                  <a:lnTo>
                    <a:pt x="35424" y="23229"/>
                  </a:lnTo>
                  <a:lnTo>
                    <a:pt x="28948" y="27133"/>
                  </a:lnTo>
                  <a:lnTo>
                    <a:pt x="25711" y="30941"/>
                  </a:lnTo>
                  <a:lnTo>
                    <a:pt x="22568" y="30941"/>
                  </a:lnTo>
                  <a:lnTo>
                    <a:pt x="22568" y="27133"/>
                  </a:lnTo>
                  <a:lnTo>
                    <a:pt x="19331" y="23229"/>
                  </a:lnTo>
                  <a:lnTo>
                    <a:pt x="16093" y="23229"/>
                  </a:lnTo>
                  <a:lnTo>
                    <a:pt x="16093" y="27133"/>
                  </a:lnTo>
                  <a:lnTo>
                    <a:pt x="12855" y="34844"/>
                  </a:lnTo>
                  <a:lnTo>
                    <a:pt x="0" y="135377"/>
                  </a:lnTo>
                  <a:lnTo>
                    <a:pt x="16093" y="135377"/>
                  </a:lnTo>
                  <a:lnTo>
                    <a:pt x="22568" y="108340"/>
                  </a:lnTo>
                  <a:lnTo>
                    <a:pt x="32186" y="112243"/>
                  </a:lnTo>
                  <a:lnTo>
                    <a:pt x="45137" y="96725"/>
                  </a:lnTo>
                  <a:lnTo>
                    <a:pt x="45137" y="58073"/>
                  </a:lnTo>
                  <a:lnTo>
                    <a:pt x="48279" y="50362"/>
                  </a:lnTo>
                  <a:lnTo>
                    <a:pt x="51517" y="38747"/>
                  </a:lnTo>
                  <a:lnTo>
                    <a:pt x="57992" y="23229"/>
                  </a:lnTo>
                  <a:lnTo>
                    <a:pt x="57992" y="19421"/>
                  </a:lnTo>
                  <a:close/>
                </a:path>
              </a:pathLst>
            </a:custGeom>
            <a:noFill/>
            <a:ln w="2379" cap="flat">
              <a:solidFill>
                <a:srgbClr val="FFFFFF"/>
              </a:solidFill>
              <a:prstDash val="solid"/>
              <a:round/>
            </a:ln>
          </p:spPr>
          <p:txBody>
            <a:bodyPr rtlCol="0" anchor="ctr"/>
            <a:lstStyle/>
            <a:p>
              <a:endParaRPr lang="en-US" noProof="0" dirty="0"/>
            </a:p>
          </p:txBody>
        </p:sp>
        <p:sp>
          <p:nvSpPr>
            <p:cNvPr id="5685" name="Serbest Form 5684">
              <a:extLst>
                <a:ext uri="{FF2B5EF4-FFF2-40B4-BE49-F238E27FC236}">
                  <a16:creationId xmlns:a16="http://schemas.microsoft.com/office/drawing/2014/main" id="{55CE8C0F-94D0-5A43-B3C0-55A6079D5F57}"/>
                </a:ext>
              </a:extLst>
            </p:cNvPr>
            <p:cNvSpPr/>
            <p:nvPr/>
          </p:nvSpPr>
          <p:spPr>
            <a:xfrm>
              <a:off x="5767282" y="1549234"/>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solidFill>
              <a:srgbClr val="FF0000"/>
            </a:solidFill>
            <a:ln w="9518" cap="flat">
              <a:noFill/>
              <a:prstDash val="solid"/>
              <a:miter/>
            </a:ln>
          </p:spPr>
          <p:txBody>
            <a:bodyPr rtlCol="0" anchor="ctr"/>
            <a:lstStyle/>
            <a:p>
              <a:endParaRPr lang="en-US" noProof="0" dirty="0"/>
            </a:p>
          </p:txBody>
        </p:sp>
        <p:sp>
          <p:nvSpPr>
            <p:cNvPr id="5686" name="Serbest Form 5685">
              <a:extLst>
                <a:ext uri="{FF2B5EF4-FFF2-40B4-BE49-F238E27FC236}">
                  <a16:creationId xmlns:a16="http://schemas.microsoft.com/office/drawing/2014/main" id="{DD745845-8142-C646-8966-A692B8938961}"/>
                </a:ext>
              </a:extLst>
            </p:cNvPr>
            <p:cNvSpPr/>
            <p:nvPr/>
          </p:nvSpPr>
          <p:spPr>
            <a:xfrm>
              <a:off x="5767282" y="1549234"/>
              <a:ext cx="116079" cy="96630"/>
            </a:xfrm>
            <a:custGeom>
              <a:avLst/>
              <a:gdLst>
                <a:gd name="connsiteX0" fmla="*/ 0 w 116079"/>
                <a:gd name="connsiteY0" fmla="*/ 27037 h 96630"/>
                <a:gd name="connsiteX1" fmla="*/ 3143 w 116079"/>
                <a:gd name="connsiteY1" fmla="*/ 38652 h 96630"/>
                <a:gd name="connsiteX2" fmla="*/ 15712 w 116079"/>
                <a:gd name="connsiteY2" fmla="*/ 42460 h 96630"/>
                <a:gd name="connsiteX3" fmla="*/ 21902 w 116079"/>
                <a:gd name="connsiteY3" fmla="*/ 50267 h 96630"/>
                <a:gd name="connsiteX4" fmla="*/ 34471 w 116079"/>
                <a:gd name="connsiteY4" fmla="*/ 50267 h 96630"/>
                <a:gd name="connsiteX5" fmla="*/ 40757 w 116079"/>
                <a:gd name="connsiteY5" fmla="*/ 54075 h 96630"/>
                <a:gd name="connsiteX6" fmla="*/ 43899 w 116079"/>
                <a:gd name="connsiteY6" fmla="*/ 57978 h 96630"/>
                <a:gd name="connsiteX7" fmla="*/ 43899 w 116079"/>
                <a:gd name="connsiteY7" fmla="*/ 73401 h 96630"/>
                <a:gd name="connsiteX8" fmla="*/ 56468 w 116079"/>
                <a:gd name="connsiteY8" fmla="*/ 73401 h 96630"/>
                <a:gd name="connsiteX9" fmla="*/ 62754 w 116079"/>
                <a:gd name="connsiteY9" fmla="*/ 65689 h 96630"/>
                <a:gd name="connsiteX10" fmla="*/ 62754 w 116079"/>
                <a:gd name="connsiteY10" fmla="*/ 81207 h 96630"/>
                <a:gd name="connsiteX11" fmla="*/ 69038 w 116079"/>
                <a:gd name="connsiteY11" fmla="*/ 81207 h 96630"/>
                <a:gd name="connsiteX12" fmla="*/ 75228 w 116079"/>
                <a:gd name="connsiteY12" fmla="*/ 85015 h 96630"/>
                <a:gd name="connsiteX13" fmla="*/ 78371 w 116079"/>
                <a:gd name="connsiteY13" fmla="*/ 85015 h 96630"/>
                <a:gd name="connsiteX14" fmla="*/ 84655 w 116079"/>
                <a:gd name="connsiteY14" fmla="*/ 92727 h 96630"/>
                <a:gd name="connsiteX15" fmla="*/ 94082 w 116079"/>
                <a:gd name="connsiteY15" fmla="*/ 92727 h 96630"/>
                <a:gd name="connsiteX16" fmla="*/ 100368 w 116079"/>
                <a:gd name="connsiteY16" fmla="*/ 96630 h 96630"/>
                <a:gd name="connsiteX17" fmla="*/ 100368 w 116079"/>
                <a:gd name="connsiteY17" fmla="*/ 92727 h 96630"/>
                <a:gd name="connsiteX18" fmla="*/ 97225 w 116079"/>
                <a:gd name="connsiteY18" fmla="*/ 85015 h 96630"/>
                <a:gd name="connsiteX19" fmla="*/ 90940 w 116079"/>
                <a:gd name="connsiteY19" fmla="*/ 77304 h 96630"/>
                <a:gd name="connsiteX20" fmla="*/ 90940 w 116079"/>
                <a:gd name="connsiteY20" fmla="*/ 73401 h 96630"/>
                <a:gd name="connsiteX21" fmla="*/ 94082 w 116079"/>
                <a:gd name="connsiteY21" fmla="*/ 73401 h 96630"/>
                <a:gd name="connsiteX22" fmla="*/ 100368 w 116079"/>
                <a:gd name="connsiteY22" fmla="*/ 69593 h 96630"/>
                <a:gd name="connsiteX23" fmla="*/ 103510 w 116079"/>
                <a:gd name="connsiteY23" fmla="*/ 65689 h 96630"/>
                <a:gd name="connsiteX24" fmla="*/ 106652 w 116079"/>
                <a:gd name="connsiteY24" fmla="*/ 65689 h 96630"/>
                <a:gd name="connsiteX25" fmla="*/ 106652 w 116079"/>
                <a:gd name="connsiteY25" fmla="*/ 61786 h 96630"/>
                <a:gd name="connsiteX26" fmla="*/ 109795 w 116079"/>
                <a:gd name="connsiteY26" fmla="*/ 57978 h 96630"/>
                <a:gd name="connsiteX27" fmla="*/ 116079 w 116079"/>
                <a:gd name="connsiteY27" fmla="*/ 57978 h 96630"/>
                <a:gd name="connsiteX28" fmla="*/ 112937 w 116079"/>
                <a:gd name="connsiteY28" fmla="*/ 54075 h 96630"/>
                <a:gd name="connsiteX29" fmla="*/ 112937 w 116079"/>
                <a:gd name="connsiteY29" fmla="*/ 42460 h 96630"/>
                <a:gd name="connsiteX30" fmla="*/ 106652 w 116079"/>
                <a:gd name="connsiteY30" fmla="*/ 34749 h 96630"/>
                <a:gd name="connsiteX31" fmla="*/ 94082 w 116079"/>
                <a:gd name="connsiteY31" fmla="*/ 34749 h 96630"/>
                <a:gd name="connsiteX32" fmla="*/ 94082 w 116079"/>
                <a:gd name="connsiteY32" fmla="*/ 27037 h 96630"/>
                <a:gd name="connsiteX33" fmla="*/ 97225 w 116079"/>
                <a:gd name="connsiteY33" fmla="*/ 23134 h 96630"/>
                <a:gd name="connsiteX34" fmla="*/ 97225 w 116079"/>
                <a:gd name="connsiteY34" fmla="*/ 11519 h 96630"/>
                <a:gd name="connsiteX35" fmla="*/ 94082 w 116079"/>
                <a:gd name="connsiteY35" fmla="*/ 7711 h 96630"/>
                <a:gd name="connsiteX36" fmla="*/ 90940 w 116079"/>
                <a:gd name="connsiteY36" fmla="*/ 7711 h 96630"/>
                <a:gd name="connsiteX37" fmla="*/ 84655 w 116079"/>
                <a:gd name="connsiteY37" fmla="*/ 11519 h 96630"/>
                <a:gd name="connsiteX38" fmla="*/ 78371 w 116079"/>
                <a:gd name="connsiteY38" fmla="*/ 11519 h 96630"/>
                <a:gd name="connsiteX39" fmla="*/ 75228 w 116079"/>
                <a:gd name="connsiteY39" fmla="*/ 7711 h 96630"/>
                <a:gd name="connsiteX40" fmla="*/ 75228 w 116079"/>
                <a:gd name="connsiteY40" fmla="*/ 0 h 96630"/>
                <a:gd name="connsiteX41" fmla="*/ 56468 w 116079"/>
                <a:gd name="connsiteY41" fmla="*/ 0 h 96630"/>
                <a:gd name="connsiteX42" fmla="*/ 56468 w 116079"/>
                <a:gd name="connsiteY42" fmla="*/ 3808 h 96630"/>
                <a:gd name="connsiteX43" fmla="*/ 50184 w 116079"/>
                <a:gd name="connsiteY43" fmla="*/ 0 h 96630"/>
                <a:gd name="connsiteX44" fmla="*/ 50184 w 116079"/>
                <a:gd name="connsiteY44" fmla="*/ 7711 h 96630"/>
                <a:gd name="connsiteX45" fmla="*/ 40757 w 116079"/>
                <a:gd name="connsiteY45" fmla="*/ 3808 h 96630"/>
                <a:gd name="connsiteX46" fmla="*/ 37614 w 116079"/>
                <a:gd name="connsiteY46" fmla="*/ 11519 h 96630"/>
                <a:gd name="connsiteX47" fmla="*/ 34471 w 116079"/>
                <a:gd name="connsiteY47" fmla="*/ 7711 h 96630"/>
                <a:gd name="connsiteX48" fmla="*/ 21902 w 116079"/>
                <a:gd name="connsiteY48" fmla="*/ 7711 h 96630"/>
                <a:gd name="connsiteX49" fmla="*/ 18855 w 116079"/>
                <a:gd name="connsiteY49" fmla="*/ 3808 h 96630"/>
                <a:gd name="connsiteX50" fmla="*/ 12570 w 116079"/>
                <a:gd name="connsiteY50" fmla="*/ 3808 h 96630"/>
                <a:gd name="connsiteX51" fmla="*/ 0 w 116079"/>
                <a:gd name="connsiteY51" fmla="*/ 15423 h 96630"/>
                <a:gd name="connsiteX52" fmla="*/ 0 w 116079"/>
                <a:gd name="connsiteY52" fmla="*/ 27037 h 9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6079" h="96630">
                  <a:moveTo>
                    <a:pt x="0" y="27037"/>
                  </a:moveTo>
                  <a:lnTo>
                    <a:pt x="3143" y="38652"/>
                  </a:lnTo>
                  <a:lnTo>
                    <a:pt x="15712" y="42460"/>
                  </a:lnTo>
                  <a:lnTo>
                    <a:pt x="21902" y="50267"/>
                  </a:lnTo>
                  <a:lnTo>
                    <a:pt x="34471" y="50267"/>
                  </a:lnTo>
                  <a:lnTo>
                    <a:pt x="40757" y="54075"/>
                  </a:lnTo>
                  <a:lnTo>
                    <a:pt x="43899" y="57978"/>
                  </a:lnTo>
                  <a:lnTo>
                    <a:pt x="43899" y="73401"/>
                  </a:lnTo>
                  <a:lnTo>
                    <a:pt x="56468" y="73401"/>
                  </a:lnTo>
                  <a:lnTo>
                    <a:pt x="62754" y="65689"/>
                  </a:lnTo>
                  <a:lnTo>
                    <a:pt x="62754" y="81207"/>
                  </a:lnTo>
                  <a:lnTo>
                    <a:pt x="69038" y="81207"/>
                  </a:lnTo>
                  <a:lnTo>
                    <a:pt x="75228" y="85015"/>
                  </a:lnTo>
                  <a:lnTo>
                    <a:pt x="78371" y="85015"/>
                  </a:lnTo>
                  <a:lnTo>
                    <a:pt x="84655" y="92727"/>
                  </a:lnTo>
                  <a:lnTo>
                    <a:pt x="94082" y="92727"/>
                  </a:lnTo>
                  <a:lnTo>
                    <a:pt x="100368" y="96630"/>
                  </a:lnTo>
                  <a:lnTo>
                    <a:pt x="100368" y="92727"/>
                  </a:lnTo>
                  <a:lnTo>
                    <a:pt x="97225" y="85015"/>
                  </a:lnTo>
                  <a:lnTo>
                    <a:pt x="90940" y="77304"/>
                  </a:lnTo>
                  <a:lnTo>
                    <a:pt x="90940" y="73401"/>
                  </a:lnTo>
                  <a:lnTo>
                    <a:pt x="94082" y="73401"/>
                  </a:lnTo>
                  <a:lnTo>
                    <a:pt x="100368" y="69593"/>
                  </a:lnTo>
                  <a:lnTo>
                    <a:pt x="103510" y="65689"/>
                  </a:lnTo>
                  <a:lnTo>
                    <a:pt x="106652" y="65689"/>
                  </a:lnTo>
                  <a:lnTo>
                    <a:pt x="106652" y="61786"/>
                  </a:lnTo>
                  <a:lnTo>
                    <a:pt x="109795" y="57978"/>
                  </a:lnTo>
                  <a:lnTo>
                    <a:pt x="116079" y="57978"/>
                  </a:lnTo>
                  <a:lnTo>
                    <a:pt x="112937" y="54075"/>
                  </a:lnTo>
                  <a:lnTo>
                    <a:pt x="112937" y="42460"/>
                  </a:lnTo>
                  <a:lnTo>
                    <a:pt x="106652" y="34749"/>
                  </a:lnTo>
                  <a:lnTo>
                    <a:pt x="94082" y="34749"/>
                  </a:lnTo>
                  <a:lnTo>
                    <a:pt x="94082" y="27037"/>
                  </a:lnTo>
                  <a:lnTo>
                    <a:pt x="97225" y="23134"/>
                  </a:lnTo>
                  <a:lnTo>
                    <a:pt x="97225" y="11519"/>
                  </a:lnTo>
                  <a:lnTo>
                    <a:pt x="94082" y="7711"/>
                  </a:lnTo>
                  <a:lnTo>
                    <a:pt x="90940" y="7711"/>
                  </a:lnTo>
                  <a:lnTo>
                    <a:pt x="84655" y="11519"/>
                  </a:lnTo>
                  <a:lnTo>
                    <a:pt x="78371" y="11519"/>
                  </a:lnTo>
                  <a:lnTo>
                    <a:pt x="75228" y="7711"/>
                  </a:lnTo>
                  <a:lnTo>
                    <a:pt x="75228" y="0"/>
                  </a:lnTo>
                  <a:lnTo>
                    <a:pt x="56468" y="0"/>
                  </a:lnTo>
                  <a:lnTo>
                    <a:pt x="56468" y="3808"/>
                  </a:lnTo>
                  <a:lnTo>
                    <a:pt x="50184" y="0"/>
                  </a:lnTo>
                  <a:lnTo>
                    <a:pt x="50184" y="7711"/>
                  </a:lnTo>
                  <a:lnTo>
                    <a:pt x="40757" y="3808"/>
                  </a:lnTo>
                  <a:lnTo>
                    <a:pt x="37614" y="11519"/>
                  </a:lnTo>
                  <a:lnTo>
                    <a:pt x="34471" y="7711"/>
                  </a:lnTo>
                  <a:lnTo>
                    <a:pt x="21902" y="7711"/>
                  </a:lnTo>
                  <a:lnTo>
                    <a:pt x="18855" y="3808"/>
                  </a:lnTo>
                  <a:lnTo>
                    <a:pt x="12570" y="3808"/>
                  </a:lnTo>
                  <a:lnTo>
                    <a:pt x="0" y="15423"/>
                  </a:lnTo>
                  <a:lnTo>
                    <a:pt x="0" y="27037"/>
                  </a:lnTo>
                  <a:close/>
                </a:path>
              </a:pathLst>
            </a:custGeom>
            <a:noFill/>
            <a:ln w="2379" cap="flat">
              <a:solidFill>
                <a:srgbClr val="FFFFFF"/>
              </a:solidFill>
              <a:prstDash val="solid"/>
              <a:round/>
            </a:ln>
          </p:spPr>
          <p:txBody>
            <a:bodyPr rtlCol="0" anchor="ctr"/>
            <a:lstStyle/>
            <a:p>
              <a:endParaRPr lang="en-US" noProof="0" dirty="0"/>
            </a:p>
          </p:txBody>
        </p:sp>
        <p:sp>
          <p:nvSpPr>
            <p:cNvPr id="5687" name="Serbest Form 5686">
              <a:extLst>
                <a:ext uri="{FF2B5EF4-FFF2-40B4-BE49-F238E27FC236}">
                  <a16:creationId xmlns:a16="http://schemas.microsoft.com/office/drawing/2014/main" id="{A03EE6FB-CEE3-804B-9F28-48927264405B}"/>
                </a:ext>
              </a:extLst>
            </p:cNvPr>
            <p:cNvSpPr/>
            <p:nvPr/>
          </p:nvSpPr>
          <p:spPr>
            <a:xfrm>
              <a:off x="8958371" y="2709367"/>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solidFill>
              <a:srgbClr val="AFABAB"/>
            </a:solidFill>
            <a:ln w="9518" cap="flat">
              <a:noFill/>
              <a:prstDash val="solid"/>
              <a:miter/>
            </a:ln>
          </p:spPr>
          <p:txBody>
            <a:bodyPr rtlCol="0" anchor="ctr"/>
            <a:lstStyle/>
            <a:p>
              <a:endParaRPr lang="en-US" noProof="0" dirty="0"/>
            </a:p>
          </p:txBody>
        </p:sp>
        <p:sp>
          <p:nvSpPr>
            <p:cNvPr id="5688" name="Serbest Form 5687">
              <a:extLst>
                <a:ext uri="{FF2B5EF4-FFF2-40B4-BE49-F238E27FC236}">
                  <a16:creationId xmlns:a16="http://schemas.microsoft.com/office/drawing/2014/main" id="{48C03548-A02D-224F-B151-67DB2F14C1FD}"/>
                </a:ext>
              </a:extLst>
            </p:cNvPr>
            <p:cNvSpPr/>
            <p:nvPr/>
          </p:nvSpPr>
          <p:spPr>
            <a:xfrm>
              <a:off x="8958371" y="2709367"/>
              <a:ext cx="193402" cy="251333"/>
            </a:xfrm>
            <a:custGeom>
              <a:avLst/>
              <a:gdLst>
                <a:gd name="connsiteX0" fmla="*/ 68657 w 193402"/>
                <a:gd name="connsiteY0" fmla="*/ 244193 h 251333"/>
                <a:gd name="connsiteX1" fmla="*/ 71800 w 193402"/>
                <a:gd name="connsiteY1" fmla="*/ 208873 h 251333"/>
                <a:gd name="connsiteX2" fmla="*/ 74942 w 193402"/>
                <a:gd name="connsiteY2" fmla="*/ 208873 h 251333"/>
                <a:gd name="connsiteX3" fmla="*/ 77989 w 193402"/>
                <a:gd name="connsiteY3" fmla="*/ 212396 h 251333"/>
                <a:gd name="connsiteX4" fmla="*/ 84274 w 193402"/>
                <a:gd name="connsiteY4" fmla="*/ 212396 h 251333"/>
                <a:gd name="connsiteX5" fmla="*/ 90464 w 193402"/>
                <a:gd name="connsiteY5" fmla="*/ 215918 h 251333"/>
                <a:gd name="connsiteX6" fmla="*/ 99891 w 193402"/>
                <a:gd name="connsiteY6" fmla="*/ 219441 h 251333"/>
                <a:gd name="connsiteX7" fmla="*/ 112366 w 193402"/>
                <a:gd name="connsiteY7" fmla="*/ 219441 h 251333"/>
                <a:gd name="connsiteX8" fmla="*/ 109223 w 193402"/>
                <a:gd name="connsiteY8" fmla="*/ 215918 h 251333"/>
                <a:gd name="connsiteX9" fmla="*/ 109223 w 193402"/>
                <a:gd name="connsiteY9" fmla="*/ 205256 h 251333"/>
                <a:gd name="connsiteX10" fmla="*/ 106080 w 193402"/>
                <a:gd name="connsiteY10" fmla="*/ 201733 h 251333"/>
                <a:gd name="connsiteX11" fmla="*/ 115413 w 193402"/>
                <a:gd name="connsiteY11" fmla="*/ 201733 h 251333"/>
                <a:gd name="connsiteX12" fmla="*/ 134172 w 193402"/>
                <a:gd name="connsiteY12" fmla="*/ 212396 h 251333"/>
                <a:gd name="connsiteX13" fmla="*/ 140457 w 193402"/>
                <a:gd name="connsiteY13" fmla="*/ 212396 h 251333"/>
                <a:gd name="connsiteX14" fmla="*/ 146646 w 193402"/>
                <a:gd name="connsiteY14" fmla="*/ 205256 h 251333"/>
                <a:gd name="connsiteX15" fmla="*/ 146646 w 193402"/>
                <a:gd name="connsiteY15" fmla="*/ 198211 h 251333"/>
                <a:gd name="connsiteX16" fmla="*/ 140457 w 193402"/>
                <a:gd name="connsiteY16" fmla="*/ 176981 h 251333"/>
                <a:gd name="connsiteX17" fmla="*/ 165406 w 193402"/>
                <a:gd name="connsiteY17" fmla="*/ 208873 h 251333"/>
                <a:gd name="connsiteX18" fmla="*/ 165406 w 193402"/>
                <a:gd name="connsiteY18" fmla="*/ 212396 h 251333"/>
                <a:gd name="connsiteX19" fmla="*/ 162263 w 193402"/>
                <a:gd name="connsiteY19" fmla="*/ 215918 h 251333"/>
                <a:gd name="connsiteX20" fmla="*/ 162263 w 193402"/>
                <a:gd name="connsiteY20" fmla="*/ 230103 h 251333"/>
                <a:gd name="connsiteX21" fmla="*/ 159121 w 193402"/>
                <a:gd name="connsiteY21" fmla="*/ 237149 h 251333"/>
                <a:gd name="connsiteX22" fmla="*/ 159121 w 193402"/>
                <a:gd name="connsiteY22" fmla="*/ 244193 h 251333"/>
                <a:gd name="connsiteX23" fmla="*/ 162263 w 193402"/>
                <a:gd name="connsiteY23" fmla="*/ 247811 h 251333"/>
                <a:gd name="connsiteX24" fmla="*/ 168453 w 193402"/>
                <a:gd name="connsiteY24" fmla="*/ 247811 h 251333"/>
                <a:gd name="connsiteX25" fmla="*/ 171595 w 193402"/>
                <a:gd name="connsiteY25" fmla="*/ 251334 h 251333"/>
                <a:gd name="connsiteX26" fmla="*/ 174738 w 193402"/>
                <a:gd name="connsiteY26" fmla="*/ 244193 h 251333"/>
                <a:gd name="connsiteX27" fmla="*/ 174738 w 193402"/>
                <a:gd name="connsiteY27" fmla="*/ 240671 h 251333"/>
                <a:gd name="connsiteX28" fmla="*/ 193402 w 193402"/>
                <a:gd name="connsiteY28" fmla="*/ 244193 h 251333"/>
                <a:gd name="connsiteX29" fmla="*/ 187212 w 193402"/>
                <a:gd name="connsiteY29" fmla="*/ 208873 h 251333"/>
                <a:gd name="connsiteX30" fmla="*/ 187212 w 193402"/>
                <a:gd name="connsiteY30" fmla="*/ 205256 h 251333"/>
                <a:gd name="connsiteX31" fmla="*/ 184070 w 193402"/>
                <a:gd name="connsiteY31" fmla="*/ 201733 h 251333"/>
                <a:gd name="connsiteX32" fmla="*/ 180928 w 193402"/>
                <a:gd name="connsiteY32" fmla="*/ 194688 h 251333"/>
                <a:gd name="connsiteX33" fmla="*/ 177880 w 193402"/>
                <a:gd name="connsiteY33" fmla="*/ 184026 h 251333"/>
                <a:gd name="connsiteX34" fmla="*/ 174738 w 193402"/>
                <a:gd name="connsiteY34" fmla="*/ 176981 h 251333"/>
                <a:gd name="connsiteX35" fmla="*/ 174738 w 193402"/>
                <a:gd name="connsiteY35" fmla="*/ 169841 h 251333"/>
                <a:gd name="connsiteX36" fmla="*/ 171595 w 193402"/>
                <a:gd name="connsiteY36" fmla="*/ 162796 h 251333"/>
                <a:gd name="connsiteX37" fmla="*/ 171595 w 193402"/>
                <a:gd name="connsiteY37" fmla="*/ 159273 h 251333"/>
                <a:gd name="connsiteX38" fmla="*/ 168453 w 193402"/>
                <a:gd name="connsiteY38" fmla="*/ 152228 h 251333"/>
                <a:gd name="connsiteX39" fmla="*/ 168453 w 193402"/>
                <a:gd name="connsiteY39" fmla="*/ 141566 h 251333"/>
                <a:gd name="connsiteX40" fmla="*/ 165406 w 193402"/>
                <a:gd name="connsiteY40" fmla="*/ 138043 h 251333"/>
                <a:gd name="connsiteX41" fmla="*/ 159121 w 193402"/>
                <a:gd name="connsiteY41" fmla="*/ 134521 h 251333"/>
                <a:gd name="connsiteX42" fmla="*/ 149789 w 193402"/>
                <a:gd name="connsiteY42" fmla="*/ 134521 h 251333"/>
                <a:gd name="connsiteX43" fmla="*/ 149789 w 193402"/>
                <a:gd name="connsiteY43" fmla="*/ 148610 h 251333"/>
                <a:gd name="connsiteX44" fmla="*/ 146646 w 193402"/>
                <a:gd name="connsiteY44" fmla="*/ 169841 h 251333"/>
                <a:gd name="connsiteX45" fmla="*/ 137314 w 193402"/>
                <a:gd name="connsiteY45" fmla="*/ 155751 h 251333"/>
                <a:gd name="connsiteX46" fmla="*/ 134172 w 193402"/>
                <a:gd name="connsiteY46" fmla="*/ 155751 h 251333"/>
                <a:gd name="connsiteX47" fmla="*/ 124840 w 193402"/>
                <a:gd name="connsiteY47" fmla="*/ 145088 h 251333"/>
                <a:gd name="connsiteX48" fmla="*/ 121697 w 193402"/>
                <a:gd name="connsiteY48" fmla="*/ 138043 h 251333"/>
                <a:gd name="connsiteX49" fmla="*/ 121697 w 193402"/>
                <a:gd name="connsiteY49" fmla="*/ 127380 h 251333"/>
                <a:gd name="connsiteX50" fmla="*/ 124840 w 193402"/>
                <a:gd name="connsiteY50" fmla="*/ 120335 h 251333"/>
                <a:gd name="connsiteX51" fmla="*/ 131029 w 193402"/>
                <a:gd name="connsiteY51" fmla="*/ 113290 h 251333"/>
                <a:gd name="connsiteX52" fmla="*/ 134172 w 193402"/>
                <a:gd name="connsiteY52" fmla="*/ 113290 h 251333"/>
                <a:gd name="connsiteX53" fmla="*/ 140457 w 193402"/>
                <a:gd name="connsiteY53" fmla="*/ 109673 h 251333"/>
                <a:gd name="connsiteX54" fmla="*/ 143504 w 193402"/>
                <a:gd name="connsiteY54" fmla="*/ 109673 h 251333"/>
                <a:gd name="connsiteX55" fmla="*/ 146646 w 193402"/>
                <a:gd name="connsiteY55" fmla="*/ 106150 h 251333"/>
                <a:gd name="connsiteX56" fmla="*/ 149789 w 193402"/>
                <a:gd name="connsiteY56" fmla="*/ 99105 h 251333"/>
                <a:gd name="connsiteX57" fmla="*/ 152836 w 193402"/>
                <a:gd name="connsiteY57" fmla="*/ 88443 h 251333"/>
                <a:gd name="connsiteX58" fmla="*/ 152836 w 193402"/>
                <a:gd name="connsiteY58" fmla="*/ 81398 h 251333"/>
                <a:gd name="connsiteX59" fmla="*/ 155978 w 193402"/>
                <a:gd name="connsiteY59" fmla="*/ 81398 h 251333"/>
                <a:gd name="connsiteX60" fmla="*/ 159121 w 193402"/>
                <a:gd name="connsiteY60" fmla="*/ 77875 h 251333"/>
                <a:gd name="connsiteX61" fmla="*/ 159121 w 193402"/>
                <a:gd name="connsiteY61" fmla="*/ 74258 h 251333"/>
                <a:gd name="connsiteX62" fmla="*/ 146646 w 193402"/>
                <a:gd name="connsiteY62" fmla="*/ 60168 h 251333"/>
                <a:gd name="connsiteX63" fmla="*/ 143504 w 193402"/>
                <a:gd name="connsiteY63" fmla="*/ 60168 h 251333"/>
                <a:gd name="connsiteX64" fmla="*/ 118555 w 193402"/>
                <a:gd name="connsiteY64" fmla="*/ 67213 h 251333"/>
                <a:gd name="connsiteX65" fmla="*/ 109223 w 193402"/>
                <a:gd name="connsiteY65" fmla="*/ 67213 h 251333"/>
                <a:gd name="connsiteX66" fmla="*/ 102938 w 193402"/>
                <a:gd name="connsiteY66" fmla="*/ 63690 h 251333"/>
                <a:gd name="connsiteX67" fmla="*/ 71800 w 193402"/>
                <a:gd name="connsiteY67" fmla="*/ 63690 h 251333"/>
                <a:gd name="connsiteX68" fmla="*/ 68657 w 193402"/>
                <a:gd name="connsiteY68" fmla="*/ 60168 h 251333"/>
                <a:gd name="connsiteX69" fmla="*/ 65514 w 193402"/>
                <a:gd name="connsiteY69" fmla="*/ 60168 h 251333"/>
                <a:gd name="connsiteX70" fmla="*/ 65514 w 193402"/>
                <a:gd name="connsiteY70" fmla="*/ 38938 h 251333"/>
                <a:gd name="connsiteX71" fmla="*/ 62372 w 193402"/>
                <a:gd name="connsiteY71" fmla="*/ 38938 h 251333"/>
                <a:gd name="connsiteX72" fmla="*/ 62372 w 193402"/>
                <a:gd name="connsiteY72" fmla="*/ 21230 h 251333"/>
                <a:gd name="connsiteX73" fmla="*/ 59325 w 193402"/>
                <a:gd name="connsiteY73" fmla="*/ 17612 h 251333"/>
                <a:gd name="connsiteX74" fmla="*/ 56182 w 193402"/>
                <a:gd name="connsiteY74" fmla="*/ 17612 h 251333"/>
                <a:gd name="connsiteX75" fmla="*/ 53040 w 193402"/>
                <a:gd name="connsiteY75" fmla="*/ 14090 h 251333"/>
                <a:gd name="connsiteX76" fmla="*/ 49993 w 193402"/>
                <a:gd name="connsiteY76" fmla="*/ 24753 h 251333"/>
                <a:gd name="connsiteX77" fmla="*/ 46851 w 193402"/>
                <a:gd name="connsiteY77" fmla="*/ 21230 h 251333"/>
                <a:gd name="connsiteX78" fmla="*/ 40565 w 193402"/>
                <a:gd name="connsiteY78" fmla="*/ 21230 h 251333"/>
                <a:gd name="connsiteX79" fmla="*/ 37423 w 193402"/>
                <a:gd name="connsiteY79" fmla="*/ 17612 h 251333"/>
                <a:gd name="connsiteX80" fmla="*/ 34376 w 193402"/>
                <a:gd name="connsiteY80" fmla="*/ 10567 h 251333"/>
                <a:gd name="connsiteX81" fmla="*/ 34376 w 193402"/>
                <a:gd name="connsiteY81" fmla="*/ 7045 h 251333"/>
                <a:gd name="connsiteX82" fmla="*/ 31234 w 193402"/>
                <a:gd name="connsiteY82" fmla="*/ 0 h 251333"/>
                <a:gd name="connsiteX83" fmla="*/ 21902 w 193402"/>
                <a:gd name="connsiteY83" fmla="*/ 3522 h 251333"/>
                <a:gd name="connsiteX84" fmla="*/ 24949 w 193402"/>
                <a:gd name="connsiteY84" fmla="*/ 7045 h 251333"/>
                <a:gd name="connsiteX85" fmla="*/ 12474 w 193402"/>
                <a:gd name="connsiteY85" fmla="*/ 0 h 251333"/>
                <a:gd name="connsiteX86" fmla="*/ 3142 w 193402"/>
                <a:gd name="connsiteY86" fmla="*/ 0 h 251333"/>
                <a:gd name="connsiteX87" fmla="*/ 9427 w 193402"/>
                <a:gd name="connsiteY87" fmla="*/ 10567 h 251333"/>
                <a:gd name="connsiteX88" fmla="*/ 3142 w 193402"/>
                <a:gd name="connsiteY88" fmla="*/ 17612 h 251333"/>
                <a:gd name="connsiteX89" fmla="*/ 0 w 193402"/>
                <a:gd name="connsiteY89" fmla="*/ 24753 h 251333"/>
                <a:gd name="connsiteX90" fmla="*/ 0 w 193402"/>
                <a:gd name="connsiteY90" fmla="*/ 28275 h 251333"/>
                <a:gd name="connsiteX91" fmla="*/ 3142 w 193402"/>
                <a:gd name="connsiteY91" fmla="*/ 35320 h 251333"/>
                <a:gd name="connsiteX92" fmla="*/ 9427 w 193402"/>
                <a:gd name="connsiteY92" fmla="*/ 38938 h 251333"/>
                <a:gd name="connsiteX93" fmla="*/ 15616 w 193402"/>
                <a:gd name="connsiteY93" fmla="*/ 45982 h 251333"/>
                <a:gd name="connsiteX94" fmla="*/ 18759 w 193402"/>
                <a:gd name="connsiteY94" fmla="*/ 45982 h 251333"/>
                <a:gd name="connsiteX95" fmla="*/ 34376 w 193402"/>
                <a:gd name="connsiteY95" fmla="*/ 56645 h 251333"/>
                <a:gd name="connsiteX96" fmla="*/ 34376 w 193402"/>
                <a:gd name="connsiteY96" fmla="*/ 63690 h 251333"/>
                <a:gd name="connsiteX97" fmla="*/ 15616 w 193402"/>
                <a:gd name="connsiteY97" fmla="*/ 63690 h 251333"/>
                <a:gd name="connsiteX98" fmla="*/ 15616 w 193402"/>
                <a:gd name="connsiteY98" fmla="*/ 81398 h 251333"/>
                <a:gd name="connsiteX99" fmla="*/ 12474 w 193402"/>
                <a:gd name="connsiteY99" fmla="*/ 81398 h 251333"/>
                <a:gd name="connsiteX100" fmla="*/ 6285 w 193402"/>
                <a:gd name="connsiteY100" fmla="*/ 88443 h 251333"/>
                <a:gd name="connsiteX101" fmla="*/ 12474 w 193402"/>
                <a:gd name="connsiteY101" fmla="*/ 95583 h 251333"/>
                <a:gd name="connsiteX102" fmla="*/ 18759 w 193402"/>
                <a:gd name="connsiteY102" fmla="*/ 99105 h 251333"/>
                <a:gd name="connsiteX103" fmla="*/ 28091 w 193402"/>
                <a:gd name="connsiteY103" fmla="*/ 99105 h 251333"/>
                <a:gd name="connsiteX104" fmla="*/ 34376 w 193402"/>
                <a:gd name="connsiteY104" fmla="*/ 102628 h 251333"/>
                <a:gd name="connsiteX105" fmla="*/ 37423 w 193402"/>
                <a:gd name="connsiteY105" fmla="*/ 106150 h 251333"/>
                <a:gd name="connsiteX106" fmla="*/ 37423 w 193402"/>
                <a:gd name="connsiteY106" fmla="*/ 109673 h 251333"/>
                <a:gd name="connsiteX107" fmla="*/ 34376 w 193402"/>
                <a:gd name="connsiteY107" fmla="*/ 120335 h 251333"/>
                <a:gd name="connsiteX108" fmla="*/ 31234 w 193402"/>
                <a:gd name="connsiteY108" fmla="*/ 123858 h 251333"/>
                <a:gd name="connsiteX109" fmla="*/ 28091 w 193402"/>
                <a:gd name="connsiteY109" fmla="*/ 130903 h 251333"/>
                <a:gd name="connsiteX110" fmla="*/ 34376 w 193402"/>
                <a:gd name="connsiteY110" fmla="*/ 148610 h 251333"/>
                <a:gd name="connsiteX111" fmla="*/ 49993 w 193402"/>
                <a:gd name="connsiteY111" fmla="*/ 162796 h 251333"/>
                <a:gd name="connsiteX112" fmla="*/ 49993 w 193402"/>
                <a:gd name="connsiteY112" fmla="*/ 180503 h 251333"/>
                <a:gd name="connsiteX113" fmla="*/ 59325 w 193402"/>
                <a:gd name="connsiteY113" fmla="*/ 205256 h 251333"/>
                <a:gd name="connsiteX114" fmla="*/ 56182 w 193402"/>
                <a:gd name="connsiteY114" fmla="*/ 222963 h 251333"/>
                <a:gd name="connsiteX115" fmla="*/ 68657 w 193402"/>
                <a:gd name="connsiteY115" fmla="*/ 244193 h 25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93402" h="251333">
                  <a:moveTo>
                    <a:pt x="68657" y="244193"/>
                  </a:moveTo>
                  <a:lnTo>
                    <a:pt x="71800" y="208873"/>
                  </a:lnTo>
                  <a:lnTo>
                    <a:pt x="74942" y="208873"/>
                  </a:lnTo>
                  <a:lnTo>
                    <a:pt x="77989" y="212396"/>
                  </a:lnTo>
                  <a:lnTo>
                    <a:pt x="84274" y="212396"/>
                  </a:lnTo>
                  <a:lnTo>
                    <a:pt x="90464" y="215918"/>
                  </a:lnTo>
                  <a:lnTo>
                    <a:pt x="99891" y="219441"/>
                  </a:lnTo>
                  <a:lnTo>
                    <a:pt x="112366" y="219441"/>
                  </a:lnTo>
                  <a:lnTo>
                    <a:pt x="109223" y="215918"/>
                  </a:lnTo>
                  <a:lnTo>
                    <a:pt x="109223" y="205256"/>
                  </a:lnTo>
                  <a:lnTo>
                    <a:pt x="106080" y="201733"/>
                  </a:lnTo>
                  <a:lnTo>
                    <a:pt x="115413" y="201733"/>
                  </a:lnTo>
                  <a:lnTo>
                    <a:pt x="134172" y="212396"/>
                  </a:lnTo>
                  <a:lnTo>
                    <a:pt x="140457" y="212396"/>
                  </a:lnTo>
                  <a:lnTo>
                    <a:pt x="146646" y="205256"/>
                  </a:lnTo>
                  <a:lnTo>
                    <a:pt x="146646" y="198211"/>
                  </a:lnTo>
                  <a:lnTo>
                    <a:pt x="140457" y="176981"/>
                  </a:lnTo>
                  <a:lnTo>
                    <a:pt x="165406" y="208873"/>
                  </a:lnTo>
                  <a:lnTo>
                    <a:pt x="165406" y="212396"/>
                  </a:lnTo>
                  <a:lnTo>
                    <a:pt x="162263" y="215918"/>
                  </a:lnTo>
                  <a:lnTo>
                    <a:pt x="162263" y="230103"/>
                  </a:lnTo>
                  <a:lnTo>
                    <a:pt x="159121" y="237149"/>
                  </a:lnTo>
                  <a:lnTo>
                    <a:pt x="159121" y="244193"/>
                  </a:lnTo>
                  <a:lnTo>
                    <a:pt x="162263" y="247811"/>
                  </a:lnTo>
                  <a:lnTo>
                    <a:pt x="168453" y="247811"/>
                  </a:lnTo>
                  <a:lnTo>
                    <a:pt x="171595" y="251334"/>
                  </a:lnTo>
                  <a:lnTo>
                    <a:pt x="174738" y="244193"/>
                  </a:lnTo>
                  <a:lnTo>
                    <a:pt x="174738" y="240671"/>
                  </a:lnTo>
                  <a:lnTo>
                    <a:pt x="193402" y="244193"/>
                  </a:lnTo>
                  <a:lnTo>
                    <a:pt x="187212" y="208873"/>
                  </a:lnTo>
                  <a:lnTo>
                    <a:pt x="187212" y="205256"/>
                  </a:lnTo>
                  <a:lnTo>
                    <a:pt x="184070" y="201733"/>
                  </a:lnTo>
                  <a:lnTo>
                    <a:pt x="180928" y="194688"/>
                  </a:lnTo>
                  <a:lnTo>
                    <a:pt x="177880" y="184026"/>
                  </a:lnTo>
                  <a:lnTo>
                    <a:pt x="174738" y="176981"/>
                  </a:lnTo>
                  <a:lnTo>
                    <a:pt x="174738" y="169841"/>
                  </a:lnTo>
                  <a:lnTo>
                    <a:pt x="171595" y="162796"/>
                  </a:lnTo>
                  <a:lnTo>
                    <a:pt x="171595" y="159273"/>
                  </a:lnTo>
                  <a:lnTo>
                    <a:pt x="168453" y="152228"/>
                  </a:lnTo>
                  <a:lnTo>
                    <a:pt x="168453" y="141566"/>
                  </a:lnTo>
                  <a:lnTo>
                    <a:pt x="165406" y="138043"/>
                  </a:lnTo>
                  <a:lnTo>
                    <a:pt x="159121" y="134521"/>
                  </a:lnTo>
                  <a:lnTo>
                    <a:pt x="149789" y="134521"/>
                  </a:lnTo>
                  <a:lnTo>
                    <a:pt x="149789" y="148610"/>
                  </a:lnTo>
                  <a:lnTo>
                    <a:pt x="146646" y="169841"/>
                  </a:lnTo>
                  <a:lnTo>
                    <a:pt x="137314" y="155751"/>
                  </a:lnTo>
                  <a:lnTo>
                    <a:pt x="134172" y="155751"/>
                  </a:lnTo>
                  <a:lnTo>
                    <a:pt x="124840" y="145088"/>
                  </a:lnTo>
                  <a:lnTo>
                    <a:pt x="121697" y="138043"/>
                  </a:lnTo>
                  <a:lnTo>
                    <a:pt x="121697" y="127380"/>
                  </a:lnTo>
                  <a:lnTo>
                    <a:pt x="124840" y="120335"/>
                  </a:lnTo>
                  <a:lnTo>
                    <a:pt x="131029" y="113290"/>
                  </a:lnTo>
                  <a:lnTo>
                    <a:pt x="134172" y="113290"/>
                  </a:lnTo>
                  <a:lnTo>
                    <a:pt x="140457" y="109673"/>
                  </a:lnTo>
                  <a:lnTo>
                    <a:pt x="143504" y="109673"/>
                  </a:lnTo>
                  <a:lnTo>
                    <a:pt x="146646" y="106150"/>
                  </a:lnTo>
                  <a:lnTo>
                    <a:pt x="149789" y="99105"/>
                  </a:lnTo>
                  <a:lnTo>
                    <a:pt x="152836" y="88443"/>
                  </a:lnTo>
                  <a:lnTo>
                    <a:pt x="152836" y="81398"/>
                  </a:lnTo>
                  <a:lnTo>
                    <a:pt x="155978" y="81398"/>
                  </a:lnTo>
                  <a:lnTo>
                    <a:pt x="159121" y="77875"/>
                  </a:lnTo>
                  <a:lnTo>
                    <a:pt x="159121" y="74258"/>
                  </a:lnTo>
                  <a:lnTo>
                    <a:pt x="146646" y="60168"/>
                  </a:lnTo>
                  <a:lnTo>
                    <a:pt x="143504" y="60168"/>
                  </a:lnTo>
                  <a:lnTo>
                    <a:pt x="118555" y="67213"/>
                  </a:lnTo>
                  <a:lnTo>
                    <a:pt x="109223" y="67213"/>
                  </a:lnTo>
                  <a:lnTo>
                    <a:pt x="102938" y="63690"/>
                  </a:lnTo>
                  <a:lnTo>
                    <a:pt x="71800" y="63690"/>
                  </a:lnTo>
                  <a:lnTo>
                    <a:pt x="68657" y="60168"/>
                  </a:lnTo>
                  <a:lnTo>
                    <a:pt x="65514" y="60168"/>
                  </a:lnTo>
                  <a:lnTo>
                    <a:pt x="65514" y="38938"/>
                  </a:lnTo>
                  <a:lnTo>
                    <a:pt x="62372" y="38938"/>
                  </a:lnTo>
                  <a:lnTo>
                    <a:pt x="62372" y="21230"/>
                  </a:lnTo>
                  <a:lnTo>
                    <a:pt x="59325" y="17612"/>
                  </a:lnTo>
                  <a:lnTo>
                    <a:pt x="56182" y="17612"/>
                  </a:lnTo>
                  <a:lnTo>
                    <a:pt x="53040" y="14090"/>
                  </a:lnTo>
                  <a:lnTo>
                    <a:pt x="49993" y="24753"/>
                  </a:lnTo>
                  <a:lnTo>
                    <a:pt x="46851" y="21230"/>
                  </a:lnTo>
                  <a:lnTo>
                    <a:pt x="40565" y="21230"/>
                  </a:lnTo>
                  <a:lnTo>
                    <a:pt x="37423" y="17612"/>
                  </a:lnTo>
                  <a:lnTo>
                    <a:pt x="34376" y="10567"/>
                  </a:lnTo>
                  <a:lnTo>
                    <a:pt x="34376" y="7045"/>
                  </a:lnTo>
                  <a:lnTo>
                    <a:pt x="31234" y="0"/>
                  </a:lnTo>
                  <a:lnTo>
                    <a:pt x="21902" y="3522"/>
                  </a:lnTo>
                  <a:lnTo>
                    <a:pt x="24949" y="7045"/>
                  </a:lnTo>
                  <a:lnTo>
                    <a:pt x="12474" y="0"/>
                  </a:lnTo>
                  <a:lnTo>
                    <a:pt x="3142" y="0"/>
                  </a:lnTo>
                  <a:lnTo>
                    <a:pt x="9427" y="10567"/>
                  </a:lnTo>
                  <a:lnTo>
                    <a:pt x="3142" y="17612"/>
                  </a:lnTo>
                  <a:lnTo>
                    <a:pt x="0" y="24753"/>
                  </a:lnTo>
                  <a:lnTo>
                    <a:pt x="0" y="28275"/>
                  </a:lnTo>
                  <a:lnTo>
                    <a:pt x="3142" y="35320"/>
                  </a:lnTo>
                  <a:lnTo>
                    <a:pt x="9427" y="38938"/>
                  </a:lnTo>
                  <a:lnTo>
                    <a:pt x="15616" y="45982"/>
                  </a:lnTo>
                  <a:lnTo>
                    <a:pt x="18759" y="45982"/>
                  </a:lnTo>
                  <a:lnTo>
                    <a:pt x="34376" y="56645"/>
                  </a:lnTo>
                  <a:lnTo>
                    <a:pt x="34376" y="63690"/>
                  </a:lnTo>
                  <a:lnTo>
                    <a:pt x="15616" y="63690"/>
                  </a:lnTo>
                  <a:lnTo>
                    <a:pt x="15616" y="81398"/>
                  </a:lnTo>
                  <a:lnTo>
                    <a:pt x="12474" y="81398"/>
                  </a:lnTo>
                  <a:lnTo>
                    <a:pt x="6285" y="88443"/>
                  </a:lnTo>
                  <a:lnTo>
                    <a:pt x="12474" y="95583"/>
                  </a:lnTo>
                  <a:lnTo>
                    <a:pt x="18759" y="99105"/>
                  </a:lnTo>
                  <a:lnTo>
                    <a:pt x="28091" y="99105"/>
                  </a:lnTo>
                  <a:lnTo>
                    <a:pt x="34376" y="102628"/>
                  </a:lnTo>
                  <a:lnTo>
                    <a:pt x="37423" y="106150"/>
                  </a:lnTo>
                  <a:lnTo>
                    <a:pt x="37423" y="109673"/>
                  </a:lnTo>
                  <a:lnTo>
                    <a:pt x="34376" y="120335"/>
                  </a:lnTo>
                  <a:lnTo>
                    <a:pt x="31234" y="123858"/>
                  </a:lnTo>
                  <a:lnTo>
                    <a:pt x="28091" y="130903"/>
                  </a:lnTo>
                  <a:lnTo>
                    <a:pt x="34376" y="148610"/>
                  </a:lnTo>
                  <a:lnTo>
                    <a:pt x="49993" y="162796"/>
                  </a:lnTo>
                  <a:lnTo>
                    <a:pt x="49993" y="180503"/>
                  </a:lnTo>
                  <a:lnTo>
                    <a:pt x="59325" y="205256"/>
                  </a:lnTo>
                  <a:lnTo>
                    <a:pt x="56182" y="222963"/>
                  </a:lnTo>
                  <a:lnTo>
                    <a:pt x="68657" y="244193"/>
                  </a:lnTo>
                  <a:close/>
                </a:path>
              </a:pathLst>
            </a:custGeom>
            <a:noFill/>
            <a:ln w="2379" cap="flat">
              <a:solidFill>
                <a:srgbClr val="FFFFFF"/>
              </a:solidFill>
              <a:prstDash val="solid"/>
              <a:round/>
            </a:ln>
          </p:spPr>
          <p:txBody>
            <a:bodyPr rtlCol="0" anchor="ctr"/>
            <a:lstStyle/>
            <a:p>
              <a:endParaRPr lang="en-US" noProof="0" dirty="0"/>
            </a:p>
          </p:txBody>
        </p:sp>
        <p:sp>
          <p:nvSpPr>
            <p:cNvPr id="5689" name="Serbest Form 5688">
              <a:extLst>
                <a:ext uri="{FF2B5EF4-FFF2-40B4-BE49-F238E27FC236}">
                  <a16:creationId xmlns:a16="http://schemas.microsoft.com/office/drawing/2014/main" id="{7A6677C9-23B3-5249-8D66-CDCF5C580AC0}"/>
                </a:ext>
              </a:extLst>
            </p:cNvPr>
            <p:cNvSpPr/>
            <p:nvPr/>
          </p:nvSpPr>
          <p:spPr>
            <a:xfrm>
              <a:off x="7548531" y="2728693"/>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solidFill>
              <a:srgbClr val="AFABAB"/>
            </a:solidFill>
            <a:ln w="9518" cap="flat">
              <a:noFill/>
              <a:prstDash val="solid"/>
              <a:miter/>
            </a:ln>
          </p:spPr>
          <p:txBody>
            <a:bodyPr rtlCol="0" anchor="ctr"/>
            <a:lstStyle/>
            <a:p>
              <a:endParaRPr lang="en-US" noProof="0" dirty="0"/>
            </a:p>
          </p:txBody>
        </p:sp>
        <p:sp>
          <p:nvSpPr>
            <p:cNvPr id="5690" name="Serbest Form 5689">
              <a:extLst>
                <a:ext uri="{FF2B5EF4-FFF2-40B4-BE49-F238E27FC236}">
                  <a16:creationId xmlns:a16="http://schemas.microsoft.com/office/drawing/2014/main" id="{A9488737-3C9B-CA45-88C5-FB0A8884F8CB}"/>
                </a:ext>
              </a:extLst>
            </p:cNvPr>
            <p:cNvSpPr/>
            <p:nvPr/>
          </p:nvSpPr>
          <p:spPr>
            <a:xfrm>
              <a:off x="7548531" y="2728693"/>
              <a:ext cx="16573" cy="19040"/>
            </a:xfrm>
            <a:custGeom>
              <a:avLst/>
              <a:gdLst>
                <a:gd name="connsiteX0" fmla="*/ 9650 w 16573"/>
                <a:gd name="connsiteY0" fmla="*/ 0 h 19040"/>
                <a:gd name="connsiteX1" fmla="*/ 16573 w 16573"/>
                <a:gd name="connsiteY1" fmla="*/ 7169 h 19040"/>
                <a:gd name="connsiteX2" fmla="*/ 16125 w 16573"/>
                <a:gd name="connsiteY2" fmla="*/ 9520 h 19040"/>
                <a:gd name="connsiteX3" fmla="*/ 9650 w 16573"/>
                <a:gd name="connsiteY3" fmla="*/ 19040 h 19040"/>
                <a:gd name="connsiteX4" fmla="*/ 4508 w 16573"/>
                <a:gd name="connsiteY4" fmla="*/ 12091 h 19040"/>
                <a:gd name="connsiteX5" fmla="*/ 603 w 16573"/>
                <a:gd name="connsiteY5" fmla="*/ 5236 h 1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73" h="19040">
                  <a:moveTo>
                    <a:pt x="9650" y="0"/>
                  </a:moveTo>
                  <a:cubicBezTo>
                    <a:pt x="13545" y="67"/>
                    <a:pt x="16640" y="3275"/>
                    <a:pt x="16573" y="7169"/>
                  </a:cubicBezTo>
                  <a:cubicBezTo>
                    <a:pt x="16563" y="7968"/>
                    <a:pt x="16411" y="8768"/>
                    <a:pt x="16125" y="9520"/>
                  </a:cubicBezTo>
                  <a:cubicBezTo>
                    <a:pt x="14792" y="12281"/>
                    <a:pt x="17363" y="19040"/>
                    <a:pt x="9650" y="19040"/>
                  </a:cubicBezTo>
                  <a:cubicBezTo>
                    <a:pt x="1937" y="19040"/>
                    <a:pt x="4508" y="14185"/>
                    <a:pt x="4508" y="12091"/>
                  </a:cubicBezTo>
                  <a:cubicBezTo>
                    <a:pt x="4508" y="9996"/>
                    <a:pt x="-1967" y="9330"/>
                    <a:pt x="603" y="5236"/>
                  </a:cubicBezTo>
                  <a:close/>
                </a:path>
              </a:pathLst>
            </a:custGeom>
            <a:noFill/>
            <a:ln w="2379" cap="flat">
              <a:solidFill>
                <a:srgbClr val="FFFFFF"/>
              </a:solidFill>
              <a:prstDash val="solid"/>
              <a:round/>
            </a:ln>
          </p:spPr>
          <p:txBody>
            <a:bodyPr rtlCol="0" anchor="ctr"/>
            <a:lstStyle/>
            <a:p>
              <a:endParaRPr lang="en-US" noProof="0" dirty="0"/>
            </a:p>
          </p:txBody>
        </p:sp>
        <p:sp>
          <p:nvSpPr>
            <p:cNvPr id="5691" name="Serbest Form 5690">
              <a:extLst>
                <a:ext uri="{FF2B5EF4-FFF2-40B4-BE49-F238E27FC236}">
                  <a16:creationId xmlns:a16="http://schemas.microsoft.com/office/drawing/2014/main" id="{D68D70DF-F49F-2B49-8DC6-4B7C38606CB1}"/>
                </a:ext>
              </a:extLst>
            </p:cNvPr>
            <p:cNvSpPr/>
            <p:nvPr/>
          </p:nvSpPr>
          <p:spPr>
            <a:xfrm>
              <a:off x="6444142" y="1336457"/>
              <a:ext cx="309481" cy="212776"/>
            </a:xfrm>
            <a:custGeom>
              <a:avLst/>
              <a:gdLst>
                <a:gd name="connsiteX0" fmla="*/ 13046 w 309481"/>
                <a:gd name="connsiteY0" fmla="*/ 178409 h 212776"/>
                <a:gd name="connsiteX1" fmla="*/ 13046 w 309481"/>
                <a:gd name="connsiteY1" fmla="*/ 195545 h 212776"/>
                <a:gd name="connsiteX2" fmla="*/ 16284 w 309481"/>
                <a:gd name="connsiteY2" fmla="*/ 202400 h 212776"/>
                <a:gd name="connsiteX3" fmla="*/ 19616 w 309481"/>
                <a:gd name="connsiteY3" fmla="*/ 205827 h 212776"/>
                <a:gd name="connsiteX4" fmla="*/ 26092 w 309481"/>
                <a:gd name="connsiteY4" fmla="*/ 205827 h 212776"/>
                <a:gd name="connsiteX5" fmla="*/ 32662 w 309481"/>
                <a:gd name="connsiteY5" fmla="*/ 202400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00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00 h 212776"/>
                <a:gd name="connsiteX22" fmla="*/ 175976 w 309481"/>
                <a:gd name="connsiteY22" fmla="*/ 205827 h 212776"/>
                <a:gd name="connsiteX23" fmla="*/ 182451 w 309481"/>
                <a:gd name="connsiteY23" fmla="*/ 202400 h 212776"/>
                <a:gd name="connsiteX24" fmla="*/ 188927 w 309481"/>
                <a:gd name="connsiteY24" fmla="*/ 209350 h 212776"/>
                <a:gd name="connsiteX25" fmla="*/ 188927 w 309481"/>
                <a:gd name="connsiteY25" fmla="*/ 205827 h 212776"/>
                <a:gd name="connsiteX26" fmla="*/ 192260 w 309481"/>
                <a:gd name="connsiteY26" fmla="*/ 202400 h 212776"/>
                <a:gd name="connsiteX27" fmla="*/ 201973 w 309481"/>
                <a:gd name="connsiteY27" fmla="*/ 202400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00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00"/>
                  </a:lnTo>
                  <a:lnTo>
                    <a:pt x="19616" y="205827"/>
                  </a:lnTo>
                  <a:lnTo>
                    <a:pt x="26092" y="205827"/>
                  </a:lnTo>
                  <a:lnTo>
                    <a:pt x="32662" y="202400"/>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00"/>
                  </a:lnTo>
                  <a:lnTo>
                    <a:pt x="143409" y="198973"/>
                  </a:lnTo>
                  <a:lnTo>
                    <a:pt x="153122" y="205827"/>
                  </a:lnTo>
                  <a:lnTo>
                    <a:pt x="159693" y="198973"/>
                  </a:lnTo>
                  <a:lnTo>
                    <a:pt x="162930" y="205827"/>
                  </a:lnTo>
                  <a:lnTo>
                    <a:pt x="172643" y="202400"/>
                  </a:lnTo>
                  <a:lnTo>
                    <a:pt x="175976" y="205827"/>
                  </a:lnTo>
                  <a:lnTo>
                    <a:pt x="182451" y="202400"/>
                  </a:lnTo>
                  <a:lnTo>
                    <a:pt x="188927" y="209350"/>
                  </a:lnTo>
                  <a:lnTo>
                    <a:pt x="188927" y="205827"/>
                  </a:lnTo>
                  <a:lnTo>
                    <a:pt x="192260" y="202400"/>
                  </a:lnTo>
                  <a:lnTo>
                    <a:pt x="201973" y="202400"/>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00"/>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solidFill>
              <a:srgbClr val="FF0000"/>
            </a:solidFill>
            <a:ln w="9518" cap="flat">
              <a:noFill/>
              <a:prstDash val="solid"/>
              <a:miter/>
            </a:ln>
          </p:spPr>
          <p:txBody>
            <a:bodyPr rtlCol="0" anchor="ctr"/>
            <a:lstStyle/>
            <a:p>
              <a:endParaRPr lang="en-US" noProof="0" dirty="0"/>
            </a:p>
          </p:txBody>
        </p:sp>
        <p:sp>
          <p:nvSpPr>
            <p:cNvPr id="5692" name="Serbest Form 5691">
              <a:extLst>
                <a:ext uri="{FF2B5EF4-FFF2-40B4-BE49-F238E27FC236}">
                  <a16:creationId xmlns:a16="http://schemas.microsoft.com/office/drawing/2014/main" id="{64F07C29-5AEE-FD44-BDAC-6FCDF54EB46E}"/>
                </a:ext>
              </a:extLst>
            </p:cNvPr>
            <p:cNvSpPr/>
            <p:nvPr/>
          </p:nvSpPr>
          <p:spPr>
            <a:xfrm>
              <a:off x="6444142" y="1336457"/>
              <a:ext cx="309481" cy="212776"/>
            </a:xfrm>
            <a:custGeom>
              <a:avLst/>
              <a:gdLst>
                <a:gd name="connsiteX0" fmla="*/ 13046 w 309481"/>
                <a:gd name="connsiteY0" fmla="*/ 178409 h 212776"/>
                <a:gd name="connsiteX1" fmla="*/ 13046 w 309481"/>
                <a:gd name="connsiteY1" fmla="*/ 195545 h 212776"/>
                <a:gd name="connsiteX2" fmla="*/ 16284 w 309481"/>
                <a:gd name="connsiteY2" fmla="*/ 202495 h 212776"/>
                <a:gd name="connsiteX3" fmla="*/ 19616 w 309481"/>
                <a:gd name="connsiteY3" fmla="*/ 205827 h 212776"/>
                <a:gd name="connsiteX4" fmla="*/ 26092 w 309481"/>
                <a:gd name="connsiteY4" fmla="*/ 205827 h 212776"/>
                <a:gd name="connsiteX5" fmla="*/ 32662 w 309481"/>
                <a:gd name="connsiteY5" fmla="*/ 202495 h 212776"/>
                <a:gd name="connsiteX6" fmla="*/ 39137 w 309481"/>
                <a:gd name="connsiteY6" fmla="*/ 195545 h 212776"/>
                <a:gd name="connsiteX7" fmla="*/ 39137 w 309481"/>
                <a:gd name="connsiteY7" fmla="*/ 192118 h 212776"/>
                <a:gd name="connsiteX8" fmla="*/ 58658 w 309481"/>
                <a:gd name="connsiteY8" fmla="*/ 192118 h 212776"/>
                <a:gd name="connsiteX9" fmla="*/ 65229 w 309481"/>
                <a:gd name="connsiteY9" fmla="*/ 188691 h 212776"/>
                <a:gd name="connsiteX10" fmla="*/ 68467 w 309481"/>
                <a:gd name="connsiteY10" fmla="*/ 185263 h 212776"/>
                <a:gd name="connsiteX11" fmla="*/ 94463 w 309481"/>
                <a:gd name="connsiteY11" fmla="*/ 185263 h 212776"/>
                <a:gd name="connsiteX12" fmla="*/ 94463 w 309481"/>
                <a:gd name="connsiteY12" fmla="*/ 188691 h 212776"/>
                <a:gd name="connsiteX13" fmla="*/ 97796 w 309481"/>
                <a:gd name="connsiteY13" fmla="*/ 192118 h 212776"/>
                <a:gd name="connsiteX14" fmla="*/ 117317 w 309481"/>
                <a:gd name="connsiteY14" fmla="*/ 192118 h 212776"/>
                <a:gd name="connsiteX15" fmla="*/ 130363 w 309481"/>
                <a:gd name="connsiteY15" fmla="*/ 195545 h 212776"/>
                <a:gd name="connsiteX16" fmla="*/ 140076 w 309481"/>
                <a:gd name="connsiteY16" fmla="*/ 202495 h 212776"/>
                <a:gd name="connsiteX17" fmla="*/ 143409 w 309481"/>
                <a:gd name="connsiteY17" fmla="*/ 198973 h 212776"/>
                <a:gd name="connsiteX18" fmla="*/ 153122 w 309481"/>
                <a:gd name="connsiteY18" fmla="*/ 205827 h 212776"/>
                <a:gd name="connsiteX19" fmla="*/ 159693 w 309481"/>
                <a:gd name="connsiteY19" fmla="*/ 198973 h 212776"/>
                <a:gd name="connsiteX20" fmla="*/ 162930 w 309481"/>
                <a:gd name="connsiteY20" fmla="*/ 205827 h 212776"/>
                <a:gd name="connsiteX21" fmla="*/ 172643 w 309481"/>
                <a:gd name="connsiteY21" fmla="*/ 202495 h 212776"/>
                <a:gd name="connsiteX22" fmla="*/ 175976 w 309481"/>
                <a:gd name="connsiteY22" fmla="*/ 205827 h 212776"/>
                <a:gd name="connsiteX23" fmla="*/ 182451 w 309481"/>
                <a:gd name="connsiteY23" fmla="*/ 202495 h 212776"/>
                <a:gd name="connsiteX24" fmla="*/ 188927 w 309481"/>
                <a:gd name="connsiteY24" fmla="*/ 209350 h 212776"/>
                <a:gd name="connsiteX25" fmla="*/ 188927 w 309481"/>
                <a:gd name="connsiteY25" fmla="*/ 205827 h 212776"/>
                <a:gd name="connsiteX26" fmla="*/ 192260 w 309481"/>
                <a:gd name="connsiteY26" fmla="*/ 202495 h 212776"/>
                <a:gd name="connsiteX27" fmla="*/ 201973 w 309481"/>
                <a:gd name="connsiteY27" fmla="*/ 202495 h 212776"/>
                <a:gd name="connsiteX28" fmla="*/ 205210 w 309481"/>
                <a:gd name="connsiteY28" fmla="*/ 205827 h 212776"/>
                <a:gd name="connsiteX29" fmla="*/ 205210 w 309481"/>
                <a:gd name="connsiteY29" fmla="*/ 212777 h 212776"/>
                <a:gd name="connsiteX30" fmla="*/ 208543 w 309481"/>
                <a:gd name="connsiteY30" fmla="*/ 212777 h 212776"/>
                <a:gd name="connsiteX31" fmla="*/ 215018 w 309481"/>
                <a:gd name="connsiteY31" fmla="*/ 209350 h 212776"/>
                <a:gd name="connsiteX32" fmla="*/ 228064 w 309481"/>
                <a:gd name="connsiteY32" fmla="*/ 209350 h 212776"/>
                <a:gd name="connsiteX33" fmla="*/ 231302 w 309481"/>
                <a:gd name="connsiteY33" fmla="*/ 212777 h 212776"/>
                <a:gd name="connsiteX34" fmla="*/ 241110 w 309481"/>
                <a:gd name="connsiteY34" fmla="*/ 212777 h 212776"/>
                <a:gd name="connsiteX35" fmla="*/ 244347 w 309481"/>
                <a:gd name="connsiteY35" fmla="*/ 209350 h 212776"/>
                <a:gd name="connsiteX36" fmla="*/ 244347 w 309481"/>
                <a:gd name="connsiteY36" fmla="*/ 202495 h 212776"/>
                <a:gd name="connsiteX37" fmla="*/ 241110 w 309481"/>
                <a:gd name="connsiteY37" fmla="*/ 198973 h 212776"/>
                <a:gd name="connsiteX38" fmla="*/ 244347 w 309481"/>
                <a:gd name="connsiteY38" fmla="*/ 192118 h 212776"/>
                <a:gd name="connsiteX39" fmla="*/ 247585 w 309481"/>
                <a:gd name="connsiteY39" fmla="*/ 188691 h 212776"/>
                <a:gd name="connsiteX40" fmla="*/ 254156 w 309481"/>
                <a:gd name="connsiteY40" fmla="*/ 185263 h 212776"/>
                <a:gd name="connsiteX41" fmla="*/ 257394 w 309481"/>
                <a:gd name="connsiteY41" fmla="*/ 178409 h 212776"/>
                <a:gd name="connsiteX42" fmla="*/ 270440 w 309481"/>
                <a:gd name="connsiteY42" fmla="*/ 178409 h 212776"/>
                <a:gd name="connsiteX43" fmla="*/ 280152 w 309481"/>
                <a:gd name="connsiteY43" fmla="*/ 181836 h 212776"/>
                <a:gd name="connsiteX44" fmla="*/ 280152 w 309481"/>
                <a:gd name="connsiteY44" fmla="*/ 171554 h 212776"/>
                <a:gd name="connsiteX45" fmla="*/ 276915 w 309481"/>
                <a:gd name="connsiteY45" fmla="*/ 164700 h 212776"/>
                <a:gd name="connsiteX46" fmla="*/ 273677 w 309481"/>
                <a:gd name="connsiteY46" fmla="*/ 161272 h 212776"/>
                <a:gd name="connsiteX47" fmla="*/ 273677 w 309481"/>
                <a:gd name="connsiteY47" fmla="*/ 150991 h 212776"/>
                <a:gd name="connsiteX48" fmla="*/ 260631 w 309481"/>
                <a:gd name="connsiteY48" fmla="*/ 137282 h 212776"/>
                <a:gd name="connsiteX49" fmla="*/ 260631 w 309481"/>
                <a:gd name="connsiteY49" fmla="*/ 133854 h 212776"/>
                <a:gd name="connsiteX50" fmla="*/ 263869 w 309481"/>
                <a:gd name="connsiteY50" fmla="*/ 130427 h 212776"/>
                <a:gd name="connsiteX51" fmla="*/ 276915 w 309481"/>
                <a:gd name="connsiteY51" fmla="*/ 130427 h 212776"/>
                <a:gd name="connsiteX52" fmla="*/ 276915 w 309481"/>
                <a:gd name="connsiteY52" fmla="*/ 133854 h 212776"/>
                <a:gd name="connsiteX53" fmla="*/ 280152 w 309481"/>
                <a:gd name="connsiteY53" fmla="*/ 133854 h 212776"/>
                <a:gd name="connsiteX54" fmla="*/ 283390 w 309481"/>
                <a:gd name="connsiteY54" fmla="*/ 137282 h 212776"/>
                <a:gd name="connsiteX55" fmla="*/ 286723 w 309481"/>
                <a:gd name="connsiteY55" fmla="*/ 137282 h 212776"/>
                <a:gd name="connsiteX56" fmla="*/ 299674 w 309481"/>
                <a:gd name="connsiteY56" fmla="*/ 130427 h 212776"/>
                <a:gd name="connsiteX57" fmla="*/ 303006 w 309481"/>
                <a:gd name="connsiteY57" fmla="*/ 123572 h 212776"/>
                <a:gd name="connsiteX58" fmla="*/ 309482 w 309481"/>
                <a:gd name="connsiteY58" fmla="*/ 120145 h 212776"/>
                <a:gd name="connsiteX59" fmla="*/ 296436 w 309481"/>
                <a:gd name="connsiteY59" fmla="*/ 113291 h 212776"/>
                <a:gd name="connsiteX60" fmla="*/ 299674 w 309481"/>
                <a:gd name="connsiteY60" fmla="*/ 109768 h 212776"/>
                <a:gd name="connsiteX61" fmla="*/ 299674 w 309481"/>
                <a:gd name="connsiteY61" fmla="*/ 106436 h 212776"/>
                <a:gd name="connsiteX62" fmla="*/ 296436 w 309481"/>
                <a:gd name="connsiteY62" fmla="*/ 106436 h 212776"/>
                <a:gd name="connsiteX63" fmla="*/ 293198 w 309481"/>
                <a:gd name="connsiteY63" fmla="*/ 103009 h 212776"/>
                <a:gd name="connsiteX64" fmla="*/ 273677 w 309481"/>
                <a:gd name="connsiteY64" fmla="*/ 103009 h 212776"/>
                <a:gd name="connsiteX65" fmla="*/ 273677 w 309481"/>
                <a:gd name="connsiteY65" fmla="*/ 89204 h 212776"/>
                <a:gd name="connsiteX66" fmla="*/ 257394 w 309481"/>
                <a:gd name="connsiteY66" fmla="*/ 82350 h 212776"/>
                <a:gd name="connsiteX67" fmla="*/ 257394 w 309481"/>
                <a:gd name="connsiteY67" fmla="*/ 75495 h 212776"/>
                <a:gd name="connsiteX68" fmla="*/ 247585 w 309481"/>
                <a:gd name="connsiteY68" fmla="*/ 65214 h 212776"/>
                <a:gd name="connsiteX69" fmla="*/ 241110 w 309481"/>
                <a:gd name="connsiteY69" fmla="*/ 61786 h 212776"/>
                <a:gd name="connsiteX70" fmla="*/ 237777 w 309481"/>
                <a:gd name="connsiteY70" fmla="*/ 58359 h 212776"/>
                <a:gd name="connsiteX71" fmla="*/ 241110 w 309481"/>
                <a:gd name="connsiteY71" fmla="*/ 48077 h 212776"/>
                <a:gd name="connsiteX72" fmla="*/ 234539 w 309481"/>
                <a:gd name="connsiteY72" fmla="*/ 37795 h 212776"/>
                <a:gd name="connsiteX73" fmla="*/ 237777 w 309481"/>
                <a:gd name="connsiteY73" fmla="*/ 34368 h 212776"/>
                <a:gd name="connsiteX74" fmla="*/ 237777 w 309481"/>
                <a:gd name="connsiteY74" fmla="*/ 27513 h 212776"/>
                <a:gd name="connsiteX75" fmla="*/ 234539 w 309481"/>
                <a:gd name="connsiteY75" fmla="*/ 24086 h 212776"/>
                <a:gd name="connsiteX76" fmla="*/ 215018 w 309481"/>
                <a:gd name="connsiteY76" fmla="*/ 13804 h 212776"/>
                <a:gd name="connsiteX77" fmla="*/ 211781 w 309481"/>
                <a:gd name="connsiteY77" fmla="*/ 10377 h 212776"/>
                <a:gd name="connsiteX78" fmla="*/ 208543 w 309481"/>
                <a:gd name="connsiteY78" fmla="*/ 10377 h 212776"/>
                <a:gd name="connsiteX79" fmla="*/ 192260 w 309481"/>
                <a:gd name="connsiteY79" fmla="*/ 20659 h 212776"/>
                <a:gd name="connsiteX80" fmla="*/ 188927 w 309481"/>
                <a:gd name="connsiteY80" fmla="*/ 10377 h 212776"/>
                <a:gd name="connsiteX81" fmla="*/ 169405 w 309481"/>
                <a:gd name="connsiteY81" fmla="*/ 6855 h 212776"/>
                <a:gd name="connsiteX82" fmla="*/ 162930 w 309481"/>
                <a:gd name="connsiteY82" fmla="*/ 10377 h 212776"/>
                <a:gd name="connsiteX83" fmla="*/ 162930 w 309481"/>
                <a:gd name="connsiteY83" fmla="*/ 6855 h 212776"/>
                <a:gd name="connsiteX84" fmla="*/ 159693 w 309481"/>
                <a:gd name="connsiteY84" fmla="*/ 3427 h 212776"/>
                <a:gd name="connsiteX85" fmla="*/ 149884 w 309481"/>
                <a:gd name="connsiteY85" fmla="*/ 3427 h 212776"/>
                <a:gd name="connsiteX86" fmla="*/ 146647 w 309481"/>
                <a:gd name="connsiteY86" fmla="*/ 0 h 212776"/>
                <a:gd name="connsiteX87" fmla="*/ 140076 w 309481"/>
                <a:gd name="connsiteY87" fmla="*/ 0 h 212776"/>
                <a:gd name="connsiteX88" fmla="*/ 136838 w 309481"/>
                <a:gd name="connsiteY88" fmla="*/ 3427 h 212776"/>
                <a:gd name="connsiteX89" fmla="*/ 133601 w 309481"/>
                <a:gd name="connsiteY89" fmla="*/ 10377 h 212776"/>
                <a:gd name="connsiteX90" fmla="*/ 130363 w 309481"/>
                <a:gd name="connsiteY90" fmla="*/ 13804 h 212776"/>
                <a:gd name="connsiteX91" fmla="*/ 127031 w 309481"/>
                <a:gd name="connsiteY91" fmla="*/ 13804 h 212776"/>
                <a:gd name="connsiteX92" fmla="*/ 123793 w 309481"/>
                <a:gd name="connsiteY92" fmla="*/ 17232 h 212776"/>
                <a:gd name="connsiteX93" fmla="*/ 120555 w 309481"/>
                <a:gd name="connsiteY93" fmla="*/ 13804 h 212776"/>
                <a:gd name="connsiteX94" fmla="*/ 107509 w 309481"/>
                <a:gd name="connsiteY94" fmla="*/ 13804 h 212776"/>
                <a:gd name="connsiteX95" fmla="*/ 104272 w 309481"/>
                <a:gd name="connsiteY95" fmla="*/ 17232 h 212776"/>
                <a:gd name="connsiteX96" fmla="*/ 97796 w 309481"/>
                <a:gd name="connsiteY96" fmla="*/ 20659 h 212776"/>
                <a:gd name="connsiteX97" fmla="*/ 94463 w 309481"/>
                <a:gd name="connsiteY97" fmla="*/ 24086 h 212776"/>
                <a:gd name="connsiteX98" fmla="*/ 94463 w 309481"/>
                <a:gd name="connsiteY98" fmla="*/ 30941 h 212776"/>
                <a:gd name="connsiteX99" fmla="*/ 104272 w 309481"/>
                <a:gd name="connsiteY99" fmla="*/ 41223 h 212776"/>
                <a:gd name="connsiteX100" fmla="*/ 101034 w 309481"/>
                <a:gd name="connsiteY100" fmla="*/ 44650 h 212776"/>
                <a:gd name="connsiteX101" fmla="*/ 91226 w 309481"/>
                <a:gd name="connsiteY101" fmla="*/ 44650 h 212776"/>
                <a:gd name="connsiteX102" fmla="*/ 87988 w 309481"/>
                <a:gd name="connsiteY102" fmla="*/ 41223 h 212776"/>
                <a:gd name="connsiteX103" fmla="*/ 84751 w 309481"/>
                <a:gd name="connsiteY103" fmla="*/ 41223 h 212776"/>
                <a:gd name="connsiteX104" fmla="*/ 87988 w 309481"/>
                <a:gd name="connsiteY104" fmla="*/ 51504 h 212776"/>
                <a:gd name="connsiteX105" fmla="*/ 78180 w 309481"/>
                <a:gd name="connsiteY105" fmla="*/ 51504 h 212776"/>
                <a:gd name="connsiteX106" fmla="*/ 74942 w 309481"/>
                <a:gd name="connsiteY106" fmla="*/ 54932 h 212776"/>
                <a:gd name="connsiteX107" fmla="*/ 74942 w 309481"/>
                <a:gd name="connsiteY107" fmla="*/ 58359 h 212776"/>
                <a:gd name="connsiteX108" fmla="*/ 78180 w 309481"/>
                <a:gd name="connsiteY108" fmla="*/ 65214 h 212776"/>
                <a:gd name="connsiteX109" fmla="*/ 78180 w 309481"/>
                <a:gd name="connsiteY109" fmla="*/ 68641 h 212776"/>
                <a:gd name="connsiteX110" fmla="*/ 71705 w 309481"/>
                <a:gd name="connsiteY110" fmla="*/ 68641 h 212776"/>
                <a:gd name="connsiteX111" fmla="*/ 71705 w 309481"/>
                <a:gd name="connsiteY111" fmla="*/ 72068 h 212776"/>
                <a:gd name="connsiteX112" fmla="*/ 74942 w 309481"/>
                <a:gd name="connsiteY112" fmla="*/ 75495 h 212776"/>
                <a:gd name="connsiteX113" fmla="*/ 74942 w 309481"/>
                <a:gd name="connsiteY113" fmla="*/ 82350 h 212776"/>
                <a:gd name="connsiteX114" fmla="*/ 78180 w 309481"/>
                <a:gd name="connsiteY114" fmla="*/ 85777 h 212776"/>
                <a:gd name="connsiteX115" fmla="*/ 78180 w 309481"/>
                <a:gd name="connsiteY115" fmla="*/ 89204 h 212776"/>
                <a:gd name="connsiteX116" fmla="*/ 71705 w 309481"/>
                <a:gd name="connsiteY116" fmla="*/ 89204 h 212776"/>
                <a:gd name="connsiteX117" fmla="*/ 74942 w 309481"/>
                <a:gd name="connsiteY117" fmla="*/ 85777 h 212776"/>
                <a:gd name="connsiteX118" fmla="*/ 74942 w 309481"/>
                <a:gd name="connsiteY118" fmla="*/ 82350 h 212776"/>
                <a:gd name="connsiteX119" fmla="*/ 65229 w 309481"/>
                <a:gd name="connsiteY119" fmla="*/ 82350 h 212776"/>
                <a:gd name="connsiteX120" fmla="*/ 58658 w 309481"/>
                <a:gd name="connsiteY120" fmla="*/ 85777 h 212776"/>
                <a:gd name="connsiteX121" fmla="*/ 55421 w 309481"/>
                <a:gd name="connsiteY121" fmla="*/ 89204 h 212776"/>
                <a:gd name="connsiteX122" fmla="*/ 52183 w 309481"/>
                <a:gd name="connsiteY122" fmla="*/ 96059 h 212776"/>
                <a:gd name="connsiteX123" fmla="*/ 45613 w 309481"/>
                <a:gd name="connsiteY123" fmla="*/ 89204 h 212776"/>
                <a:gd name="connsiteX124" fmla="*/ 45613 w 309481"/>
                <a:gd name="connsiteY124" fmla="*/ 99486 h 212776"/>
                <a:gd name="connsiteX125" fmla="*/ 29329 w 309481"/>
                <a:gd name="connsiteY125" fmla="*/ 99486 h 212776"/>
                <a:gd name="connsiteX126" fmla="*/ 29329 w 309481"/>
                <a:gd name="connsiteY126" fmla="*/ 96059 h 212776"/>
                <a:gd name="connsiteX127" fmla="*/ 26092 w 309481"/>
                <a:gd name="connsiteY127" fmla="*/ 92632 h 212776"/>
                <a:gd name="connsiteX128" fmla="*/ 22854 w 309481"/>
                <a:gd name="connsiteY128" fmla="*/ 92632 h 212776"/>
                <a:gd name="connsiteX129" fmla="*/ 16284 w 309481"/>
                <a:gd name="connsiteY129" fmla="*/ 96059 h 212776"/>
                <a:gd name="connsiteX130" fmla="*/ 9808 w 309481"/>
                <a:gd name="connsiteY130" fmla="*/ 96059 h 212776"/>
                <a:gd name="connsiteX131" fmla="*/ 6571 w 309481"/>
                <a:gd name="connsiteY131" fmla="*/ 99486 h 212776"/>
                <a:gd name="connsiteX132" fmla="*/ 3333 w 309481"/>
                <a:gd name="connsiteY132" fmla="*/ 99486 h 212776"/>
                <a:gd name="connsiteX133" fmla="*/ 6571 w 309481"/>
                <a:gd name="connsiteY133" fmla="*/ 106436 h 212776"/>
                <a:gd name="connsiteX134" fmla="*/ 9808 w 309481"/>
                <a:gd name="connsiteY134" fmla="*/ 109768 h 212776"/>
                <a:gd name="connsiteX135" fmla="*/ 9808 w 309481"/>
                <a:gd name="connsiteY135" fmla="*/ 116718 h 212776"/>
                <a:gd name="connsiteX136" fmla="*/ 13046 w 309481"/>
                <a:gd name="connsiteY136" fmla="*/ 120145 h 212776"/>
                <a:gd name="connsiteX137" fmla="*/ 19616 w 309481"/>
                <a:gd name="connsiteY137" fmla="*/ 133854 h 212776"/>
                <a:gd name="connsiteX138" fmla="*/ 22854 w 309481"/>
                <a:gd name="connsiteY138" fmla="*/ 137282 h 212776"/>
                <a:gd name="connsiteX139" fmla="*/ 22854 w 309481"/>
                <a:gd name="connsiteY139" fmla="*/ 140709 h 212776"/>
                <a:gd name="connsiteX140" fmla="*/ 19616 w 309481"/>
                <a:gd name="connsiteY140" fmla="*/ 144136 h 212776"/>
                <a:gd name="connsiteX141" fmla="*/ 19616 w 309481"/>
                <a:gd name="connsiteY141" fmla="*/ 150991 h 212776"/>
                <a:gd name="connsiteX142" fmla="*/ 6571 w 309481"/>
                <a:gd name="connsiteY142" fmla="*/ 154418 h 212776"/>
                <a:gd name="connsiteX143" fmla="*/ 6571 w 309481"/>
                <a:gd name="connsiteY143" fmla="*/ 164700 h 212776"/>
                <a:gd name="connsiteX144" fmla="*/ 0 w 309481"/>
                <a:gd name="connsiteY144" fmla="*/ 164700 h 212776"/>
                <a:gd name="connsiteX145" fmla="*/ 0 w 309481"/>
                <a:gd name="connsiteY145" fmla="*/ 168127 h 212776"/>
                <a:gd name="connsiteX146" fmla="*/ 3333 w 309481"/>
                <a:gd name="connsiteY146" fmla="*/ 171554 h 212776"/>
                <a:gd name="connsiteX147" fmla="*/ 6571 w 309481"/>
                <a:gd name="connsiteY147" fmla="*/ 171554 h 212776"/>
                <a:gd name="connsiteX148" fmla="*/ 13046 w 309481"/>
                <a:gd name="connsiteY148" fmla="*/ 178409 h 21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09481" h="212776">
                  <a:moveTo>
                    <a:pt x="13046" y="178409"/>
                  </a:moveTo>
                  <a:lnTo>
                    <a:pt x="13046" y="195545"/>
                  </a:lnTo>
                  <a:lnTo>
                    <a:pt x="16284" y="202495"/>
                  </a:lnTo>
                  <a:lnTo>
                    <a:pt x="19616" y="205827"/>
                  </a:lnTo>
                  <a:lnTo>
                    <a:pt x="26092" y="205827"/>
                  </a:lnTo>
                  <a:lnTo>
                    <a:pt x="32662" y="202495"/>
                  </a:lnTo>
                  <a:lnTo>
                    <a:pt x="39137" y="195545"/>
                  </a:lnTo>
                  <a:lnTo>
                    <a:pt x="39137" y="192118"/>
                  </a:lnTo>
                  <a:lnTo>
                    <a:pt x="58658" y="192118"/>
                  </a:lnTo>
                  <a:lnTo>
                    <a:pt x="65229" y="188691"/>
                  </a:lnTo>
                  <a:lnTo>
                    <a:pt x="68467" y="185263"/>
                  </a:lnTo>
                  <a:lnTo>
                    <a:pt x="94463" y="185263"/>
                  </a:lnTo>
                  <a:lnTo>
                    <a:pt x="94463" y="188691"/>
                  </a:lnTo>
                  <a:lnTo>
                    <a:pt x="97796" y="192118"/>
                  </a:lnTo>
                  <a:lnTo>
                    <a:pt x="117317" y="192118"/>
                  </a:lnTo>
                  <a:lnTo>
                    <a:pt x="130363" y="195545"/>
                  </a:lnTo>
                  <a:lnTo>
                    <a:pt x="140076" y="202495"/>
                  </a:lnTo>
                  <a:lnTo>
                    <a:pt x="143409" y="198973"/>
                  </a:lnTo>
                  <a:lnTo>
                    <a:pt x="153122" y="205827"/>
                  </a:lnTo>
                  <a:lnTo>
                    <a:pt x="159693" y="198973"/>
                  </a:lnTo>
                  <a:lnTo>
                    <a:pt x="162930" y="205827"/>
                  </a:lnTo>
                  <a:lnTo>
                    <a:pt x="172643" y="202495"/>
                  </a:lnTo>
                  <a:lnTo>
                    <a:pt x="175976" y="205827"/>
                  </a:lnTo>
                  <a:lnTo>
                    <a:pt x="182451" y="202495"/>
                  </a:lnTo>
                  <a:lnTo>
                    <a:pt x="188927" y="209350"/>
                  </a:lnTo>
                  <a:lnTo>
                    <a:pt x="188927" y="205827"/>
                  </a:lnTo>
                  <a:lnTo>
                    <a:pt x="192260" y="202495"/>
                  </a:lnTo>
                  <a:lnTo>
                    <a:pt x="201973" y="202495"/>
                  </a:lnTo>
                  <a:lnTo>
                    <a:pt x="205210" y="205827"/>
                  </a:lnTo>
                  <a:lnTo>
                    <a:pt x="205210" y="212777"/>
                  </a:lnTo>
                  <a:lnTo>
                    <a:pt x="208543" y="212777"/>
                  </a:lnTo>
                  <a:lnTo>
                    <a:pt x="215018" y="209350"/>
                  </a:lnTo>
                  <a:lnTo>
                    <a:pt x="228064" y="209350"/>
                  </a:lnTo>
                  <a:lnTo>
                    <a:pt x="231302" y="212777"/>
                  </a:lnTo>
                  <a:lnTo>
                    <a:pt x="241110" y="212777"/>
                  </a:lnTo>
                  <a:lnTo>
                    <a:pt x="244347" y="209350"/>
                  </a:lnTo>
                  <a:lnTo>
                    <a:pt x="244347" y="202495"/>
                  </a:lnTo>
                  <a:lnTo>
                    <a:pt x="241110" y="198973"/>
                  </a:lnTo>
                  <a:lnTo>
                    <a:pt x="244347" y="192118"/>
                  </a:lnTo>
                  <a:lnTo>
                    <a:pt x="247585" y="188691"/>
                  </a:lnTo>
                  <a:lnTo>
                    <a:pt x="254156" y="185263"/>
                  </a:lnTo>
                  <a:lnTo>
                    <a:pt x="257394" y="178409"/>
                  </a:lnTo>
                  <a:lnTo>
                    <a:pt x="270440" y="178409"/>
                  </a:lnTo>
                  <a:lnTo>
                    <a:pt x="280152" y="181836"/>
                  </a:lnTo>
                  <a:lnTo>
                    <a:pt x="280152" y="171554"/>
                  </a:lnTo>
                  <a:lnTo>
                    <a:pt x="276915" y="164700"/>
                  </a:lnTo>
                  <a:lnTo>
                    <a:pt x="273677" y="161272"/>
                  </a:lnTo>
                  <a:lnTo>
                    <a:pt x="273677" y="150991"/>
                  </a:lnTo>
                  <a:lnTo>
                    <a:pt x="260631" y="137282"/>
                  </a:lnTo>
                  <a:lnTo>
                    <a:pt x="260631" y="133854"/>
                  </a:lnTo>
                  <a:lnTo>
                    <a:pt x="263869" y="130427"/>
                  </a:lnTo>
                  <a:lnTo>
                    <a:pt x="276915" y="130427"/>
                  </a:lnTo>
                  <a:lnTo>
                    <a:pt x="276915" y="133854"/>
                  </a:lnTo>
                  <a:lnTo>
                    <a:pt x="280152" y="133854"/>
                  </a:lnTo>
                  <a:lnTo>
                    <a:pt x="283390" y="137282"/>
                  </a:lnTo>
                  <a:lnTo>
                    <a:pt x="286723" y="137282"/>
                  </a:lnTo>
                  <a:lnTo>
                    <a:pt x="299674" y="130427"/>
                  </a:lnTo>
                  <a:lnTo>
                    <a:pt x="303006" y="123572"/>
                  </a:lnTo>
                  <a:lnTo>
                    <a:pt x="309482" y="120145"/>
                  </a:lnTo>
                  <a:lnTo>
                    <a:pt x="296436" y="113291"/>
                  </a:lnTo>
                  <a:lnTo>
                    <a:pt x="299674" y="109768"/>
                  </a:lnTo>
                  <a:lnTo>
                    <a:pt x="299674" y="106436"/>
                  </a:lnTo>
                  <a:lnTo>
                    <a:pt x="296436" y="106436"/>
                  </a:lnTo>
                  <a:lnTo>
                    <a:pt x="293198" y="103009"/>
                  </a:lnTo>
                  <a:lnTo>
                    <a:pt x="273677" y="103009"/>
                  </a:lnTo>
                  <a:lnTo>
                    <a:pt x="273677" y="89204"/>
                  </a:lnTo>
                  <a:lnTo>
                    <a:pt x="257394" y="82350"/>
                  </a:lnTo>
                  <a:lnTo>
                    <a:pt x="257394" y="75495"/>
                  </a:lnTo>
                  <a:lnTo>
                    <a:pt x="247585" y="65214"/>
                  </a:lnTo>
                  <a:lnTo>
                    <a:pt x="241110" y="61786"/>
                  </a:lnTo>
                  <a:lnTo>
                    <a:pt x="237777" y="58359"/>
                  </a:lnTo>
                  <a:lnTo>
                    <a:pt x="241110" y="48077"/>
                  </a:lnTo>
                  <a:lnTo>
                    <a:pt x="234539" y="37795"/>
                  </a:lnTo>
                  <a:lnTo>
                    <a:pt x="237777" y="34368"/>
                  </a:lnTo>
                  <a:lnTo>
                    <a:pt x="237777" y="27513"/>
                  </a:lnTo>
                  <a:lnTo>
                    <a:pt x="234539" y="24086"/>
                  </a:lnTo>
                  <a:lnTo>
                    <a:pt x="215018" y="13804"/>
                  </a:lnTo>
                  <a:lnTo>
                    <a:pt x="211781" y="10377"/>
                  </a:lnTo>
                  <a:lnTo>
                    <a:pt x="208543" y="10377"/>
                  </a:lnTo>
                  <a:lnTo>
                    <a:pt x="192260" y="20659"/>
                  </a:lnTo>
                  <a:lnTo>
                    <a:pt x="188927" y="10377"/>
                  </a:lnTo>
                  <a:lnTo>
                    <a:pt x="169405" y="6855"/>
                  </a:lnTo>
                  <a:lnTo>
                    <a:pt x="162930" y="10377"/>
                  </a:lnTo>
                  <a:lnTo>
                    <a:pt x="162930" y="6855"/>
                  </a:lnTo>
                  <a:lnTo>
                    <a:pt x="159693" y="3427"/>
                  </a:lnTo>
                  <a:lnTo>
                    <a:pt x="149884" y="3427"/>
                  </a:lnTo>
                  <a:lnTo>
                    <a:pt x="146647" y="0"/>
                  </a:lnTo>
                  <a:lnTo>
                    <a:pt x="140076" y="0"/>
                  </a:lnTo>
                  <a:lnTo>
                    <a:pt x="136838" y="3427"/>
                  </a:lnTo>
                  <a:lnTo>
                    <a:pt x="133601" y="10377"/>
                  </a:lnTo>
                  <a:lnTo>
                    <a:pt x="130363" y="13804"/>
                  </a:lnTo>
                  <a:lnTo>
                    <a:pt x="127031" y="13804"/>
                  </a:lnTo>
                  <a:lnTo>
                    <a:pt x="123793" y="17232"/>
                  </a:lnTo>
                  <a:lnTo>
                    <a:pt x="120555" y="13804"/>
                  </a:lnTo>
                  <a:lnTo>
                    <a:pt x="107509" y="13804"/>
                  </a:lnTo>
                  <a:lnTo>
                    <a:pt x="104272" y="17232"/>
                  </a:lnTo>
                  <a:lnTo>
                    <a:pt x="97796" y="20659"/>
                  </a:lnTo>
                  <a:lnTo>
                    <a:pt x="94463" y="24086"/>
                  </a:lnTo>
                  <a:lnTo>
                    <a:pt x="94463" y="30941"/>
                  </a:lnTo>
                  <a:lnTo>
                    <a:pt x="104272" y="41223"/>
                  </a:lnTo>
                  <a:lnTo>
                    <a:pt x="101034" y="44650"/>
                  </a:lnTo>
                  <a:lnTo>
                    <a:pt x="91226" y="44650"/>
                  </a:lnTo>
                  <a:lnTo>
                    <a:pt x="87988" y="41223"/>
                  </a:lnTo>
                  <a:lnTo>
                    <a:pt x="84751" y="41223"/>
                  </a:lnTo>
                  <a:lnTo>
                    <a:pt x="87988" y="51504"/>
                  </a:lnTo>
                  <a:lnTo>
                    <a:pt x="78180" y="51504"/>
                  </a:lnTo>
                  <a:lnTo>
                    <a:pt x="74942" y="54932"/>
                  </a:lnTo>
                  <a:lnTo>
                    <a:pt x="74942" y="58359"/>
                  </a:lnTo>
                  <a:lnTo>
                    <a:pt x="78180" y="65214"/>
                  </a:lnTo>
                  <a:lnTo>
                    <a:pt x="78180" y="68641"/>
                  </a:lnTo>
                  <a:lnTo>
                    <a:pt x="71705" y="68641"/>
                  </a:lnTo>
                  <a:lnTo>
                    <a:pt x="71705" y="72068"/>
                  </a:lnTo>
                  <a:lnTo>
                    <a:pt x="74942" y="75495"/>
                  </a:lnTo>
                  <a:lnTo>
                    <a:pt x="74942" y="82350"/>
                  </a:lnTo>
                  <a:lnTo>
                    <a:pt x="78180" y="85777"/>
                  </a:lnTo>
                  <a:lnTo>
                    <a:pt x="78180" y="89204"/>
                  </a:lnTo>
                  <a:lnTo>
                    <a:pt x="71705" y="89204"/>
                  </a:lnTo>
                  <a:lnTo>
                    <a:pt x="74942" y="85777"/>
                  </a:lnTo>
                  <a:lnTo>
                    <a:pt x="74942" y="82350"/>
                  </a:lnTo>
                  <a:lnTo>
                    <a:pt x="65229" y="82350"/>
                  </a:lnTo>
                  <a:lnTo>
                    <a:pt x="58658" y="85777"/>
                  </a:lnTo>
                  <a:lnTo>
                    <a:pt x="55421" y="89204"/>
                  </a:lnTo>
                  <a:lnTo>
                    <a:pt x="52183" y="96059"/>
                  </a:lnTo>
                  <a:lnTo>
                    <a:pt x="45613" y="89204"/>
                  </a:lnTo>
                  <a:lnTo>
                    <a:pt x="45613" y="99486"/>
                  </a:lnTo>
                  <a:lnTo>
                    <a:pt x="29329" y="99486"/>
                  </a:lnTo>
                  <a:lnTo>
                    <a:pt x="29329" y="96059"/>
                  </a:lnTo>
                  <a:lnTo>
                    <a:pt x="26092" y="92632"/>
                  </a:lnTo>
                  <a:lnTo>
                    <a:pt x="22854" y="92632"/>
                  </a:lnTo>
                  <a:lnTo>
                    <a:pt x="16284" y="96059"/>
                  </a:lnTo>
                  <a:lnTo>
                    <a:pt x="9808" y="96059"/>
                  </a:lnTo>
                  <a:lnTo>
                    <a:pt x="6571" y="99486"/>
                  </a:lnTo>
                  <a:lnTo>
                    <a:pt x="3333" y="99486"/>
                  </a:lnTo>
                  <a:lnTo>
                    <a:pt x="6571" y="106436"/>
                  </a:lnTo>
                  <a:lnTo>
                    <a:pt x="9808" y="109768"/>
                  </a:lnTo>
                  <a:lnTo>
                    <a:pt x="9808" y="116718"/>
                  </a:lnTo>
                  <a:lnTo>
                    <a:pt x="13046" y="120145"/>
                  </a:lnTo>
                  <a:lnTo>
                    <a:pt x="19616" y="133854"/>
                  </a:lnTo>
                  <a:lnTo>
                    <a:pt x="22854" y="137282"/>
                  </a:lnTo>
                  <a:lnTo>
                    <a:pt x="22854" y="140709"/>
                  </a:lnTo>
                  <a:lnTo>
                    <a:pt x="19616" y="144136"/>
                  </a:lnTo>
                  <a:lnTo>
                    <a:pt x="19616" y="150991"/>
                  </a:lnTo>
                  <a:lnTo>
                    <a:pt x="6571" y="154418"/>
                  </a:lnTo>
                  <a:lnTo>
                    <a:pt x="6571" y="164700"/>
                  </a:lnTo>
                  <a:lnTo>
                    <a:pt x="0" y="164700"/>
                  </a:lnTo>
                  <a:lnTo>
                    <a:pt x="0" y="168127"/>
                  </a:lnTo>
                  <a:lnTo>
                    <a:pt x="3333" y="171554"/>
                  </a:lnTo>
                  <a:lnTo>
                    <a:pt x="6571" y="171554"/>
                  </a:lnTo>
                  <a:lnTo>
                    <a:pt x="13046" y="178409"/>
                  </a:lnTo>
                  <a:close/>
                </a:path>
              </a:pathLst>
            </a:custGeom>
            <a:noFill/>
            <a:ln w="2379" cap="flat">
              <a:solidFill>
                <a:srgbClr val="FFFFFF"/>
              </a:solidFill>
              <a:prstDash val="solid"/>
              <a:round/>
            </a:ln>
          </p:spPr>
          <p:txBody>
            <a:bodyPr rtlCol="0" anchor="ctr"/>
            <a:lstStyle/>
            <a:p>
              <a:endParaRPr lang="en-US" noProof="0" dirty="0"/>
            </a:p>
          </p:txBody>
        </p:sp>
        <p:sp>
          <p:nvSpPr>
            <p:cNvPr id="5693" name="Serbest Form 5692">
              <a:extLst>
                <a:ext uri="{FF2B5EF4-FFF2-40B4-BE49-F238E27FC236}">
                  <a16:creationId xmlns:a16="http://schemas.microsoft.com/office/drawing/2014/main" id="{06A8A669-9CB6-D34E-859D-EF890A28242A}"/>
                </a:ext>
              </a:extLst>
            </p:cNvPr>
            <p:cNvSpPr/>
            <p:nvPr/>
          </p:nvSpPr>
          <p:spPr>
            <a:xfrm>
              <a:off x="7256127" y="1993923"/>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solidFill>
              <a:srgbClr val="FF0000"/>
            </a:solidFill>
            <a:ln w="9518" cap="flat">
              <a:noFill/>
              <a:prstDash val="solid"/>
              <a:miter/>
            </a:ln>
          </p:spPr>
          <p:txBody>
            <a:bodyPr rtlCol="0" anchor="ctr"/>
            <a:lstStyle/>
            <a:p>
              <a:endParaRPr lang="en-US" noProof="0" dirty="0"/>
            </a:p>
          </p:txBody>
        </p:sp>
        <p:sp>
          <p:nvSpPr>
            <p:cNvPr id="5694" name="Serbest Form 5693">
              <a:extLst>
                <a:ext uri="{FF2B5EF4-FFF2-40B4-BE49-F238E27FC236}">
                  <a16:creationId xmlns:a16="http://schemas.microsoft.com/office/drawing/2014/main" id="{CEE4F595-2384-1747-88D1-8917C406EF03}"/>
                </a:ext>
              </a:extLst>
            </p:cNvPr>
            <p:cNvSpPr/>
            <p:nvPr/>
          </p:nvSpPr>
          <p:spPr>
            <a:xfrm>
              <a:off x="7256127" y="1993923"/>
              <a:ext cx="193020" cy="173648"/>
            </a:xfrm>
            <a:custGeom>
              <a:avLst/>
              <a:gdLst>
                <a:gd name="connsiteX0" fmla="*/ 190546 w 193020"/>
                <a:gd name="connsiteY0" fmla="*/ 65214 h 173648"/>
                <a:gd name="connsiteX1" fmla="*/ 187308 w 193020"/>
                <a:gd name="connsiteY1" fmla="*/ 61596 h 173648"/>
                <a:gd name="connsiteX2" fmla="*/ 177785 w 193020"/>
                <a:gd name="connsiteY2" fmla="*/ 61596 h 173648"/>
                <a:gd name="connsiteX3" fmla="*/ 171405 w 193020"/>
                <a:gd name="connsiteY3" fmla="*/ 65214 h 173648"/>
                <a:gd name="connsiteX4" fmla="*/ 164930 w 193020"/>
                <a:gd name="connsiteY4" fmla="*/ 65214 h 173648"/>
                <a:gd name="connsiteX5" fmla="*/ 155407 w 193020"/>
                <a:gd name="connsiteY5" fmla="*/ 54360 h 173648"/>
                <a:gd name="connsiteX6" fmla="*/ 155407 w 193020"/>
                <a:gd name="connsiteY6" fmla="*/ 50743 h 173648"/>
                <a:gd name="connsiteX7" fmla="*/ 142552 w 193020"/>
                <a:gd name="connsiteY7" fmla="*/ 32654 h 173648"/>
                <a:gd name="connsiteX8" fmla="*/ 142552 w 193020"/>
                <a:gd name="connsiteY8" fmla="*/ 25324 h 173648"/>
                <a:gd name="connsiteX9" fmla="*/ 116746 w 193020"/>
                <a:gd name="connsiteY9" fmla="*/ 0 h 173648"/>
                <a:gd name="connsiteX10" fmla="*/ 116746 w 193020"/>
                <a:gd name="connsiteY10" fmla="*/ 18088 h 173648"/>
                <a:gd name="connsiteX11" fmla="*/ 113508 w 193020"/>
                <a:gd name="connsiteY11" fmla="*/ 21706 h 173648"/>
                <a:gd name="connsiteX12" fmla="*/ 103986 w 193020"/>
                <a:gd name="connsiteY12" fmla="*/ 21706 h 173648"/>
                <a:gd name="connsiteX13" fmla="*/ 103986 w 193020"/>
                <a:gd name="connsiteY13" fmla="*/ 28942 h 173648"/>
                <a:gd name="connsiteX14" fmla="*/ 100748 w 193020"/>
                <a:gd name="connsiteY14" fmla="*/ 32654 h 173648"/>
                <a:gd name="connsiteX15" fmla="*/ 87893 w 193020"/>
                <a:gd name="connsiteY15" fmla="*/ 32654 h 173648"/>
                <a:gd name="connsiteX16" fmla="*/ 84655 w 193020"/>
                <a:gd name="connsiteY16" fmla="*/ 28942 h 173648"/>
                <a:gd name="connsiteX17" fmla="*/ 78179 w 193020"/>
                <a:gd name="connsiteY17" fmla="*/ 25324 h 173648"/>
                <a:gd name="connsiteX18" fmla="*/ 74942 w 193020"/>
                <a:gd name="connsiteY18" fmla="*/ 18088 h 173648"/>
                <a:gd name="connsiteX19" fmla="*/ 65420 w 193020"/>
                <a:gd name="connsiteY19" fmla="*/ 7235 h 173648"/>
                <a:gd name="connsiteX20" fmla="*/ 46375 w 193020"/>
                <a:gd name="connsiteY20" fmla="*/ 0 h 173648"/>
                <a:gd name="connsiteX21" fmla="*/ 39899 w 193020"/>
                <a:gd name="connsiteY21" fmla="*/ 0 h 173648"/>
                <a:gd name="connsiteX22" fmla="*/ 33424 w 193020"/>
                <a:gd name="connsiteY22" fmla="*/ 7235 h 173648"/>
                <a:gd name="connsiteX23" fmla="*/ 42947 w 193020"/>
                <a:gd name="connsiteY23" fmla="*/ 18088 h 173648"/>
                <a:gd name="connsiteX24" fmla="*/ 46184 w 193020"/>
                <a:gd name="connsiteY24" fmla="*/ 18088 h 173648"/>
                <a:gd name="connsiteX25" fmla="*/ 49327 w 193020"/>
                <a:gd name="connsiteY25" fmla="*/ 21706 h 173648"/>
                <a:gd name="connsiteX26" fmla="*/ 52564 w 193020"/>
                <a:gd name="connsiteY26" fmla="*/ 28942 h 173648"/>
                <a:gd name="connsiteX27" fmla="*/ 55802 w 193020"/>
                <a:gd name="connsiteY27" fmla="*/ 32654 h 173648"/>
                <a:gd name="connsiteX28" fmla="*/ 59040 w 193020"/>
                <a:gd name="connsiteY28" fmla="*/ 39890 h 173648"/>
                <a:gd name="connsiteX29" fmla="*/ 55802 w 193020"/>
                <a:gd name="connsiteY29" fmla="*/ 43507 h 173648"/>
                <a:gd name="connsiteX30" fmla="*/ 46279 w 193020"/>
                <a:gd name="connsiteY30" fmla="*/ 32654 h 173648"/>
                <a:gd name="connsiteX31" fmla="*/ 39804 w 193020"/>
                <a:gd name="connsiteY31" fmla="*/ 32654 h 173648"/>
                <a:gd name="connsiteX32" fmla="*/ 33329 w 193020"/>
                <a:gd name="connsiteY32" fmla="*/ 36272 h 173648"/>
                <a:gd name="connsiteX33" fmla="*/ 23806 w 193020"/>
                <a:gd name="connsiteY33" fmla="*/ 25324 h 173648"/>
                <a:gd name="connsiteX34" fmla="*/ 23806 w 193020"/>
                <a:gd name="connsiteY34" fmla="*/ 21325 h 173648"/>
                <a:gd name="connsiteX35" fmla="*/ 20568 w 193020"/>
                <a:gd name="connsiteY35" fmla="*/ 17708 h 173648"/>
                <a:gd name="connsiteX36" fmla="*/ 6380 w 193020"/>
                <a:gd name="connsiteY36" fmla="*/ 17708 h 173648"/>
                <a:gd name="connsiteX37" fmla="*/ 0 w 193020"/>
                <a:gd name="connsiteY37" fmla="*/ 24943 h 173648"/>
                <a:gd name="connsiteX38" fmla="*/ 0 w 193020"/>
                <a:gd name="connsiteY38" fmla="*/ 28561 h 173648"/>
                <a:gd name="connsiteX39" fmla="*/ 3142 w 193020"/>
                <a:gd name="connsiteY39" fmla="*/ 28561 h 173648"/>
                <a:gd name="connsiteX40" fmla="*/ 6380 w 193020"/>
                <a:gd name="connsiteY40" fmla="*/ 32274 h 173648"/>
                <a:gd name="connsiteX41" fmla="*/ 6380 w 193020"/>
                <a:gd name="connsiteY41" fmla="*/ 40366 h 173648"/>
                <a:gd name="connsiteX42" fmla="*/ 15902 w 193020"/>
                <a:gd name="connsiteY42" fmla="*/ 40366 h 173648"/>
                <a:gd name="connsiteX43" fmla="*/ 19140 w 193020"/>
                <a:gd name="connsiteY43" fmla="*/ 43983 h 173648"/>
                <a:gd name="connsiteX44" fmla="*/ 19140 w 193020"/>
                <a:gd name="connsiteY44" fmla="*/ 58454 h 173648"/>
                <a:gd name="connsiteX45" fmla="*/ 15902 w 193020"/>
                <a:gd name="connsiteY45" fmla="*/ 62072 h 173648"/>
                <a:gd name="connsiteX46" fmla="*/ 19140 w 193020"/>
                <a:gd name="connsiteY46" fmla="*/ 62072 h 173648"/>
                <a:gd name="connsiteX47" fmla="*/ 22378 w 193020"/>
                <a:gd name="connsiteY47" fmla="*/ 65690 h 173648"/>
                <a:gd name="connsiteX48" fmla="*/ 35233 w 193020"/>
                <a:gd name="connsiteY48" fmla="*/ 72925 h 173648"/>
                <a:gd name="connsiteX49" fmla="*/ 38471 w 193020"/>
                <a:gd name="connsiteY49" fmla="*/ 76638 h 173648"/>
                <a:gd name="connsiteX50" fmla="*/ 38471 w 193020"/>
                <a:gd name="connsiteY50" fmla="*/ 80255 h 173648"/>
                <a:gd name="connsiteX51" fmla="*/ 28948 w 193020"/>
                <a:gd name="connsiteY51" fmla="*/ 91108 h 173648"/>
                <a:gd name="connsiteX52" fmla="*/ 22568 w 193020"/>
                <a:gd name="connsiteY52" fmla="*/ 91108 h 173648"/>
                <a:gd name="connsiteX53" fmla="*/ 38661 w 193020"/>
                <a:gd name="connsiteY53" fmla="*/ 98344 h 173648"/>
                <a:gd name="connsiteX54" fmla="*/ 45137 w 193020"/>
                <a:gd name="connsiteY54" fmla="*/ 109197 h 173648"/>
                <a:gd name="connsiteX55" fmla="*/ 61230 w 193020"/>
                <a:gd name="connsiteY55" fmla="*/ 112815 h 173648"/>
                <a:gd name="connsiteX56" fmla="*/ 61230 w 193020"/>
                <a:gd name="connsiteY56" fmla="*/ 120145 h 173648"/>
                <a:gd name="connsiteX57" fmla="*/ 64467 w 193020"/>
                <a:gd name="connsiteY57" fmla="*/ 127380 h 173648"/>
                <a:gd name="connsiteX58" fmla="*/ 64467 w 193020"/>
                <a:gd name="connsiteY58" fmla="*/ 145088 h 173648"/>
                <a:gd name="connsiteX59" fmla="*/ 70848 w 193020"/>
                <a:gd name="connsiteY59" fmla="*/ 145088 h 173648"/>
                <a:gd name="connsiteX60" fmla="*/ 74085 w 193020"/>
                <a:gd name="connsiteY60" fmla="*/ 137853 h 173648"/>
                <a:gd name="connsiteX61" fmla="*/ 77323 w 193020"/>
                <a:gd name="connsiteY61" fmla="*/ 134235 h 173648"/>
                <a:gd name="connsiteX62" fmla="*/ 77323 w 193020"/>
                <a:gd name="connsiteY62" fmla="*/ 130617 h 173648"/>
                <a:gd name="connsiteX63" fmla="*/ 83798 w 193020"/>
                <a:gd name="connsiteY63" fmla="*/ 123382 h 173648"/>
                <a:gd name="connsiteX64" fmla="*/ 93320 w 193020"/>
                <a:gd name="connsiteY64" fmla="*/ 116051 h 173648"/>
                <a:gd name="connsiteX65" fmla="*/ 99796 w 193020"/>
                <a:gd name="connsiteY65" fmla="*/ 112434 h 173648"/>
                <a:gd name="connsiteX66" fmla="*/ 106271 w 193020"/>
                <a:gd name="connsiteY66" fmla="*/ 105198 h 173648"/>
                <a:gd name="connsiteX67" fmla="*/ 112651 w 193020"/>
                <a:gd name="connsiteY67" fmla="*/ 101581 h 173648"/>
                <a:gd name="connsiteX68" fmla="*/ 119127 w 193020"/>
                <a:gd name="connsiteY68" fmla="*/ 101581 h 173648"/>
                <a:gd name="connsiteX69" fmla="*/ 122364 w 193020"/>
                <a:gd name="connsiteY69" fmla="*/ 108816 h 173648"/>
                <a:gd name="connsiteX70" fmla="*/ 125602 w 193020"/>
                <a:gd name="connsiteY70" fmla="*/ 112434 h 173648"/>
                <a:gd name="connsiteX71" fmla="*/ 125602 w 193020"/>
                <a:gd name="connsiteY71" fmla="*/ 123382 h 173648"/>
                <a:gd name="connsiteX72" fmla="*/ 122364 w 193020"/>
                <a:gd name="connsiteY72" fmla="*/ 127000 h 173648"/>
                <a:gd name="connsiteX73" fmla="*/ 122364 w 193020"/>
                <a:gd name="connsiteY73" fmla="*/ 134235 h 173648"/>
                <a:gd name="connsiteX74" fmla="*/ 125602 w 193020"/>
                <a:gd name="connsiteY74" fmla="*/ 134235 h 173648"/>
                <a:gd name="connsiteX75" fmla="*/ 128839 w 193020"/>
                <a:gd name="connsiteY75" fmla="*/ 137853 h 173648"/>
                <a:gd name="connsiteX76" fmla="*/ 128839 w 193020"/>
                <a:gd name="connsiteY76" fmla="*/ 141470 h 173648"/>
                <a:gd name="connsiteX77" fmla="*/ 125602 w 193020"/>
                <a:gd name="connsiteY77" fmla="*/ 145088 h 173648"/>
                <a:gd name="connsiteX78" fmla="*/ 119127 w 193020"/>
                <a:gd name="connsiteY78" fmla="*/ 145088 h 173648"/>
                <a:gd name="connsiteX79" fmla="*/ 119127 w 193020"/>
                <a:gd name="connsiteY79" fmla="*/ 148706 h 173648"/>
                <a:gd name="connsiteX80" fmla="*/ 125602 w 193020"/>
                <a:gd name="connsiteY80" fmla="*/ 155941 h 173648"/>
                <a:gd name="connsiteX81" fmla="*/ 131982 w 193020"/>
                <a:gd name="connsiteY81" fmla="*/ 159559 h 173648"/>
                <a:gd name="connsiteX82" fmla="*/ 135220 w 193020"/>
                <a:gd name="connsiteY82" fmla="*/ 163176 h 173648"/>
                <a:gd name="connsiteX83" fmla="*/ 138457 w 193020"/>
                <a:gd name="connsiteY83" fmla="*/ 163176 h 173648"/>
                <a:gd name="connsiteX84" fmla="*/ 141695 w 193020"/>
                <a:gd name="connsiteY84" fmla="*/ 166889 h 173648"/>
                <a:gd name="connsiteX85" fmla="*/ 141695 w 193020"/>
                <a:gd name="connsiteY85" fmla="*/ 170507 h 173648"/>
                <a:gd name="connsiteX86" fmla="*/ 151218 w 193020"/>
                <a:gd name="connsiteY86" fmla="*/ 170507 h 173648"/>
                <a:gd name="connsiteX87" fmla="*/ 151218 w 193020"/>
                <a:gd name="connsiteY87" fmla="*/ 173649 h 173648"/>
                <a:gd name="connsiteX88" fmla="*/ 154360 w 193020"/>
                <a:gd name="connsiteY88" fmla="*/ 170031 h 173648"/>
                <a:gd name="connsiteX89" fmla="*/ 154360 w 193020"/>
                <a:gd name="connsiteY89" fmla="*/ 155465 h 173648"/>
                <a:gd name="connsiteX90" fmla="*/ 151218 w 193020"/>
                <a:gd name="connsiteY90" fmla="*/ 151847 h 173648"/>
                <a:gd name="connsiteX91" fmla="*/ 147980 w 193020"/>
                <a:gd name="connsiteY91" fmla="*/ 151847 h 173648"/>
                <a:gd name="connsiteX92" fmla="*/ 144742 w 193020"/>
                <a:gd name="connsiteY92" fmla="*/ 148230 h 173648"/>
                <a:gd name="connsiteX93" fmla="*/ 154265 w 193020"/>
                <a:gd name="connsiteY93" fmla="*/ 144612 h 173648"/>
                <a:gd name="connsiteX94" fmla="*/ 154265 w 193020"/>
                <a:gd name="connsiteY94" fmla="*/ 126524 h 173648"/>
                <a:gd name="connsiteX95" fmla="*/ 160740 w 193020"/>
                <a:gd name="connsiteY95" fmla="*/ 133759 h 173648"/>
                <a:gd name="connsiteX96" fmla="*/ 163977 w 193020"/>
                <a:gd name="connsiteY96" fmla="*/ 133759 h 173648"/>
                <a:gd name="connsiteX97" fmla="*/ 170453 w 193020"/>
                <a:gd name="connsiteY97" fmla="*/ 126524 h 173648"/>
                <a:gd name="connsiteX98" fmla="*/ 160930 w 193020"/>
                <a:gd name="connsiteY98" fmla="*/ 115575 h 173648"/>
                <a:gd name="connsiteX99" fmla="*/ 160930 w 193020"/>
                <a:gd name="connsiteY99" fmla="*/ 83016 h 173648"/>
                <a:gd name="connsiteX100" fmla="*/ 170453 w 193020"/>
                <a:gd name="connsiteY100" fmla="*/ 83016 h 173648"/>
                <a:gd name="connsiteX101" fmla="*/ 176833 w 193020"/>
                <a:gd name="connsiteY101" fmla="*/ 75781 h 173648"/>
                <a:gd name="connsiteX102" fmla="*/ 193021 w 193020"/>
                <a:gd name="connsiteY102" fmla="*/ 79399 h 173648"/>
                <a:gd name="connsiteX103" fmla="*/ 193021 w 193020"/>
                <a:gd name="connsiteY103" fmla="*/ 72068 h 173648"/>
                <a:gd name="connsiteX104" fmla="*/ 35805 w 193020"/>
                <a:gd name="connsiteY104" fmla="*/ 112339 h 173648"/>
                <a:gd name="connsiteX105" fmla="*/ 19712 w 193020"/>
                <a:gd name="connsiteY105" fmla="*/ 112339 h 173648"/>
                <a:gd name="connsiteX106" fmla="*/ 13236 w 193020"/>
                <a:gd name="connsiteY106" fmla="*/ 105103 h 173648"/>
                <a:gd name="connsiteX107" fmla="*/ 3713 w 193020"/>
                <a:gd name="connsiteY107" fmla="*/ 105103 h 173648"/>
                <a:gd name="connsiteX108" fmla="*/ 6951 w 193020"/>
                <a:gd name="connsiteY108" fmla="*/ 112339 h 173648"/>
                <a:gd name="connsiteX109" fmla="*/ 6951 w 193020"/>
                <a:gd name="connsiteY109" fmla="*/ 115956 h 173648"/>
                <a:gd name="connsiteX110" fmla="*/ 10189 w 193020"/>
                <a:gd name="connsiteY110" fmla="*/ 123287 h 173648"/>
                <a:gd name="connsiteX111" fmla="*/ 19712 w 193020"/>
                <a:gd name="connsiteY111" fmla="*/ 134140 h 173648"/>
                <a:gd name="connsiteX112" fmla="*/ 26092 w 193020"/>
                <a:gd name="connsiteY112" fmla="*/ 137757 h 173648"/>
                <a:gd name="connsiteX113" fmla="*/ 45137 w 193020"/>
                <a:gd name="connsiteY113" fmla="*/ 144993 h 173648"/>
                <a:gd name="connsiteX114" fmla="*/ 48279 w 193020"/>
                <a:gd name="connsiteY114" fmla="*/ 144993 h 173648"/>
                <a:gd name="connsiteX115" fmla="*/ 45137 w 193020"/>
                <a:gd name="connsiteY115" fmla="*/ 141375 h 173648"/>
                <a:gd name="connsiteX116" fmla="*/ 45137 w 193020"/>
                <a:gd name="connsiteY116" fmla="*/ 134140 h 173648"/>
                <a:gd name="connsiteX117" fmla="*/ 41899 w 193020"/>
                <a:gd name="connsiteY117" fmla="*/ 130522 h 173648"/>
                <a:gd name="connsiteX118" fmla="*/ 41899 w 193020"/>
                <a:gd name="connsiteY118" fmla="*/ 123287 h 173648"/>
                <a:gd name="connsiteX119" fmla="*/ 38661 w 193020"/>
                <a:gd name="connsiteY119" fmla="*/ 119669 h 173648"/>
                <a:gd name="connsiteX120" fmla="*/ 38661 w 193020"/>
                <a:gd name="connsiteY120" fmla="*/ 112339 h 17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93020" h="173648">
                  <a:moveTo>
                    <a:pt x="190546" y="65214"/>
                  </a:moveTo>
                  <a:lnTo>
                    <a:pt x="187308" y="61596"/>
                  </a:lnTo>
                  <a:lnTo>
                    <a:pt x="177785" y="61596"/>
                  </a:lnTo>
                  <a:lnTo>
                    <a:pt x="171405" y="65214"/>
                  </a:lnTo>
                  <a:lnTo>
                    <a:pt x="164930" y="65214"/>
                  </a:lnTo>
                  <a:lnTo>
                    <a:pt x="155407" y="54360"/>
                  </a:lnTo>
                  <a:lnTo>
                    <a:pt x="155407" y="50743"/>
                  </a:lnTo>
                  <a:lnTo>
                    <a:pt x="142552" y="32654"/>
                  </a:lnTo>
                  <a:lnTo>
                    <a:pt x="142552" y="25324"/>
                  </a:lnTo>
                  <a:lnTo>
                    <a:pt x="116746" y="0"/>
                  </a:lnTo>
                  <a:lnTo>
                    <a:pt x="116746" y="18088"/>
                  </a:lnTo>
                  <a:lnTo>
                    <a:pt x="113508" y="21706"/>
                  </a:lnTo>
                  <a:lnTo>
                    <a:pt x="103986" y="21706"/>
                  </a:lnTo>
                  <a:lnTo>
                    <a:pt x="103986" y="28942"/>
                  </a:lnTo>
                  <a:lnTo>
                    <a:pt x="100748" y="32654"/>
                  </a:lnTo>
                  <a:lnTo>
                    <a:pt x="87893" y="32654"/>
                  </a:lnTo>
                  <a:lnTo>
                    <a:pt x="84655" y="28942"/>
                  </a:lnTo>
                  <a:lnTo>
                    <a:pt x="78179" y="25324"/>
                  </a:lnTo>
                  <a:lnTo>
                    <a:pt x="74942" y="18088"/>
                  </a:lnTo>
                  <a:lnTo>
                    <a:pt x="65420" y="7235"/>
                  </a:lnTo>
                  <a:lnTo>
                    <a:pt x="46375" y="0"/>
                  </a:lnTo>
                  <a:lnTo>
                    <a:pt x="39899" y="0"/>
                  </a:lnTo>
                  <a:lnTo>
                    <a:pt x="33424" y="7235"/>
                  </a:lnTo>
                  <a:lnTo>
                    <a:pt x="42947" y="18088"/>
                  </a:lnTo>
                  <a:lnTo>
                    <a:pt x="46184" y="18088"/>
                  </a:lnTo>
                  <a:lnTo>
                    <a:pt x="49327" y="21706"/>
                  </a:lnTo>
                  <a:lnTo>
                    <a:pt x="52564" y="28942"/>
                  </a:lnTo>
                  <a:lnTo>
                    <a:pt x="55802" y="32654"/>
                  </a:lnTo>
                  <a:lnTo>
                    <a:pt x="59040" y="39890"/>
                  </a:lnTo>
                  <a:lnTo>
                    <a:pt x="55802" y="43507"/>
                  </a:lnTo>
                  <a:lnTo>
                    <a:pt x="46279" y="32654"/>
                  </a:lnTo>
                  <a:lnTo>
                    <a:pt x="39804" y="32654"/>
                  </a:lnTo>
                  <a:lnTo>
                    <a:pt x="33329" y="36272"/>
                  </a:lnTo>
                  <a:lnTo>
                    <a:pt x="23806" y="25324"/>
                  </a:lnTo>
                  <a:lnTo>
                    <a:pt x="23806" y="21325"/>
                  </a:lnTo>
                  <a:lnTo>
                    <a:pt x="20568" y="17708"/>
                  </a:lnTo>
                  <a:lnTo>
                    <a:pt x="6380" y="17708"/>
                  </a:lnTo>
                  <a:lnTo>
                    <a:pt x="0" y="24943"/>
                  </a:lnTo>
                  <a:lnTo>
                    <a:pt x="0" y="28561"/>
                  </a:lnTo>
                  <a:lnTo>
                    <a:pt x="3142" y="28561"/>
                  </a:lnTo>
                  <a:lnTo>
                    <a:pt x="6380" y="32274"/>
                  </a:lnTo>
                  <a:lnTo>
                    <a:pt x="6380" y="40366"/>
                  </a:lnTo>
                  <a:lnTo>
                    <a:pt x="15902" y="40366"/>
                  </a:lnTo>
                  <a:lnTo>
                    <a:pt x="19140" y="43983"/>
                  </a:lnTo>
                  <a:lnTo>
                    <a:pt x="19140" y="58454"/>
                  </a:lnTo>
                  <a:lnTo>
                    <a:pt x="15902" y="62072"/>
                  </a:lnTo>
                  <a:lnTo>
                    <a:pt x="19140" y="62072"/>
                  </a:lnTo>
                  <a:lnTo>
                    <a:pt x="22378" y="65690"/>
                  </a:lnTo>
                  <a:lnTo>
                    <a:pt x="35233" y="72925"/>
                  </a:lnTo>
                  <a:lnTo>
                    <a:pt x="38471" y="76638"/>
                  </a:lnTo>
                  <a:lnTo>
                    <a:pt x="38471" y="80255"/>
                  </a:lnTo>
                  <a:lnTo>
                    <a:pt x="28948" y="91108"/>
                  </a:lnTo>
                  <a:lnTo>
                    <a:pt x="22568" y="91108"/>
                  </a:lnTo>
                  <a:lnTo>
                    <a:pt x="38661" y="98344"/>
                  </a:lnTo>
                  <a:lnTo>
                    <a:pt x="45137" y="109197"/>
                  </a:lnTo>
                  <a:lnTo>
                    <a:pt x="61230" y="112815"/>
                  </a:lnTo>
                  <a:lnTo>
                    <a:pt x="61230" y="120145"/>
                  </a:lnTo>
                  <a:lnTo>
                    <a:pt x="64467" y="127380"/>
                  </a:lnTo>
                  <a:lnTo>
                    <a:pt x="64467" y="145088"/>
                  </a:lnTo>
                  <a:lnTo>
                    <a:pt x="70848" y="145088"/>
                  </a:lnTo>
                  <a:lnTo>
                    <a:pt x="74085" y="137853"/>
                  </a:lnTo>
                  <a:lnTo>
                    <a:pt x="77323" y="134235"/>
                  </a:lnTo>
                  <a:lnTo>
                    <a:pt x="77323" y="130617"/>
                  </a:lnTo>
                  <a:lnTo>
                    <a:pt x="83798" y="123382"/>
                  </a:lnTo>
                  <a:lnTo>
                    <a:pt x="93320" y="116051"/>
                  </a:lnTo>
                  <a:lnTo>
                    <a:pt x="99796" y="112434"/>
                  </a:lnTo>
                  <a:lnTo>
                    <a:pt x="106271" y="105198"/>
                  </a:lnTo>
                  <a:lnTo>
                    <a:pt x="112651" y="101581"/>
                  </a:lnTo>
                  <a:lnTo>
                    <a:pt x="119127" y="101581"/>
                  </a:lnTo>
                  <a:lnTo>
                    <a:pt x="122364" y="108816"/>
                  </a:lnTo>
                  <a:lnTo>
                    <a:pt x="125602" y="112434"/>
                  </a:lnTo>
                  <a:lnTo>
                    <a:pt x="125602" y="123382"/>
                  </a:lnTo>
                  <a:lnTo>
                    <a:pt x="122364" y="127000"/>
                  </a:lnTo>
                  <a:lnTo>
                    <a:pt x="122364" y="134235"/>
                  </a:lnTo>
                  <a:lnTo>
                    <a:pt x="125602" y="134235"/>
                  </a:lnTo>
                  <a:lnTo>
                    <a:pt x="128839" y="137853"/>
                  </a:lnTo>
                  <a:lnTo>
                    <a:pt x="128839" y="141470"/>
                  </a:lnTo>
                  <a:lnTo>
                    <a:pt x="125602" y="145088"/>
                  </a:lnTo>
                  <a:lnTo>
                    <a:pt x="119127" y="145088"/>
                  </a:lnTo>
                  <a:lnTo>
                    <a:pt x="119127" y="148706"/>
                  </a:lnTo>
                  <a:lnTo>
                    <a:pt x="125602" y="155941"/>
                  </a:lnTo>
                  <a:lnTo>
                    <a:pt x="131982" y="159559"/>
                  </a:lnTo>
                  <a:lnTo>
                    <a:pt x="135220" y="163176"/>
                  </a:lnTo>
                  <a:lnTo>
                    <a:pt x="138457" y="163176"/>
                  </a:lnTo>
                  <a:lnTo>
                    <a:pt x="141695" y="166889"/>
                  </a:lnTo>
                  <a:lnTo>
                    <a:pt x="141695" y="170507"/>
                  </a:lnTo>
                  <a:lnTo>
                    <a:pt x="151218" y="170507"/>
                  </a:lnTo>
                  <a:lnTo>
                    <a:pt x="151218" y="173649"/>
                  </a:lnTo>
                  <a:lnTo>
                    <a:pt x="154360" y="170031"/>
                  </a:lnTo>
                  <a:lnTo>
                    <a:pt x="154360" y="155465"/>
                  </a:lnTo>
                  <a:lnTo>
                    <a:pt x="151218" y="151847"/>
                  </a:lnTo>
                  <a:lnTo>
                    <a:pt x="147980" y="151847"/>
                  </a:lnTo>
                  <a:lnTo>
                    <a:pt x="144742" y="148230"/>
                  </a:lnTo>
                  <a:lnTo>
                    <a:pt x="154265" y="144612"/>
                  </a:lnTo>
                  <a:lnTo>
                    <a:pt x="154265" y="126524"/>
                  </a:lnTo>
                  <a:lnTo>
                    <a:pt x="160740" y="133759"/>
                  </a:lnTo>
                  <a:lnTo>
                    <a:pt x="163977" y="133759"/>
                  </a:lnTo>
                  <a:lnTo>
                    <a:pt x="170453" y="126524"/>
                  </a:lnTo>
                  <a:lnTo>
                    <a:pt x="160930" y="115575"/>
                  </a:lnTo>
                  <a:lnTo>
                    <a:pt x="160930" y="83016"/>
                  </a:lnTo>
                  <a:lnTo>
                    <a:pt x="170453" y="83016"/>
                  </a:lnTo>
                  <a:lnTo>
                    <a:pt x="176833" y="75781"/>
                  </a:lnTo>
                  <a:lnTo>
                    <a:pt x="193021" y="79399"/>
                  </a:lnTo>
                  <a:lnTo>
                    <a:pt x="193021" y="72068"/>
                  </a:lnTo>
                  <a:close/>
                  <a:moveTo>
                    <a:pt x="35805" y="112339"/>
                  </a:moveTo>
                  <a:lnTo>
                    <a:pt x="19712" y="112339"/>
                  </a:lnTo>
                  <a:lnTo>
                    <a:pt x="13236" y="105103"/>
                  </a:lnTo>
                  <a:lnTo>
                    <a:pt x="3713" y="105103"/>
                  </a:lnTo>
                  <a:lnTo>
                    <a:pt x="6951" y="112339"/>
                  </a:lnTo>
                  <a:lnTo>
                    <a:pt x="6951" y="115956"/>
                  </a:lnTo>
                  <a:lnTo>
                    <a:pt x="10189" y="123287"/>
                  </a:lnTo>
                  <a:lnTo>
                    <a:pt x="19712" y="134140"/>
                  </a:lnTo>
                  <a:lnTo>
                    <a:pt x="26092" y="137757"/>
                  </a:lnTo>
                  <a:lnTo>
                    <a:pt x="45137" y="144993"/>
                  </a:lnTo>
                  <a:lnTo>
                    <a:pt x="48279" y="144993"/>
                  </a:lnTo>
                  <a:lnTo>
                    <a:pt x="45137" y="141375"/>
                  </a:lnTo>
                  <a:lnTo>
                    <a:pt x="45137" y="134140"/>
                  </a:lnTo>
                  <a:lnTo>
                    <a:pt x="41899" y="130522"/>
                  </a:lnTo>
                  <a:lnTo>
                    <a:pt x="41899" y="123287"/>
                  </a:lnTo>
                  <a:lnTo>
                    <a:pt x="38661" y="119669"/>
                  </a:lnTo>
                  <a:lnTo>
                    <a:pt x="38661" y="112339"/>
                  </a:lnTo>
                  <a:close/>
                </a:path>
              </a:pathLst>
            </a:custGeom>
            <a:noFill/>
            <a:ln w="2379" cap="flat">
              <a:solidFill>
                <a:srgbClr val="FFFFFF"/>
              </a:solidFill>
              <a:prstDash val="solid"/>
              <a:round/>
            </a:ln>
          </p:spPr>
          <p:txBody>
            <a:bodyPr rtlCol="0" anchor="ctr"/>
            <a:lstStyle/>
            <a:p>
              <a:endParaRPr lang="en-US" noProof="0" dirty="0"/>
            </a:p>
          </p:txBody>
        </p:sp>
        <p:sp>
          <p:nvSpPr>
            <p:cNvPr id="5695" name="Serbest Form 5694">
              <a:extLst>
                <a:ext uri="{FF2B5EF4-FFF2-40B4-BE49-F238E27FC236}">
                  <a16:creationId xmlns:a16="http://schemas.microsoft.com/office/drawing/2014/main" id="{99FE2EC7-FEED-8046-A02B-F708BD6882D3}"/>
                </a:ext>
              </a:extLst>
            </p:cNvPr>
            <p:cNvSpPr/>
            <p:nvPr/>
          </p:nvSpPr>
          <p:spPr>
            <a:xfrm>
              <a:off x="5999346" y="1665190"/>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solidFill>
              <a:srgbClr val="FF0000"/>
            </a:solidFill>
            <a:ln w="9518" cap="flat">
              <a:noFill/>
              <a:prstDash val="solid"/>
              <a:miter/>
            </a:ln>
          </p:spPr>
          <p:txBody>
            <a:bodyPr rtlCol="0" anchor="ctr"/>
            <a:lstStyle/>
            <a:p>
              <a:endParaRPr lang="en-US" noProof="0" dirty="0"/>
            </a:p>
          </p:txBody>
        </p:sp>
        <p:sp>
          <p:nvSpPr>
            <p:cNvPr id="5696" name="Serbest Form 5695">
              <a:extLst>
                <a:ext uri="{FF2B5EF4-FFF2-40B4-BE49-F238E27FC236}">
                  <a16:creationId xmlns:a16="http://schemas.microsoft.com/office/drawing/2014/main" id="{66032017-6489-B546-9C9B-EB2B760D35E7}"/>
                </a:ext>
              </a:extLst>
            </p:cNvPr>
            <p:cNvSpPr/>
            <p:nvPr/>
          </p:nvSpPr>
          <p:spPr>
            <a:xfrm>
              <a:off x="5999346" y="1665190"/>
              <a:ext cx="251394" cy="116051"/>
            </a:xfrm>
            <a:custGeom>
              <a:avLst/>
              <a:gdLst>
                <a:gd name="connsiteX0" fmla="*/ 251394 w 251394"/>
                <a:gd name="connsiteY0" fmla="*/ 57978 h 116051"/>
                <a:gd name="connsiteX1" fmla="*/ 251394 w 251394"/>
                <a:gd name="connsiteY1" fmla="*/ 34178 h 116051"/>
                <a:gd name="connsiteX2" fmla="*/ 248157 w 251394"/>
                <a:gd name="connsiteY2" fmla="*/ 34178 h 116051"/>
                <a:gd name="connsiteX3" fmla="*/ 248157 w 251394"/>
                <a:gd name="connsiteY3" fmla="*/ 27323 h 116051"/>
                <a:gd name="connsiteX4" fmla="*/ 251394 w 251394"/>
                <a:gd name="connsiteY4" fmla="*/ 13614 h 116051"/>
                <a:gd name="connsiteX5" fmla="*/ 244824 w 251394"/>
                <a:gd name="connsiteY5" fmla="*/ 10282 h 116051"/>
                <a:gd name="connsiteX6" fmla="*/ 241491 w 251394"/>
                <a:gd name="connsiteY6" fmla="*/ 10282 h 116051"/>
                <a:gd name="connsiteX7" fmla="*/ 238253 w 251394"/>
                <a:gd name="connsiteY7" fmla="*/ 6855 h 116051"/>
                <a:gd name="connsiteX8" fmla="*/ 231588 w 251394"/>
                <a:gd name="connsiteY8" fmla="*/ 6855 h 116051"/>
                <a:gd name="connsiteX9" fmla="*/ 228255 w 251394"/>
                <a:gd name="connsiteY9" fmla="*/ 10282 h 116051"/>
                <a:gd name="connsiteX10" fmla="*/ 221684 w 251394"/>
                <a:gd name="connsiteY10" fmla="*/ 13614 h 116051"/>
                <a:gd name="connsiteX11" fmla="*/ 215018 w 251394"/>
                <a:gd name="connsiteY11" fmla="*/ 6855 h 116051"/>
                <a:gd name="connsiteX12" fmla="*/ 208448 w 251394"/>
                <a:gd name="connsiteY12" fmla="*/ 10282 h 116051"/>
                <a:gd name="connsiteX13" fmla="*/ 201782 w 251394"/>
                <a:gd name="connsiteY13" fmla="*/ 3427 h 116051"/>
                <a:gd name="connsiteX14" fmla="*/ 195211 w 251394"/>
                <a:gd name="connsiteY14" fmla="*/ 0 h 116051"/>
                <a:gd name="connsiteX15" fmla="*/ 185308 w 251394"/>
                <a:gd name="connsiteY15" fmla="*/ 0 h 116051"/>
                <a:gd name="connsiteX16" fmla="*/ 181976 w 251394"/>
                <a:gd name="connsiteY16" fmla="*/ 3427 h 116051"/>
                <a:gd name="connsiteX17" fmla="*/ 178642 w 251394"/>
                <a:gd name="connsiteY17" fmla="*/ 10282 h 116051"/>
                <a:gd name="connsiteX18" fmla="*/ 175310 w 251394"/>
                <a:gd name="connsiteY18" fmla="*/ 10282 h 116051"/>
                <a:gd name="connsiteX19" fmla="*/ 175310 w 251394"/>
                <a:gd name="connsiteY19" fmla="*/ 20469 h 116051"/>
                <a:gd name="connsiteX20" fmla="*/ 168739 w 251394"/>
                <a:gd name="connsiteY20" fmla="*/ 17041 h 116051"/>
                <a:gd name="connsiteX21" fmla="*/ 165406 w 251394"/>
                <a:gd name="connsiteY21" fmla="*/ 17041 h 116051"/>
                <a:gd name="connsiteX22" fmla="*/ 158836 w 251394"/>
                <a:gd name="connsiteY22" fmla="*/ 20469 h 116051"/>
                <a:gd name="connsiteX23" fmla="*/ 152170 w 251394"/>
                <a:gd name="connsiteY23" fmla="*/ 20469 h 116051"/>
                <a:gd name="connsiteX24" fmla="*/ 142266 w 251394"/>
                <a:gd name="connsiteY24" fmla="*/ 10282 h 116051"/>
                <a:gd name="connsiteX25" fmla="*/ 138934 w 251394"/>
                <a:gd name="connsiteY25" fmla="*/ 20469 h 116051"/>
                <a:gd name="connsiteX26" fmla="*/ 129030 w 251394"/>
                <a:gd name="connsiteY26" fmla="*/ 20469 h 116051"/>
                <a:gd name="connsiteX27" fmla="*/ 132363 w 251394"/>
                <a:gd name="connsiteY27" fmla="*/ 27323 h 116051"/>
                <a:gd name="connsiteX28" fmla="*/ 132363 w 251394"/>
                <a:gd name="connsiteY28" fmla="*/ 37510 h 116051"/>
                <a:gd name="connsiteX29" fmla="*/ 129030 w 251394"/>
                <a:gd name="connsiteY29" fmla="*/ 37510 h 116051"/>
                <a:gd name="connsiteX30" fmla="*/ 125697 w 251394"/>
                <a:gd name="connsiteY30" fmla="*/ 34178 h 116051"/>
                <a:gd name="connsiteX31" fmla="*/ 115794 w 251394"/>
                <a:gd name="connsiteY31" fmla="*/ 34178 h 116051"/>
                <a:gd name="connsiteX32" fmla="*/ 112461 w 251394"/>
                <a:gd name="connsiteY32" fmla="*/ 37510 h 116051"/>
                <a:gd name="connsiteX33" fmla="*/ 112461 w 251394"/>
                <a:gd name="connsiteY33" fmla="*/ 40937 h 116051"/>
                <a:gd name="connsiteX34" fmla="*/ 109223 w 251394"/>
                <a:gd name="connsiteY34" fmla="*/ 44364 h 116051"/>
                <a:gd name="connsiteX35" fmla="*/ 109223 w 251394"/>
                <a:gd name="connsiteY35" fmla="*/ 47792 h 116051"/>
                <a:gd name="connsiteX36" fmla="*/ 115794 w 251394"/>
                <a:gd name="connsiteY36" fmla="*/ 47792 h 116051"/>
                <a:gd name="connsiteX37" fmla="*/ 115794 w 251394"/>
                <a:gd name="connsiteY37" fmla="*/ 71687 h 116051"/>
                <a:gd name="connsiteX38" fmla="*/ 112461 w 251394"/>
                <a:gd name="connsiteY38" fmla="*/ 71687 h 116051"/>
                <a:gd name="connsiteX39" fmla="*/ 105890 w 251394"/>
                <a:gd name="connsiteY39" fmla="*/ 64833 h 116051"/>
                <a:gd name="connsiteX40" fmla="*/ 95987 w 251394"/>
                <a:gd name="connsiteY40" fmla="*/ 61405 h 116051"/>
                <a:gd name="connsiteX41" fmla="*/ 89321 w 251394"/>
                <a:gd name="connsiteY41" fmla="*/ 57978 h 116051"/>
                <a:gd name="connsiteX42" fmla="*/ 79418 w 251394"/>
                <a:gd name="connsiteY42" fmla="*/ 64833 h 116051"/>
                <a:gd name="connsiteX43" fmla="*/ 69515 w 251394"/>
                <a:gd name="connsiteY43" fmla="*/ 64833 h 116051"/>
                <a:gd name="connsiteX44" fmla="*/ 59611 w 251394"/>
                <a:gd name="connsiteY44" fmla="*/ 71687 h 116051"/>
                <a:gd name="connsiteX45" fmla="*/ 56278 w 251394"/>
                <a:gd name="connsiteY45" fmla="*/ 75114 h 116051"/>
                <a:gd name="connsiteX46" fmla="*/ 46375 w 251394"/>
                <a:gd name="connsiteY46" fmla="*/ 75114 h 116051"/>
                <a:gd name="connsiteX47" fmla="*/ 36376 w 251394"/>
                <a:gd name="connsiteY47" fmla="*/ 64833 h 116051"/>
                <a:gd name="connsiteX48" fmla="*/ 26473 w 251394"/>
                <a:gd name="connsiteY48" fmla="*/ 64833 h 116051"/>
                <a:gd name="connsiteX49" fmla="*/ 26473 w 251394"/>
                <a:gd name="connsiteY49" fmla="*/ 71687 h 116051"/>
                <a:gd name="connsiteX50" fmla="*/ 23140 w 251394"/>
                <a:gd name="connsiteY50" fmla="*/ 75114 h 116051"/>
                <a:gd name="connsiteX51" fmla="*/ 16570 w 251394"/>
                <a:gd name="connsiteY51" fmla="*/ 75114 h 116051"/>
                <a:gd name="connsiteX52" fmla="*/ 16570 w 251394"/>
                <a:gd name="connsiteY52" fmla="*/ 71687 h 116051"/>
                <a:gd name="connsiteX53" fmla="*/ 13236 w 251394"/>
                <a:gd name="connsiteY53" fmla="*/ 68260 h 116051"/>
                <a:gd name="connsiteX54" fmla="*/ 0 w 251394"/>
                <a:gd name="connsiteY54" fmla="*/ 68260 h 116051"/>
                <a:gd name="connsiteX55" fmla="*/ 0 w 251394"/>
                <a:gd name="connsiteY55" fmla="*/ 88728 h 116051"/>
                <a:gd name="connsiteX56" fmla="*/ 9904 w 251394"/>
                <a:gd name="connsiteY56" fmla="*/ 88728 h 116051"/>
                <a:gd name="connsiteX57" fmla="*/ 9904 w 251394"/>
                <a:gd name="connsiteY57" fmla="*/ 99010 h 116051"/>
                <a:gd name="connsiteX58" fmla="*/ 13236 w 251394"/>
                <a:gd name="connsiteY58" fmla="*/ 99010 h 116051"/>
                <a:gd name="connsiteX59" fmla="*/ 23140 w 251394"/>
                <a:gd name="connsiteY59" fmla="*/ 88728 h 116051"/>
                <a:gd name="connsiteX60" fmla="*/ 26473 w 251394"/>
                <a:gd name="connsiteY60" fmla="*/ 88728 h 116051"/>
                <a:gd name="connsiteX61" fmla="*/ 33139 w 251394"/>
                <a:gd name="connsiteY61" fmla="*/ 95583 h 116051"/>
                <a:gd name="connsiteX62" fmla="*/ 33139 w 251394"/>
                <a:gd name="connsiteY62" fmla="*/ 99010 h 116051"/>
                <a:gd name="connsiteX63" fmla="*/ 39709 w 251394"/>
                <a:gd name="connsiteY63" fmla="*/ 99010 h 116051"/>
                <a:gd name="connsiteX64" fmla="*/ 46375 w 251394"/>
                <a:gd name="connsiteY64" fmla="*/ 102342 h 116051"/>
                <a:gd name="connsiteX65" fmla="*/ 52945 w 251394"/>
                <a:gd name="connsiteY65" fmla="*/ 92156 h 116051"/>
                <a:gd name="connsiteX66" fmla="*/ 76085 w 251394"/>
                <a:gd name="connsiteY66" fmla="*/ 92156 h 116051"/>
                <a:gd name="connsiteX67" fmla="*/ 76085 w 251394"/>
                <a:gd name="connsiteY67" fmla="*/ 88728 h 116051"/>
                <a:gd name="connsiteX68" fmla="*/ 79418 w 251394"/>
                <a:gd name="connsiteY68" fmla="*/ 85301 h 116051"/>
                <a:gd name="connsiteX69" fmla="*/ 89321 w 251394"/>
                <a:gd name="connsiteY69" fmla="*/ 85301 h 116051"/>
                <a:gd name="connsiteX70" fmla="*/ 92654 w 251394"/>
                <a:gd name="connsiteY70" fmla="*/ 88728 h 116051"/>
                <a:gd name="connsiteX71" fmla="*/ 92654 w 251394"/>
                <a:gd name="connsiteY71" fmla="*/ 99010 h 116051"/>
                <a:gd name="connsiteX72" fmla="*/ 99225 w 251394"/>
                <a:gd name="connsiteY72" fmla="*/ 99010 h 116051"/>
                <a:gd name="connsiteX73" fmla="*/ 102558 w 251394"/>
                <a:gd name="connsiteY73" fmla="*/ 109197 h 116051"/>
                <a:gd name="connsiteX74" fmla="*/ 132363 w 251394"/>
                <a:gd name="connsiteY74" fmla="*/ 109197 h 116051"/>
                <a:gd name="connsiteX75" fmla="*/ 132363 w 251394"/>
                <a:gd name="connsiteY75" fmla="*/ 116051 h 116051"/>
                <a:gd name="connsiteX76" fmla="*/ 142266 w 251394"/>
                <a:gd name="connsiteY76" fmla="*/ 116051 h 116051"/>
                <a:gd name="connsiteX77" fmla="*/ 145600 w 251394"/>
                <a:gd name="connsiteY77" fmla="*/ 112624 h 116051"/>
                <a:gd name="connsiteX78" fmla="*/ 155503 w 251394"/>
                <a:gd name="connsiteY78" fmla="*/ 112624 h 116051"/>
                <a:gd name="connsiteX79" fmla="*/ 158836 w 251394"/>
                <a:gd name="connsiteY79" fmla="*/ 116051 h 116051"/>
                <a:gd name="connsiteX80" fmla="*/ 175310 w 251394"/>
                <a:gd name="connsiteY80" fmla="*/ 116051 h 116051"/>
                <a:gd name="connsiteX81" fmla="*/ 175310 w 251394"/>
                <a:gd name="connsiteY81" fmla="*/ 109197 h 116051"/>
                <a:gd name="connsiteX82" fmla="*/ 201782 w 251394"/>
                <a:gd name="connsiteY82" fmla="*/ 109197 h 116051"/>
                <a:gd name="connsiteX83" fmla="*/ 208448 w 251394"/>
                <a:gd name="connsiteY83" fmla="*/ 105770 h 116051"/>
                <a:gd name="connsiteX84" fmla="*/ 221684 w 251394"/>
                <a:gd name="connsiteY84" fmla="*/ 109197 h 116051"/>
                <a:gd name="connsiteX85" fmla="*/ 228255 w 251394"/>
                <a:gd name="connsiteY85" fmla="*/ 88728 h 116051"/>
                <a:gd name="connsiteX86" fmla="*/ 238253 w 251394"/>
                <a:gd name="connsiteY86" fmla="*/ 88728 h 116051"/>
                <a:gd name="connsiteX87" fmla="*/ 238253 w 251394"/>
                <a:gd name="connsiteY87" fmla="*/ 75114 h 116051"/>
                <a:gd name="connsiteX88" fmla="*/ 244824 w 251394"/>
                <a:gd name="connsiteY88" fmla="*/ 64833 h 116051"/>
                <a:gd name="connsiteX89" fmla="*/ 238253 w 251394"/>
                <a:gd name="connsiteY89" fmla="*/ 64833 h 116051"/>
                <a:gd name="connsiteX90" fmla="*/ 241491 w 251394"/>
                <a:gd name="connsiteY90" fmla="*/ 57978 h 116051"/>
                <a:gd name="connsiteX91" fmla="*/ 251394 w 251394"/>
                <a:gd name="connsiteY91" fmla="*/ 57978 h 116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51394" h="116051">
                  <a:moveTo>
                    <a:pt x="251394" y="57978"/>
                  </a:moveTo>
                  <a:lnTo>
                    <a:pt x="251394" y="34178"/>
                  </a:lnTo>
                  <a:lnTo>
                    <a:pt x="248157" y="34178"/>
                  </a:lnTo>
                  <a:lnTo>
                    <a:pt x="248157" y="27323"/>
                  </a:lnTo>
                  <a:lnTo>
                    <a:pt x="251394" y="13614"/>
                  </a:lnTo>
                  <a:lnTo>
                    <a:pt x="244824" y="10282"/>
                  </a:lnTo>
                  <a:lnTo>
                    <a:pt x="241491" y="10282"/>
                  </a:lnTo>
                  <a:lnTo>
                    <a:pt x="238253" y="6855"/>
                  </a:lnTo>
                  <a:lnTo>
                    <a:pt x="231588" y="6855"/>
                  </a:lnTo>
                  <a:lnTo>
                    <a:pt x="228255" y="10282"/>
                  </a:lnTo>
                  <a:lnTo>
                    <a:pt x="221684" y="13614"/>
                  </a:lnTo>
                  <a:lnTo>
                    <a:pt x="215018" y="6855"/>
                  </a:lnTo>
                  <a:lnTo>
                    <a:pt x="208448" y="10282"/>
                  </a:lnTo>
                  <a:lnTo>
                    <a:pt x="201782" y="3427"/>
                  </a:lnTo>
                  <a:lnTo>
                    <a:pt x="195211" y="0"/>
                  </a:lnTo>
                  <a:lnTo>
                    <a:pt x="185308" y="0"/>
                  </a:lnTo>
                  <a:lnTo>
                    <a:pt x="181976" y="3427"/>
                  </a:lnTo>
                  <a:lnTo>
                    <a:pt x="178642" y="10282"/>
                  </a:lnTo>
                  <a:lnTo>
                    <a:pt x="175310" y="10282"/>
                  </a:lnTo>
                  <a:lnTo>
                    <a:pt x="175310" y="20469"/>
                  </a:lnTo>
                  <a:lnTo>
                    <a:pt x="168739" y="17041"/>
                  </a:lnTo>
                  <a:lnTo>
                    <a:pt x="165406" y="17041"/>
                  </a:lnTo>
                  <a:lnTo>
                    <a:pt x="158836" y="20469"/>
                  </a:lnTo>
                  <a:lnTo>
                    <a:pt x="152170" y="20469"/>
                  </a:lnTo>
                  <a:lnTo>
                    <a:pt x="142266" y="10282"/>
                  </a:lnTo>
                  <a:lnTo>
                    <a:pt x="138934" y="20469"/>
                  </a:lnTo>
                  <a:lnTo>
                    <a:pt x="129030" y="20469"/>
                  </a:lnTo>
                  <a:lnTo>
                    <a:pt x="132363" y="27323"/>
                  </a:lnTo>
                  <a:lnTo>
                    <a:pt x="132363" y="37510"/>
                  </a:lnTo>
                  <a:lnTo>
                    <a:pt x="129030" y="37510"/>
                  </a:lnTo>
                  <a:lnTo>
                    <a:pt x="125697" y="34178"/>
                  </a:lnTo>
                  <a:lnTo>
                    <a:pt x="115794" y="34178"/>
                  </a:lnTo>
                  <a:lnTo>
                    <a:pt x="112461" y="37510"/>
                  </a:lnTo>
                  <a:lnTo>
                    <a:pt x="112461" y="40937"/>
                  </a:lnTo>
                  <a:lnTo>
                    <a:pt x="109223" y="44364"/>
                  </a:lnTo>
                  <a:lnTo>
                    <a:pt x="109223" y="47792"/>
                  </a:lnTo>
                  <a:lnTo>
                    <a:pt x="115794" y="47792"/>
                  </a:lnTo>
                  <a:lnTo>
                    <a:pt x="115794" y="71687"/>
                  </a:lnTo>
                  <a:lnTo>
                    <a:pt x="112461" y="71687"/>
                  </a:lnTo>
                  <a:lnTo>
                    <a:pt x="105890" y="64833"/>
                  </a:lnTo>
                  <a:lnTo>
                    <a:pt x="95987" y="61405"/>
                  </a:lnTo>
                  <a:lnTo>
                    <a:pt x="89321" y="57978"/>
                  </a:lnTo>
                  <a:lnTo>
                    <a:pt x="79418" y="64833"/>
                  </a:lnTo>
                  <a:lnTo>
                    <a:pt x="69515" y="64833"/>
                  </a:lnTo>
                  <a:lnTo>
                    <a:pt x="59611" y="71687"/>
                  </a:lnTo>
                  <a:lnTo>
                    <a:pt x="56278" y="75114"/>
                  </a:lnTo>
                  <a:lnTo>
                    <a:pt x="46375" y="75114"/>
                  </a:lnTo>
                  <a:lnTo>
                    <a:pt x="36376" y="64833"/>
                  </a:lnTo>
                  <a:lnTo>
                    <a:pt x="26473" y="64833"/>
                  </a:lnTo>
                  <a:lnTo>
                    <a:pt x="26473" y="71687"/>
                  </a:lnTo>
                  <a:lnTo>
                    <a:pt x="23140" y="75114"/>
                  </a:lnTo>
                  <a:lnTo>
                    <a:pt x="16570" y="75114"/>
                  </a:lnTo>
                  <a:lnTo>
                    <a:pt x="16570" y="71687"/>
                  </a:lnTo>
                  <a:lnTo>
                    <a:pt x="13236" y="68260"/>
                  </a:lnTo>
                  <a:lnTo>
                    <a:pt x="0" y="68260"/>
                  </a:lnTo>
                  <a:lnTo>
                    <a:pt x="0" y="88728"/>
                  </a:lnTo>
                  <a:lnTo>
                    <a:pt x="9904" y="88728"/>
                  </a:lnTo>
                  <a:lnTo>
                    <a:pt x="9904" y="99010"/>
                  </a:lnTo>
                  <a:lnTo>
                    <a:pt x="13236" y="99010"/>
                  </a:lnTo>
                  <a:lnTo>
                    <a:pt x="23140" y="88728"/>
                  </a:lnTo>
                  <a:lnTo>
                    <a:pt x="26473" y="88728"/>
                  </a:lnTo>
                  <a:lnTo>
                    <a:pt x="33139" y="95583"/>
                  </a:lnTo>
                  <a:lnTo>
                    <a:pt x="33139" y="99010"/>
                  </a:lnTo>
                  <a:lnTo>
                    <a:pt x="39709" y="99010"/>
                  </a:lnTo>
                  <a:lnTo>
                    <a:pt x="46375" y="102342"/>
                  </a:lnTo>
                  <a:lnTo>
                    <a:pt x="52945" y="92156"/>
                  </a:lnTo>
                  <a:lnTo>
                    <a:pt x="76085" y="92156"/>
                  </a:lnTo>
                  <a:lnTo>
                    <a:pt x="76085" y="88728"/>
                  </a:lnTo>
                  <a:lnTo>
                    <a:pt x="79418" y="85301"/>
                  </a:lnTo>
                  <a:lnTo>
                    <a:pt x="89321" y="85301"/>
                  </a:lnTo>
                  <a:lnTo>
                    <a:pt x="92654" y="88728"/>
                  </a:lnTo>
                  <a:lnTo>
                    <a:pt x="92654" y="99010"/>
                  </a:lnTo>
                  <a:lnTo>
                    <a:pt x="99225" y="99010"/>
                  </a:lnTo>
                  <a:lnTo>
                    <a:pt x="102558" y="109197"/>
                  </a:lnTo>
                  <a:lnTo>
                    <a:pt x="132363" y="109197"/>
                  </a:lnTo>
                  <a:lnTo>
                    <a:pt x="132363" y="116051"/>
                  </a:lnTo>
                  <a:lnTo>
                    <a:pt x="142266" y="116051"/>
                  </a:lnTo>
                  <a:lnTo>
                    <a:pt x="145600" y="112624"/>
                  </a:lnTo>
                  <a:lnTo>
                    <a:pt x="155503" y="112624"/>
                  </a:lnTo>
                  <a:lnTo>
                    <a:pt x="158836" y="116051"/>
                  </a:lnTo>
                  <a:lnTo>
                    <a:pt x="175310" y="116051"/>
                  </a:lnTo>
                  <a:lnTo>
                    <a:pt x="175310" y="109197"/>
                  </a:lnTo>
                  <a:lnTo>
                    <a:pt x="201782" y="109197"/>
                  </a:lnTo>
                  <a:lnTo>
                    <a:pt x="208448" y="105770"/>
                  </a:lnTo>
                  <a:lnTo>
                    <a:pt x="221684" y="109197"/>
                  </a:lnTo>
                  <a:lnTo>
                    <a:pt x="228255" y="88728"/>
                  </a:lnTo>
                  <a:lnTo>
                    <a:pt x="238253" y="88728"/>
                  </a:lnTo>
                  <a:lnTo>
                    <a:pt x="238253" y="75114"/>
                  </a:lnTo>
                  <a:lnTo>
                    <a:pt x="244824" y="64833"/>
                  </a:lnTo>
                  <a:lnTo>
                    <a:pt x="238253" y="64833"/>
                  </a:lnTo>
                  <a:lnTo>
                    <a:pt x="241491" y="57978"/>
                  </a:lnTo>
                  <a:lnTo>
                    <a:pt x="251394" y="57978"/>
                  </a:lnTo>
                  <a:close/>
                </a:path>
              </a:pathLst>
            </a:custGeom>
            <a:noFill/>
            <a:ln w="2379" cap="flat">
              <a:solidFill>
                <a:srgbClr val="FFFFFF"/>
              </a:solidFill>
              <a:prstDash val="solid"/>
              <a:round/>
            </a:ln>
          </p:spPr>
          <p:txBody>
            <a:bodyPr rtlCol="0" anchor="ctr"/>
            <a:lstStyle/>
            <a:p>
              <a:endParaRPr lang="en-US" noProof="0" dirty="0"/>
            </a:p>
          </p:txBody>
        </p:sp>
        <p:sp>
          <p:nvSpPr>
            <p:cNvPr id="5697" name="Serbest Form 5696">
              <a:extLst>
                <a:ext uri="{FF2B5EF4-FFF2-40B4-BE49-F238E27FC236}">
                  <a16:creationId xmlns:a16="http://schemas.microsoft.com/office/drawing/2014/main" id="{46919723-A29C-F64A-B677-A8EFDAEC5E65}"/>
                </a:ext>
              </a:extLst>
            </p:cNvPr>
            <p:cNvSpPr/>
            <p:nvPr/>
          </p:nvSpPr>
          <p:spPr>
            <a:xfrm>
              <a:off x="9848820" y="4488218"/>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478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763 w 1542360"/>
                <a:gd name="connsiteY29" fmla="*/ 1457259 h 1566645"/>
                <a:gd name="connsiteX30" fmla="*/ 1030241 w 1542360"/>
                <a:gd name="connsiteY30" fmla="*/ 1446691 h 1566645"/>
                <a:gd name="connsiteX31" fmla="*/ 1010624 w 1542360"/>
                <a:gd name="connsiteY31" fmla="*/ 1446691 h 1566645"/>
                <a:gd name="connsiteX32" fmla="*/ 997578 w 1542360"/>
                <a:gd name="connsiteY32" fmla="*/ 1429079 h 1566645"/>
                <a:gd name="connsiteX33" fmla="*/ 994341 w 1542360"/>
                <a:gd name="connsiteY33" fmla="*/ 1432601 h 1566645"/>
                <a:gd name="connsiteX34" fmla="*/ 991008 w 1542360"/>
                <a:gd name="connsiteY34" fmla="*/ 1432601 h 1566645"/>
                <a:gd name="connsiteX35" fmla="*/ 987770 w 1542360"/>
                <a:gd name="connsiteY35" fmla="*/ 1436124 h 1566645"/>
                <a:gd name="connsiteX36" fmla="*/ 984532 w 1542360"/>
                <a:gd name="connsiteY36" fmla="*/ 1436124 h 1566645"/>
                <a:gd name="connsiteX37" fmla="*/ 968154 w 1542360"/>
                <a:gd name="connsiteY37" fmla="*/ 1418512 h 1566645"/>
                <a:gd name="connsiteX38" fmla="*/ 968154 w 1542360"/>
                <a:gd name="connsiteY38" fmla="*/ 1425556 h 1566645"/>
                <a:gd name="connsiteX39" fmla="*/ 971391 w 1542360"/>
                <a:gd name="connsiteY39" fmla="*/ 1439646 h 1566645"/>
                <a:gd name="connsiteX40" fmla="*/ 971391 w 1542360"/>
                <a:gd name="connsiteY40" fmla="*/ 1453736 h 1566645"/>
                <a:gd name="connsiteX41" fmla="*/ 968154 w 1542360"/>
                <a:gd name="connsiteY41" fmla="*/ 1457259 h 1566645"/>
                <a:gd name="connsiteX42" fmla="*/ 968154 w 1542360"/>
                <a:gd name="connsiteY42" fmla="*/ 1460781 h 1566645"/>
                <a:gd name="connsiteX43" fmla="*/ 964821 w 1542360"/>
                <a:gd name="connsiteY43" fmla="*/ 1464304 h 1566645"/>
                <a:gd name="connsiteX44" fmla="*/ 964821 w 1542360"/>
                <a:gd name="connsiteY44" fmla="*/ 1471349 h 1566645"/>
                <a:gd name="connsiteX45" fmla="*/ 968154 w 1542360"/>
                <a:gd name="connsiteY45" fmla="*/ 1478393 h 1566645"/>
                <a:gd name="connsiteX46" fmla="*/ 968154 w 1542360"/>
                <a:gd name="connsiteY46" fmla="*/ 1489056 h 1566645"/>
                <a:gd name="connsiteX47" fmla="*/ 961583 w 1542360"/>
                <a:gd name="connsiteY47" fmla="*/ 1492578 h 1566645"/>
                <a:gd name="connsiteX48" fmla="*/ 958346 w 1542360"/>
                <a:gd name="connsiteY48" fmla="*/ 1496101 h 1566645"/>
                <a:gd name="connsiteX49" fmla="*/ 955013 w 1542360"/>
                <a:gd name="connsiteY49" fmla="*/ 1496101 h 1566645"/>
                <a:gd name="connsiteX50" fmla="*/ 948537 w 1542360"/>
                <a:gd name="connsiteY50" fmla="*/ 1489056 h 1566645"/>
                <a:gd name="connsiteX51" fmla="*/ 948537 w 1542360"/>
                <a:gd name="connsiteY51" fmla="*/ 1492578 h 1566645"/>
                <a:gd name="connsiteX52" fmla="*/ 945204 w 1542360"/>
                <a:gd name="connsiteY52" fmla="*/ 1496101 h 1566645"/>
                <a:gd name="connsiteX53" fmla="*/ 945204 w 1542360"/>
                <a:gd name="connsiteY53" fmla="*/ 1503146 h 1566645"/>
                <a:gd name="connsiteX54" fmla="*/ 941967 w 1542360"/>
                <a:gd name="connsiteY54" fmla="*/ 1513714 h 1566645"/>
                <a:gd name="connsiteX55" fmla="*/ 941967 w 1542360"/>
                <a:gd name="connsiteY55" fmla="*/ 1520759 h 1566645"/>
                <a:gd name="connsiteX56" fmla="*/ 948537 w 1542360"/>
                <a:gd name="connsiteY56" fmla="*/ 1534848 h 1566645"/>
                <a:gd name="connsiteX57" fmla="*/ 948537 w 1542360"/>
                <a:gd name="connsiteY57" fmla="*/ 1538371 h 1566645"/>
                <a:gd name="connsiteX58" fmla="*/ 951776 w 1542360"/>
                <a:gd name="connsiteY58" fmla="*/ 1545416 h 1566645"/>
                <a:gd name="connsiteX59" fmla="*/ 964821 w 1542360"/>
                <a:gd name="connsiteY59" fmla="*/ 1545416 h 1566645"/>
                <a:gd name="connsiteX60" fmla="*/ 955299 w 1542360"/>
                <a:gd name="connsiteY60" fmla="*/ 1552461 h 1566645"/>
                <a:gd name="connsiteX61" fmla="*/ 958632 w 1542360"/>
                <a:gd name="connsiteY61" fmla="*/ 1566646 h 1566645"/>
                <a:gd name="connsiteX62" fmla="*/ 965106 w 1542360"/>
                <a:gd name="connsiteY62" fmla="*/ 1563124 h 1566645"/>
                <a:gd name="connsiteX63" fmla="*/ 968440 w 1542360"/>
                <a:gd name="connsiteY63" fmla="*/ 1563124 h 1566645"/>
                <a:gd name="connsiteX64" fmla="*/ 971677 w 1542360"/>
                <a:gd name="connsiteY64" fmla="*/ 1559601 h 1566645"/>
                <a:gd name="connsiteX65" fmla="*/ 978247 w 1542360"/>
                <a:gd name="connsiteY65" fmla="*/ 1559601 h 1566645"/>
                <a:gd name="connsiteX66" fmla="*/ 981486 w 1542360"/>
                <a:gd name="connsiteY66" fmla="*/ 1563124 h 1566645"/>
                <a:gd name="connsiteX67" fmla="*/ 991008 w 1542360"/>
                <a:gd name="connsiteY67" fmla="*/ 1563124 h 1566645"/>
                <a:gd name="connsiteX68" fmla="*/ 997578 w 1542360"/>
                <a:gd name="connsiteY68" fmla="*/ 1559601 h 1566645"/>
                <a:gd name="connsiteX69" fmla="*/ 1000816 w 1542360"/>
                <a:gd name="connsiteY69" fmla="*/ 1556079 h 1566645"/>
                <a:gd name="connsiteX70" fmla="*/ 1004149 w 1542360"/>
                <a:gd name="connsiteY70" fmla="*/ 1548939 h 1566645"/>
                <a:gd name="connsiteX71" fmla="*/ 1010624 w 1542360"/>
                <a:gd name="connsiteY71" fmla="*/ 1548939 h 1566645"/>
                <a:gd name="connsiteX72" fmla="*/ 1013957 w 1542360"/>
                <a:gd name="connsiteY72" fmla="*/ 1552461 h 1566645"/>
                <a:gd name="connsiteX73" fmla="*/ 1013957 w 1542360"/>
                <a:gd name="connsiteY73" fmla="*/ 1556079 h 1566645"/>
                <a:gd name="connsiteX74" fmla="*/ 1007387 w 1542360"/>
                <a:gd name="connsiteY74" fmla="*/ 1563124 h 1566645"/>
                <a:gd name="connsiteX75" fmla="*/ 1016909 w 1542360"/>
                <a:gd name="connsiteY75" fmla="*/ 1566646 h 1566645"/>
                <a:gd name="connsiteX76" fmla="*/ 1026432 w 1542360"/>
                <a:gd name="connsiteY76" fmla="*/ 1556079 h 1566645"/>
                <a:gd name="connsiteX77" fmla="*/ 1029669 w 1542360"/>
                <a:gd name="connsiteY77" fmla="*/ 1548939 h 1566645"/>
                <a:gd name="connsiteX78" fmla="*/ 1036240 w 1542360"/>
                <a:gd name="connsiteY78" fmla="*/ 1545416 h 1566645"/>
                <a:gd name="connsiteX79" fmla="*/ 1039573 w 1542360"/>
                <a:gd name="connsiteY79" fmla="*/ 1538371 h 1566645"/>
                <a:gd name="connsiteX80" fmla="*/ 1046048 w 1542360"/>
                <a:gd name="connsiteY80" fmla="*/ 1531326 h 1566645"/>
                <a:gd name="connsiteX81" fmla="*/ 1042810 w 1542360"/>
                <a:gd name="connsiteY81" fmla="*/ 1531326 h 1566645"/>
                <a:gd name="connsiteX82" fmla="*/ 1036240 w 1542360"/>
                <a:gd name="connsiteY82" fmla="*/ 1524281 h 1566645"/>
                <a:gd name="connsiteX83" fmla="*/ 1045763 w 1542360"/>
                <a:gd name="connsiteY83" fmla="*/ 1506669 h 1566645"/>
                <a:gd name="connsiteX84" fmla="*/ 1062141 w 1542360"/>
                <a:gd name="connsiteY84" fmla="*/ 1506669 h 1566645"/>
                <a:gd name="connsiteX85" fmla="*/ 1068711 w 1542360"/>
                <a:gd name="connsiteY85" fmla="*/ 1492578 h 1566645"/>
                <a:gd name="connsiteX86" fmla="*/ 1068711 w 1542360"/>
                <a:gd name="connsiteY86" fmla="*/ 1477918 h 1566645"/>
                <a:gd name="connsiteX87" fmla="*/ 1071950 w 1542360"/>
                <a:gd name="connsiteY87" fmla="*/ 1470873 h 1566645"/>
                <a:gd name="connsiteX88" fmla="*/ 1078520 w 1542360"/>
                <a:gd name="connsiteY88" fmla="*/ 1467350 h 1566645"/>
                <a:gd name="connsiteX89" fmla="*/ 1081757 w 1542360"/>
                <a:gd name="connsiteY89" fmla="*/ 1460305 h 1566645"/>
                <a:gd name="connsiteX90" fmla="*/ 1084995 w 1542360"/>
                <a:gd name="connsiteY90" fmla="*/ 1456783 h 1566645"/>
                <a:gd name="connsiteX91" fmla="*/ 1088328 w 1542360"/>
                <a:gd name="connsiteY91" fmla="*/ 1449738 h 1566645"/>
                <a:gd name="connsiteX92" fmla="*/ 1088328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967 w 1542360"/>
                <a:gd name="connsiteY184" fmla="*/ 28180 h 1566645"/>
                <a:gd name="connsiteX185" fmla="*/ 1292967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478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906 w 1542360"/>
                <a:gd name="connsiteY254" fmla="*/ 118812 h 1566645"/>
                <a:gd name="connsiteX255" fmla="*/ 1038906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478" y="145088"/>
                  </a:lnTo>
                  <a:close/>
                  <a:moveTo>
                    <a:pt x="1085186" y="1443169"/>
                  </a:moveTo>
                  <a:lnTo>
                    <a:pt x="1075664" y="1443169"/>
                  </a:lnTo>
                  <a:lnTo>
                    <a:pt x="1069188" y="1450214"/>
                  </a:lnTo>
                  <a:lnTo>
                    <a:pt x="1069188" y="1446691"/>
                  </a:lnTo>
                  <a:lnTo>
                    <a:pt x="1056047" y="1446691"/>
                  </a:lnTo>
                  <a:lnTo>
                    <a:pt x="1049571" y="1450214"/>
                  </a:lnTo>
                  <a:lnTo>
                    <a:pt x="1043001" y="1450214"/>
                  </a:lnTo>
                  <a:lnTo>
                    <a:pt x="1039763" y="1457259"/>
                  </a:lnTo>
                  <a:lnTo>
                    <a:pt x="1030241" y="1446691"/>
                  </a:lnTo>
                  <a:lnTo>
                    <a:pt x="1010624" y="1446691"/>
                  </a:lnTo>
                  <a:lnTo>
                    <a:pt x="997578" y="1429079"/>
                  </a:lnTo>
                  <a:lnTo>
                    <a:pt x="994341" y="1432601"/>
                  </a:lnTo>
                  <a:lnTo>
                    <a:pt x="991008" y="1432601"/>
                  </a:lnTo>
                  <a:lnTo>
                    <a:pt x="987770" y="1436124"/>
                  </a:lnTo>
                  <a:lnTo>
                    <a:pt x="984532" y="1436124"/>
                  </a:lnTo>
                  <a:lnTo>
                    <a:pt x="968154" y="1418512"/>
                  </a:lnTo>
                  <a:lnTo>
                    <a:pt x="968154" y="1425556"/>
                  </a:lnTo>
                  <a:lnTo>
                    <a:pt x="971391" y="1439646"/>
                  </a:lnTo>
                  <a:lnTo>
                    <a:pt x="971391" y="1453736"/>
                  </a:lnTo>
                  <a:lnTo>
                    <a:pt x="968154" y="1457259"/>
                  </a:lnTo>
                  <a:lnTo>
                    <a:pt x="968154" y="1460781"/>
                  </a:lnTo>
                  <a:lnTo>
                    <a:pt x="964821" y="1464304"/>
                  </a:lnTo>
                  <a:lnTo>
                    <a:pt x="964821" y="1471349"/>
                  </a:lnTo>
                  <a:lnTo>
                    <a:pt x="968154" y="1478393"/>
                  </a:lnTo>
                  <a:lnTo>
                    <a:pt x="968154" y="1489056"/>
                  </a:lnTo>
                  <a:lnTo>
                    <a:pt x="961583" y="1492578"/>
                  </a:lnTo>
                  <a:lnTo>
                    <a:pt x="958346" y="1496101"/>
                  </a:lnTo>
                  <a:lnTo>
                    <a:pt x="955013" y="1496101"/>
                  </a:lnTo>
                  <a:lnTo>
                    <a:pt x="948537" y="1489056"/>
                  </a:lnTo>
                  <a:lnTo>
                    <a:pt x="948537" y="1492578"/>
                  </a:lnTo>
                  <a:lnTo>
                    <a:pt x="945204" y="1496101"/>
                  </a:lnTo>
                  <a:lnTo>
                    <a:pt x="945204" y="1503146"/>
                  </a:lnTo>
                  <a:lnTo>
                    <a:pt x="941967" y="1513714"/>
                  </a:lnTo>
                  <a:lnTo>
                    <a:pt x="941967" y="1520759"/>
                  </a:lnTo>
                  <a:lnTo>
                    <a:pt x="948537" y="1534848"/>
                  </a:lnTo>
                  <a:lnTo>
                    <a:pt x="948537" y="1538371"/>
                  </a:lnTo>
                  <a:lnTo>
                    <a:pt x="951776" y="1545416"/>
                  </a:lnTo>
                  <a:lnTo>
                    <a:pt x="964821" y="1545416"/>
                  </a:lnTo>
                  <a:lnTo>
                    <a:pt x="955299" y="1552461"/>
                  </a:lnTo>
                  <a:lnTo>
                    <a:pt x="958632" y="1566646"/>
                  </a:lnTo>
                  <a:lnTo>
                    <a:pt x="965106" y="1563124"/>
                  </a:lnTo>
                  <a:lnTo>
                    <a:pt x="968440" y="1563124"/>
                  </a:lnTo>
                  <a:lnTo>
                    <a:pt x="971677" y="1559601"/>
                  </a:lnTo>
                  <a:lnTo>
                    <a:pt x="978247" y="1559601"/>
                  </a:lnTo>
                  <a:lnTo>
                    <a:pt x="981486" y="1563124"/>
                  </a:lnTo>
                  <a:lnTo>
                    <a:pt x="991008" y="1563124"/>
                  </a:lnTo>
                  <a:lnTo>
                    <a:pt x="997578" y="1559601"/>
                  </a:lnTo>
                  <a:lnTo>
                    <a:pt x="1000816" y="1556079"/>
                  </a:lnTo>
                  <a:lnTo>
                    <a:pt x="1004149" y="1548939"/>
                  </a:lnTo>
                  <a:lnTo>
                    <a:pt x="1010624" y="1548939"/>
                  </a:lnTo>
                  <a:lnTo>
                    <a:pt x="1013957" y="1552461"/>
                  </a:lnTo>
                  <a:lnTo>
                    <a:pt x="1013957" y="1556079"/>
                  </a:lnTo>
                  <a:lnTo>
                    <a:pt x="1007387" y="1563124"/>
                  </a:lnTo>
                  <a:lnTo>
                    <a:pt x="1016909" y="1566646"/>
                  </a:lnTo>
                  <a:lnTo>
                    <a:pt x="1026432" y="1556079"/>
                  </a:lnTo>
                  <a:lnTo>
                    <a:pt x="1029669" y="1548939"/>
                  </a:lnTo>
                  <a:lnTo>
                    <a:pt x="1036240" y="1545416"/>
                  </a:lnTo>
                  <a:lnTo>
                    <a:pt x="1039573" y="1538371"/>
                  </a:lnTo>
                  <a:lnTo>
                    <a:pt x="1046048" y="1531326"/>
                  </a:lnTo>
                  <a:lnTo>
                    <a:pt x="1042810" y="1531326"/>
                  </a:lnTo>
                  <a:lnTo>
                    <a:pt x="1036240" y="1524281"/>
                  </a:lnTo>
                  <a:lnTo>
                    <a:pt x="1045763" y="1506669"/>
                  </a:lnTo>
                  <a:lnTo>
                    <a:pt x="1062141" y="1506669"/>
                  </a:lnTo>
                  <a:lnTo>
                    <a:pt x="1068711" y="1492578"/>
                  </a:lnTo>
                  <a:lnTo>
                    <a:pt x="1068711" y="1477918"/>
                  </a:lnTo>
                  <a:lnTo>
                    <a:pt x="1071950" y="1470873"/>
                  </a:lnTo>
                  <a:lnTo>
                    <a:pt x="1078520" y="1467350"/>
                  </a:lnTo>
                  <a:lnTo>
                    <a:pt x="1081757" y="1460305"/>
                  </a:lnTo>
                  <a:lnTo>
                    <a:pt x="1084995" y="1456783"/>
                  </a:lnTo>
                  <a:lnTo>
                    <a:pt x="1088328" y="1449738"/>
                  </a:lnTo>
                  <a:lnTo>
                    <a:pt x="1088328"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967" y="28180"/>
                  </a:lnTo>
                  <a:lnTo>
                    <a:pt x="1292967"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478"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906" y="118812"/>
                  </a:lnTo>
                  <a:lnTo>
                    <a:pt x="1038906"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solidFill>
              <a:srgbClr val="FF0000"/>
            </a:solidFill>
            <a:ln w="9518" cap="flat">
              <a:noFill/>
              <a:prstDash val="solid"/>
              <a:miter/>
            </a:ln>
          </p:spPr>
          <p:txBody>
            <a:bodyPr rtlCol="0" anchor="ctr"/>
            <a:lstStyle/>
            <a:p>
              <a:endParaRPr lang="en-US" noProof="0" dirty="0"/>
            </a:p>
          </p:txBody>
        </p:sp>
        <p:sp>
          <p:nvSpPr>
            <p:cNvPr id="5698" name="Serbest Form 5697">
              <a:extLst>
                <a:ext uri="{FF2B5EF4-FFF2-40B4-BE49-F238E27FC236}">
                  <a16:creationId xmlns:a16="http://schemas.microsoft.com/office/drawing/2014/main" id="{062A67F5-B699-2747-B6F7-C4D8CAC99FBD}"/>
                </a:ext>
              </a:extLst>
            </p:cNvPr>
            <p:cNvSpPr/>
            <p:nvPr/>
          </p:nvSpPr>
          <p:spPr>
            <a:xfrm>
              <a:off x="9848820" y="4488218"/>
              <a:ext cx="1542360" cy="1566645"/>
            </a:xfrm>
            <a:custGeom>
              <a:avLst/>
              <a:gdLst>
                <a:gd name="connsiteX0" fmla="*/ 1108420 w 1542360"/>
                <a:gd name="connsiteY0" fmla="*/ 1411276 h 1566645"/>
                <a:gd name="connsiteX1" fmla="*/ 1098898 w 1542360"/>
                <a:gd name="connsiteY1" fmla="*/ 1386618 h 1566645"/>
                <a:gd name="connsiteX2" fmla="*/ 1089375 w 1542360"/>
                <a:gd name="connsiteY2" fmla="*/ 1397186 h 1566645"/>
                <a:gd name="connsiteX3" fmla="*/ 1089375 w 1542360"/>
                <a:gd name="connsiteY3" fmla="*/ 1407754 h 1566645"/>
                <a:gd name="connsiteX4" fmla="*/ 1095851 w 1542360"/>
                <a:gd name="connsiteY4" fmla="*/ 1414799 h 1566645"/>
                <a:gd name="connsiteX5" fmla="*/ 1105374 w 1542360"/>
                <a:gd name="connsiteY5" fmla="*/ 1414799 h 1566645"/>
                <a:gd name="connsiteX6" fmla="*/ 964440 w 1542360"/>
                <a:gd name="connsiteY6" fmla="*/ 1372529 h 1566645"/>
                <a:gd name="connsiteX7" fmla="*/ 957964 w 1542360"/>
                <a:gd name="connsiteY7" fmla="*/ 1397186 h 1566645"/>
                <a:gd name="connsiteX8" fmla="*/ 987390 w 1542360"/>
                <a:gd name="connsiteY8" fmla="*/ 1368626 h 1566645"/>
                <a:gd name="connsiteX9" fmla="*/ 1036145 w 1542360"/>
                <a:gd name="connsiteY9" fmla="*/ 145088 h 1566645"/>
                <a:gd name="connsiteX10" fmla="*/ 1029574 w 1542360"/>
                <a:gd name="connsiteY10" fmla="*/ 152133 h 1566645"/>
                <a:gd name="connsiteX11" fmla="*/ 1029574 w 1542360"/>
                <a:gd name="connsiteY11" fmla="*/ 159178 h 1566645"/>
                <a:gd name="connsiteX12" fmla="*/ 1026336 w 1542360"/>
                <a:gd name="connsiteY12" fmla="*/ 166223 h 1566645"/>
                <a:gd name="connsiteX13" fmla="*/ 1026336 w 1542360"/>
                <a:gd name="connsiteY13" fmla="*/ 173268 h 1566645"/>
                <a:gd name="connsiteX14" fmla="*/ 1032906 w 1542360"/>
                <a:gd name="connsiteY14" fmla="*/ 176790 h 1566645"/>
                <a:gd name="connsiteX15" fmla="*/ 1045952 w 1542360"/>
                <a:gd name="connsiteY15" fmla="*/ 176790 h 1566645"/>
                <a:gd name="connsiteX16" fmla="*/ 1049286 w 1542360"/>
                <a:gd name="connsiteY16" fmla="*/ 173268 h 1566645"/>
                <a:gd name="connsiteX17" fmla="*/ 1052523 w 1542360"/>
                <a:gd name="connsiteY17" fmla="*/ 173268 h 1566645"/>
                <a:gd name="connsiteX18" fmla="*/ 1049286 w 1542360"/>
                <a:gd name="connsiteY18" fmla="*/ 166223 h 1566645"/>
                <a:gd name="connsiteX19" fmla="*/ 1052523 w 1542360"/>
                <a:gd name="connsiteY19" fmla="*/ 148610 h 1566645"/>
                <a:gd name="connsiteX20" fmla="*/ 1045952 w 1542360"/>
                <a:gd name="connsiteY20" fmla="*/ 148610 h 1566645"/>
                <a:gd name="connsiteX21" fmla="*/ 1039382 w 1542360"/>
                <a:gd name="connsiteY21" fmla="*/ 145088 h 1566645"/>
                <a:gd name="connsiteX22" fmla="*/ 1085186 w 1542360"/>
                <a:gd name="connsiteY22" fmla="*/ 1443169 h 1566645"/>
                <a:gd name="connsiteX23" fmla="*/ 1075664 w 1542360"/>
                <a:gd name="connsiteY23" fmla="*/ 1443169 h 1566645"/>
                <a:gd name="connsiteX24" fmla="*/ 1069188 w 1542360"/>
                <a:gd name="connsiteY24" fmla="*/ 1450214 h 1566645"/>
                <a:gd name="connsiteX25" fmla="*/ 1069188 w 1542360"/>
                <a:gd name="connsiteY25" fmla="*/ 1446691 h 1566645"/>
                <a:gd name="connsiteX26" fmla="*/ 1056047 w 1542360"/>
                <a:gd name="connsiteY26" fmla="*/ 1446691 h 1566645"/>
                <a:gd name="connsiteX27" fmla="*/ 1049571 w 1542360"/>
                <a:gd name="connsiteY27" fmla="*/ 1450214 h 1566645"/>
                <a:gd name="connsiteX28" fmla="*/ 1043001 w 1542360"/>
                <a:gd name="connsiteY28" fmla="*/ 1450214 h 1566645"/>
                <a:gd name="connsiteX29" fmla="*/ 1039668 w 1542360"/>
                <a:gd name="connsiteY29" fmla="*/ 1457259 h 1566645"/>
                <a:gd name="connsiteX30" fmla="*/ 1030146 w 1542360"/>
                <a:gd name="connsiteY30" fmla="*/ 1446691 h 1566645"/>
                <a:gd name="connsiteX31" fmla="*/ 1010529 w 1542360"/>
                <a:gd name="connsiteY31" fmla="*/ 1446691 h 1566645"/>
                <a:gd name="connsiteX32" fmla="*/ 997483 w 1542360"/>
                <a:gd name="connsiteY32" fmla="*/ 1429079 h 1566645"/>
                <a:gd name="connsiteX33" fmla="*/ 994246 w 1542360"/>
                <a:gd name="connsiteY33" fmla="*/ 1432601 h 1566645"/>
                <a:gd name="connsiteX34" fmla="*/ 990913 w 1542360"/>
                <a:gd name="connsiteY34" fmla="*/ 1432601 h 1566645"/>
                <a:gd name="connsiteX35" fmla="*/ 987674 w 1542360"/>
                <a:gd name="connsiteY35" fmla="*/ 1436124 h 1566645"/>
                <a:gd name="connsiteX36" fmla="*/ 984437 w 1542360"/>
                <a:gd name="connsiteY36" fmla="*/ 1436124 h 1566645"/>
                <a:gd name="connsiteX37" fmla="*/ 968059 w 1542360"/>
                <a:gd name="connsiteY37" fmla="*/ 1418512 h 1566645"/>
                <a:gd name="connsiteX38" fmla="*/ 968059 w 1542360"/>
                <a:gd name="connsiteY38" fmla="*/ 1425556 h 1566645"/>
                <a:gd name="connsiteX39" fmla="*/ 971296 w 1542360"/>
                <a:gd name="connsiteY39" fmla="*/ 1439646 h 1566645"/>
                <a:gd name="connsiteX40" fmla="*/ 971296 w 1542360"/>
                <a:gd name="connsiteY40" fmla="*/ 1453736 h 1566645"/>
                <a:gd name="connsiteX41" fmla="*/ 968059 w 1542360"/>
                <a:gd name="connsiteY41" fmla="*/ 1457259 h 1566645"/>
                <a:gd name="connsiteX42" fmla="*/ 968059 w 1542360"/>
                <a:gd name="connsiteY42" fmla="*/ 1460781 h 1566645"/>
                <a:gd name="connsiteX43" fmla="*/ 964726 w 1542360"/>
                <a:gd name="connsiteY43" fmla="*/ 1464304 h 1566645"/>
                <a:gd name="connsiteX44" fmla="*/ 964726 w 1542360"/>
                <a:gd name="connsiteY44" fmla="*/ 1471349 h 1566645"/>
                <a:gd name="connsiteX45" fmla="*/ 968059 w 1542360"/>
                <a:gd name="connsiteY45" fmla="*/ 1478393 h 1566645"/>
                <a:gd name="connsiteX46" fmla="*/ 968059 w 1542360"/>
                <a:gd name="connsiteY46" fmla="*/ 1489056 h 1566645"/>
                <a:gd name="connsiteX47" fmla="*/ 961488 w 1542360"/>
                <a:gd name="connsiteY47" fmla="*/ 1492578 h 1566645"/>
                <a:gd name="connsiteX48" fmla="*/ 958250 w 1542360"/>
                <a:gd name="connsiteY48" fmla="*/ 1496101 h 1566645"/>
                <a:gd name="connsiteX49" fmla="*/ 954918 w 1542360"/>
                <a:gd name="connsiteY49" fmla="*/ 1496101 h 1566645"/>
                <a:gd name="connsiteX50" fmla="*/ 948442 w 1542360"/>
                <a:gd name="connsiteY50" fmla="*/ 1489056 h 1566645"/>
                <a:gd name="connsiteX51" fmla="*/ 948442 w 1542360"/>
                <a:gd name="connsiteY51" fmla="*/ 1492578 h 1566645"/>
                <a:gd name="connsiteX52" fmla="*/ 945109 w 1542360"/>
                <a:gd name="connsiteY52" fmla="*/ 1496101 h 1566645"/>
                <a:gd name="connsiteX53" fmla="*/ 945109 w 1542360"/>
                <a:gd name="connsiteY53" fmla="*/ 1503146 h 1566645"/>
                <a:gd name="connsiteX54" fmla="*/ 941872 w 1542360"/>
                <a:gd name="connsiteY54" fmla="*/ 1513714 h 1566645"/>
                <a:gd name="connsiteX55" fmla="*/ 941872 w 1542360"/>
                <a:gd name="connsiteY55" fmla="*/ 1520759 h 1566645"/>
                <a:gd name="connsiteX56" fmla="*/ 948442 w 1542360"/>
                <a:gd name="connsiteY56" fmla="*/ 1534848 h 1566645"/>
                <a:gd name="connsiteX57" fmla="*/ 948442 w 1542360"/>
                <a:gd name="connsiteY57" fmla="*/ 1538371 h 1566645"/>
                <a:gd name="connsiteX58" fmla="*/ 951680 w 1542360"/>
                <a:gd name="connsiteY58" fmla="*/ 1545416 h 1566645"/>
                <a:gd name="connsiteX59" fmla="*/ 964726 w 1542360"/>
                <a:gd name="connsiteY59" fmla="*/ 1545416 h 1566645"/>
                <a:gd name="connsiteX60" fmla="*/ 955204 w 1542360"/>
                <a:gd name="connsiteY60" fmla="*/ 1552461 h 1566645"/>
                <a:gd name="connsiteX61" fmla="*/ 958536 w 1542360"/>
                <a:gd name="connsiteY61" fmla="*/ 1566646 h 1566645"/>
                <a:gd name="connsiteX62" fmla="*/ 965011 w 1542360"/>
                <a:gd name="connsiteY62" fmla="*/ 1563124 h 1566645"/>
                <a:gd name="connsiteX63" fmla="*/ 968345 w 1542360"/>
                <a:gd name="connsiteY63" fmla="*/ 1563124 h 1566645"/>
                <a:gd name="connsiteX64" fmla="*/ 971582 w 1542360"/>
                <a:gd name="connsiteY64" fmla="*/ 1559601 h 1566645"/>
                <a:gd name="connsiteX65" fmla="*/ 978152 w 1542360"/>
                <a:gd name="connsiteY65" fmla="*/ 1559601 h 1566645"/>
                <a:gd name="connsiteX66" fmla="*/ 981390 w 1542360"/>
                <a:gd name="connsiteY66" fmla="*/ 1563124 h 1566645"/>
                <a:gd name="connsiteX67" fmla="*/ 990913 w 1542360"/>
                <a:gd name="connsiteY67" fmla="*/ 1563124 h 1566645"/>
                <a:gd name="connsiteX68" fmla="*/ 997483 w 1542360"/>
                <a:gd name="connsiteY68" fmla="*/ 1559601 h 1566645"/>
                <a:gd name="connsiteX69" fmla="*/ 1000720 w 1542360"/>
                <a:gd name="connsiteY69" fmla="*/ 1556079 h 1566645"/>
                <a:gd name="connsiteX70" fmla="*/ 1004054 w 1542360"/>
                <a:gd name="connsiteY70" fmla="*/ 1548939 h 1566645"/>
                <a:gd name="connsiteX71" fmla="*/ 1010529 w 1542360"/>
                <a:gd name="connsiteY71" fmla="*/ 1548939 h 1566645"/>
                <a:gd name="connsiteX72" fmla="*/ 1013861 w 1542360"/>
                <a:gd name="connsiteY72" fmla="*/ 1552461 h 1566645"/>
                <a:gd name="connsiteX73" fmla="*/ 1013861 w 1542360"/>
                <a:gd name="connsiteY73" fmla="*/ 1556079 h 1566645"/>
                <a:gd name="connsiteX74" fmla="*/ 1007291 w 1542360"/>
                <a:gd name="connsiteY74" fmla="*/ 1563124 h 1566645"/>
                <a:gd name="connsiteX75" fmla="*/ 1016814 w 1542360"/>
                <a:gd name="connsiteY75" fmla="*/ 1566646 h 1566645"/>
                <a:gd name="connsiteX76" fmla="*/ 1026336 w 1542360"/>
                <a:gd name="connsiteY76" fmla="*/ 1556079 h 1566645"/>
                <a:gd name="connsiteX77" fmla="*/ 1029574 w 1542360"/>
                <a:gd name="connsiteY77" fmla="*/ 1548939 h 1566645"/>
                <a:gd name="connsiteX78" fmla="*/ 1036145 w 1542360"/>
                <a:gd name="connsiteY78" fmla="*/ 1545416 h 1566645"/>
                <a:gd name="connsiteX79" fmla="*/ 1039382 w 1542360"/>
                <a:gd name="connsiteY79" fmla="*/ 1538371 h 1566645"/>
                <a:gd name="connsiteX80" fmla="*/ 1045952 w 1542360"/>
                <a:gd name="connsiteY80" fmla="*/ 1531326 h 1566645"/>
                <a:gd name="connsiteX81" fmla="*/ 1042715 w 1542360"/>
                <a:gd name="connsiteY81" fmla="*/ 1531326 h 1566645"/>
                <a:gd name="connsiteX82" fmla="*/ 1036145 w 1542360"/>
                <a:gd name="connsiteY82" fmla="*/ 1524281 h 1566645"/>
                <a:gd name="connsiteX83" fmla="*/ 1045667 w 1542360"/>
                <a:gd name="connsiteY83" fmla="*/ 1506669 h 1566645"/>
                <a:gd name="connsiteX84" fmla="*/ 1062046 w 1542360"/>
                <a:gd name="connsiteY84" fmla="*/ 1506669 h 1566645"/>
                <a:gd name="connsiteX85" fmla="*/ 1068616 w 1542360"/>
                <a:gd name="connsiteY85" fmla="*/ 1492578 h 1566645"/>
                <a:gd name="connsiteX86" fmla="*/ 1068616 w 1542360"/>
                <a:gd name="connsiteY86" fmla="*/ 1477918 h 1566645"/>
                <a:gd name="connsiteX87" fmla="*/ 1071854 w 1542360"/>
                <a:gd name="connsiteY87" fmla="*/ 1470873 h 1566645"/>
                <a:gd name="connsiteX88" fmla="*/ 1078424 w 1542360"/>
                <a:gd name="connsiteY88" fmla="*/ 1467350 h 1566645"/>
                <a:gd name="connsiteX89" fmla="*/ 1081662 w 1542360"/>
                <a:gd name="connsiteY89" fmla="*/ 1460305 h 1566645"/>
                <a:gd name="connsiteX90" fmla="*/ 1084900 w 1542360"/>
                <a:gd name="connsiteY90" fmla="*/ 1456783 h 1566645"/>
                <a:gd name="connsiteX91" fmla="*/ 1088233 w 1542360"/>
                <a:gd name="connsiteY91" fmla="*/ 1449738 h 1566645"/>
                <a:gd name="connsiteX92" fmla="*/ 1088233 w 1542360"/>
                <a:gd name="connsiteY92" fmla="*/ 1446215 h 1566645"/>
                <a:gd name="connsiteX93" fmla="*/ 1098326 w 1542360"/>
                <a:gd name="connsiteY93" fmla="*/ 1432601 h 1566645"/>
                <a:gd name="connsiteX94" fmla="*/ 1101565 w 1542360"/>
                <a:gd name="connsiteY94" fmla="*/ 1436124 h 1566645"/>
                <a:gd name="connsiteX95" fmla="*/ 1104802 w 1542360"/>
                <a:gd name="connsiteY95" fmla="*/ 1436124 h 1566645"/>
                <a:gd name="connsiteX96" fmla="*/ 1111373 w 1542360"/>
                <a:gd name="connsiteY96" fmla="*/ 1432601 h 1566645"/>
                <a:gd name="connsiteX97" fmla="*/ 1114706 w 1542360"/>
                <a:gd name="connsiteY97" fmla="*/ 1429079 h 1566645"/>
                <a:gd name="connsiteX98" fmla="*/ 1108134 w 1542360"/>
                <a:gd name="connsiteY98" fmla="*/ 1422034 h 1566645"/>
                <a:gd name="connsiteX99" fmla="*/ 1526839 w 1542360"/>
                <a:gd name="connsiteY99" fmla="*/ 684789 h 1566645"/>
                <a:gd name="connsiteX100" fmla="*/ 1526839 w 1542360"/>
                <a:gd name="connsiteY100" fmla="*/ 667081 h 1566645"/>
                <a:gd name="connsiteX101" fmla="*/ 1523506 w 1542360"/>
                <a:gd name="connsiteY101" fmla="*/ 656514 h 1566645"/>
                <a:gd name="connsiteX102" fmla="*/ 1523506 w 1542360"/>
                <a:gd name="connsiteY102" fmla="*/ 642424 h 1566645"/>
                <a:gd name="connsiteX103" fmla="*/ 1520269 w 1542360"/>
                <a:gd name="connsiteY103" fmla="*/ 638901 h 1566645"/>
                <a:gd name="connsiteX104" fmla="*/ 1513699 w 1542360"/>
                <a:gd name="connsiteY104" fmla="*/ 638901 h 1566645"/>
                <a:gd name="connsiteX105" fmla="*/ 1510461 w 1542360"/>
                <a:gd name="connsiteY105" fmla="*/ 635379 h 1566645"/>
                <a:gd name="connsiteX106" fmla="*/ 1503891 w 1542360"/>
                <a:gd name="connsiteY106" fmla="*/ 635379 h 1566645"/>
                <a:gd name="connsiteX107" fmla="*/ 1503891 w 1542360"/>
                <a:gd name="connsiteY107" fmla="*/ 624812 h 1566645"/>
                <a:gd name="connsiteX108" fmla="*/ 1494368 w 1542360"/>
                <a:gd name="connsiteY108" fmla="*/ 617766 h 1566645"/>
                <a:gd name="connsiteX109" fmla="*/ 1494368 w 1542360"/>
                <a:gd name="connsiteY109" fmla="*/ 596536 h 1566645"/>
                <a:gd name="connsiteX110" fmla="*/ 1491130 w 1542360"/>
                <a:gd name="connsiteY110" fmla="*/ 593014 h 1566645"/>
                <a:gd name="connsiteX111" fmla="*/ 1484560 w 1542360"/>
                <a:gd name="connsiteY111" fmla="*/ 589491 h 1566645"/>
                <a:gd name="connsiteX112" fmla="*/ 1481322 w 1542360"/>
                <a:gd name="connsiteY112" fmla="*/ 585969 h 1566645"/>
                <a:gd name="connsiteX113" fmla="*/ 1477990 w 1542360"/>
                <a:gd name="connsiteY113" fmla="*/ 585969 h 1566645"/>
                <a:gd name="connsiteX114" fmla="*/ 1481322 w 1542360"/>
                <a:gd name="connsiteY114" fmla="*/ 582446 h 1566645"/>
                <a:gd name="connsiteX115" fmla="*/ 1487892 w 1542360"/>
                <a:gd name="connsiteY115" fmla="*/ 582446 h 1566645"/>
                <a:gd name="connsiteX116" fmla="*/ 1494368 w 1542360"/>
                <a:gd name="connsiteY116" fmla="*/ 578924 h 1566645"/>
                <a:gd name="connsiteX117" fmla="*/ 1503891 w 1542360"/>
                <a:gd name="connsiteY117" fmla="*/ 568356 h 1566645"/>
                <a:gd name="connsiteX118" fmla="*/ 1500652 w 1542360"/>
                <a:gd name="connsiteY118" fmla="*/ 561312 h 1566645"/>
                <a:gd name="connsiteX119" fmla="*/ 1491130 w 1542360"/>
                <a:gd name="connsiteY119" fmla="*/ 550744 h 1566645"/>
                <a:gd name="connsiteX120" fmla="*/ 1487892 w 1542360"/>
                <a:gd name="connsiteY120" fmla="*/ 550744 h 1566645"/>
                <a:gd name="connsiteX121" fmla="*/ 1487892 w 1542360"/>
                <a:gd name="connsiteY121" fmla="*/ 547222 h 1566645"/>
                <a:gd name="connsiteX122" fmla="*/ 1478370 w 1542360"/>
                <a:gd name="connsiteY122" fmla="*/ 536654 h 1566645"/>
                <a:gd name="connsiteX123" fmla="*/ 1471895 w 1542360"/>
                <a:gd name="connsiteY123" fmla="*/ 533037 h 1566645"/>
                <a:gd name="connsiteX124" fmla="*/ 1468561 w 1542360"/>
                <a:gd name="connsiteY124" fmla="*/ 536654 h 1566645"/>
                <a:gd name="connsiteX125" fmla="*/ 1468561 w 1542360"/>
                <a:gd name="connsiteY125" fmla="*/ 550744 h 1566645"/>
                <a:gd name="connsiteX126" fmla="*/ 1455515 w 1542360"/>
                <a:gd name="connsiteY126" fmla="*/ 547222 h 1566645"/>
                <a:gd name="connsiteX127" fmla="*/ 1455515 w 1542360"/>
                <a:gd name="connsiteY127" fmla="*/ 543699 h 1566645"/>
                <a:gd name="connsiteX128" fmla="*/ 1458754 w 1542360"/>
                <a:gd name="connsiteY128" fmla="*/ 540177 h 1566645"/>
                <a:gd name="connsiteX129" fmla="*/ 1458754 w 1542360"/>
                <a:gd name="connsiteY129" fmla="*/ 533037 h 1566645"/>
                <a:gd name="connsiteX130" fmla="*/ 1462087 w 1542360"/>
                <a:gd name="connsiteY130" fmla="*/ 525992 h 1566645"/>
                <a:gd name="connsiteX131" fmla="*/ 1465324 w 1542360"/>
                <a:gd name="connsiteY131" fmla="*/ 515424 h 1566645"/>
                <a:gd name="connsiteX132" fmla="*/ 1465324 w 1542360"/>
                <a:gd name="connsiteY132" fmla="*/ 504857 h 1566645"/>
                <a:gd name="connsiteX133" fmla="*/ 1462087 w 1542360"/>
                <a:gd name="connsiteY133" fmla="*/ 501334 h 1566645"/>
                <a:gd name="connsiteX134" fmla="*/ 1458754 w 1542360"/>
                <a:gd name="connsiteY134" fmla="*/ 494289 h 1566645"/>
                <a:gd name="connsiteX135" fmla="*/ 1455515 w 1542360"/>
                <a:gd name="connsiteY135" fmla="*/ 494289 h 1566645"/>
                <a:gd name="connsiteX136" fmla="*/ 1445993 w 1542360"/>
                <a:gd name="connsiteY136" fmla="*/ 483722 h 1566645"/>
                <a:gd name="connsiteX137" fmla="*/ 1445993 w 1542360"/>
                <a:gd name="connsiteY137" fmla="*/ 480199 h 1566645"/>
                <a:gd name="connsiteX138" fmla="*/ 1449231 w 1542360"/>
                <a:gd name="connsiteY138" fmla="*/ 473154 h 1566645"/>
                <a:gd name="connsiteX139" fmla="*/ 1449231 w 1542360"/>
                <a:gd name="connsiteY139" fmla="*/ 466109 h 1566645"/>
                <a:gd name="connsiteX140" fmla="*/ 1452564 w 1542360"/>
                <a:gd name="connsiteY140" fmla="*/ 455447 h 1566645"/>
                <a:gd name="connsiteX141" fmla="*/ 1452564 w 1542360"/>
                <a:gd name="connsiteY141" fmla="*/ 448402 h 1566645"/>
                <a:gd name="connsiteX142" fmla="*/ 1445993 w 1542360"/>
                <a:gd name="connsiteY142" fmla="*/ 441357 h 1566645"/>
                <a:gd name="connsiteX143" fmla="*/ 1432186 w 1542360"/>
                <a:gd name="connsiteY143" fmla="*/ 430694 h 1566645"/>
                <a:gd name="connsiteX144" fmla="*/ 1415807 w 1542360"/>
                <a:gd name="connsiteY144" fmla="*/ 423649 h 1566645"/>
                <a:gd name="connsiteX145" fmla="*/ 1406285 w 1542360"/>
                <a:gd name="connsiteY145" fmla="*/ 416604 h 1566645"/>
                <a:gd name="connsiteX146" fmla="*/ 1399714 w 1542360"/>
                <a:gd name="connsiteY146" fmla="*/ 413082 h 1566645"/>
                <a:gd name="connsiteX147" fmla="*/ 1393144 w 1542360"/>
                <a:gd name="connsiteY147" fmla="*/ 416604 h 1566645"/>
                <a:gd name="connsiteX148" fmla="*/ 1389906 w 1542360"/>
                <a:gd name="connsiteY148" fmla="*/ 409559 h 1566645"/>
                <a:gd name="connsiteX149" fmla="*/ 1383335 w 1542360"/>
                <a:gd name="connsiteY149" fmla="*/ 402515 h 1566645"/>
                <a:gd name="connsiteX150" fmla="*/ 1380098 w 1542360"/>
                <a:gd name="connsiteY150" fmla="*/ 395374 h 1566645"/>
                <a:gd name="connsiteX151" fmla="*/ 1373527 w 1542360"/>
                <a:gd name="connsiteY151" fmla="*/ 388329 h 1566645"/>
                <a:gd name="connsiteX152" fmla="*/ 1370289 w 1542360"/>
                <a:gd name="connsiteY152" fmla="*/ 377762 h 1566645"/>
                <a:gd name="connsiteX153" fmla="*/ 1370289 w 1542360"/>
                <a:gd name="connsiteY153" fmla="*/ 349201 h 1566645"/>
                <a:gd name="connsiteX154" fmla="*/ 1373527 w 1542360"/>
                <a:gd name="connsiteY154" fmla="*/ 338634 h 1566645"/>
                <a:gd name="connsiteX155" fmla="*/ 1376859 w 1542360"/>
                <a:gd name="connsiteY155" fmla="*/ 331589 h 1566645"/>
                <a:gd name="connsiteX156" fmla="*/ 1376859 w 1542360"/>
                <a:gd name="connsiteY156" fmla="*/ 320926 h 1566645"/>
                <a:gd name="connsiteX157" fmla="*/ 1373527 w 1542360"/>
                <a:gd name="connsiteY157" fmla="*/ 296269 h 1566645"/>
                <a:gd name="connsiteX158" fmla="*/ 1364004 w 1542360"/>
                <a:gd name="connsiteY158" fmla="*/ 271612 h 1566645"/>
                <a:gd name="connsiteX159" fmla="*/ 1357530 w 1542360"/>
                <a:gd name="connsiteY159" fmla="*/ 250381 h 1566645"/>
                <a:gd name="connsiteX160" fmla="*/ 1357530 w 1542360"/>
                <a:gd name="connsiteY160" fmla="*/ 236291 h 1566645"/>
                <a:gd name="connsiteX161" fmla="*/ 1360767 w 1542360"/>
                <a:gd name="connsiteY161" fmla="*/ 229247 h 1566645"/>
                <a:gd name="connsiteX162" fmla="*/ 1364004 w 1542360"/>
                <a:gd name="connsiteY162" fmla="*/ 225724 h 1566645"/>
                <a:gd name="connsiteX163" fmla="*/ 1364004 w 1542360"/>
                <a:gd name="connsiteY163" fmla="*/ 190404 h 1566645"/>
                <a:gd name="connsiteX164" fmla="*/ 1360767 w 1542360"/>
                <a:gd name="connsiteY164" fmla="*/ 183359 h 1566645"/>
                <a:gd name="connsiteX165" fmla="*/ 1360767 w 1542360"/>
                <a:gd name="connsiteY165" fmla="*/ 176314 h 1566645"/>
                <a:gd name="connsiteX166" fmla="*/ 1347626 w 1542360"/>
                <a:gd name="connsiteY166" fmla="*/ 172792 h 1566645"/>
                <a:gd name="connsiteX167" fmla="*/ 1341150 w 1542360"/>
                <a:gd name="connsiteY167" fmla="*/ 169269 h 1566645"/>
                <a:gd name="connsiteX168" fmla="*/ 1337817 w 1542360"/>
                <a:gd name="connsiteY168" fmla="*/ 162224 h 1566645"/>
                <a:gd name="connsiteX169" fmla="*/ 1331343 w 1542360"/>
                <a:gd name="connsiteY169" fmla="*/ 158702 h 1566645"/>
                <a:gd name="connsiteX170" fmla="*/ 1321820 w 1542360"/>
                <a:gd name="connsiteY170" fmla="*/ 158702 h 1566645"/>
                <a:gd name="connsiteX171" fmla="*/ 1318488 w 1542360"/>
                <a:gd name="connsiteY171" fmla="*/ 165747 h 1566645"/>
                <a:gd name="connsiteX172" fmla="*/ 1315249 w 1542360"/>
                <a:gd name="connsiteY172" fmla="*/ 169269 h 1566645"/>
                <a:gd name="connsiteX173" fmla="*/ 1315249 w 1542360"/>
                <a:gd name="connsiteY173" fmla="*/ 165747 h 1566645"/>
                <a:gd name="connsiteX174" fmla="*/ 1312012 w 1542360"/>
                <a:gd name="connsiteY174" fmla="*/ 162224 h 1566645"/>
                <a:gd name="connsiteX175" fmla="*/ 1308679 w 1542360"/>
                <a:gd name="connsiteY175" fmla="*/ 155179 h 1566645"/>
                <a:gd name="connsiteX176" fmla="*/ 1308679 w 1542360"/>
                <a:gd name="connsiteY176" fmla="*/ 134044 h 1566645"/>
                <a:gd name="connsiteX177" fmla="*/ 1312012 w 1542360"/>
                <a:gd name="connsiteY177" fmla="*/ 127000 h 1566645"/>
                <a:gd name="connsiteX178" fmla="*/ 1312012 w 1542360"/>
                <a:gd name="connsiteY178" fmla="*/ 119859 h 1566645"/>
                <a:gd name="connsiteX179" fmla="*/ 1302489 w 1542360"/>
                <a:gd name="connsiteY179" fmla="*/ 105769 h 1566645"/>
                <a:gd name="connsiteX180" fmla="*/ 1305727 w 1542360"/>
                <a:gd name="connsiteY180" fmla="*/ 56359 h 1566645"/>
                <a:gd name="connsiteX181" fmla="*/ 1299157 w 1542360"/>
                <a:gd name="connsiteY181" fmla="*/ 52837 h 1566645"/>
                <a:gd name="connsiteX182" fmla="*/ 1289634 w 1542360"/>
                <a:gd name="connsiteY182" fmla="*/ 42270 h 1566645"/>
                <a:gd name="connsiteX183" fmla="*/ 1289634 w 1542360"/>
                <a:gd name="connsiteY183" fmla="*/ 38747 h 1566645"/>
                <a:gd name="connsiteX184" fmla="*/ 1292871 w 1542360"/>
                <a:gd name="connsiteY184" fmla="*/ 28180 h 1566645"/>
                <a:gd name="connsiteX185" fmla="*/ 1292871 w 1542360"/>
                <a:gd name="connsiteY185" fmla="*/ 14090 h 1566645"/>
                <a:gd name="connsiteX186" fmla="*/ 1289634 w 1542360"/>
                <a:gd name="connsiteY186" fmla="*/ 10567 h 1566645"/>
                <a:gd name="connsiteX187" fmla="*/ 1280112 w 1542360"/>
                <a:gd name="connsiteY187" fmla="*/ 10567 h 1566645"/>
                <a:gd name="connsiteX188" fmla="*/ 1280112 w 1542360"/>
                <a:gd name="connsiteY188" fmla="*/ 0 h 1566645"/>
                <a:gd name="connsiteX189" fmla="*/ 1263733 w 1542360"/>
                <a:gd name="connsiteY189" fmla="*/ 7045 h 1566645"/>
                <a:gd name="connsiteX190" fmla="*/ 1260495 w 1542360"/>
                <a:gd name="connsiteY190" fmla="*/ 17612 h 1566645"/>
                <a:gd name="connsiteX191" fmla="*/ 1253925 w 1542360"/>
                <a:gd name="connsiteY191" fmla="*/ 21135 h 1566645"/>
                <a:gd name="connsiteX192" fmla="*/ 1250686 w 1542360"/>
                <a:gd name="connsiteY192" fmla="*/ 24657 h 1566645"/>
                <a:gd name="connsiteX193" fmla="*/ 1244116 w 1542360"/>
                <a:gd name="connsiteY193" fmla="*/ 28180 h 1566645"/>
                <a:gd name="connsiteX194" fmla="*/ 1244116 w 1542360"/>
                <a:gd name="connsiteY194" fmla="*/ 38747 h 1566645"/>
                <a:gd name="connsiteX195" fmla="*/ 1247449 w 1542360"/>
                <a:gd name="connsiteY195" fmla="*/ 45792 h 1566645"/>
                <a:gd name="connsiteX196" fmla="*/ 1247449 w 1542360"/>
                <a:gd name="connsiteY196" fmla="*/ 52837 h 1566645"/>
                <a:gd name="connsiteX197" fmla="*/ 1250686 w 1542360"/>
                <a:gd name="connsiteY197" fmla="*/ 59977 h 1566645"/>
                <a:gd name="connsiteX198" fmla="*/ 1250686 w 1542360"/>
                <a:gd name="connsiteY198" fmla="*/ 67022 h 1566645"/>
                <a:gd name="connsiteX199" fmla="*/ 1247449 w 1542360"/>
                <a:gd name="connsiteY199" fmla="*/ 74067 h 1566645"/>
                <a:gd name="connsiteX200" fmla="*/ 1240879 w 1542360"/>
                <a:gd name="connsiteY200" fmla="*/ 81112 h 1566645"/>
                <a:gd name="connsiteX201" fmla="*/ 1237640 w 1542360"/>
                <a:gd name="connsiteY201" fmla="*/ 88157 h 1566645"/>
                <a:gd name="connsiteX202" fmla="*/ 1221262 w 1542360"/>
                <a:gd name="connsiteY202" fmla="*/ 105769 h 1566645"/>
                <a:gd name="connsiteX203" fmla="*/ 1230784 w 1542360"/>
                <a:gd name="connsiteY203" fmla="*/ 112814 h 1566645"/>
                <a:gd name="connsiteX204" fmla="*/ 1230784 w 1542360"/>
                <a:gd name="connsiteY204" fmla="*/ 116527 h 1566645"/>
                <a:gd name="connsiteX205" fmla="*/ 1227452 w 1542360"/>
                <a:gd name="connsiteY205" fmla="*/ 120050 h 1566645"/>
                <a:gd name="connsiteX206" fmla="*/ 1220976 w 1542360"/>
                <a:gd name="connsiteY206" fmla="*/ 134235 h 1566645"/>
                <a:gd name="connsiteX207" fmla="*/ 1217643 w 1542360"/>
                <a:gd name="connsiteY207" fmla="*/ 137757 h 1566645"/>
                <a:gd name="connsiteX208" fmla="*/ 1217643 w 1542360"/>
                <a:gd name="connsiteY208" fmla="*/ 155370 h 1566645"/>
                <a:gd name="connsiteX209" fmla="*/ 1220976 w 1542360"/>
                <a:gd name="connsiteY209" fmla="*/ 162415 h 1566645"/>
                <a:gd name="connsiteX210" fmla="*/ 1220976 w 1542360"/>
                <a:gd name="connsiteY210" fmla="*/ 169460 h 1566645"/>
                <a:gd name="connsiteX211" fmla="*/ 1217643 w 1542360"/>
                <a:gd name="connsiteY211" fmla="*/ 176505 h 1566645"/>
                <a:gd name="connsiteX212" fmla="*/ 1208121 w 1542360"/>
                <a:gd name="connsiteY212" fmla="*/ 240004 h 1566645"/>
                <a:gd name="connsiteX213" fmla="*/ 1204884 w 1542360"/>
                <a:gd name="connsiteY213" fmla="*/ 254094 h 1566645"/>
                <a:gd name="connsiteX214" fmla="*/ 1201646 w 1542360"/>
                <a:gd name="connsiteY214" fmla="*/ 257617 h 1566645"/>
                <a:gd name="connsiteX215" fmla="*/ 1195075 w 1542360"/>
                <a:gd name="connsiteY215" fmla="*/ 271802 h 1566645"/>
                <a:gd name="connsiteX216" fmla="*/ 1188505 w 1542360"/>
                <a:gd name="connsiteY216" fmla="*/ 278847 h 1566645"/>
                <a:gd name="connsiteX217" fmla="*/ 1185267 w 1542360"/>
                <a:gd name="connsiteY217" fmla="*/ 285892 h 1566645"/>
                <a:gd name="connsiteX218" fmla="*/ 1182029 w 1542360"/>
                <a:gd name="connsiteY218" fmla="*/ 289414 h 1566645"/>
                <a:gd name="connsiteX219" fmla="*/ 1182029 w 1542360"/>
                <a:gd name="connsiteY219" fmla="*/ 303504 h 1566645"/>
                <a:gd name="connsiteX220" fmla="*/ 1178697 w 1542360"/>
                <a:gd name="connsiteY220" fmla="*/ 314072 h 1566645"/>
                <a:gd name="connsiteX221" fmla="*/ 1175459 w 1542360"/>
                <a:gd name="connsiteY221" fmla="*/ 321117 h 1566645"/>
                <a:gd name="connsiteX222" fmla="*/ 1168888 w 1542360"/>
                <a:gd name="connsiteY222" fmla="*/ 324639 h 1566645"/>
                <a:gd name="connsiteX223" fmla="*/ 1139464 w 1542360"/>
                <a:gd name="connsiteY223" fmla="*/ 335302 h 1566645"/>
                <a:gd name="connsiteX224" fmla="*/ 1132893 w 1542360"/>
                <a:gd name="connsiteY224" fmla="*/ 335302 h 1566645"/>
                <a:gd name="connsiteX225" fmla="*/ 1126418 w 1542360"/>
                <a:gd name="connsiteY225" fmla="*/ 338824 h 1566645"/>
                <a:gd name="connsiteX226" fmla="*/ 1123085 w 1542360"/>
                <a:gd name="connsiteY226" fmla="*/ 338824 h 1566645"/>
                <a:gd name="connsiteX227" fmla="*/ 1123085 w 1542360"/>
                <a:gd name="connsiteY227" fmla="*/ 335492 h 1566645"/>
                <a:gd name="connsiteX228" fmla="*/ 1119847 w 1542360"/>
                <a:gd name="connsiteY228" fmla="*/ 331970 h 1566645"/>
                <a:gd name="connsiteX229" fmla="*/ 1106706 w 1542360"/>
                <a:gd name="connsiteY229" fmla="*/ 303409 h 1566645"/>
                <a:gd name="connsiteX230" fmla="*/ 1103469 w 1542360"/>
                <a:gd name="connsiteY230" fmla="*/ 299887 h 1566645"/>
                <a:gd name="connsiteX231" fmla="*/ 1090423 w 1542360"/>
                <a:gd name="connsiteY231" fmla="*/ 289319 h 1566645"/>
                <a:gd name="connsiteX232" fmla="*/ 1065569 w 1542360"/>
                <a:gd name="connsiteY232" fmla="*/ 278371 h 1566645"/>
                <a:gd name="connsiteX233" fmla="*/ 1045952 w 1542360"/>
                <a:gd name="connsiteY233" fmla="*/ 271326 h 1566645"/>
                <a:gd name="connsiteX234" fmla="*/ 1039382 w 1542360"/>
                <a:gd name="connsiteY234" fmla="*/ 267804 h 1566645"/>
                <a:gd name="connsiteX235" fmla="*/ 1032906 w 1542360"/>
                <a:gd name="connsiteY235" fmla="*/ 257141 h 1566645"/>
                <a:gd name="connsiteX236" fmla="*/ 1026336 w 1542360"/>
                <a:gd name="connsiteY236" fmla="*/ 250096 h 1566645"/>
                <a:gd name="connsiteX237" fmla="*/ 1019765 w 1542360"/>
                <a:gd name="connsiteY237" fmla="*/ 236006 h 1566645"/>
                <a:gd name="connsiteX238" fmla="*/ 1016528 w 1542360"/>
                <a:gd name="connsiteY238" fmla="*/ 232483 h 1566645"/>
                <a:gd name="connsiteX239" fmla="*/ 996912 w 1542360"/>
                <a:gd name="connsiteY239" fmla="*/ 232483 h 1566645"/>
                <a:gd name="connsiteX240" fmla="*/ 983866 w 1542360"/>
                <a:gd name="connsiteY240" fmla="*/ 203923 h 1566645"/>
                <a:gd name="connsiteX241" fmla="*/ 993389 w 1542360"/>
                <a:gd name="connsiteY241" fmla="*/ 193355 h 1566645"/>
                <a:gd name="connsiteX242" fmla="*/ 993389 w 1542360"/>
                <a:gd name="connsiteY242" fmla="*/ 179170 h 1566645"/>
                <a:gd name="connsiteX243" fmla="*/ 996626 w 1542360"/>
                <a:gd name="connsiteY243" fmla="*/ 172125 h 1566645"/>
                <a:gd name="connsiteX244" fmla="*/ 999864 w 1542360"/>
                <a:gd name="connsiteY244" fmla="*/ 168603 h 1566645"/>
                <a:gd name="connsiteX245" fmla="*/ 1006435 w 1542360"/>
                <a:gd name="connsiteY245" fmla="*/ 165080 h 1566645"/>
                <a:gd name="connsiteX246" fmla="*/ 1009672 w 1542360"/>
                <a:gd name="connsiteY246" fmla="*/ 161558 h 1566645"/>
                <a:gd name="connsiteX247" fmla="*/ 1006435 w 1542360"/>
                <a:gd name="connsiteY247" fmla="*/ 132997 h 1566645"/>
                <a:gd name="connsiteX248" fmla="*/ 1015957 w 1542360"/>
                <a:gd name="connsiteY248" fmla="*/ 122334 h 1566645"/>
                <a:gd name="connsiteX249" fmla="*/ 1019195 w 1542360"/>
                <a:gd name="connsiteY249" fmla="*/ 125952 h 1566645"/>
                <a:gd name="connsiteX250" fmla="*/ 1025765 w 1542360"/>
                <a:gd name="connsiteY250" fmla="*/ 125952 h 1566645"/>
                <a:gd name="connsiteX251" fmla="*/ 1029003 w 1542360"/>
                <a:gd name="connsiteY251" fmla="*/ 129475 h 1566645"/>
                <a:gd name="connsiteX252" fmla="*/ 1032336 w 1542360"/>
                <a:gd name="connsiteY252" fmla="*/ 129475 h 1566645"/>
                <a:gd name="connsiteX253" fmla="*/ 1035573 w 1542360"/>
                <a:gd name="connsiteY253" fmla="*/ 125952 h 1566645"/>
                <a:gd name="connsiteX254" fmla="*/ 1038810 w 1542360"/>
                <a:gd name="connsiteY254" fmla="*/ 118812 h 1566645"/>
                <a:gd name="connsiteX255" fmla="*/ 1038810 w 1542360"/>
                <a:gd name="connsiteY255" fmla="*/ 104722 h 1566645"/>
                <a:gd name="connsiteX256" fmla="*/ 1058523 w 1542360"/>
                <a:gd name="connsiteY256" fmla="*/ 83587 h 1566645"/>
                <a:gd name="connsiteX257" fmla="*/ 1055190 w 1542360"/>
                <a:gd name="connsiteY257" fmla="*/ 76542 h 1566645"/>
                <a:gd name="connsiteX258" fmla="*/ 1042144 w 1542360"/>
                <a:gd name="connsiteY258" fmla="*/ 62453 h 1566645"/>
                <a:gd name="connsiteX259" fmla="*/ 1029003 w 1542360"/>
                <a:gd name="connsiteY259" fmla="*/ 62453 h 1566645"/>
                <a:gd name="connsiteX260" fmla="*/ 1019480 w 1542360"/>
                <a:gd name="connsiteY260" fmla="*/ 65975 h 1566645"/>
                <a:gd name="connsiteX261" fmla="*/ 1006435 w 1542360"/>
                <a:gd name="connsiteY261" fmla="*/ 73020 h 1566645"/>
                <a:gd name="connsiteX262" fmla="*/ 1003196 w 1542360"/>
                <a:gd name="connsiteY262" fmla="*/ 80065 h 1566645"/>
                <a:gd name="connsiteX263" fmla="*/ 1003196 w 1542360"/>
                <a:gd name="connsiteY263" fmla="*/ 69497 h 1566645"/>
                <a:gd name="connsiteX264" fmla="*/ 986818 w 1542360"/>
                <a:gd name="connsiteY264" fmla="*/ 73020 h 1566645"/>
                <a:gd name="connsiteX265" fmla="*/ 977295 w 1542360"/>
                <a:gd name="connsiteY265" fmla="*/ 80065 h 1566645"/>
                <a:gd name="connsiteX266" fmla="*/ 973963 w 1542360"/>
                <a:gd name="connsiteY266" fmla="*/ 69497 h 1566645"/>
                <a:gd name="connsiteX267" fmla="*/ 954346 w 1542360"/>
                <a:gd name="connsiteY267" fmla="*/ 65975 h 1566645"/>
                <a:gd name="connsiteX268" fmla="*/ 951108 w 1542360"/>
                <a:gd name="connsiteY268" fmla="*/ 62453 h 1566645"/>
                <a:gd name="connsiteX269" fmla="*/ 944538 w 1542360"/>
                <a:gd name="connsiteY269" fmla="*/ 58930 h 1566645"/>
                <a:gd name="connsiteX270" fmla="*/ 941300 w 1542360"/>
                <a:gd name="connsiteY270" fmla="*/ 55312 h 1566645"/>
                <a:gd name="connsiteX271" fmla="*/ 934730 w 1542360"/>
                <a:gd name="connsiteY271" fmla="*/ 51790 h 1566645"/>
                <a:gd name="connsiteX272" fmla="*/ 911876 w 1542360"/>
                <a:gd name="connsiteY272" fmla="*/ 51790 h 1566645"/>
                <a:gd name="connsiteX273" fmla="*/ 905306 w 1542360"/>
                <a:gd name="connsiteY273" fmla="*/ 48267 h 1566645"/>
                <a:gd name="connsiteX274" fmla="*/ 898925 w 1542360"/>
                <a:gd name="connsiteY274" fmla="*/ 48267 h 1566645"/>
                <a:gd name="connsiteX275" fmla="*/ 898925 w 1542360"/>
                <a:gd name="connsiteY275" fmla="*/ 44745 h 1566645"/>
                <a:gd name="connsiteX276" fmla="*/ 895688 w 1542360"/>
                <a:gd name="connsiteY276" fmla="*/ 41222 h 1566645"/>
                <a:gd name="connsiteX277" fmla="*/ 889117 w 1542360"/>
                <a:gd name="connsiteY277" fmla="*/ 27132 h 1566645"/>
                <a:gd name="connsiteX278" fmla="*/ 885879 w 1542360"/>
                <a:gd name="connsiteY278" fmla="*/ 23610 h 1566645"/>
                <a:gd name="connsiteX279" fmla="*/ 882642 w 1542360"/>
                <a:gd name="connsiteY279" fmla="*/ 23610 h 1566645"/>
                <a:gd name="connsiteX280" fmla="*/ 882642 w 1542360"/>
                <a:gd name="connsiteY280" fmla="*/ 30655 h 1566645"/>
                <a:gd name="connsiteX281" fmla="*/ 879308 w 1542360"/>
                <a:gd name="connsiteY281" fmla="*/ 34178 h 1566645"/>
                <a:gd name="connsiteX282" fmla="*/ 872834 w 1542360"/>
                <a:gd name="connsiteY282" fmla="*/ 30655 h 1566645"/>
                <a:gd name="connsiteX283" fmla="*/ 869501 w 1542360"/>
                <a:gd name="connsiteY283" fmla="*/ 30655 h 1566645"/>
                <a:gd name="connsiteX284" fmla="*/ 863025 w 1542360"/>
                <a:gd name="connsiteY284" fmla="*/ 27132 h 1566645"/>
                <a:gd name="connsiteX285" fmla="*/ 853503 w 1542360"/>
                <a:gd name="connsiteY285" fmla="*/ 27132 h 1566645"/>
                <a:gd name="connsiteX286" fmla="*/ 853503 w 1542360"/>
                <a:gd name="connsiteY286" fmla="*/ 34178 h 1566645"/>
                <a:gd name="connsiteX287" fmla="*/ 856835 w 1542360"/>
                <a:gd name="connsiteY287" fmla="*/ 37700 h 1566645"/>
                <a:gd name="connsiteX288" fmla="*/ 847313 w 1542360"/>
                <a:gd name="connsiteY288" fmla="*/ 37700 h 1566645"/>
                <a:gd name="connsiteX289" fmla="*/ 843980 w 1542360"/>
                <a:gd name="connsiteY289" fmla="*/ 41222 h 1566645"/>
                <a:gd name="connsiteX290" fmla="*/ 843980 w 1542360"/>
                <a:gd name="connsiteY290" fmla="*/ 44745 h 1566645"/>
                <a:gd name="connsiteX291" fmla="*/ 847313 w 1542360"/>
                <a:gd name="connsiteY291" fmla="*/ 48267 h 1566645"/>
                <a:gd name="connsiteX292" fmla="*/ 853789 w 1542360"/>
                <a:gd name="connsiteY292" fmla="*/ 48267 h 1566645"/>
                <a:gd name="connsiteX293" fmla="*/ 866930 w 1542360"/>
                <a:gd name="connsiteY293" fmla="*/ 55312 h 1566645"/>
                <a:gd name="connsiteX294" fmla="*/ 870167 w 1542360"/>
                <a:gd name="connsiteY294" fmla="*/ 55312 h 1566645"/>
                <a:gd name="connsiteX295" fmla="*/ 876738 w 1542360"/>
                <a:gd name="connsiteY295" fmla="*/ 51790 h 1566645"/>
                <a:gd name="connsiteX296" fmla="*/ 879975 w 1542360"/>
                <a:gd name="connsiteY296" fmla="*/ 48267 h 1566645"/>
                <a:gd name="connsiteX297" fmla="*/ 896354 w 1542360"/>
                <a:gd name="connsiteY297" fmla="*/ 58930 h 1566645"/>
                <a:gd name="connsiteX298" fmla="*/ 893117 w 1542360"/>
                <a:gd name="connsiteY298" fmla="*/ 58930 h 1566645"/>
                <a:gd name="connsiteX299" fmla="*/ 889784 w 1542360"/>
                <a:gd name="connsiteY299" fmla="*/ 62453 h 1566645"/>
                <a:gd name="connsiteX300" fmla="*/ 870167 w 1542360"/>
                <a:gd name="connsiteY300" fmla="*/ 73020 h 1566645"/>
                <a:gd name="connsiteX301" fmla="*/ 857121 w 1542360"/>
                <a:gd name="connsiteY301" fmla="*/ 73020 h 1566645"/>
                <a:gd name="connsiteX302" fmla="*/ 847599 w 1542360"/>
                <a:gd name="connsiteY302" fmla="*/ 76542 h 1566645"/>
                <a:gd name="connsiteX303" fmla="*/ 824649 w 1542360"/>
                <a:gd name="connsiteY303" fmla="*/ 76542 h 1566645"/>
                <a:gd name="connsiteX304" fmla="*/ 818174 w 1542360"/>
                <a:gd name="connsiteY304" fmla="*/ 80065 h 1566645"/>
                <a:gd name="connsiteX305" fmla="*/ 808652 w 1542360"/>
                <a:gd name="connsiteY305" fmla="*/ 83587 h 1566645"/>
                <a:gd name="connsiteX306" fmla="*/ 802081 w 1542360"/>
                <a:gd name="connsiteY306" fmla="*/ 90632 h 1566645"/>
                <a:gd name="connsiteX307" fmla="*/ 792558 w 1542360"/>
                <a:gd name="connsiteY307" fmla="*/ 94155 h 1566645"/>
                <a:gd name="connsiteX308" fmla="*/ 785988 w 1542360"/>
                <a:gd name="connsiteY308" fmla="*/ 97677 h 1566645"/>
                <a:gd name="connsiteX309" fmla="*/ 782751 w 1542360"/>
                <a:gd name="connsiteY309" fmla="*/ 101200 h 1566645"/>
                <a:gd name="connsiteX310" fmla="*/ 779417 w 1542360"/>
                <a:gd name="connsiteY310" fmla="*/ 101200 h 1566645"/>
                <a:gd name="connsiteX311" fmla="*/ 779417 w 1542360"/>
                <a:gd name="connsiteY311" fmla="*/ 108245 h 1566645"/>
                <a:gd name="connsiteX312" fmla="*/ 776180 w 1542360"/>
                <a:gd name="connsiteY312" fmla="*/ 118812 h 1566645"/>
                <a:gd name="connsiteX313" fmla="*/ 776180 w 1542360"/>
                <a:gd name="connsiteY313" fmla="*/ 132997 h 1566645"/>
                <a:gd name="connsiteX314" fmla="*/ 779417 w 1542360"/>
                <a:gd name="connsiteY314" fmla="*/ 136520 h 1566645"/>
                <a:gd name="connsiteX315" fmla="*/ 785988 w 1542360"/>
                <a:gd name="connsiteY315" fmla="*/ 140042 h 1566645"/>
                <a:gd name="connsiteX316" fmla="*/ 789226 w 1542360"/>
                <a:gd name="connsiteY316" fmla="*/ 143565 h 1566645"/>
                <a:gd name="connsiteX317" fmla="*/ 763134 w 1542360"/>
                <a:gd name="connsiteY317" fmla="*/ 143565 h 1566645"/>
                <a:gd name="connsiteX318" fmla="*/ 746756 w 1542360"/>
                <a:gd name="connsiteY318" fmla="*/ 164700 h 1566645"/>
                <a:gd name="connsiteX319" fmla="*/ 746756 w 1542360"/>
                <a:gd name="connsiteY319" fmla="*/ 183169 h 1566645"/>
                <a:gd name="connsiteX320" fmla="*/ 743518 w 1542360"/>
                <a:gd name="connsiteY320" fmla="*/ 190214 h 1566645"/>
                <a:gd name="connsiteX321" fmla="*/ 743518 w 1542360"/>
                <a:gd name="connsiteY321" fmla="*/ 193831 h 1566645"/>
                <a:gd name="connsiteX322" fmla="*/ 746756 w 1542360"/>
                <a:gd name="connsiteY322" fmla="*/ 197354 h 1566645"/>
                <a:gd name="connsiteX323" fmla="*/ 753326 w 1542360"/>
                <a:gd name="connsiteY323" fmla="*/ 197354 h 1566645"/>
                <a:gd name="connsiteX324" fmla="*/ 766371 w 1542360"/>
                <a:gd name="connsiteY324" fmla="*/ 204399 h 1566645"/>
                <a:gd name="connsiteX325" fmla="*/ 769610 w 1542360"/>
                <a:gd name="connsiteY325" fmla="*/ 207921 h 1566645"/>
                <a:gd name="connsiteX326" fmla="*/ 769610 w 1542360"/>
                <a:gd name="connsiteY326" fmla="*/ 229056 h 1566645"/>
                <a:gd name="connsiteX327" fmla="*/ 756564 w 1542360"/>
                <a:gd name="connsiteY327" fmla="*/ 214966 h 1566645"/>
                <a:gd name="connsiteX328" fmla="*/ 740185 w 1542360"/>
                <a:gd name="connsiteY328" fmla="*/ 214966 h 1566645"/>
                <a:gd name="connsiteX329" fmla="*/ 733710 w 1542360"/>
                <a:gd name="connsiteY329" fmla="*/ 229056 h 1566645"/>
                <a:gd name="connsiteX330" fmla="*/ 713998 w 1542360"/>
                <a:gd name="connsiteY330" fmla="*/ 207921 h 1566645"/>
                <a:gd name="connsiteX331" fmla="*/ 710760 w 1542360"/>
                <a:gd name="connsiteY331" fmla="*/ 225534 h 1566645"/>
                <a:gd name="connsiteX332" fmla="*/ 697715 w 1542360"/>
                <a:gd name="connsiteY332" fmla="*/ 232579 h 1566645"/>
                <a:gd name="connsiteX333" fmla="*/ 700952 w 1542360"/>
                <a:gd name="connsiteY333" fmla="*/ 246669 h 1566645"/>
                <a:gd name="connsiteX334" fmla="*/ 684573 w 1542360"/>
                <a:gd name="connsiteY334" fmla="*/ 243146 h 1566645"/>
                <a:gd name="connsiteX335" fmla="*/ 700952 w 1542360"/>
                <a:gd name="connsiteY335" fmla="*/ 207921 h 1566645"/>
                <a:gd name="connsiteX336" fmla="*/ 697715 w 1542360"/>
                <a:gd name="connsiteY336" fmla="*/ 204399 h 1566645"/>
                <a:gd name="connsiteX337" fmla="*/ 694382 w 1542360"/>
                <a:gd name="connsiteY337" fmla="*/ 197354 h 1566645"/>
                <a:gd name="connsiteX338" fmla="*/ 694382 w 1542360"/>
                <a:gd name="connsiteY338" fmla="*/ 190214 h 1566645"/>
                <a:gd name="connsiteX339" fmla="*/ 691145 w 1542360"/>
                <a:gd name="connsiteY339" fmla="*/ 186691 h 1566645"/>
                <a:gd name="connsiteX340" fmla="*/ 684573 w 1542360"/>
                <a:gd name="connsiteY340" fmla="*/ 183169 h 1566645"/>
                <a:gd name="connsiteX341" fmla="*/ 675051 w 1542360"/>
                <a:gd name="connsiteY341" fmla="*/ 183169 h 1566645"/>
                <a:gd name="connsiteX342" fmla="*/ 668481 w 1542360"/>
                <a:gd name="connsiteY342" fmla="*/ 165556 h 1566645"/>
                <a:gd name="connsiteX343" fmla="*/ 668481 w 1542360"/>
                <a:gd name="connsiteY343" fmla="*/ 162034 h 1566645"/>
                <a:gd name="connsiteX344" fmla="*/ 671814 w 1542360"/>
                <a:gd name="connsiteY344" fmla="*/ 158511 h 1566645"/>
                <a:gd name="connsiteX345" fmla="*/ 671814 w 1542360"/>
                <a:gd name="connsiteY345" fmla="*/ 151467 h 1566645"/>
                <a:gd name="connsiteX346" fmla="*/ 668481 w 1542360"/>
                <a:gd name="connsiteY346" fmla="*/ 144421 h 1566645"/>
                <a:gd name="connsiteX347" fmla="*/ 665242 w 1542360"/>
                <a:gd name="connsiteY347" fmla="*/ 140899 h 1566645"/>
                <a:gd name="connsiteX348" fmla="*/ 658672 w 1542360"/>
                <a:gd name="connsiteY348" fmla="*/ 137377 h 1566645"/>
                <a:gd name="connsiteX349" fmla="*/ 652197 w 1542360"/>
                <a:gd name="connsiteY349" fmla="*/ 140899 h 1566645"/>
                <a:gd name="connsiteX350" fmla="*/ 648864 w 1542360"/>
                <a:gd name="connsiteY350" fmla="*/ 144421 h 1566645"/>
                <a:gd name="connsiteX351" fmla="*/ 642389 w 1542360"/>
                <a:gd name="connsiteY351" fmla="*/ 147944 h 1566645"/>
                <a:gd name="connsiteX352" fmla="*/ 642389 w 1542360"/>
                <a:gd name="connsiteY352" fmla="*/ 154989 h 1566645"/>
                <a:gd name="connsiteX353" fmla="*/ 645627 w 1542360"/>
                <a:gd name="connsiteY353" fmla="*/ 158511 h 1566645"/>
                <a:gd name="connsiteX354" fmla="*/ 645627 w 1542360"/>
                <a:gd name="connsiteY354" fmla="*/ 165556 h 1566645"/>
                <a:gd name="connsiteX355" fmla="*/ 626010 w 1542360"/>
                <a:gd name="connsiteY355" fmla="*/ 162034 h 1566645"/>
                <a:gd name="connsiteX356" fmla="*/ 629248 w 1542360"/>
                <a:gd name="connsiteY356" fmla="*/ 179646 h 1566645"/>
                <a:gd name="connsiteX357" fmla="*/ 619726 w 1542360"/>
                <a:gd name="connsiteY357" fmla="*/ 176124 h 1566645"/>
                <a:gd name="connsiteX358" fmla="*/ 610203 w 1542360"/>
                <a:gd name="connsiteY358" fmla="*/ 179646 h 1566645"/>
                <a:gd name="connsiteX359" fmla="*/ 613536 w 1542360"/>
                <a:gd name="connsiteY359" fmla="*/ 183169 h 1566645"/>
                <a:gd name="connsiteX360" fmla="*/ 613536 w 1542360"/>
                <a:gd name="connsiteY360" fmla="*/ 193831 h 1566645"/>
                <a:gd name="connsiteX361" fmla="*/ 610203 w 1542360"/>
                <a:gd name="connsiteY361" fmla="*/ 200876 h 1566645"/>
                <a:gd name="connsiteX362" fmla="*/ 606965 w 1542360"/>
                <a:gd name="connsiteY362" fmla="*/ 204399 h 1566645"/>
                <a:gd name="connsiteX363" fmla="*/ 600395 w 1542360"/>
                <a:gd name="connsiteY363" fmla="*/ 207921 h 1566645"/>
                <a:gd name="connsiteX364" fmla="*/ 597157 w 1542360"/>
                <a:gd name="connsiteY364" fmla="*/ 211444 h 1566645"/>
                <a:gd name="connsiteX365" fmla="*/ 603632 w 1542360"/>
                <a:gd name="connsiteY365" fmla="*/ 190214 h 1566645"/>
                <a:gd name="connsiteX366" fmla="*/ 590586 w 1542360"/>
                <a:gd name="connsiteY366" fmla="*/ 204399 h 1566645"/>
                <a:gd name="connsiteX367" fmla="*/ 581064 w 1542360"/>
                <a:gd name="connsiteY367" fmla="*/ 204399 h 1566645"/>
                <a:gd name="connsiteX368" fmla="*/ 577826 w 1542360"/>
                <a:gd name="connsiteY368" fmla="*/ 211444 h 1566645"/>
                <a:gd name="connsiteX369" fmla="*/ 574494 w 1542360"/>
                <a:gd name="connsiteY369" fmla="*/ 214966 h 1566645"/>
                <a:gd name="connsiteX370" fmla="*/ 574494 w 1542360"/>
                <a:gd name="connsiteY370" fmla="*/ 222011 h 1566645"/>
                <a:gd name="connsiteX371" fmla="*/ 577826 w 1542360"/>
                <a:gd name="connsiteY371" fmla="*/ 229056 h 1566645"/>
                <a:gd name="connsiteX372" fmla="*/ 577826 w 1542360"/>
                <a:gd name="connsiteY372" fmla="*/ 232579 h 1566645"/>
                <a:gd name="connsiteX373" fmla="*/ 581064 w 1542360"/>
                <a:gd name="connsiteY373" fmla="*/ 239624 h 1566645"/>
                <a:gd name="connsiteX374" fmla="*/ 554877 w 1542360"/>
                <a:gd name="connsiteY374" fmla="*/ 225534 h 1566645"/>
                <a:gd name="connsiteX375" fmla="*/ 551640 w 1542360"/>
                <a:gd name="connsiteY375" fmla="*/ 246669 h 1566645"/>
                <a:gd name="connsiteX376" fmla="*/ 545068 w 1542360"/>
                <a:gd name="connsiteY376" fmla="*/ 250191 h 1566645"/>
                <a:gd name="connsiteX377" fmla="*/ 551640 w 1542360"/>
                <a:gd name="connsiteY377" fmla="*/ 264376 h 1566645"/>
                <a:gd name="connsiteX378" fmla="*/ 564685 w 1542360"/>
                <a:gd name="connsiteY378" fmla="*/ 264376 h 1566645"/>
                <a:gd name="connsiteX379" fmla="*/ 561448 w 1542360"/>
                <a:gd name="connsiteY379" fmla="*/ 274944 h 1566645"/>
                <a:gd name="connsiteX380" fmla="*/ 522214 w 1542360"/>
                <a:gd name="connsiteY380" fmla="*/ 278466 h 1566645"/>
                <a:gd name="connsiteX381" fmla="*/ 518881 w 1542360"/>
                <a:gd name="connsiteY381" fmla="*/ 274944 h 1566645"/>
                <a:gd name="connsiteX382" fmla="*/ 512407 w 1542360"/>
                <a:gd name="connsiteY382" fmla="*/ 271421 h 1566645"/>
                <a:gd name="connsiteX383" fmla="*/ 509074 w 1542360"/>
                <a:gd name="connsiteY383" fmla="*/ 271421 h 1566645"/>
                <a:gd name="connsiteX384" fmla="*/ 502598 w 1542360"/>
                <a:gd name="connsiteY384" fmla="*/ 274944 h 1566645"/>
                <a:gd name="connsiteX385" fmla="*/ 499266 w 1542360"/>
                <a:gd name="connsiteY385" fmla="*/ 278466 h 1566645"/>
                <a:gd name="connsiteX386" fmla="*/ 502598 w 1542360"/>
                <a:gd name="connsiteY386" fmla="*/ 285511 h 1566645"/>
                <a:gd name="connsiteX387" fmla="*/ 502598 w 1542360"/>
                <a:gd name="connsiteY387" fmla="*/ 289033 h 1566645"/>
                <a:gd name="connsiteX388" fmla="*/ 505836 w 1542360"/>
                <a:gd name="connsiteY388" fmla="*/ 296078 h 1566645"/>
                <a:gd name="connsiteX389" fmla="*/ 509074 w 1542360"/>
                <a:gd name="connsiteY389" fmla="*/ 299601 h 1566645"/>
                <a:gd name="connsiteX390" fmla="*/ 509074 w 1542360"/>
                <a:gd name="connsiteY390" fmla="*/ 317213 h 1566645"/>
                <a:gd name="connsiteX391" fmla="*/ 505836 w 1542360"/>
                <a:gd name="connsiteY391" fmla="*/ 331399 h 1566645"/>
                <a:gd name="connsiteX392" fmla="*/ 509074 w 1542360"/>
                <a:gd name="connsiteY392" fmla="*/ 352533 h 1566645"/>
                <a:gd name="connsiteX393" fmla="*/ 499552 w 1542360"/>
                <a:gd name="connsiteY393" fmla="*/ 352533 h 1566645"/>
                <a:gd name="connsiteX394" fmla="*/ 496313 w 1542360"/>
                <a:gd name="connsiteY394" fmla="*/ 306646 h 1566645"/>
                <a:gd name="connsiteX395" fmla="*/ 486791 w 1542360"/>
                <a:gd name="connsiteY395" fmla="*/ 299601 h 1566645"/>
                <a:gd name="connsiteX396" fmla="*/ 486791 w 1542360"/>
                <a:gd name="connsiteY396" fmla="*/ 282179 h 1566645"/>
                <a:gd name="connsiteX397" fmla="*/ 477268 w 1542360"/>
                <a:gd name="connsiteY397" fmla="*/ 282179 h 1566645"/>
                <a:gd name="connsiteX398" fmla="*/ 467746 w 1542360"/>
                <a:gd name="connsiteY398" fmla="*/ 296269 h 1566645"/>
                <a:gd name="connsiteX399" fmla="*/ 451367 w 1542360"/>
                <a:gd name="connsiteY399" fmla="*/ 313881 h 1566645"/>
                <a:gd name="connsiteX400" fmla="*/ 441845 w 1542360"/>
                <a:gd name="connsiteY400" fmla="*/ 320926 h 1566645"/>
                <a:gd name="connsiteX401" fmla="*/ 435275 w 1542360"/>
                <a:gd name="connsiteY401" fmla="*/ 327971 h 1566645"/>
                <a:gd name="connsiteX402" fmla="*/ 432036 w 1542360"/>
                <a:gd name="connsiteY402" fmla="*/ 335111 h 1566645"/>
                <a:gd name="connsiteX403" fmla="*/ 432036 w 1542360"/>
                <a:gd name="connsiteY403" fmla="*/ 352724 h 1566645"/>
                <a:gd name="connsiteX404" fmla="*/ 435275 w 1542360"/>
                <a:gd name="connsiteY404" fmla="*/ 356246 h 1566645"/>
                <a:gd name="connsiteX405" fmla="*/ 435275 w 1542360"/>
                <a:gd name="connsiteY405" fmla="*/ 363291 h 1566645"/>
                <a:gd name="connsiteX406" fmla="*/ 438607 w 1542360"/>
                <a:gd name="connsiteY406" fmla="*/ 363291 h 1566645"/>
                <a:gd name="connsiteX407" fmla="*/ 448130 w 1542360"/>
                <a:gd name="connsiteY407" fmla="*/ 373859 h 1566645"/>
                <a:gd name="connsiteX408" fmla="*/ 444797 w 1542360"/>
                <a:gd name="connsiteY408" fmla="*/ 380903 h 1566645"/>
                <a:gd name="connsiteX409" fmla="*/ 435275 w 1542360"/>
                <a:gd name="connsiteY409" fmla="*/ 384426 h 1566645"/>
                <a:gd name="connsiteX410" fmla="*/ 425752 w 1542360"/>
                <a:gd name="connsiteY410" fmla="*/ 391471 h 1566645"/>
                <a:gd name="connsiteX411" fmla="*/ 412705 w 1542360"/>
                <a:gd name="connsiteY411" fmla="*/ 398611 h 1566645"/>
                <a:gd name="connsiteX412" fmla="*/ 412705 w 1542360"/>
                <a:gd name="connsiteY412" fmla="*/ 409179 h 1566645"/>
                <a:gd name="connsiteX413" fmla="*/ 396327 w 1542360"/>
                <a:gd name="connsiteY413" fmla="*/ 426791 h 1566645"/>
                <a:gd name="connsiteX414" fmla="*/ 386804 w 1542360"/>
                <a:gd name="connsiteY414" fmla="*/ 430313 h 1566645"/>
                <a:gd name="connsiteX415" fmla="*/ 380234 w 1542360"/>
                <a:gd name="connsiteY415" fmla="*/ 437359 h 1566645"/>
                <a:gd name="connsiteX416" fmla="*/ 367189 w 1542360"/>
                <a:gd name="connsiteY416" fmla="*/ 444403 h 1566645"/>
                <a:gd name="connsiteX417" fmla="*/ 347572 w 1542360"/>
                <a:gd name="connsiteY417" fmla="*/ 447926 h 1566645"/>
                <a:gd name="connsiteX418" fmla="*/ 331193 w 1542360"/>
                <a:gd name="connsiteY418" fmla="*/ 451448 h 1566645"/>
                <a:gd name="connsiteX419" fmla="*/ 324622 w 1542360"/>
                <a:gd name="connsiteY419" fmla="*/ 451448 h 1566645"/>
                <a:gd name="connsiteX420" fmla="*/ 295198 w 1542360"/>
                <a:gd name="connsiteY420" fmla="*/ 447926 h 1566645"/>
                <a:gd name="connsiteX421" fmla="*/ 272344 w 1542360"/>
                <a:gd name="connsiteY421" fmla="*/ 458493 h 1566645"/>
                <a:gd name="connsiteX422" fmla="*/ 242919 w 1542360"/>
                <a:gd name="connsiteY422" fmla="*/ 462016 h 1566645"/>
                <a:gd name="connsiteX423" fmla="*/ 239587 w 1542360"/>
                <a:gd name="connsiteY423" fmla="*/ 469156 h 1566645"/>
                <a:gd name="connsiteX424" fmla="*/ 230064 w 1542360"/>
                <a:gd name="connsiteY424" fmla="*/ 469156 h 1566645"/>
                <a:gd name="connsiteX425" fmla="*/ 223493 w 1542360"/>
                <a:gd name="connsiteY425" fmla="*/ 472678 h 1566645"/>
                <a:gd name="connsiteX426" fmla="*/ 220256 w 1542360"/>
                <a:gd name="connsiteY426" fmla="*/ 476201 h 1566645"/>
                <a:gd name="connsiteX427" fmla="*/ 213686 w 1542360"/>
                <a:gd name="connsiteY427" fmla="*/ 479723 h 1566645"/>
                <a:gd name="connsiteX428" fmla="*/ 207210 w 1542360"/>
                <a:gd name="connsiteY428" fmla="*/ 486768 h 1566645"/>
                <a:gd name="connsiteX429" fmla="*/ 190831 w 1542360"/>
                <a:gd name="connsiteY429" fmla="*/ 486768 h 1566645"/>
                <a:gd name="connsiteX430" fmla="*/ 181309 w 1542360"/>
                <a:gd name="connsiteY430" fmla="*/ 490291 h 1566645"/>
                <a:gd name="connsiteX431" fmla="*/ 174738 w 1542360"/>
                <a:gd name="connsiteY431" fmla="*/ 493813 h 1566645"/>
                <a:gd name="connsiteX432" fmla="*/ 171501 w 1542360"/>
                <a:gd name="connsiteY432" fmla="*/ 500858 h 1566645"/>
                <a:gd name="connsiteX433" fmla="*/ 164931 w 1542360"/>
                <a:gd name="connsiteY433" fmla="*/ 504381 h 1566645"/>
                <a:gd name="connsiteX434" fmla="*/ 161692 w 1542360"/>
                <a:gd name="connsiteY434" fmla="*/ 511426 h 1566645"/>
                <a:gd name="connsiteX435" fmla="*/ 158359 w 1542360"/>
                <a:gd name="connsiteY435" fmla="*/ 514948 h 1566645"/>
                <a:gd name="connsiteX436" fmla="*/ 158359 w 1542360"/>
                <a:gd name="connsiteY436" fmla="*/ 518471 h 1566645"/>
                <a:gd name="connsiteX437" fmla="*/ 155122 w 1542360"/>
                <a:gd name="connsiteY437" fmla="*/ 518471 h 1566645"/>
                <a:gd name="connsiteX438" fmla="*/ 151885 w 1542360"/>
                <a:gd name="connsiteY438" fmla="*/ 521993 h 1566645"/>
                <a:gd name="connsiteX439" fmla="*/ 142362 w 1542360"/>
                <a:gd name="connsiteY439" fmla="*/ 521993 h 1566645"/>
                <a:gd name="connsiteX440" fmla="*/ 135791 w 1542360"/>
                <a:gd name="connsiteY440" fmla="*/ 525516 h 1566645"/>
                <a:gd name="connsiteX441" fmla="*/ 129221 w 1542360"/>
                <a:gd name="connsiteY441" fmla="*/ 525516 h 1566645"/>
                <a:gd name="connsiteX442" fmla="*/ 122745 w 1542360"/>
                <a:gd name="connsiteY442" fmla="*/ 529038 h 1566645"/>
                <a:gd name="connsiteX443" fmla="*/ 119413 w 1542360"/>
                <a:gd name="connsiteY443" fmla="*/ 532561 h 1566645"/>
                <a:gd name="connsiteX444" fmla="*/ 112842 w 1542360"/>
                <a:gd name="connsiteY444" fmla="*/ 536178 h 1566645"/>
                <a:gd name="connsiteX445" fmla="*/ 109604 w 1542360"/>
                <a:gd name="connsiteY445" fmla="*/ 546746 h 1566645"/>
                <a:gd name="connsiteX446" fmla="*/ 86750 w 1542360"/>
                <a:gd name="connsiteY446" fmla="*/ 571403 h 1566645"/>
                <a:gd name="connsiteX447" fmla="*/ 86750 w 1542360"/>
                <a:gd name="connsiteY447" fmla="*/ 574925 h 1566645"/>
                <a:gd name="connsiteX448" fmla="*/ 93226 w 1542360"/>
                <a:gd name="connsiteY448" fmla="*/ 536178 h 1566645"/>
                <a:gd name="connsiteX449" fmla="*/ 83703 w 1542360"/>
                <a:gd name="connsiteY449" fmla="*/ 539701 h 1566645"/>
                <a:gd name="connsiteX450" fmla="*/ 70657 w 1542360"/>
                <a:gd name="connsiteY450" fmla="*/ 574925 h 1566645"/>
                <a:gd name="connsiteX451" fmla="*/ 54279 w 1542360"/>
                <a:gd name="connsiteY451" fmla="*/ 610245 h 1566645"/>
                <a:gd name="connsiteX452" fmla="*/ 54279 w 1542360"/>
                <a:gd name="connsiteY452" fmla="*/ 621099 h 1566645"/>
                <a:gd name="connsiteX453" fmla="*/ 57612 w 1542360"/>
                <a:gd name="connsiteY453" fmla="*/ 624621 h 1566645"/>
                <a:gd name="connsiteX454" fmla="*/ 64086 w 1542360"/>
                <a:gd name="connsiteY454" fmla="*/ 628143 h 1566645"/>
                <a:gd name="connsiteX455" fmla="*/ 67420 w 1542360"/>
                <a:gd name="connsiteY455" fmla="*/ 628143 h 1566645"/>
                <a:gd name="connsiteX456" fmla="*/ 64086 w 1542360"/>
                <a:gd name="connsiteY456" fmla="*/ 635189 h 1566645"/>
                <a:gd name="connsiteX457" fmla="*/ 57612 w 1542360"/>
                <a:gd name="connsiteY457" fmla="*/ 638711 h 1566645"/>
                <a:gd name="connsiteX458" fmla="*/ 54279 w 1542360"/>
                <a:gd name="connsiteY458" fmla="*/ 645756 h 1566645"/>
                <a:gd name="connsiteX459" fmla="*/ 35234 w 1542360"/>
                <a:gd name="connsiteY459" fmla="*/ 659179 h 1566645"/>
                <a:gd name="connsiteX460" fmla="*/ 35234 w 1542360"/>
                <a:gd name="connsiteY460" fmla="*/ 666224 h 1566645"/>
                <a:gd name="connsiteX461" fmla="*/ 38471 w 1542360"/>
                <a:gd name="connsiteY461" fmla="*/ 676887 h 1566645"/>
                <a:gd name="connsiteX462" fmla="*/ 38471 w 1542360"/>
                <a:gd name="connsiteY462" fmla="*/ 683932 h 1566645"/>
                <a:gd name="connsiteX463" fmla="*/ 45041 w 1542360"/>
                <a:gd name="connsiteY463" fmla="*/ 698022 h 1566645"/>
                <a:gd name="connsiteX464" fmla="*/ 45041 w 1542360"/>
                <a:gd name="connsiteY464" fmla="*/ 705067 h 1566645"/>
                <a:gd name="connsiteX465" fmla="*/ 54564 w 1542360"/>
                <a:gd name="connsiteY465" fmla="*/ 726201 h 1566645"/>
                <a:gd name="connsiteX466" fmla="*/ 57802 w 1542360"/>
                <a:gd name="connsiteY466" fmla="*/ 736769 h 1566645"/>
                <a:gd name="connsiteX467" fmla="*/ 61135 w 1542360"/>
                <a:gd name="connsiteY467" fmla="*/ 743909 h 1566645"/>
                <a:gd name="connsiteX468" fmla="*/ 61135 w 1542360"/>
                <a:gd name="connsiteY468" fmla="*/ 750954 h 1566645"/>
                <a:gd name="connsiteX469" fmla="*/ 57802 w 1542360"/>
                <a:gd name="connsiteY469" fmla="*/ 750954 h 1566645"/>
                <a:gd name="connsiteX470" fmla="*/ 51326 w 1542360"/>
                <a:gd name="connsiteY470" fmla="*/ 743909 h 1566645"/>
                <a:gd name="connsiteX471" fmla="*/ 47994 w 1542360"/>
                <a:gd name="connsiteY471" fmla="*/ 736769 h 1566645"/>
                <a:gd name="connsiteX472" fmla="*/ 38471 w 1542360"/>
                <a:gd name="connsiteY472" fmla="*/ 726201 h 1566645"/>
                <a:gd name="connsiteX473" fmla="*/ 35234 w 1542360"/>
                <a:gd name="connsiteY473" fmla="*/ 719157 h 1566645"/>
                <a:gd name="connsiteX474" fmla="*/ 25711 w 1542360"/>
                <a:gd name="connsiteY474" fmla="*/ 715634 h 1566645"/>
                <a:gd name="connsiteX475" fmla="*/ 35234 w 1542360"/>
                <a:gd name="connsiteY475" fmla="*/ 744195 h 1566645"/>
                <a:gd name="connsiteX476" fmla="*/ 15617 w 1542360"/>
                <a:gd name="connsiteY476" fmla="*/ 726487 h 1566645"/>
                <a:gd name="connsiteX477" fmla="*/ 15617 w 1542360"/>
                <a:gd name="connsiteY477" fmla="*/ 758285 h 1566645"/>
                <a:gd name="connsiteX478" fmla="*/ 31900 w 1542360"/>
                <a:gd name="connsiteY478" fmla="*/ 793509 h 1566645"/>
                <a:gd name="connsiteX479" fmla="*/ 35234 w 1542360"/>
                <a:gd name="connsiteY479" fmla="*/ 797032 h 1566645"/>
                <a:gd name="connsiteX480" fmla="*/ 35234 w 1542360"/>
                <a:gd name="connsiteY480" fmla="*/ 804077 h 1566645"/>
                <a:gd name="connsiteX481" fmla="*/ 31900 w 1542360"/>
                <a:gd name="connsiteY481" fmla="*/ 807694 h 1566645"/>
                <a:gd name="connsiteX482" fmla="*/ 28663 w 1542360"/>
                <a:gd name="connsiteY482" fmla="*/ 814740 h 1566645"/>
                <a:gd name="connsiteX483" fmla="*/ 28663 w 1542360"/>
                <a:gd name="connsiteY483" fmla="*/ 821785 h 1566645"/>
                <a:gd name="connsiteX484" fmla="*/ 25426 w 1542360"/>
                <a:gd name="connsiteY484" fmla="*/ 828830 h 1566645"/>
                <a:gd name="connsiteX485" fmla="*/ 28663 w 1542360"/>
                <a:gd name="connsiteY485" fmla="*/ 832352 h 1566645"/>
                <a:gd name="connsiteX486" fmla="*/ 31900 w 1542360"/>
                <a:gd name="connsiteY486" fmla="*/ 839397 h 1566645"/>
                <a:gd name="connsiteX487" fmla="*/ 41423 w 1542360"/>
                <a:gd name="connsiteY487" fmla="*/ 849964 h 1566645"/>
                <a:gd name="connsiteX488" fmla="*/ 44756 w 1542360"/>
                <a:gd name="connsiteY488" fmla="*/ 857010 h 1566645"/>
                <a:gd name="connsiteX489" fmla="*/ 47994 w 1542360"/>
                <a:gd name="connsiteY489" fmla="*/ 860532 h 1566645"/>
                <a:gd name="connsiteX490" fmla="*/ 51326 w 1542360"/>
                <a:gd name="connsiteY490" fmla="*/ 867577 h 1566645"/>
                <a:gd name="connsiteX491" fmla="*/ 51326 w 1542360"/>
                <a:gd name="connsiteY491" fmla="*/ 885284 h 1566645"/>
                <a:gd name="connsiteX492" fmla="*/ 47994 w 1542360"/>
                <a:gd name="connsiteY492" fmla="*/ 892329 h 1566645"/>
                <a:gd name="connsiteX493" fmla="*/ 44756 w 1542360"/>
                <a:gd name="connsiteY493" fmla="*/ 895852 h 1566645"/>
                <a:gd name="connsiteX494" fmla="*/ 47994 w 1542360"/>
                <a:gd name="connsiteY494" fmla="*/ 906419 h 1566645"/>
                <a:gd name="connsiteX495" fmla="*/ 47994 w 1542360"/>
                <a:gd name="connsiteY495" fmla="*/ 913464 h 1566645"/>
                <a:gd name="connsiteX496" fmla="*/ 51326 w 1542360"/>
                <a:gd name="connsiteY496" fmla="*/ 924032 h 1566645"/>
                <a:gd name="connsiteX497" fmla="*/ 51326 w 1542360"/>
                <a:gd name="connsiteY497" fmla="*/ 934599 h 1566645"/>
                <a:gd name="connsiteX498" fmla="*/ 54564 w 1542360"/>
                <a:gd name="connsiteY498" fmla="*/ 938121 h 1566645"/>
                <a:gd name="connsiteX499" fmla="*/ 54564 w 1542360"/>
                <a:gd name="connsiteY499" fmla="*/ 941739 h 1566645"/>
                <a:gd name="connsiteX500" fmla="*/ 51422 w 1542360"/>
                <a:gd name="connsiteY500" fmla="*/ 941739 h 1566645"/>
                <a:gd name="connsiteX501" fmla="*/ 41899 w 1542360"/>
                <a:gd name="connsiteY501" fmla="*/ 952306 h 1566645"/>
                <a:gd name="connsiteX502" fmla="*/ 45232 w 1542360"/>
                <a:gd name="connsiteY502" fmla="*/ 955829 h 1566645"/>
                <a:gd name="connsiteX503" fmla="*/ 45232 w 1542360"/>
                <a:gd name="connsiteY503" fmla="*/ 962874 h 1566645"/>
                <a:gd name="connsiteX504" fmla="*/ 48469 w 1542360"/>
                <a:gd name="connsiteY504" fmla="*/ 969919 h 1566645"/>
                <a:gd name="connsiteX505" fmla="*/ 48469 w 1542360"/>
                <a:gd name="connsiteY505" fmla="*/ 976964 h 1566645"/>
                <a:gd name="connsiteX506" fmla="*/ 51803 w 1542360"/>
                <a:gd name="connsiteY506" fmla="*/ 980486 h 1566645"/>
                <a:gd name="connsiteX507" fmla="*/ 51803 w 1542360"/>
                <a:gd name="connsiteY507" fmla="*/ 984009 h 1566645"/>
                <a:gd name="connsiteX508" fmla="*/ 55040 w 1542360"/>
                <a:gd name="connsiteY508" fmla="*/ 984009 h 1566645"/>
                <a:gd name="connsiteX509" fmla="*/ 58278 w 1542360"/>
                <a:gd name="connsiteY509" fmla="*/ 987531 h 1566645"/>
                <a:gd name="connsiteX510" fmla="*/ 67800 w 1542360"/>
                <a:gd name="connsiteY510" fmla="*/ 1008667 h 1566645"/>
                <a:gd name="connsiteX511" fmla="*/ 67800 w 1542360"/>
                <a:gd name="connsiteY511" fmla="*/ 1015807 h 1566645"/>
                <a:gd name="connsiteX512" fmla="*/ 58278 w 1542360"/>
                <a:gd name="connsiteY512" fmla="*/ 1036941 h 1566645"/>
                <a:gd name="connsiteX513" fmla="*/ 48755 w 1542360"/>
                <a:gd name="connsiteY513" fmla="*/ 1047509 h 1566645"/>
                <a:gd name="connsiteX514" fmla="*/ 48755 w 1542360"/>
                <a:gd name="connsiteY514" fmla="*/ 1072166 h 1566645"/>
                <a:gd name="connsiteX515" fmla="*/ 45518 w 1542360"/>
                <a:gd name="connsiteY515" fmla="*/ 1082829 h 1566645"/>
                <a:gd name="connsiteX516" fmla="*/ 32377 w 1542360"/>
                <a:gd name="connsiteY516" fmla="*/ 1097109 h 1566645"/>
                <a:gd name="connsiteX517" fmla="*/ 22854 w 1542360"/>
                <a:gd name="connsiteY517" fmla="*/ 1097109 h 1566645"/>
                <a:gd name="connsiteX518" fmla="*/ 16378 w 1542360"/>
                <a:gd name="connsiteY518" fmla="*/ 1100632 h 1566645"/>
                <a:gd name="connsiteX519" fmla="*/ 9808 w 1542360"/>
                <a:gd name="connsiteY519" fmla="*/ 1097109 h 1566645"/>
                <a:gd name="connsiteX520" fmla="*/ 3237 w 1542360"/>
                <a:gd name="connsiteY520" fmla="*/ 1097109 h 1566645"/>
                <a:gd name="connsiteX521" fmla="*/ 0 w 1542360"/>
                <a:gd name="connsiteY521" fmla="*/ 1128812 h 1566645"/>
                <a:gd name="connsiteX522" fmla="*/ 6571 w 1542360"/>
                <a:gd name="connsiteY522" fmla="*/ 1128812 h 1566645"/>
                <a:gd name="connsiteX523" fmla="*/ 13046 w 1542360"/>
                <a:gd name="connsiteY523" fmla="*/ 1132334 h 1566645"/>
                <a:gd name="connsiteX524" fmla="*/ 22568 w 1542360"/>
                <a:gd name="connsiteY524" fmla="*/ 1132334 h 1566645"/>
                <a:gd name="connsiteX525" fmla="*/ 29139 w 1542360"/>
                <a:gd name="connsiteY525" fmla="*/ 1135856 h 1566645"/>
                <a:gd name="connsiteX526" fmla="*/ 38662 w 1542360"/>
                <a:gd name="connsiteY526" fmla="*/ 1146519 h 1566645"/>
                <a:gd name="connsiteX527" fmla="*/ 41899 w 1542360"/>
                <a:gd name="connsiteY527" fmla="*/ 1153564 h 1566645"/>
                <a:gd name="connsiteX528" fmla="*/ 58278 w 1542360"/>
                <a:gd name="connsiteY528" fmla="*/ 1150041 h 1566645"/>
                <a:gd name="connsiteX529" fmla="*/ 61610 w 1542360"/>
                <a:gd name="connsiteY529" fmla="*/ 1157086 h 1566645"/>
                <a:gd name="connsiteX530" fmla="*/ 74656 w 1542360"/>
                <a:gd name="connsiteY530" fmla="*/ 1164131 h 1566645"/>
                <a:gd name="connsiteX531" fmla="*/ 94273 w 1542360"/>
                <a:gd name="connsiteY531" fmla="*/ 1164131 h 1566645"/>
                <a:gd name="connsiteX532" fmla="*/ 113890 w 1542360"/>
                <a:gd name="connsiteY532" fmla="*/ 1157086 h 1566645"/>
                <a:gd name="connsiteX533" fmla="*/ 127030 w 1542360"/>
                <a:gd name="connsiteY533" fmla="*/ 1157086 h 1566645"/>
                <a:gd name="connsiteX534" fmla="*/ 127030 w 1542360"/>
                <a:gd name="connsiteY534" fmla="*/ 1146519 h 1566645"/>
                <a:gd name="connsiteX535" fmla="*/ 123697 w 1542360"/>
                <a:gd name="connsiteY535" fmla="*/ 1142901 h 1566645"/>
                <a:gd name="connsiteX536" fmla="*/ 143314 w 1542360"/>
                <a:gd name="connsiteY536" fmla="*/ 1146519 h 1566645"/>
                <a:gd name="connsiteX537" fmla="*/ 149884 w 1542360"/>
                <a:gd name="connsiteY537" fmla="*/ 1135856 h 1566645"/>
                <a:gd name="connsiteX538" fmla="*/ 172834 w 1542360"/>
                <a:gd name="connsiteY538" fmla="*/ 1132334 h 1566645"/>
                <a:gd name="connsiteX539" fmla="*/ 192451 w 1542360"/>
                <a:gd name="connsiteY539" fmla="*/ 1111199 h 1566645"/>
                <a:gd name="connsiteX540" fmla="*/ 198925 w 1542360"/>
                <a:gd name="connsiteY540" fmla="*/ 1107676 h 1566645"/>
                <a:gd name="connsiteX541" fmla="*/ 202258 w 1542360"/>
                <a:gd name="connsiteY541" fmla="*/ 1107676 h 1566645"/>
                <a:gd name="connsiteX542" fmla="*/ 228350 w 1542360"/>
                <a:gd name="connsiteY542" fmla="*/ 1121767 h 1566645"/>
                <a:gd name="connsiteX543" fmla="*/ 231683 w 1542360"/>
                <a:gd name="connsiteY543" fmla="*/ 1118244 h 1566645"/>
                <a:gd name="connsiteX544" fmla="*/ 257870 w 1542360"/>
                <a:gd name="connsiteY544" fmla="*/ 1104154 h 1566645"/>
                <a:gd name="connsiteX545" fmla="*/ 261108 w 1542360"/>
                <a:gd name="connsiteY545" fmla="*/ 1100632 h 1566645"/>
                <a:gd name="connsiteX546" fmla="*/ 264345 w 1542360"/>
                <a:gd name="connsiteY546" fmla="*/ 1100632 h 1566645"/>
                <a:gd name="connsiteX547" fmla="*/ 270916 w 1542360"/>
                <a:gd name="connsiteY547" fmla="*/ 1104154 h 1566645"/>
                <a:gd name="connsiteX548" fmla="*/ 274153 w 1542360"/>
                <a:gd name="connsiteY548" fmla="*/ 1107676 h 1566645"/>
                <a:gd name="connsiteX549" fmla="*/ 280723 w 1542360"/>
                <a:gd name="connsiteY549" fmla="*/ 1107676 h 1566645"/>
                <a:gd name="connsiteX550" fmla="*/ 287295 w 1542360"/>
                <a:gd name="connsiteY550" fmla="*/ 1111199 h 1566645"/>
                <a:gd name="connsiteX551" fmla="*/ 290532 w 1542360"/>
                <a:gd name="connsiteY551" fmla="*/ 1111199 h 1566645"/>
                <a:gd name="connsiteX552" fmla="*/ 300054 w 1542360"/>
                <a:gd name="connsiteY552" fmla="*/ 1107676 h 1566645"/>
                <a:gd name="connsiteX553" fmla="*/ 313196 w 1542360"/>
                <a:gd name="connsiteY553" fmla="*/ 1100632 h 1566645"/>
                <a:gd name="connsiteX554" fmla="*/ 316433 w 1542360"/>
                <a:gd name="connsiteY554" fmla="*/ 1100632 h 1566645"/>
                <a:gd name="connsiteX555" fmla="*/ 323004 w 1542360"/>
                <a:gd name="connsiteY555" fmla="*/ 1104154 h 1566645"/>
                <a:gd name="connsiteX556" fmla="*/ 329479 w 1542360"/>
                <a:gd name="connsiteY556" fmla="*/ 1104154 h 1566645"/>
                <a:gd name="connsiteX557" fmla="*/ 339001 w 1542360"/>
                <a:gd name="connsiteY557" fmla="*/ 1107676 h 1566645"/>
                <a:gd name="connsiteX558" fmla="*/ 345572 w 1542360"/>
                <a:gd name="connsiteY558" fmla="*/ 1107676 h 1566645"/>
                <a:gd name="connsiteX559" fmla="*/ 352142 w 1542360"/>
                <a:gd name="connsiteY559" fmla="*/ 1104154 h 1566645"/>
                <a:gd name="connsiteX560" fmla="*/ 355381 w 1542360"/>
                <a:gd name="connsiteY560" fmla="*/ 1100632 h 1566645"/>
                <a:gd name="connsiteX561" fmla="*/ 355381 w 1542360"/>
                <a:gd name="connsiteY561" fmla="*/ 1086542 h 1566645"/>
                <a:gd name="connsiteX562" fmla="*/ 361951 w 1542360"/>
                <a:gd name="connsiteY562" fmla="*/ 1086542 h 1566645"/>
                <a:gd name="connsiteX563" fmla="*/ 365188 w 1542360"/>
                <a:gd name="connsiteY563" fmla="*/ 1083019 h 1566645"/>
                <a:gd name="connsiteX564" fmla="*/ 368522 w 1542360"/>
                <a:gd name="connsiteY564" fmla="*/ 1083019 h 1566645"/>
                <a:gd name="connsiteX565" fmla="*/ 371759 w 1542360"/>
                <a:gd name="connsiteY565" fmla="*/ 1079497 h 1566645"/>
                <a:gd name="connsiteX566" fmla="*/ 374996 w 1542360"/>
                <a:gd name="connsiteY566" fmla="*/ 1072357 h 1566645"/>
                <a:gd name="connsiteX567" fmla="*/ 381568 w 1542360"/>
                <a:gd name="connsiteY567" fmla="*/ 1051222 h 1566645"/>
                <a:gd name="connsiteX568" fmla="*/ 388138 w 1542360"/>
                <a:gd name="connsiteY568" fmla="*/ 1044177 h 1566645"/>
                <a:gd name="connsiteX569" fmla="*/ 394613 w 1542360"/>
                <a:gd name="connsiteY569" fmla="*/ 1040654 h 1566645"/>
                <a:gd name="connsiteX570" fmla="*/ 404136 w 1542360"/>
                <a:gd name="connsiteY570" fmla="*/ 1037132 h 1566645"/>
                <a:gd name="connsiteX571" fmla="*/ 410706 w 1542360"/>
                <a:gd name="connsiteY571" fmla="*/ 1037132 h 1566645"/>
                <a:gd name="connsiteX572" fmla="*/ 420228 w 1542360"/>
                <a:gd name="connsiteY572" fmla="*/ 1040654 h 1566645"/>
                <a:gd name="connsiteX573" fmla="*/ 433370 w 1542360"/>
                <a:gd name="connsiteY573" fmla="*/ 1040654 h 1566645"/>
                <a:gd name="connsiteX574" fmla="*/ 446415 w 1542360"/>
                <a:gd name="connsiteY574" fmla="*/ 1033609 h 1566645"/>
                <a:gd name="connsiteX575" fmla="*/ 455938 w 1542360"/>
                <a:gd name="connsiteY575" fmla="*/ 1030087 h 1566645"/>
                <a:gd name="connsiteX576" fmla="*/ 465460 w 1542360"/>
                <a:gd name="connsiteY576" fmla="*/ 1023042 h 1566645"/>
                <a:gd name="connsiteX577" fmla="*/ 474983 w 1542360"/>
                <a:gd name="connsiteY577" fmla="*/ 1019519 h 1566645"/>
                <a:gd name="connsiteX578" fmla="*/ 494600 w 1542360"/>
                <a:gd name="connsiteY578" fmla="*/ 1019519 h 1566645"/>
                <a:gd name="connsiteX579" fmla="*/ 497932 w 1542360"/>
                <a:gd name="connsiteY579" fmla="*/ 1023042 h 1566645"/>
                <a:gd name="connsiteX580" fmla="*/ 504407 w 1542360"/>
                <a:gd name="connsiteY580" fmla="*/ 1023042 h 1566645"/>
                <a:gd name="connsiteX581" fmla="*/ 510978 w 1542360"/>
                <a:gd name="connsiteY581" fmla="*/ 1026565 h 1566645"/>
                <a:gd name="connsiteX582" fmla="*/ 527357 w 1542360"/>
                <a:gd name="connsiteY582" fmla="*/ 1023042 h 1566645"/>
                <a:gd name="connsiteX583" fmla="*/ 566589 w 1542360"/>
                <a:gd name="connsiteY583" fmla="*/ 1001812 h 1566645"/>
                <a:gd name="connsiteX584" fmla="*/ 582968 w 1542360"/>
                <a:gd name="connsiteY584" fmla="*/ 994767 h 1566645"/>
                <a:gd name="connsiteX585" fmla="*/ 596014 w 1542360"/>
                <a:gd name="connsiteY585" fmla="*/ 991244 h 1566645"/>
                <a:gd name="connsiteX586" fmla="*/ 618963 w 1542360"/>
                <a:gd name="connsiteY586" fmla="*/ 987722 h 1566645"/>
                <a:gd name="connsiteX587" fmla="*/ 638580 w 1542360"/>
                <a:gd name="connsiteY587" fmla="*/ 984200 h 1566645"/>
                <a:gd name="connsiteX588" fmla="*/ 664672 w 1542360"/>
                <a:gd name="connsiteY588" fmla="*/ 984200 h 1566645"/>
                <a:gd name="connsiteX589" fmla="*/ 671242 w 1542360"/>
                <a:gd name="connsiteY589" fmla="*/ 977155 h 1566645"/>
                <a:gd name="connsiteX590" fmla="*/ 680764 w 1542360"/>
                <a:gd name="connsiteY590" fmla="*/ 987722 h 1566645"/>
                <a:gd name="connsiteX591" fmla="*/ 687335 w 1542360"/>
                <a:gd name="connsiteY591" fmla="*/ 991244 h 1566645"/>
                <a:gd name="connsiteX592" fmla="*/ 693905 w 1542360"/>
                <a:gd name="connsiteY592" fmla="*/ 998289 h 1566645"/>
                <a:gd name="connsiteX593" fmla="*/ 706951 w 1542360"/>
                <a:gd name="connsiteY593" fmla="*/ 1005334 h 1566645"/>
                <a:gd name="connsiteX594" fmla="*/ 716474 w 1542360"/>
                <a:gd name="connsiteY594" fmla="*/ 1008857 h 1566645"/>
                <a:gd name="connsiteX595" fmla="*/ 723045 w 1542360"/>
                <a:gd name="connsiteY595" fmla="*/ 1008857 h 1566645"/>
                <a:gd name="connsiteX596" fmla="*/ 726282 w 1542360"/>
                <a:gd name="connsiteY596" fmla="*/ 1005334 h 1566645"/>
                <a:gd name="connsiteX597" fmla="*/ 726282 w 1542360"/>
                <a:gd name="connsiteY597" fmla="*/ 1008857 h 1566645"/>
                <a:gd name="connsiteX598" fmla="*/ 729615 w 1542360"/>
                <a:gd name="connsiteY598" fmla="*/ 1012474 h 1566645"/>
                <a:gd name="connsiteX599" fmla="*/ 732853 w 1542360"/>
                <a:gd name="connsiteY599" fmla="*/ 1019519 h 1566645"/>
                <a:gd name="connsiteX600" fmla="*/ 736091 w 1542360"/>
                <a:gd name="connsiteY600" fmla="*/ 1023042 h 1566645"/>
                <a:gd name="connsiteX601" fmla="*/ 745613 w 1542360"/>
                <a:gd name="connsiteY601" fmla="*/ 1023042 h 1566645"/>
                <a:gd name="connsiteX602" fmla="*/ 748946 w 1542360"/>
                <a:gd name="connsiteY602" fmla="*/ 1019519 h 1566645"/>
                <a:gd name="connsiteX603" fmla="*/ 748946 w 1542360"/>
                <a:gd name="connsiteY603" fmla="*/ 1030468 h 1566645"/>
                <a:gd name="connsiteX604" fmla="*/ 755421 w 1542360"/>
                <a:gd name="connsiteY604" fmla="*/ 1030468 h 1566645"/>
                <a:gd name="connsiteX605" fmla="*/ 758754 w 1542360"/>
                <a:gd name="connsiteY605" fmla="*/ 1033990 h 1566645"/>
                <a:gd name="connsiteX606" fmla="*/ 758754 w 1542360"/>
                <a:gd name="connsiteY606" fmla="*/ 1041035 h 1566645"/>
                <a:gd name="connsiteX607" fmla="*/ 752183 w 1542360"/>
                <a:gd name="connsiteY607" fmla="*/ 1055125 h 1566645"/>
                <a:gd name="connsiteX608" fmla="*/ 748946 w 1542360"/>
                <a:gd name="connsiteY608" fmla="*/ 1058648 h 1566645"/>
                <a:gd name="connsiteX609" fmla="*/ 745613 w 1542360"/>
                <a:gd name="connsiteY609" fmla="*/ 1065693 h 1566645"/>
                <a:gd name="connsiteX610" fmla="*/ 755136 w 1542360"/>
                <a:gd name="connsiteY610" fmla="*/ 1083400 h 1566645"/>
                <a:gd name="connsiteX611" fmla="*/ 764658 w 1542360"/>
                <a:gd name="connsiteY611" fmla="*/ 1076260 h 1566645"/>
                <a:gd name="connsiteX612" fmla="*/ 774181 w 1542360"/>
                <a:gd name="connsiteY612" fmla="*/ 1097490 h 1566645"/>
                <a:gd name="connsiteX613" fmla="*/ 774181 w 1542360"/>
                <a:gd name="connsiteY613" fmla="*/ 1101012 h 1566645"/>
                <a:gd name="connsiteX614" fmla="*/ 777513 w 1542360"/>
                <a:gd name="connsiteY614" fmla="*/ 1104535 h 1566645"/>
                <a:gd name="connsiteX615" fmla="*/ 777513 w 1542360"/>
                <a:gd name="connsiteY615" fmla="*/ 1118625 h 1566645"/>
                <a:gd name="connsiteX616" fmla="*/ 780751 w 1542360"/>
                <a:gd name="connsiteY616" fmla="*/ 1125670 h 1566645"/>
                <a:gd name="connsiteX617" fmla="*/ 780751 w 1542360"/>
                <a:gd name="connsiteY617" fmla="*/ 1132715 h 1566645"/>
                <a:gd name="connsiteX618" fmla="*/ 771228 w 1542360"/>
                <a:gd name="connsiteY618" fmla="*/ 1132715 h 1566645"/>
                <a:gd name="connsiteX619" fmla="*/ 764658 w 1542360"/>
                <a:gd name="connsiteY619" fmla="*/ 1129192 h 1566645"/>
                <a:gd name="connsiteX620" fmla="*/ 761421 w 1542360"/>
                <a:gd name="connsiteY620" fmla="*/ 1129192 h 1566645"/>
                <a:gd name="connsiteX621" fmla="*/ 764658 w 1542360"/>
                <a:gd name="connsiteY621" fmla="*/ 1150422 h 1566645"/>
                <a:gd name="connsiteX622" fmla="*/ 784274 w 1542360"/>
                <a:gd name="connsiteY622" fmla="*/ 1150422 h 1566645"/>
                <a:gd name="connsiteX623" fmla="*/ 787608 w 1542360"/>
                <a:gd name="connsiteY623" fmla="*/ 1153944 h 1566645"/>
                <a:gd name="connsiteX624" fmla="*/ 787608 w 1542360"/>
                <a:gd name="connsiteY624" fmla="*/ 1157467 h 1566645"/>
                <a:gd name="connsiteX625" fmla="*/ 797130 w 1542360"/>
                <a:gd name="connsiteY625" fmla="*/ 1157467 h 1566645"/>
                <a:gd name="connsiteX626" fmla="*/ 797130 w 1542360"/>
                <a:gd name="connsiteY626" fmla="*/ 1150422 h 1566645"/>
                <a:gd name="connsiteX627" fmla="*/ 793892 w 1542360"/>
                <a:gd name="connsiteY627" fmla="*/ 1139759 h 1566645"/>
                <a:gd name="connsiteX628" fmla="*/ 793892 w 1542360"/>
                <a:gd name="connsiteY628" fmla="*/ 1132715 h 1566645"/>
                <a:gd name="connsiteX629" fmla="*/ 797130 w 1542360"/>
                <a:gd name="connsiteY629" fmla="*/ 1125670 h 1566645"/>
                <a:gd name="connsiteX630" fmla="*/ 800367 w 1542360"/>
                <a:gd name="connsiteY630" fmla="*/ 1122147 h 1566645"/>
                <a:gd name="connsiteX631" fmla="*/ 813509 w 1542360"/>
                <a:gd name="connsiteY631" fmla="*/ 1115102 h 1566645"/>
                <a:gd name="connsiteX632" fmla="*/ 819983 w 1542360"/>
                <a:gd name="connsiteY632" fmla="*/ 1115102 h 1566645"/>
                <a:gd name="connsiteX633" fmla="*/ 823317 w 1542360"/>
                <a:gd name="connsiteY633" fmla="*/ 1111580 h 1566645"/>
                <a:gd name="connsiteX634" fmla="*/ 829792 w 1542360"/>
                <a:gd name="connsiteY634" fmla="*/ 1108058 h 1566645"/>
                <a:gd name="connsiteX635" fmla="*/ 836363 w 1542360"/>
                <a:gd name="connsiteY635" fmla="*/ 1101012 h 1566645"/>
                <a:gd name="connsiteX636" fmla="*/ 839600 w 1542360"/>
                <a:gd name="connsiteY636" fmla="*/ 1093967 h 1566645"/>
                <a:gd name="connsiteX637" fmla="*/ 849123 w 1542360"/>
                <a:gd name="connsiteY637" fmla="*/ 1083400 h 1566645"/>
                <a:gd name="connsiteX638" fmla="*/ 849123 w 1542360"/>
                <a:gd name="connsiteY638" fmla="*/ 1079878 h 1566645"/>
                <a:gd name="connsiteX639" fmla="*/ 862264 w 1542360"/>
                <a:gd name="connsiteY639" fmla="*/ 1083400 h 1566645"/>
                <a:gd name="connsiteX640" fmla="*/ 871786 w 1542360"/>
                <a:gd name="connsiteY640" fmla="*/ 1051602 h 1566645"/>
                <a:gd name="connsiteX641" fmla="*/ 888165 w 1542360"/>
                <a:gd name="connsiteY641" fmla="*/ 1051602 h 1566645"/>
                <a:gd name="connsiteX642" fmla="*/ 894641 w 1542360"/>
                <a:gd name="connsiteY642" fmla="*/ 1048080 h 1566645"/>
                <a:gd name="connsiteX643" fmla="*/ 901210 w 1542360"/>
                <a:gd name="connsiteY643" fmla="*/ 1041035 h 1566645"/>
                <a:gd name="connsiteX644" fmla="*/ 908448 w 1542360"/>
                <a:gd name="connsiteY644" fmla="*/ 1030468 h 1566645"/>
                <a:gd name="connsiteX645" fmla="*/ 908448 w 1542360"/>
                <a:gd name="connsiteY645" fmla="*/ 1026945 h 1566645"/>
                <a:gd name="connsiteX646" fmla="*/ 911780 w 1542360"/>
                <a:gd name="connsiteY646" fmla="*/ 1030468 h 1566645"/>
                <a:gd name="connsiteX647" fmla="*/ 911780 w 1542360"/>
                <a:gd name="connsiteY647" fmla="*/ 1037512 h 1566645"/>
                <a:gd name="connsiteX648" fmla="*/ 915018 w 1542360"/>
                <a:gd name="connsiteY648" fmla="*/ 1044557 h 1566645"/>
                <a:gd name="connsiteX649" fmla="*/ 915018 w 1542360"/>
                <a:gd name="connsiteY649" fmla="*/ 1048080 h 1566645"/>
                <a:gd name="connsiteX650" fmla="*/ 908448 w 1542360"/>
                <a:gd name="connsiteY650" fmla="*/ 1055125 h 1566645"/>
                <a:gd name="connsiteX651" fmla="*/ 905210 w 1542360"/>
                <a:gd name="connsiteY651" fmla="*/ 1062170 h 1566645"/>
                <a:gd name="connsiteX652" fmla="*/ 898639 w 1542360"/>
                <a:gd name="connsiteY652" fmla="*/ 1065693 h 1566645"/>
                <a:gd name="connsiteX653" fmla="*/ 895402 w 1542360"/>
                <a:gd name="connsiteY653" fmla="*/ 1069215 h 1566645"/>
                <a:gd name="connsiteX654" fmla="*/ 882356 w 1542360"/>
                <a:gd name="connsiteY654" fmla="*/ 1069215 h 1566645"/>
                <a:gd name="connsiteX655" fmla="*/ 879023 w 1542360"/>
                <a:gd name="connsiteY655" fmla="*/ 1076260 h 1566645"/>
                <a:gd name="connsiteX656" fmla="*/ 888546 w 1542360"/>
                <a:gd name="connsiteY656" fmla="*/ 1097490 h 1566645"/>
                <a:gd name="connsiteX657" fmla="*/ 882070 w 1542360"/>
                <a:gd name="connsiteY657" fmla="*/ 1097490 h 1566645"/>
                <a:gd name="connsiteX658" fmla="*/ 878738 w 1542360"/>
                <a:gd name="connsiteY658" fmla="*/ 1101012 h 1566645"/>
                <a:gd name="connsiteX659" fmla="*/ 872262 w 1542360"/>
                <a:gd name="connsiteY659" fmla="*/ 1104535 h 1566645"/>
                <a:gd name="connsiteX660" fmla="*/ 852551 w 1542360"/>
                <a:gd name="connsiteY660" fmla="*/ 1125670 h 1566645"/>
                <a:gd name="connsiteX661" fmla="*/ 852551 w 1542360"/>
                <a:gd name="connsiteY661" fmla="*/ 1132715 h 1566645"/>
                <a:gd name="connsiteX662" fmla="*/ 849313 w 1542360"/>
                <a:gd name="connsiteY662" fmla="*/ 1136237 h 1566645"/>
                <a:gd name="connsiteX663" fmla="*/ 846075 w 1542360"/>
                <a:gd name="connsiteY663" fmla="*/ 1143282 h 1566645"/>
                <a:gd name="connsiteX664" fmla="*/ 839505 w 1542360"/>
                <a:gd name="connsiteY664" fmla="*/ 1150422 h 1566645"/>
                <a:gd name="connsiteX665" fmla="*/ 826459 w 1542360"/>
                <a:gd name="connsiteY665" fmla="*/ 1157467 h 1566645"/>
                <a:gd name="connsiteX666" fmla="*/ 823126 w 1542360"/>
                <a:gd name="connsiteY666" fmla="*/ 1160990 h 1566645"/>
                <a:gd name="connsiteX667" fmla="*/ 823126 w 1542360"/>
                <a:gd name="connsiteY667" fmla="*/ 1163751 h 1566645"/>
                <a:gd name="connsiteX668" fmla="*/ 826459 w 1542360"/>
                <a:gd name="connsiteY668" fmla="*/ 1167273 h 1566645"/>
                <a:gd name="connsiteX669" fmla="*/ 842742 w 1542360"/>
                <a:gd name="connsiteY669" fmla="*/ 1167273 h 1566645"/>
                <a:gd name="connsiteX670" fmla="*/ 849313 w 1542360"/>
                <a:gd name="connsiteY670" fmla="*/ 1163751 h 1566645"/>
                <a:gd name="connsiteX671" fmla="*/ 855883 w 1542360"/>
                <a:gd name="connsiteY671" fmla="*/ 1163751 h 1566645"/>
                <a:gd name="connsiteX672" fmla="*/ 862454 w 1542360"/>
                <a:gd name="connsiteY672" fmla="*/ 1156706 h 1566645"/>
                <a:gd name="connsiteX673" fmla="*/ 871977 w 1542360"/>
                <a:gd name="connsiteY673" fmla="*/ 1135476 h 1566645"/>
                <a:gd name="connsiteX674" fmla="*/ 875214 w 1542360"/>
                <a:gd name="connsiteY674" fmla="*/ 1131953 h 1566645"/>
                <a:gd name="connsiteX675" fmla="*/ 878452 w 1542360"/>
                <a:gd name="connsiteY675" fmla="*/ 1124908 h 1566645"/>
                <a:gd name="connsiteX676" fmla="*/ 885023 w 1542360"/>
                <a:gd name="connsiteY676" fmla="*/ 1121386 h 1566645"/>
                <a:gd name="connsiteX677" fmla="*/ 888260 w 1542360"/>
                <a:gd name="connsiteY677" fmla="*/ 1117863 h 1566645"/>
                <a:gd name="connsiteX678" fmla="*/ 888260 w 1542360"/>
                <a:gd name="connsiteY678" fmla="*/ 1128430 h 1566645"/>
                <a:gd name="connsiteX679" fmla="*/ 891593 w 1542360"/>
                <a:gd name="connsiteY679" fmla="*/ 1135476 h 1566645"/>
                <a:gd name="connsiteX680" fmla="*/ 891593 w 1542360"/>
                <a:gd name="connsiteY680" fmla="*/ 1149661 h 1566645"/>
                <a:gd name="connsiteX681" fmla="*/ 885023 w 1542360"/>
                <a:gd name="connsiteY681" fmla="*/ 1156706 h 1566645"/>
                <a:gd name="connsiteX682" fmla="*/ 878452 w 1542360"/>
                <a:gd name="connsiteY682" fmla="*/ 1160228 h 1566645"/>
                <a:gd name="connsiteX683" fmla="*/ 871977 w 1542360"/>
                <a:gd name="connsiteY683" fmla="*/ 1167273 h 1566645"/>
                <a:gd name="connsiteX684" fmla="*/ 871977 w 1542360"/>
                <a:gd name="connsiteY684" fmla="*/ 1177840 h 1566645"/>
                <a:gd name="connsiteX685" fmla="*/ 875214 w 1542360"/>
                <a:gd name="connsiteY685" fmla="*/ 1181363 h 1566645"/>
                <a:gd name="connsiteX686" fmla="*/ 878452 w 1542360"/>
                <a:gd name="connsiteY686" fmla="*/ 1181363 h 1566645"/>
                <a:gd name="connsiteX687" fmla="*/ 887974 w 1542360"/>
                <a:gd name="connsiteY687" fmla="*/ 1184885 h 1566645"/>
                <a:gd name="connsiteX688" fmla="*/ 904353 w 1542360"/>
                <a:gd name="connsiteY688" fmla="*/ 1184885 h 1566645"/>
                <a:gd name="connsiteX689" fmla="*/ 907591 w 1542360"/>
                <a:gd name="connsiteY689" fmla="*/ 1191931 h 1566645"/>
                <a:gd name="connsiteX690" fmla="*/ 894545 w 1542360"/>
                <a:gd name="connsiteY690" fmla="*/ 1206020 h 1566645"/>
                <a:gd name="connsiteX691" fmla="*/ 894545 w 1542360"/>
                <a:gd name="connsiteY691" fmla="*/ 1209543 h 1566645"/>
                <a:gd name="connsiteX692" fmla="*/ 897783 w 1542360"/>
                <a:gd name="connsiteY692" fmla="*/ 1213161 h 1566645"/>
                <a:gd name="connsiteX693" fmla="*/ 907305 w 1542360"/>
                <a:gd name="connsiteY693" fmla="*/ 1234295 h 1566645"/>
                <a:gd name="connsiteX694" fmla="*/ 910638 w 1542360"/>
                <a:gd name="connsiteY694" fmla="*/ 1237818 h 1566645"/>
                <a:gd name="connsiteX695" fmla="*/ 910638 w 1542360"/>
                <a:gd name="connsiteY695" fmla="*/ 1244863 h 1566645"/>
                <a:gd name="connsiteX696" fmla="*/ 884451 w 1542360"/>
                <a:gd name="connsiteY696" fmla="*/ 1273424 h 1566645"/>
                <a:gd name="connsiteX697" fmla="*/ 884451 w 1542360"/>
                <a:gd name="connsiteY697" fmla="*/ 1280468 h 1566645"/>
                <a:gd name="connsiteX698" fmla="*/ 891022 w 1542360"/>
                <a:gd name="connsiteY698" fmla="*/ 1287609 h 1566645"/>
                <a:gd name="connsiteX699" fmla="*/ 894259 w 1542360"/>
                <a:gd name="connsiteY699" fmla="*/ 1294653 h 1566645"/>
                <a:gd name="connsiteX700" fmla="*/ 907305 w 1542360"/>
                <a:gd name="connsiteY700" fmla="*/ 1301698 h 1566645"/>
                <a:gd name="connsiteX701" fmla="*/ 913875 w 1542360"/>
                <a:gd name="connsiteY701" fmla="*/ 1308743 h 1566645"/>
                <a:gd name="connsiteX702" fmla="*/ 920446 w 1542360"/>
                <a:gd name="connsiteY702" fmla="*/ 1312266 h 1566645"/>
                <a:gd name="connsiteX703" fmla="*/ 933492 w 1542360"/>
                <a:gd name="connsiteY703" fmla="*/ 1326356 h 1566645"/>
                <a:gd name="connsiteX704" fmla="*/ 940062 w 1542360"/>
                <a:gd name="connsiteY704" fmla="*/ 1329878 h 1566645"/>
                <a:gd name="connsiteX705" fmla="*/ 979295 w 1542360"/>
                <a:gd name="connsiteY705" fmla="*/ 1329878 h 1566645"/>
                <a:gd name="connsiteX706" fmla="*/ 992436 w 1542360"/>
                <a:gd name="connsiteY706" fmla="*/ 1343968 h 1566645"/>
                <a:gd name="connsiteX707" fmla="*/ 1001958 w 1542360"/>
                <a:gd name="connsiteY707" fmla="*/ 1347491 h 1566645"/>
                <a:gd name="connsiteX708" fmla="*/ 1018243 w 1542360"/>
                <a:gd name="connsiteY708" fmla="*/ 1343968 h 1566645"/>
                <a:gd name="connsiteX709" fmla="*/ 1034621 w 1542360"/>
                <a:gd name="connsiteY709" fmla="*/ 1336923 h 1566645"/>
                <a:gd name="connsiteX710" fmla="*/ 1050999 w 1542360"/>
                <a:gd name="connsiteY710" fmla="*/ 1326356 h 1566645"/>
                <a:gd name="connsiteX711" fmla="*/ 1057571 w 1542360"/>
                <a:gd name="connsiteY711" fmla="*/ 1322834 h 1566645"/>
                <a:gd name="connsiteX712" fmla="*/ 1057571 w 1542360"/>
                <a:gd name="connsiteY712" fmla="*/ 1308743 h 1566645"/>
                <a:gd name="connsiteX713" fmla="*/ 1064045 w 1542360"/>
                <a:gd name="connsiteY713" fmla="*/ 1301698 h 1566645"/>
                <a:gd name="connsiteX714" fmla="*/ 1067378 w 1542360"/>
                <a:gd name="connsiteY714" fmla="*/ 1301698 h 1566645"/>
                <a:gd name="connsiteX715" fmla="*/ 1073854 w 1542360"/>
                <a:gd name="connsiteY715" fmla="*/ 1308743 h 1566645"/>
                <a:gd name="connsiteX716" fmla="*/ 1073854 w 1542360"/>
                <a:gd name="connsiteY716" fmla="*/ 1326356 h 1566645"/>
                <a:gd name="connsiteX717" fmla="*/ 1083376 w 1542360"/>
                <a:gd name="connsiteY717" fmla="*/ 1326356 h 1566645"/>
                <a:gd name="connsiteX718" fmla="*/ 1076900 w 1542360"/>
                <a:gd name="connsiteY718" fmla="*/ 1340446 h 1566645"/>
                <a:gd name="connsiteX719" fmla="*/ 1086423 w 1542360"/>
                <a:gd name="connsiteY719" fmla="*/ 1340446 h 1566645"/>
                <a:gd name="connsiteX720" fmla="*/ 1086423 w 1542360"/>
                <a:gd name="connsiteY720" fmla="*/ 1347491 h 1566645"/>
                <a:gd name="connsiteX721" fmla="*/ 1089661 w 1542360"/>
                <a:gd name="connsiteY721" fmla="*/ 1351108 h 1566645"/>
                <a:gd name="connsiteX722" fmla="*/ 1092899 w 1542360"/>
                <a:gd name="connsiteY722" fmla="*/ 1358153 h 1566645"/>
                <a:gd name="connsiteX723" fmla="*/ 1096231 w 1542360"/>
                <a:gd name="connsiteY723" fmla="*/ 1361676 h 1566645"/>
                <a:gd name="connsiteX724" fmla="*/ 1102707 w 1542360"/>
                <a:gd name="connsiteY724" fmla="*/ 1361676 h 1566645"/>
                <a:gd name="connsiteX725" fmla="*/ 1109277 w 1542360"/>
                <a:gd name="connsiteY725" fmla="*/ 1354631 h 1566645"/>
                <a:gd name="connsiteX726" fmla="*/ 1112610 w 1542360"/>
                <a:gd name="connsiteY726" fmla="*/ 1354631 h 1566645"/>
                <a:gd name="connsiteX727" fmla="*/ 1115848 w 1542360"/>
                <a:gd name="connsiteY727" fmla="*/ 1351108 h 1566645"/>
                <a:gd name="connsiteX728" fmla="*/ 1125371 w 1542360"/>
                <a:gd name="connsiteY728" fmla="*/ 1347491 h 1566645"/>
                <a:gd name="connsiteX729" fmla="*/ 1131941 w 1542360"/>
                <a:gd name="connsiteY729" fmla="*/ 1343968 h 1566645"/>
                <a:gd name="connsiteX730" fmla="*/ 1135179 w 1542360"/>
                <a:gd name="connsiteY730" fmla="*/ 1340446 h 1566645"/>
                <a:gd name="connsiteX731" fmla="*/ 1141749 w 1542360"/>
                <a:gd name="connsiteY731" fmla="*/ 1336923 h 1566645"/>
                <a:gd name="connsiteX732" fmla="*/ 1154795 w 1542360"/>
                <a:gd name="connsiteY732" fmla="*/ 1322834 h 1566645"/>
                <a:gd name="connsiteX733" fmla="*/ 1161366 w 1542360"/>
                <a:gd name="connsiteY733" fmla="*/ 1319311 h 1566645"/>
                <a:gd name="connsiteX734" fmla="*/ 1167936 w 1542360"/>
                <a:gd name="connsiteY734" fmla="*/ 1312266 h 1566645"/>
                <a:gd name="connsiteX735" fmla="*/ 1174412 w 1542360"/>
                <a:gd name="connsiteY735" fmla="*/ 1308743 h 1566645"/>
                <a:gd name="connsiteX736" fmla="*/ 1171173 w 1542360"/>
                <a:gd name="connsiteY736" fmla="*/ 1301698 h 1566645"/>
                <a:gd name="connsiteX737" fmla="*/ 1190790 w 1542360"/>
                <a:gd name="connsiteY737" fmla="*/ 1294653 h 1566645"/>
                <a:gd name="connsiteX738" fmla="*/ 1197360 w 1542360"/>
                <a:gd name="connsiteY738" fmla="*/ 1301698 h 1566645"/>
                <a:gd name="connsiteX739" fmla="*/ 1206883 w 1542360"/>
                <a:gd name="connsiteY739" fmla="*/ 1301698 h 1566645"/>
                <a:gd name="connsiteX740" fmla="*/ 1226500 w 1542360"/>
                <a:gd name="connsiteY740" fmla="*/ 1298176 h 1566645"/>
                <a:gd name="connsiteX741" fmla="*/ 1249354 w 1542360"/>
                <a:gd name="connsiteY741" fmla="*/ 1291131 h 1566645"/>
                <a:gd name="connsiteX742" fmla="*/ 1258877 w 1542360"/>
                <a:gd name="connsiteY742" fmla="*/ 1280468 h 1566645"/>
                <a:gd name="connsiteX743" fmla="*/ 1265447 w 1542360"/>
                <a:gd name="connsiteY743" fmla="*/ 1262856 h 1566645"/>
                <a:gd name="connsiteX744" fmla="*/ 1268684 w 1542360"/>
                <a:gd name="connsiteY744" fmla="*/ 1245244 h 1566645"/>
                <a:gd name="connsiteX745" fmla="*/ 1272018 w 1542360"/>
                <a:gd name="connsiteY745" fmla="*/ 1234676 h 1566645"/>
                <a:gd name="connsiteX746" fmla="*/ 1275255 w 1542360"/>
                <a:gd name="connsiteY746" fmla="*/ 1227631 h 1566645"/>
                <a:gd name="connsiteX747" fmla="*/ 1291633 w 1542360"/>
                <a:gd name="connsiteY747" fmla="*/ 1209923 h 1566645"/>
                <a:gd name="connsiteX748" fmla="*/ 1294871 w 1542360"/>
                <a:gd name="connsiteY748" fmla="*/ 1209923 h 1566645"/>
                <a:gd name="connsiteX749" fmla="*/ 1294871 w 1542360"/>
                <a:gd name="connsiteY749" fmla="*/ 1195834 h 1566645"/>
                <a:gd name="connsiteX750" fmla="*/ 1298205 w 1542360"/>
                <a:gd name="connsiteY750" fmla="*/ 1195834 h 1566645"/>
                <a:gd name="connsiteX751" fmla="*/ 1301442 w 1542360"/>
                <a:gd name="connsiteY751" fmla="*/ 1192311 h 1566645"/>
                <a:gd name="connsiteX752" fmla="*/ 1308012 w 1542360"/>
                <a:gd name="connsiteY752" fmla="*/ 1188789 h 1566645"/>
                <a:gd name="connsiteX753" fmla="*/ 1314488 w 1542360"/>
                <a:gd name="connsiteY753" fmla="*/ 1181744 h 1566645"/>
                <a:gd name="connsiteX754" fmla="*/ 1317820 w 1542360"/>
                <a:gd name="connsiteY754" fmla="*/ 1174699 h 1566645"/>
                <a:gd name="connsiteX755" fmla="*/ 1327343 w 1542360"/>
                <a:gd name="connsiteY755" fmla="*/ 1164131 h 1566645"/>
                <a:gd name="connsiteX756" fmla="*/ 1327343 w 1542360"/>
                <a:gd name="connsiteY756" fmla="*/ 1150041 h 1566645"/>
                <a:gd name="connsiteX757" fmla="*/ 1330580 w 1542360"/>
                <a:gd name="connsiteY757" fmla="*/ 1142901 h 1566645"/>
                <a:gd name="connsiteX758" fmla="*/ 1333819 w 1542360"/>
                <a:gd name="connsiteY758" fmla="*/ 1132334 h 1566645"/>
                <a:gd name="connsiteX759" fmla="*/ 1337151 w 1542360"/>
                <a:gd name="connsiteY759" fmla="*/ 1125289 h 1566645"/>
                <a:gd name="connsiteX760" fmla="*/ 1353530 w 1542360"/>
                <a:gd name="connsiteY760" fmla="*/ 1107676 h 1566645"/>
                <a:gd name="connsiteX761" fmla="*/ 1360006 w 1542360"/>
                <a:gd name="connsiteY761" fmla="*/ 1097109 h 1566645"/>
                <a:gd name="connsiteX762" fmla="*/ 1373147 w 1542360"/>
                <a:gd name="connsiteY762" fmla="*/ 1083019 h 1566645"/>
                <a:gd name="connsiteX763" fmla="*/ 1379621 w 1542360"/>
                <a:gd name="connsiteY763" fmla="*/ 1079497 h 1566645"/>
                <a:gd name="connsiteX764" fmla="*/ 1386192 w 1542360"/>
                <a:gd name="connsiteY764" fmla="*/ 1072357 h 1566645"/>
                <a:gd name="connsiteX765" fmla="*/ 1389430 w 1542360"/>
                <a:gd name="connsiteY765" fmla="*/ 1065311 h 1566645"/>
                <a:gd name="connsiteX766" fmla="*/ 1389430 w 1542360"/>
                <a:gd name="connsiteY766" fmla="*/ 1058266 h 1566645"/>
                <a:gd name="connsiteX767" fmla="*/ 1392762 w 1542360"/>
                <a:gd name="connsiteY767" fmla="*/ 1051222 h 1566645"/>
                <a:gd name="connsiteX768" fmla="*/ 1392762 w 1542360"/>
                <a:gd name="connsiteY768" fmla="*/ 1047699 h 1566645"/>
                <a:gd name="connsiteX769" fmla="*/ 1405808 w 1542360"/>
                <a:gd name="connsiteY769" fmla="*/ 1047699 h 1566645"/>
                <a:gd name="connsiteX770" fmla="*/ 1418949 w 1542360"/>
                <a:gd name="connsiteY770" fmla="*/ 1040654 h 1566645"/>
                <a:gd name="connsiteX771" fmla="*/ 1425425 w 1542360"/>
                <a:gd name="connsiteY771" fmla="*/ 1030087 h 1566645"/>
                <a:gd name="connsiteX772" fmla="*/ 1438566 w 1542360"/>
                <a:gd name="connsiteY772" fmla="*/ 1015997 h 1566645"/>
                <a:gd name="connsiteX773" fmla="*/ 1451612 w 1542360"/>
                <a:gd name="connsiteY773" fmla="*/ 998289 h 1566645"/>
                <a:gd name="connsiteX774" fmla="*/ 1461135 w 1542360"/>
                <a:gd name="connsiteY774" fmla="*/ 984200 h 1566645"/>
                <a:gd name="connsiteX775" fmla="*/ 1467705 w 1542360"/>
                <a:gd name="connsiteY775" fmla="*/ 977155 h 1566645"/>
                <a:gd name="connsiteX776" fmla="*/ 1467705 w 1542360"/>
                <a:gd name="connsiteY776" fmla="*/ 973346 h 1566645"/>
                <a:gd name="connsiteX777" fmla="*/ 1470942 w 1542360"/>
                <a:gd name="connsiteY777" fmla="*/ 962779 h 1566645"/>
                <a:gd name="connsiteX778" fmla="*/ 1470942 w 1542360"/>
                <a:gd name="connsiteY778" fmla="*/ 948689 h 1566645"/>
                <a:gd name="connsiteX779" fmla="*/ 1474180 w 1542360"/>
                <a:gd name="connsiteY779" fmla="*/ 938026 h 1566645"/>
                <a:gd name="connsiteX780" fmla="*/ 1477513 w 1542360"/>
                <a:gd name="connsiteY780" fmla="*/ 934504 h 1566645"/>
                <a:gd name="connsiteX781" fmla="*/ 1484083 w 1542360"/>
                <a:gd name="connsiteY781" fmla="*/ 923936 h 1566645"/>
                <a:gd name="connsiteX782" fmla="*/ 1497129 w 1542360"/>
                <a:gd name="connsiteY782" fmla="*/ 906324 h 1566645"/>
                <a:gd name="connsiteX783" fmla="*/ 1506651 w 1542360"/>
                <a:gd name="connsiteY783" fmla="*/ 877764 h 1566645"/>
                <a:gd name="connsiteX784" fmla="*/ 1519697 w 1542360"/>
                <a:gd name="connsiteY784" fmla="*/ 856533 h 1566645"/>
                <a:gd name="connsiteX785" fmla="*/ 1526268 w 1542360"/>
                <a:gd name="connsiteY785" fmla="*/ 838921 h 1566645"/>
                <a:gd name="connsiteX786" fmla="*/ 1529506 w 1542360"/>
                <a:gd name="connsiteY786" fmla="*/ 831876 h 1566645"/>
                <a:gd name="connsiteX787" fmla="*/ 1529506 w 1542360"/>
                <a:gd name="connsiteY787" fmla="*/ 814263 h 1566645"/>
                <a:gd name="connsiteX788" fmla="*/ 1523031 w 1542360"/>
                <a:gd name="connsiteY788" fmla="*/ 800078 h 1566645"/>
                <a:gd name="connsiteX789" fmla="*/ 1532553 w 1542360"/>
                <a:gd name="connsiteY789" fmla="*/ 768376 h 1566645"/>
                <a:gd name="connsiteX790" fmla="*/ 1539123 w 1542360"/>
                <a:gd name="connsiteY790" fmla="*/ 757809 h 1566645"/>
                <a:gd name="connsiteX791" fmla="*/ 1542361 w 1542360"/>
                <a:gd name="connsiteY791" fmla="*/ 743719 h 1566645"/>
                <a:gd name="connsiteX792" fmla="*/ 1542361 w 1542360"/>
                <a:gd name="connsiteY792" fmla="*/ 718967 h 1566645"/>
                <a:gd name="connsiteX793" fmla="*/ 1539123 w 1542360"/>
                <a:gd name="connsiteY793" fmla="*/ 701354 h 1566645"/>
                <a:gd name="connsiteX794" fmla="*/ 1539123 w 1542360"/>
                <a:gd name="connsiteY794" fmla="*/ 690787 h 1566645"/>
                <a:gd name="connsiteX795" fmla="*/ 803700 w 1542360"/>
                <a:gd name="connsiteY795" fmla="*/ 1185171 h 1566645"/>
                <a:gd name="connsiteX796" fmla="*/ 797224 w 1542360"/>
                <a:gd name="connsiteY796" fmla="*/ 1185171 h 1566645"/>
                <a:gd name="connsiteX797" fmla="*/ 784655 w 1542360"/>
                <a:gd name="connsiteY797" fmla="*/ 1192311 h 1566645"/>
                <a:gd name="connsiteX798" fmla="*/ 784655 w 1542360"/>
                <a:gd name="connsiteY798" fmla="*/ 1195834 h 1566645"/>
                <a:gd name="connsiteX799" fmla="*/ 791225 w 1542360"/>
                <a:gd name="connsiteY799" fmla="*/ 1202879 h 1566645"/>
                <a:gd name="connsiteX800" fmla="*/ 791225 w 1542360"/>
                <a:gd name="connsiteY800" fmla="*/ 1206401 h 1566645"/>
                <a:gd name="connsiteX801" fmla="*/ 800748 w 1542360"/>
                <a:gd name="connsiteY801" fmla="*/ 1206401 h 1566645"/>
                <a:gd name="connsiteX802" fmla="*/ 807319 w 1542360"/>
                <a:gd name="connsiteY802" fmla="*/ 1202879 h 1566645"/>
                <a:gd name="connsiteX803" fmla="*/ 810556 w 1542360"/>
                <a:gd name="connsiteY803" fmla="*/ 1199356 h 1566645"/>
                <a:gd name="connsiteX804" fmla="*/ 820079 w 1542360"/>
                <a:gd name="connsiteY804" fmla="*/ 1199356 h 1566645"/>
                <a:gd name="connsiteX805" fmla="*/ 823317 w 1542360"/>
                <a:gd name="connsiteY805" fmla="*/ 1195834 h 1566645"/>
                <a:gd name="connsiteX806" fmla="*/ 832840 w 1542360"/>
                <a:gd name="connsiteY806" fmla="*/ 1195834 h 1566645"/>
                <a:gd name="connsiteX807" fmla="*/ 836172 w 1542360"/>
                <a:gd name="connsiteY807" fmla="*/ 1192311 h 1566645"/>
                <a:gd name="connsiteX808" fmla="*/ 823031 w 1542360"/>
                <a:gd name="connsiteY808" fmla="*/ 1192311 h 1566645"/>
                <a:gd name="connsiteX809" fmla="*/ 816555 w 1542360"/>
                <a:gd name="connsiteY809" fmla="*/ 1185266 h 1566645"/>
                <a:gd name="connsiteX810" fmla="*/ 833124 w 1542360"/>
                <a:gd name="connsiteY810" fmla="*/ 38747 h 1566645"/>
                <a:gd name="connsiteX811" fmla="*/ 829887 w 1542360"/>
                <a:gd name="connsiteY811" fmla="*/ 35225 h 1566645"/>
                <a:gd name="connsiteX812" fmla="*/ 826650 w 1542360"/>
                <a:gd name="connsiteY812" fmla="*/ 35225 h 1566645"/>
                <a:gd name="connsiteX813" fmla="*/ 820079 w 1542360"/>
                <a:gd name="connsiteY813" fmla="*/ 38747 h 1566645"/>
                <a:gd name="connsiteX814" fmla="*/ 816841 w 1542360"/>
                <a:gd name="connsiteY814" fmla="*/ 42270 h 1566645"/>
                <a:gd name="connsiteX815" fmla="*/ 813509 w 1542360"/>
                <a:gd name="connsiteY815" fmla="*/ 49315 h 1566645"/>
                <a:gd name="connsiteX816" fmla="*/ 813509 w 1542360"/>
                <a:gd name="connsiteY816" fmla="*/ 59977 h 1566645"/>
                <a:gd name="connsiteX817" fmla="*/ 820079 w 1542360"/>
                <a:gd name="connsiteY817" fmla="*/ 59977 h 1566645"/>
                <a:gd name="connsiteX818" fmla="*/ 823317 w 1542360"/>
                <a:gd name="connsiteY818" fmla="*/ 52837 h 1566645"/>
                <a:gd name="connsiteX819" fmla="*/ 829887 w 1542360"/>
                <a:gd name="connsiteY819" fmla="*/ 45792 h 156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542360" h="1566645">
                  <a:moveTo>
                    <a:pt x="1108420" y="1411276"/>
                  </a:moveTo>
                  <a:lnTo>
                    <a:pt x="1098898" y="1386618"/>
                  </a:lnTo>
                  <a:lnTo>
                    <a:pt x="1089375" y="1397186"/>
                  </a:lnTo>
                  <a:lnTo>
                    <a:pt x="1089375" y="1407754"/>
                  </a:lnTo>
                  <a:lnTo>
                    <a:pt x="1095851" y="1414799"/>
                  </a:lnTo>
                  <a:lnTo>
                    <a:pt x="1105374" y="1414799"/>
                  </a:lnTo>
                  <a:close/>
                  <a:moveTo>
                    <a:pt x="964440" y="1372529"/>
                  </a:moveTo>
                  <a:lnTo>
                    <a:pt x="957964" y="1397186"/>
                  </a:lnTo>
                  <a:lnTo>
                    <a:pt x="987390" y="1368626"/>
                  </a:lnTo>
                  <a:close/>
                  <a:moveTo>
                    <a:pt x="1036145" y="145088"/>
                  </a:moveTo>
                  <a:lnTo>
                    <a:pt x="1029574" y="152133"/>
                  </a:lnTo>
                  <a:lnTo>
                    <a:pt x="1029574" y="159178"/>
                  </a:lnTo>
                  <a:lnTo>
                    <a:pt x="1026336" y="166223"/>
                  </a:lnTo>
                  <a:lnTo>
                    <a:pt x="1026336" y="173268"/>
                  </a:lnTo>
                  <a:lnTo>
                    <a:pt x="1032906" y="176790"/>
                  </a:lnTo>
                  <a:lnTo>
                    <a:pt x="1045952" y="176790"/>
                  </a:lnTo>
                  <a:lnTo>
                    <a:pt x="1049286" y="173268"/>
                  </a:lnTo>
                  <a:lnTo>
                    <a:pt x="1052523" y="173268"/>
                  </a:lnTo>
                  <a:lnTo>
                    <a:pt x="1049286" y="166223"/>
                  </a:lnTo>
                  <a:lnTo>
                    <a:pt x="1052523" y="148610"/>
                  </a:lnTo>
                  <a:lnTo>
                    <a:pt x="1045952" y="148610"/>
                  </a:lnTo>
                  <a:lnTo>
                    <a:pt x="1039382" y="145088"/>
                  </a:lnTo>
                  <a:close/>
                  <a:moveTo>
                    <a:pt x="1085186" y="1443169"/>
                  </a:moveTo>
                  <a:lnTo>
                    <a:pt x="1075664" y="1443169"/>
                  </a:lnTo>
                  <a:lnTo>
                    <a:pt x="1069188" y="1450214"/>
                  </a:lnTo>
                  <a:lnTo>
                    <a:pt x="1069188" y="1446691"/>
                  </a:lnTo>
                  <a:lnTo>
                    <a:pt x="1056047" y="1446691"/>
                  </a:lnTo>
                  <a:lnTo>
                    <a:pt x="1049571" y="1450214"/>
                  </a:lnTo>
                  <a:lnTo>
                    <a:pt x="1043001" y="1450214"/>
                  </a:lnTo>
                  <a:lnTo>
                    <a:pt x="1039668" y="1457259"/>
                  </a:lnTo>
                  <a:lnTo>
                    <a:pt x="1030146" y="1446691"/>
                  </a:lnTo>
                  <a:lnTo>
                    <a:pt x="1010529" y="1446691"/>
                  </a:lnTo>
                  <a:lnTo>
                    <a:pt x="997483" y="1429079"/>
                  </a:lnTo>
                  <a:lnTo>
                    <a:pt x="994246" y="1432601"/>
                  </a:lnTo>
                  <a:lnTo>
                    <a:pt x="990913" y="1432601"/>
                  </a:lnTo>
                  <a:lnTo>
                    <a:pt x="987674" y="1436124"/>
                  </a:lnTo>
                  <a:lnTo>
                    <a:pt x="984437" y="1436124"/>
                  </a:lnTo>
                  <a:lnTo>
                    <a:pt x="968059" y="1418512"/>
                  </a:lnTo>
                  <a:lnTo>
                    <a:pt x="968059" y="1425556"/>
                  </a:lnTo>
                  <a:lnTo>
                    <a:pt x="971296" y="1439646"/>
                  </a:lnTo>
                  <a:lnTo>
                    <a:pt x="971296" y="1453736"/>
                  </a:lnTo>
                  <a:lnTo>
                    <a:pt x="968059" y="1457259"/>
                  </a:lnTo>
                  <a:lnTo>
                    <a:pt x="968059" y="1460781"/>
                  </a:lnTo>
                  <a:lnTo>
                    <a:pt x="964726" y="1464304"/>
                  </a:lnTo>
                  <a:lnTo>
                    <a:pt x="964726" y="1471349"/>
                  </a:lnTo>
                  <a:lnTo>
                    <a:pt x="968059" y="1478393"/>
                  </a:lnTo>
                  <a:lnTo>
                    <a:pt x="968059" y="1489056"/>
                  </a:lnTo>
                  <a:lnTo>
                    <a:pt x="961488" y="1492578"/>
                  </a:lnTo>
                  <a:lnTo>
                    <a:pt x="958250" y="1496101"/>
                  </a:lnTo>
                  <a:lnTo>
                    <a:pt x="954918" y="1496101"/>
                  </a:lnTo>
                  <a:lnTo>
                    <a:pt x="948442" y="1489056"/>
                  </a:lnTo>
                  <a:lnTo>
                    <a:pt x="948442" y="1492578"/>
                  </a:lnTo>
                  <a:lnTo>
                    <a:pt x="945109" y="1496101"/>
                  </a:lnTo>
                  <a:lnTo>
                    <a:pt x="945109" y="1503146"/>
                  </a:lnTo>
                  <a:lnTo>
                    <a:pt x="941872" y="1513714"/>
                  </a:lnTo>
                  <a:lnTo>
                    <a:pt x="941872" y="1520759"/>
                  </a:lnTo>
                  <a:lnTo>
                    <a:pt x="948442" y="1534848"/>
                  </a:lnTo>
                  <a:lnTo>
                    <a:pt x="948442" y="1538371"/>
                  </a:lnTo>
                  <a:lnTo>
                    <a:pt x="951680" y="1545416"/>
                  </a:lnTo>
                  <a:lnTo>
                    <a:pt x="964726" y="1545416"/>
                  </a:lnTo>
                  <a:lnTo>
                    <a:pt x="955204" y="1552461"/>
                  </a:lnTo>
                  <a:lnTo>
                    <a:pt x="958536" y="1566646"/>
                  </a:lnTo>
                  <a:lnTo>
                    <a:pt x="965011" y="1563124"/>
                  </a:lnTo>
                  <a:lnTo>
                    <a:pt x="968345" y="1563124"/>
                  </a:lnTo>
                  <a:lnTo>
                    <a:pt x="971582" y="1559601"/>
                  </a:lnTo>
                  <a:lnTo>
                    <a:pt x="978152" y="1559601"/>
                  </a:lnTo>
                  <a:lnTo>
                    <a:pt x="981390" y="1563124"/>
                  </a:lnTo>
                  <a:lnTo>
                    <a:pt x="990913" y="1563124"/>
                  </a:lnTo>
                  <a:lnTo>
                    <a:pt x="997483" y="1559601"/>
                  </a:lnTo>
                  <a:lnTo>
                    <a:pt x="1000720" y="1556079"/>
                  </a:lnTo>
                  <a:lnTo>
                    <a:pt x="1004054" y="1548939"/>
                  </a:lnTo>
                  <a:lnTo>
                    <a:pt x="1010529" y="1548939"/>
                  </a:lnTo>
                  <a:lnTo>
                    <a:pt x="1013861" y="1552461"/>
                  </a:lnTo>
                  <a:lnTo>
                    <a:pt x="1013861" y="1556079"/>
                  </a:lnTo>
                  <a:lnTo>
                    <a:pt x="1007291" y="1563124"/>
                  </a:lnTo>
                  <a:lnTo>
                    <a:pt x="1016814" y="1566646"/>
                  </a:lnTo>
                  <a:lnTo>
                    <a:pt x="1026336" y="1556079"/>
                  </a:lnTo>
                  <a:lnTo>
                    <a:pt x="1029574" y="1548939"/>
                  </a:lnTo>
                  <a:lnTo>
                    <a:pt x="1036145" y="1545416"/>
                  </a:lnTo>
                  <a:lnTo>
                    <a:pt x="1039382" y="1538371"/>
                  </a:lnTo>
                  <a:lnTo>
                    <a:pt x="1045952" y="1531326"/>
                  </a:lnTo>
                  <a:lnTo>
                    <a:pt x="1042715" y="1531326"/>
                  </a:lnTo>
                  <a:lnTo>
                    <a:pt x="1036145" y="1524281"/>
                  </a:lnTo>
                  <a:lnTo>
                    <a:pt x="1045667" y="1506669"/>
                  </a:lnTo>
                  <a:lnTo>
                    <a:pt x="1062046" y="1506669"/>
                  </a:lnTo>
                  <a:lnTo>
                    <a:pt x="1068616" y="1492578"/>
                  </a:lnTo>
                  <a:lnTo>
                    <a:pt x="1068616" y="1477918"/>
                  </a:lnTo>
                  <a:lnTo>
                    <a:pt x="1071854" y="1470873"/>
                  </a:lnTo>
                  <a:lnTo>
                    <a:pt x="1078424" y="1467350"/>
                  </a:lnTo>
                  <a:lnTo>
                    <a:pt x="1081662" y="1460305"/>
                  </a:lnTo>
                  <a:lnTo>
                    <a:pt x="1084900" y="1456783"/>
                  </a:lnTo>
                  <a:lnTo>
                    <a:pt x="1088233" y="1449738"/>
                  </a:lnTo>
                  <a:lnTo>
                    <a:pt x="1088233" y="1446215"/>
                  </a:lnTo>
                  <a:close/>
                  <a:moveTo>
                    <a:pt x="1098326" y="1432601"/>
                  </a:moveTo>
                  <a:lnTo>
                    <a:pt x="1101565" y="1436124"/>
                  </a:lnTo>
                  <a:lnTo>
                    <a:pt x="1104802" y="1436124"/>
                  </a:lnTo>
                  <a:lnTo>
                    <a:pt x="1111373" y="1432601"/>
                  </a:lnTo>
                  <a:lnTo>
                    <a:pt x="1114706" y="1429079"/>
                  </a:lnTo>
                  <a:lnTo>
                    <a:pt x="1108134" y="1422034"/>
                  </a:lnTo>
                  <a:close/>
                  <a:moveTo>
                    <a:pt x="1526839" y="684789"/>
                  </a:moveTo>
                  <a:lnTo>
                    <a:pt x="1526839" y="667081"/>
                  </a:lnTo>
                  <a:lnTo>
                    <a:pt x="1523506" y="656514"/>
                  </a:lnTo>
                  <a:lnTo>
                    <a:pt x="1523506" y="642424"/>
                  </a:lnTo>
                  <a:lnTo>
                    <a:pt x="1520269" y="638901"/>
                  </a:lnTo>
                  <a:lnTo>
                    <a:pt x="1513699" y="638901"/>
                  </a:lnTo>
                  <a:lnTo>
                    <a:pt x="1510461" y="635379"/>
                  </a:lnTo>
                  <a:lnTo>
                    <a:pt x="1503891" y="635379"/>
                  </a:lnTo>
                  <a:lnTo>
                    <a:pt x="1503891" y="624812"/>
                  </a:lnTo>
                  <a:lnTo>
                    <a:pt x="1494368" y="617766"/>
                  </a:lnTo>
                  <a:lnTo>
                    <a:pt x="1494368" y="596536"/>
                  </a:lnTo>
                  <a:lnTo>
                    <a:pt x="1491130" y="593014"/>
                  </a:lnTo>
                  <a:lnTo>
                    <a:pt x="1484560" y="589491"/>
                  </a:lnTo>
                  <a:lnTo>
                    <a:pt x="1481322" y="585969"/>
                  </a:lnTo>
                  <a:lnTo>
                    <a:pt x="1477990" y="585969"/>
                  </a:lnTo>
                  <a:lnTo>
                    <a:pt x="1481322" y="582446"/>
                  </a:lnTo>
                  <a:lnTo>
                    <a:pt x="1487892" y="582446"/>
                  </a:lnTo>
                  <a:lnTo>
                    <a:pt x="1494368" y="578924"/>
                  </a:lnTo>
                  <a:lnTo>
                    <a:pt x="1503891" y="568356"/>
                  </a:lnTo>
                  <a:lnTo>
                    <a:pt x="1500652" y="561312"/>
                  </a:lnTo>
                  <a:lnTo>
                    <a:pt x="1491130" y="550744"/>
                  </a:lnTo>
                  <a:lnTo>
                    <a:pt x="1487892" y="550744"/>
                  </a:lnTo>
                  <a:lnTo>
                    <a:pt x="1487892" y="547222"/>
                  </a:lnTo>
                  <a:lnTo>
                    <a:pt x="1478370" y="536654"/>
                  </a:lnTo>
                  <a:lnTo>
                    <a:pt x="1471895" y="533037"/>
                  </a:lnTo>
                  <a:lnTo>
                    <a:pt x="1468561" y="536654"/>
                  </a:lnTo>
                  <a:lnTo>
                    <a:pt x="1468561" y="550744"/>
                  </a:lnTo>
                  <a:lnTo>
                    <a:pt x="1455515" y="547222"/>
                  </a:lnTo>
                  <a:lnTo>
                    <a:pt x="1455515" y="543699"/>
                  </a:lnTo>
                  <a:lnTo>
                    <a:pt x="1458754" y="540177"/>
                  </a:lnTo>
                  <a:lnTo>
                    <a:pt x="1458754" y="533037"/>
                  </a:lnTo>
                  <a:lnTo>
                    <a:pt x="1462087" y="525992"/>
                  </a:lnTo>
                  <a:lnTo>
                    <a:pt x="1465324" y="515424"/>
                  </a:lnTo>
                  <a:lnTo>
                    <a:pt x="1465324" y="504857"/>
                  </a:lnTo>
                  <a:lnTo>
                    <a:pt x="1462087" y="501334"/>
                  </a:lnTo>
                  <a:lnTo>
                    <a:pt x="1458754" y="494289"/>
                  </a:lnTo>
                  <a:lnTo>
                    <a:pt x="1455515" y="494289"/>
                  </a:lnTo>
                  <a:lnTo>
                    <a:pt x="1445993" y="483722"/>
                  </a:lnTo>
                  <a:lnTo>
                    <a:pt x="1445993" y="480199"/>
                  </a:lnTo>
                  <a:lnTo>
                    <a:pt x="1449231" y="473154"/>
                  </a:lnTo>
                  <a:lnTo>
                    <a:pt x="1449231" y="466109"/>
                  </a:lnTo>
                  <a:lnTo>
                    <a:pt x="1452564" y="455447"/>
                  </a:lnTo>
                  <a:lnTo>
                    <a:pt x="1452564" y="448402"/>
                  </a:lnTo>
                  <a:lnTo>
                    <a:pt x="1445993" y="441357"/>
                  </a:lnTo>
                  <a:lnTo>
                    <a:pt x="1432186" y="430694"/>
                  </a:lnTo>
                  <a:lnTo>
                    <a:pt x="1415807" y="423649"/>
                  </a:lnTo>
                  <a:lnTo>
                    <a:pt x="1406285" y="416604"/>
                  </a:lnTo>
                  <a:lnTo>
                    <a:pt x="1399714" y="413082"/>
                  </a:lnTo>
                  <a:lnTo>
                    <a:pt x="1393144" y="416604"/>
                  </a:lnTo>
                  <a:lnTo>
                    <a:pt x="1389906" y="409559"/>
                  </a:lnTo>
                  <a:lnTo>
                    <a:pt x="1383335" y="402515"/>
                  </a:lnTo>
                  <a:lnTo>
                    <a:pt x="1380098" y="395374"/>
                  </a:lnTo>
                  <a:lnTo>
                    <a:pt x="1373527" y="388329"/>
                  </a:lnTo>
                  <a:lnTo>
                    <a:pt x="1370289" y="377762"/>
                  </a:lnTo>
                  <a:lnTo>
                    <a:pt x="1370289" y="349201"/>
                  </a:lnTo>
                  <a:lnTo>
                    <a:pt x="1373527" y="338634"/>
                  </a:lnTo>
                  <a:lnTo>
                    <a:pt x="1376859" y="331589"/>
                  </a:lnTo>
                  <a:lnTo>
                    <a:pt x="1376859" y="320926"/>
                  </a:lnTo>
                  <a:lnTo>
                    <a:pt x="1373527" y="296269"/>
                  </a:lnTo>
                  <a:lnTo>
                    <a:pt x="1364004" y="271612"/>
                  </a:lnTo>
                  <a:lnTo>
                    <a:pt x="1357530" y="250381"/>
                  </a:lnTo>
                  <a:lnTo>
                    <a:pt x="1357530" y="236291"/>
                  </a:lnTo>
                  <a:lnTo>
                    <a:pt x="1360767" y="229247"/>
                  </a:lnTo>
                  <a:lnTo>
                    <a:pt x="1364004" y="225724"/>
                  </a:lnTo>
                  <a:lnTo>
                    <a:pt x="1364004" y="190404"/>
                  </a:lnTo>
                  <a:lnTo>
                    <a:pt x="1360767" y="183359"/>
                  </a:lnTo>
                  <a:lnTo>
                    <a:pt x="1360767" y="176314"/>
                  </a:lnTo>
                  <a:lnTo>
                    <a:pt x="1347626" y="172792"/>
                  </a:lnTo>
                  <a:lnTo>
                    <a:pt x="1341150" y="169269"/>
                  </a:lnTo>
                  <a:lnTo>
                    <a:pt x="1337817" y="162224"/>
                  </a:lnTo>
                  <a:lnTo>
                    <a:pt x="1331343" y="158702"/>
                  </a:lnTo>
                  <a:lnTo>
                    <a:pt x="1321820" y="158702"/>
                  </a:lnTo>
                  <a:lnTo>
                    <a:pt x="1318488" y="165747"/>
                  </a:lnTo>
                  <a:lnTo>
                    <a:pt x="1315249" y="169269"/>
                  </a:lnTo>
                  <a:lnTo>
                    <a:pt x="1315249" y="165747"/>
                  </a:lnTo>
                  <a:lnTo>
                    <a:pt x="1312012" y="162224"/>
                  </a:lnTo>
                  <a:lnTo>
                    <a:pt x="1308679" y="155179"/>
                  </a:lnTo>
                  <a:lnTo>
                    <a:pt x="1308679" y="134044"/>
                  </a:lnTo>
                  <a:lnTo>
                    <a:pt x="1312012" y="127000"/>
                  </a:lnTo>
                  <a:lnTo>
                    <a:pt x="1312012" y="119859"/>
                  </a:lnTo>
                  <a:lnTo>
                    <a:pt x="1302489" y="105769"/>
                  </a:lnTo>
                  <a:lnTo>
                    <a:pt x="1305727" y="56359"/>
                  </a:lnTo>
                  <a:lnTo>
                    <a:pt x="1299157" y="52837"/>
                  </a:lnTo>
                  <a:lnTo>
                    <a:pt x="1289634" y="42270"/>
                  </a:lnTo>
                  <a:lnTo>
                    <a:pt x="1289634" y="38747"/>
                  </a:lnTo>
                  <a:lnTo>
                    <a:pt x="1292871" y="28180"/>
                  </a:lnTo>
                  <a:lnTo>
                    <a:pt x="1292871" y="14090"/>
                  </a:lnTo>
                  <a:lnTo>
                    <a:pt x="1289634" y="10567"/>
                  </a:lnTo>
                  <a:lnTo>
                    <a:pt x="1280112" y="10567"/>
                  </a:lnTo>
                  <a:lnTo>
                    <a:pt x="1280112" y="0"/>
                  </a:lnTo>
                  <a:lnTo>
                    <a:pt x="1263733" y="7045"/>
                  </a:lnTo>
                  <a:lnTo>
                    <a:pt x="1260495" y="17612"/>
                  </a:lnTo>
                  <a:lnTo>
                    <a:pt x="1253925" y="21135"/>
                  </a:lnTo>
                  <a:lnTo>
                    <a:pt x="1250686" y="24657"/>
                  </a:lnTo>
                  <a:lnTo>
                    <a:pt x="1244116" y="28180"/>
                  </a:lnTo>
                  <a:lnTo>
                    <a:pt x="1244116" y="38747"/>
                  </a:lnTo>
                  <a:lnTo>
                    <a:pt x="1247449" y="45792"/>
                  </a:lnTo>
                  <a:lnTo>
                    <a:pt x="1247449" y="52837"/>
                  </a:lnTo>
                  <a:lnTo>
                    <a:pt x="1250686" y="59977"/>
                  </a:lnTo>
                  <a:lnTo>
                    <a:pt x="1250686" y="67022"/>
                  </a:lnTo>
                  <a:lnTo>
                    <a:pt x="1247449" y="74067"/>
                  </a:lnTo>
                  <a:lnTo>
                    <a:pt x="1240879" y="81112"/>
                  </a:lnTo>
                  <a:lnTo>
                    <a:pt x="1237640" y="88157"/>
                  </a:lnTo>
                  <a:lnTo>
                    <a:pt x="1221262" y="105769"/>
                  </a:lnTo>
                  <a:lnTo>
                    <a:pt x="1230784" y="112814"/>
                  </a:lnTo>
                  <a:lnTo>
                    <a:pt x="1230784" y="116527"/>
                  </a:lnTo>
                  <a:lnTo>
                    <a:pt x="1227452" y="120050"/>
                  </a:lnTo>
                  <a:lnTo>
                    <a:pt x="1220976" y="134235"/>
                  </a:lnTo>
                  <a:lnTo>
                    <a:pt x="1217643" y="137757"/>
                  </a:lnTo>
                  <a:lnTo>
                    <a:pt x="1217643" y="155370"/>
                  </a:lnTo>
                  <a:lnTo>
                    <a:pt x="1220976" y="162415"/>
                  </a:lnTo>
                  <a:lnTo>
                    <a:pt x="1220976" y="169460"/>
                  </a:lnTo>
                  <a:lnTo>
                    <a:pt x="1217643" y="176505"/>
                  </a:lnTo>
                  <a:lnTo>
                    <a:pt x="1208121" y="240004"/>
                  </a:lnTo>
                  <a:lnTo>
                    <a:pt x="1204884" y="254094"/>
                  </a:lnTo>
                  <a:lnTo>
                    <a:pt x="1201646" y="257617"/>
                  </a:lnTo>
                  <a:lnTo>
                    <a:pt x="1195075" y="271802"/>
                  </a:lnTo>
                  <a:lnTo>
                    <a:pt x="1188505" y="278847"/>
                  </a:lnTo>
                  <a:lnTo>
                    <a:pt x="1185267" y="285892"/>
                  </a:lnTo>
                  <a:lnTo>
                    <a:pt x="1182029" y="289414"/>
                  </a:lnTo>
                  <a:lnTo>
                    <a:pt x="1182029" y="303504"/>
                  </a:lnTo>
                  <a:lnTo>
                    <a:pt x="1178697" y="314072"/>
                  </a:lnTo>
                  <a:lnTo>
                    <a:pt x="1175459" y="321117"/>
                  </a:lnTo>
                  <a:lnTo>
                    <a:pt x="1168888" y="324639"/>
                  </a:lnTo>
                  <a:lnTo>
                    <a:pt x="1139464" y="335302"/>
                  </a:lnTo>
                  <a:lnTo>
                    <a:pt x="1132893" y="335302"/>
                  </a:lnTo>
                  <a:lnTo>
                    <a:pt x="1126418" y="338824"/>
                  </a:lnTo>
                  <a:lnTo>
                    <a:pt x="1123085" y="338824"/>
                  </a:lnTo>
                  <a:lnTo>
                    <a:pt x="1123085" y="335492"/>
                  </a:lnTo>
                  <a:lnTo>
                    <a:pt x="1119847" y="331970"/>
                  </a:lnTo>
                  <a:lnTo>
                    <a:pt x="1106706" y="303409"/>
                  </a:lnTo>
                  <a:lnTo>
                    <a:pt x="1103469" y="299887"/>
                  </a:lnTo>
                  <a:lnTo>
                    <a:pt x="1090423" y="289319"/>
                  </a:lnTo>
                  <a:lnTo>
                    <a:pt x="1065569" y="278371"/>
                  </a:lnTo>
                  <a:lnTo>
                    <a:pt x="1045952" y="271326"/>
                  </a:lnTo>
                  <a:lnTo>
                    <a:pt x="1039382" y="267804"/>
                  </a:lnTo>
                  <a:lnTo>
                    <a:pt x="1032906" y="257141"/>
                  </a:lnTo>
                  <a:lnTo>
                    <a:pt x="1026336" y="250096"/>
                  </a:lnTo>
                  <a:lnTo>
                    <a:pt x="1019765" y="236006"/>
                  </a:lnTo>
                  <a:lnTo>
                    <a:pt x="1016528" y="232483"/>
                  </a:lnTo>
                  <a:lnTo>
                    <a:pt x="996912" y="232483"/>
                  </a:lnTo>
                  <a:lnTo>
                    <a:pt x="983866" y="203923"/>
                  </a:lnTo>
                  <a:lnTo>
                    <a:pt x="993389" y="193355"/>
                  </a:lnTo>
                  <a:lnTo>
                    <a:pt x="993389" y="179170"/>
                  </a:lnTo>
                  <a:lnTo>
                    <a:pt x="996626" y="172125"/>
                  </a:lnTo>
                  <a:lnTo>
                    <a:pt x="999864" y="168603"/>
                  </a:lnTo>
                  <a:lnTo>
                    <a:pt x="1006435" y="165080"/>
                  </a:lnTo>
                  <a:lnTo>
                    <a:pt x="1009672" y="161558"/>
                  </a:lnTo>
                  <a:lnTo>
                    <a:pt x="1006435" y="132997"/>
                  </a:lnTo>
                  <a:lnTo>
                    <a:pt x="1015957" y="122334"/>
                  </a:lnTo>
                  <a:lnTo>
                    <a:pt x="1019195" y="125952"/>
                  </a:lnTo>
                  <a:lnTo>
                    <a:pt x="1025765" y="125952"/>
                  </a:lnTo>
                  <a:lnTo>
                    <a:pt x="1029003" y="129475"/>
                  </a:lnTo>
                  <a:lnTo>
                    <a:pt x="1032336" y="129475"/>
                  </a:lnTo>
                  <a:lnTo>
                    <a:pt x="1035573" y="125952"/>
                  </a:lnTo>
                  <a:lnTo>
                    <a:pt x="1038810" y="118812"/>
                  </a:lnTo>
                  <a:lnTo>
                    <a:pt x="1038810" y="104722"/>
                  </a:lnTo>
                  <a:lnTo>
                    <a:pt x="1058523" y="83587"/>
                  </a:lnTo>
                  <a:lnTo>
                    <a:pt x="1055190" y="76542"/>
                  </a:lnTo>
                  <a:lnTo>
                    <a:pt x="1042144" y="62453"/>
                  </a:lnTo>
                  <a:lnTo>
                    <a:pt x="1029003" y="62453"/>
                  </a:lnTo>
                  <a:lnTo>
                    <a:pt x="1019480" y="65975"/>
                  </a:lnTo>
                  <a:lnTo>
                    <a:pt x="1006435" y="73020"/>
                  </a:lnTo>
                  <a:lnTo>
                    <a:pt x="1003196" y="80065"/>
                  </a:lnTo>
                  <a:lnTo>
                    <a:pt x="1003196" y="69497"/>
                  </a:lnTo>
                  <a:lnTo>
                    <a:pt x="986818" y="73020"/>
                  </a:lnTo>
                  <a:lnTo>
                    <a:pt x="977295" y="80065"/>
                  </a:lnTo>
                  <a:lnTo>
                    <a:pt x="973963" y="69497"/>
                  </a:lnTo>
                  <a:lnTo>
                    <a:pt x="954346" y="65975"/>
                  </a:lnTo>
                  <a:lnTo>
                    <a:pt x="951108" y="62453"/>
                  </a:lnTo>
                  <a:lnTo>
                    <a:pt x="944538" y="58930"/>
                  </a:lnTo>
                  <a:lnTo>
                    <a:pt x="941300" y="55312"/>
                  </a:lnTo>
                  <a:lnTo>
                    <a:pt x="934730" y="51790"/>
                  </a:lnTo>
                  <a:lnTo>
                    <a:pt x="911876" y="51790"/>
                  </a:lnTo>
                  <a:lnTo>
                    <a:pt x="905306" y="48267"/>
                  </a:lnTo>
                  <a:lnTo>
                    <a:pt x="898925" y="48267"/>
                  </a:lnTo>
                  <a:lnTo>
                    <a:pt x="898925" y="44745"/>
                  </a:lnTo>
                  <a:lnTo>
                    <a:pt x="895688" y="41222"/>
                  </a:lnTo>
                  <a:lnTo>
                    <a:pt x="889117" y="27132"/>
                  </a:lnTo>
                  <a:lnTo>
                    <a:pt x="885879" y="23610"/>
                  </a:lnTo>
                  <a:lnTo>
                    <a:pt x="882642" y="23610"/>
                  </a:lnTo>
                  <a:lnTo>
                    <a:pt x="882642" y="30655"/>
                  </a:lnTo>
                  <a:lnTo>
                    <a:pt x="879308" y="34178"/>
                  </a:lnTo>
                  <a:lnTo>
                    <a:pt x="872834" y="30655"/>
                  </a:lnTo>
                  <a:lnTo>
                    <a:pt x="869501" y="30655"/>
                  </a:lnTo>
                  <a:lnTo>
                    <a:pt x="863025" y="27132"/>
                  </a:lnTo>
                  <a:lnTo>
                    <a:pt x="853503" y="27132"/>
                  </a:lnTo>
                  <a:lnTo>
                    <a:pt x="853503" y="34178"/>
                  </a:lnTo>
                  <a:lnTo>
                    <a:pt x="856835" y="37700"/>
                  </a:lnTo>
                  <a:lnTo>
                    <a:pt x="847313" y="37700"/>
                  </a:lnTo>
                  <a:lnTo>
                    <a:pt x="843980" y="41222"/>
                  </a:lnTo>
                  <a:lnTo>
                    <a:pt x="843980" y="44745"/>
                  </a:lnTo>
                  <a:lnTo>
                    <a:pt x="847313" y="48267"/>
                  </a:lnTo>
                  <a:lnTo>
                    <a:pt x="853789" y="48267"/>
                  </a:lnTo>
                  <a:lnTo>
                    <a:pt x="866930" y="55312"/>
                  </a:lnTo>
                  <a:lnTo>
                    <a:pt x="870167" y="55312"/>
                  </a:lnTo>
                  <a:lnTo>
                    <a:pt x="876738" y="51790"/>
                  </a:lnTo>
                  <a:lnTo>
                    <a:pt x="879975" y="48267"/>
                  </a:lnTo>
                  <a:lnTo>
                    <a:pt x="896354" y="58930"/>
                  </a:lnTo>
                  <a:lnTo>
                    <a:pt x="893117" y="58930"/>
                  </a:lnTo>
                  <a:lnTo>
                    <a:pt x="889784" y="62453"/>
                  </a:lnTo>
                  <a:lnTo>
                    <a:pt x="870167" y="73020"/>
                  </a:lnTo>
                  <a:lnTo>
                    <a:pt x="857121" y="73020"/>
                  </a:lnTo>
                  <a:lnTo>
                    <a:pt x="847599" y="76542"/>
                  </a:lnTo>
                  <a:lnTo>
                    <a:pt x="824649" y="76542"/>
                  </a:lnTo>
                  <a:lnTo>
                    <a:pt x="818174" y="80065"/>
                  </a:lnTo>
                  <a:lnTo>
                    <a:pt x="808652" y="83587"/>
                  </a:lnTo>
                  <a:lnTo>
                    <a:pt x="802081" y="90632"/>
                  </a:lnTo>
                  <a:lnTo>
                    <a:pt x="792558" y="94155"/>
                  </a:lnTo>
                  <a:lnTo>
                    <a:pt x="785988" y="97677"/>
                  </a:lnTo>
                  <a:lnTo>
                    <a:pt x="782751" y="101200"/>
                  </a:lnTo>
                  <a:lnTo>
                    <a:pt x="779417" y="101200"/>
                  </a:lnTo>
                  <a:lnTo>
                    <a:pt x="779417" y="108245"/>
                  </a:lnTo>
                  <a:lnTo>
                    <a:pt x="776180" y="118812"/>
                  </a:lnTo>
                  <a:lnTo>
                    <a:pt x="776180" y="132997"/>
                  </a:lnTo>
                  <a:lnTo>
                    <a:pt x="779417" y="136520"/>
                  </a:lnTo>
                  <a:lnTo>
                    <a:pt x="785988" y="140042"/>
                  </a:lnTo>
                  <a:lnTo>
                    <a:pt x="789226" y="143565"/>
                  </a:lnTo>
                  <a:lnTo>
                    <a:pt x="763134" y="143565"/>
                  </a:lnTo>
                  <a:lnTo>
                    <a:pt x="746756" y="164700"/>
                  </a:lnTo>
                  <a:lnTo>
                    <a:pt x="746756" y="183169"/>
                  </a:lnTo>
                  <a:lnTo>
                    <a:pt x="743518" y="190214"/>
                  </a:lnTo>
                  <a:lnTo>
                    <a:pt x="743518" y="193831"/>
                  </a:lnTo>
                  <a:lnTo>
                    <a:pt x="746756" y="197354"/>
                  </a:lnTo>
                  <a:lnTo>
                    <a:pt x="753326" y="197354"/>
                  </a:lnTo>
                  <a:lnTo>
                    <a:pt x="766371" y="204399"/>
                  </a:lnTo>
                  <a:lnTo>
                    <a:pt x="769610" y="207921"/>
                  </a:lnTo>
                  <a:lnTo>
                    <a:pt x="769610" y="229056"/>
                  </a:lnTo>
                  <a:lnTo>
                    <a:pt x="756564" y="214966"/>
                  </a:lnTo>
                  <a:lnTo>
                    <a:pt x="740185" y="214966"/>
                  </a:lnTo>
                  <a:lnTo>
                    <a:pt x="733710" y="229056"/>
                  </a:lnTo>
                  <a:lnTo>
                    <a:pt x="713998" y="207921"/>
                  </a:lnTo>
                  <a:lnTo>
                    <a:pt x="710760" y="225534"/>
                  </a:lnTo>
                  <a:lnTo>
                    <a:pt x="697715" y="232579"/>
                  </a:lnTo>
                  <a:lnTo>
                    <a:pt x="700952" y="246669"/>
                  </a:lnTo>
                  <a:lnTo>
                    <a:pt x="684573" y="243146"/>
                  </a:lnTo>
                  <a:lnTo>
                    <a:pt x="700952" y="207921"/>
                  </a:lnTo>
                  <a:lnTo>
                    <a:pt x="697715" y="204399"/>
                  </a:lnTo>
                  <a:lnTo>
                    <a:pt x="694382" y="197354"/>
                  </a:lnTo>
                  <a:lnTo>
                    <a:pt x="694382" y="190214"/>
                  </a:lnTo>
                  <a:lnTo>
                    <a:pt x="691145" y="186691"/>
                  </a:lnTo>
                  <a:lnTo>
                    <a:pt x="684573" y="183169"/>
                  </a:lnTo>
                  <a:lnTo>
                    <a:pt x="675051" y="183169"/>
                  </a:lnTo>
                  <a:lnTo>
                    <a:pt x="668481" y="165556"/>
                  </a:lnTo>
                  <a:lnTo>
                    <a:pt x="668481" y="162034"/>
                  </a:lnTo>
                  <a:lnTo>
                    <a:pt x="671814" y="158511"/>
                  </a:lnTo>
                  <a:lnTo>
                    <a:pt x="671814" y="151467"/>
                  </a:lnTo>
                  <a:lnTo>
                    <a:pt x="668481" y="144421"/>
                  </a:lnTo>
                  <a:lnTo>
                    <a:pt x="665242" y="140899"/>
                  </a:lnTo>
                  <a:lnTo>
                    <a:pt x="658672" y="137377"/>
                  </a:lnTo>
                  <a:lnTo>
                    <a:pt x="652197" y="140899"/>
                  </a:lnTo>
                  <a:lnTo>
                    <a:pt x="648864" y="144421"/>
                  </a:lnTo>
                  <a:lnTo>
                    <a:pt x="642389" y="147944"/>
                  </a:lnTo>
                  <a:lnTo>
                    <a:pt x="642389" y="154989"/>
                  </a:lnTo>
                  <a:lnTo>
                    <a:pt x="645627" y="158511"/>
                  </a:lnTo>
                  <a:lnTo>
                    <a:pt x="645627" y="165556"/>
                  </a:lnTo>
                  <a:lnTo>
                    <a:pt x="626010" y="162034"/>
                  </a:lnTo>
                  <a:lnTo>
                    <a:pt x="629248" y="179646"/>
                  </a:lnTo>
                  <a:lnTo>
                    <a:pt x="619726" y="176124"/>
                  </a:lnTo>
                  <a:lnTo>
                    <a:pt x="610203" y="179646"/>
                  </a:lnTo>
                  <a:lnTo>
                    <a:pt x="613536" y="183169"/>
                  </a:lnTo>
                  <a:lnTo>
                    <a:pt x="613536" y="193831"/>
                  </a:lnTo>
                  <a:lnTo>
                    <a:pt x="610203" y="200876"/>
                  </a:lnTo>
                  <a:lnTo>
                    <a:pt x="606965" y="204399"/>
                  </a:lnTo>
                  <a:lnTo>
                    <a:pt x="600395" y="207921"/>
                  </a:lnTo>
                  <a:lnTo>
                    <a:pt x="597157" y="211444"/>
                  </a:lnTo>
                  <a:lnTo>
                    <a:pt x="603632" y="190214"/>
                  </a:lnTo>
                  <a:lnTo>
                    <a:pt x="590586" y="204399"/>
                  </a:lnTo>
                  <a:lnTo>
                    <a:pt x="581064" y="204399"/>
                  </a:lnTo>
                  <a:lnTo>
                    <a:pt x="577826" y="211444"/>
                  </a:lnTo>
                  <a:lnTo>
                    <a:pt x="574494" y="214966"/>
                  </a:lnTo>
                  <a:lnTo>
                    <a:pt x="574494" y="222011"/>
                  </a:lnTo>
                  <a:lnTo>
                    <a:pt x="577826" y="229056"/>
                  </a:lnTo>
                  <a:lnTo>
                    <a:pt x="577826" y="232579"/>
                  </a:lnTo>
                  <a:lnTo>
                    <a:pt x="581064" y="239624"/>
                  </a:lnTo>
                  <a:lnTo>
                    <a:pt x="554877" y="225534"/>
                  </a:lnTo>
                  <a:lnTo>
                    <a:pt x="551640" y="246669"/>
                  </a:lnTo>
                  <a:lnTo>
                    <a:pt x="545068" y="250191"/>
                  </a:lnTo>
                  <a:lnTo>
                    <a:pt x="551640" y="264376"/>
                  </a:lnTo>
                  <a:lnTo>
                    <a:pt x="564685" y="264376"/>
                  </a:lnTo>
                  <a:lnTo>
                    <a:pt x="561448" y="274944"/>
                  </a:lnTo>
                  <a:lnTo>
                    <a:pt x="522214" y="278466"/>
                  </a:lnTo>
                  <a:lnTo>
                    <a:pt x="518881" y="274944"/>
                  </a:lnTo>
                  <a:lnTo>
                    <a:pt x="512407" y="271421"/>
                  </a:lnTo>
                  <a:lnTo>
                    <a:pt x="509074" y="271421"/>
                  </a:lnTo>
                  <a:lnTo>
                    <a:pt x="502598" y="274944"/>
                  </a:lnTo>
                  <a:lnTo>
                    <a:pt x="499266" y="278466"/>
                  </a:lnTo>
                  <a:lnTo>
                    <a:pt x="502598" y="285511"/>
                  </a:lnTo>
                  <a:lnTo>
                    <a:pt x="502598" y="289033"/>
                  </a:lnTo>
                  <a:lnTo>
                    <a:pt x="505836" y="296078"/>
                  </a:lnTo>
                  <a:lnTo>
                    <a:pt x="509074" y="299601"/>
                  </a:lnTo>
                  <a:lnTo>
                    <a:pt x="509074" y="317213"/>
                  </a:lnTo>
                  <a:lnTo>
                    <a:pt x="505836" y="331399"/>
                  </a:lnTo>
                  <a:lnTo>
                    <a:pt x="509074" y="352533"/>
                  </a:lnTo>
                  <a:lnTo>
                    <a:pt x="499552" y="352533"/>
                  </a:lnTo>
                  <a:lnTo>
                    <a:pt x="496313" y="306646"/>
                  </a:lnTo>
                  <a:lnTo>
                    <a:pt x="486791" y="299601"/>
                  </a:lnTo>
                  <a:lnTo>
                    <a:pt x="486791" y="282179"/>
                  </a:lnTo>
                  <a:lnTo>
                    <a:pt x="477268" y="282179"/>
                  </a:lnTo>
                  <a:lnTo>
                    <a:pt x="467746" y="296269"/>
                  </a:lnTo>
                  <a:lnTo>
                    <a:pt x="451367" y="313881"/>
                  </a:lnTo>
                  <a:lnTo>
                    <a:pt x="441845" y="320926"/>
                  </a:lnTo>
                  <a:lnTo>
                    <a:pt x="435275" y="327971"/>
                  </a:lnTo>
                  <a:lnTo>
                    <a:pt x="432036" y="335111"/>
                  </a:lnTo>
                  <a:lnTo>
                    <a:pt x="432036" y="352724"/>
                  </a:lnTo>
                  <a:lnTo>
                    <a:pt x="435275" y="356246"/>
                  </a:lnTo>
                  <a:lnTo>
                    <a:pt x="435275" y="363291"/>
                  </a:lnTo>
                  <a:lnTo>
                    <a:pt x="438607" y="363291"/>
                  </a:lnTo>
                  <a:lnTo>
                    <a:pt x="448130" y="373859"/>
                  </a:lnTo>
                  <a:lnTo>
                    <a:pt x="444797" y="380903"/>
                  </a:lnTo>
                  <a:lnTo>
                    <a:pt x="435275" y="384426"/>
                  </a:lnTo>
                  <a:lnTo>
                    <a:pt x="425752" y="391471"/>
                  </a:lnTo>
                  <a:lnTo>
                    <a:pt x="412705" y="398611"/>
                  </a:lnTo>
                  <a:lnTo>
                    <a:pt x="412705" y="409179"/>
                  </a:lnTo>
                  <a:lnTo>
                    <a:pt x="396327" y="426791"/>
                  </a:lnTo>
                  <a:lnTo>
                    <a:pt x="386804" y="430313"/>
                  </a:lnTo>
                  <a:lnTo>
                    <a:pt x="380234" y="437359"/>
                  </a:lnTo>
                  <a:lnTo>
                    <a:pt x="367189" y="444403"/>
                  </a:lnTo>
                  <a:lnTo>
                    <a:pt x="347572" y="447926"/>
                  </a:lnTo>
                  <a:lnTo>
                    <a:pt x="331193" y="451448"/>
                  </a:lnTo>
                  <a:lnTo>
                    <a:pt x="324622" y="451448"/>
                  </a:lnTo>
                  <a:lnTo>
                    <a:pt x="295198" y="447926"/>
                  </a:lnTo>
                  <a:lnTo>
                    <a:pt x="272344" y="458493"/>
                  </a:lnTo>
                  <a:lnTo>
                    <a:pt x="242919" y="462016"/>
                  </a:lnTo>
                  <a:lnTo>
                    <a:pt x="239587" y="469156"/>
                  </a:lnTo>
                  <a:lnTo>
                    <a:pt x="230064" y="469156"/>
                  </a:lnTo>
                  <a:lnTo>
                    <a:pt x="223493" y="472678"/>
                  </a:lnTo>
                  <a:lnTo>
                    <a:pt x="220256" y="476201"/>
                  </a:lnTo>
                  <a:lnTo>
                    <a:pt x="213686" y="479723"/>
                  </a:lnTo>
                  <a:lnTo>
                    <a:pt x="207210" y="486768"/>
                  </a:lnTo>
                  <a:lnTo>
                    <a:pt x="190831" y="486768"/>
                  </a:lnTo>
                  <a:lnTo>
                    <a:pt x="181309" y="490291"/>
                  </a:lnTo>
                  <a:lnTo>
                    <a:pt x="174738" y="493813"/>
                  </a:lnTo>
                  <a:lnTo>
                    <a:pt x="171501" y="500858"/>
                  </a:lnTo>
                  <a:lnTo>
                    <a:pt x="164931" y="504381"/>
                  </a:lnTo>
                  <a:lnTo>
                    <a:pt x="161692" y="511426"/>
                  </a:lnTo>
                  <a:lnTo>
                    <a:pt x="158359" y="514948"/>
                  </a:lnTo>
                  <a:lnTo>
                    <a:pt x="158359" y="518471"/>
                  </a:lnTo>
                  <a:lnTo>
                    <a:pt x="155122" y="518471"/>
                  </a:lnTo>
                  <a:lnTo>
                    <a:pt x="151885" y="521993"/>
                  </a:lnTo>
                  <a:lnTo>
                    <a:pt x="142362" y="521993"/>
                  </a:lnTo>
                  <a:lnTo>
                    <a:pt x="135791" y="525516"/>
                  </a:lnTo>
                  <a:lnTo>
                    <a:pt x="129221" y="525516"/>
                  </a:lnTo>
                  <a:lnTo>
                    <a:pt x="122745" y="529038"/>
                  </a:lnTo>
                  <a:lnTo>
                    <a:pt x="119413" y="532561"/>
                  </a:lnTo>
                  <a:lnTo>
                    <a:pt x="112842" y="536178"/>
                  </a:lnTo>
                  <a:lnTo>
                    <a:pt x="109604" y="546746"/>
                  </a:lnTo>
                  <a:lnTo>
                    <a:pt x="86750" y="571403"/>
                  </a:lnTo>
                  <a:lnTo>
                    <a:pt x="86750" y="574925"/>
                  </a:lnTo>
                  <a:lnTo>
                    <a:pt x="93226" y="536178"/>
                  </a:lnTo>
                  <a:lnTo>
                    <a:pt x="83703" y="539701"/>
                  </a:lnTo>
                  <a:lnTo>
                    <a:pt x="70657" y="574925"/>
                  </a:lnTo>
                  <a:lnTo>
                    <a:pt x="54279" y="610245"/>
                  </a:lnTo>
                  <a:lnTo>
                    <a:pt x="54279" y="621099"/>
                  </a:lnTo>
                  <a:lnTo>
                    <a:pt x="57612" y="624621"/>
                  </a:lnTo>
                  <a:lnTo>
                    <a:pt x="64086" y="628143"/>
                  </a:lnTo>
                  <a:lnTo>
                    <a:pt x="67420" y="628143"/>
                  </a:lnTo>
                  <a:lnTo>
                    <a:pt x="64086" y="635189"/>
                  </a:lnTo>
                  <a:lnTo>
                    <a:pt x="57612" y="638711"/>
                  </a:lnTo>
                  <a:lnTo>
                    <a:pt x="54279" y="645756"/>
                  </a:lnTo>
                  <a:lnTo>
                    <a:pt x="35234" y="659179"/>
                  </a:lnTo>
                  <a:lnTo>
                    <a:pt x="35234" y="666224"/>
                  </a:lnTo>
                  <a:lnTo>
                    <a:pt x="38471" y="676887"/>
                  </a:lnTo>
                  <a:lnTo>
                    <a:pt x="38471" y="683932"/>
                  </a:lnTo>
                  <a:lnTo>
                    <a:pt x="45041" y="698022"/>
                  </a:lnTo>
                  <a:lnTo>
                    <a:pt x="45041" y="705067"/>
                  </a:lnTo>
                  <a:lnTo>
                    <a:pt x="54564" y="726201"/>
                  </a:lnTo>
                  <a:lnTo>
                    <a:pt x="57802" y="736769"/>
                  </a:lnTo>
                  <a:lnTo>
                    <a:pt x="61135" y="743909"/>
                  </a:lnTo>
                  <a:lnTo>
                    <a:pt x="61135" y="750954"/>
                  </a:lnTo>
                  <a:lnTo>
                    <a:pt x="57802" y="750954"/>
                  </a:lnTo>
                  <a:lnTo>
                    <a:pt x="51326" y="743909"/>
                  </a:lnTo>
                  <a:lnTo>
                    <a:pt x="47994" y="736769"/>
                  </a:lnTo>
                  <a:lnTo>
                    <a:pt x="38471" y="726201"/>
                  </a:lnTo>
                  <a:lnTo>
                    <a:pt x="35234" y="719157"/>
                  </a:lnTo>
                  <a:lnTo>
                    <a:pt x="25711" y="715634"/>
                  </a:lnTo>
                  <a:lnTo>
                    <a:pt x="35234" y="744195"/>
                  </a:lnTo>
                  <a:lnTo>
                    <a:pt x="15617" y="726487"/>
                  </a:lnTo>
                  <a:lnTo>
                    <a:pt x="15617" y="758285"/>
                  </a:lnTo>
                  <a:lnTo>
                    <a:pt x="31900" y="793509"/>
                  </a:lnTo>
                  <a:lnTo>
                    <a:pt x="35234" y="797032"/>
                  </a:lnTo>
                  <a:lnTo>
                    <a:pt x="35234" y="804077"/>
                  </a:lnTo>
                  <a:lnTo>
                    <a:pt x="31900" y="807694"/>
                  </a:lnTo>
                  <a:lnTo>
                    <a:pt x="28663" y="814740"/>
                  </a:lnTo>
                  <a:lnTo>
                    <a:pt x="28663" y="821785"/>
                  </a:lnTo>
                  <a:lnTo>
                    <a:pt x="25426" y="828830"/>
                  </a:lnTo>
                  <a:lnTo>
                    <a:pt x="28663" y="832352"/>
                  </a:lnTo>
                  <a:lnTo>
                    <a:pt x="31900" y="839397"/>
                  </a:lnTo>
                  <a:lnTo>
                    <a:pt x="41423" y="849964"/>
                  </a:lnTo>
                  <a:lnTo>
                    <a:pt x="44756" y="857010"/>
                  </a:lnTo>
                  <a:lnTo>
                    <a:pt x="47994" y="860532"/>
                  </a:lnTo>
                  <a:lnTo>
                    <a:pt x="51326" y="867577"/>
                  </a:lnTo>
                  <a:lnTo>
                    <a:pt x="51326" y="885284"/>
                  </a:lnTo>
                  <a:lnTo>
                    <a:pt x="47994" y="892329"/>
                  </a:lnTo>
                  <a:lnTo>
                    <a:pt x="44756" y="895852"/>
                  </a:lnTo>
                  <a:lnTo>
                    <a:pt x="47994" y="906419"/>
                  </a:lnTo>
                  <a:lnTo>
                    <a:pt x="47994" y="913464"/>
                  </a:lnTo>
                  <a:lnTo>
                    <a:pt x="51326" y="924032"/>
                  </a:lnTo>
                  <a:lnTo>
                    <a:pt x="51326" y="934599"/>
                  </a:lnTo>
                  <a:lnTo>
                    <a:pt x="54564" y="938121"/>
                  </a:lnTo>
                  <a:lnTo>
                    <a:pt x="54564" y="941739"/>
                  </a:lnTo>
                  <a:lnTo>
                    <a:pt x="51422" y="941739"/>
                  </a:lnTo>
                  <a:lnTo>
                    <a:pt x="41899" y="952306"/>
                  </a:lnTo>
                  <a:lnTo>
                    <a:pt x="45232" y="955829"/>
                  </a:lnTo>
                  <a:lnTo>
                    <a:pt x="45232" y="962874"/>
                  </a:lnTo>
                  <a:lnTo>
                    <a:pt x="48469" y="969919"/>
                  </a:lnTo>
                  <a:lnTo>
                    <a:pt x="48469" y="976964"/>
                  </a:lnTo>
                  <a:lnTo>
                    <a:pt x="51803" y="980486"/>
                  </a:lnTo>
                  <a:lnTo>
                    <a:pt x="51803" y="984009"/>
                  </a:lnTo>
                  <a:lnTo>
                    <a:pt x="55040" y="984009"/>
                  </a:lnTo>
                  <a:lnTo>
                    <a:pt x="58278" y="987531"/>
                  </a:lnTo>
                  <a:lnTo>
                    <a:pt x="67800" y="1008667"/>
                  </a:lnTo>
                  <a:lnTo>
                    <a:pt x="67800" y="1015807"/>
                  </a:lnTo>
                  <a:lnTo>
                    <a:pt x="58278" y="1036941"/>
                  </a:lnTo>
                  <a:lnTo>
                    <a:pt x="48755" y="1047509"/>
                  </a:lnTo>
                  <a:lnTo>
                    <a:pt x="48755" y="1072166"/>
                  </a:lnTo>
                  <a:lnTo>
                    <a:pt x="45518" y="1082829"/>
                  </a:lnTo>
                  <a:lnTo>
                    <a:pt x="32377" y="1097109"/>
                  </a:lnTo>
                  <a:lnTo>
                    <a:pt x="22854" y="1097109"/>
                  </a:lnTo>
                  <a:lnTo>
                    <a:pt x="16378" y="1100632"/>
                  </a:lnTo>
                  <a:lnTo>
                    <a:pt x="9808" y="1097109"/>
                  </a:lnTo>
                  <a:lnTo>
                    <a:pt x="3237" y="1097109"/>
                  </a:lnTo>
                  <a:lnTo>
                    <a:pt x="0" y="1128812"/>
                  </a:lnTo>
                  <a:lnTo>
                    <a:pt x="6571" y="1128812"/>
                  </a:lnTo>
                  <a:lnTo>
                    <a:pt x="13046" y="1132334"/>
                  </a:lnTo>
                  <a:lnTo>
                    <a:pt x="22568" y="1132334"/>
                  </a:lnTo>
                  <a:lnTo>
                    <a:pt x="29139" y="1135856"/>
                  </a:lnTo>
                  <a:lnTo>
                    <a:pt x="38662" y="1146519"/>
                  </a:lnTo>
                  <a:lnTo>
                    <a:pt x="41899" y="1153564"/>
                  </a:lnTo>
                  <a:lnTo>
                    <a:pt x="58278" y="1150041"/>
                  </a:lnTo>
                  <a:lnTo>
                    <a:pt x="61610" y="1157086"/>
                  </a:lnTo>
                  <a:lnTo>
                    <a:pt x="74656" y="1164131"/>
                  </a:lnTo>
                  <a:lnTo>
                    <a:pt x="94273" y="1164131"/>
                  </a:lnTo>
                  <a:lnTo>
                    <a:pt x="113890" y="1157086"/>
                  </a:lnTo>
                  <a:lnTo>
                    <a:pt x="127030" y="1157086"/>
                  </a:lnTo>
                  <a:lnTo>
                    <a:pt x="127030" y="1146519"/>
                  </a:lnTo>
                  <a:lnTo>
                    <a:pt x="123697" y="1142901"/>
                  </a:lnTo>
                  <a:lnTo>
                    <a:pt x="143314" y="1146519"/>
                  </a:lnTo>
                  <a:lnTo>
                    <a:pt x="149884" y="1135856"/>
                  </a:lnTo>
                  <a:lnTo>
                    <a:pt x="172834" y="1132334"/>
                  </a:lnTo>
                  <a:lnTo>
                    <a:pt x="192451" y="1111199"/>
                  </a:lnTo>
                  <a:lnTo>
                    <a:pt x="198925" y="1107676"/>
                  </a:lnTo>
                  <a:lnTo>
                    <a:pt x="202258" y="1107676"/>
                  </a:lnTo>
                  <a:lnTo>
                    <a:pt x="228350" y="1121767"/>
                  </a:lnTo>
                  <a:lnTo>
                    <a:pt x="231683" y="1118244"/>
                  </a:lnTo>
                  <a:lnTo>
                    <a:pt x="257870" y="1104154"/>
                  </a:lnTo>
                  <a:lnTo>
                    <a:pt x="261108" y="1100632"/>
                  </a:lnTo>
                  <a:lnTo>
                    <a:pt x="264345" y="1100632"/>
                  </a:lnTo>
                  <a:lnTo>
                    <a:pt x="270916" y="1104154"/>
                  </a:lnTo>
                  <a:lnTo>
                    <a:pt x="274153" y="1107676"/>
                  </a:lnTo>
                  <a:lnTo>
                    <a:pt x="280723" y="1107676"/>
                  </a:lnTo>
                  <a:lnTo>
                    <a:pt x="287295" y="1111199"/>
                  </a:lnTo>
                  <a:lnTo>
                    <a:pt x="290532" y="1111199"/>
                  </a:lnTo>
                  <a:lnTo>
                    <a:pt x="300054" y="1107676"/>
                  </a:lnTo>
                  <a:lnTo>
                    <a:pt x="313196" y="1100632"/>
                  </a:lnTo>
                  <a:lnTo>
                    <a:pt x="316433" y="1100632"/>
                  </a:lnTo>
                  <a:lnTo>
                    <a:pt x="323004" y="1104154"/>
                  </a:lnTo>
                  <a:lnTo>
                    <a:pt x="329479" y="1104154"/>
                  </a:lnTo>
                  <a:lnTo>
                    <a:pt x="339001" y="1107676"/>
                  </a:lnTo>
                  <a:lnTo>
                    <a:pt x="345572" y="1107676"/>
                  </a:lnTo>
                  <a:lnTo>
                    <a:pt x="352142" y="1104154"/>
                  </a:lnTo>
                  <a:lnTo>
                    <a:pt x="355381" y="1100632"/>
                  </a:lnTo>
                  <a:lnTo>
                    <a:pt x="355381" y="1086542"/>
                  </a:lnTo>
                  <a:lnTo>
                    <a:pt x="361951" y="1086542"/>
                  </a:lnTo>
                  <a:lnTo>
                    <a:pt x="365188" y="1083019"/>
                  </a:lnTo>
                  <a:lnTo>
                    <a:pt x="368522" y="1083019"/>
                  </a:lnTo>
                  <a:lnTo>
                    <a:pt x="371759" y="1079497"/>
                  </a:lnTo>
                  <a:lnTo>
                    <a:pt x="374996" y="1072357"/>
                  </a:lnTo>
                  <a:lnTo>
                    <a:pt x="381568" y="1051222"/>
                  </a:lnTo>
                  <a:lnTo>
                    <a:pt x="388138" y="1044177"/>
                  </a:lnTo>
                  <a:lnTo>
                    <a:pt x="394613" y="1040654"/>
                  </a:lnTo>
                  <a:lnTo>
                    <a:pt x="404136" y="1037132"/>
                  </a:lnTo>
                  <a:lnTo>
                    <a:pt x="410706" y="1037132"/>
                  </a:lnTo>
                  <a:lnTo>
                    <a:pt x="420228" y="1040654"/>
                  </a:lnTo>
                  <a:lnTo>
                    <a:pt x="433370" y="1040654"/>
                  </a:lnTo>
                  <a:lnTo>
                    <a:pt x="446415" y="1033609"/>
                  </a:lnTo>
                  <a:lnTo>
                    <a:pt x="455938" y="1030087"/>
                  </a:lnTo>
                  <a:lnTo>
                    <a:pt x="465460" y="1023042"/>
                  </a:lnTo>
                  <a:lnTo>
                    <a:pt x="474983" y="1019519"/>
                  </a:lnTo>
                  <a:lnTo>
                    <a:pt x="494600" y="1019519"/>
                  </a:lnTo>
                  <a:lnTo>
                    <a:pt x="497932" y="1023042"/>
                  </a:lnTo>
                  <a:lnTo>
                    <a:pt x="504407" y="1023042"/>
                  </a:lnTo>
                  <a:lnTo>
                    <a:pt x="510978" y="1026565"/>
                  </a:lnTo>
                  <a:lnTo>
                    <a:pt x="527357" y="1023042"/>
                  </a:lnTo>
                  <a:lnTo>
                    <a:pt x="566589" y="1001812"/>
                  </a:lnTo>
                  <a:lnTo>
                    <a:pt x="582968" y="994767"/>
                  </a:lnTo>
                  <a:lnTo>
                    <a:pt x="596014" y="991244"/>
                  </a:lnTo>
                  <a:lnTo>
                    <a:pt x="618963" y="987722"/>
                  </a:lnTo>
                  <a:lnTo>
                    <a:pt x="638580" y="984200"/>
                  </a:lnTo>
                  <a:lnTo>
                    <a:pt x="664672" y="984200"/>
                  </a:lnTo>
                  <a:lnTo>
                    <a:pt x="671242" y="977155"/>
                  </a:lnTo>
                  <a:lnTo>
                    <a:pt x="680764" y="987722"/>
                  </a:lnTo>
                  <a:lnTo>
                    <a:pt x="687335" y="991244"/>
                  </a:lnTo>
                  <a:lnTo>
                    <a:pt x="693905" y="998289"/>
                  </a:lnTo>
                  <a:lnTo>
                    <a:pt x="706951" y="1005334"/>
                  </a:lnTo>
                  <a:lnTo>
                    <a:pt x="716474" y="1008857"/>
                  </a:lnTo>
                  <a:lnTo>
                    <a:pt x="723045" y="1008857"/>
                  </a:lnTo>
                  <a:lnTo>
                    <a:pt x="726282" y="1005334"/>
                  </a:lnTo>
                  <a:lnTo>
                    <a:pt x="726282" y="1008857"/>
                  </a:lnTo>
                  <a:lnTo>
                    <a:pt x="729615" y="1012474"/>
                  </a:lnTo>
                  <a:lnTo>
                    <a:pt x="732853" y="1019519"/>
                  </a:lnTo>
                  <a:lnTo>
                    <a:pt x="736091" y="1023042"/>
                  </a:lnTo>
                  <a:lnTo>
                    <a:pt x="745613" y="1023042"/>
                  </a:lnTo>
                  <a:lnTo>
                    <a:pt x="748946" y="1019519"/>
                  </a:lnTo>
                  <a:lnTo>
                    <a:pt x="748946" y="1030468"/>
                  </a:lnTo>
                  <a:lnTo>
                    <a:pt x="755421" y="1030468"/>
                  </a:lnTo>
                  <a:lnTo>
                    <a:pt x="758754" y="1033990"/>
                  </a:lnTo>
                  <a:lnTo>
                    <a:pt x="758754" y="1041035"/>
                  </a:lnTo>
                  <a:lnTo>
                    <a:pt x="752183" y="1055125"/>
                  </a:lnTo>
                  <a:lnTo>
                    <a:pt x="748946" y="1058648"/>
                  </a:lnTo>
                  <a:lnTo>
                    <a:pt x="745613" y="1065693"/>
                  </a:lnTo>
                  <a:lnTo>
                    <a:pt x="755136" y="1083400"/>
                  </a:lnTo>
                  <a:lnTo>
                    <a:pt x="764658" y="1076260"/>
                  </a:lnTo>
                  <a:lnTo>
                    <a:pt x="774181" y="1097490"/>
                  </a:lnTo>
                  <a:lnTo>
                    <a:pt x="774181" y="1101012"/>
                  </a:lnTo>
                  <a:lnTo>
                    <a:pt x="777513" y="1104535"/>
                  </a:lnTo>
                  <a:lnTo>
                    <a:pt x="777513" y="1118625"/>
                  </a:lnTo>
                  <a:lnTo>
                    <a:pt x="780751" y="1125670"/>
                  </a:lnTo>
                  <a:lnTo>
                    <a:pt x="780751" y="1132715"/>
                  </a:lnTo>
                  <a:lnTo>
                    <a:pt x="771228" y="1132715"/>
                  </a:lnTo>
                  <a:lnTo>
                    <a:pt x="764658" y="1129192"/>
                  </a:lnTo>
                  <a:lnTo>
                    <a:pt x="761421" y="1129192"/>
                  </a:lnTo>
                  <a:lnTo>
                    <a:pt x="764658" y="1150422"/>
                  </a:lnTo>
                  <a:lnTo>
                    <a:pt x="784274" y="1150422"/>
                  </a:lnTo>
                  <a:lnTo>
                    <a:pt x="787608" y="1153944"/>
                  </a:lnTo>
                  <a:lnTo>
                    <a:pt x="787608" y="1157467"/>
                  </a:lnTo>
                  <a:lnTo>
                    <a:pt x="797130" y="1157467"/>
                  </a:lnTo>
                  <a:lnTo>
                    <a:pt x="797130" y="1150422"/>
                  </a:lnTo>
                  <a:lnTo>
                    <a:pt x="793892" y="1139759"/>
                  </a:lnTo>
                  <a:lnTo>
                    <a:pt x="793892" y="1132715"/>
                  </a:lnTo>
                  <a:lnTo>
                    <a:pt x="797130" y="1125670"/>
                  </a:lnTo>
                  <a:lnTo>
                    <a:pt x="800367" y="1122147"/>
                  </a:lnTo>
                  <a:lnTo>
                    <a:pt x="813509" y="1115102"/>
                  </a:lnTo>
                  <a:lnTo>
                    <a:pt x="819983" y="1115102"/>
                  </a:lnTo>
                  <a:lnTo>
                    <a:pt x="823317" y="1111580"/>
                  </a:lnTo>
                  <a:lnTo>
                    <a:pt x="829792" y="1108058"/>
                  </a:lnTo>
                  <a:lnTo>
                    <a:pt x="836363" y="1101012"/>
                  </a:lnTo>
                  <a:lnTo>
                    <a:pt x="839600" y="1093967"/>
                  </a:lnTo>
                  <a:lnTo>
                    <a:pt x="849123" y="1083400"/>
                  </a:lnTo>
                  <a:lnTo>
                    <a:pt x="849123" y="1079878"/>
                  </a:lnTo>
                  <a:lnTo>
                    <a:pt x="862264" y="1083400"/>
                  </a:lnTo>
                  <a:lnTo>
                    <a:pt x="871786" y="1051602"/>
                  </a:lnTo>
                  <a:lnTo>
                    <a:pt x="888165" y="1051602"/>
                  </a:lnTo>
                  <a:lnTo>
                    <a:pt x="894641" y="1048080"/>
                  </a:lnTo>
                  <a:lnTo>
                    <a:pt x="901210" y="1041035"/>
                  </a:lnTo>
                  <a:lnTo>
                    <a:pt x="908448" y="1030468"/>
                  </a:lnTo>
                  <a:lnTo>
                    <a:pt x="908448" y="1026945"/>
                  </a:lnTo>
                  <a:lnTo>
                    <a:pt x="911780" y="1030468"/>
                  </a:lnTo>
                  <a:lnTo>
                    <a:pt x="911780" y="1037512"/>
                  </a:lnTo>
                  <a:lnTo>
                    <a:pt x="915018" y="1044557"/>
                  </a:lnTo>
                  <a:lnTo>
                    <a:pt x="915018" y="1048080"/>
                  </a:lnTo>
                  <a:lnTo>
                    <a:pt x="908448" y="1055125"/>
                  </a:lnTo>
                  <a:lnTo>
                    <a:pt x="905210" y="1062170"/>
                  </a:lnTo>
                  <a:lnTo>
                    <a:pt x="898639" y="1065693"/>
                  </a:lnTo>
                  <a:lnTo>
                    <a:pt x="895402" y="1069215"/>
                  </a:lnTo>
                  <a:lnTo>
                    <a:pt x="882356" y="1069215"/>
                  </a:lnTo>
                  <a:lnTo>
                    <a:pt x="879023" y="1076260"/>
                  </a:lnTo>
                  <a:lnTo>
                    <a:pt x="888546" y="1097490"/>
                  </a:lnTo>
                  <a:lnTo>
                    <a:pt x="882070" y="1097490"/>
                  </a:lnTo>
                  <a:lnTo>
                    <a:pt x="878738" y="1101012"/>
                  </a:lnTo>
                  <a:lnTo>
                    <a:pt x="872262" y="1104535"/>
                  </a:lnTo>
                  <a:lnTo>
                    <a:pt x="852551" y="1125670"/>
                  </a:lnTo>
                  <a:lnTo>
                    <a:pt x="852551" y="1132715"/>
                  </a:lnTo>
                  <a:lnTo>
                    <a:pt x="849313" y="1136237"/>
                  </a:lnTo>
                  <a:lnTo>
                    <a:pt x="846075" y="1143282"/>
                  </a:lnTo>
                  <a:lnTo>
                    <a:pt x="839505" y="1150422"/>
                  </a:lnTo>
                  <a:lnTo>
                    <a:pt x="826459" y="1157467"/>
                  </a:lnTo>
                  <a:lnTo>
                    <a:pt x="823126" y="1160990"/>
                  </a:lnTo>
                  <a:lnTo>
                    <a:pt x="823126" y="1163751"/>
                  </a:lnTo>
                  <a:lnTo>
                    <a:pt x="826459" y="1167273"/>
                  </a:lnTo>
                  <a:lnTo>
                    <a:pt x="842742" y="1167273"/>
                  </a:lnTo>
                  <a:lnTo>
                    <a:pt x="849313" y="1163751"/>
                  </a:lnTo>
                  <a:lnTo>
                    <a:pt x="855883" y="1163751"/>
                  </a:lnTo>
                  <a:lnTo>
                    <a:pt x="862454" y="1156706"/>
                  </a:lnTo>
                  <a:lnTo>
                    <a:pt x="871977" y="1135476"/>
                  </a:lnTo>
                  <a:lnTo>
                    <a:pt x="875214" y="1131953"/>
                  </a:lnTo>
                  <a:lnTo>
                    <a:pt x="878452" y="1124908"/>
                  </a:lnTo>
                  <a:lnTo>
                    <a:pt x="885023" y="1121386"/>
                  </a:lnTo>
                  <a:lnTo>
                    <a:pt x="888260" y="1117863"/>
                  </a:lnTo>
                  <a:lnTo>
                    <a:pt x="888260" y="1128430"/>
                  </a:lnTo>
                  <a:lnTo>
                    <a:pt x="891593" y="1135476"/>
                  </a:lnTo>
                  <a:lnTo>
                    <a:pt x="891593" y="1149661"/>
                  </a:lnTo>
                  <a:lnTo>
                    <a:pt x="885023" y="1156706"/>
                  </a:lnTo>
                  <a:lnTo>
                    <a:pt x="878452" y="1160228"/>
                  </a:lnTo>
                  <a:lnTo>
                    <a:pt x="871977" y="1167273"/>
                  </a:lnTo>
                  <a:lnTo>
                    <a:pt x="871977" y="1177840"/>
                  </a:lnTo>
                  <a:lnTo>
                    <a:pt x="875214" y="1181363"/>
                  </a:lnTo>
                  <a:lnTo>
                    <a:pt x="878452" y="1181363"/>
                  </a:lnTo>
                  <a:lnTo>
                    <a:pt x="887974" y="1184885"/>
                  </a:lnTo>
                  <a:lnTo>
                    <a:pt x="904353" y="1184885"/>
                  </a:lnTo>
                  <a:lnTo>
                    <a:pt x="907591" y="1191931"/>
                  </a:lnTo>
                  <a:lnTo>
                    <a:pt x="894545" y="1206020"/>
                  </a:lnTo>
                  <a:lnTo>
                    <a:pt x="894545" y="1209543"/>
                  </a:lnTo>
                  <a:lnTo>
                    <a:pt x="897783" y="1213161"/>
                  </a:lnTo>
                  <a:lnTo>
                    <a:pt x="907305" y="1234295"/>
                  </a:lnTo>
                  <a:lnTo>
                    <a:pt x="910638" y="1237818"/>
                  </a:lnTo>
                  <a:lnTo>
                    <a:pt x="910638" y="1244863"/>
                  </a:lnTo>
                  <a:lnTo>
                    <a:pt x="884451" y="1273424"/>
                  </a:lnTo>
                  <a:lnTo>
                    <a:pt x="884451" y="1280468"/>
                  </a:lnTo>
                  <a:lnTo>
                    <a:pt x="891022" y="1287609"/>
                  </a:lnTo>
                  <a:lnTo>
                    <a:pt x="894259" y="1294653"/>
                  </a:lnTo>
                  <a:lnTo>
                    <a:pt x="907305" y="1301698"/>
                  </a:lnTo>
                  <a:lnTo>
                    <a:pt x="913875" y="1308743"/>
                  </a:lnTo>
                  <a:lnTo>
                    <a:pt x="920446" y="1312266"/>
                  </a:lnTo>
                  <a:lnTo>
                    <a:pt x="933492" y="1326356"/>
                  </a:lnTo>
                  <a:lnTo>
                    <a:pt x="940062" y="1329878"/>
                  </a:lnTo>
                  <a:lnTo>
                    <a:pt x="979295" y="1329878"/>
                  </a:lnTo>
                  <a:lnTo>
                    <a:pt x="992436" y="1343968"/>
                  </a:lnTo>
                  <a:lnTo>
                    <a:pt x="1001958" y="1347491"/>
                  </a:lnTo>
                  <a:lnTo>
                    <a:pt x="1018243" y="1343968"/>
                  </a:lnTo>
                  <a:lnTo>
                    <a:pt x="1034621" y="1336923"/>
                  </a:lnTo>
                  <a:lnTo>
                    <a:pt x="1050999" y="1326356"/>
                  </a:lnTo>
                  <a:lnTo>
                    <a:pt x="1057571" y="1322834"/>
                  </a:lnTo>
                  <a:lnTo>
                    <a:pt x="1057571" y="1308743"/>
                  </a:lnTo>
                  <a:lnTo>
                    <a:pt x="1064045" y="1301698"/>
                  </a:lnTo>
                  <a:lnTo>
                    <a:pt x="1067378" y="1301698"/>
                  </a:lnTo>
                  <a:lnTo>
                    <a:pt x="1073854" y="1308743"/>
                  </a:lnTo>
                  <a:lnTo>
                    <a:pt x="1073854" y="1326356"/>
                  </a:lnTo>
                  <a:lnTo>
                    <a:pt x="1083376" y="1326356"/>
                  </a:lnTo>
                  <a:lnTo>
                    <a:pt x="1076900" y="1340446"/>
                  </a:lnTo>
                  <a:lnTo>
                    <a:pt x="1086423" y="1340446"/>
                  </a:lnTo>
                  <a:lnTo>
                    <a:pt x="1086423" y="1347491"/>
                  </a:lnTo>
                  <a:lnTo>
                    <a:pt x="1089661" y="1351108"/>
                  </a:lnTo>
                  <a:lnTo>
                    <a:pt x="1092899" y="1358153"/>
                  </a:lnTo>
                  <a:lnTo>
                    <a:pt x="1096231" y="1361676"/>
                  </a:lnTo>
                  <a:lnTo>
                    <a:pt x="1102707" y="1361676"/>
                  </a:lnTo>
                  <a:lnTo>
                    <a:pt x="1109277" y="1354631"/>
                  </a:lnTo>
                  <a:lnTo>
                    <a:pt x="1112610" y="1354631"/>
                  </a:lnTo>
                  <a:lnTo>
                    <a:pt x="1115848" y="1351108"/>
                  </a:lnTo>
                  <a:lnTo>
                    <a:pt x="1125371" y="1347491"/>
                  </a:lnTo>
                  <a:lnTo>
                    <a:pt x="1131941" y="1343968"/>
                  </a:lnTo>
                  <a:lnTo>
                    <a:pt x="1135179" y="1340446"/>
                  </a:lnTo>
                  <a:lnTo>
                    <a:pt x="1141749" y="1336923"/>
                  </a:lnTo>
                  <a:lnTo>
                    <a:pt x="1154795" y="1322834"/>
                  </a:lnTo>
                  <a:lnTo>
                    <a:pt x="1161366" y="1319311"/>
                  </a:lnTo>
                  <a:lnTo>
                    <a:pt x="1167936" y="1312266"/>
                  </a:lnTo>
                  <a:lnTo>
                    <a:pt x="1174412" y="1308743"/>
                  </a:lnTo>
                  <a:lnTo>
                    <a:pt x="1171173" y="1301698"/>
                  </a:lnTo>
                  <a:lnTo>
                    <a:pt x="1190790" y="1294653"/>
                  </a:lnTo>
                  <a:lnTo>
                    <a:pt x="1197360" y="1301698"/>
                  </a:lnTo>
                  <a:lnTo>
                    <a:pt x="1206883" y="1301698"/>
                  </a:lnTo>
                  <a:lnTo>
                    <a:pt x="1226500" y="1298176"/>
                  </a:lnTo>
                  <a:lnTo>
                    <a:pt x="1249354" y="1291131"/>
                  </a:lnTo>
                  <a:lnTo>
                    <a:pt x="1258877" y="1280468"/>
                  </a:lnTo>
                  <a:lnTo>
                    <a:pt x="1265447" y="1262856"/>
                  </a:lnTo>
                  <a:lnTo>
                    <a:pt x="1268684" y="1245244"/>
                  </a:lnTo>
                  <a:lnTo>
                    <a:pt x="1272018" y="1234676"/>
                  </a:lnTo>
                  <a:lnTo>
                    <a:pt x="1275255" y="1227631"/>
                  </a:lnTo>
                  <a:lnTo>
                    <a:pt x="1291633" y="1209923"/>
                  </a:lnTo>
                  <a:lnTo>
                    <a:pt x="1294871" y="1209923"/>
                  </a:lnTo>
                  <a:lnTo>
                    <a:pt x="1294871" y="1195834"/>
                  </a:lnTo>
                  <a:lnTo>
                    <a:pt x="1298205" y="1195834"/>
                  </a:lnTo>
                  <a:lnTo>
                    <a:pt x="1301442" y="1192311"/>
                  </a:lnTo>
                  <a:lnTo>
                    <a:pt x="1308012" y="1188789"/>
                  </a:lnTo>
                  <a:lnTo>
                    <a:pt x="1314488" y="1181744"/>
                  </a:lnTo>
                  <a:lnTo>
                    <a:pt x="1317820" y="1174699"/>
                  </a:lnTo>
                  <a:lnTo>
                    <a:pt x="1327343" y="1164131"/>
                  </a:lnTo>
                  <a:lnTo>
                    <a:pt x="1327343" y="1150041"/>
                  </a:lnTo>
                  <a:lnTo>
                    <a:pt x="1330580" y="1142901"/>
                  </a:lnTo>
                  <a:lnTo>
                    <a:pt x="1333819" y="1132334"/>
                  </a:lnTo>
                  <a:lnTo>
                    <a:pt x="1337151" y="1125289"/>
                  </a:lnTo>
                  <a:lnTo>
                    <a:pt x="1353530" y="1107676"/>
                  </a:lnTo>
                  <a:lnTo>
                    <a:pt x="1360006" y="1097109"/>
                  </a:lnTo>
                  <a:lnTo>
                    <a:pt x="1373147" y="1083019"/>
                  </a:lnTo>
                  <a:lnTo>
                    <a:pt x="1379621" y="1079497"/>
                  </a:lnTo>
                  <a:lnTo>
                    <a:pt x="1386192" y="1072357"/>
                  </a:lnTo>
                  <a:lnTo>
                    <a:pt x="1389430" y="1065311"/>
                  </a:lnTo>
                  <a:lnTo>
                    <a:pt x="1389430" y="1058266"/>
                  </a:lnTo>
                  <a:lnTo>
                    <a:pt x="1392762" y="1051222"/>
                  </a:lnTo>
                  <a:lnTo>
                    <a:pt x="1392762" y="1047699"/>
                  </a:lnTo>
                  <a:lnTo>
                    <a:pt x="1405808" y="1047699"/>
                  </a:lnTo>
                  <a:lnTo>
                    <a:pt x="1418949" y="1040654"/>
                  </a:lnTo>
                  <a:lnTo>
                    <a:pt x="1425425" y="1030087"/>
                  </a:lnTo>
                  <a:lnTo>
                    <a:pt x="1438566" y="1015997"/>
                  </a:lnTo>
                  <a:lnTo>
                    <a:pt x="1451612" y="998289"/>
                  </a:lnTo>
                  <a:lnTo>
                    <a:pt x="1461135" y="984200"/>
                  </a:lnTo>
                  <a:lnTo>
                    <a:pt x="1467705" y="977155"/>
                  </a:lnTo>
                  <a:lnTo>
                    <a:pt x="1467705" y="973346"/>
                  </a:lnTo>
                  <a:lnTo>
                    <a:pt x="1470942" y="962779"/>
                  </a:lnTo>
                  <a:lnTo>
                    <a:pt x="1470942" y="948689"/>
                  </a:lnTo>
                  <a:lnTo>
                    <a:pt x="1474180" y="938026"/>
                  </a:lnTo>
                  <a:lnTo>
                    <a:pt x="1477513" y="934504"/>
                  </a:lnTo>
                  <a:lnTo>
                    <a:pt x="1484083" y="923936"/>
                  </a:lnTo>
                  <a:lnTo>
                    <a:pt x="1497129" y="906324"/>
                  </a:lnTo>
                  <a:lnTo>
                    <a:pt x="1506651" y="877764"/>
                  </a:lnTo>
                  <a:lnTo>
                    <a:pt x="1519697" y="856533"/>
                  </a:lnTo>
                  <a:lnTo>
                    <a:pt x="1526268" y="838921"/>
                  </a:lnTo>
                  <a:lnTo>
                    <a:pt x="1529506" y="831876"/>
                  </a:lnTo>
                  <a:lnTo>
                    <a:pt x="1529506" y="814263"/>
                  </a:lnTo>
                  <a:lnTo>
                    <a:pt x="1523031" y="800078"/>
                  </a:lnTo>
                  <a:lnTo>
                    <a:pt x="1532553" y="768376"/>
                  </a:lnTo>
                  <a:lnTo>
                    <a:pt x="1539123" y="757809"/>
                  </a:lnTo>
                  <a:lnTo>
                    <a:pt x="1542361" y="743719"/>
                  </a:lnTo>
                  <a:lnTo>
                    <a:pt x="1542361" y="718967"/>
                  </a:lnTo>
                  <a:lnTo>
                    <a:pt x="1539123" y="701354"/>
                  </a:lnTo>
                  <a:lnTo>
                    <a:pt x="1539123" y="690787"/>
                  </a:lnTo>
                  <a:close/>
                  <a:moveTo>
                    <a:pt x="803700" y="1185171"/>
                  </a:moveTo>
                  <a:lnTo>
                    <a:pt x="797224" y="1185171"/>
                  </a:lnTo>
                  <a:lnTo>
                    <a:pt x="784655" y="1192311"/>
                  </a:lnTo>
                  <a:lnTo>
                    <a:pt x="784655" y="1195834"/>
                  </a:lnTo>
                  <a:lnTo>
                    <a:pt x="791225" y="1202879"/>
                  </a:lnTo>
                  <a:lnTo>
                    <a:pt x="791225" y="1206401"/>
                  </a:lnTo>
                  <a:lnTo>
                    <a:pt x="800748" y="1206401"/>
                  </a:lnTo>
                  <a:lnTo>
                    <a:pt x="807319" y="1202879"/>
                  </a:lnTo>
                  <a:lnTo>
                    <a:pt x="810556" y="1199356"/>
                  </a:lnTo>
                  <a:lnTo>
                    <a:pt x="820079" y="1199356"/>
                  </a:lnTo>
                  <a:lnTo>
                    <a:pt x="823317" y="1195834"/>
                  </a:lnTo>
                  <a:lnTo>
                    <a:pt x="832840" y="1195834"/>
                  </a:lnTo>
                  <a:lnTo>
                    <a:pt x="836172" y="1192311"/>
                  </a:lnTo>
                  <a:lnTo>
                    <a:pt x="823031" y="1192311"/>
                  </a:lnTo>
                  <a:lnTo>
                    <a:pt x="816555" y="1185266"/>
                  </a:lnTo>
                  <a:close/>
                  <a:moveTo>
                    <a:pt x="833124" y="38747"/>
                  </a:moveTo>
                  <a:lnTo>
                    <a:pt x="829887" y="35225"/>
                  </a:lnTo>
                  <a:lnTo>
                    <a:pt x="826650" y="35225"/>
                  </a:lnTo>
                  <a:lnTo>
                    <a:pt x="820079" y="38747"/>
                  </a:lnTo>
                  <a:lnTo>
                    <a:pt x="816841" y="42270"/>
                  </a:lnTo>
                  <a:lnTo>
                    <a:pt x="813509" y="49315"/>
                  </a:lnTo>
                  <a:lnTo>
                    <a:pt x="813509" y="59977"/>
                  </a:lnTo>
                  <a:lnTo>
                    <a:pt x="820079" y="59977"/>
                  </a:lnTo>
                  <a:lnTo>
                    <a:pt x="823317" y="52837"/>
                  </a:lnTo>
                  <a:lnTo>
                    <a:pt x="829887" y="45792"/>
                  </a:lnTo>
                  <a:close/>
                </a:path>
              </a:pathLst>
            </a:custGeom>
            <a:noFill/>
            <a:ln w="2379" cap="flat">
              <a:solidFill>
                <a:srgbClr val="FFFFFF"/>
              </a:solidFill>
              <a:prstDash val="solid"/>
              <a:round/>
            </a:ln>
          </p:spPr>
          <p:txBody>
            <a:bodyPr rtlCol="0" anchor="ctr"/>
            <a:lstStyle/>
            <a:p>
              <a:endParaRPr lang="en-US" noProof="0" dirty="0"/>
            </a:p>
          </p:txBody>
        </p:sp>
        <p:sp>
          <p:nvSpPr>
            <p:cNvPr id="5699" name="Serbest Form 5698">
              <a:extLst>
                <a:ext uri="{FF2B5EF4-FFF2-40B4-BE49-F238E27FC236}">
                  <a16:creationId xmlns:a16="http://schemas.microsoft.com/office/drawing/2014/main" id="{3047F3E0-8E72-AB44-90EF-61BA2D822A8C}"/>
                </a:ext>
              </a:extLst>
            </p:cNvPr>
            <p:cNvSpPr/>
            <p:nvPr/>
          </p:nvSpPr>
          <p:spPr>
            <a:xfrm>
              <a:off x="7198421" y="2013249"/>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solidFill>
              <a:srgbClr val="FF0000"/>
            </a:solidFill>
            <a:ln w="9518" cap="flat">
              <a:noFill/>
              <a:prstDash val="solid"/>
              <a:miter/>
            </a:ln>
          </p:spPr>
          <p:txBody>
            <a:bodyPr rtlCol="0" anchor="ctr"/>
            <a:lstStyle/>
            <a:p>
              <a:endParaRPr lang="en-US" noProof="0" dirty="0"/>
            </a:p>
          </p:txBody>
        </p:sp>
        <p:sp>
          <p:nvSpPr>
            <p:cNvPr id="5700" name="Serbest Form 5699">
              <a:extLst>
                <a:ext uri="{FF2B5EF4-FFF2-40B4-BE49-F238E27FC236}">
                  <a16:creationId xmlns:a16="http://schemas.microsoft.com/office/drawing/2014/main" id="{B0994CA7-D08F-4D4A-9859-21730D5BB43B}"/>
                </a:ext>
              </a:extLst>
            </p:cNvPr>
            <p:cNvSpPr/>
            <p:nvPr/>
          </p:nvSpPr>
          <p:spPr>
            <a:xfrm>
              <a:off x="7198421" y="2013249"/>
              <a:ext cx="116079" cy="135377"/>
            </a:xfrm>
            <a:custGeom>
              <a:avLst/>
              <a:gdLst>
                <a:gd name="connsiteX0" fmla="*/ 116079 w 116079"/>
                <a:gd name="connsiteY0" fmla="*/ 108245 h 135377"/>
                <a:gd name="connsiteX1" fmla="*/ 112937 w 116079"/>
                <a:gd name="connsiteY1" fmla="*/ 100534 h 135377"/>
                <a:gd name="connsiteX2" fmla="*/ 112937 w 116079"/>
                <a:gd name="connsiteY2" fmla="*/ 92822 h 135377"/>
                <a:gd name="connsiteX3" fmla="*/ 97224 w 116079"/>
                <a:gd name="connsiteY3" fmla="*/ 88919 h 135377"/>
                <a:gd name="connsiteX4" fmla="*/ 90940 w 116079"/>
                <a:gd name="connsiteY4" fmla="*/ 77304 h 135377"/>
                <a:gd name="connsiteX5" fmla="*/ 75323 w 116079"/>
                <a:gd name="connsiteY5" fmla="*/ 69593 h 135377"/>
                <a:gd name="connsiteX6" fmla="*/ 81608 w 116079"/>
                <a:gd name="connsiteY6" fmla="*/ 69593 h 135377"/>
                <a:gd name="connsiteX7" fmla="*/ 90940 w 116079"/>
                <a:gd name="connsiteY7" fmla="*/ 57978 h 135377"/>
                <a:gd name="connsiteX8" fmla="*/ 90940 w 116079"/>
                <a:gd name="connsiteY8" fmla="*/ 54170 h 135377"/>
                <a:gd name="connsiteX9" fmla="*/ 87893 w 116079"/>
                <a:gd name="connsiteY9" fmla="*/ 50267 h 135377"/>
                <a:gd name="connsiteX10" fmla="*/ 75323 w 116079"/>
                <a:gd name="connsiteY10" fmla="*/ 42555 h 135377"/>
                <a:gd name="connsiteX11" fmla="*/ 72180 w 116079"/>
                <a:gd name="connsiteY11" fmla="*/ 38652 h 135377"/>
                <a:gd name="connsiteX12" fmla="*/ 69038 w 116079"/>
                <a:gd name="connsiteY12" fmla="*/ 38652 h 135377"/>
                <a:gd name="connsiteX13" fmla="*/ 72180 w 116079"/>
                <a:gd name="connsiteY13" fmla="*/ 34749 h 135377"/>
                <a:gd name="connsiteX14" fmla="*/ 72180 w 116079"/>
                <a:gd name="connsiteY14" fmla="*/ 19326 h 135377"/>
                <a:gd name="connsiteX15" fmla="*/ 69038 w 116079"/>
                <a:gd name="connsiteY15" fmla="*/ 15423 h 135377"/>
                <a:gd name="connsiteX16" fmla="*/ 59611 w 116079"/>
                <a:gd name="connsiteY16" fmla="*/ 15423 h 135377"/>
                <a:gd name="connsiteX17" fmla="*/ 59611 w 116079"/>
                <a:gd name="connsiteY17" fmla="*/ 7711 h 135377"/>
                <a:gd name="connsiteX18" fmla="*/ 53326 w 116079"/>
                <a:gd name="connsiteY18" fmla="*/ 3903 h 135377"/>
                <a:gd name="connsiteX19" fmla="*/ 50183 w 116079"/>
                <a:gd name="connsiteY19" fmla="*/ 0 h 135377"/>
                <a:gd name="connsiteX20" fmla="*/ 43899 w 116079"/>
                <a:gd name="connsiteY20" fmla="*/ 0 h 135377"/>
                <a:gd name="connsiteX21" fmla="*/ 43899 w 116079"/>
                <a:gd name="connsiteY21" fmla="*/ 11615 h 135377"/>
                <a:gd name="connsiteX22" fmla="*/ 15712 w 116079"/>
                <a:gd name="connsiteY22" fmla="*/ 7711 h 135377"/>
                <a:gd name="connsiteX23" fmla="*/ 12570 w 116079"/>
                <a:gd name="connsiteY23" fmla="*/ 11615 h 135377"/>
                <a:gd name="connsiteX24" fmla="*/ 0 w 116079"/>
                <a:gd name="connsiteY24" fmla="*/ 15423 h 135377"/>
                <a:gd name="connsiteX25" fmla="*/ 3142 w 116079"/>
                <a:gd name="connsiteY25" fmla="*/ 19326 h 135377"/>
                <a:gd name="connsiteX26" fmla="*/ 3142 w 116079"/>
                <a:gd name="connsiteY26" fmla="*/ 27038 h 135377"/>
                <a:gd name="connsiteX27" fmla="*/ 9427 w 116079"/>
                <a:gd name="connsiteY27" fmla="*/ 50267 h 135377"/>
                <a:gd name="connsiteX28" fmla="*/ 9427 w 116079"/>
                <a:gd name="connsiteY28" fmla="*/ 57978 h 135377"/>
                <a:gd name="connsiteX29" fmla="*/ 12570 w 116079"/>
                <a:gd name="connsiteY29" fmla="*/ 65690 h 135377"/>
                <a:gd name="connsiteX30" fmla="*/ 15712 w 116079"/>
                <a:gd name="connsiteY30" fmla="*/ 69593 h 135377"/>
                <a:gd name="connsiteX31" fmla="*/ 21997 w 116079"/>
                <a:gd name="connsiteY31" fmla="*/ 73496 h 135377"/>
                <a:gd name="connsiteX32" fmla="*/ 28282 w 116079"/>
                <a:gd name="connsiteY32" fmla="*/ 73496 h 135377"/>
                <a:gd name="connsiteX33" fmla="*/ 34567 w 116079"/>
                <a:gd name="connsiteY33" fmla="*/ 69593 h 135377"/>
                <a:gd name="connsiteX34" fmla="*/ 37709 w 116079"/>
                <a:gd name="connsiteY34" fmla="*/ 69593 h 135377"/>
                <a:gd name="connsiteX35" fmla="*/ 37709 w 116079"/>
                <a:gd name="connsiteY35" fmla="*/ 73496 h 135377"/>
                <a:gd name="connsiteX36" fmla="*/ 40756 w 116079"/>
                <a:gd name="connsiteY36" fmla="*/ 77304 h 135377"/>
                <a:gd name="connsiteX37" fmla="*/ 40756 w 116079"/>
                <a:gd name="connsiteY37" fmla="*/ 85111 h 135377"/>
                <a:gd name="connsiteX38" fmla="*/ 43899 w 116079"/>
                <a:gd name="connsiteY38" fmla="*/ 92822 h 135377"/>
                <a:gd name="connsiteX39" fmla="*/ 43899 w 116079"/>
                <a:gd name="connsiteY39" fmla="*/ 96630 h 135377"/>
                <a:gd name="connsiteX40" fmla="*/ 47041 w 116079"/>
                <a:gd name="connsiteY40" fmla="*/ 100534 h 135377"/>
                <a:gd name="connsiteX41" fmla="*/ 56468 w 116079"/>
                <a:gd name="connsiteY41" fmla="*/ 85111 h 135377"/>
                <a:gd name="connsiteX42" fmla="*/ 65896 w 116079"/>
                <a:gd name="connsiteY42" fmla="*/ 85111 h 135377"/>
                <a:gd name="connsiteX43" fmla="*/ 72180 w 116079"/>
                <a:gd name="connsiteY43" fmla="*/ 92822 h 135377"/>
                <a:gd name="connsiteX44" fmla="*/ 90940 w 116079"/>
                <a:gd name="connsiteY44" fmla="*/ 92822 h 135377"/>
                <a:gd name="connsiteX45" fmla="*/ 90940 w 116079"/>
                <a:gd name="connsiteY45" fmla="*/ 100534 h 135377"/>
                <a:gd name="connsiteX46" fmla="*/ 94082 w 116079"/>
                <a:gd name="connsiteY46" fmla="*/ 104437 h 135377"/>
                <a:gd name="connsiteX47" fmla="*/ 94082 w 116079"/>
                <a:gd name="connsiteY47" fmla="*/ 112148 h 135377"/>
                <a:gd name="connsiteX48" fmla="*/ 97224 w 116079"/>
                <a:gd name="connsiteY48" fmla="*/ 119860 h 135377"/>
                <a:gd name="connsiteX49" fmla="*/ 97224 w 116079"/>
                <a:gd name="connsiteY49" fmla="*/ 127571 h 135377"/>
                <a:gd name="connsiteX50" fmla="*/ 100367 w 116079"/>
                <a:gd name="connsiteY50" fmla="*/ 131474 h 135377"/>
                <a:gd name="connsiteX51" fmla="*/ 100367 w 116079"/>
                <a:gd name="connsiteY51" fmla="*/ 135377 h 135377"/>
                <a:gd name="connsiteX52" fmla="*/ 116079 w 116079"/>
                <a:gd name="connsiteY52" fmla="*/ 135377 h 135377"/>
                <a:gd name="connsiteX53" fmla="*/ 116079 w 116079"/>
                <a:gd name="connsiteY53" fmla="*/ 108245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6079" h="135377">
                  <a:moveTo>
                    <a:pt x="116079" y="108245"/>
                  </a:moveTo>
                  <a:lnTo>
                    <a:pt x="112937" y="100534"/>
                  </a:lnTo>
                  <a:lnTo>
                    <a:pt x="112937" y="92822"/>
                  </a:lnTo>
                  <a:lnTo>
                    <a:pt x="97224" y="88919"/>
                  </a:lnTo>
                  <a:lnTo>
                    <a:pt x="90940" y="77304"/>
                  </a:lnTo>
                  <a:lnTo>
                    <a:pt x="75323" y="69593"/>
                  </a:lnTo>
                  <a:lnTo>
                    <a:pt x="81608" y="69593"/>
                  </a:lnTo>
                  <a:lnTo>
                    <a:pt x="90940" y="57978"/>
                  </a:lnTo>
                  <a:lnTo>
                    <a:pt x="90940" y="54170"/>
                  </a:lnTo>
                  <a:lnTo>
                    <a:pt x="87893" y="50267"/>
                  </a:lnTo>
                  <a:lnTo>
                    <a:pt x="75323" y="42555"/>
                  </a:lnTo>
                  <a:lnTo>
                    <a:pt x="72180" y="38652"/>
                  </a:lnTo>
                  <a:lnTo>
                    <a:pt x="69038" y="38652"/>
                  </a:lnTo>
                  <a:lnTo>
                    <a:pt x="72180" y="34749"/>
                  </a:lnTo>
                  <a:lnTo>
                    <a:pt x="72180" y="19326"/>
                  </a:lnTo>
                  <a:lnTo>
                    <a:pt x="69038" y="15423"/>
                  </a:lnTo>
                  <a:lnTo>
                    <a:pt x="59611" y="15423"/>
                  </a:lnTo>
                  <a:lnTo>
                    <a:pt x="59611" y="7711"/>
                  </a:lnTo>
                  <a:lnTo>
                    <a:pt x="53326" y="3903"/>
                  </a:lnTo>
                  <a:lnTo>
                    <a:pt x="50183" y="0"/>
                  </a:lnTo>
                  <a:lnTo>
                    <a:pt x="43899" y="0"/>
                  </a:lnTo>
                  <a:lnTo>
                    <a:pt x="43899" y="11615"/>
                  </a:lnTo>
                  <a:lnTo>
                    <a:pt x="15712" y="7711"/>
                  </a:lnTo>
                  <a:lnTo>
                    <a:pt x="12570" y="11615"/>
                  </a:lnTo>
                  <a:lnTo>
                    <a:pt x="0" y="15423"/>
                  </a:lnTo>
                  <a:lnTo>
                    <a:pt x="3142" y="19326"/>
                  </a:lnTo>
                  <a:lnTo>
                    <a:pt x="3142" y="27038"/>
                  </a:lnTo>
                  <a:lnTo>
                    <a:pt x="9427" y="50267"/>
                  </a:lnTo>
                  <a:lnTo>
                    <a:pt x="9427" y="57978"/>
                  </a:lnTo>
                  <a:lnTo>
                    <a:pt x="12570" y="65690"/>
                  </a:lnTo>
                  <a:lnTo>
                    <a:pt x="15712" y="69593"/>
                  </a:lnTo>
                  <a:lnTo>
                    <a:pt x="21997" y="73496"/>
                  </a:lnTo>
                  <a:lnTo>
                    <a:pt x="28282" y="73496"/>
                  </a:lnTo>
                  <a:lnTo>
                    <a:pt x="34567" y="69593"/>
                  </a:lnTo>
                  <a:lnTo>
                    <a:pt x="37709" y="69593"/>
                  </a:lnTo>
                  <a:lnTo>
                    <a:pt x="37709" y="73496"/>
                  </a:lnTo>
                  <a:lnTo>
                    <a:pt x="40756" y="77304"/>
                  </a:lnTo>
                  <a:lnTo>
                    <a:pt x="40756" y="85111"/>
                  </a:lnTo>
                  <a:lnTo>
                    <a:pt x="43899" y="92822"/>
                  </a:lnTo>
                  <a:lnTo>
                    <a:pt x="43899" y="96630"/>
                  </a:lnTo>
                  <a:lnTo>
                    <a:pt x="47041" y="100534"/>
                  </a:lnTo>
                  <a:lnTo>
                    <a:pt x="56468" y="85111"/>
                  </a:lnTo>
                  <a:lnTo>
                    <a:pt x="65896" y="85111"/>
                  </a:lnTo>
                  <a:lnTo>
                    <a:pt x="72180" y="92822"/>
                  </a:lnTo>
                  <a:lnTo>
                    <a:pt x="90940" y="92822"/>
                  </a:lnTo>
                  <a:lnTo>
                    <a:pt x="90940" y="100534"/>
                  </a:lnTo>
                  <a:lnTo>
                    <a:pt x="94082" y="104437"/>
                  </a:lnTo>
                  <a:lnTo>
                    <a:pt x="94082" y="112148"/>
                  </a:lnTo>
                  <a:lnTo>
                    <a:pt x="97224" y="119860"/>
                  </a:lnTo>
                  <a:lnTo>
                    <a:pt x="97224" y="127571"/>
                  </a:lnTo>
                  <a:lnTo>
                    <a:pt x="100367" y="131474"/>
                  </a:lnTo>
                  <a:lnTo>
                    <a:pt x="100367" y="135377"/>
                  </a:lnTo>
                  <a:lnTo>
                    <a:pt x="116079" y="135377"/>
                  </a:lnTo>
                  <a:lnTo>
                    <a:pt x="116079" y="108245"/>
                  </a:lnTo>
                  <a:close/>
                </a:path>
              </a:pathLst>
            </a:custGeom>
            <a:noFill/>
            <a:ln w="2379" cap="flat">
              <a:solidFill>
                <a:srgbClr val="FFFFFF"/>
              </a:solidFill>
              <a:prstDash val="solid"/>
              <a:round/>
            </a:ln>
          </p:spPr>
          <p:txBody>
            <a:bodyPr rtlCol="0" anchor="ctr"/>
            <a:lstStyle/>
            <a:p>
              <a:endParaRPr lang="en-US" noProof="0" dirty="0"/>
            </a:p>
          </p:txBody>
        </p:sp>
        <p:sp>
          <p:nvSpPr>
            <p:cNvPr id="5701" name="Serbest Form 5700">
              <a:extLst>
                <a:ext uri="{FF2B5EF4-FFF2-40B4-BE49-F238E27FC236}">
                  <a16:creationId xmlns:a16="http://schemas.microsoft.com/office/drawing/2014/main" id="{99AFFE57-1402-1E46-850F-7C34CCB6C8E0}"/>
                </a:ext>
              </a:extLst>
            </p:cNvPr>
            <p:cNvSpPr/>
            <p:nvPr/>
          </p:nvSpPr>
          <p:spPr>
            <a:xfrm>
              <a:off x="3002326" y="5010688"/>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solidFill>
              <a:srgbClr val="AFABAB"/>
            </a:solidFill>
            <a:ln w="9518" cap="flat">
              <a:noFill/>
              <a:prstDash val="solid"/>
              <a:miter/>
            </a:ln>
          </p:spPr>
          <p:txBody>
            <a:bodyPr rtlCol="0" anchor="ctr"/>
            <a:lstStyle/>
            <a:p>
              <a:endParaRPr lang="en-US" noProof="0" dirty="0"/>
            </a:p>
          </p:txBody>
        </p:sp>
        <p:sp>
          <p:nvSpPr>
            <p:cNvPr id="5702" name="Serbest Form 5701">
              <a:extLst>
                <a:ext uri="{FF2B5EF4-FFF2-40B4-BE49-F238E27FC236}">
                  <a16:creationId xmlns:a16="http://schemas.microsoft.com/office/drawing/2014/main" id="{E96ADBC4-D72D-F049-9B2B-4C8FC701E3D8}"/>
                </a:ext>
              </a:extLst>
            </p:cNvPr>
            <p:cNvSpPr/>
            <p:nvPr/>
          </p:nvSpPr>
          <p:spPr>
            <a:xfrm>
              <a:off x="3002326" y="5010688"/>
              <a:ext cx="598870" cy="1430030"/>
            </a:xfrm>
            <a:custGeom>
              <a:avLst/>
              <a:gdLst>
                <a:gd name="connsiteX0" fmla="*/ 509931 w 598870"/>
                <a:gd name="connsiteY0" fmla="*/ 597203 h 1430030"/>
                <a:gd name="connsiteX1" fmla="*/ 516501 w 598870"/>
                <a:gd name="connsiteY1" fmla="*/ 597203 h 1430030"/>
                <a:gd name="connsiteX2" fmla="*/ 509931 w 598870"/>
                <a:gd name="connsiteY2" fmla="*/ 593680 h 1430030"/>
                <a:gd name="connsiteX3" fmla="*/ 523071 w 598870"/>
                <a:gd name="connsiteY3" fmla="*/ 312453 h 1430030"/>
                <a:gd name="connsiteX4" fmla="*/ 536308 w 598870"/>
                <a:gd name="connsiteY4" fmla="*/ 308931 h 1430030"/>
                <a:gd name="connsiteX5" fmla="*/ 539545 w 598870"/>
                <a:gd name="connsiteY5" fmla="*/ 294841 h 1430030"/>
                <a:gd name="connsiteX6" fmla="*/ 542878 w 598870"/>
                <a:gd name="connsiteY6" fmla="*/ 291318 h 1430030"/>
                <a:gd name="connsiteX7" fmla="*/ 542878 w 598870"/>
                <a:gd name="connsiteY7" fmla="*/ 280846 h 1430030"/>
                <a:gd name="connsiteX8" fmla="*/ 562590 w 598870"/>
                <a:gd name="connsiteY8" fmla="*/ 280846 h 1430030"/>
                <a:gd name="connsiteX9" fmla="*/ 562590 w 598870"/>
                <a:gd name="connsiteY9" fmla="*/ 269993 h 1430030"/>
                <a:gd name="connsiteX10" fmla="*/ 565923 w 598870"/>
                <a:gd name="connsiteY10" fmla="*/ 262948 h 1430030"/>
                <a:gd name="connsiteX11" fmla="*/ 569161 w 598870"/>
                <a:gd name="connsiteY11" fmla="*/ 259426 h 1430030"/>
                <a:gd name="connsiteX12" fmla="*/ 598871 w 598870"/>
                <a:gd name="connsiteY12" fmla="*/ 248858 h 1430030"/>
                <a:gd name="connsiteX13" fmla="*/ 598871 w 598870"/>
                <a:gd name="connsiteY13" fmla="*/ 228104 h 1430030"/>
                <a:gd name="connsiteX14" fmla="*/ 595538 w 598870"/>
                <a:gd name="connsiteY14" fmla="*/ 217537 h 1430030"/>
                <a:gd name="connsiteX15" fmla="*/ 595538 w 598870"/>
                <a:gd name="connsiteY15" fmla="*/ 199924 h 1430030"/>
                <a:gd name="connsiteX16" fmla="*/ 592300 w 598870"/>
                <a:gd name="connsiteY16" fmla="*/ 196402 h 1430030"/>
                <a:gd name="connsiteX17" fmla="*/ 588967 w 598870"/>
                <a:gd name="connsiteY17" fmla="*/ 196402 h 1430030"/>
                <a:gd name="connsiteX18" fmla="*/ 588967 w 598870"/>
                <a:gd name="connsiteY18" fmla="*/ 189357 h 1430030"/>
                <a:gd name="connsiteX19" fmla="*/ 582397 w 598870"/>
                <a:gd name="connsiteY19" fmla="*/ 175362 h 1430030"/>
                <a:gd name="connsiteX20" fmla="*/ 579064 w 598870"/>
                <a:gd name="connsiteY20" fmla="*/ 171840 h 1430030"/>
                <a:gd name="connsiteX21" fmla="*/ 569541 w 598870"/>
                <a:gd name="connsiteY21" fmla="*/ 171840 h 1430030"/>
                <a:gd name="connsiteX22" fmla="*/ 566304 w 598870"/>
                <a:gd name="connsiteY22" fmla="*/ 175362 h 1430030"/>
                <a:gd name="connsiteX23" fmla="*/ 559733 w 598870"/>
                <a:gd name="connsiteY23" fmla="*/ 178885 h 1430030"/>
                <a:gd name="connsiteX24" fmla="*/ 559733 w 598870"/>
                <a:gd name="connsiteY24" fmla="*/ 224581 h 1430030"/>
                <a:gd name="connsiteX25" fmla="*/ 553163 w 598870"/>
                <a:gd name="connsiteY25" fmla="*/ 228104 h 1430030"/>
                <a:gd name="connsiteX26" fmla="*/ 549830 w 598870"/>
                <a:gd name="connsiteY26" fmla="*/ 235054 h 1430030"/>
                <a:gd name="connsiteX27" fmla="*/ 543259 w 598870"/>
                <a:gd name="connsiteY27" fmla="*/ 238576 h 1430030"/>
                <a:gd name="connsiteX28" fmla="*/ 539926 w 598870"/>
                <a:gd name="connsiteY28" fmla="*/ 242099 h 1430030"/>
                <a:gd name="connsiteX29" fmla="*/ 536689 w 598870"/>
                <a:gd name="connsiteY29" fmla="*/ 242099 h 1430030"/>
                <a:gd name="connsiteX30" fmla="*/ 530023 w 598870"/>
                <a:gd name="connsiteY30" fmla="*/ 249144 h 1430030"/>
                <a:gd name="connsiteX31" fmla="*/ 523452 w 598870"/>
                <a:gd name="connsiteY31" fmla="*/ 263234 h 1430030"/>
                <a:gd name="connsiteX32" fmla="*/ 520215 w 598870"/>
                <a:gd name="connsiteY32" fmla="*/ 266756 h 1430030"/>
                <a:gd name="connsiteX33" fmla="*/ 520215 w 598870"/>
                <a:gd name="connsiteY33" fmla="*/ 263234 h 1430030"/>
                <a:gd name="connsiteX34" fmla="*/ 516882 w 598870"/>
                <a:gd name="connsiteY34" fmla="*/ 259711 h 1430030"/>
                <a:gd name="connsiteX35" fmla="*/ 510311 w 598870"/>
                <a:gd name="connsiteY35" fmla="*/ 259711 h 1430030"/>
                <a:gd name="connsiteX36" fmla="*/ 506978 w 598870"/>
                <a:gd name="connsiteY36" fmla="*/ 263234 h 1430030"/>
                <a:gd name="connsiteX37" fmla="*/ 506978 w 598870"/>
                <a:gd name="connsiteY37" fmla="*/ 273801 h 1430030"/>
                <a:gd name="connsiteX38" fmla="*/ 500408 w 598870"/>
                <a:gd name="connsiteY38" fmla="*/ 263234 h 1430030"/>
                <a:gd name="connsiteX39" fmla="*/ 467460 w 598870"/>
                <a:gd name="connsiteY39" fmla="*/ 263234 h 1430030"/>
                <a:gd name="connsiteX40" fmla="*/ 457937 w 598870"/>
                <a:gd name="connsiteY40" fmla="*/ 259711 h 1430030"/>
                <a:gd name="connsiteX41" fmla="*/ 451367 w 598870"/>
                <a:gd name="connsiteY41" fmla="*/ 256189 h 1430030"/>
                <a:gd name="connsiteX42" fmla="*/ 448129 w 598870"/>
                <a:gd name="connsiteY42" fmla="*/ 252666 h 1430030"/>
                <a:gd name="connsiteX43" fmla="*/ 441464 w 598870"/>
                <a:gd name="connsiteY43" fmla="*/ 249144 h 1430030"/>
                <a:gd name="connsiteX44" fmla="*/ 438226 w 598870"/>
                <a:gd name="connsiteY44" fmla="*/ 249144 h 1430030"/>
                <a:gd name="connsiteX45" fmla="*/ 431656 w 598870"/>
                <a:gd name="connsiteY45" fmla="*/ 252666 h 1430030"/>
                <a:gd name="connsiteX46" fmla="*/ 418419 w 598870"/>
                <a:gd name="connsiteY46" fmla="*/ 252666 h 1430030"/>
                <a:gd name="connsiteX47" fmla="*/ 415182 w 598870"/>
                <a:gd name="connsiteY47" fmla="*/ 249144 h 1430030"/>
                <a:gd name="connsiteX48" fmla="*/ 415182 w 598870"/>
                <a:gd name="connsiteY48" fmla="*/ 242099 h 1430030"/>
                <a:gd name="connsiteX49" fmla="*/ 418419 w 598870"/>
                <a:gd name="connsiteY49" fmla="*/ 235054 h 1430030"/>
                <a:gd name="connsiteX50" fmla="*/ 421752 w 598870"/>
                <a:gd name="connsiteY50" fmla="*/ 231626 h 1430030"/>
                <a:gd name="connsiteX51" fmla="*/ 424990 w 598870"/>
                <a:gd name="connsiteY51" fmla="*/ 224581 h 1430030"/>
                <a:gd name="connsiteX52" fmla="*/ 428323 w 598870"/>
                <a:gd name="connsiteY52" fmla="*/ 221059 h 1430030"/>
                <a:gd name="connsiteX53" fmla="*/ 428323 w 598870"/>
                <a:gd name="connsiteY53" fmla="*/ 199924 h 1430030"/>
                <a:gd name="connsiteX54" fmla="*/ 437845 w 598870"/>
                <a:gd name="connsiteY54" fmla="*/ 199924 h 1430030"/>
                <a:gd name="connsiteX55" fmla="*/ 441083 w 598870"/>
                <a:gd name="connsiteY55" fmla="*/ 196402 h 1430030"/>
                <a:gd name="connsiteX56" fmla="*/ 441083 w 598870"/>
                <a:gd name="connsiteY56" fmla="*/ 192880 h 1430030"/>
                <a:gd name="connsiteX57" fmla="*/ 437845 w 598870"/>
                <a:gd name="connsiteY57" fmla="*/ 185834 h 1430030"/>
                <a:gd name="connsiteX58" fmla="*/ 434512 w 598870"/>
                <a:gd name="connsiteY58" fmla="*/ 182407 h 1430030"/>
                <a:gd name="connsiteX59" fmla="*/ 437845 w 598870"/>
                <a:gd name="connsiteY59" fmla="*/ 175362 h 1430030"/>
                <a:gd name="connsiteX60" fmla="*/ 441083 w 598870"/>
                <a:gd name="connsiteY60" fmla="*/ 171840 h 1430030"/>
                <a:gd name="connsiteX61" fmla="*/ 441083 w 598870"/>
                <a:gd name="connsiteY61" fmla="*/ 165271 h 1430030"/>
                <a:gd name="connsiteX62" fmla="*/ 444416 w 598870"/>
                <a:gd name="connsiteY62" fmla="*/ 161748 h 1430030"/>
                <a:gd name="connsiteX63" fmla="*/ 441083 w 598870"/>
                <a:gd name="connsiteY63" fmla="*/ 158226 h 1430030"/>
                <a:gd name="connsiteX64" fmla="*/ 434512 w 598870"/>
                <a:gd name="connsiteY64" fmla="*/ 154703 h 1430030"/>
                <a:gd name="connsiteX65" fmla="*/ 424990 w 598870"/>
                <a:gd name="connsiteY65" fmla="*/ 151181 h 1430030"/>
                <a:gd name="connsiteX66" fmla="*/ 418419 w 598870"/>
                <a:gd name="connsiteY66" fmla="*/ 147659 h 1430030"/>
                <a:gd name="connsiteX67" fmla="*/ 411849 w 598870"/>
                <a:gd name="connsiteY67" fmla="*/ 147659 h 1430030"/>
                <a:gd name="connsiteX68" fmla="*/ 408516 w 598870"/>
                <a:gd name="connsiteY68" fmla="*/ 144136 h 1430030"/>
                <a:gd name="connsiteX69" fmla="*/ 388804 w 598870"/>
                <a:gd name="connsiteY69" fmla="*/ 133664 h 1430030"/>
                <a:gd name="connsiteX70" fmla="*/ 379282 w 598870"/>
                <a:gd name="connsiteY70" fmla="*/ 126619 h 1430030"/>
                <a:gd name="connsiteX71" fmla="*/ 372711 w 598870"/>
                <a:gd name="connsiteY71" fmla="*/ 123096 h 1430030"/>
                <a:gd name="connsiteX72" fmla="*/ 369378 w 598870"/>
                <a:gd name="connsiteY72" fmla="*/ 119574 h 1430030"/>
                <a:gd name="connsiteX73" fmla="*/ 365474 w 598870"/>
                <a:gd name="connsiteY73" fmla="*/ 119574 h 1430030"/>
                <a:gd name="connsiteX74" fmla="*/ 362141 w 598870"/>
                <a:gd name="connsiteY74" fmla="*/ 116051 h 1430030"/>
                <a:gd name="connsiteX75" fmla="*/ 355570 w 598870"/>
                <a:gd name="connsiteY75" fmla="*/ 112529 h 1430030"/>
                <a:gd name="connsiteX76" fmla="*/ 352238 w 598870"/>
                <a:gd name="connsiteY76" fmla="*/ 109006 h 1430030"/>
                <a:gd name="connsiteX77" fmla="*/ 345667 w 598870"/>
                <a:gd name="connsiteY77" fmla="*/ 105484 h 1430030"/>
                <a:gd name="connsiteX78" fmla="*/ 329193 w 598870"/>
                <a:gd name="connsiteY78" fmla="*/ 105484 h 1430030"/>
                <a:gd name="connsiteX79" fmla="*/ 309482 w 598870"/>
                <a:gd name="connsiteY79" fmla="*/ 94916 h 1430030"/>
                <a:gd name="connsiteX80" fmla="*/ 306149 w 598870"/>
                <a:gd name="connsiteY80" fmla="*/ 91394 h 1430030"/>
                <a:gd name="connsiteX81" fmla="*/ 302816 w 598870"/>
                <a:gd name="connsiteY81" fmla="*/ 91394 h 1430030"/>
                <a:gd name="connsiteX82" fmla="*/ 299578 w 598870"/>
                <a:gd name="connsiteY82" fmla="*/ 80922 h 1430030"/>
                <a:gd name="connsiteX83" fmla="*/ 293008 w 598870"/>
                <a:gd name="connsiteY83" fmla="*/ 77399 h 1430030"/>
                <a:gd name="connsiteX84" fmla="*/ 283485 w 598870"/>
                <a:gd name="connsiteY84" fmla="*/ 66832 h 1430030"/>
                <a:gd name="connsiteX85" fmla="*/ 270249 w 598870"/>
                <a:gd name="connsiteY85" fmla="*/ 59787 h 1430030"/>
                <a:gd name="connsiteX86" fmla="*/ 267011 w 598870"/>
                <a:gd name="connsiteY86" fmla="*/ 56264 h 1430030"/>
                <a:gd name="connsiteX87" fmla="*/ 263678 w 598870"/>
                <a:gd name="connsiteY87" fmla="*/ 49219 h 1430030"/>
                <a:gd name="connsiteX88" fmla="*/ 257108 w 598870"/>
                <a:gd name="connsiteY88" fmla="*/ 45697 h 1430030"/>
                <a:gd name="connsiteX89" fmla="*/ 253775 w 598870"/>
                <a:gd name="connsiteY89" fmla="*/ 38747 h 1430030"/>
                <a:gd name="connsiteX90" fmla="*/ 250537 w 598870"/>
                <a:gd name="connsiteY90" fmla="*/ 35225 h 1430030"/>
                <a:gd name="connsiteX91" fmla="*/ 250537 w 598870"/>
                <a:gd name="connsiteY91" fmla="*/ 31702 h 1430030"/>
                <a:gd name="connsiteX92" fmla="*/ 241015 w 598870"/>
                <a:gd name="connsiteY92" fmla="*/ 21135 h 1430030"/>
                <a:gd name="connsiteX93" fmla="*/ 221303 w 598870"/>
                <a:gd name="connsiteY93" fmla="*/ 7045 h 1430030"/>
                <a:gd name="connsiteX94" fmla="*/ 181690 w 598870"/>
                <a:gd name="connsiteY94" fmla="*/ 10567 h 1430030"/>
                <a:gd name="connsiteX95" fmla="*/ 175119 w 598870"/>
                <a:gd name="connsiteY95" fmla="*/ 42174 h 1430030"/>
                <a:gd name="connsiteX96" fmla="*/ 158645 w 598870"/>
                <a:gd name="connsiteY96" fmla="*/ 14090 h 1430030"/>
                <a:gd name="connsiteX97" fmla="*/ 127411 w 598870"/>
                <a:gd name="connsiteY97" fmla="*/ 14090 h 1430030"/>
                <a:gd name="connsiteX98" fmla="*/ 117889 w 598870"/>
                <a:gd name="connsiteY98" fmla="*/ 10567 h 1430030"/>
                <a:gd name="connsiteX99" fmla="*/ 111318 w 598870"/>
                <a:gd name="connsiteY99" fmla="*/ 10567 h 1430030"/>
                <a:gd name="connsiteX100" fmla="*/ 98177 w 598870"/>
                <a:gd name="connsiteY100" fmla="*/ 3522 h 1430030"/>
                <a:gd name="connsiteX101" fmla="*/ 94844 w 598870"/>
                <a:gd name="connsiteY101" fmla="*/ 0 h 1430030"/>
                <a:gd name="connsiteX102" fmla="*/ 88274 w 598870"/>
                <a:gd name="connsiteY102" fmla="*/ 14090 h 1430030"/>
                <a:gd name="connsiteX103" fmla="*/ 75037 w 598870"/>
                <a:gd name="connsiteY103" fmla="*/ 17612 h 1430030"/>
                <a:gd name="connsiteX104" fmla="*/ 75037 w 598870"/>
                <a:gd name="connsiteY104" fmla="*/ 28180 h 1430030"/>
                <a:gd name="connsiteX105" fmla="*/ 68467 w 598870"/>
                <a:gd name="connsiteY105" fmla="*/ 28180 h 1430030"/>
                <a:gd name="connsiteX106" fmla="*/ 68467 w 598870"/>
                <a:gd name="connsiteY106" fmla="*/ 45697 h 1430030"/>
                <a:gd name="connsiteX107" fmla="*/ 61896 w 598870"/>
                <a:gd name="connsiteY107" fmla="*/ 45697 h 1430030"/>
                <a:gd name="connsiteX108" fmla="*/ 68467 w 598870"/>
                <a:gd name="connsiteY108" fmla="*/ 56264 h 1430030"/>
                <a:gd name="connsiteX109" fmla="*/ 61896 w 598870"/>
                <a:gd name="connsiteY109" fmla="*/ 105484 h 1430030"/>
                <a:gd name="connsiteX110" fmla="*/ 58563 w 598870"/>
                <a:gd name="connsiteY110" fmla="*/ 105484 h 1430030"/>
                <a:gd name="connsiteX111" fmla="*/ 55326 w 598870"/>
                <a:gd name="connsiteY111" fmla="*/ 109006 h 1430030"/>
                <a:gd name="connsiteX112" fmla="*/ 48755 w 598870"/>
                <a:gd name="connsiteY112" fmla="*/ 112529 h 1430030"/>
                <a:gd name="connsiteX113" fmla="*/ 39233 w 598870"/>
                <a:gd name="connsiteY113" fmla="*/ 116051 h 1430030"/>
                <a:gd name="connsiteX114" fmla="*/ 32662 w 598870"/>
                <a:gd name="connsiteY114" fmla="*/ 123096 h 1430030"/>
                <a:gd name="connsiteX115" fmla="*/ 26092 w 598870"/>
                <a:gd name="connsiteY115" fmla="*/ 126619 h 1430030"/>
                <a:gd name="connsiteX116" fmla="*/ 22759 w 598870"/>
                <a:gd name="connsiteY116" fmla="*/ 133664 h 1430030"/>
                <a:gd name="connsiteX117" fmla="*/ 19426 w 598870"/>
                <a:gd name="connsiteY117" fmla="*/ 137091 h 1430030"/>
                <a:gd name="connsiteX118" fmla="*/ 19426 w 598870"/>
                <a:gd name="connsiteY118" fmla="*/ 140613 h 1430030"/>
                <a:gd name="connsiteX119" fmla="*/ 22759 w 598870"/>
                <a:gd name="connsiteY119" fmla="*/ 144136 h 1430030"/>
                <a:gd name="connsiteX120" fmla="*/ 29329 w 598870"/>
                <a:gd name="connsiteY120" fmla="*/ 147659 h 1430030"/>
                <a:gd name="connsiteX121" fmla="*/ 35900 w 598870"/>
                <a:gd name="connsiteY121" fmla="*/ 147659 h 1430030"/>
                <a:gd name="connsiteX122" fmla="*/ 35900 w 598870"/>
                <a:gd name="connsiteY122" fmla="*/ 151181 h 1430030"/>
                <a:gd name="connsiteX123" fmla="*/ 22664 w 598870"/>
                <a:gd name="connsiteY123" fmla="*/ 165271 h 1430030"/>
                <a:gd name="connsiteX124" fmla="*/ 22664 w 598870"/>
                <a:gd name="connsiteY124" fmla="*/ 175838 h 1430030"/>
                <a:gd name="connsiteX125" fmla="*/ 25997 w 598870"/>
                <a:gd name="connsiteY125" fmla="*/ 179360 h 1430030"/>
                <a:gd name="connsiteX126" fmla="*/ 32567 w 598870"/>
                <a:gd name="connsiteY126" fmla="*/ 182883 h 1430030"/>
                <a:gd name="connsiteX127" fmla="*/ 39138 w 598870"/>
                <a:gd name="connsiteY127" fmla="*/ 189833 h 1430030"/>
                <a:gd name="connsiteX128" fmla="*/ 42375 w 598870"/>
                <a:gd name="connsiteY128" fmla="*/ 196878 h 1430030"/>
                <a:gd name="connsiteX129" fmla="*/ 39138 w 598870"/>
                <a:gd name="connsiteY129" fmla="*/ 200400 h 1430030"/>
                <a:gd name="connsiteX130" fmla="*/ 35805 w 598870"/>
                <a:gd name="connsiteY130" fmla="*/ 207445 h 1430030"/>
                <a:gd name="connsiteX131" fmla="*/ 29234 w 598870"/>
                <a:gd name="connsiteY131" fmla="*/ 214490 h 1430030"/>
                <a:gd name="connsiteX132" fmla="*/ 29234 w 598870"/>
                <a:gd name="connsiteY132" fmla="*/ 214490 h 1430030"/>
                <a:gd name="connsiteX133" fmla="*/ 32567 w 598870"/>
                <a:gd name="connsiteY133" fmla="*/ 218012 h 1430030"/>
                <a:gd name="connsiteX134" fmla="*/ 45708 w 598870"/>
                <a:gd name="connsiteY134" fmla="*/ 225058 h 1430030"/>
                <a:gd name="connsiteX135" fmla="*/ 49041 w 598870"/>
                <a:gd name="connsiteY135" fmla="*/ 232103 h 1430030"/>
                <a:gd name="connsiteX136" fmla="*/ 49041 w 598870"/>
                <a:gd name="connsiteY136" fmla="*/ 239052 h 1430030"/>
                <a:gd name="connsiteX137" fmla="*/ 42375 w 598870"/>
                <a:gd name="connsiteY137" fmla="*/ 242575 h 1430030"/>
                <a:gd name="connsiteX138" fmla="*/ 39138 w 598870"/>
                <a:gd name="connsiteY138" fmla="*/ 246097 h 1430030"/>
                <a:gd name="connsiteX139" fmla="*/ 29615 w 598870"/>
                <a:gd name="connsiteY139" fmla="*/ 246097 h 1430030"/>
                <a:gd name="connsiteX140" fmla="*/ 29615 w 598870"/>
                <a:gd name="connsiteY140" fmla="*/ 253142 h 1430030"/>
                <a:gd name="connsiteX141" fmla="*/ 26378 w 598870"/>
                <a:gd name="connsiteY141" fmla="*/ 263710 h 1430030"/>
                <a:gd name="connsiteX142" fmla="*/ 26378 w 598870"/>
                <a:gd name="connsiteY142" fmla="*/ 269993 h 1430030"/>
                <a:gd name="connsiteX143" fmla="*/ 23045 w 598870"/>
                <a:gd name="connsiteY143" fmla="*/ 277038 h 1430030"/>
                <a:gd name="connsiteX144" fmla="*/ 23045 w 598870"/>
                <a:gd name="connsiteY144" fmla="*/ 283987 h 1430030"/>
                <a:gd name="connsiteX145" fmla="*/ 16474 w 598870"/>
                <a:gd name="connsiteY145" fmla="*/ 291033 h 1430030"/>
                <a:gd name="connsiteX146" fmla="*/ 13141 w 598870"/>
                <a:gd name="connsiteY146" fmla="*/ 298078 h 1430030"/>
                <a:gd name="connsiteX147" fmla="*/ 9903 w 598870"/>
                <a:gd name="connsiteY147" fmla="*/ 301600 h 1430030"/>
                <a:gd name="connsiteX148" fmla="*/ 9903 w 598870"/>
                <a:gd name="connsiteY148" fmla="*/ 340252 h 1430030"/>
                <a:gd name="connsiteX149" fmla="*/ 3238 w 598870"/>
                <a:gd name="connsiteY149" fmla="*/ 347297 h 1430030"/>
                <a:gd name="connsiteX150" fmla="*/ 3238 w 598870"/>
                <a:gd name="connsiteY150" fmla="*/ 354342 h 1430030"/>
                <a:gd name="connsiteX151" fmla="*/ 9903 w 598870"/>
                <a:gd name="connsiteY151" fmla="*/ 368432 h 1430030"/>
                <a:gd name="connsiteX152" fmla="*/ 16474 w 598870"/>
                <a:gd name="connsiteY152" fmla="*/ 389472 h 1430030"/>
                <a:gd name="connsiteX153" fmla="*/ 19712 w 598870"/>
                <a:gd name="connsiteY153" fmla="*/ 396516 h 1430030"/>
                <a:gd name="connsiteX154" fmla="*/ 19712 w 598870"/>
                <a:gd name="connsiteY154" fmla="*/ 400039 h 1430030"/>
                <a:gd name="connsiteX155" fmla="*/ 6571 w 598870"/>
                <a:gd name="connsiteY155" fmla="*/ 400039 h 1430030"/>
                <a:gd name="connsiteX156" fmla="*/ 9903 w 598870"/>
                <a:gd name="connsiteY156" fmla="*/ 431646 h 1430030"/>
                <a:gd name="connsiteX157" fmla="*/ 3238 w 598870"/>
                <a:gd name="connsiteY157" fmla="*/ 435168 h 1430030"/>
                <a:gd name="connsiteX158" fmla="*/ 0 w 598870"/>
                <a:gd name="connsiteY158" fmla="*/ 435168 h 1430030"/>
                <a:gd name="connsiteX159" fmla="*/ 0 w 598870"/>
                <a:gd name="connsiteY159" fmla="*/ 449259 h 1430030"/>
                <a:gd name="connsiteX160" fmla="*/ 3238 w 598870"/>
                <a:gd name="connsiteY160" fmla="*/ 452781 h 1430030"/>
                <a:gd name="connsiteX161" fmla="*/ 3238 w 598870"/>
                <a:gd name="connsiteY161" fmla="*/ 456304 h 1430030"/>
                <a:gd name="connsiteX162" fmla="*/ 9903 w 598870"/>
                <a:gd name="connsiteY162" fmla="*/ 459826 h 1430030"/>
                <a:gd name="connsiteX163" fmla="*/ 19426 w 598870"/>
                <a:gd name="connsiteY163" fmla="*/ 470393 h 1430030"/>
                <a:gd name="connsiteX164" fmla="*/ 19426 w 598870"/>
                <a:gd name="connsiteY164" fmla="*/ 477344 h 1430030"/>
                <a:gd name="connsiteX165" fmla="*/ 16188 w 598870"/>
                <a:gd name="connsiteY165" fmla="*/ 480866 h 1430030"/>
                <a:gd name="connsiteX166" fmla="*/ 16188 w 598870"/>
                <a:gd name="connsiteY166" fmla="*/ 484388 h 1430030"/>
                <a:gd name="connsiteX167" fmla="*/ 25711 w 598870"/>
                <a:gd name="connsiteY167" fmla="*/ 494956 h 1430030"/>
                <a:gd name="connsiteX168" fmla="*/ 32281 w 598870"/>
                <a:gd name="connsiteY168" fmla="*/ 512568 h 1430030"/>
                <a:gd name="connsiteX169" fmla="*/ 35519 w 598870"/>
                <a:gd name="connsiteY169" fmla="*/ 519613 h 1430030"/>
                <a:gd name="connsiteX170" fmla="*/ 32281 w 598870"/>
                <a:gd name="connsiteY170" fmla="*/ 523040 h 1430030"/>
                <a:gd name="connsiteX171" fmla="*/ 32281 w 598870"/>
                <a:gd name="connsiteY171" fmla="*/ 530085 h 1430030"/>
                <a:gd name="connsiteX172" fmla="*/ 38852 w 598870"/>
                <a:gd name="connsiteY172" fmla="*/ 537130 h 1430030"/>
                <a:gd name="connsiteX173" fmla="*/ 51993 w 598870"/>
                <a:gd name="connsiteY173" fmla="*/ 537130 h 1430030"/>
                <a:gd name="connsiteX174" fmla="*/ 55326 w 598870"/>
                <a:gd name="connsiteY174" fmla="*/ 561788 h 1430030"/>
                <a:gd name="connsiteX175" fmla="*/ 58563 w 598870"/>
                <a:gd name="connsiteY175" fmla="*/ 568833 h 1430030"/>
                <a:gd name="connsiteX176" fmla="*/ 61896 w 598870"/>
                <a:gd name="connsiteY176" fmla="*/ 572260 h 1430030"/>
                <a:gd name="connsiteX177" fmla="*/ 65229 w 598870"/>
                <a:gd name="connsiteY177" fmla="*/ 579305 h 1430030"/>
                <a:gd name="connsiteX178" fmla="*/ 65229 w 598870"/>
                <a:gd name="connsiteY178" fmla="*/ 582827 h 1430030"/>
                <a:gd name="connsiteX179" fmla="*/ 55707 w 598870"/>
                <a:gd name="connsiteY179" fmla="*/ 593394 h 1430030"/>
                <a:gd name="connsiteX180" fmla="*/ 55707 w 598870"/>
                <a:gd name="connsiteY180" fmla="*/ 607485 h 1430030"/>
                <a:gd name="connsiteX181" fmla="*/ 52374 w 598870"/>
                <a:gd name="connsiteY181" fmla="*/ 618052 h 1430030"/>
                <a:gd name="connsiteX182" fmla="*/ 52374 w 598870"/>
                <a:gd name="connsiteY182" fmla="*/ 635569 h 1430030"/>
                <a:gd name="connsiteX183" fmla="*/ 45803 w 598870"/>
                <a:gd name="connsiteY183" fmla="*/ 635569 h 1430030"/>
                <a:gd name="connsiteX184" fmla="*/ 49136 w 598870"/>
                <a:gd name="connsiteY184" fmla="*/ 639092 h 1430030"/>
                <a:gd name="connsiteX185" fmla="*/ 52374 w 598870"/>
                <a:gd name="connsiteY185" fmla="*/ 646137 h 1430030"/>
                <a:gd name="connsiteX186" fmla="*/ 55707 w 598870"/>
                <a:gd name="connsiteY186" fmla="*/ 649659 h 1430030"/>
                <a:gd name="connsiteX187" fmla="*/ 58944 w 598870"/>
                <a:gd name="connsiteY187" fmla="*/ 656704 h 1430030"/>
                <a:gd name="connsiteX188" fmla="*/ 62277 w 598870"/>
                <a:gd name="connsiteY188" fmla="*/ 660226 h 1430030"/>
                <a:gd name="connsiteX189" fmla="*/ 62277 w 598870"/>
                <a:gd name="connsiteY189" fmla="*/ 667176 h 1430030"/>
                <a:gd name="connsiteX190" fmla="*/ 58944 w 598870"/>
                <a:gd name="connsiteY190" fmla="*/ 674221 h 1430030"/>
                <a:gd name="connsiteX191" fmla="*/ 58944 w 598870"/>
                <a:gd name="connsiteY191" fmla="*/ 677744 h 1430030"/>
                <a:gd name="connsiteX192" fmla="*/ 55707 w 598870"/>
                <a:gd name="connsiteY192" fmla="*/ 688311 h 1430030"/>
                <a:gd name="connsiteX193" fmla="*/ 42470 w 598870"/>
                <a:gd name="connsiteY193" fmla="*/ 691834 h 1430030"/>
                <a:gd name="connsiteX194" fmla="*/ 42470 w 598870"/>
                <a:gd name="connsiteY194" fmla="*/ 695356 h 1430030"/>
                <a:gd name="connsiteX195" fmla="*/ 45803 w 598870"/>
                <a:gd name="connsiteY195" fmla="*/ 698878 h 1430030"/>
                <a:gd name="connsiteX196" fmla="*/ 45803 w 598870"/>
                <a:gd name="connsiteY196" fmla="*/ 705923 h 1430030"/>
                <a:gd name="connsiteX197" fmla="*/ 49136 w 598870"/>
                <a:gd name="connsiteY197" fmla="*/ 716396 h 1430030"/>
                <a:gd name="connsiteX198" fmla="*/ 52374 w 598870"/>
                <a:gd name="connsiteY198" fmla="*/ 723441 h 1430030"/>
                <a:gd name="connsiteX199" fmla="*/ 52374 w 598870"/>
                <a:gd name="connsiteY199" fmla="*/ 752001 h 1430030"/>
                <a:gd name="connsiteX200" fmla="*/ 68848 w 598870"/>
                <a:gd name="connsiteY200" fmla="*/ 765996 h 1430030"/>
                <a:gd name="connsiteX201" fmla="*/ 68848 w 598870"/>
                <a:gd name="connsiteY201" fmla="*/ 776564 h 1430030"/>
                <a:gd name="connsiteX202" fmla="*/ 72181 w 598870"/>
                <a:gd name="connsiteY202" fmla="*/ 776564 h 1430030"/>
                <a:gd name="connsiteX203" fmla="*/ 81703 w 598870"/>
                <a:gd name="connsiteY203" fmla="*/ 787131 h 1430030"/>
                <a:gd name="connsiteX204" fmla="*/ 81703 w 598870"/>
                <a:gd name="connsiteY204" fmla="*/ 790653 h 1430030"/>
                <a:gd name="connsiteX205" fmla="*/ 78370 w 598870"/>
                <a:gd name="connsiteY205" fmla="*/ 797698 h 1430030"/>
                <a:gd name="connsiteX206" fmla="*/ 71800 w 598870"/>
                <a:gd name="connsiteY206" fmla="*/ 801221 h 1430030"/>
                <a:gd name="connsiteX207" fmla="*/ 68467 w 598870"/>
                <a:gd name="connsiteY207" fmla="*/ 804743 h 1430030"/>
                <a:gd name="connsiteX208" fmla="*/ 65229 w 598870"/>
                <a:gd name="connsiteY208" fmla="*/ 804743 h 1430030"/>
                <a:gd name="connsiteX209" fmla="*/ 71800 w 598870"/>
                <a:gd name="connsiteY209" fmla="*/ 829305 h 1430030"/>
                <a:gd name="connsiteX210" fmla="*/ 62277 w 598870"/>
                <a:gd name="connsiteY210" fmla="*/ 836350 h 1430030"/>
                <a:gd name="connsiteX211" fmla="*/ 71800 w 598870"/>
                <a:gd name="connsiteY211" fmla="*/ 846918 h 1430030"/>
                <a:gd name="connsiteX212" fmla="*/ 71800 w 598870"/>
                <a:gd name="connsiteY212" fmla="*/ 850726 h 1430030"/>
                <a:gd name="connsiteX213" fmla="*/ 68467 w 598870"/>
                <a:gd name="connsiteY213" fmla="*/ 857771 h 1430030"/>
                <a:gd name="connsiteX214" fmla="*/ 68467 w 598870"/>
                <a:gd name="connsiteY214" fmla="*/ 861198 h 1430030"/>
                <a:gd name="connsiteX215" fmla="*/ 77989 w 598870"/>
                <a:gd name="connsiteY215" fmla="*/ 868243 h 1430030"/>
                <a:gd name="connsiteX216" fmla="*/ 77989 w 598870"/>
                <a:gd name="connsiteY216" fmla="*/ 875288 h 1430030"/>
                <a:gd name="connsiteX217" fmla="*/ 74656 w 598870"/>
                <a:gd name="connsiteY217" fmla="*/ 878811 h 1430030"/>
                <a:gd name="connsiteX218" fmla="*/ 74656 w 598870"/>
                <a:gd name="connsiteY218" fmla="*/ 896423 h 1430030"/>
                <a:gd name="connsiteX219" fmla="*/ 77989 w 598870"/>
                <a:gd name="connsiteY219" fmla="*/ 899945 h 1430030"/>
                <a:gd name="connsiteX220" fmla="*/ 81322 w 598870"/>
                <a:gd name="connsiteY220" fmla="*/ 906990 h 1430030"/>
                <a:gd name="connsiteX221" fmla="*/ 81322 w 598870"/>
                <a:gd name="connsiteY221" fmla="*/ 920985 h 1430030"/>
                <a:gd name="connsiteX222" fmla="*/ 84560 w 598870"/>
                <a:gd name="connsiteY222" fmla="*/ 928030 h 1430030"/>
                <a:gd name="connsiteX223" fmla="*/ 94082 w 598870"/>
                <a:gd name="connsiteY223" fmla="*/ 938597 h 1430030"/>
                <a:gd name="connsiteX224" fmla="*/ 100653 w 598870"/>
                <a:gd name="connsiteY224" fmla="*/ 942120 h 1430030"/>
                <a:gd name="connsiteX225" fmla="*/ 107224 w 598870"/>
                <a:gd name="connsiteY225" fmla="*/ 949165 h 1430030"/>
                <a:gd name="connsiteX226" fmla="*/ 103986 w 598870"/>
                <a:gd name="connsiteY226" fmla="*/ 949165 h 1430030"/>
                <a:gd name="connsiteX227" fmla="*/ 97415 w 598870"/>
                <a:gd name="connsiteY227" fmla="*/ 952688 h 1430030"/>
                <a:gd name="connsiteX228" fmla="*/ 94082 w 598870"/>
                <a:gd name="connsiteY228" fmla="*/ 956210 h 1430030"/>
                <a:gd name="connsiteX229" fmla="*/ 94082 w 598870"/>
                <a:gd name="connsiteY229" fmla="*/ 963160 h 1430030"/>
                <a:gd name="connsiteX230" fmla="*/ 97415 w 598870"/>
                <a:gd name="connsiteY230" fmla="*/ 970204 h 1430030"/>
                <a:gd name="connsiteX231" fmla="*/ 97415 w 598870"/>
                <a:gd name="connsiteY231" fmla="*/ 980772 h 1430030"/>
                <a:gd name="connsiteX232" fmla="*/ 100653 w 598870"/>
                <a:gd name="connsiteY232" fmla="*/ 987817 h 1430030"/>
                <a:gd name="connsiteX233" fmla="*/ 100653 w 598870"/>
                <a:gd name="connsiteY233" fmla="*/ 994862 h 1430030"/>
                <a:gd name="connsiteX234" fmla="*/ 103986 w 598870"/>
                <a:gd name="connsiteY234" fmla="*/ 998385 h 1430030"/>
                <a:gd name="connsiteX235" fmla="*/ 117127 w 598870"/>
                <a:gd name="connsiteY235" fmla="*/ 1005334 h 1430030"/>
                <a:gd name="connsiteX236" fmla="*/ 113889 w 598870"/>
                <a:gd name="connsiteY236" fmla="*/ 1022947 h 1430030"/>
                <a:gd name="connsiteX237" fmla="*/ 117889 w 598870"/>
                <a:gd name="connsiteY237" fmla="*/ 1022947 h 1430030"/>
                <a:gd name="connsiteX238" fmla="*/ 124459 w 598870"/>
                <a:gd name="connsiteY238" fmla="*/ 1026469 h 1430030"/>
                <a:gd name="connsiteX239" fmla="*/ 127792 w 598870"/>
                <a:gd name="connsiteY239" fmla="*/ 1029992 h 1430030"/>
                <a:gd name="connsiteX240" fmla="*/ 127792 w 598870"/>
                <a:gd name="connsiteY240" fmla="*/ 1033514 h 1430030"/>
                <a:gd name="connsiteX241" fmla="*/ 131125 w 598870"/>
                <a:gd name="connsiteY241" fmla="*/ 1040559 h 1430030"/>
                <a:gd name="connsiteX242" fmla="*/ 131125 w 598870"/>
                <a:gd name="connsiteY242" fmla="*/ 1058076 h 1430030"/>
                <a:gd name="connsiteX243" fmla="*/ 137695 w 598870"/>
                <a:gd name="connsiteY243" fmla="*/ 1065121 h 1430030"/>
                <a:gd name="connsiteX244" fmla="*/ 154169 w 598870"/>
                <a:gd name="connsiteY244" fmla="*/ 1065121 h 1430030"/>
                <a:gd name="connsiteX245" fmla="*/ 160740 w 598870"/>
                <a:gd name="connsiteY245" fmla="*/ 1068644 h 1430030"/>
                <a:gd name="connsiteX246" fmla="*/ 160740 w 598870"/>
                <a:gd name="connsiteY246" fmla="*/ 1072166 h 1430030"/>
                <a:gd name="connsiteX247" fmla="*/ 157407 w 598870"/>
                <a:gd name="connsiteY247" fmla="*/ 1075689 h 1430030"/>
                <a:gd name="connsiteX248" fmla="*/ 150837 w 598870"/>
                <a:gd name="connsiteY248" fmla="*/ 1075689 h 1430030"/>
                <a:gd name="connsiteX249" fmla="*/ 144266 w 598870"/>
                <a:gd name="connsiteY249" fmla="*/ 1079211 h 1430030"/>
                <a:gd name="connsiteX250" fmla="*/ 134743 w 598870"/>
                <a:gd name="connsiteY250" fmla="*/ 1079211 h 1430030"/>
                <a:gd name="connsiteX251" fmla="*/ 138076 w 598870"/>
                <a:gd name="connsiteY251" fmla="*/ 1082733 h 1430030"/>
                <a:gd name="connsiteX252" fmla="*/ 141314 w 598870"/>
                <a:gd name="connsiteY252" fmla="*/ 1082733 h 1430030"/>
                <a:gd name="connsiteX253" fmla="*/ 147885 w 598870"/>
                <a:gd name="connsiteY253" fmla="*/ 1086256 h 1430030"/>
                <a:gd name="connsiteX254" fmla="*/ 151218 w 598870"/>
                <a:gd name="connsiteY254" fmla="*/ 1089778 h 1430030"/>
                <a:gd name="connsiteX255" fmla="*/ 157788 w 598870"/>
                <a:gd name="connsiteY255" fmla="*/ 1089778 h 1430030"/>
                <a:gd name="connsiteX256" fmla="*/ 171024 w 598870"/>
                <a:gd name="connsiteY256" fmla="*/ 1103773 h 1430030"/>
                <a:gd name="connsiteX257" fmla="*/ 167692 w 598870"/>
                <a:gd name="connsiteY257" fmla="*/ 1107296 h 1430030"/>
                <a:gd name="connsiteX258" fmla="*/ 164359 w 598870"/>
                <a:gd name="connsiteY258" fmla="*/ 1114341 h 1430030"/>
                <a:gd name="connsiteX259" fmla="*/ 157788 w 598870"/>
                <a:gd name="connsiteY259" fmla="*/ 1121386 h 1430030"/>
                <a:gd name="connsiteX260" fmla="*/ 171024 w 598870"/>
                <a:gd name="connsiteY260" fmla="*/ 1131953 h 1430030"/>
                <a:gd name="connsiteX261" fmla="*/ 167692 w 598870"/>
                <a:gd name="connsiteY261" fmla="*/ 1146043 h 1430030"/>
                <a:gd name="connsiteX262" fmla="*/ 180832 w 598870"/>
                <a:gd name="connsiteY262" fmla="*/ 1160038 h 1430030"/>
                <a:gd name="connsiteX263" fmla="*/ 177595 w 598870"/>
                <a:gd name="connsiteY263" fmla="*/ 1181173 h 1430030"/>
                <a:gd name="connsiteX264" fmla="*/ 184165 w 598870"/>
                <a:gd name="connsiteY264" fmla="*/ 1195262 h 1430030"/>
                <a:gd name="connsiteX265" fmla="*/ 177595 w 598870"/>
                <a:gd name="connsiteY265" fmla="*/ 1198690 h 1430030"/>
                <a:gd name="connsiteX266" fmla="*/ 174262 w 598870"/>
                <a:gd name="connsiteY266" fmla="*/ 1223347 h 1430030"/>
                <a:gd name="connsiteX267" fmla="*/ 177595 w 598870"/>
                <a:gd name="connsiteY267" fmla="*/ 1223347 h 1430030"/>
                <a:gd name="connsiteX268" fmla="*/ 190736 w 598870"/>
                <a:gd name="connsiteY268" fmla="*/ 1237437 h 1430030"/>
                <a:gd name="connsiteX269" fmla="*/ 190736 w 598870"/>
                <a:gd name="connsiteY269" fmla="*/ 1241055 h 1430030"/>
                <a:gd name="connsiteX270" fmla="*/ 187498 w 598870"/>
                <a:gd name="connsiteY270" fmla="*/ 1241055 h 1430030"/>
                <a:gd name="connsiteX271" fmla="*/ 180832 w 598870"/>
                <a:gd name="connsiteY271" fmla="*/ 1244577 h 1430030"/>
                <a:gd name="connsiteX272" fmla="*/ 177595 w 598870"/>
                <a:gd name="connsiteY272" fmla="*/ 1248004 h 1430030"/>
                <a:gd name="connsiteX273" fmla="*/ 190736 w 598870"/>
                <a:gd name="connsiteY273" fmla="*/ 1262095 h 1430030"/>
                <a:gd name="connsiteX274" fmla="*/ 190736 w 598870"/>
                <a:gd name="connsiteY274" fmla="*/ 1265617 h 1430030"/>
                <a:gd name="connsiteX275" fmla="*/ 187498 w 598870"/>
                <a:gd name="connsiteY275" fmla="*/ 1269139 h 1430030"/>
                <a:gd name="connsiteX276" fmla="*/ 184165 w 598870"/>
                <a:gd name="connsiteY276" fmla="*/ 1269139 h 1430030"/>
                <a:gd name="connsiteX277" fmla="*/ 180832 w 598870"/>
                <a:gd name="connsiteY277" fmla="*/ 1272662 h 1430030"/>
                <a:gd name="connsiteX278" fmla="*/ 177595 w 598870"/>
                <a:gd name="connsiteY278" fmla="*/ 1272662 h 1430030"/>
                <a:gd name="connsiteX279" fmla="*/ 177595 w 598870"/>
                <a:gd name="connsiteY279" fmla="*/ 1286752 h 1430030"/>
                <a:gd name="connsiteX280" fmla="*/ 171024 w 598870"/>
                <a:gd name="connsiteY280" fmla="*/ 1290274 h 1430030"/>
                <a:gd name="connsiteX281" fmla="*/ 171024 w 598870"/>
                <a:gd name="connsiteY281" fmla="*/ 1297224 h 1430030"/>
                <a:gd name="connsiteX282" fmla="*/ 174262 w 598870"/>
                <a:gd name="connsiteY282" fmla="*/ 1304269 h 1430030"/>
                <a:gd name="connsiteX283" fmla="*/ 177595 w 598870"/>
                <a:gd name="connsiteY283" fmla="*/ 1307791 h 1430030"/>
                <a:gd name="connsiteX284" fmla="*/ 177595 w 598870"/>
                <a:gd name="connsiteY284" fmla="*/ 1328926 h 1430030"/>
                <a:gd name="connsiteX285" fmla="*/ 194069 w 598870"/>
                <a:gd name="connsiteY285" fmla="*/ 1332448 h 1430030"/>
                <a:gd name="connsiteX286" fmla="*/ 194069 w 598870"/>
                <a:gd name="connsiteY286" fmla="*/ 1335971 h 1430030"/>
                <a:gd name="connsiteX287" fmla="*/ 197306 w 598870"/>
                <a:gd name="connsiteY287" fmla="*/ 1339494 h 1430030"/>
                <a:gd name="connsiteX288" fmla="*/ 197306 w 598870"/>
                <a:gd name="connsiteY288" fmla="*/ 1345777 h 1430030"/>
                <a:gd name="connsiteX289" fmla="*/ 200639 w 598870"/>
                <a:gd name="connsiteY289" fmla="*/ 1349299 h 1430030"/>
                <a:gd name="connsiteX290" fmla="*/ 207210 w 598870"/>
                <a:gd name="connsiteY290" fmla="*/ 1352822 h 1430030"/>
                <a:gd name="connsiteX291" fmla="*/ 210543 w 598870"/>
                <a:gd name="connsiteY291" fmla="*/ 1352822 h 1430030"/>
                <a:gd name="connsiteX292" fmla="*/ 217113 w 598870"/>
                <a:gd name="connsiteY292" fmla="*/ 1345777 h 1430030"/>
                <a:gd name="connsiteX293" fmla="*/ 226636 w 598870"/>
                <a:gd name="connsiteY293" fmla="*/ 1345777 h 1430030"/>
                <a:gd name="connsiteX294" fmla="*/ 233206 w 598870"/>
                <a:gd name="connsiteY294" fmla="*/ 1349299 h 1430030"/>
                <a:gd name="connsiteX295" fmla="*/ 239777 w 598870"/>
                <a:gd name="connsiteY295" fmla="*/ 1356344 h 1430030"/>
                <a:gd name="connsiteX296" fmla="*/ 239777 w 598870"/>
                <a:gd name="connsiteY296" fmla="*/ 1370435 h 1430030"/>
                <a:gd name="connsiteX297" fmla="*/ 249299 w 598870"/>
                <a:gd name="connsiteY297" fmla="*/ 1384524 h 1430030"/>
                <a:gd name="connsiteX298" fmla="*/ 255870 w 598870"/>
                <a:gd name="connsiteY298" fmla="*/ 1394996 h 1430030"/>
                <a:gd name="connsiteX299" fmla="*/ 275677 w 598870"/>
                <a:gd name="connsiteY299" fmla="*/ 1405564 h 1430030"/>
                <a:gd name="connsiteX300" fmla="*/ 285199 w 598870"/>
                <a:gd name="connsiteY300" fmla="*/ 1416131 h 1430030"/>
                <a:gd name="connsiteX301" fmla="*/ 291865 w 598870"/>
                <a:gd name="connsiteY301" fmla="*/ 1416131 h 1430030"/>
                <a:gd name="connsiteX302" fmla="*/ 298816 w 598870"/>
                <a:gd name="connsiteY302" fmla="*/ 1412418 h 1430030"/>
                <a:gd name="connsiteX303" fmla="*/ 351476 w 598870"/>
                <a:gd name="connsiteY303" fmla="*/ 1412418 h 1430030"/>
                <a:gd name="connsiteX304" fmla="*/ 364712 w 598870"/>
                <a:gd name="connsiteY304" fmla="*/ 1422986 h 1430030"/>
                <a:gd name="connsiteX305" fmla="*/ 361379 w 598870"/>
                <a:gd name="connsiteY305" fmla="*/ 1430031 h 1430030"/>
                <a:gd name="connsiteX306" fmla="*/ 364712 w 598870"/>
                <a:gd name="connsiteY306" fmla="*/ 1419463 h 1430030"/>
                <a:gd name="connsiteX307" fmla="*/ 367950 w 598870"/>
                <a:gd name="connsiteY307" fmla="*/ 1415941 h 1430030"/>
                <a:gd name="connsiteX308" fmla="*/ 374996 w 598870"/>
                <a:gd name="connsiteY308" fmla="*/ 1415941 h 1430030"/>
                <a:gd name="connsiteX309" fmla="*/ 378329 w 598870"/>
                <a:gd name="connsiteY309" fmla="*/ 1419463 h 1430030"/>
                <a:gd name="connsiteX310" fmla="*/ 384519 w 598870"/>
                <a:gd name="connsiteY310" fmla="*/ 1419463 h 1430030"/>
                <a:gd name="connsiteX311" fmla="*/ 391090 w 598870"/>
                <a:gd name="connsiteY311" fmla="*/ 1422986 h 1430030"/>
                <a:gd name="connsiteX312" fmla="*/ 394422 w 598870"/>
                <a:gd name="connsiteY312" fmla="*/ 1426508 h 1430030"/>
                <a:gd name="connsiteX313" fmla="*/ 371378 w 598870"/>
                <a:gd name="connsiteY313" fmla="*/ 1394806 h 1430030"/>
                <a:gd name="connsiteX314" fmla="*/ 361855 w 598870"/>
                <a:gd name="connsiteY314" fmla="*/ 1394806 h 1430030"/>
                <a:gd name="connsiteX315" fmla="*/ 365188 w 598870"/>
                <a:gd name="connsiteY315" fmla="*/ 1387856 h 1430030"/>
                <a:gd name="connsiteX316" fmla="*/ 345382 w 598870"/>
                <a:gd name="connsiteY316" fmla="*/ 1370244 h 1430030"/>
                <a:gd name="connsiteX317" fmla="*/ 345382 w 598870"/>
                <a:gd name="connsiteY317" fmla="*/ 1352631 h 1430030"/>
                <a:gd name="connsiteX318" fmla="*/ 338811 w 598870"/>
                <a:gd name="connsiteY318" fmla="*/ 1345586 h 1430030"/>
                <a:gd name="connsiteX319" fmla="*/ 342144 w 598870"/>
                <a:gd name="connsiteY319" fmla="*/ 1338637 h 1430030"/>
                <a:gd name="connsiteX320" fmla="*/ 345382 w 598870"/>
                <a:gd name="connsiteY320" fmla="*/ 1338637 h 1430030"/>
                <a:gd name="connsiteX321" fmla="*/ 351952 w 598870"/>
                <a:gd name="connsiteY321" fmla="*/ 1331592 h 1430030"/>
                <a:gd name="connsiteX322" fmla="*/ 351952 w 598870"/>
                <a:gd name="connsiteY322" fmla="*/ 1328070 h 1430030"/>
                <a:gd name="connsiteX323" fmla="*/ 348714 w 598870"/>
                <a:gd name="connsiteY323" fmla="*/ 1328070 h 1430030"/>
                <a:gd name="connsiteX324" fmla="*/ 342144 w 598870"/>
                <a:gd name="connsiteY324" fmla="*/ 1324547 h 1430030"/>
                <a:gd name="connsiteX325" fmla="*/ 332621 w 598870"/>
                <a:gd name="connsiteY325" fmla="*/ 1324547 h 1430030"/>
                <a:gd name="connsiteX326" fmla="*/ 339192 w 598870"/>
                <a:gd name="connsiteY326" fmla="*/ 1317502 h 1430030"/>
                <a:gd name="connsiteX327" fmla="*/ 339192 w 598870"/>
                <a:gd name="connsiteY327" fmla="*/ 1307696 h 1430030"/>
                <a:gd name="connsiteX328" fmla="*/ 348714 w 598870"/>
                <a:gd name="connsiteY328" fmla="*/ 1321786 h 1430030"/>
                <a:gd name="connsiteX329" fmla="*/ 355285 w 598870"/>
                <a:gd name="connsiteY329" fmla="*/ 1325308 h 1430030"/>
                <a:gd name="connsiteX330" fmla="*/ 364807 w 598870"/>
                <a:gd name="connsiteY330" fmla="*/ 1325308 h 1430030"/>
                <a:gd name="connsiteX331" fmla="*/ 368045 w 598870"/>
                <a:gd name="connsiteY331" fmla="*/ 1321786 h 1430030"/>
                <a:gd name="connsiteX332" fmla="*/ 371378 w 598870"/>
                <a:gd name="connsiteY332" fmla="*/ 1314741 h 1430030"/>
                <a:gd name="connsiteX333" fmla="*/ 371378 w 598870"/>
                <a:gd name="connsiteY333" fmla="*/ 1304174 h 1430030"/>
                <a:gd name="connsiteX334" fmla="*/ 368045 w 598870"/>
                <a:gd name="connsiteY334" fmla="*/ 1293702 h 1430030"/>
                <a:gd name="connsiteX335" fmla="*/ 364807 w 598870"/>
                <a:gd name="connsiteY335" fmla="*/ 1286656 h 1430030"/>
                <a:gd name="connsiteX336" fmla="*/ 364807 w 598870"/>
                <a:gd name="connsiteY336" fmla="*/ 1276089 h 1430030"/>
                <a:gd name="connsiteX337" fmla="*/ 371378 w 598870"/>
                <a:gd name="connsiteY337" fmla="*/ 1261999 h 1430030"/>
                <a:gd name="connsiteX338" fmla="*/ 377948 w 598870"/>
                <a:gd name="connsiteY338" fmla="*/ 1254954 h 1430030"/>
                <a:gd name="connsiteX339" fmla="*/ 387471 w 598870"/>
                <a:gd name="connsiteY339" fmla="*/ 1247909 h 1430030"/>
                <a:gd name="connsiteX340" fmla="*/ 403945 w 598870"/>
                <a:gd name="connsiteY340" fmla="*/ 1230392 h 1430030"/>
                <a:gd name="connsiteX341" fmla="*/ 397374 w 598870"/>
                <a:gd name="connsiteY341" fmla="*/ 1223347 h 1430030"/>
                <a:gd name="connsiteX342" fmla="*/ 384519 w 598870"/>
                <a:gd name="connsiteY342" fmla="*/ 1223347 h 1430030"/>
                <a:gd name="connsiteX343" fmla="*/ 397755 w 598870"/>
                <a:gd name="connsiteY343" fmla="*/ 1219825 h 1430030"/>
                <a:gd name="connsiteX344" fmla="*/ 397755 w 598870"/>
                <a:gd name="connsiteY344" fmla="*/ 1209257 h 1430030"/>
                <a:gd name="connsiteX345" fmla="*/ 391090 w 598870"/>
                <a:gd name="connsiteY345" fmla="*/ 1195262 h 1430030"/>
                <a:gd name="connsiteX346" fmla="*/ 387852 w 598870"/>
                <a:gd name="connsiteY346" fmla="*/ 1191740 h 1430030"/>
                <a:gd name="connsiteX347" fmla="*/ 381281 w 598870"/>
                <a:gd name="connsiteY347" fmla="*/ 1188218 h 1430030"/>
                <a:gd name="connsiteX348" fmla="*/ 377948 w 598870"/>
                <a:gd name="connsiteY348" fmla="*/ 1188218 h 1430030"/>
                <a:gd name="connsiteX349" fmla="*/ 374616 w 598870"/>
                <a:gd name="connsiteY349" fmla="*/ 1191740 h 1430030"/>
                <a:gd name="connsiteX350" fmla="*/ 368045 w 598870"/>
                <a:gd name="connsiteY350" fmla="*/ 1181173 h 1430030"/>
                <a:gd name="connsiteX351" fmla="*/ 351571 w 598870"/>
                <a:gd name="connsiteY351" fmla="*/ 1181173 h 1430030"/>
                <a:gd name="connsiteX352" fmla="*/ 348334 w 598870"/>
                <a:gd name="connsiteY352" fmla="*/ 1177650 h 1430030"/>
                <a:gd name="connsiteX353" fmla="*/ 341763 w 598870"/>
                <a:gd name="connsiteY353" fmla="*/ 1174127 h 1430030"/>
                <a:gd name="connsiteX354" fmla="*/ 332241 w 598870"/>
                <a:gd name="connsiteY354" fmla="*/ 1167082 h 1430030"/>
                <a:gd name="connsiteX355" fmla="*/ 319004 w 598870"/>
                <a:gd name="connsiteY355" fmla="*/ 1152993 h 1430030"/>
                <a:gd name="connsiteX356" fmla="*/ 312434 w 598870"/>
                <a:gd name="connsiteY356" fmla="*/ 1142521 h 1430030"/>
                <a:gd name="connsiteX357" fmla="*/ 309196 w 598870"/>
                <a:gd name="connsiteY357" fmla="*/ 1135475 h 1430030"/>
                <a:gd name="connsiteX358" fmla="*/ 309196 w 598870"/>
                <a:gd name="connsiteY358" fmla="*/ 1128430 h 1430030"/>
                <a:gd name="connsiteX359" fmla="*/ 312434 w 598870"/>
                <a:gd name="connsiteY359" fmla="*/ 1121386 h 1430030"/>
                <a:gd name="connsiteX360" fmla="*/ 312434 w 598870"/>
                <a:gd name="connsiteY360" fmla="*/ 1117292 h 1430030"/>
                <a:gd name="connsiteX361" fmla="*/ 315766 w 598870"/>
                <a:gd name="connsiteY361" fmla="*/ 1117292 h 1430030"/>
                <a:gd name="connsiteX362" fmla="*/ 319004 w 598870"/>
                <a:gd name="connsiteY362" fmla="*/ 1113769 h 1430030"/>
                <a:gd name="connsiteX363" fmla="*/ 325670 w 598870"/>
                <a:gd name="connsiteY363" fmla="*/ 1099774 h 1430030"/>
                <a:gd name="connsiteX364" fmla="*/ 332241 w 598870"/>
                <a:gd name="connsiteY364" fmla="*/ 1099774 h 1430030"/>
                <a:gd name="connsiteX365" fmla="*/ 335478 w 598870"/>
                <a:gd name="connsiteY365" fmla="*/ 1089207 h 1430030"/>
                <a:gd name="connsiteX366" fmla="*/ 365474 w 598870"/>
                <a:gd name="connsiteY366" fmla="*/ 1089207 h 1430030"/>
                <a:gd name="connsiteX367" fmla="*/ 358808 w 598870"/>
                <a:gd name="connsiteY367" fmla="*/ 1082162 h 1430030"/>
                <a:gd name="connsiteX368" fmla="*/ 358808 w 598870"/>
                <a:gd name="connsiteY368" fmla="*/ 1068073 h 1430030"/>
                <a:gd name="connsiteX369" fmla="*/ 365474 w 598870"/>
                <a:gd name="connsiteY369" fmla="*/ 1068073 h 1430030"/>
                <a:gd name="connsiteX370" fmla="*/ 365474 w 598870"/>
                <a:gd name="connsiteY370" fmla="*/ 1050650 h 1430030"/>
                <a:gd name="connsiteX371" fmla="*/ 362141 w 598870"/>
                <a:gd name="connsiteY371" fmla="*/ 1047128 h 1430030"/>
                <a:gd name="connsiteX372" fmla="*/ 358808 w 598870"/>
                <a:gd name="connsiteY372" fmla="*/ 1040083 h 1430030"/>
                <a:gd name="connsiteX373" fmla="*/ 352238 w 598870"/>
                <a:gd name="connsiteY373" fmla="*/ 1033038 h 1430030"/>
                <a:gd name="connsiteX374" fmla="*/ 352238 w 598870"/>
                <a:gd name="connsiteY374" fmla="*/ 1022470 h 1430030"/>
                <a:gd name="connsiteX375" fmla="*/ 355570 w 598870"/>
                <a:gd name="connsiteY375" fmla="*/ 1011903 h 1430030"/>
                <a:gd name="connsiteX376" fmla="*/ 358808 w 598870"/>
                <a:gd name="connsiteY376" fmla="*/ 1004858 h 1430030"/>
                <a:gd name="connsiteX377" fmla="*/ 365474 w 598870"/>
                <a:gd name="connsiteY377" fmla="*/ 1001431 h 1430030"/>
                <a:gd name="connsiteX378" fmla="*/ 368712 w 598870"/>
                <a:gd name="connsiteY378" fmla="*/ 997909 h 1430030"/>
                <a:gd name="connsiteX379" fmla="*/ 374996 w 598870"/>
                <a:gd name="connsiteY379" fmla="*/ 997909 h 1430030"/>
                <a:gd name="connsiteX380" fmla="*/ 374996 w 598870"/>
                <a:gd name="connsiteY380" fmla="*/ 990863 h 1430030"/>
                <a:gd name="connsiteX381" fmla="*/ 361665 w 598870"/>
                <a:gd name="connsiteY381" fmla="*/ 990863 h 1430030"/>
                <a:gd name="connsiteX382" fmla="*/ 355094 w 598870"/>
                <a:gd name="connsiteY382" fmla="*/ 987341 h 1430030"/>
                <a:gd name="connsiteX383" fmla="*/ 351762 w 598870"/>
                <a:gd name="connsiteY383" fmla="*/ 983818 h 1430030"/>
                <a:gd name="connsiteX384" fmla="*/ 351762 w 598870"/>
                <a:gd name="connsiteY384" fmla="*/ 980296 h 1430030"/>
                <a:gd name="connsiteX385" fmla="*/ 358332 w 598870"/>
                <a:gd name="connsiteY385" fmla="*/ 976773 h 1430030"/>
                <a:gd name="connsiteX386" fmla="*/ 364998 w 598870"/>
                <a:gd name="connsiteY386" fmla="*/ 976773 h 1430030"/>
                <a:gd name="connsiteX387" fmla="*/ 384709 w 598870"/>
                <a:gd name="connsiteY387" fmla="*/ 987341 h 1430030"/>
                <a:gd name="connsiteX388" fmla="*/ 388042 w 598870"/>
                <a:gd name="connsiteY388" fmla="*/ 990863 h 1430030"/>
                <a:gd name="connsiteX389" fmla="*/ 391280 w 598870"/>
                <a:gd name="connsiteY389" fmla="*/ 990863 h 1430030"/>
                <a:gd name="connsiteX390" fmla="*/ 394613 w 598870"/>
                <a:gd name="connsiteY390" fmla="*/ 987341 h 1430030"/>
                <a:gd name="connsiteX391" fmla="*/ 401183 w 598870"/>
                <a:gd name="connsiteY391" fmla="*/ 983818 h 1430030"/>
                <a:gd name="connsiteX392" fmla="*/ 401183 w 598870"/>
                <a:gd name="connsiteY392" fmla="*/ 969729 h 1430030"/>
                <a:gd name="connsiteX393" fmla="*/ 397946 w 598870"/>
                <a:gd name="connsiteY393" fmla="*/ 962684 h 1430030"/>
                <a:gd name="connsiteX394" fmla="*/ 388423 w 598870"/>
                <a:gd name="connsiteY394" fmla="*/ 952211 h 1430030"/>
                <a:gd name="connsiteX395" fmla="*/ 381853 w 598870"/>
                <a:gd name="connsiteY395" fmla="*/ 952211 h 1430030"/>
                <a:gd name="connsiteX396" fmla="*/ 378520 w 598870"/>
                <a:gd name="connsiteY396" fmla="*/ 955734 h 1430030"/>
                <a:gd name="connsiteX397" fmla="*/ 378520 w 598870"/>
                <a:gd name="connsiteY397" fmla="*/ 966206 h 1430030"/>
                <a:gd name="connsiteX398" fmla="*/ 375187 w 598870"/>
                <a:gd name="connsiteY398" fmla="*/ 969729 h 1430030"/>
                <a:gd name="connsiteX399" fmla="*/ 365664 w 598870"/>
                <a:gd name="connsiteY399" fmla="*/ 969729 h 1430030"/>
                <a:gd name="connsiteX400" fmla="*/ 358999 w 598870"/>
                <a:gd name="connsiteY400" fmla="*/ 966206 h 1430030"/>
                <a:gd name="connsiteX401" fmla="*/ 355761 w 598870"/>
                <a:gd name="connsiteY401" fmla="*/ 962684 h 1430030"/>
                <a:gd name="connsiteX402" fmla="*/ 355761 w 598870"/>
                <a:gd name="connsiteY402" fmla="*/ 959161 h 1430030"/>
                <a:gd name="connsiteX403" fmla="*/ 335954 w 598870"/>
                <a:gd name="connsiteY403" fmla="*/ 959161 h 1430030"/>
                <a:gd name="connsiteX404" fmla="*/ 332717 w 598870"/>
                <a:gd name="connsiteY404" fmla="*/ 955734 h 1430030"/>
                <a:gd name="connsiteX405" fmla="*/ 332717 w 598870"/>
                <a:gd name="connsiteY405" fmla="*/ 920509 h 1430030"/>
                <a:gd name="connsiteX406" fmla="*/ 329384 w 598870"/>
                <a:gd name="connsiteY406" fmla="*/ 916987 h 1430030"/>
                <a:gd name="connsiteX407" fmla="*/ 326146 w 598870"/>
                <a:gd name="connsiteY407" fmla="*/ 909941 h 1430030"/>
                <a:gd name="connsiteX408" fmla="*/ 322813 w 598870"/>
                <a:gd name="connsiteY408" fmla="*/ 899469 h 1430030"/>
                <a:gd name="connsiteX409" fmla="*/ 322813 w 598870"/>
                <a:gd name="connsiteY409" fmla="*/ 892425 h 1430030"/>
                <a:gd name="connsiteX410" fmla="*/ 326146 w 598870"/>
                <a:gd name="connsiteY410" fmla="*/ 888902 h 1430030"/>
                <a:gd name="connsiteX411" fmla="*/ 329384 w 598870"/>
                <a:gd name="connsiteY411" fmla="*/ 888902 h 1430030"/>
                <a:gd name="connsiteX412" fmla="*/ 332717 w 598870"/>
                <a:gd name="connsiteY412" fmla="*/ 892425 h 1430030"/>
                <a:gd name="connsiteX413" fmla="*/ 339287 w 598870"/>
                <a:gd name="connsiteY413" fmla="*/ 892425 h 1430030"/>
                <a:gd name="connsiteX414" fmla="*/ 342620 w 598870"/>
                <a:gd name="connsiteY414" fmla="*/ 895947 h 1430030"/>
                <a:gd name="connsiteX415" fmla="*/ 349191 w 598870"/>
                <a:gd name="connsiteY415" fmla="*/ 899469 h 1430030"/>
                <a:gd name="connsiteX416" fmla="*/ 368902 w 598870"/>
                <a:gd name="connsiteY416" fmla="*/ 906514 h 1430030"/>
                <a:gd name="connsiteX417" fmla="*/ 378424 w 598870"/>
                <a:gd name="connsiteY417" fmla="*/ 913464 h 1430030"/>
                <a:gd name="connsiteX418" fmla="*/ 387947 w 598870"/>
                <a:gd name="connsiteY418" fmla="*/ 913464 h 1430030"/>
                <a:gd name="connsiteX419" fmla="*/ 397469 w 598870"/>
                <a:gd name="connsiteY419" fmla="*/ 909941 h 1430030"/>
                <a:gd name="connsiteX420" fmla="*/ 404040 w 598870"/>
                <a:gd name="connsiteY420" fmla="*/ 902992 h 1430030"/>
                <a:gd name="connsiteX421" fmla="*/ 410611 w 598870"/>
                <a:gd name="connsiteY421" fmla="*/ 899469 h 1430030"/>
                <a:gd name="connsiteX422" fmla="*/ 420133 w 598870"/>
                <a:gd name="connsiteY422" fmla="*/ 895947 h 1430030"/>
                <a:gd name="connsiteX423" fmla="*/ 423371 w 598870"/>
                <a:gd name="connsiteY423" fmla="*/ 892425 h 1430030"/>
                <a:gd name="connsiteX424" fmla="*/ 423371 w 598870"/>
                <a:gd name="connsiteY424" fmla="*/ 885380 h 1430030"/>
                <a:gd name="connsiteX425" fmla="*/ 416800 w 598870"/>
                <a:gd name="connsiteY425" fmla="*/ 881857 h 1430030"/>
                <a:gd name="connsiteX426" fmla="*/ 410230 w 598870"/>
                <a:gd name="connsiteY426" fmla="*/ 874812 h 1430030"/>
                <a:gd name="connsiteX427" fmla="*/ 403659 w 598870"/>
                <a:gd name="connsiteY427" fmla="*/ 871289 h 1430030"/>
                <a:gd name="connsiteX428" fmla="*/ 403659 w 598870"/>
                <a:gd name="connsiteY428" fmla="*/ 857390 h 1430030"/>
                <a:gd name="connsiteX429" fmla="*/ 406897 w 598870"/>
                <a:gd name="connsiteY429" fmla="*/ 850345 h 1430030"/>
                <a:gd name="connsiteX430" fmla="*/ 410230 w 598870"/>
                <a:gd name="connsiteY430" fmla="*/ 846823 h 1430030"/>
                <a:gd name="connsiteX431" fmla="*/ 410230 w 598870"/>
                <a:gd name="connsiteY431" fmla="*/ 839777 h 1430030"/>
                <a:gd name="connsiteX432" fmla="*/ 413563 w 598870"/>
                <a:gd name="connsiteY432" fmla="*/ 832733 h 1430030"/>
                <a:gd name="connsiteX433" fmla="*/ 406897 w 598870"/>
                <a:gd name="connsiteY433" fmla="*/ 825688 h 1430030"/>
                <a:gd name="connsiteX434" fmla="*/ 397374 w 598870"/>
                <a:gd name="connsiteY434" fmla="*/ 825688 h 1430030"/>
                <a:gd name="connsiteX435" fmla="*/ 394042 w 598870"/>
                <a:gd name="connsiteY435" fmla="*/ 811693 h 1430030"/>
                <a:gd name="connsiteX436" fmla="*/ 390709 w 598870"/>
                <a:gd name="connsiteY436" fmla="*/ 808171 h 1430030"/>
                <a:gd name="connsiteX437" fmla="*/ 390709 w 598870"/>
                <a:gd name="connsiteY437" fmla="*/ 801125 h 1430030"/>
                <a:gd name="connsiteX438" fmla="*/ 394042 w 598870"/>
                <a:gd name="connsiteY438" fmla="*/ 797603 h 1430030"/>
                <a:gd name="connsiteX439" fmla="*/ 397374 w 598870"/>
                <a:gd name="connsiteY439" fmla="*/ 797603 h 1430030"/>
                <a:gd name="connsiteX440" fmla="*/ 400612 w 598870"/>
                <a:gd name="connsiteY440" fmla="*/ 804648 h 1430030"/>
                <a:gd name="connsiteX441" fmla="*/ 403945 w 598870"/>
                <a:gd name="connsiteY441" fmla="*/ 808171 h 1430030"/>
                <a:gd name="connsiteX442" fmla="*/ 403945 w 598870"/>
                <a:gd name="connsiteY442" fmla="*/ 811693 h 1430030"/>
                <a:gd name="connsiteX443" fmla="*/ 407183 w 598870"/>
                <a:gd name="connsiteY443" fmla="*/ 818643 h 1430030"/>
                <a:gd name="connsiteX444" fmla="*/ 413848 w 598870"/>
                <a:gd name="connsiteY444" fmla="*/ 818643 h 1430030"/>
                <a:gd name="connsiteX445" fmla="*/ 410516 w 598870"/>
                <a:gd name="connsiteY445" fmla="*/ 808171 h 1430030"/>
                <a:gd name="connsiteX446" fmla="*/ 453367 w 598870"/>
                <a:gd name="connsiteY446" fmla="*/ 811693 h 1430030"/>
                <a:gd name="connsiteX447" fmla="*/ 456604 w 598870"/>
                <a:gd name="connsiteY447" fmla="*/ 808171 h 1430030"/>
                <a:gd name="connsiteX448" fmla="*/ 460699 w 598870"/>
                <a:gd name="connsiteY448" fmla="*/ 808171 h 1430030"/>
                <a:gd name="connsiteX449" fmla="*/ 463937 w 598870"/>
                <a:gd name="connsiteY449" fmla="*/ 804648 h 1430030"/>
                <a:gd name="connsiteX450" fmla="*/ 473459 w 598870"/>
                <a:gd name="connsiteY450" fmla="*/ 801125 h 1430030"/>
                <a:gd name="connsiteX451" fmla="*/ 489933 w 598870"/>
                <a:gd name="connsiteY451" fmla="*/ 797603 h 1430030"/>
                <a:gd name="connsiteX452" fmla="*/ 509740 w 598870"/>
                <a:gd name="connsiteY452" fmla="*/ 790558 h 1430030"/>
                <a:gd name="connsiteX453" fmla="*/ 532785 w 598870"/>
                <a:gd name="connsiteY453" fmla="*/ 783513 h 1430030"/>
                <a:gd name="connsiteX454" fmla="*/ 549258 w 598870"/>
                <a:gd name="connsiteY454" fmla="*/ 776468 h 1430030"/>
                <a:gd name="connsiteX455" fmla="*/ 555829 w 598870"/>
                <a:gd name="connsiteY455" fmla="*/ 772946 h 1430030"/>
                <a:gd name="connsiteX456" fmla="*/ 555829 w 598870"/>
                <a:gd name="connsiteY456" fmla="*/ 751906 h 1430030"/>
                <a:gd name="connsiteX457" fmla="*/ 565351 w 598870"/>
                <a:gd name="connsiteY457" fmla="*/ 744861 h 1430030"/>
                <a:gd name="connsiteX458" fmla="*/ 571922 w 598870"/>
                <a:gd name="connsiteY458" fmla="*/ 713254 h 1430030"/>
                <a:gd name="connsiteX459" fmla="*/ 568589 w 598870"/>
                <a:gd name="connsiteY459" fmla="*/ 699164 h 1430030"/>
                <a:gd name="connsiteX460" fmla="*/ 568589 w 598870"/>
                <a:gd name="connsiteY460" fmla="*/ 685074 h 1430030"/>
                <a:gd name="connsiteX461" fmla="*/ 565351 w 598870"/>
                <a:gd name="connsiteY461" fmla="*/ 685074 h 1430030"/>
                <a:gd name="connsiteX462" fmla="*/ 562019 w 598870"/>
                <a:gd name="connsiteY462" fmla="*/ 681552 h 1430030"/>
                <a:gd name="connsiteX463" fmla="*/ 548878 w 598870"/>
                <a:gd name="connsiteY463" fmla="*/ 674507 h 1430030"/>
                <a:gd name="connsiteX464" fmla="*/ 542307 w 598870"/>
                <a:gd name="connsiteY464" fmla="*/ 674507 h 1430030"/>
                <a:gd name="connsiteX465" fmla="*/ 538974 w 598870"/>
                <a:gd name="connsiteY465" fmla="*/ 670984 h 1430030"/>
                <a:gd name="connsiteX466" fmla="*/ 535737 w 598870"/>
                <a:gd name="connsiteY466" fmla="*/ 670984 h 1430030"/>
                <a:gd name="connsiteX467" fmla="*/ 532404 w 598870"/>
                <a:gd name="connsiteY467" fmla="*/ 667462 h 1430030"/>
                <a:gd name="connsiteX468" fmla="*/ 541926 w 598870"/>
                <a:gd name="connsiteY468" fmla="*/ 656990 h 1430030"/>
                <a:gd name="connsiteX469" fmla="*/ 541926 w 598870"/>
                <a:gd name="connsiteY469" fmla="*/ 639377 h 1430030"/>
                <a:gd name="connsiteX470" fmla="*/ 538593 w 598870"/>
                <a:gd name="connsiteY470" fmla="*/ 632332 h 1430030"/>
                <a:gd name="connsiteX471" fmla="*/ 535356 w 598870"/>
                <a:gd name="connsiteY471" fmla="*/ 628810 h 1430030"/>
                <a:gd name="connsiteX472" fmla="*/ 522119 w 598870"/>
                <a:gd name="connsiteY472" fmla="*/ 621765 h 1430030"/>
                <a:gd name="connsiteX473" fmla="*/ 502408 w 598870"/>
                <a:gd name="connsiteY473" fmla="*/ 614815 h 1430030"/>
                <a:gd name="connsiteX474" fmla="*/ 495742 w 598870"/>
                <a:gd name="connsiteY474" fmla="*/ 611292 h 1430030"/>
                <a:gd name="connsiteX475" fmla="*/ 486219 w 598870"/>
                <a:gd name="connsiteY475" fmla="*/ 604248 h 1430030"/>
                <a:gd name="connsiteX476" fmla="*/ 479554 w 598870"/>
                <a:gd name="connsiteY476" fmla="*/ 597203 h 1430030"/>
                <a:gd name="connsiteX477" fmla="*/ 479554 w 598870"/>
                <a:gd name="connsiteY477" fmla="*/ 586635 h 1430030"/>
                <a:gd name="connsiteX478" fmla="*/ 482886 w 598870"/>
                <a:gd name="connsiteY478" fmla="*/ 579591 h 1430030"/>
                <a:gd name="connsiteX479" fmla="*/ 486219 w 598870"/>
                <a:gd name="connsiteY479" fmla="*/ 579591 h 1430030"/>
                <a:gd name="connsiteX480" fmla="*/ 486219 w 598870"/>
                <a:gd name="connsiteY480" fmla="*/ 576068 h 1430030"/>
                <a:gd name="connsiteX481" fmla="*/ 470222 w 598870"/>
                <a:gd name="connsiteY481" fmla="*/ 555028 h 1430030"/>
                <a:gd name="connsiteX482" fmla="*/ 470222 w 598870"/>
                <a:gd name="connsiteY482" fmla="*/ 526468 h 1430030"/>
                <a:gd name="connsiteX483" fmla="*/ 483363 w 598870"/>
                <a:gd name="connsiteY483" fmla="*/ 526468 h 1430030"/>
                <a:gd name="connsiteX484" fmla="*/ 486696 w 598870"/>
                <a:gd name="connsiteY484" fmla="*/ 522945 h 1430030"/>
                <a:gd name="connsiteX485" fmla="*/ 489933 w 598870"/>
                <a:gd name="connsiteY485" fmla="*/ 522945 h 1430030"/>
                <a:gd name="connsiteX486" fmla="*/ 489933 w 598870"/>
                <a:gd name="connsiteY486" fmla="*/ 519518 h 1430030"/>
                <a:gd name="connsiteX487" fmla="*/ 486696 w 598870"/>
                <a:gd name="connsiteY487" fmla="*/ 512473 h 1430030"/>
                <a:gd name="connsiteX488" fmla="*/ 480030 w 598870"/>
                <a:gd name="connsiteY488" fmla="*/ 508950 h 1430030"/>
                <a:gd name="connsiteX489" fmla="*/ 476792 w 598870"/>
                <a:gd name="connsiteY489" fmla="*/ 501905 h 1430030"/>
                <a:gd name="connsiteX490" fmla="*/ 473459 w 598870"/>
                <a:gd name="connsiteY490" fmla="*/ 498383 h 1430030"/>
                <a:gd name="connsiteX491" fmla="*/ 480030 w 598870"/>
                <a:gd name="connsiteY491" fmla="*/ 487816 h 1430030"/>
                <a:gd name="connsiteX492" fmla="*/ 473459 w 598870"/>
                <a:gd name="connsiteY492" fmla="*/ 480771 h 1430030"/>
                <a:gd name="connsiteX493" fmla="*/ 470222 w 598870"/>
                <a:gd name="connsiteY493" fmla="*/ 473726 h 1430030"/>
                <a:gd name="connsiteX494" fmla="*/ 466889 w 598870"/>
                <a:gd name="connsiteY494" fmla="*/ 470298 h 1430030"/>
                <a:gd name="connsiteX495" fmla="*/ 473459 w 598870"/>
                <a:gd name="connsiteY495" fmla="*/ 463253 h 1430030"/>
                <a:gd name="connsiteX496" fmla="*/ 482982 w 598870"/>
                <a:gd name="connsiteY496" fmla="*/ 463253 h 1430030"/>
                <a:gd name="connsiteX497" fmla="*/ 470222 w 598870"/>
                <a:gd name="connsiteY497" fmla="*/ 453067 h 1430030"/>
                <a:gd name="connsiteX498" fmla="*/ 470222 w 598870"/>
                <a:gd name="connsiteY498" fmla="*/ 431837 h 1430030"/>
                <a:gd name="connsiteX499" fmla="*/ 483363 w 598870"/>
                <a:gd name="connsiteY499" fmla="*/ 424887 h 1430030"/>
                <a:gd name="connsiteX500" fmla="*/ 480030 w 598870"/>
                <a:gd name="connsiteY500" fmla="*/ 424887 h 1430030"/>
                <a:gd name="connsiteX501" fmla="*/ 466889 w 598870"/>
                <a:gd name="connsiteY501" fmla="*/ 410797 h 1430030"/>
                <a:gd name="connsiteX502" fmla="*/ 466889 w 598870"/>
                <a:gd name="connsiteY502" fmla="*/ 407274 h 1430030"/>
                <a:gd name="connsiteX503" fmla="*/ 476411 w 598870"/>
                <a:gd name="connsiteY503" fmla="*/ 396707 h 1430030"/>
                <a:gd name="connsiteX504" fmla="*/ 476411 w 598870"/>
                <a:gd name="connsiteY504" fmla="*/ 389662 h 1430030"/>
                <a:gd name="connsiteX505" fmla="*/ 479649 w 598870"/>
                <a:gd name="connsiteY505" fmla="*/ 382617 h 1430030"/>
                <a:gd name="connsiteX506" fmla="*/ 479649 w 598870"/>
                <a:gd name="connsiteY506" fmla="*/ 375667 h 1430030"/>
                <a:gd name="connsiteX507" fmla="*/ 482982 w 598870"/>
                <a:gd name="connsiteY507" fmla="*/ 372145 h 1430030"/>
                <a:gd name="connsiteX508" fmla="*/ 492504 w 598870"/>
                <a:gd name="connsiteY508" fmla="*/ 372145 h 1430030"/>
                <a:gd name="connsiteX509" fmla="*/ 495742 w 598870"/>
                <a:gd name="connsiteY509" fmla="*/ 368622 h 1430030"/>
                <a:gd name="connsiteX510" fmla="*/ 499075 w 598870"/>
                <a:gd name="connsiteY510" fmla="*/ 361577 h 1430030"/>
                <a:gd name="connsiteX511" fmla="*/ 502408 w 598870"/>
                <a:gd name="connsiteY511" fmla="*/ 358055 h 1430030"/>
                <a:gd name="connsiteX512" fmla="*/ 502408 w 598870"/>
                <a:gd name="connsiteY512" fmla="*/ 343965 h 1430030"/>
                <a:gd name="connsiteX513" fmla="*/ 508978 w 598870"/>
                <a:gd name="connsiteY513" fmla="*/ 343965 h 1430030"/>
                <a:gd name="connsiteX514" fmla="*/ 518501 w 598870"/>
                <a:gd name="connsiteY514" fmla="*/ 333397 h 1430030"/>
                <a:gd name="connsiteX515" fmla="*/ 518501 w 598870"/>
                <a:gd name="connsiteY515" fmla="*/ 326448 h 1430030"/>
                <a:gd name="connsiteX516" fmla="*/ 521738 w 598870"/>
                <a:gd name="connsiteY516" fmla="*/ 319403 h 14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598870" h="1430030">
                  <a:moveTo>
                    <a:pt x="509931" y="597203"/>
                  </a:moveTo>
                  <a:lnTo>
                    <a:pt x="516501" y="597203"/>
                  </a:lnTo>
                  <a:lnTo>
                    <a:pt x="509931" y="593680"/>
                  </a:lnTo>
                  <a:close/>
                  <a:moveTo>
                    <a:pt x="523071" y="312453"/>
                  </a:moveTo>
                  <a:lnTo>
                    <a:pt x="536308" y="308931"/>
                  </a:lnTo>
                  <a:lnTo>
                    <a:pt x="539545" y="294841"/>
                  </a:lnTo>
                  <a:lnTo>
                    <a:pt x="542878" y="291318"/>
                  </a:lnTo>
                  <a:lnTo>
                    <a:pt x="542878" y="280846"/>
                  </a:lnTo>
                  <a:lnTo>
                    <a:pt x="562590" y="280846"/>
                  </a:lnTo>
                  <a:lnTo>
                    <a:pt x="562590" y="269993"/>
                  </a:lnTo>
                  <a:lnTo>
                    <a:pt x="565923" y="262948"/>
                  </a:lnTo>
                  <a:lnTo>
                    <a:pt x="569161" y="259426"/>
                  </a:lnTo>
                  <a:lnTo>
                    <a:pt x="598871" y="248858"/>
                  </a:lnTo>
                  <a:lnTo>
                    <a:pt x="598871" y="228104"/>
                  </a:lnTo>
                  <a:lnTo>
                    <a:pt x="595538" y="217537"/>
                  </a:lnTo>
                  <a:lnTo>
                    <a:pt x="595538" y="199924"/>
                  </a:lnTo>
                  <a:lnTo>
                    <a:pt x="592300" y="196402"/>
                  </a:lnTo>
                  <a:lnTo>
                    <a:pt x="588967" y="196402"/>
                  </a:lnTo>
                  <a:lnTo>
                    <a:pt x="588967" y="189357"/>
                  </a:lnTo>
                  <a:lnTo>
                    <a:pt x="582397" y="175362"/>
                  </a:lnTo>
                  <a:lnTo>
                    <a:pt x="579064" y="171840"/>
                  </a:lnTo>
                  <a:lnTo>
                    <a:pt x="569541" y="171840"/>
                  </a:lnTo>
                  <a:lnTo>
                    <a:pt x="566304" y="175362"/>
                  </a:lnTo>
                  <a:lnTo>
                    <a:pt x="559733" y="178885"/>
                  </a:lnTo>
                  <a:lnTo>
                    <a:pt x="559733" y="224581"/>
                  </a:lnTo>
                  <a:lnTo>
                    <a:pt x="553163" y="228104"/>
                  </a:lnTo>
                  <a:lnTo>
                    <a:pt x="549830" y="235054"/>
                  </a:lnTo>
                  <a:lnTo>
                    <a:pt x="543259" y="238576"/>
                  </a:lnTo>
                  <a:lnTo>
                    <a:pt x="539926" y="242099"/>
                  </a:lnTo>
                  <a:lnTo>
                    <a:pt x="536689" y="242099"/>
                  </a:lnTo>
                  <a:lnTo>
                    <a:pt x="530023" y="249144"/>
                  </a:lnTo>
                  <a:lnTo>
                    <a:pt x="523452" y="263234"/>
                  </a:lnTo>
                  <a:lnTo>
                    <a:pt x="520215" y="266756"/>
                  </a:lnTo>
                  <a:lnTo>
                    <a:pt x="520215" y="263234"/>
                  </a:lnTo>
                  <a:lnTo>
                    <a:pt x="516882" y="259711"/>
                  </a:lnTo>
                  <a:lnTo>
                    <a:pt x="510311" y="259711"/>
                  </a:lnTo>
                  <a:lnTo>
                    <a:pt x="506978" y="263234"/>
                  </a:lnTo>
                  <a:lnTo>
                    <a:pt x="506978" y="273801"/>
                  </a:lnTo>
                  <a:lnTo>
                    <a:pt x="500408" y="263234"/>
                  </a:lnTo>
                  <a:lnTo>
                    <a:pt x="467460" y="263234"/>
                  </a:lnTo>
                  <a:lnTo>
                    <a:pt x="457937" y="259711"/>
                  </a:lnTo>
                  <a:lnTo>
                    <a:pt x="451367" y="256189"/>
                  </a:lnTo>
                  <a:lnTo>
                    <a:pt x="448129" y="252666"/>
                  </a:lnTo>
                  <a:lnTo>
                    <a:pt x="441464" y="249144"/>
                  </a:lnTo>
                  <a:lnTo>
                    <a:pt x="438226" y="249144"/>
                  </a:lnTo>
                  <a:lnTo>
                    <a:pt x="431656" y="252666"/>
                  </a:lnTo>
                  <a:lnTo>
                    <a:pt x="418419" y="252666"/>
                  </a:lnTo>
                  <a:lnTo>
                    <a:pt x="415182" y="249144"/>
                  </a:lnTo>
                  <a:lnTo>
                    <a:pt x="415182" y="242099"/>
                  </a:lnTo>
                  <a:lnTo>
                    <a:pt x="418419" y="235054"/>
                  </a:lnTo>
                  <a:lnTo>
                    <a:pt x="421752" y="231626"/>
                  </a:lnTo>
                  <a:lnTo>
                    <a:pt x="424990" y="224581"/>
                  </a:lnTo>
                  <a:lnTo>
                    <a:pt x="428323" y="221059"/>
                  </a:lnTo>
                  <a:lnTo>
                    <a:pt x="428323" y="199924"/>
                  </a:lnTo>
                  <a:lnTo>
                    <a:pt x="437845" y="199924"/>
                  </a:lnTo>
                  <a:lnTo>
                    <a:pt x="441083" y="196402"/>
                  </a:lnTo>
                  <a:lnTo>
                    <a:pt x="441083" y="192880"/>
                  </a:lnTo>
                  <a:lnTo>
                    <a:pt x="437845" y="185834"/>
                  </a:lnTo>
                  <a:lnTo>
                    <a:pt x="434512" y="182407"/>
                  </a:lnTo>
                  <a:lnTo>
                    <a:pt x="437845" y="175362"/>
                  </a:lnTo>
                  <a:lnTo>
                    <a:pt x="441083" y="171840"/>
                  </a:lnTo>
                  <a:lnTo>
                    <a:pt x="441083" y="165271"/>
                  </a:lnTo>
                  <a:lnTo>
                    <a:pt x="444416" y="161748"/>
                  </a:lnTo>
                  <a:lnTo>
                    <a:pt x="441083" y="158226"/>
                  </a:lnTo>
                  <a:lnTo>
                    <a:pt x="434512" y="154703"/>
                  </a:lnTo>
                  <a:lnTo>
                    <a:pt x="424990" y="151181"/>
                  </a:lnTo>
                  <a:lnTo>
                    <a:pt x="418419" y="147659"/>
                  </a:lnTo>
                  <a:lnTo>
                    <a:pt x="411849" y="147659"/>
                  </a:lnTo>
                  <a:lnTo>
                    <a:pt x="408516" y="144136"/>
                  </a:lnTo>
                  <a:lnTo>
                    <a:pt x="388804" y="133664"/>
                  </a:lnTo>
                  <a:lnTo>
                    <a:pt x="379282" y="126619"/>
                  </a:lnTo>
                  <a:lnTo>
                    <a:pt x="372711" y="123096"/>
                  </a:lnTo>
                  <a:lnTo>
                    <a:pt x="369378" y="119574"/>
                  </a:lnTo>
                  <a:lnTo>
                    <a:pt x="365474" y="119574"/>
                  </a:lnTo>
                  <a:lnTo>
                    <a:pt x="362141" y="116051"/>
                  </a:lnTo>
                  <a:lnTo>
                    <a:pt x="355570" y="112529"/>
                  </a:lnTo>
                  <a:lnTo>
                    <a:pt x="352238" y="109006"/>
                  </a:lnTo>
                  <a:lnTo>
                    <a:pt x="345667" y="105484"/>
                  </a:lnTo>
                  <a:lnTo>
                    <a:pt x="329193" y="105484"/>
                  </a:lnTo>
                  <a:lnTo>
                    <a:pt x="309482" y="94916"/>
                  </a:lnTo>
                  <a:lnTo>
                    <a:pt x="306149" y="91394"/>
                  </a:lnTo>
                  <a:lnTo>
                    <a:pt x="302816" y="91394"/>
                  </a:lnTo>
                  <a:lnTo>
                    <a:pt x="299578" y="80922"/>
                  </a:lnTo>
                  <a:lnTo>
                    <a:pt x="293008" y="77399"/>
                  </a:lnTo>
                  <a:lnTo>
                    <a:pt x="283485" y="66832"/>
                  </a:lnTo>
                  <a:lnTo>
                    <a:pt x="270249" y="59787"/>
                  </a:lnTo>
                  <a:lnTo>
                    <a:pt x="267011" y="56264"/>
                  </a:lnTo>
                  <a:lnTo>
                    <a:pt x="263678" y="49219"/>
                  </a:lnTo>
                  <a:lnTo>
                    <a:pt x="257108" y="45697"/>
                  </a:lnTo>
                  <a:lnTo>
                    <a:pt x="253775" y="38747"/>
                  </a:lnTo>
                  <a:lnTo>
                    <a:pt x="250537" y="35225"/>
                  </a:lnTo>
                  <a:lnTo>
                    <a:pt x="250537" y="31702"/>
                  </a:lnTo>
                  <a:lnTo>
                    <a:pt x="241015" y="21135"/>
                  </a:lnTo>
                  <a:lnTo>
                    <a:pt x="221303" y="7045"/>
                  </a:lnTo>
                  <a:lnTo>
                    <a:pt x="181690" y="10567"/>
                  </a:lnTo>
                  <a:lnTo>
                    <a:pt x="175119" y="42174"/>
                  </a:lnTo>
                  <a:lnTo>
                    <a:pt x="158645" y="14090"/>
                  </a:lnTo>
                  <a:lnTo>
                    <a:pt x="127411" y="14090"/>
                  </a:lnTo>
                  <a:lnTo>
                    <a:pt x="117889" y="10567"/>
                  </a:lnTo>
                  <a:lnTo>
                    <a:pt x="111318" y="10567"/>
                  </a:lnTo>
                  <a:lnTo>
                    <a:pt x="98177" y="3522"/>
                  </a:lnTo>
                  <a:lnTo>
                    <a:pt x="94844" y="0"/>
                  </a:lnTo>
                  <a:lnTo>
                    <a:pt x="88274" y="14090"/>
                  </a:lnTo>
                  <a:lnTo>
                    <a:pt x="75037" y="17612"/>
                  </a:lnTo>
                  <a:lnTo>
                    <a:pt x="75037" y="28180"/>
                  </a:lnTo>
                  <a:lnTo>
                    <a:pt x="68467" y="28180"/>
                  </a:lnTo>
                  <a:lnTo>
                    <a:pt x="68467" y="45697"/>
                  </a:lnTo>
                  <a:lnTo>
                    <a:pt x="61896" y="45697"/>
                  </a:lnTo>
                  <a:lnTo>
                    <a:pt x="68467" y="56264"/>
                  </a:lnTo>
                  <a:lnTo>
                    <a:pt x="61896" y="105484"/>
                  </a:lnTo>
                  <a:lnTo>
                    <a:pt x="58563" y="105484"/>
                  </a:lnTo>
                  <a:lnTo>
                    <a:pt x="55326" y="109006"/>
                  </a:lnTo>
                  <a:lnTo>
                    <a:pt x="48755" y="112529"/>
                  </a:lnTo>
                  <a:lnTo>
                    <a:pt x="39233" y="116051"/>
                  </a:lnTo>
                  <a:lnTo>
                    <a:pt x="32662" y="123096"/>
                  </a:lnTo>
                  <a:lnTo>
                    <a:pt x="26092" y="126619"/>
                  </a:lnTo>
                  <a:lnTo>
                    <a:pt x="22759" y="133664"/>
                  </a:lnTo>
                  <a:lnTo>
                    <a:pt x="19426" y="137091"/>
                  </a:lnTo>
                  <a:lnTo>
                    <a:pt x="19426" y="140613"/>
                  </a:lnTo>
                  <a:lnTo>
                    <a:pt x="22759" y="144136"/>
                  </a:lnTo>
                  <a:lnTo>
                    <a:pt x="29329" y="147659"/>
                  </a:lnTo>
                  <a:lnTo>
                    <a:pt x="35900" y="147659"/>
                  </a:lnTo>
                  <a:lnTo>
                    <a:pt x="35900" y="151181"/>
                  </a:lnTo>
                  <a:lnTo>
                    <a:pt x="22664" y="165271"/>
                  </a:lnTo>
                  <a:lnTo>
                    <a:pt x="22664" y="175838"/>
                  </a:lnTo>
                  <a:lnTo>
                    <a:pt x="25997" y="179360"/>
                  </a:lnTo>
                  <a:lnTo>
                    <a:pt x="32567" y="182883"/>
                  </a:lnTo>
                  <a:lnTo>
                    <a:pt x="39138" y="189833"/>
                  </a:lnTo>
                  <a:lnTo>
                    <a:pt x="42375" y="196878"/>
                  </a:lnTo>
                  <a:lnTo>
                    <a:pt x="39138" y="200400"/>
                  </a:lnTo>
                  <a:lnTo>
                    <a:pt x="35805" y="207445"/>
                  </a:lnTo>
                  <a:lnTo>
                    <a:pt x="29234" y="214490"/>
                  </a:lnTo>
                  <a:lnTo>
                    <a:pt x="29234" y="214490"/>
                  </a:lnTo>
                  <a:lnTo>
                    <a:pt x="32567" y="218012"/>
                  </a:lnTo>
                  <a:lnTo>
                    <a:pt x="45708" y="225058"/>
                  </a:lnTo>
                  <a:lnTo>
                    <a:pt x="49041" y="232103"/>
                  </a:lnTo>
                  <a:lnTo>
                    <a:pt x="49041" y="239052"/>
                  </a:lnTo>
                  <a:lnTo>
                    <a:pt x="42375" y="242575"/>
                  </a:lnTo>
                  <a:lnTo>
                    <a:pt x="39138" y="246097"/>
                  </a:lnTo>
                  <a:lnTo>
                    <a:pt x="29615" y="246097"/>
                  </a:lnTo>
                  <a:lnTo>
                    <a:pt x="29615" y="253142"/>
                  </a:lnTo>
                  <a:lnTo>
                    <a:pt x="26378" y="263710"/>
                  </a:lnTo>
                  <a:lnTo>
                    <a:pt x="26378" y="269993"/>
                  </a:lnTo>
                  <a:lnTo>
                    <a:pt x="23045" y="277038"/>
                  </a:lnTo>
                  <a:lnTo>
                    <a:pt x="23045" y="283987"/>
                  </a:lnTo>
                  <a:lnTo>
                    <a:pt x="16474" y="291033"/>
                  </a:lnTo>
                  <a:lnTo>
                    <a:pt x="13141" y="298078"/>
                  </a:lnTo>
                  <a:lnTo>
                    <a:pt x="9903" y="301600"/>
                  </a:lnTo>
                  <a:lnTo>
                    <a:pt x="9903" y="340252"/>
                  </a:lnTo>
                  <a:lnTo>
                    <a:pt x="3238" y="347297"/>
                  </a:lnTo>
                  <a:lnTo>
                    <a:pt x="3238" y="354342"/>
                  </a:lnTo>
                  <a:lnTo>
                    <a:pt x="9903" y="368432"/>
                  </a:lnTo>
                  <a:lnTo>
                    <a:pt x="16474" y="389472"/>
                  </a:lnTo>
                  <a:lnTo>
                    <a:pt x="19712" y="396516"/>
                  </a:lnTo>
                  <a:lnTo>
                    <a:pt x="19712" y="400039"/>
                  </a:lnTo>
                  <a:lnTo>
                    <a:pt x="6571" y="400039"/>
                  </a:lnTo>
                  <a:lnTo>
                    <a:pt x="9903" y="431646"/>
                  </a:lnTo>
                  <a:lnTo>
                    <a:pt x="3238" y="435168"/>
                  </a:lnTo>
                  <a:lnTo>
                    <a:pt x="0" y="435168"/>
                  </a:lnTo>
                  <a:lnTo>
                    <a:pt x="0" y="449259"/>
                  </a:lnTo>
                  <a:lnTo>
                    <a:pt x="3238" y="452781"/>
                  </a:lnTo>
                  <a:lnTo>
                    <a:pt x="3238" y="456304"/>
                  </a:lnTo>
                  <a:lnTo>
                    <a:pt x="9903" y="459826"/>
                  </a:lnTo>
                  <a:lnTo>
                    <a:pt x="19426" y="470393"/>
                  </a:lnTo>
                  <a:lnTo>
                    <a:pt x="19426" y="477344"/>
                  </a:lnTo>
                  <a:lnTo>
                    <a:pt x="16188" y="480866"/>
                  </a:lnTo>
                  <a:lnTo>
                    <a:pt x="16188" y="484388"/>
                  </a:lnTo>
                  <a:lnTo>
                    <a:pt x="25711" y="494956"/>
                  </a:lnTo>
                  <a:lnTo>
                    <a:pt x="32281" y="512568"/>
                  </a:lnTo>
                  <a:lnTo>
                    <a:pt x="35519" y="519613"/>
                  </a:lnTo>
                  <a:lnTo>
                    <a:pt x="32281" y="523040"/>
                  </a:lnTo>
                  <a:lnTo>
                    <a:pt x="32281" y="530085"/>
                  </a:lnTo>
                  <a:lnTo>
                    <a:pt x="38852" y="537130"/>
                  </a:lnTo>
                  <a:lnTo>
                    <a:pt x="51993" y="537130"/>
                  </a:lnTo>
                  <a:lnTo>
                    <a:pt x="55326" y="561788"/>
                  </a:lnTo>
                  <a:lnTo>
                    <a:pt x="58563" y="568833"/>
                  </a:lnTo>
                  <a:lnTo>
                    <a:pt x="61896" y="572260"/>
                  </a:lnTo>
                  <a:lnTo>
                    <a:pt x="65229" y="579305"/>
                  </a:lnTo>
                  <a:lnTo>
                    <a:pt x="65229" y="582827"/>
                  </a:lnTo>
                  <a:lnTo>
                    <a:pt x="55707" y="593394"/>
                  </a:lnTo>
                  <a:lnTo>
                    <a:pt x="55707" y="607485"/>
                  </a:lnTo>
                  <a:lnTo>
                    <a:pt x="52374" y="618052"/>
                  </a:lnTo>
                  <a:lnTo>
                    <a:pt x="52374" y="635569"/>
                  </a:lnTo>
                  <a:lnTo>
                    <a:pt x="45803" y="635569"/>
                  </a:lnTo>
                  <a:lnTo>
                    <a:pt x="49136" y="639092"/>
                  </a:lnTo>
                  <a:lnTo>
                    <a:pt x="52374" y="646137"/>
                  </a:lnTo>
                  <a:lnTo>
                    <a:pt x="55707" y="649659"/>
                  </a:lnTo>
                  <a:lnTo>
                    <a:pt x="58944" y="656704"/>
                  </a:lnTo>
                  <a:lnTo>
                    <a:pt x="62277" y="660226"/>
                  </a:lnTo>
                  <a:lnTo>
                    <a:pt x="62277" y="667176"/>
                  </a:lnTo>
                  <a:lnTo>
                    <a:pt x="58944" y="674221"/>
                  </a:lnTo>
                  <a:lnTo>
                    <a:pt x="58944" y="677744"/>
                  </a:lnTo>
                  <a:lnTo>
                    <a:pt x="55707" y="688311"/>
                  </a:lnTo>
                  <a:lnTo>
                    <a:pt x="42470" y="691834"/>
                  </a:lnTo>
                  <a:lnTo>
                    <a:pt x="42470" y="695356"/>
                  </a:lnTo>
                  <a:lnTo>
                    <a:pt x="45803" y="698878"/>
                  </a:lnTo>
                  <a:lnTo>
                    <a:pt x="45803" y="705923"/>
                  </a:lnTo>
                  <a:lnTo>
                    <a:pt x="49136" y="716396"/>
                  </a:lnTo>
                  <a:lnTo>
                    <a:pt x="52374" y="723441"/>
                  </a:lnTo>
                  <a:lnTo>
                    <a:pt x="52374" y="752001"/>
                  </a:lnTo>
                  <a:lnTo>
                    <a:pt x="68848" y="765996"/>
                  </a:lnTo>
                  <a:lnTo>
                    <a:pt x="68848" y="776564"/>
                  </a:lnTo>
                  <a:lnTo>
                    <a:pt x="72181" y="776564"/>
                  </a:lnTo>
                  <a:lnTo>
                    <a:pt x="81703" y="787131"/>
                  </a:lnTo>
                  <a:lnTo>
                    <a:pt x="81703" y="790653"/>
                  </a:lnTo>
                  <a:lnTo>
                    <a:pt x="78370" y="797698"/>
                  </a:lnTo>
                  <a:lnTo>
                    <a:pt x="71800" y="801221"/>
                  </a:lnTo>
                  <a:lnTo>
                    <a:pt x="68467" y="804743"/>
                  </a:lnTo>
                  <a:lnTo>
                    <a:pt x="65229" y="804743"/>
                  </a:lnTo>
                  <a:lnTo>
                    <a:pt x="71800" y="829305"/>
                  </a:lnTo>
                  <a:lnTo>
                    <a:pt x="62277" y="836350"/>
                  </a:lnTo>
                  <a:lnTo>
                    <a:pt x="71800" y="846918"/>
                  </a:lnTo>
                  <a:lnTo>
                    <a:pt x="71800" y="850726"/>
                  </a:lnTo>
                  <a:lnTo>
                    <a:pt x="68467" y="857771"/>
                  </a:lnTo>
                  <a:lnTo>
                    <a:pt x="68467" y="861198"/>
                  </a:lnTo>
                  <a:lnTo>
                    <a:pt x="77989" y="868243"/>
                  </a:lnTo>
                  <a:lnTo>
                    <a:pt x="77989" y="875288"/>
                  </a:lnTo>
                  <a:lnTo>
                    <a:pt x="74656" y="878811"/>
                  </a:lnTo>
                  <a:lnTo>
                    <a:pt x="74656" y="896423"/>
                  </a:lnTo>
                  <a:lnTo>
                    <a:pt x="77989" y="899945"/>
                  </a:lnTo>
                  <a:lnTo>
                    <a:pt x="81322" y="906990"/>
                  </a:lnTo>
                  <a:lnTo>
                    <a:pt x="81322" y="920985"/>
                  </a:lnTo>
                  <a:lnTo>
                    <a:pt x="84560" y="928030"/>
                  </a:lnTo>
                  <a:lnTo>
                    <a:pt x="94082" y="938597"/>
                  </a:lnTo>
                  <a:lnTo>
                    <a:pt x="100653" y="942120"/>
                  </a:lnTo>
                  <a:lnTo>
                    <a:pt x="107224" y="949165"/>
                  </a:lnTo>
                  <a:lnTo>
                    <a:pt x="103986" y="949165"/>
                  </a:lnTo>
                  <a:lnTo>
                    <a:pt x="97415" y="952688"/>
                  </a:lnTo>
                  <a:lnTo>
                    <a:pt x="94082" y="956210"/>
                  </a:lnTo>
                  <a:lnTo>
                    <a:pt x="94082" y="963160"/>
                  </a:lnTo>
                  <a:lnTo>
                    <a:pt x="97415" y="970204"/>
                  </a:lnTo>
                  <a:lnTo>
                    <a:pt x="97415" y="980772"/>
                  </a:lnTo>
                  <a:lnTo>
                    <a:pt x="100653" y="987817"/>
                  </a:lnTo>
                  <a:lnTo>
                    <a:pt x="100653" y="994862"/>
                  </a:lnTo>
                  <a:lnTo>
                    <a:pt x="103986" y="998385"/>
                  </a:lnTo>
                  <a:lnTo>
                    <a:pt x="117127" y="1005334"/>
                  </a:lnTo>
                  <a:lnTo>
                    <a:pt x="113889" y="1022947"/>
                  </a:lnTo>
                  <a:lnTo>
                    <a:pt x="117889" y="1022947"/>
                  </a:lnTo>
                  <a:lnTo>
                    <a:pt x="124459" y="1026469"/>
                  </a:lnTo>
                  <a:lnTo>
                    <a:pt x="127792" y="1029992"/>
                  </a:lnTo>
                  <a:lnTo>
                    <a:pt x="127792" y="1033514"/>
                  </a:lnTo>
                  <a:lnTo>
                    <a:pt x="131125" y="1040559"/>
                  </a:lnTo>
                  <a:lnTo>
                    <a:pt x="131125" y="1058076"/>
                  </a:lnTo>
                  <a:lnTo>
                    <a:pt x="137695" y="1065121"/>
                  </a:lnTo>
                  <a:lnTo>
                    <a:pt x="154169" y="1065121"/>
                  </a:lnTo>
                  <a:lnTo>
                    <a:pt x="160740" y="1068644"/>
                  </a:lnTo>
                  <a:lnTo>
                    <a:pt x="160740" y="1072166"/>
                  </a:lnTo>
                  <a:lnTo>
                    <a:pt x="157407" y="1075689"/>
                  </a:lnTo>
                  <a:lnTo>
                    <a:pt x="150837" y="1075689"/>
                  </a:lnTo>
                  <a:lnTo>
                    <a:pt x="144266" y="1079211"/>
                  </a:lnTo>
                  <a:lnTo>
                    <a:pt x="134743" y="1079211"/>
                  </a:lnTo>
                  <a:lnTo>
                    <a:pt x="138076" y="1082733"/>
                  </a:lnTo>
                  <a:lnTo>
                    <a:pt x="141314" y="1082733"/>
                  </a:lnTo>
                  <a:lnTo>
                    <a:pt x="147885" y="1086256"/>
                  </a:lnTo>
                  <a:lnTo>
                    <a:pt x="151218" y="1089778"/>
                  </a:lnTo>
                  <a:lnTo>
                    <a:pt x="157788" y="1089778"/>
                  </a:lnTo>
                  <a:lnTo>
                    <a:pt x="171024" y="1103773"/>
                  </a:lnTo>
                  <a:lnTo>
                    <a:pt x="167692" y="1107296"/>
                  </a:lnTo>
                  <a:lnTo>
                    <a:pt x="164359" y="1114341"/>
                  </a:lnTo>
                  <a:lnTo>
                    <a:pt x="157788" y="1121386"/>
                  </a:lnTo>
                  <a:lnTo>
                    <a:pt x="171024" y="1131953"/>
                  </a:lnTo>
                  <a:lnTo>
                    <a:pt x="167692" y="1146043"/>
                  </a:lnTo>
                  <a:lnTo>
                    <a:pt x="180832" y="1160038"/>
                  </a:lnTo>
                  <a:lnTo>
                    <a:pt x="177595" y="1181173"/>
                  </a:lnTo>
                  <a:lnTo>
                    <a:pt x="184165" y="1195262"/>
                  </a:lnTo>
                  <a:lnTo>
                    <a:pt x="177595" y="1198690"/>
                  </a:lnTo>
                  <a:lnTo>
                    <a:pt x="174262" y="1223347"/>
                  </a:lnTo>
                  <a:lnTo>
                    <a:pt x="177595" y="1223347"/>
                  </a:lnTo>
                  <a:lnTo>
                    <a:pt x="190736" y="1237437"/>
                  </a:lnTo>
                  <a:lnTo>
                    <a:pt x="190736" y="1241055"/>
                  </a:lnTo>
                  <a:lnTo>
                    <a:pt x="187498" y="1241055"/>
                  </a:lnTo>
                  <a:lnTo>
                    <a:pt x="180832" y="1244577"/>
                  </a:lnTo>
                  <a:lnTo>
                    <a:pt x="177595" y="1248004"/>
                  </a:lnTo>
                  <a:lnTo>
                    <a:pt x="190736" y="1262095"/>
                  </a:lnTo>
                  <a:lnTo>
                    <a:pt x="190736" y="1265617"/>
                  </a:lnTo>
                  <a:lnTo>
                    <a:pt x="187498" y="1269139"/>
                  </a:lnTo>
                  <a:lnTo>
                    <a:pt x="184165" y="1269139"/>
                  </a:lnTo>
                  <a:lnTo>
                    <a:pt x="180832" y="1272662"/>
                  </a:lnTo>
                  <a:lnTo>
                    <a:pt x="177595" y="1272662"/>
                  </a:lnTo>
                  <a:lnTo>
                    <a:pt x="177595" y="1286752"/>
                  </a:lnTo>
                  <a:lnTo>
                    <a:pt x="171024" y="1290274"/>
                  </a:lnTo>
                  <a:lnTo>
                    <a:pt x="171024" y="1297224"/>
                  </a:lnTo>
                  <a:lnTo>
                    <a:pt x="174262" y="1304269"/>
                  </a:lnTo>
                  <a:lnTo>
                    <a:pt x="177595" y="1307791"/>
                  </a:lnTo>
                  <a:lnTo>
                    <a:pt x="177595" y="1328926"/>
                  </a:lnTo>
                  <a:lnTo>
                    <a:pt x="194069" y="1332448"/>
                  </a:lnTo>
                  <a:lnTo>
                    <a:pt x="194069" y="1335971"/>
                  </a:lnTo>
                  <a:lnTo>
                    <a:pt x="197306" y="1339494"/>
                  </a:lnTo>
                  <a:lnTo>
                    <a:pt x="197306" y="1345777"/>
                  </a:lnTo>
                  <a:lnTo>
                    <a:pt x="200639" y="1349299"/>
                  </a:lnTo>
                  <a:lnTo>
                    <a:pt x="207210" y="1352822"/>
                  </a:lnTo>
                  <a:lnTo>
                    <a:pt x="210543" y="1352822"/>
                  </a:lnTo>
                  <a:lnTo>
                    <a:pt x="217113" y="1345777"/>
                  </a:lnTo>
                  <a:lnTo>
                    <a:pt x="226636" y="1345777"/>
                  </a:lnTo>
                  <a:lnTo>
                    <a:pt x="233206" y="1349299"/>
                  </a:lnTo>
                  <a:lnTo>
                    <a:pt x="239777" y="1356344"/>
                  </a:lnTo>
                  <a:lnTo>
                    <a:pt x="239777" y="1370435"/>
                  </a:lnTo>
                  <a:lnTo>
                    <a:pt x="249299" y="1384524"/>
                  </a:lnTo>
                  <a:lnTo>
                    <a:pt x="255870" y="1394996"/>
                  </a:lnTo>
                  <a:lnTo>
                    <a:pt x="275677" y="1405564"/>
                  </a:lnTo>
                  <a:lnTo>
                    <a:pt x="285199" y="1416131"/>
                  </a:lnTo>
                  <a:lnTo>
                    <a:pt x="291865" y="1416131"/>
                  </a:lnTo>
                  <a:lnTo>
                    <a:pt x="298816" y="1412418"/>
                  </a:lnTo>
                  <a:lnTo>
                    <a:pt x="351476" y="1412418"/>
                  </a:lnTo>
                  <a:lnTo>
                    <a:pt x="364712" y="1422986"/>
                  </a:lnTo>
                  <a:lnTo>
                    <a:pt x="361379" y="1430031"/>
                  </a:lnTo>
                  <a:lnTo>
                    <a:pt x="364712" y="1419463"/>
                  </a:lnTo>
                  <a:lnTo>
                    <a:pt x="367950" y="1415941"/>
                  </a:lnTo>
                  <a:lnTo>
                    <a:pt x="374996" y="1415941"/>
                  </a:lnTo>
                  <a:lnTo>
                    <a:pt x="378329" y="1419463"/>
                  </a:lnTo>
                  <a:lnTo>
                    <a:pt x="384519" y="1419463"/>
                  </a:lnTo>
                  <a:lnTo>
                    <a:pt x="391090" y="1422986"/>
                  </a:lnTo>
                  <a:lnTo>
                    <a:pt x="394422" y="1426508"/>
                  </a:lnTo>
                  <a:lnTo>
                    <a:pt x="371378" y="1394806"/>
                  </a:lnTo>
                  <a:lnTo>
                    <a:pt x="361855" y="1394806"/>
                  </a:lnTo>
                  <a:lnTo>
                    <a:pt x="365188" y="1387856"/>
                  </a:lnTo>
                  <a:lnTo>
                    <a:pt x="345382" y="1370244"/>
                  </a:lnTo>
                  <a:lnTo>
                    <a:pt x="345382" y="1352631"/>
                  </a:lnTo>
                  <a:lnTo>
                    <a:pt x="338811" y="1345586"/>
                  </a:lnTo>
                  <a:lnTo>
                    <a:pt x="342144" y="1338637"/>
                  </a:lnTo>
                  <a:lnTo>
                    <a:pt x="345382" y="1338637"/>
                  </a:lnTo>
                  <a:lnTo>
                    <a:pt x="351952" y="1331592"/>
                  </a:lnTo>
                  <a:lnTo>
                    <a:pt x="351952" y="1328070"/>
                  </a:lnTo>
                  <a:lnTo>
                    <a:pt x="348714" y="1328070"/>
                  </a:lnTo>
                  <a:lnTo>
                    <a:pt x="342144" y="1324547"/>
                  </a:lnTo>
                  <a:lnTo>
                    <a:pt x="332621" y="1324547"/>
                  </a:lnTo>
                  <a:lnTo>
                    <a:pt x="339192" y="1317502"/>
                  </a:lnTo>
                  <a:lnTo>
                    <a:pt x="339192" y="1307696"/>
                  </a:lnTo>
                  <a:lnTo>
                    <a:pt x="348714" y="1321786"/>
                  </a:lnTo>
                  <a:lnTo>
                    <a:pt x="355285" y="1325308"/>
                  </a:lnTo>
                  <a:lnTo>
                    <a:pt x="364807" y="1325308"/>
                  </a:lnTo>
                  <a:lnTo>
                    <a:pt x="368045" y="1321786"/>
                  </a:lnTo>
                  <a:lnTo>
                    <a:pt x="371378" y="1314741"/>
                  </a:lnTo>
                  <a:lnTo>
                    <a:pt x="371378" y="1304174"/>
                  </a:lnTo>
                  <a:lnTo>
                    <a:pt x="368045" y="1293702"/>
                  </a:lnTo>
                  <a:lnTo>
                    <a:pt x="364807" y="1286656"/>
                  </a:lnTo>
                  <a:lnTo>
                    <a:pt x="364807" y="1276089"/>
                  </a:lnTo>
                  <a:lnTo>
                    <a:pt x="371378" y="1261999"/>
                  </a:lnTo>
                  <a:lnTo>
                    <a:pt x="377948" y="1254954"/>
                  </a:lnTo>
                  <a:lnTo>
                    <a:pt x="387471" y="1247909"/>
                  </a:lnTo>
                  <a:lnTo>
                    <a:pt x="403945" y="1230392"/>
                  </a:lnTo>
                  <a:lnTo>
                    <a:pt x="397374" y="1223347"/>
                  </a:lnTo>
                  <a:lnTo>
                    <a:pt x="384519" y="1223347"/>
                  </a:lnTo>
                  <a:lnTo>
                    <a:pt x="397755" y="1219825"/>
                  </a:lnTo>
                  <a:lnTo>
                    <a:pt x="397755" y="1209257"/>
                  </a:lnTo>
                  <a:lnTo>
                    <a:pt x="391090" y="1195262"/>
                  </a:lnTo>
                  <a:lnTo>
                    <a:pt x="387852" y="1191740"/>
                  </a:lnTo>
                  <a:lnTo>
                    <a:pt x="381281" y="1188218"/>
                  </a:lnTo>
                  <a:lnTo>
                    <a:pt x="377948" y="1188218"/>
                  </a:lnTo>
                  <a:lnTo>
                    <a:pt x="374616" y="1191740"/>
                  </a:lnTo>
                  <a:lnTo>
                    <a:pt x="368045" y="1181173"/>
                  </a:lnTo>
                  <a:lnTo>
                    <a:pt x="351571" y="1181173"/>
                  </a:lnTo>
                  <a:lnTo>
                    <a:pt x="348334" y="1177650"/>
                  </a:lnTo>
                  <a:lnTo>
                    <a:pt x="341763" y="1174127"/>
                  </a:lnTo>
                  <a:lnTo>
                    <a:pt x="332241" y="1167082"/>
                  </a:lnTo>
                  <a:lnTo>
                    <a:pt x="319004" y="1152993"/>
                  </a:lnTo>
                  <a:lnTo>
                    <a:pt x="312434" y="1142521"/>
                  </a:lnTo>
                  <a:lnTo>
                    <a:pt x="309196" y="1135475"/>
                  </a:lnTo>
                  <a:lnTo>
                    <a:pt x="309196" y="1128430"/>
                  </a:lnTo>
                  <a:lnTo>
                    <a:pt x="312434" y="1121386"/>
                  </a:lnTo>
                  <a:lnTo>
                    <a:pt x="312434" y="1117292"/>
                  </a:lnTo>
                  <a:lnTo>
                    <a:pt x="315766" y="1117292"/>
                  </a:lnTo>
                  <a:lnTo>
                    <a:pt x="319004" y="1113769"/>
                  </a:lnTo>
                  <a:lnTo>
                    <a:pt x="325670" y="1099774"/>
                  </a:lnTo>
                  <a:lnTo>
                    <a:pt x="332241" y="1099774"/>
                  </a:lnTo>
                  <a:lnTo>
                    <a:pt x="335478" y="1089207"/>
                  </a:lnTo>
                  <a:lnTo>
                    <a:pt x="365474" y="1089207"/>
                  </a:lnTo>
                  <a:lnTo>
                    <a:pt x="358808" y="1082162"/>
                  </a:lnTo>
                  <a:lnTo>
                    <a:pt x="358808" y="1068073"/>
                  </a:lnTo>
                  <a:lnTo>
                    <a:pt x="365474" y="1068073"/>
                  </a:lnTo>
                  <a:lnTo>
                    <a:pt x="365474" y="1050650"/>
                  </a:lnTo>
                  <a:lnTo>
                    <a:pt x="362141" y="1047128"/>
                  </a:lnTo>
                  <a:lnTo>
                    <a:pt x="358808" y="1040083"/>
                  </a:lnTo>
                  <a:lnTo>
                    <a:pt x="352238" y="1033038"/>
                  </a:lnTo>
                  <a:lnTo>
                    <a:pt x="352238" y="1022470"/>
                  </a:lnTo>
                  <a:lnTo>
                    <a:pt x="355570" y="1011903"/>
                  </a:lnTo>
                  <a:lnTo>
                    <a:pt x="358808" y="1004858"/>
                  </a:lnTo>
                  <a:lnTo>
                    <a:pt x="365474" y="1001431"/>
                  </a:lnTo>
                  <a:lnTo>
                    <a:pt x="368712" y="997909"/>
                  </a:lnTo>
                  <a:lnTo>
                    <a:pt x="374996" y="997909"/>
                  </a:lnTo>
                  <a:lnTo>
                    <a:pt x="374996" y="990863"/>
                  </a:lnTo>
                  <a:lnTo>
                    <a:pt x="361665" y="990863"/>
                  </a:lnTo>
                  <a:lnTo>
                    <a:pt x="355094" y="987341"/>
                  </a:lnTo>
                  <a:lnTo>
                    <a:pt x="351762" y="983818"/>
                  </a:lnTo>
                  <a:lnTo>
                    <a:pt x="351762" y="980296"/>
                  </a:lnTo>
                  <a:lnTo>
                    <a:pt x="358332" y="976773"/>
                  </a:lnTo>
                  <a:lnTo>
                    <a:pt x="364998" y="976773"/>
                  </a:lnTo>
                  <a:lnTo>
                    <a:pt x="384709" y="987341"/>
                  </a:lnTo>
                  <a:lnTo>
                    <a:pt x="388042" y="990863"/>
                  </a:lnTo>
                  <a:lnTo>
                    <a:pt x="391280" y="990863"/>
                  </a:lnTo>
                  <a:lnTo>
                    <a:pt x="394613" y="987341"/>
                  </a:lnTo>
                  <a:lnTo>
                    <a:pt x="401183" y="983818"/>
                  </a:lnTo>
                  <a:lnTo>
                    <a:pt x="401183" y="969729"/>
                  </a:lnTo>
                  <a:lnTo>
                    <a:pt x="397946" y="962684"/>
                  </a:lnTo>
                  <a:lnTo>
                    <a:pt x="388423" y="952211"/>
                  </a:lnTo>
                  <a:lnTo>
                    <a:pt x="381853" y="952211"/>
                  </a:lnTo>
                  <a:lnTo>
                    <a:pt x="378520" y="955734"/>
                  </a:lnTo>
                  <a:lnTo>
                    <a:pt x="378520" y="966206"/>
                  </a:lnTo>
                  <a:lnTo>
                    <a:pt x="375187" y="969729"/>
                  </a:lnTo>
                  <a:lnTo>
                    <a:pt x="365664" y="969729"/>
                  </a:lnTo>
                  <a:lnTo>
                    <a:pt x="358999" y="966206"/>
                  </a:lnTo>
                  <a:lnTo>
                    <a:pt x="355761" y="962684"/>
                  </a:lnTo>
                  <a:lnTo>
                    <a:pt x="355761" y="959161"/>
                  </a:lnTo>
                  <a:lnTo>
                    <a:pt x="335954" y="959161"/>
                  </a:lnTo>
                  <a:lnTo>
                    <a:pt x="332717" y="955734"/>
                  </a:lnTo>
                  <a:lnTo>
                    <a:pt x="332717" y="920509"/>
                  </a:lnTo>
                  <a:lnTo>
                    <a:pt x="329384" y="916987"/>
                  </a:lnTo>
                  <a:lnTo>
                    <a:pt x="326146" y="909941"/>
                  </a:lnTo>
                  <a:lnTo>
                    <a:pt x="322813" y="899469"/>
                  </a:lnTo>
                  <a:lnTo>
                    <a:pt x="322813" y="892425"/>
                  </a:lnTo>
                  <a:lnTo>
                    <a:pt x="326146" y="888902"/>
                  </a:lnTo>
                  <a:lnTo>
                    <a:pt x="329384" y="888902"/>
                  </a:lnTo>
                  <a:lnTo>
                    <a:pt x="332717" y="892425"/>
                  </a:lnTo>
                  <a:lnTo>
                    <a:pt x="339287" y="892425"/>
                  </a:lnTo>
                  <a:lnTo>
                    <a:pt x="342620" y="895947"/>
                  </a:lnTo>
                  <a:lnTo>
                    <a:pt x="349191" y="899469"/>
                  </a:lnTo>
                  <a:lnTo>
                    <a:pt x="368902" y="906514"/>
                  </a:lnTo>
                  <a:lnTo>
                    <a:pt x="378424" y="913464"/>
                  </a:lnTo>
                  <a:lnTo>
                    <a:pt x="387947" y="913464"/>
                  </a:lnTo>
                  <a:lnTo>
                    <a:pt x="397469" y="909941"/>
                  </a:lnTo>
                  <a:lnTo>
                    <a:pt x="404040" y="902992"/>
                  </a:lnTo>
                  <a:lnTo>
                    <a:pt x="410611" y="899469"/>
                  </a:lnTo>
                  <a:lnTo>
                    <a:pt x="420133" y="895947"/>
                  </a:lnTo>
                  <a:lnTo>
                    <a:pt x="423371" y="892425"/>
                  </a:lnTo>
                  <a:lnTo>
                    <a:pt x="423371" y="885380"/>
                  </a:lnTo>
                  <a:lnTo>
                    <a:pt x="416800" y="881857"/>
                  </a:lnTo>
                  <a:lnTo>
                    <a:pt x="410230" y="874812"/>
                  </a:lnTo>
                  <a:lnTo>
                    <a:pt x="403659" y="871289"/>
                  </a:lnTo>
                  <a:lnTo>
                    <a:pt x="403659" y="857390"/>
                  </a:lnTo>
                  <a:lnTo>
                    <a:pt x="406897" y="850345"/>
                  </a:lnTo>
                  <a:lnTo>
                    <a:pt x="410230" y="846823"/>
                  </a:lnTo>
                  <a:lnTo>
                    <a:pt x="410230" y="839777"/>
                  </a:lnTo>
                  <a:lnTo>
                    <a:pt x="413563" y="832733"/>
                  </a:lnTo>
                  <a:lnTo>
                    <a:pt x="406897" y="825688"/>
                  </a:lnTo>
                  <a:lnTo>
                    <a:pt x="397374" y="825688"/>
                  </a:lnTo>
                  <a:lnTo>
                    <a:pt x="394042" y="811693"/>
                  </a:lnTo>
                  <a:lnTo>
                    <a:pt x="390709" y="808171"/>
                  </a:lnTo>
                  <a:lnTo>
                    <a:pt x="390709" y="801125"/>
                  </a:lnTo>
                  <a:lnTo>
                    <a:pt x="394042" y="797603"/>
                  </a:lnTo>
                  <a:lnTo>
                    <a:pt x="397374" y="797603"/>
                  </a:lnTo>
                  <a:lnTo>
                    <a:pt x="400612" y="804648"/>
                  </a:lnTo>
                  <a:lnTo>
                    <a:pt x="403945" y="808171"/>
                  </a:lnTo>
                  <a:lnTo>
                    <a:pt x="403945" y="811693"/>
                  </a:lnTo>
                  <a:lnTo>
                    <a:pt x="407183" y="818643"/>
                  </a:lnTo>
                  <a:lnTo>
                    <a:pt x="413848" y="818643"/>
                  </a:lnTo>
                  <a:lnTo>
                    <a:pt x="410516" y="808171"/>
                  </a:lnTo>
                  <a:lnTo>
                    <a:pt x="453367" y="811693"/>
                  </a:lnTo>
                  <a:lnTo>
                    <a:pt x="456604" y="808171"/>
                  </a:lnTo>
                  <a:lnTo>
                    <a:pt x="460699" y="808171"/>
                  </a:lnTo>
                  <a:lnTo>
                    <a:pt x="463937" y="804648"/>
                  </a:lnTo>
                  <a:lnTo>
                    <a:pt x="473459" y="801125"/>
                  </a:lnTo>
                  <a:lnTo>
                    <a:pt x="489933" y="797603"/>
                  </a:lnTo>
                  <a:lnTo>
                    <a:pt x="509740" y="790558"/>
                  </a:lnTo>
                  <a:lnTo>
                    <a:pt x="532785" y="783513"/>
                  </a:lnTo>
                  <a:lnTo>
                    <a:pt x="549258" y="776468"/>
                  </a:lnTo>
                  <a:lnTo>
                    <a:pt x="555829" y="772946"/>
                  </a:lnTo>
                  <a:lnTo>
                    <a:pt x="555829" y="751906"/>
                  </a:lnTo>
                  <a:lnTo>
                    <a:pt x="565351" y="744861"/>
                  </a:lnTo>
                  <a:lnTo>
                    <a:pt x="571922" y="713254"/>
                  </a:lnTo>
                  <a:lnTo>
                    <a:pt x="568589" y="699164"/>
                  </a:lnTo>
                  <a:lnTo>
                    <a:pt x="568589" y="685074"/>
                  </a:lnTo>
                  <a:lnTo>
                    <a:pt x="565351" y="685074"/>
                  </a:lnTo>
                  <a:lnTo>
                    <a:pt x="562019" y="681552"/>
                  </a:lnTo>
                  <a:lnTo>
                    <a:pt x="548878" y="674507"/>
                  </a:lnTo>
                  <a:lnTo>
                    <a:pt x="542307" y="674507"/>
                  </a:lnTo>
                  <a:lnTo>
                    <a:pt x="538974" y="670984"/>
                  </a:lnTo>
                  <a:lnTo>
                    <a:pt x="535737" y="670984"/>
                  </a:lnTo>
                  <a:lnTo>
                    <a:pt x="532404" y="667462"/>
                  </a:lnTo>
                  <a:lnTo>
                    <a:pt x="541926" y="656990"/>
                  </a:lnTo>
                  <a:lnTo>
                    <a:pt x="541926" y="639377"/>
                  </a:lnTo>
                  <a:lnTo>
                    <a:pt x="538593" y="632332"/>
                  </a:lnTo>
                  <a:lnTo>
                    <a:pt x="535356" y="628810"/>
                  </a:lnTo>
                  <a:lnTo>
                    <a:pt x="522119" y="621765"/>
                  </a:lnTo>
                  <a:lnTo>
                    <a:pt x="502408" y="614815"/>
                  </a:lnTo>
                  <a:lnTo>
                    <a:pt x="495742" y="611292"/>
                  </a:lnTo>
                  <a:lnTo>
                    <a:pt x="486219" y="604248"/>
                  </a:lnTo>
                  <a:lnTo>
                    <a:pt x="479554" y="597203"/>
                  </a:lnTo>
                  <a:lnTo>
                    <a:pt x="479554" y="586635"/>
                  </a:lnTo>
                  <a:lnTo>
                    <a:pt x="482886" y="579591"/>
                  </a:lnTo>
                  <a:lnTo>
                    <a:pt x="486219" y="579591"/>
                  </a:lnTo>
                  <a:lnTo>
                    <a:pt x="486219" y="576068"/>
                  </a:lnTo>
                  <a:lnTo>
                    <a:pt x="470222" y="555028"/>
                  </a:lnTo>
                  <a:lnTo>
                    <a:pt x="470222" y="526468"/>
                  </a:lnTo>
                  <a:lnTo>
                    <a:pt x="483363" y="526468"/>
                  </a:lnTo>
                  <a:lnTo>
                    <a:pt x="486696" y="522945"/>
                  </a:lnTo>
                  <a:lnTo>
                    <a:pt x="489933" y="522945"/>
                  </a:lnTo>
                  <a:lnTo>
                    <a:pt x="489933" y="519518"/>
                  </a:lnTo>
                  <a:lnTo>
                    <a:pt x="486696" y="512473"/>
                  </a:lnTo>
                  <a:lnTo>
                    <a:pt x="480030" y="508950"/>
                  </a:lnTo>
                  <a:lnTo>
                    <a:pt x="476792" y="501905"/>
                  </a:lnTo>
                  <a:lnTo>
                    <a:pt x="473459" y="498383"/>
                  </a:lnTo>
                  <a:lnTo>
                    <a:pt x="480030" y="487816"/>
                  </a:lnTo>
                  <a:lnTo>
                    <a:pt x="473459" y="480771"/>
                  </a:lnTo>
                  <a:lnTo>
                    <a:pt x="470222" y="473726"/>
                  </a:lnTo>
                  <a:lnTo>
                    <a:pt x="466889" y="470298"/>
                  </a:lnTo>
                  <a:lnTo>
                    <a:pt x="473459" y="463253"/>
                  </a:lnTo>
                  <a:lnTo>
                    <a:pt x="482982" y="463253"/>
                  </a:lnTo>
                  <a:lnTo>
                    <a:pt x="470222" y="453067"/>
                  </a:lnTo>
                  <a:lnTo>
                    <a:pt x="470222" y="431837"/>
                  </a:lnTo>
                  <a:lnTo>
                    <a:pt x="483363" y="424887"/>
                  </a:lnTo>
                  <a:lnTo>
                    <a:pt x="480030" y="424887"/>
                  </a:lnTo>
                  <a:lnTo>
                    <a:pt x="466889" y="410797"/>
                  </a:lnTo>
                  <a:lnTo>
                    <a:pt x="466889" y="407274"/>
                  </a:lnTo>
                  <a:lnTo>
                    <a:pt x="476411" y="396707"/>
                  </a:lnTo>
                  <a:lnTo>
                    <a:pt x="476411" y="389662"/>
                  </a:lnTo>
                  <a:lnTo>
                    <a:pt x="479649" y="382617"/>
                  </a:lnTo>
                  <a:lnTo>
                    <a:pt x="479649" y="375667"/>
                  </a:lnTo>
                  <a:lnTo>
                    <a:pt x="482982" y="372145"/>
                  </a:lnTo>
                  <a:lnTo>
                    <a:pt x="492504" y="372145"/>
                  </a:lnTo>
                  <a:lnTo>
                    <a:pt x="495742" y="368622"/>
                  </a:lnTo>
                  <a:lnTo>
                    <a:pt x="499075" y="361577"/>
                  </a:lnTo>
                  <a:lnTo>
                    <a:pt x="502408" y="358055"/>
                  </a:lnTo>
                  <a:lnTo>
                    <a:pt x="502408" y="343965"/>
                  </a:lnTo>
                  <a:lnTo>
                    <a:pt x="508978" y="343965"/>
                  </a:lnTo>
                  <a:lnTo>
                    <a:pt x="518501" y="333397"/>
                  </a:lnTo>
                  <a:lnTo>
                    <a:pt x="518501" y="326448"/>
                  </a:lnTo>
                  <a:lnTo>
                    <a:pt x="521738" y="319403"/>
                  </a:lnTo>
                  <a:close/>
                </a:path>
              </a:pathLst>
            </a:custGeom>
            <a:noFill/>
            <a:ln w="2379" cap="flat">
              <a:solidFill>
                <a:srgbClr val="FFFFFF"/>
              </a:solidFill>
              <a:prstDash val="solid"/>
              <a:round/>
            </a:ln>
          </p:spPr>
          <p:txBody>
            <a:bodyPr rtlCol="0" anchor="ctr"/>
            <a:lstStyle/>
            <a:p>
              <a:endParaRPr lang="en-US" noProof="0" dirty="0"/>
            </a:p>
          </p:txBody>
        </p:sp>
        <p:sp>
          <p:nvSpPr>
            <p:cNvPr id="5703" name="Serbest Form 5702">
              <a:extLst>
                <a:ext uri="{FF2B5EF4-FFF2-40B4-BE49-F238E27FC236}">
                  <a16:creationId xmlns:a16="http://schemas.microsoft.com/office/drawing/2014/main" id="{3DC9AB75-0A33-B948-B729-8A35714BB4C6}"/>
                </a:ext>
              </a:extLst>
            </p:cNvPr>
            <p:cNvSpPr/>
            <p:nvPr/>
          </p:nvSpPr>
          <p:spPr>
            <a:xfrm>
              <a:off x="6077335" y="4178716"/>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650 h 657465"/>
                <a:gd name="connsiteX158" fmla="*/ 469174 w 481934"/>
                <a:gd name="connsiteY158" fmla="*/ 421650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650"/>
                  </a:lnTo>
                  <a:lnTo>
                    <a:pt x="469174" y="421650"/>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solidFill>
              <a:srgbClr val="AFABAB"/>
            </a:solidFill>
            <a:ln w="9518" cap="flat">
              <a:noFill/>
              <a:prstDash val="solid"/>
              <a:miter/>
            </a:ln>
          </p:spPr>
          <p:txBody>
            <a:bodyPr rtlCol="0" anchor="ctr"/>
            <a:lstStyle/>
            <a:p>
              <a:endParaRPr lang="en-US" noProof="0" dirty="0"/>
            </a:p>
          </p:txBody>
        </p:sp>
        <p:sp>
          <p:nvSpPr>
            <p:cNvPr id="5704" name="Serbest Form 5703">
              <a:extLst>
                <a:ext uri="{FF2B5EF4-FFF2-40B4-BE49-F238E27FC236}">
                  <a16:creationId xmlns:a16="http://schemas.microsoft.com/office/drawing/2014/main" id="{FBDA67F7-7A88-F64F-832F-020ECF0BD408}"/>
                </a:ext>
              </a:extLst>
            </p:cNvPr>
            <p:cNvSpPr/>
            <p:nvPr/>
          </p:nvSpPr>
          <p:spPr>
            <a:xfrm>
              <a:off x="6077335" y="4178716"/>
              <a:ext cx="481934" cy="657465"/>
            </a:xfrm>
            <a:custGeom>
              <a:avLst/>
              <a:gdLst>
                <a:gd name="connsiteX0" fmla="*/ 476316 w 481934"/>
                <a:gd name="connsiteY0" fmla="*/ 325210 h 657465"/>
                <a:gd name="connsiteX1" fmla="*/ 463270 w 481934"/>
                <a:gd name="connsiteY1" fmla="*/ 325210 h 657465"/>
                <a:gd name="connsiteX2" fmla="*/ 456795 w 481934"/>
                <a:gd name="connsiteY2" fmla="*/ 318070 h 657465"/>
                <a:gd name="connsiteX3" fmla="*/ 450225 w 481934"/>
                <a:gd name="connsiteY3" fmla="*/ 318070 h 657465"/>
                <a:gd name="connsiteX4" fmla="*/ 450225 w 481934"/>
                <a:gd name="connsiteY4" fmla="*/ 325210 h 657465"/>
                <a:gd name="connsiteX5" fmla="*/ 437179 w 481934"/>
                <a:gd name="connsiteY5" fmla="*/ 328828 h 657465"/>
                <a:gd name="connsiteX6" fmla="*/ 420800 w 481934"/>
                <a:gd name="connsiteY6" fmla="*/ 325210 h 657465"/>
                <a:gd name="connsiteX7" fmla="*/ 417562 w 481934"/>
                <a:gd name="connsiteY7" fmla="*/ 335968 h 657465"/>
                <a:gd name="connsiteX8" fmla="*/ 414325 w 481934"/>
                <a:gd name="connsiteY8" fmla="*/ 332351 h 657465"/>
                <a:gd name="connsiteX9" fmla="*/ 410992 w 481934"/>
                <a:gd name="connsiteY9" fmla="*/ 332351 h 657465"/>
                <a:gd name="connsiteX10" fmla="*/ 407754 w 481934"/>
                <a:gd name="connsiteY10" fmla="*/ 328828 h 657465"/>
                <a:gd name="connsiteX11" fmla="*/ 407754 w 481934"/>
                <a:gd name="connsiteY11" fmla="*/ 314548 h 657465"/>
                <a:gd name="connsiteX12" fmla="*/ 410992 w 481934"/>
                <a:gd name="connsiteY12" fmla="*/ 310930 h 657465"/>
                <a:gd name="connsiteX13" fmla="*/ 410992 w 481934"/>
                <a:gd name="connsiteY13" fmla="*/ 303790 h 657465"/>
                <a:gd name="connsiteX14" fmla="*/ 414325 w 481934"/>
                <a:gd name="connsiteY14" fmla="*/ 296650 h 657465"/>
                <a:gd name="connsiteX15" fmla="*/ 414325 w 481934"/>
                <a:gd name="connsiteY15" fmla="*/ 285892 h 657465"/>
                <a:gd name="connsiteX16" fmla="*/ 410992 w 481934"/>
                <a:gd name="connsiteY16" fmla="*/ 282370 h 657465"/>
                <a:gd name="connsiteX17" fmla="*/ 404517 w 481934"/>
                <a:gd name="connsiteY17" fmla="*/ 268089 h 657465"/>
                <a:gd name="connsiteX18" fmla="*/ 397946 w 481934"/>
                <a:gd name="connsiteY18" fmla="*/ 257331 h 657465"/>
                <a:gd name="connsiteX19" fmla="*/ 394708 w 481934"/>
                <a:gd name="connsiteY19" fmla="*/ 246669 h 657465"/>
                <a:gd name="connsiteX20" fmla="*/ 394708 w 481934"/>
                <a:gd name="connsiteY20" fmla="*/ 239529 h 657465"/>
                <a:gd name="connsiteX21" fmla="*/ 397946 w 481934"/>
                <a:gd name="connsiteY21" fmla="*/ 235911 h 657465"/>
                <a:gd name="connsiteX22" fmla="*/ 397946 w 481934"/>
                <a:gd name="connsiteY22" fmla="*/ 228771 h 657465"/>
                <a:gd name="connsiteX23" fmla="*/ 394708 w 481934"/>
                <a:gd name="connsiteY23" fmla="*/ 214490 h 657465"/>
                <a:gd name="connsiteX24" fmla="*/ 397946 w 481934"/>
                <a:gd name="connsiteY24" fmla="*/ 210873 h 657465"/>
                <a:gd name="connsiteX25" fmla="*/ 401183 w 481934"/>
                <a:gd name="connsiteY25" fmla="*/ 203732 h 657465"/>
                <a:gd name="connsiteX26" fmla="*/ 401183 w 481934"/>
                <a:gd name="connsiteY26" fmla="*/ 196592 h 657465"/>
                <a:gd name="connsiteX27" fmla="*/ 397946 w 481934"/>
                <a:gd name="connsiteY27" fmla="*/ 189452 h 657465"/>
                <a:gd name="connsiteX28" fmla="*/ 391376 w 481934"/>
                <a:gd name="connsiteY28" fmla="*/ 182312 h 657465"/>
                <a:gd name="connsiteX29" fmla="*/ 388138 w 481934"/>
                <a:gd name="connsiteY29" fmla="*/ 171554 h 657465"/>
                <a:gd name="connsiteX30" fmla="*/ 394708 w 481934"/>
                <a:gd name="connsiteY30" fmla="*/ 160892 h 657465"/>
                <a:gd name="connsiteX31" fmla="*/ 394708 w 481934"/>
                <a:gd name="connsiteY31" fmla="*/ 146611 h 657465"/>
                <a:gd name="connsiteX32" fmla="*/ 345668 w 481934"/>
                <a:gd name="connsiteY32" fmla="*/ 146611 h 657465"/>
                <a:gd name="connsiteX33" fmla="*/ 345668 w 481934"/>
                <a:gd name="connsiteY33" fmla="*/ 132331 h 657465"/>
                <a:gd name="connsiteX34" fmla="*/ 339192 w 481934"/>
                <a:gd name="connsiteY34" fmla="*/ 128713 h 657465"/>
                <a:gd name="connsiteX35" fmla="*/ 332621 w 481934"/>
                <a:gd name="connsiteY35" fmla="*/ 128713 h 657465"/>
                <a:gd name="connsiteX36" fmla="*/ 332621 w 481934"/>
                <a:gd name="connsiteY36" fmla="*/ 132331 h 657465"/>
                <a:gd name="connsiteX37" fmla="*/ 306434 w 481934"/>
                <a:gd name="connsiteY37" fmla="*/ 132331 h 657465"/>
                <a:gd name="connsiteX38" fmla="*/ 303197 w 481934"/>
                <a:gd name="connsiteY38" fmla="*/ 135853 h 657465"/>
                <a:gd name="connsiteX39" fmla="*/ 303197 w 481934"/>
                <a:gd name="connsiteY39" fmla="*/ 139471 h 657465"/>
                <a:gd name="connsiteX40" fmla="*/ 306434 w 481934"/>
                <a:gd name="connsiteY40" fmla="*/ 142993 h 657465"/>
                <a:gd name="connsiteX41" fmla="*/ 309768 w 481934"/>
                <a:gd name="connsiteY41" fmla="*/ 150134 h 657465"/>
                <a:gd name="connsiteX42" fmla="*/ 309768 w 481934"/>
                <a:gd name="connsiteY42" fmla="*/ 157274 h 657465"/>
                <a:gd name="connsiteX43" fmla="*/ 303197 w 481934"/>
                <a:gd name="connsiteY43" fmla="*/ 157274 h 657465"/>
                <a:gd name="connsiteX44" fmla="*/ 303197 w 481934"/>
                <a:gd name="connsiteY44" fmla="*/ 160892 h 657465"/>
                <a:gd name="connsiteX45" fmla="*/ 299959 w 481934"/>
                <a:gd name="connsiteY45" fmla="*/ 164414 h 657465"/>
                <a:gd name="connsiteX46" fmla="*/ 299959 w 481934"/>
                <a:gd name="connsiteY46" fmla="*/ 175172 h 657465"/>
                <a:gd name="connsiteX47" fmla="*/ 277105 w 481934"/>
                <a:gd name="connsiteY47" fmla="*/ 178790 h 657465"/>
                <a:gd name="connsiteX48" fmla="*/ 273772 w 481934"/>
                <a:gd name="connsiteY48" fmla="*/ 175172 h 657465"/>
                <a:gd name="connsiteX49" fmla="*/ 267297 w 481934"/>
                <a:gd name="connsiteY49" fmla="*/ 178790 h 657465"/>
                <a:gd name="connsiteX50" fmla="*/ 254251 w 481934"/>
                <a:gd name="connsiteY50" fmla="*/ 178790 h 657465"/>
                <a:gd name="connsiteX51" fmla="*/ 250918 w 481934"/>
                <a:gd name="connsiteY51" fmla="*/ 185930 h 657465"/>
                <a:gd name="connsiteX52" fmla="*/ 244443 w 481934"/>
                <a:gd name="connsiteY52" fmla="*/ 182312 h 657465"/>
                <a:gd name="connsiteX53" fmla="*/ 228064 w 481934"/>
                <a:gd name="connsiteY53" fmla="*/ 182312 h 657465"/>
                <a:gd name="connsiteX54" fmla="*/ 221494 w 481934"/>
                <a:gd name="connsiteY54" fmla="*/ 168032 h 657465"/>
                <a:gd name="connsiteX55" fmla="*/ 218256 w 481934"/>
                <a:gd name="connsiteY55" fmla="*/ 164414 h 657465"/>
                <a:gd name="connsiteX56" fmla="*/ 218256 w 481934"/>
                <a:gd name="connsiteY56" fmla="*/ 157274 h 657465"/>
                <a:gd name="connsiteX57" fmla="*/ 211781 w 481934"/>
                <a:gd name="connsiteY57" fmla="*/ 150134 h 657465"/>
                <a:gd name="connsiteX58" fmla="*/ 208448 w 481934"/>
                <a:gd name="connsiteY58" fmla="*/ 150134 h 657465"/>
                <a:gd name="connsiteX59" fmla="*/ 205211 w 481934"/>
                <a:gd name="connsiteY59" fmla="*/ 146611 h 657465"/>
                <a:gd name="connsiteX60" fmla="*/ 205211 w 481934"/>
                <a:gd name="connsiteY60" fmla="*/ 142993 h 657465"/>
                <a:gd name="connsiteX61" fmla="*/ 208448 w 481934"/>
                <a:gd name="connsiteY61" fmla="*/ 139471 h 657465"/>
                <a:gd name="connsiteX62" fmla="*/ 208448 w 481934"/>
                <a:gd name="connsiteY62" fmla="*/ 125191 h 657465"/>
                <a:gd name="connsiteX63" fmla="*/ 198925 w 481934"/>
                <a:gd name="connsiteY63" fmla="*/ 114433 h 657465"/>
                <a:gd name="connsiteX64" fmla="*/ 198925 w 481934"/>
                <a:gd name="connsiteY64" fmla="*/ 89395 h 657465"/>
                <a:gd name="connsiteX65" fmla="*/ 192450 w 481934"/>
                <a:gd name="connsiteY65" fmla="*/ 82255 h 657465"/>
                <a:gd name="connsiteX66" fmla="*/ 189117 w 481934"/>
                <a:gd name="connsiteY66" fmla="*/ 75115 h 657465"/>
                <a:gd name="connsiteX67" fmla="*/ 185880 w 481934"/>
                <a:gd name="connsiteY67" fmla="*/ 71592 h 657465"/>
                <a:gd name="connsiteX68" fmla="*/ 176357 w 481934"/>
                <a:gd name="connsiteY68" fmla="*/ 71592 h 657465"/>
                <a:gd name="connsiteX69" fmla="*/ 173119 w 481934"/>
                <a:gd name="connsiteY69" fmla="*/ 75115 h 657465"/>
                <a:gd name="connsiteX70" fmla="*/ 160073 w 481934"/>
                <a:gd name="connsiteY70" fmla="*/ 75115 h 657465"/>
                <a:gd name="connsiteX71" fmla="*/ 150551 w 481934"/>
                <a:gd name="connsiteY71" fmla="*/ 78732 h 657465"/>
                <a:gd name="connsiteX72" fmla="*/ 134172 w 481934"/>
                <a:gd name="connsiteY72" fmla="*/ 78732 h 657465"/>
                <a:gd name="connsiteX73" fmla="*/ 127697 w 481934"/>
                <a:gd name="connsiteY73" fmla="*/ 75115 h 657465"/>
                <a:gd name="connsiteX74" fmla="*/ 121127 w 481934"/>
                <a:gd name="connsiteY74" fmla="*/ 75115 h 657465"/>
                <a:gd name="connsiteX75" fmla="*/ 114556 w 481934"/>
                <a:gd name="connsiteY75" fmla="*/ 78732 h 657465"/>
                <a:gd name="connsiteX76" fmla="*/ 98272 w 481934"/>
                <a:gd name="connsiteY76" fmla="*/ 78732 h 657465"/>
                <a:gd name="connsiteX77" fmla="*/ 91702 w 481934"/>
                <a:gd name="connsiteY77" fmla="*/ 75115 h 657465"/>
                <a:gd name="connsiteX78" fmla="*/ 78656 w 481934"/>
                <a:gd name="connsiteY78" fmla="*/ 78732 h 657465"/>
                <a:gd name="connsiteX79" fmla="*/ 72085 w 481934"/>
                <a:gd name="connsiteY79" fmla="*/ 75115 h 657465"/>
                <a:gd name="connsiteX80" fmla="*/ 68848 w 481934"/>
                <a:gd name="connsiteY80" fmla="*/ 78732 h 657465"/>
                <a:gd name="connsiteX81" fmla="*/ 55802 w 481934"/>
                <a:gd name="connsiteY81" fmla="*/ 75115 h 657465"/>
                <a:gd name="connsiteX82" fmla="*/ 29615 w 481934"/>
                <a:gd name="connsiteY82" fmla="*/ 89395 h 657465"/>
                <a:gd name="connsiteX83" fmla="*/ 26378 w 481934"/>
                <a:gd name="connsiteY83" fmla="*/ 93012 h 657465"/>
                <a:gd name="connsiteX84" fmla="*/ 29615 w 481934"/>
                <a:gd name="connsiteY84" fmla="*/ 100153 h 657465"/>
                <a:gd name="connsiteX85" fmla="*/ 32948 w 481934"/>
                <a:gd name="connsiteY85" fmla="*/ 103675 h 657465"/>
                <a:gd name="connsiteX86" fmla="*/ 36186 w 481934"/>
                <a:gd name="connsiteY86" fmla="*/ 110815 h 657465"/>
                <a:gd name="connsiteX87" fmla="*/ 49232 w 481934"/>
                <a:gd name="connsiteY87" fmla="*/ 125191 h 657465"/>
                <a:gd name="connsiteX88" fmla="*/ 45994 w 481934"/>
                <a:gd name="connsiteY88" fmla="*/ 139471 h 657465"/>
                <a:gd name="connsiteX89" fmla="*/ 49232 w 481934"/>
                <a:gd name="connsiteY89" fmla="*/ 146611 h 657465"/>
                <a:gd name="connsiteX90" fmla="*/ 58754 w 481934"/>
                <a:gd name="connsiteY90" fmla="*/ 160892 h 657465"/>
                <a:gd name="connsiteX91" fmla="*/ 65325 w 481934"/>
                <a:gd name="connsiteY91" fmla="*/ 178790 h 657465"/>
                <a:gd name="connsiteX92" fmla="*/ 68562 w 481934"/>
                <a:gd name="connsiteY92" fmla="*/ 196592 h 657465"/>
                <a:gd name="connsiteX93" fmla="*/ 65325 w 481934"/>
                <a:gd name="connsiteY93" fmla="*/ 210873 h 657465"/>
                <a:gd name="connsiteX94" fmla="*/ 58754 w 481934"/>
                <a:gd name="connsiteY94" fmla="*/ 225153 h 657465"/>
                <a:gd name="connsiteX95" fmla="*/ 55516 w 481934"/>
                <a:gd name="connsiteY95" fmla="*/ 228771 h 657465"/>
                <a:gd name="connsiteX96" fmla="*/ 55516 w 481934"/>
                <a:gd name="connsiteY96" fmla="*/ 243051 h 657465"/>
                <a:gd name="connsiteX97" fmla="*/ 61516 w 481934"/>
                <a:gd name="connsiteY97" fmla="*/ 243051 h 657465"/>
                <a:gd name="connsiteX98" fmla="*/ 61516 w 481934"/>
                <a:gd name="connsiteY98" fmla="*/ 260949 h 657465"/>
                <a:gd name="connsiteX99" fmla="*/ 68086 w 481934"/>
                <a:gd name="connsiteY99" fmla="*/ 282370 h 657465"/>
                <a:gd name="connsiteX100" fmla="*/ 81132 w 481934"/>
                <a:gd name="connsiteY100" fmla="*/ 303790 h 657465"/>
                <a:gd name="connsiteX101" fmla="*/ 87703 w 481934"/>
                <a:gd name="connsiteY101" fmla="*/ 328828 h 657465"/>
                <a:gd name="connsiteX102" fmla="*/ 87703 w 481934"/>
                <a:gd name="connsiteY102" fmla="*/ 346631 h 657465"/>
                <a:gd name="connsiteX103" fmla="*/ 84465 w 481934"/>
                <a:gd name="connsiteY103" fmla="*/ 353771 h 657465"/>
                <a:gd name="connsiteX104" fmla="*/ 81132 w 481934"/>
                <a:gd name="connsiteY104" fmla="*/ 364529 h 657465"/>
                <a:gd name="connsiteX105" fmla="*/ 77894 w 481934"/>
                <a:gd name="connsiteY105" fmla="*/ 368147 h 657465"/>
                <a:gd name="connsiteX106" fmla="*/ 74657 w 481934"/>
                <a:gd name="connsiteY106" fmla="*/ 375287 h 657465"/>
                <a:gd name="connsiteX107" fmla="*/ 77894 w 481934"/>
                <a:gd name="connsiteY107" fmla="*/ 382427 h 657465"/>
                <a:gd name="connsiteX108" fmla="*/ 77894 w 481934"/>
                <a:gd name="connsiteY108" fmla="*/ 393090 h 657465"/>
                <a:gd name="connsiteX109" fmla="*/ 74657 w 481934"/>
                <a:gd name="connsiteY109" fmla="*/ 396707 h 657465"/>
                <a:gd name="connsiteX110" fmla="*/ 68086 w 481934"/>
                <a:gd name="connsiteY110" fmla="*/ 400230 h 657465"/>
                <a:gd name="connsiteX111" fmla="*/ 58564 w 481934"/>
                <a:gd name="connsiteY111" fmla="*/ 400230 h 657465"/>
                <a:gd name="connsiteX112" fmla="*/ 51993 w 481934"/>
                <a:gd name="connsiteY112" fmla="*/ 410988 h 657465"/>
                <a:gd name="connsiteX113" fmla="*/ 55326 w 481934"/>
                <a:gd name="connsiteY113" fmla="*/ 425268 h 657465"/>
                <a:gd name="connsiteX114" fmla="*/ 42280 w 481934"/>
                <a:gd name="connsiteY114" fmla="*/ 425268 h 657465"/>
                <a:gd name="connsiteX115" fmla="*/ 35709 w 481934"/>
                <a:gd name="connsiteY115" fmla="*/ 428885 h 657465"/>
                <a:gd name="connsiteX116" fmla="*/ 35709 w 481934"/>
                <a:gd name="connsiteY116" fmla="*/ 446688 h 657465"/>
                <a:gd name="connsiteX117" fmla="*/ 32472 w 481934"/>
                <a:gd name="connsiteY117" fmla="*/ 453829 h 657465"/>
                <a:gd name="connsiteX118" fmla="*/ 32472 w 481934"/>
                <a:gd name="connsiteY118" fmla="*/ 460969 h 657465"/>
                <a:gd name="connsiteX119" fmla="*/ 25902 w 481934"/>
                <a:gd name="connsiteY119" fmla="*/ 468109 h 657465"/>
                <a:gd name="connsiteX120" fmla="*/ 25902 w 481934"/>
                <a:gd name="connsiteY120" fmla="*/ 511045 h 657465"/>
                <a:gd name="connsiteX121" fmla="*/ 19331 w 481934"/>
                <a:gd name="connsiteY121" fmla="*/ 514567 h 657465"/>
                <a:gd name="connsiteX122" fmla="*/ 16093 w 481934"/>
                <a:gd name="connsiteY122" fmla="*/ 518185 h 657465"/>
                <a:gd name="connsiteX123" fmla="*/ 16093 w 481934"/>
                <a:gd name="connsiteY123" fmla="*/ 543223 h 657465"/>
                <a:gd name="connsiteX124" fmla="*/ 3047 w 481934"/>
                <a:gd name="connsiteY124" fmla="*/ 553886 h 657465"/>
                <a:gd name="connsiteX125" fmla="*/ 3047 w 481934"/>
                <a:gd name="connsiteY125" fmla="*/ 575306 h 657465"/>
                <a:gd name="connsiteX126" fmla="*/ 9523 w 481934"/>
                <a:gd name="connsiteY126" fmla="*/ 586064 h 657465"/>
                <a:gd name="connsiteX127" fmla="*/ 0 w 481934"/>
                <a:gd name="connsiteY127" fmla="*/ 596727 h 657465"/>
                <a:gd name="connsiteX128" fmla="*/ 0 w 481934"/>
                <a:gd name="connsiteY128" fmla="*/ 621765 h 657465"/>
                <a:gd name="connsiteX129" fmla="*/ 9523 w 481934"/>
                <a:gd name="connsiteY129" fmla="*/ 621765 h 657465"/>
                <a:gd name="connsiteX130" fmla="*/ 19045 w 481934"/>
                <a:gd name="connsiteY130" fmla="*/ 618243 h 657465"/>
                <a:gd name="connsiteX131" fmla="*/ 22378 w 481934"/>
                <a:gd name="connsiteY131" fmla="*/ 621765 h 657465"/>
                <a:gd name="connsiteX132" fmla="*/ 38661 w 481934"/>
                <a:gd name="connsiteY132" fmla="*/ 621765 h 657465"/>
                <a:gd name="connsiteX133" fmla="*/ 48184 w 481934"/>
                <a:gd name="connsiteY133" fmla="*/ 611102 h 657465"/>
                <a:gd name="connsiteX134" fmla="*/ 48184 w 481934"/>
                <a:gd name="connsiteY134" fmla="*/ 607485 h 657465"/>
                <a:gd name="connsiteX135" fmla="*/ 64563 w 481934"/>
                <a:gd name="connsiteY135" fmla="*/ 607485 h 657465"/>
                <a:gd name="connsiteX136" fmla="*/ 67800 w 481934"/>
                <a:gd name="connsiteY136" fmla="*/ 611102 h 657465"/>
                <a:gd name="connsiteX137" fmla="*/ 71038 w 481934"/>
                <a:gd name="connsiteY137" fmla="*/ 618243 h 657465"/>
                <a:gd name="connsiteX138" fmla="*/ 84179 w 481934"/>
                <a:gd name="connsiteY138" fmla="*/ 625383 h 657465"/>
                <a:gd name="connsiteX139" fmla="*/ 90654 w 481934"/>
                <a:gd name="connsiteY139" fmla="*/ 625383 h 657465"/>
                <a:gd name="connsiteX140" fmla="*/ 93892 w 481934"/>
                <a:gd name="connsiteY140" fmla="*/ 628905 h 657465"/>
                <a:gd name="connsiteX141" fmla="*/ 260536 w 481934"/>
                <a:gd name="connsiteY141" fmla="*/ 628905 h 657465"/>
                <a:gd name="connsiteX142" fmla="*/ 260536 w 481934"/>
                <a:gd name="connsiteY142" fmla="*/ 632523 h 657465"/>
                <a:gd name="connsiteX143" fmla="*/ 273582 w 481934"/>
                <a:gd name="connsiteY143" fmla="*/ 646803 h 657465"/>
                <a:gd name="connsiteX144" fmla="*/ 293198 w 481934"/>
                <a:gd name="connsiteY144" fmla="*/ 646803 h 657465"/>
                <a:gd name="connsiteX145" fmla="*/ 296531 w 481934"/>
                <a:gd name="connsiteY145" fmla="*/ 653943 h 657465"/>
                <a:gd name="connsiteX146" fmla="*/ 335668 w 481934"/>
                <a:gd name="connsiteY146" fmla="*/ 650326 h 657465"/>
                <a:gd name="connsiteX147" fmla="*/ 339002 w 481934"/>
                <a:gd name="connsiteY147" fmla="*/ 657466 h 657465"/>
                <a:gd name="connsiteX148" fmla="*/ 378139 w 481934"/>
                <a:gd name="connsiteY148" fmla="*/ 657466 h 657465"/>
                <a:gd name="connsiteX149" fmla="*/ 397755 w 481934"/>
                <a:gd name="connsiteY149" fmla="*/ 653943 h 657465"/>
                <a:gd name="connsiteX150" fmla="*/ 423942 w 481934"/>
                <a:gd name="connsiteY150" fmla="*/ 650326 h 657465"/>
                <a:gd name="connsiteX151" fmla="*/ 442987 w 481934"/>
                <a:gd name="connsiteY151" fmla="*/ 643185 h 657465"/>
                <a:gd name="connsiteX152" fmla="*/ 449558 w 481934"/>
                <a:gd name="connsiteY152" fmla="*/ 639663 h 657465"/>
                <a:gd name="connsiteX153" fmla="*/ 400517 w 481934"/>
                <a:gd name="connsiteY153" fmla="*/ 586064 h 657465"/>
                <a:gd name="connsiteX154" fmla="*/ 400517 w 481934"/>
                <a:gd name="connsiteY154" fmla="*/ 575306 h 657465"/>
                <a:gd name="connsiteX155" fmla="*/ 397279 w 481934"/>
                <a:gd name="connsiteY155" fmla="*/ 568166 h 657465"/>
                <a:gd name="connsiteX156" fmla="*/ 397279 w 481934"/>
                <a:gd name="connsiteY156" fmla="*/ 418128 h 657465"/>
                <a:gd name="connsiteX157" fmla="*/ 465936 w 481934"/>
                <a:gd name="connsiteY157" fmla="*/ 421745 h 657465"/>
                <a:gd name="connsiteX158" fmla="*/ 469174 w 481934"/>
                <a:gd name="connsiteY158" fmla="*/ 421745 h 657465"/>
                <a:gd name="connsiteX159" fmla="*/ 475649 w 481934"/>
                <a:gd name="connsiteY159" fmla="*/ 414510 h 657465"/>
                <a:gd name="connsiteX160" fmla="*/ 475649 w 481934"/>
                <a:gd name="connsiteY160" fmla="*/ 400230 h 657465"/>
                <a:gd name="connsiteX161" fmla="*/ 472412 w 481934"/>
                <a:gd name="connsiteY161" fmla="*/ 396707 h 657465"/>
                <a:gd name="connsiteX162" fmla="*/ 472412 w 481934"/>
                <a:gd name="connsiteY162" fmla="*/ 393090 h 657465"/>
                <a:gd name="connsiteX163" fmla="*/ 481935 w 481934"/>
                <a:gd name="connsiteY163" fmla="*/ 389567 h 657465"/>
                <a:gd name="connsiteX164" fmla="*/ 475364 w 481934"/>
                <a:gd name="connsiteY164" fmla="*/ 382427 h 657465"/>
                <a:gd name="connsiteX165" fmla="*/ 475364 w 481934"/>
                <a:gd name="connsiteY165" fmla="*/ 349868 h 657465"/>
                <a:gd name="connsiteX166" fmla="*/ 478697 w 481934"/>
                <a:gd name="connsiteY166" fmla="*/ 349868 h 657465"/>
                <a:gd name="connsiteX167" fmla="*/ 481935 w 481934"/>
                <a:gd name="connsiteY167" fmla="*/ 346250 h 657465"/>
                <a:gd name="connsiteX168" fmla="*/ 481935 w 481934"/>
                <a:gd name="connsiteY168" fmla="*/ 335587 h 657465"/>
                <a:gd name="connsiteX169" fmla="*/ 475364 w 481934"/>
                <a:gd name="connsiteY169" fmla="*/ 328447 h 657465"/>
                <a:gd name="connsiteX170" fmla="*/ 22283 w 481934"/>
                <a:gd name="connsiteY170" fmla="*/ 68165 h 657465"/>
                <a:gd name="connsiteX171" fmla="*/ 22283 w 481934"/>
                <a:gd name="connsiteY171" fmla="*/ 71782 h 657465"/>
                <a:gd name="connsiteX172" fmla="*/ 25520 w 481934"/>
                <a:gd name="connsiteY172" fmla="*/ 71782 h 657465"/>
                <a:gd name="connsiteX173" fmla="*/ 28758 w 481934"/>
                <a:gd name="connsiteY173" fmla="*/ 68165 h 657465"/>
                <a:gd name="connsiteX174" fmla="*/ 35329 w 481934"/>
                <a:gd name="connsiteY174" fmla="*/ 64642 h 657465"/>
                <a:gd name="connsiteX175" fmla="*/ 38567 w 481934"/>
                <a:gd name="connsiteY175" fmla="*/ 61025 h 657465"/>
                <a:gd name="connsiteX176" fmla="*/ 38567 w 481934"/>
                <a:gd name="connsiteY176" fmla="*/ 57502 h 657465"/>
                <a:gd name="connsiteX177" fmla="*/ 35329 w 481934"/>
                <a:gd name="connsiteY177" fmla="*/ 50267 h 657465"/>
                <a:gd name="connsiteX178" fmla="*/ 35329 w 481934"/>
                <a:gd name="connsiteY178" fmla="*/ 46744 h 657465"/>
                <a:gd name="connsiteX179" fmla="*/ 32091 w 481934"/>
                <a:gd name="connsiteY179" fmla="*/ 39604 h 657465"/>
                <a:gd name="connsiteX180" fmla="*/ 51612 w 481934"/>
                <a:gd name="connsiteY180" fmla="*/ 21706 h 657465"/>
                <a:gd name="connsiteX181" fmla="*/ 54945 w 481934"/>
                <a:gd name="connsiteY181" fmla="*/ 14566 h 657465"/>
                <a:gd name="connsiteX182" fmla="*/ 54945 w 481934"/>
                <a:gd name="connsiteY182" fmla="*/ 11043 h 657465"/>
                <a:gd name="connsiteX183" fmla="*/ 51993 w 481934"/>
                <a:gd name="connsiteY183" fmla="*/ 7140 h 657465"/>
                <a:gd name="connsiteX184" fmla="*/ 51993 w 481934"/>
                <a:gd name="connsiteY184" fmla="*/ 3618 h 657465"/>
                <a:gd name="connsiteX185" fmla="*/ 48755 w 481934"/>
                <a:gd name="connsiteY185" fmla="*/ 0 h 657465"/>
                <a:gd name="connsiteX186" fmla="*/ 45518 w 481934"/>
                <a:gd name="connsiteY186" fmla="*/ 3618 h 657465"/>
                <a:gd name="connsiteX187" fmla="*/ 38947 w 481934"/>
                <a:gd name="connsiteY187" fmla="*/ 7140 h 657465"/>
                <a:gd name="connsiteX188" fmla="*/ 35709 w 481934"/>
                <a:gd name="connsiteY188" fmla="*/ 10758 h 657465"/>
                <a:gd name="connsiteX189" fmla="*/ 29139 w 481934"/>
                <a:gd name="connsiteY189" fmla="*/ 14280 h 657465"/>
                <a:gd name="connsiteX190" fmla="*/ 29139 w 481934"/>
                <a:gd name="connsiteY190" fmla="*/ 25038 h 657465"/>
                <a:gd name="connsiteX191" fmla="*/ 19616 w 481934"/>
                <a:gd name="connsiteY191" fmla="*/ 25038 h 657465"/>
                <a:gd name="connsiteX192" fmla="*/ 19616 w 481934"/>
                <a:gd name="connsiteY192" fmla="*/ 35701 h 65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481934" h="657465">
                  <a:moveTo>
                    <a:pt x="476316" y="325210"/>
                  </a:moveTo>
                  <a:lnTo>
                    <a:pt x="463270" y="325210"/>
                  </a:lnTo>
                  <a:lnTo>
                    <a:pt x="456795" y="318070"/>
                  </a:lnTo>
                  <a:lnTo>
                    <a:pt x="450225" y="318070"/>
                  </a:lnTo>
                  <a:lnTo>
                    <a:pt x="450225" y="325210"/>
                  </a:lnTo>
                  <a:lnTo>
                    <a:pt x="437179" y="328828"/>
                  </a:lnTo>
                  <a:lnTo>
                    <a:pt x="420800" y="325210"/>
                  </a:lnTo>
                  <a:lnTo>
                    <a:pt x="417562" y="335968"/>
                  </a:lnTo>
                  <a:lnTo>
                    <a:pt x="414325" y="332351"/>
                  </a:lnTo>
                  <a:lnTo>
                    <a:pt x="410992" y="332351"/>
                  </a:lnTo>
                  <a:lnTo>
                    <a:pt x="407754" y="328828"/>
                  </a:lnTo>
                  <a:lnTo>
                    <a:pt x="407754" y="314548"/>
                  </a:lnTo>
                  <a:lnTo>
                    <a:pt x="410992" y="310930"/>
                  </a:lnTo>
                  <a:lnTo>
                    <a:pt x="410992" y="303790"/>
                  </a:lnTo>
                  <a:lnTo>
                    <a:pt x="414325" y="296650"/>
                  </a:lnTo>
                  <a:lnTo>
                    <a:pt x="414325" y="285892"/>
                  </a:lnTo>
                  <a:lnTo>
                    <a:pt x="410992" y="282370"/>
                  </a:lnTo>
                  <a:lnTo>
                    <a:pt x="404517" y="268089"/>
                  </a:lnTo>
                  <a:lnTo>
                    <a:pt x="397946" y="257331"/>
                  </a:lnTo>
                  <a:lnTo>
                    <a:pt x="394708" y="246669"/>
                  </a:lnTo>
                  <a:lnTo>
                    <a:pt x="394708" y="239529"/>
                  </a:lnTo>
                  <a:lnTo>
                    <a:pt x="397946" y="235911"/>
                  </a:lnTo>
                  <a:lnTo>
                    <a:pt x="397946" y="228771"/>
                  </a:lnTo>
                  <a:lnTo>
                    <a:pt x="394708" y="214490"/>
                  </a:lnTo>
                  <a:lnTo>
                    <a:pt x="397946" y="210873"/>
                  </a:lnTo>
                  <a:lnTo>
                    <a:pt x="401183" y="203732"/>
                  </a:lnTo>
                  <a:lnTo>
                    <a:pt x="401183" y="196592"/>
                  </a:lnTo>
                  <a:lnTo>
                    <a:pt x="397946" y="189452"/>
                  </a:lnTo>
                  <a:lnTo>
                    <a:pt x="391376" y="182312"/>
                  </a:lnTo>
                  <a:lnTo>
                    <a:pt x="388138" y="171554"/>
                  </a:lnTo>
                  <a:lnTo>
                    <a:pt x="394708" y="160892"/>
                  </a:lnTo>
                  <a:lnTo>
                    <a:pt x="394708" y="146611"/>
                  </a:lnTo>
                  <a:lnTo>
                    <a:pt x="345668" y="146611"/>
                  </a:lnTo>
                  <a:lnTo>
                    <a:pt x="345668" y="132331"/>
                  </a:lnTo>
                  <a:lnTo>
                    <a:pt x="339192" y="128713"/>
                  </a:lnTo>
                  <a:lnTo>
                    <a:pt x="332621" y="128713"/>
                  </a:lnTo>
                  <a:lnTo>
                    <a:pt x="332621" y="132331"/>
                  </a:lnTo>
                  <a:lnTo>
                    <a:pt x="306434" y="132331"/>
                  </a:lnTo>
                  <a:lnTo>
                    <a:pt x="303197" y="135853"/>
                  </a:lnTo>
                  <a:lnTo>
                    <a:pt x="303197" y="139471"/>
                  </a:lnTo>
                  <a:lnTo>
                    <a:pt x="306434" y="142993"/>
                  </a:lnTo>
                  <a:lnTo>
                    <a:pt x="309768" y="150134"/>
                  </a:lnTo>
                  <a:lnTo>
                    <a:pt x="309768" y="157274"/>
                  </a:lnTo>
                  <a:lnTo>
                    <a:pt x="303197" y="157274"/>
                  </a:lnTo>
                  <a:lnTo>
                    <a:pt x="303197" y="160892"/>
                  </a:lnTo>
                  <a:lnTo>
                    <a:pt x="299959" y="164414"/>
                  </a:lnTo>
                  <a:lnTo>
                    <a:pt x="299959" y="175172"/>
                  </a:lnTo>
                  <a:lnTo>
                    <a:pt x="277105" y="178790"/>
                  </a:lnTo>
                  <a:lnTo>
                    <a:pt x="273772" y="175172"/>
                  </a:lnTo>
                  <a:lnTo>
                    <a:pt x="267297" y="178790"/>
                  </a:lnTo>
                  <a:lnTo>
                    <a:pt x="254251" y="178790"/>
                  </a:lnTo>
                  <a:lnTo>
                    <a:pt x="250918" y="185930"/>
                  </a:lnTo>
                  <a:lnTo>
                    <a:pt x="244443" y="182312"/>
                  </a:lnTo>
                  <a:lnTo>
                    <a:pt x="228064" y="182312"/>
                  </a:lnTo>
                  <a:lnTo>
                    <a:pt x="221494" y="168032"/>
                  </a:lnTo>
                  <a:lnTo>
                    <a:pt x="218256" y="164414"/>
                  </a:lnTo>
                  <a:lnTo>
                    <a:pt x="218256" y="157274"/>
                  </a:lnTo>
                  <a:lnTo>
                    <a:pt x="211781" y="150134"/>
                  </a:lnTo>
                  <a:lnTo>
                    <a:pt x="208448" y="150134"/>
                  </a:lnTo>
                  <a:lnTo>
                    <a:pt x="205211" y="146611"/>
                  </a:lnTo>
                  <a:lnTo>
                    <a:pt x="205211" y="142993"/>
                  </a:lnTo>
                  <a:lnTo>
                    <a:pt x="208448" y="139471"/>
                  </a:lnTo>
                  <a:lnTo>
                    <a:pt x="208448" y="125191"/>
                  </a:lnTo>
                  <a:lnTo>
                    <a:pt x="198925" y="114433"/>
                  </a:lnTo>
                  <a:lnTo>
                    <a:pt x="198925" y="89395"/>
                  </a:lnTo>
                  <a:lnTo>
                    <a:pt x="192450" y="82255"/>
                  </a:lnTo>
                  <a:lnTo>
                    <a:pt x="189117" y="75115"/>
                  </a:lnTo>
                  <a:lnTo>
                    <a:pt x="185880" y="71592"/>
                  </a:lnTo>
                  <a:lnTo>
                    <a:pt x="176357" y="71592"/>
                  </a:lnTo>
                  <a:lnTo>
                    <a:pt x="173119" y="75115"/>
                  </a:lnTo>
                  <a:lnTo>
                    <a:pt x="160073" y="75115"/>
                  </a:lnTo>
                  <a:lnTo>
                    <a:pt x="150551" y="78732"/>
                  </a:lnTo>
                  <a:lnTo>
                    <a:pt x="134172" y="78732"/>
                  </a:lnTo>
                  <a:lnTo>
                    <a:pt x="127697" y="75115"/>
                  </a:lnTo>
                  <a:lnTo>
                    <a:pt x="121127" y="75115"/>
                  </a:lnTo>
                  <a:lnTo>
                    <a:pt x="114556" y="78732"/>
                  </a:lnTo>
                  <a:lnTo>
                    <a:pt x="98272" y="78732"/>
                  </a:lnTo>
                  <a:lnTo>
                    <a:pt x="91702" y="75115"/>
                  </a:lnTo>
                  <a:lnTo>
                    <a:pt x="78656" y="78732"/>
                  </a:lnTo>
                  <a:lnTo>
                    <a:pt x="72085" y="75115"/>
                  </a:lnTo>
                  <a:lnTo>
                    <a:pt x="68848" y="78732"/>
                  </a:lnTo>
                  <a:lnTo>
                    <a:pt x="55802" y="75115"/>
                  </a:lnTo>
                  <a:lnTo>
                    <a:pt x="29615" y="89395"/>
                  </a:lnTo>
                  <a:lnTo>
                    <a:pt x="26378" y="93012"/>
                  </a:lnTo>
                  <a:lnTo>
                    <a:pt x="29615" y="100153"/>
                  </a:lnTo>
                  <a:lnTo>
                    <a:pt x="32948" y="103675"/>
                  </a:lnTo>
                  <a:lnTo>
                    <a:pt x="36186" y="110815"/>
                  </a:lnTo>
                  <a:lnTo>
                    <a:pt x="49232" y="125191"/>
                  </a:lnTo>
                  <a:lnTo>
                    <a:pt x="45994" y="139471"/>
                  </a:lnTo>
                  <a:lnTo>
                    <a:pt x="49232" y="146611"/>
                  </a:lnTo>
                  <a:lnTo>
                    <a:pt x="58754" y="160892"/>
                  </a:lnTo>
                  <a:lnTo>
                    <a:pt x="65325" y="178790"/>
                  </a:lnTo>
                  <a:lnTo>
                    <a:pt x="68562" y="196592"/>
                  </a:lnTo>
                  <a:lnTo>
                    <a:pt x="65325" y="210873"/>
                  </a:lnTo>
                  <a:lnTo>
                    <a:pt x="58754" y="225153"/>
                  </a:lnTo>
                  <a:lnTo>
                    <a:pt x="55516" y="228771"/>
                  </a:lnTo>
                  <a:lnTo>
                    <a:pt x="55516" y="243051"/>
                  </a:lnTo>
                  <a:lnTo>
                    <a:pt x="61516" y="243051"/>
                  </a:lnTo>
                  <a:lnTo>
                    <a:pt x="61516" y="260949"/>
                  </a:lnTo>
                  <a:lnTo>
                    <a:pt x="68086" y="282370"/>
                  </a:lnTo>
                  <a:lnTo>
                    <a:pt x="81132" y="303790"/>
                  </a:lnTo>
                  <a:lnTo>
                    <a:pt x="87703" y="328828"/>
                  </a:lnTo>
                  <a:lnTo>
                    <a:pt x="87703" y="346631"/>
                  </a:lnTo>
                  <a:lnTo>
                    <a:pt x="84465" y="353771"/>
                  </a:lnTo>
                  <a:lnTo>
                    <a:pt x="81132" y="364529"/>
                  </a:lnTo>
                  <a:lnTo>
                    <a:pt x="77894" y="368147"/>
                  </a:lnTo>
                  <a:lnTo>
                    <a:pt x="74657" y="375287"/>
                  </a:lnTo>
                  <a:lnTo>
                    <a:pt x="77894" y="382427"/>
                  </a:lnTo>
                  <a:lnTo>
                    <a:pt x="77894" y="393090"/>
                  </a:lnTo>
                  <a:lnTo>
                    <a:pt x="74657" y="396707"/>
                  </a:lnTo>
                  <a:lnTo>
                    <a:pt x="68086" y="400230"/>
                  </a:lnTo>
                  <a:lnTo>
                    <a:pt x="58564" y="400230"/>
                  </a:lnTo>
                  <a:lnTo>
                    <a:pt x="51993" y="410988"/>
                  </a:lnTo>
                  <a:lnTo>
                    <a:pt x="55326" y="425268"/>
                  </a:lnTo>
                  <a:lnTo>
                    <a:pt x="42280" y="425268"/>
                  </a:lnTo>
                  <a:lnTo>
                    <a:pt x="35709" y="428885"/>
                  </a:lnTo>
                  <a:lnTo>
                    <a:pt x="35709" y="446688"/>
                  </a:lnTo>
                  <a:lnTo>
                    <a:pt x="32472" y="453829"/>
                  </a:lnTo>
                  <a:lnTo>
                    <a:pt x="32472" y="460969"/>
                  </a:lnTo>
                  <a:lnTo>
                    <a:pt x="25902" y="468109"/>
                  </a:lnTo>
                  <a:lnTo>
                    <a:pt x="25902" y="511045"/>
                  </a:lnTo>
                  <a:lnTo>
                    <a:pt x="19331" y="514567"/>
                  </a:lnTo>
                  <a:lnTo>
                    <a:pt x="16093" y="518185"/>
                  </a:lnTo>
                  <a:lnTo>
                    <a:pt x="16093" y="543223"/>
                  </a:lnTo>
                  <a:lnTo>
                    <a:pt x="3047" y="553886"/>
                  </a:lnTo>
                  <a:lnTo>
                    <a:pt x="3047" y="575306"/>
                  </a:lnTo>
                  <a:lnTo>
                    <a:pt x="9523" y="586064"/>
                  </a:lnTo>
                  <a:lnTo>
                    <a:pt x="0" y="596727"/>
                  </a:lnTo>
                  <a:lnTo>
                    <a:pt x="0" y="621765"/>
                  </a:lnTo>
                  <a:lnTo>
                    <a:pt x="9523" y="621765"/>
                  </a:lnTo>
                  <a:lnTo>
                    <a:pt x="19045" y="618243"/>
                  </a:lnTo>
                  <a:lnTo>
                    <a:pt x="22378" y="621765"/>
                  </a:lnTo>
                  <a:lnTo>
                    <a:pt x="38661" y="621765"/>
                  </a:lnTo>
                  <a:lnTo>
                    <a:pt x="48184" y="611102"/>
                  </a:lnTo>
                  <a:lnTo>
                    <a:pt x="48184" y="607485"/>
                  </a:lnTo>
                  <a:lnTo>
                    <a:pt x="64563" y="607485"/>
                  </a:lnTo>
                  <a:lnTo>
                    <a:pt x="67800" y="611102"/>
                  </a:lnTo>
                  <a:lnTo>
                    <a:pt x="71038" y="618243"/>
                  </a:lnTo>
                  <a:lnTo>
                    <a:pt x="84179" y="625383"/>
                  </a:lnTo>
                  <a:lnTo>
                    <a:pt x="90654" y="625383"/>
                  </a:lnTo>
                  <a:lnTo>
                    <a:pt x="93892" y="628905"/>
                  </a:lnTo>
                  <a:lnTo>
                    <a:pt x="260536" y="628905"/>
                  </a:lnTo>
                  <a:lnTo>
                    <a:pt x="260536" y="632523"/>
                  </a:lnTo>
                  <a:lnTo>
                    <a:pt x="273582" y="646803"/>
                  </a:lnTo>
                  <a:lnTo>
                    <a:pt x="293198" y="646803"/>
                  </a:lnTo>
                  <a:lnTo>
                    <a:pt x="296531" y="653943"/>
                  </a:lnTo>
                  <a:lnTo>
                    <a:pt x="335668" y="650326"/>
                  </a:lnTo>
                  <a:lnTo>
                    <a:pt x="339002" y="657466"/>
                  </a:lnTo>
                  <a:lnTo>
                    <a:pt x="378139" y="657466"/>
                  </a:lnTo>
                  <a:lnTo>
                    <a:pt x="397755" y="653943"/>
                  </a:lnTo>
                  <a:lnTo>
                    <a:pt x="423942" y="650326"/>
                  </a:lnTo>
                  <a:lnTo>
                    <a:pt x="442987" y="643185"/>
                  </a:lnTo>
                  <a:lnTo>
                    <a:pt x="449558" y="639663"/>
                  </a:lnTo>
                  <a:lnTo>
                    <a:pt x="400517" y="586064"/>
                  </a:lnTo>
                  <a:lnTo>
                    <a:pt x="400517" y="575306"/>
                  </a:lnTo>
                  <a:lnTo>
                    <a:pt x="397279" y="568166"/>
                  </a:lnTo>
                  <a:lnTo>
                    <a:pt x="397279" y="418128"/>
                  </a:lnTo>
                  <a:lnTo>
                    <a:pt x="465936" y="421745"/>
                  </a:lnTo>
                  <a:lnTo>
                    <a:pt x="469174" y="421745"/>
                  </a:lnTo>
                  <a:lnTo>
                    <a:pt x="475649" y="414510"/>
                  </a:lnTo>
                  <a:lnTo>
                    <a:pt x="475649" y="400230"/>
                  </a:lnTo>
                  <a:lnTo>
                    <a:pt x="472412" y="396707"/>
                  </a:lnTo>
                  <a:lnTo>
                    <a:pt x="472412" y="393090"/>
                  </a:lnTo>
                  <a:lnTo>
                    <a:pt x="481935" y="389567"/>
                  </a:lnTo>
                  <a:lnTo>
                    <a:pt x="475364" y="382427"/>
                  </a:lnTo>
                  <a:lnTo>
                    <a:pt x="475364" y="349868"/>
                  </a:lnTo>
                  <a:lnTo>
                    <a:pt x="478697" y="349868"/>
                  </a:lnTo>
                  <a:lnTo>
                    <a:pt x="481935" y="346250"/>
                  </a:lnTo>
                  <a:lnTo>
                    <a:pt x="481935" y="335587"/>
                  </a:lnTo>
                  <a:lnTo>
                    <a:pt x="475364" y="328447"/>
                  </a:lnTo>
                  <a:close/>
                  <a:moveTo>
                    <a:pt x="22283" y="68165"/>
                  </a:moveTo>
                  <a:lnTo>
                    <a:pt x="22283" y="71782"/>
                  </a:lnTo>
                  <a:lnTo>
                    <a:pt x="25520" y="71782"/>
                  </a:lnTo>
                  <a:lnTo>
                    <a:pt x="28758" y="68165"/>
                  </a:lnTo>
                  <a:lnTo>
                    <a:pt x="35329" y="64642"/>
                  </a:lnTo>
                  <a:lnTo>
                    <a:pt x="38567" y="61025"/>
                  </a:lnTo>
                  <a:lnTo>
                    <a:pt x="38567" y="57502"/>
                  </a:lnTo>
                  <a:lnTo>
                    <a:pt x="35329" y="50267"/>
                  </a:lnTo>
                  <a:lnTo>
                    <a:pt x="35329" y="46744"/>
                  </a:lnTo>
                  <a:lnTo>
                    <a:pt x="32091" y="39604"/>
                  </a:lnTo>
                  <a:lnTo>
                    <a:pt x="51612" y="21706"/>
                  </a:lnTo>
                  <a:lnTo>
                    <a:pt x="54945" y="14566"/>
                  </a:lnTo>
                  <a:lnTo>
                    <a:pt x="54945" y="11043"/>
                  </a:lnTo>
                  <a:lnTo>
                    <a:pt x="51993" y="7140"/>
                  </a:lnTo>
                  <a:lnTo>
                    <a:pt x="51993" y="3618"/>
                  </a:lnTo>
                  <a:lnTo>
                    <a:pt x="48755" y="0"/>
                  </a:lnTo>
                  <a:lnTo>
                    <a:pt x="45518" y="3618"/>
                  </a:lnTo>
                  <a:lnTo>
                    <a:pt x="38947" y="7140"/>
                  </a:lnTo>
                  <a:lnTo>
                    <a:pt x="35709" y="10758"/>
                  </a:lnTo>
                  <a:lnTo>
                    <a:pt x="29139" y="14280"/>
                  </a:lnTo>
                  <a:lnTo>
                    <a:pt x="29139" y="25038"/>
                  </a:lnTo>
                  <a:lnTo>
                    <a:pt x="19616" y="25038"/>
                  </a:lnTo>
                  <a:lnTo>
                    <a:pt x="19616" y="35701"/>
                  </a:lnTo>
                  <a:close/>
                </a:path>
              </a:pathLst>
            </a:custGeom>
            <a:noFill/>
            <a:ln w="2379" cap="flat">
              <a:solidFill>
                <a:srgbClr val="FFFFFF"/>
              </a:solidFill>
              <a:prstDash val="solid"/>
              <a:round/>
            </a:ln>
          </p:spPr>
          <p:txBody>
            <a:bodyPr rtlCol="0" anchor="ctr"/>
            <a:lstStyle/>
            <a:p>
              <a:endParaRPr lang="en-US" noProof="0" dirty="0"/>
            </a:p>
          </p:txBody>
        </p:sp>
        <p:sp>
          <p:nvSpPr>
            <p:cNvPr id="5705" name="Serbest Form 5704">
              <a:extLst>
                <a:ext uri="{FF2B5EF4-FFF2-40B4-BE49-F238E27FC236}">
                  <a16:creationId xmlns:a16="http://schemas.microsoft.com/office/drawing/2014/main" id="{363239FB-6E7C-A546-B36F-E616B2322BF6}"/>
                </a:ext>
              </a:extLst>
            </p:cNvPr>
            <p:cNvSpPr/>
            <p:nvPr/>
          </p:nvSpPr>
          <p:spPr>
            <a:xfrm>
              <a:off x="5709291" y="1955271"/>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solidFill>
              <a:srgbClr val="AFABAB"/>
            </a:solidFill>
            <a:ln w="9518" cap="flat">
              <a:noFill/>
              <a:prstDash val="solid"/>
              <a:miter/>
            </a:ln>
          </p:spPr>
          <p:txBody>
            <a:bodyPr rtlCol="0" anchor="ctr"/>
            <a:lstStyle/>
            <a:p>
              <a:endParaRPr lang="en-US" noProof="0" dirty="0"/>
            </a:p>
          </p:txBody>
        </p:sp>
        <p:sp>
          <p:nvSpPr>
            <p:cNvPr id="5706" name="Serbest Form 5705">
              <a:extLst>
                <a:ext uri="{FF2B5EF4-FFF2-40B4-BE49-F238E27FC236}">
                  <a16:creationId xmlns:a16="http://schemas.microsoft.com/office/drawing/2014/main" id="{E7B2722B-E7DB-7F4C-96B4-444031A101F2}"/>
                </a:ext>
              </a:extLst>
            </p:cNvPr>
            <p:cNvSpPr/>
            <p:nvPr/>
          </p:nvSpPr>
          <p:spPr>
            <a:xfrm>
              <a:off x="5709291" y="1955271"/>
              <a:ext cx="19330" cy="19326"/>
            </a:xfrm>
            <a:custGeom>
              <a:avLst/>
              <a:gdLst>
                <a:gd name="connsiteX0" fmla="*/ 3809 w 19330"/>
                <a:gd name="connsiteY0" fmla="*/ 19326 h 19326"/>
                <a:gd name="connsiteX1" fmla="*/ 11617 w 19330"/>
                <a:gd name="connsiteY1" fmla="*/ 12852 h 19326"/>
                <a:gd name="connsiteX2" fmla="*/ 19330 w 19330"/>
                <a:gd name="connsiteY2" fmla="*/ 12852 h 19326"/>
                <a:gd name="connsiteX3" fmla="*/ 19330 w 19330"/>
                <a:gd name="connsiteY3" fmla="*/ 0 h 19326"/>
                <a:gd name="connsiteX4" fmla="*/ 0 w 19330"/>
                <a:gd name="connsiteY4" fmla="*/ 0 h 19326"/>
                <a:gd name="connsiteX5" fmla="*/ 3809 w 19330"/>
                <a:gd name="connsiteY5" fmla="*/ 19326 h 19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30" h="19326">
                  <a:moveTo>
                    <a:pt x="3809" y="19326"/>
                  </a:moveTo>
                  <a:lnTo>
                    <a:pt x="11617" y="12852"/>
                  </a:lnTo>
                  <a:lnTo>
                    <a:pt x="19330" y="12852"/>
                  </a:lnTo>
                  <a:lnTo>
                    <a:pt x="19330" y="0"/>
                  </a:lnTo>
                  <a:lnTo>
                    <a:pt x="0" y="0"/>
                  </a:lnTo>
                  <a:lnTo>
                    <a:pt x="3809" y="19326"/>
                  </a:lnTo>
                  <a:close/>
                </a:path>
              </a:pathLst>
            </a:custGeom>
            <a:noFill/>
            <a:ln w="2379" cap="flat">
              <a:solidFill>
                <a:srgbClr val="FFFFFF"/>
              </a:solidFill>
              <a:prstDash val="solid"/>
              <a:round/>
            </a:ln>
          </p:spPr>
          <p:txBody>
            <a:bodyPr rtlCol="0" anchor="ctr"/>
            <a:lstStyle/>
            <a:p>
              <a:endParaRPr lang="en-US" noProof="0" dirty="0"/>
            </a:p>
          </p:txBody>
        </p:sp>
        <p:sp>
          <p:nvSpPr>
            <p:cNvPr id="5707" name="Serbest Form 5706">
              <a:extLst>
                <a:ext uri="{FF2B5EF4-FFF2-40B4-BE49-F238E27FC236}">
                  <a16:creationId xmlns:a16="http://schemas.microsoft.com/office/drawing/2014/main" id="{BF75B3C4-A18F-824D-B16C-25740F643FD4}"/>
                </a:ext>
              </a:extLst>
            </p:cNvPr>
            <p:cNvSpPr/>
            <p:nvPr/>
          </p:nvSpPr>
          <p:spPr>
            <a:xfrm>
              <a:off x="5283825" y="2206604"/>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845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845"/>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solidFill>
              <a:srgbClr val="FF0000"/>
            </a:solidFill>
            <a:ln w="9518" cap="flat">
              <a:noFill/>
              <a:prstDash val="solid"/>
              <a:miter/>
            </a:ln>
          </p:spPr>
          <p:txBody>
            <a:bodyPr rtlCol="0" anchor="ctr"/>
            <a:lstStyle/>
            <a:p>
              <a:endParaRPr lang="en-US" noProof="0" dirty="0"/>
            </a:p>
          </p:txBody>
        </p:sp>
        <p:sp>
          <p:nvSpPr>
            <p:cNvPr id="5708" name="Serbest Form 5707">
              <a:extLst>
                <a:ext uri="{FF2B5EF4-FFF2-40B4-BE49-F238E27FC236}">
                  <a16:creationId xmlns:a16="http://schemas.microsoft.com/office/drawing/2014/main" id="{1B9DF83E-7B93-264B-9DB7-A63E2A89650E}"/>
                </a:ext>
              </a:extLst>
            </p:cNvPr>
            <p:cNvSpPr/>
            <p:nvPr/>
          </p:nvSpPr>
          <p:spPr>
            <a:xfrm>
              <a:off x="5283825" y="2206604"/>
              <a:ext cx="792938" cy="870051"/>
            </a:xfrm>
            <a:custGeom>
              <a:avLst/>
              <a:gdLst>
                <a:gd name="connsiteX0" fmla="*/ 193307 w 792938"/>
                <a:gd name="connsiteY0" fmla="*/ 317404 h 870051"/>
                <a:gd name="connsiteX1" fmla="*/ 170739 w 792938"/>
                <a:gd name="connsiteY1" fmla="*/ 317404 h 870051"/>
                <a:gd name="connsiteX2" fmla="*/ 167596 w 792938"/>
                <a:gd name="connsiteY2" fmla="*/ 324544 h 870051"/>
                <a:gd name="connsiteX3" fmla="*/ 164358 w 792938"/>
                <a:gd name="connsiteY3" fmla="*/ 328066 h 870051"/>
                <a:gd name="connsiteX4" fmla="*/ 157883 w 792938"/>
                <a:gd name="connsiteY4" fmla="*/ 342347 h 870051"/>
                <a:gd name="connsiteX5" fmla="*/ 151408 w 792938"/>
                <a:gd name="connsiteY5" fmla="*/ 349487 h 870051"/>
                <a:gd name="connsiteX6" fmla="*/ 138552 w 792938"/>
                <a:gd name="connsiteY6" fmla="*/ 349487 h 870051"/>
                <a:gd name="connsiteX7" fmla="*/ 132077 w 792938"/>
                <a:gd name="connsiteY7" fmla="*/ 345869 h 870051"/>
                <a:gd name="connsiteX8" fmla="*/ 125697 w 792938"/>
                <a:gd name="connsiteY8" fmla="*/ 345869 h 870051"/>
                <a:gd name="connsiteX9" fmla="*/ 122459 w 792938"/>
                <a:gd name="connsiteY9" fmla="*/ 353009 h 870051"/>
                <a:gd name="connsiteX10" fmla="*/ 109509 w 792938"/>
                <a:gd name="connsiteY10" fmla="*/ 356627 h 870051"/>
                <a:gd name="connsiteX11" fmla="*/ 109509 w 792938"/>
                <a:gd name="connsiteY11" fmla="*/ 360149 h 870051"/>
                <a:gd name="connsiteX12" fmla="*/ 106366 w 792938"/>
                <a:gd name="connsiteY12" fmla="*/ 367290 h 870051"/>
                <a:gd name="connsiteX13" fmla="*/ 99891 w 792938"/>
                <a:gd name="connsiteY13" fmla="*/ 367290 h 870051"/>
                <a:gd name="connsiteX14" fmla="*/ 96653 w 792938"/>
                <a:gd name="connsiteY14" fmla="*/ 363767 h 870051"/>
                <a:gd name="connsiteX15" fmla="*/ 90178 w 792938"/>
                <a:gd name="connsiteY15" fmla="*/ 360149 h 870051"/>
                <a:gd name="connsiteX16" fmla="*/ 74085 w 792938"/>
                <a:gd name="connsiteY16" fmla="*/ 370812 h 870051"/>
                <a:gd name="connsiteX17" fmla="*/ 64467 w 792938"/>
                <a:gd name="connsiteY17" fmla="*/ 370812 h 870051"/>
                <a:gd name="connsiteX18" fmla="*/ 64467 w 792938"/>
                <a:gd name="connsiteY18" fmla="*/ 374430 h 870051"/>
                <a:gd name="connsiteX19" fmla="*/ 48279 w 792938"/>
                <a:gd name="connsiteY19" fmla="*/ 392233 h 870051"/>
                <a:gd name="connsiteX20" fmla="*/ 41899 w 792938"/>
                <a:gd name="connsiteY20" fmla="*/ 395850 h 870051"/>
                <a:gd name="connsiteX21" fmla="*/ 38661 w 792938"/>
                <a:gd name="connsiteY21" fmla="*/ 399373 h 870051"/>
                <a:gd name="connsiteX22" fmla="*/ 32186 w 792938"/>
                <a:gd name="connsiteY22" fmla="*/ 402990 h 870051"/>
                <a:gd name="connsiteX23" fmla="*/ 28948 w 792938"/>
                <a:gd name="connsiteY23" fmla="*/ 420793 h 870051"/>
                <a:gd name="connsiteX24" fmla="*/ 28948 w 792938"/>
                <a:gd name="connsiteY24" fmla="*/ 456399 h 870051"/>
                <a:gd name="connsiteX25" fmla="*/ 0 w 792938"/>
                <a:gd name="connsiteY25" fmla="*/ 456399 h 870051"/>
                <a:gd name="connsiteX26" fmla="*/ 28948 w 792938"/>
                <a:gd name="connsiteY26" fmla="*/ 456399 h 870051"/>
                <a:gd name="connsiteX27" fmla="*/ 28948 w 792938"/>
                <a:gd name="connsiteY27" fmla="*/ 477819 h 870051"/>
                <a:gd name="connsiteX28" fmla="*/ 167596 w 792938"/>
                <a:gd name="connsiteY28" fmla="*/ 584827 h 870051"/>
                <a:gd name="connsiteX29" fmla="*/ 386804 w 792938"/>
                <a:gd name="connsiteY29" fmla="*/ 770280 h 870051"/>
                <a:gd name="connsiteX30" fmla="*/ 386804 w 792938"/>
                <a:gd name="connsiteY30" fmla="*/ 784465 h 870051"/>
                <a:gd name="connsiteX31" fmla="*/ 399659 w 792938"/>
                <a:gd name="connsiteY31" fmla="*/ 784465 h 870051"/>
                <a:gd name="connsiteX32" fmla="*/ 402897 w 792938"/>
                <a:gd name="connsiteY32" fmla="*/ 788083 h 870051"/>
                <a:gd name="connsiteX33" fmla="*/ 402897 w 792938"/>
                <a:gd name="connsiteY33" fmla="*/ 798746 h 870051"/>
                <a:gd name="connsiteX34" fmla="*/ 409277 w 792938"/>
                <a:gd name="connsiteY34" fmla="*/ 805886 h 870051"/>
                <a:gd name="connsiteX35" fmla="*/ 428703 w 792938"/>
                <a:gd name="connsiteY35" fmla="*/ 805886 h 870051"/>
                <a:gd name="connsiteX36" fmla="*/ 431846 w 792938"/>
                <a:gd name="connsiteY36" fmla="*/ 823784 h 870051"/>
                <a:gd name="connsiteX37" fmla="*/ 435084 w 792938"/>
                <a:gd name="connsiteY37" fmla="*/ 823784 h 870051"/>
                <a:gd name="connsiteX38" fmla="*/ 438321 w 792938"/>
                <a:gd name="connsiteY38" fmla="*/ 820166 h 870051"/>
                <a:gd name="connsiteX39" fmla="*/ 454414 w 792938"/>
                <a:gd name="connsiteY39" fmla="*/ 820166 h 870051"/>
                <a:gd name="connsiteX40" fmla="*/ 460889 w 792938"/>
                <a:gd name="connsiteY40" fmla="*/ 823784 h 870051"/>
                <a:gd name="connsiteX41" fmla="*/ 467364 w 792938"/>
                <a:gd name="connsiteY41" fmla="*/ 837969 h 870051"/>
                <a:gd name="connsiteX42" fmla="*/ 467364 w 792938"/>
                <a:gd name="connsiteY42" fmla="*/ 848727 h 870051"/>
                <a:gd name="connsiteX43" fmla="*/ 457652 w 792938"/>
                <a:gd name="connsiteY43" fmla="*/ 859389 h 870051"/>
                <a:gd name="connsiteX44" fmla="*/ 457652 w 792938"/>
                <a:gd name="connsiteY44" fmla="*/ 863007 h 870051"/>
                <a:gd name="connsiteX45" fmla="*/ 460889 w 792938"/>
                <a:gd name="connsiteY45" fmla="*/ 866530 h 870051"/>
                <a:gd name="connsiteX46" fmla="*/ 467364 w 792938"/>
                <a:gd name="connsiteY46" fmla="*/ 870052 h 870051"/>
                <a:gd name="connsiteX47" fmla="*/ 483457 w 792938"/>
                <a:gd name="connsiteY47" fmla="*/ 870052 h 870051"/>
                <a:gd name="connsiteX48" fmla="*/ 486695 w 792938"/>
                <a:gd name="connsiteY48" fmla="*/ 866530 h 870051"/>
                <a:gd name="connsiteX49" fmla="*/ 496313 w 792938"/>
                <a:gd name="connsiteY49" fmla="*/ 866530 h 870051"/>
                <a:gd name="connsiteX50" fmla="*/ 512502 w 792938"/>
                <a:gd name="connsiteY50" fmla="*/ 863007 h 870051"/>
                <a:gd name="connsiteX51" fmla="*/ 528594 w 792938"/>
                <a:gd name="connsiteY51" fmla="*/ 855867 h 870051"/>
                <a:gd name="connsiteX52" fmla="*/ 547925 w 792938"/>
                <a:gd name="connsiteY52" fmla="*/ 852249 h 870051"/>
                <a:gd name="connsiteX53" fmla="*/ 557543 w 792938"/>
                <a:gd name="connsiteY53" fmla="*/ 852249 h 870051"/>
                <a:gd name="connsiteX54" fmla="*/ 570493 w 792938"/>
                <a:gd name="connsiteY54" fmla="*/ 841587 h 870051"/>
                <a:gd name="connsiteX55" fmla="*/ 589824 w 792938"/>
                <a:gd name="connsiteY55" fmla="*/ 823784 h 870051"/>
                <a:gd name="connsiteX56" fmla="*/ 605917 w 792938"/>
                <a:gd name="connsiteY56" fmla="*/ 802363 h 870051"/>
                <a:gd name="connsiteX57" fmla="*/ 622010 w 792938"/>
                <a:gd name="connsiteY57" fmla="*/ 788083 h 870051"/>
                <a:gd name="connsiteX58" fmla="*/ 634961 w 792938"/>
                <a:gd name="connsiteY58" fmla="*/ 780943 h 870051"/>
                <a:gd name="connsiteX59" fmla="*/ 657529 w 792938"/>
                <a:gd name="connsiteY59" fmla="*/ 763140 h 870051"/>
                <a:gd name="connsiteX60" fmla="*/ 683335 w 792938"/>
                <a:gd name="connsiteY60" fmla="*/ 741720 h 870051"/>
                <a:gd name="connsiteX61" fmla="*/ 715521 w 792938"/>
                <a:gd name="connsiteY61" fmla="*/ 716777 h 870051"/>
                <a:gd name="connsiteX62" fmla="*/ 744565 w 792938"/>
                <a:gd name="connsiteY62" fmla="*/ 695356 h 870051"/>
                <a:gd name="connsiteX63" fmla="*/ 770371 w 792938"/>
                <a:gd name="connsiteY63" fmla="*/ 673936 h 870051"/>
                <a:gd name="connsiteX64" fmla="*/ 786464 w 792938"/>
                <a:gd name="connsiteY64" fmla="*/ 659656 h 870051"/>
                <a:gd name="connsiteX65" fmla="*/ 792939 w 792938"/>
                <a:gd name="connsiteY65" fmla="*/ 656133 h 870051"/>
                <a:gd name="connsiteX66" fmla="*/ 792939 w 792938"/>
                <a:gd name="connsiteY66" fmla="*/ 652515 h 870051"/>
                <a:gd name="connsiteX67" fmla="*/ 789702 w 792938"/>
                <a:gd name="connsiteY67" fmla="*/ 648993 h 870051"/>
                <a:gd name="connsiteX68" fmla="*/ 786464 w 792938"/>
                <a:gd name="connsiteY68" fmla="*/ 641853 h 870051"/>
                <a:gd name="connsiteX69" fmla="*/ 783226 w 792938"/>
                <a:gd name="connsiteY69" fmla="*/ 631190 h 870051"/>
                <a:gd name="connsiteX70" fmla="*/ 779989 w 792938"/>
                <a:gd name="connsiteY70" fmla="*/ 624050 h 870051"/>
                <a:gd name="connsiteX71" fmla="*/ 779989 w 792938"/>
                <a:gd name="connsiteY71" fmla="*/ 620432 h 870051"/>
                <a:gd name="connsiteX72" fmla="*/ 773609 w 792938"/>
                <a:gd name="connsiteY72" fmla="*/ 613292 h 870051"/>
                <a:gd name="connsiteX73" fmla="*/ 767133 w 792938"/>
                <a:gd name="connsiteY73" fmla="*/ 613292 h 870051"/>
                <a:gd name="connsiteX74" fmla="*/ 747802 w 792938"/>
                <a:gd name="connsiteY74" fmla="*/ 602629 h 870051"/>
                <a:gd name="connsiteX75" fmla="*/ 744565 w 792938"/>
                <a:gd name="connsiteY75" fmla="*/ 602629 h 870051"/>
                <a:gd name="connsiteX76" fmla="*/ 731614 w 792938"/>
                <a:gd name="connsiteY76" fmla="*/ 609769 h 870051"/>
                <a:gd name="connsiteX77" fmla="*/ 718759 w 792938"/>
                <a:gd name="connsiteY77" fmla="*/ 595489 h 870051"/>
                <a:gd name="connsiteX78" fmla="*/ 718759 w 792938"/>
                <a:gd name="connsiteY78" fmla="*/ 570546 h 870051"/>
                <a:gd name="connsiteX79" fmla="*/ 715521 w 792938"/>
                <a:gd name="connsiteY79" fmla="*/ 567024 h 870051"/>
                <a:gd name="connsiteX80" fmla="*/ 712284 w 792938"/>
                <a:gd name="connsiteY80" fmla="*/ 559884 h 870051"/>
                <a:gd name="connsiteX81" fmla="*/ 705904 w 792938"/>
                <a:gd name="connsiteY81" fmla="*/ 552743 h 870051"/>
                <a:gd name="connsiteX82" fmla="*/ 702666 w 792938"/>
                <a:gd name="connsiteY82" fmla="*/ 541986 h 870051"/>
                <a:gd name="connsiteX83" fmla="*/ 696191 w 792938"/>
                <a:gd name="connsiteY83" fmla="*/ 534941 h 870051"/>
                <a:gd name="connsiteX84" fmla="*/ 692953 w 792938"/>
                <a:gd name="connsiteY84" fmla="*/ 527801 h 870051"/>
                <a:gd name="connsiteX85" fmla="*/ 692953 w 792938"/>
                <a:gd name="connsiteY85" fmla="*/ 524183 h 870051"/>
                <a:gd name="connsiteX86" fmla="*/ 696191 w 792938"/>
                <a:gd name="connsiteY86" fmla="*/ 520660 h 870051"/>
                <a:gd name="connsiteX87" fmla="*/ 702666 w 792938"/>
                <a:gd name="connsiteY87" fmla="*/ 520660 h 870051"/>
                <a:gd name="connsiteX88" fmla="*/ 709046 w 792938"/>
                <a:gd name="connsiteY88" fmla="*/ 517043 h 870051"/>
                <a:gd name="connsiteX89" fmla="*/ 712284 w 792938"/>
                <a:gd name="connsiteY89" fmla="*/ 513520 h 870051"/>
                <a:gd name="connsiteX90" fmla="*/ 715521 w 792938"/>
                <a:gd name="connsiteY90" fmla="*/ 506380 h 870051"/>
                <a:gd name="connsiteX91" fmla="*/ 715521 w 792938"/>
                <a:gd name="connsiteY91" fmla="*/ 499240 h 870051"/>
                <a:gd name="connsiteX92" fmla="*/ 712284 w 792938"/>
                <a:gd name="connsiteY92" fmla="*/ 495622 h 870051"/>
                <a:gd name="connsiteX93" fmla="*/ 712284 w 792938"/>
                <a:gd name="connsiteY93" fmla="*/ 492100 h 870051"/>
                <a:gd name="connsiteX94" fmla="*/ 709046 w 792938"/>
                <a:gd name="connsiteY94" fmla="*/ 460017 h 870051"/>
                <a:gd name="connsiteX95" fmla="*/ 715521 w 792938"/>
                <a:gd name="connsiteY95" fmla="*/ 445736 h 870051"/>
                <a:gd name="connsiteX96" fmla="*/ 712284 w 792938"/>
                <a:gd name="connsiteY96" fmla="*/ 435074 h 870051"/>
                <a:gd name="connsiteX97" fmla="*/ 712284 w 792938"/>
                <a:gd name="connsiteY97" fmla="*/ 431456 h 870051"/>
                <a:gd name="connsiteX98" fmla="*/ 715521 w 792938"/>
                <a:gd name="connsiteY98" fmla="*/ 427933 h 870051"/>
                <a:gd name="connsiteX99" fmla="*/ 715521 w 792938"/>
                <a:gd name="connsiteY99" fmla="*/ 410131 h 870051"/>
                <a:gd name="connsiteX100" fmla="*/ 718759 w 792938"/>
                <a:gd name="connsiteY100" fmla="*/ 402990 h 870051"/>
                <a:gd name="connsiteX101" fmla="*/ 718759 w 792938"/>
                <a:gd name="connsiteY101" fmla="*/ 399373 h 870051"/>
                <a:gd name="connsiteX102" fmla="*/ 712284 w 792938"/>
                <a:gd name="connsiteY102" fmla="*/ 385093 h 870051"/>
                <a:gd name="connsiteX103" fmla="*/ 699428 w 792938"/>
                <a:gd name="connsiteY103" fmla="*/ 349487 h 870051"/>
                <a:gd name="connsiteX104" fmla="*/ 692953 w 792938"/>
                <a:gd name="connsiteY104" fmla="*/ 338729 h 870051"/>
                <a:gd name="connsiteX105" fmla="*/ 696191 w 792938"/>
                <a:gd name="connsiteY105" fmla="*/ 335207 h 870051"/>
                <a:gd name="connsiteX106" fmla="*/ 702666 w 792938"/>
                <a:gd name="connsiteY106" fmla="*/ 331589 h 870051"/>
                <a:gd name="connsiteX107" fmla="*/ 696191 w 792938"/>
                <a:gd name="connsiteY107" fmla="*/ 313786 h 870051"/>
                <a:gd name="connsiteX108" fmla="*/ 689715 w 792938"/>
                <a:gd name="connsiteY108" fmla="*/ 285225 h 870051"/>
                <a:gd name="connsiteX109" fmla="*/ 686477 w 792938"/>
                <a:gd name="connsiteY109" fmla="*/ 260283 h 870051"/>
                <a:gd name="connsiteX110" fmla="*/ 683335 w 792938"/>
                <a:gd name="connsiteY110" fmla="*/ 246002 h 870051"/>
                <a:gd name="connsiteX111" fmla="*/ 680098 w 792938"/>
                <a:gd name="connsiteY111" fmla="*/ 242480 h 870051"/>
                <a:gd name="connsiteX112" fmla="*/ 676860 w 792938"/>
                <a:gd name="connsiteY112" fmla="*/ 235340 h 870051"/>
                <a:gd name="connsiteX113" fmla="*/ 664004 w 792938"/>
                <a:gd name="connsiteY113" fmla="*/ 228199 h 870051"/>
                <a:gd name="connsiteX114" fmla="*/ 660767 w 792938"/>
                <a:gd name="connsiteY114" fmla="*/ 224677 h 870051"/>
                <a:gd name="connsiteX115" fmla="*/ 657529 w 792938"/>
                <a:gd name="connsiteY115" fmla="*/ 224677 h 870051"/>
                <a:gd name="connsiteX116" fmla="*/ 657529 w 792938"/>
                <a:gd name="connsiteY116" fmla="*/ 199639 h 870051"/>
                <a:gd name="connsiteX117" fmla="*/ 651054 w 792938"/>
                <a:gd name="connsiteY117" fmla="*/ 192594 h 870051"/>
                <a:gd name="connsiteX118" fmla="*/ 641436 w 792938"/>
                <a:gd name="connsiteY118" fmla="*/ 188976 h 870051"/>
                <a:gd name="connsiteX119" fmla="*/ 634961 w 792938"/>
                <a:gd name="connsiteY119" fmla="*/ 188976 h 870051"/>
                <a:gd name="connsiteX120" fmla="*/ 634961 w 792938"/>
                <a:gd name="connsiteY120" fmla="*/ 171173 h 870051"/>
                <a:gd name="connsiteX121" fmla="*/ 628486 w 792938"/>
                <a:gd name="connsiteY121" fmla="*/ 171173 h 870051"/>
                <a:gd name="connsiteX122" fmla="*/ 628486 w 792938"/>
                <a:gd name="connsiteY122" fmla="*/ 146230 h 870051"/>
                <a:gd name="connsiteX123" fmla="*/ 641436 w 792938"/>
                <a:gd name="connsiteY123" fmla="*/ 131950 h 870051"/>
                <a:gd name="connsiteX124" fmla="*/ 654291 w 792938"/>
                <a:gd name="connsiteY124" fmla="*/ 121287 h 870051"/>
                <a:gd name="connsiteX125" fmla="*/ 654291 w 792938"/>
                <a:gd name="connsiteY125" fmla="*/ 117670 h 870051"/>
                <a:gd name="connsiteX126" fmla="*/ 657529 w 792938"/>
                <a:gd name="connsiteY126" fmla="*/ 114147 h 870051"/>
                <a:gd name="connsiteX127" fmla="*/ 657529 w 792938"/>
                <a:gd name="connsiteY127" fmla="*/ 107007 h 870051"/>
                <a:gd name="connsiteX128" fmla="*/ 660767 w 792938"/>
                <a:gd name="connsiteY128" fmla="*/ 99867 h 870051"/>
                <a:gd name="connsiteX129" fmla="*/ 660767 w 792938"/>
                <a:gd name="connsiteY129" fmla="*/ 74924 h 870051"/>
                <a:gd name="connsiteX130" fmla="*/ 657529 w 792938"/>
                <a:gd name="connsiteY130" fmla="*/ 67784 h 870051"/>
                <a:gd name="connsiteX131" fmla="*/ 657529 w 792938"/>
                <a:gd name="connsiteY131" fmla="*/ 46363 h 870051"/>
                <a:gd name="connsiteX132" fmla="*/ 660767 w 792938"/>
                <a:gd name="connsiteY132" fmla="*/ 39223 h 870051"/>
                <a:gd name="connsiteX133" fmla="*/ 660767 w 792938"/>
                <a:gd name="connsiteY133" fmla="*/ 32083 h 870051"/>
                <a:gd name="connsiteX134" fmla="*/ 651054 w 792938"/>
                <a:gd name="connsiteY134" fmla="*/ 28561 h 870051"/>
                <a:gd name="connsiteX135" fmla="*/ 673622 w 792938"/>
                <a:gd name="connsiteY135" fmla="*/ 17803 h 870051"/>
                <a:gd name="connsiteX136" fmla="*/ 673622 w 792938"/>
                <a:gd name="connsiteY136" fmla="*/ 10663 h 870051"/>
                <a:gd name="connsiteX137" fmla="*/ 667147 w 792938"/>
                <a:gd name="connsiteY137" fmla="*/ 10663 h 870051"/>
                <a:gd name="connsiteX138" fmla="*/ 664004 w 792938"/>
                <a:gd name="connsiteY138" fmla="*/ 7140 h 870051"/>
                <a:gd name="connsiteX139" fmla="*/ 657529 w 792938"/>
                <a:gd name="connsiteY139" fmla="*/ 7140 h 870051"/>
                <a:gd name="connsiteX140" fmla="*/ 647816 w 792938"/>
                <a:gd name="connsiteY140" fmla="*/ 14280 h 870051"/>
                <a:gd name="connsiteX141" fmla="*/ 628486 w 792938"/>
                <a:gd name="connsiteY141" fmla="*/ 3522 h 870051"/>
                <a:gd name="connsiteX142" fmla="*/ 618868 w 792938"/>
                <a:gd name="connsiteY142" fmla="*/ 3522 h 870051"/>
                <a:gd name="connsiteX143" fmla="*/ 618868 w 792938"/>
                <a:gd name="connsiteY143" fmla="*/ 10663 h 870051"/>
                <a:gd name="connsiteX144" fmla="*/ 599537 w 792938"/>
                <a:gd name="connsiteY144" fmla="*/ 10663 h 870051"/>
                <a:gd name="connsiteX145" fmla="*/ 586586 w 792938"/>
                <a:gd name="connsiteY145" fmla="*/ 0 h 870051"/>
                <a:gd name="connsiteX146" fmla="*/ 583348 w 792938"/>
                <a:gd name="connsiteY146" fmla="*/ 17803 h 870051"/>
                <a:gd name="connsiteX147" fmla="*/ 567256 w 792938"/>
                <a:gd name="connsiteY147" fmla="*/ 10663 h 870051"/>
                <a:gd name="connsiteX148" fmla="*/ 551163 w 792938"/>
                <a:gd name="connsiteY148" fmla="*/ 24943 h 870051"/>
                <a:gd name="connsiteX149" fmla="*/ 538212 w 792938"/>
                <a:gd name="connsiteY149" fmla="*/ 17803 h 870051"/>
                <a:gd name="connsiteX150" fmla="*/ 528594 w 792938"/>
                <a:gd name="connsiteY150" fmla="*/ 17803 h 870051"/>
                <a:gd name="connsiteX151" fmla="*/ 518881 w 792938"/>
                <a:gd name="connsiteY151" fmla="*/ 14280 h 870051"/>
                <a:gd name="connsiteX152" fmla="*/ 509264 w 792938"/>
                <a:gd name="connsiteY152" fmla="*/ 14280 h 870051"/>
                <a:gd name="connsiteX153" fmla="*/ 496313 w 792938"/>
                <a:gd name="connsiteY153" fmla="*/ 17803 h 870051"/>
                <a:gd name="connsiteX154" fmla="*/ 486695 w 792938"/>
                <a:gd name="connsiteY154" fmla="*/ 17803 h 870051"/>
                <a:gd name="connsiteX155" fmla="*/ 483457 w 792938"/>
                <a:gd name="connsiteY155" fmla="*/ 21420 h 870051"/>
                <a:gd name="connsiteX156" fmla="*/ 476982 w 792938"/>
                <a:gd name="connsiteY156" fmla="*/ 21420 h 870051"/>
                <a:gd name="connsiteX157" fmla="*/ 470602 w 792938"/>
                <a:gd name="connsiteY157" fmla="*/ 24943 h 870051"/>
                <a:gd name="connsiteX158" fmla="*/ 438321 w 792938"/>
                <a:gd name="connsiteY158" fmla="*/ 24943 h 870051"/>
                <a:gd name="connsiteX159" fmla="*/ 435084 w 792938"/>
                <a:gd name="connsiteY159" fmla="*/ 28561 h 870051"/>
                <a:gd name="connsiteX160" fmla="*/ 402897 w 792938"/>
                <a:gd name="connsiteY160" fmla="*/ 28561 h 870051"/>
                <a:gd name="connsiteX161" fmla="*/ 399659 w 792938"/>
                <a:gd name="connsiteY161" fmla="*/ 32083 h 870051"/>
                <a:gd name="connsiteX162" fmla="*/ 389946 w 792938"/>
                <a:gd name="connsiteY162" fmla="*/ 32083 h 870051"/>
                <a:gd name="connsiteX163" fmla="*/ 383566 w 792938"/>
                <a:gd name="connsiteY163" fmla="*/ 35605 h 870051"/>
                <a:gd name="connsiteX164" fmla="*/ 373853 w 792938"/>
                <a:gd name="connsiteY164" fmla="*/ 39223 h 870051"/>
                <a:gd name="connsiteX165" fmla="*/ 367378 w 792938"/>
                <a:gd name="connsiteY165" fmla="*/ 46363 h 870051"/>
                <a:gd name="connsiteX166" fmla="*/ 364236 w 792938"/>
                <a:gd name="connsiteY166" fmla="*/ 53504 h 870051"/>
                <a:gd name="connsiteX167" fmla="*/ 357761 w 792938"/>
                <a:gd name="connsiteY167" fmla="*/ 60644 h 870051"/>
                <a:gd name="connsiteX168" fmla="*/ 357761 w 792938"/>
                <a:gd name="connsiteY168" fmla="*/ 64166 h 870051"/>
                <a:gd name="connsiteX169" fmla="*/ 341668 w 792938"/>
                <a:gd name="connsiteY169" fmla="*/ 64166 h 870051"/>
                <a:gd name="connsiteX170" fmla="*/ 335192 w 792938"/>
                <a:gd name="connsiteY170" fmla="*/ 67784 h 870051"/>
                <a:gd name="connsiteX171" fmla="*/ 325479 w 792938"/>
                <a:gd name="connsiteY171" fmla="*/ 67784 h 870051"/>
                <a:gd name="connsiteX172" fmla="*/ 319099 w 792938"/>
                <a:gd name="connsiteY172" fmla="*/ 71306 h 870051"/>
                <a:gd name="connsiteX173" fmla="*/ 315862 w 792938"/>
                <a:gd name="connsiteY173" fmla="*/ 74924 h 870051"/>
                <a:gd name="connsiteX174" fmla="*/ 315862 w 792938"/>
                <a:gd name="connsiteY174" fmla="*/ 78446 h 870051"/>
                <a:gd name="connsiteX175" fmla="*/ 299673 w 792938"/>
                <a:gd name="connsiteY175" fmla="*/ 96249 h 870051"/>
                <a:gd name="connsiteX176" fmla="*/ 293293 w 792938"/>
                <a:gd name="connsiteY176" fmla="*/ 99867 h 870051"/>
                <a:gd name="connsiteX177" fmla="*/ 280343 w 792938"/>
                <a:gd name="connsiteY177" fmla="*/ 99867 h 870051"/>
                <a:gd name="connsiteX178" fmla="*/ 283580 w 792938"/>
                <a:gd name="connsiteY178" fmla="*/ 103390 h 870051"/>
                <a:gd name="connsiteX179" fmla="*/ 286818 w 792938"/>
                <a:gd name="connsiteY179" fmla="*/ 110530 h 870051"/>
                <a:gd name="connsiteX180" fmla="*/ 293293 w 792938"/>
                <a:gd name="connsiteY180" fmla="*/ 114147 h 870051"/>
                <a:gd name="connsiteX181" fmla="*/ 290055 w 792938"/>
                <a:gd name="connsiteY181" fmla="*/ 117670 h 870051"/>
                <a:gd name="connsiteX182" fmla="*/ 290055 w 792938"/>
                <a:gd name="connsiteY182" fmla="*/ 124810 h 870051"/>
                <a:gd name="connsiteX183" fmla="*/ 296531 w 792938"/>
                <a:gd name="connsiteY183" fmla="*/ 124810 h 870051"/>
                <a:gd name="connsiteX184" fmla="*/ 293293 w 792938"/>
                <a:gd name="connsiteY184" fmla="*/ 164033 h 870051"/>
                <a:gd name="connsiteX185" fmla="*/ 299673 w 792938"/>
                <a:gd name="connsiteY185" fmla="*/ 174696 h 870051"/>
                <a:gd name="connsiteX186" fmla="*/ 293293 w 792938"/>
                <a:gd name="connsiteY186" fmla="*/ 192594 h 870051"/>
                <a:gd name="connsiteX187" fmla="*/ 302911 w 792938"/>
                <a:gd name="connsiteY187" fmla="*/ 192594 h 870051"/>
                <a:gd name="connsiteX188" fmla="*/ 302911 w 792938"/>
                <a:gd name="connsiteY188" fmla="*/ 210397 h 870051"/>
                <a:gd name="connsiteX189" fmla="*/ 315862 w 792938"/>
                <a:gd name="connsiteY189" fmla="*/ 221059 h 870051"/>
                <a:gd name="connsiteX190" fmla="*/ 306148 w 792938"/>
                <a:gd name="connsiteY190" fmla="*/ 231817 h 870051"/>
                <a:gd name="connsiteX191" fmla="*/ 306148 w 792938"/>
                <a:gd name="connsiteY191" fmla="*/ 238862 h 870051"/>
                <a:gd name="connsiteX192" fmla="*/ 277200 w 792938"/>
                <a:gd name="connsiteY192" fmla="*/ 242480 h 870051"/>
                <a:gd name="connsiteX193" fmla="*/ 270725 w 792938"/>
                <a:gd name="connsiteY193" fmla="*/ 238862 h 870051"/>
                <a:gd name="connsiteX194" fmla="*/ 261012 w 792938"/>
                <a:gd name="connsiteY194" fmla="*/ 238862 h 870051"/>
                <a:gd name="connsiteX195" fmla="*/ 261012 w 792938"/>
                <a:gd name="connsiteY195" fmla="*/ 242480 h 870051"/>
                <a:gd name="connsiteX196" fmla="*/ 257774 w 792938"/>
                <a:gd name="connsiteY196" fmla="*/ 246002 h 870051"/>
                <a:gd name="connsiteX197" fmla="*/ 254632 w 792938"/>
                <a:gd name="connsiteY197" fmla="*/ 242480 h 870051"/>
                <a:gd name="connsiteX198" fmla="*/ 248157 w 792938"/>
                <a:gd name="connsiteY198" fmla="*/ 242480 h 870051"/>
                <a:gd name="connsiteX199" fmla="*/ 248157 w 792938"/>
                <a:gd name="connsiteY199" fmla="*/ 246002 h 870051"/>
                <a:gd name="connsiteX200" fmla="*/ 244919 w 792938"/>
                <a:gd name="connsiteY200" fmla="*/ 249620 h 870051"/>
                <a:gd name="connsiteX201" fmla="*/ 244919 w 792938"/>
                <a:gd name="connsiteY201" fmla="*/ 256760 h 870051"/>
                <a:gd name="connsiteX202" fmla="*/ 232064 w 792938"/>
                <a:gd name="connsiteY202" fmla="*/ 256760 h 870051"/>
                <a:gd name="connsiteX203" fmla="*/ 225588 w 792938"/>
                <a:gd name="connsiteY203" fmla="*/ 260283 h 870051"/>
                <a:gd name="connsiteX204" fmla="*/ 212733 w 792938"/>
                <a:gd name="connsiteY204" fmla="*/ 260283 h 870051"/>
                <a:gd name="connsiteX205" fmla="*/ 209495 w 792938"/>
                <a:gd name="connsiteY205" fmla="*/ 263900 h 870051"/>
                <a:gd name="connsiteX206" fmla="*/ 209495 w 792938"/>
                <a:gd name="connsiteY206" fmla="*/ 271040 h 870051"/>
                <a:gd name="connsiteX207" fmla="*/ 212733 w 792938"/>
                <a:gd name="connsiteY207" fmla="*/ 274563 h 870051"/>
                <a:gd name="connsiteX208" fmla="*/ 215875 w 792938"/>
                <a:gd name="connsiteY208" fmla="*/ 281703 h 870051"/>
                <a:gd name="connsiteX209" fmla="*/ 222350 w 792938"/>
                <a:gd name="connsiteY209" fmla="*/ 292366 h 870051"/>
                <a:gd name="connsiteX210" fmla="*/ 209495 w 792938"/>
                <a:gd name="connsiteY210" fmla="*/ 299506 h 870051"/>
                <a:gd name="connsiteX211" fmla="*/ 209495 w 792938"/>
                <a:gd name="connsiteY211" fmla="*/ 303124 h 870051"/>
                <a:gd name="connsiteX212" fmla="*/ 203020 w 792938"/>
                <a:gd name="connsiteY212" fmla="*/ 310264 h 870051"/>
                <a:gd name="connsiteX213" fmla="*/ 196544 w 792938"/>
                <a:gd name="connsiteY213" fmla="*/ 313786 h 870051"/>
                <a:gd name="connsiteX214" fmla="*/ 193307 w 792938"/>
                <a:gd name="connsiteY214" fmla="*/ 317404 h 87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792938" h="870051">
                  <a:moveTo>
                    <a:pt x="193307" y="317404"/>
                  </a:moveTo>
                  <a:lnTo>
                    <a:pt x="170739" y="317404"/>
                  </a:lnTo>
                  <a:lnTo>
                    <a:pt x="167596" y="324544"/>
                  </a:lnTo>
                  <a:lnTo>
                    <a:pt x="164358" y="328066"/>
                  </a:lnTo>
                  <a:lnTo>
                    <a:pt x="157883" y="342347"/>
                  </a:lnTo>
                  <a:lnTo>
                    <a:pt x="151408" y="349487"/>
                  </a:lnTo>
                  <a:lnTo>
                    <a:pt x="138552" y="349487"/>
                  </a:lnTo>
                  <a:lnTo>
                    <a:pt x="132077" y="345869"/>
                  </a:lnTo>
                  <a:lnTo>
                    <a:pt x="125697" y="345869"/>
                  </a:lnTo>
                  <a:lnTo>
                    <a:pt x="122459" y="353009"/>
                  </a:lnTo>
                  <a:lnTo>
                    <a:pt x="109509" y="356627"/>
                  </a:lnTo>
                  <a:lnTo>
                    <a:pt x="109509" y="360149"/>
                  </a:lnTo>
                  <a:lnTo>
                    <a:pt x="106366" y="367290"/>
                  </a:lnTo>
                  <a:lnTo>
                    <a:pt x="99891" y="367290"/>
                  </a:lnTo>
                  <a:lnTo>
                    <a:pt x="96653" y="363767"/>
                  </a:lnTo>
                  <a:lnTo>
                    <a:pt x="90178" y="360149"/>
                  </a:lnTo>
                  <a:lnTo>
                    <a:pt x="74085" y="370812"/>
                  </a:lnTo>
                  <a:lnTo>
                    <a:pt x="64467" y="370812"/>
                  </a:lnTo>
                  <a:lnTo>
                    <a:pt x="64467" y="374430"/>
                  </a:lnTo>
                  <a:lnTo>
                    <a:pt x="48279" y="392233"/>
                  </a:lnTo>
                  <a:lnTo>
                    <a:pt x="41899" y="395850"/>
                  </a:lnTo>
                  <a:lnTo>
                    <a:pt x="38661" y="399373"/>
                  </a:lnTo>
                  <a:lnTo>
                    <a:pt x="32186" y="402990"/>
                  </a:lnTo>
                  <a:lnTo>
                    <a:pt x="28948" y="420793"/>
                  </a:lnTo>
                  <a:lnTo>
                    <a:pt x="28948" y="456399"/>
                  </a:lnTo>
                  <a:lnTo>
                    <a:pt x="0" y="456399"/>
                  </a:lnTo>
                  <a:lnTo>
                    <a:pt x="28948" y="456399"/>
                  </a:lnTo>
                  <a:lnTo>
                    <a:pt x="28948" y="477819"/>
                  </a:lnTo>
                  <a:lnTo>
                    <a:pt x="167596" y="584827"/>
                  </a:lnTo>
                  <a:lnTo>
                    <a:pt x="386804" y="770280"/>
                  </a:lnTo>
                  <a:lnTo>
                    <a:pt x="386804" y="784465"/>
                  </a:lnTo>
                  <a:lnTo>
                    <a:pt x="399659" y="784465"/>
                  </a:lnTo>
                  <a:lnTo>
                    <a:pt x="402897" y="788083"/>
                  </a:lnTo>
                  <a:lnTo>
                    <a:pt x="402897" y="798746"/>
                  </a:lnTo>
                  <a:lnTo>
                    <a:pt x="409277" y="805886"/>
                  </a:lnTo>
                  <a:lnTo>
                    <a:pt x="428703" y="805886"/>
                  </a:lnTo>
                  <a:lnTo>
                    <a:pt x="431846" y="823784"/>
                  </a:lnTo>
                  <a:lnTo>
                    <a:pt x="435084" y="823784"/>
                  </a:lnTo>
                  <a:lnTo>
                    <a:pt x="438321" y="820166"/>
                  </a:lnTo>
                  <a:lnTo>
                    <a:pt x="454414" y="820166"/>
                  </a:lnTo>
                  <a:lnTo>
                    <a:pt x="460889" y="823784"/>
                  </a:lnTo>
                  <a:lnTo>
                    <a:pt x="467364" y="837969"/>
                  </a:lnTo>
                  <a:lnTo>
                    <a:pt x="467364" y="848727"/>
                  </a:lnTo>
                  <a:lnTo>
                    <a:pt x="457652" y="859389"/>
                  </a:lnTo>
                  <a:lnTo>
                    <a:pt x="457652" y="863007"/>
                  </a:lnTo>
                  <a:lnTo>
                    <a:pt x="460889" y="866530"/>
                  </a:lnTo>
                  <a:lnTo>
                    <a:pt x="467364" y="870052"/>
                  </a:lnTo>
                  <a:lnTo>
                    <a:pt x="483457" y="870052"/>
                  </a:lnTo>
                  <a:lnTo>
                    <a:pt x="486695" y="866530"/>
                  </a:lnTo>
                  <a:lnTo>
                    <a:pt x="496313" y="866530"/>
                  </a:lnTo>
                  <a:lnTo>
                    <a:pt x="512502" y="863007"/>
                  </a:lnTo>
                  <a:lnTo>
                    <a:pt x="528594" y="855867"/>
                  </a:lnTo>
                  <a:lnTo>
                    <a:pt x="547925" y="852249"/>
                  </a:lnTo>
                  <a:lnTo>
                    <a:pt x="557543" y="852249"/>
                  </a:lnTo>
                  <a:lnTo>
                    <a:pt x="570493" y="841587"/>
                  </a:lnTo>
                  <a:lnTo>
                    <a:pt x="589824" y="823784"/>
                  </a:lnTo>
                  <a:lnTo>
                    <a:pt x="605917" y="802363"/>
                  </a:lnTo>
                  <a:lnTo>
                    <a:pt x="622010" y="788083"/>
                  </a:lnTo>
                  <a:lnTo>
                    <a:pt x="634961" y="780943"/>
                  </a:lnTo>
                  <a:lnTo>
                    <a:pt x="657529" y="763140"/>
                  </a:lnTo>
                  <a:lnTo>
                    <a:pt x="683335" y="741720"/>
                  </a:lnTo>
                  <a:lnTo>
                    <a:pt x="715521" y="716777"/>
                  </a:lnTo>
                  <a:lnTo>
                    <a:pt x="744565" y="695356"/>
                  </a:lnTo>
                  <a:lnTo>
                    <a:pt x="770371" y="673936"/>
                  </a:lnTo>
                  <a:lnTo>
                    <a:pt x="786464" y="659656"/>
                  </a:lnTo>
                  <a:lnTo>
                    <a:pt x="792939" y="656133"/>
                  </a:lnTo>
                  <a:lnTo>
                    <a:pt x="792939" y="652515"/>
                  </a:lnTo>
                  <a:lnTo>
                    <a:pt x="789702" y="648993"/>
                  </a:lnTo>
                  <a:lnTo>
                    <a:pt x="786464" y="641853"/>
                  </a:lnTo>
                  <a:lnTo>
                    <a:pt x="783226" y="631190"/>
                  </a:lnTo>
                  <a:lnTo>
                    <a:pt x="779989" y="624050"/>
                  </a:lnTo>
                  <a:lnTo>
                    <a:pt x="779989" y="620432"/>
                  </a:lnTo>
                  <a:lnTo>
                    <a:pt x="773609" y="613292"/>
                  </a:lnTo>
                  <a:lnTo>
                    <a:pt x="767133" y="613292"/>
                  </a:lnTo>
                  <a:lnTo>
                    <a:pt x="747802" y="602629"/>
                  </a:lnTo>
                  <a:lnTo>
                    <a:pt x="744565" y="602629"/>
                  </a:lnTo>
                  <a:lnTo>
                    <a:pt x="731614" y="609769"/>
                  </a:lnTo>
                  <a:lnTo>
                    <a:pt x="718759" y="595489"/>
                  </a:lnTo>
                  <a:lnTo>
                    <a:pt x="718759" y="570546"/>
                  </a:lnTo>
                  <a:lnTo>
                    <a:pt x="715521" y="567024"/>
                  </a:lnTo>
                  <a:lnTo>
                    <a:pt x="712284" y="559884"/>
                  </a:lnTo>
                  <a:lnTo>
                    <a:pt x="705904" y="552743"/>
                  </a:lnTo>
                  <a:lnTo>
                    <a:pt x="702666" y="541986"/>
                  </a:lnTo>
                  <a:lnTo>
                    <a:pt x="696191" y="534941"/>
                  </a:lnTo>
                  <a:lnTo>
                    <a:pt x="692953" y="527801"/>
                  </a:lnTo>
                  <a:lnTo>
                    <a:pt x="692953" y="524183"/>
                  </a:lnTo>
                  <a:lnTo>
                    <a:pt x="696191" y="520660"/>
                  </a:lnTo>
                  <a:lnTo>
                    <a:pt x="702666" y="520660"/>
                  </a:lnTo>
                  <a:lnTo>
                    <a:pt x="709046" y="517043"/>
                  </a:lnTo>
                  <a:lnTo>
                    <a:pt x="712284" y="513520"/>
                  </a:lnTo>
                  <a:lnTo>
                    <a:pt x="715521" y="506380"/>
                  </a:lnTo>
                  <a:lnTo>
                    <a:pt x="715521" y="499240"/>
                  </a:lnTo>
                  <a:lnTo>
                    <a:pt x="712284" y="495622"/>
                  </a:lnTo>
                  <a:lnTo>
                    <a:pt x="712284" y="492100"/>
                  </a:lnTo>
                  <a:lnTo>
                    <a:pt x="709046" y="460017"/>
                  </a:lnTo>
                  <a:lnTo>
                    <a:pt x="715521" y="445736"/>
                  </a:lnTo>
                  <a:lnTo>
                    <a:pt x="712284" y="435074"/>
                  </a:lnTo>
                  <a:lnTo>
                    <a:pt x="712284" y="431456"/>
                  </a:lnTo>
                  <a:lnTo>
                    <a:pt x="715521" y="427933"/>
                  </a:lnTo>
                  <a:lnTo>
                    <a:pt x="715521" y="410131"/>
                  </a:lnTo>
                  <a:lnTo>
                    <a:pt x="718759" y="402990"/>
                  </a:lnTo>
                  <a:lnTo>
                    <a:pt x="718759" y="399373"/>
                  </a:lnTo>
                  <a:lnTo>
                    <a:pt x="712284" y="385093"/>
                  </a:lnTo>
                  <a:lnTo>
                    <a:pt x="699428" y="349487"/>
                  </a:lnTo>
                  <a:lnTo>
                    <a:pt x="692953" y="338729"/>
                  </a:lnTo>
                  <a:lnTo>
                    <a:pt x="696191" y="335207"/>
                  </a:lnTo>
                  <a:lnTo>
                    <a:pt x="702666" y="331589"/>
                  </a:lnTo>
                  <a:lnTo>
                    <a:pt x="696191" y="313786"/>
                  </a:lnTo>
                  <a:lnTo>
                    <a:pt x="689715" y="285225"/>
                  </a:lnTo>
                  <a:lnTo>
                    <a:pt x="686477" y="260283"/>
                  </a:lnTo>
                  <a:lnTo>
                    <a:pt x="683335" y="246002"/>
                  </a:lnTo>
                  <a:lnTo>
                    <a:pt x="680098" y="242480"/>
                  </a:lnTo>
                  <a:lnTo>
                    <a:pt x="676860" y="235340"/>
                  </a:lnTo>
                  <a:lnTo>
                    <a:pt x="664004" y="228199"/>
                  </a:lnTo>
                  <a:lnTo>
                    <a:pt x="660767" y="224677"/>
                  </a:lnTo>
                  <a:lnTo>
                    <a:pt x="657529" y="224677"/>
                  </a:lnTo>
                  <a:lnTo>
                    <a:pt x="657529" y="199639"/>
                  </a:lnTo>
                  <a:lnTo>
                    <a:pt x="651054" y="192594"/>
                  </a:lnTo>
                  <a:lnTo>
                    <a:pt x="641436" y="188976"/>
                  </a:lnTo>
                  <a:lnTo>
                    <a:pt x="634961" y="188976"/>
                  </a:lnTo>
                  <a:lnTo>
                    <a:pt x="634961" y="171173"/>
                  </a:lnTo>
                  <a:lnTo>
                    <a:pt x="628486" y="171173"/>
                  </a:lnTo>
                  <a:lnTo>
                    <a:pt x="628486" y="146230"/>
                  </a:lnTo>
                  <a:lnTo>
                    <a:pt x="641436" y="131950"/>
                  </a:lnTo>
                  <a:lnTo>
                    <a:pt x="654291" y="121287"/>
                  </a:lnTo>
                  <a:lnTo>
                    <a:pt x="654291" y="117670"/>
                  </a:lnTo>
                  <a:lnTo>
                    <a:pt x="657529" y="114147"/>
                  </a:lnTo>
                  <a:lnTo>
                    <a:pt x="657529" y="107007"/>
                  </a:lnTo>
                  <a:lnTo>
                    <a:pt x="660767" y="99867"/>
                  </a:lnTo>
                  <a:lnTo>
                    <a:pt x="660767" y="74924"/>
                  </a:lnTo>
                  <a:lnTo>
                    <a:pt x="657529" y="67784"/>
                  </a:lnTo>
                  <a:lnTo>
                    <a:pt x="657529" y="46363"/>
                  </a:lnTo>
                  <a:lnTo>
                    <a:pt x="660767" y="39223"/>
                  </a:lnTo>
                  <a:lnTo>
                    <a:pt x="660767" y="32083"/>
                  </a:lnTo>
                  <a:lnTo>
                    <a:pt x="651054" y="28561"/>
                  </a:lnTo>
                  <a:lnTo>
                    <a:pt x="673622" y="17803"/>
                  </a:lnTo>
                  <a:lnTo>
                    <a:pt x="673622" y="10663"/>
                  </a:lnTo>
                  <a:lnTo>
                    <a:pt x="667147" y="10663"/>
                  </a:lnTo>
                  <a:lnTo>
                    <a:pt x="664004" y="7140"/>
                  </a:lnTo>
                  <a:lnTo>
                    <a:pt x="657529" y="7140"/>
                  </a:lnTo>
                  <a:lnTo>
                    <a:pt x="647816" y="14280"/>
                  </a:lnTo>
                  <a:lnTo>
                    <a:pt x="628486" y="3522"/>
                  </a:lnTo>
                  <a:lnTo>
                    <a:pt x="618868" y="3522"/>
                  </a:lnTo>
                  <a:lnTo>
                    <a:pt x="618868" y="10663"/>
                  </a:lnTo>
                  <a:lnTo>
                    <a:pt x="599537" y="10663"/>
                  </a:lnTo>
                  <a:lnTo>
                    <a:pt x="586586" y="0"/>
                  </a:lnTo>
                  <a:lnTo>
                    <a:pt x="583348" y="17803"/>
                  </a:lnTo>
                  <a:lnTo>
                    <a:pt x="567256" y="10663"/>
                  </a:lnTo>
                  <a:lnTo>
                    <a:pt x="551163" y="24943"/>
                  </a:lnTo>
                  <a:lnTo>
                    <a:pt x="538212" y="17803"/>
                  </a:lnTo>
                  <a:lnTo>
                    <a:pt x="528594" y="17803"/>
                  </a:lnTo>
                  <a:lnTo>
                    <a:pt x="518881" y="14280"/>
                  </a:lnTo>
                  <a:lnTo>
                    <a:pt x="509264" y="14280"/>
                  </a:lnTo>
                  <a:lnTo>
                    <a:pt x="496313" y="17803"/>
                  </a:lnTo>
                  <a:lnTo>
                    <a:pt x="486695" y="17803"/>
                  </a:lnTo>
                  <a:lnTo>
                    <a:pt x="483457" y="21420"/>
                  </a:lnTo>
                  <a:lnTo>
                    <a:pt x="476982" y="21420"/>
                  </a:lnTo>
                  <a:lnTo>
                    <a:pt x="470602" y="24943"/>
                  </a:lnTo>
                  <a:lnTo>
                    <a:pt x="438321" y="24943"/>
                  </a:lnTo>
                  <a:lnTo>
                    <a:pt x="435084" y="28561"/>
                  </a:lnTo>
                  <a:lnTo>
                    <a:pt x="402897" y="28561"/>
                  </a:lnTo>
                  <a:lnTo>
                    <a:pt x="399659" y="32083"/>
                  </a:lnTo>
                  <a:lnTo>
                    <a:pt x="389946" y="32083"/>
                  </a:lnTo>
                  <a:lnTo>
                    <a:pt x="383566" y="35605"/>
                  </a:lnTo>
                  <a:lnTo>
                    <a:pt x="373853" y="39223"/>
                  </a:lnTo>
                  <a:lnTo>
                    <a:pt x="367378" y="46363"/>
                  </a:lnTo>
                  <a:lnTo>
                    <a:pt x="364236" y="53504"/>
                  </a:lnTo>
                  <a:lnTo>
                    <a:pt x="357761" y="60644"/>
                  </a:lnTo>
                  <a:lnTo>
                    <a:pt x="357761" y="64166"/>
                  </a:lnTo>
                  <a:lnTo>
                    <a:pt x="341668" y="64166"/>
                  </a:lnTo>
                  <a:lnTo>
                    <a:pt x="335192" y="67784"/>
                  </a:lnTo>
                  <a:lnTo>
                    <a:pt x="325479" y="67784"/>
                  </a:lnTo>
                  <a:lnTo>
                    <a:pt x="319099" y="71306"/>
                  </a:lnTo>
                  <a:lnTo>
                    <a:pt x="315862" y="74924"/>
                  </a:lnTo>
                  <a:lnTo>
                    <a:pt x="315862" y="78446"/>
                  </a:lnTo>
                  <a:lnTo>
                    <a:pt x="299673" y="96249"/>
                  </a:lnTo>
                  <a:lnTo>
                    <a:pt x="293293" y="99867"/>
                  </a:lnTo>
                  <a:lnTo>
                    <a:pt x="280343" y="99867"/>
                  </a:lnTo>
                  <a:lnTo>
                    <a:pt x="283580" y="103390"/>
                  </a:lnTo>
                  <a:lnTo>
                    <a:pt x="286818" y="110530"/>
                  </a:lnTo>
                  <a:lnTo>
                    <a:pt x="293293" y="114147"/>
                  </a:lnTo>
                  <a:lnTo>
                    <a:pt x="290055" y="117670"/>
                  </a:lnTo>
                  <a:lnTo>
                    <a:pt x="290055" y="124810"/>
                  </a:lnTo>
                  <a:lnTo>
                    <a:pt x="296531" y="124810"/>
                  </a:lnTo>
                  <a:lnTo>
                    <a:pt x="293293" y="164033"/>
                  </a:lnTo>
                  <a:lnTo>
                    <a:pt x="299673" y="174696"/>
                  </a:lnTo>
                  <a:lnTo>
                    <a:pt x="293293" y="192594"/>
                  </a:lnTo>
                  <a:lnTo>
                    <a:pt x="302911" y="192594"/>
                  </a:lnTo>
                  <a:lnTo>
                    <a:pt x="302911" y="210397"/>
                  </a:lnTo>
                  <a:lnTo>
                    <a:pt x="315862" y="221059"/>
                  </a:lnTo>
                  <a:lnTo>
                    <a:pt x="306148" y="231817"/>
                  </a:lnTo>
                  <a:lnTo>
                    <a:pt x="306148" y="238862"/>
                  </a:lnTo>
                  <a:lnTo>
                    <a:pt x="277200" y="242480"/>
                  </a:lnTo>
                  <a:lnTo>
                    <a:pt x="270725" y="238862"/>
                  </a:lnTo>
                  <a:lnTo>
                    <a:pt x="261012" y="238862"/>
                  </a:lnTo>
                  <a:lnTo>
                    <a:pt x="261012" y="242480"/>
                  </a:lnTo>
                  <a:lnTo>
                    <a:pt x="257774" y="246002"/>
                  </a:lnTo>
                  <a:lnTo>
                    <a:pt x="254632" y="242480"/>
                  </a:lnTo>
                  <a:lnTo>
                    <a:pt x="248157" y="242480"/>
                  </a:lnTo>
                  <a:lnTo>
                    <a:pt x="248157" y="246002"/>
                  </a:lnTo>
                  <a:lnTo>
                    <a:pt x="244919" y="249620"/>
                  </a:lnTo>
                  <a:lnTo>
                    <a:pt x="244919" y="256760"/>
                  </a:lnTo>
                  <a:lnTo>
                    <a:pt x="232064" y="256760"/>
                  </a:lnTo>
                  <a:lnTo>
                    <a:pt x="225588" y="260283"/>
                  </a:lnTo>
                  <a:lnTo>
                    <a:pt x="212733" y="260283"/>
                  </a:lnTo>
                  <a:lnTo>
                    <a:pt x="209495" y="263900"/>
                  </a:lnTo>
                  <a:lnTo>
                    <a:pt x="209495" y="271040"/>
                  </a:lnTo>
                  <a:lnTo>
                    <a:pt x="212733" y="274563"/>
                  </a:lnTo>
                  <a:lnTo>
                    <a:pt x="215875" y="281703"/>
                  </a:lnTo>
                  <a:lnTo>
                    <a:pt x="222350" y="292366"/>
                  </a:lnTo>
                  <a:lnTo>
                    <a:pt x="209495" y="299506"/>
                  </a:lnTo>
                  <a:lnTo>
                    <a:pt x="209495" y="303124"/>
                  </a:lnTo>
                  <a:lnTo>
                    <a:pt x="203020" y="310264"/>
                  </a:lnTo>
                  <a:lnTo>
                    <a:pt x="196544" y="313786"/>
                  </a:lnTo>
                  <a:lnTo>
                    <a:pt x="193307" y="317404"/>
                  </a:lnTo>
                  <a:close/>
                </a:path>
              </a:pathLst>
            </a:custGeom>
            <a:noFill/>
            <a:ln w="2379" cap="flat">
              <a:solidFill>
                <a:srgbClr val="FFFFFF"/>
              </a:solidFill>
              <a:prstDash val="solid"/>
              <a:round/>
            </a:ln>
          </p:spPr>
          <p:txBody>
            <a:bodyPr rtlCol="0" anchor="ctr"/>
            <a:lstStyle/>
            <a:p>
              <a:endParaRPr lang="en-US" noProof="0" dirty="0"/>
            </a:p>
          </p:txBody>
        </p:sp>
        <p:sp>
          <p:nvSpPr>
            <p:cNvPr id="5709" name="Serbest Form 5708">
              <a:extLst>
                <a:ext uri="{FF2B5EF4-FFF2-40B4-BE49-F238E27FC236}">
                  <a16:creationId xmlns:a16="http://schemas.microsoft.com/office/drawing/2014/main" id="{2D1D80F2-E55C-4943-87E2-4B28F860944A}"/>
                </a:ext>
              </a:extLst>
            </p:cNvPr>
            <p:cNvSpPr/>
            <p:nvPr/>
          </p:nvSpPr>
          <p:spPr>
            <a:xfrm>
              <a:off x="6328158" y="1955271"/>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742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742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742"/>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742"/>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solidFill>
              <a:srgbClr val="FF0000"/>
            </a:solidFill>
            <a:ln w="9518" cap="flat">
              <a:noFill/>
              <a:prstDash val="solid"/>
              <a:miter/>
            </a:ln>
          </p:spPr>
          <p:txBody>
            <a:bodyPr rtlCol="0" anchor="ctr"/>
            <a:lstStyle/>
            <a:p>
              <a:endParaRPr lang="en-US" noProof="0" dirty="0"/>
            </a:p>
          </p:txBody>
        </p:sp>
        <p:sp>
          <p:nvSpPr>
            <p:cNvPr id="5710" name="Serbest Form 5709">
              <a:extLst>
                <a:ext uri="{FF2B5EF4-FFF2-40B4-BE49-F238E27FC236}">
                  <a16:creationId xmlns:a16="http://schemas.microsoft.com/office/drawing/2014/main" id="{65F3A09F-3F61-6B43-BE37-C9D6F59E0B83}"/>
                </a:ext>
              </a:extLst>
            </p:cNvPr>
            <p:cNvSpPr/>
            <p:nvPr/>
          </p:nvSpPr>
          <p:spPr>
            <a:xfrm>
              <a:off x="6328158" y="1955271"/>
              <a:ext cx="77322" cy="154608"/>
            </a:xfrm>
            <a:custGeom>
              <a:avLst/>
              <a:gdLst>
                <a:gd name="connsiteX0" fmla="*/ 51517 w 77322"/>
                <a:gd name="connsiteY0" fmla="*/ 132045 h 154608"/>
                <a:gd name="connsiteX1" fmla="*/ 51517 w 77322"/>
                <a:gd name="connsiteY1" fmla="*/ 128237 h 154608"/>
                <a:gd name="connsiteX2" fmla="*/ 57992 w 77322"/>
                <a:gd name="connsiteY2" fmla="*/ 128237 h 154608"/>
                <a:gd name="connsiteX3" fmla="*/ 64468 w 77322"/>
                <a:gd name="connsiteY3" fmla="*/ 124429 h 154608"/>
                <a:gd name="connsiteX4" fmla="*/ 64468 w 77322"/>
                <a:gd name="connsiteY4" fmla="*/ 109387 h 154608"/>
                <a:gd name="connsiteX5" fmla="*/ 74085 w 77322"/>
                <a:gd name="connsiteY5" fmla="*/ 109387 h 154608"/>
                <a:gd name="connsiteX6" fmla="*/ 77323 w 77322"/>
                <a:gd name="connsiteY6" fmla="*/ 105579 h 154608"/>
                <a:gd name="connsiteX7" fmla="*/ 77323 w 77322"/>
                <a:gd name="connsiteY7" fmla="*/ 86729 h 154608"/>
                <a:gd name="connsiteX8" fmla="*/ 64468 w 77322"/>
                <a:gd name="connsiteY8" fmla="*/ 90537 h 154608"/>
                <a:gd name="connsiteX9" fmla="*/ 64468 w 77322"/>
                <a:gd name="connsiteY9" fmla="*/ 79208 h 154608"/>
                <a:gd name="connsiteX10" fmla="*/ 61230 w 77322"/>
                <a:gd name="connsiteY10" fmla="*/ 79208 h 154608"/>
                <a:gd name="connsiteX11" fmla="*/ 57992 w 77322"/>
                <a:gd name="connsiteY11" fmla="*/ 75400 h 154608"/>
                <a:gd name="connsiteX12" fmla="*/ 57992 w 77322"/>
                <a:gd name="connsiteY12" fmla="*/ 60358 h 154608"/>
                <a:gd name="connsiteX13" fmla="*/ 54754 w 77322"/>
                <a:gd name="connsiteY13" fmla="*/ 52837 h 154608"/>
                <a:gd name="connsiteX14" fmla="*/ 54754 w 77322"/>
                <a:gd name="connsiteY14" fmla="*/ 26371 h 154608"/>
                <a:gd name="connsiteX15" fmla="*/ 51517 w 77322"/>
                <a:gd name="connsiteY15" fmla="*/ 15042 h 154608"/>
                <a:gd name="connsiteX16" fmla="*/ 45137 w 77322"/>
                <a:gd name="connsiteY16" fmla="*/ 15042 h 154608"/>
                <a:gd name="connsiteX17" fmla="*/ 38661 w 77322"/>
                <a:gd name="connsiteY17" fmla="*/ 3713 h 154608"/>
                <a:gd name="connsiteX18" fmla="*/ 35423 w 77322"/>
                <a:gd name="connsiteY18" fmla="*/ 7521 h 154608"/>
                <a:gd name="connsiteX19" fmla="*/ 19330 w 77322"/>
                <a:gd name="connsiteY19" fmla="*/ 0 h 154608"/>
                <a:gd name="connsiteX20" fmla="*/ 19330 w 77322"/>
                <a:gd name="connsiteY20" fmla="*/ 11234 h 154608"/>
                <a:gd name="connsiteX21" fmla="*/ 12855 w 77322"/>
                <a:gd name="connsiteY21" fmla="*/ 15042 h 154608"/>
                <a:gd name="connsiteX22" fmla="*/ 0 w 77322"/>
                <a:gd name="connsiteY22" fmla="*/ 15042 h 154608"/>
                <a:gd name="connsiteX23" fmla="*/ 9618 w 77322"/>
                <a:gd name="connsiteY23" fmla="*/ 22563 h 154608"/>
                <a:gd name="connsiteX24" fmla="*/ 12855 w 77322"/>
                <a:gd name="connsiteY24" fmla="*/ 18850 h 154608"/>
                <a:gd name="connsiteX25" fmla="*/ 16093 w 77322"/>
                <a:gd name="connsiteY25" fmla="*/ 30179 h 154608"/>
                <a:gd name="connsiteX26" fmla="*/ 9618 w 77322"/>
                <a:gd name="connsiteY26" fmla="*/ 37700 h 154608"/>
                <a:gd name="connsiteX27" fmla="*/ 12855 w 77322"/>
                <a:gd name="connsiteY27" fmla="*/ 41508 h 154608"/>
                <a:gd name="connsiteX28" fmla="*/ 25806 w 77322"/>
                <a:gd name="connsiteY28" fmla="*/ 41508 h 154608"/>
                <a:gd name="connsiteX29" fmla="*/ 25806 w 77322"/>
                <a:gd name="connsiteY29" fmla="*/ 52837 h 154608"/>
                <a:gd name="connsiteX30" fmla="*/ 22568 w 77322"/>
                <a:gd name="connsiteY30" fmla="*/ 60358 h 154608"/>
                <a:gd name="connsiteX31" fmla="*/ 22568 w 77322"/>
                <a:gd name="connsiteY31" fmla="*/ 71687 h 154608"/>
                <a:gd name="connsiteX32" fmla="*/ 19330 w 77322"/>
                <a:gd name="connsiteY32" fmla="*/ 82921 h 154608"/>
                <a:gd name="connsiteX33" fmla="*/ 19330 w 77322"/>
                <a:gd name="connsiteY33" fmla="*/ 98058 h 154608"/>
                <a:gd name="connsiteX34" fmla="*/ 12855 w 77322"/>
                <a:gd name="connsiteY34" fmla="*/ 113195 h 154608"/>
                <a:gd name="connsiteX35" fmla="*/ 12855 w 77322"/>
                <a:gd name="connsiteY35" fmla="*/ 116908 h 154608"/>
                <a:gd name="connsiteX36" fmla="*/ 22568 w 77322"/>
                <a:gd name="connsiteY36" fmla="*/ 128237 h 154608"/>
                <a:gd name="connsiteX37" fmla="*/ 28948 w 77322"/>
                <a:gd name="connsiteY37" fmla="*/ 132045 h 154608"/>
                <a:gd name="connsiteX38" fmla="*/ 32186 w 77322"/>
                <a:gd name="connsiteY38" fmla="*/ 135758 h 154608"/>
                <a:gd name="connsiteX39" fmla="*/ 32186 w 77322"/>
                <a:gd name="connsiteY39" fmla="*/ 147087 h 154608"/>
                <a:gd name="connsiteX40" fmla="*/ 35423 w 77322"/>
                <a:gd name="connsiteY40" fmla="*/ 150895 h 154608"/>
                <a:gd name="connsiteX41" fmla="*/ 45137 w 77322"/>
                <a:gd name="connsiteY41" fmla="*/ 150895 h 154608"/>
                <a:gd name="connsiteX42" fmla="*/ 48375 w 77322"/>
                <a:gd name="connsiteY42" fmla="*/ 154608 h 154608"/>
                <a:gd name="connsiteX43" fmla="*/ 51517 w 77322"/>
                <a:gd name="connsiteY43" fmla="*/ 154608 h 154608"/>
                <a:gd name="connsiteX44" fmla="*/ 51517 w 77322"/>
                <a:gd name="connsiteY44" fmla="*/ 132045 h 15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322" h="154608">
                  <a:moveTo>
                    <a:pt x="51517" y="132045"/>
                  </a:moveTo>
                  <a:lnTo>
                    <a:pt x="51517" y="128237"/>
                  </a:lnTo>
                  <a:lnTo>
                    <a:pt x="57992" y="128237"/>
                  </a:lnTo>
                  <a:lnTo>
                    <a:pt x="64468" y="124429"/>
                  </a:lnTo>
                  <a:lnTo>
                    <a:pt x="64468" y="109387"/>
                  </a:lnTo>
                  <a:lnTo>
                    <a:pt x="74085" y="109387"/>
                  </a:lnTo>
                  <a:lnTo>
                    <a:pt x="77323" y="105579"/>
                  </a:lnTo>
                  <a:lnTo>
                    <a:pt x="77323" y="86729"/>
                  </a:lnTo>
                  <a:lnTo>
                    <a:pt x="64468" y="90537"/>
                  </a:lnTo>
                  <a:lnTo>
                    <a:pt x="64468" y="79208"/>
                  </a:lnTo>
                  <a:lnTo>
                    <a:pt x="61230" y="79208"/>
                  </a:lnTo>
                  <a:lnTo>
                    <a:pt x="57992" y="75400"/>
                  </a:lnTo>
                  <a:lnTo>
                    <a:pt x="57992" y="60358"/>
                  </a:lnTo>
                  <a:lnTo>
                    <a:pt x="54754" y="52837"/>
                  </a:lnTo>
                  <a:lnTo>
                    <a:pt x="54754" y="26371"/>
                  </a:lnTo>
                  <a:lnTo>
                    <a:pt x="51517" y="15042"/>
                  </a:lnTo>
                  <a:lnTo>
                    <a:pt x="45137" y="15042"/>
                  </a:lnTo>
                  <a:lnTo>
                    <a:pt x="38661" y="3713"/>
                  </a:lnTo>
                  <a:lnTo>
                    <a:pt x="35423" y="7521"/>
                  </a:lnTo>
                  <a:lnTo>
                    <a:pt x="19330" y="0"/>
                  </a:lnTo>
                  <a:lnTo>
                    <a:pt x="19330" y="11234"/>
                  </a:lnTo>
                  <a:lnTo>
                    <a:pt x="12855" y="15042"/>
                  </a:lnTo>
                  <a:lnTo>
                    <a:pt x="0" y="15042"/>
                  </a:lnTo>
                  <a:lnTo>
                    <a:pt x="9618" y="22563"/>
                  </a:lnTo>
                  <a:lnTo>
                    <a:pt x="12855" y="18850"/>
                  </a:lnTo>
                  <a:lnTo>
                    <a:pt x="16093" y="30179"/>
                  </a:lnTo>
                  <a:lnTo>
                    <a:pt x="9618" y="37700"/>
                  </a:lnTo>
                  <a:lnTo>
                    <a:pt x="12855" y="41508"/>
                  </a:lnTo>
                  <a:lnTo>
                    <a:pt x="25806" y="41508"/>
                  </a:lnTo>
                  <a:lnTo>
                    <a:pt x="25806" y="52837"/>
                  </a:lnTo>
                  <a:lnTo>
                    <a:pt x="22568" y="60358"/>
                  </a:lnTo>
                  <a:lnTo>
                    <a:pt x="22568" y="71687"/>
                  </a:lnTo>
                  <a:lnTo>
                    <a:pt x="19330" y="82921"/>
                  </a:lnTo>
                  <a:lnTo>
                    <a:pt x="19330" y="98058"/>
                  </a:lnTo>
                  <a:lnTo>
                    <a:pt x="12855" y="113195"/>
                  </a:lnTo>
                  <a:lnTo>
                    <a:pt x="12855" y="116908"/>
                  </a:lnTo>
                  <a:lnTo>
                    <a:pt x="22568" y="128237"/>
                  </a:lnTo>
                  <a:lnTo>
                    <a:pt x="28948" y="132045"/>
                  </a:lnTo>
                  <a:lnTo>
                    <a:pt x="32186" y="135758"/>
                  </a:lnTo>
                  <a:lnTo>
                    <a:pt x="32186" y="147087"/>
                  </a:lnTo>
                  <a:lnTo>
                    <a:pt x="35423" y="150895"/>
                  </a:lnTo>
                  <a:lnTo>
                    <a:pt x="45137" y="150895"/>
                  </a:lnTo>
                  <a:lnTo>
                    <a:pt x="48375" y="154608"/>
                  </a:lnTo>
                  <a:lnTo>
                    <a:pt x="51517" y="154608"/>
                  </a:lnTo>
                  <a:lnTo>
                    <a:pt x="51517" y="132045"/>
                  </a:lnTo>
                  <a:close/>
                </a:path>
              </a:pathLst>
            </a:custGeom>
            <a:noFill/>
            <a:ln w="2379" cap="flat">
              <a:solidFill>
                <a:srgbClr val="FFFFFF"/>
              </a:solidFill>
              <a:prstDash val="solid"/>
              <a:round/>
            </a:ln>
          </p:spPr>
          <p:txBody>
            <a:bodyPr rtlCol="0" anchor="ctr"/>
            <a:lstStyle/>
            <a:p>
              <a:endParaRPr lang="en-US" noProof="0" dirty="0"/>
            </a:p>
          </p:txBody>
        </p:sp>
        <p:sp>
          <p:nvSpPr>
            <p:cNvPr id="5711" name="Serbest Form 5710">
              <a:extLst>
                <a:ext uri="{FF2B5EF4-FFF2-40B4-BE49-F238E27FC236}">
                  <a16:creationId xmlns:a16="http://schemas.microsoft.com/office/drawing/2014/main" id="{0285EDAB-17CF-884F-A4BF-DE149ECEE278}"/>
                </a:ext>
              </a:extLst>
            </p:cNvPr>
            <p:cNvSpPr/>
            <p:nvPr/>
          </p:nvSpPr>
          <p:spPr>
            <a:xfrm>
              <a:off x="6251312" y="5029252"/>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845 w 617249"/>
                <a:gd name="connsiteY5" fmla="*/ 381094 h 599868"/>
                <a:gd name="connsiteX6" fmla="*/ 438511 w 617249"/>
                <a:gd name="connsiteY6" fmla="*/ 384616 h 599868"/>
                <a:gd name="connsiteX7" fmla="*/ 435274 w 617249"/>
                <a:gd name="connsiteY7" fmla="*/ 391661 h 599868"/>
                <a:gd name="connsiteX8" fmla="*/ 432036 w 617249"/>
                <a:gd name="connsiteY8" fmla="*/ 395184 h 599868"/>
                <a:gd name="connsiteX9" fmla="*/ 432036 w 617249"/>
                <a:gd name="connsiteY9" fmla="*/ 402324 h 599868"/>
                <a:gd name="connsiteX10" fmla="*/ 422514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510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845" y="381094"/>
                  </a:lnTo>
                  <a:lnTo>
                    <a:pt x="438511" y="384616"/>
                  </a:lnTo>
                  <a:lnTo>
                    <a:pt x="435274" y="391661"/>
                  </a:lnTo>
                  <a:lnTo>
                    <a:pt x="432036" y="395184"/>
                  </a:lnTo>
                  <a:lnTo>
                    <a:pt x="432036" y="402324"/>
                  </a:lnTo>
                  <a:lnTo>
                    <a:pt x="422514"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510"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solidFill>
              <a:srgbClr val="FF0000"/>
            </a:solidFill>
            <a:ln w="9518" cap="flat">
              <a:noFill/>
              <a:prstDash val="solid"/>
              <a:miter/>
            </a:ln>
          </p:spPr>
          <p:txBody>
            <a:bodyPr rtlCol="0" anchor="ctr"/>
            <a:lstStyle/>
            <a:p>
              <a:endParaRPr lang="en-US" noProof="0" dirty="0"/>
            </a:p>
          </p:txBody>
        </p:sp>
        <p:sp>
          <p:nvSpPr>
            <p:cNvPr id="5712" name="Serbest Form 5711">
              <a:extLst>
                <a:ext uri="{FF2B5EF4-FFF2-40B4-BE49-F238E27FC236}">
                  <a16:creationId xmlns:a16="http://schemas.microsoft.com/office/drawing/2014/main" id="{D4A9A26E-27A7-0A42-82D9-7698DAC08A15}"/>
                </a:ext>
              </a:extLst>
            </p:cNvPr>
            <p:cNvSpPr/>
            <p:nvPr/>
          </p:nvSpPr>
          <p:spPr>
            <a:xfrm>
              <a:off x="6251312" y="5029252"/>
              <a:ext cx="617249" cy="599868"/>
            </a:xfrm>
            <a:custGeom>
              <a:avLst/>
              <a:gdLst>
                <a:gd name="connsiteX0" fmla="*/ 474316 w 617249"/>
                <a:gd name="connsiteY0" fmla="*/ 367004 h 599868"/>
                <a:gd name="connsiteX1" fmla="*/ 467746 w 617249"/>
                <a:gd name="connsiteY1" fmla="*/ 370527 h 599868"/>
                <a:gd name="connsiteX2" fmla="*/ 464413 w 617249"/>
                <a:gd name="connsiteY2" fmla="*/ 374049 h 599868"/>
                <a:gd name="connsiteX3" fmla="*/ 457938 w 617249"/>
                <a:gd name="connsiteY3" fmla="*/ 377572 h 599868"/>
                <a:gd name="connsiteX4" fmla="*/ 448415 w 617249"/>
                <a:gd name="connsiteY4" fmla="*/ 377572 h 599868"/>
                <a:gd name="connsiteX5" fmla="*/ 441939 w 617249"/>
                <a:gd name="connsiteY5" fmla="*/ 381094 h 599868"/>
                <a:gd name="connsiteX6" fmla="*/ 438607 w 617249"/>
                <a:gd name="connsiteY6" fmla="*/ 384616 h 599868"/>
                <a:gd name="connsiteX7" fmla="*/ 435369 w 617249"/>
                <a:gd name="connsiteY7" fmla="*/ 391661 h 599868"/>
                <a:gd name="connsiteX8" fmla="*/ 432132 w 617249"/>
                <a:gd name="connsiteY8" fmla="*/ 395184 h 599868"/>
                <a:gd name="connsiteX9" fmla="*/ 432132 w 617249"/>
                <a:gd name="connsiteY9" fmla="*/ 402324 h 599868"/>
                <a:gd name="connsiteX10" fmla="*/ 422609 w 617249"/>
                <a:gd name="connsiteY10" fmla="*/ 402324 h 599868"/>
                <a:gd name="connsiteX11" fmla="*/ 405469 w 617249"/>
                <a:gd name="connsiteY11" fmla="*/ 384712 h 599868"/>
                <a:gd name="connsiteX12" fmla="*/ 405469 w 617249"/>
                <a:gd name="connsiteY12" fmla="*/ 374144 h 599868"/>
                <a:gd name="connsiteX13" fmla="*/ 392232 w 617249"/>
                <a:gd name="connsiteY13" fmla="*/ 352914 h 599868"/>
                <a:gd name="connsiteX14" fmla="*/ 405278 w 617249"/>
                <a:gd name="connsiteY14" fmla="*/ 352914 h 599868"/>
                <a:gd name="connsiteX15" fmla="*/ 408611 w 617249"/>
                <a:gd name="connsiteY15" fmla="*/ 342347 h 599868"/>
                <a:gd name="connsiteX16" fmla="*/ 418133 w 617249"/>
                <a:gd name="connsiteY16" fmla="*/ 331779 h 599868"/>
                <a:gd name="connsiteX17" fmla="*/ 418133 w 617249"/>
                <a:gd name="connsiteY17" fmla="*/ 321212 h 599868"/>
                <a:gd name="connsiteX18" fmla="*/ 421371 w 617249"/>
                <a:gd name="connsiteY18" fmla="*/ 317690 h 599868"/>
                <a:gd name="connsiteX19" fmla="*/ 434512 w 617249"/>
                <a:gd name="connsiteY19" fmla="*/ 317690 h 599868"/>
                <a:gd name="connsiteX20" fmla="*/ 434512 w 617249"/>
                <a:gd name="connsiteY20" fmla="*/ 310644 h 599868"/>
                <a:gd name="connsiteX21" fmla="*/ 441083 w 617249"/>
                <a:gd name="connsiteY21" fmla="*/ 307122 h 599868"/>
                <a:gd name="connsiteX22" fmla="*/ 460699 w 617249"/>
                <a:gd name="connsiteY22" fmla="*/ 307122 h 599868"/>
                <a:gd name="connsiteX23" fmla="*/ 463937 w 617249"/>
                <a:gd name="connsiteY23" fmla="*/ 310644 h 599868"/>
                <a:gd name="connsiteX24" fmla="*/ 467270 w 617249"/>
                <a:gd name="connsiteY24" fmla="*/ 317690 h 599868"/>
                <a:gd name="connsiteX25" fmla="*/ 470507 w 617249"/>
                <a:gd name="connsiteY25" fmla="*/ 321212 h 599868"/>
                <a:gd name="connsiteX26" fmla="*/ 473840 w 617249"/>
                <a:gd name="connsiteY26" fmla="*/ 328257 h 599868"/>
                <a:gd name="connsiteX27" fmla="*/ 480315 w 617249"/>
                <a:gd name="connsiteY27" fmla="*/ 331779 h 599868"/>
                <a:gd name="connsiteX28" fmla="*/ 483648 w 617249"/>
                <a:gd name="connsiteY28" fmla="*/ 345869 h 599868"/>
                <a:gd name="connsiteX29" fmla="*/ 470984 w 617249"/>
                <a:gd name="connsiteY29" fmla="*/ 356151 h 599868"/>
                <a:gd name="connsiteX30" fmla="*/ 608489 w 617249"/>
                <a:gd name="connsiteY30" fmla="*/ 218965 h 599868"/>
                <a:gd name="connsiteX31" fmla="*/ 598966 w 617249"/>
                <a:gd name="connsiteY31" fmla="*/ 218965 h 599868"/>
                <a:gd name="connsiteX32" fmla="*/ 595728 w 617249"/>
                <a:gd name="connsiteY32" fmla="*/ 222488 h 599868"/>
                <a:gd name="connsiteX33" fmla="*/ 592205 w 617249"/>
                <a:gd name="connsiteY33" fmla="*/ 222488 h 599868"/>
                <a:gd name="connsiteX34" fmla="*/ 585634 w 617249"/>
                <a:gd name="connsiteY34" fmla="*/ 247145 h 599868"/>
                <a:gd name="connsiteX35" fmla="*/ 579064 w 617249"/>
                <a:gd name="connsiteY35" fmla="*/ 247145 h 599868"/>
                <a:gd name="connsiteX36" fmla="*/ 572493 w 617249"/>
                <a:gd name="connsiteY36" fmla="*/ 243622 h 599868"/>
                <a:gd name="connsiteX37" fmla="*/ 562971 w 617249"/>
                <a:gd name="connsiteY37" fmla="*/ 243622 h 599868"/>
                <a:gd name="connsiteX38" fmla="*/ 556400 w 617249"/>
                <a:gd name="connsiteY38" fmla="*/ 236577 h 599868"/>
                <a:gd name="connsiteX39" fmla="*/ 549830 w 617249"/>
                <a:gd name="connsiteY39" fmla="*/ 233055 h 599868"/>
                <a:gd name="connsiteX40" fmla="*/ 543354 w 617249"/>
                <a:gd name="connsiteY40" fmla="*/ 218965 h 599868"/>
                <a:gd name="connsiteX41" fmla="*/ 543354 w 617249"/>
                <a:gd name="connsiteY41" fmla="*/ 204875 h 599868"/>
                <a:gd name="connsiteX42" fmla="*/ 546592 w 617249"/>
                <a:gd name="connsiteY42" fmla="*/ 197735 h 599868"/>
                <a:gd name="connsiteX43" fmla="*/ 553163 w 617249"/>
                <a:gd name="connsiteY43" fmla="*/ 190690 h 599868"/>
                <a:gd name="connsiteX44" fmla="*/ 553163 w 617249"/>
                <a:gd name="connsiteY44" fmla="*/ 183645 h 599868"/>
                <a:gd name="connsiteX45" fmla="*/ 556400 w 617249"/>
                <a:gd name="connsiteY45" fmla="*/ 176600 h 599868"/>
                <a:gd name="connsiteX46" fmla="*/ 562971 w 617249"/>
                <a:gd name="connsiteY46" fmla="*/ 169555 h 599868"/>
                <a:gd name="connsiteX47" fmla="*/ 566209 w 617249"/>
                <a:gd name="connsiteY47" fmla="*/ 169555 h 599868"/>
                <a:gd name="connsiteX48" fmla="*/ 572779 w 617249"/>
                <a:gd name="connsiteY48" fmla="*/ 173078 h 599868"/>
                <a:gd name="connsiteX49" fmla="*/ 579350 w 617249"/>
                <a:gd name="connsiteY49" fmla="*/ 180123 h 599868"/>
                <a:gd name="connsiteX50" fmla="*/ 592491 w 617249"/>
                <a:gd name="connsiteY50" fmla="*/ 158987 h 599868"/>
                <a:gd name="connsiteX51" fmla="*/ 592491 w 617249"/>
                <a:gd name="connsiteY51" fmla="*/ 106150 h 599868"/>
                <a:gd name="connsiteX52" fmla="*/ 575827 w 617249"/>
                <a:gd name="connsiteY52" fmla="*/ 70545 h 599868"/>
                <a:gd name="connsiteX53" fmla="*/ 575827 w 617249"/>
                <a:gd name="connsiteY53" fmla="*/ 59978 h 599868"/>
                <a:gd name="connsiteX54" fmla="*/ 572493 w 617249"/>
                <a:gd name="connsiteY54" fmla="*/ 52932 h 599868"/>
                <a:gd name="connsiteX55" fmla="*/ 572493 w 617249"/>
                <a:gd name="connsiteY55" fmla="*/ 42365 h 599868"/>
                <a:gd name="connsiteX56" fmla="*/ 569256 w 617249"/>
                <a:gd name="connsiteY56" fmla="*/ 31797 h 599868"/>
                <a:gd name="connsiteX57" fmla="*/ 569256 w 617249"/>
                <a:gd name="connsiteY57" fmla="*/ 14185 h 599868"/>
                <a:gd name="connsiteX58" fmla="*/ 559733 w 617249"/>
                <a:gd name="connsiteY58" fmla="*/ 7140 h 599868"/>
                <a:gd name="connsiteX59" fmla="*/ 526976 w 617249"/>
                <a:gd name="connsiteY59" fmla="*/ 7140 h 599868"/>
                <a:gd name="connsiteX60" fmla="*/ 520405 w 617249"/>
                <a:gd name="connsiteY60" fmla="*/ 3522 h 599868"/>
                <a:gd name="connsiteX61" fmla="*/ 517167 w 617249"/>
                <a:gd name="connsiteY61" fmla="*/ 3522 h 599868"/>
                <a:gd name="connsiteX62" fmla="*/ 510597 w 617249"/>
                <a:gd name="connsiteY62" fmla="*/ 0 h 599868"/>
                <a:gd name="connsiteX63" fmla="*/ 477935 w 617249"/>
                <a:gd name="connsiteY63" fmla="*/ 0 h 599868"/>
                <a:gd name="connsiteX64" fmla="*/ 471364 w 617249"/>
                <a:gd name="connsiteY64" fmla="*/ 14185 h 599868"/>
                <a:gd name="connsiteX65" fmla="*/ 464794 w 617249"/>
                <a:gd name="connsiteY65" fmla="*/ 14185 h 599868"/>
                <a:gd name="connsiteX66" fmla="*/ 458318 w 617249"/>
                <a:gd name="connsiteY66" fmla="*/ 17708 h 599868"/>
                <a:gd name="connsiteX67" fmla="*/ 451748 w 617249"/>
                <a:gd name="connsiteY67" fmla="*/ 17708 h 599868"/>
                <a:gd name="connsiteX68" fmla="*/ 448415 w 617249"/>
                <a:gd name="connsiteY68" fmla="*/ 21230 h 599868"/>
                <a:gd name="connsiteX69" fmla="*/ 441939 w 617249"/>
                <a:gd name="connsiteY69" fmla="*/ 35320 h 599868"/>
                <a:gd name="connsiteX70" fmla="*/ 418990 w 617249"/>
                <a:gd name="connsiteY70" fmla="*/ 59978 h 599868"/>
                <a:gd name="connsiteX71" fmla="*/ 412420 w 617249"/>
                <a:gd name="connsiteY71" fmla="*/ 63500 h 599868"/>
                <a:gd name="connsiteX72" fmla="*/ 409183 w 617249"/>
                <a:gd name="connsiteY72" fmla="*/ 63500 h 599868"/>
                <a:gd name="connsiteX73" fmla="*/ 402612 w 617249"/>
                <a:gd name="connsiteY73" fmla="*/ 67022 h 599868"/>
                <a:gd name="connsiteX74" fmla="*/ 396041 w 617249"/>
                <a:gd name="connsiteY74" fmla="*/ 81112 h 599868"/>
                <a:gd name="connsiteX75" fmla="*/ 396041 w 617249"/>
                <a:gd name="connsiteY75" fmla="*/ 102247 h 599868"/>
                <a:gd name="connsiteX76" fmla="*/ 389566 w 617249"/>
                <a:gd name="connsiteY76" fmla="*/ 105865 h 599868"/>
                <a:gd name="connsiteX77" fmla="*/ 386233 w 617249"/>
                <a:gd name="connsiteY77" fmla="*/ 112910 h 599868"/>
                <a:gd name="connsiteX78" fmla="*/ 382996 w 617249"/>
                <a:gd name="connsiteY78" fmla="*/ 116432 h 599868"/>
                <a:gd name="connsiteX79" fmla="*/ 376425 w 617249"/>
                <a:gd name="connsiteY79" fmla="*/ 119955 h 599868"/>
                <a:gd name="connsiteX80" fmla="*/ 366903 w 617249"/>
                <a:gd name="connsiteY80" fmla="*/ 123477 h 599868"/>
                <a:gd name="connsiteX81" fmla="*/ 357380 w 617249"/>
                <a:gd name="connsiteY81" fmla="*/ 134044 h 599868"/>
                <a:gd name="connsiteX82" fmla="*/ 357380 w 617249"/>
                <a:gd name="connsiteY82" fmla="*/ 141089 h 599868"/>
                <a:gd name="connsiteX83" fmla="*/ 354047 w 617249"/>
                <a:gd name="connsiteY83" fmla="*/ 148135 h 599868"/>
                <a:gd name="connsiteX84" fmla="*/ 350810 w 617249"/>
                <a:gd name="connsiteY84" fmla="*/ 158702 h 599868"/>
                <a:gd name="connsiteX85" fmla="*/ 347476 w 617249"/>
                <a:gd name="connsiteY85" fmla="*/ 165747 h 599868"/>
                <a:gd name="connsiteX86" fmla="*/ 344239 w 617249"/>
                <a:gd name="connsiteY86" fmla="*/ 169269 h 599868"/>
                <a:gd name="connsiteX87" fmla="*/ 337668 w 617249"/>
                <a:gd name="connsiteY87" fmla="*/ 172792 h 599868"/>
                <a:gd name="connsiteX88" fmla="*/ 331193 w 617249"/>
                <a:gd name="connsiteY88" fmla="*/ 172792 h 599868"/>
                <a:gd name="connsiteX89" fmla="*/ 327860 w 617249"/>
                <a:gd name="connsiteY89" fmla="*/ 169269 h 599868"/>
                <a:gd name="connsiteX90" fmla="*/ 324623 w 617249"/>
                <a:gd name="connsiteY90" fmla="*/ 172792 h 599868"/>
                <a:gd name="connsiteX91" fmla="*/ 318052 w 617249"/>
                <a:gd name="connsiteY91" fmla="*/ 176314 h 599868"/>
                <a:gd name="connsiteX92" fmla="*/ 311482 w 617249"/>
                <a:gd name="connsiteY92" fmla="*/ 176314 h 599868"/>
                <a:gd name="connsiteX93" fmla="*/ 308244 w 617249"/>
                <a:gd name="connsiteY93" fmla="*/ 172792 h 599868"/>
                <a:gd name="connsiteX94" fmla="*/ 301673 w 617249"/>
                <a:gd name="connsiteY94" fmla="*/ 169269 h 599868"/>
                <a:gd name="connsiteX95" fmla="*/ 298436 w 617249"/>
                <a:gd name="connsiteY95" fmla="*/ 165747 h 599868"/>
                <a:gd name="connsiteX96" fmla="*/ 282057 w 617249"/>
                <a:gd name="connsiteY96" fmla="*/ 165747 h 599868"/>
                <a:gd name="connsiteX97" fmla="*/ 275486 w 617249"/>
                <a:gd name="connsiteY97" fmla="*/ 158702 h 599868"/>
                <a:gd name="connsiteX98" fmla="*/ 268916 w 617249"/>
                <a:gd name="connsiteY98" fmla="*/ 155180 h 599868"/>
                <a:gd name="connsiteX99" fmla="*/ 265678 w 617249"/>
                <a:gd name="connsiteY99" fmla="*/ 151657 h 599868"/>
                <a:gd name="connsiteX100" fmla="*/ 259108 w 617249"/>
                <a:gd name="connsiteY100" fmla="*/ 148135 h 599868"/>
                <a:gd name="connsiteX101" fmla="*/ 252537 w 617249"/>
                <a:gd name="connsiteY101" fmla="*/ 148135 h 599868"/>
                <a:gd name="connsiteX102" fmla="*/ 245967 w 617249"/>
                <a:gd name="connsiteY102" fmla="*/ 151657 h 599868"/>
                <a:gd name="connsiteX103" fmla="*/ 242729 w 617249"/>
                <a:gd name="connsiteY103" fmla="*/ 155180 h 599868"/>
                <a:gd name="connsiteX104" fmla="*/ 239491 w 617249"/>
                <a:gd name="connsiteY104" fmla="*/ 162224 h 599868"/>
                <a:gd name="connsiteX105" fmla="*/ 239491 w 617249"/>
                <a:gd name="connsiteY105" fmla="*/ 169269 h 599868"/>
                <a:gd name="connsiteX106" fmla="*/ 236158 w 617249"/>
                <a:gd name="connsiteY106" fmla="*/ 176314 h 599868"/>
                <a:gd name="connsiteX107" fmla="*/ 236158 w 617249"/>
                <a:gd name="connsiteY107" fmla="*/ 190405 h 599868"/>
                <a:gd name="connsiteX108" fmla="*/ 229683 w 617249"/>
                <a:gd name="connsiteY108" fmla="*/ 190405 h 599868"/>
                <a:gd name="connsiteX109" fmla="*/ 226350 w 617249"/>
                <a:gd name="connsiteY109" fmla="*/ 193927 h 599868"/>
                <a:gd name="connsiteX110" fmla="*/ 223112 w 617249"/>
                <a:gd name="connsiteY110" fmla="*/ 193927 h 599868"/>
                <a:gd name="connsiteX111" fmla="*/ 219780 w 617249"/>
                <a:gd name="connsiteY111" fmla="*/ 197449 h 599868"/>
                <a:gd name="connsiteX112" fmla="*/ 216542 w 617249"/>
                <a:gd name="connsiteY112" fmla="*/ 204590 h 599868"/>
                <a:gd name="connsiteX113" fmla="*/ 213304 w 617249"/>
                <a:gd name="connsiteY113" fmla="*/ 208112 h 599868"/>
                <a:gd name="connsiteX114" fmla="*/ 213304 w 617249"/>
                <a:gd name="connsiteY114" fmla="*/ 211634 h 599868"/>
                <a:gd name="connsiteX115" fmla="*/ 200163 w 617249"/>
                <a:gd name="connsiteY115" fmla="*/ 211634 h 599868"/>
                <a:gd name="connsiteX116" fmla="*/ 200163 w 617249"/>
                <a:gd name="connsiteY116" fmla="*/ 222868 h 599868"/>
                <a:gd name="connsiteX117" fmla="*/ 157597 w 617249"/>
                <a:gd name="connsiteY117" fmla="*/ 222868 h 599868"/>
                <a:gd name="connsiteX118" fmla="*/ 157597 w 617249"/>
                <a:gd name="connsiteY118" fmla="*/ 205256 h 599868"/>
                <a:gd name="connsiteX119" fmla="*/ 160835 w 617249"/>
                <a:gd name="connsiteY119" fmla="*/ 198116 h 599868"/>
                <a:gd name="connsiteX120" fmla="*/ 160835 w 617249"/>
                <a:gd name="connsiteY120" fmla="*/ 194308 h 599868"/>
                <a:gd name="connsiteX121" fmla="*/ 164168 w 617249"/>
                <a:gd name="connsiteY121" fmla="*/ 187263 h 599868"/>
                <a:gd name="connsiteX122" fmla="*/ 164168 w 617249"/>
                <a:gd name="connsiteY122" fmla="*/ 173173 h 599868"/>
                <a:gd name="connsiteX123" fmla="*/ 160835 w 617249"/>
                <a:gd name="connsiteY123" fmla="*/ 169650 h 599868"/>
                <a:gd name="connsiteX124" fmla="*/ 160835 w 617249"/>
                <a:gd name="connsiteY124" fmla="*/ 159083 h 599868"/>
                <a:gd name="connsiteX125" fmla="*/ 157597 w 617249"/>
                <a:gd name="connsiteY125" fmla="*/ 152038 h 599868"/>
                <a:gd name="connsiteX126" fmla="*/ 154360 w 617249"/>
                <a:gd name="connsiteY126" fmla="*/ 141470 h 599868"/>
                <a:gd name="connsiteX127" fmla="*/ 151027 w 617249"/>
                <a:gd name="connsiteY127" fmla="*/ 137948 h 599868"/>
                <a:gd name="connsiteX128" fmla="*/ 144456 w 617249"/>
                <a:gd name="connsiteY128" fmla="*/ 134426 h 599868"/>
                <a:gd name="connsiteX129" fmla="*/ 141219 w 617249"/>
                <a:gd name="connsiteY129" fmla="*/ 130903 h 599868"/>
                <a:gd name="connsiteX130" fmla="*/ 134648 w 617249"/>
                <a:gd name="connsiteY130" fmla="*/ 127380 h 599868"/>
                <a:gd name="connsiteX131" fmla="*/ 131411 w 617249"/>
                <a:gd name="connsiteY131" fmla="*/ 300077 h 599868"/>
                <a:gd name="connsiteX132" fmla="*/ 121888 w 617249"/>
                <a:gd name="connsiteY132" fmla="*/ 300077 h 599868"/>
                <a:gd name="connsiteX133" fmla="*/ 115317 w 617249"/>
                <a:gd name="connsiteY133" fmla="*/ 303695 h 599868"/>
                <a:gd name="connsiteX134" fmla="*/ 112080 w 617249"/>
                <a:gd name="connsiteY134" fmla="*/ 307217 h 599868"/>
                <a:gd name="connsiteX135" fmla="*/ 112080 w 617249"/>
                <a:gd name="connsiteY135" fmla="*/ 310740 h 599868"/>
                <a:gd name="connsiteX136" fmla="*/ 105510 w 617249"/>
                <a:gd name="connsiteY136" fmla="*/ 310740 h 599868"/>
                <a:gd name="connsiteX137" fmla="*/ 105510 w 617249"/>
                <a:gd name="connsiteY137" fmla="*/ 324830 h 599868"/>
                <a:gd name="connsiteX138" fmla="*/ 92368 w 617249"/>
                <a:gd name="connsiteY138" fmla="*/ 324830 h 599868"/>
                <a:gd name="connsiteX139" fmla="*/ 85893 w 617249"/>
                <a:gd name="connsiteY139" fmla="*/ 317784 h 599868"/>
                <a:gd name="connsiteX140" fmla="*/ 77989 w 617249"/>
                <a:gd name="connsiteY140" fmla="*/ 317784 h 599868"/>
                <a:gd name="connsiteX141" fmla="*/ 71419 w 617249"/>
                <a:gd name="connsiteY141" fmla="*/ 324830 h 599868"/>
                <a:gd name="connsiteX142" fmla="*/ 58278 w 617249"/>
                <a:gd name="connsiteY142" fmla="*/ 324830 h 599868"/>
                <a:gd name="connsiteX143" fmla="*/ 55040 w 617249"/>
                <a:gd name="connsiteY143" fmla="*/ 321307 h 599868"/>
                <a:gd name="connsiteX144" fmla="*/ 55040 w 617249"/>
                <a:gd name="connsiteY144" fmla="*/ 318070 h 599868"/>
                <a:gd name="connsiteX145" fmla="*/ 51802 w 617249"/>
                <a:gd name="connsiteY145" fmla="*/ 314548 h 599868"/>
                <a:gd name="connsiteX146" fmla="*/ 38661 w 617249"/>
                <a:gd name="connsiteY146" fmla="*/ 314548 h 599868"/>
                <a:gd name="connsiteX147" fmla="*/ 35424 w 617249"/>
                <a:gd name="connsiteY147" fmla="*/ 311025 h 599868"/>
                <a:gd name="connsiteX148" fmla="*/ 32091 w 617249"/>
                <a:gd name="connsiteY148" fmla="*/ 303981 h 599868"/>
                <a:gd name="connsiteX149" fmla="*/ 32091 w 617249"/>
                <a:gd name="connsiteY149" fmla="*/ 289510 h 599868"/>
                <a:gd name="connsiteX150" fmla="*/ 22568 w 617249"/>
                <a:gd name="connsiteY150" fmla="*/ 278942 h 599868"/>
                <a:gd name="connsiteX151" fmla="*/ 19331 w 617249"/>
                <a:gd name="connsiteY151" fmla="*/ 278942 h 599868"/>
                <a:gd name="connsiteX152" fmla="*/ 15998 w 617249"/>
                <a:gd name="connsiteY152" fmla="*/ 282465 h 599868"/>
                <a:gd name="connsiteX153" fmla="*/ 15998 w 617249"/>
                <a:gd name="connsiteY153" fmla="*/ 285987 h 599868"/>
                <a:gd name="connsiteX154" fmla="*/ 12760 w 617249"/>
                <a:gd name="connsiteY154" fmla="*/ 293032 h 599868"/>
                <a:gd name="connsiteX155" fmla="*/ 9523 w 617249"/>
                <a:gd name="connsiteY155" fmla="*/ 296555 h 599868"/>
                <a:gd name="connsiteX156" fmla="*/ 9523 w 617249"/>
                <a:gd name="connsiteY156" fmla="*/ 300077 h 599868"/>
                <a:gd name="connsiteX157" fmla="*/ 0 w 617249"/>
                <a:gd name="connsiteY157" fmla="*/ 307217 h 599868"/>
                <a:gd name="connsiteX158" fmla="*/ 0 w 617249"/>
                <a:gd name="connsiteY158" fmla="*/ 310740 h 599868"/>
                <a:gd name="connsiteX159" fmla="*/ 3333 w 617249"/>
                <a:gd name="connsiteY159" fmla="*/ 317784 h 599868"/>
                <a:gd name="connsiteX160" fmla="*/ 3333 w 617249"/>
                <a:gd name="connsiteY160" fmla="*/ 324830 h 599868"/>
                <a:gd name="connsiteX161" fmla="*/ 19712 w 617249"/>
                <a:gd name="connsiteY161" fmla="*/ 342442 h 599868"/>
                <a:gd name="connsiteX162" fmla="*/ 22949 w 617249"/>
                <a:gd name="connsiteY162" fmla="*/ 353009 h 599868"/>
                <a:gd name="connsiteX163" fmla="*/ 22949 w 617249"/>
                <a:gd name="connsiteY163" fmla="*/ 381570 h 599868"/>
                <a:gd name="connsiteX164" fmla="*/ 26282 w 617249"/>
                <a:gd name="connsiteY164" fmla="*/ 395660 h 599868"/>
                <a:gd name="connsiteX165" fmla="*/ 29520 w 617249"/>
                <a:gd name="connsiteY165" fmla="*/ 406323 h 599868"/>
                <a:gd name="connsiteX166" fmla="*/ 39042 w 617249"/>
                <a:gd name="connsiteY166" fmla="*/ 420413 h 599868"/>
                <a:gd name="connsiteX167" fmla="*/ 52183 w 617249"/>
                <a:gd name="connsiteY167" fmla="*/ 434502 h 599868"/>
                <a:gd name="connsiteX168" fmla="*/ 61706 w 617249"/>
                <a:gd name="connsiteY168" fmla="*/ 448593 h 599868"/>
                <a:gd name="connsiteX169" fmla="*/ 64944 w 617249"/>
                <a:gd name="connsiteY169" fmla="*/ 462682 h 599868"/>
                <a:gd name="connsiteX170" fmla="*/ 64944 w 617249"/>
                <a:gd name="connsiteY170" fmla="*/ 491243 h 599868"/>
                <a:gd name="connsiteX171" fmla="*/ 61706 w 617249"/>
                <a:gd name="connsiteY171" fmla="*/ 498288 h 599868"/>
                <a:gd name="connsiteX172" fmla="*/ 61706 w 617249"/>
                <a:gd name="connsiteY172" fmla="*/ 501906 h 599868"/>
                <a:gd name="connsiteX173" fmla="*/ 48565 w 617249"/>
                <a:gd name="connsiteY173" fmla="*/ 501906 h 599868"/>
                <a:gd name="connsiteX174" fmla="*/ 48565 w 617249"/>
                <a:gd name="connsiteY174" fmla="*/ 515995 h 599868"/>
                <a:gd name="connsiteX175" fmla="*/ 51898 w 617249"/>
                <a:gd name="connsiteY175" fmla="*/ 523041 h 599868"/>
                <a:gd name="connsiteX176" fmla="*/ 58373 w 617249"/>
                <a:gd name="connsiteY176" fmla="*/ 533608 h 599868"/>
                <a:gd name="connsiteX177" fmla="*/ 61706 w 617249"/>
                <a:gd name="connsiteY177" fmla="*/ 540653 h 599868"/>
                <a:gd name="connsiteX178" fmla="*/ 61706 w 617249"/>
                <a:gd name="connsiteY178" fmla="*/ 565310 h 599868"/>
                <a:gd name="connsiteX179" fmla="*/ 64944 w 617249"/>
                <a:gd name="connsiteY179" fmla="*/ 572355 h 599868"/>
                <a:gd name="connsiteX180" fmla="*/ 64944 w 617249"/>
                <a:gd name="connsiteY180" fmla="*/ 575116 h 599868"/>
                <a:gd name="connsiteX181" fmla="*/ 68467 w 617249"/>
                <a:gd name="connsiteY181" fmla="*/ 575116 h 599868"/>
                <a:gd name="connsiteX182" fmla="*/ 68467 w 617249"/>
                <a:gd name="connsiteY182" fmla="*/ 571594 h 599868"/>
                <a:gd name="connsiteX183" fmla="*/ 71705 w 617249"/>
                <a:gd name="connsiteY183" fmla="*/ 568071 h 599868"/>
                <a:gd name="connsiteX184" fmla="*/ 77989 w 617249"/>
                <a:gd name="connsiteY184" fmla="*/ 568071 h 599868"/>
                <a:gd name="connsiteX185" fmla="*/ 81227 w 617249"/>
                <a:gd name="connsiteY185" fmla="*/ 571594 h 599868"/>
                <a:gd name="connsiteX186" fmla="*/ 97606 w 617249"/>
                <a:gd name="connsiteY186" fmla="*/ 578638 h 599868"/>
                <a:gd name="connsiteX187" fmla="*/ 97606 w 617249"/>
                <a:gd name="connsiteY187" fmla="*/ 585683 h 599868"/>
                <a:gd name="connsiteX188" fmla="*/ 110747 w 617249"/>
                <a:gd name="connsiteY188" fmla="*/ 599868 h 599868"/>
                <a:gd name="connsiteX189" fmla="*/ 117222 w 617249"/>
                <a:gd name="connsiteY189" fmla="*/ 599868 h 599868"/>
                <a:gd name="connsiteX190" fmla="*/ 130363 w 617249"/>
                <a:gd name="connsiteY190" fmla="*/ 592728 h 599868"/>
                <a:gd name="connsiteX191" fmla="*/ 133601 w 617249"/>
                <a:gd name="connsiteY191" fmla="*/ 585683 h 599868"/>
                <a:gd name="connsiteX192" fmla="*/ 136934 w 617249"/>
                <a:gd name="connsiteY192" fmla="*/ 582161 h 599868"/>
                <a:gd name="connsiteX193" fmla="*/ 143409 w 617249"/>
                <a:gd name="connsiteY193" fmla="*/ 578638 h 599868"/>
                <a:gd name="connsiteX194" fmla="*/ 159788 w 617249"/>
                <a:gd name="connsiteY194" fmla="*/ 578638 h 599868"/>
                <a:gd name="connsiteX195" fmla="*/ 166359 w 617249"/>
                <a:gd name="connsiteY195" fmla="*/ 582161 h 599868"/>
                <a:gd name="connsiteX196" fmla="*/ 192260 w 617249"/>
                <a:gd name="connsiteY196" fmla="*/ 582161 h 599868"/>
                <a:gd name="connsiteX197" fmla="*/ 192260 w 617249"/>
                <a:gd name="connsiteY197" fmla="*/ 578638 h 599868"/>
                <a:gd name="connsiteX198" fmla="*/ 195592 w 617249"/>
                <a:gd name="connsiteY198" fmla="*/ 575116 h 599868"/>
                <a:gd name="connsiteX199" fmla="*/ 195592 w 617249"/>
                <a:gd name="connsiteY199" fmla="*/ 568071 h 599868"/>
                <a:gd name="connsiteX200" fmla="*/ 198830 w 617249"/>
                <a:gd name="connsiteY200" fmla="*/ 564549 h 599868"/>
                <a:gd name="connsiteX201" fmla="*/ 205401 w 617249"/>
                <a:gd name="connsiteY201" fmla="*/ 561026 h 599868"/>
                <a:gd name="connsiteX202" fmla="*/ 221779 w 617249"/>
                <a:gd name="connsiteY202" fmla="*/ 561026 h 599868"/>
                <a:gd name="connsiteX203" fmla="*/ 228350 w 617249"/>
                <a:gd name="connsiteY203" fmla="*/ 564549 h 599868"/>
                <a:gd name="connsiteX204" fmla="*/ 234825 w 617249"/>
                <a:gd name="connsiteY204" fmla="*/ 564549 h 599868"/>
                <a:gd name="connsiteX205" fmla="*/ 238158 w 617249"/>
                <a:gd name="connsiteY205" fmla="*/ 568071 h 599868"/>
                <a:gd name="connsiteX206" fmla="*/ 241395 w 617249"/>
                <a:gd name="connsiteY206" fmla="*/ 564549 h 599868"/>
                <a:gd name="connsiteX207" fmla="*/ 247966 w 617249"/>
                <a:gd name="connsiteY207" fmla="*/ 564549 h 599868"/>
                <a:gd name="connsiteX208" fmla="*/ 254537 w 617249"/>
                <a:gd name="connsiteY208" fmla="*/ 561026 h 599868"/>
                <a:gd name="connsiteX209" fmla="*/ 274153 w 617249"/>
                <a:gd name="connsiteY209" fmla="*/ 561026 h 599868"/>
                <a:gd name="connsiteX210" fmla="*/ 283675 w 617249"/>
                <a:gd name="connsiteY210" fmla="*/ 564549 h 599868"/>
                <a:gd name="connsiteX211" fmla="*/ 290246 w 617249"/>
                <a:gd name="connsiteY211" fmla="*/ 568071 h 599868"/>
                <a:gd name="connsiteX212" fmla="*/ 299768 w 617249"/>
                <a:gd name="connsiteY212" fmla="*/ 568071 h 599868"/>
                <a:gd name="connsiteX213" fmla="*/ 303006 w 617249"/>
                <a:gd name="connsiteY213" fmla="*/ 564549 h 599868"/>
                <a:gd name="connsiteX214" fmla="*/ 309577 w 617249"/>
                <a:gd name="connsiteY214" fmla="*/ 561026 h 599868"/>
                <a:gd name="connsiteX215" fmla="*/ 329289 w 617249"/>
                <a:gd name="connsiteY215" fmla="*/ 561026 h 599868"/>
                <a:gd name="connsiteX216" fmla="*/ 335764 w 617249"/>
                <a:gd name="connsiteY216" fmla="*/ 557504 h 599868"/>
                <a:gd name="connsiteX217" fmla="*/ 339096 w 617249"/>
                <a:gd name="connsiteY217" fmla="*/ 553981 h 599868"/>
                <a:gd name="connsiteX218" fmla="*/ 345572 w 617249"/>
                <a:gd name="connsiteY218" fmla="*/ 550458 h 599868"/>
                <a:gd name="connsiteX219" fmla="*/ 373187 w 617249"/>
                <a:gd name="connsiteY219" fmla="*/ 550458 h 599868"/>
                <a:gd name="connsiteX220" fmla="*/ 386233 w 617249"/>
                <a:gd name="connsiteY220" fmla="*/ 543414 h 599868"/>
                <a:gd name="connsiteX221" fmla="*/ 392804 w 617249"/>
                <a:gd name="connsiteY221" fmla="*/ 536369 h 599868"/>
                <a:gd name="connsiteX222" fmla="*/ 402326 w 617249"/>
                <a:gd name="connsiteY222" fmla="*/ 529324 h 599868"/>
                <a:gd name="connsiteX223" fmla="*/ 421942 w 617249"/>
                <a:gd name="connsiteY223" fmla="*/ 508189 h 599868"/>
                <a:gd name="connsiteX224" fmla="*/ 428513 w 617249"/>
                <a:gd name="connsiteY224" fmla="*/ 504666 h 599868"/>
                <a:gd name="connsiteX225" fmla="*/ 438035 w 617249"/>
                <a:gd name="connsiteY225" fmla="*/ 497526 h 599868"/>
                <a:gd name="connsiteX226" fmla="*/ 490505 w 617249"/>
                <a:gd name="connsiteY226" fmla="*/ 441167 h 599868"/>
                <a:gd name="connsiteX227" fmla="*/ 500027 w 617249"/>
                <a:gd name="connsiteY227" fmla="*/ 441167 h 599868"/>
                <a:gd name="connsiteX228" fmla="*/ 503264 w 617249"/>
                <a:gd name="connsiteY228" fmla="*/ 437644 h 599868"/>
                <a:gd name="connsiteX229" fmla="*/ 522881 w 617249"/>
                <a:gd name="connsiteY229" fmla="*/ 409084 h 599868"/>
                <a:gd name="connsiteX230" fmla="*/ 529451 w 617249"/>
                <a:gd name="connsiteY230" fmla="*/ 394898 h 599868"/>
                <a:gd name="connsiteX231" fmla="*/ 536022 w 617249"/>
                <a:gd name="connsiteY231" fmla="*/ 384331 h 599868"/>
                <a:gd name="connsiteX232" fmla="*/ 539260 w 617249"/>
                <a:gd name="connsiteY232" fmla="*/ 377286 h 599868"/>
                <a:gd name="connsiteX233" fmla="*/ 545830 w 617249"/>
                <a:gd name="connsiteY233" fmla="*/ 356151 h 599868"/>
                <a:gd name="connsiteX234" fmla="*/ 552401 w 617249"/>
                <a:gd name="connsiteY234" fmla="*/ 345584 h 599868"/>
                <a:gd name="connsiteX235" fmla="*/ 555638 w 617249"/>
                <a:gd name="connsiteY235" fmla="*/ 338539 h 599868"/>
                <a:gd name="connsiteX236" fmla="*/ 558971 w 617249"/>
                <a:gd name="connsiteY236" fmla="*/ 335017 h 599868"/>
                <a:gd name="connsiteX237" fmla="*/ 565447 w 617249"/>
                <a:gd name="connsiteY237" fmla="*/ 331494 h 599868"/>
                <a:gd name="connsiteX238" fmla="*/ 572017 w 617249"/>
                <a:gd name="connsiteY238" fmla="*/ 324449 h 599868"/>
                <a:gd name="connsiteX239" fmla="*/ 581540 w 617249"/>
                <a:gd name="connsiteY239" fmla="*/ 320926 h 599868"/>
                <a:gd name="connsiteX240" fmla="*/ 591062 w 617249"/>
                <a:gd name="connsiteY240" fmla="*/ 313881 h 599868"/>
                <a:gd name="connsiteX241" fmla="*/ 597538 w 617249"/>
                <a:gd name="connsiteY241" fmla="*/ 299696 h 599868"/>
                <a:gd name="connsiteX242" fmla="*/ 597538 w 617249"/>
                <a:gd name="connsiteY242" fmla="*/ 292652 h 599868"/>
                <a:gd name="connsiteX243" fmla="*/ 600870 w 617249"/>
                <a:gd name="connsiteY243" fmla="*/ 285607 h 599868"/>
                <a:gd name="connsiteX244" fmla="*/ 604108 w 617249"/>
                <a:gd name="connsiteY244" fmla="*/ 275039 h 599868"/>
                <a:gd name="connsiteX245" fmla="*/ 607346 w 617249"/>
                <a:gd name="connsiteY245" fmla="*/ 267994 h 599868"/>
                <a:gd name="connsiteX246" fmla="*/ 610679 w 617249"/>
                <a:gd name="connsiteY246" fmla="*/ 264471 h 599868"/>
                <a:gd name="connsiteX247" fmla="*/ 610679 w 617249"/>
                <a:gd name="connsiteY247" fmla="*/ 257427 h 599868"/>
                <a:gd name="connsiteX248" fmla="*/ 613917 w 617249"/>
                <a:gd name="connsiteY248" fmla="*/ 253904 h 599868"/>
                <a:gd name="connsiteX249" fmla="*/ 613917 w 617249"/>
                <a:gd name="connsiteY249" fmla="*/ 243337 h 599868"/>
                <a:gd name="connsiteX250" fmla="*/ 617249 w 617249"/>
                <a:gd name="connsiteY250" fmla="*/ 232769 h 599868"/>
                <a:gd name="connsiteX251" fmla="*/ 613917 w 617249"/>
                <a:gd name="connsiteY251" fmla="*/ 225724 h 59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617249" h="599868">
                  <a:moveTo>
                    <a:pt x="474316" y="367004"/>
                  </a:moveTo>
                  <a:lnTo>
                    <a:pt x="467746" y="370527"/>
                  </a:lnTo>
                  <a:lnTo>
                    <a:pt x="464413" y="374049"/>
                  </a:lnTo>
                  <a:lnTo>
                    <a:pt x="457938" y="377572"/>
                  </a:lnTo>
                  <a:lnTo>
                    <a:pt x="448415" y="377572"/>
                  </a:lnTo>
                  <a:lnTo>
                    <a:pt x="441939" y="381094"/>
                  </a:lnTo>
                  <a:lnTo>
                    <a:pt x="438607" y="384616"/>
                  </a:lnTo>
                  <a:lnTo>
                    <a:pt x="435369" y="391661"/>
                  </a:lnTo>
                  <a:lnTo>
                    <a:pt x="432132" y="395184"/>
                  </a:lnTo>
                  <a:lnTo>
                    <a:pt x="432132" y="402324"/>
                  </a:lnTo>
                  <a:lnTo>
                    <a:pt x="422609" y="402324"/>
                  </a:lnTo>
                  <a:lnTo>
                    <a:pt x="405469" y="384712"/>
                  </a:lnTo>
                  <a:lnTo>
                    <a:pt x="405469" y="374144"/>
                  </a:lnTo>
                  <a:lnTo>
                    <a:pt x="392232" y="352914"/>
                  </a:lnTo>
                  <a:lnTo>
                    <a:pt x="405278" y="352914"/>
                  </a:lnTo>
                  <a:lnTo>
                    <a:pt x="408611" y="342347"/>
                  </a:lnTo>
                  <a:lnTo>
                    <a:pt x="418133" y="331779"/>
                  </a:lnTo>
                  <a:lnTo>
                    <a:pt x="418133" y="321212"/>
                  </a:lnTo>
                  <a:lnTo>
                    <a:pt x="421371" y="317690"/>
                  </a:lnTo>
                  <a:lnTo>
                    <a:pt x="434512" y="317690"/>
                  </a:lnTo>
                  <a:lnTo>
                    <a:pt x="434512" y="310644"/>
                  </a:lnTo>
                  <a:lnTo>
                    <a:pt x="441083" y="307122"/>
                  </a:lnTo>
                  <a:lnTo>
                    <a:pt x="460699" y="307122"/>
                  </a:lnTo>
                  <a:lnTo>
                    <a:pt x="463937" y="310644"/>
                  </a:lnTo>
                  <a:lnTo>
                    <a:pt x="467270" y="317690"/>
                  </a:lnTo>
                  <a:lnTo>
                    <a:pt x="470507" y="321212"/>
                  </a:lnTo>
                  <a:lnTo>
                    <a:pt x="473840" y="328257"/>
                  </a:lnTo>
                  <a:lnTo>
                    <a:pt x="480315" y="331779"/>
                  </a:lnTo>
                  <a:lnTo>
                    <a:pt x="483648" y="345869"/>
                  </a:lnTo>
                  <a:lnTo>
                    <a:pt x="470984" y="356151"/>
                  </a:lnTo>
                  <a:close/>
                  <a:moveTo>
                    <a:pt x="608489" y="218965"/>
                  </a:moveTo>
                  <a:lnTo>
                    <a:pt x="598966" y="218965"/>
                  </a:lnTo>
                  <a:lnTo>
                    <a:pt x="595728" y="222488"/>
                  </a:lnTo>
                  <a:lnTo>
                    <a:pt x="592205" y="222488"/>
                  </a:lnTo>
                  <a:lnTo>
                    <a:pt x="585634" y="247145"/>
                  </a:lnTo>
                  <a:lnTo>
                    <a:pt x="579064" y="247145"/>
                  </a:lnTo>
                  <a:lnTo>
                    <a:pt x="572493" y="243622"/>
                  </a:lnTo>
                  <a:lnTo>
                    <a:pt x="562971" y="243622"/>
                  </a:lnTo>
                  <a:lnTo>
                    <a:pt x="556400" y="236577"/>
                  </a:lnTo>
                  <a:lnTo>
                    <a:pt x="549830" y="233055"/>
                  </a:lnTo>
                  <a:lnTo>
                    <a:pt x="543354" y="218965"/>
                  </a:lnTo>
                  <a:lnTo>
                    <a:pt x="543354" y="204875"/>
                  </a:lnTo>
                  <a:lnTo>
                    <a:pt x="546592" y="197735"/>
                  </a:lnTo>
                  <a:lnTo>
                    <a:pt x="553163" y="190690"/>
                  </a:lnTo>
                  <a:lnTo>
                    <a:pt x="553163" y="183645"/>
                  </a:lnTo>
                  <a:lnTo>
                    <a:pt x="556400" y="176600"/>
                  </a:lnTo>
                  <a:lnTo>
                    <a:pt x="562971" y="169555"/>
                  </a:lnTo>
                  <a:lnTo>
                    <a:pt x="566209" y="169555"/>
                  </a:lnTo>
                  <a:lnTo>
                    <a:pt x="572779" y="173078"/>
                  </a:lnTo>
                  <a:lnTo>
                    <a:pt x="579350" y="180123"/>
                  </a:lnTo>
                  <a:lnTo>
                    <a:pt x="592491" y="158987"/>
                  </a:lnTo>
                  <a:lnTo>
                    <a:pt x="592491" y="106150"/>
                  </a:lnTo>
                  <a:lnTo>
                    <a:pt x="575827" y="70545"/>
                  </a:lnTo>
                  <a:lnTo>
                    <a:pt x="575827" y="59978"/>
                  </a:lnTo>
                  <a:lnTo>
                    <a:pt x="572493" y="52932"/>
                  </a:lnTo>
                  <a:lnTo>
                    <a:pt x="572493" y="42365"/>
                  </a:lnTo>
                  <a:lnTo>
                    <a:pt x="569256" y="31797"/>
                  </a:lnTo>
                  <a:lnTo>
                    <a:pt x="569256" y="14185"/>
                  </a:lnTo>
                  <a:lnTo>
                    <a:pt x="559733" y="7140"/>
                  </a:lnTo>
                  <a:lnTo>
                    <a:pt x="526976" y="7140"/>
                  </a:lnTo>
                  <a:lnTo>
                    <a:pt x="520405" y="3522"/>
                  </a:lnTo>
                  <a:lnTo>
                    <a:pt x="517167" y="3522"/>
                  </a:lnTo>
                  <a:lnTo>
                    <a:pt x="510597" y="0"/>
                  </a:lnTo>
                  <a:lnTo>
                    <a:pt x="477935" y="0"/>
                  </a:lnTo>
                  <a:lnTo>
                    <a:pt x="471364" y="14185"/>
                  </a:lnTo>
                  <a:lnTo>
                    <a:pt x="464794" y="14185"/>
                  </a:lnTo>
                  <a:lnTo>
                    <a:pt x="458318" y="17708"/>
                  </a:lnTo>
                  <a:lnTo>
                    <a:pt x="451748" y="17708"/>
                  </a:lnTo>
                  <a:lnTo>
                    <a:pt x="448415" y="21230"/>
                  </a:lnTo>
                  <a:lnTo>
                    <a:pt x="441939" y="35320"/>
                  </a:lnTo>
                  <a:lnTo>
                    <a:pt x="418990" y="59978"/>
                  </a:lnTo>
                  <a:lnTo>
                    <a:pt x="412420" y="63500"/>
                  </a:lnTo>
                  <a:lnTo>
                    <a:pt x="409183" y="63500"/>
                  </a:lnTo>
                  <a:lnTo>
                    <a:pt x="402612" y="67022"/>
                  </a:lnTo>
                  <a:lnTo>
                    <a:pt x="396041" y="81112"/>
                  </a:lnTo>
                  <a:lnTo>
                    <a:pt x="396041" y="102247"/>
                  </a:lnTo>
                  <a:lnTo>
                    <a:pt x="389566" y="105865"/>
                  </a:lnTo>
                  <a:lnTo>
                    <a:pt x="386233" y="112910"/>
                  </a:lnTo>
                  <a:lnTo>
                    <a:pt x="382996" y="116432"/>
                  </a:lnTo>
                  <a:lnTo>
                    <a:pt x="376425" y="119955"/>
                  </a:lnTo>
                  <a:lnTo>
                    <a:pt x="366903" y="123477"/>
                  </a:lnTo>
                  <a:lnTo>
                    <a:pt x="357380" y="134044"/>
                  </a:lnTo>
                  <a:lnTo>
                    <a:pt x="357380" y="141089"/>
                  </a:lnTo>
                  <a:lnTo>
                    <a:pt x="354047" y="148135"/>
                  </a:lnTo>
                  <a:lnTo>
                    <a:pt x="350810" y="158702"/>
                  </a:lnTo>
                  <a:lnTo>
                    <a:pt x="347476" y="165747"/>
                  </a:lnTo>
                  <a:lnTo>
                    <a:pt x="344239" y="169269"/>
                  </a:lnTo>
                  <a:lnTo>
                    <a:pt x="337668" y="172792"/>
                  </a:lnTo>
                  <a:lnTo>
                    <a:pt x="331193" y="172792"/>
                  </a:lnTo>
                  <a:lnTo>
                    <a:pt x="327860" y="169269"/>
                  </a:lnTo>
                  <a:lnTo>
                    <a:pt x="324623" y="172792"/>
                  </a:lnTo>
                  <a:lnTo>
                    <a:pt x="318052" y="176314"/>
                  </a:lnTo>
                  <a:lnTo>
                    <a:pt x="311482" y="176314"/>
                  </a:lnTo>
                  <a:lnTo>
                    <a:pt x="308244" y="172792"/>
                  </a:lnTo>
                  <a:lnTo>
                    <a:pt x="301673" y="169269"/>
                  </a:lnTo>
                  <a:lnTo>
                    <a:pt x="298436" y="165747"/>
                  </a:lnTo>
                  <a:lnTo>
                    <a:pt x="282057" y="165747"/>
                  </a:lnTo>
                  <a:lnTo>
                    <a:pt x="275486" y="158702"/>
                  </a:lnTo>
                  <a:lnTo>
                    <a:pt x="268916" y="155180"/>
                  </a:lnTo>
                  <a:lnTo>
                    <a:pt x="265678" y="151657"/>
                  </a:lnTo>
                  <a:lnTo>
                    <a:pt x="259108" y="148135"/>
                  </a:lnTo>
                  <a:lnTo>
                    <a:pt x="252537" y="148135"/>
                  </a:lnTo>
                  <a:lnTo>
                    <a:pt x="245967" y="151657"/>
                  </a:lnTo>
                  <a:lnTo>
                    <a:pt x="242729" y="155180"/>
                  </a:lnTo>
                  <a:lnTo>
                    <a:pt x="239491" y="162224"/>
                  </a:lnTo>
                  <a:lnTo>
                    <a:pt x="239491" y="169269"/>
                  </a:lnTo>
                  <a:lnTo>
                    <a:pt x="236158" y="176314"/>
                  </a:lnTo>
                  <a:lnTo>
                    <a:pt x="236158" y="190405"/>
                  </a:lnTo>
                  <a:lnTo>
                    <a:pt x="229683" y="190405"/>
                  </a:lnTo>
                  <a:lnTo>
                    <a:pt x="226350" y="193927"/>
                  </a:lnTo>
                  <a:lnTo>
                    <a:pt x="223112" y="193927"/>
                  </a:lnTo>
                  <a:lnTo>
                    <a:pt x="219780" y="197449"/>
                  </a:lnTo>
                  <a:lnTo>
                    <a:pt x="216542" y="204590"/>
                  </a:lnTo>
                  <a:lnTo>
                    <a:pt x="213304" y="208112"/>
                  </a:lnTo>
                  <a:lnTo>
                    <a:pt x="213304" y="211634"/>
                  </a:lnTo>
                  <a:lnTo>
                    <a:pt x="200163" y="211634"/>
                  </a:lnTo>
                  <a:lnTo>
                    <a:pt x="200163" y="222868"/>
                  </a:lnTo>
                  <a:lnTo>
                    <a:pt x="157597" y="222868"/>
                  </a:lnTo>
                  <a:lnTo>
                    <a:pt x="157597" y="205256"/>
                  </a:lnTo>
                  <a:lnTo>
                    <a:pt x="160835" y="198116"/>
                  </a:lnTo>
                  <a:lnTo>
                    <a:pt x="160835" y="194308"/>
                  </a:lnTo>
                  <a:lnTo>
                    <a:pt x="164168" y="187263"/>
                  </a:lnTo>
                  <a:lnTo>
                    <a:pt x="164168" y="173173"/>
                  </a:lnTo>
                  <a:lnTo>
                    <a:pt x="160835" y="169650"/>
                  </a:lnTo>
                  <a:lnTo>
                    <a:pt x="160835" y="159083"/>
                  </a:lnTo>
                  <a:lnTo>
                    <a:pt x="157597" y="152038"/>
                  </a:lnTo>
                  <a:lnTo>
                    <a:pt x="154360" y="141470"/>
                  </a:lnTo>
                  <a:lnTo>
                    <a:pt x="151027" y="137948"/>
                  </a:lnTo>
                  <a:lnTo>
                    <a:pt x="144456" y="134426"/>
                  </a:lnTo>
                  <a:lnTo>
                    <a:pt x="141219" y="130903"/>
                  </a:lnTo>
                  <a:lnTo>
                    <a:pt x="134648" y="127380"/>
                  </a:lnTo>
                  <a:lnTo>
                    <a:pt x="131411" y="300077"/>
                  </a:lnTo>
                  <a:lnTo>
                    <a:pt x="121888" y="300077"/>
                  </a:lnTo>
                  <a:lnTo>
                    <a:pt x="115317" y="303695"/>
                  </a:lnTo>
                  <a:lnTo>
                    <a:pt x="112080" y="307217"/>
                  </a:lnTo>
                  <a:lnTo>
                    <a:pt x="112080" y="310740"/>
                  </a:lnTo>
                  <a:lnTo>
                    <a:pt x="105510" y="310740"/>
                  </a:lnTo>
                  <a:lnTo>
                    <a:pt x="105510" y="324830"/>
                  </a:lnTo>
                  <a:lnTo>
                    <a:pt x="92368" y="324830"/>
                  </a:lnTo>
                  <a:lnTo>
                    <a:pt x="85893" y="317784"/>
                  </a:lnTo>
                  <a:lnTo>
                    <a:pt x="77989" y="317784"/>
                  </a:lnTo>
                  <a:lnTo>
                    <a:pt x="71419" y="324830"/>
                  </a:lnTo>
                  <a:lnTo>
                    <a:pt x="58278" y="324830"/>
                  </a:lnTo>
                  <a:lnTo>
                    <a:pt x="55040" y="321307"/>
                  </a:lnTo>
                  <a:lnTo>
                    <a:pt x="55040" y="318070"/>
                  </a:lnTo>
                  <a:lnTo>
                    <a:pt x="51802" y="314548"/>
                  </a:lnTo>
                  <a:lnTo>
                    <a:pt x="38661" y="314548"/>
                  </a:lnTo>
                  <a:lnTo>
                    <a:pt x="35424" y="311025"/>
                  </a:lnTo>
                  <a:lnTo>
                    <a:pt x="32091" y="303981"/>
                  </a:lnTo>
                  <a:lnTo>
                    <a:pt x="32091" y="289510"/>
                  </a:lnTo>
                  <a:lnTo>
                    <a:pt x="22568" y="278942"/>
                  </a:lnTo>
                  <a:lnTo>
                    <a:pt x="19331" y="278942"/>
                  </a:lnTo>
                  <a:lnTo>
                    <a:pt x="15998" y="282465"/>
                  </a:lnTo>
                  <a:lnTo>
                    <a:pt x="15998" y="285987"/>
                  </a:lnTo>
                  <a:lnTo>
                    <a:pt x="12760" y="293032"/>
                  </a:lnTo>
                  <a:lnTo>
                    <a:pt x="9523" y="296555"/>
                  </a:lnTo>
                  <a:lnTo>
                    <a:pt x="9523" y="300077"/>
                  </a:lnTo>
                  <a:lnTo>
                    <a:pt x="0" y="307217"/>
                  </a:lnTo>
                  <a:lnTo>
                    <a:pt x="0" y="310740"/>
                  </a:lnTo>
                  <a:lnTo>
                    <a:pt x="3333" y="317784"/>
                  </a:lnTo>
                  <a:lnTo>
                    <a:pt x="3333" y="324830"/>
                  </a:lnTo>
                  <a:lnTo>
                    <a:pt x="19712" y="342442"/>
                  </a:lnTo>
                  <a:lnTo>
                    <a:pt x="22949" y="353009"/>
                  </a:lnTo>
                  <a:lnTo>
                    <a:pt x="22949" y="381570"/>
                  </a:lnTo>
                  <a:lnTo>
                    <a:pt x="26282" y="395660"/>
                  </a:lnTo>
                  <a:lnTo>
                    <a:pt x="29520" y="406323"/>
                  </a:lnTo>
                  <a:lnTo>
                    <a:pt x="39042" y="420413"/>
                  </a:lnTo>
                  <a:lnTo>
                    <a:pt x="52183" y="434502"/>
                  </a:lnTo>
                  <a:lnTo>
                    <a:pt x="61706" y="448593"/>
                  </a:lnTo>
                  <a:lnTo>
                    <a:pt x="64944" y="462682"/>
                  </a:lnTo>
                  <a:lnTo>
                    <a:pt x="64944" y="491243"/>
                  </a:lnTo>
                  <a:lnTo>
                    <a:pt x="61706" y="498288"/>
                  </a:lnTo>
                  <a:lnTo>
                    <a:pt x="61706" y="501906"/>
                  </a:lnTo>
                  <a:lnTo>
                    <a:pt x="48565" y="501906"/>
                  </a:lnTo>
                  <a:lnTo>
                    <a:pt x="48565" y="515995"/>
                  </a:lnTo>
                  <a:lnTo>
                    <a:pt x="51898" y="523041"/>
                  </a:lnTo>
                  <a:lnTo>
                    <a:pt x="58373" y="533608"/>
                  </a:lnTo>
                  <a:lnTo>
                    <a:pt x="61706" y="540653"/>
                  </a:lnTo>
                  <a:lnTo>
                    <a:pt x="61706" y="565310"/>
                  </a:lnTo>
                  <a:lnTo>
                    <a:pt x="64944" y="572355"/>
                  </a:lnTo>
                  <a:lnTo>
                    <a:pt x="64944" y="575116"/>
                  </a:lnTo>
                  <a:lnTo>
                    <a:pt x="68467" y="575116"/>
                  </a:lnTo>
                  <a:lnTo>
                    <a:pt x="68467" y="571594"/>
                  </a:lnTo>
                  <a:lnTo>
                    <a:pt x="71705" y="568071"/>
                  </a:lnTo>
                  <a:lnTo>
                    <a:pt x="77989" y="568071"/>
                  </a:lnTo>
                  <a:lnTo>
                    <a:pt x="81227" y="571594"/>
                  </a:lnTo>
                  <a:lnTo>
                    <a:pt x="97606" y="578638"/>
                  </a:lnTo>
                  <a:lnTo>
                    <a:pt x="97606" y="585683"/>
                  </a:lnTo>
                  <a:lnTo>
                    <a:pt x="110747" y="599868"/>
                  </a:lnTo>
                  <a:lnTo>
                    <a:pt x="117222" y="599868"/>
                  </a:lnTo>
                  <a:lnTo>
                    <a:pt x="130363" y="592728"/>
                  </a:lnTo>
                  <a:lnTo>
                    <a:pt x="133601" y="585683"/>
                  </a:lnTo>
                  <a:lnTo>
                    <a:pt x="136934" y="582161"/>
                  </a:lnTo>
                  <a:lnTo>
                    <a:pt x="143409" y="578638"/>
                  </a:lnTo>
                  <a:lnTo>
                    <a:pt x="159788" y="578638"/>
                  </a:lnTo>
                  <a:lnTo>
                    <a:pt x="166359" y="582161"/>
                  </a:lnTo>
                  <a:lnTo>
                    <a:pt x="192260" y="582161"/>
                  </a:lnTo>
                  <a:lnTo>
                    <a:pt x="192260" y="578638"/>
                  </a:lnTo>
                  <a:lnTo>
                    <a:pt x="195592" y="575116"/>
                  </a:lnTo>
                  <a:lnTo>
                    <a:pt x="195592" y="568071"/>
                  </a:lnTo>
                  <a:lnTo>
                    <a:pt x="198830" y="564549"/>
                  </a:lnTo>
                  <a:lnTo>
                    <a:pt x="205401" y="561026"/>
                  </a:lnTo>
                  <a:lnTo>
                    <a:pt x="221779" y="561026"/>
                  </a:lnTo>
                  <a:lnTo>
                    <a:pt x="228350" y="564549"/>
                  </a:lnTo>
                  <a:lnTo>
                    <a:pt x="234825" y="564549"/>
                  </a:lnTo>
                  <a:lnTo>
                    <a:pt x="238158" y="568071"/>
                  </a:lnTo>
                  <a:lnTo>
                    <a:pt x="241395" y="564549"/>
                  </a:lnTo>
                  <a:lnTo>
                    <a:pt x="247966" y="564549"/>
                  </a:lnTo>
                  <a:lnTo>
                    <a:pt x="254537" y="561026"/>
                  </a:lnTo>
                  <a:lnTo>
                    <a:pt x="274153" y="561026"/>
                  </a:lnTo>
                  <a:lnTo>
                    <a:pt x="283675" y="564549"/>
                  </a:lnTo>
                  <a:lnTo>
                    <a:pt x="290246" y="568071"/>
                  </a:lnTo>
                  <a:lnTo>
                    <a:pt x="299768" y="568071"/>
                  </a:lnTo>
                  <a:lnTo>
                    <a:pt x="303006" y="564549"/>
                  </a:lnTo>
                  <a:lnTo>
                    <a:pt x="309577" y="561026"/>
                  </a:lnTo>
                  <a:lnTo>
                    <a:pt x="329289" y="561026"/>
                  </a:lnTo>
                  <a:lnTo>
                    <a:pt x="335764" y="557504"/>
                  </a:lnTo>
                  <a:lnTo>
                    <a:pt x="339096" y="553981"/>
                  </a:lnTo>
                  <a:lnTo>
                    <a:pt x="345572" y="550458"/>
                  </a:lnTo>
                  <a:lnTo>
                    <a:pt x="373187" y="550458"/>
                  </a:lnTo>
                  <a:lnTo>
                    <a:pt x="386233" y="543414"/>
                  </a:lnTo>
                  <a:lnTo>
                    <a:pt x="392804" y="536369"/>
                  </a:lnTo>
                  <a:lnTo>
                    <a:pt x="402326" y="529324"/>
                  </a:lnTo>
                  <a:lnTo>
                    <a:pt x="421942" y="508189"/>
                  </a:lnTo>
                  <a:lnTo>
                    <a:pt x="428513" y="504666"/>
                  </a:lnTo>
                  <a:lnTo>
                    <a:pt x="438035" y="497526"/>
                  </a:lnTo>
                  <a:lnTo>
                    <a:pt x="490505" y="441167"/>
                  </a:lnTo>
                  <a:lnTo>
                    <a:pt x="500027" y="441167"/>
                  </a:lnTo>
                  <a:lnTo>
                    <a:pt x="503264" y="437644"/>
                  </a:lnTo>
                  <a:lnTo>
                    <a:pt x="522881" y="409084"/>
                  </a:lnTo>
                  <a:lnTo>
                    <a:pt x="529451" y="394898"/>
                  </a:lnTo>
                  <a:lnTo>
                    <a:pt x="536022" y="384331"/>
                  </a:lnTo>
                  <a:lnTo>
                    <a:pt x="539260" y="377286"/>
                  </a:lnTo>
                  <a:lnTo>
                    <a:pt x="545830" y="356151"/>
                  </a:lnTo>
                  <a:lnTo>
                    <a:pt x="552401" y="345584"/>
                  </a:lnTo>
                  <a:lnTo>
                    <a:pt x="555638" y="338539"/>
                  </a:lnTo>
                  <a:lnTo>
                    <a:pt x="558971" y="335017"/>
                  </a:lnTo>
                  <a:lnTo>
                    <a:pt x="565447" y="331494"/>
                  </a:lnTo>
                  <a:lnTo>
                    <a:pt x="572017" y="324449"/>
                  </a:lnTo>
                  <a:lnTo>
                    <a:pt x="581540" y="320926"/>
                  </a:lnTo>
                  <a:lnTo>
                    <a:pt x="591062" y="313881"/>
                  </a:lnTo>
                  <a:lnTo>
                    <a:pt x="597538" y="299696"/>
                  </a:lnTo>
                  <a:lnTo>
                    <a:pt x="597538" y="292652"/>
                  </a:lnTo>
                  <a:lnTo>
                    <a:pt x="600870" y="285607"/>
                  </a:lnTo>
                  <a:lnTo>
                    <a:pt x="604108" y="275039"/>
                  </a:lnTo>
                  <a:lnTo>
                    <a:pt x="607346" y="267994"/>
                  </a:lnTo>
                  <a:lnTo>
                    <a:pt x="610679" y="264471"/>
                  </a:lnTo>
                  <a:lnTo>
                    <a:pt x="610679" y="257427"/>
                  </a:lnTo>
                  <a:lnTo>
                    <a:pt x="613917" y="253904"/>
                  </a:lnTo>
                  <a:lnTo>
                    <a:pt x="613917" y="243337"/>
                  </a:lnTo>
                  <a:lnTo>
                    <a:pt x="617249" y="232769"/>
                  </a:lnTo>
                  <a:lnTo>
                    <a:pt x="613917" y="225724"/>
                  </a:lnTo>
                  <a:close/>
                </a:path>
              </a:pathLst>
            </a:custGeom>
            <a:noFill/>
            <a:ln w="2379" cap="flat">
              <a:solidFill>
                <a:srgbClr val="FFFFFF"/>
              </a:solidFill>
              <a:prstDash val="solid"/>
              <a:round/>
            </a:ln>
          </p:spPr>
          <p:txBody>
            <a:bodyPr rtlCol="0" anchor="ctr"/>
            <a:lstStyle/>
            <a:p>
              <a:endParaRPr lang="en-US" noProof="0" dirty="0"/>
            </a:p>
          </p:txBody>
        </p:sp>
        <p:sp>
          <p:nvSpPr>
            <p:cNvPr id="5713" name="Serbest Form 5712">
              <a:extLst>
                <a:ext uri="{FF2B5EF4-FFF2-40B4-BE49-F238E27FC236}">
                  <a16:creationId xmlns:a16="http://schemas.microsoft.com/office/drawing/2014/main" id="{0254A071-DCAD-1342-B818-73EC35A57692}"/>
                </a:ext>
              </a:extLst>
            </p:cNvPr>
            <p:cNvSpPr/>
            <p:nvPr/>
          </p:nvSpPr>
          <p:spPr>
            <a:xfrm>
              <a:off x="7856045" y="2148626"/>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solidFill>
              <a:srgbClr val="AFABAB"/>
            </a:solidFill>
            <a:ln w="9518" cap="flat">
              <a:noFill/>
              <a:prstDash val="solid"/>
              <a:miter/>
            </a:ln>
          </p:spPr>
          <p:txBody>
            <a:bodyPr rtlCol="0" anchor="ctr"/>
            <a:lstStyle/>
            <a:p>
              <a:endParaRPr lang="en-US" noProof="0" dirty="0"/>
            </a:p>
          </p:txBody>
        </p:sp>
        <p:sp>
          <p:nvSpPr>
            <p:cNvPr id="5714" name="Serbest Form 5713">
              <a:extLst>
                <a:ext uri="{FF2B5EF4-FFF2-40B4-BE49-F238E27FC236}">
                  <a16:creationId xmlns:a16="http://schemas.microsoft.com/office/drawing/2014/main" id="{BD6BD8BF-4584-DA48-8F26-3C95A942CCCA}"/>
                </a:ext>
              </a:extLst>
            </p:cNvPr>
            <p:cNvSpPr/>
            <p:nvPr/>
          </p:nvSpPr>
          <p:spPr>
            <a:xfrm>
              <a:off x="7856045" y="2148626"/>
              <a:ext cx="502788" cy="444689"/>
            </a:xfrm>
            <a:custGeom>
              <a:avLst/>
              <a:gdLst>
                <a:gd name="connsiteX0" fmla="*/ 496123 w 502788"/>
                <a:gd name="connsiteY0" fmla="*/ 65023 h 444689"/>
                <a:gd name="connsiteX1" fmla="*/ 496123 w 502788"/>
                <a:gd name="connsiteY1" fmla="*/ 57788 h 444689"/>
                <a:gd name="connsiteX2" fmla="*/ 502788 w 502788"/>
                <a:gd name="connsiteY2" fmla="*/ 57788 h 444689"/>
                <a:gd name="connsiteX3" fmla="*/ 499456 w 502788"/>
                <a:gd name="connsiteY3" fmla="*/ 54170 h 444689"/>
                <a:gd name="connsiteX4" fmla="*/ 486124 w 502788"/>
                <a:gd name="connsiteY4" fmla="*/ 54170 h 444689"/>
                <a:gd name="connsiteX5" fmla="*/ 466222 w 502788"/>
                <a:gd name="connsiteY5" fmla="*/ 61405 h 444689"/>
                <a:gd name="connsiteX6" fmla="*/ 466222 w 502788"/>
                <a:gd name="connsiteY6" fmla="*/ 50552 h 444689"/>
                <a:gd name="connsiteX7" fmla="*/ 452891 w 502788"/>
                <a:gd name="connsiteY7" fmla="*/ 50552 h 444689"/>
                <a:gd name="connsiteX8" fmla="*/ 439559 w 502788"/>
                <a:gd name="connsiteY8" fmla="*/ 57788 h 444689"/>
                <a:gd name="connsiteX9" fmla="*/ 436226 w 502788"/>
                <a:gd name="connsiteY9" fmla="*/ 61405 h 444689"/>
                <a:gd name="connsiteX10" fmla="*/ 432893 w 502788"/>
                <a:gd name="connsiteY10" fmla="*/ 68641 h 444689"/>
                <a:gd name="connsiteX11" fmla="*/ 429560 w 502788"/>
                <a:gd name="connsiteY11" fmla="*/ 72259 h 444689"/>
                <a:gd name="connsiteX12" fmla="*/ 419562 w 502788"/>
                <a:gd name="connsiteY12" fmla="*/ 72259 h 444689"/>
                <a:gd name="connsiteX13" fmla="*/ 416229 w 502788"/>
                <a:gd name="connsiteY13" fmla="*/ 75876 h 444689"/>
                <a:gd name="connsiteX14" fmla="*/ 412896 w 502788"/>
                <a:gd name="connsiteY14" fmla="*/ 83112 h 444689"/>
                <a:gd name="connsiteX15" fmla="*/ 406230 w 502788"/>
                <a:gd name="connsiteY15" fmla="*/ 86729 h 444689"/>
                <a:gd name="connsiteX16" fmla="*/ 402897 w 502788"/>
                <a:gd name="connsiteY16" fmla="*/ 90347 h 444689"/>
                <a:gd name="connsiteX17" fmla="*/ 399564 w 502788"/>
                <a:gd name="connsiteY17" fmla="*/ 90347 h 444689"/>
                <a:gd name="connsiteX18" fmla="*/ 382900 w 502788"/>
                <a:gd name="connsiteY18" fmla="*/ 72259 h 444689"/>
                <a:gd name="connsiteX19" fmla="*/ 382900 w 502788"/>
                <a:gd name="connsiteY19" fmla="*/ 68641 h 444689"/>
                <a:gd name="connsiteX20" fmla="*/ 376234 w 502788"/>
                <a:gd name="connsiteY20" fmla="*/ 28846 h 444689"/>
                <a:gd name="connsiteX21" fmla="*/ 366235 w 502788"/>
                <a:gd name="connsiteY21" fmla="*/ 28846 h 444689"/>
                <a:gd name="connsiteX22" fmla="*/ 366235 w 502788"/>
                <a:gd name="connsiteY22" fmla="*/ 10853 h 444689"/>
                <a:gd name="connsiteX23" fmla="*/ 356332 w 502788"/>
                <a:gd name="connsiteY23" fmla="*/ 0 h 444689"/>
                <a:gd name="connsiteX24" fmla="*/ 346334 w 502788"/>
                <a:gd name="connsiteY24" fmla="*/ 0 h 444689"/>
                <a:gd name="connsiteX25" fmla="*/ 343000 w 502788"/>
                <a:gd name="connsiteY25" fmla="*/ 3618 h 444689"/>
                <a:gd name="connsiteX26" fmla="*/ 343000 w 502788"/>
                <a:gd name="connsiteY26" fmla="*/ 18088 h 444689"/>
                <a:gd name="connsiteX27" fmla="*/ 339668 w 502788"/>
                <a:gd name="connsiteY27" fmla="*/ 21611 h 444689"/>
                <a:gd name="connsiteX28" fmla="*/ 336335 w 502788"/>
                <a:gd name="connsiteY28" fmla="*/ 21611 h 444689"/>
                <a:gd name="connsiteX29" fmla="*/ 329669 w 502788"/>
                <a:gd name="connsiteY29" fmla="*/ 28846 h 444689"/>
                <a:gd name="connsiteX30" fmla="*/ 329669 w 502788"/>
                <a:gd name="connsiteY30" fmla="*/ 32464 h 444689"/>
                <a:gd name="connsiteX31" fmla="*/ 333002 w 502788"/>
                <a:gd name="connsiteY31" fmla="*/ 36082 h 444689"/>
                <a:gd name="connsiteX32" fmla="*/ 336335 w 502788"/>
                <a:gd name="connsiteY32" fmla="*/ 36082 h 444689"/>
                <a:gd name="connsiteX33" fmla="*/ 333002 w 502788"/>
                <a:gd name="connsiteY33" fmla="*/ 50552 h 444689"/>
                <a:gd name="connsiteX34" fmla="*/ 326336 w 502788"/>
                <a:gd name="connsiteY34" fmla="*/ 43317 h 444689"/>
                <a:gd name="connsiteX35" fmla="*/ 316338 w 502788"/>
                <a:gd name="connsiteY35" fmla="*/ 43317 h 444689"/>
                <a:gd name="connsiteX36" fmla="*/ 309672 w 502788"/>
                <a:gd name="connsiteY36" fmla="*/ 46935 h 444689"/>
                <a:gd name="connsiteX37" fmla="*/ 303006 w 502788"/>
                <a:gd name="connsiteY37" fmla="*/ 54170 h 444689"/>
                <a:gd name="connsiteX38" fmla="*/ 303006 w 502788"/>
                <a:gd name="connsiteY38" fmla="*/ 72259 h 444689"/>
                <a:gd name="connsiteX39" fmla="*/ 299673 w 502788"/>
                <a:gd name="connsiteY39" fmla="*/ 72259 h 444689"/>
                <a:gd name="connsiteX40" fmla="*/ 296340 w 502788"/>
                <a:gd name="connsiteY40" fmla="*/ 68641 h 444689"/>
                <a:gd name="connsiteX41" fmla="*/ 293007 w 502788"/>
                <a:gd name="connsiteY41" fmla="*/ 61405 h 444689"/>
                <a:gd name="connsiteX42" fmla="*/ 289675 w 502788"/>
                <a:gd name="connsiteY42" fmla="*/ 57788 h 444689"/>
                <a:gd name="connsiteX43" fmla="*/ 283009 w 502788"/>
                <a:gd name="connsiteY43" fmla="*/ 57788 h 444689"/>
                <a:gd name="connsiteX44" fmla="*/ 279676 w 502788"/>
                <a:gd name="connsiteY44" fmla="*/ 61405 h 444689"/>
                <a:gd name="connsiteX45" fmla="*/ 273010 w 502788"/>
                <a:gd name="connsiteY45" fmla="*/ 65023 h 444689"/>
                <a:gd name="connsiteX46" fmla="*/ 263012 w 502788"/>
                <a:gd name="connsiteY46" fmla="*/ 75876 h 444689"/>
                <a:gd name="connsiteX47" fmla="*/ 259678 w 502788"/>
                <a:gd name="connsiteY47" fmla="*/ 75876 h 444689"/>
                <a:gd name="connsiteX48" fmla="*/ 253013 w 502788"/>
                <a:gd name="connsiteY48" fmla="*/ 68641 h 444689"/>
                <a:gd name="connsiteX49" fmla="*/ 246443 w 502788"/>
                <a:gd name="connsiteY49" fmla="*/ 65023 h 444689"/>
                <a:gd name="connsiteX50" fmla="*/ 243109 w 502788"/>
                <a:gd name="connsiteY50" fmla="*/ 61405 h 444689"/>
                <a:gd name="connsiteX51" fmla="*/ 236444 w 502788"/>
                <a:gd name="connsiteY51" fmla="*/ 61405 h 444689"/>
                <a:gd name="connsiteX52" fmla="*/ 229778 w 502788"/>
                <a:gd name="connsiteY52" fmla="*/ 65023 h 444689"/>
                <a:gd name="connsiteX53" fmla="*/ 219779 w 502788"/>
                <a:gd name="connsiteY53" fmla="*/ 50552 h 444689"/>
                <a:gd name="connsiteX54" fmla="*/ 213114 w 502788"/>
                <a:gd name="connsiteY54" fmla="*/ 57788 h 444689"/>
                <a:gd name="connsiteX55" fmla="*/ 189784 w 502788"/>
                <a:gd name="connsiteY55" fmla="*/ 57788 h 444689"/>
                <a:gd name="connsiteX56" fmla="*/ 183118 w 502788"/>
                <a:gd name="connsiteY56" fmla="*/ 54170 h 444689"/>
                <a:gd name="connsiteX57" fmla="*/ 179785 w 502788"/>
                <a:gd name="connsiteY57" fmla="*/ 50552 h 444689"/>
                <a:gd name="connsiteX58" fmla="*/ 173119 w 502788"/>
                <a:gd name="connsiteY58" fmla="*/ 46935 h 444689"/>
                <a:gd name="connsiteX59" fmla="*/ 166453 w 502788"/>
                <a:gd name="connsiteY59" fmla="*/ 46935 h 444689"/>
                <a:gd name="connsiteX60" fmla="*/ 166453 w 502788"/>
                <a:gd name="connsiteY60" fmla="*/ 61405 h 444689"/>
                <a:gd name="connsiteX61" fmla="*/ 146456 w 502788"/>
                <a:gd name="connsiteY61" fmla="*/ 61405 h 444689"/>
                <a:gd name="connsiteX62" fmla="*/ 139790 w 502788"/>
                <a:gd name="connsiteY62" fmla="*/ 65023 h 444689"/>
                <a:gd name="connsiteX63" fmla="*/ 136457 w 502788"/>
                <a:gd name="connsiteY63" fmla="*/ 72259 h 444689"/>
                <a:gd name="connsiteX64" fmla="*/ 136457 w 502788"/>
                <a:gd name="connsiteY64" fmla="*/ 108435 h 444689"/>
                <a:gd name="connsiteX65" fmla="*/ 129887 w 502788"/>
                <a:gd name="connsiteY65" fmla="*/ 108435 h 444689"/>
                <a:gd name="connsiteX66" fmla="*/ 123221 w 502788"/>
                <a:gd name="connsiteY66" fmla="*/ 112053 h 444689"/>
                <a:gd name="connsiteX67" fmla="*/ 119888 w 502788"/>
                <a:gd name="connsiteY67" fmla="*/ 119288 h 444689"/>
                <a:gd name="connsiteX68" fmla="*/ 99891 w 502788"/>
                <a:gd name="connsiteY68" fmla="*/ 130141 h 444689"/>
                <a:gd name="connsiteX69" fmla="*/ 93225 w 502788"/>
                <a:gd name="connsiteY69" fmla="*/ 130141 h 444689"/>
                <a:gd name="connsiteX70" fmla="*/ 93225 w 502788"/>
                <a:gd name="connsiteY70" fmla="*/ 137377 h 444689"/>
                <a:gd name="connsiteX71" fmla="*/ 86559 w 502788"/>
                <a:gd name="connsiteY71" fmla="*/ 151847 h 444689"/>
                <a:gd name="connsiteX72" fmla="*/ 83227 w 502788"/>
                <a:gd name="connsiteY72" fmla="*/ 155465 h 444689"/>
                <a:gd name="connsiteX73" fmla="*/ 76561 w 502788"/>
                <a:gd name="connsiteY73" fmla="*/ 159083 h 444689"/>
                <a:gd name="connsiteX74" fmla="*/ 63229 w 502788"/>
                <a:gd name="connsiteY74" fmla="*/ 159083 h 444689"/>
                <a:gd name="connsiteX75" fmla="*/ 49898 w 502788"/>
                <a:gd name="connsiteY75" fmla="*/ 144612 h 444689"/>
                <a:gd name="connsiteX76" fmla="*/ 46565 w 502788"/>
                <a:gd name="connsiteY76" fmla="*/ 144612 h 444689"/>
                <a:gd name="connsiteX77" fmla="*/ 43232 w 502788"/>
                <a:gd name="connsiteY77" fmla="*/ 148230 h 444689"/>
                <a:gd name="connsiteX78" fmla="*/ 36566 w 502788"/>
                <a:gd name="connsiteY78" fmla="*/ 148230 h 444689"/>
                <a:gd name="connsiteX79" fmla="*/ 33233 w 502788"/>
                <a:gd name="connsiteY79" fmla="*/ 144612 h 444689"/>
                <a:gd name="connsiteX80" fmla="*/ 26663 w 502788"/>
                <a:gd name="connsiteY80" fmla="*/ 144612 h 444689"/>
                <a:gd name="connsiteX81" fmla="*/ 23235 w 502788"/>
                <a:gd name="connsiteY81" fmla="*/ 140994 h 444689"/>
                <a:gd name="connsiteX82" fmla="*/ 19902 w 502788"/>
                <a:gd name="connsiteY82" fmla="*/ 144612 h 444689"/>
                <a:gd name="connsiteX83" fmla="*/ 16664 w 502788"/>
                <a:gd name="connsiteY83" fmla="*/ 151847 h 444689"/>
                <a:gd name="connsiteX84" fmla="*/ 16664 w 502788"/>
                <a:gd name="connsiteY84" fmla="*/ 155465 h 444689"/>
                <a:gd name="connsiteX85" fmla="*/ 19902 w 502788"/>
                <a:gd name="connsiteY85" fmla="*/ 162701 h 444689"/>
                <a:gd name="connsiteX86" fmla="*/ 19902 w 502788"/>
                <a:gd name="connsiteY86" fmla="*/ 177171 h 444689"/>
                <a:gd name="connsiteX87" fmla="*/ 23235 w 502788"/>
                <a:gd name="connsiteY87" fmla="*/ 180789 h 444689"/>
                <a:gd name="connsiteX88" fmla="*/ 23235 w 502788"/>
                <a:gd name="connsiteY88" fmla="*/ 184407 h 444689"/>
                <a:gd name="connsiteX89" fmla="*/ 9999 w 502788"/>
                <a:gd name="connsiteY89" fmla="*/ 187929 h 444689"/>
                <a:gd name="connsiteX90" fmla="*/ 16664 w 502788"/>
                <a:gd name="connsiteY90" fmla="*/ 198782 h 444689"/>
                <a:gd name="connsiteX91" fmla="*/ 13331 w 502788"/>
                <a:gd name="connsiteY91" fmla="*/ 198782 h 444689"/>
                <a:gd name="connsiteX92" fmla="*/ 9999 w 502788"/>
                <a:gd name="connsiteY92" fmla="*/ 202400 h 444689"/>
                <a:gd name="connsiteX93" fmla="*/ 3333 w 502788"/>
                <a:gd name="connsiteY93" fmla="*/ 206017 h 444689"/>
                <a:gd name="connsiteX94" fmla="*/ 0 w 502788"/>
                <a:gd name="connsiteY94" fmla="*/ 209635 h 444689"/>
                <a:gd name="connsiteX95" fmla="*/ 0 w 502788"/>
                <a:gd name="connsiteY95" fmla="*/ 213253 h 444689"/>
                <a:gd name="connsiteX96" fmla="*/ 6666 w 502788"/>
                <a:gd name="connsiteY96" fmla="*/ 220488 h 444689"/>
                <a:gd name="connsiteX97" fmla="*/ 6666 w 502788"/>
                <a:gd name="connsiteY97" fmla="*/ 238577 h 444689"/>
                <a:gd name="connsiteX98" fmla="*/ 19902 w 502788"/>
                <a:gd name="connsiteY98" fmla="*/ 238577 h 444689"/>
                <a:gd name="connsiteX99" fmla="*/ 23235 w 502788"/>
                <a:gd name="connsiteY99" fmla="*/ 242194 h 444689"/>
                <a:gd name="connsiteX100" fmla="*/ 23235 w 502788"/>
                <a:gd name="connsiteY100" fmla="*/ 245812 h 444689"/>
                <a:gd name="connsiteX101" fmla="*/ 13331 w 502788"/>
                <a:gd name="connsiteY101" fmla="*/ 256665 h 444689"/>
                <a:gd name="connsiteX102" fmla="*/ 9999 w 502788"/>
                <a:gd name="connsiteY102" fmla="*/ 263900 h 444689"/>
                <a:gd name="connsiteX103" fmla="*/ 16664 w 502788"/>
                <a:gd name="connsiteY103" fmla="*/ 278371 h 444689"/>
                <a:gd name="connsiteX104" fmla="*/ 23235 w 502788"/>
                <a:gd name="connsiteY104" fmla="*/ 289224 h 444689"/>
                <a:gd name="connsiteX105" fmla="*/ 29900 w 502788"/>
                <a:gd name="connsiteY105" fmla="*/ 303695 h 444689"/>
                <a:gd name="connsiteX106" fmla="*/ 33233 w 502788"/>
                <a:gd name="connsiteY106" fmla="*/ 307312 h 444689"/>
                <a:gd name="connsiteX107" fmla="*/ 33233 w 502788"/>
                <a:gd name="connsiteY107" fmla="*/ 339872 h 444689"/>
                <a:gd name="connsiteX108" fmla="*/ 36566 w 502788"/>
                <a:gd name="connsiteY108" fmla="*/ 343489 h 444689"/>
                <a:gd name="connsiteX109" fmla="*/ 39899 w 502788"/>
                <a:gd name="connsiteY109" fmla="*/ 343489 h 444689"/>
                <a:gd name="connsiteX110" fmla="*/ 46565 w 502788"/>
                <a:gd name="connsiteY110" fmla="*/ 347107 h 444689"/>
                <a:gd name="connsiteX111" fmla="*/ 66562 w 502788"/>
                <a:gd name="connsiteY111" fmla="*/ 347107 h 444689"/>
                <a:gd name="connsiteX112" fmla="*/ 69895 w 502788"/>
                <a:gd name="connsiteY112" fmla="*/ 350629 h 444689"/>
                <a:gd name="connsiteX113" fmla="*/ 76561 w 502788"/>
                <a:gd name="connsiteY113" fmla="*/ 365100 h 444689"/>
                <a:gd name="connsiteX114" fmla="*/ 63229 w 502788"/>
                <a:gd name="connsiteY114" fmla="*/ 394042 h 444689"/>
                <a:gd name="connsiteX115" fmla="*/ 59896 w 502788"/>
                <a:gd name="connsiteY115" fmla="*/ 397659 h 444689"/>
                <a:gd name="connsiteX116" fmla="*/ 56564 w 502788"/>
                <a:gd name="connsiteY116" fmla="*/ 404895 h 444689"/>
                <a:gd name="connsiteX117" fmla="*/ 46565 w 502788"/>
                <a:gd name="connsiteY117" fmla="*/ 415748 h 444689"/>
                <a:gd name="connsiteX118" fmla="*/ 46565 w 502788"/>
                <a:gd name="connsiteY118" fmla="*/ 422983 h 444689"/>
                <a:gd name="connsiteX119" fmla="*/ 66562 w 502788"/>
                <a:gd name="connsiteY119" fmla="*/ 422983 h 444689"/>
                <a:gd name="connsiteX120" fmla="*/ 73228 w 502788"/>
                <a:gd name="connsiteY120" fmla="*/ 426601 h 444689"/>
                <a:gd name="connsiteX121" fmla="*/ 83227 w 502788"/>
                <a:gd name="connsiteY121" fmla="*/ 433836 h 444689"/>
                <a:gd name="connsiteX122" fmla="*/ 93225 w 502788"/>
                <a:gd name="connsiteY122" fmla="*/ 437454 h 444689"/>
                <a:gd name="connsiteX123" fmla="*/ 106557 w 502788"/>
                <a:gd name="connsiteY123" fmla="*/ 444689 h 444689"/>
                <a:gd name="connsiteX124" fmla="*/ 116555 w 502788"/>
                <a:gd name="connsiteY124" fmla="*/ 444689 h 444689"/>
                <a:gd name="connsiteX125" fmla="*/ 126554 w 502788"/>
                <a:gd name="connsiteY125" fmla="*/ 441071 h 444689"/>
                <a:gd name="connsiteX126" fmla="*/ 129887 w 502788"/>
                <a:gd name="connsiteY126" fmla="*/ 441071 h 444689"/>
                <a:gd name="connsiteX127" fmla="*/ 133220 w 502788"/>
                <a:gd name="connsiteY127" fmla="*/ 437454 h 444689"/>
                <a:gd name="connsiteX128" fmla="*/ 163121 w 502788"/>
                <a:gd name="connsiteY128" fmla="*/ 437454 h 444689"/>
                <a:gd name="connsiteX129" fmla="*/ 163121 w 502788"/>
                <a:gd name="connsiteY129" fmla="*/ 441071 h 444689"/>
                <a:gd name="connsiteX130" fmla="*/ 176452 w 502788"/>
                <a:gd name="connsiteY130" fmla="*/ 441071 h 444689"/>
                <a:gd name="connsiteX131" fmla="*/ 179785 w 502788"/>
                <a:gd name="connsiteY131" fmla="*/ 437454 h 444689"/>
                <a:gd name="connsiteX132" fmla="*/ 193116 w 502788"/>
                <a:gd name="connsiteY132" fmla="*/ 437454 h 444689"/>
                <a:gd name="connsiteX133" fmla="*/ 203115 w 502788"/>
                <a:gd name="connsiteY133" fmla="*/ 433836 h 444689"/>
                <a:gd name="connsiteX134" fmla="*/ 219779 w 502788"/>
                <a:gd name="connsiteY134" fmla="*/ 433836 h 444689"/>
                <a:gd name="connsiteX135" fmla="*/ 246443 w 502788"/>
                <a:gd name="connsiteY135" fmla="*/ 419365 h 444689"/>
                <a:gd name="connsiteX136" fmla="*/ 249680 w 502788"/>
                <a:gd name="connsiteY136" fmla="*/ 419365 h 444689"/>
                <a:gd name="connsiteX137" fmla="*/ 253013 w 502788"/>
                <a:gd name="connsiteY137" fmla="*/ 415748 h 444689"/>
                <a:gd name="connsiteX138" fmla="*/ 253013 w 502788"/>
                <a:gd name="connsiteY138" fmla="*/ 397659 h 444689"/>
                <a:gd name="connsiteX139" fmla="*/ 249680 w 502788"/>
                <a:gd name="connsiteY139" fmla="*/ 394042 h 444689"/>
                <a:gd name="connsiteX140" fmla="*/ 249680 w 502788"/>
                <a:gd name="connsiteY140" fmla="*/ 383189 h 444689"/>
                <a:gd name="connsiteX141" fmla="*/ 246443 w 502788"/>
                <a:gd name="connsiteY141" fmla="*/ 375953 h 444689"/>
                <a:gd name="connsiteX142" fmla="*/ 246443 w 502788"/>
                <a:gd name="connsiteY142" fmla="*/ 365100 h 444689"/>
                <a:gd name="connsiteX143" fmla="*/ 249680 w 502788"/>
                <a:gd name="connsiteY143" fmla="*/ 357865 h 444689"/>
                <a:gd name="connsiteX144" fmla="*/ 256346 w 502788"/>
                <a:gd name="connsiteY144" fmla="*/ 354247 h 444689"/>
                <a:gd name="connsiteX145" fmla="*/ 259678 w 502788"/>
                <a:gd name="connsiteY145" fmla="*/ 347107 h 444689"/>
                <a:gd name="connsiteX146" fmla="*/ 269678 w 502788"/>
                <a:gd name="connsiteY146" fmla="*/ 347107 h 444689"/>
                <a:gd name="connsiteX147" fmla="*/ 269678 w 502788"/>
                <a:gd name="connsiteY147" fmla="*/ 354247 h 444689"/>
                <a:gd name="connsiteX148" fmla="*/ 293007 w 502788"/>
                <a:gd name="connsiteY148" fmla="*/ 354247 h 444689"/>
                <a:gd name="connsiteX149" fmla="*/ 296340 w 502788"/>
                <a:gd name="connsiteY149" fmla="*/ 350629 h 444689"/>
                <a:gd name="connsiteX150" fmla="*/ 296340 w 502788"/>
                <a:gd name="connsiteY150" fmla="*/ 347107 h 444689"/>
                <a:gd name="connsiteX151" fmla="*/ 293007 w 502788"/>
                <a:gd name="connsiteY151" fmla="*/ 343489 h 444689"/>
                <a:gd name="connsiteX152" fmla="*/ 289675 w 502788"/>
                <a:gd name="connsiteY152" fmla="*/ 343489 h 444689"/>
                <a:gd name="connsiteX153" fmla="*/ 289675 w 502788"/>
                <a:gd name="connsiteY153" fmla="*/ 339872 h 444689"/>
                <a:gd name="connsiteX154" fmla="*/ 293007 w 502788"/>
                <a:gd name="connsiteY154" fmla="*/ 336254 h 444689"/>
                <a:gd name="connsiteX155" fmla="*/ 296340 w 502788"/>
                <a:gd name="connsiteY155" fmla="*/ 336254 h 444689"/>
                <a:gd name="connsiteX156" fmla="*/ 303006 w 502788"/>
                <a:gd name="connsiteY156" fmla="*/ 332636 h 444689"/>
                <a:gd name="connsiteX157" fmla="*/ 306339 w 502788"/>
                <a:gd name="connsiteY157" fmla="*/ 329019 h 444689"/>
                <a:gd name="connsiteX158" fmla="*/ 313005 w 502788"/>
                <a:gd name="connsiteY158" fmla="*/ 325401 h 444689"/>
                <a:gd name="connsiteX159" fmla="*/ 329669 w 502788"/>
                <a:gd name="connsiteY159" fmla="*/ 325401 h 444689"/>
                <a:gd name="connsiteX160" fmla="*/ 329669 w 502788"/>
                <a:gd name="connsiteY160" fmla="*/ 332636 h 444689"/>
                <a:gd name="connsiteX161" fmla="*/ 333002 w 502788"/>
                <a:gd name="connsiteY161" fmla="*/ 336254 h 444689"/>
                <a:gd name="connsiteX162" fmla="*/ 339668 w 502788"/>
                <a:gd name="connsiteY162" fmla="*/ 336254 h 444689"/>
                <a:gd name="connsiteX163" fmla="*/ 346334 w 502788"/>
                <a:gd name="connsiteY163" fmla="*/ 332636 h 444689"/>
                <a:gd name="connsiteX164" fmla="*/ 349666 w 502788"/>
                <a:gd name="connsiteY164" fmla="*/ 325401 h 444689"/>
                <a:gd name="connsiteX165" fmla="*/ 353000 w 502788"/>
                <a:gd name="connsiteY165" fmla="*/ 321783 h 444689"/>
                <a:gd name="connsiteX166" fmla="*/ 353000 w 502788"/>
                <a:gd name="connsiteY166" fmla="*/ 318165 h 444689"/>
                <a:gd name="connsiteX167" fmla="*/ 349666 w 502788"/>
                <a:gd name="connsiteY167" fmla="*/ 314548 h 444689"/>
                <a:gd name="connsiteX168" fmla="*/ 349666 w 502788"/>
                <a:gd name="connsiteY168" fmla="*/ 307312 h 444689"/>
                <a:gd name="connsiteX169" fmla="*/ 346334 w 502788"/>
                <a:gd name="connsiteY169" fmla="*/ 300077 h 444689"/>
                <a:gd name="connsiteX170" fmla="*/ 346334 w 502788"/>
                <a:gd name="connsiteY170" fmla="*/ 289224 h 444689"/>
                <a:gd name="connsiteX171" fmla="*/ 349666 w 502788"/>
                <a:gd name="connsiteY171" fmla="*/ 285606 h 444689"/>
                <a:gd name="connsiteX172" fmla="*/ 353000 w 502788"/>
                <a:gd name="connsiteY172" fmla="*/ 285606 h 444689"/>
                <a:gd name="connsiteX173" fmla="*/ 353000 w 502788"/>
                <a:gd name="connsiteY173" fmla="*/ 263900 h 444689"/>
                <a:gd name="connsiteX174" fmla="*/ 356332 w 502788"/>
                <a:gd name="connsiteY174" fmla="*/ 260283 h 444689"/>
                <a:gd name="connsiteX175" fmla="*/ 366235 w 502788"/>
                <a:gd name="connsiteY175" fmla="*/ 260283 h 444689"/>
                <a:gd name="connsiteX176" fmla="*/ 382900 w 502788"/>
                <a:gd name="connsiteY176" fmla="*/ 249430 h 444689"/>
                <a:gd name="connsiteX177" fmla="*/ 379567 w 502788"/>
                <a:gd name="connsiteY177" fmla="*/ 249430 h 444689"/>
                <a:gd name="connsiteX178" fmla="*/ 372901 w 502788"/>
                <a:gd name="connsiteY178" fmla="*/ 245812 h 444689"/>
                <a:gd name="connsiteX179" fmla="*/ 372901 w 502788"/>
                <a:gd name="connsiteY179" fmla="*/ 242194 h 444689"/>
                <a:gd name="connsiteX180" fmla="*/ 369569 w 502788"/>
                <a:gd name="connsiteY180" fmla="*/ 238577 h 444689"/>
                <a:gd name="connsiteX181" fmla="*/ 369569 w 502788"/>
                <a:gd name="connsiteY181" fmla="*/ 234959 h 444689"/>
                <a:gd name="connsiteX182" fmla="*/ 362998 w 502788"/>
                <a:gd name="connsiteY182" fmla="*/ 231341 h 444689"/>
                <a:gd name="connsiteX183" fmla="*/ 356332 w 502788"/>
                <a:gd name="connsiteY183" fmla="*/ 224106 h 444689"/>
                <a:gd name="connsiteX184" fmla="*/ 356332 w 502788"/>
                <a:gd name="connsiteY184" fmla="*/ 216870 h 444689"/>
                <a:gd name="connsiteX185" fmla="*/ 366235 w 502788"/>
                <a:gd name="connsiteY185" fmla="*/ 216870 h 444689"/>
                <a:gd name="connsiteX186" fmla="*/ 369569 w 502788"/>
                <a:gd name="connsiteY186" fmla="*/ 220488 h 444689"/>
                <a:gd name="connsiteX187" fmla="*/ 379567 w 502788"/>
                <a:gd name="connsiteY187" fmla="*/ 224106 h 444689"/>
                <a:gd name="connsiteX188" fmla="*/ 382900 w 502788"/>
                <a:gd name="connsiteY188" fmla="*/ 224106 h 444689"/>
                <a:gd name="connsiteX189" fmla="*/ 386233 w 502788"/>
                <a:gd name="connsiteY189" fmla="*/ 220488 h 444689"/>
                <a:gd name="connsiteX190" fmla="*/ 396232 w 502788"/>
                <a:gd name="connsiteY190" fmla="*/ 220488 h 444689"/>
                <a:gd name="connsiteX191" fmla="*/ 396232 w 502788"/>
                <a:gd name="connsiteY191" fmla="*/ 202400 h 444689"/>
                <a:gd name="connsiteX192" fmla="*/ 392899 w 502788"/>
                <a:gd name="connsiteY192" fmla="*/ 198782 h 444689"/>
                <a:gd name="connsiteX193" fmla="*/ 392899 w 502788"/>
                <a:gd name="connsiteY193" fmla="*/ 191547 h 444689"/>
                <a:gd name="connsiteX194" fmla="*/ 396232 w 502788"/>
                <a:gd name="connsiteY194" fmla="*/ 184407 h 444689"/>
                <a:gd name="connsiteX195" fmla="*/ 409563 w 502788"/>
                <a:gd name="connsiteY195" fmla="*/ 169936 h 444689"/>
                <a:gd name="connsiteX196" fmla="*/ 409563 w 502788"/>
                <a:gd name="connsiteY196" fmla="*/ 166318 h 444689"/>
                <a:gd name="connsiteX197" fmla="*/ 406230 w 502788"/>
                <a:gd name="connsiteY197" fmla="*/ 159083 h 444689"/>
                <a:gd name="connsiteX198" fmla="*/ 402897 w 502788"/>
                <a:gd name="connsiteY198" fmla="*/ 155465 h 444689"/>
                <a:gd name="connsiteX199" fmla="*/ 402897 w 502788"/>
                <a:gd name="connsiteY199" fmla="*/ 137377 h 444689"/>
                <a:gd name="connsiteX200" fmla="*/ 386233 w 502788"/>
                <a:gd name="connsiteY200" fmla="*/ 119288 h 444689"/>
                <a:gd name="connsiteX201" fmla="*/ 386233 w 502788"/>
                <a:gd name="connsiteY201" fmla="*/ 115671 h 444689"/>
                <a:gd name="connsiteX202" fmla="*/ 389566 w 502788"/>
                <a:gd name="connsiteY202" fmla="*/ 112053 h 444689"/>
                <a:gd name="connsiteX203" fmla="*/ 392899 w 502788"/>
                <a:gd name="connsiteY203" fmla="*/ 104818 h 444689"/>
                <a:gd name="connsiteX204" fmla="*/ 396232 w 502788"/>
                <a:gd name="connsiteY204" fmla="*/ 101200 h 444689"/>
                <a:gd name="connsiteX205" fmla="*/ 409563 w 502788"/>
                <a:gd name="connsiteY205" fmla="*/ 93965 h 444689"/>
                <a:gd name="connsiteX206" fmla="*/ 412896 w 502788"/>
                <a:gd name="connsiteY206" fmla="*/ 90347 h 444689"/>
                <a:gd name="connsiteX207" fmla="*/ 426228 w 502788"/>
                <a:gd name="connsiteY207" fmla="*/ 83112 h 444689"/>
                <a:gd name="connsiteX208" fmla="*/ 429560 w 502788"/>
                <a:gd name="connsiteY208" fmla="*/ 83112 h 444689"/>
                <a:gd name="connsiteX209" fmla="*/ 432893 w 502788"/>
                <a:gd name="connsiteY209" fmla="*/ 79494 h 444689"/>
                <a:gd name="connsiteX210" fmla="*/ 456223 w 502788"/>
                <a:gd name="connsiteY210" fmla="*/ 79494 h 444689"/>
                <a:gd name="connsiteX211" fmla="*/ 459556 w 502788"/>
                <a:gd name="connsiteY211" fmla="*/ 75876 h 444689"/>
                <a:gd name="connsiteX212" fmla="*/ 472888 w 502788"/>
                <a:gd name="connsiteY212" fmla="*/ 75876 h 444689"/>
                <a:gd name="connsiteX213" fmla="*/ 479458 w 502788"/>
                <a:gd name="connsiteY213" fmla="*/ 79494 h 444689"/>
                <a:gd name="connsiteX214" fmla="*/ 486124 w 502788"/>
                <a:gd name="connsiteY214" fmla="*/ 79494 h 444689"/>
                <a:gd name="connsiteX215" fmla="*/ 489457 w 502788"/>
                <a:gd name="connsiteY215" fmla="*/ 75876 h 444689"/>
                <a:gd name="connsiteX216" fmla="*/ 496123 w 502788"/>
                <a:gd name="connsiteY216" fmla="*/ 75876 h 444689"/>
                <a:gd name="connsiteX217" fmla="*/ 499456 w 502788"/>
                <a:gd name="connsiteY217" fmla="*/ 72259 h 444689"/>
                <a:gd name="connsiteX218" fmla="*/ 496123 w 502788"/>
                <a:gd name="connsiteY218" fmla="*/ 68641 h 444689"/>
                <a:gd name="connsiteX219" fmla="*/ 496123 w 502788"/>
                <a:gd name="connsiteY219" fmla="*/ 65023 h 44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502788" h="444689">
                  <a:moveTo>
                    <a:pt x="496123" y="65023"/>
                  </a:moveTo>
                  <a:lnTo>
                    <a:pt x="496123" y="57788"/>
                  </a:lnTo>
                  <a:lnTo>
                    <a:pt x="502788" y="57788"/>
                  </a:lnTo>
                  <a:lnTo>
                    <a:pt x="499456" y="54170"/>
                  </a:lnTo>
                  <a:lnTo>
                    <a:pt x="486124" y="54170"/>
                  </a:lnTo>
                  <a:lnTo>
                    <a:pt x="466222" y="61405"/>
                  </a:lnTo>
                  <a:lnTo>
                    <a:pt x="466222" y="50552"/>
                  </a:lnTo>
                  <a:lnTo>
                    <a:pt x="452891" y="50552"/>
                  </a:lnTo>
                  <a:lnTo>
                    <a:pt x="439559" y="57788"/>
                  </a:lnTo>
                  <a:lnTo>
                    <a:pt x="436226" y="61405"/>
                  </a:lnTo>
                  <a:lnTo>
                    <a:pt x="432893" y="68641"/>
                  </a:lnTo>
                  <a:lnTo>
                    <a:pt x="429560" y="72259"/>
                  </a:lnTo>
                  <a:lnTo>
                    <a:pt x="419562" y="72259"/>
                  </a:lnTo>
                  <a:lnTo>
                    <a:pt x="416229" y="75876"/>
                  </a:lnTo>
                  <a:lnTo>
                    <a:pt x="412896" y="83112"/>
                  </a:lnTo>
                  <a:lnTo>
                    <a:pt x="406230" y="86729"/>
                  </a:lnTo>
                  <a:lnTo>
                    <a:pt x="402897" y="90347"/>
                  </a:lnTo>
                  <a:lnTo>
                    <a:pt x="399564" y="90347"/>
                  </a:lnTo>
                  <a:lnTo>
                    <a:pt x="382900" y="72259"/>
                  </a:lnTo>
                  <a:lnTo>
                    <a:pt x="382900" y="68641"/>
                  </a:lnTo>
                  <a:lnTo>
                    <a:pt x="376234" y="28846"/>
                  </a:lnTo>
                  <a:lnTo>
                    <a:pt x="366235" y="28846"/>
                  </a:lnTo>
                  <a:lnTo>
                    <a:pt x="366235" y="10853"/>
                  </a:lnTo>
                  <a:lnTo>
                    <a:pt x="356332" y="0"/>
                  </a:lnTo>
                  <a:lnTo>
                    <a:pt x="346334" y="0"/>
                  </a:lnTo>
                  <a:lnTo>
                    <a:pt x="343000" y="3618"/>
                  </a:lnTo>
                  <a:lnTo>
                    <a:pt x="343000" y="18088"/>
                  </a:lnTo>
                  <a:lnTo>
                    <a:pt x="339668" y="21611"/>
                  </a:lnTo>
                  <a:lnTo>
                    <a:pt x="336335" y="21611"/>
                  </a:lnTo>
                  <a:lnTo>
                    <a:pt x="329669" y="28846"/>
                  </a:lnTo>
                  <a:lnTo>
                    <a:pt x="329669" y="32464"/>
                  </a:lnTo>
                  <a:lnTo>
                    <a:pt x="333002" y="36082"/>
                  </a:lnTo>
                  <a:lnTo>
                    <a:pt x="336335" y="36082"/>
                  </a:lnTo>
                  <a:lnTo>
                    <a:pt x="333002" y="50552"/>
                  </a:lnTo>
                  <a:lnTo>
                    <a:pt x="326336" y="43317"/>
                  </a:lnTo>
                  <a:lnTo>
                    <a:pt x="316338" y="43317"/>
                  </a:lnTo>
                  <a:lnTo>
                    <a:pt x="309672" y="46935"/>
                  </a:lnTo>
                  <a:lnTo>
                    <a:pt x="303006" y="54170"/>
                  </a:lnTo>
                  <a:lnTo>
                    <a:pt x="303006" y="72259"/>
                  </a:lnTo>
                  <a:lnTo>
                    <a:pt x="299673" y="72259"/>
                  </a:lnTo>
                  <a:lnTo>
                    <a:pt x="296340" y="68641"/>
                  </a:lnTo>
                  <a:lnTo>
                    <a:pt x="293007" y="61405"/>
                  </a:lnTo>
                  <a:lnTo>
                    <a:pt x="289675" y="57788"/>
                  </a:lnTo>
                  <a:lnTo>
                    <a:pt x="283009" y="57788"/>
                  </a:lnTo>
                  <a:lnTo>
                    <a:pt x="279676" y="61405"/>
                  </a:lnTo>
                  <a:lnTo>
                    <a:pt x="273010" y="65023"/>
                  </a:lnTo>
                  <a:lnTo>
                    <a:pt x="263012" y="75876"/>
                  </a:lnTo>
                  <a:lnTo>
                    <a:pt x="259678" y="75876"/>
                  </a:lnTo>
                  <a:lnTo>
                    <a:pt x="253013" y="68641"/>
                  </a:lnTo>
                  <a:lnTo>
                    <a:pt x="246443" y="65023"/>
                  </a:lnTo>
                  <a:lnTo>
                    <a:pt x="243109" y="61405"/>
                  </a:lnTo>
                  <a:lnTo>
                    <a:pt x="236444" y="61405"/>
                  </a:lnTo>
                  <a:lnTo>
                    <a:pt x="229778" y="65023"/>
                  </a:lnTo>
                  <a:lnTo>
                    <a:pt x="219779" y="50552"/>
                  </a:lnTo>
                  <a:lnTo>
                    <a:pt x="213114" y="57788"/>
                  </a:lnTo>
                  <a:lnTo>
                    <a:pt x="189784" y="57788"/>
                  </a:lnTo>
                  <a:lnTo>
                    <a:pt x="183118" y="54170"/>
                  </a:lnTo>
                  <a:lnTo>
                    <a:pt x="179785" y="50552"/>
                  </a:lnTo>
                  <a:lnTo>
                    <a:pt x="173119" y="46935"/>
                  </a:lnTo>
                  <a:lnTo>
                    <a:pt x="166453" y="46935"/>
                  </a:lnTo>
                  <a:lnTo>
                    <a:pt x="166453" y="61405"/>
                  </a:lnTo>
                  <a:lnTo>
                    <a:pt x="146456" y="61405"/>
                  </a:lnTo>
                  <a:lnTo>
                    <a:pt x="139790" y="65023"/>
                  </a:lnTo>
                  <a:lnTo>
                    <a:pt x="136457" y="72259"/>
                  </a:lnTo>
                  <a:lnTo>
                    <a:pt x="136457" y="108435"/>
                  </a:lnTo>
                  <a:lnTo>
                    <a:pt x="129887" y="108435"/>
                  </a:lnTo>
                  <a:lnTo>
                    <a:pt x="123221" y="112053"/>
                  </a:lnTo>
                  <a:lnTo>
                    <a:pt x="119888" y="119288"/>
                  </a:lnTo>
                  <a:lnTo>
                    <a:pt x="99891" y="130141"/>
                  </a:lnTo>
                  <a:lnTo>
                    <a:pt x="93225" y="130141"/>
                  </a:lnTo>
                  <a:lnTo>
                    <a:pt x="93225" y="137377"/>
                  </a:lnTo>
                  <a:lnTo>
                    <a:pt x="86559" y="151847"/>
                  </a:lnTo>
                  <a:lnTo>
                    <a:pt x="83227" y="155465"/>
                  </a:lnTo>
                  <a:lnTo>
                    <a:pt x="76561" y="159083"/>
                  </a:lnTo>
                  <a:lnTo>
                    <a:pt x="63229" y="159083"/>
                  </a:lnTo>
                  <a:lnTo>
                    <a:pt x="49898" y="144612"/>
                  </a:lnTo>
                  <a:lnTo>
                    <a:pt x="46565" y="144612"/>
                  </a:lnTo>
                  <a:lnTo>
                    <a:pt x="43232" y="148230"/>
                  </a:lnTo>
                  <a:lnTo>
                    <a:pt x="36566" y="148230"/>
                  </a:lnTo>
                  <a:lnTo>
                    <a:pt x="33233" y="144612"/>
                  </a:lnTo>
                  <a:lnTo>
                    <a:pt x="26663" y="144612"/>
                  </a:lnTo>
                  <a:lnTo>
                    <a:pt x="23235" y="140994"/>
                  </a:lnTo>
                  <a:lnTo>
                    <a:pt x="19902" y="144612"/>
                  </a:lnTo>
                  <a:lnTo>
                    <a:pt x="16664" y="151847"/>
                  </a:lnTo>
                  <a:lnTo>
                    <a:pt x="16664" y="155465"/>
                  </a:lnTo>
                  <a:lnTo>
                    <a:pt x="19902" y="162701"/>
                  </a:lnTo>
                  <a:lnTo>
                    <a:pt x="19902" y="177171"/>
                  </a:lnTo>
                  <a:lnTo>
                    <a:pt x="23235" y="180789"/>
                  </a:lnTo>
                  <a:lnTo>
                    <a:pt x="23235" y="184407"/>
                  </a:lnTo>
                  <a:lnTo>
                    <a:pt x="9999" y="187929"/>
                  </a:lnTo>
                  <a:lnTo>
                    <a:pt x="16664" y="198782"/>
                  </a:lnTo>
                  <a:lnTo>
                    <a:pt x="13331" y="198782"/>
                  </a:lnTo>
                  <a:lnTo>
                    <a:pt x="9999" y="202400"/>
                  </a:lnTo>
                  <a:lnTo>
                    <a:pt x="3333" y="206017"/>
                  </a:lnTo>
                  <a:lnTo>
                    <a:pt x="0" y="209635"/>
                  </a:lnTo>
                  <a:lnTo>
                    <a:pt x="0" y="213253"/>
                  </a:lnTo>
                  <a:lnTo>
                    <a:pt x="6666" y="220488"/>
                  </a:lnTo>
                  <a:lnTo>
                    <a:pt x="6666" y="238577"/>
                  </a:lnTo>
                  <a:lnTo>
                    <a:pt x="19902" y="238577"/>
                  </a:lnTo>
                  <a:lnTo>
                    <a:pt x="23235" y="242194"/>
                  </a:lnTo>
                  <a:lnTo>
                    <a:pt x="23235" y="245812"/>
                  </a:lnTo>
                  <a:lnTo>
                    <a:pt x="13331" y="256665"/>
                  </a:lnTo>
                  <a:lnTo>
                    <a:pt x="9999" y="263900"/>
                  </a:lnTo>
                  <a:lnTo>
                    <a:pt x="16664" y="278371"/>
                  </a:lnTo>
                  <a:lnTo>
                    <a:pt x="23235" y="289224"/>
                  </a:lnTo>
                  <a:lnTo>
                    <a:pt x="29900" y="303695"/>
                  </a:lnTo>
                  <a:lnTo>
                    <a:pt x="33233" y="307312"/>
                  </a:lnTo>
                  <a:lnTo>
                    <a:pt x="33233" y="339872"/>
                  </a:lnTo>
                  <a:lnTo>
                    <a:pt x="36566" y="343489"/>
                  </a:lnTo>
                  <a:lnTo>
                    <a:pt x="39899" y="343489"/>
                  </a:lnTo>
                  <a:lnTo>
                    <a:pt x="46565" y="347107"/>
                  </a:lnTo>
                  <a:lnTo>
                    <a:pt x="66562" y="347107"/>
                  </a:lnTo>
                  <a:lnTo>
                    <a:pt x="69895" y="350629"/>
                  </a:lnTo>
                  <a:lnTo>
                    <a:pt x="76561" y="365100"/>
                  </a:lnTo>
                  <a:lnTo>
                    <a:pt x="63229" y="394042"/>
                  </a:lnTo>
                  <a:lnTo>
                    <a:pt x="59896" y="397659"/>
                  </a:lnTo>
                  <a:lnTo>
                    <a:pt x="56564" y="404895"/>
                  </a:lnTo>
                  <a:lnTo>
                    <a:pt x="46565" y="415748"/>
                  </a:lnTo>
                  <a:lnTo>
                    <a:pt x="46565" y="422983"/>
                  </a:lnTo>
                  <a:lnTo>
                    <a:pt x="66562" y="422983"/>
                  </a:lnTo>
                  <a:lnTo>
                    <a:pt x="73228" y="426601"/>
                  </a:lnTo>
                  <a:lnTo>
                    <a:pt x="83227" y="433836"/>
                  </a:lnTo>
                  <a:lnTo>
                    <a:pt x="93225" y="437454"/>
                  </a:lnTo>
                  <a:lnTo>
                    <a:pt x="106557" y="444689"/>
                  </a:lnTo>
                  <a:lnTo>
                    <a:pt x="116555" y="444689"/>
                  </a:lnTo>
                  <a:lnTo>
                    <a:pt x="126554" y="441071"/>
                  </a:lnTo>
                  <a:lnTo>
                    <a:pt x="129887" y="441071"/>
                  </a:lnTo>
                  <a:lnTo>
                    <a:pt x="133220" y="437454"/>
                  </a:lnTo>
                  <a:lnTo>
                    <a:pt x="163121" y="437454"/>
                  </a:lnTo>
                  <a:lnTo>
                    <a:pt x="163121" y="441071"/>
                  </a:lnTo>
                  <a:lnTo>
                    <a:pt x="176452" y="441071"/>
                  </a:lnTo>
                  <a:lnTo>
                    <a:pt x="179785" y="437454"/>
                  </a:lnTo>
                  <a:lnTo>
                    <a:pt x="193116" y="437454"/>
                  </a:lnTo>
                  <a:lnTo>
                    <a:pt x="203115" y="433836"/>
                  </a:lnTo>
                  <a:lnTo>
                    <a:pt x="219779" y="433836"/>
                  </a:lnTo>
                  <a:lnTo>
                    <a:pt x="246443" y="419365"/>
                  </a:lnTo>
                  <a:lnTo>
                    <a:pt x="249680" y="419365"/>
                  </a:lnTo>
                  <a:lnTo>
                    <a:pt x="253013" y="415748"/>
                  </a:lnTo>
                  <a:lnTo>
                    <a:pt x="253013" y="397659"/>
                  </a:lnTo>
                  <a:lnTo>
                    <a:pt x="249680" y="394042"/>
                  </a:lnTo>
                  <a:lnTo>
                    <a:pt x="249680" y="383189"/>
                  </a:lnTo>
                  <a:lnTo>
                    <a:pt x="246443" y="375953"/>
                  </a:lnTo>
                  <a:lnTo>
                    <a:pt x="246443" y="365100"/>
                  </a:lnTo>
                  <a:lnTo>
                    <a:pt x="249680" y="357865"/>
                  </a:lnTo>
                  <a:lnTo>
                    <a:pt x="256346" y="354247"/>
                  </a:lnTo>
                  <a:lnTo>
                    <a:pt x="259678" y="347107"/>
                  </a:lnTo>
                  <a:lnTo>
                    <a:pt x="269678" y="347107"/>
                  </a:lnTo>
                  <a:lnTo>
                    <a:pt x="269678" y="354247"/>
                  </a:lnTo>
                  <a:lnTo>
                    <a:pt x="293007" y="354247"/>
                  </a:lnTo>
                  <a:lnTo>
                    <a:pt x="296340" y="350629"/>
                  </a:lnTo>
                  <a:lnTo>
                    <a:pt x="296340" y="347107"/>
                  </a:lnTo>
                  <a:lnTo>
                    <a:pt x="293007" y="343489"/>
                  </a:lnTo>
                  <a:lnTo>
                    <a:pt x="289675" y="343489"/>
                  </a:lnTo>
                  <a:lnTo>
                    <a:pt x="289675" y="339872"/>
                  </a:lnTo>
                  <a:lnTo>
                    <a:pt x="293007" y="336254"/>
                  </a:lnTo>
                  <a:lnTo>
                    <a:pt x="296340" y="336254"/>
                  </a:lnTo>
                  <a:lnTo>
                    <a:pt x="303006" y="332636"/>
                  </a:lnTo>
                  <a:lnTo>
                    <a:pt x="306339" y="329019"/>
                  </a:lnTo>
                  <a:lnTo>
                    <a:pt x="313005" y="325401"/>
                  </a:lnTo>
                  <a:lnTo>
                    <a:pt x="329669" y="325401"/>
                  </a:lnTo>
                  <a:lnTo>
                    <a:pt x="329669" y="332636"/>
                  </a:lnTo>
                  <a:lnTo>
                    <a:pt x="333002" y="336254"/>
                  </a:lnTo>
                  <a:lnTo>
                    <a:pt x="339668" y="336254"/>
                  </a:lnTo>
                  <a:lnTo>
                    <a:pt x="346334" y="332636"/>
                  </a:lnTo>
                  <a:lnTo>
                    <a:pt x="349666" y="325401"/>
                  </a:lnTo>
                  <a:lnTo>
                    <a:pt x="353000" y="321783"/>
                  </a:lnTo>
                  <a:lnTo>
                    <a:pt x="353000" y="318165"/>
                  </a:lnTo>
                  <a:lnTo>
                    <a:pt x="349666" y="314548"/>
                  </a:lnTo>
                  <a:lnTo>
                    <a:pt x="349666" y="307312"/>
                  </a:lnTo>
                  <a:lnTo>
                    <a:pt x="346334" y="300077"/>
                  </a:lnTo>
                  <a:lnTo>
                    <a:pt x="346334" y="289224"/>
                  </a:lnTo>
                  <a:lnTo>
                    <a:pt x="349666" y="285606"/>
                  </a:lnTo>
                  <a:lnTo>
                    <a:pt x="353000" y="285606"/>
                  </a:lnTo>
                  <a:lnTo>
                    <a:pt x="353000" y="263900"/>
                  </a:lnTo>
                  <a:lnTo>
                    <a:pt x="356332" y="260283"/>
                  </a:lnTo>
                  <a:lnTo>
                    <a:pt x="366235" y="260283"/>
                  </a:lnTo>
                  <a:lnTo>
                    <a:pt x="382900" y="249430"/>
                  </a:lnTo>
                  <a:lnTo>
                    <a:pt x="379567" y="249430"/>
                  </a:lnTo>
                  <a:lnTo>
                    <a:pt x="372901" y="245812"/>
                  </a:lnTo>
                  <a:lnTo>
                    <a:pt x="372901" y="242194"/>
                  </a:lnTo>
                  <a:lnTo>
                    <a:pt x="369569" y="238577"/>
                  </a:lnTo>
                  <a:lnTo>
                    <a:pt x="369569" y="234959"/>
                  </a:lnTo>
                  <a:lnTo>
                    <a:pt x="362998" y="231341"/>
                  </a:lnTo>
                  <a:lnTo>
                    <a:pt x="356332" y="224106"/>
                  </a:lnTo>
                  <a:lnTo>
                    <a:pt x="356332" y="216870"/>
                  </a:lnTo>
                  <a:lnTo>
                    <a:pt x="366235" y="216870"/>
                  </a:lnTo>
                  <a:lnTo>
                    <a:pt x="369569" y="220488"/>
                  </a:lnTo>
                  <a:lnTo>
                    <a:pt x="379567" y="224106"/>
                  </a:lnTo>
                  <a:lnTo>
                    <a:pt x="382900" y="224106"/>
                  </a:lnTo>
                  <a:lnTo>
                    <a:pt x="386233" y="220488"/>
                  </a:lnTo>
                  <a:lnTo>
                    <a:pt x="396232" y="220488"/>
                  </a:lnTo>
                  <a:lnTo>
                    <a:pt x="396232" y="202400"/>
                  </a:lnTo>
                  <a:lnTo>
                    <a:pt x="392899" y="198782"/>
                  </a:lnTo>
                  <a:lnTo>
                    <a:pt x="392899" y="191547"/>
                  </a:lnTo>
                  <a:lnTo>
                    <a:pt x="396232" y="184407"/>
                  </a:lnTo>
                  <a:lnTo>
                    <a:pt x="409563" y="169936"/>
                  </a:lnTo>
                  <a:lnTo>
                    <a:pt x="409563" y="166318"/>
                  </a:lnTo>
                  <a:lnTo>
                    <a:pt x="406230" y="159083"/>
                  </a:lnTo>
                  <a:lnTo>
                    <a:pt x="402897" y="155465"/>
                  </a:lnTo>
                  <a:lnTo>
                    <a:pt x="402897" y="137377"/>
                  </a:lnTo>
                  <a:lnTo>
                    <a:pt x="386233" y="119288"/>
                  </a:lnTo>
                  <a:lnTo>
                    <a:pt x="386233" y="115671"/>
                  </a:lnTo>
                  <a:lnTo>
                    <a:pt x="389566" y="112053"/>
                  </a:lnTo>
                  <a:lnTo>
                    <a:pt x="392899" y="104818"/>
                  </a:lnTo>
                  <a:lnTo>
                    <a:pt x="396232" y="101200"/>
                  </a:lnTo>
                  <a:lnTo>
                    <a:pt x="409563" y="93965"/>
                  </a:lnTo>
                  <a:lnTo>
                    <a:pt x="412896" y="90347"/>
                  </a:lnTo>
                  <a:lnTo>
                    <a:pt x="426228" y="83112"/>
                  </a:lnTo>
                  <a:lnTo>
                    <a:pt x="429560" y="83112"/>
                  </a:lnTo>
                  <a:lnTo>
                    <a:pt x="432893" y="79494"/>
                  </a:lnTo>
                  <a:lnTo>
                    <a:pt x="456223" y="79494"/>
                  </a:lnTo>
                  <a:lnTo>
                    <a:pt x="459556" y="75876"/>
                  </a:lnTo>
                  <a:lnTo>
                    <a:pt x="472888" y="75876"/>
                  </a:lnTo>
                  <a:lnTo>
                    <a:pt x="479458" y="79494"/>
                  </a:lnTo>
                  <a:lnTo>
                    <a:pt x="486124" y="79494"/>
                  </a:lnTo>
                  <a:lnTo>
                    <a:pt x="489457" y="75876"/>
                  </a:lnTo>
                  <a:lnTo>
                    <a:pt x="496123" y="75876"/>
                  </a:lnTo>
                  <a:lnTo>
                    <a:pt x="499456" y="72259"/>
                  </a:lnTo>
                  <a:lnTo>
                    <a:pt x="496123" y="68641"/>
                  </a:lnTo>
                  <a:lnTo>
                    <a:pt x="496123" y="65023"/>
                  </a:lnTo>
                  <a:close/>
                </a:path>
              </a:pathLst>
            </a:custGeom>
            <a:noFill/>
            <a:ln w="2379" cap="flat">
              <a:solidFill>
                <a:srgbClr val="FFFFFF"/>
              </a:solidFill>
              <a:prstDash val="solid"/>
              <a:round/>
            </a:ln>
          </p:spPr>
          <p:txBody>
            <a:bodyPr rtlCol="0" anchor="ctr"/>
            <a:lstStyle/>
            <a:p>
              <a:endParaRPr lang="en-US" noProof="0" dirty="0"/>
            </a:p>
          </p:txBody>
        </p:sp>
        <p:sp>
          <p:nvSpPr>
            <p:cNvPr id="5715" name="Serbest Form 5714">
              <a:extLst>
                <a:ext uri="{FF2B5EF4-FFF2-40B4-BE49-F238E27FC236}">
                  <a16:creationId xmlns:a16="http://schemas.microsoft.com/office/drawing/2014/main" id="{15B7C774-2471-0747-83E3-8B307CC732F2}"/>
                </a:ext>
              </a:extLst>
            </p:cNvPr>
            <p:cNvSpPr/>
            <p:nvPr/>
          </p:nvSpPr>
          <p:spPr>
            <a:xfrm>
              <a:off x="6308827" y="1781241"/>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833 h 192403"/>
                <a:gd name="connsiteX154" fmla="*/ 116651 w 154169"/>
                <a:gd name="connsiteY154" fmla="*/ 192404 h 192403"/>
                <a:gd name="connsiteX155" fmla="*/ 134172 w 154169"/>
                <a:gd name="connsiteY155" fmla="*/ 189833 h 192403"/>
                <a:gd name="connsiteX156" fmla="*/ 140743 w 154169"/>
                <a:gd name="connsiteY156" fmla="*/ 189833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833"/>
                  </a:lnTo>
                  <a:lnTo>
                    <a:pt x="116651" y="192404"/>
                  </a:lnTo>
                  <a:lnTo>
                    <a:pt x="134172" y="189833"/>
                  </a:lnTo>
                  <a:lnTo>
                    <a:pt x="140743" y="189833"/>
                  </a:lnTo>
                  <a:lnTo>
                    <a:pt x="140743" y="174505"/>
                  </a:lnTo>
                  <a:lnTo>
                    <a:pt x="137315" y="170602"/>
                  </a:lnTo>
                  <a:lnTo>
                    <a:pt x="137315" y="167365"/>
                  </a:lnTo>
                  <a:lnTo>
                    <a:pt x="151027" y="167365"/>
                  </a:lnTo>
                  <a:lnTo>
                    <a:pt x="154169" y="163748"/>
                  </a:lnTo>
                  <a:lnTo>
                    <a:pt x="154169" y="148325"/>
                  </a:lnTo>
                  <a:close/>
                </a:path>
              </a:pathLst>
            </a:custGeom>
            <a:solidFill>
              <a:srgbClr val="FF0000"/>
            </a:solidFill>
            <a:ln w="9518" cap="flat">
              <a:noFill/>
              <a:prstDash val="solid"/>
              <a:miter/>
            </a:ln>
          </p:spPr>
          <p:txBody>
            <a:bodyPr rtlCol="0" anchor="ctr"/>
            <a:lstStyle/>
            <a:p>
              <a:endParaRPr lang="en-US" noProof="0" dirty="0"/>
            </a:p>
          </p:txBody>
        </p:sp>
        <p:sp>
          <p:nvSpPr>
            <p:cNvPr id="5716" name="Serbest Form 5715">
              <a:extLst>
                <a:ext uri="{FF2B5EF4-FFF2-40B4-BE49-F238E27FC236}">
                  <a16:creationId xmlns:a16="http://schemas.microsoft.com/office/drawing/2014/main" id="{CEC5A1BE-0008-D346-99B3-20957D767D3D}"/>
                </a:ext>
              </a:extLst>
            </p:cNvPr>
            <p:cNvSpPr/>
            <p:nvPr/>
          </p:nvSpPr>
          <p:spPr>
            <a:xfrm>
              <a:off x="6308827" y="1781241"/>
              <a:ext cx="154169" cy="192403"/>
            </a:xfrm>
            <a:custGeom>
              <a:avLst/>
              <a:gdLst>
                <a:gd name="connsiteX0" fmla="*/ 151599 w 154169"/>
                <a:gd name="connsiteY0" fmla="*/ 144802 h 192403"/>
                <a:gd name="connsiteX1" fmla="*/ 141314 w 154169"/>
                <a:gd name="connsiteY1" fmla="*/ 140899 h 192403"/>
                <a:gd name="connsiteX2" fmla="*/ 144742 w 154169"/>
                <a:gd name="connsiteY2" fmla="*/ 133378 h 192403"/>
                <a:gd name="connsiteX3" fmla="*/ 135220 w 154169"/>
                <a:gd name="connsiteY3" fmla="*/ 129475 h 192403"/>
                <a:gd name="connsiteX4" fmla="*/ 135220 w 154169"/>
                <a:gd name="connsiteY4" fmla="*/ 118051 h 192403"/>
                <a:gd name="connsiteX5" fmla="*/ 141790 w 154169"/>
                <a:gd name="connsiteY5" fmla="*/ 110530 h 192403"/>
                <a:gd name="connsiteX6" fmla="*/ 141790 w 154169"/>
                <a:gd name="connsiteY6" fmla="*/ 95202 h 192403"/>
                <a:gd name="connsiteX7" fmla="*/ 138362 w 154169"/>
                <a:gd name="connsiteY7" fmla="*/ 91299 h 192403"/>
                <a:gd name="connsiteX8" fmla="*/ 141790 w 154169"/>
                <a:gd name="connsiteY8" fmla="*/ 83778 h 192403"/>
                <a:gd name="connsiteX9" fmla="*/ 145218 w 154169"/>
                <a:gd name="connsiteY9" fmla="*/ 79875 h 192403"/>
                <a:gd name="connsiteX10" fmla="*/ 131792 w 154169"/>
                <a:gd name="connsiteY10" fmla="*/ 75971 h 192403"/>
                <a:gd name="connsiteX11" fmla="*/ 118365 w 154169"/>
                <a:gd name="connsiteY11" fmla="*/ 79875 h 192403"/>
                <a:gd name="connsiteX12" fmla="*/ 114937 w 154169"/>
                <a:gd name="connsiteY12" fmla="*/ 75971 h 192403"/>
                <a:gd name="connsiteX13" fmla="*/ 101510 w 154169"/>
                <a:gd name="connsiteY13" fmla="*/ 72354 h 192403"/>
                <a:gd name="connsiteX14" fmla="*/ 94654 w 154169"/>
                <a:gd name="connsiteY14" fmla="*/ 61025 h 192403"/>
                <a:gd name="connsiteX15" fmla="*/ 98082 w 154169"/>
                <a:gd name="connsiteY15" fmla="*/ 57026 h 192403"/>
                <a:gd name="connsiteX16" fmla="*/ 98082 w 154169"/>
                <a:gd name="connsiteY16" fmla="*/ 45602 h 192403"/>
                <a:gd name="connsiteX17" fmla="*/ 91226 w 154169"/>
                <a:gd name="connsiteY17" fmla="*/ 42079 h 192403"/>
                <a:gd name="connsiteX18" fmla="*/ 87131 w 154169"/>
                <a:gd name="connsiteY18" fmla="*/ 42079 h 192403"/>
                <a:gd name="connsiteX19" fmla="*/ 83989 w 154169"/>
                <a:gd name="connsiteY19" fmla="*/ 45602 h 192403"/>
                <a:gd name="connsiteX20" fmla="*/ 80561 w 154169"/>
                <a:gd name="connsiteY20" fmla="*/ 45602 h 192403"/>
                <a:gd name="connsiteX21" fmla="*/ 77418 w 154169"/>
                <a:gd name="connsiteY21" fmla="*/ 42079 h 192403"/>
                <a:gd name="connsiteX22" fmla="*/ 70562 w 154169"/>
                <a:gd name="connsiteY22" fmla="*/ 18850 h 192403"/>
                <a:gd name="connsiteX23" fmla="*/ 67134 w 154169"/>
                <a:gd name="connsiteY23" fmla="*/ 18850 h 192403"/>
                <a:gd name="connsiteX24" fmla="*/ 53707 w 154169"/>
                <a:gd name="connsiteY24" fmla="*/ 7426 h 192403"/>
                <a:gd name="connsiteX25" fmla="*/ 39995 w 154169"/>
                <a:gd name="connsiteY25" fmla="*/ 0 h 192403"/>
                <a:gd name="connsiteX26" fmla="*/ 27140 w 154169"/>
                <a:gd name="connsiteY26" fmla="*/ 0 h 192403"/>
                <a:gd name="connsiteX27" fmla="*/ 16855 w 154169"/>
                <a:gd name="connsiteY27" fmla="*/ 11424 h 192403"/>
                <a:gd name="connsiteX28" fmla="*/ 3429 w 154169"/>
                <a:gd name="connsiteY28" fmla="*/ 11424 h 192403"/>
                <a:gd name="connsiteX29" fmla="*/ 0 w 154169"/>
                <a:gd name="connsiteY29" fmla="*/ 15328 h 192403"/>
                <a:gd name="connsiteX30" fmla="*/ 3429 w 154169"/>
                <a:gd name="connsiteY30" fmla="*/ 15328 h 192403"/>
                <a:gd name="connsiteX31" fmla="*/ 6857 w 154169"/>
                <a:gd name="connsiteY31" fmla="*/ 34368 h 192403"/>
                <a:gd name="connsiteX32" fmla="*/ 9999 w 154169"/>
                <a:gd name="connsiteY32" fmla="*/ 34368 h 192403"/>
                <a:gd name="connsiteX33" fmla="*/ 6857 w 154169"/>
                <a:gd name="connsiteY33" fmla="*/ 45792 h 192403"/>
                <a:gd name="connsiteX34" fmla="*/ 13427 w 154169"/>
                <a:gd name="connsiteY34" fmla="*/ 45792 h 192403"/>
                <a:gd name="connsiteX35" fmla="*/ 20283 w 154169"/>
                <a:gd name="connsiteY35" fmla="*/ 49791 h 192403"/>
                <a:gd name="connsiteX36" fmla="*/ 23712 w 154169"/>
                <a:gd name="connsiteY36" fmla="*/ 49791 h 192403"/>
                <a:gd name="connsiteX37" fmla="*/ 20474 w 154169"/>
                <a:gd name="connsiteY37" fmla="*/ 53123 h 192403"/>
                <a:gd name="connsiteX38" fmla="*/ 17046 w 154169"/>
                <a:gd name="connsiteY38" fmla="*/ 53123 h 192403"/>
                <a:gd name="connsiteX39" fmla="*/ 13618 w 154169"/>
                <a:gd name="connsiteY39" fmla="*/ 56645 h 192403"/>
                <a:gd name="connsiteX40" fmla="*/ 10189 w 154169"/>
                <a:gd name="connsiteY40" fmla="*/ 56645 h 192403"/>
                <a:gd name="connsiteX41" fmla="*/ 10189 w 154169"/>
                <a:gd name="connsiteY41" fmla="*/ 64166 h 192403"/>
                <a:gd name="connsiteX42" fmla="*/ 7047 w 154169"/>
                <a:gd name="connsiteY42" fmla="*/ 64166 h 192403"/>
                <a:gd name="connsiteX43" fmla="*/ 7047 w 154169"/>
                <a:gd name="connsiteY43" fmla="*/ 68070 h 192403"/>
                <a:gd name="connsiteX44" fmla="*/ 10189 w 154169"/>
                <a:gd name="connsiteY44" fmla="*/ 68070 h 192403"/>
                <a:gd name="connsiteX45" fmla="*/ 17046 w 154169"/>
                <a:gd name="connsiteY45" fmla="*/ 64166 h 192403"/>
                <a:gd name="connsiteX46" fmla="*/ 23902 w 154169"/>
                <a:gd name="connsiteY46" fmla="*/ 64166 h 192403"/>
                <a:gd name="connsiteX47" fmla="*/ 23902 w 154169"/>
                <a:gd name="connsiteY47" fmla="*/ 72163 h 192403"/>
                <a:gd name="connsiteX48" fmla="*/ 13618 w 154169"/>
                <a:gd name="connsiteY48" fmla="*/ 83587 h 192403"/>
                <a:gd name="connsiteX49" fmla="*/ 13618 w 154169"/>
                <a:gd name="connsiteY49" fmla="*/ 95012 h 192403"/>
                <a:gd name="connsiteX50" fmla="*/ 27330 w 154169"/>
                <a:gd name="connsiteY50" fmla="*/ 95012 h 192403"/>
                <a:gd name="connsiteX51" fmla="*/ 30758 w 154169"/>
                <a:gd name="connsiteY51" fmla="*/ 98915 h 192403"/>
                <a:gd name="connsiteX52" fmla="*/ 33900 w 154169"/>
                <a:gd name="connsiteY52" fmla="*/ 106436 h 192403"/>
                <a:gd name="connsiteX53" fmla="*/ 20474 w 154169"/>
                <a:gd name="connsiteY53" fmla="*/ 110244 h 192403"/>
                <a:gd name="connsiteX54" fmla="*/ 27330 w 154169"/>
                <a:gd name="connsiteY54" fmla="*/ 117765 h 192403"/>
                <a:gd name="connsiteX55" fmla="*/ 30758 w 154169"/>
                <a:gd name="connsiteY55" fmla="*/ 125667 h 192403"/>
                <a:gd name="connsiteX56" fmla="*/ 30758 w 154169"/>
                <a:gd name="connsiteY56" fmla="*/ 129284 h 192403"/>
                <a:gd name="connsiteX57" fmla="*/ 27330 w 154169"/>
                <a:gd name="connsiteY57" fmla="*/ 129284 h 192403"/>
                <a:gd name="connsiteX58" fmla="*/ 27330 w 154169"/>
                <a:gd name="connsiteY58" fmla="*/ 133188 h 192403"/>
                <a:gd name="connsiteX59" fmla="*/ 36852 w 154169"/>
                <a:gd name="connsiteY59" fmla="*/ 140709 h 192403"/>
                <a:gd name="connsiteX60" fmla="*/ 43328 w 154169"/>
                <a:gd name="connsiteY60" fmla="*/ 148515 h 192403"/>
                <a:gd name="connsiteX61" fmla="*/ 48660 w 154169"/>
                <a:gd name="connsiteY61" fmla="*/ 157464 h 192403"/>
                <a:gd name="connsiteX62" fmla="*/ 51517 w 154169"/>
                <a:gd name="connsiteY62" fmla="*/ 158226 h 192403"/>
                <a:gd name="connsiteX63" fmla="*/ 51517 w 154169"/>
                <a:gd name="connsiteY63" fmla="*/ 158226 h 192403"/>
                <a:gd name="connsiteX64" fmla="*/ 53326 w 154169"/>
                <a:gd name="connsiteY64" fmla="*/ 156036 h 192403"/>
                <a:gd name="connsiteX65" fmla="*/ 53326 w 154169"/>
                <a:gd name="connsiteY65" fmla="*/ 159273 h 192403"/>
                <a:gd name="connsiteX66" fmla="*/ 54278 w 154169"/>
                <a:gd name="connsiteY66" fmla="*/ 159940 h 192403"/>
                <a:gd name="connsiteX67" fmla="*/ 55516 w 154169"/>
                <a:gd name="connsiteY67" fmla="*/ 158226 h 192403"/>
                <a:gd name="connsiteX68" fmla="*/ 61516 w 154169"/>
                <a:gd name="connsiteY68" fmla="*/ 159273 h 192403"/>
                <a:gd name="connsiteX69" fmla="*/ 65515 w 154169"/>
                <a:gd name="connsiteY69" fmla="*/ 159273 h 192403"/>
                <a:gd name="connsiteX70" fmla="*/ 71133 w 154169"/>
                <a:gd name="connsiteY70" fmla="*/ 159273 h 192403"/>
                <a:gd name="connsiteX71" fmla="*/ 74276 w 154169"/>
                <a:gd name="connsiteY71" fmla="*/ 158226 h 192403"/>
                <a:gd name="connsiteX72" fmla="*/ 74276 w 154169"/>
                <a:gd name="connsiteY72" fmla="*/ 156036 h 192403"/>
                <a:gd name="connsiteX73" fmla="*/ 73609 w 154169"/>
                <a:gd name="connsiteY73" fmla="*/ 153942 h 192403"/>
                <a:gd name="connsiteX74" fmla="*/ 76085 w 154169"/>
                <a:gd name="connsiteY74" fmla="*/ 151752 h 192403"/>
                <a:gd name="connsiteX75" fmla="*/ 79227 w 154169"/>
                <a:gd name="connsiteY75" fmla="*/ 148896 h 192403"/>
                <a:gd name="connsiteX76" fmla="*/ 80180 w 154169"/>
                <a:gd name="connsiteY76" fmla="*/ 148896 h 192403"/>
                <a:gd name="connsiteX77" fmla="*/ 80180 w 154169"/>
                <a:gd name="connsiteY77" fmla="*/ 150610 h 192403"/>
                <a:gd name="connsiteX78" fmla="*/ 81418 w 154169"/>
                <a:gd name="connsiteY78" fmla="*/ 149943 h 192403"/>
                <a:gd name="connsiteX79" fmla="*/ 82656 w 154169"/>
                <a:gd name="connsiteY79" fmla="*/ 149943 h 192403"/>
                <a:gd name="connsiteX80" fmla="*/ 81703 w 154169"/>
                <a:gd name="connsiteY80" fmla="*/ 148515 h 192403"/>
                <a:gd name="connsiteX81" fmla="*/ 82941 w 154169"/>
                <a:gd name="connsiteY81" fmla="*/ 147849 h 192403"/>
                <a:gd name="connsiteX82" fmla="*/ 82941 w 154169"/>
                <a:gd name="connsiteY82" fmla="*/ 146040 h 192403"/>
                <a:gd name="connsiteX83" fmla="*/ 81703 w 154169"/>
                <a:gd name="connsiteY83" fmla="*/ 145278 h 192403"/>
                <a:gd name="connsiteX84" fmla="*/ 81703 w 154169"/>
                <a:gd name="connsiteY84" fmla="*/ 144231 h 192403"/>
                <a:gd name="connsiteX85" fmla="*/ 82561 w 154169"/>
                <a:gd name="connsiteY85" fmla="*/ 143184 h 192403"/>
                <a:gd name="connsiteX86" fmla="*/ 82561 w 154169"/>
                <a:gd name="connsiteY86" fmla="*/ 142137 h 192403"/>
                <a:gd name="connsiteX87" fmla="*/ 80085 w 154169"/>
                <a:gd name="connsiteY87" fmla="*/ 141375 h 192403"/>
                <a:gd name="connsiteX88" fmla="*/ 78847 w 154169"/>
                <a:gd name="connsiteY88" fmla="*/ 139281 h 192403"/>
                <a:gd name="connsiteX89" fmla="*/ 79418 w 154169"/>
                <a:gd name="connsiteY89" fmla="*/ 138138 h 192403"/>
                <a:gd name="connsiteX90" fmla="*/ 80370 w 154169"/>
                <a:gd name="connsiteY90" fmla="*/ 139566 h 192403"/>
                <a:gd name="connsiteX91" fmla="*/ 81323 w 154169"/>
                <a:gd name="connsiteY91" fmla="*/ 138900 h 192403"/>
                <a:gd name="connsiteX92" fmla="*/ 82846 w 154169"/>
                <a:gd name="connsiteY92" fmla="*/ 138900 h 192403"/>
                <a:gd name="connsiteX93" fmla="*/ 84084 w 154169"/>
                <a:gd name="connsiteY93" fmla="*/ 137757 h 192403"/>
                <a:gd name="connsiteX94" fmla="*/ 86655 w 154169"/>
                <a:gd name="connsiteY94" fmla="*/ 136044 h 192403"/>
                <a:gd name="connsiteX95" fmla="*/ 87607 w 154169"/>
                <a:gd name="connsiteY95" fmla="*/ 135282 h 192403"/>
                <a:gd name="connsiteX96" fmla="*/ 87607 w 154169"/>
                <a:gd name="connsiteY96" fmla="*/ 133854 h 192403"/>
                <a:gd name="connsiteX97" fmla="*/ 89131 w 154169"/>
                <a:gd name="connsiteY97" fmla="*/ 133188 h 192403"/>
                <a:gd name="connsiteX98" fmla="*/ 90750 w 154169"/>
                <a:gd name="connsiteY98" fmla="*/ 134901 h 192403"/>
                <a:gd name="connsiteX99" fmla="*/ 91988 w 154169"/>
                <a:gd name="connsiteY99" fmla="*/ 137472 h 192403"/>
                <a:gd name="connsiteX100" fmla="*/ 91988 w 154169"/>
                <a:gd name="connsiteY100" fmla="*/ 139185 h 192403"/>
                <a:gd name="connsiteX101" fmla="*/ 91988 w 154169"/>
                <a:gd name="connsiteY101" fmla="*/ 140328 h 192403"/>
                <a:gd name="connsiteX102" fmla="*/ 89798 w 154169"/>
                <a:gd name="connsiteY102" fmla="*/ 141756 h 192403"/>
                <a:gd name="connsiteX103" fmla="*/ 89798 w 154169"/>
                <a:gd name="connsiteY103" fmla="*/ 142803 h 192403"/>
                <a:gd name="connsiteX104" fmla="*/ 91988 w 154169"/>
                <a:gd name="connsiteY104" fmla="*/ 142803 h 192403"/>
                <a:gd name="connsiteX105" fmla="*/ 93226 w 154169"/>
                <a:gd name="connsiteY105" fmla="*/ 144231 h 192403"/>
                <a:gd name="connsiteX106" fmla="*/ 95130 w 154169"/>
                <a:gd name="connsiteY106" fmla="*/ 143470 h 192403"/>
                <a:gd name="connsiteX107" fmla="*/ 96654 w 154169"/>
                <a:gd name="connsiteY107" fmla="*/ 144231 h 192403"/>
                <a:gd name="connsiteX108" fmla="*/ 98272 w 154169"/>
                <a:gd name="connsiteY108" fmla="*/ 143089 h 192403"/>
                <a:gd name="connsiteX109" fmla="*/ 98844 w 154169"/>
                <a:gd name="connsiteY109" fmla="*/ 144231 h 192403"/>
                <a:gd name="connsiteX110" fmla="*/ 97892 w 154169"/>
                <a:gd name="connsiteY110" fmla="*/ 145659 h 192403"/>
                <a:gd name="connsiteX111" fmla="*/ 99796 w 154169"/>
                <a:gd name="connsiteY111" fmla="*/ 145659 h 192403"/>
                <a:gd name="connsiteX112" fmla="*/ 100463 w 154169"/>
                <a:gd name="connsiteY112" fmla="*/ 145659 h 192403"/>
                <a:gd name="connsiteX113" fmla="*/ 99796 w 154169"/>
                <a:gd name="connsiteY113" fmla="*/ 151657 h 192403"/>
                <a:gd name="connsiteX114" fmla="*/ 99796 w 154169"/>
                <a:gd name="connsiteY114" fmla="*/ 154227 h 192403"/>
                <a:gd name="connsiteX115" fmla="*/ 101034 w 154169"/>
                <a:gd name="connsiteY115" fmla="*/ 154227 h 192403"/>
                <a:gd name="connsiteX116" fmla="*/ 101701 w 154169"/>
                <a:gd name="connsiteY116" fmla="*/ 153561 h 192403"/>
                <a:gd name="connsiteX117" fmla="*/ 101701 w 154169"/>
                <a:gd name="connsiteY117" fmla="*/ 152514 h 192403"/>
                <a:gd name="connsiteX118" fmla="*/ 102653 w 154169"/>
                <a:gd name="connsiteY118" fmla="*/ 152514 h 192403"/>
                <a:gd name="connsiteX119" fmla="*/ 103224 w 154169"/>
                <a:gd name="connsiteY119" fmla="*/ 153942 h 192403"/>
                <a:gd name="connsiteX120" fmla="*/ 103224 w 154169"/>
                <a:gd name="connsiteY120" fmla="*/ 157845 h 192403"/>
                <a:gd name="connsiteX121" fmla="*/ 103224 w 154169"/>
                <a:gd name="connsiteY121" fmla="*/ 159654 h 192403"/>
                <a:gd name="connsiteX122" fmla="*/ 104462 w 154169"/>
                <a:gd name="connsiteY122" fmla="*/ 160320 h 192403"/>
                <a:gd name="connsiteX123" fmla="*/ 106081 w 154169"/>
                <a:gd name="connsiteY123" fmla="*/ 160320 h 192403"/>
                <a:gd name="connsiteX124" fmla="*/ 107319 w 154169"/>
                <a:gd name="connsiteY124" fmla="*/ 160987 h 192403"/>
                <a:gd name="connsiteX125" fmla="*/ 108843 w 154169"/>
                <a:gd name="connsiteY125" fmla="*/ 162415 h 192403"/>
                <a:gd name="connsiteX126" fmla="*/ 110080 w 154169"/>
                <a:gd name="connsiteY126" fmla="*/ 162415 h 192403"/>
                <a:gd name="connsiteX127" fmla="*/ 110080 w 154169"/>
                <a:gd name="connsiteY127" fmla="*/ 166033 h 192403"/>
                <a:gd name="connsiteX128" fmla="*/ 110080 w 154169"/>
                <a:gd name="connsiteY128" fmla="*/ 167746 h 192403"/>
                <a:gd name="connsiteX129" fmla="*/ 108843 w 154169"/>
                <a:gd name="connsiteY129" fmla="*/ 167746 h 192403"/>
                <a:gd name="connsiteX130" fmla="*/ 109414 w 154169"/>
                <a:gd name="connsiteY130" fmla="*/ 169555 h 192403"/>
                <a:gd name="connsiteX131" fmla="*/ 108557 w 154169"/>
                <a:gd name="connsiteY131" fmla="*/ 170983 h 192403"/>
                <a:gd name="connsiteX132" fmla="*/ 109128 w 154169"/>
                <a:gd name="connsiteY132" fmla="*/ 170983 h 192403"/>
                <a:gd name="connsiteX133" fmla="*/ 110080 w 154169"/>
                <a:gd name="connsiteY133" fmla="*/ 170983 h 192403"/>
                <a:gd name="connsiteX134" fmla="*/ 111604 w 154169"/>
                <a:gd name="connsiteY134" fmla="*/ 172030 h 192403"/>
                <a:gd name="connsiteX135" fmla="*/ 112556 w 154169"/>
                <a:gd name="connsiteY135" fmla="*/ 171364 h 192403"/>
                <a:gd name="connsiteX136" fmla="*/ 114175 w 154169"/>
                <a:gd name="connsiteY136" fmla="*/ 172030 h 192403"/>
                <a:gd name="connsiteX137" fmla="*/ 115699 w 154169"/>
                <a:gd name="connsiteY137" fmla="*/ 172030 h 192403"/>
                <a:gd name="connsiteX138" fmla="*/ 117317 w 154169"/>
                <a:gd name="connsiteY138" fmla="*/ 173458 h 192403"/>
                <a:gd name="connsiteX139" fmla="*/ 118555 w 154169"/>
                <a:gd name="connsiteY139" fmla="*/ 174505 h 192403"/>
                <a:gd name="connsiteX140" fmla="*/ 119127 w 154169"/>
                <a:gd name="connsiteY140" fmla="*/ 175933 h 192403"/>
                <a:gd name="connsiteX141" fmla="*/ 119793 w 154169"/>
                <a:gd name="connsiteY141" fmla="*/ 177076 h 192403"/>
                <a:gd name="connsiteX142" fmla="*/ 121317 w 154169"/>
                <a:gd name="connsiteY142" fmla="*/ 175933 h 192403"/>
                <a:gd name="connsiteX143" fmla="*/ 122555 w 154169"/>
                <a:gd name="connsiteY143" fmla="*/ 175267 h 192403"/>
                <a:gd name="connsiteX144" fmla="*/ 123888 w 154169"/>
                <a:gd name="connsiteY144" fmla="*/ 175933 h 192403"/>
                <a:gd name="connsiteX145" fmla="*/ 123888 w 154169"/>
                <a:gd name="connsiteY145" fmla="*/ 177742 h 192403"/>
                <a:gd name="connsiteX146" fmla="*/ 122650 w 154169"/>
                <a:gd name="connsiteY146" fmla="*/ 179170 h 192403"/>
                <a:gd name="connsiteX147" fmla="*/ 122650 w 154169"/>
                <a:gd name="connsiteY147" fmla="*/ 180598 h 192403"/>
                <a:gd name="connsiteX148" fmla="*/ 121698 w 154169"/>
                <a:gd name="connsiteY148" fmla="*/ 182026 h 192403"/>
                <a:gd name="connsiteX149" fmla="*/ 121698 w 154169"/>
                <a:gd name="connsiteY149" fmla="*/ 183074 h 192403"/>
                <a:gd name="connsiteX150" fmla="*/ 119793 w 154169"/>
                <a:gd name="connsiteY150" fmla="*/ 184216 h 192403"/>
                <a:gd name="connsiteX151" fmla="*/ 119222 w 154169"/>
                <a:gd name="connsiteY151" fmla="*/ 187358 h 192403"/>
                <a:gd name="connsiteX152" fmla="*/ 117603 w 154169"/>
                <a:gd name="connsiteY152" fmla="*/ 188500 h 192403"/>
                <a:gd name="connsiteX153" fmla="*/ 116651 w 154169"/>
                <a:gd name="connsiteY153" fmla="*/ 189928 h 192403"/>
                <a:gd name="connsiteX154" fmla="*/ 116651 w 154169"/>
                <a:gd name="connsiteY154" fmla="*/ 192404 h 192403"/>
                <a:gd name="connsiteX155" fmla="*/ 134172 w 154169"/>
                <a:gd name="connsiteY155" fmla="*/ 189928 h 192403"/>
                <a:gd name="connsiteX156" fmla="*/ 140743 w 154169"/>
                <a:gd name="connsiteY156" fmla="*/ 189928 h 192403"/>
                <a:gd name="connsiteX157" fmla="*/ 140743 w 154169"/>
                <a:gd name="connsiteY157" fmla="*/ 174505 h 192403"/>
                <a:gd name="connsiteX158" fmla="*/ 137315 w 154169"/>
                <a:gd name="connsiteY158" fmla="*/ 170602 h 192403"/>
                <a:gd name="connsiteX159" fmla="*/ 137315 w 154169"/>
                <a:gd name="connsiteY159" fmla="*/ 167365 h 192403"/>
                <a:gd name="connsiteX160" fmla="*/ 151027 w 154169"/>
                <a:gd name="connsiteY160" fmla="*/ 167365 h 192403"/>
                <a:gd name="connsiteX161" fmla="*/ 154169 w 154169"/>
                <a:gd name="connsiteY161" fmla="*/ 163748 h 192403"/>
                <a:gd name="connsiteX162" fmla="*/ 154169 w 154169"/>
                <a:gd name="connsiteY162" fmla="*/ 148325 h 19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54169" h="192403">
                  <a:moveTo>
                    <a:pt x="151599" y="144802"/>
                  </a:moveTo>
                  <a:lnTo>
                    <a:pt x="141314" y="140899"/>
                  </a:lnTo>
                  <a:lnTo>
                    <a:pt x="144742" y="133378"/>
                  </a:lnTo>
                  <a:lnTo>
                    <a:pt x="135220" y="129475"/>
                  </a:lnTo>
                  <a:lnTo>
                    <a:pt x="135220" y="118051"/>
                  </a:lnTo>
                  <a:lnTo>
                    <a:pt x="141790" y="110530"/>
                  </a:lnTo>
                  <a:lnTo>
                    <a:pt x="141790" y="95202"/>
                  </a:lnTo>
                  <a:lnTo>
                    <a:pt x="138362" y="91299"/>
                  </a:lnTo>
                  <a:lnTo>
                    <a:pt x="141790" y="83778"/>
                  </a:lnTo>
                  <a:lnTo>
                    <a:pt x="145218" y="79875"/>
                  </a:lnTo>
                  <a:lnTo>
                    <a:pt x="131792" y="75971"/>
                  </a:lnTo>
                  <a:lnTo>
                    <a:pt x="118365" y="79875"/>
                  </a:lnTo>
                  <a:lnTo>
                    <a:pt x="114937" y="75971"/>
                  </a:lnTo>
                  <a:lnTo>
                    <a:pt x="101510" y="72354"/>
                  </a:lnTo>
                  <a:lnTo>
                    <a:pt x="94654" y="61025"/>
                  </a:lnTo>
                  <a:lnTo>
                    <a:pt x="98082" y="57026"/>
                  </a:lnTo>
                  <a:lnTo>
                    <a:pt x="98082" y="45602"/>
                  </a:lnTo>
                  <a:lnTo>
                    <a:pt x="91226" y="42079"/>
                  </a:lnTo>
                  <a:lnTo>
                    <a:pt x="87131" y="42079"/>
                  </a:lnTo>
                  <a:lnTo>
                    <a:pt x="83989" y="45602"/>
                  </a:lnTo>
                  <a:lnTo>
                    <a:pt x="80561" y="45602"/>
                  </a:lnTo>
                  <a:lnTo>
                    <a:pt x="77418" y="42079"/>
                  </a:lnTo>
                  <a:lnTo>
                    <a:pt x="70562" y="18850"/>
                  </a:lnTo>
                  <a:lnTo>
                    <a:pt x="67134" y="18850"/>
                  </a:lnTo>
                  <a:lnTo>
                    <a:pt x="53707" y="7426"/>
                  </a:lnTo>
                  <a:lnTo>
                    <a:pt x="39995" y="0"/>
                  </a:lnTo>
                  <a:lnTo>
                    <a:pt x="27140" y="0"/>
                  </a:lnTo>
                  <a:lnTo>
                    <a:pt x="16855" y="11424"/>
                  </a:lnTo>
                  <a:lnTo>
                    <a:pt x="3429" y="11424"/>
                  </a:lnTo>
                  <a:lnTo>
                    <a:pt x="0" y="15328"/>
                  </a:lnTo>
                  <a:lnTo>
                    <a:pt x="3429" y="15328"/>
                  </a:lnTo>
                  <a:lnTo>
                    <a:pt x="6857" y="34368"/>
                  </a:lnTo>
                  <a:lnTo>
                    <a:pt x="9999" y="34368"/>
                  </a:lnTo>
                  <a:lnTo>
                    <a:pt x="6857" y="45792"/>
                  </a:lnTo>
                  <a:lnTo>
                    <a:pt x="13427" y="45792"/>
                  </a:lnTo>
                  <a:lnTo>
                    <a:pt x="20283" y="49791"/>
                  </a:lnTo>
                  <a:lnTo>
                    <a:pt x="23712" y="49791"/>
                  </a:lnTo>
                  <a:lnTo>
                    <a:pt x="20474" y="53123"/>
                  </a:lnTo>
                  <a:lnTo>
                    <a:pt x="17046" y="53123"/>
                  </a:lnTo>
                  <a:lnTo>
                    <a:pt x="13618" y="56645"/>
                  </a:lnTo>
                  <a:lnTo>
                    <a:pt x="10189" y="56645"/>
                  </a:lnTo>
                  <a:lnTo>
                    <a:pt x="10189" y="64166"/>
                  </a:lnTo>
                  <a:lnTo>
                    <a:pt x="7047" y="64166"/>
                  </a:lnTo>
                  <a:lnTo>
                    <a:pt x="7047" y="68070"/>
                  </a:lnTo>
                  <a:lnTo>
                    <a:pt x="10189" y="68070"/>
                  </a:lnTo>
                  <a:lnTo>
                    <a:pt x="17046" y="64166"/>
                  </a:lnTo>
                  <a:lnTo>
                    <a:pt x="23902" y="64166"/>
                  </a:lnTo>
                  <a:lnTo>
                    <a:pt x="23902" y="72163"/>
                  </a:lnTo>
                  <a:lnTo>
                    <a:pt x="13618" y="83587"/>
                  </a:lnTo>
                  <a:lnTo>
                    <a:pt x="13618" y="95012"/>
                  </a:lnTo>
                  <a:lnTo>
                    <a:pt x="27330" y="95012"/>
                  </a:lnTo>
                  <a:lnTo>
                    <a:pt x="30758" y="98915"/>
                  </a:lnTo>
                  <a:lnTo>
                    <a:pt x="33900" y="106436"/>
                  </a:lnTo>
                  <a:lnTo>
                    <a:pt x="20474" y="110244"/>
                  </a:lnTo>
                  <a:lnTo>
                    <a:pt x="27330" y="117765"/>
                  </a:lnTo>
                  <a:lnTo>
                    <a:pt x="30758" y="125667"/>
                  </a:lnTo>
                  <a:lnTo>
                    <a:pt x="30758" y="129284"/>
                  </a:lnTo>
                  <a:lnTo>
                    <a:pt x="27330" y="129284"/>
                  </a:lnTo>
                  <a:lnTo>
                    <a:pt x="27330" y="133188"/>
                  </a:lnTo>
                  <a:lnTo>
                    <a:pt x="36852" y="140709"/>
                  </a:lnTo>
                  <a:lnTo>
                    <a:pt x="43328" y="148515"/>
                  </a:lnTo>
                  <a:lnTo>
                    <a:pt x="48660" y="157464"/>
                  </a:lnTo>
                  <a:cubicBezTo>
                    <a:pt x="49632" y="157655"/>
                    <a:pt x="50584" y="157912"/>
                    <a:pt x="51517" y="158226"/>
                  </a:cubicBezTo>
                  <a:lnTo>
                    <a:pt x="51517" y="158226"/>
                  </a:lnTo>
                  <a:lnTo>
                    <a:pt x="53326" y="156036"/>
                  </a:lnTo>
                  <a:lnTo>
                    <a:pt x="53326" y="159273"/>
                  </a:lnTo>
                  <a:cubicBezTo>
                    <a:pt x="53326" y="159273"/>
                    <a:pt x="53993" y="159273"/>
                    <a:pt x="54278" y="159940"/>
                  </a:cubicBezTo>
                  <a:lnTo>
                    <a:pt x="55516" y="158226"/>
                  </a:lnTo>
                  <a:lnTo>
                    <a:pt x="61516" y="159273"/>
                  </a:lnTo>
                  <a:lnTo>
                    <a:pt x="65515" y="159273"/>
                  </a:lnTo>
                  <a:lnTo>
                    <a:pt x="71133" y="159273"/>
                  </a:lnTo>
                  <a:lnTo>
                    <a:pt x="74276" y="158226"/>
                  </a:lnTo>
                  <a:lnTo>
                    <a:pt x="74276" y="156036"/>
                  </a:lnTo>
                  <a:lnTo>
                    <a:pt x="73609" y="153942"/>
                  </a:lnTo>
                  <a:lnTo>
                    <a:pt x="76085" y="151752"/>
                  </a:lnTo>
                  <a:lnTo>
                    <a:pt x="79227" y="148896"/>
                  </a:lnTo>
                  <a:lnTo>
                    <a:pt x="80180" y="148896"/>
                  </a:lnTo>
                  <a:lnTo>
                    <a:pt x="80180" y="150610"/>
                  </a:lnTo>
                  <a:lnTo>
                    <a:pt x="81418" y="149943"/>
                  </a:lnTo>
                  <a:lnTo>
                    <a:pt x="82656" y="149943"/>
                  </a:lnTo>
                  <a:lnTo>
                    <a:pt x="81703" y="148515"/>
                  </a:lnTo>
                  <a:lnTo>
                    <a:pt x="82941" y="147849"/>
                  </a:lnTo>
                  <a:lnTo>
                    <a:pt x="82941" y="146040"/>
                  </a:lnTo>
                  <a:lnTo>
                    <a:pt x="81703" y="145278"/>
                  </a:lnTo>
                  <a:lnTo>
                    <a:pt x="81703" y="144231"/>
                  </a:lnTo>
                  <a:lnTo>
                    <a:pt x="82561" y="143184"/>
                  </a:lnTo>
                  <a:lnTo>
                    <a:pt x="82561" y="142137"/>
                  </a:lnTo>
                  <a:lnTo>
                    <a:pt x="80085" y="141375"/>
                  </a:lnTo>
                  <a:lnTo>
                    <a:pt x="78847" y="139281"/>
                  </a:lnTo>
                  <a:lnTo>
                    <a:pt x="79418" y="138138"/>
                  </a:lnTo>
                  <a:lnTo>
                    <a:pt x="80370" y="139566"/>
                  </a:lnTo>
                  <a:lnTo>
                    <a:pt x="81323" y="138900"/>
                  </a:lnTo>
                  <a:lnTo>
                    <a:pt x="82846" y="138900"/>
                  </a:lnTo>
                  <a:lnTo>
                    <a:pt x="84084" y="137757"/>
                  </a:lnTo>
                  <a:lnTo>
                    <a:pt x="86655" y="136044"/>
                  </a:lnTo>
                  <a:lnTo>
                    <a:pt x="87607" y="135282"/>
                  </a:lnTo>
                  <a:lnTo>
                    <a:pt x="87607" y="133854"/>
                  </a:lnTo>
                  <a:lnTo>
                    <a:pt x="89131" y="133188"/>
                  </a:lnTo>
                  <a:lnTo>
                    <a:pt x="90750" y="134901"/>
                  </a:lnTo>
                  <a:lnTo>
                    <a:pt x="91988" y="137472"/>
                  </a:lnTo>
                  <a:lnTo>
                    <a:pt x="91988" y="139185"/>
                  </a:lnTo>
                  <a:lnTo>
                    <a:pt x="91988" y="140328"/>
                  </a:lnTo>
                  <a:lnTo>
                    <a:pt x="89798" y="141756"/>
                  </a:lnTo>
                  <a:lnTo>
                    <a:pt x="89798" y="142803"/>
                  </a:lnTo>
                  <a:lnTo>
                    <a:pt x="91988" y="142803"/>
                  </a:lnTo>
                  <a:lnTo>
                    <a:pt x="93226" y="144231"/>
                  </a:lnTo>
                  <a:lnTo>
                    <a:pt x="95130" y="143470"/>
                  </a:lnTo>
                  <a:lnTo>
                    <a:pt x="96654" y="144231"/>
                  </a:lnTo>
                  <a:lnTo>
                    <a:pt x="98272" y="143089"/>
                  </a:lnTo>
                  <a:lnTo>
                    <a:pt x="98844" y="144231"/>
                  </a:lnTo>
                  <a:lnTo>
                    <a:pt x="97892" y="145659"/>
                  </a:lnTo>
                  <a:lnTo>
                    <a:pt x="99796" y="145659"/>
                  </a:lnTo>
                  <a:lnTo>
                    <a:pt x="100463" y="145659"/>
                  </a:lnTo>
                  <a:lnTo>
                    <a:pt x="99796" y="151657"/>
                  </a:lnTo>
                  <a:lnTo>
                    <a:pt x="99796" y="154227"/>
                  </a:lnTo>
                  <a:lnTo>
                    <a:pt x="101034" y="154227"/>
                  </a:lnTo>
                  <a:lnTo>
                    <a:pt x="101701" y="153561"/>
                  </a:lnTo>
                  <a:lnTo>
                    <a:pt x="101701" y="152514"/>
                  </a:lnTo>
                  <a:lnTo>
                    <a:pt x="102653" y="152514"/>
                  </a:lnTo>
                  <a:lnTo>
                    <a:pt x="103224" y="153942"/>
                  </a:lnTo>
                  <a:lnTo>
                    <a:pt x="103224" y="157845"/>
                  </a:lnTo>
                  <a:lnTo>
                    <a:pt x="103224" y="159654"/>
                  </a:lnTo>
                  <a:lnTo>
                    <a:pt x="104462" y="160320"/>
                  </a:lnTo>
                  <a:lnTo>
                    <a:pt x="106081" y="160320"/>
                  </a:lnTo>
                  <a:lnTo>
                    <a:pt x="107319" y="160987"/>
                  </a:lnTo>
                  <a:lnTo>
                    <a:pt x="108843" y="162415"/>
                  </a:lnTo>
                  <a:lnTo>
                    <a:pt x="110080" y="162415"/>
                  </a:lnTo>
                  <a:lnTo>
                    <a:pt x="110080" y="166033"/>
                  </a:lnTo>
                  <a:lnTo>
                    <a:pt x="110080" y="167746"/>
                  </a:lnTo>
                  <a:lnTo>
                    <a:pt x="108843" y="167746"/>
                  </a:lnTo>
                  <a:lnTo>
                    <a:pt x="109414" y="169555"/>
                  </a:lnTo>
                  <a:lnTo>
                    <a:pt x="108557" y="170983"/>
                  </a:lnTo>
                  <a:lnTo>
                    <a:pt x="109128" y="170983"/>
                  </a:lnTo>
                  <a:lnTo>
                    <a:pt x="110080" y="170983"/>
                  </a:lnTo>
                  <a:lnTo>
                    <a:pt x="111604" y="172030"/>
                  </a:lnTo>
                  <a:lnTo>
                    <a:pt x="112556" y="171364"/>
                  </a:lnTo>
                  <a:lnTo>
                    <a:pt x="114175" y="172030"/>
                  </a:lnTo>
                  <a:lnTo>
                    <a:pt x="115699" y="172030"/>
                  </a:lnTo>
                  <a:lnTo>
                    <a:pt x="117317" y="173458"/>
                  </a:lnTo>
                  <a:lnTo>
                    <a:pt x="118555" y="174505"/>
                  </a:lnTo>
                  <a:lnTo>
                    <a:pt x="119127" y="175933"/>
                  </a:lnTo>
                  <a:lnTo>
                    <a:pt x="119793" y="177076"/>
                  </a:lnTo>
                  <a:lnTo>
                    <a:pt x="121317" y="175933"/>
                  </a:lnTo>
                  <a:lnTo>
                    <a:pt x="122555" y="175267"/>
                  </a:lnTo>
                  <a:lnTo>
                    <a:pt x="123888" y="175933"/>
                  </a:lnTo>
                  <a:lnTo>
                    <a:pt x="123888" y="177742"/>
                  </a:lnTo>
                  <a:lnTo>
                    <a:pt x="122650" y="179170"/>
                  </a:lnTo>
                  <a:lnTo>
                    <a:pt x="122650" y="180598"/>
                  </a:lnTo>
                  <a:lnTo>
                    <a:pt x="121698" y="182026"/>
                  </a:lnTo>
                  <a:lnTo>
                    <a:pt x="121698" y="183074"/>
                  </a:lnTo>
                  <a:lnTo>
                    <a:pt x="119793" y="184216"/>
                  </a:lnTo>
                  <a:lnTo>
                    <a:pt x="119222" y="187358"/>
                  </a:lnTo>
                  <a:lnTo>
                    <a:pt x="117603" y="188500"/>
                  </a:lnTo>
                  <a:lnTo>
                    <a:pt x="116651" y="189928"/>
                  </a:lnTo>
                  <a:lnTo>
                    <a:pt x="116651" y="192404"/>
                  </a:lnTo>
                  <a:lnTo>
                    <a:pt x="134172" y="189928"/>
                  </a:lnTo>
                  <a:lnTo>
                    <a:pt x="140743" y="189928"/>
                  </a:lnTo>
                  <a:lnTo>
                    <a:pt x="140743" y="174505"/>
                  </a:lnTo>
                  <a:lnTo>
                    <a:pt x="137315" y="170602"/>
                  </a:lnTo>
                  <a:lnTo>
                    <a:pt x="137315" y="167365"/>
                  </a:lnTo>
                  <a:lnTo>
                    <a:pt x="151027" y="167365"/>
                  </a:lnTo>
                  <a:lnTo>
                    <a:pt x="154169" y="163748"/>
                  </a:lnTo>
                  <a:lnTo>
                    <a:pt x="154169" y="148325"/>
                  </a:lnTo>
                  <a:close/>
                </a:path>
              </a:pathLst>
            </a:custGeom>
            <a:noFill/>
            <a:ln w="2379" cap="flat">
              <a:solidFill>
                <a:srgbClr val="FFFFFF"/>
              </a:solidFill>
              <a:prstDash val="solid"/>
              <a:round/>
            </a:ln>
          </p:spPr>
          <p:txBody>
            <a:bodyPr rtlCol="0" anchor="ctr"/>
            <a:lstStyle/>
            <a:p>
              <a:endParaRPr lang="en-US" noProof="0" dirty="0"/>
            </a:p>
          </p:txBody>
        </p:sp>
        <p:sp>
          <p:nvSpPr>
            <p:cNvPr id="5717" name="Serbest Form 5716">
              <a:extLst>
                <a:ext uri="{FF2B5EF4-FFF2-40B4-BE49-F238E27FC236}">
                  <a16:creationId xmlns:a16="http://schemas.microsoft.com/office/drawing/2014/main" id="{B0784D9A-C0DE-264A-AC05-BD7C10BB1887}"/>
                </a:ext>
              </a:extLst>
            </p:cNvPr>
            <p:cNvSpPr/>
            <p:nvPr/>
          </p:nvSpPr>
          <p:spPr>
            <a:xfrm>
              <a:off x="6366724" y="1918332"/>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462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082 h 75780"/>
                <a:gd name="connsiteX12" fmla="*/ 46565 w 59230"/>
                <a:gd name="connsiteY12" fmla="*/ 34082 h 75780"/>
                <a:gd name="connsiteX13" fmla="*/ 46565 w 59230"/>
                <a:gd name="connsiteY13" fmla="*/ 34082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712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462"/>
                  </a:lnTo>
                  <a:lnTo>
                    <a:pt x="51517" y="35129"/>
                  </a:lnTo>
                  <a:lnTo>
                    <a:pt x="50565" y="35129"/>
                  </a:lnTo>
                  <a:lnTo>
                    <a:pt x="49231" y="34463"/>
                  </a:lnTo>
                  <a:lnTo>
                    <a:pt x="48755" y="35129"/>
                  </a:lnTo>
                  <a:lnTo>
                    <a:pt x="47517" y="34082"/>
                  </a:lnTo>
                  <a:lnTo>
                    <a:pt x="46565" y="34082"/>
                  </a:lnTo>
                  <a:lnTo>
                    <a:pt x="46565" y="34082"/>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712"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solidFill>
              <a:srgbClr val="AFABAB"/>
            </a:solidFill>
            <a:ln w="9518" cap="flat">
              <a:noFill/>
              <a:prstDash val="solid"/>
              <a:miter/>
            </a:ln>
          </p:spPr>
          <p:txBody>
            <a:bodyPr rtlCol="0" anchor="ctr"/>
            <a:lstStyle/>
            <a:p>
              <a:endParaRPr lang="en-US" noProof="0" dirty="0"/>
            </a:p>
          </p:txBody>
        </p:sp>
        <p:sp>
          <p:nvSpPr>
            <p:cNvPr id="5718" name="Serbest Form 5717">
              <a:extLst>
                <a:ext uri="{FF2B5EF4-FFF2-40B4-BE49-F238E27FC236}">
                  <a16:creationId xmlns:a16="http://schemas.microsoft.com/office/drawing/2014/main" id="{6A9A581D-03FC-D74E-B7AB-CD626E608C34}"/>
                </a:ext>
              </a:extLst>
            </p:cNvPr>
            <p:cNvSpPr/>
            <p:nvPr/>
          </p:nvSpPr>
          <p:spPr>
            <a:xfrm>
              <a:off x="6366724" y="1918332"/>
              <a:ext cx="59230" cy="75780"/>
            </a:xfrm>
            <a:custGeom>
              <a:avLst/>
              <a:gdLst>
                <a:gd name="connsiteX0" fmla="*/ 57802 w 59230"/>
                <a:gd name="connsiteY0" fmla="*/ 38652 h 75780"/>
                <a:gd name="connsiteX1" fmla="*/ 56754 w 59230"/>
                <a:gd name="connsiteY1" fmla="*/ 38081 h 75780"/>
                <a:gd name="connsiteX2" fmla="*/ 55802 w 59230"/>
                <a:gd name="connsiteY2" fmla="*/ 38652 h 75780"/>
                <a:gd name="connsiteX3" fmla="*/ 54564 w 59230"/>
                <a:gd name="connsiteY3" fmla="*/ 39699 h 75780"/>
                <a:gd name="connsiteX4" fmla="*/ 53992 w 59230"/>
                <a:gd name="connsiteY4" fmla="*/ 38652 h 75780"/>
                <a:gd name="connsiteX5" fmla="*/ 53516 w 59230"/>
                <a:gd name="connsiteY5" fmla="*/ 37414 h 75780"/>
                <a:gd name="connsiteX6" fmla="*/ 52564 w 59230"/>
                <a:gd name="connsiteY6" fmla="*/ 36367 h 75780"/>
                <a:gd name="connsiteX7" fmla="*/ 51517 w 59230"/>
                <a:gd name="connsiteY7" fmla="*/ 35129 h 75780"/>
                <a:gd name="connsiteX8" fmla="*/ 50565 w 59230"/>
                <a:gd name="connsiteY8" fmla="*/ 35129 h 75780"/>
                <a:gd name="connsiteX9" fmla="*/ 49231 w 59230"/>
                <a:gd name="connsiteY9" fmla="*/ 34463 h 75780"/>
                <a:gd name="connsiteX10" fmla="*/ 48755 w 59230"/>
                <a:gd name="connsiteY10" fmla="*/ 35129 h 75780"/>
                <a:gd name="connsiteX11" fmla="*/ 47517 w 59230"/>
                <a:gd name="connsiteY11" fmla="*/ 34178 h 75780"/>
                <a:gd name="connsiteX12" fmla="*/ 46565 w 59230"/>
                <a:gd name="connsiteY12" fmla="*/ 34178 h 75780"/>
                <a:gd name="connsiteX13" fmla="*/ 46565 w 59230"/>
                <a:gd name="connsiteY13" fmla="*/ 34178 h 75780"/>
                <a:gd name="connsiteX14" fmla="*/ 47041 w 59230"/>
                <a:gd name="connsiteY14" fmla="*/ 32845 h 75780"/>
                <a:gd name="connsiteX15" fmla="*/ 46565 w 59230"/>
                <a:gd name="connsiteY15" fmla="*/ 31226 h 75780"/>
                <a:gd name="connsiteX16" fmla="*/ 47517 w 59230"/>
                <a:gd name="connsiteY16" fmla="*/ 31226 h 75780"/>
                <a:gd name="connsiteX17" fmla="*/ 47517 w 59230"/>
                <a:gd name="connsiteY17" fmla="*/ 29608 h 75780"/>
                <a:gd name="connsiteX18" fmla="*/ 48089 w 59230"/>
                <a:gd name="connsiteY18" fmla="*/ 26371 h 75780"/>
                <a:gd name="connsiteX19" fmla="*/ 47041 w 59230"/>
                <a:gd name="connsiteY19" fmla="*/ 26371 h 75780"/>
                <a:gd name="connsiteX20" fmla="*/ 45803 w 59230"/>
                <a:gd name="connsiteY20" fmla="*/ 25133 h 75780"/>
                <a:gd name="connsiteX21" fmla="*/ 44565 w 59230"/>
                <a:gd name="connsiteY21" fmla="*/ 24467 h 75780"/>
                <a:gd name="connsiteX22" fmla="*/ 43327 w 59230"/>
                <a:gd name="connsiteY22" fmla="*/ 24467 h 75780"/>
                <a:gd name="connsiteX23" fmla="*/ 42566 w 59230"/>
                <a:gd name="connsiteY23" fmla="*/ 23801 h 75780"/>
                <a:gd name="connsiteX24" fmla="*/ 42566 w 59230"/>
                <a:gd name="connsiteY24" fmla="*/ 22182 h 75780"/>
                <a:gd name="connsiteX25" fmla="*/ 42566 w 59230"/>
                <a:gd name="connsiteY25" fmla="*/ 18945 h 75780"/>
                <a:gd name="connsiteX26" fmla="*/ 41804 w 59230"/>
                <a:gd name="connsiteY26" fmla="*/ 17612 h 75780"/>
                <a:gd name="connsiteX27" fmla="*/ 41233 w 59230"/>
                <a:gd name="connsiteY27" fmla="*/ 17612 h 75780"/>
                <a:gd name="connsiteX28" fmla="*/ 41233 w 59230"/>
                <a:gd name="connsiteY28" fmla="*/ 18660 h 75780"/>
                <a:gd name="connsiteX29" fmla="*/ 40757 w 59230"/>
                <a:gd name="connsiteY29" fmla="*/ 19326 h 75780"/>
                <a:gd name="connsiteX30" fmla="*/ 39995 w 59230"/>
                <a:gd name="connsiteY30" fmla="*/ 19326 h 75780"/>
                <a:gd name="connsiteX31" fmla="*/ 39995 w 59230"/>
                <a:gd name="connsiteY31" fmla="*/ 17041 h 75780"/>
                <a:gd name="connsiteX32" fmla="*/ 40566 w 59230"/>
                <a:gd name="connsiteY32" fmla="*/ 11519 h 75780"/>
                <a:gd name="connsiteX33" fmla="*/ 40566 w 59230"/>
                <a:gd name="connsiteY33" fmla="*/ 11519 h 75780"/>
                <a:gd name="connsiteX34" fmla="*/ 38852 w 59230"/>
                <a:gd name="connsiteY34" fmla="*/ 11519 h 75780"/>
                <a:gd name="connsiteX35" fmla="*/ 39519 w 59230"/>
                <a:gd name="connsiteY35" fmla="*/ 10187 h 75780"/>
                <a:gd name="connsiteX36" fmla="*/ 39043 w 59230"/>
                <a:gd name="connsiteY36" fmla="*/ 9234 h 75780"/>
                <a:gd name="connsiteX37" fmla="*/ 37805 w 59230"/>
                <a:gd name="connsiteY37" fmla="*/ 10187 h 75780"/>
                <a:gd name="connsiteX38" fmla="*/ 36567 w 59230"/>
                <a:gd name="connsiteY38" fmla="*/ 9520 h 75780"/>
                <a:gd name="connsiteX39" fmla="*/ 35329 w 59230"/>
                <a:gd name="connsiteY39" fmla="*/ 10187 h 75780"/>
                <a:gd name="connsiteX40" fmla="*/ 34091 w 59230"/>
                <a:gd name="connsiteY40" fmla="*/ 8854 h 75780"/>
                <a:gd name="connsiteX41" fmla="*/ 32567 w 59230"/>
                <a:gd name="connsiteY41" fmla="*/ 8854 h 75780"/>
                <a:gd name="connsiteX42" fmla="*/ 32567 w 59230"/>
                <a:gd name="connsiteY42" fmla="*/ 7902 h 75780"/>
                <a:gd name="connsiteX43" fmla="*/ 34091 w 59230"/>
                <a:gd name="connsiteY43" fmla="*/ 6569 h 75780"/>
                <a:gd name="connsiteX44" fmla="*/ 34091 w 59230"/>
                <a:gd name="connsiteY44" fmla="*/ 5617 h 75780"/>
                <a:gd name="connsiteX45" fmla="*/ 34091 w 59230"/>
                <a:gd name="connsiteY45" fmla="*/ 3998 h 75780"/>
                <a:gd name="connsiteX46" fmla="*/ 33138 w 59230"/>
                <a:gd name="connsiteY46" fmla="*/ 1714 h 75780"/>
                <a:gd name="connsiteX47" fmla="*/ 32091 w 59230"/>
                <a:gd name="connsiteY47" fmla="*/ 0 h 75780"/>
                <a:gd name="connsiteX48" fmla="*/ 30663 w 59230"/>
                <a:gd name="connsiteY48" fmla="*/ 666 h 75780"/>
                <a:gd name="connsiteX49" fmla="*/ 30663 w 59230"/>
                <a:gd name="connsiteY49" fmla="*/ 1999 h 75780"/>
                <a:gd name="connsiteX50" fmla="*/ 29901 w 59230"/>
                <a:gd name="connsiteY50" fmla="*/ 2666 h 75780"/>
                <a:gd name="connsiteX51" fmla="*/ 27901 w 59230"/>
                <a:gd name="connsiteY51" fmla="*/ 4284 h 75780"/>
                <a:gd name="connsiteX52" fmla="*/ 26949 w 59230"/>
                <a:gd name="connsiteY52" fmla="*/ 5236 h 75780"/>
                <a:gd name="connsiteX53" fmla="*/ 25902 w 59230"/>
                <a:gd name="connsiteY53" fmla="*/ 5236 h 75780"/>
                <a:gd name="connsiteX54" fmla="*/ 24949 w 59230"/>
                <a:gd name="connsiteY54" fmla="*/ 5902 h 75780"/>
                <a:gd name="connsiteX55" fmla="*/ 24187 w 59230"/>
                <a:gd name="connsiteY55" fmla="*/ 4570 h 75780"/>
                <a:gd name="connsiteX56" fmla="*/ 24187 w 59230"/>
                <a:gd name="connsiteY56" fmla="*/ 5522 h 75780"/>
                <a:gd name="connsiteX57" fmla="*/ 24949 w 59230"/>
                <a:gd name="connsiteY57" fmla="*/ 7521 h 75780"/>
                <a:gd name="connsiteX58" fmla="*/ 26949 w 59230"/>
                <a:gd name="connsiteY58" fmla="*/ 8187 h 75780"/>
                <a:gd name="connsiteX59" fmla="*/ 27425 w 59230"/>
                <a:gd name="connsiteY59" fmla="*/ 9139 h 75780"/>
                <a:gd name="connsiteX60" fmla="*/ 26473 w 59230"/>
                <a:gd name="connsiteY60" fmla="*/ 10091 h 75780"/>
                <a:gd name="connsiteX61" fmla="*/ 26473 w 59230"/>
                <a:gd name="connsiteY61" fmla="*/ 11139 h 75780"/>
                <a:gd name="connsiteX62" fmla="*/ 27425 w 59230"/>
                <a:gd name="connsiteY62" fmla="*/ 11710 h 75780"/>
                <a:gd name="connsiteX63" fmla="*/ 27425 w 59230"/>
                <a:gd name="connsiteY63" fmla="*/ 13423 h 75780"/>
                <a:gd name="connsiteX64" fmla="*/ 26663 w 59230"/>
                <a:gd name="connsiteY64" fmla="*/ 13995 h 75780"/>
                <a:gd name="connsiteX65" fmla="*/ 26663 w 59230"/>
                <a:gd name="connsiteY65" fmla="*/ 15327 h 75780"/>
                <a:gd name="connsiteX66" fmla="*/ 25902 w 59230"/>
                <a:gd name="connsiteY66" fmla="*/ 15327 h 75780"/>
                <a:gd name="connsiteX67" fmla="*/ 24949 w 59230"/>
                <a:gd name="connsiteY67" fmla="*/ 15899 h 75780"/>
                <a:gd name="connsiteX68" fmla="*/ 24949 w 59230"/>
                <a:gd name="connsiteY68" fmla="*/ 14280 h 75780"/>
                <a:gd name="connsiteX69" fmla="*/ 24187 w 59230"/>
                <a:gd name="connsiteY69" fmla="*/ 14280 h 75780"/>
                <a:gd name="connsiteX70" fmla="*/ 21712 w 59230"/>
                <a:gd name="connsiteY70" fmla="*/ 16851 h 75780"/>
                <a:gd name="connsiteX71" fmla="*/ 19712 w 59230"/>
                <a:gd name="connsiteY71" fmla="*/ 18850 h 75780"/>
                <a:gd name="connsiteX72" fmla="*/ 20188 w 59230"/>
                <a:gd name="connsiteY72" fmla="*/ 20754 h 75780"/>
                <a:gd name="connsiteX73" fmla="*/ 20188 w 59230"/>
                <a:gd name="connsiteY73" fmla="*/ 22753 h 75780"/>
                <a:gd name="connsiteX74" fmla="*/ 17617 w 59230"/>
                <a:gd name="connsiteY74" fmla="*/ 23705 h 75780"/>
                <a:gd name="connsiteX75" fmla="*/ 13141 w 59230"/>
                <a:gd name="connsiteY75" fmla="*/ 23705 h 75780"/>
                <a:gd name="connsiteX76" fmla="*/ 9903 w 59230"/>
                <a:gd name="connsiteY76" fmla="*/ 23705 h 75780"/>
                <a:gd name="connsiteX77" fmla="*/ 5428 w 59230"/>
                <a:gd name="connsiteY77" fmla="*/ 22658 h 75780"/>
                <a:gd name="connsiteX78" fmla="*/ 4190 w 59230"/>
                <a:gd name="connsiteY78" fmla="*/ 24276 h 75780"/>
                <a:gd name="connsiteX79" fmla="*/ 3428 w 59230"/>
                <a:gd name="connsiteY79" fmla="*/ 23705 h 75780"/>
                <a:gd name="connsiteX80" fmla="*/ 3428 w 59230"/>
                <a:gd name="connsiteY80" fmla="*/ 45221 h 75780"/>
                <a:gd name="connsiteX81" fmla="*/ 5428 w 59230"/>
                <a:gd name="connsiteY81" fmla="*/ 49124 h 75780"/>
                <a:gd name="connsiteX82" fmla="*/ 5428 w 59230"/>
                <a:gd name="connsiteY82" fmla="*/ 49315 h 75780"/>
                <a:gd name="connsiteX83" fmla="*/ 5904 w 59230"/>
                <a:gd name="connsiteY83" fmla="*/ 49315 h 75780"/>
                <a:gd name="connsiteX84" fmla="*/ 8666 w 59230"/>
                <a:gd name="connsiteY84" fmla="*/ 54836 h 75780"/>
                <a:gd name="connsiteX85" fmla="*/ 13903 w 59230"/>
                <a:gd name="connsiteY85" fmla="*/ 54836 h 75780"/>
                <a:gd name="connsiteX86" fmla="*/ 13903 w 59230"/>
                <a:gd name="connsiteY86" fmla="*/ 55503 h 75780"/>
                <a:gd name="connsiteX87" fmla="*/ 16188 w 59230"/>
                <a:gd name="connsiteY87" fmla="*/ 63976 h 75780"/>
                <a:gd name="connsiteX88" fmla="*/ 16188 w 59230"/>
                <a:gd name="connsiteY88" fmla="*/ 67308 h 75780"/>
                <a:gd name="connsiteX89" fmla="*/ 16188 w 59230"/>
                <a:gd name="connsiteY89" fmla="*/ 75781 h 75780"/>
                <a:gd name="connsiteX90" fmla="*/ 20188 w 59230"/>
                <a:gd name="connsiteY90" fmla="*/ 74162 h 75780"/>
                <a:gd name="connsiteX91" fmla="*/ 24187 w 59230"/>
                <a:gd name="connsiteY91" fmla="*/ 72163 h 75780"/>
                <a:gd name="connsiteX92" fmla="*/ 26949 w 59230"/>
                <a:gd name="connsiteY92" fmla="*/ 65309 h 75780"/>
                <a:gd name="connsiteX93" fmla="*/ 37614 w 59230"/>
                <a:gd name="connsiteY93" fmla="*/ 65309 h 75780"/>
                <a:gd name="connsiteX94" fmla="*/ 37614 w 59230"/>
                <a:gd name="connsiteY94" fmla="*/ 58454 h 75780"/>
                <a:gd name="connsiteX95" fmla="*/ 45708 w 59230"/>
                <a:gd name="connsiteY95" fmla="*/ 58454 h 75780"/>
                <a:gd name="connsiteX96" fmla="*/ 48375 w 59230"/>
                <a:gd name="connsiteY96" fmla="*/ 54836 h 75780"/>
                <a:gd name="connsiteX97" fmla="*/ 53707 w 59230"/>
                <a:gd name="connsiteY97" fmla="*/ 53884 h 75780"/>
                <a:gd name="connsiteX98" fmla="*/ 53707 w 59230"/>
                <a:gd name="connsiteY98" fmla="*/ 51600 h 75780"/>
                <a:gd name="connsiteX99" fmla="*/ 54659 w 59230"/>
                <a:gd name="connsiteY99" fmla="*/ 50267 h 75780"/>
                <a:gd name="connsiteX100" fmla="*/ 55707 w 59230"/>
                <a:gd name="connsiteY100" fmla="*/ 49315 h 75780"/>
                <a:gd name="connsiteX101" fmla="*/ 56183 w 59230"/>
                <a:gd name="connsiteY101" fmla="*/ 46363 h 75780"/>
                <a:gd name="connsiteX102" fmla="*/ 57706 w 59230"/>
                <a:gd name="connsiteY102" fmla="*/ 45411 h 75780"/>
                <a:gd name="connsiteX103" fmla="*/ 57706 w 59230"/>
                <a:gd name="connsiteY103" fmla="*/ 44459 h 75780"/>
                <a:gd name="connsiteX104" fmla="*/ 58468 w 59230"/>
                <a:gd name="connsiteY104" fmla="*/ 43127 h 75780"/>
                <a:gd name="connsiteX105" fmla="*/ 58468 w 59230"/>
                <a:gd name="connsiteY105" fmla="*/ 41794 h 75780"/>
                <a:gd name="connsiteX106" fmla="*/ 59230 w 59230"/>
                <a:gd name="connsiteY106" fmla="*/ 40556 h 75780"/>
                <a:gd name="connsiteX107" fmla="*/ 0 w 59230"/>
                <a:gd name="connsiteY107" fmla="*/ 21706 h 75780"/>
                <a:gd name="connsiteX108" fmla="*/ 1524 w 59230"/>
                <a:gd name="connsiteY108" fmla="*/ 22753 h 75780"/>
                <a:gd name="connsiteX109" fmla="*/ 1524 w 59230"/>
                <a:gd name="connsiteY109" fmla="*/ 19802 h 7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59230" h="75780">
                  <a:moveTo>
                    <a:pt x="57802" y="38652"/>
                  </a:moveTo>
                  <a:lnTo>
                    <a:pt x="56754" y="38081"/>
                  </a:lnTo>
                  <a:lnTo>
                    <a:pt x="55802" y="38652"/>
                  </a:lnTo>
                  <a:lnTo>
                    <a:pt x="54564" y="39699"/>
                  </a:lnTo>
                  <a:lnTo>
                    <a:pt x="53992" y="38652"/>
                  </a:lnTo>
                  <a:lnTo>
                    <a:pt x="53516" y="37414"/>
                  </a:lnTo>
                  <a:lnTo>
                    <a:pt x="52564" y="36367"/>
                  </a:lnTo>
                  <a:lnTo>
                    <a:pt x="51517" y="35129"/>
                  </a:lnTo>
                  <a:lnTo>
                    <a:pt x="50565" y="35129"/>
                  </a:lnTo>
                  <a:lnTo>
                    <a:pt x="49231" y="34463"/>
                  </a:lnTo>
                  <a:lnTo>
                    <a:pt x="48755" y="35129"/>
                  </a:lnTo>
                  <a:lnTo>
                    <a:pt x="47517" y="34178"/>
                  </a:lnTo>
                  <a:lnTo>
                    <a:pt x="46565" y="34178"/>
                  </a:lnTo>
                  <a:lnTo>
                    <a:pt x="46565" y="34178"/>
                  </a:lnTo>
                  <a:lnTo>
                    <a:pt x="47041" y="32845"/>
                  </a:lnTo>
                  <a:lnTo>
                    <a:pt x="46565" y="31226"/>
                  </a:lnTo>
                  <a:lnTo>
                    <a:pt x="47517" y="31226"/>
                  </a:lnTo>
                  <a:lnTo>
                    <a:pt x="47517" y="29608"/>
                  </a:lnTo>
                  <a:lnTo>
                    <a:pt x="48089" y="26371"/>
                  </a:lnTo>
                  <a:lnTo>
                    <a:pt x="47041" y="26371"/>
                  </a:lnTo>
                  <a:lnTo>
                    <a:pt x="45803" y="25133"/>
                  </a:lnTo>
                  <a:lnTo>
                    <a:pt x="44565" y="24467"/>
                  </a:lnTo>
                  <a:lnTo>
                    <a:pt x="43327" y="24467"/>
                  </a:lnTo>
                  <a:lnTo>
                    <a:pt x="42566" y="23801"/>
                  </a:lnTo>
                  <a:lnTo>
                    <a:pt x="42566" y="22182"/>
                  </a:lnTo>
                  <a:lnTo>
                    <a:pt x="42566" y="18945"/>
                  </a:lnTo>
                  <a:lnTo>
                    <a:pt x="41804" y="17612"/>
                  </a:lnTo>
                  <a:lnTo>
                    <a:pt x="41233" y="17612"/>
                  </a:lnTo>
                  <a:lnTo>
                    <a:pt x="41233" y="18660"/>
                  </a:lnTo>
                  <a:lnTo>
                    <a:pt x="40757" y="19326"/>
                  </a:lnTo>
                  <a:lnTo>
                    <a:pt x="39995" y="19326"/>
                  </a:lnTo>
                  <a:lnTo>
                    <a:pt x="39995" y="17041"/>
                  </a:lnTo>
                  <a:lnTo>
                    <a:pt x="40566" y="11519"/>
                  </a:lnTo>
                  <a:lnTo>
                    <a:pt x="40566" y="11519"/>
                  </a:lnTo>
                  <a:lnTo>
                    <a:pt x="38852" y="11519"/>
                  </a:lnTo>
                  <a:lnTo>
                    <a:pt x="39519" y="10187"/>
                  </a:lnTo>
                  <a:lnTo>
                    <a:pt x="39043" y="9234"/>
                  </a:lnTo>
                  <a:lnTo>
                    <a:pt x="37805" y="10187"/>
                  </a:lnTo>
                  <a:lnTo>
                    <a:pt x="36567" y="9520"/>
                  </a:lnTo>
                  <a:lnTo>
                    <a:pt x="35329" y="10187"/>
                  </a:lnTo>
                  <a:lnTo>
                    <a:pt x="34091" y="8854"/>
                  </a:lnTo>
                  <a:lnTo>
                    <a:pt x="32567" y="8854"/>
                  </a:lnTo>
                  <a:lnTo>
                    <a:pt x="32567" y="7902"/>
                  </a:lnTo>
                  <a:lnTo>
                    <a:pt x="34091" y="6569"/>
                  </a:lnTo>
                  <a:lnTo>
                    <a:pt x="34091" y="5617"/>
                  </a:lnTo>
                  <a:lnTo>
                    <a:pt x="34091" y="3998"/>
                  </a:lnTo>
                  <a:lnTo>
                    <a:pt x="33138" y="1714"/>
                  </a:lnTo>
                  <a:lnTo>
                    <a:pt x="32091" y="0"/>
                  </a:lnTo>
                  <a:lnTo>
                    <a:pt x="30663" y="666"/>
                  </a:lnTo>
                  <a:lnTo>
                    <a:pt x="30663" y="1999"/>
                  </a:lnTo>
                  <a:lnTo>
                    <a:pt x="29901" y="2666"/>
                  </a:lnTo>
                  <a:lnTo>
                    <a:pt x="27901" y="4284"/>
                  </a:lnTo>
                  <a:lnTo>
                    <a:pt x="26949" y="5236"/>
                  </a:lnTo>
                  <a:lnTo>
                    <a:pt x="25902" y="5236"/>
                  </a:lnTo>
                  <a:lnTo>
                    <a:pt x="24949" y="5902"/>
                  </a:lnTo>
                  <a:lnTo>
                    <a:pt x="24187" y="4570"/>
                  </a:lnTo>
                  <a:lnTo>
                    <a:pt x="24187" y="5522"/>
                  </a:lnTo>
                  <a:lnTo>
                    <a:pt x="24949" y="7521"/>
                  </a:lnTo>
                  <a:lnTo>
                    <a:pt x="26949" y="8187"/>
                  </a:lnTo>
                  <a:lnTo>
                    <a:pt x="27425" y="9139"/>
                  </a:lnTo>
                  <a:lnTo>
                    <a:pt x="26473" y="10091"/>
                  </a:lnTo>
                  <a:lnTo>
                    <a:pt x="26473" y="11139"/>
                  </a:lnTo>
                  <a:lnTo>
                    <a:pt x="27425" y="11710"/>
                  </a:lnTo>
                  <a:lnTo>
                    <a:pt x="27425" y="13423"/>
                  </a:lnTo>
                  <a:lnTo>
                    <a:pt x="26663" y="13995"/>
                  </a:lnTo>
                  <a:lnTo>
                    <a:pt x="26663" y="15327"/>
                  </a:lnTo>
                  <a:lnTo>
                    <a:pt x="25902" y="15327"/>
                  </a:lnTo>
                  <a:lnTo>
                    <a:pt x="24949" y="15899"/>
                  </a:lnTo>
                  <a:lnTo>
                    <a:pt x="24949" y="14280"/>
                  </a:lnTo>
                  <a:lnTo>
                    <a:pt x="24187" y="14280"/>
                  </a:lnTo>
                  <a:lnTo>
                    <a:pt x="21712" y="16851"/>
                  </a:lnTo>
                  <a:lnTo>
                    <a:pt x="19712" y="18850"/>
                  </a:lnTo>
                  <a:lnTo>
                    <a:pt x="20188" y="20754"/>
                  </a:lnTo>
                  <a:lnTo>
                    <a:pt x="20188" y="22753"/>
                  </a:lnTo>
                  <a:lnTo>
                    <a:pt x="17617" y="23705"/>
                  </a:lnTo>
                  <a:lnTo>
                    <a:pt x="13141" y="23705"/>
                  </a:lnTo>
                  <a:lnTo>
                    <a:pt x="9903" y="23705"/>
                  </a:lnTo>
                  <a:lnTo>
                    <a:pt x="5428" y="22658"/>
                  </a:lnTo>
                  <a:lnTo>
                    <a:pt x="4190" y="24276"/>
                  </a:lnTo>
                  <a:cubicBezTo>
                    <a:pt x="4190" y="24276"/>
                    <a:pt x="3619" y="24276"/>
                    <a:pt x="3428" y="23705"/>
                  </a:cubicBezTo>
                  <a:lnTo>
                    <a:pt x="3428" y="45221"/>
                  </a:lnTo>
                  <a:lnTo>
                    <a:pt x="5428" y="49124"/>
                  </a:lnTo>
                  <a:lnTo>
                    <a:pt x="5428" y="49315"/>
                  </a:lnTo>
                  <a:cubicBezTo>
                    <a:pt x="5428" y="49315"/>
                    <a:pt x="5428" y="49315"/>
                    <a:pt x="5904" y="49315"/>
                  </a:cubicBezTo>
                  <a:lnTo>
                    <a:pt x="8666" y="54836"/>
                  </a:lnTo>
                  <a:lnTo>
                    <a:pt x="13903" y="54836"/>
                  </a:lnTo>
                  <a:lnTo>
                    <a:pt x="13903" y="55503"/>
                  </a:lnTo>
                  <a:lnTo>
                    <a:pt x="16188" y="63976"/>
                  </a:lnTo>
                  <a:cubicBezTo>
                    <a:pt x="16188" y="65309"/>
                    <a:pt x="16188" y="66261"/>
                    <a:pt x="16188" y="67308"/>
                  </a:cubicBezTo>
                  <a:lnTo>
                    <a:pt x="16188" y="75781"/>
                  </a:lnTo>
                  <a:lnTo>
                    <a:pt x="20188" y="74162"/>
                  </a:lnTo>
                  <a:lnTo>
                    <a:pt x="24187" y="72163"/>
                  </a:lnTo>
                  <a:lnTo>
                    <a:pt x="26949" y="65309"/>
                  </a:lnTo>
                  <a:lnTo>
                    <a:pt x="37614" y="65309"/>
                  </a:lnTo>
                  <a:lnTo>
                    <a:pt x="37614" y="58454"/>
                  </a:lnTo>
                  <a:lnTo>
                    <a:pt x="45708" y="58454"/>
                  </a:lnTo>
                  <a:lnTo>
                    <a:pt x="48375" y="54836"/>
                  </a:lnTo>
                  <a:lnTo>
                    <a:pt x="53707" y="53884"/>
                  </a:lnTo>
                  <a:lnTo>
                    <a:pt x="53707" y="51600"/>
                  </a:lnTo>
                  <a:lnTo>
                    <a:pt x="54659" y="50267"/>
                  </a:lnTo>
                  <a:lnTo>
                    <a:pt x="55707" y="49315"/>
                  </a:lnTo>
                  <a:lnTo>
                    <a:pt x="56183" y="46363"/>
                  </a:lnTo>
                  <a:lnTo>
                    <a:pt x="57706" y="45411"/>
                  </a:lnTo>
                  <a:lnTo>
                    <a:pt x="57706" y="44459"/>
                  </a:lnTo>
                  <a:lnTo>
                    <a:pt x="58468" y="43127"/>
                  </a:lnTo>
                  <a:lnTo>
                    <a:pt x="58468" y="41794"/>
                  </a:lnTo>
                  <a:lnTo>
                    <a:pt x="59230" y="40556"/>
                  </a:lnTo>
                  <a:close/>
                  <a:moveTo>
                    <a:pt x="0" y="21706"/>
                  </a:moveTo>
                  <a:cubicBezTo>
                    <a:pt x="0" y="21706"/>
                    <a:pt x="0" y="21706"/>
                    <a:pt x="1524" y="22753"/>
                  </a:cubicBezTo>
                  <a:lnTo>
                    <a:pt x="1524" y="19802"/>
                  </a:lnTo>
                  <a:close/>
                </a:path>
              </a:pathLst>
            </a:custGeom>
            <a:noFill/>
            <a:ln w="2379" cap="flat">
              <a:solidFill>
                <a:srgbClr val="FFFFFF"/>
              </a:solidFill>
              <a:prstDash val="solid"/>
              <a:round/>
            </a:ln>
          </p:spPr>
          <p:txBody>
            <a:bodyPr rtlCol="0" anchor="ctr"/>
            <a:lstStyle/>
            <a:p>
              <a:endParaRPr lang="en-US" noProof="0" dirty="0"/>
            </a:p>
          </p:txBody>
        </p:sp>
        <p:sp>
          <p:nvSpPr>
            <p:cNvPr id="5719" name="Serbest Form 5718">
              <a:extLst>
                <a:ext uri="{FF2B5EF4-FFF2-40B4-BE49-F238E27FC236}">
                  <a16:creationId xmlns:a16="http://schemas.microsoft.com/office/drawing/2014/main" id="{411E97A0-0674-8B4B-9995-C7C2F4FACBDC}"/>
                </a:ext>
              </a:extLst>
            </p:cNvPr>
            <p:cNvSpPr/>
            <p:nvPr/>
          </p:nvSpPr>
          <p:spPr>
            <a:xfrm>
              <a:off x="1888288" y="1809231"/>
              <a:ext cx="262345" cy="408036"/>
            </a:xfrm>
            <a:custGeom>
              <a:avLst/>
              <a:gdLst>
                <a:gd name="connsiteX0" fmla="*/ 131220 w 262345"/>
                <a:gd name="connsiteY0" fmla="*/ 0 h 408036"/>
                <a:gd name="connsiteX1" fmla="*/ 0 w 262345"/>
                <a:gd name="connsiteY1" fmla="*/ 128808 h 408036"/>
                <a:gd name="connsiteX2" fmla="*/ 131220 w 262345"/>
                <a:gd name="connsiteY2" fmla="*/ 408036 h 408036"/>
                <a:gd name="connsiteX3" fmla="*/ 262345 w 262345"/>
                <a:gd name="connsiteY3" fmla="*/ 128808 h 408036"/>
                <a:gd name="connsiteX4" fmla="*/ 131220 w 262345"/>
                <a:gd name="connsiteY4" fmla="*/ 0 h 408036"/>
                <a:gd name="connsiteX5" fmla="*/ 131220 w 262345"/>
                <a:gd name="connsiteY5" fmla="*/ 193260 h 408036"/>
                <a:gd name="connsiteX6" fmla="*/ 55040 w 262345"/>
                <a:gd name="connsiteY6" fmla="*/ 128808 h 408036"/>
                <a:gd name="connsiteX7" fmla="*/ 131220 w 262345"/>
                <a:gd name="connsiteY7" fmla="*/ 64452 h 408036"/>
                <a:gd name="connsiteX8" fmla="*/ 196830 w 262345"/>
                <a:gd name="connsiteY8" fmla="*/ 128808 h 408036"/>
                <a:gd name="connsiteX9" fmla="*/ 131220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220" y="0"/>
                  </a:moveTo>
                  <a:cubicBezTo>
                    <a:pt x="59792" y="295"/>
                    <a:pt x="1600" y="57416"/>
                    <a:pt x="0" y="128808"/>
                  </a:cubicBezTo>
                  <a:cubicBezTo>
                    <a:pt x="0" y="246954"/>
                    <a:pt x="131220" y="408036"/>
                    <a:pt x="131220" y="408036"/>
                  </a:cubicBezTo>
                  <a:cubicBezTo>
                    <a:pt x="131220" y="408036"/>
                    <a:pt x="262345" y="246954"/>
                    <a:pt x="262345" y="128808"/>
                  </a:cubicBezTo>
                  <a:cubicBezTo>
                    <a:pt x="262345" y="64452"/>
                    <a:pt x="196830" y="0"/>
                    <a:pt x="131220" y="0"/>
                  </a:cubicBezTo>
                  <a:close/>
                  <a:moveTo>
                    <a:pt x="131220" y="193260"/>
                  </a:moveTo>
                  <a:cubicBezTo>
                    <a:pt x="87417" y="193260"/>
                    <a:pt x="55040" y="171840"/>
                    <a:pt x="55040" y="128808"/>
                  </a:cubicBezTo>
                  <a:cubicBezTo>
                    <a:pt x="55040" y="96630"/>
                    <a:pt x="87798" y="64452"/>
                    <a:pt x="131220" y="64452"/>
                  </a:cubicBezTo>
                  <a:cubicBezTo>
                    <a:pt x="163978" y="64452"/>
                    <a:pt x="196830" y="96630"/>
                    <a:pt x="196830" y="128808"/>
                  </a:cubicBezTo>
                  <a:cubicBezTo>
                    <a:pt x="196830" y="171840"/>
                    <a:pt x="163978" y="193260"/>
                    <a:pt x="131220" y="193260"/>
                  </a:cubicBezTo>
                  <a:close/>
                </a:path>
              </a:pathLst>
            </a:custGeom>
            <a:solidFill>
              <a:srgbClr val="020201"/>
            </a:solidFill>
            <a:ln w="9518" cap="flat">
              <a:noFill/>
              <a:prstDash val="solid"/>
              <a:miter/>
            </a:ln>
          </p:spPr>
          <p:txBody>
            <a:bodyPr rtlCol="0" anchor="ctr"/>
            <a:lstStyle/>
            <a:p>
              <a:endParaRPr lang="en-US" noProof="0" dirty="0"/>
            </a:p>
          </p:txBody>
        </p:sp>
        <p:sp>
          <p:nvSpPr>
            <p:cNvPr id="5720" name="Serbest Form 5719">
              <a:extLst>
                <a:ext uri="{FF2B5EF4-FFF2-40B4-BE49-F238E27FC236}">
                  <a16:creationId xmlns:a16="http://schemas.microsoft.com/office/drawing/2014/main" id="{9D4E92FE-85F5-8C47-B02A-8AF2D6AE8929}"/>
                </a:ext>
              </a:extLst>
            </p:cNvPr>
            <p:cNvSpPr/>
            <p:nvPr/>
          </p:nvSpPr>
          <p:spPr>
            <a:xfrm>
              <a:off x="6680491" y="1731927"/>
              <a:ext cx="262345" cy="407940"/>
            </a:xfrm>
            <a:custGeom>
              <a:avLst/>
              <a:gdLst>
                <a:gd name="connsiteX0" fmla="*/ 131125 w 262345"/>
                <a:gd name="connsiteY0" fmla="*/ 0 h 407940"/>
                <a:gd name="connsiteX1" fmla="*/ 0 w 262345"/>
                <a:gd name="connsiteY1" fmla="*/ 128808 h 407940"/>
                <a:gd name="connsiteX2" fmla="*/ 131125 w 262345"/>
                <a:gd name="connsiteY2" fmla="*/ 407941 h 407940"/>
                <a:gd name="connsiteX3" fmla="*/ 262345 w 262345"/>
                <a:gd name="connsiteY3" fmla="*/ 128808 h 407940"/>
                <a:gd name="connsiteX4" fmla="*/ 131125 w 262345"/>
                <a:gd name="connsiteY4" fmla="*/ 0 h 407940"/>
                <a:gd name="connsiteX5" fmla="*/ 131125 w 262345"/>
                <a:gd name="connsiteY5" fmla="*/ 193260 h 407940"/>
                <a:gd name="connsiteX6" fmla="*/ 54945 w 262345"/>
                <a:gd name="connsiteY6" fmla="*/ 128808 h 407940"/>
                <a:gd name="connsiteX7" fmla="*/ 131125 w 262345"/>
                <a:gd name="connsiteY7" fmla="*/ 64357 h 407940"/>
                <a:gd name="connsiteX8" fmla="*/ 196735 w 262345"/>
                <a:gd name="connsiteY8" fmla="*/ 128808 h 407940"/>
                <a:gd name="connsiteX9" fmla="*/ 131125 w 262345"/>
                <a:gd name="connsiteY9" fmla="*/ 193260 h 40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7940">
                  <a:moveTo>
                    <a:pt x="131125" y="0"/>
                  </a:moveTo>
                  <a:cubicBezTo>
                    <a:pt x="59716" y="295"/>
                    <a:pt x="1552" y="57435"/>
                    <a:pt x="0" y="128808"/>
                  </a:cubicBezTo>
                  <a:cubicBezTo>
                    <a:pt x="0" y="246954"/>
                    <a:pt x="131125" y="407941"/>
                    <a:pt x="131125" y="407941"/>
                  </a:cubicBezTo>
                  <a:cubicBezTo>
                    <a:pt x="131125" y="407941"/>
                    <a:pt x="262345" y="246954"/>
                    <a:pt x="262345" y="128808"/>
                  </a:cubicBezTo>
                  <a:cubicBezTo>
                    <a:pt x="262345" y="64357"/>
                    <a:pt x="196735" y="0"/>
                    <a:pt x="131125" y="0"/>
                  </a:cubicBezTo>
                  <a:close/>
                  <a:moveTo>
                    <a:pt x="131125" y="193260"/>
                  </a:moveTo>
                  <a:cubicBezTo>
                    <a:pt x="87417" y="193260"/>
                    <a:pt x="54945" y="171745"/>
                    <a:pt x="54945" y="128808"/>
                  </a:cubicBezTo>
                  <a:cubicBezTo>
                    <a:pt x="54945" y="96630"/>
                    <a:pt x="87703" y="64357"/>
                    <a:pt x="131125" y="64357"/>
                  </a:cubicBezTo>
                  <a:cubicBezTo>
                    <a:pt x="163977" y="64357"/>
                    <a:pt x="196735" y="96630"/>
                    <a:pt x="196735" y="128808"/>
                  </a:cubicBezTo>
                  <a:cubicBezTo>
                    <a:pt x="196735" y="171745"/>
                    <a:pt x="163977" y="193260"/>
                    <a:pt x="131125" y="193260"/>
                  </a:cubicBezTo>
                  <a:close/>
                </a:path>
              </a:pathLst>
            </a:custGeom>
            <a:solidFill>
              <a:srgbClr val="020201"/>
            </a:solidFill>
            <a:ln w="9518" cap="flat">
              <a:noFill/>
              <a:prstDash val="solid"/>
              <a:miter/>
            </a:ln>
          </p:spPr>
          <p:txBody>
            <a:bodyPr rtlCol="0" anchor="ctr"/>
            <a:lstStyle/>
            <a:p>
              <a:endParaRPr lang="en-US" noProof="0" dirty="0"/>
            </a:p>
          </p:txBody>
        </p:sp>
        <p:sp>
          <p:nvSpPr>
            <p:cNvPr id="5721" name="Serbest Form 5720">
              <a:extLst>
                <a:ext uri="{FF2B5EF4-FFF2-40B4-BE49-F238E27FC236}">
                  <a16:creationId xmlns:a16="http://schemas.microsoft.com/office/drawing/2014/main" id="{D2175FF0-B847-C84D-BFD6-FA90E5366310}"/>
                </a:ext>
              </a:extLst>
            </p:cNvPr>
            <p:cNvSpPr/>
            <p:nvPr/>
          </p:nvSpPr>
          <p:spPr>
            <a:xfrm>
              <a:off x="5893456" y="1188989"/>
              <a:ext cx="262345" cy="408036"/>
            </a:xfrm>
            <a:custGeom>
              <a:avLst/>
              <a:gdLst>
                <a:gd name="connsiteX0" fmla="*/ 131125 w 262345"/>
                <a:gd name="connsiteY0" fmla="*/ 0 h 408036"/>
                <a:gd name="connsiteX1" fmla="*/ 0 w 262345"/>
                <a:gd name="connsiteY1" fmla="*/ 128808 h 408036"/>
                <a:gd name="connsiteX2" fmla="*/ 131125 w 262345"/>
                <a:gd name="connsiteY2" fmla="*/ 408036 h 408036"/>
                <a:gd name="connsiteX3" fmla="*/ 262346 w 262345"/>
                <a:gd name="connsiteY3" fmla="*/ 128808 h 408036"/>
                <a:gd name="connsiteX4" fmla="*/ 131125 w 262345"/>
                <a:gd name="connsiteY4" fmla="*/ 0 h 408036"/>
                <a:gd name="connsiteX5" fmla="*/ 131125 w 262345"/>
                <a:gd name="connsiteY5" fmla="*/ 193260 h 408036"/>
                <a:gd name="connsiteX6" fmla="*/ 54945 w 262345"/>
                <a:gd name="connsiteY6" fmla="*/ 128808 h 408036"/>
                <a:gd name="connsiteX7" fmla="*/ 131125 w 262345"/>
                <a:gd name="connsiteY7" fmla="*/ 64452 h 408036"/>
                <a:gd name="connsiteX8" fmla="*/ 196735 w 262345"/>
                <a:gd name="connsiteY8" fmla="*/ 128808 h 408036"/>
                <a:gd name="connsiteX9" fmla="*/ 131125 w 262345"/>
                <a:gd name="connsiteY9" fmla="*/ 193260 h 408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345" h="408036">
                  <a:moveTo>
                    <a:pt x="131125" y="0"/>
                  </a:moveTo>
                  <a:cubicBezTo>
                    <a:pt x="59716" y="293"/>
                    <a:pt x="1552" y="57435"/>
                    <a:pt x="0" y="128808"/>
                  </a:cubicBezTo>
                  <a:cubicBezTo>
                    <a:pt x="0" y="246954"/>
                    <a:pt x="131125" y="408036"/>
                    <a:pt x="131125" y="408036"/>
                  </a:cubicBezTo>
                  <a:cubicBezTo>
                    <a:pt x="131125" y="408036"/>
                    <a:pt x="262346" y="246954"/>
                    <a:pt x="262346" y="128808"/>
                  </a:cubicBezTo>
                  <a:cubicBezTo>
                    <a:pt x="262346" y="64452"/>
                    <a:pt x="196735" y="0"/>
                    <a:pt x="131125" y="0"/>
                  </a:cubicBezTo>
                  <a:close/>
                  <a:moveTo>
                    <a:pt x="131125" y="193260"/>
                  </a:moveTo>
                  <a:cubicBezTo>
                    <a:pt x="87417" y="193260"/>
                    <a:pt x="54945" y="171840"/>
                    <a:pt x="54945" y="128808"/>
                  </a:cubicBezTo>
                  <a:cubicBezTo>
                    <a:pt x="54945" y="96630"/>
                    <a:pt x="87703" y="64452"/>
                    <a:pt x="131125" y="64452"/>
                  </a:cubicBezTo>
                  <a:cubicBezTo>
                    <a:pt x="163978" y="64452"/>
                    <a:pt x="196735" y="96630"/>
                    <a:pt x="196735" y="128808"/>
                  </a:cubicBezTo>
                  <a:cubicBezTo>
                    <a:pt x="196735" y="171840"/>
                    <a:pt x="163978" y="193260"/>
                    <a:pt x="131125" y="193260"/>
                  </a:cubicBezTo>
                  <a:close/>
                </a:path>
              </a:pathLst>
            </a:custGeom>
            <a:solidFill>
              <a:srgbClr val="020201"/>
            </a:solidFill>
            <a:ln w="9518" cap="flat">
              <a:noFill/>
              <a:prstDash val="solid"/>
              <a:miter/>
            </a:ln>
          </p:spPr>
          <p:txBody>
            <a:bodyPr rtlCol="0" anchor="ctr"/>
            <a:lstStyle/>
            <a:p>
              <a:endParaRPr lang="en-US" noProof="0" dirty="0"/>
            </a:p>
          </p:txBody>
        </p:sp>
      </p:grpSp>
      <p:grpSp>
        <p:nvGrpSpPr>
          <p:cNvPr id="4870" name="Grafik 4868">
            <a:extLst>
              <a:ext uri="{FF2B5EF4-FFF2-40B4-BE49-F238E27FC236}">
                <a16:creationId xmlns:a16="http://schemas.microsoft.com/office/drawing/2014/main" id="{A94D2519-3DAB-F54C-AC71-45FEE17C38A0}"/>
              </a:ext>
            </a:extLst>
          </p:cNvPr>
          <p:cNvGrpSpPr>
            <a:grpSpLocks/>
          </p:cNvGrpSpPr>
          <p:nvPr/>
        </p:nvGrpSpPr>
        <p:grpSpPr>
          <a:xfrm>
            <a:off x="3901394" y="1233855"/>
            <a:ext cx="7963461" cy="4140000"/>
            <a:chOff x="1999857" y="119301"/>
            <a:chExt cx="7963461" cy="4140000"/>
          </a:xfrm>
        </p:grpSpPr>
        <p:sp>
          <p:nvSpPr>
            <p:cNvPr id="4871" name="Serbest Form 4870">
              <a:extLst>
                <a:ext uri="{FF2B5EF4-FFF2-40B4-BE49-F238E27FC236}">
                  <a16:creationId xmlns:a16="http://schemas.microsoft.com/office/drawing/2014/main" id="{450B0B0A-4098-2B43-A180-75114677CF0C}"/>
                </a:ext>
              </a:extLst>
            </p:cNvPr>
            <p:cNvSpPr/>
            <p:nvPr/>
          </p:nvSpPr>
          <p:spPr>
            <a:xfrm>
              <a:off x="3901344" y="3087237"/>
              <a:ext cx="418784" cy="1179182"/>
            </a:xfrm>
            <a:custGeom>
              <a:avLst/>
              <a:gdLst>
                <a:gd name="connsiteX0" fmla="*/ 258016 w 418784"/>
                <a:gd name="connsiteY0" fmla="*/ 1118424 h 1179182"/>
                <a:gd name="connsiteX1" fmla="*/ 262326 w 418784"/>
                <a:gd name="connsiteY1" fmla="*/ 1118424 h 1179182"/>
                <a:gd name="connsiteX2" fmla="*/ 262326 w 418784"/>
                <a:gd name="connsiteY2" fmla="*/ 1123108 h 1179182"/>
                <a:gd name="connsiteX3" fmla="*/ 277503 w 418784"/>
                <a:gd name="connsiteY3" fmla="*/ 1123108 h 1179182"/>
                <a:gd name="connsiteX4" fmla="*/ 279689 w 418784"/>
                <a:gd name="connsiteY4" fmla="*/ 1120735 h 1179182"/>
                <a:gd name="connsiteX5" fmla="*/ 279689 w 418784"/>
                <a:gd name="connsiteY5" fmla="*/ 1118424 h 1179182"/>
                <a:gd name="connsiteX6" fmla="*/ 268822 w 418784"/>
                <a:gd name="connsiteY6" fmla="*/ 1106748 h 1179182"/>
                <a:gd name="connsiteX7" fmla="*/ 268822 w 418784"/>
                <a:gd name="connsiteY7" fmla="*/ 1092760 h 1179182"/>
                <a:gd name="connsiteX8" fmla="*/ 284061 w 418784"/>
                <a:gd name="connsiteY8" fmla="*/ 1090387 h 1179182"/>
                <a:gd name="connsiteX9" fmla="*/ 281875 w 418784"/>
                <a:gd name="connsiteY9" fmla="*/ 1085704 h 1179182"/>
                <a:gd name="connsiteX10" fmla="*/ 290807 w 418784"/>
                <a:gd name="connsiteY10" fmla="*/ 1085704 h 1179182"/>
                <a:gd name="connsiteX11" fmla="*/ 295117 w 418784"/>
                <a:gd name="connsiteY11" fmla="*/ 1078710 h 1179182"/>
                <a:gd name="connsiteX12" fmla="*/ 286435 w 418784"/>
                <a:gd name="connsiteY12" fmla="*/ 1071717 h 1179182"/>
                <a:gd name="connsiteX13" fmla="*/ 251770 w 418784"/>
                <a:gd name="connsiteY13" fmla="*/ 1071717 h 1179182"/>
                <a:gd name="connsiteX14" fmla="*/ 247398 w 418784"/>
                <a:gd name="connsiteY14" fmla="*/ 1074027 h 1179182"/>
                <a:gd name="connsiteX15" fmla="*/ 243088 w 418784"/>
                <a:gd name="connsiteY15" fmla="*/ 1074027 h 1179182"/>
                <a:gd name="connsiteX16" fmla="*/ 236843 w 418784"/>
                <a:gd name="connsiteY16" fmla="*/ 1067034 h 1179182"/>
                <a:gd name="connsiteX17" fmla="*/ 223789 w 418784"/>
                <a:gd name="connsiteY17" fmla="*/ 1060040 h 1179182"/>
                <a:gd name="connsiteX18" fmla="*/ 219479 w 418784"/>
                <a:gd name="connsiteY18" fmla="*/ 1053046 h 1179182"/>
                <a:gd name="connsiteX19" fmla="*/ 213233 w 418784"/>
                <a:gd name="connsiteY19" fmla="*/ 1043680 h 1179182"/>
                <a:gd name="connsiteX20" fmla="*/ 213233 w 418784"/>
                <a:gd name="connsiteY20" fmla="*/ 1034688 h 1179182"/>
                <a:gd name="connsiteX21" fmla="*/ 208861 w 418784"/>
                <a:gd name="connsiteY21" fmla="*/ 1030005 h 1179182"/>
                <a:gd name="connsiteX22" fmla="*/ 204552 w 418784"/>
                <a:gd name="connsiteY22" fmla="*/ 1027632 h 1179182"/>
                <a:gd name="connsiteX23" fmla="*/ 198306 w 418784"/>
                <a:gd name="connsiteY23" fmla="*/ 1027632 h 1179182"/>
                <a:gd name="connsiteX24" fmla="*/ 193934 w 418784"/>
                <a:gd name="connsiteY24" fmla="*/ 1032315 h 1179182"/>
                <a:gd name="connsiteX25" fmla="*/ 190873 w 418784"/>
                <a:gd name="connsiteY25" fmla="*/ 1032315 h 1179182"/>
                <a:gd name="connsiteX26" fmla="*/ 186564 w 418784"/>
                <a:gd name="connsiteY26" fmla="*/ 1030005 h 1179182"/>
                <a:gd name="connsiteX27" fmla="*/ 184377 w 418784"/>
                <a:gd name="connsiteY27" fmla="*/ 1027632 h 1179182"/>
                <a:gd name="connsiteX28" fmla="*/ 184377 w 418784"/>
                <a:gd name="connsiteY28" fmla="*/ 1023011 h 1179182"/>
                <a:gd name="connsiteX29" fmla="*/ 182191 w 418784"/>
                <a:gd name="connsiteY29" fmla="*/ 1020638 h 1179182"/>
                <a:gd name="connsiteX30" fmla="*/ 182191 w 418784"/>
                <a:gd name="connsiteY30" fmla="*/ 1018328 h 1179182"/>
                <a:gd name="connsiteX31" fmla="*/ 171386 w 418784"/>
                <a:gd name="connsiteY31" fmla="*/ 1015955 h 1179182"/>
                <a:gd name="connsiteX32" fmla="*/ 171386 w 418784"/>
                <a:gd name="connsiteY32" fmla="*/ 1001968 h 1179182"/>
                <a:gd name="connsiteX33" fmla="*/ 169200 w 418784"/>
                <a:gd name="connsiteY33" fmla="*/ 999595 h 1179182"/>
                <a:gd name="connsiteX34" fmla="*/ 167014 w 418784"/>
                <a:gd name="connsiteY34" fmla="*/ 994974 h 1179182"/>
                <a:gd name="connsiteX35" fmla="*/ 167014 w 418784"/>
                <a:gd name="connsiteY35" fmla="*/ 990291 h 1179182"/>
                <a:gd name="connsiteX36" fmla="*/ 171386 w 418784"/>
                <a:gd name="connsiteY36" fmla="*/ 987918 h 1179182"/>
                <a:gd name="connsiteX37" fmla="*/ 171386 w 418784"/>
                <a:gd name="connsiteY37" fmla="*/ 978489 h 1179182"/>
                <a:gd name="connsiteX38" fmla="*/ 173572 w 418784"/>
                <a:gd name="connsiteY38" fmla="*/ 978489 h 1179182"/>
                <a:gd name="connsiteX39" fmla="*/ 175696 w 418784"/>
                <a:gd name="connsiteY39" fmla="*/ 976116 h 1179182"/>
                <a:gd name="connsiteX40" fmla="*/ 177882 w 418784"/>
                <a:gd name="connsiteY40" fmla="*/ 976116 h 1179182"/>
                <a:gd name="connsiteX41" fmla="*/ 180068 w 418784"/>
                <a:gd name="connsiteY41" fmla="*/ 973806 h 1179182"/>
                <a:gd name="connsiteX42" fmla="*/ 180068 w 418784"/>
                <a:gd name="connsiteY42" fmla="*/ 971495 h 1179182"/>
                <a:gd name="connsiteX43" fmla="*/ 171386 w 418784"/>
                <a:gd name="connsiteY43" fmla="*/ 962129 h 1179182"/>
                <a:gd name="connsiteX44" fmla="*/ 173572 w 418784"/>
                <a:gd name="connsiteY44" fmla="*/ 959818 h 1179182"/>
                <a:gd name="connsiteX45" fmla="*/ 177882 w 418784"/>
                <a:gd name="connsiteY45" fmla="*/ 957445 h 1179182"/>
                <a:gd name="connsiteX46" fmla="*/ 180068 w 418784"/>
                <a:gd name="connsiteY46" fmla="*/ 957445 h 1179182"/>
                <a:gd name="connsiteX47" fmla="*/ 180068 w 418784"/>
                <a:gd name="connsiteY47" fmla="*/ 955135 h 1179182"/>
                <a:gd name="connsiteX48" fmla="*/ 171386 w 418784"/>
                <a:gd name="connsiteY48" fmla="*/ 945768 h 1179182"/>
                <a:gd name="connsiteX49" fmla="*/ 169200 w 418784"/>
                <a:gd name="connsiteY49" fmla="*/ 945768 h 1179182"/>
                <a:gd name="connsiteX50" fmla="*/ 171386 w 418784"/>
                <a:gd name="connsiteY50" fmla="*/ 929408 h 1179182"/>
                <a:gd name="connsiteX51" fmla="*/ 175696 w 418784"/>
                <a:gd name="connsiteY51" fmla="*/ 927098 h 1179182"/>
                <a:gd name="connsiteX52" fmla="*/ 171386 w 418784"/>
                <a:gd name="connsiteY52" fmla="*/ 917731 h 1179182"/>
                <a:gd name="connsiteX53" fmla="*/ 173572 w 418784"/>
                <a:gd name="connsiteY53" fmla="*/ 903744 h 1179182"/>
                <a:gd name="connsiteX54" fmla="*/ 164890 w 418784"/>
                <a:gd name="connsiteY54" fmla="*/ 894378 h 1179182"/>
                <a:gd name="connsiteX55" fmla="*/ 167014 w 418784"/>
                <a:gd name="connsiteY55" fmla="*/ 885073 h 1179182"/>
                <a:gd name="connsiteX56" fmla="*/ 158332 w 418784"/>
                <a:gd name="connsiteY56" fmla="*/ 878080 h 1179182"/>
                <a:gd name="connsiteX57" fmla="*/ 162704 w 418784"/>
                <a:gd name="connsiteY57" fmla="*/ 873396 h 1179182"/>
                <a:gd name="connsiteX58" fmla="*/ 164890 w 418784"/>
                <a:gd name="connsiteY58" fmla="*/ 868713 h 1179182"/>
                <a:gd name="connsiteX59" fmla="*/ 167014 w 418784"/>
                <a:gd name="connsiteY59" fmla="*/ 866403 h 1179182"/>
                <a:gd name="connsiteX60" fmla="*/ 158332 w 418784"/>
                <a:gd name="connsiteY60" fmla="*/ 857036 h 1179182"/>
                <a:gd name="connsiteX61" fmla="*/ 154023 w 418784"/>
                <a:gd name="connsiteY61" fmla="*/ 857036 h 1179182"/>
                <a:gd name="connsiteX62" fmla="*/ 151837 w 418784"/>
                <a:gd name="connsiteY62" fmla="*/ 854726 h 1179182"/>
                <a:gd name="connsiteX63" fmla="*/ 147527 w 418784"/>
                <a:gd name="connsiteY63" fmla="*/ 852353 h 1179182"/>
                <a:gd name="connsiteX64" fmla="*/ 145341 w 418784"/>
                <a:gd name="connsiteY64" fmla="*/ 852353 h 1179182"/>
                <a:gd name="connsiteX65" fmla="*/ 143155 w 418784"/>
                <a:gd name="connsiteY65" fmla="*/ 850043 h 1179182"/>
                <a:gd name="connsiteX66" fmla="*/ 149713 w 418784"/>
                <a:gd name="connsiteY66" fmla="*/ 850043 h 1179182"/>
                <a:gd name="connsiteX67" fmla="*/ 154023 w 418784"/>
                <a:gd name="connsiteY67" fmla="*/ 847670 h 1179182"/>
                <a:gd name="connsiteX68" fmla="*/ 158332 w 418784"/>
                <a:gd name="connsiteY68" fmla="*/ 847670 h 1179182"/>
                <a:gd name="connsiteX69" fmla="*/ 160518 w 418784"/>
                <a:gd name="connsiteY69" fmla="*/ 845359 h 1179182"/>
                <a:gd name="connsiteX70" fmla="*/ 160518 w 418784"/>
                <a:gd name="connsiteY70" fmla="*/ 843049 h 1179182"/>
                <a:gd name="connsiteX71" fmla="*/ 156209 w 418784"/>
                <a:gd name="connsiteY71" fmla="*/ 840676 h 1179182"/>
                <a:gd name="connsiteX72" fmla="*/ 145341 w 418784"/>
                <a:gd name="connsiteY72" fmla="*/ 840676 h 1179182"/>
                <a:gd name="connsiteX73" fmla="*/ 141031 w 418784"/>
                <a:gd name="connsiteY73" fmla="*/ 835993 h 1179182"/>
                <a:gd name="connsiteX74" fmla="*/ 141031 w 418784"/>
                <a:gd name="connsiteY74" fmla="*/ 824316 h 1179182"/>
                <a:gd name="connsiteX75" fmla="*/ 138845 w 418784"/>
                <a:gd name="connsiteY75" fmla="*/ 819633 h 1179182"/>
                <a:gd name="connsiteX76" fmla="*/ 138845 w 418784"/>
                <a:gd name="connsiteY76" fmla="*/ 817322 h 1179182"/>
                <a:gd name="connsiteX77" fmla="*/ 136659 w 418784"/>
                <a:gd name="connsiteY77" fmla="*/ 815012 h 1179182"/>
                <a:gd name="connsiteX78" fmla="*/ 132350 w 418784"/>
                <a:gd name="connsiteY78" fmla="*/ 812639 h 1179182"/>
                <a:gd name="connsiteX79" fmla="*/ 130164 w 418784"/>
                <a:gd name="connsiteY79" fmla="*/ 812639 h 1179182"/>
                <a:gd name="connsiteX80" fmla="*/ 132350 w 418784"/>
                <a:gd name="connsiteY80" fmla="*/ 800962 h 1179182"/>
                <a:gd name="connsiteX81" fmla="*/ 123668 w 418784"/>
                <a:gd name="connsiteY81" fmla="*/ 796279 h 1179182"/>
                <a:gd name="connsiteX82" fmla="*/ 121482 w 418784"/>
                <a:gd name="connsiteY82" fmla="*/ 793969 h 1179182"/>
                <a:gd name="connsiteX83" fmla="*/ 121482 w 418784"/>
                <a:gd name="connsiteY83" fmla="*/ 789285 h 1179182"/>
                <a:gd name="connsiteX84" fmla="*/ 119296 w 418784"/>
                <a:gd name="connsiteY84" fmla="*/ 784602 h 1179182"/>
                <a:gd name="connsiteX85" fmla="*/ 119296 w 418784"/>
                <a:gd name="connsiteY85" fmla="*/ 777421 h 1179182"/>
                <a:gd name="connsiteX86" fmla="*/ 117172 w 418784"/>
                <a:gd name="connsiteY86" fmla="*/ 772738 h 1179182"/>
                <a:gd name="connsiteX87" fmla="*/ 117172 w 418784"/>
                <a:gd name="connsiteY87" fmla="*/ 768117 h 1179182"/>
                <a:gd name="connsiteX88" fmla="*/ 119296 w 418784"/>
                <a:gd name="connsiteY88" fmla="*/ 765744 h 1179182"/>
                <a:gd name="connsiteX89" fmla="*/ 123668 w 418784"/>
                <a:gd name="connsiteY89" fmla="*/ 763434 h 1179182"/>
                <a:gd name="connsiteX90" fmla="*/ 125854 w 418784"/>
                <a:gd name="connsiteY90" fmla="*/ 763434 h 1179182"/>
                <a:gd name="connsiteX91" fmla="*/ 121482 w 418784"/>
                <a:gd name="connsiteY91" fmla="*/ 758750 h 1179182"/>
                <a:gd name="connsiteX92" fmla="*/ 117172 w 418784"/>
                <a:gd name="connsiteY92" fmla="*/ 756440 h 1179182"/>
                <a:gd name="connsiteX93" fmla="*/ 110614 w 418784"/>
                <a:gd name="connsiteY93" fmla="*/ 749384 h 1179182"/>
                <a:gd name="connsiteX94" fmla="*/ 108490 w 418784"/>
                <a:gd name="connsiteY94" fmla="*/ 744763 h 1179182"/>
                <a:gd name="connsiteX95" fmla="*/ 108490 w 418784"/>
                <a:gd name="connsiteY95" fmla="*/ 735397 h 1179182"/>
                <a:gd name="connsiteX96" fmla="*/ 106304 w 418784"/>
                <a:gd name="connsiteY96" fmla="*/ 730713 h 1179182"/>
                <a:gd name="connsiteX97" fmla="*/ 104118 w 418784"/>
                <a:gd name="connsiteY97" fmla="*/ 728403 h 1179182"/>
                <a:gd name="connsiteX98" fmla="*/ 104118 w 418784"/>
                <a:gd name="connsiteY98" fmla="*/ 716726 h 1179182"/>
                <a:gd name="connsiteX99" fmla="*/ 106304 w 418784"/>
                <a:gd name="connsiteY99" fmla="*/ 714353 h 1179182"/>
                <a:gd name="connsiteX100" fmla="*/ 106304 w 418784"/>
                <a:gd name="connsiteY100" fmla="*/ 709982 h 1179182"/>
                <a:gd name="connsiteX101" fmla="*/ 100058 w 418784"/>
                <a:gd name="connsiteY101" fmla="*/ 705299 h 1179182"/>
                <a:gd name="connsiteX102" fmla="*/ 100058 w 418784"/>
                <a:gd name="connsiteY102" fmla="*/ 702926 h 1179182"/>
                <a:gd name="connsiteX103" fmla="*/ 102245 w 418784"/>
                <a:gd name="connsiteY103" fmla="*/ 698305 h 1179182"/>
                <a:gd name="connsiteX104" fmla="*/ 102245 w 418784"/>
                <a:gd name="connsiteY104" fmla="*/ 695932 h 1179182"/>
                <a:gd name="connsiteX105" fmla="*/ 95686 w 418784"/>
                <a:gd name="connsiteY105" fmla="*/ 688939 h 1179182"/>
                <a:gd name="connsiteX106" fmla="*/ 102245 w 418784"/>
                <a:gd name="connsiteY106" fmla="*/ 684255 h 1179182"/>
                <a:gd name="connsiteX107" fmla="*/ 97872 w 418784"/>
                <a:gd name="connsiteY107" fmla="*/ 667895 h 1179182"/>
                <a:gd name="connsiteX108" fmla="*/ 100058 w 418784"/>
                <a:gd name="connsiteY108" fmla="*/ 667895 h 1179182"/>
                <a:gd name="connsiteX109" fmla="*/ 102245 w 418784"/>
                <a:gd name="connsiteY109" fmla="*/ 665585 h 1179182"/>
                <a:gd name="connsiteX110" fmla="*/ 106554 w 418784"/>
                <a:gd name="connsiteY110" fmla="*/ 663274 h 1179182"/>
                <a:gd name="connsiteX111" fmla="*/ 108740 w 418784"/>
                <a:gd name="connsiteY111" fmla="*/ 658591 h 1179182"/>
                <a:gd name="connsiteX112" fmla="*/ 108740 w 418784"/>
                <a:gd name="connsiteY112" fmla="*/ 656218 h 1179182"/>
                <a:gd name="connsiteX113" fmla="*/ 102494 w 418784"/>
                <a:gd name="connsiteY113" fmla="*/ 649225 h 1179182"/>
                <a:gd name="connsiteX114" fmla="*/ 100308 w 418784"/>
                <a:gd name="connsiteY114" fmla="*/ 649225 h 1179182"/>
                <a:gd name="connsiteX115" fmla="*/ 100308 w 418784"/>
                <a:gd name="connsiteY115" fmla="*/ 642231 h 1179182"/>
                <a:gd name="connsiteX116" fmla="*/ 89441 w 418784"/>
                <a:gd name="connsiteY116" fmla="*/ 632865 h 1179182"/>
                <a:gd name="connsiteX117" fmla="*/ 89441 w 418784"/>
                <a:gd name="connsiteY117" fmla="*/ 614131 h 1179182"/>
                <a:gd name="connsiteX118" fmla="*/ 87255 w 418784"/>
                <a:gd name="connsiteY118" fmla="*/ 609448 h 1179182"/>
                <a:gd name="connsiteX119" fmla="*/ 85131 w 418784"/>
                <a:gd name="connsiteY119" fmla="*/ 602455 h 1179182"/>
                <a:gd name="connsiteX120" fmla="*/ 85131 w 418784"/>
                <a:gd name="connsiteY120" fmla="*/ 597584 h 1179182"/>
                <a:gd name="connsiteX121" fmla="*/ 82945 w 418784"/>
                <a:gd name="connsiteY121" fmla="*/ 595273 h 1179182"/>
                <a:gd name="connsiteX122" fmla="*/ 82945 w 418784"/>
                <a:gd name="connsiteY122" fmla="*/ 592901 h 1179182"/>
                <a:gd name="connsiteX123" fmla="*/ 91627 w 418784"/>
                <a:gd name="connsiteY123" fmla="*/ 590590 h 1179182"/>
                <a:gd name="connsiteX124" fmla="*/ 93813 w 418784"/>
                <a:gd name="connsiteY124" fmla="*/ 583597 h 1179182"/>
                <a:gd name="connsiteX125" fmla="*/ 93813 w 418784"/>
                <a:gd name="connsiteY125" fmla="*/ 581224 h 1179182"/>
                <a:gd name="connsiteX126" fmla="*/ 95936 w 418784"/>
                <a:gd name="connsiteY126" fmla="*/ 576603 h 1179182"/>
                <a:gd name="connsiteX127" fmla="*/ 95936 w 418784"/>
                <a:gd name="connsiteY127" fmla="*/ 571920 h 1179182"/>
                <a:gd name="connsiteX128" fmla="*/ 93813 w 418784"/>
                <a:gd name="connsiteY128" fmla="*/ 569547 h 1179182"/>
                <a:gd name="connsiteX129" fmla="*/ 91627 w 418784"/>
                <a:gd name="connsiteY129" fmla="*/ 564926 h 1179182"/>
                <a:gd name="connsiteX130" fmla="*/ 89441 w 418784"/>
                <a:gd name="connsiteY130" fmla="*/ 562553 h 1179182"/>
                <a:gd name="connsiteX131" fmla="*/ 87255 w 418784"/>
                <a:gd name="connsiteY131" fmla="*/ 557870 h 1179182"/>
                <a:gd name="connsiteX132" fmla="*/ 85131 w 418784"/>
                <a:gd name="connsiteY132" fmla="*/ 555560 h 1179182"/>
                <a:gd name="connsiteX133" fmla="*/ 89441 w 418784"/>
                <a:gd name="connsiteY133" fmla="*/ 555560 h 1179182"/>
                <a:gd name="connsiteX134" fmla="*/ 89441 w 418784"/>
                <a:gd name="connsiteY134" fmla="*/ 543883 h 1179182"/>
                <a:gd name="connsiteX135" fmla="*/ 91627 w 418784"/>
                <a:gd name="connsiteY135" fmla="*/ 536889 h 1179182"/>
                <a:gd name="connsiteX136" fmla="*/ 91627 w 418784"/>
                <a:gd name="connsiteY136" fmla="*/ 527522 h 1179182"/>
                <a:gd name="connsiteX137" fmla="*/ 97872 w 418784"/>
                <a:gd name="connsiteY137" fmla="*/ 520528 h 1179182"/>
                <a:gd name="connsiteX138" fmla="*/ 97872 w 418784"/>
                <a:gd name="connsiteY138" fmla="*/ 518218 h 1179182"/>
                <a:gd name="connsiteX139" fmla="*/ 95686 w 418784"/>
                <a:gd name="connsiteY139" fmla="*/ 513535 h 1179182"/>
                <a:gd name="connsiteX140" fmla="*/ 93563 w 418784"/>
                <a:gd name="connsiteY140" fmla="*/ 511162 h 1179182"/>
                <a:gd name="connsiteX141" fmla="*/ 91377 w 418784"/>
                <a:gd name="connsiteY141" fmla="*/ 506541 h 1179182"/>
                <a:gd name="connsiteX142" fmla="*/ 89191 w 418784"/>
                <a:gd name="connsiteY142" fmla="*/ 490181 h 1179182"/>
                <a:gd name="connsiteX143" fmla="*/ 80509 w 418784"/>
                <a:gd name="connsiteY143" fmla="*/ 490181 h 1179182"/>
                <a:gd name="connsiteX144" fmla="*/ 76199 w 418784"/>
                <a:gd name="connsiteY144" fmla="*/ 485498 h 1179182"/>
                <a:gd name="connsiteX145" fmla="*/ 76199 w 418784"/>
                <a:gd name="connsiteY145" fmla="*/ 480814 h 1179182"/>
                <a:gd name="connsiteX146" fmla="*/ 78385 w 418784"/>
                <a:gd name="connsiteY146" fmla="*/ 478504 h 1179182"/>
                <a:gd name="connsiteX147" fmla="*/ 76199 w 418784"/>
                <a:gd name="connsiteY147" fmla="*/ 473821 h 1179182"/>
                <a:gd name="connsiteX148" fmla="*/ 71827 w 418784"/>
                <a:gd name="connsiteY148" fmla="*/ 462144 h 1179182"/>
                <a:gd name="connsiteX149" fmla="*/ 65581 w 418784"/>
                <a:gd name="connsiteY149" fmla="*/ 455150 h 1179182"/>
                <a:gd name="connsiteX150" fmla="*/ 65581 w 418784"/>
                <a:gd name="connsiteY150" fmla="*/ 452777 h 1179182"/>
                <a:gd name="connsiteX151" fmla="*/ 67768 w 418784"/>
                <a:gd name="connsiteY151" fmla="*/ 450467 h 1179182"/>
                <a:gd name="connsiteX152" fmla="*/ 67768 w 418784"/>
                <a:gd name="connsiteY152" fmla="*/ 445784 h 1179182"/>
                <a:gd name="connsiteX153" fmla="*/ 61522 w 418784"/>
                <a:gd name="connsiteY153" fmla="*/ 438790 h 1179182"/>
                <a:gd name="connsiteX154" fmla="*/ 57150 w 418784"/>
                <a:gd name="connsiteY154" fmla="*/ 436417 h 1179182"/>
                <a:gd name="connsiteX155" fmla="*/ 57150 w 418784"/>
                <a:gd name="connsiteY155" fmla="*/ 434107 h 1179182"/>
                <a:gd name="connsiteX156" fmla="*/ 55026 w 418784"/>
                <a:gd name="connsiteY156" fmla="*/ 431797 h 1179182"/>
                <a:gd name="connsiteX157" fmla="*/ 55026 w 418784"/>
                <a:gd name="connsiteY157" fmla="*/ 422742 h 1179182"/>
                <a:gd name="connsiteX158" fmla="*/ 57150 w 418784"/>
                <a:gd name="connsiteY158" fmla="*/ 422742 h 1179182"/>
                <a:gd name="connsiteX159" fmla="*/ 61522 w 418784"/>
                <a:gd name="connsiteY159" fmla="*/ 420432 h 1179182"/>
                <a:gd name="connsiteX160" fmla="*/ 59336 w 418784"/>
                <a:gd name="connsiteY160" fmla="*/ 399388 h 1179182"/>
                <a:gd name="connsiteX161" fmla="*/ 68017 w 418784"/>
                <a:gd name="connsiteY161" fmla="*/ 399388 h 1179182"/>
                <a:gd name="connsiteX162" fmla="*/ 68017 w 418784"/>
                <a:gd name="connsiteY162" fmla="*/ 397078 h 1179182"/>
                <a:gd name="connsiteX163" fmla="*/ 65831 w 418784"/>
                <a:gd name="connsiteY163" fmla="*/ 392395 h 1179182"/>
                <a:gd name="connsiteX164" fmla="*/ 61522 w 418784"/>
                <a:gd name="connsiteY164" fmla="*/ 378345 h 1179182"/>
                <a:gd name="connsiteX165" fmla="*/ 57150 w 418784"/>
                <a:gd name="connsiteY165" fmla="*/ 369041 h 1179182"/>
                <a:gd name="connsiteX166" fmla="*/ 57150 w 418784"/>
                <a:gd name="connsiteY166" fmla="*/ 364358 h 1179182"/>
                <a:gd name="connsiteX167" fmla="*/ 61522 w 418784"/>
                <a:gd name="connsiteY167" fmla="*/ 359674 h 1179182"/>
                <a:gd name="connsiteX168" fmla="*/ 61522 w 418784"/>
                <a:gd name="connsiteY168" fmla="*/ 334010 h 1179182"/>
                <a:gd name="connsiteX169" fmla="*/ 63645 w 418784"/>
                <a:gd name="connsiteY169" fmla="*/ 331637 h 1179182"/>
                <a:gd name="connsiteX170" fmla="*/ 65831 w 418784"/>
                <a:gd name="connsiteY170" fmla="*/ 327016 h 1179182"/>
                <a:gd name="connsiteX171" fmla="*/ 70203 w 418784"/>
                <a:gd name="connsiteY171" fmla="*/ 322333 h 1179182"/>
                <a:gd name="connsiteX172" fmla="*/ 70203 w 418784"/>
                <a:gd name="connsiteY172" fmla="*/ 317650 h 1179182"/>
                <a:gd name="connsiteX173" fmla="*/ 72327 w 418784"/>
                <a:gd name="connsiteY173" fmla="*/ 312967 h 1179182"/>
                <a:gd name="connsiteX174" fmla="*/ 72327 w 418784"/>
                <a:gd name="connsiteY174" fmla="*/ 308283 h 1179182"/>
                <a:gd name="connsiteX175" fmla="*/ 74513 w 418784"/>
                <a:gd name="connsiteY175" fmla="*/ 301290 h 1179182"/>
                <a:gd name="connsiteX176" fmla="*/ 74513 w 418784"/>
                <a:gd name="connsiteY176" fmla="*/ 296606 h 1179182"/>
                <a:gd name="connsiteX177" fmla="*/ 80759 w 418784"/>
                <a:gd name="connsiteY177" fmla="*/ 296606 h 1179182"/>
                <a:gd name="connsiteX178" fmla="*/ 82945 w 418784"/>
                <a:gd name="connsiteY178" fmla="*/ 294296 h 1179182"/>
                <a:gd name="connsiteX179" fmla="*/ 87255 w 418784"/>
                <a:gd name="connsiteY179" fmla="*/ 291986 h 1179182"/>
                <a:gd name="connsiteX180" fmla="*/ 87255 w 418784"/>
                <a:gd name="connsiteY180" fmla="*/ 287302 h 1179182"/>
                <a:gd name="connsiteX181" fmla="*/ 85131 w 418784"/>
                <a:gd name="connsiteY181" fmla="*/ 282619 h 1179182"/>
                <a:gd name="connsiteX182" fmla="*/ 76449 w 418784"/>
                <a:gd name="connsiteY182" fmla="*/ 277936 h 1179182"/>
                <a:gd name="connsiteX183" fmla="*/ 74263 w 418784"/>
                <a:gd name="connsiteY183" fmla="*/ 275625 h 1179182"/>
                <a:gd name="connsiteX184" fmla="*/ 74263 w 418784"/>
                <a:gd name="connsiteY184" fmla="*/ 275625 h 1179182"/>
                <a:gd name="connsiteX185" fmla="*/ 78635 w 418784"/>
                <a:gd name="connsiteY185" fmla="*/ 270942 h 1179182"/>
                <a:gd name="connsiteX186" fmla="*/ 80759 w 418784"/>
                <a:gd name="connsiteY186" fmla="*/ 266259 h 1179182"/>
                <a:gd name="connsiteX187" fmla="*/ 82945 w 418784"/>
                <a:gd name="connsiteY187" fmla="*/ 263949 h 1179182"/>
                <a:gd name="connsiteX188" fmla="*/ 80759 w 418784"/>
                <a:gd name="connsiteY188" fmla="*/ 259265 h 1179182"/>
                <a:gd name="connsiteX189" fmla="*/ 76449 w 418784"/>
                <a:gd name="connsiteY189" fmla="*/ 254582 h 1179182"/>
                <a:gd name="connsiteX190" fmla="*/ 72077 w 418784"/>
                <a:gd name="connsiteY190" fmla="*/ 252272 h 1179182"/>
                <a:gd name="connsiteX191" fmla="*/ 69954 w 418784"/>
                <a:gd name="connsiteY191" fmla="*/ 249899 h 1179182"/>
                <a:gd name="connsiteX192" fmla="*/ 69954 w 418784"/>
                <a:gd name="connsiteY192" fmla="*/ 242905 h 1179182"/>
                <a:gd name="connsiteX193" fmla="*/ 78635 w 418784"/>
                <a:gd name="connsiteY193" fmla="*/ 233539 h 1179182"/>
                <a:gd name="connsiteX194" fmla="*/ 78635 w 418784"/>
                <a:gd name="connsiteY194" fmla="*/ 231228 h 1179182"/>
                <a:gd name="connsiteX195" fmla="*/ 74263 w 418784"/>
                <a:gd name="connsiteY195" fmla="*/ 231228 h 1179182"/>
                <a:gd name="connsiteX196" fmla="*/ 69954 w 418784"/>
                <a:gd name="connsiteY196" fmla="*/ 228918 h 1179182"/>
                <a:gd name="connsiteX197" fmla="*/ 67768 w 418784"/>
                <a:gd name="connsiteY197" fmla="*/ 226545 h 1179182"/>
                <a:gd name="connsiteX198" fmla="*/ 67768 w 418784"/>
                <a:gd name="connsiteY198" fmla="*/ 224234 h 1179182"/>
                <a:gd name="connsiteX199" fmla="*/ 69954 w 418784"/>
                <a:gd name="connsiteY199" fmla="*/ 221862 h 1179182"/>
                <a:gd name="connsiteX200" fmla="*/ 72077 w 418784"/>
                <a:gd name="connsiteY200" fmla="*/ 217241 h 1179182"/>
                <a:gd name="connsiteX201" fmla="*/ 76449 w 418784"/>
                <a:gd name="connsiteY201" fmla="*/ 214868 h 1179182"/>
                <a:gd name="connsiteX202" fmla="*/ 80759 w 418784"/>
                <a:gd name="connsiteY202" fmla="*/ 210185 h 1179182"/>
                <a:gd name="connsiteX203" fmla="*/ 87005 w 418784"/>
                <a:gd name="connsiteY203" fmla="*/ 207874 h 1179182"/>
                <a:gd name="connsiteX204" fmla="*/ 91377 w 418784"/>
                <a:gd name="connsiteY204" fmla="*/ 205564 h 1179182"/>
                <a:gd name="connsiteX205" fmla="*/ 93563 w 418784"/>
                <a:gd name="connsiteY205" fmla="*/ 203191 h 1179182"/>
                <a:gd name="connsiteX206" fmla="*/ 95686 w 418784"/>
                <a:gd name="connsiteY206" fmla="*/ 203191 h 1179182"/>
                <a:gd name="connsiteX207" fmla="*/ 100058 w 418784"/>
                <a:gd name="connsiteY207" fmla="*/ 170533 h 1179182"/>
                <a:gd name="connsiteX208" fmla="*/ 95686 w 418784"/>
                <a:gd name="connsiteY208" fmla="*/ 163477 h 1179182"/>
                <a:gd name="connsiteX209" fmla="*/ 80509 w 418784"/>
                <a:gd name="connsiteY209" fmla="*/ 163477 h 1179182"/>
                <a:gd name="connsiteX210" fmla="*/ 78385 w 418784"/>
                <a:gd name="connsiteY210" fmla="*/ 158856 h 1179182"/>
                <a:gd name="connsiteX211" fmla="*/ 78385 w 418784"/>
                <a:gd name="connsiteY211" fmla="*/ 149490 h 1179182"/>
                <a:gd name="connsiteX212" fmla="*/ 69704 w 418784"/>
                <a:gd name="connsiteY212" fmla="*/ 140123 h 1179182"/>
                <a:gd name="connsiteX213" fmla="*/ 69704 w 418784"/>
                <a:gd name="connsiteY213" fmla="*/ 114459 h 1179182"/>
                <a:gd name="connsiteX214" fmla="*/ 67518 w 418784"/>
                <a:gd name="connsiteY214" fmla="*/ 112149 h 1179182"/>
                <a:gd name="connsiteX215" fmla="*/ 63145 w 418784"/>
                <a:gd name="connsiteY215" fmla="*/ 109776 h 1179182"/>
                <a:gd name="connsiteX216" fmla="*/ 61022 w 418784"/>
                <a:gd name="connsiteY216" fmla="*/ 107465 h 1179182"/>
                <a:gd name="connsiteX217" fmla="*/ 56650 w 418784"/>
                <a:gd name="connsiteY217" fmla="*/ 105092 h 1179182"/>
                <a:gd name="connsiteX218" fmla="*/ 54526 w 418784"/>
                <a:gd name="connsiteY218" fmla="*/ 102782 h 1179182"/>
                <a:gd name="connsiteX219" fmla="*/ 52340 w 418784"/>
                <a:gd name="connsiteY219" fmla="*/ 102782 h 1179182"/>
                <a:gd name="connsiteX220" fmla="*/ 52340 w 418784"/>
                <a:gd name="connsiteY220" fmla="*/ 93416 h 1179182"/>
                <a:gd name="connsiteX221" fmla="*/ 50154 w 418784"/>
                <a:gd name="connsiteY221" fmla="*/ 91105 h 1179182"/>
                <a:gd name="connsiteX222" fmla="*/ 47968 w 418784"/>
                <a:gd name="connsiteY222" fmla="*/ 86422 h 1179182"/>
                <a:gd name="connsiteX223" fmla="*/ 47968 w 418784"/>
                <a:gd name="connsiteY223" fmla="*/ 81739 h 1179182"/>
                <a:gd name="connsiteX224" fmla="*/ 50154 w 418784"/>
                <a:gd name="connsiteY224" fmla="*/ 79428 h 1179182"/>
                <a:gd name="connsiteX225" fmla="*/ 52340 w 418784"/>
                <a:gd name="connsiteY225" fmla="*/ 74745 h 1179182"/>
                <a:gd name="connsiteX226" fmla="*/ 54526 w 418784"/>
                <a:gd name="connsiteY226" fmla="*/ 72434 h 1179182"/>
                <a:gd name="connsiteX227" fmla="*/ 47968 w 418784"/>
                <a:gd name="connsiteY227" fmla="*/ 65441 h 1179182"/>
                <a:gd name="connsiteX228" fmla="*/ 52340 w 418784"/>
                <a:gd name="connsiteY228" fmla="*/ 60758 h 1179182"/>
                <a:gd name="connsiteX229" fmla="*/ 54526 w 418784"/>
                <a:gd name="connsiteY229" fmla="*/ 56074 h 1179182"/>
                <a:gd name="connsiteX230" fmla="*/ 54526 w 418784"/>
                <a:gd name="connsiteY230" fmla="*/ 53701 h 1179182"/>
                <a:gd name="connsiteX231" fmla="*/ 52340 w 418784"/>
                <a:gd name="connsiteY231" fmla="*/ 49081 h 1179182"/>
                <a:gd name="connsiteX232" fmla="*/ 43658 w 418784"/>
                <a:gd name="connsiteY232" fmla="*/ 44397 h 1179182"/>
                <a:gd name="connsiteX233" fmla="*/ 40973 w 418784"/>
                <a:gd name="connsiteY233" fmla="*/ 44397 h 1179182"/>
                <a:gd name="connsiteX234" fmla="*/ 36663 w 418784"/>
                <a:gd name="connsiteY234" fmla="*/ 42025 h 1179182"/>
                <a:gd name="connsiteX235" fmla="*/ 32291 w 418784"/>
                <a:gd name="connsiteY235" fmla="*/ 11677 h 1179182"/>
                <a:gd name="connsiteX236" fmla="*/ 23609 w 418784"/>
                <a:gd name="connsiteY236" fmla="*/ 11677 h 1179182"/>
                <a:gd name="connsiteX237" fmla="*/ 17363 w 418784"/>
                <a:gd name="connsiteY237" fmla="*/ 0 h 1179182"/>
                <a:gd name="connsiteX238" fmla="*/ 13054 w 418784"/>
                <a:gd name="connsiteY238" fmla="*/ 2373 h 1179182"/>
                <a:gd name="connsiteX239" fmla="*/ 15177 w 418784"/>
                <a:gd name="connsiteY239" fmla="*/ 6994 h 1179182"/>
                <a:gd name="connsiteX240" fmla="*/ 15177 w 418784"/>
                <a:gd name="connsiteY240" fmla="*/ 14050 h 1179182"/>
                <a:gd name="connsiteX241" fmla="*/ 13054 w 418784"/>
                <a:gd name="connsiteY241" fmla="*/ 16360 h 1179182"/>
                <a:gd name="connsiteX242" fmla="*/ 0 w 418784"/>
                <a:gd name="connsiteY242" fmla="*/ 25727 h 1179182"/>
                <a:gd name="connsiteX243" fmla="*/ 0 w 418784"/>
                <a:gd name="connsiteY243" fmla="*/ 41837 h 1179182"/>
                <a:gd name="connsiteX244" fmla="*/ 8682 w 418784"/>
                <a:gd name="connsiteY244" fmla="*/ 60570 h 1179182"/>
                <a:gd name="connsiteX245" fmla="*/ 10868 w 418784"/>
                <a:gd name="connsiteY245" fmla="*/ 67564 h 1179182"/>
                <a:gd name="connsiteX246" fmla="*/ 13054 w 418784"/>
                <a:gd name="connsiteY246" fmla="*/ 88607 h 1179182"/>
                <a:gd name="connsiteX247" fmla="*/ 13054 w 418784"/>
                <a:gd name="connsiteY247" fmla="*/ 109588 h 1179182"/>
                <a:gd name="connsiteX248" fmla="*/ 17363 w 418784"/>
                <a:gd name="connsiteY248" fmla="*/ 123638 h 1179182"/>
                <a:gd name="connsiteX249" fmla="*/ 17363 w 418784"/>
                <a:gd name="connsiteY249" fmla="*/ 139936 h 1179182"/>
                <a:gd name="connsiteX250" fmla="*/ 19550 w 418784"/>
                <a:gd name="connsiteY250" fmla="*/ 149302 h 1179182"/>
                <a:gd name="connsiteX251" fmla="*/ 19550 w 418784"/>
                <a:gd name="connsiteY251" fmla="*/ 168035 h 1179182"/>
                <a:gd name="connsiteX252" fmla="*/ 10868 w 418784"/>
                <a:gd name="connsiteY252" fmla="*/ 172719 h 1179182"/>
                <a:gd name="connsiteX253" fmla="*/ 13054 w 418784"/>
                <a:gd name="connsiteY253" fmla="*/ 184395 h 1179182"/>
                <a:gd name="connsiteX254" fmla="*/ 19300 w 418784"/>
                <a:gd name="connsiteY254" fmla="*/ 189079 h 1179182"/>
                <a:gd name="connsiteX255" fmla="*/ 17114 w 418784"/>
                <a:gd name="connsiteY255" fmla="*/ 226545 h 1179182"/>
                <a:gd name="connsiteX256" fmla="*/ 25795 w 418784"/>
                <a:gd name="connsiteY256" fmla="*/ 242905 h 1179182"/>
                <a:gd name="connsiteX257" fmla="*/ 19550 w 418784"/>
                <a:gd name="connsiteY257" fmla="*/ 249899 h 1179182"/>
                <a:gd name="connsiteX258" fmla="*/ 21736 w 418784"/>
                <a:gd name="connsiteY258" fmla="*/ 273253 h 1179182"/>
                <a:gd name="connsiteX259" fmla="*/ 23859 w 418784"/>
                <a:gd name="connsiteY259" fmla="*/ 275625 h 1179182"/>
                <a:gd name="connsiteX260" fmla="*/ 28231 w 418784"/>
                <a:gd name="connsiteY260" fmla="*/ 284929 h 1179182"/>
                <a:gd name="connsiteX261" fmla="*/ 28231 w 418784"/>
                <a:gd name="connsiteY261" fmla="*/ 289613 h 1179182"/>
                <a:gd name="connsiteX262" fmla="*/ 26045 w 418784"/>
                <a:gd name="connsiteY262" fmla="*/ 294296 h 1179182"/>
                <a:gd name="connsiteX263" fmla="*/ 23859 w 418784"/>
                <a:gd name="connsiteY263" fmla="*/ 296606 h 1179182"/>
                <a:gd name="connsiteX264" fmla="*/ 21736 w 418784"/>
                <a:gd name="connsiteY264" fmla="*/ 296606 h 1179182"/>
                <a:gd name="connsiteX265" fmla="*/ 21736 w 418784"/>
                <a:gd name="connsiteY265" fmla="*/ 308283 h 1179182"/>
                <a:gd name="connsiteX266" fmla="*/ 26045 w 418784"/>
                <a:gd name="connsiteY266" fmla="*/ 315339 h 1179182"/>
                <a:gd name="connsiteX267" fmla="*/ 21736 w 418784"/>
                <a:gd name="connsiteY267" fmla="*/ 319960 h 1179182"/>
                <a:gd name="connsiteX268" fmla="*/ 17363 w 418784"/>
                <a:gd name="connsiteY268" fmla="*/ 329327 h 1179182"/>
                <a:gd name="connsiteX269" fmla="*/ 17363 w 418784"/>
                <a:gd name="connsiteY269" fmla="*/ 331637 h 1179182"/>
                <a:gd name="connsiteX270" fmla="*/ 21736 w 418784"/>
                <a:gd name="connsiteY270" fmla="*/ 331637 h 1179182"/>
                <a:gd name="connsiteX271" fmla="*/ 21736 w 418784"/>
                <a:gd name="connsiteY271" fmla="*/ 336320 h 1179182"/>
                <a:gd name="connsiteX272" fmla="*/ 23859 w 418784"/>
                <a:gd name="connsiteY272" fmla="*/ 338693 h 1179182"/>
                <a:gd name="connsiteX273" fmla="*/ 23859 w 418784"/>
                <a:gd name="connsiteY273" fmla="*/ 345687 h 1179182"/>
                <a:gd name="connsiteX274" fmla="*/ 19550 w 418784"/>
                <a:gd name="connsiteY274" fmla="*/ 350370 h 1179182"/>
                <a:gd name="connsiteX275" fmla="*/ 19550 w 418784"/>
                <a:gd name="connsiteY275" fmla="*/ 352681 h 1179182"/>
                <a:gd name="connsiteX276" fmla="*/ 17363 w 418784"/>
                <a:gd name="connsiteY276" fmla="*/ 354991 h 1179182"/>
                <a:gd name="connsiteX277" fmla="*/ 17363 w 418784"/>
                <a:gd name="connsiteY277" fmla="*/ 364358 h 1179182"/>
                <a:gd name="connsiteX278" fmla="*/ 19550 w 418784"/>
                <a:gd name="connsiteY278" fmla="*/ 369041 h 1179182"/>
                <a:gd name="connsiteX279" fmla="*/ 21736 w 418784"/>
                <a:gd name="connsiteY279" fmla="*/ 371351 h 1179182"/>
                <a:gd name="connsiteX280" fmla="*/ 23859 w 418784"/>
                <a:gd name="connsiteY280" fmla="*/ 371351 h 1179182"/>
                <a:gd name="connsiteX281" fmla="*/ 28231 w 418784"/>
                <a:gd name="connsiteY281" fmla="*/ 376035 h 1179182"/>
                <a:gd name="connsiteX282" fmla="*/ 28231 w 418784"/>
                <a:gd name="connsiteY282" fmla="*/ 397078 h 1179182"/>
                <a:gd name="connsiteX283" fmla="*/ 21985 w 418784"/>
                <a:gd name="connsiteY283" fmla="*/ 397078 h 1179182"/>
                <a:gd name="connsiteX284" fmla="*/ 21985 w 418784"/>
                <a:gd name="connsiteY284" fmla="*/ 406382 h 1179182"/>
                <a:gd name="connsiteX285" fmla="*/ 24109 w 418784"/>
                <a:gd name="connsiteY285" fmla="*/ 411065 h 1179182"/>
                <a:gd name="connsiteX286" fmla="*/ 32791 w 418784"/>
                <a:gd name="connsiteY286" fmla="*/ 439102 h 1179182"/>
                <a:gd name="connsiteX287" fmla="*/ 34977 w 418784"/>
                <a:gd name="connsiteY287" fmla="*/ 443786 h 1179182"/>
                <a:gd name="connsiteX288" fmla="*/ 37163 w 418784"/>
                <a:gd name="connsiteY288" fmla="*/ 446096 h 1179182"/>
                <a:gd name="connsiteX289" fmla="*/ 37163 w 418784"/>
                <a:gd name="connsiteY289" fmla="*/ 453090 h 1179182"/>
                <a:gd name="connsiteX290" fmla="*/ 39286 w 418784"/>
                <a:gd name="connsiteY290" fmla="*/ 455462 h 1179182"/>
                <a:gd name="connsiteX291" fmla="*/ 41472 w 418784"/>
                <a:gd name="connsiteY291" fmla="*/ 460146 h 1179182"/>
                <a:gd name="connsiteX292" fmla="*/ 43658 w 418784"/>
                <a:gd name="connsiteY292" fmla="*/ 462456 h 1179182"/>
                <a:gd name="connsiteX293" fmla="*/ 43658 w 418784"/>
                <a:gd name="connsiteY293" fmla="*/ 481189 h 1179182"/>
                <a:gd name="connsiteX294" fmla="*/ 41472 w 418784"/>
                <a:gd name="connsiteY294" fmla="*/ 492866 h 1179182"/>
                <a:gd name="connsiteX295" fmla="*/ 50154 w 418784"/>
                <a:gd name="connsiteY295" fmla="*/ 502233 h 1179182"/>
                <a:gd name="connsiteX296" fmla="*/ 50154 w 418784"/>
                <a:gd name="connsiteY296" fmla="*/ 503919 h 1179182"/>
                <a:gd name="connsiteX297" fmla="*/ 47968 w 418784"/>
                <a:gd name="connsiteY297" fmla="*/ 506292 h 1179182"/>
                <a:gd name="connsiteX298" fmla="*/ 45845 w 418784"/>
                <a:gd name="connsiteY298" fmla="*/ 510912 h 1179182"/>
                <a:gd name="connsiteX299" fmla="*/ 45845 w 418784"/>
                <a:gd name="connsiteY299" fmla="*/ 515596 h 1179182"/>
                <a:gd name="connsiteX300" fmla="*/ 43658 w 418784"/>
                <a:gd name="connsiteY300" fmla="*/ 520279 h 1179182"/>
                <a:gd name="connsiteX301" fmla="*/ 43658 w 418784"/>
                <a:gd name="connsiteY301" fmla="*/ 550626 h 1179182"/>
                <a:gd name="connsiteX302" fmla="*/ 37413 w 418784"/>
                <a:gd name="connsiteY302" fmla="*/ 564676 h 1179182"/>
                <a:gd name="connsiteX303" fmla="*/ 41722 w 418784"/>
                <a:gd name="connsiteY303" fmla="*/ 569297 h 1179182"/>
                <a:gd name="connsiteX304" fmla="*/ 41722 w 418784"/>
                <a:gd name="connsiteY304" fmla="*/ 571670 h 1179182"/>
                <a:gd name="connsiteX305" fmla="*/ 39536 w 418784"/>
                <a:gd name="connsiteY305" fmla="*/ 573980 h 1179182"/>
                <a:gd name="connsiteX306" fmla="*/ 39536 w 418784"/>
                <a:gd name="connsiteY306" fmla="*/ 597584 h 1179182"/>
                <a:gd name="connsiteX307" fmla="*/ 37413 w 418784"/>
                <a:gd name="connsiteY307" fmla="*/ 604577 h 1179182"/>
                <a:gd name="connsiteX308" fmla="*/ 37413 w 418784"/>
                <a:gd name="connsiteY308" fmla="*/ 613944 h 1179182"/>
                <a:gd name="connsiteX309" fmla="*/ 31167 w 418784"/>
                <a:gd name="connsiteY309" fmla="*/ 616254 h 1179182"/>
                <a:gd name="connsiteX310" fmla="*/ 31167 w 418784"/>
                <a:gd name="connsiteY310" fmla="*/ 625621 h 1179182"/>
                <a:gd name="connsiteX311" fmla="*/ 39786 w 418784"/>
                <a:gd name="connsiteY311" fmla="*/ 641981 h 1179182"/>
                <a:gd name="connsiteX312" fmla="*/ 39786 w 418784"/>
                <a:gd name="connsiteY312" fmla="*/ 658341 h 1179182"/>
                <a:gd name="connsiteX313" fmla="*/ 41972 w 418784"/>
                <a:gd name="connsiteY313" fmla="*/ 663024 h 1179182"/>
                <a:gd name="connsiteX314" fmla="*/ 52840 w 418784"/>
                <a:gd name="connsiteY314" fmla="*/ 674701 h 1179182"/>
                <a:gd name="connsiteX315" fmla="*/ 57150 w 418784"/>
                <a:gd name="connsiteY315" fmla="*/ 684006 h 1179182"/>
                <a:gd name="connsiteX316" fmla="*/ 57150 w 418784"/>
                <a:gd name="connsiteY316" fmla="*/ 700366 h 1179182"/>
                <a:gd name="connsiteX317" fmla="*/ 55026 w 418784"/>
                <a:gd name="connsiteY317" fmla="*/ 705049 h 1179182"/>
                <a:gd name="connsiteX318" fmla="*/ 55026 w 418784"/>
                <a:gd name="connsiteY318" fmla="*/ 709982 h 1179182"/>
                <a:gd name="connsiteX319" fmla="*/ 59336 w 418784"/>
                <a:gd name="connsiteY319" fmla="*/ 714603 h 1179182"/>
                <a:gd name="connsiteX320" fmla="*/ 59336 w 418784"/>
                <a:gd name="connsiteY320" fmla="*/ 737957 h 1179182"/>
                <a:gd name="connsiteX321" fmla="*/ 61522 w 418784"/>
                <a:gd name="connsiteY321" fmla="*/ 742640 h 1179182"/>
                <a:gd name="connsiteX322" fmla="*/ 63645 w 418784"/>
                <a:gd name="connsiteY322" fmla="*/ 745013 h 1179182"/>
                <a:gd name="connsiteX323" fmla="*/ 68017 w 418784"/>
                <a:gd name="connsiteY323" fmla="*/ 747323 h 1179182"/>
                <a:gd name="connsiteX324" fmla="*/ 70203 w 418784"/>
                <a:gd name="connsiteY324" fmla="*/ 749633 h 1179182"/>
                <a:gd name="connsiteX325" fmla="*/ 72327 w 418784"/>
                <a:gd name="connsiteY325" fmla="*/ 749633 h 1179182"/>
                <a:gd name="connsiteX326" fmla="*/ 70203 w 418784"/>
                <a:gd name="connsiteY326" fmla="*/ 756690 h 1179182"/>
                <a:gd name="connsiteX327" fmla="*/ 84694 w 418784"/>
                <a:gd name="connsiteY327" fmla="*/ 756690 h 1179182"/>
                <a:gd name="connsiteX328" fmla="*/ 84694 w 418784"/>
                <a:gd name="connsiteY328" fmla="*/ 745013 h 1179182"/>
                <a:gd name="connsiteX329" fmla="*/ 89003 w 418784"/>
                <a:gd name="connsiteY329" fmla="*/ 749633 h 1179182"/>
                <a:gd name="connsiteX330" fmla="*/ 93376 w 418784"/>
                <a:gd name="connsiteY330" fmla="*/ 752006 h 1179182"/>
                <a:gd name="connsiteX331" fmla="*/ 97685 w 418784"/>
                <a:gd name="connsiteY331" fmla="*/ 752006 h 1179182"/>
                <a:gd name="connsiteX332" fmla="*/ 99871 w 418784"/>
                <a:gd name="connsiteY332" fmla="*/ 749633 h 1179182"/>
                <a:gd name="connsiteX333" fmla="*/ 99871 w 418784"/>
                <a:gd name="connsiteY333" fmla="*/ 745013 h 1179182"/>
                <a:gd name="connsiteX334" fmla="*/ 104181 w 418784"/>
                <a:gd name="connsiteY334" fmla="*/ 752006 h 1179182"/>
                <a:gd name="connsiteX335" fmla="*/ 102057 w 418784"/>
                <a:gd name="connsiteY335" fmla="*/ 754317 h 1179182"/>
                <a:gd name="connsiteX336" fmla="*/ 97685 w 418784"/>
                <a:gd name="connsiteY336" fmla="*/ 756690 h 1179182"/>
                <a:gd name="connsiteX337" fmla="*/ 95499 w 418784"/>
                <a:gd name="connsiteY337" fmla="*/ 761310 h 1179182"/>
                <a:gd name="connsiteX338" fmla="*/ 93376 w 418784"/>
                <a:gd name="connsiteY338" fmla="*/ 763683 h 1179182"/>
                <a:gd name="connsiteX339" fmla="*/ 93376 w 418784"/>
                <a:gd name="connsiteY339" fmla="*/ 765994 h 1179182"/>
                <a:gd name="connsiteX340" fmla="*/ 104181 w 418784"/>
                <a:gd name="connsiteY340" fmla="*/ 765994 h 1179182"/>
                <a:gd name="connsiteX341" fmla="*/ 106367 w 418784"/>
                <a:gd name="connsiteY341" fmla="*/ 768366 h 1179182"/>
                <a:gd name="connsiteX342" fmla="*/ 106367 w 418784"/>
                <a:gd name="connsiteY342" fmla="*/ 775360 h 1179182"/>
                <a:gd name="connsiteX343" fmla="*/ 97685 w 418784"/>
                <a:gd name="connsiteY343" fmla="*/ 772988 h 1179182"/>
                <a:gd name="connsiteX344" fmla="*/ 103931 w 418784"/>
                <a:gd name="connsiteY344" fmla="*/ 782354 h 1179182"/>
                <a:gd name="connsiteX345" fmla="*/ 99621 w 418784"/>
                <a:gd name="connsiteY345" fmla="*/ 787037 h 1179182"/>
                <a:gd name="connsiteX346" fmla="*/ 105867 w 418784"/>
                <a:gd name="connsiteY346" fmla="*/ 796341 h 1179182"/>
                <a:gd name="connsiteX347" fmla="*/ 99621 w 418784"/>
                <a:gd name="connsiteY347" fmla="*/ 803398 h 1179182"/>
                <a:gd name="connsiteX348" fmla="*/ 97435 w 418784"/>
                <a:gd name="connsiteY348" fmla="*/ 808018 h 1179182"/>
                <a:gd name="connsiteX349" fmla="*/ 97435 w 418784"/>
                <a:gd name="connsiteY349" fmla="*/ 809892 h 1179182"/>
                <a:gd name="connsiteX350" fmla="*/ 99621 w 418784"/>
                <a:gd name="connsiteY350" fmla="*/ 812202 h 1179182"/>
                <a:gd name="connsiteX351" fmla="*/ 101807 w 418784"/>
                <a:gd name="connsiteY351" fmla="*/ 812202 h 1179182"/>
                <a:gd name="connsiteX352" fmla="*/ 110427 w 418784"/>
                <a:gd name="connsiteY352" fmla="*/ 816885 h 1179182"/>
                <a:gd name="connsiteX353" fmla="*/ 114799 w 418784"/>
                <a:gd name="connsiteY353" fmla="*/ 816885 h 1179182"/>
                <a:gd name="connsiteX354" fmla="*/ 108553 w 418784"/>
                <a:gd name="connsiteY354" fmla="*/ 823879 h 1179182"/>
                <a:gd name="connsiteX355" fmla="*/ 108553 w 418784"/>
                <a:gd name="connsiteY355" fmla="*/ 828625 h 1179182"/>
                <a:gd name="connsiteX356" fmla="*/ 112863 w 418784"/>
                <a:gd name="connsiteY356" fmla="*/ 830997 h 1179182"/>
                <a:gd name="connsiteX357" fmla="*/ 115048 w 418784"/>
                <a:gd name="connsiteY357" fmla="*/ 833308 h 1179182"/>
                <a:gd name="connsiteX358" fmla="*/ 119358 w 418784"/>
                <a:gd name="connsiteY358" fmla="*/ 835618 h 1179182"/>
                <a:gd name="connsiteX359" fmla="*/ 128040 w 418784"/>
                <a:gd name="connsiteY359" fmla="*/ 835618 h 1179182"/>
                <a:gd name="connsiteX360" fmla="*/ 130226 w 418784"/>
                <a:gd name="connsiteY360" fmla="*/ 849668 h 1179182"/>
                <a:gd name="connsiteX361" fmla="*/ 128040 w 418784"/>
                <a:gd name="connsiteY361" fmla="*/ 849668 h 1179182"/>
                <a:gd name="connsiteX362" fmla="*/ 117235 w 418784"/>
                <a:gd name="connsiteY362" fmla="*/ 861345 h 1179182"/>
                <a:gd name="connsiteX363" fmla="*/ 117235 w 418784"/>
                <a:gd name="connsiteY363" fmla="*/ 863655 h 1179182"/>
                <a:gd name="connsiteX364" fmla="*/ 119358 w 418784"/>
                <a:gd name="connsiteY364" fmla="*/ 866028 h 1179182"/>
                <a:gd name="connsiteX365" fmla="*/ 128040 w 418784"/>
                <a:gd name="connsiteY365" fmla="*/ 866028 h 1179182"/>
                <a:gd name="connsiteX366" fmla="*/ 132412 w 418784"/>
                <a:gd name="connsiteY366" fmla="*/ 868338 h 1179182"/>
                <a:gd name="connsiteX367" fmla="*/ 136722 w 418784"/>
                <a:gd name="connsiteY367" fmla="*/ 873022 h 1179182"/>
                <a:gd name="connsiteX368" fmla="*/ 125916 w 418784"/>
                <a:gd name="connsiteY368" fmla="*/ 873022 h 1179182"/>
                <a:gd name="connsiteX369" fmla="*/ 123730 w 418784"/>
                <a:gd name="connsiteY369" fmla="*/ 870649 h 1179182"/>
                <a:gd name="connsiteX370" fmla="*/ 119358 w 418784"/>
                <a:gd name="connsiteY370" fmla="*/ 870649 h 1179182"/>
                <a:gd name="connsiteX371" fmla="*/ 117235 w 418784"/>
                <a:gd name="connsiteY371" fmla="*/ 873022 h 1179182"/>
                <a:gd name="connsiteX372" fmla="*/ 117235 w 418784"/>
                <a:gd name="connsiteY372" fmla="*/ 875332 h 1179182"/>
                <a:gd name="connsiteX373" fmla="*/ 128040 w 418784"/>
                <a:gd name="connsiteY373" fmla="*/ 877705 h 1179182"/>
                <a:gd name="connsiteX374" fmla="*/ 119358 w 418784"/>
                <a:gd name="connsiteY374" fmla="*/ 882326 h 1179182"/>
                <a:gd name="connsiteX375" fmla="*/ 121544 w 418784"/>
                <a:gd name="connsiteY375" fmla="*/ 891692 h 1179182"/>
                <a:gd name="connsiteX376" fmla="*/ 125916 w 418784"/>
                <a:gd name="connsiteY376" fmla="*/ 891692 h 1179182"/>
                <a:gd name="connsiteX377" fmla="*/ 125916 w 418784"/>
                <a:gd name="connsiteY377" fmla="*/ 901059 h 1179182"/>
                <a:gd name="connsiteX378" fmla="*/ 121544 w 418784"/>
                <a:gd name="connsiteY378" fmla="*/ 905680 h 1179182"/>
                <a:gd name="connsiteX379" fmla="*/ 121544 w 418784"/>
                <a:gd name="connsiteY379" fmla="*/ 903557 h 1179182"/>
                <a:gd name="connsiteX380" fmla="*/ 119358 w 418784"/>
                <a:gd name="connsiteY380" fmla="*/ 901246 h 1179182"/>
                <a:gd name="connsiteX381" fmla="*/ 117235 w 418784"/>
                <a:gd name="connsiteY381" fmla="*/ 896563 h 1179182"/>
                <a:gd name="connsiteX382" fmla="*/ 117235 w 418784"/>
                <a:gd name="connsiteY382" fmla="*/ 894190 h 1179182"/>
                <a:gd name="connsiteX383" fmla="*/ 104181 w 418784"/>
                <a:gd name="connsiteY383" fmla="*/ 894190 h 1179182"/>
                <a:gd name="connsiteX384" fmla="*/ 110427 w 418784"/>
                <a:gd name="connsiteY384" fmla="*/ 891880 h 1179182"/>
                <a:gd name="connsiteX385" fmla="*/ 101807 w 418784"/>
                <a:gd name="connsiteY385" fmla="*/ 882513 h 1179182"/>
                <a:gd name="connsiteX386" fmla="*/ 99621 w 418784"/>
                <a:gd name="connsiteY386" fmla="*/ 882513 h 1179182"/>
                <a:gd name="connsiteX387" fmla="*/ 99621 w 418784"/>
                <a:gd name="connsiteY387" fmla="*/ 887197 h 1179182"/>
                <a:gd name="connsiteX388" fmla="*/ 97435 w 418784"/>
                <a:gd name="connsiteY388" fmla="*/ 882513 h 1179182"/>
                <a:gd name="connsiteX389" fmla="*/ 82258 w 418784"/>
                <a:gd name="connsiteY389" fmla="*/ 887197 h 1179182"/>
                <a:gd name="connsiteX390" fmla="*/ 95249 w 418784"/>
                <a:gd name="connsiteY390" fmla="*/ 889569 h 1179182"/>
                <a:gd name="connsiteX391" fmla="*/ 93126 w 418784"/>
                <a:gd name="connsiteY391" fmla="*/ 891880 h 1179182"/>
                <a:gd name="connsiteX392" fmla="*/ 90940 w 418784"/>
                <a:gd name="connsiteY392" fmla="*/ 896563 h 1179182"/>
                <a:gd name="connsiteX393" fmla="*/ 88754 w 418784"/>
                <a:gd name="connsiteY393" fmla="*/ 898873 h 1179182"/>
                <a:gd name="connsiteX394" fmla="*/ 84444 w 418784"/>
                <a:gd name="connsiteY394" fmla="*/ 901246 h 1179182"/>
                <a:gd name="connsiteX395" fmla="*/ 82258 w 418784"/>
                <a:gd name="connsiteY395" fmla="*/ 905867 h 1179182"/>
                <a:gd name="connsiteX396" fmla="*/ 80072 w 418784"/>
                <a:gd name="connsiteY396" fmla="*/ 908240 h 1179182"/>
                <a:gd name="connsiteX397" fmla="*/ 80072 w 418784"/>
                <a:gd name="connsiteY397" fmla="*/ 910550 h 1179182"/>
                <a:gd name="connsiteX398" fmla="*/ 82258 w 418784"/>
                <a:gd name="connsiteY398" fmla="*/ 912923 h 1179182"/>
                <a:gd name="connsiteX399" fmla="*/ 86567 w 418784"/>
                <a:gd name="connsiteY399" fmla="*/ 915234 h 1179182"/>
                <a:gd name="connsiteX400" fmla="*/ 90940 w 418784"/>
                <a:gd name="connsiteY400" fmla="*/ 915234 h 1179182"/>
                <a:gd name="connsiteX401" fmla="*/ 90940 w 418784"/>
                <a:gd name="connsiteY401" fmla="*/ 912923 h 1179182"/>
                <a:gd name="connsiteX402" fmla="*/ 86567 w 418784"/>
                <a:gd name="connsiteY402" fmla="*/ 908240 h 1179182"/>
                <a:gd name="connsiteX403" fmla="*/ 95249 w 418784"/>
                <a:gd name="connsiteY403" fmla="*/ 905867 h 1179182"/>
                <a:gd name="connsiteX404" fmla="*/ 101807 w 418784"/>
                <a:gd name="connsiteY404" fmla="*/ 912923 h 1179182"/>
                <a:gd name="connsiteX405" fmla="*/ 116985 w 418784"/>
                <a:gd name="connsiteY405" fmla="*/ 912923 h 1179182"/>
                <a:gd name="connsiteX406" fmla="*/ 121294 w 418784"/>
                <a:gd name="connsiteY406" fmla="*/ 915234 h 1179182"/>
                <a:gd name="connsiteX407" fmla="*/ 123480 w 418784"/>
                <a:gd name="connsiteY407" fmla="*/ 919917 h 1179182"/>
                <a:gd name="connsiteX408" fmla="*/ 127790 w 418784"/>
                <a:gd name="connsiteY408" fmla="*/ 922227 h 1179182"/>
                <a:gd name="connsiteX409" fmla="*/ 127790 w 418784"/>
                <a:gd name="connsiteY409" fmla="*/ 924600 h 1179182"/>
                <a:gd name="connsiteX410" fmla="*/ 121544 w 418784"/>
                <a:gd name="connsiteY410" fmla="*/ 931594 h 1179182"/>
                <a:gd name="connsiteX411" fmla="*/ 123730 w 418784"/>
                <a:gd name="connsiteY411" fmla="*/ 936277 h 1179182"/>
                <a:gd name="connsiteX412" fmla="*/ 129976 w 418784"/>
                <a:gd name="connsiteY412" fmla="*/ 936277 h 1179182"/>
                <a:gd name="connsiteX413" fmla="*/ 129976 w 418784"/>
                <a:gd name="connsiteY413" fmla="*/ 941023 h 1179182"/>
                <a:gd name="connsiteX414" fmla="*/ 136222 w 418784"/>
                <a:gd name="connsiteY414" fmla="*/ 943396 h 1179182"/>
                <a:gd name="connsiteX415" fmla="*/ 138408 w 418784"/>
                <a:gd name="connsiteY415" fmla="*/ 936402 h 1179182"/>
                <a:gd name="connsiteX416" fmla="*/ 144654 w 418784"/>
                <a:gd name="connsiteY416" fmla="*/ 943396 h 1179182"/>
                <a:gd name="connsiteX417" fmla="*/ 147152 w 418784"/>
                <a:gd name="connsiteY417" fmla="*/ 943396 h 1179182"/>
                <a:gd name="connsiteX418" fmla="*/ 151462 w 418784"/>
                <a:gd name="connsiteY418" fmla="*/ 945706 h 1179182"/>
                <a:gd name="connsiteX419" fmla="*/ 153648 w 418784"/>
                <a:gd name="connsiteY419" fmla="*/ 948079 h 1179182"/>
                <a:gd name="connsiteX420" fmla="*/ 153648 w 418784"/>
                <a:gd name="connsiteY420" fmla="*/ 952700 h 1179182"/>
                <a:gd name="connsiteX421" fmla="*/ 149338 w 418784"/>
                <a:gd name="connsiteY421" fmla="*/ 957383 h 1179182"/>
                <a:gd name="connsiteX422" fmla="*/ 147152 w 418784"/>
                <a:gd name="connsiteY422" fmla="*/ 955073 h 1179182"/>
                <a:gd name="connsiteX423" fmla="*/ 142780 w 418784"/>
                <a:gd name="connsiteY423" fmla="*/ 955073 h 1179182"/>
                <a:gd name="connsiteX424" fmla="*/ 138470 w 418784"/>
                <a:gd name="connsiteY424" fmla="*/ 952700 h 1179182"/>
                <a:gd name="connsiteX425" fmla="*/ 136285 w 418784"/>
                <a:gd name="connsiteY425" fmla="*/ 950389 h 1179182"/>
                <a:gd name="connsiteX426" fmla="*/ 131975 w 418784"/>
                <a:gd name="connsiteY426" fmla="*/ 950389 h 1179182"/>
                <a:gd name="connsiteX427" fmla="*/ 131975 w 418784"/>
                <a:gd name="connsiteY427" fmla="*/ 955073 h 1179182"/>
                <a:gd name="connsiteX428" fmla="*/ 134098 w 418784"/>
                <a:gd name="connsiteY428" fmla="*/ 957383 h 1179182"/>
                <a:gd name="connsiteX429" fmla="*/ 136285 w 418784"/>
                <a:gd name="connsiteY429" fmla="*/ 957383 h 1179182"/>
                <a:gd name="connsiteX430" fmla="*/ 140657 w 418784"/>
                <a:gd name="connsiteY430" fmla="*/ 962066 h 1179182"/>
                <a:gd name="connsiteX431" fmla="*/ 144966 w 418784"/>
                <a:gd name="connsiteY431" fmla="*/ 971433 h 1179182"/>
                <a:gd name="connsiteX432" fmla="*/ 144966 w 418784"/>
                <a:gd name="connsiteY432" fmla="*/ 976053 h 1179182"/>
                <a:gd name="connsiteX433" fmla="*/ 138720 w 418784"/>
                <a:gd name="connsiteY433" fmla="*/ 976053 h 1179182"/>
                <a:gd name="connsiteX434" fmla="*/ 143030 w 418784"/>
                <a:gd name="connsiteY434" fmla="*/ 983110 h 1179182"/>
                <a:gd name="connsiteX435" fmla="*/ 149588 w 418784"/>
                <a:gd name="connsiteY435" fmla="*/ 997097 h 1179182"/>
                <a:gd name="connsiteX436" fmla="*/ 153898 w 418784"/>
                <a:gd name="connsiteY436" fmla="*/ 980737 h 1179182"/>
                <a:gd name="connsiteX437" fmla="*/ 153898 w 418784"/>
                <a:gd name="connsiteY437" fmla="*/ 992414 h 1179182"/>
                <a:gd name="connsiteX438" fmla="*/ 160144 w 418784"/>
                <a:gd name="connsiteY438" fmla="*/ 1001780 h 1179182"/>
                <a:gd name="connsiteX439" fmla="*/ 151462 w 418784"/>
                <a:gd name="connsiteY439" fmla="*/ 1001780 h 1179182"/>
                <a:gd name="connsiteX440" fmla="*/ 153648 w 418784"/>
                <a:gd name="connsiteY440" fmla="*/ 1008774 h 1179182"/>
                <a:gd name="connsiteX441" fmla="*/ 162330 w 418784"/>
                <a:gd name="connsiteY441" fmla="*/ 1008774 h 1179182"/>
                <a:gd name="connsiteX442" fmla="*/ 156084 w 418784"/>
                <a:gd name="connsiteY442" fmla="*/ 1013457 h 1179182"/>
                <a:gd name="connsiteX443" fmla="*/ 166889 w 418784"/>
                <a:gd name="connsiteY443" fmla="*/ 1018140 h 1179182"/>
                <a:gd name="connsiteX444" fmla="*/ 160643 w 418784"/>
                <a:gd name="connsiteY444" fmla="*/ 1022823 h 1179182"/>
                <a:gd name="connsiteX445" fmla="*/ 171511 w 418784"/>
                <a:gd name="connsiteY445" fmla="*/ 1027445 h 1179182"/>
                <a:gd name="connsiteX446" fmla="*/ 167139 w 418784"/>
                <a:gd name="connsiteY446" fmla="*/ 1032128 h 1179182"/>
                <a:gd name="connsiteX447" fmla="*/ 173385 w 418784"/>
                <a:gd name="connsiteY447" fmla="*/ 1034500 h 1179182"/>
                <a:gd name="connsiteX448" fmla="*/ 173385 w 418784"/>
                <a:gd name="connsiteY448" fmla="*/ 1032128 h 1179182"/>
                <a:gd name="connsiteX449" fmla="*/ 175508 w 418784"/>
                <a:gd name="connsiteY449" fmla="*/ 1027445 h 1179182"/>
                <a:gd name="connsiteX450" fmla="*/ 175508 w 418784"/>
                <a:gd name="connsiteY450" fmla="*/ 1025134 h 1179182"/>
                <a:gd name="connsiteX451" fmla="*/ 177695 w 418784"/>
                <a:gd name="connsiteY451" fmla="*/ 1025134 h 1179182"/>
                <a:gd name="connsiteX452" fmla="*/ 179880 w 418784"/>
                <a:gd name="connsiteY452" fmla="*/ 1027445 h 1179182"/>
                <a:gd name="connsiteX453" fmla="*/ 182004 w 418784"/>
                <a:gd name="connsiteY453" fmla="*/ 1032128 h 1179182"/>
                <a:gd name="connsiteX454" fmla="*/ 179880 w 418784"/>
                <a:gd name="connsiteY454" fmla="*/ 1034500 h 1179182"/>
                <a:gd name="connsiteX455" fmla="*/ 179880 w 418784"/>
                <a:gd name="connsiteY455" fmla="*/ 1036811 h 1179182"/>
                <a:gd name="connsiteX456" fmla="*/ 177695 w 418784"/>
                <a:gd name="connsiteY456" fmla="*/ 1036811 h 1179182"/>
                <a:gd name="connsiteX457" fmla="*/ 173385 w 418784"/>
                <a:gd name="connsiteY457" fmla="*/ 1041494 h 1179182"/>
                <a:gd name="connsiteX458" fmla="*/ 173385 w 418784"/>
                <a:gd name="connsiteY458" fmla="*/ 1043805 h 1179182"/>
                <a:gd name="connsiteX459" fmla="*/ 175508 w 418784"/>
                <a:gd name="connsiteY459" fmla="*/ 1046178 h 1179182"/>
                <a:gd name="connsiteX460" fmla="*/ 186376 w 418784"/>
                <a:gd name="connsiteY460" fmla="*/ 1046178 h 1179182"/>
                <a:gd name="connsiteX461" fmla="*/ 186376 w 418784"/>
                <a:gd name="connsiteY461" fmla="*/ 1050798 h 1179182"/>
                <a:gd name="connsiteX462" fmla="*/ 195058 w 418784"/>
                <a:gd name="connsiteY462" fmla="*/ 1060165 h 1179182"/>
                <a:gd name="connsiteX463" fmla="*/ 199367 w 418784"/>
                <a:gd name="connsiteY463" fmla="*/ 1062475 h 1179182"/>
                <a:gd name="connsiteX464" fmla="*/ 201554 w 418784"/>
                <a:gd name="connsiteY464" fmla="*/ 1064848 h 1179182"/>
                <a:gd name="connsiteX465" fmla="*/ 201554 w 418784"/>
                <a:gd name="connsiteY465" fmla="*/ 1050798 h 1179182"/>
                <a:gd name="connsiteX466" fmla="*/ 203740 w 418784"/>
                <a:gd name="connsiteY466" fmla="*/ 1050798 h 1179182"/>
                <a:gd name="connsiteX467" fmla="*/ 205863 w 418784"/>
                <a:gd name="connsiteY467" fmla="*/ 1053171 h 1179182"/>
                <a:gd name="connsiteX468" fmla="*/ 210235 w 418784"/>
                <a:gd name="connsiteY468" fmla="*/ 1055482 h 1179182"/>
                <a:gd name="connsiteX469" fmla="*/ 216481 w 418784"/>
                <a:gd name="connsiteY469" fmla="*/ 1057855 h 1179182"/>
                <a:gd name="connsiteX470" fmla="*/ 225163 w 418784"/>
                <a:gd name="connsiteY470" fmla="*/ 1067159 h 1179182"/>
                <a:gd name="connsiteX471" fmla="*/ 222977 w 418784"/>
                <a:gd name="connsiteY471" fmla="*/ 1069531 h 1179182"/>
                <a:gd name="connsiteX472" fmla="*/ 222977 w 418784"/>
                <a:gd name="connsiteY472" fmla="*/ 1071842 h 1179182"/>
                <a:gd name="connsiteX473" fmla="*/ 220853 w 418784"/>
                <a:gd name="connsiteY473" fmla="*/ 1074152 h 1179182"/>
                <a:gd name="connsiteX474" fmla="*/ 227099 w 418784"/>
                <a:gd name="connsiteY474" fmla="*/ 1076525 h 1179182"/>
                <a:gd name="connsiteX475" fmla="*/ 227099 w 418784"/>
                <a:gd name="connsiteY475" fmla="*/ 1085829 h 1179182"/>
                <a:gd name="connsiteX476" fmla="*/ 247086 w 418784"/>
                <a:gd name="connsiteY476" fmla="*/ 1085829 h 1179182"/>
                <a:gd name="connsiteX477" fmla="*/ 251458 w 418784"/>
                <a:gd name="connsiteY477" fmla="*/ 1090512 h 1179182"/>
                <a:gd name="connsiteX478" fmla="*/ 240840 w 418784"/>
                <a:gd name="connsiteY478" fmla="*/ 1090512 h 1179182"/>
                <a:gd name="connsiteX479" fmla="*/ 236530 w 418784"/>
                <a:gd name="connsiteY479" fmla="*/ 1095196 h 1179182"/>
                <a:gd name="connsiteX480" fmla="*/ 227849 w 418784"/>
                <a:gd name="connsiteY480" fmla="*/ 1095196 h 1179182"/>
                <a:gd name="connsiteX481" fmla="*/ 223477 w 418784"/>
                <a:gd name="connsiteY481" fmla="*/ 1102189 h 1179182"/>
                <a:gd name="connsiteX482" fmla="*/ 234344 w 418784"/>
                <a:gd name="connsiteY482" fmla="*/ 1102189 h 1179182"/>
                <a:gd name="connsiteX483" fmla="*/ 229972 w 418784"/>
                <a:gd name="connsiteY483" fmla="*/ 1109183 h 1179182"/>
                <a:gd name="connsiteX484" fmla="*/ 240840 w 418784"/>
                <a:gd name="connsiteY484" fmla="*/ 1106873 h 1179182"/>
                <a:gd name="connsiteX485" fmla="*/ 240840 w 418784"/>
                <a:gd name="connsiteY485" fmla="*/ 1099879 h 1179182"/>
                <a:gd name="connsiteX486" fmla="*/ 249522 w 418784"/>
                <a:gd name="connsiteY486" fmla="*/ 1104562 h 1179182"/>
                <a:gd name="connsiteX487" fmla="*/ 251708 w 418784"/>
                <a:gd name="connsiteY487" fmla="*/ 1099879 h 1179182"/>
                <a:gd name="connsiteX488" fmla="*/ 253831 w 418784"/>
                <a:gd name="connsiteY488" fmla="*/ 1097506 h 1179182"/>
                <a:gd name="connsiteX489" fmla="*/ 258203 w 418784"/>
                <a:gd name="connsiteY489" fmla="*/ 1095196 h 1179182"/>
                <a:gd name="connsiteX490" fmla="*/ 260390 w 418784"/>
                <a:gd name="connsiteY490" fmla="*/ 1092885 h 1179182"/>
                <a:gd name="connsiteX491" fmla="*/ 264699 w 418784"/>
                <a:gd name="connsiteY491" fmla="*/ 1092885 h 1179182"/>
                <a:gd name="connsiteX492" fmla="*/ 264699 w 418784"/>
                <a:gd name="connsiteY492" fmla="*/ 1097131 h 1179182"/>
                <a:gd name="connsiteX493" fmla="*/ 262513 w 418784"/>
                <a:gd name="connsiteY493" fmla="*/ 1101815 h 1179182"/>
                <a:gd name="connsiteX494" fmla="*/ 253831 w 418784"/>
                <a:gd name="connsiteY494" fmla="*/ 1111181 h 1179182"/>
                <a:gd name="connsiteX495" fmla="*/ 251708 w 418784"/>
                <a:gd name="connsiteY495" fmla="*/ 1108808 h 1179182"/>
                <a:gd name="connsiteX496" fmla="*/ 245462 w 418784"/>
                <a:gd name="connsiteY496" fmla="*/ 1108808 h 1179182"/>
                <a:gd name="connsiteX497" fmla="*/ 245462 w 418784"/>
                <a:gd name="connsiteY497" fmla="*/ 1115864 h 1179182"/>
                <a:gd name="connsiteX498" fmla="*/ 232471 w 418784"/>
                <a:gd name="connsiteY498" fmla="*/ 1115864 h 1179182"/>
                <a:gd name="connsiteX499" fmla="*/ 228161 w 418784"/>
                <a:gd name="connsiteY499" fmla="*/ 1120485 h 1179182"/>
                <a:gd name="connsiteX500" fmla="*/ 232471 w 418784"/>
                <a:gd name="connsiteY500" fmla="*/ 1122858 h 1179182"/>
                <a:gd name="connsiteX501" fmla="*/ 234657 w 418784"/>
                <a:gd name="connsiteY501" fmla="*/ 1134535 h 1179182"/>
                <a:gd name="connsiteX502" fmla="*/ 245462 w 418784"/>
                <a:gd name="connsiteY502" fmla="*/ 1127541 h 1179182"/>
                <a:gd name="connsiteX503" fmla="*/ 247648 w 418784"/>
                <a:gd name="connsiteY503" fmla="*/ 1132162 h 1179182"/>
                <a:gd name="connsiteX504" fmla="*/ 247648 w 418784"/>
                <a:gd name="connsiteY504" fmla="*/ 1134597 h 1179182"/>
                <a:gd name="connsiteX505" fmla="*/ 249834 w 418784"/>
                <a:gd name="connsiteY505" fmla="*/ 1134597 h 1179182"/>
                <a:gd name="connsiteX506" fmla="*/ 252020 w 418784"/>
                <a:gd name="connsiteY506" fmla="*/ 1132225 h 1179182"/>
                <a:gd name="connsiteX507" fmla="*/ 254144 w 418784"/>
                <a:gd name="connsiteY507" fmla="*/ 1127604 h 1179182"/>
                <a:gd name="connsiteX508" fmla="*/ 254144 w 418784"/>
                <a:gd name="connsiteY508" fmla="*/ 1125231 h 1179182"/>
                <a:gd name="connsiteX509" fmla="*/ 256330 w 418784"/>
                <a:gd name="connsiteY509" fmla="*/ 1120548 h 1179182"/>
                <a:gd name="connsiteX510" fmla="*/ 84694 w 418784"/>
                <a:gd name="connsiteY510" fmla="*/ 838179 h 1179182"/>
                <a:gd name="connsiteX511" fmla="*/ 78448 w 418784"/>
                <a:gd name="connsiteY511" fmla="*/ 838179 h 1179182"/>
                <a:gd name="connsiteX512" fmla="*/ 82758 w 418784"/>
                <a:gd name="connsiteY512" fmla="*/ 847483 h 1179182"/>
                <a:gd name="connsiteX513" fmla="*/ 90940 w 418784"/>
                <a:gd name="connsiteY513" fmla="*/ 821818 h 1179182"/>
                <a:gd name="connsiteX514" fmla="*/ 86567 w 418784"/>
                <a:gd name="connsiteY514" fmla="*/ 824129 h 1179182"/>
                <a:gd name="connsiteX515" fmla="*/ 86567 w 418784"/>
                <a:gd name="connsiteY515" fmla="*/ 831185 h 1179182"/>
                <a:gd name="connsiteX516" fmla="*/ 90940 w 418784"/>
                <a:gd name="connsiteY516" fmla="*/ 831185 h 1179182"/>
                <a:gd name="connsiteX517" fmla="*/ 95249 w 418784"/>
                <a:gd name="connsiteY517" fmla="*/ 826501 h 1179182"/>
                <a:gd name="connsiteX518" fmla="*/ 95249 w 418784"/>
                <a:gd name="connsiteY518" fmla="*/ 819446 h 1179182"/>
                <a:gd name="connsiteX519" fmla="*/ 93126 w 418784"/>
                <a:gd name="connsiteY519" fmla="*/ 819446 h 1179182"/>
                <a:gd name="connsiteX520" fmla="*/ 114799 w 418784"/>
                <a:gd name="connsiteY520" fmla="*/ 852166 h 1179182"/>
                <a:gd name="connsiteX521" fmla="*/ 116985 w 418784"/>
                <a:gd name="connsiteY521" fmla="*/ 849855 h 1179182"/>
                <a:gd name="connsiteX522" fmla="*/ 121294 w 418784"/>
                <a:gd name="connsiteY522" fmla="*/ 847483 h 1179182"/>
                <a:gd name="connsiteX523" fmla="*/ 125667 w 418784"/>
                <a:gd name="connsiteY523" fmla="*/ 842862 h 1179182"/>
                <a:gd name="connsiteX524" fmla="*/ 121294 w 418784"/>
                <a:gd name="connsiteY524" fmla="*/ 838179 h 1179182"/>
                <a:gd name="connsiteX525" fmla="*/ 116985 w 418784"/>
                <a:gd name="connsiteY525" fmla="*/ 838179 h 1179182"/>
                <a:gd name="connsiteX526" fmla="*/ 112613 w 418784"/>
                <a:gd name="connsiteY526" fmla="*/ 840489 h 1179182"/>
                <a:gd name="connsiteX527" fmla="*/ 110427 w 418784"/>
                <a:gd name="connsiteY527" fmla="*/ 842862 h 1179182"/>
                <a:gd name="connsiteX528" fmla="*/ 110427 w 418784"/>
                <a:gd name="connsiteY528" fmla="*/ 849855 h 1179182"/>
                <a:gd name="connsiteX529" fmla="*/ 112613 w 418784"/>
                <a:gd name="connsiteY529" fmla="*/ 852166 h 1179182"/>
                <a:gd name="connsiteX530" fmla="*/ 101807 w 418784"/>
                <a:gd name="connsiteY530" fmla="*/ 863843 h 1179182"/>
                <a:gd name="connsiteX531" fmla="*/ 101807 w 418784"/>
                <a:gd name="connsiteY531" fmla="*/ 870836 h 1179182"/>
                <a:gd name="connsiteX532" fmla="*/ 110427 w 418784"/>
                <a:gd name="connsiteY532" fmla="*/ 877893 h 1179182"/>
                <a:gd name="connsiteX533" fmla="*/ 110427 w 418784"/>
                <a:gd name="connsiteY533" fmla="*/ 868526 h 1179182"/>
                <a:gd name="connsiteX534" fmla="*/ 106117 w 418784"/>
                <a:gd name="connsiteY534" fmla="*/ 859159 h 1179182"/>
                <a:gd name="connsiteX535" fmla="*/ 93126 w 418784"/>
                <a:gd name="connsiteY535" fmla="*/ 859159 h 1179182"/>
                <a:gd name="connsiteX536" fmla="*/ 88816 w 418784"/>
                <a:gd name="connsiteY536" fmla="*/ 847358 h 1179182"/>
                <a:gd name="connsiteX537" fmla="*/ 93188 w 418784"/>
                <a:gd name="connsiteY537" fmla="*/ 852041 h 1179182"/>
                <a:gd name="connsiteX538" fmla="*/ 101870 w 418784"/>
                <a:gd name="connsiteY538" fmla="*/ 852041 h 1179182"/>
                <a:gd name="connsiteX539" fmla="*/ 106179 w 418784"/>
                <a:gd name="connsiteY539" fmla="*/ 845047 h 1179182"/>
                <a:gd name="connsiteX540" fmla="*/ 95312 w 418784"/>
                <a:gd name="connsiteY540" fmla="*/ 847358 h 1179182"/>
                <a:gd name="connsiteX541" fmla="*/ 88816 w 418784"/>
                <a:gd name="connsiteY541" fmla="*/ 809892 h 1179182"/>
                <a:gd name="connsiteX542" fmla="*/ 88816 w 418784"/>
                <a:gd name="connsiteY542" fmla="*/ 791158 h 1179182"/>
                <a:gd name="connsiteX543" fmla="*/ 78011 w 418784"/>
                <a:gd name="connsiteY543" fmla="*/ 779482 h 1179182"/>
                <a:gd name="connsiteX544" fmla="*/ 84256 w 418784"/>
                <a:gd name="connsiteY544" fmla="*/ 774798 h 1179182"/>
                <a:gd name="connsiteX545" fmla="*/ 75575 w 418784"/>
                <a:gd name="connsiteY545" fmla="*/ 765432 h 1179182"/>
                <a:gd name="connsiteX546" fmla="*/ 62521 w 418784"/>
                <a:gd name="connsiteY546" fmla="*/ 760749 h 1179182"/>
                <a:gd name="connsiteX547" fmla="*/ 62521 w 418784"/>
                <a:gd name="connsiteY547" fmla="*/ 772425 h 1179182"/>
                <a:gd name="connsiteX548" fmla="*/ 64707 w 418784"/>
                <a:gd name="connsiteY548" fmla="*/ 777109 h 1179182"/>
                <a:gd name="connsiteX549" fmla="*/ 64707 w 418784"/>
                <a:gd name="connsiteY549" fmla="*/ 779482 h 1179182"/>
                <a:gd name="connsiteX550" fmla="*/ 69079 w 418784"/>
                <a:gd name="connsiteY550" fmla="*/ 784102 h 1179182"/>
                <a:gd name="connsiteX551" fmla="*/ 71203 w 418784"/>
                <a:gd name="connsiteY551" fmla="*/ 788786 h 1179182"/>
                <a:gd name="connsiteX552" fmla="*/ 73389 w 418784"/>
                <a:gd name="connsiteY552" fmla="*/ 791158 h 1179182"/>
                <a:gd name="connsiteX553" fmla="*/ 73389 w 418784"/>
                <a:gd name="connsiteY553" fmla="*/ 795779 h 1179182"/>
                <a:gd name="connsiteX554" fmla="*/ 71203 w 418784"/>
                <a:gd name="connsiteY554" fmla="*/ 802835 h 1179182"/>
                <a:gd name="connsiteX555" fmla="*/ 134661 w 418784"/>
                <a:gd name="connsiteY555" fmla="*/ 1006339 h 1179182"/>
                <a:gd name="connsiteX556" fmla="*/ 136847 w 418784"/>
                <a:gd name="connsiteY556" fmla="*/ 1006339 h 1179182"/>
                <a:gd name="connsiteX557" fmla="*/ 136847 w 418784"/>
                <a:gd name="connsiteY557" fmla="*/ 1003966 h 1179182"/>
                <a:gd name="connsiteX558" fmla="*/ 139033 w 418784"/>
                <a:gd name="connsiteY558" fmla="*/ 1001655 h 1179182"/>
                <a:gd name="connsiteX559" fmla="*/ 149900 w 418784"/>
                <a:gd name="connsiteY559" fmla="*/ 1011022 h 1179182"/>
                <a:gd name="connsiteX560" fmla="*/ 149900 w 418784"/>
                <a:gd name="connsiteY560" fmla="*/ 1001655 h 1179182"/>
                <a:gd name="connsiteX561" fmla="*/ 139033 w 418784"/>
                <a:gd name="connsiteY561" fmla="*/ 989979 h 1179182"/>
                <a:gd name="connsiteX562" fmla="*/ 136847 w 418784"/>
                <a:gd name="connsiteY562" fmla="*/ 985295 h 1179182"/>
                <a:gd name="connsiteX563" fmla="*/ 134661 w 418784"/>
                <a:gd name="connsiteY563" fmla="*/ 982985 h 1179182"/>
                <a:gd name="connsiteX564" fmla="*/ 130351 w 418784"/>
                <a:gd name="connsiteY564" fmla="*/ 973618 h 1179182"/>
                <a:gd name="connsiteX565" fmla="*/ 130351 w 418784"/>
                <a:gd name="connsiteY565" fmla="*/ 968935 h 1179182"/>
                <a:gd name="connsiteX566" fmla="*/ 124105 w 418784"/>
                <a:gd name="connsiteY566" fmla="*/ 954947 h 1179182"/>
                <a:gd name="connsiteX567" fmla="*/ 119733 w 418784"/>
                <a:gd name="connsiteY567" fmla="*/ 952575 h 1179182"/>
                <a:gd name="connsiteX568" fmla="*/ 117609 w 418784"/>
                <a:gd name="connsiteY568" fmla="*/ 950264 h 1179182"/>
                <a:gd name="connsiteX569" fmla="*/ 115423 w 418784"/>
                <a:gd name="connsiteY569" fmla="*/ 950264 h 1179182"/>
                <a:gd name="connsiteX570" fmla="*/ 113237 w 418784"/>
                <a:gd name="connsiteY570" fmla="*/ 952575 h 1179182"/>
                <a:gd name="connsiteX571" fmla="*/ 113237 w 418784"/>
                <a:gd name="connsiteY571" fmla="*/ 954947 h 1179182"/>
                <a:gd name="connsiteX572" fmla="*/ 106991 w 418784"/>
                <a:gd name="connsiteY572" fmla="*/ 952575 h 1179182"/>
                <a:gd name="connsiteX573" fmla="*/ 104805 w 418784"/>
                <a:gd name="connsiteY573" fmla="*/ 954947 h 1179182"/>
                <a:gd name="connsiteX574" fmla="*/ 104805 w 418784"/>
                <a:gd name="connsiteY574" fmla="*/ 959756 h 1179182"/>
                <a:gd name="connsiteX575" fmla="*/ 102682 w 418784"/>
                <a:gd name="connsiteY575" fmla="*/ 962066 h 1179182"/>
                <a:gd name="connsiteX576" fmla="*/ 102682 w 418784"/>
                <a:gd name="connsiteY576" fmla="*/ 969060 h 1179182"/>
                <a:gd name="connsiteX577" fmla="*/ 119983 w 418784"/>
                <a:gd name="connsiteY577" fmla="*/ 969060 h 1179182"/>
                <a:gd name="connsiteX578" fmla="*/ 113737 w 418784"/>
                <a:gd name="connsiteY578" fmla="*/ 985420 h 1179182"/>
                <a:gd name="connsiteX579" fmla="*/ 118109 w 418784"/>
                <a:gd name="connsiteY579" fmla="*/ 985420 h 1179182"/>
                <a:gd name="connsiteX580" fmla="*/ 126791 w 418784"/>
                <a:gd name="connsiteY580" fmla="*/ 976053 h 1179182"/>
                <a:gd name="connsiteX581" fmla="*/ 124605 w 418784"/>
                <a:gd name="connsiteY581" fmla="*/ 985420 h 1179182"/>
                <a:gd name="connsiteX582" fmla="*/ 124605 w 418784"/>
                <a:gd name="connsiteY582" fmla="*/ 987730 h 1179182"/>
                <a:gd name="connsiteX583" fmla="*/ 126791 w 418784"/>
                <a:gd name="connsiteY583" fmla="*/ 990103 h 1179182"/>
                <a:gd name="connsiteX584" fmla="*/ 133037 w 418784"/>
                <a:gd name="connsiteY584" fmla="*/ 1004090 h 1179182"/>
                <a:gd name="connsiteX585" fmla="*/ 133037 w 418784"/>
                <a:gd name="connsiteY585" fmla="*/ 1006463 h 1179182"/>
                <a:gd name="connsiteX586" fmla="*/ 132537 w 418784"/>
                <a:gd name="connsiteY586" fmla="*/ 1020326 h 1179182"/>
                <a:gd name="connsiteX587" fmla="*/ 138783 w 418784"/>
                <a:gd name="connsiteY587" fmla="*/ 1022699 h 1179182"/>
                <a:gd name="connsiteX588" fmla="*/ 140906 w 418784"/>
                <a:gd name="connsiteY588" fmla="*/ 1034688 h 1179182"/>
                <a:gd name="connsiteX589" fmla="*/ 143030 w 418784"/>
                <a:gd name="connsiteY589" fmla="*/ 1023011 h 1179182"/>
                <a:gd name="connsiteX590" fmla="*/ 145216 w 418784"/>
                <a:gd name="connsiteY590" fmla="*/ 1013644 h 1179182"/>
                <a:gd name="connsiteX591" fmla="*/ 134348 w 418784"/>
                <a:gd name="connsiteY591" fmla="*/ 1011334 h 1179182"/>
                <a:gd name="connsiteX592" fmla="*/ 165078 w 418784"/>
                <a:gd name="connsiteY592" fmla="*/ 1053046 h 1179182"/>
                <a:gd name="connsiteX593" fmla="*/ 167201 w 418784"/>
                <a:gd name="connsiteY593" fmla="*/ 1041369 h 1179182"/>
                <a:gd name="connsiteX594" fmla="*/ 165078 w 418784"/>
                <a:gd name="connsiteY594" fmla="*/ 1027320 h 1179182"/>
                <a:gd name="connsiteX595" fmla="*/ 158520 w 418784"/>
                <a:gd name="connsiteY595" fmla="*/ 1025009 h 1179182"/>
                <a:gd name="connsiteX596" fmla="*/ 158520 w 418784"/>
                <a:gd name="connsiteY596" fmla="*/ 1032003 h 1179182"/>
                <a:gd name="connsiteX597" fmla="*/ 147152 w 418784"/>
                <a:gd name="connsiteY597" fmla="*/ 1029692 h 1179182"/>
                <a:gd name="connsiteX598" fmla="*/ 155834 w 418784"/>
                <a:gd name="connsiteY598" fmla="*/ 1043680 h 1179182"/>
                <a:gd name="connsiteX599" fmla="*/ 153648 w 418784"/>
                <a:gd name="connsiteY599" fmla="*/ 1060040 h 1179182"/>
                <a:gd name="connsiteX600" fmla="*/ 186751 w 418784"/>
                <a:gd name="connsiteY600" fmla="*/ 1060040 h 1179182"/>
                <a:gd name="connsiteX601" fmla="*/ 182379 w 418784"/>
                <a:gd name="connsiteY601" fmla="*/ 1057730 h 1179182"/>
                <a:gd name="connsiteX602" fmla="*/ 178069 w 418784"/>
                <a:gd name="connsiteY602" fmla="*/ 1062350 h 1179182"/>
                <a:gd name="connsiteX603" fmla="*/ 182379 w 418784"/>
                <a:gd name="connsiteY603" fmla="*/ 1069406 h 1179182"/>
                <a:gd name="connsiteX604" fmla="*/ 160706 w 418784"/>
                <a:gd name="connsiteY604" fmla="*/ 1064723 h 1179182"/>
                <a:gd name="connsiteX605" fmla="*/ 173760 w 418784"/>
                <a:gd name="connsiteY605" fmla="*/ 1078710 h 1179182"/>
                <a:gd name="connsiteX606" fmla="*/ 178069 w 418784"/>
                <a:gd name="connsiteY606" fmla="*/ 1074027 h 1179182"/>
                <a:gd name="connsiteX607" fmla="*/ 167201 w 418784"/>
                <a:gd name="connsiteY607" fmla="*/ 1060040 h 1179182"/>
                <a:gd name="connsiteX608" fmla="*/ 199742 w 418784"/>
                <a:gd name="connsiteY608" fmla="*/ 1069406 h 1179182"/>
                <a:gd name="connsiteX609" fmla="*/ 193497 w 418784"/>
                <a:gd name="connsiteY609" fmla="*/ 1062350 h 1179182"/>
                <a:gd name="connsiteX610" fmla="*/ 191310 w 418784"/>
                <a:gd name="connsiteY610" fmla="*/ 1076400 h 1179182"/>
                <a:gd name="connsiteX611" fmla="*/ 182629 w 418784"/>
                <a:gd name="connsiteY611" fmla="*/ 1078710 h 1179182"/>
                <a:gd name="connsiteX612" fmla="*/ 197869 w 418784"/>
                <a:gd name="connsiteY612" fmla="*/ 1083394 h 1179182"/>
                <a:gd name="connsiteX613" fmla="*/ 199742 w 418784"/>
                <a:gd name="connsiteY613" fmla="*/ 1099754 h 1179182"/>
                <a:gd name="connsiteX614" fmla="*/ 186751 w 418784"/>
                <a:gd name="connsiteY614" fmla="*/ 1092760 h 1179182"/>
                <a:gd name="connsiteX615" fmla="*/ 197619 w 418784"/>
                <a:gd name="connsiteY615" fmla="*/ 1102064 h 1179182"/>
                <a:gd name="connsiteX616" fmla="*/ 212796 w 418784"/>
                <a:gd name="connsiteY616" fmla="*/ 1106748 h 1179182"/>
                <a:gd name="connsiteX617" fmla="*/ 219042 w 418784"/>
                <a:gd name="connsiteY617" fmla="*/ 1109058 h 1179182"/>
                <a:gd name="connsiteX618" fmla="*/ 212796 w 418784"/>
                <a:gd name="connsiteY618" fmla="*/ 1102064 h 1179182"/>
                <a:gd name="connsiteX619" fmla="*/ 221478 w 418784"/>
                <a:gd name="connsiteY619" fmla="*/ 1078710 h 1179182"/>
                <a:gd name="connsiteX620" fmla="*/ 219292 w 418784"/>
                <a:gd name="connsiteY620" fmla="*/ 1076400 h 1179182"/>
                <a:gd name="connsiteX621" fmla="*/ 214920 w 418784"/>
                <a:gd name="connsiteY621" fmla="*/ 1076400 h 1179182"/>
                <a:gd name="connsiteX622" fmla="*/ 212796 w 418784"/>
                <a:gd name="connsiteY622" fmla="*/ 1074027 h 1179182"/>
                <a:gd name="connsiteX623" fmla="*/ 206550 w 418784"/>
                <a:gd name="connsiteY623" fmla="*/ 1074027 h 1179182"/>
                <a:gd name="connsiteX624" fmla="*/ 206550 w 418784"/>
                <a:gd name="connsiteY624" fmla="*/ 1076400 h 1179182"/>
                <a:gd name="connsiteX625" fmla="*/ 204427 w 418784"/>
                <a:gd name="connsiteY625" fmla="*/ 1081083 h 1179182"/>
                <a:gd name="connsiteX626" fmla="*/ 204427 w 418784"/>
                <a:gd name="connsiteY626" fmla="*/ 1092760 h 1179182"/>
                <a:gd name="connsiteX627" fmla="*/ 206550 w 418784"/>
                <a:gd name="connsiteY627" fmla="*/ 1092760 h 1179182"/>
                <a:gd name="connsiteX628" fmla="*/ 208736 w 418784"/>
                <a:gd name="connsiteY628" fmla="*/ 1090387 h 1179182"/>
                <a:gd name="connsiteX629" fmla="*/ 213108 w 418784"/>
                <a:gd name="connsiteY629" fmla="*/ 1090387 h 1179182"/>
                <a:gd name="connsiteX630" fmla="*/ 215232 w 418784"/>
                <a:gd name="connsiteY630" fmla="*/ 1088077 h 1179182"/>
                <a:gd name="connsiteX631" fmla="*/ 217418 w 418784"/>
                <a:gd name="connsiteY631" fmla="*/ 1097381 h 1179182"/>
                <a:gd name="connsiteX632" fmla="*/ 228286 w 418784"/>
                <a:gd name="connsiteY632" fmla="*/ 1092760 h 1179182"/>
                <a:gd name="connsiteX633" fmla="*/ 222040 w 418784"/>
                <a:gd name="connsiteY633" fmla="*/ 1085704 h 1179182"/>
                <a:gd name="connsiteX634" fmla="*/ 224164 w 418784"/>
                <a:gd name="connsiteY634" fmla="*/ 1078710 h 1179182"/>
                <a:gd name="connsiteX635" fmla="*/ 280001 w 418784"/>
                <a:gd name="connsiteY635" fmla="*/ 1139468 h 1179182"/>
                <a:gd name="connsiteX636" fmla="*/ 277816 w 418784"/>
                <a:gd name="connsiteY636" fmla="*/ 1132412 h 1179182"/>
                <a:gd name="connsiteX637" fmla="*/ 260514 w 418784"/>
                <a:gd name="connsiteY637" fmla="*/ 1127791 h 1179182"/>
                <a:gd name="connsiteX638" fmla="*/ 256142 w 418784"/>
                <a:gd name="connsiteY638" fmla="*/ 1134785 h 1179182"/>
                <a:gd name="connsiteX639" fmla="*/ 256142 w 418784"/>
                <a:gd name="connsiteY639" fmla="*/ 1141779 h 1179182"/>
                <a:gd name="connsiteX640" fmla="*/ 269134 w 418784"/>
                <a:gd name="connsiteY640" fmla="*/ 1137095 h 1179182"/>
                <a:gd name="connsiteX641" fmla="*/ 290869 w 418784"/>
                <a:gd name="connsiteY641" fmla="*/ 1120735 h 1179182"/>
                <a:gd name="connsiteX642" fmla="*/ 284624 w 418784"/>
                <a:gd name="connsiteY642" fmla="*/ 1127791 h 1179182"/>
                <a:gd name="connsiteX643" fmla="*/ 286747 w 418784"/>
                <a:gd name="connsiteY643" fmla="*/ 1139468 h 1179182"/>
                <a:gd name="connsiteX644" fmla="*/ 295429 w 418784"/>
                <a:gd name="connsiteY644" fmla="*/ 1137095 h 1179182"/>
                <a:gd name="connsiteX645" fmla="*/ 290869 w 418784"/>
                <a:gd name="connsiteY645" fmla="*/ 1146462 h 1179182"/>
                <a:gd name="connsiteX646" fmla="*/ 269134 w 418784"/>
                <a:gd name="connsiteY646" fmla="*/ 1144089 h 1179182"/>
                <a:gd name="connsiteX647" fmla="*/ 271320 w 418784"/>
                <a:gd name="connsiteY647" fmla="*/ 1151145 h 1179182"/>
                <a:gd name="connsiteX648" fmla="*/ 286497 w 418784"/>
                <a:gd name="connsiteY648" fmla="*/ 1151145 h 1179182"/>
                <a:gd name="connsiteX649" fmla="*/ 290869 w 418784"/>
                <a:gd name="connsiteY649" fmla="*/ 1158139 h 1179182"/>
                <a:gd name="connsiteX650" fmla="*/ 312542 w 418784"/>
                <a:gd name="connsiteY650" fmla="*/ 1167443 h 1179182"/>
                <a:gd name="connsiteX651" fmla="*/ 299551 w 418784"/>
                <a:gd name="connsiteY651" fmla="*/ 1155766 h 1179182"/>
                <a:gd name="connsiteX652" fmla="*/ 347082 w 418784"/>
                <a:gd name="connsiteY652" fmla="*/ 1165195 h 1179182"/>
                <a:gd name="connsiteX653" fmla="*/ 349206 w 418784"/>
                <a:gd name="connsiteY653" fmla="*/ 1160512 h 1179182"/>
                <a:gd name="connsiteX654" fmla="*/ 321037 w 418784"/>
                <a:gd name="connsiteY654" fmla="*/ 1160512 h 1179182"/>
                <a:gd name="connsiteX655" fmla="*/ 327283 w 418784"/>
                <a:gd name="connsiteY655" fmla="*/ 1172188 h 1179182"/>
                <a:gd name="connsiteX656" fmla="*/ 338150 w 418784"/>
                <a:gd name="connsiteY656" fmla="*/ 1174561 h 1179182"/>
                <a:gd name="connsiteX657" fmla="*/ 335964 w 418784"/>
                <a:gd name="connsiteY657" fmla="*/ 1169878 h 1179182"/>
                <a:gd name="connsiteX658" fmla="*/ 338150 w 418784"/>
                <a:gd name="connsiteY658" fmla="*/ 1167505 h 1179182"/>
                <a:gd name="connsiteX659" fmla="*/ 342460 w 418784"/>
                <a:gd name="connsiteY659" fmla="*/ 1172188 h 1179182"/>
                <a:gd name="connsiteX660" fmla="*/ 359823 w 418784"/>
                <a:gd name="connsiteY660" fmla="*/ 1172188 h 1179182"/>
                <a:gd name="connsiteX661" fmla="*/ 364133 w 418784"/>
                <a:gd name="connsiteY661" fmla="*/ 1179182 h 1179182"/>
                <a:gd name="connsiteX662" fmla="*/ 370691 w 418784"/>
                <a:gd name="connsiteY662" fmla="*/ 1179182 h 1179182"/>
                <a:gd name="connsiteX663" fmla="*/ 359823 w 418784"/>
                <a:gd name="connsiteY663" fmla="*/ 1167505 h 1179182"/>
                <a:gd name="connsiteX664" fmla="*/ 357887 w 418784"/>
                <a:gd name="connsiteY664" fmla="*/ 1162884 h 1179182"/>
                <a:gd name="connsiteX665" fmla="*/ 366569 w 418784"/>
                <a:gd name="connsiteY665" fmla="*/ 1167505 h 1179182"/>
                <a:gd name="connsiteX666" fmla="*/ 386119 w 418784"/>
                <a:gd name="connsiteY666" fmla="*/ 1169878 h 1179182"/>
                <a:gd name="connsiteX667" fmla="*/ 375251 w 418784"/>
                <a:gd name="connsiteY667" fmla="*/ 1160512 h 1179182"/>
                <a:gd name="connsiteX668" fmla="*/ 366569 w 418784"/>
                <a:gd name="connsiteY668" fmla="*/ 1132474 h 1179182"/>
                <a:gd name="connsiteX669" fmla="*/ 355764 w 418784"/>
                <a:gd name="connsiteY669" fmla="*/ 1127853 h 1179182"/>
                <a:gd name="connsiteX670" fmla="*/ 349206 w 418784"/>
                <a:gd name="connsiteY670" fmla="*/ 1120797 h 1179182"/>
                <a:gd name="connsiteX671" fmla="*/ 342960 w 418784"/>
                <a:gd name="connsiteY671" fmla="*/ 1118487 h 1179182"/>
                <a:gd name="connsiteX672" fmla="*/ 340774 w 418784"/>
                <a:gd name="connsiteY672" fmla="*/ 1113804 h 1179182"/>
                <a:gd name="connsiteX673" fmla="*/ 338650 w 418784"/>
                <a:gd name="connsiteY673" fmla="*/ 1111493 h 1179182"/>
                <a:gd name="connsiteX674" fmla="*/ 338650 w 418784"/>
                <a:gd name="connsiteY674" fmla="*/ 1109120 h 1179182"/>
                <a:gd name="connsiteX675" fmla="*/ 327782 w 418784"/>
                <a:gd name="connsiteY675" fmla="*/ 1109120 h 1179182"/>
                <a:gd name="connsiteX676" fmla="*/ 329968 w 418784"/>
                <a:gd name="connsiteY676" fmla="*/ 1102127 h 1179182"/>
                <a:gd name="connsiteX677" fmla="*/ 314791 w 418784"/>
                <a:gd name="connsiteY677" fmla="*/ 1088139 h 1179182"/>
                <a:gd name="connsiteX678" fmla="*/ 303923 w 418784"/>
                <a:gd name="connsiteY678" fmla="*/ 1090450 h 1179182"/>
                <a:gd name="connsiteX679" fmla="*/ 299614 w 418784"/>
                <a:gd name="connsiteY679" fmla="*/ 1088139 h 1179182"/>
                <a:gd name="connsiteX680" fmla="*/ 295241 w 418784"/>
                <a:gd name="connsiteY680" fmla="*/ 1092823 h 1179182"/>
                <a:gd name="connsiteX681" fmla="*/ 286560 w 418784"/>
                <a:gd name="connsiteY681" fmla="*/ 1095133 h 1179182"/>
                <a:gd name="connsiteX682" fmla="*/ 288746 w 418784"/>
                <a:gd name="connsiteY682" fmla="*/ 1102127 h 1179182"/>
                <a:gd name="connsiteX683" fmla="*/ 282500 w 418784"/>
                <a:gd name="connsiteY683" fmla="*/ 1102127 h 1179182"/>
                <a:gd name="connsiteX684" fmla="*/ 282500 w 418784"/>
                <a:gd name="connsiteY684" fmla="*/ 1113804 h 1179182"/>
                <a:gd name="connsiteX685" fmla="*/ 284686 w 418784"/>
                <a:gd name="connsiteY685" fmla="*/ 1116177 h 1179182"/>
                <a:gd name="connsiteX686" fmla="*/ 288996 w 418784"/>
                <a:gd name="connsiteY686" fmla="*/ 1116177 h 1179182"/>
                <a:gd name="connsiteX687" fmla="*/ 293305 w 418784"/>
                <a:gd name="connsiteY687" fmla="*/ 1113804 h 1179182"/>
                <a:gd name="connsiteX688" fmla="*/ 295491 w 418784"/>
                <a:gd name="connsiteY688" fmla="*/ 1111493 h 1179182"/>
                <a:gd name="connsiteX689" fmla="*/ 299863 w 418784"/>
                <a:gd name="connsiteY689" fmla="*/ 1109120 h 1179182"/>
                <a:gd name="connsiteX690" fmla="*/ 301987 w 418784"/>
                <a:gd name="connsiteY690" fmla="*/ 1106810 h 1179182"/>
                <a:gd name="connsiteX691" fmla="*/ 310669 w 418784"/>
                <a:gd name="connsiteY691" fmla="*/ 1111493 h 1179182"/>
                <a:gd name="connsiteX692" fmla="*/ 310669 w 418784"/>
                <a:gd name="connsiteY692" fmla="*/ 1118487 h 1179182"/>
                <a:gd name="connsiteX693" fmla="*/ 306359 w 418784"/>
                <a:gd name="connsiteY693" fmla="*/ 1120797 h 1179182"/>
                <a:gd name="connsiteX694" fmla="*/ 300113 w 418784"/>
                <a:gd name="connsiteY694" fmla="*/ 1127853 h 1179182"/>
                <a:gd name="connsiteX695" fmla="*/ 297053 w 418784"/>
                <a:gd name="connsiteY695" fmla="*/ 1127853 h 1179182"/>
                <a:gd name="connsiteX696" fmla="*/ 299239 w 418784"/>
                <a:gd name="connsiteY696" fmla="*/ 1130164 h 1179182"/>
                <a:gd name="connsiteX697" fmla="*/ 318726 w 418784"/>
                <a:gd name="connsiteY697" fmla="*/ 1137157 h 1179182"/>
                <a:gd name="connsiteX698" fmla="*/ 329594 w 418784"/>
                <a:gd name="connsiteY698" fmla="*/ 1139530 h 1179182"/>
                <a:gd name="connsiteX699" fmla="*/ 333903 w 418784"/>
                <a:gd name="connsiteY699" fmla="*/ 1141841 h 1179182"/>
                <a:gd name="connsiteX700" fmla="*/ 327657 w 418784"/>
                <a:gd name="connsiteY700" fmla="*/ 1151207 h 1179182"/>
                <a:gd name="connsiteX701" fmla="*/ 327657 w 418784"/>
                <a:gd name="connsiteY701" fmla="*/ 1148835 h 1179182"/>
                <a:gd name="connsiteX702" fmla="*/ 323348 w 418784"/>
                <a:gd name="connsiteY702" fmla="*/ 1144151 h 1179182"/>
                <a:gd name="connsiteX703" fmla="*/ 316790 w 418784"/>
                <a:gd name="connsiteY703" fmla="*/ 1144151 h 1179182"/>
                <a:gd name="connsiteX704" fmla="*/ 314666 w 418784"/>
                <a:gd name="connsiteY704" fmla="*/ 1146524 h 1179182"/>
                <a:gd name="connsiteX705" fmla="*/ 314666 w 418784"/>
                <a:gd name="connsiteY705" fmla="*/ 1148835 h 1179182"/>
                <a:gd name="connsiteX706" fmla="*/ 308420 w 418784"/>
                <a:gd name="connsiteY706" fmla="*/ 1139530 h 1179182"/>
                <a:gd name="connsiteX707" fmla="*/ 301862 w 418784"/>
                <a:gd name="connsiteY707" fmla="*/ 1141841 h 1179182"/>
                <a:gd name="connsiteX708" fmla="*/ 306234 w 418784"/>
                <a:gd name="connsiteY708" fmla="*/ 1146524 h 1179182"/>
                <a:gd name="connsiteX709" fmla="*/ 295366 w 418784"/>
                <a:gd name="connsiteY709" fmla="*/ 1144151 h 1179182"/>
                <a:gd name="connsiteX710" fmla="*/ 297552 w 418784"/>
                <a:gd name="connsiteY710" fmla="*/ 1146524 h 1179182"/>
                <a:gd name="connsiteX711" fmla="*/ 299738 w 418784"/>
                <a:gd name="connsiteY711" fmla="*/ 1151207 h 1179182"/>
                <a:gd name="connsiteX712" fmla="*/ 301862 w 418784"/>
                <a:gd name="connsiteY712" fmla="*/ 1153518 h 1179182"/>
                <a:gd name="connsiteX713" fmla="*/ 323598 w 418784"/>
                <a:gd name="connsiteY713" fmla="*/ 1153518 h 1179182"/>
                <a:gd name="connsiteX714" fmla="*/ 327907 w 418784"/>
                <a:gd name="connsiteY714" fmla="*/ 1155828 h 1179182"/>
                <a:gd name="connsiteX715" fmla="*/ 379998 w 418784"/>
                <a:gd name="connsiteY715" fmla="*/ 1155828 h 1179182"/>
                <a:gd name="connsiteX716" fmla="*/ 388617 w 418784"/>
                <a:gd name="connsiteY716" fmla="*/ 1160512 h 1179182"/>
                <a:gd name="connsiteX717" fmla="*/ 390803 w 418784"/>
                <a:gd name="connsiteY717" fmla="*/ 1162884 h 1179182"/>
                <a:gd name="connsiteX718" fmla="*/ 392989 w 418784"/>
                <a:gd name="connsiteY718" fmla="*/ 1162884 h 1179182"/>
                <a:gd name="connsiteX719" fmla="*/ 405980 w 418784"/>
                <a:gd name="connsiteY719" fmla="*/ 1155828 h 1179182"/>
                <a:gd name="connsiteX720" fmla="*/ 412226 w 418784"/>
                <a:gd name="connsiteY720" fmla="*/ 1158201 h 1179182"/>
                <a:gd name="connsiteX721" fmla="*/ 416598 w 418784"/>
                <a:gd name="connsiteY721" fmla="*/ 1158201 h 1179182"/>
                <a:gd name="connsiteX722" fmla="*/ 418784 w 418784"/>
                <a:gd name="connsiteY722" fmla="*/ 1148835 h 1179182"/>
                <a:gd name="connsiteX723" fmla="*/ 411976 w 418784"/>
                <a:gd name="connsiteY723" fmla="*/ 1148835 h 1179182"/>
                <a:gd name="connsiteX724" fmla="*/ 392489 w 418784"/>
                <a:gd name="connsiteY724" fmla="*/ 1144151 h 117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18784" h="1179182">
                  <a:moveTo>
                    <a:pt x="258016" y="1118424"/>
                  </a:moveTo>
                  <a:lnTo>
                    <a:pt x="262326" y="1118424"/>
                  </a:lnTo>
                  <a:lnTo>
                    <a:pt x="262326" y="1123108"/>
                  </a:lnTo>
                  <a:lnTo>
                    <a:pt x="277503" y="1123108"/>
                  </a:lnTo>
                  <a:lnTo>
                    <a:pt x="279689" y="1120735"/>
                  </a:lnTo>
                  <a:lnTo>
                    <a:pt x="279689" y="1118424"/>
                  </a:lnTo>
                  <a:lnTo>
                    <a:pt x="268822" y="1106748"/>
                  </a:lnTo>
                  <a:lnTo>
                    <a:pt x="268822" y="1092760"/>
                  </a:lnTo>
                  <a:lnTo>
                    <a:pt x="284061" y="1090387"/>
                  </a:lnTo>
                  <a:lnTo>
                    <a:pt x="281875" y="1085704"/>
                  </a:lnTo>
                  <a:lnTo>
                    <a:pt x="290807" y="1085704"/>
                  </a:lnTo>
                  <a:lnTo>
                    <a:pt x="295117" y="1078710"/>
                  </a:lnTo>
                  <a:lnTo>
                    <a:pt x="286435" y="1071717"/>
                  </a:lnTo>
                  <a:lnTo>
                    <a:pt x="251770" y="1071717"/>
                  </a:lnTo>
                  <a:lnTo>
                    <a:pt x="247398" y="1074027"/>
                  </a:lnTo>
                  <a:lnTo>
                    <a:pt x="243088" y="1074027"/>
                  </a:lnTo>
                  <a:lnTo>
                    <a:pt x="236843" y="1067034"/>
                  </a:lnTo>
                  <a:lnTo>
                    <a:pt x="223789" y="1060040"/>
                  </a:lnTo>
                  <a:lnTo>
                    <a:pt x="219479" y="1053046"/>
                  </a:lnTo>
                  <a:lnTo>
                    <a:pt x="213233" y="1043680"/>
                  </a:lnTo>
                  <a:lnTo>
                    <a:pt x="213233" y="1034688"/>
                  </a:lnTo>
                  <a:lnTo>
                    <a:pt x="208861" y="1030005"/>
                  </a:lnTo>
                  <a:lnTo>
                    <a:pt x="204552" y="1027632"/>
                  </a:lnTo>
                  <a:lnTo>
                    <a:pt x="198306" y="1027632"/>
                  </a:lnTo>
                  <a:lnTo>
                    <a:pt x="193934" y="1032315"/>
                  </a:lnTo>
                  <a:lnTo>
                    <a:pt x="190873" y="1032315"/>
                  </a:lnTo>
                  <a:lnTo>
                    <a:pt x="186564" y="1030005"/>
                  </a:lnTo>
                  <a:lnTo>
                    <a:pt x="184377" y="1027632"/>
                  </a:lnTo>
                  <a:lnTo>
                    <a:pt x="184377" y="1023011"/>
                  </a:lnTo>
                  <a:lnTo>
                    <a:pt x="182191" y="1020638"/>
                  </a:lnTo>
                  <a:lnTo>
                    <a:pt x="182191" y="1018328"/>
                  </a:lnTo>
                  <a:lnTo>
                    <a:pt x="171386" y="1015955"/>
                  </a:lnTo>
                  <a:lnTo>
                    <a:pt x="171386" y="1001968"/>
                  </a:lnTo>
                  <a:lnTo>
                    <a:pt x="169200" y="999595"/>
                  </a:lnTo>
                  <a:lnTo>
                    <a:pt x="167014" y="994974"/>
                  </a:lnTo>
                  <a:lnTo>
                    <a:pt x="167014" y="990291"/>
                  </a:lnTo>
                  <a:lnTo>
                    <a:pt x="171386" y="987918"/>
                  </a:lnTo>
                  <a:lnTo>
                    <a:pt x="171386" y="978489"/>
                  </a:lnTo>
                  <a:lnTo>
                    <a:pt x="173572" y="978489"/>
                  </a:lnTo>
                  <a:lnTo>
                    <a:pt x="175696" y="976116"/>
                  </a:lnTo>
                  <a:lnTo>
                    <a:pt x="177882" y="976116"/>
                  </a:lnTo>
                  <a:lnTo>
                    <a:pt x="180068" y="973806"/>
                  </a:lnTo>
                  <a:lnTo>
                    <a:pt x="180068" y="971495"/>
                  </a:lnTo>
                  <a:lnTo>
                    <a:pt x="171386" y="962129"/>
                  </a:lnTo>
                  <a:lnTo>
                    <a:pt x="173572" y="959818"/>
                  </a:lnTo>
                  <a:lnTo>
                    <a:pt x="177882" y="957445"/>
                  </a:lnTo>
                  <a:lnTo>
                    <a:pt x="180068" y="957445"/>
                  </a:lnTo>
                  <a:lnTo>
                    <a:pt x="180068" y="955135"/>
                  </a:lnTo>
                  <a:lnTo>
                    <a:pt x="171386" y="945768"/>
                  </a:lnTo>
                  <a:lnTo>
                    <a:pt x="169200" y="945768"/>
                  </a:lnTo>
                  <a:lnTo>
                    <a:pt x="171386" y="929408"/>
                  </a:lnTo>
                  <a:lnTo>
                    <a:pt x="175696" y="927098"/>
                  </a:lnTo>
                  <a:lnTo>
                    <a:pt x="171386" y="917731"/>
                  </a:lnTo>
                  <a:lnTo>
                    <a:pt x="173572" y="903744"/>
                  </a:lnTo>
                  <a:lnTo>
                    <a:pt x="164890" y="894378"/>
                  </a:lnTo>
                  <a:lnTo>
                    <a:pt x="167014" y="885073"/>
                  </a:lnTo>
                  <a:lnTo>
                    <a:pt x="158332" y="878080"/>
                  </a:lnTo>
                  <a:lnTo>
                    <a:pt x="162704" y="873396"/>
                  </a:lnTo>
                  <a:lnTo>
                    <a:pt x="164890" y="868713"/>
                  </a:lnTo>
                  <a:lnTo>
                    <a:pt x="167014" y="866403"/>
                  </a:lnTo>
                  <a:lnTo>
                    <a:pt x="158332" y="857036"/>
                  </a:lnTo>
                  <a:lnTo>
                    <a:pt x="154023" y="857036"/>
                  </a:lnTo>
                  <a:lnTo>
                    <a:pt x="151837" y="854726"/>
                  </a:lnTo>
                  <a:lnTo>
                    <a:pt x="147527" y="852353"/>
                  </a:lnTo>
                  <a:lnTo>
                    <a:pt x="145341" y="852353"/>
                  </a:lnTo>
                  <a:lnTo>
                    <a:pt x="143155" y="850043"/>
                  </a:lnTo>
                  <a:lnTo>
                    <a:pt x="149713" y="850043"/>
                  </a:lnTo>
                  <a:lnTo>
                    <a:pt x="154023" y="847670"/>
                  </a:lnTo>
                  <a:lnTo>
                    <a:pt x="158332" y="847670"/>
                  </a:lnTo>
                  <a:lnTo>
                    <a:pt x="160518" y="845359"/>
                  </a:lnTo>
                  <a:lnTo>
                    <a:pt x="160518" y="843049"/>
                  </a:lnTo>
                  <a:lnTo>
                    <a:pt x="156209" y="840676"/>
                  </a:lnTo>
                  <a:lnTo>
                    <a:pt x="145341" y="840676"/>
                  </a:lnTo>
                  <a:lnTo>
                    <a:pt x="141031" y="835993"/>
                  </a:lnTo>
                  <a:lnTo>
                    <a:pt x="141031" y="824316"/>
                  </a:lnTo>
                  <a:lnTo>
                    <a:pt x="138845" y="819633"/>
                  </a:lnTo>
                  <a:lnTo>
                    <a:pt x="138845" y="817322"/>
                  </a:lnTo>
                  <a:lnTo>
                    <a:pt x="136659" y="815012"/>
                  </a:lnTo>
                  <a:lnTo>
                    <a:pt x="132350" y="812639"/>
                  </a:lnTo>
                  <a:lnTo>
                    <a:pt x="130164" y="812639"/>
                  </a:lnTo>
                  <a:lnTo>
                    <a:pt x="132350" y="800962"/>
                  </a:lnTo>
                  <a:lnTo>
                    <a:pt x="123668" y="796279"/>
                  </a:lnTo>
                  <a:lnTo>
                    <a:pt x="121482" y="793969"/>
                  </a:lnTo>
                  <a:lnTo>
                    <a:pt x="121482" y="789285"/>
                  </a:lnTo>
                  <a:lnTo>
                    <a:pt x="119296" y="784602"/>
                  </a:lnTo>
                  <a:lnTo>
                    <a:pt x="119296" y="777421"/>
                  </a:lnTo>
                  <a:lnTo>
                    <a:pt x="117172" y="772738"/>
                  </a:lnTo>
                  <a:lnTo>
                    <a:pt x="117172" y="768117"/>
                  </a:lnTo>
                  <a:lnTo>
                    <a:pt x="119296" y="765744"/>
                  </a:lnTo>
                  <a:lnTo>
                    <a:pt x="123668" y="763434"/>
                  </a:lnTo>
                  <a:lnTo>
                    <a:pt x="125854" y="763434"/>
                  </a:lnTo>
                  <a:lnTo>
                    <a:pt x="121482" y="758750"/>
                  </a:lnTo>
                  <a:lnTo>
                    <a:pt x="117172" y="756440"/>
                  </a:lnTo>
                  <a:lnTo>
                    <a:pt x="110614" y="749384"/>
                  </a:lnTo>
                  <a:lnTo>
                    <a:pt x="108490" y="744763"/>
                  </a:lnTo>
                  <a:lnTo>
                    <a:pt x="108490" y="735397"/>
                  </a:lnTo>
                  <a:lnTo>
                    <a:pt x="106304" y="730713"/>
                  </a:lnTo>
                  <a:lnTo>
                    <a:pt x="104118" y="728403"/>
                  </a:lnTo>
                  <a:lnTo>
                    <a:pt x="104118" y="716726"/>
                  </a:lnTo>
                  <a:lnTo>
                    <a:pt x="106304" y="714353"/>
                  </a:lnTo>
                  <a:lnTo>
                    <a:pt x="106304" y="709982"/>
                  </a:lnTo>
                  <a:lnTo>
                    <a:pt x="100058" y="705299"/>
                  </a:lnTo>
                  <a:lnTo>
                    <a:pt x="100058" y="702926"/>
                  </a:lnTo>
                  <a:lnTo>
                    <a:pt x="102245" y="698305"/>
                  </a:lnTo>
                  <a:lnTo>
                    <a:pt x="102245" y="695932"/>
                  </a:lnTo>
                  <a:lnTo>
                    <a:pt x="95686" y="688939"/>
                  </a:lnTo>
                  <a:lnTo>
                    <a:pt x="102245" y="684255"/>
                  </a:lnTo>
                  <a:lnTo>
                    <a:pt x="97872" y="667895"/>
                  </a:lnTo>
                  <a:lnTo>
                    <a:pt x="100058" y="667895"/>
                  </a:lnTo>
                  <a:lnTo>
                    <a:pt x="102245" y="665585"/>
                  </a:lnTo>
                  <a:lnTo>
                    <a:pt x="106554" y="663274"/>
                  </a:lnTo>
                  <a:lnTo>
                    <a:pt x="108740" y="658591"/>
                  </a:lnTo>
                  <a:lnTo>
                    <a:pt x="108740" y="656218"/>
                  </a:lnTo>
                  <a:lnTo>
                    <a:pt x="102494" y="649225"/>
                  </a:lnTo>
                  <a:lnTo>
                    <a:pt x="100308" y="649225"/>
                  </a:lnTo>
                  <a:lnTo>
                    <a:pt x="100308" y="642231"/>
                  </a:lnTo>
                  <a:lnTo>
                    <a:pt x="89441" y="632865"/>
                  </a:lnTo>
                  <a:lnTo>
                    <a:pt x="89441" y="614131"/>
                  </a:lnTo>
                  <a:lnTo>
                    <a:pt x="87255" y="609448"/>
                  </a:lnTo>
                  <a:lnTo>
                    <a:pt x="85131" y="602455"/>
                  </a:lnTo>
                  <a:lnTo>
                    <a:pt x="85131" y="597584"/>
                  </a:lnTo>
                  <a:lnTo>
                    <a:pt x="82945" y="595273"/>
                  </a:lnTo>
                  <a:lnTo>
                    <a:pt x="82945" y="592901"/>
                  </a:lnTo>
                  <a:lnTo>
                    <a:pt x="91627" y="590590"/>
                  </a:lnTo>
                  <a:lnTo>
                    <a:pt x="93813" y="583597"/>
                  </a:lnTo>
                  <a:lnTo>
                    <a:pt x="93813" y="581224"/>
                  </a:lnTo>
                  <a:lnTo>
                    <a:pt x="95936" y="576603"/>
                  </a:lnTo>
                  <a:lnTo>
                    <a:pt x="95936" y="571920"/>
                  </a:lnTo>
                  <a:lnTo>
                    <a:pt x="93813" y="569547"/>
                  </a:lnTo>
                  <a:lnTo>
                    <a:pt x="91627" y="564926"/>
                  </a:lnTo>
                  <a:lnTo>
                    <a:pt x="89441" y="562553"/>
                  </a:lnTo>
                  <a:lnTo>
                    <a:pt x="87255" y="557870"/>
                  </a:lnTo>
                  <a:lnTo>
                    <a:pt x="85131" y="555560"/>
                  </a:lnTo>
                  <a:lnTo>
                    <a:pt x="89441" y="555560"/>
                  </a:lnTo>
                  <a:lnTo>
                    <a:pt x="89441" y="543883"/>
                  </a:lnTo>
                  <a:lnTo>
                    <a:pt x="91627" y="536889"/>
                  </a:lnTo>
                  <a:lnTo>
                    <a:pt x="91627" y="527522"/>
                  </a:lnTo>
                  <a:lnTo>
                    <a:pt x="97872" y="520528"/>
                  </a:lnTo>
                  <a:lnTo>
                    <a:pt x="97872" y="518218"/>
                  </a:lnTo>
                  <a:lnTo>
                    <a:pt x="95686" y="513535"/>
                  </a:lnTo>
                  <a:lnTo>
                    <a:pt x="93563" y="511162"/>
                  </a:lnTo>
                  <a:lnTo>
                    <a:pt x="91377" y="506541"/>
                  </a:lnTo>
                  <a:lnTo>
                    <a:pt x="89191" y="490181"/>
                  </a:lnTo>
                  <a:lnTo>
                    <a:pt x="80509" y="490181"/>
                  </a:lnTo>
                  <a:lnTo>
                    <a:pt x="76199" y="485498"/>
                  </a:lnTo>
                  <a:lnTo>
                    <a:pt x="76199" y="480814"/>
                  </a:lnTo>
                  <a:lnTo>
                    <a:pt x="78385" y="478504"/>
                  </a:lnTo>
                  <a:lnTo>
                    <a:pt x="76199" y="473821"/>
                  </a:lnTo>
                  <a:lnTo>
                    <a:pt x="71827" y="462144"/>
                  </a:lnTo>
                  <a:lnTo>
                    <a:pt x="65581" y="455150"/>
                  </a:lnTo>
                  <a:lnTo>
                    <a:pt x="65581" y="452777"/>
                  </a:lnTo>
                  <a:lnTo>
                    <a:pt x="67768" y="450467"/>
                  </a:lnTo>
                  <a:lnTo>
                    <a:pt x="67768" y="445784"/>
                  </a:lnTo>
                  <a:lnTo>
                    <a:pt x="61522" y="438790"/>
                  </a:lnTo>
                  <a:lnTo>
                    <a:pt x="57150" y="436417"/>
                  </a:lnTo>
                  <a:lnTo>
                    <a:pt x="57150" y="434107"/>
                  </a:lnTo>
                  <a:lnTo>
                    <a:pt x="55026" y="431797"/>
                  </a:lnTo>
                  <a:lnTo>
                    <a:pt x="55026" y="422742"/>
                  </a:lnTo>
                  <a:lnTo>
                    <a:pt x="57150" y="422742"/>
                  </a:lnTo>
                  <a:lnTo>
                    <a:pt x="61522" y="420432"/>
                  </a:lnTo>
                  <a:lnTo>
                    <a:pt x="59336" y="399388"/>
                  </a:lnTo>
                  <a:lnTo>
                    <a:pt x="68017" y="399388"/>
                  </a:lnTo>
                  <a:lnTo>
                    <a:pt x="68017" y="397078"/>
                  </a:lnTo>
                  <a:lnTo>
                    <a:pt x="65831" y="392395"/>
                  </a:lnTo>
                  <a:lnTo>
                    <a:pt x="61522" y="378345"/>
                  </a:lnTo>
                  <a:lnTo>
                    <a:pt x="57150" y="369041"/>
                  </a:lnTo>
                  <a:lnTo>
                    <a:pt x="57150" y="364358"/>
                  </a:lnTo>
                  <a:lnTo>
                    <a:pt x="61522" y="359674"/>
                  </a:lnTo>
                  <a:lnTo>
                    <a:pt x="61522" y="334010"/>
                  </a:lnTo>
                  <a:lnTo>
                    <a:pt x="63645" y="331637"/>
                  </a:lnTo>
                  <a:lnTo>
                    <a:pt x="65831" y="327016"/>
                  </a:lnTo>
                  <a:lnTo>
                    <a:pt x="70203" y="322333"/>
                  </a:lnTo>
                  <a:lnTo>
                    <a:pt x="70203" y="317650"/>
                  </a:lnTo>
                  <a:lnTo>
                    <a:pt x="72327" y="312967"/>
                  </a:lnTo>
                  <a:lnTo>
                    <a:pt x="72327" y="308283"/>
                  </a:lnTo>
                  <a:lnTo>
                    <a:pt x="74513" y="301290"/>
                  </a:lnTo>
                  <a:lnTo>
                    <a:pt x="74513" y="296606"/>
                  </a:lnTo>
                  <a:lnTo>
                    <a:pt x="80759" y="296606"/>
                  </a:lnTo>
                  <a:lnTo>
                    <a:pt x="82945" y="294296"/>
                  </a:lnTo>
                  <a:lnTo>
                    <a:pt x="87255" y="291986"/>
                  </a:lnTo>
                  <a:lnTo>
                    <a:pt x="87255" y="287302"/>
                  </a:lnTo>
                  <a:lnTo>
                    <a:pt x="85131" y="282619"/>
                  </a:lnTo>
                  <a:lnTo>
                    <a:pt x="76449" y="277936"/>
                  </a:lnTo>
                  <a:lnTo>
                    <a:pt x="74263" y="275625"/>
                  </a:lnTo>
                  <a:lnTo>
                    <a:pt x="74263" y="275625"/>
                  </a:lnTo>
                  <a:lnTo>
                    <a:pt x="78635" y="270942"/>
                  </a:lnTo>
                  <a:lnTo>
                    <a:pt x="80759" y="266259"/>
                  </a:lnTo>
                  <a:lnTo>
                    <a:pt x="82945" y="263949"/>
                  </a:lnTo>
                  <a:lnTo>
                    <a:pt x="80759" y="259265"/>
                  </a:lnTo>
                  <a:lnTo>
                    <a:pt x="76449" y="254582"/>
                  </a:lnTo>
                  <a:lnTo>
                    <a:pt x="72077" y="252272"/>
                  </a:lnTo>
                  <a:lnTo>
                    <a:pt x="69954" y="249899"/>
                  </a:lnTo>
                  <a:lnTo>
                    <a:pt x="69954" y="242905"/>
                  </a:lnTo>
                  <a:lnTo>
                    <a:pt x="78635" y="233539"/>
                  </a:lnTo>
                  <a:lnTo>
                    <a:pt x="78635" y="231228"/>
                  </a:lnTo>
                  <a:lnTo>
                    <a:pt x="74263" y="231228"/>
                  </a:lnTo>
                  <a:lnTo>
                    <a:pt x="69954" y="228918"/>
                  </a:lnTo>
                  <a:lnTo>
                    <a:pt x="67768" y="226545"/>
                  </a:lnTo>
                  <a:lnTo>
                    <a:pt x="67768" y="224234"/>
                  </a:lnTo>
                  <a:lnTo>
                    <a:pt x="69954" y="221862"/>
                  </a:lnTo>
                  <a:lnTo>
                    <a:pt x="72077" y="217241"/>
                  </a:lnTo>
                  <a:lnTo>
                    <a:pt x="76449" y="214868"/>
                  </a:lnTo>
                  <a:lnTo>
                    <a:pt x="80759" y="210185"/>
                  </a:lnTo>
                  <a:lnTo>
                    <a:pt x="87005" y="207874"/>
                  </a:lnTo>
                  <a:lnTo>
                    <a:pt x="91377" y="205564"/>
                  </a:lnTo>
                  <a:lnTo>
                    <a:pt x="93563" y="203191"/>
                  </a:lnTo>
                  <a:lnTo>
                    <a:pt x="95686" y="203191"/>
                  </a:lnTo>
                  <a:lnTo>
                    <a:pt x="100058" y="170533"/>
                  </a:lnTo>
                  <a:lnTo>
                    <a:pt x="95686" y="163477"/>
                  </a:lnTo>
                  <a:lnTo>
                    <a:pt x="80509" y="163477"/>
                  </a:lnTo>
                  <a:lnTo>
                    <a:pt x="78385" y="158856"/>
                  </a:lnTo>
                  <a:lnTo>
                    <a:pt x="78385" y="149490"/>
                  </a:lnTo>
                  <a:lnTo>
                    <a:pt x="69704" y="140123"/>
                  </a:lnTo>
                  <a:lnTo>
                    <a:pt x="69704" y="114459"/>
                  </a:lnTo>
                  <a:lnTo>
                    <a:pt x="67518" y="112149"/>
                  </a:lnTo>
                  <a:lnTo>
                    <a:pt x="63145" y="109776"/>
                  </a:lnTo>
                  <a:lnTo>
                    <a:pt x="61022" y="107465"/>
                  </a:lnTo>
                  <a:lnTo>
                    <a:pt x="56650" y="105092"/>
                  </a:lnTo>
                  <a:lnTo>
                    <a:pt x="54526" y="102782"/>
                  </a:lnTo>
                  <a:lnTo>
                    <a:pt x="52340" y="102782"/>
                  </a:lnTo>
                  <a:lnTo>
                    <a:pt x="52340" y="93416"/>
                  </a:lnTo>
                  <a:lnTo>
                    <a:pt x="50154" y="91105"/>
                  </a:lnTo>
                  <a:lnTo>
                    <a:pt x="47968" y="86422"/>
                  </a:lnTo>
                  <a:lnTo>
                    <a:pt x="47968" y="81739"/>
                  </a:lnTo>
                  <a:lnTo>
                    <a:pt x="50154" y="79428"/>
                  </a:lnTo>
                  <a:lnTo>
                    <a:pt x="52340" y="74745"/>
                  </a:lnTo>
                  <a:lnTo>
                    <a:pt x="54526" y="72434"/>
                  </a:lnTo>
                  <a:lnTo>
                    <a:pt x="47968" y="65441"/>
                  </a:lnTo>
                  <a:lnTo>
                    <a:pt x="52340" y="60758"/>
                  </a:lnTo>
                  <a:lnTo>
                    <a:pt x="54526" y="56074"/>
                  </a:lnTo>
                  <a:lnTo>
                    <a:pt x="54526" y="53701"/>
                  </a:lnTo>
                  <a:lnTo>
                    <a:pt x="52340" y="49081"/>
                  </a:lnTo>
                  <a:lnTo>
                    <a:pt x="43658" y="44397"/>
                  </a:lnTo>
                  <a:lnTo>
                    <a:pt x="40973" y="44397"/>
                  </a:lnTo>
                  <a:lnTo>
                    <a:pt x="36663" y="42025"/>
                  </a:lnTo>
                  <a:lnTo>
                    <a:pt x="32291" y="11677"/>
                  </a:lnTo>
                  <a:lnTo>
                    <a:pt x="23609" y="11677"/>
                  </a:lnTo>
                  <a:lnTo>
                    <a:pt x="17363" y="0"/>
                  </a:lnTo>
                  <a:lnTo>
                    <a:pt x="13054" y="2373"/>
                  </a:lnTo>
                  <a:lnTo>
                    <a:pt x="15177" y="6994"/>
                  </a:lnTo>
                  <a:lnTo>
                    <a:pt x="15177" y="14050"/>
                  </a:lnTo>
                  <a:lnTo>
                    <a:pt x="13054" y="16360"/>
                  </a:lnTo>
                  <a:lnTo>
                    <a:pt x="0" y="25727"/>
                  </a:lnTo>
                  <a:lnTo>
                    <a:pt x="0" y="41837"/>
                  </a:lnTo>
                  <a:lnTo>
                    <a:pt x="8682" y="60570"/>
                  </a:lnTo>
                  <a:lnTo>
                    <a:pt x="10868" y="67564"/>
                  </a:lnTo>
                  <a:lnTo>
                    <a:pt x="13054" y="88607"/>
                  </a:lnTo>
                  <a:lnTo>
                    <a:pt x="13054" y="109588"/>
                  </a:lnTo>
                  <a:lnTo>
                    <a:pt x="17363" y="123638"/>
                  </a:lnTo>
                  <a:lnTo>
                    <a:pt x="17363" y="139936"/>
                  </a:lnTo>
                  <a:lnTo>
                    <a:pt x="19550" y="149302"/>
                  </a:lnTo>
                  <a:lnTo>
                    <a:pt x="19550" y="168035"/>
                  </a:lnTo>
                  <a:lnTo>
                    <a:pt x="10868" y="172719"/>
                  </a:lnTo>
                  <a:lnTo>
                    <a:pt x="13054" y="184395"/>
                  </a:lnTo>
                  <a:lnTo>
                    <a:pt x="19300" y="189079"/>
                  </a:lnTo>
                  <a:lnTo>
                    <a:pt x="17114" y="226545"/>
                  </a:lnTo>
                  <a:lnTo>
                    <a:pt x="25795" y="242905"/>
                  </a:lnTo>
                  <a:lnTo>
                    <a:pt x="19550" y="249899"/>
                  </a:lnTo>
                  <a:lnTo>
                    <a:pt x="21736" y="273253"/>
                  </a:lnTo>
                  <a:lnTo>
                    <a:pt x="23859" y="275625"/>
                  </a:lnTo>
                  <a:lnTo>
                    <a:pt x="28231" y="284929"/>
                  </a:lnTo>
                  <a:lnTo>
                    <a:pt x="28231" y="289613"/>
                  </a:lnTo>
                  <a:lnTo>
                    <a:pt x="26045" y="294296"/>
                  </a:lnTo>
                  <a:lnTo>
                    <a:pt x="23859" y="296606"/>
                  </a:lnTo>
                  <a:lnTo>
                    <a:pt x="21736" y="296606"/>
                  </a:lnTo>
                  <a:lnTo>
                    <a:pt x="21736" y="308283"/>
                  </a:lnTo>
                  <a:lnTo>
                    <a:pt x="26045" y="315339"/>
                  </a:lnTo>
                  <a:lnTo>
                    <a:pt x="21736" y="319960"/>
                  </a:lnTo>
                  <a:lnTo>
                    <a:pt x="17363" y="329327"/>
                  </a:lnTo>
                  <a:lnTo>
                    <a:pt x="17363" y="331637"/>
                  </a:lnTo>
                  <a:lnTo>
                    <a:pt x="21736" y="331637"/>
                  </a:lnTo>
                  <a:lnTo>
                    <a:pt x="21736" y="336320"/>
                  </a:lnTo>
                  <a:lnTo>
                    <a:pt x="23859" y="338693"/>
                  </a:lnTo>
                  <a:lnTo>
                    <a:pt x="23859" y="345687"/>
                  </a:lnTo>
                  <a:lnTo>
                    <a:pt x="19550" y="350370"/>
                  </a:lnTo>
                  <a:lnTo>
                    <a:pt x="19550" y="352681"/>
                  </a:lnTo>
                  <a:lnTo>
                    <a:pt x="17363" y="354991"/>
                  </a:lnTo>
                  <a:lnTo>
                    <a:pt x="17363" y="364358"/>
                  </a:lnTo>
                  <a:lnTo>
                    <a:pt x="19550" y="369041"/>
                  </a:lnTo>
                  <a:lnTo>
                    <a:pt x="21736" y="371351"/>
                  </a:lnTo>
                  <a:lnTo>
                    <a:pt x="23859" y="371351"/>
                  </a:lnTo>
                  <a:lnTo>
                    <a:pt x="28231" y="376035"/>
                  </a:lnTo>
                  <a:lnTo>
                    <a:pt x="28231" y="397078"/>
                  </a:lnTo>
                  <a:lnTo>
                    <a:pt x="21985" y="397078"/>
                  </a:lnTo>
                  <a:lnTo>
                    <a:pt x="21985" y="406382"/>
                  </a:lnTo>
                  <a:lnTo>
                    <a:pt x="24109" y="411065"/>
                  </a:lnTo>
                  <a:lnTo>
                    <a:pt x="32791" y="439102"/>
                  </a:lnTo>
                  <a:lnTo>
                    <a:pt x="34977" y="443786"/>
                  </a:lnTo>
                  <a:lnTo>
                    <a:pt x="37163" y="446096"/>
                  </a:lnTo>
                  <a:lnTo>
                    <a:pt x="37163" y="453090"/>
                  </a:lnTo>
                  <a:lnTo>
                    <a:pt x="39286" y="455462"/>
                  </a:lnTo>
                  <a:lnTo>
                    <a:pt x="41472" y="460146"/>
                  </a:lnTo>
                  <a:lnTo>
                    <a:pt x="43658" y="462456"/>
                  </a:lnTo>
                  <a:lnTo>
                    <a:pt x="43658" y="481189"/>
                  </a:lnTo>
                  <a:lnTo>
                    <a:pt x="41472" y="492866"/>
                  </a:lnTo>
                  <a:lnTo>
                    <a:pt x="50154" y="502233"/>
                  </a:lnTo>
                  <a:lnTo>
                    <a:pt x="50154" y="503919"/>
                  </a:lnTo>
                  <a:lnTo>
                    <a:pt x="47968" y="506292"/>
                  </a:lnTo>
                  <a:lnTo>
                    <a:pt x="45845" y="510912"/>
                  </a:lnTo>
                  <a:lnTo>
                    <a:pt x="45845" y="515596"/>
                  </a:lnTo>
                  <a:lnTo>
                    <a:pt x="43658" y="520279"/>
                  </a:lnTo>
                  <a:lnTo>
                    <a:pt x="43658" y="550626"/>
                  </a:lnTo>
                  <a:lnTo>
                    <a:pt x="37413" y="564676"/>
                  </a:lnTo>
                  <a:lnTo>
                    <a:pt x="41722" y="569297"/>
                  </a:lnTo>
                  <a:lnTo>
                    <a:pt x="41722" y="571670"/>
                  </a:lnTo>
                  <a:lnTo>
                    <a:pt x="39536" y="573980"/>
                  </a:lnTo>
                  <a:lnTo>
                    <a:pt x="39536" y="597584"/>
                  </a:lnTo>
                  <a:lnTo>
                    <a:pt x="37413" y="604577"/>
                  </a:lnTo>
                  <a:lnTo>
                    <a:pt x="37413" y="613944"/>
                  </a:lnTo>
                  <a:lnTo>
                    <a:pt x="31167" y="616254"/>
                  </a:lnTo>
                  <a:lnTo>
                    <a:pt x="31167" y="625621"/>
                  </a:lnTo>
                  <a:lnTo>
                    <a:pt x="39786" y="641981"/>
                  </a:lnTo>
                  <a:lnTo>
                    <a:pt x="39786" y="658341"/>
                  </a:lnTo>
                  <a:lnTo>
                    <a:pt x="41972" y="663024"/>
                  </a:lnTo>
                  <a:lnTo>
                    <a:pt x="52840" y="674701"/>
                  </a:lnTo>
                  <a:lnTo>
                    <a:pt x="57150" y="684006"/>
                  </a:lnTo>
                  <a:lnTo>
                    <a:pt x="57150" y="700366"/>
                  </a:lnTo>
                  <a:lnTo>
                    <a:pt x="55026" y="705049"/>
                  </a:lnTo>
                  <a:lnTo>
                    <a:pt x="55026" y="709982"/>
                  </a:lnTo>
                  <a:lnTo>
                    <a:pt x="59336" y="714603"/>
                  </a:lnTo>
                  <a:lnTo>
                    <a:pt x="59336" y="737957"/>
                  </a:lnTo>
                  <a:lnTo>
                    <a:pt x="61522" y="742640"/>
                  </a:lnTo>
                  <a:lnTo>
                    <a:pt x="63645" y="745013"/>
                  </a:lnTo>
                  <a:lnTo>
                    <a:pt x="68017" y="747323"/>
                  </a:lnTo>
                  <a:lnTo>
                    <a:pt x="70203" y="749633"/>
                  </a:lnTo>
                  <a:lnTo>
                    <a:pt x="72327" y="749633"/>
                  </a:lnTo>
                  <a:lnTo>
                    <a:pt x="70203" y="756690"/>
                  </a:lnTo>
                  <a:lnTo>
                    <a:pt x="84694" y="756690"/>
                  </a:lnTo>
                  <a:lnTo>
                    <a:pt x="84694" y="745013"/>
                  </a:lnTo>
                  <a:lnTo>
                    <a:pt x="89003" y="749633"/>
                  </a:lnTo>
                  <a:lnTo>
                    <a:pt x="93376" y="752006"/>
                  </a:lnTo>
                  <a:lnTo>
                    <a:pt x="97685" y="752006"/>
                  </a:lnTo>
                  <a:lnTo>
                    <a:pt x="99871" y="749633"/>
                  </a:lnTo>
                  <a:lnTo>
                    <a:pt x="99871" y="745013"/>
                  </a:lnTo>
                  <a:lnTo>
                    <a:pt x="104181" y="752006"/>
                  </a:lnTo>
                  <a:lnTo>
                    <a:pt x="102057" y="754317"/>
                  </a:lnTo>
                  <a:lnTo>
                    <a:pt x="97685" y="756690"/>
                  </a:lnTo>
                  <a:lnTo>
                    <a:pt x="95499" y="761310"/>
                  </a:lnTo>
                  <a:lnTo>
                    <a:pt x="93376" y="763683"/>
                  </a:lnTo>
                  <a:lnTo>
                    <a:pt x="93376" y="765994"/>
                  </a:lnTo>
                  <a:lnTo>
                    <a:pt x="104181" y="765994"/>
                  </a:lnTo>
                  <a:lnTo>
                    <a:pt x="106367" y="768366"/>
                  </a:lnTo>
                  <a:lnTo>
                    <a:pt x="106367" y="775360"/>
                  </a:lnTo>
                  <a:lnTo>
                    <a:pt x="97685" y="772988"/>
                  </a:lnTo>
                  <a:lnTo>
                    <a:pt x="103931" y="782354"/>
                  </a:lnTo>
                  <a:lnTo>
                    <a:pt x="99621" y="787037"/>
                  </a:lnTo>
                  <a:lnTo>
                    <a:pt x="105867" y="796341"/>
                  </a:lnTo>
                  <a:lnTo>
                    <a:pt x="99621" y="803398"/>
                  </a:lnTo>
                  <a:lnTo>
                    <a:pt x="97435" y="808018"/>
                  </a:lnTo>
                  <a:lnTo>
                    <a:pt x="97435" y="809892"/>
                  </a:lnTo>
                  <a:lnTo>
                    <a:pt x="99621" y="812202"/>
                  </a:lnTo>
                  <a:lnTo>
                    <a:pt x="101807" y="812202"/>
                  </a:lnTo>
                  <a:lnTo>
                    <a:pt x="110427" y="816885"/>
                  </a:lnTo>
                  <a:lnTo>
                    <a:pt x="114799" y="816885"/>
                  </a:lnTo>
                  <a:lnTo>
                    <a:pt x="108553" y="823879"/>
                  </a:lnTo>
                  <a:lnTo>
                    <a:pt x="108553" y="828625"/>
                  </a:lnTo>
                  <a:lnTo>
                    <a:pt x="112863" y="830997"/>
                  </a:lnTo>
                  <a:lnTo>
                    <a:pt x="115048" y="833308"/>
                  </a:lnTo>
                  <a:lnTo>
                    <a:pt x="119358" y="835618"/>
                  </a:lnTo>
                  <a:lnTo>
                    <a:pt x="128040" y="835618"/>
                  </a:lnTo>
                  <a:lnTo>
                    <a:pt x="130226" y="849668"/>
                  </a:lnTo>
                  <a:lnTo>
                    <a:pt x="128040" y="849668"/>
                  </a:lnTo>
                  <a:lnTo>
                    <a:pt x="117235" y="861345"/>
                  </a:lnTo>
                  <a:lnTo>
                    <a:pt x="117235" y="863655"/>
                  </a:lnTo>
                  <a:lnTo>
                    <a:pt x="119358" y="866028"/>
                  </a:lnTo>
                  <a:lnTo>
                    <a:pt x="128040" y="866028"/>
                  </a:lnTo>
                  <a:lnTo>
                    <a:pt x="132412" y="868338"/>
                  </a:lnTo>
                  <a:lnTo>
                    <a:pt x="136722" y="873022"/>
                  </a:lnTo>
                  <a:lnTo>
                    <a:pt x="125916" y="873022"/>
                  </a:lnTo>
                  <a:lnTo>
                    <a:pt x="123730" y="870649"/>
                  </a:lnTo>
                  <a:lnTo>
                    <a:pt x="119358" y="870649"/>
                  </a:lnTo>
                  <a:lnTo>
                    <a:pt x="117235" y="873022"/>
                  </a:lnTo>
                  <a:lnTo>
                    <a:pt x="117235" y="875332"/>
                  </a:lnTo>
                  <a:lnTo>
                    <a:pt x="128040" y="877705"/>
                  </a:lnTo>
                  <a:lnTo>
                    <a:pt x="119358" y="882326"/>
                  </a:lnTo>
                  <a:lnTo>
                    <a:pt x="121544" y="891692"/>
                  </a:lnTo>
                  <a:lnTo>
                    <a:pt x="125916" y="891692"/>
                  </a:lnTo>
                  <a:lnTo>
                    <a:pt x="125916" y="901059"/>
                  </a:lnTo>
                  <a:lnTo>
                    <a:pt x="121544" y="905680"/>
                  </a:lnTo>
                  <a:lnTo>
                    <a:pt x="121544" y="903557"/>
                  </a:lnTo>
                  <a:lnTo>
                    <a:pt x="119358" y="901246"/>
                  </a:lnTo>
                  <a:lnTo>
                    <a:pt x="117235" y="896563"/>
                  </a:lnTo>
                  <a:lnTo>
                    <a:pt x="117235" y="894190"/>
                  </a:lnTo>
                  <a:lnTo>
                    <a:pt x="104181" y="894190"/>
                  </a:lnTo>
                  <a:lnTo>
                    <a:pt x="110427" y="891880"/>
                  </a:lnTo>
                  <a:lnTo>
                    <a:pt x="101807" y="882513"/>
                  </a:lnTo>
                  <a:lnTo>
                    <a:pt x="99621" y="882513"/>
                  </a:lnTo>
                  <a:lnTo>
                    <a:pt x="99621" y="887197"/>
                  </a:lnTo>
                  <a:lnTo>
                    <a:pt x="97435" y="882513"/>
                  </a:lnTo>
                  <a:lnTo>
                    <a:pt x="82258" y="887197"/>
                  </a:lnTo>
                  <a:lnTo>
                    <a:pt x="95249" y="889569"/>
                  </a:lnTo>
                  <a:lnTo>
                    <a:pt x="93126" y="891880"/>
                  </a:lnTo>
                  <a:lnTo>
                    <a:pt x="90940" y="896563"/>
                  </a:lnTo>
                  <a:lnTo>
                    <a:pt x="88754" y="898873"/>
                  </a:lnTo>
                  <a:lnTo>
                    <a:pt x="84444" y="901246"/>
                  </a:lnTo>
                  <a:lnTo>
                    <a:pt x="82258" y="905867"/>
                  </a:lnTo>
                  <a:lnTo>
                    <a:pt x="80072" y="908240"/>
                  </a:lnTo>
                  <a:lnTo>
                    <a:pt x="80072" y="910550"/>
                  </a:lnTo>
                  <a:lnTo>
                    <a:pt x="82258" y="912923"/>
                  </a:lnTo>
                  <a:lnTo>
                    <a:pt x="86567" y="915234"/>
                  </a:lnTo>
                  <a:lnTo>
                    <a:pt x="90940" y="915234"/>
                  </a:lnTo>
                  <a:lnTo>
                    <a:pt x="90940" y="912923"/>
                  </a:lnTo>
                  <a:lnTo>
                    <a:pt x="86567" y="908240"/>
                  </a:lnTo>
                  <a:lnTo>
                    <a:pt x="95249" y="905867"/>
                  </a:lnTo>
                  <a:lnTo>
                    <a:pt x="101807" y="912923"/>
                  </a:lnTo>
                  <a:lnTo>
                    <a:pt x="116985" y="912923"/>
                  </a:lnTo>
                  <a:lnTo>
                    <a:pt x="121294" y="915234"/>
                  </a:lnTo>
                  <a:lnTo>
                    <a:pt x="123480" y="919917"/>
                  </a:lnTo>
                  <a:lnTo>
                    <a:pt x="127790" y="922227"/>
                  </a:lnTo>
                  <a:lnTo>
                    <a:pt x="127790" y="924600"/>
                  </a:lnTo>
                  <a:lnTo>
                    <a:pt x="121544" y="931594"/>
                  </a:lnTo>
                  <a:lnTo>
                    <a:pt x="123730" y="936277"/>
                  </a:lnTo>
                  <a:lnTo>
                    <a:pt x="129976" y="936277"/>
                  </a:lnTo>
                  <a:lnTo>
                    <a:pt x="129976" y="941023"/>
                  </a:lnTo>
                  <a:lnTo>
                    <a:pt x="136222" y="943396"/>
                  </a:lnTo>
                  <a:lnTo>
                    <a:pt x="138408" y="936402"/>
                  </a:lnTo>
                  <a:lnTo>
                    <a:pt x="144654" y="943396"/>
                  </a:lnTo>
                  <a:lnTo>
                    <a:pt x="147152" y="943396"/>
                  </a:lnTo>
                  <a:lnTo>
                    <a:pt x="151462" y="945706"/>
                  </a:lnTo>
                  <a:lnTo>
                    <a:pt x="153648" y="948079"/>
                  </a:lnTo>
                  <a:lnTo>
                    <a:pt x="153648" y="952700"/>
                  </a:lnTo>
                  <a:lnTo>
                    <a:pt x="149338" y="957383"/>
                  </a:lnTo>
                  <a:lnTo>
                    <a:pt x="147152" y="955073"/>
                  </a:lnTo>
                  <a:lnTo>
                    <a:pt x="142780" y="955073"/>
                  </a:lnTo>
                  <a:lnTo>
                    <a:pt x="138470" y="952700"/>
                  </a:lnTo>
                  <a:lnTo>
                    <a:pt x="136285" y="950389"/>
                  </a:lnTo>
                  <a:lnTo>
                    <a:pt x="131975" y="950389"/>
                  </a:lnTo>
                  <a:lnTo>
                    <a:pt x="131975" y="955073"/>
                  </a:lnTo>
                  <a:lnTo>
                    <a:pt x="134098" y="957383"/>
                  </a:lnTo>
                  <a:lnTo>
                    <a:pt x="136285" y="957383"/>
                  </a:lnTo>
                  <a:lnTo>
                    <a:pt x="140657" y="962066"/>
                  </a:lnTo>
                  <a:lnTo>
                    <a:pt x="144966" y="971433"/>
                  </a:lnTo>
                  <a:lnTo>
                    <a:pt x="144966" y="976053"/>
                  </a:lnTo>
                  <a:lnTo>
                    <a:pt x="138720" y="976053"/>
                  </a:lnTo>
                  <a:lnTo>
                    <a:pt x="143030" y="983110"/>
                  </a:lnTo>
                  <a:lnTo>
                    <a:pt x="149588" y="997097"/>
                  </a:lnTo>
                  <a:lnTo>
                    <a:pt x="153898" y="980737"/>
                  </a:lnTo>
                  <a:lnTo>
                    <a:pt x="153898" y="992414"/>
                  </a:lnTo>
                  <a:lnTo>
                    <a:pt x="160144" y="1001780"/>
                  </a:lnTo>
                  <a:lnTo>
                    <a:pt x="151462" y="1001780"/>
                  </a:lnTo>
                  <a:lnTo>
                    <a:pt x="153648" y="1008774"/>
                  </a:lnTo>
                  <a:lnTo>
                    <a:pt x="162330" y="1008774"/>
                  </a:lnTo>
                  <a:lnTo>
                    <a:pt x="156084" y="1013457"/>
                  </a:lnTo>
                  <a:lnTo>
                    <a:pt x="166889" y="1018140"/>
                  </a:lnTo>
                  <a:lnTo>
                    <a:pt x="160643" y="1022823"/>
                  </a:lnTo>
                  <a:lnTo>
                    <a:pt x="171511" y="1027445"/>
                  </a:lnTo>
                  <a:lnTo>
                    <a:pt x="167139" y="1032128"/>
                  </a:lnTo>
                  <a:lnTo>
                    <a:pt x="173385" y="1034500"/>
                  </a:lnTo>
                  <a:lnTo>
                    <a:pt x="173385" y="1032128"/>
                  </a:lnTo>
                  <a:lnTo>
                    <a:pt x="175508" y="1027445"/>
                  </a:lnTo>
                  <a:lnTo>
                    <a:pt x="175508" y="1025134"/>
                  </a:lnTo>
                  <a:lnTo>
                    <a:pt x="177695" y="1025134"/>
                  </a:lnTo>
                  <a:lnTo>
                    <a:pt x="179880" y="1027445"/>
                  </a:lnTo>
                  <a:lnTo>
                    <a:pt x="182004" y="1032128"/>
                  </a:lnTo>
                  <a:lnTo>
                    <a:pt x="179880" y="1034500"/>
                  </a:lnTo>
                  <a:lnTo>
                    <a:pt x="179880" y="1036811"/>
                  </a:lnTo>
                  <a:lnTo>
                    <a:pt x="177695" y="1036811"/>
                  </a:lnTo>
                  <a:lnTo>
                    <a:pt x="173385" y="1041494"/>
                  </a:lnTo>
                  <a:lnTo>
                    <a:pt x="173385" y="1043805"/>
                  </a:lnTo>
                  <a:lnTo>
                    <a:pt x="175508" y="1046178"/>
                  </a:lnTo>
                  <a:lnTo>
                    <a:pt x="186376" y="1046178"/>
                  </a:lnTo>
                  <a:lnTo>
                    <a:pt x="186376" y="1050798"/>
                  </a:lnTo>
                  <a:lnTo>
                    <a:pt x="195058" y="1060165"/>
                  </a:lnTo>
                  <a:lnTo>
                    <a:pt x="199367" y="1062475"/>
                  </a:lnTo>
                  <a:lnTo>
                    <a:pt x="201554" y="1064848"/>
                  </a:lnTo>
                  <a:lnTo>
                    <a:pt x="201554" y="1050798"/>
                  </a:lnTo>
                  <a:lnTo>
                    <a:pt x="203740" y="1050798"/>
                  </a:lnTo>
                  <a:lnTo>
                    <a:pt x="205863" y="1053171"/>
                  </a:lnTo>
                  <a:lnTo>
                    <a:pt x="210235" y="1055482"/>
                  </a:lnTo>
                  <a:lnTo>
                    <a:pt x="216481" y="1057855"/>
                  </a:lnTo>
                  <a:lnTo>
                    <a:pt x="225163" y="1067159"/>
                  </a:lnTo>
                  <a:lnTo>
                    <a:pt x="222977" y="1069531"/>
                  </a:lnTo>
                  <a:lnTo>
                    <a:pt x="222977" y="1071842"/>
                  </a:lnTo>
                  <a:lnTo>
                    <a:pt x="220853" y="1074152"/>
                  </a:lnTo>
                  <a:lnTo>
                    <a:pt x="227099" y="1076525"/>
                  </a:lnTo>
                  <a:lnTo>
                    <a:pt x="227099" y="1085829"/>
                  </a:lnTo>
                  <a:lnTo>
                    <a:pt x="247086" y="1085829"/>
                  </a:lnTo>
                  <a:lnTo>
                    <a:pt x="251458" y="1090512"/>
                  </a:lnTo>
                  <a:lnTo>
                    <a:pt x="240840" y="1090512"/>
                  </a:lnTo>
                  <a:lnTo>
                    <a:pt x="236530" y="1095196"/>
                  </a:lnTo>
                  <a:lnTo>
                    <a:pt x="227849" y="1095196"/>
                  </a:lnTo>
                  <a:lnTo>
                    <a:pt x="223477" y="1102189"/>
                  </a:lnTo>
                  <a:lnTo>
                    <a:pt x="234344" y="1102189"/>
                  </a:lnTo>
                  <a:lnTo>
                    <a:pt x="229972" y="1109183"/>
                  </a:lnTo>
                  <a:lnTo>
                    <a:pt x="240840" y="1106873"/>
                  </a:lnTo>
                  <a:lnTo>
                    <a:pt x="240840" y="1099879"/>
                  </a:lnTo>
                  <a:lnTo>
                    <a:pt x="249522" y="1104562"/>
                  </a:lnTo>
                  <a:lnTo>
                    <a:pt x="251708" y="1099879"/>
                  </a:lnTo>
                  <a:lnTo>
                    <a:pt x="253831" y="1097506"/>
                  </a:lnTo>
                  <a:lnTo>
                    <a:pt x="258203" y="1095196"/>
                  </a:lnTo>
                  <a:lnTo>
                    <a:pt x="260390" y="1092885"/>
                  </a:lnTo>
                  <a:lnTo>
                    <a:pt x="264699" y="1092885"/>
                  </a:lnTo>
                  <a:lnTo>
                    <a:pt x="264699" y="1097131"/>
                  </a:lnTo>
                  <a:lnTo>
                    <a:pt x="262513" y="1101815"/>
                  </a:lnTo>
                  <a:lnTo>
                    <a:pt x="253831" y="1111181"/>
                  </a:lnTo>
                  <a:lnTo>
                    <a:pt x="251708" y="1108808"/>
                  </a:lnTo>
                  <a:lnTo>
                    <a:pt x="245462" y="1108808"/>
                  </a:lnTo>
                  <a:lnTo>
                    <a:pt x="245462" y="1115864"/>
                  </a:lnTo>
                  <a:lnTo>
                    <a:pt x="232471" y="1115864"/>
                  </a:lnTo>
                  <a:lnTo>
                    <a:pt x="228161" y="1120485"/>
                  </a:lnTo>
                  <a:lnTo>
                    <a:pt x="232471" y="1122858"/>
                  </a:lnTo>
                  <a:lnTo>
                    <a:pt x="234657" y="1134535"/>
                  </a:lnTo>
                  <a:lnTo>
                    <a:pt x="245462" y="1127541"/>
                  </a:lnTo>
                  <a:lnTo>
                    <a:pt x="247648" y="1132162"/>
                  </a:lnTo>
                  <a:lnTo>
                    <a:pt x="247648" y="1134597"/>
                  </a:lnTo>
                  <a:lnTo>
                    <a:pt x="249834" y="1134597"/>
                  </a:lnTo>
                  <a:lnTo>
                    <a:pt x="252020" y="1132225"/>
                  </a:lnTo>
                  <a:lnTo>
                    <a:pt x="254144" y="1127604"/>
                  </a:lnTo>
                  <a:lnTo>
                    <a:pt x="254144" y="1125231"/>
                  </a:lnTo>
                  <a:lnTo>
                    <a:pt x="256330" y="1120548"/>
                  </a:lnTo>
                  <a:close/>
                  <a:moveTo>
                    <a:pt x="84694" y="838179"/>
                  </a:moveTo>
                  <a:lnTo>
                    <a:pt x="78448" y="838179"/>
                  </a:lnTo>
                  <a:lnTo>
                    <a:pt x="82758" y="847483"/>
                  </a:lnTo>
                  <a:close/>
                  <a:moveTo>
                    <a:pt x="90940" y="821818"/>
                  </a:moveTo>
                  <a:lnTo>
                    <a:pt x="86567" y="824129"/>
                  </a:lnTo>
                  <a:lnTo>
                    <a:pt x="86567" y="831185"/>
                  </a:lnTo>
                  <a:lnTo>
                    <a:pt x="90940" y="831185"/>
                  </a:lnTo>
                  <a:lnTo>
                    <a:pt x="95249" y="826501"/>
                  </a:lnTo>
                  <a:lnTo>
                    <a:pt x="95249" y="819446"/>
                  </a:lnTo>
                  <a:lnTo>
                    <a:pt x="93126" y="819446"/>
                  </a:lnTo>
                  <a:close/>
                  <a:moveTo>
                    <a:pt x="114799" y="852166"/>
                  </a:moveTo>
                  <a:lnTo>
                    <a:pt x="116985" y="849855"/>
                  </a:lnTo>
                  <a:lnTo>
                    <a:pt x="121294" y="847483"/>
                  </a:lnTo>
                  <a:lnTo>
                    <a:pt x="125667" y="842862"/>
                  </a:lnTo>
                  <a:lnTo>
                    <a:pt x="121294" y="838179"/>
                  </a:lnTo>
                  <a:lnTo>
                    <a:pt x="116985" y="838179"/>
                  </a:lnTo>
                  <a:lnTo>
                    <a:pt x="112613" y="840489"/>
                  </a:lnTo>
                  <a:lnTo>
                    <a:pt x="110427" y="842862"/>
                  </a:lnTo>
                  <a:lnTo>
                    <a:pt x="110427" y="849855"/>
                  </a:lnTo>
                  <a:lnTo>
                    <a:pt x="112613" y="852166"/>
                  </a:lnTo>
                  <a:close/>
                  <a:moveTo>
                    <a:pt x="101807" y="863843"/>
                  </a:moveTo>
                  <a:lnTo>
                    <a:pt x="101807" y="870836"/>
                  </a:lnTo>
                  <a:lnTo>
                    <a:pt x="110427" y="877893"/>
                  </a:lnTo>
                  <a:lnTo>
                    <a:pt x="110427" y="868526"/>
                  </a:lnTo>
                  <a:lnTo>
                    <a:pt x="106117" y="859159"/>
                  </a:lnTo>
                  <a:lnTo>
                    <a:pt x="93126" y="859159"/>
                  </a:lnTo>
                  <a:close/>
                  <a:moveTo>
                    <a:pt x="88816" y="847358"/>
                  </a:moveTo>
                  <a:lnTo>
                    <a:pt x="93188" y="852041"/>
                  </a:lnTo>
                  <a:lnTo>
                    <a:pt x="101870" y="852041"/>
                  </a:lnTo>
                  <a:lnTo>
                    <a:pt x="106179" y="845047"/>
                  </a:lnTo>
                  <a:lnTo>
                    <a:pt x="95312" y="847358"/>
                  </a:lnTo>
                  <a:close/>
                  <a:moveTo>
                    <a:pt x="88816" y="809892"/>
                  </a:moveTo>
                  <a:lnTo>
                    <a:pt x="88816" y="791158"/>
                  </a:lnTo>
                  <a:lnTo>
                    <a:pt x="78011" y="779482"/>
                  </a:lnTo>
                  <a:lnTo>
                    <a:pt x="84256" y="774798"/>
                  </a:lnTo>
                  <a:lnTo>
                    <a:pt x="75575" y="765432"/>
                  </a:lnTo>
                  <a:lnTo>
                    <a:pt x="62521" y="760749"/>
                  </a:lnTo>
                  <a:lnTo>
                    <a:pt x="62521" y="772425"/>
                  </a:lnTo>
                  <a:lnTo>
                    <a:pt x="64707" y="777109"/>
                  </a:lnTo>
                  <a:lnTo>
                    <a:pt x="64707" y="779482"/>
                  </a:lnTo>
                  <a:lnTo>
                    <a:pt x="69079" y="784102"/>
                  </a:lnTo>
                  <a:lnTo>
                    <a:pt x="71203" y="788786"/>
                  </a:lnTo>
                  <a:lnTo>
                    <a:pt x="73389" y="791158"/>
                  </a:lnTo>
                  <a:lnTo>
                    <a:pt x="73389" y="795779"/>
                  </a:lnTo>
                  <a:lnTo>
                    <a:pt x="71203" y="802835"/>
                  </a:lnTo>
                  <a:close/>
                  <a:moveTo>
                    <a:pt x="134661" y="1006339"/>
                  </a:moveTo>
                  <a:lnTo>
                    <a:pt x="136847" y="1006339"/>
                  </a:lnTo>
                  <a:lnTo>
                    <a:pt x="136847" y="1003966"/>
                  </a:lnTo>
                  <a:lnTo>
                    <a:pt x="139033" y="1001655"/>
                  </a:lnTo>
                  <a:lnTo>
                    <a:pt x="149900" y="1011022"/>
                  </a:lnTo>
                  <a:lnTo>
                    <a:pt x="149900" y="1001655"/>
                  </a:lnTo>
                  <a:lnTo>
                    <a:pt x="139033" y="989979"/>
                  </a:lnTo>
                  <a:lnTo>
                    <a:pt x="136847" y="985295"/>
                  </a:lnTo>
                  <a:lnTo>
                    <a:pt x="134661" y="982985"/>
                  </a:lnTo>
                  <a:lnTo>
                    <a:pt x="130351" y="973618"/>
                  </a:lnTo>
                  <a:lnTo>
                    <a:pt x="130351" y="968935"/>
                  </a:lnTo>
                  <a:lnTo>
                    <a:pt x="124105" y="954947"/>
                  </a:lnTo>
                  <a:lnTo>
                    <a:pt x="119733" y="952575"/>
                  </a:lnTo>
                  <a:lnTo>
                    <a:pt x="117609" y="950264"/>
                  </a:lnTo>
                  <a:lnTo>
                    <a:pt x="115423" y="950264"/>
                  </a:lnTo>
                  <a:lnTo>
                    <a:pt x="113237" y="952575"/>
                  </a:lnTo>
                  <a:lnTo>
                    <a:pt x="113237" y="954947"/>
                  </a:lnTo>
                  <a:lnTo>
                    <a:pt x="106991" y="952575"/>
                  </a:lnTo>
                  <a:lnTo>
                    <a:pt x="104805" y="954947"/>
                  </a:lnTo>
                  <a:lnTo>
                    <a:pt x="104805" y="959756"/>
                  </a:lnTo>
                  <a:lnTo>
                    <a:pt x="102682" y="962066"/>
                  </a:lnTo>
                  <a:lnTo>
                    <a:pt x="102682" y="969060"/>
                  </a:lnTo>
                  <a:lnTo>
                    <a:pt x="119983" y="969060"/>
                  </a:lnTo>
                  <a:lnTo>
                    <a:pt x="113737" y="985420"/>
                  </a:lnTo>
                  <a:lnTo>
                    <a:pt x="118109" y="985420"/>
                  </a:lnTo>
                  <a:lnTo>
                    <a:pt x="126791" y="976053"/>
                  </a:lnTo>
                  <a:lnTo>
                    <a:pt x="124605" y="985420"/>
                  </a:lnTo>
                  <a:lnTo>
                    <a:pt x="124605" y="987730"/>
                  </a:lnTo>
                  <a:lnTo>
                    <a:pt x="126791" y="990103"/>
                  </a:lnTo>
                  <a:lnTo>
                    <a:pt x="133037" y="1004090"/>
                  </a:lnTo>
                  <a:lnTo>
                    <a:pt x="133037" y="1006463"/>
                  </a:lnTo>
                  <a:close/>
                  <a:moveTo>
                    <a:pt x="132537" y="1020326"/>
                  </a:moveTo>
                  <a:lnTo>
                    <a:pt x="138783" y="1022699"/>
                  </a:lnTo>
                  <a:lnTo>
                    <a:pt x="140906" y="1034688"/>
                  </a:lnTo>
                  <a:lnTo>
                    <a:pt x="143030" y="1023011"/>
                  </a:lnTo>
                  <a:lnTo>
                    <a:pt x="145216" y="1013644"/>
                  </a:lnTo>
                  <a:lnTo>
                    <a:pt x="134348" y="1011334"/>
                  </a:lnTo>
                  <a:close/>
                  <a:moveTo>
                    <a:pt x="165078" y="1053046"/>
                  </a:moveTo>
                  <a:lnTo>
                    <a:pt x="167201" y="1041369"/>
                  </a:lnTo>
                  <a:lnTo>
                    <a:pt x="165078" y="1027320"/>
                  </a:lnTo>
                  <a:lnTo>
                    <a:pt x="158520" y="1025009"/>
                  </a:lnTo>
                  <a:lnTo>
                    <a:pt x="158520" y="1032003"/>
                  </a:lnTo>
                  <a:lnTo>
                    <a:pt x="147152" y="1029692"/>
                  </a:lnTo>
                  <a:lnTo>
                    <a:pt x="155834" y="1043680"/>
                  </a:lnTo>
                  <a:lnTo>
                    <a:pt x="153648" y="1060040"/>
                  </a:lnTo>
                  <a:close/>
                  <a:moveTo>
                    <a:pt x="186751" y="1060040"/>
                  </a:moveTo>
                  <a:lnTo>
                    <a:pt x="182379" y="1057730"/>
                  </a:lnTo>
                  <a:lnTo>
                    <a:pt x="178069" y="1062350"/>
                  </a:lnTo>
                  <a:lnTo>
                    <a:pt x="182379" y="1069406"/>
                  </a:lnTo>
                  <a:close/>
                  <a:moveTo>
                    <a:pt x="160706" y="1064723"/>
                  </a:moveTo>
                  <a:lnTo>
                    <a:pt x="173760" y="1078710"/>
                  </a:lnTo>
                  <a:lnTo>
                    <a:pt x="178069" y="1074027"/>
                  </a:lnTo>
                  <a:lnTo>
                    <a:pt x="167201" y="1060040"/>
                  </a:lnTo>
                  <a:close/>
                  <a:moveTo>
                    <a:pt x="199742" y="1069406"/>
                  </a:moveTo>
                  <a:lnTo>
                    <a:pt x="193497" y="1062350"/>
                  </a:lnTo>
                  <a:lnTo>
                    <a:pt x="191310" y="1076400"/>
                  </a:lnTo>
                  <a:lnTo>
                    <a:pt x="182629" y="1078710"/>
                  </a:lnTo>
                  <a:lnTo>
                    <a:pt x="197869" y="1083394"/>
                  </a:lnTo>
                  <a:close/>
                  <a:moveTo>
                    <a:pt x="199742" y="1099754"/>
                  </a:moveTo>
                  <a:lnTo>
                    <a:pt x="186751" y="1092760"/>
                  </a:lnTo>
                  <a:lnTo>
                    <a:pt x="197619" y="1102064"/>
                  </a:lnTo>
                  <a:lnTo>
                    <a:pt x="212796" y="1106748"/>
                  </a:lnTo>
                  <a:lnTo>
                    <a:pt x="219042" y="1109058"/>
                  </a:lnTo>
                  <a:lnTo>
                    <a:pt x="212796" y="1102064"/>
                  </a:lnTo>
                  <a:close/>
                  <a:moveTo>
                    <a:pt x="221478" y="1078710"/>
                  </a:moveTo>
                  <a:lnTo>
                    <a:pt x="219292" y="1076400"/>
                  </a:lnTo>
                  <a:lnTo>
                    <a:pt x="214920" y="1076400"/>
                  </a:lnTo>
                  <a:lnTo>
                    <a:pt x="212796" y="1074027"/>
                  </a:lnTo>
                  <a:lnTo>
                    <a:pt x="206550" y="1074027"/>
                  </a:lnTo>
                  <a:lnTo>
                    <a:pt x="206550" y="1076400"/>
                  </a:lnTo>
                  <a:lnTo>
                    <a:pt x="204427" y="1081083"/>
                  </a:lnTo>
                  <a:lnTo>
                    <a:pt x="204427" y="1092760"/>
                  </a:lnTo>
                  <a:lnTo>
                    <a:pt x="206550" y="1092760"/>
                  </a:lnTo>
                  <a:lnTo>
                    <a:pt x="208736" y="1090387"/>
                  </a:lnTo>
                  <a:lnTo>
                    <a:pt x="213108" y="1090387"/>
                  </a:lnTo>
                  <a:lnTo>
                    <a:pt x="215232" y="1088077"/>
                  </a:lnTo>
                  <a:lnTo>
                    <a:pt x="217418" y="1097381"/>
                  </a:lnTo>
                  <a:lnTo>
                    <a:pt x="228286" y="1092760"/>
                  </a:lnTo>
                  <a:lnTo>
                    <a:pt x="222040" y="1085704"/>
                  </a:lnTo>
                  <a:lnTo>
                    <a:pt x="224164" y="1078710"/>
                  </a:lnTo>
                  <a:close/>
                  <a:moveTo>
                    <a:pt x="280001" y="1139468"/>
                  </a:moveTo>
                  <a:lnTo>
                    <a:pt x="277816" y="1132412"/>
                  </a:lnTo>
                  <a:lnTo>
                    <a:pt x="260514" y="1127791"/>
                  </a:lnTo>
                  <a:lnTo>
                    <a:pt x="256142" y="1134785"/>
                  </a:lnTo>
                  <a:lnTo>
                    <a:pt x="256142" y="1141779"/>
                  </a:lnTo>
                  <a:lnTo>
                    <a:pt x="269134" y="1137095"/>
                  </a:lnTo>
                  <a:close/>
                  <a:moveTo>
                    <a:pt x="290869" y="1120735"/>
                  </a:moveTo>
                  <a:lnTo>
                    <a:pt x="284624" y="1127791"/>
                  </a:lnTo>
                  <a:lnTo>
                    <a:pt x="286747" y="1139468"/>
                  </a:lnTo>
                  <a:lnTo>
                    <a:pt x="295429" y="1137095"/>
                  </a:lnTo>
                  <a:close/>
                  <a:moveTo>
                    <a:pt x="290869" y="1146462"/>
                  </a:moveTo>
                  <a:lnTo>
                    <a:pt x="269134" y="1144089"/>
                  </a:lnTo>
                  <a:lnTo>
                    <a:pt x="271320" y="1151145"/>
                  </a:lnTo>
                  <a:lnTo>
                    <a:pt x="286497" y="1151145"/>
                  </a:lnTo>
                  <a:lnTo>
                    <a:pt x="290869" y="1158139"/>
                  </a:lnTo>
                  <a:lnTo>
                    <a:pt x="312542" y="1167443"/>
                  </a:lnTo>
                  <a:lnTo>
                    <a:pt x="299551" y="1155766"/>
                  </a:lnTo>
                  <a:close/>
                  <a:moveTo>
                    <a:pt x="347082" y="1165195"/>
                  </a:moveTo>
                  <a:lnTo>
                    <a:pt x="349206" y="1160512"/>
                  </a:lnTo>
                  <a:lnTo>
                    <a:pt x="321037" y="1160512"/>
                  </a:lnTo>
                  <a:lnTo>
                    <a:pt x="327283" y="1172188"/>
                  </a:lnTo>
                  <a:lnTo>
                    <a:pt x="338150" y="1174561"/>
                  </a:lnTo>
                  <a:lnTo>
                    <a:pt x="335964" y="1169878"/>
                  </a:lnTo>
                  <a:lnTo>
                    <a:pt x="338150" y="1167505"/>
                  </a:lnTo>
                  <a:lnTo>
                    <a:pt x="342460" y="1172188"/>
                  </a:lnTo>
                  <a:lnTo>
                    <a:pt x="359823" y="1172188"/>
                  </a:lnTo>
                  <a:lnTo>
                    <a:pt x="364133" y="1179182"/>
                  </a:lnTo>
                  <a:lnTo>
                    <a:pt x="370691" y="1179182"/>
                  </a:lnTo>
                  <a:lnTo>
                    <a:pt x="359823" y="1167505"/>
                  </a:lnTo>
                  <a:close/>
                  <a:moveTo>
                    <a:pt x="357887" y="1162884"/>
                  </a:moveTo>
                  <a:lnTo>
                    <a:pt x="366569" y="1167505"/>
                  </a:lnTo>
                  <a:lnTo>
                    <a:pt x="386119" y="1169878"/>
                  </a:lnTo>
                  <a:lnTo>
                    <a:pt x="375251" y="1160512"/>
                  </a:lnTo>
                  <a:close/>
                  <a:moveTo>
                    <a:pt x="366569" y="1132474"/>
                  </a:moveTo>
                  <a:lnTo>
                    <a:pt x="355764" y="1127853"/>
                  </a:lnTo>
                  <a:lnTo>
                    <a:pt x="349206" y="1120797"/>
                  </a:lnTo>
                  <a:lnTo>
                    <a:pt x="342960" y="1118487"/>
                  </a:lnTo>
                  <a:lnTo>
                    <a:pt x="340774" y="1113804"/>
                  </a:lnTo>
                  <a:lnTo>
                    <a:pt x="338650" y="1111493"/>
                  </a:lnTo>
                  <a:lnTo>
                    <a:pt x="338650" y="1109120"/>
                  </a:lnTo>
                  <a:lnTo>
                    <a:pt x="327782" y="1109120"/>
                  </a:lnTo>
                  <a:lnTo>
                    <a:pt x="329968" y="1102127"/>
                  </a:lnTo>
                  <a:lnTo>
                    <a:pt x="314791" y="1088139"/>
                  </a:lnTo>
                  <a:lnTo>
                    <a:pt x="303923" y="1090450"/>
                  </a:lnTo>
                  <a:lnTo>
                    <a:pt x="299614" y="1088139"/>
                  </a:lnTo>
                  <a:lnTo>
                    <a:pt x="295241" y="1092823"/>
                  </a:lnTo>
                  <a:lnTo>
                    <a:pt x="286560" y="1095133"/>
                  </a:lnTo>
                  <a:lnTo>
                    <a:pt x="288746" y="1102127"/>
                  </a:lnTo>
                  <a:lnTo>
                    <a:pt x="282500" y="1102127"/>
                  </a:lnTo>
                  <a:lnTo>
                    <a:pt x="282500" y="1113804"/>
                  </a:lnTo>
                  <a:lnTo>
                    <a:pt x="284686" y="1116177"/>
                  </a:lnTo>
                  <a:lnTo>
                    <a:pt x="288996" y="1116177"/>
                  </a:lnTo>
                  <a:lnTo>
                    <a:pt x="293305" y="1113804"/>
                  </a:lnTo>
                  <a:lnTo>
                    <a:pt x="295491" y="1111493"/>
                  </a:lnTo>
                  <a:lnTo>
                    <a:pt x="299863" y="1109120"/>
                  </a:lnTo>
                  <a:lnTo>
                    <a:pt x="301987" y="1106810"/>
                  </a:lnTo>
                  <a:lnTo>
                    <a:pt x="310669" y="1111493"/>
                  </a:lnTo>
                  <a:lnTo>
                    <a:pt x="310669" y="1118487"/>
                  </a:lnTo>
                  <a:lnTo>
                    <a:pt x="306359" y="1120797"/>
                  </a:lnTo>
                  <a:lnTo>
                    <a:pt x="300113" y="1127853"/>
                  </a:lnTo>
                  <a:lnTo>
                    <a:pt x="297053" y="1127853"/>
                  </a:lnTo>
                  <a:lnTo>
                    <a:pt x="299239" y="1130164"/>
                  </a:lnTo>
                  <a:lnTo>
                    <a:pt x="318726" y="1137157"/>
                  </a:lnTo>
                  <a:lnTo>
                    <a:pt x="329594" y="1139530"/>
                  </a:lnTo>
                  <a:lnTo>
                    <a:pt x="333903" y="1141841"/>
                  </a:lnTo>
                  <a:lnTo>
                    <a:pt x="327657" y="1151207"/>
                  </a:lnTo>
                  <a:lnTo>
                    <a:pt x="327657" y="1148835"/>
                  </a:lnTo>
                  <a:lnTo>
                    <a:pt x="323348" y="1144151"/>
                  </a:lnTo>
                  <a:lnTo>
                    <a:pt x="316790" y="1144151"/>
                  </a:lnTo>
                  <a:lnTo>
                    <a:pt x="314666" y="1146524"/>
                  </a:lnTo>
                  <a:lnTo>
                    <a:pt x="314666" y="1148835"/>
                  </a:lnTo>
                  <a:lnTo>
                    <a:pt x="308420" y="1139530"/>
                  </a:lnTo>
                  <a:lnTo>
                    <a:pt x="301862" y="1141841"/>
                  </a:lnTo>
                  <a:lnTo>
                    <a:pt x="306234" y="1146524"/>
                  </a:lnTo>
                  <a:lnTo>
                    <a:pt x="295366" y="1144151"/>
                  </a:lnTo>
                  <a:lnTo>
                    <a:pt x="297552" y="1146524"/>
                  </a:lnTo>
                  <a:lnTo>
                    <a:pt x="299738" y="1151207"/>
                  </a:lnTo>
                  <a:lnTo>
                    <a:pt x="301862" y="1153518"/>
                  </a:lnTo>
                  <a:lnTo>
                    <a:pt x="323598" y="1153518"/>
                  </a:lnTo>
                  <a:lnTo>
                    <a:pt x="327907" y="1155828"/>
                  </a:lnTo>
                  <a:lnTo>
                    <a:pt x="379998" y="1155828"/>
                  </a:lnTo>
                  <a:lnTo>
                    <a:pt x="388617" y="1160512"/>
                  </a:lnTo>
                  <a:lnTo>
                    <a:pt x="390803" y="1162884"/>
                  </a:lnTo>
                  <a:lnTo>
                    <a:pt x="392989" y="1162884"/>
                  </a:lnTo>
                  <a:lnTo>
                    <a:pt x="405980" y="1155828"/>
                  </a:lnTo>
                  <a:lnTo>
                    <a:pt x="412226" y="1158201"/>
                  </a:lnTo>
                  <a:lnTo>
                    <a:pt x="416598" y="1158201"/>
                  </a:lnTo>
                  <a:lnTo>
                    <a:pt x="418784" y="1148835"/>
                  </a:lnTo>
                  <a:lnTo>
                    <a:pt x="411976" y="1148835"/>
                  </a:lnTo>
                  <a:lnTo>
                    <a:pt x="392489" y="1144151"/>
                  </a:lnTo>
                  <a:close/>
                </a:path>
              </a:pathLst>
            </a:custGeom>
            <a:solidFill>
              <a:srgbClr val="A6A6A6"/>
            </a:solidFill>
            <a:ln w="6245" cap="flat">
              <a:noFill/>
              <a:prstDash val="solid"/>
              <a:miter/>
            </a:ln>
          </p:spPr>
          <p:txBody>
            <a:bodyPr rtlCol="0" anchor="ctr"/>
            <a:lstStyle/>
            <a:p>
              <a:endParaRPr lang="en-US" noProof="0" dirty="0"/>
            </a:p>
          </p:txBody>
        </p:sp>
        <p:sp>
          <p:nvSpPr>
            <p:cNvPr id="4872" name="Serbest Form 4871">
              <a:extLst>
                <a:ext uri="{FF2B5EF4-FFF2-40B4-BE49-F238E27FC236}">
                  <a16:creationId xmlns:a16="http://schemas.microsoft.com/office/drawing/2014/main" id="{3FEA0F1A-A665-164A-9235-DC9E857C848D}"/>
                </a:ext>
              </a:extLst>
            </p:cNvPr>
            <p:cNvSpPr/>
            <p:nvPr/>
          </p:nvSpPr>
          <p:spPr>
            <a:xfrm>
              <a:off x="3901344" y="3087237"/>
              <a:ext cx="418784" cy="1179182"/>
            </a:xfrm>
            <a:custGeom>
              <a:avLst/>
              <a:gdLst>
                <a:gd name="connsiteX0" fmla="*/ 258016 w 418784"/>
                <a:gd name="connsiteY0" fmla="*/ 1118424 h 1179182"/>
                <a:gd name="connsiteX1" fmla="*/ 262326 w 418784"/>
                <a:gd name="connsiteY1" fmla="*/ 1118424 h 1179182"/>
                <a:gd name="connsiteX2" fmla="*/ 262326 w 418784"/>
                <a:gd name="connsiteY2" fmla="*/ 1123108 h 1179182"/>
                <a:gd name="connsiteX3" fmla="*/ 277503 w 418784"/>
                <a:gd name="connsiteY3" fmla="*/ 1123108 h 1179182"/>
                <a:gd name="connsiteX4" fmla="*/ 279689 w 418784"/>
                <a:gd name="connsiteY4" fmla="*/ 1120735 h 1179182"/>
                <a:gd name="connsiteX5" fmla="*/ 279689 w 418784"/>
                <a:gd name="connsiteY5" fmla="*/ 1118424 h 1179182"/>
                <a:gd name="connsiteX6" fmla="*/ 268822 w 418784"/>
                <a:gd name="connsiteY6" fmla="*/ 1106748 h 1179182"/>
                <a:gd name="connsiteX7" fmla="*/ 268822 w 418784"/>
                <a:gd name="connsiteY7" fmla="*/ 1092760 h 1179182"/>
                <a:gd name="connsiteX8" fmla="*/ 284061 w 418784"/>
                <a:gd name="connsiteY8" fmla="*/ 1090387 h 1179182"/>
                <a:gd name="connsiteX9" fmla="*/ 281875 w 418784"/>
                <a:gd name="connsiteY9" fmla="*/ 1085704 h 1179182"/>
                <a:gd name="connsiteX10" fmla="*/ 290807 w 418784"/>
                <a:gd name="connsiteY10" fmla="*/ 1085704 h 1179182"/>
                <a:gd name="connsiteX11" fmla="*/ 295117 w 418784"/>
                <a:gd name="connsiteY11" fmla="*/ 1078710 h 1179182"/>
                <a:gd name="connsiteX12" fmla="*/ 286435 w 418784"/>
                <a:gd name="connsiteY12" fmla="*/ 1071717 h 1179182"/>
                <a:gd name="connsiteX13" fmla="*/ 251770 w 418784"/>
                <a:gd name="connsiteY13" fmla="*/ 1071717 h 1179182"/>
                <a:gd name="connsiteX14" fmla="*/ 247398 w 418784"/>
                <a:gd name="connsiteY14" fmla="*/ 1074027 h 1179182"/>
                <a:gd name="connsiteX15" fmla="*/ 243088 w 418784"/>
                <a:gd name="connsiteY15" fmla="*/ 1074027 h 1179182"/>
                <a:gd name="connsiteX16" fmla="*/ 236843 w 418784"/>
                <a:gd name="connsiteY16" fmla="*/ 1067034 h 1179182"/>
                <a:gd name="connsiteX17" fmla="*/ 223789 w 418784"/>
                <a:gd name="connsiteY17" fmla="*/ 1060040 h 1179182"/>
                <a:gd name="connsiteX18" fmla="*/ 219479 w 418784"/>
                <a:gd name="connsiteY18" fmla="*/ 1053046 h 1179182"/>
                <a:gd name="connsiteX19" fmla="*/ 213233 w 418784"/>
                <a:gd name="connsiteY19" fmla="*/ 1043680 h 1179182"/>
                <a:gd name="connsiteX20" fmla="*/ 213233 w 418784"/>
                <a:gd name="connsiteY20" fmla="*/ 1034688 h 1179182"/>
                <a:gd name="connsiteX21" fmla="*/ 208861 w 418784"/>
                <a:gd name="connsiteY21" fmla="*/ 1030005 h 1179182"/>
                <a:gd name="connsiteX22" fmla="*/ 204552 w 418784"/>
                <a:gd name="connsiteY22" fmla="*/ 1027632 h 1179182"/>
                <a:gd name="connsiteX23" fmla="*/ 198306 w 418784"/>
                <a:gd name="connsiteY23" fmla="*/ 1027632 h 1179182"/>
                <a:gd name="connsiteX24" fmla="*/ 193934 w 418784"/>
                <a:gd name="connsiteY24" fmla="*/ 1032315 h 1179182"/>
                <a:gd name="connsiteX25" fmla="*/ 190873 w 418784"/>
                <a:gd name="connsiteY25" fmla="*/ 1032315 h 1179182"/>
                <a:gd name="connsiteX26" fmla="*/ 186564 w 418784"/>
                <a:gd name="connsiteY26" fmla="*/ 1030005 h 1179182"/>
                <a:gd name="connsiteX27" fmla="*/ 184377 w 418784"/>
                <a:gd name="connsiteY27" fmla="*/ 1027632 h 1179182"/>
                <a:gd name="connsiteX28" fmla="*/ 184377 w 418784"/>
                <a:gd name="connsiteY28" fmla="*/ 1023011 h 1179182"/>
                <a:gd name="connsiteX29" fmla="*/ 182191 w 418784"/>
                <a:gd name="connsiteY29" fmla="*/ 1020638 h 1179182"/>
                <a:gd name="connsiteX30" fmla="*/ 182191 w 418784"/>
                <a:gd name="connsiteY30" fmla="*/ 1018328 h 1179182"/>
                <a:gd name="connsiteX31" fmla="*/ 171386 w 418784"/>
                <a:gd name="connsiteY31" fmla="*/ 1015955 h 1179182"/>
                <a:gd name="connsiteX32" fmla="*/ 171386 w 418784"/>
                <a:gd name="connsiteY32" fmla="*/ 1001968 h 1179182"/>
                <a:gd name="connsiteX33" fmla="*/ 169200 w 418784"/>
                <a:gd name="connsiteY33" fmla="*/ 999595 h 1179182"/>
                <a:gd name="connsiteX34" fmla="*/ 167014 w 418784"/>
                <a:gd name="connsiteY34" fmla="*/ 994974 h 1179182"/>
                <a:gd name="connsiteX35" fmla="*/ 167014 w 418784"/>
                <a:gd name="connsiteY35" fmla="*/ 990291 h 1179182"/>
                <a:gd name="connsiteX36" fmla="*/ 171386 w 418784"/>
                <a:gd name="connsiteY36" fmla="*/ 987918 h 1179182"/>
                <a:gd name="connsiteX37" fmla="*/ 171386 w 418784"/>
                <a:gd name="connsiteY37" fmla="*/ 978489 h 1179182"/>
                <a:gd name="connsiteX38" fmla="*/ 173572 w 418784"/>
                <a:gd name="connsiteY38" fmla="*/ 978489 h 1179182"/>
                <a:gd name="connsiteX39" fmla="*/ 175696 w 418784"/>
                <a:gd name="connsiteY39" fmla="*/ 976116 h 1179182"/>
                <a:gd name="connsiteX40" fmla="*/ 177882 w 418784"/>
                <a:gd name="connsiteY40" fmla="*/ 976116 h 1179182"/>
                <a:gd name="connsiteX41" fmla="*/ 180068 w 418784"/>
                <a:gd name="connsiteY41" fmla="*/ 973806 h 1179182"/>
                <a:gd name="connsiteX42" fmla="*/ 180068 w 418784"/>
                <a:gd name="connsiteY42" fmla="*/ 971495 h 1179182"/>
                <a:gd name="connsiteX43" fmla="*/ 171386 w 418784"/>
                <a:gd name="connsiteY43" fmla="*/ 962129 h 1179182"/>
                <a:gd name="connsiteX44" fmla="*/ 173572 w 418784"/>
                <a:gd name="connsiteY44" fmla="*/ 959818 h 1179182"/>
                <a:gd name="connsiteX45" fmla="*/ 177882 w 418784"/>
                <a:gd name="connsiteY45" fmla="*/ 957445 h 1179182"/>
                <a:gd name="connsiteX46" fmla="*/ 180068 w 418784"/>
                <a:gd name="connsiteY46" fmla="*/ 957445 h 1179182"/>
                <a:gd name="connsiteX47" fmla="*/ 180068 w 418784"/>
                <a:gd name="connsiteY47" fmla="*/ 955135 h 1179182"/>
                <a:gd name="connsiteX48" fmla="*/ 171386 w 418784"/>
                <a:gd name="connsiteY48" fmla="*/ 945768 h 1179182"/>
                <a:gd name="connsiteX49" fmla="*/ 169200 w 418784"/>
                <a:gd name="connsiteY49" fmla="*/ 945768 h 1179182"/>
                <a:gd name="connsiteX50" fmla="*/ 171386 w 418784"/>
                <a:gd name="connsiteY50" fmla="*/ 929408 h 1179182"/>
                <a:gd name="connsiteX51" fmla="*/ 175696 w 418784"/>
                <a:gd name="connsiteY51" fmla="*/ 927098 h 1179182"/>
                <a:gd name="connsiteX52" fmla="*/ 171386 w 418784"/>
                <a:gd name="connsiteY52" fmla="*/ 917731 h 1179182"/>
                <a:gd name="connsiteX53" fmla="*/ 173572 w 418784"/>
                <a:gd name="connsiteY53" fmla="*/ 903744 h 1179182"/>
                <a:gd name="connsiteX54" fmla="*/ 164890 w 418784"/>
                <a:gd name="connsiteY54" fmla="*/ 894378 h 1179182"/>
                <a:gd name="connsiteX55" fmla="*/ 167014 w 418784"/>
                <a:gd name="connsiteY55" fmla="*/ 885073 h 1179182"/>
                <a:gd name="connsiteX56" fmla="*/ 158332 w 418784"/>
                <a:gd name="connsiteY56" fmla="*/ 878080 h 1179182"/>
                <a:gd name="connsiteX57" fmla="*/ 162704 w 418784"/>
                <a:gd name="connsiteY57" fmla="*/ 873396 h 1179182"/>
                <a:gd name="connsiteX58" fmla="*/ 164890 w 418784"/>
                <a:gd name="connsiteY58" fmla="*/ 868713 h 1179182"/>
                <a:gd name="connsiteX59" fmla="*/ 167014 w 418784"/>
                <a:gd name="connsiteY59" fmla="*/ 866403 h 1179182"/>
                <a:gd name="connsiteX60" fmla="*/ 158332 w 418784"/>
                <a:gd name="connsiteY60" fmla="*/ 857036 h 1179182"/>
                <a:gd name="connsiteX61" fmla="*/ 154023 w 418784"/>
                <a:gd name="connsiteY61" fmla="*/ 857036 h 1179182"/>
                <a:gd name="connsiteX62" fmla="*/ 151837 w 418784"/>
                <a:gd name="connsiteY62" fmla="*/ 854726 h 1179182"/>
                <a:gd name="connsiteX63" fmla="*/ 147527 w 418784"/>
                <a:gd name="connsiteY63" fmla="*/ 852353 h 1179182"/>
                <a:gd name="connsiteX64" fmla="*/ 145341 w 418784"/>
                <a:gd name="connsiteY64" fmla="*/ 852353 h 1179182"/>
                <a:gd name="connsiteX65" fmla="*/ 143155 w 418784"/>
                <a:gd name="connsiteY65" fmla="*/ 850043 h 1179182"/>
                <a:gd name="connsiteX66" fmla="*/ 149713 w 418784"/>
                <a:gd name="connsiteY66" fmla="*/ 850043 h 1179182"/>
                <a:gd name="connsiteX67" fmla="*/ 154023 w 418784"/>
                <a:gd name="connsiteY67" fmla="*/ 847670 h 1179182"/>
                <a:gd name="connsiteX68" fmla="*/ 158332 w 418784"/>
                <a:gd name="connsiteY68" fmla="*/ 847670 h 1179182"/>
                <a:gd name="connsiteX69" fmla="*/ 160518 w 418784"/>
                <a:gd name="connsiteY69" fmla="*/ 845359 h 1179182"/>
                <a:gd name="connsiteX70" fmla="*/ 160518 w 418784"/>
                <a:gd name="connsiteY70" fmla="*/ 843049 h 1179182"/>
                <a:gd name="connsiteX71" fmla="*/ 156209 w 418784"/>
                <a:gd name="connsiteY71" fmla="*/ 840676 h 1179182"/>
                <a:gd name="connsiteX72" fmla="*/ 145341 w 418784"/>
                <a:gd name="connsiteY72" fmla="*/ 840676 h 1179182"/>
                <a:gd name="connsiteX73" fmla="*/ 141031 w 418784"/>
                <a:gd name="connsiteY73" fmla="*/ 835993 h 1179182"/>
                <a:gd name="connsiteX74" fmla="*/ 141031 w 418784"/>
                <a:gd name="connsiteY74" fmla="*/ 824316 h 1179182"/>
                <a:gd name="connsiteX75" fmla="*/ 138845 w 418784"/>
                <a:gd name="connsiteY75" fmla="*/ 819633 h 1179182"/>
                <a:gd name="connsiteX76" fmla="*/ 138845 w 418784"/>
                <a:gd name="connsiteY76" fmla="*/ 817322 h 1179182"/>
                <a:gd name="connsiteX77" fmla="*/ 136659 w 418784"/>
                <a:gd name="connsiteY77" fmla="*/ 815012 h 1179182"/>
                <a:gd name="connsiteX78" fmla="*/ 132350 w 418784"/>
                <a:gd name="connsiteY78" fmla="*/ 812639 h 1179182"/>
                <a:gd name="connsiteX79" fmla="*/ 130164 w 418784"/>
                <a:gd name="connsiteY79" fmla="*/ 812639 h 1179182"/>
                <a:gd name="connsiteX80" fmla="*/ 132350 w 418784"/>
                <a:gd name="connsiteY80" fmla="*/ 800962 h 1179182"/>
                <a:gd name="connsiteX81" fmla="*/ 123668 w 418784"/>
                <a:gd name="connsiteY81" fmla="*/ 796279 h 1179182"/>
                <a:gd name="connsiteX82" fmla="*/ 121482 w 418784"/>
                <a:gd name="connsiteY82" fmla="*/ 793969 h 1179182"/>
                <a:gd name="connsiteX83" fmla="*/ 121482 w 418784"/>
                <a:gd name="connsiteY83" fmla="*/ 789285 h 1179182"/>
                <a:gd name="connsiteX84" fmla="*/ 119296 w 418784"/>
                <a:gd name="connsiteY84" fmla="*/ 784602 h 1179182"/>
                <a:gd name="connsiteX85" fmla="*/ 119296 w 418784"/>
                <a:gd name="connsiteY85" fmla="*/ 777421 h 1179182"/>
                <a:gd name="connsiteX86" fmla="*/ 117172 w 418784"/>
                <a:gd name="connsiteY86" fmla="*/ 772738 h 1179182"/>
                <a:gd name="connsiteX87" fmla="*/ 117172 w 418784"/>
                <a:gd name="connsiteY87" fmla="*/ 768117 h 1179182"/>
                <a:gd name="connsiteX88" fmla="*/ 119296 w 418784"/>
                <a:gd name="connsiteY88" fmla="*/ 765744 h 1179182"/>
                <a:gd name="connsiteX89" fmla="*/ 123668 w 418784"/>
                <a:gd name="connsiteY89" fmla="*/ 763434 h 1179182"/>
                <a:gd name="connsiteX90" fmla="*/ 125854 w 418784"/>
                <a:gd name="connsiteY90" fmla="*/ 763434 h 1179182"/>
                <a:gd name="connsiteX91" fmla="*/ 121482 w 418784"/>
                <a:gd name="connsiteY91" fmla="*/ 758750 h 1179182"/>
                <a:gd name="connsiteX92" fmla="*/ 117172 w 418784"/>
                <a:gd name="connsiteY92" fmla="*/ 756440 h 1179182"/>
                <a:gd name="connsiteX93" fmla="*/ 110614 w 418784"/>
                <a:gd name="connsiteY93" fmla="*/ 749384 h 1179182"/>
                <a:gd name="connsiteX94" fmla="*/ 108490 w 418784"/>
                <a:gd name="connsiteY94" fmla="*/ 744763 h 1179182"/>
                <a:gd name="connsiteX95" fmla="*/ 108490 w 418784"/>
                <a:gd name="connsiteY95" fmla="*/ 735397 h 1179182"/>
                <a:gd name="connsiteX96" fmla="*/ 106304 w 418784"/>
                <a:gd name="connsiteY96" fmla="*/ 730713 h 1179182"/>
                <a:gd name="connsiteX97" fmla="*/ 104118 w 418784"/>
                <a:gd name="connsiteY97" fmla="*/ 728403 h 1179182"/>
                <a:gd name="connsiteX98" fmla="*/ 104118 w 418784"/>
                <a:gd name="connsiteY98" fmla="*/ 716726 h 1179182"/>
                <a:gd name="connsiteX99" fmla="*/ 106304 w 418784"/>
                <a:gd name="connsiteY99" fmla="*/ 714353 h 1179182"/>
                <a:gd name="connsiteX100" fmla="*/ 106304 w 418784"/>
                <a:gd name="connsiteY100" fmla="*/ 709982 h 1179182"/>
                <a:gd name="connsiteX101" fmla="*/ 100058 w 418784"/>
                <a:gd name="connsiteY101" fmla="*/ 705299 h 1179182"/>
                <a:gd name="connsiteX102" fmla="*/ 100058 w 418784"/>
                <a:gd name="connsiteY102" fmla="*/ 702926 h 1179182"/>
                <a:gd name="connsiteX103" fmla="*/ 102245 w 418784"/>
                <a:gd name="connsiteY103" fmla="*/ 698305 h 1179182"/>
                <a:gd name="connsiteX104" fmla="*/ 102245 w 418784"/>
                <a:gd name="connsiteY104" fmla="*/ 695932 h 1179182"/>
                <a:gd name="connsiteX105" fmla="*/ 95686 w 418784"/>
                <a:gd name="connsiteY105" fmla="*/ 688939 h 1179182"/>
                <a:gd name="connsiteX106" fmla="*/ 102245 w 418784"/>
                <a:gd name="connsiteY106" fmla="*/ 684255 h 1179182"/>
                <a:gd name="connsiteX107" fmla="*/ 97872 w 418784"/>
                <a:gd name="connsiteY107" fmla="*/ 667895 h 1179182"/>
                <a:gd name="connsiteX108" fmla="*/ 100058 w 418784"/>
                <a:gd name="connsiteY108" fmla="*/ 667895 h 1179182"/>
                <a:gd name="connsiteX109" fmla="*/ 102245 w 418784"/>
                <a:gd name="connsiteY109" fmla="*/ 665585 h 1179182"/>
                <a:gd name="connsiteX110" fmla="*/ 106554 w 418784"/>
                <a:gd name="connsiteY110" fmla="*/ 663274 h 1179182"/>
                <a:gd name="connsiteX111" fmla="*/ 108740 w 418784"/>
                <a:gd name="connsiteY111" fmla="*/ 658591 h 1179182"/>
                <a:gd name="connsiteX112" fmla="*/ 108740 w 418784"/>
                <a:gd name="connsiteY112" fmla="*/ 656218 h 1179182"/>
                <a:gd name="connsiteX113" fmla="*/ 102494 w 418784"/>
                <a:gd name="connsiteY113" fmla="*/ 649225 h 1179182"/>
                <a:gd name="connsiteX114" fmla="*/ 100308 w 418784"/>
                <a:gd name="connsiteY114" fmla="*/ 649225 h 1179182"/>
                <a:gd name="connsiteX115" fmla="*/ 100308 w 418784"/>
                <a:gd name="connsiteY115" fmla="*/ 642231 h 1179182"/>
                <a:gd name="connsiteX116" fmla="*/ 89441 w 418784"/>
                <a:gd name="connsiteY116" fmla="*/ 632865 h 1179182"/>
                <a:gd name="connsiteX117" fmla="*/ 89441 w 418784"/>
                <a:gd name="connsiteY117" fmla="*/ 614131 h 1179182"/>
                <a:gd name="connsiteX118" fmla="*/ 87255 w 418784"/>
                <a:gd name="connsiteY118" fmla="*/ 609448 h 1179182"/>
                <a:gd name="connsiteX119" fmla="*/ 85131 w 418784"/>
                <a:gd name="connsiteY119" fmla="*/ 602455 h 1179182"/>
                <a:gd name="connsiteX120" fmla="*/ 85131 w 418784"/>
                <a:gd name="connsiteY120" fmla="*/ 597584 h 1179182"/>
                <a:gd name="connsiteX121" fmla="*/ 82945 w 418784"/>
                <a:gd name="connsiteY121" fmla="*/ 595273 h 1179182"/>
                <a:gd name="connsiteX122" fmla="*/ 82945 w 418784"/>
                <a:gd name="connsiteY122" fmla="*/ 592901 h 1179182"/>
                <a:gd name="connsiteX123" fmla="*/ 91627 w 418784"/>
                <a:gd name="connsiteY123" fmla="*/ 590590 h 1179182"/>
                <a:gd name="connsiteX124" fmla="*/ 93813 w 418784"/>
                <a:gd name="connsiteY124" fmla="*/ 583597 h 1179182"/>
                <a:gd name="connsiteX125" fmla="*/ 93813 w 418784"/>
                <a:gd name="connsiteY125" fmla="*/ 581224 h 1179182"/>
                <a:gd name="connsiteX126" fmla="*/ 95936 w 418784"/>
                <a:gd name="connsiteY126" fmla="*/ 576603 h 1179182"/>
                <a:gd name="connsiteX127" fmla="*/ 95936 w 418784"/>
                <a:gd name="connsiteY127" fmla="*/ 571920 h 1179182"/>
                <a:gd name="connsiteX128" fmla="*/ 93813 w 418784"/>
                <a:gd name="connsiteY128" fmla="*/ 569547 h 1179182"/>
                <a:gd name="connsiteX129" fmla="*/ 91627 w 418784"/>
                <a:gd name="connsiteY129" fmla="*/ 564926 h 1179182"/>
                <a:gd name="connsiteX130" fmla="*/ 89441 w 418784"/>
                <a:gd name="connsiteY130" fmla="*/ 562553 h 1179182"/>
                <a:gd name="connsiteX131" fmla="*/ 87255 w 418784"/>
                <a:gd name="connsiteY131" fmla="*/ 557870 h 1179182"/>
                <a:gd name="connsiteX132" fmla="*/ 85131 w 418784"/>
                <a:gd name="connsiteY132" fmla="*/ 555560 h 1179182"/>
                <a:gd name="connsiteX133" fmla="*/ 89441 w 418784"/>
                <a:gd name="connsiteY133" fmla="*/ 555560 h 1179182"/>
                <a:gd name="connsiteX134" fmla="*/ 89441 w 418784"/>
                <a:gd name="connsiteY134" fmla="*/ 543883 h 1179182"/>
                <a:gd name="connsiteX135" fmla="*/ 91627 w 418784"/>
                <a:gd name="connsiteY135" fmla="*/ 536889 h 1179182"/>
                <a:gd name="connsiteX136" fmla="*/ 91627 w 418784"/>
                <a:gd name="connsiteY136" fmla="*/ 527522 h 1179182"/>
                <a:gd name="connsiteX137" fmla="*/ 97872 w 418784"/>
                <a:gd name="connsiteY137" fmla="*/ 520528 h 1179182"/>
                <a:gd name="connsiteX138" fmla="*/ 97872 w 418784"/>
                <a:gd name="connsiteY138" fmla="*/ 518218 h 1179182"/>
                <a:gd name="connsiteX139" fmla="*/ 95686 w 418784"/>
                <a:gd name="connsiteY139" fmla="*/ 513535 h 1179182"/>
                <a:gd name="connsiteX140" fmla="*/ 93563 w 418784"/>
                <a:gd name="connsiteY140" fmla="*/ 511162 h 1179182"/>
                <a:gd name="connsiteX141" fmla="*/ 91377 w 418784"/>
                <a:gd name="connsiteY141" fmla="*/ 506541 h 1179182"/>
                <a:gd name="connsiteX142" fmla="*/ 89191 w 418784"/>
                <a:gd name="connsiteY142" fmla="*/ 490181 h 1179182"/>
                <a:gd name="connsiteX143" fmla="*/ 80509 w 418784"/>
                <a:gd name="connsiteY143" fmla="*/ 490181 h 1179182"/>
                <a:gd name="connsiteX144" fmla="*/ 76199 w 418784"/>
                <a:gd name="connsiteY144" fmla="*/ 485498 h 1179182"/>
                <a:gd name="connsiteX145" fmla="*/ 76199 w 418784"/>
                <a:gd name="connsiteY145" fmla="*/ 480814 h 1179182"/>
                <a:gd name="connsiteX146" fmla="*/ 78385 w 418784"/>
                <a:gd name="connsiteY146" fmla="*/ 478504 h 1179182"/>
                <a:gd name="connsiteX147" fmla="*/ 76199 w 418784"/>
                <a:gd name="connsiteY147" fmla="*/ 473821 h 1179182"/>
                <a:gd name="connsiteX148" fmla="*/ 71827 w 418784"/>
                <a:gd name="connsiteY148" fmla="*/ 462144 h 1179182"/>
                <a:gd name="connsiteX149" fmla="*/ 65581 w 418784"/>
                <a:gd name="connsiteY149" fmla="*/ 455150 h 1179182"/>
                <a:gd name="connsiteX150" fmla="*/ 65581 w 418784"/>
                <a:gd name="connsiteY150" fmla="*/ 452777 h 1179182"/>
                <a:gd name="connsiteX151" fmla="*/ 67768 w 418784"/>
                <a:gd name="connsiteY151" fmla="*/ 450467 h 1179182"/>
                <a:gd name="connsiteX152" fmla="*/ 67768 w 418784"/>
                <a:gd name="connsiteY152" fmla="*/ 445784 h 1179182"/>
                <a:gd name="connsiteX153" fmla="*/ 61522 w 418784"/>
                <a:gd name="connsiteY153" fmla="*/ 438790 h 1179182"/>
                <a:gd name="connsiteX154" fmla="*/ 57150 w 418784"/>
                <a:gd name="connsiteY154" fmla="*/ 436417 h 1179182"/>
                <a:gd name="connsiteX155" fmla="*/ 57150 w 418784"/>
                <a:gd name="connsiteY155" fmla="*/ 434107 h 1179182"/>
                <a:gd name="connsiteX156" fmla="*/ 55026 w 418784"/>
                <a:gd name="connsiteY156" fmla="*/ 431797 h 1179182"/>
                <a:gd name="connsiteX157" fmla="*/ 55026 w 418784"/>
                <a:gd name="connsiteY157" fmla="*/ 422742 h 1179182"/>
                <a:gd name="connsiteX158" fmla="*/ 57150 w 418784"/>
                <a:gd name="connsiteY158" fmla="*/ 422742 h 1179182"/>
                <a:gd name="connsiteX159" fmla="*/ 61522 w 418784"/>
                <a:gd name="connsiteY159" fmla="*/ 420432 h 1179182"/>
                <a:gd name="connsiteX160" fmla="*/ 59336 w 418784"/>
                <a:gd name="connsiteY160" fmla="*/ 399388 h 1179182"/>
                <a:gd name="connsiteX161" fmla="*/ 68017 w 418784"/>
                <a:gd name="connsiteY161" fmla="*/ 399388 h 1179182"/>
                <a:gd name="connsiteX162" fmla="*/ 68017 w 418784"/>
                <a:gd name="connsiteY162" fmla="*/ 397078 h 1179182"/>
                <a:gd name="connsiteX163" fmla="*/ 65831 w 418784"/>
                <a:gd name="connsiteY163" fmla="*/ 392395 h 1179182"/>
                <a:gd name="connsiteX164" fmla="*/ 61522 w 418784"/>
                <a:gd name="connsiteY164" fmla="*/ 378345 h 1179182"/>
                <a:gd name="connsiteX165" fmla="*/ 57150 w 418784"/>
                <a:gd name="connsiteY165" fmla="*/ 369041 h 1179182"/>
                <a:gd name="connsiteX166" fmla="*/ 57150 w 418784"/>
                <a:gd name="connsiteY166" fmla="*/ 364358 h 1179182"/>
                <a:gd name="connsiteX167" fmla="*/ 61522 w 418784"/>
                <a:gd name="connsiteY167" fmla="*/ 359674 h 1179182"/>
                <a:gd name="connsiteX168" fmla="*/ 61522 w 418784"/>
                <a:gd name="connsiteY168" fmla="*/ 334010 h 1179182"/>
                <a:gd name="connsiteX169" fmla="*/ 63645 w 418784"/>
                <a:gd name="connsiteY169" fmla="*/ 331637 h 1179182"/>
                <a:gd name="connsiteX170" fmla="*/ 65831 w 418784"/>
                <a:gd name="connsiteY170" fmla="*/ 327016 h 1179182"/>
                <a:gd name="connsiteX171" fmla="*/ 70203 w 418784"/>
                <a:gd name="connsiteY171" fmla="*/ 322333 h 1179182"/>
                <a:gd name="connsiteX172" fmla="*/ 70203 w 418784"/>
                <a:gd name="connsiteY172" fmla="*/ 317650 h 1179182"/>
                <a:gd name="connsiteX173" fmla="*/ 72327 w 418784"/>
                <a:gd name="connsiteY173" fmla="*/ 312967 h 1179182"/>
                <a:gd name="connsiteX174" fmla="*/ 72327 w 418784"/>
                <a:gd name="connsiteY174" fmla="*/ 308283 h 1179182"/>
                <a:gd name="connsiteX175" fmla="*/ 74513 w 418784"/>
                <a:gd name="connsiteY175" fmla="*/ 301290 h 1179182"/>
                <a:gd name="connsiteX176" fmla="*/ 74513 w 418784"/>
                <a:gd name="connsiteY176" fmla="*/ 296606 h 1179182"/>
                <a:gd name="connsiteX177" fmla="*/ 80759 w 418784"/>
                <a:gd name="connsiteY177" fmla="*/ 296606 h 1179182"/>
                <a:gd name="connsiteX178" fmla="*/ 82945 w 418784"/>
                <a:gd name="connsiteY178" fmla="*/ 294296 h 1179182"/>
                <a:gd name="connsiteX179" fmla="*/ 87255 w 418784"/>
                <a:gd name="connsiteY179" fmla="*/ 291986 h 1179182"/>
                <a:gd name="connsiteX180" fmla="*/ 87255 w 418784"/>
                <a:gd name="connsiteY180" fmla="*/ 287302 h 1179182"/>
                <a:gd name="connsiteX181" fmla="*/ 85131 w 418784"/>
                <a:gd name="connsiteY181" fmla="*/ 282619 h 1179182"/>
                <a:gd name="connsiteX182" fmla="*/ 76449 w 418784"/>
                <a:gd name="connsiteY182" fmla="*/ 277936 h 1179182"/>
                <a:gd name="connsiteX183" fmla="*/ 74263 w 418784"/>
                <a:gd name="connsiteY183" fmla="*/ 275625 h 1179182"/>
                <a:gd name="connsiteX184" fmla="*/ 74263 w 418784"/>
                <a:gd name="connsiteY184" fmla="*/ 275625 h 1179182"/>
                <a:gd name="connsiteX185" fmla="*/ 78635 w 418784"/>
                <a:gd name="connsiteY185" fmla="*/ 270942 h 1179182"/>
                <a:gd name="connsiteX186" fmla="*/ 80759 w 418784"/>
                <a:gd name="connsiteY186" fmla="*/ 266259 h 1179182"/>
                <a:gd name="connsiteX187" fmla="*/ 82945 w 418784"/>
                <a:gd name="connsiteY187" fmla="*/ 263949 h 1179182"/>
                <a:gd name="connsiteX188" fmla="*/ 80759 w 418784"/>
                <a:gd name="connsiteY188" fmla="*/ 259265 h 1179182"/>
                <a:gd name="connsiteX189" fmla="*/ 76449 w 418784"/>
                <a:gd name="connsiteY189" fmla="*/ 254582 h 1179182"/>
                <a:gd name="connsiteX190" fmla="*/ 72077 w 418784"/>
                <a:gd name="connsiteY190" fmla="*/ 252272 h 1179182"/>
                <a:gd name="connsiteX191" fmla="*/ 69954 w 418784"/>
                <a:gd name="connsiteY191" fmla="*/ 249899 h 1179182"/>
                <a:gd name="connsiteX192" fmla="*/ 69954 w 418784"/>
                <a:gd name="connsiteY192" fmla="*/ 242905 h 1179182"/>
                <a:gd name="connsiteX193" fmla="*/ 78635 w 418784"/>
                <a:gd name="connsiteY193" fmla="*/ 233539 h 1179182"/>
                <a:gd name="connsiteX194" fmla="*/ 78635 w 418784"/>
                <a:gd name="connsiteY194" fmla="*/ 231228 h 1179182"/>
                <a:gd name="connsiteX195" fmla="*/ 74263 w 418784"/>
                <a:gd name="connsiteY195" fmla="*/ 231228 h 1179182"/>
                <a:gd name="connsiteX196" fmla="*/ 69954 w 418784"/>
                <a:gd name="connsiteY196" fmla="*/ 228918 h 1179182"/>
                <a:gd name="connsiteX197" fmla="*/ 67768 w 418784"/>
                <a:gd name="connsiteY197" fmla="*/ 226545 h 1179182"/>
                <a:gd name="connsiteX198" fmla="*/ 67768 w 418784"/>
                <a:gd name="connsiteY198" fmla="*/ 224234 h 1179182"/>
                <a:gd name="connsiteX199" fmla="*/ 69954 w 418784"/>
                <a:gd name="connsiteY199" fmla="*/ 221862 h 1179182"/>
                <a:gd name="connsiteX200" fmla="*/ 72077 w 418784"/>
                <a:gd name="connsiteY200" fmla="*/ 217241 h 1179182"/>
                <a:gd name="connsiteX201" fmla="*/ 76449 w 418784"/>
                <a:gd name="connsiteY201" fmla="*/ 214868 h 1179182"/>
                <a:gd name="connsiteX202" fmla="*/ 80759 w 418784"/>
                <a:gd name="connsiteY202" fmla="*/ 210185 h 1179182"/>
                <a:gd name="connsiteX203" fmla="*/ 87005 w 418784"/>
                <a:gd name="connsiteY203" fmla="*/ 207874 h 1179182"/>
                <a:gd name="connsiteX204" fmla="*/ 91377 w 418784"/>
                <a:gd name="connsiteY204" fmla="*/ 205564 h 1179182"/>
                <a:gd name="connsiteX205" fmla="*/ 93563 w 418784"/>
                <a:gd name="connsiteY205" fmla="*/ 203191 h 1179182"/>
                <a:gd name="connsiteX206" fmla="*/ 95686 w 418784"/>
                <a:gd name="connsiteY206" fmla="*/ 203191 h 1179182"/>
                <a:gd name="connsiteX207" fmla="*/ 100058 w 418784"/>
                <a:gd name="connsiteY207" fmla="*/ 170533 h 1179182"/>
                <a:gd name="connsiteX208" fmla="*/ 95686 w 418784"/>
                <a:gd name="connsiteY208" fmla="*/ 163477 h 1179182"/>
                <a:gd name="connsiteX209" fmla="*/ 80509 w 418784"/>
                <a:gd name="connsiteY209" fmla="*/ 163477 h 1179182"/>
                <a:gd name="connsiteX210" fmla="*/ 78385 w 418784"/>
                <a:gd name="connsiteY210" fmla="*/ 158856 h 1179182"/>
                <a:gd name="connsiteX211" fmla="*/ 78385 w 418784"/>
                <a:gd name="connsiteY211" fmla="*/ 149490 h 1179182"/>
                <a:gd name="connsiteX212" fmla="*/ 69704 w 418784"/>
                <a:gd name="connsiteY212" fmla="*/ 140123 h 1179182"/>
                <a:gd name="connsiteX213" fmla="*/ 69704 w 418784"/>
                <a:gd name="connsiteY213" fmla="*/ 114459 h 1179182"/>
                <a:gd name="connsiteX214" fmla="*/ 67518 w 418784"/>
                <a:gd name="connsiteY214" fmla="*/ 112149 h 1179182"/>
                <a:gd name="connsiteX215" fmla="*/ 63145 w 418784"/>
                <a:gd name="connsiteY215" fmla="*/ 109776 h 1179182"/>
                <a:gd name="connsiteX216" fmla="*/ 61022 w 418784"/>
                <a:gd name="connsiteY216" fmla="*/ 107465 h 1179182"/>
                <a:gd name="connsiteX217" fmla="*/ 56650 w 418784"/>
                <a:gd name="connsiteY217" fmla="*/ 105092 h 1179182"/>
                <a:gd name="connsiteX218" fmla="*/ 54526 w 418784"/>
                <a:gd name="connsiteY218" fmla="*/ 102782 h 1179182"/>
                <a:gd name="connsiteX219" fmla="*/ 52340 w 418784"/>
                <a:gd name="connsiteY219" fmla="*/ 102782 h 1179182"/>
                <a:gd name="connsiteX220" fmla="*/ 52340 w 418784"/>
                <a:gd name="connsiteY220" fmla="*/ 93416 h 1179182"/>
                <a:gd name="connsiteX221" fmla="*/ 50154 w 418784"/>
                <a:gd name="connsiteY221" fmla="*/ 91105 h 1179182"/>
                <a:gd name="connsiteX222" fmla="*/ 47968 w 418784"/>
                <a:gd name="connsiteY222" fmla="*/ 86422 h 1179182"/>
                <a:gd name="connsiteX223" fmla="*/ 47968 w 418784"/>
                <a:gd name="connsiteY223" fmla="*/ 81739 h 1179182"/>
                <a:gd name="connsiteX224" fmla="*/ 50154 w 418784"/>
                <a:gd name="connsiteY224" fmla="*/ 79428 h 1179182"/>
                <a:gd name="connsiteX225" fmla="*/ 52340 w 418784"/>
                <a:gd name="connsiteY225" fmla="*/ 74745 h 1179182"/>
                <a:gd name="connsiteX226" fmla="*/ 54526 w 418784"/>
                <a:gd name="connsiteY226" fmla="*/ 72434 h 1179182"/>
                <a:gd name="connsiteX227" fmla="*/ 47968 w 418784"/>
                <a:gd name="connsiteY227" fmla="*/ 65441 h 1179182"/>
                <a:gd name="connsiteX228" fmla="*/ 52340 w 418784"/>
                <a:gd name="connsiteY228" fmla="*/ 60758 h 1179182"/>
                <a:gd name="connsiteX229" fmla="*/ 54526 w 418784"/>
                <a:gd name="connsiteY229" fmla="*/ 56074 h 1179182"/>
                <a:gd name="connsiteX230" fmla="*/ 54526 w 418784"/>
                <a:gd name="connsiteY230" fmla="*/ 53701 h 1179182"/>
                <a:gd name="connsiteX231" fmla="*/ 52340 w 418784"/>
                <a:gd name="connsiteY231" fmla="*/ 49081 h 1179182"/>
                <a:gd name="connsiteX232" fmla="*/ 43658 w 418784"/>
                <a:gd name="connsiteY232" fmla="*/ 44397 h 1179182"/>
                <a:gd name="connsiteX233" fmla="*/ 40973 w 418784"/>
                <a:gd name="connsiteY233" fmla="*/ 44397 h 1179182"/>
                <a:gd name="connsiteX234" fmla="*/ 36663 w 418784"/>
                <a:gd name="connsiteY234" fmla="*/ 42025 h 1179182"/>
                <a:gd name="connsiteX235" fmla="*/ 32291 w 418784"/>
                <a:gd name="connsiteY235" fmla="*/ 11677 h 1179182"/>
                <a:gd name="connsiteX236" fmla="*/ 23609 w 418784"/>
                <a:gd name="connsiteY236" fmla="*/ 11677 h 1179182"/>
                <a:gd name="connsiteX237" fmla="*/ 17363 w 418784"/>
                <a:gd name="connsiteY237" fmla="*/ 0 h 1179182"/>
                <a:gd name="connsiteX238" fmla="*/ 13054 w 418784"/>
                <a:gd name="connsiteY238" fmla="*/ 2373 h 1179182"/>
                <a:gd name="connsiteX239" fmla="*/ 15177 w 418784"/>
                <a:gd name="connsiteY239" fmla="*/ 6994 h 1179182"/>
                <a:gd name="connsiteX240" fmla="*/ 15177 w 418784"/>
                <a:gd name="connsiteY240" fmla="*/ 14050 h 1179182"/>
                <a:gd name="connsiteX241" fmla="*/ 13054 w 418784"/>
                <a:gd name="connsiteY241" fmla="*/ 16360 h 1179182"/>
                <a:gd name="connsiteX242" fmla="*/ 0 w 418784"/>
                <a:gd name="connsiteY242" fmla="*/ 25727 h 1179182"/>
                <a:gd name="connsiteX243" fmla="*/ 0 w 418784"/>
                <a:gd name="connsiteY243" fmla="*/ 41837 h 1179182"/>
                <a:gd name="connsiteX244" fmla="*/ 8682 w 418784"/>
                <a:gd name="connsiteY244" fmla="*/ 60570 h 1179182"/>
                <a:gd name="connsiteX245" fmla="*/ 10868 w 418784"/>
                <a:gd name="connsiteY245" fmla="*/ 67564 h 1179182"/>
                <a:gd name="connsiteX246" fmla="*/ 13054 w 418784"/>
                <a:gd name="connsiteY246" fmla="*/ 88607 h 1179182"/>
                <a:gd name="connsiteX247" fmla="*/ 13054 w 418784"/>
                <a:gd name="connsiteY247" fmla="*/ 109588 h 1179182"/>
                <a:gd name="connsiteX248" fmla="*/ 17363 w 418784"/>
                <a:gd name="connsiteY248" fmla="*/ 123638 h 1179182"/>
                <a:gd name="connsiteX249" fmla="*/ 17363 w 418784"/>
                <a:gd name="connsiteY249" fmla="*/ 139936 h 1179182"/>
                <a:gd name="connsiteX250" fmla="*/ 19550 w 418784"/>
                <a:gd name="connsiteY250" fmla="*/ 149302 h 1179182"/>
                <a:gd name="connsiteX251" fmla="*/ 19550 w 418784"/>
                <a:gd name="connsiteY251" fmla="*/ 168035 h 1179182"/>
                <a:gd name="connsiteX252" fmla="*/ 10868 w 418784"/>
                <a:gd name="connsiteY252" fmla="*/ 172719 h 1179182"/>
                <a:gd name="connsiteX253" fmla="*/ 13054 w 418784"/>
                <a:gd name="connsiteY253" fmla="*/ 184395 h 1179182"/>
                <a:gd name="connsiteX254" fmla="*/ 19300 w 418784"/>
                <a:gd name="connsiteY254" fmla="*/ 189079 h 1179182"/>
                <a:gd name="connsiteX255" fmla="*/ 17114 w 418784"/>
                <a:gd name="connsiteY255" fmla="*/ 226545 h 1179182"/>
                <a:gd name="connsiteX256" fmla="*/ 25795 w 418784"/>
                <a:gd name="connsiteY256" fmla="*/ 242905 h 1179182"/>
                <a:gd name="connsiteX257" fmla="*/ 19550 w 418784"/>
                <a:gd name="connsiteY257" fmla="*/ 249899 h 1179182"/>
                <a:gd name="connsiteX258" fmla="*/ 21736 w 418784"/>
                <a:gd name="connsiteY258" fmla="*/ 273253 h 1179182"/>
                <a:gd name="connsiteX259" fmla="*/ 23859 w 418784"/>
                <a:gd name="connsiteY259" fmla="*/ 275625 h 1179182"/>
                <a:gd name="connsiteX260" fmla="*/ 28231 w 418784"/>
                <a:gd name="connsiteY260" fmla="*/ 284929 h 1179182"/>
                <a:gd name="connsiteX261" fmla="*/ 28231 w 418784"/>
                <a:gd name="connsiteY261" fmla="*/ 289613 h 1179182"/>
                <a:gd name="connsiteX262" fmla="*/ 26045 w 418784"/>
                <a:gd name="connsiteY262" fmla="*/ 294296 h 1179182"/>
                <a:gd name="connsiteX263" fmla="*/ 23859 w 418784"/>
                <a:gd name="connsiteY263" fmla="*/ 296606 h 1179182"/>
                <a:gd name="connsiteX264" fmla="*/ 21736 w 418784"/>
                <a:gd name="connsiteY264" fmla="*/ 296606 h 1179182"/>
                <a:gd name="connsiteX265" fmla="*/ 21736 w 418784"/>
                <a:gd name="connsiteY265" fmla="*/ 308283 h 1179182"/>
                <a:gd name="connsiteX266" fmla="*/ 26045 w 418784"/>
                <a:gd name="connsiteY266" fmla="*/ 315339 h 1179182"/>
                <a:gd name="connsiteX267" fmla="*/ 21736 w 418784"/>
                <a:gd name="connsiteY267" fmla="*/ 319960 h 1179182"/>
                <a:gd name="connsiteX268" fmla="*/ 17363 w 418784"/>
                <a:gd name="connsiteY268" fmla="*/ 329327 h 1179182"/>
                <a:gd name="connsiteX269" fmla="*/ 17363 w 418784"/>
                <a:gd name="connsiteY269" fmla="*/ 331637 h 1179182"/>
                <a:gd name="connsiteX270" fmla="*/ 21736 w 418784"/>
                <a:gd name="connsiteY270" fmla="*/ 331637 h 1179182"/>
                <a:gd name="connsiteX271" fmla="*/ 21736 w 418784"/>
                <a:gd name="connsiteY271" fmla="*/ 336320 h 1179182"/>
                <a:gd name="connsiteX272" fmla="*/ 23859 w 418784"/>
                <a:gd name="connsiteY272" fmla="*/ 338693 h 1179182"/>
                <a:gd name="connsiteX273" fmla="*/ 23859 w 418784"/>
                <a:gd name="connsiteY273" fmla="*/ 345687 h 1179182"/>
                <a:gd name="connsiteX274" fmla="*/ 19550 w 418784"/>
                <a:gd name="connsiteY274" fmla="*/ 350370 h 1179182"/>
                <a:gd name="connsiteX275" fmla="*/ 19550 w 418784"/>
                <a:gd name="connsiteY275" fmla="*/ 352681 h 1179182"/>
                <a:gd name="connsiteX276" fmla="*/ 17363 w 418784"/>
                <a:gd name="connsiteY276" fmla="*/ 354991 h 1179182"/>
                <a:gd name="connsiteX277" fmla="*/ 17363 w 418784"/>
                <a:gd name="connsiteY277" fmla="*/ 364358 h 1179182"/>
                <a:gd name="connsiteX278" fmla="*/ 19550 w 418784"/>
                <a:gd name="connsiteY278" fmla="*/ 369041 h 1179182"/>
                <a:gd name="connsiteX279" fmla="*/ 21736 w 418784"/>
                <a:gd name="connsiteY279" fmla="*/ 371351 h 1179182"/>
                <a:gd name="connsiteX280" fmla="*/ 23859 w 418784"/>
                <a:gd name="connsiteY280" fmla="*/ 371351 h 1179182"/>
                <a:gd name="connsiteX281" fmla="*/ 28231 w 418784"/>
                <a:gd name="connsiteY281" fmla="*/ 376035 h 1179182"/>
                <a:gd name="connsiteX282" fmla="*/ 28231 w 418784"/>
                <a:gd name="connsiteY282" fmla="*/ 397078 h 1179182"/>
                <a:gd name="connsiteX283" fmla="*/ 21985 w 418784"/>
                <a:gd name="connsiteY283" fmla="*/ 397078 h 1179182"/>
                <a:gd name="connsiteX284" fmla="*/ 21985 w 418784"/>
                <a:gd name="connsiteY284" fmla="*/ 406382 h 1179182"/>
                <a:gd name="connsiteX285" fmla="*/ 24109 w 418784"/>
                <a:gd name="connsiteY285" fmla="*/ 411065 h 1179182"/>
                <a:gd name="connsiteX286" fmla="*/ 32791 w 418784"/>
                <a:gd name="connsiteY286" fmla="*/ 439102 h 1179182"/>
                <a:gd name="connsiteX287" fmla="*/ 34977 w 418784"/>
                <a:gd name="connsiteY287" fmla="*/ 443786 h 1179182"/>
                <a:gd name="connsiteX288" fmla="*/ 37163 w 418784"/>
                <a:gd name="connsiteY288" fmla="*/ 446096 h 1179182"/>
                <a:gd name="connsiteX289" fmla="*/ 37163 w 418784"/>
                <a:gd name="connsiteY289" fmla="*/ 453090 h 1179182"/>
                <a:gd name="connsiteX290" fmla="*/ 39286 w 418784"/>
                <a:gd name="connsiteY290" fmla="*/ 455462 h 1179182"/>
                <a:gd name="connsiteX291" fmla="*/ 41472 w 418784"/>
                <a:gd name="connsiteY291" fmla="*/ 460146 h 1179182"/>
                <a:gd name="connsiteX292" fmla="*/ 43658 w 418784"/>
                <a:gd name="connsiteY292" fmla="*/ 462456 h 1179182"/>
                <a:gd name="connsiteX293" fmla="*/ 43658 w 418784"/>
                <a:gd name="connsiteY293" fmla="*/ 481189 h 1179182"/>
                <a:gd name="connsiteX294" fmla="*/ 41472 w 418784"/>
                <a:gd name="connsiteY294" fmla="*/ 492866 h 1179182"/>
                <a:gd name="connsiteX295" fmla="*/ 50154 w 418784"/>
                <a:gd name="connsiteY295" fmla="*/ 502233 h 1179182"/>
                <a:gd name="connsiteX296" fmla="*/ 50154 w 418784"/>
                <a:gd name="connsiteY296" fmla="*/ 503919 h 1179182"/>
                <a:gd name="connsiteX297" fmla="*/ 47968 w 418784"/>
                <a:gd name="connsiteY297" fmla="*/ 506292 h 1179182"/>
                <a:gd name="connsiteX298" fmla="*/ 45845 w 418784"/>
                <a:gd name="connsiteY298" fmla="*/ 510912 h 1179182"/>
                <a:gd name="connsiteX299" fmla="*/ 45845 w 418784"/>
                <a:gd name="connsiteY299" fmla="*/ 515596 h 1179182"/>
                <a:gd name="connsiteX300" fmla="*/ 43658 w 418784"/>
                <a:gd name="connsiteY300" fmla="*/ 520279 h 1179182"/>
                <a:gd name="connsiteX301" fmla="*/ 43658 w 418784"/>
                <a:gd name="connsiteY301" fmla="*/ 550626 h 1179182"/>
                <a:gd name="connsiteX302" fmla="*/ 37413 w 418784"/>
                <a:gd name="connsiteY302" fmla="*/ 564676 h 1179182"/>
                <a:gd name="connsiteX303" fmla="*/ 41722 w 418784"/>
                <a:gd name="connsiteY303" fmla="*/ 569297 h 1179182"/>
                <a:gd name="connsiteX304" fmla="*/ 41722 w 418784"/>
                <a:gd name="connsiteY304" fmla="*/ 571670 h 1179182"/>
                <a:gd name="connsiteX305" fmla="*/ 39536 w 418784"/>
                <a:gd name="connsiteY305" fmla="*/ 573980 h 1179182"/>
                <a:gd name="connsiteX306" fmla="*/ 39536 w 418784"/>
                <a:gd name="connsiteY306" fmla="*/ 597584 h 1179182"/>
                <a:gd name="connsiteX307" fmla="*/ 37413 w 418784"/>
                <a:gd name="connsiteY307" fmla="*/ 604577 h 1179182"/>
                <a:gd name="connsiteX308" fmla="*/ 37413 w 418784"/>
                <a:gd name="connsiteY308" fmla="*/ 613944 h 1179182"/>
                <a:gd name="connsiteX309" fmla="*/ 31167 w 418784"/>
                <a:gd name="connsiteY309" fmla="*/ 616254 h 1179182"/>
                <a:gd name="connsiteX310" fmla="*/ 31167 w 418784"/>
                <a:gd name="connsiteY310" fmla="*/ 625621 h 1179182"/>
                <a:gd name="connsiteX311" fmla="*/ 39786 w 418784"/>
                <a:gd name="connsiteY311" fmla="*/ 641981 h 1179182"/>
                <a:gd name="connsiteX312" fmla="*/ 39786 w 418784"/>
                <a:gd name="connsiteY312" fmla="*/ 658341 h 1179182"/>
                <a:gd name="connsiteX313" fmla="*/ 41972 w 418784"/>
                <a:gd name="connsiteY313" fmla="*/ 663024 h 1179182"/>
                <a:gd name="connsiteX314" fmla="*/ 52840 w 418784"/>
                <a:gd name="connsiteY314" fmla="*/ 674701 h 1179182"/>
                <a:gd name="connsiteX315" fmla="*/ 57150 w 418784"/>
                <a:gd name="connsiteY315" fmla="*/ 684006 h 1179182"/>
                <a:gd name="connsiteX316" fmla="*/ 57150 w 418784"/>
                <a:gd name="connsiteY316" fmla="*/ 700366 h 1179182"/>
                <a:gd name="connsiteX317" fmla="*/ 55026 w 418784"/>
                <a:gd name="connsiteY317" fmla="*/ 705049 h 1179182"/>
                <a:gd name="connsiteX318" fmla="*/ 55026 w 418784"/>
                <a:gd name="connsiteY318" fmla="*/ 709982 h 1179182"/>
                <a:gd name="connsiteX319" fmla="*/ 59336 w 418784"/>
                <a:gd name="connsiteY319" fmla="*/ 714603 h 1179182"/>
                <a:gd name="connsiteX320" fmla="*/ 59336 w 418784"/>
                <a:gd name="connsiteY320" fmla="*/ 737957 h 1179182"/>
                <a:gd name="connsiteX321" fmla="*/ 61522 w 418784"/>
                <a:gd name="connsiteY321" fmla="*/ 742640 h 1179182"/>
                <a:gd name="connsiteX322" fmla="*/ 63645 w 418784"/>
                <a:gd name="connsiteY322" fmla="*/ 745013 h 1179182"/>
                <a:gd name="connsiteX323" fmla="*/ 68017 w 418784"/>
                <a:gd name="connsiteY323" fmla="*/ 747323 h 1179182"/>
                <a:gd name="connsiteX324" fmla="*/ 70203 w 418784"/>
                <a:gd name="connsiteY324" fmla="*/ 749633 h 1179182"/>
                <a:gd name="connsiteX325" fmla="*/ 72327 w 418784"/>
                <a:gd name="connsiteY325" fmla="*/ 749633 h 1179182"/>
                <a:gd name="connsiteX326" fmla="*/ 70203 w 418784"/>
                <a:gd name="connsiteY326" fmla="*/ 756690 h 1179182"/>
                <a:gd name="connsiteX327" fmla="*/ 84694 w 418784"/>
                <a:gd name="connsiteY327" fmla="*/ 756690 h 1179182"/>
                <a:gd name="connsiteX328" fmla="*/ 84694 w 418784"/>
                <a:gd name="connsiteY328" fmla="*/ 745013 h 1179182"/>
                <a:gd name="connsiteX329" fmla="*/ 89003 w 418784"/>
                <a:gd name="connsiteY329" fmla="*/ 749633 h 1179182"/>
                <a:gd name="connsiteX330" fmla="*/ 93376 w 418784"/>
                <a:gd name="connsiteY330" fmla="*/ 752006 h 1179182"/>
                <a:gd name="connsiteX331" fmla="*/ 97685 w 418784"/>
                <a:gd name="connsiteY331" fmla="*/ 752006 h 1179182"/>
                <a:gd name="connsiteX332" fmla="*/ 99871 w 418784"/>
                <a:gd name="connsiteY332" fmla="*/ 749633 h 1179182"/>
                <a:gd name="connsiteX333" fmla="*/ 99871 w 418784"/>
                <a:gd name="connsiteY333" fmla="*/ 745013 h 1179182"/>
                <a:gd name="connsiteX334" fmla="*/ 104181 w 418784"/>
                <a:gd name="connsiteY334" fmla="*/ 752006 h 1179182"/>
                <a:gd name="connsiteX335" fmla="*/ 102057 w 418784"/>
                <a:gd name="connsiteY335" fmla="*/ 754317 h 1179182"/>
                <a:gd name="connsiteX336" fmla="*/ 97685 w 418784"/>
                <a:gd name="connsiteY336" fmla="*/ 756690 h 1179182"/>
                <a:gd name="connsiteX337" fmla="*/ 95499 w 418784"/>
                <a:gd name="connsiteY337" fmla="*/ 761310 h 1179182"/>
                <a:gd name="connsiteX338" fmla="*/ 93376 w 418784"/>
                <a:gd name="connsiteY338" fmla="*/ 763683 h 1179182"/>
                <a:gd name="connsiteX339" fmla="*/ 93376 w 418784"/>
                <a:gd name="connsiteY339" fmla="*/ 765994 h 1179182"/>
                <a:gd name="connsiteX340" fmla="*/ 104181 w 418784"/>
                <a:gd name="connsiteY340" fmla="*/ 765994 h 1179182"/>
                <a:gd name="connsiteX341" fmla="*/ 106367 w 418784"/>
                <a:gd name="connsiteY341" fmla="*/ 768366 h 1179182"/>
                <a:gd name="connsiteX342" fmla="*/ 106367 w 418784"/>
                <a:gd name="connsiteY342" fmla="*/ 775360 h 1179182"/>
                <a:gd name="connsiteX343" fmla="*/ 97685 w 418784"/>
                <a:gd name="connsiteY343" fmla="*/ 772988 h 1179182"/>
                <a:gd name="connsiteX344" fmla="*/ 103931 w 418784"/>
                <a:gd name="connsiteY344" fmla="*/ 782354 h 1179182"/>
                <a:gd name="connsiteX345" fmla="*/ 99621 w 418784"/>
                <a:gd name="connsiteY345" fmla="*/ 787037 h 1179182"/>
                <a:gd name="connsiteX346" fmla="*/ 105867 w 418784"/>
                <a:gd name="connsiteY346" fmla="*/ 796341 h 1179182"/>
                <a:gd name="connsiteX347" fmla="*/ 99621 w 418784"/>
                <a:gd name="connsiteY347" fmla="*/ 803398 h 1179182"/>
                <a:gd name="connsiteX348" fmla="*/ 97435 w 418784"/>
                <a:gd name="connsiteY348" fmla="*/ 808018 h 1179182"/>
                <a:gd name="connsiteX349" fmla="*/ 97435 w 418784"/>
                <a:gd name="connsiteY349" fmla="*/ 809892 h 1179182"/>
                <a:gd name="connsiteX350" fmla="*/ 99621 w 418784"/>
                <a:gd name="connsiteY350" fmla="*/ 812202 h 1179182"/>
                <a:gd name="connsiteX351" fmla="*/ 101807 w 418784"/>
                <a:gd name="connsiteY351" fmla="*/ 812202 h 1179182"/>
                <a:gd name="connsiteX352" fmla="*/ 110427 w 418784"/>
                <a:gd name="connsiteY352" fmla="*/ 816885 h 1179182"/>
                <a:gd name="connsiteX353" fmla="*/ 114799 w 418784"/>
                <a:gd name="connsiteY353" fmla="*/ 816885 h 1179182"/>
                <a:gd name="connsiteX354" fmla="*/ 108553 w 418784"/>
                <a:gd name="connsiteY354" fmla="*/ 823879 h 1179182"/>
                <a:gd name="connsiteX355" fmla="*/ 108553 w 418784"/>
                <a:gd name="connsiteY355" fmla="*/ 828625 h 1179182"/>
                <a:gd name="connsiteX356" fmla="*/ 112863 w 418784"/>
                <a:gd name="connsiteY356" fmla="*/ 830997 h 1179182"/>
                <a:gd name="connsiteX357" fmla="*/ 115048 w 418784"/>
                <a:gd name="connsiteY357" fmla="*/ 833308 h 1179182"/>
                <a:gd name="connsiteX358" fmla="*/ 119358 w 418784"/>
                <a:gd name="connsiteY358" fmla="*/ 835618 h 1179182"/>
                <a:gd name="connsiteX359" fmla="*/ 128040 w 418784"/>
                <a:gd name="connsiteY359" fmla="*/ 835618 h 1179182"/>
                <a:gd name="connsiteX360" fmla="*/ 130226 w 418784"/>
                <a:gd name="connsiteY360" fmla="*/ 849668 h 1179182"/>
                <a:gd name="connsiteX361" fmla="*/ 128040 w 418784"/>
                <a:gd name="connsiteY361" fmla="*/ 849668 h 1179182"/>
                <a:gd name="connsiteX362" fmla="*/ 117235 w 418784"/>
                <a:gd name="connsiteY362" fmla="*/ 861345 h 1179182"/>
                <a:gd name="connsiteX363" fmla="*/ 117235 w 418784"/>
                <a:gd name="connsiteY363" fmla="*/ 863655 h 1179182"/>
                <a:gd name="connsiteX364" fmla="*/ 119358 w 418784"/>
                <a:gd name="connsiteY364" fmla="*/ 866028 h 1179182"/>
                <a:gd name="connsiteX365" fmla="*/ 128040 w 418784"/>
                <a:gd name="connsiteY365" fmla="*/ 866028 h 1179182"/>
                <a:gd name="connsiteX366" fmla="*/ 132412 w 418784"/>
                <a:gd name="connsiteY366" fmla="*/ 868338 h 1179182"/>
                <a:gd name="connsiteX367" fmla="*/ 136722 w 418784"/>
                <a:gd name="connsiteY367" fmla="*/ 873022 h 1179182"/>
                <a:gd name="connsiteX368" fmla="*/ 125916 w 418784"/>
                <a:gd name="connsiteY368" fmla="*/ 873022 h 1179182"/>
                <a:gd name="connsiteX369" fmla="*/ 123730 w 418784"/>
                <a:gd name="connsiteY369" fmla="*/ 870649 h 1179182"/>
                <a:gd name="connsiteX370" fmla="*/ 119358 w 418784"/>
                <a:gd name="connsiteY370" fmla="*/ 870649 h 1179182"/>
                <a:gd name="connsiteX371" fmla="*/ 117235 w 418784"/>
                <a:gd name="connsiteY371" fmla="*/ 873022 h 1179182"/>
                <a:gd name="connsiteX372" fmla="*/ 117235 w 418784"/>
                <a:gd name="connsiteY372" fmla="*/ 875332 h 1179182"/>
                <a:gd name="connsiteX373" fmla="*/ 128040 w 418784"/>
                <a:gd name="connsiteY373" fmla="*/ 877705 h 1179182"/>
                <a:gd name="connsiteX374" fmla="*/ 119358 w 418784"/>
                <a:gd name="connsiteY374" fmla="*/ 882326 h 1179182"/>
                <a:gd name="connsiteX375" fmla="*/ 121544 w 418784"/>
                <a:gd name="connsiteY375" fmla="*/ 891692 h 1179182"/>
                <a:gd name="connsiteX376" fmla="*/ 125916 w 418784"/>
                <a:gd name="connsiteY376" fmla="*/ 891692 h 1179182"/>
                <a:gd name="connsiteX377" fmla="*/ 125916 w 418784"/>
                <a:gd name="connsiteY377" fmla="*/ 901059 h 1179182"/>
                <a:gd name="connsiteX378" fmla="*/ 121544 w 418784"/>
                <a:gd name="connsiteY378" fmla="*/ 905680 h 1179182"/>
                <a:gd name="connsiteX379" fmla="*/ 121544 w 418784"/>
                <a:gd name="connsiteY379" fmla="*/ 903557 h 1179182"/>
                <a:gd name="connsiteX380" fmla="*/ 119358 w 418784"/>
                <a:gd name="connsiteY380" fmla="*/ 901246 h 1179182"/>
                <a:gd name="connsiteX381" fmla="*/ 117235 w 418784"/>
                <a:gd name="connsiteY381" fmla="*/ 896563 h 1179182"/>
                <a:gd name="connsiteX382" fmla="*/ 117235 w 418784"/>
                <a:gd name="connsiteY382" fmla="*/ 894190 h 1179182"/>
                <a:gd name="connsiteX383" fmla="*/ 104181 w 418784"/>
                <a:gd name="connsiteY383" fmla="*/ 894190 h 1179182"/>
                <a:gd name="connsiteX384" fmla="*/ 110427 w 418784"/>
                <a:gd name="connsiteY384" fmla="*/ 891880 h 1179182"/>
                <a:gd name="connsiteX385" fmla="*/ 101807 w 418784"/>
                <a:gd name="connsiteY385" fmla="*/ 882513 h 1179182"/>
                <a:gd name="connsiteX386" fmla="*/ 99621 w 418784"/>
                <a:gd name="connsiteY386" fmla="*/ 882513 h 1179182"/>
                <a:gd name="connsiteX387" fmla="*/ 99621 w 418784"/>
                <a:gd name="connsiteY387" fmla="*/ 887197 h 1179182"/>
                <a:gd name="connsiteX388" fmla="*/ 97435 w 418784"/>
                <a:gd name="connsiteY388" fmla="*/ 882513 h 1179182"/>
                <a:gd name="connsiteX389" fmla="*/ 82258 w 418784"/>
                <a:gd name="connsiteY389" fmla="*/ 887197 h 1179182"/>
                <a:gd name="connsiteX390" fmla="*/ 95249 w 418784"/>
                <a:gd name="connsiteY390" fmla="*/ 889569 h 1179182"/>
                <a:gd name="connsiteX391" fmla="*/ 93126 w 418784"/>
                <a:gd name="connsiteY391" fmla="*/ 891880 h 1179182"/>
                <a:gd name="connsiteX392" fmla="*/ 90940 w 418784"/>
                <a:gd name="connsiteY392" fmla="*/ 896563 h 1179182"/>
                <a:gd name="connsiteX393" fmla="*/ 88754 w 418784"/>
                <a:gd name="connsiteY393" fmla="*/ 898873 h 1179182"/>
                <a:gd name="connsiteX394" fmla="*/ 84444 w 418784"/>
                <a:gd name="connsiteY394" fmla="*/ 901246 h 1179182"/>
                <a:gd name="connsiteX395" fmla="*/ 82258 w 418784"/>
                <a:gd name="connsiteY395" fmla="*/ 905867 h 1179182"/>
                <a:gd name="connsiteX396" fmla="*/ 80072 w 418784"/>
                <a:gd name="connsiteY396" fmla="*/ 908240 h 1179182"/>
                <a:gd name="connsiteX397" fmla="*/ 80072 w 418784"/>
                <a:gd name="connsiteY397" fmla="*/ 910550 h 1179182"/>
                <a:gd name="connsiteX398" fmla="*/ 82258 w 418784"/>
                <a:gd name="connsiteY398" fmla="*/ 912923 h 1179182"/>
                <a:gd name="connsiteX399" fmla="*/ 86567 w 418784"/>
                <a:gd name="connsiteY399" fmla="*/ 915234 h 1179182"/>
                <a:gd name="connsiteX400" fmla="*/ 90940 w 418784"/>
                <a:gd name="connsiteY400" fmla="*/ 915234 h 1179182"/>
                <a:gd name="connsiteX401" fmla="*/ 90940 w 418784"/>
                <a:gd name="connsiteY401" fmla="*/ 912923 h 1179182"/>
                <a:gd name="connsiteX402" fmla="*/ 86567 w 418784"/>
                <a:gd name="connsiteY402" fmla="*/ 908240 h 1179182"/>
                <a:gd name="connsiteX403" fmla="*/ 95249 w 418784"/>
                <a:gd name="connsiteY403" fmla="*/ 905867 h 1179182"/>
                <a:gd name="connsiteX404" fmla="*/ 101807 w 418784"/>
                <a:gd name="connsiteY404" fmla="*/ 912923 h 1179182"/>
                <a:gd name="connsiteX405" fmla="*/ 116985 w 418784"/>
                <a:gd name="connsiteY405" fmla="*/ 912923 h 1179182"/>
                <a:gd name="connsiteX406" fmla="*/ 121294 w 418784"/>
                <a:gd name="connsiteY406" fmla="*/ 915234 h 1179182"/>
                <a:gd name="connsiteX407" fmla="*/ 123480 w 418784"/>
                <a:gd name="connsiteY407" fmla="*/ 919917 h 1179182"/>
                <a:gd name="connsiteX408" fmla="*/ 127790 w 418784"/>
                <a:gd name="connsiteY408" fmla="*/ 922227 h 1179182"/>
                <a:gd name="connsiteX409" fmla="*/ 127790 w 418784"/>
                <a:gd name="connsiteY409" fmla="*/ 924600 h 1179182"/>
                <a:gd name="connsiteX410" fmla="*/ 121544 w 418784"/>
                <a:gd name="connsiteY410" fmla="*/ 931594 h 1179182"/>
                <a:gd name="connsiteX411" fmla="*/ 123730 w 418784"/>
                <a:gd name="connsiteY411" fmla="*/ 936277 h 1179182"/>
                <a:gd name="connsiteX412" fmla="*/ 129976 w 418784"/>
                <a:gd name="connsiteY412" fmla="*/ 936277 h 1179182"/>
                <a:gd name="connsiteX413" fmla="*/ 129976 w 418784"/>
                <a:gd name="connsiteY413" fmla="*/ 941023 h 1179182"/>
                <a:gd name="connsiteX414" fmla="*/ 136222 w 418784"/>
                <a:gd name="connsiteY414" fmla="*/ 943396 h 1179182"/>
                <a:gd name="connsiteX415" fmla="*/ 138408 w 418784"/>
                <a:gd name="connsiteY415" fmla="*/ 936402 h 1179182"/>
                <a:gd name="connsiteX416" fmla="*/ 144654 w 418784"/>
                <a:gd name="connsiteY416" fmla="*/ 943396 h 1179182"/>
                <a:gd name="connsiteX417" fmla="*/ 147152 w 418784"/>
                <a:gd name="connsiteY417" fmla="*/ 943396 h 1179182"/>
                <a:gd name="connsiteX418" fmla="*/ 151462 w 418784"/>
                <a:gd name="connsiteY418" fmla="*/ 945706 h 1179182"/>
                <a:gd name="connsiteX419" fmla="*/ 153648 w 418784"/>
                <a:gd name="connsiteY419" fmla="*/ 948079 h 1179182"/>
                <a:gd name="connsiteX420" fmla="*/ 153648 w 418784"/>
                <a:gd name="connsiteY420" fmla="*/ 952700 h 1179182"/>
                <a:gd name="connsiteX421" fmla="*/ 149338 w 418784"/>
                <a:gd name="connsiteY421" fmla="*/ 957383 h 1179182"/>
                <a:gd name="connsiteX422" fmla="*/ 147152 w 418784"/>
                <a:gd name="connsiteY422" fmla="*/ 955073 h 1179182"/>
                <a:gd name="connsiteX423" fmla="*/ 142780 w 418784"/>
                <a:gd name="connsiteY423" fmla="*/ 955073 h 1179182"/>
                <a:gd name="connsiteX424" fmla="*/ 138470 w 418784"/>
                <a:gd name="connsiteY424" fmla="*/ 952700 h 1179182"/>
                <a:gd name="connsiteX425" fmla="*/ 136285 w 418784"/>
                <a:gd name="connsiteY425" fmla="*/ 950389 h 1179182"/>
                <a:gd name="connsiteX426" fmla="*/ 131975 w 418784"/>
                <a:gd name="connsiteY426" fmla="*/ 950389 h 1179182"/>
                <a:gd name="connsiteX427" fmla="*/ 131975 w 418784"/>
                <a:gd name="connsiteY427" fmla="*/ 955073 h 1179182"/>
                <a:gd name="connsiteX428" fmla="*/ 134098 w 418784"/>
                <a:gd name="connsiteY428" fmla="*/ 957383 h 1179182"/>
                <a:gd name="connsiteX429" fmla="*/ 136285 w 418784"/>
                <a:gd name="connsiteY429" fmla="*/ 957383 h 1179182"/>
                <a:gd name="connsiteX430" fmla="*/ 140657 w 418784"/>
                <a:gd name="connsiteY430" fmla="*/ 962066 h 1179182"/>
                <a:gd name="connsiteX431" fmla="*/ 144966 w 418784"/>
                <a:gd name="connsiteY431" fmla="*/ 971433 h 1179182"/>
                <a:gd name="connsiteX432" fmla="*/ 144966 w 418784"/>
                <a:gd name="connsiteY432" fmla="*/ 976053 h 1179182"/>
                <a:gd name="connsiteX433" fmla="*/ 138720 w 418784"/>
                <a:gd name="connsiteY433" fmla="*/ 976053 h 1179182"/>
                <a:gd name="connsiteX434" fmla="*/ 143030 w 418784"/>
                <a:gd name="connsiteY434" fmla="*/ 983110 h 1179182"/>
                <a:gd name="connsiteX435" fmla="*/ 149588 w 418784"/>
                <a:gd name="connsiteY435" fmla="*/ 997097 h 1179182"/>
                <a:gd name="connsiteX436" fmla="*/ 153898 w 418784"/>
                <a:gd name="connsiteY436" fmla="*/ 980737 h 1179182"/>
                <a:gd name="connsiteX437" fmla="*/ 153898 w 418784"/>
                <a:gd name="connsiteY437" fmla="*/ 992414 h 1179182"/>
                <a:gd name="connsiteX438" fmla="*/ 160144 w 418784"/>
                <a:gd name="connsiteY438" fmla="*/ 1001780 h 1179182"/>
                <a:gd name="connsiteX439" fmla="*/ 151462 w 418784"/>
                <a:gd name="connsiteY439" fmla="*/ 1001780 h 1179182"/>
                <a:gd name="connsiteX440" fmla="*/ 153648 w 418784"/>
                <a:gd name="connsiteY440" fmla="*/ 1008774 h 1179182"/>
                <a:gd name="connsiteX441" fmla="*/ 162330 w 418784"/>
                <a:gd name="connsiteY441" fmla="*/ 1008774 h 1179182"/>
                <a:gd name="connsiteX442" fmla="*/ 156084 w 418784"/>
                <a:gd name="connsiteY442" fmla="*/ 1013457 h 1179182"/>
                <a:gd name="connsiteX443" fmla="*/ 166889 w 418784"/>
                <a:gd name="connsiteY443" fmla="*/ 1018140 h 1179182"/>
                <a:gd name="connsiteX444" fmla="*/ 160643 w 418784"/>
                <a:gd name="connsiteY444" fmla="*/ 1022823 h 1179182"/>
                <a:gd name="connsiteX445" fmla="*/ 171511 w 418784"/>
                <a:gd name="connsiteY445" fmla="*/ 1027445 h 1179182"/>
                <a:gd name="connsiteX446" fmla="*/ 167139 w 418784"/>
                <a:gd name="connsiteY446" fmla="*/ 1032128 h 1179182"/>
                <a:gd name="connsiteX447" fmla="*/ 173385 w 418784"/>
                <a:gd name="connsiteY447" fmla="*/ 1034500 h 1179182"/>
                <a:gd name="connsiteX448" fmla="*/ 173385 w 418784"/>
                <a:gd name="connsiteY448" fmla="*/ 1032128 h 1179182"/>
                <a:gd name="connsiteX449" fmla="*/ 175508 w 418784"/>
                <a:gd name="connsiteY449" fmla="*/ 1027445 h 1179182"/>
                <a:gd name="connsiteX450" fmla="*/ 175508 w 418784"/>
                <a:gd name="connsiteY450" fmla="*/ 1025134 h 1179182"/>
                <a:gd name="connsiteX451" fmla="*/ 177695 w 418784"/>
                <a:gd name="connsiteY451" fmla="*/ 1025134 h 1179182"/>
                <a:gd name="connsiteX452" fmla="*/ 179880 w 418784"/>
                <a:gd name="connsiteY452" fmla="*/ 1027445 h 1179182"/>
                <a:gd name="connsiteX453" fmla="*/ 182004 w 418784"/>
                <a:gd name="connsiteY453" fmla="*/ 1032128 h 1179182"/>
                <a:gd name="connsiteX454" fmla="*/ 179880 w 418784"/>
                <a:gd name="connsiteY454" fmla="*/ 1034500 h 1179182"/>
                <a:gd name="connsiteX455" fmla="*/ 179880 w 418784"/>
                <a:gd name="connsiteY455" fmla="*/ 1036811 h 1179182"/>
                <a:gd name="connsiteX456" fmla="*/ 177695 w 418784"/>
                <a:gd name="connsiteY456" fmla="*/ 1036811 h 1179182"/>
                <a:gd name="connsiteX457" fmla="*/ 173385 w 418784"/>
                <a:gd name="connsiteY457" fmla="*/ 1041494 h 1179182"/>
                <a:gd name="connsiteX458" fmla="*/ 173385 w 418784"/>
                <a:gd name="connsiteY458" fmla="*/ 1043805 h 1179182"/>
                <a:gd name="connsiteX459" fmla="*/ 175508 w 418784"/>
                <a:gd name="connsiteY459" fmla="*/ 1046178 h 1179182"/>
                <a:gd name="connsiteX460" fmla="*/ 186376 w 418784"/>
                <a:gd name="connsiteY460" fmla="*/ 1046178 h 1179182"/>
                <a:gd name="connsiteX461" fmla="*/ 186376 w 418784"/>
                <a:gd name="connsiteY461" fmla="*/ 1050798 h 1179182"/>
                <a:gd name="connsiteX462" fmla="*/ 195058 w 418784"/>
                <a:gd name="connsiteY462" fmla="*/ 1060165 h 1179182"/>
                <a:gd name="connsiteX463" fmla="*/ 199367 w 418784"/>
                <a:gd name="connsiteY463" fmla="*/ 1062475 h 1179182"/>
                <a:gd name="connsiteX464" fmla="*/ 201554 w 418784"/>
                <a:gd name="connsiteY464" fmla="*/ 1064848 h 1179182"/>
                <a:gd name="connsiteX465" fmla="*/ 201554 w 418784"/>
                <a:gd name="connsiteY465" fmla="*/ 1050798 h 1179182"/>
                <a:gd name="connsiteX466" fmla="*/ 203740 w 418784"/>
                <a:gd name="connsiteY466" fmla="*/ 1050798 h 1179182"/>
                <a:gd name="connsiteX467" fmla="*/ 205863 w 418784"/>
                <a:gd name="connsiteY467" fmla="*/ 1053171 h 1179182"/>
                <a:gd name="connsiteX468" fmla="*/ 210235 w 418784"/>
                <a:gd name="connsiteY468" fmla="*/ 1055482 h 1179182"/>
                <a:gd name="connsiteX469" fmla="*/ 216481 w 418784"/>
                <a:gd name="connsiteY469" fmla="*/ 1057855 h 1179182"/>
                <a:gd name="connsiteX470" fmla="*/ 225163 w 418784"/>
                <a:gd name="connsiteY470" fmla="*/ 1067159 h 1179182"/>
                <a:gd name="connsiteX471" fmla="*/ 222977 w 418784"/>
                <a:gd name="connsiteY471" fmla="*/ 1069531 h 1179182"/>
                <a:gd name="connsiteX472" fmla="*/ 222977 w 418784"/>
                <a:gd name="connsiteY472" fmla="*/ 1071842 h 1179182"/>
                <a:gd name="connsiteX473" fmla="*/ 220853 w 418784"/>
                <a:gd name="connsiteY473" fmla="*/ 1074152 h 1179182"/>
                <a:gd name="connsiteX474" fmla="*/ 227099 w 418784"/>
                <a:gd name="connsiteY474" fmla="*/ 1076525 h 1179182"/>
                <a:gd name="connsiteX475" fmla="*/ 227099 w 418784"/>
                <a:gd name="connsiteY475" fmla="*/ 1085829 h 1179182"/>
                <a:gd name="connsiteX476" fmla="*/ 247086 w 418784"/>
                <a:gd name="connsiteY476" fmla="*/ 1085829 h 1179182"/>
                <a:gd name="connsiteX477" fmla="*/ 251458 w 418784"/>
                <a:gd name="connsiteY477" fmla="*/ 1090512 h 1179182"/>
                <a:gd name="connsiteX478" fmla="*/ 240840 w 418784"/>
                <a:gd name="connsiteY478" fmla="*/ 1090512 h 1179182"/>
                <a:gd name="connsiteX479" fmla="*/ 236530 w 418784"/>
                <a:gd name="connsiteY479" fmla="*/ 1095196 h 1179182"/>
                <a:gd name="connsiteX480" fmla="*/ 227849 w 418784"/>
                <a:gd name="connsiteY480" fmla="*/ 1095196 h 1179182"/>
                <a:gd name="connsiteX481" fmla="*/ 223477 w 418784"/>
                <a:gd name="connsiteY481" fmla="*/ 1102189 h 1179182"/>
                <a:gd name="connsiteX482" fmla="*/ 234344 w 418784"/>
                <a:gd name="connsiteY482" fmla="*/ 1102189 h 1179182"/>
                <a:gd name="connsiteX483" fmla="*/ 229972 w 418784"/>
                <a:gd name="connsiteY483" fmla="*/ 1109183 h 1179182"/>
                <a:gd name="connsiteX484" fmla="*/ 240840 w 418784"/>
                <a:gd name="connsiteY484" fmla="*/ 1106873 h 1179182"/>
                <a:gd name="connsiteX485" fmla="*/ 240840 w 418784"/>
                <a:gd name="connsiteY485" fmla="*/ 1099879 h 1179182"/>
                <a:gd name="connsiteX486" fmla="*/ 249522 w 418784"/>
                <a:gd name="connsiteY486" fmla="*/ 1104562 h 1179182"/>
                <a:gd name="connsiteX487" fmla="*/ 251708 w 418784"/>
                <a:gd name="connsiteY487" fmla="*/ 1099879 h 1179182"/>
                <a:gd name="connsiteX488" fmla="*/ 253831 w 418784"/>
                <a:gd name="connsiteY488" fmla="*/ 1097506 h 1179182"/>
                <a:gd name="connsiteX489" fmla="*/ 258203 w 418784"/>
                <a:gd name="connsiteY489" fmla="*/ 1095196 h 1179182"/>
                <a:gd name="connsiteX490" fmla="*/ 260390 w 418784"/>
                <a:gd name="connsiteY490" fmla="*/ 1092885 h 1179182"/>
                <a:gd name="connsiteX491" fmla="*/ 264699 w 418784"/>
                <a:gd name="connsiteY491" fmla="*/ 1092885 h 1179182"/>
                <a:gd name="connsiteX492" fmla="*/ 264699 w 418784"/>
                <a:gd name="connsiteY492" fmla="*/ 1097131 h 1179182"/>
                <a:gd name="connsiteX493" fmla="*/ 262513 w 418784"/>
                <a:gd name="connsiteY493" fmla="*/ 1101815 h 1179182"/>
                <a:gd name="connsiteX494" fmla="*/ 253831 w 418784"/>
                <a:gd name="connsiteY494" fmla="*/ 1111181 h 1179182"/>
                <a:gd name="connsiteX495" fmla="*/ 251708 w 418784"/>
                <a:gd name="connsiteY495" fmla="*/ 1108808 h 1179182"/>
                <a:gd name="connsiteX496" fmla="*/ 245462 w 418784"/>
                <a:gd name="connsiteY496" fmla="*/ 1108808 h 1179182"/>
                <a:gd name="connsiteX497" fmla="*/ 245462 w 418784"/>
                <a:gd name="connsiteY497" fmla="*/ 1115864 h 1179182"/>
                <a:gd name="connsiteX498" fmla="*/ 232471 w 418784"/>
                <a:gd name="connsiteY498" fmla="*/ 1115864 h 1179182"/>
                <a:gd name="connsiteX499" fmla="*/ 228161 w 418784"/>
                <a:gd name="connsiteY499" fmla="*/ 1120485 h 1179182"/>
                <a:gd name="connsiteX500" fmla="*/ 232471 w 418784"/>
                <a:gd name="connsiteY500" fmla="*/ 1122858 h 1179182"/>
                <a:gd name="connsiteX501" fmla="*/ 234657 w 418784"/>
                <a:gd name="connsiteY501" fmla="*/ 1134535 h 1179182"/>
                <a:gd name="connsiteX502" fmla="*/ 245462 w 418784"/>
                <a:gd name="connsiteY502" fmla="*/ 1127541 h 1179182"/>
                <a:gd name="connsiteX503" fmla="*/ 247648 w 418784"/>
                <a:gd name="connsiteY503" fmla="*/ 1132162 h 1179182"/>
                <a:gd name="connsiteX504" fmla="*/ 247648 w 418784"/>
                <a:gd name="connsiteY504" fmla="*/ 1134597 h 1179182"/>
                <a:gd name="connsiteX505" fmla="*/ 249834 w 418784"/>
                <a:gd name="connsiteY505" fmla="*/ 1134597 h 1179182"/>
                <a:gd name="connsiteX506" fmla="*/ 252020 w 418784"/>
                <a:gd name="connsiteY506" fmla="*/ 1132225 h 1179182"/>
                <a:gd name="connsiteX507" fmla="*/ 254144 w 418784"/>
                <a:gd name="connsiteY507" fmla="*/ 1127604 h 1179182"/>
                <a:gd name="connsiteX508" fmla="*/ 254144 w 418784"/>
                <a:gd name="connsiteY508" fmla="*/ 1125231 h 1179182"/>
                <a:gd name="connsiteX509" fmla="*/ 256330 w 418784"/>
                <a:gd name="connsiteY509" fmla="*/ 1120548 h 1179182"/>
                <a:gd name="connsiteX510" fmla="*/ 84694 w 418784"/>
                <a:gd name="connsiteY510" fmla="*/ 838179 h 1179182"/>
                <a:gd name="connsiteX511" fmla="*/ 78448 w 418784"/>
                <a:gd name="connsiteY511" fmla="*/ 838179 h 1179182"/>
                <a:gd name="connsiteX512" fmla="*/ 82758 w 418784"/>
                <a:gd name="connsiteY512" fmla="*/ 847483 h 1179182"/>
                <a:gd name="connsiteX513" fmla="*/ 90940 w 418784"/>
                <a:gd name="connsiteY513" fmla="*/ 821818 h 1179182"/>
                <a:gd name="connsiteX514" fmla="*/ 86567 w 418784"/>
                <a:gd name="connsiteY514" fmla="*/ 824129 h 1179182"/>
                <a:gd name="connsiteX515" fmla="*/ 86567 w 418784"/>
                <a:gd name="connsiteY515" fmla="*/ 831185 h 1179182"/>
                <a:gd name="connsiteX516" fmla="*/ 90940 w 418784"/>
                <a:gd name="connsiteY516" fmla="*/ 831185 h 1179182"/>
                <a:gd name="connsiteX517" fmla="*/ 95249 w 418784"/>
                <a:gd name="connsiteY517" fmla="*/ 826501 h 1179182"/>
                <a:gd name="connsiteX518" fmla="*/ 95249 w 418784"/>
                <a:gd name="connsiteY518" fmla="*/ 819446 h 1179182"/>
                <a:gd name="connsiteX519" fmla="*/ 93126 w 418784"/>
                <a:gd name="connsiteY519" fmla="*/ 819446 h 1179182"/>
                <a:gd name="connsiteX520" fmla="*/ 114799 w 418784"/>
                <a:gd name="connsiteY520" fmla="*/ 852166 h 1179182"/>
                <a:gd name="connsiteX521" fmla="*/ 116985 w 418784"/>
                <a:gd name="connsiteY521" fmla="*/ 849855 h 1179182"/>
                <a:gd name="connsiteX522" fmla="*/ 121294 w 418784"/>
                <a:gd name="connsiteY522" fmla="*/ 847483 h 1179182"/>
                <a:gd name="connsiteX523" fmla="*/ 125667 w 418784"/>
                <a:gd name="connsiteY523" fmla="*/ 842862 h 1179182"/>
                <a:gd name="connsiteX524" fmla="*/ 121294 w 418784"/>
                <a:gd name="connsiteY524" fmla="*/ 838179 h 1179182"/>
                <a:gd name="connsiteX525" fmla="*/ 116985 w 418784"/>
                <a:gd name="connsiteY525" fmla="*/ 838179 h 1179182"/>
                <a:gd name="connsiteX526" fmla="*/ 112613 w 418784"/>
                <a:gd name="connsiteY526" fmla="*/ 840489 h 1179182"/>
                <a:gd name="connsiteX527" fmla="*/ 110427 w 418784"/>
                <a:gd name="connsiteY527" fmla="*/ 842862 h 1179182"/>
                <a:gd name="connsiteX528" fmla="*/ 110427 w 418784"/>
                <a:gd name="connsiteY528" fmla="*/ 849855 h 1179182"/>
                <a:gd name="connsiteX529" fmla="*/ 112613 w 418784"/>
                <a:gd name="connsiteY529" fmla="*/ 852166 h 1179182"/>
                <a:gd name="connsiteX530" fmla="*/ 101807 w 418784"/>
                <a:gd name="connsiteY530" fmla="*/ 863843 h 1179182"/>
                <a:gd name="connsiteX531" fmla="*/ 101807 w 418784"/>
                <a:gd name="connsiteY531" fmla="*/ 870836 h 1179182"/>
                <a:gd name="connsiteX532" fmla="*/ 110427 w 418784"/>
                <a:gd name="connsiteY532" fmla="*/ 877893 h 1179182"/>
                <a:gd name="connsiteX533" fmla="*/ 110427 w 418784"/>
                <a:gd name="connsiteY533" fmla="*/ 868526 h 1179182"/>
                <a:gd name="connsiteX534" fmla="*/ 106117 w 418784"/>
                <a:gd name="connsiteY534" fmla="*/ 859159 h 1179182"/>
                <a:gd name="connsiteX535" fmla="*/ 93126 w 418784"/>
                <a:gd name="connsiteY535" fmla="*/ 859159 h 1179182"/>
                <a:gd name="connsiteX536" fmla="*/ 88816 w 418784"/>
                <a:gd name="connsiteY536" fmla="*/ 847358 h 1179182"/>
                <a:gd name="connsiteX537" fmla="*/ 93188 w 418784"/>
                <a:gd name="connsiteY537" fmla="*/ 852041 h 1179182"/>
                <a:gd name="connsiteX538" fmla="*/ 101870 w 418784"/>
                <a:gd name="connsiteY538" fmla="*/ 852041 h 1179182"/>
                <a:gd name="connsiteX539" fmla="*/ 106179 w 418784"/>
                <a:gd name="connsiteY539" fmla="*/ 845047 h 1179182"/>
                <a:gd name="connsiteX540" fmla="*/ 95312 w 418784"/>
                <a:gd name="connsiteY540" fmla="*/ 847358 h 1179182"/>
                <a:gd name="connsiteX541" fmla="*/ 88816 w 418784"/>
                <a:gd name="connsiteY541" fmla="*/ 809892 h 1179182"/>
                <a:gd name="connsiteX542" fmla="*/ 88816 w 418784"/>
                <a:gd name="connsiteY542" fmla="*/ 791158 h 1179182"/>
                <a:gd name="connsiteX543" fmla="*/ 78011 w 418784"/>
                <a:gd name="connsiteY543" fmla="*/ 779482 h 1179182"/>
                <a:gd name="connsiteX544" fmla="*/ 84256 w 418784"/>
                <a:gd name="connsiteY544" fmla="*/ 774798 h 1179182"/>
                <a:gd name="connsiteX545" fmla="*/ 75575 w 418784"/>
                <a:gd name="connsiteY545" fmla="*/ 765432 h 1179182"/>
                <a:gd name="connsiteX546" fmla="*/ 62521 w 418784"/>
                <a:gd name="connsiteY546" fmla="*/ 760749 h 1179182"/>
                <a:gd name="connsiteX547" fmla="*/ 62521 w 418784"/>
                <a:gd name="connsiteY547" fmla="*/ 772425 h 1179182"/>
                <a:gd name="connsiteX548" fmla="*/ 64707 w 418784"/>
                <a:gd name="connsiteY548" fmla="*/ 777109 h 1179182"/>
                <a:gd name="connsiteX549" fmla="*/ 64707 w 418784"/>
                <a:gd name="connsiteY549" fmla="*/ 779482 h 1179182"/>
                <a:gd name="connsiteX550" fmla="*/ 69079 w 418784"/>
                <a:gd name="connsiteY550" fmla="*/ 784102 h 1179182"/>
                <a:gd name="connsiteX551" fmla="*/ 71203 w 418784"/>
                <a:gd name="connsiteY551" fmla="*/ 788786 h 1179182"/>
                <a:gd name="connsiteX552" fmla="*/ 73389 w 418784"/>
                <a:gd name="connsiteY552" fmla="*/ 791158 h 1179182"/>
                <a:gd name="connsiteX553" fmla="*/ 73389 w 418784"/>
                <a:gd name="connsiteY553" fmla="*/ 795779 h 1179182"/>
                <a:gd name="connsiteX554" fmla="*/ 71203 w 418784"/>
                <a:gd name="connsiteY554" fmla="*/ 802835 h 1179182"/>
                <a:gd name="connsiteX555" fmla="*/ 134661 w 418784"/>
                <a:gd name="connsiteY555" fmla="*/ 1006339 h 1179182"/>
                <a:gd name="connsiteX556" fmla="*/ 136847 w 418784"/>
                <a:gd name="connsiteY556" fmla="*/ 1006339 h 1179182"/>
                <a:gd name="connsiteX557" fmla="*/ 136847 w 418784"/>
                <a:gd name="connsiteY557" fmla="*/ 1003966 h 1179182"/>
                <a:gd name="connsiteX558" fmla="*/ 139033 w 418784"/>
                <a:gd name="connsiteY558" fmla="*/ 1001655 h 1179182"/>
                <a:gd name="connsiteX559" fmla="*/ 149900 w 418784"/>
                <a:gd name="connsiteY559" fmla="*/ 1011022 h 1179182"/>
                <a:gd name="connsiteX560" fmla="*/ 149900 w 418784"/>
                <a:gd name="connsiteY560" fmla="*/ 1001655 h 1179182"/>
                <a:gd name="connsiteX561" fmla="*/ 139033 w 418784"/>
                <a:gd name="connsiteY561" fmla="*/ 989979 h 1179182"/>
                <a:gd name="connsiteX562" fmla="*/ 136847 w 418784"/>
                <a:gd name="connsiteY562" fmla="*/ 985295 h 1179182"/>
                <a:gd name="connsiteX563" fmla="*/ 134661 w 418784"/>
                <a:gd name="connsiteY563" fmla="*/ 982985 h 1179182"/>
                <a:gd name="connsiteX564" fmla="*/ 130351 w 418784"/>
                <a:gd name="connsiteY564" fmla="*/ 973618 h 1179182"/>
                <a:gd name="connsiteX565" fmla="*/ 130351 w 418784"/>
                <a:gd name="connsiteY565" fmla="*/ 968935 h 1179182"/>
                <a:gd name="connsiteX566" fmla="*/ 124105 w 418784"/>
                <a:gd name="connsiteY566" fmla="*/ 954947 h 1179182"/>
                <a:gd name="connsiteX567" fmla="*/ 119733 w 418784"/>
                <a:gd name="connsiteY567" fmla="*/ 952575 h 1179182"/>
                <a:gd name="connsiteX568" fmla="*/ 117609 w 418784"/>
                <a:gd name="connsiteY568" fmla="*/ 950264 h 1179182"/>
                <a:gd name="connsiteX569" fmla="*/ 115423 w 418784"/>
                <a:gd name="connsiteY569" fmla="*/ 950264 h 1179182"/>
                <a:gd name="connsiteX570" fmla="*/ 113237 w 418784"/>
                <a:gd name="connsiteY570" fmla="*/ 952575 h 1179182"/>
                <a:gd name="connsiteX571" fmla="*/ 113237 w 418784"/>
                <a:gd name="connsiteY571" fmla="*/ 954947 h 1179182"/>
                <a:gd name="connsiteX572" fmla="*/ 106991 w 418784"/>
                <a:gd name="connsiteY572" fmla="*/ 952575 h 1179182"/>
                <a:gd name="connsiteX573" fmla="*/ 104805 w 418784"/>
                <a:gd name="connsiteY573" fmla="*/ 954947 h 1179182"/>
                <a:gd name="connsiteX574" fmla="*/ 104805 w 418784"/>
                <a:gd name="connsiteY574" fmla="*/ 959756 h 1179182"/>
                <a:gd name="connsiteX575" fmla="*/ 102682 w 418784"/>
                <a:gd name="connsiteY575" fmla="*/ 962066 h 1179182"/>
                <a:gd name="connsiteX576" fmla="*/ 102682 w 418784"/>
                <a:gd name="connsiteY576" fmla="*/ 969060 h 1179182"/>
                <a:gd name="connsiteX577" fmla="*/ 119983 w 418784"/>
                <a:gd name="connsiteY577" fmla="*/ 969060 h 1179182"/>
                <a:gd name="connsiteX578" fmla="*/ 113737 w 418784"/>
                <a:gd name="connsiteY578" fmla="*/ 985420 h 1179182"/>
                <a:gd name="connsiteX579" fmla="*/ 118109 w 418784"/>
                <a:gd name="connsiteY579" fmla="*/ 985420 h 1179182"/>
                <a:gd name="connsiteX580" fmla="*/ 126791 w 418784"/>
                <a:gd name="connsiteY580" fmla="*/ 976053 h 1179182"/>
                <a:gd name="connsiteX581" fmla="*/ 124605 w 418784"/>
                <a:gd name="connsiteY581" fmla="*/ 985420 h 1179182"/>
                <a:gd name="connsiteX582" fmla="*/ 124605 w 418784"/>
                <a:gd name="connsiteY582" fmla="*/ 987730 h 1179182"/>
                <a:gd name="connsiteX583" fmla="*/ 126791 w 418784"/>
                <a:gd name="connsiteY583" fmla="*/ 990103 h 1179182"/>
                <a:gd name="connsiteX584" fmla="*/ 133037 w 418784"/>
                <a:gd name="connsiteY584" fmla="*/ 1004090 h 1179182"/>
                <a:gd name="connsiteX585" fmla="*/ 133037 w 418784"/>
                <a:gd name="connsiteY585" fmla="*/ 1006463 h 1179182"/>
                <a:gd name="connsiteX586" fmla="*/ 132537 w 418784"/>
                <a:gd name="connsiteY586" fmla="*/ 1020326 h 1179182"/>
                <a:gd name="connsiteX587" fmla="*/ 138783 w 418784"/>
                <a:gd name="connsiteY587" fmla="*/ 1022699 h 1179182"/>
                <a:gd name="connsiteX588" fmla="*/ 140906 w 418784"/>
                <a:gd name="connsiteY588" fmla="*/ 1034688 h 1179182"/>
                <a:gd name="connsiteX589" fmla="*/ 143030 w 418784"/>
                <a:gd name="connsiteY589" fmla="*/ 1023011 h 1179182"/>
                <a:gd name="connsiteX590" fmla="*/ 145216 w 418784"/>
                <a:gd name="connsiteY590" fmla="*/ 1013644 h 1179182"/>
                <a:gd name="connsiteX591" fmla="*/ 134348 w 418784"/>
                <a:gd name="connsiteY591" fmla="*/ 1011334 h 1179182"/>
                <a:gd name="connsiteX592" fmla="*/ 165078 w 418784"/>
                <a:gd name="connsiteY592" fmla="*/ 1053046 h 1179182"/>
                <a:gd name="connsiteX593" fmla="*/ 167201 w 418784"/>
                <a:gd name="connsiteY593" fmla="*/ 1041369 h 1179182"/>
                <a:gd name="connsiteX594" fmla="*/ 165078 w 418784"/>
                <a:gd name="connsiteY594" fmla="*/ 1027320 h 1179182"/>
                <a:gd name="connsiteX595" fmla="*/ 158520 w 418784"/>
                <a:gd name="connsiteY595" fmla="*/ 1025009 h 1179182"/>
                <a:gd name="connsiteX596" fmla="*/ 158520 w 418784"/>
                <a:gd name="connsiteY596" fmla="*/ 1032003 h 1179182"/>
                <a:gd name="connsiteX597" fmla="*/ 147152 w 418784"/>
                <a:gd name="connsiteY597" fmla="*/ 1029692 h 1179182"/>
                <a:gd name="connsiteX598" fmla="*/ 155834 w 418784"/>
                <a:gd name="connsiteY598" fmla="*/ 1043680 h 1179182"/>
                <a:gd name="connsiteX599" fmla="*/ 153648 w 418784"/>
                <a:gd name="connsiteY599" fmla="*/ 1060040 h 1179182"/>
                <a:gd name="connsiteX600" fmla="*/ 186751 w 418784"/>
                <a:gd name="connsiteY600" fmla="*/ 1060040 h 1179182"/>
                <a:gd name="connsiteX601" fmla="*/ 182379 w 418784"/>
                <a:gd name="connsiteY601" fmla="*/ 1057730 h 1179182"/>
                <a:gd name="connsiteX602" fmla="*/ 178069 w 418784"/>
                <a:gd name="connsiteY602" fmla="*/ 1062350 h 1179182"/>
                <a:gd name="connsiteX603" fmla="*/ 182379 w 418784"/>
                <a:gd name="connsiteY603" fmla="*/ 1069406 h 1179182"/>
                <a:gd name="connsiteX604" fmla="*/ 160706 w 418784"/>
                <a:gd name="connsiteY604" fmla="*/ 1064723 h 1179182"/>
                <a:gd name="connsiteX605" fmla="*/ 173760 w 418784"/>
                <a:gd name="connsiteY605" fmla="*/ 1078710 h 1179182"/>
                <a:gd name="connsiteX606" fmla="*/ 178069 w 418784"/>
                <a:gd name="connsiteY606" fmla="*/ 1074027 h 1179182"/>
                <a:gd name="connsiteX607" fmla="*/ 167201 w 418784"/>
                <a:gd name="connsiteY607" fmla="*/ 1060040 h 1179182"/>
                <a:gd name="connsiteX608" fmla="*/ 199742 w 418784"/>
                <a:gd name="connsiteY608" fmla="*/ 1069406 h 1179182"/>
                <a:gd name="connsiteX609" fmla="*/ 193497 w 418784"/>
                <a:gd name="connsiteY609" fmla="*/ 1062350 h 1179182"/>
                <a:gd name="connsiteX610" fmla="*/ 191310 w 418784"/>
                <a:gd name="connsiteY610" fmla="*/ 1076400 h 1179182"/>
                <a:gd name="connsiteX611" fmla="*/ 182629 w 418784"/>
                <a:gd name="connsiteY611" fmla="*/ 1078710 h 1179182"/>
                <a:gd name="connsiteX612" fmla="*/ 197869 w 418784"/>
                <a:gd name="connsiteY612" fmla="*/ 1083394 h 1179182"/>
                <a:gd name="connsiteX613" fmla="*/ 199742 w 418784"/>
                <a:gd name="connsiteY613" fmla="*/ 1099754 h 1179182"/>
                <a:gd name="connsiteX614" fmla="*/ 186751 w 418784"/>
                <a:gd name="connsiteY614" fmla="*/ 1092760 h 1179182"/>
                <a:gd name="connsiteX615" fmla="*/ 197619 w 418784"/>
                <a:gd name="connsiteY615" fmla="*/ 1102064 h 1179182"/>
                <a:gd name="connsiteX616" fmla="*/ 212796 w 418784"/>
                <a:gd name="connsiteY616" fmla="*/ 1106748 h 1179182"/>
                <a:gd name="connsiteX617" fmla="*/ 219042 w 418784"/>
                <a:gd name="connsiteY617" fmla="*/ 1109058 h 1179182"/>
                <a:gd name="connsiteX618" fmla="*/ 212796 w 418784"/>
                <a:gd name="connsiteY618" fmla="*/ 1102064 h 1179182"/>
                <a:gd name="connsiteX619" fmla="*/ 221478 w 418784"/>
                <a:gd name="connsiteY619" fmla="*/ 1078710 h 1179182"/>
                <a:gd name="connsiteX620" fmla="*/ 219292 w 418784"/>
                <a:gd name="connsiteY620" fmla="*/ 1076400 h 1179182"/>
                <a:gd name="connsiteX621" fmla="*/ 214920 w 418784"/>
                <a:gd name="connsiteY621" fmla="*/ 1076400 h 1179182"/>
                <a:gd name="connsiteX622" fmla="*/ 212796 w 418784"/>
                <a:gd name="connsiteY622" fmla="*/ 1074027 h 1179182"/>
                <a:gd name="connsiteX623" fmla="*/ 206550 w 418784"/>
                <a:gd name="connsiteY623" fmla="*/ 1074027 h 1179182"/>
                <a:gd name="connsiteX624" fmla="*/ 206550 w 418784"/>
                <a:gd name="connsiteY624" fmla="*/ 1076400 h 1179182"/>
                <a:gd name="connsiteX625" fmla="*/ 204427 w 418784"/>
                <a:gd name="connsiteY625" fmla="*/ 1081083 h 1179182"/>
                <a:gd name="connsiteX626" fmla="*/ 204427 w 418784"/>
                <a:gd name="connsiteY626" fmla="*/ 1092760 h 1179182"/>
                <a:gd name="connsiteX627" fmla="*/ 206550 w 418784"/>
                <a:gd name="connsiteY627" fmla="*/ 1092760 h 1179182"/>
                <a:gd name="connsiteX628" fmla="*/ 208736 w 418784"/>
                <a:gd name="connsiteY628" fmla="*/ 1090387 h 1179182"/>
                <a:gd name="connsiteX629" fmla="*/ 213108 w 418784"/>
                <a:gd name="connsiteY629" fmla="*/ 1090387 h 1179182"/>
                <a:gd name="connsiteX630" fmla="*/ 215232 w 418784"/>
                <a:gd name="connsiteY630" fmla="*/ 1088077 h 1179182"/>
                <a:gd name="connsiteX631" fmla="*/ 217418 w 418784"/>
                <a:gd name="connsiteY631" fmla="*/ 1097381 h 1179182"/>
                <a:gd name="connsiteX632" fmla="*/ 228286 w 418784"/>
                <a:gd name="connsiteY632" fmla="*/ 1092760 h 1179182"/>
                <a:gd name="connsiteX633" fmla="*/ 222040 w 418784"/>
                <a:gd name="connsiteY633" fmla="*/ 1085704 h 1179182"/>
                <a:gd name="connsiteX634" fmla="*/ 224164 w 418784"/>
                <a:gd name="connsiteY634" fmla="*/ 1078710 h 1179182"/>
                <a:gd name="connsiteX635" fmla="*/ 280001 w 418784"/>
                <a:gd name="connsiteY635" fmla="*/ 1139468 h 1179182"/>
                <a:gd name="connsiteX636" fmla="*/ 277816 w 418784"/>
                <a:gd name="connsiteY636" fmla="*/ 1132412 h 1179182"/>
                <a:gd name="connsiteX637" fmla="*/ 260514 w 418784"/>
                <a:gd name="connsiteY637" fmla="*/ 1127791 h 1179182"/>
                <a:gd name="connsiteX638" fmla="*/ 256142 w 418784"/>
                <a:gd name="connsiteY638" fmla="*/ 1134785 h 1179182"/>
                <a:gd name="connsiteX639" fmla="*/ 256142 w 418784"/>
                <a:gd name="connsiteY639" fmla="*/ 1141779 h 1179182"/>
                <a:gd name="connsiteX640" fmla="*/ 269134 w 418784"/>
                <a:gd name="connsiteY640" fmla="*/ 1137095 h 1179182"/>
                <a:gd name="connsiteX641" fmla="*/ 290869 w 418784"/>
                <a:gd name="connsiteY641" fmla="*/ 1120735 h 1179182"/>
                <a:gd name="connsiteX642" fmla="*/ 284624 w 418784"/>
                <a:gd name="connsiteY642" fmla="*/ 1127791 h 1179182"/>
                <a:gd name="connsiteX643" fmla="*/ 286747 w 418784"/>
                <a:gd name="connsiteY643" fmla="*/ 1139468 h 1179182"/>
                <a:gd name="connsiteX644" fmla="*/ 295429 w 418784"/>
                <a:gd name="connsiteY644" fmla="*/ 1137095 h 1179182"/>
                <a:gd name="connsiteX645" fmla="*/ 290869 w 418784"/>
                <a:gd name="connsiteY645" fmla="*/ 1146462 h 1179182"/>
                <a:gd name="connsiteX646" fmla="*/ 269134 w 418784"/>
                <a:gd name="connsiteY646" fmla="*/ 1144089 h 1179182"/>
                <a:gd name="connsiteX647" fmla="*/ 271320 w 418784"/>
                <a:gd name="connsiteY647" fmla="*/ 1151145 h 1179182"/>
                <a:gd name="connsiteX648" fmla="*/ 286497 w 418784"/>
                <a:gd name="connsiteY648" fmla="*/ 1151145 h 1179182"/>
                <a:gd name="connsiteX649" fmla="*/ 290869 w 418784"/>
                <a:gd name="connsiteY649" fmla="*/ 1158139 h 1179182"/>
                <a:gd name="connsiteX650" fmla="*/ 312542 w 418784"/>
                <a:gd name="connsiteY650" fmla="*/ 1167443 h 1179182"/>
                <a:gd name="connsiteX651" fmla="*/ 299551 w 418784"/>
                <a:gd name="connsiteY651" fmla="*/ 1155766 h 1179182"/>
                <a:gd name="connsiteX652" fmla="*/ 347082 w 418784"/>
                <a:gd name="connsiteY652" fmla="*/ 1165195 h 1179182"/>
                <a:gd name="connsiteX653" fmla="*/ 349206 w 418784"/>
                <a:gd name="connsiteY653" fmla="*/ 1160512 h 1179182"/>
                <a:gd name="connsiteX654" fmla="*/ 321037 w 418784"/>
                <a:gd name="connsiteY654" fmla="*/ 1160512 h 1179182"/>
                <a:gd name="connsiteX655" fmla="*/ 327283 w 418784"/>
                <a:gd name="connsiteY655" fmla="*/ 1172188 h 1179182"/>
                <a:gd name="connsiteX656" fmla="*/ 338150 w 418784"/>
                <a:gd name="connsiteY656" fmla="*/ 1174561 h 1179182"/>
                <a:gd name="connsiteX657" fmla="*/ 335964 w 418784"/>
                <a:gd name="connsiteY657" fmla="*/ 1169878 h 1179182"/>
                <a:gd name="connsiteX658" fmla="*/ 338150 w 418784"/>
                <a:gd name="connsiteY658" fmla="*/ 1167505 h 1179182"/>
                <a:gd name="connsiteX659" fmla="*/ 342460 w 418784"/>
                <a:gd name="connsiteY659" fmla="*/ 1172188 h 1179182"/>
                <a:gd name="connsiteX660" fmla="*/ 359823 w 418784"/>
                <a:gd name="connsiteY660" fmla="*/ 1172188 h 1179182"/>
                <a:gd name="connsiteX661" fmla="*/ 364133 w 418784"/>
                <a:gd name="connsiteY661" fmla="*/ 1179182 h 1179182"/>
                <a:gd name="connsiteX662" fmla="*/ 370691 w 418784"/>
                <a:gd name="connsiteY662" fmla="*/ 1179182 h 1179182"/>
                <a:gd name="connsiteX663" fmla="*/ 359823 w 418784"/>
                <a:gd name="connsiteY663" fmla="*/ 1167505 h 1179182"/>
                <a:gd name="connsiteX664" fmla="*/ 357887 w 418784"/>
                <a:gd name="connsiteY664" fmla="*/ 1162884 h 1179182"/>
                <a:gd name="connsiteX665" fmla="*/ 366569 w 418784"/>
                <a:gd name="connsiteY665" fmla="*/ 1167505 h 1179182"/>
                <a:gd name="connsiteX666" fmla="*/ 386119 w 418784"/>
                <a:gd name="connsiteY666" fmla="*/ 1169878 h 1179182"/>
                <a:gd name="connsiteX667" fmla="*/ 375251 w 418784"/>
                <a:gd name="connsiteY667" fmla="*/ 1160512 h 1179182"/>
                <a:gd name="connsiteX668" fmla="*/ 366569 w 418784"/>
                <a:gd name="connsiteY668" fmla="*/ 1132474 h 1179182"/>
                <a:gd name="connsiteX669" fmla="*/ 355764 w 418784"/>
                <a:gd name="connsiteY669" fmla="*/ 1127853 h 1179182"/>
                <a:gd name="connsiteX670" fmla="*/ 349206 w 418784"/>
                <a:gd name="connsiteY670" fmla="*/ 1120797 h 1179182"/>
                <a:gd name="connsiteX671" fmla="*/ 342960 w 418784"/>
                <a:gd name="connsiteY671" fmla="*/ 1118487 h 1179182"/>
                <a:gd name="connsiteX672" fmla="*/ 340774 w 418784"/>
                <a:gd name="connsiteY672" fmla="*/ 1113804 h 1179182"/>
                <a:gd name="connsiteX673" fmla="*/ 338650 w 418784"/>
                <a:gd name="connsiteY673" fmla="*/ 1111493 h 1179182"/>
                <a:gd name="connsiteX674" fmla="*/ 338650 w 418784"/>
                <a:gd name="connsiteY674" fmla="*/ 1109120 h 1179182"/>
                <a:gd name="connsiteX675" fmla="*/ 327782 w 418784"/>
                <a:gd name="connsiteY675" fmla="*/ 1109120 h 1179182"/>
                <a:gd name="connsiteX676" fmla="*/ 329968 w 418784"/>
                <a:gd name="connsiteY676" fmla="*/ 1102127 h 1179182"/>
                <a:gd name="connsiteX677" fmla="*/ 314791 w 418784"/>
                <a:gd name="connsiteY677" fmla="*/ 1088139 h 1179182"/>
                <a:gd name="connsiteX678" fmla="*/ 303923 w 418784"/>
                <a:gd name="connsiteY678" fmla="*/ 1090450 h 1179182"/>
                <a:gd name="connsiteX679" fmla="*/ 299614 w 418784"/>
                <a:gd name="connsiteY679" fmla="*/ 1088139 h 1179182"/>
                <a:gd name="connsiteX680" fmla="*/ 295241 w 418784"/>
                <a:gd name="connsiteY680" fmla="*/ 1092823 h 1179182"/>
                <a:gd name="connsiteX681" fmla="*/ 286560 w 418784"/>
                <a:gd name="connsiteY681" fmla="*/ 1095133 h 1179182"/>
                <a:gd name="connsiteX682" fmla="*/ 288746 w 418784"/>
                <a:gd name="connsiteY682" fmla="*/ 1102127 h 1179182"/>
                <a:gd name="connsiteX683" fmla="*/ 282500 w 418784"/>
                <a:gd name="connsiteY683" fmla="*/ 1102127 h 1179182"/>
                <a:gd name="connsiteX684" fmla="*/ 282500 w 418784"/>
                <a:gd name="connsiteY684" fmla="*/ 1113804 h 1179182"/>
                <a:gd name="connsiteX685" fmla="*/ 284686 w 418784"/>
                <a:gd name="connsiteY685" fmla="*/ 1116177 h 1179182"/>
                <a:gd name="connsiteX686" fmla="*/ 288996 w 418784"/>
                <a:gd name="connsiteY686" fmla="*/ 1116177 h 1179182"/>
                <a:gd name="connsiteX687" fmla="*/ 293305 w 418784"/>
                <a:gd name="connsiteY687" fmla="*/ 1113804 h 1179182"/>
                <a:gd name="connsiteX688" fmla="*/ 295491 w 418784"/>
                <a:gd name="connsiteY688" fmla="*/ 1111493 h 1179182"/>
                <a:gd name="connsiteX689" fmla="*/ 299863 w 418784"/>
                <a:gd name="connsiteY689" fmla="*/ 1109120 h 1179182"/>
                <a:gd name="connsiteX690" fmla="*/ 301987 w 418784"/>
                <a:gd name="connsiteY690" fmla="*/ 1106810 h 1179182"/>
                <a:gd name="connsiteX691" fmla="*/ 310669 w 418784"/>
                <a:gd name="connsiteY691" fmla="*/ 1111493 h 1179182"/>
                <a:gd name="connsiteX692" fmla="*/ 310669 w 418784"/>
                <a:gd name="connsiteY692" fmla="*/ 1118487 h 1179182"/>
                <a:gd name="connsiteX693" fmla="*/ 306359 w 418784"/>
                <a:gd name="connsiteY693" fmla="*/ 1120797 h 1179182"/>
                <a:gd name="connsiteX694" fmla="*/ 300113 w 418784"/>
                <a:gd name="connsiteY694" fmla="*/ 1127853 h 1179182"/>
                <a:gd name="connsiteX695" fmla="*/ 297053 w 418784"/>
                <a:gd name="connsiteY695" fmla="*/ 1127853 h 1179182"/>
                <a:gd name="connsiteX696" fmla="*/ 299239 w 418784"/>
                <a:gd name="connsiteY696" fmla="*/ 1130164 h 1179182"/>
                <a:gd name="connsiteX697" fmla="*/ 318726 w 418784"/>
                <a:gd name="connsiteY697" fmla="*/ 1137157 h 1179182"/>
                <a:gd name="connsiteX698" fmla="*/ 329594 w 418784"/>
                <a:gd name="connsiteY698" fmla="*/ 1139530 h 1179182"/>
                <a:gd name="connsiteX699" fmla="*/ 333903 w 418784"/>
                <a:gd name="connsiteY699" fmla="*/ 1141841 h 1179182"/>
                <a:gd name="connsiteX700" fmla="*/ 327657 w 418784"/>
                <a:gd name="connsiteY700" fmla="*/ 1151207 h 1179182"/>
                <a:gd name="connsiteX701" fmla="*/ 327657 w 418784"/>
                <a:gd name="connsiteY701" fmla="*/ 1148835 h 1179182"/>
                <a:gd name="connsiteX702" fmla="*/ 323348 w 418784"/>
                <a:gd name="connsiteY702" fmla="*/ 1144151 h 1179182"/>
                <a:gd name="connsiteX703" fmla="*/ 316790 w 418784"/>
                <a:gd name="connsiteY703" fmla="*/ 1144151 h 1179182"/>
                <a:gd name="connsiteX704" fmla="*/ 314666 w 418784"/>
                <a:gd name="connsiteY704" fmla="*/ 1146524 h 1179182"/>
                <a:gd name="connsiteX705" fmla="*/ 314666 w 418784"/>
                <a:gd name="connsiteY705" fmla="*/ 1148835 h 1179182"/>
                <a:gd name="connsiteX706" fmla="*/ 308420 w 418784"/>
                <a:gd name="connsiteY706" fmla="*/ 1139530 h 1179182"/>
                <a:gd name="connsiteX707" fmla="*/ 301862 w 418784"/>
                <a:gd name="connsiteY707" fmla="*/ 1141841 h 1179182"/>
                <a:gd name="connsiteX708" fmla="*/ 306234 w 418784"/>
                <a:gd name="connsiteY708" fmla="*/ 1146524 h 1179182"/>
                <a:gd name="connsiteX709" fmla="*/ 295366 w 418784"/>
                <a:gd name="connsiteY709" fmla="*/ 1144151 h 1179182"/>
                <a:gd name="connsiteX710" fmla="*/ 297552 w 418784"/>
                <a:gd name="connsiteY710" fmla="*/ 1146524 h 1179182"/>
                <a:gd name="connsiteX711" fmla="*/ 299738 w 418784"/>
                <a:gd name="connsiteY711" fmla="*/ 1151207 h 1179182"/>
                <a:gd name="connsiteX712" fmla="*/ 301862 w 418784"/>
                <a:gd name="connsiteY712" fmla="*/ 1153518 h 1179182"/>
                <a:gd name="connsiteX713" fmla="*/ 323598 w 418784"/>
                <a:gd name="connsiteY713" fmla="*/ 1153518 h 1179182"/>
                <a:gd name="connsiteX714" fmla="*/ 327907 w 418784"/>
                <a:gd name="connsiteY714" fmla="*/ 1155828 h 1179182"/>
                <a:gd name="connsiteX715" fmla="*/ 379998 w 418784"/>
                <a:gd name="connsiteY715" fmla="*/ 1155828 h 1179182"/>
                <a:gd name="connsiteX716" fmla="*/ 388617 w 418784"/>
                <a:gd name="connsiteY716" fmla="*/ 1160512 h 1179182"/>
                <a:gd name="connsiteX717" fmla="*/ 390803 w 418784"/>
                <a:gd name="connsiteY717" fmla="*/ 1162884 h 1179182"/>
                <a:gd name="connsiteX718" fmla="*/ 392989 w 418784"/>
                <a:gd name="connsiteY718" fmla="*/ 1162884 h 1179182"/>
                <a:gd name="connsiteX719" fmla="*/ 405980 w 418784"/>
                <a:gd name="connsiteY719" fmla="*/ 1155828 h 1179182"/>
                <a:gd name="connsiteX720" fmla="*/ 412226 w 418784"/>
                <a:gd name="connsiteY720" fmla="*/ 1158201 h 1179182"/>
                <a:gd name="connsiteX721" fmla="*/ 416598 w 418784"/>
                <a:gd name="connsiteY721" fmla="*/ 1158201 h 1179182"/>
                <a:gd name="connsiteX722" fmla="*/ 418784 w 418784"/>
                <a:gd name="connsiteY722" fmla="*/ 1148835 h 1179182"/>
                <a:gd name="connsiteX723" fmla="*/ 411976 w 418784"/>
                <a:gd name="connsiteY723" fmla="*/ 1148835 h 1179182"/>
                <a:gd name="connsiteX724" fmla="*/ 392489 w 418784"/>
                <a:gd name="connsiteY724" fmla="*/ 1144151 h 117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18784" h="1179182">
                  <a:moveTo>
                    <a:pt x="258016" y="1118424"/>
                  </a:moveTo>
                  <a:lnTo>
                    <a:pt x="262326" y="1118424"/>
                  </a:lnTo>
                  <a:lnTo>
                    <a:pt x="262326" y="1123108"/>
                  </a:lnTo>
                  <a:lnTo>
                    <a:pt x="277503" y="1123108"/>
                  </a:lnTo>
                  <a:lnTo>
                    <a:pt x="279689" y="1120735"/>
                  </a:lnTo>
                  <a:lnTo>
                    <a:pt x="279689" y="1118424"/>
                  </a:lnTo>
                  <a:lnTo>
                    <a:pt x="268822" y="1106748"/>
                  </a:lnTo>
                  <a:lnTo>
                    <a:pt x="268822" y="1092760"/>
                  </a:lnTo>
                  <a:lnTo>
                    <a:pt x="284061" y="1090387"/>
                  </a:lnTo>
                  <a:lnTo>
                    <a:pt x="281875" y="1085704"/>
                  </a:lnTo>
                  <a:lnTo>
                    <a:pt x="290807" y="1085704"/>
                  </a:lnTo>
                  <a:lnTo>
                    <a:pt x="295117" y="1078710"/>
                  </a:lnTo>
                  <a:lnTo>
                    <a:pt x="286435" y="1071717"/>
                  </a:lnTo>
                  <a:lnTo>
                    <a:pt x="251770" y="1071717"/>
                  </a:lnTo>
                  <a:lnTo>
                    <a:pt x="247398" y="1074027"/>
                  </a:lnTo>
                  <a:lnTo>
                    <a:pt x="243088" y="1074027"/>
                  </a:lnTo>
                  <a:lnTo>
                    <a:pt x="236843" y="1067034"/>
                  </a:lnTo>
                  <a:lnTo>
                    <a:pt x="223789" y="1060040"/>
                  </a:lnTo>
                  <a:lnTo>
                    <a:pt x="219479" y="1053046"/>
                  </a:lnTo>
                  <a:lnTo>
                    <a:pt x="213233" y="1043680"/>
                  </a:lnTo>
                  <a:lnTo>
                    <a:pt x="213233" y="1034688"/>
                  </a:lnTo>
                  <a:lnTo>
                    <a:pt x="208861" y="1030005"/>
                  </a:lnTo>
                  <a:lnTo>
                    <a:pt x="204552" y="1027632"/>
                  </a:lnTo>
                  <a:lnTo>
                    <a:pt x="198306" y="1027632"/>
                  </a:lnTo>
                  <a:lnTo>
                    <a:pt x="193934" y="1032315"/>
                  </a:lnTo>
                  <a:lnTo>
                    <a:pt x="190873" y="1032315"/>
                  </a:lnTo>
                  <a:lnTo>
                    <a:pt x="186564" y="1030005"/>
                  </a:lnTo>
                  <a:lnTo>
                    <a:pt x="184377" y="1027632"/>
                  </a:lnTo>
                  <a:lnTo>
                    <a:pt x="184377" y="1023011"/>
                  </a:lnTo>
                  <a:lnTo>
                    <a:pt x="182191" y="1020638"/>
                  </a:lnTo>
                  <a:lnTo>
                    <a:pt x="182191" y="1018328"/>
                  </a:lnTo>
                  <a:lnTo>
                    <a:pt x="171386" y="1015955"/>
                  </a:lnTo>
                  <a:lnTo>
                    <a:pt x="171386" y="1001968"/>
                  </a:lnTo>
                  <a:lnTo>
                    <a:pt x="169200" y="999595"/>
                  </a:lnTo>
                  <a:lnTo>
                    <a:pt x="167014" y="994974"/>
                  </a:lnTo>
                  <a:lnTo>
                    <a:pt x="167014" y="990291"/>
                  </a:lnTo>
                  <a:lnTo>
                    <a:pt x="171386" y="987918"/>
                  </a:lnTo>
                  <a:lnTo>
                    <a:pt x="171386" y="978489"/>
                  </a:lnTo>
                  <a:lnTo>
                    <a:pt x="173572" y="978489"/>
                  </a:lnTo>
                  <a:lnTo>
                    <a:pt x="175696" y="976116"/>
                  </a:lnTo>
                  <a:lnTo>
                    <a:pt x="177882" y="976116"/>
                  </a:lnTo>
                  <a:lnTo>
                    <a:pt x="180068" y="973806"/>
                  </a:lnTo>
                  <a:lnTo>
                    <a:pt x="180068" y="971495"/>
                  </a:lnTo>
                  <a:lnTo>
                    <a:pt x="171386" y="962129"/>
                  </a:lnTo>
                  <a:lnTo>
                    <a:pt x="173572" y="959818"/>
                  </a:lnTo>
                  <a:lnTo>
                    <a:pt x="177882" y="957445"/>
                  </a:lnTo>
                  <a:lnTo>
                    <a:pt x="180068" y="957445"/>
                  </a:lnTo>
                  <a:lnTo>
                    <a:pt x="180068" y="955135"/>
                  </a:lnTo>
                  <a:lnTo>
                    <a:pt x="171386" y="945768"/>
                  </a:lnTo>
                  <a:lnTo>
                    <a:pt x="169200" y="945768"/>
                  </a:lnTo>
                  <a:lnTo>
                    <a:pt x="171386" y="929408"/>
                  </a:lnTo>
                  <a:lnTo>
                    <a:pt x="175696" y="927098"/>
                  </a:lnTo>
                  <a:lnTo>
                    <a:pt x="171386" y="917731"/>
                  </a:lnTo>
                  <a:lnTo>
                    <a:pt x="173572" y="903744"/>
                  </a:lnTo>
                  <a:lnTo>
                    <a:pt x="164890" y="894378"/>
                  </a:lnTo>
                  <a:lnTo>
                    <a:pt x="167014" y="885073"/>
                  </a:lnTo>
                  <a:lnTo>
                    <a:pt x="158332" y="878080"/>
                  </a:lnTo>
                  <a:lnTo>
                    <a:pt x="162704" y="873396"/>
                  </a:lnTo>
                  <a:lnTo>
                    <a:pt x="164890" y="868713"/>
                  </a:lnTo>
                  <a:lnTo>
                    <a:pt x="167014" y="866403"/>
                  </a:lnTo>
                  <a:lnTo>
                    <a:pt x="158332" y="857036"/>
                  </a:lnTo>
                  <a:lnTo>
                    <a:pt x="154023" y="857036"/>
                  </a:lnTo>
                  <a:lnTo>
                    <a:pt x="151837" y="854726"/>
                  </a:lnTo>
                  <a:lnTo>
                    <a:pt x="147527" y="852353"/>
                  </a:lnTo>
                  <a:lnTo>
                    <a:pt x="145341" y="852353"/>
                  </a:lnTo>
                  <a:lnTo>
                    <a:pt x="143155" y="850043"/>
                  </a:lnTo>
                  <a:lnTo>
                    <a:pt x="149713" y="850043"/>
                  </a:lnTo>
                  <a:lnTo>
                    <a:pt x="154023" y="847670"/>
                  </a:lnTo>
                  <a:lnTo>
                    <a:pt x="158332" y="847670"/>
                  </a:lnTo>
                  <a:lnTo>
                    <a:pt x="160518" y="845359"/>
                  </a:lnTo>
                  <a:lnTo>
                    <a:pt x="160518" y="843049"/>
                  </a:lnTo>
                  <a:lnTo>
                    <a:pt x="156209" y="840676"/>
                  </a:lnTo>
                  <a:lnTo>
                    <a:pt x="145341" y="840676"/>
                  </a:lnTo>
                  <a:lnTo>
                    <a:pt x="141031" y="835993"/>
                  </a:lnTo>
                  <a:lnTo>
                    <a:pt x="141031" y="824316"/>
                  </a:lnTo>
                  <a:lnTo>
                    <a:pt x="138845" y="819633"/>
                  </a:lnTo>
                  <a:lnTo>
                    <a:pt x="138845" y="817322"/>
                  </a:lnTo>
                  <a:lnTo>
                    <a:pt x="136659" y="815012"/>
                  </a:lnTo>
                  <a:lnTo>
                    <a:pt x="132350" y="812639"/>
                  </a:lnTo>
                  <a:lnTo>
                    <a:pt x="130164" y="812639"/>
                  </a:lnTo>
                  <a:lnTo>
                    <a:pt x="132350" y="800962"/>
                  </a:lnTo>
                  <a:lnTo>
                    <a:pt x="123668" y="796279"/>
                  </a:lnTo>
                  <a:lnTo>
                    <a:pt x="121482" y="793969"/>
                  </a:lnTo>
                  <a:lnTo>
                    <a:pt x="121482" y="789285"/>
                  </a:lnTo>
                  <a:lnTo>
                    <a:pt x="119296" y="784602"/>
                  </a:lnTo>
                  <a:lnTo>
                    <a:pt x="119296" y="777421"/>
                  </a:lnTo>
                  <a:lnTo>
                    <a:pt x="117172" y="772738"/>
                  </a:lnTo>
                  <a:lnTo>
                    <a:pt x="117172" y="768117"/>
                  </a:lnTo>
                  <a:lnTo>
                    <a:pt x="119296" y="765744"/>
                  </a:lnTo>
                  <a:lnTo>
                    <a:pt x="123668" y="763434"/>
                  </a:lnTo>
                  <a:lnTo>
                    <a:pt x="125854" y="763434"/>
                  </a:lnTo>
                  <a:lnTo>
                    <a:pt x="121482" y="758750"/>
                  </a:lnTo>
                  <a:lnTo>
                    <a:pt x="117172" y="756440"/>
                  </a:lnTo>
                  <a:lnTo>
                    <a:pt x="110614" y="749384"/>
                  </a:lnTo>
                  <a:lnTo>
                    <a:pt x="108490" y="744763"/>
                  </a:lnTo>
                  <a:lnTo>
                    <a:pt x="108490" y="735397"/>
                  </a:lnTo>
                  <a:lnTo>
                    <a:pt x="106304" y="730713"/>
                  </a:lnTo>
                  <a:lnTo>
                    <a:pt x="104118" y="728403"/>
                  </a:lnTo>
                  <a:lnTo>
                    <a:pt x="104118" y="716726"/>
                  </a:lnTo>
                  <a:lnTo>
                    <a:pt x="106304" y="714353"/>
                  </a:lnTo>
                  <a:lnTo>
                    <a:pt x="106304" y="709982"/>
                  </a:lnTo>
                  <a:lnTo>
                    <a:pt x="100058" y="705299"/>
                  </a:lnTo>
                  <a:lnTo>
                    <a:pt x="100058" y="702926"/>
                  </a:lnTo>
                  <a:lnTo>
                    <a:pt x="102245" y="698305"/>
                  </a:lnTo>
                  <a:lnTo>
                    <a:pt x="102245" y="695932"/>
                  </a:lnTo>
                  <a:lnTo>
                    <a:pt x="95686" y="688939"/>
                  </a:lnTo>
                  <a:lnTo>
                    <a:pt x="102245" y="684255"/>
                  </a:lnTo>
                  <a:lnTo>
                    <a:pt x="97872" y="667895"/>
                  </a:lnTo>
                  <a:lnTo>
                    <a:pt x="100058" y="667895"/>
                  </a:lnTo>
                  <a:lnTo>
                    <a:pt x="102245" y="665585"/>
                  </a:lnTo>
                  <a:lnTo>
                    <a:pt x="106554" y="663274"/>
                  </a:lnTo>
                  <a:lnTo>
                    <a:pt x="108740" y="658591"/>
                  </a:lnTo>
                  <a:lnTo>
                    <a:pt x="108740" y="656218"/>
                  </a:lnTo>
                  <a:lnTo>
                    <a:pt x="102494" y="649225"/>
                  </a:lnTo>
                  <a:lnTo>
                    <a:pt x="100308" y="649225"/>
                  </a:lnTo>
                  <a:lnTo>
                    <a:pt x="100308" y="642231"/>
                  </a:lnTo>
                  <a:lnTo>
                    <a:pt x="89441" y="632865"/>
                  </a:lnTo>
                  <a:lnTo>
                    <a:pt x="89441" y="614131"/>
                  </a:lnTo>
                  <a:lnTo>
                    <a:pt x="87255" y="609448"/>
                  </a:lnTo>
                  <a:lnTo>
                    <a:pt x="85131" y="602455"/>
                  </a:lnTo>
                  <a:lnTo>
                    <a:pt x="85131" y="597584"/>
                  </a:lnTo>
                  <a:lnTo>
                    <a:pt x="82945" y="595273"/>
                  </a:lnTo>
                  <a:lnTo>
                    <a:pt x="82945" y="592901"/>
                  </a:lnTo>
                  <a:lnTo>
                    <a:pt x="91627" y="590590"/>
                  </a:lnTo>
                  <a:lnTo>
                    <a:pt x="93813" y="583597"/>
                  </a:lnTo>
                  <a:lnTo>
                    <a:pt x="93813" y="581224"/>
                  </a:lnTo>
                  <a:lnTo>
                    <a:pt x="95936" y="576603"/>
                  </a:lnTo>
                  <a:lnTo>
                    <a:pt x="95936" y="571920"/>
                  </a:lnTo>
                  <a:lnTo>
                    <a:pt x="93813" y="569547"/>
                  </a:lnTo>
                  <a:lnTo>
                    <a:pt x="91627" y="564926"/>
                  </a:lnTo>
                  <a:lnTo>
                    <a:pt x="89441" y="562553"/>
                  </a:lnTo>
                  <a:lnTo>
                    <a:pt x="87255" y="557870"/>
                  </a:lnTo>
                  <a:lnTo>
                    <a:pt x="85131" y="555560"/>
                  </a:lnTo>
                  <a:lnTo>
                    <a:pt x="89441" y="555560"/>
                  </a:lnTo>
                  <a:lnTo>
                    <a:pt x="89441" y="543883"/>
                  </a:lnTo>
                  <a:lnTo>
                    <a:pt x="91627" y="536889"/>
                  </a:lnTo>
                  <a:lnTo>
                    <a:pt x="91627" y="527522"/>
                  </a:lnTo>
                  <a:lnTo>
                    <a:pt x="97872" y="520528"/>
                  </a:lnTo>
                  <a:lnTo>
                    <a:pt x="97872" y="518218"/>
                  </a:lnTo>
                  <a:lnTo>
                    <a:pt x="95686" y="513535"/>
                  </a:lnTo>
                  <a:lnTo>
                    <a:pt x="93563" y="511162"/>
                  </a:lnTo>
                  <a:lnTo>
                    <a:pt x="91377" y="506541"/>
                  </a:lnTo>
                  <a:lnTo>
                    <a:pt x="89191" y="490181"/>
                  </a:lnTo>
                  <a:lnTo>
                    <a:pt x="80509" y="490181"/>
                  </a:lnTo>
                  <a:lnTo>
                    <a:pt x="76199" y="485498"/>
                  </a:lnTo>
                  <a:lnTo>
                    <a:pt x="76199" y="480814"/>
                  </a:lnTo>
                  <a:lnTo>
                    <a:pt x="78385" y="478504"/>
                  </a:lnTo>
                  <a:lnTo>
                    <a:pt x="76199" y="473821"/>
                  </a:lnTo>
                  <a:lnTo>
                    <a:pt x="71827" y="462144"/>
                  </a:lnTo>
                  <a:lnTo>
                    <a:pt x="65581" y="455150"/>
                  </a:lnTo>
                  <a:lnTo>
                    <a:pt x="65581" y="452777"/>
                  </a:lnTo>
                  <a:lnTo>
                    <a:pt x="67768" y="450467"/>
                  </a:lnTo>
                  <a:lnTo>
                    <a:pt x="67768" y="445784"/>
                  </a:lnTo>
                  <a:lnTo>
                    <a:pt x="61522" y="438790"/>
                  </a:lnTo>
                  <a:lnTo>
                    <a:pt x="57150" y="436417"/>
                  </a:lnTo>
                  <a:lnTo>
                    <a:pt x="57150" y="434107"/>
                  </a:lnTo>
                  <a:lnTo>
                    <a:pt x="55026" y="431797"/>
                  </a:lnTo>
                  <a:lnTo>
                    <a:pt x="55026" y="422742"/>
                  </a:lnTo>
                  <a:lnTo>
                    <a:pt x="57150" y="422742"/>
                  </a:lnTo>
                  <a:lnTo>
                    <a:pt x="61522" y="420432"/>
                  </a:lnTo>
                  <a:lnTo>
                    <a:pt x="59336" y="399388"/>
                  </a:lnTo>
                  <a:lnTo>
                    <a:pt x="68017" y="399388"/>
                  </a:lnTo>
                  <a:lnTo>
                    <a:pt x="68017" y="397078"/>
                  </a:lnTo>
                  <a:lnTo>
                    <a:pt x="65831" y="392395"/>
                  </a:lnTo>
                  <a:lnTo>
                    <a:pt x="61522" y="378345"/>
                  </a:lnTo>
                  <a:lnTo>
                    <a:pt x="57150" y="369041"/>
                  </a:lnTo>
                  <a:lnTo>
                    <a:pt x="57150" y="364358"/>
                  </a:lnTo>
                  <a:lnTo>
                    <a:pt x="61522" y="359674"/>
                  </a:lnTo>
                  <a:lnTo>
                    <a:pt x="61522" y="334010"/>
                  </a:lnTo>
                  <a:lnTo>
                    <a:pt x="63645" y="331637"/>
                  </a:lnTo>
                  <a:lnTo>
                    <a:pt x="65831" y="327016"/>
                  </a:lnTo>
                  <a:lnTo>
                    <a:pt x="70203" y="322333"/>
                  </a:lnTo>
                  <a:lnTo>
                    <a:pt x="70203" y="317650"/>
                  </a:lnTo>
                  <a:lnTo>
                    <a:pt x="72327" y="312967"/>
                  </a:lnTo>
                  <a:lnTo>
                    <a:pt x="72327" y="308283"/>
                  </a:lnTo>
                  <a:lnTo>
                    <a:pt x="74513" y="301290"/>
                  </a:lnTo>
                  <a:lnTo>
                    <a:pt x="74513" y="296606"/>
                  </a:lnTo>
                  <a:lnTo>
                    <a:pt x="80759" y="296606"/>
                  </a:lnTo>
                  <a:lnTo>
                    <a:pt x="82945" y="294296"/>
                  </a:lnTo>
                  <a:lnTo>
                    <a:pt x="87255" y="291986"/>
                  </a:lnTo>
                  <a:lnTo>
                    <a:pt x="87255" y="287302"/>
                  </a:lnTo>
                  <a:lnTo>
                    <a:pt x="85131" y="282619"/>
                  </a:lnTo>
                  <a:lnTo>
                    <a:pt x="76449" y="277936"/>
                  </a:lnTo>
                  <a:lnTo>
                    <a:pt x="74263" y="275625"/>
                  </a:lnTo>
                  <a:lnTo>
                    <a:pt x="74263" y="275625"/>
                  </a:lnTo>
                  <a:lnTo>
                    <a:pt x="78635" y="270942"/>
                  </a:lnTo>
                  <a:lnTo>
                    <a:pt x="80759" y="266259"/>
                  </a:lnTo>
                  <a:lnTo>
                    <a:pt x="82945" y="263949"/>
                  </a:lnTo>
                  <a:lnTo>
                    <a:pt x="80759" y="259265"/>
                  </a:lnTo>
                  <a:lnTo>
                    <a:pt x="76449" y="254582"/>
                  </a:lnTo>
                  <a:lnTo>
                    <a:pt x="72077" y="252272"/>
                  </a:lnTo>
                  <a:lnTo>
                    <a:pt x="69954" y="249899"/>
                  </a:lnTo>
                  <a:lnTo>
                    <a:pt x="69954" y="242905"/>
                  </a:lnTo>
                  <a:lnTo>
                    <a:pt x="78635" y="233539"/>
                  </a:lnTo>
                  <a:lnTo>
                    <a:pt x="78635" y="231228"/>
                  </a:lnTo>
                  <a:lnTo>
                    <a:pt x="74263" y="231228"/>
                  </a:lnTo>
                  <a:lnTo>
                    <a:pt x="69954" y="228918"/>
                  </a:lnTo>
                  <a:lnTo>
                    <a:pt x="67768" y="226545"/>
                  </a:lnTo>
                  <a:lnTo>
                    <a:pt x="67768" y="224234"/>
                  </a:lnTo>
                  <a:lnTo>
                    <a:pt x="69954" y="221862"/>
                  </a:lnTo>
                  <a:lnTo>
                    <a:pt x="72077" y="217241"/>
                  </a:lnTo>
                  <a:lnTo>
                    <a:pt x="76449" y="214868"/>
                  </a:lnTo>
                  <a:lnTo>
                    <a:pt x="80759" y="210185"/>
                  </a:lnTo>
                  <a:lnTo>
                    <a:pt x="87005" y="207874"/>
                  </a:lnTo>
                  <a:lnTo>
                    <a:pt x="91377" y="205564"/>
                  </a:lnTo>
                  <a:lnTo>
                    <a:pt x="93563" y="203191"/>
                  </a:lnTo>
                  <a:lnTo>
                    <a:pt x="95686" y="203191"/>
                  </a:lnTo>
                  <a:lnTo>
                    <a:pt x="100058" y="170533"/>
                  </a:lnTo>
                  <a:lnTo>
                    <a:pt x="95686" y="163477"/>
                  </a:lnTo>
                  <a:lnTo>
                    <a:pt x="80509" y="163477"/>
                  </a:lnTo>
                  <a:lnTo>
                    <a:pt x="78385" y="158856"/>
                  </a:lnTo>
                  <a:lnTo>
                    <a:pt x="78385" y="149490"/>
                  </a:lnTo>
                  <a:lnTo>
                    <a:pt x="69704" y="140123"/>
                  </a:lnTo>
                  <a:lnTo>
                    <a:pt x="69704" y="114459"/>
                  </a:lnTo>
                  <a:lnTo>
                    <a:pt x="67518" y="112149"/>
                  </a:lnTo>
                  <a:lnTo>
                    <a:pt x="63145" y="109776"/>
                  </a:lnTo>
                  <a:lnTo>
                    <a:pt x="61022" y="107465"/>
                  </a:lnTo>
                  <a:lnTo>
                    <a:pt x="56650" y="105092"/>
                  </a:lnTo>
                  <a:lnTo>
                    <a:pt x="54526" y="102782"/>
                  </a:lnTo>
                  <a:lnTo>
                    <a:pt x="52340" y="102782"/>
                  </a:lnTo>
                  <a:lnTo>
                    <a:pt x="52340" y="93416"/>
                  </a:lnTo>
                  <a:lnTo>
                    <a:pt x="50154" y="91105"/>
                  </a:lnTo>
                  <a:lnTo>
                    <a:pt x="47968" y="86422"/>
                  </a:lnTo>
                  <a:lnTo>
                    <a:pt x="47968" y="81739"/>
                  </a:lnTo>
                  <a:lnTo>
                    <a:pt x="50154" y="79428"/>
                  </a:lnTo>
                  <a:lnTo>
                    <a:pt x="52340" y="74745"/>
                  </a:lnTo>
                  <a:lnTo>
                    <a:pt x="54526" y="72434"/>
                  </a:lnTo>
                  <a:lnTo>
                    <a:pt x="47968" y="65441"/>
                  </a:lnTo>
                  <a:lnTo>
                    <a:pt x="52340" y="60758"/>
                  </a:lnTo>
                  <a:lnTo>
                    <a:pt x="54526" y="56074"/>
                  </a:lnTo>
                  <a:lnTo>
                    <a:pt x="54526" y="53701"/>
                  </a:lnTo>
                  <a:lnTo>
                    <a:pt x="52340" y="49081"/>
                  </a:lnTo>
                  <a:lnTo>
                    <a:pt x="43658" y="44397"/>
                  </a:lnTo>
                  <a:lnTo>
                    <a:pt x="40973" y="44397"/>
                  </a:lnTo>
                  <a:lnTo>
                    <a:pt x="36663" y="42025"/>
                  </a:lnTo>
                  <a:lnTo>
                    <a:pt x="32291" y="11677"/>
                  </a:lnTo>
                  <a:lnTo>
                    <a:pt x="23609" y="11677"/>
                  </a:lnTo>
                  <a:lnTo>
                    <a:pt x="17363" y="0"/>
                  </a:lnTo>
                  <a:lnTo>
                    <a:pt x="13054" y="2373"/>
                  </a:lnTo>
                  <a:lnTo>
                    <a:pt x="15177" y="6994"/>
                  </a:lnTo>
                  <a:lnTo>
                    <a:pt x="15177" y="14050"/>
                  </a:lnTo>
                  <a:lnTo>
                    <a:pt x="13054" y="16360"/>
                  </a:lnTo>
                  <a:lnTo>
                    <a:pt x="0" y="25727"/>
                  </a:lnTo>
                  <a:lnTo>
                    <a:pt x="0" y="41837"/>
                  </a:lnTo>
                  <a:lnTo>
                    <a:pt x="8682" y="60570"/>
                  </a:lnTo>
                  <a:lnTo>
                    <a:pt x="10868" y="67564"/>
                  </a:lnTo>
                  <a:lnTo>
                    <a:pt x="13054" y="88607"/>
                  </a:lnTo>
                  <a:lnTo>
                    <a:pt x="13054" y="109588"/>
                  </a:lnTo>
                  <a:lnTo>
                    <a:pt x="17363" y="123638"/>
                  </a:lnTo>
                  <a:lnTo>
                    <a:pt x="17363" y="139936"/>
                  </a:lnTo>
                  <a:lnTo>
                    <a:pt x="19550" y="149302"/>
                  </a:lnTo>
                  <a:lnTo>
                    <a:pt x="19550" y="168035"/>
                  </a:lnTo>
                  <a:lnTo>
                    <a:pt x="10868" y="172719"/>
                  </a:lnTo>
                  <a:lnTo>
                    <a:pt x="13054" y="184395"/>
                  </a:lnTo>
                  <a:lnTo>
                    <a:pt x="19300" y="189079"/>
                  </a:lnTo>
                  <a:lnTo>
                    <a:pt x="17114" y="226545"/>
                  </a:lnTo>
                  <a:lnTo>
                    <a:pt x="25795" y="242905"/>
                  </a:lnTo>
                  <a:lnTo>
                    <a:pt x="19550" y="249899"/>
                  </a:lnTo>
                  <a:lnTo>
                    <a:pt x="21736" y="273253"/>
                  </a:lnTo>
                  <a:lnTo>
                    <a:pt x="23859" y="275625"/>
                  </a:lnTo>
                  <a:lnTo>
                    <a:pt x="28231" y="284929"/>
                  </a:lnTo>
                  <a:lnTo>
                    <a:pt x="28231" y="289613"/>
                  </a:lnTo>
                  <a:lnTo>
                    <a:pt x="26045" y="294296"/>
                  </a:lnTo>
                  <a:lnTo>
                    <a:pt x="23859" y="296606"/>
                  </a:lnTo>
                  <a:lnTo>
                    <a:pt x="21736" y="296606"/>
                  </a:lnTo>
                  <a:lnTo>
                    <a:pt x="21736" y="308283"/>
                  </a:lnTo>
                  <a:lnTo>
                    <a:pt x="26045" y="315339"/>
                  </a:lnTo>
                  <a:lnTo>
                    <a:pt x="21736" y="319960"/>
                  </a:lnTo>
                  <a:lnTo>
                    <a:pt x="17363" y="329327"/>
                  </a:lnTo>
                  <a:lnTo>
                    <a:pt x="17363" y="331637"/>
                  </a:lnTo>
                  <a:lnTo>
                    <a:pt x="21736" y="331637"/>
                  </a:lnTo>
                  <a:lnTo>
                    <a:pt x="21736" y="336320"/>
                  </a:lnTo>
                  <a:lnTo>
                    <a:pt x="23859" y="338693"/>
                  </a:lnTo>
                  <a:lnTo>
                    <a:pt x="23859" y="345687"/>
                  </a:lnTo>
                  <a:lnTo>
                    <a:pt x="19550" y="350370"/>
                  </a:lnTo>
                  <a:lnTo>
                    <a:pt x="19550" y="352681"/>
                  </a:lnTo>
                  <a:lnTo>
                    <a:pt x="17363" y="354991"/>
                  </a:lnTo>
                  <a:lnTo>
                    <a:pt x="17363" y="364358"/>
                  </a:lnTo>
                  <a:lnTo>
                    <a:pt x="19550" y="369041"/>
                  </a:lnTo>
                  <a:lnTo>
                    <a:pt x="21736" y="371351"/>
                  </a:lnTo>
                  <a:lnTo>
                    <a:pt x="23859" y="371351"/>
                  </a:lnTo>
                  <a:lnTo>
                    <a:pt x="28231" y="376035"/>
                  </a:lnTo>
                  <a:lnTo>
                    <a:pt x="28231" y="397078"/>
                  </a:lnTo>
                  <a:lnTo>
                    <a:pt x="21985" y="397078"/>
                  </a:lnTo>
                  <a:lnTo>
                    <a:pt x="21985" y="406382"/>
                  </a:lnTo>
                  <a:lnTo>
                    <a:pt x="24109" y="411065"/>
                  </a:lnTo>
                  <a:lnTo>
                    <a:pt x="32791" y="439102"/>
                  </a:lnTo>
                  <a:lnTo>
                    <a:pt x="34977" y="443786"/>
                  </a:lnTo>
                  <a:lnTo>
                    <a:pt x="37163" y="446096"/>
                  </a:lnTo>
                  <a:lnTo>
                    <a:pt x="37163" y="453090"/>
                  </a:lnTo>
                  <a:lnTo>
                    <a:pt x="39286" y="455462"/>
                  </a:lnTo>
                  <a:lnTo>
                    <a:pt x="41472" y="460146"/>
                  </a:lnTo>
                  <a:lnTo>
                    <a:pt x="43658" y="462456"/>
                  </a:lnTo>
                  <a:lnTo>
                    <a:pt x="43658" y="481189"/>
                  </a:lnTo>
                  <a:lnTo>
                    <a:pt x="41472" y="492866"/>
                  </a:lnTo>
                  <a:lnTo>
                    <a:pt x="50154" y="502233"/>
                  </a:lnTo>
                  <a:lnTo>
                    <a:pt x="50154" y="503919"/>
                  </a:lnTo>
                  <a:lnTo>
                    <a:pt x="47968" y="506292"/>
                  </a:lnTo>
                  <a:lnTo>
                    <a:pt x="45845" y="510912"/>
                  </a:lnTo>
                  <a:lnTo>
                    <a:pt x="45845" y="515596"/>
                  </a:lnTo>
                  <a:lnTo>
                    <a:pt x="43658" y="520279"/>
                  </a:lnTo>
                  <a:lnTo>
                    <a:pt x="43658" y="550626"/>
                  </a:lnTo>
                  <a:lnTo>
                    <a:pt x="37413" y="564676"/>
                  </a:lnTo>
                  <a:lnTo>
                    <a:pt x="41722" y="569297"/>
                  </a:lnTo>
                  <a:lnTo>
                    <a:pt x="41722" y="571670"/>
                  </a:lnTo>
                  <a:lnTo>
                    <a:pt x="39536" y="573980"/>
                  </a:lnTo>
                  <a:lnTo>
                    <a:pt x="39536" y="597584"/>
                  </a:lnTo>
                  <a:lnTo>
                    <a:pt x="37413" y="604577"/>
                  </a:lnTo>
                  <a:lnTo>
                    <a:pt x="37413" y="613944"/>
                  </a:lnTo>
                  <a:lnTo>
                    <a:pt x="31167" y="616254"/>
                  </a:lnTo>
                  <a:lnTo>
                    <a:pt x="31167" y="625621"/>
                  </a:lnTo>
                  <a:lnTo>
                    <a:pt x="39786" y="641981"/>
                  </a:lnTo>
                  <a:lnTo>
                    <a:pt x="39786" y="658341"/>
                  </a:lnTo>
                  <a:lnTo>
                    <a:pt x="41972" y="663024"/>
                  </a:lnTo>
                  <a:lnTo>
                    <a:pt x="52840" y="674701"/>
                  </a:lnTo>
                  <a:lnTo>
                    <a:pt x="57150" y="684006"/>
                  </a:lnTo>
                  <a:lnTo>
                    <a:pt x="57150" y="700366"/>
                  </a:lnTo>
                  <a:lnTo>
                    <a:pt x="55026" y="705049"/>
                  </a:lnTo>
                  <a:lnTo>
                    <a:pt x="55026" y="709982"/>
                  </a:lnTo>
                  <a:lnTo>
                    <a:pt x="59336" y="714603"/>
                  </a:lnTo>
                  <a:lnTo>
                    <a:pt x="59336" y="737957"/>
                  </a:lnTo>
                  <a:lnTo>
                    <a:pt x="61522" y="742640"/>
                  </a:lnTo>
                  <a:lnTo>
                    <a:pt x="63645" y="745013"/>
                  </a:lnTo>
                  <a:lnTo>
                    <a:pt x="68017" y="747323"/>
                  </a:lnTo>
                  <a:lnTo>
                    <a:pt x="70203" y="749633"/>
                  </a:lnTo>
                  <a:lnTo>
                    <a:pt x="72327" y="749633"/>
                  </a:lnTo>
                  <a:lnTo>
                    <a:pt x="70203" y="756690"/>
                  </a:lnTo>
                  <a:lnTo>
                    <a:pt x="84694" y="756690"/>
                  </a:lnTo>
                  <a:lnTo>
                    <a:pt x="84694" y="745013"/>
                  </a:lnTo>
                  <a:lnTo>
                    <a:pt x="89003" y="749633"/>
                  </a:lnTo>
                  <a:lnTo>
                    <a:pt x="93376" y="752006"/>
                  </a:lnTo>
                  <a:lnTo>
                    <a:pt x="97685" y="752006"/>
                  </a:lnTo>
                  <a:lnTo>
                    <a:pt x="99871" y="749633"/>
                  </a:lnTo>
                  <a:lnTo>
                    <a:pt x="99871" y="745013"/>
                  </a:lnTo>
                  <a:lnTo>
                    <a:pt x="104181" y="752006"/>
                  </a:lnTo>
                  <a:lnTo>
                    <a:pt x="102057" y="754317"/>
                  </a:lnTo>
                  <a:lnTo>
                    <a:pt x="97685" y="756690"/>
                  </a:lnTo>
                  <a:lnTo>
                    <a:pt x="95499" y="761310"/>
                  </a:lnTo>
                  <a:lnTo>
                    <a:pt x="93376" y="763683"/>
                  </a:lnTo>
                  <a:lnTo>
                    <a:pt x="93376" y="765994"/>
                  </a:lnTo>
                  <a:lnTo>
                    <a:pt x="104181" y="765994"/>
                  </a:lnTo>
                  <a:lnTo>
                    <a:pt x="106367" y="768366"/>
                  </a:lnTo>
                  <a:lnTo>
                    <a:pt x="106367" y="775360"/>
                  </a:lnTo>
                  <a:lnTo>
                    <a:pt x="97685" y="772988"/>
                  </a:lnTo>
                  <a:lnTo>
                    <a:pt x="103931" y="782354"/>
                  </a:lnTo>
                  <a:lnTo>
                    <a:pt x="99621" y="787037"/>
                  </a:lnTo>
                  <a:lnTo>
                    <a:pt x="105867" y="796341"/>
                  </a:lnTo>
                  <a:lnTo>
                    <a:pt x="99621" y="803398"/>
                  </a:lnTo>
                  <a:lnTo>
                    <a:pt x="97435" y="808018"/>
                  </a:lnTo>
                  <a:lnTo>
                    <a:pt x="97435" y="809892"/>
                  </a:lnTo>
                  <a:lnTo>
                    <a:pt x="99621" y="812202"/>
                  </a:lnTo>
                  <a:lnTo>
                    <a:pt x="101807" y="812202"/>
                  </a:lnTo>
                  <a:lnTo>
                    <a:pt x="110427" y="816885"/>
                  </a:lnTo>
                  <a:lnTo>
                    <a:pt x="114799" y="816885"/>
                  </a:lnTo>
                  <a:lnTo>
                    <a:pt x="108553" y="823879"/>
                  </a:lnTo>
                  <a:lnTo>
                    <a:pt x="108553" y="828625"/>
                  </a:lnTo>
                  <a:lnTo>
                    <a:pt x="112863" y="830997"/>
                  </a:lnTo>
                  <a:lnTo>
                    <a:pt x="115048" y="833308"/>
                  </a:lnTo>
                  <a:lnTo>
                    <a:pt x="119358" y="835618"/>
                  </a:lnTo>
                  <a:lnTo>
                    <a:pt x="128040" y="835618"/>
                  </a:lnTo>
                  <a:lnTo>
                    <a:pt x="130226" y="849668"/>
                  </a:lnTo>
                  <a:lnTo>
                    <a:pt x="128040" y="849668"/>
                  </a:lnTo>
                  <a:lnTo>
                    <a:pt x="117235" y="861345"/>
                  </a:lnTo>
                  <a:lnTo>
                    <a:pt x="117235" y="863655"/>
                  </a:lnTo>
                  <a:lnTo>
                    <a:pt x="119358" y="866028"/>
                  </a:lnTo>
                  <a:lnTo>
                    <a:pt x="128040" y="866028"/>
                  </a:lnTo>
                  <a:lnTo>
                    <a:pt x="132412" y="868338"/>
                  </a:lnTo>
                  <a:lnTo>
                    <a:pt x="136722" y="873022"/>
                  </a:lnTo>
                  <a:lnTo>
                    <a:pt x="125916" y="873022"/>
                  </a:lnTo>
                  <a:lnTo>
                    <a:pt x="123730" y="870649"/>
                  </a:lnTo>
                  <a:lnTo>
                    <a:pt x="119358" y="870649"/>
                  </a:lnTo>
                  <a:lnTo>
                    <a:pt x="117235" y="873022"/>
                  </a:lnTo>
                  <a:lnTo>
                    <a:pt x="117235" y="875332"/>
                  </a:lnTo>
                  <a:lnTo>
                    <a:pt x="128040" y="877705"/>
                  </a:lnTo>
                  <a:lnTo>
                    <a:pt x="119358" y="882326"/>
                  </a:lnTo>
                  <a:lnTo>
                    <a:pt x="121544" y="891692"/>
                  </a:lnTo>
                  <a:lnTo>
                    <a:pt x="125916" y="891692"/>
                  </a:lnTo>
                  <a:lnTo>
                    <a:pt x="125916" y="901059"/>
                  </a:lnTo>
                  <a:lnTo>
                    <a:pt x="121544" y="905680"/>
                  </a:lnTo>
                  <a:lnTo>
                    <a:pt x="121544" y="903557"/>
                  </a:lnTo>
                  <a:lnTo>
                    <a:pt x="119358" y="901246"/>
                  </a:lnTo>
                  <a:lnTo>
                    <a:pt x="117235" y="896563"/>
                  </a:lnTo>
                  <a:lnTo>
                    <a:pt x="117235" y="894190"/>
                  </a:lnTo>
                  <a:lnTo>
                    <a:pt x="104181" y="894190"/>
                  </a:lnTo>
                  <a:lnTo>
                    <a:pt x="110427" y="891880"/>
                  </a:lnTo>
                  <a:lnTo>
                    <a:pt x="101807" y="882513"/>
                  </a:lnTo>
                  <a:lnTo>
                    <a:pt x="99621" y="882513"/>
                  </a:lnTo>
                  <a:lnTo>
                    <a:pt x="99621" y="887197"/>
                  </a:lnTo>
                  <a:lnTo>
                    <a:pt x="97435" y="882513"/>
                  </a:lnTo>
                  <a:lnTo>
                    <a:pt x="82258" y="887197"/>
                  </a:lnTo>
                  <a:lnTo>
                    <a:pt x="95249" y="889569"/>
                  </a:lnTo>
                  <a:lnTo>
                    <a:pt x="93126" y="891880"/>
                  </a:lnTo>
                  <a:lnTo>
                    <a:pt x="90940" y="896563"/>
                  </a:lnTo>
                  <a:lnTo>
                    <a:pt x="88754" y="898873"/>
                  </a:lnTo>
                  <a:lnTo>
                    <a:pt x="84444" y="901246"/>
                  </a:lnTo>
                  <a:lnTo>
                    <a:pt x="82258" y="905867"/>
                  </a:lnTo>
                  <a:lnTo>
                    <a:pt x="80072" y="908240"/>
                  </a:lnTo>
                  <a:lnTo>
                    <a:pt x="80072" y="910550"/>
                  </a:lnTo>
                  <a:lnTo>
                    <a:pt x="82258" y="912923"/>
                  </a:lnTo>
                  <a:lnTo>
                    <a:pt x="86567" y="915234"/>
                  </a:lnTo>
                  <a:lnTo>
                    <a:pt x="90940" y="915234"/>
                  </a:lnTo>
                  <a:lnTo>
                    <a:pt x="90940" y="912923"/>
                  </a:lnTo>
                  <a:lnTo>
                    <a:pt x="86567" y="908240"/>
                  </a:lnTo>
                  <a:lnTo>
                    <a:pt x="95249" y="905867"/>
                  </a:lnTo>
                  <a:lnTo>
                    <a:pt x="101807" y="912923"/>
                  </a:lnTo>
                  <a:lnTo>
                    <a:pt x="116985" y="912923"/>
                  </a:lnTo>
                  <a:lnTo>
                    <a:pt x="121294" y="915234"/>
                  </a:lnTo>
                  <a:lnTo>
                    <a:pt x="123480" y="919917"/>
                  </a:lnTo>
                  <a:lnTo>
                    <a:pt x="127790" y="922227"/>
                  </a:lnTo>
                  <a:lnTo>
                    <a:pt x="127790" y="924600"/>
                  </a:lnTo>
                  <a:lnTo>
                    <a:pt x="121544" y="931594"/>
                  </a:lnTo>
                  <a:lnTo>
                    <a:pt x="123730" y="936277"/>
                  </a:lnTo>
                  <a:lnTo>
                    <a:pt x="129976" y="936277"/>
                  </a:lnTo>
                  <a:lnTo>
                    <a:pt x="129976" y="941023"/>
                  </a:lnTo>
                  <a:lnTo>
                    <a:pt x="136222" y="943396"/>
                  </a:lnTo>
                  <a:lnTo>
                    <a:pt x="138408" y="936402"/>
                  </a:lnTo>
                  <a:lnTo>
                    <a:pt x="144654" y="943396"/>
                  </a:lnTo>
                  <a:lnTo>
                    <a:pt x="147152" y="943396"/>
                  </a:lnTo>
                  <a:lnTo>
                    <a:pt x="151462" y="945706"/>
                  </a:lnTo>
                  <a:lnTo>
                    <a:pt x="153648" y="948079"/>
                  </a:lnTo>
                  <a:lnTo>
                    <a:pt x="153648" y="952700"/>
                  </a:lnTo>
                  <a:lnTo>
                    <a:pt x="149338" y="957383"/>
                  </a:lnTo>
                  <a:lnTo>
                    <a:pt x="147152" y="955073"/>
                  </a:lnTo>
                  <a:lnTo>
                    <a:pt x="142780" y="955073"/>
                  </a:lnTo>
                  <a:lnTo>
                    <a:pt x="138470" y="952700"/>
                  </a:lnTo>
                  <a:lnTo>
                    <a:pt x="136285" y="950389"/>
                  </a:lnTo>
                  <a:lnTo>
                    <a:pt x="131975" y="950389"/>
                  </a:lnTo>
                  <a:lnTo>
                    <a:pt x="131975" y="955073"/>
                  </a:lnTo>
                  <a:lnTo>
                    <a:pt x="134098" y="957383"/>
                  </a:lnTo>
                  <a:lnTo>
                    <a:pt x="136285" y="957383"/>
                  </a:lnTo>
                  <a:lnTo>
                    <a:pt x="140657" y="962066"/>
                  </a:lnTo>
                  <a:lnTo>
                    <a:pt x="144966" y="971433"/>
                  </a:lnTo>
                  <a:lnTo>
                    <a:pt x="144966" y="976053"/>
                  </a:lnTo>
                  <a:lnTo>
                    <a:pt x="138720" y="976053"/>
                  </a:lnTo>
                  <a:lnTo>
                    <a:pt x="143030" y="983110"/>
                  </a:lnTo>
                  <a:lnTo>
                    <a:pt x="149588" y="997097"/>
                  </a:lnTo>
                  <a:lnTo>
                    <a:pt x="153898" y="980737"/>
                  </a:lnTo>
                  <a:lnTo>
                    <a:pt x="153898" y="992414"/>
                  </a:lnTo>
                  <a:lnTo>
                    <a:pt x="160144" y="1001780"/>
                  </a:lnTo>
                  <a:lnTo>
                    <a:pt x="151462" y="1001780"/>
                  </a:lnTo>
                  <a:lnTo>
                    <a:pt x="153648" y="1008774"/>
                  </a:lnTo>
                  <a:lnTo>
                    <a:pt x="162330" y="1008774"/>
                  </a:lnTo>
                  <a:lnTo>
                    <a:pt x="156084" y="1013457"/>
                  </a:lnTo>
                  <a:lnTo>
                    <a:pt x="166889" y="1018140"/>
                  </a:lnTo>
                  <a:lnTo>
                    <a:pt x="160643" y="1022823"/>
                  </a:lnTo>
                  <a:lnTo>
                    <a:pt x="171511" y="1027445"/>
                  </a:lnTo>
                  <a:lnTo>
                    <a:pt x="167139" y="1032128"/>
                  </a:lnTo>
                  <a:lnTo>
                    <a:pt x="173385" y="1034500"/>
                  </a:lnTo>
                  <a:lnTo>
                    <a:pt x="173385" y="1032128"/>
                  </a:lnTo>
                  <a:lnTo>
                    <a:pt x="175508" y="1027445"/>
                  </a:lnTo>
                  <a:lnTo>
                    <a:pt x="175508" y="1025134"/>
                  </a:lnTo>
                  <a:lnTo>
                    <a:pt x="177695" y="1025134"/>
                  </a:lnTo>
                  <a:lnTo>
                    <a:pt x="179880" y="1027445"/>
                  </a:lnTo>
                  <a:lnTo>
                    <a:pt x="182004" y="1032128"/>
                  </a:lnTo>
                  <a:lnTo>
                    <a:pt x="179880" y="1034500"/>
                  </a:lnTo>
                  <a:lnTo>
                    <a:pt x="179880" y="1036811"/>
                  </a:lnTo>
                  <a:lnTo>
                    <a:pt x="177695" y="1036811"/>
                  </a:lnTo>
                  <a:lnTo>
                    <a:pt x="173385" y="1041494"/>
                  </a:lnTo>
                  <a:lnTo>
                    <a:pt x="173385" y="1043805"/>
                  </a:lnTo>
                  <a:lnTo>
                    <a:pt x="175508" y="1046178"/>
                  </a:lnTo>
                  <a:lnTo>
                    <a:pt x="186376" y="1046178"/>
                  </a:lnTo>
                  <a:lnTo>
                    <a:pt x="186376" y="1050798"/>
                  </a:lnTo>
                  <a:lnTo>
                    <a:pt x="195058" y="1060165"/>
                  </a:lnTo>
                  <a:lnTo>
                    <a:pt x="199367" y="1062475"/>
                  </a:lnTo>
                  <a:lnTo>
                    <a:pt x="201554" y="1064848"/>
                  </a:lnTo>
                  <a:lnTo>
                    <a:pt x="201554" y="1050798"/>
                  </a:lnTo>
                  <a:lnTo>
                    <a:pt x="203740" y="1050798"/>
                  </a:lnTo>
                  <a:lnTo>
                    <a:pt x="205863" y="1053171"/>
                  </a:lnTo>
                  <a:lnTo>
                    <a:pt x="210235" y="1055482"/>
                  </a:lnTo>
                  <a:lnTo>
                    <a:pt x="216481" y="1057855"/>
                  </a:lnTo>
                  <a:lnTo>
                    <a:pt x="225163" y="1067159"/>
                  </a:lnTo>
                  <a:lnTo>
                    <a:pt x="222977" y="1069531"/>
                  </a:lnTo>
                  <a:lnTo>
                    <a:pt x="222977" y="1071842"/>
                  </a:lnTo>
                  <a:lnTo>
                    <a:pt x="220853" y="1074152"/>
                  </a:lnTo>
                  <a:lnTo>
                    <a:pt x="227099" y="1076525"/>
                  </a:lnTo>
                  <a:lnTo>
                    <a:pt x="227099" y="1085829"/>
                  </a:lnTo>
                  <a:lnTo>
                    <a:pt x="247086" y="1085829"/>
                  </a:lnTo>
                  <a:lnTo>
                    <a:pt x="251458" y="1090512"/>
                  </a:lnTo>
                  <a:lnTo>
                    <a:pt x="240840" y="1090512"/>
                  </a:lnTo>
                  <a:lnTo>
                    <a:pt x="236530" y="1095196"/>
                  </a:lnTo>
                  <a:lnTo>
                    <a:pt x="227849" y="1095196"/>
                  </a:lnTo>
                  <a:lnTo>
                    <a:pt x="223477" y="1102189"/>
                  </a:lnTo>
                  <a:lnTo>
                    <a:pt x="234344" y="1102189"/>
                  </a:lnTo>
                  <a:lnTo>
                    <a:pt x="229972" y="1109183"/>
                  </a:lnTo>
                  <a:lnTo>
                    <a:pt x="240840" y="1106873"/>
                  </a:lnTo>
                  <a:lnTo>
                    <a:pt x="240840" y="1099879"/>
                  </a:lnTo>
                  <a:lnTo>
                    <a:pt x="249522" y="1104562"/>
                  </a:lnTo>
                  <a:lnTo>
                    <a:pt x="251708" y="1099879"/>
                  </a:lnTo>
                  <a:lnTo>
                    <a:pt x="253831" y="1097506"/>
                  </a:lnTo>
                  <a:lnTo>
                    <a:pt x="258203" y="1095196"/>
                  </a:lnTo>
                  <a:lnTo>
                    <a:pt x="260390" y="1092885"/>
                  </a:lnTo>
                  <a:lnTo>
                    <a:pt x="264699" y="1092885"/>
                  </a:lnTo>
                  <a:lnTo>
                    <a:pt x="264699" y="1097131"/>
                  </a:lnTo>
                  <a:lnTo>
                    <a:pt x="262513" y="1101815"/>
                  </a:lnTo>
                  <a:lnTo>
                    <a:pt x="253831" y="1111181"/>
                  </a:lnTo>
                  <a:lnTo>
                    <a:pt x="251708" y="1108808"/>
                  </a:lnTo>
                  <a:lnTo>
                    <a:pt x="245462" y="1108808"/>
                  </a:lnTo>
                  <a:lnTo>
                    <a:pt x="245462" y="1115864"/>
                  </a:lnTo>
                  <a:lnTo>
                    <a:pt x="232471" y="1115864"/>
                  </a:lnTo>
                  <a:lnTo>
                    <a:pt x="228161" y="1120485"/>
                  </a:lnTo>
                  <a:lnTo>
                    <a:pt x="232471" y="1122858"/>
                  </a:lnTo>
                  <a:lnTo>
                    <a:pt x="234657" y="1134535"/>
                  </a:lnTo>
                  <a:lnTo>
                    <a:pt x="245462" y="1127541"/>
                  </a:lnTo>
                  <a:lnTo>
                    <a:pt x="247648" y="1132162"/>
                  </a:lnTo>
                  <a:lnTo>
                    <a:pt x="247648" y="1134597"/>
                  </a:lnTo>
                  <a:lnTo>
                    <a:pt x="249834" y="1134597"/>
                  </a:lnTo>
                  <a:lnTo>
                    <a:pt x="252020" y="1132225"/>
                  </a:lnTo>
                  <a:lnTo>
                    <a:pt x="254144" y="1127604"/>
                  </a:lnTo>
                  <a:lnTo>
                    <a:pt x="254144" y="1125231"/>
                  </a:lnTo>
                  <a:lnTo>
                    <a:pt x="256330" y="1120548"/>
                  </a:lnTo>
                  <a:close/>
                  <a:moveTo>
                    <a:pt x="84694" y="838179"/>
                  </a:moveTo>
                  <a:lnTo>
                    <a:pt x="78448" y="838179"/>
                  </a:lnTo>
                  <a:lnTo>
                    <a:pt x="82758" y="847483"/>
                  </a:lnTo>
                  <a:close/>
                  <a:moveTo>
                    <a:pt x="90940" y="821818"/>
                  </a:moveTo>
                  <a:lnTo>
                    <a:pt x="86567" y="824129"/>
                  </a:lnTo>
                  <a:lnTo>
                    <a:pt x="86567" y="831185"/>
                  </a:lnTo>
                  <a:lnTo>
                    <a:pt x="90940" y="831185"/>
                  </a:lnTo>
                  <a:lnTo>
                    <a:pt x="95249" y="826501"/>
                  </a:lnTo>
                  <a:lnTo>
                    <a:pt x="95249" y="819446"/>
                  </a:lnTo>
                  <a:lnTo>
                    <a:pt x="93126" y="819446"/>
                  </a:lnTo>
                  <a:close/>
                  <a:moveTo>
                    <a:pt x="114799" y="852166"/>
                  </a:moveTo>
                  <a:lnTo>
                    <a:pt x="116985" y="849855"/>
                  </a:lnTo>
                  <a:lnTo>
                    <a:pt x="121294" y="847483"/>
                  </a:lnTo>
                  <a:lnTo>
                    <a:pt x="125667" y="842862"/>
                  </a:lnTo>
                  <a:lnTo>
                    <a:pt x="121294" y="838179"/>
                  </a:lnTo>
                  <a:lnTo>
                    <a:pt x="116985" y="838179"/>
                  </a:lnTo>
                  <a:lnTo>
                    <a:pt x="112613" y="840489"/>
                  </a:lnTo>
                  <a:lnTo>
                    <a:pt x="110427" y="842862"/>
                  </a:lnTo>
                  <a:lnTo>
                    <a:pt x="110427" y="849855"/>
                  </a:lnTo>
                  <a:lnTo>
                    <a:pt x="112613" y="852166"/>
                  </a:lnTo>
                  <a:close/>
                  <a:moveTo>
                    <a:pt x="101807" y="863843"/>
                  </a:moveTo>
                  <a:lnTo>
                    <a:pt x="101807" y="870836"/>
                  </a:lnTo>
                  <a:lnTo>
                    <a:pt x="110427" y="877893"/>
                  </a:lnTo>
                  <a:lnTo>
                    <a:pt x="110427" y="868526"/>
                  </a:lnTo>
                  <a:lnTo>
                    <a:pt x="106117" y="859159"/>
                  </a:lnTo>
                  <a:lnTo>
                    <a:pt x="93126" y="859159"/>
                  </a:lnTo>
                  <a:close/>
                  <a:moveTo>
                    <a:pt x="88816" y="847358"/>
                  </a:moveTo>
                  <a:lnTo>
                    <a:pt x="93188" y="852041"/>
                  </a:lnTo>
                  <a:lnTo>
                    <a:pt x="101870" y="852041"/>
                  </a:lnTo>
                  <a:lnTo>
                    <a:pt x="106179" y="845047"/>
                  </a:lnTo>
                  <a:lnTo>
                    <a:pt x="95312" y="847358"/>
                  </a:lnTo>
                  <a:close/>
                  <a:moveTo>
                    <a:pt x="88816" y="809892"/>
                  </a:moveTo>
                  <a:lnTo>
                    <a:pt x="88816" y="791158"/>
                  </a:lnTo>
                  <a:lnTo>
                    <a:pt x="78011" y="779482"/>
                  </a:lnTo>
                  <a:lnTo>
                    <a:pt x="84256" y="774798"/>
                  </a:lnTo>
                  <a:lnTo>
                    <a:pt x="75575" y="765432"/>
                  </a:lnTo>
                  <a:lnTo>
                    <a:pt x="62521" y="760749"/>
                  </a:lnTo>
                  <a:lnTo>
                    <a:pt x="62521" y="772425"/>
                  </a:lnTo>
                  <a:lnTo>
                    <a:pt x="64707" y="777109"/>
                  </a:lnTo>
                  <a:lnTo>
                    <a:pt x="64707" y="779482"/>
                  </a:lnTo>
                  <a:lnTo>
                    <a:pt x="69079" y="784102"/>
                  </a:lnTo>
                  <a:lnTo>
                    <a:pt x="71203" y="788786"/>
                  </a:lnTo>
                  <a:lnTo>
                    <a:pt x="73389" y="791158"/>
                  </a:lnTo>
                  <a:lnTo>
                    <a:pt x="73389" y="795779"/>
                  </a:lnTo>
                  <a:lnTo>
                    <a:pt x="71203" y="802835"/>
                  </a:lnTo>
                  <a:close/>
                  <a:moveTo>
                    <a:pt x="134661" y="1006339"/>
                  </a:moveTo>
                  <a:lnTo>
                    <a:pt x="136847" y="1006339"/>
                  </a:lnTo>
                  <a:lnTo>
                    <a:pt x="136847" y="1003966"/>
                  </a:lnTo>
                  <a:lnTo>
                    <a:pt x="139033" y="1001655"/>
                  </a:lnTo>
                  <a:lnTo>
                    <a:pt x="149900" y="1011022"/>
                  </a:lnTo>
                  <a:lnTo>
                    <a:pt x="149900" y="1001655"/>
                  </a:lnTo>
                  <a:lnTo>
                    <a:pt x="139033" y="989979"/>
                  </a:lnTo>
                  <a:lnTo>
                    <a:pt x="136847" y="985295"/>
                  </a:lnTo>
                  <a:lnTo>
                    <a:pt x="134661" y="982985"/>
                  </a:lnTo>
                  <a:lnTo>
                    <a:pt x="130351" y="973618"/>
                  </a:lnTo>
                  <a:lnTo>
                    <a:pt x="130351" y="968935"/>
                  </a:lnTo>
                  <a:lnTo>
                    <a:pt x="124105" y="954947"/>
                  </a:lnTo>
                  <a:lnTo>
                    <a:pt x="119733" y="952575"/>
                  </a:lnTo>
                  <a:lnTo>
                    <a:pt x="117609" y="950264"/>
                  </a:lnTo>
                  <a:lnTo>
                    <a:pt x="115423" y="950264"/>
                  </a:lnTo>
                  <a:lnTo>
                    <a:pt x="113237" y="952575"/>
                  </a:lnTo>
                  <a:lnTo>
                    <a:pt x="113237" y="954947"/>
                  </a:lnTo>
                  <a:lnTo>
                    <a:pt x="106991" y="952575"/>
                  </a:lnTo>
                  <a:lnTo>
                    <a:pt x="104805" y="954947"/>
                  </a:lnTo>
                  <a:lnTo>
                    <a:pt x="104805" y="959756"/>
                  </a:lnTo>
                  <a:lnTo>
                    <a:pt x="102682" y="962066"/>
                  </a:lnTo>
                  <a:lnTo>
                    <a:pt x="102682" y="969060"/>
                  </a:lnTo>
                  <a:lnTo>
                    <a:pt x="119983" y="969060"/>
                  </a:lnTo>
                  <a:lnTo>
                    <a:pt x="113737" y="985420"/>
                  </a:lnTo>
                  <a:lnTo>
                    <a:pt x="118109" y="985420"/>
                  </a:lnTo>
                  <a:lnTo>
                    <a:pt x="126791" y="976053"/>
                  </a:lnTo>
                  <a:lnTo>
                    <a:pt x="124605" y="985420"/>
                  </a:lnTo>
                  <a:lnTo>
                    <a:pt x="124605" y="987730"/>
                  </a:lnTo>
                  <a:lnTo>
                    <a:pt x="126791" y="990103"/>
                  </a:lnTo>
                  <a:lnTo>
                    <a:pt x="133037" y="1004090"/>
                  </a:lnTo>
                  <a:lnTo>
                    <a:pt x="133037" y="1006463"/>
                  </a:lnTo>
                  <a:close/>
                  <a:moveTo>
                    <a:pt x="132537" y="1020326"/>
                  </a:moveTo>
                  <a:lnTo>
                    <a:pt x="138783" y="1022699"/>
                  </a:lnTo>
                  <a:lnTo>
                    <a:pt x="140906" y="1034688"/>
                  </a:lnTo>
                  <a:lnTo>
                    <a:pt x="143030" y="1023011"/>
                  </a:lnTo>
                  <a:lnTo>
                    <a:pt x="145216" y="1013644"/>
                  </a:lnTo>
                  <a:lnTo>
                    <a:pt x="134348" y="1011334"/>
                  </a:lnTo>
                  <a:close/>
                  <a:moveTo>
                    <a:pt x="165078" y="1053046"/>
                  </a:moveTo>
                  <a:lnTo>
                    <a:pt x="167201" y="1041369"/>
                  </a:lnTo>
                  <a:lnTo>
                    <a:pt x="165078" y="1027320"/>
                  </a:lnTo>
                  <a:lnTo>
                    <a:pt x="158520" y="1025009"/>
                  </a:lnTo>
                  <a:lnTo>
                    <a:pt x="158520" y="1032003"/>
                  </a:lnTo>
                  <a:lnTo>
                    <a:pt x="147152" y="1029692"/>
                  </a:lnTo>
                  <a:lnTo>
                    <a:pt x="155834" y="1043680"/>
                  </a:lnTo>
                  <a:lnTo>
                    <a:pt x="153648" y="1060040"/>
                  </a:lnTo>
                  <a:close/>
                  <a:moveTo>
                    <a:pt x="186751" y="1060040"/>
                  </a:moveTo>
                  <a:lnTo>
                    <a:pt x="182379" y="1057730"/>
                  </a:lnTo>
                  <a:lnTo>
                    <a:pt x="178069" y="1062350"/>
                  </a:lnTo>
                  <a:lnTo>
                    <a:pt x="182379" y="1069406"/>
                  </a:lnTo>
                  <a:close/>
                  <a:moveTo>
                    <a:pt x="160706" y="1064723"/>
                  </a:moveTo>
                  <a:lnTo>
                    <a:pt x="173760" y="1078710"/>
                  </a:lnTo>
                  <a:lnTo>
                    <a:pt x="178069" y="1074027"/>
                  </a:lnTo>
                  <a:lnTo>
                    <a:pt x="167201" y="1060040"/>
                  </a:lnTo>
                  <a:close/>
                  <a:moveTo>
                    <a:pt x="199742" y="1069406"/>
                  </a:moveTo>
                  <a:lnTo>
                    <a:pt x="193497" y="1062350"/>
                  </a:lnTo>
                  <a:lnTo>
                    <a:pt x="191310" y="1076400"/>
                  </a:lnTo>
                  <a:lnTo>
                    <a:pt x="182629" y="1078710"/>
                  </a:lnTo>
                  <a:lnTo>
                    <a:pt x="197869" y="1083394"/>
                  </a:lnTo>
                  <a:close/>
                  <a:moveTo>
                    <a:pt x="199742" y="1099754"/>
                  </a:moveTo>
                  <a:lnTo>
                    <a:pt x="186751" y="1092760"/>
                  </a:lnTo>
                  <a:lnTo>
                    <a:pt x="197619" y="1102064"/>
                  </a:lnTo>
                  <a:lnTo>
                    <a:pt x="212796" y="1106748"/>
                  </a:lnTo>
                  <a:lnTo>
                    <a:pt x="219042" y="1109058"/>
                  </a:lnTo>
                  <a:lnTo>
                    <a:pt x="212796" y="1102064"/>
                  </a:lnTo>
                  <a:close/>
                  <a:moveTo>
                    <a:pt x="221478" y="1078710"/>
                  </a:moveTo>
                  <a:lnTo>
                    <a:pt x="219292" y="1076400"/>
                  </a:lnTo>
                  <a:lnTo>
                    <a:pt x="214920" y="1076400"/>
                  </a:lnTo>
                  <a:lnTo>
                    <a:pt x="212796" y="1074027"/>
                  </a:lnTo>
                  <a:lnTo>
                    <a:pt x="206550" y="1074027"/>
                  </a:lnTo>
                  <a:lnTo>
                    <a:pt x="206550" y="1076400"/>
                  </a:lnTo>
                  <a:lnTo>
                    <a:pt x="204427" y="1081083"/>
                  </a:lnTo>
                  <a:lnTo>
                    <a:pt x="204427" y="1092760"/>
                  </a:lnTo>
                  <a:lnTo>
                    <a:pt x="206550" y="1092760"/>
                  </a:lnTo>
                  <a:lnTo>
                    <a:pt x="208736" y="1090387"/>
                  </a:lnTo>
                  <a:lnTo>
                    <a:pt x="213108" y="1090387"/>
                  </a:lnTo>
                  <a:lnTo>
                    <a:pt x="215232" y="1088077"/>
                  </a:lnTo>
                  <a:lnTo>
                    <a:pt x="217418" y="1097381"/>
                  </a:lnTo>
                  <a:lnTo>
                    <a:pt x="228286" y="1092760"/>
                  </a:lnTo>
                  <a:lnTo>
                    <a:pt x="222040" y="1085704"/>
                  </a:lnTo>
                  <a:lnTo>
                    <a:pt x="224164" y="1078710"/>
                  </a:lnTo>
                  <a:close/>
                  <a:moveTo>
                    <a:pt x="280001" y="1139468"/>
                  </a:moveTo>
                  <a:lnTo>
                    <a:pt x="277816" y="1132412"/>
                  </a:lnTo>
                  <a:lnTo>
                    <a:pt x="260514" y="1127791"/>
                  </a:lnTo>
                  <a:lnTo>
                    <a:pt x="256142" y="1134785"/>
                  </a:lnTo>
                  <a:lnTo>
                    <a:pt x="256142" y="1141779"/>
                  </a:lnTo>
                  <a:lnTo>
                    <a:pt x="269134" y="1137095"/>
                  </a:lnTo>
                  <a:close/>
                  <a:moveTo>
                    <a:pt x="290869" y="1120735"/>
                  </a:moveTo>
                  <a:lnTo>
                    <a:pt x="284624" y="1127791"/>
                  </a:lnTo>
                  <a:lnTo>
                    <a:pt x="286747" y="1139468"/>
                  </a:lnTo>
                  <a:lnTo>
                    <a:pt x="295429" y="1137095"/>
                  </a:lnTo>
                  <a:close/>
                  <a:moveTo>
                    <a:pt x="290869" y="1146462"/>
                  </a:moveTo>
                  <a:lnTo>
                    <a:pt x="269134" y="1144089"/>
                  </a:lnTo>
                  <a:lnTo>
                    <a:pt x="271320" y="1151145"/>
                  </a:lnTo>
                  <a:lnTo>
                    <a:pt x="286497" y="1151145"/>
                  </a:lnTo>
                  <a:lnTo>
                    <a:pt x="290869" y="1158139"/>
                  </a:lnTo>
                  <a:lnTo>
                    <a:pt x="312542" y="1167443"/>
                  </a:lnTo>
                  <a:lnTo>
                    <a:pt x="299551" y="1155766"/>
                  </a:lnTo>
                  <a:close/>
                  <a:moveTo>
                    <a:pt x="347082" y="1165195"/>
                  </a:moveTo>
                  <a:lnTo>
                    <a:pt x="349206" y="1160512"/>
                  </a:lnTo>
                  <a:lnTo>
                    <a:pt x="321037" y="1160512"/>
                  </a:lnTo>
                  <a:lnTo>
                    <a:pt x="327283" y="1172188"/>
                  </a:lnTo>
                  <a:lnTo>
                    <a:pt x="338150" y="1174561"/>
                  </a:lnTo>
                  <a:lnTo>
                    <a:pt x="335964" y="1169878"/>
                  </a:lnTo>
                  <a:lnTo>
                    <a:pt x="338150" y="1167505"/>
                  </a:lnTo>
                  <a:lnTo>
                    <a:pt x="342460" y="1172188"/>
                  </a:lnTo>
                  <a:lnTo>
                    <a:pt x="359823" y="1172188"/>
                  </a:lnTo>
                  <a:lnTo>
                    <a:pt x="364133" y="1179182"/>
                  </a:lnTo>
                  <a:lnTo>
                    <a:pt x="370691" y="1179182"/>
                  </a:lnTo>
                  <a:lnTo>
                    <a:pt x="359823" y="1167505"/>
                  </a:lnTo>
                  <a:close/>
                  <a:moveTo>
                    <a:pt x="357887" y="1162884"/>
                  </a:moveTo>
                  <a:lnTo>
                    <a:pt x="366569" y="1167505"/>
                  </a:lnTo>
                  <a:lnTo>
                    <a:pt x="386119" y="1169878"/>
                  </a:lnTo>
                  <a:lnTo>
                    <a:pt x="375251" y="1160512"/>
                  </a:lnTo>
                  <a:close/>
                  <a:moveTo>
                    <a:pt x="366569" y="1132474"/>
                  </a:moveTo>
                  <a:lnTo>
                    <a:pt x="355764" y="1127853"/>
                  </a:lnTo>
                  <a:lnTo>
                    <a:pt x="349206" y="1120797"/>
                  </a:lnTo>
                  <a:lnTo>
                    <a:pt x="342960" y="1118487"/>
                  </a:lnTo>
                  <a:lnTo>
                    <a:pt x="340774" y="1113804"/>
                  </a:lnTo>
                  <a:lnTo>
                    <a:pt x="338650" y="1111493"/>
                  </a:lnTo>
                  <a:lnTo>
                    <a:pt x="338650" y="1109120"/>
                  </a:lnTo>
                  <a:lnTo>
                    <a:pt x="327782" y="1109120"/>
                  </a:lnTo>
                  <a:lnTo>
                    <a:pt x="329968" y="1102127"/>
                  </a:lnTo>
                  <a:lnTo>
                    <a:pt x="314791" y="1088139"/>
                  </a:lnTo>
                  <a:lnTo>
                    <a:pt x="303923" y="1090450"/>
                  </a:lnTo>
                  <a:lnTo>
                    <a:pt x="299614" y="1088139"/>
                  </a:lnTo>
                  <a:lnTo>
                    <a:pt x="295241" y="1092823"/>
                  </a:lnTo>
                  <a:lnTo>
                    <a:pt x="286560" y="1095133"/>
                  </a:lnTo>
                  <a:lnTo>
                    <a:pt x="288746" y="1102127"/>
                  </a:lnTo>
                  <a:lnTo>
                    <a:pt x="282500" y="1102127"/>
                  </a:lnTo>
                  <a:lnTo>
                    <a:pt x="282500" y="1113804"/>
                  </a:lnTo>
                  <a:lnTo>
                    <a:pt x="284686" y="1116177"/>
                  </a:lnTo>
                  <a:lnTo>
                    <a:pt x="288996" y="1116177"/>
                  </a:lnTo>
                  <a:lnTo>
                    <a:pt x="293305" y="1113804"/>
                  </a:lnTo>
                  <a:lnTo>
                    <a:pt x="295491" y="1111493"/>
                  </a:lnTo>
                  <a:lnTo>
                    <a:pt x="299863" y="1109120"/>
                  </a:lnTo>
                  <a:lnTo>
                    <a:pt x="301987" y="1106810"/>
                  </a:lnTo>
                  <a:lnTo>
                    <a:pt x="310669" y="1111493"/>
                  </a:lnTo>
                  <a:lnTo>
                    <a:pt x="310669" y="1118487"/>
                  </a:lnTo>
                  <a:lnTo>
                    <a:pt x="306359" y="1120797"/>
                  </a:lnTo>
                  <a:lnTo>
                    <a:pt x="300113" y="1127853"/>
                  </a:lnTo>
                  <a:lnTo>
                    <a:pt x="297053" y="1127853"/>
                  </a:lnTo>
                  <a:lnTo>
                    <a:pt x="299239" y="1130164"/>
                  </a:lnTo>
                  <a:lnTo>
                    <a:pt x="318726" y="1137157"/>
                  </a:lnTo>
                  <a:lnTo>
                    <a:pt x="329594" y="1139530"/>
                  </a:lnTo>
                  <a:lnTo>
                    <a:pt x="333903" y="1141841"/>
                  </a:lnTo>
                  <a:lnTo>
                    <a:pt x="327657" y="1151207"/>
                  </a:lnTo>
                  <a:lnTo>
                    <a:pt x="327657" y="1148835"/>
                  </a:lnTo>
                  <a:lnTo>
                    <a:pt x="323348" y="1144151"/>
                  </a:lnTo>
                  <a:lnTo>
                    <a:pt x="316790" y="1144151"/>
                  </a:lnTo>
                  <a:lnTo>
                    <a:pt x="314666" y="1146524"/>
                  </a:lnTo>
                  <a:lnTo>
                    <a:pt x="314666" y="1148835"/>
                  </a:lnTo>
                  <a:lnTo>
                    <a:pt x="308420" y="1139530"/>
                  </a:lnTo>
                  <a:lnTo>
                    <a:pt x="301862" y="1141841"/>
                  </a:lnTo>
                  <a:lnTo>
                    <a:pt x="306234" y="1146524"/>
                  </a:lnTo>
                  <a:lnTo>
                    <a:pt x="295366" y="1144151"/>
                  </a:lnTo>
                  <a:lnTo>
                    <a:pt x="297552" y="1146524"/>
                  </a:lnTo>
                  <a:lnTo>
                    <a:pt x="299738" y="1151207"/>
                  </a:lnTo>
                  <a:lnTo>
                    <a:pt x="301862" y="1153518"/>
                  </a:lnTo>
                  <a:lnTo>
                    <a:pt x="323598" y="1153518"/>
                  </a:lnTo>
                  <a:lnTo>
                    <a:pt x="327907" y="1155828"/>
                  </a:lnTo>
                  <a:lnTo>
                    <a:pt x="379998" y="1155828"/>
                  </a:lnTo>
                  <a:lnTo>
                    <a:pt x="388617" y="1160512"/>
                  </a:lnTo>
                  <a:lnTo>
                    <a:pt x="390803" y="1162884"/>
                  </a:lnTo>
                  <a:lnTo>
                    <a:pt x="392989" y="1162884"/>
                  </a:lnTo>
                  <a:lnTo>
                    <a:pt x="405980" y="1155828"/>
                  </a:lnTo>
                  <a:lnTo>
                    <a:pt x="412226" y="1158201"/>
                  </a:lnTo>
                  <a:lnTo>
                    <a:pt x="416598" y="1158201"/>
                  </a:lnTo>
                  <a:lnTo>
                    <a:pt x="418784" y="1148835"/>
                  </a:lnTo>
                  <a:lnTo>
                    <a:pt x="411976" y="1148835"/>
                  </a:lnTo>
                  <a:lnTo>
                    <a:pt x="392489" y="1144151"/>
                  </a:lnTo>
                  <a:close/>
                </a:path>
              </a:pathLst>
            </a:custGeom>
            <a:noFill/>
            <a:ln w="1561" cap="flat">
              <a:solidFill>
                <a:srgbClr val="FFFFFF"/>
              </a:solidFill>
              <a:prstDash val="solid"/>
              <a:round/>
            </a:ln>
          </p:spPr>
          <p:txBody>
            <a:bodyPr rtlCol="0" anchor="ctr"/>
            <a:lstStyle/>
            <a:p>
              <a:endParaRPr lang="en-US" noProof="0" dirty="0"/>
            </a:p>
          </p:txBody>
        </p:sp>
        <p:sp>
          <p:nvSpPr>
            <p:cNvPr id="4873" name="Serbest Form 4872">
              <a:extLst>
                <a:ext uri="{FF2B5EF4-FFF2-40B4-BE49-F238E27FC236}">
                  <a16:creationId xmlns:a16="http://schemas.microsoft.com/office/drawing/2014/main" id="{801AF721-F4FE-2D49-AABF-2A7D0D670622}"/>
                </a:ext>
              </a:extLst>
            </p:cNvPr>
            <p:cNvSpPr/>
            <p:nvPr/>
          </p:nvSpPr>
          <p:spPr>
            <a:xfrm>
              <a:off x="2036520" y="398298"/>
              <a:ext cx="1103642" cy="520278"/>
            </a:xfrm>
            <a:custGeom>
              <a:avLst/>
              <a:gdLst>
                <a:gd name="connsiteX0" fmla="*/ 118546 w 1103642"/>
                <a:gd name="connsiteY0" fmla="*/ 484873 h 520278"/>
                <a:gd name="connsiteX1" fmla="*/ 118546 w 1103642"/>
                <a:gd name="connsiteY1" fmla="*/ 477817 h 520278"/>
                <a:gd name="connsiteX2" fmla="*/ 99122 w 1103642"/>
                <a:gd name="connsiteY2" fmla="*/ 484873 h 520278"/>
                <a:gd name="connsiteX3" fmla="*/ 178881 w 1103642"/>
                <a:gd name="connsiteY3" fmla="*/ 454401 h 520278"/>
                <a:gd name="connsiteX4" fmla="*/ 174572 w 1103642"/>
                <a:gd name="connsiteY4" fmla="*/ 454401 h 520278"/>
                <a:gd name="connsiteX5" fmla="*/ 170262 w 1103642"/>
                <a:gd name="connsiteY5" fmla="*/ 456711 h 520278"/>
                <a:gd name="connsiteX6" fmla="*/ 165952 w 1103642"/>
                <a:gd name="connsiteY6" fmla="*/ 456711 h 520278"/>
                <a:gd name="connsiteX7" fmla="*/ 161643 w 1103642"/>
                <a:gd name="connsiteY7" fmla="*/ 459084 h 520278"/>
                <a:gd name="connsiteX8" fmla="*/ 159519 w 1103642"/>
                <a:gd name="connsiteY8" fmla="*/ 461457 h 520278"/>
                <a:gd name="connsiteX9" fmla="*/ 155209 w 1103642"/>
                <a:gd name="connsiteY9" fmla="*/ 461457 h 520278"/>
                <a:gd name="connsiteX10" fmla="*/ 153023 w 1103642"/>
                <a:gd name="connsiteY10" fmla="*/ 463767 h 520278"/>
                <a:gd name="connsiteX11" fmla="*/ 148714 w 1103642"/>
                <a:gd name="connsiteY11" fmla="*/ 463767 h 520278"/>
                <a:gd name="connsiteX12" fmla="*/ 140094 w 1103642"/>
                <a:gd name="connsiteY12" fmla="*/ 468451 h 520278"/>
                <a:gd name="connsiteX13" fmla="*/ 137908 w 1103642"/>
                <a:gd name="connsiteY13" fmla="*/ 470824 h 520278"/>
                <a:gd name="connsiteX14" fmla="*/ 137908 w 1103642"/>
                <a:gd name="connsiteY14" fmla="*/ 475507 h 520278"/>
                <a:gd name="connsiteX15" fmla="*/ 144154 w 1103642"/>
                <a:gd name="connsiteY15" fmla="*/ 475507 h 520278"/>
                <a:gd name="connsiteX16" fmla="*/ 150400 w 1103642"/>
                <a:gd name="connsiteY16" fmla="*/ 473134 h 520278"/>
                <a:gd name="connsiteX17" fmla="*/ 154710 w 1103642"/>
                <a:gd name="connsiteY17" fmla="*/ 470824 h 520278"/>
                <a:gd name="connsiteX18" fmla="*/ 180568 w 1103642"/>
                <a:gd name="connsiteY18" fmla="*/ 470824 h 520278"/>
                <a:gd name="connsiteX19" fmla="*/ 182691 w 1103642"/>
                <a:gd name="connsiteY19" fmla="*/ 468451 h 520278"/>
                <a:gd name="connsiteX20" fmla="*/ 182691 w 1103642"/>
                <a:gd name="connsiteY20" fmla="*/ 459084 h 520278"/>
                <a:gd name="connsiteX21" fmla="*/ 512972 w 1103642"/>
                <a:gd name="connsiteY21" fmla="*/ 356052 h 520278"/>
                <a:gd name="connsiteX22" fmla="*/ 504353 w 1103642"/>
                <a:gd name="connsiteY22" fmla="*/ 360736 h 520278"/>
                <a:gd name="connsiteX23" fmla="*/ 498107 w 1103642"/>
                <a:gd name="connsiteY23" fmla="*/ 367729 h 520278"/>
                <a:gd name="connsiteX24" fmla="*/ 498107 w 1103642"/>
                <a:gd name="connsiteY24" fmla="*/ 370414 h 520278"/>
                <a:gd name="connsiteX25" fmla="*/ 502416 w 1103642"/>
                <a:gd name="connsiteY25" fmla="*/ 372725 h 520278"/>
                <a:gd name="connsiteX26" fmla="*/ 506726 w 1103642"/>
                <a:gd name="connsiteY26" fmla="*/ 372725 h 520278"/>
                <a:gd name="connsiteX27" fmla="*/ 511036 w 1103642"/>
                <a:gd name="connsiteY27" fmla="*/ 370414 h 520278"/>
                <a:gd name="connsiteX28" fmla="*/ 512972 w 1103642"/>
                <a:gd name="connsiteY28" fmla="*/ 370414 h 520278"/>
                <a:gd name="connsiteX29" fmla="*/ 517281 w 1103642"/>
                <a:gd name="connsiteY29" fmla="*/ 368042 h 520278"/>
                <a:gd name="connsiteX30" fmla="*/ 519468 w 1103642"/>
                <a:gd name="connsiteY30" fmla="*/ 363358 h 520278"/>
                <a:gd name="connsiteX31" fmla="*/ 528087 w 1103642"/>
                <a:gd name="connsiteY31" fmla="*/ 363358 h 520278"/>
                <a:gd name="connsiteX32" fmla="*/ 528087 w 1103642"/>
                <a:gd name="connsiteY32" fmla="*/ 361048 h 520278"/>
                <a:gd name="connsiteX33" fmla="*/ 523777 w 1103642"/>
                <a:gd name="connsiteY33" fmla="*/ 356365 h 520278"/>
                <a:gd name="connsiteX34" fmla="*/ 521591 w 1103642"/>
                <a:gd name="connsiteY34" fmla="*/ 356365 h 520278"/>
                <a:gd name="connsiteX35" fmla="*/ 517281 w 1103642"/>
                <a:gd name="connsiteY35" fmla="*/ 353992 h 520278"/>
                <a:gd name="connsiteX36" fmla="*/ 885912 w 1103642"/>
                <a:gd name="connsiteY36" fmla="*/ 445347 h 520278"/>
                <a:gd name="connsiteX37" fmla="*/ 888035 w 1103642"/>
                <a:gd name="connsiteY37" fmla="*/ 440663 h 520278"/>
                <a:gd name="connsiteX38" fmla="*/ 881789 w 1103642"/>
                <a:gd name="connsiteY38" fmla="*/ 433607 h 520278"/>
                <a:gd name="connsiteX39" fmla="*/ 879603 w 1103642"/>
                <a:gd name="connsiteY39" fmla="*/ 433607 h 520278"/>
                <a:gd name="connsiteX40" fmla="*/ 875294 w 1103642"/>
                <a:gd name="connsiteY40" fmla="*/ 438291 h 520278"/>
                <a:gd name="connsiteX41" fmla="*/ 873170 w 1103642"/>
                <a:gd name="connsiteY41" fmla="*/ 442974 h 520278"/>
                <a:gd name="connsiteX42" fmla="*/ 870984 w 1103642"/>
                <a:gd name="connsiteY42" fmla="*/ 450030 h 520278"/>
                <a:gd name="connsiteX43" fmla="*/ 868860 w 1103642"/>
                <a:gd name="connsiteY43" fmla="*/ 454713 h 520278"/>
                <a:gd name="connsiteX44" fmla="*/ 868860 w 1103642"/>
                <a:gd name="connsiteY44" fmla="*/ 459396 h 520278"/>
                <a:gd name="connsiteX45" fmla="*/ 875106 w 1103642"/>
                <a:gd name="connsiteY45" fmla="*/ 452340 h 520278"/>
                <a:gd name="connsiteX46" fmla="*/ 881352 w 1103642"/>
                <a:gd name="connsiteY46" fmla="*/ 452340 h 520278"/>
                <a:gd name="connsiteX47" fmla="*/ 883476 w 1103642"/>
                <a:gd name="connsiteY47" fmla="*/ 450030 h 520278"/>
                <a:gd name="connsiteX48" fmla="*/ 58211 w 1103642"/>
                <a:gd name="connsiteY48" fmla="*/ 503606 h 520278"/>
                <a:gd name="connsiteX49" fmla="*/ 73264 w 1103642"/>
                <a:gd name="connsiteY49" fmla="*/ 503606 h 520278"/>
                <a:gd name="connsiteX50" fmla="*/ 86193 w 1103642"/>
                <a:gd name="connsiteY50" fmla="*/ 491867 h 520278"/>
                <a:gd name="connsiteX51" fmla="*/ 82008 w 1103642"/>
                <a:gd name="connsiteY51" fmla="*/ 484873 h 520278"/>
                <a:gd name="connsiteX52" fmla="*/ 489175 w 1103642"/>
                <a:gd name="connsiteY52" fmla="*/ 372475 h 520278"/>
                <a:gd name="connsiteX53" fmla="*/ 484865 w 1103642"/>
                <a:gd name="connsiteY53" fmla="*/ 372475 h 520278"/>
                <a:gd name="connsiteX54" fmla="*/ 480556 w 1103642"/>
                <a:gd name="connsiteY54" fmla="*/ 374848 h 520278"/>
                <a:gd name="connsiteX55" fmla="*/ 478370 w 1103642"/>
                <a:gd name="connsiteY55" fmla="*/ 372475 h 520278"/>
                <a:gd name="connsiteX56" fmla="*/ 472124 w 1103642"/>
                <a:gd name="connsiteY56" fmla="*/ 372475 h 520278"/>
                <a:gd name="connsiteX57" fmla="*/ 472124 w 1103642"/>
                <a:gd name="connsiteY57" fmla="*/ 381842 h 520278"/>
                <a:gd name="connsiteX58" fmla="*/ 463442 w 1103642"/>
                <a:gd name="connsiteY58" fmla="*/ 389148 h 520278"/>
                <a:gd name="connsiteX59" fmla="*/ 463442 w 1103642"/>
                <a:gd name="connsiteY59" fmla="*/ 379781 h 520278"/>
                <a:gd name="connsiteX60" fmla="*/ 459133 w 1103642"/>
                <a:gd name="connsiteY60" fmla="*/ 377408 h 520278"/>
                <a:gd name="connsiteX61" fmla="*/ 456759 w 1103642"/>
                <a:gd name="connsiteY61" fmla="*/ 377408 h 520278"/>
                <a:gd name="connsiteX62" fmla="*/ 448140 w 1103642"/>
                <a:gd name="connsiteY62" fmla="*/ 382091 h 520278"/>
                <a:gd name="connsiteX63" fmla="*/ 446016 w 1103642"/>
                <a:gd name="connsiteY63" fmla="*/ 382091 h 520278"/>
                <a:gd name="connsiteX64" fmla="*/ 441707 w 1103642"/>
                <a:gd name="connsiteY64" fmla="*/ 386775 h 520278"/>
                <a:gd name="connsiteX65" fmla="*/ 439521 w 1103642"/>
                <a:gd name="connsiteY65" fmla="*/ 391458 h 520278"/>
                <a:gd name="connsiteX66" fmla="*/ 437335 w 1103642"/>
                <a:gd name="connsiteY66" fmla="*/ 393831 h 520278"/>
                <a:gd name="connsiteX67" fmla="*/ 437335 w 1103642"/>
                <a:gd name="connsiteY67" fmla="*/ 396141 h 520278"/>
                <a:gd name="connsiteX68" fmla="*/ 439521 w 1103642"/>
                <a:gd name="connsiteY68" fmla="*/ 396141 h 520278"/>
                <a:gd name="connsiteX69" fmla="*/ 441707 w 1103642"/>
                <a:gd name="connsiteY69" fmla="*/ 398514 h 520278"/>
                <a:gd name="connsiteX70" fmla="*/ 458945 w 1103642"/>
                <a:gd name="connsiteY70" fmla="*/ 398514 h 520278"/>
                <a:gd name="connsiteX71" fmla="*/ 465191 w 1103642"/>
                <a:gd name="connsiteY71" fmla="*/ 396141 h 520278"/>
                <a:gd name="connsiteX72" fmla="*/ 469501 w 1103642"/>
                <a:gd name="connsiteY72" fmla="*/ 396141 h 520278"/>
                <a:gd name="connsiteX73" fmla="*/ 473810 w 1103642"/>
                <a:gd name="connsiteY73" fmla="*/ 393831 h 520278"/>
                <a:gd name="connsiteX74" fmla="*/ 473810 w 1103642"/>
                <a:gd name="connsiteY74" fmla="*/ 389148 h 520278"/>
                <a:gd name="connsiteX75" fmla="*/ 484616 w 1103642"/>
                <a:gd name="connsiteY75" fmla="*/ 386775 h 520278"/>
                <a:gd name="connsiteX76" fmla="*/ 484616 w 1103642"/>
                <a:gd name="connsiteY76" fmla="*/ 384464 h 520278"/>
                <a:gd name="connsiteX77" fmla="*/ 497545 w 1103642"/>
                <a:gd name="connsiteY77" fmla="*/ 382091 h 520278"/>
                <a:gd name="connsiteX78" fmla="*/ 501854 w 1103642"/>
                <a:gd name="connsiteY78" fmla="*/ 372725 h 520278"/>
                <a:gd name="connsiteX79" fmla="*/ 495608 w 1103642"/>
                <a:gd name="connsiteY79" fmla="*/ 375098 h 520278"/>
                <a:gd name="connsiteX80" fmla="*/ 493485 w 1103642"/>
                <a:gd name="connsiteY80" fmla="*/ 372725 h 520278"/>
                <a:gd name="connsiteX81" fmla="*/ 0 w 1103642"/>
                <a:gd name="connsiteY81" fmla="*/ 520279 h 520278"/>
                <a:gd name="connsiteX82" fmla="*/ 21548 w 1103642"/>
                <a:gd name="connsiteY82" fmla="*/ 515595 h 520278"/>
                <a:gd name="connsiteX83" fmla="*/ 25858 w 1103642"/>
                <a:gd name="connsiteY83" fmla="*/ 508602 h 520278"/>
                <a:gd name="connsiteX84" fmla="*/ 47406 w 1103642"/>
                <a:gd name="connsiteY84" fmla="*/ 506229 h 520278"/>
                <a:gd name="connsiteX85" fmla="*/ 41160 w 1103642"/>
                <a:gd name="connsiteY85" fmla="*/ 496862 h 520278"/>
                <a:gd name="connsiteX86" fmla="*/ 282375 w 1103642"/>
                <a:gd name="connsiteY86" fmla="*/ 316214 h 520278"/>
                <a:gd name="connsiteX87" fmla="*/ 286685 w 1103642"/>
                <a:gd name="connsiteY87" fmla="*/ 316214 h 520278"/>
                <a:gd name="connsiteX88" fmla="*/ 299614 w 1103642"/>
                <a:gd name="connsiteY88" fmla="*/ 311530 h 520278"/>
                <a:gd name="connsiteX89" fmla="*/ 308233 w 1103642"/>
                <a:gd name="connsiteY89" fmla="*/ 306847 h 520278"/>
                <a:gd name="connsiteX90" fmla="*/ 310356 w 1103642"/>
                <a:gd name="connsiteY90" fmla="*/ 304474 h 520278"/>
                <a:gd name="connsiteX91" fmla="*/ 312542 w 1103642"/>
                <a:gd name="connsiteY91" fmla="*/ 304474 h 520278"/>
                <a:gd name="connsiteX92" fmla="*/ 310356 w 1103642"/>
                <a:gd name="connsiteY92" fmla="*/ 302164 h 520278"/>
                <a:gd name="connsiteX93" fmla="*/ 297427 w 1103642"/>
                <a:gd name="connsiteY93" fmla="*/ 297481 h 520278"/>
                <a:gd name="connsiteX94" fmla="*/ 291182 w 1103642"/>
                <a:gd name="connsiteY94" fmla="*/ 297481 h 520278"/>
                <a:gd name="connsiteX95" fmla="*/ 286872 w 1103642"/>
                <a:gd name="connsiteY95" fmla="*/ 299791 h 520278"/>
                <a:gd name="connsiteX96" fmla="*/ 284686 w 1103642"/>
                <a:gd name="connsiteY96" fmla="*/ 302164 h 520278"/>
                <a:gd name="connsiteX97" fmla="*/ 282562 w 1103642"/>
                <a:gd name="connsiteY97" fmla="*/ 299791 h 520278"/>
                <a:gd name="connsiteX98" fmla="*/ 278253 w 1103642"/>
                <a:gd name="connsiteY98" fmla="*/ 299791 h 520278"/>
                <a:gd name="connsiteX99" fmla="*/ 276067 w 1103642"/>
                <a:gd name="connsiteY99" fmla="*/ 302164 h 520278"/>
                <a:gd name="connsiteX100" fmla="*/ 276067 w 1103642"/>
                <a:gd name="connsiteY100" fmla="*/ 313841 h 520278"/>
                <a:gd name="connsiteX101" fmla="*/ 278253 w 1103642"/>
                <a:gd name="connsiteY101" fmla="*/ 316214 h 520278"/>
                <a:gd name="connsiteX102" fmla="*/ 853558 w 1103642"/>
                <a:gd name="connsiteY102" fmla="*/ 384152 h 520278"/>
                <a:gd name="connsiteX103" fmla="*/ 847312 w 1103642"/>
                <a:gd name="connsiteY103" fmla="*/ 384152 h 520278"/>
                <a:gd name="connsiteX104" fmla="*/ 843003 w 1103642"/>
                <a:gd name="connsiteY104" fmla="*/ 386462 h 520278"/>
                <a:gd name="connsiteX105" fmla="*/ 838693 w 1103642"/>
                <a:gd name="connsiteY105" fmla="*/ 391146 h 520278"/>
                <a:gd name="connsiteX106" fmla="*/ 838693 w 1103642"/>
                <a:gd name="connsiteY106" fmla="*/ 395829 h 520278"/>
                <a:gd name="connsiteX107" fmla="*/ 834383 w 1103642"/>
                <a:gd name="connsiteY107" fmla="*/ 400512 h 520278"/>
                <a:gd name="connsiteX108" fmla="*/ 834383 w 1103642"/>
                <a:gd name="connsiteY108" fmla="*/ 407881 h 520278"/>
                <a:gd name="connsiteX109" fmla="*/ 830074 w 1103642"/>
                <a:gd name="connsiteY109" fmla="*/ 412564 h 520278"/>
                <a:gd name="connsiteX110" fmla="*/ 830074 w 1103642"/>
                <a:gd name="connsiteY110" fmla="*/ 419557 h 520278"/>
                <a:gd name="connsiteX111" fmla="*/ 832197 w 1103642"/>
                <a:gd name="connsiteY111" fmla="*/ 421930 h 520278"/>
                <a:gd name="connsiteX112" fmla="*/ 834383 w 1103642"/>
                <a:gd name="connsiteY112" fmla="*/ 419557 h 520278"/>
                <a:gd name="connsiteX113" fmla="*/ 836507 w 1103642"/>
                <a:gd name="connsiteY113" fmla="*/ 414874 h 520278"/>
                <a:gd name="connsiteX114" fmla="*/ 840817 w 1103642"/>
                <a:gd name="connsiteY114" fmla="*/ 410191 h 520278"/>
                <a:gd name="connsiteX115" fmla="*/ 845126 w 1103642"/>
                <a:gd name="connsiteY115" fmla="*/ 407881 h 520278"/>
                <a:gd name="connsiteX116" fmla="*/ 853745 w 1103642"/>
                <a:gd name="connsiteY116" fmla="*/ 398514 h 520278"/>
                <a:gd name="connsiteX117" fmla="*/ 855932 w 1103642"/>
                <a:gd name="connsiteY117" fmla="*/ 393831 h 520278"/>
                <a:gd name="connsiteX118" fmla="*/ 855932 w 1103642"/>
                <a:gd name="connsiteY118" fmla="*/ 386775 h 520278"/>
                <a:gd name="connsiteX119" fmla="*/ 859804 w 1103642"/>
                <a:gd name="connsiteY119" fmla="*/ 412252 h 520278"/>
                <a:gd name="connsiteX120" fmla="*/ 861928 w 1103642"/>
                <a:gd name="connsiteY120" fmla="*/ 414562 h 520278"/>
                <a:gd name="connsiteX121" fmla="*/ 868173 w 1103642"/>
                <a:gd name="connsiteY121" fmla="*/ 414562 h 520278"/>
                <a:gd name="connsiteX122" fmla="*/ 874419 w 1103642"/>
                <a:gd name="connsiteY122" fmla="*/ 407568 h 520278"/>
                <a:gd name="connsiteX123" fmla="*/ 883039 w 1103642"/>
                <a:gd name="connsiteY123" fmla="*/ 405195 h 520278"/>
                <a:gd name="connsiteX124" fmla="*/ 880915 w 1103642"/>
                <a:gd name="connsiteY124" fmla="*/ 398202 h 520278"/>
                <a:gd name="connsiteX125" fmla="*/ 872296 w 1103642"/>
                <a:gd name="connsiteY125" fmla="*/ 398202 h 520278"/>
                <a:gd name="connsiteX126" fmla="*/ 867986 w 1103642"/>
                <a:gd name="connsiteY126" fmla="*/ 400512 h 520278"/>
                <a:gd name="connsiteX127" fmla="*/ 865800 w 1103642"/>
                <a:gd name="connsiteY127" fmla="*/ 402885 h 520278"/>
                <a:gd name="connsiteX128" fmla="*/ 863676 w 1103642"/>
                <a:gd name="connsiteY128" fmla="*/ 407568 h 520278"/>
                <a:gd name="connsiteX129" fmla="*/ 859367 w 1103642"/>
                <a:gd name="connsiteY129" fmla="*/ 409879 h 520278"/>
                <a:gd name="connsiteX130" fmla="*/ 920139 w 1103642"/>
                <a:gd name="connsiteY130" fmla="*/ 421618 h 520278"/>
                <a:gd name="connsiteX131" fmla="*/ 915829 w 1103642"/>
                <a:gd name="connsiteY131" fmla="*/ 421618 h 520278"/>
                <a:gd name="connsiteX132" fmla="*/ 915829 w 1103642"/>
                <a:gd name="connsiteY132" fmla="*/ 419245 h 520278"/>
                <a:gd name="connsiteX133" fmla="*/ 913643 w 1103642"/>
                <a:gd name="connsiteY133" fmla="*/ 416935 h 520278"/>
                <a:gd name="connsiteX134" fmla="*/ 911520 w 1103642"/>
                <a:gd name="connsiteY134" fmla="*/ 416935 h 520278"/>
                <a:gd name="connsiteX135" fmla="*/ 909334 w 1103642"/>
                <a:gd name="connsiteY135" fmla="*/ 414562 h 520278"/>
                <a:gd name="connsiteX136" fmla="*/ 905024 w 1103642"/>
                <a:gd name="connsiteY136" fmla="*/ 412252 h 520278"/>
                <a:gd name="connsiteX137" fmla="*/ 902900 w 1103642"/>
                <a:gd name="connsiteY137" fmla="*/ 409879 h 520278"/>
                <a:gd name="connsiteX138" fmla="*/ 902900 w 1103642"/>
                <a:gd name="connsiteY138" fmla="*/ 407881 h 520278"/>
                <a:gd name="connsiteX139" fmla="*/ 905024 w 1103642"/>
                <a:gd name="connsiteY139" fmla="*/ 403197 h 520278"/>
                <a:gd name="connsiteX140" fmla="*/ 905024 w 1103642"/>
                <a:gd name="connsiteY140" fmla="*/ 398514 h 520278"/>
                <a:gd name="connsiteX141" fmla="*/ 907210 w 1103642"/>
                <a:gd name="connsiteY141" fmla="*/ 393831 h 520278"/>
                <a:gd name="connsiteX142" fmla="*/ 909334 w 1103642"/>
                <a:gd name="connsiteY142" fmla="*/ 391458 h 520278"/>
                <a:gd name="connsiteX143" fmla="*/ 909334 w 1103642"/>
                <a:gd name="connsiteY143" fmla="*/ 374786 h 520278"/>
                <a:gd name="connsiteX144" fmla="*/ 915579 w 1103642"/>
                <a:gd name="connsiteY144" fmla="*/ 360736 h 520278"/>
                <a:gd name="connsiteX145" fmla="*/ 915579 w 1103642"/>
                <a:gd name="connsiteY145" fmla="*/ 353680 h 520278"/>
                <a:gd name="connsiteX146" fmla="*/ 913393 w 1103642"/>
                <a:gd name="connsiteY146" fmla="*/ 348996 h 520278"/>
                <a:gd name="connsiteX147" fmla="*/ 907148 w 1103642"/>
                <a:gd name="connsiteY147" fmla="*/ 342003 h 520278"/>
                <a:gd name="connsiteX148" fmla="*/ 911457 w 1103642"/>
                <a:gd name="connsiteY148" fmla="*/ 337319 h 520278"/>
                <a:gd name="connsiteX149" fmla="*/ 911457 w 1103642"/>
                <a:gd name="connsiteY149" fmla="*/ 325580 h 520278"/>
                <a:gd name="connsiteX150" fmla="*/ 913581 w 1103642"/>
                <a:gd name="connsiteY150" fmla="*/ 323207 h 520278"/>
                <a:gd name="connsiteX151" fmla="*/ 915767 w 1103642"/>
                <a:gd name="connsiteY151" fmla="*/ 323207 h 520278"/>
                <a:gd name="connsiteX152" fmla="*/ 917890 w 1103642"/>
                <a:gd name="connsiteY152" fmla="*/ 320897 h 520278"/>
                <a:gd name="connsiteX153" fmla="*/ 915767 w 1103642"/>
                <a:gd name="connsiteY153" fmla="*/ 318524 h 520278"/>
                <a:gd name="connsiteX154" fmla="*/ 909521 w 1103642"/>
                <a:gd name="connsiteY154" fmla="*/ 316214 h 520278"/>
                <a:gd name="connsiteX155" fmla="*/ 905211 w 1103642"/>
                <a:gd name="connsiteY155" fmla="*/ 316214 h 520278"/>
                <a:gd name="connsiteX156" fmla="*/ 898965 w 1103642"/>
                <a:gd name="connsiteY156" fmla="*/ 318524 h 520278"/>
                <a:gd name="connsiteX157" fmla="*/ 894656 w 1103642"/>
                <a:gd name="connsiteY157" fmla="*/ 318524 h 520278"/>
                <a:gd name="connsiteX158" fmla="*/ 892470 w 1103642"/>
                <a:gd name="connsiteY158" fmla="*/ 320897 h 520278"/>
                <a:gd name="connsiteX159" fmla="*/ 890346 w 1103642"/>
                <a:gd name="connsiteY159" fmla="*/ 320897 h 520278"/>
                <a:gd name="connsiteX160" fmla="*/ 890346 w 1103642"/>
                <a:gd name="connsiteY160" fmla="*/ 325580 h 520278"/>
                <a:gd name="connsiteX161" fmla="*/ 884100 w 1103642"/>
                <a:gd name="connsiteY161" fmla="*/ 325580 h 520278"/>
                <a:gd name="connsiteX162" fmla="*/ 881977 w 1103642"/>
                <a:gd name="connsiteY162" fmla="*/ 327891 h 520278"/>
                <a:gd name="connsiteX163" fmla="*/ 877667 w 1103642"/>
                <a:gd name="connsiteY163" fmla="*/ 330263 h 520278"/>
                <a:gd name="connsiteX164" fmla="*/ 873357 w 1103642"/>
                <a:gd name="connsiteY164" fmla="*/ 330263 h 520278"/>
                <a:gd name="connsiteX165" fmla="*/ 868985 w 1103642"/>
                <a:gd name="connsiteY165" fmla="*/ 332948 h 520278"/>
                <a:gd name="connsiteX166" fmla="*/ 864676 w 1103642"/>
                <a:gd name="connsiteY166" fmla="*/ 332948 h 520278"/>
                <a:gd name="connsiteX167" fmla="*/ 862490 w 1103642"/>
                <a:gd name="connsiteY167" fmla="*/ 335259 h 520278"/>
                <a:gd name="connsiteX168" fmla="*/ 860366 w 1103642"/>
                <a:gd name="connsiteY168" fmla="*/ 335259 h 520278"/>
                <a:gd name="connsiteX169" fmla="*/ 858180 w 1103642"/>
                <a:gd name="connsiteY169" fmla="*/ 337632 h 520278"/>
                <a:gd name="connsiteX170" fmla="*/ 853870 w 1103642"/>
                <a:gd name="connsiteY170" fmla="*/ 339942 h 520278"/>
                <a:gd name="connsiteX171" fmla="*/ 851747 w 1103642"/>
                <a:gd name="connsiteY171" fmla="*/ 342315 h 520278"/>
                <a:gd name="connsiteX172" fmla="*/ 849561 w 1103642"/>
                <a:gd name="connsiteY172" fmla="*/ 342315 h 520278"/>
                <a:gd name="connsiteX173" fmla="*/ 849561 w 1103642"/>
                <a:gd name="connsiteY173" fmla="*/ 337319 h 520278"/>
                <a:gd name="connsiteX174" fmla="*/ 855807 w 1103642"/>
                <a:gd name="connsiteY174" fmla="*/ 330263 h 520278"/>
                <a:gd name="connsiteX175" fmla="*/ 853621 w 1103642"/>
                <a:gd name="connsiteY175" fmla="*/ 327891 h 520278"/>
                <a:gd name="connsiteX176" fmla="*/ 849311 w 1103642"/>
                <a:gd name="connsiteY176" fmla="*/ 325580 h 520278"/>
                <a:gd name="connsiteX177" fmla="*/ 847187 w 1103642"/>
                <a:gd name="connsiteY177" fmla="*/ 323207 h 520278"/>
                <a:gd name="connsiteX178" fmla="*/ 847187 w 1103642"/>
                <a:gd name="connsiteY178" fmla="*/ 316214 h 520278"/>
                <a:gd name="connsiteX179" fmla="*/ 845001 w 1103642"/>
                <a:gd name="connsiteY179" fmla="*/ 311530 h 520278"/>
                <a:gd name="connsiteX180" fmla="*/ 845001 w 1103642"/>
                <a:gd name="connsiteY180" fmla="*/ 309157 h 520278"/>
                <a:gd name="connsiteX181" fmla="*/ 853621 w 1103642"/>
                <a:gd name="connsiteY181" fmla="*/ 299791 h 520278"/>
                <a:gd name="connsiteX182" fmla="*/ 840692 w 1103642"/>
                <a:gd name="connsiteY182" fmla="*/ 299791 h 520278"/>
                <a:gd name="connsiteX183" fmla="*/ 836382 w 1103642"/>
                <a:gd name="connsiteY183" fmla="*/ 304474 h 520278"/>
                <a:gd name="connsiteX184" fmla="*/ 816957 w 1103642"/>
                <a:gd name="connsiteY184" fmla="*/ 304474 h 520278"/>
                <a:gd name="connsiteX185" fmla="*/ 816957 w 1103642"/>
                <a:gd name="connsiteY185" fmla="*/ 299791 h 520278"/>
                <a:gd name="connsiteX186" fmla="*/ 819144 w 1103642"/>
                <a:gd name="connsiteY186" fmla="*/ 295108 h 520278"/>
                <a:gd name="connsiteX187" fmla="*/ 823453 w 1103642"/>
                <a:gd name="connsiteY187" fmla="*/ 292797 h 520278"/>
                <a:gd name="connsiteX188" fmla="*/ 825577 w 1103642"/>
                <a:gd name="connsiteY188" fmla="*/ 290424 h 520278"/>
                <a:gd name="connsiteX189" fmla="*/ 1103642 w 1103642"/>
                <a:gd name="connsiteY189" fmla="*/ 42149 h 520278"/>
                <a:gd name="connsiteX190" fmla="*/ 1097396 w 1103642"/>
                <a:gd name="connsiteY190" fmla="*/ 42149 h 520278"/>
                <a:gd name="connsiteX191" fmla="*/ 1097396 w 1103642"/>
                <a:gd name="connsiteY191" fmla="*/ 39839 h 520278"/>
                <a:gd name="connsiteX192" fmla="*/ 1095210 w 1103642"/>
                <a:gd name="connsiteY192" fmla="*/ 35156 h 520278"/>
                <a:gd name="connsiteX193" fmla="*/ 1090901 w 1103642"/>
                <a:gd name="connsiteY193" fmla="*/ 32783 h 520278"/>
                <a:gd name="connsiteX194" fmla="*/ 1088777 w 1103642"/>
                <a:gd name="connsiteY194" fmla="*/ 30472 h 520278"/>
                <a:gd name="connsiteX195" fmla="*/ 1082531 w 1103642"/>
                <a:gd name="connsiteY195" fmla="*/ 30472 h 520278"/>
                <a:gd name="connsiteX196" fmla="*/ 1073912 w 1103642"/>
                <a:gd name="connsiteY196" fmla="*/ 32783 h 520278"/>
                <a:gd name="connsiteX197" fmla="*/ 1065292 w 1103642"/>
                <a:gd name="connsiteY197" fmla="*/ 32783 h 520278"/>
                <a:gd name="connsiteX198" fmla="*/ 1052364 w 1103642"/>
                <a:gd name="connsiteY198" fmla="*/ 37466 h 520278"/>
                <a:gd name="connsiteX199" fmla="*/ 1048054 w 1103642"/>
                <a:gd name="connsiteY199" fmla="*/ 37466 h 520278"/>
                <a:gd name="connsiteX200" fmla="*/ 1039435 w 1103642"/>
                <a:gd name="connsiteY200" fmla="*/ 32783 h 520278"/>
                <a:gd name="connsiteX201" fmla="*/ 1037311 w 1103642"/>
                <a:gd name="connsiteY201" fmla="*/ 30472 h 520278"/>
                <a:gd name="connsiteX202" fmla="*/ 1033001 w 1103642"/>
                <a:gd name="connsiteY202" fmla="*/ 28100 h 520278"/>
                <a:gd name="connsiteX203" fmla="*/ 1000148 w 1103642"/>
                <a:gd name="connsiteY203" fmla="*/ 28100 h 520278"/>
                <a:gd name="connsiteX204" fmla="*/ 995839 w 1103642"/>
                <a:gd name="connsiteY204" fmla="*/ 25789 h 520278"/>
                <a:gd name="connsiteX205" fmla="*/ 993653 w 1103642"/>
                <a:gd name="connsiteY205" fmla="*/ 23416 h 520278"/>
                <a:gd name="connsiteX206" fmla="*/ 987407 w 1103642"/>
                <a:gd name="connsiteY206" fmla="*/ 23416 h 520278"/>
                <a:gd name="connsiteX207" fmla="*/ 983097 w 1103642"/>
                <a:gd name="connsiteY207" fmla="*/ 21106 h 520278"/>
                <a:gd name="connsiteX208" fmla="*/ 933318 w 1103642"/>
                <a:gd name="connsiteY208" fmla="*/ 21106 h 520278"/>
                <a:gd name="connsiteX209" fmla="*/ 933318 w 1103642"/>
                <a:gd name="connsiteY209" fmla="*/ 16423 h 520278"/>
                <a:gd name="connsiteX210" fmla="*/ 935504 w 1103642"/>
                <a:gd name="connsiteY210" fmla="*/ 14050 h 520278"/>
                <a:gd name="connsiteX211" fmla="*/ 931444 w 1103642"/>
                <a:gd name="connsiteY211" fmla="*/ 14050 h 520278"/>
                <a:gd name="connsiteX212" fmla="*/ 925198 w 1103642"/>
                <a:gd name="connsiteY212" fmla="*/ 11739 h 520278"/>
                <a:gd name="connsiteX213" fmla="*/ 920888 w 1103642"/>
                <a:gd name="connsiteY213" fmla="*/ 11739 h 520278"/>
                <a:gd name="connsiteX214" fmla="*/ 916579 w 1103642"/>
                <a:gd name="connsiteY214" fmla="*/ 9367 h 520278"/>
                <a:gd name="connsiteX215" fmla="*/ 910333 w 1103642"/>
                <a:gd name="connsiteY215" fmla="*/ 9367 h 520278"/>
                <a:gd name="connsiteX216" fmla="*/ 906023 w 1103642"/>
                <a:gd name="connsiteY216" fmla="*/ 11739 h 520278"/>
                <a:gd name="connsiteX217" fmla="*/ 897404 w 1103642"/>
                <a:gd name="connsiteY217" fmla="*/ 11739 h 520278"/>
                <a:gd name="connsiteX218" fmla="*/ 895280 w 1103642"/>
                <a:gd name="connsiteY218" fmla="*/ 14050 h 520278"/>
                <a:gd name="connsiteX219" fmla="*/ 893094 w 1103642"/>
                <a:gd name="connsiteY219" fmla="*/ 14050 h 520278"/>
                <a:gd name="connsiteX220" fmla="*/ 903900 w 1103642"/>
                <a:gd name="connsiteY220" fmla="*/ 0 h 520278"/>
                <a:gd name="connsiteX221" fmla="*/ 873732 w 1103642"/>
                <a:gd name="connsiteY221" fmla="*/ 14050 h 520278"/>
                <a:gd name="connsiteX222" fmla="*/ 884475 w 1103642"/>
                <a:gd name="connsiteY222" fmla="*/ 0 h 520278"/>
                <a:gd name="connsiteX223" fmla="*/ 873732 w 1103642"/>
                <a:gd name="connsiteY223" fmla="*/ 0 h 520278"/>
                <a:gd name="connsiteX224" fmla="*/ 869423 w 1103642"/>
                <a:gd name="connsiteY224" fmla="*/ 2373 h 520278"/>
                <a:gd name="connsiteX225" fmla="*/ 867237 w 1103642"/>
                <a:gd name="connsiteY225" fmla="*/ 4683 h 520278"/>
                <a:gd name="connsiteX226" fmla="*/ 847874 w 1103642"/>
                <a:gd name="connsiteY226" fmla="*/ 11739 h 520278"/>
                <a:gd name="connsiteX227" fmla="*/ 802592 w 1103642"/>
                <a:gd name="connsiteY227" fmla="*/ 11739 h 520278"/>
                <a:gd name="connsiteX228" fmla="*/ 796346 w 1103642"/>
                <a:gd name="connsiteY228" fmla="*/ 14050 h 520278"/>
                <a:gd name="connsiteX229" fmla="*/ 794223 w 1103642"/>
                <a:gd name="connsiteY229" fmla="*/ 16423 h 520278"/>
                <a:gd name="connsiteX230" fmla="*/ 785603 w 1103642"/>
                <a:gd name="connsiteY230" fmla="*/ 21106 h 520278"/>
                <a:gd name="connsiteX231" fmla="*/ 781294 w 1103642"/>
                <a:gd name="connsiteY231" fmla="*/ 21106 h 520278"/>
                <a:gd name="connsiteX232" fmla="*/ 779108 w 1103642"/>
                <a:gd name="connsiteY232" fmla="*/ 23416 h 520278"/>
                <a:gd name="connsiteX233" fmla="*/ 736011 w 1103642"/>
                <a:gd name="connsiteY233" fmla="*/ 23416 h 520278"/>
                <a:gd name="connsiteX234" fmla="*/ 720896 w 1103642"/>
                <a:gd name="connsiteY234" fmla="*/ 28100 h 520278"/>
                <a:gd name="connsiteX235" fmla="*/ 703658 w 1103642"/>
                <a:gd name="connsiteY235" fmla="*/ 39839 h 520278"/>
                <a:gd name="connsiteX236" fmla="*/ 684296 w 1103642"/>
                <a:gd name="connsiteY236" fmla="*/ 51516 h 520278"/>
                <a:gd name="connsiteX237" fmla="*/ 667057 w 1103642"/>
                <a:gd name="connsiteY237" fmla="*/ 56199 h 520278"/>
                <a:gd name="connsiteX238" fmla="*/ 632517 w 1103642"/>
                <a:gd name="connsiteY238" fmla="*/ 60882 h 520278"/>
                <a:gd name="connsiteX239" fmla="*/ 619589 w 1103642"/>
                <a:gd name="connsiteY239" fmla="*/ 63255 h 520278"/>
                <a:gd name="connsiteX240" fmla="*/ 613343 w 1103642"/>
                <a:gd name="connsiteY240" fmla="*/ 63255 h 520278"/>
                <a:gd name="connsiteX241" fmla="*/ 611157 w 1103642"/>
                <a:gd name="connsiteY241" fmla="*/ 65566 h 520278"/>
                <a:gd name="connsiteX242" fmla="*/ 591795 w 1103642"/>
                <a:gd name="connsiteY242" fmla="*/ 72622 h 520278"/>
                <a:gd name="connsiteX243" fmla="*/ 587485 w 1103642"/>
                <a:gd name="connsiteY243" fmla="*/ 74932 h 520278"/>
                <a:gd name="connsiteX244" fmla="*/ 583175 w 1103642"/>
                <a:gd name="connsiteY244" fmla="*/ 74932 h 520278"/>
                <a:gd name="connsiteX245" fmla="*/ 583175 w 1103642"/>
                <a:gd name="connsiteY245" fmla="*/ 77305 h 520278"/>
                <a:gd name="connsiteX246" fmla="*/ 585299 w 1103642"/>
                <a:gd name="connsiteY246" fmla="*/ 79678 h 520278"/>
                <a:gd name="connsiteX247" fmla="*/ 589608 w 1103642"/>
                <a:gd name="connsiteY247" fmla="*/ 81988 h 520278"/>
                <a:gd name="connsiteX248" fmla="*/ 593918 w 1103642"/>
                <a:gd name="connsiteY248" fmla="*/ 86672 h 520278"/>
                <a:gd name="connsiteX249" fmla="*/ 596104 w 1103642"/>
                <a:gd name="connsiteY249" fmla="*/ 86672 h 520278"/>
                <a:gd name="connsiteX250" fmla="*/ 598228 w 1103642"/>
                <a:gd name="connsiteY250" fmla="*/ 91355 h 520278"/>
                <a:gd name="connsiteX251" fmla="*/ 598228 w 1103642"/>
                <a:gd name="connsiteY251" fmla="*/ 93728 h 520278"/>
                <a:gd name="connsiteX252" fmla="*/ 600414 w 1103642"/>
                <a:gd name="connsiteY252" fmla="*/ 98411 h 520278"/>
                <a:gd name="connsiteX253" fmla="*/ 600414 w 1103642"/>
                <a:gd name="connsiteY253" fmla="*/ 103094 h 520278"/>
                <a:gd name="connsiteX254" fmla="*/ 598228 w 1103642"/>
                <a:gd name="connsiteY254" fmla="*/ 103094 h 520278"/>
                <a:gd name="connsiteX255" fmla="*/ 593918 w 1103642"/>
                <a:gd name="connsiteY255" fmla="*/ 105405 h 520278"/>
                <a:gd name="connsiteX256" fmla="*/ 591795 w 1103642"/>
                <a:gd name="connsiteY256" fmla="*/ 110088 h 520278"/>
                <a:gd name="connsiteX257" fmla="*/ 624086 w 1103642"/>
                <a:gd name="connsiteY257" fmla="*/ 110088 h 520278"/>
                <a:gd name="connsiteX258" fmla="*/ 613343 w 1103642"/>
                <a:gd name="connsiteY258" fmla="*/ 124138 h 520278"/>
                <a:gd name="connsiteX259" fmla="*/ 637077 w 1103642"/>
                <a:gd name="connsiteY259" fmla="*/ 124138 h 520278"/>
                <a:gd name="connsiteX260" fmla="*/ 634891 w 1103642"/>
                <a:gd name="connsiteY260" fmla="*/ 131194 h 520278"/>
                <a:gd name="connsiteX261" fmla="*/ 615466 w 1103642"/>
                <a:gd name="connsiteY261" fmla="*/ 131194 h 520278"/>
                <a:gd name="connsiteX262" fmla="*/ 611157 w 1103642"/>
                <a:gd name="connsiteY262" fmla="*/ 135877 h 520278"/>
                <a:gd name="connsiteX263" fmla="*/ 586298 w 1103642"/>
                <a:gd name="connsiteY263" fmla="*/ 135877 h 520278"/>
                <a:gd name="connsiteX264" fmla="*/ 580052 w 1103642"/>
                <a:gd name="connsiteY264" fmla="*/ 138187 h 520278"/>
                <a:gd name="connsiteX265" fmla="*/ 560440 w 1103642"/>
                <a:gd name="connsiteY265" fmla="*/ 138187 h 520278"/>
                <a:gd name="connsiteX266" fmla="*/ 558254 w 1103642"/>
                <a:gd name="connsiteY266" fmla="*/ 135877 h 520278"/>
                <a:gd name="connsiteX267" fmla="*/ 556131 w 1103642"/>
                <a:gd name="connsiteY267" fmla="*/ 135877 h 520278"/>
                <a:gd name="connsiteX268" fmla="*/ 558254 w 1103642"/>
                <a:gd name="connsiteY268" fmla="*/ 133504 h 520278"/>
                <a:gd name="connsiteX269" fmla="*/ 560440 w 1103642"/>
                <a:gd name="connsiteY269" fmla="*/ 133504 h 520278"/>
                <a:gd name="connsiteX270" fmla="*/ 564750 w 1103642"/>
                <a:gd name="connsiteY270" fmla="*/ 128821 h 520278"/>
                <a:gd name="connsiteX271" fmla="*/ 562564 w 1103642"/>
                <a:gd name="connsiteY271" fmla="*/ 126510 h 520278"/>
                <a:gd name="connsiteX272" fmla="*/ 523777 w 1103642"/>
                <a:gd name="connsiteY272" fmla="*/ 126510 h 520278"/>
                <a:gd name="connsiteX273" fmla="*/ 521591 w 1103642"/>
                <a:gd name="connsiteY273" fmla="*/ 128821 h 520278"/>
                <a:gd name="connsiteX274" fmla="*/ 521591 w 1103642"/>
                <a:gd name="connsiteY274" fmla="*/ 135877 h 520278"/>
                <a:gd name="connsiteX275" fmla="*/ 515345 w 1103642"/>
                <a:gd name="connsiteY275" fmla="*/ 135877 h 520278"/>
                <a:gd name="connsiteX276" fmla="*/ 511036 w 1103642"/>
                <a:gd name="connsiteY276" fmla="*/ 138187 h 520278"/>
                <a:gd name="connsiteX277" fmla="*/ 504790 w 1103642"/>
                <a:gd name="connsiteY277" fmla="*/ 138187 h 520278"/>
                <a:gd name="connsiteX278" fmla="*/ 498544 w 1103642"/>
                <a:gd name="connsiteY278" fmla="*/ 140560 h 520278"/>
                <a:gd name="connsiteX279" fmla="*/ 480681 w 1103642"/>
                <a:gd name="connsiteY279" fmla="*/ 140560 h 520278"/>
                <a:gd name="connsiteX280" fmla="*/ 469875 w 1103642"/>
                <a:gd name="connsiteY280" fmla="*/ 142871 h 520278"/>
                <a:gd name="connsiteX281" fmla="*/ 450513 w 1103642"/>
                <a:gd name="connsiteY281" fmla="*/ 149927 h 520278"/>
                <a:gd name="connsiteX282" fmla="*/ 450513 w 1103642"/>
                <a:gd name="connsiteY282" fmla="*/ 152237 h 520278"/>
                <a:gd name="connsiteX283" fmla="*/ 456759 w 1103642"/>
                <a:gd name="connsiteY283" fmla="*/ 154610 h 520278"/>
                <a:gd name="connsiteX284" fmla="*/ 461069 w 1103642"/>
                <a:gd name="connsiteY284" fmla="*/ 156920 h 520278"/>
                <a:gd name="connsiteX285" fmla="*/ 471874 w 1103642"/>
                <a:gd name="connsiteY285" fmla="*/ 156920 h 520278"/>
                <a:gd name="connsiteX286" fmla="*/ 456759 w 1103642"/>
                <a:gd name="connsiteY286" fmla="*/ 163976 h 520278"/>
                <a:gd name="connsiteX287" fmla="*/ 452450 w 1103642"/>
                <a:gd name="connsiteY287" fmla="*/ 180337 h 520278"/>
                <a:gd name="connsiteX288" fmla="*/ 456759 w 1103642"/>
                <a:gd name="connsiteY288" fmla="*/ 180337 h 520278"/>
                <a:gd name="connsiteX289" fmla="*/ 463005 w 1103642"/>
                <a:gd name="connsiteY289" fmla="*/ 182710 h 520278"/>
                <a:gd name="connsiteX290" fmla="*/ 480244 w 1103642"/>
                <a:gd name="connsiteY290" fmla="*/ 182710 h 520278"/>
                <a:gd name="connsiteX291" fmla="*/ 484553 w 1103642"/>
                <a:gd name="connsiteY291" fmla="*/ 180337 h 520278"/>
                <a:gd name="connsiteX292" fmla="*/ 488863 w 1103642"/>
                <a:gd name="connsiteY292" fmla="*/ 180337 h 520278"/>
                <a:gd name="connsiteX293" fmla="*/ 506101 w 1103642"/>
                <a:gd name="connsiteY293" fmla="*/ 185020 h 520278"/>
                <a:gd name="connsiteX294" fmla="*/ 510411 w 1103642"/>
                <a:gd name="connsiteY294" fmla="*/ 178026 h 520278"/>
                <a:gd name="connsiteX295" fmla="*/ 514721 w 1103642"/>
                <a:gd name="connsiteY295" fmla="*/ 185020 h 520278"/>
                <a:gd name="connsiteX296" fmla="*/ 519030 w 1103642"/>
                <a:gd name="connsiteY296" fmla="*/ 182710 h 520278"/>
                <a:gd name="connsiteX297" fmla="*/ 521154 w 1103642"/>
                <a:gd name="connsiteY297" fmla="*/ 180337 h 520278"/>
                <a:gd name="connsiteX298" fmla="*/ 529773 w 1103642"/>
                <a:gd name="connsiteY298" fmla="*/ 175653 h 520278"/>
                <a:gd name="connsiteX299" fmla="*/ 531959 w 1103642"/>
                <a:gd name="connsiteY299" fmla="*/ 173343 h 520278"/>
                <a:gd name="connsiteX300" fmla="*/ 536269 w 1103642"/>
                <a:gd name="connsiteY300" fmla="*/ 173343 h 520278"/>
                <a:gd name="connsiteX301" fmla="*/ 540578 w 1103642"/>
                <a:gd name="connsiteY301" fmla="*/ 175653 h 520278"/>
                <a:gd name="connsiteX302" fmla="*/ 546824 w 1103642"/>
                <a:gd name="connsiteY302" fmla="*/ 175653 h 520278"/>
                <a:gd name="connsiteX303" fmla="*/ 551134 w 1103642"/>
                <a:gd name="connsiteY303" fmla="*/ 173343 h 520278"/>
                <a:gd name="connsiteX304" fmla="*/ 553258 w 1103642"/>
                <a:gd name="connsiteY304" fmla="*/ 170970 h 520278"/>
                <a:gd name="connsiteX305" fmla="*/ 557567 w 1103642"/>
                <a:gd name="connsiteY305" fmla="*/ 168660 h 520278"/>
                <a:gd name="connsiteX306" fmla="*/ 559753 w 1103642"/>
                <a:gd name="connsiteY306" fmla="*/ 168660 h 520278"/>
                <a:gd name="connsiteX307" fmla="*/ 561877 w 1103642"/>
                <a:gd name="connsiteY307" fmla="*/ 166287 h 520278"/>
                <a:gd name="connsiteX308" fmla="*/ 561877 w 1103642"/>
                <a:gd name="connsiteY308" fmla="*/ 175653 h 520278"/>
                <a:gd name="connsiteX309" fmla="*/ 559753 w 1103642"/>
                <a:gd name="connsiteY309" fmla="*/ 180337 h 520278"/>
                <a:gd name="connsiteX310" fmla="*/ 557567 w 1103642"/>
                <a:gd name="connsiteY310" fmla="*/ 182710 h 520278"/>
                <a:gd name="connsiteX311" fmla="*/ 538205 w 1103642"/>
                <a:gd name="connsiteY311" fmla="*/ 182710 h 520278"/>
                <a:gd name="connsiteX312" fmla="*/ 540329 w 1103642"/>
                <a:gd name="connsiteY312" fmla="*/ 194386 h 520278"/>
                <a:gd name="connsiteX313" fmla="*/ 536019 w 1103642"/>
                <a:gd name="connsiteY313" fmla="*/ 196759 h 520278"/>
                <a:gd name="connsiteX314" fmla="*/ 533833 w 1103642"/>
                <a:gd name="connsiteY314" fmla="*/ 201443 h 520278"/>
                <a:gd name="connsiteX315" fmla="*/ 529523 w 1103642"/>
                <a:gd name="connsiteY315" fmla="*/ 203815 h 520278"/>
                <a:gd name="connsiteX316" fmla="*/ 525214 w 1103642"/>
                <a:gd name="connsiteY316" fmla="*/ 208499 h 520278"/>
                <a:gd name="connsiteX317" fmla="*/ 518968 w 1103642"/>
                <a:gd name="connsiteY317" fmla="*/ 210809 h 520278"/>
                <a:gd name="connsiteX318" fmla="*/ 495234 w 1103642"/>
                <a:gd name="connsiteY318" fmla="*/ 210809 h 520278"/>
                <a:gd name="connsiteX319" fmla="*/ 488988 w 1103642"/>
                <a:gd name="connsiteY319" fmla="*/ 203815 h 520278"/>
                <a:gd name="connsiteX320" fmla="*/ 482742 w 1103642"/>
                <a:gd name="connsiteY320" fmla="*/ 208499 h 520278"/>
                <a:gd name="connsiteX321" fmla="*/ 482742 w 1103642"/>
                <a:gd name="connsiteY321" fmla="*/ 213182 h 520278"/>
                <a:gd name="connsiteX322" fmla="*/ 480618 w 1103642"/>
                <a:gd name="connsiteY322" fmla="*/ 213182 h 520278"/>
                <a:gd name="connsiteX323" fmla="*/ 478432 w 1103642"/>
                <a:gd name="connsiteY323" fmla="*/ 215492 h 520278"/>
                <a:gd name="connsiteX324" fmla="*/ 474123 w 1103642"/>
                <a:gd name="connsiteY324" fmla="*/ 217865 h 520278"/>
                <a:gd name="connsiteX325" fmla="*/ 467877 w 1103642"/>
                <a:gd name="connsiteY325" fmla="*/ 220176 h 520278"/>
                <a:gd name="connsiteX326" fmla="*/ 463567 w 1103642"/>
                <a:gd name="connsiteY326" fmla="*/ 222548 h 520278"/>
                <a:gd name="connsiteX327" fmla="*/ 454823 w 1103642"/>
                <a:gd name="connsiteY327" fmla="*/ 222548 h 520278"/>
                <a:gd name="connsiteX328" fmla="*/ 446204 w 1103642"/>
                <a:gd name="connsiteY328" fmla="*/ 217865 h 520278"/>
                <a:gd name="connsiteX329" fmla="*/ 444267 w 1103642"/>
                <a:gd name="connsiteY329" fmla="*/ 217865 h 520278"/>
                <a:gd name="connsiteX330" fmla="*/ 409790 w 1103642"/>
                <a:gd name="connsiteY330" fmla="*/ 236598 h 520278"/>
                <a:gd name="connsiteX331" fmla="*/ 403545 w 1103642"/>
                <a:gd name="connsiteY331" fmla="*/ 243592 h 520278"/>
                <a:gd name="connsiteX332" fmla="*/ 401421 w 1103642"/>
                <a:gd name="connsiteY332" fmla="*/ 236598 h 520278"/>
                <a:gd name="connsiteX333" fmla="*/ 388055 w 1103642"/>
                <a:gd name="connsiteY333" fmla="*/ 243592 h 520278"/>
                <a:gd name="connsiteX334" fmla="*/ 383683 w 1103642"/>
                <a:gd name="connsiteY334" fmla="*/ 243592 h 520278"/>
                <a:gd name="connsiteX335" fmla="*/ 375063 w 1103642"/>
                <a:gd name="connsiteY335" fmla="*/ 248275 h 520278"/>
                <a:gd name="connsiteX336" fmla="*/ 366444 w 1103642"/>
                <a:gd name="connsiteY336" fmla="*/ 257642 h 520278"/>
                <a:gd name="connsiteX337" fmla="*/ 355639 w 1103642"/>
                <a:gd name="connsiteY337" fmla="*/ 252958 h 520278"/>
                <a:gd name="connsiteX338" fmla="*/ 355639 w 1103642"/>
                <a:gd name="connsiteY338" fmla="*/ 262325 h 520278"/>
                <a:gd name="connsiteX339" fmla="*/ 353515 w 1103642"/>
                <a:gd name="connsiteY339" fmla="*/ 260014 h 520278"/>
                <a:gd name="connsiteX340" fmla="*/ 349206 w 1103642"/>
                <a:gd name="connsiteY340" fmla="*/ 260014 h 520278"/>
                <a:gd name="connsiteX341" fmla="*/ 347020 w 1103642"/>
                <a:gd name="connsiteY341" fmla="*/ 262325 h 520278"/>
                <a:gd name="connsiteX342" fmla="*/ 347020 w 1103642"/>
                <a:gd name="connsiteY342" fmla="*/ 269381 h 520278"/>
                <a:gd name="connsiteX343" fmla="*/ 342710 w 1103642"/>
                <a:gd name="connsiteY343" fmla="*/ 276375 h 520278"/>
                <a:gd name="connsiteX344" fmla="*/ 364258 w 1103642"/>
                <a:gd name="connsiteY344" fmla="*/ 267008 h 520278"/>
                <a:gd name="connsiteX345" fmla="*/ 355639 w 1103642"/>
                <a:gd name="connsiteY345" fmla="*/ 274064 h 520278"/>
                <a:gd name="connsiteX346" fmla="*/ 355639 w 1103642"/>
                <a:gd name="connsiteY346" fmla="*/ 278748 h 520278"/>
                <a:gd name="connsiteX347" fmla="*/ 349393 w 1103642"/>
                <a:gd name="connsiteY347" fmla="*/ 283431 h 520278"/>
                <a:gd name="connsiteX348" fmla="*/ 368755 w 1103642"/>
                <a:gd name="connsiteY348" fmla="*/ 283431 h 520278"/>
                <a:gd name="connsiteX349" fmla="*/ 370941 w 1103642"/>
                <a:gd name="connsiteY349" fmla="*/ 285741 h 520278"/>
                <a:gd name="connsiteX350" fmla="*/ 370941 w 1103642"/>
                <a:gd name="connsiteY350" fmla="*/ 288114 h 520278"/>
                <a:gd name="connsiteX351" fmla="*/ 366632 w 1103642"/>
                <a:gd name="connsiteY351" fmla="*/ 290424 h 520278"/>
                <a:gd name="connsiteX352" fmla="*/ 353515 w 1103642"/>
                <a:gd name="connsiteY352" fmla="*/ 290424 h 520278"/>
                <a:gd name="connsiteX353" fmla="*/ 344896 w 1103642"/>
                <a:gd name="connsiteY353" fmla="*/ 292797 h 520278"/>
                <a:gd name="connsiteX354" fmla="*/ 349206 w 1103642"/>
                <a:gd name="connsiteY354" fmla="*/ 288114 h 520278"/>
                <a:gd name="connsiteX355" fmla="*/ 344896 w 1103642"/>
                <a:gd name="connsiteY355" fmla="*/ 285741 h 520278"/>
                <a:gd name="connsiteX356" fmla="*/ 342710 w 1103642"/>
                <a:gd name="connsiteY356" fmla="*/ 285741 h 520278"/>
                <a:gd name="connsiteX357" fmla="*/ 340586 w 1103642"/>
                <a:gd name="connsiteY357" fmla="*/ 288114 h 520278"/>
                <a:gd name="connsiteX358" fmla="*/ 336214 w 1103642"/>
                <a:gd name="connsiteY358" fmla="*/ 290424 h 520278"/>
                <a:gd name="connsiteX359" fmla="*/ 334091 w 1103642"/>
                <a:gd name="connsiteY359" fmla="*/ 292797 h 520278"/>
                <a:gd name="connsiteX360" fmla="*/ 331842 w 1103642"/>
                <a:gd name="connsiteY360" fmla="*/ 292797 h 520278"/>
                <a:gd name="connsiteX361" fmla="*/ 329719 w 1103642"/>
                <a:gd name="connsiteY361" fmla="*/ 295108 h 520278"/>
                <a:gd name="connsiteX362" fmla="*/ 331842 w 1103642"/>
                <a:gd name="connsiteY362" fmla="*/ 295108 h 520278"/>
                <a:gd name="connsiteX363" fmla="*/ 334028 w 1103642"/>
                <a:gd name="connsiteY363" fmla="*/ 297481 h 520278"/>
                <a:gd name="connsiteX364" fmla="*/ 334028 w 1103642"/>
                <a:gd name="connsiteY364" fmla="*/ 299791 h 520278"/>
                <a:gd name="connsiteX365" fmla="*/ 331842 w 1103642"/>
                <a:gd name="connsiteY365" fmla="*/ 302164 h 520278"/>
                <a:gd name="connsiteX366" fmla="*/ 331842 w 1103642"/>
                <a:gd name="connsiteY366" fmla="*/ 304474 h 520278"/>
                <a:gd name="connsiteX367" fmla="*/ 329719 w 1103642"/>
                <a:gd name="connsiteY367" fmla="*/ 309157 h 520278"/>
                <a:gd name="connsiteX368" fmla="*/ 329719 w 1103642"/>
                <a:gd name="connsiteY368" fmla="*/ 313841 h 520278"/>
                <a:gd name="connsiteX369" fmla="*/ 355576 w 1103642"/>
                <a:gd name="connsiteY369" fmla="*/ 313841 h 520278"/>
                <a:gd name="connsiteX370" fmla="*/ 372815 w 1103642"/>
                <a:gd name="connsiteY370" fmla="*/ 302164 h 520278"/>
                <a:gd name="connsiteX371" fmla="*/ 396549 w 1103642"/>
                <a:gd name="connsiteY371" fmla="*/ 292797 h 520278"/>
                <a:gd name="connsiteX372" fmla="*/ 394301 w 1103642"/>
                <a:gd name="connsiteY372" fmla="*/ 292797 h 520278"/>
                <a:gd name="connsiteX373" fmla="*/ 392177 w 1103642"/>
                <a:gd name="connsiteY373" fmla="*/ 295108 h 520278"/>
                <a:gd name="connsiteX374" fmla="*/ 387867 w 1103642"/>
                <a:gd name="connsiteY374" fmla="*/ 297481 h 520278"/>
                <a:gd name="connsiteX375" fmla="*/ 381622 w 1103642"/>
                <a:gd name="connsiteY375" fmla="*/ 299791 h 520278"/>
                <a:gd name="connsiteX376" fmla="*/ 377312 w 1103642"/>
                <a:gd name="connsiteY376" fmla="*/ 304474 h 520278"/>
                <a:gd name="connsiteX377" fmla="*/ 373002 w 1103642"/>
                <a:gd name="connsiteY377" fmla="*/ 306847 h 520278"/>
                <a:gd name="connsiteX378" fmla="*/ 368693 w 1103642"/>
                <a:gd name="connsiteY378" fmla="*/ 311530 h 520278"/>
                <a:gd name="connsiteX379" fmla="*/ 368693 w 1103642"/>
                <a:gd name="connsiteY379" fmla="*/ 318524 h 520278"/>
                <a:gd name="connsiteX380" fmla="*/ 366569 w 1103642"/>
                <a:gd name="connsiteY380" fmla="*/ 323207 h 520278"/>
                <a:gd name="connsiteX381" fmla="*/ 355639 w 1103642"/>
                <a:gd name="connsiteY381" fmla="*/ 323207 h 520278"/>
                <a:gd name="connsiteX382" fmla="*/ 351329 w 1103642"/>
                <a:gd name="connsiteY382" fmla="*/ 325580 h 520278"/>
                <a:gd name="connsiteX383" fmla="*/ 349206 w 1103642"/>
                <a:gd name="connsiteY383" fmla="*/ 332948 h 520278"/>
                <a:gd name="connsiteX384" fmla="*/ 347020 w 1103642"/>
                <a:gd name="connsiteY384" fmla="*/ 337632 h 520278"/>
                <a:gd name="connsiteX385" fmla="*/ 342710 w 1103642"/>
                <a:gd name="connsiteY385" fmla="*/ 339942 h 520278"/>
                <a:gd name="connsiteX386" fmla="*/ 338400 w 1103642"/>
                <a:gd name="connsiteY386" fmla="*/ 344625 h 520278"/>
                <a:gd name="connsiteX387" fmla="*/ 334091 w 1103642"/>
                <a:gd name="connsiteY387" fmla="*/ 346998 h 520278"/>
                <a:gd name="connsiteX388" fmla="*/ 331905 w 1103642"/>
                <a:gd name="connsiteY388" fmla="*/ 349309 h 520278"/>
                <a:gd name="connsiteX389" fmla="*/ 351329 w 1103642"/>
                <a:gd name="connsiteY389" fmla="*/ 346998 h 520278"/>
                <a:gd name="connsiteX390" fmla="*/ 349206 w 1103642"/>
                <a:gd name="connsiteY390" fmla="*/ 353992 h 520278"/>
                <a:gd name="connsiteX391" fmla="*/ 351329 w 1103642"/>
                <a:gd name="connsiteY391" fmla="*/ 349309 h 520278"/>
                <a:gd name="connsiteX392" fmla="*/ 355639 w 1103642"/>
                <a:gd name="connsiteY392" fmla="*/ 346998 h 520278"/>
                <a:gd name="connsiteX393" fmla="*/ 359948 w 1103642"/>
                <a:gd name="connsiteY393" fmla="*/ 342315 h 520278"/>
                <a:gd name="connsiteX394" fmla="*/ 368568 w 1103642"/>
                <a:gd name="connsiteY394" fmla="*/ 337632 h 520278"/>
                <a:gd name="connsiteX395" fmla="*/ 372877 w 1103642"/>
                <a:gd name="connsiteY395" fmla="*/ 337632 h 520278"/>
                <a:gd name="connsiteX396" fmla="*/ 377187 w 1103642"/>
                <a:gd name="connsiteY396" fmla="*/ 339942 h 520278"/>
                <a:gd name="connsiteX397" fmla="*/ 379373 w 1103642"/>
                <a:gd name="connsiteY397" fmla="*/ 339942 h 520278"/>
                <a:gd name="connsiteX398" fmla="*/ 379373 w 1103642"/>
                <a:gd name="connsiteY398" fmla="*/ 342315 h 520278"/>
                <a:gd name="connsiteX399" fmla="*/ 377187 w 1103642"/>
                <a:gd name="connsiteY399" fmla="*/ 342315 h 520278"/>
                <a:gd name="connsiteX400" fmla="*/ 385806 w 1103642"/>
                <a:gd name="connsiteY400" fmla="*/ 339942 h 520278"/>
                <a:gd name="connsiteX401" fmla="*/ 383683 w 1103642"/>
                <a:gd name="connsiteY401" fmla="*/ 342315 h 520278"/>
                <a:gd name="connsiteX402" fmla="*/ 383683 w 1103642"/>
                <a:gd name="connsiteY402" fmla="*/ 353992 h 520278"/>
                <a:gd name="connsiteX403" fmla="*/ 385806 w 1103642"/>
                <a:gd name="connsiteY403" fmla="*/ 356365 h 520278"/>
                <a:gd name="connsiteX404" fmla="*/ 392052 w 1103642"/>
                <a:gd name="connsiteY404" fmla="*/ 356365 h 520278"/>
                <a:gd name="connsiteX405" fmla="*/ 394301 w 1103642"/>
                <a:gd name="connsiteY405" fmla="*/ 351681 h 520278"/>
                <a:gd name="connsiteX406" fmla="*/ 398610 w 1103642"/>
                <a:gd name="connsiteY406" fmla="*/ 349309 h 520278"/>
                <a:gd name="connsiteX407" fmla="*/ 400796 w 1103642"/>
                <a:gd name="connsiteY407" fmla="*/ 346998 h 520278"/>
                <a:gd name="connsiteX408" fmla="*/ 402920 w 1103642"/>
                <a:gd name="connsiteY408" fmla="*/ 342315 h 520278"/>
                <a:gd name="connsiteX409" fmla="*/ 418035 w 1103642"/>
                <a:gd name="connsiteY409" fmla="*/ 335259 h 520278"/>
                <a:gd name="connsiteX410" fmla="*/ 422344 w 1103642"/>
                <a:gd name="connsiteY410" fmla="*/ 339942 h 520278"/>
                <a:gd name="connsiteX411" fmla="*/ 411664 w 1103642"/>
                <a:gd name="connsiteY411" fmla="*/ 339942 h 520278"/>
                <a:gd name="connsiteX412" fmla="*/ 409541 w 1103642"/>
                <a:gd name="connsiteY412" fmla="*/ 342315 h 520278"/>
                <a:gd name="connsiteX413" fmla="*/ 409541 w 1103642"/>
                <a:gd name="connsiteY413" fmla="*/ 344625 h 520278"/>
                <a:gd name="connsiteX414" fmla="*/ 407354 w 1103642"/>
                <a:gd name="connsiteY414" fmla="*/ 346998 h 520278"/>
                <a:gd name="connsiteX415" fmla="*/ 407354 w 1103642"/>
                <a:gd name="connsiteY415" fmla="*/ 349309 h 520278"/>
                <a:gd name="connsiteX416" fmla="*/ 413600 w 1103642"/>
                <a:gd name="connsiteY416" fmla="*/ 349309 h 520278"/>
                <a:gd name="connsiteX417" fmla="*/ 417910 w 1103642"/>
                <a:gd name="connsiteY417" fmla="*/ 346998 h 520278"/>
                <a:gd name="connsiteX418" fmla="*/ 424156 w 1103642"/>
                <a:gd name="connsiteY418" fmla="*/ 346998 h 520278"/>
                <a:gd name="connsiteX419" fmla="*/ 430402 w 1103642"/>
                <a:gd name="connsiteY419" fmla="*/ 344625 h 520278"/>
                <a:gd name="connsiteX420" fmla="*/ 436648 w 1103642"/>
                <a:gd name="connsiteY420" fmla="*/ 344625 h 520278"/>
                <a:gd name="connsiteX421" fmla="*/ 438834 w 1103642"/>
                <a:gd name="connsiteY421" fmla="*/ 342315 h 520278"/>
                <a:gd name="connsiteX422" fmla="*/ 441020 w 1103642"/>
                <a:gd name="connsiteY422" fmla="*/ 342315 h 520278"/>
                <a:gd name="connsiteX423" fmla="*/ 456759 w 1103642"/>
                <a:gd name="connsiteY423" fmla="*/ 334947 h 520278"/>
                <a:gd name="connsiteX424" fmla="*/ 439521 w 1103642"/>
                <a:gd name="connsiteY424" fmla="*/ 344313 h 520278"/>
                <a:gd name="connsiteX425" fmla="*/ 439521 w 1103642"/>
                <a:gd name="connsiteY425" fmla="*/ 348996 h 520278"/>
                <a:gd name="connsiteX426" fmla="*/ 435211 w 1103642"/>
                <a:gd name="connsiteY426" fmla="*/ 348996 h 520278"/>
                <a:gd name="connsiteX427" fmla="*/ 430901 w 1103642"/>
                <a:gd name="connsiteY427" fmla="*/ 351369 h 520278"/>
                <a:gd name="connsiteX428" fmla="*/ 426779 w 1103642"/>
                <a:gd name="connsiteY428" fmla="*/ 351369 h 520278"/>
                <a:gd name="connsiteX429" fmla="*/ 422469 w 1103642"/>
                <a:gd name="connsiteY429" fmla="*/ 353680 h 520278"/>
                <a:gd name="connsiteX430" fmla="*/ 420283 w 1103642"/>
                <a:gd name="connsiteY430" fmla="*/ 356052 h 520278"/>
                <a:gd name="connsiteX431" fmla="*/ 415974 w 1103642"/>
                <a:gd name="connsiteY431" fmla="*/ 358363 h 520278"/>
                <a:gd name="connsiteX432" fmla="*/ 413850 w 1103642"/>
                <a:gd name="connsiteY432" fmla="*/ 363046 h 520278"/>
                <a:gd name="connsiteX433" fmla="*/ 403045 w 1103642"/>
                <a:gd name="connsiteY433" fmla="*/ 363046 h 520278"/>
                <a:gd name="connsiteX434" fmla="*/ 390116 w 1103642"/>
                <a:gd name="connsiteY434" fmla="*/ 374786 h 520278"/>
                <a:gd name="connsiteX435" fmla="*/ 390116 w 1103642"/>
                <a:gd name="connsiteY435" fmla="*/ 381779 h 520278"/>
                <a:gd name="connsiteX436" fmla="*/ 372877 w 1103642"/>
                <a:gd name="connsiteY436" fmla="*/ 381779 h 520278"/>
                <a:gd name="connsiteX437" fmla="*/ 370754 w 1103642"/>
                <a:gd name="connsiteY437" fmla="*/ 384152 h 520278"/>
                <a:gd name="connsiteX438" fmla="*/ 366444 w 1103642"/>
                <a:gd name="connsiteY438" fmla="*/ 384152 h 520278"/>
                <a:gd name="connsiteX439" fmla="*/ 360198 w 1103642"/>
                <a:gd name="connsiteY439" fmla="*/ 386462 h 520278"/>
                <a:gd name="connsiteX440" fmla="*/ 355889 w 1103642"/>
                <a:gd name="connsiteY440" fmla="*/ 388835 h 520278"/>
                <a:gd name="connsiteX441" fmla="*/ 351579 w 1103642"/>
                <a:gd name="connsiteY441" fmla="*/ 388835 h 520278"/>
                <a:gd name="connsiteX442" fmla="*/ 347269 w 1103642"/>
                <a:gd name="connsiteY442" fmla="*/ 393519 h 520278"/>
                <a:gd name="connsiteX443" fmla="*/ 347269 w 1103642"/>
                <a:gd name="connsiteY443" fmla="*/ 398202 h 520278"/>
                <a:gd name="connsiteX444" fmla="*/ 345146 w 1103642"/>
                <a:gd name="connsiteY444" fmla="*/ 400512 h 520278"/>
                <a:gd name="connsiteX445" fmla="*/ 345146 w 1103642"/>
                <a:gd name="connsiteY445" fmla="*/ 405195 h 520278"/>
                <a:gd name="connsiteX446" fmla="*/ 314666 w 1103642"/>
                <a:gd name="connsiteY446" fmla="*/ 405195 h 520278"/>
                <a:gd name="connsiteX447" fmla="*/ 308420 w 1103642"/>
                <a:gd name="connsiteY447" fmla="*/ 407568 h 520278"/>
                <a:gd name="connsiteX448" fmla="*/ 297615 w 1103642"/>
                <a:gd name="connsiteY448" fmla="*/ 414562 h 520278"/>
                <a:gd name="connsiteX449" fmla="*/ 288996 w 1103642"/>
                <a:gd name="connsiteY449" fmla="*/ 421618 h 520278"/>
                <a:gd name="connsiteX450" fmla="*/ 280376 w 1103642"/>
                <a:gd name="connsiteY450" fmla="*/ 426301 h 520278"/>
                <a:gd name="connsiteX451" fmla="*/ 278253 w 1103642"/>
                <a:gd name="connsiteY451" fmla="*/ 428612 h 520278"/>
                <a:gd name="connsiteX452" fmla="*/ 269384 w 1103642"/>
                <a:gd name="connsiteY452" fmla="*/ 430985 h 520278"/>
                <a:gd name="connsiteX453" fmla="*/ 265074 w 1103642"/>
                <a:gd name="connsiteY453" fmla="*/ 437978 h 520278"/>
                <a:gd name="connsiteX454" fmla="*/ 263138 w 1103642"/>
                <a:gd name="connsiteY454" fmla="*/ 430985 h 520278"/>
                <a:gd name="connsiteX455" fmla="*/ 241402 w 1103642"/>
                <a:gd name="connsiteY455" fmla="*/ 430985 h 520278"/>
                <a:gd name="connsiteX456" fmla="*/ 232783 w 1103642"/>
                <a:gd name="connsiteY456" fmla="*/ 435668 h 520278"/>
                <a:gd name="connsiteX457" fmla="*/ 226537 w 1103642"/>
                <a:gd name="connsiteY457" fmla="*/ 437978 h 520278"/>
                <a:gd name="connsiteX458" fmla="*/ 224413 w 1103642"/>
                <a:gd name="connsiteY458" fmla="*/ 440351 h 520278"/>
                <a:gd name="connsiteX459" fmla="*/ 218168 w 1103642"/>
                <a:gd name="connsiteY459" fmla="*/ 440351 h 520278"/>
                <a:gd name="connsiteX460" fmla="*/ 218168 w 1103642"/>
                <a:gd name="connsiteY460" fmla="*/ 445347 h 520278"/>
                <a:gd name="connsiteX461" fmla="*/ 207425 w 1103642"/>
                <a:gd name="connsiteY461" fmla="*/ 447657 h 520278"/>
                <a:gd name="connsiteX462" fmla="*/ 203115 w 1103642"/>
                <a:gd name="connsiteY462" fmla="*/ 450030 h 520278"/>
                <a:gd name="connsiteX463" fmla="*/ 193996 w 1103642"/>
                <a:gd name="connsiteY463" fmla="*/ 450030 h 520278"/>
                <a:gd name="connsiteX464" fmla="*/ 185377 w 1103642"/>
                <a:gd name="connsiteY464" fmla="*/ 457024 h 520278"/>
                <a:gd name="connsiteX465" fmla="*/ 187500 w 1103642"/>
                <a:gd name="connsiteY465" fmla="*/ 461769 h 520278"/>
                <a:gd name="connsiteX466" fmla="*/ 193746 w 1103642"/>
                <a:gd name="connsiteY466" fmla="*/ 454713 h 520278"/>
                <a:gd name="connsiteX467" fmla="*/ 199992 w 1103642"/>
                <a:gd name="connsiteY467" fmla="*/ 459396 h 520278"/>
                <a:gd name="connsiteX468" fmla="*/ 208611 w 1103642"/>
                <a:gd name="connsiteY468" fmla="*/ 452340 h 520278"/>
                <a:gd name="connsiteX469" fmla="*/ 208611 w 1103642"/>
                <a:gd name="connsiteY469" fmla="*/ 457024 h 520278"/>
                <a:gd name="connsiteX470" fmla="*/ 213171 w 1103642"/>
                <a:gd name="connsiteY470" fmla="*/ 457024 h 520278"/>
                <a:gd name="connsiteX471" fmla="*/ 217481 w 1103642"/>
                <a:gd name="connsiteY471" fmla="*/ 454713 h 520278"/>
                <a:gd name="connsiteX472" fmla="*/ 221790 w 1103642"/>
                <a:gd name="connsiteY472" fmla="*/ 454713 h 520278"/>
                <a:gd name="connsiteX473" fmla="*/ 230409 w 1103642"/>
                <a:gd name="connsiteY473" fmla="*/ 445347 h 520278"/>
                <a:gd name="connsiteX474" fmla="*/ 234719 w 1103642"/>
                <a:gd name="connsiteY474" fmla="*/ 442974 h 520278"/>
                <a:gd name="connsiteX475" fmla="*/ 239029 w 1103642"/>
                <a:gd name="connsiteY475" fmla="*/ 438291 h 520278"/>
                <a:gd name="connsiteX476" fmla="*/ 245275 w 1103642"/>
                <a:gd name="connsiteY476" fmla="*/ 438291 h 520278"/>
                <a:gd name="connsiteX477" fmla="*/ 245275 w 1103642"/>
                <a:gd name="connsiteY477" fmla="*/ 442974 h 520278"/>
                <a:gd name="connsiteX478" fmla="*/ 247461 w 1103642"/>
                <a:gd name="connsiteY478" fmla="*/ 445347 h 520278"/>
                <a:gd name="connsiteX479" fmla="*/ 253707 w 1103642"/>
                <a:gd name="connsiteY479" fmla="*/ 445347 h 520278"/>
                <a:gd name="connsiteX480" fmla="*/ 263138 w 1103642"/>
                <a:gd name="connsiteY480" fmla="*/ 440351 h 520278"/>
                <a:gd name="connsiteX481" fmla="*/ 267447 w 1103642"/>
                <a:gd name="connsiteY481" fmla="*/ 440351 h 520278"/>
                <a:gd name="connsiteX482" fmla="*/ 271757 w 1103642"/>
                <a:gd name="connsiteY482" fmla="*/ 437978 h 520278"/>
                <a:gd name="connsiteX483" fmla="*/ 273943 w 1103642"/>
                <a:gd name="connsiteY483" fmla="*/ 435668 h 520278"/>
                <a:gd name="connsiteX484" fmla="*/ 275629 w 1103642"/>
                <a:gd name="connsiteY484" fmla="*/ 435668 h 520278"/>
                <a:gd name="connsiteX485" fmla="*/ 288558 w 1103642"/>
                <a:gd name="connsiteY485" fmla="*/ 440351 h 520278"/>
                <a:gd name="connsiteX486" fmla="*/ 294804 w 1103642"/>
                <a:gd name="connsiteY486" fmla="*/ 433295 h 520278"/>
                <a:gd name="connsiteX487" fmla="*/ 299114 w 1103642"/>
                <a:gd name="connsiteY487" fmla="*/ 433295 h 520278"/>
                <a:gd name="connsiteX488" fmla="*/ 305360 w 1103642"/>
                <a:gd name="connsiteY488" fmla="*/ 430985 h 520278"/>
                <a:gd name="connsiteX489" fmla="*/ 311606 w 1103642"/>
                <a:gd name="connsiteY489" fmla="*/ 430985 h 520278"/>
                <a:gd name="connsiteX490" fmla="*/ 320225 w 1103642"/>
                <a:gd name="connsiteY490" fmla="*/ 426301 h 520278"/>
                <a:gd name="connsiteX491" fmla="*/ 328844 w 1103642"/>
                <a:gd name="connsiteY491" fmla="*/ 416935 h 520278"/>
                <a:gd name="connsiteX492" fmla="*/ 337463 w 1103642"/>
                <a:gd name="connsiteY492" fmla="*/ 412252 h 520278"/>
                <a:gd name="connsiteX493" fmla="*/ 348269 w 1103642"/>
                <a:gd name="connsiteY493" fmla="*/ 412252 h 520278"/>
                <a:gd name="connsiteX494" fmla="*/ 350392 w 1103642"/>
                <a:gd name="connsiteY494" fmla="*/ 407568 h 520278"/>
                <a:gd name="connsiteX495" fmla="*/ 363321 w 1103642"/>
                <a:gd name="connsiteY495" fmla="*/ 407568 h 520278"/>
                <a:gd name="connsiteX496" fmla="*/ 367631 w 1103642"/>
                <a:gd name="connsiteY496" fmla="*/ 405195 h 520278"/>
                <a:gd name="connsiteX497" fmla="*/ 369817 w 1103642"/>
                <a:gd name="connsiteY497" fmla="*/ 405195 h 520278"/>
                <a:gd name="connsiteX498" fmla="*/ 371940 w 1103642"/>
                <a:gd name="connsiteY498" fmla="*/ 402885 h 520278"/>
                <a:gd name="connsiteX499" fmla="*/ 376250 w 1103642"/>
                <a:gd name="connsiteY499" fmla="*/ 402885 h 520278"/>
                <a:gd name="connsiteX500" fmla="*/ 389179 w 1103642"/>
                <a:gd name="connsiteY500" fmla="*/ 398202 h 520278"/>
                <a:gd name="connsiteX501" fmla="*/ 397798 w 1103642"/>
                <a:gd name="connsiteY501" fmla="*/ 393519 h 520278"/>
                <a:gd name="connsiteX502" fmla="*/ 402108 w 1103642"/>
                <a:gd name="connsiteY502" fmla="*/ 388835 h 520278"/>
                <a:gd name="connsiteX503" fmla="*/ 406418 w 1103642"/>
                <a:gd name="connsiteY503" fmla="*/ 386462 h 520278"/>
                <a:gd name="connsiteX504" fmla="*/ 408604 w 1103642"/>
                <a:gd name="connsiteY504" fmla="*/ 384152 h 520278"/>
                <a:gd name="connsiteX505" fmla="*/ 432275 w 1103642"/>
                <a:gd name="connsiteY505" fmla="*/ 379469 h 520278"/>
                <a:gd name="connsiteX506" fmla="*/ 451700 w 1103642"/>
                <a:gd name="connsiteY506" fmla="*/ 367729 h 520278"/>
                <a:gd name="connsiteX507" fmla="*/ 464629 w 1103642"/>
                <a:gd name="connsiteY507" fmla="*/ 367729 h 520278"/>
                <a:gd name="connsiteX508" fmla="*/ 470875 w 1103642"/>
                <a:gd name="connsiteY508" fmla="*/ 365419 h 520278"/>
                <a:gd name="connsiteX509" fmla="*/ 475184 w 1103642"/>
                <a:gd name="connsiteY509" fmla="*/ 365419 h 520278"/>
                <a:gd name="connsiteX510" fmla="*/ 479494 w 1103642"/>
                <a:gd name="connsiteY510" fmla="*/ 363046 h 520278"/>
                <a:gd name="connsiteX511" fmla="*/ 491424 w 1103642"/>
                <a:gd name="connsiteY511" fmla="*/ 351681 h 520278"/>
                <a:gd name="connsiteX512" fmla="*/ 495733 w 1103642"/>
                <a:gd name="connsiteY512" fmla="*/ 351681 h 520278"/>
                <a:gd name="connsiteX513" fmla="*/ 504353 w 1103642"/>
                <a:gd name="connsiteY513" fmla="*/ 346998 h 520278"/>
                <a:gd name="connsiteX514" fmla="*/ 508662 w 1103642"/>
                <a:gd name="connsiteY514" fmla="*/ 346998 h 520278"/>
                <a:gd name="connsiteX515" fmla="*/ 512972 w 1103642"/>
                <a:gd name="connsiteY515" fmla="*/ 344625 h 520278"/>
                <a:gd name="connsiteX516" fmla="*/ 515158 w 1103642"/>
                <a:gd name="connsiteY516" fmla="*/ 342315 h 520278"/>
                <a:gd name="connsiteX517" fmla="*/ 515158 w 1103642"/>
                <a:gd name="connsiteY517" fmla="*/ 337319 h 520278"/>
                <a:gd name="connsiteX518" fmla="*/ 510848 w 1103642"/>
                <a:gd name="connsiteY518" fmla="*/ 337319 h 520278"/>
                <a:gd name="connsiteX519" fmla="*/ 512972 w 1103642"/>
                <a:gd name="connsiteY519" fmla="*/ 334947 h 520278"/>
                <a:gd name="connsiteX520" fmla="*/ 521591 w 1103642"/>
                <a:gd name="connsiteY520" fmla="*/ 330263 h 520278"/>
                <a:gd name="connsiteX521" fmla="*/ 523777 w 1103642"/>
                <a:gd name="connsiteY521" fmla="*/ 327891 h 520278"/>
                <a:gd name="connsiteX522" fmla="*/ 528087 w 1103642"/>
                <a:gd name="connsiteY522" fmla="*/ 325580 h 520278"/>
                <a:gd name="connsiteX523" fmla="*/ 530210 w 1103642"/>
                <a:gd name="connsiteY523" fmla="*/ 323207 h 520278"/>
                <a:gd name="connsiteX524" fmla="*/ 534520 w 1103642"/>
                <a:gd name="connsiteY524" fmla="*/ 323207 h 520278"/>
                <a:gd name="connsiteX525" fmla="*/ 538892 w 1103642"/>
                <a:gd name="connsiteY525" fmla="*/ 320897 h 520278"/>
                <a:gd name="connsiteX526" fmla="*/ 543202 w 1103642"/>
                <a:gd name="connsiteY526" fmla="*/ 320897 h 520278"/>
                <a:gd name="connsiteX527" fmla="*/ 545325 w 1103642"/>
                <a:gd name="connsiteY527" fmla="*/ 318524 h 520278"/>
                <a:gd name="connsiteX528" fmla="*/ 547511 w 1103642"/>
                <a:gd name="connsiteY528" fmla="*/ 318524 h 520278"/>
                <a:gd name="connsiteX529" fmla="*/ 573369 w 1103642"/>
                <a:gd name="connsiteY529" fmla="*/ 306847 h 520278"/>
                <a:gd name="connsiteX530" fmla="*/ 571183 w 1103642"/>
                <a:gd name="connsiteY530" fmla="*/ 299791 h 520278"/>
                <a:gd name="connsiteX531" fmla="*/ 575430 w 1103642"/>
                <a:gd name="connsiteY531" fmla="*/ 299791 h 520278"/>
                <a:gd name="connsiteX532" fmla="*/ 577616 w 1103642"/>
                <a:gd name="connsiteY532" fmla="*/ 302164 h 520278"/>
                <a:gd name="connsiteX533" fmla="*/ 583862 w 1103642"/>
                <a:gd name="connsiteY533" fmla="*/ 302164 h 520278"/>
                <a:gd name="connsiteX534" fmla="*/ 588172 w 1103642"/>
                <a:gd name="connsiteY534" fmla="*/ 297481 h 520278"/>
                <a:gd name="connsiteX535" fmla="*/ 592482 w 1103642"/>
                <a:gd name="connsiteY535" fmla="*/ 297481 h 520278"/>
                <a:gd name="connsiteX536" fmla="*/ 601101 w 1103642"/>
                <a:gd name="connsiteY536" fmla="*/ 292797 h 520278"/>
                <a:gd name="connsiteX537" fmla="*/ 603287 w 1103642"/>
                <a:gd name="connsiteY537" fmla="*/ 290424 h 520278"/>
                <a:gd name="connsiteX538" fmla="*/ 611906 w 1103642"/>
                <a:gd name="connsiteY538" fmla="*/ 285741 h 520278"/>
                <a:gd name="connsiteX539" fmla="*/ 624835 w 1103642"/>
                <a:gd name="connsiteY539" fmla="*/ 281058 h 520278"/>
                <a:gd name="connsiteX540" fmla="*/ 635640 w 1103642"/>
                <a:gd name="connsiteY540" fmla="*/ 276375 h 520278"/>
                <a:gd name="connsiteX541" fmla="*/ 644260 w 1103642"/>
                <a:gd name="connsiteY541" fmla="*/ 274064 h 520278"/>
                <a:gd name="connsiteX542" fmla="*/ 650505 w 1103642"/>
                <a:gd name="connsiteY542" fmla="*/ 274064 h 520278"/>
                <a:gd name="connsiteX543" fmla="*/ 652692 w 1103642"/>
                <a:gd name="connsiteY543" fmla="*/ 276375 h 520278"/>
                <a:gd name="connsiteX544" fmla="*/ 661311 w 1103642"/>
                <a:gd name="connsiteY544" fmla="*/ 281058 h 520278"/>
                <a:gd name="connsiteX545" fmla="*/ 663434 w 1103642"/>
                <a:gd name="connsiteY545" fmla="*/ 283431 h 520278"/>
                <a:gd name="connsiteX546" fmla="*/ 650505 w 1103642"/>
                <a:gd name="connsiteY546" fmla="*/ 283431 h 520278"/>
                <a:gd name="connsiteX547" fmla="*/ 644260 w 1103642"/>
                <a:gd name="connsiteY547" fmla="*/ 278748 h 520278"/>
                <a:gd name="connsiteX548" fmla="*/ 631643 w 1103642"/>
                <a:gd name="connsiteY548" fmla="*/ 288114 h 520278"/>
                <a:gd name="connsiteX549" fmla="*/ 620900 w 1103642"/>
                <a:gd name="connsiteY549" fmla="*/ 288114 h 520278"/>
                <a:gd name="connsiteX550" fmla="*/ 618714 w 1103642"/>
                <a:gd name="connsiteY550" fmla="*/ 290424 h 520278"/>
                <a:gd name="connsiteX551" fmla="*/ 614404 w 1103642"/>
                <a:gd name="connsiteY551" fmla="*/ 292797 h 520278"/>
                <a:gd name="connsiteX552" fmla="*/ 612281 w 1103642"/>
                <a:gd name="connsiteY552" fmla="*/ 297481 h 520278"/>
                <a:gd name="connsiteX553" fmla="*/ 607971 w 1103642"/>
                <a:gd name="connsiteY553" fmla="*/ 299791 h 520278"/>
                <a:gd name="connsiteX554" fmla="*/ 605785 w 1103642"/>
                <a:gd name="connsiteY554" fmla="*/ 302164 h 520278"/>
                <a:gd name="connsiteX555" fmla="*/ 603662 w 1103642"/>
                <a:gd name="connsiteY555" fmla="*/ 302164 h 520278"/>
                <a:gd name="connsiteX556" fmla="*/ 599352 w 1103642"/>
                <a:gd name="connsiteY556" fmla="*/ 304474 h 520278"/>
                <a:gd name="connsiteX557" fmla="*/ 595042 w 1103642"/>
                <a:gd name="connsiteY557" fmla="*/ 304474 h 520278"/>
                <a:gd name="connsiteX558" fmla="*/ 588796 w 1103642"/>
                <a:gd name="connsiteY558" fmla="*/ 306847 h 520278"/>
                <a:gd name="connsiteX559" fmla="*/ 580177 w 1103642"/>
                <a:gd name="connsiteY559" fmla="*/ 311530 h 520278"/>
                <a:gd name="connsiteX560" fmla="*/ 580177 w 1103642"/>
                <a:gd name="connsiteY560" fmla="*/ 313841 h 520278"/>
                <a:gd name="connsiteX561" fmla="*/ 582363 w 1103642"/>
                <a:gd name="connsiteY561" fmla="*/ 316214 h 520278"/>
                <a:gd name="connsiteX562" fmla="*/ 586673 w 1103642"/>
                <a:gd name="connsiteY562" fmla="*/ 318524 h 520278"/>
                <a:gd name="connsiteX563" fmla="*/ 590983 w 1103642"/>
                <a:gd name="connsiteY563" fmla="*/ 318524 h 520278"/>
                <a:gd name="connsiteX564" fmla="*/ 588796 w 1103642"/>
                <a:gd name="connsiteY564" fmla="*/ 320897 h 520278"/>
                <a:gd name="connsiteX565" fmla="*/ 586673 w 1103642"/>
                <a:gd name="connsiteY565" fmla="*/ 320897 h 520278"/>
                <a:gd name="connsiteX566" fmla="*/ 582363 w 1103642"/>
                <a:gd name="connsiteY566" fmla="*/ 323207 h 520278"/>
                <a:gd name="connsiteX567" fmla="*/ 564750 w 1103642"/>
                <a:gd name="connsiteY567" fmla="*/ 323207 h 520278"/>
                <a:gd name="connsiteX568" fmla="*/ 562564 w 1103642"/>
                <a:gd name="connsiteY568" fmla="*/ 325580 h 520278"/>
                <a:gd name="connsiteX569" fmla="*/ 560440 w 1103642"/>
                <a:gd name="connsiteY569" fmla="*/ 325580 h 520278"/>
                <a:gd name="connsiteX570" fmla="*/ 560440 w 1103642"/>
                <a:gd name="connsiteY570" fmla="*/ 330263 h 520278"/>
                <a:gd name="connsiteX571" fmla="*/ 564750 w 1103642"/>
                <a:gd name="connsiteY571" fmla="*/ 334947 h 520278"/>
                <a:gd name="connsiteX572" fmla="*/ 569185 w 1103642"/>
                <a:gd name="connsiteY572" fmla="*/ 334947 h 520278"/>
                <a:gd name="connsiteX573" fmla="*/ 573494 w 1103642"/>
                <a:gd name="connsiteY573" fmla="*/ 332636 h 520278"/>
                <a:gd name="connsiteX574" fmla="*/ 588547 w 1103642"/>
                <a:gd name="connsiteY574" fmla="*/ 325580 h 520278"/>
                <a:gd name="connsiteX575" fmla="*/ 603662 w 1103642"/>
                <a:gd name="connsiteY575" fmla="*/ 316214 h 520278"/>
                <a:gd name="connsiteX576" fmla="*/ 618714 w 1103642"/>
                <a:gd name="connsiteY576" fmla="*/ 311530 h 520278"/>
                <a:gd name="connsiteX577" fmla="*/ 642448 w 1103642"/>
                <a:gd name="connsiteY577" fmla="*/ 311530 h 520278"/>
                <a:gd name="connsiteX578" fmla="*/ 653254 w 1103642"/>
                <a:gd name="connsiteY578" fmla="*/ 309157 h 520278"/>
                <a:gd name="connsiteX579" fmla="*/ 655377 w 1103642"/>
                <a:gd name="connsiteY579" fmla="*/ 306847 h 520278"/>
                <a:gd name="connsiteX580" fmla="*/ 663997 w 1103642"/>
                <a:gd name="connsiteY580" fmla="*/ 302164 h 520278"/>
                <a:gd name="connsiteX581" fmla="*/ 666183 w 1103642"/>
                <a:gd name="connsiteY581" fmla="*/ 297481 h 520278"/>
                <a:gd name="connsiteX582" fmla="*/ 670492 w 1103642"/>
                <a:gd name="connsiteY582" fmla="*/ 295108 h 520278"/>
                <a:gd name="connsiteX583" fmla="*/ 672616 w 1103642"/>
                <a:gd name="connsiteY583" fmla="*/ 292797 h 520278"/>
                <a:gd name="connsiteX584" fmla="*/ 670492 w 1103642"/>
                <a:gd name="connsiteY584" fmla="*/ 288114 h 520278"/>
                <a:gd name="connsiteX585" fmla="*/ 674802 w 1103642"/>
                <a:gd name="connsiteY585" fmla="*/ 285741 h 520278"/>
                <a:gd name="connsiteX586" fmla="*/ 685545 w 1103642"/>
                <a:gd name="connsiteY586" fmla="*/ 281058 h 520278"/>
                <a:gd name="connsiteX587" fmla="*/ 698474 w 1103642"/>
                <a:gd name="connsiteY587" fmla="*/ 278748 h 520278"/>
                <a:gd name="connsiteX588" fmla="*/ 704719 w 1103642"/>
                <a:gd name="connsiteY588" fmla="*/ 276375 h 520278"/>
                <a:gd name="connsiteX589" fmla="*/ 706843 w 1103642"/>
                <a:gd name="connsiteY589" fmla="*/ 276375 h 520278"/>
                <a:gd name="connsiteX590" fmla="*/ 711153 w 1103642"/>
                <a:gd name="connsiteY590" fmla="*/ 281058 h 520278"/>
                <a:gd name="connsiteX591" fmla="*/ 711153 w 1103642"/>
                <a:gd name="connsiteY591" fmla="*/ 283431 h 520278"/>
                <a:gd name="connsiteX592" fmla="*/ 734887 w 1103642"/>
                <a:gd name="connsiteY592" fmla="*/ 274064 h 520278"/>
                <a:gd name="connsiteX593" fmla="*/ 719772 w 1103642"/>
                <a:gd name="connsiteY593" fmla="*/ 288114 h 520278"/>
                <a:gd name="connsiteX594" fmla="*/ 726018 w 1103642"/>
                <a:gd name="connsiteY594" fmla="*/ 290424 h 520278"/>
                <a:gd name="connsiteX595" fmla="*/ 726018 w 1103642"/>
                <a:gd name="connsiteY595" fmla="*/ 297481 h 520278"/>
                <a:gd name="connsiteX596" fmla="*/ 728141 w 1103642"/>
                <a:gd name="connsiteY596" fmla="*/ 297481 h 520278"/>
                <a:gd name="connsiteX597" fmla="*/ 730327 w 1103642"/>
                <a:gd name="connsiteY597" fmla="*/ 295108 h 520278"/>
                <a:gd name="connsiteX598" fmla="*/ 751876 w 1103642"/>
                <a:gd name="connsiteY598" fmla="*/ 283431 h 520278"/>
                <a:gd name="connsiteX599" fmla="*/ 747566 w 1103642"/>
                <a:gd name="connsiteY599" fmla="*/ 285741 h 520278"/>
                <a:gd name="connsiteX600" fmla="*/ 745442 w 1103642"/>
                <a:gd name="connsiteY600" fmla="*/ 290424 h 520278"/>
                <a:gd name="connsiteX601" fmla="*/ 741133 w 1103642"/>
                <a:gd name="connsiteY601" fmla="*/ 292797 h 520278"/>
                <a:gd name="connsiteX602" fmla="*/ 738947 w 1103642"/>
                <a:gd name="connsiteY602" fmla="*/ 297481 h 520278"/>
                <a:gd name="connsiteX603" fmla="*/ 734637 w 1103642"/>
                <a:gd name="connsiteY603" fmla="*/ 302164 h 520278"/>
                <a:gd name="connsiteX604" fmla="*/ 736823 w 1103642"/>
                <a:gd name="connsiteY604" fmla="*/ 304474 h 520278"/>
                <a:gd name="connsiteX605" fmla="*/ 741133 w 1103642"/>
                <a:gd name="connsiteY605" fmla="*/ 304474 h 520278"/>
                <a:gd name="connsiteX606" fmla="*/ 745442 w 1103642"/>
                <a:gd name="connsiteY606" fmla="*/ 306847 h 520278"/>
                <a:gd name="connsiteX607" fmla="*/ 756560 w 1103642"/>
                <a:gd name="connsiteY607" fmla="*/ 306847 h 520278"/>
                <a:gd name="connsiteX608" fmla="*/ 793223 w 1103642"/>
                <a:gd name="connsiteY608" fmla="*/ 311530 h 520278"/>
                <a:gd name="connsiteX609" fmla="*/ 803966 w 1103642"/>
                <a:gd name="connsiteY609" fmla="*/ 304474 h 520278"/>
                <a:gd name="connsiteX610" fmla="*/ 801842 w 1103642"/>
                <a:gd name="connsiteY610" fmla="*/ 306847 h 520278"/>
                <a:gd name="connsiteX611" fmla="*/ 801842 w 1103642"/>
                <a:gd name="connsiteY611" fmla="*/ 316214 h 520278"/>
                <a:gd name="connsiteX612" fmla="*/ 825264 w 1103642"/>
                <a:gd name="connsiteY612" fmla="*/ 316214 h 520278"/>
                <a:gd name="connsiteX613" fmla="*/ 838256 w 1103642"/>
                <a:gd name="connsiteY613" fmla="*/ 313841 h 520278"/>
                <a:gd name="connsiteX614" fmla="*/ 836070 w 1103642"/>
                <a:gd name="connsiteY614" fmla="*/ 313841 h 520278"/>
                <a:gd name="connsiteX615" fmla="*/ 833946 w 1103642"/>
                <a:gd name="connsiteY615" fmla="*/ 316214 h 520278"/>
                <a:gd name="connsiteX616" fmla="*/ 829637 w 1103642"/>
                <a:gd name="connsiteY616" fmla="*/ 316214 h 520278"/>
                <a:gd name="connsiteX617" fmla="*/ 820955 w 1103642"/>
                <a:gd name="connsiteY617" fmla="*/ 320897 h 520278"/>
                <a:gd name="connsiteX618" fmla="*/ 818831 w 1103642"/>
                <a:gd name="connsiteY618" fmla="*/ 323207 h 520278"/>
                <a:gd name="connsiteX619" fmla="*/ 818831 w 1103642"/>
                <a:gd name="connsiteY619" fmla="*/ 325580 h 520278"/>
                <a:gd name="connsiteX620" fmla="*/ 823141 w 1103642"/>
                <a:gd name="connsiteY620" fmla="*/ 330263 h 520278"/>
                <a:gd name="connsiteX621" fmla="*/ 827451 w 1103642"/>
                <a:gd name="connsiteY621" fmla="*/ 332636 h 520278"/>
                <a:gd name="connsiteX622" fmla="*/ 829637 w 1103642"/>
                <a:gd name="connsiteY622" fmla="*/ 334947 h 520278"/>
                <a:gd name="connsiteX623" fmla="*/ 829637 w 1103642"/>
                <a:gd name="connsiteY623" fmla="*/ 344313 h 520278"/>
                <a:gd name="connsiteX624" fmla="*/ 831760 w 1103642"/>
                <a:gd name="connsiteY624" fmla="*/ 346686 h 520278"/>
                <a:gd name="connsiteX625" fmla="*/ 831760 w 1103642"/>
                <a:gd name="connsiteY625" fmla="*/ 351681 h 520278"/>
                <a:gd name="connsiteX626" fmla="*/ 833946 w 1103642"/>
                <a:gd name="connsiteY626" fmla="*/ 356365 h 520278"/>
                <a:gd name="connsiteX627" fmla="*/ 846875 w 1103642"/>
                <a:gd name="connsiteY627" fmla="*/ 356365 h 520278"/>
                <a:gd name="connsiteX628" fmla="*/ 851185 w 1103642"/>
                <a:gd name="connsiteY628" fmla="*/ 353992 h 520278"/>
                <a:gd name="connsiteX629" fmla="*/ 857431 w 1103642"/>
                <a:gd name="connsiteY629" fmla="*/ 353992 h 520278"/>
                <a:gd name="connsiteX630" fmla="*/ 855307 w 1103642"/>
                <a:gd name="connsiteY630" fmla="*/ 342315 h 520278"/>
                <a:gd name="connsiteX631" fmla="*/ 861553 w 1103642"/>
                <a:gd name="connsiteY631" fmla="*/ 339942 h 520278"/>
                <a:gd name="connsiteX632" fmla="*/ 865862 w 1103642"/>
                <a:gd name="connsiteY632" fmla="*/ 346998 h 520278"/>
                <a:gd name="connsiteX633" fmla="*/ 876668 w 1103642"/>
                <a:gd name="connsiteY633" fmla="*/ 342315 h 520278"/>
                <a:gd name="connsiteX634" fmla="*/ 872358 w 1103642"/>
                <a:gd name="connsiteY634" fmla="*/ 346998 h 520278"/>
                <a:gd name="connsiteX635" fmla="*/ 872358 w 1103642"/>
                <a:gd name="connsiteY635" fmla="*/ 351681 h 520278"/>
                <a:gd name="connsiteX636" fmla="*/ 870172 w 1103642"/>
                <a:gd name="connsiteY636" fmla="*/ 353992 h 520278"/>
                <a:gd name="connsiteX637" fmla="*/ 870172 w 1103642"/>
                <a:gd name="connsiteY637" fmla="*/ 356365 h 520278"/>
                <a:gd name="connsiteX638" fmla="*/ 872358 w 1103642"/>
                <a:gd name="connsiteY638" fmla="*/ 358675 h 520278"/>
                <a:gd name="connsiteX639" fmla="*/ 875231 w 1103642"/>
                <a:gd name="connsiteY639" fmla="*/ 358675 h 520278"/>
                <a:gd name="connsiteX640" fmla="*/ 879541 w 1103642"/>
                <a:gd name="connsiteY640" fmla="*/ 356365 h 520278"/>
                <a:gd name="connsiteX641" fmla="*/ 881727 w 1103642"/>
                <a:gd name="connsiteY641" fmla="*/ 353992 h 520278"/>
                <a:gd name="connsiteX642" fmla="*/ 883851 w 1103642"/>
                <a:gd name="connsiteY642" fmla="*/ 349309 h 520278"/>
                <a:gd name="connsiteX643" fmla="*/ 886037 w 1103642"/>
                <a:gd name="connsiteY643" fmla="*/ 346998 h 520278"/>
                <a:gd name="connsiteX644" fmla="*/ 888160 w 1103642"/>
                <a:gd name="connsiteY644" fmla="*/ 342315 h 520278"/>
                <a:gd name="connsiteX645" fmla="*/ 898965 w 1103642"/>
                <a:gd name="connsiteY645" fmla="*/ 325892 h 520278"/>
                <a:gd name="connsiteX646" fmla="*/ 890221 w 1103642"/>
                <a:gd name="connsiteY646" fmla="*/ 351681 h 520278"/>
                <a:gd name="connsiteX647" fmla="*/ 892345 w 1103642"/>
                <a:gd name="connsiteY647" fmla="*/ 361048 h 520278"/>
                <a:gd name="connsiteX648" fmla="*/ 905274 w 1103642"/>
                <a:gd name="connsiteY648" fmla="*/ 356365 h 520278"/>
                <a:gd name="connsiteX649" fmla="*/ 896654 w 1103642"/>
                <a:gd name="connsiteY649" fmla="*/ 365731 h 520278"/>
                <a:gd name="connsiteX650" fmla="*/ 905274 w 1103642"/>
                <a:gd name="connsiteY650" fmla="*/ 372725 h 520278"/>
                <a:gd name="connsiteX651" fmla="*/ 899028 w 1103642"/>
                <a:gd name="connsiteY651" fmla="*/ 372725 h 520278"/>
                <a:gd name="connsiteX652" fmla="*/ 899028 w 1103642"/>
                <a:gd name="connsiteY652" fmla="*/ 379781 h 520278"/>
                <a:gd name="connsiteX653" fmla="*/ 888223 w 1103642"/>
                <a:gd name="connsiteY653" fmla="*/ 386775 h 520278"/>
                <a:gd name="connsiteX654" fmla="*/ 881977 w 1103642"/>
                <a:gd name="connsiteY654" fmla="*/ 391458 h 520278"/>
                <a:gd name="connsiteX655" fmla="*/ 892720 w 1103642"/>
                <a:gd name="connsiteY655" fmla="*/ 398514 h 520278"/>
                <a:gd name="connsiteX656" fmla="*/ 890596 w 1103642"/>
                <a:gd name="connsiteY656" fmla="*/ 410191 h 520278"/>
                <a:gd name="connsiteX657" fmla="*/ 884350 w 1103642"/>
                <a:gd name="connsiteY657" fmla="*/ 417247 h 520278"/>
                <a:gd name="connsiteX658" fmla="*/ 890596 w 1103642"/>
                <a:gd name="connsiteY658" fmla="*/ 421930 h 520278"/>
                <a:gd name="connsiteX659" fmla="*/ 884350 w 1103642"/>
                <a:gd name="connsiteY659" fmla="*/ 428924 h 520278"/>
                <a:gd name="connsiteX660" fmla="*/ 895156 w 1103642"/>
                <a:gd name="connsiteY660" fmla="*/ 428924 h 520278"/>
                <a:gd name="connsiteX661" fmla="*/ 908084 w 1103642"/>
                <a:gd name="connsiteY661" fmla="*/ 424241 h 520278"/>
                <a:gd name="connsiteX662" fmla="*/ 897279 w 1103642"/>
                <a:gd name="connsiteY662" fmla="*/ 438291 h 520278"/>
                <a:gd name="connsiteX663" fmla="*/ 891033 w 1103642"/>
                <a:gd name="connsiteY663" fmla="*/ 445347 h 520278"/>
                <a:gd name="connsiteX664" fmla="*/ 899653 w 1103642"/>
                <a:gd name="connsiteY664" fmla="*/ 447657 h 520278"/>
                <a:gd name="connsiteX665" fmla="*/ 881477 w 1103642"/>
                <a:gd name="connsiteY665" fmla="*/ 454401 h 520278"/>
                <a:gd name="connsiteX666" fmla="*/ 875231 w 1103642"/>
                <a:gd name="connsiteY666" fmla="*/ 459084 h 520278"/>
                <a:gd name="connsiteX667" fmla="*/ 881477 w 1103642"/>
                <a:gd name="connsiteY667" fmla="*/ 463767 h 520278"/>
                <a:gd name="connsiteX668" fmla="*/ 881477 w 1103642"/>
                <a:gd name="connsiteY668" fmla="*/ 468451 h 520278"/>
                <a:gd name="connsiteX669" fmla="*/ 887723 w 1103642"/>
                <a:gd name="connsiteY669" fmla="*/ 463767 h 520278"/>
                <a:gd name="connsiteX670" fmla="*/ 893969 w 1103642"/>
                <a:gd name="connsiteY670" fmla="*/ 461457 h 520278"/>
                <a:gd name="connsiteX671" fmla="*/ 898278 w 1103642"/>
                <a:gd name="connsiteY671" fmla="*/ 456711 h 520278"/>
                <a:gd name="connsiteX672" fmla="*/ 902588 w 1103642"/>
                <a:gd name="connsiteY672" fmla="*/ 454401 h 520278"/>
                <a:gd name="connsiteX673" fmla="*/ 908834 w 1103642"/>
                <a:gd name="connsiteY673" fmla="*/ 447345 h 520278"/>
                <a:gd name="connsiteX674" fmla="*/ 911020 w 1103642"/>
                <a:gd name="connsiteY674" fmla="*/ 442662 h 520278"/>
                <a:gd name="connsiteX675" fmla="*/ 911020 w 1103642"/>
                <a:gd name="connsiteY675" fmla="*/ 437978 h 520278"/>
                <a:gd name="connsiteX676" fmla="*/ 915330 w 1103642"/>
                <a:gd name="connsiteY676" fmla="*/ 435668 h 520278"/>
                <a:gd name="connsiteX677" fmla="*/ 919639 w 1103642"/>
                <a:gd name="connsiteY677" fmla="*/ 430985 h 520278"/>
                <a:gd name="connsiteX678" fmla="*/ 923949 w 1103642"/>
                <a:gd name="connsiteY678" fmla="*/ 428612 h 520278"/>
                <a:gd name="connsiteX679" fmla="*/ 923949 w 1103642"/>
                <a:gd name="connsiteY679" fmla="*/ 423929 h 520278"/>
                <a:gd name="connsiteX680" fmla="*/ 921763 w 1103642"/>
                <a:gd name="connsiteY680" fmla="*/ 421618 h 520278"/>
                <a:gd name="connsiteX681" fmla="*/ 857680 w 1103642"/>
                <a:gd name="connsiteY681" fmla="*/ 419245 h 520278"/>
                <a:gd name="connsiteX682" fmla="*/ 851435 w 1103642"/>
                <a:gd name="connsiteY682" fmla="*/ 423929 h 520278"/>
                <a:gd name="connsiteX683" fmla="*/ 855744 w 1103642"/>
                <a:gd name="connsiteY683" fmla="*/ 428612 h 520278"/>
                <a:gd name="connsiteX684" fmla="*/ 857868 w 1103642"/>
                <a:gd name="connsiteY684" fmla="*/ 428612 h 520278"/>
                <a:gd name="connsiteX685" fmla="*/ 855744 w 1103642"/>
                <a:gd name="connsiteY685" fmla="*/ 430985 h 520278"/>
                <a:gd name="connsiteX686" fmla="*/ 853558 w 1103642"/>
                <a:gd name="connsiteY686" fmla="*/ 430985 h 520278"/>
                <a:gd name="connsiteX687" fmla="*/ 849248 w 1103642"/>
                <a:gd name="connsiteY687" fmla="*/ 435668 h 520278"/>
                <a:gd name="connsiteX688" fmla="*/ 847125 w 1103642"/>
                <a:gd name="connsiteY688" fmla="*/ 435668 h 520278"/>
                <a:gd name="connsiteX689" fmla="*/ 844939 w 1103642"/>
                <a:gd name="connsiteY689" fmla="*/ 437978 h 520278"/>
                <a:gd name="connsiteX690" fmla="*/ 844939 w 1103642"/>
                <a:gd name="connsiteY690" fmla="*/ 449718 h 520278"/>
                <a:gd name="connsiteX691" fmla="*/ 847125 w 1103642"/>
                <a:gd name="connsiteY691" fmla="*/ 454401 h 520278"/>
                <a:gd name="connsiteX692" fmla="*/ 847125 w 1103642"/>
                <a:gd name="connsiteY692" fmla="*/ 464080 h 520278"/>
                <a:gd name="connsiteX693" fmla="*/ 851435 w 1103642"/>
                <a:gd name="connsiteY693" fmla="*/ 461769 h 520278"/>
                <a:gd name="connsiteX694" fmla="*/ 853558 w 1103642"/>
                <a:gd name="connsiteY694" fmla="*/ 457024 h 520278"/>
                <a:gd name="connsiteX695" fmla="*/ 857868 w 1103642"/>
                <a:gd name="connsiteY695" fmla="*/ 454713 h 520278"/>
                <a:gd name="connsiteX696" fmla="*/ 860054 w 1103642"/>
                <a:gd name="connsiteY696" fmla="*/ 452340 h 520278"/>
                <a:gd name="connsiteX697" fmla="*/ 860054 w 1103642"/>
                <a:gd name="connsiteY697" fmla="*/ 447657 h 520278"/>
                <a:gd name="connsiteX698" fmla="*/ 855744 w 1103642"/>
                <a:gd name="connsiteY698" fmla="*/ 442974 h 520278"/>
                <a:gd name="connsiteX699" fmla="*/ 860054 w 1103642"/>
                <a:gd name="connsiteY699" fmla="*/ 442974 h 520278"/>
                <a:gd name="connsiteX700" fmla="*/ 866300 w 1103642"/>
                <a:gd name="connsiteY700" fmla="*/ 435980 h 520278"/>
                <a:gd name="connsiteX701" fmla="*/ 866300 w 1103642"/>
                <a:gd name="connsiteY701" fmla="*/ 428924 h 520278"/>
                <a:gd name="connsiteX702" fmla="*/ 832010 w 1103642"/>
                <a:gd name="connsiteY702" fmla="*/ 464080 h 520278"/>
                <a:gd name="connsiteX703" fmla="*/ 836320 w 1103642"/>
                <a:gd name="connsiteY703" fmla="*/ 464080 h 520278"/>
                <a:gd name="connsiteX704" fmla="*/ 840629 w 1103642"/>
                <a:gd name="connsiteY704" fmla="*/ 450030 h 520278"/>
                <a:gd name="connsiteX705" fmla="*/ 834383 w 1103642"/>
                <a:gd name="connsiteY705" fmla="*/ 452340 h 520278"/>
                <a:gd name="connsiteX706" fmla="*/ 862177 w 1103642"/>
                <a:gd name="connsiteY706" fmla="*/ 363358 h 520278"/>
                <a:gd name="connsiteX707" fmla="*/ 857868 w 1103642"/>
                <a:gd name="connsiteY707" fmla="*/ 363358 h 520278"/>
                <a:gd name="connsiteX708" fmla="*/ 853558 w 1103642"/>
                <a:gd name="connsiteY708" fmla="*/ 365731 h 520278"/>
                <a:gd name="connsiteX709" fmla="*/ 849248 w 1103642"/>
                <a:gd name="connsiteY709" fmla="*/ 370414 h 520278"/>
                <a:gd name="connsiteX710" fmla="*/ 849248 w 1103642"/>
                <a:gd name="connsiteY710" fmla="*/ 372725 h 520278"/>
                <a:gd name="connsiteX711" fmla="*/ 851435 w 1103642"/>
                <a:gd name="connsiteY711" fmla="*/ 377408 h 520278"/>
                <a:gd name="connsiteX712" fmla="*/ 853558 w 1103642"/>
                <a:gd name="connsiteY712" fmla="*/ 379781 h 520278"/>
                <a:gd name="connsiteX713" fmla="*/ 864363 w 1103642"/>
                <a:gd name="connsiteY713" fmla="*/ 379781 h 520278"/>
                <a:gd name="connsiteX714" fmla="*/ 866487 w 1103642"/>
                <a:gd name="connsiteY714" fmla="*/ 375098 h 520278"/>
                <a:gd name="connsiteX715" fmla="*/ 868673 w 1103642"/>
                <a:gd name="connsiteY715" fmla="*/ 372725 h 520278"/>
                <a:gd name="connsiteX716" fmla="*/ 868673 w 1103642"/>
                <a:gd name="connsiteY716" fmla="*/ 368042 h 520278"/>
                <a:gd name="connsiteX717" fmla="*/ 864363 w 1103642"/>
                <a:gd name="connsiteY717" fmla="*/ 365731 h 520278"/>
                <a:gd name="connsiteX718" fmla="*/ 881602 w 1103642"/>
                <a:gd name="connsiteY718" fmla="*/ 363358 h 520278"/>
                <a:gd name="connsiteX719" fmla="*/ 868985 w 1103642"/>
                <a:gd name="connsiteY719" fmla="*/ 377096 h 520278"/>
                <a:gd name="connsiteX720" fmla="*/ 862740 w 1103642"/>
                <a:gd name="connsiteY720" fmla="*/ 391146 h 520278"/>
                <a:gd name="connsiteX721" fmla="*/ 867049 w 1103642"/>
                <a:gd name="connsiteY721" fmla="*/ 391146 h 520278"/>
                <a:gd name="connsiteX722" fmla="*/ 879978 w 1103642"/>
                <a:gd name="connsiteY722" fmla="*/ 384152 h 520278"/>
                <a:gd name="connsiteX723" fmla="*/ 884288 w 1103642"/>
                <a:gd name="connsiteY723" fmla="*/ 379469 h 520278"/>
                <a:gd name="connsiteX724" fmla="*/ 884288 w 1103642"/>
                <a:gd name="connsiteY724" fmla="*/ 372413 h 520278"/>
                <a:gd name="connsiteX725" fmla="*/ 888597 w 1103642"/>
                <a:gd name="connsiteY725" fmla="*/ 367729 h 520278"/>
                <a:gd name="connsiteX726" fmla="*/ 884288 w 1103642"/>
                <a:gd name="connsiteY726" fmla="*/ 363046 h 520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103642" h="520278">
                  <a:moveTo>
                    <a:pt x="118546" y="484873"/>
                  </a:moveTo>
                  <a:lnTo>
                    <a:pt x="118546" y="477817"/>
                  </a:lnTo>
                  <a:lnTo>
                    <a:pt x="99122" y="484873"/>
                  </a:lnTo>
                  <a:close/>
                  <a:moveTo>
                    <a:pt x="178881" y="454401"/>
                  </a:moveTo>
                  <a:lnTo>
                    <a:pt x="174572" y="454401"/>
                  </a:lnTo>
                  <a:lnTo>
                    <a:pt x="170262" y="456711"/>
                  </a:lnTo>
                  <a:lnTo>
                    <a:pt x="165952" y="456711"/>
                  </a:lnTo>
                  <a:lnTo>
                    <a:pt x="161643" y="459084"/>
                  </a:lnTo>
                  <a:lnTo>
                    <a:pt x="159519" y="461457"/>
                  </a:lnTo>
                  <a:lnTo>
                    <a:pt x="155209" y="461457"/>
                  </a:lnTo>
                  <a:lnTo>
                    <a:pt x="153023" y="463767"/>
                  </a:lnTo>
                  <a:lnTo>
                    <a:pt x="148714" y="463767"/>
                  </a:lnTo>
                  <a:lnTo>
                    <a:pt x="140094" y="468451"/>
                  </a:lnTo>
                  <a:lnTo>
                    <a:pt x="137908" y="470824"/>
                  </a:lnTo>
                  <a:lnTo>
                    <a:pt x="137908" y="475507"/>
                  </a:lnTo>
                  <a:lnTo>
                    <a:pt x="144154" y="475507"/>
                  </a:lnTo>
                  <a:lnTo>
                    <a:pt x="150400" y="473134"/>
                  </a:lnTo>
                  <a:lnTo>
                    <a:pt x="154710" y="470824"/>
                  </a:lnTo>
                  <a:lnTo>
                    <a:pt x="180568" y="470824"/>
                  </a:lnTo>
                  <a:lnTo>
                    <a:pt x="182691" y="468451"/>
                  </a:lnTo>
                  <a:lnTo>
                    <a:pt x="182691" y="459084"/>
                  </a:lnTo>
                  <a:close/>
                  <a:moveTo>
                    <a:pt x="512972" y="356052"/>
                  </a:moveTo>
                  <a:lnTo>
                    <a:pt x="504353" y="360736"/>
                  </a:lnTo>
                  <a:lnTo>
                    <a:pt x="498107" y="367729"/>
                  </a:lnTo>
                  <a:lnTo>
                    <a:pt x="498107" y="370414"/>
                  </a:lnTo>
                  <a:lnTo>
                    <a:pt x="502416" y="372725"/>
                  </a:lnTo>
                  <a:lnTo>
                    <a:pt x="506726" y="372725"/>
                  </a:lnTo>
                  <a:lnTo>
                    <a:pt x="511036" y="370414"/>
                  </a:lnTo>
                  <a:lnTo>
                    <a:pt x="512972" y="370414"/>
                  </a:lnTo>
                  <a:lnTo>
                    <a:pt x="517281" y="368042"/>
                  </a:lnTo>
                  <a:lnTo>
                    <a:pt x="519468" y="363358"/>
                  </a:lnTo>
                  <a:lnTo>
                    <a:pt x="528087" y="363358"/>
                  </a:lnTo>
                  <a:lnTo>
                    <a:pt x="528087" y="361048"/>
                  </a:lnTo>
                  <a:lnTo>
                    <a:pt x="523777" y="356365"/>
                  </a:lnTo>
                  <a:lnTo>
                    <a:pt x="521591" y="356365"/>
                  </a:lnTo>
                  <a:lnTo>
                    <a:pt x="517281" y="353992"/>
                  </a:lnTo>
                  <a:close/>
                  <a:moveTo>
                    <a:pt x="885912" y="445347"/>
                  </a:moveTo>
                  <a:lnTo>
                    <a:pt x="888035" y="440663"/>
                  </a:lnTo>
                  <a:lnTo>
                    <a:pt x="881789" y="433607"/>
                  </a:lnTo>
                  <a:lnTo>
                    <a:pt x="879603" y="433607"/>
                  </a:lnTo>
                  <a:lnTo>
                    <a:pt x="875294" y="438291"/>
                  </a:lnTo>
                  <a:lnTo>
                    <a:pt x="873170" y="442974"/>
                  </a:lnTo>
                  <a:lnTo>
                    <a:pt x="870984" y="450030"/>
                  </a:lnTo>
                  <a:lnTo>
                    <a:pt x="868860" y="454713"/>
                  </a:lnTo>
                  <a:lnTo>
                    <a:pt x="868860" y="459396"/>
                  </a:lnTo>
                  <a:lnTo>
                    <a:pt x="875106" y="452340"/>
                  </a:lnTo>
                  <a:lnTo>
                    <a:pt x="881352" y="452340"/>
                  </a:lnTo>
                  <a:lnTo>
                    <a:pt x="883476" y="450030"/>
                  </a:lnTo>
                  <a:close/>
                  <a:moveTo>
                    <a:pt x="58211" y="503606"/>
                  </a:moveTo>
                  <a:lnTo>
                    <a:pt x="73264" y="503606"/>
                  </a:lnTo>
                  <a:lnTo>
                    <a:pt x="86193" y="491867"/>
                  </a:lnTo>
                  <a:lnTo>
                    <a:pt x="82008" y="484873"/>
                  </a:lnTo>
                  <a:close/>
                  <a:moveTo>
                    <a:pt x="489175" y="372475"/>
                  </a:moveTo>
                  <a:lnTo>
                    <a:pt x="484865" y="372475"/>
                  </a:lnTo>
                  <a:lnTo>
                    <a:pt x="480556" y="374848"/>
                  </a:lnTo>
                  <a:lnTo>
                    <a:pt x="478370" y="372475"/>
                  </a:lnTo>
                  <a:lnTo>
                    <a:pt x="472124" y="372475"/>
                  </a:lnTo>
                  <a:lnTo>
                    <a:pt x="472124" y="381842"/>
                  </a:lnTo>
                  <a:lnTo>
                    <a:pt x="463442" y="389148"/>
                  </a:lnTo>
                  <a:lnTo>
                    <a:pt x="463442" y="379781"/>
                  </a:lnTo>
                  <a:lnTo>
                    <a:pt x="459133" y="377408"/>
                  </a:lnTo>
                  <a:lnTo>
                    <a:pt x="456759" y="377408"/>
                  </a:lnTo>
                  <a:lnTo>
                    <a:pt x="448140" y="382091"/>
                  </a:lnTo>
                  <a:lnTo>
                    <a:pt x="446016" y="382091"/>
                  </a:lnTo>
                  <a:lnTo>
                    <a:pt x="441707" y="386775"/>
                  </a:lnTo>
                  <a:lnTo>
                    <a:pt x="439521" y="391458"/>
                  </a:lnTo>
                  <a:lnTo>
                    <a:pt x="437335" y="393831"/>
                  </a:lnTo>
                  <a:lnTo>
                    <a:pt x="437335" y="396141"/>
                  </a:lnTo>
                  <a:lnTo>
                    <a:pt x="439521" y="396141"/>
                  </a:lnTo>
                  <a:lnTo>
                    <a:pt x="441707" y="398514"/>
                  </a:lnTo>
                  <a:lnTo>
                    <a:pt x="458945" y="398514"/>
                  </a:lnTo>
                  <a:lnTo>
                    <a:pt x="465191" y="396141"/>
                  </a:lnTo>
                  <a:lnTo>
                    <a:pt x="469501" y="396141"/>
                  </a:lnTo>
                  <a:lnTo>
                    <a:pt x="473810" y="393831"/>
                  </a:lnTo>
                  <a:lnTo>
                    <a:pt x="473810" y="389148"/>
                  </a:lnTo>
                  <a:lnTo>
                    <a:pt x="484616" y="386775"/>
                  </a:lnTo>
                  <a:lnTo>
                    <a:pt x="484616" y="384464"/>
                  </a:lnTo>
                  <a:lnTo>
                    <a:pt x="497545" y="382091"/>
                  </a:lnTo>
                  <a:lnTo>
                    <a:pt x="501854" y="372725"/>
                  </a:lnTo>
                  <a:lnTo>
                    <a:pt x="495608" y="375098"/>
                  </a:lnTo>
                  <a:lnTo>
                    <a:pt x="493485" y="372725"/>
                  </a:lnTo>
                  <a:close/>
                  <a:moveTo>
                    <a:pt x="0" y="520279"/>
                  </a:moveTo>
                  <a:lnTo>
                    <a:pt x="21548" y="515595"/>
                  </a:lnTo>
                  <a:lnTo>
                    <a:pt x="25858" y="508602"/>
                  </a:lnTo>
                  <a:lnTo>
                    <a:pt x="47406" y="506229"/>
                  </a:lnTo>
                  <a:lnTo>
                    <a:pt x="41160" y="496862"/>
                  </a:lnTo>
                  <a:close/>
                  <a:moveTo>
                    <a:pt x="282375" y="316214"/>
                  </a:moveTo>
                  <a:lnTo>
                    <a:pt x="286685" y="316214"/>
                  </a:lnTo>
                  <a:lnTo>
                    <a:pt x="299614" y="311530"/>
                  </a:lnTo>
                  <a:lnTo>
                    <a:pt x="308233" y="306847"/>
                  </a:lnTo>
                  <a:lnTo>
                    <a:pt x="310356" y="304474"/>
                  </a:lnTo>
                  <a:lnTo>
                    <a:pt x="312542" y="304474"/>
                  </a:lnTo>
                  <a:lnTo>
                    <a:pt x="310356" y="302164"/>
                  </a:lnTo>
                  <a:lnTo>
                    <a:pt x="297427" y="297481"/>
                  </a:lnTo>
                  <a:lnTo>
                    <a:pt x="291182" y="297481"/>
                  </a:lnTo>
                  <a:lnTo>
                    <a:pt x="286872" y="299791"/>
                  </a:lnTo>
                  <a:lnTo>
                    <a:pt x="284686" y="302164"/>
                  </a:lnTo>
                  <a:lnTo>
                    <a:pt x="282562" y="299791"/>
                  </a:lnTo>
                  <a:lnTo>
                    <a:pt x="278253" y="299791"/>
                  </a:lnTo>
                  <a:lnTo>
                    <a:pt x="276067" y="302164"/>
                  </a:lnTo>
                  <a:lnTo>
                    <a:pt x="276067" y="313841"/>
                  </a:lnTo>
                  <a:lnTo>
                    <a:pt x="278253" y="316214"/>
                  </a:lnTo>
                  <a:close/>
                  <a:moveTo>
                    <a:pt x="853558" y="384152"/>
                  </a:moveTo>
                  <a:lnTo>
                    <a:pt x="847312" y="384152"/>
                  </a:lnTo>
                  <a:lnTo>
                    <a:pt x="843003" y="386462"/>
                  </a:lnTo>
                  <a:lnTo>
                    <a:pt x="838693" y="391146"/>
                  </a:lnTo>
                  <a:lnTo>
                    <a:pt x="838693" y="395829"/>
                  </a:lnTo>
                  <a:lnTo>
                    <a:pt x="834383" y="400512"/>
                  </a:lnTo>
                  <a:lnTo>
                    <a:pt x="834383" y="407881"/>
                  </a:lnTo>
                  <a:lnTo>
                    <a:pt x="830074" y="412564"/>
                  </a:lnTo>
                  <a:lnTo>
                    <a:pt x="830074" y="419557"/>
                  </a:lnTo>
                  <a:lnTo>
                    <a:pt x="832197" y="421930"/>
                  </a:lnTo>
                  <a:lnTo>
                    <a:pt x="834383" y="419557"/>
                  </a:lnTo>
                  <a:lnTo>
                    <a:pt x="836507" y="414874"/>
                  </a:lnTo>
                  <a:lnTo>
                    <a:pt x="840817" y="410191"/>
                  </a:lnTo>
                  <a:lnTo>
                    <a:pt x="845126" y="407881"/>
                  </a:lnTo>
                  <a:lnTo>
                    <a:pt x="853745" y="398514"/>
                  </a:lnTo>
                  <a:lnTo>
                    <a:pt x="855932" y="393831"/>
                  </a:lnTo>
                  <a:lnTo>
                    <a:pt x="855932" y="386775"/>
                  </a:lnTo>
                  <a:close/>
                  <a:moveTo>
                    <a:pt x="859804" y="412252"/>
                  </a:moveTo>
                  <a:lnTo>
                    <a:pt x="861928" y="414562"/>
                  </a:lnTo>
                  <a:lnTo>
                    <a:pt x="868173" y="414562"/>
                  </a:lnTo>
                  <a:lnTo>
                    <a:pt x="874419" y="407568"/>
                  </a:lnTo>
                  <a:lnTo>
                    <a:pt x="883039" y="405195"/>
                  </a:lnTo>
                  <a:lnTo>
                    <a:pt x="880915" y="398202"/>
                  </a:lnTo>
                  <a:lnTo>
                    <a:pt x="872296" y="398202"/>
                  </a:lnTo>
                  <a:lnTo>
                    <a:pt x="867986" y="400512"/>
                  </a:lnTo>
                  <a:lnTo>
                    <a:pt x="865800" y="402885"/>
                  </a:lnTo>
                  <a:lnTo>
                    <a:pt x="863676" y="407568"/>
                  </a:lnTo>
                  <a:lnTo>
                    <a:pt x="859367" y="409879"/>
                  </a:lnTo>
                  <a:close/>
                  <a:moveTo>
                    <a:pt x="920139" y="421618"/>
                  </a:moveTo>
                  <a:lnTo>
                    <a:pt x="915829" y="421618"/>
                  </a:lnTo>
                  <a:lnTo>
                    <a:pt x="915829" y="419245"/>
                  </a:lnTo>
                  <a:lnTo>
                    <a:pt x="913643" y="416935"/>
                  </a:lnTo>
                  <a:lnTo>
                    <a:pt x="911520" y="416935"/>
                  </a:lnTo>
                  <a:lnTo>
                    <a:pt x="909334" y="414562"/>
                  </a:lnTo>
                  <a:lnTo>
                    <a:pt x="905024" y="412252"/>
                  </a:lnTo>
                  <a:lnTo>
                    <a:pt x="902900" y="409879"/>
                  </a:lnTo>
                  <a:lnTo>
                    <a:pt x="902900" y="407881"/>
                  </a:lnTo>
                  <a:lnTo>
                    <a:pt x="905024" y="403197"/>
                  </a:lnTo>
                  <a:lnTo>
                    <a:pt x="905024" y="398514"/>
                  </a:lnTo>
                  <a:lnTo>
                    <a:pt x="907210" y="393831"/>
                  </a:lnTo>
                  <a:lnTo>
                    <a:pt x="909334" y="391458"/>
                  </a:lnTo>
                  <a:lnTo>
                    <a:pt x="909334" y="374786"/>
                  </a:lnTo>
                  <a:lnTo>
                    <a:pt x="915579" y="360736"/>
                  </a:lnTo>
                  <a:lnTo>
                    <a:pt x="915579" y="353680"/>
                  </a:lnTo>
                  <a:lnTo>
                    <a:pt x="913393" y="348996"/>
                  </a:lnTo>
                  <a:lnTo>
                    <a:pt x="907148" y="342003"/>
                  </a:lnTo>
                  <a:lnTo>
                    <a:pt x="911457" y="337319"/>
                  </a:lnTo>
                  <a:lnTo>
                    <a:pt x="911457" y="325580"/>
                  </a:lnTo>
                  <a:lnTo>
                    <a:pt x="913581" y="323207"/>
                  </a:lnTo>
                  <a:lnTo>
                    <a:pt x="915767" y="323207"/>
                  </a:lnTo>
                  <a:lnTo>
                    <a:pt x="917890" y="320897"/>
                  </a:lnTo>
                  <a:lnTo>
                    <a:pt x="915767" y="318524"/>
                  </a:lnTo>
                  <a:lnTo>
                    <a:pt x="909521" y="316214"/>
                  </a:lnTo>
                  <a:lnTo>
                    <a:pt x="905211" y="316214"/>
                  </a:lnTo>
                  <a:lnTo>
                    <a:pt x="898965" y="318524"/>
                  </a:lnTo>
                  <a:lnTo>
                    <a:pt x="894656" y="318524"/>
                  </a:lnTo>
                  <a:lnTo>
                    <a:pt x="892470" y="320897"/>
                  </a:lnTo>
                  <a:lnTo>
                    <a:pt x="890346" y="320897"/>
                  </a:lnTo>
                  <a:lnTo>
                    <a:pt x="890346" y="325580"/>
                  </a:lnTo>
                  <a:lnTo>
                    <a:pt x="884100" y="325580"/>
                  </a:lnTo>
                  <a:lnTo>
                    <a:pt x="881977" y="327891"/>
                  </a:lnTo>
                  <a:lnTo>
                    <a:pt x="877667" y="330263"/>
                  </a:lnTo>
                  <a:lnTo>
                    <a:pt x="873357" y="330263"/>
                  </a:lnTo>
                  <a:lnTo>
                    <a:pt x="868985" y="332948"/>
                  </a:lnTo>
                  <a:lnTo>
                    <a:pt x="864676" y="332948"/>
                  </a:lnTo>
                  <a:lnTo>
                    <a:pt x="862490" y="335259"/>
                  </a:lnTo>
                  <a:lnTo>
                    <a:pt x="860366" y="335259"/>
                  </a:lnTo>
                  <a:lnTo>
                    <a:pt x="858180" y="337632"/>
                  </a:lnTo>
                  <a:lnTo>
                    <a:pt x="853870" y="339942"/>
                  </a:lnTo>
                  <a:lnTo>
                    <a:pt x="851747" y="342315"/>
                  </a:lnTo>
                  <a:lnTo>
                    <a:pt x="849561" y="342315"/>
                  </a:lnTo>
                  <a:lnTo>
                    <a:pt x="849561" y="337319"/>
                  </a:lnTo>
                  <a:lnTo>
                    <a:pt x="855807" y="330263"/>
                  </a:lnTo>
                  <a:lnTo>
                    <a:pt x="853621" y="327891"/>
                  </a:lnTo>
                  <a:lnTo>
                    <a:pt x="849311" y="325580"/>
                  </a:lnTo>
                  <a:lnTo>
                    <a:pt x="847187" y="323207"/>
                  </a:lnTo>
                  <a:lnTo>
                    <a:pt x="847187" y="316214"/>
                  </a:lnTo>
                  <a:lnTo>
                    <a:pt x="845001" y="311530"/>
                  </a:lnTo>
                  <a:lnTo>
                    <a:pt x="845001" y="309157"/>
                  </a:lnTo>
                  <a:lnTo>
                    <a:pt x="853621" y="299791"/>
                  </a:lnTo>
                  <a:lnTo>
                    <a:pt x="840692" y="299791"/>
                  </a:lnTo>
                  <a:lnTo>
                    <a:pt x="836382" y="304474"/>
                  </a:lnTo>
                  <a:lnTo>
                    <a:pt x="816957" y="304474"/>
                  </a:lnTo>
                  <a:lnTo>
                    <a:pt x="816957" y="299791"/>
                  </a:lnTo>
                  <a:lnTo>
                    <a:pt x="819144" y="295108"/>
                  </a:lnTo>
                  <a:lnTo>
                    <a:pt x="823453" y="292797"/>
                  </a:lnTo>
                  <a:lnTo>
                    <a:pt x="825577" y="290424"/>
                  </a:lnTo>
                  <a:lnTo>
                    <a:pt x="1103642" y="42149"/>
                  </a:lnTo>
                  <a:lnTo>
                    <a:pt x="1097396" y="42149"/>
                  </a:lnTo>
                  <a:lnTo>
                    <a:pt x="1097396" y="39839"/>
                  </a:lnTo>
                  <a:lnTo>
                    <a:pt x="1095210" y="35156"/>
                  </a:lnTo>
                  <a:lnTo>
                    <a:pt x="1090901" y="32783"/>
                  </a:lnTo>
                  <a:lnTo>
                    <a:pt x="1088777" y="30472"/>
                  </a:lnTo>
                  <a:lnTo>
                    <a:pt x="1082531" y="30472"/>
                  </a:lnTo>
                  <a:lnTo>
                    <a:pt x="1073912" y="32783"/>
                  </a:lnTo>
                  <a:lnTo>
                    <a:pt x="1065292" y="32783"/>
                  </a:lnTo>
                  <a:lnTo>
                    <a:pt x="1052364" y="37466"/>
                  </a:lnTo>
                  <a:lnTo>
                    <a:pt x="1048054" y="37466"/>
                  </a:lnTo>
                  <a:lnTo>
                    <a:pt x="1039435" y="32783"/>
                  </a:lnTo>
                  <a:lnTo>
                    <a:pt x="1037311" y="30472"/>
                  </a:lnTo>
                  <a:lnTo>
                    <a:pt x="1033001" y="28100"/>
                  </a:lnTo>
                  <a:lnTo>
                    <a:pt x="1000148" y="28100"/>
                  </a:lnTo>
                  <a:lnTo>
                    <a:pt x="995839" y="25789"/>
                  </a:lnTo>
                  <a:lnTo>
                    <a:pt x="993653" y="23416"/>
                  </a:lnTo>
                  <a:lnTo>
                    <a:pt x="987407" y="23416"/>
                  </a:lnTo>
                  <a:lnTo>
                    <a:pt x="983097" y="21106"/>
                  </a:lnTo>
                  <a:lnTo>
                    <a:pt x="933318" y="21106"/>
                  </a:lnTo>
                  <a:lnTo>
                    <a:pt x="933318" y="16423"/>
                  </a:lnTo>
                  <a:lnTo>
                    <a:pt x="935504" y="14050"/>
                  </a:lnTo>
                  <a:lnTo>
                    <a:pt x="931444" y="14050"/>
                  </a:lnTo>
                  <a:lnTo>
                    <a:pt x="925198" y="11739"/>
                  </a:lnTo>
                  <a:lnTo>
                    <a:pt x="920888" y="11739"/>
                  </a:lnTo>
                  <a:lnTo>
                    <a:pt x="916579" y="9367"/>
                  </a:lnTo>
                  <a:lnTo>
                    <a:pt x="910333" y="9367"/>
                  </a:lnTo>
                  <a:lnTo>
                    <a:pt x="906023" y="11739"/>
                  </a:lnTo>
                  <a:lnTo>
                    <a:pt x="897404" y="11739"/>
                  </a:lnTo>
                  <a:lnTo>
                    <a:pt x="895280" y="14050"/>
                  </a:lnTo>
                  <a:lnTo>
                    <a:pt x="893094" y="14050"/>
                  </a:lnTo>
                  <a:lnTo>
                    <a:pt x="903900" y="0"/>
                  </a:lnTo>
                  <a:lnTo>
                    <a:pt x="873732" y="14050"/>
                  </a:lnTo>
                  <a:lnTo>
                    <a:pt x="884475" y="0"/>
                  </a:lnTo>
                  <a:lnTo>
                    <a:pt x="873732" y="0"/>
                  </a:lnTo>
                  <a:lnTo>
                    <a:pt x="869423" y="2373"/>
                  </a:lnTo>
                  <a:lnTo>
                    <a:pt x="867237" y="4683"/>
                  </a:lnTo>
                  <a:lnTo>
                    <a:pt x="847874" y="11739"/>
                  </a:lnTo>
                  <a:lnTo>
                    <a:pt x="802592" y="11739"/>
                  </a:lnTo>
                  <a:lnTo>
                    <a:pt x="796346" y="14050"/>
                  </a:lnTo>
                  <a:lnTo>
                    <a:pt x="794223" y="16423"/>
                  </a:lnTo>
                  <a:lnTo>
                    <a:pt x="785603" y="21106"/>
                  </a:lnTo>
                  <a:lnTo>
                    <a:pt x="781294" y="21106"/>
                  </a:lnTo>
                  <a:lnTo>
                    <a:pt x="779108" y="23416"/>
                  </a:lnTo>
                  <a:lnTo>
                    <a:pt x="736011" y="23416"/>
                  </a:lnTo>
                  <a:lnTo>
                    <a:pt x="720896" y="28100"/>
                  </a:lnTo>
                  <a:lnTo>
                    <a:pt x="703658" y="39839"/>
                  </a:lnTo>
                  <a:lnTo>
                    <a:pt x="684296" y="51516"/>
                  </a:lnTo>
                  <a:lnTo>
                    <a:pt x="667057" y="56199"/>
                  </a:lnTo>
                  <a:lnTo>
                    <a:pt x="632517" y="60882"/>
                  </a:lnTo>
                  <a:lnTo>
                    <a:pt x="619589" y="63255"/>
                  </a:lnTo>
                  <a:lnTo>
                    <a:pt x="613343" y="63255"/>
                  </a:lnTo>
                  <a:lnTo>
                    <a:pt x="611157" y="65566"/>
                  </a:lnTo>
                  <a:lnTo>
                    <a:pt x="591795" y="72622"/>
                  </a:lnTo>
                  <a:lnTo>
                    <a:pt x="587485" y="74932"/>
                  </a:lnTo>
                  <a:lnTo>
                    <a:pt x="583175" y="74932"/>
                  </a:lnTo>
                  <a:lnTo>
                    <a:pt x="583175" y="77305"/>
                  </a:lnTo>
                  <a:lnTo>
                    <a:pt x="585299" y="79678"/>
                  </a:lnTo>
                  <a:lnTo>
                    <a:pt x="589608" y="81988"/>
                  </a:lnTo>
                  <a:lnTo>
                    <a:pt x="593918" y="86672"/>
                  </a:lnTo>
                  <a:lnTo>
                    <a:pt x="596104" y="86672"/>
                  </a:lnTo>
                  <a:lnTo>
                    <a:pt x="598228" y="91355"/>
                  </a:lnTo>
                  <a:lnTo>
                    <a:pt x="598228" y="93728"/>
                  </a:lnTo>
                  <a:lnTo>
                    <a:pt x="600414" y="98411"/>
                  </a:lnTo>
                  <a:lnTo>
                    <a:pt x="600414" y="103094"/>
                  </a:lnTo>
                  <a:lnTo>
                    <a:pt x="598228" y="103094"/>
                  </a:lnTo>
                  <a:lnTo>
                    <a:pt x="593918" y="105405"/>
                  </a:lnTo>
                  <a:lnTo>
                    <a:pt x="591795" y="110088"/>
                  </a:lnTo>
                  <a:lnTo>
                    <a:pt x="624086" y="110088"/>
                  </a:lnTo>
                  <a:lnTo>
                    <a:pt x="613343" y="124138"/>
                  </a:lnTo>
                  <a:lnTo>
                    <a:pt x="637077" y="124138"/>
                  </a:lnTo>
                  <a:lnTo>
                    <a:pt x="634891" y="131194"/>
                  </a:lnTo>
                  <a:lnTo>
                    <a:pt x="615466" y="131194"/>
                  </a:lnTo>
                  <a:lnTo>
                    <a:pt x="611157" y="135877"/>
                  </a:lnTo>
                  <a:lnTo>
                    <a:pt x="586298" y="135877"/>
                  </a:lnTo>
                  <a:lnTo>
                    <a:pt x="580052" y="138187"/>
                  </a:lnTo>
                  <a:lnTo>
                    <a:pt x="560440" y="138187"/>
                  </a:lnTo>
                  <a:lnTo>
                    <a:pt x="558254" y="135877"/>
                  </a:lnTo>
                  <a:lnTo>
                    <a:pt x="556131" y="135877"/>
                  </a:lnTo>
                  <a:lnTo>
                    <a:pt x="558254" y="133504"/>
                  </a:lnTo>
                  <a:lnTo>
                    <a:pt x="560440" y="133504"/>
                  </a:lnTo>
                  <a:lnTo>
                    <a:pt x="564750" y="128821"/>
                  </a:lnTo>
                  <a:lnTo>
                    <a:pt x="562564" y="126510"/>
                  </a:lnTo>
                  <a:lnTo>
                    <a:pt x="523777" y="126510"/>
                  </a:lnTo>
                  <a:lnTo>
                    <a:pt x="521591" y="128821"/>
                  </a:lnTo>
                  <a:lnTo>
                    <a:pt x="521591" y="135877"/>
                  </a:lnTo>
                  <a:lnTo>
                    <a:pt x="515345" y="135877"/>
                  </a:lnTo>
                  <a:lnTo>
                    <a:pt x="511036" y="138187"/>
                  </a:lnTo>
                  <a:lnTo>
                    <a:pt x="504790" y="138187"/>
                  </a:lnTo>
                  <a:lnTo>
                    <a:pt x="498544" y="140560"/>
                  </a:lnTo>
                  <a:lnTo>
                    <a:pt x="480681" y="140560"/>
                  </a:lnTo>
                  <a:lnTo>
                    <a:pt x="469875" y="142871"/>
                  </a:lnTo>
                  <a:lnTo>
                    <a:pt x="450513" y="149927"/>
                  </a:lnTo>
                  <a:lnTo>
                    <a:pt x="450513" y="152237"/>
                  </a:lnTo>
                  <a:lnTo>
                    <a:pt x="456759" y="154610"/>
                  </a:lnTo>
                  <a:lnTo>
                    <a:pt x="461069" y="156920"/>
                  </a:lnTo>
                  <a:lnTo>
                    <a:pt x="471874" y="156920"/>
                  </a:lnTo>
                  <a:lnTo>
                    <a:pt x="456759" y="163976"/>
                  </a:lnTo>
                  <a:lnTo>
                    <a:pt x="452450" y="180337"/>
                  </a:lnTo>
                  <a:lnTo>
                    <a:pt x="456759" y="180337"/>
                  </a:lnTo>
                  <a:lnTo>
                    <a:pt x="463005" y="182710"/>
                  </a:lnTo>
                  <a:lnTo>
                    <a:pt x="480244" y="182710"/>
                  </a:lnTo>
                  <a:lnTo>
                    <a:pt x="484553" y="180337"/>
                  </a:lnTo>
                  <a:lnTo>
                    <a:pt x="488863" y="180337"/>
                  </a:lnTo>
                  <a:lnTo>
                    <a:pt x="506101" y="185020"/>
                  </a:lnTo>
                  <a:lnTo>
                    <a:pt x="510411" y="178026"/>
                  </a:lnTo>
                  <a:lnTo>
                    <a:pt x="514721" y="185020"/>
                  </a:lnTo>
                  <a:lnTo>
                    <a:pt x="519030" y="182710"/>
                  </a:lnTo>
                  <a:lnTo>
                    <a:pt x="521154" y="180337"/>
                  </a:lnTo>
                  <a:lnTo>
                    <a:pt x="529773" y="175653"/>
                  </a:lnTo>
                  <a:lnTo>
                    <a:pt x="531959" y="173343"/>
                  </a:lnTo>
                  <a:lnTo>
                    <a:pt x="536269" y="173343"/>
                  </a:lnTo>
                  <a:lnTo>
                    <a:pt x="540578" y="175653"/>
                  </a:lnTo>
                  <a:lnTo>
                    <a:pt x="546824" y="175653"/>
                  </a:lnTo>
                  <a:lnTo>
                    <a:pt x="551134" y="173343"/>
                  </a:lnTo>
                  <a:lnTo>
                    <a:pt x="553258" y="170970"/>
                  </a:lnTo>
                  <a:lnTo>
                    <a:pt x="557567" y="168660"/>
                  </a:lnTo>
                  <a:lnTo>
                    <a:pt x="559753" y="168660"/>
                  </a:lnTo>
                  <a:lnTo>
                    <a:pt x="561877" y="166287"/>
                  </a:lnTo>
                  <a:lnTo>
                    <a:pt x="561877" y="175653"/>
                  </a:lnTo>
                  <a:lnTo>
                    <a:pt x="559753" y="180337"/>
                  </a:lnTo>
                  <a:lnTo>
                    <a:pt x="557567" y="182710"/>
                  </a:lnTo>
                  <a:lnTo>
                    <a:pt x="538205" y="182710"/>
                  </a:lnTo>
                  <a:lnTo>
                    <a:pt x="540329" y="194386"/>
                  </a:lnTo>
                  <a:lnTo>
                    <a:pt x="536019" y="196759"/>
                  </a:lnTo>
                  <a:lnTo>
                    <a:pt x="533833" y="201443"/>
                  </a:lnTo>
                  <a:lnTo>
                    <a:pt x="529523" y="203815"/>
                  </a:lnTo>
                  <a:lnTo>
                    <a:pt x="525214" y="208499"/>
                  </a:lnTo>
                  <a:lnTo>
                    <a:pt x="518968" y="210809"/>
                  </a:lnTo>
                  <a:lnTo>
                    <a:pt x="495234" y="210809"/>
                  </a:lnTo>
                  <a:lnTo>
                    <a:pt x="488988" y="203815"/>
                  </a:lnTo>
                  <a:lnTo>
                    <a:pt x="482742" y="208499"/>
                  </a:lnTo>
                  <a:lnTo>
                    <a:pt x="482742" y="213182"/>
                  </a:lnTo>
                  <a:lnTo>
                    <a:pt x="480618" y="213182"/>
                  </a:lnTo>
                  <a:lnTo>
                    <a:pt x="478432" y="215492"/>
                  </a:lnTo>
                  <a:lnTo>
                    <a:pt x="474123" y="217865"/>
                  </a:lnTo>
                  <a:lnTo>
                    <a:pt x="467877" y="220176"/>
                  </a:lnTo>
                  <a:lnTo>
                    <a:pt x="463567" y="222548"/>
                  </a:lnTo>
                  <a:lnTo>
                    <a:pt x="454823" y="222548"/>
                  </a:lnTo>
                  <a:lnTo>
                    <a:pt x="446204" y="217865"/>
                  </a:lnTo>
                  <a:lnTo>
                    <a:pt x="444267" y="217865"/>
                  </a:lnTo>
                  <a:lnTo>
                    <a:pt x="409790" y="236598"/>
                  </a:lnTo>
                  <a:lnTo>
                    <a:pt x="403545" y="243592"/>
                  </a:lnTo>
                  <a:lnTo>
                    <a:pt x="401421" y="236598"/>
                  </a:lnTo>
                  <a:lnTo>
                    <a:pt x="388055" y="243592"/>
                  </a:lnTo>
                  <a:lnTo>
                    <a:pt x="383683" y="243592"/>
                  </a:lnTo>
                  <a:lnTo>
                    <a:pt x="375063" y="248275"/>
                  </a:lnTo>
                  <a:lnTo>
                    <a:pt x="366444" y="257642"/>
                  </a:lnTo>
                  <a:lnTo>
                    <a:pt x="355639" y="252958"/>
                  </a:lnTo>
                  <a:lnTo>
                    <a:pt x="355639" y="262325"/>
                  </a:lnTo>
                  <a:lnTo>
                    <a:pt x="353515" y="260014"/>
                  </a:lnTo>
                  <a:lnTo>
                    <a:pt x="349206" y="260014"/>
                  </a:lnTo>
                  <a:lnTo>
                    <a:pt x="347020" y="262325"/>
                  </a:lnTo>
                  <a:lnTo>
                    <a:pt x="347020" y="269381"/>
                  </a:lnTo>
                  <a:lnTo>
                    <a:pt x="342710" y="276375"/>
                  </a:lnTo>
                  <a:lnTo>
                    <a:pt x="364258" y="267008"/>
                  </a:lnTo>
                  <a:lnTo>
                    <a:pt x="355639" y="274064"/>
                  </a:lnTo>
                  <a:lnTo>
                    <a:pt x="355639" y="278748"/>
                  </a:lnTo>
                  <a:lnTo>
                    <a:pt x="349393" y="283431"/>
                  </a:lnTo>
                  <a:lnTo>
                    <a:pt x="368755" y="283431"/>
                  </a:lnTo>
                  <a:lnTo>
                    <a:pt x="370941" y="285741"/>
                  </a:lnTo>
                  <a:lnTo>
                    <a:pt x="370941" y="288114"/>
                  </a:lnTo>
                  <a:lnTo>
                    <a:pt x="366632" y="290424"/>
                  </a:lnTo>
                  <a:lnTo>
                    <a:pt x="353515" y="290424"/>
                  </a:lnTo>
                  <a:lnTo>
                    <a:pt x="344896" y="292797"/>
                  </a:lnTo>
                  <a:lnTo>
                    <a:pt x="349206" y="288114"/>
                  </a:lnTo>
                  <a:lnTo>
                    <a:pt x="344896" y="285741"/>
                  </a:lnTo>
                  <a:lnTo>
                    <a:pt x="342710" y="285741"/>
                  </a:lnTo>
                  <a:lnTo>
                    <a:pt x="340586" y="288114"/>
                  </a:lnTo>
                  <a:lnTo>
                    <a:pt x="336214" y="290424"/>
                  </a:lnTo>
                  <a:lnTo>
                    <a:pt x="334091" y="292797"/>
                  </a:lnTo>
                  <a:lnTo>
                    <a:pt x="331842" y="292797"/>
                  </a:lnTo>
                  <a:lnTo>
                    <a:pt x="329719" y="295108"/>
                  </a:lnTo>
                  <a:lnTo>
                    <a:pt x="331842" y="295108"/>
                  </a:lnTo>
                  <a:lnTo>
                    <a:pt x="334028" y="297481"/>
                  </a:lnTo>
                  <a:lnTo>
                    <a:pt x="334028" y="299791"/>
                  </a:lnTo>
                  <a:lnTo>
                    <a:pt x="331842" y="302164"/>
                  </a:lnTo>
                  <a:lnTo>
                    <a:pt x="331842" y="304474"/>
                  </a:lnTo>
                  <a:lnTo>
                    <a:pt x="329719" y="309157"/>
                  </a:lnTo>
                  <a:lnTo>
                    <a:pt x="329719" y="313841"/>
                  </a:lnTo>
                  <a:lnTo>
                    <a:pt x="355576" y="313841"/>
                  </a:lnTo>
                  <a:lnTo>
                    <a:pt x="372815" y="302164"/>
                  </a:lnTo>
                  <a:lnTo>
                    <a:pt x="396549" y="292797"/>
                  </a:lnTo>
                  <a:lnTo>
                    <a:pt x="394301" y="292797"/>
                  </a:lnTo>
                  <a:lnTo>
                    <a:pt x="392177" y="295108"/>
                  </a:lnTo>
                  <a:lnTo>
                    <a:pt x="387867" y="297481"/>
                  </a:lnTo>
                  <a:lnTo>
                    <a:pt x="381622" y="299791"/>
                  </a:lnTo>
                  <a:lnTo>
                    <a:pt x="377312" y="304474"/>
                  </a:lnTo>
                  <a:lnTo>
                    <a:pt x="373002" y="306847"/>
                  </a:lnTo>
                  <a:lnTo>
                    <a:pt x="368693" y="311530"/>
                  </a:lnTo>
                  <a:lnTo>
                    <a:pt x="368693" y="318524"/>
                  </a:lnTo>
                  <a:lnTo>
                    <a:pt x="366569" y="323207"/>
                  </a:lnTo>
                  <a:lnTo>
                    <a:pt x="355639" y="323207"/>
                  </a:lnTo>
                  <a:lnTo>
                    <a:pt x="351329" y="325580"/>
                  </a:lnTo>
                  <a:lnTo>
                    <a:pt x="349206" y="332948"/>
                  </a:lnTo>
                  <a:lnTo>
                    <a:pt x="347020" y="337632"/>
                  </a:lnTo>
                  <a:lnTo>
                    <a:pt x="342710" y="339942"/>
                  </a:lnTo>
                  <a:lnTo>
                    <a:pt x="338400" y="344625"/>
                  </a:lnTo>
                  <a:lnTo>
                    <a:pt x="334091" y="346998"/>
                  </a:lnTo>
                  <a:lnTo>
                    <a:pt x="331905" y="349309"/>
                  </a:lnTo>
                  <a:lnTo>
                    <a:pt x="351329" y="346998"/>
                  </a:lnTo>
                  <a:lnTo>
                    <a:pt x="349206" y="353992"/>
                  </a:lnTo>
                  <a:lnTo>
                    <a:pt x="351329" y="349309"/>
                  </a:lnTo>
                  <a:lnTo>
                    <a:pt x="355639" y="346998"/>
                  </a:lnTo>
                  <a:lnTo>
                    <a:pt x="359948" y="342315"/>
                  </a:lnTo>
                  <a:lnTo>
                    <a:pt x="368568" y="337632"/>
                  </a:lnTo>
                  <a:lnTo>
                    <a:pt x="372877" y="337632"/>
                  </a:lnTo>
                  <a:lnTo>
                    <a:pt x="377187" y="339942"/>
                  </a:lnTo>
                  <a:lnTo>
                    <a:pt x="379373" y="339942"/>
                  </a:lnTo>
                  <a:lnTo>
                    <a:pt x="379373" y="342315"/>
                  </a:lnTo>
                  <a:lnTo>
                    <a:pt x="377187" y="342315"/>
                  </a:lnTo>
                  <a:lnTo>
                    <a:pt x="385806" y="339942"/>
                  </a:lnTo>
                  <a:lnTo>
                    <a:pt x="383683" y="342315"/>
                  </a:lnTo>
                  <a:lnTo>
                    <a:pt x="383683" y="353992"/>
                  </a:lnTo>
                  <a:lnTo>
                    <a:pt x="385806" y="356365"/>
                  </a:lnTo>
                  <a:lnTo>
                    <a:pt x="392052" y="356365"/>
                  </a:lnTo>
                  <a:lnTo>
                    <a:pt x="394301" y="351681"/>
                  </a:lnTo>
                  <a:lnTo>
                    <a:pt x="398610" y="349309"/>
                  </a:lnTo>
                  <a:lnTo>
                    <a:pt x="400796" y="346998"/>
                  </a:lnTo>
                  <a:lnTo>
                    <a:pt x="402920" y="342315"/>
                  </a:lnTo>
                  <a:lnTo>
                    <a:pt x="418035" y="335259"/>
                  </a:lnTo>
                  <a:lnTo>
                    <a:pt x="422344" y="339942"/>
                  </a:lnTo>
                  <a:lnTo>
                    <a:pt x="411664" y="339942"/>
                  </a:lnTo>
                  <a:lnTo>
                    <a:pt x="409541" y="342315"/>
                  </a:lnTo>
                  <a:lnTo>
                    <a:pt x="409541" y="344625"/>
                  </a:lnTo>
                  <a:lnTo>
                    <a:pt x="407354" y="346998"/>
                  </a:lnTo>
                  <a:lnTo>
                    <a:pt x="407354" y="349309"/>
                  </a:lnTo>
                  <a:lnTo>
                    <a:pt x="413600" y="349309"/>
                  </a:lnTo>
                  <a:lnTo>
                    <a:pt x="417910" y="346998"/>
                  </a:lnTo>
                  <a:lnTo>
                    <a:pt x="424156" y="346998"/>
                  </a:lnTo>
                  <a:lnTo>
                    <a:pt x="430402" y="344625"/>
                  </a:lnTo>
                  <a:lnTo>
                    <a:pt x="436648" y="344625"/>
                  </a:lnTo>
                  <a:lnTo>
                    <a:pt x="438834" y="342315"/>
                  </a:lnTo>
                  <a:lnTo>
                    <a:pt x="441020" y="342315"/>
                  </a:lnTo>
                  <a:lnTo>
                    <a:pt x="456759" y="334947"/>
                  </a:lnTo>
                  <a:lnTo>
                    <a:pt x="439521" y="344313"/>
                  </a:lnTo>
                  <a:lnTo>
                    <a:pt x="439521" y="348996"/>
                  </a:lnTo>
                  <a:lnTo>
                    <a:pt x="435211" y="348996"/>
                  </a:lnTo>
                  <a:lnTo>
                    <a:pt x="430901" y="351369"/>
                  </a:lnTo>
                  <a:lnTo>
                    <a:pt x="426779" y="351369"/>
                  </a:lnTo>
                  <a:lnTo>
                    <a:pt x="422469" y="353680"/>
                  </a:lnTo>
                  <a:lnTo>
                    <a:pt x="420283" y="356052"/>
                  </a:lnTo>
                  <a:lnTo>
                    <a:pt x="415974" y="358363"/>
                  </a:lnTo>
                  <a:lnTo>
                    <a:pt x="413850" y="363046"/>
                  </a:lnTo>
                  <a:lnTo>
                    <a:pt x="403045" y="363046"/>
                  </a:lnTo>
                  <a:lnTo>
                    <a:pt x="390116" y="374786"/>
                  </a:lnTo>
                  <a:lnTo>
                    <a:pt x="390116" y="381779"/>
                  </a:lnTo>
                  <a:lnTo>
                    <a:pt x="372877" y="381779"/>
                  </a:lnTo>
                  <a:lnTo>
                    <a:pt x="370754" y="384152"/>
                  </a:lnTo>
                  <a:lnTo>
                    <a:pt x="366444" y="384152"/>
                  </a:lnTo>
                  <a:lnTo>
                    <a:pt x="360198" y="386462"/>
                  </a:lnTo>
                  <a:lnTo>
                    <a:pt x="355889" y="388835"/>
                  </a:lnTo>
                  <a:lnTo>
                    <a:pt x="351579" y="388835"/>
                  </a:lnTo>
                  <a:lnTo>
                    <a:pt x="347269" y="393519"/>
                  </a:lnTo>
                  <a:lnTo>
                    <a:pt x="347269" y="398202"/>
                  </a:lnTo>
                  <a:lnTo>
                    <a:pt x="345146" y="400512"/>
                  </a:lnTo>
                  <a:lnTo>
                    <a:pt x="345146" y="405195"/>
                  </a:lnTo>
                  <a:lnTo>
                    <a:pt x="314666" y="405195"/>
                  </a:lnTo>
                  <a:lnTo>
                    <a:pt x="308420" y="407568"/>
                  </a:lnTo>
                  <a:lnTo>
                    <a:pt x="297615" y="414562"/>
                  </a:lnTo>
                  <a:lnTo>
                    <a:pt x="288996" y="421618"/>
                  </a:lnTo>
                  <a:lnTo>
                    <a:pt x="280376" y="426301"/>
                  </a:lnTo>
                  <a:lnTo>
                    <a:pt x="278253" y="428612"/>
                  </a:lnTo>
                  <a:lnTo>
                    <a:pt x="269384" y="430985"/>
                  </a:lnTo>
                  <a:lnTo>
                    <a:pt x="265074" y="437978"/>
                  </a:lnTo>
                  <a:lnTo>
                    <a:pt x="263138" y="430985"/>
                  </a:lnTo>
                  <a:lnTo>
                    <a:pt x="241402" y="430985"/>
                  </a:lnTo>
                  <a:lnTo>
                    <a:pt x="232783" y="435668"/>
                  </a:lnTo>
                  <a:lnTo>
                    <a:pt x="226537" y="437978"/>
                  </a:lnTo>
                  <a:lnTo>
                    <a:pt x="224413" y="440351"/>
                  </a:lnTo>
                  <a:lnTo>
                    <a:pt x="218168" y="440351"/>
                  </a:lnTo>
                  <a:lnTo>
                    <a:pt x="218168" y="445347"/>
                  </a:lnTo>
                  <a:lnTo>
                    <a:pt x="207425" y="447657"/>
                  </a:lnTo>
                  <a:lnTo>
                    <a:pt x="203115" y="450030"/>
                  </a:lnTo>
                  <a:lnTo>
                    <a:pt x="193996" y="450030"/>
                  </a:lnTo>
                  <a:lnTo>
                    <a:pt x="185377" y="457024"/>
                  </a:lnTo>
                  <a:lnTo>
                    <a:pt x="187500" y="461769"/>
                  </a:lnTo>
                  <a:lnTo>
                    <a:pt x="193746" y="454713"/>
                  </a:lnTo>
                  <a:lnTo>
                    <a:pt x="199992" y="459396"/>
                  </a:lnTo>
                  <a:lnTo>
                    <a:pt x="208611" y="452340"/>
                  </a:lnTo>
                  <a:lnTo>
                    <a:pt x="208611" y="457024"/>
                  </a:lnTo>
                  <a:lnTo>
                    <a:pt x="213171" y="457024"/>
                  </a:lnTo>
                  <a:lnTo>
                    <a:pt x="217481" y="454713"/>
                  </a:lnTo>
                  <a:lnTo>
                    <a:pt x="221790" y="454713"/>
                  </a:lnTo>
                  <a:lnTo>
                    <a:pt x="230409" y="445347"/>
                  </a:lnTo>
                  <a:lnTo>
                    <a:pt x="234719" y="442974"/>
                  </a:lnTo>
                  <a:lnTo>
                    <a:pt x="239029" y="438291"/>
                  </a:lnTo>
                  <a:lnTo>
                    <a:pt x="245275" y="438291"/>
                  </a:lnTo>
                  <a:lnTo>
                    <a:pt x="245275" y="442974"/>
                  </a:lnTo>
                  <a:lnTo>
                    <a:pt x="247461" y="445347"/>
                  </a:lnTo>
                  <a:lnTo>
                    <a:pt x="253707" y="445347"/>
                  </a:lnTo>
                  <a:lnTo>
                    <a:pt x="263138" y="440351"/>
                  </a:lnTo>
                  <a:lnTo>
                    <a:pt x="267447" y="440351"/>
                  </a:lnTo>
                  <a:lnTo>
                    <a:pt x="271757" y="437978"/>
                  </a:lnTo>
                  <a:lnTo>
                    <a:pt x="273943" y="435668"/>
                  </a:lnTo>
                  <a:lnTo>
                    <a:pt x="275629" y="435668"/>
                  </a:lnTo>
                  <a:lnTo>
                    <a:pt x="288558" y="440351"/>
                  </a:lnTo>
                  <a:lnTo>
                    <a:pt x="294804" y="433295"/>
                  </a:lnTo>
                  <a:lnTo>
                    <a:pt x="299114" y="433295"/>
                  </a:lnTo>
                  <a:lnTo>
                    <a:pt x="305360" y="430985"/>
                  </a:lnTo>
                  <a:lnTo>
                    <a:pt x="311606" y="430985"/>
                  </a:lnTo>
                  <a:lnTo>
                    <a:pt x="320225" y="426301"/>
                  </a:lnTo>
                  <a:lnTo>
                    <a:pt x="328844" y="416935"/>
                  </a:lnTo>
                  <a:lnTo>
                    <a:pt x="337463" y="412252"/>
                  </a:lnTo>
                  <a:lnTo>
                    <a:pt x="348269" y="412252"/>
                  </a:lnTo>
                  <a:lnTo>
                    <a:pt x="350392" y="407568"/>
                  </a:lnTo>
                  <a:lnTo>
                    <a:pt x="363321" y="407568"/>
                  </a:lnTo>
                  <a:lnTo>
                    <a:pt x="367631" y="405195"/>
                  </a:lnTo>
                  <a:lnTo>
                    <a:pt x="369817" y="405195"/>
                  </a:lnTo>
                  <a:lnTo>
                    <a:pt x="371940" y="402885"/>
                  </a:lnTo>
                  <a:lnTo>
                    <a:pt x="376250" y="402885"/>
                  </a:lnTo>
                  <a:lnTo>
                    <a:pt x="389179" y="398202"/>
                  </a:lnTo>
                  <a:lnTo>
                    <a:pt x="397798" y="393519"/>
                  </a:lnTo>
                  <a:lnTo>
                    <a:pt x="402108" y="388835"/>
                  </a:lnTo>
                  <a:lnTo>
                    <a:pt x="406418" y="386462"/>
                  </a:lnTo>
                  <a:lnTo>
                    <a:pt x="408604" y="384152"/>
                  </a:lnTo>
                  <a:lnTo>
                    <a:pt x="432275" y="379469"/>
                  </a:lnTo>
                  <a:lnTo>
                    <a:pt x="451700" y="367729"/>
                  </a:lnTo>
                  <a:lnTo>
                    <a:pt x="464629" y="367729"/>
                  </a:lnTo>
                  <a:lnTo>
                    <a:pt x="470875" y="365419"/>
                  </a:lnTo>
                  <a:lnTo>
                    <a:pt x="475184" y="365419"/>
                  </a:lnTo>
                  <a:lnTo>
                    <a:pt x="479494" y="363046"/>
                  </a:lnTo>
                  <a:lnTo>
                    <a:pt x="491424" y="351681"/>
                  </a:lnTo>
                  <a:lnTo>
                    <a:pt x="495733" y="351681"/>
                  </a:lnTo>
                  <a:lnTo>
                    <a:pt x="504353" y="346998"/>
                  </a:lnTo>
                  <a:lnTo>
                    <a:pt x="508662" y="346998"/>
                  </a:lnTo>
                  <a:lnTo>
                    <a:pt x="512972" y="344625"/>
                  </a:lnTo>
                  <a:lnTo>
                    <a:pt x="515158" y="342315"/>
                  </a:lnTo>
                  <a:lnTo>
                    <a:pt x="515158" y="337319"/>
                  </a:lnTo>
                  <a:lnTo>
                    <a:pt x="510848" y="337319"/>
                  </a:lnTo>
                  <a:lnTo>
                    <a:pt x="512972" y="334947"/>
                  </a:lnTo>
                  <a:lnTo>
                    <a:pt x="521591" y="330263"/>
                  </a:lnTo>
                  <a:lnTo>
                    <a:pt x="523777" y="327891"/>
                  </a:lnTo>
                  <a:lnTo>
                    <a:pt x="528087" y="325580"/>
                  </a:lnTo>
                  <a:lnTo>
                    <a:pt x="530210" y="323207"/>
                  </a:lnTo>
                  <a:lnTo>
                    <a:pt x="534520" y="323207"/>
                  </a:lnTo>
                  <a:lnTo>
                    <a:pt x="538892" y="320897"/>
                  </a:lnTo>
                  <a:lnTo>
                    <a:pt x="543202" y="320897"/>
                  </a:lnTo>
                  <a:lnTo>
                    <a:pt x="545325" y="318524"/>
                  </a:lnTo>
                  <a:lnTo>
                    <a:pt x="547511" y="318524"/>
                  </a:lnTo>
                  <a:lnTo>
                    <a:pt x="573369" y="306847"/>
                  </a:lnTo>
                  <a:lnTo>
                    <a:pt x="571183" y="299791"/>
                  </a:lnTo>
                  <a:lnTo>
                    <a:pt x="575430" y="299791"/>
                  </a:lnTo>
                  <a:lnTo>
                    <a:pt x="577616" y="302164"/>
                  </a:lnTo>
                  <a:lnTo>
                    <a:pt x="583862" y="302164"/>
                  </a:lnTo>
                  <a:lnTo>
                    <a:pt x="588172" y="297481"/>
                  </a:lnTo>
                  <a:lnTo>
                    <a:pt x="592482" y="297481"/>
                  </a:lnTo>
                  <a:lnTo>
                    <a:pt x="601101" y="292797"/>
                  </a:lnTo>
                  <a:lnTo>
                    <a:pt x="603287" y="290424"/>
                  </a:lnTo>
                  <a:lnTo>
                    <a:pt x="611906" y="285741"/>
                  </a:lnTo>
                  <a:lnTo>
                    <a:pt x="624835" y="281058"/>
                  </a:lnTo>
                  <a:lnTo>
                    <a:pt x="635640" y="276375"/>
                  </a:lnTo>
                  <a:lnTo>
                    <a:pt x="644260" y="274064"/>
                  </a:lnTo>
                  <a:lnTo>
                    <a:pt x="650505" y="274064"/>
                  </a:lnTo>
                  <a:lnTo>
                    <a:pt x="652692" y="276375"/>
                  </a:lnTo>
                  <a:lnTo>
                    <a:pt x="661311" y="281058"/>
                  </a:lnTo>
                  <a:lnTo>
                    <a:pt x="663434" y="283431"/>
                  </a:lnTo>
                  <a:lnTo>
                    <a:pt x="650505" y="283431"/>
                  </a:lnTo>
                  <a:lnTo>
                    <a:pt x="644260" y="278748"/>
                  </a:lnTo>
                  <a:lnTo>
                    <a:pt x="631643" y="288114"/>
                  </a:lnTo>
                  <a:lnTo>
                    <a:pt x="620900" y="288114"/>
                  </a:lnTo>
                  <a:lnTo>
                    <a:pt x="618714" y="290424"/>
                  </a:lnTo>
                  <a:lnTo>
                    <a:pt x="614404" y="292797"/>
                  </a:lnTo>
                  <a:lnTo>
                    <a:pt x="612281" y="297481"/>
                  </a:lnTo>
                  <a:lnTo>
                    <a:pt x="607971" y="299791"/>
                  </a:lnTo>
                  <a:lnTo>
                    <a:pt x="605785" y="302164"/>
                  </a:lnTo>
                  <a:lnTo>
                    <a:pt x="603662" y="302164"/>
                  </a:lnTo>
                  <a:lnTo>
                    <a:pt x="599352" y="304474"/>
                  </a:lnTo>
                  <a:lnTo>
                    <a:pt x="595042" y="304474"/>
                  </a:lnTo>
                  <a:lnTo>
                    <a:pt x="588796" y="306847"/>
                  </a:lnTo>
                  <a:lnTo>
                    <a:pt x="580177" y="311530"/>
                  </a:lnTo>
                  <a:lnTo>
                    <a:pt x="580177" y="313841"/>
                  </a:lnTo>
                  <a:lnTo>
                    <a:pt x="582363" y="316214"/>
                  </a:lnTo>
                  <a:lnTo>
                    <a:pt x="586673" y="318524"/>
                  </a:lnTo>
                  <a:lnTo>
                    <a:pt x="590983" y="318524"/>
                  </a:lnTo>
                  <a:lnTo>
                    <a:pt x="588796" y="320897"/>
                  </a:lnTo>
                  <a:lnTo>
                    <a:pt x="586673" y="320897"/>
                  </a:lnTo>
                  <a:lnTo>
                    <a:pt x="582363" y="323207"/>
                  </a:lnTo>
                  <a:lnTo>
                    <a:pt x="564750" y="323207"/>
                  </a:lnTo>
                  <a:lnTo>
                    <a:pt x="562564" y="325580"/>
                  </a:lnTo>
                  <a:lnTo>
                    <a:pt x="560440" y="325580"/>
                  </a:lnTo>
                  <a:lnTo>
                    <a:pt x="560440" y="330263"/>
                  </a:lnTo>
                  <a:lnTo>
                    <a:pt x="564750" y="334947"/>
                  </a:lnTo>
                  <a:lnTo>
                    <a:pt x="569185" y="334947"/>
                  </a:lnTo>
                  <a:lnTo>
                    <a:pt x="573494" y="332636"/>
                  </a:lnTo>
                  <a:lnTo>
                    <a:pt x="588547" y="325580"/>
                  </a:lnTo>
                  <a:lnTo>
                    <a:pt x="603662" y="316214"/>
                  </a:lnTo>
                  <a:lnTo>
                    <a:pt x="618714" y="311530"/>
                  </a:lnTo>
                  <a:lnTo>
                    <a:pt x="642448" y="311530"/>
                  </a:lnTo>
                  <a:lnTo>
                    <a:pt x="653254" y="309157"/>
                  </a:lnTo>
                  <a:lnTo>
                    <a:pt x="655377" y="306847"/>
                  </a:lnTo>
                  <a:lnTo>
                    <a:pt x="663997" y="302164"/>
                  </a:lnTo>
                  <a:lnTo>
                    <a:pt x="666183" y="297481"/>
                  </a:lnTo>
                  <a:lnTo>
                    <a:pt x="670492" y="295108"/>
                  </a:lnTo>
                  <a:lnTo>
                    <a:pt x="672616" y="292797"/>
                  </a:lnTo>
                  <a:lnTo>
                    <a:pt x="670492" y="288114"/>
                  </a:lnTo>
                  <a:lnTo>
                    <a:pt x="674802" y="285741"/>
                  </a:lnTo>
                  <a:lnTo>
                    <a:pt x="685545" y="281058"/>
                  </a:lnTo>
                  <a:lnTo>
                    <a:pt x="698474" y="278748"/>
                  </a:lnTo>
                  <a:lnTo>
                    <a:pt x="704719" y="276375"/>
                  </a:lnTo>
                  <a:lnTo>
                    <a:pt x="706843" y="276375"/>
                  </a:lnTo>
                  <a:lnTo>
                    <a:pt x="711153" y="281058"/>
                  </a:lnTo>
                  <a:lnTo>
                    <a:pt x="711153" y="283431"/>
                  </a:lnTo>
                  <a:lnTo>
                    <a:pt x="734887" y="274064"/>
                  </a:lnTo>
                  <a:lnTo>
                    <a:pt x="719772" y="288114"/>
                  </a:lnTo>
                  <a:lnTo>
                    <a:pt x="726018" y="290424"/>
                  </a:lnTo>
                  <a:lnTo>
                    <a:pt x="726018" y="297481"/>
                  </a:lnTo>
                  <a:lnTo>
                    <a:pt x="728141" y="297481"/>
                  </a:lnTo>
                  <a:lnTo>
                    <a:pt x="730327" y="295108"/>
                  </a:lnTo>
                  <a:lnTo>
                    <a:pt x="751876" y="283431"/>
                  </a:lnTo>
                  <a:lnTo>
                    <a:pt x="747566" y="285741"/>
                  </a:lnTo>
                  <a:lnTo>
                    <a:pt x="745442" y="290424"/>
                  </a:lnTo>
                  <a:lnTo>
                    <a:pt x="741133" y="292797"/>
                  </a:lnTo>
                  <a:lnTo>
                    <a:pt x="738947" y="297481"/>
                  </a:lnTo>
                  <a:lnTo>
                    <a:pt x="734637" y="302164"/>
                  </a:lnTo>
                  <a:lnTo>
                    <a:pt x="736823" y="304474"/>
                  </a:lnTo>
                  <a:lnTo>
                    <a:pt x="741133" y="304474"/>
                  </a:lnTo>
                  <a:lnTo>
                    <a:pt x="745442" y="306847"/>
                  </a:lnTo>
                  <a:lnTo>
                    <a:pt x="756560" y="306847"/>
                  </a:lnTo>
                  <a:lnTo>
                    <a:pt x="793223" y="311530"/>
                  </a:lnTo>
                  <a:lnTo>
                    <a:pt x="803966" y="304474"/>
                  </a:lnTo>
                  <a:lnTo>
                    <a:pt x="801842" y="306847"/>
                  </a:lnTo>
                  <a:lnTo>
                    <a:pt x="801842" y="316214"/>
                  </a:lnTo>
                  <a:lnTo>
                    <a:pt x="825264" y="316214"/>
                  </a:lnTo>
                  <a:lnTo>
                    <a:pt x="838256" y="313841"/>
                  </a:lnTo>
                  <a:lnTo>
                    <a:pt x="836070" y="313841"/>
                  </a:lnTo>
                  <a:lnTo>
                    <a:pt x="833946" y="316214"/>
                  </a:lnTo>
                  <a:lnTo>
                    <a:pt x="829637" y="316214"/>
                  </a:lnTo>
                  <a:lnTo>
                    <a:pt x="820955" y="320897"/>
                  </a:lnTo>
                  <a:lnTo>
                    <a:pt x="818831" y="323207"/>
                  </a:lnTo>
                  <a:lnTo>
                    <a:pt x="818831" y="325580"/>
                  </a:lnTo>
                  <a:lnTo>
                    <a:pt x="823141" y="330263"/>
                  </a:lnTo>
                  <a:lnTo>
                    <a:pt x="827451" y="332636"/>
                  </a:lnTo>
                  <a:lnTo>
                    <a:pt x="829637" y="334947"/>
                  </a:lnTo>
                  <a:lnTo>
                    <a:pt x="829637" y="344313"/>
                  </a:lnTo>
                  <a:lnTo>
                    <a:pt x="831760" y="346686"/>
                  </a:lnTo>
                  <a:lnTo>
                    <a:pt x="831760" y="351681"/>
                  </a:lnTo>
                  <a:lnTo>
                    <a:pt x="833946" y="356365"/>
                  </a:lnTo>
                  <a:lnTo>
                    <a:pt x="846875" y="356365"/>
                  </a:lnTo>
                  <a:lnTo>
                    <a:pt x="851185" y="353992"/>
                  </a:lnTo>
                  <a:lnTo>
                    <a:pt x="857431" y="353992"/>
                  </a:lnTo>
                  <a:lnTo>
                    <a:pt x="855307" y="342315"/>
                  </a:lnTo>
                  <a:lnTo>
                    <a:pt x="861553" y="339942"/>
                  </a:lnTo>
                  <a:lnTo>
                    <a:pt x="865862" y="346998"/>
                  </a:lnTo>
                  <a:lnTo>
                    <a:pt x="876668" y="342315"/>
                  </a:lnTo>
                  <a:lnTo>
                    <a:pt x="872358" y="346998"/>
                  </a:lnTo>
                  <a:lnTo>
                    <a:pt x="872358" y="351681"/>
                  </a:lnTo>
                  <a:lnTo>
                    <a:pt x="870172" y="353992"/>
                  </a:lnTo>
                  <a:lnTo>
                    <a:pt x="870172" y="356365"/>
                  </a:lnTo>
                  <a:lnTo>
                    <a:pt x="872358" y="358675"/>
                  </a:lnTo>
                  <a:lnTo>
                    <a:pt x="875231" y="358675"/>
                  </a:lnTo>
                  <a:lnTo>
                    <a:pt x="879541" y="356365"/>
                  </a:lnTo>
                  <a:lnTo>
                    <a:pt x="881727" y="353992"/>
                  </a:lnTo>
                  <a:lnTo>
                    <a:pt x="883851" y="349309"/>
                  </a:lnTo>
                  <a:lnTo>
                    <a:pt x="886037" y="346998"/>
                  </a:lnTo>
                  <a:lnTo>
                    <a:pt x="888160" y="342315"/>
                  </a:lnTo>
                  <a:lnTo>
                    <a:pt x="898965" y="325892"/>
                  </a:lnTo>
                  <a:lnTo>
                    <a:pt x="890221" y="351681"/>
                  </a:lnTo>
                  <a:lnTo>
                    <a:pt x="892345" y="361048"/>
                  </a:lnTo>
                  <a:lnTo>
                    <a:pt x="905274" y="356365"/>
                  </a:lnTo>
                  <a:lnTo>
                    <a:pt x="896654" y="365731"/>
                  </a:lnTo>
                  <a:lnTo>
                    <a:pt x="905274" y="372725"/>
                  </a:lnTo>
                  <a:lnTo>
                    <a:pt x="899028" y="372725"/>
                  </a:lnTo>
                  <a:lnTo>
                    <a:pt x="899028" y="379781"/>
                  </a:lnTo>
                  <a:lnTo>
                    <a:pt x="888223" y="386775"/>
                  </a:lnTo>
                  <a:lnTo>
                    <a:pt x="881977" y="391458"/>
                  </a:lnTo>
                  <a:lnTo>
                    <a:pt x="892720" y="398514"/>
                  </a:lnTo>
                  <a:lnTo>
                    <a:pt x="890596" y="410191"/>
                  </a:lnTo>
                  <a:lnTo>
                    <a:pt x="884350" y="417247"/>
                  </a:lnTo>
                  <a:lnTo>
                    <a:pt x="890596" y="421930"/>
                  </a:lnTo>
                  <a:lnTo>
                    <a:pt x="884350" y="428924"/>
                  </a:lnTo>
                  <a:lnTo>
                    <a:pt x="895156" y="428924"/>
                  </a:lnTo>
                  <a:lnTo>
                    <a:pt x="908084" y="424241"/>
                  </a:lnTo>
                  <a:lnTo>
                    <a:pt x="897279" y="438291"/>
                  </a:lnTo>
                  <a:lnTo>
                    <a:pt x="891033" y="445347"/>
                  </a:lnTo>
                  <a:lnTo>
                    <a:pt x="899653" y="447657"/>
                  </a:lnTo>
                  <a:lnTo>
                    <a:pt x="881477" y="454401"/>
                  </a:lnTo>
                  <a:lnTo>
                    <a:pt x="875231" y="459084"/>
                  </a:lnTo>
                  <a:lnTo>
                    <a:pt x="881477" y="463767"/>
                  </a:lnTo>
                  <a:lnTo>
                    <a:pt x="881477" y="468451"/>
                  </a:lnTo>
                  <a:lnTo>
                    <a:pt x="887723" y="463767"/>
                  </a:lnTo>
                  <a:lnTo>
                    <a:pt x="893969" y="461457"/>
                  </a:lnTo>
                  <a:lnTo>
                    <a:pt x="898278" y="456711"/>
                  </a:lnTo>
                  <a:lnTo>
                    <a:pt x="902588" y="454401"/>
                  </a:lnTo>
                  <a:lnTo>
                    <a:pt x="908834" y="447345"/>
                  </a:lnTo>
                  <a:lnTo>
                    <a:pt x="911020" y="442662"/>
                  </a:lnTo>
                  <a:lnTo>
                    <a:pt x="911020" y="437978"/>
                  </a:lnTo>
                  <a:lnTo>
                    <a:pt x="915330" y="435668"/>
                  </a:lnTo>
                  <a:lnTo>
                    <a:pt x="919639" y="430985"/>
                  </a:lnTo>
                  <a:lnTo>
                    <a:pt x="923949" y="428612"/>
                  </a:lnTo>
                  <a:lnTo>
                    <a:pt x="923949" y="423929"/>
                  </a:lnTo>
                  <a:lnTo>
                    <a:pt x="921763" y="421618"/>
                  </a:lnTo>
                  <a:close/>
                  <a:moveTo>
                    <a:pt x="857680" y="419245"/>
                  </a:moveTo>
                  <a:lnTo>
                    <a:pt x="851435" y="423929"/>
                  </a:lnTo>
                  <a:lnTo>
                    <a:pt x="855744" y="428612"/>
                  </a:lnTo>
                  <a:lnTo>
                    <a:pt x="857868" y="428612"/>
                  </a:lnTo>
                  <a:lnTo>
                    <a:pt x="855744" y="430985"/>
                  </a:lnTo>
                  <a:lnTo>
                    <a:pt x="853558" y="430985"/>
                  </a:lnTo>
                  <a:lnTo>
                    <a:pt x="849248" y="435668"/>
                  </a:lnTo>
                  <a:lnTo>
                    <a:pt x="847125" y="435668"/>
                  </a:lnTo>
                  <a:lnTo>
                    <a:pt x="844939" y="437978"/>
                  </a:lnTo>
                  <a:lnTo>
                    <a:pt x="844939" y="449718"/>
                  </a:lnTo>
                  <a:lnTo>
                    <a:pt x="847125" y="454401"/>
                  </a:lnTo>
                  <a:lnTo>
                    <a:pt x="847125" y="464080"/>
                  </a:lnTo>
                  <a:lnTo>
                    <a:pt x="851435" y="461769"/>
                  </a:lnTo>
                  <a:lnTo>
                    <a:pt x="853558" y="457024"/>
                  </a:lnTo>
                  <a:lnTo>
                    <a:pt x="857868" y="454713"/>
                  </a:lnTo>
                  <a:lnTo>
                    <a:pt x="860054" y="452340"/>
                  </a:lnTo>
                  <a:lnTo>
                    <a:pt x="860054" y="447657"/>
                  </a:lnTo>
                  <a:lnTo>
                    <a:pt x="855744" y="442974"/>
                  </a:lnTo>
                  <a:lnTo>
                    <a:pt x="860054" y="442974"/>
                  </a:lnTo>
                  <a:lnTo>
                    <a:pt x="866300" y="435980"/>
                  </a:lnTo>
                  <a:lnTo>
                    <a:pt x="866300" y="428924"/>
                  </a:lnTo>
                  <a:close/>
                  <a:moveTo>
                    <a:pt x="832010" y="464080"/>
                  </a:moveTo>
                  <a:lnTo>
                    <a:pt x="836320" y="464080"/>
                  </a:lnTo>
                  <a:lnTo>
                    <a:pt x="840629" y="450030"/>
                  </a:lnTo>
                  <a:lnTo>
                    <a:pt x="834383" y="452340"/>
                  </a:lnTo>
                  <a:close/>
                  <a:moveTo>
                    <a:pt x="862177" y="363358"/>
                  </a:moveTo>
                  <a:lnTo>
                    <a:pt x="857868" y="363358"/>
                  </a:lnTo>
                  <a:lnTo>
                    <a:pt x="853558" y="365731"/>
                  </a:lnTo>
                  <a:lnTo>
                    <a:pt x="849248" y="370414"/>
                  </a:lnTo>
                  <a:lnTo>
                    <a:pt x="849248" y="372725"/>
                  </a:lnTo>
                  <a:lnTo>
                    <a:pt x="851435" y="377408"/>
                  </a:lnTo>
                  <a:lnTo>
                    <a:pt x="853558" y="379781"/>
                  </a:lnTo>
                  <a:lnTo>
                    <a:pt x="864363" y="379781"/>
                  </a:lnTo>
                  <a:lnTo>
                    <a:pt x="866487" y="375098"/>
                  </a:lnTo>
                  <a:lnTo>
                    <a:pt x="868673" y="372725"/>
                  </a:lnTo>
                  <a:lnTo>
                    <a:pt x="868673" y="368042"/>
                  </a:lnTo>
                  <a:lnTo>
                    <a:pt x="864363" y="365731"/>
                  </a:lnTo>
                  <a:close/>
                  <a:moveTo>
                    <a:pt x="881602" y="363358"/>
                  </a:moveTo>
                  <a:lnTo>
                    <a:pt x="868985" y="377096"/>
                  </a:lnTo>
                  <a:lnTo>
                    <a:pt x="862740" y="391146"/>
                  </a:lnTo>
                  <a:lnTo>
                    <a:pt x="867049" y="391146"/>
                  </a:lnTo>
                  <a:lnTo>
                    <a:pt x="879978" y="384152"/>
                  </a:lnTo>
                  <a:lnTo>
                    <a:pt x="884288" y="379469"/>
                  </a:lnTo>
                  <a:lnTo>
                    <a:pt x="884288" y="372413"/>
                  </a:lnTo>
                  <a:lnTo>
                    <a:pt x="888597" y="367729"/>
                  </a:lnTo>
                  <a:lnTo>
                    <a:pt x="884288" y="363046"/>
                  </a:lnTo>
                  <a:close/>
                </a:path>
              </a:pathLst>
            </a:custGeom>
            <a:solidFill>
              <a:srgbClr val="FF0000"/>
            </a:solidFill>
            <a:ln w="6245" cap="flat">
              <a:noFill/>
              <a:prstDash val="solid"/>
              <a:miter/>
            </a:ln>
          </p:spPr>
          <p:txBody>
            <a:bodyPr rtlCol="0" anchor="ctr"/>
            <a:lstStyle/>
            <a:p>
              <a:endParaRPr lang="en-US" noProof="0" dirty="0"/>
            </a:p>
          </p:txBody>
        </p:sp>
        <p:sp>
          <p:nvSpPr>
            <p:cNvPr id="4874" name="Serbest Form 4873">
              <a:extLst>
                <a:ext uri="{FF2B5EF4-FFF2-40B4-BE49-F238E27FC236}">
                  <a16:creationId xmlns:a16="http://schemas.microsoft.com/office/drawing/2014/main" id="{F56415C6-C401-5D4E-93A1-3272B688FA52}"/>
                </a:ext>
              </a:extLst>
            </p:cNvPr>
            <p:cNvSpPr/>
            <p:nvPr/>
          </p:nvSpPr>
          <p:spPr>
            <a:xfrm>
              <a:off x="2036520" y="398298"/>
              <a:ext cx="1103642" cy="520278"/>
            </a:xfrm>
            <a:custGeom>
              <a:avLst/>
              <a:gdLst>
                <a:gd name="connsiteX0" fmla="*/ 118546 w 1103642"/>
                <a:gd name="connsiteY0" fmla="*/ 484873 h 520278"/>
                <a:gd name="connsiteX1" fmla="*/ 118546 w 1103642"/>
                <a:gd name="connsiteY1" fmla="*/ 477817 h 520278"/>
                <a:gd name="connsiteX2" fmla="*/ 99122 w 1103642"/>
                <a:gd name="connsiteY2" fmla="*/ 484873 h 520278"/>
                <a:gd name="connsiteX3" fmla="*/ 178881 w 1103642"/>
                <a:gd name="connsiteY3" fmla="*/ 454401 h 520278"/>
                <a:gd name="connsiteX4" fmla="*/ 174572 w 1103642"/>
                <a:gd name="connsiteY4" fmla="*/ 454401 h 520278"/>
                <a:gd name="connsiteX5" fmla="*/ 170262 w 1103642"/>
                <a:gd name="connsiteY5" fmla="*/ 456774 h 520278"/>
                <a:gd name="connsiteX6" fmla="*/ 165952 w 1103642"/>
                <a:gd name="connsiteY6" fmla="*/ 456774 h 520278"/>
                <a:gd name="connsiteX7" fmla="*/ 161643 w 1103642"/>
                <a:gd name="connsiteY7" fmla="*/ 459084 h 520278"/>
                <a:gd name="connsiteX8" fmla="*/ 159519 w 1103642"/>
                <a:gd name="connsiteY8" fmla="*/ 461457 h 520278"/>
                <a:gd name="connsiteX9" fmla="*/ 155209 w 1103642"/>
                <a:gd name="connsiteY9" fmla="*/ 461457 h 520278"/>
                <a:gd name="connsiteX10" fmla="*/ 153023 w 1103642"/>
                <a:gd name="connsiteY10" fmla="*/ 463767 h 520278"/>
                <a:gd name="connsiteX11" fmla="*/ 148714 w 1103642"/>
                <a:gd name="connsiteY11" fmla="*/ 463767 h 520278"/>
                <a:gd name="connsiteX12" fmla="*/ 140094 w 1103642"/>
                <a:gd name="connsiteY12" fmla="*/ 468451 h 520278"/>
                <a:gd name="connsiteX13" fmla="*/ 137908 w 1103642"/>
                <a:gd name="connsiteY13" fmla="*/ 470824 h 520278"/>
                <a:gd name="connsiteX14" fmla="*/ 137908 w 1103642"/>
                <a:gd name="connsiteY14" fmla="*/ 475507 h 520278"/>
                <a:gd name="connsiteX15" fmla="*/ 144154 w 1103642"/>
                <a:gd name="connsiteY15" fmla="*/ 475507 h 520278"/>
                <a:gd name="connsiteX16" fmla="*/ 150400 w 1103642"/>
                <a:gd name="connsiteY16" fmla="*/ 473134 h 520278"/>
                <a:gd name="connsiteX17" fmla="*/ 154710 w 1103642"/>
                <a:gd name="connsiteY17" fmla="*/ 470824 h 520278"/>
                <a:gd name="connsiteX18" fmla="*/ 180568 w 1103642"/>
                <a:gd name="connsiteY18" fmla="*/ 470824 h 520278"/>
                <a:gd name="connsiteX19" fmla="*/ 182691 w 1103642"/>
                <a:gd name="connsiteY19" fmla="*/ 468451 h 520278"/>
                <a:gd name="connsiteX20" fmla="*/ 182691 w 1103642"/>
                <a:gd name="connsiteY20" fmla="*/ 459084 h 520278"/>
                <a:gd name="connsiteX21" fmla="*/ 512972 w 1103642"/>
                <a:gd name="connsiteY21" fmla="*/ 356052 h 520278"/>
                <a:gd name="connsiteX22" fmla="*/ 504353 w 1103642"/>
                <a:gd name="connsiteY22" fmla="*/ 360736 h 520278"/>
                <a:gd name="connsiteX23" fmla="*/ 498107 w 1103642"/>
                <a:gd name="connsiteY23" fmla="*/ 367729 h 520278"/>
                <a:gd name="connsiteX24" fmla="*/ 498107 w 1103642"/>
                <a:gd name="connsiteY24" fmla="*/ 370414 h 520278"/>
                <a:gd name="connsiteX25" fmla="*/ 502416 w 1103642"/>
                <a:gd name="connsiteY25" fmla="*/ 372725 h 520278"/>
                <a:gd name="connsiteX26" fmla="*/ 506726 w 1103642"/>
                <a:gd name="connsiteY26" fmla="*/ 372725 h 520278"/>
                <a:gd name="connsiteX27" fmla="*/ 511036 w 1103642"/>
                <a:gd name="connsiteY27" fmla="*/ 370414 h 520278"/>
                <a:gd name="connsiteX28" fmla="*/ 512972 w 1103642"/>
                <a:gd name="connsiteY28" fmla="*/ 370414 h 520278"/>
                <a:gd name="connsiteX29" fmla="*/ 517281 w 1103642"/>
                <a:gd name="connsiteY29" fmla="*/ 368042 h 520278"/>
                <a:gd name="connsiteX30" fmla="*/ 519468 w 1103642"/>
                <a:gd name="connsiteY30" fmla="*/ 363358 h 520278"/>
                <a:gd name="connsiteX31" fmla="*/ 528087 w 1103642"/>
                <a:gd name="connsiteY31" fmla="*/ 363358 h 520278"/>
                <a:gd name="connsiteX32" fmla="*/ 528087 w 1103642"/>
                <a:gd name="connsiteY32" fmla="*/ 361048 h 520278"/>
                <a:gd name="connsiteX33" fmla="*/ 523777 w 1103642"/>
                <a:gd name="connsiteY33" fmla="*/ 356365 h 520278"/>
                <a:gd name="connsiteX34" fmla="*/ 521591 w 1103642"/>
                <a:gd name="connsiteY34" fmla="*/ 356365 h 520278"/>
                <a:gd name="connsiteX35" fmla="*/ 517281 w 1103642"/>
                <a:gd name="connsiteY35" fmla="*/ 353992 h 520278"/>
                <a:gd name="connsiteX36" fmla="*/ 885912 w 1103642"/>
                <a:gd name="connsiteY36" fmla="*/ 445347 h 520278"/>
                <a:gd name="connsiteX37" fmla="*/ 888035 w 1103642"/>
                <a:gd name="connsiteY37" fmla="*/ 440663 h 520278"/>
                <a:gd name="connsiteX38" fmla="*/ 881789 w 1103642"/>
                <a:gd name="connsiteY38" fmla="*/ 433607 h 520278"/>
                <a:gd name="connsiteX39" fmla="*/ 879603 w 1103642"/>
                <a:gd name="connsiteY39" fmla="*/ 433607 h 520278"/>
                <a:gd name="connsiteX40" fmla="*/ 875294 w 1103642"/>
                <a:gd name="connsiteY40" fmla="*/ 438291 h 520278"/>
                <a:gd name="connsiteX41" fmla="*/ 873170 w 1103642"/>
                <a:gd name="connsiteY41" fmla="*/ 442974 h 520278"/>
                <a:gd name="connsiteX42" fmla="*/ 870984 w 1103642"/>
                <a:gd name="connsiteY42" fmla="*/ 450030 h 520278"/>
                <a:gd name="connsiteX43" fmla="*/ 868860 w 1103642"/>
                <a:gd name="connsiteY43" fmla="*/ 454713 h 520278"/>
                <a:gd name="connsiteX44" fmla="*/ 868860 w 1103642"/>
                <a:gd name="connsiteY44" fmla="*/ 459396 h 520278"/>
                <a:gd name="connsiteX45" fmla="*/ 875106 w 1103642"/>
                <a:gd name="connsiteY45" fmla="*/ 452340 h 520278"/>
                <a:gd name="connsiteX46" fmla="*/ 881352 w 1103642"/>
                <a:gd name="connsiteY46" fmla="*/ 452340 h 520278"/>
                <a:gd name="connsiteX47" fmla="*/ 883476 w 1103642"/>
                <a:gd name="connsiteY47" fmla="*/ 450030 h 520278"/>
                <a:gd name="connsiteX48" fmla="*/ 58211 w 1103642"/>
                <a:gd name="connsiteY48" fmla="*/ 503606 h 520278"/>
                <a:gd name="connsiteX49" fmla="*/ 73264 w 1103642"/>
                <a:gd name="connsiteY49" fmla="*/ 503606 h 520278"/>
                <a:gd name="connsiteX50" fmla="*/ 86193 w 1103642"/>
                <a:gd name="connsiteY50" fmla="*/ 491867 h 520278"/>
                <a:gd name="connsiteX51" fmla="*/ 82008 w 1103642"/>
                <a:gd name="connsiteY51" fmla="*/ 484873 h 520278"/>
                <a:gd name="connsiteX52" fmla="*/ 489175 w 1103642"/>
                <a:gd name="connsiteY52" fmla="*/ 372475 h 520278"/>
                <a:gd name="connsiteX53" fmla="*/ 484865 w 1103642"/>
                <a:gd name="connsiteY53" fmla="*/ 372475 h 520278"/>
                <a:gd name="connsiteX54" fmla="*/ 480556 w 1103642"/>
                <a:gd name="connsiteY54" fmla="*/ 374848 h 520278"/>
                <a:gd name="connsiteX55" fmla="*/ 478370 w 1103642"/>
                <a:gd name="connsiteY55" fmla="*/ 372475 h 520278"/>
                <a:gd name="connsiteX56" fmla="*/ 472124 w 1103642"/>
                <a:gd name="connsiteY56" fmla="*/ 372475 h 520278"/>
                <a:gd name="connsiteX57" fmla="*/ 472124 w 1103642"/>
                <a:gd name="connsiteY57" fmla="*/ 381842 h 520278"/>
                <a:gd name="connsiteX58" fmla="*/ 463442 w 1103642"/>
                <a:gd name="connsiteY58" fmla="*/ 389148 h 520278"/>
                <a:gd name="connsiteX59" fmla="*/ 463442 w 1103642"/>
                <a:gd name="connsiteY59" fmla="*/ 379781 h 520278"/>
                <a:gd name="connsiteX60" fmla="*/ 459133 w 1103642"/>
                <a:gd name="connsiteY60" fmla="*/ 377408 h 520278"/>
                <a:gd name="connsiteX61" fmla="*/ 456759 w 1103642"/>
                <a:gd name="connsiteY61" fmla="*/ 377408 h 520278"/>
                <a:gd name="connsiteX62" fmla="*/ 448140 w 1103642"/>
                <a:gd name="connsiteY62" fmla="*/ 382091 h 520278"/>
                <a:gd name="connsiteX63" fmla="*/ 446016 w 1103642"/>
                <a:gd name="connsiteY63" fmla="*/ 382091 h 520278"/>
                <a:gd name="connsiteX64" fmla="*/ 441707 w 1103642"/>
                <a:gd name="connsiteY64" fmla="*/ 386775 h 520278"/>
                <a:gd name="connsiteX65" fmla="*/ 439521 w 1103642"/>
                <a:gd name="connsiteY65" fmla="*/ 391458 h 520278"/>
                <a:gd name="connsiteX66" fmla="*/ 437397 w 1103642"/>
                <a:gd name="connsiteY66" fmla="*/ 393831 h 520278"/>
                <a:gd name="connsiteX67" fmla="*/ 437397 w 1103642"/>
                <a:gd name="connsiteY67" fmla="*/ 396141 h 520278"/>
                <a:gd name="connsiteX68" fmla="*/ 439521 w 1103642"/>
                <a:gd name="connsiteY68" fmla="*/ 396141 h 520278"/>
                <a:gd name="connsiteX69" fmla="*/ 441707 w 1103642"/>
                <a:gd name="connsiteY69" fmla="*/ 398514 h 520278"/>
                <a:gd name="connsiteX70" fmla="*/ 458945 w 1103642"/>
                <a:gd name="connsiteY70" fmla="*/ 398514 h 520278"/>
                <a:gd name="connsiteX71" fmla="*/ 465191 w 1103642"/>
                <a:gd name="connsiteY71" fmla="*/ 396141 h 520278"/>
                <a:gd name="connsiteX72" fmla="*/ 469501 w 1103642"/>
                <a:gd name="connsiteY72" fmla="*/ 396141 h 520278"/>
                <a:gd name="connsiteX73" fmla="*/ 473810 w 1103642"/>
                <a:gd name="connsiteY73" fmla="*/ 393831 h 520278"/>
                <a:gd name="connsiteX74" fmla="*/ 473810 w 1103642"/>
                <a:gd name="connsiteY74" fmla="*/ 389148 h 520278"/>
                <a:gd name="connsiteX75" fmla="*/ 484616 w 1103642"/>
                <a:gd name="connsiteY75" fmla="*/ 386775 h 520278"/>
                <a:gd name="connsiteX76" fmla="*/ 484616 w 1103642"/>
                <a:gd name="connsiteY76" fmla="*/ 384464 h 520278"/>
                <a:gd name="connsiteX77" fmla="*/ 497545 w 1103642"/>
                <a:gd name="connsiteY77" fmla="*/ 382091 h 520278"/>
                <a:gd name="connsiteX78" fmla="*/ 501854 w 1103642"/>
                <a:gd name="connsiteY78" fmla="*/ 372725 h 520278"/>
                <a:gd name="connsiteX79" fmla="*/ 495608 w 1103642"/>
                <a:gd name="connsiteY79" fmla="*/ 375098 h 520278"/>
                <a:gd name="connsiteX80" fmla="*/ 493485 w 1103642"/>
                <a:gd name="connsiteY80" fmla="*/ 372725 h 520278"/>
                <a:gd name="connsiteX81" fmla="*/ 0 w 1103642"/>
                <a:gd name="connsiteY81" fmla="*/ 520279 h 520278"/>
                <a:gd name="connsiteX82" fmla="*/ 21548 w 1103642"/>
                <a:gd name="connsiteY82" fmla="*/ 515595 h 520278"/>
                <a:gd name="connsiteX83" fmla="*/ 25858 w 1103642"/>
                <a:gd name="connsiteY83" fmla="*/ 508602 h 520278"/>
                <a:gd name="connsiteX84" fmla="*/ 47406 w 1103642"/>
                <a:gd name="connsiteY84" fmla="*/ 506229 h 520278"/>
                <a:gd name="connsiteX85" fmla="*/ 41160 w 1103642"/>
                <a:gd name="connsiteY85" fmla="*/ 496862 h 520278"/>
                <a:gd name="connsiteX86" fmla="*/ 282375 w 1103642"/>
                <a:gd name="connsiteY86" fmla="*/ 316214 h 520278"/>
                <a:gd name="connsiteX87" fmla="*/ 286685 w 1103642"/>
                <a:gd name="connsiteY87" fmla="*/ 316214 h 520278"/>
                <a:gd name="connsiteX88" fmla="*/ 299614 w 1103642"/>
                <a:gd name="connsiteY88" fmla="*/ 311530 h 520278"/>
                <a:gd name="connsiteX89" fmla="*/ 308233 w 1103642"/>
                <a:gd name="connsiteY89" fmla="*/ 306847 h 520278"/>
                <a:gd name="connsiteX90" fmla="*/ 310356 w 1103642"/>
                <a:gd name="connsiteY90" fmla="*/ 304474 h 520278"/>
                <a:gd name="connsiteX91" fmla="*/ 312542 w 1103642"/>
                <a:gd name="connsiteY91" fmla="*/ 304474 h 520278"/>
                <a:gd name="connsiteX92" fmla="*/ 310356 w 1103642"/>
                <a:gd name="connsiteY92" fmla="*/ 302164 h 520278"/>
                <a:gd name="connsiteX93" fmla="*/ 297427 w 1103642"/>
                <a:gd name="connsiteY93" fmla="*/ 297481 h 520278"/>
                <a:gd name="connsiteX94" fmla="*/ 291182 w 1103642"/>
                <a:gd name="connsiteY94" fmla="*/ 297481 h 520278"/>
                <a:gd name="connsiteX95" fmla="*/ 286872 w 1103642"/>
                <a:gd name="connsiteY95" fmla="*/ 299791 h 520278"/>
                <a:gd name="connsiteX96" fmla="*/ 284686 w 1103642"/>
                <a:gd name="connsiteY96" fmla="*/ 302164 h 520278"/>
                <a:gd name="connsiteX97" fmla="*/ 282562 w 1103642"/>
                <a:gd name="connsiteY97" fmla="*/ 299791 h 520278"/>
                <a:gd name="connsiteX98" fmla="*/ 278253 w 1103642"/>
                <a:gd name="connsiteY98" fmla="*/ 299791 h 520278"/>
                <a:gd name="connsiteX99" fmla="*/ 276067 w 1103642"/>
                <a:gd name="connsiteY99" fmla="*/ 302164 h 520278"/>
                <a:gd name="connsiteX100" fmla="*/ 276067 w 1103642"/>
                <a:gd name="connsiteY100" fmla="*/ 313841 h 520278"/>
                <a:gd name="connsiteX101" fmla="*/ 278253 w 1103642"/>
                <a:gd name="connsiteY101" fmla="*/ 316214 h 520278"/>
                <a:gd name="connsiteX102" fmla="*/ 853558 w 1103642"/>
                <a:gd name="connsiteY102" fmla="*/ 384152 h 520278"/>
                <a:gd name="connsiteX103" fmla="*/ 847312 w 1103642"/>
                <a:gd name="connsiteY103" fmla="*/ 384152 h 520278"/>
                <a:gd name="connsiteX104" fmla="*/ 843003 w 1103642"/>
                <a:gd name="connsiteY104" fmla="*/ 386462 h 520278"/>
                <a:gd name="connsiteX105" fmla="*/ 838693 w 1103642"/>
                <a:gd name="connsiteY105" fmla="*/ 391146 h 520278"/>
                <a:gd name="connsiteX106" fmla="*/ 838693 w 1103642"/>
                <a:gd name="connsiteY106" fmla="*/ 395829 h 520278"/>
                <a:gd name="connsiteX107" fmla="*/ 834383 w 1103642"/>
                <a:gd name="connsiteY107" fmla="*/ 400512 h 520278"/>
                <a:gd name="connsiteX108" fmla="*/ 834383 w 1103642"/>
                <a:gd name="connsiteY108" fmla="*/ 407881 h 520278"/>
                <a:gd name="connsiteX109" fmla="*/ 830074 w 1103642"/>
                <a:gd name="connsiteY109" fmla="*/ 412564 h 520278"/>
                <a:gd name="connsiteX110" fmla="*/ 830074 w 1103642"/>
                <a:gd name="connsiteY110" fmla="*/ 419557 h 520278"/>
                <a:gd name="connsiteX111" fmla="*/ 832197 w 1103642"/>
                <a:gd name="connsiteY111" fmla="*/ 421930 h 520278"/>
                <a:gd name="connsiteX112" fmla="*/ 834383 w 1103642"/>
                <a:gd name="connsiteY112" fmla="*/ 419557 h 520278"/>
                <a:gd name="connsiteX113" fmla="*/ 836507 w 1103642"/>
                <a:gd name="connsiteY113" fmla="*/ 414874 h 520278"/>
                <a:gd name="connsiteX114" fmla="*/ 840817 w 1103642"/>
                <a:gd name="connsiteY114" fmla="*/ 410191 h 520278"/>
                <a:gd name="connsiteX115" fmla="*/ 845126 w 1103642"/>
                <a:gd name="connsiteY115" fmla="*/ 407881 h 520278"/>
                <a:gd name="connsiteX116" fmla="*/ 853745 w 1103642"/>
                <a:gd name="connsiteY116" fmla="*/ 398514 h 520278"/>
                <a:gd name="connsiteX117" fmla="*/ 855932 w 1103642"/>
                <a:gd name="connsiteY117" fmla="*/ 393831 h 520278"/>
                <a:gd name="connsiteX118" fmla="*/ 855932 w 1103642"/>
                <a:gd name="connsiteY118" fmla="*/ 386775 h 520278"/>
                <a:gd name="connsiteX119" fmla="*/ 859804 w 1103642"/>
                <a:gd name="connsiteY119" fmla="*/ 412252 h 520278"/>
                <a:gd name="connsiteX120" fmla="*/ 861928 w 1103642"/>
                <a:gd name="connsiteY120" fmla="*/ 414562 h 520278"/>
                <a:gd name="connsiteX121" fmla="*/ 868173 w 1103642"/>
                <a:gd name="connsiteY121" fmla="*/ 414562 h 520278"/>
                <a:gd name="connsiteX122" fmla="*/ 874419 w 1103642"/>
                <a:gd name="connsiteY122" fmla="*/ 407568 h 520278"/>
                <a:gd name="connsiteX123" fmla="*/ 883039 w 1103642"/>
                <a:gd name="connsiteY123" fmla="*/ 405195 h 520278"/>
                <a:gd name="connsiteX124" fmla="*/ 880915 w 1103642"/>
                <a:gd name="connsiteY124" fmla="*/ 398202 h 520278"/>
                <a:gd name="connsiteX125" fmla="*/ 872296 w 1103642"/>
                <a:gd name="connsiteY125" fmla="*/ 398202 h 520278"/>
                <a:gd name="connsiteX126" fmla="*/ 867986 w 1103642"/>
                <a:gd name="connsiteY126" fmla="*/ 400512 h 520278"/>
                <a:gd name="connsiteX127" fmla="*/ 865800 w 1103642"/>
                <a:gd name="connsiteY127" fmla="*/ 402885 h 520278"/>
                <a:gd name="connsiteX128" fmla="*/ 863676 w 1103642"/>
                <a:gd name="connsiteY128" fmla="*/ 407568 h 520278"/>
                <a:gd name="connsiteX129" fmla="*/ 859367 w 1103642"/>
                <a:gd name="connsiteY129" fmla="*/ 409879 h 520278"/>
                <a:gd name="connsiteX130" fmla="*/ 920139 w 1103642"/>
                <a:gd name="connsiteY130" fmla="*/ 421618 h 520278"/>
                <a:gd name="connsiteX131" fmla="*/ 915829 w 1103642"/>
                <a:gd name="connsiteY131" fmla="*/ 421618 h 520278"/>
                <a:gd name="connsiteX132" fmla="*/ 915829 w 1103642"/>
                <a:gd name="connsiteY132" fmla="*/ 419245 h 520278"/>
                <a:gd name="connsiteX133" fmla="*/ 913643 w 1103642"/>
                <a:gd name="connsiteY133" fmla="*/ 416935 h 520278"/>
                <a:gd name="connsiteX134" fmla="*/ 911520 w 1103642"/>
                <a:gd name="connsiteY134" fmla="*/ 416935 h 520278"/>
                <a:gd name="connsiteX135" fmla="*/ 909334 w 1103642"/>
                <a:gd name="connsiteY135" fmla="*/ 414562 h 520278"/>
                <a:gd name="connsiteX136" fmla="*/ 905024 w 1103642"/>
                <a:gd name="connsiteY136" fmla="*/ 412252 h 520278"/>
                <a:gd name="connsiteX137" fmla="*/ 902900 w 1103642"/>
                <a:gd name="connsiteY137" fmla="*/ 409879 h 520278"/>
                <a:gd name="connsiteX138" fmla="*/ 902900 w 1103642"/>
                <a:gd name="connsiteY138" fmla="*/ 407881 h 520278"/>
                <a:gd name="connsiteX139" fmla="*/ 905024 w 1103642"/>
                <a:gd name="connsiteY139" fmla="*/ 403197 h 520278"/>
                <a:gd name="connsiteX140" fmla="*/ 905024 w 1103642"/>
                <a:gd name="connsiteY140" fmla="*/ 398514 h 520278"/>
                <a:gd name="connsiteX141" fmla="*/ 907210 w 1103642"/>
                <a:gd name="connsiteY141" fmla="*/ 393831 h 520278"/>
                <a:gd name="connsiteX142" fmla="*/ 909334 w 1103642"/>
                <a:gd name="connsiteY142" fmla="*/ 391458 h 520278"/>
                <a:gd name="connsiteX143" fmla="*/ 909334 w 1103642"/>
                <a:gd name="connsiteY143" fmla="*/ 374786 h 520278"/>
                <a:gd name="connsiteX144" fmla="*/ 915579 w 1103642"/>
                <a:gd name="connsiteY144" fmla="*/ 360736 h 520278"/>
                <a:gd name="connsiteX145" fmla="*/ 915579 w 1103642"/>
                <a:gd name="connsiteY145" fmla="*/ 353680 h 520278"/>
                <a:gd name="connsiteX146" fmla="*/ 913393 w 1103642"/>
                <a:gd name="connsiteY146" fmla="*/ 348996 h 520278"/>
                <a:gd name="connsiteX147" fmla="*/ 907148 w 1103642"/>
                <a:gd name="connsiteY147" fmla="*/ 342003 h 520278"/>
                <a:gd name="connsiteX148" fmla="*/ 911457 w 1103642"/>
                <a:gd name="connsiteY148" fmla="*/ 337319 h 520278"/>
                <a:gd name="connsiteX149" fmla="*/ 911457 w 1103642"/>
                <a:gd name="connsiteY149" fmla="*/ 325580 h 520278"/>
                <a:gd name="connsiteX150" fmla="*/ 913581 w 1103642"/>
                <a:gd name="connsiteY150" fmla="*/ 323207 h 520278"/>
                <a:gd name="connsiteX151" fmla="*/ 915767 w 1103642"/>
                <a:gd name="connsiteY151" fmla="*/ 323207 h 520278"/>
                <a:gd name="connsiteX152" fmla="*/ 917890 w 1103642"/>
                <a:gd name="connsiteY152" fmla="*/ 320897 h 520278"/>
                <a:gd name="connsiteX153" fmla="*/ 915767 w 1103642"/>
                <a:gd name="connsiteY153" fmla="*/ 318524 h 520278"/>
                <a:gd name="connsiteX154" fmla="*/ 909521 w 1103642"/>
                <a:gd name="connsiteY154" fmla="*/ 316214 h 520278"/>
                <a:gd name="connsiteX155" fmla="*/ 905211 w 1103642"/>
                <a:gd name="connsiteY155" fmla="*/ 316214 h 520278"/>
                <a:gd name="connsiteX156" fmla="*/ 898965 w 1103642"/>
                <a:gd name="connsiteY156" fmla="*/ 318524 h 520278"/>
                <a:gd name="connsiteX157" fmla="*/ 894656 w 1103642"/>
                <a:gd name="connsiteY157" fmla="*/ 318524 h 520278"/>
                <a:gd name="connsiteX158" fmla="*/ 892470 w 1103642"/>
                <a:gd name="connsiteY158" fmla="*/ 320897 h 520278"/>
                <a:gd name="connsiteX159" fmla="*/ 890346 w 1103642"/>
                <a:gd name="connsiteY159" fmla="*/ 320897 h 520278"/>
                <a:gd name="connsiteX160" fmla="*/ 890346 w 1103642"/>
                <a:gd name="connsiteY160" fmla="*/ 325580 h 520278"/>
                <a:gd name="connsiteX161" fmla="*/ 884100 w 1103642"/>
                <a:gd name="connsiteY161" fmla="*/ 325580 h 520278"/>
                <a:gd name="connsiteX162" fmla="*/ 881977 w 1103642"/>
                <a:gd name="connsiteY162" fmla="*/ 327891 h 520278"/>
                <a:gd name="connsiteX163" fmla="*/ 877667 w 1103642"/>
                <a:gd name="connsiteY163" fmla="*/ 330263 h 520278"/>
                <a:gd name="connsiteX164" fmla="*/ 873357 w 1103642"/>
                <a:gd name="connsiteY164" fmla="*/ 330263 h 520278"/>
                <a:gd name="connsiteX165" fmla="*/ 868985 w 1103642"/>
                <a:gd name="connsiteY165" fmla="*/ 332948 h 520278"/>
                <a:gd name="connsiteX166" fmla="*/ 864676 w 1103642"/>
                <a:gd name="connsiteY166" fmla="*/ 332948 h 520278"/>
                <a:gd name="connsiteX167" fmla="*/ 862490 w 1103642"/>
                <a:gd name="connsiteY167" fmla="*/ 335259 h 520278"/>
                <a:gd name="connsiteX168" fmla="*/ 860366 w 1103642"/>
                <a:gd name="connsiteY168" fmla="*/ 335259 h 520278"/>
                <a:gd name="connsiteX169" fmla="*/ 858180 w 1103642"/>
                <a:gd name="connsiteY169" fmla="*/ 337632 h 520278"/>
                <a:gd name="connsiteX170" fmla="*/ 853870 w 1103642"/>
                <a:gd name="connsiteY170" fmla="*/ 339942 h 520278"/>
                <a:gd name="connsiteX171" fmla="*/ 851747 w 1103642"/>
                <a:gd name="connsiteY171" fmla="*/ 342315 h 520278"/>
                <a:gd name="connsiteX172" fmla="*/ 849561 w 1103642"/>
                <a:gd name="connsiteY172" fmla="*/ 342315 h 520278"/>
                <a:gd name="connsiteX173" fmla="*/ 849561 w 1103642"/>
                <a:gd name="connsiteY173" fmla="*/ 337319 h 520278"/>
                <a:gd name="connsiteX174" fmla="*/ 855807 w 1103642"/>
                <a:gd name="connsiteY174" fmla="*/ 330263 h 520278"/>
                <a:gd name="connsiteX175" fmla="*/ 853621 w 1103642"/>
                <a:gd name="connsiteY175" fmla="*/ 327891 h 520278"/>
                <a:gd name="connsiteX176" fmla="*/ 849311 w 1103642"/>
                <a:gd name="connsiteY176" fmla="*/ 325580 h 520278"/>
                <a:gd name="connsiteX177" fmla="*/ 847187 w 1103642"/>
                <a:gd name="connsiteY177" fmla="*/ 323207 h 520278"/>
                <a:gd name="connsiteX178" fmla="*/ 847187 w 1103642"/>
                <a:gd name="connsiteY178" fmla="*/ 316214 h 520278"/>
                <a:gd name="connsiteX179" fmla="*/ 845001 w 1103642"/>
                <a:gd name="connsiteY179" fmla="*/ 311530 h 520278"/>
                <a:gd name="connsiteX180" fmla="*/ 845001 w 1103642"/>
                <a:gd name="connsiteY180" fmla="*/ 309157 h 520278"/>
                <a:gd name="connsiteX181" fmla="*/ 853621 w 1103642"/>
                <a:gd name="connsiteY181" fmla="*/ 299791 h 520278"/>
                <a:gd name="connsiteX182" fmla="*/ 840692 w 1103642"/>
                <a:gd name="connsiteY182" fmla="*/ 299791 h 520278"/>
                <a:gd name="connsiteX183" fmla="*/ 836382 w 1103642"/>
                <a:gd name="connsiteY183" fmla="*/ 304474 h 520278"/>
                <a:gd name="connsiteX184" fmla="*/ 816957 w 1103642"/>
                <a:gd name="connsiteY184" fmla="*/ 304474 h 520278"/>
                <a:gd name="connsiteX185" fmla="*/ 816957 w 1103642"/>
                <a:gd name="connsiteY185" fmla="*/ 299791 h 520278"/>
                <a:gd name="connsiteX186" fmla="*/ 819144 w 1103642"/>
                <a:gd name="connsiteY186" fmla="*/ 295108 h 520278"/>
                <a:gd name="connsiteX187" fmla="*/ 823453 w 1103642"/>
                <a:gd name="connsiteY187" fmla="*/ 292797 h 520278"/>
                <a:gd name="connsiteX188" fmla="*/ 825577 w 1103642"/>
                <a:gd name="connsiteY188" fmla="*/ 290424 h 520278"/>
                <a:gd name="connsiteX189" fmla="*/ 1103642 w 1103642"/>
                <a:gd name="connsiteY189" fmla="*/ 42149 h 520278"/>
                <a:gd name="connsiteX190" fmla="*/ 1097396 w 1103642"/>
                <a:gd name="connsiteY190" fmla="*/ 42149 h 520278"/>
                <a:gd name="connsiteX191" fmla="*/ 1097396 w 1103642"/>
                <a:gd name="connsiteY191" fmla="*/ 39839 h 520278"/>
                <a:gd name="connsiteX192" fmla="*/ 1095210 w 1103642"/>
                <a:gd name="connsiteY192" fmla="*/ 35156 h 520278"/>
                <a:gd name="connsiteX193" fmla="*/ 1090901 w 1103642"/>
                <a:gd name="connsiteY193" fmla="*/ 32783 h 520278"/>
                <a:gd name="connsiteX194" fmla="*/ 1088777 w 1103642"/>
                <a:gd name="connsiteY194" fmla="*/ 30472 h 520278"/>
                <a:gd name="connsiteX195" fmla="*/ 1082531 w 1103642"/>
                <a:gd name="connsiteY195" fmla="*/ 30472 h 520278"/>
                <a:gd name="connsiteX196" fmla="*/ 1073912 w 1103642"/>
                <a:gd name="connsiteY196" fmla="*/ 32783 h 520278"/>
                <a:gd name="connsiteX197" fmla="*/ 1065292 w 1103642"/>
                <a:gd name="connsiteY197" fmla="*/ 32783 h 520278"/>
                <a:gd name="connsiteX198" fmla="*/ 1052364 w 1103642"/>
                <a:gd name="connsiteY198" fmla="*/ 37466 h 520278"/>
                <a:gd name="connsiteX199" fmla="*/ 1048054 w 1103642"/>
                <a:gd name="connsiteY199" fmla="*/ 37466 h 520278"/>
                <a:gd name="connsiteX200" fmla="*/ 1039435 w 1103642"/>
                <a:gd name="connsiteY200" fmla="*/ 32783 h 520278"/>
                <a:gd name="connsiteX201" fmla="*/ 1037311 w 1103642"/>
                <a:gd name="connsiteY201" fmla="*/ 30472 h 520278"/>
                <a:gd name="connsiteX202" fmla="*/ 1033001 w 1103642"/>
                <a:gd name="connsiteY202" fmla="*/ 28100 h 520278"/>
                <a:gd name="connsiteX203" fmla="*/ 1000148 w 1103642"/>
                <a:gd name="connsiteY203" fmla="*/ 28100 h 520278"/>
                <a:gd name="connsiteX204" fmla="*/ 995839 w 1103642"/>
                <a:gd name="connsiteY204" fmla="*/ 25789 h 520278"/>
                <a:gd name="connsiteX205" fmla="*/ 993653 w 1103642"/>
                <a:gd name="connsiteY205" fmla="*/ 23416 h 520278"/>
                <a:gd name="connsiteX206" fmla="*/ 987407 w 1103642"/>
                <a:gd name="connsiteY206" fmla="*/ 23416 h 520278"/>
                <a:gd name="connsiteX207" fmla="*/ 983097 w 1103642"/>
                <a:gd name="connsiteY207" fmla="*/ 21106 h 520278"/>
                <a:gd name="connsiteX208" fmla="*/ 933318 w 1103642"/>
                <a:gd name="connsiteY208" fmla="*/ 21106 h 520278"/>
                <a:gd name="connsiteX209" fmla="*/ 933318 w 1103642"/>
                <a:gd name="connsiteY209" fmla="*/ 16423 h 520278"/>
                <a:gd name="connsiteX210" fmla="*/ 935504 w 1103642"/>
                <a:gd name="connsiteY210" fmla="*/ 14050 h 520278"/>
                <a:gd name="connsiteX211" fmla="*/ 931444 w 1103642"/>
                <a:gd name="connsiteY211" fmla="*/ 14050 h 520278"/>
                <a:gd name="connsiteX212" fmla="*/ 925198 w 1103642"/>
                <a:gd name="connsiteY212" fmla="*/ 11739 h 520278"/>
                <a:gd name="connsiteX213" fmla="*/ 920888 w 1103642"/>
                <a:gd name="connsiteY213" fmla="*/ 11739 h 520278"/>
                <a:gd name="connsiteX214" fmla="*/ 916579 w 1103642"/>
                <a:gd name="connsiteY214" fmla="*/ 9367 h 520278"/>
                <a:gd name="connsiteX215" fmla="*/ 910333 w 1103642"/>
                <a:gd name="connsiteY215" fmla="*/ 9367 h 520278"/>
                <a:gd name="connsiteX216" fmla="*/ 906023 w 1103642"/>
                <a:gd name="connsiteY216" fmla="*/ 11739 h 520278"/>
                <a:gd name="connsiteX217" fmla="*/ 897404 w 1103642"/>
                <a:gd name="connsiteY217" fmla="*/ 11739 h 520278"/>
                <a:gd name="connsiteX218" fmla="*/ 895280 w 1103642"/>
                <a:gd name="connsiteY218" fmla="*/ 14050 h 520278"/>
                <a:gd name="connsiteX219" fmla="*/ 893094 w 1103642"/>
                <a:gd name="connsiteY219" fmla="*/ 14050 h 520278"/>
                <a:gd name="connsiteX220" fmla="*/ 903900 w 1103642"/>
                <a:gd name="connsiteY220" fmla="*/ 0 h 520278"/>
                <a:gd name="connsiteX221" fmla="*/ 873732 w 1103642"/>
                <a:gd name="connsiteY221" fmla="*/ 14050 h 520278"/>
                <a:gd name="connsiteX222" fmla="*/ 884475 w 1103642"/>
                <a:gd name="connsiteY222" fmla="*/ 0 h 520278"/>
                <a:gd name="connsiteX223" fmla="*/ 873732 w 1103642"/>
                <a:gd name="connsiteY223" fmla="*/ 0 h 520278"/>
                <a:gd name="connsiteX224" fmla="*/ 869423 w 1103642"/>
                <a:gd name="connsiteY224" fmla="*/ 2373 h 520278"/>
                <a:gd name="connsiteX225" fmla="*/ 867237 w 1103642"/>
                <a:gd name="connsiteY225" fmla="*/ 4683 h 520278"/>
                <a:gd name="connsiteX226" fmla="*/ 847874 w 1103642"/>
                <a:gd name="connsiteY226" fmla="*/ 11739 h 520278"/>
                <a:gd name="connsiteX227" fmla="*/ 802592 w 1103642"/>
                <a:gd name="connsiteY227" fmla="*/ 11739 h 520278"/>
                <a:gd name="connsiteX228" fmla="*/ 796346 w 1103642"/>
                <a:gd name="connsiteY228" fmla="*/ 14050 h 520278"/>
                <a:gd name="connsiteX229" fmla="*/ 794223 w 1103642"/>
                <a:gd name="connsiteY229" fmla="*/ 16423 h 520278"/>
                <a:gd name="connsiteX230" fmla="*/ 785603 w 1103642"/>
                <a:gd name="connsiteY230" fmla="*/ 21106 h 520278"/>
                <a:gd name="connsiteX231" fmla="*/ 781294 w 1103642"/>
                <a:gd name="connsiteY231" fmla="*/ 21106 h 520278"/>
                <a:gd name="connsiteX232" fmla="*/ 779108 w 1103642"/>
                <a:gd name="connsiteY232" fmla="*/ 23416 h 520278"/>
                <a:gd name="connsiteX233" fmla="*/ 736011 w 1103642"/>
                <a:gd name="connsiteY233" fmla="*/ 23416 h 520278"/>
                <a:gd name="connsiteX234" fmla="*/ 720896 w 1103642"/>
                <a:gd name="connsiteY234" fmla="*/ 28100 h 520278"/>
                <a:gd name="connsiteX235" fmla="*/ 703658 w 1103642"/>
                <a:gd name="connsiteY235" fmla="*/ 39839 h 520278"/>
                <a:gd name="connsiteX236" fmla="*/ 684296 w 1103642"/>
                <a:gd name="connsiteY236" fmla="*/ 51516 h 520278"/>
                <a:gd name="connsiteX237" fmla="*/ 667057 w 1103642"/>
                <a:gd name="connsiteY237" fmla="*/ 56199 h 520278"/>
                <a:gd name="connsiteX238" fmla="*/ 632517 w 1103642"/>
                <a:gd name="connsiteY238" fmla="*/ 60882 h 520278"/>
                <a:gd name="connsiteX239" fmla="*/ 619589 w 1103642"/>
                <a:gd name="connsiteY239" fmla="*/ 63255 h 520278"/>
                <a:gd name="connsiteX240" fmla="*/ 613343 w 1103642"/>
                <a:gd name="connsiteY240" fmla="*/ 63255 h 520278"/>
                <a:gd name="connsiteX241" fmla="*/ 611157 w 1103642"/>
                <a:gd name="connsiteY241" fmla="*/ 65566 h 520278"/>
                <a:gd name="connsiteX242" fmla="*/ 591795 w 1103642"/>
                <a:gd name="connsiteY242" fmla="*/ 72622 h 520278"/>
                <a:gd name="connsiteX243" fmla="*/ 587485 w 1103642"/>
                <a:gd name="connsiteY243" fmla="*/ 74932 h 520278"/>
                <a:gd name="connsiteX244" fmla="*/ 583175 w 1103642"/>
                <a:gd name="connsiteY244" fmla="*/ 74932 h 520278"/>
                <a:gd name="connsiteX245" fmla="*/ 583175 w 1103642"/>
                <a:gd name="connsiteY245" fmla="*/ 77305 h 520278"/>
                <a:gd name="connsiteX246" fmla="*/ 585299 w 1103642"/>
                <a:gd name="connsiteY246" fmla="*/ 79678 h 520278"/>
                <a:gd name="connsiteX247" fmla="*/ 589608 w 1103642"/>
                <a:gd name="connsiteY247" fmla="*/ 81988 h 520278"/>
                <a:gd name="connsiteX248" fmla="*/ 593918 w 1103642"/>
                <a:gd name="connsiteY248" fmla="*/ 86672 h 520278"/>
                <a:gd name="connsiteX249" fmla="*/ 596104 w 1103642"/>
                <a:gd name="connsiteY249" fmla="*/ 86672 h 520278"/>
                <a:gd name="connsiteX250" fmla="*/ 598228 w 1103642"/>
                <a:gd name="connsiteY250" fmla="*/ 91355 h 520278"/>
                <a:gd name="connsiteX251" fmla="*/ 598228 w 1103642"/>
                <a:gd name="connsiteY251" fmla="*/ 93728 h 520278"/>
                <a:gd name="connsiteX252" fmla="*/ 600414 w 1103642"/>
                <a:gd name="connsiteY252" fmla="*/ 98411 h 520278"/>
                <a:gd name="connsiteX253" fmla="*/ 600414 w 1103642"/>
                <a:gd name="connsiteY253" fmla="*/ 103094 h 520278"/>
                <a:gd name="connsiteX254" fmla="*/ 598228 w 1103642"/>
                <a:gd name="connsiteY254" fmla="*/ 103094 h 520278"/>
                <a:gd name="connsiteX255" fmla="*/ 593918 w 1103642"/>
                <a:gd name="connsiteY255" fmla="*/ 105405 h 520278"/>
                <a:gd name="connsiteX256" fmla="*/ 591795 w 1103642"/>
                <a:gd name="connsiteY256" fmla="*/ 110088 h 520278"/>
                <a:gd name="connsiteX257" fmla="*/ 624086 w 1103642"/>
                <a:gd name="connsiteY257" fmla="*/ 110088 h 520278"/>
                <a:gd name="connsiteX258" fmla="*/ 613343 w 1103642"/>
                <a:gd name="connsiteY258" fmla="*/ 124138 h 520278"/>
                <a:gd name="connsiteX259" fmla="*/ 637077 w 1103642"/>
                <a:gd name="connsiteY259" fmla="*/ 124138 h 520278"/>
                <a:gd name="connsiteX260" fmla="*/ 634891 w 1103642"/>
                <a:gd name="connsiteY260" fmla="*/ 131194 h 520278"/>
                <a:gd name="connsiteX261" fmla="*/ 615466 w 1103642"/>
                <a:gd name="connsiteY261" fmla="*/ 131194 h 520278"/>
                <a:gd name="connsiteX262" fmla="*/ 611157 w 1103642"/>
                <a:gd name="connsiteY262" fmla="*/ 135877 h 520278"/>
                <a:gd name="connsiteX263" fmla="*/ 586298 w 1103642"/>
                <a:gd name="connsiteY263" fmla="*/ 135877 h 520278"/>
                <a:gd name="connsiteX264" fmla="*/ 580052 w 1103642"/>
                <a:gd name="connsiteY264" fmla="*/ 138187 h 520278"/>
                <a:gd name="connsiteX265" fmla="*/ 560440 w 1103642"/>
                <a:gd name="connsiteY265" fmla="*/ 138187 h 520278"/>
                <a:gd name="connsiteX266" fmla="*/ 558254 w 1103642"/>
                <a:gd name="connsiteY266" fmla="*/ 135877 h 520278"/>
                <a:gd name="connsiteX267" fmla="*/ 556131 w 1103642"/>
                <a:gd name="connsiteY267" fmla="*/ 135877 h 520278"/>
                <a:gd name="connsiteX268" fmla="*/ 558254 w 1103642"/>
                <a:gd name="connsiteY268" fmla="*/ 133504 h 520278"/>
                <a:gd name="connsiteX269" fmla="*/ 560440 w 1103642"/>
                <a:gd name="connsiteY269" fmla="*/ 133504 h 520278"/>
                <a:gd name="connsiteX270" fmla="*/ 564750 w 1103642"/>
                <a:gd name="connsiteY270" fmla="*/ 128821 h 520278"/>
                <a:gd name="connsiteX271" fmla="*/ 562564 w 1103642"/>
                <a:gd name="connsiteY271" fmla="*/ 126510 h 520278"/>
                <a:gd name="connsiteX272" fmla="*/ 523777 w 1103642"/>
                <a:gd name="connsiteY272" fmla="*/ 126510 h 520278"/>
                <a:gd name="connsiteX273" fmla="*/ 521591 w 1103642"/>
                <a:gd name="connsiteY273" fmla="*/ 128821 h 520278"/>
                <a:gd name="connsiteX274" fmla="*/ 521591 w 1103642"/>
                <a:gd name="connsiteY274" fmla="*/ 135877 h 520278"/>
                <a:gd name="connsiteX275" fmla="*/ 515345 w 1103642"/>
                <a:gd name="connsiteY275" fmla="*/ 135877 h 520278"/>
                <a:gd name="connsiteX276" fmla="*/ 511036 w 1103642"/>
                <a:gd name="connsiteY276" fmla="*/ 138187 h 520278"/>
                <a:gd name="connsiteX277" fmla="*/ 504790 w 1103642"/>
                <a:gd name="connsiteY277" fmla="*/ 138187 h 520278"/>
                <a:gd name="connsiteX278" fmla="*/ 498544 w 1103642"/>
                <a:gd name="connsiteY278" fmla="*/ 140560 h 520278"/>
                <a:gd name="connsiteX279" fmla="*/ 480681 w 1103642"/>
                <a:gd name="connsiteY279" fmla="*/ 140560 h 520278"/>
                <a:gd name="connsiteX280" fmla="*/ 469875 w 1103642"/>
                <a:gd name="connsiteY280" fmla="*/ 142871 h 520278"/>
                <a:gd name="connsiteX281" fmla="*/ 450513 w 1103642"/>
                <a:gd name="connsiteY281" fmla="*/ 149927 h 520278"/>
                <a:gd name="connsiteX282" fmla="*/ 450513 w 1103642"/>
                <a:gd name="connsiteY282" fmla="*/ 152237 h 520278"/>
                <a:gd name="connsiteX283" fmla="*/ 456759 w 1103642"/>
                <a:gd name="connsiteY283" fmla="*/ 154610 h 520278"/>
                <a:gd name="connsiteX284" fmla="*/ 461069 w 1103642"/>
                <a:gd name="connsiteY284" fmla="*/ 156920 h 520278"/>
                <a:gd name="connsiteX285" fmla="*/ 471874 w 1103642"/>
                <a:gd name="connsiteY285" fmla="*/ 156920 h 520278"/>
                <a:gd name="connsiteX286" fmla="*/ 456759 w 1103642"/>
                <a:gd name="connsiteY286" fmla="*/ 163976 h 520278"/>
                <a:gd name="connsiteX287" fmla="*/ 452450 w 1103642"/>
                <a:gd name="connsiteY287" fmla="*/ 180337 h 520278"/>
                <a:gd name="connsiteX288" fmla="*/ 456759 w 1103642"/>
                <a:gd name="connsiteY288" fmla="*/ 180337 h 520278"/>
                <a:gd name="connsiteX289" fmla="*/ 463005 w 1103642"/>
                <a:gd name="connsiteY289" fmla="*/ 182710 h 520278"/>
                <a:gd name="connsiteX290" fmla="*/ 480244 w 1103642"/>
                <a:gd name="connsiteY290" fmla="*/ 182710 h 520278"/>
                <a:gd name="connsiteX291" fmla="*/ 484553 w 1103642"/>
                <a:gd name="connsiteY291" fmla="*/ 180337 h 520278"/>
                <a:gd name="connsiteX292" fmla="*/ 488863 w 1103642"/>
                <a:gd name="connsiteY292" fmla="*/ 180337 h 520278"/>
                <a:gd name="connsiteX293" fmla="*/ 506101 w 1103642"/>
                <a:gd name="connsiteY293" fmla="*/ 185020 h 520278"/>
                <a:gd name="connsiteX294" fmla="*/ 510411 w 1103642"/>
                <a:gd name="connsiteY294" fmla="*/ 178026 h 520278"/>
                <a:gd name="connsiteX295" fmla="*/ 514721 w 1103642"/>
                <a:gd name="connsiteY295" fmla="*/ 185020 h 520278"/>
                <a:gd name="connsiteX296" fmla="*/ 519030 w 1103642"/>
                <a:gd name="connsiteY296" fmla="*/ 182710 h 520278"/>
                <a:gd name="connsiteX297" fmla="*/ 521154 w 1103642"/>
                <a:gd name="connsiteY297" fmla="*/ 180337 h 520278"/>
                <a:gd name="connsiteX298" fmla="*/ 529773 w 1103642"/>
                <a:gd name="connsiteY298" fmla="*/ 175653 h 520278"/>
                <a:gd name="connsiteX299" fmla="*/ 531959 w 1103642"/>
                <a:gd name="connsiteY299" fmla="*/ 173343 h 520278"/>
                <a:gd name="connsiteX300" fmla="*/ 536269 w 1103642"/>
                <a:gd name="connsiteY300" fmla="*/ 173343 h 520278"/>
                <a:gd name="connsiteX301" fmla="*/ 540578 w 1103642"/>
                <a:gd name="connsiteY301" fmla="*/ 175653 h 520278"/>
                <a:gd name="connsiteX302" fmla="*/ 546824 w 1103642"/>
                <a:gd name="connsiteY302" fmla="*/ 175653 h 520278"/>
                <a:gd name="connsiteX303" fmla="*/ 551134 w 1103642"/>
                <a:gd name="connsiteY303" fmla="*/ 173343 h 520278"/>
                <a:gd name="connsiteX304" fmla="*/ 553258 w 1103642"/>
                <a:gd name="connsiteY304" fmla="*/ 170970 h 520278"/>
                <a:gd name="connsiteX305" fmla="*/ 557567 w 1103642"/>
                <a:gd name="connsiteY305" fmla="*/ 168660 h 520278"/>
                <a:gd name="connsiteX306" fmla="*/ 559753 w 1103642"/>
                <a:gd name="connsiteY306" fmla="*/ 168660 h 520278"/>
                <a:gd name="connsiteX307" fmla="*/ 561877 w 1103642"/>
                <a:gd name="connsiteY307" fmla="*/ 166287 h 520278"/>
                <a:gd name="connsiteX308" fmla="*/ 561877 w 1103642"/>
                <a:gd name="connsiteY308" fmla="*/ 175653 h 520278"/>
                <a:gd name="connsiteX309" fmla="*/ 559753 w 1103642"/>
                <a:gd name="connsiteY309" fmla="*/ 180337 h 520278"/>
                <a:gd name="connsiteX310" fmla="*/ 557567 w 1103642"/>
                <a:gd name="connsiteY310" fmla="*/ 182710 h 520278"/>
                <a:gd name="connsiteX311" fmla="*/ 538205 w 1103642"/>
                <a:gd name="connsiteY311" fmla="*/ 182710 h 520278"/>
                <a:gd name="connsiteX312" fmla="*/ 540329 w 1103642"/>
                <a:gd name="connsiteY312" fmla="*/ 194386 h 520278"/>
                <a:gd name="connsiteX313" fmla="*/ 536019 w 1103642"/>
                <a:gd name="connsiteY313" fmla="*/ 196759 h 520278"/>
                <a:gd name="connsiteX314" fmla="*/ 533833 w 1103642"/>
                <a:gd name="connsiteY314" fmla="*/ 201443 h 520278"/>
                <a:gd name="connsiteX315" fmla="*/ 529523 w 1103642"/>
                <a:gd name="connsiteY315" fmla="*/ 203815 h 520278"/>
                <a:gd name="connsiteX316" fmla="*/ 525214 w 1103642"/>
                <a:gd name="connsiteY316" fmla="*/ 208499 h 520278"/>
                <a:gd name="connsiteX317" fmla="*/ 518968 w 1103642"/>
                <a:gd name="connsiteY317" fmla="*/ 210809 h 520278"/>
                <a:gd name="connsiteX318" fmla="*/ 495234 w 1103642"/>
                <a:gd name="connsiteY318" fmla="*/ 210809 h 520278"/>
                <a:gd name="connsiteX319" fmla="*/ 488988 w 1103642"/>
                <a:gd name="connsiteY319" fmla="*/ 203815 h 520278"/>
                <a:gd name="connsiteX320" fmla="*/ 482742 w 1103642"/>
                <a:gd name="connsiteY320" fmla="*/ 208499 h 520278"/>
                <a:gd name="connsiteX321" fmla="*/ 482742 w 1103642"/>
                <a:gd name="connsiteY321" fmla="*/ 213182 h 520278"/>
                <a:gd name="connsiteX322" fmla="*/ 480618 w 1103642"/>
                <a:gd name="connsiteY322" fmla="*/ 213182 h 520278"/>
                <a:gd name="connsiteX323" fmla="*/ 478432 w 1103642"/>
                <a:gd name="connsiteY323" fmla="*/ 215492 h 520278"/>
                <a:gd name="connsiteX324" fmla="*/ 474123 w 1103642"/>
                <a:gd name="connsiteY324" fmla="*/ 217865 h 520278"/>
                <a:gd name="connsiteX325" fmla="*/ 467877 w 1103642"/>
                <a:gd name="connsiteY325" fmla="*/ 220176 h 520278"/>
                <a:gd name="connsiteX326" fmla="*/ 463567 w 1103642"/>
                <a:gd name="connsiteY326" fmla="*/ 222548 h 520278"/>
                <a:gd name="connsiteX327" fmla="*/ 454823 w 1103642"/>
                <a:gd name="connsiteY327" fmla="*/ 222548 h 520278"/>
                <a:gd name="connsiteX328" fmla="*/ 446204 w 1103642"/>
                <a:gd name="connsiteY328" fmla="*/ 217865 h 520278"/>
                <a:gd name="connsiteX329" fmla="*/ 444267 w 1103642"/>
                <a:gd name="connsiteY329" fmla="*/ 217865 h 520278"/>
                <a:gd name="connsiteX330" fmla="*/ 409790 w 1103642"/>
                <a:gd name="connsiteY330" fmla="*/ 236598 h 520278"/>
                <a:gd name="connsiteX331" fmla="*/ 403545 w 1103642"/>
                <a:gd name="connsiteY331" fmla="*/ 243592 h 520278"/>
                <a:gd name="connsiteX332" fmla="*/ 401421 w 1103642"/>
                <a:gd name="connsiteY332" fmla="*/ 236598 h 520278"/>
                <a:gd name="connsiteX333" fmla="*/ 388055 w 1103642"/>
                <a:gd name="connsiteY333" fmla="*/ 243592 h 520278"/>
                <a:gd name="connsiteX334" fmla="*/ 383683 w 1103642"/>
                <a:gd name="connsiteY334" fmla="*/ 243592 h 520278"/>
                <a:gd name="connsiteX335" fmla="*/ 375063 w 1103642"/>
                <a:gd name="connsiteY335" fmla="*/ 248275 h 520278"/>
                <a:gd name="connsiteX336" fmla="*/ 366444 w 1103642"/>
                <a:gd name="connsiteY336" fmla="*/ 257642 h 520278"/>
                <a:gd name="connsiteX337" fmla="*/ 355639 w 1103642"/>
                <a:gd name="connsiteY337" fmla="*/ 252958 h 520278"/>
                <a:gd name="connsiteX338" fmla="*/ 355639 w 1103642"/>
                <a:gd name="connsiteY338" fmla="*/ 262325 h 520278"/>
                <a:gd name="connsiteX339" fmla="*/ 353515 w 1103642"/>
                <a:gd name="connsiteY339" fmla="*/ 260014 h 520278"/>
                <a:gd name="connsiteX340" fmla="*/ 349206 w 1103642"/>
                <a:gd name="connsiteY340" fmla="*/ 260014 h 520278"/>
                <a:gd name="connsiteX341" fmla="*/ 347020 w 1103642"/>
                <a:gd name="connsiteY341" fmla="*/ 262325 h 520278"/>
                <a:gd name="connsiteX342" fmla="*/ 347020 w 1103642"/>
                <a:gd name="connsiteY342" fmla="*/ 269381 h 520278"/>
                <a:gd name="connsiteX343" fmla="*/ 342710 w 1103642"/>
                <a:gd name="connsiteY343" fmla="*/ 276375 h 520278"/>
                <a:gd name="connsiteX344" fmla="*/ 364258 w 1103642"/>
                <a:gd name="connsiteY344" fmla="*/ 267008 h 520278"/>
                <a:gd name="connsiteX345" fmla="*/ 355639 w 1103642"/>
                <a:gd name="connsiteY345" fmla="*/ 274064 h 520278"/>
                <a:gd name="connsiteX346" fmla="*/ 355639 w 1103642"/>
                <a:gd name="connsiteY346" fmla="*/ 278748 h 520278"/>
                <a:gd name="connsiteX347" fmla="*/ 349393 w 1103642"/>
                <a:gd name="connsiteY347" fmla="*/ 283431 h 520278"/>
                <a:gd name="connsiteX348" fmla="*/ 368755 w 1103642"/>
                <a:gd name="connsiteY348" fmla="*/ 283431 h 520278"/>
                <a:gd name="connsiteX349" fmla="*/ 370941 w 1103642"/>
                <a:gd name="connsiteY349" fmla="*/ 285741 h 520278"/>
                <a:gd name="connsiteX350" fmla="*/ 370941 w 1103642"/>
                <a:gd name="connsiteY350" fmla="*/ 288114 h 520278"/>
                <a:gd name="connsiteX351" fmla="*/ 366632 w 1103642"/>
                <a:gd name="connsiteY351" fmla="*/ 290424 h 520278"/>
                <a:gd name="connsiteX352" fmla="*/ 353515 w 1103642"/>
                <a:gd name="connsiteY352" fmla="*/ 290424 h 520278"/>
                <a:gd name="connsiteX353" fmla="*/ 344896 w 1103642"/>
                <a:gd name="connsiteY353" fmla="*/ 292797 h 520278"/>
                <a:gd name="connsiteX354" fmla="*/ 349206 w 1103642"/>
                <a:gd name="connsiteY354" fmla="*/ 288114 h 520278"/>
                <a:gd name="connsiteX355" fmla="*/ 344896 w 1103642"/>
                <a:gd name="connsiteY355" fmla="*/ 285741 h 520278"/>
                <a:gd name="connsiteX356" fmla="*/ 342710 w 1103642"/>
                <a:gd name="connsiteY356" fmla="*/ 285741 h 520278"/>
                <a:gd name="connsiteX357" fmla="*/ 340586 w 1103642"/>
                <a:gd name="connsiteY357" fmla="*/ 288114 h 520278"/>
                <a:gd name="connsiteX358" fmla="*/ 336214 w 1103642"/>
                <a:gd name="connsiteY358" fmla="*/ 290424 h 520278"/>
                <a:gd name="connsiteX359" fmla="*/ 334091 w 1103642"/>
                <a:gd name="connsiteY359" fmla="*/ 292797 h 520278"/>
                <a:gd name="connsiteX360" fmla="*/ 331842 w 1103642"/>
                <a:gd name="connsiteY360" fmla="*/ 292797 h 520278"/>
                <a:gd name="connsiteX361" fmla="*/ 329719 w 1103642"/>
                <a:gd name="connsiteY361" fmla="*/ 295108 h 520278"/>
                <a:gd name="connsiteX362" fmla="*/ 331842 w 1103642"/>
                <a:gd name="connsiteY362" fmla="*/ 295108 h 520278"/>
                <a:gd name="connsiteX363" fmla="*/ 334028 w 1103642"/>
                <a:gd name="connsiteY363" fmla="*/ 297481 h 520278"/>
                <a:gd name="connsiteX364" fmla="*/ 334028 w 1103642"/>
                <a:gd name="connsiteY364" fmla="*/ 299791 h 520278"/>
                <a:gd name="connsiteX365" fmla="*/ 331842 w 1103642"/>
                <a:gd name="connsiteY365" fmla="*/ 302164 h 520278"/>
                <a:gd name="connsiteX366" fmla="*/ 331842 w 1103642"/>
                <a:gd name="connsiteY366" fmla="*/ 304474 h 520278"/>
                <a:gd name="connsiteX367" fmla="*/ 329719 w 1103642"/>
                <a:gd name="connsiteY367" fmla="*/ 309157 h 520278"/>
                <a:gd name="connsiteX368" fmla="*/ 329719 w 1103642"/>
                <a:gd name="connsiteY368" fmla="*/ 313841 h 520278"/>
                <a:gd name="connsiteX369" fmla="*/ 355576 w 1103642"/>
                <a:gd name="connsiteY369" fmla="*/ 313841 h 520278"/>
                <a:gd name="connsiteX370" fmla="*/ 372815 w 1103642"/>
                <a:gd name="connsiteY370" fmla="*/ 302164 h 520278"/>
                <a:gd name="connsiteX371" fmla="*/ 396549 w 1103642"/>
                <a:gd name="connsiteY371" fmla="*/ 292797 h 520278"/>
                <a:gd name="connsiteX372" fmla="*/ 394301 w 1103642"/>
                <a:gd name="connsiteY372" fmla="*/ 292797 h 520278"/>
                <a:gd name="connsiteX373" fmla="*/ 392177 w 1103642"/>
                <a:gd name="connsiteY373" fmla="*/ 295108 h 520278"/>
                <a:gd name="connsiteX374" fmla="*/ 387867 w 1103642"/>
                <a:gd name="connsiteY374" fmla="*/ 297481 h 520278"/>
                <a:gd name="connsiteX375" fmla="*/ 381622 w 1103642"/>
                <a:gd name="connsiteY375" fmla="*/ 299791 h 520278"/>
                <a:gd name="connsiteX376" fmla="*/ 377312 w 1103642"/>
                <a:gd name="connsiteY376" fmla="*/ 304474 h 520278"/>
                <a:gd name="connsiteX377" fmla="*/ 373002 w 1103642"/>
                <a:gd name="connsiteY377" fmla="*/ 306847 h 520278"/>
                <a:gd name="connsiteX378" fmla="*/ 368693 w 1103642"/>
                <a:gd name="connsiteY378" fmla="*/ 311530 h 520278"/>
                <a:gd name="connsiteX379" fmla="*/ 368693 w 1103642"/>
                <a:gd name="connsiteY379" fmla="*/ 318524 h 520278"/>
                <a:gd name="connsiteX380" fmla="*/ 366569 w 1103642"/>
                <a:gd name="connsiteY380" fmla="*/ 323207 h 520278"/>
                <a:gd name="connsiteX381" fmla="*/ 355639 w 1103642"/>
                <a:gd name="connsiteY381" fmla="*/ 323207 h 520278"/>
                <a:gd name="connsiteX382" fmla="*/ 351329 w 1103642"/>
                <a:gd name="connsiteY382" fmla="*/ 325580 h 520278"/>
                <a:gd name="connsiteX383" fmla="*/ 349206 w 1103642"/>
                <a:gd name="connsiteY383" fmla="*/ 332948 h 520278"/>
                <a:gd name="connsiteX384" fmla="*/ 347020 w 1103642"/>
                <a:gd name="connsiteY384" fmla="*/ 337632 h 520278"/>
                <a:gd name="connsiteX385" fmla="*/ 342710 w 1103642"/>
                <a:gd name="connsiteY385" fmla="*/ 339942 h 520278"/>
                <a:gd name="connsiteX386" fmla="*/ 338400 w 1103642"/>
                <a:gd name="connsiteY386" fmla="*/ 344625 h 520278"/>
                <a:gd name="connsiteX387" fmla="*/ 334091 w 1103642"/>
                <a:gd name="connsiteY387" fmla="*/ 346998 h 520278"/>
                <a:gd name="connsiteX388" fmla="*/ 331905 w 1103642"/>
                <a:gd name="connsiteY388" fmla="*/ 349309 h 520278"/>
                <a:gd name="connsiteX389" fmla="*/ 351329 w 1103642"/>
                <a:gd name="connsiteY389" fmla="*/ 346998 h 520278"/>
                <a:gd name="connsiteX390" fmla="*/ 349206 w 1103642"/>
                <a:gd name="connsiteY390" fmla="*/ 353992 h 520278"/>
                <a:gd name="connsiteX391" fmla="*/ 351329 w 1103642"/>
                <a:gd name="connsiteY391" fmla="*/ 349309 h 520278"/>
                <a:gd name="connsiteX392" fmla="*/ 355639 w 1103642"/>
                <a:gd name="connsiteY392" fmla="*/ 346998 h 520278"/>
                <a:gd name="connsiteX393" fmla="*/ 359948 w 1103642"/>
                <a:gd name="connsiteY393" fmla="*/ 342315 h 520278"/>
                <a:gd name="connsiteX394" fmla="*/ 368568 w 1103642"/>
                <a:gd name="connsiteY394" fmla="*/ 337632 h 520278"/>
                <a:gd name="connsiteX395" fmla="*/ 372877 w 1103642"/>
                <a:gd name="connsiteY395" fmla="*/ 337632 h 520278"/>
                <a:gd name="connsiteX396" fmla="*/ 377187 w 1103642"/>
                <a:gd name="connsiteY396" fmla="*/ 339942 h 520278"/>
                <a:gd name="connsiteX397" fmla="*/ 379373 w 1103642"/>
                <a:gd name="connsiteY397" fmla="*/ 339942 h 520278"/>
                <a:gd name="connsiteX398" fmla="*/ 379373 w 1103642"/>
                <a:gd name="connsiteY398" fmla="*/ 342315 h 520278"/>
                <a:gd name="connsiteX399" fmla="*/ 377187 w 1103642"/>
                <a:gd name="connsiteY399" fmla="*/ 342315 h 520278"/>
                <a:gd name="connsiteX400" fmla="*/ 385806 w 1103642"/>
                <a:gd name="connsiteY400" fmla="*/ 339942 h 520278"/>
                <a:gd name="connsiteX401" fmla="*/ 383683 w 1103642"/>
                <a:gd name="connsiteY401" fmla="*/ 342315 h 520278"/>
                <a:gd name="connsiteX402" fmla="*/ 383683 w 1103642"/>
                <a:gd name="connsiteY402" fmla="*/ 353992 h 520278"/>
                <a:gd name="connsiteX403" fmla="*/ 385806 w 1103642"/>
                <a:gd name="connsiteY403" fmla="*/ 356365 h 520278"/>
                <a:gd name="connsiteX404" fmla="*/ 392052 w 1103642"/>
                <a:gd name="connsiteY404" fmla="*/ 356365 h 520278"/>
                <a:gd name="connsiteX405" fmla="*/ 394301 w 1103642"/>
                <a:gd name="connsiteY405" fmla="*/ 351681 h 520278"/>
                <a:gd name="connsiteX406" fmla="*/ 398610 w 1103642"/>
                <a:gd name="connsiteY406" fmla="*/ 349309 h 520278"/>
                <a:gd name="connsiteX407" fmla="*/ 400796 w 1103642"/>
                <a:gd name="connsiteY407" fmla="*/ 346998 h 520278"/>
                <a:gd name="connsiteX408" fmla="*/ 402920 w 1103642"/>
                <a:gd name="connsiteY408" fmla="*/ 342315 h 520278"/>
                <a:gd name="connsiteX409" fmla="*/ 418035 w 1103642"/>
                <a:gd name="connsiteY409" fmla="*/ 335259 h 520278"/>
                <a:gd name="connsiteX410" fmla="*/ 422344 w 1103642"/>
                <a:gd name="connsiteY410" fmla="*/ 339942 h 520278"/>
                <a:gd name="connsiteX411" fmla="*/ 411664 w 1103642"/>
                <a:gd name="connsiteY411" fmla="*/ 339942 h 520278"/>
                <a:gd name="connsiteX412" fmla="*/ 409541 w 1103642"/>
                <a:gd name="connsiteY412" fmla="*/ 342315 h 520278"/>
                <a:gd name="connsiteX413" fmla="*/ 409541 w 1103642"/>
                <a:gd name="connsiteY413" fmla="*/ 344625 h 520278"/>
                <a:gd name="connsiteX414" fmla="*/ 407354 w 1103642"/>
                <a:gd name="connsiteY414" fmla="*/ 346998 h 520278"/>
                <a:gd name="connsiteX415" fmla="*/ 407354 w 1103642"/>
                <a:gd name="connsiteY415" fmla="*/ 349309 h 520278"/>
                <a:gd name="connsiteX416" fmla="*/ 413600 w 1103642"/>
                <a:gd name="connsiteY416" fmla="*/ 349309 h 520278"/>
                <a:gd name="connsiteX417" fmla="*/ 417910 w 1103642"/>
                <a:gd name="connsiteY417" fmla="*/ 346998 h 520278"/>
                <a:gd name="connsiteX418" fmla="*/ 424156 w 1103642"/>
                <a:gd name="connsiteY418" fmla="*/ 346998 h 520278"/>
                <a:gd name="connsiteX419" fmla="*/ 430402 w 1103642"/>
                <a:gd name="connsiteY419" fmla="*/ 344625 h 520278"/>
                <a:gd name="connsiteX420" fmla="*/ 436648 w 1103642"/>
                <a:gd name="connsiteY420" fmla="*/ 344625 h 520278"/>
                <a:gd name="connsiteX421" fmla="*/ 438771 w 1103642"/>
                <a:gd name="connsiteY421" fmla="*/ 342315 h 520278"/>
                <a:gd name="connsiteX422" fmla="*/ 440957 w 1103642"/>
                <a:gd name="connsiteY422" fmla="*/ 342315 h 520278"/>
                <a:gd name="connsiteX423" fmla="*/ 456759 w 1103642"/>
                <a:gd name="connsiteY423" fmla="*/ 334947 h 520278"/>
                <a:gd name="connsiteX424" fmla="*/ 439521 w 1103642"/>
                <a:gd name="connsiteY424" fmla="*/ 344313 h 520278"/>
                <a:gd name="connsiteX425" fmla="*/ 439521 w 1103642"/>
                <a:gd name="connsiteY425" fmla="*/ 348996 h 520278"/>
                <a:gd name="connsiteX426" fmla="*/ 435211 w 1103642"/>
                <a:gd name="connsiteY426" fmla="*/ 348996 h 520278"/>
                <a:gd name="connsiteX427" fmla="*/ 430901 w 1103642"/>
                <a:gd name="connsiteY427" fmla="*/ 351369 h 520278"/>
                <a:gd name="connsiteX428" fmla="*/ 426779 w 1103642"/>
                <a:gd name="connsiteY428" fmla="*/ 351369 h 520278"/>
                <a:gd name="connsiteX429" fmla="*/ 422469 w 1103642"/>
                <a:gd name="connsiteY429" fmla="*/ 353680 h 520278"/>
                <a:gd name="connsiteX430" fmla="*/ 420283 w 1103642"/>
                <a:gd name="connsiteY430" fmla="*/ 356052 h 520278"/>
                <a:gd name="connsiteX431" fmla="*/ 415974 w 1103642"/>
                <a:gd name="connsiteY431" fmla="*/ 358363 h 520278"/>
                <a:gd name="connsiteX432" fmla="*/ 413850 w 1103642"/>
                <a:gd name="connsiteY432" fmla="*/ 363046 h 520278"/>
                <a:gd name="connsiteX433" fmla="*/ 403045 w 1103642"/>
                <a:gd name="connsiteY433" fmla="*/ 363046 h 520278"/>
                <a:gd name="connsiteX434" fmla="*/ 390116 w 1103642"/>
                <a:gd name="connsiteY434" fmla="*/ 374786 h 520278"/>
                <a:gd name="connsiteX435" fmla="*/ 390116 w 1103642"/>
                <a:gd name="connsiteY435" fmla="*/ 381779 h 520278"/>
                <a:gd name="connsiteX436" fmla="*/ 372877 w 1103642"/>
                <a:gd name="connsiteY436" fmla="*/ 381779 h 520278"/>
                <a:gd name="connsiteX437" fmla="*/ 370754 w 1103642"/>
                <a:gd name="connsiteY437" fmla="*/ 384152 h 520278"/>
                <a:gd name="connsiteX438" fmla="*/ 366444 w 1103642"/>
                <a:gd name="connsiteY438" fmla="*/ 384152 h 520278"/>
                <a:gd name="connsiteX439" fmla="*/ 360198 w 1103642"/>
                <a:gd name="connsiteY439" fmla="*/ 386462 h 520278"/>
                <a:gd name="connsiteX440" fmla="*/ 355889 w 1103642"/>
                <a:gd name="connsiteY440" fmla="*/ 388835 h 520278"/>
                <a:gd name="connsiteX441" fmla="*/ 351579 w 1103642"/>
                <a:gd name="connsiteY441" fmla="*/ 388835 h 520278"/>
                <a:gd name="connsiteX442" fmla="*/ 347269 w 1103642"/>
                <a:gd name="connsiteY442" fmla="*/ 393519 h 520278"/>
                <a:gd name="connsiteX443" fmla="*/ 347269 w 1103642"/>
                <a:gd name="connsiteY443" fmla="*/ 398202 h 520278"/>
                <a:gd name="connsiteX444" fmla="*/ 345146 w 1103642"/>
                <a:gd name="connsiteY444" fmla="*/ 400512 h 520278"/>
                <a:gd name="connsiteX445" fmla="*/ 345146 w 1103642"/>
                <a:gd name="connsiteY445" fmla="*/ 405195 h 520278"/>
                <a:gd name="connsiteX446" fmla="*/ 314666 w 1103642"/>
                <a:gd name="connsiteY446" fmla="*/ 405195 h 520278"/>
                <a:gd name="connsiteX447" fmla="*/ 308420 w 1103642"/>
                <a:gd name="connsiteY447" fmla="*/ 407568 h 520278"/>
                <a:gd name="connsiteX448" fmla="*/ 297615 w 1103642"/>
                <a:gd name="connsiteY448" fmla="*/ 414562 h 520278"/>
                <a:gd name="connsiteX449" fmla="*/ 288996 w 1103642"/>
                <a:gd name="connsiteY449" fmla="*/ 421618 h 520278"/>
                <a:gd name="connsiteX450" fmla="*/ 280376 w 1103642"/>
                <a:gd name="connsiteY450" fmla="*/ 426301 h 520278"/>
                <a:gd name="connsiteX451" fmla="*/ 278253 w 1103642"/>
                <a:gd name="connsiteY451" fmla="*/ 428612 h 520278"/>
                <a:gd name="connsiteX452" fmla="*/ 269384 w 1103642"/>
                <a:gd name="connsiteY452" fmla="*/ 430985 h 520278"/>
                <a:gd name="connsiteX453" fmla="*/ 265074 w 1103642"/>
                <a:gd name="connsiteY453" fmla="*/ 437978 h 520278"/>
                <a:gd name="connsiteX454" fmla="*/ 263138 w 1103642"/>
                <a:gd name="connsiteY454" fmla="*/ 430985 h 520278"/>
                <a:gd name="connsiteX455" fmla="*/ 241402 w 1103642"/>
                <a:gd name="connsiteY455" fmla="*/ 430985 h 520278"/>
                <a:gd name="connsiteX456" fmla="*/ 232783 w 1103642"/>
                <a:gd name="connsiteY456" fmla="*/ 435668 h 520278"/>
                <a:gd name="connsiteX457" fmla="*/ 226537 w 1103642"/>
                <a:gd name="connsiteY457" fmla="*/ 437978 h 520278"/>
                <a:gd name="connsiteX458" fmla="*/ 224413 w 1103642"/>
                <a:gd name="connsiteY458" fmla="*/ 440351 h 520278"/>
                <a:gd name="connsiteX459" fmla="*/ 218168 w 1103642"/>
                <a:gd name="connsiteY459" fmla="*/ 440351 h 520278"/>
                <a:gd name="connsiteX460" fmla="*/ 218168 w 1103642"/>
                <a:gd name="connsiteY460" fmla="*/ 445347 h 520278"/>
                <a:gd name="connsiteX461" fmla="*/ 207425 w 1103642"/>
                <a:gd name="connsiteY461" fmla="*/ 447657 h 520278"/>
                <a:gd name="connsiteX462" fmla="*/ 203115 w 1103642"/>
                <a:gd name="connsiteY462" fmla="*/ 450030 h 520278"/>
                <a:gd name="connsiteX463" fmla="*/ 193996 w 1103642"/>
                <a:gd name="connsiteY463" fmla="*/ 450030 h 520278"/>
                <a:gd name="connsiteX464" fmla="*/ 185377 w 1103642"/>
                <a:gd name="connsiteY464" fmla="*/ 457086 h 520278"/>
                <a:gd name="connsiteX465" fmla="*/ 187500 w 1103642"/>
                <a:gd name="connsiteY465" fmla="*/ 461769 h 520278"/>
                <a:gd name="connsiteX466" fmla="*/ 193746 w 1103642"/>
                <a:gd name="connsiteY466" fmla="*/ 454713 h 520278"/>
                <a:gd name="connsiteX467" fmla="*/ 199992 w 1103642"/>
                <a:gd name="connsiteY467" fmla="*/ 459396 h 520278"/>
                <a:gd name="connsiteX468" fmla="*/ 208611 w 1103642"/>
                <a:gd name="connsiteY468" fmla="*/ 452340 h 520278"/>
                <a:gd name="connsiteX469" fmla="*/ 208611 w 1103642"/>
                <a:gd name="connsiteY469" fmla="*/ 457086 h 520278"/>
                <a:gd name="connsiteX470" fmla="*/ 213171 w 1103642"/>
                <a:gd name="connsiteY470" fmla="*/ 457086 h 520278"/>
                <a:gd name="connsiteX471" fmla="*/ 217481 w 1103642"/>
                <a:gd name="connsiteY471" fmla="*/ 454713 h 520278"/>
                <a:gd name="connsiteX472" fmla="*/ 221790 w 1103642"/>
                <a:gd name="connsiteY472" fmla="*/ 454713 h 520278"/>
                <a:gd name="connsiteX473" fmla="*/ 230409 w 1103642"/>
                <a:gd name="connsiteY473" fmla="*/ 445347 h 520278"/>
                <a:gd name="connsiteX474" fmla="*/ 234719 w 1103642"/>
                <a:gd name="connsiteY474" fmla="*/ 442974 h 520278"/>
                <a:gd name="connsiteX475" fmla="*/ 239029 w 1103642"/>
                <a:gd name="connsiteY475" fmla="*/ 438291 h 520278"/>
                <a:gd name="connsiteX476" fmla="*/ 245275 w 1103642"/>
                <a:gd name="connsiteY476" fmla="*/ 438291 h 520278"/>
                <a:gd name="connsiteX477" fmla="*/ 245275 w 1103642"/>
                <a:gd name="connsiteY477" fmla="*/ 442974 h 520278"/>
                <a:gd name="connsiteX478" fmla="*/ 247461 w 1103642"/>
                <a:gd name="connsiteY478" fmla="*/ 445347 h 520278"/>
                <a:gd name="connsiteX479" fmla="*/ 253707 w 1103642"/>
                <a:gd name="connsiteY479" fmla="*/ 445347 h 520278"/>
                <a:gd name="connsiteX480" fmla="*/ 263138 w 1103642"/>
                <a:gd name="connsiteY480" fmla="*/ 440351 h 520278"/>
                <a:gd name="connsiteX481" fmla="*/ 267447 w 1103642"/>
                <a:gd name="connsiteY481" fmla="*/ 440351 h 520278"/>
                <a:gd name="connsiteX482" fmla="*/ 271757 w 1103642"/>
                <a:gd name="connsiteY482" fmla="*/ 437978 h 520278"/>
                <a:gd name="connsiteX483" fmla="*/ 273943 w 1103642"/>
                <a:gd name="connsiteY483" fmla="*/ 435668 h 520278"/>
                <a:gd name="connsiteX484" fmla="*/ 275629 w 1103642"/>
                <a:gd name="connsiteY484" fmla="*/ 435668 h 520278"/>
                <a:gd name="connsiteX485" fmla="*/ 288558 w 1103642"/>
                <a:gd name="connsiteY485" fmla="*/ 440351 h 520278"/>
                <a:gd name="connsiteX486" fmla="*/ 294804 w 1103642"/>
                <a:gd name="connsiteY486" fmla="*/ 433295 h 520278"/>
                <a:gd name="connsiteX487" fmla="*/ 299114 w 1103642"/>
                <a:gd name="connsiteY487" fmla="*/ 433295 h 520278"/>
                <a:gd name="connsiteX488" fmla="*/ 305360 w 1103642"/>
                <a:gd name="connsiteY488" fmla="*/ 430985 h 520278"/>
                <a:gd name="connsiteX489" fmla="*/ 311606 w 1103642"/>
                <a:gd name="connsiteY489" fmla="*/ 430985 h 520278"/>
                <a:gd name="connsiteX490" fmla="*/ 320225 w 1103642"/>
                <a:gd name="connsiteY490" fmla="*/ 426301 h 520278"/>
                <a:gd name="connsiteX491" fmla="*/ 328844 w 1103642"/>
                <a:gd name="connsiteY491" fmla="*/ 416935 h 520278"/>
                <a:gd name="connsiteX492" fmla="*/ 337463 w 1103642"/>
                <a:gd name="connsiteY492" fmla="*/ 412252 h 520278"/>
                <a:gd name="connsiteX493" fmla="*/ 348269 w 1103642"/>
                <a:gd name="connsiteY493" fmla="*/ 412252 h 520278"/>
                <a:gd name="connsiteX494" fmla="*/ 350392 w 1103642"/>
                <a:gd name="connsiteY494" fmla="*/ 407568 h 520278"/>
                <a:gd name="connsiteX495" fmla="*/ 363321 w 1103642"/>
                <a:gd name="connsiteY495" fmla="*/ 407568 h 520278"/>
                <a:gd name="connsiteX496" fmla="*/ 367631 w 1103642"/>
                <a:gd name="connsiteY496" fmla="*/ 405195 h 520278"/>
                <a:gd name="connsiteX497" fmla="*/ 369817 w 1103642"/>
                <a:gd name="connsiteY497" fmla="*/ 405195 h 520278"/>
                <a:gd name="connsiteX498" fmla="*/ 371940 w 1103642"/>
                <a:gd name="connsiteY498" fmla="*/ 402885 h 520278"/>
                <a:gd name="connsiteX499" fmla="*/ 376250 w 1103642"/>
                <a:gd name="connsiteY499" fmla="*/ 402885 h 520278"/>
                <a:gd name="connsiteX500" fmla="*/ 389179 w 1103642"/>
                <a:gd name="connsiteY500" fmla="*/ 398202 h 520278"/>
                <a:gd name="connsiteX501" fmla="*/ 397798 w 1103642"/>
                <a:gd name="connsiteY501" fmla="*/ 393519 h 520278"/>
                <a:gd name="connsiteX502" fmla="*/ 402108 w 1103642"/>
                <a:gd name="connsiteY502" fmla="*/ 388835 h 520278"/>
                <a:gd name="connsiteX503" fmla="*/ 406418 w 1103642"/>
                <a:gd name="connsiteY503" fmla="*/ 386462 h 520278"/>
                <a:gd name="connsiteX504" fmla="*/ 408604 w 1103642"/>
                <a:gd name="connsiteY504" fmla="*/ 384152 h 520278"/>
                <a:gd name="connsiteX505" fmla="*/ 432275 w 1103642"/>
                <a:gd name="connsiteY505" fmla="*/ 379469 h 520278"/>
                <a:gd name="connsiteX506" fmla="*/ 451700 w 1103642"/>
                <a:gd name="connsiteY506" fmla="*/ 367729 h 520278"/>
                <a:gd name="connsiteX507" fmla="*/ 464629 w 1103642"/>
                <a:gd name="connsiteY507" fmla="*/ 367729 h 520278"/>
                <a:gd name="connsiteX508" fmla="*/ 470875 w 1103642"/>
                <a:gd name="connsiteY508" fmla="*/ 365419 h 520278"/>
                <a:gd name="connsiteX509" fmla="*/ 475184 w 1103642"/>
                <a:gd name="connsiteY509" fmla="*/ 365419 h 520278"/>
                <a:gd name="connsiteX510" fmla="*/ 479494 w 1103642"/>
                <a:gd name="connsiteY510" fmla="*/ 363046 h 520278"/>
                <a:gd name="connsiteX511" fmla="*/ 491424 w 1103642"/>
                <a:gd name="connsiteY511" fmla="*/ 351681 h 520278"/>
                <a:gd name="connsiteX512" fmla="*/ 495733 w 1103642"/>
                <a:gd name="connsiteY512" fmla="*/ 351681 h 520278"/>
                <a:gd name="connsiteX513" fmla="*/ 504353 w 1103642"/>
                <a:gd name="connsiteY513" fmla="*/ 346998 h 520278"/>
                <a:gd name="connsiteX514" fmla="*/ 508662 w 1103642"/>
                <a:gd name="connsiteY514" fmla="*/ 346998 h 520278"/>
                <a:gd name="connsiteX515" fmla="*/ 512972 w 1103642"/>
                <a:gd name="connsiteY515" fmla="*/ 344625 h 520278"/>
                <a:gd name="connsiteX516" fmla="*/ 515158 w 1103642"/>
                <a:gd name="connsiteY516" fmla="*/ 342315 h 520278"/>
                <a:gd name="connsiteX517" fmla="*/ 515158 w 1103642"/>
                <a:gd name="connsiteY517" fmla="*/ 337319 h 520278"/>
                <a:gd name="connsiteX518" fmla="*/ 510848 w 1103642"/>
                <a:gd name="connsiteY518" fmla="*/ 337319 h 520278"/>
                <a:gd name="connsiteX519" fmla="*/ 512972 w 1103642"/>
                <a:gd name="connsiteY519" fmla="*/ 334947 h 520278"/>
                <a:gd name="connsiteX520" fmla="*/ 521591 w 1103642"/>
                <a:gd name="connsiteY520" fmla="*/ 330263 h 520278"/>
                <a:gd name="connsiteX521" fmla="*/ 523777 w 1103642"/>
                <a:gd name="connsiteY521" fmla="*/ 327891 h 520278"/>
                <a:gd name="connsiteX522" fmla="*/ 528087 w 1103642"/>
                <a:gd name="connsiteY522" fmla="*/ 325580 h 520278"/>
                <a:gd name="connsiteX523" fmla="*/ 530210 w 1103642"/>
                <a:gd name="connsiteY523" fmla="*/ 323207 h 520278"/>
                <a:gd name="connsiteX524" fmla="*/ 534520 w 1103642"/>
                <a:gd name="connsiteY524" fmla="*/ 323207 h 520278"/>
                <a:gd name="connsiteX525" fmla="*/ 538892 w 1103642"/>
                <a:gd name="connsiteY525" fmla="*/ 320897 h 520278"/>
                <a:gd name="connsiteX526" fmla="*/ 543202 w 1103642"/>
                <a:gd name="connsiteY526" fmla="*/ 320897 h 520278"/>
                <a:gd name="connsiteX527" fmla="*/ 545325 w 1103642"/>
                <a:gd name="connsiteY527" fmla="*/ 318524 h 520278"/>
                <a:gd name="connsiteX528" fmla="*/ 547511 w 1103642"/>
                <a:gd name="connsiteY528" fmla="*/ 318524 h 520278"/>
                <a:gd name="connsiteX529" fmla="*/ 573369 w 1103642"/>
                <a:gd name="connsiteY529" fmla="*/ 306847 h 520278"/>
                <a:gd name="connsiteX530" fmla="*/ 571183 w 1103642"/>
                <a:gd name="connsiteY530" fmla="*/ 299791 h 520278"/>
                <a:gd name="connsiteX531" fmla="*/ 575430 w 1103642"/>
                <a:gd name="connsiteY531" fmla="*/ 299791 h 520278"/>
                <a:gd name="connsiteX532" fmla="*/ 577616 w 1103642"/>
                <a:gd name="connsiteY532" fmla="*/ 302164 h 520278"/>
                <a:gd name="connsiteX533" fmla="*/ 583862 w 1103642"/>
                <a:gd name="connsiteY533" fmla="*/ 302164 h 520278"/>
                <a:gd name="connsiteX534" fmla="*/ 588172 w 1103642"/>
                <a:gd name="connsiteY534" fmla="*/ 297481 h 520278"/>
                <a:gd name="connsiteX535" fmla="*/ 592482 w 1103642"/>
                <a:gd name="connsiteY535" fmla="*/ 297481 h 520278"/>
                <a:gd name="connsiteX536" fmla="*/ 601101 w 1103642"/>
                <a:gd name="connsiteY536" fmla="*/ 292797 h 520278"/>
                <a:gd name="connsiteX537" fmla="*/ 603287 w 1103642"/>
                <a:gd name="connsiteY537" fmla="*/ 290424 h 520278"/>
                <a:gd name="connsiteX538" fmla="*/ 611906 w 1103642"/>
                <a:gd name="connsiteY538" fmla="*/ 285741 h 520278"/>
                <a:gd name="connsiteX539" fmla="*/ 624835 w 1103642"/>
                <a:gd name="connsiteY539" fmla="*/ 281058 h 520278"/>
                <a:gd name="connsiteX540" fmla="*/ 635640 w 1103642"/>
                <a:gd name="connsiteY540" fmla="*/ 276375 h 520278"/>
                <a:gd name="connsiteX541" fmla="*/ 644260 w 1103642"/>
                <a:gd name="connsiteY541" fmla="*/ 274064 h 520278"/>
                <a:gd name="connsiteX542" fmla="*/ 650505 w 1103642"/>
                <a:gd name="connsiteY542" fmla="*/ 274064 h 520278"/>
                <a:gd name="connsiteX543" fmla="*/ 652692 w 1103642"/>
                <a:gd name="connsiteY543" fmla="*/ 276375 h 520278"/>
                <a:gd name="connsiteX544" fmla="*/ 661311 w 1103642"/>
                <a:gd name="connsiteY544" fmla="*/ 281058 h 520278"/>
                <a:gd name="connsiteX545" fmla="*/ 663434 w 1103642"/>
                <a:gd name="connsiteY545" fmla="*/ 283431 h 520278"/>
                <a:gd name="connsiteX546" fmla="*/ 650505 w 1103642"/>
                <a:gd name="connsiteY546" fmla="*/ 283431 h 520278"/>
                <a:gd name="connsiteX547" fmla="*/ 644260 w 1103642"/>
                <a:gd name="connsiteY547" fmla="*/ 278748 h 520278"/>
                <a:gd name="connsiteX548" fmla="*/ 631643 w 1103642"/>
                <a:gd name="connsiteY548" fmla="*/ 288114 h 520278"/>
                <a:gd name="connsiteX549" fmla="*/ 620900 w 1103642"/>
                <a:gd name="connsiteY549" fmla="*/ 288114 h 520278"/>
                <a:gd name="connsiteX550" fmla="*/ 618714 w 1103642"/>
                <a:gd name="connsiteY550" fmla="*/ 290424 h 520278"/>
                <a:gd name="connsiteX551" fmla="*/ 614404 w 1103642"/>
                <a:gd name="connsiteY551" fmla="*/ 292797 h 520278"/>
                <a:gd name="connsiteX552" fmla="*/ 612281 w 1103642"/>
                <a:gd name="connsiteY552" fmla="*/ 297481 h 520278"/>
                <a:gd name="connsiteX553" fmla="*/ 607971 w 1103642"/>
                <a:gd name="connsiteY553" fmla="*/ 299791 h 520278"/>
                <a:gd name="connsiteX554" fmla="*/ 605785 w 1103642"/>
                <a:gd name="connsiteY554" fmla="*/ 302164 h 520278"/>
                <a:gd name="connsiteX555" fmla="*/ 603662 w 1103642"/>
                <a:gd name="connsiteY555" fmla="*/ 302164 h 520278"/>
                <a:gd name="connsiteX556" fmla="*/ 599352 w 1103642"/>
                <a:gd name="connsiteY556" fmla="*/ 304474 h 520278"/>
                <a:gd name="connsiteX557" fmla="*/ 595042 w 1103642"/>
                <a:gd name="connsiteY557" fmla="*/ 304474 h 520278"/>
                <a:gd name="connsiteX558" fmla="*/ 588796 w 1103642"/>
                <a:gd name="connsiteY558" fmla="*/ 306847 h 520278"/>
                <a:gd name="connsiteX559" fmla="*/ 580177 w 1103642"/>
                <a:gd name="connsiteY559" fmla="*/ 311530 h 520278"/>
                <a:gd name="connsiteX560" fmla="*/ 580177 w 1103642"/>
                <a:gd name="connsiteY560" fmla="*/ 313841 h 520278"/>
                <a:gd name="connsiteX561" fmla="*/ 582363 w 1103642"/>
                <a:gd name="connsiteY561" fmla="*/ 316214 h 520278"/>
                <a:gd name="connsiteX562" fmla="*/ 586673 w 1103642"/>
                <a:gd name="connsiteY562" fmla="*/ 318524 h 520278"/>
                <a:gd name="connsiteX563" fmla="*/ 590983 w 1103642"/>
                <a:gd name="connsiteY563" fmla="*/ 318524 h 520278"/>
                <a:gd name="connsiteX564" fmla="*/ 588796 w 1103642"/>
                <a:gd name="connsiteY564" fmla="*/ 320897 h 520278"/>
                <a:gd name="connsiteX565" fmla="*/ 586673 w 1103642"/>
                <a:gd name="connsiteY565" fmla="*/ 320897 h 520278"/>
                <a:gd name="connsiteX566" fmla="*/ 582363 w 1103642"/>
                <a:gd name="connsiteY566" fmla="*/ 323207 h 520278"/>
                <a:gd name="connsiteX567" fmla="*/ 564750 w 1103642"/>
                <a:gd name="connsiteY567" fmla="*/ 323207 h 520278"/>
                <a:gd name="connsiteX568" fmla="*/ 562564 w 1103642"/>
                <a:gd name="connsiteY568" fmla="*/ 325580 h 520278"/>
                <a:gd name="connsiteX569" fmla="*/ 560440 w 1103642"/>
                <a:gd name="connsiteY569" fmla="*/ 325580 h 520278"/>
                <a:gd name="connsiteX570" fmla="*/ 560440 w 1103642"/>
                <a:gd name="connsiteY570" fmla="*/ 330263 h 520278"/>
                <a:gd name="connsiteX571" fmla="*/ 564750 w 1103642"/>
                <a:gd name="connsiteY571" fmla="*/ 334947 h 520278"/>
                <a:gd name="connsiteX572" fmla="*/ 569185 w 1103642"/>
                <a:gd name="connsiteY572" fmla="*/ 334947 h 520278"/>
                <a:gd name="connsiteX573" fmla="*/ 573494 w 1103642"/>
                <a:gd name="connsiteY573" fmla="*/ 332636 h 520278"/>
                <a:gd name="connsiteX574" fmla="*/ 588547 w 1103642"/>
                <a:gd name="connsiteY574" fmla="*/ 325580 h 520278"/>
                <a:gd name="connsiteX575" fmla="*/ 603662 w 1103642"/>
                <a:gd name="connsiteY575" fmla="*/ 316214 h 520278"/>
                <a:gd name="connsiteX576" fmla="*/ 618714 w 1103642"/>
                <a:gd name="connsiteY576" fmla="*/ 311530 h 520278"/>
                <a:gd name="connsiteX577" fmla="*/ 642448 w 1103642"/>
                <a:gd name="connsiteY577" fmla="*/ 311530 h 520278"/>
                <a:gd name="connsiteX578" fmla="*/ 653254 w 1103642"/>
                <a:gd name="connsiteY578" fmla="*/ 309157 h 520278"/>
                <a:gd name="connsiteX579" fmla="*/ 655377 w 1103642"/>
                <a:gd name="connsiteY579" fmla="*/ 306847 h 520278"/>
                <a:gd name="connsiteX580" fmla="*/ 663997 w 1103642"/>
                <a:gd name="connsiteY580" fmla="*/ 302164 h 520278"/>
                <a:gd name="connsiteX581" fmla="*/ 666183 w 1103642"/>
                <a:gd name="connsiteY581" fmla="*/ 297481 h 520278"/>
                <a:gd name="connsiteX582" fmla="*/ 670492 w 1103642"/>
                <a:gd name="connsiteY582" fmla="*/ 295108 h 520278"/>
                <a:gd name="connsiteX583" fmla="*/ 672616 w 1103642"/>
                <a:gd name="connsiteY583" fmla="*/ 292797 h 520278"/>
                <a:gd name="connsiteX584" fmla="*/ 670492 w 1103642"/>
                <a:gd name="connsiteY584" fmla="*/ 288114 h 520278"/>
                <a:gd name="connsiteX585" fmla="*/ 674802 w 1103642"/>
                <a:gd name="connsiteY585" fmla="*/ 285741 h 520278"/>
                <a:gd name="connsiteX586" fmla="*/ 685545 w 1103642"/>
                <a:gd name="connsiteY586" fmla="*/ 281058 h 520278"/>
                <a:gd name="connsiteX587" fmla="*/ 698474 w 1103642"/>
                <a:gd name="connsiteY587" fmla="*/ 278748 h 520278"/>
                <a:gd name="connsiteX588" fmla="*/ 704719 w 1103642"/>
                <a:gd name="connsiteY588" fmla="*/ 276375 h 520278"/>
                <a:gd name="connsiteX589" fmla="*/ 706843 w 1103642"/>
                <a:gd name="connsiteY589" fmla="*/ 276375 h 520278"/>
                <a:gd name="connsiteX590" fmla="*/ 711153 w 1103642"/>
                <a:gd name="connsiteY590" fmla="*/ 281058 h 520278"/>
                <a:gd name="connsiteX591" fmla="*/ 711153 w 1103642"/>
                <a:gd name="connsiteY591" fmla="*/ 283431 h 520278"/>
                <a:gd name="connsiteX592" fmla="*/ 734887 w 1103642"/>
                <a:gd name="connsiteY592" fmla="*/ 274064 h 520278"/>
                <a:gd name="connsiteX593" fmla="*/ 719772 w 1103642"/>
                <a:gd name="connsiteY593" fmla="*/ 288114 h 520278"/>
                <a:gd name="connsiteX594" fmla="*/ 726018 w 1103642"/>
                <a:gd name="connsiteY594" fmla="*/ 290424 h 520278"/>
                <a:gd name="connsiteX595" fmla="*/ 726018 w 1103642"/>
                <a:gd name="connsiteY595" fmla="*/ 297481 h 520278"/>
                <a:gd name="connsiteX596" fmla="*/ 728141 w 1103642"/>
                <a:gd name="connsiteY596" fmla="*/ 297481 h 520278"/>
                <a:gd name="connsiteX597" fmla="*/ 730327 w 1103642"/>
                <a:gd name="connsiteY597" fmla="*/ 295108 h 520278"/>
                <a:gd name="connsiteX598" fmla="*/ 751876 w 1103642"/>
                <a:gd name="connsiteY598" fmla="*/ 283431 h 520278"/>
                <a:gd name="connsiteX599" fmla="*/ 747566 w 1103642"/>
                <a:gd name="connsiteY599" fmla="*/ 285741 h 520278"/>
                <a:gd name="connsiteX600" fmla="*/ 745442 w 1103642"/>
                <a:gd name="connsiteY600" fmla="*/ 290424 h 520278"/>
                <a:gd name="connsiteX601" fmla="*/ 741133 w 1103642"/>
                <a:gd name="connsiteY601" fmla="*/ 292797 h 520278"/>
                <a:gd name="connsiteX602" fmla="*/ 738947 w 1103642"/>
                <a:gd name="connsiteY602" fmla="*/ 297481 h 520278"/>
                <a:gd name="connsiteX603" fmla="*/ 734637 w 1103642"/>
                <a:gd name="connsiteY603" fmla="*/ 302164 h 520278"/>
                <a:gd name="connsiteX604" fmla="*/ 736823 w 1103642"/>
                <a:gd name="connsiteY604" fmla="*/ 304474 h 520278"/>
                <a:gd name="connsiteX605" fmla="*/ 741133 w 1103642"/>
                <a:gd name="connsiteY605" fmla="*/ 304474 h 520278"/>
                <a:gd name="connsiteX606" fmla="*/ 745442 w 1103642"/>
                <a:gd name="connsiteY606" fmla="*/ 306847 h 520278"/>
                <a:gd name="connsiteX607" fmla="*/ 756560 w 1103642"/>
                <a:gd name="connsiteY607" fmla="*/ 306847 h 520278"/>
                <a:gd name="connsiteX608" fmla="*/ 793223 w 1103642"/>
                <a:gd name="connsiteY608" fmla="*/ 311530 h 520278"/>
                <a:gd name="connsiteX609" fmla="*/ 803966 w 1103642"/>
                <a:gd name="connsiteY609" fmla="*/ 304474 h 520278"/>
                <a:gd name="connsiteX610" fmla="*/ 801842 w 1103642"/>
                <a:gd name="connsiteY610" fmla="*/ 306847 h 520278"/>
                <a:gd name="connsiteX611" fmla="*/ 801842 w 1103642"/>
                <a:gd name="connsiteY611" fmla="*/ 316214 h 520278"/>
                <a:gd name="connsiteX612" fmla="*/ 825264 w 1103642"/>
                <a:gd name="connsiteY612" fmla="*/ 316214 h 520278"/>
                <a:gd name="connsiteX613" fmla="*/ 838256 w 1103642"/>
                <a:gd name="connsiteY613" fmla="*/ 313841 h 520278"/>
                <a:gd name="connsiteX614" fmla="*/ 836070 w 1103642"/>
                <a:gd name="connsiteY614" fmla="*/ 313841 h 520278"/>
                <a:gd name="connsiteX615" fmla="*/ 833946 w 1103642"/>
                <a:gd name="connsiteY615" fmla="*/ 316214 h 520278"/>
                <a:gd name="connsiteX616" fmla="*/ 829637 w 1103642"/>
                <a:gd name="connsiteY616" fmla="*/ 316214 h 520278"/>
                <a:gd name="connsiteX617" fmla="*/ 820955 w 1103642"/>
                <a:gd name="connsiteY617" fmla="*/ 320897 h 520278"/>
                <a:gd name="connsiteX618" fmla="*/ 818831 w 1103642"/>
                <a:gd name="connsiteY618" fmla="*/ 323207 h 520278"/>
                <a:gd name="connsiteX619" fmla="*/ 818831 w 1103642"/>
                <a:gd name="connsiteY619" fmla="*/ 325580 h 520278"/>
                <a:gd name="connsiteX620" fmla="*/ 823141 w 1103642"/>
                <a:gd name="connsiteY620" fmla="*/ 330263 h 520278"/>
                <a:gd name="connsiteX621" fmla="*/ 827451 w 1103642"/>
                <a:gd name="connsiteY621" fmla="*/ 332636 h 520278"/>
                <a:gd name="connsiteX622" fmla="*/ 829637 w 1103642"/>
                <a:gd name="connsiteY622" fmla="*/ 334947 h 520278"/>
                <a:gd name="connsiteX623" fmla="*/ 829637 w 1103642"/>
                <a:gd name="connsiteY623" fmla="*/ 344313 h 520278"/>
                <a:gd name="connsiteX624" fmla="*/ 831760 w 1103642"/>
                <a:gd name="connsiteY624" fmla="*/ 346686 h 520278"/>
                <a:gd name="connsiteX625" fmla="*/ 831760 w 1103642"/>
                <a:gd name="connsiteY625" fmla="*/ 351681 h 520278"/>
                <a:gd name="connsiteX626" fmla="*/ 833946 w 1103642"/>
                <a:gd name="connsiteY626" fmla="*/ 356365 h 520278"/>
                <a:gd name="connsiteX627" fmla="*/ 846875 w 1103642"/>
                <a:gd name="connsiteY627" fmla="*/ 356365 h 520278"/>
                <a:gd name="connsiteX628" fmla="*/ 851185 w 1103642"/>
                <a:gd name="connsiteY628" fmla="*/ 353992 h 520278"/>
                <a:gd name="connsiteX629" fmla="*/ 857431 w 1103642"/>
                <a:gd name="connsiteY629" fmla="*/ 353992 h 520278"/>
                <a:gd name="connsiteX630" fmla="*/ 855307 w 1103642"/>
                <a:gd name="connsiteY630" fmla="*/ 342315 h 520278"/>
                <a:gd name="connsiteX631" fmla="*/ 861553 w 1103642"/>
                <a:gd name="connsiteY631" fmla="*/ 339942 h 520278"/>
                <a:gd name="connsiteX632" fmla="*/ 865862 w 1103642"/>
                <a:gd name="connsiteY632" fmla="*/ 346998 h 520278"/>
                <a:gd name="connsiteX633" fmla="*/ 876668 w 1103642"/>
                <a:gd name="connsiteY633" fmla="*/ 342315 h 520278"/>
                <a:gd name="connsiteX634" fmla="*/ 872358 w 1103642"/>
                <a:gd name="connsiteY634" fmla="*/ 346998 h 520278"/>
                <a:gd name="connsiteX635" fmla="*/ 872358 w 1103642"/>
                <a:gd name="connsiteY635" fmla="*/ 351681 h 520278"/>
                <a:gd name="connsiteX636" fmla="*/ 870172 w 1103642"/>
                <a:gd name="connsiteY636" fmla="*/ 353992 h 520278"/>
                <a:gd name="connsiteX637" fmla="*/ 870172 w 1103642"/>
                <a:gd name="connsiteY637" fmla="*/ 356365 h 520278"/>
                <a:gd name="connsiteX638" fmla="*/ 872358 w 1103642"/>
                <a:gd name="connsiteY638" fmla="*/ 358675 h 520278"/>
                <a:gd name="connsiteX639" fmla="*/ 875231 w 1103642"/>
                <a:gd name="connsiteY639" fmla="*/ 358675 h 520278"/>
                <a:gd name="connsiteX640" fmla="*/ 879541 w 1103642"/>
                <a:gd name="connsiteY640" fmla="*/ 356365 h 520278"/>
                <a:gd name="connsiteX641" fmla="*/ 881727 w 1103642"/>
                <a:gd name="connsiteY641" fmla="*/ 353992 h 520278"/>
                <a:gd name="connsiteX642" fmla="*/ 883851 w 1103642"/>
                <a:gd name="connsiteY642" fmla="*/ 349309 h 520278"/>
                <a:gd name="connsiteX643" fmla="*/ 886037 w 1103642"/>
                <a:gd name="connsiteY643" fmla="*/ 346998 h 520278"/>
                <a:gd name="connsiteX644" fmla="*/ 888160 w 1103642"/>
                <a:gd name="connsiteY644" fmla="*/ 342315 h 520278"/>
                <a:gd name="connsiteX645" fmla="*/ 898965 w 1103642"/>
                <a:gd name="connsiteY645" fmla="*/ 325892 h 520278"/>
                <a:gd name="connsiteX646" fmla="*/ 890221 w 1103642"/>
                <a:gd name="connsiteY646" fmla="*/ 351681 h 520278"/>
                <a:gd name="connsiteX647" fmla="*/ 892345 w 1103642"/>
                <a:gd name="connsiteY647" fmla="*/ 361048 h 520278"/>
                <a:gd name="connsiteX648" fmla="*/ 905274 w 1103642"/>
                <a:gd name="connsiteY648" fmla="*/ 356365 h 520278"/>
                <a:gd name="connsiteX649" fmla="*/ 896654 w 1103642"/>
                <a:gd name="connsiteY649" fmla="*/ 365731 h 520278"/>
                <a:gd name="connsiteX650" fmla="*/ 905274 w 1103642"/>
                <a:gd name="connsiteY650" fmla="*/ 372725 h 520278"/>
                <a:gd name="connsiteX651" fmla="*/ 899028 w 1103642"/>
                <a:gd name="connsiteY651" fmla="*/ 372725 h 520278"/>
                <a:gd name="connsiteX652" fmla="*/ 899028 w 1103642"/>
                <a:gd name="connsiteY652" fmla="*/ 379781 h 520278"/>
                <a:gd name="connsiteX653" fmla="*/ 888223 w 1103642"/>
                <a:gd name="connsiteY653" fmla="*/ 386775 h 520278"/>
                <a:gd name="connsiteX654" fmla="*/ 881977 w 1103642"/>
                <a:gd name="connsiteY654" fmla="*/ 391458 h 520278"/>
                <a:gd name="connsiteX655" fmla="*/ 892720 w 1103642"/>
                <a:gd name="connsiteY655" fmla="*/ 398514 h 520278"/>
                <a:gd name="connsiteX656" fmla="*/ 890596 w 1103642"/>
                <a:gd name="connsiteY656" fmla="*/ 410191 h 520278"/>
                <a:gd name="connsiteX657" fmla="*/ 884350 w 1103642"/>
                <a:gd name="connsiteY657" fmla="*/ 417247 h 520278"/>
                <a:gd name="connsiteX658" fmla="*/ 890596 w 1103642"/>
                <a:gd name="connsiteY658" fmla="*/ 421930 h 520278"/>
                <a:gd name="connsiteX659" fmla="*/ 884350 w 1103642"/>
                <a:gd name="connsiteY659" fmla="*/ 428924 h 520278"/>
                <a:gd name="connsiteX660" fmla="*/ 895156 w 1103642"/>
                <a:gd name="connsiteY660" fmla="*/ 428924 h 520278"/>
                <a:gd name="connsiteX661" fmla="*/ 908084 w 1103642"/>
                <a:gd name="connsiteY661" fmla="*/ 424241 h 520278"/>
                <a:gd name="connsiteX662" fmla="*/ 897279 w 1103642"/>
                <a:gd name="connsiteY662" fmla="*/ 438291 h 520278"/>
                <a:gd name="connsiteX663" fmla="*/ 891033 w 1103642"/>
                <a:gd name="connsiteY663" fmla="*/ 445347 h 520278"/>
                <a:gd name="connsiteX664" fmla="*/ 899653 w 1103642"/>
                <a:gd name="connsiteY664" fmla="*/ 447657 h 520278"/>
                <a:gd name="connsiteX665" fmla="*/ 881477 w 1103642"/>
                <a:gd name="connsiteY665" fmla="*/ 454401 h 520278"/>
                <a:gd name="connsiteX666" fmla="*/ 875231 w 1103642"/>
                <a:gd name="connsiteY666" fmla="*/ 459084 h 520278"/>
                <a:gd name="connsiteX667" fmla="*/ 881477 w 1103642"/>
                <a:gd name="connsiteY667" fmla="*/ 463767 h 520278"/>
                <a:gd name="connsiteX668" fmla="*/ 881477 w 1103642"/>
                <a:gd name="connsiteY668" fmla="*/ 468451 h 520278"/>
                <a:gd name="connsiteX669" fmla="*/ 887723 w 1103642"/>
                <a:gd name="connsiteY669" fmla="*/ 463767 h 520278"/>
                <a:gd name="connsiteX670" fmla="*/ 893969 w 1103642"/>
                <a:gd name="connsiteY670" fmla="*/ 461457 h 520278"/>
                <a:gd name="connsiteX671" fmla="*/ 898278 w 1103642"/>
                <a:gd name="connsiteY671" fmla="*/ 456774 h 520278"/>
                <a:gd name="connsiteX672" fmla="*/ 902588 w 1103642"/>
                <a:gd name="connsiteY672" fmla="*/ 454401 h 520278"/>
                <a:gd name="connsiteX673" fmla="*/ 908834 w 1103642"/>
                <a:gd name="connsiteY673" fmla="*/ 447345 h 520278"/>
                <a:gd name="connsiteX674" fmla="*/ 911020 w 1103642"/>
                <a:gd name="connsiteY674" fmla="*/ 442662 h 520278"/>
                <a:gd name="connsiteX675" fmla="*/ 911020 w 1103642"/>
                <a:gd name="connsiteY675" fmla="*/ 437978 h 520278"/>
                <a:gd name="connsiteX676" fmla="*/ 915330 w 1103642"/>
                <a:gd name="connsiteY676" fmla="*/ 435668 h 520278"/>
                <a:gd name="connsiteX677" fmla="*/ 919639 w 1103642"/>
                <a:gd name="connsiteY677" fmla="*/ 430985 h 520278"/>
                <a:gd name="connsiteX678" fmla="*/ 923949 w 1103642"/>
                <a:gd name="connsiteY678" fmla="*/ 428612 h 520278"/>
                <a:gd name="connsiteX679" fmla="*/ 923949 w 1103642"/>
                <a:gd name="connsiteY679" fmla="*/ 423929 h 520278"/>
                <a:gd name="connsiteX680" fmla="*/ 921763 w 1103642"/>
                <a:gd name="connsiteY680" fmla="*/ 421618 h 520278"/>
                <a:gd name="connsiteX681" fmla="*/ 857680 w 1103642"/>
                <a:gd name="connsiteY681" fmla="*/ 419245 h 520278"/>
                <a:gd name="connsiteX682" fmla="*/ 851435 w 1103642"/>
                <a:gd name="connsiteY682" fmla="*/ 423929 h 520278"/>
                <a:gd name="connsiteX683" fmla="*/ 855744 w 1103642"/>
                <a:gd name="connsiteY683" fmla="*/ 428612 h 520278"/>
                <a:gd name="connsiteX684" fmla="*/ 857868 w 1103642"/>
                <a:gd name="connsiteY684" fmla="*/ 428612 h 520278"/>
                <a:gd name="connsiteX685" fmla="*/ 855744 w 1103642"/>
                <a:gd name="connsiteY685" fmla="*/ 430985 h 520278"/>
                <a:gd name="connsiteX686" fmla="*/ 853558 w 1103642"/>
                <a:gd name="connsiteY686" fmla="*/ 430985 h 520278"/>
                <a:gd name="connsiteX687" fmla="*/ 849248 w 1103642"/>
                <a:gd name="connsiteY687" fmla="*/ 435668 h 520278"/>
                <a:gd name="connsiteX688" fmla="*/ 847125 w 1103642"/>
                <a:gd name="connsiteY688" fmla="*/ 435668 h 520278"/>
                <a:gd name="connsiteX689" fmla="*/ 844939 w 1103642"/>
                <a:gd name="connsiteY689" fmla="*/ 437978 h 520278"/>
                <a:gd name="connsiteX690" fmla="*/ 844939 w 1103642"/>
                <a:gd name="connsiteY690" fmla="*/ 449718 h 520278"/>
                <a:gd name="connsiteX691" fmla="*/ 847125 w 1103642"/>
                <a:gd name="connsiteY691" fmla="*/ 454401 h 520278"/>
                <a:gd name="connsiteX692" fmla="*/ 847125 w 1103642"/>
                <a:gd name="connsiteY692" fmla="*/ 464080 h 520278"/>
                <a:gd name="connsiteX693" fmla="*/ 851435 w 1103642"/>
                <a:gd name="connsiteY693" fmla="*/ 461769 h 520278"/>
                <a:gd name="connsiteX694" fmla="*/ 853558 w 1103642"/>
                <a:gd name="connsiteY694" fmla="*/ 457086 h 520278"/>
                <a:gd name="connsiteX695" fmla="*/ 857868 w 1103642"/>
                <a:gd name="connsiteY695" fmla="*/ 454713 h 520278"/>
                <a:gd name="connsiteX696" fmla="*/ 860054 w 1103642"/>
                <a:gd name="connsiteY696" fmla="*/ 452340 h 520278"/>
                <a:gd name="connsiteX697" fmla="*/ 860054 w 1103642"/>
                <a:gd name="connsiteY697" fmla="*/ 447657 h 520278"/>
                <a:gd name="connsiteX698" fmla="*/ 855744 w 1103642"/>
                <a:gd name="connsiteY698" fmla="*/ 442974 h 520278"/>
                <a:gd name="connsiteX699" fmla="*/ 860054 w 1103642"/>
                <a:gd name="connsiteY699" fmla="*/ 442974 h 520278"/>
                <a:gd name="connsiteX700" fmla="*/ 866300 w 1103642"/>
                <a:gd name="connsiteY700" fmla="*/ 435980 h 520278"/>
                <a:gd name="connsiteX701" fmla="*/ 866300 w 1103642"/>
                <a:gd name="connsiteY701" fmla="*/ 428924 h 520278"/>
                <a:gd name="connsiteX702" fmla="*/ 832010 w 1103642"/>
                <a:gd name="connsiteY702" fmla="*/ 464080 h 520278"/>
                <a:gd name="connsiteX703" fmla="*/ 836320 w 1103642"/>
                <a:gd name="connsiteY703" fmla="*/ 464080 h 520278"/>
                <a:gd name="connsiteX704" fmla="*/ 840629 w 1103642"/>
                <a:gd name="connsiteY704" fmla="*/ 450030 h 520278"/>
                <a:gd name="connsiteX705" fmla="*/ 834383 w 1103642"/>
                <a:gd name="connsiteY705" fmla="*/ 452340 h 520278"/>
                <a:gd name="connsiteX706" fmla="*/ 862177 w 1103642"/>
                <a:gd name="connsiteY706" fmla="*/ 363358 h 520278"/>
                <a:gd name="connsiteX707" fmla="*/ 857868 w 1103642"/>
                <a:gd name="connsiteY707" fmla="*/ 363358 h 520278"/>
                <a:gd name="connsiteX708" fmla="*/ 853558 w 1103642"/>
                <a:gd name="connsiteY708" fmla="*/ 365731 h 520278"/>
                <a:gd name="connsiteX709" fmla="*/ 849248 w 1103642"/>
                <a:gd name="connsiteY709" fmla="*/ 370414 h 520278"/>
                <a:gd name="connsiteX710" fmla="*/ 849248 w 1103642"/>
                <a:gd name="connsiteY710" fmla="*/ 372725 h 520278"/>
                <a:gd name="connsiteX711" fmla="*/ 851435 w 1103642"/>
                <a:gd name="connsiteY711" fmla="*/ 377408 h 520278"/>
                <a:gd name="connsiteX712" fmla="*/ 853558 w 1103642"/>
                <a:gd name="connsiteY712" fmla="*/ 379781 h 520278"/>
                <a:gd name="connsiteX713" fmla="*/ 864363 w 1103642"/>
                <a:gd name="connsiteY713" fmla="*/ 379781 h 520278"/>
                <a:gd name="connsiteX714" fmla="*/ 866487 w 1103642"/>
                <a:gd name="connsiteY714" fmla="*/ 375098 h 520278"/>
                <a:gd name="connsiteX715" fmla="*/ 868673 w 1103642"/>
                <a:gd name="connsiteY715" fmla="*/ 372725 h 520278"/>
                <a:gd name="connsiteX716" fmla="*/ 868673 w 1103642"/>
                <a:gd name="connsiteY716" fmla="*/ 368042 h 520278"/>
                <a:gd name="connsiteX717" fmla="*/ 864363 w 1103642"/>
                <a:gd name="connsiteY717" fmla="*/ 365731 h 520278"/>
                <a:gd name="connsiteX718" fmla="*/ 881602 w 1103642"/>
                <a:gd name="connsiteY718" fmla="*/ 363358 h 520278"/>
                <a:gd name="connsiteX719" fmla="*/ 868985 w 1103642"/>
                <a:gd name="connsiteY719" fmla="*/ 377096 h 520278"/>
                <a:gd name="connsiteX720" fmla="*/ 862740 w 1103642"/>
                <a:gd name="connsiteY720" fmla="*/ 391146 h 520278"/>
                <a:gd name="connsiteX721" fmla="*/ 867049 w 1103642"/>
                <a:gd name="connsiteY721" fmla="*/ 391146 h 520278"/>
                <a:gd name="connsiteX722" fmla="*/ 879978 w 1103642"/>
                <a:gd name="connsiteY722" fmla="*/ 384152 h 520278"/>
                <a:gd name="connsiteX723" fmla="*/ 884288 w 1103642"/>
                <a:gd name="connsiteY723" fmla="*/ 379469 h 520278"/>
                <a:gd name="connsiteX724" fmla="*/ 884288 w 1103642"/>
                <a:gd name="connsiteY724" fmla="*/ 372413 h 520278"/>
                <a:gd name="connsiteX725" fmla="*/ 888597 w 1103642"/>
                <a:gd name="connsiteY725" fmla="*/ 367729 h 520278"/>
                <a:gd name="connsiteX726" fmla="*/ 884288 w 1103642"/>
                <a:gd name="connsiteY726" fmla="*/ 363046 h 520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Lst>
              <a:rect l="l" t="t" r="r" b="b"/>
              <a:pathLst>
                <a:path w="1103642" h="520278">
                  <a:moveTo>
                    <a:pt x="118546" y="484873"/>
                  </a:moveTo>
                  <a:lnTo>
                    <a:pt x="118546" y="477817"/>
                  </a:lnTo>
                  <a:lnTo>
                    <a:pt x="99122" y="484873"/>
                  </a:lnTo>
                  <a:close/>
                  <a:moveTo>
                    <a:pt x="178881" y="454401"/>
                  </a:moveTo>
                  <a:lnTo>
                    <a:pt x="174572" y="454401"/>
                  </a:lnTo>
                  <a:lnTo>
                    <a:pt x="170262" y="456774"/>
                  </a:lnTo>
                  <a:lnTo>
                    <a:pt x="165952" y="456774"/>
                  </a:lnTo>
                  <a:lnTo>
                    <a:pt x="161643" y="459084"/>
                  </a:lnTo>
                  <a:lnTo>
                    <a:pt x="159519" y="461457"/>
                  </a:lnTo>
                  <a:lnTo>
                    <a:pt x="155209" y="461457"/>
                  </a:lnTo>
                  <a:lnTo>
                    <a:pt x="153023" y="463767"/>
                  </a:lnTo>
                  <a:lnTo>
                    <a:pt x="148714" y="463767"/>
                  </a:lnTo>
                  <a:lnTo>
                    <a:pt x="140094" y="468451"/>
                  </a:lnTo>
                  <a:lnTo>
                    <a:pt x="137908" y="470824"/>
                  </a:lnTo>
                  <a:lnTo>
                    <a:pt x="137908" y="475507"/>
                  </a:lnTo>
                  <a:lnTo>
                    <a:pt x="144154" y="475507"/>
                  </a:lnTo>
                  <a:lnTo>
                    <a:pt x="150400" y="473134"/>
                  </a:lnTo>
                  <a:lnTo>
                    <a:pt x="154710" y="470824"/>
                  </a:lnTo>
                  <a:lnTo>
                    <a:pt x="180568" y="470824"/>
                  </a:lnTo>
                  <a:lnTo>
                    <a:pt x="182691" y="468451"/>
                  </a:lnTo>
                  <a:lnTo>
                    <a:pt x="182691" y="459084"/>
                  </a:lnTo>
                  <a:close/>
                  <a:moveTo>
                    <a:pt x="512972" y="356052"/>
                  </a:moveTo>
                  <a:lnTo>
                    <a:pt x="504353" y="360736"/>
                  </a:lnTo>
                  <a:lnTo>
                    <a:pt x="498107" y="367729"/>
                  </a:lnTo>
                  <a:lnTo>
                    <a:pt x="498107" y="370414"/>
                  </a:lnTo>
                  <a:lnTo>
                    <a:pt x="502416" y="372725"/>
                  </a:lnTo>
                  <a:lnTo>
                    <a:pt x="506726" y="372725"/>
                  </a:lnTo>
                  <a:lnTo>
                    <a:pt x="511036" y="370414"/>
                  </a:lnTo>
                  <a:lnTo>
                    <a:pt x="512972" y="370414"/>
                  </a:lnTo>
                  <a:lnTo>
                    <a:pt x="517281" y="368042"/>
                  </a:lnTo>
                  <a:lnTo>
                    <a:pt x="519468" y="363358"/>
                  </a:lnTo>
                  <a:lnTo>
                    <a:pt x="528087" y="363358"/>
                  </a:lnTo>
                  <a:lnTo>
                    <a:pt x="528087" y="361048"/>
                  </a:lnTo>
                  <a:lnTo>
                    <a:pt x="523777" y="356365"/>
                  </a:lnTo>
                  <a:lnTo>
                    <a:pt x="521591" y="356365"/>
                  </a:lnTo>
                  <a:lnTo>
                    <a:pt x="517281" y="353992"/>
                  </a:lnTo>
                  <a:close/>
                  <a:moveTo>
                    <a:pt x="885912" y="445347"/>
                  </a:moveTo>
                  <a:lnTo>
                    <a:pt x="888035" y="440663"/>
                  </a:lnTo>
                  <a:lnTo>
                    <a:pt x="881789" y="433607"/>
                  </a:lnTo>
                  <a:lnTo>
                    <a:pt x="879603" y="433607"/>
                  </a:lnTo>
                  <a:lnTo>
                    <a:pt x="875294" y="438291"/>
                  </a:lnTo>
                  <a:lnTo>
                    <a:pt x="873170" y="442974"/>
                  </a:lnTo>
                  <a:lnTo>
                    <a:pt x="870984" y="450030"/>
                  </a:lnTo>
                  <a:lnTo>
                    <a:pt x="868860" y="454713"/>
                  </a:lnTo>
                  <a:lnTo>
                    <a:pt x="868860" y="459396"/>
                  </a:lnTo>
                  <a:lnTo>
                    <a:pt x="875106" y="452340"/>
                  </a:lnTo>
                  <a:lnTo>
                    <a:pt x="881352" y="452340"/>
                  </a:lnTo>
                  <a:lnTo>
                    <a:pt x="883476" y="450030"/>
                  </a:lnTo>
                  <a:close/>
                  <a:moveTo>
                    <a:pt x="58211" y="503606"/>
                  </a:moveTo>
                  <a:lnTo>
                    <a:pt x="73264" y="503606"/>
                  </a:lnTo>
                  <a:lnTo>
                    <a:pt x="86193" y="491867"/>
                  </a:lnTo>
                  <a:lnTo>
                    <a:pt x="82008" y="484873"/>
                  </a:lnTo>
                  <a:close/>
                  <a:moveTo>
                    <a:pt x="489175" y="372475"/>
                  </a:moveTo>
                  <a:lnTo>
                    <a:pt x="484865" y="372475"/>
                  </a:lnTo>
                  <a:lnTo>
                    <a:pt x="480556" y="374848"/>
                  </a:lnTo>
                  <a:lnTo>
                    <a:pt x="478370" y="372475"/>
                  </a:lnTo>
                  <a:lnTo>
                    <a:pt x="472124" y="372475"/>
                  </a:lnTo>
                  <a:lnTo>
                    <a:pt x="472124" y="381842"/>
                  </a:lnTo>
                  <a:lnTo>
                    <a:pt x="463442" y="389148"/>
                  </a:lnTo>
                  <a:lnTo>
                    <a:pt x="463442" y="379781"/>
                  </a:lnTo>
                  <a:lnTo>
                    <a:pt x="459133" y="377408"/>
                  </a:lnTo>
                  <a:lnTo>
                    <a:pt x="456759" y="377408"/>
                  </a:lnTo>
                  <a:lnTo>
                    <a:pt x="448140" y="382091"/>
                  </a:lnTo>
                  <a:lnTo>
                    <a:pt x="446016" y="382091"/>
                  </a:lnTo>
                  <a:lnTo>
                    <a:pt x="441707" y="386775"/>
                  </a:lnTo>
                  <a:lnTo>
                    <a:pt x="439521" y="391458"/>
                  </a:lnTo>
                  <a:lnTo>
                    <a:pt x="437397" y="393831"/>
                  </a:lnTo>
                  <a:lnTo>
                    <a:pt x="437397" y="396141"/>
                  </a:lnTo>
                  <a:lnTo>
                    <a:pt x="439521" y="396141"/>
                  </a:lnTo>
                  <a:lnTo>
                    <a:pt x="441707" y="398514"/>
                  </a:lnTo>
                  <a:lnTo>
                    <a:pt x="458945" y="398514"/>
                  </a:lnTo>
                  <a:lnTo>
                    <a:pt x="465191" y="396141"/>
                  </a:lnTo>
                  <a:lnTo>
                    <a:pt x="469501" y="396141"/>
                  </a:lnTo>
                  <a:lnTo>
                    <a:pt x="473810" y="393831"/>
                  </a:lnTo>
                  <a:lnTo>
                    <a:pt x="473810" y="389148"/>
                  </a:lnTo>
                  <a:lnTo>
                    <a:pt x="484616" y="386775"/>
                  </a:lnTo>
                  <a:lnTo>
                    <a:pt x="484616" y="384464"/>
                  </a:lnTo>
                  <a:lnTo>
                    <a:pt x="497545" y="382091"/>
                  </a:lnTo>
                  <a:lnTo>
                    <a:pt x="501854" y="372725"/>
                  </a:lnTo>
                  <a:lnTo>
                    <a:pt x="495608" y="375098"/>
                  </a:lnTo>
                  <a:lnTo>
                    <a:pt x="493485" y="372725"/>
                  </a:lnTo>
                  <a:close/>
                  <a:moveTo>
                    <a:pt x="0" y="520279"/>
                  </a:moveTo>
                  <a:lnTo>
                    <a:pt x="21548" y="515595"/>
                  </a:lnTo>
                  <a:lnTo>
                    <a:pt x="25858" y="508602"/>
                  </a:lnTo>
                  <a:lnTo>
                    <a:pt x="47406" y="506229"/>
                  </a:lnTo>
                  <a:lnTo>
                    <a:pt x="41160" y="496862"/>
                  </a:lnTo>
                  <a:close/>
                  <a:moveTo>
                    <a:pt x="282375" y="316214"/>
                  </a:moveTo>
                  <a:lnTo>
                    <a:pt x="286685" y="316214"/>
                  </a:lnTo>
                  <a:lnTo>
                    <a:pt x="299614" y="311530"/>
                  </a:lnTo>
                  <a:lnTo>
                    <a:pt x="308233" y="306847"/>
                  </a:lnTo>
                  <a:lnTo>
                    <a:pt x="310356" y="304474"/>
                  </a:lnTo>
                  <a:lnTo>
                    <a:pt x="312542" y="304474"/>
                  </a:lnTo>
                  <a:lnTo>
                    <a:pt x="310356" y="302164"/>
                  </a:lnTo>
                  <a:lnTo>
                    <a:pt x="297427" y="297481"/>
                  </a:lnTo>
                  <a:lnTo>
                    <a:pt x="291182" y="297481"/>
                  </a:lnTo>
                  <a:lnTo>
                    <a:pt x="286872" y="299791"/>
                  </a:lnTo>
                  <a:lnTo>
                    <a:pt x="284686" y="302164"/>
                  </a:lnTo>
                  <a:lnTo>
                    <a:pt x="282562" y="299791"/>
                  </a:lnTo>
                  <a:lnTo>
                    <a:pt x="278253" y="299791"/>
                  </a:lnTo>
                  <a:lnTo>
                    <a:pt x="276067" y="302164"/>
                  </a:lnTo>
                  <a:lnTo>
                    <a:pt x="276067" y="313841"/>
                  </a:lnTo>
                  <a:lnTo>
                    <a:pt x="278253" y="316214"/>
                  </a:lnTo>
                  <a:close/>
                  <a:moveTo>
                    <a:pt x="853558" y="384152"/>
                  </a:moveTo>
                  <a:lnTo>
                    <a:pt x="847312" y="384152"/>
                  </a:lnTo>
                  <a:lnTo>
                    <a:pt x="843003" y="386462"/>
                  </a:lnTo>
                  <a:lnTo>
                    <a:pt x="838693" y="391146"/>
                  </a:lnTo>
                  <a:lnTo>
                    <a:pt x="838693" y="395829"/>
                  </a:lnTo>
                  <a:lnTo>
                    <a:pt x="834383" y="400512"/>
                  </a:lnTo>
                  <a:lnTo>
                    <a:pt x="834383" y="407881"/>
                  </a:lnTo>
                  <a:lnTo>
                    <a:pt x="830074" y="412564"/>
                  </a:lnTo>
                  <a:lnTo>
                    <a:pt x="830074" y="419557"/>
                  </a:lnTo>
                  <a:lnTo>
                    <a:pt x="832197" y="421930"/>
                  </a:lnTo>
                  <a:lnTo>
                    <a:pt x="834383" y="419557"/>
                  </a:lnTo>
                  <a:lnTo>
                    <a:pt x="836507" y="414874"/>
                  </a:lnTo>
                  <a:lnTo>
                    <a:pt x="840817" y="410191"/>
                  </a:lnTo>
                  <a:lnTo>
                    <a:pt x="845126" y="407881"/>
                  </a:lnTo>
                  <a:lnTo>
                    <a:pt x="853745" y="398514"/>
                  </a:lnTo>
                  <a:lnTo>
                    <a:pt x="855932" y="393831"/>
                  </a:lnTo>
                  <a:lnTo>
                    <a:pt x="855932" y="386775"/>
                  </a:lnTo>
                  <a:close/>
                  <a:moveTo>
                    <a:pt x="859804" y="412252"/>
                  </a:moveTo>
                  <a:lnTo>
                    <a:pt x="861928" y="414562"/>
                  </a:lnTo>
                  <a:lnTo>
                    <a:pt x="868173" y="414562"/>
                  </a:lnTo>
                  <a:lnTo>
                    <a:pt x="874419" y="407568"/>
                  </a:lnTo>
                  <a:lnTo>
                    <a:pt x="883039" y="405195"/>
                  </a:lnTo>
                  <a:lnTo>
                    <a:pt x="880915" y="398202"/>
                  </a:lnTo>
                  <a:lnTo>
                    <a:pt x="872296" y="398202"/>
                  </a:lnTo>
                  <a:lnTo>
                    <a:pt x="867986" y="400512"/>
                  </a:lnTo>
                  <a:lnTo>
                    <a:pt x="865800" y="402885"/>
                  </a:lnTo>
                  <a:lnTo>
                    <a:pt x="863676" y="407568"/>
                  </a:lnTo>
                  <a:lnTo>
                    <a:pt x="859367" y="409879"/>
                  </a:lnTo>
                  <a:close/>
                  <a:moveTo>
                    <a:pt x="920139" y="421618"/>
                  </a:moveTo>
                  <a:lnTo>
                    <a:pt x="915829" y="421618"/>
                  </a:lnTo>
                  <a:lnTo>
                    <a:pt x="915829" y="419245"/>
                  </a:lnTo>
                  <a:lnTo>
                    <a:pt x="913643" y="416935"/>
                  </a:lnTo>
                  <a:lnTo>
                    <a:pt x="911520" y="416935"/>
                  </a:lnTo>
                  <a:lnTo>
                    <a:pt x="909334" y="414562"/>
                  </a:lnTo>
                  <a:lnTo>
                    <a:pt x="905024" y="412252"/>
                  </a:lnTo>
                  <a:lnTo>
                    <a:pt x="902900" y="409879"/>
                  </a:lnTo>
                  <a:lnTo>
                    <a:pt x="902900" y="407881"/>
                  </a:lnTo>
                  <a:lnTo>
                    <a:pt x="905024" y="403197"/>
                  </a:lnTo>
                  <a:lnTo>
                    <a:pt x="905024" y="398514"/>
                  </a:lnTo>
                  <a:lnTo>
                    <a:pt x="907210" y="393831"/>
                  </a:lnTo>
                  <a:lnTo>
                    <a:pt x="909334" y="391458"/>
                  </a:lnTo>
                  <a:lnTo>
                    <a:pt x="909334" y="374786"/>
                  </a:lnTo>
                  <a:lnTo>
                    <a:pt x="915579" y="360736"/>
                  </a:lnTo>
                  <a:lnTo>
                    <a:pt x="915579" y="353680"/>
                  </a:lnTo>
                  <a:lnTo>
                    <a:pt x="913393" y="348996"/>
                  </a:lnTo>
                  <a:lnTo>
                    <a:pt x="907148" y="342003"/>
                  </a:lnTo>
                  <a:lnTo>
                    <a:pt x="911457" y="337319"/>
                  </a:lnTo>
                  <a:lnTo>
                    <a:pt x="911457" y="325580"/>
                  </a:lnTo>
                  <a:lnTo>
                    <a:pt x="913581" y="323207"/>
                  </a:lnTo>
                  <a:lnTo>
                    <a:pt x="915767" y="323207"/>
                  </a:lnTo>
                  <a:lnTo>
                    <a:pt x="917890" y="320897"/>
                  </a:lnTo>
                  <a:lnTo>
                    <a:pt x="915767" y="318524"/>
                  </a:lnTo>
                  <a:lnTo>
                    <a:pt x="909521" y="316214"/>
                  </a:lnTo>
                  <a:lnTo>
                    <a:pt x="905211" y="316214"/>
                  </a:lnTo>
                  <a:lnTo>
                    <a:pt x="898965" y="318524"/>
                  </a:lnTo>
                  <a:lnTo>
                    <a:pt x="894656" y="318524"/>
                  </a:lnTo>
                  <a:lnTo>
                    <a:pt x="892470" y="320897"/>
                  </a:lnTo>
                  <a:lnTo>
                    <a:pt x="890346" y="320897"/>
                  </a:lnTo>
                  <a:lnTo>
                    <a:pt x="890346" y="325580"/>
                  </a:lnTo>
                  <a:lnTo>
                    <a:pt x="884100" y="325580"/>
                  </a:lnTo>
                  <a:lnTo>
                    <a:pt x="881977" y="327891"/>
                  </a:lnTo>
                  <a:lnTo>
                    <a:pt x="877667" y="330263"/>
                  </a:lnTo>
                  <a:lnTo>
                    <a:pt x="873357" y="330263"/>
                  </a:lnTo>
                  <a:lnTo>
                    <a:pt x="868985" y="332948"/>
                  </a:lnTo>
                  <a:lnTo>
                    <a:pt x="864676" y="332948"/>
                  </a:lnTo>
                  <a:lnTo>
                    <a:pt x="862490" y="335259"/>
                  </a:lnTo>
                  <a:lnTo>
                    <a:pt x="860366" y="335259"/>
                  </a:lnTo>
                  <a:lnTo>
                    <a:pt x="858180" y="337632"/>
                  </a:lnTo>
                  <a:lnTo>
                    <a:pt x="853870" y="339942"/>
                  </a:lnTo>
                  <a:lnTo>
                    <a:pt x="851747" y="342315"/>
                  </a:lnTo>
                  <a:lnTo>
                    <a:pt x="849561" y="342315"/>
                  </a:lnTo>
                  <a:lnTo>
                    <a:pt x="849561" y="337319"/>
                  </a:lnTo>
                  <a:lnTo>
                    <a:pt x="855807" y="330263"/>
                  </a:lnTo>
                  <a:lnTo>
                    <a:pt x="853621" y="327891"/>
                  </a:lnTo>
                  <a:lnTo>
                    <a:pt x="849311" y="325580"/>
                  </a:lnTo>
                  <a:lnTo>
                    <a:pt x="847187" y="323207"/>
                  </a:lnTo>
                  <a:lnTo>
                    <a:pt x="847187" y="316214"/>
                  </a:lnTo>
                  <a:lnTo>
                    <a:pt x="845001" y="311530"/>
                  </a:lnTo>
                  <a:lnTo>
                    <a:pt x="845001" y="309157"/>
                  </a:lnTo>
                  <a:lnTo>
                    <a:pt x="853621" y="299791"/>
                  </a:lnTo>
                  <a:lnTo>
                    <a:pt x="840692" y="299791"/>
                  </a:lnTo>
                  <a:lnTo>
                    <a:pt x="836382" y="304474"/>
                  </a:lnTo>
                  <a:lnTo>
                    <a:pt x="816957" y="304474"/>
                  </a:lnTo>
                  <a:lnTo>
                    <a:pt x="816957" y="299791"/>
                  </a:lnTo>
                  <a:lnTo>
                    <a:pt x="819144" y="295108"/>
                  </a:lnTo>
                  <a:lnTo>
                    <a:pt x="823453" y="292797"/>
                  </a:lnTo>
                  <a:lnTo>
                    <a:pt x="825577" y="290424"/>
                  </a:lnTo>
                  <a:lnTo>
                    <a:pt x="1103642" y="42149"/>
                  </a:lnTo>
                  <a:lnTo>
                    <a:pt x="1097396" y="42149"/>
                  </a:lnTo>
                  <a:lnTo>
                    <a:pt x="1097396" y="39839"/>
                  </a:lnTo>
                  <a:lnTo>
                    <a:pt x="1095210" y="35156"/>
                  </a:lnTo>
                  <a:lnTo>
                    <a:pt x="1090901" y="32783"/>
                  </a:lnTo>
                  <a:lnTo>
                    <a:pt x="1088777" y="30472"/>
                  </a:lnTo>
                  <a:lnTo>
                    <a:pt x="1082531" y="30472"/>
                  </a:lnTo>
                  <a:lnTo>
                    <a:pt x="1073912" y="32783"/>
                  </a:lnTo>
                  <a:lnTo>
                    <a:pt x="1065292" y="32783"/>
                  </a:lnTo>
                  <a:lnTo>
                    <a:pt x="1052364" y="37466"/>
                  </a:lnTo>
                  <a:lnTo>
                    <a:pt x="1048054" y="37466"/>
                  </a:lnTo>
                  <a:lnTo>
                    <a:pt x="1039435" y="32783"/>
                  </a:lnTo>
                  <a:lnTo>
                    <a:pt x="1037311" y="30472"/>
                  </a:lnTo>
                  <a:lnTo>
                    <a:pt x="1033001" y="28100"/>
                  </a:lnTo>
                  <a:lnTo>
                    <a:pt x="1000148" y="28100"/>
                  </a:lnTo>
                  <a:lnTo>
                    <a:pt x="995839" y="25789"/>
                  </a:lnTo>
                  <a:lnTo>
                    <a:pt x="993653" y="23416"/>
                  </a:lnTo>
                  <a:lnTo>
                    <a:pt x="987407" y="23416"/>
                  </a:lnTo>
                  <a:lnTo>
                    <a:pt x="983097" y="21106"/>
                  </a:lnTo>
                  <a:lnTo>
                    <a:pt x="933318" y="21106"/>
                  </a:lnTo>
                  <a:lnTo>
                    <a:pt x="933318" y="16423"/>
                  </a:lnTo>
                  <a:lnTo>
                    <a:pt x="935504" y="14050"/>
                  </a:lnTo>
                  <a:lnTo>
                    <a:pt x="931444" y="14050"/>
                  </a:lnTo>
                  <a:lnTo>
                    <a:pt x="925198" y="11739"/>
                  </a:lnTo>
                  <a:lnTo>
                    <a:pt x="920888" y="11739"/>
                  </a:lnTo>
                  <a:lnTo>
                    <a:pt x="916579" y="9367"/>
                  </a:lnTo>
                  <a:lnTo>
                    <a:pt x="910333" y="9367"/>
                  </a:lnTo>
                  <a:lnTo>
                    <a:pt x="906023" y="11739"/>
                  </a:lnTo>
                  <a:lnTo>
                    <a:pt x="897404" y="11739"/>
                  </a:lnTo>
                  <a:lnTo>
                    <a:pt x="895280" y="14050"/>
                  </a:lnTo>
                  <a:lnTo>
                    <a:pt x="893094" y="14050"/>
                  </a:lnTo>
                  <a:lnTo>
                    <a:pt x="903900" y="0"/>
                  </a:lnTo>
                  <a:lnTo>
                    <a:pt x="873732" y="14050"/>
                  </a:lnTo>
                  <a:lnTo>
                    <a:pt x="884475" y="0"/>
                  </a:lnTo>
                  <a:lnTo>
                    <a:pt x="873732" y="0"/>
                  </a:lnTo>
                  <a:lnTo>
                    <a:pt x="869423" y="2373"/>
                  </a:lnTo>
                  <a:lnTo>
                    <a:pt x="867237" y="4683"/>
                  </a:lnTo>
                  <a:lnTo>
                    <a:pt x="847874" y="11739"/>
                  </a:lnTo>
                  <a:lnTo>
                    <a:pt x="802592" y="11739"/>
                  </a:lnTo>
                  <a:lnTo>
                    <a:pt x="796346" y="14050"/>
                  </a:lnTo>
                  <a:lnTo>
                    <a:pt x="794223" y="16423"/>
                  </a:lnTo>
                  <a:lnTo>
                    <a:pt x="785603" y="21106"/>
                  </a:lnTo>
                  <a:lnTo>
                    <a:pt x="781294" y="21106"/>
                  </a:lnTo>
                  <a:lnTo>
                    <a:pt x="779108" y="23416"/>
                  </a:lnTo>
                  <a:lnTo>
                    <a:pt x="736011" y="23416"/>
                  </a:lnTo>
                  <a:lnTo>
                    <a:pt x="720896" y="28100"/>
                  </a:lnTo>
                  <a:lnTo>
                    <a:pt x="703658" y="39839"/>
                  </a:lnTo>
                  <a:lnTo>
                    <a:pt x="684296" y="51516"/>
                  </a:lnTo>
                  <a:lnTo>
                    <a:pt x="667057" y="56199"/>
                  </a:lnTo>
                  <a:lnTo>
                    <a:pt x="632517" y="60882"/>
                  </a:lnTo>
                  <a:lnTo>
                    <a:pt x="619589" y="63255"/>
                  </a:lnTo>
                  <a:lnTo>
                    <a:pt x="613343" y="63255"/>
                  </a:lnTo>
                  <a:lnTo>
                    <a:pt x="611157" y="65566"/>
                  </a:lnTo>
                  <a:lnTo>
                    <a:pt x="591795" y="72622"/>
                  </a:lnTo>
                  <a:lnTo>
                    <a:pt x="587485" y="74932"/>
                  </a:lnTo>
                  <a:lnTo>
                    <a:pt x="583175" y="74932"/>
                  </a:lnTo>
                  <a:lnTo>
                    <a:pt x="583175" y="77305"/>
                  </a:lnTo>
                  <a:lnTo>
                    <a:pt x="585299" y="79678"/>
                  </a:lnTo>
                  <a:lnTo>
                    <a:pt x="589608" y="81988"/>
                  </a:lnTo>
                  <a:lnTo>
                    <a:pt x="593918" y="86672"/>
                  </a:lnTo>
                  <a:lnTo>
                    <a:pt x="596104" y="86672"/>
                  </a:lnTo>
                  <a:lnTo>
                    <a:pt x="598228" y="91355"/>
                  </a:lnTo>
                  <a:lnTo>
                    <a:pt x="598228" y="93728"/>
                  </a:lnTo>
                  <a:lnTo>
                    <a:pt x="600414" y="98411"/>
                  </a:lnTo>
                  <a:lnTo>
                    <a:pt x="600414" y="103094"/>
                  </a:lnTo>
                  <a:lnTo>
                    <a:pt x="598228" y="103094"/>
                  </a:lnTo>
                  <a:lnTo>
                    <a:pt x="593918" y="105405"/>
                  </a:lnTo>
                  <a:lnTo>
                    <a:pt x="591795" y="110088"/>
                  </a:lnTo>
                  <a:lnTo>
                    <a:pt x="624086" y="110088"/>
                  </a:lnTo>
                  <a:lnTo>
                    <a:pt x="613343" y="124138"/>
                  </a:lnTo>
                  <a:lnTo>
                    <a:pt x="637077" y="124138"/>
                  </a:lnTo>
                  <a:lnTo>
                    <a:pt x="634891" y="131194"/>
                  </a:lnTo>
                  <a:lnTo>
                    <a:pt x="615466" y="131194"/>
                  </a:lnTo>
                  <a:lnTo>
                    <a:pt x="611157" y="135877"/>
                  </a:lnTo>
                  <a:lnTo>
                    <a:pt x="586298" y="135877"/>
                  </a:lnTo>
                  <a:lnTo>
                    <a:pt x="580052" y="138187"/>
                  </a:lnTo>
                  <a:lnTo>
                    <a:pt x="560440" y="138187"/>
                  </a:lnTo>
                  <a:lnTo>
                    <a:pt x="558254" y="135877"/>
                  </a:lnTo>
                  <a:lnTo>
                    <a:pt x="556131" y="135877"/>
                  </a:lnTo>
                  <a:lnTo>
                    <a:pt x="558254" y="133504"/>
                  </a:lnTo>
                  <a:lnTo>
                    <a:pt x="560440" y="133504"/>
                  </a:lnTo>
                  <a:lnTo>
                    <a:pt x="564750" y="128821"/>
                  </a:lnTo>
                  <a:lnTo>
                    <a:pt x="562564" y="126510"/>
                  </a:lnTo>
                  <a:lnTo>
                    <a:pt x="523777" y="126510"/>
                  </a:lnTo>
                  <a:lnTo>
                    <a:pt x="521591" y="128821"/>
                  </a:lnTo>
                  <a:lnTo>
                    <a:pt x="521591" y="135877"/>
                  </a:lnTo>
                  <a:lnTo>
                    <a:pt x="515345" y="135877"/>
                  </a:lnTo>
                  <a:lnTo>
                    <a:pt x="511036" y="138187"/>
                  </a:lnTo>
                  <a:lnTo>
                    <a:pt x="504790" y="138187"/>
                  </a:lnTo>
                  <a:lnTo>
                    <a:pt x="498544" y="140560"/>
                  </a:lnTo>
                  <a:lnTo>
                    <a:pt x="480681" y="140560"/>
                  </a:lnTo>
                  <a:lnTo>
                    <a:pt x="469875" y="142871"/>
                  </a:lnTo>
                  <a:lnTo>
                    <a:pt x="450513" y="149927"/>
                  </a:lnTo>
                  <a:lnTo>
                    <a:pt x="450513" y="152237"/>
                  </a:lnTo>
                  <a:lnTo>
                    <a:pt x="456759" y="154610"/>
                  </a:lnTo>
                  <a:lnTo>
                    <a:pt x="461069" y="156920"/>
                  </a:lnTo>
                  <a:lnTo>
                    <a:pt x="471874" y="156920"/>
                  </a:lnTo>
                  <a:lnTo>
                    <a:pt x="456759" y="163976"/>
                  </a:lnTo>
                  <a:lnTo>
                    <a:pt x="452450" y="180337"/>
                  </a:lnTo>
                  <a:lnTo>
                    <a:pt x="456759" y="180337"/>
                  </a:lnTo>
                  <a:lnTo>
                    <a:pt x="463005" y="182710"/>
                  </a:lnTo>
                  <a:lnTo>
                    <a:pt x="480244" y="182710"/>
                  </a:lnTo>
                  <a:lnTo>
                    <a:pt x="484553" y="180337"/>
                  </a:lnTo>
                  <a:lnTo>
                    <a:pt x="488863" y="180337"/>
                  </a:lnTo>
                  <a:lnTo>
                    <a:pt x="506101" y="185020"/>
                  </a:lnTo>
                  <a:lnTo>
                    <a:pt x="510411" y="178026"/>
                  </a:lnTo>
                  <a:lnTo>
                    <a:pt x="514721" y="185020"/>
                  </a:lnTo>
                  <a:lnTo>
                    <a:pt x="519030" y="182710"/>
                  </a:lnTo>
                  <a:lnTo>
                    <a:pt x="521154" y="180337"/>
                  </a:lnTo>
                  <a:lnTo>
                    <a:pt x="529773" y="175653"/>
                  </a:lnTo>
                  <a:lnTo>
                    <a:pt x="531959" y="173343"/>
                  </a:lnTo>
                  <a:lnTo>
                    <a:pt x="536269" y="173343"/>
                  </a:lnTo>
                  <a:lnTo>
                    <a:pt x="540578" y="175653"/>
                  </a:lnTo>
                  <a:lnTo>
                    <a:pt x="546824" y="175653"/>
                  </a:lnTo>
                  <a:lnTo>
                    <a:pt x="551134" y="173343"/>
                  </a:lnTo>
                  <a:lnTo>
                    <a:pt x="553258" y="170970"/>
                  </a:lnTo>
                  <a:lnTo>
                    <a:pt x="557567" y="168660"/>
                  </a:lnTo>
                  <a:lnTo>
                    <a:pt x="559753" y="168660"/>
                  </a:lnTo>
                  <a:lnTo>
                    <a:pt x="561877" y="166287"/>
                  </a:lnTo>
                  <a:lnTo>
                    <a:pt x="561877" y="175653"/>
                  </a:lnTo>
                  <a:lnTo>
                    <a:pt x="559753" y="180337"/>
                  </a:lnTo>
                  <a:lnTo>
                    <a:pt x="557567" y="182710"/>
                  </a:lnTo>
                  <a:lnTo>
                    <a:pt x="538205" y="182710"/>
                  </a:lnTo>
                  <a:lnTo>
                    <a:pt x="540329" y="194386"/>
                  </a:lnTo>
                  <a:lnTo>
                    <a:pt x="536019" y="196759"/>
                  </a:lnTo>
                  <a:lnTo>
                    <a:pt x="533833" y="201443"/>
                  </a:lnTo>
                  <a:lnTo>
                    <a:pt x="529523" y="203815"/>
                  </a:lnTo>
                  <a:lnTo>
                    <a:pt x="525214" y="208499"/>
                  </a:lnTo>
                  <a:lnTo>
                    <a:pt x="518968" y="210809"/>
                  </a:lnTo>
                  <a:lnTo>
                    <a:pt x="495234" y="210809"/>
                  </a:lnTo>
                  <a:lnTo>
                    <a:pt x="488988" y="203815"/>
                  </a:lnTo>
                  <a:lnTo>
                    <a:pt x="482742" y="208499"/>
                  </a:lnTo>
                  <a:lnTo>
                    <a:pt x="482742" y="213182"/>
                  </a:lnTo>
                  <a:lnTo>
                    <a:pt x="480618" y="213182"/>
                  </a:lnTo>
                  <a:lnTo>
                    <a:pt x="478432" y="215492"/>
                  </a:lnTo>
                  <a:lnTo>
                    <a:pt x="474123" y="217865"/>
                  </a:lnTo>
                  <a:lnTo>
                    <a:pt x="467877" y="220176"/>
                  </a:lnTo>
                  <a:lnTo>
                    <a:pt x="463567" y="222548"/>
                  </a:lnTo>
                  <a:lnTo>
                    <a:pt x="454823" y="222548"/>
                  </a:lnTo>
                  <a:lnTo>
                    <a:pt x="446204" y="217865"/>
                  </a:lnTo>
                  <a:lnTo>
                    <a:pt x="444267" y="217865"/>
                  </a:lnTo>
                  <a:lnTo>
                    <a:pt x="409790" y="236598"/>
                  </a:lnTo>
                  <a:lnTo>
                    <a:pt x="403545" y="243592"/>
                  </a:lnTo>
                  <a:lnTo>
                    <a:pt x="401421" y="236598"/>
                  </a:lnTo>
                  <a:lnTo>
                    <a:pt x="388055" y="243592"/>
                  </a:lnTo>
                  <a:lnTo>
                    <a:pt x="383683" y="243592"/>
                  </a:lnTo>
                  <a:lnTo>
                    <a:pt x="375063" y="248275"/>
                  </a:lnTo>
                  <a:lnTo>
                    <a:pt x="366444" y="257642"/>
                  </a:lnTo>
                  <a:lnTo>
                    <a:pt x="355639" y="252958"/>
                  </a:lnTo>
                  <a:lnTo>
                    <a:pt x="355639" y="262325"/>
                  </a:lnTo>
                  <a:lnTo>
                    <a:pt x="353515" y="260014"/>
                  </a:lnTo>
                  <a:lnTo>
                    <a:pt x="349206" y="260014"/>
                  </a:lnTo>
                  <a:lnTo>
                    <a:pt x="347020" y="262325"/>
                  </a:lnTo>
                  <a:lnTo>
                    <a:pt x="347020" y="269381"/>
                  </a:lnTo>
                  <a:lnTo>
                    <a:pt x="342710" y="276375"/>
                  </a:lnTo>
                  <a:lnTo>
                    <a:pt x="364258" y="267008"/>
                  </a:lnTo>
                  <a:lnTo>
                    <a:pt x="355639" y="274064"/>
                  </a:lnTo>
                  <a:lnTo>
                    <a:pt x="355639" y="278748"/>
                  </a:lnTo>
                  <a:lnTo>
                    <a:pt x="349393" y="283431"/>
                  </a:lnTo>
                  <a:lnTo>
                    <a:pt x="368755" y="283431"/>
                  </a:lnTo>
                  <a:lnTo>
                    <a:pt x="370941" y="285741"/>
                  </a:lnTo>
                  <a:lnTo>
                    <a:pt x="370941" y="288114"/>
                  </a:lnTo>
                  <a:lnTo>
                    <a:pt x="366632" y="290424"/>
                  </a:lnTo>
                  <a:lnTo>
                    <a:pt x="353515" y="290424"/>
                  </a:lnTo>
                  <a:lnTo>
                    <a:pt x="344896" y="292797"/>
                  </a:lnTo>
                  <a:lnTo>
                    <a:pt x="349206" y="288114"/>
                  </a:lnTo>
                  <a:lnTo>
                    <a:pt x="344896" y="285741"/>
                  </a:lnTo>
                  <a:lnTo>
                    <a:pt x="342710" y="285741"/>
                  </a:lnTo>
                  <a:lnTo>
                    <a:pt x="340586" y="288114"/>
                  </a:lnTo>
                  <a:lnTo>
                    <a:pt x="336214" y="290424"/>
                  </a:lnTo>
                  <a:lnTo>
                    <a:pt x="334091" y="292797"/>
                  </a:lnTo>
                  <a:lnTo>
                    <a:pt x="331842" y="292797"/>
                  </a:lnTo>
                  <a:lnTo>
                    <a:pt x="329719" y="295108"/>
                  </a:lnTo>
                  <a:lnTo>
                    <a:pt x="331842" y="295108"/>
                  </a:lnTo>
                  <a:lnTo>
                    <a:pt x="334028" y="297481"/>
                  </a:lnTo>
                  <a:lnTo>
                    <a:pt x="334028" y="299791"/>
                  </a:lnTo>
                  <a:lnTo>
                    <a:pt x="331842" y="302164"/>
                  </a:lnTo>
                  <a:lnTo>
                    <a:pt x="331842" y="304474"/>
                  </a:lnTo>
                  <a:lnTo>
                    <a:pt x="329719" y="309157"/>
                  </a:lnTo>
                  <a:lnTo>
                    <a:pt x="329719" y="313841"/>
                  </a:lnTo>
                  <a:lnTo>
                    <a:pt x="355576" y="313841"/>
                  </a:lnTo>
                  <a:lnTo>
                    <a:pt x="372815" y="302164"/>
                  </a:lnTo>
                  <a:lnTo>
                    <a:pt x="396549" y="292797"/>
                  </a:lnTo>
                  <a:lnTo>
                    <a:pt x="394301" y="292797"/>
                  </a:lnTo>
                  <a:lnTo>
                    <a:pt x="392177" y="295108"/>
                  </a:lnTo>
                  <a:lnTo>
                    <a:pt x="387867" y="297481"/>
                  </a:lnTo>
                  <a:lnTo>
                    <a:pt x="381622" y="299791"/>
                  </a:lnTo>
                  <a:lnTo>
                    <a:pt x="377312" y="304474"/>
                  </a:lnTo>
                  <a:lnTo>
                    <a:pt x="373002" y="306847"/>
                  </a:lnTo>
                  <a:lnTo>
                    <a:pt x="368693" y="311530"/>
                  </a:lnTo>
                  <a:lnTo>
                    <a:pt x="368693" y="318524"/>
                  </a:lnTo>
                  <a:lnTo>
                    <a:pt x="366569" y="323207"/>
                  </a:lnTo>
                  <a:lnTo>
                    <a:pt x="355639" y="323207"/>
                  </a:lnTo>
                  <a:lnTo>
                    <a:pt x="351329" y="325580"/>
                  </a:lnTo>
                  <a:lnTo>
                    <a:pt x="349206" y="332948"/>
                  </a:lnTo>
                  <a:lnTo>
                    <a:pt x="347020" y="337632"/>
                  </a:lnTo>
                  <a:lnTo>
                    <a:pt x="342710" y="339942"/>
                  </a:lnTo>
                  <a:lnTo>
                    <a:pt x="338400" y="344625"/>
                  </a:lnTo>
                  <a:lnTo>
                    <a:pt x="334091" y="346998"/>
                  </a:lnTo>
                  <a:lnTo>
                    <a:pt x="331905" y="349309"/>
                  </a:lnTo>
                  <a:lnTo>
                    <a:pt x="351329" y="346998"/>
                  </a:lnTo>
                  <a:lnTo>
                    <a:pt x="349206" y="353992"/>
                  </a:lnTo>
                  <a:lnTo>
                    <a:pt x="351329" y="349309"/>
                  </a:lnTo>
                  <a:lnTo>
                    <a:pt x="355639" y="346998"/>
                  </a:lnTo>
                  <a:lnTo>
                    <a:pt x="359948" y="342315"/>
                  </a:lnTo>
                  <a:lnTo>
                    <a:pt x="368568" y="337632"/>
                  </a:lnTo>
                  <a:lnTo>
                    <a:pt x="372877" y="337632"/>
                  </a:lnTo>
                  <a:lnTo>
                    <a:pt x="377187" y="339942"/>
                  </a:lnTo>
                  <a:lnTo>
                    <a:pt x="379373" y="339942"/>
                  </a:lnTo>
                  <a:lnTo>
                    <a:pt x="379373" y="342315"/>
                  </a:lnTo>
                  <a:lnTo>
                    <a:pt x="377187" y="342315"/>
                  </a:lnTo>
                  <a:lnTo>
                    <a:pt x="385806" y="339942"/>
                  </a:lnTo>
                  <a:lnTo>
                    <a:pt x="383683" y="342315"/>
                  </a:lnTo>
                  <a:lnTo>
                    <a:pt x="383683" y="353992"/>
                  </a:lnTo>
                  <a:lnTo>
                    <a:pt x="385806" y="356365"/>
                  </a:lnTo>
                  <a:lnTo>
                    <a:pt x="392052" y="356365"/>
                  </a:lnTo>
                  <a:lnTo>
                    <a:pt x="394301" y="351681"/>
                  </a:lnTo>
                  <a:lnTo>
                    <a:pt x="398610" y="349309"/>
                  </a:lnTo>
                  <a:lnTo>
                    <a:pt x="400796" y="346998"/>
                  </a:lnTo>
                  <a:lnTo>
                    <a:pt x="402920" y="342315"/>
                  </a:lnTo>
                  <a:lnTo>
                    <a:pt x="418035" y="335259"/>
                  </a:lnTo>
                  <a:lnTo>
                    <a:pt x="422344" y="339942"/>
                  </a:lnTo>
                  <a:lnTo>
                    <a:pt x="411664" y="339942"/>
                  </a:lnTo>
                  <a:lnTo>
                    <a:pt x="409541" y="342315"/>
                  </a:lnTo>
                  <a:lnTo>
                    <a:pt x="409541" y="344625"/>
                  </a:lnTo>
                  <a:lnTo>
                    <a:pt x="407354" y="346998"/>
                  </a:lnTo>
                  <a:lnTo>
                    <a:pt x="407354" y="349309"/>
                  </a:lnTo>
                  <a:lnTo>
                    <a:pt x="413600" y="349309"/>
                  </a:lnTo>
                  <a:lnTo>
                    <a:pt x="417910" y="346998"/>
                  </a:lnTo>
                  <a:lnTo>
                    <a:pt x="424156" y="346998"/>
                  </a:lnTo>
                  <a:lnTo>
                    <a:pt x="430402" y="344625"/>
                  </a:lnTo>
                  <a:lnTo>
                    <a:pt x="436648" y="344625"/>
                  </a:lnTo>
                  <a:lnTo>
                    <a:pt x="438771" y="342315"/>
                  </a:lnTo>
                  <a:lnTo>
                    <a:pt x="440957" y="342315"/>
                  </a:lnTo>
                  <a:lnTo>
                    <a:pt x="456759" y="334947"/>
                  </a:lnTo>
                  <a:lnTo>
                    <a:pt x="439521" y="344313"/>
                  </a:lnTo>
                  <a:lnTo>
                    <a:pt x="439521" y="348996"/>
                  </a:lnTo>
                  <a:lnTo>
                    <a:pt x="435211" y="348996"/>
                  </a:lnTo>
                  <a:lnTo>
                    <a:pt x="430901" y="351369"/>
                  </a:lnTo>
                  <a:lnTo>
                    <a:pt x="426779" y="351369"/>
                  </a:lnTo>
                  <a:lnTo>
                    <a:pt x="422469" y="353680"/>
                  </a:lnTo>
                  <a:lnTo>
                    <a:pt x="420283" y="356052"/>
                  </a:lnTo>
                  <a:lnTo>
                    <a:pt x="415974" y="358363"/>
                  </a:lnTo>
                  <a:lnTo>
                    <a:pt x="413850" y="363046"/>
                  </a:lnTo>
                  <a:lnTo>
                    <a:pt x="403045" y="363046"/>
                  </a:lnTo>
                  <a:lnTo>
                    <a:pt x="390116" y="374786"/>
                  </a:lnTo>
                  <a:lnTo>
                    <a:pt x="390116" y="381779"/>
                  </a:lnTo>
                  <a:lnTo>
                    <a:pt x="372877" y="381779"/>
                  </a:lnTo>
                  <a:lnTo>
                    <a:pt x="370754" y="384152"/>
                  </a:lnTo>
                  <a:lnTo>
                    <a:pt x="366444" y="384152"/>
                  </a:lnTo>
                  <a:lnTo>
                    <a:pt x="360198" y="386462"/>
                  </a:lnTo>
                  <a:lnTo>
                    <a:pt x="355889" y="388835"/>
                  </a:lnTo>
                  <a:lnTo>
                    <a:pt x="351579" y="388835"/>
                  </a:lnTo>
                  <a:lnTo>
                    <a:pt x="347269" y="393519"/>
                  </a:lnTo>
                  <a:lnTo>
                    <a:pt x="347269" y="398202"/>
                  </a:lnTo>
                  <a:lnTo>
                    <a:pt x="345146" y="400512"/>
                  </a:lnTo>
                  <a:lnTo>
                    <a:pt x="345146" y="405195"/>
                  </a:lnTo>
                  <a:lnTo>
                    <a:pt x="314666" y="405195"/>
                  </a:lnTo>
                  <a:lnTo>
                    <a:pt x="308420" y="407568"/>
                  </a:lnTo>
                  <a:lnTo>
                    <a:pt x="297615" y="414562"/>
                  </a:lnTo>
                  <a:lnTo>
                    <a:pt x="288996" y="421618"/>
                  </a:lnTo>
                  <a:lnTo>
                    <a:pt x="280376" y="426301"/>
                  </a:lnTo>
                  <a:lnTo>
                    <a:pt x="278253" y="428612"/>
                  </a:lnTo>
                  <a:lnTo>
                    <a:pt x="269384" y="430985"/>
                  </a:lnTo>
                  <a:lnTo>
                    <a:pt x="265074" y="437978"/>
                  </a:lnTo>
                  <a:lnTo>
                    <a:pt x="263138" y="430985"/>
                  </a:lnTo>
                  <a:lnTo>
                    <a:pt x="241402" y="430985"/>
                  </a:lnTo>
                  <a:lnTo>
                    <a:pt x="232783" y="435668"/>
                  </a:lnTo>
                  <a:lnTo>
                    <a:pt x="226537" y="437978"/>
                  </a:lnTo>
                  <a:lnTo>
                    <a:pt x="224413" y="440351"/>
                  </a:lnTo>
                  <a:lnTo>
                    <a:pt x="218168" y="440351"/>
                  </a:lnTo>
                  <a:lnTo>
                    <a:pt x="218168" y="445347"/>
                  </a:lnTo>
                  <a:lnTo>
                    <a:pt x="207425" y="447657"/>
                  </a:lnTo>
                  <a:lnTo>
                    <a:pt x="203115" y="450030"/>
                  </a:lnTo>
                  <a:lnTo>
                    <a:pt x="193996" y="450030"/>
                  </a:lnTo>
                  <a:lnTo>
                    <a:pt x="185377" y="457086"/>
                  </a:lnTo>
                  <a:lnTo>
                    <a:pt x="187500" y="461769"/>
                  </a:lnTo>
                  <a:lnTo>
                    <a:pt x="193746" y="454713"/>
                  </a:lnTo>
                  <a:lnTo>
                    <a:pt x="199992" y="459396"/>
                  </a:lnTo>
                  <a:lnTo>
                    <a:pt x="208611" y="452340"/>
                  </a:lnTo>
                  <a:lnTo>
                    <a:pt x="208611" y="457086"/>
                  </a:lnTo>
                  <a:lnTo>
                    <a:pt x="213171" y="457086"/>
                  </a:lnTo>
                  <a:lnTo>
                    <a:pt x="217481" y="454713"/>
                  </a:lnTo>
                  <a:lnTo>
                    <a:pt x="221790" y="454713"/>
                  </a:lnTo>
                  <a:lnTo>
                    <a:pt x="230409" y="445347"/>
                  </a:lnTo>
                  <a:lnTo>
                    <a:pt x="234719" y="442974"/>
                  </a:lnTo>
                  <a:lnTo>
                    <a:pt x="239029" y="438291"/>
                  </a:lnTo>
                  <a:lnTo>
                    <a:pt x="245275" y="438291"/>
                  </a:lnTo>
                  <a:lnTo>
                    <a:pt x="245275" y="442974"/>
                  </a:lnTo>
                  <a:lnTo>
                    <a:pt x="247461" y="445347"/>
                  </a:lnTo>
                  <a:lnTo>
                    <a:pt x="253707" y="445347"/>
                  </a:lnTo>
                  <a:lnTo>
                    <a:pt x="263138" y="440351"/>
                  </a:lnTo>
                  <a:lnTo>
                    <a:pt x="267447" y="440351"/>
                  </a:lnTo>
                  <a:lnTo>
                    <a:pt x="271757" y="437978"/>
                  </a:lnTo>
                  <a:lnTo>
                    <a:pt x="273943" y="435668"/>
                  </a:lnTo>
                  <a:lnTo>
                    <a:pt x="275629" y="435668"/>
                  </a:lnTo>
                  <a:lnTo>
                    <a:pt x="288558" y="440351"/>
                  </a:lnTo>
                  <a:lnTo>
                    <a:pt x="294804" y="433295"/>
                  </a:lnTo>
                  <a:lnTo>
                    <a:pt x="299114" y="433295"/>
                  </a:lnTo>
                  <a:lnTo>
                    <a:pt x="305360" y="430985"/>
                  </a:lnTo>
                  <a:lnTo>
                    <a:pt x="311606" y="430985"/>
                  </a:lnTo>
                  <a:lnTo>
                    <a:pt x="320225" y="426301"/>
                  </a:lnTo>
                  <a:lnTo>
                    <a:pt x="328844" y="416935"/>
                  </a:lnTo>
                  <a:lnTo>
                    <a:pt x="337463" y="412252"/>
                  </a:lnTo>
                  <a:lnTo>
                    <a:pt x="348269" y="412252"/>
                  </a:lnTo>
                  <a:lnTo>
                    <a:pt x="350392" y="407568"/>
                  </a:lnTo>
                  <a:lnTo>
                    <a:pt x="363321" y="407568"/>
                  </a:lnTo>
                  <a:lnTo>
                    <a:pt x="367631" y="405195"/>
                  </a:lnTo>
                  <a:lnTo>
                    <a:pt x="369817" y="405195"/>
                  </a:lnTo>
                  <a:lnTo>
                    <a:pt x="371940" y="402885"/>
                  </a:lnTo>
                  <a:lnTo>
                    <a:pt x="376250" y="402885"/>
                  </a:lnTo>
                  <a:lnTo>
                    <a:pt x="389179" y="398202"/>
                  </a:lnTo>
                  <a:lnTo>
                    <a:pt x="397798" y="393519"/>
                  </a:lnTo>
                  <a:lnTo>
                    <a:pt x="402108" y="388835"/>
                  </a:lnTo>
                  <a:lnTo>
                    <a:pt x="406418" y="386462"/>
                  </a:lnTo>
                  <a:lnTo>
                    <a:pt x="408604" y="384152"/>
                  </a:lnTo>
                  <a:lnTo>
                    <a:pt x="432275" y="379469"/>
                  </a:lnTo>
                  <a:lnTo>
                    <a:pt x="451700" y="367729"/>
                  </a:lnTo>
                  <a:lnTo>
                    <a:pt x="464629" y="367729"/>
                  </a:lnTo>
                  <a:lnTo>
                    <a:pt x="470875" y="365419"/>
                  </a:lnTo>
                  <a:lnTo>
                    <a:pt x="475184" y="365419"/>
                  </a:lnTo>
                  <a:lnTo>
                    <a:pt x="479494" y="363046"/>
                  </a:lnTo>
                  <a:lnTo>
                    <a:pt x="491424" y="351681"/>
                  </a:lnTo>
                  <a:lnTo>
                    <a:pt x="495733" y="351681"/>
                  </a:lnTo>
                  <a:lnTo>
                    <a:pt x="504353" y="346998"/>
                  </a:lnTo>
                  <a:lnTo>
                    <a:pt x="508662" y="346998"/>
                  </a:lnTo>
                  <a:lnTo>
                    <a:pt x="512972" y="344625"/>
                  </a:lnTo>
                  <a:lnTo>
                    <a:pt x="515158" y="342315"/>
                  </a:lnTo>
                  <a:lnTo>
                    <a:pt x="515158" y="337319"/>
                  </a:lnTo>
                  <a:lnTo>
                    <a:pt x="510848" y="337319"/>
                  </a:lnTo>
                  <a:lnTo>
                    <a:pt x="512972" y="334947"/>
                  </a:lnTo>
                  <a:lnTo>
                    <a:pt x="521591" y="330263"/>
                  </a:lnTo>
                  <a:lnTo>
                    <a:pt x="523777" y="327891"/>
                  </a:lnTo>
                  <a:lnTo>
                    <a:pt x="528087" y="325580"/>
                  </a:lnTo>
                  <a:lnTo>
                    <a:pt x="530210" y="323207"/>
                  </a:lnTo>
                  <a:lnTo>
                    <a:pt x="534520" y="323207"/>
                  </a:lnTo>
                  <a:lnTo>
                    <a:pt x="538892" y="320897"/>
                  </a:lnTo>
                  <a:lnTo>
                    <a:pt x="543202" y="320897"/>
                  </a:lnTo>
                  <a:lnTo>
                    <a:pt x="545325" y="318524"/>
                  </a:lnTo>
                  <a:lnTo>
                    <a:pt x="547511" y="318524"/>
                  </a:lnTo>
                  <a:lnTo>
                    <a:pt x="573369" y="306847"/>
                  </a:lnTo>
                  <a:lnTo>
                    <a:pt x="571183" y="299791"/>
                  </a:lnTo>
                  <a:lnTo>
                    <a:pt x="575430" y="299791"/>
                  </a:lnTo>
                  <a:lnTo>
                    <a:pt x="577616" y="302164"/>
                  </a:lnTo>
                  <a:lnTo>
                    <a:pt x="583862" y="302164"/>
                  </a:lnTo>
                  <a:lnTo>
                    <a:pt x="588172" y="297481"/>
                  </a:lnTo>
                  <a:lnTo>
                    <a:pt x="592482" y="297481"/>
                  </a:lnTo>
                  <a:lnTo>
                    <a:pt x="601101" y="292797"/>
                  </a:lnTo>
                  <a:lnTo>
                    <a:pt x="603287" y="290424"/>
                  </a:lnTo>
                  <a:lnTo>
                    <a:pt x="611906" y="285741"/>
                  </a:lnTo>
                  <a:lnTo>
                    <a:pt x="624835" y="281058"/>
                  </a:lnTo>
                  <a:lnTo>
                    <a:pt x="635640" y="276375"/>
                  </a:lnTo>
                  <a:lnTo>
                    <a:pt x="644260" y="274064"/>
                  </a:lnTo>
                  <a:lnTo>
                    <a:pt x="650505" y="274064"/>
                  </a:lnTo>
                  <a:lnTo>
                    <a:pt x="652692" y="276375"/>
                  </a:lnTo>
                  <a:lnTo>
                    <a:pt x="661311" y="281058"/>
                  </a:lnTo>
                  <a:lnTo>
                    <a:pt x="663434" y="283431"/>
                  </a:lnTo>
                  <a:lnTo>
                    <a:pt x="650505" y="283431"/>
                  </a:lnTo>
                  <a:lnTo>
                    <a:pt x="644260" y="278748"/>
                  </a:lnTo>
                  <a:lnTo>
                    <a:pt x="631643" y="288114"/>
                  </a:lnTo>
                  <a:lnTo>
                    <a:pt x="620900" y="288114"/>
                  </a:lnTo>
                  <a:lnTo>
                    <a:pt x="618714" y="290424"/>
                  </a:lnTo>
                  <a:lnTo>
                    <a:pt x="614404" y="292797"/>
                  </a:lnTo>
                  <a:lnTo>
                    <a:pt x="612281" y="297481"/>
                  </a:lnTo>
                  <a:lnTo>
                    <a:pt x="607971" y="299791"/>
                  </a:lnTo>
                  <a:lnTo>
                    <a:pt x="605785" y="302164"/>
                  </a:lnTo>
                  <a:lnTo>
                    <a:pt x="603662" y="302164"/>
                  </a:lnTo>
                  <a:lnTo>
                    <a:pt x="599352" y="304474"/>
                  </a:lnTo>
                  <a:lnTo>
                    <a:pt x="595042" y="304474"/>
                  </a:lnTo>
                  <a:lnTo>
                    <a:pt x="588796" y="306847"/>
                  </a:lnTo>
                  <a:lnTo>
                    <a:pt x="580177" y="311530"/>
                  </a:lnTo>
                  <a:lnTo>
                    <a:pt x="580177" y="313841"/>
                  </a:lnTo>
                  <a:lnTo>
                    <a:pt x="582363" y="316214"/>
                  </a:lnTo>
                  <a:lnTo>
                    <a:pt x="586673" y="318524"/>
                  </a:lnTo>
                  <a:lnTo>
                    <a:pt x="590983" y="318524"/>
                  </a:lnTo>
                  <a:lnTo>
                    <a:pt x="588796" y="320897"/>
                  </a:lnTo>
                  <a:lnTo>
                    <a:pt x="586673" y="320897"/>
                  </a:lnTo>
                  <a:lnTo>
                    <a:pt x="582363" y="323207"/>
                  </a:lnTo>
                  <a:lnTo>
                    <a:pt x="564750" y="323207"/>
                  </a:lnTo>
                  <a:lnTo>
                    <a:pt x="562564" y="325580"/>
                  </a:lnTo>
                  <a:lnTo>
                    <a:pt x="560440" y="325580"/>
                  </a:lnTo>
                  <a:lnTo>
                    <a:pt x="560440" y="330263"/>
                  </a:lnTo>
                  <a:lnTo>
                    <a:pt x="564750" y="334947"/>
                  </a:lnTo>
                  <a:lnTo>
                    <a:pt x="569185" y="334947"/>
                  </a:lnTo>
                  <a:lnTo>
                    <a:pt x="573494" y="332636"/>
                  </a:lnTo>
                  <a:lnTo>
                    <a:pt x="588547" y="325580"/>
                  </a:lnTo>
                  <a:lnTo>
                    <a:pt x="603662" y="316214"/>
                  </a:lnTo>
                  <a:lnTo>
                    <a:pt x="618714" y="311530"/>
                  </a:lnTo>
                  <a:lnTo>
                    <a:pt x="642448" y="311530"/>
                  </a:lnTo>
                  <a:lnTo>
                    <a:pt x="653254" y="309157"/>
                  </a:lnTo>
                  <a:lnTo>
                    <a:pt x="655377" y="306847"/>
                  </a:lnTo>
                  <a:lnTo>
                    <a:pt x="663997" y="302164"/>
                  </a:lnTo>
                  <a:lnTo>
                    <a:pt x="666183" y="297481"/>
                  </a:lnTo>
                  <a:lnTo>
                    <a:pt x="670492" y="295108"/>
                  </a:lnTo>
                  <a:lnTo>
                    <a:pt x="672616" y="292797"/>
                  </a:lnTo>
                  <a:lnTo>
                    <a:pt x="670492" y="288114"/>
                  </a:lnTo>
                  <a:lnTo>
                    <a:pt x="674802" y="285741"/>
                  </a:lnTo>
                  <a:lnTo>
                    <a:pt x="685545" y="281058"/>
                  </a:lnTo>
                  <a:lnTo>
                    <a:pt x="698474" y="278748"/>
                  </a:lnTo>
                  <a:lnTo>
                    <a:pt x="704719" y="276375"/>
                  </a:lnTo>
                  <a:lnTo>
                    <a:pt x="706843" y="276375"/>
                  </a:lnTo>
                  <a:lnTo>
                    <a:pt x="711153" y="281058"/>
                  </a:lnTo>
                  <a:lnTo>
                    <a:pt x="711153" y="283431"/>
                  </a:lnTo>
                  <a:lnTo>
                    <a:pt x="734887" y="274064"/>
                  </a:lnTo>
                  <a:lnTo>
                    <a:pt x="719772" y="288114"/>
                  </a:lnTo>
                  <a:lnTo>
                    <a:pt x="726018" y="290424"/>
                  </a:lnTo>
                  <a:lnTo>
                    <a:pt x="726018" y="297481"/>
                  </a:lnTo>
                  <a:lnTo>
                    <a:pt x="728141" y="297481"/>
                  </a:lnTo>
                  <a:lnTo>
                    <a:pt x="730327" y="295108"/>
                  </a:lnTo>
                  <a:lnTo>
                    <a:pt x="751876" y="283431"/>
                  </a:lnTo>
                  <a:lnTo>
                    <a:pt x="747566" y="285741"/>
                  </a:lnTo>
                  <a:lnTo>
                    <a:pt x="745442" y="290424"/>
                  </a:lnTo>
                  <a:lnTo>
                    <a:pt x="741133" y="292797"/>
                  </a:lnTo>
                  <a:lnTo>
                    <a:pt x="738947" y="297481"/>
                  </a:lnTo>
                  <a:lnTo>
                    <a:pt x="734637" y="302164"/>
                  </a:lnTo>
                  <a:lnTo>
                    <a:pt x="736823" y="304474"/>
                  </a:lnTo>
                  <a:lnTo>
                    <a:pt x="741133" y="304474"/>
                  </a:lnTo>
                  <a:lnTo>
                    <a:pt x="745442" y="306847"/>
                  </a:lnTo>
                  <a:lnTo>
                    <a:pt x="756560" y="306847"/>
                  </a:lnTo>
                  <a:lnTo>
                    <a:pt x="793223" y="311530"/>
                  </a:lnTo>
                  <a:lnTo>
                    <a:pt x="803966" y="304474"/>
                  </a:lnTo>
                  <a:lnTo>
                    <a:pt x="801842" y="306847"/>
                  </a:lnTo>
                  <a:lnTo>
                    <a:pt x="801842" y="316214"/>
                  </a:lnTo>
                  <a:lnTo>
                    <a:pt x="825264" y="316214"/>
                  </a:lnTo>
                  <a:lnTo>
                    <a:pt x="838256" y="313841"/>
                  </a:lnTo>
                  <a:lnTo>
                    <a:pt x="836070" y="313841"/>
                  </a:lnTo>
                  <a:lnTo>
                    <a:pt x="833946" y="316214"/>
                  </a:lnTo>
                  <a:lnTo>
                    <a:pt x="829637" y="316214"/>
                  </a:lnTo>
                  <a:lnTo>
                    <a:pt x="820955" y="320897"/>
                  </a:lnTo>
                  <a:lnTo>
                    <a:pt x="818831" y="323207"/>
                  </a:lnTo>
                  <a:lnTo>
                    <a:pt x="818831" y="325580"/>
                  </a:lnTo>
                  <a:lnTo>
                    <a:pt x="823141" y="330263"/>
                  </a:lnTo>
                  <a:lnTo>
                    <a:pt x="827451" y="332636"/>
                  </a:lnTo>
                  <a:lnTo>
                    <a:pt x="829637" y="334947"/>
                  </a:lnTo>
                  <a:lnTo>
                    <a:pt x="829637" y="344313"/>
                  </a:lnTo>
                  <a:lnTo>
                    <a:pt x="831760" y="346686"/>
                  </a:lnTo>
                  <a:lnTo>
                    <a:pt x="831760" y="351681"/>
                  </a:lnTo>
                  <a:lnTo>
                    <a:pt x="833946" y="356365"/>
                  </a:lnTo>
                  <a:lnTo>
                    <a:pt x="846875" y="356365"/>
                  </a:lnTo>
                  <a:lnTo>
                    <a:pt x="851185" y="353992"/>
                  </a:lnTo>
                  <a:lnTo>
                    <a:pt x="857431" y="353992"/>
                  </a:lnTo>
                  <a:lnTo>
                    <a:pt x="855307" y="342315"/>
                  </a:lnTo>
                  <a:lnTo>
                    <a:pt x="861553" y="339942"/>
                  </a:lnTo>
                  <a:lnTo>
                    <a:pt x="865862" y="346998"/>
                  </a:lnTo>
                  <a:lnTo>
                    <a:pt x="876668" y="342315"/>
                  </a:lnTo>
                  <a:lnTo>
                    <a:pt x="872358" y="346998"/>
                  </a:lnTo>
                  <a:lnTo>
                    <a:pt x="872358" y="351681"/>
                  </a:lnTo>
                  <a:lnTo>
                    <a:pt x="870172" y="353992"/>
                  </a:lnTo>
                  <a:lnTo>
                    <a:pt x="870172" y="356365"/>
                  </a:lnTo>
                  <a:lnTo>
                    <a:pt x="872358" y="358675"/>
                  </a:lnTo>
                  <a:lnTo>
                    <a:pt x="875231" y="358675"/>
                  </a:lnTo>
                  <a:lnTo>
                    <a:pt x="879541" y="356365"/>
                  </a:lnTo>
                  <a:lnTo>
                    <a:pt x="881727" y="353992"/>
                  </a:lnTo>
                  <a:lnTo>
                    <a:pt x="883851" y="349309"/>
                  </a:lnTo>
                  <a:lnTo>
                    <a:pt x="886037" y="346998"/>
                  </a:lnTo>
                  <a:lnTo>
                    <a:pt x="888160" y="342315"/>
                  </a:lnTo>
                  <a:lnTo>
                    <a:pt x="898965" y="325892"/>
                  </a:lnTo>
                  <a:lnTo>
                    <a:pt x="890221" y="351681"/>
                  </a:lnTo>
                  <a:lnTo>
                    <a:pt x="892345" y="361048"/>
                  </a:lnTo>
                  <a:lnTo>
                    <a:pt x="905274" y="356365"/>
                  </a:lnTo>
                  <a:lnTo>
                    <a:pt x="896654" y="365731"/>
                  </a:lnTo>
                  <a:lnTo>
                    <a:pt x="905274" y="372725"/>
                  </a:lnTo>
                  <a:lnTo>
                    <a:pt x="899028" y="372725"/>
                  </a:lnTo>
                  <a:lnTo>
                    <a:pt x="899028" y="379781"/>
                  </a:lnTo>
                  <a:lnTo>
                    <a:pt x="888223" y="386775"/>
                  </a:lnTo>
                  <a:lnTo>
                    <a:pt x="881977" y="391458"/>
                  </a:lnTo>
                  <a:lnTo>
                    <a:pt x="892720" y="398514"/>
                  </a:lnTo>
                  <a:lnTo>
                    <a:pt x="890596" y="410191"/>
                  </a:lnTo>
                  <a:lnTo>
                    <a:pt x="884350" y="417247"/>
                  </a:lnTo>
                  <a:lnTo>
                    <a:pt x="890596" y="421930"/>
                  </a:lnTo>
                  <a:lnTo>
                    <a:pt x="884350" y="428924"/>
                  </a:lnTo>
                  <a:lnTo>
                    <a:pt x="895156" y="428924"/>
                  </a:lnTo>
                  <a:lnTo>
                    <a:pt x="908084" y="424241"/>
                  </a:lnTo>
                  <a:lnTo>
                    <a:pt x="897279" y="438291"/>
                  </a:lnTo>
                  <a:lnTo>
                    <a:pt x="891033" y="445347"/>
                  </a:lnTo>
                  <a:lnTo>
                    <a:pt x="899653" y="447657"/>
                  </a:lnTo>
                  <a:lnTo>
                    <a:pt x="881477" y="454401"/>
                  </a:lnTo>
                  <a:lnTo>
                    <a:pt x="875231" y="459084"/>
                  </a:lnTo>
                  <a:lnTo>
                    <a:pt x="881477" y="463767"/>
                  </a:lnTo>
                  <a:lnTo>
                    <a:pt x="881477" y="468451"/>
                  </a:lnTo>
                  <a:lnTo>
                    <a:pt x="887723" y="463767"/>
                  </a:lnTo>
                  <a:lnTo>
                    <a:pt x="893969" y="461457"/>
                  </a:lnTo>
                  <a:lnTo>
                    <a:pt x="898278" y="456774"/>
                  </a:lnTo>
                  <a:lnTo>
                    <a:pt x="902588" y="454401"/>
                  </a:lnTo>
                  <a:lnTo>
                    <a:pt x="908834" y="447345"/>
                  </a:lnTo>
                  <a:lnTo>
                    <a:pt x="911020" y="442662"/>
                  </a:lnTo>
                  <a:lnTo>
                    <a:pt x="911020" y="437978"/>
                  </a:lnTo>
                  <a:lnTo>
                    <a:pt x="915330" y="435668"/>
                  </a:lnTo>
                  <a:lnTo>
                    <a:pt x="919639" y="430985"/>
                  </a:lnTo>
                  <a:lnTo>
                    <a:pt x="923949" y="428612"/>
                  </a:lnTo>
                  <a:lnTo>
                    <a:pt x="923949" y="423929"/>
                  </a:lnTo>
                  <a:lnTo>
                    <a:pt x="921763" y="421618"/>
                  </a:lnTo>
                  <a:close/>
                  <a:moveTo>
                    <a:pt x="857680" y="419245"/>
                  </a:moveTo>
                  <a:lnTo>
                    <a:pt x="851435" y="423929"/>
                  </a:lnTo>
                  <a:lnTo>
                    <a:pt x="855744" y="428612"/>
                  </a:lnTo>
                  <a:lnTo>
                    <a:pt x="857868" y="428612"/>
                  </a:lnTo>
                  <a:lnTo>
                    <a:pt x="855744" y="430985"/>
                  </a:lnTo>
                  <a:lnTo>
                    <a:pt x="853558" y="430985"/>
                  </a:lnTo>
                  <a:lnTo>
                    <a:pt x="849248" y="435668"/>
                  </a:lnTo>
                  <a:lnTo>
                    <a:pt x="847125" y="435668"/>
                  </a:lnTo>
                  <a:lnTo>
                    <a:pt x="844939" y="437978"/>
                  </a:lnTo>
                  <a:lnTo>
                    <a:pt x="844939" y="449718"/>
                  </a:lnTo>
                  <a:lnTo>
                    <a:pt x="847125" y="454401"/>
                  </a:lnTo>
                  <a:lnTo>
                    <a:pt x="847125" y="464080"/>
                  </a:lnTo>
                  <a:lnTo>
                    <a:pt x="851435" y="461769"/>
                  </a:lnTo>
                  <a:lnTo>
                    <a:pt x="853558" y="457086"/>
                  </a:lnTo>
                  <a:lnTo>
                    <a:pt x="857868" y="454713"/>
                  </a:lnTo>
                  <a:lnTo>
                    <a:pt x="860054" y="452340"/>
                  </a:lnTo>
                  <a:lnTo>
                    <a:pt x="860054" y="447657"/>
                  </a:lnTo>
                  <a:lnTo>
                    <a:pt x="855744" y="442974"/>
                  </a:lnTo>
                  <a:lnTo>
                    <a:pt x="860054" y="442974"/>
                  </a:lnTo>
                  <a:lnTo>
                    <a:pt x="866300" y="435980"/>
                  </a:lnTo>
                  <a:lnTo>
                    <a:pt x="866300" y="428924"/>
                  </a:lnTo>
                  <a:close/>
                  <a:moveTo>
                    <a:pt x="832010" y="464080"/>
                  </a:moveTo>
                  <a:lnTo>
                    <a:pt x="836320" y="464080"/>
                  </a:lnTo>
                  <a:lnTo>
                    <a:pt x="840629" y="450030"/>
                  </a:lnTo>
                  <a:lnTo>
                    <a:pt x="834383" y="452340"/>
                  </a:lnTo>
                  <a:close/>
                  <a:moveTo>
                    <a:pt x="862177" y="363358"/>
                  </a:moveTo>
                  <a:lnTo>
                    <a:pt x="857868" y="363358"/>
                  </a:lnTo>
                  <a:lnTo>
                    <a:pt x="853558" y="365731"/>
                  </a:lnTo>
                  <a:lnTo>
                    <a:pt x="849248" y="370414"/>
                  </a:lnTo>
                  <a:lnTo>
                    <a:pt x="849248" y="372725"/>
                  </a:lnTo>
                  <a:lnTo>
                    <a:pt x="851435" y="377408"/>
                  </a:lnTo>
                  <a:lnTo>
                    <a:pt x="853558" y="379781"/>
                  </a:lnTo>
                  <a:lnTo>
                    <a:pt x="864363" y="379781"/>
                  </a:lnTo>
                  <a:lnTo>
                    <a:pt x="866487" y="375098"/>
                  </a:lnTo>
                  <a:lnTo>
                    <a:pt x="868673" y="372725"/>
                  </a:lnTo>
                  <a:lnTo>
                    <a:pt x="868673" y="368042"/>
                  </a:lnTo>
                  <a:lnTo>
                    <a:pt x="864363" y="365731"/>
                  </a:lnTo>
                  <a:close/>
                  <a:moveTo>
                    <a:pt x="881602" y="363358"/>
                  </a:moveTo>
                  <a:lnTo>
                    <a:pt x="868985" y="377096"/>
                  </a:lnTo>
                  <a:lnTo>
                    <a:pt x="862740" y="391146"/>
                  </a:lnTo>
                  <a:lnTo>
                    <a:pt x="867049" y="391146"/>
                  </a:lnTo>
                  <a:lnTo>
                    <a:pt x="879978" y="384152"/>
                  </a:lnTo>
                  <a:lnTo>
                    <a:pt x="884288" y="379469"/>
                  </a:lnTo>
                  <a:lnTo>
                    <a:pt x="884288" y="372413"/>
                  </a:lnTo>
                  <a:lnTo>
                    <a:pt x="888597" y="367729"/>
                  </a:lnTo>
                  <a:lnTo>
                    <a:pt x="884288" y="363046"/>
                  </a:lnTo>
                  <a:close/>
                </a:path>
              </a:pathLst>
            </a:custGeom>
            <a:noFill/>
            <a:ln w="1561" cap="flat">
              <a:solidFill>
                <a:srgbClr val="FFFFFF"/>
              </a:solidFill>
              <a:prstDash val="solid"/>
              <a:round/>
            </a:ln>
          </p:spPr>
          <p:txBody>
            <a:bodyPr rtlCol="0" anchor="ctr"/>
            <a:lstStyle/>
            <a:p>
              <a:endParaRPr lang="en-US" noProof="0" dirty="0"/>
            </a:p>
          </p:txBody>
        </p:sp>
        <p:sp>
          <p:nvSpPr>
            <p:cNvPr id="4875" name="Serbest Form 4874">
              <a:extLst>
                <a:ext uri="{FF2B5EF4-FFF2-40B4-BE49-F238E27FC236}">
                  <a16:creationId xmlns:a16="http://schemas.microsoft.com/office/drawing/2014/main" id="{0D76BB13-7325-D04E-9A20-29DB4B27B0EF}"/>
                </a:ext>
              </a:extLst>
            </p:cNvPr>
            <p:cNvSpPr/>
            <p:nvPr/>
          </p:nvSpPr>
          <p:spPr>
            <a:xfrm>
              <a:off x="6311430" y="3036221"/>
              <a:ext cx="190311" cy="202878"/>
            </a:xfrm>
            <a:custGeom>
              <a:avLst/>
              <a:gdLst>
                <a:gd name="connsiteX0" fmla="*/ 6246 w 190311"/>
                <a:gd name="connsiteY0" fmla="*/ 74995 h 202878"/>
                <a:gd name="connsiteX1" fmla="*/ 6246 w 190311"/>
                <a:gd name="connsiteY1" fmla="*/ 85985 h 202878"/>
                <a:gd name="connsiteX2" fmla="*/ 10368 w 190311"/>
                <a:gd name="connsiteY2" fmla="*/ 85985 h 202878"/>
                <a:gd name="connsiteX3" fmla="*/ 12429 w 190311"/>
                <a:gd name="connsiteY3" fmla="*/ 88233 h 202878"/>
                <a:gd name="connsiteX4" fmla="*/ 16552 w 190311"/>
                <a:gd name="connsiteY4" fmla="*/ 97037 h 202878"/>
                <a:gd name="connsiteX5" fmla="*/ 18613 w 190311"/>
                <a:gd name="connsiteY5" fmla="*/ 99223 h 202878"/>
                <a:gd name="connsiteX6" fmla="*/ 18613 w 190311"/>
                <a:gd name="connsiteY6" fmla="*/ 108090 h 202878"/>
                <a:gd name="connsiteX7" fmla="*/ 24858 w 190311"/>
                <a:gd name="connsiteY7" fmla="*/ 121328 h 202878"/>
                <a:gd name="connsiteX8" fmla="*/ 28981 w 190311"/>
                <a:gd name="connsiteY8" fmla="*/ 123513 h 202878"/>
                <a:gd name="connsiteX9" fmla="*/ 35164 w 190311"/>
                <a:gd name="connsiteY9" fmla="*/ 130132 h 202878"/>
                <a:gd name="connsiteX10" fmla="*/ 45532 w 190311"/>
                <a:gd name="connsiteY10" fmla="*/ 130132 h 202878"/>
                <a:gd name="connsiteX11" fmla="*/ 47593 w 190311"/>
                <a:gd name="connsiteY11" fmla="*/ 132318 h 202878"/>
                <a:gd name="connsiteX12" fmla="*/ 47593 w 190311"/>
                <a:gd name="connsiteY12" fmla="*/ 143370 h 202878"/>
                <a:gd name="connsiteX13" fmla="*/ 57899 w 190311"/>
                <a:gd name="connsiteY13" fmla="*/ 143370 h 202878"/>
                <a:gd name="connsiteX14" fmla="*/ 59960 w 190311"/>
                <a:gd name="connsiteY14" fmla="*/ 152175 h 202878"/>
                <a:gd name="connsiteX15" fmla="*/ 57899 w 190311"/>
                <a:gd name="connsiteY15" fmla="*/ 154360 h 202878"/>
                <a:gd name="connsiteX16" fmla="*/ 57899 w 190311"/>
                <a:gd name="connsiteY16" fmla="*/ 165413 h 202878"/>
                <a:gd name="connsiteX17" fmla="*/ 64145 w 190311"/>
                <a:gd name="connsiteY17" fmla="*/ 165413 h 202878"/>
                <a:gd name="connsiteX18" fmla="*/ 64145 w 190311"/>
                <a:gd name="connsiteY18" fmla="*/ 176465 h 202878"/>
                <a:gd name="connsiteX19" fmla="*/ 68267 w 190311"/>
                <a:gd name="connsiteY19" fmla="*/ 176465 h 202878"/>
                <a:gd name="connsiteX20" fmla="*/ 74450 w 190311"/>
                <a:gd name="connsiteY20" fmla="*/ 178651 h 202878"/>
                <a:gd name="connsiteX21" fmla="*/ 78635 w 190311"/>
                <a:gd name="connsiteY21" fmla="*/ 178651 h 202878"/>
                <a:gd name="connsiteX22" fmla="*/ 84819 w 190311"/>
                <a:gd name="connsiteY22" fmla="*/ 180836 h 202878"/>
                <a:gd name="connsiteX23" fmla="*/ 91002 w 190311"/>
                <a:gd name="connsiteY23" fmla="*/ 187455 h 202878"/>
                <a:gd name="connsiteX24" fmla="*/ 93063 w 190311"/>
                <a:gd name="connsiteY24" fmla="*/ 191889 h 202878"/>
                <a:gd name="connsiteX25" fmla="*/ 93063 w 190311"/>
                <a:gd name="connsiteY25" fmla="*/ 194074 h 202878"/>
                <a:gd name="connsiteX26" fmla="*/ 86880 w 190311"/>
                <a:gd name="connsiteY26" fmla="*/ 194074 h 202878"/>
                <a:gd name="connsiteX27" fmla="*/ 107554 w 190311"/>
                <a:gd name="connsiteY27" fmla="*/ 194074 h 202878"/>
                <a:gd name="connsiteX28" fmla="*/ 111676 w 190311"/>
                <a:gd name="connsiteY28" fmla="*/ 196260 h 202878"/>
                <a:gd name="connsiteX29" fmla="*/ 113737 w 190311"/>
                <a:gd name="connsiteY29" fmla="*/ 196260 h 202878"/>
                <a:gd name="connsiteX30" fmla="*/ 117922 w 190311"/>
                <a:gd name="connsiteY30" fmla="*/ 198508 h 202878"/>
                <a:gd name="connsiteX31" fmla="*/ 138595 w 190311"/>
                <a:gd name="connsiteY31" fmla="*/ 198508 h 202878"/>
                <a:gd name="connsiteX32" fmla="*/ 144779 w 190311"/>
                <a:gd name="connsiteY32" fmla="*/ 202879 h 202878"/>
                <a:gd name="connsiteX33" fmla="*/ 167514 w 190311"/>
                <a:gd name="connsiteY33" fmla="*/ 172032 h 202878"/>
                <a:gd name="connsiteX34" fmla="*/ 173760 w 190311"/>
                <a:gd name="connsiteY34" fmla="*/ 169846 h 202878"/>
                <a:gd name="connsiteX35" fmla="*/ 169637 w 190311"/>
                <a:gd name="connsiteY35" fmla="*/ 163227 h 202878"/>
                <a:gd name="connsiteX36" fmla="*/ 173760 w 190311"/>
                <a:gd name="connsiteY36" fmla="*/ 158794 h 202878"/>
                <a:gd name="connsiteX37" fmla="*/ 173760 w 190311"/>
                <a:gd name="connsiteY37" fmla="*/ 147741 h 202878"/>
                <a:gd name="connsiteX38" fmla="*/ 177882 w 190311"/>
                <a:gd name="connsiteY38" fmla="*/ 145556 h 202878"/>
                <a:gd name="connsiteX39" fmla="*/ 182004 w 190311"/>
                <a:gd name="connsiteY39" fmla="*/ 141122 h 202878"/>
                <a:gd name="connsiteX40" fmla="*/ 182004 w 190311"/>
                <a:gd name="connsiteY40" fmla="*/ 136751 h 202878"/>
                <a:gd name="connsiteX41" fmla="*/ 186189 w 190311"/>
                <a:gd name="connsiteY41" fmla="*/ 132318 h 202878"/>
                <a:gd name="connsiteX42" fmla="*/ 188250 w 190311"/>
                <a:gd name="connsiteY42" fmla="*/ 127947 h 202878"/>
                <a:gd name="connsiteX43" fmla="*/ 188250 w 190311"/>
                <a:gd name="connsiteY43" fmla="*/ 125699 h 202878"/>
                <a:gd name="connsiteX44" fmla="*/ 179943 w 190311"/>
                <a:gd name="connsiteY44" fmla="*/ 116894 h 202878"/>
                <a:gd name="connsiteX45" fmla="*/ 179943 w 190311"/>
                <a:gd name="connsiteY45" fmla="*/ 112461 h 202878"/>
                <a:gd name="connsiteX46" fmla="*/ 186189 w 190311"/>
                <a:gd name="connsiteY46" fmla="*/ 105842 h 202878"/>
                <a:gd name="connsiteX47" fmla="*/ 179943 w 190311"/>
                <a:gd name="connsiteY47" fmla="*/ 97037 h 202878"/>
                <a:gd name="connsiteX48" fmla="*/ 186189 w 190311"/>
                <a:gd name="connsiteY48" fmla="*/ 92604 h 202878"/>
                <a:gd name="connsiteX49" fmla="*/ 186189 w 190311"/>
                <a:gd name="connsiteY49" fmla="*/ 88233 h 202878"/>
                <a:gd name="connsiteX50" fmla="*/ 188250 w 190311"/>
                <a:gd name="connsiteY50" fmla="*/ 88233 h 202878"/>
                <a:gd name="connsiteX51" fmla="*/ 188250 w 190311"/>
                <a:gd name="connsiteY51" fmla="*/ 85985 h 202878"/>
                <a:gd name="connsiteX52" fmla="*/ 190311 w 190311"/>
                <a:gd name="connsiteY52" fmla="*/ 83799 h 202878"/>
                <a:gd name="connsiteX53" fmla="*/ 190311 w 190311"/>
                <a:gd name="connsiteY53" fmla="*/ 79366 h 202878"/>
                <a:gd name="connsiteX54" fmla="*/ 186189 w 190311"/>
                <a:gd name="connsiteY54" fmla="*/ 70561 h 202878"/>
                <a:gd name="connsiteX55" fmla="*/ 186189 w 190311"/>
                <a:gd name="connsiteY55" fmla="*/ 66190 h 202878"/>
                <a:gd name="connsiteX56" fmla="*/ 188250 w 190311"/>
                <a:gd name="connsiteY56" fmla="*/ 63942 h 202878"/>
                <a:gd name="connsiteX57" fmla="*/ 188250 w 190311"/>
                <a:gd name="connsiteY57" fmla="*/ 61756 h 202878"/>
                <a:gd name="connsiteX58" fmla="*/ 190311 w 190311"/>
                <a:gd name="connsiteY58" fmla="*/ 59571 h 202878"/>
                <a:gd name="connsiteX59" fmla="*/ 186189 w 190311"/>
                <a:gd name="connsiteY59" fmla="*/ 55137 h 202878"/>
                <a:gd name="connsiteX60" fmla="*/ 190311 w 190311"/>
                <a:gd name="connsiteY60" fmla="*/ 50704 h 202878"/>
                <a:gd name="connsiteX61" fmla="*/ 186189 w 190311"/>
                <a:gd name="connsiteY61" fmla="*/ 44085 h 202878"/>
                <a:gd name="connsiteX62" fmla="*/ 188250 w 190311"/>
                <a:gd name="connsiteY62" fmla="*/ 41899 h 202878"/>
                <a:gd name="connsiteX63" fmla="*/ 190311 w 190311"/>
                <a:gd name="connsiteY63" fmla="*/ 37466 h 202878"/>
                <a:gd name="connsiteX64" fmla="*/ 190311 w 190311"/>
                <a:gd name="connsiteY64" fmla="*/ 35281 h 202878"/>
                <a:gd name="connsiteX65" fmla="*/ 186189 w 190311"/>
                <a:gd name="connsiteY65" fmla="*/ 30847 h 202878"/>
                <a:gd name="connsiteX66" fmla="*/ 182004 w 190311"/>
                <a:gd name="connsiteY66" fmla="*/ 30847 h 202878"/>
                <a:gd name="connsiteX67" fmla="*/ 175821 w 190311"/>
                <a:gd name="connsiteY67" fmla="*/ 24228 h 202878"/>
                <a:gd name="connsiteX68" fmla="*/ 171698 w 190311"/>
                <a:gd name="connsiteY68" fmla="*/ 24228 h 202878"/>
                <a:gd name="connsiteX69" fmla="*/ 167514 w 190311"/>
                <a:gd name="connsiteY69" fmla="*/ 26476 h 202878"/>
                <a:gd name="connsiteX70" fmla="*/ 165453 w 190311"/>
                <a:gd name="connsiteY70" fmla="*/ 26476 h 202878"/>
                <a:gd name="connsiteX71" fmla="*/ 159269 w 190311"/>
                <a:gd name="connsiteY71" fmla="*/ 17609 h 202878"/>
                <a:gd name="connsiteX72" fmla="*/ 153086 w 190311"/>
                <a:gd name="connsiteY72" fmla="*/ 17609 h 202878"/>
                <a:gd name="connsiteX73" fmla="*/ 148901 w 190311"/>
                <a:gd name="connsiteY73" fmla="*/ 10990 h 202878"/>
                <a:gd name="connsiteX74" fmla="*/ 128228 w 190311"/>
                <a:gd name="connsiteY74" fmla="*/ 10990 h 202878"/>
                <a:gd name="connsiteX75" fmla="*/ 126166 w 190311"/>
                <a:gd name="connsiteY75" fmla="*/ 0 h 202878"/>
                <a:gd name="connsiteX76" fmla="*/ 113737 w 190311"/>
                <a:gd name="connsiteY76" fmla="*/ 0 h 202878"/>
                <a:gd name="connsiteX77" fmla="*/ 101370 w 190311"/>
                <a:gd name="connsiteY77" fmla="*/ 4371 h 202878"/>
                <a:gd name="connsiteX78" fmla="*/ 97248 w 190311"/>
                <a:gd name="connsiteY78" fmla="*/ 8805 h 202878"/>
                <a:gd name="connsiteX79" fmla="*/ 88941 w 190311"/>
                <a:gd name="connsiteY79" fmla="*/ 13238 h 202878"/>
                <a:gd name="connsiteX80" fmla="*/ 88941 w 190311"/>
                <a:gd name="connsiteY80" fmla="*/ 26476 h 202878"/>
                <a:gd name="connsiteX81" fmla="*/ 86880 w 190311"/>
                <a:gd name="connsiteY81" fmla="*/ 28662 h 202878"/>
                <a:gd name="connsiteX82" fmla="*/ 82758 w 190311"/>
                <a:gd name="connsiteY82" fmla="*/ 28662 h 202878"/>
                <a:gd name="connsiteX83" fmla="*/ 78635 w 190311"/>
                <a:gd name="connsiteY83" fmla="*/ 30847 h 202878"/>
                <a:gd name="connsiteX84" fmla="*/ 72390 w 190311"/>
                <a:gd name="connsiteY84" fmla="*/ 33095 h 202878"/>
                <a:gd name="connsiteX85" fmla="*/ 68267 w 190311"/>
                <a:gd name="connsiteY85" fmla="*/ 35281 h 202878"/>
                <a:gd name="connsiteX86" fmla="*/ 66206 w 190311"/>
                <a:gd name="connsiteY86" fmla="*/ 37466 h 202878"/>
                <a:gd name="connsiteX87" fmla="*/ 62084 w 190311"/>
                <a:gd name="connsiteY87" fmla="*/ 46333 h 202878"/>
                <a:gd name="connsiteX88" fmla="*/ 59960 w 190311"/>
                <a:gd name="connsiteY88" fmla="*/ 48518 h 202878"/>
                <a:gd name="connsiteX89" fmla="*/ 59960 w 190311"/>
                <a:gd name="connsiteY89" fmla="*/ 50704 h 202878"/>
                <a:gd name="connsiteX90" fmla="*/ 57899 w 190311"/>
                <a:gd name="connsiteY90" fmla="*/ 52952 h 202878"/>
                <a:gd name="connsiteX91" fmla="*/ 55838 w 190311"/>
                <a:gd name="connsiteY91" fmla="*/ 57323 h 202878"/>
                <a:gd name="connsiteX92" fmla="*/ 45532 w 190311"/>
                <a:gd name="connsiteY92" fmla="*/ 68375 h 202878"/>
                <a:gd name="connsiteX93" fmla="*/ 37225 w 190311"/>
                <a:gd name="connsiteY93" fmla="*/ 72809 h 202878"/>
                <a:gd name="connsiteX94" fmla="*/ 31042 w 190311"/>
                <a:gd name="connsiteY94" fmla="*/ 72809 h 202878"/>
                <a:gd name="connsiteX95" fmla="*/ 31042 w 190311"/>
                <a:gd name="connsiteY95" fmla="*/ 70561 h 202878"/>
                <a:gd name="connsiteX96" fmla="*/ 26920 w 190311"/>
                <a:gd name="connsiteY96" fmla="*/ 66190 h 202878"/>
                <a:gd name="connsiteX97" fmla="*/ 22798 w 190311"/>
                <a:gd name="connsiteY97" fmla="*/ 66190 h 202878"/>
                <a:gd name="connsiteX98" fmla="*/ 22798 w 190311"/>
                <a:gd name="connsiteY98" fmla="*/ 70561 h 202878"/>
                <a:gd name="connsiteX99" fmla="*/ 18613 w 190311"/>
                <a:gd name="connsiteY99" fmla="*/ 70561 h 202878"/>
                <a:gd name="connsiteX100" fmla="*/ 14490 w 190311"/>
                <a:gd name="connsiteY100" fmla="*/ 66190 h 202878"/>
                <a:gd name="connsiteX101" fmla="*/ 14490 w 190311"/>
                <a:gd name="connsiteY101" fmla="*/ 63942 h 202878"/>
                <a:gd name="connsiteX102" fmla="*/ 0 w 190311"/>
                <a:gd name="connsiteY102" fmla="*/ 63942 h 202878"/>
                <a:gd name="connsiteX103" fmla="*/ 2061 w 190311"/>
                <a:gd name="connsiteY103" fmla="*/ 70561 h 202878"/>
                <a:gd name="connsiteX104" fmla="*/ 6246 w 190311"/>
                <a:gd name="connsiteY104" fmla="*/ 74995 h 20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311" h="202878">
                  <a:moveTo>
                    <a:pt x="6246" y="74995"/>
                  </a:moveTo>
                  <a:lnTo>
                    <a:pt x="6246" y="85985"/>
                  </a:lnTo>
                  <a:lnTo>
                    <a:pt x="10368" y="85985"/>
                  </a:lnTo>
                  <a:lnTo>
                    <a:pt x="12429" y="88233"/>
                  </a:lnTo>
                  <a:lnTo>
                    <a:pt x="16552" y="97037"/>
                  </a:lnTo>
                  <a:lnTo>
                    <a:pt x="18613" y="99223"/>
                  </a:lnTo>
                  <a:lnTo>
                    <a:pt x="18613" y="108090"/>
                  </a:lnTo>
                  <a:lnTo>
                    <a:pt x="24858" y="121328"/>
                  </a:lnTo>
                  <a:lnTo>
                    <a:pt x="28981" y="123513"/>
                  </a:lnTo>
                  <a:lnTo>
                    <a:pt x="35164" y="130132"/>
                  </a:lnTo>
                  <a:lnTo>
                    <a:pt x="45532" y="130132"/>
                  </a:lnTo>
                  <a:lnTo>
                    <a:pt x="47593" y="132318"/>
                  </a:lnTo>
                  <a:lnTo>
                    <a:pt x="47593" y="143370"/>
                  </a:lnTo>
                  <a:lnTo>
                    <a:pt x="57899" y="143370"/>
                  </a:lnTo>
                  <a:lnTo>
                    <a:pt x="59960" y="152175"/>
                  </a:lnTo>
                  <a:lnTo>
                    <a:pt x="57899" y="154360"/>
                  </a:lnTo>
                  <a:lnTo>
                    <a:pt x="57899" y="165413"/>
                  </a:lnTo>
                  <a:lnTo>
                    <a:pt x="64145" y="165413"/>
                  </a:lnTo>
                  <a:lnTo>
                    <a:pt x="64145" y="176465"/>
                  </a:lnTo>
                  <a:lnTo>
                    <a:pt x="68267" y="176465"/>
                  </a:lnTo>
                  <a:lnTo>
                    <a:pt x="74450" y="178651"/>
                  </a:lnTo>
                  <a:lnTo>
                    <a:pt x="78635" y="178651"/>
                  </a:lnTo>
                  <a:lnTo>
                    <a:pt x="84819" y="180836"/>
                  </a:lnTo>
                  <a:lnTo>
                    <a:pt x="91002" y="187455"/>
                  </a:lnTo>
                  <a:lnTo>
                    <a:pt x="93063" y="191889"/>
                  </a:lnTo>
                  <a:lnTo>
                    <a:pt x="93063" y="194074"/>
                  </a:lnTo>
                  <a:lnTo>
                    <a:pt x="86880" y="194074"/>
                  </a:lnTo>
                  <a:lnTo>
                    <a:pt x="107554" y="194074"/>
                  </a:lnTo>
                  <a:lnTo>
                    <a:pt x="111676" y="196260"/>
                  </a:lnTo>
                  <a:lnTo>
                    <a:pt x="113737" y="196260"/>
                  </a:lnTo>
                  <a:lnTo>
                    <a:pt x="117922" y="198508"/>
                  </a:lnTo>
                  <a:lnTo>
                    <a:pt x="138595" y="198508"/>
                  </a:lnTo>
                  <a:lnTo>
                    <a:pt x="144779" y="202879"/>
                  </a:lnTo>
                  <a:lnTo>
                    <a:pt x="167514" y="172032"/>
                  </a:lnTo>
                  <a:lnTo>
                    <a:pt x="173760" y="169846"/>
                  </a:lnTo>
                  <a:lnTo>
                    <a:pt x="169637" y="163227"/>
                  </a:lnTo>
                  <a:lnTo>
                    <a:pt x="173760" y="158794"/>
                  </a:lnTo>
                  <a:lnTo>
                    <a:pt x="173760" y="147741"/>
                  </a:lnTo>
                  <a:lnTo>
                    <a:pt x="177882" y="145556"/>
                  </a:lnTo>
                  <a:lnTo>
                    <a:pt x="182004" y="141122"/>
                  </a:lnTo>
                  <a:lnTo>
                    <a:pt x="182004" y="136751"/>
                  </a:lnTo>
                  <a:lnTo>
                    <a:pt x="186189" y="132318"/>
                  </a:lnTo>
                  <a:lnTo>
                    <a:pt x="188250" y="127947"/>
                  </a:lnTo>
                  <a:lnTo>
                    <a:pt x="188250" y="125699"/>
                  </a:lnTo>
                  <a:lnTo>
                    <a:pt x="179943" y="116894"/>
                  </a:lnTo>
                  <a:lnTo>
                    <a:pt x="179943" y="112461"/>
                  </a:lnTo>
                  <a:lnTo>
                    <a:pt x="186189" y="105842"/>
                  </a:lnTo>
                  <a:lnTo>
                    <a:pt x="179943" y="97037"/>
                  </a:lnTo>
                  <a:lnTo>
                    <a:pt x="186189" y="92604"/>
                  </a:lnTo>
                  <a:lnTo>
                    <a:pt x="186189" y="88233"/>
                  </a:lnTo>
                  <a:lnTo>
                    <a:pt x="188250" y="88233"/>
                  </a:lnTo>
                  <a:lnTo>
                    <a:pt x="188250" y="85985"/>
                  </a:lnTo>
                  <a:lnTo>
                    <a:pt x="190311" y="83799"/>
                  </a:lnTo>
                  <a:lnTo>
                    <a:pt x="190311" y="79366"/>
                  </a:lnTo>
                  <a:lnTo>
                    <a:pt x="186189" y="70561"/>
                  </a:lnTo>
                  <a:lnTo>
                    <a:pt x="186189" y="66190"/>
                  </a:lnTo>
                  <a:lnTo>
                    <a:pt x="188250" y="63942"/>
                  </a:lnTo>
                  <a:lnTo>
                    <a:pt x="188250" y="61756"/>
                  </a:lnTo>
                  <a:lnTo>
                    <a:pt x="190311" y="59571"/>
                  </a:lnTo>
                  <a:lnTo>
                    <a:pt x="186189" y="55137"/>
                  </a:lnTo>
                  <a:lnTo>
                    <a:pt x="190311" y="50704"/>
                  </a:lnTo>
                  <a:lnTo>
                    <a:pt x="186189" y="44085"/>
                  </a:lnTo>
                  <a:lnTo>
                    <a:pt x="188250" y="41899"/>
                  </a:lnTo>
                  <a:lnTo>
                    <a:pt x="190311" y="37466"/>
                  </a:lnTo>
                  <a:lnTo>
                    <a:pt x="190311" y="35281"/>
                  </a:lnTo>
                  <a:lnTo>
                    <a:pt x="186189" y="30847"/>
                  </a:lnTo>
                  <a:lnTo>
                    <a:pt x="182004" y="30847"/>
                  </a:lnTo>
                  <a:lnTo>
                    <a:pt x="175821" y="24228"/>
                  </a:lnTo>
                  <a:lnTo>
                    <a:pt x="171698" y="24228"/>
                  </a:lnTo>
                  <a:lnTo>
                    <a:pt x="167514" y="26476"/>
                  </a:lnTo>
                  <a:lnTo>
                    <a:pt x="165453" y="26476"/>
                  </a:lnTo>
                  <a:lnTo>
                    <a:pt x="159269" y="17609"/>
                  </a:lnTo>
                  <a:lnTo>
                    <a:pt x="153086" y="17609"/>
                  </a:lnTo>
                  <a:lnTo>
                    <a:pt x="148901" y="10990"/>
                  </a:lnTo>
                  <a:lnTo>
                    <a:pt x="128228" y="10990"/>
                  </a:lnTo>
                  <a:lnTo>
                    <a:pt x="126166" y="0"/>
                  </a:lnTo>
                  <a:lnTo>
                    <a:pt x="113737" y="0"/>
                  </a:lnTo>
                  <a:lnTo>
                    <a:pt x="101370" y="4371"/>
                  </a:lnTo>
                  <a:lnTo>
                    <a:pt x="97248" y="8805"/>
                  </a:lnTo>
                  <a:lnTo>
                    <a:pt x="88941" y="13238"/>
                  </a:lnTo>
                  <a:lnTo>
                    <a:pt x="88941" y="26476"/>
                  </a:lnTo>
                  <a:lnTo>
                    <a:pt x="86880" y="28662"/>
                  </a:lnTo>
                  <a:lnTo>
                    <a:pt x="82758" y="28662"/>
                  </a:lnTo>
                  <a:lnTo>
                    <a:pt x="78635" y="30847"/>
                  </a:lnTo>
                  <a:lnTo>
                    <a:pt x="72390" y="33095"/>
                  </a:lnTo>
                  <a:lnTo>
                    <a:pt x="68267" y="35281"/>
                  </a:lnTo>
                  <a:lnTo>
                    <a:pt x="66206" y="37466"/>
                  </a:lnTo>
                  <a:lnTo>
                    <a:pt x="62084" y="46333"/>
                  </a:lnTo>
                  <a:lnTo>
                    <a:pt x="59960" y="48518"/>
                  </a:lnTo>
                  <a:lnTo>
                    <a:pt x="59960" y="50704"/>
                  </a:lnTo>
                  <a:lnTo>
                    <a:pt x="57899" y="52952"/>
                  </a:lnTo>
                  <a:lnTo>
                    <a:pt x="55838" y="57323"/>
                  </a:lnTo>
                  <a:lnTo>
                    <a:pt x="45532" y="68375"/>
                  </a:lnTo>
                  <a:lnTo>
                    <a:pt x="37225" y="72809"/>
                  </a:lnTo>
                  <a:lnTo>
                    <a:pt x="31042" y="72809"/>
                  </a:lnTo>
                  <a:lnTo>
                    <a:pt x="31042" y="70561"/>
                  </a:lnTo>
                  <a:lnTo>
                    <a:pt x="26920" y="66190"/>
                  </a:lnTo>
                  <a:lnTo>
                    <a:pt x="22798" y="66190"/>
                  </a:lnTo>
                  <a:lnTo>
                    <a:pt x="22798" y="70561"/>
                  </a:lnTo>
                  <a:lnTo>
                    <a:pt x="18613" y="70561"/>
                  </a:lnTo>
                  <a:lnTo>
                    <a:pt x="14490" y="66190"/>
                  </a:lnTo>
                  <a:lnTo>
                    <a:pt x="14490" y="63942"/>
                  </a:lnTo>
                  <a:lnTo>
                    <a:pt x="0" y="63942"/>
                  </a:lnTo>
                  <a:lnTo>
                    <a:pt x="2061" y="70561"/>
                  </a:lnTo>
                  <a:lnTo>
                    <a:pt x="6246" y="74995"/>
                  </a:lnTo>
                  <a:close/>
                </a:path>
              </a:pathLst>
            </a:custGeom>
            <a:solidFill>
              <a:srgbClr val="A6A6A6"/>
            </a:solidFill>
            <a:ln w="6245" cap="flat">
              <a:noFill/>
              <a:prstDash val="solid"/>
              <a:miter/>
            </a:ln>
          </p:spPr>
          <p:txBody>
            <a:bodyPr rtlCol="0" anchor="ctr"/>
            <a:lstStyle/>
            <a:p>
              <a:endParaRPr lang="en-US" noProof="0" dirty="0"/>
            </a:p>
          </p:txBody>
        </p:sp>
        <p:sp>
          <p:nvSpPr>
            <p:cNvPr id="4876" name="Serbest Form 4875">
              <a:extLst>
                <a:ext uri="{FF2B5EF4-FFF2-40B4-BE49-F238E27FC236}">
                  <a16:creationId xmlns:a16="http://schemas.microsoft.com/office/drawing/2014/main" id="{DF5B206D-FF8F-C74D-9BCF-EB13616286D1}"/>
                </a:ext>
              </a:extLst>
            </p:cNvPr>
            <p:cNvSpPr/>
            <p:nvPr/>
          </p:nvSpPr>
          <p:spPr>
            <a:xfrm>
              <a:off x="6311430" y="3036221"/>
              <a:ext cx="190311" cy="202878"/>
            </a:xfrm>
            <a:custGeom>
              <a:avLst/>
              <a:gdLst>
                <a:gd name="connsiteX0" fmla="*/ 6246 w 190311"/>
                <a:gd name="connsiteY0" fmla="*/ 74995 h 202878"/>
                <a:gd name="connsiteX1" fmla="*/ 6246 w 190311"/>
                <a:gd name="connsiteY1" fmla="*/ 85985 h 202878"/>
                <a:gd name="connsiteX2" fmla="*/ 10368 w 190311"/>
                <a:gd name="connsiteY2" fmla="*/ 85985 h 202878"/>
                <a:gd name="connsiteX3" fmla="*/ 12429 w 190311"/>
                <a:gd name="connsiteY3" fmla="*/ 88233 h 202878"/>
                <a:gd name="connsiteX4" fmla="*/ 16552 w 190311"/>
                <a:gd name="connsiteY4" fmla="*/ 97037 h 202878"/>
                <a:gd name="connsiteX5" fmla="*/ 18613 w 190311"/>
                <a:gd name="connsiteY5" fmla="*/ 99223 h 202878"/>
                <a:gd name="connsiteX6" fmla="*/ 18613 w 190311"/>
                <a:gd name="connsiteY6" fmla="*/ 108090 h 202878"/>
                <a:gd name="connsiteX7" fmla="*/ 24858 w 190311"/>
                <a:gd name="connsiteY7" fmla="*/ 121328 h 202878"/>
                <a:gd name="connsiteX8" fmla="*/ 28981 w 190311"/>
                <a:gd name="connsiteY8" fmla="*/ 123513 h 202878"/>
                <a:gd name="connsiteX9" fmla="*/ 35164 w 190311"/>
                <a:gd name="connsiteY9" fmla="*/ 130132 h 202878"/>
                <a:gd name="connsiteX10" fmla="*/ 45532 w 190311"/>
                <a:gd name="connsiteY10" fmla="*/ 130132 h 202878"/>
                <a:gd name="connsiteX11" fmla="*/ 47593 w 190311"/>
                <a:gd name="connsiteY11" fmla="*/ 132318 h 202878"/>
                <a:gd name="connsiteX12" fmla="*/ 47593 w 190311"/>
                <a:gd name="connsiteY12" fmla="*/ 143370 h 202878"/>
                <a:gd name="connsiteX13" fmla="*/ 57899 w 190311"/>
                <a:gd name="connsiteY13" fmla="*/ 143370 h 202878"/>
                <a:gd name="connsiteX14" fmla="*/ 59960 w 190311"/>
                <a:gd name="connsiteY14" fmla="*/ 152175 h 202878"/>
                <a:gd name="connsiteX15" fmla="*/ 57899 w 190311"/>
                <a:gd name="connsiteY15" fmla="*/ 154360 h 202878"/>
                <a:gd name="connsiteX16" fmla="*/ 57899 w 190311"/>
                <a:gd name="connsiteY16" fmla="*/ 165413 h 202878"/>
                <a:gd name="connsiteX17" fmla="*/ 64145 w 190311"/>
                <a:gd name="connsiteY17" fmla="*/ 165413 h 202878"/>
                <a:gd name="connsiteX18" fmla="*/ 64145 w 190311"/>
                <a:gd name="connsiteY18" fmla="*/ 176465 h 202878"/>
                <a:gd name="connsiteX19" fmla="*/ 68267 w 190311"/>
                <a:gd name="connsiteY19" fmla="*/ 176465 h 202878"/>
                <a:gd name="connsiteX20" fmla="*/ 74450 w 190311"/>
                <a:gd name="connsiteY20" fmla="*/ 178651 h 202878"/>
                <a:gd name="connsiteX21" fmla="*/ 78635 w 190311"/>
                <a:gd name="connsiteY21" fmla="*/ 178651 h 202878"/>
                <a:gd name="connsiteX22" fmla="*/ 84819 w 190311"/>
                <a:gd name="connsiteY22" fmla="*/ 180836 h 202878"/>
                <a:gd name="connsiteX23" fmla="*/ 91002 w 190311"/>
                <a:gd name="connsiteY23" fmla="*/ 187455 h 202878"/>
                <a:gd name="connsiteX24" fmla="*/ 93063 w 190311"/>
                <a:gd name="connsiteY24" fmla="*/ 191889 h 202878"/>
                <a:gd name="connsiteX25" fmla="*/ 93063 w 190311"/>
                <a:gd name="connsiteY25" fmla="*/ 194074 h 202878"/>
                <a:gd name="connsiteX26" fmla="*/ 86880 w 190311"/>
                <a:gd name="connsiteY26" fmla="*/ 194074 h 202878"/>
                <a:gd name="connsiteX27" fmla="*/ 107554 w 190311"/>
                <a:gd name="connsiteY27" fmla="*/ 194074 h 202878"/>
                <a:gd name="connsiteX28" fmla="*/ 111676 w 190311"/>
                <a:gd name="connsiteY28" fmla="*/ 196260 h 202878"/>
                <a:gd name="connsiteX29" fmla="*/ 113737 w 190311"/>
                <a:gd name="connsiteY29" fmla="*/ 196260 h 202878"/>
                <a:gd name="connsiteX30" fmla="*/ 117922 w 190311"/>
                <a:gd name="connsiteY30" fmla="*/ 198508 h 202878"/>
                <a:gd name="connsiteX31" fmla="*/ 138595 w 190311"/>
                <a:gd name="connsiteY31" fmla="*/ 198508 h 202878"/>
                <a:gd name="connsiteX32" fmla="*/ 144779 w 190311"/>
                <a:gd name="connsiteY32" fmla="*/ 202879 h 202878"/>
                <a:gd name="connsiteX33" fmla="*/ 167514 w 190311"/>
                <a:gd name="connsiteY33" fmla="*/ 172032 h 202878"/>
                <a:gd name="connsiteX34" fmla="*/ 173760 w 190311"/>
                <a:gd name="connsiteY34" fmla="*/ 169846 h 202878"/>
                <a:gd name="connsiteX35" fmla="*/ 169637 w 190311"/>
                <a:gd name="connsiteY35" fmla="*/ 163227 h 202878"/>
                <a:gd name="connsiteX36" fmla="*/ 173760 w 190311"/>
                <a:gd name="connsiteY36" fmla="*/ 158794 h 202878"/>
                <a:gd name="connsiteX37" fmla="*/ 173760 w 190311"/>
                <a:gd name="connsiteY37" fmla="*/ 147741 h 202878"/>
                <a:gd name="connsiteX38" fmla="*/ 177882 w 190311"/>
                <a:gd name="connsiteY38" fmla="*/ 145556 h 202878"/>
                <a:gd name="connsiteX39" fmla="*/ 182004 w 190311"/>
                <a:gd name="connsiteY39" fmla="*/ 141122 h 202878"/>
                <a:gd name="connsiteX40" fmla="*/ 182004 w 190311"/>
                <a:gd name="connsiteY40" fmla="*/ 136751 h 202878"/>
                <a:gd name="connsiteX41" fmla="*/ 186189 w 190311"/>
                <a:gd name="connsiteY41" fmla="*/ 132318 h 202878"/>
                <a:gd name="connsiteX42" fmla="*/ 188250 w 190311"/>
                <a:gd name="connsiteY42" fmla="*/ 127947 h 202878"/>
                <a:gd name="connsiteX43" fmla="*/ 188250 w 190311"/>
                <a:gd name="connsiteY43" fmla="*/ 125699 h 202878"/>
                <a:gd name="connsiteX44" fmla="*/ 179943 w 190311"/>
                <a:gd name="connsiteY44" fmla="*/ 116894 h 202878"/>
                <a:gd name="connsiteX45" fmla="*/ 179943 w 190311"/>
                <a:gd name="connsiteY45" fmla="*/ 112461 h 202878"/>
                <a:gd name="connsiteX46" fmla="*/ 186189 w 190311"/>
                <a:gd name="connsiteY46" fmla="*/ 105842 h 202878"/>
                <a:gd name="connsiteX47" fmla="*/ 179943 w 190311"/>
                <a:gd name="connsiteY47" fmla="*/ 97037 h 202878"/>
                <a:gd name="connsiteX48" fmla="*/ 186189 w 190311"/>
                <a:gd name="connsiteY48" fmla="*/ 92604 h 202878"/>
                <a:gd name="connsiteX49" fmla="*/ 186189 w 190311"/>
                <a:gd name="connsiteY49" fmla="*/ 88233 h 202878"/>
                <a:gd name="connsiteX50" fmla="*/ 188250 w 190311"/>
                <a:gd name="connsiteY50" fmla="*/ 88233 h 202878"/>
                <a:gd name="connsiteX51" fmla="*/ 188250 w 190311"/>
                <a:gd name="connsiteY51" fmla="*/ 85985 h 202878"/>
                <a:gd name="connsiteX52" fmla="*/ 190311 w 190311"/>
                <a:gd name="connsiteY52" fmla="*/ 83799 h 202878"/>
                <a:gd name="connsiteX53" fmla="*/ 190311 w 190311"/>
                <a:gd name="connsiteY53" fmla="*/ 79366 h 202878"/>
                <a:gd name="connsiteX54" fmla="*/ 186189 w 190311"/>
                <a:gd name="connsiteY54" fmla="*/ 70561 h 202878"/>
                <a:gd name="connsiteX55" fmla="*/ 186189 w 190311"/>
                <a:gd name="connsiteY55" fmla="*/ 66190 h 202878"/>
                <a:gd name="connsiteX56" fmla="*/ 188250 w 190311"/>
                <a:gd name="connsiteY56" fmla="*/ 63942 h 202878"/>
                <a:gd name="connsiteX57" fmla="*/ 188250 w 190311"/>
                <a:gd name="connsiteY57" fmla="*/ 61756 h 202878"/>
                <a:gd name="connsiteX58" fmla="*/ 190311 w 190311"/>
                <a:gd name="connsiteY58" fmla="*/ 59571 h 202878"/>
                <a:gd name="connsiteX59" fmla="*/ 186189 w 190311"/>
                <a:gd name="connsiteY59" fmla="*/ 55137 h 202878"/>
                <a:gd name="connsiteX60" fmla="*/ 190311 w 190311"/>
                <a:gd name="connsiteY60" fmla="*/ 50704 h 202878"/>
                <a:gd name="connsiteX61" fmla="*/ 186189 w 190311"/>
                <a:gd name="connsiteY61" fmla="*/ 44085 h 202878"/>
                <a:gd name="connsiteX62" fmla="*/ 188250 w 190311"/>
                <a:gd name="connsiteY62" fmla="*/ 41899 h 202878"/>
                <a:gd name="connsiteX63" fmla="*/ 190311 w 190311"/>
                <a:gd name="connsiteY63" fmla="*/ 37466 h 202878"/>
                <a:gd name="connsiteX64" fmla="*/ 190311 w 190311"/>
                <a:gd name="connsiteY64" fmla="*/ 35281 h 202878"/>
                <a:gd name="connsiteX65" fmla="*/ 186189 w 190311"/>
                <a:gd name="connsiteY65" fmla="*/ 30847 h 202878"/>
                <a:gd name="connsiteX66" fmla="*/ 182004 w 190311"/>
                <a:gd name="connsiteY66" fmla="*/ 30847 h 202878"/>
                <a:gd name="connsiteX67" fmla="*/ 175821 w 190311"/>
                <a:gd name="connsiteY67" fmla="*/ 24228 h 202878"/>
                <a:gd name="connsiteX68" fmla="*/ 171698 w 190311"/>
                <a:gd name="connsiteY68" fmla="*/ 24228 h 202878"/>
                <a:gd name="connsiteX69" fmla="*/ 167514 w 190311"/>
                <a:gd name="connsiteY69" fmla="*/ 26476 h 202878"/>
                <a:gd name="connsiteX70" fmla="*/ 165453 w 190311"/>
                <a:gd name="connsiteY70" fmla="*/ 26476 h 202878"/>
                <a:gd name="connsiteX71" fmla="*/ 159269 w 190311"/>
                <a:gd name="connsiteY71" fmla="*/ 17609 h 202878"/>
                <a:gd name="connsiteX72" fmla="*/ 153086 w 190311"/>
                <a:gd name="connsiteY72" fmla="*/ 17609 h 202878"/>
                <a:gd name="connsiteX73" fmla="*/ 148901 w 190311"/>
                <a:gd name="connsiteY73" fmla="*/ 10990 h 202878"/>
                <a:gd name="connsiteX74" fmla="*/ 128228 w 190311"/>
                <a:gd name="connsiteY74" fmla="*/ 10990 h 202878"/>
                <a:gd name="connsiteX75" fmla="*/ 126166 w 190311"/>
                <a:gd name="connsiteY75" fmla="*/ 0 h 202878"/>
                <a:gd name="connsiteX76" fmla="*/ 113737 w 190311"/>
                <a:gd name="connsiteY76" fmla="*/ 0 h 202878"/>
                <a:gd name="connsiteX77" fmla="*/ 101370 w 190311"/>
                <a:gd name="connsiteY77" fmla="*/ 4371 h 202878"/>
                <a:gd name="connsiteX78" fmla="*/ 97248 w 190311"/>
                <a:gd name="connsiteY78" fmla="*/ 8805 h 202878"/>
                <a:gd name="connsiteX79" fmla="*/ 88941 w 190311"/>
                <a:gd name="connsiteY79" fmla="*/ 13238 h 202878"/>
                <a:gd name="connsiteX80" fmla="*/ 88941 w 190311"/>
                <a:gd name="connsiteY80" fmla="*/ 26476 h 202878"/>
                <a:gd name="connsiteX81" fmla="*/ 86880 w 190311"/>
                <a:gd name="connsiteY81" fmla="*/ 28662 h 202878"/>
                <a:gd name="connsiteX82" fmla="*/ 82758 w 190311"/>
                <a:gd name="connsiteY82" fmla="*/ 28662 h 202878"/>
                <a:gd name="connsiteX83" fmla="*/ 78635 w 190311"/>
                <a:gd name="connsiteY83" fmla="*/ 30847 h 202878"/>
                <a:gd name="connsiteX84" fmla="*/ 72390 w 190311"/>
                <a:gd name="connsiteY84" fmla="*/ 33095 h 202878"/>
                <a:gd name="connsiteX85" fmla="*/ 68267 w 190311"/>
                <a:gd name="connsiteY85" fmla="*/ 35281 h 202878"/>
                <a:gd name="connsiteX86" fmla="*/ 66206 w 190311"/>
                <a:gd name="connsiteY86" fmla="*/ 37466 h 202878"/>
                <a:gd name="connsiteX87" fmla="*/ 62084 w 190311"/>
                <a:gd name="connsiteY87" fmla="*/ 46333 h 202878"/>
                <a:gd name="connsiteX88" fmla="*/ 59960 w 190311"/>
                <a:gd name="connsiteY88" fmla="*/ 48518 h 202878"/>
                <a:gd name="connsiteX89" fmla="*/ 59960 w 190311"/>
                <a:gd name="connsiteY89" fmla="*/ 50704 h 202878"/>
                <a:gd name="connsiteX90" fmla="*/ 57899 w 190311"/>
                <a:gd name="connsiteY90" fmla="*/ 52952 h 202878"/>
                <a:gd name="connsiteX91" fmla="*/ 55838 w 190311"/>
                <a:gd name="connsiteY91" fmla="*/ 57323 h 202878"/>
                <a:gd name="connsiteX92" fmla="*/ 45532 w 190311"/>
                <a:gd name="connsiteY92" fmla="*/ 68375 h 202878"/>
                <a:gd name="connsiteX93" fmla="*/ 37225 w 190311"/>
                <a:gd name="connsiteY93" fmla="*/ 72809 h 202878"/>
                <a:gd name="connsiteX94" fmla="*/ 31042 w 190311"/>
                <a:gd name="connsiteY94" fmla="*/ 72809 h 202878"/>
                <a:gd name="connsiteX95" fmla="*/ 31042 w 190311"/>
                <a:gd name="connsiteY95" fmla="*/ 70561 h 202878"/>
                <a:gd name="connsiteX96" fmla="*/ 26920 w 190311"/>
                <a:gd name="connsiteY96" fmla="*/ 66190 h 202878"/>
                <a:gd name="connsiteX97" fmla="*/ 22798 w 190311"/>
                <a:gd name="connsiteY97" fmla="*/ 66190 h 202878"/>
                <a:gd name="connsiteX98" fmla="*/ 22798 w 190311"/>
                <a:gd name="connsiteY98" fmla="*/ 70561 h 202878"/>
                <a:gd name="connsiteX99" fmla="*/ 18613 w 190311"/>
                <a:gd name="connsiteY99" fmla="*/ 70561 h 202878"/>
                <a:gd name="connsiteX100" fmla="*/ 14490 w 190311"/>
                <a:gd name="connsiteY100" fmla="*/ 66190 h 202878"/>
                <a:gd name="connsiteX101" fmla="*/ 14490 w 190311"/>
                <a:gd name="connsiteY101" fmla="*/ 63942 h 202878"/>
                <a:gd name="connsiteX102" fmla="*/ 0 w 190311"/>
                <a:gd name="connsiteY102" fmla="*/ 63942 h 202878"/>
                <a:gd name="connsiteX103" fmla="*/ 2061 w 190311"/>
                <a:gd name="connsiteY103" fmla="*/ 70561 h 202878"/>
                <a:gd name="connsiteX104" fmla="*/ 6246 w 190311"/>
                <a:gd name="connsiteY104" fmla="*/ 74995 h 20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311" h="202878">
                  <a:moveTo>
                    <a:pt x="6246" y="74995"/>
                  </a:moveTo>
                  <a:lnTo>
                    <a:pt x="6246" y="85985"/>
                  </a:lnTo>
                  <a:lnTo>
                    <a:pt x="10368" y="85985"/>
                  </a:lnTo>
                  <a:lnTo>
                    <a:pt x="12429" y="88233"/>
                  </a:lnTo>
                  <a:lnTo>
                    <a:pt x="16552" y="97037"/>
                  </a:lnTo>
                  <a:lnTo>
                    <a:pt x="18613" y="99223"/>
                  </a:lnTo>
                  <a:lnTo>
                    <a:pt x="18613" y="108090"/>
                  </a:lnTo>
                  <a:lnTo>
                    <a:pt x="24858" y="121328"/>
                  </a:lnTo>
                  <a:lnTo>
                    <a:pt x="28981" y="123513"/>
                  </a:lnTo>
                  <a:lnTo>
                    <a:pt x="35164" y="130132"/>
                  </a:lnTo>
                  <a:lnTo>
                    <a:pt x="45532" y="130132"/>
                  </a:lnTo>
                  <a:lnTo>
                    <a:pt x="47593" y="132318"/>
                  </a:lnTo>
                  <a:lnTo>
                    <a:pt x="47593" y="143370"/>
                  </a:lnTo>
                  <a:lnTo>
                    <a:pt x="57899" y="143370"/>
                  </a:lnTo>
                  <a:lnTo>
                    <a:pt x="59960" y="152175"/>
                  </a:lnTo>
                  <a:lnTo>
                    <a:pt x="57899" y="154360"/>
                  </a:lnTo>
                  <a:lnTo>
                    <a:pt x="57899" y="165413"/>
                  </a:lnTo>
                  <a:lnTo>
                    <a:pt x="64145" y="165413"/>
                  </a:lnTo>
                  <a:lnTo>
                    <a:pt x="64145" y="176465"/>
                  </a:lnTo>
                  <a:lnTo>
                    <a:pt x="68267" y="176465"/>
                  </a:lnTo>
                  <a:lnTo>
                    <a:pt x="74450" y="178651"/>
                  </a:lnTo>
                  <a:lnTo>
                    <a:pt x="78635" y="178651"/>
                  </a:lnTo>
                  <a:lnTo>
                    <a:pt x="84819" y="180836"/>
                  </a:lnTo>
                  <a:lnTo>
                    <a:pt x="91002" y="187455"/>
                  </a:lnTo>
                  <a:lnTo>
                    <a:pt x="93063" y="191889"/>
                  </a:lnTo>
                  <a:lnTo>
                    <a:pt x="93063" y="194074"/>
                  </a:lnTo>
                  <a:lnTo>
                    <a:pt x="86880" y="194074"/>
                  </a:lnTo>
                  <a:lnTo>
                    <a:pt x="107554" y="194074"/>
                  </a:lnTo>
                  <a:lnTo>
                    <a:pt x="111676" y="196260"/>
                  </a:lnTo>
                  <a:lnTo>
                    <a:pt x="113737" y="196260"/>
                  </a:lnTo>
                  <a:lnTo>
                    <a:pt x="117922" y="198508"/>
                  </a:lnTo>
                  <a:lnTo>
                    <a:pt x="138595" y="198508"/>
                  </a:lnTo>
                  <a:lnTo>
                    <a:pt x="144779" y="202879"/>
                  </a:lnTo>
                  <a:lnTo>
                    <a:pt x="167514" y="172032"/>
                  </a:lnTo>
                  <a:lnTo>
                    <a:pt x="173760" y="169846"/>
                  </a:lnTo>
                  <a:lnTo>
                    <a:pt x="169637" y="163227"/>
                  </a:lnTo>
                  <a:lnTo>
                    <a:pt x="173760" y="158794"/>
                  </a:lnTo>
                  <a:lnTo>
                    <a:pt x="173760" y="147741"/>
                  </a:lnTo>
                  <a:lnTo>
                    <a:pt x="177882" y="145556"/>
                  </a:lnTo>
                  <a:lnTo>
                    <a:pt x="182004" y="141122"/>
                  </a:lnTo>
                  <a:lnTo>
                    <a:pt x="182004" y="136751"/>
                  </a:lnTo>
                  <a:lnTo>
                    <a:pt x="186189" y="132318"/>
                  </a:lnTo>
                  <a:lnTo>
                    <a:pt x="188250" y="127947"/>
                  </a:lnTo>
                  <a:lnTo>
                    <a:pt x="188250" y="125699"/>
                  </a:lnTo>
                  <a:lnTo>
                    <a:pt x="179943" y="116894"/>
                  </a:lnTo>
                  <a:lnTo>
                    <a:pt x="179943" y="112461"/>
                  </a:lnTo>
                  <a:lnTo>
                    <a:pt x="186189" y="105842"/>
                  </a:lnTo>
                  <a:lnTo>
                    <a:pt x="179943" y="97037"/>
                  </a:lnTo>
                  <a:lnTo>
                    <a:pt x="186189" y="92604"/>
                  </a:lnTo>
                  <a:lnTo>
                    <a:pt x="186189" y="88233"/>
                  </a:lnTo>
                  <a:lnTo>
                    <a:pt x="188250" y="88233"/>
                  </a:lnTo>
                  <a:lnTo>
                    <a:pt x="188250" y="85985"/>
                  </a:lnTo>
                  <a:lnTo>
                    <a:pt x="190311" y="83799"/>
                  </a:lnTo>
                  <a:lnTo>
                    <a:pt x="190311" y="79366"/>
                  </a:lnTo>
                  <a:lnTo>
                    <a:pt x="186189" y="70561"/>
                  </a:lnTo>
                  <a:lnTo>
                    <a:pt x="186189" y="66190"/>
                  </a:lnTo>
                  <a:lnTo>
                    <a:pt x="188250" y="63942"/>
                  </a:lnTo>
                  <a:lnTo>
                    <a:pt x="188250" y="61756"/>
                  </a:lnTo>
                  <a:lnTo>
                    <a:pt x="190311" y="59571"/>
                  </a:lnTo>
                  <a:lnTo>
                    <a:pt x="186189" y="55137"/>
                  </a:lnTo>
                  <a:lnTo>
                    <a:pt x="190311" y="50704"/>
                  </a:lnTo>
                  <a:lnTo>
                    <a:pt x="186189" y="44085"/>
                  </a:lnTo>
                  <a:lnTo>
                    <a:pt x="188250" y="41899"/>
                  </a:lnTo>
                  <a:lnTo>
                    <a:pt x="190311" y="37466"/>
                  </a:lnTo>
                  <a:lnTo>
                    <a:pt x="190311" y="35281"/>
                  </a:lnTo>
                  <a:lnTo>
                    <a:pt x="186189" y="30847"/>
                  </a:lnTo>
                  <a:lnTo>
                    <a:pt x="182004" y="30847"/>
                  </a:lnTo>
                  <a:lnTo>
                    <a:pt x="175821" y="24228"/>
                  </a:lnTo>
                  <a:lnTo>
                    <a:pt x="171698" y="24228"/>
                  </a:lnTo>
                  <a:lnTo>
                    <a:pt x="167514" y="26476"/>
                  </a:lnTo>
                  <a:lnTo>
                    <a:pt x="165453" y="26476"/>
                  </a:lnTo>
                  <a:lnTo>
                    <a:pt x="159269" y="17609"/>
                  </a:lnTo>
                  <a:lnTo>
                    <a:pt x="153086" y="17609"/>
                  </a:lnTo>
                  <a:lnTo>
                    <a:pt x="148901" y="10990"/>
                  </a:lnTo>
                  <a:lnTo>
                    <a:pt x="128228" y="10990"/>
                  </a:lnTo>
                  <a:lnTo>
                    <a:pt x="126166" y="0"/>
                  </a:lnTo>
                  <a:lnTo>
                    <a:pt x="113737" y="0"/>
                  </a:lnTo>
                  <a:lnTo>
                    <a:pt x="101370" y="4371"/>
                  </a:lnTo>
                  <a:lnTo>
                    <a:pt x="97248" y="8805"/>
                  </a:lnTo>
                  <a:lnTo>
                    <a:pt x="88941" y="13238"/>
                  </a:lnTo>
                  <a:lnTo>
                    <a:pt x="88941" y="26476"/>
                  </a:lnTo>
                  <a:lnTo>
                    <a:pt x="86880" y="28662"/>
                  </a:lnTo>
                  <a:lnTo>
                    <a:pt x="82758" y="28662"/>
                  </a:lnTo>
                  <a:lnTo>
                    <a:pt x="78635" y="30847"/>
                  </a:lnTo>
                  <a:lnTo>
                    <a:pt x="72390" y="33095"/>
                  </a:lnTo>
                  <a:lnTo>
                    <a:pt x="68267" y="35281"/>
                  </a:lnTo>
                  <a:lnTo>
                    <a:pt x="66206" y="37466"/>
                  </a:lnTo>
                  <a:lnTo>
                    <a:pt x="62084" y="46333"/>
                  </a:lnTo>
                  <a:lnTo>
                    <a:pt x="59960" y="48518"/>
                  </a:lnTo>
                  <a:lnTo>
                    <a:pt x="59960" y="50704"/>
                  </a:lnTo>
                  <a:lnTo>
                    <a:pt x="57899" y="52952"/>
                  </a:lnTo>
                  <a:lnTo>
                    <a:pt x="55838" y="57323"/>
                  </a:lnTo>
                  <a:lnTo>
                    <a:pt x="45532" y="68375"/>
                  </a:lnTo>
                  <a:lnTo>
                    <a:pt x="37225" y="72809"/>
                  </a:lnTo>
                  <a:lnTo>
                    <a:pt x="31042" y="72809"/>
                  </a:lnTo>
                  <a:lnTo>
                    <a:pt x="31042" y="70561"/>
                  </a:lnTo>
                  <a:lnTo>
                    <a:pt x="26920" y="66190"/>
                  </a:lnTo>
                  <a:lnTo>
                    <a:pt x="22798" y="66190"/>
                  </a:lnTo>
                  <a:lnTo>
                    <a:pt x="22798" y="70561"/>
                  </a:lnTo>
                  <a:lnTo>
                    <a:pt x="18613" y="70561"/>
                  </a:lnTo>
                  <a:lnTo>
                    <a:pt x="14490" y="66190"/>
                  </a:lnTo>
                  <a:lnTo>
                    <a:pt x="14490" y="63942"/>
                  </a:lnTo>
                  <a:lnTo>
                    <a:pt x="0" y="63942"/>
                  </a:lnTo>
                  <a:lnTo>
                    <a:pt x="2061" y="70561"/>
                  </a:lnTo>
                  <a:lnTo>
                    <a:pt x="6246" y="74995"/>
                  </a:lnTo>
                  <a:close/>
                </a:path>
              </a:pathLst>
            </a:custGeom>
            <a:noFill/>
            <a:ln w="1561" cap="flat">
              <a:solidFill>
                <a:srgbClr val="FFFFFF"/>
              </a:solidFill>
              <a:prstDash val="solid"/>
              <a:round/>
            </a:ln>
          </p:spPr>
          <p:txBody>
            <a:bodyPr rtlCol="0" anchor="ctr"/>
            <a:lstStyle/>
            <a:p>
              <a:endParaRPr lang="en-US" noProof="0" dirty="0"/>
            </a:p>
          </p:txBody>
        </p:sp>
        <p:sp>
          <p:nvSpPr>
            <p:cNvPr id="4877" name="Serbest Form 4876">
              <a:extLst>
                <a:ext uri="{FF2B5EF4-FFF2-40B4-BE49-F238E27FC236}">
                  <a16:creationId xmlns:a16="http://schemas.microsoft.com/office/drawing/2014/main" id="{344D711A-54AE-FD45-88D2-03855D928F2F}"/>
                </a:ext>
              </a:extLst>
            </p:cNvPr>
            <p:cNvSpPr/>
            <p:nvPr/>
          </p:nvSpPr>
          <p:spPr>
            <a:xfrm>
              <a:off x="6222677" y="2795252"/>
              <a:ext cx="304423" cy="317025"/>
            </a:xfrm>
            <a:custGeom>
              <a:avLst/>
              <a:gdLst>
                <a:gd name="connsiteX0" fmla="*/ 300051 w 304423"/>
                <a:gd name="connsiteY0" fmla="*/ 73871 h 317025"/>
                <a:gd name="connsiteX1" fmla="*/ 300051 w 304423"/>
                <a:gd name="connsiteY1" fmla="*/ 64379 h 317025"/>
                <a:gd name="connsiteX2" fmla="*/ 297865 w 304423"/>
                <a:gd name="connsiteY2" fmla="*/ 66752 h 317025"/>
                <a:gd name="connsiteX3" fmla="*/ 295679 w 304423"/>
                <a:gd name="connsiteY3" fmla="*/ 66752 h 317025"/>
                <a:gd name="connsiteX4" fmla="*/ 295679 w 304423"/>
                <a:gd name="connsiteY4" fmla="*/ 50080 h 317025"/>
                <a:gd name="connsiteX5" fmla="*/ 291307 w 304423"/>
                <a:gd name="connsiteY5" fmla="*/ 45271 h 317025"/>
                <a:gd name="connsiteX6" fmla="*/ 286872 w 304423"/>
                <a:gd name="connsiteY6" fmla="*/ 45271 h 317025"/>
                <a:gd name="connsiteX7" fmla="*/ 286872 w 304423"/>
                <a:gd name="connsiteY7" fmla="*/ 40526 h 317025"/>
                <a:gd name="connsiteX8" fmla="*/ 280314 w 304423"/>
                <a:gd name="connsiteY8" fmla="*/ 35780 h 317025"/>
                <a:gd name="connsiteX9" fmla="*/ 273756 w 304423"/>
                <a:gd name="connsiteY9" fmla="*/ 35780 h 317025"/>
                <a:gd name="connsiteX10" fmla="*/ 273756 w 304423"/>
                <a:gd name="connsiteY10" fmla="*/ 28599 h 317025"/>
                <a:gd name="connsiteX11" fmla="*/ 269384 w 304423"/>
                <a:gd name="connsiteY11" fmla="*/ 30972 h 317025"/>
                <a:gd name="connsiteX12" fmla="*/ 265012 w 304423"/>
                <a:gd name="connsiteY12" fmla="*/ 30972 h 317025"/>
                <a:gd name="connsiteX13" fmla="*/ 258453 w 304423"/>
                <a:gd name="connsiteY13" fmla="*/ 23853 h 317025"/>
                <a:gd name="connsiteX14" fmla="*/ 251833 w 304423"/>
                <a:gd name="connsiteY14" fmla="*/ 23853 h 317025"/>
                <a:gd name="connsiteX15" fmla="*/ 249647 w 304423"/>
                <a:gd name="connsiteY15" fmla="*/ 21481 h 317025"/>
                <a:gd name="connsiteX16" fmla="*/ 249647 w 304423"/>
                <a:gd name="connsiteY16" fmla="*/ 14299 h 317025"/>
                <a:gd name="connsiteX17" fmla="*/ 245275 w 304423"/>
                <a:gd name="connsiteY17" fmla="*/ 16672 h 317025"/>
                <a:gd name="connsiteX18" fmla="*/ 238717 w 304423"/>
                <a:gd name="connsiteY18" fmla="*/ 16672 h 317025"/>
                <a:gd name="connsiteX19" fmla="*/ 236530 w 304423"/>
                <a:gd name="connsiteY19" fmla="*/ 21481 h 317025"/>
                <a:gd name="connsiteX20" fmla="*/ 234344 w 304423"/>
                <a:gd name="connsiteY20" fmla="*/ 23853 h 317025"/>
                <a:gd name="connsiteX21" fmla="*/ 232159 w 304423"/>
                <a:gd name="connsiteY21" fmla="*/ 23853 h 317025"/>
                <a:gd name="connsiteX22" fmla="*/ 227786 w 304423"/>
                <a:gd name="connsiteY22" fmla="*/ 19045 h 317025"/>
                <a:gd name="connsiteX23" fmla="*/ 227786 w 304423"/>
                <a:gd name="connsiteY23" fmla="*/ 14299 h 317025"/>
                <a:gd name="connsiteX24" fmla="*/ 225600 w 304423"/>
                <a:gd name="connsiteY24" fmla="*/ 11927 h 317025"/>
                <a:gd name="connsiteX25" fmla="*/ 221166 w 304423"/>
                <a:gd name="connsiteY25" fmla="*/ 11927 h 317025"/>
                <a:gd name="connsiteX26" fmla="*/ 218980 w 304423"/>
                <a:gd name="connsiteY26" fmla="*/ 9554 h 317025"/>
                <a:gd name="connsiteX27" fmla="*/ 216794 w 304423"/>
                <a:gd name="connsiteY27" fmla="*/ 9554 h 317025"/>
                <a:gd name="connsiteX28" fmla="*/ 216794 w 304423"/>
                <a:gd name="connsiteY28" fmla="*/ 2373 h 317025"/>
                <a:gd name="connsiteX29" fmla="*/ 218980 w 304423"/>
                <a:gd name="connsiteY29" fmla="*/ 0 h 317025"/>
                <a:gd name="connsiteX30" fmla="*/ 210236 w 304423"/>
                <a:gd name="connsiteY30" fmla="*/ 4746 h 317025"/>
                <a:gd name="connsiteX31" fmla="*/ 203678 w 304423"/>
                <a:gd name="connsiteY31" fmla="*/ 4746 h 317025"/>
                <a:gd name="connsiteX32" fmla="*/ 199305 w 304423"/>
                <a:gd name="connsiteY32" fmla="*/ 7181 h 317025"/>
                <a:gd name="connsiteX33" fmla="*/ 192747 w 304423"/>
                <a:gd name="connsiteY33" fmla="*/ 7181 h 317025"/>
                <a:gd name="connsiteX34" fmla="*/ 186127 w 304423"/>
                <a:gd name="connsiteY34" fmla="*/ 9554 h 317025"/>
                <a:gd name="connsiteX35" fmla="*/ 181755 w 304423"/>
                <a:gd name="connsiteY35" fmla="*/ 9554 h 317025"/>
                <a:gd name="connsiteX36" fmla="*/ 181755 w 304423"/>
                <a:gd name="connsiteY36" fmla="*/ 21481 h 317025"/>
                <a:gd name="connsiteX37" fmla="*/ 175196 w 304423"/>
                <a:gd name="connsiteY37" fmla="*/ 28599 h 317025"/>
                <a:gd name="connsiteX38" fmla="*/ 170824 w 304423"/>
                <a:gd name="connsiteY38" fmla="*/ 30972 h 317025"/>
                <a:gd name="connsiteX39" fmla="*/ 168638 w 304423"/>
                <a:gd name="connsiteY39" fmla="*/ 33345 h 317025"/>
                <a:gd name="connsiteX40" fmla="*/ 166452 w 304423"/>
                <a:gd name="connsiteY40" fmla="*/ 33345 h 317025"/>
                <a:gd name="connsiteX41" fmla="*/ 170824 w 304423"/>
                <a:gd name="connsiteY41" fmla="*/ 38153 h 317025"/>
                <a:gd name="connsiteX42" fmla="*/ 170824 w 304423"/>
                <a:gd name="connsiteY42" fmla="*/ 40526 h 317025"/>
                <a:gd name="connsiteX43" fmla="*/ 173010 w 304423"/>
                <a:gd name="connsiteY43" fmla="*/ 42899 h 317025"/>
                <a:gd name="connsiteX44" fmla="*/ 173010 w 304423"/>
                <a:gd name="connsiteY44" fmla="*/ 45271 h 317025"/>
                <a:gd name="connsiteX45" fmla="*/ 175196 w 304423"/>
                <a:gd name="connsiteY45" fmla="*/ 47707 h 317025"/>
                <a:gd name="connsiteX46" fmla="*/ 175196 w 304423"/>
                <a:gd name="connsiteY46" fmla="*/ 57198 h 317025"/>
                <a:gd name="connsiteX47" fmla="*/ 177382 w 304423"/>
                <a:gd name="connsiteY47" fmla="*/ 64379 h 317025"/>
                <a:gd name="connsiteX48" fmla="*/ 177382 w 304423"/>
                <a:gd name="connsiteY48" fmla="*/ 85797 h 317025"/>
                <a:gd name="connsiteX49" fmla="*/ 173010 w 304423"/>
                <a:gd name="connsiteY49" fmla="*/ 90605 h 317025"/>
                <a:gd name="connsiteX50" fmla="*/ 170824 w 304423"/>
                <a:gd name="connsiteY50" fmla="*/ 95351 h 317025"/>
                <a:gd name="connsiteX51" fmla="*/ 168638 w 304423"/>
                <a:gd name="connsiteY51" fmla="*/ 102470 h 317025"/>
                <a:gd name="connsiteX52" fmla="*/ 166452 w 304423"/>
                <a:gd name="connsiteY52" fmla="*/ 107278 h 317025"/>
                <a:gd name="connsiteX53" fmla="*/ 166452 w 304423"/>
                <a:gd name="connsiteY53" fmla="*/ 116832 h 317025"/>
                <a:gd name="connsiteX54" fmla="*/ 170824 w 304423"/>
                <a:gd name="connsiteY54" fmla="*/ 121577 h 317025"/>
                <a:gd name="connsiteX55" fmla="*/ 173010 w 304423"/>
                <a:gd name="connsiteY55" fmla="*/ 121577 h 317025"/>
                <a:gd name="connsiteX56" fmla="*/ 173010 w 304423"/>
                <a:gd name="connsiteY56" fmla="*/ 123950 h 317025"/>
                <a:gd name="connsiteX57" fmla="*/ 175196 w 304423"/>
                <a:gd name="connsiteY57" fmla="*/ 123950 h 317025"/>
                <a:gd name="connsiteX58" fmla="*/ 186127 w 304423"/>
                <a:gd name="connsiteY58" fmla="*/ 135877 h 317025"/>
                <a:gd name="connsiteX59" fmla="*/ 190498 w 304423"/>
                <a:gd name="connsiteY59" fmla="*/ 138250 h 317025"/>
                <a:gd name="connsiteX60" fmla="*/ 192747 w 304423"/>
                <a:gd name="connsiteY60" fmla="*/ 138250 h 317025"/>
                <a:gd name="connsiteX61" fmla="*/ 194871 w 304423"/>
                <a:gd name="connsiteY61" fmla="*/ 135877 h 317025"/>
                <a:gd name="connsiteX62" fmla="*/ 194871 w 304423"/>
                <a:gd name="connsiteY62" fmla="*/ 128696 h 317025"/>
                <a:gd name="connsiteX63" fmla="*/ 203678 w 304423"/>
                <a:gd name="connsiteY63" fmla="*/ 128696 h 317025"/>
                <a:gd name="connsiteX64" fmla="*/ 203678 w 304423"/>
                <a:gd name="connsiteY64" fmla="*/ 147804 h 317025"/>
                <a:gd name="connsiteX65" fmla="*/ 201491 w 304423"/>
                <a:gd name="connsiteY65" fmla="*/ 162103 h 317025"/>
                <a:gd name="connsiteX66" fmla="*/ 199305 w 304423"/>
                <a:gd name="connsiteY66" fmla="*/ 169222 h 317025"/>
                <a:gd name="connsiteX67" fmla="*/ 197119 w 304423"/>
                <a:gd name="connsiteY67" fmla="*/ 169222 h 317025"/>
                <a:gd name="connsiteX68" fmla="*/ 197119 w 304423"/>
                <a:gd name="connsiteY68" fmla="*/ 166849 h 317025"/>
                <a:gd name="connsiteX69" fmla="*/ 194871 w 304423"/>
                <a:gd name="connsiteY69" fmla="*/ 162103 h 317025"/>
                <a:gd name="connsiteX70" fmla="*/ 188313 w 304423"/>
                <a:gd name="connsiteY70" fmla="*/ 166849 h 317025"/>
                <a:gd name="connsiteX71" fmla="*/ 181755 w 304423"/>
                <a:gd name="connsiteY71" fmla="*/ 166849 h 317025"/>
                <a:gd name="connsiteX72" fmla="*/ 181755 w 304423"/>
                <a:gd name="connsiteY72" fmla="*/ 162103 h 317025"/>
                <a:gd name="connsiteX73" fmla="*/ 179568 w 304423"/>
                <a:gd name="connsiteY73" fmla="*/ 157357 h 317025"/>
                <a:gd name="connsiteX74" fmla="*/ 179568 w 304423"/>
                <a:gd name="connsiteY74" fmla="*/ 152549 h 317025"/>
                <a:gd name="connsiteX75" fmla="*/ 175196 w 304423"/>
                <a:gd name="connsiteY75" fmla="*/ 147804 h 317025"/>
                <a:gd name="connsiteX76" fmla="*/ 170824 w 304423"/>
                <a:gd name="connsiteY76" fmla="*/ 147804 h 317025"/>
                <a:gd name="connsiteX77" fmla="*/ 168638 w 304423"/>
                <a:gd name="connsiteY77" fmla="*/ 142995 h 317025"/>
                <a:gd name="connsiteX78" fmla="*/ 168638 w 304423"/>
                <a:gd name="connsiteY78" fmla="*/ 140623 h 317025"/>
                <a:gd name="connsiteX79" fmla="*/ 166452 w 304423"/>
                <a:gd name="connsiteY79" fmla="*/ 135877 h 317025"/>
                <a:gd name="connsiteX80" fmla="*/ 164266 w 304423"/>
                <a:gd name="connsiteY80" fmla="*/ 133504 h 317025"/>
                <a:gd name="connsiteX81" fmla="*/ 162017 w 304423"/>
                <a:gd name="connsiteY81" fmla="*/ 133504 h 317025"/>
                <a:gd name="connsiteX82" fmla="*/ 159894 w 304423"/>
                <a:gd name="connsiteY82" fmla="*/ 135877 h 317025"/>
                <a:gd name="connsiteX83" fmla="*/ 155459 w 304423"/>
                <a:gd name="connsiteY83" fmla="*/ 135877 h 317025"/>
                <a:gd name="connsiteX84" fmla="*/ 155459 w 304423"/>
                <a:gd name="connsiteY84" fmla="*/ 131131 h 317025"/>
                <a:gd name="connsiteX85" fmla="*/ 153273 w 304423"/>
                <a:gd name="connsiteY85" fmla="*/ 128696 h 317025"/>
                <a:gd name="connsiteX86" fmla="*/ 142343 w 304423"/>
                <a:gd name="connsiteY86" fmla="*/ 128696 h 317025"/>
                <a:gd name="connsiteX87" fmla="*/ 142343 w 304423"/>
                <a:gd name="connsiteY87" fmla="*/ 123950 h 317025"/>
                <a:gd name="connsiteX88" fmla="*/ 144529 w 304423"/>
                <a:gd name="connsiteY88" fmla="*/ 123950 h 317025"/>
                <a:gd name="connsiteX89" fmla="*/ 144529 w 304423"/>
                <a:gd name="connsiteY89" fmla="*/ 119205 h 317025"/>
                <a:gd name="connsiteX90" fmla="*/ 140157 w 304423"/>
                <a:gd name="connsiteY90" fmla="*/ 119205 h 317025"/>
                <a:gd name="connsiteX91" fmla="*/ 137971 w 304423"/>
                <a:gd name="connsiteY91" fmla="*/ 116832 h 317025"/>
                <a:gd name="connsiteX92" fmla="*/ 137971 w 304423"/>
                <a:gd name="connsiteY92" fmla="*/ 112024 h 317025"/>
                <a:gd name="connsiteX93" fmla="*/ 133599 w 304423"/>
                <a:gd name="connsiteY93" fmla="*/ 107278 h 317025"/>
                <a:gd name="connsiteX94" fmla="*/ 131413 w 304423"/>
                <a:gd name="connsiteY94" fmla="*/ 107278 h 317025"/>
                <a:gd name="connsiteX95" fmla="*/ 129165 w 304423"/>
                <a:gd name="connsiteY95" fmla="*/ 109651 h 317025"/>
                <a:gd name="connsiteX96" fmla="*/ 129165 w 304423"/>
                <a:gd name="connsiteY96" fmla="*/ 116832 h 317025"/>
                <a:gd name="connsiteX97" fmla="*/ 126978 w 304423"/>
                <a:gd name="connsiteY97" fmla="*/ 119205 h 317025"/>
                <a:gd name="connsiteX98" fmla="*/ 126978 w 304423"/>
                <a:gd name="connsiteY98" fmla="*/ 121577 h 317025"/>
                <a:gd name="connsiteX99" fmla="*/ 120420 w 304423"/>
                <a:gd name="connsiteY99" fmla="*/ 121577 h 317025"/>
                <a:gd name="connsiteX100" fmla="*/ 109490 w 304423"/>
                <a:gd name="connsiteY100" fmla="*/ 119205 h 317025"/>
                <a:gd name="connsiteX101" fmla="*/ 96311 w 304423"/>
                <a:gd name="connsiteY101" fmla="*/ 116832 h 317025"/>
                <a:gd name="connsiteX102" fmla="*/ 89753 w 304423"/>
                <a:gd name="connsiteY102" fmla="*/ 112024 h 317025"/>
                <a:gd name="connsiteX103" fmla="*/ 87567 w 304423"/>
                <a:gd name="connsiteY103" fmla="*/ 109651 h 317025"/>
                <a:gd name="connsiteX104" fmla="*/ 85381 w 304423"/>
                <a:gd name="connsiteY104" fmla="*/ 104905 h 317025"/>
                <a:gd name="connsiteX105" fmla="*/ 85381 w 304423"/>
                <a:gd name="connsiteY105" fmla="*/ 97724 h 317025"/>
                <a:gd name="connsiteX106" fmla="*/ 70079 w 304423"/>
                <a:gd name="connsiteY106" fmla="*/ 100097 h 317025"/>
                <a:gd name="connsiteX107" fmla="*/ 72265 w 304423"/>
                <a:gd name="connsiteY107" fmla="*/ 102470 h 317025"/>
                <a:gd name="connsiteX108" fmla="*/ 72265 w 304423"/>
                <a:gd name="connsiteY108" fmla="*/ 104905 h 317025"/>
                <a:gd name="connsiteX109" fmla="*/ 65706 w 304423"/>
                <a:gd name="connsiteY109" fmla="*/ 104905 h 317025"/>
                <a:gd name="connsiteX110" fmla="*/ 63458 w 304423"/>
                <a:gd name="connsiteY110" fmla="*/ 102470 h 317025"/>
                <a:gd name="connsiteX111" fmla="*/ 63458 w 304423"/>
                <a:gd name="connsiteY111" fmla="*/ 90605 h 317025"/>
                <a:gd name="connsiteX112" fmla="*/ 56900 w 304423"/>
                <a:gd name="connsiteY112" fmla="*/ 90605 h 317025"/>
                <a:gd name="connsiteX113" fmla="*/ 54714 w 304423"/>
                <a:gd name="connsiteY113" fmla="*/ 85797 h 317025"/>
                <a:gd name="connsiteX114" fmla="*/ 52528 w 304423"/>
                <a:gd name="connsiteY114" fmla="*/ 92978 h 317025"/>
                <a:gd name="connsiteX115" fmla="*/ 52528 w 304423"/>
                <a:gd name="connsiteY115" fmla="*/ 95351 h 317025"/>
                <a:gd name="connsiteX116" fmla="*/ 56900 w 304423"/>
                <a:gd name="connsiteY116" fmla="*/ 100097 h 317025"/>
                <a:gd name="connsiteX117" fmla="*/ 56900 w 304423"/>
                <a:gd name="connsiteY117" fmla="*/ 107278 h 317025"/>
                <a:gd name="connsiteX118" fmla="*/ 54714 w 304423"/>
                <a:gd name="connsiteY118" fmla="*/ 109651 h 317025"/>
                <a:gd name="connsiteX119" fmla="*/ 52528 w 304423"/>
                <a:gd name="connsiteY119" fmla="*/ 109651 h 317025"/>
                <a:gd name="connsiteX120" fmla="*/ 52528 w 304423"/>
                <a:gd name="connsiteY120" fmla="*/ 131131 h 317025"/>
                <a:gd name="connsiteX121" fmla="*/ 56900 w 304423"/>
                <a:gd name="connsiteY121" fmla="*/ 135877 h 317025"/>
                <a:gd name="connsiteX122" fmla="*/ 50342 w 304423"/>
                <a:gd name="connsiteY122" fmla="*/ 138250 h 317025"/>
                <a:gd name="connsiteX123" fmla="*/ 50342 w 304423"/>
                <a:gd name="connsiteY123" fmla="*/ 140623 h 317025"/>
                <a:gd name="connsiteX124" fmla="*/ 52528 w 304423"/>
                <a:gd name="connsiteY124" fmla="*/ 142995 h 317025"/>
                <a:gd name="connsiteX125" fmla="*/ 52528 w 304423"/>
                <a:gd name="connsiteY125" fmla="*/ 152549 h 317025"/>
                <a:gd name="connsiteX126" fmla="*/ 48156 w 304423"/>
                <a:gd name="connsiteY126" fmla="*/ 157357 h 317025"/>
                <a:gd name="connsiteX127" fmla="*/ 45970 w 304423"/>
                <a:gd name="connsiteY127" fmla="*/ 157357 h 317025"/>
                <a:gd name="connsiteX128" fmla="*/ 0 w 304423"/>
                <a:gd name="connsiteY128" fmla="*/ 154922 h 317025"/>
                <a:gd name="connsiteX129" fmla="*/ 0 w 304423"/>
                <a:gd name="connsiteY129" fmla="*/ 255081 h 317025"/>
                <a:gd name="connsiteX130" fmla="*/ 2186 w 304423"/>
                <a:gd name="connsiteY130" fmla="*/ 259827 h 317025"/>
                <a:gd name="connsiteX131" fmla="*/ 2186 w 304423"/>
                <a:gd name="connsiteY131" fmla="*/ 267008 h 317025"/>
                <a:gd name="connsiteX132" fmla="*/ 35040 w 304423"/>
                <a:gd name="connsiteY132" fmla="*/ 302726 h 317025"/>
                <a:gd name="connsiteX133" fmla="*/ 41598 w 304423"/>
                <a:gd name="connsiteY133" fmla="*/ 305161 h 317025"/>
                <a:gd name="connsiteX134" fmla="*/ 50342 w 304423"/>
                <a:gd name="connsiteY134" fmla="*/ 300353 h 317025"/>
                <a:gd name="connsiteX135" fmla="*/ 52528 w 304423"/>
                <a:gd name="connsiteY135" fmla="*/ 300353 h 317025"/>
                <a:gd name="connsiteX136" fmla="*/ 54714 w 304423"/>
                <a:gd name="connsiteY136" fmla="*/ 297980 h 317025"/>
                <a:gd name="connsiteX137" fmla="*/ 61272 w 304423"/>
                <a:gd name="connsiteY137" fmla="*/ 297980 h 317025"/>
                <a:gd name="connsiteX138" fmla="*/ 63458 w 304423"/>
                <a:gd name="connsiteY138" fmla="*/ 300353 h 317025"/>
                <a:gd name="connsiteX139" fmla="*/ 63458 w 304423"/>
                <a:gd name="connsiteY139" fmla="*/ 302726 h 317025"/>
                <a:gd name="connsiteX140" fmla="*/ 74451 w 304423"/>
                <a:gd name="connsiteY140" fmla="*/ 300353 h 317025"/>
                <a:gd name="connsiteX141" fmla="*/ 81009 w 304423"/>
                <a:gd name="connsiteY141" fmla="*/ 307534 h 317025"/>
                <a:gd name="connsiteX142" fmla="*/ 96311 w 304423"/>
                <a:gd name="connsiteY142" fmla="*/ 307534 h 317025"/>
                <a:gd name="connsiteX143" fmla="*/ 96311 w 304423"/>
                <a:gd name="connsiteY143" fmla="*/ 309907 h 317025"/>
                <a:gd name="connsiteX144" fmla="*/ 100746 w 304423"/>
                <a:gd name="connsiteY144" fmla="*/ 314652 h 317025"/>
                <a:gd name="connsiteX145" fmla="*/ 105118 w 304423"/>
                <a:gd name="connsiteY145" fmla="*/ 314652 h 317025"/>
                <a:gd name="connsiteX146" fmla="*/ 105118 w 304423"/>
                <a:gd name="connsiteY146" fmla="*/ 309907 h 317025"/>
                <a:gd name="connsiteX147" fmla="*/ 109490 w 304423"/>
                <a:gd name="connsiteY147" fmla="*/ 309907 h 317025"/>
                <a:gd name="connsiteX148" fmla="*/ 113862 w 304423"/>
                <a:gd name="connsiteY148" fmla="*/ 314652 h 317025"/>
                <a:gd name="connsiteX149" fmla="*/ 113862 w 304423"/>
                <a:gd name="connsiteY149" fmla="*/ 317025 h 317025"/>
                <a:gd name="connsiteX150" fmla="*/ 120420 w 304423"/>
                <a:gd name="connsiteY150" fmla="*/ 317025 h 317025"/>
                <a:gd name="connsiteX151" fmla="*/ 129165 w 304423"/>
                <a:gd name="connsiteY151" fmla="*/ 312280 h 317025"/>
                <a:gd name="connsiteX152" fmla="*/ 140157 w 304423"/>
                <a:gd name="connsiteY152" fmla="*/ 300353 h 317025"/>
                <a:gd name="connsiteX153" fmla="*/ 142343 w 304423"/>
                <a:gd name="connsiteY153" fmla="*/ 295607 h 317025"/>
                <a:gd name="connsiteX154" fmla="*/ 144529 w 304423"/>
                <a:gd name="connsiteY154" fmla="*/ 293234 h 317025"/>
                <a:gd name="connsiteX155" fmla="*/ 144529 w 304423"/>
                <a:gd name="connsiteY155" fmla="*/ 290861 h 317025"/>
                <a:gd name="connsiteX156" fmla="*/ 146715 w 304423"/>
                <a:gd name="connsiteY156" fmla="*/ 288426 h 317025"/>
                <a:gd name="connsiteX157" fmla="*/ 151087 w 304423"/>
                <a:gd name="connsiteY157" fmla="*/ 278935 h 317025"/>
                <a:gd name="connsiteX158" fmla="*/ 153273 w 304423"/>
                <a:gd name="connsiteY158" fmla="*/ 276500 h 317025"/>
                <a:gd name="connsiteX159" fmla="*/ 157646 w 304423"/>
                <a:gd name="connsiteY159" fmla="*/ 274127 h 317025"/>
                <a:gd name="connsiteX160" fmla="*/ 164266 w 304423"/>
                <a:gd name="connsiteY160" fmla="*/ 271754 h 317025"/>
                <a:gd name="connsiteX161" fmla="*/ 168638 w 304423"/>
                <a:gd name="connsiteY161" fmla="*/ 269381 h 317025"/>
                <a:gd name="connsiteX162" fmla="*/ 173010 w 304423"/>
                <a:gd name="connsiteY162" fmla="*/ 269381 h 317025"/>
                <a:gd name="connsiteX163" fmla="*/ 175196 w 304423"/>
                <a:gd name="connsiteY163" fmla="*/ 267008 h 317025"/>
                <a:gd name="connsiteX164" fmla="*/ 175196 w 304423"/>
                <a:gd name="connsiteY164" fmla="*/ 252709 h 317025"/>
                <a:gd name="connsiteX165" fmla="*/ 183940 w 304423"/>
                <a:gd name="connsiteY165" fmla="*/ 247900 h 317025"/>
                <a:gd name="connsiteX166" fmla="*/ 188313 w 304423"/>
                <a:gd name="connsiteY166" fmla="*/ 243155 h 317025"/>
                <a:gd name="connsiteX167" fmla="*/ 201491 w 304423"/>
                <a:gd name="connsiteY167" fmla="*/ 238409 h 317025"/>
                <a:gd name="connsiteX168" fmla="*/ 214608 w 304423"/>
                <a:gd name="connsiteY168" fmla="*/ 238409 h 317025"/>
                <a:gd name="connsiteX169" fmla="*/ 214608 w 304423"/>
                <a:gd name="connsiteY169" fmla="*/ 228855 h 317025"/>
                <a:gd name="connsiteX170" fmla="*/ 208049 w 304423"/>
                <a:gd name="connsiteY170" fmla="*/ 221674 h 317025"/>
                <a:gd name="connsiteX171" fmla="*/ 212421 w 304423"/>
                <a:gd name="connsiteY171" fmla="*/ 216928 h 317025"/>
                <a:gd name="connsiteX172" fmla="*/ 223352 w 304423"/>
                <a:gd name="connsiteY172" fmla="*/ 216928 h 317025"/>
                <a:gd name="connsiteX173" fmla="*/ 229972 w 304423"/>
                <a:gd name="connsiteY173" fmla="*/ 209747 h 317025"/>
                <a:gd name="connsiteX174" fmla="*/ 234344 w 304423"/>
                <a:gd name="connsiteY174" fmla="*/ 209747 h 317025"/>
                <a:gd name="connsiteX175" fmla="*/ 238717 w 304423"/>
                <a:gd name="connsiteY175" fmla="*/ 207375 h 317025"/>
                <a:gd name="connsiteX176" fmla="*/ 245275 w 304423"/>
                <a:gd name="connsiteY176" fmla="*/ 207375 h 317025"/>
                <a:gd name="connsiteX177" fmla="*/ 251833 w 304423"/>
                <a:gd name="connsiteY177" fmla="*/ 205002 h 317025"/>
                <a:gd name="connsiteX178" fmla="*/ 256205 w 304423"/>
                <a:gd name="connsiteY178" fmla="*/ 202629 h 317025"/>
                <a:gd name="connsiteX179" fmla="*/ 258453 w 304423"/>
                <a:gd name="connsiteY179" fmla="*/ 202629 h 317025"/>
                <a:gd name="connsiteX180" fmla="*/ 267198 w 304423"/>
                <a:gd name="connsiteY180" fmla="*/ 197883 h 317025"/>
                <a:gd name="connsiteX181" fmla="*/ 273756 w 304423"/>
                <a:gd name="connsiteY181" fmla="*/ 193075 h 317025"/>
                <a:gd name="connsiteX182" fmla="*/ 278128 w 304423"/>
                <a:gd name="connsiteY182" fmla="*/ 190702 h 317025"/>
                <a:gd name="connsiteX183" fmla="*/ 284686 w 304423"/>
                <a:gd name="connsiteY183" fmla="*/ 188329 h 317025"/>
                <a:gd name="connsiteX184" fmla="*/ 286872 w 304423"/>
                <a:gd name="connsiteY184" fmla="*/ 185957 h 317025"/>
                <a:gd name="connsiteX185" fmla="*/ 289058 w 304423"/>
                <a:gd name="connsiteY185" fmla="*/ 185957 h 317025"/>
                <a:gd name="connsiteX186" fmla="*/ 284686 w 304423"/>
                <a:gd name="connsiteY186" fmla="*/ 183584 h 317025"/>
                <a:gd name="connsiteX187" fmla="*/ 280314 w 304423"/>
                <a:gd name="connsiteY187" fmla="*/ 178776 h 317025"/>
                <a:gd name="connsiteX188" fmla="*/ 275942 w 304423"/>
                <a:gd name="connsiteY188" fmla="*/ 176403 h 317025"/>
                <a:gd name="connsiteX189" fmla="*/ 275942 w 304423"/>
                <a:gd name="connsiteY189" fmla="*/ 174030 h 317025"/>
                <a:gd name="connsiteX190" fmla="*/ 278128 w 304423"/>
                <a:gd name="connsiteY190" fmla="*/ 171657 h 317025"/>
                <a:gd name="connsiteX191" fmla="*/ 280314 w 304423"/>
                <a:gd name="connsiteY191" fmla="*/ 166849 h 317025"/>
                <a:gd name="connsiteX192" fmla="*/ 282500 w 304423"/>
                <a:gd name="connsiteY192" fmla="*/ 164476 h 317025"/>
                <a:gd name="connsiteX193" fmla="*/ 284686 w 304423"/>
                <a:gd name="connsiteY193" fmla="*/ 159730 h 317025"/>
                <a:gd name="connsiteX194" fmla="*/ 282500 w 304423"/>
                <a:gd name="connsiteY194" fmla="*/ 145431 h 317025"/>
                <a:gd name="connsiteX195" fmla="*/ 284686 w 304423"/>
                <a:gd name="connsiteY195" fmla="*/ 145431 h 317025"/>
                <a:gd name="connsiteX196" fmla="*/ 286872 w 304423"/>
                <a:gd name="connsiteY196" fmla="*/ 142995 h 317025"/>
                <a:gd name="connsiteX197" fmla="*/ 291307 w 304423"/>
                <a:gd name="connsiteY197" fmla="*/ 140623 h 317025"/>
                <a:gd name="connsiteX198" fmla="*/ 297865 w 304423"/>
                <a:gd name="connsiteY198" fmla="*/ 133504 h 317025"/>
                <a:gd name="connsiteX199" fmla="*/ 297865 w 304423"/>
                <a:gd name="connsiteY199" fmla="*/ 131131 h 317025"/>
                <a:gd name="connsiteX200" fmla="*/ 293493 w 304423"/>
                <a:gd name="connsiteY200" fmla="*/ 131131 h 317025"/>
                <a:gd name="connsiteX201" fmla="*/ 293493 w 304423"/>
                <a:gd name="connsiteY201" fmla="*/ 102470 h 317025"/>
                <a:gd name="connsiteX202" fmla="*/ 295679 w 304423"/>
                <a:gd name="connsiteY202" fmla="*/ 95351 h 317025"/>
                <a:gd name="connsiteX203" fmla="*/ 291307 w 304423"/>
                <a:gd name="connsiteY203" fmla="*/ 92978 h 317025"/>
                <a:gd name="connsiteX204" fmla="*/ 291307 w 304423"/>
                <a:gd name="connsiteY204" fmla="*/ 85797 h 317025"/>
                <a:gd name="connsiteX205" fmla="*/ 293493 w 304423"/>
                <a:gd name="connsiteY205" fmla="*/ 85797 h 317025"/>
                <a:gd name="connsiteX206" fmla="*/ 295679 w 304423"/>
                <a:gd name="connsiteY206" fmla="*/ 83424 h 317025"/>
                <a:gd name="connsiteX207" fmla="*/ 304423 w 304423"/>
                <a:gd name="connsiteY207" fmla="*/ 78679 h 317025"/>
                <a:gd name="connsiteX208" fmla="*/ 304423 w 304423"/>
                <a:gd name="connsiteY208" fmla="*/ 73871 h 317025"/>
                <a:gd name="connsiteX209" fmla="*/ 300051 w 304423"/>
                <a:gd name="connsiteY209" fmla="*/ 73871 h 31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304423" h="317025">
                  <a:moveTo>
                    <a:pt x="300051" y="73871"/>
                  </a:moveTo>
                  <a:lnTo>
                    <a:pt x="300051" y="64379"/>
                  </a:lnTo>
                  <a:lnTo>
                    <a:pt x="297865" y="66752"/>
                  </a:lnTo>
                  <a:lnTo>
                    <a:pt x="295679" y="66752"/>
                  </a:lnTo>
                  <a:lnTo>
                    <a:pt x="295679" y="50080"/>
                  </a:lnTo>
                  <a:lnTo>
                    <a:pt x="291307" y="45271"/>
                  </a:lnTo>
                  <a:lnTo>
                    <a:pt x="286872" y="45271"/>
                  </a:lnTo>
                  <a:lnTo>
                    <a:pt x="286872" y="40526"/>
                  </a:lnTo>
                  <a:lnTo>
                    <a:pt x="280314" y="35780"/>
                  </a:lnTo>
                  <a:lnTo>
                    <a:pt x="273756" y="35780"/>
                  </a:lnTo>
                  <a:lnTo>
                    <a:pt x="273756" y="28599"/>
                  </a:lnTo>
                  <a:lnTo>
                    <a:pt x="269384" y="30972"/>
                  </a:lnTo>
                  <a:lnTo>
                    <a:pt x="265012" y="30972"/>
                  </a:lnTo>
                  <a:lnTo>
                    <a:pt x="258453" y="23853"/>
                  </a:lnTo>
                  <a:lnTo>
                    <a:pt x="251833" y="23853"/>
                  </a:lnTo>
                  <a:lnTo>
                    <a:pt x="249647" y="21481"/>
                  </a:lnTo>
                  <a:lnTo>
                    <a:pt x="249647" y="14299"/>
                  </a:lnTo>
                  <a:lnTo>
                    <a:pt x="245275" y="16672"/>
                  </a:lnTo>
                  <a:lnTo>
                    <a:pt x="238717" y="16672"/>
                  </a:lnTo>
                  <a:lnTo>
                    <a:pt x="236530" y="21481"/>
                  </a:lnTo>
                  <a:lnTo>
                    <a:pt x="234344" y="23853"/>
                  </a:lnTo>
                  <a:lnTo>
                    <a:pt x="232159" y="23853"/>
                  </a:lnTo>
                  <a:lnTo>
                    <a:pt x="227786" y="19045"/>
                  </a:lnTo>
                  <a:lnTo>
                    <a:pt x="227786" y="14299"/>
                  </a:lnTo>
                  <a:lnTo>
                    <a:pt x="225600" y="11927"/>
                  </a:lnTo>
                  <a:lnTo>
                    <a:pt x="221166" y="11927"/>
                  </a:lnTo>
                  <a:lnTo>
                    <a:pt x="218980" y="9554"/>
                  </a:lnTo>
                  <a:lnTo>
                    <a:pt x="216794" y="9554"/>
                  </a:lnTo>
                  <a:lnTo>
                    <a:pt x="216794" y="2373"/>
                  </a:lnTo>
                  <a:lnTo>
                    <a:pt x="218980" y="0"/>
                  </a:lnTo>
                  <a:lnTo>
                    <a:pt x="210236" y="4746"/>
                  </a:lnTo>
                  <a:lnTo>
                    <a:pt x="203678" y="4746"/>
                  </a:lnTo>
                  <a:lnTo>
                    <a:pt x="199305" y="7181"/>
                  </a:lnTo>
                  <a:lnTo>
                    <a:pt x="192747" y="7181"/>
                  </a:lnTo>
                  <a:lnTo>
                    <a:pt x="186127" y="9554"/>
                  </a:lnTo>
                  <a:lnTo>
                    <a:pt x="181755" y="9554"/>
                  </a:lnTo>
                  <a:lnTo>
                    <a:pt x="181755" y="21481"/>
                  </a:lnTo>
                  <a:lnTo>
                    <a:pt x="175196" y="28599"/>
                  </a:lnTo>
                  <a:lnTo>
                    <a:pt x="170824" y="30972"/>
                  </a:lnTo>
                  <a:lnTo>
                    <a:pt x="168638" y="33345"/>
                  </a:lnTo>
                  <a:lnTo>
                    <a:pt x="166452" y="33345"/>
                  </a:lnTo>
                  <a:lnTo>
                    <a:pt x="170824" y="38153"/>
                  </a:lnTo>
                  <a:lnTo>
                    <a:pt x="170824" y="40526"/>
                  </a:lnTo>
                  <a:lnTo>
                    <a:pt x="173010" y="42899"/>
                  </a:lnTo>
                  <a:lnTo>
                    <a:pt x="173010" y="45271"/>
                  </a:lnTo>
                  <a:lnTo>
                    <a:pt x="175196" y="47707"/>
                  </a:lnTo>
                  <a:lnTo>
                    <a:pt x="175196" y="57198"/>
                  </a:lnTo>
                  <a:lnTo>
                    <a:pt x="177382" y="64379"/>
                  </a:lnTo>
                  <a:lnTo>
                    <a:pt x="177382" y="85797"/>
                  </a:lnTo>
                  <a:lnTo>
                    <a:pt x="173010" y="90605"/>
                  </a:lnTo>
                  <a:lnTo>
                    <a:pt x="170824" y="95351"/>
                  </a:lnTo>
                  <a:lnTo>
                    <a:pt x="168638" y="102470"/>
                  </a:lnTo>
                  <a:lnTo>
                    <a:pt x="166452" y="107278"/>
                  </a:lnTo>
                  <a:lnTo>
                    <a:pt x="166452" y="116832"/>
                  </a:lnTo>
                  <a:lnTo>
                    <a:pt x="170824" y="121577"/>
                  </a:lnTo>
                  <a:lnTo>
                    <a:pt x="173010" y="121577"/>
                  </a:lnTo>
                  <a:lnTo>
                    <a:pt x="173010" y="123950"/>
                  </a:lnTo>
                  <a:lnTo>
                    <a:pt x="175196" y="123950"/>
                  </a:lnTo>
                  <a:lnTo>
                    <a:pt x="186127" y="135877"/>
                  </a:lnTo>
                  <a:lnTo>
                    <a:pt x="190498" y="138250"/>
                  </a:lnTo>
                  <a:lnTo>
                    <a:pt x="192747" y="138250"/>
                  </a:lnTo>
                  <a:lnTo>
                    <a:pt x="194871" y="135877"/>
                  </a:lnTo>
                  <a:lnTo>
                    <a:pt x="194871" y="128696"/>
                  </a:lnTo>
                  <a:lnTo>
                    <a:pt x="203678" y="128696"/>
                  </a:lnTo>
                  <a:lnTo>
                    <a:pt x="203678" y="147804"/>
                  </a:lnTo>
                  <a:lnTo>
                    <a:pt x="201491" y="162103"/>
                  </a:lnTo>
                  <a:lnTo>
                    <a:pt x="199305" y="169222"/>
                  </a:lnTo>
                  <a:lnTo>
                    <a:pt x="197119" y="169222"/>
                  </a:lnTo>
                  <a:lnTo>
                    <a:pt x="197119" y="166849"/>
                  </a:lnTo>
                  <a:lnTo>
                    <a:pt x="194871" y="162103"/>
                  </a:lnTo>
                  <a:lnTo>
                    <a:pt x="188313" y="166849"/>
                  </a:lnTo>
                  <a:lnTo>
                    <a:pt x="181755" y="166849"/>
                  </a:lnTo>
                  <a:lnTo>
                    <a:pt x="181755" y="162103"/>
                  </a:lnTo>
                  <a:lnTo>
                    <a:pt x="179568" y="157357"/>
                  </a:lnTo>
                  <a:lnTo>
                    <a:pt x="179568" y="152549"/>
                  </a:lnTo>
                  <a:lnTo>
                    <a:pt x="175196" y="147804"/>
                  </a:lnTo>
                  <a:lnTo>
                    <a:pt x="170824" y="147804"/>
                  </a:lnTo>
                  <a:lnTo>
                    <a:pt x="168638" y="142995"/>
                  </a:lnTo>
                  <a:lnTo>
                    <a:pt x="168638" y="140623"/>
                  </a:lnTo>
                  <a:lnTo>
                    <a:pt x="166452" y="135877"/>
                  </a:lnTo>
                  <a:lnTo>
                    <a:pt x="164266" y="133504"/>
                  </a:lnTo>
                  <a:lnTo>
                    <a:pt x="162017" y="133504"/>
                  </a:lnTo>
                  <a:lnTo>
                    <a:pt x="159894" y="135877"/>
                  </a:lnTo>
                  <a:lnTo>
                    <a:pt x="155459" y="135877"/>
                  </a:lnTo>
                  <a:lnTo>
                    <a:pt x="155459" y="131131"/>
                  </a:lnTo>
                  <a:lnTo>
                    <a:pt x="153273" y="128696"/>
                  </a:lnTo>
                  <a:lnTo>
                    <a:pt x="142343" y="128696"/>
                  </a:lnTo>
                  <a:lnTo>
                    <a:pt x="142343" y="123950"/>
                  </a:lnTo>
                  <a:lnTo>
                    <a:pt x="144529" y="123950"/>
                  </a:lnTo>
                  <a:lnTo>
                    <a:pt x="144529" y="119205"/>
                  </a:lnTo>
                  <a:lnTo>
                    <a:pt x="140157" y="119205"/>
                  </a:lnTo>
                  <a:lnTo>
                    <a:pt x="137971" y="116832"/>
                  </a:lnTo>
                  <a:lnTo>
                    <a:pt x="137971" y="112024"/>
                  </a:lnTo>
                  <a:lnTo>
                    <a:pt x="133599" y="107278"/>
                  </a:lnTo>
                  <a:lnTo>
                    <a:pt x="131413" y="107278"/>
                  </a:lnTo>
                  <a:lnTo>
                    <a:pt x="129165" y="109651"/>
                  </a:lnTo>
                  <a:lnTo>
                    <a:pt x="129165" y="116832"/>
                  </a:lnTo>
                  <a:lnTo>
                    <a:pt x="126978" y="119205"/>
                  </a:lnTo>
                  <a:lnTo>
                    <a:pt x="126978" y="121577"/>
                  </a:lnTo>
                  <a:lnTo>
                    <a:pt x="120420" y="121577"/>
                  </a:lnTo>
                  <a:lnTo>
                    <a:pt x="109490" y="119205"/>
                  </a:lnTo>
                  <a:lnTo>
                    <a:pt x="96311" y="116832"/>
                  </a:lnTo>
                  <a:lnTo>
                    <a:pt x="89753" y="112024"/>
                  </a:lnTo>
                  <a:lnTo>
                    <a:pt x="87567" y="109651"/>
                  </a:lnTo>
                  <a:lnTo>
                    <a:pt x="85381" y="104905"/>
                  </a:lnTo>
                  <a:lnTo>
                    <a:pt x="85381" y="97724"/>
                  </a:lnTo>
                  <a:lnTo>
                    <a:pt x="70079" y="100097"/>
                  </a:lnTo>
                  <a:lnTo>
                    <a:pt x="72265" y="102470"/>
                  </a:lnTo>
                  <a:lnTo>
                    <a:pt x="72265" y="104905"/>
                  </a:lnTo>
                  <a:lnTo>
                    <a:pt x="65706" y="104905"/>
                  </a:lnTo>
                  <a:lnTo>
                    <a:pt x="63458" y="102470"/>
                  </a:lnTo>
                  <a:lnTo>
                    <a:pt x="63458" y="90605"/>
                  </a:lnTo>
                  <a:lnTo>
                    <a:pt x="56900" y="90605"/>
                  </a:lnTo>
                  <a:lnTo>
                    <a:pt x="54714" y="85797"/>
                  </a:lnTo>
                  <a:lnTo>
                    <a:pt x="52528" y="92978"/>
                  </a:lnTo>
                  <a:lnTo>
                    <a:pt x="52528" y="95351"/>
                  </a:lnTo>
                  <a:lnTo>
                    <a:pt x="56900" y="100097"/>
                  </a:lnTo>
                  <a:lnTo>
                    <a:pt x="56900" y="107278"/>
                  </a:lnTo>
                  <a:lnTo>
                    <a:pt x="54714" y="109651"/>
                  </a:lnTo>
                  <a:lnTo>
                    <a:pt x="52528" y="109651"/>
                  </a:lnTo>
                  <a:lnTo>
                    <a:pt x="52528" y="131131"/>
                  </a:lnTo>
                  <a:lnTo>
                    <a:pt x="56900" y="135877"/>
                  </a:lnTo>
                  <a:lnTo>
                    <a:pt x="50342" y="138250"/>
                  </a:lnTo>
                  <a:lnTo>
                    <a:pt x="50342" y="140623"/>
                  </a:lnTo>
                  <a:lnTo>
                    <a:pt x="52528" y="142995"/>
                  </a:lnTo>
                  <a:lnTo>
                    <a:pt x="52528" y="152549"/>
                  </a:lnTo>
                  <a:lnTo>
                    <a:pt x="48156" y="157357"/>
                  </a:lnTo>
                  <a:lnTo>
                    <a:pt x="45970" y="157357"/>
                  </a:lnTo>
                  <a:lnTo>
                    <a:pt x="0" y="154922"/>
                  </a:lnTo>
                  <a:lnTo>
                    <a:pt x="0" y="255081"/>
                  </a:lnTo>
                  <a:lnTo>
                    <a:pt x="2186" y="259827"/>
                  </a:lnTo>
                  <a:lnTo>
                    <a:pt x="2186" y="267008"/>
                  </a:lnTo>
                  <a:lnTo>
                    <a:pt x="35040" y="302726"/>
                  </a:lnTo>
                  <a:lnTo>
                    <a:pt x="41598" y="305161"/>
                  </a:lnTo>
                  <a:lnTo>
                    <a:pt x="50342" y="300353"/>
                  </a:lnTo>
                  <a:lnTo>
                    <a:pt x="52528" y="300353"/>
                  </a:lnTo>
                  <a:lnTo>
                    <a:pt x="54714" y="297980"/>
                  </a:lnTo>
                  <a:lnTo>
                    <a:pt x="61272" y="297980"/>
                  </a:lnTo>
                  <a:lnTo>
                    <a:pt x="63458" y="300353"/>
                  </a:lnTo>
                  <a:lnTo>
                    <a:pt x="63458" y="302726"/>
                  </a:lnTo>
                  <a:lnTo>
                    <a:pt x="74451" y="300353"/>
                  </a:lnTo>
                  <a:lnTo>
                    <a:pt x="81009" y="307534"/>
                  </a:lnTo>
                  <a:lnTo>
                    <a:pt x="96311" y="307534"/>
                  </a:lnTo>
                  <a:lnTo>
                    <a:pt x="96311" y="309907"/>
                  </a:lnTo>
                  <a:lnTo>
                    <a:pt x="100746" y="314652"/>
                  </a:lnTo>
                  <a:lnTo>
                    <a:pt x="105118" y="314652"/>
                  </a:lnTo>
                  <a:lnTo>
                    <a:pt x="105118" y="309907"/>
                  </a:lnTo>
                  <a:lnTo>
                    <a:pt x="109490" y="309907"/>
                  </a:lnTo>
                  <a:lnTo>
                    <a:pt x="113862" y="314652"/>
                  </a:lnTo>
                  <a:lnTo>
                    <a:pt x="113862" y="317025"/>
                  </a:lnTo>
                  <a:lnTo>
                    <a:pt x="120420" y="317025"/>
                  </a:lnTo>
                  <a:lnTo>
                    <a:pt x="129165" y="312280"/>
                  </a:lnTo>
                  <a:lnTo>
                    <a:pt x="140157" y="300353"/>
                  </a:lnTo>
                  <a:lnTo>
                    <a:pt x="142343" y="295607"/>
                  </a:lnTo>
                  <a:lnTo>
                    <a:pt x="144529" y="293234"/>
                  </a:lnTo>
                  <a:lnTo>
                    <a:pt x="144529" y="290861"/>
                  </a:lnTo>
                  <a:lnTo>
                    <a:pt x="146715" y="288426"/>
                  </a:lnTo>
                  <a:lnTo>
                    <a:pt x="151087" y="278935"/>
                  </a:lnTo>
                  <a:lnTo>
                    <a:pt x="153273" y="276500"/>
                  </a:lnTo>
                  <a:lnTo>
                    <a:pt x="157646" y="274127"/>
                  </a:lnTo>
                  <a:lnTo>
                    <a:pt x="164266" y="271754"/>
                  </a:lnTo>
                  <a:lnTo>
                    <a:pt x="168638" y="269381"/>
                  </a:lnTo>
                  <a:lnTo>
                    <a:pt x="173010" y="269381"/>
                  </a:lnTo>
                  <a:lnTo>
                    <a:pt x="175196" y="267008"/>
                  </a:lnTo>
                  <a:lnTo>
                    <a:pt x="175196" y="252709"/>
                  </a:lnTo>
                  <a:lnTo>
                    <a:pt x="183940" y="247900"/>
                  </a:lnTo>
                  <a:lnTo>
                    <a:pt x="188313" y="243155"/>
                  </a:lnTo>
                  <a:lnTo>
                    <a:pt x="201491" y="238409"/>
                  </a:lnTo>
                  <a:lnTo>
                    <a:pt x="214608" y="238409"/>
                  </a:lnTo>
                  <a:lnTo>
                    <a:pt x="214608" y="228855"/>
                  </a:lnTo>
                  <a:lnTo>
                    <a:pt x="208049" y="221674"/>
                  </a:lnTo>
                  <a:lnTo>
                    <a:pt x="212421" y="216928"/>
                  </a:lnTo>
                  <a:lnTo>
                    <a:pt x="223352" y="216928"/>
                  </a:lnTo>
                  <a:lnTo>
                    <a:pt x="229972" y="209747"/>
                  </a:lnTo>
                  <a:lnTo>
                    <a:pt x="234344" y="209747"/>
                  </a:lnTo>
                  <a:lnTo>
                    <a:pt x="238717" y="207375"/>
                  </a:lnTo>
                  <a:lnTo>
                    <a:pt x="245275" y="207375"/>
                  </a:lnTo>
                  <a:lnTo>
                    <a:pt x="251833" y="205002"/>
                  </a:lnTo>
                  <a:lnTo>
                    <a:pt x="256205" y="202629"/>
                  </a:lnTo>
                  <a:lnTo>
                    <a:pt x="258453" y="202629"/>
                  </a:lnTo>
                  <a:lnTo>
                    <a:pt x="267198" y="197883"/>
                  </a:lnTo>
                  <a:lnTo>
                    <a:pt x="273756" y="193075"/>
                  </a:lnTo>
                  <a:lnTo>
                    <a:pt x="278128" y="190702"/>
                  </a:lnTo>
                  <a:lnTo>
                    <a:pt x="284686" y="188329"/>
                  </a:lnTo>
                  <a:lnTo>
                    <a:pt x="286872" y="185957"/>
                  </a:lnTo>
                  <a:lnTo>
                    <a:pt x="289058" y="185957"/>
                  </a:lnTo>
                  <a:lnTo>
                    <a:pt x="284686" y="183584"/>
                  </a:lnTo>
                  <a:lnTo>
                    <a:pt x="280314" y="178776"/>
                  </a:lnTo>
                  <a:lnTo>
                    <a:pt x="275942" y="176403"/>
                  </a:lnTo>
                  <a:lnTo>
                    <a:pt x="275942" y="174030"/>
                  </a:lnTo>
                  <a:lnTo>
                    <a:pt x="278128" y="171657"/>
                  </a:lnTo>
                  <a:lnTo>
                    <a:pt x="280314" y="166849"/>
                  </a:lnTo>
                  <a:lnTo>
                    <a:pt x="282500" y="164476"/>
                  </a:lnTo>
                  <a:lnTo>
                    <a:pt x="284686" y="159730"/>
                  </a:lnTo>
                  <a:lnTo>
                    <a:pt x="282500" y="145431"/>
                  </a:lnTo>
                  <a:lnTo>
                    <a:pt x="284686" y="145431"/>
                  </a:lnTo>
                  <a:lnTo>
                    <a:pt x="286872" y="142995"/>
                  </a:lnTo>
                  <a:lnTo>
                    <a:pt x="291307" y="140623"/>
                  </a:lnTo>
                  <a:lnTo>
                    <a:pt x="297865" y="133504"/>
                  </a:lnTo>
                  <a:lnTo>
                    <a:pt x="297865" y="131131"/>
                  </a:lnTo>
                  <a:lnTo>
                    <a:pt x="293493" y="131131"/>
                  </a:lnTo>
                  <a:lnTo>
                    <a:pt x="293493" y="102470"/>
                  </a:lnTo>
                  <a:lnTo>
                    <a:pt x="295679" y="95351"/>
                  </a:lnTo>
                  <a:lnTo>
                    <a:pt x="291307" y="92978"/>
                  </a:lnTo>
                  <a:lnTo>
                    <a:pt x="291307" y="85797"/>
                  </a:lnTo>
                  <a:lnTo>
                    <a:pt x="293493" y="85797"/>
                  </a:lnTo>
                  <a:lnTo>
                    <a:pt x="295679" y="83424"/>
                  </a:lnTo>
                  <a:lnTo>
                    <a:pt x="304423" y="78679"/>
                  </a:lnTo>
                  <a:lnTo>
                    <a:pt x="304423" y="73871"/>
                  </a:lnTo>
                  <a:lnTo>
                    <a:pt x="300051" y="73871"/>
                  </a:lnTo>
                  <a:close/>
                </a:path>
              </a:pathLst>
            </a:custGeom>
            <a:solidFill>
              <a:srgbClr val="A6A6A6"/>
            </a:solidFill>
            <a:ln w="6245" cap="flat">
              <a:noFill/>
              <a:prstDash val="solid"/>
              <a:miter/>
            </a:ln>
          </p:spPr>
          <p:txBody>
            <a:bodyPr rtlCol="0" anchor="ctr"/>
            <a:lstStyle/>
            <a:p>
              <a:endParaRPr lang="en-US" noProof="0" dirty="0"/>
            </a:p>
          </p:txBody>
        </p:sp>
        <p:sp>
          <p:nvSpPr>
            <p:cNvPr id="4878" name="Serbest Form 4877">
              <a:extLst>
                <a:ext uri="{FF2B5EF4-FFF2-40B4-BE49-F238E27FC236}">
                  <a16:creationId xmlns:a16="http://schemas.microsoft.com/office/drawing/2014/main" id="{1B463663-5D87-3049-AC7F-ACAE9485A6B9}"/>
                </a:ext>
              </a:extLst>
            </p:cNvPr>
            <p:cNvSpPr/>
            <p:nvPr/>
          </p:nvSpPr>
          <p:spPr>
            <a:xfrm>
              <a:off x="6222677" y="2795252"/>
              <a:ext cx="304423" cy="317025"/>
            </a:xfrm>
            <a:custGeom>
              <a:avLst/>
              <a:gdLst>
                <a:gd name="connsiteX0" fmla="*/ 300051 w 304423"/>
                <a:gd name="connsiteY0" fmla="*/ 73871 h 317025"/>
                <a:gd name="connsiteX1" fmla="*/ 300051 w 304423"/>
                <a:gd name="connsiteY1" fmla="*/ 64379 h 317025"/>
                <a:gd name="connsiteX2" fmla="*/ 297865 w 304423"/>
                <a:gd name="connsiteY2" fmla="*/ 66752 h 317025"/>
                <a:gd name="connsiteX3" fmla="*/ 295679 w 304423"/>
                <a:gd name="connsiteY3" fmla="*/ 66752 h 317025"/>
                <a:gd name="connsiteX4" fmla="*/ 295679 w 304423"/>
                <a:gd name="connsiteY4" fmla="*/ 50080 h 317025"/>
                <a:gd name="connsiteX5" fmla="*/ 291307 w 304423"/>
                <a:gd name="connsiteY5" fmla="*/ 45271 h 317025"/>
                <a:gd name="connsiteX6" fmla="*/ 286872 w 304423"/>
                <a:gd name="connsiteY6" fmla="*/ 45271 h 317025"/>
                <a:gd name="connsiteX7" fmla="*/ 286872 w 304423"/>
                <a:gd name="connsiteY7" fmla="*/ 40526 h 317025"/>
                <a:gd name="connsiteX8" fmla="*/ 280314 w 304423"/>
                <a:gd name="connsiteY8" fmla="*/ 35780 h 317025"/>
                <a:gd name="connsiteX9" fmla="*/ 273756 w 304423"/>
                <a:gd name="connsiteY9" fmla="*/ 35780 h 317025"/>
                <a:gd name="connsiteX10" fmla="*/ 273756 w 304423"/>
                <a:gd name="connsiteY10" fmla="*/ 28599 h 317025"/>
                <a:gd name="connsiteX11" fmla="*/ 269384 w 304423"/>
                <a:gd name="connsiteY11" fmla="*/ 30972 h 317025"/>
                <a:gd name="connsiteX12" fmla="*/ 265012 w 304423"/>
                <a:gd name="connsiteY12" fmla="*/ 30972 h 317025"/>
                <a:gd name="connsiteX13" fmla="*/ 258453 w 304423"/>
                <a:gd name="connsiteY13" fmla="*/ 23853 h 317025"/>
                <a:gd name="connsiteX14" fmla="*/ 251833 w 304423"/>
                <a:gd name="connsiteY14" fmla="*/ 23853 h 317025"/>
                <a:gd name="connsiteX15" fmla="*/ 249647 w 304423"/>
                <a:gd name="connsiteY15" fmla="*/ 21481 h 317025"/>
                <a:gd name="connsiteX16" fmla="*/ 249647 w 304423"/>
                <a:gd name="connsiteY16" fmla="*/ 14299 h 317025"/>
                <a:gd name="connsiteX17" fmla="*/ 245275 w 304423"/>
                <a:gd name="connsiteY17" fmla="*/ 16672 h 317025"/>
                <a:gd name="connsiteX18" fmla="*/ 238717 w 304423"/>
                <a:gd name="connsiteY18" fmla="*/ 16672 h 317025"/>
                <a:gd name="connsiteX19" fmla="*/ 236530 w 304423"/>
                <a:gd name="connsiteY19" fmla="*/ 21481 h 317025"/>
                <a:gd name="connsiteX20" fmla="*/ 234344 w 304423"/>
                <a:gd name="connsiteY20" fmla="*/ 23853 h 317025"/>
                <a:gd name="connsiteX21" fmla="*/ 232159 w 304423"/>
                <a:gd name="connsiteY21" fmla="*/ 23853 h 317025"/>
                <a:gd name="connsiteX22" fmla="*/ 227786 w 304423"/>
                <a:gd name="connsiteY22" fmla="*/ 19045 h 317025"/>
                <a:gd name="connsiteX23" fmla="*/ 227786 w 304423"/>
                <a:gd name="connsiteY23" fmla="*/ 14299 h 317025"/>
                <a:gd name="connsiteX24" fmla="*/ 225600 w 304423"/>
                <a:gd name="connsiteY24" fmla="*/ 11927 h 317025"/>
                <a:gd name="connsiteX25" fmla="*/ 221166 w 304423"/>
                <a:gd name="connsiteY25" fmla="*/ 11927 h 317025"/>
                <a:gd name="connsiteX26" fmla="*/ 218980 w 304423"/>
                <a:gd name="connsiteY26" fmla="*/ 9554 h 317025"/>
                <a:gd name="connsiteX27" fmla="*/ 216794 w 304423"/>
                <a:gd name="connsiteY27" fmla="*/ 9554 h 317025"/>
                <a:gd name="connsiteX28" fmla="*/ 216794 w 304423"/>
                <a:gd name="connsiteY28" fmla="*/ 2373 h 317025"/>
                <a:gd name="connsiteX29" fmla="*/ 218980 w 304423"/>
                <a:gd name="connsiteY29" fmla="*/ 0 h 317025"/>
                <a:gd name="connsiteX30" fmla="*/ 210236 w 304423"/>
                <a:gd name="connsiteY30" fmla="*/ 4746 h 317025"/>
                <a:gd name="connsiteX31" fmla="*/ 203678 w 304423"/>
                <a:gd name="connsiteY31" fmla="*/ 4746 h 317025"/>
                <a:gd name="connsiteX32" fmla="*/ 199305 w 304423"/>
                <a:gd name="connsiteY32" fmla="*/ 7181 h 317025"/>
                <a:gd name="connsiteX33" fmla="*/ 192747 w 304423"/>
                <a:gd name="connsiteY33" fmla="*/ 7181 h 317025"/>
                <a:gd name="connsiteX34" fmla="*/ 186127 w 304423"/>
                <a:gd name="connsiteY34" fmla="*/ 9554 h 317025"/>
                <a:gd name="connsiteX35" fmla="*/ 181755 w 304423"/>
                <a:gd name="connsiteY35" fmla="*/ 9554 h 317025"/>
                <a:gd name="connsiteX36" fmla="*/ 181755 w 304423"/>
                <a:gd name="connsiteY36" fmla="*/ 21481 h 317025"/>
                <a:gd name="connsiteX37" fmla="*/ 175196 w 304423"/>
                <a:gd name="connsiteY37" fmla="*/ 28599 h 317025"/>
                <a:gd name="connsiteX38" fmla="*/ 170824 w 304423"/>
                <a:gd name="connsiteY38" fmla="*/ 30972 h 317025"/>
                <a:gd name="connsiteX39" fmla="*/ 168638 w 304423"/>
                <a:gd name="connsiteY39" fmla="*/ 33345 h 317025"/>
                <a:gd name="connsiteX40" fmla="*/ 166452 w 304423"/>
                <a:gd name="connsiteY40" fmla="*/ 33345 h 317025"/>
                <a:gd name="connsiteX41" fmla="*/ 170824 w 304423"/>
                <a:gd name="connsiteY41" fmla="*/ 38153 h 317025"/>
                <a:gd name="connsiteX42" fmla="*/ 170824 w 304423"/>
                <a:gd name="connsiteY42" fmla="*/ 40526 h 317025"/>
                <a:gd name="connsiteX43" fmla="*/ 173010 w 304423"/>
                <a:gd name="connsiteY43" fmla="*/ 42899 h 317025"/>
                <a:gd name="connsiteX44" fmla="*/ 173010 w 304423"/>
                <a:gd name="connsiteY44" fmla="*/ 45271 h 317025"/>
                <a:gd name="connsiteX45" fmla="*/ 175196 w 304423"/>
                <a:gd name="connsiteY45" fmla="*/ 47707 h 317025"/>
                <a:gd name="connsiteX46" fmla="*/ 175196 w 304423"/>
                <a:gd name="connsiteY46" fmla="*/ 57198 h 317025"/>
                <a:gd name="connsiteX47" fmla="*/ 177382 w 304423"/>
                <a:gd name="connsiteY47" fmla="*/ 64379 h 317025"/>
                <a:gd name="connsiteX48" fmla="*/ 177382 w 304423"/>
                <a:gd name="connsiteY48" fmla="*/ 85797 h 317025"/>
                <a:gd name="connsiteX49" fmla="*/ 173010 w 304423"/>
                <a:gd name="connsiteY49" fmla="*/ 90605 h 317025"/>
                <a:gd name="connsiteX50" fmla="*/ 170824 w 304423"/>
                <a:gd name="connsiteY50" fmla="*/ 95351 h 317025"/>
                <a:gd name="connsiteX51" fmla="*/ 168638 w 304423"/>
                <a:gd name="connsiteY51" fmla="*/ 102470 h 317025"/>
                <a:gd name="connsiteX52" fmla="*/ 166452 w 304423"/>
                <a:gd name="connsiteY52" fmla="*/ 107278 h 317025"/>
                <a:gd name="connsiteX53" fmla="*/ 166452 w 304423"/>
                <a:gd name="connsiteY53" fmla="*/ 116832 h 317025"/>
                <a:gd name="connsiteX54" fmla="*/ 170824 w 304423"/>
                <a:gd name="connsiteY54" fmla="*/ 121577 h 317025"/>
                <a:gd name="connsiteX55" fmla="*/ 173010 w 304423"/>
                <a:gd name="connsiteY55" fmla="*/ 121577 h 317025"/>
                <a:gd name="connsiteX56" fmla="*/ 173010 w 304423"/>
                <a:gd name="connsiteY56" fmla="*/ 123950 h 317025"/>
                <a:gd name="connsiteX57" fmla="*/ 175196 w 304423"/>
                <a:gd name="connsiteY57" fmla="*/ 123950 h 317025"/>
                <a:gd name="connsiteX58" fmla="*/ 186127 w 304423"/>
                <a:gd name="connsiteY58" fmla="*/ 135877 h 317025"/>
                <a:gd name="connsiteX59" fmla="*/ 190498 w 304423"/>
                <a:gd name="connsiteY59" fmla="*/ 138250 h 317025"/>
                <a:gd name="connsiteX60" fmla="*/ 192747 w 304423"/>
                <a:gd name="connsiteY60" fmla="*/ 138250 h 317025"/>
                <a:gd name="connsiteX61" fmla="*/ 194871 w 304423"/>
                <a:gd name="connsiteY61" fmla="*/ 135877 h 317025"/>
                <a:gd name="connsiteX62" fmla="*/ 194871 w 304423"/>
                <a:gd name="connsiteY62" fmla="*/ 128696 h 317025"/>
                <a:gd name="connsiteX63" fmla="*/ 203678 w 304423"/>
                <a:gd name="connsiteY63" fmla="*/ 128696 h 317025"/>
                <a:gd name="connsiteX64" fmla="*/ 203678 w 304423"/>
                <a:gd name="connsiteY64" fmla="*/ 147804 h 317025"/>
                <a:gd name="connsiteX65" fmla="*/ 201491 w 304423"/>
                <a:gd name="connsiteY65" fmla="*/ 162103 h 317025"/>
                <a:gd name="connsiteX66" fmla="*/ 199305 w 304423"/>
                <a:gd name="connsiteY66" fmla="*/ 169222 h 317025"/>
                <a:gd name="connsiteX67" fmla="*/ 197119 w 304423"/>
                <a:gd name="connsiteY67" fmla="*/ 169222 h 317025"/>
                <a:gd name="connsiteX68" fmla="*/ 197119 w 304423"/>
                <a:gd name="connsiteY68" fmla="*/ 166849 h 317025"/>
                <a:gd name="connsiteX69" fmla="*/ 194871 w 304423"/>
                <a:gd name="connsiteY69" fmla="*/ 162103 h 317025"/>
                <a:gd name="connsiteX70" fmla="*/ 188313 w 304423"/>
                <a:gd name="connsiteY70" fmla="*/ 166849 h 317025"/>
                <a:gd name="connsiteX71" fmla="*/ 181755 w 304423"/>
                <a:gd name="connsiteY71" fmla="*/ 166849 h 317025"/>
                <a:gd name="connsiteX72" fmla="*/ 181755 w 304423"/>
                <a:gd name="connsiteY72" fmla="*/ 162103 h 317025"/>
                <a:gd name="connsiteX73" fmla="*/ 179568 w 304423"/>
                <a:gd name="connsiteY73" fmla="*/ 157357 h 317025"/>
                <a:gd name="connsiteX74" fmla="*/ 179568 w 304423"/>
                <a:gd name="connsiteY74" fmla="*/ 152549 h 317025"/>
                <a:gd name="connsiteX75" fmla="*/ 175196 w 304423"/>
                <a:gd name="connsiteY75" fmla="*/ 147804 h 317025"/>
                <a:gd name="connsiteX76" fmla="*/ 170824 w 304423"/>
                <a:gd name="connsiteY76" fmla="*/ 147804 h 317025"/>
                <a:gd name="connsiteX77" fmla="*/ 168638 w 304423"/>
                <a:gd name="connsiteY77" fmla="*/ 142995 h 317025"/>
                <a:gd name="connsiteX78" fmla="*/ 168638 w 304423"/>
                <a:gd name="connsiteY78" fmla="*/ 140623 h 317025"/>
                <a:gd name="connsiteX79" fmla="*/ 166452 w 304423"/>
                <a:gd name="connsiteY79" fmla="*/ 135877 h 317025"/>
                <a:gd name="connsiteX80" fmla="*/ 164266 w 304423"/>
                <a:gd name="connsiteY80" fmla="*/ 133504 h 317025"/>
                <a:gd name="connsiteX81" fmla="*/ 162017 w 304423"/>
                <a:gd name="connsiteY81" fmla="*/ 133504 h 317025"/>
                <a:gd name="connsiteX82" fmla="*/ 159894 w 304423"/>
                <a:gd name="connsiteY82" fmla="*/ 135877 h 317025"/>
                <a:gd name="connsiteX83" fmla="*/ 155459 w 304423"/>
                <a:gd name="connsiteY83" fmla="*/ 135877 h 317025"/>
                <a:gd name="connsiteX84" fmla="*/ 155459 w 304423"/>
                <a:gd name="connsiteY84" fmla="*/ 131131 h 317025"/>
                <a:gd name="connsiteX85" fmla="*/ 153273 w 304423"/>
                <a:gd name="connsiteY85" fmla="*/ 128696 h 317025"/>
                <a:gd name="connsiteX86" fmla="*/ 142343 w 304423"/>
                <a:gd name="connsiteY86" fmla="*/ 128696 h 317025"/>
                <a:gd name="connsiteX87" fmla="*/ 142343 w 304423"/>
                <a:gd name="connsiteY87" fmla="*/ 123950 h 317025"/>
                <a:gd name="connsiteX88" fmla="*/ 144529 w 304423"/>
                <a:gd name="connsiteY88" fmla="*/ 123950 h 317025"/>
                <a:gd name="connsiteX89" fmla="*/ 144529 w 304423"/>
                <a:gd name="connsiteY89" fmla="*/ 119205 h 317025"/>
                <a:gd name="connsiteX90" fmla="*/ 140157 w 304423"/>
                <a:gd name="connsiteY90" fmla="*/ 119205 h 317025"/>
                <a:gd name="connsiteX91" fmla="*/ 137971 w 304423"/>
                <a:gd name="connsiteY91" fmla="*/ 116832 h 317025"/>
                <a:gd name="connsiteX92" fmla="*/ 137971 w 304423"/>
                <a:gd name="connsiteY92" fmla="*/ 112024 h 317025"/>
                <a:gd name="connsiteX93" fmla="*/ 133599 w 304423"/>
                <a:gd name="connsiteY93" fmla="*/ 107278 h 317025"/>
                <a:gd name="connsiteX94" fmla="*/ 131413 w 304423"/>
                <a:gd name="connsiteY94" fmla="*/ 107278 h 317025"/>
                <a:gd name="connsiteX95" fmla="*/ 129165 w 304423"/>
                <a:gd name="connsiteY95" fmla="*/ 109651 h 317025"/>
                <a:gd name="connsiteX96" fmla="*/ 129165 w 304423"/>
                <a:gd name="connsiteY96" fmla="*/ 116832 h 317025"/>
                <a:gd name="connsiteX97" fmla="*/ 126978 w 304423"/>
                <a:gd name="connsiteY97" fmla="*/ 119205 h 317025"/>
                <a:gd name="connsiteX98" fmla="*/ 126978 w 304423"/>
                <a:gd name="connsiteY98" fmla="*/ 121577 h 317025"/>
                <a:gd name="connsiteX99" fmla="*/ 120420 w 304423"/>
                <a:gd name="connsiteY99" fmla="*/ 121577 h 317025"/>
                <a:gd name="connsiteX100" fmla="*/ 109490 w 304423"/>
                <a:gd name="connsiteY100" fmla="*/ 119205 h 317025"/>
                <a:gd name="connsiteX101" fmla="*/ 96311 w 304423"/>
                <a:gd name="connsiteY101" fmla="*/ 116832 h 317025"/>
                <a:gd name="connsiteX102" fmla="*/ 89753 w 304423"/>
                <a:gd name="connsiteY102" fmla="*/ 112024 h 317025"/>
                <a:gd name="connsiteX103" fmla="*/ 87567 w 304423"/>
                <a:gd name="connsiteY103" fmla="*/ 109651 h 317025"/>
                <a:gd name="connsiteX104" fmla="*/ 85381 w 304423"/>
                <a:gd name="connsiteY104" fmla="*/ 104905 h 317025"/>
                <a:gd name="connsiteX105" fmla="*/ 85381 w 304423"/>
                <a:gd name="connsiteY105" fmla="*/ 97724 h 317025"/>
                <a:gd name="connsiteX106" fmla="*/ 70079 w 304423"/>
                <a:gd name="connsiteY106" fmla="*/ 100097 h 317025"/>
                <a:gd name="connsiteX107" fmla="*/ 72265 w 304423"/>
                <a:gd name="connsiteY107" fmla="*/ 102470 h 317025"/>
                <a:gd name="connsiteX108" fmla="*/ 72265 w 304423"/>
                <a:gd name="connsiteY108" fmla="*/ 104905 h 317025"/>
                <a:gd name="connsiteX109" fmla="*/ 65706 w 304423"/>
                <a:gd name="connsiteY109" fmla="*/ 104905 h 317025"/>
                <a:gd name="connsiteX110" fmla="*/ 63458 w 304423"/>
                <a:gd name="connsiteY110" fmla="*/ 102470 h 317025"/>
                <a:gd name="connsiteX111" fmla="*/ 63458 w 304423"/>
                <a:gd name="connsiteY111" fmla="*/ 90605 h 317025"/>
                <a:gd name="connsiteX112" fmla="*/ 56900 w 304423"/>
                <a:gd name="connsiteY112" fmla="*/ 90605 h 317025"/>
                <a:gd name="connsiteX113" fmla="*/ 54714 w 304423"/>
                <a:gd name="connsiteY113" fmla="*/ 85797 h 317025"/>
                <a:gd name="connsiteX114" fmla="*/ 52528 w 304423"/>
                <a:gd name="connsiteY114" fmla="*/ 92978 h 317025"/>
                <a:gd name="connsiteX115" fmla="*/ 52528 w 304423"/>
                <a:gd name="connsiteY115" fmla="*/ 95351 h 317025"/>
                <a:gd name="connsiteX116" fmla="*/ 56900 w 304423"/>
                <a:gd name="connsiteY116" fmla="*/ 100097 h 317025"/>
                <a:gd name="connsiteX117" fmla="*/ 56900 w 304423"/>
                <a:gd name="connsiteY117" fmla="*/ 107278 h 317025"/>
                <a:gd name="connsiteX118" fmla="*/ 54714 w 304423"/>
                <a:gd name="connsiteY118" fmla="*/ 109651 h 317025"/>
                <a:gd name="connsiteX119" fmla="*/ 52528 w 304423"/>
                <a:gd name="connsiteY119" fmla="*/ 109651 h 317025"/>
                <a:gd name="connsiteX120" fmla="*/ 52528 w 304423"/>
                <a:gd name="connsiteY120" fmla="*/ 131131 h 317025"/>
                <a:gd name="connsiteX121" fmla="*/ 56900 w 304423"/>
                <a:gd name="connsiteY121" fmla="*/ 135877 h 317025"/>
                <a:gd name="connsiteX122" fmla="*/ 50342 w 304423"/>
                <a:gd name="connsiteY122" fmla="*/ 138250 h 317025"/>
                <a:gd name="connsiteX123" fmla="*/ 50342 w 304423"/>
                <a:gd name="connsiteY123" fmla="*/ 140623 h 317025"/>
                <a:gd name="connsiteX124" fmla="*/ 52528 w 304423"/>
                <a:gd name="connsiteY124" fmla="*/ 142995 h 317025"/>
                <a:gd name="connsiteX125" fmla="*/ 52528 w 304423"/>
                <a:gd name="connsiteY125" fmla="*/ 152549 h 317025"/>
                <a:gd name="connsiteX126" fmla="*/ 48156 w 304423"/>
                <a:gd name="connsiteY126" fmla="*/ 157357 h 317025"/>
                <a:gd name="connsiteX127" fmla="*/ 45970 w 304423"/>
                <a:gd name="connsiteY127" fmla="*/ 157357 h 317025"/>
                <a:gd name="connsiteX128" fmla="*/ 0 w 304423"/>
                <a:gd name="connsiteY128" fmla="*/ 154922 h 317025"/>
                <a:gd name="connsiteX129" fmla="*/ 0 w 304423"/>
                <a:gd name="connsiteY129" fmla="*/ 255081 h 317025"/>
                <a:gd name="connsiteX130" fmla="*/ 2186 w 304423"/>
                <a:gd name="connsiteY130" fmla="*/ 259827 h 317025"/>
                <a:gd name="connsiteX131" fmla="*/ 2186 w 304423"/>
                <a:gd name="connsiteY131" fmla="*/ 267008 h 317025"/>
                <a:gd name="connsiteX132" fmla="*/ 35040 w 304423"/>
                <a:gd name="connsiteY132" fmla="*/ 302726 h 317025"/>
                <a:gd name="connsiteX133" fmla="*/ 41598 w 304423"/>
                <a:gd name="connsiteY133" fmla="*/ 305161 h 317025"/>
                <a:gd name="connsiteX134" fmla="*/ 50342 w 304423"/>
                <a:gd name="connsiteY134" fmla="*/ 300353 h 317025"/>
                <a:gd name="connsiteX135" fmla="*/ 52528 w 304423"/>
                <a:gd name="connsiteY135" fmla="*/ 300353 h 317025"/>
                <a:gd name="connsiteX136" fmla="*/ 54714 w 304423"/>
                <a:gd name="connsiteY136" fmla="*/ 297980 h 317025"/>
                <a:gd name="connsiteX137" fmla="*/ 61272 w 304423"/>
                <a:gd name="connsiteY137" fmla="*/ 297980 h 317025"/>
                <a:gd name="connsiteX138" fmla="*/ 63458 w 304423"/>
                <a:gd name="connsiteY138" fmla="*/ 300353 h 317025"/>
                <a:gd name="connsiteX139" fmla="*/ 63458 w 304423"/>
                <a:gd name="connsiteY139" fmla="*/ 302726 h 317025"/>
                <a:gd name="connsiteX140" fmla="*/ 74451 w 304423"/>
                <a:gd name="connsiteY140" fmla="*/ 300353 h 317025"/>
                <a:gd name="connsiteX141" fmla="*/ 81009 w 304423"/>
                <a:gd name="connsiteY141" fmla="*/ 307534 h 317025"/>
                <a:gd name="connsiteX142" fmla="*/ 96311 w 304423"/>
                <a:gd name="connsiteY142" fmla="*/ 307534 h 317025"/>
                <a:gd name="connsiteX143" fmla="*/ 96311 w 304423"/>
                <a:gd name="connsiteY143" fmla="*/ 309907 h 317025"/>
                <a:gd name="connsiteX144" fmla="*/ 100746 w 304423"/>
                <a:gd name="connsiteY144" fmla="*/ 314652 h 317025"/>
                <a:gd name="connsiteX145" fmla="*/ 105118 w 304423"/>
                <a:gd name="connsiteY145" fmla="*/ 314652 h 317025"/>
                <a:gd name="connsiteX146" fmla="*/ 105118 w 304423"/>
                <a:gd name="connsiteY146" fmla="*/ 309907 h 317025"/>
                <a:gd name="connsiteX147" fmla="*/ 109490 w 304423"/>
                <a:gd name="connsiteY147" fmla="*/ 309907 h 317025"/>
                <a:gd name="connsiteX148" fmla="*/ 113862 w 304423"/>
                <a:gd name="connsiteY148" fmla="*/ 314652 h 317025"/>
                <a:gd name="connsiteX149" fmla="*/ 113862 w 304423"/>
                <a:gd name="connsiteY149" fmla="*/ 317025 h 317025"/>
                <a:gd name="connsiteX150" fmla="*/ 120420 w 304423"/>
                <a:gd name="connsiteY150" fmla="*/ 317025 h 317025"/>
                <a:gd name="connsiteX151" fmla="*/ 129165 w 304423"/>
                <a:gd name="connsiteY151" fmla="*/ 312280 h 317025"/>
                <a:gd name="connsiteX152" fmla="*/ 140157 w 304423"/>
                <a:gd name="connsiteY152" fmla="*/ 300353 h 317025"/>
                <a:gd name="connsiteX153" fmla="*/ 142343 w 304423"/>
                <a:gd name="connsiteY153" fmla="*/ 295607 h 317025"/>
                <a:gd name="connsiteX154" fmla="*/ 144529 w 304423"/>
                <a:gd name="connsiteY154" fmla="*/ 293234 h 317025"/>
                <a:gd name="connsiteX155" fmla="*/ 144529 w 304423"/>
                <a:gd name="connsiteY155" fmla="*/ 290861 h 317025"/>
                <a:gd name="connsiteX156" fmla="*/ 146715 w 304423"/>
                <a:gd name="connsiteY156" fmla="*/ 288426 h 317025"/>
                <a:gd name="connsiteX157" fmla="*/ 151087 w 304423"/>
                <a:gd name="connsiteY157" fmla="*/ 278935 h 317025"/>
                <a:gd name="connsiteX158" fmla="*/ 153273 w 304423"/>
                <a:gd name="connsiteY158" fmla="*/ 276500 h 317025"/>
                <a:gd name="connsiteX159" fmla="*/ 157646 w 304423"/>
                <a:gd name="connsiteY159" fmla="*/ 274127 h 317025"/>
                <a:gd name="connsiteX160" fmla="*/ 164266 w 304423"/>
                <a:gd name="connsiteY160" fmla="*/ 271754 h 317025"/>
                <a:gd name="connsiteX161" fmla="*/ 168638 w 304423"/>
                <a:gd name="connsiteY161" fmla="*/ 269381 h 317025"/>
                <a:gd name="connsiteX162" fmla="*/ 173010 w 304423"/>
                <a:gd name="connsiteY162" fmla="*/ 269381 h 317025"/>
                <a:gd name="connsiteX163" fmla="*/ 175196 w 304423"/>
                <a:gd name="connsiteY163" fmla="*/ 267008 h 317025"/>
                <a:gd name="connsiteX164" fmla="*/ 175196 w 304423"/>
                <a:gd name="connsiteY164" fmla="*/ 252709 h 317025"/>
                <a:gd name="connsiteX165" fmla="*/ 183940 w 304423"/>
                <a:gd name="connsiteY165" fmla="*/ 247900 h 317025"/>
                <a:gd name="connsiteX166" fmla="*/ 188313 w 304423"/>
                <a:gd name="connsiteY166" fmla="*/ 243155 h 317025"/>
                <a:gd name="connsiteX167" fmla="*/ 201491 w 304423"/>
                <a:gd name="connsiteY167" fmla="*/ 238409 h 317025"/>
                <a:gd name="connsiteX168" fmla="*/ 214608 w 304423"/>
                <a:gd name="connsiteY168" fmla="*/ 238409 h 317025"/>
                <a:gd name="connsiteX169" fmla="*/ 214608 w 304423"/>
                <a:gd name="connsiteY169" fmla="*/ 228855 h 317025"/>
                <a:gd name="connsiteX170" fmla="*/ 208049 w 304423"/>
                <a:gd name="connsiteY170" fmla="*/ 221674 h 317025"/>
                <a:gd name="connsiteX171" fmla="*/ 212421 w 304423"/>
                <a:gd name="connsiteY171" fmla="*/ 216928 h 317025"/>
                <a:gd name="connsiteX172" fmla="*/ 223352 w 304423"/>
                <a:gd name="connsiteY172" fmla="*/ 216928 h 317025"/>
                <a:gd name="connsiteX173" fmla="*/ 229972 w 304423"/>
                <a:gd name="connsiteY173" fmla="*/ 209747 h 317025"/>
                <a:gd name="connsiteX174" fmla="*/ 234344 w 304423"/>
                <a:gd name="connsiteY174" fmla="*/ 209747 h 317025"/>
                <a:gd name="connsiteX175" fmla="*/ 238717 w 304423"/>
                <a:gd name="connsiteY175" fmla="*/ 207375 h 317025"/>
                <a:gd name="connsiteX176" fmla="*/ 245275 w 304423"/>
                <a:gd name="connsiteY176" fmla="*/ 207375 h 317025"/>
                <a:gd name="connsiteX177" fmla="*/ 251833 w 304423"/>
                <a:gd name="connsiteY177" fmla="*/ 205002 h 317025"/>
                <a:gd name="connsiteX178" fmla="*/ 256205 w 304423"/>
                <a:gd name="connsiteY178" fmla="*/ 202629 h 317025"/>
                <a:gd name="connsiteX179" fmla="*/ 258453 w 304423"/>
                <a:gd name="connsiteY179" fmla="*/ 202629 h 317025"/>
                <a:gd name="connsiteX180" fmla="*/ 267198 w 304423"/>
                <a:gd name="connsiteY180" fmla="*/ 197883 h 317025"/>
                <a:gd name="connsiteX181" fmla="*/ 273756 w 304423"/>
                <a:gd name="connsiteY181" fmla="*/ 193075 h 317025"/>
                <a:gd name="connsiteX182" fmla="*/ 278128 w 304423"/>
                <a:gd name="connsiteY182" fmla="*/ 190702 h 317025"/>
                <a:gd name="connsiteX183" fmla="*/ 284686 w 304423"/>
                <a:gd name="connsiteY183" fmla="*/ 188329 h 317025"/>
                <a:gd name="connsiteX184" fmla="*/ 286872 w 304423"/>
                <a:gd name="connsiteY184" fmla="*/ 185957 h 317025"/>
                <a:gd name="connsiteX185" fmla="*/ 289058 w 304423"/>
                <a:gd name="connsiteY185" fmla="*/ 185957 h 317025"/>
                <a:gd name="connsiteX186" fmla="*/ 284686 w 304423"/>
                <a:gd name="connsiteY186" fmla="*/ 183584 h 317025"/>
                <a:gd name="connsiteX187" fmla="*/ 280314 w 304423"/>
                <a:gd name="connsiteY187" fmla="*/ 178776 h 317025"/>
                <a:gd name="connsiteX188" fmla="*/ 275942 w 304423"/>
                <a:gd name="connsiteY188" fmla="*/ 176403 h 317025"/>
                <a:gd name="connsiteX189" fmla="*/ 275942 w 304423"/>
                <a:gd name="connsiteY189" fmla="*/ 174030 h 317025"/>
                <a:gd name="connsiteX190" fmla="*/ 278128 w 304423"/>
                <a:gd name="connsiteY190" fmla="*/ 171657 h 317025"/>
                <a:gd name="connsiteX191" fmla="*/ 280314 w 304423"/>
                <a:gd name="connsiteY191" fmla="*/ 166849 h 317025"/>
                <a:gd name="connsiteX192" fmla="*/ 282500 w 304423"/>
                <a:gd name="connsiteY192" fmla="*/ 164476 h 317025"/>
                <a:gd name="connsiteX193" fmla="*/ 284686 w 304423"/>
                <a:gd name="connsiteY193" fmla="*/ 159730 h 317025"/>
                <a:gd name="connsiteX194" fmla="*/ 282500 w 304423"/>
                <a:gd name="connsiteY194" fmla="*/ 145431 h 317025"/>
                <a:gd name="connsiteX195" fmla="*/ 284686 w 304423"/>
                <a:gd name="connsiteY195" fmla="*/ 145431 h 317025"/>
                <a:gd name="connsiteX196" fmla="*/ 286872 w 304423"/>
                <a:gd name="connsiteY196" fmla="*/ 142995 h 317025"/>
                <a:gd name="connsiteX197" fmla="*/ 291307 w 304423"/>
                <a:gd name="connsiteY197" fmla="*/ 140623 h 317025"/>
                <a:gd name="connsiteX198" fmla="*/ 297865 w 304423"/>
                <a:gd name="connsiteY198" fmla="*/ 133504 h 317025"/>
                <a:gd name="connsiteX199" fmla="*/ 297865 w 304423"/>
                <a:gd name="connsiteY199" fmla="*/ 131131 h 317025"/>
                <a:gd name="connsiteX200" fmla="*/ 293493 w 304423"/>
                <a:gd name="connsiteY200" fmla="*/ 131131 h 317025"/>
                <a:gd name="connsiteX201" fmla="*/ 293493 w 304423"/>
                <a:gd name="connsiteY201" fmla="*/ 102470 h 317025"/>
                <a:gd name="connsiteX202" fmla="*/ 295679 w 304423"/>
                <a:gd name="connsiteY202" fmla="*/ 95351 h 317025"/>
                <a:gd name="connsiteX203" fmla="*/ 291307 w 304423"/>
                <a:gd name="connsiteY203" fmla="*/ 92978 h 317025"/>
                <a:gd name="connsiteX204" fmla="*/ 291307 w 304423"/>
                <a:gd name="connsiteY204" fmla="*/ 85797 h 317025"/>
                <a:gd name="connsiteX205" fmla="*/ 293493 w 304423"/>
                <a:gd name="connsiteY205" fmla="*/ 85797 h 317025"/>
                <a:gd name="connsiteX206" fmla="*/ 295679 w 304423"/>
                <a:gd name="connsiteY206" fmla="*/ 83424 h 317025"/>
                <a:gd name="connsiteX207" fmla="*/ 304423 w 304423"/>
                <a:gd name="connsiteY207" fmla="*/ 78679 h 317025"/>
                <a:gd name="connsiteX208" fmla="*/ 304423 w 304423"/>
                <a:gd name="connsiteY208" fmla="*/ 73871 h 317025"/>
                <a:gd name="connsiteX209" fmla="*/ 300051 w 304423"/>
                <a:gd name="connsiteY209" fmla="*/ 73871 h 31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304423" h="317025">
                  <a:moveTo>
                    <a:pt x="300051" y="73871"/>
                  </a:moveTo>
                  <a:lnTo>
                    <a:pt x="300051" y="64379"/>
                  </a:lnTo>
                  <a:lnTo>
                    <a:pt x="297865" y="66752"/>
                  </a:lnTo>
                  <a:lnTo>
                    <a:pt x="295679" y="66752"/>
                  </a:lnTo>
                  <a:lnTo>
                    <a:pt x="295679" y="50080"/>
                  </a:lnTo>
                  <a:lnTo>
                    <a:pt x="291307" y="45271"/>
                  </a:lnTo>
                  <a:lnTo>
                    <a:pt x="286872" y="45271"/>
                  </a:lnTo>
                  <a:lnTo>
                    <a:pt x="286872" y="40526"/>
                  </a:lnTo>
                  <a:lnTo>
                    <a:pt x="280314" y="35780"/>
                  </a:lnTo>
                  <a:lnTo>
                    <a:pt x="273756" y="35780"/>
                  </a:lnTo>
                  <a:lnTo>
                    <a:pt x="273756" y="28599"/>
                  </a:lnTo>
                  <a:lnTo>
                    <a:pt x="269384" y="30972"/>
                  </a:lnTo>
                  <a:lnTo>
                    <a:pt x="265012" y="30972"/>
                  </a:lnTo>
                  <a:lnTo>
                    <a:pt x="258453" y="23853"/>
                  </a:lnTo>
                  <a:lnTo>
                    <a:pt x="251833" y="23853"/>
                  </a:lnTo>
                  <a:lnTo>
                    <a:pt x="249647" y="21481"/>
                  </a:lnTo>
                  <a:lnTo>
                    <a:pt x="249647" y="14299"/>
                  </a:lnTo>
                  <a:lnTo>
                    <a:pt x="245275" y="16672"/>
                  </a:lnTo>
                  <a:lnTo>
                    <a:pt x="238717" y="16672"/>
                  </a:lnTo>
                  <a:lnTo>
                    <a:pt x="236530" y="21481"/>
                  </a:lnTo>
                  <a:lnTo>
                    <a:pt x="234344" y="23853"/>
                  </a:lnTo>
                  <a:lnTo>
                    <a:pt x="232159" y="23853"/>
                  </a:lnTo>
                  <a:lnTo>
                    <a:pt x="227786" y="19045"/>
                  </a:lnTo>
                  <a:lnTo>
                    <a:pt x="227786" y="14299"/>
                  </a:lnTo>
                  <a:lnTo>
                    <a:pt x="225600" y="11927"/>
                  </a:lnTo>
                  <a:lnTo>
                    <a:pt x="221166" y="11927"/>
                  </a:lnTo>
                  <a:lnTo>
                    <a:pt x="218980" y="9554"/>
                  </a:lnTo>
                  <a:lnTo>
                    <a:pt x="216794" y="9554"/>
                  </a:lnTo>
                  <a:lnTo>
                    <a:pt x="216794" y="2373"/>
                  </a:lnTo>
                  <a:lnTo>
                    <a:pt x="218980" y="0"/>
                  </a:lnTo>
                  <a:lnTo>
                    <a:pt x="210236" y="4746"/>
                  </a:lnTo>
                  <a:lnTo>
                    <a:pt x="203678" y="4746"/>
                  </a:lnTo>
                  <a:lnTo>
                    <a:pt x="199305" y="7181"/>
                  </a:lnTo>
                  <a:lnTo>
                    <a:pt x="192747" y="7181"/>
                  </a:lnTo>
                  <a:lnTo>
                    <a:pt x="186127" y="9554"/>
                  </a:lnTo>
                  <a:lnTo>
                    <a:pt x="181755" y="9554"/>
                  </a:lnTo>
                  <a:lnTo>
                    <a:pt x="181755" y="21481"/>
                  </a:lnTo>
                  <a:lnTo>
                    <a:pt x="175196" y="28599"/>
                  </a:lnTo>
                  <a:lnTo>
                    <a:pt x="170824" y="30972"/>
                  </a:lnTo>
                  <a:lnTo>
                    <a:pt x="168638" y="33345"/>
                  </a:lnTo>
                  <a:lnTo>
                    <a:pt x="166452" y="33345"/>
                  </a:lnTo>
                  <a:lnTo>
                    <a:pt x="170824" y="38153"/>
                  </a:lnTo>
                  <a:lnTo>
                    <a:pt x="170824" y="40526"/>
                  </a:lnTo>
                  <a:lnTo>
                    <a:pt x="173010" y="42899"/>
                  </a:lnTo>
                  <a:lnTo>
                    <a:pt x="173010" y="45271"/>
                  </a:lnTo>
                  <a:lnTo>
                    <a:pt x="175196" y="47707"/>
                  </a:lnTo>
                  <a:lnTo>
                    <a:pt x="175196" y="57198"/>
                  </a:lnTo>
                  <a:lnTo>
                    <a:pt x="177382" y="64379"/>
                  </a:lnTo>
                  <a:lnTo>
                    <a:pt x="177382" y="85797"/>
                  </a:lnTo>
                  <a:lnTo>
                    <a:pt x="173010" y="90605"/>
                  </a:lnTo>
                  <a:lnTo>
                    <a:pt x="170824" y="95351"/>
                  </a:lnTo>
                  <a:lnTo>
                    <a:pt x="168638" y="102470"/>
                  </a:lnTo>
                  <a:lnTo>
                    <a:pt x="166452" y="107278"/>
                  </a:lnTo>
                  <a:lnTo>
                    <a:pt x="166452" y="116832"/>
                  </a:lnTo>
                  <a:lnTo>
                    <a:pt x="170824" y="121577"/>
                  </a:lnTo>
                  <a:lnTo>
                    <a:pt x="173010" y="121577"/>
                  </a:lnTo>
                  <a:lnTo>
                    <a:pt x="173010" y="123950"/>
                  </a:lnTo>
                  <a:lnTo>
                    <a:pt x="175196" y="123950"/>
                  </a:lnTo>
                  <a:lnTo>
                    <a:pt x="186127" y="135877"/>
                  </a:lnTo>
                  <a:lnTo>
                    <a:pt x="190498" y="138250"/>
                  </a:lnTo>
                  <a:lnTo>
                    <a:pt x="192747" y="138250"/>
                  </a:lnTo>
                  <a:lnTo>
                    <a:pt x="194871" y="135877"/>
                  </a:lnTo>
                  <a:lnTo>
                    <a:pt x="194871" y="128696"/>
                  </a:lnTo>
                  <a:lnTo>
                    <a:pt x="203678" y="128696"/>
                  </a:lnTo>
                  <a:lnTo>
                    <a:pt x="203678" y="147804"/>
                  </a:lnTo>
                  <a:lnTo>
                    <a:pt x="201491" y="162103"/>
                  </a:lnTo>
                  <a:lnTo>
                    <a:pt x="199305" y="169222"/>
                  </a:lnTo>
                  <a:lnTo>
                    <a:pt x="197119" y="169222"/>
                  </a:lnTo>
                  <a:lnTo>
                    <a:pt x="197119" y="166849"/>
                  </a:lnTo>
                  <a:lnTo>
                    <a:pt x="194871" y="162103"/>
                  </a:lnTo>
                  <a:lnTo>
                    <a:pt x="188313" y="166849"/>
                  </a:lnTo>
                  <a:lnTo>
                    <a:pt x="181755" y="166849"/>
                  </a:lnTo>
                  <a:lnTo>
                    <a:pt x="181755" y="162103"/>
                  </a:lnTo>
                  <a:lnTo>
                    <a:pt x="179568" y="157357"/>
                  </a:lnTo>
                  <a:lnTo>
                    <a:pt x="179568" y="152549"/>
                  </a:lnTo>
                  <a:lnTo>
                    <a:pt x="175196" y="147804"/>
                  </a:lnTo>
                  <a:lnTo>
                    <a:pt x="170824" y="147804"/>
                  </a:lnTo>
                  <a:lnTo>
                    <a:pt x="168638" y="142995"/>
                  </a:lnTo>
                  <a:lnTo>
                    <a:pt x="168638" y="140623"/>
                  </a:lnTo>
                  <a:lnTo>
                    <a:pt x="166452" y="135877"/>
                  </a:lnTo>
                  <a:lnTo>
                    <a:pt x="164266" y="133504"/>
                  </a:lnTo>
                  <a:lnTo>
                    <a:pt x="162017" y="133504"/>
                  </a:lnTo>
                  <a:lnTo>
                    <a:pt x="159894" y="135877"/>
                  </a:lnTo>
                  <a:lnTo>
                    <a:pt x="155459" y="135877"/>
                  </a:lnTo>
                  <a:lnTo>
                    <a:pt x="155459" y="131131"/>
                  </a:lnTo>
                  <a:lnTo>
                    <a:pt x="153273" y="128696"/>
                  </a:lnTo>
                  <a:lnTo>
                    <a:pt x="142343" y="128696"/>
                  </a:lnTo>
                  <a:lnTo>
                    <a:pt x="142343" y="123950"/>
                  </a:lnTo>
                  <a:lnTo>
                    <a:pt x="144529" y="123950"/>
                  </a:lnTo>
                  <a:lnTo>
                    <a:pt x="144529" y="119205"/>
                  </a:lnTo>
                  <a:lnTo>
                    <a:pt x="140157" y="119205"/>
                  </a:lnTo>
                  <a:lnTo>
                    <a:pt x="137971" y="116832"/>
                  </a:lnTo>
                  <a:lnTo>
                    <a:pt x="137971" y="112024"/>
                  </a:lnTo>
                  <a:lnTo>
                    <a:pt x="133599" y="107278"/>
                  </a:lnTo>
                  <a:lnTo>
                    <a:pt x="131413" y="107278"/>
                  </a:lnTo>
                  <a:lnTo>
                    <a:pt x="129165" y="109651"/>
                  </a:lnTo>
                  <a:lnTo>
                    <a:pt x="129165" y="116832"/>
                  </a:lnTo>
                  <a:lnTo>
                    <a:pt x="126978" y="119205"/>
                  </a:lnTo>
                  <a:lnTo>
                    <a:pt x="126978" y="121577"/>
                  </a:lnTo>
                  <a:lnTo>
                    <a:pt x="120420" y="121577"/>
                  </a:lnTo>
                  <a:lnTo>
                    <a:pt x="109490" y="119205"/>
                  </a:lnTo>
                  <a:lnTo>
                    <a:pt x="96311" y="116832"/>
                  </a:lnTo>
                  <a:lnTo>
                    <a:pt x="89753" y="112024"/>
                  </a:lnTo>
                  <a:lnTo>
                    <a:pt x="87567" y="109651"/>
                  </a:lnTo>
                  <a:lnTo>
                    <a:pt x="85381" y="104905"/>
                  </a:lnTo>
                  <a:lnTo>
                    <a:pt x="85381" y="97724"/>
                  </a:lnTo>
                  <a:lnTo>
                    <a:pt x="70079" y="100097"/>
                  </a:lnTo>
                  <a:lnTo>
                    <a:pt x="72265" y="102470"/>
                  </a:lnTo>
                  <a:lnTo>
                    <a:pt x="72265" y="104905"/>
                  </a:lnTo>
                  <a:lnTo>
                    <a:pt x="65706" y="104905"/>
                  </a:lnTo>
                  <a:lnTo>
                    <a:pt x="63458" y="102470"/>
                  </a:lnTo>
                  <a:lnTo>
                    <a:pt x="63458" y="90605"/>
                  </a:lnTo>
                  <a:lnTo>
                    <a:pt x="56900" y="90605"/>
                  </a:lnTo>
                  <a:lnTo>
                    <a:pt x="54714" y="85797"/>
                  </a:lnTo>
                  <a:lnTo>
                    <a:pt x="52528" y="92978"/>
                  </a:lnTo>
                  <a:lnTo>
                    <a:pt x="52528" y="95351"/>
                  </a:lnTo>
                  <a:lnTo>
                    <a:pt x="56900" y="100097"/>
                  </a:lnTo>
                  <a:lnTo>
                    <a:pt x="56900" y="107278"/>
                  </a:lnTo>
                  <a:lnTo>
                    <a:pt x="54714" y="109651"/>
                  </a:lnTo>
                  <a:lnTo>
                    <a:pt x="52528" y="109651"/>
                  </a:lnTo>
                  <a:lnTo>
                    <a:pt x="52528" y="131131"/>
                  </a:lnTo>
                  <a:lnTo>
                    <a:pt x="56900" y="135877"/>
                  </a:lnTo>
                  <a:lnTo>
                    <a:pt x="50342" y="138250"/>
                  </a:lnTo>
                  <a:lnTo>
                    <a:pt x="50342" y="140623"/>
                  </a:lnTo>
                  <a:lnTo>
                    <a:pt x="52528" y="142995"/>
                  </a:lnTo>
                  <a:lnTo>
                    <a:pt x="52528" y="152549"/>
                  </a:lnTo>
                  <a:lnTo>
                    <a:pt x="48156" y="157357"/>
                  </a:lnTo>
                  <a:lnTo>
                    <a:pt x="45970" y="157357"/>
                  </a:lnTo>
                  <a:lnTo>
                    <a:pt x="0" y="154922"/>
                  </a:lnTo>
                  <a:lnTo>
                    <a:pt x="0" y="255081"/>
                  </a:lnTo>
                  <a:lnTo>
                    <a:pt x="2186" y="259827"/>
                  </a:lnTo>
                  <a:lnTo>
                    <a:pt x="2186" y="267008"/>
                  </a:lnTo>
                  <a:lnTo>
                    <a:pt x="35040" y="302726"/>
                  </a:lnTo>
                  <a:lnTo>
                    <a:pt x="41598" y="305161"/>
                  </a:lnTo>
                  <a:lnTo>
                    <a:pt x="50342" y="300353"/>
                  </a:lnTo>
                  <a:lnTo>
                    <a:pt x="52528" y="300353"/>
                  </a:lnTo>
                  <a:lnTo>
                    <a:pt x="54714" y="297980"/>
                  </a:lnTo>
                  <a:lnTo>
                    <a:pt x="61272" y="297980"/>
                  </a:lnTo>
                  <a:lnTo>
                    <a:pt x="63458" y="300353"/>
                  </a:lnTo>
                  <a:lnTo>
                    <a:pt x="63458" y="302726"/>
                  </a:lnTo>
                  <a:lnTo>
                    <a:pt x="74451" y="300353"/>
                  </a:lnTo>
                  <a:lnTo>
                    <a:pt x="81009" y="307534"/>
                  </a:lnTo>
                  <a:lnTo>
                    <a:pt x="96311" y="307534"/>
                  </a:lnTo>
                  <a:lnTo>
                    <a:pt x="96311" y="309907"/>
                  </a:lnTo>
                  <a:lnTo>
                    <a:pt x="100746" y="314652"/>
                  </a:lnTo>
                  <a:lnTo>
                    <a:pt x="105118" y="314652"/>
                  </a:lnTo>
                  <a:lnTo>
                    <a:pt x="105118" y="309907"/>
                  </a:lnTo>
                  <a:lnTo>
                    <a:pt x="109490" y="309907"/>
                  </a:lnTo>
                  <a:lnTo>
                    <a:pt x="113862" y="314652"/>
                  </a:lnTo>
                  <a:lnTo>
                    <a:pt x="113862" y="317025"/>
                  </a:lnTo>
                  <a:lnTo>
                    <a:pt x="120420" y="317025"/>
                  </a:lnTo>
                  <a:lnTo>
                    <a:pt x="129165" y="312280"/>
                  </a:lnTo>
                  <a:lnTo>
                    <a:pt x="140157" y="300353"/>
                  </a:lnTo>
                  <a:lnTo>
                    <a:pt x="142343" y="295607"/>
                  </a:lnTo>
                  <a:lnTo>
                    <a:pt x="144529" y="293234"/>
                  </a:lnTo>
                  <a:lnTo>
                    <a:pt x="144529" y="290861"/>
                  </a:lnTo>
                  <a:lnTo>
                    <a:pt x="146715" y="288426"/>
                  </a:lnTo>
                  <a:lnTo>
                    <a:pt x="151087" y="278935"/>
                  </a:lnTo>
                  <a:lnTo>
                    <a:pt x="153273" y="276500"/>
                  </a:lnTo>
                  <a:lnTo>
                    <a:pt x="157646" y="274127"/>
                  </a:lnTo>
                  <a:lnTo>
                    <a:pt x="164266" y="271754"/>
                  </a:lnTo>
                  <a:lnTo>
                    <a:pt x="168638" y="269381"/>
                  </a:lnTo>
                  <a:lnTo>
                    <a:pt x="173010" y="269381"/>
                  </a:lnTo>
                  <a:lnTo>
                    <a:pt x="175196" y="267008"/>
                  </a:lnTo>
                  <a:lnTo>
                    <a:pt x="175196" y="252709"/>
                  </a:lnTo>
                  <a:lnTo>
                    <a:pt x="183940" y="247900"/>
                  </a:lnTo>
                  <a:lnTo>
                    <a:pt x="188313" y="243155"/>
                  </a:lnTo>
                  <a:lnTo>
                    <a:pt x="201491" y="238409"/>
                  </a:lnTo>
                  <a:lnTo>
                    <a:pt x="214608" y="238409"/>
                  </a:lnTo>
                  <a:lnTo>
                    <a:pt x="214608" y="228855"/>
                  </a:lnTo>
                  <a:lnTo>
                    <a:pt x="208049" y="221674"/>
                  </a:lnTo>
                  <a:lnTo>
                    <a:pt x="212421" y="216928"/>
                  </a:lnTo>
                  <a:lnTo>
                    <a:pt x="223352" y="216928"/>
                  </a:lnTo>
                  <a:lnTo>
                    <a:pt x="229972" y="209747"/>
                  </a:lnTo>
                  <a:lnTo>
                    <a:pt x="234344" y="209747"/>
                  </a:lnTo>
                  <a:lnTo>
                    <a:pt x="238717" y="207375"/>
                  </a:lnTo>
                  <a:lnTo>
                    <a:pt x="245275" y="207375"/>
                  </a:lnTo>
                  <a:lnTo>
                    <a:pt x="251833" y="205002"/>
                  </a:lnTo>
                  <a:lnTo>
                    <a:pt x="256205" y="202629"/>
                  </a:lnTo>
                  <a:lnTo>
                    <a:pt x="258453" y="202629"/>
                  </a:lnTo>
                  <a:lnTo>
                    <a:pt x="267198" y="197883"/>
                  </a:lnTo>
                  <a:lnTo>
                    <a:pt x="273756" y="193075"/>
                  </a:lnTo>
                  <a:lnTo>
                    <a:pt x="278128" y="190702"/>
                  </a:lnTo>
                  <a:lnTo>
                    <a:pt x="284686" y="188329"/>
                  </a:lnTo>
                  <a:lnTo>
                    <a:pt x="286872" y="185957"/>
                  </a:lnTo>
                  <a:lnTo>
                    <a:pt x="289058" y="185957"/>
                  </a:lnTo>
                  <a:lnTo>
                    <a:pt x="284686" y="183584"/>
                  </a:lnTo>
                  <a:lnTo>
                    <a:pt x="280314" y="178776"/>
                  </a:lnTo>
                  <a:lnTo>
                    <a:pt x="275942" y="176403"/>
                  </a:lnTo>
                  <a:lnTo>
                    <a:pt x="275942" y="174030"/>
                  </a:lnTo>
                  <a:lnTo>
                    <a:pt x="278128" y="171657"/>
                  </a:lnTo>
                  <a:lnTo>
                    <a:pt x="280314" y="166849"/>
                  </a:lnTo>
                  <a:lnTo>
                    <a:pt x="282500" y="164476"/>
                  </a:lnTo>
                  <a:lnTo>
                    <a:pt x="284686" y="159730"/>
                  </a:lnTo>
                  <a:lnTo>
                    <a:pt x="282500" y="145431"/>
                  </a:lnTo>
                  <a:lnTo>
                    <a:pt x="284686" y="145431"/>
                  </a:lnTo>
                  <a:lnTo>
                    <a:pt x="286872" y="142995"/>
                  </a:lnTo>
                  <a:lnTo>
                    <a:pt x="291307" y="140623"/>
                  </a:lnTo>
                  <a:lnTo>
                    <a:pt x="297865" y="133504"/>
                  </a:lnTo>
                  <a:lnTo>
                    <a:pt x="297865" y="131131"/>
                  </a:lnTo>
                  <a:lnTo>
                    <a:pt x="293493" y="131131"/>
                  </a:lnTo>
                  <a:lnTo>
                    <a:pt x="293493" y="102470"/>
                  </a:lnTo>
                  <a:lnTo>
                    <a:pt x="295679" y="95351"/>
                  </a:lnTo>
                  <a:lnTo>
                    <a:pt x="291307" y="92978"/>
                  </a:lnTo>
                  <a:lnTo>
                    <a:pt x="291307" y="85797"/>
                  </a:lnTo>
                  <a:lnTo>
                    <a:pt x="293493" y="85797"/>
                  </a:lnTo>
                  <a:lnTo>
                    <a:pt x="295679" y="83424"/>
                  </a:lnTo>
                  <a:lnTo>
                    <a:pt x="304423" y="78679"/>
                  </a:lnTo>
                  <a:lnTo>
                    <a:pt x="304423" y="73871"/>
                  </a:lnTo>
                  <a:lnTo>
                    <a:pt x="300051" y="73871"/>
                  </a:lnTo>
                  <a:close/>
                </a:path>
              </a:pathLst>
            </a:custGeom>
            <a:noFill/>
            <a:ln w="1561" cap="flat">
              <a:solidFill>
                <a:srgbClr val="FFFFFF"/>
              </a:solidFill>
              <a:prstDash val="solid"/>
              <a:round/>
            </a:ln>
          </p:spPr>
          <p:txBody>
            <a:bodyPr rtlCol="0" anchor="ctr"/>
            <a:lstStyle/>
            <a:p>
              <a:endParaRPr lang="en-US" noProof="0" dirty="0"/>
            </a:p>
          </p:txBody>
        </p:sp>
        <p:sp>
          <p:nvSpPr>
            <p:cNvPr id="4879" name="Serbest Form 4878">
              <a:extLst>
                <a:ext uri="{FF2B5EF4-FFF2-40B4-BE49-F238E27FC236}">
                  <a16:creationId xmlns:a16="http://schemas.microsoft.com/office/drawing/2014/main" id="{2A764A80-1EEA-C340-BB6A-A014F0DDDC8B}"/>
                </a:ext>
              </a:extLst>
            </p:cNvPr>
            <p:cNvSpPr/>
            <p:nvPr/>
          </p:nvSpPr>
          <p:spPr>
            <a:xfrm>
              <a:off x="6742769" y="1958197"/>
              <a:ext cx="266385" cy="190265"/>
            </a:xfrm>
            <a:custGeom>
              <a:avLst/>
              <a:gdLst>
                <a:gd name="connsiteX0" fmla="*/ 170262 w 266385"/>
                <a:gd name="connsiteY0" fmla="*/ 9179 h 190265"/>
                <a:gd name="connsiteX1" fmla="*/ 163766 w 266385"/>
                <a:gd name="connsiteY1" fmla="*/ 11490 h 190265"/>
                <a:gd name="connsiteX2" fmla="*/ 152836 w 266385"/>
                <a:gd name="connsiteY2" fmla="*/ 13800 h 190265"/>
                <a:gd name="connsiteX3" fmla="*/ 141906 w 266385"/>
                <a:gd name="connsiteY3" fmla="*/ 20669 h 190265"/>
                <a:gd name="connsiteX4" fmla="*/ 135348 w 266385"/>
                <a:gd name="connsiteY4" fmla="*/ 27538 h 190265"/>
                <a:gd name="connsiteX5" fmla="*/ 133162 w 266385"/>
                <a:gd name="connsiteY5" fmla="*/ 32096 h 190265"/>
                <a:gd name="connsiteX6" fmla="*/ 128789 w 266385"/>
                <a:gd name="connsiteY6" fmla="*/ 36717 h 190265"/>
                <a:gd name="connsiteX7" fmla="*/ 126604 w 266385"/>
                <a:gd name="connsiteY7" fmla="*/ 41275 h 190265"/>
                <a:gd name="connsiteX8" fmla="*/ 124417 w 266385"/>
                <a:gd name="connsiteY8" fmla="*/ 43586 h 190265"/>
                <a:gd name="connsiteX9" fmla="*/ 122231 w 266385"/>
                <a:gd name="connsiteY9" fmla="*/ 48144 h 190265"/>
                <a:gd name="connsiteX10" fmla="*/ 122231 w 266385"/>
                <a:gd name="connsiteY10" fmla="*/ 55013 h 190265"/>
                <a:gd name="connsiteX11" fmla="*/ 120045 w 266385"/>
                <a:gd name="connsiteY11" fmla="*/ 57323 h 190265"/>
                <a:gd name="connsiteX12" fmla="*/ 117859 w 266385"/>
                <a:gd name="connsiteY12" fmla="*/ 61881 h 190265"/>
                <a:gd name="connsiteX13" fmla="*/ 113487 w 266385"/>
                <a:gd name="connsiteY13" fmla="*/ 61881 h 190265"/>
                <a:gd name="connsiteX14" fmla="*/ 109177 w 266385"/>
                <a:gd name="connsiteY14" fmla="*/ 59634 h 190265"/>
                <a:gd name="connsiteX15" fmla="*/ 106991 w 266385"/>
                <a:gd name="connsiteY15" fmla="*/ 55013 h 190265"/>
                <a:gd name="connsiteX16" fmla="*/ 104806 w 266385"/>
                <a:gd name="connsiteY16" fmla="*/ 52765 h 190265"/>
                <a:gd name="connsiteX17" fmla="*/ 76387 w 266385"/>
                <a:gd name="connsiteY17" fmla="*/ 52765 h 190265"/>
                <a:gd name="connsiteX18" fmla="*/ 74201 w 266385"/>
                <a:gd name="connsiteY18" fmla="*/ 50454 h 190265"/>
                <a:gd name="connsiteX19" fmla="*/ 69829 w 266385"/>
                <a:gd name="connsiteY19" fmla="*/ 48144 h 190265"/>
                <a:gd name="connsiteX20" fmla="*/ 37100 w 266385"/>
                <a:gd name="connsiteY20" fmla="*/ 48144 h 190265"/>
                <a:gd name="connsiteX21" fmla="*/ 34914 w 266385"/>
                <a:gd name="connsiteY21" fmla="*/ 50454 h 190265"/>
                <a:gd name="connsiteX22" fmla="*/ 26170 w 266385"/>
                <a:gd name="connsiteY22" fmla="*/ 52765 h 190265"/>
                <a:gd name="connsiteX23" fmla="*/ 19612 w 266385"/>
                <a:gd name="connsiteY23" fmla="*/ 45833 h 190265"/>
                <a:gd name="connsiteX24" fmla="*/ 17426 w 266385"/>
                <a:gd name="connsiteY24" fmla="*/ 45833 h 190265"/>
                <a:gd name="connsiteX25" fmla="*/ 15240 w 266385"/>
                <a:gd name="connsiteY25" fmla="*/ 48144 h 190265"/>
                <a:gd name="connsiteX26" fmla="*/ 13054 w 266385"/>
                <a:gd name="connsiteY26" fmla="*/ 52765 h 190265"/>
                <a:gd name="connsiteX27" fmla="*/ 13054 w 266385"/>
                <a:gd name="connsiteY27" fmla="*/ 71061 h 190265"/>
                <a:gd name="connsiteX28" fmla="*/ 10868 w 266385"/>
                <a:gd name="connsiteY28" fmla="*/ 73371 h 190265"/>
                <a:gd name="connsiteX29" fmla="*/ 8682 w 266385"/>
                <a:gd name="connsiteY29" fmla="*/ 77929 h 190265"/>
                <a:gd name="connsiteX30" fmla="*/ 4372 w 266385"/>
                <a:gd name="connsiteY30" fmla="*/ 82550 h 190265"/>
                <a:gd name="connsiteX31" fmla="*/ 0 w 266385"/>
                <a:gd name="connsiteY31" fmla="*/ 96288 h 190265"/>
                <a:gd name="connsiteX32" fmla="*/ 0 w 266385"/>
                <a:gd name="connsiteY32" fmla="*/ 98598 h 190265"/>
                <a:gd name="connsiteX33" fmla="*/ 6496 w 266385"/>
                <a:gd name="connsiteY33" fmla="*/ 105467 h 190265"/>
                <a:gd name="connsiteX34" fmla="*/ 8682 w 266385"/>
                <a:gd name="connsiteY34" fmla="*/ 110025 h 190265"/>
                <a:gd name="connsiteX35" fmla="*/ 13054 w 266385"/>
                <a:gd name="connsiteY35" fmla="*/ 112336 h 190265"/>
                <a:gd name="connsiteX36" fmla="*/ 8682 w 266385"/>
                <a:gd name="connsiteY36" fmla="*/ 155859 h 190265"/>
                <a:gd name="connsiteX37" fmla="*/ 19612 w 266385"/>
                <a:gd name="connsiteY37" fmla="*/ 169659 h 190265"/>
                <a:gd name="connsiteX38" fmla="*/ 19612 w 266385"/>
                <a:gd name="connsiteY38" fmla="*/ 174217 h 190265"/>
                <a:gd name="connsiteX39" fmla="*/ 21798 w 266385"/>
                <a:gd name="connsiteY39" fmla="*/ 178776 h 190265"/>
                <a:gd name="connsiteX40" fmla="*/ 28356 w 266385"/>
                <a:gd name="connsiteY40" fmla="*/ 185707 h 190265"/>
                <a:gd name="connsiteX41" fmla="*/ 32728 w 266385"/>
                <a:gd name="connsiteY41" fmla="*/ 187955 h 190265"/>
                <a:gd name="connsiteX42" fmla="*/ 41473 w 266385"/>
                <a:gd name="connsiteY42" fmla="*/ 190265 h 190265"/>
                <a:gd name="connsiteX43" fmla="*/ 48031 w 266385"/>
                <a:gd name="connsiteY43" fmla="*/ 190265 h 190265"/>
                <a:gd name="connsiteX44" fmla="*/ 54589 w 266385"/>
                <a:gd name="connsiteY44" fmla="*/ 187955 h 190265"/>
                <a:gd name="connsiteX45" fmla="*/ 58898 w 266385"/>
                <a:gd name="connsiteY45" fmla="*/ 185707 h 190265"/>
                <a:gd name="connsiteX46" fmla="*/ 61085 w 266385"/>
                <a:gd name="connsiteY46" fmla="*/ 183396 h 190265"/>
                <a:gd name="connsiteX47" fmla="*/ 67643 w 266385"/>
                <a:gd name="connsiteY47" fmla="*/ 169659 h 190265"/>
                <a:gd name="connsiteX48" fmla="*/ 72015 w 266385"/>
                <a:gd name="connsiteY48" fmla="*/ 165038 h 190265"/>
                <a:gd name="connsiteX49" fmla="*/ 76387 w 266385"/>
                <a:gd name="connsiteY49" fmla="*/ 165038 h 190265"/>
                <a:gd name="connsiteX50" fmla="*/ 82945 w 266385"/>
                <a:gd name="connsiteY50" fmla="*/ 167349 h 190265"/>
                <a:gd name="connsiteX51" fmla="*/ 98247 w 266385"/>
                <a:gd name="connsiteY51" fmla="*/ 167349 h 190265"/>
                <a:gd name="connsiteX52" fmla="*/ 117859 w 266385"/>
                <a:gd name="connsiteY52" fmla="*/ 165038 h 190265"/>
                <a:gd name="connsiteX53" fmla="*/ 133162 w 266385"/>
                <a:gd name="connsiteY53" fmla="*/ 162728 h 190265"/>
                <a:gd name="connsiteX54" fmla="*/ 141906 w 266385"/>
                <a:gd name="connsiteY54" fmla="*/ 158169 h 190265"/>
                <a:gd name="connsiteX55" fmla="*/ 146278 w 266385"/>
                <a:gd name="connsiteY55" fmla="*/ 153611 h 190265"/>
                <a:gd name="connsiteX56" fmla="*/ 150650 w 266385"/>
                <a:gd name="connsiteY56" fmla="*/ 146742 h 190265"/>
                <a:gd name="connsiteX57" fmla="*/ 155022 w 266385"/>
                <a:gd name="connsiteY57" fmla="*/ 142121 h 190265"/>
                <a:gd name="connsiteX58" fmla="*/ 163766 w 266385"/>
                <a:gd name="connsiteY58" fmla="*/ 137563 h 190265"/>
                <a:gd name="connsiteX59" fmla="*/ 168076 w 266385"/>
                <a:gd name="connsiteY59" fmla="*/ 132942 h 190265"/>
                <a:gd name="connsiteX60" fmla="*/ 172448 w 266385"/>
                <a:gd name="connsiteY60" fmla="*/ 130694 h 190265"/>
                <a:gd name="connsiteX61" fmla="*/ 176820 w 266385"/>
                <a:gd name="connsiteY61" fmla="*/ 126073 h 190265"/>
                <a:gd name="connsiteX62" fmla="*/ 183378 w 266385"/>
                <a:gd name="connsiteY62" fmla="*/ 123763 h 190265"/>
                <a:gd name="connsiteX63" fmla="*/ 192122 w 266385"/>
                <a:gd name="connsiteY63" fmla="*/ 119205 h 190265"/>
                <a:gd name="connsiteX64" fmla="*/ 198681 w 266385"/>
                <a:gd name="connsiteY64" fmla="*/ 116894 h 190265"/>
                <a:gd name="connsiteX65" fmla="*/ 203053 w 266385"/>
                <a:gd name="connsiteY65" fmla="*/ 112336 h 190265"/>
                <a:gd name="connsiteX66" fmla="*/ 216169 w 266385"/>
                <a:gd name="connsiteY66" fmla="*/ 105467 h 190265"/>
                <a:gd name="connsiteX67" fmla="*/ 242339 w 266385"/>
                <a:gd name="connsiteY67" fmla="*/ 105467 h 190265"/>
                <a:gd name="connsiteX68" fmla="*/ 242339 w 266385"/>
                <a:gd name="connsiteY68" fmla="*/ 103157 h 190265"/>
                <a:gd name="connsiteX69" fmla="*/ 244525 w 266385"/>
                <a:gd name="connsiteY69" fmla="*/ 100846 h 190265"/>
                <a:gd name="connsiteX70" fmla="*/ 248897 w 266385"/>
                <a:gd name="connsiteY70" fmla="*/ 91729 h 190265"/>
                <a:gd name="connsiteX71" fmla="*/ 251083 w 266385"/>
                <a:gd name="connsiteY71" fmla="*/ 84798 h 190265"/>
                <a:gd name="connsiteX72" fmla="*/ 255455 w 266385"/>
                <a:gd name="connsiteY72" fmla="*/ 80240 h 190265"/>
                <a:gd name="connsiteX73" fmla="*/ 257641 w 266385"/>
                <a:gd name="connsiteY73" fmla="*/ 75681 h 190265"/>
                <a:gd name="connsiteX74" fmla="*/ 262014 w 266385"/>
                <a:gd name="connsiteY74" fmla="*/ 73371 h 190265"/>
                <a:gd name="connsiteX75" fmla="*/ 262014 w 266385"/>
                <a:gd name="connsiteY75" fmla="*/ 71061 h 190265"/>
                <a:gd name="connsiteX76" fmla="*/ 266386 w 266385"/>
                <a:gd name="connsiteY76" fmla="*/ 71061 h 190265"/>
                <a:gd name="connsiteX77" fmla="*/ 235781 w 266385"/>
                <a:gd name="connsiteY77" fmla="*/ 0 h 190265"/>
                <a:gd name="connsiteX78" fmla="*/ 229223 w 266385"/>
                <a:gd name="connsiteY78" fmla="*/ 0 h 190265"/>
                <a:gd name="connsiteX79" fmla="*/ 213983 w 266385"/>
                <a:gd name="connsiteY79" fmla="*/ 2310 h 190265"/>
                <a:gd name="connsiteX80" fmla="*/ 196495 w 266385"/>
                <a:gd name="connsiteY80" fmla="*/ 6931 h 190265"/>
                <a:gd name="connsiteX81" fmla="*/ 179006 w 266385"/>
                <a:gd name="connsiteY81" fmla="*/ 9179 h 190265"/>
                <a:gd name="connsiteX82" fmla="*/ 170262 w 266385"/>
                <a:gd name="connsiteY82" fmla="*/ 9179 h 19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66385" h="190265">
                  <a:moveTo>
                    <a:pt x="170262" y="9179"/>
                  </a:moveTo>
                  <a:lnTo>
                    <a:pt x="163766" y="11490"/>
                  </a:lnTo>
                  <a:lnTo>
                    <a:pt x="152836" y="13800"/>
                  </a:lnTo>
                  <a:lnTo>
                    <a:pt x="141906" y="20669"/>
                  </a:lnTo>
                  <a:lnTo>
                    <a:pt x="135348" y="27538"/>
                  </a:lnTo>
                  <a:lnTo>
                    <a:pt x="133162" y="32096"/>
                  </a:lnTo>
                  <a:lnTo>
                    <a:pt x="128789" y="36717"/>
                  </a:lnTo>
                  <a:lnTo>
                    <a:pt x="126604" y="41275"/>
                  </a:lnTo>
                  <a:lnTo>
                    <a:pt x="124417" y="43586"/>
                  </a:lnTo>
                  <a:lnTo>
                    <a:pt x="122231" y="48144"/>
                  </a:lnTo>
                  <a:lnTo>
                    <a:pt x="122231" y="55013"/>
                  </a:lnTo>
                  <a:lnTo>
                    <a:pt x="120045" y="57323"/>
                  </a:lnTo>
                  <a:lnTo>
                    <a:pt x="117859" y="61881"/>
                  </a:lnTo>
                  <a:lnTo>
                    <a:pt x="113487" y="61881"/>
                  </a:lnTo>
                  <a:lnTo>
                    <a:pt x="109177" y="59634"/>
                  </a:lnTo>
                  <a:lnTo>
                    <a:pt x="106991" y="55013"/>
                  </a:lnTo>
                  <a:lnTo>
                    <a:pt x="104806" y="52765"/>
                  </a:lnTo>
                  <a:lnTo>
                    <a:pt x="76387" y="52765"/>
                  </a:lnTo>
                  <a:lnTo>
                    <a:pt x="74201" y="50454"/>
                  </a:lnTo>
                  <a:lnTo>
                    <a:pt x="69829" y="48144"/>
                  </a:lnTo>
                  <a:lnTo>
                    <a:pt x="37100" y="48144"/>
                  </a:lnTo>
                  <a:lnTo>
                    <a:pt x="34914" y="50454"/>
                  </a:lnTo>
                  <a:lnTo>
                    <a:pt x="26170" y="52765"/>
                  </a:lnTo>
                  <a:lnTo>
                    <a:pt x="19612" y="45833"/>
                  </a:lnTo>
                  <a:lnTo>
                    <a:pt x="17426" y="45833"/>
                  </a:lnTo>
                  <a:lnTo>
                    <a:pt x="15240" y="48144"/>
                  </a:lnTo>
                  <a:lnTo>
                    <a:pt x="13054" y="52765"/>
                  </a:lnTo>
                  <a:lnTo>
                    <a:pt x="13054" y="71061"/>
                  </a:lnTo>
                  <a:lnTo>
                    <a:pt x="10868" y="73371"/>
                  </a:lnTo>
                  <a:lnTo>
                    <a:pt x="8682" y="77929"/>
                  </a:lnTo>
                  <a:lnTo>
                    <a:pt x="4372" y="82550"/>
                  </a:lnTo>
                  <a:lnTo>
                    <a:pt x="0" y="96288"/>
                  </a:lnTo>
                  <a:lnTo>
                    <a:pt x="0" y="98598"/>
                  </a:lnTo>
                  <a:lnTo>
                    <a:pt x="6496" y="105467"/>
                  </a:lnTo>
                  <a:lnTo>
                    <a:pt x="8682" y="110025"/>
                  </a:lnTo>
                  <a:lnTo>
                    <a:pt x="13054" y="112336"/>
                  </a:lnTo>
                  <a:lnTo>
                    <a:pt x="8682" y="155859"/>
                  </a:lnTo>
                  <a:lnTo>
                    <a:pt x="19612" y="169659"/>
                  </a:lnTo>
                  <a:lnTo>
                    <a:pt x="19612" y="174217"/>
                  </a:lnTo>
                  <a:lnTo>
                    <a:pt x="21798" y="178776"/>
                  </a:lnTo>
                  <a:lnTo>
                    <a:pt x="28356" y="185707"/>
                  </a:lnTo>
                  <a:lnTo>
                    <a:pt x="32728" y="187955"/>
                  </a:lnTo>
                  <a:lnTo>
                    <a:pt x="41473" y="190265"/>
                  </a:lnTo>
                  <a:lnTo>
                    <a:pt x="48031" y="190265"/>
                  </a:lnTo>
                  <a:lnTo>
                    <a:pt x="54589" y="187955"/>
                  </a:lnTo>
                  <a:lnTo>
                    <a:pt x="58898" y="185707"/>
                  </a:lnTo>
                  <a:lnTo>
                    <a:pt x="61085" y="183396"/>
                  </a:lnTo>
                  <a:lnTo>
                    <a:pt x="67643" y="169659"/>
                  </a:lnTo>
                  <a:lnTo>
                    <a:pt x="72015" y="165038"/>
                  </a:lnTo>
                  <a:lnTo>
                    <a:pt x="76387" y="165038"/>
                  </a:lnTo>
                  <a:lnTo>
                    <a:pt x="82945" y="167349"/>
                  </a:lnTo>
                  <a:lnTo>
                    <a:pt x="98247" y="167349"/>
                  </a:lnTo>
                  <a:lnTo>
                    <a:pt x="117859" y="165038"/>
                  </a:lnTo>
                  <a:lnTo>
                    <a:pt x="133162" y="162728"/>
                  </a:lnTo>
                  <a:lnTo>
                    <a:pt x="141906" y="158169"/>
                  </a:lnTo>
                  <a:lnTo>
                    <a:pt x="146278" y="153611"/>
                  </a:lnTo>
                  <a:lnTo>
                    <a:pt x="150650" y="146742"/>
                  </a:lnTo>
                  <a:lnTo>
                    <a:pt x="155022" y="142121"/>
                  </a:lnTo>
                  <a:lnTo>
                    <a:pt x="163766" y="137563"/>
                  </a:lnTo>
                  <a:lnTo>
                    <a:pt x="168076" y="132942"/>
                  </a:lnTo>
                  <a:lnTo>
                    <a:pt x="172448" y="130694"/>
                  </a:lnTo>
                  <a:lnTo>
                    <a:pt x="176820" y="126073"/>
                  </a:lnTo>
                  <a:lnTo>
                    <a:pt x="183378" y="123763"/>
                  </a:lnTo>
                  <a:lnTo>
                    <a:pt x="192122" y="119205"/>
                  </a:lnTo>
                  <a:lnTo>
                    <a:pt x="198681" y="116894"/>
                  </a:lnTo>
                  <a:lnTo>
                    <a:pt x="203053" y="112336"/>
                  </a:lnTo>
                  <a:lnTo>
                    <a:pt x="216169" y="105467"/>
                  </a:lnTo>
                  <a:lnTo>
                    <a:pt x="242339" y="105467"/>
                  </a:lnTo>
                  <a:lnTo>
                    <a:pt x="242339" y="103157"/>
                  </a:lnTo>
                  <a:lnTo>
                    <a:pt x="244525" y="100846"/>
                  </a:lnTo>
                  <a:lnTo>
                    <a:pt x="248897" y="91729"/>
                  </a:lnTo>
                  <a:lnTo>
                    <a:pt x="251083" y="84798"/>
                  </a:lnTo>
                  <a:lnTo>
                    <a:pt x="255455" y="80240"/>
                  </a:lnTo>
                  <a:lnTo>
                    <a:pt x="257641" y="75681"/>
                  </a:lnTo>
                  <a:lnTo>
                    <a:pt x="262014" y="73371"/>
                  </a:lnTo>
                  <a:lnTo>
                    <a:pt x="262014" y="71061"/>
                  </a:lnTo>
                  <a:lnTo>
                    <a:pt x="266386" y="71061"/>
                  </a:lnTo>
                  <a:lnTo>
                    <a:pt x="235781" y="0"/>
                  </a:lnTo>
                  <a:lnTo>
                    <a:pt x="229223" y="0"/>
                  </a:lnTo>
                  <a:lnTo>
                    <a:pt x="213983" y="2310"/>
                  </a:lnTo>
                  <a:lnTo>
                    <a:pt x="196495" y="6931"/>
                  </a:lnTo>
                  <a:lnTo>
                    <a:pt x="179006" y="9179"/>
                  </a:lnTo>
                  <a:lnTo>
                    <a:pt x="170262" y="9179"/>
                  </a:lnTo>
                  <a:close/>
                </a:path>
              </a:pathLst>
            </a:custGeom>
            <a:solidFill>
              <a:srgbClr val="A6A6A6"/>
            </a:solidFill>
            <a:ln w="6245" cap="flat">
              <a:noFill/>
              <a:prstDash val="solid"/>
              <a:miter/>
            </a:ln>
          </p:spPr>
          <p:txBody>
            <a:bodyPr rtlCol="0" anchor="ctr"/>
            <a:lstStyle/>
            <a:p>
              <a:endParaRPr lang="en-US" noProof="0" dirty="0"/>
            </a:p>
          </p:txBody>
        </p:sp>
        <p:sp>
          <p:nvSpPr>
            <p:cNvPr id="4880" name="Serbest Form 4879">
              <a:extLst>
                <a:ext uri="{FF2B5EF4-FFF2-40B4-BE49-F238E27FC236}">
                  <a16:creationId xmlns:a16="http://schemas.microsoft.com/office/drawing/2014/main" id="{0C6B61EF-5804-A248-80FF-59502EF911F0}"/>
                </a:ext>
              </a:extLst>
            </p:cNvPr>
            <p:cNvSpPr/>
            <p:nvPr/>
          </p:nvSpPr>
          <p:spPr>
            <a:xfrm>
              <a:off x="6742769" y="1958197"/>
              <a:ext cx="266385" cy="190265"/>
            </a:xfrm>
            <a:custGeom>
              <a:avLst/>
              <a:gdLst>
                <a:gd name="connsiteX0" fmla="*/ 170262 w 266385"/>
                <a:gd name="connsiteY0" fmla="*/ 9179 h 190265"/>
                <a:gd name="connsiteX1" fmla="*/ 163766 w 266385"/>
                <a:gd name="connsiteY1" fmla="*/ 11490 h 190265"/>
                <a:gd name="connsiteX2" fmla="*/ 152836 w 266385"/>
                <a:gd name="connsiteY2" fmla="*/ 13800 h 190265"/>
                <a:gd name="connsiteX3" fmla="*/ 141906 w 266385"/>
                <a:gd name="connsiteY3" fmla="*/ 20669 h 190265"/>
                <a:gd name="connsiteX4" fmla="*/ 135348 w 266385"/>
                <a:gd name="connsiteY4" fmla="*/ 27538 h 190265"/>
                <a:gd name="connsiteX5" fmla="*/ 133162 w 266385"/>
                <a:gd name="connsiteY5" fmla="*/ 32096 h 190265"/>
                <a:gd name="connsiteX6" fmla="*/ 128789 w 266385"/>
                <a:gd name="connsiteY6" fmla="*/ 36717 h 190265"/>
                <a:gd name="connsiteX7" fmla="*/ 126604 w 266385"/>
                <a:gd name="connsiteY7" fmla="*/ 41275 h 190265"/>
                <a:gd name="connsiteX8" fmla="*/ 124417 w 266385"/>
                <a:gd name="connsiteY8" fmla="*/ 43586 h 190265"/>
                <a:gd name="connsiteX9" fmla="*/ 122231 w 266385"/>
                <a:gd name="connsiteY9" fmla="*/ 48144 h 190265"/>
                <a:gd name="connsiteX10" fmla="*/ 122231 w 266385"/>
                <a:gd name="connsiteY10" fmla="*/ 55013 h 190265"/>
                <a:gd name="connsiteX11" fmla="*/ 120045 w 266385"/>
                <a:gd name="connsiteY11" fmla="*/ 57323 h 190265"/>
                <a:gd name="connsiteX12" fmla="*/ 117859 w 266385"/>
                <a:gd name="connsiteY12" fmla="*/ 61881 h 190265"/>
                <a:gd name="connsiteX13" fmla="*/ 113487 w 266385"/>
                <a:gd name="connsiteY13" fmla="*/ 61881 h 190265"/>
                <a:gd name="connsiteX14" fmla="*/ 109177 w 266385"/>
                <a:gd name="connsiteY14" fmla="*/ 59634 h 190265"/>
                <a:gd name="connsiteX15" fmla="*/ 106991 w 266385"/>
                <a:gd name="connsiteY15" fmla="*/ 55013 h 190265"/>
                <a:gd name="connsiteX16" fmla="*/ 104806 w 266385"/>
                <a:gd name="connsiteY16" fmla="*/ 52765 h 190265"/>
                <a:gd name="connsiteX17" fmla="*/ 76387 w 266385"/>
                <a:gd name="connsiteY17" fmla="*/ 52765 h 190265"/>
                <a:gd name="connsiteX18" fmla="*/ 74201 w 266385"/>
                <a:gd name="connsiteY18" fmla="*/ 50454 h 190265"/>
                <a:gd name="connsiteX19" fmla="*/ 69829 w 266385"/>
                <a:gd name="connsiteY19" fmla="*/ 48144 h 190265"/>
                <a:gd name="connsiteX20" fmla="*/ 37100 w 266385"/>
                <a:gd name="connsiteY20" fmla="*/ 48144 h 190265"/>
                <a:gd name="connsiteX21" fmla="*/ 34914 w 266385"/>
                <a:gd name="connsiteY21" fmla="*/ 50454 h 190265"/>
                <a:gd name="connsiteX22" fmla="*/ 26170 w 266385"/>
                <a:gd name="connsiteY22" fmla="*/ 52765 h 190265"/>
                <a:gd name="connsiteX23" fmla="*/ 19612 w 266385"/>
                <a:gd name="connsiteY23" fmla="*/ 45833 h 190265"/>
                <a:gd name="connsiteX24" fmla="*/ 17426 w 266385"/>
                <a:gd name="connsiteY24" fmla="*/ 45833 h 190265"/>
                <a:gd name="connsiteX25" fmla="*/ 15240 w 266385"/>
                <a:gd name="connsiteY25" fmla="*/ 48144 h 190265"/>
                <a:gd name="connsiteX26" fmla="*/ 13054 w 266385"/>
                <a:gd name="connsiteY26" fmla="*/ 52765 h 190265"/>
                <a:gd name="connsiteX27" fmla="*/ 13054 w 266385"/>
                <a:gd name="connsiteY27" fmla="*/ 71061 h 190265"/>
                <a:gd name="connsiteX28" fmla="*/ 10868 w 266385"/>
                <a:gd name="connsiteY28" fmla="*/ 73371 h 190265"/>
                <a:gd name="connsiteX29" fmla="*/ 8682 w 266385"/>
                <a:gd name="connsiteY29" fmla="*/ 77929 h 190265"/>
                <a:gd name="connsiteX30" fmla="*/ 4372 w 266385"/>
                <a:gd name="connsiteY30" fmla="*/ 82550 h 190265"/>
                <a:gd name="connsiteX31" fmla="*/ 0 w 266385"/>
                <a:gd name="connsiteY31" fmla="*/ 96288 h 190265"/>
                <a:gd name="connsiteX32" fmla="*/ 0 w 266385"/>
                <a:gd name="connsiteY32" fmla="*/ 98598 h 190265"/>
                <a:gd name="connsiteX33" fmla="*/ 6496 w 266385"/>
                <a:gd name="connsiteY33" fmla="*/ 105467 h 190265"/>
                <a:gd name="connsiteX34" fmla="*/ 8682 w 266385"/>
                <a:gd name="connsiteY34" fmla="*/ 110025 h 190265"/>
                <a:gd name="connsiteX35" fmla="*/ 13054 w 266385"/>
                <a:gd name="connsiteY35" fmla="*/ 112336 h 190265"/>
                <a:gd name="connsiteX36" fmla="*/ 8682 w 266385"/>
                <a:gd name="connsiteY36" fmla="*/ 155859 h 190265"/>
                <a:gd name="connsiteX37" fmla="*/ 19612 w 266385"/>
                <a:gd name="connsiteY37" fmla="*/ 169659 h 190265"/>
                <a:gd name="connsiteX38" fmla="*/ 19612 w 266385"/>
                <a:gd name="connsiteY38" fmla="*/ 174217 h 190265"/>
                <a:gd name="connsiteX39" fmla="*/ 21798 w 266385"/>
                <a:gd name="connsiteY39" fmla="*/ 178776 h 190265"/>
                <a:gd name="connsiteX40" fmla="*/ 28356 w 266385"/>
                <a:gd name="connsiteY40" fmla="*/ 185707 h 190265"/>
                <a:gd name="connsiteX41" fmla="*/ 32728 w 266385"/>
                <a:gd name="connsiteY41" fmla="*/ 187955 h 190265"/>
                <a:gd name="connsiteX42" fmla="*/ 41473 w 266385"/>
                <a:gd name="connsiteY42" fmla="*/ 190265 h 190265"/>
                <a:gd name="connsiteX43" fmla="*/ 48031 w 266385"/>
                <a:gd name="connsiteY43" fmla="*/ 190265 h 190265"/>
                <a:gd name="connsiteX44" fmla="*/ 54589 w 266385"/>
                <a:gd name="connsiteY44" fmla="*/ 187955 h 190265"/>
                <a:gd name="connsiteX45" fmla="*/ 58898 w 266385"/>
                <a:gd name="connsiteY45" fmla="*/ 185707 h 190265"/>
                <a:gd name="connsiteX46" fmla="*/ 61085 w 266385"/>
                <a:gd name="connsiteY46" fmla="*/ 183396 h 190265"/>
                <a:gd name="connsiteX47" fmla="*/ 67643 w 266385"/>
                <a:gd name="connsiteY47" fmla="*/ 169659 h 190265"/>
                <a:gd name="connsiteX48" fmla="*/ 72015 w 266385"/>
                <a:gd name="connsiteY48" fmla="*/ 165038 h 190265"/>
                <a:gd name="connsiteX49" fmla="*/ 76387 w 266385"/>
                <a:gd name="connsiteY49" fmla="*/ 165038 h 190265"/>
                <a:gd name="connsiteX50" fmla="*/ 82945 w 266385"/>
                <a:gd name="connsiteY50" fmla="*/ 167349 h 190265"/>
                <a:gd name="connsiteX51" fmla="*/ 98247 w 266385"/>
                <a:gd name="connsiteY51" fmla="*/ 167349 h 190265"/>
                <a:gd name="connsiteX52" fmla="*/ 117859 w 266385"/>
                <a:gd name="connsiteY52" fmla="*/ 165038 h 190265"/>
                <a:gd name="connsiteX53" fmla="*/ 133162 w 266385"/>
                <a:gd name="connsiteY53" fmla="*/ 162728 h 190265"/>
                <a:gd name="connsiteX54" fmla="*/ 141906 w 266385"/>
                <a:gd name="connsiteY54" fmla="*/ 158169 h 190265"/>
                <a:gd name="connsiteX55" fmla="*/ 146278 w 266385"/>
                <a:gd name="connsiteY55" fmla="*/ 153611 h 190265"/>
                <a:gd name="connsiteX56" fmla="*/ 150650 w 266385"/>
                <a:gd name="connsiteY56" fmla="*/ 146742 h 190265"/>
                <a:gd name="connsiteX57" fmla="*/ 155022 w 266385"/>
                <a:gd name="connsiteY57" fmla="*/ 142121 h 190265"/>
                <a:gd name="connsiteX58" fmla="*/ 163766 w 266385"/>
                <a:gd name="connsiteY58" fmla="*/ 137563 h 190265"/>
                <a:gd name="connsiteX59" fmla="*/ 168076 w 266385"/>
                <a:gd name="connsiteY59" fmla="*/ 132942 h 190265"/>
                <a:gd name="connsiteX60" fmla="*/ 172448 w 266385"/>
                <a:gd name="connsiteY60" fmla="*/ 130694 h 190265"/>
                <a:gd name="connsiteX61" fmla="*/ 176820 w 266385"/>
                <a:gd name="connsiteY61" fmla="*/ 126073 h 190265"/>
                <a:gd name="connsiteX62" fmla="*/ 183378 w 266385"/>
                <a:gd name="connsiteY62" fmla="*/ 123763 h 190265"/>
                <a:gd name="connsiteX63" fmla="*/ 192122 w 266385"/>
                <a:gd name="connsiteY63" fmla="*/ 119205 h 190265"/>
                <a:gd name="connsiteX64" fmla="*/ 198681 w 266385"/>
                <a:gd name="connsiteY64" fmla="*/ 116894 h 190265"/>
                <a:gd name="connsiteX65" fmla="*/ 203053 w 266385"/>
                <a:gd name="connsiteY65" fmla="*/ 112336 h 190265"/>
                <a:gd name="connsiteX66" fmla="*/ 216169 w 266385"/>
                <a:gd name="connsiteY66" fmla="*/ 105467 h 190265"/>
                <a:gd name="connsiteX67" fmla="*/ 242339 w 266385"/>
                <a:gd name="connsiteY67" fmla="*/ 105467 h 190265"/>
                <a:gd name="connsiteX68" fmla="*/ 242339 w 266385"/>
                <a:gd name="connsiteY68" fmla="*/ 103157 h 190265"/>
                <a:gd name="connsiteX69" fmla="*/ 244525 w 266385"/>
                <a:gd name="connsiteY69" fmla="*/ 100846 h 190265"/>
                <a:gd name="connsiteX70" fmla="*/ 248897 w 266385"/>
                <a:gd name="connsiteY70" fmla="*/ 91729 h 190265"/>
                <a:gd name="connsiteX71" fmla="*/ 251083 w 266385"/>
                <a:gd name="connsiteY71" fmla="*/ 84798 h 190265"/>
                <a:gd name="connsiteX72" fmla="*/ 255455 w 266385"/>
                <a:gd name="connsiteY72" fmla="*/ 80240 h 190265"/>
                <a:gd name="connsiteX73" fmla="*/ 257641 w 266385"/>
                <a:gd name="connsiteY73" fmla="*/ 75681 h 190265"/>
                <a:gd name="connsiteX74" fmla="*/ 262014 w 266385"/>
                <a:gd name="connsiteY74" fmla="*/ 73371 h 190265"/>
                <a:gd name="connsiteX75" fmla="*/ 262014 w 266385"/>
                <a:gd name="connsiteY75" fmla="*/ 71061 h 190265"/>
                <a:gd name="connsiteX76" fmla="*/ 266386 w 266385"/>
                <a:gd name="connsiteY76" fmla="*/ 71061 h 190265"/>
                <a:gd name="connsiteX77" fmla="*/ 235781 w 266385"/>
                <a:gd name="connsiteY77" fmla="*/ 0 h 190265"/>
                <a:gd name="connsiteX78" fmla="*/ 229223 w 266385"/>
                <a:gd name="connsiteY78" fmla="*/ 0 h 190265"/>
                <a:gd name="connsiteX79" fmla="*/ 213983 w 266385"/>
                <a:gd name="connsiteY79" fmla="*/ 2310 h 190265"/>
                <a:gd name="connsiteX80" fmla="*/ 196495 w 266385"/>
                <a:gd name="connsiteY80" fmla="*/ 6931 h 190265"/>
                <a:gd name="connsiteX81" fmla="*/ 179006 w 266385"/>
                <a:gd name="connsiteY81" fmla="*/ 9179 h 190265"/>
                <a:gd name="connsiteX82" fmla="*/ 170262 w 266385"/>
                <a:gd name="connsiteY82" fmla="*/ 9179 h 19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66385" h="190265">
                  <a:moveTo>
                    <a:pt x="170262" y="9179"/>
                  </a:moveTo>
                  <a:lnTo>
                    <a:pt x="163766" y="11490"/>
                  </a:lnTo>
                  <a:lnTo>
                    <a:pt x="152836" y="13800"/>
                  </a:lnTo>
                  <a:lnTo>
                    <a:pt x="141906" y="20669"/>
                  </a:lnTo>
                  <a:lnTo>
                    <a:pt x="135348" y="27538"/>
                  </a:lnTo>
                  <a:lnTo>
                    <a:pt x="133162" y="32096"/>
                  </a:lnTo>
                  <a:lnTo>
                    <a:pt x="128789" y="36717"/>
                  </a:lnTo>
                  <a:lnTo>
                    <a:pt x="126604" y="41275"/>
                  </a:lnTo>
                  <a:lnTo>
                    <a:pt x="124417" y="43586"/>
                  </a:lnTo>
                  <a:lnTo>
                    <a:pt x="122231" y="48144"/>
                  </a:lnTo>
                  <a:lnTo>
                    <a:pt x="122231" y="55013"/>
                  </a:lnTo>
                  <a:lnTo>
                    <a:pt x="120045" y="57323"/>
                  </a:lnTo>
                  <a:lnTo>
                    <a:pt x="117859" y="61881"/>
                  </a:lnTo>
                  <a:lnTo>
                    <a:pt x="113487" y="61881"/>
                  </a:lnTo>
                  <a:lnTo>
                    <a:pt x="109177" y="59634"/>
                  </a:lnTo>
                  <a:lnTo>
                    <a:pt x="106991" y="55013"/>
                  </a:lnTo>
                  <a:lnTo>
                    <a:pt x="104806" y="52765"/>
                  </a:lnTo>
                  <a:lnTo>
                    <a:pt x="76387" y="52765"/>
                  </a:lnTo>
                  <a:lnTo>
                    <a:pt x="74201" y="50454"/>
                  </a:lnTo>
                  <a:lnTo>
                    <a:pt x="69829" y="48144"/>
                  </a:lnTo>
                  <a:lnTo>
                    <a:pt x="37100" y="48144"/>
                  </a:lnTo>
                  <a:lnTo>
                    <a:pt x="34914" y="50454"/>
                  </a:lnTo>
                  <a:lnTo>
                    <a:pt x="26170" y="52765"/>
                  </a:lnTo>
                  <a:lnTo>
                    <a:pt x="19612" y="45833"/>
                  </a:lnTo>
                  <a:lnTo>
                    <a:pt x="17426" y="45833"/>
                  </a:lnTo>
                  <a:lnTo>
                    <a:pt x="15240" y="48144"/>
                  </a:lnTo>
                  <a:lnTo>
                    <a:pt x="13054" y="52765"/>
                  </a:lnTo>
                  <a:lnTo>
                    <a:pt x="13054" y="71061"/>
                  </a:lnTo>
                  <a:lnTo>
                    <a:pt x="10868" y="73371"/>
                  </a:lnTo>
                  <a:lnTo>
                    <a:pt x="8682" y="77929"/>
                  </a:lnTo>
                  <a:lnTo>
                    <a:pt x="4372" y="82550"/>
                  </a:lnTo>
                  <a:lnTo>
                    <a:pt x="0" y="96288"/>
                  </a:lnTo>
                  <a:lnTo>
                    <a:pt x="0" y="98598"/>
                  </a:lnTo>
                  <a:lnTo>
                    <a:pt x="6496" y="105467"/>
                  </a:lnTo>
                  <a:lnTo>
                    <a:pt x="8682" y="110025"/>
                  </a:lnTo>
                  <a:lnTo>
                    <a:pt x="13054" y="112336"/>
                  </a:lnTo>
                  <a:lnTo>
                    <a:pt x="8682" y="155859"/>
                  </a:lnTo>
                  <a:lnTo>
                    <a:pt x="19612" y="169659"/>
                  </a:lnTo>
                  <a:lnTo>
                    <a:pt x="19612" y="174217"/>
                  </a:lnTo>
                  <a:lnTo>
                    <a:pt x="21798" y="178776"/>
                  </a:lnTo>
                  <a:lnTo>
                    <a:pt x="28356" y="185707"/>
                  </a:lnTo>
                  <a:lnTo>
                    <a:pt x="32728" y="187955"/>
                  </a:lnTo>
                  <a:lnTo>
                    <a:pt x="41473" y="190265"/>
                  </a:lnTo>
                  <a:lnTo>
                    <a:pt x="48031" y="190265"/>
                  </a:lnTo>
                  <a:lnTo>
                    <a:pt x="54589" y="187955"/>
                  </a:lnTo>
                  <a:lnTo>
                    <a:pt x="58898" y="185707"/>
                  </a:lnTo>
                  <a:lnTo>
                    <a:pt x="61085" y="183396"/>
                  </a:lnTo>
                  <a:lnTo>
                    <a:pt x="67643" y="169659"/>
                  </a:lnTo>
                  <a:lnTo>
                    <a:pt x="72015" y="165038"/>
                  </a:lnTo>
                  <a:lnTo>
                    <a:pt x="76387" y="165038"/>
                  </a:lnTo>
                  <a:lnTo>
                    <a:pt x="82945" y="167349"/>
                  </a:lnTo>
                  <a:lnTo>
                    <a:pt x="98247" y="167349"/>
                  </a:lnTo>
                  <a:lnTo>
                    <a:pt x="117859" y="165038"/>
                  </a:lnTo>
                  <a:lnTo>
                    <a:pt x="133162" y="162728"/>
                  </a:lnTo>
                  <a:lnTo>
                    <a:pt x="141906" y="158169"/>
                  </a:lnTo>
                  <a:lnTo>
                    <a:pt x="146278" y="153611"/>
                  </a:lnTo>
                  <a:lnTo>
                    <a:pt x="150650" y="146742"/>
                  </a:lnTo>
                  <a:lnTo>
                    <a:pt x="155022" y="142121"/>
                  </a:lnTo>
                  <a:lnTo>
                    <a:pt x="163766" y="137563"/>
                  </a:lnTo>
                  <a:lnTo>
                    <a:pt x="168076" y="132942"/>
                  </a:lnTo>
                  <a:lnTo>
                    <a:pt x="172448" y="130694"/>
                  </a:lnTo>
                  <a:lnTo>
                    <a:pt x="176820" y="126073"/>
                  </a:lnTo>
                  <a:lnTo>
                    <a:pt x="183378" y="123763"/>
                  </a:lnTo>
                  <a:lnTo>
                    <a:pt x="192122" y="119205"/>
                  </a:lnTo>
                  <a:lnTo>
                    <a:pt x="198681" y="116894"/>
                  </a:lnTo>
                  <a:lnTo>
                    <a:pt x="203053" y="112336"/>
                  </a:lnTo>
                  <a:lnTo>
                    <a:pt x="216169" y="105467"/>
                  </a:lnTo>
                  <a:lnTo>
                    <a:pt x="242339" y="105467"/>
                  </a:lnTo>
                  <a:lnTo>
                    <a:pt x="242339" y="103157"/>
                  </a:lnTo>
                  <a:lnTo>
                    <a:pt x="244525" y="100846"/>
                  </a:lnTo>
                  <a:lnTo>
                    <a:pt x="248897" y="91729"/>
                  </a:lnTo>
                  <a:lnTo>
                    <a:pt x="251083" y="84798"/>
                  </a:lnTo>
                  <a:lnTo>
                    <a:pt x="255455" y="80240"/>
                  </a:lnTo>
                  <a:lnTo>
                    <a:pt x="257641" y="75681"/>
                  </a:lnTo>
                  <a:lnTo>
                    <a:pt x="262014" y="73371"/>
                  </a:lnTo>
                  <a:lnTo>
                    <a:pt x="262014" y="71061"/>
                  </a:lnTo>
                  <a:lnTo>
                    <a:pt x="266386" y="71061"/>
                  </a:lnTo>
                  <a:lnTo>
                    <a:pt x="235781" y="0"/>
                  </a:lnTo>
                  <a:lnTo>
                    <a:pt x="229223" y="0"/>
                  </a:lnTo>
                  <a:lnTo>
                    <a:pt x="213983" y="2310"/>
                  </a:lnTo>
                  <a:lnTo>
                    <a:pt x="196495" y="6931"/>
                  </a:lnTo>
                  <a:lnTo>
                    <a:pt x="179006" y="9179"/>
                  </a:lnTo>
                  <a:lnTo>
                    <a:pt x="170262" y="9179"/>
                  </a:lnTo>
                  <a:close/>
                </a:path>
              </a:pathLst>
            </a:custGeom>
            <a:noFill/>
            <a:ln w="1561" cap="flat">
              <a:solidFill>
                <a:srgbClr val="FFFFFF"/>
              </a:solidFill>
              <a:prstDash val="solid"/>
              <a:round/>
            </a:ln>
          </p:spPr>
          <p:txBody>
            <a:bodyPr rtlCol="0" anchor="ctr"/>
            <a:lstStyle/>
            <a:p>
              <a:endParaRPr lang="en-US" noProof="0" dirty="0"/>
            </a:p>
          </p:txBody>
        </p:sp>
        <p:sp>
          <p:nvSpPr>
            <p:cNvPr id="4881" name="Serbest Form 4880">
              <a:extLst>
                <a:ext uri="{FF2B5EF4-FFF2-40B4-BE49-F238E27FC236}">
                  <a16:creationId xmlns:a16="http://schemas.microsoft.com/office/drawing/2014/main" id="{FC8F7490-0730-AB45-B793-604B32F3C656}"/>
                </a:ext>
              </a:extLst>
            </p:cNvPr>
            <p:cNvSpPr/>
            <p:nvPr/>
          </p:nvSpPr>
          <p:spPr>
            <a:xfrm>
              <a:off x="5245888" y="1691876"/>
              <a:ext cx="215669" cy="190265"/>
            </a:xfrm>
            <a:custGeom>
              <a:avLst/>
              <a:gdLst>
                <a:gd name="connsiteX0" fmla="*/ 196245 w 215669"/>
                <a:gd name="connsiteY0" fmla="*/ 0 h 190265"/>
                <a:gd name="connsiteX1" fmla="*/ 103494 w 215669"/>
                <a:gd name="connsiteY1" fmla="*/ 0 h 190265"/>
                <a:gd name="connsiteX2" fmla="*/ 101370 w 215669"/>
                <a:gd name="connsiteY2" fmla="*/ 2248 h 190265"/>
                <a:gd name="connsiteX3" fmla="*/ 97060 w 215669"/>
                <a:gd name="connsiteY3" fmla="*/ 11177 h 190265"/>
                <a:gd name="connsiteX4" fmla="*/ 97060 w 215669"/>
                <a:gd name="connsiteY4" fmla="*/ 15673 h 190265"/>
                <a:gd name="connsiteX5" fmla="*/ 94875 w 215669"/>
                <a:gd name="connsiteY5" fmla="*/ 20169 h 190265"/>
                <a:gd name="connsiteX6" fmla="*/ 94875 w 215669"/>
                <a:gd name="connsiteY6" fmla="*/ 24665 h 190265"/>
                <a:gd name="connsiteX7" fmla="*/ 84069 w 215669"/>
                <a:gd name="connsiteY7" fmla="*/ 35842 h 190265"/>
                <a:gd name="connsiteX8" fmla="*/ 71140 w 215669"/>
                <a:gd name="connsiteY8" fmla="*/ 35842 h 190265"/>
                <a:gd name="connsiteX9" fmla="*/ 66830 w 215669"/>
                <a:gd name="connsiteY9" fmla="*/ 40338 h 190265"/>
                <a:gd name="connsiteX10" fmla="*/ 66830 w 215669"/>
                <a:gd name="connsiteY10" fmla="*/ 53701 h 190265"/>
                <a:gd name="connsiteX11" fmla="*/ 56088 w 215669"/>
                <a:gd name="connsiteY11" fmla="*/ 64941 h 190265"/>
                <a:gd name="connsiteX12" fmla="*/ 56088 w 215669"/>
                <a:gd name="connsiteY12" fmla="*/ 69375 h 190265"/>
                <a:gd name="connsiteX13" fmla="*/ 60397 w 215669"/>
                <a:gd name="connsiteY13" fmla="*/ 78367 h 190265"/>
                <a:gd name="connsiteX14" fmla="*/ 60397 w 215669"/>
                <a:gd name="connsiteY14" fmla="*/ 82800 h 190265"/>
                <a:gd name="connsiteX15" fmla="*/ 56088 w 215669"/>
                <a:gd name="connsiteY15" fmla="*/ 91792 h 190265"/>
                <a:gd name="connsiteX16" fmla="*/ 51778 w 215669"/>
                <a:gd name="connsiteY16" fmla="*/ 94040 h 190265"/>
                <a:gd name="connsiteX17" fmla="*/ 49592 w 215669"/>
                <a:gd name="connsiteY17" fmla="*/ 94040 h 190265"/>
                <a:gd name="connsiteX18" fmla="*/ 47406 w 215669"/>
                <a:gd name="connsiteY18" fmla="*/ 96225 h 190265"/>
                <a:gd name="connsiteX19" fmla="*/ 45282 w 215669"/>
                <a:gd name="connsiteY19" fmla="*/ 100721 h 190265"/>
                <a:gd name="connsiteX20" fmla="*/ 40973 w 215669"/>
                <a:gd name="connsiteY20" fmla="*/ 105217 h 190265"/>
                <a:gd name="connsiteX21" fmla="*/ 36663 w 215669"/>
                <a:gd name="connsiteY21" fmla="*/ 107465 h 190265"/>
                <a:gd name="connsiteX22" fmla="*/ 34477 w 215669"/>
                <a:gd name="connsiteY22" fmla="*/ 109651 h 190265"/>
                <a:gd name="connsiteX23" fmla="*/ 30167 w 215669"/>
                <a:gd name="connsiteY23" fmla="*/ 111899 h 190265"/>
                <a:gd name="connsiteX24" fmla="*/ 28044 w 215669"/>
                <a:gd name="connsiteY24" fmla="*/ 114147 h 190265"/>
                <a:gd name="connsiteX25" fmla="*/ 28044 w 215669"/>
                <a:gd name="connsiteY25" fmla="*/ 118643 h 190265"/>
                <a:gd name="connsiteX26" fmla="*/ 32353 w 215669"/>
                <a:gd name="connsiteY26" fmla="*/ 120891 h 190265"/>
                <a:gd name="connsiteX27" fmla="*/ 28044 w 215669"/>
                <a:gd name="connsiteY27" fmla="*/ 123138 h 190265"/>
                <a:gd name="connsiteX28" fmla="*/ 21548 w 215669"/>
                <a:gd name="connsiteY28" fmla="*/ 136564 h 190265"/>
                <a:gd name="connsiteX29" fmla="*/ 21548 w 215669"/>
                <a:gd name="connsiteY29" fmla="*/ 143245 h 190265"/>
                <a:gd name="connsiteX30" fmla="*/ 17238 w 215669"/>
                <a:gd name="connsiteY30" fmla="*/ 143245 h 190265"/>
                <a:gd name="connsiteX31" fmla="*/ 17238 w 215669"/>
                <a:gd name="connsiteY31" fmla="*/ 145493 h 190265"/>
                <a:gd name="connsiteX32" fmla="*/ 19425 w 215669"/>
                <a:gd name="connsiteY32" fmla="*/ 147741 h 190265"/>
                <a:gd name="connsiteX33" fmla="*/ 19425 w 215669"/>
                <a:gd name="connsiteY33" fmla="*/ 152175 h 190265"/>
                <a:gd name="connsiteX34" fmla="*/ 17238 w 215669"/>
                <a:gd name="connsiteY34" fmla="*/ 156671 h 190265"/>
                <a:gd name="connsiteX35" fmla="*/ 12929 w 215669"/>
                <a:gd name="connsiteY35" fmla="*/ 158919 h 190265"/>
                <a:gd name="connsiteX36" fmla="*/ 8619 w 215669"/>
                <a:gd name="connsiteY36" fmla="*/ 158919 h 190265"/>
                <a:gd name="connsiteX37" fmla="*/ 6496 w 215669"/>
                <a:gd name="connsiteY37" fmla="*/ 161167 h 190265"/>
                <a:gd name="connsiteX38" fmla="*/ 2123 w 215669"/>
                <a:gd name="connsiteY38" fmla="*/ 170096 h 190265"/>
                <a:gd name="connsiteX39" fmla="*/ 0 w 215669"/>
                <a:gd name="connsiteY39" fmla="*/ 172344 h 190265"/>
                <a:gd name="connsiteX40" fmla="*/ 0 w 215669"/>
                <a:gd name="connsiteY40" fmla="*/ 190265 h 190265"/>
                <a:gd name="connsiteX41" fmla="*/ 99184 w 215669"/>
                <a:gd name="connsiteY41" fmla="*/ 190265 h 190265"/>
                <a:gd name="connsiteX42" fmla="*/ 101370 w 215669"/>
                <a:gd name="connsiteY42" fmla="*/ 152175 h 190265"/>
                <a:gd name="connsiteX43" fmla="*/ 99184 w 215669"/>
                <a:gd name="connsiteY43" fmla="*/ 147741 h 190265"/>
                <a:gd name="connsiteX44" fmla="*/ 99184 w 215669"/>
                <a:gd name="connsiteY44" fmla="*/ 140997 h 190265"/>
                <a:gd name="connsiteX45" fmla="*/ 101370 w 215669"/>
                <a:gd name="connsiteY45" fmla="*/ 136564 h 190265"/>
                <a:gd name="connsiteX46" fmla="*/ 109989 w 215669"/>
                <a:gd name="connsiteY46" fmla="*/ 132068 h 190265"/>
                <a:gd name="connsiteX47" fmla="*/ 120732 w 215669"/>
                <a:gd name="connsiteY47" fmla="*/ 132068 h 190265"/>
                <a:gd name="connsiteX48" fmla="*/ 125104 w 215669"/>
                <a:gd name="connsiteY48" fmla="*/ 129820 h 190265"/>
                <a:gd name="connsiteX49" fmla="*/ 127228 w 215669"/>
                <a:gd name="connsiteY49" fmla="*/ 127572 h 190265"/>
                <a:gd name="connsiteX50" fmla="*/ 127228 w 215669"/>
                <a:gd name="connsiteY50" fmla="*/ 55949 h 190265"/>
                <a:gd name="connsiteX51" fmla="*/ 131538 w 215669"/>
                <a:gd name="connsiteY51" fmla="*/ 53701 h 190265"/>
                <a:gd name="connsiteX52" fmla="*/ 131538 w 215669"/>
                <a:gd name="connsiteY52" fmla="*/ 49268 h 190265"/>
                <a:gd name="connsiteX53" fmla="*/ 211297 w 215669"/>
                <a:gd name="connsiteY53" fmla="*/ 47020 h 190265"/>
                <a:gd name="connsiteX54" fmla="*/ 211297 w 215669"/>
                <a:gd name="connsiteY54" fmla="*/ 33595 h 190265"/>
                <a:gd name="connsiteX55" fmla="*/ 213483 w 215669"/>
                <a:gd name="connsiteY55" fmla="*/ 31347 h 190265"/>
                <a:gd name="connsiteX56" fmla="*/ 215669 w 215669"/>
                <a:gd name="connsiteY56" fmla="*/ 0 h 190265"/>
                <a:gd name="connsiteX57" fmla="*/ 196245 w 215669"/>
                <a:gd name="connsiteY57" fmla="*/ 0 h 19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15669" h="190265">
                  <a:moveTo>
                    <a:pt x="196245" y="0"/>
                  </a:moveTo>
                  <a:lnTo>
                    <a:pt x="103494" y="0"/>
                  </a:lnTo>
                  <a:lnTo>
                    <a:pt x="101370" y="2248"/>
                  </a:lnTo>
                  <a:lnTo>
                    <a:pt x="97060" y="11177"/>
                  </a:lnTo>
                  <a:lnTo>
                    <a:pt x="97060" y="15673"/>
                  </a:lnTo>
                  <a:lnTo>
                    <a:pt x="94875" y="20169"/>
                  </a:lnTo>
                  <a:lnTo>
                    <a:pt x="94875" y="24665"/>
                  </a:lnTo>
                  <a:lnTo>
                    <a:pt x="84069" y="35842"/>
                  </a:lnTo>
                  <a:lnTo>
                    <a:pt x="71140" y="35842"/>
                  </a:lnTo>
                  <a:lnTo>
                    <a:pt x="66830" y="40338"/>
                  </a:lnTo>
                  <a:lnTo>
                    <a:pt x="66830" y="53701"/>
                  </a:lnTo>
                  <a:lnTo>
                    <a:pt x="56088" y="64941"/>
                  </a:lnTo>
                  <a:lnTo>
                    <a:pt x="56088" y="69375"/>
                  </a:lnTo>
                  <a:lnTo>
                    <a:pt x="60397" y="78367"/>
                  </a:lnTo>
                  <a:lnTo>
                    <a:pt x="60397" y="82800"/>
                  </a:lnTo>
                  <a:lnTo>
                    <a:pt x="56088" y="91792"/>
                  </a:lnTo>
                  <a:lnTo>
                    <a:pt x="51778" y="94040"/>
                  </a:lnTo>
                  <a:lnTo>
                    <a:pt x="49592" y="94040"/>
                  </a:lnTo>
                  <a:lnTo>
                    <a:pt x="47406" y="96225"/>
                  </a:lnTo>
                  <a:lnTo>
                    <a:pt x="45282" y="100721"/>
                  </a:lnTo>
                  <a:lnTo>
                    <a:pt x="40973" y="105217"/>
                  </a:lnTo>
                  <a:lnTo>
                    <a:pt x="36663" y="107465"/>
                  </a:lnTo>
                  <a:lnTo>
                    <a:pt x="34477" y="109651"/>
                  </a:lnTo>
                  <a:lnTo>
                    <a:pt x="30167" y="111899"/>
                  </a:lnTo>
                  <a:lnTo>
                    <a:pt x="28044" y="114147"/>
                  </a:lnTo>
                  <a:lnTo>
                    <a:pt x="28044" y="118643"/>
                  </a:lnTo>
                  <a:lnTo>
                    <a:pt x="32353" y="120891"/>
                  </a:lnTo>
                  <a:lnTo>
                    <a:pt x="28044" y="123138"/>
                  </a:lnTo>
                  <a:lnTo>
                    <a:pt x="21548" y="136564"/>
                  </a:lnTo>
                  <a:lnTo>
                    <a:pt x="21548" y="143245"/>
                  </a:lnTo>
                  <a:lnTo>
                    <a:pt x="17238" y="143245"/>
                  </a:lnTo>
                  <a:lnTo>
                    <a:pt x="17238" y="145493"/>
                  </a:lnTo>
                  <a:lnTo>
                    <a:pt x="19425" y="147741"/>
                  </a:lnTo>
                  <a:lnTo>
                    <a:pt x="19425" y="152175"/>
                  </a:lnTo>
                  <a:lnTo>
                    <a:pt x="17238" y="156671"/>
                  </a:lnTo>
                  <a:lnTo>
                    <a:pt x="12929" y="158919"/>
                  </a:lnTo>
                  <a:lnTo>
                    <a:pt x="8619" y="158919"/>
                  </a:lnTo>
                  <a:lnTo>
                    <a:pt x="6496" y="161167"/>
                  </a:lnTo>
                  <a:lnTo>
                    <a:pt x="2123" y="170096"/>
                  </a:lnTo>
                  <a:lnTo>
                    <a:pt x="0" y="172344"/>
                  </a:lnTo>
                  <a:lnTo>
                    <a:pt x="0" y="190265"/>
                  </a:lnTo>
                  <a:lnTo>
                    <a:pt x="99184" y="190265"/>
                  </a:lnTo>
                  <a:lnTo>
                    <a:pt x="101370" y="152175"/>
                  </a:lnTo>
                  <a:lnTo>
                    <a:pt x="99184" y="147741"/>
                  </a:lnTo>
                  <a:lnTo>
                    <a:pt x="99184" y="140997"/>
                  </a:lnTo>
                  <a:lnTo>
                    <a:pt x="101370" y="136564"/>
                  </a:lnTo>
                  <a:lnTo>
                    <a:pt x="109989" y="132068"/>
                  </a:lnTo>
                  <a:lnTo>
                    <a:pt x="120732" y="132068"/>
                  </a:lnTo>
                  <a:lnTo>
                    <a:pt x="125104" y="129820"/>
                  </a:lnTo>
                  <a:lnTo>
                    <a:pt x="127228" y="127572"/>
                  </a:lnTo>
                  <a:lnTo>
                    <a:pt x="127228" y="55949"/>
                  </a:lnTo>
                  <a:lnTo>
                    <a:pt x="131538" y="53701"/>
                  </a:lnTo>
                  <a:lnTo>
                    <a:pt x="131538" y="49268"/>
                  </a:lnTo>
                  <a:lnTo>
                    <a:pt x="211297" y="47020"/>
                  </a:lnTo>
                  <a:lnTo>
                    <a:pt x="211297" y="33595"/>
                  </a:lnTo>
                  <a:lnTo>
                    <a:pt x="213483" y="31347"/>
                  </a:lnTo>
                  <a:lnTo>
                    <a:pt x="215669" y="0"/>
                  </a:lnTo>
                  <a:lnTo>
                    <a:pt x="196245" y="0"/>
                  </a:lnTo>
                  <a:close/>
                </a:path>
              </a:pathLst>
            </a:custGeom>
            <a:solidFill>
              <a:srgbClr val="A6A6A6"/>
            </a:solidFill>
            <a:ln w="6245" cap="flat">
              <a:noFill/>
              <a:prstDash val="solid"/>
              <a:miter/>
            </a:ln>
          </p:spPr>
          <p:txBody>
            <a:bodyPr rtlCol="0" anchor="ctr"/>
            <a:lstStyle/>
            <a:p>
              <a:endParaRPr lang="en-US" noProof="0" dirty="0"/>
            </a:p>
          </p:txBody>
        </p:sp>
        <p:sp>
          <p:nvSpPr>
            <p:cNvPr id="4882" name="Serbest Form 4881">
              <a:extLst>
                <a:ext uri="{FF2B5EF4-FFF2-40B4-BE49-F238E27FC236}">
                  <a16:creationId xmlns:a16="http://schemas.microsoft.com/office/drawing/2014/main" id="{64A0B975-1CAD-8C4E-8F0A-B5FF442C7F33}"/>
                </a:ext>
              </a:extLst>
            </p:cNvPr>
            <p:cNvSpPr/>
            <p:nvPr/>
          </p:nvSpPr>
          <p:spPr>
            <a:xfrm>
              <a:off x="5245888" y="1691876"/>
              <a:ext cx="215669" cy="190265"/>
            </a:xfrm>
            <a:custGeom>
              <a:avLst/>
              <a:gdLst>
                <a:gd name="connsiteX0" fmla="*/ 196245 w 215669"/>
                <a:gd name="connsiteY0" fmla="*/ 0 h 190265"/>
                <a:gd name="connsiteX1" fmla="*/ 103494 w 215669"/>
                <a:gd name="connsiteY1" fmla="*/ 0 h 190265"/>
                <a:gd name="connsiteX2" fmla="*/ 101370 w 215669"/>
                <a:gd name="connsiteY2" fmla="*/ 2248 h 190265"/>
                <a:gd name="connsiteX3" fmla="*/ 97060 w 215669"/>
                <a:gd name="connsiteY3" fmla="*/ 11177 h 190265"/>
                <a:gd name="connsiteX4" fmla="*/ 97060 w 215669"/>
                <a:gd name="connsiteY4" fmla="*/ 15673 h 190265"/>
                <a:gd name="connsiteX5" fmla="*/ 94875 w 215669"/>
                <a:gd name="connsiteY5" fmla="*/ 20169 h 190265"/>
                <a:gd name="connsiteX6" fmla="*/ 94875 w 215669"/>
                <a:gd name="connsiteY6" fmla="*/ 24665 h 190265"/>
                <a:gd name="connsiteX7" fmla="*/ 84069 w 215669"/>
                <a:gd name="connsiteY7" fmla="*/ 35842 h 190265"/>
                <a:gd name="connsiteX8" fmla="*/ 71140 w 215669"/>
                <a:gd name="connsiteY8" fmla="*/ 35842 h 190265"/>
                <a:gd name="connsiteX9" fmla="*/ 66830 w 215669"/>
                <a:gd name="connsiteY9" fmla="*/ 40338 h 190265"/>
                <a:gd name="connsiteX10" fmla="*/ 66830 w 215669"/>
                <a:gd name="connsiteY10" fmla="*/ 53701 h 190265"/>
                <a:gd name="connsiteX11" fmla="*/ 56088 w 215669"/>
                <a:gd name="connsiteY11" fmla="*/ 64941 h 190265"/>
                <a:gd name="connsiteX12" fmla="*/ 56088 w 215669"/>
                <a:gd name="connsiteY12" fmla="*/ 69375 h 190265"/>
                <a:gd name="connsiteX13" fmla="*/ 60397 w 215669"/>
                <a:gd name="connsiteY13" fmla="*/ 78367 h 190265"/>
                <a:gd name="connsiteX14" fmla="*/ 60397 w 215669"/>
                <a:gd name="connsiteY14" fmla="*/ 82800 h 190265"/>
                <a:gd name="connsiteX15" fmla="*/ 56088 w 215669"/>
                <a:gd name="connsiteY15" fmla="*/ 91792 h 190265"/>
                <a:gd name="connsiteX16" fmla="*/ 51778 w 215669"/>
                <a:gd name="connsiteY16" fmla="*/ 94040 h 190265"/>
                <a:gd name="connsiteX17" fmla="*/ 49592 w 215669"/>
                <a:gd name="connsiteY17" fmla="*/ 94040 h 190265"/>
                <a:gd name="connsiteX18" fmla="*/ 47406 w 215669"/>
                <a:gd name="connsiteY18" fmla="*/ 96225 h 190265"/>
                <a:gd name="connsiteX19" fmla="*/ 45282 w 215669"/>
                <a:gd name="connsiteY19" fmla="*/ 100721 h 190265"/>
                <a:gd name="connsiteX20" fmla="*/ 40973 w 215669"/>
                <a:gd name="connsiteY20" fmla="*/ 105217 h 190265"/>
                <a:gd name="connsiteX21" fmla="*/ 36663 w 215669"/>
                <a:gd name="connsiteY21" fmla="*/ 107465 h 190265"/>
                <a:gd name="connsiteX22" fmla="*/ 34477 w 215669"/>
                <a:gd name="connsiteY22" fmla="*/ 109651 h 190265"/>
                <a:gd name="connsiteX23" fmla="*/ 30167 w 215669"/>
                <a:gd name="connsiteY23" fmla="*/ 111899 h 190265"/>
                <a:gd name="connsiteX24" fmla="*/ 28044 w 215669"/>
                <a:gd name="connsiteY24" fmla="*/ 114147 h 190265"/>
                <a:gd name="connsiteX25" fmla="*/ 28044 w 215669"/>
                <a:gd name="connsiteY25" fmla="*/ 118643 h 190265"/>
                <a:gd name="connsiteX26" fmla="*/ 32353 w 215669"/>
                <a:gd name="connsiteY26" fmla="*/ 120891 h 190265"/>
                <a:gd name="connsiteX27" fmla="*/ 28044 w 215669"/>
                <a:gd name="connsiteY27" fmla="*/ 123138 h 190265"/>
                <a:gd name="connsiteX28" fmla="*/ 21548 w 215669"/>
                <a:gd name="connsiteY28" fmla="*/ 136564 h 190265"/>
                <a:gd name="connsiteX29" fmla="*/ 21548 w 215669"/>
                <a:gd name="connsiteY29" fmla="*/ 143245 h 190265"/>
                <a:gd name="connsiteX30" fmla="*/ 17238 w 215669"/>
                <a:gd name="connsiteY30" fmla="*/ 143245 h 190265"/>
                <a:gd name="connsiteX31" fmla="*/ 17238 w 215669"/>
                <a:gd name="connsiteY31" fmla="*/ 145493 h 190265"/>
                <a:gd name="connsiteX32" fmla="*/ 19425 w 215669"/>
                <a:gd name="connsiteY32" fmla="*/ 147741 h 190265"/>
                <a:gd name="connsiteX33" fmla="*/ 19425 w 215669"/>
                <a:gd name="connsiteY33" fmla="*/ 152175 h 190265"/>
                <a:gd name="connsiteX34" fmla="*/ 17238 w 215669"/>
                <a:gd name="connsiteY34" fmla="*/ 156671 h 190265"/>
                <a:gd name="connsiteX35" fmla="*/ 12929 w 215669"/>
                <a:gd name="connsiteY35" fmla="*/ 158919 h 190265"/>
                <a:gd name="connsiteX36" fmla="*/ 8619 w 215669"/>
                <a:gd name="connsiteY36" fmla="*/ 158919 h 190265"/>
                <a:gd name="connsiteX37" fmla="*/ 6496 w 215669"/>
                <a:gd name="connsiteY37" fmla="*/ 161167 h 190265"/>
                <a:gd name="connsiteX38" fmla="*/ 2123 w 215669"/>
                <a:gd name="connsiteY38" fmla="*/ 170096 h 190265"/>
                <a:gd name="connsiteX39" fmla="*/ 0 w 215669"/>
                <a:gd name="connsiteY39" fmla="*/ 172344 h 190265"/>
                <a:gd name="connsiteX40" fmla="*/ 0 w 215669"/>
                <a:gd name="connsiteY40" fmla="*/ 190265 h 190265"/>
                <a:gd name="connsiteX41" fmla="*/ 99184 w 215669"/>
                <a:gd name="connsiteY41" fmla="*/ 190265 h 190265"/>
                <a:gd name="connsiteX42" fmla="*/ 101370 w 215669"/>
                <a:gd name="connsiteY42" fmla="*/ 152175 h 190265"/>
                <a:gd name="connsiteX43" fmla="*/ 99184 w 215669"/>
                <a:gd name="connsiteY43" fmla="*/ 147741 h 190265"/>
                <a:gd name="connsiteX44" fmla="*/ 99184 w 215669"/>
                <a:gd name="connsiteY44" fmla="*/ 140997 h 190265"/>
                <a:gd name="connsiteX45" fmla="*/ 101370 w 215669"/>
                <a:gd name="connsiteY45" fmla="*/ 136564 h 190265"/>
                <a:gd name="connsiteX46" fmla="*/ 109989 w 215669"/>
                <a:gd name="connsiteY46" fmla="*/ 132068 h 190265"/>
                <a:gd name="connsiteX47" fmla="*/ 120732 w 215669"/>
                <a:gd name="connsiteY47" fmla="*/ 132068 h 190265"/>
                <a:gd name="connsiteX48" fmla="*/ 125104 w 215669"/>
                <a:gd name="connsiteY48" fmla="*/ 129820 h 190265"/>
                <a:gd name="connsiteX49" fmla="*/ 127228 w 215669"/>
                <a:gd name="connsiteY49" fmla="*/ 127572 h 190265"/>
                <a:gd name="connsiteX50" fmla="*/ 127228 w 215669"/>
                <a:gd name="connsiteY50" fmla="*/ 55949 h 190265"/>
                <a:gd name="connsiteX51" fmla="*/ 131538 w 215669"/>
                <a:gd name="connsiteY51" fmla="*/ 53701 h 190265"/>
                <a:gd name="connsiteX52" fmla="*/ 131538 w 215669"/>
                <a:gd name="connsiteY52" fmla="*/ 49268 h 190265"/>
                <a:gd name="connsiteX53" fmla="*/ 211297 w 215669"/>
                <a:gd name="connsiteY53" fmla="*/ 47020 h 190265"/>
                <a:gd name="connsiteX54" fmla="*/ 211297 w 215669"/>
                <a:gd name="connsiteY54" fmla="*/ 33595 h 190265"/>
                <a:gd name="connsiteX55" fmla="*/ 213483 w 215669"/>
                <a:gd name="connsiteY55" fmla="*/ 31347 h 190265"/>
                <a:gd name="connsiteX56" fmla="*/ 215669 w 215669"/>
                <a:gd name="connsiteY56" fmla="*/ 0 h 190265"/>
                <a:gd name="connsiteX57" fmla="*/ 196245 w 215669"/>
                <a:gd name="connsiteY57" fmla="*/ 0 h 19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15669" h="190265">
                  <a:moveTo>
                    <a:pt x="196245" y="0"/>
                  </a:moveTo>
                  <a:lnTo>
                    <a:pt x="103494" y="0"/>
                  </a:lnTo>
                  <a:lnTo>
                    <a:pt x="101370" y="2248"/>
                  </a:lnTo>
                  <a:lnTo>
                    <a:pt x="97060" y="11177"/>
                  </a:lnTo>
                  <a:lnTo>
                    <a:pt x="97060" y="15673"/>
                  </a:lnTo>
                  <a:lnTo>
                    <a:pt x="94875" y="20169"/>
                  </a:lnTo>
                  <a:lnTo>
                    <a:pt x="94875" y="24665"/>
                  </a:lnTo>
                  <a:lnTo>
                    <a:pt x="84069" y="35842"/>
                  </a:lnTo>
                  <a:lnTo>
                    <a:pt x="71140" y="35842"/>
                  </a:lnTo>
                  <a:lnTo>
                    <a:pt x="66830" y="40338"/>
                  </a:lnTo>
                  <a:lnTo>
                    <a:pt x="66830" y="53701"/>
                  </a:lnTo>
                  <a:lnTo>
                    <a:pt x="56088" y="64941"/>
                  </a:lnTo>
                  <a:lnTo>
                    <a:pt x="56088" y="69375"/>
                  </a:lnTo>
                  <a:lnTo>
                    <a:pt x="60397" y="78367"/>
                  </a:lnTo>
                  <a:lnTo>
                    <a:pt x="60397" y="82800"/>
                  </a:lnTo>
                  <a:lnTo>
                    <a:pt x="56088" y="91792"/>
                  </a:lnTo>
                  <a:lnTo>
                    <a:pt x="51778" y="94040"/>
                  </a:lnTo>
                  <a:lnTo>
                    <a:pt x="49592" y="94040"/>
                  </a:lnTo>
                  <a:lnTo>
                    <a:pt x="47406" y="96225"/>
                  </a:lnTo>
                  <a:lnTo>
                    <a:pt x="45282" y="100721"/>
                  </a:lnTo>
                  <a:lnTo>
                    <a:pt x="40973" y="105217"/>
                  </a:lnTo>
                  <a:lnTo>
                    <a:pt x="36663" y="107465"/>
                  </a:lnTo>
                  <a:lnTo>
                    <a:pt x="34477" y="109651"/>
                  </a:lnTo>
                  <a:lnTo>
                    <a:pt x="30167" y="111899"/>
                  </a:lnTo>
                  <a:lnTo>
                    <a:pt x="28044" y="114147"/>
                  </a:lnTo>
                  <a:lnTo>
                    <a:pt x="28044" y="118643"/>
                  </a:lnTo>
                  <a:lnTo>
                    <a:pt x="32353" y="120891"/>
                  </a:lnTo>
                  <a:lnTo>
                    <a:pt x="28044" y="123138"/>
                  </a:lnTo>
                  <a:lnTo>
                    <a:pt x="21548" y="136564"/>
                  </a:lnTo>
                  <a:lnTo>
                    <a:pt x="21548" y="143245"/>
                  </a:lnTo>
                  <a:lnTo>
                    <a:pt x="17238" y="143245"/>
                  </a:lnTo>
                  <a:lnTo>
                    <a:pt x="17238" y="145493"/>
                  </a:lnTo>
                  <a:lnTo>
                    <a:pt x="19425" y="147741"/>
                  </a:lnTo>
                  <a:lnTo>
                    <a:pt x="19425" y="152175"/>
                  </a:lnTo>
                  <a:lnTo>
                    <a:pt x="17238" y="156671"/>
                  </a:lnTo>
                  <a:lnTo>
                    <a:pt x="12929" y="158919"/>
                  </a:lnTo>
                  <a:lnTo>
                    <a:pt x="8619" y="158919"/>
                  </a:lnTo>
                  <a:lnTo>
                    <a:pt x="6496" y="161167"/>
                  </a:lnTo>
                  <a:lnTo>
                    <a:pt x="2123" y="170096"/>
                  </a:lnTo>
                  <a:lnTo>
                    <a:pt x="0" y="172344"/>
                  </a:lnTo>
                  <a:lnTo>
                    <a:pt x="0" y="190265"/>
                  </a:lnTo>
                  <a:lnTo>
                    <a:pt x="99184" y="190265"/>
                  </a:lnTo>
                  <a:lnTo>
                    <a:pt x="101370" y="152175"/>
                  </a:lnTo>
                  <a:lnTo>
                    <a:pt x="99184" y="147741"/>
                  </a:lnTo>
                  <a:lnTo>
                    <a:pt x="99184" y="140997"/>
                  </a:lnTo>
                  <a:lnTo>
                    <a:pt x="101370" y="136564"/>
                  </a:lnTo>
                  <a:lnTo>
                    <a:pt x="109989" y="132068"/>
                  </a:lnTo>
                  <a:lnTo>
                    <a:pt x="120732" y="132068"/>
                  </a:lnTo>
                  <a:lnTo>
                    <a:pt x="125104" y="129820"/>
                  </a:lnTo>
                  <a:lnTo>
                    <a:pt x="127228" y="127572"/>
                  </a:lnTo>
                  <a:lnTo>
                    <a:pt x="127228" y="55949"/>
                  </a:lnTo>
                  <a:lnTo>
                    <a:pt x="131538" y="53701"/>
                  </a:lnTo>
                  <a:lnTo>
                    <a:pt x="131538" y="49268"/>
                  </a:lnTo>
                  <a:lnTo>
                    <a:pt x="211297" y="47020"/>
                  </a:lnTo>
                  <a:lnTo>
                    <a:pt x="211297" y="33595"/>
                  </a:lnTo>
                  <a:lnTo>
                    <a:pt x="213483" y="31347"/>
                  </a:lnTo>
                  <a:lnTo>
                    <a:pt x="215669" y="0"/>
                  </a:lnTo>
                  <a:lnTo>
                    <a:pt x="196245" y="0"/>
                  </a:lnTo>
                  <a:close/>
                </a:path>
              </a:pathLst>
            </a:custGeom>
            <a:noFill/>
            <a:ln w="1561" cap="flat">
              <a:solidFill>
                <a:srgbClr val="FFFFFF"/>
              </a:solidFill>
              <a:prstDash val="solid"/>
              <a:round/>
            </a:ln>
          </p:spPr>
          <p:txBody>
            <a:bodyPr rtlCol="0" anchor="ctr"/>
            <a:lstStyle/>
            <a:p>
              <a:endParaRPr lang="en-US" noProof="0" dirty="0"/>
            </a:p>
          </p:txBody>
        </p:sp>
        <p:sp>
          <p:nvSpPr>
            <p:cNvPr id="4883" name="Serbest Form 4882">
              <a:extLst>
                <a:ext uri="{FF2B5EF4-FFF2-40B4-BE49-F238E27FC236}">
                  <a16:creationId xmlns:a16="http://schemas.microsoft.com/office/drawing/2014/main" id="{5522777F-05E9-1A42-B0AA-319599B28BAE}"/>
                </a:ext>
              </a:extLst>
            </p:cNvPr>
            <p:cNvSpPr/>
            <p:nvPr/>
          </p:nvSpPr>
          <p:spPr>
            <a:xfrm>
              <a:off x="6527100" y="1539701"/>
              <a:ext cx="12678" cy="38028"/>
            </a:xfrm>
            <a:custGeom>
              <a:avLst/>
              <a:gdLst>
                <a:gd name="connsiteX0" fmla="*/ 7245 w 12678"/>
                <a:gd name="connsiteY0" fmla="*/ 30909 h 38028"/>
                <a:gd name="connsiteX1" fmla="*/ 9056 w 12678"/>
                <a:gd name="connsiteY1" fmla="*/ 33282 h 38028"/>
                <a:gd name="connsiteX2" fmla="*/ 12679 w 12678"/>
                <a:gd name="connsiteY2" fmla="*/ 28537 h 38028"/>
                <a:gd name="connsiteX3" fmla="*/ 10868 w 12678"/>
                <a:gd name="connsiteY3" fmla="*/ 0 h 38028"/>
                <a:gd name="connsiteX4" fmla="*/ 5434 w 12678"/>
                <a:gd name="connsiteY4" fmla="*/ 0 h 38028"/>
                <a:gd name="connsiteX5" fmla="*/ 0 w 12678"/>
                <a:gd name="connsiteY5" fmla="*/ 7119 h 38028"/>
                <a:gd name="connsiteX6" fmla="*/ 0 w 12678"/>
                <a:gd name="connsiteY6" fmla="*/ 35655 h 38028"/>
                <a:gd name="connsiteX7" fmla="*/ 1811 w 12678"/>
                <a:gd name="connsiteY7" fmla="*/ 38028 h 38028"/>
                <a:gd name="connsiteX8" fmla="*/ 3622 w 12678"/>
                <a:gd name="connsiteY8" fmla="*/ 35655 h 38028"/>
                <a:gd name="connsiteX9" fmla="*/ 5434 w 12678"/>
                <a:gd name="connsiteY9" fmla="*/ 35655 h 38028"/>
                <a:gd name="connsiteX10" fmla="*/ 5434 w 12678"/>
                <a:gd name="connsiteY10" fmla="*/ 33282 h 38028"/>
                <a:gd name="connsiteX11" fmla="*/ 7245 w 12678"/>
                <a:gd name="connsiteY11" fmla="*/ 30909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78" h="38028">
                  <a:moveTo>
                    <a:pt x="7245" y="30909"/>
                  </a:moveTo>
                  <a:lnTo>
                    <a:pt x="9056" y="33282"/>
                  </a:lnTo>
                  <a:lnTo>
                    <a:pt x="12679" y="28537"/>
                  </a:lnTo>
                  <a:lnTo>
                    <a:pt x="10868" y="0"/>
                  </a:lnTo>
                  <a:lnTo>
                    <a:pt x="5434" y="0"/>
                  </a:lnTo>
                  <a:lnTo>
                    <a:pt x="0" y="7119"/>
                  </a:lnTo>
                  <a:lnTo>
                    <a:pt x="0" y="35655"/>
                  </a:lnTo>
                  <a:lnTo>
                    <a:pt x="1811" y="38028"/>
                  </a:lnTo>
                  <a:lnTo>
                    <a:pt x="3622" y="35655"/>
                  </a:lnTo>
                  <a:lnTo>
                    <a:pt x="5434" y="35655"/>
                  </a:lnTo>
                  <a:lnTo>
                    <a:pt x="5434" y="33282"/>
                  </a:lnTo>
                  <a:lnTo>
                    <a:pt x="7245" y="30909"/>
                  </a:lnTo>
                  <a:close/>
                </a:path>
              </a:pathLst>
            </a:custGeom>
            <a:solidFill>
              <a:srgbClr val="A6A6A6"/>
            </a:solidFill>
            <a:ln w="6245" cap="flat">
              <a:noFill/>
              <a:prstDash val="solid"/>
              <a:miter/>
            </a:ln>
          </p:spPr>
          <p:txBody>
            <a:bodyPr rtlCol="0" anchor="ctr"/>
            <a:lstStyle/>
            <a:p>
              <a:endParaRPr lang="en-US" noProof="0" dirty="0"/>
            </a:p>
          </p:txBody>
        </p:sp>
        <p:sp>
          <p:nvSpPr>
            <p:cNvPr id="4884" name="Serbest Form 4883">
              <a:extLst>
                <a:ext uri="{FF2B5EF4-FFF2-40B4-BE49-F238E27FC236}">
                  <a16:creationId xmlns:a16="http://schemas.microsoft.com/office/drawing/2014/main" id="{620041FF-2794-3C45-B8F2-BB4CAF90769C}"/>
                </a:ext>
              </a:extLst>
            </p:cNvPr>
            <p:cNvSpPr/>
            <p:nvPr/>
          </p:nvSpPr>
          <p:spPr>
            <a:xfrm>
              <a:off x="6527100" y="1539701"/>
              <a:ext cx="12678" cy="38028"/>
            </a:xfrm>
            <a:custGeom>
              <a:avLst/>
              <a:gdLst>
                <a:gd name="connsiteX0" fmla="*/ 7245 w 12678"/>
                <a:gd name="connsiteY0" fmla="*/ 30909 h 38028"/>
                <a:gd name="connsiteX1" fmla="*/ 9056 w 12678"/>
                <a:gd name="connsiteY1" fmla="*/ 33282 h 38028"/>
                <a:gd name="connsiteX2" fmla="*/ 12679 w 12678"/>
                <a:gd name="connsiteY2" fmla="*/ 28537 h 38028"/>
                <a:gd name="connsiteX3" fmla="*/ 10868 w 12678"/>
                <a:gd name="connsiteY3" fmla="*/ 0 h 38028"/>
                <a:gd name="connsiteX4" fmla="*/ 5434 w 12678"/>
                <a:gd name="connsiteY4" fmla="*/ 0 h 38028"/>
                <a:gd name="connsiteX5" fmla="*/ 0 w 12678"/>
                <a:gd name="connsiteY5" fmla="*/ 7119 h 38028"/>
                <a:gd name="connsiteX6" fmla="*/ 0 w 12678"/>
                <a:gd name="connsiteY6" fmla="*/ 35655 h 38028"/>
                <a:gd name="connsiteX7" fmla="*/ 1811 w 12678"/>
                <a:gd name="connsiteY7" fmla="*/ 38028 h 38028"/>
                <a:gd name="connsiteX8" fmla="*/ 3622 w 12678"/>
                <a:gd name="connsiteY8" fmla="*/ 35655 h 38028"/>
                <a:gd name="connsiteX9" fmla="*/ 5434 w 12678"/>
                <a:gd name="connsiteY9" fmla="*/ 35655 h 38028"/>
                <a:gd name="connsiteX10" fmla="*/ 5434 w 12678"/>
                <a:gd name="connsiteY10" fmla="*/ 33282 h 38028"/>
                <a:gd name="connsiteX11" fmla="*/ 7245 w 12678"/>
                <a:gd name="connsiteY11" fmla="*/ 30909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78" h="38028">
                  <a:moveTo>
                    <a:pt x="7245" y="30909"/>
                  </a:moveTo>
                  <a:lnTo>
                    <a:pt x="9056" y="33282"/>
                  </a:lnTo>
                  <a:lnTo>
                    <a:pt x="12679" y="28537"/>
                  </a:lnTo>
                  <a:lnTo>
                    <a:pt x="10868" y="0"/>
                  </a:lnTo>
                  <a:lnTo>
                    <a:pt x="5434" y="0"/>
                  </a:lnTo>
                  <a:lnTo>
                    <a:pt x="0" y="7119"/>
                  </a:lnTo>
                  <a:lnTo>
                    <a:pt x="0" y="35655"/>
                  </a:lnTo>
                  <a:lnTo>
                    <a:pt x="1811" y="38028"/>
                  </a:lnTo>
                  <a:lnTo>
                    <a:pt x="3622" y="35655"/>
                  </a:lnTo>
                  <a:lnTo>
                    <a:pt x="5434" y="35655"/>
                  </a:lnTo>
                  <a:lnTo>
                    <a:pt x="5434" y="33282"/>
                  </a:lnTo>
                  <a:lnTo>
                    <a:pt x="7245" y="30909"/>
                  </a:lnTo>
                  <a:close/>
                </a:path>
              </a:pathLst>
            </a:custGeom>
            <a:noFill/>
            <a:ln w="1561" cap="flat">
              <a:solidFill>
                <a:srgbClr val="FFFFFF"/>
              </a:solidFill>
              <a:prstDash val="solid"/>
              <a:round/>
            </a:ln>
          </p:spPr>
          <p:txBody>
            <a:bodyPr rtlCol="0" anchor="ctr"/>
            <a:lstStyle/>
            <a:p>
              <a:endParaRPr lang="en-US" noProof="0" dirty="0"/>
            </a:p>
          </p:txBody>
        </p:sp>
        <p:sp>
          <p:nvSpPr>
            <p:cNvPr id="4885" name="Serbest Form 4884">
              <a:extLst>
                <a:ext uri="{FF2B5EF4-FFF2-40B4-BE49-F238E27FC236}">
                  <a16:creationId xmlns:a16="http://schemas.microsoft.com/office/drawing/2014/main" id="{BB5BCF57-FAA7-EF4C-998F-9CBF90CB7D36}"/>
                </a:ext>
              </a:extLst>
            </p:cNvPr>
            <p:cNvSpPr/>
            <p:nvPr/>
          </p:nvSpPr>
          <p:spPr>
            <a:xfrm>
              <a:off x="6971055" y="1133881"/>
              <a:ext cx="431338" cy="253645"/>
            </a:xfrm>
            <a:custGeom>
              <a:avLst/>
              <a:gdLst>
                <a:gd name="connsiteX0" fmla="*/ 420408 w 431338"/>
                <a:gd name="connsiteY0" fmla="*/ 141684 h 253645"/>
                <a:gd name="connsiteX1" fmla="*/ 418222 w 431338"/>
                <a:gd name="connsiteY1" fmla="*/ 137126 h 253645"/>
                <a:gd name="connsiteX2" fmla="*/ 409416 w 431338"/>
                <a:gd name="connsiteY2" fmla="*/ 137126 h 253645"/>
                <a:gd name="connsiteX3" fmla="*/ 407230 w 431338"/>
                <a:gd name="connsiteY3" fmla="*/ 130257 h 253645"/>
                <a:gd name="connsiteX4" fmla="*/ 400672 w 431338"/>
                <a:gd name="connsiteY4" fmla="*/ 130257 h 253645"/>
                <a:gd name="connsiteX5" fmla="*/ 394113 w 431338"/>
                <a:gd name="connsiteY5" fmla="*/ 121078 h 253645"/>
                <a:gd name="connsiteX6" fmla="*/ 394113 w 431338"/>
                <a:gd name="connsiteY6" fmla="*/ 125699 h 253645"/>
                <a:gd name="connsiteX7" fmla="*/ 389741 w 431338"/>
                <a:gd name="connsiteY7" fmla="*/ 125699 h 253645"/>
                <a:gd name="connsiteX8" fmla="*/ 389741 w 431338"/>
                <a:gd name="connsiteY8" fmla="*/ 130257 h 253645"/>
                <a:gd name="connsiteX9" fmla="*/ 376625 w 431338"/>
                <a:gd name="connsiteY9" fmla="*/ 130257 h 253645"/>
                <a:gd name="connsiteX10" fmla="*/ 372190 w 431338"/>
                <a:gd name="connsiteY10" fmla="*/ 125699 h 253645"/>
                <a:gd name="connsiteX11" fmla="*/ 361260 w 431338"/>
                <a:gd name="connsiteY11" fmla="*/ 121078 h 253645"/>
                <a:gd name="connsiteX12" fmla="*/ 378811 w 431338"/>
                <a:gd name="connsiteY12" fmla="*/ 102844 h 253645"/>
                <a:gd name="connsiteX13" fmla="*/ 378811 w 431338"/>
                <a:gd name="connsiteY13" fmla="*/ 100534 h 253645"/>
                <a:gd name="connsiteX14" fmla="*/ 376625 w 431338"/>
                <a:gd name="connsiteY14" fmla="*/ 100534 h 253645"/>
                <a:gd name="connsiteX15" fmla="*/ 376625 w 431338"/>
                <a:gd name="connsiteY15" fmla="*/ 98286 h 253645"/>
                <a:gd name="connsiteX16" fmla="*/ 365632 w 431338"/>
                <a:gd name="connsiteY16" fmla="*/ 105092 h 253645"/>
                <a:gd name="connsiteX17" fmla="*/ 356888 w 431338"/>
                <a:gd name="connsiteY17" fmla="*/ 105092 h 253645"/>
                <a:gd name="connsiteX18" fmla="*/ 352516 w 431338"/>
                <a:gd name="connsiteY18" fmla="*/ 114272 h 253645"/>
                <a:gd name="connsiteX19" fmla="*/ 350330 w 431338"/>
                <a:gd name="connsiteY19" fmla="*/ 114272 h 253645"/>
                <a:gd name="connsiteX20" fmla="*/ 348144 w 431338"/>
                <a:gd name="connsiteY20" fmla="*/ 116519 h 253645"/>
                <a:gd name="connsiteX21" fmla="*/ 343772 w 431338"/>
                <a:gd name="connsiteY21" fmla="*/ 116519 h 253645"/>
                <a:gd name="connsiteX22" fmla="*/ 339400 w 431338"/>
                <a:gd name="connsiteY22" fmla="*/ 118830 h 253645"/>
                <a:gd name="connsiteX23" fmla="*/ 334965 w 431338"/>
                <a:gd name="connsiteY23" fmla="*/ 123388 h 253645"/>
                <a:gd name="connsiteX24" fmla="*/ 334965 w 431338"/>
                <a:gd name="connsiteY24" fmla="*/ 130257 h 253645"/>
                <a:gd name="connsiteX25" fmla="*/ 332779 w 431338"/>
                <a:gd name="connsiteY25" fmla="*/ 130257 h 253645"/>
                <a:gd name="connsiteX26" fmla="*/ 330593 w 431338"/>
                <a:gd name="connsiteY26" fmla="*/ 132505 h 253645"/>
                <a:gd name="connsiteX27" fmla="*/ 326221 w 431338"/>
                <a:gd name="connsiteY27" fmla="*/ 134815 h 253645"/>
                <a:gd name="connsiteX28" fmla="*/ 321849 w 431338"/>
                <a:gd name="connsiteY28" fmla="*/ 139374 h 253645"/>
                <a:gd name="connsiteX29" fmla="*/ 321849 w 431338"/>
                <a:gd name="connsiteY29" fmla="*/ 143932 h 253645"/>
                <a:gd name="connsiteX30" fmla="*/ 324035 w 431338"/>
                <a:gd name="connsiteY30" fmla="*/ 146243 h 253645"/>
                <a:gd name="connsiteX31" fmla="*/ 324035 w 431338"/>
                <a:gd name="connsiteY31" fmla="*/ 150801 h 253645"/>
                <a:gd name="connsiteX32" fmla="*/ 321849 w 431338"/>
                <a:gd name="connsiteY32" fmla="*/ 148553 h 253645"/>
                <a:gd name="connsiteX33" fmla="*/ 317477 w 431338"/>
                <a:gd name="connsiteY33" fmla="*/ 148553 h 253645"/>
                <a:gd name="connsiteX34" fmla="*/ 313105 w 431338"/>
                <a:gd name="connsiteY34" fmla="*/ 146243 h 253645"/>
                <a:gd name="connsiteX35" fmla="*/ 310919 w 431338"/>
                <a:gd name="connsiteY35" fmla="*/ 146243 h 253645"/>
                <a:gd name="connsiteX36" fmla="*/ 310919 w 431338"/>
                <a:gd name="connsiteY36" fmla="*/ 141684 h 253645"/>
                <a:gd name="connsiteX37" fmla="*/ 313105 w 431338"/>
                <a:gd name="connsiteY37" fmla="*/ 139374 h 253645"/>
                <a:gd name="connsiteX38" fmla="*/ 313105 w 431338"/>
                <a:gd name="connsiteY38" fmla="*/ 132505 h 253645"/>
                <a:gd name="connsiteX39" fmla="*/ 306547 w 431338"/>
                <a:gd name="connsiteY39" fmla="*/ 130257 h 253645"/>
                <a:gd name="connsiteX40" fmla="*/ 278065 w 431338"/>
                <a:gd name="connsiteY40" fmla="*/ 130257 h 253645"/>
                <a:gd name="connsiteX41" fmla="*/ 267135 w 431338"/>
                <a:gd name="connsiteY41" fmla="*/ 107403 h 253645"/>
                <a:gd name="connsiteX42" fmla="*/ 264949 w 431338"/>
                <a:gd name="connsiteY42" fmla="*/ 105092 h 253645"/>
                <a:gd name="connsiteX43" fmla="*/ 260577 w 431338"/>
                <a:gd name="connsiteY43" fmla="*/ 105092 h 253645"/>
                <a:gd name="connsiteX44" fmla="*/ 258391 w 431338"/>
                <a:gd name="connsiteY44" fmla="*/ 107403 h 253645"/>
                <a:gd name="connsiteX45" fmla="*/ 256205 w 431338"/>
                <a:gd name="connsiteY45" fmla="*/ 107403 h 253645"/>
                <a:gd name="connsiteX46" fmla="*/ 254019 w 431338"/>
                <a:gd name="connsiteY46" fmla="*/ 105092 h 253645"/>
                <a:gd name="connsiteX47" fmla="*/ 254019 w 431338"/>
                <a:gd name="connsiteY47" fmla="*/ 89107 h 253645"/>
                <a:gd name="connsiteX48" fmla="*/ 251833 w 431338"/>
                <a:gd name="connsiteY48" fmla="*/ 82238 h 253645"/>
                <a:gd name="connsiteX49" fmla="*/ 251833 w 431338"/>
                <a:gd name="connsiteY49" fmla="*/ 77680 h 253645"/>
                <a:gd name="connsiteX50" fmla="*/ 240840 w 431338"/>
                <a:gd name="connsiteY50" fmla="*/ 77680 h 253645"/>
                <a:gd name="connsiteX51" fmla="*/ 238654 w 431338"/>
                <a:gd name="connsiteY51" fmla="*/ 73121 h 253645"/>
                <a:gd name="connsiteX52" fmla="*/ 234282 w 431338"/>
                <a:gd name="connsiteY52" fmla="*/ 70811 h 253645"/>
                <a:gd name="connsiteX53" fmla="*/ 232096 w 431338"/>
                <a:gd name="connsiteY53" fmla="*/ 64005 h 253645"/>
                <a:gd name="connsiteX54" fmla="*/ 225538 w 431338"/>
                <a:gd name="connsiteY54" fmla="*/ 57136 h 253645"/>
                <a:gd name="connsiteX55" fmla="*/ 223352 w 431338"/>
                <a:gd name="connsiteY55" fmla="*/ 52577 h 253645"/>
                <a:gd name="connsiteX56" fmla="*/ 218980 w 431338"/>
                <a:gd name="connsiteY56" fmla="*/ 52577 h 253645"/>
                <a:gd name="connsiteX57" fmla="*/ 210173 w 431338"/>
                <a:gd name="connsiteY57" fmla="*/ 57136 h 253645"/>
                <a:gd name="connsiteX58" fmla="*/ 207987 w 431338"/>
                <a:gd name="connsiteY58" fmla="*/ 59384 h 253645"/>
                <a:gd name="connsiteX59" fmla="*/ 201429 w 431338"/>
                <a:gd name="connsiteY59" fmla="*/ 59384 h 253645"/>
                <a:gd name="connsiteX60" fmla="*/ 194871 w 431338"/>
                <a:gd name="connsiteY60" fmla="*/ 57136 h 253645"/>
                <a:gd name="connsiteX61" fmla="*/ 173010 w 431338"/>
                <a:gd name="connsiteY61" fmla="*/ 57136 h 253645"/>
                <a:gd name="connsiteX62" fmla="*/ 166390 w 431338"/>
                <a:gd name="connsiteY62" fmla="*/ 59384 h 253645"/>
                <a:gd name="connsiteX63" fmla="*/ 153273 w 431338"/>
                <a:gd name="connsiteY63" fmla="*/ 59384 h 253645"/>
                <a:gd name="connsiteX64" fmla="*/ 151087 w 431338"/>
                <a:gd name="connsiteY64" fmla="*/ 61694 h 253645"/>
                <a:gd name="connsiteX65" fmla="*/ 148901 w 431338"/>
                <a:gd name="connsiteY65" fmla="*/ 61694 h 253645"/>
                <a:gd name="connsiteX66" fmla="*/ 120420 w 431338"/>
                <a:gd name="connsiteY66" fmla="*/ 34281 h 253645"/>
                <a:gd name="connsiteX67" fmla="*/ 96373 w 431338"/>
                <a:gd name="connsiteY67" fmla="*/ 20544 h 253645"/>
                <a:gd name="connsiteX68" fmla="*/ 98560 w 431338"/>
                <a:gd name="connsiteY68" fmla="*/ 25102 h 253645"/>
                <a:gd name="connsiteX69" fmla="*/ 98560 w 431338"/>
                <a:gd name="connsiteY69" fmla="*/ 34281 h 253645"/>
                <a:gd name="connsiteX70" fmla="*/ 96373 w 431338"/>
                <a:gd name="connsiteY70" fmla="*/ 38840 h 253645"/>
                <a:gd name="connsiteX71" fmla="*/ 94188 w 431338"/>
                <a:gd name="connsiteY71" fmla="*/ 41150 h 253645"/>
                <a:gd name="connsiteX72" fmla="*/ 87629 w 431338"/>
                <a:gd name="connsiteY72" fmla="*/ 41150 h 253645"/>
                <a:gd name="connsiteX73" fmla="*/ 83195 w 431338"/>
                <a:gd name="connsiteY73" fmla="*/ 38840 h 253645"/>
                <a:gd name="connsiteX74" fmla="*/ 81009 w 431338"/>
                <a:gd name="connsiteY74" fmla="*/ 36592 h 253645"/>
                <a:gd name="connsiteX75" fmla="*/ 81009 w 431338"/>
                <a:gd name="connsiteY75" fmla="*/ 29723 h 253645"/>
                <a:gd name="connsiteX76" fmla="*/ 76637 w 431338"/>
                <a:gd name="connsiteY76" fmla="*/ 20544 h 253645"/>
                <a:gd name="connsiteX77" fmla="*/ 78823 w 431338"/>
                <a:gd name="connsiteY77" fmla="*/ 13738 h 253645"/>
                <a:gd name="connsiteX78" fmla="*/ 59148 w 431338"/>
                <a:gd name="connsiteY78" fmla="*/ 4558 h 253645"/>
                <a:gd name="connsiteX79" fmla="*/ 56962 w 431338"/>
                <a:gd name="connsiteY79" fmla="*/ 11427 h 253645"/>
                <a:gd name="connsiteX80" fmla="*/ 61334 w 431338"/>
                <a:gd name="connsiteY80" fmla="*/ 13738 h 253645"/>
                <a:gd name="connsiteX81" fmla="*/ 63521 w 431338"/>
                <a:gd name="connsiteY81" fmla="*/ 18296 h 253645"/>
                <a:gd name="connsiteX82" fmla="*/ 63521 w 431338"/>
                <a:gd name="connsiteY82" fmla="*/ 27413 h 253645"/>
                <a:gd name="connsiteX83" fmla="*/ 61334 w 431338"/>
                <a:gd name="connsiteY83" fmla="*/ 29723 h 253645"/>
                <a:gd name="connsiteX84" fmla="*/ 56962 w 431338"/>
                <a:gd name="connsiteY84" fmla="*/ 31971 h 253645"/>
                <a:gd name="connsiteX85" fmla="*/ 54776 w 431338"/>
                <a:gd name="connsiteY85" fmla="*/ 31971 h 253645"/>
                <a:gd name="connsiteX86" fmla="*/ 52590 w 431338"/>
                <a:gd name="connsiteY86" fmla="*/ 29723 h 253645"/>
                <a:gd name="connsiteX87" fmla="*/ 52590 w 431338"/>
                <a:gd name="connsiteY87" fmla="*/ 22854 h 253645"/>
                <a:gd name="connsiteX88" fmla="*/ 48218 w 431338"/>
                <a:gd name="connsiteY88" fmla="*/ 18296 h 253645"/>
                <a:gd name="connsiteX89" fmla="*/ 48218 w 431338"/>
                <a:gd name="connsiteY89" fmla="*/ 15986 h 253645"/>
                <a:gd name="connsiteX90" fmla="*/ 52590 w 431338"/>
                <a:gd name="connsiteY90" fmla="*/ 11427 h 253645"/>
                <a:gd name="connsiteX91" fmla="*/ 54776 w 431338"/>
                <a:gd name="connsiteY91" fmla="*/ 2248 h 253645"/>
                <a:gd name="connsiteX92" fmla="*/ 52590 w 431338"/>
                <a:gd name="connsiteY92" fmla="*/ 0 h 253645"/>
                <a:gd name="connsiteX93" fmla="*/ 0 w 431338"/>
                <a:gd name="connsiteY93" fmla="*/ 15986 h 253645"/>
                <a:gd name="connsiteX94" fmla="*/ 17551 w 431338"/>
                <a:gd name="connsiteY94" fmla="*/ 123388 h 253645"/>
                <a:gd name="connsiteX95" fmla="*/ 21923 w 431338"/>
                <a:gd name="connsiteY95" fmla="*/ 123388 h 253645"/>
                <a:gd name="connsiteX96" fmla="*/ 26295 w 431338"/>
                <a:gd name="connsiteY96" fmla="*/ 127947 h 253645"/>
                <a:gd name="connsiteX97" fmla="*/ 50404 w 431338"/>
                <a:gd name="connsiteY97" fmla="*/ 127947 h 253645"/>
                <a:gd name="connsiteX98" fmla="*/ 48218 w 431338"/>
                <a:gd name="connsiteY98" fmla="*/ 123388 h 253645"/>
                <a:gd name="connsiteX99" fmla="*/ 43783 w 431338"/>
                <a:gd name="connsiteY99" fmla="*/ 121078 h 253645"/>
                <a:gd name="connsiteX100" fmla="*/ 41598 w 431338"/>
                <a:gd name="connsiteY100" fmla="*/ 114272 h 253645"/>
                <a:gd name="connsiteX101" fmla="*/ 41598 w 431338"/>
                <a:gd name="connsiteY101" fmla="*/ 109651 h 253645"/>
                <a:gd name="connsiteX102" fmla="*/ 48218 w 431338"/>
                <a:gd name="connsiteY102" fmla="*/ 102844 h 253645"/>
                <a:gd name="connsiteX103" fmla="*/ 52590 w 431338"/>
                <a:gd name="connsiteY103" fmla="*/ 100534 h 253645"/>
                <a:gd name="connsiteX104" fmla="*/ 56962 w 431338"/>
                <a:gd name="connsiteY104" fmla="*/ 100534 h 253645"/>
                <a:gd name="connsiteX105" fmla="*/ 59148 w 431338"/>
                <a:gd name="connsiteY105" fmla="*/ 98286 h 253645"/>
                <a:gd name="connsiteX106" fmla="*/ 61334 w 431338"/>
                <a:gd name="connsiteY106" fmla="*/ 98286 h 253645"/>
                <a:gd name="connsiteX107" fmla="*/ 61334 w 431338"/>
                <a:gd name="connsiteY107" fmla="*/ 93665 h 253645"/>
                <a:gd name="connsiteX108" fmla="*/ 63521 w 431338"/>
                <a:gd name="connsiteY108" fmla="*/ 91417 h 253645"/>
                <a:gd name="connsiteX109" fmla="*/ 65706 w 431338"/>
                <a:gd name="connsiteY109" fmla="*/ 91417 h 253645"/>
                <a:gd name="connsiteX110" fmla="*/ 67892 w 431338"/>
                <a:gd name="connsiteY110" fmla="*/ 93665 h 253645"/>
                <a:gd name="connsiteX111" fmla="*/ 72265 w 431338"/>
                <a:gd name="connsiteY111" fmla="*/ 93665 h 253645"/>
                <a:gd name="connsiteX112" fmla="*/ 74451 w 431338"/>
                <a:gd name="connsiteY112" fmla="*/ 95976 h 253645"/>
                <a:gd name="connsiteX113" fmla="*/ 63521 w 431338"/>
                <a:gd name="connsiteY113" fmla="*/ 84548 h 253645"/>
                <a:gd name="connsiteX114" fmla="*/ 74451 w 431338"/>
                <a:gd name="connsiteY114" fmla="*/ 86796 h 253645"/>
                <a:gd name="connsiteX115" fmla="*/ 76637 w 431338"/>
                <a:gd name="connsiteY115" fmla="*/ 82238 h 253645"/>
                <a:gd name="connsiteX116" fmla="*/ 83195 w 431338"/>
                <a:gd name="connsiteY116" fmla="*/ 91417 h 253645"/>
                <a:gd name="connsiteX117" fmla="*/ 92002 w 431338"/>
                <a:gd name="connsiteY117" fmla="*/ 91417 h 253645"/>
                <a:gd name="connsiteX118" fmla="*/ 92002 w 431338"/>
                <a:gd name="connsiteY118" fmla="*/ 95976 h 253645"/>
                <a:gd name="connsiteX119" fmla="*/ 96373 w 431338"/>
                <a:gd name="connsiteY119" fmla="*/ 98286 h 253645"/>
                <a:gd name="connsiteX120" fmla="*/ 109490 w 431338"/>
                <a:gd name="connsiteY120" fmla="*/ 98286 h 253645"/>
                <a:gd name="connsiteX121" fmla="*/ 111676 w 431338"/>
                <a:gd name="connsiteY121" fmla="*/ 100534 h 253645"/>
                <a:gd name="connsiteX122" fmla="*/ 113862 w 431338"/>
                <a:gd name="connsiteY122" fmla="*/ 105092 h 253645"/>
                <a:gd name="connsiteX123" fmla="*/ 113862 w 431338"/>
                <a:gd name="connsiteY123" fmla="*/ 109651 h 253645"/>
                <a:gd name="connsiteX124" fmla="*/ 118234 w 431338"/>
                <a:gd name="connsiteY124" fmla="*/ 111961 h 253645"/>
                <a:gd name="connsiteX125" fmla="*/ 113862 w 431338"/>
                <a:gd name="connsiteY125" fmla="*/ 116519 h 253645"/>
                <a:gd name="connsiteX126" fmla="*/ 113862 w 431338"/>
                <a:gd name="connsiteY126" fmla="*/ 121078 h 253645"/>
                <a:gd name="connsiteX127" fmla="*/ 120420 w 431338"/>
                <a:gd name="connsiteY127" fmla="*/ 127947 h 253645"/>
                <a:gd name="connsiteX128" fmla="*/ 131413 w 431338"/>
                <a:gd name="connsiteY128" fmla="*/ 127947 h 253645"/>
                <a:gd name="connsiteX129" fmla="*/ 151087 w 431338"/>
                <a:gd name="connsiteY129" fmla="*/ 130257 h 253645"/>
                <a:gd name="connsiteX130" fmla="*/ 151087 w 431338"/>
                <a:gd name="connsiteY130" fmla="*/ 127947 h 253645"/>
                <a:gd name="connsiteX131" fmla="*/ 164204 w 431338"/>
                <a:gd name="connsiteY131" fmla="*/ 134815 h 253645"/>
                <a:gd name="connsiteX132" fmla="*/ 170762 w 431338"/>
                <a:gd name="connsiteY132" fmla="*/ 146243 h 253645"/>
                <a:gd name="connsiteX133" fmla="*/ 177382 w 431338"/>
                <a:gd name="connsiteY133" fmla="*/ 153111 h 253645"/>
                <a:gd name="connsiteX134" fmla="*/ 177382 w 431338"/>
                <a:gd name="connsiteY134" fmla="*/ 155359 h 253645"/>
                <a:gd name="connsiteX135" fmla="*/ 179568 w 431338"/>
                <a:gd name="connsiteY135" fmla="*/ 157670 h 253645"/>
                <a:gd name="connsiteX136" fmla="*/ 186126 w 431338"/>
                <a:gd name="connsiteY136" fmla="*/ 171407 h 253645"/>
                <a:gd name="connsiteX137" fmla="*/ 190498 w 431338"/>
                <a:gd name="connsiteY137" fmla="*/ 175966 h 253645"/>
                <a:gd name="connsiteX138" fmla="*/ 194871 w 431338"/>
                <a:gd name="connsiteY138" fmla="*/ 178214 h 253645"/>
                <a:gd name="connsiteX139" fmla="*/ 201429 w 431338"/>
                <a:gd name="connsiteY139" fmla="*/ 178214 h 253645"/>
                <a:gd name="connsiteX140" fmla="*/ 205801 w 431338"/>
                <a:gd name="connsiteY140" fmla="*/ 180524 h 253645"/>
                <a:gd name="connsiteX141" fmla="*/ 207987 w 431338"/>
                <a:gd name="connsiteY141" fmla="*/ 180524 h 253645"/>
                <a:gd name="connsiteX142" fmla="*/ 212359 w 431338"/>
                <a:gd name="connsiteY142" fmla="*/ 185082 h 253645"/>
                <a:gd name="connsiteX143" fmla="*/ 214608 w 431338"/>
                <a:gd name="connsiteY143" fmla="*/ 189641 h 253645"/>
                <a:gd name="connsiteX144" fmla="*/ 216794 w 431338"/>
                <a:gd name="connsiteY144" fmla="*/ 191951 h 253645"/>
                <a:gd name="connsiteX145" fmla="*/ 227724 w 431338"/>
                <a:gd name="connsiteY145" fmla="*/ 198820 h 253645"/>
                <a:gd name="connsiteX146" fmla="*/ 236468 w 431338"/>
                <a:gd name="connsiteY146" fmla="*/ 198820 h 253645"/>
                <a:gd name="connsiteX147" fmla="*/ 243026 w 431338"/>
                <a:gd name="connsiteY147" fmla="*/ 203378 h 253645"/>
                <a:gd name="connsiteX148" fmla="*/ 251833 w 431338"/>
                <a:gd name="connsiteY148" fmla="*/ 207937 h 253645"/>
                <a:gd name="connsiteX149" fmla="*/ 254019 w 431338"/>
                <a:gd name="connsiteY149" fmla="*/ 210247 h 253645"/>
                <a:gd name="connsiteX150" fmla="*/ 258391 w 431338"/>
                <a:gd name="connsiteY150" fmla="*/ 212495 h 253645"/>
                <a:gd name="connsiteX151" fmla="*/ 262763 w 431338"/>
                <a:gd name="connsiteY151" fmla="*/ 217053 h 253645"/>
                <a:gd name="connsiteX152" fmla="*/ 267135 w 431338"/>
                <a:gd name="connsiteY152" fmla="*/ 217053 h 253645"/>
                <a:gd name="connsiteX153" fmla="*/ 271507 w 431338"/>
                <a:gd name="connsiteY153" fmla="*/ 221674 h 253645"/>
                <a:gd name="connsiteX154" fmla="*/ 273693 w 431338"/>
                <a:gd name="connsiteY154" fmla="*/ 221674 h 253645"/>
                <a:gd name="connsiteX155" fmla="*/ 282438 w 431338"/>
                <a:gd name="connsiteY155" fmla="*/ 219364 h 253645"/>
                <a:gd name="connsiteX156" fmla="*/ 299988 w 431338"/>
                <a:gd name="connsiteY156" fmla="*/ 230791 h 253645"/>
                <a:gd name="connsiteX157" fmla="*/ 297802 w 431338"/>
                <a:gd name="connsiteY157" fmla="*/ 233101 h 253645"/>
                <a:gd name="connsiteX158" fmla="*/ 297802 w 431338"/>
                <a:gd name="connsiteY158" fmla="*/ 239908 h 253645"/>
                <a:gd name="connsiteX159" fmla="*/ 302174 w 431338"/>
                <a:gd name="connsiteY159" fmla="*/ 244529 h 253645"/>
                <a:gd name="connsiteX160" fmla="*/ 302174 w 431338"/>
                <a:gd name="connsiteY160" fmla="*/ 249087 h 253645"/>
                <a:gd name="connsiteX161" fmla="*/ 306547 w 431338"/>
                <a:gd name="connsiteY161" fmla="*/ 249087 h 253645"/>
                <a:gd name="connsiteX162" fmla="*/ 310919 w 431338"/>
                <a:gd name="connsiteY162" fmla="*/ 244529 h 253645"/>
                <a:gd name="connsiteX163" fmla="*/ 317477 w 431338"/>
                <a:gd name="connsiteY163" fmla="*/ 253645 h 253645"/>
                <a:gd name="connsiteX164" fmla="*/ 321849 w 431338"/>
                <a:gd name="connsiteY164" fmla="*/ 251335 h 253645"/>
                <a:gd name="connsiteX165" fmla="*/ 326221 w 431338"/>
                <a:gd name="connsiteY165" fmla="*/ 251335 h 253645"/>
                <a:gd name="connsiteX166" fmla="*/ 328407 w 431338"/>
                <a:gd name="connsiteY166" fmla="*/ 253645 h 253645"/>
                <a:gd name="connsiteX167" fmla="*/ 330593 w 431338"/>
                <a:gd name="connsiteY167" fmla="*/ 253645 h 253645"/>
                <a:gd name="connsiteX168" fmla="*/ 328407 w 431338"/>
                <a:gd name="connsiteY168" fmla="*/ 253645 h 253645"/>
                <a:gd name="connsiteX169" fmla="*/ 328407 w 431338"/>
                <a:gd name="connsiteY169" fmla="*/ 244529 h 253645"/>
                <a:gd name="connsiteX170" fmla="*/ 330593 w 431338"/>
                <a:gd name="connsiteY170" fmla="*/ 242218 h 253645"/>
                <a:gd name="connsiteX171" fmla="*/ 332779 w 431338"/>
                <a:gd name="connsiteY171" fmla="*/ 237660 h 253645"/>
                <a:gd name="connsiteX172" fmla="*/ 337151 w 431338"/>
                <a:gd name="connsiteY172" fmla="*/ 235349 h 253645"/>
                <a:gd name="connsiteX173" fmla="*/ 339400 w 431338"/>
                <a:gd name="connsiteY173" fmla="*/ 230791 h 253645"/>
                <a:gd name="connsiteX174" fmla="*/ 339400 w 431338"/>
                <a:gd name="connsiteY174" fmla="*/ 223922 h 253645"/>
                <a:gd name="connsiteX175" fmla="*/ 334965 w 431338"/>
                <a:gd name="connsiteY175" fmla="*/ 219364 h 253645"/>
                <a:gd name="connsiteX176" fmla="*/ 330593 w 431338"/>
                <a:gd name="connsiteY176" fmla="*/ 217053 h 253645"/>
                <a:gd name="connsiteX177" fmla="*/ 328407 w 431338"/>
                <a:gd name="connsiteY177" fmla="*/ 214805 h 253645"/>
                <a:gd name="connsiteX178" fmla="*/ 328407 w 431338"/>
                <a:gd name="connsiteY178" fmla="*/ 207937 h 253645"/>
                <a:gd name="connsiteX179" fmla="*/ 330593 w 431338"/>
                <a:gd name="connsiteY179" fmla="*/ 205626 h 253645"/>
                <a:gd name="connsiteX180" fmla="*/ 330593 w 431338"/>
                <a:gd name="connsiteY180" fmla="*/ 203378 h 253645"/>
                <a:gd name="connsiteX181" fmla="*/ 326221 w 431338"/>
                <a:gd name="connsiteY181" fmla="*/ 198820 h 253645"/>
                <a:gd name="connsiteX182" fmla="*/ 321849 w 431338"/>
                <a:gd name="connsiteY182" fmla="*/ 198820 h 253645"/>
                <a:gd name="connsiteX183" fmla="*/ 319663 w 431338"/>
                <a:gd name="connsiteY183" fmla="*/ 196510 h 253645"/>
                <a:gd name="connsiteX184" fmla="*/ 317477 w 431338"/>
                <a:gd name="connsiteY184" fmla="*/ 196510 h 253645"/>
                <a:gd name="connsiteX185" fmla="*/ 313105 w 431338"/>
                <a:gd name="connsiteY185" fmla="*/ 191951 h 253645"/>
                <a:gd name="connsiteX186" fmla="*/ 306547 w 431338"/>
                <a:gd name="connsiteY186" fmla="*/ 191951 h 253645"/>
                <a:gd name="connsiteX187" fmla="*/ 306547 w 431338"/>
                <a:gd name="connsiteY187" fmla="*/ 185082 h 253645"/>
                <a:gd name="connsiteX188" fmla="*/ 308732 w 431338"/>
                <a:gd name="connsiteY188" fmla="*/ 182772 h 253645"/>
                <a:gd name="connsiteX189" fmla="*/ 326221 w 431338"/>
                <a:gd name="connsiteY189" fmla="*/ 182772 h 253645"/>
                <a:gd name="connsiteX190" fmla="*/ 334965 w 431338"/>
                <a:gd name="connsiteY190" fmla="*/ 178214 h 253645"/>
                <a:gd name="connsiteX191" fmla="*/ 334965 w 431338"/>
                <a:gd name="connsiteY191" fmla="*/ 173655 h 253645"/>
                <a:gd name="connsiteX192" fmla="*/ 332779 w 431338"/>
                <a:gd name="connsiteY192" fmla="*/ 173655 h 253645"/>
                <a:gd name="connsiteX193" fmla="*/ 339400 w 431338"/>
                <a:gd name="connsiteY193" fmla="*/ 169097 h 253645"/>
                <a:gd name="connsiteX194" fmla="*/ 330593 w 431338"/>
                <a:gd name="connsiteY194" fmla="*/ 159980 h 253645"/>
                <a:gd name="connsiteX195" fmla="*/ 345958 w 431338"/>
                <a:gd name="connsiteY195" fmla="*/ 159980 h 253645"/>
                <a:gd name="connsiteX196" fmla="*/ 345958 w 431338"/>
                <a:gd name="connsiteY196" fmla="*/ 157670 h 253645"/>
                <a:gd name="connsiteX197" fmla="*/ 341586 w 431338"/>
                <a:gd name="connsiteY197" fmla="*/ 153111 h 253645"/>
                <a:gd name="connsiteX198" fmla="*/ 341586 w 431338"/>
                <a:gd name="connsiteY198" fmla="*/ 148553 h 253645"/>
                <a:gd name="connsiteX199" fmla="*/ 343772 w 431338"/>
                <a:gd name="connsiteY199" fmla="*/ 146243 h 253645"/>
                <a:gd name="connsiteX200" fmla="*/ 343772 w 431338"/>
                <a:gd name="connsiteY200" fmla="*/ 141684 h 253645"/>
                <a:gd name="connsiteX201" fmla="*/ 348144 w 431338"/>
                <a:gd name="connsiteY201" fmla="*/ 141684 h 253645"/>
                <a:gd name="connsiteX202" fmla="*/ 354702 w 431338"/>
                <a:gd name="connsiteY202" fmla="*/ 148553 h 253645"/>
                <a:gd name="connsiteX203" fmla="*/ 356888 w 431338"/>
                <a:gd name="connsiteY203" fmla="*/ 148553 h 253645"/>
                <a:gd name="connsiteX204" fmla="*/ 359074 w 431338"/>
                <a:gd name="connsiteY204" fmla="*/ 143932 h 253645"/>
                <a:gd name="connsiteX205" fmla="*/ 363446 w 431338"/>
                <a:gd name="connsiteY205" fmla="*/ 141684 h 253645"/>
                <a:gd name="connsiteX206" fmla="*/ 365632 w 431338"/>
                <a:gd name="connsiteY206" fmla="*/ 137126 h 253645"/>
                <a:gd name="connsiteX207" fmla="*/ 372190 w 431338"/>
                <a:gd name="connsiteY207" fmla="*/ 137126 h 253645"/>
                <a:gd name="connsiteX208" fmla="*/ 376625 w 431338"/>
                <a:gd name="connsiteY208" fmla="*/ 139374 h 253645"/>
                <a:gd name="connsiteX209" fmla="*/ 378811 w 431338"/>
                <a:gd name="connsiteY209" fmla="*/ 141684 h 253645"/>
                <a:gd name="connsiteX210" fmla="*/ 370004 w 431338"/>
                <a:gd name="connsiteY210" fmla="*/ 155359 h 253645"/>
                <a:gd name="connsiteX211" fmla="*/ 374376 w 431338"/>
                <a:gd name="connsiteY211" fmla="*/ 155359 h 253645"/>
                <a:gd name="connsiteX212" fmla="*/ 376625 w 431338"/>
                <a:gd name="connsiteY212" fmla="*/ 157670 h 253645"/>
                <a:gd name="connsiteX213" fmla="*/ 380997 w 431338"/>
                <a:gd name="connsiteY213" fmla="*/ 157670 h 253645"/>
                <a:gd name="connsiteX214" fmla="*/ 383183 w 431338"/>
                <a:gd name="connsiteY214" fmla="*/ 159980 h 253645"/>
                <a:gd name="connsiteX215" fmla="*/ 385369 w 431338"/>
                <a:gd name="connsiteY215" fmla="*/ 159980 h 253645"/>
                <a:gd name="connsiteX216" fmla="*/ 389741 w 431338"/>
                <a:gd name="connsiteY216" fmla="*/ 157670 h 253645"/>
                <a:gd name="connsiteX217" fmla="*/ 396299 w 431338"/>
                <a:gd name="connsiteY217" fmla="*/ 157670 h 253645"/>
                <a:gd name="connsiteX218" fmla="*/ 398485 w 431338"/>
                <a:gd name="connsiteY218" fmla="*/ 159980 h 253645"/>
                <a:gd name="connsiteX219" fmla="*/ 400672 w 431338"/>
                <a:gd name="connsiteY219" fmla="*/ 159980 h 253645"/>
                <a:gd name="connsiteX220" fmla="*/ 402857 w 431338"/>
                <a:gd name="connsiteY220" fmla="*/ 162228 h 253645"/>
                <a:gd name="connsiteX221" fmla="*/ 405044 w 431338"/>
                <a:gd name="connsiteY221" fmla="*/ 162228 h 253645"/>
                <a:gd name="connsiteX222" fmla="*/ 411602 w 431338"/>
                <a:gd name="connsiteY222" fmla="*/ 155359 h 253645"/>
                <a:gd name="connsiteX223" fmla="*/ 418222 w 431338"/>
                <a:gd name="connsiteY223" fmla="*/ 153111 h 253645"/>
                <a:gd name="connsiteX224" fmla="*/ 418222 w 431338"/>
                <a:gd name="connsiteY224" fmla="*/ 150801 h 253645"/>
                <a:gd name="connsiteX225" fmla="*/ 422595 w 431338"/>
                <a:gd name="connsiteY225" fmla="*/ 150801 h 253645"/>
                <a:gd name="connsiteX226" fmla="*/ 426967 w 431338"/>
                <a:gd name="connsiteY226" fmla="*/ 148553 h 253645"/>
                <a:gd name="connsiteX227" fmla="*/ 431339 w 431338"/>
                <a:gd name="connsiteY227" fmla="*/ 143932 h 253645"/>
                <a:gd name="connsiteX228" fmla="*/ 431339 w 431338"/>
                <a:gd name="connsiteY228" fmla="*/ 139374 h 253645"/>
                <a:gd name="connsiteX229" fmla="*/ 426967 w 431338"/>
                <a:gd name="connsiteY229" fmla="*/ 139374 h 253645"/>
                <a:gd name="connsiteX230" fmla="*/ 422595 w 431338"/>
                <a:gd name="connsiteY230" fmla="*/ 141684 h 253645"/>
                <a:gd name="connsiteX231" fmla="*/ 420408 w 431338"/>
                <a:gd name="connsiteY231" fmla="*/ 141684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431338" h="253645">
                  <a:moveTo>
                    <a:pt x="420408" y="141684"/>
                  </a:moveTo>
                  <a:lnTo>
                    <a:pt x="418222" y="137126"/>
                  </a:lnTo>
                  <a:lnTo>
                    <a:pt x="409416" y="137126"/>
                  </a:lnTo>
                  <a:lnTo>
                    <a:pt x="407230" y="130257"/>
                  </a:lnTo>
                  <a:lnTo>
                    <a:pt x="400672" y="130257"/>
                  </a:lnTo>
                  <a:lnTo>
                    <a:pt x="394113" y="121078"/>
                  </a:lnTo>
                  <a:lnTo>
                    <a:pt x="394113" y="125699"/>
                  </a:lnTo>
                  <a:lnTo>
                    <a:pt x="389741" y="125699"/>
                  </a:lnTo>
                  <a:lnTo>
                    <a:pt x="389741" y="130257"/>
                  </a:lnTo>
                  <a:lnTo>
                    <a:pt x="376625" y="130257"/>
                  </a:lnTo>
                  <a:lnTo>
                    <a:pt x="372190" y="125699"/>
                  </a:lnTo>
                  <a:lnTo>
                    <a:pt x="361260" y="121078"/>
                  </a:lnTo>
                  <a:lnTo>
                    <a:pt x="378811" y="102844"/>
                  </a:lnTo>
                  <a:lnTo>
                    <a:pt x="378811" y="100534"/>
                  </a:lnTo>
                  <a:lnTo>
                    <a:pt x="376625" y="100534"/>
                  </a:lnTo>
                  <a:lnTo>
                    <a:pt x="376625" y="98286"/>
                  </a:lnTo>
                  <a:lnTo>
                    <a:pt x="365632" y="105092"/>
                  </a:lnTo>
                  <a:lnTo>
                    <a:pt x="356888" y="105092"/>
                  </a:lnTo>
                  <a:lnTo>
                    <a:pt x="352516" y="114272"/>
                  </a:lnTo>
                  <a:lnTo>
                    <a:pt x="350330" y="114272"/>
                  </a:lnTo>
                  <a:lnTo>
                    <a:pt x="348144" y="116519"/>
                  </a:lnTo>
                  <a:lnTo>
                    <a:pt x="343772" y="116519"/>
                  </a:lnTo>
                  <a:lnTo>
                    <a:pt x="339400" y="118830"/>
                  </a:lnTo>
                  <a:lnTo>
                    <a:pt x="334965" y="123388"/>
                  </a:lnTo>
                  <a:lnTo>
                    <a:pt x="334965" y="130257"/>
                  </a:lnTo>
                  <a:lnTo>
                    <a:pt x="332779" y="130257"/>
                  </a:lnTo>
                  <a:lnTo>
                    <a:pt x="330593" y="132505"/>
                  </a:lnTo>
                  <a:lnTo>
                    <a:pt x="326221" y="134815"/>
                  </a:lnTo>
                  <a:lnTo>
                    <a:pt x="321849" y="139374"/>
                  </a:lnTo>
                  <a:lnTo>
                    <a:pt x="321849" y="143932"/>
                  </a:lnTo>
                  <a:lnTo>
                    <a:pt x="324035" y="146243"/>
                  </a:lnTo>
                  <a:lnTo>
                    <a:pt x="324035" y="150801"/>
                  </a:lnTo>
                  <a:lnTo>
                    <a:pt x="321849" y="148553"/>
                  </a:lnTo>
                  <a:lnTo>
                    <a:pt x="317477" y="148553"/>
                  </a:lnTo>
                  <a:lnTo>
                    <a:pt x="313105" y="146243"/>
                  </a:lnTo>
                  <a:lnTo>
                    <a:pt x="310919" y="146243"/>
                  </a:lnTo>
                  <a:lnTo>
                    <a:pt x="310919" y="141684"/>
                  </a:lnTo>
                  <a:lnTo>
                    <a:pt x="313105" y="139374"/>
                  </a:lnTo>
                  <a:lnTo>
                    <a:pt x="313105" y="132505"/>
                  </a:lnTo>
                  <a:lnTo>
                    <a:pt x="306547" y="130257"/>
                  </a:lnTo>
                  <a:lnTo>
                    <a:pt x="278065" y="130257"/>
                  </a:lnTo>
                  <a:lnTo>
                    <a:pt x="267135" y="107403"/>
                  </a:lnTo>
                  <a:lnTo>
                    <a:pt x="264949" y="105092"/>
                  </a:lnTo>
                  <a:lnTo>
                    <a:pt x="260577" y="105092"/>
                  </a:lnTo>
                  <a:lnTo>
                    <a:pt x="258391" y="107403"/>
                  </a:lnTo>
                  <a:lnTo>
                    <a:pt x="256205" y="107403"/>
                  </a:lnTo>
                  <a:lnTo>
                    <a:pt x="254019" y="105092"/>
                  </a:lnTo>
                  <a:lnTo>
                    <a:pt x="254019" y="89107"/>
                  </a:lnTo>
                  <a:lnTo>
                    <a:pt x="251833" y="82238"/>
                  </a:lnTo>
                  <a:lnTo>
                    <a:pt x="251833" y="77680"/>
                  </a:lnTo>
                  <a:lnTo>
                    <a:pt x="240840" y="77680"/>
                  </a:lnTo>
                  <a:lnTo>
                    <a:pt x="238654" y="73121"/>
                  </a:lnTo>
                  <a:lnTo>
                    <a:pt x="234282" y="70811"/>
                  </a:lnTo>
                  <a:lnTo>
                    <a:pt x="232096" y="64005"/>
                  </a:lnTo>
                  <a:lnTo>
                    <a:pt x="225538" y="57136"/>
                  </a:lnTo>
                  <a:lnTo>
                    <a:pt x="223352" y="52577"/>
                  </a:lnTo>
                  <a:lnTo>
                    <a:pt x="218980" y="52577"/>
                  </a:lnTo>
                  <a:lnTo>
                    <a:pt x="210173" y="57136"/>
                  </a:lnTo>
                  <a:lnTo>
                    <a:pt x="207987" y="59384"/>
                  </a:lnTo>
                  <a:lnTo>
                    <a:pt x="201429" y="59384"/>
                  </a:lnTo>
                  <a:lnTo>
                    <a:pt x="194871" y="57136"/>
                  </a:lnTo>
                  <a:lnTo>
                    <a:pt x="173010" y="57136"/>
                  </a:lnTo>
                  <a:lnTo>
                    <a:pt x="166390" y="59384"/>
                  </a:lnTo>
                  <a:lnTo>
                    <a:pt x="153273" y="59384"/>
                  </a:lnTo>
                  <a:lnTo>
                    <a:pt x="151087" y="61694"/>
                  </a:lnTo>
                  <a:lnTo>
                    <a:pt x="148901" y="61694"/>
                  </a:lnTo>
                  <a:lnTo>
                    <a:pt x="120420" y="34281"/>
                  </a:lnTo>
                  <a:lnTo>
                    <a:pt x="96373" y="20544"/>
                  </a:lnTo>
                  <a:lnTo>
                    <a:pt x="98560" y="25102"/>
                  </a:lnTo>
                  <a:lnTo>
                    <a:pt x="98560" y="34281"/>
                  </a:lnTo>
                  <a:lnTo>
                    <a:pt x="96373" y="38840"/>
                  </a:lnTo>
                  <a:lnTo>
                    <a:pt x="94188" y="41150"/>
                  </a:lnTo>
                  <a:lnTo>
                    <a:pt x="87629" y="41150"/>
                  </a:lnTo>
                  <a:lnTo>
                    <a:pt x="83195" y="38840"/>
                  </a:lnTo>
                  <a:lnTo>
                    <a:pt x="81009" y="36592"/>
                  </a:lnTo>
                  <a:lnTo>
                    <a:pt x="81009" y="29723"/>
                  </a:lnTo>
                  <a:lnTo>
                    <a:pt x="76637" y="20544"/>
                  </a:lnTo>
                  <a:lnTo>
                    <a:pt x="78823" y="13738"/>
                  </a:lnTo>
                  <a:lnTo>
                    <a:pt x="59148" y="4558"/>
                  </a:lnTo>
                  <a:lnTo>
                    <a:pt x="56962" y="11427"/>
                  </a:lnTo>
                  <a:lnTo>
                    <a:pt x="61334" y="13738"/>
                  </a:lnTo>
                  <a:lnTo>
                    <a:pt x="63521" y="18296"/>
                  </a:lnTo>
                  <a:lnTo>
                    <a:pt x="63521" y="27413"/>
                  </a:lnTo>
                  <a:lnTo>
                    <a:pt x="61334" y="29723"/>
                  </a:lnTo>
                  <a:lnTo>
                    <a:pt x="56962" y="31971"/>
                  </a:lnTo>
                  <a:lnTo>
                    <a:pt x="54776" y="31971"/>
                  </a:lnTo>
                  <a:lnTo>
                    <a:pt x="52590" y="29723"/>
                  </a:lnTo>
                  <a:lnTo>
                    <a:pt x="52590" y="22854"/>
                  </a:lnTo>
                  <a:lnTo>
                    <a:pt x="48218" y="18296"/>
                  </a:lnTo>
                  <a:lnTo>
                    <a:pt x="48218" y="15986"/>
                  </a:lnTo>
                  <a:lnTo>
                    <a:pt x="52590" y="11427"/>
                  </a:lnTo>
                  <a:lnTo>
                    <a:pt x="54776" y="2248"/>
                  </a:lnTo>
                  <a:lnTo>
                    <a:pt x="52590" y="0"/>
                  </a:lnTo>
                  <a:lnTo>
                    <a:pt x="0" y="15986"/>
                  </a:lnTo>
                  <a:lnTo>
                    <a:pt x="17551" y="123388"/>
                  </a:lnTo>
                  <a:lnTo>
                    <a:pt x="21923" y="123388"/>
                  </a:lnTo>
                  <a:lnTo>
                    <a:pt x="26295" y="127947"/>
                  </a:lnTo>
                  <a:lnTo>
                    <a:pt x="50404" y="127947"/>
                  </a:lnTo>
                  <a:lnTo>
                    <a:pt x="48218" y="123388"/>
                  </a:lnTo>
                  <a:lnTo>
                    <a:pt x="43783" y="121078"/>
                  </a:lnTo>
                  <a:lnTo>
                    <a:pt x="41598" y="114272"/>
                  </a:lnTo>
                  <a:lnTo>
                    <a:pt x="41598" y="109651"/>
                  </a:lnTo>
                  <a:lnTo>
                    <a:pt x="48218" y="102844"/>
                  </a:lnTo>
                  <a:lnTo>
                    <a:pt x="52590" y="100534"/>
                  </a:lnTo>
                  <a:lnTo>
                    <a:pt x="56962" y="100534"/>
                  </a:lnTo>
                  <a:lnTo>
                    <a:pt x="59148" y="98286"/>
                  </a:lnTo>
                  <a:lnTo>
                    <a:pt x="61334" y="98286"/>
                  </a:lnTo>
                  <a:lnTo>
                    <a:pt x="61334" y="93665"/>
                  </a:lnTo>
                  <a:lnTo>
                    <a:pt x="63521" y="91417"/>
                  </a:lnTo>
                  <a:lnTo>
                    <a:pt x="65706" y="91417"/>
                  </a:lnTo>
                  <a:lnTo>
                    <a:pt x="67892" y="93665"/>
                  </a:lnTo>
                  <a:lnTo>
                    <a:pt x="72265" y="93665"/>
                  </a:lnTo>
                  <a:lnTo>
                    <a:pt x="74451" y="95976"/>
                  </a:lnTo>
                  <a:lnTo>
                    <a:pt x="63521" y="84548"/>
                  </a:lnTo>
                  <a:lnTo>
                    <a:pt x="74451" y="86796"/>
                  </a:lnTo>
                  <a:lnTo>
                    <a:pt x="76637" y="82238"/>
                  </a:lnTo>
                  <a:lnTo>
                    <a:pt x="83195" y="91417"/>
                  </a:lnTo>
                  <a:lnTo>
                    <a:pt x="92002" y="91417"/>
                  </a:lnTo>
                  <a:lnTo>
                    <a:pt x="92002" y="95976"/>
                  </a:lnTo>
                  <a:lnTo>
                    <a:pt x="96373" y="98286"/>
                  </a:lnTo>
                  <a:lnTo>
                    <a:pt x="109490" y="98286"/>
                  </a:lnTo>
                  <a:lnTo>
                    <a:pt x="111676" y="100534"/>
                  </a:lnTo>
                  <a:lnTo>
                    <a:pt x="113862" y="105092"/>
                  </a:lnTo>
                  <a:lnTo>
                    <a:pt x="113862" y="109651"/>
                  </a:lnTo>
                  <a:lnTo>
                    <a:pt x="118234" y="111961"/>
                  </a:lnTo>
                  <a:lnTo>
                    <a:pt x="113862" y="116519"/>
                  </a:lnTo>
                  <a:lnTo>
                    <a:pt x="113862" y="121078"/>
                  </a:lnTo>
                  <a:lnTo>
                    <a:pt x="120420" y="127947"/>
                  </a:lnTo>
                  <a:lnTo>
                    <a:pt x="131413" y="127947"/>
                  </a:lnTo>
                  <a:lnTo>
                    <a:pt x="151087" y="130257"/>
                  </a:lnTo>
                  <a:lnTo>
                    <a:pt x="151087" y="127947"/>
                  </a:lnTo>
                  <a:lnTo>
                    <a:pt x="164204" y="134815"/>
                  </a:lnTo>
                  <a:lnTo>
                    <a:pt x="170762" y="146243"/>
                  </a:lnTo>
                  <a:lnTo>
                    <a:pt x="177382" y="153111"/>
                  </a:lnTo>
                  <a:lnTo>
                    <a:pt x="177382" y="155359"/>
                  </a:lnTo>
                  <a:lnTo>
                    <a:pt x="179568" y="157670"/>
                  </a:lnTo>
                  <a:lnTo>
                    <a:pt x="186126" y="171407"/>
                  </a:lnTo>
                  <a:lnTo>
                    <a:pt x="190498" y="175966"/>
                  </a:lnTo>
                  <a:lnTo>
                    <a:pt x="194871" y="178214"/>
                  </a:lnTo>
                  <a:lnTo>
                    <a:pt x="201429" y="178214"/>
                  </a:lnTo>
                  <a:lnTo>
                    <a:pt x="205801" y="180524"/>
                  </a:lnTo>
                  <a:lnTo>
                    <a:pt x="207987" y="180524"/>
                  </a:lnTo>
                  <a:lnTo>
                    <a:pt x="212359" y="185082"/>
                  </a:lnTo>
                  <a:lnTo>
                    <a:pt x="214608" y="189641"/>
                  </a:lnTo>
                  <a:lnTo>
                    <a:pt x="216794" y="191951"/>
                  </a:lnTo>
                  <a:lnTo>
                    <a:pt x="227724" y="198820"/>
                  </a:lnTo>
                  <a:lnTo>
                    <a:pt x="236468" y="198820"/>
                  </a:lnTo>
                  <a:lnTo>
                    <a:pt x="243026" y="203378"/>
                  </a:lnTo>
                  <a:lnTo>
                    <a:pt x="251833" y="207937"/>
                  </a:lnTo>
                  <a:lnTo>
                    <a:pt x="254019" y="210247"/>
                  </a:lnTo>
                  <a:lnTo>
                    <a:pt x="258391" y="212495"/>
                  </a:lnTo>
                  <a:lnTo>
                    <a:pt x="262763" y="217053"/>
                  </a:lnTo>
                  <a:lnTo>
                    <a:pt x="267135" y="217053"/>
                  </a:lnTo>
                  <a:lnTo>
                    <a:pt x="271507" y="221674"/>
                  </a:lnTo>
                  <a:lnTo>
                    <a:pt x="273693" y="221674"/>
                  </a:lnTo>
                  <a:lnTo>
                    <a:pt x="282438" y="219364"/>
                  </a:lnTo>
                  <a:lnTo>
                    <a:pt x="299988" y="230791"/>
                  </a:lnTo>
                  <a:lnTo>
                    <a:pt x="297802" y="233101"/>
                  </a:lnTo>
                  <a:lnTo>
                    <a:pt x="297802" y="239908"/>
                  </a:lnTo>
                  <a:lnTo>
                    <a:pt x="302174" y="244529"/>
                  </a:lnTo>
                  <a:lnTo>
                    <a:pt x="302174" y="249087"/>
                  </a:lnTo>
                  <a:lnTo>
                    <a:pt x="306547" y="249087"/>
                  </a:lnTo>
                  <a:lnTo>
                    <a:pt x="310919" y="244529"/>
                  </a:lnTo>
                  <a:lnTo>
                    <a:pt x="317477" y="253645"/>
                  </a:lnTo>
                  <a:lnTo>
                    <a:pt x="321849" y="251335"/>
                  </a:lnTo>
                  <a:lnTo>
                    <a:pt x="326221" y="251335"/>
                  </a:lnTo>
                  <a:lnTo>
                    <a:pt x="328407" y="253645"/>
                  </a:lnTo>
                  <a:lnTo>
                    <a:pt x="330593" y="253645"/>
                  </a:lnTo>
                  <a:lnTo>
                    <a:pt x="328407" y="253645"/>
                  </a:lnTo>
                  <a:lnTo>
                    <a:pt x="328407" y="244529"/>
                  </a:lnTo>
                  <a:lnTo>
                    <a:pt x="330593" y="242218"/>
                  </a:lnTo>
                  <a:lnTo>
                    <a:pt x="332779" y="237660"/>
                  </a:lnTo>
                  <a:lnTo>
                    <a:pt x="337151" y="235349"/>
                  </a:lnTo>
                  <a:lnTo>
                    <a:pt x="339400" y="230791"/>
                  </a:lnTo>
                  <a:lnTo>
                    <a:pt x="339400" y="223922"/>
                  </a:lnTo>
                  <a:lnTo>
                    <a:pt x="334965" y="219364"/>
                  </a:lnTo>
                  <a:lnTo>
                    <a:pt x="330593" y="217053"/>
                  </a:lnTo>
                  <a:lnTo>
                    <a:pt x="328407" y="214805"/>
                  </a:lnTo>
                  <a:lnTo>
                    <a:pt x="328407" y="207937"/>
                  </a:lnTo>
                  <a:lnTo>
                    <a:pt x="330593" y="205626"/>
                  </a:lnTo>
                  <a:lnTo>
                    <a:pt x="330593" y="203378"/>
                  </a:lnTo>
                  <a:lnTo>
                    <a:pt x="326221" y="198820"/>
                  </a:lnTo>
                  <a:lnTo>
                    <a:pt x="321849" y="198820"/>
                  </a:lnTo>
                  <a:lnTo>
                    <a:pt x="319663" y="196510"/>
                  </a:lnTo>
                  <a:lnTo>
                    <a:pt x="317477" y="196510"/>
                  </a:lnTo>
                  <a:lnTo>
                    <a:pt x="313105" y="191951"/>
                  </a:lnTo>
                  <a:lnTo>
                    <a:pt x="306547" y="191951"/>
                  </a:lnTo>
                  <a:lnTo>
                    <a:pt x="306547" y="185082"/>
                  </a:lnTo>
                  <a:lnTo>
                    <a:pt x="308732" y="182772"/>
                  </a:lnTo>
                  <a:lnTo>
                    <a:pt x="326221" y="182772"/>
                  </a:lnTo>
                  <a:lnTo>
                    <a:pt x="334965" y="178214"/>
                  </a:lnTo>
                  <a:lnTo>
                    <a:pt x="334965" y="173655"/>
                  </a:lnTo>
                  <a:lnTo>
                    <a:pt x="332779" y="173655"/>
                  </a:lnTo>
                  <a:lnTo>
                    <a:pt x="339400" y="169097"/>
                  </a:lnTo>
                  <a:lnTo>
                    <a:pt x="330593" y="159980"/>
                  </a:lnTo>
                  <a:lnTo>
                    <a:pt x="345958" y="159980"/>
                  </a:lnTo>
                  <a:lnTo>
                    <a:pt x="345958" y="157670"/>
                  </a:lnTo>
                  <a:lnTo>
                    <a:pt x="341586" y="153111"/>
                  </a:lnTo>
                  <a:lnTo>
                    <a:pt x="341586" y="148553"/>
                  </a:lnTo>
                  <a:lnTo>
                    <a:pt x="343772" y="146243"/>
                  </a:lnTo>
                  <a:lnTo>
                    <a:pt x="343772" y="141684"/>
                  </a:lnTo>
                  <a:lnTo>
                    <a:pt x="348144" y="141684"/>
                  </a:lnTo>
                  <a:lnTo>
                    <a:pt x="354702" y="148553"/>
                  </a:lnTo>
                  <a:lnTo>
                    <a:pt x="356888" y="148553"/>
                  </a:lnTo>
                  <a:lnTo>
                    <a:pt x="359074" y="143932"/>
                  </a:lnTo>
                  <a:lnTo>
                    <a:pt x="363446" y="141684"/>
                  </a:lnTo>
                  <a:lnTo>
                    <a:pt x="365632" y="137126"/>
                  </a:lnTo>
                  <a:lnTo>
                    <a:pt x="372190" y="137126"/>
                  </a:lnTo>
                  <a:lnTo>
                    <a:pt x="376625" y="139374"/>
                  </a:lnTo>
                  <a:lnTo>
                    <a:pt x="378811" y="141684"/>
                  </a:lnTo>
                  <a:lnTo>
                    <a:pt x="370004" y="155359"/>
                  </a:lnTo>
                  <a:lnTo>
                    <a:pt x="374376" y="155359"/>
                  </a:lnTo>
                  <a:lnTo>
                    <a:pt x="376625" y="157670"/>
                  </a:lnTo>
                  <a:lnTo>
                    <a:pt x="380997" y="157670"/>
                  </a:lnTo>
                  <a:lnTo>
                    <a:pt x="383183" y="159980"/>
                  </a:lnTo>
                  <a:lnTo>
                    <a:pt x="385369" y="159980"/>
                  </a:lnTo>
                  <a:lnTo>
                    <a:pt x="389741" y="157670"/>
                  </a:lnTo>
                  <a:lnTo>
                    <a:pt x="396299" y="157670"/>
                  </a:lnTo>
                  <a:lnTo>
                    <a:pt x="398485" y="159980"/>
                  </a:lnTo>
                  <a:lnTo>
                    <a:pt x="400672" y="159980"/>
                  </a:lnTo>
                  <a:lnTo>
                    <a:pt x="402857" y="162228"/>
                  </a:lnTo>
                  <a:lnTo>
                    <a:pt x="405044" y="162228"/>
                  </a:lnTo>
                  <a:lnTo>
                    <a:pt x="411602" y="155359"/>
                  </a:lnTo>
                  <a:lnTo>
                    <a:pt x="418222" y="153111"/>
                  </a:lnTo>
                  <a:lnTo>
                    <a:pt x="418222" y="150801"/>
                  </a:lnTo>
                  <a:lnTo>
                    <a:pt x="422595" y="150801"/>
                  </a:lnTo>
                  <a:lnTo>
                    <a:pt x="426967" y="148553"/>
                  </a:lnTo>
                  <a:lnTo>
                    <a:pt x="431339" y="143932"/>
                  </a:lnTo>
                  <a:lnTo>
                    <a:pt x="431339" y="139374"/>
                  </a:lnTo>
                  <a:lnTo>
                    <a:pt x="426967" y="139374"/>
                  </a:lnTo>
                  <a:lnTo>
                    <a:pt x="422595" y="141684"/>
                  </a:lnTo>
                  <a:lnTo>
                    <a:pt x="420408" y="141684"/>
                  </a:lnTo>
                  <a:close/>
                </a:path>
              </a:pathLst>
            </a:custGeom>
            <a:solidFill>
              <a:srgbClr val="A6A6A6"/>
            </a:solidFill>
            <a:ln w="6245" cap="flat">
              <a:noFill/>
              <a:prstDash val="solid"/>
              <a:miter/>
            </a:ln>
          </p:spPr>
          <p:txBody>
            <a:bodyPr rtlCol="0" anchor="ctr"/>
            <a:lstStyle/>
            <a:p>
              <a:endParaRPr lang="en-US" noProof="0" dirty="0"/>
            </a:p>
          </p:txBody>
        </p:sp>
        <p:sp>
          <p:nvSpPr>
            <p:cNvPr id="4886" name="Serbest Form 4885">
              <a:extLst>
                <a:ext uri="{FF2B5EF4-FFF2-40B4-BE49-F238E27FC236}">
                  <a16:creationId xmlns:a16="http://schemas.microsoft.com/office/drawing/2014/main" id="{307D59DC-67F0-5B47-9CF9-8835226DE2BD}"/>
                </a:ext>
              </a:extLst>
            </p:cNvPr>
            <p:cNvSpPr/>
            <p:nvPr/>
          </p:nvSpPr>
          <p:spPr>
            <a:xfrm>
              <a:off x="6971055" y="1133881"/>
              <a:ext cx="431338" cy="253645"/>
            </a:xfrm>
            <a:custGeom>
              <a:avLst/>
              <a:gdLst>
                <a:gd name="connsiteX0" fmla="*/ 420408 w 431338"/>
                <a:gd name="connsiteY0" fmla="*/ 141684 h 253645"/>
                <a:gd name="connsiteX1" fmla="*/ 418222 w 431338"/>
                <a:gd name="connsiteY1" fmla="*/ 137126 h 253645"/>
                <a:gd name="connsiteX2" fmla="*/ 409416 w 431338"/>
                <a:gd name="connsiteY2" fmla="*/ 137126 h 253645"/>
                <a:gd name="connsiteX3" fmla="*/ 407230 w 431338"/>
                <a:gd name="connsiteY3" fmla="*/ 130257 h 253645"/>
                <a:gd name="connsiteX4" fmla="*/ 400672 w 431338"/>
                <a:gd name="connsiteY4" fmla="*/ 130257 h 253645"/>
                <a:gd name="connsiteX5" fmla="*/ 394113 w 431338"/>
                <a:gd name="connsiteY5" fmla="*/ 121140 h 253645"/>
                <a:gd name="connsiteX6" fmla="*/ 394113 w 431338"/>
                <a:gd name="connsiteY6" fmla="*/ 125699 h 253645"/>
                <a:gd name="connsiteX7" fmla="*/ 389741 w 431338"/>
                <a:gd name="connsiteY7" fmla="*/ 125699 h 253645"/>
                <a:gd name="connsiteX8" fmla="*/ 389741 w 431338"/>
                <a:gd name="connsiteY8" fmla="*/ 130257 h 253645"/>
                <a:gd name="connsiteX9" fmla="*/ 376625 w 431338"/>
                <a:gd name="connsiteY9" fmla="*/ 130257 h 253645"/>
                <a:gd name="connsiteX10" fmla="*/ 372190 w 431338"/>
                <a:gd name="connsiteY10" fmla="*/ 125699 h 253645"/>
                <a:gd name="connsiteX11" fmla="*/ 361260 w 431338"/>
                <a:gd name="connsiteY11" fmla="*/ 121140 h 253645"/>
                <a:gd name="connsiteX12" fmla="*/ 378811 w 431338"/>
                <a:gd name="connsiteY12" fmla="*/ 102844 h 253645"/>
                <a:gd name="connsiteX13" fmla="*/ 378811 w 431338"/>
                <a:gd name="connsiteY13" fmla="*/ 100534 h 253645"/>
                <a:gd name="connsiteX14" fmla="*/ 376625 w 431338"/>
                <a:gd name="connsiteY14" fmla="*/ 100534 h 253645"/>
                <a:gd name="connsiteX15" fmla="*/ 376625 w 431338"/>
                <a:gd name="connsiteY15" fmla="*/ 98286 h 253645"/>
                <a:gd name="connsiteX16" fmla="*/ 365632 w 431338"/>
                <a:gd name="connsiteY16" fmla="*/ 105092 h 253645"/>
                <a:gd name="connsiteX17" fmla="*/ 356888 w 431338"/>
                <a:gd name="connsiteY17" fmla="*/ 105092 h 253645"/>
                <a:gd name="connsiteX18" fmla="*/ 352516 w 431338"/>
                <a:gd name="connsiteY18" fmla="*/ 114272 h 253645"/>
                <a:gd name="connsiteX19" fmla="*/ 350330 w 431338"/>
                <a:gd name="connsiteY19" fmla="*/ 114272 h 253645"/>
                <a:gd name="connsiteX20" fmla="*/ 348144 w 431338"/>
                <a:gd name="connsiteY20" fmla="*/ 116519 h 253645"/>
                <a:gd name="connsiteX21" fmla="*/ 343772 w 431338"/>
                <a:gd name="connsiteY21" fmla="*/ 116519 h 253645"/>
                <a:gd name="connsiteX22" fmla="*/ 339400 w 431338"/>
                <a:gd name="connsiteY22" fmla="*/ 118830 h 253645"/>
                <a:gd name="connsiteX23" fmla="*/ 334965 w 431338"/>
                <a:gd name="connsiteY23" fmla="*/ 123388 h 253645"/>
                <a:gd name="connsiteX24" fmla="*/ 334965 w 431338"/>
                <a:gd name="connsiteY24" fmla="*/ 130257 h 253645"/>
                <a:gd name="connsiteX25" fmla="*/ 332779 w 431338"/>
                <a:gd name="connsiteY25" fmla="*/ 130257 h 253645"/>
                <a:gd name="connsiteX26" fmla="*/ 330593 w 431338"/>
                <a:gd name="connsiteY26" fmla="*/ 132505 h 253645"/>
                <a:gd name="connsiteX27" fmla="*/ 326221 w 431338"/>
                <a:gd name="connsiteY27" fmla="*/ 134815 h 253645"/>
                <a:gd name="connsiteX28" fmla="*/ 321849 w 431338"/>
                <a:gd name="connsiteY28" fmla="*/ 139374 h 253645"/>
                <a:gd name="connsiteX29" fmla="*/ 321849 w 431338"/>
                <a:gd name="connsiteY29" fmla="*/ 143932 h 253645"/>
                <a:gd name="connsiteX30" fmla="*/ 324035 w 431338"/>
                <a:gd name="connsiteY30" fmla="*/ 146243 h 253645"/>
                <a:gd name="connsiteX31" fmla="*/ 324035 w 431338"/>
                <a:gd name="connsiteY31" fmla="*/ 150801 h 253645"/>
                <a:gd name="connsiteX32" fmla="*/ 321849 w 431338"/>
                <a:gd name="connsiteY32" fmla="*/ 148553 h 253645"/>
                <a:gd name="connsiteX33" fmla="*/ 317477 w 431338"/>
                <a:gd name="connsiteY33" fmla="*/ 148553 h 253645"/>
                <a:gd name="connsiteX34" fmla="*/ 313105 w 431338"/>
                <a:gd name="connsiteY34" fmla="*/ 146243 h 253645"/>
                <a:gd name="connsiteX35" fmla="*/ 310919 w 431338"/>
                <a:gd name="connsiteY35" fmla="*/ 146243 h 253645"/>
                <a:gd name="connsiteX36" fmla="*/ 310919 w 431338"/>
                <a:gd name="connsiteY36" fmla="*/ 141684 h 253645"/>
                <a:gd name="connsiteX37" fmla="*/ 313105 w 431338"/>
                <a:gd name="connsiteY37" fmla="*/ 139374 h 253645"/>
                <a:gd name="connsiteX38" fmla="*/ 313105 w 431338"/>
                <a:gd name="connsiteY38" fmla="*/ 132505 h 253645"/>
                <a:gd name="connsiteX39" fmla="*/ 306547 w 431338"/>
                <a:gd name="connsiteY39" fmla="*/ 130257 h 253645"/>
                <a:gd name="connsiteX40" fmla="*/ 278065 w 431338"/>
                <a:gd name="connsiteY40" fmla="*/ 130257 h 253645"/>
                <a:gd name="connsiteX41" fmla="*/ 267135 w 431338"/>
                <a:gd name="connsiteY41" fmla="*/ 107403 h 253645"/>
                <a:gd name="connsiteX42" fmla="*/ 264949 w 431338"/>
                <a:gd name="connsiteY42" fmla="*/ 105092 h 253645"/>
                <a:gd name="connsiteX43" fmla="*/ 260577 w 431338"/>
                <a:gd name="connsiteY43" fmla="*/ 105092 h 253645"/>
                <a:gd name="connsiteX44" fmla="*/ 258391 w 431338"/>
                <a:gd name="connsiteY44" fmla="*/ 107403 h 253645"/>
                <a:gd name="connsiteX45" fmla="*/ 256205 w 431338"/>
                <a:gd name="connsiteY45" fmla="*/ 107403 h 253645"/>
                <a:gd name="connsiteX46" fmla="*/ 254019 w 431338"/>
                <a:gd name="connsiteY46" fmla="*/ 105092 h 253645"/>
                <a:gd name="connsiteX47" fmla="*/ 254019 w 431338"/>
                <a:gd name="connsiteY47" fmla="*/ 89107 h 253645"/>
                <a:gd name="connsiteX48" fmla="*/ 251770 w 431338"/>
                <a:gd name="connsiteY48" fmla="*/ 82238 h 253645"/>
                <a:gd name="connsiteX49" fmla="*/ 251770 w 431338"/>
                <a:gd name="connsiteY49" fmla="*/ 77680 h 253645"/>
                <a:gd name="connsiteX50" fmla="*/ 240840 w 431338"/>
                <a:gd name="connsiteY50" fmla="*/ 77680 h 253645"/>
                <a:gd name="connsiteX51" fmla="*/ 238654 w 431338"/>
                <a:gd name="connsiteY51" fmla="*/ 73121 h 253645"/>
                <a:gd name="connsiteX52" fmla="*/ 234282 w 431338"/>
                <a:gd name="connsiteY52" fmla="*/ 70811 h 253645"/>
                <a:gd name="connsiteX53" fmla="*/ 232096 w 431338"/>
                <a:gd name="connsiteY53" fmla="*/ 64005 h 253645"/>
                <a:gd name="connsiteX54" fmla="*/ 225538 w 431338"/>
                <a:gd name="connsiteY54" fmla="*/ 57136 h 253645"/>
                <a:gd name="connsiteX55" fmla="*/ 223352 w 431338"/>
                <a:gd name="connsiteY55" fmla="*/ 52577 h 253645"/>
                <a:gd name="connsiteX56" fmla="*/ 218980 w 431338"/>
                <a:gd name="connsiteY56" fmla="*/ 52577 h 253645"/>
                <a:gd name="connsiteX57" fmla="*/ 210173 w 431338"/>
                <a:gd name="connsiteY57" fmla="*/ 57136 h 253645"/>
                <a:gd name="connsiteX58" fmla="*/ 207987 w 431338"/>
                <a:gd name="connsiteY58" fmla="*/ 59384 h 253645"/>
                <a:gd name="connsiteX59" fmla="*/ 201429 w 431338"/>
                <a:gd name="connsiteY59" fmla="*/ 59384 h 253645"/>
                <a:gd name="connsiteX60" fmla="*/ 194871 w 431338"/>
                <a:gd name="connsiteY60" fmla="*/ 57136 h 253645"/>
                <a:gd name="connsiteX61" fmla="*/ 173010 w 431338"/>
                <a:gd name="connsiteY61" fmla="*/ 57136 h 253645"/>
                <a:gd name="connsiteX62" fmla="*/ 166390 w 431338"/>
                <a:gd name="connsiteY62" fmla="*/ 59384 h 253645"/>
                <a:gd name="connsiteX63" fmla="*/ 153273 w 431338"/>
                <a:gd name="connsiteY63" fmla="*/ 59384 h 253645"/>
                <a:gd name="connsiteX64" fmla="*/ 151087 w 431338"/>
                <a:gd name="connsiteY64" fmla="*/ 61694 h 253645"/>
                <a:gd name="connsiteX65" fmla="*/ 148901 w 431338"/>
                <a:gd name="connsiteY65" fmla="*/ 61694 h 253645"/>
                <a:gd name="connsiteX66" fmla="*/ 120420 w 431338"/>
                <a:gd name="connsiteY66" fmla="*/ 34281 h 253645"/>
                <a:gd name="connsiteX67" fmla="*/ 96373 w 431338"/>
                <a:gd name="connsiteY67" fmla="*/ 20544 h 253645"/>
                <a:gd name="connsiteX68" fmla="*/ 98560 w 431338"/>
                <a:gd name="connsiteY68" fmla="*/ 25102 h 253645"/>
                <a:gd name="connsiteX69" fmla="*/ 98560 w 431338"/>
                <a:gd name="connsiteY69" fmla="*/ 34281 h 253645"/>
                <a:gd name="connsiteX70" fmla="*/ 96373 w 431338"/>
                <a:gd name="connsiteY70" fmla="*/ 38840 h 253645"/>
                <a:gd name="connsiteX71" fmla="*/ 94188 w 431338"/>
                <a:gd name="connsiteY71" fmla="*/ 41150 h 253645"/>
                <a:gd name="connsiteX72" fmla="*/ 87629 w 431338"/>
                <a:gd name="connsiteY72" fmla="*/ 41150 h 253645"/>
                <a:gd name="connsiteX73" fmla="*/ 83195 w 431338"/>
                <a:gd name="connsiteY73" fmla="*/ 38840 h 253645"/>
                <a:gd name="connsiteX74" fmla="*/ 81009 w 431338"/>
                <a:gd name="connsiteY74" fmla="*/ 36592 h 253645"/>
                <a:gd name="connsiteX75" fmla="*/ 81009 w 431338"/>
                <a:gd name="connsiteY75" fmla="*/ 29723 h 253645"/>
                <a:gd name="connsiteX76" fmla="*/ 76637 w 431338"/>
                <a:gd name="connsiteY76" fmla="*/ 20544 h 253645"/>
                <a:gd name="connsiteX77" fmla="*/ 78823 w 431338"/>
                <a:gd name="connsiteY77" fmla="*/ 13738 h 253645"/>
                <a:gd name="connsiteX78" fmla="*/ 59148 w 431338"/>
                <a:gd name="connsiteY78" fmla="*/ 4558 h 253645"/>
                <a:gd name="connsiteX79" fmla="*/ 56962 w 431338"/>
                <a:gd name="connsiteY79" fmla="*/ 11427 h 253645"/>
                <a:gd name="connsiteX80" fmla="*/ 61334 w 431338"/>
                <a:gd name="connsiteY80" fmla="*/ 13738 h 253645"/>
                <a:gd name="connsiteX81" fmla="*/ 63521 w 431338"/>
                <a:gd name="connsiteY81" fmla="*/ 18296 h 253645"/>
                <a:gd name="connsiteX82" fmla="*/ 63521 w 431338"/>
                <a:gd name="connsiteY82" fmla="*/ 27413 h 253645"/>
                <a:gd name="connsiteX83" fmla="*/ 61334 w 431338"/>
                <a:gd name="connsiteY83" fmla="*/ 29723 h 253645"/>
                <a:gd name="connsiteX84" fmla="*/ 56962 w 431338"/>
                <a:gd name="connsiteY84" fmla="*/ 31971 h 253645"/>
                <a:gd name="connsiteX85" fmla="*/ 54776 w 431338"/>
                <a:gd name="connsiteY85" fmla="*/ 31971 h 253645"/>
                <a:gd name="connsiteX86" fmla="*/ 52590 w 431338"/>
                <a:gd name="connsiteY86" fmla="*/ 29723 h 253645"/>
                <a:gd name="connsiteX87" fmla="*/ 52590 w 431338"/>
                <a:gd name="connsiteY87" fmla="*/ 22854 h 253645"/>
                <a:gd name="connsiteX88" fmla="*/ 48218 w 431338"/>
                <a:gd name="connsiteY88" fmla="*/ 18296 h 253645"/>
                <a:gd name="connsiteX89" fmla="*/ 48218 w 431338"/>
                <a:gd name="connsiteY89" fmla="*/ 15986 h 253645"/>
                <a:gd name="connsiteX90" fmla="*/ 52590 w 431338"/>
                <a:gd name="connsiteY90" fmla="*/ 11427 h 253645"/>
                <a:gd name="connsiteX91" fmla="*/ 54776 w 431338"/>
                <a:gd name="connsiteY91" fmla="*/ 2248 h 253645"/>
                <a:gd name="connsiteX92" fmla="*/ 52590 w 431338"/>
                <a:gd name="connsiteY92" fmla="*/ 0 h 253645"/>
                <a:gd name="connsiteX93" fmla="*/ 0 w 431338"/>
                <a:gd name="connsiteY93" fmla="*/ 15986 h 253645"/>
                <a:gd name="connsiteX94" fmla="*/ 17551 w 431338"/>
                <a:gd name="connsiteY94" fmla="*/ 123388 h 253645"/>
                <a:gd name="connsiteX95" fmla="*/ 21923 w 431338"/>
                <a:gd name="connsiteY95" fmla="*/ 123388 h 253645"/>
                <a:gd name="connsiteX96" fmla="*/ 26295 w 431338"/>
                <a:gd name="connsiteY96" fmla="*/ 127947 h 253645"/>
                <a:gd name="connsiteX97" fmla="*/ 50404 w 431338"/>
                <a:gd name="connsiteY97" fmla="*/ 127947 h 253645"/>
                <a:gd name="connsiteX98" fmla="*/ 48218 w 431338"/>
                <a:gd name="connsiteY98" fmla="*/ 123388 h 253645"/>
                <a:gd name="connsiteX99" fmla="*/ 43783 w 431338"/>
                <a:gd name="connsiteY99" fmla="*/ 121140 h 253645"/>
                <a:gd name="connsiteX100" fmla="*/ 41598 w 431338"/>
                <a:gd name="connsiteY100" fmla="*/ 114272 h 253645"/>
                <a:gd name="connsiteX101" fmla="*/ 41598 w 431338"/>
                <a:gd name="connsiteY101" fmla="*/ 109651 h 253645"/>
                <a:gd name="connsiteX102" fmla="*/ 48218 w 431338"/>
                <a:gd name="connsiteY102" fmla="*/ 102844 h 253645"/>
                <a:gd name="connsiteX103" fmla="*/ 52590 w 431338"/>
                <a:gd name="connsiteY103" fmla="*/ 100534 h 253645"/>
                <a:gd name="connsiteX104" fmla="*/ 56962 w 431338"/>
                <a:gd name="connsiteY104" fmla="*/ 100534 h 253645"/>
                <a:gd name="connsiteX105" fmla="*/ 59148 w 431338"/>
                <a:gd name="connsiteY105" fmla="*/ 98286 h 253645"/>
                <a:gd name="connsiteX106" fmla="*/ 61334 w 431338"/>
                <a:gd name="connsiteY106" fmla="*/ 98286 h 253645"/>
                <a:gd name="connsiteX107" fmla="*/ 61334 w 431338"/>
                <a:gd name="connsiteY107" fmla="*/ 93665 h 253645"/>
                <a:gd name="connsiteX108" fmla="*/ 63521 w 431338"/>
                <a:gd name="connsiteY108" fmla="*/ 91417 h 253645"/>
                <a:gd name="connsiteX109" fmla="*/ 65706 w 431338"/>
                <a:gd name="connsiteY109" fmla="*/ 91417 h 253645"/>
                <a:gd name="connsiteX110" fmla="*/ 67892 w 431338"/>
                <a:gd name="connsiteY110" fmla="*/ 93665 h 253645"/>
                <a:gd name="connsiteX111" fmla="*/ 72265 w 431338"/>
                <a:gd name="connsiteY111" fmla="*/ 93665 h 253645"/>
                <a:gd name="connsiteX112" fmla="*/ 74451 w 431338"/>
                <a:gd name="connsiteY112" fmla="*/ 95976 h 253645"/>
                <a:gd name="connsiteX113" fmla="*/ 63521 w 431338"/>
                <a:gd name="connsiteY113" fmla="*/ 84548 h 253645"/>
                <a:gd name="connsiteX114" fmla="*/ 74451 w 431338"/>
                <a:gd name="connsiteY114" fmla="*/ 86796 h 253645"/>
                <a:gd name="connsiteX115" fmla="*/ 76637 w 431338"/>
                <a:gd name="connsiteY115" fmla="*/ 82238 h 253645"/>
                <a:gd name="connsiteX116" fmla="*/ 83195 w 431338"/>
                <a:gd name="connsiteY116" fmla="*/ 91417 h 253645"/>
                <a:gd name="connsiteX117" fmla="*/ 92002 w 431338"/>
                <a:gd name="connsiteY117" fmla="*/ 91417 h 253645"/>
                <a:gd name="connsiteX118" fmla="*/ 92002 w 431338"/>
                <a:gd name="connsiteY118" fmla="*/ 95976 h 253645"/>
                <a:gd name="connsiteX119" fmla="*/ 96373 w 431338"/>
                <a:gd name="connsiteY119" fmla="*/ 98286 h 253645"/>
                <a:gd name="connsiteX120" fmla="*/ 109490 w 431338"/>
                <a:gd name="connsiteY120" fmla="*/ 98286 h 253645"/>
                <a:gd name="connsiteX121" fmla="*/ 111676 w 431338"/>
                <a:gd name="connsiteY121" fmla="*/ 100534 h 253645"/>
                <a:gd name="connsiteX122" fmla="*/ 113862 w 431338"/>
                <a:gd name="connsiteY122" fmla="*/ 105092 h 253645"/>
                <a:gd name="connsiteX123" fmla="*/ 113862 w 431338"/>
                <a:gd name="connsiteY123" fmla="*/ 109651 h 253645"/>
                <a:gd name="connsiteX124" fmla="*/ 118234 w 431338"/>
                <a:gd name="connsiteY124" fmla="*/ 111961 h 253645"/>
                <a:gd name="connsiteX125" fmla="*/ 113862 w 431338"/>
                <a:gd name="connsiteY125" fmla="*/ 116519 h 253645"/>
                <a:gd name="connsiteX126" fmla="*/ 113862 w 431338"/>
                <a:gd name="connsiteY126" fmla="*/ 121140 h 253645"/>
                <a:gd name="connsiteX127" fmla="*/ 120420 w 431338"/>
                <a:gd name="connsiteY127" fmla="*/ 127947 h 253645"/>
                <a:gd name="connsiteX128" fmla="*/ 131413 w 431338"/>
                <a:gd name="connsiteY128" fmla="*/ 127947 h 253645"/>
                <a:gd name="connsiteX129" fmla="*/ 151087 w 431338"/>
                <a:gd name="connsiteY129" fmla="*/ 130257 h 253645"/>
                <a:gd name="connsiteX130" fmla="*/ 151087 w 431338"/>
                <a:gd name="connsiteY130" fmla="*/ 127947 h 253645"/>
                <a:gd name="connsiteX131" fmla="*/ 164204 w 431338"/>
                <a:gd name="connsiteY131" fmla="*/ 134815 h 253645"/>
                <a:gd name="connsiteX132" fmla="*/ 170762 w 431338"/>
                <a:gd name="connsiteY132" fmla="*/ 146243 h 253645"/>
                <a:gd name="connsiteX133" fmla="*/ 177382 w 431338"/>
                <a:gd name="connsiteY133" fmla="*/ 153111 h 253645"/>
                <a:gd name="connsiteX134" fmla="*/ 177382 w 431338"/>
                <a:gd name="connsiteY134" fmla="*/ 155359 h 253645"/>
                <a:gd name="connsiteX135" fmla="*/ 179568 w 431338"/>
                <a:gd name="connsiteY135" fmla="*/ 157670 h 253645"/>
                <a:gd name="connsiteX136" fmla="*/ 186126 w 431338"/>
                <a:gd name="connsiteY136" fmla="*/ 171407 h 253645"/>
                <a:gd name="connsiteX137" fmla="*/ 190498 w 431338"/>
                <a:gd name="connsiteY137" fmla="*/ 175966 h 253645"/>
                <a:gd name="connsiteX138" fmla="*/ 194871 w 431338"/>
                <a:gd name="connsiteY138" fmla="*/ 178214 h 253645"/>
                <a:gd name="connsiteX139" fmla="*/ 201429 w 431338"/>
                <a:gd name="connsiteY139" fmla="*/ 178214 h 253645"/>
                <a:gd name="connsiteX140" fmla="*/ 205801 w 431338"/>
                <a:gd name="connsiteY140" fmla="*/ 180524 h 253645"/>
                <a:gd name="connsiteX141" fmla="*/ 207987 w 431338"/>
                <a:gd name="connsiteY141" fmla="*/ 180524 h 253645"/>
                <a:gd name="connsiteX142" fmla="*/ 212359 w 431338"/>
                <a:gd name="connsiteY142" fmla="*/ 185082 h 253645"/>
                <a:gd name="connsiteX143" fmla="*/ 214608 w 431338"/>
                <a:gd name="connsiteY143" fmla="*/ 189641 h 253645"/>
                <a:gd name="connsiteX144" fmla="*/ 216794 w 431338"/>
                <a:gd name="connsiteY144" fmla="*/ 191951 h 253645"/>
                <a:gd name="connsiteX145" fmla="*/ 227724 w 431338"/>
                <a:gd name="connsiteY145" fmla="*/ 198820 h 253645"/>
                <a:gd name="connsiteX146" fmla="*/ 236468 w 431338"/>
                <a:gd name="connsiteY146" fmla="*/ 198820 h 253645"/>
                <a:gd name="connsiteX147" fmla="*/ 243026 w 431338"/>
                <a:gd name="connsiteY147" fmla="*/ 203378 h 253645"/>
                <a:gd name="connsiteX148" fmla="*/ 251770 w 431338"/>
                <a:gd name="connsiteY148" fmla="*/ 207937 h 253645"/>
                <a:gd name="connsiteX149" fmla="*/ 254019 w 431338"/>
                <a:gd name="connsiteY149" fmla="*/ 210247 h 253645"/>
                <a:gd name="connsiteX150" fmla="*/ 258391 w 431338"/>
                <a:gd name="connsiteY150" fmla="*/ 212495 h 253645"/>
                <a:gd name="connsiteX151" fmla="*/ 262763 w 431338"/>
                <a:gd name="connsiteY151" fmla="*/ 217053 h 253645"/>
                <a:gd name="connsiteX152" fmla="*/ 267135 w 431338"/>
                <a:gd name="connsiteY152" fmla="*/ 217053 h 253645"/>
                <a:gd name="connsiteX153" fmla="*/ 271507 w 431338"/>
                <a:gd name="connsiteY153" fmla="*/ 221674 h 253645"/>
                <a:gd name="connsiteX154" fmla="*/ 273693 w 431338"/>
                <a:gd name="connsiteY154" fmla="*/ 221674 h 253645"/>
                <a:gd name="connsiteX155" fmla="*/ 282438 w 431338"/>
                <a:gd name="connsiteY155" fmla="*/ 219364 h 253645"/>
                <a:gd name="connsiteX156" fmla="*/ 299988 w 431338"/>
                <a:gd name="connsiteY156" fmla="*/ 230791 h 253645"/>
                <a:gd name="connsiteX157" fmla="*/ 297802 w 431338"/>
                <a:gd name="connsiteY157" fmla="*/ 233101 h 253645"/>
                <a:gd name="connsiteX158" fmla="*/ 297802 w 431338"/>
                <a:gd name="connsiteY158" fmla="*/ 239908 h 253645"/>
                <a:gd name="connsiteX159" fmla="*/ 302174 w 431338"/>
                <a:gd name="connsiteY159" fmla="*/ 244529 h 253645"/>
                <a:gd name="connsiteX160" fmla="*/ 302174 w 431338"/>
                <a:gd name="connsiteY160" fmla="*/ 249087 h 253645"/>
                <a:gd name="connsiteX161" fmla="*/ 306547 w 431338"/>
                <a:gd name="connsiteY161" fmla="*/ 249087 h 253645"/>
                <a:gd name="connsiteX162" fmla="*/ 310919 w 431338"/>
                <a:gd name="connsiteY162" fmla="*/ 244529 h 253645"/>
                <a:gd name="connsiteX163" fmla="*/ 317477 w 431338"/>
                <a:gd name="connsiteY163" fmla="*/ 253645 h 253645"/>
                <a:gd name="connsiteX164" fmla="*/ 321849 w 431338"/>
                <a:gd name="connsiteY164" fmla="*/ 251335 h 253645"/>
                <a:gd name="connsiteX165" fmla="*/ 326221 w 431338"/>
                <a:gd name="connsiteY165" fmla="*/ 251335 h 253645"/>
                <a:gd name="connsiteX166" fmla="*/ 328407 w 431338"/>
                <a:gd name="connsiteY166" fmla="*/ 253645 h 253645"/>
                <a:gd name="connsiteX167" fmla="*/ 330593 w 431338"/>
                <a:gd name="connsiteY167" fmla="*/ 253645 h 253645"/>
                <a:gd name="connsiteX168" fmla="*/ 328407 w 431338"/>
                <a:gd name="connsiteY168" fmla="*/ 253645 h 253645"/>
                <a:gd name="connsiteX169" fmla="*/ 328407 w 431338"/>
                <a:gd name="connsiteY169" fmla="*/ 244529 h 253645"/>
                <a:gd name="connsiteX170" fmla="*/ 330593 w 431338"/>
                <a:gd name="connsiteY170" fmla="*/ 242218 h 253645"/>
                <a:gd name="connsiteX171" fmla="*/ 332779 w 431338"/>
                <a:gd name="connsiteY171" fmla="*/ 237660 h 253645"/>
                <a:gd name="connsiteX172" fmla="*/ 337151 w 431338"/>
                <a:gd name="connsiteY172" fmla="*/ 235349 h 253645"/>
                <a:gd name="connsiteX173" fmla="*/ 339400 w 431338"/>
                <a:gd name="connsiteY173" fmla="*/ 230791 h 253645"/>
                <a:gd name="connsiteX174" fmla="*/ 339400 w 431338"/>
                <a:gd name="connsiteY174" fmla="*/ 223922 h 253645"/>
                <a:gd name="connsiteX175" fmla="*/ 334965 w 431338"/>
                <a:gd name="connsiteY175" fmla="*/ 219364 h 253645"/>
                <a:gd name="connsiteX176" fmla="*/ 330593 w 431338"/>
                <a:gd name="connsiteY176" fmla="*/ 217053 h 253645"/>
                <a:gd name="connsiteX177" fmla="*/ 328407 w 431338"/>
                <a:gd name="connsiteY177" fmla="*/ 214805 h 253645"/>
                <a:gd name="connsiteX178" fmla="*/ 328407 w 431338"/>
                <a:gd name="connsiteY178" fmla="*/ 207937 h 253645"/>
                <a:gd name="connsiteX179" fmla="*/ 330593 w 431338"/>
                <a:gd name="connsiteY179" fmla="*/ 205626 h 253645"/>
                <a:gd name="connsiteX180" fmla="*/ 330593 w 431338"/>
                <a:gd name="connsiteY180" fmla="*/ 203378 h 253645"/>
                <a:gd name="connsiteX181" fmla="*/ 326221 w 431338"/>
                <a:gd name="connsiteY181" fmla="*/ 198820 h 253645"/>
                <a:gd name="connsiteX182" fmla="*/ 321849 w 431338"/>
                <a:gd name="connsiteY182" fmla="*/ 198820 h 253645"/>
                <a:gd name="connsiteX183" fmla="*/ 319663 w 431338"/>
                <a:gd name="connsiteY183" fmla="*/ 196510 h 253645"/>
                <a:gd name="connsiteX184" fmla="*/ 317477 w 431338"/>
                <a:gd name="connsiteY184" fmla="*/ 196510 h 253645"/>
                <a:gd name="connsiteX185" fmla="*/ 313105 w 431338"/>
                <a:gd name="connsiteY185" fmla="*/ 191951 h 253645"/>
                <a:gd name="connsiteX186" fmla="*/ 306547 w 431338"/>
                <a:gd name="connsiteY186" fmla="*/ 191951 h 253645"/>
                <a:gd name="connsiteX187" fmla="*/ 306547 w 431338"/>
                <a:gd name="connsiteY187" fmla="*/ 185082 h 253645"/>
                <a:gd name="connsiteX188" fmla="*/ 308732 w 431338"/>
                <a:gd name="connsiteY188" fmla="*/ 182772 h 253645"/>
                <a:gd name="connsiteX189" fmla="*/ 326221 w 431338"/>
                <a:gd name="connsiteY189" fmla="*/ 182772 h 253645"/>
                <a:gd name="connsiteX190" fmla="*/ 334965 w 431338"/>
                <a:gd name="connsiteY190" fmla="*/ 178214 h 253645"/>
                <a:gd name="connsiteX191" fmla="*/ 334965 w 431338"/>
                <a:gd name="connsiteY191" fmla="*/ 173655 h 253645"/>
                <a:gd name="connsiteX192" fmla="*/ 332779 w 431338"/>
                <a:gd name="connsiteY192" fmla="*/ 173655 h 253645"/>
                <a:gd name="connsiteX193" fmla="*/ 339400 w 431338"/>
                <a:gd name="connsiteY193" fmla="*/ 169097 h 253645"/>
                <a:gd name="connsiteX194" fmla="*/ 330593 w 431338"/>
                <a:gd name="connsiteY194" fmla="*/ 159980 h 253645"/>
                <a:gd name="connsiteX195" fmla="*/ 345958 w 431338"/>
                <a:gd name="connsiteY195" fmla="*/ 159980 h 253645"/>
                <a:gd name="connsiteX196" fmla="*/ 345958 w 431338"/>
                <a:gd name="connsiteY196" fmla="*/ 157670 h 253645"/>
                <a:gd name="connsiteX197" fmla="*/ 341586 w 431338"/>
                <a:gd name="connsiteY197" fmla="*/ 153111 h 253645"/>
                <a:gd name="connsiteX198" fmla="*/ 341586 w 431338"/>
                <a:gd name="connsiteY198" fmla="*/ 148553 h 253645"/>
                <a:gd name="connsiteX199" fmla="*/ 343772 w 431338"/>
                <a:gd name="connsiteY199" fmla="*/ 146243 h 253645"/>
                <a:gd name="connsiteX200" fmla="*/ 343772 w 431338"/>
                <a:gd name="connsiteY200" fmla="*/ 141684 h 253645"/>
                <a:gd name="connsiteX201" fmla="*/ 348144 w 431338"/>
                <a:gd name="connsiteY201" fmla="*/ 141684 h 253645"/>
                <a:gd name="connsiteX202" fmla="*/ 354702 w 431338"/>
                <a:gd name="connsiteY202" fmla="*/ 148553 h 253645"/>
                <a:gd name="connsiteX203" fmla="*/ 356888 w 431338"/>
                <a:gd name="connsiteY203" fmla="*/ 148553 h 253645"/>
                <a:gd name="connsiteX204" fmla="*/ 359074 w 431338"/>
                <a:gd name="connsiteY204" fmla="*/ 143932 h 253645"/>
                <a:gd name="connsiteX205" fmla="*/ 363446 w 431338"/>
                <a:gd name="connsiteY205" fmla="*/ 141684 h 253645"/>
                <a:gd name="connsiteX206" fmla="*/ 365632 w 431338"/>
                <a:gd name="connsiteY206" fmla="*/ 137126 h 253645"/>
                <a:gd name="connsiteX207" fmla="*/ 372190 w 431338"/>
                <a:gd name="connsiteY207" fmla="*/ 137126 h 253645"/>
                <a:gd name="connsiteX208" fmla="*/ 376625 w 431338"/>
                <a:gd name="connsiteY208" fmla="*/ 139374 h 253645"/>
                <a:gd name="connsiteX209" fmla="*/ 378811 w 431338"/>
                <a:gd name="connsiteY209" fmla="*/ 141684 h 253645"/>
                <a:gd name="connsiteX210" fmla="*/ 370004 w 431338"/>
                <a:gd name="connsiteY210" fmla="*/ 155359 h 253645"/>
                <a:gd name="connsiteX211" fmla="*/ 374376 w 431338"/>
                <a:gd name="connsiteY211" fmla="*/ 155359 h 253645"/>
                <a:gd name="connsiteX212" fmla="*/ 376625 w 431338"/>
                <a:gd name="connsiteY212" fmla="*/ 157670 h 253645"/>
                <a:gd name="connsiteX213" fmla="*/ 380997 w 431338"/>
                <a:gd name="connsiteY213" fmla="*/ 157670 h 253645"/>
                <a:gd name="connsiteX214" fmla="*/ 383183 w 431338"/>
                <a:gd name="connsiteY214" fmla="*/ 159980 h 253645"/>
                <a:gd name="connsiteX215" fmla="*/ 385369 w 431338"/>
                <a:gd name="connsiteY215" fmla="*/ 159980 h 253645"/>
                <a:gd name="connsiteX216" fmla="*/ 389741 w 431338"/>
                <a:gd name="connsiteY216" fmla="*/ 157670 h 253645"/>
                <a:gd name="connsiteX217" fmla="*/ 396299 w 431338"/>
                <a:gd name="connsiteY217" fmla="*/ 157670 h 253645"/>
                <a:gd name="connsiteX218" fmla="*/ 398485 w 431338"/>
                <a:gd name="connsiteY218" fmla="*/ 159980 h 253645"/>
                <a:gd name="connsiteX219" fmla="*/ 400672 w 431338"/>
                <a:gd name="connsiteY219" fmla="*/ 159980 h 253645"/>
                <a:gd name="connsiteX220" fmla="*/ 402857 w 431338"/>
                <a:gd name="connsiteY220" fmla="*/ 162228 h 253645"/>
                <a:gd name="connsiteX221" fmla="*/ 405044 w 431338"/>
                <a:gd name="connsiteY221" fmla="*/ 162228 h 253645"/>
                <a:gd name="connsiteX222" fmla="*/ 411602 w 431338"/>
                <a:gd name="connsiteY222" fmla="*/ 155359 h 253645"/>
                <a:gd name="connsiteX223" fmla="*/ 418222 w 431338"/>
                <a:gd name="connsiteY223" fmla="*/ 153111 h 253645"/>
                <a:gd name="connsiteX224" fmla="*/ 418222 w 431338"/>
                <a:gd name="connsiteY224" fmla="*/ 150801 h 253645"/>
                <a:gd name="connsiteX225" fmla="*/ 422595 w 431338"/>
                <a:gd name="connsiteY225" fmla="*/ 150801 h 253645"/>
                <a:gd name="connsiteX226" fmla="*/ 426967 w 431338"/>
                <a:gd name="connsiteY226" fmla="*/ 148553 h 253645"/>
                <a:gd name="connsiteX227" fmla="*/ 431339 w 431338"/>
                <a:gd name="connsiteY227" fmla="*/ 143932 h 253645"/>
                <a:gd name="connsiteX228" fmla="*/ 431339 w 431338"/>
                <a:gd name="connsiteY228" fmla="*/ 139374 h 253645"/>
                <a:gd name="connsiteX229" fmla="*/ 426967 w 431338"/>
                <a:gd name="connsiteY229" fmla="*/ 139374 h 253645"/>
                <a:gd name="connsiteX230" fmla="*/ 422595 w 431338"/>
                <a:gd name="connsiteY230" fmla="*/ 141684 h 253645"/>
                <a:gd name="connsiteX231" fmla="*/ 420408 w 431338"/>
                <a:gd name="connsiteY231" fmla="*/ 141684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431338" h="253645">
                  <a:moveTo>
                    <a:pt x="420408" y="141684"/>
                  </a:moveTo>
                  <a:lnTo>
                    <a:pt x="418222" y="137126"/>
                  </a:lnTo>
                  <a:lnTo>
                    <a:pt x="409416" y="137126"/>
                  </a:lnTo>
                  <a:lnTo>
                    <a:pt x="407230" y="130257"/>
                  </a:lnTo>
                  <a:lnTo>
                    <a:pt x="400672" y="130257"/>
                  </a:lnTo>
                  <a:lnTo>
                    <a:pt x="394113" y="121140"/>
                  </a:lnTo>
                  <a:lnTo>
                    <a:pt x="394113" y="125699"/>
                  </a:lnTo>
                  <a:lnTo>
                    <a:pt x="389741" y="125699"/>
                  </a:lnTo>
                  <a:lnTo>
                    <a:pt x="389741" y="130257"/>
                  </a:lnTo>
                  <a:lnTo>
                    <a:pt x="376625" y="130257"/>
                  </a:lnTo>
                  <a:lnTo>
                    <a:pt x="372190" y="125699"/>
                  </a:lnTo>
                  <a:lnTo>
                    <a:pt x="361260" y="121140"/>
                  </a:lnTo>
                  <a:lnTo>
                    <a:pt x="378811" y="102844"/>
                  </a:lnTo>
                  <a:lnTo>
                    <a:pt x="378811" y="100534"/>
                  </a:lnTo>
                  <a:lnTo>
                    <a:pt x="376625" y="100534"/>
                  </a:lnTo>
                  <a:lnTo>
                    <a:pt x="376625" y="98286"/>
                  </a:lnTo>
                  <a:lnTo>
                    <a:pt x="365632" y="105092"/>
                  </a:lnTo>
                  <a:lnTo>
                    <a:pt x="356888" y="105092"/>
                  </a:lnTo>
                  <a:lnTo>
                    <a:pt x="352516" y="114272"/>
                  </a:lnTo>
                  <a:lnTo>
                    <a:pt x="350330" y="114272"/>
                  </a:lnTo>
                  <a:lnTo>
                    <a:pt x="348144" y="116519"/>
                  </a:lnTo>
                  <a:lnTo>
                    <a:pt x="343772" y="116519"/>
                  </a:lnTo>
                  <a:lnTo>
                    <a:pt x="339400" y="118830"/>
                  </a:lnTo>
                  <a:lnTo>
                    <a:pt x="334965" y="123388"/>
                  </a:lnTo>
                  <a:lnTo>
                    <a:pt x="334965" y="130257"/>
                  </a:lnTo>
                  <a:lnTo>
                    <a:pt x="332779" y="130257"/>
                  </a:lnTo>
                  <a:lnTo>
                    <a:pt x="330593" y="132505"/>
                  </a:lnTo>
                  <a:lnTo>
                    <a:pt x="326221" y="134815"/>
                  </a:lnTo>
                  <a:lnTo>
                    <a:pt x="321849" y="139374"/>
                  </a:lnTo>
                  <a:lnTo>
                    <a:pt x="321849" y="143932"/>
                  </a:lnTo>
                  <a:lnTo>
                    <a:pt x="324035" y="146243"/>
                  </a:lnTo>
                  <a:lnTo>
                    <a:pt x="324035" y="150801"/>
                  </a:lnTo>
                  <a:lnTo>
                    <a:pt x="321849" y="148553"/>
                  </a:lnTo>
                  <a:lnTo>
                    <a:pt x="317477" y="148553"/>
                  </a:lnTo>
                  <a:lnTo>
                    <a:pt x="313105" y="146243"/>
                  </a:lnTo>
                  <a:lnTo>
                    <a:pt x="310919" y="146243"/>
                  </a:lnTo>
                  <a:lnTo>
                    <a:pt x="310919" y="141684"/>
                  </a:lnTo>
                  <a:lnTo>
                    <a:pt x="313105" y="139374"/>
                  </a:lnTo>
                  <a:lnTo>
                    <a:pt x="313105" y="132505"/>
                  </a:lnTo>
                  <a:lnTo>
                    <a:pt x="306547" y="130257"/>
                  </a:lnTo>
                  <a:lnTo>
                    <a:pt x="278065" y="130257"/>
                  </a:lnTo>
                  <a:lnTo>
                    <a:pt x="267135" y="107403"/>
                  </a:lnTo>
                  <a:lnTo>
                    <a:pt x="264949" y="105092"/>
                  </a:lnTo>
                  <a:lnTo>
                    <a:pt x="260577" y="105092"/>
                  </a:lnTo>
                  <a:lnTo>
                    <a:pt x="258391" y="107403"/>
                  </a:lnTo>
                  <a:lnTo>
                    <a:pt x="256205" y="107403"/>
                  </a:lnTo>
                  <a:lnTo>
                    <a:pt x="254019" y="105092"/>
                  </a:lnTo>
                  <a:lnTo>
                    <a:pt x="254019" y="89107"/>
                  </a:lnTo>
                  <a:lnTo>
                    <a:pt x="251770" y="82238"/>
                  </a:lnTo>
                  <a:lnTo>
                    <a:pt x="251770" y="77680"/>
                  </a:lnTo>
                  <a:lnTo>
                    <a:pt x="240840" y="77680"/>
                  </a:lnTo>
                  <a:lnTo>
                    <a:pt x="238654" y="73121"/>
                  </a:lnTo>
                  <a:lnTo>
                    <a:pt x="234282" y="70811"/>
                  </a:lnTo>
                  <a:lnTo>
                    <a:pt x="232096" y="64005"/>
                  </a:lnTo>
                  <a:lnTo>
                    <a:pt x="225538" y="57136"/>
                  </a:lnTo>
                  <a:lnTo>
                    <a:pt x="223352" y="52577"/>
                  </a:lnTo>
                  <a:lnTo>
                    <a:pt x="218980" y="52577"/>
                  </a:lnTo>
                  <a:lnTo>
                    <a:pt x="210173" y="57136"/>
                  </a:lnTo>
                  <a:lnTo>
                    <a:pt x="207987" y="59384"/>
                  </a:lnTo>
                  <a:lnTo>
                    <a:pt x="201429" y="59384"/>
                  </a:lnTo>
                  <a:lnTo>
                    <a:pt x="194871" y="57136"/>
                  </a:lnTo>
                  <a:lnTo>
                    <a:pt x="173010" y="57136"/>
                  </a:lnTo>
                  <a:lnTo>
                    <a:pt x="166390" y="59384"/>
                  </a:lnTo>
                  <a:lnTo>
                    <a:pt x="153273" y="59384"/>
                  </a:lnTo>
                  <a:lnTo>
                    <a:pt x="151087" y="61694"/>
                  </a:lnTo>
                  <a:lnTo>
                    <a:pt x="148901" y="61694"/>
                  </a:lnTo>
                  <a:lnTo>
                    <a:pt x="120420" y="34281"/>
                  </a:lnTo>
                  <a:lnTo>
                    <a:pt x="96373" y="20544"/>
                  </a:lnTo>
                  <a:lnTo>
                    <a:pt x="98560" y="25102"/>
                  </a:lnTo>
                  <a:lnTo>
                    <a:pt x="98560" y="34281"/>
                  </a:lnTo>
                  <a:lnTo>
                    <a:pt x="96373" y="38840"/>
                  </a:lnTo>
                  <a:lnTo>
                    <a:pt x="94188" y="41150"/>
                  </a:lnTo>
                  <a:lnTo>
                    <a:pt x="87629" y="41150"/>
                  </a:lnTo>
                  <a:lnTo>
                    <a:pt x="83195" y="38840"/>
                  </a:lnTo>
                  <a:lnTo>
                    <a:pt x="81009" y="36592"/>
                  </a:lnTo>
                  <a:lnTo>
                    <a:pt x="81009" y="29723"/>
                  </a:lnTo>
                  <a:lnTo>
                    <a:pt x="76637" y="20544"/>
                  </a:lnTo>
                  <a:lnTo>
                    <a:pt x="78823" y="13738"/>
                  </a:lnTo>
                  <a:lnTo>
                    <a:pt x="59148" y="4558"/>
                  </a:lnTo>
                  <a:lnTo>
                    <a:pt x="56962" y="11427"/>
                  </a:lnTo>
                  <a:lnTo>
                    <a:pt x="61334" y="13738"/>
                  </a:lnTo>
                  <a:lnTo>
                    <a:pt x="63521" y="18296"/>
                  </a:lnTo>
                  <a:lnTo>
                    <a:pt x="63521" y="27413"/>
                  </a:lnTo>
                  <a:lnTo>
                    <a:pt x="61334" y="29723"/>
                  </a:lnTo>
                  <a:lnTo>
                    <a:pt x="56962" y="31971"/>
                  </a:lnTo>
                  <a:lnTo>
                    <a:pt x="54776" y="31971"/>
                  </a:lnTo>
                  <a:lnTo>
                    <a:pt x="52590" y="29723"/>
                  </a:lnTo>
                  <a:lnTo>
                    <a:pt x="52590" y="22854"/>
                  </a:lnTo>
                  <a:lnTo>
                    <a:pt x="48218" y="18296"/>
                  </a:lnTo>
                  <a:lnTo>
                    <a:pt x="48218" y="15986"/>
                  </a:lnTo>
                  <a:lnTo>
                    <a:pt x="52590" y="11427"/>
                  </a:lnTo>
                  <a:lnTo>
                    <a:pt x="54776" y="2248"/>
                  </a:lnTo>
                  <a:lnTo>
                    <a:pt x="52590" y="0"/>
                  </a:lnTo>
                  <a:lnTo>
                    <a:pt x="0" y="15986"/>
                  </a:lnTo>
                  <a:lnTo>
                    <a:pt x="17551" y="123388"/>
                  </a:lnTo>
                  <a:lnTo>
                    <a:pt x="21923" y="123388"/>
                  </a:lnTo>
                  <a:lnTo>
                    <a:pt x="26295" y="127947"/>
                  </a:lnTo>
                  <a:lnTo>
                    <a:pt x="50404" y="127947"/>
                  </a:lnTo>
                  <a:lnTo>
                    <a:pt x="48218" y="123388"/>
                  </a:lnTo>
                  <a:lnTo>
                    <a:pt x="43783" y="121140"/>
                  </a:lnTo>
                  <a:lnTo>
                    <a:pt x="41598" y="114272"/>
                  </a:lnTo>
                  <a:lnTo>
                    <a:pt x="41598" y="109651"/>
                  </a:lnTo>
                  <a:lnTo>
                    <a:pt x="48218" y="102844"/>
                  </a:lnTo>
                  <a:lnTo>
                    <a:pt x="52590" y="100534"/>
                  </a:lnTo>
                  <a:lnTo>
                    <a:pt x="56962" y="100534"/>
                  </a:lnTo>
                  <a:lnTo>
                    <a:pt x="59148" y="98286"/>
                  </a:lnTo>
                  <a:lnTo>
                    <a:pt x="61334" y="98286"/>
                  </a:lnTo>
                  <a:lnTo>
                    <a:pt x="61334" y="93665"/>
                  </a:lnTo>
                  <a:lnTo>
                    <a:pt x="63521" y="91417"/>
                  </a:lnTo>
                  <a:lnTo>
                    <a:pt x="65706" y="91417"/>
                  </a:lnTo>
                  <a:lnTo>
                    <a:pt x="67892" y="93665"/>
                  </a:lnTo>
                  <a:lnTo>
                    <a:pt x="72265" y="93665"/>
                  </a:lnTo>
                  <a:lnTo>
                    <a:pt x="74451" y="95976"/>
                  </a:lnTo>
                  <a:lnTo>
                    <a:pt x="63521" y="84548"/>
                  </a:lnTo>
                  <a:lnTo>
                    <a:pt x="74451" y="86796"/>
                  </a:lnTo>
                  <a:lnTo>
                    <a:pt x="76637" y="82238"/>
                  </a:lnTo>
                  <a:lnTo>
                    <a:pt x="83195" y="91417"/>
                  </a:lnTo>
                  <a:lnTo>
                    <a:pt x="92002" y="91417"/>
                  </a:lnTo>
                  <a:lnTo>
                    <a:pt x="92002" y="95976"/>
                  </a:lnTo>
                  <a:lnTo>
                    <a:pt x="96373" y="98286"/>
                  </a:lnTo>
                  <a:lnTo>
                    <a:pt x="109490" y="98286"/>
                  </a:lnTo>
                  <a:lnTo>
                    <a:pt x="111676" y="100534"/>
                  </a:lnTo>
                  <a:lnTo>
                    <a:pt x="113862" y="105092"/>
                  </a:lnTo>
                  <a:lnTo>
                    <a:pt x="113862" y="109651"/>
                  </a:lnTo>
                  <a:lnTo>
                    <a:pt x="118234" y="111961"/>
                  </a:lnTo>
                  <a:lnTo>
                    <a:pt x="113862" y="116519"/>
                  </a:lnTo>
                  <a:lnTo>
                    <a:pt x="113862" y="121140"/>
                  </a:lnTo>
                  <a:lnTo>
                    <a:pt x="120420" y="127947"/>
                  </a:lnTo>
                  <a:lnTo>
                    <a:pt x="131413" y="127947"/>
                  </a:lnTo>
                  <a:lnTo>
                    <a:pt x="151087" y="130257"/>
                  </a:lnTo>
                  <a:lnTo>
                    <a:pt x="151087" y="127947"/>
                  </a:lnTo>
                  <a:lnTo>
                    <a:pt x="164204" y="134815"/>
                  </a:lnTo>
                  <a:lnTo>
                    <a:pt x="170762" y="146243"/>
                  </a:lnTo>
                  <a:lnTo>
                    <a:pt x="177382" y="153111"/>
                  </a:lnTo>
                  <a:lnTo>
                    <a:pt x="177382" y="155359"/>
                  </a:lnTo>
                  <a:lnTo>
                    <a:pt x="179568" y="157670"/>
                  </a:lnTo>
                  <a:lnTo>
                    <a:pt x="186126" y="171407"/>
                  </a:lnTo>
                  <a:lnTo>
                    <a:pt x="190498" y="175966"/>
                  </a:lnTo>
                  <a:lnTo>
                    <a:pt x="194871" y="178214"/>
                  </a:lnTo>
                  <a:lnTo>
                    <a:pt x="201429" y="178214"/>
                  </a:lnTo>
                  <a:lnTo>
                    <a:pt x="205801" y="180524"/>
                  </a:lnTo>
                  <a:lnTo>
                    <a:pt x="207987" y="180524"/>
                  </a:lnTo>
                  <a:lnTo>
                    <a:pt x="212359" y="185082"/>
                  </a:lnTo>
                  <a:lnTo>
                    <a:pt x="214608" y="189641"/>
                  </a:lnTo>
                  <a:lnTo>
                    <a:pt x="216794" y="191951"/>
                  </a:lnTo>
                  <a:lnTo>
                    <a:pt x="227724" y="198820"/>
                  </a:lnTo>
                  <a:lnTo>
                    <a:pt x="236468" y="198820"/>
                  </a:lnTo>
                  <a:lnTo>
                    <a:pt x="243026" y="203378"/>
                  </a:lnTo>
                  <a:lnTo>
                    <a:pt x="251770" y="207937"/>
                  </a:lnTo>
                  <a:lnTo>
                    <a:pt x="254019" y="210247"/>
                  </a:lnTo>
                  <a:lnTo>
                    <a:pt x="258391" y="212495"/>
                  </a:lnTo>
                  <a:lnTo>
                    <a:pt x="262763" y="217053"/>
                  </a:lnTo>
                  <a:lnTo>
                    <a:pt x="267135" y="217053"/>
                  </a:lnTo>
                  <a:lnTo>
                    <a:pt x="271507" y="221674"/>
                  </a:lnTo>
                  <a:lnTo>
                    <a:pt x="273693" y="221674"/>
                  </a:lnTo>
                  <a:lnTo>
                    <a:pt x="282438" y="219364"/>
                  </a:lnTo>
                  <a:lnTo>
                    <a:pt x="299988" y="230791"/>
                  </a:lnTo>
                  <a:lnTo>
                    <a:pt x="297802" y="233101"/>
                  </a:lnTo>
                  <a:lnTo>
                    <a:pt x="297802" y="239908"/>
                  </a:lnTo>
                  <a:lnTo>
                    <a:pt x="302174" y="244529"/>
                  </a:lnTo>
                  <a:lnTo>
                    <a:pt x="302174" y="249087"/>
                  </a:lnTo>
                  <a:lnTo>
                    <a:pt x="306547" y="249087"/>
                  </a:lnTo>
                  <a:lnTo>
                    <a:pt x="310919" y="244529"/>
                  </a:lnTo>
                  <a:lnTo>
                    <a:pt x="317477" y="253645"/>
                  </a:lnTo>
                  <a:lnTo>
                    <a:pt x="321849" y="251335"/>
                  </a:lnTo>
                  <a:lnTo>
                    <a:pt x="326221" y="251335"/>
                  </a:lnTo>
                  <a:lnTo>
                    <a:pt x="328407" y="253645"/>
                  </a:lnTo>
                  <a:lnTo>
                    <a:pt x="330593" y="253645"/>
                  </a:lnTo>
                  <a:lnTo>
                    <a:pt x="328407" y="253645"/>
                  </a:lnTo>
                  <a:lnTo>
                    <a:pt x="328407" y="244529"/>
                  </a:lnTo>
                  <a:lnTo>
                    <a:pt x="330593" y="242218"/>
                  </a:lnTo>
                  <a:lnTo>
                    <a:pt x="332779" y="237660"/>
                  </a:lnTo>
                  <a:lnTo>
                    <a:pt x="337151" y="235349"/>
                  </a:lnTo>
                  <a:lnTo>
                    <a:pt x="339400" y="230791"/>
                  </a:lnTo>
                  <a:lnTo>
                    <a:pt x="339400" y="223922"/>
                  </a:lnTo>
                  <a:lnTo>
                    <a:pt x="334965" y="219364"/>
                  </a:lnTo>
                  <a:lnTo>
                    <a:pt x="330593" y="217053"/>
                  </a:lnTo>
                  <a:lnTo>
                    <a:pt x="328407" y="214805"/>
                  </a:lnTo>
                  <a:lnTo>
                    <a:pt x="328407" y="207937"/>
                  </a:lnTo>
                  <a:lnTo>
                    <a:pt x="330593" y="205626"/>
                  </a:lnTo>
                  <a:lnTo>
                    <a:pt x="330593" y="203378"/>
                  </a:lnTo>
                  <a:lnTo>
                    <a:pt x="326221" y="198820"/>
                  </a:lnTo>
                  <a:lnTo>
                    <a:pt x="321849" y="198820"/>
                  </a:lnTo>
                  <a:lnTo>
                    <a:pt x="319663" y="196510"/>
                  </a:lnTo>
                  <a:lnTo>
                    <a:pt x="317477" y="196510"/>
                  </a:lnTo>
                  <a:lnTo>
                    <a:pt x="313105" y="191951"/>
                  </a:lnTo>
                  <a:lnTo>
                    <a:pt x="306547" y="191951"/>
                  </a:lnTo>
                  <a:lnTo>
                    <a:pt x="306547" y="185082"/>
                  </a:lnTo>
                  <a:lnTo>
                    <a:pt x="308732" y="182772"/>
                  </a:lnTo>
                  <a:lnTo>
                    <a:pt x="326221" y="182772"/>
                  </a:lnTo>
                  <a:lnTo>
                    <a:pt x="334965" y="178214"/>
                  </a:lnTo>
                  <a:lnTo>
                    <a:pt x="334965" y="173655"/>
                  </a:lnTo>
                  <a:lnTo>
                    <a:pt x="332779" y="173655"/>
                  </a:lnTo>
                  <a:lnTo>
                    <a:pt x="339400" y="169097"/>
                  </a:lnTo>
                  <a:lnTo>
                    <a:pt x="330593" y="159980"/>
                  </a:lnTo>
                  <a:lnTo>
                    <a:pt x="345958" y="159980"/>
                  </a:lnTo>
                  <a:lnTo>
                    <a:pt x="345958" y="157670"/>
                  </a:lnTo>
                  <a:lnTo>
                    <a:pt x="341586" y="153111"/>
                  </a:lnTo>
                  <a:lnTo>
                    <a:pt x="341586" y="148553"/>
                  </a:lnTo>
                  <a:lnTo>
                    <a:pt x="343772" y="146243"/>
                  </a:lnTo>
                  <a:lnTo>
                    <a:pt x="343772" y="141684"/>
                  </a:lnTo>
                  <a:lnTo>
                    <a:pt x="348144" y="141684"/>
                  </a:lnTo>
                  <a:lnTo>
                    <a:pt x="354702" y="148553"/>
                  </a:lnTo>
                  <a:lnTo>
                    <a:pt x="356888" y="148553"/>
                  </a:lnTo>
                  <a:lnTo>
                    <a:pt x="359074" y="143932"/>
                  </a:lnTo>
                  <a:lnTo>
                    <a:pt x="363446" y="141684"/>
                  </a:lnTo>
                  <a:lnTo>
                    <a:pt x="365632" y="137126"/>
                  </a:lnTo>
                  <a:lnTo>
                    <a:pt x="372190" y="137126"/>
                  </a:lnTo>
                  <a:lnTo>
                    <a:pt x="376625" y="139374"/>
                  </a:lnTo>
                  <a:lnTo>
                    <a:pt x="378811" y="141684"/>
                  </a:lnTo>
                  <a:lnTo>
                    <a:pt x="370004" y="155359"/>
                  </a:lnTo>
                  <a:lnTo>
                    <a:pt x="374376" y="155359"/>
                  </a:lnTo>
                  <a:lnTo>
                    <a:pt x="376625" y="157670"/>
                  </a:lnTo>
                  <a:lnTo>
                    <a:pt x="380997" y="157670"/>
                  </a:lnTo>
                  <a:lnTo>
                    <a:pt x="383183" y="159980"/>
                  </a:lnTo>
                  <a:lnTo>
                    <a:pt x="385369" y="159980"/>
                  </a:lnTo>
                  <a:lnTo>
                    <a:pt x="389741" y="157670"/>
                  </a:lnTo>
                  <a:lnTo>
                    <a:pt x="396299" y="157670"/>
                  </a:lnTo>
                  <a:lnTo>
                    <a:pt x="398485" y="159980"/>
                  </a:lnTo>
                  <a:lnTo>
                    <a:pt x="400672" y="159980"/>
                  </a:lnTo>
                  <a:lnTo>
                    <a:pt x="402857" y="162228"/>
                  </a:lnTo>
                  <a:lnTo>
                    <a:pt x="405044" y="162228"/>
                  </a:lnTo>
                  <a:lnTo>
                    <a:pt x="411602" y="155359"/>
                  </a:lnTo>
                  <a:lnTo>
                    <a:pt x="418222" y="153111"/>
                  </a:lnTo>
                  <a:lnTo>
                    <a:pt x="418222" y="150801"/>
                  </a:lnTo>
                  <a:lnTo>
                    <a:pt x="422595" y="150801"/>
                  </a:lnTo>
                  <a:lnTo>
                    <a:pt x="426967" y="148553"/>
                  </a:lnTo>
                  <a:lnTo>
                    <a:pt x="431339" y="143932"/>
                  </a:lnTo>
                  <a:lnTo>
                    <a:pt x="431339" y="139374"/>
                  </a:lnTo>
                  <a:lnTo>
                    <a:pt x="426967" y="139374"/>
                  </a:lnTo>
                  <a:lnTo>
                    <a:pt x="422595" y="141684"/>
                  </a:lnTo>
                  <a:lnTo>
                    <a:pt x="420408" y="141684"/>
                  </a:lnTo>
                  <a:close/>
                </a:path>
              </a:pathLst>
            </a:custGeom>
            <a:noFill/>
            <a:ln w="1561" cap="flat">
              <a:solidFill>
                <a:srgbClr val="FFFFFF"/>
              </a:solidFill>
              <a:prstDash val="solid"/>
              <a:round/>
            </a:ln>
          </p:spPr>
          <p:txBody>
            <a:bodyPr rtlCol="0" anchor="ctr"/>
            <a:lstStyle/>
            <a:p>
              <a:endParaRPr lang="en-US" noProof="0" dirty="0"/>
            </a:p>
          </p:txBody>
        </p:sp>
        <p:sp>
          <p:nvSpPr>
            <p:cNvPr id="4887" name="Serbest Form 4886">
              <a:extLst>
                <a:ext uri="{FF2B5EF4-FFF2-40B4-BE49-F238E27FC236}">
                  <a16:creationId xmlns:a16="http://schemas.microsoft.com/office/drawing/2014/main" id="{6456844E-19B9-BE46-8345-9895F089CA1D}"/>
                </a:ext>
              </a:extLst>
            </p:cNvPr>
            <p:cNvSpPr/>
            <p:nvPr/>
          </p:nvSpPr>
          <p:spPr>
            <a:xfrm>
              <a:off x="8226908" y="1818699"/>
              <a:ext cx="215669" cy="456586"/>
            </a:xfrm>
            <a:custGeom>
              <a:avLst/>
              <a:gdLst>
                <a:gd name="connsiteX0" fmla="*/ 2124 w 215669"/>
                <a:gd name="connsiteY0" fmla="*/ 18358 h 456586"/>
                <a:gd name="connsiteX1" fmla="*/ 0 w 215669"/>
                <a:gd name="connsiteY1" fmla="*/ 22979 h 456586"/>
                <a:gd name="connsiteX2" fmla="*/ 0 w 215669"/>
                <a:gd name="connsiteY2" fmla="*/ 27538 h 456586"/>
                <a:gd name="connsiteX3" fmla="*/ 4310 w 215669"/>
                <a:gd name="connsiteY3" fmla="*/ 36717 h 456586"/>
                <a:gd name="connsiteX4" fmla="*/ 6433 w 215669"/>
                <a:gd name="connsiteY4" fmla="*/ 39027 h 456586"/>
                <a:gd name="connsiteX5" fmla="*/ 8557 w 215669"/>
                <a:gd name="connsiteY5" fmla="*/ 43586 h 456586"/>
                <a:gd name="connsiteX6" fmla="*/ 12804 w 215669"/>
                <a:gd name="connsiteY6" fmla="*/ 45896 h 456586"/>
                <a:gd name="connsiteX7" fmla="*/ 14928 w 215669"/>
                <a:gd name="connsiteY7" fmla="*/ 50517 h 456586"/>
                <a:gd name="connsiteX8" fmla="*/ 17114 w 215669"/>
                <a:gd name="connsiteY8" fmla="*/ 48206 h 456586"/>
                <a:gd name="connsiteX9" fmla="*/ 19237 w 215669"/>
                <a:gd name="connsiteY9" fmla="*/ 48206 h 456586"/>
                <a:gd name="connsiteX10" fmla="*/ 19237 w 215669"/>
                <a:gd name="connsiteY10" fmla="*/ 59696 h 456586"/>
                <a:gd name="connsiteX11" fmla="*/ 23484 w 215669"/>
                <a:gd name="connsiteY11" fmla="*/ 68875 h 456586"/>
                <a:gd name="connsiteX12" fmla="*/ 29918 w 215669"/>
                <a:gd name="connsiteY12" fmla="*/ 75744 h 456586"/>
                <a:gd name="connsiteX13" fmla="*/ 32041 w 215669"/>
                <a:gd name="connsiteY13" fmla="*/ 80302 h 456586"/>
                <a:gd name="connsiteX14" fmla="*/ 38475 w 215669"/>
                <a:gd name="connsiteY14" fmla="*/ 80302 h 456586"/>
                <a:gd name="connsiteX15" fmla="*/ 38475 w 215669"/>
                <a:gd name="connsiteY15" fmla="*/ 82613 h 456586"/>
                <a:gd name="connsiteX16" fmla="*/ 42722 w 215669"/>
                <a:gd name="connsiteY16" fmla="*/ 87233 h 456586"/>
                <a:gd name="connsiteX17" fmla="*/ 44845 w 215669"/>
                <a:gd name="connsiteY17" fmla="*/ 84923 h 456586"/>
                <a:gd name="connsiteX18" fmla="*/ 46969 w 215669"/>
                <a:gd name="connsiteY18" fmla="*/ 80302 h 456586"/>
                <a:gd name="connsiteX19" fmla="*/ 46969 w 215669"/>
                <a:gd name="connsiteY19" fmla="*/ 77992 h 456586"/>
                <a:gd name="connsiteX20" fmla="*/ 49155 w 215669"/>
                <a:gd name="connsiteY20" fmla="*/ 73434 h 456586"/>
                <a:gd name="connsiteX21" fmla="*/ 53402 w 215669"/>
                <a:gd name="connsiteY21" fmla="*/ 73434 h 456586"/>
                <a:gd name="connsiteX22" fmla="*/ 57649 w 215669"/>
                <a:gd name="connsiteY22" fmla="*/ 75744 h 456586"/>
                <a:gd name="connsiteX23" fmla="*/ 66206 w 215669"/>
                <a:gd name="connsiteY23" fmla="*/ 84923 h 456586"/>
                <a:gd name="connsiteX24" fmla="*/ 64083 w 215669"/>
                <a:gd name="connsiteY24" fmla="*/ 84923 h 456586"/>
                <a:gd name="connsiteX25" fmla="*/ 61959 w 215669"/>
                <a:gd name="connsiteY25" fmla="*/ 87233 h 456586"/>
                <a:gd name="connsiteX26" fmla="*/ 61959 w 215669"/>
                <a:gd name="connsiteY26" fmla="*/ 89482 h 456586"/>
                <a:gd name="connsiteX27" fmla="*/ 70453 w 215669"/>
                <a:gd name="connsiteY27" fmla="*/ 94102 h 456586"/>
                <a:gd name="connsiteX28" fmla="*/ 76886 w 215669"/>
                <a:gd name="connsiteY28" fmla="*/ 96350 h 456586"/>
                <a:gd name="connsiteX29" fmla="*/ 81134 w 215669"/>
                <a:gd name="connsiteY29" fmla="*/ 98661 h 456586"/>
                <a:gd name="connsiteX30" fmla="*/ 81134 w 215669"/>
                <a:gd name="connsiteY30" fmla="*/ 103282 h 456586"/>
                <a:gd name="connsiteX31" fmla="*/ 79010 w 215669"/>
                <a:gd name="connsiteY31" fmla="*/ 107840 h 456586"/>
                <a:gd name="connsiteX32" fmla="*/ 74763 w 215669"/>
                <a:gd name="connsiteY32" fmla="*/ 110150 h 456586"/>
                <a:gd name="connsiteX33" fmla="*/ 72639 w 215669"/>
                <a:gd name="connsiteY33" fmla="*/ 114709 h 456586"/>
                <a:gd name="connsiteX34" fmla="*/ 70453 w 215669"/>
                <a:gd name="connsiteY34" fmla="*/ 117019 h 456586"/>
                <a:gd name="connsiteX35" fmla="*/ 64083 w 215669"/>
                <a:gd name="connsiteY35" fmla="*/ 117019 h 456586"/>
                <a:gd name="connsiteX36" fmla="*/ 61959 w 215669"/>
                <a:gd name="connsiteY36" fmla="*/ 114709 h 456586"/>
                <a:gd name="connsiteX37" fmla="*/ 53402 w 215669"/>
                <a:gd name="connsiteY37" fmla="*/ 114709 h 456586"/>
                <a:gd name="connsiteX38" fmla="*/ 55526 w 215669"/>
                <a:gd name="connsiteY38" fmla="*/ 117019 h 456586"/>
                <a:gd name="connsiteX39" fmla="*/ 55526 w 215669"/>
                <a:gd name="connsiteY39" fmla="*/ 123888 h 456586"/>
                <a:gd name="connsiteX40" fmla="*/ 59773 w 215669"/>
                <a:gd name="connsiteY40" fmla="*/ 126198 h 456586"/>
                <a:gd name="connsiteX41" fmla="*/ 61959 w 215669"/>
                <a:gd name="connsiteY41" fmla="*/ 128509 h 456586"/>
                <a:gd name="connsiteX42" fmla="*/ 74763 w 215669"/>
                <a:gd name="connsiteY42" fmla="*/ 135377 h 456586"/>
                <a:gd name="connsiteX43" fmla="*/ 79010 w 215669"/>
                <a:gd name="connsiteY43" fmla="*/ 139936 h 456586"/>
                <a:gd name="connsiteX44" fmla="*/ 83320 w 215669"/>
                <a:gd name="connsiteY44" fmla="*/ 142246 h 456586"/>
                <a:gd name="connsiteX45" fmla="*/ 85443 w 215669"/>
                <a:gd name="connsiteY45" fmla="*/ 144557 h 456586"/>
                <a:gd name="connsiteX46" fmla="*/ 89690 w 215669"/>
                <a:gd name="connsiteY46" fmla="*/ 144557 h 456586"/>
                <a:gd name="connsiteX47" fmla="*/ 89690 w 215669"/>
                <a:gd name="connsiteY47" fmla="*/ 156046 h 456586"/>
                <a:gd name="connsiteX48" fmla="*/ 91814 w 215669"/>
                <a:gd name="connsiteY48" fmla="*/ 158294 h 456586"/>
                <a:gd name="connsiteX49" fmla="*/ 96124 w 215669"/>
                <a:gd name="connsiteY49" fmla="*/ 158294 h 456586"/>
                <a:gd name="connsiteX50" fmla="*/ 100371 w 215669"/>
                <a:gd name="connsiteY50" fmla="*/ 160605 h 456586"/>
                <a:gd name="connsiteX51" fmla="*/ 102495 w 215669"/>
                <a:gd name="connsiteY51" fmla="*/ 162915 h 456586"/>
                <a:gd name="connsiteX52" fmla="*/ 104618 w 215669"/>
                <a:gd name="connsiteY52" fmla="*/ 162915 h 456586"/>
                <a:gd name="connsiteX53" fmla="*/ 104618 w 215669"/>
                <a:gd name="connsiteY53" fmla="*/ 172094 h 456586"/>
                <a:gd name="connsiteX54" fmla="*/ 108928 w 215669"/>
                <a:gd name="connsiteY54" fmla="*/ 181273 h 456586"/>
                <a:gd name="connsiteX55" fmla="*/ 115299 w 215669"/>
                <a:gd name="connsiteY55" fmla="*/ 185832 h 456586"/>
                <a:gd name="connsiteX56" fmla="*/ 121732 w 215669"/>
                <a:gd name="connsiteY56" fmla="*/ 192763 h 456586"/>
                <a:gd name="connsiteX57" fmla="*/ 123855 w 215669"/>
                <a:gd name="connsiteY57" fmla="*/ 199632 h 456586"/>
                <a:gd name="connsiteX58" fmla="*/ 130288 w 215669"/>
                <a:gd name="connsiteY58" fmla="*/ 199632 h 456586"/>
                <a:gd name="connsiteX59" fmla="*/ 130288 w 215669"/>
                <a:gd name="connsiteY59" fmla="*/ 201942 h 456586"/>
                <a:gd name="connsiteX60" fmla="*/ 132412 w 215669"/>
                <a:gd name="connsiteY60" fmla="*/ 204190 h 456586"/>
                <a:gd name="connsiteX61" fmla="*/ 136659 w 215669"/>
                <a:gd name="connsiteY61" fmla="*/ 213369 h 456586"/>
                <a:gd name="connsiteX62" fmla="*/ 140906 w 215669"/>
                <a:gd name="connsiteY62" fmla="*/ 217990 h 456586"/>
                <a:gd name="connsiteX63" fmla="*/ 145216 w 215669"/>
                <a:gd name="connsiteY63" fmla="*/ 217990 h 456586"/>
                <a:gd name="connsiteX64" fmla="*/ 147340 w 215669"/>
                <a:gd name="connsiteY64" fmla="*/ 220300 h 456586"/>
                <a:gd name="connsiteX65" fmla="*/ 151587 w 215669"/>
                <a:gd name="connsiteY65" fmla="*/ 222549 h 456586"/>
                <a:gd name="connsiteX66" fmla="*/ 153773 w 215669"/>
                <a:gd name="connsiteY66" fmla="*/ 224859 h 456586"/>
                <a:gd name="connsiteX67" fmla="*/ 153773 w 215669"/>
                <a:gd name="connsiteY67" fmla="*/ 229417 h 456586"/>
                <a:gd name="connsiteX68" fmla="*/ 151587 w 215669"/>
                <a:gd name="connsiteY68" fmla="*/ 231728 h 456586"/>
                <a:gd name="connsiteX69" fmla="*/ 149463 w 215669"/>
                <a:gd name="connsiteY69" fmla="*/ 231728 h 456586"/>
                <a:gd name="connsiteX70" fmla="*/ 147340 w 215669"/>
                <a:gd name="connsiteY70" fmla="*/ 234038 h 456586"/>
                <a:gd name="connsiteX71" fmla="*/ 145216 w 215669"/>
                <a:gd name="connsiteY71" fmla="*/ 234038 h 456586"/>
                <a:gd name="connsiteX72" fmla="*/ 153773 w 215669"/>
                <a:gd name="connsiteY72" fmla="*/ 243217 h 456586"/>
                <a:gd name="connsiteX73" fmla="*/ 162267 w 215669"/>
                <a:gd name="connsiteY73" fmla="*/ 247776 h 456586"/>
                <a:gd name="connsiteX74" fmla="*/ 164453 w 215669"/>
                <a:gd name="connsiteY74" fmla="*/ 250086 h 456586"/>
                <a:gd name="connsiteX75" fmla="*/ 166577 w 215669"/>
                <a:gd name="connsiteY75" fmla="*/ 250086 h 456586"/>
                <a:gd name="connsiteX76" fmla="*/ 160144 w 215669"/>
                <a:gd name="connsiteY76" fmla="*/ 263886 h 456586"/>
                <a:gd name="connsiteX77" fmla="*/ 162267 w 215669"/>
                <a:gd name="connsiteY77" fmla="*/ 263886 h 456586"/>
                <a:gd name="connsiteX78" fmla="*/ 166577 w 215669"/>
                <a:gd name="connsiteY78" fmla="*/ 268444 h 456586"/>
                <a:gd name="connsiteX79" fmla="*/ 166577 w 215669"/>
                <a:gd name="connsiteY79" fmla="*/ 270755 h 456586"/>
                <a:gd name="connsiteX80" fmla="*/ 162267 w 215669"/>
                <a:gd name="connsiteY80" fmla="*/ 275313 h 456586"/>
                <a:gd name="connsiteX81" fmla="*/ 160144 w 215669"/>
                <a:gd name="connsiteY81" fmla="*/ 275313 h 456586"/>
                <a:gd name="connsiteX82" fmla="*/ 160144 w 215669"/>
                <a:gd name="connsiteY82" fmla="*/ 291361 h 456586"/>
                <a:gd name="connsiteX83" fmla="*/ 162267 w 215669"/>
                <a:gd name="connsiteY83" fmla="*/ 291361 h 456586"/>
                <a:gd name="connsiteX84" fmla="*/ 166577 w 215669"/>
                <a:gd name="connsiteY84" fmla="*/ 295982 h 456586"/>
                <a:gd name="connsiteX85" fmla="*/ 170824 w 215669"/>
                <a:gd name="connsiteY85" fmla="*/ 305161 h 456586"/>
                <a:gd name="connsiteX86" fmla="*/ 170824 w 215669"/>
                <a:gd name="connsiteY86" fmla="*/ 307472 h 456586"/>
                <a:gd name="connsiteX87" fmla="*/ 166577 w 215669"/>
                <a:gd name="connsiteY87" fmla="*/ 312030 h 456586"/>
                <a:gd name="connsiteX88" fmla="*/ 164453 w 215669"/>
                <a:gd name="connsiteY88" fmla="*/ 312030 h 456586"/>
                <a:gd name="connsiteX89" fmla="*/ 164453 w 215669"/>
                <a:gd name="connsiteY89" fmla="*/ 316651 h 456586"/>
                <a:gd name="connsiteX90" fmla="*/ 166577 w 215669"/>
                <a:gd name="connsiteY90" fmla="*/ 318899 h 456586"/>
                <a:gd name="connsiteX91" fmla="*/ 166577 w 215669"/>
                <a:gd name="connsiteY91" fmla="*/ 330388 h 456586"/>
                <a:gd name="connsiteX92" fmla="*/ 168701 w 215669"/>
                <a:gd name="connsiteY92" fmla="*/ 332699 h 456586"/>
                <a:gd name="connsiteX93" fmla="*/ 168701 w 215669"/>
                <a:gd name="connsiteY93" fmla="*/ 344126 h 456586"/>
                <a:gd name="connsiteX94" fmla="*/ 164453 w 215669"/>
                <a:gd name="connsiteY94" fmla="*/ 341878 h 456586"/>
                <a:gd name="connsiteX95" fmla="*/ 158020 w 215669"/>
                <a:gd name="connsiteY95" fmla="*/ 341878 h 456586"/>
                <a:gd name="connsiteX96" fmla="*/ 155897 w 215669"/>
                <a:gd name="connsiteY96" fmla="*/ 344126 h 456586"/>
                <a:gd name="connsiteX97" fmla="*/ 155897 w 215669"/>
                <a:gd name="connsiteY97" fmla="*/ 351057 h 456586"/>
                <a:gd name="connsiteX98" fmla="*/ 145216 w 215669"/>
                <a:gd name="connsiteY98" fmla="*/ 351057 h 456586"/>
                <a:gd name="connsiteX99" fmla="*/ 145216 w 215669"/>
                <a:gd name="connsiteY99" fmla="*/ 360236 h 456586"/>
                <a:gd name="connsiteX100" fmla="*/ 130288 w 215669"/>
                <a:gd name="connsiteY100" fmla="*/ 360236 h 456586"/>
                <a:gd name="connsiteX101" fmla="*/ 130288 w 215669"/>
                <a:gd name="connsiteY101" fmla="*/ 369415 h 456586"/>
                <a:gd name="connsiteX102" fmla="*/ 134536 w 215669"/>
                <a:gd name="connsiteY102" fmla="*/ 378595 h 456586"/>
                <a:gd name="connsiteX103" fmla="*/ 140906 w 215669"/>
                <a:gd name="connsiteY103" fmla="*/ 385463 h 456586"/>
                <a:gd name="connsiteX104" fmla="*/ 140906 w 215669"/>
                <a:gd name="connsiteY104" fmla="*/ 390022 h 456586"/>
                <a:gd name="connsiteX105" fmla="*/ 138783 w 215669"/>
                <a:gd name="connsiteY105" fmla="*/ 387774 h 456586"/>
                <a:gd name="connsiteX106" fmla="*/ 134536 w 215669"/>
                <a:gd name="connsiteY106" fmla="*/ 385463 h 456586"/>
                <a:gd name="connsiteX107" fmla="*/ 132412 w 215669"/>
                <a:gd name="connsiteY107" fmla="*/ 383153 h 456586"/>
                <a:gd name="connsiteX108" fmla="*/ 128102 w 215669"/>
                <a:gd name="connsiteY108" fmla="*/ 380843 h 456586"/>
                <a:gd name="connsiteX109" fmla="*/ 123855 w 215669"/>
                <a:gd name="connsiteY109" fmla="*/ 380843 h 456586"/>
                <a:gd name="connsiteX110" fmla="*/ 121732 w 215669"/>
                <a:gd name="connsiteY110" fmla="*/ 383153 h 456586"/>
                <a:gd name="connsiteX111" fmla="*/ 121732 w 215669"/>
                <a:gd name="connsiteY111" fmla="*/ 385463 h 456586"/>
                <a:gd name="connsiteX112" fmla="*/ 108928 w 215669"/>
                <a:gd name="connsiteY112" fmla="*/ 385463 h 456586"/>
                <a:gd name="connsiteX113" fmla="*/ 111051 w 215669"/>
                <a:gd name="connsiteY113" fmla="*/ 387774 h 456586"/>
                <a:gd name="connsiteX114" fmla="*/ 113175 w 215669"/>
                <a:gd name="connsiteY114" fmla="*/ 387774 h 456586"/>
                <a:gd name="connsiteX115" fmla="*/ 115299 w 215669"/>
                <a:gd name="connsiteY115" fmla="*/ 390022 h 456586"/>
                <a:gd name="connsiteX116" fmla="*/ 115299 w 215669"/>
                <a:gd name="connsiteY116" fmla="*/ 392332 h 456586"/>
                <a:gd name="connsiteX117" fmla="*/ 111051 w 215669"/>
                <a:gd name="connsiteY117" fmla="*/ 394643 h 456586"/>
                <a:gd name="connsiteX118" fmla="*/ 104618 w 215669"/>
                <a:gd name="connsiteY118" fmla="*/ 394643 h 456586"/>
                <a:gd name="connsiteX119" fmla="*/ 98247 w 215669"/>
                <a:gd name="connsiteY119" fmla="*/ 396953 h 456586"/>
                <a:gd name="connsiteX120" fmla="*/ 96124 w 215669"/>
                <a:gd name="connsiteY120" fmla="*/ 401511 h 456586"/>
                <a:gd name="connsiteX121" fmla="*/ 96124 w 215669"/>
                <a:gd name="connsiteY121" fmla="*/ 403822 h 456586"/>
                <a:gd name="connsiteX122" fmla="*/ 102495 w 215669"/>
                <a:gd name="connsiteY122" fmla="*/ 410691 h 456586"/>
                <a:gd name="connsiteX123" fmla="*/ 106804 w 215669"/>
                <a:gd name="connsiteY123" fmla="*/ 413001 h 456586"/>
                <a:gd name="connsiteX124" fmla="*/ 108928 w 215669"/>
                <a:gd name="connsiteY124" fmla="*/ 415249 h 456586"/>
                <a:gd name="connsiteX125" fmla="*/ 111051 w 215669"/>
                <a:gd name="connsiteY125" fmla="*/ 415249 h 456586"/>
                <a:gd name="connsiteX126" fmla="*/ 104618 w 215669"/>
                <a:gd name="connsiteY126" fmla="*/ 422180 h 456586"/>
                <a:gd name="connsiteX127" fmla="*/ 104618 w 215669"/>
                <a:gd name="connsiteY127" fmla="*/ 424491 h 456586"/>
                <a:gd name="connsiteX128" fmla="*/ 106804 w 215669"/>
                <a:gd name="connsiteY128" fmla="*/ 426738 h 456586"/>
                <a:gd name="connsiteX129" fmla="*/ 106804 w 215669"/>
                <a:gd name="connsiteY129" fmla="*/ 431359 h 456586"/>
                <a:gd name="connsiteX130" fmla="*/ 108928 w 215669"/>
                <a:gd name="connsiteY130" fmla="*/ 435918 h 456586"/>
                <a:gd name="connsiteX131" fmla="*/ 108928 w 215669"/>
                <a:gd name="connsiteY131" fmla="*/ 440539 h 456586"/>
                <a:gd name="connsiteX132" fmla="*/ 111051 w 215669"/>
                <a:gd name="connsiteY132" fmla="*/ 442786 h 456586"/>
                <a:gd name="connsiteX133" fmla="*/ 104618 w 215669"/>
                <a:gd name="connsiteY133" fmla="*/ 449718 h 456586"/>
                <a:gd name="connsiteX134" fmla="*/ 104618 w 215669"/>
                <a:gd name="connsiteY134" fmla="*/ 454276 h 456586"/>
                <a:gd name="connsiteX135" fmla="*/ 108928 w 215669"/>
                <a:gd name="connsiteY135" fmla="*/ 456586 h 456586"/>
                <a:gd name="connsiteX136" fmla="*/ 113175 w 215669"/>
                <a:gd name="connsiteY136" fmla="*/ 456586 h 456586"/>
                <a:gd name="connsiteX137" fmla="*/ 117422 w 215669"/>
                <a:gd name="connsiteY137" fmla="*/ 454276 h 456586"/>
                <a:gd name="connsiteX138" fmla="*/ 125979 w 215669"/>
                <a:gd name="connsiteY138" fmla="*/ 445097 h 456586"/>
                <a:gd name="connsiteX139" fmla="*/ 130288 w 215669"/>
                <a:gd name="connsiteY139" fmla="*/ 442786 h 456586"/>
                <a:gd name="connsiteX140" fmla="*/ 134536 w 215669"/>
                <a:gd name="connsiteY140" fmla="*/ 442786 h 456586"/>
                <a:gd name="connsiteX141" fmla="*/ 136659 w 215669"/>
                <a:gd name="connsiteY141" fmla="*/ 433670 h 456586"/>
                <a:gd name="connsiteX142" fmla="*/ 136659 w 215669"/>
                <a:gd name="connsiteY142" fmla="*/ 424491 h 456586"/>
                <a:gd name="connsiteX143" fmla="*/ 140906 w 215669"/>
                <a:gd name="connsiteY143" fmla="*/ 424491 h 456586"/>
                <a:gd name="connsiteX144" fmla="*/ 143093 w 215669"/>
                <a:gd name="connsiteY144" fmla="*/ 426738 h 456586"/>
                <a:gd name="connsiteX145" fmla="*/ 147340 w 215669"/>
                <a:gd name="connsiteY145" fmla="*/ 426738 h 456586"/>
                <a:gd name="connsiteX146" fmla="*/ 151587 w 215669"/>
                <a:gd name="connsiteY146" fmla="*/ 422180 h 456586"/>
                <a:gd name="connsiteX147" fmla="*/ 151587 w 215669"/>
                <a:gd name="connsiteY147" fmla="*/ 417559 h 456586"/>
                <a:gd name="connsiteX148" fmla="*/ 149463 w 215669"/>
                <a:gd name="connsiteY148" fmla="*/ 415249 h 456586"/>
                <a:gd name="connsiteX149" fmla="*/ 147340 w 215669"/>
                <a:gd name="connsiteY149" fmla="*/ 410691 h 456586"/>
                <a:gd name="connsiteX150" fmla="*/ 145216 w 215669"/>
                <a:gd name="connsiteY150" fmla="*/ 408380 h 456586"/>
                <a:gd name="connsiteX151" fmla="*/ 145216 w 215669"/>
                <a:gd name="connsiteY151" fmla="*/ 406132 h 456586"/>
                <a:gd name="connsiteX152" fmla="*/ 147340 w 215669"/>
                <a:gd name="connsiteY152" fmla="*/ 403822 h 456586"/>
                <a:gd name="connsiteX153" fmla="*/ 151587 w 215669"/>
                <a:gd name="connsiteY153" fmla="*/ 403822 h 456586"/>
                <a:gd name="connsiteX154" fmla="*/ 155897 w 215669"/>
                <a:gd name="connsiteY154" fmla="*/ 401511 h 456586"/>
                <a:gd name="connsiteX155" fmla="*/ 158020 w 215669"/>
                <a:gd name="connsiteY155" fmla="*/ 399201 h 456586"/>
                <a:gd name="connsiteX156" fmla="*/ 160144 w 215669"/>
                <a:gd name="connsiteY156" fmla="*/ 399201 h 456586"/>
                <a:gd name="connsiteX157" fmla="*/ 162267 w 215669"/>
                <a:gd name="connsiteY157" fmla="*/ 401511 h 456586"/>
                <a:gd name="connsiteX158" fmla="*/ 166577 w 215669"/>
                <a:gd name="connsiteY158" fmla="*/ 401511 h 456586"/>
                <a:gd name="connsiteX159" fmla="*/ 170824 w 215669"/>
                <a:gd name="connsiteY159" fmla="*/ 399201 h 456586"/>
                <a:gd name="connsiteX160" fmla="*/ 177257 w 215669"/>
                <a:gd name="connsiteY160" fmla="*/ 396953 h 456586"/>
                <a:gd name="connsiteX161" fmla="*/ 194308 w 215669"/>
                <a:gd name="connsiteY161" fmla="*/ 387774 h 456586"/>
                <a:gd name="connsiteX162" fmla="*/ 207113 w 215669"/>
                <a:gd name="connsiteY162" fmla="*/ 373974 h 456586"/>
                <a:gd name="connsiteX163" fmla="*/ 209236 w 215669"/>
                <a:gd name="connsiteY163" fmla="*/ 367105 h 456586"/>
                <a:gd name="connsiteX164" fmla="*/ 211422 w 215669"/>
                <a:gd name="connsiteY164" fmla="*/ 357926 h 456586"/>
                <a:gd name="connsiteX165" fmla="*/ 215669 w 215669"/>
                <a:gd name="connsiteY165" fmla="*/ 335009 h 456586"/>
                <a:gd name="connsiteX166" fmla="*/ 215669 w 215669"/>
                <a:gd name="connsiteY166" fmla="*/ 323519 h 456586"/>
                <a:gd name="connsiteX167" fmla="*/ 213546 w 215669"/>
                <a:gd name="connsiteY167" fmla="*/ 318899 h 456586"/>
                <a:gd name="connsiteX168" fmla="*/ 204989 w 215669"/>
                <a:gd name="connsiteY168" fmla="*/ 309720 h 456586"/>
                <a:gd name="connsiteX169" fmla="*/ 211422 w 215669"/>
                <a:gd name="connsiteY169" fmla="*/ 307472 h 456586"/>
                <a:gd name="connsiteX170" fmla="*/ 211422 w 215669"/>
                <a:gd name="connsiteY170" fmla="*/ 295982 h 456586"/>
                <a:gd name="connsiteX171" fmla="*/ 209236 w 215669"/>
                <a:gd name="connsiteY171" fmla="*/ 289113 h 456586"/>
                <a:gd name="connsiteX172" fmla="*/ 209236 w 215669"/>
                <a:gd name="connsiteY172" fmla="*/ 284492 h 456586"/>
                <a:gd name="connsiteX173" fmla="*/ 202865 w 215669"/>
                <a:gd name="connsiteY173" fmla="*/ 270755 h 456586"/>
                <a:gd name="connsiteX174" fmla="*/ 200742 w 215669"/>
                <a:gd name="connsiteY174" fmla="*/ 263886 h 456586"/>
                <a:gd name="connsiteX175" fmla="*/ 198618 w 215669"/>
                <a:gd name="connsiteY175" fmla="*/ 261576 h 456586"/>
                <a:gd name="connsiteX176" fmla="*/ 196432 w 215669"/>
                <a:gd name="connsiteY176" fmla="*/ 256955 h 456586"/>
                <a:gd name="connsiteX177" fmla="*/ 198618 w 215669"/>
                <a:gd name="connsiteY177" fmla="*/ 254707 h 456586"/>
                <a:gd name="connsiteX178" fmla="*/ 198618 w 215669"/>
                <a:gd name="connsiteY178" fmla="*/ 245528 h 456586"/>
                <a:gd name="connsiteX179" fmla="*/ 185752 w 215669"/>
                <a:gd name="connsiteY179" fmla="*/ 231728 h 456586"/>
                <a:gd name="connsiteX180" fmla="*/ 172948 w 215669"/>
                <a:gd name="connsiteY180" fmla="*/ 220300 h 456586"/>
                <a:gd name="connsiteX181" fmla="*/ 162267 w 215669"/>
                <a:gd name="connsiteY181" fmla="*/ 211059 h 456586"/>
                <a:gd name="connsiteX182" fmla="*/ 153773 w 215669"/>
                <a:gd name="connsiteY182" fmla="*/ 204190 h 456586"/>
                <a:gd name="connsiteX183" fmla="*/ 149463 w 215669"/>
                <a:gd name="connsiteY183" fmla="*/ 201942 h 456586"/>
                <a:gd name="connsiteX184" fmla="*/ 143093 w 215669"/>
                <a:gd name="connsiteY184" fmla="*/ 197321 h 456586"/>
                <a:gd name="connsiteX185" fmla="*/ 138783 w 215669"/>
                <a:gd name="connsiteY185" fmla="*/ 195011 h 456586"/>
                <a:gd name="connsiteX186" fmla="*/ 136659 w 215669"/>
                <a:gd name="connsiteY186" fmla="*/ 192763 h 456586"/>
                <a:gd name="connsiteX187" fmla="*/ 136659 w 215669"/>
                <a:gd name="connsiteY187" fmla="*/ 178963 h 456586"/>
                <a:gd name="connsiteX188" fmla="*/ 119608 w 215669"/>
                <a:gd name="connsiteY188" fmla="*/ 160605 h 456586"/>
                <a:gd name="connsiteX189" fmla="*/ 108928 w 215669"/>
                <a:gd name="connsiteY189" fmla="*/ 146867 h 456586"/>
                <a:gd name="connsiteX190" fmla="*/ 102495 w 215669"/>
                <a:gd name="connsiteY190" fmla="*/ 135377 h 456586"/>
                <a:gd name="connsiteX191" fmla="*/ 100371 w 215669"/>
                <a:gd name="connsiteY191" fmla="*/ 128509 h 456586"/>
                <a:gd name="connsiteX192" fmla="*/ 100371 w 215669"/>
                <a:gd name="connsiteY192" fmla="*/ 121640 h 456586"/>
                <a:gd name="connsiteX193" fmla="*/ 98247 w 215669"/>
                <a:gd name="connsiteY193" fmla="*/ 117019 h 456586"/>
                <a:gd name="connsiteX194" fmla="*/ 98247 w 215669"/>
                <a:gd name="connsiteY194" fmla="*/ 107840 h 456586"/>
                <a:gd name="connsiteX195" fmla="*/ 100371 w 215669"/>
                <a:gd name="connsiteY195" fmla="*/ 105529 h 456586"/>
                <a:gd name="connsiteX196" fmla="*/ 104618 w 215669"/>
                <a:gd name="connsiteY196" fmla="*/ 96350 h 456586"/>
                <a:gd name="connsiteX197" fmla="*/ 104618 w 215669"/>
                <a:gd name="connsiteY197" fmla="*/ 91792 h 456586"/>
                <a:gd name="connsiteX198" fmla="*/ 106804 w 215669"/>
                <a:gd name="connsiteY198" fmla="*/ 91792 h 456586"/>
                <a:gd name="connsiteX199" fmla="*/ 111051 w 215669"/>
                <a:gd name="connsiteY199" fmla="*/ 87233 h 456586"/>
                <a:gd name="connsiteX200" fmla="*/ 115299 w 215669"/>
                <a:gd name="connsiteY200" fmla="*/ 84923 h 456586"/>
                <a:gd name="connsiteX201" fmla="*/ 119608 w 215669"/>
                <a:gd name="connsiteY201" fmla="*/ 80302 h 456586"/>
                <a:gd name="connsiteX202" fmla="*/ 119608 w 215669"/>
                <a:gd name="connsiteY202" fmla="*/ 77992 h 456586"/>
                <a:gd name="connsiteX203" fmla="*/ 121732 w 215669"/>
                <a:gd name="connsiteY203" fmla="*/ 75744 h 456586"/>
                <a:gd name="connsiteX204" fmla="*/ 132412 w 215669"/>
                <a:gd name="connsiteY204" fmla="*/ 75744 h 456586"/>
                <a:gd name="connsiteX205" fmla="*/ 136659 w 215669"/>
                <a:gd name="connsiteY205" fmla="*/ 71123 h 456586"/>
                <a:gd name="connsiteX206" fmla="*/ 138783 w 215669"/>
                <a:gd name="connsiteY206" fmla="*/ 66565 h 456586"/>
                <a:gd name="connsiteX207" fmla="*/ 138783 w 215669"/>
                <a:gd name="connsiteY207" fmla="*/ 59696 h 456586"/>
                <a:gd name="connsiteX208" fmla="*/ 140906 w 215669"/>
                <a:gd name="connsiteY208" fmla="*/ 55075 h 456586"/>
                <a:gd name="connsiteX209" fmla="*/ 138783 w 215669"/>
                <a:gd name="connsiteY209" fmla="*/ 55075 h 456586"/>
                <a:gd name="connsiteX210" fmla="*/ 136659 w 215669"/>
                <a:gd name="connsiteY210" fmla="*/ 52765 h 456586"/>
                <a:gd name="connsiteX211" fmla="*/ 125979 w 215669"/>
                <a:gd name="connsiteY211" fmla="*/ 52765 h 456586"/>
                <a:gd name="connsiteX212" fmla="*/ 121732 w 215669"/>
                <a:gd name="connsiteY212" fmla="*/ 50517 h 456586"/>
                <a:gd name="connsiteX213" fmla="*/ 119608 w 215669"/>
                <a:gd name="connsiteY213" fmla="*/ 45896 h 456586"/>
                <a:gd name="connsiteX214" fmla="*/ 117422 w 215669"/>
                <a:gd name="connsiteY214" fmla="*/ 43586 h 456586"/>
                <a:gd name="connsiteX215" fmla="*/ 111051 w 215669"/>
                <a:gd name="connsiteY215" fmla="*/ 43586 h 456586"/>
                <a:gd name="connsiteX216" fmla="*/ 111051 w 215669"/>
                <a:gd name="connsiteY216" fmla="*/ 36717 h 456586"/>
                <a:gd name="connsiteX217" fmla="*/ 106804 w 215669"/>
                <a:gd name="connsiteY217" fmla="*/ 34406 h 456586"/>
                <a:gd name="connsiteX218" fmla="*/ 104618 w 215669"/>
                <a:gd name="connsiteY218" fmla="*/ 27538 h 456586"/>
                <a:gd name="connsiteX219" fmla="*/ 111051 w 215669"/>
                <a:gd name="connsiteY219" fmla="*/ 20669 h 456586"/>
                <a:gd name="connsiteX220" fmla="*/ 111051 w 215669"/>
                <a:gd name="connsiteY220" fmla="*/ 18358 h 456586"/>
                <a:gd name="connsiteX221" fmla="*/ 108928 w 215669"/>
                <a:gd name="connsiteY221" fmla="*/ 16111 h 456586"/>
                <a:gd name="connsiteX222" fmla="*/ 98247 w 215669"/>
                <a:gd name="connsiteY222" fmla="*/ 16111 h 456586"/>
                <a:gd name="connsiteX223" fmla="*/ 93938 w 215669"/>
                <a:gd name="connsiteY223" fmla="*/ 11490 h 456586"/>
                <a:gd name="connsiteX224" fmla="*/ 83320 w 215669"/>
                <a:gd name="connsiteY224" fmla="*/ 13800 h 456586"/>
                <a:gd name="connsiteX225" fmla="*/ 72639 w 215669"/>
                <a:gd name="connsiteY225" fmla="*/ 0 h 456586"/>
                <a:gd name="connsiteX226" fmla="*/ 70453 w 215669"/>
                <a:gd name="connsiteY226" fmla="*/ 0 h 456586"/>
                <a:gd name="connsiteX227" fmla="*/ 68330 w 215669"/>
                <a:gd name="connsiteY227" fmla="*/ 2310 h 456586"/>
                <a:gd name="connsiteX228" fmla="*/ 64083 w 215669"/>
                <a:gd name="connsiteY228" fmla="*/ 4621 h 456586"/>
                <a:gd name="connsiteX229" fmla="*/ 61959 w 215669"/>
                <a:gd name="connsiteY229" fmla="*/ 6869 h 456586"/>
                <a:gd name="connsiteX230" fmla="*/ 61959 w 215669"/>
                <a:gd name="connsiteY230" fmla="*/ 11490 h 456586"/>
                <a:gd name="connsiteX231" fmla="*/ 59773 w 215669"/>
                <a:gd name="connsiteY231" fmla="*/ 16111 h 456586"/>
                <a:gd name="connsiteX232" fmla="*/ 59773 w 215669"/>
                <a:gd name="connsiteY232" fmla="*/ 18358 h 456586"/>
                <a:gd name="connsiteX233" fmla="*/ 53402 w 215669"/>
                <a:gd name="connsiteY233" fmla="*/ 18358 h 456586"/>
                <a:gd name="connsiteX234" fmla="*/ 51279 w 215669"/>
                <a:gd name="connsiteY234" fmla="*/ 20669 h 456586"/>
                <a:gd name="connsiteX235" fmla="*/ 49155 w 215669"/>
                <a:gd name="connsiteY235" fmla="*/ 18358 h 456586"/>
                <a:gd name="connsiteX236" fmla="*/ 42722 w 215669"/>
                <a:gd name="connsiteY236" fmla="*/ 18358 h 456586"/>
                <a:gd name="connsiteX237" fmla="*/ 46969 w 215669"/>
                <a:gd name="connsiteY237" fmla="*/ 22979 h 456586"/>
                <a:gd name="connsiteX238" fmla="*/ 46969 w 215669"/>
                <a:gd name="connsiteY238" fmla="*/ 27538 h 456586"/>
                <a:gd name="connsiteX239" fmla="*/ 40598 w 215669"/>
                <a:gd name="connsiteY239" fmla="*/ 27538 h 456586"/>
                <a:gd name="connsiteX240" fmla="*/ 38475 w 215669"/>
                <a:gd name="connsiteY240" fmla="*/ 25227 h 456586"/>
                <a:gd name="connsiteX241" fmla="*/ 34165 w 215669"/>
                <a:gd name="connsiteY241" fmla="*/ 18358 h 456586"/>
                <a:gd name="connsiteX242" fmla="*/ 32041 w 215669"/>
                <a:gd name="connsiteY242" fmla="*/ 18358 h 456586"/>
                <a:gd name="connsiteX243" fmla="*/ 32041 w 215669"/>
                <a:gd name="connsiteY243" fmla="*/ 25227 h 456586"/>
                <a:gd name="connsiteX244" fmla="*/ 25608 w 215669"/>
                <a:gd name="connsiteY244" fmla="*/ 18358 h 456586"/>
                <a:gd name="connsiteX245" fmla="*/ 23484 w 215669"/>
                <a:gd name="connsiteY245" fmla="*/ 20669 h 456586"/>
                <a:gd name="connsiteX246" fmla="*/ 21361 w 215669"/>
                <a:gd name="connsiteY246" fmla="*/ 25227 h 456586"/>
                <a:gd name="connsiteX247" fmla="*/ 19237 w 215669"/>
                <a:gd name="connsiteY247" fmla="*/ 27538 h 456586"/>
                <a:gd name="connsiteX248" fmla="*/ 14928 w 215669"/>
                <a:gd name="connsiteY248" fmla="*/ 27538 h 456586"/>
                <a:gd name="connsiteX249" fmla="*/ 6433 w 215669"/>
                <a:gd name="connsiteY249" fmla="*/ 18358 h 456586"/>
                <a:gd name="connsiteX250" fmla="*/ 2124 w 215669"/>
                <a:gd name="connsiteY250" fmla="*/ 18358 h 45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215669" h="456586">
                  <a:moveTo>
                    <a:pt x="2124" y="18358"/>
                  </a:moveTo>
                  <a:lnTo>
                    <a:pt x="0" y="22979"/>
                  </a:lnTo>
                  <a:lnTo>
                    <a:pt x="0" y="27538"/>
                  </a:lnTo>
                  <a:lnTo>
                    <a:pt x="4310" y="36717"/>
                  </a:lnTo>
                  <a:lnTo>
                    <a:pt x="6433" y="39027"/>
                  </a:lnTo>
                  <a:lnTo>
                    <a:pt x="8557" y="43586"/>
                  </a:lnTo>
                  <a:lnTo>
                    <a:pt x="12804" y="45896"/>
                  </a:lnTo>
                  <a:lnTo>
                    <a:pt x="14928" y="50517"/>
                  </a:lnTo>
                  <a:lnTo>
                    <a:pt x="17114" y="48206"/>
                  </a:lnTo>
                  <a:lnTo>
                    <a:pt x="19237" y="48206"/>
                  </a:lnTo>
                  <a:lnTo>
                    <a:pt x="19237" y="59696"/>
                  </a:lnTo>
                  <a:lnTo>
                    <a:pt x="23484" y="68875"/>
                  </a:lnTo>
                  <a:lnTo>
                    <a:pt x="29918" y="75744"/>
                  </a:lnTo>
                  <a:lnTo>
                    <a:pt x="32041" y="80302"/>
                  </a:lnTo>
                  <a:lnTo>
                    <a:pt x="38475" y="80302"/>
                  </a:lnTo>
                  <a:lnTo>
                    <a:pt x="38475" y="82613"/>
                  </a:lnTo>
                  <a:lnTo>
                    <a:pt x="42722" y="87233"/>
                  </a:lnTo>
                  <a:lnTo>
                    <a:pt x="44845" y="84923"/>
                  </a:lnTo>
                  <a:lnTo>
                    <a:pt x="46969" y="80302"/>
                  </a:lnTo>
                  <a:lnTo>
                    <a:pt x="46969" y="77992"/>
                  </a:lnTo>
                  <a:lnTo>
                    <a:pt x="49155" y="73434"/>
                  </a:lnTo>
                  <a:lnTo>
                    <a:pt x="53402" y="73434"/>
                  </a:lnTo>
                  <a:lnTo>
                    <a:pt x="57649" y="75744"/>
                  </a:lnTo>
                  <a:lnTo>
                    <a:pt x="66206" y="84923"/>
                  </a:lnTo>
                  <a:lnTo>
                    <a:pt x="64083" y="84923"/>
                  </a:lnTo>
                  <a:lnTo>
                    <a:pt x="61959" y="87233"/>
                  </a:lnTo>
                  <a:lnTo>
                    <a:pt x="61959" y="89482"/>
                  </a:lnTo>
                  <a:lnTo>
                    <a:pt x="70453" y="94102"/>
                  </a:lnTo>
                  <a:lnTo>
                    <a:pt x="76886" y="96350"/>
                  </a:lnTo>
                  <a:lnTo>
                    <a:pt x="81134" y="98661"/>
                  </a:lnTo>
                  <a:lnTo>
                    <a:pt x="81134" y="103282"/>
                  </a:lnTo>
                  <a:lnTo>
                    <a:pt x="79010" y="107840"/>
                  </a:lnTo>
                  <a:lnTo>
                    <a:pt x="74763" y="110150"/>
                  </a:lnTo>
                  <a:lnTo>
                    <a:pt x="72639" y="114709"/>
                  </a:lnTo>
                  <a:lnTo>
                    <a:pt x="70453" y="117019"/>
                  </a:lnTo>
                  <a:lnTo>
                    <a:pt x="64083" y="117019"/>
                  </a:lnTo>
                  <a:lnTo>
                    <a:pt x="61959" y="114709"/>
                  </a:lnTo>
                  <a:lnTo>
                    <a:pt x="53402" y="114709"/>
                  </a:lnTo>
                  <a:lnTo>
                    <a:pt x="55526" y="117019"/>
                  </a:lnTo>
                  <a:lnTo>
                    <a:pt x="55526" y="123888"/>
                  </a:lnTo>
                  <a:lnTo>
                    <a:pt x="59773" y="126198"/>
                  </a:lnTo>
                  <a:lnTo>
                    <a:pt x="61959" y="128509"/>
                  </a:lnTo>
                  <a:lnTo>
                    <a:pt x="74763" y="135377"/>
                  </a:lnTo>
                  <a:lnTo>
                    <a:pt x="79010" y="139936"/>
                  </a:lnTo>
                  <a:lnTo>
                    <a:pt x="83320" y="142246"/>
                  </a:lnTo>
                  <a:lnTo>
                    <a:pt x="85443" y="144557"/>
                  </a:lnTo>
                  <a:lnTo>
                    <a:pt x="89690" y="144557"/>
                  </a:lnTo>
                  <a:lnTo>
                    <a:pt x="89690" y="156046"/>
                  </a:lnTo>
                  <a:lnTo>
                    <a:pt x="91814" y="158294"/>
                  </a:lnTo>
                  <a:lnTo>
                    <a:pt x="96124" y="158294"/>
                  </a:lnTo>
                  <a:lnTo>
                    <a:pt x="100371" y="160605"/>
                  </a:lnTo>
                  <a:lnTo>
                    <a:pt x="102495" y="162915"/>
                  </a:lnTo>
                  <a:lnTo>
                    <a:pt x="104618" y="162915"/>
                  </a:lnTo>
                  <a:lnTo>
                    <a:pt x="104618" y="172094"/>
                  </a:lnTo>
                  <a:lnTo>
                    <a:pt x="108928" y="181273"/>
                  </a:lnTo>
                  <a:lnTo>
                    <a:pt x="115299" y="185832"/>
                  </a:lnTo>
                  <a:lnTo>
                    <a:pt x="121732" y="192763"/>
                  </a:lnTo>
                  <a:lnTo>
                    <a:pt x="123855" y="199632"/>
                  </a:lnTo>
                  <a:lnTo>
                    <a:pt x="130288" y="199632"/>
                  </a:lnTo>
                  <a:lnTo>
                    <a:pt x="130288" y="201942"/>
                  </a:lnTo>
                  <a:lnTo>
                    <a:pt x="132412" y="204190"/>
                  </a:lnTo>
                  <a:lnTo>
                    <a:pt x="136659" y="213369"/>
                  </a:lnTo>
                  <a:lnTo>
                    <a:pt x="140906" y="217990"/>
                  </a:lnTo>
                  <a:lnTo>
                    <a:pt x="145216" y="217990"/>
                  </a:lnTo>
                  <a:lnTo>
                    <a:pt x="147340" y="220300"/>
                  </a:lnTo>
                  <a:lnTo>
                    <a:pt x="151587" y="222549"/>
                  </a:lnTo>
                  <a:lnTo>
                    <a:pt x="153773" y="224859"/>
                  </a:lnTo>
                  <a:lnTo>
                    <a:pt x="153773" y="229417"/>
                  </a:lnTo>
                  <a:lnTo>
                    <a:pt x="151587" y="231728"/>
                  </a:lnTo>
                  <a:lnTo>
                    <a:pt x="149463" y="231728"/>
                  </a:lnTo>
                  <a:lnTo>
                    <a:pt x="147340" y="234038"/>
                  </a:lnTo>
                  <a:lnTo>
                    <a:pt x="145216" y="234038"/>
                  </a:lnTo>
                  <a:lnTo>
                    <a:pt x="153773" y="243217"/>
                  </a:lnTo>
                  <a:lnTo>
                    <a:pt x="162267" y="247776"/>
                  </a:lnTo>
                  <a:lnTo>
                    <a:pt x="164453" y="250086"/>
                  </a:lnTo>
                  <a:lnTo>
                    <a:pt x="166577" y="250086"/>
                  </a:lnTo>
                  <a:lnTo>
                    <a:pt x="160144" y="263886"/>
                  </a:lnTo>
                  <a:lnTo>
                    <a:pt x="162267" y="263886"/>
                  </a:lnTo>
                  <a:lnTo>
                    <a:pt x="166577" y="268444"/>
                  </a:lnTo>
                  <a:lnTo>
                    <a:pt x="166577" y="270755"/>
                  </a:lnTo>
                  <a:lnTo>
                    <a:pt x="162267" y="275313"/>
                  </a:lnTo>
                  <a:lnTo>
                    <a:pt x="160144" y="275313"/>
                  </a:lnTo>
                  <a:lnTo>
                    <a:pt x="160144" y="291361"/>
                  </a:lnTo>
                  <a:lnTo>
                    <a:pt x="162267" y="291361"/>
                  </a:lnTo>
                  <a:lnTo>
                    <a:pt x="166577" y="295982"/>
                  </a:lnTo>
                  <a:lnTo>
                    <a:pt x="170824" y="305161"/>
                  </a:lnTo>
                  <a:lnTo>
                    <a:pt x="170824" y="307472"/>
                  </a:lnTo>
                  <a:lnTo>
                    <a:pt x="166577" y="312030"/>
                  </a:lnTo>
                  <a:lnTo>
                    <a:pt x="164453" y="312030"/>
                  </a:lnTo>
                  <a:lnTo>
                    <a:pt x="164453" y="316651"/>
                  </a:lnTo>
                  <a:lnTo>
                    <a:pt x="166577" y="318899"/>
                  </a:lnTo>
                  <a:lnTo>
                    <a:pt x="166577" y="330388"/>
                  </a:lnTo>
                  <a:lnTo>
                    <a:pt x="168701" y="332699"/>
                  </a:lnTo>
                  <a:lnTo>
                    <a:pt x="168701" y="344126"/>
                  </a:lnTo>
                  <a:lnTo>
                    <a:pt x="164453" y="341878"/>
                  </a:lnTo>
                  <a:lnTo>
                    <a:pt x="158020" y="341878"/>
                  </a:lnTo>
                  <a:lnTo>
                    <a:pt x="155897" y="344126"/>
                  </a:lnTo>
                  <a:lnTo>
                    <a:pt x="155897" y="351057"/>
                  </a:lnTo>
                  <a:lnTo>
                    <a:pt x="145216" y="351057"/>
                  </a:lnTo>
                  <a:lnTo>
                    <a:pt x="145216" y="360236"/>
                  </a:lnTo>
                  <a:lnTo>
                    <a:pt x="130288" y="360236"/>
                  </a:lnTo>
                  <a:lnTo>
                    <a:pt x="130288" y="369415"/>
                  </a:lnTo>
                  <a:lnTo>
                    <a:pt x="134536" y="378595"/>
                  </a:lnTo>
                  <a:lnTo>
                    <a:pt x="140906" y="385463"/>
                  </a:lnTo>
                  <a:lnTo>
                    <a:pt x="140906" y="390022"/>
                  </a:lnTo>
                  <a:lnTo>
                    <a:pt x="138783" y="387774"/>
                  </a:lnTo>
                  <a:lnTo>
                    <a:pt x="134536" y="385463"/>
                  </a:lnTo>
                  <a:lnTo>
                    <a:pt x="132412" y="383153"/>
                  </a:lnTo>
                  <a:lnTo>
                    <a:pt x="128102" y="380843"/>
                  </a:lnTo>
                  <a:lnTo>
                    <a:pt x="123855" y="380843"/>
                  </a:lnTo>
                  <a:lnTo>
                    <a:pt x="121732" y="383153"/>
                  </a:lnTo>
                  <a:lnTo>
                    <a:pt x="121732" y="385463"/>
                  </a:lnTo>
                  <a:lnTo>
                    <a:pt x="108928" y="385463"/>
                  </a:lnTo>
                  <a:lnTo>
                    <a:pt x="111051" y="387774"/>
                  </a:lnTo>
                  <a:lnTo>
                    <a:pt x="113175" y="387774"/>
                  </a:lnTo>
                  <a:lnTo>
                    <a:pt x="115299" y="390022"/>
                  </a:lnTo>
                  <a:lnTo>
                    <a:pt x="115299" y="392332"/>
                  </a:lnTo>
                  <a:lnTo>
                    <a:pt x="111051" y="394643"/>
                  </a:lnTo>
                  <a:lnTo>
                    <a:pt x="104618" y="394643"/>
                  </a:lnTo>
                  <a:lnTo>
                    <a:pt x="98247" y="396953"/>
                  </a:lnTo>
                  <a:lnTo>
                    <a:pt x="96124" y="401511"/>
                  </a:lnTo>
                  <a:lnTo>
                    <a:pt x="96124" y="403822"/>
                  </a:lnTo>
                  <a:lnTo>
                    <a:pt x="102495" y="410691"/>
                  </a:lnTo>
                  <a:lnTo>
                    <a:pt x="106804" y="413001"/>
                  </a:lnTo>
                  <a:lnTo>
                    <a:pt x="108928" y="415249"/>
                  </a:lnTo>
                  <a:lnTo>
                    <a:pt x="111051" y="415249"/>
                  </a:lnTo>
                  <a:lnTo>
                    <a:pt x="104618" y="422180"/>
                  </a:lnTo>
                  <a:lnTo>
                    <a:pt x="104618" y="424491"/>
                  </a:lnTo>
                  <a:lnTo>
                    <a:pt x="106804" y="426738"/>
                  </a:lnTo>
                  <a:lnTo>
                    <a:pt x="106804" y="431359"/>
                  </a:lnTo>
                  <a:lnTo>
                    <a:pt x="108928" y="435918"/>
                  </a:lnTo>
                  <a:lnTo>
                    <a:pt x="108928" y="440539"/>
                  </a:lnTo>
                  <a:lnTo>
                    <a:pt x="111051" y="442786"/>
                  </a:lnTo>
                  <a:lnTo>
                    <a:pt x="104618" y="449718"/>
                  </a:lnTo>
                  <a:lnTo>
                    <a:pt x="104618" y="454276"/>
                  </a:lnTo>
                  <a:lnTo>
                    <a:pt x="108928" y="456586"/>
                  </a:lnTo>
                  <a:lnTo>
                    <a:pt x="113175" y="456586"/>
                  </a:lnTo>
                  <a:lnTo>
                    <a:pt x="117422" y="454276"/>
                  </a:lnTo>
                  <a:lnTo>
                    <a:pt x="125979" y="445097"/>
                  </a:lnTo>
                  <a:lnTo>
                    <a:pt x="130288" y="442786"/>
                  </a:lnTo>
                  <a:lnTo>
                    <a:pt x="134536" y="442786"/>
                  </a:lnTo>
                  <a:lnTo>
                    <a:pt x="136659" y="433670"/>
                  </a:lnTo>
                  <a:lnTo>
                    <a:pt x="136659" y="424491"/>
                  </a:lnTo>
                  <a:lnTo>
                    <a:pt x="140906" y="424491"/>
                  </a:lnTo>
                  <a:lnTo>
                    <a:pt x="143093" y="426738"/>
                  </a:lnTo>
                  <a:lnTo>
                    <a:pt x="147340" y="426738"/>
                  </a:lnTo>
                  <a:lnTo>
                    <a:pt x="151587" y="422180"/>
                  </a:lnTo>
                  <a:lnTo>
                    <a:pt x="151587" y="417559"/>
                  </a:lnTo>
                  <a:lnTo>
                    <a:pt x="149463" y="415249"/>
                  </a:lnTo>
                  <a:lnTo>
                    <a:pt x="147340" y="410691"/>
                  </a:lnTo>
                  <a:lnTo>
                    <a:pt x="145216" y="408380"/>
                  </a:lnTo>
                  <a:lnTo>
                    <a:pt x="145216" y="406132"/>
                  </a:lnTo>
                  <a:lnTo>
                    <a:pt x="147340" y="403822"/>
                  </a:lnTo>
                  <a:lnTo>
                    <a:pt x="151587" y="403822"/>
                  </a:lnTo>
                  <a:lnTo>
                    <a:pt x="155897" y="401511"/>
                  </a:lnTo>
                  <a:lnTo>
                    <a:pt x="158020" y="399201"/>
                  </a:lnTo>
                  <a:lnTo>
                    <a:pt x="160144" y="399201"/>
                  </a:lnTo>
                  <a:lnTo>
                    <a:pt x="162267" y="401511"/>
                  </a:lnTo>
                  <a:lnTo>
                    <a:pt x="166577" y="401511"/>
                  </a:lnTo>
                  <a:lnTo>
                    <a:pt x="170824" y="399201"/>
                  </a:lnTo>
                  <a:lnTo>
                    <a:pt x="177257" y="396953"/>
                  </a:lnTo>
                  <a:lnTo>
                    <a:pt x="194308" y="387774"/>
                  </a:lnTo>
                  <a:lnTo>
                    <a:pt x="207113" y="373974"/>
                  </a:lnTo>
                  <a:lnTo>
                    <a:pt x="209236" y="367105"/>
                  </a:lnTo>
                  <a:lnTo>
                    <a:pt x="211422" y="357926"/>
                  </a:lnTo>
                  <a:lnTo>
                    <a:pt x="215669" y="335009"/>
                  </a:lnTo>
                  <a:lnTo>
                    <a:pt x="215669" y="323519"/>
                  </a:lnTo>
                  <a:lnTo>
                    <a:pt x="213546" y="318899"/>
                  </a:lnTo>
                  <a:lnTo>
                    <a:pt x="204989" y="309720"/>
                  </a:lnTo>
                  <a:lnTo>
                    <a:pt x="211422" y="307472"/>
                  </a:lnTo>
                  <a:lnTo>
                    <a:pt x="211422" y="295982"/>
                  </a:lnTo>
                  <a:lnTo>
                    <a:pt x="209236" y="289113"/>
                  </a:lnTo>
                  <a:lnTo>
                    <a:pt x="209236" y="284492"/>
                  </a:lnTo>
                  <a:lnTo>
                    <a:pt x="202865" y="270755"/>
                  </a:lnTo>
                  <a:lnTo>
                    <a:pt x="200742" y="263886"/>
                  </a:lnTo>
                  <a:lnTo>
                    <a:pt x="198618" y="261576"/>
                  </a:lnTo>
                  <a:lnTo>
                    <a:pt x="196432" y="256955"/>
                  </a:lnTo>
                  <a:lnTo>
                    <a:pt x="198618" y="254707"/>
                  </a:lnTo>
                  <a:lnTo>
                    <a:pt x="198618" y="245528"/>
                  </a:lnTo>
                  <a:lnTo>
                    <a:pt x="185752" y="231728"/>
                  </a:lnTo>
                  <a:lnTo>
                    <a:pt x="172948" y="220300"/>
                  </a:lnTo>
                  <a:lnTo>
                    <a:pt x="162267" y="211059"/>
                  </a:lnTo>
                  <a:lnTo>
                    <a:pt x="153773" y="204190"/>
                  </a:lnTo>
                  <a:lnTo>
                    <a:pt x="149463" y="201942"/>
                  </a:lnTo>
                  <a:lnTo>
                    <a:pt x="143093" y="197321"/>
                  </a:lnTo>
                  <a:lnTo>
                    <a:pt x="138783" y="195011"/>
                  </a:lnTo>
                  <a:lnTo>
                    <a:pt x="136659" y="192763"/>
                  </a:lnTo>
                  <a:lnTo>
                    <a:pt x="136659" y="178963"/>
                  </a:lnTo>
                  <a:lnTo>
                    <a:pt x="119608" y="160605"/>
                  </a:lnTo>
                  <a:lnTo>
                    <a:pt x="108928" y="146867"/>
                  </a:lnTo>
                  <a:lnTo>
                    <a:pt x="102495" y="135377"/>
                  </a:lnTo>
                  <a:lnTo>
                    <a:pt x="100371" y="128509"/>
                  </a:lnTo>
                  <a:lnTo>
                    <a:pt x="100371" y="121640"/>
                  </a:lnTo>
                  <a:lnTo>
                    <a:pt x="98247" y="117019"/>
                  </a:lnTo>
                  <a:lnTo>
                    <a:pt x="98247" y="107840"/>
                  </a:lnTo>
                  <a:lnTo>
                    <a:pt x="100371" y="105529"/>
                  </a:lnTo>
                  <a:lnTo>
                    <a:pt x="104618" y="96350"/>
                  </a:lnTo>
                  <a:lnTo>
                    <a:pt x="104618" y="91792"/>
                  </a:lnTo>
                  <a:lnTo>
                    <a:pt x="106804" y="91792"/>
                  </a:lnTo>
                  <a:lnTo>
                    <a:pt x="111051" y="87233"/>
                  </a:lnTo>
                  <a:lnTo>
                    <a:pt x="115299" y="84923"/>
                  </a:lnTo>
                  <a:lnTo>
                    <a:pt x="119608" y="80302"/>
                  </a:lnTo>
                  <a:lnTo>
                    <a:pt x="119608" y="77992"/>
                  </a:lnTo>
                  <a:lnTo>
                    <a:pt x="121732" y="75744"/>
                  </a:lnTo>
                  <a:lnTo>
                    <a:pt x="132412" y="75744"/>
                  </a:lnTo>
                  <a:lnTo>
                    <a:pt x="136659" y="71123"/>
                  </a:lnTo>
                  <a:lnTo>
                    <a:pt x="138783" y="66565"/>
                  </a:lnTo>
                  <a:lnTo>
                    <a:pt x="138783" y="59696"/>
                  </a:lnTo>
                  <a:lnTo>
                    <a:pt x="140906" y="55075"/>
                  </a:lnTo>
                  <a:lnTo>
                    <a:pt x="138783" y="55075"/>
                  </a:lnTo>
                  <a:lnTo>
                    <a:pt x="136659" y="52765"/>
                  </a:lnTo>
                  <a:lnTo>
                    <a:pt x="125979" y="52765"/>
                  </a:lnTo>
                  <a:lnTo>
                    <a:pt x="121732" y="50517"/>
                  </a:lnTo>
                  <a:lnTo>
                    <a:pt x="119608" y="45896"/>
                  </a:lnTo>
                  <a:lnTo>
                    <a:pt x="117422" y="43586"/>
                  </a:lnTo>
                  <a:lnTo>
                    <a:pt x="111051" y="43586"/>
                  </a:lnTo>
                  <a:lnTo>
                    <a:pt x="111051" y="36717"/>
                  </a:lnTo>
                  <a:lnTo>
                    <a:pt x="106804" y="34406"/>
                  </a:lnTo>
                  <a:lnTo>
                    <a:pt x="104618" y="27538"/>
                  </a:lnTo>
                  <a:lnTo>
                    <a:pt x="111051" y="20669"/>
                  </a:lnTo>
                  <a:lnTo>
                    <a:pt x="111051" y="18358"/>
                  </a:lnTo>
                  <a:lnTo>
                    <a:pt x="108928" y="16111"/>
                  </a:lnTo>
                  <a:lnTo>
                    <a:pt x="98247" y="16111"/>
                  </a:lnTo>
                  <a:lnTo>
                    <a:pt x="93938" y="11490"/>
                  </a:lnTo>
                  <a:lnTo>
                    <a:pt x="83320" y="13800"/>
                  </a:lnTo>
                  <a:lnTo>
                    <a:pt x="72639" y="0"/>
                  </a:lnTo>
                  <a:lnTo>
                    <a:pt x="70453" y="0"/>
                  </a:lnTo>
                  <a:lnTo>
                    <a:pt x="68330" y="2310"/>
                  </a:lnTo>
                  <a:lnTo>
                    <a:pt x="64083" y="4621"/>
                  </a:lnTo>
                  <a:lnTo>
                    <a:pt x="61959" y="6869"/>
                  </a:lnTo>
                  <a:lnTo>
                    <a:pt x="61959" y="11490"/>
                  </a:lnTo>
                  <a:lnTo>
                    <a:pt x="59773" y="16111"/>
                  </a:lnTo>
                  <a:lnTo>
                    <a:pt x="59773" y="18358"/>
                  </a:lnTo>
                  <a:lnTo>
                    <a:pt x="53402" y="18358"/>
                  </a:lnTo>
                  <a:lnTo>
                    <a:pt x="51279" y="20669"/>
                  </a:lnTo>
                  <a:lnTo>
                    <a:pt x="49155" y="18358"/>
                  </a:lnTo>
                  <a:lnTo>
                    <a:pt x="42722" y="18358"/>
                  </a:lnTo>
                  <a:lnTo>
                    <a:pt x="46969" y="22979"/>
                  </a:lnTo>
                  <a:lnTo>
                    <a:pt x="46969" y="27538"/>
                  </a:lnTo>
                  <a:lnTo>
                    <a:pt x="40598" y="27538"/>
                  </a:lnTo>
                  <a:lnTo>
                    <a:pt x="38475" y="25227"/>
                  </a:lnTo>
                  <a:lnTo>
                    <a:pt x="34165" y="18358"/>
                  </a:lnTo>
                  <a:lnTo>
                    <a:pt x="32041" y="18358"/>
                  </a:lnTo>
                  <a:lnTo>
                    <a:pt x="32041" y="25227"/>
                  </a:lnTo>
                  <a:lnTo>
                    <a:pt x="25608" y="18358"/>
                  </a:lnTo>
                  <a:lnTo>
                    <a:pt x="23484" y="20669"/>
                  </a:lnTo>
                  <a:lnTo>
                    <a:pt x="21361" y="25227"/>
                  </a:lnTo>
                  <a:lnTo>
                    <a:pt x="19237" y="27538"/>
                  </a:lnTo>
                  <a:lnTo>
                    <a:pt x="14928" y="27538"/>
                  </a:lnTo>
                  <a:lnTo>
                    <a:pt x="6433" y="18358"/>
                  </a:lnTo>
                  <a:lnTo>
                    <a:pt x="2124" y="18358"/>
                  </a:lnTo>
                  <a:close/>
                </a:path>
              </a:pathLst>
            </a:custGeom>
            <a:solidFill>
              <a:srgbClr val="A6A6A6"/>
            </a:solidFill>
            <a:ln w="6245" cap="flat">
              <a:noFill/>
              <a:prstDash val="solid"/>
              <a:miter/>
            </a:ln>
          </p:spPr>
          <p:txBody>
            <a:bodyPr rtlCol="0" anchor="ctr"/>
            <a:lstStyle/>
            <a:p>
              <a:endParaRPr lang="en-US" noProof="0" dirty="0"/>
            </a:p>
          </p:txBody>
        </p:sp>
        <p:sp>
          <p:nvSpPr>
            <p:cNvPr id="4888" name="Serbest Form 4887">
              <a:extLst>
                <a:ext uri="{FF2B5EF4-FFF2-40B4-BE49-F238E27FC236}">
                  <a16:creationId xmlns:a16="http://schemas.microsoft.com/office/drawing/2014/main" id="{8B675287-FA88-D340-8C15-33CC7D662ED0}"/>
                </a:ext>
              </a:extLst>
            </p:cNvPr>
            <p:cNvSpPr/>
            <p:nvPr/>
          </p:nvSpPr>
          <p:spPr>
            <a:xfrm>
              <a:off x="8226908" y="1818699"/>
              <a:ext cx="215669" cy="456586"/>
            </a:xfrm>
            <a:custGeom>
              <a:avLst/>
              <a:gdLst>
                <a:gd name="connsiteX0" fmla="*/ 2124 w 215669"/>
                <a:gd name="connsiteY0" fmla="*/ 18358 h 456586"/>
                <a:gd name="connsiteX1" fmla="*/ 0 w 215669"/>
                <a:gd name="connsiteY1" fmla="*/ 22979 h 456586"/>
                <a:gd name="connsiteX2" fmla="*/ 0 w 215669"/>
                <a:gd name="connsiteY2" fmla="*/ 27538 h 456586"/>
                <a:gd name="connsiteX3" fmla="*/ 4310 w 215669"/>
                <a:gd name="connsiteY3" fmla="*/ 36717 h 456586"/>
                <a:gd name="connsiteX4" fmla="*/ 6433 w 215669"/>
                <a:gd name="connsiteY4" fmla="*/ 39027 h 456586"/>
                <a:gd name="connsiteX5" fmla="*/ 8557 w 215669"/>
                <a:gd name="connsiteY5" fmla="*/ 43586 h 456586"/>
                <a:gd name="connsiteX6" fmla="*/ 12804 w 215669"/>
                <a:gd name="connsiteY6" fmla="*/ 45896 h 456586"/>
                <a:gd name="connsiteX7" fmla="*/ 14928 w 215669"/>
                <a:gd name="connsiteY7" fmla="*/ 50517 h 456586"/>
                <a:gd name="connsiteX8" fmla="*/ 17114 w 215669"/>
                <a:gd name="connsiteY8" fmla="*/ 48206 h 456586"/>
                <a:gd name="connsiteX9" fmla="*/ 19237 w 215669"/>
                <a:gd name="connsiteY9" fmla="*/ 48206 h 456586"/>
                <a:gd name="connsiteX10" fmla="*/ 19237 w 215669"/>
                <a:gd name="connsiteY10" fmla="*/ 59696 h 456586"/>
                <a:gd name="connsiteX11" fmla="*/ 23484 w 215669"/>
                <a:gd name="connsiteY11" fmla="*/ 68875 h 456586"/>
                <a:gd name="connsiteX12" fmla="*/ 29918 w 215669"/>
                <a:gd name="connsiteY12" fmla="*/ 75744 h 456586"/>
                <a:gd name="connsiteX13" fmla="*/ 32041 w 215669"/>
                <a:gd name="connsiteY13" fmla="*/ 80302 h 456586"/>
                <a:gd name="connsiteX14" fmla="*/ 38475 w 215669"/>
                <a:gd name="connsiteY14" fmla="*/ 80302 h 456586"/>
                <a:gd name="connsiteX15" fmla="*/ 38475 w 215669"/>
                <a:gd name="connsiteY15" fmla="*/ 82613 h 456586"/>
                <a:gd name="connsiteX16" fmla="*/ 42722 w 215669"/>
                <a:gd name="connsiteY16" fmla="*/ 87233 h 456586"/>
                <a:gd name="connsiteX17" fmla="*/ 44845 w 215669"/>
                <a:gd name="connsiteY17" fmla="*/ 84923 h 456586"/>
                <a:gd name="connsiteX18" fmla="*/ 46969 w 215669"/>
                <a:gd name="connsiteY18" fmla="*/ 80302 h 456586"/>
                <a:gd name="connsiteX19" fmla="*/ 46969 w 215669"/>
                <a:gd name="connsiteY19" fmla="*/ 77992 h 456586"/>
                <a:gd name="connsiteX20" fmla="*/ 49155 w 215669"/>
                <a:gd name="connsiteY20" fmla="*/ 73434 h 456586"/>
                <a:gd name="connsiteX21" fmla="*/ 53402 w 215669"/>
                <a:gd name="connsiteY21" fmla="*/ 73434 h 456586"/>
                <a:gd name="connsiteX22" fmla="*/ 57649 w 215669"/>
                <a:gd name="connsiteY22" fmla="*/ 75744 h 456586"/>
                <a:gd name="connsiteX23" fmla="*/ 66206 w 215669"/>
                <a:gd name="connsiteY23" fmla="*/ 84923 h 456586"/>
                <a:gd name="connsiteX24" fmla="*/ 64083 w 215669"/>
                <a:gd name="connsiteY24" fmla="*/ 84923 h 456586"/>
                <a:gd name="connsiteX25" fmla="*/ 61959 w 215669"/>
                <a:gd name="connsiteY25" fmla="*/ 87233 h 456586"/>
                <a:gd name="connsiteX26" fmla="*/ 61959 w 215669"/>
                <a:gd name="connsiteY26" fmla="*/ 89482 h 456586"/>
                <a:gd name="connsiteX27" fmla="*/ 70453 w 215669"/>
                <a:gd name="connsiteY27" fmla="*/ 94102 h 456586"/>
                <a:gd name="connsiteX28" fmla="*/ 76886 w 215669"/>
                <a:gd name="connsiteY28" fmla="*/ 96350 h 456586"/>
                <a:gd name="connsiteX29" fmla="*/ 81134 w 215669"/>
                <a:gd name="connsiteY29" fmla="*/ 98661 h 456586"/>
                <a:gd name="connsiteX30" fmla="*/ 81134 w 215669"/>
                <a:gd name="connsiteY30" fmla="*/ 103282 h 456586"/>
                <a:gd name="connsiteX31" fmla="*/ 79010 w 215669"/>
                <a:gd name="connsiteY31" fmla="*/ 107840 h 456586"/>
                <a:gd name="connsiteX32" fmla="*/ 74763 w 215669"/>
                <a:gd name="connsiteY32" fmla="*/ 110150 h 456586"/>
                <a:gd name="connsiteX33" fmla="*/ 72639 w 215669"/>
                <a:gd name="connsiteY33" fmla="*/ 114709 h 456586"/>
                <a:gd name="connsiteX34" fmla="*/ 70453 w 215669"/>
                <a:gd name="connsiteY34" fmla="*/ 117019 h 456586"/>
                <a:gd name="connsiteX35" fmla="*/ 64083 w 215669"/>
                <a:gd name="connsiteY35" fmla="*/ 117019 h 456586"/>
                <a:gd name="connsiteX36" fmla="*/ 61959 w 215669"/>
                <a:gd name="connsiteY36" fmla="*/ 114709 h 456586"/>
                <a:gd name="connsiteX37" fmla="*/ 53402 w 215669"/>
                <a:gd name="connsiteY37" fmla="*/ 114709 h 456586"/>
                <a:gd name="connsiteX38" fmla="*/ 55526 w 215669"/>
                <a:gd name="connsiteY38" fmla="*/ 117019 h 456586"/>
                <a:gd name="connsiteX39" fmla="*/ 55526 w 215669"/>
                <a:gd name="connsiteY39" fmla="*/ 123888 h 456586"/>
                <a:gd name="connsiteX40" fmla="*/ 59773 w 215669"/>
                <a:gd name="connsiteY40" fmla="*/ 126198 h 456586"/>
                <a:gd name="connsiteX41" fmla="*/ 61959 w 215669"/>
                <a:gd name="connsiteY41" fmla="*/ 128509 h 456586"/>
                <a:gd name="connsiteX42" fmla="*/ 74763 w 215669"/>
                <a:gd name="connsiteY42" fmla="*/ 135377 h 456586"/>
                <a:gd name="connsiteX43" fmla="*/ 79010 w 215669"/>
                <a:gd name="connsiteY43" fmla="*/ 139936 h 456586"/>
                <a:gd name="connsiteX44" fmla="*/ 83257 w 215669"/>
                <a:gd name="connsiteY44" fmla="*/ 142246 h 456586"/>
                <a:gd name="connsiteX45" fmla="*/ 85443 w 215669"/>
                <a:gd name="connsiteY45" fmla="*/ 144557 h 456586"/>
                <a:gd name="connsiteX46" fmla="*/ 89690 w 215669"/>
                <a:gd name="connsiteY46" fmla="*/ 144557 h 456586"/>
                <a:gd name="connsiteX47" fmla="*/ 89690 w 215669"/>
                <a:gd name="connsiteY47" fmla="*/ 156046 h 456586"/>
                <a:gd name="connsiteX48" fmla="*/ 91814 w 215669"/>
                <a:gd name="connsiteY48" fmla="*/ 158294 h 456586"/>
                <a:gd name="connsiteX49" fmla="*/ 96124 w 215669"/>
                <a:gd name="connsiteY49" fmla="*/ 158294 h 456586"/>
                <a:gd name="connsiteX50" fmla="*/ 100371 w 215669"/>
                <a:gd name="connsiteY50" fmla="*/ 160605 h 456586"/>
                <a:gd name="connsiteX51" fmla="*/ 102495 w 215669"/>
                <a:gd name="connsiteY51" fmla="*/ 162915 h 456586"/>
                <a:gd name="connsiteX52" fmla="*/ 104618 w 215669"/>
                <a:gd name="connsiteY52" fmla="*/ 162915 h 456586"/>
                <a:gd name="connsiteX53" fmla="*/ 104618 w 215669"/>
                <a:gd name="connsiteY53" fmla="*/ 172094 h 456586"/>
                <a:gd name="connsiteX54" fmla="*/ 108928 w 215669"/>
                <a:gd name="connsiteY54" fmla="*/ 181273 h 456586"/>
                <a:gd name="connsiteX55" fmla="*/ 115299 w 215669"/>
                <a:gd name="connsiteY55" fmla="*/ 185832 h 456586"/>
                <a:gd name="connsiteX56" fmla="*/ 121732 w 215669"/>
                <a:gd name="connsiteY56" fmla="*/ 192763 h 456586"/>
                <a:gd name="connsiteX57" fmla="*/ 123855 w 215669"/>
                <a:gd name="connsiteY57" fmla="*/ 199632 h 456586"/>
                <a:gd name="connsiteX58" fmla="*/ 130288 w 215669"/>
                <a:gd name="connsiteY58" fmla="*/ 199632 h 456586"/>
                <a:gd name="connsiteX59" fmla="*/ 130288 w 215669"/>
                <a:gd name="connsiteY59" fmla="*/ 201942 h 456586"/>
                <a:gd name="connsiteX60" fmla="*/ 132412 w 215669"/>
                <a:gd name="connsiteY60" fmla="*/ 204190 h 456586"/>
                <a:gd name="connsiteX61" fmla="*/ 136659 w 215669"/>
                <a:gd name="connsiteY61" fmla="*/ 213369 h 456586"/>
                <a:gd name="connsiteX62" fmla="*/ 140906 w 215669"/>
                <a:gd name="connsiteY62" fmla="*/ 217990 h 456586"/>
                <a:gd name="connsiteX63" fmla="*/ 145216 w 215669"/>
                <a:gd name="connsiteY63" fmla="*/ 217990 h 456586"/>
                <a:gd name="connsiteX64" fmla="*/ 147340 w 215669"/>
                <a:gd name="connsiteY64" fmla="*/ 220300 h 456586"/>
                <a:gd name="connsiteX65" fmla="*/ 151587 w 215669"/>
                <a:gd name="connsiteY65" fmla="*/ 222549 h 456586"/>
                <a:gd name="connsiteX66" fmla="*/ 153773 w 215669"/>
                <a:gd name="connsiteY66" fmla="*/ 224859 h 456586"/>
                <a:gd name="connsiteX67" fmla="*/ 153773 w 215669"/>
                <a:gd name="connsiteY67" fmla="*/ 229417 h 456586"/>
                <a:gd name="connsiteX68" fmla="*/ 151587 w 215669"/>
                <a:gd name="connsiteY68" fmla="*/ 231728 h 456586"/>
                <a:gd name="connsiteX69" fmla="*/ 149463 w 215669"/>
                <a:gd name="connsiteY69" fmla="*/ 231728 h 456586"/>
                <a:gd name="connsiteX70" fmla="*/ 147340 w 215669"/>
                <a:gd name="connsiteY70" fmla="*/ 234038 h 456586"/>
                <a:gd name="connsiteX71" fmla="*/ 145216 w 215669"/>
                <a:gd name="connsiteY71" fmla="*/ 234038 h 456586"/>
                <a:gd name="connsiteX72" fmla="*/ 153773 w 215669"/>
                <a:gd name="connsiteY72" fmla="*/ 243217 h 456586"/>
                <a:gd name="connsiteX73" fmla="*/ 162267 w 215669"/>
                <a:gd name="connsiteY73" fmla="*/ 247776 h 456586"/>
                <a:gd name="connsiteX74" fmla="*/ 164453 w 215669"/>
                <a:gd name="connsiteY74" fmla="*/ 250086 h 456586"/>
                <a:gd name="connsiteX75" fmla="*/ 166577 w 215669"/>
                <a:gd name="connsiteY75" fmla="*/ 250086 h 456586"/>
                <a:gd name="connsiteX76" fmla="*/ 160144 w 215669"/>
                <a:gd name="connsiteY76" fmla="*/ 263886 h 456586"/>
                <a:gd name="connsiteX77" fmla="*/ 162267 w 215669"/>
                <a:gd name="connsiteY77" fmla="*/ 263886 h 456586"/>
                <a:gd name="connsiteX78" fmla="*/ 166577 w 215669"/>
                <a:gd name="connsiteY78" fmla="*/ 268444 h 456586"/>
                <a:gd name="connsiteX79" fmla="*/ 166577 w 215669"/>
                <a:gd name="connsiteY79" fmla="*/ 270755 h 456586"/>
                <a:gd name="connsiteX80" fmla="*/ 162267 w 215669"/>
                <a:gd name="connsiteY80" fmla="*/ 275313 h 456586"/>
                <a:gd name="connsiteX81" fmla="*/ 160144 w 215669"/>
                <a:gd name="connsiteY81" fmla="*/ 275313 h 456586"/>
                <a:gd name="connsiteX82" fmla="*/ 160144 w 215669"/>
                <a:gd name="connsiteY82" fmla="*/ 291361 h 456586"/>
                <a:gd name="connsiteX83" fmla="*/ 162267 w 215669"/>
                <a:gd name="connsiteY83" fmla="*/ 291361 h 456586"/>
                <a:gd name="connsiteX84" fmla="*/ 166577 w 215669"/>
                <a:gd name="connsiteY84" fmla="*/ 295982 h 456586"/>
                <a:gd name="connsiteX85" fmla="*/ 170824 w 215669"/>
                <a:gd name="connsiteY85" fmla="*/ 305161 h 456586"/>
                <a:gd name="connsiteX86" fmla="*/ 170824 w 215669"/>
                <a:gd name="connsiteY86" fmla="*/ 307472 h 456586"/>
                <a:gd name="connsiteX87" fmla="*/ 166577 w 215669"/>
                <a:gd name="connsiteY87" fmla="*/ 312030 h 456586"/>
                <a:gd name="connsiteX88" fmla="*/ 164453 w 215669"/>
                <a:gd name="connsiteY88" fmla="*/ 312030 h 456586"/>
                <a:gd name="connsiteX89" fmla="*/ 164453 w 215669"/>
                <a:gd name="connsiteY89" fmla="*/ 316651 h 456586"/>
                <a:gd name="connsiteX90" fmla="*/ 166577 w 215669"/>
                <a:gd name="connsiteY90" fmla="*/ 318899 h 456586"/>
                <a:gd name="connsiteX91" fmla="*/ 166577 w 215669"/>
                <a:gd name="connsiteY91" fmla="*/ 330388 h 456586"/>
                <a:gd name="connsiteX92" fmla="*/ 168701 w 215669"/>
                <a:gd name="connsiteY92" fmla="*/ 332699 h 456586"/>
                <a:gd name="connsiteX93" fmla="*/ 168701 w 215669"/>
                <a:gd name="connsiteY93" fmla="*/ 344126 h 456586"/>
                <a:gd name="connsiteX94" fmla="*/ 164453 w 215669"/>
                <a:gd name="connsiteY94" fmla="*/ 341878 h 456586"/>
                <a:gd name="connsiteX95" fmla="*/ 158020 w 215669"/>
                <a:gd name="connsiteY95" fmla="*/ 341878 h 456586"/>
                <a:gd name="connsiteX96" fmla="*/ 155897 w 215669"/>
                <a:gd name="connsiteY96" fmla="*/ 344126 h 456586"/>
                <a:gd name="connsiteX97" fmla="*/ 155897 w 215669"/>
                <a:gd name="connsiteY97" fmla="*/ 351057 h 456586"/>
                <a:gd name="connsiteX98" fmla="*/ 145216 w 215669"/>
                <a:gd name="connsiteY98" fmla="*/ 351057 h 456586"/>
                <a:gd name="connsiteX99" fmla="*/ 145216 w 215669"/>
                <a:gd name="connsiteY99" fmla="*/ 360236 h 456586"/>
                <a:gd name="connsiteX100" fmla="*/ 130288 w 215669"/>
                <a:gd name="connsiteY100" fmla="*/ 360236 h 456586"/>
                <a:gd name="connsiteX101" fmla="*/ 130288 w 215669"/>
                <a:gd name="connsiteY101" fmla="*/ 369415 h 456586"/>
                <a:gd name="connsiteX102" fmla="*/ 134536 w 215669"/>
                <a:gd name="connsiteY102" fmla="*/ 378595 h 456586"/>
                <a:gd name="connsiteX103" fmla="*/ 140906 w 215669"/>
                <a:gd name="connsiteY103" fmla="*/ 385463 h 456586"/>
                <a:gd name="connsiteX104" fmla="*/ 140906 w 215669"/>
                <a:gd name="connsiteY104" fmla="*/ 390022 h 456586"/>
                <a:gd name="connsiteX105" fmla="*/ 138783 w 215669"/>
                <a:gd name="connsiteY105" fmla="*/ 387774 h 456586"/>
                <a:gd name="connsiteX106" fmla="*/ 134536 w 215669"/>
                <a:gd name="connsiteY106" fmla="*/ 385463 h 456586"/>
                <a:gd name="connsiteX107" fmla="*/ 132412 w 215669"/>
                <a:gd name="connsiteY107" fmla="*/ 383153 h 456586"/>
                <a:gd name="connsiteX108" fmla="*/ 128102 w 215669"/>
                <a:gd name="connsiteY108" fmla="*/ 380843 h 456586"/>
                <a:gd name="connsiteX109" fmla="*/ 123855 w 215669"/>
                <a:gd name="connsiteY109" fmla="*/ 380843 h 456586"/>
                <a:gd name="connsiteX110" fmla="*/ 121732 w 215669"/>
                <a:gd name="connsiteY110" fmla="*/ 383153 h 456586"/>
                <a:gd name="connsiteX111" fmla="*/ 121732 w 215669"/>
                <a:gd name="connsiteY111" fmla="*/ 385463 h 456586"/>
                <a:gd name="connsiteX112" fmla="*/ 108928 w 215669"/>
                <a:gd name="connsiteY112" fmla="*/ 385463 h 456586"/>
                <a:gd name="connsiteX113" fmla="*/ 111051 w 215669"/>
                <a:gd name="connsiteY113" fmla="*/ 387774 h 456586"/>
                <a:gd name="connsiteX114" fmla="*/ 113175 w 215669"/>
                <a:gd name="connsiteY114" fmla="*/ 387774 h 456586"/>
                <a:gd name="connsiteX115" fmla="*/ 115299 w 215669"/>
                <a:gd name="connsiteY115" fmla="*/ 390022 h 456586"/>
                <a:gd name="connsiteX116" fmla="*/ 115299 w 215669"/>
                <a:gd name="connsiteY116" fmla="*/ 392332 h 456586"/>
                <a:gd name="connsiteX117" fmla="*/ 111051 w 215669"/>
                <a:gd name="connsiteY117" fmla="*/ 394643 h 456586"/>
                <a:gd name="connsiteX118" fmla="*/ 104618 w 215669"/>
                <a:gd name="connsiteY118" fmla="*/ 394643 h 456586"/>
                <a:gd name="connsiteX119" fmla="*/ 98247 w 215669"/>
                <a:gd name="connsiteY119" fmla="*/ 396953 h 456586"/>
                <a:gd name="connsiteX120" fmla="*/ 96124 w 215669"/>
                <a:gd name="connsiteY120" fmla="*/ 401511 h 456586"/>
                <a:gd name="connsiteX121" fmla="*/ 96124 w 215669"/>
                <a:gd name="connsiteY121" fmla="*/ 403822 h 456586"/>
                <a:gd name="connsiteX122" fmla="*/ 102495 w 215669"/>
                <a:gd name="connsiteY122" fmla="*/ 410691 h 456586"/>
                <a:gd name="connsiteX123" fmla="*/ 106804 w 215669"/>
                <a:gd name="connsiteY123" fmla="*/ 413001 h 456586"/>
                <a:gd name="connsiteX124" fmla="*/ 108928 w 215669"/>
                <a:gd name="connsiteY124" fmla="*/ 415249 h 456586"/>
                <a:gd name="connsiteX125" fmla="*/ 111051 w 215669"/>
                <a:gd name="connsiteY125" fmla="*/ 415249 h 456586"/>
                <a:gd name="connsiteX126" fmla="*/ 104618 w 215669"/>
                <a:gd name="connsiteY126" fmla="*/ 422180 h 456586"/>
                <a:gd name="connsiteX127" fmla="*/ 104618 w 215669"/>
                <a:gd name="connsiteY127" fmla="*/ 424491 h 456586"/>
                <a:gd name="connsiteX128" fmla="*/ 106804 w 215669"/>
                <a:gd name="connsiteY128" fmla="*/ 426738 h 456586"/>
                <a:gd name="connsiteX129" fmla="*/ 106804 w 215669"/>
                <a:gd name="connsiteY129" fmla="*/ 431359 h 456586"/>
                <a:gd name="connsiteX130" fmla="*/ 108928 w 215669"/>
                <a:gd name="connsiteY130" fmla="*/ 435918 h 456586"/>
                <a:gd name="connsiteX131" fmla="*/ 108928 w 215669"/>
                <a:gd name="connsiteY131" fmla="*/ 440539 h 456586"/>
                <a:gd name="connsiteX132" fmla="*/ 111051 w 215669"/>
                <a:gd name="connsiteY132" fmla="*/ 442786 h 456586"/>
                <a:gd name="connsiteX133" fmla="*/ 104618 w 215669"/>
                <a:gd name="connsiteY133" fmla="*/ 449718 h 456586"/>
                <a:gd name="connsiteX134" fmla="*/ 104618 w 215669"/>
                <a:gd name="connsiteY134" fmla="*/ 454276 h 456586"/>
                <a:gd name="connsiteX135" fmla="*/ 108928 w 215669"/>
                <a:gd name="connsiteY135" fmla="*/ 456586 h 456586"/>
                <a:gd name="connsiteX136" fmla="*/ 113175 w 215669"/>
                <a:gd name="connsiteY136" fmla="*/ 456586 h 456586"/>
                <a:gd name="connsiteX137" fmla="*/ 117422 w 215669"/>
                <a:gd name="connsiteY137" fmla="*/ 454276 h 456586"/>
                <a:gd name="connsiteX138" fmla="*/ 125979 w 215669"/>
                <a:gd name="connsiteY138" fmla="*/ 445097 h 456586"/>
                <a:gd name="connsiteX139" fmla="*/ 130288 w 215669"/>
                <a:gd name="connsiteY139" fmla="*/ 442786 h 456586"/>
                <a:gd name="connsiteX140" fmla="*/ 134536 w 215669"/>
                <a:gd name="connsiteY140" fmla="*/ 442786 h 456586"/>
                <a:gd name="connsiteX141" fmla="*/ 136659 w 215669"/>
                <a:gd name="connsiteY141" fmla="*/ 433670 h 456586"/>
                <a:gd name="connsiteX142" fmla="*/ 136659 w 215669"/>
                <a:gd name="connsiteY142" fmla="*/ 424491 h 456586"/>
                <a:gd name="connsiteX143" fmla="*/ 140906 w 215669"/>
                <a:gd name="connsiteY143" fmla="*/ 424491 h 456586"/>
                <a:gd name="connsiteX144" fmla="*/ 143093 w 215669"/>
                <a:gd name="connsiteY144" fmla="*/ 426738 h 456586"/>
                <a:gd name="connsiteX145" fmla="*/ 147340 w 215669"/>
                <a:gd name="connsiteY145" fmla="*/ 426738 h 456586"/>
                <a:gd name="connsiteX146" fmla="*/ 151587 w 215669"/>
                <a:gd name="connsiteY146" fmla="*/ 422180 h 456586"/>
                <a:gd name="connsiteX147" fmla="*/ 151587 w 215669"/>
                <a:gd name="connsiteY147" fmla="*/ 417559 h 456586"/>
                <a:gd name="connsiteX148" fmla="*/ 149463 w 215669"/>
                <a:gd name="connsiteY148" fmla="*/ 415249 h 456586"/>
                <a:gd name="connsiteX149" fmla="*/ 147340 w 215669"/>
                <a:gd name="connsiteY149" fmla="*/ 410691 h 456586"/>
                <a:gd name="connsiteX150" fmla="*/ 145216 w 215669"/>
                <a:gd name="connsiteY150" fmla="*/ 408380 h 456586"/>
                <a:gd name="connsiteX151" fmla="*/ 145216 w 215669"/>
                <a:gd name="connsiteY151" fmla="*/ 406132 h 456586"/>
                <a:gd name="connsiteX152" fmla="*/ 147340 w 215669"/>
                <a:gd name="connsiteY152" fmla="*/ 403822 h 456586"/>
                <a:gd name="connsiteX153" fmla="*/ 151587 w 215669"/>
                <a:gd name="connsiteY153" fmla="*/ 403822 h 456586"/>
                <a:gd name="connsiteX154" fmla="*/ 155897 w 215669"/>
                <a:gd name="connsiteY154" fmla="*/ 401511 h 456586"/>
                <a:gd name="connsiteX155" fmla="*/ 158020 w 215669"/>
                <a:gd name="connsiteY155" fmla="*/ 399201 h 456586"/>
                <a:gd name="connsiteX156" fmla="*/ 160144 w 215669"/>
                <a:gd name="connsiteY156" fmla="*/ 399201 h 456586"/>
                <a:gd name="connsiteX157" fmla="*/ 162267 w 215669"/>
                <a:gd name="connsiteY157" fmla="*/ 401511 h 456586"/>
                <a:gd name="connsiteX158" fmla="*/ 166577 w 215669"/>
                <a:gd name="connsiteY158" fmla="*/ 401511 h 456586"/>
                <a:gd name="connsiteX159" fmla="*/ 170824 w 215669"/>
                <a:gd name="connsiteY159" fmla="*/ 399201 h 456586"/>
                <a:gd name="connsiteX160" fmla="*/ 177257 w 215669"/>
                <a:gd name="connsiteY160" fmla="*/ 396953 h 456586"/>
                <a:gd name="connsiteX161" fmla="*/ 194308 w 215669"/>
                <a:gd name="connsiteY161" fmla="*/ 387774 h 456586"/>
                <a:gd name="connsiteX162" fmla="*/ 207113 w 215669"/>
                <a:gd name="connsiteY162" fmla="*/ 373974 h 456586"/>
                <a:gd name="connsiteX163" fmla="*/ 209236 w 215669"/>
                <a:gd name="connsiteY163" fmla="*/ 367105 h 456586"/>
                <a:gd name="connsiteX164" fmla="*/ 211422 w 215669"/>
                <a:gd name="connsiteY164" fmla="*/ 357926 h 456586"/>
                <a:gd name="connsiteX165" fmla="*/ 215669 w 215669"/>
                <a:gd name="connsiteY165" fmla="*/ 335009 h 456586"/>
                <a:gd name="connsiteX166" fmla="*/ 215669 w 215669"/>
                <a:gd name="connsiteY166" fmla="*/ 323519 h 456586"/>
                <a:gd name="connsiteX167" fmla="*/ 213546 w 215669"/>
                <a:gd name="connsiteY167" fmla="*/ 318899 h 456586"/>
                <a:gd name="connsiteX168" fmla="*/ 204989 w 215669"/>
                <a:gd name="connsiteY168" fmla="*/ 309720 h 456586"/>
                <a:gd name="connsiteX169" fmla="*/ 211422 w 215669"/>
                <a:gd name="connsiteY169" fmla="*/ 307472 h 456586"/>
                <a:gd name="connsiteX170" fmla="*/ 211422 w 215669"/>
                <a:gd name="connsiteY170" fmla="*/ 295982 h 456586"/>
                <a:gd name="connsiteX171" fmla="*/ 209236 w 215669"/>
                <a:gd name="connsiteY171" fmla="*/ 289113 h 456586"/>
                <a:gd name="connsiteX172" fmla="*/ 209236 w 215669"/>
                <a:gd name="connsiteY172" fmla="*/ 284492 h 456586"/>
                <a:gd name="connsiteX173" fmla="*/ 202865 w 215669"/>
                <a:gd name="connsiteY173" fmla="*/ 270755 h 456586"/>
                <a:gd name="connsiteX174" fmla="*/ 200742 w 215669"/>
                <a:gd name="connsiteY174" fmla="*/ 263886 h 456586"/>
                <a:gd name="connsiteX175" fmla="*/ 198556 w 215669"/>
                <a:gd name="connsiteY175" fmla="*/ 261576 h 456586"/>
                <a:gd name="connsiteX176" fmla="*/ 196432 w 215669"/>
                <a:gd name="connsiteY176" fmla="*/ 256955 h 456586"/>
                <a:gd name="connsiteX177" fmla="*/ 198556 w 215669"/>
                <a:gd name="connsiteY177" fmla="*/ 254707 h 456586"/>
                <a:gd name="connsiteX178" fmla="*/ 198556 w 215669"/>
                <a:gd name="connsiteY178" fmla="*/ 245528 h 456586"/>
                <a:gd name="connsiteX179" fmla="*/ 185752 w 215669"/>
                <a:gd name="connsiteY179" fmla="*/ 231728 h 456586"/>
                <a:gd name="connsiteX180" fmla="*/ 172948 w 215669"/>
                <a:gd name="connsiteY180" fmla="*/ 220300 h 456586"/>
                <a:gd name="connsiteX181" fmla="*/ 162267 w 215669"/>
                <a:gd name="connsiteY181" fmla="*/ 211059 h 456586"/>
                <a:gd name="connsiteX182" fmla="*/ 153773 w 215669"/>
                <a:gd name="connsiteY182" fmla="*/ 204190 h 456586"/>
                <a:gd name="connsiteX183" fmla="*/ 149463 w 215669"/>
                <a:gd name="connsiteY183" fmla="*/ 201942 h 456586"/>
                <a:gd name="connsiteX184" fmla="*/ 143093 w 215669"/>
                <a:gd name="connsiteY184" fmla="*/ 197321 h 456586"/>
                <a:gd name="connsiteX185" fmla="*/ 138783 w 215669"/>
                <a:gd name="connsiteY185" fmla="*/ 195011 h 456586"/>
                <a:gd name="connsiteX186" fmla="*/ 136659 w 215669"/>
                <a:gd name="connsiteY186" fmla="*/ 192763 h 456586"/>
                <a:gd name="connsiteX187" fmla="*/ 136659 w 215669"/>
                <a:gd name="connsiteY187" fmla="*/ 178963 h 456586"/>
                <a:gd name="connsiteX188" fmla="*/ 119608 w 215669"/>
                <a:gd name="connsiteY188" fmla="*/ 160605 h 456586"/>
                <a:gd name="connsiteX189" fmla="*/ 108928 w 215669"/>
                <a:gd name="connsiteY189" fmla="*/ 146867 h 456586"/>
                <a:gd name="connsiteX190" fmla="*/ 102495 w 215669"/>
                <a:gd name="connsiteY190" fmla="*/ 135377 h 456586"/>
                <a:gd name="connsiteX191" fmla="*/ 100371 w 215669"/>
                <a:gd name="connsiteY191" fmla="*/ 128509 h 456586"/>
                <a:gd name="connsiteX192" fmla="*/ 100371 w 215669"/>
                <a:gd name="connsiteY192" fmla="*/ 121640 h 456586"/>
                <a:gd name="connsiteX193" fmla="*/ 98247 w 215669"/>
                <a:gd name="connsiteY193" fmla="*/ 117019 h 456586"/>
                <a:gd name="connsiteX194" fmla="*/ 98247 w 215669"/>
                <a:gd name="connsiteY194" fmla="*/ 107840 h 456586"/>
                <a:gd name="connsiteX195" fmla="*/ 100371 w 215669"/>
                <a:gd name="connsiteY195" fmla="*/ 105529 h 456586"/>
                <a:gd name="connsiteX196" fmla="*/ 104618 w 215669"/>
                <a:gd name="connsiteY196" fmla="*/ 96350 h 456586"/>
                <a:gd name="connsiteX197" fmla="*/ 104618 w 215669"/>
                <a:gd name="connsiteY197" fmla="*/ 91792 h 456586"/>
                <a:gd name="connsiteX198" fmla="*/ 106804 w 215669"/>
                <a:gd name="connsiteY198" fmla="*/ 91792 h 456586"/>
                <a:gd name="connsiteX199" fmla="*/ 111051 w 215669"/>
                <a:gd name="connsiteY199" fmla="*/ 87233 h 456586"/>
                <a:gd name="connsiteX200" fmla="*/ 115299 w 215669"/>
                <a:gd name="connsiteY200" fmla="*/ 84923 h 456586"/>
                <a:gd name="connsiteX201" fmla="*/ 119608 w 215669"/>
                <a:gd name="connsiteY201" fmla="*/ 80302 h 456586"/>
                <a:gd name="connsiteX202" fmla="*/ 119608 w 215669"/>
                <a:gd name="connsiteY202" fmla="*/ 77992 h 456586"/>
                <a:gd name="connsiteX203" fmla="*/ 121732 w 215669"/>
                <a:gd name="connsiteY203" fmla="*/ 75744 h 456586"/>
                <a:gd name="connsiteX204" fmla="*/ 132412 w 215669"/>
                <a:gd name="connsiteY204" fmla="*/ 75744 h 456586"/>
                <a:gd name="connsiteX205" fmla="*/ 136659 w 215669"/>
                <a:gd name="connsiteY205" fmla="*/ 71123 h 456586"/>
                <a:gd name="connsiteX206" fmla="*/ 138783 w 215669"/>
                <a:gd name="connsiteY206" fmla="*/ 66565 h 456586"/>
                <a:gd name="connsiteX207" fmla="*/ 138783 w 215669"/>
                <a:gd name="connsiteY207" fmla="*/ 59696 h 456586"/>
                <a:gd name="connsiteX208" fmla="*/ 140906 w 215669"/>
                <a:gd name="connsiteY208" fmla="*/ 55075 h 456586"/>
                <a:gd name="connsiteX209" fmla="*/ 138783 w 215669"/>
                <a:gd name="connsiteY209" fmla="*/ 55075 h 456586"/>
                <a:gd name="connsiteX210" fmla="*/ 136659 w 215669"/>
                <a:gd name="connsiteY210" fmla="*/ 52765 h 456586"/>
                <a:gd name="connsiteX211" fmla="*/ 125979 w 215669"/>
                <a:gd name="connsiteY211" fmla="*/ 52765 h 456586"/>
                <a:gd name="connsiteX212" fmla="*/ 121732 w 215669"/>
                <a:gd name="connsiteY212" fmla="*/ 50517 h 456586"/>
                <a:gd name="connsiteX213" fmla="*/ 119608 w 215669"/>
                <a:gd name="connsiteY213" fmla="*/ 45896 h 456586"/>
                <a:gd name="connsiteX214" fmla="*/ 117422 w 215669"/>
                <a:gd name="connsiteY214" fmla="*/ 43586 h 456586"/>
                <a:gd name="connsiteX215" fmla="*/ 111051 w 215669"/>
                <a:gd name="connsiteY215" fmla="*/ 43586 h 456586"/>
                <a:gd name="connsiteX216" fmla="*/ 111051 w 215669"/>
                <a:gd name="connsiteY216" fmla="*/ 36717 h 456586"/>
                <a:gd name="connsiteX217" fmla="*/ 106804 w 215669"/>
                <a:gd name="connsiteY217" fmla="*/ 34406 h 456586"/>
                <a:gd name="connsiteX218" fmla="*/ 104618 w 215669"/>
                <a:gd name="connsiteY218" fmla="*/ 27538 h 456586"/>
                <a:gd name="connsiteX219" fmla="*/ 111051 w 215669"/>
                <a:gd name="connsiteY219" fmla="*/ 20669 h 456586"/>
                <a:gd name="connsiteX220" fmla="*/ 111051 w 215669"/>
                <a:gd name="connsiteY220" fmla="*/ 18358 h 456586"/>
                <a:gd name="connsiteX221" fmla="*/ 108928 w 215669"/>
                <a:gd name="connsiteY221" fmla="*/ 16111 h 456586"/>
                <a:gd name="connsiteX222" fmla="*/ 98247 w 215669"/>
                <a:gd name="connsiteY222" fmla="*/ 16111 h 456586"/>
                <a:gd name="connsiteX223" fmla="*/ 93938 w 215669"/>
                <a:gd name="connsiteY223" fmla="*/ 11490 h 456586"/>
                <a:gd name="connsiteX224" fmla="*/ 83257 w 215669"/>
                <a:gd name="connsiteY224" fmla="*/ 13800 h 456586"/>
                <a:gd name="connsiteX225" fmla="*/ 72639 w 215669"/>
                <a:gd name="connsiteY225" fmla="*/ 0 h 456586"/>
                <a:gd name="connsiteX226" fmla="*/ 70453 w 215669"/>
                <a:gd name="connsiteY226" fmla="*/ 0 h 456586"/>
                <a:gd name="connsiteX227" fmla="*/ 68330 w 215669"/>
                <a:gd name="connsiteY227" fmla="*/ 2310 h 456586"/>
                <a:gd name="connsiteX228" fmla="*/ 64083 w 215669"/>
                <a:gd name="connsiteY228" fmla="*/ 4621 h 456586"/>
                <a:gd name="connsiteX229" fmla="*/ 61959 w 215669"/>
                <a:gd name="connsiteY229" fmla="*/ 6869 h 456586"/>
                <a:gd name="connsiteX230" fmla="*/ 61959 w 215669"/>
                <a:gd name="connsiteY230" fmla="*/ 11490 h 456586"/>
                <a:gd name="connsiteX231" fmla="*/ 59773 w 215669"/>
                <a:gd name="connsiteY231" fmla="*/ 16111 h 456586"/>
                <a:gd name="connsiteX232" fmla="*/ 59773 w 215669"/>
                <a:gd name="connsiteY232" fmla="*/ 18358 h 456586"/>
                <a:gd name="connsiteX233" fmla="*/ 53402 w 215669"/>
                <a:gd name="connsiteY233" fmla="*/ 18358 h 456586"/>
                <a:gd name="connsiteX234" fmla="*/ 51279 w 215669"/>
                <a:gd name="connsiteY234" fmla="*/ 20669 h 456586"/>
                <a:gd name="connsiteX235" fmla="*/ 49155 w 215669"/>
                <a:gd name="connsiteY235" fmla="*/ 18358 h 456586"/>
                <a:gd name="connsiteX236" fmla="*/ 42722 w 215669"/>
                <a:gd name="connsiteY236" fmla="*/ 18358 h 456586"/>
                <a:gd name="connsiteX237" fmla="*/ 46969 w 215669"/>
                <a:gd name="connsiteY237" fmla="*/ 22979 h 456586"/>
                <a:gd name="connsiteX238" fmla="*/ 46969 w 215669"/>
                <a:gd name="connsiteY238" fmla="*/ 27538 h 456586"/>
                <a:gd name="connsiteX239" fmla="*/ 40598 w 215669"/>
                <a:gd name="connsiteY239" fmla="*/ 27538 h 456586"/>
                <a:gd name="connsiteX240" fmla="*/ 38475 w 215669"/>
                <a:gd name="connsiteY240" fmla="*/ 25227 h 456586"/>
                <a:gd name="connsiteX241" fmla="*/ 34165 w 215669"/>
                <a:gd name="connsiteY241" fmla="*/ 18358 h 456586"/>
                <a:gd name="connsiteX242" fmla="*/ 32041 w 215669"/>
                <a:gd name="connsiteY242" fmla="*/ 18358 h 456586"/>
                <a:gd name="connsiteX243" fmla="*/ 32041 w 215669"/>
                <a:gd name="connsiteY243" fmla="*/ 25227 h 456586"/>
                <a:gd name="connsiteX244" fmla="*/ 25608 w 215669"/>
                <a:gd name="connsiteY244" fmla="*/ 18358 h 456586"/>
                <a:gd name="connsiteX245" fmla="*/ 23484 w 215669"/>
                <a:gd name="connsiteY245" fmla="*/ 20669 h 456586"/>
                <a:gd name="connsiteX246" fmla="*/ 21361 w 215669"/>
                <a:gd name="connsiteY246" fmla="*/ 25227 h 456586"/>
                <a:gd name="connsiteX247" fmla="*/ 19237 w 215669"/>
                <a:gd name="connsiteY247" fmla="*/ 27538 h 456586"/>
                <a:gd name="connsiteX248" fmla="*/ 14928 w 215669"/>
                <a:gd name="connsiteY248" fmla="*/ 27538 h 456586"/>
                <a:gd name="connsiteX249" fmla="*/ 6433 w 215669"/>
                <a:gd name="connsiteY249" fmla="*/ 18358 h 456586"/>
                <a:gd name="connsiteX250" fmla="*/ 2124 w 215669"/>
                <a:gd name="connsiteY250" fmla="*/ 18358 h 45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215669" h="456586">
                  <a:moveTo>
                    <a:pt x="2124" y="18358"/>
                  </a:moveTo>
                  <a:lnTo>
                    <a:pt x="0" y="22979"/>
                  </a:lnTo>
                  <a:lnTo>
                    <a:pt x="0" y="27538"/>
                  </a:lnTo>
                  <a:lnTo>
                    <a:pt x="4310" y="36717"/>
                  </a:lnTo>
                  <a:lnTo>
                    <a:pt x="6433" y="39027"/>
                  </a:lnTo>
                  <a:lnTo>
                    <a:pt x="8557" y="43586"/>
                  </a:lnTo>
                  <a:lnTo>
                    <a:pt x="12804" y="45896"/>
                  </a:lnTo>
                  <a:lnTo>
                    <a:pt x="14928" y="50517"/>
                  </a:lnTo>
                  <a:lnTo>
                    <a:pt x="17114" y="48206"/>
                  </a:lnTo>
                  <a:lnTo>
                    <a:pt x="19237" y="48206"/>
                  </a:lnTo>
                  <a:lnTo>
                    <a:pt x="19237" y="59696"/>
                  </a:lnTo>
                  <a:lnTo>
                    <a:pt x="23484" y="68875"/>
                  </a:lnTo>
                  <a:lnTo>
                    <a:pt x="29918" y="75744"/>
                  </a:lnTo>
                  <a:lnTo>
                    <a:pt x="32041" y="80302"/>
                  </a:lnTo>
                  <a:lnTo>
                    <a:pt x="38475" y="80302"/>
                  </a:lnTo>
                  <a:lnTo>
                    <a:pt x="38475" y="82613"/>
                  </a:lnTo>
                  <a:lnTo>
                    <a:pt x="42722" y="87233"/>
                  </a:lnTo>
                  <a:lnTo>
                    <a:pt x="44845" y="84923"/>
                  </a:lnTo>
                  <a:lnTo>
                    <a:pt x="46969" y="80302"/>
                  </a:lnTo>
                  <a:lnTo>
                    <a:pt x="46969" y="77992"/>
                  </a:lnTo>
                  <a:lnTo>
                    <a:pt x="49155" y="73434"/>
                  </a:lnTo>
                  <a:lnTo>
                    <a:pt x="53402" y="73434"/>
                  </a:lnTo>
                  <a:lnTo>
                    <a:pt x="57649" y="75744"/>
                  </a:lnTo>
                  <a:lnTo>
                    <a:pt x="66206" y="84923"/>
                  </a:lnTo>
                  <a:lnTo>
                    <a:pt x="64083" y="84923"/>
                  </a:lnTo>
                  <a:lnTo>
                    <a:pt x="61959" y="87233"/>
                  </a:lnTo>
                  <a:lnTo>
                    <a:pt x="61959" y="89482"/>
                  </a:lnTo>
                  <a:lnTo>
                    <a:pt x="70453" y="94102"/>
                  </a:lnTo>
                  <a:lnTo>
                    <a:pt x="76886" y="96350"/>
                  </a:lnTo>
                  <a:lnTo>
                    <a:pt x="81134" y="98661"/>
                  </a:lnTo>
                  <a:lnTo>
                    <a:pt x="81134" y="103282"/>
                  </a:lnTo>
                  <a:lnTo>
                    <a:pt x="79010" y="107840"/>
                  </a:lnTo>
                  <a:lnTo>
                    <a:pt x="74763" y="110150"/>
                  </a:lnTo>
                  <a:lnTo>
                    <a:pt x="72639" y="114709"/>
                  </a:lnTo>
                  <a:lnTo>
                    <a:pt x="70453" y="117019"/>
                  </a:lnTo>
                  <a:lnTo>
                    <a:pt x="64083" y="117019"/>
                  </a:lnTo>
                  <a:lnTo>
                    <a:pt x="61959" y="114709"/>
                  </a:lnTo>
                  <a:lnTo>
                    <a:pt x="53402" y="114709"/>
                  </a:lnTo>
                  <a:lnTo>
                    <a:pt x="55526" y="117019"/>
                  </a:lnTo>
                  <a:lnTo>
                    <a:pt x="55526" y="123888"/>
                  </a:lnTo>
                  <a:lnTo>
                    <a:pt x="59773" y="126198"/>
                  </a:lnTo>
                  <a:lnTo>
                    <a:pt x="61959" y="128509"/>
                  </a:lnTo>
                  <a:lnTo>
                    <a:pt x="74763" y="135377"/>
                  </a:lnTo>
                  <a:lnTo>
                    <a:pt x="79010" y="139936"/>
                  </a:lnTo>
                  <a:lnTo>
                    <a:pt x="83257" y="142246"/>
                  </a:lnTo>
                  <a:lnTo>
                    <a:pt x="85443" y="144557"/>
                  </a:lnTo>
                  <a:lnTo>
                    <a:pt x="89690" y="144557"/>
                  </a:lnTo>
                  <a:lnTo>
                    <a:pt x="89690" y="156046"/>
                  </a:lnTo>
                  <a:lnTo>
                    <a:pt x="91814" y="158294"/>
                  </a:lnTo>
                  <a:lnTo>
                    <a:pt x="96124" y="158294"/>
                  </a:lnTo>
                  <a:lnTo>
                    <a:pt x="100371" y="160605"/>
                  </a:lnTo>
                  <a:lnTo>
                    <a:pt x="102495" y="162915"/>
                  </a:lnTo>
                  <a:lnTo>
                    <a:pt x="104618" y="162915"/>
                  </a:lnTo>
                  <a:lnTo>
                    <a:pt x="104618" y="172094"/>
                  </a:lnTo>
                  <a:lnTo>
                    <a:pt x="108928" y="181273"/>
                  </a:lnTo>
                  <a:lnTo>
                    <a:pt x="115299" y="185832"/>
                  </a:lnTo>
                  <a:lnTo>
                    <a:pt x="121732" y="192763"/>
                  </a:lnTo>
                  <a:lnTo>
                    <a:pt x="123855" y="199632"/>
                  </a:lnTo>
                  <a:lnTo>
                    <a:pt x="130288" y="199632"/>
                  </a:lnTo>
                  <a:lnTo>
                    <a:pt x="130288" y="201942"/>
                  </a:lnTo>
                  <a:lnTo>
                    <a:pt x="132412" y="204190"/>
                  </a:lnTo>
                  <a:lnTo>
                    <a:pt x="136659" y="213369"/>
                  </a:lnTo>
                  <a:lnTo>
                    <a:pt x="140906" y="217990"/>
                  </a:lnTo>
                  <a:lnTo>
                    <a:pt x="145216" y="217990"/>
                  </a:lnTo>
                  <a:lnTo>
                    <a:pt x="147340" y="220300"/>
                  </a:lnTo>
                  <a:lnTo>
                    <a:pt x="151587" y="222549"/>
                  </a:lnTo>
                  <a:lnTo>
                    <a:pt x="153773" y="224859"/>
                  </a:lnTo>
                  <a:lnTo>
                    <a:pt x="153773" y="229417"/>
                  </a:lnTo>
                  <a:lnTo>
                    <a:pt x="151587" y="231728"/>
                  </a:lnTo>
                  <a:lnTo>
                    <a:pt x="149463" y="231728"/>
                  </a:lnTo>
                  <a:lnTo>
                    <a:pt x="147340" y="234038"/>
                  </a:lnTo>
                  <a:lnTo>
                    <a:pt x="145216" y="234038"/>
                  </a:lnTo>
                  <a:lnTo>
                    <a:pt x="153773" y="243217"/>
                  </a:lnTo>
                  <a:lnTo>
                    <a:pt x="162267" y="247776"/>
                  </a:lnTo>
                  <a:lnTo>
                    <a:pt x="164453" y="250086"/>
                  </a:lnTo>
                  <a:lnTo>
                    <a:pt x="166577" y="250086"/>
                  </a:lnTo>
                  <a:lnTo>
                    <a:pt x="160144" y="263886"/>
                  </a:lnTo>
                  <a:lnTo>
                    <a:pt x="162267" y="263886"/>
                  </a:lnTo>
                  <a:lnTo>
                    <a:pt x="166577" y="268444"/>
                  </a:lnTo>
                  <a:lnTo>
                    <a:pt x="166577" y="270755"/>
                  </a:lnTo>
                  <a:lnTo>
                    <a:pt x="162267" y="275313"/>
                  </a:lnTo>
                  <a:lnTo>
                    <a:pt x="160144" y="275313"/>
                  </a:lnTo>
                  <a:lnTo>
                    <a:pt x="160144" y="291361"/>
                  </a:lnTo>
                  <a:lnTo>
                    <a:pt x="162267" y="291361"/>
                  </a:lnTo>
                  <a:lnTo>
                    <a:pt x="166577" y="295982"/>
                  </a:lnTo>
                  <a:lnTo>
                    <a:pt x="170824" y="305161"/>
                  </a:lnTo>
                  <a:lnTo>
                    <a:pt x="170824" y="307472"/>
                  </a:lnTo>
                  <a:lnTo>
                    <a:pt x="166577" y="312030"/>
                  </a:lnTo>
                  <a:lnTo>
                    <a:pt x="164453" y="312030"/>
                  </a:lnTo>
                  <a:lnTo>
                    <a:pt x="164453" y="316651"/>
                  </a:lnTo>
                  <a:lnTo>
                    <a:pt x="166577" y="318899"/>
                  </a:lnTo>
                  <a:lnTo>
                    <a:pt x="166577" y="330388"/>
                  </a:lnTo>
                  <a:lnTo>
                    <a:pt x="168701" y="332699"/>
                  </a:lnTo>
                  <a:lnTo>
                    <a:pt x="168701" y="344126"/>
                  </a:lnTo>
                  <a:lnTo>
                    <a:pt x="164453" y="341878"/>
                  </a:lnTo>
                  <a:lnTo>
                    <a:pt x="158020" y="341878"/>
                  </a:lnTo>
                  <a:lnTo>
                    <a:pt x="155897" y="344126"/>
                  </a:lnTo>
                  <a:lnTo>
                    <a:pt x="155897" y="351057"/>
                  </a:lnTo>
                  <a:lnTo>
                    <a:pt x="145216" y="351057"/>
                  </a:lnTo>
                  <a:lnTo>
                    <a:pt x="145216" y="360236"/>
                  </a:lnTo>
                  <a:lnTo>
                    <a:pt x="130288" y="360236"/>
                  </a:lnTo>
                  <a:lnTo>
                    <a:pt x="130288" y="369415"/>
                  </a:lnTo>
                  <a:lnTo>
                    <a:pt x="134536" y="378595"/>
                  </a:lnTo>
                  <a:lnTo>
                    <a:pt x="140906" y="385463"/>
                  </a:lnTo>
                  <a:lnTo>
                    <a:pt x="140906" y="390022"/>
                  </a:lnTo>
                  <a:lnTo>
                    <a:pt x="138783" y="387774"/>
                  </a:lnTo>
                  <a:lnTo>
                    <a:pt x="134536" y="385463"/>
                  </a:lnTo>
                  <a:lnTo>
                    <a:pt x="132412" y="383153"/>
                  </a:lnTo>
                  <a:lnTo>
                    <a:pt x="128102" y="380843"/>
                  </a:lnTo>
                  <a:lnTo>
                    <a:pt x="123855" y="380843"/>
                  </a:lnTo>
                  <a:lnTo>
                    <a:pt x="121732" y="383153"/>
                  </a:lnTo>
                  <a:lnTo>
                    <a:pt x="121732" y="385463"/>
                  </a:lnTo>
                  <a:lnTo>
                    <a:pt x="108928" y="385463"/>
                  </a:lnTo>
                  <a:lnTo>
                    <a:pt x="111051" y="387774"/>
                  </a:lnTo>
                  <a:lnTo>
                    <a:pt x="113175" y="387774"/>
                  </a:lnTo>
                  <a:lnTo>
                    <a:pt x="115299" y="390022"/>
                  </a:lnTo>
                  <a:lnTo>
                    <a:pt x="115299" y="392332"/>
                  </a:lnTo>
                  <a:lnTo>
                    <a:pt x="111051" y="394643"/>
                  </a:lnTo>
                  <a:lnTo>
                    <a:pt x="104618" y="394643"/>
                  </a:lnTo>
                  <a:lnTo>
                    <a:pt x="98247" y="396953"/>
                  </a:lnTo>
                  <a:lnTo>
                    <a:pt x="96124" y="401511"/>
                  </a:lnTo>
                  <a:lnTo>
                    <a:pt x="96124" y="403822"/>
                  </a:lnTo>
                  <a:lnTo>
                    <a:pt x="102495" y="410691"/>
                  </a:lnTo>
                  <a:lnTo>
                    <a:pt x="106804" y="413001"/>
                  </a:lnTo>
                  <a:lnTo>
                    <a:pt x="108928" y="415249"/>
                  </a:lnTo>
                  <a:lnTo>
                    <a:pt x="111051" y="415249"/>
                  </a:lnTo>
                  <a:lnTo>
                    <a:pt x="104618" y="422180"/>
                  </a:lnTo>
                  <a:lnTo>
                    <a:pt x="104618" y="424491"/>
                  </a:lnTo>
                  <a:lnTo>
                    <a:pt x="106804" y="426738"/>
                  </a:lnTo>
                  <a:lnTo>
                    <a:pt x="106804" y="431359"/>
                  </a:lnTo>
                  <a:lnTo>
                    <a:pt x="108928" y="435918"/>
                  </a:lnTo>
                  <a:lnTo>
                    <a:pt x="108928" y="440539"/>
                  </a:lnTo>
                  <a:lnTo>
                    <a:pt x="111051" y="442786"/>
                  </a:lnTo>
                  <a:lnTo>
                    <a:pt x="104618" y="449718"/>
                  </a:lnTo>
                  <a:lnTo>
                    <a:pt x="104618" y="454276"/>
                  </a:lnTo>
                  <a:lnTo>
                    <a:pt x="108928" y="456586"/>
                  </a:lnTo>
                  <a:lnTo>
                    <a:pt x="113175" y="456586"/>
                  </a:lnTo>
                  <a:lnTo>
                    <a:pt x="117422" y="454276"/>
                  </a:lnTo>
                  <a:lnTo>
                    <a:pt x="125979" y="445097"/>
                  </a:lnTo>
                  <a:lnTo>
                    <a:pt x="130288" y="442786"/>
                  </a:lnTo>
                  <a:lnTo>
                    <a:pt x="134536" y="442786"/>
                  </a:lnTo>
                  <a:lnTo>
                    <a:pt x="136659" y="433670"/>
                  </a:lnTo>
                  <a:lnTo>
                    <a:pt x="136659" y="424491"/>
                  </a:lnTo>
                  <a:lnTo>
                    <a:pt x="140906" y="424491"/>
                  </a:lnTo>
                  <a:lnTo>
                    <a:pt x="143093" y="426738"/>
                  </a:lnTo>
                  <a:lnTo>
                    <a:pt x="147340" y="426738"/>
                  </a:lnTo>
                  <a:lnTo>
                    <a:pt x="151587" y="422180"/>
                  </a:lnTo>
                  <a:lnTo>
                    <a:pt x="151587" y="417559"/>
                  </a:lnTo>
                  <a:lnTo>
                    <a:pt x="149463" y="415249"/>
                  </a:lnTo>
                  <a:lnTo>
                    <a:pt x="147340" y="410691"/>
                  </a:lnTo>
                  <a:lnTo>
                    <a:pt x="145216" y="408380"/>
                  </a:lnTo>
                  <a:lnTo>
                    <a:pt x="145216" y="406132"/>
                  </a:lnTo>
                  <a:lnTo>
                    <a:pt x="147340" y="403822"/>
                  </a:lnTo>
                  <a:lnTo>
                    <a:pt x="151587" y="403822"/>
                  </a:lnTo>
                  <a:lnTo>
                    <a:pt x="155897" y="401511"/>
                  </a:lnTo>
                  <a:lnTo>
                    <a:pt x="158020" y="399201"/>
                  </a:lnTo>
                  <a:lnTo>
                    <a:pt x="160144" y="399201"/>
                  </a:lnTo>
                  <a:lnTo>
                    <a:pt x="162267" y="401511"/>
                  </a:lnTo>
                  <a:lnTo>
                    <a:pt x="166577" y="401511"/>
                  </a:lnTo>
                  <a:lnTo>
                    <a:pt x="170824" y="399201"/>
                  </a:lnTo>
                  <a:lnTo>
                    <a:pt x="177257" y="396953"/>
                  </a:lnTo>
                  <a:lnTo>
                    <a:pt x="194308" y="387774"/>
                  </a:lnTo>
                  <a:lnTo>
                    <a:pt x="207113" y="373974"/>
                  </a:lnTo>
                  <a:lnTo>
                    <a:pt x="209236" y="367105"/>
                  </a:lnTo>
                  <a:lnTo>
                    <a:pt x="211422" y="357926"/>
                  </a:lnTo>
                  <a:lnTo>
                    <a:pt x="215669" y="335009"/>
                  </a:lnTo>
                  <a:lnTo>
                    <a:pt x="215669" y="323519"/>
                  </a:lnTo>
                  <a:lnTo>
                    <a:pt x="213546" y="318899"/>
                  </a:lnTo>
                  <a:lnTo>
                    <a:pt x="204989" y="309720"/>
                  </a:lnTo>
                  <a:lnTo>
                    <a:pt x="211422" y="307472"/>
                  </a:lnTo>
                  <a:lnTo>
                    <a:pt x="211422" y="295982"/>
                  </a:lnTo>
                  <a:lnTo>
                    <a:pt x="209236" y="289113"/>
                  </a:lnTo>
                  <a:lnTo>
                    <a:pt x="209236" y="284492"/>
                  </a:lnTo>
                  <a:lnTo>
                    <a:pt x="202865" y="270755"/>
                  </a:lnTo>
                  <a:lnTo>
                    <a:pt x="200742" y="263886"/>
                  </a:lnTo>
                  <a:lnTo>
                    <a:pt x="198556" y="261576"/>
                  </a:lnTo>
                  <a:lnTo>
                    <a:pt x="196432" y="256955"/>
                  </a:lnTo>
                  <a:lnTo>
                    <a:pt x="198556" y="254707"/>
                  </a:lnTo>
                  <a:lnTo>
                    <a:pt x="198556" y="245528"/>
                  </a:lnTo>
                  <a:lnTo>
                    <a:pt x="185752" y="231728"/>
                  </a:lnTo>
                  <a:lnTo>
                    <a:pt x="172948" y="220300"/>
                  </a:lnTo>
                  <a:lnTo>
                    <a:pt x="162267" y="211059"/>
                  </a:lnTo>
                  <a:lnTo>
                    <a:pt x="153773" y="204190"/>
                  </a:lnTo>
                  <a:lnTo>
                    <a:pt x="149463" y="201942"/>
                  </a:lnTo>
                  <a:lnTo>
                    <a:pt x="143093" y="197321"/>
                  </a:lnTo>
                  <a:lnTo>
                    <a:pt x="138783" y="195011"/>
                  </a:lnTo>
                  <a:lnTo>
                    <a:pt x="136659" y="192763"/>
                  </a:lnTo>
                  <a:lnTo>
                    <a:pt x="136659" y="178963"/>
                  </a:lnTo>
                  <a:lnTo>
                    <a:pt x="119608" y="160605"/>
                  </a:lnTo>
                  <a:lnTo>
                    <a:pt x="108928" y="146867"/>
                  </a:lnTo>
                  <a:lnTo>
                    <a:pt x="102495" y="135377"/>
                  </a:lnTo>
                  <a:lnTo>
                    <a:pt x="100371" y="128509"/>
                  </a:lnTo>
                  <a:lnTo>
                    <a:pt x="100371" y="121640"/>
                  </a:lnTo>
                  <a:lnTo>
                    <a:pt x="98247" y="117019"/>
                  </a:lnTo>
                  <a:lnTo>
                    <a:pt x="98247" y="107840"/>
                  </a:lnTo>
                  <a:lnTo>
                    <a:pt x="100371" y="105529"/>
                  </a:lnTo>
                  <a:lnTo>
                    <a:pt x="104618" y="96350"/>
                  </a:lnTo>
                  <a:lnTo>
                    <a:pt x="104618" y="91792"/>
                  </a:lnTo>
                  <a:lnTo>
                    <a:pt x="106804" y="91792"/>
                  </a:lnTo>
                  <a:lnTo>
                    <a:pt x="111051" y="87233"/>
                  </a:lnTo>
                  <a:lnTo>
                    <a:pt x="115299" y="84923"/>
                  </a:lnTo>
                  <a:lnTo>
                    <a:pt x="119608" y="80302"/>
                  </a:lnTo>
                  <a:lnTo>
                    <a:pt x="119608" y="77992"/>
                  </a:lnTo>
                  <a:lnTo>
                    <a:pt x="121732" y="75744"/>
                  </a:lnTo>
                  <a:lnTo>
                    <a:pt x="132412" y="75744"/>
                  </a:lnTo>
                  <a:lnTo>
                    <a:pt x="136659" y="71123"/>
                  </a:lnTo>
                  <a:lnTo>
                    <a:pt x="138783" y="66565"/>
                  </a:lnTo>
                  <a:lnTo>
                    <a:pt x="138783" y="59696"/>
                  </a:lnTo>
                  <a:lnTo>
                    <a:pt x="140906" y="55075"/>
                  </a:lnTo>
                  <a:lnTo>
                    <a:pt x="138783" y="55075"/>
                  </a:lnTo>
                  <a:lnTo>
                    <a:pt x="136659" y="52765"/>
                  </a:lnTo>
                  <a:lnTo>
                    <a:pt x="125979" y="52765"/>
                  </a:lnTo>
                  <a:lnTo>
                    <a:pt x="121732" y="50517"/>
                  </a:lnTo>
                  <a:lnTo>
                    <a:pt x="119608" y="45896"/>
                  </a:lnTo>
                  <a:lnTo>
                    <a:pt x="117422" y="43586"/>
                  </a:lnTo>
                  <a:lnTo>
                    <a:pt x="111051" y="43586"/>
                  </a:lnTo>
                  <a:lnTo>
                    <a:pt x="111051" y="36717"/>
                  </a:lnTo>
                  <a:lnTo>
                    <a:pt x="106804" y="34406"/>
                  </a:lnTo>
                  <a:lnTo>
                    <a:pt x="104618" y="27538"/>
                  </a:lnTo>
                  <a:lnTo>
                    <a:pt x="111051" y="20669"/>
                  </a:lnTo>
                  <a:lnTo>
                    <a:pt x="111051" y="18358"/>
                  </a:lnTo>
                  <a:lnTo>
                    <a:pt x="108928" y="16111"/>
                  </a:lnTo>
                  <a:lnTo>
                    <a:pt x="98247" y="16111"/>
                  </a:lnTo>
                  <a:lnTo>
                    <a:pt x="93938" y="11490"/>
                  </a:lnTo>
                  <a:lnTo>
                    <a:pt x="83257" y="13800"/>
                  </a:lnTo>
                  <a:lnTo>
                    <a:pt x="72639" y="0"/>
                  </a:lnTo>
                  <a:lnTo>
                    <a:pt x="70453" y="0"/>
                  </a:lnTo>
                  <a:lnTo>
                    <a:pt x="68330" y="2310"/>
                  </a:lnTo>
                  <a:lnTo>
                    <a:pt x="64083" y="4621"/>
                  </a:lnTo>
                  <a:lnTo>
                    <a:pt x="61959" y="6869"/>
                  </a:lnTo>
                  <a:lnTo>
                    <a:pt x="61959" y="11490"/>
                  </a:lnTo>
                  <a:lnTo>
                    <a:pt x="59773" y="16111"/>
                  </a:lnTo>
                  <a:lnTo>
                    <a:pt x="59773" y="18358"/>
                  </a:lnTo>
                  <a:lnTo>
                    <a:pt x="53402" y="18358"/>
                  </a:lnTo>
                  <a:lnTo>
                    <a:pt x="51279" y="20669"/>
                  </a:lnTo>
                  <a:lnTo>
                    <a:pt x="49155" y="18358"/>
                  </a:lnTo>
                  <a:lnTo>
                    <a:pt x="42722" y="18358"/>
                  </a:lnTo>
                  <a:lnTo>
                    <a:pt x="46969" y="22979"/>
                  </a:lnTo>
                  <a:lnTo>
                    <a:pt x="46969" y="27538"/>
                  </a:lnTo>
                  <a:lnTo>
                    <a:pt x="40598" y="27538"/>
                  </a:lnTo>
                  <a:lnTo>
                    <a:pt x="38475" y="25227"/>
                  </a:lnTo>
                  <a:lnTo>
                    <a:pt x="34165" y="18358"/>
                  </a:lnTo>
                  <a:lnTo>
                    <a:pt x="32041" y="18358"/>
                  </a:lnTo>
                  <a:lnTo>
                    <a:pt x="32041" y="25227"/>
                  </a:lnTo>
                  <a:lnTo>
                    <a:pt x="25608" y="18358"/>
                  </a:lnTo>
                  <a:lnTo>
                    <a:pt x="23484" y="20669"/>
                  </a:lnTo>
                  <a:lnTo>
                    <a:pt x="21361" y="25227"/>
                  </a:lnTo>
                  <a:lnTo>
                    <a:pt x="19237" y="27538"/>
                  </a:lnTo>
                  <a:lnTo>
                    <a:pt x="14928" y="27538"/>
                  </a:lnTo>
                  <a:lnTo>
                    <a:pt x="6433" y="18358"/>
                  </a:lnTo>
                  <a:lnTo>
                    <a:pt x="2124" y="18358"/>
                  </a:lnTo>
                  <a:close/>
                </a:path>
              </a:pathLst>
            </a:custGeom>
            <a:noFill/>
            <a:ln w="1561" cap="flat">
              <a:solidFill>
                <a:srgbClr val="FFFFFF"/>
              </a:solidFill>
              <a:prstDash val="solid"/>
              <a:round/>
            </a:ln>
          </p:spPr>
          <p:txBody>
            <a:bodyPr rtlCol="0" anchor="ctr"/>
            <a:lstStyle/>
            <a:p>
              <a:endParaRPr lang="en-US" noProof="0" dirty="0"/>
            </a:p>
          </p:txBody>
        </p:sp>
        <p:sp>
          <p:nvSpPr>
            <p:cNvPr id="4889" name="Serbest Form 4888">
              <a:extLst>
                <a:ext uri="{FF2B5EF4-FFF2-40B4-BE49-F238E27FC236}">
                  <a16:creationId xmlns:a16="http://schemas.microsoft.com/office/drawing/2014/main" id="{D53B8E7E-04A8-DC48-B4C5-9E5D7BD6CE35}"/>
                </a:ext>
              </a:extLst>
            </p:cNvPr>
            <p:cNvSpPr/>
            <p:nvPr/>
          </p:nvSpPr>
          <p:spPr>
            <a:xfrm>
              <a:off x="3800411" y="2173814"/>
              <a:ext cx="341773" cy="355303"/>
            </a:xfrm>
            <a:custGeom>
              <a:avLst/>
              <a:gdLst>
                <a:gd name="connsiteX0" fmla="*/ 335527 w 341773"/>
                <a:gd name="connsiteY0" fmla="*/ 105405 h 355303"/>
                <a:gd name="connsiteX1" fmla="*/ 333341 w 341773"/>
                <a:gd name="connsiteY1" fmla="*/ 105405 h 355303"/>
                <a:gd name="connsiteX2" fmla="*/ 331218 w 341773"/>
                <a:gd name="connsiteY2" fmla="*/ 107653 h 355303"/>
                <a:gd name="connsiteX3" fmla="*/ 326908 w 341773"/>
                <a:gd name="connsiteY3" fmla="*/ 109963 h 355303"/>
                <a:gd name="connsiteX4" fmla="*/ 324722 w 341773"/>
                <a:gd name="connsiteY4" fmla="*/ 112273 h 355303"/>
                <a:gd name="connsiteX5" fmla="*/ 322598 w 341773"/>
                <a:gd name="connsiteY5" fmla="*/ 109963 h 355303"/>
                <a:gd name="connsiteX6" fmla="*/ 318289 w 341773"/>
                <a:gd name="connsiteY6" fmla="*/ 109963 h 355303"/>
                <a:gd name="connsiteX7" fmla="*/ 316103 w 341773"/>
                <a:gd name="connsiteY7" fmla="*/ 107653 h 355303"/>
                <a:gd name="connsiteX8" fmla="*/ 313979 w 341773"/>
                <a:gd name="connsiteY8" fmla="*/ 107653 h 355303"/>
                <a:gd name="connsiteX9" fmla="*/ 305360 w 341773"/>
                <a:gd name="connsiteY9" fmla="*/ 116832 h 355303"/>
                <a:gd name="connsiteX10" fmla="*/ 294617 w 341773"/>
                <a:gd name="connsiteY10" fmla="*/ 107653 h 355303"/>
                <a:gd name="connsiteX11" fmla="*/ 303174 w 341773"/>
                <a:gd name="connsiteY11" fmla="*/ 107653 h 355303"/>
                <a:gd name="connsiteX12" fmla="*/ 307483 w 341773"/>
                <a:gd name="connsiteY12" fmla="*/ 105405 h 355303"/>
                <a:gd name="connsiteX13" fmla="*/ 309669 w 341773"/>
                <a:gd name="connsiteY13" fmla="*/ 105405 h 355303"/>
                <a:gd name="connsiteX14" fmla="*/ 311793 w 341773"/>
                <a:gd name="connsiteY14" fmla="*/ 100784 h 355303"/>
                <a:gd name="connsiteX15" fmla="*/ 311793 w 341773"/>
                <a:gd name="connsiteY15" fmla="*/ 93915 h 355303"/>
                <a:gd name="connsiteX16" fmla="*/ 316103 w 341773"/>
                <a:gd name="connsiteY16" fmla="*/ 89357 h 355303"/>
                <a:gd name="connsiteX17" fmla="*/ 318289 w 341773"/>
                <a:gd name="connsiteY17" fmla="*/ 84798 h 355303"/>
                <a:gd name="connsiteX18" fmla="*/ 313979 w 341773"/>
                <a:gd name="connsiteY18" fmla="*/ 80177 h 355303"/>
                <a:gd name="connsiteX19" fmla="*/ 303049 w 341773"/>
                <a:gd name="connsiteY19" fmla="*/ 80177 h 355303"/>
                <a:gd name="connsiteX20" fmla="*/ 303049 w 341773"/>
                <a:gd name="connsiteY20" fmla="*/ 77929 h 355303"/>
                <a:gd name="connsiteX21" fmla="*/ 300925 w 341773"/>
                <a:gd name="connsiteY21" fmla="*/ 75619 h 355303"/>
                <a:gd name="connsiteX22" fmla="*/ 300925 w 341773"/>
                <a:gd name="connsiteY22" fmla="*/ 73309 h 355303"/>
                <a:gd name="connsiteX23" fmla="*/ 298739 w 341773"/>
                <a:gd name="connsiteY23" fmla="*/ 70998 h 355303"/>
                <a:gd name="connsiteX24" fmla="*/ 296615 w 341773"/>
                <a:gd name="connsiteY24" fmla="*/ 70998 h 355303"/>
                <a:gd name="connsiteX25" fmla="*/ 294492 w 341773"/>
                <a:gd name="connsiteY25" fmla="*/ 73309 h 355303"/>
                <a:gd name="connsiteX26" fmla="*/ 294492 w 341773"/>
                <a:gd name="connsiteY26" fmla="*/ 80177 h 355303"/>
                <a:gd name="connsiteX27" fmla="*/ 292306 w 341773"/>
                <a:gd name="connsiteY27" fmla="*/ 75619 h 355303"/>
                <a:gd name="connsiteX28" fmla="*/ 292306 w 341773"/>
                <a:gd name="connsiteY28" fmla="*/ 68563 h 355303"/>
                <a:gd name="connsiteX29" fmla="*/ 283687 w 341773"/>
                <a:gd name="connsiteY29" fmla="*/ 68563 h 355303"/>
                <a:gd name="connsiteX30" fmla="*/ 281563 w 341773"/>
                <a:gd name="connsiteY30" fmla="*/ 79990 h 355303"/>
                <a:gd name="connsiteX31" fmla="*/ 279377 w 341773"/>
                <a:gd name="connsiteY31" fmla="*/ 77742 h 355303"/>
                <a:gd name="connsiteX32" fmla="*/ 277253 w 341773"/>
                <a:gd name="connsiteY32" fmla="*/ 73121 h 355303"/>
                <a:gd name="connsiteX33" fmla="*/ 277253 w 341773"/>
                <a:gd name="connsiteY33" fmla="*/ 70811 h 355303"/>
                <a:gd name="connsiteX34" fmla="*/ 275067 w 341773"/>
                <a:gd name="connsiteY34" fmla="*/ 68563 h 355303"/>
                <a:gd name="connsiteX35" fmla="*/ 275067 w 341773"/>
                <a:gd name="connsiteY35" fmla="*/ 59384 h 355303"/>
                <a:gd name="connsiteX36" fmla="*/ 264325 w 341773"/>
                <a:gd name="connsiteY36" fmla="*/ 63942 h 355303"/>
                <a:gd name="connsiteX37" fmla="*/ 266448 w 341773"/>
                <a:gd name="connsiteY37" fmla="*/ 61694 h 355303"/>
                <a:gd name="connsiteX38" fmla="*/ 270758 w 341773"/>
                <a:gd name="connsiteY38" fmla="*/ 59384 h 355303"/>
                <a:gd name="connsiteX39" fmla="*/ 273069 w 341773"/>
                <a:gd name="connsiteY39" fmla="*/ 59384 h 355303"/>
                <a:gd name="connsiteX40" fmla="*/ 273069 w 341773"/>
                <a:gd name="connsiteY40" fmla="*/ 54825 h 355303"/>
                <a:gd name="connsiteX41" fmla="*/ 268759 w 341773"/>
                <a:gd name="connsiteY41" fmla="*/ 52515 h 355303"/>
                <a:gd name="connsiteX42" fmla="*/ 266573 w 341773"/>
                <a:gd name="connsiteY42" fmla="*/ 52515 h 355303"/>
                <a:gd name="connsiteX43" fmla="*/ 266573 w 341773"/>
                <a:gd name="connsiteY43" fmla="*/ 50205 h 355303"/>
                <a:gd name="connsiteX44" fmla="*/ 268759 w 341773"/>
                <a:gd name="connsiteY44" fmla="*/ 50205 h 355303"/>
                <a:gd name="connsiteX45" fmla="*/ 273069 w 341773"/>
                <a:gd name="connsiteY45" fmla="*/ 47957 h 355303"/>
                <a:gd name="connsiteX46" fmla="*/ 277378 w 341773"/>
                <a:gd name="connsiteY46" fmla="*/ 47957 h 355303"/>
                <a:gd name="connsiteX47" fmla="*/ 283624 w 341773"/>
                <a:gd name="connsiteY47" fmla="*/ 45646 h 355303"/>
                <a:gd name="connsiteX48" fmla="*/ 287934 w 341773"/>
                <a:gd name="connsiteY48" fmla="*/ 45646 h 355303"/>
                <a:gd name="connsiteX49" fmla="*/ 290120 w 341773"/>
                <a:gd name="connsiteY49" fmla="*/ 43336 h 355303"/>
                <a:gd name="connsiteX50" fmla="*/ 259952 w 341773"/>
                <a:gd name="connsiteY50" fmla="*/ 43336 h 355303"/>
                <a:gd name="connsiteX51" fmla="*/ 247023 w 341773"/>
                <a:gd name="connsiteY51" fmla="*/ 45646 h 355303"/>
                <a:gd name="connsiteX52" fmla="*/ 242714 w 341773"/>
                <a:gd name="connsiteY52" fmla="*/ 45646 h 355303"/>
                <a:gd name="connsiteX53" fmla="*/ 247023 w 341773"/>
                <a:gd name="connsiteY53" fmla="*/ 50205 h 355303"/>
                <a:gd name="connsiteX54" fmla="*/ 242714 w 341773"/>
                <a:gd name="connsiteY54" fmla="*/ 50205 h 355303"/>
                <a:gd name="connsiteX55" fmla="*/ 238404 w 341773"/>
                <a:gd name="connsiteY55" fmla="*/ 52515 h 355303"/>
                <a:gd name="connsiteX56" fmla="*/ 234095 w 341773"/>
                <a:gd name="connsiteY56" fmla="*/ 52515 h 355303"/>
                <a:gd name="connsiteX57" fmla="*/ 229785 w 341773"/>
                <a:gd name="connsiteY57" fmla="*/ 54825 h 355303"/>
                <a:gd name="connsiteX58" fmla="*/ 227599 w 341773"/>
                <a:gd name="connsiteY58" fmla="*/ 54825 h 355303"/>
                <a:gd name="connsiteX59" fmla="*/ 223289 w 341773"/>
                <a:gd name="connsiteY59" fmla="*/ 57073 h 355303"/>
                <a:gd name="connsiteX60" fmla="*/ 217043 w 341773"/>
                <a:gd name="connsiteY60" fmla="*/ 63942 h 355303"/>
                <a:gd name="connsiteX61" fmla="*/ 212734 w 341773"/>
                <a:gd name="connsiteY61" fmla="*/ 66253 h 355303"/>
                <a:gd name="connsiteX62" fmla="*/ 206488 w 341773"/>
                <a:gd name="connsiteY62" fmla="*/ 66253 h 355303"/>
                <a:gd name="connsiteX63" fmla="*/ 202241 w 341773"/>
                <a:gd name="connsiteY63" fmla="*/ 61694 h 355303"/>
                <a:gd name="connsiteX64" fmla="*/ 195995 w 341773"/>
                <a:gd name="connsiteY64" fmla="*/ 59384 h 355303"/>
                <a:gd name="connsiteX65" fmla="*/ 191685 w 341773"/>
                <a:gd name="connsiteY65" fmla="*/ 54825 h 355303"/>
                <a:gd name="connsiteX66" fmla="*/ 187376 w 341773"/>
                <a:gd name="connsiteY66" fmla="*/ 52515 h 355303"/>
                <a:gd name="connsiteX67" fmla="*/ 183066 w 341773"/>
                <a:gd name="connsiteY67" fmla="*/ 47957 h 355303"/>
                <a:gd name="connsiteX68" fmla="*/ 176820 w 341773"/>
                <a:gd name="connsiteY68" fmla="*/ 47957 h 355303"/>
                <a:gd name="connsiteX69" fmla="*/ 161705 w 341773"/>
                <a:gd name="connsiteY69" fmla="*/ 50205 h 355303"/>
                <a:gd name="connsiteX70" fmla="*/ 133724 w 341773"/>
                <a:gd name="connsiteY70" fmla="*/ 50205 h 355303"/>
                <a:gd name="connsiteX71" fmla="*/ 129414 w 341773"/>
                <a:gd name="connsiteY71" fmla="*/ 45646 h 355303"/>
                <a:gd name="connsiteX72" fmla="*/ 127228 w 341773"/>
                <a:gd name="connsiteY72" fmla="*/ 41025 h 355303"/>
                <a:gd name="connsiteX73" fmla="*/ 127228 w 341773"/>
                <a:gd name="connsiteY73" fmla="*/ 31909 h 355303"/>
                <a:gd name="connsiteX74" fmla="*/ 125104 w 341773"/>
                <a:gd name="connsiteY74" fmla="*/ 27288 h 355303"/>
                <a:gd name="connsiteX75" fmla="*/ 120795 w 341773"/>
                <a:gd name="connsiteY75" fmla="*/ 22730 h 355303"/>
                <a:gd name="connsiteX76" fmla="*/ 116485 w 341773"/>
                <a:gd name="connsiteY76" fmla="*/ 20419 h 355303"/>
                <a:gd name="connsiteX77" fmla="*/ 98185 w 341773"/>
                <a:gd name="connsiteY77" fmla="*/ 20419 h 355303"/>
                <a:gd name="connsiteX78" fmla="*/ 85256 w 341773"/>
                <a:gd name="connsiteY78" fmla="*/ 22730 h 355303"/>
                <a:gd name="connsiteX79" fmla="*/ 79010 w 341773"/>
                <a:gd name="connsiteY79" fmla="*/ 27288 h 355303"/>
                <a:gd name="connsiteX80" fmla="*/ 74700 w 341773"/>
                <a:gd name="connsiteY80" fmla="*/ 29598 h 355303"/>
                <a:gd name="connsiteX81" fmla="*/ 72514 w 341773"/>
                <a:gd name="connsiteY81" fmla="*/ 29598 h 355303"/>
                <a:gd name="connsiteX82" fmla="*/ 63895 w 341773"/>
                <a:gd name="connsiteY82" fmla="*/ 34157 h 355303"/>
                <a:gd name="connsiteX83" fmla="*/ 57649 w 341773"/>
                <a:gd name="connsiteY83" fmla="*/ 36467 h 355303"/>
                <a:gd name="connsiteX84" fmla="*/ 51403 w 341773"/>
                <a:gd name="connsiteY84" fmla="*/ 41025 h 355303"/>
                <a:gd name="connsiteX85" fmla="*/ 49280 w 341773"/>
                <a:gd name="connsiteY85" fmla="*/ 45646 h 355303"/>
                <a:gd name="connsiteX86" fmla="*/ 49280 w 341773"/>
                <a:gd name="connsiteY86" fmla="*/ 54825 h 355303"/>
                <a:gd name="connsiteX87" fmla="*/ 53589 w 341773"/>
                <a:gd name="connsiteY87" fmla="*/ 63942 h 355303"/>
                <a:gd name="connsiteX88" fmla="*/ 55713 w 341773"/>
                <a:gd name="connsiteY88" fmla="*/ 70811 h 355303"/>
                <a:gd name="connsiteX89" fmla="*/ 57899 w 341773"/>
                <a:gd name="connsiteY89" fmla="*/ 75432 h 355303"/>
                <a:gd name="connsiteX90" fmla="*/ 55713 w 341773"/>
                <a:gd name="connsiteY90" fmla="*/ 79990 h 355303"/>
                <a:gd name="connsiteX91" fmla="*/ 53589 w 341773"/>
                <a:gd name="connsiteY91" fmla="*/ 86859 h 355303"/>
                <a:gd name="connsiteX92" fmla="*/ 49280 w 341773"/>
                <a:gd name="connsiteY92" fmla="*/ 89169 h 355303"/>
                <a:gd name="connsiteX93" fmla="*/ 47094 w 341773"/>
                <a:gd name="connsiteY93" fmla="*/ 93728 h 355303"/>
                <a:gd name="connsiteX94" fmla="*/ 44970 w 341773"/>
                <a:gd name="connsiteY94" fmla="*/ 96038 h 355303"/>
                <a:gd name="connsiteX95" fmla="*/ 42784 w 341773"/>
                <a:gd name="connsiteY95" fmla="*/ 96038 h 355303"/>
                <a:gd name="connsiteX96" fmla="*/ 44970 w 341773"/>
                <a:gd name="connsiteY96" fmla="*/ 84611 h 355303"/>
                <a:gd name="connsiteX97" fmla="*/ 40661 w 341773"/>
                <a:gd name="connsiteY97" fmla="*/ 84611 h 355303"/>
                <a:gd name="connsiteX98" fmla="*/ 38474 w 341773"/>
                <a:gd name="connsiteY98" fmla="*/ 82301 h 355303"/>
                <a:gd name="connsiteX99" fmla="*/ 34165 w 341773"/>
                <a:gd name="connsiteY99" fmla="*/ 79990 h 355303"/>
                <a:gd name="connsiteX100" fmla="*/ 32041 w 341773"/>
                <a:gd name="connsiteY100" fmla="*/ 77742 h 355303"/>
                <a:gd name="connsiteX101" fmla="*/ 29855 w 341773"/>
                <a:gd name="connsiteY101" fmla="*/ 73121 h 355303"/>
                <a:gd name="connsiteX102" fmla="*/ 34165 w 341773"/>
                <a:gd name="connsiteY102" fmla="*/ 63942 h 355303"/>
                <a:gd name="connsiteX103" fmla="*/ 38474 w 341773"/>
                <a:gd name="connsiteY103" fmla="*/ 59384 h 355303"/>
                <a:gd name="connsiteX104" fmla="*/ 42784 w 341773"/>
                <a:gd name="connsiteY104" fmla="*/ 50205 h 355303"/>
                <a:gd name="connsiteX105" fmla="*/ 42784 w 341773"/>
                <a:gd name="connsiteY105" fmla="*/ 29598 h 355303"/>
                <a:gd name="connsiteX106" fmla="*/ 40661 w 341773"/>
                <a:gd name="connsiteY106" fmla="*/ 25040 h 355303"/>
                <a:gd name="connsiteX107" fmla="*/ 40661 w 341773"/>
                <a:gd name="connsiteY107" fmla="*/ 20419 h 355303"/>
                <a:gd name="connsiteX108" fmla="*/ 38474 w 341773"/>
                <a:gd name="connsiteY108" fmla="*/ 18171 h 355303"/>
                <a:gd name="connsiteX109" fmla="*/ 38474 w 341773"/>
                <a:gd name="connsiteY109" fmla="*/ 20419 h 355303"/>
                <a:gd name="connsiteX110" fmla="*/ 36351 w 341773"/>
                <a:gd name="connsiteY110" fmla="*/ 25040 h 355303"/>
                <a:gd name="connsiteX111" fmla="*/ 32041 w 341773"/>
                <a:gd name="connsiteY111" fmla="*/ 29598 h 355303"/>
                <a:gd name="connsiteX112" fmla="*/ 25795 w 341773"/>
                <a:gd name="connsiteY112" fmla="*/ 31909 h 355303"/>
                <a:gd name="connsiteX113" fmla="*/ 17176 w 341773"/>
                <a:gd name="connsiteY113" fmla="*/ 41025 h 355303"/>
                <a:gd name="connsiteX114" fmla="*/ 12929 w 341773"/>
                <a:gd name="connsiteY114" fmla="*/ 54825 h 355303"/>
                <a:gd name="connsiteX115" fmla="*/ 12929 w 341773"/>
                <a:gd name="connsiteY115" fmla="*/ 61694 h 355303"/>
                <a:gd name="connsiteX116" fmla="*/ 10743 w 341773"/>
                <a:gd name="connsiteY116" fmla="*/ 63942 h 355303"/>
                <a:gd name="connsiteX117" fmla="*/ 10743 w 341773"/>
                <a:gd name="connsiteY117" fmla="*/ 73121 h 355303"/>
                <a:gd name="connsiteX118" fmla="*/ 2124 w 341773"/>
                <a:gd name="connsiteY118" fmla="*/ 82301 h 355303"/>
                <a:gd name="connsiteX119" fmla="*/ 0 w 341773"/>
                <a:gd name="connsiteY119" fmla="*/ 86859 h 355303"/>
                <a:gd name="connsiteX120" fmla="*/ 0 w 341773"/>
                <a:gd name="connsiteY120" fmla="*/ 91480 h 355303"/>
                <a:gd name="connsiteX121" fmla="*/ 2124 w 341773"/>
                <a:gd name="connsiteY121" fmla="*/ 93728 h 355303"/>
                <a:gd name="connsiteX122" fmla="*/ 2124 w 341773"/>
                <a:gd name="connsiteY122" fmla="*/ 91480 h 355303"/>
                <a:gd name="connsiteX123" fmla="*/ 6433 w 341773"/>
                <a:gd name="connsiteY123" fmla="*/ 86859 h 355303"/>
                <a:gd name="connsiteX124" fmla="*/ 8619 w 341773"/>
                <a:gd name="connsiteY124" fmla="*/ 86859 h 355303"/>
                <a:gd name="connsiteX125" fmla="*/ 12929 w 341773"/>
                <a:gd name="connsiteY125" fmla="*/ 91480 h 355303"/>
                <a:gd name="connsiteX126" fmla="*/ 15053 w 341773"/>
                <a:gd name="connsiteY126" fmla="*/ 96038 h 355303"/>
                <a:gd name="connsiteX127" fmla="*/ 15053 w 341773"/>
                <a:gd name="connsiteY127" fmla="*/ 109776 h 355303"/>
                <a:gd name="connsiteX128" fmla="*/ 17176 w 341773"/>
                <a:gd name="connsiteY128" fmla="*/ 112086 h 355303"/>
                <a:gd name="connsiteX129" fmla="*/ 21486 w 341773"/>
                <a:gd name="connsiteY129" fmla="*/ 114396 h 355303"/>
                <a:gd name="connsiteX130" fmla="*/ 23672 w 341773"/>
                <a:gd name="connsiteY130" fmla="*/ 116644 h 355303"/>
                <a:gd name="connsiteX131" fmla="*/ 23672 w 341773"/>
                <a:gd name="connsiteY131" fmla="*/ 121265 h 355303"/>
                <a:gd name="connsiteX132" fmla="*/ 19362 w 341773"/>
                <a:gd name="connsiteY132" fmla="*/ 130382 h 355303"/>
                <a:gd name="connsiteX133" fmla="*/ 19362 w 341773"/>
                <a:gd name="connsiteY133" fmla="*/ 146430 h 355303"/>
                <a:gd name="connsiteX134" fmla="*/ 23235 w 341773"/>
                <a:gd name="connsiteY134" fmla="*/ 146430 h 355303"/>
                <a:gd name="connsiteX135" fmla="*/ 23235 w 341773"/>
                <a:gd name="connsiteY135" fmla="*/ 151051 h 355303"/>
                <a:gd name="connsiteX136" fmla="*/ 25358 w 341773"/>
                <a:gd name="connsiteY136" fmla="*/ 155609 h 355303"/>
                <a:gd name="connsiteX137" fmla="*/ 27544 w 341773"/>
                <a:gd name="connsiteY137" fmla="*/ 157920 h 355303"/>
                <a:gd name="connsiteX138" fmla="*/ 35726 w 341773"/>
                <a:gd name="connsiteY138" fmla="*/ 157920 h 355303"/>
                <a:gd name="connsiteX139" fmla="*/ 37850 w 341773"/>
                <a:gd name="connsiteY139" fmla="*/ 155609 h 355303"/>
                <a:gd name="connsiteX140" fmla="*/ 42160 w 341773"/>
                <a:gd name="connsiteY140" fmla="*/ 155609 h 355303"/>
                <a:gd name="connsiteX141" fmla="*/ 46469 w 341773"/>
                <a:gd name="connsiteY141" fmla="*/ 157920 h 355303"/>
                <a:gd name="connsiteX142" fmla="*/ 48655 w 341773"/>
                <a:gd name="connsiteY142" fmla="*/ 157920 h 355303"/>
                <a:gd name="connsiteX143" fmla="*/ 52965 w 341773"/>
                <a:gd name="connsiteY143" fmla="*/ 160168 h 355303"/>
                <a:gd name="connsiteX144" fmla="*/ 57275 w 341773"/>
                <a:gd name="connsiteY144" fmla="*/ 160168 h 355303"/>
                <a:gd name="connsiteX145" fmla="*/ 59398 w 341773"/>
                <a:gd name="connsiteY145" fmla="*/ 157920 h 355303"/>
                <a:gd name="connsiteX146" fmla="*/ 59398 w 341773"/>
                <a:gd name="connsiteY146" fmla="*/ 155984 h 355303"/>
                <a:gd name="connsiteX147" fmla="*/ 63708 w 341773"/>
                <a:gd name="connsiteY147" fmla="*/ 155984 h 355303"/>
                <a:gd name="connsiteX148" fmla="*/ 65894 w 341773"/>
                <a:gd name="connsiteY148" fmla="*/ 158294 h 355303"/>
                <a:gd name="connsiteX149" fmla="*/ 70203 w 341773"/>
                <a:gd name="connsiteY149" fmla="*/ 160542 h 355303"/>
                <a:gd name="connsiteX150" fmla="*/ 78823 w 341773"/>
                <a:gd name="connsiteY150" fmla="*/ 160542 h 355303"/>
                <a:gd name="connsiteX151" fmla="*/ 78823 w 341773"/>
                <a:gd name="connsiteY151" fmla="*/ 162853 h 355303"/>
                <a:gd name="connsiteX152" fmla="*/ 80946 w 341773"/>
                <a:gd name="connsiteY152" fmla="*/ 165163 h 355303"/>
                <a:gd name="connsiteX153" fmla="*/ 83132 w 341773"/>
                <a:gd name="connsiteY153" fmla="*/ 169721 h 355303"/>
                <a:gd name="connsiteX154" fmla="*/ 85256 w 341773"/>
                <a:gd name="connsiteY154" fmla="*/ 176590 h 355303"/>
                <a:gd name="connsiteX155" fmla="*/ 93875 w 341773"/>
                <a:gd name="connsiteY155" fmla="*/ 185769 h 355303"/>
                <a:gd name="connsiteX156" fmla="*/ 102494 w 341773"/>
                <a:gd name="connsiteY156" fmla="*/ 185769 h 355303"/>
                <a:gd name="connsiteX157" fmla="*/ 102494 w 341773"/>
                <a:gd name="connsiteY157" fmla="*/ 183459 h 355303"/>
                <a:gd name="connsiteX158" fmla="*/ 108740 w 341773"/>
                <a:gd name="connsiteY158" fmla="*/ 183459 h 355303"/>
                <a:gd name="connsiteX159" fmla="*/ 110926 w 341773"/>
                <a:gd name="connsiteY159" fmla="*/ 185769 h 355303"/>
                <a:gd name="connsiteX160" fmla="*/ 119546 w 341773"/>
                <a:gd name="connsiteY160" fmla="*/ 185769 h 355303"/>
                <a:gd name="connsiteX161" fmla="*/ 121669 w 341773"/>
                <a:gd name="connsiteY161" fmla="*/ 183459 h 355303"/>
                <a:gd name="connsiteX162" fmla="*/ 130289 w 341773"/>
                <a:gd name="connsiteY162" fmla="*/ 185769 h 355303"/>
                <a:gd name="connsiteX163" fmla="*/ 132474 w 341773"/>
                <a:gd name="connsiteY163" fmla="*/ 183459 h 355303"/>
                <a:gd name="connsiteX164" fmla="*/ 136784 w 341773"/>
                <a:gd name="connsiteY164" fmla="*/ 181211 h 355303"/>
                <a:gd name="connsiteX165" fmla="*/ 143030 w 341773"/>
                <a:gd name="connsiteY165" fmla="*/ 181211 h 355303"/>
                <a:gd name="connsiteX166" fmla="*/ 145216 w 341773"/>
                <a:gd name="connsiteY166" fmla="*/ 183459 h 355303"/>
                <a:gd name="connsiteX167" fmla="*/ 145216 w 341773"/>
                <a:gd name="connsiteY167" fmla="*/ 188080 h 355303"/>
                <a:gd name="connsiteX168" fmla="*/ 138970 w 341773"/>
                <a:gd name="connsiteY168" fmla="*/ 194948 h 355303"/>
                <a:gd name="connsiteX169" fmla="*/ 138970 w 341773"/>
                <a:gd name="connsiteY169" fmla="*/ 204065 h 355303"/>
                <a:gd name="connsiteX170" fmla="*/ 136847 w 341773"/>
                <a:gd name="connsiteY170" fmla="*/ 206376 h 355303"/>
                <a:gd name="connsiteX171" fmla="*/ 134661 w 341773"/>
                <a:gd name="connsiteY171" fmla="*/ 206376 h 355303"/>
                <a:gd name="connsiteX172" fmla="*/ 130351 w 341773"/>
                <a:gd name="connsiteY172" fmla="*/ 210934 h 355303"/>
                <a:gd name="connsiteX173" fmla="*/ 130351 w 341773"/>
                <a:gd name="connsiteY173" fmla="*/ 220113 h 355303"/>
                <a:gd name="connsiteX174" fmla="*/ 132537 w 341773"/>
                <a:gd name="connsiteY174" fmla="*/ 224734 h 355303"/>
                <a:gd name="connsiteX175" fmla="*/ 132537 w 341773"/>
                <a:gd name="connsiteY175" fmla="*/ 236161 h 355303"/>
                <a:gd name="connsiteX176" fmla="*/ 130351 w 341773"/>
                <a:gd name="connsiteY176" fmla="*/ 240720 h 355303"/>
                <a:gd name="connsiteX177" fmla="*/ 130351 w 341773"/>
                <a:gd name="connsiteY177" fmla="*/ 245340 h 355303"/>
                <a:gd name="connsiteX178" fmla="*/ 132537 w 341773"/>
                <a:gd name="connsiteY178" fmla="*/ 247588 h 355303"/>
                <a:gd name="connsiteX179" fmla="*/ 136847 w 341773"/>
                <a:gd name="connsiteY179" fmla="*/ 247588 h 355303"/>
                <a:gd name="connsiteX180" fmla="*/ 136847 w 341773"/>
                <a:gd name="connsiteY180" fmla="*/ 256768 h 355303"/>
                <a:gd name="connsiteX181" fmla="*/ 138970 w 341773"/>
                <a:gd name="connsiteY181" fmla="*/ 261388 h 355303"/>
                <a:gd name="connsiteX182" fmla="*/ 143280 w 341773"/>
                <a:gd name="connsiteY182" fmla="*/ 263636 h 355303"/>
                <a:gd name="connsiteX183" fmla="*/ 145466 w 341773"/>
                <a:gd name="connsiteY183" fmla="*/ 268257 h 355303"/>
                <a:gd name="connsiteX184" fmla="*/ 145466 w 341773"/>
                <a:gd name="connsiteY184" fmla="*/ 270505 h 355303"/>
                <a:gd name="connsiteX185" fmla="*/ 143280 w 341773"/>
                <a:gd name="connsiteY185" fmla="*/ 275126 h 355303"/>
                <a:gd name="connsiteX186" fmla="*/ 132537 w 341773"/>
                <a:gd name="connsiteY186" fmla="*/ 286553 h 355303"/>
                <a:gd name="connsiteX187" fmla="*/ 130351 w 341773"/>
                <a:gd name="connsiteY187" fmla="*/ 286553 h 355303"/>
                <a:gd name="connsiteX188" fmla="*/ 138970 w 341773"/>
                <a:gd name="connsiteY188" fmla="*/ 291174 h 355303"/>
                <a:gd name="connsiteX189" fmla="*/ 143280 w 341773"/>
                <a:gd name="connsiteY189" fmla="*/ 295732 h 355303"/>
                <a:gd name="connsiteX190" fmla="*/ 148152 w 341773"/>
                <a:gd name="connsiteY190" fmla="*/ 295732 h 355303"/>
                <a:gd name="connsiteX191" fmla="*/ 148152 w 341773"/>
                <a:gd name="connsiteY191" fmla="*/ 304911 h 355303"/>
                <a:gd name="connsiteX192" fmla="*/ 150338 w 341773"/>
                <a:gd name="connsiteY192" fmla="*/ 307159 h 355303"/>
                <a:gd name="connsiteX193" fmla="*/ 150338 w 341773"/>
                <a:gd name="connsiteY193" fmla="*/ 314028 h 355303"/>
                <a:gd name="connsiteX194" fmla="*/ 152461 w 341773"/>
                <a:gd name="connsiteY194" fmla="*/ 316339 h 355303"/>
                <a:gd name="connsiteX195" fmla="*/ 152461 w 341773"/>
                <a:gd name="connsiteY195" fmla="*/ 323207 h 355303"/>
                <a:gd name="connsiteX196" fmla="*/ 154647 w 341773"/>
                <a:gd name="connsiteY196" fmla="*/ 327828 h 355303"/>
                <a:gd name="connsiteX197" fmla="*/ 154647 w 341773"/>
                <a:gd name="connsiteY197" fmla="*/ 334697 h 355303"/>
                <a:gd name="connsiteX198" fmla="*/ 158957 w 341773"/>
                <a:gd name="connsiteY198" fmla="*/ 339255 h 355303"/>
                <a:gd name="connsiteX199" fmla="*/ 161081 w 341773"/>
                <a:gd name="connsiteY199" fmla="*/ 343814 h 355303"/>
                <a:gd name="connsiteX200" fmla="*/ 161081 w 341773"/>
                <a:gd name="connsiteY200" fmla="*/ 346124 h 355303"/>
                <a:gd name="connsiteX201" fmla="*/ 165390 w 341773"/>
                <a:gd name="connsiteY201" fmla="*/ 350682 h 355303"/>
                <a:gd name="connsiteX202" fmla="*/ 167576 w 341773"/>
                <a:gd name="connsiteY202" fmla="*/ 350682 h 355303"/>
                <a:gd name="connsiteX203" fmla="*/ 171886 w 341773"/>
                <a:gd name="connsiteY203" fmla="*/ 352993 h 355303"/>
                <a:gd name="connsiteX204" fmla="*/ 174010 w 341773"/>
                <a:gd name="connsiteY204" fmla="*/ 352993 h 355303"/>
                <a:gd name="connsiteX205" fmla="*/ 178319 w 341773"/>
                <a:gd name="connsiteY205" fmla="*/ 350682 h 355303"/>
                <a:gd name="connsiteX206" fmla="*/ 180505 w 341773"/>
                <a:gd name="connsiteY206" fmla="*/ 348435 h 355303"/>
                <a:gd name="connsiteX207" fmla="*/ 184815 w 341773"/>
                <a:gd name="connsiteY207" fmla="*/ 346124 h 355303"/>
                <a:gd name="connsiteX208" fmla="*/ 186938 w 341773"/>
                <a:gd name="connsiteY208" fmla="*/ 343814 h 355303"/>
                <a:gd name="connsiteX209" fmla="*/ 189124 w 341773"/>
                <a:gd name="connsiteY209" fmla="*/ 346124 h 355303"/>
                <a:gd name="connsiteX210" fmla="*/ 189124 w 341773"/>
                <a:gd name="connsiteY210" fmla="*/ 355303 h 355303"/>
                <a:gd name="connsiteX211" fmla="*/ 191248 w 341773"/>
                <a:gd name="connsiteY211" fmla="*/ 355303 h 355303"/>
                <a:gd name="connsiteX212" fmla="*/ 195558 w 341773"/>
                <a:gd name="connsiteY212" fmla="*/ 350682 h 355303"/>
                <a:gd name="connsiteX213" fmla="*/ 199867 w 341773"/>
                <a:gd name="connsiteY213" fmla="*/ 341566 h 355303"/>
                <a:gd name="connsiteX214" fmla="*/ 204177 w 341773"/>
                <a:gd name="connsiteY214" fmla="*/ 336945 h 355303"/>
                <a:gd name="connsiteX215" fmla="*/ 210423 w 341773"/>
                <a:gd name="connsiteY215" fmla="*/ 336945 h 355303"/>
                <a:gd name="connsiteX216" fmla="*/ 212609 w 341773"/>
                <a:gd name="connsiteY216" fmla="*/ 334697 h 355303"/>
                <a:gd name="connsiteX217" fmla="*/ 225538 w 341773"/>
                <a:gd name="connsiteY217" fmla="*/ 327828 h 355303"/>
                <a:gd name="connsiteX218" fmla="*/ 227661 w 341773"/>
                <a:gd name="connsiteY218" fmla="*/ 323207 h 355303"/>
                <a:gd name="connsiteX219" fmla="*/ 227661 w 341773"/>
                <a:gd name="connsiteY219" fmla="*/ 311780 h 355303"/>
                <a:gd name="connsiteX220" fmla="*/ 242776 w 341773"/>
                <a:gd name="connsiteY220" fmla="*/ 311780 h 355303"/>
                <a:gd name="connsiteX221" fmla="*/ 244900 w 341773"/>
                <a:gd name="connsiteY221" fmla="*/ 309470 h 355303"/>
                <a:gd name="connsiteX222" fmla="*/ 247086 w 341773"/>
                <a:gd name="connsiteY222" fmla="*/ 304911 h 355303"/>
                <a:gd name="connsiteX223" fmla="*/ 247086 w 341773"/>
                <a:gd name="connsiteY223" fmla="*/ 302601 h 355303"/>
                <a:gd name="connsiteX224" fmla="*/ 244900 w 341773"/>
                <a:gd name="connsiteY224" fmla="*/ 300290 h 355303"/>
                <a:gd name="connsiteX225" fmla="*/ 227661 w 341773"/>
                <a:gd name="connsiteY225" fmla="*/ 298043 h 355303"/>
                <a:gd name="connsiteX226" fmla="*/ 227661 w 341773"/>
                <a:gd name="connsiteY226" fmla="*/ 286553 h 355303"/>
                <a:gd name="connsiteX227" fmla="*/ 225538 w 341773"/>
                <a:gd name="connsiteY227" fmla="*/ 281995 h 355303"/>
                <a:gd name="connsiteX228" fmla="*/ 221228 w 341773"/>
                <a:gd name="connsiteY228" fmla="*/ 277374 h 355303"/>
                <a:gd name="connsiteX229" fmla="*/ 223352 w 341773"/>
                <a:gd name="connsiteY229" fmla="*/ 275126 h 355303"/>
                <a:gd name="connsiteX230" fmla="*/ 223352 w 341773"/>
                <a:gd name="connsiteY230" fmla="*/ 263636 h 355303"/>
                <a:gd name="connsiteX231" fmla="*/ 221228 w 341773"/>
                <a:gd name="connsiteY231" fmla="*/ 261388 h 355303"/>
                <a:gd name="connsiteX232" fmla="*/ 216919 w 341773"/>
                <a:gd name="connsiteY232" fmla="*/ 259078 h 355303"/>
                <a:gd name="connsiteX233" fmla="*/ 210673 w 341773"/>
                <a:gd name="connsiteY233" fmla="*/ 252209 h 355303"/>
                <a:gd name="connsiteX234" fmla="*/ 210673 w 341773"/>
                <a:gd name="connsiteY234" fmla="*/ 240720 h 355303"/>
                <a:gd name="connsiteX235" fmla="*/ 212859 w 341773"/>
                <a:gd name="connsiteY235" fmla="*/ 243030 h 355303"/>
                <a:gd name="connsiteX236" fmla="*/ 212859 w 341773"/>
                <a:gd name="connsiteY236" fmla="*/ 245340 h 355303"/>
                <a:gd name="connsiteX237" fmla="*/ 227911 w 341773"/>
                <a:gd name="connsiteY237" fmla="*/ 245340 h 355303"/>
                <a:gd name="connsiteX238" fmla="*/ 230097 w 341773"/>
                <a:gd name="connsiteY238" fmla="*/ 247588 h 355303"/>
                <a:gd name="connsiteX239" fmla="*/ 230097 w 341773"/>
                <a:gd name="connsiteY239" fmla="*/ 254520 h 355303"/>
                <a:gd name="connsiteX240" fmla="*/ 234407 w 341773"/>
                <a:gd name="connsiteY240" fmla="*/ 254520 h 355303"/>
                <a:gd name="connsiteX241" fmla="*/ 238716 w 341773"/>
                <a:gd name="connsiteY241" fmla="*/ 252209 h 355303"/>
                <a:gd name="connsiteX242" fmla="*/ 243026 w 341773"/>
                <a:gd name="connsiteY242" fmla="*/ 254520 h 355303"/>
                <a:gd name="connsiteX243" fmla="*/ 245150 w 341773"/>
                <a:gd name="connsiteY243" fmla="*/ 252209 h 355303"/>
                <a:gd name="connsiteX244" fmla="*/ 249459 w 341773"/>
                <a:gd name="connsiteY244" fmla="*/ 252209 h 355303"/>
                <a:gd name="connsiteX245" fmla="*/ 251645 w 341773"/>
                <a:gd name="connsiteY245" fmla="*/ 254520 h 355303"/>
                <a:gd name="connsiteX246" fmla="*/ 253769 w 341773"/>
                <a:gd name="connsiteY246" fmla="*/ 259078 h 355303"/>
                <a:gd name="connsiteX247" fmla="*/ 258079 w 341773"/>
                <a:gd name="connsiteY247" fmla="*/ 263636 h 355303"/>
                <a:gd name="connsiteX248" fmla="*/ 262388 w 341773"/>
                <a:gd name="connsiteY248" fmla="*/ 265947 h 355303"/>
                <a:gd name="connsiteX249" fmla="*/ 264574 w 341773"/>
                <a:gd name="connsiteY249" fmla="*/ 263636 h 355303"/>
                <a:gd name="connsiteX250" fmla="*/ 264574 w 341773"/>
                <a:gd name="connsiteY250" fmla="*/ 256768 h 355303"/>
                <a:gd name="connsiteX251" fmla="*/ 266698 w 341773"/>
                <a:gd name="connsiteY251" fmla="*/ 252209 h 355303"/>
                <a:gd name="connsiteX252" fmla="*/ 266698 w 341773"/>
                <a:gd name="connsiteY252" fmla="*/ 247588 h 355303"/>
                <a:gd name="connsiteX253" fmla="*/ 268884 w 341773"/>
                <a:gd name="connsiteY253" fmla="*/ 245340 h 355303"/>
                <a:gd name="connsiteX254" fmla="*/ 275130 w 341773"/>
                <a:gd name="connsiteY254" fmla="*/ 245340 h 355303"/>
                <a:gd name="connsiteX255" fmla="*/ 277316 w 341773"/>
                <a:gd name="connsiteY255" fmla="*/ 247588 h 355303"/>
                <a:gd name="connsiteX256" fmla="*/ 283562 w 341773"/>
                <a:gd name="connsiteY256" fmla="*/ 247588 h 355303"/>
                <a:gd name="connsiteX257" fmla="*/ 287871 w 341773"/>
                <a:gd name="connsiteY257" fmla="*/ 245340 h 355303"/>
                <a:gd name="connsiteX258" fmla="*/ 296491 w 341773"/>
                <a:gd name="connsiteY258" fmla="*/ 236161 h 355303"/>
                <a:gd name="connsiteX259" fmla="*/ 300800 w 341773"/>
                <a:gd name="connsiteY259" fmla="*/ 233851 h 355303"/>
                <a:gd name="connsiteX260" fmla="*/ 309420 w 341773"/>
                <a:gd name="connsiteY260" fmla="*/ 233851 h 355303"/>
                <a:gd name="connsiteX261" fmla="*/ 309420 w 341773"/>
                <a:gd name="connsiteY261" fmla="*/ 229292 h 355303"/>
                <a:gd name="connsiteX262" fmla="*/ 313729 w 341773"/>
                <a:gd name="connsiteY262" fmla="*/ 229292 h 355303"/>
                <a:gd name="connsiteX263" fmla="*/ 315853 w 341773"/>
                <a:gd name="connsiteY263" fmla="*/ 226982 h 355303"/>
                <a:gd name="connsiteX264" fmla="*/ 315853 w 341773"/>
                <a:gd name="connsiteY264" fmla="*/ 213245 h 355303"/>
                <a:gd name="connsiteX265" fmla="*/ 302924 w 341773"/>
                <a:gd name="connsiteY265" fmla="*/ 199507 h 355303"/>
                <a:gd name="connsiteX266" fmla="*/ 300800 w 341773"/>
                <a:gd name="connsiteY266" fmla="*/ 194948 h 355303"/>
                <a:gd name="connsiteX267" fmla="*/ 298614 w 341773"/>
                <a:gd name="connsiteY267" fmla="*/ 192638 h 355303"/>
                <a:gd name="connsiteX268" fmla="*/ 298614 w 341773"/>
                <a:gd name="connsiteY268" fmla="*/ 188080 h 355303"/>
                <a:gd name="connsiteX269" fmla="*/ 302924 w 341773"/>
                <a:gd name="connsiteY269" fmla="*/ 185769 h 355303"/>
                <a:gd name="connsiteX270" fmla="*/ 305110 w 341773"/>
                <a:gd name="connsiteY270" fmla="*/ 185769 h 355303"/>
                <a:gd name="connsiteX271" fmla="*/ 309420 w 341773"/>
                <a:gd name="connsiteY271" fmla="*/ 183459 h 355303"/>
                <a:gd name="connsiteX272" fmla="*/ 309420 w 341773"/>
                <a:gd name="connsiteY272" fmla="*/ 176590 h 355303"/>
                <a:gd name="connsiteX273" fmla="*/ 303174 w 341773"/>
                <a:gd name="connsiteY273" fmla="*/ 169721 h 355303"/>
                <a:gd name="connsiteX274" fmla="*/ 303174 w 341773"/>
                <a:gd name="connsiteY274" fmla="*/ 167411 h 355303"/>
                <a:gd name="connsiteX275" fmla="*/ 313979 w 341773"/>
                <a:gd name="connsiteY275" fmla="*/ 167411 h 355303"/>
                <a:gd name="connsiteX276" fmla="*/ 318289 w 341773"/>
                <a:gd name="connsiteY276" fmla="*/ 165163 h 355303"/>
                <a:gd name="connsiteX277" fmla="*/ 322598 w 341773"/>
                <a:gd name="connsiteY277" fmla="*/ 165163 h 355303"/>
                <a:gd name="connsiteX278" fmla="*/ 326908 w 341773"/>
                <a:gd name="connsiteY278" fmla="*/ 162853 h 355303"/>
                <a:gd name="connsiteX279" fmla="*/ 329031 w 341773"/>
                <a:gd name="connsiteY279" fmla="*/ 160542 h 355303"/>
                <a:gd name="connsiteX280" fmla="*/ 329031 w 341773"/>
                <a:gd name="connsiteY280" fmla="*/ 153673 h 355303"/>
                <a:gd name="connsiteX281" fmla="*/ 320412 w 341773"/>
                <a:gd name="connsiteY281" fmla="*/ 153673 h 355303"/>
                <a:gd name="connsiteX282" fmla="*/ 320412 w 341773"/>
                <a:gd name="connsiteY282" fmla="*/ 137251 h 355303"/>
                <a:gd name="connsiteX283" fmla="*/ 324722 w 341773"/>
                <a:gd name="connsiteY283" fmla="*/ 132692 h 355303"/>
                <a:gd name="connsiteX284" fmla="*/ 329031 w 341773"/>
                <a:gd name="connsiteY284" fmla="*/ 132692 h 355303"/>
                <a:gd name="connsiteX285" fmla="*/ 331218 w 341773"/>
                <a:gd name="connsiteY285" fmla="*/ 130382 h 355303"/>
                <a:gd name="connsiteX286" fmla="*/ 333341 w 341773"/>
                <a:gd name="connsiteY286" fmla="*/ 130382 h 355303"/>
                <a:gd name="connsiteX287" fmla="*/ 335527 w 341773"/>
                <a:gd name="connsiteY287" fmla="*/ 128134 h 355303"/>
                <a:gd name="connsiteX288" fmla="*/ 341773 w 341773"/>
                <a:gd name="connsiteY288" fmla="*/ 114396 h 355303"/>
                <a:gd name="connsiteX289" fmla="*/ 339649 w 341773"/>
                <a:gd name="connsiteY289" fmla="*/ 112086 h 355303"/>
                <a:gd name="connsiteX290" fmla="*/ 337463 w 341773"/>
                <a:gd name="connsiteY290" fmla="*/ 107465 h 355303"/>
                <a:gd name="connsiteX291" fmla="*/ 94250 w 341773"/>
                <a:gd name="connsiteY291" fmla="*/ 16048 h 355303"/>
                <a:gd name="connsiteX292" fmla="*/ 94250 w 341773"/>
                <a:gd name="connsiteY292" fmla="*/ 4558 h 355303"/>
                <a:gd name="connsiteX293" fmla="*/ 89940 w 341773"/>
                <a:gd name="connsiteY293" fmla="*/ 0 h 355303"/>
                <a:gd name="connsiteX294" fmla="*/ 83694 w 341773"/>
                <a:gd name="connsiteY294" fmla="*/ 0 h 355303"/>
                <a:gd name="connsiteX295" fmla="*/ 81508 w 341773"/>
                <a:gd name="connsiteY295" fmla="*/ 2311 h 355303"/>
                <a:gd name="connsiteX296" fmla="*/ 81508 w 341773"/>
                <a:gd name="connsiteY296" fmla="*/ 6869 h 355303"/>
                <a:gd name="connsiteX297" fmla="*/ 83694 w 341773"/>
                <a:gd name="connsiteY297" fmla="*/ 9179 h 355303"/>
                <a:gd name="connsiteX298" fmla="*/ 83694 w 341773"/>
                <a:gd name="connsiteY298" fmla="*/ 13738 h 355303"/>
                <a:gd name="connsiteX299" fmla="*/ 85818 w 341773"/>
                <a:gd name="connsiteY299" fmla="*/ 16048 h 35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341773" h="355303">
                  <a:moveTo>
                    <a:pt x="335527" y="105405"/>
                  </a:moveTo>
                  <a:lnTo>
                    <a:pt x="333341" y="105405"/>
                  </a:lnTo>
                  <a:lnTo>
                    <a:pt x="331218" y="107653"/>
                  </a:lnTo>
                  <a:lnTo>
                    <a:pt x="326908" y="109963"/>
                  </a:lnTo>
                  <a:lnTo>
                    <a:pt x="324722" y="112273"/>
                  </a:lnTo>
                  <a:lnTo>
                    <a:pt x="322598" y="109963"/>
                  </a:lnTo>
                  <a:lnTo>
                    <a:pt x="318289" y="109963"/>
                  </a:lnTo>
                  <a:lnTo>
                    <a:pt x="316103" y="107653"/>
                  </a:lnTo>
                  <a:lnTo>
                    <a:pt x="313979" y="107653"/>
                  </a:lnTo>
                  <a:lnTo>
                    <a:pt x="305360" y="116832"/>
                  </a:lnTo>
                  <a:lnTo>
                    <a:pt x="294617" y="107653"/>
                  </a:lnTo>
                  <a:lnTo>
                    <a:pt x="303174" y="107653"/>
                  </a:lnTo>
                  <a:lnTo>
                    <a:pt x="307483" y="105405"/>
                  </a:lnTo>
                  <a:lnTo>
                    <a:pt x="309669" y="105405"/>
                  </a:lnTo>
                  <a:lnTo>
                    <a:pt x="311793" y="100784"/>
                  </a:lnTo>
                  <a:lnTo>
                    <a:pt x="311793" y="93915"/>
                  </a:lnTo>
                  <a:lnTo>
                    <a:pt x="316103" y="89357"/>
                  </a:lnTo>
                  <a:lnTo>
                    <a:pt x="318289" y="84798"/>
                  </a:lnTo>
                  <a:lnTo>
                    <a:pt x="313979" y="80177"/>
                  </a:lnTo>
                  <a:lnTo>
                    <a:pt x="303049" y="80177"/>
                  </a:lnTo>
                  <a:lnTo>
                    <a:pt x="303049" y="77929"/>
                  </a:lnTo>
                  <a:lnTo>
                    <a:pt x="300925" y="75619"/>
                  </a:lnTo>
                  <a:lnTo>
                    <a:pt x="300925" y="73309"/>
                  </a:lnTo>
                  <a:lnTo>
                    <a:pt x="298739" y="70998"/>
                  </a:lnTo>
                  <a:lnTo>
                    <a:pt x="296615" y="70998"/>
                  </a:lnTo>
                  <a:lnTo>
                    <a:pt x="294492" y="73309"/>
                  </a:lnTo>
                  <a:lnTo>
                    <a:pt x="294492" y="80177"/>
                  </a:lnTo>
                  <a:lnTo>
                    <a:pt x="292306" y="75619"/>
                  </a:lnTo>
                  <a:lnTo>
                    <a:pt x="292306" y="68563"/>
                  </a:lnTo>
                  <a:lnTo>
                    <a:pt x="283687" y="68563"/>
                  </a:lnTo>
                  <a:lnTo>
                    <a:pt x="281563" y="79990"/>
                  </a:lnTo>
                  <a:lnTo>
                    <a:pt x="279377" y="77742"/>
                  </a:lnTo>
                  <a:lnTo>
                    <a:pt x="277253" y="73121"/>
                  </a:lnTo>
                  <a:lnTo>
                    <a:pt x="277253" y="70811"/>
                  </a:lnTo>
                  <a:lnTo>
                    <a:pt x="275067" y="68563"/>
                  </a:lnTo>
                  <a:lnTo>
                    <a:pt x="275067" y="59384"/>
                  </a:lnTo>
                  <a:lnTo>
                    <a:pt x="264325" y="63942"/>
                  </a:lnTo>
                  <a:lnTo>
                    <a:pt x="266448" y="61694"/>
                  </a:lnTo>
                  <a:lnTo>
                    <a:pt x="270758" y="59384"/>
                  </a:lnTo>
                  <a:lnTo>
                    <a:pt x="273069" y="59384"/>
                  </a:lnTo>
                  <a:lnTo>
                    <a:pt x="273069" y="54825"/>
                  </a:lnTo>
                  <a:lnTo>
                    <a:pt x="268759" y="52515"/>
                  </a:lnTo>
                  <a:lnTo>
                    <a:pt x="266573" y="52515"/>
                  </a:lnTo>
                  <a:lnTo>
                    <a:pt x="266573" y="50205"/>
                  </a:lnTo>
                  <a:lnTo>
                    <a:pt x="268759" y="50205"/>
                  </a:lnTo>
                  <a:lnTo>
                    <a:pt x="273069" y="47957"/>
                  </a:lnTo>
                  <a:lnTo>
                    <a:pt x="277378" y="47957"/>
                  </a:lnTo>
                  <a:lnTo>
                    <a:pt x="283624" y="45646"/>
                  </a:lnTo>
                  <a:lnTo>
                    <a:pt x="287934" y="45646"/>
                  </a:lnTo>
                  <a:lnTo>
                    <a:pt x="290120" y="43336"/>
                  </a:lnTo>
                  <a:lnTo>
                    <a:pt x="259952" y="43336"/>
                  </a:lnTo>
                  <a:lnTo>
                    <a:pt x="247023" y="45646"/>
                  </a:lnTo>
                  <a:lnTo>
                    <a:pt x="242714" y="45646"/>
                  </a:lnTo>
                  <a:lnTo>
                    <a:pt x="247023" y="50205"/>
                  </a:lnTo>
                  <a:lnTo>
                    <a:pt x="242714" y="50205"/>
                  </a:lnTo>
                  <a:lnTo>
                    <a:pt x="238404" y="52515"/>
                  </a:lnTo>
                  <a:lnTo>
                    <a:pt x="234095" y="52515"/>
                  </a:lnTo>
                  <a:lnTo>
                    <a:pt x="229785" y="54825"/>
                  </a:lnTo>
                  <a:lnTo>
                    <a:pt x="227599" y="54825"/>
                  </a:lnTo>
                  <a:lnTo>
                    <a:pt x="223289" y="57073"/>
                  </a:lnTo>
                  <a:lnTo>
                    <a:pt x="217043" y="63942"/>
                  </a:lnTo>
                  <a:lnTo>
                    <a:pt x="212734" y="66253"/>
                  </a:lnTo>
                  <a:lnTo>
                    <a:pt x="206488" y="66253"/>
                  </a:lnTo>
                  <a:lnTo>
                    <a:pt x="202241" y="61694"/>
                  </a:lnTo>
                  <a:lnTo>
                    <a:pt x="195995" y="59384"/>
                  </a:lnTo>
                  <a:lnTo>
                    <a:pt x="191685" y="54825"/>
                  </a:lnTo>
                  <a:lnTo>
                    <a:pt x="187376" y="52515"/>
                  </a:lnTo>
                  <a:lnTo>
                    <a:pt x="183066" y="47957"/>
                  </a:lnTo>
                  <a:lnTo>
                    <a:pt x="176820" y="47957"/>
                  </a:lnTo>
                  <a:lnTo>
                    <a:pt x="161705" y="50205"/>
                  </a:lnTo>
                  <a:lnTo>
                    <a:pt x="133724" y="50205"/>
                  </a:lnTo>
                  <a:lnTo>
                    <a:pt x="129414" y="45646"/>
                  </a:lnTo>
                  <a:lnTo>
                    <a:pt x="127228" y="41025"/>
                  </a:lnTo>
                  <a:lnTo>
                    <a:pt x="127228" y="31909"/>
                  </a:lnTo>
                  <a:lnTo>
                    <a:pt x="125104" y="27288"/>
                  </a:lnTo>
                  <a:lnTo>
                    <a:pt x="120795" y="22730"/>
                  </a:lnTo>
                  <a:lnTo>
                    <a:pt x="116485" y="20419"/>
                  </a:lnTo>
                  <a:lnTo>
                    <a:pt x="98185" y="20419"/>
                  </a:lnTo>
                  <a:lnTo>
                    <a:pt x="85256" y="22730"/>
                  </a:lnTo>
                  <a:lnTo>
                    <a:pt x="79010" y="27288"/>
                  </a:lnTo>
                  <a:lnTo>
                    <a:pt x="74700" y="29598"/>
                  </a:lnTo>
                  <a:lnTo>
                    <a:pt x="72514" y="29598"/>
                  </a:lnTo>
                  <a:lnTo>
                    <a:pt x="63895" y="34157"/>
                  </a:lnTo>
                  <a:lnTo>
                    <a:pt x="57649" y="36467"/>
                  </a:lnTo>
                  <a:lnTo>
                    <a:pt x="51403" y="41025"/>
                  </a:lnTo>
                  <a:lnTo>
                    <a:pt x="49280" y="45646"/>
                  </a:lnTo>
                  <a:lnTo>
                    <a:pt x="49280" y="54825"/>
                  </a:lnTo>
                  <a:lnTo>
                    <a:pt x="53589" y="63942"/>
                  </a:lnTo>
                  <a:lnTo>
                    <a:pt x="55713" y="70811"/>
                  </a:lnTo>
                  <a:lnTo>
                    <a:pt x="57899" y="75432"/>
                  </a:lnTo>
                  <a:lnTo>
                    <a:pt x="55713" y="79990"/>
                  </a:lnTo>
                  <a:lnTo>
                    <a:pt x="53589" y="86859"/>
                  </a:lnTo>
                  <a:lnTo>
                    <a:pt x="49280" y="89169"/>
                  </a:lnTo>
                  <a:lnTo>
                    <a:pt x="47094" y="93728"/>
                  </a:lnTo>
                  <a:lnTo>
                    <a:pt x="44970" y="96038"/>
                  </a:lnTo>
                  <a:lnTo>
                    <a:pt x="42784" y="96038"/>
                  </a:lnTo>
                  <a:lnTo>
                    <a:pt x="44970" y="84611"/>
                  </a:lnTo>
                  <a:lnTo>
                    <a:pt x="40661" y="84611"/>
                  </a:lnTo>
                  <a:lnTo>
                    <a:pt x="38474" y="82301"/>
                  </a:lnTo>
                  <a:lnTo>
                    <a:pt x="34165" y="79990"/>
                  </a:lnTo>
                  <a:lnTo>
                    <a:pt x="32041" y="77742"/>
                  </a:lnTo>
                  <a:lnTo>
                    <a:pt x="29855" y="73121"/>
                  </a:lnTo>
                  <a:lnTo>
                    <a:pt x="34165" y="63942"/>
                  </a:lnTo>
                  <a:lnTo>
                    <a:pt x="38474" y="59384"/>
                  </a:lnTo>
                  <a:lnTo>
                    <a:pt x="42784" y="50205"/>
                  </a:lnTo>
                  <a:lnTo>
                    <a:pt x="42784" y="29598"/>
                  </a:lnTo>
                  <a:lnTo>
                    <a:pt x="40661" y="25040"/>
                  </a:lnTo>
                  <a:lnTo>
                    <a:pt x="40661" y="20419"/>
                  </a:lnTo>
                  <a:lnTo>
                    <a:pt x="38474" y="18171"/>
                  </a:lnTo>
                  <a:lnTo>
                    <a:pt x="38474" y="20419"/>
                  </a:lnTo>
                  <a:lnTo>
                    <a:pt x="36351" y="25040"/>
                  </a:lnTo>
                  <a:lnTo>
                    <a:pt x="32041" y="29598"/>
                  </a:lnTo>
                  <a:lnTo>
                    <a:pt x="25795" y="31909"/>
                  </a:lnTo>
                  <a:lnTo>
                    <a:pt x="17176" y="41025"/>
                  </a:lnTo>
                  <a:lnTo>
                    <a:pt x="12929" y="54825"/>
                  </a:lnTo>
                  <a:lnTo>
                    <a:pt x="12929" y="61694"/>
                  </a:lnTo>
                  <a:lnTo>
                    <a:pt x="10743" y="63942"/>
                  </a:lnTo>
                  <a:lnTo>
                    <a:pt x="10743" y="73121"/>
                  </a:lnTo>
                  <a:lnTo>
                    <a:pt x="2124" y="82301"/>
                  </a:lnTo>
                  <a:lnTo>
                    <a:pt x="0" y="86859"/>
                  </a:lnTo>
                  <a:lnTo>
                    <a:pt x="0" y="91480"/>
                  </a:lnTo>
                  <a:lnTo>
                    <a:pt x="2124" y="93728"/>
                  </a:lnTo>
                  <a:lnTo>
                    <a:pt x="2124" y="91480"/>
                  </a:lnTo>
                  <a:lnTo>
                    <a:pt x="6433" y="86859"/>
                  </a:lnTo>
                  <a:lnTo>
                    <a:pt x="8619" y="86859"/>
                  </a:lnTo>
                  <a:lnTo>
                    <a:pt x="12929" y="91480"/>
                  </a:lnTo>
                  <a:lnTo>
                    <a:pt x="15053" y="96038"/>
                  </a:lnTo>
                  <a:lnTo>
                    <a:pt x="15053" y="109776"/>
                  </a:lnTo>
                  <a:lnTo>
                    <a:pt x="17176" y="112086"/>
                  </a:lnTo>
                  <a:lnTo>
                    <a:pt x="21486" y="114396"/>
                  </a:lnTo>
                  <a:lnTo>
                    <a:pt x="23672" y="116644"/>
                  </a:lnTo>
                  <a:lnTo>
                    <a:pt x="23672" y="121265"/>
                  </a:lnTo>
                  <a:lnTo>
                    <a:pt x="19362" y="130382"/>
                  </a:lnTo>
                  <a:lnTo>
                    <a:pt x="19362" y="146430"/>
                  </a:lnTo>
                  <a:lnTo>
                    <a:pt x="23235" y="146430"/>
                  </a:lnTo>
                  <a:lnTo>
                    <a:pt x="23235" y="151051"/>
                  </a:lnTo>
                  <a:lnTo>
                    <a:pt x="25358" y="155609"/>
                  </a:lnTo>
                  <a:lnTo>
                    <a:pt x="27544" y="157920"/>
                  </a:lnTo>
                  <a:lnTo>
                    <a:pt x="35726" y="157920"/>
                  </a:lnTo>
                  <a:lnTo>
                    <a:pt x="37850" y="155609"/>
                  </a:lnTo>
                  <a:lnTo>
                    <a:pt x="42160" y="155609"/>
                  </a:lnTo>
                  <a:lnTo>
                    <a:pt x="46469" y="157920"/>
                  </a:lnTo>
                  <a:lnTo>
                    <a:pt x="48655" y="157920"/>
                  </a:lnTo>
                  <a:lnTo>
                    <a:pt x="52965" y="160168"/>
                  </a:lnTo>
                  <a:lnTo>
                    <a:pt x="57275" y="160168"/>
                  </a:lnTo>
                  <a:lnTo>
                    <a:pt x="59398" y="157920"/>
                  </a:lnTo>
                  <a:lnTo>
                    <a:pt x="59398" y="155984"/>
                  </a:lnTo>
                  <a:lnTo>
                    <a:pt x="63708" y="155984"/>
                  </a:lnTo>
                  <a:lnTo>
                    <a:pt x="65894" y="158294"/>
                  </a:lnTo>
                  <a:lnTo>
                    <a:pt x="70203" y="160542"/>
                  </a:lnTo>
                  <a:lnTo>
                    <a:pt x="78823" y="160542"/>
                  </a:lnTo>
                  <a:lnTo>
                    <a:pt x="78823" y="162853"/>
                  </a:lnTo>
                  <a:lnTo>
                    <a:pt x="80946" y="165163"/>
                  </a:lnTo>
                  <a:lnTo>
                    <a:pt x="83132" y="169721"/>
                  </a:lnTo>
                  <a:lnTo>
                    <a:pt x="85256" y="176590"/>
                  </a:lnTo>
                  <a:lnTo>
                    <a:pt x="93875" y="185769"/>
                  </a:lnTo>
                  <a:lnTo>
                    <a:pt x="102494" y="185769"/>
                  </a:lnTo>
                  <a:lnTo>
                    <a:pt x="102494" y="183459"/>
                  </a:lnTo>
                  <a:lnTo>
                    <a:pt x="108740" y="183459"/>
                  </a:lnTo>
                  <a:lnTo>
                    <a:pt x="110926" y="185769"/>
                  </a:lnTo>
                  <a:lnTo>
                    <a:pt x="119546" y="185769"/>
                  </a:lnTo>
                  <a:lnTo>
                    <a:pt x="121669" y="183459"/>
                  </a:lnTo>
                  <a:lnTo>
                    <a:pt x="130289" y="185769"/>
                  </a:lnTo>
                  <a:lnTo>
                    <a:pt x="132474" y="183459"/>
                  </a:lnTo>
                  <a:lnTo>
                    <a:pt x="136784" y="181211"/>
                  </a:lnTo>
                  <a:lnTo>
                    <a:pt x="143030" y="181211"/>
                  </a:lnTo>
                  <a:lnTo>
                    <a:pt x="145216" y="183459"/>
                  </a:lnTo>
                  <a:lnTo>
                    <a:pt x="145216" y="188080"/>
                  </a:lnTo>
                  <a:lnTo>
                    <a:pt x="138970" y="194948"/>
                  </a:lnTo>
                  <a:lnTo>
                    <a:pt x="138970" y="204065"/>
                  </a:lnTo>
                  <a:lnTo>
                    <a:pt x="136847" y="206376"/>
                  </a:lnTo>
                  <a:lnTo>
                    <a:pt x="134661" y="206376"/>
                  </a:lnTo>
                  <a:lnTo>
                    <a:pt x="130351" y="210934"/>
                  </a:lnTo>
                  <a:lnTo>
                    <a:pt x="130351" y="220113"/>
                  </a:lnTo>
                  <a:lnTo>
                    <a:pt x="132537" y="224734"/>
                  </a:lnTo>
                  <a:lnTo>
                    <a:pt x="132537" y="236161"/>
                  </a:lnTo>
                  <a:lnTo>
                    <a:pt x="130351" y="240720"/>
                  </a:lnTo>
                  <a:lnTo>
                    <a:pt x="130351" y="245340"/>
                  </a:lnTo>
                  <a:lnTo>
                    <a:pt x="132537" y="247588"/>
                  </a:lnTo>
                  <a:lnTo>
                    <a:pt x="136847" y="247588"/>
                  </a:lnTo>
                  <a:lnTo>
                    <a:pt x="136847" y="256768"/>
                  </a:lnTo>
                  <a:lnTo>
                    <a:pt x="138970" y="261388"/>
                  </a:lnTo>
                  <a:lnTo>
                    <a:pt x="143280" y="263636"/>
                  </a:lnTo>
                  <a:lnTo>
                    <a:pt x="145466" y="268257"/>
                  </a:lnTo>
                  <a:lnTo>
                    <a:pt x="145466" y="270505"/>
                  </a:lnTo>
                  <a:lnTo>
                    <a:pt x="143280" y="275126"/>
                  </a:lnTo>
                  <a:lnTo>
                    <a:pt x="132537" y="286553"/>
                  </a:lnTo>
                  <a:lnTo>
                    <a:pt x="130351" y="286553"/>
                  </a:lnTo>
                  <a:lnTo>
                    <a:pt x="138970" y="291174"/>
                  </a:lnTo>
                  <a:lnTo>
                    <a:pt x="143280" y="295732"/>
                  </a:lnTo>
                  <a:lnTo>
                    <a:pt x="148152" y="295732"/>
                  </a:lnTo>
                  <a:lnTo>
                    <a:pt x="148152" y="304911"/>
                  </a:lnTo>
                  <a:lnTo>
                    <a:pt x="150338" y="307159"/>
                  </a:lnTo>
                  <a:lnTo>
                    <a:pt x="150338" y="314028"/>
                  </a:lnTo>
                  <a:lnTo>
                    <a:pt x="152461" y="316339"/>
                  </a:lnTo>
                  <a:lnTo>
                    <a:pt x="152461" y="323207"/>
                  </a:lnTo>
                  <a:lnTo>
                    <a:pt x="154647" y="327828"/>
                  </a:lnTo>
                  <a:lnTo>
                    <a:pt x="154647" y="334697"/>
                  </a:lnTo>
                  <a:lnTo>
                    <a:pt x="158957" y="339255"/>
                  </a:lnTo>
                  <a:lnTo>
                    <a:pt x="161081" y="343814"/>
                  </a:lnTo>
                  <a:lnTo>
                    <a:pt x="161081" y="346124"/>
                  </a:lnTo>
                  <a:lnTo>
                    <a:pt x="165390" y="350682"/>
                  </a:lnTo>
                  <a:lnTo>
                    <a:pt x="167576" y="350682"/>
                  </a:lnTo>
                  <a:lnTo>
                    <a:pt x="171886" y="352993"/>
                  </a:lnTo>
                  <a:lnTo>
                    <a:pt x="174010" y="352993"/>
                  </a:lnTo>
                  <a:lnTo>
                    <a:pt x="178319" y="350682"/>
                  </a:lnTo>
                  <a:lnTo>
                    <a:pt x="180505" y="348435"/>
                  </a:lnTo>
                  <a:lnTo>
                    <a:pt x="184815" y="346124"/>
                  </a:lnTo>
                  <a:lnTo>
                    <a:pt x="186938" y="343814"/>
                  </a:lnTo>
                  <a:lnTo>
                    <a:pt x="189124" y="346124"/>
                  </a:lnTo>
                  <a:lnTo>
                    <a:pt x="189124" y="355303"/>
                  </a:lnTo>
                  <a:lnTo>
                    <a:pt x="191248" y="355303"/>
                  </a:lnTo>
                  <a:lnTo>
                    <a:pt x="195558" y="350682"/>
                  </a:lnTo>
                  <a:lnTo>
                    <a:pt x="199867" y="341566"/>
                  </a:lnTo>
                  <a:lnTo>
                    <a:pt x="204177" y="336945"/>
                  </a:lnTo>
                  <a:lnTo>
                    <a:pt x="210423" y="336945"/>
                  </a:lnTo>
                  <a:lnTo>
                    <a:pt x="212609" y="334697"/>
                  </a:lnTo>
                  <a:lnTo>
                    <a:pt x="225538" y="327828"/>
                  </a:lnTo>
                  <a:lnTo>
                    <a:pt x="227661" y="323207"/>
                  </a:lnTo>
                  <a:lnTo>
                    <a:pt x="227661" y="311780"/>
                  </a:lnTo>
                  <a:lnTo>
                    <a:pt x="242776" y="311780"/>
                  </a:lnTo>
                  <a:lnTo>
                    <a:pt x="244900" y="309470"/>
                  </a:lnTo>
                  <a:lnTo>
                    <a:pt x="247086" y="304911"/>
                  </a:lnTo>
                  <a:lnTo>
                    <a:pt x="247086" y="302601"/>
                  </a:lnTo>
                  <a:lnTo>
                    <a:pt x="244900" y="300290"/>
                  </a:lnTo>
                  <a:lnTo>
                    <a:pt x="227661" y="298043"/>
                  </a:lnTo>
                  <a:lnTo>
                    <a:pt x="227661" y="286553"/>
                  </a:lnTo>
                  <a:lnTo>
                    <a:pt x="225538" y="281995"/>
                  </a:lnTo>
                  <a:lnTo>
                    <a:pt x="221228" y="277374"/>
                  </a:lnTo>
                  <a:lnTo>
                    <a:pt x="223352" y="275126"/>
                  </a:lnTo>
                  <a:lnTo>
                    <a:pt x="223352" y="263636"/>
                  </a:lnTo>
                  <a:lnTo>
                    <a:pt x="221228" y="261388"/>
                  </a:lnTo>
                  <a:lnTo>
                    <a:pt x="216919" y="259078"/>
                  </a:lnTo>
                  <a:lnTo>
                    <a:pt x="210673" y="252209"/>
                  </a:lnTo>
                  <a:lnTo>
                    <a:pt x="210673" y="240720"/>
                  </a:lnTo>
                  <a:lnTo>
                    <a:pt x="212859" y="243030"/>
                  </a:lnTo>
                  <a:lnTo>
                    <a:pt x="212859" y="245340"/>
                  </a:lnTo>
                  <a:lnTo>
                    <a:pt x="227911" y="245340"/>
                  </a:lnTo>
                  <a:lnTo>
                    <a:pt x="230097" y="247588"/>
                  </a:lnTo>
                  <a:lnTo>
                    <a:pt x="230097" y="254520"/>
                  </a:lnTo>
                  <a:lnTo>
                    <a:pt x="234407" y="254520"/>
                  </a:lnTo>
                  <a:lnTo>
                    <a:pt x="238716" y="252209"/>
                  </a:lnTo>
                  <a:lnTo>
                    <a:pt x="243026" y="254520"/>
                  </a:lnTo>
                  <a:lnTo>
                    <a:pt x="245150" y="252209"/>
                  </a:lnTo>
                  <a:lnTo>
                    <a:pt x="249459" y="252209"/>
                  </a:lnTo>
                  <a:lnTo>
                    <a:pt x="251645" y="254520"/>
                  </a:lnTo>
                  <a:lnTo>
                    <a:pt x="253769" y="259078"/>
                  </a:lnTo>
                  <a:lnTo>
                    <a:pt x="258079" y="263636"/>
                  </a:lnTo>
                  <a:lnTo>
                    <a:pt x="262388" y="265947"/>
                  </a:lnTo>
                  <a:lnTo>
                    <a:pt x="264574" y="263636"/>
                  </a:lnTo>
                  <a:lnTo>
                    <a:pt x="264574" y="256768"/>
                  </a:lnTo>
                  <a:lnTo>
                    <a:pt x="266698" y="252209"/>
                  </a:lnTo>
                  <a:lnTo>
                    <a:pt x="266698" y="247588"/>
                  </a:lnTo>
                  <a:lnTo>
                    <a:pt x="268884" y="245340"/>
                  </a:lnTo>
                  <a:lnTo>
                    <a:pt x="275130" y="245340"/>
                  </a:lnTo>
                  <a:lnTo>
                    <a:pt x="277316" y="247588"/>
                  </a:lnTo>
                  <a:lnTo>
                    <a:pt x="283562" y="247588"/>
                  </a:lnTo>
                  <a:lnTo>
                    <a:pt x="287871" y="245340"/>
                  </a:lnTo>
                  <a:lnTo>
                    <a:pt x="296491" y="236161"/>
                  </a:lnTo>
                  <a:lnTo>
                    <a:pt x="300800" y="233851"/>
                  </a:lnTo>
                  <a:lnTo>
                    <a:pt x="309420" y="233851"/>
                  </a:lnTo>
                  <a:lnTo>
                    <a:pt x="309420" y="229292"/>
                  </a:lnTo>
                  <a:lnTo>
                    <a:pt x="313729" y="229292"/>
                  </a:lnTo>
                  <a:lnTo>
                    <a:pt x="315853" y="226982"/>
                  </a:lnTo>
                  <a:lnTo>
                    <a:pt x="315853" y="213245"/>
                  </a:lnTo>
                  <a:lnTo>
                    <a:pt x="302924" y="199507"/>
                  </a:lnTo>
                  <a:lnTo>
                    <a:pt x="300800" y="194948"/>
                  </a:lnTo>
                  <a:lnTo>
                    <a:pt x="298614" y="192638"/>
                  </a:lnTo>
                  <a:lnTo>
                    <a:pt x="298614" y="188080"/>
                  </a:lnTo>
                  <a:lnTo>
                    <a:pt x="302924" y="185769"/>
                  </a:lnTo>
                  <a:lnTo>
                    <a:pt x="305110" y="185769"/>
                  </a:lnTo>
                  <a:lnTo>
                    <a:pt x="309420" y="183459"/>
                  </a:lnTo>
                  <a:lnTo>
                    <a:pt x="309420" y="176590"/>
                  </a:lnTo>
                  <a:lnTo>
                    <a:pt x="303174" y="169721"/>
                  </a:lnTo>
                  <a:lnTo>
                    <a:pt x="303174" y="167411"/>
                  </a:lnTo>
                  <a:lnTo>
                    <a:pt x="313979" y="167411"/>
                  </a:lnTo>
                  <a:lnTo>
                    <a:pt x="318289" y="165163"/>
                  </a:lnTo>
                  <a:lnTo>
                    <a:pt x="322598" y="165163"/>
                  </a:lnTo>
                  <a:lnTo>
                    <a:pt x="326908" y="162853"/>
                  </a:lnTo>
                  <a:lnTo>
                    <a:pt x="329031" y="160542"/>
                  </a:lnTo>
                  <a:lnTo>
                    <a:pt x="329031" y="153673"/>
                  </a:lnTo>
                  <a:lnTo>
                    <a:pt x="320412" y="153673"/>
                  </a:lnTo>
                  <a:lnTo>
                    <a:pt x="320412" y="137251"/>
                  </a:lnTo>
                  <a:lnTo>
                    <a:pt x="324722" y="132692"/>
                  </a:lnTo>
                  <a:lnTo>
                    <a:pt x="329031" y="132692"/>
                  </a:lnTo>
                  <a:lnTo>
                    <a:pt x="331218" y="130382"/>
                  </a:lnTo>
                  <a:lnTo>
                    <a:pt x="333341" y="130382"/>
                  </a:lnTo>
                  <a:lnTo>
                    <a:pt x="335527" y="128134"/>
                  </a:lnTo>
                  <a:lnTo>
                    <a:pt x="341773" y="114396"/>
                  </a:lnTo>
                  <a:lnTo>
                    <a:pt x="339649" y="112086"/>
                  </a:lnTo>
                  <a:lnTo>
                    <a:pt x="337463" y="107465"/>
                  </a:lnTo>
                  <a:close/>
                  <a:moveTo>
                    <a:pt x="94250" y="16048"/>
                  </a:moveTo>
                  <a:lnTo>
                    <a:pt x="94250" y="4558"/>
                  </a:lnTo>
                  <a:lnTo>
                    <a:pt x="89940" y="0"/>
                  </a:lnTo>
                  <a:lnTo>
                    <a:pt x="83694" y="0"/>
                  </a:lnTo>
                  <a:lnTo>
                    <a:pt x="81508" y="2311"/>
                  </a:lnTo>
                  <a:lnTo>
                    <a:pt x="81508" y="6869"/>
                  </a:lnTo>
                  <a:lnTo>
                    <a:pt x="83694" y="9179"/>
                  </a:lnTo>
                  <a:lnTo>
                    <a:pt x="83694" y="13738"/>
                  </a:lnTo>
                  <a:lnTo>
                    <a:pt x="85818" y="16048"/>
                  </a:lnTo>
                  <a:close/>
                </a:path>
              </a:pathLst>
            </a:custGeom>
            <a:solidFill>
              <a:srgbClr val="A6A6A6"/>
            </a:solidFill>
            <a:ln w="6245" cap="flat">
              <a:noFill/>
              <a:prstDash val="solid"/>
              <a:miter/>
            </a:ln>
          </p:spPr>
          <p:txBody>
            <a:bodyPr rtlCol="0" anchor="ctr"/>
            <a:lstStyle/>
            <a:p>
              <a:endParaRPr lang="en-US" noProof="0" dirty="0"/>
            </a:p>
          </p:txBody>
        </p:sp>
        <p:sp>
          <p:nvSpPr>
            <p:cNvPr id="4890" name="Serbest Form 4889">
              <a:extLst>
                <a:ext uri="{FF2B5EF4-FFF2-40B4-BE49-F238E27FC236}">
                  <a16:creationId xmlns:a16="http://schemas.microsoft.com/office/drawing/2014/main" id="{EA85946D-30F3-FF45-A24C-BAF0CE9495A2}"/>
                </a:ext>
              </a:extLst>
            </p:cNvPr>
            <p:cNvSpPr/>
            <p:nvPr/>
          </p:nvSpPr>
          <p:spPr>
            <a:xfrm>
              <a:off x="3800411" y="2173814"/>
              <a:ext cx="341773" cy="355303"/>
            </a:xfrm>
            <a:custGeom>
              <a:avLst/>
              <a:gdLst>
                <a:gd name="connsiteX0" fmla="*/ 335527 w 341773"/>
                <a:gd name="connsiteY0" fmla="*/ 105405 h 355303"/>
                <a:gd name="connsiteX1" fmla="*/ 333341 w 341773"/>
                <a:gd name="connsiteY1" fmla="*/ 105405 h 355303"/>
                <a:gd name="connsiteX2" fmla="*/ 331218 w 341773"/>
                <a:gd name="connsiteY2" fmla="*/ 107653 h 355303"/>
                <a:gd name="connsiteX3" fmla="*/ 326908 w 341773"/>
                <a:gd name="connsiteY3" fmla="*/ 109963 h 355303"/>
                <a:gd name="connsiteX4" fmla="*/ 324722 w 341773"/>
                <a:gd name="connsiteY4" fmla="*/ 112273 h 355303"/>
                <a:gd name="connsiteX5" fmla="*/ 322598 w 341773"/>
                <a:gd name="connsiteY5" fmla="*/ 109963 h 355303"/>
                <a:gd name="connsiteX6" fmla="*/ 318289 w 341773"/>
                <a:gd name="connsiteY6" fmla="*/ 109963 h 355303"/>
                <a:gd name="connsiteX7" fmla="*/ 316103 w 341773"/>
                <a:gd name="connsiteY7" fmla="*/ 107653 h 355303"/>
                <a:gd name="connsiteX8" fmla="*/ 313979 w 341773"/>
                <a:gd name="connsiteY8" fmla="*/ 107653 h 355303"/>
                <a:gd name="connsiteX9" fmla="*/ 305360 w 341773"/>
                <a:gd name="connsiteY9" fmla="*/ 116832 h 355303"/>
                <a:gd name="connsiteX10" fmla="*/ 294617 w 341773"/>
                <a:gd name="connsiteY10" fmla="*/ 107653 h 355303"/>
                <a:gd name="connsiteX11" fmla="*/ 303174 w 341773"/>
                <a:gd name="connsiteY11" fmla="*/ 107653 h 355303"/>
                <a:gd name="connsiteX12" fmla="*/ 307483 w 341773"/>
                <a:gd name="connsiteY12" fmla="*/ 105405 h 355303"/>
                <a:gd name="connsiteX13" fmla="*/ 309669 w 341773"/>
                <a:gd name="connsiteY13" fmla="*/ 105405 h 355303"/>
                <a:gd name="connsiteX14" fmla="*/ 311793 w 341773"/>
                <a:gd name="connsiteY14" fmla="*/ 100784 h 355303"/>
                <a:gd name="connsiteX15" fmla="*/ 311793 w 341773"/>
                <a:gd name="connsiteY15" fmla="*/ 93915 h 355303"/>
                <a:gd name="connsiteX16" fmla="*/ 316103 w 341773"/>
                <a:gd name="connsiteY16" fmla="*/ 89357 h 355303"/>
                <a:gd name="connsiteX17" fmla="*/ 318289 w 341773"/>
                <a:gd name="connsiteY17" fmla="*/ 84798 h 355303"/>
                <a:gd name="connsiteX18" fmla="*/ 313979 w 341773"/>
                <a:gd name="connsiteY18" fmla="*/ 80177 h 355303"/>
                <a:gd name="connsiteX19" fmla="*/ 303049 w 341773"/>
                <a:gd name="connsiteY19" fmla="*/ 80177 h 355303"/>
                <a:gd name="connsiteX20" fmla="*/ 303049 w 341773"/>
                <a:gd name="connsiteY20" fmla="*/ 77929 h 355303"/>
                <a:gd name="connsiteX21" fmla="*/ 300925 w 341773"/>
                <a:gd name="connsiteY21" fmla="*/ 75619 h 355303"/>
                <a:gd name="connsiteX22" fmla="*/ 300925 w 341773"/>
                <a:gd name="connsiteY22" fmla="*/ 73309 h 355303"/>
                <a:gd name="connsiteX23" fmla="*/ 298739 w 341773"/>
                <a:gd name="connsiteY23" fmla="*/ 70998 h 355303"/>
                <a:gd name="connsiteX24" fmla="*/ 296615 w 341773"/>
                <a:gd name="connsiteY24" fmla="*/ 70998 h 355303"/>
                <a:gd name="connsiteX25" fmla="*/ 294492 w 341773"/>
                <a:gd name="connsiteY25" fmla="*/ 73309 h 355303"/>
                <a:gd name="connsiteX26" fmla="*/ 294492 w 341773"/>
                <a:gd name="connsiteY26" fmla="*/ 80177 h 355303"/>
                <a:gd name="connsiteX27" fmla="*/ 292306 w 341773"/>
                <a:gd name="connsiteY27" fmla="*/ 75619 h 355303"/>
                <a:gd name="connsiteX28" fmla="*/ 292306 w 341773"/>
                <a:gd name="connsiteY28" fmla="*/ 68563 h 355303"/>
                <a:gd name="connsiteX29" fmla="*/ 283687 w 341773"/>
                <a:gd name="connsiteY29" fmla="*/ 68563 h 355303"/>
                <a:gd name="connsiteX30" fmla="*/ 281563 w 341773"/>
                <a:gd name="connsiteY30" fmla="*/ 79990 h 355303"/>
                <a:gd name="connsiteX31" fmla="*/ 279377 w 341773"/>
                <a:gd name="connsiteY31" fmla="*/ 77742 h 355303"/>
                <a:gd name="connsiteX32" fmla="*/ 277253 w 341773"/>
                <a:gd name="connsiteY32" fmla="*/ 73121 h 355303"/>
                <a:gd name="connsiteX33" fmla="*/ 277253 w 341773"/>
                <a:gd name="connsiteY33" fmla="*/ 70811 h 355303"/>
                <a:gd name="connsiteX34" fmla="*/ 275067 w 341773"/>
                <a:gd name="connsiteY34" fmla="*/ 68563 h 355303"/>
                <a:gd name="connsiteX35" fmla="*/ 275067 w 341773"/>
                <a:gd name="connsiteY35" fmla="*/ 59384 h 355303"/>
                <a:gd name="connsiteX36" fmla="*/ 264325 w 341773"/>
                <a:gd name="connsiteY36" fmla="*/ 63942 h 355303"/>
                <a:gd name="connsiteX37" fmla="*/ 266448 w 341773"/>
                <a:gd name="connsiteY37" fmla="*/ 61694 h 355303"/>
                <a:gd name="connsiteX38" fmla="*/ 270758 w 341773"/>
                <a:gd name="connsiteY38" fmla="*/ 59384 h 355303"/>
                <a:gd name="connsiteX39" fmla="*/ 273069 w 341773"/>
                <a:gd name="connsiteY39" fmla="*/ 59384 h 355303"/>
                <a:gd name="connsiteX40" fmla="*/ 273069 w 341773"/>
                <a:gd name="connsiteY40" fmla="*/ 54825 h 355303"/>
                <a:gd name="connsiteX41" fmla="*/ 268759 w 341773"/>
                <a:gd name="connsiteY41" fmla="*/ 52515 h 355303"/>
                <a:gd name="connsiteX42" fmla="*/ 266573 w 341773"/>
                <a:gd name="connsiteY42" fmla="*/ 52515 h 355303"/>
                <a:gd name="connsiteX43" fmla="*/ 266573 w 341773"/>
                <a:gd name="connsiteY43" fmla="*/ 50205 h 355303"/>
                <a:gd name="connsiteX44" fmla="*/ 268759 w 341773"/>
                <a:gd name="connsiteY44" fmla="*/ 50205 h 355303"/>
                <a:gd name="connsiteX45" fmla="*/ 273069 w 341773"/>
                <a:gd name="connsiteY45" fmla="*/ 47957 h 355303"/>
                <a:gd name="connsiteX46" fmla="*/ 277378 w 341773"/>
                <a:gd name="connsiteY46" fmla="*/ 47957 h 355303"/>
                <a:gd name="connsiteX47" fmla="*/ 283624 w 341773"/>
                <a:gd name="connsiteY47" fmla="*/ 45646 h 355303"/>
                <a:gd name="connsiteX48" fmla="*/ 287934 w 341773"/>
                <a:gd name="connsiteY48" fmla="*/ 45646 h 355303"/>
                <a:gd name="connsiteX49" fmla="*/ 290120 w 341773"/>
                <a:gd name="connsiteY49" fmla="*/ 43336 h 355303"/>
                <a:gd name="connsiteX50" fmla="*/ 259952 w 341773"/>
                <a:gd name="connsiteY50" fmla="*/ 43336 h 355303"/>
                <a:gd name="connsiteX51" fmla="*/ 247023 w 341773"/>
                <a:gd name="connsiteY51" fmla="*/ 45646 h 355303"/>
                <a:gd name="connsiteX52" fmla="*/ 242714 w 341773"/>
                <a:gd name="connsiteY52" fmla="*/ 45646 h 355303"/>
                <a:gd name="connsiteX53" fmla="*/ 247023 w 341773"/>
                <a:gd name="connsiteY53" fmla="*/ 50205 h 355303"/>
                <a:gd name="connsiteX54" fmla="*/ 242714 w 341773"/>
                <a:gd name="connsiteY54" fmla="*/ 50205 h 355303"/>
                <a:gd name="connsiteX55" fmla="*/ 238404 w 341773"/>
                <a:gd name="connsiteY55" fmla="*/ 52515 h 355303"/>
                <a:gd name="connsiteX56" fmla="*/ 234095 w 341773"/>
                <a:gd name="connsiteY56" fmla="*/ 52515 h 355303"/>
                <a:gd name="connsiteX57" fmla="*/ 229785 w 341773"/>
                <a:gd name="connsiteY57" fmla="*/ 54825 h 355303"/>
                <a:gd name="connsiteX58" fmla="*/ 227599 w 341773"/>
                <a:gd name="connsiteY58" fmla="*/ 54825 h 355303"/>
                <a:gd name="connsiteX59" fmla="*/ 223289 w 341773"/>
                <a:gd name="connsiteY59" fmla="*/ 57073 h 355303"/>
                <a:gd name="connsiteX60" fmla="*/ 217043 w 341773"/>
                <a:gd name="connsiteY60" fmla="*/ 63942 h 355303"/>
                <a:gd name="connsiteX61" fmla="*/ 212734 w 341773"/>
                <a:gd name="connsiteY61" fmla="*/ 66253 h 355303"/>
                <a:gd name="connsiteX62" fmla="*/ 206488 w 341773"/>
                <a:gd name="connsiteY62" fmla="*/ 66253 h 355303"/>
                <a:gd name="connsiteX63" fmla="*/ 202178 w 341773"/>
                <a:gd name="connsiteY63" fmla="*/ 61694 h 355303"/>
                <a:gd name="connsiteX64" fmla="*/ 195932 w 341773"/>
                <a:gd name="connsiteY64" fmla="*/ 59384 h 355303"/>
                <a:gd name="connsiteX65" fmla="*/ 191623 w 341773"/>
                <a:gd name="connsiteY65" fmla="*/ 54825 h 355303"/>
                <a:gd name="connsiteX66" fmla="*/ 187313 w 341773"/>
                <a:gd name="connsiteY66" fmla="*/ 52515 h 355303"/>
                <a:gd name="connsiteX67" fmla="*/ 183003 w 341773"/>
                <a:gd name="connsiteY67" fmla="*/ 47957 h 355303"/>
                <a:gd name="connsiteX68" fmla="*/ 176758 w 341773"/>
                <a:gd name="connsiteY68" fmla="*/ 47957 h 355303"/>
                <a:gd name="connsiteX69" fmla="*/ 161643 w 341773"/>
                <a:gd name="connsiteY69" fmla="*/ 50205 h 355303"/>
                <a:gd name="connsiteX70" fmla="*/ 133661 w 341773"/>
                <a:gd name="connsiteY70" fmla="*/ 50205 h 355303"/>
                <a:gd name="connsiteX71" fmla="*/ 129352 w 341773"/>
                <a:gd name="connsiteY71" fmla="*/ 45646 h 355303"/>
                <a:gd name="connsiteX72" fmla="*/ 127166 w 341773"/>
                <a:gd name="connsiteY72" fmla="*/ 41025 h 355303"/>
                <a:gd name="connsiteX73" fmla="*/ 127166 w 341773"/>
                <a:gd name="connsiteY73" fmla="*/ 31909 h 355303"/>
                <a:gd name="connsiteX74" fmla="*/ 125042 w 341773"/>
                <a:gd name="connsiteY74" fmla="*/ 27288 h 355303"/>
                <a:gd name="connsiteX75" fmla="*/ 120732 w 341773"/>
                <a:gd name="connsiteY75" fmla="*/ 22730 h 355303"/>
                <a:gd name="connsiteX76" fmla="*/ 116423 w 341773"/>
                <a:gd name="connsiteY76" fmla="*/ 20419 h 355303"/>
                <a:gd name="connsiteX77" fmla="*/ 98185 w 341773"/>
                <a:gd name="connsiteY77" fmla="*/ 20419 h 355303"/>
                <a:gd name="connsiteX78" fmla="*/ 85256 w 341773"/>
                <a:gd name="connsiteY78" fmla="*/ 22730 h 355303"/>
                <a:gd name="connsiteX79" fmla="*/ 79010 w 341773"/>
                <a:gd name="connsiteY79" fmla="*/ 27288 h 355303"/>
                <a:gd name="connsiteX80" fmla="*/ 74700 w 341773"/>
                <a:gd name="connsiteY80" fmla="*/ 29598 h 355303"/>
                <a:gd name="connsiteX81" fmla="*/ 72514 w 341773"/>
                <a:gd name="connsiteY81" fmla="*/ 29598 h 355303"/>
                <a:gd name="connsiteX82" fmla="*/ 63895 w 341773"/>
                <a:gd name="connsiteY82" fmla="*/ 34157 h 355303"/>
                <a:gd name="connsiteX83" fmla="*/ 57649 w 341773"/>
                <a:gd name="connsiteY83" fmla="*/ 36467 h 355303"/>
                <a:gd name="connsiteX84" fmla="*/ 51403 w 341773"/>
                <a:gd name="connsiteY84" fmla="*/ 41025 h 355303"/>
                <a:gd name="connsiteX85" fmla="*/ 49280 w 341773"/>
                <a:gd name="connsiteY85" fmla="*/ 45646 h 355303"/>
                <a:gd name="connsiteX86" fmla="*/ 49280 w 341773"/>
                <a:gd name="connsiteY86" fmla="*/ 54825 h 355303"/>
                <a:gd name="connsiteX87" fmla="*/ 53589 w 341773"/>
                <a:gd name="connsiteY87" fmla="*/ 63942 h 355303"/>
                <a:gd name="connsiteX88" fmla="*/ 55713 w 341773"/>
                <a:gd name="connsiteY88" fmla="*/ 70811 h 355303"/>
                <a:gd name="connsiteX89" fmla="*/ 57899 w 341773"/>
                <a:gd name="connsiteY89" fmla="*/ 75432 h 355303"/>
                <a:gd name="connsiteX90" fmla="*/ 55713 w 341773"/>
                <a:gd name="connsiteY90" fmla="*/ 79990 h 355303"/>
                <a:gd name="connsiteX91" fmla="*/ 53589 w 341773"/>
                <a:gd name="connsiteY91" fmla="*/ 86859 h 355303"/>
                <a:gd name="connsiteX92" fmla="*/ 49280 w 341773"/>
                <a:gd name="connsiteY92" fmla="*/ 89169 h 355303"/>
                <a:gd name="connsiteX93" fmla="*/ 47094 w 341773"/>
                <a:gd name="connsiteY93" fmla="*/ 93728 h 355303"/>
                <a:gd name="connsiteX94" fmla="*/ 44970 w 341773"/>
                <a:gd name="connsiteY94" fmla="*/ 96038 h 355303"/>
                <a:gd name="connsiteX95" fmla="*/ 42784 w 341773"/>
                <a:gd name="connsiteY95" fmla="*/ 96038 h 355303"/>
                <a:gd name="connsiteX96" fmla="*/ 44970 w 341773"/>
                <a:gd name="connsiteY96" fmla="*/ 84611 h 355303"/>
                <a:gd name="connsiteX97" fmla="*/ 40661 w 341773"/>
                <a:gd name="connsiteY97" fmla="*/ 84611 h 355303"/>
                <a:gd name="connsiteX98" fmla="*/ 38474 w 341773"/>
                <a:gd name="connsiteY98" fmla="*/ 82301 h 355303"/>
                <a:gd name="connsiteX99" fmla="*/ 34165 w 341773"/>
                <a:gd name="connsiteY99" fmla="*/ 79990 h 355303"/>
                <a:gd name="connsiteX100" fmla="*/ 32041 w 341773"/>
                <a:gd name="connsiteY100" fmla="*/ 77742 h 355303"/>
                <a:gd name="connsiteX101" fmla="*/ 29855 w 341773"/>
                <a:gd name="connsiteY101" fmla="*/ 73121 h 355303"/>
                <a:gd name="connsiteX102" fmla="*/ 34165 w 341773"/>
                <a:gd name="connsiteY102" fmla="*/ 63942 h 355303"/>
                <a:gd name="connsiteX103" fmla="*/ 38474 w 341773"/>
                <a:gd name="connsiteY103" fmla="*/ 59384 h 355303"/>
                <a:gd name="connsiteX104" fmla="*/ 42784 w 341773"/>
                <a:gd name="connsiteY104" fmla="*/ 50205 h 355303"/>
                <a:gd name="connsiteX105" fmla="*/ 42784 w 341773"/>
                <a:gd name="connsiteY105" fmla="*/ 29598 h 355303"/>
                <a:gd name="connsiteX106" fmla="*/ 40661 w 341773"/>
                <a:gd name="connsiteY106" fmla="*/ 25040 h 355303"/>
                <a:gd name="connsiteX107" fmla="*/ 40661 w 341773"/>
                <a:gd name="connsiteY107" fmla="*/ 20419 h 355303"/>
                <a:gd name="connsiteX108" fmla="*/ 38474 w 341773"/>
                <a:gd name="connsiteY108" fmla="*/ 18171 h 355303"/>
                <a:gd name="connsiteX109" fmla="*/ 38474 w 341773"/>
                <a:gd name="connsiteY109" fmla="*/ 20419 h 355303"/>
                <a:gd name="connsiteX110" fmla="*/ 36351 w 341773"/>
                <a:gd name="connsiteY110" fmla="*/ 25040 h 355303"/>
                <a:gd name="connsiteX111" fmla="*/ 32041 w 341773"/>
                <a:gd name="connsiteY111" fmla="*/ 29598 h 355303"/>
                <a:gd name="connsiteX112" fmla="*/ 25795 w 341773"/>
                <a:gd name="connsiteY112" fmla="*/ 31909 h 355303"/>
                <a:gd name="connsiteX113" fmla="*/ 17176 w 341773"/>
                <a:gd name="connsiteY113" fmla="*/ 41025 h 355303"/>
                <a:gd name="connsiteX114" fmla="*/ 12929 w 341773"/>
                <a:gd name="connsiteY114" fmla="*/ 54825 h 355303"/>
                <a:gd name="connsiteX115" fmla="*/ 12929 w 341773"/>
                <a:gd name="connsiteY115" fmla="*/ 61694 h 355303"/>
                <a:gd name="connsiteX116" fmla="*/ 10743 w 341773"/>
                <a:gd name="connsiteY116" fmla="*/ 63942 h 355303"/>
                <a:gd name="connsiteX117" fmla="*/ 10743 w 341773"/>
                <a:gd name="connsiteY117" fmla="*/ 73121 h 355303"/>
                <a:gd name="connsiteX118" fmla="*/ 2124 w 341773"/>
                <a:gd name="connsiteY118" fmla="*/ 82301 h 355303"/>
                <a:gd name="connsiteX119" fmla="*/ 0 w 341773"/>
                <a:gd name="connsiteY119" fmla="*/ 86859 h 355303"/>
                <a:gd name="connsiteX120" fmla="*/ 0 w 341773"/>
                <a:gd name="connsiteY120" fmla="*/ 91480 h 355303"/>
                <a:gd name="connsiteX121" fmla="*/ 2124 w 341773"/>
                <a:gd name="connsiteY121" fmla="*/ 93728 h 355303"/>
                <a:gd name="connsiteX122" fmla="*/ 2124 w 341773"/>
                <a:gd name="connsiteY122" fmla="*/ 91480 h 355303"/>
                <a:gd name="connsiteX123" fmla="*/ 6433 w 341773"/>
                <a:gd name="connsiteY123" fmla="*/ 86859 h 355303"/>
                <a:gd name="connsiteX124" fmla="*/ 8619 w 341773"/>
                <a:gd name="connsiteY124" fmla="*/ 86859 h 355303"/>
                <a:gd name="connsiteX125" fmla="*/ 12929 w 341773"/>
                <a:gd name="connsiteY125" fmla="*/ 91480 h 355303"/>
                <a:gd name="connsiteX126" fmla="*/ 15053 w 341773"/>
                <a:gd name="connsiteY126" fmla="*/ 96038 h 355303"/>
                <a:gd name="connsiteX127" fmla="*/ 15053 w 341773"/>
                <a:gd name="connsiteY127" fmla="*/ 109776 h 355303"/>
                <a:gd name="connsiteX128" fmla="*/ 17176 w 341773"/>
                <a:gd name="connsiteY128" fmla="*/ 112086 h 355303"/>
                <a:gd name="connsiteX129" fmla="*/ 21486 w 341773"/>
                <a:gd name="connsiteY129" fmla="*/ 114396 h 355303"/>
                <a:gd name="connsiteX130" fmla="*/ 23672 w 341773"/>
                <a:gd name="connsiteY130" fmla="*/ 116644 h 355303"/>
                <a:gd name="connsiteX131" fmla="*/ 23672 w 341773"/>
                <a:gd name="connsiteY131" fmla="*/ 121265 h 355303"/>
                <a:gd name="connsiteX132" fmla="*/ 19362 w 341773"/>
                <a:gd name="connsiteY132" fmla="*/ 130382 h 355303"/>
                <a:gd name="connsiteX133" fmla="*/ 19362 w 341773"/>
                <a:gd name="connsiteY133" fmla="*/ 146430 h 355303"/>
                <a:gd name="connsiteX134" fmla="*/ 23235 w 341773"/>
                <a:gd name="connsiteY134" fmla="*/ 146430 h 355303"/>
                <a:gd name="connsiteX135" fmla="*/ 23235 w 341773"/>
                <a:gd name="connsiteY135" fmla="*/ 151051 h 355303"/>
                <a:gd name="connsiteX136" fmla="*/ 25358 w 341773"/>
                <a:gd name="connsiteY136" fmla="*/ 155609 h 355303"/>
                <a:gd name="connsiteX137" fmla="*/ 27544 w 341773"/>
                <a:gd name="connsiteY137" fmla="*/ 157920 h 355303"/>
                <a:gd name="connsiteX138" fmla="*/ 35726 w 341773"/>
                <a:gd name="connsiteY138" fmla="*/ 157920 h 355303"/>
                <a:gd name="connsiteX139" fmla="*/ 37850 w 341773"/>
                <a:gd name="connsiteY139" fmla="*/ 155609 h 355303"/>
                <a:gd name="connsiteX140" fmla="*/ 42160 w 341773"/>
                <a:gd name="connsiteY140" fmla="*/ 155609 h 355303"/>
                <a:gd name="connsiteX141" fmla="*/ 46469 w 341773"/>
                <a:gd name="connsiteY141" fmla="*/ 157920 h 355303"/>
                <a:gd name="connsiteX142" fmla="*/ 48655 w 341773"/>
                <a:gd name="connsiteY142" fmla="*/ 157920 h 355303"/>
                <a:gd name="connsiteX143" fmla="*/ 52965 w 341773"/>
                <a:gd name="connsiteY143" fmla="*/ 160168 h 355303"/>
                <a:gd name="connsiteX144" fmla="*/ 57275 w 341773"/>
                <a:gd name="connsiteY144" fmla="*/ 160168 h 355303"/>
                <a:gd name="connsiteX145" fmla="*/ 59398 w 341773"/>
                <a:gd name="connsiteY145" fmla="*/ 157920 h 355303"/>
                <a:gd name="connsiteX146" fmla="*/ 59398 w 341773"/>
                <a:gd name="connsiteY146" fmla="*/ 155984 h 355303"/>
                <a:gd name="connsiteX147" fmla="*/ 63708 w 341773"/>
                <a:gd name="connsiteY147" fmla="*/ 155984 h 355303"/>
                <a:gd name="connsiteX148" fmla="*/ 65894 w 341773"/>
                <a:gd name="connsiteY148" fmla="*/ 158294 h 355303"/>
                <a:gd name="connsiteX149" fmla="*/ 70203 w 341773"/>
                <a:gd name="connsiteY149" fmla="*/ 160542 h 355303"/>
                <a:gd name="connsiteX150" fmla="*/ 78823 w 341773"/>
                <a:gd name="connsiteY150" fmla="*/ 160542 h 355303"/>
                <a:gd name="connsiteX151" fmla="*/ 78823 w 341773"/>
                <a:gd name="connsiteY151" fmla="*/ 162853 h 355303"/>
                <a:gd name="connsiteX152" fmla="*/ 80946 w 341773"/>
                <a:gd name="connsiteY152" fmla="*/ 165163 h 355303"/>
                <a:gd name="connsiteX153" fmla="*/ 83132 w 341773"/>
                <a:gd name="connsiteY153" fmla="*/ 169721 h 355303"/>
                <a:gd name="connsiteX154" fmla="*/ 85256 w 341773"/>
                <a:gd name="connsiteY154" fmla="*/ 176590 h 355303"/>
                <a:gd name="connsiteX155" fmla="*/ 93875 w 341773"/>
                <a:gd name="connsiteY155" fmla="*/ 185769 h 355303"/>
                <a:gd name="connsiteX156" fmla="*/ 102494 w 341773"/>
                <a:gd name="connsiteY156" fmla="*/ 185769 h 355303"/>
                <a:gd name="connsiteX157" fmla="*/ 102494 w 341773"/>
                <a:gd name="connsiteY157" fmla="*/ 183459 h 355303"/>
                <a:gd name="connsiteX158" fmla="*/ 108740 w 341773"/>
                <a:gd name="connsiteY158" fmla="*/ 183459 h 355303"/>
                <a:gd name="connsiteX159" fmla="*/ 110926 w 341773"/>
                <a:gd name="connsiteY159" fmla="*/ 185769 h 355303"/>
                <a:gd name="connsiteX160" fmla="*/ 119546 w 341773"/>
                <a:gd name="connsiteY160" fmla="*/ 185769 h 355303"/>
                <a:gd name="connsiteX161" fmla="*/ 121669 w 341773"/>
                <a:gd name="connsiteY161" fmla="*/ 183459 h 355303"/>
                <a:gd name="connsiteX162" fmla="*/ 130289 w 341773"/>
                <a:gd name="connsiteY162" fmla="*/ 185769 h 355303"/>
                <a:gd name="connsiteX163" fmla="*/ 132474 w 341773"/>
                <a:gd name="connsiteY163" fmla="*/ 183459 h 355303"/>
                <a:gd name="connsiteX164" fmla="*/ 136784 w 341773"/>
                <a:gd name="connsiteY164" fmla="*/ 181211 h 355303"/>
                <a:gd name="connsiteX165" fmla="*/ 143030 w 341773"/>
                <a:gd name="connsiteY165" fmla="*/ 181211 h 355303"/>
                <a:gd name="connsiteX166" fmla="*/ 145216 w 341773"/>
                <a:gd name="connsiteY166" fmla="*/ 183459 h 355303"/>
                <a:gd name="connsiteX167" fmla="*/ 145216 w 341773"/>
                <a:gd name="connsiteY167" fmla="*/ 188080 h 355303"/>
                <a:gd name="connsiteX168" fmla="*/ 138970 w 341773"/>
                <a:gd name="connsiteY168" fmla="*/ 194948 h 355303"/>
                <a:gd name="connsiteX169" fmla="*/ 138970 w 341773"/>
                <a:gd name="connsiteY169" fmla="*/ 204065 h 355303"/>
                <a:gd name="connsiteX170" fmla="*/ 136847 w 341773"/>
                <a:gd name="connsiteY170" fmla="*/ 206376 h 355303"/>
                <a:gd name="connsiteX171" fmla="*/ 134661 w 341773"/>
                <a:gd name="connsiteY171" fmla="*/ 206376 h 355303"/>
                <a:gd name="connsiteX172" fmla="*/ 130351 w 341773"/>
                <a:gd name="connsiteY172" fmla="*/ 210934 h 355303"/>
                <a:gd name="connsiteX173" fmla="*/ 130351 w 341773"/>
                <a:gd name="connsiteY173" fmla="*/ 220113 h 355303"/>
                <a:gd name="connsiteX174" fmla="*/ 132537 w 341773"/>
                <a:gd name="connsiteY174" fmla="*/ 224734 h 355303"/>
                <a:gd name="connsiteX175" fmla="*/ 132537 w 341773"/>
                <a:gd name="connsiteY175" fmla="*/ 236161 h 355303"/>
                <a:gd name="connsiteX176" fmla="*/ 130351 w 341773"/>
                <a:gd name="connsiteY176" fmla="*/ 240720 h 355303"/>
                <a:gd name="connsiteX177" fmla="*/ 130351 w 341773"/>
                <a:gd name="connsiteY177" fmla="*/ 245340 h 355303"/>
                <a:gd name="connsiteX178" fmla="*/ 132537 w 341773"/>
                <a:gd name="connsiteY178" fmla="*/ 247588 h 355303"/>
                <a:gd name="connsiteX179" fmla="*/ 136847 w 341773"/>
                <a:gd name="connsiteY179" fmla="*/ 247588 h 355303"/>
                <a:gd name="connsiteX180" fmla="*/ 136847 w 341773"/>
                <a:gd name="connsiteY180" fmla="*/ 256768 h 355303"/>
                <a:gd name="connsiteX181" fmla="*/ 138970 w 341773"/>
                <a:gd name="connsiteY181" fmla="*/ 261388 h 355303"/>
                <a:gd name="connsiteX182" fmla="*/ 143280 w 341773"/>
                <a:gd name="connsiteY182" fmla="*/ 263636 h 355303"/>
                <a:gd name="connsiteX183" fmla="*/ 145466 w 341773"/>
                <a:gd name="connsiteY183" fmla="*/ 268257 h 355303"/>
                <a:gd name="connsiteX184" fmla="*/ 145466 w 341773"/>
                <a:gd name="connsiteY184" fmla="*/ 270505 h 355303"/>
                <a:gd name="connsiteX185" fmla="*/ 143280 w 341773"/>
                <a:gd name="connsiteY185" fmla="*/ 275126 h 355303"/>
                <a:gd name="connsiteX186" fmla="*/ 132537 w 341773"/>
                <a:gd name="connsiteY186" fmla="*/ 286553 h 355303"/>
                <a:gd name="connsiteX187" fmla="*/ 130351 w 341773"/>
                <a:gd name="connsiteY187" fmla="*/ 286553 h 355303"/>
                <a:gd name="connsiteX188" fmla="*/ 138970 w 341773"/>
                <a:gd name="connsiteY188" fmla="*/ 291174 h 355303"/>
                <a:gd name="connsiteX189" fmla="*/ 143280 w 341773"/>
                <a:gd name="connsiteY189" fmla="*/ 295732 h 355303"/>
                <a:gd name="connsiteX190" fmla="*/ 148152 w 341773"/>
                <a:gd name="connsiteY190" fmla="*/ 295732 h 355303"/>
                <a:gd name="connsiteX191" fmla="*/ 148152 w 341773"/>
                <a:gd name="connsiteY191" fmla="*/ 304911 h 355303"/>
                <a:gd name="connsiteX192" fmla="*/ 150338 w 341773"/>
                <a:gd name="connsiteY192" fmla="*/ 307159 h 355303"/>
                <a:gd name="connsiteX193" fmla="*/ 150338 w 341773"/>
                <a:gd name="connsiteY193" fmla="*/ 314028 h 355303"/>
                <a:gd name="connsiteX194" fmla="*/ 152461 w 341773"/>
                <a:gd name="connsiteY194" fmla="*/ 316339 h 355303"/>
                <a:gd name="connsiteX195" fmla="*/ 152461 w 341773"/>
                <a:gd name="connsiteY195" fmla="*/ 323207 h 355303"/>
                <a:gd name="connsiteX196" fmla="*/ 154647 w 341773"/>
                <a:gd name="connsiteY196" fmla="*/ 327828 h 355303"/>
                <a:gd name="connsiteX197" fmla="*/ 154647 w 341773"/>
                <a:gd name="connsiteY197" fmla="*/ 334697 h 355303"/>
                <a:gd name="connsiteX198" fmla="*/ 158957 w 341773"/>
                <a:gd name="connsiteY198" fmla="*/ 339255 h 355303"/>
                <a:gd name="connsiteX199" fmla="*/ 161081 w 341773"/>
                <a:gd name="connsiteY199" fmla="*/ 343814 h 355303"/>
                <a:gd name="connsiteX200" fmla="*/ 161081 w 341773"/>
                <a:gd name="connsiteY200" fmla="*/ 346124 h 355303"/>
                <a:gd name="connsiteX201" fmla="*/ 165390 w 341773"/>
                <a:gd name="connsiteY201" fmla="*/ 350682 h 355303"/>
                <a:gd name="connsiteX202" fmla="*/ 167576 w 341773"/>
                <a:gd name="connsiteY202" fmla="*/ 350682 h 355303"/>
                <a:gd name="connsiteX203" fmla="*/ 171886 w 341773"/>
                <a:gd name="connsiteY203" fmla="*/ 352993 h 355303"/>
                <a:gd name="connsiteX204" fmla="*/ 174010 w 341773"/>
                <a:gd name="connsiteY204" fmla="*/ 352993 h 355303"/>
                <a:gd name="connsiteX205" fmla="*/ 178319 w 341773"/>
                <a:gd name="connsiteY205" fmla="*/ 350682 h 355303"/>
                <a:gd name="connsiteX206" fmla="*/ 180505 w 341773"/>
                <a:gd name="connsiteY206" fmla="*/ 348435 h 355303"/>
                <a:gd name="connsiteX207" fmla="*/ 184815 w 341773"/>
                <a:gd name="connsiteY207" fmla="*/ 346124 h 355303"/>
                <a:gd name="connsiteX208" fmla="*/ 186938 w 341773"/>
                <a:gd name="connsiteY208" fmla="*/ 343814 h 355303"/>
                <a:gd name="connsiteX209" fmla="*/ 189124 w 341773"/>
                <a:gd name="connsiteY209" fmla="*/ 346124 h 355303"/>
                <a:gd name="connsiteX210" fmla="*/ 189124 w 341773"/>
                <a:gd name="connsiteY210" fmla="*/ 355303 h 355303"/>
                <a:gd name="connsiteX211" fmla="*/ 191248 w 341773"/>
                <a:gd name="connsiteY211" fmla="*/ 355303 h 355303"/>
                <a:gd name="connsiteX212" fmla="*/ 195558 w 341773"/>
                <a:gd name="connsiteY212" fmla="*/ 350682 h 355303"/>
                <a:gd name="connsiteX213" fmla="*/ 199867 w 341773"/>
                <a:gd name="connsiteY213" fmla="*/ 341566 h 355303"/>
                <a:gd name="connsiteX214" fmla="*/ 204177 w 341773"/>
                <a:gd name="connsiteY214" fmla="*/ 336945 h 355303"/>
                <a:gd name="connsiteX215" fmla="*/ 210423 w 341773"/>
                <a:gd name="connsiteY215" fmla="*/ 336945 h 355303"/>
                <a:gd name="connsiteX216" fmla="*/ 212609 w 341773"/>
                <a:gd name="connsiteY216" fmla="*/ 334697 h 355303"/>
                <a:gd name="connsiteX217" fmla="*/ 225538 w 341773"/>
                <a:gd name="connsiteY217" fmla="*/ 327828 h 355303"/>
                <a:gd name="connsiteX218" fmla="*/ 227661 w 341773"/>
                <a:gd name="connsiteY218" fmla="*/ 323207 h 355303"/>
                <a:gd name="connsiteX219" fmla="*/ 227661 w 341773"/>
                <a:gd name="connsiteY219" fmla="*/ 311780 h 355303"/>
                <a:gd name="connsiteX220" fmla="*/ 242776 w 341773"/>
                <a:gd name="connsiteY220" fmla="*/ 311780 h 355303"/>
                <a:gd name="connsiteX221" fmla="*/ 244900 w 341773"/>
                <a:gd name="connsiteY221" fmla="*/ 309470 h 355303"/>
                <a:gd name="connsiteX222" fmla="*/ 247086 w 341773"/>
                <a:gd name="connsiteY222" fmla="*/ 304911 h 355303"/>
                <a:gd name="connsiteX223" fmla="*/ 247086 w 341773"/>
                <a:gd name="connsiteY223" fmla="*/ 302601 h 355303"/>
                <a:gd name="connsiteX224" fmla="*/ 244900 w 341773"/>
                <a:gd name="connsiteY224" fmla="*/ 300290 h 355303"/>
                <a:gd name="connsiteX225" fmla="*/ 227661 w 341773"/>
                <a:gd name="connsiteY225" fmla="*/ 298043 h 355303"/>
                <a:gd name="connsiteX226" fmla="*/ 227661 w 341773"/>
                <a:gd name="connsiteY226" fmla="*/ 286553 h 355303"/>
                <a:gd name="connsiteX227" fmla="*/ 225538 w 341773"/>
                <a:gd name="connsiteY227" fmla="*/ 281995 h 355303"/>
                <a:gd name="connsiteX228" fmla="*/ 221228 w 341773"/>
                <a:gd name="connsiteY228" fmla="*/ 277374 h 355303"/>
                <a:gd name="connsiteX229" fmla="*/ 223352 w 341773"/>
                <a:gd name="connsiteY229" fmla="*/ 275126 h 355303"/>
                <a:gd name="connsiteX230" fmla="*/ 223352 w 341773"/>
                <a:gd name="connsiteY230" fmla="*/ 263636 h 355303"/>
                <a:gd name="connsiteX231" fmla="*/ 221228 w 341773"/>
                <a:gd name="connsiteY231" fmla="*/ 261388 h 355303"/>
                <a:gd name="connsiteX232" fmla="*/ 216919 w 341773"/>
                <a:gd name="connsiteY232" fmla="*/ 259078 h 355303"/>
                <a:gd name="connsiteX233" fmla="*/ 210673 w 341773"/>
                <a:gd name="connsiteY233" fmla="*/ 252209 h 355303"/>
                <a:gd name="connsiteX234" fmla="*/ 210673 w 341773"/>
                <a:gd name="connsiteY234" fmla="*/ 240720 h 355303"/>
                <a:gd name="connsiteX235" fmla="*/ 212859 w 341773"/>
                <a:gd name="connsiteY235" fmla="*/ 243030 h 355303"/>
                <a:gd name="connsiteX236" fmla="*/ 212859 w 341773"/>
                <a:gd name="connsiteY236" fmla="*/ 245340 h 355303"/>
                <a:gd name="connsiteX237" fmla="*/ 227911 w 341773"/>
                <a:gd name="connsiteY237" fmla="*/ 245340 h 355303"/>
                <a:gd name="connsiteX238" fmla="*/ 230097 w 341773"/>
                <a:gd name="connsiteY238" fmla="*/ 247588 h 355303"/>
                <a:gd name="connsiteX239" fmla="*/ 230097 w 341773"/>
                <a:gd name="connsiteY239" fmla="*/ 254520 h 355303"/>
                <a:gd name="connsiteX240" fmla="*/ 234407 w 341773"/>
                <a:gd name="connsiteY240" fmla="*/ 254520 h 355303"/>
                <a:gd name="connsiteX241" fmla="*/ 238716 w 341773"/>
                <a:gd name="connsiteY241" fmla="*/ 252209 h 355303"/>
                <a:gd name="connsiteX242" fmla="*/ 243026 w 341773"/>
                <a:gd name="connsiteY242" fmla="*/ 254520 h 355303"/>
                <a:gd name="connsiteX243" fmla="*/ 245150 w 341773"/>
                <a:gd name="connsiteY243" fmla="*/ 252209 h 355303"/>
                <a:gd name="connsiteX244" fmla="*/ 249459 w 341773"/>
                <a:gd name="connsiteY244" fmla="*/ 252209 h 355303"/>
                <a:gd name="connsiteX245" fmla="*/ 251645 w 341773"/>
                <a:gd name="connsiteY245" fmla="*/ 254520 h 355303"/>
                <a:gd name="connsiteX246" fmla="*/ 253769 w 341773"/>
                <a:gd name="connsiteY246" fmla="*/ 259078 h 355303"/>
                <a:gd name="connsiteX247" fmla="*/ 258079 w 341773"/>
                <a:gd name="connsiteY247" fmla="*/ 263636 h 355303"/>
                <a:gd name="connsiteX248" fmla="*/ 262388 w 341773"/>
                <a:gd name="connsiteY248" fmla="*/ 265947 h 355303"/>
                <a:gd name="connsiteX249" fmla="*/ 264574 w 341773"/>
                <a:gd name="connsiteY249" fmla="*/ 263636 h 355303"/>
                <a:gd name="connsiteX250" fmla="*/ 264574 w 341773"/>
                <a:gd name="connsiteY250" fmla="*/ 256768 h 355303"/>
                <a:gd name="connsiteX251" fmla="*/ 266698 w 341773"/>
                <a:gd name="connsiteY251" fmla="*/ 252209 h 355303"/>
                <a:gd name="connsiteX252" fmla="*/ 266698 w 341773"/>
                <a:gd name="connsiteY252" fmla="*/ 247588 h 355303"/>
                <a:gd name="connsiteX253" fmla="*/ 268884 w 341773"/>
                <a:gd name="connsiteY253" fmla="*/ 245340 h 355303"/>
                <a:gd name="connsiteX254" fmla="*/ 275130 w 341773"/>
                <a:gd name="connsiteY254" fmla="*/ 245340 h 355303"/>
                <a:gd name="connsiteX255" fmla="*/ 277316 w 341773"/>
                <a:gd name="connsiteY255" fmla="*/ 247588 h 355303"/>
                <a:gd name="connsiteX256" fmla="*/ 283562 w 341773"/>
                <a:gd name="connsiteY256" fmla="*/ 247588 h 355303"/>
                <a:gd name="connsiteX257" fmla="*/ 287871 w 341773"/>
                <a:gd name="connsiteY257" fmla="*/ 245340 h 355303"/>
                <a:gd name="connsiteX258" fmla="*/ 296491 w 341773"/>
                <a:gd name="connsiteY258" fmla="*/ 236161 h 355303"/>
                <a:gd name="connsiteX259" fmla="*/ 300800 w 341773"/>
                <a:gd name="connsiteY259" fmla="*/ 233851 h 355303"/>
                <a:gd name="connsiteX260" fmla="*/ 309420 w 341773"/>
                <a:gd name="connsiteY260" fmla="*/ 233851 h 355303"/>
                <a:gd name="connsiteX261" fmla="*/ 309420 w 341773"/>
                <a:gd name="connsiteY261" fmla="*/ 229292 h 355303"/>
                <a:gd name="connsiteX262" fmla="*/ 313729 w 341773"/>
                <a:gd name="connsiteY262" fmla="*/ 229292 h 355303"/>
                <a:gd name="connsiteX263" fmla="*/ 315853 w 341773"/>
                <a:gd name="connsiteY263" fmla="*/ 226982 h 355303"/>
                <a:gd name="connsiteX264" fmla="*/ 315853 w 341773"/>
                <a:gd name="connsiteY264" fmla="*/ 213245 h 355303"/>
                <a:gd name="connsiteX265" fmla="*/ 302924 w 341773"/>
                <a:gd name="connsiteY265" fmla="*/ 199507 h 355303"/>
                <a:gd name="connsiteX266" fmla="*/ 300800 w 341773"/>
                <a:gd name="connsiteY266" fmla="*/ 194948 h 355303"/>
                <a:gd name="connsiteX267" fmla="*/ 298614 w 341773"/>
                <a:gd name="connsiteY267" fmla="*/ 192638 h 355303"/>
                <a:gd name="connsiteX268" fmla="*/ 298614 w 341773"/>
                <a:gd name="connsiteY268" fmla="*/ 188080 h 355303"/>
                <a:gd name="connsiteX269" fmla="*/ 302924 w 341773"/>
                <a:gd name="connsiteY269" fmla="*/ 185769 h 355303"/>
                <a:gd name="connsiteX270" fmla="*/ 305110 w 341773"/>
                <a:gd name="connsiteY270" fmla="*/ 185769 h 355303"/>
                <a:gd name="connsiteX271" fmla="*/ 309420 w 341773"/>
                <a:gd name="connsiteY271" fmla="*/ 183459 h 355303"/>
                <a:gd name="connsiteX272" fmla="*/ 309420 w 341773"/>
                <a:gd name="connsiteY272" fmla="*/ 176590 h 355303"/>
                <a:gd name="connsiteX273" fmla="*/ 303174 w 341773"/>
                <a:gd name="connsiteY273" fmla="*/ 169721 h 355303"/>
                <a:gd name="connsiteX274" fmla="*/ 303174 w 341773"/>
                <a:gd name="connsiteY274" fmla="*/ 167411 h 355303"/>
                <a:gd name="connsiteX275" fmla="*/ 313979 w 341773"/>
                <a:gd name="connsiteY275" fmla="*/ 167411 h 355303"/>
                <a:gd name="connsiteX276" fmla="*/ 318289 w 341773"/>
                <a:gd name="connsiteY276" fmla="*/ 165163 h 355303"/>
                <a:gd name="connsiteX277" fmla="*/ 322598 w 341773"/>
                <a:gd name="connsiteY277" fmla="*/ 165163 h 355303"/>
                <a:gd name="connsiteX278" fmla="*/ 326908 w 341773"/>
                <a:gd name="connsiteY278" fmla="*/ 162853 h 355303"/>
                <a:gd name="connsiteX279" fmla="*/ 329031 w 341773"/>
                <a:gd name="connsiteY279" fmla="*/ 160542 h 355303"/>
                <a:gd name="connsiteX280" fmla="*/ 329031 w 341773"/>
                <a:gd name="connsiteY280" fmla="*/ 153673 h 355303"/>
                <a:gd name="connsiteX281" fmla="*/ 320412 w 341773"/>
                <a:gd name="connsiteY281" fmla="*/ 153673 h 355303"/>
                <a:gd name="connsiteX282" fmla="*/ 320412 w 341773"/>
                <a:gd name="connsiteY282" fmla="*/ 137251 h 355303"/>
                <a:gd name="connsiteX283" fmla="*/ 324722 w 341773"/>
                <a:gd name="connsiteY283" fmla="*/ 132692 h 355303"/>
                <a:gd name="connsiteX284" fmla="*/ 329031 w 341773"/>
                <a:gd name="connsiteY284" fmla="*/ 132692 h 355303"/>
                <a:gd name="connsiteX285" fmla="*/ 331218 w 341773"/>
                <a:gd name="connsiteY285" fmla="*/ 130382 h 355303"/>
                <a:gd name="connsiteX286" fmla="*/ 333341 w 341773"/>
                <a:gd name="connsiteY286" fmla="*/ 130382 h 355303"/>
                <a:gd name="connsiteX287" fmla="*/ 335527 w 341773"/>
                <a:gd name="connsiteY287" fmla="*/ 128134 h 355303"/>
                <a:gd name="connsiteX288" fmla="*/ 341773 w 341773"/>
                <a:gd name="connsiteY288" fmla="*/ 114396 h 355303"/>
                <a:gd name="connsiteX289" fmla="*/ 339649 w 341773"/>
                <a:gd name="connsiteY289" fmla="*/ 112086 h 355303"/>
                <a:gd name="connsiteX290" fmla="*/ 337463 w 341773"/>
                <a:gd name="connsiteY290" fmla="*/ 107465 h 355303"/>
                <a:gd name="connsiteX291" fmla="*/ 94250 w 341773"/>
                <a:gd name="connsiteY291" fmla="*/ 16048 h 355303"/>
                <a:gd name="connsiteX292" fmla="*/ 94250 w 341773"/>
                <a:gd name="connsiteY292" fmla="*/ 4558 h 355303"/>
                <a:gd name="connsiteX293" fmla="*/ 89940 w 341773"/>
                <a:gd name="connsiteY293" fmla="*/ 0 h 355303"/>
                <a:gd name="connsiteX294" fmla="*/ 83694 w 341773"/>
                <a:gd name="connsiteY294" fmla="*/ 0 h 355303"/>
                <a:gd name="connsiteX295" fmla="*/ 81508 w 341773"/>
                <a:gd name="connsiteY295" fmla="*/ 2311 h 355303"/>
                <a:gd name="connsiteX296" fmla="*/ 81508 w 341773"/>
                <a:gd name="connsiteY296" fmla="*/ 6869 h 355303"/>
                <a:gd name="connsiteX297" fmla="*/ 83694 w 341773"/>
                <a:gd name="connsiteY297" fmla="*/ 9179 h 355303"/>
                <a:gd name="connsiteX298" fmla="*/ 83694 w 341773"/>
                <a:gd name="connsiteY298" fmla="*/ 13738 h 355303"/>
                <a:gd name="connsiteX299" fmla="*/ 85818 w 341773"/>
                <a:gd name="connsiteY299" fmla="*/ 16048 h 35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341773" h="355303">
                  <a:moveTo>
                    <a:pt x="335527" y="105405"/>
                  </a:moveTo>
                  <a:lnTo>
                    <a:pt x="333341" y="105405"/>
                  </a:lnTo>
                  <a:lnTo>
                    <a:pt x="331218" y="107653"/>
                  </a:lnTo>
                  <a:lnTo>
                    <a:pt x="326908" y="109963"/>
                  </a:lnTo>
                  <a:lnTo>
                    <a:pt x="324722" y="112273"/>
                  </a:lnTo>
                  <a:lnTo>
                    <a:pt x="322598" y="109963"/>
                  </a:lnTo>
                  <a:lnTo>
                    <a:pt x="318289" y="109963"/>
                  </a:lnTo>
                  <a:lnTo>
                    <a:pt x="316103" y="107653"/>
                  </a:lnTo>
                  <a:lnTo>
                    <a:pt x="313979" y="107653"/>
                  </a:lnTo>
                  <a:lnTo>
                    <a:pt x="305360" y="116832"/>
                  </a:lnTo>
                  <a:lnTo>
                    <a:pt x="294617" y="107653"/>
                  </a:lnTo>
                  <a:lnTo>
                    <a:pt x="303174" y="107653"/>
                  </a:lnTo>
                  <a:lnTo>
                    <a:pt x="307483" y="105405"/>
                  </a:lnTo>
                  <a:lnTo>
                    <a:pt x="309669" y="105405"/>
                  </a:lnTo>
                  <a:lnTo>
                    <a:pt x="311793" y="100784"/>
                  </a:lnTo>
                  <a:lnTo>
                    <a:pt x="311793" y="93915"/>
                  </a:lnTo>
                  <a:lnTo>
                    <a:pt x="316103" y="89357"/>
                  </a:lnTo>
                  <a:lnTo>
                    <a:pt x="318289" y="84798"/>
                  </a:lnTo>
                  <a:lnTo>
                    <a:pt x="313979" y="80177"/>
                  </a:lnTo>
                  <a:lnTo>
                    <a:pt x="303049" y="80177"/>
                  </a:lnTo>
                  <a:lnTo>
                    <a:pt x="303049" y="77929"/>
                  </a:lnTo>
                  <a:lnTo>
                    <a:pt x="300925" y="75619"/>
                  </a:lnTo>
                  <a:lnTo>
                    <a:pt x="300925" y="73309"/>
                  </a:lnTo>
                  <a:lnTo>
                    <a:pt x="298739" y="70998"/>
                  </a:lnTo>
                  <a:lnTo>
                    <a:pt x="296615" y="70998"/>
                  </a:lnTo>
                  <a:lnTo>
                    <a:pt x="294492" y="73309"/>
                  </a:lnTo>
                  <a:lnTo>
                    <a:pt x="294492" y="80177"/>
                  </a:lnTo>
                  <a:lnTo>
                    <a:pt x="292306" y="75619"/>
                  </a:lnTo>
                  <a:lnTo>
                    <a:pt x="292306" y="68563"/>
                  </a:lnTo>
                  <a:lnTo>
                    <a:pt x="283687" y="68563"/>
                  </a:lnTo>
                  <a:lnTo>
                    <a:pt x="281563" y="79990"/>
                  </a:lnTo>
                  <a:lnTo>
                    <a:pt x="279377" y="77742"/>
                  </a:lnTo>
                  <a:lnTo>
                    <a:pt x="277253" y="73121"/>
                  </a:lnTo>
                  <a:lnTo>
                    <a:pt x="277253" y="70811"/>
                  </a:lnTo>
                  <a:lnTo>
                    <a:pt x="275067" y="68563"/>
                  </a:lnTo>
                  <a:lnTo>
                    <a:pt x="275067" y="59384"/>
                  </a:lnTo>
                  <a:lnTo>
                    <a:pt x="264325" y="63942"/>
                  </a:lnTo>
                  <a:lnTo>
                    <a:pt x="266448" y="61694"/>
                  </a:lnTo>
                  <a:lnTo>
                    <a:pt x="270758" y="59384"/>
                  </a:lnTo>
                  <a:lnTo>
                    <a:pt x="273069" y="59384"/>
                  </a:lnTo>
                  <a:lnTo>
                    <a:pt x="273069" y="54825"/>
                  </a:lnTo>
                  <a:lnTo>
                    <a:pt x="268759" y="52515"/>
                  </a:lnTo>
                  <a:lnTo>
                    <a:pt x="266573" y="52515"/>
                  </a:lnTo>
                  <a:lnTo>
                    <a:pt x="266573" y="50205"/>
                  </a:lnTo>
                  <a:lnTo>
                    <a:pt x="268759" y="50205"/>
                  </a:lnTo>
                  <a:lnTo>
                    <a:pt x="273069" y="47957"/>
                  </a:lnTo>
                  <a:lnTo>
                    <a:pt x="277378" y="47957"/>
                  </a:lnTo>
                  <a:lnTo>
                    <a:pt x="283624" y="45646"/>
                  </a:lnTo>
                  <a:lnTo>
                    <a:pt x="287934" y="45646"/>
                  </a:lnTo>
                  <a:lnTo>
                    <a:pt x="290120" y="43336"/>
                  </a:lnTo>
                  <a:lnTo>
                    <a:pt x="259952" y="43336"/>
                  </a:lnTo>
                  <a:lnTo>
                    <a:pt x="247023" y="45646"/>
                  </a:lnTo>
                  <a:lnTo>
                    <a:pt x="242714" y="45646"/>
                  </a:lnTo>
                  <a:lnTo>
                    <a:pt x="247023" y="50205"/>
                  </a:lnTo>
                  <a:lnTo>
                    <a:pt x="242714" y="50205"/>
                  </a:lnTo>
                  <a:lnTo>
                    <a:pt x="238404" y="52515"/>
                  </a:lnTo>
                  <a:lnTo>
                    <a:pt x="234095" y="52515"/>
                  </a:lnTo>
                  <a:lnTo>
                    <a:pt x="229785" y="54825"/>
                  </a:lnTo>
                  <a:lnTo>
                    <a:pt x="227599" y="54825"/>
                  </a:lnTo>
                  <a:lnTo>
                    <a:pt x="223289" y="57073"/>
                  </a:lnTo>
                  <a:lnTo>
                    <a:pt x="217043" y="63942"/>
                  </a:lnTo>
                  <a:lnTo>
                    <a:pt x="212734" y="66253"/>
                  </a:lnTo>
                  <a:lnTo>
                    <a:pt x="206488" y="66253"/>
                  </a:lnTo>
                  <a:lnTo>
                    <a:pt x="202178" y="61694"/>
                  </a:lnTo>
                  <a:lnTo>
                    <a:pt x="195932" y="59384"/>
                  </a:lnTo>
                  <a:lnTo>
                    <a:pt x="191623" y="54825"/>
                  </a:lnTo>
                  <a:lnTo>
                    <a:pt x="187313" y="52515"/>
                  </a:lnTo>
                  <a:lnTo>
                    <a:pt x="183003" y="47957"/>
                  </a:lnTo>
                  <a:lnTo>
                    <a:pt x="176758" y="47957"/>
                  </a:lnTo>
                  <a:lnTo>
                    <a:pt x="161643" y="50205"/>
                  </a:lnTo>
                  <a:lnTo>
                    <a:pt x="133661" y="50205"/>
                  </a:lnTo>
                  <a:lnTo>
                    <a:pt x="129352" y="45646"/>
                  </a:lnTo>
                  <a:lnTo>
                    <a:pt x="127166" y="41025"/>
                  </a:lnTo>
                  <a:lnTo>
                    <a:pt x="127166" y="31909"/>
                  </a:lnTo>
                  <a:lnTo>
                    <a:pt x="125042" y="27288"/>
                  </a:lnTo>
                  <a:lnTo>
                    <a:pt x="120732" y="22730"/>
                  </a:lnTo>
                  <a:lnTo>
                    <a:pt x="116423" y="20419"/>
                  </a:lnTo>
                  <a:lnTo>
                    <a:pt x="98185" y="20419"/>
                  </a:lnTo>
                  <a:lnTo>
                    <a:pt x="85256" y="22730"/>
                  </a:lnTo>
                  <a:lnTo>
                    <a:pt x="79010" y="27288"/>
                  </a:lnTo>
                  <a:lnTo>
                    <a:pt x="74700" y="29598"/>
                  </a:lnTo>
                  <a:lnTo>
                    <a:pt x="72514" y="29598"/>
                  </a:lnTo>
                  <a:lnTo>
                    <a:pt x="63895" y="34157"/>
                  </a:lnTo>
                  <a:lnTo>
                    <a:pt x="57649" y="36467"/>
                  </a:lnTo>
                  <a:lnTo>
                    <a:pt x="51403" y="41025"/>
                  </a:lnTo>
                  <a:lnTo>
                    <a:pt x="49280" y="45646"/>
                  </a:lnTo>
                  <a:lnTo>
                    <a:pt x="49280" y="54825"/>
                  </a:lnTo>
                  <a:lnTo>
                    <a:pt x="53589" y="63942"/>
                  </a:lnTo>
                  <a:lnTo>
                    <a:pt x="55713" y="70811"/>
                  </a:lnTo>
                  <a:lnTo>
                    <a:pt x="57899" y="75432"/>
                  </a:lnTo>
                  <a:lnTo>
                    <a:pt x="55713" y="79990"/>
                  </a:lnTo>
                  <a:lnTo>
                    <a:pt x="53589" y="86859"/>
                  </a:lnTo>
                  <a:lnTo>
                    <a:pt x="49280" y="89169"/>
                  </a:lnTo>
                  <a:lnTo>
                    <a:pt x="47094" y="93728"/>
                  </a:lnTo>
                  <a:lnTo>
                    <a:pt x="44970" y="96038"/>
                  </a:lnTo>
                  <a:lnTo>
                    <a:pt x="42784" y="96038"/>
                  </a:lnTo>
                  <a:lnTo>
                    <a:pt x="44970" y="84611"/>
                  </a:lnTo>
                  <a:lnTo>
                    <a:pt x="40661" y="84611"/>
                  </a:lnTo>
                  <a:lnTo>
                    <a:pt x="38474" y="82301"/>
                  </a:lnTo>
                  <a:lnTo>
                    <a:pt x="34165" y="79990"/>
                  </a:lnTo>
                  <a:lnTo>
                    <a:pt x="32041" y="77742"/>
                  </a:lnTo>
                  <a:lnTo>
                    <a:pt x="29855" y="73121"/>
                  </a:lnTo>
                  <a:lnTo>
                    <a:pt x="34165" y="63942"/>
                  </a:lnTo>
                  <a:lnTo>
                    <a:pt x="38474" y="59384"/>
                  </a:lnTo>
                  <a:lnTo>
                    <a:pt x="42784" y="50205"/>
                  </a:lnTo>
                  <a:lnTo>
                    <a:pt x="42784" y="29598"/>
                  </a:lnTo>
                  <a:lnTo>
                    <a:pt x="40661" y="25040"/>
                  </a:lnTo>
                  <a:lnTo>
                    <a:pt x="40661" y="20419"/>
                  </a:lnTo>
                  <a:lnTo>
                    <a:pt x="38474" y="18171"/>
                  </a:lnTo>
                  <a:lnTo>
                    <a:pt x="38474" y="20419"/>
                  </a:lnTo>
                  <a:lnTo>
                    <a:pt x="36351" y="25040"/>
                  </a:lnTo>
                  <a:lnTo>
                    <a:pt x="32041" y="29598"/>
                  </a:lnTo>
                  <a:lnTo>
                    <a:pt x="25795" y="31909"/>
                  </a:lnTo>
                  <a:lnTo>
                    <a:pt x="17176" y="41025"/>
                  </a:lnTo>
                  <a:lnTo>
                    <a:pt x="12929" y="54825"/>
                  </a:lnTo>
                  <a:lnTo>
                    <a:pt x="12929" y="61694"/>
                  </a:lnTo>
                  <a:lnTo>
                    <a:pt x="10743" y="63942"/>
                  </a:lnTo>
                  <a:lnTo>
                    <a:pt x="10743" y="73121"/>
                  </a:lnTo>
                  <a:lnTo>
                    <a:pt x="2124" y="82301"/>
                  </a:lnTo>
                  <a:lnTo>
                    <a:pt x="0" y="86859"/>
                  </a:lnTo>
                  <a:lnTo>
                    <a:pt x="0" y="91480"/>
                  </a:lnTo>
                  <a:lnTo>
                    <a:pt x="2124" y="93728"/>
                  </a:lnTo>
                  <a:lnTo>
                    <a:pt x="2124" y="91480"/>
                  </a:lnTo>
                  <a:lnTo>
                    <a:pt x="6433" y="86859"/>
                  </a:lnTo>
                  <a:lnTo>
                    <a:pt x="8619" y="86859"/>
                  </a:lnTo>
                  <a:lnTo>
                    <a:pt x="12929" y="91480"/>
                  </a:lnTo>
                  <a:lnTo>
                    <a:pt x="15053" y="96038"/>
                  </a:lnTo>
                  <a:lnTo>
                    <a:pt x="15053" y="109776"/>
                  </a:lnTo>
                  <a:lnTo>
                    <a:pt x="17176" y="112086"/>
                  </a:lnTo>
                  <a:lnTo>
                    <a:pt x="21486" y="114396"/>
                  </a:lnTo>
                  <a:lnTo>
                    <a:pt x="23672" y="116644"/>
                  </a:lnTo>
                  <a:lnTo>
                    <a:pt x="23672" y="121265"/>
                  </a:lnTo>
                  <a:lnTo>
                    <a:pt x="19362" y="130382"/>
                  </a:lnTo>
                  <a:lnTo>
                    <a:pt x="19362" y="146430"/>
                  </a:lnTo>
                  <a:lnTo>
                    <a:pt x="23235" y="146430"/>
                  </a:lnTo>
                  <a:lnTo>
                    <a:pt x="23235" y="151051"/>
                  </a:lnTo>
                  <a:lnTo>
                    <a:pt x="25358" y="155609"/>
                  </a:lnTo>
                  <a:lnTo>
                    <a:pt x="27544" y="157920"/>
                  </a:lnTo>
                  <a:lnTo>
                    <a:pt x="35726" y="157920"/>
                  </a:lnTo>
                  <a:lnTo>
                    <a:pt x="37850" y="155609"/>
                  </a:lnTo>
                  <a:lnTo>
                    <a:pt x="42160" y="155609"/>
                  </a:lnTo>
                  <a:lnTo>
                    <a:pt x="46469" y="157920"/>
                  </a:lnTo>
                  <a:lnTo>
                    <a:pt x="48655" y="157920"/>
                  </a:lnTo>
                  <a:lnTo>
                    <a:pt x="52965" y="160168"/>
                  </a:lnTo>
                  <a:lnTo>
                    <a:pt x="57275" y="160168"/>
                  </a:lnTo>
                  <a:lnTo>
                    <a:pt x="59398" y="157920"/>
                  </a:lnTo>
                  <a:lnTo>
                    <a:pt x="59398" y="155984"/>
                  </a:lnTo>
                  <a:lnTo>
                    <a:pt x="63708" y="155984"/>
                  </a:lnTo>
                  <a:lnTo>
                    <a:pt x="65894" y="158294"/>
                  </a:lnTo>
                  <a:lnTo>
                    <a:pt x="70203" y="160542"/>
                  </a:lnTo>
                  <a:lnTo>
                    <a:pt x="78823" y="160542"/>
                  </a:lnTo>
                  <a:lnTo>
                    <a:pt x="78823" y="162853"/>
                  </a:lnTo>
                  <a:lnTo>
                    <a:pt x="80946" y="165163"/>
                  </a:lnTo>
                  <a:lnTo>
                    <a:pt x="83132" y="169721"/>
                  </a:lnTo>
                  <a:lnTo>
                    <a:pt x="85256" y="176590"/>
                  </a:lnTo>
                  <a:lnTo>
                    <a:pt x="93875" y="185769"/>
                  </a:lnTo>
                  <a:lnTo>
                    <a:pt x="102494" y="185769"/>
                  </a:lnTo>
                  <a:lnTo>
                    <a:pt x="102494" y="183459"/>
                  </a:lnTo>
                  <a:lnTo>
                    <a:pt x="108740" y="183459"/>
                  </a:lnTo>
                  <a:lnTo>
                    <a:pt x="110926" y="185769"/>
                  </a:lnTo>
                  <a:lnTo>
                    <a:pt x="119546" y="185769"/>
                  </a:lnTo>
                  <a:lnTo>
                    <a:pt x="121669" y="183459"/>
                  </a:lnTo>
                  <a:lnTo>
                    <a:pt x="130289" y="185769"/>
                  </a:lnTo>
                  <a:lnTo>
                    <a:pt x="132474" y="183459"/>
                  </a:lnTo>
                  <a:lnTo>
                    <a:pt x="136784" y="181211"/>
                  </a:lnTo>
                  <a:lnTo>
                    <a:pt x="143030" y="181211"/>
                  </a:lnTo>
                  <a:lnTo>
                    <a:pt x="145216" y="183459"/>
                  </a:lnTo>
                  <a:lnTo>
                    <a:pt x="145216" y="188080"/>
                  </a:lnTo>
                  <a:lnTo>
                    <a:pt x="138970" y="194948"/>
                  </a:lnTo>
                  <a:lnTo>
                    <a:pt x="138970" y="204065"/>
                  </a:lnTo>
                  <a:lnTo>
                    <a:pt x="136847" y="206376"/>
                  </a:lnTo>
                  <a:lnTo>
                    <a:pt x="134661" y="206376"/>
                  </a:lnTo>
                  <a:lnTo>
                    <a:pt x="130351" y="210934"/>
                  </a:lnTo>
                  <a:lnTo>
                    <a:pt x="130351" y="220113"/>
                  </a:lnTo>
                  <a:lnTo>
                    <a:pt x="132537" y="224734"/>
                  </a:lnTo>
                  <a:lnTo>
                    <a:pt x="132537" y="236161"/>
                  </a:lnTo>
                  <a:lnTo>
                    <a:pt x="130351" y="240720"/>
                  </a:lnTo>
                  <a:lnTo>
                    <a:pt x="130351" y="245340"/>
                  </a:lnTo>
                  <a:lnTo>
                    <a:pt x="132537" y="247588"/>
                  </a:lnTo>
                  <a:lnTo>
                    <a:pt x="136847" y="247588"/>
                  </a:lnTo>
                  <a:lnTo>
                    <a:pt x="136847" y="256768"/>
                  </a:lnTo>
                  <a:lnTo>
                    <a:pt x="138970" y="261388"/>
                  </a:lnTo>
                  <a:lnTo>
                    <a:pt x="143280" y="263636"/>
                  </a:lnTo>
                  <a:lnTo>
                    <a:pt x="145466" y="268257"/>
                  </a:lnTo>
                  <a:lnTo>
                    <a:pt x="145466" y="270505"/>
                  </a:lnTo>
                  <a:lnTo>
                    <a:pt x="143280" y="275126"/>
                  </a:lnTo>
                  <a:lnTo>
                    <a:pt x="132537" y="286553"/>
                  </a:lnTo>
                  <a:lnTo>
                    <a:pt x="130351" y="286553"/>
                  </a:lnTo>
                  <a:lnTo>
                    <a:pt x="138970" y="291174"/>
                  </a:lnTo>
                  <a:lnTo>
                    <a:pt x="143280" y="295732"/>
                  </a:lnTo>
                  <a:lnTo>
                    <a:pt x="148152" y="295732"/>
                  </a:lnTo>
                  <a:lnTo>
                    <a:pt x="148152" y="304911"/>
                  </a:lnTo>
                  <a:lnTo>
                    <a:pt x="150338" y="307159"/>
                  </a:lnTo>
                  <a:lnTo>
                    <a:pt x="150338" y="314028"/>
                  </a:lnTo>
                  <a:lnTo>
                    <a:pt x="152461" y="316339"/>
                  </a:lnTo>
                  <a:lnTo>
                    <a:pt x="152461" y="323207"/>
                  </a:lnTo>
                  <a:lnTo>
                    <a:pt x="154647" y="327828"/>
                  </a:lnTo>
                  <a:lnTo>
                    <a:pt x="154647" y="334697"/>
                  </a:lnTo>
                  <a:lnTo>
                    <a:pt x="158957" y="339255"/>
                  </a:lnTo>
                  <a:lnTo>
                    <a:pt x="161081" y="343814"/>
                  </a:lnTo>
                  <a:lnTo>
                    <a:pt x="161081" y="346124"/>
                  </a:lnTo>
                  <a:lnTo>
                    <a:pt x="165390" y="350682"/>
                  </a:lnTo>
                  <a:lnTo>
                    <a:pt x="167576" y="350682"/>
                  </a:lnTo>
                  <a:lnTo>
                    <a:pt x="171886" y="352993"/>
                  </a:lnTo>
                  <a:lnTo>
                    <a:pt x="174010" y="352993"/>
                  </a:lnTo>
                  <a:lnTo>
                    <a:pt x="178319" y="350682"/>
                  </a:lnTo>
                  <a:lnTo>
                    <a:pt x="180505" y="348435"/>
                  </a:lnTo>
                  <a:lnTo>
                    <a:pt x="184815" y="346124"/>
                  </a:lnTo>
                  <a:lnTo>
                    <a:pt x="186938" y="343814"/>
                  </a:lnTo>
                  <a:lnTo>
                    <a:pt x="189124" y="346124"/>
                  </a:lnTo>
                  <a:lnTo>
                    <a:pt x="189124" y="355303"/>
                  </a:lnTo>
                  <a:lnTo>
                    <a:pt x="191248" y="355303"/>
                  </a:lnTo>
                  <a:lnTo>
                    <a:pt x="195558" y="350682"/>
                  </a:lnTo>
                  <a:lnTo>
                    <a:pt x="199867" y="341566"/>
                  </a:lnTo>
                  <a:lnTo>
                    <a:pt x="204177" y="336945"/>
                  </a:lnTo>
                  <a:lnTo>
                    <a:pt x="210423" y="336945"/>
                  </a:lnTo>
                  <a:lnTo>
                    <a:pt x="212609" y="334697"/>
                  </a:lnTo>
                  <a:lnTo>
                    <a:pt x="225538" y="327828"/>
                  </a:lnTo>
                  <a:lnTo>
                    <a:pt x="227661" y="323207"/>
                  </a:lnTo>
                  <a:lnTo>
                    <a:pt x="227661" y="311780"/>
                  </a:lnTo>
                  <a:lnTo>
                    <a:pt x="242776" y="311780"/>
                  </a:lnTo>
                  <a:lnTo>
                    <a:pt x="244900" y="309470"/>
                  </a:lnTo>
                  <a:lnTo>
                    <a:pt x="247086" y="304911"/>
                  </a:lnTo>
                  <a:lnTo>
                    <a:pt x="247086" y="302601"/>
                  </a:lnTo>
                  <a:lnTo>
                    <a:pt x="244900" y="300290"/>
                  </a:lnTo>
                  <a:lnTo>
                    <a:pt x="227661" y="298043"/>
                  </a:lnTo>
                  <a:lnTo>
                    <a:pt x="227661" y="286553"/>
                  </a:lnTo>
                  <a:lnTo>
                    <a:pt x="225538" y="281995"/>
                  </a:lnTo>
                  <a:lnTo>
                    <a:pt x="221228" y="277374"/>
                  </a:lnTo>
                  <a:lnTo>
                    <a:pt x="223352" y="275126"/>
                  </a:lnTo>
                  <a:lnTo>
                    <a:pt x="223352" y="263636"/>
                  </a:lnTo>
                  <a:lnTo>
                    <a:pt x="221228" y="261388"/>
                  </a:lnTo>
                  <a:lnTo>
                    <a:pt x="216919" y="259078"/>
                  </a:lnTo>
                  <a:lnTo>
                    <a:pt x="210673" y="252209"/>
                  </a:lnTo>
                  <a:lnTo>
                    <a:pt x="210673" y="240720"/>
                  </a:lnTo>
                  <a:lnTo>
                    <a:pt x="212859" y="243030"/>
                  </a:lnTo>
                  <a:lnTo>
                    <a:pt x="212859" y="245340"/>
                  </a:lnTo>
                  <a:lnTo>
                    <a:pt x="227911" y="245340"/>
                  </a:lnTo>
                  <a:lnTo>
                    <a:pt x="230097" y="247588"/>
                  </a:lnTo>
                  <a:lnTo>
                    <a:pt x="230097" y="254520"/>
                  </a:lnTo>
                  <a:lnTo>
                    <a:pt x="234407" y="254520"/>
                  </a:lnTo>
                  <a:lnTo>
                    <a:pt x="238716" y="252209"/>
                  </a:lnTo>
                  <a:lnTo>
                    <a:pt x="243026" y="254520"/>
                  </a:lnTo>
                  <a:lnTo>
                    <a:pt x="245150" y="252209"/>
                  </a:lnTo>
                  <a:lnTo>
                    <a:pt x="249459" y="252209"/>
                  </a:lnTo>
                  <a:lnTo>
                    <a:pt x="251645" y="254520"/>
                  </a:lnTo>
                  <a:lnTo>
                    <a:pt x="253769" y="259078"/>
                  </a:lnTo>
                  <a:lnTo>
                    <a:pt x="258079" y="263636"/>
                  </a:lnTo>
                  <a:lnTo>
                    <a:pt x="262388" y="265947"/>
                  </a:lnTo>
                  <a:lnTo>
                    <a:pt x="264574" y="263636"/>
                  </a:lnTo>
                  <a:lnTo>
                    <a:pt x="264574" y="256768"/>
                  </a:lnTo>
                  <a:lnTo>
                    <a:pt x="266698" y="252209"/>
                  </a:lnTo>
                  <a:lnTo>
                    <a:pt x="266698" y="247588"/>
                  </a:lnTo>
                  <a:lnTo>
                    <a:pt x="268884" y="245340"/>
                  </a:lnTo>
                  <a:lnTo>
                    <a:pt x="275130" y="245340"/>
                  </a:lnTo>
                  <a:lnTo>
                    <a:pt x="277316" y="247588"/>
                  </a:lnTo>
                  <a:lnTo>
                    <a:pt x="283562" y="247588"/>
                  </a:lnTo>
                  <a:lnTo>
                    <a:pt x="287871" y="245340"/>
                  </a:lnTo>
                  <a:lnTo>
                    <a:pt x="296491" y="236161"/>
                  </a:lnTo>
                  <a:lnTo>
                    <a:pt x="300800" y="233851"/>
                  </a:lnTo>
                  <a:lnTo>
                    <a:pt x="309420" y="233851"/>
                  </a:lnTo>
                  <a:lnTo>
                    <a:pt x="309420" y="229292"/>
                  </a:lnTo>
                  <a:lnTo>
                    <a:pt x="313729" y="229292"/>
                  </a:lnTo>
                  <a:lnTo>
                    <a:pt x="315853" y="226982"/>
                  </a:lnTo>
                  <a:lnTo>
                    <a:pt x="315853" y="213245"/>
                  </a:lnTo>
                  <a:lnTo>
                    <a:pt x="302924" y="199507"/>
                  </a:lnTo>
                  <a:lnTo>
                    <a:pt x="300800" y="194948"/>
                  </a:lnTo>
                  <a:lnTo>
                    <a:pt x="298614" y="192638"/>
                  </a:lnTo>
                  <a:lnTo>
                    <a:pt x="298614" y="188080"/>
                  </a:lnTo>
                  <a:lnTo>
                    <a:pt x="302924" y="185769"/>
                  </a:lnTo>
                  <a:lnTo>
                    <a:pt x="305110" y="185769"/>
                  </a:lnTo>
                  <a:lnTo>
                    <a:pt x="309420" y="183459"/>
                  </a:lnTo>
                  <a:lnTo>
                    <a:pt x="309420" y="176590"/>
                  </a:lnTo>
                  <a:lnTo>
                    <a:pt x="303174" y="169721"/>
                  </a:lnTo>
                  <a:lnTo>
                    <a:pt x="303174" y="167411"/>
                  </a:lnTo>
                  <a:lnTo>
                    <a:pt x="313979" y="167411"/>
                  </a:lnTo>
                  <a:lnTo>
                    <a:pt x="318289" y="165163"/>
                  </a:lnTo>
                  <a:lnTo>
                    <a:pt x="322598" y="165163"/>
                  </a:lnTo>
                  <a:lnTo>
                    <a:pt x="326908" y="162853"/>
                  </a:lnTo>
                  <a:lnTo>
                    <a:pt x="329031" y="160542"/>
                  </a:lnTo>
                  <a:lnTo>
                    <a:pt x="329031" y="153673"/>
                  </a:lnTo>
                  <a:lnTo>
                    <a:pt x="320412" y="153673"/>
                  </a:lnTo>
                  <a:lnTo>
                    <a:pt x="320412" y="137251"/>
                  </a:lnTo>
                  <a:lnTo>
                    <a:pt x="324722" y="132692"/>
                  </a:lnTo>
                  <a:lnTo>
                    <a:pt x="329031" y="132692"/>
                  </a:lnTo>
                  <a:lnTo>
                    <a:pt x="331218" y="130382"/>
                  </a:lnTo>
                  <a:lnTo>
                    <a:pt x="333341" y="130382"/>
                  </a:lnTo>
                  <a:lnTo>
                    <a:pt x="335527" y="128134"/>
                  </a:lnTo>
                  <a:lnTo>
                    <a:pt x="341773" y="114396"/>
                  </a:lnTo>
                  <a:lnTo>
                    <a:pt x="339649" y="112086"/>
                  </a:lnTo>
                  <a:lnTo>
                    <a:pt x="337463" y="107465"/>
                  </a:lnTo>
                  <a:close/>
                  <a:moveTo>
                    <a:pt x="94250" y="16048"/>
                  </a:moveTo>
                  <a:lnTo>
                    <a:pt x="94250" y="4558"/>
                  </a:lnTo>
                  <a:lnTo>
                    <a:pt x="89940" y="0"/>
                  </a:lnTo>
                  <a:lnTo>
                    <a:pt x="83694" y="0"/>
                  </a:lnTo>
                  <a:lnTo>
                    <a:pt x="81508" y="2311"/>
                  </a:lnTo>
                  <a:lnTo>
                    <a:pt x="81508" y="6869"/>
                  </a:lnTo>
                  <a:lnTo>
                    <a:pt x="83694" y="9179"/>
                  </a:lnTo>
                  <a:lnTo>
                    <a:pt x="83694" y="13738"/>
                  </a:lnTo>
                  <a:lnTo>
                    <a:pt x="85818" y="16048"/>
                  </a:lnTo>
                  <a:close/>
                </a:path>
              </a:pathLst>
            </a:custGeom>
            <a:noFill/>
            <a:ln w="1561" cap="flat">
              <a:solidFill>
                <a:srgbClr val="FFFFFF"/>
              </a:solidFill>
              <a:prstDash val="solid"/>
              <a:round/>
            </a:ln>
          </p:spPr>
          <p:txBody>
            <a:bodyPr rtlCol="0" anchor="ctr"/>
            <a:lstStyle/>
            <a:p>
              <a:endParaRPr lang="en-US" noProof="0" dirty="0"/>
            </a:p>
          </p:txBody>
        </p:sp>
        <p:sp>
          <p:nvSpPr>
            <p:cNvPr id="4891" name="Serbest Form 4890">
              <a:extLst>
                <a:ext uri="{FF2B5EF4-FFF2-40B4-BE49-F238E27FC236}">
                  <a16:creationId xmlns:a16="http://schemas.microsoft.com/office/drawing/2014/main" id="{4A6718CB-6A00-9342-8FD2-FDB52DE80504}"/>
                </a:ext>
              </a:extLst>
            </p:cNvPr>
            <p:cNvSpPr/>
            <p:nvPr/>
          </p:nvSpPr>
          <p:spPr>
            <a:xfrm>
              <a:off x="2759664" y="1019672"/>
              <a:ext cx="1407939" cy="748134"/>
            </a:xfrm>
            <a:custGeom>
              <a:avLst/>
              <a:gdLst>
                <a:gd name="connsiteX0" fmla="*/ 976539 w 1407939"/>
                <a:gd name="connsiteY0" fmla="*/ 140935 h 748134"/>
                <a:gd name="connsiteX1" fmla="*/ 974353 w 1407939"/>
                <a:gd name="connsiteY1" fmla="*/ 140935 h 748134"/>
                <a:gd name="connsiteX2" fmla="*/ 974353 w 1407939"/>
                <a:gd name="connsiteY2" fmla="*/ 136189 h 748134"/>
                <a:gd name="connsiteX3" fmla="*/ 976539 w 1407939"/>
                <a:gd name="connsiteY3" fmla="*/ 133879 h 748134"/>
                <a:gd name="connsiteX4" fmla="*/ 976539 w 1407939"/>
                <a:gd name="connsiteY4" fmla="*/ 129258 h 748134"/>
                <a:gd name="connsiteX5" fmla="*/ 974353 w 1407939"/>
                <a:gd name="connsiteY5" fmla="*/ 129258 h 748134"/>
                <a:gd name="connsiteX6" fmla="*/ 970043 w 1407939"/>
                <a:gd name="connsiteY6" fmla="*/ 131568 h 748134"/>
                <a:gd name="connsiteX7" fmla="*/ 967920 w 1407939"/>
                <a:gd name="connsiteY7" fmla="*/ 133879 h 748134"/>
                <a:gd name="connsiteX8" fmla="*/ 964047 w 1407939"/>
                <a:gd name="connsiteY8" fmla="*/ 136189 h 748134"/>
                <a:gd name="connsiteX9" fmla="*/ 961861 w 1407939"/>
                <a:gd name="connsiteY9" fmla="*/ 143120 h 748134"/>
                <a:gd name="connsiteX10" fmla="*/ 957552 w 1407939"/>
                <a:gd name="connsiteY10" fmla="*/ 140810 h 748134"/>
                <a:gd name="connsiteX11" fmla="*/ 957552 w 1407939"/>
                <a:gd name="connsiteY11" fmla="*/ 145431 h 748134"/>
                <a:gd name="connsiteX12" fmla="*/ 953242 w 1407939"/>
                <a:gd name="connsiteY12" fmla="*/ 154672 h 748134"/>
                <a:gd name="connsiteX13" fmla="*/ 944623 w 1407939"/>
                <a:gd name="connsiteY13" fmla="*/ 159293 h 748134"/>
                <a:gd name="connsiteX14" fmla="*/ 944623 w 1407939"/>
                <a:gd name="connsiteY14" fmla="*/ 163914 h 748134"/>
                <a:gd name="connsiteX15" fmla="*/ 946746 w 1407939"/>
                <a:gd name="connsiteY15" fmla="*/ 166224 h 748134"/>
                <a:gd name="connsiteX16" fmla="*/ 944623 w 1407939"/>
                <a:gd name="connsiteY16" fmla="*/ 166224 h 748134"/>
                <a:gd name="connsiteX17" fmla="*/ 933817 w 1407939"/>
                <a:gd name="connsiteY17" fmla="*/ 177776 h 748134"/>
                <a:gd name="connsiteX18" fmla="*/ 933817 w 1407939"/>
                <a:gd name="connsiteY18" fmla="*/ 180087 h 748134"/>
                <a:gd name="connsiteX19" fmla="*/ 936003 w 1407939"/>
                <a:gd name="connsiteY19" fmla="*/ 182397 h 748134"/>
                <a:gd name="connsiteX20" fmla="*/ 938127 w 1407939"/>
                <a:gd name="connsiteY20" fmla="*/ 182397 h 748134"/>
                <a:gd name="connsiteX21" fmla="*/ 940313 w 1407939"/>
                <a:gd name="connsiteY21" fmla="*/ 184708 h 748134"/>
                <a:gd name="connsiteX22" fmla="*/ 940313 w 1407939"/>
                <a:gd name="connsiteY22" fmla="*/ 189328 h 748134"/>
                <a:gd name="connsiteX23" fmla="*/ 938127 w 1407939"/>
                <a:gd name="connsiteY23" fmla="*/ 191639 h 748134"/>
                <a:gd name="connsiteX24" fmla="*/ 936003 w 1407939"/>
                <a:gd name="connsiteY24" fmla="*/ 191639 h 748134"/>
                <a:gd name="connsiteX25" fmla="*/ 936003 w 1407939"/>
                <a:gd name="connsiteY25" fmla="*/ 196260 h 748134"/>
                <a:gd name="connsiteX26" fmla="*/ 931694 w 1407939"/>
                <a:gd name="connsiteY26" fmla="*/ 205501 h 748134"/>
                <a:gd name="connsiteX27" fmla="*/ 927384 w 1407939"/>
                <a:gd name="connsiteY27" fmla="*/ 212433 h 748134"/>
                <a:gd name="connsiteX28" fmla="*/ 916579 w 1407939"/>
                <a:gd name="connsiteY28" fmla="*/ 223985 h 748134"/>
                <a:gd name="connsiteX29" fmla="*/ 890721 w 1407939"/>
                <a:gd name="connsiteY29" fmla="*/ 237785 h 748134"/>
                <a:gd name="connsiteX30" fmla="*/ 892845 w 1407939"/>
                <a:gd name="connsiteY30" fmla="*/ 226295 h 748134"/>
                <a:gd name="connsiteX31" fmla="*/ 890721 w 1407939"/>
                <a:gd name="connsiteY31" fmla="*/ 223985 h 748134"/>
                <a:gd name="connsiteX32" fmla="*/ 890721 w 1407939"/>
                <a:gd name="connsiteY32" fmla="*/ 221674 h 748134"/>
                <a:gd name="connsiteX33" fmla="*/ 888535 w 1407939"/>
                <a:gd name="connsiteY33" fmla="*/ 219364 h 748134"/>
                <a:gd name="connsiteX34" fmla="*/ 888535 w 1407939"/>
                <a:gd name="connsiteY34" fmla="*/ 217366 h 748134"/>
                <a:gd name="connsiteX35" fmla="*/ 890721 w 1407939"/>
                <a:gd name="connsiteY35" fmla="*/ 212745 h 748134"/>
                <a:gd name="connsiteX36" fmla="*/ 896967 w 1407939"/>
                <a:gd name="connsiteY36" fmla="*/ 205814 h 748134"/>
                <a:gd name="connsiteX37" fmla="*/ 899153 w 1407939"/>
                <a:gd name="connsiteY37" fmla="*/ 201193 h 748134"/>
                <a:gd name="connsiteX38" fmla="*/ 899153 w 1407939"/>
                <a:gd name="connsiteY38" fmla="*/ 198633 h 748134"/>
                <a:gd name="connsiteX39" fmla="*/ 896967 w 1407939"/>
                <a:gd name="connsiteY39" fmla="*/ 196322 h 748134"/>
                <a:gd name="connsiteX40" fmla="*/ 896967 w 1407939"/>
                <a:gd name="connsiteY40" fmla="*/ 189391 h 748134"/>
                <a:gd name="connsiteX41" fmla="*/ 899153 w 1407939"/>
                <a:gd name="connsiteY41" fmla="*/ 184770 h 748134"/>
                <a:gd name="connsiteX42" fmla="*/ 901277 w 1407939"/>
                <a:gd name="connsiteY42" fmla="*/ 182460 h 748134"/>
                <a:gd name="connsiteX43" fmla="*/ 903462 w 1407939"/>
                <a:gd name="connsiteY43" fmla="*/ 177839 h 748134"/>
                <a:gd name="connsiteX44" fmla="*/ 907772 w 1407939"/>
                <a:gd name="connsiteY44" fmla="*/ 175529 h 748134"/>
                <a:gd name="connsiteX45" fmla="*/ 909896 w 1407939"/>
                <a:gd name="connsiteY45" fmla="*/ 173218 h 748134"/>
                <a:gd name="connsiteX46" fmla="*/ 909896 w 1407939"/>
                <a:gd name="connsiteY46" fmla="*/ 166287 h 748134"/>
                <a:gd name="connsiteX47" fmla="*/ 912082 w 1407939"/>
                <a:gd name="connsiteY47" fmla="*/ 166287 h 748134"/>
                <a:gd name="connsiteX48" fmla="*/ 942249 w 1407939"/>
                <a:gd name="connsiteY48" fmla="*/ 133941 h 748134"/>
                <a:gd name="connsiteX49" fmla="*/ 931506 w 1407939"/>
                <a:gd name="connsiteY49" fmla="*/ 136252 h 748134"/>
                <a:gd name="connsiteX50" fmla="*/ 927197 w 1407939"/>
                <a:gd name="connsiteY50" fmla="*/ 138562 h 748134"/>
                <a:gd name="connsiteX51" fmla="*/ 925011 w 1407939"/>
                <a:gd name="connsiteY51" fmla="*/ 140872 h 748134"/>
                <a:gd name="connsiteX52" fmla="*/ 920701 w 1407939"/>
                <a:gd name="connsiteY52" fmla="*/ 143183 h 748134"/>
                <a:gd name="connsiteX53" fmla="*/ 918577 w 1407939"/>
                <a:gd name="connsiteY53" fmla="*/ 145493 h 748134"/>
                <a:gd name="connsiteX54" fmla="*/ 916391 w 1407939"/>
                <a:gd name="connsiteY54" fmla="*/ 145493 h 748134"/>
                <a:gd name="connsiteX55" fmla="*/ 916391 w 1407939"/>
                <a:gd name="connsiteY55" fmla="*/ 143183 h 748134"/>
                <a:gd name="connsiteX56" fmla="*/ 918577 w 1407939"/>
                <a:gd name="connsiteY56" fmla="*/ 140872 h 748134"/>
                <a:gd name="connsiteX57" fmla="*/ 922887 w 1407939"/>
                <a:gd name="connsiteY57" fmla="*/ 138562 h 748134"/>
                <a:gd name="connsiteX58" fmla="*/ 931506 w 1407939"/>
                <a:gd name="connsiteY58" fmla="*/ 129320 h 748134"/>
                <a:gd name="connsiteX59" fmla="*/ 935816 w 1407939"/>
                <a:gd name="connsiteY59" fmla="*/ 127010 h 748134"/>
                <a:gd name="connsiteX60" fmla="*/ 955178 w 1407939"/>
                <a:gd name="connsiteY60" fmla="*/ 106216 h 748134"/>
                <a:gd name="connsiteX61" fmla="*/ 959550 w 1407939"/>
                <a:gd name="connsiteY61" fmla="*/ 110837 h 748134"/>
                <a:gd name="connsiteX62" fmla="*/ 963860 w 1407939"/>
                <a:gd name="connsiteY62" fmla="*/ 106216 h 748134"/>
                <a:gd name="connsiteX63" fmla="*/ 963860 w 1407939"/>
                <a:gd name="connsiteY63" fmla="*/ 111212 h 748134"/>
                <a:gd name="connsiteX64" fmla="*/ 968170 w 1407939"/>
                <a:gd name="connsiteY64" fmla="*/ 111212 h 748134"/>
                <a:gd name="connsiteX65" fmla="*/ 970293 w 1407939"/>
                <a:gd name="connsiteY65" fmla="*/ 108901 h 748134"/>
                <a:gd name="connsiteX66" fmla="*/ 970293 w 1407939"/>
                <a:gd name="connsiteY66" fmla="*/ 104281 h 748134"/>
                <a:gd name="connsiteX67" fmla="*/ 978912 w 1407939"/>
                <a:gd name="connsiteY67" fmla="*/ 106591 h 748134"/>
                <a:gd name="connsiteX68" fmla="*/ 983222 w 1407939"/>
                <a:gd name="connsiteY68" fmla="*/ 104281 h 748134"/>
                <a:gd name="connsiteX69" fmla="*/ 985408 w 1407939"/>
                <a:gd name="connsiteY69" fmla="*/ 104281 h 748134"/>
                <a:gd name="connsiteX70" fmla="*/ 989718 w 1407939"/>
                <a:gd name="connsiteY70" fmla="*/ 101970 h 748134"/>
                <a:gd name="connsiteX71" fmla="*/ 995963 w 1407939"/>
                <a:gd name="connsiteY71" fmla="*/ 101970 h 748134"/>
                <a:gd name="connsiteX72" fmla="*/ 1000273 w 1407939"/>
                <a:gd name="connsiteY72" fmla="*/ 104281 h 748134"/>
                <a:gd name="connsiteX73" fmla="*/ 1002459 w 1407939"/>
                <a:gd name="connsiteY73" fmla="*/ 106591 h 748134"/>
                <a:gd name="connsiteX74" fmla="*/ 1004645 w 1407939"/>
                <a:gd name="connsiteY74" fmla="*/ 111212 h 748134"/>
                <a:gd name="connsiteX75" fmla="*/ 995963 w 1407939"/>
                <a:gd name="connsiteY75" fmla="*/ 113522 h 748134"/>
                <a:gd name="connsiteX76" fmla="*/ 995963 w 1407939"/>
                <a:gd name="connsiteY76" fmla="*/ 122764 h 748134"/>
                <a:gd name="connsiteX77" fmla="*/ 985221 w 1407939"/>
                <a:gd name="connsiteY77" fmla="*/ 122764 h 748134"/>
                <a:gd name="connsiteX78" fmla="*/ 983035 w 1407939"/>
                <a:gd name="connsiteY78" fmla="*/ 125074 h 748134"/>
                <a:gd name="connsiteX79" fmla="*/ 983035 w 1407939"/>
                <a:gd name="connsiteY79" fmla="*/ 138937 h 748134"/>
                <a:gd name="connsiteX80" fmla="*/ 980911 w 1407939"/>
                <a:gd name="connsiteY80" fmla="*/ 141247 h 748134"/>
                <a:gd name="connsiteX81" fmla="*/ 1386204 w 1407939"/>
                <a:gd name="connsiteY81" fmla="*/ 64754 h 748134"/>
                <a:gd name="connsiteX82" fmla="*/ 1384081 w 1407939"/>
                <a:gd name="connsiteY82" fmla="*/ 64754 h 748134"/>
                <a:gd name="connsiteX83" fmla="*/ 1381895 w 1407939"/>
                <a:gd name="connsiteY83" fmla="*/ 62443 h 748134"/>
                <a:gd name="connsiteX84" fmla="*/ 1381895 w 1407939"/>
                <a:gd name="connsiteY84" fmla="*/ 60133 h 748134"/>
                <a:gd name="connsiteX85" fmla="*/ 1379771 w 1407939"/>
                <a:gd name="connsiteY85" fmla="*/ 57823 h 748134"/>
                <a:gd name="connsiteX86" fmla="*/ 1375461 w 1407939"/>
                <a:gd name="connsiteY86" fmla="*/ 57823 h 748134"/>
                <a:gd name="connsiteX87" fmla="*/ 1366842 w 1407939"/>
                <a:gd name="connsiteY87" fmla="*/ 67064 h 748134"/>
                <a:gd name="connsiteX88" fmla="*/ 1364656 w 1407939"/>
                <a:gd name="connsiteY88" fmla="*/ 71685 h 748134"/>
                <a:gd name="connsiteX89" fmla="*/ 1349541 w 1407939"/>
                <a:gd name="connsiteY89" fmla="*/ 80927 h 748134"/>
                <a:gd name="connsiteX90" fmla="*/ 1349541 w 1407939"/>
                <a:gd name="connsiteY90" fmla="*/ 90106 h 748134"/>
                <a:gd name="connsiteX91" fmla="*/ 1345232 w 1407939"/>
                <a:gd name="connsiteY91" fmla="*/ 94727 h 748134"/>
                <a:gd name="connsiteX92" fmla="*/ 1343108 w 1407939"/>
                <a:gd name="connsiteY92" fmla="*/ 94727 h 748134"/>
                <a:gd name="connsiteX93" fmla="*/ 1338798 w 1407939"/>
                <a:gd name="connsiteY93" fmla="*/ 99348 h 748134"/>
                <a:gd name="connsiteX94" fmla="*/ 1336612 w 1407939"/>
                <a:gd name="connsiteY94" fmla="*/ 103968 h 748134"/>
                <a:gd name="connsiteX95" fmla="*/ 1336612 w 1407939"/>
                <a:gd name="connsiteY95" fmla="*/ 113210 h 748134"/>
                <a:gd name="connsiteX96" fmla="*/ 1334489 w 1407939"/>
                <a:gd name="connsiteY96" fmla="*/ 113210 h 748134"/>
                <a:gd name="connsiteX97" fmla="*/ 1332553 w 1407939"/>
                <a:gd name="connsiteY97" fmla="*/ 111212 h 748134"/>
                <a:gd name="connsiteX98" fmla="*/ 1328243 w 1407939"/>
                <a:gd name="connsiteY98" fmla="*/ 111212 h 748134"/>
                <a:gd name="connsiteX99" fmla="*/ 1326119 w 1407939"/>
                <a:gd name="connsiteY99" fmla="*/ 113522 h 748134"/>
                <a:gd name="connsiteX100" fmla="*/ 1321747 w 1407939"/>
                <a:gd name="connsiteY100" fmla="*/ 115833 h 748134"/>
                <a:gd name="connsiteX101" fmla="*/ 1317437 w 1407939"/>
                <a:gd name="connsiteY101" fmla="*/ 120453 h 748134"/>
                <a:gd name="connsiteX102" fmla="*/ 1317437 w 1407939"/>
                <a:gd name="connsiteY102" fmla="*/ 122764 h 748134"/>
                <a:gd name="connsiteX103" fmla="*/ 1315314 w 1407939"/>
                <a:gd name="connsiteY103" fmla="*/ 122764 h 748134"/>
                <a:gd name="connsiteX104" fmla="*/ 1311004 w 1407939"/>
                <a:gd name="connsiteY104" fmla="*/ 125074 h 748134"/>
                <a:gd name="connsiteX105" fmla="*/ 1304758 w 1407939"/>
                <a:gd name="connsiteY105" fmla="*/ 125074 h 748134"/>
                <a:gd name="connsiteX106" fmla="*/ 1300449 w 1407939"/>
                <a:gd name="connsiteY106" fmla="*/ 129695 h 748134"/>
                <a:gd name="connsiteX107" fmla="*/ 1300449 w 1407939"/>
                <a:gd name="connsiteY107" fmla="*/ 132005 h 748134"/>
                <a:gd name="connsiteX108" fmla="*/ 1216067 w 1407939"/>
                <a:gd name="connsiteY108" fmla="*/ 132005 h 748134"/>
                <a:gd name="connsiteX109" fmla="*/ 1211758 w 1407939"/>
                <a:gd name="connsiteY109" fmla="*/ 136626 h 748134"/>
                <a:gd name="connsiteX110" fmla="*/ 1207448 w 1407939"/>
                <a:gd name="connsiteY110" fmla="*/ 138937 h 748134"/>
                <a:gd name="connsiteX111" fmla="*/ 1198829 w 1407939"/>
                <a:gd name="connsiteY111" fmla="*/ 148178 h 748134"/>
                <a:gd name="connsiteX112" fmla="*/ 1194519 w 1407939"/>
                <a:gd name="connsiteY112" fmla="*/ 150489 h 748134"/>
                <a:gd name="connsiteX113" fmla="*/ 1190210 w 1407939"/>
                <a:gd name="connsiteY113" fmla="*/ 155109 h 748134"/>
                <a:gd name="connsiteX114" fmla="*/ 1179404 w 1407939"/>
                <a:gd name="connsiteY114" fmla="*/ 155109 h 748134"/>
                <a:gd name="connsiteX115" fmla="*/ 1179404 w 1407939"/>
                <a:gd name="connsiteY115" fmla="*/ 157420 h 748134"/>
                <a:gd name="connsiteX116" fmla="*/ 1177218 w 1407939"/>
                <a:gd name="connsiteY116" fmla="*/ 157420 h 748134"/>
                <a:gd name="connsiteX117" fmla="*/ 1179404 w 1407939"/>
                <a:gd name="connsiteY117" fmla="*/ 159730 h 748134"/>
                <a:gd name="connsiteX118" fmla="*/ 1179404 w 1407939"/>
                <a:gd name="connsiteY118" fmla="*/ 162041 h 748134"/>
                <a:gd name="connsiteX119" fmla="*/ 1181528 w 1407939"/>
                <a:gd name="connsiteY119" fmla="*/ 164351 h 748134"/>
                <a:gd name="connsiteX120" fmla="*/ 1179404 w 1407939"/>
                <a:gd name="connsiteY120" fmla="*/ 166662 h 748134"/>
                <a:gd name="connsiteX121" fmla="*/ 1179404 w 1407939"/>
                <a:gd name="connsiteY121" fmla="*/ 168972 h 748134"/>
                <a:gd name="connsiteX122" fmla="*/ 1177218 w 1407939"/>
                <a:gd name="connsiteY122" fmla="*/ 171282 h 748134"/>
                <a:gd name="connsiteX123" fmla="*/ 1175095 w 1407939"/>
                <a:gd name="connsiteY123" fmla="*/ 175903 h 748134"/>
                <a:gd name="connsiteX124" fmla="*/ 1172909 w 1407939"/>
                <a:gd name="connsiteY124" fmla="*/ 178214 h 748134"/>
                <a:gd name="connsiteX125" fmla="*/ 1172909 w 1407939"/>
                <a:gd name="connsiteY125" fmla="*/ 180524 h 748134"/>
                <a:gd name="connsiteX126" fmla="*/ 1166663 w 1407939"/>
                <a:gd name="connsiteY126" fmla="*/ 180524 h 748134"/>
                <a:gd name="connsiteX127" fmla="*/ 1166663 w 1407939"/>
                <a:gd name="connsiteY127" fmla="*/ 182834 h 748134"/>
                <a:gd name="connsiteX128" fmla="*/ 1164477 w 1407939"/>
                <a:gd name="connsiteY128" fmla="*/ 182834 h 748134"/>
                <a:gd name="connsiteX129" fmla="*/ 1160167 w 1407939"/>
                <a:gd name="connsiteY129" fmla="*/ 185145 h 748134"/>
                <a:gd name="connsiteX130" fmla="*/ 1151423 w 1407939"/>
                <a:gd name="connsiteY130" fmla="*/ 185145 h 748134"/>
                <a:gd name="connsiteX131" fmla="*/ 1149299 w 1407939"/>
                <a:gd name="connsiteY131" fmla="*/ 182834 h 748134"/>
                <a:gd name="connsiteX132" fmla="*/ 1144990 w 1407939"/>
                <a:gd name="connsiteY132" fmla="*/ 187455 h 748134"/>
                <a:gd name="connsiteX133" fmla="*/ 1136308 w 1407939"/>
                <a:gd name="connsiteY133" fmla="*/ 187455 h 748134"/>
                <a:gd name="connsiteX134" fmla="*/ 1131998 w 1407939"/>
                <a:gd name="connsiteY134" fmla="*/ 185145 h 748134"/>
                <a:gd name="connsiteX135" fmla="*/ 1129875 w 1407939"/>
                <a:gd name="connsiteY135" fmla="*/ 182834 h 748134"/>
                <a:gd name="connsiteX136" fmla="*/ 1119069 w 1407939"/>
                <a:gd name="connsiteY136" fmla="*/ 182834 h 748134"/>
                <a:gd name="connsiteX137" fmla="*/ 1112824 w 1407939"/>
                <a:gd name="connsiteY137" fmla="*/ 187455 h 748134"/>
                <a:gd name="connsiteX138" fmla="*/ 1106578 w 1407939"/>
                <a:gd name="connsiteY138" fmla="*/ 189766 h 748134"/>
                <a:gd name="connsiteX139" fmla="*/ 1104454 w 1407939"/>
                <a:gd name="connsiteY139" fmla="*/ 189766 h 748134"/>
                <a:gd name="connsiteX140" fmla="*/ 1104454 w 1407939"/>
                <a:gd name="connsiteY140" fmla="*/ 198633 h 748134"/>
                <a:gd name="connsiteX141" fmla="*/ 1102268 w 1407939"/>
                <a:gd name="connsiteY141" fmla="*/ 200943 h 748134"/>
                <a:gd name="connsiteX142" fmla="*/ 1106578 w 1407939"/>
                <a:gd name="connsiteY142" fmla="*/ 200943 h 748134"/>
                <a:gd name="connsiteX143" fmla="*/ 1102268 w 1407939"/>
                <a:gd name="connsiteY143" fmla="*/ 203253 h 748134"/>
                <a:gd name="connsiteX144" fmla="*/ 1091463 w 1407939"/>
                <a:gd name="connsiteY144" fmla="*/ 210185 h 748134"/>
                <a:gd name="connsiteX145" fmla="*/ 1078034 w 1407939"/>
                <a:gd name="connsiteY145" fmla="*/ 217366 h 748134"/>
                <a:gd name="connsiteX146" fmla="*/ 1065105 w 1407939"/>
                <a:gd name="connsiteY146" fmla="*/ 221986 h 748134"/>
                <a:gd name="connsiteX147" fmla="*/ 1058859 w 1407939"/>
                <a:gd name="connsiteY147" fmla="*/ 226607 h 748134"/>
                <a:gd name="connsiteX148" fmla="*/ 1054550 w 1407939"/>
                <a:gd name="connsiteY148" fmla="*/ 228855 h 748134"/>
                <a:gd name="connsiteX149" fmla="*/ 1052364 w 1407939"/>
                <a:gd name="connsiteY149" fmla="*/ 228855 h 748134"/>
                <a:gd name="connsiteX150" fmla="*/ 1026506 w 1407939"/>
                <a:gd name="connsiteY150" fmla="*/ 237909 h 748134"/>
                <a:gd name="connsiteX151" fmla="*/ 1024320 w 1407939"/>
                <a:gd name="connsiteY151" fmla="*/ 240220 h 748134"/>
                <a:gd name="connsiteX152" fmla="*/ 1020010 w 1407939"/>
                <a:gd name="connsiteY152" fmla="*/ 240220 h 748134"/>
                <a:gd name="connsiteX153" fmla="*/ 1015700 w 1407939"/>
                <a:gd name="connsiteY153" fmla="*/ 242530 h 748134"/>
                <a:gd name="connsiteX154" fmla="*/ 1009455 w 1407939"/>
                <a:gd name="connsiteY154" fmla="*/ 242530 h 748134"/>
                <a:gd name="connsiteX155" fmla="*/ 1007269 w 1407939"/>
                <a:gd name="connsiteY155" fmla="*/ 244841 h 748134"/>
                <a:gd name="connsiteX156" fmla="*/ 998649 w 1407939"/>
                <a:gd name="connsiteY156" fmla="*/ 244841 h 748134"/>
                <a:gd name="connsiteX157" fmla="*/ 996463 w 1407939"/>
                <a:gd name="connsiteY157" fmla="*/ 242530 h 748134"/>
                <a:gd name="connsiteX158" fmla="*/ 996463 w 1407939"/>
                <a:gd name="connsiteY158" fmla="*/ 240220 h 748134"/>
                <a:gd name="connsiteX159" fmla="*/ 992154 w 1407939"/>
                <a:gd name="connsiteY159" fmla="*/ 240220 h 748134"/>
                <a:gd name="connsiteX160" fmla="*/ 987844 w 1407939"/>
                <a:gd name="connsiteY160" fmla="*/ 237909 h 748134"/>
                <a:gd name="connsiteX161" fmla="*/ 983534 w 1407939"/>
                <a:gd name="connsiteY161" fmla="*/ 233289 h 748134"/>
                <a:gd name="connsiteX162" fmla="*/ 985720 w 1407939"/>
                <a:gd name="connsiteY162" fmla="*/ 233289 h 748134"/>
                <a:gd name="connsiteX163" fmla="*/ 987844 w 1407939"/>
                <a:gd name="connsiteY163" fmla="*/ 230978 h 748134"/>
                <a:gd name="connsiteX164" fmla="*/ 996463 w 1407939"/>
                <a:gd name="connsiteY164" fmla="*/ 226420 h 748134"/>
                <a:gd name="connsiteX165" fmla="*/ 996463 w 1407939"/>
                <a:gd name="connsiteY165" fmla="*/ 224110 h 748134"/>
                <a:gd name="connsiteX166" fmla="*/ 1005145 w 1407939"/>
                <a:gd name="connsiteY166" fmla="*/ 214868 h 748134"/>
                <a:gd name="connsiteX167" fmla="*/ 1018074 w 1407939"/>
                <a:gd name="connsiteY167" fmla="*/ 207937 h 748134"/>
                <a:gd name="connsiteX168" fmla="*/ 1020197 w 1407939"/>
                <a:gd name="connsiteY168" fmla="*/ 207937 h 748134"/>
                <a:gd name="connsiteX169" fmla="*/ 1022383 w 1407939"/>
                <a:gd name="connsiteY169" fmla="*/ 205626 h 748134"/>
                <a:gd name="connsiteX170" fmla="*/ 1022383 w 1407939"/>
                <a:gd name="connsiteY170" fmla="*/ 196385 h 748134"/>
                <a:gd name="connsiteX171" fmla="*/ 1024507 w 1407939"/>
                <a:gd name="connsiteY171" fmla="*/ 194074 h 748134"/>
                <a:gd name="connsiteX172" fmla="*/ 1026693 w 1407939"/>
                <a:gd name="connsiteY172" fmla="*/ 189453 h 748134"/>
                <a:gd name="connsiteX173" fmla="*/ 1024507 w 1407939"/>
                <a:gd name="connsiteY173" fmla="*/ 187143 h 748134"/>
                <a:gd name="connsiteX174" fmla="*/ 1024507 w 1407939"/>
                <a:gd name="connsiteY174" fmla="*/ 184833 h 748134"/>
                <a:gd name="connsiteX175" fmla="*/ 1026693 w 1407939"/>
                <a:gd name="connsiteY175" fmla="*/ 180212 h 748134"/>
                <a:gd name="connsiteX176" fmla="*/ 1026693 w 1407939"/>
                <a:gd name="connsiteY176" fmla="*/ 170970 h 748134"/>
                <a:gd name="connsiteX177" fmla="*/ 1028817 w 1407939"/>
                <a:gd name="connsiteY177" fmla="*/ 166349 h 748134"/>
                <a:gd name="connsiteX178" fmla="*/ 1028817 w 1407939"/>
                <a:gd name="connsiteY178" fmla="*/ 164039 h 748134"/>
                <a:gd name="connsiteX179" fmla="*/ 1026693 w 1407939"/>
                <a:gd name="connsiteY179" fmla="*/ 161728 h 748134"/>
                <a:gd name="connsiteX180" fmla="*/ 1024507 w 1407939"/>
                <a:gd name="connsiteY180" fmla="*/ 161728 h 748134"/>
                <a:gd name="connsiteX181" fmla="*/ 1022383 w 1407939"/>
                <a:gd name="connsiteY181" fmla="*/ 164039 h 748134"/>
                <a:gd name="connsiteX182" fmla="*/ 1018074 w 1407939"/>
                <a:gd name="connsiteY182" fmla="*/ 164039 h 748134"/>
                <a:gd name="connsiteX183" fmla="*/ 1011828 w 1407939"/>
                <a:gd name="connsiteY183" fmla="*/ 170970 h 748134"/>
                <a:gd name="connsiteX184" fmla="*/ 1007518 w 1407939"/>
                <a:gd name="connsiteY184" fmla="*/ 173281 h 748134"/>
                <a:gd name="connsiteX185" fmla="*/ 1005395 w 1407939"/>
                <a:gd name="connsiteY185" fmla="*/ 175591 h 748134"/>
                <a:gd name="connsiteX186" fmla="*/ 999149 w 1407939"/>
                <a:gd name="connsiteY186" fmla="*/ 175591 h 748134"/>
                <a:gd name="connsiteX187" fmla="*/ 996963 w 1407939"/>
                <a:gd name="connsiteY187" fmla="*/ 173281 h 748134"/>
                <a:gd name="connsiteX188" fmla="*/ 999149 w 1407939"/>
                <a:gd name="connsiteY188" fmla="*/ 170970 h 748134"/>
                <a:gd name="connsiteX189" fmla="*/ 1001272 w 1407939"/>
                <a:gd name="connsiteY189" fmla="*/ 166349 h 748134"/>
                <a:gd name="connsiteX190" fmla="*/ 1009954 w 1407939"/>
                <a:gd name="connsiteY190" fmla="*/ 161728 h 748134"/>
                <a:gd name="connsiteX191" fmla="*/ 1016200 w 1407939"/>
                <a:gd name="connsiteY191" fmla="*/ 154797 h 748134"/>
                <a:gd name="connsiteX192" fmla="*/ 1024819 w 1407939"/>
                <a:gd name="connsiteY192" fmla="*/ 150176 h 748134"/>
                <a:gd name="connsiteX193" fmla="*/ 1027005 w 1407939"/>
                <a:gd name="connsiteY193" fmla="*/ 147866 h 748134"/>
                <a:gd name="connsiteX194" fmla="*/ 1027005 w 1407939"/>
                <a:gd name="connsiteY194" fmla="*/ 140935 h 748134"/>
                <a:gd name="connsiteX195" fmla="*/ 1024819 w 1407939"/>
                <a:gd name="connsiteY195" fmla="*/ 138624 h 748134"/>
                <a:gd name="connsiteX196" fmla="*/ 1024819 w 1407939"/>
                <a:gd name="connsiteY196" fmla="*/ 134004 h 748134"/>
                <a:gd name="connsiteX197" fmla="*/ 1026506 w 1407939"/>
                <a:gd name="connsiteY197" fmla="*/ 134004 h 748134"/>
                <a:gd name="connsiteX198" fmla="*/ 1028629 w 1407939"/>
                <a:gd name="connsiteY198" fmla="*/ 131693 h 748134"/>
                <a:gd name="connsiteX199" fmla="*/ 1030815 w 1407939"/>
                <a:gd name="connsiteY199" fmla="*/ 127072 h 748134"/>
                <a:gd name="connsiteX200" fmla="*/ 1030815 w 1407939"/>
                <a:gd name="connsiteY200" fmla="*/ 122452 h 748134"/>
                <a:gd name="connsiteX201" fmla="*/ 1028629 w 1407939"/>
                <a:gd name="connsiteY201" fmla="*/ 120141 h 748134"/>
                <a:gd name="connsiteX202" fmla="*/ 1024320 w 1407939"/>
                <a:gd name="connsiteY202" fmla="*/ 120141 h 748134"/>
                <a:gd name="connsiteX203" fmla="*/ 1020010 w 1407939"/>
                <a:gd name="connsiteY203" fmla="*/ 117831 h 748134"/>
                <a:gd name="connsiteX204" fmla="*/ 1017886 w 1407939"/>
                <a:gd name="connsiteY204" fmla="*/ 117831 h 748134"/>
                <a:gd name="connsiteX205" fmla="*/ 1015700 w 1407939"/>
                <a:gd name="connsiteY205" fmla="*/ 113210 h 748134"/>
                <a:gd name="connsiteX206" fmla="*/ 1013577 w 1407939"/>
                <a:gd name="connsiteY206" fmla="*/ 110900 h 748134"/>
                <a:gd name="connsiteX207" fmla="*/ 1013577 w 1407939"/>
                <a:gd name="connsiteY207" fmla="*/ 108589 h 748134"/>
                <a:gd name="connsiteX208" fmla="*/ 1011391 w 1407939"/>
                <a:gd name="connsiteY208" fmla="*/ 110900 h 748134"/>
                <a:gd name="connsiteX209" fmla="*/ 1009267 w 1407939"/>
                <a:gd name="connsiteY209" fmla="*/ 110900 h 748134"/>
                <a:gd name="connsiteX210" fmla="*/ 1009267 w 1407939"/>
                <a:gd name="connsiteY210" fmla="*/ 101658 h 748134"/>
                <a:gd name="connsiteX211" fmla="*/ 1022196 w 1407939"/>
                <a:gd name="connsiteY211" fmla="*/ 103968 h 748134"/>
                <a:gd name="connsiteX212" fmla="*/ 1024320 w 1407939"/>
                <a:gd name="connsiteY212" fmla="*/ 101658 h 748134"/>
                <a:gd name="connsiteX213" fmla="*/ 1024320 w 1407939"/>
                <a:gd name="connsiteY213" fmla="*/ 94727 h 748134"/>
                <a:gd name="connsiteX214" fmla="*/ 1028629 w 1407939"/>
                <a:gd name="connsiteY214" fmla="*/ 94727 h 748134"/>
                <a:gd name="connsiteX215" fmla="*/ 1030815 w 1407939"/>
                <a:gd name="connsiteY215" fmla="*/ 87795 h 748134"/>
                <a:gd name="connsiteX216" fmla="*/ 1024570 w 1407939"/>
                <a:gd name="connsiteY216" fmla="*/ 87795 h 748134"/>
                <a:gd name="connsiteX217" fmla="*/ 1022446 w 1407939"/>
                <a:gd name="connsiteY217" fmla="*/ 92416 h 748134"/>
                <a:gd name="connsiteX218" fmla="*/ 1013827 w 1407939"/>
                <a:gd name="connsiteY218" fmla="*/ 87795 h 748134"/>
                <a:gd name="connsiteX219" fmla="*/ 1013827 w 1407939"/>
                <a:gd name="connsiteY219" fmla="*/ 80927 h 748134"/>
                <a:gd name="connsiteX220" fmla="*/ 1007581 w 1407939"/>
                <a:gd name="connsiteY220" fmla="*/ 80927 h 748134"/>
                <a:gd name="connsiteX221" fmla="*/ 1003271 w 1407939"/>
                <a:gd name="connsiteY221" fmla="*/ 83175 h 748134"/>
                <a:gd name="connsiteX222" fmla="*/ 983847 w 1407939"/>
                <a:gd name="connsiteY222" fmla="*/ 83175 h 748134"/>
                <a:gd name="connsiteX223" fmla="*/ 979537 w 1407939"/>
                <a:gd name="connsiteY223" fmla="*/ 85485 h 748134"/>
                <a:gd name="connsiteX224" fmla="*/ 975227 w 1407939"/>
                <a:gd name="connsiteY224" fmla="*/ 85485 h 748134"/>
                <a:gd name="connsiteX225" fmla="*/ 970918 w 1407939"/>
                <a:gd name="connsiteY225" fmla="*/ 87795 h 748134"/>
                <a:gd name="connsiteX226" fmla="*/ 964672 w 1407939"/>
                <a:gd name="connsiteY226" fmla="*/ 87795 h 748134"/>
                <a:gd name="connsiteX227" fmla="*/ 955990 w 1407939"/>
                <a:gd name="connsiteY227" fmla="*/ 83175 h 748134"/>
                <a:gd name="connsiteX228" fmla="*/ 955990 w 1407939"/>
                <a:gd name="connsiteY228" fmla="*/ 80927 h 748134"/>
                <a:gd name="connsiteX229" fmla="*/ 953866 w 1407939"/>
                <a:gd name="connsiteY229" fmla="*/ 78616 h 748134"/>
                <a:gd name="connsiteX230" fmla="*/ 953866 w 1407939"/>
                <a:gd name="connsiteY230" fmla="*/ 76306 h 748134"/>
                <a:gd name="connsiteX231" fmla="*/ 951680 w 1407939"/>
                <a:gd name="connsiteY231" fmla="*/ 73995 h 748134"/>
                <a:gd name="connsiteX232" fmla="*/ 945435 w 1407939"/>
                <a:gd name="connsiteY232" fmla="*/ 73995 h 748134"/>
                <a:gd name="connsiteX233" fmla="*/ 943249 w 1407939"/>
                <a:gd name="connsiteY233" fmla="*/ 76306 h 748134"/>
                <a:gd name="connsiteX234" fmla="*/ 941125 w 1407939"/>
                <a:gd name="connsiteY234" fmla="*/ 76306 h 748134"/>
                <a:gd name="connsiteX235" fmla="*/ 938939 w 1407939"/>
                <a:gd name="connsiteY235" fmla="*/ 73995 h 748134"/>
                <a:gd name="connsiteX236" fmla="*/ 960550 w 1407939"/>
                <a:gd name="connsiteY236" fmla="*/ 62443 h 748134"/>
                <a:gd name="connsiteX237" fmla="*/ 956177 w 1407939"/>
                <a:gd name="connsiteY237" fmla="*/ 57823 h 748134"/>
                <a:gd name="connsiteX238" fmla="*/ 949932 w 1407939"/>
                <a:gd name="connsiteY238" fmla="*/ 57823 h 748134"/>
                <a:gd name="connsiteX239" fmla="*/ 945622 w 1407939"/>
                <a:gd name="connsiteY239" fmla="*/ 62443 h 748134"/>
                <a:gd name="connsiteX240" fmla="*/ 941312 w 1407939"/>
                <a:gd name="connsiteY240" fmla="*/ 64754 h 748134"/>
                <a:gd name="connsiteX241" fmla="*/ 939126 w 1407939"/>
                <a:gd name="connsiteY241" fmla="*/ 67064 h 748134"/>
                <a:gd name="connsiteX242" fmla="*/ 937003 w 1407939"/>
                <a:gd name="connsiteY242" fmla="*/ 67064 h 748134"/>
                <a:gd name="connsiteX243" fmla="*/ 928383 w 1407939"/>
                <a:gd name="connsiteY243" fmla="*/ 71685 h 748134"/>
                <a:gd name="connsiteX244" fmla="*/ 922138 w 1407939"/>
                <a:gd name="connsiteY244" fmla="*/ 73995 h 748134"/>
                <a:gd name="connsiteX245" fmla="*/ 913518 w 1407939"/>
                <a:gd name="connsiteY245" fmla="*/ 78616 h 748134"/>
                <a:gd name="connsiteX246" fmla="*/ 902713 w 1407939"/>
                <a:gd name="connsiteY246" fmla="*/ 78616 h 748134"/>
                <a:gd name="connsiteX247" fmla="*/ 898403 w 1407939"/>
                <a:gd name="connsiteY247" fmla="*/ 83175 h 748134"/>
                <a:gd name="connsiteX248" fmla="*/ 881165 w 1407939"/>
                <a:gd name="connsiteY248" fmla="*/ 83175 h 748134"/>
                <a:gd name="connsiteX249" fmla="*/ 881165 w 1407939"/>
                <a:gd name="connsiteY249" fmla="*/ 80927 h 748134"/>
                <a:gd name="connsiteX250" fmla="*/ 883351 w 1407939"/>
                <a:gd name="connsiteY250" fmla="*/ 78616 h 748134"/>
                <a:gd name="connsiteX251" fmla="*/ 885475 w 1407939"/>
                <a:gd name="connsiteY251" fmla="*/ 78616 h 748134"/>
                <a:gd name="connsiteX252" fmla="*/ 889784 w 1407939"/>
                <a:gd name="connsiteY252" fmla="*/ 73995 h 748134"/>
                <a:gd name="connsiteX253" fmla="*/ 885475 w 1407939"/>
                <a:gd name="connsiteY253" fmla="*/ 73995 h 748134"/>
                <a:gd name="connsiteX254" fmla="*/ 881165 w 1407939"/>
                <a:gd name="connsiteY254" fmla="*/ 76306 h 748134"/>
                <a:gd name="connsiteX255" fmla="*/ 868236 w 1407939"/>
                <a:gd name="connsiteY255" fmla="*/ 76306 h 748134"/>
                <a:gd name="connsiteX256" fmla="*/ 863926 w 1407939"/>
                <a:gd name="connsiteY256" fmla="*/ 78616 h 748134"/>
                <a:gd name="connsiteX257" fmla="*/ 861740 w 1407939"/>
                <a:gd name="connsiteY257" fmla="*/ 80927 h 748134"/>
                <a:gd name="connsiteX258" fmla="*/ 851622 w 1407939"/>
                <a:gd name="connsiteY258" fmla="*/ 80927 h 748134"/>
                <a:gd name="connsiteX259" fmla="*/ 851622 w 1407939"/>
                <a:gd name="connsiteY259" fmla="*/ 76306 h 748134"/>
                <a:gd name="connsiteX260" fmla="*/ 862427 w 1407939"/>
                <a:gd name="connsiteY260" fmla="*/ 69375 h 748134"/>
                <a:gd name="connsiteX261" fmla="*/ 877542 w 1407939"/>
                <a:gd name="connsiteY261" fmla="*/ 64754 h 748134"/>
                <a:gd name="connsiteX262" fmla="*/ 899090 w 1407939"/>
                <a:gd name="connsiteY262" fmla="*/ 53202 h 748134"/>
                <a:gd name="connsiteX263" fmla="*/ 905336 w 1407939"/>
                <a:gd name="connsiteY263" fmla="*/ 48581 h 748134"/>
                <a:gd name="connsiteX264" fmla="*/ 914018 w 1407939"/>
                <a:gd name="connsiteY264" fmla="*/ 46271 h 748134"/>
                <a:gd name="connsiteX265" fmla="*/ 924761 w 1407939"/>
                <a:gd name="connsiteY265" fmla="*/ 43960 h 748134"/>
                <a:gd name="connsiteX266" fmla="*/ 926947 w 1407939"/>
                <a:gd name="connsiteY266" fmla="*/ 43960 h 748134"/>
                <a:gd name="connsiteX267" fmla="*/ 931257 w 1407939"/>
                <a:gd name="connsiteY267" fmla="*/ 41650 h 748134"/>
                <a:gd name="connsiteX268" fmla="*/ 925011 w 1407939"/>
                <a:gd name="connsiteY268" fmla="*/ 41650 h 748134"/>
                <a:gd name="connsiteX269" fmla="*/ 920701 w 1407939"/>
                <a:gd name="connsiteY269" fmla="*/ 39339 h 748134"/>
                <a:gd name="connsiteX270" fmla="*/ 918577 w 1407939"/>
                <a:gd name="connsiteY270" fmla="*/ 39339 h 748134"/>
                <a:gd name="connsiteX271" fmla="*/ 918577 w 1407939"/>
                <a:gd name="connsiteY271" fmla="*/ 37029 h 748134"/>
                <a:gd name="connsiteX272" fmla="*/ 901277 w 1407939"/>
                <a:gd name="connsiteY272" fmla="*/ 39339 h 748134"/>
                <a:gd name="connsiteX273" fmla="*/ 901277 w 1407939"/>
                <a:gd name="connsiteY273" fmla="*/ 32408 h 748134"/>
                <a:gd name="connsiteX274" fmla="*/ 899153 w 1407939"/>
                <a:gd name="connsiteY274" fmla="*/ 34719 h 748134"/>
                <a:gd name="connsiteX275" fmla="*/ 894843 w 1407939"/>
                <a:gd name="connsiteY275" fmla="*/ 37029 h 748134"/>
                <a:gd name="connsiteX276" fmla="*/ 890534 w 1407939"/>
                <a:gd name="connsiteY276" fmla="*/ 41650 h 748134"/>
                <a:gd name="connsiteX277" fmla="*/ 886224 w 1407939"/>
                <a:gd name="connsiteY277" fmla="*/ 41650 h 748134"/>
                <a:gd name="connsiteX278" fmla="*/ 879978 w 1407939"/>
                <a:gd name="connsiteY278" fmla="*/ 34719 h 748134"/>
                <a:gd name="connsiteX279" fmla="*/ 869235 w 1407939"/>
                <a:gd name="connsiteY279" fmla="*/ 34719 h 748134"/>
                <a:gd name="connsiteX280" fmla="*/ 867049 w 1407939"/>
                <a:gd name="connsiteY280" fmla="*/ 32408 h 748134"/>
                <a:gd name="connsiteX281" fmla="*/ 867049 w 1407939"/>
                <a:gd name="connsiteY281" fmla="*/ 30035 h 748134"/>
                <a:gd name="connsiteX282" fmla="*/ 862740 w 1407939"/>
                <a:gd name="connsiteY282" fmla="*/ 25414 h 748134"/>
                <a:gd name="connsiteX283" fmla="*/ 858430 w 1407939"/>
                <a:gd name="connsiteY283" fmla="*/ 23104 h 748134"/>
                <a:gd name="connsiteX284" fmla="*/ 854120 w 1407939"/>
                <a:gd name="connsiteY284" fmla="*/ 23104 h 748134"/>
                <a:gd name="connsiteX285" fmla="*/ 849811 w 1407939"/>
                <a:gd name="connsiteY285" fmla="*/ 27725 h 748134"/>
                <a:gd name="connsiteX286" fmla="*/ 849811 w 1407939"/>
                <a:gd name="connsiteY286" fmla="*/ 30035 h 748134"/>
                <a:gd name="connsiteX287" fmla="*/ 845376 w 1407939"/>
                <a:gd name="connsiteY287" fmla="*/ 30035 h 748134"/>
                <a:gd name="connsiteX288" fmla="*/ 839130 w 1407939"/>
                <a:gd name="connsiteY288" fmla="*/ 23104 h 748134"/>
                <a:gd name="connsiteX289" fmla="*/ 834821 w 1407939"/>
                <a:gd name="connsiteY289" fmla="*/ 23104 h 748134"/>
                <a:gd name="connsiteX290" fmla="*/ 828575 w 1407939"/>
                <a:gd name="connsiteY290" fmla="*/ 20794 h 748134"/>
                <a:gd name="connsiteX291" fmla="*/ 824265 w 1407939"/>
                <a:gd name="connsiteY291" fmla="*/ 18483 h 748134"/>
                <a:gd name="connsiteX292" fmla="*/ 824265 w 1407939"/>
                <a:gd name="connsiteY292" fmla="*/ 13862 h 748134"/>
                <a:gd name="connsiteX293" fmla="*/ 826389 w 1407939"/>
                <a:gd name="connsiteY293" fmla="*/ 9242 h 748134"/>
                <a:gd name="connsiteX294" fmla="*/ 830698 w 1407939"/>
                <a:gd name="connsiteY294" fmla="*/ 4621 h 748134"/>
                <a:gd name="connsiteX295" fmla="*/ 826389 w 1407939"/>
                <a:gd name="connsiteY295" fmla="*/ 0 h 748134"/>
                <a:gd name="connsiteX296" fmla="*/ 822079 w 1407939"/>
                <a:gd name="connsiteY296" fmla="*/ 2310 h 748134"/>
                <a:gd name="connsiteX297" fmla="*/ 819893 w 1407939"/>
                <a:gd name="connsiteY297" fmla="*/ 4621 h 748134"/>
                <a:gd name="connsiteX298" fmla="*/ 817769 w 1407939"/>
                <a:gd name="connsiteY298" fmla="*/ 9242 h 748134"/>
                <a:gd name="connsiteX299" fmla="*/ 817769 w 1407939"/>
                <a:gd name="connsiteY299" fmla="*/ 11552 h 748134"/>
                <a:gd name="connsiteX300" fmla="*/ 815583 w 1407939"/>
                <a:gd name="connsiteY300" fmla="*/ 16173 h 748134"/>
                <a:gd name="connsiteX301" fmla="*/ 200429 w 1407939"/>
                <a:gd name="connsiteY301" fmla="*/ 16173 h 748134"/>
                <a:gd name="connsiteX302" fmla="*/ 198306 w 1407939"/>
                <a:gd name="connsiteY302" fmla="*/ 20794 h 748134"/>
                <a:gd name="connsiteX303" fmla="*/ 198306 w 1407939"/>
                <a:gd name="connsiteY303" fmla="*/ 23104 h 748134"/>
                <a:gd name="connsiteX304" fmla="*/ 196120 w 1407939"/>
                <a:gd name="connsiteY304" fmla="*/ 23104 h 748134"/>
                <a:gd name="connsiteX305" fmla="*/ 196120 w 1407939"/>
                <a:gd name="connsiteY305" fmla="*/ 27725 h 748134"/>
                <a:gd name="connsiteX306" fmla="*/ 193996 w 1407939"/>
                <a:gd name="connsiteY306" fmla="*/ 32346 h 748134"/>
                <a:gd name="connsiteX307" fmla="*/ 193996 w 1407939"/>
                <a:gd name="connsiteY307" fmla="*/ 41587 h 748134"/>
                <a:gd name="connsiteX308" fmla="*/ 183316 w 1407939"/>
                <a:gd name="connsiteY308" fmla="*/ 48768 h 748134"/>
                <a:gd name="connsiteX309" fmla="*/ 181130 w 1407939"/>
                <a:gd name="connsiteY309" fmla="*/ 55700 h 748134"/>
                <a:gd name="connsiteX310" fmla="*/ 174884 w 1407939"/>
                <a:gd name="connsiteY310" fmla="*/ 64941 h 748134"/>
                <a:gd name="connsiteX311" fmla="*/ 157645 w 1407939"/>
                <a:gd name="connsiteY311" fmla="*/ 69562 h 748134"/>
                <a:gd name="connsiteX312" fmla="*/ 170574 w 1407939"/>
                <a:gd name="connsiteY312" fmla="*/ 62631 h 748134"/>
                <a:gd name="connsiteX313" fmla="*/ 161955 w 1407939"/>
                <a:gd name="connsiteY313" fmla="*/ 62631 h 748134"/>
                <a:gd name="connsiteX314" fmla="*/ 164079 w 1407939"/>
                <a:gd name="connsiteY314" fmla="*/ 60320 h 748134"/>
                <a:gd name="connsiteX315" fmla="*/ 166265 w 1407939"/>
                <a:gd name="connsiteY315" fmla="*/ 55700 h 748134"/>
                <a:gd name="connsiteX316" fmla="*/ 174884 w 1407939"/>
                <a:gd name="connsiteY316" fmla="*/ 46458 h 748134"/>
                <a:gd name="connsiteX317" fmla="*/ 177007 w 1407939"/>
                <a:gd name="connsiteY317" fmla="*/ 46458 h 748134"/>
                <a:gd name="connsiteX318" fmla="*/ 181317 w 1407939"/>
                <a:gd name="connsiteY318" fmla="*/ 41837 h 748134"/>
                <a:gd name="connsiteX319" fmla="*/ 181317 w 1407939"/>
                <a:gd name="connsiteY319" fmla="*/ 39527 h 748134"/>
                <a:gd name="connsiteX320" fmla="*/ 164079 w 1407939"/>
                <a:gd name="connsiteY320" fmla="*/ 39527 h 748134"/>
                <a:gd name="connsiteX321" fmla="*/ 161955 w 1407939"/>
                <a:gd name="connsiteY321" fmla="*/ 37216 h 748134"/>
                <a:gd name="connsiteX322" fmla="*/ 157645 w 1407939"/>
                <a:gd name="connsiteY322" fmla="*/ 34906 h 748134"/>
                <a:gd name="connsiteX323" fmla="*/ 155459 w 1407939"/>
                <a:gd name="connsiteY323" fmla="*/ 32595 h 748134"/>
                <a:gd name="connsiteX324" fmla="*/ 151150 w 1407939"/>
                <a:gd name="connsiteY324" fmla="*/ 30285 h 748134"/>
                <a:gd name="connsiteX325" fmla="*/ 144904 w 1407939"/>
                <a:gd name="connsiteY325" fmla="*/ 30285 h 748134"/>
                <a:gd name="connsiteX326" fmla="*/ 140532 w 1407939"/>
                <a:gd name="connsiteY326" fmla="*/ 34906 h 748134"/>
                <a:gd name="connsiteX327" fmla="*/ 138408 w 1407939"/>
                <a:gd name="connsiteY327" fmla="*/ 39527 h 748134"/>
                <a:gd name="connsiteX328" fmla="*/ 138408 w 1407939"/>
                <a:gd name="connsiteY328" fmla="*/ 58260 h 748134"/>
                <a:gd name="connsiteX329" fmla="*/ 136222 w 1407939"/>
                <a:gd name="connsiteY329" fmla="*/ 60570 h 748134"/>
                <a:gd name="connsiteX330" fmla="*/ 136222 w 1407939"/>
                <a:gd name="connsiteY330" fmla="*/ 62880 h 748134"/>
                <a:gd name="connsiteX331" fmla="*/ 129976 w 1407939"/>
                <a:gd name="connsiteY331" fmla="*/ 69812 h 748134"/>
                <a:gd name="connsiteX332" fmla="*/ 140719 w 1407939"/>
                <a:gd name="connsiteY332" fmla="*/ 72122 h 748134"/>
                <a:gd name="connsiteX333" fmla="*/ 129976 w 1407939"/>
                <a:gd name="connsiteY333" fmla="*/ 74433 h 748134"/>
                <a:gd name="connsiteX334" fmla="*/ 132100 w 1407939"/>
                <a:gd name="connsiteY334" fmla="*/ 81364 h 748134"/>
                <a:gd name="connsiteX335" fmla="*/ 125854 w 1407939"/>
                <a:gd name="connsiteY335" fmla="*/ 90543 h 748134"/>
                <a:gd name="connsiteX336" fmla="*/ 127103 w 1407939"/>
                <a:gd name="connsiteY336" fmla="*/ 90543 h 748134"/>
                <a:gd name="connsiteX337" fmla="*/ 131413 w 1407939"/>
                <a:gd name="connsiteY337" fmla="*/ 95164 h 748134"/>
                <a:gd name="connsiteX338" fmla="*/ 133349 w 1407939"/>
                <a:gd name="connsiteY338" fmla="*/ 95164 h 748134"/>
                <a:gd name="connsiteX339" fmla="*/ 135473 w 1407939"/>
                <a:gd name="connsiteY339" fmla="*/ 97474 h 748134"/>
                <a:gd name="connsiteX340" fmla="*/ 118234 w 1407939"/>
                <a:gd name="connsiteY340" fmla="*/ 97474 h 748134"/>
                <a:gd name="connsiteX341" fmla="*/ 116110 w 1407939"/>
                <a:gd name="connsiteY341" fmla="*/ 102095 h 748134"/>
                <a:gd name="connsiteX342" fmla="*/ 109865 w 1407939"/>
                <a:gd name="connsiteY342" fmla="*/ 109026 h 748134"/>
                <a:gd name="connsiteX343" fmla="*/ 96936 w 1407939"/>
                <a:gd name="connsiteY343" fmla="*/ 132130 h 748134"/>
                <a:gd name="connsiteX344" fmla="*/ 92626 w 1407939"/>
                <a:gd name="connsiteY344" fmla="*/ 139062 h 748134"/>
                <a:gd name="connsiteX345" fmla="*/ 77511 w 1407939"/>
                <a:gd name="connsiteY345" fmla="*/ 154922 h 748134"/>
                <a:gd name="connsiteX346" fmla="*/ 68892 w 1407939"/>
                <a:gd name="connsiteY346" fmla="*/ 166474 h 748134"/>
                <a:gd name="connsiteX347" fmla="*/ 62646 w 1407939"/>
                <a:gd name="connsiteY347" fmla="*/ 175716 h 748134"/>
                <a:gd name="connsiteX348" fmla="*/ 60460 w 1407939"/>
                <a:gd name="connsiteY348" fmla="*/ 178026 h 748134"/>
                <a:gd name="connsiteX349" fmla="*/ 62646 w 1407939"/>
                <a:gd name="connsiteY349" fmla="*/ 184957 h 748134"/>
                <a:gd name="connsiteX350" fmla="*/ 60460 w 1407939"/>
                <a:gd name="connsiteY350" fmla="*/ 184957 h 748134"/>
                <a:gd name="connsiteX351" fmla="*/ 58336 w 1407939"/>
                <a:gd name="connsiteY351" fmla="*/ 187268 h 748134"/>
                <a:gd name="connsiteX352" fmla="*/ 54027 w 1407939"/>
                <a:gd name="connsiteY352" fmla="*/ 189578 h 748134"/>
                <a:gd name="connsiteX353" fmla="*/ 45158 w 1407939"/>
                <a:gd name="connsiteY353" fmla="*/ 198633 h 748134"/>
                <a:gd name="connsiteX354" fmla="*/ 43034 w 1407939"/>
                <a:gd name="connsiteY354" fmla="*/ 205564 h 748134"/>
                <a:gd name="connsiteX355" fmla="*/ 43034 w 1407939"/>
                <a:gd name="connsiteY355" fmla="*/ 210185 h 748134"/>
                <a:gd name="connsiteX356" fmla="*/ 36788 w 1407939"/>
                <a:gd name="connsiteY356" fmla="*/ 219426 h 748134"/>
                <a:gd name="connsiteX357" fmla="*/ 34664 w 1407939"/>
                <a:gd name="connsiteY357" fmla="*/ 237847 h 748134"/>
                <a:gd name="connsiteX358" fmla="*/ 32478 w 1407939"/>
                <a:gd name="connsiteY358" fmla="*/ 242468 h 748134"/>
                <a:gd name="connsiteX359" fmla="*/ 26233 w 1407939"/>
                <a:gd name="connsiteY359" fmla="*/ 249399 h 748134"/>
                <a:gd name="connsiteX360" fmla="*/ 21923 w 1407939"/>
                <a:gd name="connsiteY360" fmla="*/ 258641 h 748134"/>
                <a:gd name="connsiteX361" fmla="*/ 19737 w 1407939"/>
                <a:gd name="connsiteY361" fmla="*/ 260951 h 748134"/>
                <a:gd name="connsiteX362" fmla="*/ 15427 w 1407939"/>
                <a:gd name="connsiteY362" fmla="*/ 263262 h 748134"/>
                <a:gd name="connsiteX363" fmla="*/ 6808 w 1407939"/>
                <a:gd name="connsiteY363" fmla="*/ 272503 h 748134"/>
                <a:gd name="connsiteX364" fmla="*/ 4622 w 1407939"/>
                <a:gd name="connsiteY364" fmla="*/ 277124 h 748134"/>
                <a:gd name="connsiteX365" fmla="*/ 6808 w 1407939"/>
                <a:gd name="connsiteY365" fmla="*/ 281745 h 748134"/>
                <a:gd name="connsiteX366" fmla="*/ 13054 w 1407939"/>
                <a:gd name="connsiteY366" fmla="*/ 288676 h 748134"/>
                <a:gd name="connsiteX367" fmla="*/ 13054 w 1407939"/>
                <a:gd name="connsiteY367" fmla="*/ 293297 h 748134"/>
                <a:gd name="connsiteX368" fmla="*/ 10868 w 1407939"/>
                <a:gd name="connsiteY368" fmla="*/ 297918 h 748134"/>
                <a:gd name="connsiteX369" fmla="*/ 6558 w 1407939"/>
                <a:gd name="connsiteY369" fmla="*/ 302538 h 748134"/>
                <a:gd name="connsiteX370" fmla="*/ 4372 w 1407939"/>
                <a:gd name="connsiteY370" fmla="*/ 307159 h 748134"/>
                <a:gd name="connsiteX371" fmla="*/ 2186 w 1407939"/>
                <a:gd name="connsiteY371" fmla="*/ 314153 h 748134"/>
                <a:gd name="connsiteX372" fmla="*/ 0 w 1407939"/>
                <a:gd name="connsiteY372" fmla="*/ 318774 h 748134"/>
                <a:gd name="connsiteX373" fmla="*/ 0 w 1407939"/>
                <a:gd name="connsiteY373" fmla="*/ 323519 h 748134"/>
                <a:gd name="connsiteX374" fmla="*/ 2186 w 1407939"/>
                <a:gd name="connsiteY374" fmla="*/ 328140 h 748134"/>
                <a:gd name="connsiteX375" fmla="*/ 4310 w 1407939"/>
                <a:gd name="connsiteY375" fmla="*/ 335072 h 748134"/>
                <a:gd name="connsiteX376" fmla="*/ 4310 w 1407939"/>
                <a:gd name="connsiteY376" fmla="*/ 339692 h 748134"/>
                <a:gd name="connsiteX377" fmla="*/ 6496 w 1407939"/>
                <a:gd name="connsiteY377" fmla="*/ 346624 h 748134"/>
                <a:gd name="connsiteX378" fmla="*/ 8682 w 1407939"/>
                <a:gd name="connsiteY378" fmla="*/ 348934 h 748134"/>
                <a:gd name="connsiteX379" fmla="*/ 8682 w 1407939"/>
                <a:gd name="connsiteY379" fmla="*/ 351244 h 748134"/>
                <a:gd name="connsiteX380" fmla="*/ 17301 w 1407939"/>
                <a:gd name="connsiteY380" fmla="*/ 344313 h 748134"/>
                <a:gd name="connsiteX381" fmla="*/ 40973 w 1407939"/>
                <a:gd name="connsiteY381" fmla="*/ 346624 h 748134"/>
                <a:gd name="connsiteX382" fmla="*/ 28044 w 1407939"/>
                <a:gd name="connsiteY382" fmla="*/ 346624 h 748134"/>
                <a:gd name="connsiteX383" fmla="*/ 23734 w 1407939"/>
                <a:gd name="connsiteY383" fmla="*/ 348934 h 748134"/>
                <a:gd name="connsiteX384" fmla="*/ 21611 w 1407939"/>
                <a:gd name="connsiteY384" fmla="*/ 348934 h 748134"/>
                <a:gd name="connsiteX385" fmla="*/ 17301 w 1407939"/>
                <a:gd name="connsiteY385" fmla="*/ 353555 h 748134"/>
                <a:gd name="connsiteX386" fmla="*/ 17301 w 1407939"/>
                <a:gd name="connsiteY386" fmla="*/ 362796 h 748134"/>
                <a:gd name="connsiteX387" fmla="*/ 11055 w 1407939"/>
                <a:gd name="connsiteY387" fmla="*/ 355865 h 748134"/>
                <a:gd name="connsiteX388" fmla="*/ 8432 w 1407939"/>
                <a:gd name="connsiteY388" fmla="*/ 355865 h 748134"/>
                <a:gd name="connsiteX389" fmla="*/ 6246 w 1407939"/>
                <a:gd name="connsiteY389" fmla="*/ 360486 h 748134"/>
                <a:gd name="connsiteX390" fmla="*/ 6246 w 1407939"/>
                <a:gd name="connsiteY390" fmla="*/ 362796 h 748134"/>
                <a:gd name="connsiteX391" fmla="*/ 4060 w 1407939"/>
                <a:gd name="connsiteY391" fmla="*/ 369728 h 748134"/>
                <a:gd name="connsiteX392" fmla="*/ 4060 w 1407939"/>
                <a:gd name="connsiteY392" fmla="*/ 376596 h 748134"/>
                <a:gd name="connsiteX393" fmla="*/ 6246 w 1407939"/>
                <a:gd name="connsiteY393" fmla="*/ 378907 h 748134"/>
                <a:gd name="connsiteX394" fmla="*/ 10555 w 1407939"/>
                <a:gd name="connsiteY394" fmla="*/ 381217 h 748134"/>
                <a:gd name="connsiteX395" fmla="*/ 14865 w 1407939"/>
                <a:gd name="connsiteY395" fmla="*/ 381217 h 748134"/>
                <a:gd name="connsiteX396" fmla="*/ 14865 w 1407939"/>
                <a:gd name="connsiteY396" fmla="*/ 385963 h 748134"/>
                <a:gd name="connsiteX397" fmla="*/ 12742 w 1407939"/>
                <a:gd name="connsiteY397" fmla="*/ 388273 h 748134"/>
                <a:gd name="connsiteX398" fmla="*/ 12742 w 1407939"/>
                <a:gd name="connsiteY398" fmla="*/ 390584 h 748134"/>
                <a:gd name="connsiteX399" fmla="*/ 6496 w 1407939"/>
                <a:gd name="connsiteY399" fmla="*/ 397515 h 748134"/>
                <a:gd name="connsiteX400" fmla="*/ 4310 w 1407939"/>
                <a:gd name="connsiteY400" fmla="*/ 402136 h 748134"/>
                <a:gd name="connsiteX401" fmla="*/ 4310 w 1407939"/>
                <a:gd name="connsiteY401" fmla="*/ 406757 h 748134"/>
                <a:gd name="connsiteX402" fmla="*/ 6496 w 1407939"/>
                <a:gd name="connsiteY402" fmla="*/ 411377 h 748134"/>
                <a:gd name="connsiteX403" fmla="*/ 8682 w 1407939"/>
                <a:gd name="connsiteY403" fmla="*/ 413688 h 748134"/>
                <a:gd name="connsiteX404" fmla="*/ 12991 w 1407939"/>
                <a:gd name="connsiteY404" fmla="*/ 422929 h 748134"/>
                <a:gd name="connsiteX405" fmla="*/ 15115 w 1407939"/>
                <a:gd name="connsiteY405" fmla="*/ 425240 h 748134"/>
                <a:gd name="connsiteX406" fmla="*/ 19425 w 1407939"/>
                <a:gd name="connsiteY406" fmla="*/ 434481 h 748134"/>
                <a:gd name="connsiteX407" fmla="*/ 21611 w 1407939"/>
                <a:gd name="connsiteY407" fmla="*/ 436792 h 748134"/>
                <a:gd name="connsiteX408" fmla="*/ 21611 w 1407939"/>
                <a:gd name="connsiteY408" fmla="*/ 441413 h 748134"/>
                <a:gd name="connsiteX409" fmla="*/ 19425 w 1407939"/>
                <a:gd name="connsiteY409" fmla="*/ 443723 h 748134"/>
                <a:gd name="connsiteX410" fmla="*/ 15115 w 1407939"/>
                <a:gd name="connsiteY410" fmla="*/ 452965 h 748134"/>
                <a:gd name="connsiteX411" fmla="*/ 12991 w 1407939"/>
                <a:gd name="connsiteY411" fmla="*/ 455275 h 748134"/>
                <a:gd name="connsiteX412" fmla="*/ 12991 w 1407939"/>
                <a:gd name="connsiteY412" fmla="*/ 457586 h 748134"/>
                <a:gd name="connsiteX413" fmla="*/ 15115 w 1407939"/>
                <a:gd name="connsiteY413" fmla="*/ 459896 h 748134"/>
                <a:gd name="connsiteX414" fmla="*/ 19425 w 1407939"/>
                <a:gd name="connsiteY414" fmla="*/ 459896 h 748134"/>
                <a:gd name="connsiteX415" fmla="*/ 25670 w 1407939"/>
                <a:gd name="connsiteY415" fmla="*/ 462206 h 748134"/>
                <a:gd name="connsiteX416" fmla="*/ 36413 w 1407939"/>
                <a:gd name="connsiteY416" fmla="*/ 462206 h 748134"/>
                <a:gd name="connsiteX417" fmla="*/ 36413 w 1407939"/>
                <a:gd name="connsiteY417" fmla="*/ 466827 h 748134"/>
                <a:gd name="connsiteX418" fmla="*/ 42659 w 1407939"/>
                <a:gd name="connsiteY418" fmla="*/ 473758 h 748134"/>
                <a:gd name="connsiteX419" fmla="*/ 46969 w 1407939"/>
                <a:gd name="connsiteY419" fmla="*/ 473758 h 748134"/>
                <a:gd name="connsiteX420" fmla="*/ 51278 w 1407939"/>
                <a:gd name="connsiteY420" fmla="*/ 471448 h 748134"/>
                <a:gd name="connsiteX421" fmla="*/ 53465 w 1407939"/>
                <a:gd name="connsiteY421" fmla="*/ 471448 h 748134"/>
                <a:gd name="connsiteX422" fmla="*/ 57774 w 1407939"/>
                <a:gd name="connsiteY422" fmla="*/ 469138 h 748134"/>
                <a:gd name="connsiteX423" fmla="*/ 59898 w 1407939"/>
                <a:gd name="connsiteY423" fmla="*/ 480690 h 748134"/>
                <a:gd name="connsiteX424" fmla="*/ 62084 w 1407939"/>
                <a:gd name="connsiteY424" fmla="*/ 480690 h 748134"/>
                <a:gd name="connsiteX425" fmla="*/ 64207 w 1407939"/>
                <a:gd name="connsiteY425" fmla="*/ 483000 h 748134"/>
                <a:gd name="connsiteX426" fmla="*/ 72827 w 1407939"/>
                <a:gd name="connsiteY426" fmla="*/ 487621 h 748134"/>
                <a:gd name="connsiteX427" fmla="*/ 77136 w 1407939"/>
                <a:gd name="connsiteY427" fmla="*/ 496862 h 748134"/>
                <a:gd name="connsiteX428" fmla="*/ 77136 w 1407939"/>
                <a:gd name="connsiteY428" fmla="*/ 506104 h 748134"/>
                <a:gd name="connsiteX429" fmla="*/ 75013 w 1407939"/>
                <a:gd name="connsiteY429" fmla="*/ 515346 h 748134"/>
                <a:gd name="connsiteX430" fmla="*/ 77136 w 1407939"/>
                <a:gd name="connsiteY430" fmla="*/ 517594 h 748134"/>
                <a:gd name="connsiteX431" fmla="*/ 128914 w 1407939"/>
                <a:gd name="connsiteY431" fmla="*/ 515346 h 748134"/>
                <a:gd name="connsiteX432" fmla="*/ 127103 w 1407939"/>
                <a:gd name="connsiteY432" fmla="*/ 517094 h 748134"/>
                <a:gd name="connsiteX433" fmla="*/ 127103 w 1407939"/>
                <a:gd name="connsiteY433" fmla="*/ 519404 h 748134"/>
                <a:gd name="connsiteX434" fmla="*/ 129289 w 1407939"/>
                <a:gd name="connsiteY434" fmla="*/ 519404 h 748134"/>
                <a:gd name="connsiteX435" fmla="*/ 204739 w 1407939"/>
                <a:gd name="connsiteY435" fmla="*/ 556371 h 748134"/>
                <a:gd name="connsiteX436" fmla="*/ 278065 w 1407939"/>
                <a:gd name="connsiteY436" fmla="*/ 556371 h 748134"/>
                <a:gd name="connsiteX437" fmla="*/ 278065 w 1407939"/>
                <a:gd name="connsiteY437" fmla="*/ 554560 h 748134"/>
                <a:gd name="connsiteX438" fmla="*/ 280251 w 1407939"/>
                <a:gd name="connsiteY438" fmla="*/ 549939 h 748134"/>
                <a:gd name="connsiteX439" fmla="*/ 280251 w 1407939"/>
                <a:gd name="connsiteY439" fmla="*/ 543008 h 748134"/>
                <a:gd name="connsiteX440" fmla="*/ 282375 w 1407939"/>
                <a:gd name="connsiteY440" fmla="*/ 540698 h 748134"/>
                <a:gd name="connsiteX441" fmla="*/ 323348 w 1407939"/>
                <a:gd name="connsiteY441" fmla="*/ 540698 h 748134"/>
                <a:gd name="connsiteX442" fmla="*/ 327657 w 1407939"/>
                <a:gd name="connsiteY442" fmla="*/ 545319 h 748134"/>
                <a:gd name="connsiteX443" fmla="*/ 327657 w 1407939"/>
                <a:gd name="connsiteY443" fmla="*/ 554560 h 748134"/>
                <a:gd name="connsiteX444" fmla="*/ 338463 w 1407939"/>
                <a:gd name="connsiteY444" fmla="*/ 559181 h 748134"/>
                <a:gd name="connsiteX445" fmla="*/ 340586 w 1407939"/>
                <a:gd name="connsiteY445" fmla="*/ 570733 h 748134"/>
                <a:gd name="connsiteX446" fmla="*/ 344896 w 1407939"/>
                <a:gd name="connsiteY446" fmla="*/ 570733 h 748134"/>
                <a:gd name="connsiteX447" fmla="*/ 349206 w 1407939"/>
                <a:gd name="connsiteY447" fmla="*/ 573043 h 748134"/>
                <a:gd name="connsiteX448" fmla="*/ 353515 w 1407939"/>
                <a:gd name="connsiteY448" fmla="*/ 577664 h 748134"/>
                <a:gd name="connsiteX449" fmla="*/ 355701 w 1407939"/>
                <a:gd name="connsiteY449" fmla="*/ 582285 h 748134"/>
                <a:gd name="connsiteX450" fmla="*/ 355701 w 1407939"/>
                <a:gd name="connsiteY450" fmla="*/ 598271 h 748134"/>
                <a:gd name="connsiteX451" fmla="*/ 353515 w 1407939"/>
                <a:gd name="connsiteY451" fmla="*/ 602891 h 748134"/>
                <a:gd name="connsiteX452" fmla="*/ 353515 w 1407939"/>
                <a:gd name="connsiteY452" fmla="*/ 607512 h 748134"/>
                <a:gd name="connsiteX453" fmla="*/ 364321 w 1407939"/>
                <a:gd name="connsiteY453" fmla="*/ 619064 h 748134"/>
                <a:gd name="connsiteX454" fmla="*/ 368630 w 1407939"/>
                <a:gd name="connsiteY454" fmla="*/ 621375 h 748134"/>
                <a:gd name="connsiteX455" fmla="*/ 374876 w 1407939"/>
                <a:gd name="connsiteY455" fmla="*/ 625996 h 748134"/>
                <a:gd name="connsiteX456" fmla="*/ 379186 w 1407939"/>
                <a:gd name="connsiteY456" fmla="*/ 625996 h 748134"/>
                <a:gd name="connsiteX457" fmla="*/ 387805 w 1407939"/>
                <a:gd name="connsiteY457" fmla="*/ 621375 h 748134"/>
                <a:gd name="connsiteX458" fmla="*/ 392115 w 1407939"/>
                <a:gd name="connsiteY458" fmla="*/ 616754 h 748134"/>
                <a:gd name="connsiteX459" fmla="*/ 396424 w 1407939"/>
                <a:gd name="connsiteY459" fmla="*/ 607512 h 748134"/>
                <a:gd name="connsiteX460" fmla="*/ 400734 w 1407939"/>
                <a:gd name="connsiteY460" fmla="*/ 602891 h 748134"/>
                <a:gd name="connsiteX461" fmla="*/ 406980 w 1407939"/>
                <a:gd name="connsiteY461" fmla="*/ 602891 h 748134"/>
                <a:gd name="connsiteX462" fmla="*/ 406980 w 1407939"/>
                <a:gd name="connsiteY462" fmla="*/ 600581 h 748134"/>
                <a:gd name="connsiteX463" fmla="*/ 413226 w 1407939"/>
                <a:gd name="connsiteY463" fmla="*/ 602891 h 748134"/>
                <a:gd name="connsiteX464" fmla="*/ 428340 w 1407939"/>
                <a:gd name="connsiteY464" fmla="*/ 602891 h 748134"/>
                <a:gd name="connsiteX465" fmla="*/ 430464 w 1407939"/>
                <a:gd name="connsiteY465" fmla="*/ 607512 h 748134"/>
                <a:gd name="connsiteX466" fmla="*/ 432650 w 1407939"/>
                <a:gd name="connsiteY466" fmla="*/ 609823 h 748134"/>
                <a:gd name="connsiteX467" fmla="*/ 434774 w 1407939"/>
                <a:gd name="connsiteY467" fmla="*/ 614443 h 748134"/>
                <a:gd name="connsiteX468" fmla="*/ 439083 w 1407939"/>
                <a:gd name="connsiteY468" fmla="*/ 619064 h 748134"/>
                <a:gd name="connsiteX469" fmla="*/ 441269 w 1407939"/>
                <a:gd name="connsiteY469" fmla="*/ 623685 h 748134"/>
                <a:gd name="connsiteX470" fmla="*/ 445579 w 1407939"/>
                <a:gd name="connsiteY470" fmla="*/ 628306 h 748134"/>
                <a:gd name="connsiteX471" fmla="*/ 445579 w 1407939"/>
                <a:gd name="connsiteY471" fmla="*/ 637547 h 748134"/>
                <a:gd name="connsiteX472" fmla="*/ 443393 w 1407939"/>
                <a:gd name="connsiteY472" fmla="*/ 642168 h 748134"/>
                <a:gd name="connsiteX473" fmla="*/ 443393 w 1407939"/>
                <a:gd name="connsiteY473" fmla="*/ 646789 h 748134"/>
                <a:gd name="connsiteX474" fmla="*/ 445579 w 1407939"/>
                <a:gd name="connsiteY474" fmla="*/ 651410 h 748134"/>
                <a:gd name="connsiteX475" fmla="*/ 449889 w 1407939"/>
                <a:gd name="connsiteY475" fmla="*/ 653720 h 748134"/>
                <a:gd name="connsiteX476" fmla="*/ 449889 w 1407939"/>
                <a:gd name="connsiteY476" fmla="*/ 662900 h 748134"/>
                <a:gd name="connsiteX477" fmla="*/ 452012 w 1407939"/>
                <a:gd name="connsiteY477" fmla="*/ 665210 h 748134"/>
                <a:gd name="connsiteX478" fmla="*/ 456322 w 1407939"/>
                <a:gd name="connsiteY478" fmla="*/ 667520 h 748134"/>
                <a:gd name="connsiteX479" fmla="*/ 460694 w 1407939"/>
                <a:gd name="connsiteY479" fmla="*/ 672141 h 748134"/>
                <a:gd name="connsiteX480" fmla="*/ 460694 w 1407939"/>
                <a:gd name="connsiteY480" fmla="*/ 674452 h 748134"/>
                <a:gd name="connsiteX481" fmla="*/ 458508 w 1407939"/>
                <a:gd name="connsiteY481" fmla="*/ 676762 h 748134"/>
                <a:gd name="connsiteX482" fmla="*/ 456322 w 1407939"/>
                <a:gd name="connsiteY482" fmla="*/ 676762 h 748134"/>
                <a:gd name="connsiteX483" fmla="*/ 456322 w 1407939"/>
                <a:gd name="connsiteY483" fmla="*/ 690624 h 748134"/>
                <a:gd name="connsiteX484" fmla="*/ 460694 w 1407939"/>
                <a:gd name="connsiteY484" fmla="*/ 695245 h 748134"/>
                <a:gd name="connsiteX485" fmla="*/ 460694 w 1407939"/>
                <a:gd name="connsiteY485" fmla="*/ 706797 h 748134"/>
                <a:gd name="connsiteX486" fmla="*/ 465004 w 1407939"/>
                <a:gd name="connsiteY486" fmla="*/ 711418 h 748134"/>
                <a:gd name="connsiteX487" fmla="*/ 471250 w 1407939"/>
                <a:gd name="connsiteY487" fmla="*/ 713728 h 748134"/>
                <a:gd name="connsiteX488" fmla="*/ 475559 w 1407939"/>
                <a:gd name="connsiteY488" fmla="*/ 713728 h 748134"/>
                <a:gd name="connsiteX489" fmla="*/ 479869 w 1407939"/>
                <a:gd name="connsiteY489" fmla="*/ 718349 h 748134"/>
                <a:gd name="connsiteX490" fmla="*/ 495608 w 1407939"/>
                <a:gd name="connsiteY490" fmla="*/ 718349 h 748134"/>
                <a:gd name="connsiteX491" fmla="*/ 495608 w 1407939"/>
                <a:gd name="connsiteY491" fmla="*/ 720660 h 748134"/>
                <a:gd name="connsiteX492" fmla="*/ 497732 w 1407939"/>
                <a:gd name="connsiteY492" fmla="*/ 725281 h 748134"/>
                <a:gd name="connsiteX493" fmla="*/ 506414 w 1407939"/>
                <a:gd name="connsiteY493" fmla="*/ 725281 h 748134"/>
                <a:gd name="connsiteX494" fmla="*/ 506414 w 1407939"/>
                <a:gd name="connsiteY494" fmla="*/ 723157 h 748134"/>
                <a:gd name="connsiteX495" fmla="*/ 502042 w 1407939"/>
                <a:gd name="connsiteY495" fmla="*/ 695433 h 748134"/>
                <a:gd name="connsiteX496" fmla="*/ 508287 w 1407939"/>
                <a:gd name="connsiteY496" fmla="*/ 688501 h 748134"/>
                <a:gd name="connsiteX497" fmla="*/ 502042 w 1407939"/>
                <a:gd name="connsiteY497" fmla="*/ 683881 h 748134"/>
                <a:gd name="connsiteX498" fmla="*/ 502042 w 1407939"/>
                <a:gd name="connsiteY498" fmla="*/ 676949 h 748134"/>
                <a:gd name="connsiteX499" fmla="*/ 504228 w 1407939"/>
                <a:gd name="connsiteY499" fmla="*/ 679260 h 748134"/>
                <a:gd name="connsiteX500" fmla="*/ 510474 w 1407939"/>
                <a:gd name="connsiteY500" fmla="*/ 679260 h 748134"/>
                <a:gd name="connsiteX501" fmla="*/ 512597 w 1407939"/>
                <a:gd name="connsiteY501" fmla="*/ 676949 h 748134"/>
                <a:gd name="connsiteX502" fmla="*/ 512597 w 1407939"/>
                <a:gd name="connsiteY502" fmla="*/ 665397 h 748134"/>
                <a:gd name="connsiteX503" fmla="*/ 521216 w 1407939"/>
                <a:gd name="connsiteY503" fmla="*/ 663087 h 748134"/>
                <a:gd name="connsiteX504" fmla="*/ 523402 w 1407939"/>
                <a:gd name="connsiteY504" fmla="*/ 653908 h 748134"/>
                <a:gd name="connsiteX505" fmla="*/ 529648 w 1407939"/>
                <a:gd name="connsiteY505" fmla="*/ 656218 h 748134"/>
                <a:gd name="connsiteX506" fmla="*/ 535894 w 1407939"/>
                <a:gd name="connsiteY506" fmla="*/ 651597 h 748134"/>
                <a:gd name="connsiteX507" fmla="*/ 533708 w 1407939"/>
                <a:gd name="connsiteY507" fmla="*/ 642356 h 748134"/>
                <a:gd name="connsiteX508" fmla="*/ 538018 w 1407939"/>
                <a:gd name="connsiteY508" fmla="*/ 646977 h 748134"/>
                <a:gd name="connsiteX509" fmla="*/ 538018 w 1407939"/>
                <a:gd name="connsiteY509" fmla="*/ 641981 h 748134"/>
                <a:gd name="connsiteX510" fmla="*/ 540204 w 1407939"/>
                <a:gd name="connsiteY510" fmla="*/ 637360 h 748134"/>
                <a:gd name="connsiteX511" fmla="*/ 542327 w 1407939"/>
                <a:gd name="connsiteY511" fmla="*/ 635050 h 748134"/>
                <a:gd name="connsiteX512" fmla="*/ 545575 w 1407939"/>
                <a:gd name="connsiteY512" fmla="*/ 635050 h 748134"/>
                <a:gd name="connsiteX513" fmla="*/ 547699 w 1407939"/>
                <a:gd name="connsiteY513" fmla="*/ 637360 h 748134"/>
                <a:gd name="connsiteX514" fmla="*/ 547699 w 1407939"/>
                <a:gd name="connsiteY514" fmla="*/ 641981 h 748134"/>
                <a:gd name="connsiteX515" fmla="*/ 553945 w 1407939"/>
                <a:gd name="connsiteY515" fmla="*/ 641981 h 748134"/>
                <a:gd name="connsiteX516" fmla="*/ 558254 w 1407939"/>
                <a:gd name="connsiteY516" fmla="*/ 639671 h 748134"/>
                <a:gd name="connsiteX517" fmla="*/ 564500 w 1407939"/>
                <a:gd name="connsiteY517" fmla="*/ 637360 h 748134"/>
                <a:gd name="connsiteX518" fmla="*/ 573119 w 1407939"/>
                <a:gd name="connsiteY518" fmla="*/ 632739 h 748134"/>
                <a:gd name="connsiteX519" fmla="*/ 575243 w 1407939"/>
                <a:gd name="connsiteY519" fmla="*/ 630429 h 748134"/>
                <a:gd name="connsiteX520" fmla="*/ 577429 w 1407939"/>
                <a:gd name="connsiteY520" fmla="*/ 625808 h 748134"/>
                <a:gd name="connsiteX521" fmla="*/ 581739 w 1407939"/>
                <a:gd name="connsiteY521" fmla="*/ 623498 h 748134"/>
                <a:gd name="connsiteX522" fmla="*/ 583862 w 1407939"/>
                <a:gd name="connsiteY522" fmla="*/ 618877 h 748134"/>
                <a:gd name="connsiteX523" fmla="*/ 586048 w 1407939"/>
                <a:gd name="connsiteY523" fmla="*/ 616566 h 748134"/>
                <a:gd name="connsiteX524" fmla="*/ 586048 w 1407939"/>
                <a:gd name="connsiteY524" fmla="*/ 611946 h 748134"/>
                <a:gd name="connsiteX525" fmla="*/ 583862 w 1407939"/>
                <a:gd name="connsiteY525" fmla="*/ 609635 h 748134"/>
                <a:gd name="connsiteX526" fmla="*/ 583862 w 1407939"/>
                <a:gd name="connsiteY526" fmla="*/ 602704 h 748134"/>
                <a:gd name="connsiteX527" fmla="*/ 586048 w 1407939"/>
                <a:gd name="connsiteY527" fmla="*/ 602704 h 748134"/>
                <a:gd name="connsiteX528" fmla="*/ 594668 w 1407939"/>
                <a:gd name="connsiteY528" fmla="*/ 607325 h 748134"/>
                <a:gd name="connsiteX529" fmla="*/ 596854 w 1407939"/>
                <a:gd name="connsiteY529" fmla="*/ 609635 h 748134"/>
                <a:gd name="connsiteX530" fmla="*/ 601163 w 1407939"/>
                <a:gd name="connsiteY530" fmla="*/ 611946 h 748134"/>
                <a:gd name="connsiteX531" fmla="*/ 605473 w 1407939"/>
                <a:gd name="connsiteY531" fmla="*/ 611946 h 748134"/>
                <a:gd name="connsiteX532" fmla="*/ 607596 w 1407939"/>
                <a:gd name="connsiteY532" fmla="*/ 609635 h 748134"/>
                <a:gd name="connsiteX533" fmla="*/ 613842 w 1407939"/>
                <a:gd name="connsiteY533" fmla="*/ 595773 h 748134"/>
                <a:gd name="connsiteX534" fmla="*/ 615966 w 1407939"/>
                <a:gd name="connsiteY534" fmla="*/ 595773 h 748134"/>
                <a:gd name="connsiteX535" fmla="*/ 622212 w 1407939"/>
                <a:gd name="connsiteY535" fmla="*/ 602704 h 748134"/>
                <a:gd name="connsiteX536" fmla="*/ 626521 w 1407939"/>
                <a:gd name="connsiteY536" fmla="*/ 602704 h 748134"/>
                <a:gd name="connsiteX537" fmla="*/ 628645 w 1407939"/>
                <a:gd name="connsiteY537" fmla="*/ 600394 h 748134"/>
                <a:gd name="connsiteX538" fmla="*/ 630831 w 1407939"/>
                <a:gd name="connsiteY538" fmla="*/ 595773 h 748134"/>
                <a:gd name="connsiteX539" fmla="*/ 632955 w 1407939"/>
                <a:gd name="connsiteY539" fmla="*/ 593462 h 748134"/>
                <a:gd name="connsiteX540" fmla="*/ 635141 w 1407939"/>
                <a:gd name="connsiteY540" fmla="*/ 598083 h 748134"/>
                <a:gd name="connsiteX541" fmla="*/ 637264 w 1407939"/>
                <a:gd name="connsiteY541" fmla="*/ 600394 h 748134"/>
                <a:gd name="connsiteX542" fmla="*/ 639450 w 1407939"/>
                <a:gd name="connsiteY542" fmla="*/ 605015 h 748134"/>
                <a:gd name="connsiteX543" fmla="*/ 643760 w 1407939"/>
                <a:gd name="connsiteY543" fmla="*/ 607325 h 748134"/>
                <a:gd name="connsiteX544" fmla="*/ 645946 w 1407939"/>
                <a:gd name="connsiteY544" fmla="*/ 609635 h 748134"/>
                <a:gd name="connsiteX545" fmla="*/ 652192 w 1407939"/>
                <a:gd name="connsiteY545" fmla="*/ 609635 h 748134"/>
                <a:gd name="connsiteX546" fmla="*/ 654378 w 1407939"/>
                <a:gd name="connsiteY546" fmla="*/ 607325 h 748134"/>
                <a:gd name="connsiteX547" fmla="*/ 656501 w 1407939"/>
                <a:gd name="connsiteY547" fmla="*/ 602704 h 748134"/>
                <a:gd name="connsiteX548" fmla="*/ 660811 w 1407939"/>
                <a:gd name="connsiteY548" fmla="*/ 598083 h 748134"/>
                <a:gd name="connsiteX549" fmla="*/ 664246 w 1407939"/>
                <a:gd name="connsiteY549" fmla="*/ 598083 h 748134"/>
                <a:gd name="connsiteX550" fmla="*/ 668556 w 1407939"/>
                <a:gd name="connsiteY550" fmla="*/ 600394 h 748134"/>
                <a:gd name="connsiteX551" fmla="*/ 672866 w 1407939"/>
                <a:gd name="connsiteY551" fmla="*/ 605015 h 748134"/>
                <a:gd name="connsiteX552" fmla="*/ 672866 w 1407939"/>
                <a:gd name="connsiteY552" fmla="*/ 609635 h 748134"/>
                <a:gd name="connsiteX553" fmla="*/ 674989 w 1407939"/>
                <a:gd name="connsiteY553" fmla="*/ 614256 h 748134"/>
                <a:gd name="connsiteX554" fmla="*/ 674989 w 1407939"/>
                <a:gd name="connsiteY554" fmla="*/ 621187 h 748134"/>
                <a:gd name="connsiteX555" fmla="*/ 687981 w 1407939"/>
                <a:gd name="connsiteY555" fmla="*/ 621187 h 748134"/>
                <a:gd name="connsiteX556" fmla="*/ 690104 w 1407939"/>
                <a:gd name="connsiteY556" fmla="*/ 623498 h 748134"/>
                <a:gd name="connsiteX557" fmla="*/ 692290 w 1407939"/>
                <a:gd name="connsiteY557" fmla="*/ 623498 h 748134"/>
                <a:gd name="connsiteX558" fmla="*/ 692290 w 1407939"/>
                <a:gd name="connsiteY558" fmla="*/ 618877 h 748134"/>
                <a:gd name="connsiteX559" fmla="*/ 694414 w 1407939"/>
                <a:gd name="connsiteY559" fmla="*/ 616566 h 748134"/>
                <a:gd name="connsiteX560" fmla="*/ 694414 w 1407939"/>
                <a:gd name="connsiteY560" fmla="*/ 618877 h 748134"/>
                <a:gd name="connsiteX561" fmla="*/ 703033 w 1407939"/>
                <a:gd name="connsiteY561" fmla="*/ 628119 h 748134"/>
                <a:gd name="connsiteX562" fmla="*/ 705219 w 1407939"/>
                <a:gd name="connsiteY562" fmla="*/ 625808 h 748134"/>
                <a:gd name="connsiteX563" fmla="*/ 707343 w 1407939"/>
                <a:gd name="connsiteY563" fmla="*/ 621187 h 748134"/>
                <a:gd name="connsiteX564" fmla="*/ 707343 w 1407939"/>
                <a:gd name="connsiteY564" fmla="*/ 614256 h 748134"/>
                <a:gd name="connsiteX565" fmla="*/ 705219 w 1407939"/>
                <a:gd name="connsiteY565" fmla="*/ 609635 h 748134"/>
                <a:gd name="connsiteX566" fmla="*/ 711465 w 1407939"/>
                <a:gd name="connsiteY566" fmla="*/ 611946 h 748134"/>
                <a:gd name="connsiteX567" fmla="*/ 715775 w 1407939"/>
                <a:gd name="connsiteY567" fmla="*/ 618877 h 748134"/>
                <a:gd name="connsiteX568" fmla="*/ 720084 w 1407939"/>
                <a:gd name="connsiteY568" fmla="*/ 621187 h 748134"/>
                <a:gd name="connsiteX569" fmla="*/ 720084 w 1407939"/>
                <a:gd name="connsiteY569" fmla="*/ 625808 h 748134"/>
                <a:gd name="connsiteX570" fmla="*/ 722270 w 1407939"/>
                <a:gd name="connsiteY570" fmla="*/ 625808 h 748134"/>
                <a:gd name="connsiteX571" fmla="*/ 724394 w 1407939"/>
                <a:gd name="connsiteY571" fmla="*/ 628119 h 748134"/>
                <a:gd name="connsiteX572" fmla="*/ 728704 w 1407939"/>
                <a:gd name="connsiteY572" fmla="*/ 628119 h 748134"/>
                <a:gd name="connsiteX573" fmla="*/ 730890 w 1407939"/>
                <a:gd name="connsiteY573" fmla="*/ 625808 h 748134"/>
                <a:gd name="connsiteX574" fmla="*/ 730890 w 1407939"/>
                <a:gd name="connsiteY574" fmla="*/ 623498 h 748134"/>
                <a:gd name="connsiteX575" fmla="*/ 728704 w 1407939"/>
                <a:gd name="connsiteY575" fmla="*/ 618877 h 748134"/>
                <a:gd name="connsiteX576" fmla="*/ 726705 w 1407939"/>
                <a:gd name="connsiteY576" fmla="*/ 617004 h 748134"/>
                <a:gd name="connsiteX577" fmla="*/ 722395 w 1407939"/>
                <a:gd name="connsiteY577" fmla="*/ 614693 h 748134"/>
                <a:gd name="connsiteX578" fmla="*/ 720209 w 1407939"/>
                <a:gd name="connsiteY578" fmla="*/ 612383 h 748134"/>
                <a:gd name="connsiteX579" fmla="*/ 718086 w 1407939"/>
                <a:gd name="connsiteY579" fmla="*/ 607762 h 748134"/>
                <a:gd name="connsiteX580" fmla="*/ 722395 w 1407939"/>
                <a:gd name="connsiteY580" fmla="*/ 607762 h 748134"/>
                <a:gd name="connsiteX581" fmla="*/ 726705 w 1407939"/>
                <a:gd name="connsiteY581" fmla="*/ 603141 h 748134"/>
                <a:gd name="connsiteX582" fmla="*/ 726705 w 1407939"/>
                <a:gd name="connsiteY582" fmla="*/ 598271 h 748134"/>
                <a:gd name="connsiteX583" fmla="*/ 724519 w 1407939"/>
                <a:gd name="connsiteY583" fmla="*/ 595960 h 748134"/>
                <a:gd name="connsiteX584" fmla="*/ 707280 w 1407939"/>
                <a:gd name="connsiteY584" fmla="*/ 595960 h 748134"/>
                <a:gd name="connsiteX585" fmla="*/ 705157 w 1407939"/>
                <a:gd name="connsiteY585" fmla="*/ 593650 h 748134"/>
                <a:gd name="connsiteX586" fmla="*/ 705157 w 1407939"/>
                <a:gd name="connsiteY586" fmla="*/ 589029 h 748134"/>
                <a:gd name="connsiteX587" fmla="*/ 707280 w 1407939"/>
                <a:gd name="connsiteY587" fmla="*/ 586719 h 748134"/>
                <a:gd name="connsiteX588" fmla="*/ 713526 w 1407939"/>
                <a:gd name="connsiteY588" fmla="*/ 586719 h 748134"/>
                <a:gd name="connsiteX589" fmla="*/ 717836 w 1407939"/>
                <a:gd name="connsiteY589" fmla="*/ 589029 h 748134"/>
                <a:gd name="connsiteX590" fmla="*/ 719959 w 1407939"/>
                <a:gd name="connsiteY590" fmla="*/ 589029 h 748134"/>
                <a:gd name="connsiteX591" fmla="*/ 724269 w 1407939"/>
                <a:gd name="connsiteY591" fmla="*/ 591339 h 748134"/>
                <a:gd name="connsiteX592" fmla="*/ 728579 w 1407939"/>
                <a:gd name="connsiteY592" fmla="*/ 591339 h 748134"/>
                <a:gd name="connsiteX593" fmla="*/ 741570 w 1407939"/>
                <a:gd name="connsiteY593" fmla="*/ 584408 h 748134"/>
                <a:gd name="connsiteX594" fmla="*/ 743694 w 1407939"/>
                <a:gd name="connsiteY594" fmla="*/ 582098 h 748134"/>
                <a:gd name="connsiteX595" fmla="*/ 748003 w 1407939"/>
                <a:gd name="connsiteY595" fmla="*/ 582098 h 748134"/>
                <a:gd name="connsiteX596" fmla="*/ 748003 w 1407939"/>
                <a:gd name="connsiteY596" fmla="*/ 584408 h 748134"/>
                <a:gd name="connsiteX597" fmla="*/ 756622 w 1407939"/>
                <a:gd name="connsiteY597" fmla="*/ 584408 h 748134"/>
                <a:gd name="connsiteX598" fmla="*/ 760932 w 1407939"/>
                <a:gd name="connsiteY598" fmla="*/ 582098 h 748134"/>
                <a:gd name="connsiteX599" fmla="*/ 763118 w 1407939"/>
                <a:gd name="connsiteY599" fmla="*/ 582098 h 748134"/>
                <a:gd name="connsiteX600" fmla="*/ 765242 w 1407939"/>
                <a:gd name="connsiteY600" fmla="*/ 579787 h 748134"/>
                <a:gd name="connsiteX601" fmla="*/ 765242 w 1407939"/>
                <a:gd name="connsiteY601" fmla="*/ 577477 h 748134"/>
                <a:gd name="connsiteX602" fmla="*/ 767428 w 1407939"/>
                <a:gd name="connsiteY602" fmla="*/ 572856 h 748134"/>
                <a:gd name="connsiteX603" fmla="*/ 767428 w 1407939"/>
                <a:gd name="connsiteY603" fmla="*/ 570546 h 748134"/>
                <a:gd name="connsiteX604" fmla="*/ 769551 w 1407939"/>
                <a:gd name="connsiteY604" fmla="*/ 570546 h 748134"/>
                <a:gd name="connsiteX605" fmla="*/ 769551 w 1407939"/>
                <a:gd name="connsiteY605" fmla="*/ 572856 h 748134"/>
                <a:gd name="connsiteX606" fmla="*/ 771738 w 1407939"/>
                <a:gd name="connsiteY606" fmla="*/ 577477 h 748134"/>
                <a:gd name="connsiteX607" fmla="*/ 771738 w 1407939"/>
                <a:gd name="connsiteY607" fmla="*/ 586719 h 748134"/>
                <a:gd name="connsiteX608" fmla="*/ 773861 w 1407939"/>
                <a:gd name="connsiteY608" fmla="*/ 586719 h 748134"/>
                <a:gd name="connsiteX609" fmla="*/ 776047 w 1407939"/>
                <a:gd name="connsiteY609" fmla="*/ 584408 h 748134"/>
                <a:gd name="connsiteX610" fmla="*/ 780357 w 1407939"/>
                <a:gd name="connsiteY610" fmla="*/ 582098 h 748134"/>
                <a:gd name="connsiteX611" fmla="*/ 786603 w 1407939"/>
                <a:gd name="connsiteY611" fmla="*/ 582098 h 748134"/>
                <a:gd name="connsiteX612" fmla="*/ 790912 w 1407939"/>
                <a:gd name="connsiteY612" fmla="*/ 579787 h 748134"/>
                <a:gd name="connsiteX613" fmla="*/ 795409 w 1407939"/>
                <a:gd name="connsiteY613" fmla="*/ 579787 h 748134"/>
                <a:gd name="connsiteX614" fmla="*/ 799719 w 1407939"/>
                <a:gd name="connsiteY614" fmla="*/ 582098 h 748134"/>
                <a:gd name="connsiteX615" fmla="*/ 801842 w 1407939"/>
                <a:gd name="connsiteY615" fmla="*/ 586719 h 748134"/>
                <a:gd name="connsiteX616" fmla="*/ 801842 w 1407939"/>
                <a:gd name="connsiteY616" fmla="*/ 579538 h 748134"/>
                <a:gd name="connsiteX617" fmla="*/ 806152 w 1407939"/>
                <a:gd name="connsiteY617" fmla="*/ 579538 h 748134"/>
                <a:gd name="connsiteX618" fmla="*/ 810462 w 1407939"/>
                <a:gd name="connsiteY618" fmla="*/ 584158 h 748134"/>
                <a:gd name="connsiteX619" fmla="*/ 810462 w 1407939"/>
                <a:gd name="connsiteY619" fmla="*/ 588779 h 748134"/>
                <a:gd name="connsiteX620" fmla="*/ 821267 w 1407939"/>
                <a:gd name="connsiteY620" fmla="*/ 586469 h 748134"/>
                <a:gd name="connsiteX621" fmla="*/ 819081 w 1407939"/>
                <a:gd name="connsiteY621" fmla="*/ 591090 h 748134"/>
                <a:gd name="connsiteX622" fmla="*/ 819081 w 1407939"/>
                <a:gd name="connsiteY622" fmla="*/ 595710 h 748134"/>
                <a:gd name="connsiteX623" fmla="*/ 821267 w 1407939"/>
                <a:gd name="connsiteY623" fmla="*/ 598021 h 748134"/>
                <a:gd name="connsiteX624" fmla="*/ 821267 w 1407939"/>
                <a:gd name="connsiteY624" fmla="*/ 602642 h 748134"/>
                <a:gd name="connsiteX625" fmla="*/ 825577 w 1407939"/>
                <a:gd name="connsiteY625" fmla="*/ 607262 h 748134"/>
                <a:gd name="connsiteX626" fmla="*/ 829886 w 1407939"/>
                <a:gd name="connsiteY626" fmla="*/ 607262 h 748134"/>
                <a:gd name="connsiteX627" fmla="*/ 836132 w 1407939"/>
                <a:gd name="connsiteY627" fmla="*/ 604952 h 748134"/>
                <a:gd name="connsiteX628" fmla="*/ 844751 w 1407939"/>
                <a:gd name="connsiteY628" fmla="*/ 595710 h 748134"/>
                <a:gd name="connsiteX629" fmla="*/ 850997 w 1407939"/>
                <a:gd name="connsiteY629" fmla="*/ 593400 h 748134"/>
                <a:gd name="connsiteX630" fmla="*/ 855307 w 1407939"/>
                <a:gd name="connsiteY630" fmla="*/ 593400 h 748134"/>
                <a:gd name="connsiteX631" fmla="*/ 859617 w 1407939"/>
                <a:gd name="connsiteY631" fmla="*/ 595710 h 748134"/>
                <a:gd name="connsiteX632" fmla="*/ 861803 w 1407939"/>
                <a:gd name="connsiteY632" fmla="*/ 598021 h 748134"/>
                <a:gd name="connsiteX633" fmla="*/ 868049 w 1407939"/>
                <a:gd name="connsiteY633" fmla="*/ 611883 h 748134"/>
                <a:gd name="connsiteX634" fmla="*/ 868049 w 1407939"/>
                <a:gd name="connsiteY634" fmla="*/ 617004 h 748134"/>
                <a:gd name="connsiteX635" fmla="*/ 870172 w 1407939"/>
                <a:gd name="connsiteY635" fmla="*/ 619314 h 748134"/>
                <a:gd name="connsiteX636" fmla="*/ 874482 w 1407939"/>
                <a:gd name="connsiteY636" fmla="*/ 621624 h 748134"/>
                <a:gd name="connsiteX637" fmla="*/ 885287 w 1407939"/>
                <a:gd name="connsiteY637" fmla="*/ 621624 h 748134"/>
                <a:gd name="connsiteX638" fmla="*/ 883101 w 1407939"/>
                <a:gd name="connsiteY638" fmla="*/ 637797 h 748134"/>
                <a:gd name="connsiteX639" fmla="*/ 883101 w 1407939"/>
                <a:gd name="connsiteY639" fmla="*/ 640108 h 748134"/>
                <a:gd name="connsiteX640" fmla="*/ 880977 w 1407939"/>
                <a:gd name="connsiteY640" fmla="*/ 642418 h 748134"/>
                <a:gd name="connsiteX641" fmla="*/ 874732 w 1407939"/>
                <a:gd name="connsiteY641" fmla="*/ 656281 h 748134"/>
                <a:gd name="connsiteX642" fmla="*/ 874732 w 1407939"/>
                <a:gd name="connsiteY642" fmla="*/ 658591 h 748134"/>
                <a:gd name="connsiteX643" fmla="*/ 879041 w 1407939"/>
                <a:gd name="connsiteY643" fmla="*/ 663149 h 748134"/>
                <a:gd name="connsiteX644" fmla="*/ 881227 w 1407939"/>
                <a:gd name="connsiteY644" fmla="*/ 663149 h 748134"/>
                <a:gd name="connsiteX645" fmla="*/ 883351 w 1407939"/>
                <a:gd name="connsiteY645" fmla="*/ 667770 h 748134"/>
                <a:gd name="connsiteX646" fmla="*/ 874732 w 1407939"/>
                <a:gd name="connsiteY646" fmla="*/ 677012 h 748134"/>
                <a:gd name="connsiteX647" fmla="*/ 880977 w 1407939"/>
                <a:gd name="connsiteY647" fmla="*/ 695745 h 748134"/>
                <a:gd name="connsiteX648" fmla="*/ 887223 w 1407939"/>
                <a:gd name="connsiteY648" fmla="*/ 688814 h 748134"/>
                <a:gd name="connsiteX649" fmla="*/ 889409 w 1407939"/>
                <a:gd name="connsiteY649" fmla="*/ 688814 h 748134"/>
                <a:gd name="connsiteX650" fmla="*/ 889409 w 1407939"/>
                <a:gd name="connsiteY650" fmla="*/ 691124 h 748134"/>
                <a:gd name="connsiteX651" fmla="*/ 887223 w 1407939"/>
                <a:gd name="connsiteY651" fmla="*/ 693434 h 748134"/>
                <a:gd name="connsiteX652" fmla="*/ 885100 w 1407939"/>
                <a:gd name="connsiteY652" fmla="*/ 698055 h 748134"/>
                <a:gd name="connsiteX653" fmla="*/ 885100 w 1407939"/>
                <a:gd name="connsiteY653" fmla="*/ 700366 h 748134"/>
                <a:gd name="connsiteX654" fmla="*/ 882914 w 1407939"/>
                <a:gd name="connsiteY654" fmla="*/ 704986 h 748134"/>
                <a:gd name="connsiteX655" fmla="*/ 889160 w 1407939"/>
                <a:gd name="connsiteY655" fmla="*/ 704986 h 748134"/>
                <a:gd name="connsiteX656" fmla="*/ 889160 w 1407939"/>
                <a:gd name="connsiteY656" fmla="*/ 723719 h 748134"/>
                <a:gd name="connsiteX657" fmla="*/ 895405 w 1407939"/>
                <a:gd name="connsiteY657" fmla="*/ 723719 h 748134"/>
                <a:gd name="connsiteX658" fmla="*/ 897591 w 1407939"/>
                <a:gd name="connsiteY658" fmla="*/ 726030 h 748134"/>
                <a:gd name="connsiteX659" fmla="*/ 899715 w 1407939"/>
                <a:gd name="connsiteY659" fmla="*/ 726030 h 748134"/>
                <a:gd name="connsiteX660" fmla="*/ 899715 w 1407939"/>
                <a:gd name="connsiteY660" fmla="*/ 730651 h 748134"/>
                <a:gd name="connsiteX661" fmla="*/ 897591 w 1407939"/>
                <a:gd name="connsiteY661" fmla="*/ 735272 h 748134"/>
                <a:gd name="connsiteX662" fmla="*/ 897591 w 1407939"/>
                <a:gd name="connsiteY662" fmla="*/ 739892 h 748134"/>
                <a:gd name="connsiteX663" fmla="*/ 907835 w 1407939"/>
                <a:gd name="connsiteY663" fmla="*/ 748135 h 748134"/>
                <a:gd name="connsiteX664" fmla="*/ 909958 w 1407939"/>
                <a:gd name="connsiteY664" fmla="*/ 748135 h 748134"/>
                <a:gd name="connsiteX665" fmla="*/ 912144 w 1407939"/>
                <a:gd name="connsiteY665" fmla="*/ 745824 h 748134"/>
                <a:gd name="connsiteX666" fmla="*/ 916454 w 1407939"/>
                <a:gd name="connsiteY666" fmla="*/ 743514 h 748134"/>
                <a:gd name="connsiteX667" fmla="*/ 918640 w 1407939"/>
                <a:gd name="connsiteY667" fmla="*/ 743514 h 748134"/>
                <a:gd name="connsiteX668" fmla="*/ 920764 w 1407939"/>
                <a:gd name="connsiteY668" fmla="*/ 741204 h 748134"/>
                <a:gd name="connsiteX669" fmla="*/ 922950 w 1407939"/>
                <a:gd name="connsiteY669" fmla="*/ 736583 h 748134"/>
                <a:gd name="connsiteX670" fmla="*/ 922950 w 1407939"/>
                <a:gd name="connsiteY670" fmla="*/ 729652 h 748134"/>
                <a:gd name="connsiteX671" fmla="*/ 929195 w 1407939"/>
                <a:gd name="connsiteY671" fmla="*/ 729652 h 748134"/>
                <a:gd name="connsiteX672" fmla="*/ 929195 w 1407939"/>
                <a:gd name="connsiteY672" fmla="*/ 720410 h 748134"/>
                <a:gd name="connsiteX673" fmla="*/ 935441 w 1407939"/>
                <a:gd name="connsiteY673" fmla="*/ 706548 h 748134"/>
                <a:gd name="connsiteX674" fmla="*/ 935441 w 1407939"/>
                <a:gd name="connsiteY674" fmla="*/ 699616 h 748134"/>
                <a:gd name="connsiteX675" fmla="*/ 937565 w 1407939"/>
                <a:gd name="connsiteY675" fmla="*/ 694996 h 748134"/>
                <a:gd name="connsiteX676" fmla="*/ 937565 w 1407939"/>
                <a:gd name="connsiteY676" fmla="*/ 690375 h 748134"/>
                <a:gd name="connsiteX677" fmla="*/ 935441 w 1407939"/>
                <a:gd name="connsiteY677" fmla="*/ 685754 h 748134"/>
                <a:gd name="connsiteX678" fmla="*/ 935441 w 1407939"/>
                <a:gd name="connsiteY678" fmla="*/ 681133 h 748134"/>
                <a:gd name="connsiteX679" fmla="*/ 933255 w 1407939"/>
                <a:gd name="connsiteY679" fmla="*/ 674202 h 748134"/>
                <a:gd name="connsiteX680" fmla="*/ 931132 w 1407939"/>
                <a:gd name="connsiteY680" fmla="*/ 669581 h 748134"/>
                <a:gd name="connsiteX681" fmla="*/ 928946 w 1407939"/>
                <a:gd name="connsiteY681" fmla="*/ 662650 h 748134"/>
                <a:gd name="connsiteX682" fmla="*/ 928946 w 1407939"/>
                <a:gd name="connsiteY682" fmla="*/ 655781 h 748134"/>
                <a:gd name="connsiteX683" fmla="*/ 931132 w 1407939"/>
                <a:gd name="connsiteY683" fmla="*/ 648850 h 748134"/>
                <a:gd name="connsiteX684" fmla="*/ 933255 w 1407939"/>
                <a:gd name="connsiteY684" fmla="*/ 644229 h 748134"/>
                <a:gd name="connsiteX685" fmla="*/ 933255 w 1407939"/>
                <a:gd name="connsiteY685" fmla="*/ 632677 h 748134"/>
                <a:gd name="connsiteX686" fmla="*/ 931132 w 1407939"/>
                <a:gd name="connsiteY686" fmla="*/ 625746 h 748134"/>
                <a:gd name="connsiteX687" fmla="*/ 928946 w 1407939"/>
                <a:gd name="connsiteY687" fmla="*/ 621125 h 748134"/>
                <a:gd name="connsiteX688" fmla="*/ 926822 w 1407939"/>
                <a:gd name="connsiteY688" fmla="*/ 614194 h 748134"/>
                <a:gd name="connsiteX689" fmla="*/ 924636 w 1407939"/>
                <a:gd name="connsiteY689" fmla="*/ 609573 h 748134"/>
                <a:gd name="connsiteX690" fmla="*/ 924636 w 1407939"/>
                <a:gd name="connsiteY690" fmla="*/ 584158 h 748134"/>
                <a:gd name="connsiteX691" fmla="*/ 926822 w 1407939"/>
                <a:gd name="connsiteY691" fmla="*/ 572606 h 748134"/>
                <a:gd name="connsiteX692" fmla="*/ 928946 w 1407939"/>
                <a:gd name="connsiteY692" fmla="*/ 565675 h 748134"/>
                <a:gd name="connsiteX693" fmla="*/ 933255 w 1407939"/>
                <a:gd name="connsiteY693" fmla="*/ 558744 h 748134"/>
                <a:gd name="connsiteX694" fmla="*/ 935441 w 1407939"/>
                <a:gd name="connsiteY694" fmla="*/ 554123 h 748134"/>
                <a:gd name="connsiteX695" fmla="*/ 937565 w 1407939"/>
                <a:gd name="connsiteY695" fmla="*/ 547192 h 748134"/>
                <a:gd name="connsiteX696" fmla="*/ 939751 w 1407939"/>
                <a:gd name="connsiteY696" fmla="*/ 544881 h 748134"/>
                <a:gd name="connsiteX697" fmla="*/ 939751 w 1407939"/>
                <a:gd name="connsiteY697" fmla="*/ 542571 h 748134"/>
                <a:gd name="connsiteX698" fmla="*/ 944060 w 1407939"/>
                <a:gd name="connsiteY698" fmla="*/ 537950 h 748134"/>
                <a:gd name="connsiteX699" fmla="*/ 952680 w 1407939"/>
                <a:gd name="connsiteY699" fmla="*/ 531019 h 748134"/>
                <a:gd name="connsiteX700" fmla="*/ 954803 w 1407939"/>
                <a:gd name="connsiteY700" fmla="*/ 521777 h 748134"/>
                <a:gd name="connsiteX701" fmla="*/ 959175 w 1407939"/>
                <a:gd name="connsiteY701" fmla="*/ 526398 h 748134"/>
                <a:gd name="connsiteX702" fmla="*/ 961299 w 1407939"/>
                <a:gd name="connsiteY702" fmla="*/ 517157 h 748134"/>
                <a:gd name="connsiteX703" fmla="*/ 980724 w 1407939"/>
                <a:gd name="connsiteY703" fmla="*/ 517157 h 748134"/>
                <a:gd name="connsiteX704" fmla="*/ 980724 w 1407939"/>
                <a:gd name="connsiteY704" fmla="*/ 505854 h 748134"/>
                <a:gd name="connsiteX705" fmla="*/ 986970 w 1407939"/>
                <a:gd name="connsiteY705" fmla="*/ 508165 h 748134"/>
                <a:gd name="connsiteX706" fmla="*/ 989155 w 1407939"/>
                <a:gd name="connsiteY706" fmla="*/ 503544 h 748134"/>
                <a:gd name="connsiteX707" fmla="*/ 995401 w 1407939"/>
                <a:gd name="connsiteY707" fmla="*/ 503544 h 748134"/>
                <a:gd name="connsiteX708" fmla="*/ 1004083 w 1407939"/>
                <a:gd name="connsiteY708" fmla="*/ 491992 h 748134"/>
                <a:gd name="connsiteX709" fmla="*/ 1004083 w 1407939"/>
                <a:gd name="connsiteY709" fmla="*/ 489681 h 748134"/>
                <a:gd name="connsiteX710" fmla="*/ 1006207 w 1407939"/>
                <a:gd name="connsiteY710" fmla="*/ 487371 h 748134"/>
                <a:gd name="connsiteX711" fmla="*/ 1010516 w 1407939"/>
                <a:gd name="connsiteY711" fmla="*/ 478129 h 748134"/>
                <a:gd name="connsiteX712" fmla="*/ 1016762 w 1407939"/>
                <a:gd name="connsiteY712" fmla="*/ 475819 h 748134"/>
                <a:gd name="connsiteX713" fmla="*/ 1027505 w 1407939"/>
                <a:gd name="connsiteY713" fmla="*/ 475819 h 748134"/>
                <a:gd name="connsiteX714" fmla="*/ 1031815 w 1407939"/>
                <a:gd name="connsiteY714" fmla="*/ 478129 h 748134"/>
                <a:gd name="connsiteX715" fmla="*/ 1036124 w 1407939"/>
                <a:gd name="connsiteY715" fmla="*/ 478129 h 748134"/>
                <a:gd name="connsiteX716" fmla="*/ 1038311 w 1407939"/>
                <a:gd name="connsiteY716" fmla="*/ 475819 h 748134"/>
                <a:gd name="connsiteX717" fmla="*/ 1042620 w 1407939"/>
                <a:gd name="connsiteY717" fmla="*/ 466577 h 748134"/>
                <a:gd name="connsiteX718" fmla="*/ 1044744 w 1407939"/>
                <a:gd name="connsiteY718" fmla="*/ 464267 h 748134"/>
                <a:gd name="connsiteX719" fmla="*/ 1046930 w 1407939"/>
                <a:gd name="connsiteY719" fmla="*/ 459646 h 748134"/>
                <a:gd name="connsiteX720" fmla="*/ 1051239 w 1407939"/>
                <a:gd name="connsiteY720" fmla="*/ 461957 h 748134"/>
                <a:gd name="connsiteX721" fmla="*/ 1053425 w 1407939"/>
                <a:gd name="connsiteY721" fmla="*/ 452715 h 748134"/>
                <a:gd name="connsiteX722" fmla="*/ 1083593 w 1407939"/>
                <a:gd name="connsiteY722" fmla="*/ 450405 h 748134"/>
                <a:gd name="connsiteX723" fmla="*/ 1085717 w 1407939"/>
                <a:gd name="connsiteY723" fmla="*/ 441163 h 748134"/>
                <a:gd name="connsiteX724" fmla="*/ 1070664 w 1407939"/>
                <a:gd name="connsiteY724" fmla="*/ 443473 h 748134"/>
                <a:gd name="connsiteX725" fmla="*/ 1072788 w 1407939"/>
                <a:gd name="connsiteY725" fmla="*/ 441163 h 748134"/>
                <a:gd name="connsiteX726" fmla="*/ 1077097 w 1407939"/>
                <a:gd name="connsiteY726" fmla="*/ 438852 h 748134"/>
                <a:gd name="connsiteX727" fmla="*/ 1079283 w 1407939"/>
                <a:gd name="connsiteY727" fmla="*/ 438852 h 748134"/>
                <a:gd name="connsiteX728" fmla="*/ 1079283 w 1407939"/>
                <a:gd name="connsiteY728" fmla="*/ 436542 h 748134"/>
                <a:gd name="connsiteX729" fmla="*/ 1077097 w 1407939"/>
                <a:gd name="connsiteY729" fmla="*/ 434232 h 748134"/>
                <a:gd name="connsiteX730" fmla="*/ 1074974 w 1407939"/>
                <a:gd name="connsiteY730" fmla="*/ 429611 h 748134"/>
                <a:gd name="connsiteX731" fmla="*/ 1072788 w 1407939"/>
                <a:gd name="connsiteY731" fmla="*/ 427300 h 748134"/>
                <a:gd name="connsiteX732" fmla="*/ 1085717 w 1407939"/>
                <a:gd name="connsiteY732" fmla="*/ 424990 h 748134"/>
                <a:gd name="connsiteX733" fmla="*/ 1095210 w 1407939"/>
                <a:gd name="connsiteY733" fmla="*/ 429673 h 748134"/>
                <a:gd name="connsiteX734" fmla="*/ 1105953 w 1407939"/>
                <a:gd name="connsiteY734" fmla="*/ 415811 h 748134"/>
                <a:gd name="connsiteX735" fmla="*/ 1086528 w 1407939"/>
                <a:gd name="connsiteY735" fmla="*/ 413500 h 748134"/>
                <a:gd name="connsiteX736" fmla="*/ 1086528 w 1407939"/>
                <a:gd name="connsiteY736" fmla="*/ 404259 h 748134"/>
                <a:gd name="connsiteX737" fmla="*/ 1090838 w 1407939"/>
                <a:gd name="connsiteY737" fmla="*/ 408880 h 748134"/>
                <a:gd name="connsiteX738" fmla="*/ 1105953 w 1407939"/>
                <a:gd name="connsiteY738" fmla="*/ 404259 h 748134"/>
                <a:gd name="connsiteX739" fmla="*/ 1108139 w 1407939"/>
                <a:gd name="connsiteY739" fmla="*/ 381155 h 748134"/>
                <a:gd name="connsiteX740" fmla="*/ 1097334 w 1407939"/>
                <a:gd name="connsiteY740" fmla="*/ 385776 h 748134"/>
                <a:gd name="connsiteX741" fmla="*/ 1095210 w 1407939"/>
                <a:gd name="connsiteY741" fmla="*/ 374223 h 748134"/>
                <a:gd name="connsiteX742" fmla="*/ 1086528 w 1407939"/>
                <a:gd name="connsiteY742" fmla="*/ 369665 h 748134"/>
                <a:gd name="connsiteX743" fmla="*/ 1103829 w 1407939"/>
                <a:gd name="connsiteY743" fmla="*/ 376534 h 748134"/>
                <a:gd name="connsiteX744" fmla="*/ 1105953 w 1407939"/>
                <a:gd name="connsiteY744" fmla="*/ 374223 h 748134"/>
                <a:gd name="connsiteX745" fmla="*/ 1099707 w 1407939"/>
                <a:gd name="connsiteY745" fmla="*/ 367355 h 748134"/>
                <a:gd name="connsiteX746" fmla="*/ 1110450 w 1407939"/>
                <a:gd name="connsiteY746" fmla="*/ 367355 h 748134"/>
                <a:gd name="connsiteX747" fmla="*/ 1108326 w 1407939"/>
                <a:gd name="connsiteY747" fmla="*/ 365044 h 748134"/>
                <a:gd name="connsiteX748" fmla="*/ 1106140 w 1407939"/>
                <a:gd name="connsiteY748" fmla="*/ 360424 h 748134"/>
                <a:gd name="connsiteX749" fmla="*/ 1099895 w 1407939"/>
                <a:gd name="connsiteY749" fmla="*/ 353492 h 748134"/>
                <a:gd name="connsiteX750" fmla="*/ 1097708 w 1407939"/>
                <a:gd name="connsiteY750" fmla="*/ 348871 h 748134"/>
                <a:gd name="connsiteX751" fmla="*/ 1097708 w 1407939"/>
                <a:gd name="connsiteY751" fmla="*/ 344251 h 748134"/>
                <a:gd name="connsiteX752" fmla="*/ 1099895 w 1407939"/>
                <a:gd name="connsiteY752" fmla="*/ 341940 h 748134"/>
                <a:gd name="connsiteX753" fmla="*/ 1093649 w 1407939"/>
                <a:gd name="connsiteY753" fmla="*/ 335009 h 748134"/>
                <a:gd name="connsiteX754" fmla="*/ 1093649 w 1407939"/>
                <a:gd name="connsiteY754" fmla="*/ 332699 h 748134"/>
                <a:gd name="connsiteX755" fmla="*/ 1095210 w 1407939"/>
                <a:gd name="connsiteY755" fmla="*/ 332699 h 748134"/>
                <a:gd name="connsiteX756" fmla="*/ 1101456 w 1407939"/>
                <a:gd name="connsiteY756" fmla="*/ 325767 h 748134"/>
                <a:gd name="connsiteX757" fmla="*/ 1103642 w 1407939"/>
                <a:gd name="connsiteY757" fmla="*/ 325767 h 748134"/>
                <a:gd name="connsiteX758" fmla="*/ 1101456 w 1407939"/>
                <a:gd name="connsiteY758" fmla="*/ 335009 h 748134"/>
                <a:gd name="connsiteX759" fmla="*/ 1112261 w 1407939"/>
                <a:gd name="connsiteY759" fmla="*/ 344251 h 748134"/>
                <a:gd name="connsiteX760" fmla="*/ 1112261 w 1407939"/>
                <a:gd name="connsiteY760" fmla="*/ 341940 h 748134"/>
                <a:gd name="connsiteX761" fmla="*/ 1114385 w 1407939"/>
                <a:gd name="connsiteY761" fmla="*/ 339630 h 748134"/>
                <a:gd name="connsiteX762" fmla="*/ 1114385 w 1407939"/>
                <a:gd name="connsiteY762" fmla="*/ 332699 h 748134"/>
                <a:gd name="connsiteX763" fmla="*/ 1116571 w 1407939"/>
                <a:gd name="connsiteY763" fmla="*/ 328078 h 748134"/>
                <a:gd name="connsiteX764" fmla="*/ 1116571 w 1407939"/>
                <a:gd name="connsiteY764" fmla="*/ 321147 h 748134"/>
                <a:gd name="connsiteX765" fmla="*/ 1118695 w 1407939"/>
                <a:gd name="connsiteY765" fmla="*/ 316526 h 748134"/>
                <a:gd name="connsiteX766" fmla="*/ 1129500 w 1407939"/>
                <a:gd name="connsiteY766" fmla="*/ 304974 h 748134"/>
                <a:gd name="connsiteX767" fmla="*/ 1133809 w 1407939"/>
                <a:gd name="connsiteY767" fmla="*/ 302663 h 748134"/>
                <a:gd name="connsiteX768" fmla="*/ 1135933 w 1407939"/>
                <a:gd name="connsiteY768" fmla="*/ 302663 h 748134"/>
                <a:gd name="connsiteX769" fmla="*/ 1135933 w 1407939"/>
                <a:gd name="connsiteY769" fmla="*/ 304786 h 748134"/>
                <a:gd name="connsiteX770" fmla="*/ 1131623 w 1407939"/>
                <a:gd name="connsiteY770" fmla="*/ 314028 h 748134"/>
                <a:gd name="connsiteX771" fmla="*/ 1125378 w 1407939"/>
                <a:gd name="connsiteY771" fmla="*/ 320959 h 748134"/>
                <a:gd name="connsiteX772" fmla="*/ 1123192 w 1407939"/>
                <a:gd name="connsiteY772" fmla="*/ 325580 h 748134"/>
                <a:gd name="connsiteX773" fmla="*/ 1121068 w 1407939"/>
                <a:gd name="connsiteY773" fmla="*/ 339443 h 748134"/>
                <a:gd name="connsiteX774" fmla="*/ 1127314 w 1407939"/>
                <a:gd name="connsiteY774" fmla="*/ 339443 h 748134"/>
                <a:gd name="connsiteX775" fmla="*/ 1127314 w 1407939"/>
                <a:gd name="connsiteY775" fmla="*/ 344063 h 748134"/>
                <a:gd name="connsiteX776" fmla="*/ 1125190 w 1407939"/>
                <a:gd name="connsiteY776" fmla="*/ 348684 h 748134"/>
                <a:gd name="connsiteX777" fmla="*/ 1125190 w 1407939"/>
                <a:gd name="connsiteY777" fmla="*/ 353305 h 748134"/>
                <a:gd name="connsiteX778" fmla="*/ 1118944 w 1407939"/>
                <a:gd name="connsiteY778" fmla="*/ 360236 h 748134"/>
                <a:gd name="connsiteX779" fmla="*/ 1114635 w 1407939"/>
                <a:gd name="connsiteY779" fmla="*/ 369478 h 748134"/>
                <a:gd name="connsiteX780" fmla="*/ 1114635 w 1407939"/>
                <a:gd name="connsiteY780" fmla="*/ 376347 h 748134"/>
                <a:gd name="connsiteX781" fmla="*/ 1123316 w 1407939"/>
                <a:gd name="connsiteY781" fmla="*/ 367230 h 748134"/>
                <a:gd name="connsiteX782" fmla="*/ 1125503 w 1407939"/>
                <a:gd name="connsiteY782" fmla="*/ 362609 h 748134"/>
                <a:gd name="connsiteX783" fmla="*/ 1129812 w 1407939"/>
                <a:gd name="connsiteY783" fmla="*/ 357988 h 748134"/>
                <a:gd name="connsiteX784" fmla="*/ 1138432 w 1407939"/>
                <a:gd name="connsiteY784" fmla="*/ 353367 h 748134"/>
                <a:gd name="connsiteX785" fmla="*/ 1142741 w 1407939"/>
                <a:gd name="connsiteY785" fmla="*/ 348747 h 748134"/>
                <a:gd name="connsiteX786" fmla="*/ 1147051 w 1407939"/>
                <a:gd name="connsiteY786" fmla="*/ 339505 h 748134"/>
                <a:gd name="connsiteX787" fmla="*/ 1147051 w 1407939"/>
                <a:gd name="connsiteY787" fmla="*/ 307159 h 748134"/>
                <a:gd name="connsiteX788" fmla="*/ 1149237 w 1407939"/>
                <a:gd name="connsiteY788" fmla="*/ 300228 h 748134"/>
                <a:gd name="connsiteX789" fmla="*/ 1149237 w 1407939"/>
                <a:gd name="connsiteY789" fmla="*/ 295607 h 748134"/>
                <a:gd name="connsiteX790" fmla="*/ 1151360 w 1407939"/>
                <a:gd name="connsiteY790" fmla="*/ 290986 h 748134"/>
                <a:gd name="connsiteX791" fmla="*/ 1153546 w 1407939"/>
                <a:gd name="connsiteY791" fmla="*/ 290986 h 748134"/>
                <a:gd name="connsiteX792" fmla="*/ 1153546 w 1407939"/>
                <a:gd name="connsiteY792" fmla="*/ 295607 h 748134"/>
                <a:gd name="connsiteX793" fmla="*/ 1151360 w 1407939"/>
                <a:gd name="connsiteY793" fmla="*/ 300228 h 748134"/>
                <a:gd name="connsiteX794" fmla="*/ 1151360 w 1407939"/>
                <a:gd name="connsiteY794" fmla="*/ 307159 h 748134"/>
                <a:gd name="connsiteX795" fmla="*/ 1153546 w 1407939"/>
                <a:gd name="connsiteY795" fmla="*/ 307159 h 748134"/>
                <a:gd name="connsiteX796" fmla="*/ 1155670 w 1407939"/>
                <a:gd name="connsiteY796" fmla="*/ 309470 h 748134"/>
                <a:gd name="connsiteX797" fmla="*/ 1155670 w 1407939"/>
                <a:gd name="connsiteY797" fmla="*/ 323519 h 748134"/>
                <a:gd name="connsiteX798" fmla="*/ 1161916 w 1407939"/>
                <a:gd name="connsiteY798" fmla="*/ 316588 h 748134"/>
                <a:gd name="connsiteX799" fmla="*/ 1164039 w 1407939"/>
                <a:gd name="connsiteY799" fmla="*/ 311967 h 748134"/>
                <a:gd name="connsiteX800" fmla="*/ 1181278 w 1407939"/>
                <a:gd name="connsiteY800" fmla="*/ 293234 h 748134"/>
                <a:gd name="connsiteX801" fmla="*/ 1185650 w 1407939"/>
                <a:gd name="connsiteY801" fmla="*/ 290924 h 748134"/>
                <a:gd name="connsiteX802" fmla="*/ 1194269 w 1407939"/>
                <a:gd name="connsiteY802" fmla="*/ 281682 h 748134"/>
                <a:gd name="connsiteX803" fmla="*/ 1194269 w 1407939"/>
                <a:gd name="connsiteY803" fmla="*/ 279809 h 748134"/>
                <a:gd name="connsiteX804" fmla="*/ 1192083 w 1407939"/>
                <a:gd name="connsiteY804" fmla="*/ 277499 h 748134"/>
                <a:gd name="connsiteX805" fmla="*/ 1189960 w 1407939"/>
                <a:gd name="connsiteY805" fmla="*/ 277499 h 748134"/>
                <a:gd name="connsiteX806" fmla="*/ 1187774 w 1407939"/>
                <a:gd name="connsiteY806" fmla="*/ 275188 h 748134"/>
                <a:gd name="connsiteX807" fmla="*/ 1187774 w 1407939"/>
                <a:gd name="connsiteY807" fmla="*/ 270567 h 748134"/>
                <a:gd name="connsiteX808" fmla="*/ 1189960 w 1407939"/>
                <a:gd name="connsiteY808" fmla="*/ 268257 h 748134"/>
                <a:gd name="connsiteX809" fmla="*/ 1194269 w 1407939"/>
                <a:gd name="connsiteY809" fmla="*/ 268257 h 748134"/>
                <a:gd name="connsiteX810" fmla="*/ 1196393 w 1407939"/>
                <a:gd name="connsiteY810" fmla="*/ 270567 h 748134"/>
                <a:gd name="connsiteX811" fmla="*/ 1207635 w 1407939"/>
                <a:gd name="connsiteY811" fmla="*/ 270567 h 748134"/>
                <a:gd name="connsiteX812" fmla="*/ 1218378 w 1407939"/>
                <a:gd name="connsiteY812" fmla="*/ 268257 h 748134"/>
                <a:gd name="connsiteX813" fmla="*/ 1239989 w 1407939"/>
                <a:gd name="connsiteY813" fmla="*/ 259015 h 748134"/>
                <a:gd name="connsiteX814" fmla="*/ 1244299 w 1407939"/>
                <a:gd name="connsiteY814" fmla="*/ 256705 h 748134"/>
                <a:gd name="connsiteX815" fmla="*/ 1238053 w 1407939"/>
                <a:gd name="connsiteY815" fmla="*/ 254395 h 748134"/>
                <a:gd name="connsiteX816" fmla="*/ 1235929 w 1407939"/>
                <a:gd name="connsiteY816" fmla="*/ 254395 h 748134"/>
                <a:gd name="connsiteX817" fmla="*/ 1233743 w 1407939"/>
                <a:gd name="connsiteY817" fmla="*/ 256705 h 748134"/>
                <a:gd name="connsiteX818" fmla="*/ 1227497 w 1407939"/>
                <a:gd name="connsiteY818" fmla="*/ 259015 h 748134"/>
                <a:gd name="connsiteX819" fmla="*/ 1223188 w 1407939"/>
                <a:gd name="connsiteY819" fmla="*/ 259015 h 748134"/>
                <a:gd name="connsiteX820" fmla="*/ 1218878 w 1407939"/>
                <a:gd name="connsiteY820" fmla="*/ 261326 h 748134"/>
                <a:gd name="connsiteX821" fmla="*/ 1212632 w 1407939"/>
                <a:gd name="connsiteY821" fmla="*/ 261326 h 748134"/>
                <a:gd name="connsiteX822" fmla="*/ 1208322 w 1407939"/>
                <a:gd name="connsiteY822" fmla="*/ 263636 h 748134"/>
                <a:gd name="connsiteX823" fmla="*/ 1204013 w 1407939"/>
                <a:gd name="connsiteY823" fmla="*/ 263636 h 748134"/>
                <a:gd name="connsiteX824" fmla="*/ 1201827 w 1407939"/>
                <a:gd name="connsiteY824" fmla="*/ 261326 h 748134"/>
                <a:gd name="connsiteX825" fmla="*/ 1201827 w 1407939"/>
                <a:gd name="connsiteY825" fmla="*/ 259015 h 748134"/>
                <a:gd name="connsiteX826" fmla="*/ 1204013 w 1407939"/>
                <a:gd name="connsiteY826" fmla="*/ 256705 h 748134"/>
                <a:gd name="connsiteX827" fmla="*/ 1206137 w 1407939"/>
                <a:gd name="connsiteY827" fmla="*/ 252084 h 748134"/>
                <a:gd name="connsiteX828" fmla="*/ 1210446 w 1407939"/>
                <a:gd name="connsiteY828" fmla="*/ 252084 h 748134"/>
                <a:gd name="connsiteX829" fmla="*/ 1214756 w 1407939"/>
                <a:gd name="connsiteY829" fmla="*/ 249774 h 748134"/>
                <a:gd name="connsiteX830" fmla="*/ 1223375 w 1407939"/>
                <a:gd name="connsiteY830" fmla="*/ 249774 h 748134"/>
                <a:gd name="connsiteX831" fmla="*/ 1255729 w 1407939"/>
                <a:gd name="connsiteY831" fmla="*/ 247463 h 748134"/>
                <a:gd name="connsiteX832" fmla="*/ 1270843 w 1407939"/>
                <a:gd name="connsiteY832" fmla="*/ 233601 h 748134"/>
                <a:gd name="connsiteX833" fmla="*/ 1275153 w 1407939"/>
                <a:gd name="connsiteY833" fmla="*/ 238222 h 748134"/>
                <a:gd name="connsiteX834" fmla="*/ 1283772 w 1407939"/>
                <a:gd name="connsiteY834" fmla="*/ 233601 h 748134"/>
                <a:gd name="connsiteX835" fmla="*/ 1283772 w 1407939"/>
                <a:gd name="connsiteY835" fmla="*/ 247463 h 748134"/>
                <a:gd name="connsiteX836" fmla="*/ 1294578 w 1407939"/>
                <a:gd name="connsiteY836" fmla="*/ 238222 h 748134"/>
                <a:gd name="connsiteX837" fmla="*/ 1303197 w 1407939"/>
                <a:gd name="connsiteY837" fmla="*/ 235911 h 748134"/>
                <a:gd name="connsiteX838" fmla="*/ 1305321 w 1407939"/>
                <a:gd name="connsiteY838" fmla="*/ 224422 h 748134"/>
                <a:gd name="connsiteX839" fmla="*/ 1301011 w 1407939"/>
                <a:gd name="connsiteY839" fmla="*/ 219801 h 748134"/>
                <a:gd name="connsiteX840" fmla="*/ 1298887 w 1407939"/>
                <a:gd name="connsiteY840" fmla="*/ 231290 h 748134"/>
                <a:gd name="connsiteX841" fmla="*/ 1290268 w 1407939"/>
                <a:gd name="connsiteY841" fmla="*/ 231290 h 748134"/>
                <a:gd name="connsiteX842" fmla="*/ 1290268 w 1407939"/>
                <a:gd name="connsiteY842" fmla="*/ 222111 h 748134"/>
                <a:gd name="connsiteX843" fmla="*/ 1284022 w 1407939"/>
                <a:gd name="connsiteY843" fmla="*/ 212870 h 748134"/>
                <a:gd name="connsiteX844" fmla="*/ 1292641 w 1407939"/>
                <a:gd name="connsiteY844" fmla="*/ 208249 h 748134"/>
                <a:gd name="connsiteX845" fmla="*/ 1294828 w 1407939"/>
                <a:gd name="connsiteY845" fmla="*/ 194386 h 748134"/>
                <a:gd name="connsiteX846" fmla="*/ 1299137 w 1407939"/>
                <a:gd name="connsiteY846" fmla="*/ 192076 h 748134"/>
                <a:gd name="connsiteX847" fmla="*/ 1301261 w 1407939"/>
                <a:gd name="connsiteY847" fmla="*/ 187455 h 748134"/>
                <a:gd name="connsiteX848" fmla="*/ 1305570 w 1407939"/>
                <a:gd name="connsiteY848" fmla="*/ 185145 h 748134"/>
                <a:gd name="connsiteX849" fmla="*/ 1307756 w 1407939"/>
                <a:gd name="connsiteY849" fmla="*/ 182834 h 748134"/>
                <a:gd name="connsiteX850" fmla="*/ 1312066 w 1407939"/>
                <a:gd name="connsiteY850" fmla="*/ 180524 h 748134"/>
                <a:gd name="connsiteX851" fmla="*/ 1314190 w 1407939"/>
                <a:gd name="connsiteY851" fmla="*/ 175903 h 748134"/>
                <a:gd name="connsiteX852" fmla="*/ 1314190 w 1407939"/>
                <a:gd name="connsiteY852" fmla="*/ 173593 h 748134"/>
                <a:gd name="connsiteX853" fmla="*/ 1316376 w 1407939"/>
                <a:gd name="connsiteY853" fmla="*/ 171282 h 748134"/>
                <a:gd name="connsiteX854" fmla="*/ 1316376 w 1407939"/>
                <a:gd name="connsiteY854" fmla="*/ 168972 h 748134"/>
                <a:gd name="connsiteX855" fmla="*/ 1327181 w 1407939"/>
                <a:gd name="connsiteY855" fmla="*/ 171282 h 748134"/>
                <a:gd name="connsiteX856" fmla="*/ 1331491 w 1407939"/>
                <a:gd name="connsiteY856" fmla="*/ 164351 h 748134"/>
                <a:gd name="connsiteX857" fmla="*/ 1333614 w 1407939"/>
                <a:gd name="connsiteY857" fmla="*/ 166662 h 748134"/>
                <a:gd name="connsiteX858" fmla="*/ 1337924 w 1407939"/>
                <a:gd name="connsiteY858" fmla="*/ 166662 h 748134"/>
                <a:gd name="connsiteX859" fmla="*/ 1340110 w 1407939"/>
                <a:gd name="connsiteY859" fmla="*/ 164351 h 748134"/>
                <a:gd name="connsiteX860" fmla="*/ 1344420 w 1407939"/>
                <a:gd name="connsiteY860" fmla="*/ 162041 h 748134"/>
                <a:gd name="connsiteX861" fmla="*/ 1346543 w 1407939"/>
                <a:gd name="connsiteY861" fmla="*/ 157420 h 748134"/>
                <a:gd name="connsiteX862" fmla="*/ 1350853 w 1407939"/>
                <a:gd name="connsiteY862" fmla="*/ 155109 h 748134"/>
                <a:gd name="connsiteX863" fmla="*/ 1357099 w 1407939"/>
                <a:gd name="connsiteY863" fmla="*/ 148178 h 748134"/>
                <a:gd name="connsiteX864" fmla="*/ 1357099 w 1407939"/>
                <a:gd name="connsiteY864" fmla="*/ 159730 h 748134"/>
                <a:gd name="connsiteX865" fmla="*/ 1361408 w 1407939"/>
                <a:gd name="connsiteY865" fmla="*/ 157420 h 748134"/>
                <a:gd name="connsiteX866" fmla="*/ 1363532 w 1407939"/>
                <a:gd name="connsiteY866" fmla="*/ 155109 h 748134"/>
                <a:gd name="connsiteX867" fmla="*/ 1376523 w 1407939"/>
                <a:gd name="connsiteY867" fmla="*/ 148178 h 748134"/>
                <a:gd name="connsiteX868" fmla="*/ 1378647 w 1407939"/>
                <a:gd name="connsiteY868" fmla="*/ 145868 h 748134"/>
                <a:gd name="connsiteX869" fmla="*/ 1382957 w 1407939"/>
                <a:gd name="connsiteY869" fmla="*/ 145868 h 748134"/>
                <a:gd name="connsiteX870" fmla="*/ 1387266 w 1407939"/>
                <a:gd name="connsiteY870" fmla="*/ 143557 h 748134"/>
                <a:gd name="connsiteX871" fmla="*/ 1393512 w 1407939"/>
                <a:gd name="connsiteY871" fmla="*/ 143557 h 748134"/>
                <a:gd name="connsiteX872" fmla="*/ 1397822 w 1407939"/>
                <a:gd name="connsiteY872" fmla="*/ 141247 h 748134"/>
                <a:gd name="connsiteX873" fmla="*/ 1401257 w 1407939"/>
                <a:gd name="connsiteY873" fmla="*/ 141247 h 748134"/>
                <a:gd name="connsiteX874" fmla="*/ 1401257 w 1407939"/>
                <a:gd name="connsiteY874" fmla="*/ 127385 h 748134"/>
                <a:gd name="connsiteX875" fmla="*/ 1392638 w 1407939"/>
                <a:gd name="connsiteY875" fmla="*/ 127385 h 748134"/>
                <a:gd name="connsiteX876" fmla="*/ 1392638 w 1407939"/>
                <a:gd name="connsiteY876" fmla="*/ 125074 h 748134"/>
                <a:gd name="connsiteX877" fmla="*/ 1394761 w 1407939"/>
                <a:gd name="connsiteY877" fmla="*/ 120453 h 748134"/>
                <a:gd name="connsiteX878" fmla="*/ 1399071 w 1407939"/>
                <a:gd name="connsiteY878" fmla="*/ 115833 h 748134"/>
                <a:gd name="connsiteX879" fmla="*/ 1396947 w 1407939"/>
                <a:gd name="connsiteY879" fmla="*/ 113522 h 748134"/>
                <a:gd name="connsiteX880" fmla="*/ 1395011 w 1407939"/>
                <a:gd name="connsiteY880" fmla="*/ 113522 h 748134"/>
                <a:gd name="connsiteX881" fmla="*/ 1392887 w 1407939"/>
                <a:gd name="connsiteY881" fmla="*/ 111212 h 748134"/>
                <a:gd name="connsiteX882" fmla="*/ 1392887 w 1407939"/>
                <a:gd name="connsiteY882" fmla="*/ 106591 h 748134"/>
                <a:gd name="connsiteX883" fmla="*/ 1397197 w 1407939"/>
                <a:gd name="connsiteY883" fmla="*/ 97349 h 748134"/>
                <a:gd name="connsiteX884" fmla="*/ 1401507 w 1407939"/>
                <a:gd name="connsiteY884" fmla="*/ 85797 h 748134"/>
                <a:gd name="connsiteX885" fmla="*/ 1405816 w 1407939"/>
                <a:gd name="connsiteY885" fmla="*/ 76618 h 748134"/>
                <a:gd name="connsiteX886" fmla="*/ 1407940 w 1407939"/>
                <a:gd name="connsiteY886" fmla="*/ 67376 h 748134"/>
                <a:gd name="connsiteX887" fmla="*/ 1407940 w 1407939"/>
                <a:gd name="connsiteY887" fmla="*/ 65066 h 748134"/>
                <a:gd name="connsiteX888" fmla="*/ 1405816 w 1407939"/>
                <a:gd name="connsiteY888" fmla="*/ 62756 h 748134"/>
                <a:gd name="connsiteX889" fmla="*/ 1392887 w 1407939"/>
                <a:gd name="connsiteY889" fmla="*/ 62756 h 748134"/>
                <a:gd name="connsiteX890" fmla="*/ 1388578 w 1407939"/>
                <a:gd name="connsiteY890" fmla="*/ 65066 h 74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1407939" h="748134">
                  <a:moveTo>
                    <a:pt x="976539" y="140935"/>
                  </a:moveTo>
                  <a:lnTo>
                    <a:pt x="974353" y="140935"/>
                  </a:lnTo>
                  <a:lnTo>
                    <a:pt x="974353" y="136189"/>
                  </a:lnTo>
                  <a:lnTo>
                    <a:pt x="976539" y="133879"/>
                  </a:lnTo>
                  <a:lnTo>
                    <a:pt x="976539" y="129258"/>
                  </a:lnTo>
                  <a:lnTo>
                    <a:pt x="974353" y="129258"/>
                  </a:lnTo>
                  <a:lnTo>
                    <a:pt x="970043" y="131568"/>
                  </a:lnTo>
                  <a:lnTo>
                    <a:pt x="967920" y="133879"/>
                  </a:lnTo>
                  <a:lnTo>
                    <a:pt x="964047" y="136189"/>
                  </a:lnTo>
                  <a:lnTo>
                    <a:pt x="961861" y="143120"/>
                  </a:lnTo>
                  <a:lnTo>
                    <a:pt x="957552" y="140810"/>
                  </a:lnTo>
                  <a:lnTo>
                    <a:pt x="957552" y="145431"/>
                  </a:lnTo>
                  <a:lnTo>
                    <a:pt x="953242" y="154672"/>
                  </a:lnTo>
                  <a:lnTo>
                    <a:pt x="944623" y="159293"/>
                  </a:lnTo>
                  <a:lnTo>
                    <a:pt x="944623" y="163914"/>
                  </a:lnTo>
                  <a:lnTo>
                    <a:pt x="946746" y="166224"/>
                  </a:lnTo>
                  <a:lnTo>
                    <a:pt x="944623" y="166224"/>
                  </a:lnTo>
                  <a:lnTo>
                    <a:pt x="933817" y="177776"/>
                  </a:lnTo>
                  <a:lnTo>
                    <a:pt x="933817" y="180087"/>
                  </a:lnTo>
                  <a:lnTo>
                    <a:pt x="936003" y="182397"/>
                  </a:lnTo>
                  <a:lnTo>
                    <a:pt x="938127" y="182397"/>
                  </a:lnTo>
                  <a:lnTo>
                    <a:pt x="940313" y="184708"/>
                  </a:lnTo>
                  <a:lnTo>
                    <a:pt x="940313" y="189328"/>
                  </a:lnTo>
                  <a:lnTo>
                    <a:pt x="938127" y="191639"/>
                  </a:lnTo>
                  <a:lnTo>
                    <a:pt x="936003" y="191639"/>
                  </a:lnTo>
                  <a:lnTo>
                    <a:pt x="936003" y="196260"/>
                  </a:lnTo>
                  <a:lnTo>
                    <a:pt x="931694" y="205501"/>
                  </a:lnTo>
                  <a:lnTo>
                    <a:pt x="927384" y="212433"/>
                  </a:lnTo>
                  <a:lnTo>
                    <a:pt x="916579" y="223985"/>
                  </a:lnTo>
                  <a:lnTo>
                    <a:pt x="890721" y="237785"/>
                  </a:lnTo>
                  <a:lnTo>
                    <a:pt x="892845" y="226295"/>
                  </a:lnTo>
                  <a:lnTo>
                    <a:pt x="890721" y="223985"/>
                  </a:lnTo>
                  <a:lnTo>
                    <a:pt x="890721" y="221674"/>
                  </a:lnTo>
                  <a:lnTo>
                    <a:pt x="888535" y="219364"/>
                  </a:lnTo>
                  <a:lnTo>
                    <a:pt x="888535" y="217366"/>
                  </a:lnTo>
                  <a:lnTo>
                    <a:pt x="890721" y="212745"/>
                  </a:lnTo>
                  <a:lnTo>
                    <a:pt x="896967" y="205814"/>
                  </a:lnTo>
                  <a:lnTo>
                    <a:pt x="899153" y="201193"/>
                  </a:lnTo>
                  <a:lnTo>
                    <a:pt x="899153" y="198633"/>
                  </a:lnTo>
                  <a:lnTo>
                    <a:pt x="896967" y="196322"/>
                  </a:lnTo>
                  <a:lnTo>
                    <a:pt x="896967" y="189391"/>
                  </a:lnTo>
                  <a:lnTo>
                    <a:pt x="899153" y="184770"/>
                  </a:lnTo>
                  <a:lnTo>
                    <a:pt x="901277" y="182460"/>
                  </a:lnTo>
                  <a:lnTo>
                    <a:pt x="903462" y="177839"/>
                  </a:lnTo>
                  <a:lnTo>
                    <a:pt x="907772" y="175529"/>
                  </a:lnTo>
                  <a:lnTo>
                    <a:pt x="909896" y="173218"/>
                  </a:lnTo>
                  <a:lnTo>
                    <a:pt x="909896" y="166287"/>
                  </a:lnTo>
                  <a:lnTo>
                    <a:pt x="912082" y="166287"/>
                  </a:lnTo>
                  <a:lnTo>
                    <a:pt x="942249" y="133941"/>
                  </a:lnTo>
                  <a:lnTo>
                    <a:pt x="931506" y="136252"/>
                  </a:lnTo>
                  <a:lnTo>
                    <a:pt x="927197" y="138562"/>
                  </a:lnTo>
                  <a:lnTo>
                    <a:pt x="925011" y="140872"/>
                  </a:lnTo>
                  <a:lnTo>
                    <a:pt x="920701" y="143183"/>
                  </a:lnTo>
                  <a:lnTo>
                    <a:pt x="918577" y="145493"/>
                  </a:lnTo>
                  <a:lnTo>
                    <a:pt x="916391" y="145493"/>
                  </a:lnTo>
                  <a:lnTo>
                    <a:pt x="916391" y="143183"/>
                  </a:lnTo>
                  <a:lnTo>
                    <a:pt x="918577" y="140872"/>
                  </a:lnTo>
                  <a:lnTo>
                    <a:pt x="922887" y="138562"/>
                  </a:lnTo>
                  <a:lnTo>
                    <a:pt x="931506" y="129320"/>
                  </a:lnTo>
                  <a:lnTo>
                    <a:pt x="935816" y="127010"/>
                  </a:lnTo>
                  <a:lnTo>
                    <a:pt x="955178" y="106216"/>
                  </a:lnTo>
                  <a:lnTo>
                    <a:pt x="959550" y="110837"/>
                  </a:lnTo>
                  <a:lnTo>
                    <a:pt x="963860" y="106216"/>
                  </a:lnTo>
                  <a:lnTo>
                    <a:pt x="963860" y="111212"/>
                  </a:lnTo>
                  <a:lnTo>
                    <a:pt x="968170" y="111212"/>
                  </a:lnTo>
                  <a:lnTo>
                    <a:pt x="970293" y="108901"/>
                  </a:lnTo>
                  <a:lnTo>
                    <a:pt x="970293" y="104281"/>
                  </a:lnTo>
                  <a:lnTo>
                    <a:pt x="978912" y="106591"/>
                  </a:lnTo>
                  <a:lnTo>
                    <a:pt x="983222" y="104281"/>
                  </a:lnTo>
                  <a:lnTo>
                    <a:pt x="985408" y="104281"/>
                  </a:lnTo>
                  <a:lnTo>
                    <a:pt x="989718" y="101970"/>
                  </a:lnTo>
                  <a:lnTo>
                    <a:pt x="995963" y="101970"/>
                  </a:lnTo>
                  <a:lnTo>
                    <a:pt x="1000273" y="104281"/>
                  </a:lnTo>
                  <a:lnTo>
                    <a:pt x="1002459" y="106591"/>
                  </a:lnTo>
                  <a:lnTo>
                    <a:pt x="1004645" y="111212"/>
                  </a:lnTo>
                  <a:lnTo>
                    <a:pt x="995963" y="113522"/>
                  </a:lnTo>
                  <a:lnTo>
                    <a:pt x="995963" y="122764"/>
                  </a:lnTo>
                  <a:lnTo>
                    <a:pt x="985221" y="122764"/>
                  </a:lnTo>
                  <a:lnTo>
                    <a:pt x="983035" y="125074"/>
                  </a:lnTo>
                  <a:lnTo>
                    <a:pt x="983035" y="138937"/>
                  </a:lnTo>
                  <a:lnTo>
                    <a:pt x="980911" y="141247"/>
                  </a:lnTo>
                  <a:close/>
                  <a:moveTo>
                    <a:pt x="1386204" y="64754"/>
                  </a:moveTo>
                  <a:lnTo>
                    <a:pt x="1384081" y="64754"/>
                  </a:lnTo>
                  <a:lnTo>
                    <a:pt x="1381895" y="62443"/>
                  </a:lnTo>
                  <a:lnTo>
                    <a:pt x="1381895" y="60133"/>
                  </a:lnTo>
                  <a:lnTo>
                    <a:pt x="1379771" y="57823"/>
                  </a:lnTo>
                  <a:lnTo>
                    <a:pt x="1375461" y="57823"/>
                  </a:lnTo>
                  <a:lnTo>
                    <a:pt x="1366842" y="67064"/>
                  </a:lnTo>
                  <a:lnTo>
                    <a:pt x="1364656" y="71685"/>
                  </a:lnTo>
                  <a:lnTo>
                    <a:pt x="1349541" y="80927"/>
                  </a:lnTo>
                  <a:lnTo>
                    <a:pt x="1349541" y="90106"/>
                  </a:lnTo>
                  <a:lnTo>
                    <a:pt x="1345232" y="94727"/>
                  </a:lnTo>
                  <a:lnTo>
                    <a:pt x="1343108" y="94727"/>
                  </a:lnTo>
                  <a:lnTo>
                    <a:pt x="1338798" y="99348"/>
                  </a:lnTo>
                  <a:lnTo>
                    <a:pt x="1336612" y="103968"/>
                  </a:lnTo>
                  <a:lnTo>
                    <a:pt x="1336612" y="113210"/>
                  </a:lnTo>
                  <a:lnTo>
                    <a:pt x="1334489" y="113210"/>
                  </a:lnTo>
                  <a:lnTo>
                    <a:pt x="1332553" y="111212"/>
                  </a:lnTo>
                  <a:lnTo>
                    <a:pt x="1328243" y="111212"/>
                  </a:lnTo>
                  <a:lnTo>
                    <a:pt x="1326119" y="113522"/>
                  </a:lnTo>
                  <a:lnTo>
                    <a:pt x="1321747" y="115833"/>
                  </a:lnTo>
                  <a:lnTo>
                    <a:pt x="1317437" y="120453"/>
                  </a:lnTo>
                  <a:lnTo>
                    <a:pt x="1317437" y="122764"/>
                  </a:lnTo>
                  <a:lnTo>
                    <a:pt x="1315314" y="122764"/>
                  </a:lnTo>
                  <a:lnTo>
                    <a:pt x="1311004" y="125074"/>
                  </a:lnTo>
                  <a:lnTo>
                    <a:pt x="1304758" y="125074"/>
                  </a:lnTo>
                  <a:lnTo>
                    <a:pt x="1300449" y="129695"/>
                  </a:lnTo>
                  <a:lnTo>
                    <a:pt x="1300449" y="132005"/>
                  </a:lnTo>
                  <a:lnTo>
                    <a:pt x="1216067" y="132005"/>
                  </a:lnTo>
                  <a:lnTo>
                    <a:pt x="1211758" y="136626"/>
                  </a:lnTo>
                  <a:lnTo>
                    <a:pt x="1207448" y="138937"/>
                  </a:lnTo>
                  <a:lnTo>
                    <a:pt x="1198829" y="148178"/>
                  </a:lnTo>
                  <a:lnTo>
                    <a:pt x="1194519" y="150489"/>
                  </a:lnTo>
                  <a:lnTo>
                    <a:pt x="1190210" y="155109"/>
                  </a:lnTo>
                  <a:lnTo>
                    <a:pt x="1179404" y="155109"/>
                  </a:lnTo>
                  <a:lnTo>
                    <a:pt x="1179404" y="157420"/>
                  </a:lnTo>
                  <a:lnTo>
                    <a:pt x="1177218" y="157420"/>
                  </a:lnTo>
                  <a:lnTo>
                    <a:pt x="1179404" y="159730"/>
                  </a:lnTo>
                  <a:lnTo>
                    <a:pt x="1179404" y="162041"/>
                  </a:lnTo>
                  <a:lnTo>
                    <a:pt x="1181528" y="164351"/>
                  </a:lnTo>
                  <a:lnTo>
                    <a:pt x="1179404" y="166662"/>
                  </a:lnTo>
                  <a:lnTo>
                    <a:pt x="1179404" y="168972"/>
                  </a:lnTo>
                  <a:lnTo>
                    <a:pt x="1177218" y="171282"/>
                  </a:lnTo>
                  <a:lnTo>
                    <a:pt x="1175095" y="175903"/>
                  </a:lnTo>
                  <a:lnTo>
                    <a:pt x="1172909" y="178214"/>
                  </a:lnTo>
                  <a:lnTo>
                    <a:pt x="1172909" y="180524"/>
                  </a:lnTo>
                  <a:lnTo>
                    <a:pt x="1166663" y="180524"/>
                  </a:lnTo>
                  <a:lnTo>
                    <a:pt x="1166663" y="182834"/>
                  </a:lnTo>
                  <a:lnTo>
                    <a:pt x="1164477" y="182834"/>
                  </a:lnTo>
                  <a:lnTo>
                    <a:pt x="1160167" y="185145"/>
                  </a:lnTo>
                  <a:lnTo>
                    <a:pt x="1151423" y="185145"/>
                  </a:lnTo>
                  <a:lnTo>
                    <a:pt x="1149299" y="182834"/>
                  </a:lnTo>
                  <a:lnTo>
                    <a:pt x="1144990" y="187455"/>
                  </a:lnTo>
                  <a:lnTo>
                    <a:pt x="1136308" y="187455"/>
                  </a:lnTo>
                  <a:lnTo>
                    <a:pt x="1131998" y="185145"/>
                  </a:lnTo>
                  <a:lnTo>
                    <a:pt x="1129875" y="182834"/>
                  </a:lnTo>
                  <a:lnTo>
                    <a:pt x="1119069" y="182834"/>
                  </a:lnTo>
                  <a:lnTo>
                    <a:pt x="1112824" y="187455"/>
                  </a:lnTo>
                  <a:lnTo>
                    <a:pt x="1106578" y="189766"/>
                  </a:lnTo>
                  <a:lnTo>
                    <a:pt x="1104454" y="189766"/>
                  </a:lnTo>
                  <a:lnTo>
                    <a:pt x="1104454" y="198633"/>
                  </a:lnTo>
                  <a:lnTo>
                    <a:pt x="1102268" y="200943"/>
                  </a:lnTo>
                  <a:lnTo>
                    <a:pt x="1106578" y="200943"/>
                  </a:lnTo>
                  <a:lnTo>
                    <a:pt x="1102268" y="203253"/>
                  </a:lnTo>
                  <a:lnTo>
                    <a:pt x="1091463" y="210185"/>
                  </a:lnTo>
                  <a:lnTo>
                    <a:pt x="1078034" y="217366"/>
                  </a:lnTo>
                  <a:lnTo>
                    <a:pt x="1065105" y="221986"/>
                  </a:lnTo>
                  <a:lnTo>
                    <a:pt x="1058859" y="226607"/>
                  </a:lnTo>
                  <a:lnTo>
                    <a:pt x="1054550" y="228855"/>
                  </a:lnTo>
                  <a:lnTo>
                    <a:pt x="1052364" y="228855"/>
                  </a:lnTo>
                  <a:lnTo>
                    <a:pt x="1026506" y="237909"/>
                  </a:lnTo>
                  <a:lnTo>
                    <a:pt x="1024320" y="240220"/>
                  </a:lnTo>
                  <a:lnTo>
                    <a:pt x="1020010" y="240220"/>
                  </a:lnTo>
                  <a:lnTo>
                    <a:pt x="1015700" y="242530"/>
                  </a:lnTo>
                  <a:lnTo>
                    <a:pt x="1009455" y="242530"/>
                  </a:lnTo>
                  <a:lnTo>
                    <a:pt x="1007269" y="244841"/>
                  </a:lnTo>
                  <a:lnTo>
                    <a:pt x="998649" y="244841"/>
                  </a:lnTo>
                  <a:lnTo>
                    <a:pt x="996463" y="242530"/>
                  </a:lnTo>
                  <a:lnTo>
                    <a:pt x="996463" y="240220"/>
                  </a:lnTo>
                  <a:lnTo>
                    <a:pt x="992154" y="240220"/>
                  </a:lnTo>
                  <a:lnTo>
                    <a:pt x="987844" y="237909"/>
                  </a:lnTo>
                  <a:lnTo>
                    <a:pt x="983534" y="233289"/>
                  </a:lnTo>
                  <a:lnTo>
                    <a:pt x="985720" y="233289"/>
                  </a:lnTo>
                  <a:lnTo>
                    <a:pt x="987844" y="230978"/>
                  </a:lnTo>
                  <a:lnTo>
                    <a:pt x="996463" y="226420"/>
                  </a:lnTo>
                  <a:lnTo>
                    <a:pt x="996463" y="224110"/>
                  </a:lnTo>
                  <a:lnTo>
                    <a:pt x="1005145" y="214868"/>
                  </a:lnTo>
                  <a:lnTo>
                    <a:pt x="1018074" y="207937"/>
                  </a:lnTo>
                  <a:lnTo>
                    <a:pt x="1020197" y="207937"/>
                  </a:lnTo>
                  <a:lnTo>
                    <a:pt x="1022383" y="205626"/>
                  </a:lnTo>
                  <a:lnTo>
                    <a:pt x="1022383" y="196385"/>
                  </a:lnTo>
                  <a:lnTo>
                    <a:pt x="1024507" y="194074"/>
                  </a:lnTo>
                  <a:lnTo>
                    <a:pt x="1026693" y="189453"/>
                  </a:lnTo>
                  <a:lnTo>
                    <a:pt x="1024507" y="187143"/>
                  </a:lnTo>
                  <a:lnTo>
                    <a:pt x="1024507" y="184833"/>
                  </a:lnTo>
                  <a:lnTo>
                    <a:pt x="1026693" y="180212"/>
                  </a:lnTo>
                  <a:lnTo>
                    <a:pt x="1026693" y="170970"/>
                  </a:lnTo>
                  <a:lnTo>
                    <a:pt x="1028817" y="166349"/>
                  </a:lnTo>
                  <a:lnTo>
                    <a:pt x="1028817" y="164039"/>
                  </a:lnTo>
                  <a:lnTo>
                    <a:pt x="1026693" y="161728"/>
                  </a:lnTo>
                  <a:lnTo>
                    <a:pt x="1024507" y="161728"/>
                  </a:lnTo>
                  <a:lnTo>
                    <a:pt x="1022383" y="164039"/>
                  </a:lnTo>
                  <a:lnTo>
                    <a:pt x="1018074" y="164039"/>
                  </a:lnTo>
                  <a:lnTo>
                    <a:pt x="1011828" y="170970"/>
                  </a:lnTo>
                  <a:lnTo>
                    <a:pt x="1007518" y="173281"/>
                  </a:lnTo>
                  <a:lnTo>
                    <a:pt x="1005395" y="175591"/>
                  </a:lnTo>
                  <a:lnTo>
                    <a:pt x="999149" y="175591"/>
                  </a:lnTo>
                  <a:lnTo>
                    <a:pt x="996963" y="173281"/>
                  </a:lnTo>
                  <a:lnTo>
                    <a:pt x="999149" y="170970"/>
                  </a:lnTo>
                  <a:lnTo>
                    <a:pt x="1001272" y="166349"/>
                  </a:lnTo>
                  <a:lnTo>
                    <a:pt x="1009954" y="161728"/>
                  </a:lnTo>
                  <a:lnTo>
                    <a:pt x="1016200" y="154797"/>
                  </a:lnTo>
                  <a:lnTo>
                    <a:pt x="1024819" y="150176"/>
                  </a:lnTo>
                  <a:lnTo>
                    <a:pt x="1027005" y="147866"/>
                  </a:lnTo>
                  <a:lnTo>
                    <a:pt x="1027005" y="140935"/>
                  </a:lnTo>
                  <a:lnTo>
                    <a:pt x="1024819" y="138624"/>
                  </a:lnTo>
                  <a:lnTo>
                    <a:pt x="1024819" y="134004"/>
                  </a:lnTo>
                  <a:lnTo>
                    <a:pt x="1026506" y="134004"/>
                  </a:lnTo>
                  <a:lnTo>
                    <a:pt x="1028629" y="131693"/>
                  </a:lnTo>
                  <a:lnTo>
                    <a:pt x="1030815" y="127072"/>
                  </a:lnTo>
                  <a:lnTo>
                    <a:pt x="1030815" y="122452"/>
                  </a:lnTo>
                  <a:lnTo>
                    <a:pt x="1028629" y="120141"/>
                  </a:lnTo>
                  <a:lnTo>
                    <a:pt x="1024320" y="120141"/>
                  </a:lnTo>
                  <a:lnTo>
                    <a:pt x="1020010" y="117831"/>
                  </a:lnTo>
                  <a:lnTo>
                    <a:pt x="1017886" y="117831"/>
                  </a:lnTo>
                  <a:lnTo>
                    <a:pt x="1015700" y="113210"/>
                  </a:lnTo>
                  <a:lnTo>
                    <a:pt x="1013577" y="110900"/>
                  </a:lnTo>
                  <a:lnTo>
                    <a:pt x="1013577" y="108589"/>
                  </a:lnTo>
                  <a:lnTo>
                    <a:pt x="1011391" y="110900"/>
                  </a:lnTo>
                  <a:lnTo>
                    <a:pt x="1009267" y="110900"/>
                  </a:lnTo>
                  <a:lnTo>
                    <a:pt x="1009267" y="101658"/>
                  </a:lnTo>
                  <a:lnTo>
                    <a:pt x="1022196" y="103968"/>
                  </a:lnTo>
                  <a:lnTo>
                    <a:pt x="1024320" y="101658"/>
                  </a:lnTo>
                  <a:lnTo>
                    <a:pt x="1024320" y="94727"/>
                  </a:lnTo>
                  <a:lnTo>
                    <a:pt x="1028629" y="94727"/>
                  </a:lnTo>
                  <a:lnTo>
                    <a:pt x="1030815" y="87795"/>
                  </a:lnTo>
                  <a:lnTo>
                    <a:pt x="1024570" y="87795"/>
                  </a:lnTo>
                  <a:lnTo>
                    <a:pt x="1022446" y="92416"/>
                  </a:lnTo>
                  <a:lnTo>
                    <a:pt x="1013827" y="87795"/>
                  </a:lnTo>
                  <a:lnTo>
                    <a:pt x="1013827" y="80927"/>
                  </a:lnTo>
                  <a:lnTo>
                    <a:pt x="1007581" y="80927"/>
                  </a:lnTo>
                  <a:lnTo>
                    <a:pt x="1003271" y="83175"/>
                  </a:lnTo>
                  <a:lnTo>
                    <a:pt x="983847" y="83175"/>
                  </a:lnTo>
                  <a:lnTo>
                    <a:pt x="979537" y="85485"/>
                  </a:lnTo>
                  <a:lnTo>
                    <a:pt x="975227" y="85485"/>
                  </a:lnTo>
                  <a:lnTo>
                    <a:pt x="970918" y="87795"/>
                  </a:lnTo>
                  <a:lnTo>
                    <a:pt x="964672" y="87795"/>
                  </a:lnTo>
                  <a:lnTo>
                    <a:pt x="955990" y="83175"/>
                  </a:lnTo>
                  <a:lnTo>
                    <a:pt x="955990" y="80927"/>
                  </a:lnTo>
                  <a:lnTo>
                    <a:pt x="953866" y="78616"/>
                  </a:lnTo>
                  <a:lnTo>
                    <a:pt x="953866" y="76306"/>
                  </a:lnTo>
                  <a:lnTo>
                    <a:pt x="951680" y="73995"/>
                  </a:lnTo>
                  <a:lnTo>
                    <a:pt x="945435" y="73995"/>
                  </a:lnTo>
                  <a:lnTo>
                    <a:pt x="943249" y="76306"/>
                  </a:lnTo>
                  <a:lnTo>
                    <a:pt x="941125" y="76306"/>
                  </a:lnTo>
                  <a:lnTo>
                    <a:pt x="938939" y="73995"/>
                  </a:lnTo>
                  <a:lnTo>
                    <a:pt x="960550" y="62443"/>
                  </a:lnTo>
                  <a:lnTo>
                    <a:pt x="956177" y="57823"/>
                  </a:lnTo>
                  <a:lnTo>
                    <a:pt x="949932" y="57823"/>
                  </a:lnTo>
                  <a:lnTo>
                    <a:pt x="945622" y="62443"/>
                  </a:lnTo>
                  <a:lnTo>
                    <a:pt x="941312" y="64754"/>
                  </a:lnTo>
                  <a:lnTo>
                    <a:pt x="939126" y="67064"/>
                  </a:lnTo>
                  <a:lnTo>
                    <a:pt x="937003" y="67064"/>
                  </a:lnTo>
                  <a:lnTo>
                    <a:pt x="928383" y="71685"/>
                  </a:lnTo>
                  <a:lnTo>
                    <a:pt x="922138" y="73995"/>
                  </a:lnTo>
                  <a:lnTo>
                    <a:pt x="913518" y="78616"/>
                  </a:lnTo>
                  <a:lnTo>
                    <a:pt x="902713" y="78616"/>
                  </a:lnTo>
                  <a:lnTo>
                    <a:pt x="898403" y="83175"/>
                  </a:lnTo>
                  <a:lnTo>
                    <a:pt x="881165" y="83175"/>
                  </a:lnTo>
                  <a:lnTo>
                    <a:pt x="881165" y="80927"/>
                  </a:lnTo>
                  <a:lnTo>
                    <a:pt x="883351" y="78616"/>
                  </a:lnTo>
                  <a:lnTo>
                    <a:pt x="885475" y="78616"/>
                  </a:lnTo>
                  <a:lnTo>
                    <a:pt x="889784" y="73995"/>
                  </a:lnTo>
                  <a:lnTo>
                    <a:pt x="885475" y="73995"/>
                  </a:lnTo>
                  <a:lnTo>
                    <a:pt x="881165" y="76306"/>
                  </a:lnTo>
                  <a:lnTo>
                    <a:pt x="868236" y="76306"/>
                  </a:lnTo>
                  <a:lnTo>
                    <a:pt x="863926" y="78616"/>
                  </a:lnTo>
                  <a:lnTo>
                    <a:pt x="861740" y="80927"/>
                  </a:lnTo>
                  <a:lnTo>
                    <a:pt x="851622" y="80927"/>
                  </a:lnTo>
                  <a:lnTo>
                    <a:pt x="851622" y="76306"/>
                  </a:lnTo>
                  <a:lnTo>
                    <a:pt x="862427" y="69375"/>
                  </a:lnTo>
                  <a:lnTo>
                    <a:pt x="877542" y="64754"/>
                  </a:lnTo>
                  <a:lnTo>
                    <a:pt x="899090" y="53202"/>
                  </a:lnTo>
                  <a:lnTo>
                    <a:pt x="905336" y="48581"/>
                  </a:lnTo>
                  <a:lnTo>
                    <a:pt x="914018" y="46271"/>
                  </a:lnTo>
                  <a:lnTo>
                    <a:pt x="924761" y="43960"/>
                  </a:lnTo>
                  <a:lnTo>
                    <a:pt x="926947" y="43960"/>
                  </a:lnTo>
                  <a:lnTo>
                    <a:pt x="931257" y="41650"/>
                  </a:lnTo>
                  <a:lnTo>
                    <a:pt x="925011" y="41650"/>
                  </a:lnTo>
                  <a:lnTo>
                    <a:pt x="920701" y="39339"/>
                  </a:lnTo>
                  <a:lnTo>
                    <a:pt x="918577" y="39339"/>
                  </a:lnTo>
                  <a:lnTo>
                    <a:pt x="918577" y="37029"/>
                  </a:lnTo>
                  <a:lnTo>
                    <a:pt x="901277" y="39339"/>
                  </a:lnTo>
                  <a:lnTo>
                    <a:pt x="901277" y="32408"/>
                  </a:lnTo>
                  <a:lnTo>
                    <a:pt x="899153" y="34719"/>
                  </a:lnTo>
                  <a:lnTo>
                    <a:pt x="894843" y="37029"/>
                  </a:lnTo>
                  <a:lnTo>
                    <a:pt x="890534" y="41650"/>
                  </a:lnTo>
                  <a:lnTo>
                    <a:pt x="886224" y="41650"/>
                  </a:lnTo>
                  <a:lnTo>
                    <a:pt x="879978" y="34719"/>
                  </a:lnTo>
                  <a:lnTo>
                    <a:pt x="869235" y="34719"/>
                  </a:lnTo>
                  <a:lnTo>
                    <a:pt x="867049" y="32408"/>
                  </a:lnTo>
                  <a:lnTo>
                    <a:pt x="867049" y="30035"/>
                  </a:lnTo>
                  <a:lnTo>
                    <a:pt x="862740" y="25414"/>
                  </a:lnTo>
                  <a:lnTo>
                    <a:pt x="858430" y="23104"/>
                  </a:lnTo>
                  <a:lnTo>
                    <a:pt x="854120" y="23104"/>
                  </a:lnTo>
                  <a:lnTo>
                    <a:pt x="849811" y="27725"/>
                  </a:lnTo>
                  <a:lnTo>
                    <a:pt x="849811" y="30035"/>
                  </a:lnTo>
                  <a:lnTo>
                    <a:pt x="845376" y="30035"/>
                  </a:lnTo>
                  <a:lnTo>
                    <a:pt x="839130" y="23104"/>
                  </a:lnTo>
                  <a:lnTo>
                    <a:pt x="834821" y="23104"/>
                  </a:lnTo>
                  <a:lnTo>
                    <a:pt x="828575" y="20794"/>
                  </a:lnTo>
                  <a:lnTo>
                    <a:pt x="824265" y="18483"/>
                  </a:lnTo>
                  <a:lnTo>
                    <a:pt x="824265" y="13862"/>
                  </a:lnTo>
                  <a:lnTo>
                    <a:pt x="826389" y="9242"/>
                  </a:lnTo>
                  <a:lnTo>
                    <a:pt x="830698" y="4621"/>
                  </a:lnTo>
                  <a:lnTo>
                    <a:pt x="826389" y="0"/>
                  </a:lnTo>
                  <a:lnTo>
                    <a:pt x="822079" y="2310"/>
                  </a:lnTo>
                  <a:lnTo>
                    <a:pt x="819893" y="4621"/>
                  </a:lnTo>
                  <a:lnTo>
                    <a:pt x="817769" y="9242"/>
                  </a:lnTo>
                  <a:lnTo>
                    <a:pt x="817769" y="11552"/>
                  </a:lnTo>
                  <a:lnTo>
                    <a:pt x="815583" y="16173"/>
                  </a:lnTo>
                  <a:lnTo>
                    <a:pt x="200429" y="16173"/>
                  </a:lnTo>
                  <a:lnTo>
                    <a:pt x="198306" y="20794"/>
                  </a:lnTo>
                  <a:lnTo>
                    <a:pt x="198306" y="23104"/>
                  </a:lnTo>
                  <a:lnTo>
                    <a:pt x="196120" y="23104"/>
                  </a:lnTo>
                  <a:lnTo>
                    <a:pt x="196120" y="27725"/>
                  </a:lnTo>
                  <a:lnTo>
                    <a:pt x="193996" y="32346"/>
                  </a:lnTo>
                  <a:lnTo>
                    <a:pt x="193996" y="41587"/>
                  </a:lnTo>
                  <a:lnTo>
                    <a:pt x="183316" y="48768"/>
                  </a:lnTo>
                  <a:lnTo>
                    <a:pt x="181130" y="55700"/>
                  </a:lnTo>
                  <a:lnTo>
                    <a:pt x="174884" y="64941"/>
                  </a:lnTo>
                  <a:lnTo>
                    <a:pt x="157645" y="69562"/>
                  </a:lnTo>
                  <a:lnTo>
                    <a:pt x="170574" y="62631"/>
                  </a:lnTo>
                  <a:lnTo>
                    <a:pt x="161955" y="62631"/>
                  </a:lnTo>
                  <a:lnTo>
                    <a:pt x="164079" y="60320"/>
                  </a:lnTo>
                  <a:lnTo>
                    <a:pt x="166265" y="55700"/>
                  </a:lnTo>
                  <a:lnTo>
                    <a:pt x="174884" y="46458"/>
                  </a:lnTo>
                  <a:lnTo>
                    <a:pt x="177007" y="46458"/>
                  </a:lnTo>
                  <a:lnTo>
                    <a:pt x="181317" y="41837"/>
                  </a:lnTo>
                  <a:lnTo>
                    <a:pt x="181317" y="39527"/>
                  </a:lnTo>
                  <a:lnTo>
                    <a:pt x="164079" y="39527"/>
                  </a:lnTo>
                  <a:lnTo>
                    <a:pt x="161955" y="37216"/>
                  </a:lnTo>
                  <a:lnTo>
                    <a:pt x="157645" y="34906"/>
                  </a:lnTo>
                  <a:lnTo>
                    <a:pt x="155459" y="32595"/>
                  </a:lnTo>
                  <a:lnTo>
                    <a:pt x="151150" y="30285"/>
                  </a:lnTo>
                  <a:lnTo>
                    <a:pt x="144904" y="30285"/>
                  </a:lnTo>
                  <a:lnTo>
                    <a:pt x="140532" y="34906"/>
                  </a:lnTo>
                  <a:lnTo>
                    <a:pt x="138408" y="39527"/>
                  </a:lnTo>
                  <a:lnTo>
                    <a:pt x="138408" y="58260"/>
                  </a:lnTo>
                  <a:lnTo>
                    <a:pt x="136222" y="60570"/>
                  </a:lnTo>
                  <a:lnTo>
                    <a:pt x="136222" y="62880"/>
                  </a:lnTo>
                  <a:lnTo>
                    <a:pt x="129976" y="69812"/>
                  </a:lnTo>
                  <a:lnTo>
                    <a:pt x="140719" y="72122"/>
                  </a:lnTo>
                  <a:lnTo>
                    <a:pt x="129976" y="74433"/>
                  </a:lnTo>
                  <a:lnTo>
                    <a:pt x="132100" y="81364"/>
                  </a:lnTo>
                  <a:lnTo>
                    <a:pt x="125854" y="90543"/>
                  </a:lnTo>
                  <a:lnTo>
                    <a:pt x="127103" y="90543"/>
                  </a:lnTo>
                  <a:lnTo>
                    <a:pt x="131413" y="95164"/>
                  </a:lnTo>
                  <a:lnTo>
                    <a:pt x="133349" y="95164"/>
                  </a:lnTo>
                  <a:lnTo>
                    <a:pt x="135473" y="97474"/>
                  </a:lnTo>
                  <a:lnTo>
                    <a:pt x="118234" y="97474"/>
                  </a:lnTo>
                  <a:lnTo>
                    <a:pt x="116110" y="102095"/>
                  </a:lnTo>
                  <a:lnTo>
                    <a:pt x="109865" y="109026"/>
                  </a:lnTo>
                  <a:lnTo>
                    <a:pt x="96936" y="132130"/>
                  </a:lnTo>
                  <a:lnTo>
                    <a:pt x="92626" y="139062"/>
                  </a:lnTo>
                  <a:lnTo>
                    <a:pt x="77511" y="154922"/>
                  </a:lnTo>
                  <a:lnTo>
                    <a:pt x="68892" y="166474"/>
                  </a:lnTo>
                  <a:lnTo>
                    <a:pt x="62646" y="175716"/>
                  </a:lnTo>
                  <a:lnTo>
                    <a:pt x="60460" y="178026"/>
                  </a:lnTo>
                  <a:lnTo>
                    <a:pt x="62646" y="184957"/>
                  </a:lnTo>
                  <a:lnTo>
                    <a:pt x="60460" y="184957"/>
                  </a:lnTo>
                  <a:lnTo>
                    <a:pt x="58336" y="187268"/>
                  </a:lnTo>
                  <a:lnTo>
                    <a:pt x="54027" y="189578"/>
                  </a:lnTo>
                  <a:lnTo>
                    <a:pt x="45158" y="198633"/>
                  </a:lnTo>
                  <a:lnTo>
                    <a:pt x="43034" y="205564"/>
                  </a:lnTo>
                  <a:lnTo>
                    <a:pt x="43034" y="210185"/>
                  </a:lnTo>
                  <a:lnTo>
                    <a:pt x="36788" y="219426"/>
                  </a:lnTo>
                  <a:lnTo>
                    <a:pt x="34664" y="237847"/>
                  </a:lnTo>
                  <a:lnTo>
                    <a:pt x="32478" y="242468"/>
                  </a:lnTo>
                  <a:lnTo>
                    <a:pt x="26233" y="249399"/>
                  </a:lnTo>
                  <a:lnTo>
                    <a:pt x="21923" y="258641"/>
                  </a:lnTo>
                  <a:lnTo>
                    <a:pt x="19737" y="260951"/>
                  </a:lnTo>
                  <a:lnTo>
                    <a:pt x="15427" y="263262"/>
                  </a:lnTo>
                  <a:lnTo>
                    <a:pt x="6808" y="272503"/>
                  </a:lnTo>
                  <a:lnTo>
                    <a:pt x="4622" y="277124"/>
                  </a:lnTo>
                  <a:lnTo>
                    <a:pt x="6808" y="281745"/>
                  </a:lnTo>
                  <a:lnTo>
                    <a:pt x="13054" y="288676"/>
                  </a:lnTo>
                  <a:lnTo>
                    <a:pt x="13054" y="293297"/>
                  </a:lnTo>
                  <a:lnTo>
                    <a:pt x="10868" y="297918"/>
                  </a:lnTo>
                  <a:lnTo>
                    <a:pt x="6558" y="302538"/>
                  </a:lnTo>
                  <a:lnTo>
                    <a:pt x="4372" y="307159"/>
                  </a:lnTo>
                  <a:lnTo>
                    <a:pt x="2186" y="314153"/>
                  </a:lnTo>
                  <a:lnTo>
                    <a:pt x="0" y="318774"/>
                  </a:lnTo>
                  <a:lnTo>
                    <a:pt x="0" y="323519"/>
                  </a:lnTo>
                  <a:lnTo>
                    <a:pt x="2186" y="328140"/>
                  </a:lnTo>
                  <a:lnTo>
                    <a:pt x="4310" y="335072"/>
                  </a:lnTo>
                  <a:lnTo>
                    <a:pt x="4310" y="339692"/>
                  </a:lnTo>
                  <a:lnTo>
                    <a:pt x="6496" y="346624"/>
                  </a:lnTo>
                  <a:lnTo>
                    <a:pt x="8682" y="348934"/>
                  </a:lnTo>
                  <a:lnTo>
                    <a:pt x="8682" y="351244"/>
                  </a:lnTo>
                  <a:lnTo>
                    <a:pt x="17301" y="344313"/>
                  </a:lnTo>
                  <a:lnTo>
                    <a:pt x="40973" y="346624"/>
                  </a:lnTo>
                  <a:lnTo>
                    <a:pt x="28044" y="346624"/>
                  </a:lnTo>
                  <a:lnTo>
                    <a:pt x="23734" y="348934"/>
                  </a:lnTo>
                  <a:lnTo>
                    <a:pt x="21611" y="348934"/>
                  </a:lnTo>
                  <a:lnTo>
                    <a:pt x="17301" y="353555"/>
                  </a:lnTo>
                  <a:lnTo>
                    <a:pt x="17301" y="362796"/>
                  </a:lnTo>
                  <a:lnTo>
                    <a:pt x="11055" y="355865"/>
                  </a:lnTo>
                  <a:lnTo>
                    <a:pt x="8432" y="355865"/>
                  </a:lnTo>
                  <a:lnTo>
                    <a:pt x="6246" y="360486"/>
                  </a:lnTo>
                  <a:lnTo>
                    <a:pt x="6246" y="362796"/>
                  </a:lnTo>
                  <a:lnTo>
                    <a:pt x="4060" y="369728"/>
                  </a:lnTo>
                  <a:lnTo>
                    <a:pt x="4060" y="376596"/>
                  </a:lnTo>
                  <a:lnTo>
                    <a:pt x="6246" y="378907"/>
                  </a:lnTo>
                  <a:lnTo>
                    <a:pt x="10555" y="381217"/>
                  </a:lnTo>
                  <a:lnTo>
                    <a:pt x="14865" y="381217"/>
                  </a:lnTo>
                  <a:lnTo>
                    <a:pt x="14865" y="385963"/>
                  </a:lnTo>
                  <a:lnTo>
                    <a:pt x="12742" y="388273"/>
                  </a:lnTo>
                  <a:lnTo>
                    <a:pt x="12742" y="390584"/>
                  </a:lnTo>
                  <a:lnTo>
                    <a:pt x="6496" y="397515"/>
                  </a:lnTo>
                  <a:lnTo>
                    <a:pt x="4310" y="402136"/>
                  </a:lnTo>
                  <a:lnTo>
                    <a:pt x="4310" y="406757"/>
                  </a:lnTo>
                  <a:lnTo>
                    <a:pt x="6496" y="411377"/>
                  </a:lnTo>
                  <a:lnTo>
                    <a:pt x="8682" y="413688"/>
                  </a:lnTo>
                  <a:lnTo>
                    <a:pt x="12991" y="422929"/>
                  </a:lnTo>
                  <a:lnTo>
                    <a:pt x="15115" y="425240"/>
                  </a:lnTo>
                  <a:lnTo>
                    <a:pt x="19425" y="434481"/>
                  </a:lnTo>
                  <a:lnTo>
                    <a:pt x="21611" y="436792"/>
                  </a:lnTo>
                  <a:lnTo>
                    <a:pt x="21611" y="441413"/>
                  </a:lnTo>
                  <a:lnTo>
                    <a:pt x="19425" y="443723"/>
                  </a:lnTo>
                  <a:lnTo>
                    <a:pt x="15115" y="452965"/>
                  </a:lnTo>
                  <a:lnTo>
                    <a:pt x="12991" y="455275"/>
                  </a:lnTo>
                  <a:lnTo>
                    <a:pt x="12991" y="457586"/>
                  </a:lnTo>
                  <a:lnTo>
                    <a:pt x="15115" y="459896"/>
                  </a:lnTo>
                  <a:lnTo>
                    <a:pt x="19425" y="459896"/>
                  </a:lnTo>
                  <a:lnTo>
                    <a:pt x="25670" y="462206"/>
                  </a:lnTo>
                  <a:lnTo>
                    <a:pt x="36413" y="462206"/>
                  </a:lnTo>
                  <a:lnTo>
                    <a:pt x="36413" y="466827"/>
                  </a:lnTo>
                  <a:lnTo>
                    <a:pt x="42659" y="473758"/>
                  </a:lnTo>
                  <a:lnTo>
                    <a:pt x="46969" y="473758"/>
                  </a:lnTo>
                  <a:lnTo>
                    <a:pt x="51278" y="471448"/>
                  </a:lnTo>
                  <a:lnTo>
                    <a:pt x="53465" y="471448"/>
                  </a:lnTo>
                  <a:lnTo>
                    <a:pt x="57774" y="469138"/>
                  </a:lnTo>
                  <a:lnTo>
                    <a:pt x="59898" y="480690"/>
                  </a:lnTo>
                  <a:lnTo>
                    <a:pt x="62084" y="480690"/>
                  </a:lnTo>
                  <a:lnTo>
                    <a:pt x="64207" y="483000"/>
                  </a:lnTo>
                  <a:lnTo>
                    <a:pt x="72827" y="487621"/>
                  </a:lnTo>
                  <a:lnTo>
                    <a:pt x="77136" y="496862"/>
                  </a:lnTo>
                  <a:lnTo>
                    <a:pt x="77136" y="506104"/>
                  </a:lnTo>
                  <a:lnTo>
                    <a:pt x="75013" y="515346"/>
                  </a:lnTo>
                  <a:lnTo>
                    <a:pt x="77136" y="517594"/>
                  </a:lnTo>
                  <a:lnTo>
                    <a:pt x="128914" y="515346"/>
                  </a:lnTo>
                  <a:lnTo>
                    <a:pt x="127103" y="517094"/>
                  </a:lnTo>
                  <a:lnTo>
                    <a:pt x="127103" y="519404"/>
                  </a:lnTo>
                  <a:lnTo>
                    <a:pt x="129289" y="519404"/>
                  </a:lnTo>
                  <a:lnTo>
                    <a:pt x="204739" y="556371"/>
                  </a:lnTo>
                  <a:lnTo>
                    <a:pt x="278065" y="556371"/>
                  </a:lnTo>
                  <a:lnTo>
                    <a:pt x="278065" y="554560"/>
                  </a:lnTo>
                  <a:lnTo>
                    <a:pt x="280251" y="549939"/>
                  </a:lnTo>
                  <a:lnTo>
                    <a:pt x="280251" y="543008"/>
                  </a:lnTo>
                  <a:lnTo>
                    <a:pt x="282375" y="540698"/>
                  </a:lnTo>
                  <a:lnTo>
                    <a:pt x="323348" y="540698"/>
                  </a:lnTo>
                  <a:lnTo>
                    <a:pt x="327657" y="545319"/>
                  </a:lnTo>
                  <a:lnTo>
                    <a:pt x="327657" y="554560"/>
                  </a:lnTo>
                  <a:lnTo>
                    <a:pt x="338463" y="559181"/>
                  </a:lnTo>
                  <a:lnTo>
                    <a:pt x="340586" y="570733"/>
                  </a:lnTo>
                  <a:lnTo>
                    <a:pt x="344896" y="570733"/>
                  </a:lnTo>
                  <a:lnTo>
                    <a:pt x="349206" y="573043"/>
                  </a:lnTo>
                  <a:lnTo>
                    <a:pt x="353515" y="577664"/>
                  </a:lnTo>
                  <a:lnTo>
                    <a:pt x="355701" y="582285"/>
                  </a:lnTo>
                  <a:lnTo>
                    <a:pt x="355701" y="598271"/>
                  </a:lnTo>
                  <a:lnTo>
                    <a:pt x="353515" y="602891"/>
                  </a:lnTo>
                  <a:lnTo>
                    <a:pt x="353515" y="607512"/>
                  </a:lnTo>
                  <a:lnTo>
                    <a:pt x="364321" y="619064"/>
                  </a:lnTo>
                  <a:lnTo>
                    <a:pt x="368630" y="621375"/>
                  </a:lnTo>
                  <a:lnTo>
                    <a:pt x="374876" y="625996"/>
                  </a:lnTo>
                  <a:lnTo>
                    <a:pt x="379186" y="625996"/>
                  </a:lnTo>
                  <a:lnTo>
                    <a:pt x="387805" y="621375"/>
                  </a:lnTo>
                  <a:lnTo>
                    <a:pt x="392115" y="616754"/>
                  </a:lnTo>
                  <a:lnTo>
                    <a:pt x="396424" y="607512"/>
                  </a:lnTo>
                  <a:lnTo>
                    <a:pt x="400734" y="602891"/>
                  </a:lnTo>
                  <a:lnTo>
                    <a:pt x="406980" y="602891"/>
                  </a:lnTo>
                  <a:lnTo>
                    <a:pt x="406980" y="600581"/>
                  </a:lnTo>
                  <a:lnTo>
                    <a:pt x="413226" y="602891"/>
                  </a:lnTo>
                  <a:lnTo>
                    <a:pt x="428340" y="602891"/>
                  </a:lnTo>
                  <a:lnTo>
                    <a:pt x="430464" y="607512"/>
                  </a:lnTo>
                  <a:lnTo>
                    <a:pt x="432650" y="609823"/>
                  </a:lnTo>
                  <a:lnTo>
                    <a:pt x="434774" y="614443"/>
                  </a:lnTo>
                  <a:lnTo>
                    <a:pt x="439083" y="619064"/>
                  </a:lnTo>
                  <a:lnTo>
                    <a:pt x="441269" y="623685"/>
                  </a:lnTo>
                  <a:lnTo>
                    <a:pt x="445579" y="628306"/>
                  </a:lnTo>
                  <a:lnTo>
                    <a:pt x="445579" y="637547"/>
                  </a:lnTo>
                  <a:lnTo>
                    <a:pt x="443393" y="642168"/>
                  </a:lnTo>
                  <a:lnTo>
                    <a:pt x="443393" y="646789"/>
                  </a:lnTo>
                  <a:lnTo>
                    <a:pt x="445579" y="651410"/>
                  </a:lnTo>
                  <a:lnTo>
                    <a:pt x="449889" y="653720"/>
                  </a:lnTo>
                  <a:lnTo>
                    <a:pt x="449889" y="662900"/>
                  </a:lnTo>
                  <a:lnTo>
                    <a:pt x="452012" y="665210"/>
                  </a:lnTo>
                  <a:lnTo>
                    <a:pt x="456322" y="667520"/>
                  </a:lnTo>
                  <a:lnTo>
                    <a:pt x="460694" y="672141"/>
                  </a:lnTo>
                  <a:lnTo>
                    <a:pt x="460694" y="674452"/>
                  </a:lnTo>
                  <a:lnTo>
                    <a:pt x="458508" y="676762"/>
                  </a:lnTo>
                  <a:lnTo>
                    <a:pt x="456322" y="676762"/>
                  </a:lnTo>
                  <a:lnTo>
                    <a:pt x="456322" y="690624"/>
                  </a:lnTo>
                  <a:lnTo>
                    <a:pt x="460694" y="695245"/>
                  </a:lnTo>
                  <a:lnTo>
                    <a:pt x="460694" y="706797"/>
                  </a:lnTo>
                  <a:lnTo>
                    <a:pt x="465004" y="711418"/>
                  </a:lnTo>
                  <a:lnTo>
                    <a:pt x="471250" y="713728"/>
                  </a:lnTo>
                  <a:lnTo>
                    <a:pt x="475559" y="713728"/>
                  </a:lnTo>
                  <a:lnTo>
                    <a:pt x="479869" y="718349"/>
                  </a:lnTo>
                  <a:lnTo>
                    <a:pt x="495608" y="718349"/>
                  </a:lnTo>
                  <a:lnTo>
                    <a:pt x="495608" y="720660"/>
                  </a:lnTo>
                  <a:lnTo>
                    <a:pt x="497732" y="725281"/>
                  </a:lnTo>
                  <a:lnTo>
                    <a:pt x="506414" y="725281"/>
                  </a:lnTo>
                  <a:lnTo>
                    <a:pt x="506414" y="723157"/>
                  </a:lnTo>
                  <a:lnTo>
                    <a:pt x="502042" y="695433"/>
                  </a:lnTo>
                  <a:lnTo>
                    <a:pt x="508287" y="688501"/>
                  </a:lnTo>
                  <a:lnTo>
                    <a:pt x="502042" y="683881"/>
                  </a:lnTo>
                  <a:lnTo>
                    <a:pt x="502042" y="676949"/>
                  </a:lnTo>
                  <a:lnTo>
                    <a:pt x="504228" y="679260"/>
                  </a:lnTo>
                  <a:lnTo>
                    <a:pt x="510474" y="679260"/>
                  </a:lnTo>
                  <a:lnTo>
                    <a:pt x="512597" y="676949"/>
                  </a:lnTo>
                  <a:lnTo>
                    <a:pt x="512597" y="665397"/>
                  </a:lnTo>
                  <a:lnTo>
                    <a:pt x="521216" y="663087"/>
                  </a:lnTo>
                  <a:lnTo>
                    <a:pt x="523402" y="653908"/>
                  </a:lnTo>
                  <a:lnTo>
                    <a:pt x="529648" y="656218"/>
                  </a:lnTo>
                  <a:lnTo>
                    <a:pt x="535894" y="651597"/>
                  </a:lnTo>
                  <a:lnTo>
                    <a:pt x="533708" y="642356"/>
                  </a:lnTo>
                  <a:lnTo>
                    <a:pt x="538018" y="646977"/>
                  </a:lnTo>
                  <a:lnTo>
                    <a:pt x="538018" y="641981"/>
                  </a:lnTo>
                  <a:lnTo>
                    <a:pt x="540204" y="637360"/>
                  </a:lnTo>
                  <a:lnTo>
                    <a:pt x="542327" y="635050"/>
                  </a:lnTo>
                  <a:lnTo>
                    <a:pt x="545575" y="635050"/>
                  </a:lnTo>
                  <a:lnTo>
                    <a:pt x="547699" y="637360"/>
                  </a:lnTo>
                  <a:lnTo>
                    <a:pt x="547699" y="641981"/>
                  </a:lnTo>
                  <a:lnTo>
                    <a:pt x="553945" y="641981"/>
                  </a:lnTo>
                  <a:lnTo>
                    <a:pt x="558254" y="639671"/>
                  </a:lnTo>
                  <a:lnTo>
                    <a:pt x="564500" y="637360"/>
                  </a:lnTo>
                  <a:lnTo>
                    <a:pt x="573119" y="632739"/>
                  </a:lnTo>
                  <a:lnTo>
                    <a:pt x="575243" y="630429"/>
                  </a:lnTo>
                  <a:lnTo>
                    <a:pt x="577429" y="625808"/>
                  </a:lnTo>
                  <a:lnTo>
                    <a:pt x="581739" y="623498"/>
                  </a:lnTo>
                  <a:lnTo>
                    <a:pt x="583862" y="618877"/>
                  </a:lnTo>
                  <a:lnTo>
                    <a:pt x="586048" y="616566"/>
                  </a:lnTo>
                  <a:lnTo>
                    <a:pt x="586048" y="611946"/>
                  </a:lnTo>
                  <a:lnTo>
                    <a:pt x="583862" y="609635"/>
                  </a:lnTo>
                  <a:lnTo>
                    <a:pt x="583862" y="602704"/>
                  </a:lnTo>
                  <a:lnTo>
                    <a:pt x="586048" y="602704"/>
                  </a:lnTo>
                  <a:lnTo>
                    <a:pt x="594668" y="607325"/>
                  </a:lnTo>
                  <a:lnTo>
                    <a:pt x="596854" y="609635"/>
                  </a:lnTo>
                  <a:lnTo>
                    <a:pt x="601163" y="611946"/>
                  </a:lnTo>
                  <a:lnTo>
                    <a:pt x="605473" y="611946"/>
                  </a:lnTo>
                  <a:lnTo>
                    <a:pt x="607596" y="609635"/>
                  </a:lnTo>
                  <a:lnTo>
                    <a:pt x="613842" y="595773"/>
                  </a:lnTo>
                  <a:lnTo>
                    <a:pt x="615966" y="595773"/>
                  </a:lnTo>
                  <a:lnTo>
                    <a:pt x="622212" y="602704"/>
                  </a:lnTo>
                  <a:lnTo>
                    <a:pt x="626521" y="602704"/>
                  </a:lnTo>
                  <a:lnTo>
                    <a:pt x="628645" y="600394"/>
                  </a:lnTo>
                  <a:lnTo>
                    <a:pt x="630831" y="595773"/>
                  </a:lnTo>
                  <a:lnTo>
                    <a:pt x="632955" y="593462"/>
                  </a:lnTo>
                  <a:lnTo>
                    <a:pt x="635141" y="598083"/>
                  </a:lnTo>
                  <a:lnTo>
                    <a:pt x="637264" y="600394"/>
                  </a:lnTo>
                  <a:lnTo>
                    <a:pt x="639450" y="605015"/>
                  </a:lnTo>
                  <a:lnTo>
                    <a:pt x="643760" y="607325"/>
                  </a:lnTo>
                  <a:lnTo>
                    <a:pt x="645946" y="609635"/>
                  </a:lnTo>
                  <a:lnTo>
                    <a:pt x="652192" y="609635"/>
                  </a:lnTo>
                  <a:lnTo>
                    <a:pt x="654378" y="607325"/>
                  </a:lnTo>
                  <a:lnTo>
                    <a:pt x="656501" y="602704"/>
                  </a:lnTo>
                  <a:lnTo>
                    <a:pt x="660811" y="598083"/>
                  </a:lnTo>
                  <a:lnTo>
                    <a:pt x="664246" y="598083"/>
                  </a:lnTo>
                  <a:lnTo>
                    <a:pt x="668556" y="600394"/>
                  </a:lnTo>
                  <a:lnTo>
                    <a:pt x="672866" y="605015"/>
                  </a:lnTo>
                  <a:lnTo>
                    <a:pt x="672866" y="609635"/>
                  </a:lnTo>
                  <a:lnTo>
                    <a:pt x="674989" y="614256"/>
                  </a:lnTo>
                  <a:lnTo>
                    <a:pt x="674989" y="621187"/>
                  </a:lnTo>
                  <a:lnTo>
                    <a:pt x="687981" y="621187"/>
                  </a:lnTo>
                  <a:lnTo>
                    <a:pt x="690104" y="623498"/>
                  </a:lnTo>
                  <a:lnTo>
                    <a:pt x="692290" y="623498"/>
                  </a:lnTo>
                  <a:lnTo>
                    <a:pt x="692290" y="618877"/>
                  </a:lnTo>
                  <a:lnTo>
                    <a:pt x="694414" y="616566"/>
                  </a:lnTo>
                  <a:lnTo>
                    <a:pt x="694414" y="618877"/>
                  </a:lnTo>
                  <a:lnTo>
                    <a:pt x="703033" y="628119"/>
                  </a:lnTo>
                  <a:lnTo>
                    <a:pt x="705219" y="625808"/>
                  </a:lnTo>
                  <a:lnTo>
                    <a:pt x="707343" y="621187"/>
                  </a:lnTo>
                  <a:lnTo>
                    <a:pt x="707343" y="614256"/>
                  </a:lnTo>
                  <a:lnTo>
                    <a:pt x="705219" y="609635"/>
                  </a:lnTo>
                  <a:lnTo>
                    <a:pt x="711465" y="611946"/>
                  </a:lnTo>
                  <a:lnTo>
                    <a:pt x="715775" y="618877"/>
                  </a:lnTo>
                  <a:lnTo>
                    <a:pt x="720084" y="621187"/>
                  </a:lnTo>
                  <a:lnTo>
                    <a:pt x="720084" y="625808"/>
                  </a:lnTo>
                  <a:lnTo>
                    <a:pt x="722270" y="625808"/>
                  </a:lnTo>
                  <a:lnTo>
                    <a:pt x="724394" y="628119"/>
                  </a:lnTo>
                  <a:lnTo>
                    <a:pt x="728704" y="628119"/>
                  </a:lnTo>
                  <a:lnTo>
                    <a:pt x="730890" y="625808"/>
                  </a:lnTo>
                  <a:lnTo>
                    <a:pt x="730890" y="623498"/>
                  </a:lnTo>
                  <a:lnTo>
                    <a:pt x="728704" y="618877"/>
                  </a:lnTo>
                  <a:lnTo>
                    <a:pt x="726705" y="617004"/>
                  </a:lnTo>
                  <a:lnTo>
                    <a:pt x="722395" y="614693"/>
                  </a:lnTo>
                  <a:lnTo>
                    <a:pt x="720209" y="612383"/>
                  </a:lnTo>
                  <a:lnTo>
                    <a:pt x="718086" y="607762"/>
                  </a:lnTo>
                  <a:lnTo>
                    <a:pt x="722395" y="607762"/>
                  </a:lnTo>
                  <a:lnTo>
                    <a:pt x="726705" y="603141"/>
                  </a:lnTo>
                  <a:lnTo>
                    <a:pt x="726705" y="598271"/>
                  </a:lnTo>
                  <a:lnTo>
                    <a:pt x="724519" y="595960"/>
                  </a:lnTo>
                  <a:lnTo>
                    <a:pt x="707280" y="595960"/>
                  </a:lnTo>
                  <a:lnTo>
                    <a:pt x="705157" y="593650"/>
                  </a:lnTo>
                  <a:lnTo>
                    <a:pt x="705157" y="589029"/>
                  </a:lnTo>
                  <a:lnTo>
                    <a:pt x="707280" y="586719"/>
                  </a:lnTo>
                  <a:lnTo>
                    <a:pt x="713526" y="586719"/>
                  </a:lnTo>
                  <a:lnTo>
                    <a:pt x="717836" y="589029"/>
                  </a:lnTo>
                  <a:lnTo>
                    <a:pt x="719959" y="589029"/>
                  </a:lnTo>
                  <a:lnTo>
                    <a:pt x="724269" y="591339"/>
                  </a:lnTo>
                  <a:lnTo>
                    <a:pt x="728579" y="591339"/>
                  </a:lnTo>
                  <a:lnTo>
                    <a:pt x="741570" y="584408"/>
                  </a:lnTo>
                  <a:lnTo>
                    <a:pt x="743694" y="582098"/>
                  </a:lnTo>
                  <a:lnTo>
                    <a:pt x="748003" y="582098"/>
                  </a:lnTo>
                  <a:lnTo>
                    <a:pt x="748003" y="584408"/>
                  </a:lnTo>
                  <a:lnTo>
                    <a:pt x="756622" y="584408"/>
                  </a:lnTo>
                  <a:lnTo>
                    <a:pt x="760932" y="582098"/>
                  </a:lnTo>
                  <a:lnTo>
                    <a:pt x="763118" y="582098"/>
                  </a:lnTo>
                  <a:lnTo>
                    <a:pt x="765242" y="579787"/>
                  </a:lnTo>
                  <a:lnTo>
                    <a:pt x="765242" y="577477"/>
                  </a:lnTo>
                  <a:lnTo>
                    <a:pt x="767428" y="572856"/>
                  </a:lnTo>
                  <a:lnTo>
                    <a:pt x="767428" y="570546"/>
                  </a:lnTo>
                  <a:lnTo>
                    <a:pt x="769551" y="570546"/>
                  </a:lnTo>
                  <a:lnTo>
                    <a:pt x="769551" y="572856"/>
                  </a:lnTo>
                  <a:lnTo>
                    <a:pt x="771738" y="577477"/>
                  </a:lnTo>
                  <a:lnTo>
                    <a:pt x="771738" y="586719"/>
                  </a:lnTo>
                  <a:lnTo>
                    <a:pt x="773861" y="586719"/>
                  </a:lnTo>
                  <a:lnTo>
                    <a:pt x="776047" y="584408"/>
                  </a:lnTo>
                  <a:lnTo>
                    <a:pt x="780357" y="582098"/>
                  </a:lnTo>
                  <a:lnTo>
                    <a:pt x="786603" y="582098"/>
                  </a:lnTo>
                  <a:lnTo>
                    <a:pt x="790912" y="579787"/>
                  </a:lnTo>
                  <a:lnTo>
                    <a:pt x="795409" y="579787"/>
                  </a:lnTo>
                  <a:lnTo>
                    <a:pt x="799719" y="582098"/>
                  </a:lnTo>
                  <a:lnTo>
                    <a:pt x="801842" y="586719"/>
                  </a:lnTo>
                  <a:lnTo>
                    <a:pt x="801842" y="579538"/>
                  </a:lnTo>
                  <a:lnTo>
                    <a:pt x="806152" y="579538"/>
                  </a:lnTo>
                  <a:lnTo>
                    <a:pt x="810462" y="584158"/>
                  </a:lnTo>
                  <a:lnTo>
                    <a:pt x="810462" y="588779"/>
                  </a:lnTo>
                  <a:lnTo>
                    <a:pt x="821267" y="586469"/>
                  </a:lnTo>
                  <a:lnTo>
                    <a:pt x="819081" y="591090"/>
                  </a:lnTo>
                  <a:lnTo>
                    <a:pt x="819081" y="595710"/>
                  </a:lnTo>
                  <a:lnTo>
                    <a:pt x="821267" y="598021"/>
                  </a:lnTo>
                  <a:lnTo>
                    <a:pt x="821267" y="602642"/>
                  </a:lnTo>
                  <a:lnTo>
                    <a:pt x="825577" y="607262"/>
                  </a:lnTo>
                  <a:lnTo>
                    <a:pt x="829886" y="607262"/>
                  </a:lnTo>
                  <a:lnTo>
                    <a:pt x="836132" y="604952"/>
                  </a:lnTo>
                  <a:lnTo>
                    <a:pt x="844751" y="595710"/>
                  </a:lnTo>
                  <a:lnTo>
                    <a:pt x="850997" y="593400"/>
                  </a:lnTo>
                  <a:lnTo>
                    <a:pt x="855307" y="593400"/>
                  </a:lnTo>
                  <a:lnTo>
                    <a:pt x="859617" y="595710"/>
                  </a:lnTo>
                  <a:lnTo>
                    <a:pt x="861803" y="598021"/>
                  </a:lnTo>
                  <a:lnTo>
                    <a:pt x="868049" y="611883"/>
                  </a:lnTo>
                  <a:lnTo>
                    <a:pt x="868049" y="617004"/>
                  </a:lnTo>
                  <a:lnTo>
                    <a:pt x="870172" y="619314"/>
                  </a:lnTo>
                  <a:lnTo>
                    <a:pt x="874482" y="621624"/>
                  </a:lnTo>
                  <a:lnTo>
                    <a:pt x="885287" y="621624"/>
                  </a:lnTo>
                  <a:lnTo>
                    <a:pt x="883101" y="637797"/>
                  </a:lnTo>
                  <a:lnTo>
                    <a:pt x="883101" y="640108"/>
                  </a:lnTo>
                  <a:lnTo>
                    <a:pt x="880977" y="642418"/>
                  </a:lnTo>
                  <a:lnTo>
                    <a:pt x="874732" y="656281"/>
                  </a:lnTo>
                  <a:lnTo>
                    <a:pt x="874732" y="658591"/>
                  </a:lnTo>
                  <a:lnTo>
                    <a:pt x="879041" y="663149"/>
                  </a:lnTo>
                  <a:lnTo>
                    <a:pt x="881227" y="663149"/>
                  </a:lnTo>
                  <a:lnTo>
                    <a:pt x="883351" y="667770"/>
                  </a:lnTo>
                  <a:lnTo>
                    <a:pt x="874732" y="677012"/>
                  </a:lnTo>
                  <a:lnTo>
                    <a:pt x="880977" y="695745"/>
                  </a:lnTo>
                  <a:lnTo>
                    <a:pt x="887223" y="688814"/>
                  </a:lnTo>
                  <a:lnTo>
                    <a:pt x="889409" y="688814"/>
                  </a:lnTo>
                  <a:lnTo>
                    <a:pt x="889409" y="691124"/>
                  </a:lnTo>
                  <a:lnTo>
                    <a:pt x="887223" y="693434"/>
                  </a:lnTo>
                  <a:lnTo>
                    <a:pt x="885100" y="698055"/>
                  </a:lnTo>
                  <a:lnTo>
                    <a:pt x="885100" y="700366"/>
                  </a:lnTo>
                  <a:lnTo>
                    <a:pt x="882914" y="704986"/>
                  </a:lnTo>
                  <a:lnTo>
                    <a:pt x="889160" y="704986"/>
                  </a:lnTo>
                  <a:lnTo>
                    <a:pt x="889160" y="723719"/>
                  </a:lnTo>
                  <a:lnTo>
                    <a:pt x="895405" y="723719"/>
                  </a:lnTo>
                  <a:lnTo>
                    <a:pt x="897591" y="726030"/>
                  </a:lnTo>
                  <a:lnTo>
                    <a:pt x="899715" y="726030"/>
                  </a:lnTo>
                  <a:lnTo>
                    <a:pt x="899715" y="730651"/>
                  </a:lnTo>
                  <a:lnTo>
                    <a:pt x="897591" y="735272"/>
                  </a:lnTo>
                  <a:lnTo>
                    <a:pt x="897591" y="739892"/>
                  </a:lnTo>
                  <a:lnTo>
                    <a:pt x="907835" y="748135"/>
                  </a:lnTo>
                  <a:lnTo>
                    <a:pt x="909958" y="748135"/>
                  </a:lnTo>
                  <a:lnTo>
                    <a:pt x="912144" y="745824"/>
                  </a:lnTo>
                  <a:lnTo>
                    <a:pt x="916454" y="743514"/>
                  </a:lnTo>
                  <a:lnTo>
                    <a:pt x="918640" y="743514"/>
                  </a:lnTo>
                  <a:lnTo>
                    <a:pt x="920764" y="741204"/>
                  </a:lnTo>
                  <a:lnTo>
                    <a:pt x="922950" y="736583"/>
                  </a:lnTo>
                  <a:lnTo>
                    <a:pt x="922950" y="729652"/>
                  </a:lnTo>
                  <a:lnTo>
                    <a:pt x="929195" y="729652"/>
                  </a:lnTo>
                  <a:lnTo>
                    <a:pt x="929195" y="720410"/>
                  </a:lnTo>
                  <a:lnTo>
                    <a:pt x="935441" y="706548"/>
                  </a:lnTo>
                  <a:lnTo>
                    <a:pt x="935441" y="699616"/>
                  </a:lnTo>
                  <a:lnTo>
                    <a:pt x="937565" y="694996"/>
                  </a:lnTo>
                  <a:lnTo>
                    <a:pt x="937565" y="690375"/>
                  </a:lnTo>
                  <a:lnTo>
                    <a:pt x="935441" y="685754"/>
                  </a:lnTo>
                  <a:lnTo>
                    <a:pt x="935441" y="681133"/>
                  </a:lnTo>
                  <a:lnTo>
                    <a:pt x="933255" y="674202"/>
                  </a:lnTo>
                  <a:lnTo>
                    <a:pt x="931132" y="669581"/>
                  </a:lnTo>
                  <a:lnTo>
                    <a:pt x="928946" y="662650"/>
                  </a:lnTo>
                  <a:lnTo>
                    <a:pt x="928946" y="655781"/>
                  </a:lnTo>
                  <a:lnTo>
                    <a:pt x="931132" y="648850"/>
                  </a:lnTo>
                  <a:lnTo>
                    <a:pt x="933255" y="644229"/>
                  </a:lnTo>
                  <a:lnTo>
                    <a:pt x="933255" y="632677"/>
                  </a:lnTo>
                  <a:lnTo>
                    <a:pt x="931132" y="625746"/>
                  </a:lnTo>
                  <a:lnTo>
                    <a:pt x="928946" y="621125"/>
                  </a:lnTo>
                  <a:lnTo>
                    <a:pt x="926822" y="614194"/>
                  </a:lnTo>
                  <a:lnTo>
                    <a:pt x="924636" y="609573"/>
                  </a:lnTo>
                  <a:lnTo>
                    <a:pt x="924636" y="584158"/>
                  </a:lnTo>
                  <a:lnTo>
                    <a:pt x="926822" y="572606"/>
                  </a:lnTo>
                  <a:lnTo>
                    <a:pt x="928946" y="565675"/>
                  </a:lnTo>
                  <a:lnTo>
                    <a:pt x="933255" y="558744"/>
                  </a:lnTo>
                  <a:lnTo>
                    <a:pt x="935441" y="554123"/>
                  </a:lnTo>
                  <a:lnTo>
                    <a:pt x="937565" y="547192"/>
                  </a:lnTo>
                  <a:lnTo>
                    <a:pt x="939751" y="544881"/>
                  </a:lnTo>
                  <a:lnTo>
                    <a:pt x="939751" y="542571"/>
                  </a:lnTo>
                  <a:lnTo>
                    <a:pt x="944060" y="537950"/>
                  </a:lnTo>
                  <a:lnTo>
                    <a:pt x="952680" y="531019"/>
                  </a:lnTo>
                  <a:lnTo>
                    <a:pt x="954803" y="521777"/>
                  </a:lnTo>
                  <a:lnTo>
                    <a:pt x="959175" y="526398"/>
                  </a:lnTo>
                  <a:lnTo>
                    <a:pt x="961299" y="517157"/>
                  </a:lnTo>
                  <a:lnTo>
                    <a:pt x="980724" y="517157"/>
                  </a:lnTo>
                  <a:lnTo>
                    <a:pt x="980724" y="505854"/>
                  </a:lnTo>
                  <a:lnTo>
                    <a:pt x="986970" y="508165"/>
                  </a:lnTo>
                  <a:lnTo>
                    <a:pt x="989155" y="503544"/>
                  </a:lnTo>
                  <a:lnTo>
                    <a:pt x="995401" y="503544"/>
                  </a:lnTo>
                  <a:lnTo>
                    <a:pt x="1004083" y="491992"/>
                  </a:lnTo>
                  <a:lnTo>
                    <a:pt x="1004083" y="489681"/>
                  </a:lnTo>
                  <a:lnTo>
                    <a:pt x="1006207" y="487371"/>
                  </a:lnTo>
                  <a:lnTo>
                    <a:pt x="1010516" y="478129"/>
                  </a:lnTo>
                  <a:lnTo>
                    <a:pt x="1016762" y="475819"/>
                  </a:lnTo>
                  <a:lnTo>
                    <a:pt x="1027505" y="475819"/>
                  </a:lnTo>
                  <a:lnTo>
                    <a:pt x="1031815" y="478129"/>
                  </a:lnTo>
                  <a:lnTo>
                    <a:pt x="1036124" y="478129"/>
                  </a:lnTo>
                  <a:lnTo>
                    <a:pt x="1038311" y="475819"/>
                  </a:lnTo>
                  <a:lnTo>
                    <a:pt x="1042620" y="466577"/>
                  </a:lnTo>
                  <a:lnTo>
                    <a:pt x="1044744" y="464267"/>
                  </a:lnTo>
                  <a:lnTo>
                    <a:pt x="1046930" y="459646"/>
                  </a:lnTo>
                  <a:lnTo>
                    <a:pt x="1051239" y="461957"/>
                  </a:lnTo>
                  <a:lnTo>
                    <a:pt x="1053425" y="452715"/>
                  </a:lnTo>
                  <a:lnTo>
                    <a:pt x="1083593" y="450405"/>
                  </a:lnTo>
                  <a:lnTo>
                    <a:pt x="1085717" y="441163"/>
                  </a:lnTo>
                  <a:lnTo>
                    <a:pt x="1070664" y="443473"/>
                  </a:lnTo>
                  <a:lnTo>
                    <a:pt x="1072788" y="441163"/>
                  </a:lnTo>
                  <a:lnTo>
                    <a:pt x="1077097" y="438852"/>
                  </a:lnTo>
                  <a:lnTo>
                    <a:pt x="1079283" y="438852"/>
                  </a:lnTo>
                  <a:lnTo>
                    <a:pt x="1079283" y="436542"/>
                  </a:lnTo>
                  <a:lnTo>
                    <a:pt x="1077097" y="434232"/>
                  </a:lnTo>
                  <a:lnTo>
                    <a:pt x="1074974" y="429611"/>
                  </a:lnTo>
                  <a:lnTo>
                    <a:pt x="1072788" y="427300"/>
                  </a:lnTo>
                  <a:lnTo>
                    <a:pt x="1085717" y="424990"/>
                  </a:lnTo>
                  <a:lnTo>
                    <a:pt x="1095210" y="429673"/>
                  </a:lnTo>
                  <a:lnTo>
                    <a:pt x="1105953" y="415811"/>
                  </a:lnTo>
                  <a:lnTo>
                    <a:pt x="1086528" y="413500"/>
                  </a:lnTo>
                  <a:lnTo>
                    <a:pt x="1086528" y="404259"/>
                  </a:lnTo>
                  <a:lnTo>
                    <a:pt x="1090838" y="408880"/>
                  </a:lnTo>
                  <a:lnTo>
                    <a:pt x="1105953" y="404259"/>
                  </a:lnTo>
                  <a:lnTo>
                    <a:pt x="1108139" y="381155"/>
                  </a:lnTo>
                  <a:lnTo>
                    <a:pt x="1097334" y="385776"/>
                  </a:lnTo>
                  <a:lnTo>
                    <a:pt x="1095210" y="374223"/>
                  </a:lnTo>
                  <a:lnTo>
                    <a:pt x="1086528" y="369665"/>
                  </a:lnTo>
                  <a:lnTo>
                    <a:pt x="1103829" y="376534"/>
                  </a:lnTo>
                  <a:lnTo>
                    <a:pt x="1105953" y="374223"/>
                  </a:lnTo>
                  <a:lnTo>
                    <a:pt x="1099707" y="367355"/>
                  </a:lnTo>
                  <a:lnTo>
                    <a:pt x="1110450" y="367355"/>
                  </a:lnTo>
                  <a:lnTo>
                    <a:pt x="1108326" y="365044"/>
                  </a:lnTo>
                  <a:lnTo>
                    <a:pt x="1106140" y="360424"/>
                  </a:lnTo>
                  <a:lnTo>
                    <a:pt x="1099895" y="353492"/>
                  </a:lnTo>
                  <a:lnTo>
                    <a:pt x="1097708" y="348871"/>
                  </a:lnTo>
                  <a:lnTo>
                    <a:pt x="1097708" y="344251"/>
                  </a:lnTo>
                  <a:lnTo>
                    <a:pt x="1099895" y="341940"/>
                  </a:lnTo>
                  <a:lnTo>
                    <a:pt x="1093649" y="335009"/>
                  </a:lnTo>
                  <a:lnTo>
                    <a:pt x="1093649" y="332699"/>
                  </a:lnTo>
                  <a:lnTo>
                    <a:pt x="1095210" y="332699"/>
                  </a:lnTo>
                  <a:lnTo>
                    <a:pt x="1101456" y="325767"/>
                  </a:lnTo>
                  <a:lnTo>
                    <a:pt x="1103642" y="325767"/>
                  </a:lnTo>
                  <a:lnTo>
                    <a:pt x="1101456" y="335009"/>
                  </a:lnTo>
                  <a:lnTo>
                    <a:pt x="1112261" y="344251"/>
                  </a:lnTo>
                  <a:lnTo>
                    <a:pt x="1112261" y="341940"/>
                  </a:lnTo>
                  <a:lnTo>
                    <a:pt x="1114385" y="339630"/>
                  </a:lnTo>
                  <a:lnTo>
                    <a:pt x="1114385" y="332699"/>
                  </a:lnTo>
                  <a:lnTo>
                    <a:pt x="1116571" y="328078"/>
                  </a:lnTo>
                  <a:lnTo>
                    <a:pt x="1116571" y="321147"/>
                  </a:lnTo>
                  <a:lnTo>
                    <a:pt x="1118695" y="316526"/>
                  </a:lnTo>
                  <a:lnTo>
                    <a:pt x="1129500" y="304974"/>
                  </a:lnTo>
                  <a:lnTo>
                    <a:pt x="1133809" y="302663"/>
                  </a:lnTo>
                  <a:lnTo>
                    <a:pt x="1135933" y="302663"/>
                  </a:lnTo>
                  <a:lnTo>
                    <a:pt x="1135933" y="304786"/>
                  </a:lnTo>
                  <a:lnTo>
                    <a:pt x="1131623" y="314028"/>
                  </a:lnTo>
                  <a:lnTo>
                    <a:pt x="1125378" y="320959"/>
                  </a:lnTo>
                  <a:lnTo>
                    <a:pt x="1123192" y="325580"/>
                  </a:lnTo>
                  <a:lnTo>
                    <a:pt x="1121068" y="339443"/>
                  </a:lnTo>
                  <a:lnTo>
                    <a:pt x="1127314" y="339443"/>
                  </a:lnTo>
                  <a:lnTo>
                    <a:pt x="1127314" y="344063"/>
                  </a:lnTo>
                  <a:lnTo>
                    <a:pt x="1125190" y="348684"/>
                  </a:lnTo>
                  <a:lnTo>
                    <a:pt x="1125190" y="353305"/>
                  </a:lnTo>
                  <a:lnTo>
                    <a:pt x="1118944" y="360236"/>
                  </a:lnTo>
                  <a:lnTo>
                    <a:pt x="1114635" y="369478"/>
                  </a:lnTo>
                  <a:lnTo>
                    <a:pt x="1114635" y="376347"/>
                  </a:lnTo>
                  <a:lnTo>
                    <a:pt x="1123316" y="367230"/>
                  </a:lnTo>
                  <a:lnTo>
                    <a:pt x="1125503" y="362609"/>
                  </a:lnTo>
                  <a:lnTo>
                    <a:pt x="1129812" y="357988"/>
                  </a:lnTo>
                  <a:lnTo>
                    <a:pt x="1138432" y="353367"/>
                  </a:lnTo>
                  <a:lnTo>
                    <a:pt x="1142741" y="348747"/>
                  </a:lnTo>
                  <a:lnTo>
                    <a:pt x="1147051" y="339505"/>
                  </a:lnTo>
                  <a:lnTo>
                    <a:pt x="1147051" y="307159"/>
                  </a:lnTo>
                  <a:lnTo>
                    <a:pt x="1149237" y="300228"/>
                  </a:lnTo>
                  <a:lnTo>
                    <a:pt x="1149237" y="295607"/>
                  </a:lnTo>
                  <a:lnTo>
                    <a:pt x="1151360" y="290986"/>
                  </a:lnTo>
                  <a:lnTo>
                    <a:pt x="1153546" y="290986"/>
                  </a:lnTo>
                  <a:lnTo>
                    <a:pt x="1153546" y="295607"/>
                  </a:lnTo>
                  <a:lnTo>
                    <a:pt x="1151360" y="300228"/>
                  </a:lnTo>
                  <a:lnTo>
                    <a:pt x="1151360" y="307159"/>
                  </a:lnTo>
                  <a:lnTo>
                    <a:pt x="1153546" y="307159"/>
                  </a:lnTo>
                  <a:lnTo>
                    <a:pt x="1155670" y="309470"/>
                  </a:lnTo>
                  <a:lnTo>
                    <a:pt x="1155670" y="323519"/>
                  </a:lnTo>
                  <a:lnTo>
                    <a:pt x="1161916" y="316588"/>
                  </a:lnTo>
                  <a:lnTo>
                    <a:pt x="1164039" y="311967"/>
                  </a:lnTo>
                  <a:lnTo>
                    <a:pt x="1181278" y="293234"/>
                  </a:lnTo>
                  <a:lnTo>
                    <a:pt x="1185650" y="290924"/>
                  </a:lnTo>
                  <a:lnTo>
                    <a:pt x="1194269" y="281682"/>
                  </a:lnTo>
                  <a:lnTo>
                    <a:pt x="1194269" y="279809"/>
                  </a:lnTo>
                  <a:lnTo>
                    <a:pt x="1192083" y="277499"/>
                  </a:lnTo>
                  <a:lnTo>
                    <a:pt x="1189960" y="277499"/>
                  </a:lnTo>
                  <a:lnTo>
                    <a:pt x="1187774" y="275188"/>
                  </a:lnTo>
                  <a:lnTo>
                    <a:pt x="1187774" y="270567"/>
                  </a:lnTo>
                  <a:lnTo>
                    <a:pt x="1189960" y="268257"/>
                  </a:lnTo>
                  <a:lnTo>
                    <a:pt x="1194269" y="268257"/>
                  </a:lnTo>
                  <a:lnTo>
                    <a:pt x="1196393" y="270567"/>
                  </a:lnTo>
                  <a:lnTo>
                    <a:pt x="1207635" y="270567"/>
                  </a:lnTo>
                  <a:lnTo>
                    <a:pt x="1218378" y="268257"/>
                  </a:lnTo>
                  <a:lnTo>
                    <a:pt x="1239989" y="259015"/>
                  </a:lnTo>
                  <a:lnTo>
                    <a:pt x="1244299" y="256705"/>
                  </a:lnTo>
                  <a:lnTo>
                    <a:pt x="1238053" y="254395"/>
                  </a:lnTo>
                  <a:lnTo>
                    <a:pt x="1235929" y="254395"/>
                  </a:lnTo>
                  <a:lnTo>
                    <a:pt x="1233743" y="256705"/>
                  </a:lnTo>
                  <a:lnTo>
                    <a:pt x="1227497" y="259015"/>
                  </a:lnTo>
                  <a:lnTo>
                    <a:pt x="1223188" y="259015"/>
                  </a:lnTo>
                  <a:lnTo>
                    <a:pt x="1218878" y="261326"/>
                  </a:lnTo>
                  <a:lnTo>
                    <a:pt x="1212632" y="261326"/>
                  </a:lnTo>
                  <a:lnTo>
                    <a:pt x="1208322" y="263636"/>
                  </a:lnTo>
                  <a:lnTo>
                    <a:pt x="1204013" y="263636"/>
                  </a:lnTo>
                  <a:lnTo>
                    <a:pt x="1201827" y="261326"/>
                  </a:lnTo>
                  <a:lnTo>
                    <a:pt x="1201827" y="259015"/>
                  </a:lnTo>
                  <a:lnTo>
                    <a:pt x="1204013" y="256705"/>
                  </a:lnTo>
                  <a:lnTo>
                    <a:pt x="1206137" y="252084"/>
                  </a:lnTo>
                  <a:lnTo>
                    <a:pt x="1210446" y="252084"/>
                  </a:lnTo>
                  <a:lnTo>
                    <a:pt x="1214756" y="249774"/>
                  </a:lnTo>
                  <a:lnTo>
                    <a:pt x="1223375" y="249774"/>
                  </a:lnTo>
                  <a:lnTo>
                    <a:pt x="1255729" y="247463"/>
                  </a:lnTo>
                  <a:lnTo>
                    <a:pt x="1270843" y="233601"/>
                  </a:lnTo>
                  <a:lnTo>
                    <a:pt x="1275153" y="238222"/>
                  </a:lnTo>
                  <a:lnTo>
                    <a:pt x="1283772" y="233601"/>
                  </a:lnTo>
                  <a:lnTo>
                    <a:pt x="1283772" y="247463"/>
                  </a:lnTo>
                  <a:lnTo>
                    <a:pt x="1294578" y="238222"/>
                  </a:lnTo>
                  <a:lnTo>
                    <a:pt x="1303197" y="235911"/>
                  </a:lnTo>
                  <a:lnTo>
                    <a:pt x="1305321" y="224422"/>
                  </a:lnTo>
                  <a:lnTo>
                    <a:pt x="1301011" y="219801"/>
                  </a:lnTo>
                  <a:lnTo>
                    <a:pt x="1298887" y="231290"/>
                  </a:lnTo>
                  <a:lnTo>
                    <a:pt x="1290268" y="231290"/>
                  </a:lnTo>
                  <a:lnTo>
                    <a:pt x="1290268" y="222111"/>
                  </a:lnTo>
                  <a:lnTo>
                    <a:pt x="1284022" y="212870"/>
                  </a:lnTo>
                  <a:lnTo>
                    <a:pt x="1292641" y="208249"/>
                  </a:lnTo>
                  <a:lnTo>
                    <a:pt x="1294828" y="194386"/>
                  </a:lnTo>
                  <a:lnTo>
                    <a:pt x="1299137" y="192076"/>
                  </a:lnTo>
                  <a:lnTo>
                    <a:pt x="1301261" y="187455"/>
                  </a:lnTo>
                  <a:lnTo>
                    <a:pt x="1305570" y="185145"/>
                  </a:lnTo>
                  <a:lnTo>
                    <a:pt x="1307756" y="182834"/>
                  </a:lnTo>
                  <a:lnTo>
                    <a:pt x="1312066" y="180524"/>
                  </a:lnTo>
                  <a:lnTo>
                    <a:pt x="1314190" y="175903"/>
                  </a:lnTo>
                  <a:lnTo>
                    <a:pt x="1314190" y="173593"/>
                  </a:lnTo>
                  <a:lnTo>
                    <a:pt x="1316376" y="171282"/>
                  </a:lnTo>
                  <a:lnTo>
                    <a:pt x="1316376" y="168972"/>
                  </a:lnTo>
                  <a:lnTo>
                    <a:pt x="1327181" y="171282"/>
                  </a:lnTo>
                  <a:lnTo>
                    <a:pt x="1331491" y="164351"/>
                  </a:lnTo>
                  <a:lnTo>
                    <a:pt x="1333614" y="166662"/>
                  </a:lnTo>
                  <a:lnTo>
                    <a:pt x="1337924" y="166662"/>
                  </a:lnTo>
                  <a:lnTo>
                    <a:pt x="1340110" y="164351"/>
                  </a:lnTo>
                  <a:lnTo>
                    <a:pt x="1344420" y="162041"/>
                  </a:lnTo>
                  <a:lnTo>
                    <a:pt x="1346543" y="157420"/>
                  </a:lnTo>
                  <a:lnTo>
                    <a:pt x="1350853" y="155109"/>
                  </a:lnTo>
                  <a:lnTo>
                    <a:pt x="1357099" y="148178"/>
                  </a:lnTo>
                  <a:lnTo>
                    <a:pt x="1357099" y="159730"/>
                  </a:lnTo>
                  <a:lnTo>
                    <a:pt x="1361408" y="157420"/>
                  </a:lnTo>
                  <a:lnTo>
                    <a:pt x="1363532" y="155109"/>
                  </a:lnTo>
                  <a:lnTo>
                    <a:pt x="1376523" y="148178"/>
                  </a:lnTo>
                  <a:lnTo>
                    <a:pt x="1378647" y="145868"/>
                  </a:lnTo>
                  <a:lnTo>
                    <a:pt x="1382957" y="145868"/>
                  </a:lnTo>
                  <a:lnTo>
                    <a:pt x="1387266" y="143557"/>
                  </a:lnTo>
                  <a:lnTo>
                    <a:pt x="1393512" y="143557"/>
                  </a:lnTo>
                  <a:lnTo>
                    <a:pt x="1397822" y="141247"/>
                  </a:lnTo>
                  <a:lnTo>
                    <a:pt x="1401257" y="141247"/>
                  </a:lnTo>
                  <a:lnTo>
                    <a:pt x="1401257" y="127385"/>
                  </a:lnTo>
                  <a:lnTo>
                    <a:pt x="1392638" y="127385"/>
                  </a:lnTo>
                  <a:lnTo>
                    <a:pt x="1392638" y="125074"/>
                  </a:lnTo>
                  <a:lnTo>
                    <a:pt x="1394761" y="120453"/>
                  </a:lnTo>
                  <a:lnTo>
                    <a:pt x="1399071" y="115833"/>
                  </a:lnTo>
                  <a:lnTo>
                    <a:pt x="1396947" y="113522"/>
                  </a:lnTo>
                  <a:lnTo>
                    <a:pt x="1395011" y="113522"/>
                  </a:lnTo>
                  <a:lnTo>
                    <a:pt x="1392887" y="111212"/>
                  </a:lnTo>
                  <a:lnTo>
                    <a:pt x="1392887" y="106591"/>
                  </a:lnTo>
                  <a:lnTo>
                    <a:pt x="1397197" y="97349"/>
                  </a:lnTo>
                  <a:lnTo>
                    <a:pt x="1401507" y="85797"/>
                  </a:lnTo>
                  <a:lnTo>
                    <a:pt x="1405816" y="76618"/>
                  </a:lnTo>
                  <a:lnTo>
                    <a:pt x="1407940" y="67376"/>
                  </a:lnTo>
                  <a:lnTo>
                    <a:pt x="1407940" y="65066"/>
                  </a:lnTo>
                  <a:lnTo>
                    <a:pt x="1405816" y="62756"/>
                  </a:lnTo>
                  <a:lnTo>
                    <a:pt x="1392887" y="62756"/>
                  </a:lnTo>
                  <a:lnTo>
                    <a:pt x="1388578" y="65066"/>
                  </a:lnTo>
                  <a:close/>
                </a:path>
              </a:pathLst>
            </a:custGeom>
            <a:solidFill>
              <a:srgbClr val="FF0000"/>
            </a:solidFill>
            <a:ln w="6245" cap="flat">
              <a:noFill/>
              <a:prstDash val="solid"/>
              <a:miter/>
            </a:ln>
          </p:spPr>
          <p:txBody>
            <a:bodyPr rtlCol="0" anchor="ctr"/>
            <a:lstStyle/>
            <a:p>
              <a:endParaRPr lang="en-US" noProof="0" dirty="0"/>
            </a:p>
          </p:txBody>
        </p:sp>
        <p:sp>
          <p:nvSpPr>
            <p:cNvPr id="4892" name="Serbest Form 4891">
              <a:extLst>
                <a:ext uri="{FF2B5EF4-FFF2-40B4-BE49-F238E27FC236}">
                  <a16:creationId xmlns:a16="http://schemas.microsoft.com/office/drawing/2014/main" id="{37B6A2E1-98C7-094C-9BFB-FE56FF97FF5C}"/>
                </a:ext>
              </a:extLst>
            </p:cNvPr>
            <p:cNvSpPr/>
            <p:nvPr/>
          </p:nvSpPr>
          <p:spPr>
            <a:xfrm>
              <a:off x="2759664" y="1019672"/>
              <a:ext cx="1407939" cy="748134"/>
            </a:xfrm>
            <a:custGeom>
              <a:avLst/>
              <a:gdLst>
                <a:gd name="connsiteX0" fmla="*/ 976539 w 1407939"/>
                <a:gd name="connsiteY0" fmla="*/ 140935 h 748134"/>
                <a:gd name="connsiteX1" fmla="*/ 974353 w 1407939"/>
                <a:gd name="connsiteY1" fmla="*/ 140935 h 748134"/>
                <a:gd name="connsiteX2" fmla="*/ 974353 w 1407939"/>
                <a:gd name="connsiteY2" fmla="*/ 136189 h 748134"/>
                <a:gd name="connsiteX3" fmla="*/ 976539 w 1407939"/>
                <a:gd name="connsiteY3" fmla="*/ 133879 h 748134"/>
                <a:gd name="connsiteX4" fmla="*/ 976539 w 1407939"/>
                <a:gd name="connsiteY4" fmla="*/ 129258 h 748134"/>
                <a:gd name="connsiteX5" fmla="*/ 974353 w 1407939"/>
                <a:gd name="connsiteY5" fmla="*/ 129258 h 748134"/>
                <a:gd name="connsiteX6" fmla="*/ 970043 w 1407939"/>
                <a:gd name="connsiteY6" fmla="*/ 131568 h 748134"/>
                <a:gd name="connsiteX7" fmla="*/ 967920 w 1407939"/>
                <a:gd name="connsiteY7" fmla="*/ 133879 h 748134"/>
                <a:gd name="connsiteX8" fmla="*/ 964047 w 1407939"/>
                <a:gd name="connsiteY8" fmla="*/ 136189 h 748134"/>
                <a:gd name="connsiteX9" fmla="*/ 961861 w 1407939"/>
                <a:gd name="connsiteY9" fmla="*/ 143120 h 748134"/>
                <a:gd name="connsiteX10" fmla="*/ 957552 w 1407939"/>
                <a:gd name="connsiteY10" fmla="*/ 140810 h 748134"/>
                <a:gd name="connsiteX11" fmla="*/ 957552 w 1407939"/>
                <a:gd name="connsiteY11" fmla="*/ 145431 h 748134"/>
                <a:gd name="connsiteX12" fmla="*/ 953242 w 1407939"/>
                <a:gd name="connsiteY12" fmla="*/ 154672 h 748134"/>
                <a:gd name="connsiteX13" fmla="*/ 944623 w 1407939"/>
                <a:gd name="connsiteY13" fmla="*/ 159293 h 748134"/>
                <a:gd name="connsiteX14" fmla="*/ 944623 w 1407939"/>
                <a:gd name="connsiteY14" fmla="*/ 163914 h 748134"/>
                <a:gd name="connsiteX15" fmla="*/ 946746 w 1407939"/>
                <a:gd name="connsiteY15" fmla="*/ 166224 h 748134"/>
                <a:gd name="connsiteX16" fmla="*/ 944623 w 1407939"/>
                <a:gd name="connsiteY16" fmla="*/ 166224 h 748134"/>
                <a:gd name="connsiteX17" fmla="*/ 933817 w 1407939"/>
                <a:gd name="connsiteY17" fmla="*/ 177776 h 748134"/>
                <a:gd name="connsiteX18" fmla="*/ 933817 w 1407939"/>
                <a:gd name="connsiteY18" fmla="*/ 180087 h 748134"/>
                <a:gd name="connsiteX19" fmla="*/ 936003 w 1407939"/>
                <a:gd name="connsiteY19" fmla="*/ 182397 h 748134"/>
                <a:gd name="connsiteX20" fmla="*/ 938127 w 1407939"/>
                <a:gd name="connsiteY20" fmla="*/ 182397 h 748134"/>
                <a:gd name="connsiteX21" fmla="*/ 940313 w 1407939"/>
                <a:gd name="connsiteY21" fmla="*/ 184708 h 748134"/>
                <a:gd name="connsiteX22" fmla="*/ 940313 w 1407939"/>
                <a:gd name="connsiteY22" fmla="*/ 189328 h 748134"/>
                <a:gd name="connsiteX23" fmla="*/ 938127 w 1407939"/>
                <a:gd name="connsiteY23" fmla="*/ 191639 h 748134"/>
                <a:gd name="connsiteX24" fmla="*/ 936003 w 1407939"/>
                <a:gd name="connsiteY24" fmla="*/ 191639 h 748134"/>
                <a:gd name="connsiteX25" fmla="*/ 936003 w 1407939"/>
                <a:gd name="connsiteY25" fmla="*/ 196260 h 748134"/>
                <a:gd name="connsiteX26" fmla="*/ 931694 w 1407939"/>
                <a:gd name="connsiteY26" fmla="*/ 205501 h 748134"/>
                <a:gd name="connsiteX27" fmla="*/ 927384 w 1407939"/>
                <a:gd name="connsiteY27" fmla="*/ 212433 h 748134"/>
                <a:gd name="connsiteX28" fmla="*/ 916579 w 1407939"/>
                <a:gd name="connsiteY28" fmla="*/ 223985 h 748134"/>
                <a:gd name="connsiteX29" fmla="*/ 890721 w 1407939"/>
                <a:gd name="connsiteY29" fmla="*/ 237785 h 748134"/>
                <a:gd name="connsiteX30" fmla="*/ 892845 w 1407939"/>
                <a:gd name="connsiteY30" fmla="*/ 226233 h 748134"/>
                <a:gd name="connsiteX31" fmla="*/ 890721 w 1407939"/>
                <a:gd name="connsiteY31" fmla="*/ 223985 h 748134"/>
                <a:gd name="connsiteX32" fmla="*/ 890721 w 1407939"/>
                <a:gd name="connsiteY32" fmla="*/ 221674 h 748134"/>
                <a:gd name="connsiteX33" fmla="*/ 888535 w 1407939"/>
                <a:gd name="connsiteY33" fmla="*/ 219364 h 748134"/>
                <a:gd name="connsiteX34" fmla="*/ 888535 w 1407939"/>
                <a:gd name="connsiteY34" fmla="*/ 217366 h 748134"/>
                <a:gd name="connsiteX35" fmla="*/ 890721 w 1407939"/>
                <a:gd name="connsiteY35" fmla="*/ 212745 h 748134"/>
                <a:gd name="connsiteX36" fmla="*/ 896967 w 1407939"/>
                <a:gd name="connsiteY36" fmla="*/ 205814 h 748134"/>
                <a:gd name="connsiteX37" fmla="*/ 899153 w 1407939"/>
                <a:gd name="connsiteY37" fmla="*/ 201193 h 748134"/>
                <a:gd name="connsiteX38" fmla="*/ 899153 w 1407939"/>
                <a:gd name="connsiteY38" fmla="*/ 198633 h 748134"/>
                <a:gd name="connsiteX39" fmla="*/ 896967 w 1407939"/>
                <a:gd name="connsiteY39" fmla="*/ 196322 h 748134"/>
                <a:gd name="connsiteX40" fmla="*/ 896967 w 1407939"/>
                <a:gd name="connsiteY40" fmla="*/ 189391 h 748134"/>
                <a:gd name="connsiteX41" fmla="*/ 899153 w 1407939"/>
                <a:gd name="connsiteY41" fmla="*/ 184770 h 748134"/>
                <a:gd name="connsiteX42" fmla="*/ 901277 w 1407939"/>
                <a:gd name="connsiteY42" fmla="*/ 182460 h 748134"/>
                <a:gd name="connsiteX43" fmla="*/ 903462 w 1407939"/>
                <a:gd name="connsiteY43" fmla="*/ 177839 h 748134"/>
                <a:gd name="connsiteX44" fmla="*/ 907772 w 1407939"/>
                <a:gd name="connsiteY44" fmla="*/ 175529 h 748134"/>
                <a:gd name="connsiteX45" fmla="*/ 909896 w 1407939"/>
                <a:gd name="connsiteY45" fmla="*/ 173218 h 748134"/>
                <a:gd name="connsiteX46" fmla="*/ 909896 w 1407939"/>
                <a:gd name="connsiteY46" fmla="*/ 166287 h 748134"/>
                <a:gd name="connsiteX47" fmla="*/ 912082 w 1407939"/>
                <a:gd name="connsiteY47" fmla="*/ 166287 h 748134"/>
                <a:gd name="connsiteX48" fmla="*/ 942249 w 1407939"/>
                <a:gd name="connsiteY48" fmla="*/ 133941 h 748134"/>
                <a:gd name="connsiteX49" fmla="*/ 931506 w 1407939"/>
                <a:gd name="connsiteY49" fmla="*/ 136252 h 748134"/>
                <a:gd name="connsiteX50" fmla="*/ 927197 w 1407939"/>
                <a:gd name="connsiteY50" fmla="*/ 138562 h 748134"/>
                <a:gd name="connsiteX51" fmla="*/ 925011 w 1407939"/>
                <a:gd name="connsiteY51" fmla="*/ 140872 h 748134"/>
                <a:gd name="connsiteX52" fmla="*/ 920701 w 1407939"/>
                <a:gd name="connsiteY52" fmla="*/ 143183 h 748134"/>
                <a:gd name="connsiteX53" fmla="*/ 918577 w 1407939"/>
                <a:gd name="connsiteY53" fmla="*/ 145493 h 748134"/>
                <a:gd name="connsiteX54" fmla="*/ 916391 w 1407939"/>
                <a:gd name="connsiteY54" fmla="*/ 145493 h 748134"/>
                <a:gd name="connsiteX55" fmla="*/ 916391 w 1407939"/>
                <a:gd name="connsiteY55" fmla="*/ 143183 h 748134"/>
                <a:gd name="connsiteX56" fmla="*/ 918577 w 1407939"/>
                <a:gd name="connsiteY56" fmla="*/ 140872 h 748134"/>
                <a:gd name="connsiteX57" fmla="*/ 922887 w 1407939"/>
                <a:gd name="connsiteY57" fmla="*/ 138562 h 748134"/>
                <a:gd name="connsiteX58" fmla="*/ 931506 w 1407939"/>
                <a:gd name="connsiteY58" fmla="*/ 129320 h 748134"/>
                <a:gd name="connsiteX59" fmla="*/ 935816 w 1407939"/>
                <a:gd name="connsiteY59" fmla="*/ 127010 h 748134"/>
                <a:gd name="connsiteX60" fmla="*/ 955178 w 1407939"/>
                <a:gd name="connsiteY60" fmla="*/ 106216 h 748134"/>
                <a:gd name="connsiteX61" fmla="*/ 959550 w 1407939"/>
                <a:gd name="connsiteY61" fmla="*/ 110837 h 748134"/>
                <a:gd name="connsiteX62" fmla="*/ 963860 w 1407939"/>
                <a:gd name="connsiteY62" fmla="*/ 106216 h 748134"/>
                <a:gd name="connsiteX63" fmla="*/ 963860 w 1407939"/>
                <a:gd name="connsiteY63" fmla="*/ 111212 h 748134"/>
                <a:gd name="connsiteX64" fmla="*/ 968170 w 1407939"/>
                <a:gd name="connsiteY64" fmla="*/ 111212 h 748134"/>
                <a:gd name="connsiteX65" fmla="*/ 970293 w 1407939"/>
                <a:gd name="connsiteY65" fmla="*/ 108901 h 748134"/>
                <a:gd name="connsiteX66" fmla="*/ 970293 w 1407939"/>
                <a:gd name="connsiteY66" fmla="*/ 104281 h 748134"/>
                <a:gd name="connsiteX67" fmla="*/ 978912 w 1407939"/>
                <a:gd name="connsiteY67" fmla="*/ 106591 h 748134"/>
                <a:gd name="connsiteX68" fmla="*/ 983222 w 1407939"/>
                <a:gd name="connsiteY68" fmla="*/ 104281 h 748134"/>
                <a:gd name="connsiteX69" fmla="*/ 985408 w 1407939"/>
                <a:gd name="connsiteY69" fmla="*/ 104281 h 748134"/>
                <a:gd name="connsiteX70" fmla="*/ 989718 w 1407939"/>
                <a:gd name="connsiteY70" fmla="*/ 101970 h 748134"/>
                <a:gd name="connsiteX71" fmla="*/ 995963 w 1407939"/>
                <a:gd name="connsiteY71" fmla="*/ 101970 h 748134"/>
                <a:gd name="connsiteX72" fmla="*/ 1000273 w 1407939"/>
                <a:gd name="connsiteY72" fmla="*/ 104281 h 748134"/>
                <a:gd name="connsiteX73" fmla="*/ 1002459 w 1407939"/>
                <a:gd name="connsiteY73" fmla="*/ 106591 h 748134"/>
                <a:gd name="connsiteX74" fmla="*/ 1004645 w 1407939"/>
                <a:gd name="connsiteY74" fmla="*/ 111212 h 748134"/>
                <a:gd name="connsiteX75" fmla="*/ 995963 w 1407939"/>
                <a:gd name="connsiteY75" fmla="*/ 113522 h 748134"/>
                <a:gd name="connsiteX76" fmla="*/ 995963 w 1407939"/>
                <a:gd name="connsiteY76" fmla="*/ 122764 h 748134"/>
                <a:gd name="connsiteX77" fmla="*/ 985221 w 1407939"/>
                <a:gd name="connsiteY77" fmla="*/ 122764 h 748134"/>
                <a:gd name="connsiteX78" fmla="*/ 983035 w 1407939"/>
                <a:gd name="connsiteY78" fmla="*/ 125074 h 748134"/>
                <a:gd name="connsiteX79" fmla="*/ 983035 w 1407939"/>
                <a:gd name="connsiteY79" fmla="*/ 138937 h 748134"/>
                <a:gd name="connsiteX80" fmla="*/ 980911 w 1407939"/>
                <a:gd name="connsiteY80" fmla="*/ 141247 h 748134"/>
                <a:gd name="connsiteX81" fmla="*/ 1386204 w 1407939"/>
                <a:gd name="connsiteY81" fmla="*/ 64754 h 748134"/>
                <a:gd name="connsiteX82" fmla="*/ 1384081 w 1407939"/>
                <a:gd name="connsiteY82" fmla="*/ 64754 h 748134"/>
                <a:gd name="connsiteX83" fmla="*/ 1381895 w 1407939"/>
                <a:gd name="connsiteY83" fmla="*/ 62443 h 748134"/>
                <a:gd name="connsiteX84" fmla="*/ 1381895 w 1407939"/>
                <a:gd name="connsiteY84" fmla="*/ 60133 h 748134"/>
                <a:gd name="connsiteX85" fmla="*/ 1379771 w 1407939"/>
                <a:gd name="connsiteY85" fmla="*/ 57823 h 748134"/>
                <a:gd name="connsiteX86" fmla="*/ 1375461 w 1407939"/>
                <a:gd name="connsiteY86" fmla="*/ 57823 h 748134"/>
                <a:gd name="connsiteX87" fmla="*/ 1366842 w 1407939"/>
                <a:gd name="connsiteY87" fmla="*/ 67064 h 748134"/>
                <a:gd name="connsiteX88" fmla="*/ 1364656 w 1407939"/>
                <a:gd name="connsiteY88" fmla="*/ 71685 h 748134"/>
                <a:gd name="connsiteX89" fmla="*/ 1349541 w 1407939"/>
                <a:gd name="connsiteY89" fmla="*/ 80864 h 748134"/>
                <a:gd name="connsiteX90" fmla="*/ 1349541 w 1407939"/>
                <a:gd name="connsiteY90" fmla="*/ 90106 h 748134"/>
                <a:gd name="connsiteX91" fmla="*/ 1345232 w 1407939"/>
                <a:gd name="connsiteY91" fmla="*/ 94727 h 748134"/>
                <a:gd name="connsiteX92" fmla="*/ 1343108 w 1407939"/>
                <a:gd name="connsiteY92" fmla="*/ 94727 h 748134"/>
                <a:gd name="connsiteX93" fmla="*/ 1338798 w 1407939"/>
                <a:gd name="connsiteY93" fmla="*/ 99348 h 748134"/>
                <a:gd name="connsiteX94" fmla="*/ 1336612 w 1407939"/>
                <a:gd name="connsiteY94" fmla="*/ 103968 h 748134"/>
                <a:gd name="connsiteX95" fmla="*/ 1336612 w 1407939"/>
                <a:gd name="connsiteY95" fmla="*/ 113210 h 748134"/>
                <a:gd name="connsiteX96" fmla="*/ 1334489 w 1407939"/>
                <a:gd name="connsiteY96" fmla="*/ 113210 h 748134"/>
                <a:gd name="connsiteX97" fmla="*/ 1332553 w 1407939"/>
                <a:gd name="connsiteY97" fmla="*/ 111212 h 748134"/>
                <a:gd name="connsiteX98" fmla="*/ 1328243 w 1407939"/>
                <a:gd name="connsiteY98" fmla="*/ 111212 h 748134"/>
                <a:gd name="connsiteX99" fmla="*/ 1326119 w 1407939"/>
                <a:gd name="connsiteY99" fmla="*/ 113522 h 748134"/>
                <a:gd name="connsiteX100" fmla="*/ 1321810 w 1407939"/>
                <a:gd name="connsiteY100" fmla="*/ 115833 h 748134"/>
                <a:gd name="connsiteX101" fmla="*/ 1317437 w 1407939"/>
                <a:gd name="connsiteY101" fmla="*/ 120453 h 748134"/>
                <a:gd name="connsiteX102" fmla="*/ 1317437 w 1407939"/>
                <a:gd name="connsiteY102" fmla="*/ 122764 h 748134"/>
                <a:gd name="connsiteX103" fmla="*/ 1315314 w 1407939"/>
                <a:gd name="connsiteY103" fmla="*/ 122764 h 748134"/>
                <a:gd name="connsiteX104" fmla="*/ 1311004 w 1407939"/>
                <a:gd name="connsiteY104" fmla="*/ 125074 h 748134"/>
                <a:gd name="connsiteX105" fmla="*/ 1304758 w 1407939"/>
                <a:gd name="connsiteY105" fmla="*/ 125074 h 748134"/>
                <a:gd name="connsiteX106" fmla="*/ 1300449 w 1407939"/>
                <a:gd name="connsiteY106" fmla="*/ 129695 h 748134"/>
                <a:gd name="connsiteX107" fmla="*/ 1300449 w 1407939"/>
                <a:gd name="connsiteY107" fmla="*/ 132005 h 748134"/>
                <a:gd name="connsiteX108" fmla="*/ 1216067 w 1407939"/>
                <a:gd name="connsiteY108" fmla="*/ 132005 h 748134"/>
                <a:gd name="connsiteX109" fmla="*/ 1211758 w 1407939"/>
                <a:gd name="connsiteY109" fmla="*/ 136626 h 748134"/>
                <a:gd name="connsiteX110" fmla="*/ 1207448 w 1407939"/>
                <a:gd name="connsiteY110" fmla="*/ 138937 h 748134"/>
                <a:gd name="connsiteX111" fmla="*/ 1198829 w 1407939"/>
                <a:gd name="connsiteY111" fmla="*/ 148178 h 748134"/>
                <a:gd name="connsiteX112" fmla="*/ 1194519 w 1407939"/>
                <a:gd name="connsiteY112" fmla="*/ 150489 h 748134"/>
                <a:gd name="connsiteX113" fmla="*/ 1190210 w 1407939"/>
                <a:gd name="connsiteY113" fmla="*/ 155109 h 748134"/>
                <a:gd name="connsiteX114" fmla="*/ 1179404 w 1407939"/>
                <a:gd name="connsiteY114" fmla="*/ 155109 h 748134"/>
                <a:gd name="connsiteX115" fmla="*/ 1179404 w 1407939"/>
                <a:gd name="connsiteY115" fmla="*/ 157420 h 748134"/>
                <a:gd name="connsiteX116" fmla="*/ 1177218 w 1407939"/>
                <a:gd name="connsiteY116" fmla="*/ 157420 h 748134"/>
                <a:gd name="connsiteX117" fmla="*/ 1179404 w 1407939"/>
                <a:gd name="connsiteY117" fmla="*/ 159730 h 748134"/>
                <a:gd name="connsiteX118" fmla="*/ 1179404 w 1407939"/>
                <a:gd name="connsiteY118" fmla="*/ 162041 h 748134"/>
                <a:gd name="connsiteX119" fmla="*/ 1181528 w 1407939"/>
                <a:gd name="connsiteY119" fmla="*/ 164351 h 748134"/>
                <a:gd name="connsiteX120" fmla="*/ 1179404 w 1407939"/>
                <a:gd name="connsiteY120" fmla="*/ 166662 h 748134"/>
                <a:gd name="connsiteX121" fmla="*/ 1179404 w 1407939"/>
                <a:gd name="connsiteY121" fmla="*/ 168972 h 748134"/>
                <a:gd name="connsiteX122" fmla="*/ 1177218 w 1407939"/>
                <a:gd name="connsiteY122" fmla="*/ 171282 h 748134"/>
                <a:gd name="connsiteX123" fmla="*/ 1175095 w 1407939"/>
                <a:gd name="connsiteY123" fmla="*/ 175903 h 748134"/>
                <a:gd name="connsiteX124" fmla="*/ 1172909 w 1407939"/>
                <a:gd name="connsiteY124" fmla="*/ 178214 h 748134"/>
                <a:gd name="connsiteX125" fmla="*/ 1172909 w 1407939"/>
                <a:gd name="connsiteY125" fmla="*/ 180524 h 748134"/>
                <a:gd name="connsiteX126" fmla="*/ 1166663 w 1407939"/>
                <a:gd name="connsiteY126" fmla="*/ 180524 h 748134"/>
                <a:gd name="connsiteX127" fmla="*/ 1166663 w 1407939"/>
                <a:gd name="connsiteY127" fmla="*/ 182834 h 748134"/>
                <a:gd name="connsiteX128" fmla="*/ 1164477 w 1407939"/>
                <a:gd name="connsiteY128" fmla="*/ 182834 h 748134"/>
                <a:gd name="connsiteX129" fmla="*/ 1160167 w 1407939"/>
                <a:gd name="connsiteY129" fmla="*/ 185145 h 748134"/>
                <a:gd name="connsiteX130" fmla="*/ 1151423 w 1407939"/>
                <a:gd name="connsiteY130" fmla="*/ 185145 h 748134"/>
                <a:gd name="connsiteX131" fmla="*/ 1149299 w 1407939"/>
                <a:gd name="connsiteY131" fmla="*/ 182834 h 748134"/>
                <a:gd name="connsiteX132" fmla="*/ 1144990 w 1407939"/>
                <a:gd name="connsiteY132" fmla="*/ 187455 h 748134"/>
                <a:gd name="connsiteX133" fmla="*/ 1136308 w 1407939"/>
                <a:gd name="connsiteY133" fmla="*/ 187455 h 748134"/>
                <a:gd name="connsiteX134" fmla="*/ 1131998 w 1407939"/>
                <a:gd name="connsiteY134" fmla="*/ 185145 h 748134"/>
                <a:gd name="connsiteX135" fmla="*/ 1129875 w 1407939"/>
                <a:gd name="connsiteY135" fmla="*/ 182834 h 748134"/>
                <a:gd name="connsiteX136" fmla="*/ 1119069 w 1407939"/>
                <a:gd name="connsiteY136" fmla="*/ 182834 h 748134"/>
                <a:gd name="connsiteX137" fmla="*/ 1112824 w 1407939"/>
                <a:gd name="connsiteY137" fmla="*/ 187455 h 748134"/>
                <a:gd name="connsiteX138" fmla="*/ 1106578 w 1407939"/>
                <a:gd name="connsiteY138" fmla="*/ 189766 h 748134"/>
                <a:gd name="connsiteX139" fmla="*/ 1104454 w 1407939"/>
                <a:gd name="connsiteY139" fmla="*/ 189766 h 748134"/>
                <a:gd name="connsiteX140" fmla="*/ 1104454 w 1407939"/>
                <a:gd name="connsiteY140" fmla="*/ 198633 h 748134"/>
                <a:gd name="connsiteX141" fmla="*/ 1102268 w 1407939"/>
                <a:gd name="connsiteY141" fmla="*/ 200943 h 748134"/>
                <a:gd name="connsiteX142" fmla="*/ 1106578 w 1407939"/>
                <a:gd name="connsiteY142" fmla="*/ 200943 h 748134"/>
                <a:gd name="connsiteX143" fmla="*/ 1102268 w 1407939"/>
                <a:gd name="connsiteY143" fmla="*/ 203253 h 748134"/>
                <a:gd name="connsiteX144" fmla="*/ 1091463 w 1407939"/>
                <a:gd name="connsiteY144" fmla="*/ 210185 h 748134"/>
                <a:gd name="connsiteX145" fmla="*/ 1078034 w 1407939"/>
                <a:gd name="connsiteY145" fmla="*/ 217366 h 748134"/>
                <a:gd name="connsiteX146" fmla="*/ 1065105 w 1407939"/>
                <a:gd name="connsiteY146" fmla="*/ 221986 h 748134"/>
                <a:gd name="connsiteX147" fmla="*/ 1058859 w 1407939"/>
                <a:gd name="connsiteY147" fmla="*/ 226545 h 748134"/>
                <a:gd name="connsiteX148" fmla="*/ 1054550 w 1407939"/>
                <a:gd name="connsiteY148" fmla="*/ 228855 h 748134"/>
                <a:gd name="connsiteX149" fmla="*/ 1052364 w 1407939"/>
                <a:gd name="connsiteY149" fmla="*/ 228855 h 748134"/>
                <a:gd name="connsiteX150" fmla="*/ 1026506 w 1407939"/>
                <a:gd name="connsiteY150" fmla="*/ 237909 h 748134"/>
                <a:gd name="connsiteX151" fmla="*/ 1024320 w 1407939"/>
                <a:gd name="connsiteY151" fmla="*/ 240220 h 748134"/>
                <a:gd name="connsiteX152" fmla="*/ 1020010 w 1407939"/>
                <a:gd name="connsiteY152" fmla="*/ 240220 h 748134"/>
                <a:gd name="connsiteX153" fmla="*/ 1015700 w 1407939"/>
                <a:gd name="connsiteY153" fmla="*/ 242530 h 748134"/>
                <a:gd name="connsiteX154" fmla="*/ 1009455 w 1407939"/>
                <a:gd name="connsiteY154" fmla="*/ 242530 h 748134"/>
                <a:gd name="connsiteX155" fmla="*/ 1007269 w 1407939"/>
                <a:gd name="connsiteY155" fmla="*/ 244841 h 748134"/>
                <a:gd name="connsiteX156" fmla="*/ 998649 w 1407939"/>
                <a:gd name="connsiteY156" fmla="*/ 244841 h 748134"/>
                <a:gd name="connsiteX157" fmla="*/ 996463 w 1407939"/>
                <a:gd name="connsiteY157" fmla="*/ 242530 h 748134"/>
                <a:gd name="connsiteX158" fmla="*/ 996463 w 1407939"/>
                <a:gd name="connsiteY158" fmla="*/ 240220 h 748134"/>
                <a:gd name="connsiteX159" fmla="*/ 992154 w 1407939"/>
                <a:gd name="connsiteY159" fmla="*/ 240220 h 748134"/>
                <a:gd name="connsiteX160" fmla="*/ 987844 w 1407939"/>
                <a:gd name="connsiteY160" fmla="*/ 237909 h 748134"/>
                <a:gd name="connsiteX161" fmla="*/ 983534 w 1407939"/>
                <a:gd name="connsiteY161" fmla="*/ 233289 h 748134"/>
                <a:gd name="connsiteX162" fmla="*/ 985720 w 1407939"/>
                <a:gd name="connsiteY162" fmla="*/ 233289 h 748134"/>
                <a:gd name="connsiteX163" fmla="*/ 987844 w 1407939"/>
                <a:gd name="connsiteY163" fmla="*/ 230978 h 748134"/>
                <a:gd name="connsiteX164" fmla="*/ 996463 w 1407939"/>
                <a:gd name="connsiteY164" fmla="*/ 226357 h 748134"/>
                <a:gd name="connsiteX165" fmla="*/ 996463 w 1407939"/>
                <a:gd name="connsiteY165" fmla="*/ 224110 h 748134"/>
                <a:gd name="connsiteX166" fmla="*/ 1005145 w 1407939"/>
                <a:gd name="connsiteY166" fmla="*/ 214868 h 748134"/>
                <a:gd name="connsiteX167" fmla="*/ 1018074 w 1407939"/>
                <a:gd name="connsiteY167" fmla="*/ 207937 h 748134"/>
                <a:gd name="connsiteX168" fmla="*/ 1020197 w 1407939"/>
                <a:gd name="connsiteY168" fmla="*/ 207937 h 748134"/>
                <a:gd name="connsiteX169" fmla="*/ 1022383 w 1407939"/>
                <a:gd name="connsiteY169" fmla="*/ 205626 h 748134"/>
                <a:gd name="connsiteX170" fmla="*/ 1022383 w 1407939"/>
                <a:gd name="connsiteY170" fmla="*/ 196385 h 748134"/>
                <a:gd name="connsiteX171" fmla="*/ 1024507 w 1407939"/>
                <a:gd name="connsiteY171" fmla="*/ 194074 h 748134"/>
                <a:gd name="connsiteX172" fmla="*/ 1026693 w 1407939"/>
                <a:gd name="connsiteY172" fmla="*/ 189453 h 748134"/>
                <a:gd name="connsiteX173" fmla="*/ 1024507 w 1407939"/>
                <a:gd name="connsiteY173" fmla="*/ 187143 h 748134"/>
                <a:gd name="connsiteX174" fmla="*/ 1024507 w 1407939"/>
                <a:gd name="connsiteY174" fmla="*/ 184833 h 748134"/>
                <a:gd name="connsiteX175" fmla="*/ 1026693 w 1407939"/>
                <a:gd name="connsiteY175" fmla="*/ 180212 h 748134"/>
                <a:gd name="connsiteX176" fmla="*/ 1026693 w 1407939"/>
                <a:gd name="connsiteY176" fmla="*/ 170970 h 748134"/>
                <a:gd name="connsiteX177" fmla="*/ 1028817 w 1407939"/>
                <a:gd name="connsiteY177" fmla="*/ 166349 h 748134"/>
                <a:gd name="connsiteX178" fmla="*/ 1028817 w 1407939"/>
                <a:gd name="connsiteY178" fmla="*/ 164039 h 748134"/>
                <a:gd name="connsiteX179" fmla="*/ 1026693 w 1407939"/>
                <a:gd name="connsiteY179" fmla="*/ 161728 h 748134"/>
                <a:gd name="connsiteX180" fmla="*/ 1024507 w 1407939"/>
                <a:gd name="connsiteY180" fmla="*/ 161728 h 748134"/>
                <a:gd name="connsiteX181" fmla="*/ 1022383 w 1407939"/>
                <a:gd name="connsiteY181" fmla="*/ 164039 h 748134"/>
                <a:gd name="connsiteX182" fmla="*/ 1018074 w 1407939"/>
                <a:gd name="connsiteY182" fmla="*/ 164039 h 748134"/>
                <a:gd name="connsiteX183" fmla="*/ 1011828 w 1407939"/>
                <a:gd name="connsiteY183" fmla="*/ 170970 h 748134"/>
                <a:gd name="connsiteX184" fmla="*/ 1007518 w 1407939"/>
                <a:gd name="connsiteY184" fmla="*/ 173281 h 748134"/>
                <a:gd name="connsiteX185" fmla="*/ 1005395 w 1407939"/>
                <a:gd name="connsiteY185" fmla="*/ 175591 h 748134"/>
                <a:gd name="connsiteX186" fmla="*/ 999149 w 1407939"/>
                <a:gd name="connsiteY186" fmla="*/ 175591 h 748134"/>
                <a:gd name="connsiteX187" fmla="*/ 996963 w 1407939"/>
                <a:gd name="connsiteY187" fmla="*/ 173281 h 748134"/>
                <a:gd name="connsiteX188" fmla="*/ 999149 w 1407939"/>
                <a:gd name="connsiteY188" fmla="*/ 170970 h 748134"/>
                <a:gd name="connsiteX189" fmla="*/ 1001272 w 1407939"/>
                <a:gd name="connsiteY189" fmla="*/ 166349 h 748134"/>
                <a:gd name="connsiteX190" fmla="*/ 1009954 w 1407939"/>
                <a:gd name="connsiteY190" fmla="*/ 161728 h 748134"/>
                <a:gd name="connsiteX191" fmla="*/ 1016200 w 1407939"/>
                <a:gd name="connsiteY191" fmla="*/ 154797 h 748134"/>
                <a:gd name="connsiteX192" fmla="*/ 1024819 w 1407939"/>
                <a:gd name="connsiteY192" fmla="*/ 150176 h 748134"/>
                <a:gd name="connsiteX193" fmla="*/ 1027005 w 1407939"/>
                <a:gd name="connsiteY193" fmla="*/ 147866 h 748134"/>
                <a:gd name="connsiteX194" fmla="*/ 1027005 w 1407939"/>
                <a:gd name="connsiteY194" fmla="*/ 140935 h 748134"/>
                <a:gd name="connsiteX195" fmla="*/ 1024819 w 1407939"/>
                <a:gd name="connsiteY195" fmla="*/ 138624 h 748134"/>
                <a:gd name="connsiteX196" fmla="*/ 1024819 w 1407939"/>
                <a:gd name="connsiteY196" fmla="*/ 134004 h 748134"/>
                <a:gd name="connsiteX197" fmla="*/ 1026506 w 1407939"/>
                <a:gd name="connsiteY197" fmla="*/ 134004 h 748134"/>
                <a:gd name="connsiteX198" fmla="*/ 1028629 w 1407939"/>
                <a:gd name="connsiteY198" fmla="*/ 131693 h 748134"/>
                <a:gd name="connsiteX199" fmla="*/ 1030815 w 1407939"/>
                <a:gd name="connsiteY199" fmla="*/ 127072 h 748134"/>
                <a:gd name="connsiteX200" fmla="*/ 1030815 w 1407939"/>
                <a:gd name="connsiteY200" fmla="*/ 122452 h 748134"/>
                <a:gd name="connsiteX201" fmla="*/ 1028629 w 1407939"/>
                <a:gd name="connsiteY201" fmla="*/ 120141 h 748134"/>
                <a:gd name="connsiteX202" fmla="*/ 1024320 w 1407939"/>
                <a:gd name="connsiteY202" fmla="*/ 120141 h 748134"/>
                <a:gd name="connsiteX203" fmla="*/ 1020010 w 1407939"/>
                <a:gd name="connsiteY203" fmla="*/ 117831 h 748134"/>
                <a:gd name="connsiteX204" fmla="*/ 1017886 w 1407939"/>
                <a:gd name="connsiteY204" fmla="*/ 117831 h 748134"/>
                <a:gd name="connsiteX205" fmla="*/ 1015700 w 1407939"/>
                <a:gd name="connsiteY205" fmla="*/ 113210 h 748134"/>
                <a:gd name="connsiteX206" fmla="*/ 1013577 w 1407939"/>
                <a:gd name="connsiteY206" fmla="*/ 110900 h 748134"/>
                <a:gd name="connsiteX207" fmla="*/ 1013577 w 1407939"/>
                <a:gd name="connsiteY207" fmla="*/ 108589 h 748134"/>
                <a:gd name="connsiteX208" fmla="*/ 1011391 w 1407939"/>
                <a:gd name="connsiteY208" fmla="*/ 110900 h 748134"/>
                <a:gd name="connsiteX209" fmla="*/ 1009267 w 1407939"/>
                <a:gd name="connsiteY209" fmla="*/ 110900 h 748134"/>
                <a:gd name="connsiteX210" fmla="*/ 1009267 w 1407939"/>
                <a:gd name="connsiteY210" fmla="*/ 101658 h 748134"/>
                <a:gd name="connsiteX211" fmla="*/ 1022196 w 1407939"/>
                <a:gd name="connsiteY211" fmla="*/ 103968 h 748134"/>
                <a:gd name="connsiteX212" fmla="*/ 1024320 w 1407939"/>
                <a:gd name="connsiteY212" fmla="*/ 101658 h 748134"/>
                <a:gd name="connsiteX213" fmla="*/ 1024320 w 1407939"/>
                <a:gd name="connsiteY213" fmla="*/ 94727 h 748134"/>
                <a:gd name="connsiteX214" fmla="*/ 1028629 w 1407939"/>
                <a:gd name="connsiteY214" fmla="*/ 94727 h 748134"/>
                <a:gd name="connsiteX215" fmla="*/ 1030815 w 1407939"/>
                <a:gd name="connsiteY215" fmla="*/ 87795 h 748134"/>
                <a:gd name="connsiteX216" fmla="*/ 1024570 w 1407939"/>
                <a:gd name="connsiteY216" fmla="*/ 87795 h 748134"/>
                <a:gd name="connsiteX217" fmla="*/ 1022446 w 1407939"/>
                <a:gd name="connsiteY217" fmla="*/ 92416 h 748134"/>
                <a:gd name="connsiteX218" fmla="*/ 1013827 w 1407939"/>
                <a:gd name="connsiteY218" fmla="*/ 87795 h 748134"/>
                <a:gd name="connsiteX219" fmla="*/ 1013827 w 1407939"/>
                <a:gd name="connsiteY219" fmla="*/ 80864 h 748134"/>
                <a:gd name="connsiteX220" fmla="*/ 1007581 w 1407939"/>
                <a:gd name="connsiteY220" fmla="*/ 80864 h 748134"/>
                <a:gd name="connsiteX221" fmla="*/ 1003271 w 1407939"/>
                <a:gd name="connsiteY221" fmla="*/ 83175 h 748134"/>
                <a:gd name="connsiteX222" fmla="*/ 983847 w 1407939"/>
                <a:gd name="connsiteY222" fmla="*/ 83175 h 748134"/>
                <a:gd name="connsiteX223" fmla="*/ 979537 w 1407939"/>
                <a:gd name="connsiteY223" fmla="*/ 85485 h 748134"/>
                <a:gd name="connsiteX224" fmla="*/ 975227 w 1407939"/>
                <a:gd name="connsiteY224" fmla="*/ 85485 h 748134"/>
                <a:gd name="connsiteX225" fmla="*/ 970918 w 1407939"/>
                <a:gd name="connsiteY225" fmla="*/ 87795 h 748134"/>
                <a:gd name="connsiteX226" fmla="*/ 964672 w 1407939"/>
                <a:gd name="connsiteY226" fmla="*/ 87795 h 748134"/>
                <a:gd name="connsiteX227" fmla="*/ 955990 w 1407939"/>
                <a:gd name="connsiteY227" fmla="*/ 83175 h 748134"/>
                <a:gd name="connsiteX228" fmla="*/ 955990 w 1407939"/>
                <a:gd name="connsiteY228" fmla="*/ 80864 h 748134"/>
                <a:gd name="connsiteX229" fmla="*/ 953866 w 1407939"/>
                <a:gd name="connsiteY229" fmla="*/ 78616 h 748134"/>
                <a:gd name="connsiteX230" fmla="*/ 953866 w 1407939"/>
                <a:gd name="connsiteY230" fmla="*/ 76306 h 748134"/>
                <a:gd name="connsiteX231" fmla="*/ 951680 w 1407939"/>
                <a:gd name="connsiteY231" fmla="*/ 73995 h 748134"/>
                <a:gd name="connsiteX232" fmla="*/ 945435 w 1407939"/>
                <a:gd name="connsiteY232" fmla="*/ 73995 h 748134"/>
                <a:gd name="connsiteX233" fmla="*/ 943249 w 1407939"/>
                <a:gd name="connsiteY233" fmla="*/ 76306 h 748134"/>
                <a:gd name="connsiteX234" fmla="*/ 941125 w 1407939"/>
                <a:gd name="connsiteY234" fmla="*/ 76306 h 748134"/>
                <a:gd name="connsiteX235" fmla="*/ 938939 w 1407939"/>
                <a:gd name="connsiteY235" fmla="*/ 73995 h 748134"/>
                <a:gd name="connsiteX236" fmla="*/ 960550 w 1407939"/>
                <a:gd name="connsiteY236" fmla="*/ 62443 h 748134"/>
                <a:gd name="connsiteX237" fmla="*/ 956177 w 1407939"/>
                <a:gd name="connsiteY237" fmla="*/ 57823 h 748134"/>
                <a:gd name="connsiteX238" fmla="*/ 949932 w 1407939"/>
                <a:gd name="connsiteY238" fmla="*/ 57823 h 748134"/>
                <a:gd name="connsiteX239" fmla="*/ 945622 w 1407939"/>
                <a:gd name="connsiteY239" fmla="*/ 62443 h 748134"/>
                <a:gd name="connsiteX240" fmla="*/ 941312 w 1407939"/>
                <a:gd name="connsiteY240" fmla="*/ 64754 h 748134"/>
                <a:gd name="connsiteX241" fmla="*/ 939126 w 1407939"/>
                <a:gd name="connsiteY241" fmla="*/ 67064 h 748134"/>
                <a:gd name="connsiteX242" fmla="*/ 937003 w 1407939"/>
                <a:gd name="connsiteY242" fmla="*/ 67064 h 748134"/>
                <a:gd name="connsiteX243" fmla="*/ 928383 w 1407939"/>
                <a:gd name="connsiteY243" fmla="*/ 71685 h 748134"/>
                <a:gd name="connsiteX244" fmla="*/ 922138 w 1407939"/>
                <a:gd name="connsiteY244" fmla="*/ 73995 h 748134"/>
                <a:gd name="connsiteX245" fmla="*/ 913518 w 1407939"/>
                <a:gd name="connsiteY245" fmla="*/ 78616 h 748134"/>
                <a:gd name="connsiteX246" fmla="*/ 902713 w 1407939"/>
                <a:gd name="connsiteY246" fmla="*/ 78616 h 748134"/>
                <a:gd name="connsiteX247" fmla="*/ 898403 w 1407939"/>
                <a:gd name="connsiteY247" fmla="*/ 83175 h 748134"/>
                <a:gd name="connsiteX248" fmla="*/ 881165 w 1407939"/>
                <a:gd name="connsiteY248" fmla="*/ 83175 h 748134"/>
                <a:gd name="connsiteX249" fmla="*/ 881165 w 1407939"/>
                <a:gd name="connsiteY249" fmla="*/ 80864 h 748134"/>
                <a:gd name="connsiteX250" fmla="*/ 883351 w 1407939"/>
                <a:gd name="connsiteY250" fmla="*/ 78616 h 748134"/>
                <a:gd name="connsiteX251" fmla="*/ 885475 w 1407939"/>
                <a:gd name="connsiteY251" fmla="*/ 78616 h 748134"/>
                <a:gd name="connsiteX252" fmla="*/ 889784 w 1407939"/>
                <a:gd name="connsiteY252" fmla="*/ 73995 h 748134"/>
                <a:gd name="connsiteX253" fmla="*/ 885475 w 1407939"/>
                <a:gd name="connsiteY253" fmla="*/ 73995 h 748134"/>
                <a:gd name="connsiteX254" fmla="*/ 881165 w 1407939"/>
                <a:gd name="connsiteY254" fmla="*/ 76306 h 748134"/>
                <a:gd name="connsiteX255" fmla="*/ 868236 w 1407939"/>
                <a:gd name="connsiteY255" fmla="*/ 76306 h 748134"/>
                <a:gd name="connsiteX256" fmla="*/ 863926 w 1407939"/>
                <a:gd name="connsiteY256" fmla="*/ 78616 h 748134"/>
                <a:gd name="connsiteX257" fmla="*/ 861740 w 1407939"/>
                <a:gd name="connsiteY257" fmla="*/ 80864 h 748134"/>
                <a:gd name="connsiteX258" fmla="*/ 851622 w 1407939"/>
                <a:gd name="connsiteY258" fmla="*/ 80864 h 748134"/>
                <a:gd name="connsiteX259" fmla="*/ 851622 w 1407939"/>
                <a:gd name="connsiteY259" fmla="*/ 76306 h 748134"/>
                <a:gd name="connsiteX260" fmla="*/ 862427 w 1407939"/>
                <a:gd name="connsiteY260" fmla="*/ 69375 h 748134"/>
                <a:gd name="connsiteX261" fmla="*/ 877542 w 1407939"/>
                <a:gd name="connsiteY261" fmla="*/ 64754 h 748134"/>
                <a:gd name="connsiteX262" fmla="*/ 899090 w 1407939"/>
                <a:gd name="connsiteY262" fmla="*/ 53202 h 748134"/>
                <a:gd name="connsiteX263" fmla="*/ 905336 w 1407939"/>
                <a:gd name="connsiteY263" fmla="*/ 48581 h 748134"/>
                <a:gd name="connsiteX264" fmla="*/ 914018 w 1407939"/>
                <a:gd name="connsiteY264" fmla="*/ 46271 h 748134"/>
                <a:gd name="connsiteX265" fmla="*/ 924761 w 1407939"/>
                <a:gd name="connsiteY265" fmla="*/ 43960 h 748134"/>
                <a:gd name="connsiteX266" fmla="*/ 926947 w 1407939"/>
                <a:gd name="connsiteY266" fmla="*/ 43960 h 748134"/>
                <a:gd name="connsiteX267" fmla="*/ 931257 w 1407939"/>
                <a:gd name="connsiteY267" fmla="*/ 41650 h 748134"/>
                <a:gd name="connsiteX268" fmla="*/ 925011 w 1407939"/>
                <a:gd name="connsiteY268" fmla="*/ 41650 h 748134"/>
                <a:gd name="connsiteX269" fmla="*/ 920701 w 1407939"/>
                <a:gd name="connsiteY269" fmla="*/ 39339 h 748134"/>
                <a:gd name="connsiteX270" fmla="*/ 918577 w 1407939"/>
                <a:gd name="connsiteY270" fmla="*/ 39339 h 748134"/>
                <a:gd name="connsiteX271" fmla="*/ 918577 w 1407939"/>
                <a:gd name="connsiteY271" fmla="*/ 37029 h 748134"/>
                <a:gd name="connsiteX272" fmla="*/ 901277 w 1407939"/>
                <a:gd name="connsiteY272" fmla="*/ 39339 h 748134"/>
                <a:gd name="connsiteX273" fmla="*/ 901277 w 1407939"/>
                <a:gd name="connsiteY273" fmla="*/ 32408 h 748134"/>
                <a:gd name="connsiteX274" fmla="*/ 899153 w 1407939"/>
                <a:gd name="connsiteY274" fmla="*/ 34719 h 748134"/>
                <a:gd name="connsiteX275" fmla="*/ 894843 w 1407939"/>
                <a:gd name="connsiteY275" fmla="*/ 37029 h 748134"/>
                <a:gd name="connsiteX276" fmla="*/ 890534 w 1407939"/>
                <a:gd name="connsiteY276" fmla="*/ 41650 h 748134"/>
                <a:gd name="connsiteX277" fmla="*/ 886224 w 1407939"/>
                <a:gd name="connsiteY277" fmla="*/ 41650 h 748134"/>
                <a:gd name="connsiteX278" fmla="*/ 879978 w 1407939"/>
                <a:gd name="connsiteY278" fmla="*/ 34719 h 748134"/>
                <a:gd name="connsiteX279" fmla="*/ 869235 w 1407939"/>
                <a:gd name="connsiteY279" fmla="*/ 34719 h 748134"/>
                <a:gd name="connsiteX280" fmla="*/ 867049 w 1407939"/>
                <a:gd name="connsiteY280" fmla="*/ 32408 h 748134"/>
                <a:gd name="connsiteX281" fmla="*/ 867049 w 1407939"/>
                <a:gd name="connsiteY281" fmla="*/ 30035 h 748134"/>
                <a:gd name="connsiteX282" fmla="*/ 862740 w 1407939"/>
                <a:gd name="connsiteY282" fmla="*/ 25414 h 748134"/>
                <a:gd name="connsiteX283" fmla="*/ 858430 w 1407939"/>
                <a:gd name="connsiteY283" fmla="*/ 23104 h 748134"/>
                <a:gd name="connsiteX284" fmla="*/ 854120 w 1407939"/>
                <a:gd name="connsiteY284" fmla="*/ 23104 h 748134"/>
                <a:gd name="connsiteX285" fmla="*/ 849811 w 1407939"/>
                <a:gd name="connsiteY285" fmla="*/ 27725 h 748134"/>
                <a:gd name="connsiteX286" fmla="*/ 849811 w 1407939"/>
                <a:gd name="connsiteY286" fmla="*/ 30035 h 748134"/>
                <a:gd name="connsiteX287" fmla="*/ 845376 w 1407939"/>
                <a:gd name="connsiteY287" fmla="*/ 30035 h 748134"/>
                <a:gd name="connsiteX288" fmla="*/ 839130 w 1407939"/>
                <a:gd name="connsiteY288" fmla="*/ 23104 h 748134"/>
                <a:gd name="connsiteX289" fmla="*/ 834821 w 1407939"/>
                <a:gd name="connsiteY289" fmla="*/ 23104 h 748134"/>
                <a:gd name="connsiteX290" fmla="*/ 828575 w 1407939"/>
                <a:gd name="connsiteY290" fmla="*/ 20794 h 748134"/>
                <a:gd name="connsiteX291" fmla="*/ 824265 w 1407939"/>
                <a:gd name="connsiteY291" fmla="*/ 18483 h 748134"/>
                <a:gd name="connsiteX292" fmla="*/ 824265 w 1407939"/>
                <a:gd name="connsiteY292" fmla="*/ 13862 h 748134"/>
                <a:gd name="connsiteX293" fmla="*/ 826389 w 1407939"/>
                <a:gd name="connsiteY293" fmla="*/ 9242 h 748134"/>
                <a:gd name="connsiteX294" fmla="*/ 830698 w 1407939"/>
                <a:gd name="connsiteY294" fmla="*/ 4621 h 748134"/>
                <a:gd name="connsiteX295" fmla="*/ 826389 w 1407939"/>
                <a:gd name="connsiteY295" fmla="*/ 0 h 748134"/>
                <a:gd name="connsiteX296" fmla="*/ 822079 w 1407939"/>
                <a:gd name="connsiteY296" fmla="*/ 2310 h 748134"/>
                <a:gd name="connsiteX297" fmla="*/ 819893 w 1407939"/>
                <a:gd name="connsiteY297" fmla="*/ 4621 h 748134"/>
                <a:gd name="connsiteX298" fmla="*/ 817769 w 1407939"/>
                <a:gd name="connsiteY298" fmla="*/ 9242 h 748134"/>
                <a:gd name="connsiteX299" fmla="*/ 817769 w 1407939"/>
                <a:gd name="connsiteY299" fmla="*/ 11552 h 748134"/>
                <a:gd name="connsiteX300" fmla="*/ 815583 w 1407939"/>
                <a:gd name="connsiteY300" fmla="*/ 16173 h 748134"/>
                <a:gd name="connsiteX301" fmla="*/ 200429 w 1407939"/>
                <a:gd name="connsiteY301" fmla="*/ 16173 h 748134"/>
                <a:gd name="connsiteX302" fmla="*/ 198306 w 1407939"/>
                <a:gd name="connsiteY302" fmla="*/ 20794 h 748134"/>
                <a:gd name="connsiteX303" fmla="*/ 198306 w 1407939"/>
                <a:gd name="connsiteY303" fmla="*/ 23104 h 748134"/>
                <a:gd name="connsiteX304" fmla="*/ 196120 w 1407939"/>
                <a:gd name="connsiteY304" fmla="*/ 23104 h 748134"/>
                <a:gd name="connsiteX305" fmla="*/ 196120 w 1407939"/>
                <a:gd name="connsiteY305" fmla="*/ 27725 h 748134"/>
                <a:gd name="connsiteX306" fmla="*/ 193996 w 1407939"/>
                <a:gd name="connsiteY306" fmla="*/ 32346 h 748134"/>
                <a:gd name="connsiteX307" fmla="*/ 193996 w 1407939"/>
                <a:gd name="connsiteY307" fmla="*/ 41587 h 748134"/>
                <a:gd name="connsiteX308" fmla="*/ 183316 w 1407939"/>
                <a:gd name="connsiteY308" fmla="*/ 48768 h 748134"/>
                <a:gd name="connsiteX309" fmla="*/ 181130 w 1407939"/>
                <a:gd name="connsiteY309" fmla="*/ 55700 h 748134"/>
                <a:gd name="connsiteX310" fmla="*/ 174884 w 1407939"/>
                <a:gd name="connsiteY310" fmla="*/ 64941 h 748134"/>
                <a:gd name="connsiteX311" fmla="*/ 157645 w 1407939"/>
                <a:gd name="connsiteY311" fmla="*/ 69562 h 748134"/>
                <a:gd name="connsiteX312" fmla="*/ 170574 w 1407939"/>
                <a:gd name="connsiteY312" fmla="*/ 62631 h 748134"/>
                <a:gd name="connsiteX313" fmla="*/ 161955 w 1407939"/>
                <a:gd name="connsiteY313" fmla="*/ 62631 h 748134"/>
                <a:gd name="connsiteX314" fmla="*/ 164079 w 1407939"/>
                <a:gd name="connsiteY314" fmla="*/ 60320 h 748134"/>
                <a:gd name="connsiteX315" fmla="*/ 166265 w 1407939"/>
                <a:gd name="connsiteY315" fmla="*/ 55700 h 748134"/>
                <a:gd name="connsiteX316" fmla="*/ 174884 w 1407939"/>
                <a:gd name="connsiteY316" fmla="*/ 46458 h 748134"/>
                <a:gd name="connsiteX317" fmla="*/ 177007 w 1407939"/>
                <a:gd name="connsiteY317" fmla="*/ 46458 h 748134"/>
                <a:gd name="connsiteX318" fmla="*/ 181317 w 1407939"/>
                <a:gd name="connsiteY318" fmla="*/ 41837 h 748134"/>
                <a:gd name="connsiteX319" fmla="*/ 181317 w 1407939"/>
                <a:gd name="connsiteY319" fmla="*/ 39527 h 748134"/>
                <a:gd name="connsiteX320" fmla="*/ 164079 w 1407939"/>
                <a:gd name="connsiteY320" fmla="*/ 39527 h 748134"/>
                <a:gd name="connsiteX321" fmla="*/ 161955 w 1407939"/>
                <a:gd name="connsiteY321" fmla="*/ 37216 h 748134"/>
                <a:gd name="connsiteX322" fmla="*/ 157645 w 1407939"/>
                <a:gd name="connsiteY322" fmla="*/ 34906 h 748134"/>
                <a:gd name="connsiteX323" fmla="*/ 155459 w 1407939"/>
                <a:gd name="connsiteY323" fmla="*/ 32595 h 748134"/>
                <a:gd name="connsiteX324" fmla="*/ 151150 w 1407939"/>
                <a:gd name="connsiteY324" fmla="*/ 30285 h 748134"/>
                <a:gd name="connsiteX325" fmla="*/ 144904 w 1407939"/>
                <a:gd name="connsiteY325" fmla="*/ 30285 h 748134"/>
                <a:gd name="connsiteX326" fmla="*/ 140532 w 1407939"/>
                <a:gd name="connsiteY326" fmla="*/ 34906 h 748134"/>
                <a:gd name="connsiteX327" fmla="*/ 138408 w 1407939"/>
                <a:gd name="connsiteY327" fmla="*/ 39527 h 748134"/>
                <a:gd name="connsiteX328" fmla="*/ 138408 w 1407939"/>
                <a:gd name="connsiteY328" fmla="*/ 58260 h 748134"/>
                <a:gd name="connsiteX329" fmla="*/ 136222 w 1407939"/>
                <a:gd name="connsiteY329" fmla="*/ 60570 h 748134"/>
                <a:gd name="connsiteX330" fmla="*/ 136222 w 1407939"/>
                <a:gd name="connsiteY330" fmla="*/ 62880 h 748134"/>
                <a:gd name="connsiteX331" fmla="*/ 129976 w 1407939"/>
                <a:gd name="connsiteY331" fmla="*/ 69812 h 748134"/>
                <a:gd name="connsiteX332" fmla="*/ 140719 w 1407939"/>
                <a:gd name="connsiteY332" fmla="*/ 72122 h 748134"/>
                <a:gd name="connsiteX333" fmla="*/ 129976 w 1407939"/>
                <a:gd name="connsiteY333" fmla="*/ 74433 h 748134"/>
                <a:gd name="connsiteX334" fmla="*/ 132100 w 1407939"/>
                <a:gd name="connsiteY334" fmla="*/ 81301 h 748134"/>
                <a:gd name="connsiteX335" fmla="*/ 125854 w 1407939"/>
                <a:gd name="connsiteY335" fmla="*/ 90543 h 748134"/>
                <a:gd name="connsiteX336" fmla="*/ 127103 w 1407939"/>
                <a:gd name="connsiteY336" fmla="*/ 90543 h 748134"/>
                <a:gd name="connsiteX337" fmla="*/ 131413 w 1407939"/>
                <a:gd name="connsiteY337" fmla="*/ 95164 h 748134"/>
                <a:gd name="connsiteX338" fmla="*/ 133349 w 1407939"/>
                <a:gd name="connsiteY338" fmla="*/ 95164 h 748134"/>
                <a:gd name="connsiteX339" fmla="*/ 135473 w 1407939"/>
                <a:gd name="connsiteY339" fmla="*/ 97474 h 748134"/>
                <a:gd name="connsiteX340" fmla="*/ 118234 w 1407939"/>
                <a:gd name="connsiteY340" fmla="*/ 97474 h 748134"/>
                <a:gd name="connsiteX341" fmla="*/ 116110 w 1407939"/>
                <a:gd name="connsiteY341" fmla="*/ 102095 h 748134"/>
                <a:gd name="connsiteX342" fmla="*/ 109865 w 1407939"/>
                <a:gd name="connsiteY342" fmla="*/ 109026 h 748134"/>
                <a:gd name="connsiteX343" fmla="*/ 96936 w 1407939"/>
                <a:gd name="connsiteY343" fmla="*/ 132130 h 748134"/>
                <a:gd name="connsiteX344" fmla="*/ 92626 w 1407939"/>
                <a:gd name="connsiteY344" fmla="*/ 139062 h 748134"/>
                <a:gd name="connsiteX345" fmla="*/ 77511 w 1407939"/>
                <a:gd name="connsiteY345" fmla="*/ 154922 h 748134"/>
                <a:gd name="connsiteX346" fmla="*/ 68892 w 1407939"/>
                <a:gd name="connsiteY346" fmla="*/ 166474 h 748134"/>
                <a:gd name="connsiteX347" fmla="*/ 62646 w 1407939"/>
                <a:gd name="connsiteY347" fmla="*/ 175716 h 748134"/>
                <a:gd name="connsiteX348" fmla="*/ 60460 w 1407939"/>
                <a:gd name="connsiteY348" fmla="*/ 178026 h 748134"/>
                <a:gd name="connsiteX349" fmla="*/ 62646 w 1407939"/>
                <a:gd name="connsiteY349" fmla="*/ 184957 h 748134"/>
                <a:gd name="connsiteX350" fmla="*/ 60460 w 1407939"/>
                <a:gd name="connsiteY350" fmla="*/ 184957 h 748134"/>
                <a:gd name="connsiteX351" fmla="*/ 58336 w 1407939"/>
                <a:gd name="connsiteY351" fmla="*/ 187268 h 748134"/>
                <a:gd name="connsiteX352" fmla="*/ 54027 w 1407939"/>
                <a:gd name="connsiteY352" fmla="*/ 189578 h 748134"/>
                <a:gd name="connsiteX353" fmla="*/ 45158 w 1407939"/>
                <a:gd name="connsiteY353" fmla="*/ 198633 h 748134"/>
                <a:gd name="connsiteX354" fmla="*/ 43034 w 1407939"/>
                <a:gd name="connsiteY354" fmla="*/ 205564 h 748134"/>
                <a:gd name="connsiteX355" fmla="*/ 43034 w 1407939"/>
                <a:gd name="connsiteY355" fmla="*/ 210185 h 748134"/>
                <a:gd name="connsiteX356" fmla="*/ 36788 w 1407939"/>
                <a:gd name="connsiteY356" fmla="*/ 219426 h 748134"/>
                <a:gd name="connsiteX357" fmla="*/ 34664 w 1407939"/>
                <a:gd name="connsiteY357" fmla="*/ 237847 h 748134"/>
                <a:gd name="connsiteX358" fmla="*/ 32478 w 1407939"/>
                <a:gd name="connsiteY358" fmla="*/ 242468 h 748134"/>
                <a:gd name="connsiteX359" fmla="*/ 26233 w 1407939"/>
                <a:gd name="connsiteY359" fmla="*/ 249399 h 748134"/>
                <a:gd name="connsiteX360" fmla="*/ 21923 w 1407939"/>
                <a:gd name="connsiteY360" fmla="*/ 258641 h 748134"/>
                <a:gd name="connsiteX361" fmla="*/ 19737 w 1407939"/>
                <a:gd name="connsiteY361" fmla="*/ 260951 h 748134"/>
                <a:gd name="connsiteX362" fmla="*/ 15427 w 1407939"/>
                <a:gd name="connsiteY362" fmla="*/ 263262 h 748134"/>
                <a:gd name="connsiteX363" fmla="*/ 6808 w 1407939"/>
                <a:gd name="connsiteY363" fmla="*/ 272503 h 748134"/>
                <a:gd name="connsiteX364" fmla="*/ 4622 w 1407939"/>
                <a:gd name="connsiteY364" fmla="*/ 277124 h 748134"/>
                <a:gd name="connsiteX365" fmla="*/ 6808 w 1407939"/>
                <a:gd name="connsiteY365" fmla="*/ 281745 h 748134"/>
                <a:gd name="connsiteX366" fmla="*/ 13054 w 1407939"/>
                <a:gd name="connsiteY366" fmla="*/ 288676 h 748134"/>
                <a:gd name="connsiteX367" fmla="*/ 13054 w 1407939"/>
                <a:gd name="connsiteY367" fmla="*/ 293297 h 748134"/>
                <a:gd name="connsiteX368" fmla="*/ 10868 w 1407939"/>
                <a:gd name="connsiteY368" fmla="*/ 297918 h 748134"/>
                <a:gd name="connsiteX369" fmla="*/ 6558 w 1407939"/>
                <a:gd name="connsiteY369" fmla="*/ 302538 h 748134"/>
                <a:gd name="connsiteX370" fmla="*/ 4372 w 1407939"/>
                <a:gd name="connsiteY370" fmla="*/ 307159 h 748134"/>
                <a:gd name="connsiteX371" fmla="*/ 2186 w 1407939"/>
                <a:gd name="connsiteY371" fmla="*/ 314153 h 748134"/>
                <a:gd name="connsiteX372" fmla="*/ 0 w 1407939"/>
                <a:gd name="connsiteY372" fmla="*/ 318774 h 748134"/>
                <a:gd name="connsiteX373" fmla="*/ 0 w 1407939"/>
                <a:gd name="connsiteY373" fmla="*/ 323519 h 748134"/>
                <a:gd name="connsiteX374" fmla="*/ 2186 w 1407939"/>
                <a:gd name="connsiteY374" fmla="*/ 328140 h 748134"/>
                <a:gd name="connsiteX375" fmla="*/ 4310 w 1407939"/>
                <a:gd name="connsiteY375" fmla="*/ 335072 h 748134"/>
                <a:gd name="connsiteX376" fmla="*/ 4310 w 1407939"/>
                <a:gd name="connsiteY376" fmla="*/ 339692 h 748134"/>
                <a:gd name="connsiteX377" fmla="*/ 6496 w 1407939"/>
                <a:gd name="connsiteY377" fmla="*/ 346624 h 748134"/>
                <a:gd name="connsiteX378" fmla="*/ 8682 w 1407939"/>
                <a:gd name="connsiteY378" fmla="*/ 348934 h 748134"/>
                <a:gd name="connsiteX379" fmla="*/ 8682 w 1407939"/>
                <a:gd name="connsiteY379" fmla="*/ 351244 h 748134"/>
                <a:gd name="connsiteX380" fmla="*/ 17301 w 1407939"/>
                <a:gd name="connsiteY380" fmla="*/ 344313 h 748134"/>
                <a:gd name="connsiteX381" fmla="*/ 40973 w 1407939"/>
                <a:gd name="connsiteY381" fmla="*/ 346624 h 748134"/>
                <a:gd name="connsiteX382" fmla="*/ 28044 w 1407939"/>
                <a:gd name="connsiteY382" fmla="*/ 346624 h 748134"/>
                <a:gd name="connsiteX383" fmla="*/ 23734 w 1407939"/>
                <a:gd name="connsiteY383" fmla="*/ 348934 h 748134"/>
                <a:gd name="connsiteX384" fmla="*/ 21611 w 1407939"/>
                <a:gd name="connsiteY384" fmla="*/ 348934 h 748134"/>
                <a:gd name="connsiteX385" fmla="*/ 17301 w 1407939"/>
                <a:gd name="connsiteY385" fmla="*/ 353555 h 748134"/>
                <a:gd name="connsiteX386" fmla="*/ 17301 w 1407939"/>
                <a:gd name="connsiteY386" fmla="*/ 362796 h 748134"/>
                <a:gd name="connsiteX387" fmla="*/ 11055 w 1407939"/>
                <a:gd name="connsiteY387" fmla="*/ 355865 h 748134"/>
                <a:gd name="connsiteX388" fmla="*/ 8432 w 1407939"/>
                <a:gd name="connsiteY388" fmla="*/ 355865 h 748134"/>
                <a:gd name="connsiteX389" fmla="*/ 6246 w 1407939"/>
                <a:gd name="connsiteY389" fmla="*/ 360486 h 748134"/>
                <a:gd name="connsiteX390" fmla="*/ 6246 w 1407939"/>
                <a:gd name="connsiteY390" fmla="*/ 362796 h 748134"/>
                <a:gd name="connsiteX391" fmla="*/ 4060 w 1407939"/>
                <a:gd name="connsiteY391" fmla="*/ 369728 h 748134"/>
                <a:gd name="connsiteX392" fmla="*/ 4060 w 1407939"/>
                <a:gd name="connsiteY392" fmla="*/ 376596 h 748134"/>
                <a:gd name="connsiteX393" fmla="*/ 6246 w 1407939"/>
                <a:gd name="connsiteY393" fmla="*/ 378907 h 748134"/>
                <a:gd name="connsiteX394" fmla="*/ 10555 w 1407939"/>
                <a:gd name="connsiteY394" fmla="*/ 381217 h 748134"/>
                <a:gd name="connsiteX395" fmla="*/ 14865 w 1407939"/>
                <a:gd name="connsiteY395" fmla="*/ 381217 h 748134"/>
                <a:gd name="connsiteX396" fmla="*/ 14865 w 1407939"/>
                <a:gd name="connsiteY396" fmla="*/ 385963 h 748134"/>
                <a:gd name="connsiteX397" fmla="*/ 12742 w 1407939"/>
                <a:gd name="connsiteY397" fmla="*/ 388273 h 748134"/>
                <a:gd name="connsiteX398" fmla="*/ 12742 w 1407939"/>
                <a:gd name="connsiteY398" fmla="*/ 390584 h 748134"/>
                <a:gd name="connsiteX399" fmla="*/ 6496 w 1407939"/>
                <a:gd name="connsiteY399" fmla="*/ 397515 h 748134"/>
                <a:gd name="connsiteX400" fmla="*/ 4310 w 1407939"/>
                <a:gd name="connsiteY400" fmla="*/ 402136 h 748134"/>
                <a:gd name="connsiteX401" fmla="*/ 4310 w 1407939"/>
                <a:gd name="connsiteY401" fmla="*/ 406757 h 748134"/>
                <a:gd name="connsiteX402" fmla="*/ 6496 w 1407939"/>
                <a:gd name="connsiteY402" fmla="*/ 411377 h 748134"/>
                <a:gd name="connsiteX403" fmla="*/ 8682 w 1407939"/>
                <a:gd name="connsiteY403" fmla="*/ 413688 h 748134"/>
                <a:gd name="connsiteX404" fmla="*/ 12991 w 1407939"/>
                <a:gd name="connsiteY404" fmla="*/ 422929 h 748134"/>
                <a:gd name="connsiteX405" fmla="*/ 15115 w 1407939"/>
                <a:gd name="connsiteY405" fmla="*/ 425240 h 748134"/>
                <a:gd name="connsiteX406" fmla="*/ 19425 w 1407939"/>
                <a:gd name="connsiteY406" fmla="*/ 434481 h 748134"/>
                <a:gd name="connsiteX407" fmla="*/ 21611 w 1407939"/>
                <a:gd name="connsiteY407" fmla="*/ 436792 h 748134"/>
                <a:gd name="connsiteX408" fmla="*/ 21611 w 1407939"/>
                <a:gd name="connsiteY408" fmla="*/ 441413 h 748134"/>
                <a:gd name="connsiteX409" fmla="*/ 19425 w 1407939"/>
                <a:gd name="connsiteY409" fmla="*/ 443723 h 748134"/>
                <a:gd name="connsiteX410" fmla="*/ 15115 w 1407939"/>
                <a:gd name="connsiteY410" fmla="*/ 452965 h 748134"/>
                <a:gd name="connsiteX411" fmla="*/ 12991 w 1407939"/>
                <a:gd name="connsiteY411" fmla="*/ 455275 h 748134"/>
                <a:gd name="connsiteX412" fmla="*/ 12991 w 1407939"/>
                <a:gd name="connsiteY412" fmla="*/ 457586 h 748134"/>
                <a:gd name="connsiteX413" fmla="*/ 15115 w 1407939"/>
                <a:gd name="connsiteY413" fmla="*/ 459896 h 748134"/>
                <a:gd name="connsiteX414" fmla="*/ 19425 w 1407939"/>
                <a:gd name="connsiteY414" fmla="*/ 459896 h 748134"/>
                <a:gd name="connsiteX415" fmla="*/ 25670 w 1407939"/>
                <a:gd name="connsiteY415" fmla="*/ 462206 h 748134"/>
                <a:gd name="connsiteX416" fmla="*/ 36413 w 1407939"/>
                <a:gd name="connsiteY416" fmla="*/ 462206 h 748134"/>
                <a:gd name="connsiteX417" fmla="*/ 36413 w 1407939"/>
                <a:gd name="connsiteY417" fmla="*/ 466827 h 748134"/>
                <a:gd name="connsiteX418" fmla="*/ 42659 w 1407939"/>
                <a:gd name="connsiteY418" fmla="*/ 473758 h 748134"/>
                <a:gd name="connsiteX419" fmla="*/ 46969 w 1407939"/>
                <a:gd name="connsiteY419" fmla="*/ 473758 h 748134"/>
                <a:gd name="connsiteX420" fmla="*/ 51278 w 1407939"/>
                <a:gd name="connsiteY420" fmla="*/ 471448 h 748134"/>
                <a:gd name="connsiteX421" fmla="*/ 53465 w 1407939"/>
                <a:gd name="connsiteY421" fmla="*/ 471448 h 748134"/>
                <a:gd name="connsiteX422" fmla="*/ 57774 w 1407939"/>
                <a:gd name="connsiteY422" fmla="*/ 469138 h 748134"/>
                <a:gd name="connsiteX423" fmla="*/ 59898 w 1407939"/>
                <a:gd name="connsiteY423" fmla="*/ 480690 h 748134"/>
                <a:gd name="connsiteX424" fmla="*/ 62084 w 1407939"/>
                <a:gd name="connsiteY424" fmla="*/ 480690 h 748134"/>
                <a:gd name="connsiteX425" fmla="*/ 64207 w 1407939"/>
                <a:gd name="connsiteY425" fmla="*/ 483000 h 748134"/>
                <a:gd name="connsiteX426" fmla="*/ 72827 w 1407939"/>
                <a:gd name="connsiteY426" fmla="*/ 487621 h 748134"/>
                <a:gd name="connsiteX427" fmla="*/ 77136 w 1407939"/>
                <a:gd name="connsiteY427" fmla="*/ 496862 h 748134"/>
                <a:gd name="connsiteX428" fmla="*/ 77136 w 1407939"/>
                <a:gd name="connsiteY428" fmla="*/ 506104 h 748134"/>
                <a:gd name="connsiteX429" fmla="*/ 75013 w 1407939"/>
                <a:gd name="connsiteY429" fmla="*/ 515346 h 748134"/>
                <a:gd name="connsiteX430" fmla="*/ 77136 w 1407939"/>
                <a:gd name="connsiteY430" fmla="*/ 517594 h 748134"/>
                <a:gd name="connsiteX431" fmla="*/ 128914 w 1407939"/>
                <a:gd name="connsiteY431" fmla="*/ 515346 h 748134"/>
                <a:gd name="connsiteX432" fmla="*/ 127103 w 1407939"/>
                <a:gd name="connsiteY432" fmla="*/ 517094 h 748134"/>
                <a:gd name="connsiteX433" fmla="*/ 127103 w 1407939"/>
                <a:gd name="connsiteY433" fmla="*/ 519404 h 748134"/>
                <a:gd name="connsiteX434" fmla="*/ 129289 w 1407939"/>
                <a:gd name="connsiteY434" fmla="*/ 519404 h 748134"/>
                <a:gd name="connsiteX435" fmla="*/ 204739 w 1407939"/>
                <a:gd name="connsiteY435" fmla="*/ 556371 h 748134"/>
                <a:gd name="connsiteX436" fmla="*/ 278065 w 1407939"/>
                <a:gd name="connsiteY436" fmla="*/ 556371 h 748134"/>
                <a:gd name="connsiteX437" fmla="*/ 278065 w 1407939"/>
                <a:gd name="connsiteY437" fmla="*/ 554560 h 748134"/>
                <a:gd name="connsiteX438" fmla="*/ 280251 w 1407939"/>
                <a:gd name="connsiteY438" fmla="*/ 549939 h 748134"/>
                <a:gd name="connsiteX439" fmla="*/ 280251 w 1407939"/>
                <a:gd name="connsiteY439" fmla="*/ 543008 h 748134"/>
                <a:gd name="connsiteX440" fmla="*/ 282375 w 1407939"/>
                <a:gd name="connsiteY440" fmla="*/ 540698 h 748134"/>
                <a:gd name="connsiteX441" fmla="*/ 323348 w 1407939"/>
                <a:gd name="connsiteY441" fmla="*/ 540698 h 748134"/>
                <a:gd name="connsiteX442" fmla="*/ 327657 w 1407939"/>
                <a:gd name="connsiteY442" fmla="*/ 545319 h 748134"/>
                <a:gd name="connsiteX443" fmla="*/ 327657 w 1407939"/>
                <a:gd name="connsiteY443" fmla="*/ 554560 h 748134"/>
                <a:gd name="connsiteX444" fmla="*/ 338463 w 1407939"/>
                <a:gd name="connsiteY444" fmla="*/ 559181 h 748134"/>
                <a:gd name="connsiteX445" fmla="*/ 340586 w 1407939"/>
                <a:gd name="connsiteY445" fmla="*/ 570733 h 748134"/>
                <a:gd name="connsiteX446" fmla="*/ 344896 w 1407939"/>
                <a:gd name="connsiteY446" fmla="*/ 570733 h 748134"/>
                <a:gd name="connsiteX447" fmla="*/ 349206 w 1407939"/>
                <a:gd name="connsiteY447" fmla="*/ 573043 h 748134"/>
                <a:gd name="connsiteX448" fmla="*/ 353515 w 1407939"/>
                <a:gd name="connsiteY448" fmla="*/ 577664 h 748134"/>
                <a:gd name="connsiteX449" fmla="*/ 355701 w 1407939"/>
                <a:gd name="connsiteY449" fmla="*/ 582285 h 748134"/>
                <a:gd name="connsiteX450" fmla="*/ 355701 w 1407939"/>
                <a:gd name="connsiteY450" fmla="*/ 598271 h 748134"/>
                <a:gd name="connsiteX451" fmla="*/ 353515 w 1407939"/>
                <a:gd name="connsiteY451" fmla="*/ 602891 h 748134"/>
                <a:gd name="connsiteX452" fmla="*/ 353515 w 1407939"/>
                <a:gd name="connsiteY452" fmla="*/ 607512 h 748134"/>
                <a:gd name="connsiteX453" fmla="*/ 364321 w 1407939"/>
                <a:gd name="connsiteY453" fmla="*/ 619064 h 748134"/>
                <a:gd name="connsiteX454" fmla="*/ 368630 w 1407939"/>
                <a:gd name="connsiteY454" fmla="*/ 621375 h 748134"/>
                <a:gd name="connsiteX455" fmla="*/ 374876 w 1407939"/>
                <a:gd name="connsiteY455" fmla="*/ 625996 h 748134"/>
                <a:gd name="connsiteX456" fmla="*/ 379186 w 1407939"/>
                <a:gd name="connsiteY456" fmla="*/ 625996 h 748134"/>
                <a:gd name="connsiteX457" fmla="*/ 387805 w 1407939"/>
                <a:gd name="connsiteY457" fmla="*/ 621375 h 748134"/>
                <a:gd name="connsiteX458" fmla="*/ 392115 w 1407939"/>
                <a:gd name="connsiteY458" fmla="*/ 616754 h 748134"/>
                <a:gd name="connsiteX459" fmla="*/ 396424 w 1407939"/>
                <a:gd name="connsiteY459" fmla="*/ 607512 h 748134"/>
                <a:gd name="connsiteX460" fmla="*/ 400734 w 1407939"/>
                <a:gd name="connsiteY460" fmla="*/ 602891 h 748134"/>
                <a:gd name="connsiteX461" fmla="*/ 406980 w 1407939"/>
                <a:gd name="connsiteY461" fmla="*/ 602891 h 748134"/>
                <a:gd name="connsiteX462" fmla="*/ 406980 w 1407939"/>
                <a:gd name="connsiteY462" fmla="*/ 600581 h 748134"/>
                <a:gd name="connsiteX463" fmla="*/ 413226 w 1407939"/>
                <a:gd name="connsiteY463" fmla="*/ 602891 h 748134"/>
                <a:gd name="connsiteX464" fmla="*/ 428340 w 1407939"/>
                <a:gd name="connsiteY464" fmla="*/ 602891 h 748134"/>
                <a:gd name="connsiteX465" fmla="*/ 430464 w 1407939"/>
                <a:gd name="connsiteY465" fmla="*/ 607512 h 748134"/>
                <a:gd name="connsiteX466" fmla="*/ 432650 w 1407939"/>
                <a:gd name="connsiteY466" fmla="*/ 609823 h 748134"/>
                <a:gd name="connsiteX467" fmla="*/ 434774 w 1407939"/>
                <a:gd name="connsiteY467" fmla="*/ 614443 h 748134"/>
                <a:gd name="connsiteX468" fmla="*/ 439083 w 1407939"/>
                <a:gd name="connsiteY468" fmla="*/ 619064 h 748134"/>
                <a:gd name="connsiteX469" fmla="*/ 441269 w 1407939"/>
                <a:gd name="connsiteY469" fmla="*/ 623685 h 748134"/>
                <a:gd name="connsiteX470" fmla="*/ 445579 w 1407939"/>
                <a:gd name="connsiteY470" fmla="*/ 628306 h 748134"/>
                <a:gd name="connsiteX471" fmla="*/ 445579 w 1407939"/>
                <a:gd name="connsiteY471" fmla="*/ 637547 h 748134"/>
                <a:gd name="connsiteX472" fmla="*/ 443393 w 1407939"/>
                <a:gd name="connsiteY472" fmla="*/ 642168 h 748134"/>
                <a:gd name="connsiteX473" fmla="*/ 443393 w 1407939"/>
                <a:gd name="connsiteY473" fmla="*/ 646789 h 748134"/>
                <a:gd name="connsiteX474" fmla="*/ 445579 w 1407939"/>
                <a:gd name="connsiteY474" fmla="*/ 651410 h 748134"/>
                <a:gd name="connsiteX475" fmla="*/ 449889 w 1407939"/>
                <a:gd name="connsiteY475" fmla="*/ 653720 h 748134"/>
                <a:gd name="connsiteX476" fmla="*/ 449889 w 1407939"/>
                <a:gd name="connsiteY476" fmla="*/ 662962 h 748134"/>
                <a:gd name="connsiteX477" fmla="*/ 452012 w 1407939"/>
                <a:gd name="connsiteY477" fmla="*/ 665210 h 748134"/>
                <a:gd name="connsiteX478" fmla="*/ 456322 w 1407939"/>
                <a:gd name="connsiteY478" fmla="*/ 667520 h 748134"/>
                <a:gd name="connsiteX479" fmla="*/ 460694 w 1407939"/>
                <a:gd name="connsiteY479" fmla="*/ 672141 h 748134"/>
                <a:gd name="connsiteX480" fmla="*/ 460694 w 1407939"/>
                <a:gd name="connsiteY480" fmla="*/ 674452 h 748134"/>
                <a:gd name="connsiteX481" fmla="*/ 458508 w 1407939"/>
                <a:gd name="connsiteY481" fmla="*/ 676762 h 748134"/>
                <a:gd name="connsiteX482" fmla="*/ 456322 w 1407939"/>
                <a:gd name="connsiteY482" fmla="*/ 676762 h 748134"/>
                <a:gd name="connsiteX483" fmla="*/ 456322 w 1407939"/>
                <a:gd name="connsiteY483" fmla="*/ 690624 h 748134"/>
                <a:gd name="connsiteX484" fmla="*/ 460694 w 1407939"/>
                <a:gd name="connsiteY484" fmla="*/ 695245 h 748134"/>
                <a:gd name="connsiteX485" fmla="*/ 460694 w 1407939"/>
                <a:gd name="connsiteY485" fmla="*/ 706797 h 748134"/>
                <a:gd name="connsiteX486" fmla="*/ 465004 w 1407939"/>
                <a:gd name="connsiteY486" fmla="*/ 711418 h 748134"/>
                <a:gd name="connsiteX487" fmla="*/ 471250 w 1407939"/>
                <a:gd name="connsiteY487" fmla="*/ 713728 h 748134"/>
                <a:gd name="connsiteX488" fmla="*/ 475559 w 1407939"/>
                <a:gd name="connsiteY488" fmla="*/ 713728 h 748134"/>
                <a:gd name="connsiteX489" fmla="*/ 479869 w 1407939"/>
                <a:gd name="connsiteY489" fmla="*/ 718349 h 748134"/>
                <a:gd name="connsiteX490" fmla="*/ 495608 w 1407939"/>
                <a:gd name="connsiteY490" fmla="*/ 718349 h 748134"/>
                <a:gd name="connsiteX491" fmla="*/ 495608 w 1407939"/>
                <a:gd name="connsiteY491" fmla="*/ 720660 h 748134"/>
                <a:gd name="connsiteX492" fmla="*/ 497732 w 1407939"/>
                <a:gd name="connsiteY492" fmla="*/ 725281 h 748134"/>
                <a:gd name="connsiteX493" fmla="*/ 506414 w 1407939"/>
                <a:gd name="connsiteY493" fmla="*/ 725281 h 748134"/>
                <a:gd name="connsiteX494" fmla="*/ 506414 w 1407939"/>
                <a:gd name="connsiteY494" fmla="*/ 723157 h 748134"/>
                <a:gd name="connsiteX495" fmla="*/ 502042 w 1407939"/>
                <a:gd name="connsiteY495" fmla="*/ 695433 h 748134"/>
                <a:gd name="connsiteX496" fmla="*/ 508287 w 1407939"/>
                <a:gd name="connsiteY496" fmla="*/ 688501 h 748134"/>
                <a:gd name="connsiteX497" fmla="*/ 502042 w 1407939"/>
                <a:gd name="connsiteY497" fmla="*/ 683881 h 748134"/>
                <a:gd name="connsiteX498" fmla="*/ 502042 w 1407939"/>
                <a:gd name="connsiteY498" fmla="*/ 676949 h 748134"/>
                <a:gd name="connsiteX499" fmla="*/ 504228 w 1407939"/>
                <a:gd name="connsiteY499" fmla="*/ 679260 h 748134"/>
                <a:gd name="connsiteX500" fmla="*/ 510474 w 1407939"/>
                <a:gd name="connsiteY500" fmla="*/ 679260 h 748134"/>
                <a:gd name="connsiteX501" fmla="*/ 512597 w 1407939"/>
                <a:gd name="connsiteY501" fmla="*/ 676949 h 748134"/>
                <a:gd name="connsiteX502" fmla="*/ 512597 w 1407939"/>
                <a:gd name="connsiteY502" fmla="*/ 665397 h 748134"/>
                <a:gd name="connsiteX503" fmla="*/ 521216 w 1407939"/>
                <a:gd name="connsiteY503" fmla="*/ 663149 h 748134"/>
                <a:gd name="connsiteX504" fmla="*/ 523402 w 1407939"/>
                <a:gd name="connsiteY504" fmla="*/ 653908 h 748134"/>
                <a:gd name="connsiteX505" fmla="*/ 529648 w 1407939"/>
                <a:gd name="connsiteY505" fmla="*/ 656218 h 748134"/>
                <a:gd name="connsiteX506" fmla="*/ 535894 w 1407939"/>
                <a:gd name="connsiteY506" fmla="*/ 651597 h 748134"/>
                <a:gd name="connsiteX507" fmla="*/ 533708 w 1407939"/>
                <a:gd name="connsiteY507" fmla="*/ 642356 h 748134"/>
                <a:gd name="connsiteX508" fmla="*/ 538018 w 1407939"/>
                <a:gd name="connsiteY508" fmla="*/ 646977 h 748134"/>
                <a:gd name="connsiteX509" fmla="*/ 538018 w 1407939"/>
                <a:gd name="connsiteY509" fmla="*/ 641981 h 748134"/>
                <a:gd name="connsiteX510" fmla="*/ 540204 w 1407939"/>
                <a:gd name="connsiteY510" fmla="*/ 637360 h 748134"/>
                <a:gd name="connsiteX511" fmla="*/ 542327 w 1407939"/>
                <a:gd name="connsiteY511" fmla="*/ 635050 h 748134"/>
                <a:gd name="connsiteX512" fmla="*/ 545575 w 1407939"/>
                <a:gd name="connsiteY512" fmla="*/ 635050 h 748134"/>
                <a:gd name="connsiteX513" fmla="*/ 547699 w 1407939"/>
                <a:gd name="connsiteY513" fmla="*/ 637360 h 748134"/>
                <a:gd name="connsiteX514" fmla="*/ 547699 w 1407939"/>
                <a:gd name="connsiteY514" fmla="*/ 641981 h 748134"/>
                <a:gd name="connsiteX515" fmla="*/ 553945 w 1407939"/>
                <a:gd name="connsiteY515" fmla="*/ 641981 h 748134"/>
                <a:gd name="connsiteX516" fmla="*/ 558254 w 1407939"/>
                <a:gd name="connsiteY516" fmla="*/ 639671 h 748134"/>
                <a:gd name="connsiteX517" fmla="*/ 564500 w 1407939"/>
                <a:gd name="connsiteY517" fmla="*/ 637360 h 748134"/>
                <a:gd name="connsiteX518" fmla="*/ 573119 w 1407939"/>
                <a:gd name="connsiteY518" fmla="*/ 632739 h 748134"/>
                <a:gd name="connsiteX519" fmla="*/ 575243 w 1407939"/>
                <a:gd name="connsiteY519" fmla="*/ 630429 h 748134"/>
                <a:gd name="connsiteX520" fmla="*/ 577429 w 1407939"/>
                <a:gd name="connsiteY520" fmla="*/ 625808 h 748134"/>
                <a:gd name="connsiteX521" fmla="*/ 581739 w 1407939"/>
                <a:gd name="connsiteY521" fmla="*/ 623498 h 748134"/>
                <a:gd name="connsiteX522" fmla="*/ 583862 w 1407939"/>
                <a:gd name="connsiteY522" fmla="*/ 618877 h 748134"/>
                <a:gd name="connsiteX523" fmla="*/ 586048 w 1407939"/>
                <a:gd name="connsiteY523" fmla="*/ 616566 h 748134"/>
                <a:gd name="connsiteX524" fmla="*/ 586048 w 1407939"/>
                <a:gd name="connsiteY524" fmla="*/ 611946 h 748134"/>
                <a:gd name="connsiteX525" fmla="*/ 583862 w 1407939"/>
                <a:gd name="connsiteY525" fmla="*/ 609635 h 748134"/>
                <a:gd name="connsiteX526" fmla="*/ 583862 w 1407939"/>
                <a:gd name="connsiteY526" fmla="*/ 602704 h 748134"/>
                <a:gd name="connsiteX527" fmla="*/ 586048 w 1407939"/>
                <a:gd name="connsiteY527" fmla="*/ 602704 h 748134"/>
                <a:gd name="connsiteX528" fmla="*/ 594668 w 1407939"/>
                <a:gd name="connsiteY528" fmla="*/ 607325 h 748134"/>
                <a:gd name="connsiteX529" fmla="*/ 596854 w 1407939"/>
                <a:gd name="connsiteY529" fmla="*/ 609635 h 748134"/>
                <a:gd name="connsiteX530" fmla="*/ 601163 w 1407939"/>
                <a:gd name="connsiteY530" fmla="*/ 611946 h 748134"/>
                <a:gd name="connsiteX531" fmla="*/ 605473 w 1407939"/>
                <a:gd name="connsiteY531" fmla="*/ 611946 h 748134"/>
                <a:gd name="connsiteX532" fmla="*/ 607596 w 1407939"/>
                <a:gd name="connsiteY532" fmla="*/ 609635 h 748134"/>
                <a:gd name="connsiteX533" fmla="*/ 613842 w 1407939"/>
                <a:gd name="connsiteY533" fmla="*/ 595773 h 748134"/>
                <a:gd name="connsiteX534" fmla="*/ 615966 w 1407939"/>
                <a:gd name="connsiteY534" fmla="*/ 595773 h 748134"/>
                <a:gd name="connsiteX535" fmla="*/ 622212 w 1407939"/>
                <a:gd name="connsiteY535" fmla="*/ 602704 h 748134"/>
                <a:gd name="connsiteX536" fmla="*/ 626521 w 1407939"/>
                <a:gd name="connsiteY536" fmla="*/ 602704 h 748134"/>
                <a:gd name="connsiteX537" fmla="*/ 628645 w 1407939"/>
                <a:gd name="connsiteY537" fmla="*/ 600394 h 748134"/>
                <a:gd name="connsiteX538" fmla="*/ 630831 w 1407939"/>
                <a:gd name="connsiteY538" fmla="*/ 595773 h 748134"/>
                <a:gd name="connsiteX539" fmla="*/ 632955 w 1407939"/>
                <a:gd name="connsiteY539" fmla="*/ 593462 h 748134"/>
                <a:gd name="connsiteX540" fmla="*/ 635141 w 1407939"/>
                <a:gd name="connsiteY540" fmla="*/ 598083 h 748134"/>
                <a:gd name="connsiteX541" fmla="*/ 637264 w 1407939"/>
                <a:gd name="connsiteY541" fmla="*/ 600394 h 748134"/>
                <a:gd name="connsiteX542" fmla="*/ 639450 w 1407939"/>
                <a:gd name="connsiteY542" fmla="*/ 605015 h 748134"/>
                <a:gd name="connsiteX543" fmla="*/ 643760 w 1407939"/>
                <a:gd name="connsiteY543" fmla="*/ 607325 h 748134"/>
                <a:gd name="connsiteX544" fmla="*/ 645946 w 1407939"/>
                <a:gd name="connsiteY544" fmla="*/ 609635 h 748134"/>
                <a:gd name="connsiteX545" fmla="*/ 652192 w 1407939"/>
                <a:gd name="connsiteY545" fmla="*/ 609635 h 748134"/>
                <a:gd name="connsiteX546" fmla="*/ 654378 w 1407939"/>
                <a:gd name="connsiteY546" fmla="*/ 607325 h 748134"/>
                <a:gd name="connsiteX547" fmla="*/ 656501 w 1407939"/>
                <a:gd name="connsiteY547" fmla="*/ 602704 h 748134"/>
                <a:gd name="connsiteX548" fmla="*/ 660811 w 1407939"/>
                <a:gd name="connsiteY548" fmla="*/ 598083 h 748134"/>
                <a:gd name="connsiteX549" fmla="*/ 664246 w 1407939"/>
                <a:gd name="connsiteY549" fmla="*/ 598083 h 748134"/>
                <a:gd name="connsiteX550" fmla="*/ 668556 w 1407939"/>
                <a:gd name="connsiteY550" fmla="*/ 600394 h 748134"/>
                <a:gd name="connsiteX551" fmla="*/ 672866 w 1407939"/>
                <a:gd name="connsiteY551" fmla="*/ 605015 h 748134"/>
                <a:gd name="connsiteX552" fmla="*/ 672866 w 1407939"/>
                <a:gd name="connsiteY552" fmla="*/ 609635 h 748134"/>
                <a:gd name="connsiteX553" fmla="*/ 674989 w 1407939"/>
                <a:gd name="connsiteY553" fmla="*/ 614256 h 748134"/>
                <a:gd name="connsiteX554" fmla="*/ 674989 w 1407939"/>
                <a:gd name="connsiteY554" fmla="*/ 621187 h 748134"/>
                <a:gd name="connsiteX555" fmla="*/ 687981 w 1407939"/>
                <a:gd name="connsiteY555" fmla="*/ 621187 h 748134"/>
                <a:gd name="connsiteX556" fmla="*/ 690104 w 1407939"/>
                <a:gd name="connsiteY556" fmla="*/ 623498 h 748134"/>
                <a:gd name="connsiteX557" fmla="*/ 692290 w 1407939"/>
                <a:gd name="connsiteY557" fmla="*/ 623498 h 748134"/>
                <a:gd name="connsiteX558" fmla="*/ 692290 w 1407939"/>
                <a:gd name="connsiteY558" fmla="*/ 618877 h 748134"/>
                <a:gd name="connsiteX559" fmla="*/ 694414 w 1407939"/>
                <a:gd name="connsiteY559" fmla="*/ 616566 h 748134"/>
                <a:gd name="connsiteX560" fmla="*/ 694414 w 1407939"/>
                <a:gd name="connsiteY560" fmla="*/ 618877 h 748134"/>
                <a:gd name="connsiteX561" fmla="*/ 703033 w 1407939"/>
                <a:gd name="connsiteY561" fmla="*/ 628119 h 748134"/>
                <a:gd name="connsiteX562" fmla="*/ 705219 w 1407939"/>
                <a:gd name="connsiteY562" fmla="*/ 625808 h 748134"/>
                <a:gd name="connsiteX563" fmla="*/ 707343 w 1407939"/>
                <a:gd name="connsiteY563" fmla="*/ 621187 h 748134"/>
                <a:gd name="connsiteX564" fmla="*/ 707343 w 1407939"/>
                <a:gd name="connsiteY564" fmla="*/ 614256 h 748134"/>
                <a:gd name="connsiteX565" fmla="*/ 705219 w 1407939"/>
                <a:gd name="connsiteY565" fmla="*/ 609635 h 748134"/>
                <a:gd name="connsiteX566" fmla="*/ 711465 w 1407939"/>
                <a:gd name="connsiteY566" fmla="*/ 611946 h 748134"/>
                <a:gd name="connsiteX567" fmla="*/ 715775 w 1407939"/>
                <a:gd name="connsiteY567" fmla="*/ 618877 h 748134"/>
                <a:gd name="connsiteX568" fmla="*/ 720084 w 1407939"/>
                <a:gd name="connsiteY568" fmla="*/ 621187 h 748134"/>
                <a:gd name="connsiteX569" fmla="*/ 720084 w 1407939"/>
                <a:gd name="connsiteY569" fmla="*/ 625808 h 748134"/>
                <a:gd name="connsiteX570" fmla="*/ 722270 w 1407939"/>
                <a:gd name="connsiteY570" fmla="*/ 625808 h 748134"/>
                <a:gd name="connsiteX571" fmla="*/ 724394 w 1407939"/>
                <a:gd name="connsiteY571" fmla="*/ 628119 h 748134"/>
                <a:gd name="connsiteX572" fmla="*/ 728704 w 1407939"/>
                <a:gd name="connsiteY572" fmla="*/ 628119 h 748134"/>
                <a:gd name="connsiteX573" fmla="*/ 730890 w 1407939"/>
                <a:gd name="connsiteY573" fmla="*/ 625808 h 748134"/>
                <a:gd name="connsiteX574" fmla="*/ 730890 w 1407939"/>
                <a:gd name="connsiteY574" fmla="*/ 623498 h 748134"/>
                <a:gd name="connsiteX575" fmla="*/ 728704 w 1407939"/>
                <a:gd name="connsiteY575" fmla="*/ 618877 h 748134"/>
                <a:gd name="connsiteX576" fmla="*/ 726705 w 1407939"/>
                <a:gd name="connsiteY576" fmla="*/ 617004 h 748134"/>
                <a:gd name="connsiteX577" fmla="*/ 722395 w 1407939"/>
                <a:gd name="connsiteY577" fmla="*/ 614693 h 748134"/>
                <a:gd name="connsiteX578" fmla="*/ 720209 w 1407939"/>
                <a:gd name="connsiteY578" fmla="*/ 612383 h 748134"/>
                <a:gd name="connsiteX579" fmla="*/ 718086 w 1407939"/>
                <a:gd name="connsiteY579" fmla="*/ 607762 h 748134"/>
                <a:gd name="connsiteX580" fmla="*/ 722395 w 1407939"/>
                <a:gd name="connsiteY580" fmla="*/ 607762 h 748134"/>
                <a:gd name="connsiteX581" fmla="*/ 726705 w 1407939"/>
                <a:gd name="connsiteY581" fmla="*/ 603141 h 748134"/>
                <a:gd name="connsiteX582" fmla="*/ 726705 w 1407939"/>
                <a:gd name="connsiteY582" fmla="*/ 598271 h 748134"/>
                <a:gd name="connsiteX583" fmla="*/ 724519 w 1407939"/>
                <a:gd name="connsiteY583" fmla="*/ 595960 h 748134"/>
                <a:gd name="connsiteX584" fmla="*/ 707280 w 1407939"/>
                <a:gd name="connsiteY584" fmla="*/ 595960 h 748134"/>
                <a:gd name="connsiteX585" fmla="*/ 705157 w 1407939"/>
                <a:gd name="connsiteY585" fmla="*/ 593650 h 748134"/>
                <a:gd name="connsiteX586" fmla="*/ 705157 w 1407939"/>
                <a:gd name="connsiteY586" fmla="*/ 589029 h 748134"/>
                <a:gd name="connsiteX587" fmla="*/ 707280 w 1407939"/>
                <a:gd name="connsiteY587" fmla="*/ 586719 h 748134"/>
                <a:gd name="connsiteX588" fmla="*/ 713526 w 1407939"/>
                <a:gd name="connsiteY588" fmla="*/ 586719 h 748134"/>
                <a:gd name="connsiteX589" fmla="*/ 717836 w 1407939"/>
                <a:gd name="connsiteY589" fmla="*/ 589029 h 748134"/>
                <a:gd name="connsiteX590" fmla="*/ 719959 w 1407939"/>
                <a:gd name="connsiteY590" fmla="*/ 589029 h 748134"/>
                <a:gd name="connsiteX591" fmla="*/ 724269 w 1407939"/>
                <a:gd name="connsiteY591" fmla="*/ 591339 h 748134"/>
                <a:gd name="connsiteX592" fmla="*/ 728579 w 1407939"/>
                <a:gd name="connsiteY592" fmla="*/ 591339 h 748134"/>
                <a:gd name="connsiteX593" fmla="*/ 741570 w 1407939"/>
                <a:gd name="connsiteY593" fmla="*/ 584408 h 748134"/>
                <a:gd name="connsiteX594" fmla="*/ 743694 w 1407939"/>
                <a:gd name="connsiteY594" fmla="*/ 582098 h 748134"/>
                <a:gd name="connsiteX595" fmla="*/ 748003 w 1407939"/>
                <a:gd name="connsiteY595" fmla="*/ 582098 h 748134"/>
                <a:gd name="connsiteX596" fmla="*/ 748003 w 1407939"/>
                <a:gd name="connsiteY596" fmla="*/ 584408 h 748134"/>
                <a:gd name="connsiteX597" fmla="*/ 756622 w 1407939"/>
                <a:gd name="connsiteY597" fmla="*/ 584408 h 748134"/>
                <a:gd name="connsiteX598" fmla="*/ 760932 w 1407939"/>
                <a:gd name="connsiteY598" fmla="*/ 582098 h 748134"/>
                <a:gd name="connsiteX599" fmla="*/ 763118 w 1407939"/>
                <a:gd name="connsiteY599" fmla="*/ 582098 h 748134"/>
                <a:gd name="connsiteX600" fmla="*/ 765242 w 1407939"/>
                <a:gd name="connsiteY600" fmla="*/ 579787 h 748134"/>
                <a:gd name="connsiteX601" fmla="*/ 765242 w 1407939"/>
                <a:gd name="connsiteY601" fmla="*/ 577477 h 748134"/>
                <a:gd name="connsiteX602" fmla="*/ 767428 w 1407939"/>
                <a:gd name="connsiteY602" fmla="*/ 572856 h 748134"/>
                <a:gd name="connsiteX603" fmla="*/ 767428 w 1407939"/>
                <a:gd name="connsiteY603" fmla="*/ 570546 h 748134"/>
                <a:gd name="connsiteX604" fmla="*/ 769551 w 1407939"/>
                <a:gd name="connsiteY604" fmla="*/ 570546 h 748134"/>
                <a:gd name="connsiteX605" fmla="*/ 769551 w 1407939"/>
                <a:gd name="connsiteY605" fmla="*/ 572856 h 748134"/>
                <a:gd name="connsiteX606" fmla="*/ 771738 w 1407939"/>
                <a:gd name="connsiteY606" fmla="*/ 577477 h 748134"/>
                <a:gd name="connsiteX607" fmla="*/ 771738 w 1407939"/>
                <a:gd name="connsiteY607" fmla="*/ 586719 h 748134"/>
                <a:gd name="connsiteX608" fmla="*/ 773861 w 1407939"/>
                <a:gd name="connsiteY608" fmla="*/ 586719 h 748134"/>
                <a:gd name="connsiteX609" fmla="*/ 776047 w 1407939"/>
                <a:gd name="connsiteY609" fmla="*/ 584408 h 748134"/>
                <a:gd name="connsiteX610" fmla="*/ 780357 w 1407939"/>
                <a:gd name="connsiteY610" fmla="*/ 582098 h 748134"/>
                <a:gd name="connsiteX611" fmla="*/ 786603 w 1407939"/>
                <a:gd name="connsiteY611" fmla="*/ 582098 h 748134"/>
                <a:gd name="connsiteX612" fmla="*/ 790912 w 1407939"/>
                <a:gd name="connsiteY612" fmla="*/ 579787 h 748134"/>
                <a:gd name="connsiteX613" fmla="*/ 795409 w 1407939"/>
                <a:gd name="connsiteY613" fmla="*/ 579787 h 748134"/>
                <a:gd name="connsiteX614" fmla="*/ 799719 w 1407939"/>
                <a:gd name="connsiteY614" fmla="*/ 582098 h 748134"/>
                <a:gd name="connsiteX615" fmla="*/ 801842 w 1407939"/>
                <a:gd name="connsiteY615" fmla="*/ 586719 h 748134"/>
                <a:gd name="connsiteX616" fmla="*/ 801842 w 1407939"/>
                <a:gd name="connsiteY616" fmla="*/ 579538 h 748134"/>
                <a:gd name="connsiteX617" fmla="*/ 806152 w 1407939"/>
                <a:gd name="connsiteY617" fmla="*/ 579538 h 748134"/>
                <a:gd name="connsiteX618" fmla="*/ 810462 w 1407939"/>
                <a:gd name="connsiteY618" fmla="*/ 584158 h 748134"/>
                <a:gd name="connsiteX619" fmla="*/ 810462 w 1407939"/>
                <a:gd name="connsiteY619" fmla="*/ 588779 h 748134"/>
                <a:gd name="connsiteX620" fmla="*/ 821267 w 1407939"/>
                <a:gd name="connsiteY620" fmla="*/ 586469 h 748134"/>
                <a:gd name="connsiteX621" fmla="*/ 819081 w 1407939"/>
                <a:gd name="connsiteY621" fmla="*/ 591090 h 748134"/>
                <a:gd name="connsiteX622" fmla="*/ 819081 w 1407939"/>
                <a:gd name="connsiteY622" fmla="*/ 595710 h 748134"/>
                <a:gd name="connsiteX623" fmla="*/ 821267 w 1407939"/>
                <a:gd name="connsiteY623" fmla="*/ 598021 h 748134"/>
                <a:gd name="connsiteX624" fmla="*/ 821267 w 1407939"/>
                <a:gd name="connsiteY624" fmla="*/ 602642 h 748134"/>
                <a:gd name="connsiteX625" fmla="*/ 825577 w 1407939"/>
                <a:gd name="connsiteY625" fmla="*/ 607262 h 748134"/>
                <a:gd name="connsiteX626" fmla="*/ 829886 w 1407939"/>
                <a:gd name="connsiteY626" fmla="*/ 607262 h 748134"/>
                <a:gd name="connsiteX627" fmla="*/ 836132 w 1407939"/>
                <a:gd name="connsiteY627" fmla="*/ 604952 h 748134"/>
                <a:gd name="connsiteX628" fmla="*/ 844751 w 1407939"/>
                <a:gd name="connsiteY628" fmla="*/ 595710 h 748134"/>
                <a:gd name="connsiteX629" fmla="*/ 850997 w 1407939"/>
                <a:gd name="connsiteY629" fmla="*/ 593400 h 748134"/>
                <a:gd name="connsiteX630" fmla="*/ 855307 w 1407939"/>
                <a:gd name="connsiteY630" fmla="*/ 593400 h 748134"/>
                <a:gd name="connsiteX631" fmla="*/ 859617 w 1407939"/>
                <a:gd name="connsiteY631" fmla="*/ 595710 h 748134"/>
                <a:gd name="connsiteX632" fmla="*/ 861803 w 1407939"/>
                <a:gd name="connsiteY632" fmla="*/ 598021 h 748134"/>
                <a:gd name="connsiteX633" fmla="*/ 868049 w 1407939"/>
                <a:gd name="connsiteY633" fmla="*/ 611883 h 748134"/>
                <a:gd name="connsiteX634" fmla="*/ 868049 w 1407939"/>
                <a:gd name="connsiteY634" fmla="*/ 617004 h 748134"/>
                <a:gd name="connsiteX635" fmla="*/ 870172 w 1407939"/>
                <a:gd name="connsiteY635" fmla="*/ 619314 h 748134"/>
                <a:gd name="connsiteX636" fmla="*/ 874482 w 1407939"/>
                <a:gd name="connsiteY636" fmla="*/ 621624 h 748134"/>
                <a:gd name="connsiteX637" fmla="*/ 885287 w 1407939"/>
                <a:gd name="connsiteY637" fmla="*/ 621624 h 748134"/>
                <a:gd name="connsiteX638" fmla="*/ 883101 w 1407939"/>
                <a:gd name="connsiteY638" fmla="*/ 637797 h 748134"/>
                <a:gd name="connsiteX639" fmla="*/ 883101 w 1407939"/>
                <a:gd name="connsiteY639" fmla="*/ 640108 h 748134"/>
                <a:gd name="connsiteX640" fmla="*/ 880977 w 1407939"/>
                <a:gd name="connsiteY640" fmla="*/ 642418 h 748134"/>
                <a:gd name="connsiteX641" fmla="*/ 874732 w 1407939"/>
                <a:gd name="connsiteY641" fmla="*/ 656281 h 748134"/>
                <a:gd name="connsiteX642" fmla="*/ 874732 w 1407939"/>
                <a:gd name="connsiteY642" fmla="*/ 658591 h 748134"/>
                <a:gd name="connsiteX643" fmla="*/ 879041 w 1407939"/>
                <a:gd name="connsiteY643" fmla="*/ 663212 h 748134"/>
                <a:gd name="connsiteX644" fmla="*/ 881227 w 1407939"/>
                <a:gd name="connsiteY644" fmla="*/ 663212 h 748134"/>
                <a:gd name="connsiteX645" fmla="*/ 883351 w 1407939"/>
                <a:gd name="connsiteY645" fmla="*/ 667770 h 748134"/>
                <a:gd name="connsiteX646" fmla="*/ 874732 w 1407939"/>
                <a:gd name="connsiteY646" fmla="*/ 677012 h 748134"/>
                <a:gd name="connsiteX647" fmla="*/ 880977 w 1407939"/>
                <a:gd name="connsiteY647" fmla="*/ 695745 h 748134"/>
                <a:gd name="connsiteX648" fmla="*/ 887223 w 1407939"/>
                <a:gd name="connsiteY648" fmla="*/ 688814 h 748134"/>
                <a:gd name="connsiteX649" fmla="*/ 889409 w 1407939"/>
                <a:gd name="connsiteY649" fmla="*/ 688814 h 748134"/>
                <a:gd name="connsiteX650" fmla="*/ 889409 w 1407939"/>
                <a:gd name="connsiteY650" fmla="*/ 691124 h 748134"/>
                <a:gd name="connsiteX651" fmla="*/ 887223 w 1407939"/>
                <a:gd name="connsiteY651" fmla="*/ 693434 h 748134"/>
                <a:gd name="connsiteX652" fmla="*/ 885100 w 1407939"/>
                <a:gd name="connsiteY652" fmla="*/ 698055 h 748134"/>
                <a:gd name="connsiteX653" fmla="*/ 885100 w 1407939"/>
                <a:gd name="connsiteY653" fmla="*/ 700366 h 748134"/>
                <a:gd name="connsiteX654" fmla="*/ 882914 w 1407939"/>
                <a:gd name="connsiteY654" fmla="*/ 704986 h 748134"/>
                <a:gd name="connsiteX655" fmla="*/ 889160 w 1407939"/>
                <a:gd name="connsiteY655" fmla="*/ 704986 h 748134"/>
                <a:gd name="connsiteX656" fmla="*/ 889160 w 1407939"/>
                <a:gd name="connsiteY656" fmla="*/ 723719 h 748134"/>
                <a:gd name="connsiteX657" fmla="*/ 895405 w 1407939"/>
                <a:gd name="connsiteY657" fmla="*/ 723719 h 748134"/>
                <a:gd name="connsiteX658" fmla="*/ 897591 w 1407939"/>
                <a:gd name="connsiteY658" fmla="*/ 726030 h 748134"/>
                <a:gd name="connsiteX659" fmla="*/ 899715 w 1407939"/>
                <a:gd name="connsiteY659" fmla="*/ 726030 h 748134"/>
                <a:gd name="connsiteX660" fmla="*/ 899715 w 1407939"/>
                <a:gd name="connsiteY660" fmla="*/ 730651 h 748134"/>
                <a:gd name="connsiteX661" fmla="*/ 897591 w 1407939"/>
                <a:gd name="connsiteY661" fmla="*/ 735272 h 748134"/>
                <a:gd name="connsiteX662" fmla="*/ 897591 w 1407939"/>
                <a:gd name="connsiteY662" fmla="*/ 739892 h 748134"/>
                <a:gd name="connsiteX663" fmla="*/ 907835 w 1407939"/>
                <a:gd name="connsiteY663" fmla="*/ 748135 h 748134"/>
                <a:gd name="connsiteX664" fmla="*/ 909958 w 1407939"/>
                <a:gd name="connsiteY664" fmla="*/ 748135 h 748134"/>
                <a:gd name="connsiteX665" fmla="*/ 912144 w 1407939"/>
                <a:gd name="connsiteY665" fmla="*/ 745824 h 748134"/>
                <a:gd name="connsiteX666" fmla="*/ 916454 w 1407939"/>
                <a:gd name="connsiteY666" fmla="*/ 743514 h 748134"/>
                <a:gd name="connsiteX667" fmla="*/ 918640 w 1407939"/>
                <a:gd name="connsiteY667" fmla="*/ 743514 h 748134"/>
                <a:gd name="connsiteX668" fmla="*/ 920764 w 1407939"/>
                <a:gd name="connsiteY668" fmla="*/ 741204 h 748134"/>
                <a:gd name="connsiteX669" fmla="*/ 922950 w 1407939"/>
                <a:gd name="connsiteY669" fmla="*/ 736583 h 748134"/>
                <a:gd name="connsiteX670" fmla="*/ 922950 w 1407939"/>
                <a:gd name="connsiteY670" fmla="*/ 729652 h 748134"/>
                <a:gd name="connsiteX671" fmla="*/ 929195 w 1407939"/>
                <a:gd name="connsiteY671" fmla="*/ 729652 h 748134"/>
                <a:gd name="connsiteX672" fmla="*/ 929195 w 1407939"/>
                <a:gd name="connsiteY672" fmla="*/ 720410 h 748134"/>
                <a:gd name="connsiteX673" fmla="*/ 935441 w 1407939"/>
                <a:gd name="connsiteY673" fmla="*/ 706548 h 748134"/>
                <a:gd name="connsiteX674" fmla="*/ 935441 w 1407939"/>
                <a:gd name="connsiteY674" fmla="*/ 699616 h 748134"/>
                <a:gd name="connsiteX675" fmla="*/ 937565 w 1407939"/>
                <a:gd name="connsiteY675" fmla="*/ 694996 h 748134"/>
                <a:gd name="connsiteX676" fmla="*/ 937565 w 1407939"/>
                <a:gd name="connsiteY676" fmla="*/ 690375 h 748134"/>
                <a:gd name="connsiteX677" fmla="*/ 935441 w 1407939"/>
                <a:gd name="connsiteY677" fmla="*/ 685754 h 748134"/>
                <a:gd name="connsiteX678" fmla="*/ 935441 w 1407939"/>
                <a:gd name="connsiteY678" fmla="*/ 681133 h 748134"/>
                <a:gd name="connsiteX679" fmla="*/ 933255 w 1407939"/>
                <a:gd name="connsiteY679" fmla="*/ 674202 h 748134"/>
                <a:gd name="connsiteX680" fmla="*/ 931132 w 1407939"/>
                <a:gd name="connsiteY680" fmla="*/ 669581 h 748134"/>
                <a:gd name="connsiteX681" fmla="*/ 928946 w 1407939"/>
                <a:gd name="connsiteY681" fmla="*/ 662712 h 748134"/>
                <a:gd name="connsiteX682" fmla="*/ 928946 w 1407939"/>
                <a:gd name="connsiteY682" fmla="*/ 655781 h 748134"/>
                <a:gd name="connsiteX683" fmla="*/ 931132 w 1407939"/>
                <a:gd name="connsiteY683" fmla="*/ 648850 h 748134"/>
                <a:gd name="connsiteX684" fmla="*/ 933255 w 1407939"/>
                <a:gd name="connsiteY684" fmla="*/ 644229 h 748134"/>
                <a:gd name="connsiteX685" fmla="*/ 933255 w 1407939"/>
                <a:gd name="connsiteY685" fmla="*/ 632677 h 748134"/>
                <a:gd name="connsiteX686" fmla="*/ 931132 w 1407939"/>
                <a:gd name="connsiteY686" fmla="*/ 625746 h 748134"/>
                <a:gd name="connsiteX687" fmla="*/ 928946 w 1407939"/>
                <a:gd name="connsiteY687" fmla="*/ 621125 h 748134"/>
                <a:gd name="connsiteX688" fmla="*/ 926822 w 1407939"/>
                <a:gd name="connsiteY688" fmla="*/ 614194 h 748134"/>
                <a:gd name="connsiteX689" fmla="*/ 924636 w 1407939"/>
                <a:gd name="connsiteY689" fmla="*/ 609573 h 748134"/>
                <a:gd name="connsiteX690" fmla="*/ 924636 w 1407939"/>
                <a:gd name="connsiteY690" fmla="*/ 584158 h 748134"/>
                <a:gd name="connsiteX691" fmla="*/ 926822 w 1407939"/>
                <a:gd name="connsiteY691" fmla="*/ 572606 h 748134"/>
                <a:gd name="connsiteX692" fmla="*/ 928946 w 1407939"/>
                <a:gd name="connsiteY692" fmla="*/ 565675 h 748134"/>
                <a:gd name="connsiteX693" fmla="*/ 933255 w 1407939"/>
                <a:gd name="connsiteY693" fmla="*/ 558744 h 748134"/>
                <a:gd name="connsiteX694" fmla="*/ 935441 w 1407939"/>
                <a:gd name="connsiteY694" fmla="*/ 554123 h 748134"/>
                <a:gd name="connsiteX695" fmla="*/ 937565 w 1407939"/>
                <a:gd name="connsiteY695" fmla="*/ 547192 h 748134"/>
                <a:gd name="connsiteX696" fmla="*/ 939751 w 1407939"/>
                <a:gd name="connsiteY696" fmla="*/ 544881 h 748134"/>
                <a:gd name="connsiteX697" fmla="*/ 939751 w 1407939"/>
                <a:gd name="connsiteY697" fmla="*/ 542571 h 748134"/>
                <a:gd name="connsiteX698" fmla="*/ 944060 w 1407939"/>
                <a:gd name="connsiteY698" fmla="*/ 537950 h 748134"/>
                <a:gd name="connsiteX699" fmla="*/ 952680 w 1407939"/>
                <a:gd name="connsiteY699" fmla="*/ 531019 h 748134"/>
                <a:gd name="connsiteX700" fmla="*/ 954803 w 1407939"/>
                <a:gd name="connsiteY700" fmla="*/ 521777 h 748134"/>
                <a:gd name="connsiteX701" fmla="*/ 959175 w 1407939"/>
                <a:gd name="connsiteY701" fmla="*/ 526398 h 748134"/>
                <a:gd name="connsiteX702" fmla="*/ 961299 w 1407939"/>
                <a:gd name="connsiteY702" fmla="*/ 517157 h 748134"/>
                <a:gd name="connsiteX703" fmla="*/ 980724 w 1407939"/>
                <a:gd name="connsiteY703" fmla="*/ 517157 h 748134"/>
                <a:gd name="connsiteX704" fmla="*/ 980724 w 1407939"/>
                <a:gd name="connsiteY704" fmla="*/ 505854 h 748134"/>
                <a:gd name="connsiteX705" fmla="*/ 986970 w 1407939"/>
                <a:gd name="connsiteY705" fmla="*/ 508165 h 748134"/>
                <a:gd name="connsiteX706" fmla="*/ 989155 w 1407939"/>
                <a:gd name="connsiteY706" fmla="*/ 503544 h 748134"/>
                <a:gd name="connsiteX707" fmla="*/ 995401 w 1407939"/>
                <a:gd name="connsiteY707" fmla="*/ 503544 h 748134"/>
                <a:gd name="connsiteX708" fmla="*/ 1004083 w 1407939"/>
                <a:gd name="connsiteY708" fmla="*/ 491992 h 748134"/>
                <a:gd name="connsiteX709" fmla="*/ 1004083 w 1407939"/>
                <a:gd name="connsiteY709" fmla="*/ 489681 h 748134"/>
                <a:gd name="connsiteX710" fmla="*/ 1006207 w 1407939"/>
                <a:gd name="connsiteY710" fmla="*/ 487371 h 748134"/>
                <a:gd name="connsiteX711" fmla="*/ 1010516 w 1407939"/>
                <a:gd name="connsiteY711" fmla="*/ 478129 h 748134"/>
                <a:gd name="connsiteX712" fmla="*/ 1016762 w 1407939"/>
                <a:gd name="connsiteY712" fmla="*/ 475819 h 748134"/>
                <a:gd name="connsiteX713" fmla="*/ 1027505 w 1407939"/>
                <a:gd name="connsiteY713" fmla="*/ 475819 h 748134"/>
                <a:gd name="connsiteX714" fmla="*/ 1031815 w 1407939"/>
                <a:gd name="connsiteY714" fmla="*/ 478129 h 748134"/>
                <a:gd name="connsiteX715" fmla="*/ 1036124 w 1407939"/>
                <a:gd name="connsiteY715" fmla="*/ 478129 h 748134"/>
                <a:gd name="connsiteX716" fmla="*/ 1038311 w 1407939"/>
                <a:gd name="connsiteY716" fmla="*/ 475819 h 748134"/>
                <a:gd name="connsiteX717" fmla="*/ 1042620 w 1407939"/>
                <a:gd name="connsiteY717" fmla="*/ 466577 h 748134"/>
                <a:gd name="connsiteX718" fmla="*/ 1044744 w 1407939"/>
                <a:gd name="connsiteY718" fmla="*/ 464267 h 748134"/>
                <a:gd name="connsiteX719" fmla="*/ 1046930 w 1407939"/>
                <a:gd name="connsiteY719" fmla="*/ 459646 h 748134"/>
                <a:gd name="connsiteX720" fmla="*/ 1051239 w 1407939"/>
                <a:gd name="connsiteY720" fmla="*/ 461957 h 748134"/>
                <a:gd name="connsiteX721" fmla="*/ 1053425 w 1407939"/>
                <a:gd name="connsiteY721" fmla="*/ 452715 h 748134"/>
                <a:gd name="connsiteX722" fmla="*/ 1083593 w 1407939"/>
                <a:gd name="connsiteY722" fmla="*/ 450405 h 748134"/>
                <a:gd name="connsiteX723" fmla="*/ 1085717 w 1407939"/>
                <a:gd name="connsiteY723" fmla="*/ 441163 h 748134"/>
                <a:gd name="connsiteX724" fmla="*/ 1070664 w 1407939"/>
                <a:gd name="connsiteY724" fmla="*/ 443473 h 748134"/>
                <a:gd name="connsiteX725" fmla="*/ 1072788 w 1407939"/>
                <a:gd name="connsiteY725" fmla="*/ 441163 h 748134"/>
                <a:gd name="connsiteX726" fmla="*/ 1077097 w 1407939"/>
                <a:gd name="connsiteY726" fmla="*/ 438852 h 748134"/>
                <a:gd name="connsiteX727" fmla="*/ 1079283 w 1407939"/>
                <a:gd name="connsiteY727" fmla="*/ 438852 h 748134"/>
                <a:gd name="connsiteX728" fmla="*/ 1079283 w 1407939"/>
                <a:gd name="connsiteY728" fmla="*/ 436542 h 748134"/>
                <a:gd name="connsiteX729" fmla="*/ 1077097 w 1407939"/>
                <a:gd name="connsiteY729" fmla="*/ 434232 h 748134"/>
                <a:gd name="connsiteX730" fmla="*/ 1074974 w 1407939"/>
                <a:gd name="connsiteY730" fmla="*/ 429611 h 748134"/>
                <a:gd name="connsiteX731" fmla="*/ 1072788 w 1407939"/>
                <a:gd name="connsiteY731" fmla="*/ 427300 h 748134"/>
                <a:gd name="connsiteX732" fmla="*/ 1085717 w 1407939"/>
                <a:gd name="connsiteY732" fmla="*/ 424990 h 748134"/>
                <a:gd name="connsiteX733" fmla="*/ 1095210 w 1407939"/>
                <a:gd name="connsiteY733" fmla="*/ 429673 h 748134"/>
                <a:gd name="connsiteX734" fmla="*/ 1105953 w 1407939"/>
                <a:gd name="connsiteY734" fmla="*/ 415811 h 748134"/>
                <a:gd name="connsiteX735" fmla="*/ 1086528 w 1407939"/>
                <a:gd name="connsiteY735" fmla="*/ 413500 h 748134"/>
                <a:gd name="connsiteX736" fmla="*/ 1086528 w 1407939"/>
                <a:gd name="connsiteY736" fmla="*/ 404259 h 748134"/>
                <a:gd name="connsiteX737" fmla="*/ 1090838 w 1407939"/>
                <a:gd name="connsiteY737" fmla="*/ 408880 h 748134"/>
                <a:gd name="connsiteX738" fmla="*/ 1105953 w 1407939"/>
                <a:gd name="connsiteY738" fmla="*/ 404259 h 748134"/>
                <a:gd name="connsiteX739" fmla="*/ 1108139 w 1407939"/>
                <a:gd name="connsiteY739" fmla="*/ 381155 h 748134"/>
                <a:gd name="connsiteX740" fmla="*/ 1097334 w 1407939"/>
                <a:gd name="connsiteY740" fmla="*/ 385776 h 748134"/>
                <a:gd name="connsiteX741" fmla="*/ 1095210 w 1407939"/>
                <a:gd name="connsiteY741" fmla="*/ 374223 h 748134"/>
                <a:gd name="connsiteX742" fmla="*/ 1086528 w 1407939"/>
                <a:gd name="connsiteY742" fmla="*/ 369665 h 748134"/>
                <a:gd name="connsiteX743" fmla="*/ 1103829 w 1407939"/>
                <a:gd name="connsiteY743" fmla="*/ 376534 h 748134"/>
                <a:gd name="connsiteX744" fmla="*/ 1105953 w 1407939"/>
                <a:gd name="connsiteY744" fmla="*/ 374223 h 748134"/>
                <a:gd name="connsiteX745" fmla="*/ 1099707 w 1407939"/>
                <a:gd name="connsiteY745" fmla="*/ 367355 h 748134"/>
                <a:gd name="connsiteX746" fmla="*/ 1110450 w 1407939"/>
                <a:gd name="connsiteY746" fmla="*/ 367355 h 748134"/>
                <a:gd name="connsiteX747" fmla="*/ 1108326 w 1407939"/>
                <a:gd name="connsiteY747" fmla="*/ 365044 h 748134"/>
                <a:gd name="connsiteX748" fmla="*/ 1106140 w 1407939"/>
                <a:gd name="connsiteY748" fmla="*/ 360424 h 748134"/>
                <a:gd name="connsiteX749" fmla="*/ 1099895 w 1407939"/>
                <a:gd name="connsiteY749" fmla="*/ 353492 h 748134"/>
                <a:gd name="connsiteX750" fmla="*/ 1097708 w 1407939"/>
                <a:gd name="connsiteY750" fmla="*/ 348871 h 748134"/>
                <a:gd name="connsiteX751" fmla="*/ 1097708 w 1407939"/>
                <a:gd name="connsiteY751" fmla="*/ 344251 h 748134"/>
                <a:gd name="connsiteX752" fmla="*/ 1099895 w 1407939"/>
                <a:gd name="connsiteY752" fmla="*/ 341940 h 748134"/>
                <a:gd name="connsiteX753" fmla="*/ 1093649 w 1407939"/>
                <a:gd name="connsiteY753" fmla="*/ 335009 h 748134"/>
                <a:gd name="connsiteX754" fmla="*/ 1093649 w 1407939"/>
                <a:gd name="connsiteY754" fmla="*/ 332699 h 748134"/>
                <a:gd name="connsiteX755" fmla="*/ 1095210 w 1407939"/>
                <a:gd name="connsiteY755" fmla="*/ 332699 h 748134"/>
                <a:gd name="connsiteX756" fmla="*/ 1101456 w 1407939"/>
                <a:gd name="connsiteY756" fmla="*/ 325767 h 748134"/>
                <a:gd name="connsiteX757" fmla="*/ 1103642 w 1407939"/>
                <a:gd name="connsiteY757" fmla="*/ 325767 h 748134"/>
                <a:gd name="connsiteX758" fmla="*/ 1101456 w 1407939"/>
                <a:gd name="connsiteY758" fmla="*/ 335009 h 748134"/>
                <a:gd name="connsiteX759" fmla="*/ 1112261 w 1407939"/>
                <a:gd name="connsiteY759" fmla="*/ 344251 h 748134"/>
                <a:gd name="connsiteX760" fmla="*/ 1112261 w 1407939"/>
                <a:gd name="connsiteY760" fmla="*/ 341940 h 748134"/>
                <a:gd name="connsiteX761" fmla="*/ 1114385 w 1407939"/>
                <a:gd name="connsiteY761" fmla="*/ 339630 h 748134"/>
                <a:gd name="connsiteX762" fmla="*/ 1114385 w 1407939"/>
                <a:gd name="connsiteY762" fmla="*/ 332699 h 748134"/>
                <a:gd name="connsiteX763" fmla="*/ 1116571 w 1407939"/>
                <a:gd name="connsiteY763" fmla="*/ 328078 h 748134"/>
                <a:gd name="connsiteX764" fmla="*/ 1116571 w 1407939"/>
                <a:gd name="connsiteY764" fmla="*/ 321147 h 748134"/>
                <a:gd name="connsiteX765" fmla="*/ 1118695 w 1407939"/>
                <a:gd name="connsiteY765" fmla="*/ 316526 h 748134"/>
                <a:gd name="connsiteX766" fmla="*/ 1129500 w 1407939"/>
                <a:gd name="connsiteY766" fmla="*/ 304974 h 748134"/>
                <a:gd name="connsiteX767" fmla="*/ 1133809 w 1407939"/>
                <a:gd name="connsiteY767" fmla="*/ 302663 h 748134"/>
                <a:gd name="connsiteX768" fmla="*/ 1135933 w 1407939"/>
                <a:gd name="connsiteY768" fmla="*/ 302663 h 748134"/>
                <a:gd name="connsiteX769" fmla="*/ 1135933 w 1407939"/>
                <a:gd name="connsiteY769" fmla="*/ 304786 h 748134"/>
                <a:gd name="connsiteX770" fmla="*/ 1131623 w 1407939"/>
                <a:gd name="connsiteY770" fmla="*/ 314028 h 748134"/>
                <a:gd name="connsiteX771" fmla="*/ 1125378 w 1407939"/>
                <a:gd name="connsiteY771" fmla="*/ 320959 h 748134"/>
                <a:gd name="connsiteX772" fmla="*/ 1123192 w 1407939"/>
                <a:gd name="connsiteY772" fmla="*/ 325580 h 748134"/>
                <a:gd name="connsiteX773" fmla="*/ 1121068 w 1407939"/>
                <a:gd name="connsiteY773" fmla="*/ 339443 h 748134"/>
                <a:gd name="connsiteX774" fmla="*/ 1127314 w 1407939"/>
                <a:gd name="connsiteY774" fmla="*/ 339443 h 748134"/>
                <a:gd name="connsiteX775" fmla="*/ 1127314 w 1407939"/>
                <a:gd name="connsiteY775" fmla="*/ 344063 h 748134"/>
                <a:gd name="connsiteX776" fmla="*/ 1125190 w 1407939"/>
                <a:gd name="connsiteY776" fmla="*/ 348684 h 748134"/>
                <a:gd name="connsiteX777" fmla="*/ 1125190 w 1407939"/>
                <a:gd name="connsiteY777" fmla="*/ 353305 h 748134"/>
                <a:gd name="connsiteX778" fmla="*/ 1118944 w 1407939"/>
                <a:gd name="connsiteY778" fmla="*/ 360236 h 748134"/>
                <a:gd name="connsiteX779" fmla="*/ 1114635 w 1407939"/>
                <a:gd name="connsiteY779" fmla="*/ 369478 h 748134"/>
                <a:gd name="connsiteX780" fmla="*/ 1114635 w 1407939"/>
                <a:gd name="connsiteY780" fmla="*/ 376347 h 748134"/>
                <a:gd name="connsiteX781" fmla="*/ 1123316 w 1407939"/>
                <a:gd name="connsiteY781" fmla="*/ 367230 h 748134"/>
                <a:gd name="connsiteX782" fmla="*/ 1125503 w 1407939"/>
                <a:gd name="connsiteY782" fmla="*/ 362609 h 748134"/>
                <a:gd name="connsiteX783" fmla="*/ 1129812 w 1407939"/>
                <a:gd name="connsiteY783" fmla="*/ 357988 h 748134"/>
                <a:gd name="connsiteX784" fmla="*/ 1138432 w 1407939"/>
                <a:gd name="connsiteY784" fmla="*/ 353367 h 748134"/>
                <a:gd name="connsiteX785" fmla="*/ 1142741 w 1407939"/>
                <a:gd name="connsiteY785" fmla="*/ 348747 h 748134"/>
                <a:gd name="connsiteX786" fmla="*/ 1147051 w 1407939"/>
                <a:gd name="connsiteY786" fmla="*/ 339505 h 748134"/>
                <a:gd name="connsiteX787" fmla="*/ 1147051 w 1407939"/>
                <a:gd name="connsiteY787" fmla="*/ 307159 h 748134"/>
                <a:gd name="connsiteX788" fmla="*/ 1149237 w 1407939"/>
                <a:gd name="connsiteY788" fmla="*/ 300228 h 748134"/>
                <a:gd name="connsiteX789" fmla="*/ 1149237 w 1407939"/>
                <a:gd name="connsiteY789" fmla="*/ 295607 h 748134"/>
                <a:gd name="connsiteX790" fmla="*/ 1151360 w 1407939"/>
                <a:gd name="connsiteY790" fmla="*/ 290986 h 748134"/>
                <a:gd name="connsiteX791" fmla="*/ 1153546 w 1407939"/>
                <a:gd name="connsiteY791" fmla="*/ 290986 h 748134"/>
                <a:gd name="connsiteX792" fmla="*/ 1153546 w 1407939"/>
                <a:gd name="connsiteY792" fmla="*/ 295607 h 748134"/>
                <a:gd name="connsiteX793" fmla="*/ 1151360 w 1407939"/>
                <a:gd name="connsiteY793" fmla="*/ 300228 h 748134"/>
                <a:gd name="connsiteX794" fmla="*/ 1151360 w 1407939"/>
                <a:gd name="connsiteY794" fmla="*/ 307159 h 748134"/>
                <a:gd name="connsiteX795" fmla="*/ 1153546 w 1407939"/>
                <a:gd name="connsiteY795" fmla="*/ 307159 h 748134"/>
                <a:gd name="connsiteX796" fmla="*/ 1155670 w 1407939"/>
                <a:gd name="connsiteY796" fmla="*/ 309470 h 748134"/>
                <a:gd name="connsiteX797" fmla="*/ 1155670 w 1407939"/>
                <a:gd name="connsiteY797" fmla="*/ 323519 h 748134"/>
                <a:gd name="connsiteX798" fmla="*/ 1161916 w 1407939"/>
                <a:gd name="connsiteY798" fmla="*/ 316588 h 748134"/>
                <a:gd name="connsiteX799" fmla="*/ 1164039 w 1407939"/>
                <a:gd name="connsiteY799" fmla="*/ 311967 h 748134"/>
                <a:gd name="connsiteX800" fmla="*/ 1181278 w 1407939"/>
                <a:gd name="connsiteY800" fmla="*/ 293234 h 748134"/>
                <a:gd name="connsiteX801" fmla="*/ 1185588 w 1407939"/>
                <a:gd name="connsiteY801" fmla="*/ 290924 h 748134"/>
                <a:gd name="connsiteX802" fmla="*/ 1194269 w 1407939"/>
                <a:gd name="connsiteY802" fmla="*/ 281682 h 748134"/>
                <a:gd name="connsiteX803" fmla="*/ 1194269 w 1407939"/>
                <a:gd name="connsiteY803" fmla="*/ 279809 h 748134"/>
                <a:gd name="connsiteX804" fmla="*/ 1192083 w 1407939"/>
                <a:gd name="connsiteY804" fmla="*/ 277499 h 748134"/>
                <a:gd name="connsiteX805" fmla="*/ 1189960 w 1407939"/>
                <a:gd name="connsiteY805" fmla="*/ 277499 h 748134"/>
                <a:gd name="connsiteX806" fmla="*/ 1187774 w 1407939"/>
                <a:gd name="connsiteY806" fmla="*/ 275188 h 748134"/>
                <a:gd name="connsiteX807" fmla="*/ 1187774 w 1407939"/>
                <a:gd name="connsiteY807" fmla="*/ 270567 h 748134"/>
                <a:gd name="connsiteX808" fmla="*/ 1189960 w 1407939"/>
                <a:gd name="connsiteY808" fmla="*/ 268257 h 748134"/>
                <a:gd name="connsiteX809" fmla="*/ 1194269 w 1407939"/>
                <a:gd name="connsiteY809" fmla="*/ 268257 h 748134"/>
                <a:gd name="connsiteX810" fmla="*/ 1196393 w 1407939"/>
                <a:gd name="connsiteY810" fmla="*/ 270567 h 748134"/>
                <a:gd name="connsiteX811" fmla="*/ 1207635 w 1407939"/>
                <a:gd name="connsiteY811" fmla="*/ 270567 h 748134"/>
                <a:gd name="connsiteX812" fmla="*/ 1218378 w 1407939"/>
                <a:gd name="connsiteY812" fmla="*/ 268257 h 748134"/>
                <a:gd name="connsiteX813" fmla="*/ 1239989 w 1407939"/>
                <a:gd name="connsiteY813" fmla="*/ 259015 h 748134"/>
                <a:gd name="connsiteX814" fmla="*/ 1244299 w 1407939"/>
                <a:gd name="connsiteY814" fmla="*/ 256705 h 748134"/>
                <a:gd name="connsiteX815" fmla="*/ 1238053 w 1407939"/>
                <a:gd name="connsiteY815" fmla="*/ 254395 h 748134"/>
                <a:gd name="connsiteX816" fmla="*/ 1235929 w 1407939"/>
                <a:gd name="connsiteY816" fmla="*/ 254395 h 748134"/>
                <a:gd name="connsiteX817" fmla="*/ 1233743 w 1407939"/>
                <a:gd name="connsiteY817" fmla="*/ 256705 h 748134"/>
                <a:gd name="connsiteX818" fmla="*/ 1227497 w 1407939"/>
                <a:gd name="connsiteY818" fmla="*/ 259015 h 748134"/>
                <a:gd name="connsiteX819" fmla="*/ 1223188 w 1407939"/>
                <a:gd name="connsiteY819" fmla="*/ 259015 h 748134"/>
                <a:gd name="connsiteX820" fmla="*/ 1218878 w 1407939"/>
                <a:gd name="connsiteY820" fmla="*/ 261326 h 748134"/>
                <a:gd name="connsiteX821" fmla="*/ 1212632 w 1407939"/>
                <a:gd name="connsiteY821" fmla="*/ 261326 h 748134"/>
                <a:gd name="connsiteX822" fmla="*/ 1208322 w 1407939"/>
                <a:gd name="connsiteY822" fmla="*/ 263636 h 748134"/>
                <a:gd name="connsiteX823" fmla="*/ 1204013 w 1407939"/>
                <a:gd name="connsiteY823" fmla="*/ 263636 h 748134"/>
                <a:gd name="connsiteX824" fmla="*/ 1201827 w 1407939"/>
                <a:gd name="connsiteY824" fmla="*/ 261326 h 748134"/>
                <a:gd name="connsiteX825" fmla="*/ 1201827 w 1407939"/>
                <a:gd name="connsiteY825" fmla="*/ 259015 h 748134"/>
                <a:gd name="connsiteX826" fmla="*/ 1204013 w 1407939"/>
                <a:gd name="connsiteY826" fmla="*/ 256705 h 748134"/>
                <a:gd name="connsiteX827" fmla="*/ 1206137 w 1407939"/>
                <a:gd name="connsiteY827" fmla="*/ 252084 h 748134"/>
                <a:gd name="connsiteX828" fmla="*/ 1210446 w 1407939"/>
                <a:gd name="connsiteY828" fmla="*/ 252084 h 748134"/>
                <a:gd name="connsiteX829" fmla="*/ 1214756 w 1407939"/>
                <a:gd name="connsiteY829" fmla="*/ 249774 h 748134"/>
                <a:gd name="connsiteX830" fmla="*/ 1223375 w 1407939"/>
                <a:gd name="connsiteY830" fmla="*/ 249774 h 748134"/>
                <a:gd name="connsiteX831" fmla="*/ 1255729 w 1407939"/>
                <a:gd name="connsiteY831" fmla="*/ 247463 h 748134"/>
                <a:gd name="connsiteX832" fmla="*/ 1270843 w 1407939"/>
                <a:gd name="connsiteY832" fmla="*/ 233601 h 748134"/>
                <a:gd name="connsiteX833" fmla="*/ 1275153 w 1407939"/>
                <a:gd name="connsiteY833" fmla="*/ 238222 h 748134"/>
                <a:gd name="connsiteX834" fmla="*/ 1283772 w 1407939"/>
                <a:gd name="connsiteY834" fmla="*/ 233601 h 748134"/>
                <a:gd name="connsiteX835" fmla="*/ 1283772 w 1407939"/>
                <a:gd name="connsiteY835" fmla="*/ 247463 h 748134"/>
                <a:gd name="connsiteX836" fmla="*/ 1294578 w 1407939"/>
                <a:gd name="connsiteY836" fmla="*/ 238222 h 748134"/>
                <a:gd name="connsiteX837" fmla="*/ 1303197 w 1407939"/>
                <a:gd name="connsiteY837" fmla="*/ 235911 h 748134"/>
                <a:gd name="connsiteX838" fmla="*/ 1305321 w 1407939"/>
                <a:gd name="connsiteY838" fmla="*/ 224422 h 748134"/>
                <a:gd name="connsiteX839" fmla="*/ 1301011 w 1407939"/>
                <a:gd name="connsiteY839" fmla="*/ 219801 h 748134"/>
                <a:gd name="connsiteX840" fmla="*/ 1298887 w 1407939"/>
                <a:gd name="connsiteY840" fmla="*/ 231290 h 748134"/>
                <a:gd name="connsiteX841" fmla="*/ 1290268 w 1407939"/>
                <a:gd name="connsiteY841" fmla="*/ 231290 h 748134"/>
                <a:gd name="connsiteX842" fmla="*/ 1290268 w 1407939"/>
                <a:gd name="connsiteY842" fmla="*/ 222111 h 748134"/>
                <a:gd name="connsiteX843" fmla="*/ 1284022 w 1407939"/>
                <a:gd name="connsiteY843" fmla="*/ 212870 h 748134"/>
                <a:gd name="connsiteX844" fmla="*/ 1292641 w 1407939"/>
                <a:gd name="connsiteY844" fmla="*/ 208249 h 748134"/>
                <a:gd name="connsiteX845" fmla="*/ 1294828 w 1407939"/>
                <a:gd name="connsiteY845" fmla="*/ 194386 h 748134"/>
                <a:gd name="connsiteX846" fmla="*/ 1299137 w 1407939"/>
                <a:gd name="connsiteY846" fmla="*/ 192076 h 748134"/>
                <a:gd name="connsiteX847" fmla="*/ 1301261 w 1407939"/>
                <a:gd name="connsiteY847" fmla="*/ 187455 h 748134"/>
                <a:gd name="connsiteX848" fmla="*/ 1305570 w 1407939"/>
                <a:gd name="connsiteY848" fmla="*/ 185145 h 748134"/>
                <a:gd name="connsiteX849" fmla="*/ 1307756 w 1407939"/>
                <a:gd name="connsiteY849" fmla="*/ 182834 h 748134"/>
                <a:gd name="connsiteX850" fmla="*/ 1312066 w 1407939"/>
                <a:gd name="connsiteY850" fmla="*/ 180524 h 748134"/>
                <a:gd name="connsiteX851" fmla="*/ 1314190 w 1407939"/>
                <a:gd name="connsiteY851" fmla="*/ 175903 h 748134"/>
                <a:gd name="connsiteX852" fmla="*/ 1314190 w 1407939"/>
                <a:gd name="connsiteY852" fmla="*/ 173593 h 748134"/>
                <a:gd name="connsiteX853" fmla="*/ 1316376 w 1407939"/>
                <a:gd name="connsiteY853" fmla="*/ 171282 h 748134"/>
                <a:gd name="connsiteX854" fmla="*/ 1316376 w 1407939"/>
                <a:gd name="connsiteY854" fmla="*/ 168972 h 748134"/>
                <a:gd name="connsiteX855" fmla="*/ 1327181 w 1407939"/>
                <a:gd name="connsiteY855" fmla="*/ 171282 h 748134"/>
                <a:gd name="connsiteX856" fmla="*/ 1331491 w 1407939"/>
                <a:gd name="connsiteY856" fmla="*/ 164351 h 748134"/>
                <a:gd name="connsiteX857" fmla="*/ 1333614 w 1407939"/>
                <a:gd name="connsiteY857" fmla="*/ 166662 h 748134"/>
                <a:gd name="connsiteX858" fmla="*/ 1337924 w 1407939"/>
                <a:gd name="connsiteY858" fmla="*/ 166662 h 748134"/>
                <a:gd name="connsiteX859" fmla="*/ 1340110 w 1407939"/>
                <a:gd name="connsiteY859" fmla="*/ 164351 h 748134"/>
                <a:gd name="connsiteX860" fmla="*/ 1344420 w 1407939"/>
                <a:gd name="connsiteY860" fmla="*/ 162041 h 748134"/>
                <a:gd name="connsiteX861" fmla="*/ 1346543 w 1407939"/>
                <a:gd name="connsiteY861" fmla="*/ 157420 h 748134"/>
                <a:gd name="connsiteX862" fmla="*/ 1350853 w 1407939"/>
                <a:gd name="connsiteY862" fmla="*/ 155109 h 748134"/>
                <a:gd name="connsiteX863" fmla="*/ 1357099 w 1407939"/>
                <a:gd name="connsiteY863" fmla="*/ 148178 h 748134"/>
                <a:gd name="connsiteX864" fmla="*/ 1357099 w 1407939"/>
                <a:gd name="connsiteY864" fmla="*/ 159730 h 748134"/>
                <a:gd name="connsiteX865" fmla="*/ 1361408 w 1407939"/>
                <a:gd name="connsiteY865" fmla="*/ 157420 h 748134"/>
                <a:gd name="connsiteX866" fmla="*/ 1363532 w 1407939"/>
                <a:gd name="connsiteY866" fmla="*/ 155109 h 748134"/>
                <a:gd name="connsiteX867" fmla="*/ 1376523 w 1407939"/>
                <a:gd name="connsiteY867" fmla="*/ 148178 h 748134"/>
                <a:gd name="connsiteX868" fmla="*/ 1378647 w 1407939"/>
                <a:gd name="connsiteY868" fmla="*/ 145868 h 748134"/>
                <a:gd name="connsiteX869" fmla="*/ 1382957 w 1407939"/>
                <a:gd name="connsiteY869" fmla="*/ 145868 h 748134"/>
                <a:gd name="connsiteX870" fmla="*/ 1387266 w 1407939"/>
                <a:gd name="connsiteY870" fmla="*/ 143557 h 748134"/>
                <a:gd name="connsiteX871" fmla="*/ 1393512 w 1407939"/>
                <a:gd name="connsiteY871" fmla="*/ 143557 h 748134"/>
                <a:gd name="connsiteX872" fmla="*/ 1397822 w 1407939"/>
                <a:gd name="connsiteY872" fmla="*/ 141247 h 748134"/>
                <a:gd name="connsiteX873" fmla="*/ 1401257 w 1407939"/>
                <a:gd name="connsiteY873" fmla="*/ 141247 h 748134"/>
                <a:gd name="connsiteX874" fmla="*/ 1401257 w 1407939"/>
                <a:gd name="connsiteY874" fmla="*/ 127385 h 748134"/>
                <a:gd name="connsiteX875" fmla="*/ 1392638 w 1407939"/>
                <a:gd name="connsiteY875" fmla="*/ 127385 h 748134"/>
                <a:gd name="connsiteX876" fmla="*/ 1392638 w 1407939"/>
                <a:gd name="connsiteY876" fmla="*/ 125074 h 748134"/>
                <a:gd name="connsiteX877" fmla="*/ 1394761 w 1407939"/>
                <a:gd name="connsiteY877" fmla="*/ 120453 h 748134"/>
                <a:gd name="connsiteX878" fmla="*/ 1399071 w 1407939"/>
                <a:gd name="connsiteY878" fmla="*/ 115833 h 748134"/>
                <a:gd name="connsiteX879" fmla="*/ 1396947 w 1407939"/>
                <a:gd name="connsiteY879" fmla="*/ 113522 h 748134"/>
                <a:gd name="connsiteX880" fmla="*/ 1395011 w 1407939"/>
                <a:gd name="connsiteY880" fmla="*/ 113522 h 748134"/>
                <a:gd name="connsiteX881" fmla="*/ 1392887 w 1407939"/>
                <a:gd name="connsiteY881" fmla="*/ 111212 h 748134"/>
                <a:gd name="connsiteX882" fmla="*/ 1392887 w 1407939"/>
                <a:gd name="connsiteY882" fmla="*/ 106591 h 748134"/>
                <a:gd name="connsiteX883" fmla="*/ 1397197 w 1407939"/>
                <a:gd name="connsiteY883" fmla="*/ 97349 h 748134"/>
                <a:gd name="connsiteX884" fmla="*/ 1401507 w 1407939"/>
                <a:gd name="connsiteY884" fmla="*/ 85797 h 748134"/>
                <a:gd name="connsiteX885" fmla="*/ 1405816 w 1407939"/>
                <a:gd name="connsiteY885" fmla="*/ 76618 h 748134"/>
                <a:gd name="connsiteX886" fmla="*/ 1407940 w 1407939"/>
                <a:gd name="connsiteY886" fmla="*/ 67376 h 748134"/>
                <a:gd name="connsiteX887" fmla="*/ 1407940 w 1407939"/>
                <a:gd name="connsiteY887" fmla="*/ 65066 h 748134"/>
                <a:gd name="connsiteX888" fmla="*/ 1405816 w 1407939"/>
                <a:gd name="connsiteY888" fmla="*/ 62756 h 748134"/>
                <a:gd name="connsiteX889" fmla="*/ 1392887 w 1407939"/>
                <a:gd name="connsiteY889" fmla="*/ 62756 h 748134"/>
                <a:gd name="connsiteX890" fmla="*/ 1388578 w 1407939"/>
                <a:gd name="connsiteY890" fmla="*/ 65066 h 74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1407939" h="748134">
                  <a:moveTo>
                    <a:pt x="976539" y="140935"/>
                  </a:moveTo>
                  <a:lnTo>
                    <a:pt x="974353" y="140935"/>
                  </a:lnTo>
                  <a:lnTo>
                    <a:pt x="974353" y="136189"/>
                  </a:lnTo>
                  <a:lnTo>
                    <a:pt x="976539" y="133879"/>
                  </a:lnTo>
                  <a:lnTo>
                    <a:pt x="976539" y="129258"/>
                  </a:lnTo>
                  <a:lnTo>
                    <a:pt x="974353" y="129258"/>
                  </a:lnTo>
                  <a:lnTo>
                    <a:pt x="970043" y="131568"/>
                  </a:lnTo>
                  <a:lnTo>
                    <a:pt x="967920" y="133879"/>
                  </a:lnTo>
                  <a:lnTo>
                    <a:pt x="964047" y="136189"/>
                  </a:lnTo>
                  <a:lnTo>
                    <a:pt x="961861" y="143120"/>
                  </a:lnTo>
                  <a:lnTo>
                    <a:pt x="957552" y="140810"/>
                  </a:lnTo>
                  <a:lnTo>
                    <a:pt x="957552" y="145431"/>
                  </a:lnTo>
                  <a:lnTo>
                    <a:pt x="953242" y="154672"/>
                  </a:lnTo>
                  <a:lnTo>
                    <a:pt x="944623" y="159293"/>
                  </a:lnTo>
                  <a:lnTo>
                    <a:pt x="944623" y="163914"/>
                  </a:lnTo>
                  <a:lnTo>
                    <a:pt x="946746" y="166224"/>
                  </a:lnTo>
                  <a:lnTo>
                    <a:pt x="944623" y="166224"/>
                  </a:lnTo>
                  <a:lnTo>
                    <a:pt x="933817" y="177776"/>
                  </a:lnTo>
                  <a:lnTo>
                    <a:pt x="933817" y="180087"/>
                  </a:lnTo>
                  <a:lnTo>
                    <a:pt x="936003" y="182397"/>
                  </a:lnTo>
                  <a:lnTo>
                    <a:pt x="938127" y="182397"/>
                  </a:lnTo>
                  <a:lnTo>
                    <a:pt x="940313" y="184708"/>
                  </a:lnTo>
                  <a:lnTo>
                    <a:pt x="940313" y="189328"/>
                  </a:lnTo>
                  <a:lnTo>
                    <a:pt x="938127" y="191639"/>
                  </a:lnTo>
                  <a:lnTo>
                    <a:pt x="936003" y="191639"/>
                  </a:lnTo>
                  <a:lnTo>
                    <a:pt x="936003" y="196260"/>
                  </a:lnTo>
                  <a:lnTo>
                    <a:pt x="931694" y="205501"/>
                  </a:lnTo>
                  <a:lnTo>
                    <a:pt x="927384" y="212433"/>
                  </a:lnTo>
                  <a:lnTo>
                    <a:pt x="916579" y="223985"/>
                  </a:lnTo>
                  <a:lnTo>
                    <a:pt x="890721" y="237785"/>
                  </a:lnTo>
                  <a:lnTo>
                    <a:pt x="892845" y="226233"/>
                  </a:lnTo>
                  <a:lnTo>
                    <a:pt x="890721" y="223985"/>
                  </a:lnTo>
                  <a:lnTo>
                    <a:pt x="890721" y="221674"/>
                  </a:lnTo>
                  <a:lnTo>
                    <a:pt x="888535" y="219364"/>
                  </a:lnTo>
                  <a:lnTo>
                    <a:pt x="888535" y="217366"/>
                  </a:lnTo>
                  <a:lnTo>
                    <a:pt x="890721" y="212745"/>
                  </a:lnTo>
                  <a:lnTo>
                    <a:pt x="896967" y="205814"/>
                  </a:lnTo>
                  <a:lnTo>
                    <a:pt x="899153" y="201193"/>
                  </a:lnTo>
                  <a:lnTo>
                    <a:pt x="899153" y="198633"/>
                  </a:lnTo>
                  <a:lnTo>
                    <a:pt x="896967" y="196322"/>
                  </a:lnTo>
                  <a:lnTo>
                    <a:pt x="896967" y="189391"/>
                  </a:lnTo>
                  <a:lnTo>
                    <a:pt x="899153" y="184770"/>
                  </a:lnTo>
                  <a:lnTo>
                    <a:pt x="901277" y="182460"/>
                  </a:lnTo>
                  <a:lnTo>
                    <a:pt x="903462" y="177839"/>
                  </a:lnTo>
                  <a:lnTo>
                    <a:pt x="907772" y="175529"/>
                  </a:lnTo>
                  <a:lnTo>
                    <a:pt x="909896" y="173218"/>
                  </a:lnTo>
                  <a:lnTo>
                    <a:pt x="909896" y="166287"/>
                  </a:lnTo>
                  <a:lnTo>
                    <a:pt x="912082" y="166287"/>
                  </a:lnTo>
                  <a:lnTo>
                    <a:pt x="942249" y="133941"/>
                  </a:lnTo>
                  <a:lnTo>
                    <a:pt x="931506" y="136252"/>
                  </a:lnTo>
                  <a:lnTo>
                    <a:pt x="927197" y="138562"/>
                  </a:lnTo>
                  <a:lnTo>
                    <a:pt x="925011" y="140872"/>
                  </a:lnTo>
                  <a:lnTo>
                    <a:pt x="920701" y="143183"/>
                  </a:lnTo>
                  <a:lnTo>
                    <a:pt x="918577" y="145493"/>
                  </a:lnTo>
                  <a:lnTo>
                    <a:pt x="916391" y="145493"/>
                  </a:lnTo>
                  <a:lnTo>
                    <a:pt x="916391" y="143183"/>
                  </a:lnTo>
                  <a:lnTo>
                    <a:pt x="918577" y="140872"/>
                  </a:lnTo>
                  <a:lnTo>
                    <a:pt x="922887" y="138562"/>
                  </a:lnTo>
                  <a:lnTo>
                    <a:pt x="931506" y="129320"/>
                  </a:lnTo>
                  <a:lnTo>
                    <a:pt x="935816" y="127010"/>
                  </a:lnTo>
                  <a:lnTo>
                    <a:pt x="955178" y="106216"/>
                  </a:lnTo>
                  <a:lnTo>
                    <a:pt x="959550" y="110837"/>
                  </a:lnTo>
                  <a:lnTo>
                    <a:pt x="963860" y="106216"/>
                  </a:lnTo>
                  <a:lnTo>
                    <a:pt x="963860" y="111212"/>
                  </a:lnTo>
                  <a:lnTo>
                    <a:pt x="968170" y="111212"/>
                  </a:lnTo>
                  <a:lnTo>
                    <a:pt x="970293" y="108901"/>
                  </a:lnTo>
                  <a:lnTo>
                    <a:pt x="970293" y="104281"/>
                  </a:lnTo>
                  <a:lnTo>
                    <a:pt x="978912" y="106591"/>
                  </a:lnTo>
                  <a:lnTo>
                    <a:pt x="983222" y="104281"/>
                  </a:lnTo>
                  <a:lnTo>
                    <a:pt x="985408" y="104281"/>
                  </a:lnTo>
                  <a:lnTo>
                    <a:pt x="989718" y="101970"/>
                  </a:lnTo>
                  <a:lnTo>
                    <a:pt x="995963" y="101970"/>
                  </a:lnTo>
                  <a:lnTo>
                    <a:pt x="1000273" y="104281"/>
                  </a:lnTo>
                  <a:lnTo>
                    <a:pt x="1002459" y="106591"/>
                  </a:lnTo>
                  <a:lnTo>
                    <a:pt x="1004645" y="111212"/>
                  </a:lnTo>
                  <a:lnTo>
                    <a:pt x="995963" y="113522"/>
                  </a:lnTo>
                  <a:lnTo>
                    <a:pt x="995963" y="122764"/>
                  </a:lnTo>
                  <a:lnTo>
                    <a:pt x="985221" y="122764"/>
                  </a:lnTo>
                  <a:lnTo>
                    <a:pt x="983035" y="125074"/>
                  </a:lnTo>
                  <a:lnTo>
                    <a:pt x="983035" y="138937"/>
                  </a:lnTo>
                  <a:lnTo>
                    <a:pt x="980911" y="141247"/>
                  </a:lnTo>
                  <a:close/>
                  <a:moveTo>
                    <a:pt x="1386204" y="64754"/>
                  </a:moveTo>
                  <a:lnTo>
                    <a:pt x="1384081" y="64754"/>
                  </a:lnTo>
                  <a:lnTo>
                    <a:pt x="1381895" y="62443"/>
                  </a:lnTo>
                  <a:lnTo>
                    <a:pt x="1381895" y="60133"/>
                  </a:lnTo>
                  <a:lnTo>
                    <a:pt x="1379771" y="57823"/>
                  </a:lnTo>
                  <a:lnTo>
                    <a:pt x="1375461" y="57823"/>
                  </a:lnTo>
                  <a:lnTo>
                    <a:pt x="1366842" y="67064"/>
                  </a:lnTo>
                  <a:lnTo>
                    <a:pt x="1364656" y="71685"/>
                  </a:lnTo>
                  <a:lnTo>
                    <a:pt x="1349541" y="80864"/>
                  </a:lnTo>
                  <a:lnTo>
                    <a:pt x="1349541" y="90106"/>
                  </a:lnTo>
                  <a:lnTo>
                    <a:pt x="1345232" y="94727"/>
                  </a:lnTo>
                  <a:lnTo>
                    <a:pt x="1343108" y="94727"/>
                  </a:lnTo>
                  <a:lnTo>
                    <a:pt x="1338798" y="99348"/>
                  </a:lnTo>
                  <a:lnTo>
                    <a:pt x="1336612" y="103968"/>
                  </a:lnTo>
                  <a:lnTo>
                    <a:pt x="1336612" y="113210"/>
                  </a:lnTo>
                  <a:lnTo>
                    <a:pt x="1334489" y="113210"/>
                  </a:lnTo>
                  <a:lnTo>
                    <a:pt x="1332553" y="111212"/>
                  </a:lnTo>
                  <a:lnTo>
                    <a:pt x="1328243" y="111212"/>
                  </a:lnTo>
                  <a:lnTo>
                    <a:pt x="1326119" y="113522"/>
                  </a:lnTo>
                  <a:lnTo>
                    <a:pt x="1321810" y="115833"/>
                  </a:lnTo>
                  <a:lnTo>
                    <a:pt x="1317437" y="120453"/>
                  </a:lnTo>
                  <a:lnTo>
                    <a:pt x="1317437" y="122764"/>
                  </a:lnTo>
                  <a:lnTo>
                    <a:pt x="1315314" y="122764"/>
                  </a:lnTo>
                  <a:lnTo>
                    <a:pt x="1311004" y="125074"/>
                  </a:lnTo>
                  <a:lnTo>
                    <a:pt x="1304758" y="125074"/>
                  </a:lnTo>
                  <a:lnTo>
                    <a:pt x="1300449" y="129695"/>
                  </a:lnTo>
                  <a:lnTo>
                    <a:pt x="1300449" y="132005"/>
                  </a:lnTo>
                  <a:lnTo>
                    <a:pt x="1216067" y="132005"/>
                  </a:lnTo>
                  <a:lnTo>
                    <a:pt x="1211758" y="136626"/>
                  </a:lnTo>
                  <a:lnTo>
                    <a:pt x="1207448" y="138937"/>
                  </a:lnTo>
                  <a:lnTo>
                    <a:pt x="1198829" y="148178"/>
                  </a:lnTo>
                  <a:lnTo>
                    <a:pt x="1194519" y="150489"/>
                  </a:lnTo>
                  <a:lnTo>
                    <a:pt x="1190210" y="155109"/>
                  </a:lnTo>
                  <a:lnTo>
                    <a:pt x="1179404" y="155109"/>
                  </a:lnTo>
                  <a:lnTo>
                    <a:pt x="1179404" y="157420"/>
                  </a:lnTo>
                  <a:lnTo>
                    <a:pt x="1177218" y="157420"/>
                  </a:lnTo>
                  <a:lnTo>
                    <a:pt x="1179404" y="159730"/>
                  </a:lnTo>
                  <a:lnTo>
                    <a:pt x="1179404" y="162041"/>
                  </a:lnTo>
                  <a:lnTo>
                    <a:pt x="1181528" y="164351"/>
                  </a:lnTo>
                  <a:lnTo>
                    <a:pt x="1179404" y="166662"/>
                  </a:lnTo>
                  <a:lnTo>
                    <a:pt x="1179404" y="168972"/>
                  </a:lnTo>
                  <a:lnTo>
                    <a:pt x="1177218" y="171282"/>
                  </a:lnTo>
                  <a:lnTo>
                    <a:pt x="1175095" y="175903"/>
                  </a:lnTo>
                  <a:lnTo>
                    <a:pt x="1172909" y="178214"/>
                  </a:lnTo>
                  <a:lnTo>
                    <a:pt x="1172909" y="180524"/>
                  </a:lnTo>
                  <a:lnTo>
                    <a:pt x="1166663" y="180524"/>
                  </a:lnTo>
                  <a:lnTo>
                    <a:pt x="1166663" y="182834"/>
                  </a:lnTo>
                  <a:lnTo>
                    <a:pt x="1164477" y="182834"/>
                  </a:lnTo>
                  <a:lnTo>
                    <a:pt x="1160167" y="185145"/>
                  </a:lnTo>
                  <a:lnTo>
                    <a:pt x="1151423" y="185145"/>
                  </a:lnTo>
                  <a:lnTo>
                    <a:pt x="1149299" y="182834"/>
                  </a:lnTo>
                  <a:lnTo>
                    <a:pt x="1144990" y="187455"/>
                  </a:lnTo>
                  <a:lnTo>
                    <a:pt x="1136308" y="187455"/>
                  </a:lnTo>
                  <a:lnTo>
                    <a:pt x="1131998" y="185145"/>
                  </a:lnTo>
                  <a:lnTo>
                    <a:pt x="1129875" y="182834"/>
                  </a:lnTo>
                  <a:lnTo>
                    <a:pt x="1119069" y="182834"/>
                  </a:lnTo>
                  <a:lnTo>
                    <a:pt x="1112824" y="187455"/>
                  </a:lnTo>
                  <a:lnTo>
                    <a:pt x="1106578" y="189766"/>
                  </a:lnTo>
                  <a:lnTo>
                    <a:pt x="1104454" y="189766"/>
                  </a:lnTo>
                  <a:lnTo>
                    <a:pt x="1104454" y="198633"/>
                  </a:lnTo>
                  <a:lnTo>
                    <a:pt x="1102268" y="200943"/>
                  </a:lnTo>
                  <a:lnTo>
                    <a:pt x="1106578" y="200943"/>
                  </a:lnTo>
                  <a:lnTo>
                    <a:pt x="1102268" y="203253"/>
                  </a:lnTo>
                  <a:lnTo>
                    <a:pt x="1091463" y="210185"/>
                  </a:lnTo>
                  <a:lnTo>
                    <a:pt x="1078034" y="217366"/>
                  </a:lnTo>
                  <a:lnTo>
                    <a:pt x="1065105" y="221986"/>
                  </a:lnTo>
                  <a:lnTo>
                    <a:pt x="1058859" y="226545"/>
                  </a:lnTo>
                  <a:lnTo>
                    <a:pt x="1054550" y="228855"/>
                  </a:lnTo>
                  <a:lnTo>
                    <a:pt x="1052364" y="228855"/>
                  </a:lnTo>
                  <a:lnTo>
                    <a:pt x="1026506" y="237909"/>
                  </a:lnTo>
                  <a:lnTo>
                    <a:pt x="1024320" y="240220"/>
                  </a:lnTo>
                  <a:lnTo>
                    <a:pt x="1020010" y="240220"/>
                  </a:lnTo>
                  <a:lnTo>
                    <a:pt x="1015700" y="242530"/>
                  </a:lnTo>
                  <a:lnTo>
                    <a:pt x="1009455" y="242530"/>
                  </a:lnTo>
                  <a:lnTo>
                    <a:pt x="1007269" y="244841"/>
                  </a:lnTo>
                  <a:lnTo>
                    <a:pt x="998649" y="244841"/>
                  </a:lnTo>
                  <a:lnTo>
                    <a:pt x="996463" y="242530"/>
                  </a:lnTo>
                  <a:lnTo>
                    <a:pt x="996463" y="240220"/>
                  </a:lnTo>
                  <a:lnTo>
                    <a:pt x="992154" y="240220"/>
                  </a:lnTo>
                  <a:lnTo>
                    <a:pt x="987844" y="237909"/>
                  </a:lnTo>
                  <a:lnTo>
                    <a:pt x="983534" y="233289"/>
                  </a:lnTo>
                  <a:lnTo>
                    <a:pt x="985720" y="233289"/>
                  </a:lnTo>
                  <a:lnTo>
                    <a:pt x="987844" y="230978"/>
                  </a:lnTo>
                  <a:lnTo>
                    <a:pt x="996463" y="226357"/>
                  </a:lnTo>
                  <a:lnTo>
                    <a:pt x="996463" y="224110"/>
                  </a:lnTo>
                  <a:lnTo>
                    <a:pt x="1005145" y="214868"/>
                  </a:lnTo>
                  <a:lnTo>
                    <a:pt x="1018074" y="207937"/>
                  </a:lnTo>
                  <a:lnTo>
                    <a:pt x="1020197" y="207937"/>
                  </a:lnTo>
                  <a:lnTo>
                    <a:pt x="1022383" y="205626"/>
                  </a:lnTo>
                  <a:lnTo>
                    <a:pt x="1022383" y="196385"/>
                  </a:lnTo>
                  <a:lnTo>
                    <a:pt x="1024507" y="194074"/>
                  </a:lnTo>
                  <a:lnTo>
                    <a:pt x="1026693" y="189453"/>
                  </a:lnTo>
                  <a:lnTo>
                    <a:pt x="1024507" y="187143"/>
                  </a:lnTo>
                  <a:lnTo>
                    <a:pt x="1024507" y="184833"/>
                  </a:lnTo>
                  <a:lnTo>
                    <a:pt x="1026693" y="180212"/>
                  </a:lnTo>
                  <a:lnTo>
                    <a:pt x="1026693" y="170970"/>
                  </a:lnTo>
                  <a:lnTo>
                    <a:pt x="1028817" y="166349"/>
                  </a:lnTo>
                  <a:lnTo>
                    <a:pt x="1028817" y="164039"/>
                  </a:lnTo>
                  <a:lnTo>
                    <a:pt x="1026693" y="161728"/>
                  </a:lnTo>
                  <a:lnTo>
                    <a:pt x="1024507" y="161728"/>
                  </a:lnTo>
                  <a:lnTo>
                    <a:pt x="1022383" y="164039"/>
                  </a:lnTo>
                  <a:lnTo>
                    <a:pt x="1018074" y="164039"/>
                  </a:lnTo>
                  <a:lnTo>
                    <a:pt x="1011828" y="170970"/>
                  </a:lnTo>
                  <a:lnTo>
                    <a:pt x="1007518" y="173281"/>
                  </a:lnTo>
                  <a:lnTo>
                    <a:pt x="1005395" y="175591"/>
                  </a:lnTo>
                  <a:lnTo>
                    <a:pt x="999149" y="175591"/>
                  </a:lnTo>
                  <a:lnTo>
                    <a:pt x="996963" y="173281"/>
                  </a:lnTo>
                  <a:lnTo>
                    <a:pt x="999149" y="170970"/>
                  </a:lnTo>
                  <a:lnTo>
                    <a:pt x="1001272" y="166349"/>
                  </a:lnTo>
                  <a:lnTo>
                    <a:pt x="1009954" y="161728"/>
                  </a:lnTo>
                  <a:lnTo>
                    <a:pt x="1016200" y="154797"/>
                  </a:lnTo>
                  <a:lnTo>
                    <a:pt x="1024819" y="150176"/>
                  </a:lnTo>
                  <a:lnTo>
                    <a:pt x="1027005" y="147866"/>
                  </a:lnTo>
                  <a:lnTo>
                    <a:pt x="1027005" y="140935"/>
                  </a:lnTo>
                  <a:lnTo>
                    <a:pt x="1024819" y="138624"/>
                  </a:lnTo>
                  <a:lnTo>
                    <a:pt x="1024819" y="134004"/>
                  </a:lnTo>
                  <a:lnTo>
                    <a:pt x="1026506" y="134004"/>
                  </a:lnTo>
                  <a:lnTo>
                    <a:pt x="1028629" y="131693"/>
                  </a:lnTo>
                  <a:lnTo>
                    <a:pt x="1030815" y="127072"/>
                  </a:lnTo>
                  <a:lnTo>
                    <a:pt x="1030815" y="122452"/>
                  </a:lnTo>
                  <a:lnTo>
                    <a:pt x="1028629" y="120141"/>
                  </a:lnTo>
                  <a:lnTo>
                    <a:pt x="1024320" y="120141"/>
                  </a:lnTo>
                  <a:lnTo>
                    <a:pt x="1020010" y="117831"/>
                  </a:lnTo>
                  <a:lnTo>
                    <a:pt x="1017886" y="117831"/>
                  </a:lnTo>
                  <a:lnTo>
                    <a:pt x="1015700" y="113210"/>
                  </a:lnTo>
                  <a:lnTo>
                    <a:pt x="1013577" y="110900"/>
                  </a:lnTo>
                  <a:lnTo>
                    <a:pt x="1013577" y="108589"/>
                  </a:lnTo>
                  <a:lnTo>
                    <a:pt x="1011391" y="110900"/>
                  </a:lnTo>
                  <a:lnTo>
                    <a:pt x="1009267" y="110900"/>
                  </a:lnTo>
                  <a:lnTo>
                    <a:pt x="1009267" y="101658"/>
                  </a:lnTo>
                  <a:lnTo>
                    <a:pt x="1022196" y="103968"/>
                  </a:lnTo>
                  <a:lnTo>
                    <a:pt x="1024320" y="101658"/>
                  </a:lnTo>
                  <a:lnTo>
                    <a:pt x="1024320" y="94727"/>
                  </a:lnTo>
                  <a:lnTo>
                    <a:pt x="1028629" y="94727"/>
                  </a:lnTo>
                  <a:lnTo>
                    <a:pt x="1030815" y="87795"/>
                  </a:lnTo>
                  <a:lnTo>
                    <a:pt x="1024570" y="87795"/>
                  </a:lnTo>
                  <a:lnTo>
                    <a:pt x="1022446" y="92416"/>
                  </a:lnTo>
                  <a:lnTo>
                    <a:pt x="1013827" y="87795"/>
                  </a:lnTo>
                  <a:lnTo>
                    <a:pt x="1013827" y="80864"/>
                  </a:lnTo>
                  <a:lnTo>
                    <a:pt x="1007581" y="80864"/>
                  </a:lnTo>
                  <a:lnTo>
                    <a:pt x="1003271" y="83175"/>
                  </a:lnTo>
                  <a:lnTo>
                    <a:pt x="983847" y="83175"/>
                  </a:lnTo>
                  <a:lnTo>
                    <a:pt x="979537" y="85485"/>
                  </a:lnTo>
                  <a:lnTo>
                    <a:pt x="975227" y="85485"/>
                  </a:lnTo>
                  <a:lnTo>
                    <a:pt x="970918" y="87795"/>
                  </a:lnTo>
                  <a:lnTo>
                    <a:pt x="964672" y="87795"/>
                  </a:lnTo>
                  <a:lnTo>
                    <a:pt x="955990" y="83175"/>
                  </a:lnTo>
                  <a:lnTo>
                    <a:pt x="955990" y="80864"/>
                  </a:lnTo>
                  <a:lnTo>
                    <a:pt x="953866" y="78616"/>
                  </a:lnTo>
                  <a:lnTo>
                    <a:pt x="953866" y="76306"/>
                  </a:lnTo>
                  <a:lnTo>
                    <a:pt x="951680" y="73995"/>
                  </a:lnTo>
                  <a:lnTo>
                    <a:pt x="945435" y="73995"/>
                  </a:lnTo>
                  <a:lnTo>
                    <a:pt x="943249" y="76306"/>
                  </a:lnTo>
                  <a:lnTo>
                    <a:pt x="941125" y="76306"/>
                  </a:lnTo>
                  <a:lnTo>
                    <a:pt x="938939" y="73995"/>
                  </a:lnTo>
                  <a:lnTo>
                    <a:pt x="960550" y="62443"/>
                  </a:lnTo>
                  <a:lnTo>
                    <a:pt x="956177" y="57823"/>
                  </a:lnTo>
                  <a:lnTo>
                    <a:pt x="949932" y="57823"/>
                  </a:lnTo>
                  <a:lnTo>
                    <a:pt x="945622" y="62443"/>
                  </a:lnTo>
                  <a:lnTo>
                    <a:pt x="941312" y="64754"/>
                  </a:lnTo>
                  <a:lnTo>
                    <a:pt x="939126" y="67064"/>
                  </a:lnTo>
                  <a:lnTo>
                    <a:pt x="937003" y="67064"/>
                  </a:lnTo>
                  <a:lnTo>
                    <a:pt x="928383" y="71685"/>
                  </a:lnTo>
                  <a:lnTo>
                    <a:pt x="922138" y="73995"/>
                  </a:lnTo>
                  <a:lnTo>
                    <a:pt x="913518" y="78616"/>
                  </a:lnTo>
                  <a:lnTo>
                    <a:pt x="902713" y="78616"/>
                  </a:lnTo>
                  <a:lnTo>
                    <a:pt x="898403" y="83175"/>
                  </a:lnTo>
                  <a:lnTo>
                    <a:pt x="881165" y="83175"/>
                  </a:lnTo>
                  <a:lnTo>
                    <a:pt x="881165" y="80864"/>
                  </a:lnTo>
                  <a:lnTo>
                    <a:pt x="883351" y="78616"/>
                  </a:lnTo>
                  <a:lnTo>
                    <a:pt x="885475" y="78616"/>
                  </a:lnTo>
                  <a:lnTo>
                    <a:pt x="889784" y="73995"/>
                  </a:lnTo>
                  <a:lnTo>
                    <a:pt x="885475" y="73995"/>
                  </a:lnTo>
                  <a:lnTo>
                    <a:pt x="881165" y="76306"/>
                  </a:lnTo>
                  <a:lnTo>
                    <a:pt x="868236" y="76306"/>
                  </a:lnTo>
                  <a:lnTo>
                    <a:pt x="863926" y="78616"/>
                  </a:lnTo>
                  <a:lnTo>
                    <a:pt x="861740" y="80864"/>
                  </a:lnTo>
                  <a:lnTo>
                    <a:pt x="851622" y="80864"/>
                  </a:lnTo>
                  <a:lnTo>
                    <a:pt x="851622" y="76306"/>
                  </a:lnTo>
                  <a:lnTo>
                    <a:pt x="862427" y="69375"/>
                  </a:lnTo>
                  <a:lnTo>
                    <a:pt x="877542" y="64754"/>
                  </a:lnTo>
                  <a:lnTo>
                    <a:pt x="899090" y="53202"/>
                  </a:lnTo>
                  <a:lnTo>
                    <a:pt x="905336" y="48581"/>
                  </a:lnTo>
                  <a:lnTo>
                    <a:pt x="914018" y="46271"/>
                  </a:lnTo>
                  <a:lnTo>
                    <a:pt x="924761" y="43960"/>
                  </a:lnTo>
                  <a:lnTo>
                    <a:pt x="926947" y="43960"/>
                  </a:lnTo>
                  <a:lnTo>
                    <a:pt x="931257" y="41650"/>
                  </a:lnTo>
                  <a:lnTo>
                    <a:pt x="925011" y="41650"/>
                  </a:lnTo>
                  <a:lnTo>
                    <a:pt x="920701" y="39339"/>
                  </a:lnTo>
                  <a:lnTo>
                    <a:pt x="918577" y="39339"/>
                  </a:lnTo>
                  <a:lnTo>
                    <a:pt x="918577" y="37029"/>
                  </a:lnTo>
                  <a:lnTo>
                    <a:pt x="901277" y="39339"/>
                  </a:lnTo>
                  <a:lnTo>
                    <a:pt x="901277" y="32408"/>
                  </a:lnTo>
                  <a:lnTo>
                    <a:pt x="899153" y="34719"/>
                  </a:lnTo>
                  <a:lnTo>
                    <a:pt x="894843" y="37029"/>
                  </a:lnTo>
                  <a:lnTo>
                    <a:pt x="890534" y="41650"/>
                  </a:lnTo>
                  <a:lnTo>
                    <a:pt x="886224" y="41650"/>
                  </a:lnTo>
                  <a:lnTo>
                    <a:pt x="879978" y="34719"/>
                  </a:lnTo>
                  <a:lnTo>
                    <a:pt x="869235" y="34719"/>
                  </a:lnTo>
                  <a:lnTo>
                    <a:pt x="867049" y="32408"/>
                  </a:lnTo>
                  <a:lnTo>
                    <a:pt x="867049" y="30035"/>
                  </a:lnTo>
                  <a:lnTo>
                    <a:pt x="862740" y="25414"/>
                  </a:lnTo>
                  <a:lnTo>
                    <a:pt x="858430" y="23104"/>
                  </a:lnTo>
                  <a:lnTo>
                    <a:pt x="854120" y="23104"/>
                  </a:lnTo>
                  <a:lnTo>
                    <a:pt x="849811" y="27725"/>
                  </a:lnTo>
                  <a:lnTo>
                    <a:pt x="849811" y="30035"/>
                  </a:lnTo>
                  <a:lnTo>
                    <a:pt x="845376" y="30035"/>
                  </a:lnTo>
                  <a:lnTo>
                    <a:pt x="839130" y="23104"/>
                  </a:lnTo>
                  <a:lnTo>
                    <a:pt x="834821" y="23104"/>
                  </a:lnTo>
                  <a:lnTo>
                    <a:pt x="828575" y="20794"/>
                  </a:lnTo>
                  <a:lnTo>
                    <a:pt x="824265" y="18483"/>
                  </a:lnTo>
                  <a:lnTo>
                    <a:pt x="824265" y="13862"/>
                  </a:lnTo>
                  <a:lnTo>
                    <a:pt x="826389" y="9242"/>
                  </a:lnTo>
                  <a:lnTo>
                    <a:pt x="830698" y="4621"/>
                  </a:lnTo>
                  <a:lnTo>
                    <a:pt x="826389" y="0"/>
                  </a:lnTo>
                  <a:lnTo>
                    <a:pt x="822079" y="2310"/>
                  </a:lnTo>
                  <a:lnTo>
                    <a:pt x="819893" y="4621"/>
                  </a:lnTo>
                  <a:lnTo>
                    <a:pt x="817769" y="9242"/>
                  </a:lnTo>
                  <a:lnTo>
                    <a:pt x="817769" y="11552"/>
                  </a:lnTo>
                  <a:lnTo>
                    <a:pt x="815583" y="16173"/>
                  </a:lnTo>
                  <a:lnTo>
                    <a:pt x="200429" y="16173"/>
                  </a:lnTo>
                  <a:lnTo>
                    <a:pt x="198306" y="20794"/>
                  </a:lnTo>
                  <a:lnTo>
                    <a:pt x="198306" y="23104"/>
                  </a:lnTo>
                  <a:lnTo>
                    <a:pt x="196120" y="23104"/>
                  </a:lnTo>
                  <a:lnTo>
                    <a:pt x="196120" y="27725"/>
                  </a:lnTo>
                  <a:lnTo>
                    <a:pt x="193996" y="32346"/>
                  </a:lnTo>
                  <a:lnTo>
                    <a:pt x="193996" y="41587"/>
                  </a:lnTo>
                  <a:lnTo>
                    <a:pt x="183316" y="48768"/>
                  </a:lnTo>
                  <a:lnTo>
                    <a:pt x="181130" y="55700"/>
                  </a:lnTo>
                  <a:lnTo>
                    <a:pt x="174884" y="64941"/>
                  </a:lnTo>
                  <a:lnTo>
                    <a:pt x="157645" y="69562"/>
                  </a:lnTo>
                  <a:lnTo>
                    <a:pt x="170574" y="62631"/>
                  </a:lnTo>
                  <a:lnTo>
                    <a:pt x="161955" y="62631"/>
                  </a:lnTo>
                  <a:lnTo>
                    <a:pt x="164079" y="60320"/>
                  </a:lnTo>
                  <a:lnTo>
                    <a:pt x="166265" y="55700"/>
                  </a:lnTo>
                  <a:lnTo>
                    <a:pt x="174884" y="46458"/>
                  </a:lnTo>
                  <a:lnTo>
                    <a:pt x="177007" y="46458"/>
                  </a:lnTo>
                  <a:lnTo>
                    <a:pt x="181317" y="41837"/>
                  </a:lnTo>
                  <a:lnTo>
                    <a:pt x="181317" y="39527"/>
                  </a:lnTo>
                  <a:lnTo>
                    <a:pt x="164079" y="39527"/>
                  </a:lnTo>
                  <a:lnTo>
                    <a:pt x="161955" y="37216"/>
                  </a:lnTo>
                  <a:lnTo>
                    <a:pt x="157645" y="34906"/>
                  </a:lnTo>
                  <a:lnTo>
                    <a:pt x="155459" y="32595"/>
                  </a:lnTo>
                  <a:lnTo>
                    <a:pt x="151150" y="30285"/>
                  </a:lnTo>
                  <a:lnTo>
                    <a:pt x="144904" y="30285"/>
                  </a:lnTo>
                  <a:lnTo>
                    <a:pt x="140532" y="34906"/>
                  </a:lnTo>
                  <a:lnTo>
                    <a:pt x="138408" y="39527"/>
                  </a:lnTo>
                  <a:lnTo>
                    <a:pt x="138408" y="58260"/>
                  </a:lnTo>
                  <a:lnTo>
                    <a:pt x="136222" y="60570"/>
                  </a:lnTo>
                  <a:lnTo>
                    <a:pt x="136222" y="62880"/>
                  </a:lnTo>
                  <a:lnTo>
                    <a:pt x="129976" y="69812"/>
                  </a:lnTo>
                  <a:lnTo>
                    <a:pt x="140719" y="72122"/>
                  </a:lnTo>
                  <a:lnTo>
                    <a:pt x="129976" y="74433"/>
                  </a:lnTo>
                  <a:lnTo>
                    <a:pt x="132100" y="81301"/>
                  </a:lnTo>
                  <a:lnTo>
                    <a:pt x="125854" y="90543"/>
                  </a:lnTo>
                  <a:lnTo>
                    <a:pt x="127103" y="90543"/>
                  </a:lnTo>
                  <a:lnTo>
                    <a:pt x="131413" y="95164"/>
                  </a:lnTo>
                  <a:lnTo>
                    <a:pt x="133349" y="95164"/>
                  </a:lnTo>
                  <a:lnTo>
                    <a:pt x="135473" y="97474"/>
                  </a:lnTo>
                  <a:lnTo>
                    <a:pt x="118234" y="97474"/>
                  </a:lnTo>
                  <a:lnTo>
                    <a:pt x="116110" y="102095"/>
                  </a:lnTo>
                  <a:lnTo>
                    <a:pt x="109865" y="109026"/>
                  </a:lnTo>
                  <a:lnTo>
                    <a:pt x="96936" y="132130"/>
                  </a:lnTo>
                  <a:lnTo>
                    <a:pt x="92626" y="139062"/>
                  </a:lnTo>
                  <a:lnTo>
                    <a:pt x="77511" y="154922"/>
                  </a:lnTo>
                  <a:lnTo>
                    <a:pt x="68892" y="166474"/>
                  </a:lnTo>
                  <a:lnTo>
                    <a:pt x="62646" y="175716"/>
                  </a:lnTo>
                  <a:lnTo>
                    <a:pt x="60460" y="178026"/>
                  </a:lnTo>
                  <a:lnTo>
                    <a:pt x="62646" y="184957"/>
                  </a:lnTo>
                  <a:lnTo>
                    <a:pt x="60460" y="184957"/>
                  </a:lnTo>
                  <a:lnTo>
                    <a:pt x="58336" y="187268"/>
                  </a:lnTo>
                  <a:lnTo>
                    <a:pt x="54027" y="189578"/>
                  </a:lnTo>
                  <a:lnTo>
                    <a:pt x="45158" y="198633"/>
                  </a:lnTo>
                  <a:lnTo>
                    <a:pt x="43034" y="205564"/>
                  </a:lnTo>
                  <a:lnTo>
                    <a:pt x="43034" y="210185"/>
                  </a:lnTo>
                  <a:lnTo>
                    <a:pt x="36788" y="219426"/>
                  </a:lnTo>
                  <a:lnTo>
                    <a:pt x="34664" y="237847"/>
                  </a:lnTo>
                  <a:lnTo>
                    <a:pt x="32478" y="242468"/>
                  </a:lnTo>
                  <a:lnTo>
                    <a:pt x="26233" y="249399"/>
                  </a:lnTo>
                  <a:lnTo>
                    <a:pt x="21923" y="258641"/>
                  </a:lnTo>
                  <a:lnTo>
                    <a:pt x="19737" y="260951"/>
                  </a:lnTo>
                  <a:lnTo>
                    <a:pt x="15427" y="263262"/>
                  </a:lnTo>
                  <a:lnTo>
                    <a:pt x="6808" y="272503"/>
                  </a:lnTo>
                  <a:lnTo>
                    <a:pt x="4622" y="277124"/>
                  </a:lnTo>
                  <a:lnTo>
                    <a:pt x="6808" y="281745"/>
                  </a:lnTo>
                  <a:lnTo>
                    <a:pt x="13054" y="288676"/>
                  </a:lnTo>
                  <a:lnTo>
                    <a:pt x="13054" y="293297"/>
                  </a:lnTo>
                  <a:lnTo>
                    <a:pt x="10868" y="297918"/>
                  </a:lnTo>
                  <a:lnTo>
                    <a:pt x="6558" y="302538"/>
                  </a:lnTo>
                  <a:lnTo>
                    <a:pt x="4372" y="307159"/>
                  </a:lnTo>
                  <a:lnTo>
                    <a:pt x="2186" y="314153"/>
                  </a:lnTo>
                  <a:lnTo>
                    <a:pt x="0" y="318774"/>
                  </a:lnTo>
                  <a:lnTo>
                    <a:pt x="0" y="323519"/>
                  </a:lnTo>
                  <a:lnTo>
                    <a:pt x="2186" y="328140"/>
                  </a:lnTo>
                  <a:lnTo>
                    <a:pt x="4310" y="335072"/>
                  </a:lnTo>
                  <a:lnTo>
                    <a:pt x="4310" y="339692"/>
                  </a:lnTo>
                  <a:lnTo>
                    <a:pt x="6496" y="346624"/>
                  </a:lnTo>
                  <a:lnTo>
                    <a:pt x="8682" y="348934"/>
                  </a:lnTo>
                  <a:lnTo>
                    <a:pt x="8682" y="351244"/>
                  </a:lnTo>
                  <a:lnTo>
                    <a:pt x="17301" y="344313"/>
                  </a:lnTo>
                  <a:lnTo>
                    <a:pt x="40973" y="346624"/>
                  </a:lnTo>
                  <a:lnTo>
                    <a:pt x="28044" y="346624"/>
                  </a:lnTo>
                  <a:lnTo>
                    <a:pt x="23734" y="348934"/>
                  </a:lnTo>
                  <a:lnTo>
                    <a:pt x="21611" y="348934"/>
                  </a:lnTo>
                  <a:lnTo>
                    <a:pt x="17301" y="353555"/>
                  </a:lnTo>
                  <a:lnTo>
                    <a:pt x="17301" y="362796"/>
                  </a:lnTo>
                  <a:lnTo>
                    <a:pt x="11055" y="355865"/>
                  </a:lnTo>
                  <a:lnTo>
                    <a:pt x="8432" y="355865"/>
                  </a:lnTo>
                  <a:lnTo>
                    <a:pt x="6246" y="360486"/>
                  </a:lnTo>
                  <a:lnTo>
                    <a:pt x="6246" y="362796"/>
                  </a:lnTo>
                  <a:lnTo>
                    <a:pt x="4060" y="369728"/>
                  </a:lnTo>
                  <a:lnTo>
                    <a:pt x="4060" y="376596"/>
                  </a:lnTo>
                  <a:lnTo>
                    <a:pt x="6246" y="378907"/>
                  </a:lnTo>
                  <a:lnTo>
                    <a:pt x="10555" y="381217"/>
                  </a:lnTo>
                  <a:lnTo>
                    <a:pt x="14865" y="381217"/>
                  </a:lnTo>
                  <a:lnTo>
                    <a:pt x="14865" y="385963"/>
                  </a:lnTo>
                  <a:lnTo>
                    <a:pt x="12742" y="388273"/>
                  </a:lnTo>
                  <a:lnTo>
                    <a:pt x="12742" y="390584"/>
                  </a:lnTo>
                  <a:lnTo>
                    <a:pt x="6496" y="397515"/>
                  </a:lnTo>
                  <a:lnTo>
                    <a:pt x="4310" y="402136"/>
                  </a:lnTo>
                  <a:lnTo>
                    <a:pt x="4310" y="406757"/>
                  </a:lnTo>
                  <a:lnTo>
                    <a:pt x="6496" y="411377"/>
                  </a:lnTo>
                  <a:lnTo>
                    <a:pt x="8682" y="413688"/>
                  </a:lnTo>
                  <a:lnTo>
                    <a:pt x="12991" y="422929"/>
                  </a:lnTo>
                  <a:lnTo>
                    <a:pt x="15115" y="425240"/>
                  </a:lnTo>
                  <a:lnTo>
                    <a:pt x="19425" y="434481"/>
                  </a:lnTo>
                  <a:lnTo>
                    <a:pt x="21611" y="436792"/>
                  </a:lnTo>
                  <a:lnTo>
                    <a:pt x="21611" y="441413"/>
                  </a:lnTo>
                  <a:lnTo>
                    <a:pt x="19425" y="443723"/>
                  </a:lnTo>
                  <a:lnTo>
                    <a:pt x="15115" y="452965"/>
                  </a:lnTo>
                  <a:lnTo>
                    <a:pt x="12991" y="455275"/>
                  </a:lnTo>
                  <a:lnTo>
                    <a:pt x="12991" y="457586"/>
                  </a:lnTo>
                  <a:lnTo>
                    <a:pt x="15115" y="459896"/>
                  </a:lnTo>
                  <a:lnTo>
                    <a:pt x="19425" y="459896"/>
                  </a:lnTo>
                  <a:lnTo>
                    <a:pt x="25670" y="462206"/>
                  </a:lnTo>
                  <a:lnTo>
                    <a:pt x="36413" y="462206"/>
                  </a:lnTo>
                  <a:lnTo>
                    <a:pt x="36413" y="466827"/>
                  </a:lnTo>
                  <a:lnTo>
                    <a:pt x="42659" y="473758"/>
                  </a:lnTo>
                  <a:lnTo>
                    <a:pt x="46969" y="473758"/>
                  </a:lnTo>
                  <a:lnTo>
                    <a:pt x="51278" y="471448"/>
                  </a:lnTo>
                  <a:lnTo>
                    <a:pt x="53465" y="471448"/>
                  </a:lnTo>
                  <a:lnTo>
                    <a:pt x="57774" y="469138"/>
                  </a:lnTo>
                  <a:lnTo>
                    <a:pt x="59898" y="480690"/>
                  </a:lnTo>
                  <a:lnTo>
                    <a:pt x="62084" y="480690"/>
                  </a:lnTo>
                  <a:lnTo>
                    <a:pt x="64207" y="483000"/>
                  </a:lnTo>
                  <a:lnTo>
                    <a:pt x="72827" y="487621"/>
                  </a:lnTo>
                  <a:lnTo>
                    <a:pt x="77136" y="496862"/>
                  </a:lnTo>
                  <a:lnTo>
                    <a:pt x="77136" y="506104"/>
                  </a:lnTo>
                  <a:lnTo>
                    <a:pt x="75013" y="515346"/>
                  </a:lnTo>
                  <a:lnTo>
                    <a:pt x="77136" y="517594"/>
                  </a:lnTo>
                  <a:lnTo>
                    <a:pt x="128914" y="515346"/>
                  </a:lnTo>
                  <a:lnTo>
                    <a:pt x="127103" y="517094"/>
                  </a:lnTo>
                  <a:lnTo>
                    <a:pt x="127103" y="519404"/>
                  </a:lnTo>
                  <a:lnTo>
                    <a:pt x="129289" y="519404"/>
                  </a:lnTo>
                  <a:lnTo>
                    <a:pt x="204739" y="556371"/>
                  </a:lnTo>
                  <a:lnTo>
                    <a:pt x="278065" y="556371"/>
                  </a:lnTo>
                  <a:lnTo>
                    <a:pt x="278065" y="554560"/>
                  </a:lnTo>
                  <a:lnTo>
                    <a:pt x="280251" y="549939"/>
                  </a:lnTo>
                  <a:lnTo>
                    <a:pt x="280251" y="543008"/>
                  </a:lnTo>
                  <a:lnTo>
                    <a:pt x="282375" y="540698"/>
                  </a:lnTo>
                  <a:lnTo>
                    <a:pt x="323348" y="540698"/>
                  </a:lnTo>
                  <a:lnTo>
                    <a:pt x="327657" y="545319"/>
                  </a:lnTo>
                  <a:lnTo>
                    <a:pt x="327657" y="554560"/>
                  </a:lnTo>
                  <a:lnTo>
                    <a:pt x="338463" y="559181"/>
                  </a:lnTo>
                  <a:lnTo>
                    <a:pt x="340586" y="570733"/>
                  </a:lnTo>
                  <a:lnTo>
                    <a:pt x="344896" y="570733"/>
                  </a:lnTo>
                  <a:lnTo>
                    <a:pt x="349206" y="573043"/>
                  </a:lnTo>
                  <a:lnTo>
                    <a:pt x="353515" y="577664"/>
                  </a:lnTo>
                  <a:lnTo>
                    <a:pt x="355701" y="582285"/>
                  </a:lnTo>
                  <a:lnTo>
                    <a:pt x="355701" y="598271"/>
                  </a:lnTo>
                  <a:lnTo>
                    <a:pt x="353515" y="602891"/>
                  </a:lnTo>
                  <a:lnTo>
                    <a:pt x="353515" y="607512"/>
                  </a:lnTo>
                  <a:lnTo>
                    <a:pt x="364321" y="619064"/>
                  </a:lnTo>
                  <a:lnTo>
                    <a:pt x="368630" y="621375"/>
                  </a:lnTo>
                  <a:lnTo>
                    <a:pt x="374876" y="625996"/>
                  </a:lnTo>
                  <a:lnTo>
                    <a:pt x="379186" y="625996"/>
                  </a:lnTo>
                  <a:lnTo>
                    <a:pt x="387805" y="621375"/>
                  </a:lnTo>
                  <a:lnTo>
                    <a:pt x="392115" y="616754"/>
                  </a:lnTo>
                  <a:lnTo>
                    <a:pt x="396424" y="607512"/>
                  </a:lnTo>
                  <a:lnTo>
                    <a:pt x="400734" y="602891"/>
                  </a:lnTo>
                  <a:lnTo>
                    <a:pt x="406980" y="602891"/>
                  </a:lnTo>
                  <a:lnTo>
                    <a:pt x="406980" y="600581"/>
                  </a:lnTo>
                  <a:lnTo>
                    <a:pt x="413226" y="602891"/>
                  </a:lnTo>
                  <a:lnTo>
                    <a:pt x="428340" y="602891"/>
                  </a:lnTo>
                  <a:lnTo>
                    <a:pt x="430464" y="607512"/>
                  </a:lnTo>
                  <a:lnTo>
                    <a:pt x="432650" y="609823"/>
                  </a:lnTo>
                  <a:lnTo>
                    <a:pt x="434774" y="614443"/>
                  </a:lnTo>
                  <a:lnTo>
                    <a:pt x="439083" y="619064"/>
                  </a:lnTo>
                  <a:lnTo>
                    <a:pt x="441269" y="623685"/>
                  </a:lnTo>
                  <a:lnTo>
                    <a:pt x="445579" y="628306"/>
                  </a:lnTo>
                  <a:lnTo>
                    <a:pt x="445579" y="637547"/>
                  </a:lnTo>
                  <a:lnTo>
                    <a:pt x="443393" y="642168"/>
                  </a:lnTo>
                  <a:lnTo>
                    <a:pt x="443393" y="646789"/>
                  </a:lnTo>
                  <a:lnTo>
                    <a:pt x="445579" y="651410"/>
                  </a:lnTo>
                  <a:lnTo>
                    <a:pt x="449889" y="653720"/>
                  </a:lnTo>
                  <a:lnTo>
                    <a:pt x="449889" y="662962"/>
                  </a:lnTo>
                  <a:lnTo>
                    <a:pt x="452012" y="665210"/>
                  </a:lnTo>
                  <a:lnTo>
                    <a:pt x="456322" y="667520"/>
                  </a:lnTo>
                  <a:lnTo>
                    <a:pt x="460694" y="672141"/>
                  </a:lnTo>
                  <a:lnTo>
                    <a:pt x="460694" y="674452"/>
                  </a:lnTo>
                  <a:lnTo>
                    <a:pt x="458508" y="676762"/>
                  </a:lnTo>
                  <a:lnTo>
                    <a:pt x="456322" y="676762"/>
                  </a:lnTo>
                  <a:lnTo>
                    <a:pt x="456322" y="690624"/>
                  </a:lnTo>
                  <a:lnTo>
                    <a:pt x="460694" y="695245"/>
                  </a:lnTo>
                  <a:lnTo>
                    <a:pt x="460694" y="706797"/>
                  </a:lnTo>
                  <a:lnTo>
                    <a:pt x="465004" y="711418"/>
                  </a:lnTo>
                  <a:lnTo>
                    <a:pt x="471250" y="713728"/>
                  </a:lnTo>
                  <a:lnTo>
                    <a:pt x="475559" y="713728"/>
                  </a:lnTo>
                  <a:lnTo>
                    <a:pt x="479869" y="718349"/>
                  </a:lnTo>
                  <a:lnTo>
                    <a:pt x="495608" y="718349"/>
                  </a:lnTo>
                  <a:lnTo>
                    <a:pt x="495608" y="720660"/>
                  </a:lnTo>
                  <a:lnTo>
                    <a:pt x="497732" y="725281"/>
                  </a:lnTo>
                  <a:lnTo>
                    <a:pt x="506414" y="725281"/>
                  </a:lnTo>
                  <a:lnTo>
                    <a:pt x="506414" y="723157"/>
                  </a:lnTo>
                  <a:lnTo>
                    <a:pt x="502042" y="695433"/>
                  </a:lnTo>
                  <a:lnTo>
                    <a:pt x="508287" y="688501"/>
                  </a:lnTo>
                  <a:lnTo>
                    <a:pt x="502042" y="683881"/>
                  </a:lnTo>
                  <a:lnTo>
                    <a:pt x="502042" y="676949"/>
                  </a:lnTo>
                  <a:lnTo>
                    <a:pt x="504228" y="679260"/>
                  </a:lnTo>
                  <a:lnTo>
                    <a:pt x="510474" y="679260"/>
                  </a:lnTo>
                  <a:lnTo>
                    <a:pt x="512597" y="676949"/>
                  </a:lnTo>
                  <a:lnTo>
                    <a:pt x="512597" y="665397"/>
                  </a:lnTo>
                  <a:lnTo>
                    <a:pt x="521216" y="663149"/>
                  </a:lnTo>
                  <a:lnTo>
                    <a:pt x="523402" y="653908"/>
                  </a:lnTo>
                  <a:lnTo>
                    <a:pt x="529648" y="656218"/>
                  </a:lnTo>
                  <a:lnTo>
                    <a:pt x="535894" y="651597"/>
                  </a:lnTo>
                  <a:lnTo>
                    <a:pt x="533708" y="642356"/>
                  </a:lnTo>
                  <a:lnTo>
                    <a:pt x="538018" y="646977"/>
                  </a:lnTo>
                  <a:lnTo>
                    <a:pt x="538018" y="641981"/>
                  </a:lnTo>
                  <a:lnTo>
                    <a:pt x="540204" y="637360"/>
                  </a:lnTo>
                  <a:lnTo>
                    <a:pt x="542327" y="635050"/>
                  </a:lnTo>
                  <a:lnTo>
                    <a:pt x="545575" y="635050"/>
                  </a:lnTo>
                  <a:lnTo>
                    <a:pt x="547699" y="637360"/>
                  </a:lnTo>
                  <a:lnTo>
                    <a:pt x="547699" y="641981"/>
                  </a:lnTo>
                  <a:lnTo>
                    <a:pt x="553945" y="641981"/>
                  </a:lnTo>
                  <a:lnTo>
                    <a:pt x="558254" y="639671"/>
                  </a:lnTo>
                  <a:lnTo>
                    <a:pt x="564500" y="637360"/>
                  </a:lnTo>
                  <a:lnTo>
                    <a:pt x="573119" y="632739"/>
                  </a:lnTo>
                  <a:lnTo>
                    <a:pt x="575243" y="630429"/>
                  </a:lnTo>
                  <a:lnTo>
                    <a:pt x="577429" y="625808"/>
                  </a:lnTo>
                  <a:lnTo>
                    <a:pt x="581739" y="623498"/>
                  </a:lnTo>
                  <a:lnTo>
                    <a:pt x="583862" y="618877"/>
                  </a:lnTo>
                  <a:lnTo>
                    <a:pt x="586048" y="616566"/>
                  </a:lnTo>
                  <a:lnTo>
                    <a:pt x="586048" y="611946"/>
                  </a:lnTo>
                  <a:lnTo>
                    <a:pt x="583862" y="609635"/>
                  </a:lnTo>
                  <a:lnTo>
                    <a:pt x="583862" y="602704"/>
                  </a:lnTo>
                  <a:lnTo>
                    <a:pt x="586048" y="602704"/>
                  </a:lnTo>
                  <a:lnTo>
                    <a:pt x="594668" y="607325"/>
                  </a:lnTo>
                  <a:lnTo>
                    <a:pt x="596854" y="609635"/>
                  </a:lnTo>
                  <a:lnTo>
                    <a:pt x="601163" y="611946"/>
                  </a:lnTo>
                  <a:lnTo>
                    <a:pt x="605473" y="611946"/>
                  </a:lnTo>
                  <a:lnTo>
                    <a:pt x="607596" y="609635"/>
                  </a:lnTo>
                  <a:lnTo>
                    <a:pt x="613842" y="595773"/>
                  </a:lnTo>
                  <a:lnTo>
                    <a:pt x="615966" y="595773"/>
                  </a:lnTo>
                  <a:lnTo>
                    <a:pt x="622212" y="602704"/>
                  </a:lnTo>
                  <a:lnTo>
                    <a:pt x="626521" y="602704"/>
                  </a:lnTo>
                  <a:lnTo>
                    <a:pt x="628645" y="600394"/>
                  </a:lnTo>
                  <a:lnTo>
                    <a:pt x="630831" y="595773"/>
                  </a:lnTo>
                  <a:lnTo>
                    <a:pt x="632955" y="593462"/>
                  </a:lnTo>
                  <a:lnTo>
                    <a:pt x="635141" y="598083"/>
                  </a:lnTo>
                  <a:lnTo>
                    <a:pt x="637264" y="600394"/>
                  </a:lnTo>
                  <a:lnTo>
                    <a:pt x="639450" y="605015"/>
                  </a:lnTo>
                  <a:lnTo>
                    <a:pt x="643760" y="607325"/>
                  </a:lnTo>
                  <a:lnTo>
                    <a:pt x="645946" y="609635"/>
                  </a:lnTo>
                  <a:lnTo>
                    <a:pt x="652192" y="609635"/>
                  </a:lnTo>
                  <a:lnTo>
                    <a:pt x="654378" y="607325"/>
                  </a:lnTo>
                  <a:lnTo>
                    <a:pt x="656501" y="602704"/>
                  </a:lnTo>
                  <a:lnTo>
                    <a:pt x="660811" y="598083"/>
                  </a:lnTo>
                  <a:lnTo>
                    <a:pt x="664246" y="598083"/>
                  </a:lnTo>
                  <a:lnTo>
                    <a:pt x="668556" y="600394"/>
                  </a:lnTo>
                  <a:lnTo>
                    <a:pt x="672866" y="605015"/>
                  </a:lnTo>
                  <a:lnTo>
                    <a:pt x="672866" y="609635"/>
                  </a:lnTo>
                  <a:lnTo>
                    <a:pt x="674989" y="614256"/>
                  </a:lnTo>
                  <a:lnTo>
                    <a:pt x="674989" y="621187"/>
                  </a:lnTo>
                  <a:lnTo>
                    <a:pt x="687981" y="621187"/>
                  </a:lnTo>
                  <a:lnTo>
                    <a:pt x="690104" y="623498"/>
                  </a:lnTo>
                  <a:lnTo>
                    <a:pt x="692290" y="623498"/>
                  </a:lnTo>
                  <a:lnTo>
                    <a:pt x="692290" y="618877"/>
                  </a:lnTo>
                  <a:lnTo>
                    <a:pt x="694414" y="616566"/>
                  </a:lnTo>
                  <a:lnTo>
                    <a:pt x="694414" y="618877"/>
                  </a:lnTo>
                  <a:lnTo>
                    <a:pt x="703033" y="628119"/>
                  </a:lnTo>
                  <a:lnTo>
                    <a:pt x="705219" y="625808"/>
                  </a:lnTo>
                  <a:lnTo>
                    <a:pt x="707343" y="621187"/>
                  </a:lnTo>
                  <a:lnTo>
                    <a:pt x="707343" y="614256"/>
                  </a:lnTo>
                  <a:lnTo>
                    <a:pt x="705219" y="609635"/>
                  </a:lnTo>
                  <a:lnTo>
                    <a:pt x="711465" y="611946"/>
                  </a:lnTo>
                  <a:lnTo>
                    <a:pt x="715775" y="618877"/>
                  </a:lnTo>
                  <a:lnTo>
                    <a:pt x="720084" y="621187"/>
                  </a:lnTo>
                  <a:lnTo>
                    <a:pt x="720084" y="625808"/>
                  </a:lnTo>
                  <a:lnTo>
                    <a:pt x="722270" y="625808"/>
                  </a:lnTo>
                  <a:lnTo>
                    <a:pt x="724394" y="628119"/>
                  </a:lnTo>
                  <a:lnTo>
                    <a:pt x="728704" y="628119"/>
                  </a:lnTo>
                  <a:lnTo>
                    <a:pt x="730890" y="625808"/>
                  </a:lnTo>
                  <a:lnTo>
                    <a:pt x="730890" y="623498"/>
                  </a:lnTo>
                  <a:lnTo>
                    <a:pt x="728704" y="618877"/>
                  </a:lnTo>
                  <a:lnTo>
                    <a:pt x="726705" y="617004"/>
                  </a:lnTo>
                  <a:lnTo>
                    <a:pt x="722395" y="614693"/>
                  </a:lnTo>
                  <a:lnTo>
                    <a:pt x="720209" y="612383"/>
                  </a:lnTo>
                  <a:lnTo>
                    <a:pt x="718086" y="607762"/>
                  </a:lnTo>
                  <a:lnTo>
                    <a:pt x="722395" y="607762"/>
                  </a:lnTo>
                  <a:lnTo>
                    <a:pt x="726705" y="603141"/>
                  </a:lnTo>
                  <a:lnTo>
                    <a:pt x="726705" y="598271"/>
                  </a:lnTo>
                  <a:lnTo>
                    <a:pt x="724519" y="595960"/>
                  </a:lnTo>
                  <a:lnTo>
                    <a:pt x="707280" y="595960"/>
                  </a:lnTo>
                  <a:lnTo>
                    <a:pt x="705157" y="593650"/>
                  </a:lnTo>
                  <a:lnTo>
                    <a:pt x="705157" y="589029"/>
                  </a:lnTo>
                  <a:lnTo>
                    <a:pt x="707280" y="586719"/>
                  </a:lnTo>
                  <a:lnTo>
                    <a:pt x="713526" y="586719"/>
                  </a:lnTo>
                  <a:lnTo>
                    <a:pt x="717836" y="589029"/>
                  </a:lnTo>
                  <a:lnTo>
                    <a:pt x="719959" y="589029"/>
                  </a:lnTo>
                  <a:lnTo>
                    <a:pt x="724269" y="591339"/>
                  </a:lnTo>
                  <a:lnTo>
                    <a:pt x="728579" y="591339"/>
                  </a:lnTo>
                  <a:lnTo>
                    <a:pt x="741570" y="584408"/>
                  </a:lnTo>
                  <a:lnTo>
                    <a:pt x="743694" y="582098"/>
                  </a:lnTo>
                  <a:lnTo>
                    <a:pt x="748003" y="582098"/>
                  </a:lnTo>
                  <a:lnTo>
                    <a:pt x="748003" y="584408"/>
                  </a:lnTo>
                  <a:lnTo>
                    <a:pt x="756622" y="584408"/>
                  </a:lnTo>
                  <a:lnTo>
                    <a:pt x="760932" y="582098"/>
                  </a:lnTo>
                  <a:lnTo>
                    <a:pt x="763118" y="582098"/>
                  </a:lnTo>
                  <a:lnTo>
                    <a:pt x="765242" y="579787"/>
                  </a:lnTo>
                  <a:lnTo>
                    <a:pt x="765242" y="577477"/>
                  </a:lnTo>
                  <a:lnTo>
                    <a:pt x="767428" y="572856"/>
                  </a:lnTo>
                  <a:lnTo>
                    <a:pt x="767428" y="570546"/>
                  </a:lnTo>
                  <a:lnTo>
                    <a:pt x="769551" y="570546"/>
                  </a:lnTo>
                  <a:lnTo>
                    <a:pt x="769551" y="572856"/>
                  </a:lnTo>
                  <a:lnTo>
                    <a:pt x="771738" y="577477"/>
                  </a:lnTo>
                  <a:lnTo>
                    <a:pt x="771738" y="586719"/>
                  </a:lnTo>
                  <a:lnTo>
                    <a:pt x="773861" y="586719"/>
                  </a:lnTo>
                  <a:lnTo>
                    <a:pt x="776047" y="584408"/>
                  </a:lnTo>
                  <a:lnTo>
                    <a:pt x="780357" y="582098"/>
                  </a:lnTo>
                  <a:lnTo>
                    <a:pt x="786603" y="582098"/>
                  </a:lnTo>
                  <a:lnTo>
                    <a:pt x="790912" y="579787"/>
                  </a:lnTo>
                  <a:lnTo>
                    <a:pt x="795409" y="579787"/>
                  </a:lnTo>
                  <a:lnTo>
                    <a:pt x="799719" y="582098"/>
                  </a:lnTo>
                  <a:lnTo>
                    <a:pt x="801842" y="586719"/>
                  </a:lnTo>
                  <a:lnTo>
                    <a:pt x="801842" y="579538"/>
                  </a:lnTo>
                  <a:lnTo>
                    <a:pt x="806152" y="579538"/>
                  </a:lnTo>
                  <a:lnTo>
                    <a:pt x="810462" y="584158"/>
                  </a:lnTo>
                  <a:lnTo>
                    <a:pt x="810462" y="588779"/>
                  </a:lnTo>
                  <a:lnTo>
                    <a:pt x="821267" y="586469"/>
                  </a:lnTo>
                  <a:lnTo>
                    <a:pt x="819081" y="591090"/>
                  </a:lnTo>
                  <a:lnTo>
                    <a:pt x="819081" y="595710"/>
                  </a:lnTo>
                  <a:lnTo>
                    <a:pt x="821267" y="598021"/>
                  </a:lnTo>
                  <a:lnTo>
                    <a:pt x="821267" y="602642"/>
                  </a:lnTo>
                  <a:lnTo>
                    <a:pt x="825577" y="607262"/>
                  </a:lnTo>
                  <a:lnTo>
                    <a:pt x="829886" y="607262"/>
                  </a:lnTo>
                  <a:lnTo>
                    <a:pt x="836132" y="604952"/>
                  </a:lnTo>
                  <a:lnTo>
                    <a:pt x="844751" y="595710"/>
                  </a:lnTo>
                  <a:lnTo>
                    <a:pt x="850997" y="593400"/>
                  </a:lnTo>
                  <a:lnTo>
                    <a:pt x="855307" y="593400"/>
                  </a:lnTo>
                  <a:lnTo>
                    <a:pt x="859617" y="595710"/>
                  </a:lnTo>
                  <a:lnTo>
                    <a:pt x="861803" y="598021"/>
                  </a:lnTo>
                  <a:lnTo>
                    <a:pt x="868049" y="611883"/>
                  </a:lnTo>
                  <a:lnTo>
                    <a:pt x="868049" y="617004"/>
                  </a:lnTo>
                  <a:lnTo>
                    <a:pt x="870172" y="619314"/>
                  </a:lnTo>
                  <a:lnTo>
                    <a:pt x="874482" y="621624"/>
                  </a:lnTo>
                  <a:lnTo>
                    <a:pt x="885287" y="621624"/>
                  </a:lnTo>
                  <a:lnTo>
                    <a:pt x="883101" y="637797"/>
                  </a:lnTo>
                  <a:lnTo>
                    <a:pt x="883101" y="640108"/>
                  </a:lnTo>
                  <a:lnTo>
                    <a:pt x="880977" y="642418"/>
                  </a:lnTo>
                  <a:lnTo>
                    <a:pt x="874732" y="656281"/>
                  </a:lnTo>
                  <a:lnTo>
                    <a:pt x="874732" y="658591"/>
                  </a:lnTo>
                  <a:lnTo>
                    <a:pt x="879041" y="663212"/>
                  </a:lnTo>
                  <a:lnTo>
                    <a:pt x="881227" y="663212"/>
                  </a:lnTo>
                  <a:lnTo>
                    <a:pt x="883351" y="667770"/>
                  </a:lnTo>
                  <a:lnTo>
                    <a:pt x="874732" y="677012"/>
                  </a:lnTo>
                  <a:lnTo>
                    <a:pt x="880977" y="695745"/>
                  </a:lnTo>
                  <a:lnTo>
                    <a:pt x="887223" y="688814"/>
                  </a:lnTo>
                  <a:lnTo>
                    <a:pt x="889409" y="688814"/>
                  </a:lnTo>
                  <a:lnTo>
                    <a:pt x="889409" y="691124"/>
                  </a:lnTo>
                  <a:lnTo>
                    <a:pt x="887223" y="693434"/>
                  </a:lnTo>
                  <a:lnTo>
                    <a:pt x="885100" y="698055"/>
                  </a:lnTo>
                  <a:lnTo>
                    <a:pt x="885100" y="700366"/>
                  </a:lnTo>
                  <a:lnTo>
                    <a:pt x="882914" y="704986"/>
                  </a:lnTo>
                  <a:lnTo>
                    <a:pt x="889160" y="704986"/>
                  </a:lnTo>
                  <a:lnTo>
                    <a:pt x="889160" y="723719"/>
                  </a:lnTo>
                  <a:lnTo>
                    <a:pt x="895405" y="723719"/>
                  </a:lnTo>
                  <a:lnTo>
                    <a:pt x="897591" y="726030"/>
                  </a:lnTo>
                  <a:lnTo>
                    <a:pt x="899715" y="726030"/>
                  </a:lnTo>
                  <a:lnTo>
                    <a:pt x="899715" y="730651"/>
                  </a:lnTo>
                  <a:lnTo>
                    <a:pt x="897591" y="735272"/>
                  </a:lnTo>
                  <a:lnTo>
                    <a:pt x="897591" y="739892"/>
                  </a:lnTo>
                  <a:lnTo>
                    <a:pt x="907835" y="748135"/>
                  </a:lnTo>
                  <a:lnTo>
                    <a:pt x="909958" y="748135"/>
                  </a:lnTo>
                  <a:lnTo>
                    <a:pt x="912144" y="745824"/>
                  </a:lnTo>
                  <a:lnTo>
                    <a:pt x="916454" y="743514"/>
                  </a:lnTo>
                  <a:lnTo>
                    <a:pt x="918640" y="743514"/>
                  </a:lnTo>
                  <a:lnTo>
                    <a:pt x="920764" y="741204"/>
                  </a:lnTo>
                  <a:lnTo>
                    <a:pt x="922950" y="736583"/>
                  </a:lnTo>
                  <a:lnTo>
                    <a:pt x="922950" y="729652"/>
                  </a:lnTo>
                  <a:lnTo>
                    <a:pt x="929195" y="729652"/>
                  </a:lnTo>
                  <a:lnTo>
                    <a:pt x="929195" y="720410"/>
                  </a:lnTo>
                  <a:lnTo>
                    <a:pt x="935441" y="706548"/>
                  </a:lnTo>
                  <a:lnTo>
                    <a:pt x="935441" y="699616"/>
                  </a:lnTo>
                  <a:lnTo>
                    <a:pt x="937565" y="694996"/>
                  </a:lnTo>
                  <a:lnTo>
                    <a:pt x="937565" y="690375"/>
                  </a:lnTo>
                  <a:lnTo>
                    <a:pt x="935441" y="685754"/>
                  </a:lnTo>
                  <a:lnTo>
                    <a:pt x="935441" y="681133"/>
                  </a:lnTo>
                  <a:lnTo>
                    <a:pt x="933255" y="674202"/>
                  </a:lnTo>
                  <a:lnTo>
                    <a:pt x="931132" y="669581"/>
                  </a:lnTo>
                  <a:lnTo>
                    <a:pt x="928946" y="662712"/>
                  </a:lnTo>
                  <a:lnTo>
                    <a:pt x="928946" y="655781"/>
                  </a:lnTo>
                  <a:lnTo>
                    <a:pt x="931132" y="648850"/>
                  </a:lnTo>
                  <a:lnTo>
                    <a:pt x="933255" y="644229"/>
                  </a:lnTo>
                  <a:lnTo>
                    <a:pt x="933255" y="632677"/>
                  </a:lnTo>
                  <a:lnTo>
                    <a:pt x="931132" y="625746"/>
                  </a:lnTo>
                  <a:lnTo>
                    <a:pt x="928946" y="621125"/>
                  </a:lnTo>
                  <a:lnTo>
                    <a:pt x="926822" y="614194"/>
                  </a:lnTo>
                  <a:lnTo>
                    <a:pt x="924636" y="609573"/>
                  </a:lnTo>
                  <a:lnTo>
                    <a:pt x="924636" y="584158"/>
                  </a:lnTo>
                  <a:lnTo>
                    <a:pt x="926822" y="572606"/>
                  </a:lnTo>
                  <a:lnTo>
                    <a:pt x="928946" y="565675"/>
                  </a:lnTo>
                  <a:lnTo>
                    <a:pt x="933255" y="558744"/>
                  </a:lnTo>
                  <a:lnTo>
                    <a:pt x="935441" y="554123"/>
                  </a:lnTo>
                  <a:lnTo>
                    <a:pt x="937565" y="547192"/>
                  </a:lnTo>
                  <a:lnTo>
                    <a:pt x="939751" y="544881"/>
                  </a:lnTo>
                  <a:lnTo>
                    <a:pt x="939751" y="542571"/>
                  </a:lnTo>
                  <a:lnTo>
                    <a:pt x="944060" y="537950"/>
                  </a:lnTo>
                  <a:lnTo>
                    <a:pt x="952680" y="531019"/>
                  </a:lnTo>
                  <a:lnTo>
                    <a:pt x="954803" y="521777"/>
                  </a:lnTo>
                  <a:lnTo>
                    <a:pt x="959175" y="526398"/>
                  </a:lnTo>
                  <a:lnTo>
                    <a:pt x="961299" y="517157"/>
                  </a:lnTo>
                  <a:lnTo>
                    <a:pt x="980724" y="517157"/>
                  </a:lnTo>
                  <a:lnTo>
                    <a:pt x="980724" y="505854"/>
                  </a:lnTo>
                  <a:lnTo>
                    <a:pt x="986970" y="508165"/>
                  </a:lnTo>
                  <a:lnTo>
                    <a:pt x="989155" y="503544"/>
                  </a:lnTo>
                  <a:lnTo>
                    <a:pt x="995401" y="503544"/>
                  </a:lnTo>
                  <a:lnTo>
                    <a:pt x="1004083" y="491992"/>
                  </a:lnTo>
                  <a:lnTo>
                    <a:pt x="1004083" y="489681"/>
                  </a:lnTo>
                  <a:lnTo>
                    <a:pt x="1006207" y="487371"/>
                  </a:lnTo>
                  <a:lnTo>
                    <a:pt x="1010516" y="478129"/>
                  </a:lnTo>
                  <a:lnTo>
                    <a:pt x="1016762" y="475819"/>
                  </a:lnTo>
                  <a:lnTo>
                    <a:pt x="1027505" y="475819"/>
                  </a:lnTo>
                  <a:lnTo>
                    <a:pt x="1031815" y="478129"/>
                  </a:lnTo>
                  <a:lnTo>
                    <a:pt x="1036124" y="478129"/>
                  </a:lnTo>
                  <a:lnTo>
                    <a:pt x="1038311" y="475819"/>
                  </a:lnTo>
                  <a:lnTo>
                    <a:pt x="1042620" y="466577"/>
                  </a:lnTo>
                  <a:lnTo>
                    <a:pt x="1044744" y="464267"/>
                  </a:lnTo>
                  <a:lnTo>
                    <a:pt x="1046930" y="459646"/>
                  </a:lnTo>
                  <a:lnTo>
                    <a:pt x="1051239" y="461957"/>
                  </a:lnTo>
                  <a:lnTo>
                    <a:pt x="1053425" y="452715"/>
                  </a:lnTo>
                  <a:lnTo>
                    <a:pt x="1083593" y="450405"/>
                  </a:lnTo>
                  <a:lnTo>
                    <a:pt x="1085717" y="441163"/>
                  </a:lnTo>
                  <a:lnTo>
                    <a:pt x="1070664" y="443473"/>
                  </a:lnTo>
                  <a:lnTo>
                    <a:pt x="1072788" y="441163"/>
                  </a:lnTo>
                  <a:lnTo>
                    <a:pt x="1077097" y="438852"/>
                  </a:lnTo>
                  <a:lnTo>
                    <a:pt x="1079283" y="438852"/>
                  </a:lnTo>
                  <a:lnTo>
                    <a:pt x="1079283" y="436542"/>
                  </a:lnTo>
                  <a:lnTo>
                    <a:pt x="1077097" y="434232"/>
                  </a:lnTo>
                  <a:lnTo>
                    <a:pt x="1074974" y="429611"/>
                  </a:lnTo>
                  <a:lnTo>
                    <a:pt x="1072788" y="427300"/>
                  </a:lnTo>
                  <a:lnTo>
                    <a:pt x="1085717" y="424990"/>
                  </a:lnTo>
                  <a:lnTo>
                    <a:pt x="1095210" y="429673"/>
                  </a:lnTo>
                  <a:lnTo>
                    <a:pt x="1105953" y="415811"/>
                  </a:lnTo>
                  <a:lnTo>
                    <a:pt x="1086528" y="413500"/>
                  </a:lnTo>
                  <a:lnTo>
                    <a:pt x="1086528" y="404259"/>
                  </a:lnTo>
                  <a:lnTo>
                    <a:pt x="1090838" y="408880"/>
                  </a:lnTo>
                  <a:lnTo>
                    <a:pt x="1105953" y="404259"/>
                  </a:lnTo>
                  <a:lnTo>
                    <a:pt x="1108139" y="381155"/>
                  </a:lnTo>
                  <a:lnTo>
                    <a:pt x="1097334" y="385776"/>
                  </a:lnTo>
                  <a:lnTo>
                    <a:pt x="1095210" y="374223"/>
                  </a:lnTo>
                  <a:lnTo>
                    <a:pt x="1086528" y="369665"/>
                  </a:lnTo>
                  <a:lnTo>
                    <a:pt x="1103829" y="376534"/>
                  </a:lnTo>
                  <a:lnTo>
                    <a:pt x="1105953" y="374223"/>
                  </a:lnTo>
                  <a:lnTo>
                    <a:pt x="1099707" y="367355"/>
                  </a:lnTo>
                  <a:lnTo>
                    <a:pt x="1110450" y="367355"/>
                  </a:lnTo>
                  <a:lnTo>
                    <a:pt x="1108326" y="365044"/>
                  </a:lnTo>
                  <a:lnTo>
                    <a:pt x="1106140" y="360424"/>
                  </a:lnTo>
                  <a:lnTo>
                    <a:pt x="1099895" y="353492"/>
                  </a:lnTo>
                  <a:lnTo>
                    <a:pt x="1097708" y="348871"/>
                  </a:lnTo>
                  <a:lnTo>
                    <a:pt x="1097708" y="344251"/>
                  </a:lnTo>
                  <a:lnTo>
                    <a:pt x="1099895" y="341940"/>
                  </a:lnTo>
                  <a:lnTo>
                    <a:pt x="1093649" y="335009"/>
                  </a:lnTo>
                  <a:lnTo>
                    <a:pt x="1093649" y="332699"/>
                  </a:lnTo>
                  <a:lnTo>
                    <a:pt x="1095210" y="332699"/>
                  </a:lnTo>
                  <a:lnTo>
                    <a:pt x="1101456" y="325767"/>
                  </a:lnTo>
                  <a:lnTo>
                    <a:pt x="1103642" y="325767"/>
                  </a:lnTo>
                  <a:lnTo>
                    <a:pt x="1101456" y="335009"/>
                  </a:lnTo>
                  <a:lnTo>
                    <a:pt x="1112261" y="344251"/>
                  </a:lnTo>
                  <a:lnTo>
                    <a:pt x="1112261" y="341940"/>
                  </a:lnTo>
                  <a:lnTo>
                    <a:pt x="1114385" y="339630"/>
                  </a:lnTo>
                  <a:lnTo>
                    <a:pt x="1114385" y="332699"/>
                  </a:lnTo>
                  <a:lnTo>
                    <a:pt x="1116571" y="328078"/>
                  </a:lnTo>
                  <a:lnTo>
                    <a:pt x="1116571" y="321147"/>
                  </a:lnTo>
                  <a:lnTo>
                    <a:pt x="1118695" y="316526"/>
                  </a:lnTo>
                  <a:lnTo>
                    <a:pt x="1129500" y="304974"/>
                  </a:lnTo>
                  <a:lnTo>
                    <a:pt x="1133809" y="302663"/>
                  </a:lnTo>
                  <a:lnTo>
                    <a:pt x="1135933" y="302663"/>
                  </a:lnTo>
                  <a:lnTo>
                    <a:pt x="1135933" y="304786"/>
                  </a:lnTo>
                  <a:lnTo>
                    <a:pt x="1131623" y="314028"/>
                  </a:lnTo>
                  <a:lnTo>
                    <a:pt x="1125378" y="320959"/>
                  </a:lnTo>
                  <a:lnTo>
                    <a:pt x="1123192" y="325580"/>
                  </a:lnTo>
                  <a:lnTo>
                    <a:pt x="1121068" y="339443"/>
                  </a:lnTo>
                  <a:lnTo>
                    <a:pt x="1127314" y="339443"/>
                  </a:lnTo>
                  <a:lnTo>
                    <a:pt x="1127314" y="344063"/>
                  </a:lnTo>
                  <a:lnTo>
                    <a:pt x="1125190" y="348684"/>
                  </a:lnTo>
                  <a:lnTo>
                    <a:pt x="1125190" y="353305"/>
                  </a:lnTo>
                  <a:lnTo>
                    <a:pt x="1118944" y="360236"/>
                  </a:lnTo>
                  <a:lnTo>
                    <a:pt x="1114635" y="369478"/>
                  </a:lnTo>
                  <a:lnTo>
                    <a:pt x="1114635" y="376347"/>
                  </a:lnTo>
                  <a:lnTo>
                    <a:pt x="1123316" y="367230"/>
                  </a:lnTo>
                  <a:lnTo>
                    <a:pt x="1125503" y="362609"/>
                  </a:lnTo>
                  <a:lnTo>
                    <a:pt x="1129812" y="357988"/>
                  </a:lnTo>
                  <a:lnTo>
                    <a:pt x="1138432" y="353367"/>
                  </a:lnTo>
                  <a:lnTo>
                    <a:pt x="1142741" y="348747"/>
                  </a:lnTo>
                  <a:lnTo>
                    <a:pt x="1147051" y="339505"/>
                  </a:lnTo>
                  <a:lnTo>
                    <a:pt x="1147051" y="307159"/>
                  </a:lnTo>
                  <a:lnTo>
                    <a:pt x="1149237" y="300228"/>
                  </a:lnTo>
                  <a:lnTo>
                    <a:pt x="1149237" y="295607"/>
                  </a:lnTo>
                  <a:lnTo>
                    <a:pt x="1151360" y="290986"/>
                  </a:lnTo>
                  <a:lnTo>
                    <a:pt x="1153546" y="290986"/>
                  </a:lnTo>
                  <a:lnTo>
                    <a:pt x="1153546" y="295607"/>
                  </a:lnTo>
                  <a:lnTo>
                    <a:pt x="1151360" y="300228"/>
                  </a:lnTo>
                  <a:lnTo>
                    <a:pt x="1151360" y="307159"/>
                  </a:lnTo>
                  <a:lnTo>
                    <a:pt x="1153546" y="307159"/>
                  </a:lnTo>
                  <a:lnTo>
                    <a:pt x="1155670" y="309470"/>
                  </a:lnTo>
                  <a:lnTo>
                    <a:pt x="1155670" y="323519"/>
                  </a:lnTo>
                  <a:lnTo>
                    <a:pt x="1161916" y="316588"/>
                  </a:lnTo>
                  <a:lnTo>
                    <a:pt x="1164039" y="311967"/>
                  </a:lnTo>
                  <a:lnTo>
                    <a:pt x="1181278" y="293234"/>
                  </a:lnTo>
                  <a:lnTo>
                    <a:pt x="1185588" y="290924"/>
                  </a:lnTo>
                  <a:lnTo>
                    <a:pt x="1194269" y="281682"/>
                  </a:lnTo>
                  <a:lnTo>
                    <a:pt x="1194269" y="279809"/>
                  </a:lnTo>
                  <a:lnTo>
                    <a:pt x="1192083" y="277499"/>
                  </a:lnTo>
                  <a:lnTo>
                    <a:pt x="1189960" y="277499"/>
                  </a:lnTo>
                  <a:lnTo>
                    <a:pt x="1187774" y="275188"/>
                  </a:lnTo>
                  <a:lnTo>
                    <a:pt x="1187774" y="270567"/>
                  </a:lnTo>
                  <a:lnTo>
                    <a:pt x="1189960" y="268257"/>
                  </a:lnTo>
                  <a:lnTo>
                    <a:pt x="1194269" y="268257"/>
                  </a:lnTo>
                  <a:lnTo>
                    <a:pt x="1196393" y="270567"/>
                  </a:lnTo>
                  <a:lnTo>
                    <a:pt x="1207635" y="270567"/>
                  </a:lnTo>
                  <a:lnTo>
                    <a:pt x="1218378" y="268257"/>
                  </a:lnTo>
                  <a:lnTo>
                    <a:pt x="1239989" y="259015"/>
                  </a:lnTo>
                  <a:lnTo>
                    <a:pt x="1244299" y="256705"/>
                  </a:lnTo>
                  <a:lnTo>
                    <a:pt x="1238053" y="254395"/>
                  </a:lnTo>
                  <a:lnTo>
                    <a:pt x="1235929" y="254395"/>
                  </a:lnTo>
                  <a:lnTo>
                    <a:pt x="1233743" y="256705"/>
                  </a:lnTo>
                  <a:lnTo>
                    <a:pt x="1227497" y="259015"/>
                  </a:lnTo>
                  <a:lnTo>
                    <a:pt x="1223188" y="259015"/>
                  </a:lnTo>
                  <a:lnTo>
                    <a:pt x="1218878" y="261326"/>
                  </a:lnTo>
                  <a:lnTo>
                    <a:pt x="1212632" y="261326"/>
                  </a:lnTo>
                  <a:lnTo>
                    <a:pt x="1208322" y="263636"/>
                  </a:lnTo>
                  <a:lnTo>
                    <a:pt x="1204013" y="263636"/>
                  </a:lnTo>
                  <a:lnTo>
                    <a:pt x="1201827" y="261326"/>
                  </a:lnTo>
                  <a:lnTo>
                    <a:pt x="1201827" y="259015"/>
                  </a:lnTo>
                  <a:lnTo>
                    <a:pt x="1204013" y="256705"/>
                  </a:lnTo>
                  <a:lnTo>
                    <a:pt x="1206137" y="252084"/>
                  </a:lnTo>
                  <a:lnTo>
                    <a:pt x="1210446" y="252084"/>
                  </a:lnTo>
                  <a:lnTo>
                    <a:pt x="1214756" y="249774"/>
                  </a:lnTo>
                  <a:lnTo>
                    <a:pt x="1223375" y="249774"/>
                  </a:lnTo>
                  <a:lnTo>
                    <a:pt x="1255729" y="247463"/>
                  </a:lnTo>
                  <a:lnTo>
                    <a:pt x="1270843" y="233601"/>
                  </a:lnTo>
                  <a:lnTo>
                    <a:pt x="1275153" y="238222"/>
                  </a:lnTo>
                  <a:lnTo>
                    <a:pt x="1283772" y="233601"/>
                  </a:lnTo>
                  <a:lnTo>
                    <a:pt x="1283772" y="247463"/>
                  </a:lnTo>
                  <a:lnTo>
                    <a:pt x="1294578" y="238222"/>
                  </a:lnTo>
                  <a:lnTo>
                    <a:pt x="1303197" y="235911"/>
                  </a:lnTo>
                  <a:lnTo>
                    <a:pt x="1305321" y="224422"/>
                  </a:lnTo>
                  <a:lnTo>
                    <a:pt x="1301011" y="219801"/>
                  </a:lnTo>
                  <a:lnTo>
                    <a:pt x="1298887" y="231290"/>
                  </a:lnTo>
                  <a:lnTo>
                    <a:pt x="1290268" y="231290"/>
                  </a:lnTo>
                  <a:lnTo>
                    <a:pt x="1290268" y="222111"/>
                  </a:lnTo>
                  <a:lnTo>
                    <a:pt x="1284022" y="212870"/>
                  </a:lnTo>
                  <a:lnTo>
                    <a:pt x="1292641" y="208249"/>
                  </a:lnTo>
                  <a:lnTo>
                    <a:pt x="1294828" y="194386"/>
                  </a:lnTo>
                  <a:lnTo>
                    <a:pt x="1299137" y="192076"/>
                  </a:lnTo>
                  <a:lnTo>
                    <a:pt x="1301261" y="187455"/>
                  </a:lnTo>
                  <a:lnTo>
                    <a:pt x="1305570" y="185145"/>
                  </a:lnTo>
                  <a:lnTo>
                    <a:pt x="1307756" y="182834"/>
                  </a:lnTo>
                  <a:lnTo>
                    <a:pt x="1312066" y="180524"/>
                  </a:lnTo>
                  <a:lnTo>
                    <a:pt x="1314190" y="175903"/>
                  </a:lnTo>
                  <a:lnTo>
                    <a:pt x="1314190" y="173593"/>
                  </a:lnTo>
                  <a:lnTo>
                    <a:pt x="1316376" y="171282"/>
                  </a:lnTo>
                  <a:lnTo>
                    <a:pt x="1316376" y="168972"/>
                  </a:lnTo>
                  <a:lnTo>
                    <a:pt x="1327181" y="171282"/>
                  </a:lnTo>
                  <a:lnTo>
                    <a:pt x="1331491" y="164351"/>
                  </a:lnTo>
                  <a:lnTo>
                    <a:pt x="1333614" y="166662"/>
                  </a:lnTo>
                  <a:lnTo>
                    <a:pt x="1337924" y="166662"/>
                  </a:lnTo>
                  <a:lnTo>
                    <a:pt x="1340110" y="164351"/>
                  </a:lnTo>
                  <a:lnTo>
                    <a:pt x="1344420" y="162041"/>
                  </a:lnTo>
                  <a:lnTo>
                    <a:pt x="1346543" y="157420"/>
                  </a:lnTo>
                  <a:lnTo>
                    <a:pt x="1350853" y="155109"/>
                  </a:lnTo>
                  <a:lnTo>
                    <a:pt x="1357099" y="148178"/>
                  </a:lnTo>
                  <a:lnTo>
                    <a:pt x="1357099" y="159730"/>
                  </a:lnTo>
                  <a:lnTo>
                    <a:pt x="1361408" y="157420"/>
                  </a:lnTo>
                  <a:lnTo>
                    <a:pt x="1363532" y="155109"/>
                  </a:lnTo>
                  <a:lnTo>
                    <a:pt x="1376523" y="148178"/>
                  </a:lnTo>
                  <a:lnTo>
                    <a:pt x="1378647" y="145868"/>
                  </a:lnTo>
                  <a:lnTo>
                    <a:pt x="1382957" y="145868"/>
                  </a:lnTo>
                  <a:lnTo>
                    <a:pt x="1387266" y="143557"/>
                  </a:lnTo>
                  <a:lnTo>
                    <a:pt x="1393512" y="143557"/>
                  </a:lnTo>
                  <a:lnTo>
                    <a:pt x="1397822" y="141247"/>
                  </a:lnTo>
                  <a:lnTo>
                    <a:pt x="1401257" y="141247"/>
                  </a:lnTo>
                  <a:lnTo>
                    <a:pt x="1401257" y="127385"/>
                  </a:lnTo>
                  <a:lnTo>
                    <a:pt x="1392638" y="127385"/>
                  </a:lnTo>
                  <a:lnTo>
                    <a:pt x="1392638" y="125074"/>
                  </a:lnTo>
                  <a:lnTo>
                    <a:pt x="1394761" y="120453"/>
                  </a:lnTo>
                  <a:lnTo>
                    <a:pt x="1399071" y="115833"/>
                  </a:lnTo>
                  <a:lnTo>
                    <a:pt x="1396947" y="113522"/>
                  </a:lnTo>
                  <a:lnTo>
                    <a:pt x="1395011" y="113522"/>
                  </a:lnTo>
                  <a:lnTo>
                    <a:pt x="1392887" y="111212"/>
                  </a:lnTo>
                  <a:lnTo>
                    <a:pt x="1392887" y="106591"/>
                  </a:lnTo>
                  <a:lnTo>
                    <a:pt x="1397197" y="97349"/>
                  </a:lnTo>
                  <a:lnTo>
                    <a:pt x="1401507" y="85797"/>
                  </a:lnTo>
                  <a:lnTo>
                    <a:pt x="1405816" y="76618"/>
                  </a:lnTo>
                  <a:lnTo>
                    <a:pt x="1407940" y="67376"/>
                  </a:lnTo>
                  <a:lnTo>
                    <a:pt x="1407940" y="65066"/>
                  </a:lnTo>
                  <a:lnTo>
                    <a:pt x="1405816" y="62756"/>
                  </a:lnTo>
                  <a:lnTo>
                    <a:pt x="1392887" y="62756"/>
                  </a:lnTo>
                  <a:lnTo>
                    <a:pt x="1388578" y="65066"/>
                  </a:lnTo>
                  <a:close/>
                </a:path>
              </a:pathLst>
            </a:custGeom>
            <a:noFill/>
            <a:ln w="1561" cap="flat">
              <a:solidFill>
                <a:srgbClr val="FFFFFF"/>
              </a:solidFill>
              <a:prstDash val="solid"/>
              <a:round/>
            </a:ln>
          </p:spPr>
          <p:txBody>
            <a:bodyPr rtlCol="0" anchor="ctr"/>
            <a:lstStyle/>
            <a:p>
              <a:endParaRPr lang="en-US" noProof="0" dirty="0"/>
            </a:p>
          </p:txBody>
        </p:sp>
        <p:sp>
          <p:nvSpPr>
            <p:cNvPr id="4893" name="Serbest Form 4892">
              <a:extLst>
                <a:ext uri="{FF2B5EF4-FFF2-40B4-BE49-F238E27FC236}">
                  <a16:creationId xmlns:a16="http://schemas.microsoft.com/office/drawing/2014/main" id="{BCF0E6F6-13D3-2C4D-BB19-25CB410FFF6F}"/>
                </a:ext>
              </a:extLst>
            </p:cNvPr>
            <p:cNvSpPr/>
            <p:nvPr/>
          </p:nvSpPr>
          <p:spPr>
            <a:xfrm>
              <a:off x="4256420" y="3480069"/>
              <a:ext cx="139532" cy="152237"/>
            </a:xfrm>
            <a:custGeom>
              <a:avLst/>
              <a:gdLst>
                <a:gd name="connsiteX0" fmla="*/ 52590 w 139532"/>
                <a:gd name="connsiteY0" fmla="*/ 147429 h 152237"/>
                <a:gd name="connsiteX1" fmla="*/ 66331 w 139532"/>
                <a:gd name="connsiteY1" fmla="*/ 147429 h 152237"/>
                <a:gd name="connsiteX2" fmla="*/ 75512 w 139532"/>
                <a:gd name="connsiteY2" fmla="*/ 149802 h 152237"/>
                <a:gd name="connsiteX3" fmla="*/ 86942 w 139532"/>
                <a:gd name="connsiteY3" fmla="*/ 149802 h 152237"/>
                <a:gd name="connsiteX4" fmla="*/ 109802 w 139532"/>
                <a:gd name="connsiteY4" fmla="*/ 152237 h 152237"/>
                <a:gd name="connsiteX5" fmla="*/ 125854 w 139532"/>
                <a:gd name="connsiteY5" fmla="*/ 145056 h 152237"/>
                <a:gd name="connsiteX6" fmla="*/ 130413 w 139532"/>
                <a:gd name="connsiteY6" fmla="*/ 140310 h 152237"/>
                <a:gd name="connsiteX7" fmla="*/ 137284 w 139532"/>
                <a:gd name="connsiteY7" fmla="*/ 118892 h 152237"/>
                <a:gd name="connsiteX8" fmla="*/ 139532 w 139532"/>
                <a:gd name="connsiteY8" fmla="*/ 116519 h 152237"/>
                <a:gd name="connsiteX9" fmla="*/ 132662 w 139532"/>
                <a:gd name="connsiteY9" fmla="*/ 116519 h 152237"/>
                <a:gd name="connsiteX10" fmla="*/ 132662 w 139532"/>
                <a:gd name="connsiteY10" fmla="*/ 104655 h 152237"/>
                <a:gd name="connsiteX11" fmla="*/ 130413 w 139532"/>
                <a:gd name="connsiteY11" fmla="*/ 104655 h 152237"/>
                <a:gd name="connsiteX12" fmla="*/ 130413 w 139532"/>
                <a:gd name="connsiteY12" fmla="*/ 95164 h 152237"/>
                <a:gd name="connsiteX13" fmla="*/ 132662 w 139532"/>
                <a:gd name="connsiteY13" fmla="*/ 92791 h 152237"/>
                <a:gd name="connsiteX14" fmla="*/ 137284 w 139532"/>
                <a:gd name="connsiteY14" fmla="*/ 83237 h 152237"/>
                <a:gd name="connsiteX15" fmla="*/ 137284 w 139532"/>
                <a:gd name="connsiteY15" fmla="*/ 78491 h 152237"/>
                <a:gd name="connsiteX16" fmla="*/ 134973 w 139532"/>
                <a:gd name="connsiteY16" fmla="*/ 78491 h 152237"/>
                <a:gd name="connsiteX17" fmla="*/ 130413 w 139532"/>
                <a:gd name="connsiteY17" fmla="*/ 76119 h 152237"/>
                <a:gd name="connsiteX18" fmla="*/ 128102 w 139532"/>
                <a:gd name="connsiteY18" fmla="*/ 76119 h 152237"/>
                <a:gd name="connsiteX19" fmla="*/ 121232 w 139532"/>
                <a:gd name="connsiteY19" fmla="*/ 69000 h 152237"/>
                <a:gd name="connsiteX20" fmla="*/ 118983 w 139532"/>
                <a:gd name="connsiteY20" fmla="*/ 64254 h 152237"/>
                <a:gd name="connsiteX21" fmla="*/ 116672 w 139532"/>
                <a:gd name="connsiteY21" fmla="*/ 61819 h 152237"/>
                <a:gd name="connsiteX22" fmla="*/ 114362 w 139532"/>
                <a:gd name="connsiteY22" fmla="*/ 57073 h 152237"/>
                <a:gd name="connsiteX23" fmla="*/ 109802 w 139532"/>
                <a:gd name="connsiteY23" fmla="*/ 57073 h 152237"/>
                <a:gd name="connsiteX24" fmla="*/ 102932 w 139532"/>
                <a:gd name="connsiteY24" fmla="*/ 54700 h 152237"/>
                <a:gd name="connsiteX25" fmla="*/ 98372 w 139532"/>
                <a:gd name="connsiteY25" fmla="*/ 52328 h 152237"/>
                <a:gd name="connsiteX26" fmla="*/ 96061 w 139532"/>
                <a:gd name="connsiteY26" fmla="*/ 49955 h 152237"/>
                <a:gd name="connsiteX27" fmla="*/ 96061 w 139532"/>
                <a:gd name="connsiteY27" fmla="*/ 45209 h 152237"/>
                <a:gd name="connsiteX28" fmla="*/ 93813 w 139532"/>
                <a:gd name="connsiteY28" fmla="*/ 45209 h 152237"/>
                <a:gd name="connsiteX29" fmla="*/ 86942 w 139532"/>
                <a:gd name="connsiteY29" fmla="*/ 38090 h 152237"/>
                <a:gd name="connsiteX30" fmla="*/ 80072 w 139532"/>
                <a:gd name="connsiteY30" fmla="*/ 38090 h 152237"/>
                <a:gd name="connsiteX31" fmla="*/ 73201 w 139532"/>
                <a:gd name="connsiteY31" fmla="*/ 30909 h 152237"/>
                <a:gd name="connsiteX32" fmla="*/ 70890 w 139532"/>
                <a:gd name="connsiteY32" fmla="*/ 26164 h 152237"/>
                <a:gd name="connsiteX33" fmla="*/ 66331 w 139532"/>
                <a:gd name="connsiteY33" fmla="*/ 23791 h 152237"/>
                <a:gd name="connsiteX34" fmla="*/ 64082 w 139532"/>
                <a:gd name="connsiteY34" fmla="*/ 23791 h 152237"/>
                <a:gd name="connsiteX35" fmla="*/ 59460 w 139532"/>
                <a:gd name="connsiteY35" fmla="*/ 28537 h 152237"/>
                <a:gd name="connsiteX36" fmla="*/ 59460 w 139532"/>
                <a:gd name="connsiteY36" fmla="*/ 30909 h 152237"/>
                <a:gd name="connsiteX37" fmla="*/ 54901 w 139532"/>
                <a:gd name="connsiteY37" fmla="*/ 30909 h 152237"/>
                <a:gd name="connsiteX38" fmla="*/ 54901 w 139532"/>
                <a:gd name="connsiteY38" fmla="*/ 26164 h 152237"/>
                <a:gd name="connsiteX39" fmla="*/ 50342 w 139532"/>
                <a:gd name="connsiteY39" fmla="*/ 21418 h 152237"/>
                <a:gd name="connsiteX40" fmla="*/ 48031 w 139532"/>
                <a:gd name="connsiteY40" fmla="*/ 16672 h 152237"/>
                <a:gd name="connsiteX41" fmla="*/ 45782 w 139532"/>
                <a:gd name="connsiteY41" fmla="*/ 14299 h 152237"/>
                <a:gd name="connsiteX42" fmla="*/ 41160 w 139532"/>
                <a:gd name="connsiteY42" fmla="*/ 11927 h 152237"/>
                <a:gd name="connsiteX43" fmla="*/ 38912 w 139532"/>
                <a:gd name="connsiteY43" fmla="*/ 7181 h 152237"/>
                <a:gd name="connsiteX44" fmla="*/ 29730 w 139532"/>
                <a:gd name="connsiteY44" fmla="*/ 2373 h 152237"/>
                <a:gd name="connsiteX45" fmla="*/ 27482 w 139532"/>
                <a:gd name="connsiteY45" fmla="*/ 0 h 152237"/>
                <a:gd name="connsiteX46" fmla="*/ 22860 w 139532"/>
                <a:gd name="connsiteY46" fmla="*/ 0 h 152237"/>
                <a:gd name="connsiteX47" fmla="*/ 18300 w 139532"/>
                <a:gd name="connsiteY47" fmla="*/ 2373 h 152237"/>
                <a:gd name="connsiteX48" fmla="*/ 16052 w 139532"/>
                <a:gd name="connsiteY48" fmla="*/ 4808 h 152237"/>
                <a:gd name="connsiteX49" fmla="*/ 6870 w 139532"/>
                <a:gd name="connsiteY49" fmla="*/ 4808 h 152237"/>
                <a:gd name="connsiteX50" fmla="*/ 0 w 139532"/>
                <a:gd name="connsiteY50" fmla="*/ 11927 h 152237"/>
                <a:gd name="connsiteX51" fmla="*/ 0 w 139532"/>
                <a:gd name="connsiteY51" fmla="*/ 14299 h 152237"/>
                <a:gd name="connsiteX52" fmla="*/ 9181 w 139532"/>
                <a:gd name="connsiteY52" fmla="*/ 23791 h 152237"/>
                <a:gd name="connsiteX53" fmla="*/ 11430 w 139532"/>
                <a:gd name="connsiteY53" fmla="*/ 23791 h 152237"/>
                <a:gd name="connsiteX54" fmla="*/ 2311 w 139532"/>
                <a:gd name="connsiteY54" fmla="*/ 28537 h 152237"/>
                <a:gd name="connsiteX55" fmla="*/ 2311 w 139532"/>
                <a:gd name="connsiteY55" fmla="*/ 42836 h 152237"/>
                <a:gd name="connsiteX56" fmla="*/ 11430 w 139532"/>
                <a:gd name="connsiteY56" fmla="*/ 49955 h 152237"/>
                <a:gd name="connsiteX57" fmla="*/ 4559 w 139532"/>
                <a:gd name="connsiteY57" fmla="*/ 49955 h 152237"/>
                <a:gd name="connsiteX58" fmla="*/ 0 w 139532"/>
                <a:gd name="connsiteY58" fmla="*/ 54700 h 152237"/>
                <a:gd name="connsiteX59" fmla="*/ 2311 w 139532"/>
                <a:gd name="connsiteY59" fmla="*/ 57073 h 152237"/>
                <a:gd name="connsiteX60" fmla="*/ 4559 w 139532"/>
                <a:gd name="connsiteY60" fmla="*/ 61819 h 152237"/>
                <a:gd name="connsiteX61" fmla="*/ 9181 w 139532"/>
                <a:gd name="connsiteY61" fmla="*/ 66627 h 152237"/>
                <a:gd name="connsiteX62" fmla="*/ 4559 w 139532"/>
                <a:gd name="connsiteY62" fmla="*/ 73746 h 152237"/>
                <a:gd name="connsiteX63" fmla="*/ 6870 w 139532"/>
                <a:gd name="connsiteY63" fmla="*/ 76119 h 152237"/>
                <a:gd name="connsiteX64" fmla="*/ 9181 w 139532"/>
                <a:gd name="connsiteY64" fmla="*/ 80864 h 152237"/>
                <a:gd name="connsiteX65" fmla="*/ 13741 w 139532"/>
                <a:gd name="connsiteY65" fmla="*/ 83237 h 152237"/>
                <a:gd name="connsiteX66" fmla="*/ 16052 w 139532"/>
                <a:gd name="connsiteY66" fmla="*/ 87983 h 152237"/>
                <a:gd name="connsiteX67" fmla="*/ 16052 w 139532"/>
                <a:gd name="connsiteY67" fmla="*/ 90355 h 152237"/>
                <a:gd name="connsiteX68" fmla="*/ 13741 w 139532"/>
                <a:gd name="connsiteY68" fmla="*/ 90355 h 152237"/>
                <a:gd name="connsiteX69" fmla="*/ 11430 w 139532"/>
                <a:gd name="connsiteY69" fmla="*/ 92791 h 152237"/>
                <a:gd name="connsiteX70" fmla="*/ 2311 w 139532"/>
                <a:gd name="connsiteY70" fmla="*/ 92791 h 152237"/>
                <a:gd name="connsiteX71" fmla="*/ 2311 w 139532"/>
                <a:gd name="connsiteY71" fmla="*/ 111774 h 152237"/>
                <a:gd name="connsiteX72" fmla="*/ 13741 w 139532"/>
                <a:gd name="connsiteY72" fmla="*/ 126073 h 152237"/>
                <a:gd name="connsiteX73" fmla="*/ 16052 w 139532"/>
                <a:gd name="connsiteY73" fmla="*/ 126073 h 152237"/>
                <a:gd name="connsiteX74" fmla="*/ 20611 w 139532"/>
                <a:gd name="connsiteY74" fmla="*/ 128446 h 152237"/>
                <a:gd name="connsiteX75" fmla="*/ 29730 w 139532"/>
                <a:gd name="connsiteY75" fmla="*/ 137937 h 152237"/>
                <a:gd name="connsiteX76" fmla="*/ 34352 w 139532"/>
                <a:gd name="connsiteY76" fmla="*/ 140310 h 152237"/>
                <a:gd name="connsiteX77" fmla="*/ 48031 w 139532"/>
                <a:gd name="connsiteY77" fmla="*/ 140310 h 152237"/>
                <a:gd name="connsiteX78" fmla="*/ 52590 w 139532"/>
                <a:gd name="connsiteY78" fmla="*/ 147429 h 15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39532" h="152237">
                  <a:moveTo>
                    <a:pt x="52590" y="147429"/>
                  </a:moveTo>
                  <a:lnTo>
                    <a:pt x="66331" y="147429"/>
                  </a:lnTo>
                  <a:lnTo>
                    <a:pt x="75512" y="149802"/>
                  </a:lnTo>
                  <a:lnTo>
                    <a:pt x="86942" y="149802"/>
                  </a:lnTo>
                  <a:lnTo>
                    <a:pt x="109802" y="152237"/>
                  </a:lnTo>
                  <a:lnTo>
                    <a:pt x="125854" y="145056"/>
                  </a:lnTo>
                  <a:lnTo>
                    <a:pt x="130413" y="140310"/>
                  </a:lnTo>
                  <a:lnTo>
                    <a:pt x="137284" y="118892"/>
                  </a:lnTo>
                  <a:lnTo>
                    <a:pt x="139532" y="116519"/>
                  </a:lnTo>
                  <a:lnTo>
                    <a:pt x="132662" y="116519"/>
                  </a:lnTo>
                  <a:lnTo>
                    <a:pt x="132662" y="104655"/>
                  </a:lnTo>
                  <a:lnTo>
                    <a:pt x="130413" y="104655"/>
                  </a:lnTo>
                  <a:lnTo>
                    <a:pt x="130413" y="95164"/>
                  </a:lnTo>
                  <a:lnTo>
                    <a:pt x="132662" y="92791"/>
                  </a:lnTo>
                  <a:lnTo>
                    <a:pt x="137284" y="83237"/>
                  </a:lnTo>
                  <a:lnTo>
                    <a:pt x="137284" y="78491"/>
                  </a:lnTo>
                  <a:lnTo>
                    <a:pt x="134973" y="78491"/>
                  </a:lnTo>
                  <a:lnTo>
                    <a:pt x="130413" y="76119"/>
                  </a:lnTo>
                  <a:lnTo>
                    <a:pt x="128102" y="76119"/>
                  </a:lnTo>
                  <a:lnTo>
                    <a:pt x="121232" y="69000"/>
                  </a:lnTo>
                  <a:lnTo>
                    <a:pt x="118983" y="64254"/>
                  </a:lnTo>
                  <a:lnTo>
                    <a:pt x="116672" y="61819"/>
                  </a:lnTo>
                  <a:lnTo>
                    <a:pt x="114362" y="57073"/>
                  </a:lnTo>
                  <a:lnTo>
                    <a:pt x="109802" y="57073"/>
                  </a:lnTo>
                  <a:lnTo>
                    <a:pt x="102932" y="54700"/>
                  </a:lnTo>
                  <a:lnTo>
                    <a:pt x="98372" y="52328"/>
                  </a:lnTo>
                  <a:lnTo>
                    <a:pt x="96061" y="49955"/>
                  </a:lnTo>
                  <a:lnTo>
                    <a:pt x="96061" y="45209"/>
                  </a:lnTo>
                  <a:lnTo>
                    <a:pt x="93813" y="45209"/>
                  </a:lnTo>
                  <a:lnTo>
                    <a:pt x="86942" y="38090"/>
                  </a:lnTo>
                  <a:lnTo>
                    <a:pt x="80072" y="38090"/>
                  </a:lnTo>
                  <a:lnTo>
                    <a:pt x="73201" y="30909"/>
                  </a:lnTo>
                  <a:lnTo>
                    <a:pt x="70890" y="26164"/>
                  </a:lnTo>
                  <a:lnTo>
                    <a:pt x="66331" y="23791"/>
                  </a:lnTo>
                  <a:lnTo>
                    <a:pt x="64082" y="23791"/>
                  </a:lnTo>
                  <a:lnTo>
                    <a:pt x="59460" y="28537"/>
                  </a:lnTo>
                  <a:lnTo>
                    <a:pt x="59460" y="30909"/>
                  </a:lnTo>
                  <a:lnTo>
                    <a:pt x="54901" y="30909"/>
                  </a:lnTo>
                  <a:lnTo>
                    <a:pt x="54901" y="26164"/>
                  </a:lnTo>
                  <a:lnTo>
                    <a:pt x="50342" y="21418"/>
                  </a:lnTo>
                  <a:lnTo>
                    <a:pt x="48031" y="16672"/>
                  </a:lnTo>
                  <a:lnTo>
                    <a:pt x="45782" y="14299"/>
                  </a:lnTo>
                  <a:lnTo>
                    <a:pt x="41160" y="11927"/>
                  </a:lnTo>
                  <a:lnTo>
                    <a:pt x="38912" y="7181"/>
                  </a:lnTo>
                  <a:lnTo>
                    <a:pt x="29730" y="2373"/>
                  </a:lnTo>
                  <a:lnTo>
                    <a:pt x="27482" y="0"/>
                  </a:lnTo>
                  <a:lnTo>
                    <a:pt x="22860" y="0"/>
                  </a:lnTo>
                  <a:lnTo>
                    <a:pt x="18300" y="2373"/>
                  </a:lnTo>
                  <a:lnTo>
                    <a:pt x="16052" y="4808"/>
                  </a:lnTo>
                  <a:lnTo>
                    <a:pt x="6870" y="4808"/>
                  </a:lnTo>
                  <a:lnTo>
                    <a:pt x="0" y="11927"/>
                  </a:lnTo>
                  <a:lnTo>
                    <a:pt x="0" y="14299"/>
                  </a:lnTo>
                  <a:lnTo>
                    <a:pt x="9181" y="23791"/>
                  </a:lnTo>
                  <a:lnTo>
                    <a:pt x="11430" y="23791"/>
                  </a:lnTo>
                  <a:lnTo>
                    <a:pt x="2311" y="28537"/>
                  </a:lnTo>
                  <a:lnTo>
                    <a:pt x="2311" y="42836"/>
                  </a:lnTo>
                  <a:lnTo>
                    <a:pt x="11430" y="49955"/>
                  </a:lnTo>
                  <a:lnTo>
                    <a:pt x="4559" y="49955"/>
                  </a:lnTo>
                  <a:lnTo>
                    <a:pt x="0" y="54700"/>
                  </a:lnTo>
                  <a:lnTo>
                    <a:pt x="2311" y="57073"/>
                  </a:lnTo>
                  <a:lnTo>
                    <a:pt x="4559" y="61819"/>
                  </a:lnTo>
                  <a:lnTo>
                    <a:pt x="9181" y="66627"/>
                  </a:lnTo>
                  <a:lnTo>
                    <a:pt x="4559" y="73746"/>
                  </a:lnTo>
                  <a:lnTo>
                    <a:pt x="6870" y="76119"/>
                  </a:lnTo>
                  <a:lnTo>
                    <a:pt x="9181" y="80864"/>
                  </a:lnTo>
                  <a:lnTo>
                    <a:pt x="13741" y="83237"/>
                  </a:lnTo>
                  <a:lnTo>
                    <a:pt x="16052" y="87983"/>
                  </a:lnTo>
                  <a:lnTo>
                    <a:pt x="16052" y="90355"/>
                  </a:lnTo>
                  <a:lnTo>
                    <a:pt x="13741" y="90355"/>
                  </a:lnTo>
                  <a:lnTo>
                    <a:pt x="11430" y="92791"/>
                  </a:lnTo>
                  <a:lnTo>
                    <a:pt x="2311" y="92791"/>
                  </a:lnTo>
                  <a:lnTo>
                    <a:pt x="2311" y="111774"/>
                  </a:lnTo>
                  <a:lnTo>
                    <a:pt x="13741" y="126073"/>
                  </a:lnTo>
                  <a:lnTo>
                    <a:pt x="16052" y="126073"/>
                  </a:lnTo>
                  <a:lnTo>
                    <a:pt x="20611" y="128446"/>
                  </a:lnTo>
                  <a:lnTo>
                    <a:pt x="29730" y="137937"/>
                  </a:lnTo>
                  <a:lnTo>
                    <a:pt x="34352" y="140310"/>
                  </a:lnTo>
                  <a:lnTo>
                    <a:pt x="48031" y="140310"/>
                  </a:lnTo>
                  <a:lnTo>
                    <a:pt x="52590" y="147429"/>
                  </a:lnTo>
                  <a:close/>
                </a:path>
              </a:pathLst>
            </a:custGeom>
            <a:solidFill>
              <a:srgbClr val="A6A6A6"/>
            </a:solidFill>
            <a:ln w="6245" cap="flat">
              <a:noFill/>
              <a:prstDash val="solid"/>
              <a:miter/>
            </a:ln>
          </p:spPr>
          <p:txBody>
            <a:bodyPr rtlCol="0" anchor="ctr"/>
            <a:lstStyle/>
            <a:p>
              <a:endParaRPr lang="en-US" noProof="0" dirty="0"/>
            </a:p>
          </p:txBody>
        </p:sp>
        <p:sp>
          <p:nvSpPr>
            <p:cNvPr id="4894" name="Serbest Form 4893">
              <a:extLst>
                <a:ext uri="{FF2B5EF4-FFF2-40B4-BE49-F238E27FC236}">
                  <a16:creationId xmlns:a16="http://schemas.microsoft.com/office/drawing/2014/main" id="{A9513E2A-898A-4148-B448-62ADE495E6B5}"/>
                </a:ext>
              </a:extLst>
            </p:cNvPr>
            <p:cNvSpPr/>
            <p:nvPr/>
          </p:nvSpPr>
          <p:spPr>
            <a:xfrm>
              <a:off x="4256420" y="3480069"/>
              <a:ext cx="139532" cy="152237"/>
            </a:xfrm>
            <a:custGeom>
              <a:avLst/>
              <a:gdLst>
                <a:gd name="connsiteX0" fmla="*/ 52590 w 139532"/>
                <a:gd name="connsiteY0" fmla="*/ 147429 h 152237"/>
                <a:gd name="connsiteX1" fmla="*/ 66331 w 139532"/>
                <a:gd name="connsiteY1" fmla="*/ 147429 h 152237"/>
                <a:gd name="connsiteX2" fmla="*/ 75512 w 139532"/>
                <a:gd name="connsiteY2" fmla="*/ 149802 h 152237"/>
                <a:gd name="connsiteX3" fmla="*/ 86942 w 139532"/>
                <a:gd name="connsiteY3" fmla="*/ 149802 h 152237"/>
                <a:gd name="connsiteX4" fmla="*/ 109802 w 139532"/>
                <a:gd name="connsiteY4" fmla="*/ 152237 h 152237"/>
                <a:gd name="connsiteX5" fmla="*/ 125854 w 139532"/>
                <a:gd name="connsiteY5" fmla="*/ 145056 h 152237"/>
                <a:gd name="connsiteX6" fmla="*/ 130413 w 139532"/>
                <a:gd name="connsiteY6" fmla="*/ 140310 h 152237"/>
                <a:gd name="connsiteX7" fmla="*/ 137284 w 139532"/>
                <a:gd name="connsiteY7" fmla="*/ 118892 h 152237"/>
                <a:gd name="connsiteX8" fmla="*/ 139532 w 139532"/>
                <a:gd name="connsiteY8" fmla="*/ 116519 h 152237"/>
                <a:gd name="connsiteX9" fmla="*/ 132662 w 139532"/>
                <a:gd name="connsiteY9" fmla="*/ 116519 h 152237"/>
                <a:gd name="connsiteX10" fmla="*/ 132662 w 139532"/>
                <a:gd name="connsiteY10" fmla="*/ 104655 h 152237"/>
                <a:gd name="connsiteX11" fmla="*/ 130413 w 139532"/>
                <a:gd name="connsiteY11" fmla="*/ 104655 h 152237"/>
                <a:gd name="connsiteX12" fmla="*/ 130413 w 139532"/>
                <a:gd name="connsiteY12" fmla="*/ 95164 h 152237"/>
                <a:gd name="connsiteX13" fmla="*/ 132662 w 139532"/>
                <a:gd name="connsiteY13" fmla="*/ 92791 h 152237"/>
                <a:gd name="connsiteX14" fmla="*/ 137284 w 139532"/>
                <a:gd name="connsiteY14" fmla="*/ 83237 h 152237"/>
                <a:gd name="connsiteX15" fmla="*/ 137284 w 139532"/>
                <a:gd name="connsiteY15" fmla="*/ 78491 h 152237"/>
                <a:gd name="connsiteX16" fmla="*/ 134973 w 139532"/>
                <a:gd name="connsiteY16" fmla="*/ 78491 h 152237"/>
                <a:gd name="connsiteX17" fmla="*/ 130413 w 139532"/>
                <a:gd name="connsiteY17" fmla="*/ 76119 h 152237"/>
                <a:gd name="connsiteX18" fmla="*/ 128102 w 139532"/>
                <a:gd name="connsiteY18" fmla="*/ 76119 h 152237"/>
                <a:gd name="connsiteX19" fmla="*/ 121232 w 139532"/>
                <a:gd name="connsiteY19" fmla="*/ 69000 h 152237"/>
                <a:gd name="connsiteX20" fmla="*/ 118983 w 139532"/>
                <a:gd name="connsiteY20" fmla="*/ 64254 h 152237"/>
                <a:gd name="connsiteX21" fmla="*/ 116672 w 139532"/>
                <a:gd name="connsiteY21" fmla="*/ 61819 h 152237"/>
                <a:gd name="connsiteX22" fmla="*/ 114362 w 139532"/>
                <a:gd name="connsiteY22" fmla="*/ 57073 h 152237"/>
                <a:gd name="connsiteX23" fmla="*/ 109802 w 139532"/>
                <a:gd name="connsiteY23" fmla="*/ 57073 h 152237"/>
                <a:gd name="connsiteX24" fmla="*/ 102932 w 139532"/>
                <a:gd name="connsiteY24" fmla="*/ 54700 h 152237"/>
                <a:gd name="connsiteX25" fmla="*/ 98372 w 139532"/>
                <a:gd name="connsiteY25" fmla="*/ 52328 h 152237"/>
                <a:gd name="connsiteX26" fmla="*/ 96061 w 139532"/>
                <a:gd name="connsiteY26" fmla="*/ 49955 h 152237"/>
                <a:gd name="connsiteX27" fmla="*/ 96061 w 139532"/>
                <a:gd name="connsiteY27" fmla="*/ 45209 h 152237"/>
                <a:gd name="connsiteX28" fmla="*/ 93813 w 139532"/>
                <a:gd name="connsiteY28" fmla="*/ 45209 h 152237"/>
                <a:gd name="connsiteX29" fmla="*/ 86942 w 139532"/>
                <a:gd name="connsiteY29" fmla="*/ 38090 h 152237"/>
                <a:gd name="connsiteX30" fmla="*/ 80072 w 139532"/>
                <a:gd name="connsiteY30" fmla="*/ 38090 h 152237"/>
                <a:gd name="connsiteX31" fmla="*/ 73201 w 139532"/>
                <a:gd name="connsiteY31" fmla="*/ 30909 h 152237"/>
                <a:gd name="connsiteX32" fmla="*/ 70890 w 139532"/>
                <a:gd name="connsiteY32" fmla="*/ 26164 h 152237"/>
                <a:gd name="connsiteX33" fmla="*/ 66331 w 139532"/>
                <a:gd name="connsiteY33" fmla="*/ 23791 h 152237"/>
                <a:gd name="connsiteX34" fmla="*/ 64082 w 139532"/>
                <a:gd name="connsiteY34" fmla="*/ 23791 h 152237"/>
                <a:gd name="connsiteX35" fmla="*/ 59460 w 139532"/>
                <a:gd name="connsiteY35" fmla="*/ 28537 h 152237"/>
                <a:gd name="connsiteX36" fmla="*/ 59460 w 139532"/>
                <a:gd name="connsiteY36" fmla="*/ 30909 h 152237"/>
                <a:gd name="connsiteX37" fmla="*/ 54901 w 139532"/>
                <a:gd name="connsiteY37" fmla="*/ 30909 h 152237"/>
                <a:gd name="connsiteX38" fmla="*/ 54901 w 139532"/>
                <a:gd name="connsiteY38" fmla="*/ 26164 h 152237"/>
                <a:gd name="connsiteX39" fmla="*/ 50342 w 139532"/>
                <a:gd name="connsiteY39" fmla="*/ 21418 h 152237"/>
                <a:gd name="connsiteX40" fmla="*/ 48031 w 139532"/>
                <a:gd name="connsiteY40" fmla="*/ 16672 h 152237"/>
                <a:gd name="connsiteX41" fmla="*/ 45782 w 139532"/>
                <a:gd name="connsiteY41" fmla="*/ 14299 h 152237"/>
                <a:gd name="connsiteX42" fmla="*/ 41160 w 139532"/>
                <a:gd name="connsiteY42" fmla="*/ 11927 h 152237"/>
                <a:gd name="connsiteX43" fmla="*/ 38912 w 139532"/>
                <a:gd name="connsiteY43" fmla="*/ 7181 h 152237"/>
                <a:gd name="connsiteX44" fmla="*/ 29730 w 139532"/>
                <a:gd name="connsiteY44" fmla="*/ 2373 h 152237"/>
                <a:gd name="connsiteX45" fmla="*/ 27482 w 139532"/>
                <a:gd name="connsiteY45" fmla="*/ 0 h 152237"/>
                <a:gd name="connsiteX46" fmla="*/ 22860 w 139532"/>
                <a:gd name="connsiteY46" fmla="*/ 0 h 152237"/>
                <a:gd name="connsiteX47" fmla="*/ 18300 w 139532"/>
                <a:gd name="connsiteY47" fmla="*/ 2373 h 152237"/>
                <a:gd name="connsiteX48" fmla="*/ 16052 w 139532"/>
                <a:gd name="connsiteY48" fmla="*/ 4808 h 152237"/>
                <a:gd name="connsiteX49" fmla="*/ 6870 w 139532"/>
                <a:gd name="connsiteY49" fmla="*/ 4808 h 152237"/>
                <a:gd name="connsiteX50" fmla="*/ 0 w 139532"/>
                <a:gd name="connsiteY50" fmla="*/ 11927 h 152237"/>
                <a:gd name="connsiteX51" fmla="*/ 0 w 139532"/>
                <a:gd name="connsiteY51" fmla="*/ 14299 h 152237"/>
                <a:gd name="connsiteX52" fmla="*/ 9181 w 139532"/>
                <a:gd name="connsiteY52" fmla="*/ 23791 h 152237"/>
                <a:gd name="connsiteX53" fmla="*/ 11430 w 139532"/>
                <a:gd name="connsiteY53" fmla="*/ 23791 h 152237"/>
                <a:gd name="connsiteX54" fmla="*/ 2311 w 139532"/>
                <a:gd name="connsiteY54" fmla="*/ 28537 h 152237"/>
                <a:gd name="connsiteX55" fmla="*/ 2311 w 139532"/>
                <a:gd name="connsiteY55" fmla="*/ 42836 h 152237"/>
                <a:gd name="connsiteX56" fmla="*/ 11430 w 139532"/>
                <a:gd name="connsiteY56" fmla="*/ 49955 h 152237"/>
                <a:gd name="connsiteX57" fmla="*/ 4559 w 139532"/>
                <a:gd name="connsiteY57" fmla="*/ 49955 h 152237"/>
                <a:gd name="connsiteX58" fmla="*/ 0 w 139532"/>
                <a:gd name="connsiteY58" fmla="*/ 54700 h 152237"/>
                <a:gd name="connsiteX59" fmla="*/ 2311 w 139532"/>
                <a:gd name="connsiteY59" fmla="*/ 57073 h 152237"/>
                <a:gd name="connsiteX60" fmla="*/ 4559 w 139532"/>
                <a:gd name="connsiteY60" fmla="*/ 61819 h 152237"/>
                <a:gd name="connsiteX61" fmla="*/ 9181 w 139532"/>
                <a:gd name="connsiteY61" fmla="*/ 66627 h 152237"/>
                <a:gd name="connsiteX62" fmla="*/ 4559 w 139532"/>
                <a:gd name="connsiteY62" fmla="*/ 73746 h 152237"/>
                <a:gd name="connsiteX63" fmla="*/ 6870 w 139532"/>
                <a:gd name="connsiteY63" fmla="*/ 76119 h 152237"/>
                <a:gd name="connsiteX64" fmla="*/ 9181 w 139532"/>
                <a:gd name="connsiteY64" fmla="*/ 80864 h 152237"/>
                <a:gd name="connsiteX65" fmla="*/ 13741 w 139532"/>
                <a:gd name="connsiteY65" fmla="*/ 83237 h 152237"/>
                <a:gd name="connsiteX66" fmla="*/ 16052 w 139532"/>
                <a:gd name="connsiteY66" fmla="*/ 87983 h 152237"/>
                <a:gd name="connsiteX67" fmla="*/ 16052 w 139532"/>
                <a:gd name="connsiteY67" fmla="*/ 90355 h 152237"/>
                <a:gd name="connsiteX68" fmla="*/ 13741 w 139532"/>
                <a:gd name="connsiteY68" fmla="*/ 90355 h 152237"/>
                <a:gd name="connsiteX69" fmla="*/ 11430 w 139532"/>
                <a:gd name="connsiteY69" fmla="*/ 92791 h 152237"/>
                <a:gd name="connsiteX70" fmla="*/ 2311 w 139532"/>
                <a:gd name="connsiteY70" fmla="*/ 92791 h 152237"/>
                <a:gd name="connsiteX71" fmla="*/ 2311 w 139532"/>
                <a:gd name="connsiteY71" fmla="*/ 111774 h 152237"/>
                <a:gd name="connsiteX72" fmla="*/ 13741 w 139532"/>
                <a:gd name="connsiteY72" fmla="*/ 126073 h 152237"/>
                <a:gd name="connsiteX73" fmla="*/ 16052 w 139532"/>
                <a:gd name="connsiteY73" fmla="*/ 126073 h 152237"/>
                <a:gd name="connsiteX74" fmla="*/ 20611 w 139532"/>
                <a:gd name="connsiteY74" fmla="*/ 128446 h 152237"/>
                <a:gd name="connsiteX75" fmla="*/ 29730 w 139532"/>
                <a:gd name="connsiteY75" fmla="*/ 137937 h 152237"/>
                <a:gd name="connsiteX76" fmla="*/ 34352 w 139532"/>
                <a:gd name="connsiteY76" fmla="*/ 140310 h 152237"/>
                <a:gd name="connsiteX77" fmla="*/ 48031 w 139532"/>
                <a:gd name="connsiteY77" fmla="*/ 140310 h 152237"/>
                <a:gd name="connsiteX78" fmla="*/ 52590 w 139532"/>
                <a:gd name="connsiteY78" fmla="*/ 147429 h 15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39532" h="152237">
                  <a:moveTo>
                    <a:pt x="52590" y="147429"/>
                  </a:moveTo>
                  <a:lnTo>
                    <a:pt x="66331" y="147429"/>
                  </a:lnTo>
                  <a:lnTo>
                    <a:pt x="75512" y="149802"/>
                  </a:lnTo>
                  <a:lnTo>
                    <a:pt x="86942" y="149802"/>
                  </a:lnTo>
                  <a:lnTo>
                    <a:pt x="109802" y="152237"/>
                  </a:lnTo>
                  <a:lnTo>
                    <a:pt x="125854" y="145056"/>
                  </a:lnTo>
                  <a:lnTo>
                    <a:pt x="130413" y="140310"/>
                  </a:lnTo>
                  <a:lnTo>
                    <a:pt x="137284" y="118892"/>
                  </a:lnTo>
                  <a:lnTo>
                    <a:pt x="139532" y="116519"/>
                  </a:lnTo>
                  <a:lnTo>
                    <a:pt x="132662" y="116519"/>
                  </a:lnTo>
                  <a:lnTo>
                    <a:pt x="132662" y="104655"/>
                  </a:lnTo>
                  <a:lnTo>
                    <a:pt x="130413" y="104655"/>
                  </a:lnTo>
                  <a:lnTo>
                    <a:pt x="130413" y="95164"/>
                  </a:lnTo>
                  <a:lnTo>
                    <a:pt x="132662" y="92791"/>
                  </a:lnTo>
                  <a:lnTo>
                    <a:pt x="137284" y="83237"/>
                  </a:lnTo>
                  <a:lnTo>
                    <a:pt x="137284" y="78491"/>
                  </a:lnTo>
                  <a:lnTo>
                    <a:pt x="134973" y="78491"/>
                  </a:lnTo>
                  <a:lnTo>
                    <a:pt x="130413" y="76119"/>
                  </a:lnTo>
                  <a:lnTo>
                    <a:pt x="128102" y="76119"/>
                  </a:lnTo>
                  <a:lnTo>
                    <a:pt x="121232" y="69000"/>
                  </a:lnTo>
                  <a:lnTo>
                    <a:pt x="118983" y="64254"/>
                  </a:lnTo>
                  <a:lnTo>
                    <a:pt x="116672" y="61819"/>
                  </a:lnTo>
                  <a:lnTo>
                    <a:pt x="114362" y="57073"/>
                  </a:lnTo>
                  <a:lnTo>
                    <a:pt x="109802" y="57073"/>
                  </a:lnTo>
                  <a:lnTo>
                    <a:pt x="102932" y="54700"/>
                  </a:lnTo>
                  <a:lnTo>
                    <a:pt x="98372" y="52328"/>
                  </a:lnTo>
                  <a:lnTo>
                    <a:pt x="96061" y="49955"/>
                  </a:lnTo>
                  <a:lnTo>
                    <a:pt x="96061" y="45209"/>
                  </a:lnTo>
                  <a:lnTo>
                    <a:pt x="93813" y="45209"/>
                  </a:lnTo>
                  <a:lnTo>
                    <a:pt x="86942" y="38090"/>
                  </a:lnTo>
                  <a:lnTo>
                    <a:pt x="80072" y="38090"/>
                  </a:lnTo>
                  <a:lnTo>
                    <a:pt x="73201" y="30909"/>
                  </a:lnTo>
                  <a:lnTo>
                    <a:pt x="70890" y="26164"/>
                  </a:lnTo>
                  <a:lnTo>
                    <a:pt x="66331" y="23791"/>
                  </a:lnTo>
                  <a:lnTo>
                    <a:pt x="64082" y="23791"/>
                  </a:lnTo>
                  <a:lnTo>
                    <a:pt x="59460" y="28537"/>
                  </a:lnTo>
                  <a:lnTo>
                    <a:pt x="59460" y="30909"/>
                  </a:lnTo>
                  <a:lnTo>
                    <a:pt x="54901" y="30909"/>
                  </a:lnTo>
                  <a:lnTo>
                    <a:pt x="54901" y="26164"/>
                  </a:lnTo>
                  <a:lnTo>
                    <a:pt x="50342" y="21418"/>
                  </a:lnTo>
                  <a:lnTo>
                    <a:pt x="48031" y="16672"/>
                  </a:lnTo>
                  <a:lnTo>
                    <a:pt x="45782" y="14299"/>
                  </a:lnTo>
                  <a:lnTo>
                    <a:pt x="41160" y="11927"/>
                  </a:lnTo>
                  <a:lnTo>
                    <a:pt x="38912" y="7181"/>
                  </a:lnTo>
                  <a:lnTo>
                    <a:pt x="29730" y="2373"/>
                  </a:lnTo>
                  <a:lnTo>
                    <a:pt x="27482" y="0"/>
                  </a:lnTo>
                  <a:lnTo>
                    <a:pt x="22860" y="0"/>
                  </a:lnTo>
                  <a:lnTo>
                    <a:pt x="18300" y="2373"/>
                  </a:lnTo>
                  <a:lnTo>
                    <a:pt x="16052" y="4808"/>
                  </a:lnTo>
                  <a:lnTo>
                    <a:pt x="6870" y="4808"/>
                  </a:lnTo>
                  <a:lnTo>
                    <a:pt x="0" y="11927"/>
                  </a:lnTo>
                  <a:lnTo>
                    <a:pt x="0" y="14299"/>
                  </a:lnTo>
                  <a:lnTo>
                    <a:pt x="9181" y="23791"/>
                  </a:lnTo>
                  <a:lnTo>
                    <a:pt x="11430" y="23791"/>
                  </a:lnTo>
                  <a:lnTo>
                    <a:pt x="2311" y="28537"/>
                  </a:lnTo>
                  <a:lnTo>
                    <a:pt x="2311" y="42836"/>
                  </a:lnTo>
                  <a:lnTo>
                    <a:pt x="11430" y="49955"/>
                  </a:lnTo>
                  <a:lnTo>
                    <a:pt x="4559" y="49955"/>
                  </a:lnTo>
                  <a:lnTo>
                    <a:pt x="0" y="54700"/>
                  </a:lnTo>
                  <a:lnTo>
                    <a:pt x="2311" y="57073"/>
                  </a:lnTo>
                  <a:lnTo>
                    <a:pt x="4559" y="61819"/>
                  </a:lnTo>
                  <a:lnTo>
                    <a:pt x="9181" y="66627"/>
                  </a:lnTo>
                  <a:lnTo>
                    <a:pt x="4559" y="73746"/>
                  </a:lnTo>
                  <a:lnTo>
                    <a:pt x="6870" y="76119"/>
                  </a:lnTo>
                  <a:lnTo>
                    <a:pt x="9181" y="80864"/>
                  </a:lnTo>
                  <a:lnTo>
                    <a:pt x="13741" y="83237"/>
                  </a:lnTo>
                  <a:lnTo>
                    <a:pt x="16052" y="87983"/>
                  </a:lnTo>
                  <a:lnTo>
                    <a:pt x="16052" y="90355"/>
                  </a:lnTo>
                  <a:lnTo>
                    <a:pt x="13741" y="90355"/>
                  </a:lnTo>
                  <a:lnTo>
                    <a:pt x="11430" y="92791"/>
                  </a:lnTo>
                  <a:lnTo>
                    <a:pt x="2311" y="92791"/>
                  </a:lnTo>
                  <a:lnTo>
                    <a:pt x="2311" y="111774"/>
                  </a:lnTo>
                  <a:lnTo>
                    <a:pt x="13741" y="126073"/>
                  </a:lnTo>
                  <a:lnTo>
                    <a:pt x="16052" y="126073"/>
                  </a:lnTo>
                  <a:lnTo>
                    <a:pt x="20611" y="128446"/>
                  </a:lnTo>
                  <a:lnTo>
                    <a:pt x="29730" y="137937"/>
                  </a:lnTo>
                  <a:lnTo>
                    <a:pt x="34352" y="140310"/>
                  </a:lnTo>
                  <a:lnTo>
                    <a:pt x="48031" y="140310"/>
                  </a:lnTo>
                  <a:lnTo>
                    <a:pt x="52590" y="147429"/>
                  </a:lnTo>
                  <a:close/>
                </a:path>
              </a:pathLst>
            </a:custGeom>
            <a:noFill/>
            <a:ln w="1561" cap="flat">
              <a:solidFill>
                <a:srgbClr val="FFFFFF"/>
              </a:solidFill>
              <a:prstDash val="solid"/>
              <a:round/>
            </a:ln>
          </p:spPr>
          <p:txBody>
            <a:bodyPr rtlCol="0" anchor="ctr"/>
            <a:lstStyle/>
            <a:p>
              <a:endParaRPr lang="en-US" noProof="0" dirty="0"/>
            </a:p>
          </p:txBody>
        </p:sp>
        <p:sp>
          <p:nvSpPr>
            <p:cNvPr id="4895" name="Serbest Form 4894">
              <a:extLst>
                <a:ext uri="{FF2B5EF4-FFF2-40B4-BE49-F238E27FC236}">
                  <a16:creationId xmlns:a16="http://schemas.microsoft.com/office/drawing/2014/main" id="{B555F36D-E7CD-2B4F-B013-B05F4FF643BC}"/>
                </a:ext>
              </a:extLst>
            </p:cNvPr>
            <p:cNvSpPr/>
            <p:nvPr/>
          </p:nvSpPr>
          <p:spPr>
            <a:xfrm>
              <a:off x="5537507" y="689721"/>
              <a:ext cx="203114" cy="317462"/>
            </a:xfrm>
            <a:custGeom>
              <a:avLst/>
              <a:gdLst>
                <a:gd name="connsiteX0" fmla="*/ 25483 w 203114"/>
                <a:gd name="connsiteY0" fmla="*/ 97724 h 317462"/>
                <a:gd name="connsiteX1" fmla="*/ 21298 w 203114"/>
                <a:gd name="connsiteY1" fmla="*/ 109276 h 317462"/>
                <a:gd name="connsiteX2" fmla="*/ 27544 w 203114"/>
                <a:gd name="connsiteY2" fmla="*/ 100034 h 317462"/>
                <a:gd name="connsiteX3" fmla="*/ 37975 w 203114"/>
                <a:gd name="connsiteY3" fmla="*/ 81551 h 317462"/>
                <a:gd name="connsiteX4" fmla="*/ 44220 w 203114"/>
                <a:gd name="connsiteY4" fmla="*/ 81551 h 317462"/>
                <a:gd name="connsiteX5" fmla="*/ 46344 w 203114"/>
                <a:gd name="connsiteY5" fmla="*/ 79241 h 317462"/>
                <a:gd name="connsiteX6" fmla="*/ 46344 w 203114"/>
                <a:gd name="connsiteY6" fmla="*/ 76930 h 317462"/>
                <a:gd name="connsiteX7" fmla="*/ 48467 w 203114"/>
                <a:gd name="connsiteY7" fmla="*/ 72247 h 317462"/>
                <a:gd name="connsiteX8" fmla="*/ 52652 w 203114"/>
                <a:gd name="connsiteY8" fmla="*/ 67626 h 317462"/>
                <a:gd name="connsiteX9" fmla="*/ 52652 w 203114"/>
                <a:gd name="connsiteY9" fmla="*/ 65316 h 317462"/>
                <a:gd name="connsiteX10" fmla="*/ 48467 w 203114"/>
                <a:gd name="connsiteY10" fmla="*/ 67626 h 317462"/>
                <a:gd name="connsiteX11" fmla="*/ 46344 w 203114"/>
                <a:gd name="connsiteY11" fmla="*/ 67626 h 317462"/>
                <a:gd name="connsiteX12" fmla="*/ 40098 w 203114"/>
                <a:gd name="connsiteY12" fmla="*/ 74557 h 317462"/>
                <a:gd name="connsiteX13" fmla="*/ 37975 w 203114"/>
                <a:gd name="connsiteY13" fmla="*/ 72247 h 317462"/>
                <a:gd name="connsiteX14" fmla="*/ 33790 w 203114"/>
                <a:gd name="connsiteY14" fmla="*/ 72247 h 317462"/>
                <a:gd name="connsiteX15" fmla="*/ 31666 w 203114"/>
                <a:gd name="connsiteY15" fmla="*/ 74557 h 317462"/>
                <a:gd name="connsiteX16" fmla="*/ 31666 w 203114"/>
                <a:gd name="connsiteY16" fmla="*/ 81551 h 317462"/>
                <a:gd name="connsiteX17" fmla="*/ 33790 w 203114"/>
                <a:gd name="connsiteY17" fmla="*/ 83862 h 317462"/>
                <a:gd name="connsiteX18" fmla="*/ 33790 w 203114"/>
                <a:gd name="connsiteY18" fmla="*/ 88482 h 317462"/>
                <a:gd name="connsiteX19" fmla="*/ 27419 w 203114"/>
                <a:gd name="connsiteY19" fmla="*/ 88482 h 317462"/>
                <a:gd name="connsiteX20" fmla="*/ 25296 w 203114"/>
                <a:gd name="connsiteY20" fmla="*/ 88482 h 317462"/>
                <a:gd name="connsiteX21" fmla="*/ 23234 w 203114"/>
                <a:gd name="connsiteY21" fmla="*/ 90793 h 317462"/>
                <a:gd name="connsiteX22" fmla="*/ 23234 w 203114"/>
                <a:gd name="connsiteY22" fmla="*/ 93103 h 317462"/>
                <a:gd name="connsiteX23" fmla="*/ 29480 w 203114"/>
                <a:gd name="connsiteY23" fmla="*/ 93103 h 317462"/>
                <a:gd name="connsiteX24" fmla="*/ 29480 w 203114"/>
                <a:gd name="connsiteY24" fmla="*/ 88482 h 317462"/>
                <a:gd name="connsiteX25" fmla="*/ 44345 w 203114"/>
                <a:gd name="connsiteY25" fmla="*/ 194636 h 317462"/>
                <a:gd name="connsiteX26" fmla="*/ 46469 w 203114"/>
                <a:gd name="connsiteY26" fmla="*/ 192326 h 317462"/>
                <a:gd name="connsiteX27" fmla="*/ 46469 w 203114"/>
                <a:gd name="connsiteY27" fmla="*/ 190015 h 317462"/>
                <a:gd name="connsiteX28" fmla="*/ 50716 w 203114"/>
                <a:gd name="connsiteY28" fmla="*/ 190015 h 317462"/>
                <a:gd name="connsiteX29" fmla="*/ 52777 w 203114"/>
                <a:gd name="connsiteY29" fmla="*/ 185332 h 317462"/>
                <a:gd name="connsiteX30" fmla="*/ 54901 w 203114"/>
                <a:gd name="connsiteY30" fmla="*/ 183022 h 317462"/>
                <a:gd name="connsiteX31" fmla="*/ 54901 w 203114"/>
                <a:gd name="connsiteY31" fmla="*/ 178401 h 317462"/>
                <a:gd name="connsiteX32" fmla="*/ 48655 w 203114"/>
                <a:gd name="connsiteY32" fmla="*/ 171470 h 317462"/>
                <a:gd name="connsiteX33" fmla="*/ 48655 w 203114"/>
                <a:gd name="connsiteY33" fmla="*/ 166849 h 317462"/>
                <a:gd name="connsiteX34" fmla="*/ 46531 w 203114"/>
                <a:gd name="connsiteY34" fmla="*/ 169159 h 317462"/>
                <a:gd name="connsiteX35" fmla="*/ 44408 w 203114"/>
                <a:gd name="connsiteY35" fmla="*/ 164538 h 317462"/>
                <a:gd name="connsiteX36" fmla="*/ 42284 w 203114"/>
                <a:gd name="connsiteY36" fmla="*/ 162228 h 317462"/>
                <a:gd name="connsiteX37" fmla="*/ 27482 w 203114"/>
                <a:gd name="connsiteY37" fmla="*/ 162228 h 317462"/>
                <a:gd name="connsiteX38" fmla="*/ 25358 w 203114"/>
                <a:gd name="connsiteY38" fmla="*/ 164538 h 317462"/>
                <a:gd name="connsiteX39" fmla="*/ 10556 w 203114"/>
                <a:gd name="connsiteY39" fmla="*/ 173780 h 317462"/>
                <a:gd name="connsiteX40" fmla="*/ 10556 w 203114"/>
                <a:gd name="connsiteY40" fmla="*/ 178401 h 317462"/>
                <a:gd name="connsiteX41" fmla="*/ 8494 w 203114"/>
                <a:gd name="connsiteY41" fmla="*/ 178401 h 317462"/>
                <a:gd name="connsiteX42" fmla="*/ 6371 w 203114"/>
                <a:gd name="connsiteY42" fmla="*/ 180711 h 317462"/>
                <a:gd name="connsiteX43" fmla="*/ 4247 w 203114"/>
                <a:gd name="connsiteY43" fmla="*/ 180711 h 317462"/>
                <a:gd name="connsiteX44" fmla="*/ 0 w 203114"/>
                <a:gd name="connsiteY44" fmla="*/ 185332 h 317462"/>
                <a:gd name="connsiteX45" fmla="*/ 2123 w 203114"/>
                <a:gd name="connsiteY45" fmla="*/ 187643 h 317462"/>
                <a:gd name="connsiteX46" fmla="*/ 10556 w 203114"/>
                <a:gd name="connsiteY46" fmla="*/ 192326 h 317462"/>
                <a:gd name="connsiteX47" fmla="*/ 14803 w 203114"/>
                <a:gd name="connsiteY47" fmla="*/ 192326 h 317462"/>
                <a:gd name="connsiteX48" fmla="*/ 23297 w 203114"/>
                <a:gd name="connsiteY48" fmla="*/ 183022 h 317462"/>
                <a:gd name="connsiteX49" fmla="*/ 29543 w 203114"/>
                <a:gd name="connsiteY49" fmla="*/ 192326 h 317462"/>
                <a:gd name="connsiteX50" fmla="*/ 42034 w 203114"/>
                <a:gd name="connsiteY50" fmla="*/ 194636 h 317462"/>
                <a:gd name="connsiteX51" fmla="*/ 78198 w 203114"/>
                <a:gd name="connsiteY51" fmla="*/ 187643 h 317462"/>
                <a:gd name="connsiteX52" fmla="*/ 76074 w 203114"/>
                <a:gd name="connsiteY52" fmla="*/ 185332 h 317462"/>
                <a:gd name="connsiteX53" fmla="*/ 71827 w 203114"/>
                <a:gd name="connsiteY53" fmla="*/ 185332 h 317462"/>
                <a:gd name="connsiteX54" fmla="*/ 71827 w 203114"/>
                <a:gd name="connsiteY54" fmla="*/ 187643 h 317462"/>
                <a:gd name="connsiteX55" fmla="*/ 69704 w 203114"/>
                <a:gd name="connsiteY55" fmla="*/ 192326 h 317462"/>
                <a:gd name="connsiteX56" fmla="*/ 67580 w 203114"/>
                <a:gd name="connsiteY56" fmla="*/ 194636 h 317462"/>
                <a:gd name="connsiteX57" fmla="*/ 73826 w 203114"/>
                <a:gd name="connsiteY57" fmla="*/ 194636 h 317462"/>
                <a:gd name="connsiteX58" fmla="*/ 78073 w 203114"/>
                <a:gd name="connsiteY58" fmla="*/ 190015 h 317462"/>
                <a:gd name="connsiteX59" fmla="*/ 177570 w 203114"/>
                <a:gd name="connsiteY59" fmla="*/ 227044 h 317462"/>
                <a:gd name="connsiteX60" fmla="*/ 175446 w 203114"/>
                <a:gd name="connsiteY60" fmla="*/ 229355 h 317462"/>
                <a:gd name="connsiteX61" fmla="*/ 175446 w 203114"/>
                <a:gd name="connsiteY61" fmla="*/ 231665 h 317462"/>
                <a:gd name="connsiteX62" fmla="*/ 169200 w 203114"/>
                <a:gd name="connsiteY62" fmla="*/ 231665 h 317462"/>
                <a:gd name="connsiteX63" fmla="*/ 169200 w 203114"/>
                <a:gd name="connsiteY63" fmla="*/ 227044 h 317462"/>
                <a:gd name="connsiteX64" fmla="*/ 171324 w 203114"/>
                <a:gd name="connsiteY64" fmla="*/ 222361 h 317462"/>
                <a:gd name="connsiteX65" fmla="*/ 175571 w 203114"/>
                <a:gd name="connsiteY65" fmla="*/ 217740 h 317462"/>
                <a:gd name="connsiteX66" fmla="*/ 173447 w 203114"/>
                <a:gd name="connsiteY66" fmla="*/ 215430 h 317462"/>
                <a:gd name="connsiteX67" fmla="*/ 160955 w 203114"/>
                <a:gd name="connsiteY67" fmla="*/ 208499 h 317462"/>
                <a:gd name="connsiteX68" fmla="*/ 158832 w 203114"/>
                <a:gd name="connsiteY68" fmla="*/ 208499 h 317462"/>
                <a:gd name="connsiteX69" fmla="*/ 156708 w 203114"/>
                <a:gd name="connsiteY69" fmla="*/ 206188 h 317462"/>
                <a:gd name="connsiteX70" fmla="*/ 158832 w 203114"/>
                <a:gd name="connsiteY70" fmla="*/ 206188 h 317462"/>
                <a:gd name="connsiteX71" fmla="*/ 160955 w 203114"/>
                <a:gd name="connsiteY71" fmla="*/ 203878 h 317462"/>
                <a:gd name="connsiteX72" fmla="*/ 169387 w 203114"/>
                <a:gd name="connsiteY72" fmla="*/ 203878 h 317462"/>
                <a:gd name="connsiteX73" fmla="*/ 165140 w 203114"/>
                <a:gd name="connsiteY73" fmla="*/ 199257 h 317462"/>
                <a:gd name="connsiteX74" fmla="*/ 165140 w 203114"/>
                <a:gd name="connsiteY74" fmla="*/ 196947 h 317462"/>
                <a:gd name="connsiteX75" fmla="*/ 160955 w 203114"/>
                <a:gd name="connsiteY75" fmla="*/ 192326 h 317462"/>
                <a:gd name="connsiteX76" fmla="*/ 158832 w 203114"/>
                <a:gd name="connsiteY76" fmla="*/ 187643 h 317462"/>
                <a:gd name="connsiteX77" fmla="*/ 152586 w 203114"/>
                <a:gd name="connsiteY77" fmla="*/ 180711 h 317462"/>
                <a:gd name="connsiteX78" fmla="*/ 148401 w 203114"/>
                <a:gd name="connsiteY78" fmla="*/ 180711 h 317462"/>
                <a:gd name="connsiteX79" fmla="*/ 146278 w 203114"/>
                <a:gd name="connsiteY79" fmla="*/ 176091 h 317462"/>
                <a:gd name="connsiteX80" fmla="*/ 142031 w 203114"/>
                <a:gd name="connsiteY80" fmla="*/ 173780 h 317462"/>
                <a:gd name="connsiteX81" fmla="*/ 137783 w 203114"/>
                <a:gd name="connsiteY81" fmla="*/ 169159 h 317462"/>
                <a:gd name="connsiteX82" fmla="*/ 137783 w 203114"/>
                <a:gd name="connsiteY82" fmla="*/ 160167 h 317462"/>
                <a:gd name="connsiteX83" fmla="*/ 139907 w 203114"/>
                <a:gd name="connsiteY83" fmla="*/ 155547 h 317462"/>
                <a:gd name="connsiteX84" fmla="*/ 139907 w 203114"/>
                <a:gd name="connsiteY84" fmla="*/ 150863 h 317462"/>
                <a:gd name="connsiteX85" fmla="*/ 135722 w 203114"/>
                <a:gd name="connsiteY85" fmla="*/ 150863 h 317462"/>
                <a:gd name="connsiteX86" fmla="*/ 133598 w 203114"/>
                <a:gd name="connsiteY86" fmla="*/ 148553 h 317462"/>
                <a:gd name="connsiteX87" fmla="*/ 131475 w 203114"/>
                <a:gd name="connsiteY87" fmla="*/ 143932 h 317462"/>
                <a:gd name="connsiteX88" fmla="*/ 127228 w 203114"/>
                <a:gd name="connsiteY88" fmla="*/ 139311 h 317462"/>
                <a:gd name="connsiteX89" fmla="*/ 120982 w 203114"/>
                <a:gd name="connsiteY89" fmla="*/ 137001 h 317462"/>
                <a:gd name="connsiteX90" fmla="*/ 114736 w 203114"/>
                <a:gd name="connsiteY90" fmla="*/ 137001 h 317462"/>
                <a:gd name="connsiteX91" fmla="*/ 108490 w 203114"/>
                <a:gd name="connsiteY91" fmla="*/ 139311 h 317462"/>
                <a:gd name="connsiteX92" fmla="*/ 103681 w 203114"/>
                <a:gd name="connsiteY92" fmla="*/ 141434 h 317462"/>
                <a:gd name="connsiteX93" fmla="*/ 101557 w 203114"/>
                <a:gd name="connsiteY93" fmla="*/ 141434 h 317462"/>
                <a:gd name="connsiteX94" fmla="*/ 95311 w 203114"/>
                <a:gd name="connsiteY94" fmla="*/ 134503 h 317462"/>
                <a:gd name="connsiteX95" fmla="*/ 99559 w 203114"/>
                <a:gd name="connsiteY95" fmla="*/ 134503 h 317462"/>
                <a:gd name="connsiteX96" fmla="*/ 103806 w 203114"/>
                <a:gd name="connsiteY96" fmla="*/ 136814 h 317462"/>
                <a:gd name="connsiteX97" fmla="*/ 108053 w 203114"/>
                <a:gd name="connsiteY97" fmla="*/ 136814 h 317462"/>
                <a:gd name="connsiteX98" fmla="*/ 116485 w 203114"/>
                <a:gd name="connsiteY98" fmla="*/ 132193 h 317462"/>
                <a:gd name="connsiteX99" fmla="*/ 118609 w 203114"/>
                <a:gd name="connsiteY99" fmla="*/ 129882 h 317462"/>
                <a:gd name="connsiteX100" fmla="*/ 116173 w 203114"/>
                <a:gd name="connsiteY100" fmla="*/ 129882 h 317462"/>
                <a:gd name="connsiteX101" fmla="*/ 114049 w 203114"/>
                <a:gd name="connsiteY101" fmla="*/ 127572 h 317462"/>
                <a:gd name="connsiteX102" fmla="*/ 107803 w 203114"/>
                <a:gd name="connsiteY102" fmla="*/ 127572 h 317462"/>
                <a:gd name="connsiteX103" fmla="*/ 116235 w 203114"/>
                <a:gd name="connsiteY103" fmla="*/ 125262 h 317462"/>
                <a:gd name="connsiteX104" fmla="*/ 118359 w 203114"/>
                <a:gd name="connsiteY104" fmla="*/ 122951 h 317462"/>
                <a:gd name="connsiteX105" fmla="*/ 122544 w 203114"/>
                <a:gd name="connsiteY105" fmla="*/ 120641 h 317462"/>
                <a:gd name="connsiteX106" fmla="*/ 126791 w 203114"/>
                <a:gd name="connsiteY106" fmla="*/ 116020 h 317462"/>
                <a:gd name="connsiteX107" fmla="*/ 126791 w 203114"/>
                <a:gd name="connsiteY107" fmla="*/ 111337 h 317462"/>
                <a:gd name="connsiteX108" fmla="*/ 128914 w 203114"/>
                <a:gd name="connsiteY108" fmla="*/ 106716 h 317462"/>
                <a:gd name="connsiteX109" fmla="*/ 131038 w 203114"/>
                <a:gd name="connsiteY109" fmla="*/ 104405 h 317462"/>
                <a:gd name="connsiteX110" fmla="*/ 133161 w 203114"/>
                <a:gd name="connsiteY110" fmla="*/ 99785 h 317462"/>
                <a:gd name="connsiteX111" fmla="*/ 135285 w 203114"/>
                <a:gd name="connsiteY111" fmla="*/ 97474 h 317462"/>
                <a:gd name="connsiteX112" fmla="*/ 139470 w 203114"/>
                <a:gd name="connsiteY112" fmla="*/ 95164 h 317462"/>
                <a:gd name="connsiteX113" fmla="*/ 141593 w 203114"/>
                <a:gd name="connsiteY113" fmla="*/ 95164 h 317462"/>
                <a:gd name="connsiteX114" fmla="*/ 141593 w 203114"/>
                <a:gd name="connsiteY114" fmla="*/ 92853 h 317462"/>
                <a:gd name="connsiteX115" fmla="*/ 139470 w 203114"/>
                <a:gd name="connsiteY115" fmla="*/ 90543 h 317462"/>
                <a:gd name="connsiteX116" fmla="*/ 111988 w 203114"/>
                <a:gd name="connsiteY116" fmla="*/ 90543 h 317462"/>
                <a:gd name="connsiteX117" fmla="*/ 111988 w 203114"/>
                <a:gd name="connsiteY117" fmla="*/ 88233 h 317462"/>
                <a:gd name="connsiteX118" fmla="*/ 101433 w 203114"/>
                <a:gd name="connsiteY118" fmla="*/ 88233 h 317462"/>
                <a:gd name="connsiteX119" fmla="*/ 97185 w 203114"/>
                <a:gd name="connsiteY119" fmla="*/ 90543 h 317462"/>
                <a:gd name="connsiteX120" fmla="*/ 93000 w 203114"/>
                <a:gd name="connsiteY120" fmla="*/ 90543 h 317462"/>
                <a:gd name="connsiteX121" fmla="*/ 90877 w 203114"/>
                <a:gd name="connsiteY121" fmla="*/ 92853 h 317462"/>
                <a:gd name="connsiteX122" fmla="*/ 88753 w 203114"/>
                <a:gd name="connsiteY122" fmla="*/ 92853 h 317462"/>
                <a:gd name="connsiteX123" fmla="*/ 93000 w 203114"/>
                <a:gd name="connsiteY123" fmla="*/ 88233 h 317462"/>
                <a:gd name="connsiteX124" fmla="*/ 88753 w 203114"/>
                <a:gd name="connsiteY124" fmla="*/ 83612 h 317462"/>
                <a:gd name="connsiteX125" fmla="*/ 94999 w 203114"/>
                <a:gd name="connsiteY125" fmla="*/ 81301 h 317462"/>
                <a:gd name="connsiteX126" fmla="*/ 105617 w 203114"/>
                <a:gd name="connsiteY126" fmla="*/ 74308 h 317462"/>
                <a:gd name="connsiteX127" fmla="*/ 109802 w 203114"/>
                <a:gd name="connsiteY127" fmla="*/ 71997 h 317462"/>
                <a:gd name="connsiteX128" fmla="*/ 114049 w 203114"/>
                <a:gd name="connsiteY128" fmla="*/ 62756 h 317462"/>
                <a:gd name="connsiteX129" fmla="*/ 111926 w 203114"/>
                <a:gd name="connsiteY129" fmla="*/ 60445 h 317462"/>
                <a:gd name="connsiteX130" fmla="*/ 101370 w 203114"/>
                <a:gd name="connsiteY130" fmla="*/ 60445 h 317462"/>
                <a:gd name="connsiteX131" fmla="*/ 97123 w 203114"/>
                <a:gd name="connsiteY131" fmla="*/ 62756 h 317462"/>
                <a:gd name="connsiteX132" fmla="*/ 90877 w 203114"/>
                <a:gd name="connsiteY132" fmla="*/ 65066 h 317462"/>
                <a:gd name="connsiteX133" fmla="*/ 84631 w 203114"/>
                <a:gd name="connsiteY133" fmla="*/ 65066 h 317462"/>
                <a:gd name="connsiteX134" fmla="*/ 80384 w 203114"/>
                <a:gd name="connsiteY134" fmla="*/ 62756 h 317462"/>
                <a:gd name="connsiteX135" fmla="*/ 76199 w 203114"/>
                <a:gd name="connsiteY135" fmla="*/ 62756 h 317462"/>
                <a:gd name="connsiteX136" fmla="*/ 74076 w 203114"/>
                <a:gd name="connsiteY136" fmla="*/ 65066 h 317462"/>
                <a:gd name="connsiteX137" fmla="*/ 74076 w 203114"/>
                <a:gd name="connsiteY137" fmla="*/ 67376 h 317462"/>
                <a:gd name="connsiteX138" fmla="*/ 76199 w 203114"/>
                <a:gd name="connsiteY138" fmla="*/ 69687 h 317462"/>
                <a:gd name="connsiteX139" fmla="*/ 71952 w 203114"/>
                <a:gd name="connsiteY139" fmla="*/ 69687 h 317462"/>
                <a:gd name="connsiteX140" fmla="*/ 67705 w 203114"/>
                <a:gd name="connsiteY140" fmla="*/ 74308 h 317462"/>
                <a:gd name="connsiteX141" fmla="*/ 67705 w 203114"/>
                <a:gd name="connsiteY141" fmla="*/ 81301 h 317462"/>
                <a:gd name="connsiteX142" fmla="*/ 69829 w 203114"/>
                <a:gd name="connsiteY142" fmla="*/ 83612 h 317462"/>
                <a:gd name="connsiteX143" fmla="*/ 55026 w 203114"/>
                <a:gd name="connsiteY143" fmla="*/ 85922 h 317462"/>
                <a:gd name="connsiteX144" fmla="*/ 55026 w 203114"/>
                <a:gd name="connsiteY144" fmla="*/ 90543 h 317462"/>
                <a:gd name="connsiteX145" fmla="*/ 59273 w 203114"/>
                <a:gd name="connsiteY145" fmla="*/ 92853 h 317462"/>
                <a:gd name="connsiteX146" fmla="*/ 63520 w 203114"/>
                <a:gd name="connsiteY146" fmla="*/ 102095 h 317462"/>
                <a:gd name="connsiteX147" fmla="*/ 57274 w 203114"/>
                <a:gd name="connsiteY147" fmla="*/ 109026 h 317462"/>
                <a:gd name="connsiteX148" fmla="*/ 57274 w 203114"/>
                <a:gd name="connsiteY148" fmla="*/ 113647 h 317462"/>
                <a:gd name="connsiteX149" fmla="*/ 51029 w 203114"/>
                <a:gd name="connsiteY149" fmla="*/ 116020 h 317462"/>
                <a:gd name="connsiteX150" fmla="*/ 55213 w 203114"/>
                <a:gd name="connsiteY150" fmla="*/ 120641 h 317462"/>
                <a:gd name="connsiteX151" fmla="*/ 59460 w 203114"/>
                <a:gd name="connsiteY151" fmla="*/ 120641 h 317462"/>
                <a:gd name="connsiteX152" fmla="*/ 63707 w 203114"/>
                <a:gd name="connsiteY152" fmla="*/ 118330 h 317462"/>
                <a:gd name="connsiteX153" fmla="*/ 65831 w 203114"/>
                <a:gd name="connsiteY153" fmla="*/ 116020 h 317462"/>
                <a:gd name="connsiteX154" fmla="*/ 65831 w 203114"/>
                <a:gd name="connsiteY154" fmla="*/ 122701 h 317462"/>
                <a:gd name="connsiteX155" fmla="*/ 63707 w 203114"/>
                <a:gd name="connsiteY155" fmla="*/ 122701 h 317462"/>
                <a:gd name="connsiteX156" fmla="*/ 59460 w 203114"/>
                <a:gd name="connsiteY156" fmla="*/ 127322 h 317462"/>
                <a:gd name="connsiteX157" fmla="*/ 55213 w 203114"/>
                <a:gd name="connsiteY157" fmla="*/ 129633 h 317462"/>
                <a:gd name="connsiteX158" fmla="*/ 55213 w 203114"/>
                <a:gd name="connsiteY158" fmla="*/ 138874 h 317462"/>
                <a:gd name="connsiteX159" fmla="*/ 57337 w 203114"/>
                <a:gd name="connsiteY159" fmla="*/ 143495 h 317462"/>
                <a:gd name="connsiteX160" fmla="*/ 59460 w 203114"/>
                <a:gd name="connsiteY160" fmla="*/ 141185 h 317462"/>
                <a:gd name="connsiteX161" fmla="*/ 70016 w 203114"/>
                <a:gd name="connsiteY161" fmla="*/ 141185 h 317462"/>
                <a:gd name="connsiteX162" fmla="*/ 74263 w 203114"/>
                <a:gd name="connsiteY162" fmla="*/ 138874 h 317462"/>
                <a:gd name="connsiteX163" fmla="*/ 76387 w 203114"/>
                <a:gd name="connsiteY163" fmla="*/ 136564 h 317462"/>
                <a:gd name="connsiteX164" fmla="*/ 70141 w 203114"/>
                <a:gd name="connsiteY164" fmla="*/ 143495 h 317462"/>
                <a:gd name="connsiteX165" fmla="*/ 74388 w 203114"/>
                <a:gd name="connsiteY165" fmla="*/ 155110 h 317462"/>
                <a:gd name="connsiteX166" fmla="*/ 72264 w 203114"/>
                <a:gd name="connsiteY166" fmla="*/ 157420 h 317462"/>
                <a:gd name="connsiteX167" fmla="*/ 70141 w 203114"/>
                <a:gd name="connsiteY167" fmla="*/ 162041 h 317462"/>
                <a:gd name="connsiteX168" fmla="*/ 65956 w 203114"/>
                <a:gd name="connsiteY168" fmla="*/ 164351 h 317462"/>
                <a:gd name="connsiteX169" fmla="*/ 63832 w 203114"/>
                <a:gd name="connsiteY169" fmla="*/ 168972 h 317462"/>
                <a:gd name="connsiteX170" fmla="*/ 63832 w 203114"/>
                <a:gd name="connsiteY170" fmla="*/ 173593 h 317462"/>
                <a:gd name="connsiteX171" fmla="*/ 65956 w 203114"/>
                <a:gd name="connsiteY171" fmla="*/ 175903 h 317462"/>
                <a:gd name="connsiteX172" fmla="*/ 72202 w 203114"/>
                <a:gd name="connsiteY172" fmla="*/ 175903 h 317462"/>
                <a:gd name="connsiteX173" fmla="*/ 76449 w 203114"/>
                <a:gd name="connsiteY173" fmla="*/ 173593 h 317462"/>
                <a:gd name="connsiteX174" fmla="*/ 84943 w 203114"/>
                <a:gd name="connsiteY174" fmla="*/ 173593 h 317462"/>
                <a:gd name="connsiteX175" fmla="*/ 89191 w 203114"/>
                <a:gd name="connsiteY175" fmla="*/ 171282 h 317462"/>
                <a:gd name="connsiteX176" fmla="*/ 91314 w 203114"/>
                <a:gd name="connsiteY176" fmla="*/ 168972 h 317462"/>
                <a:gd name="connsiteX177" fmla="*/ 95499 w 203114"/>
                <a:gd name="connsiteY177" fmla="*/ 166662 h 317462"/>
                <a:gd name="connsiteX178" fmla="*/ 106117 w 203114"/>
                <a:gd name="connsiteY178" fmla="*/ 168972 h 317462"/>
                <a:gd name="connsiteX179" fmla="*/ 101870 w 203114"/>
                <a:gd name="connsiteY179" fmla="*/ 171282 h 317462"/>
                <a:gd name="connsiteX180" fmla="*/ 93438 w 203114"/>
                <a:gd name="connsiteY180" fmla="*/ 180524 h 317462"/>
                <a:gd name="connsiteX181" fmla="*/ 93438 w 203114"/>
                <a:gd name="connsiteY181" fmla="*/ 182834 h 317462"/>
                <a:gd name="connsiteX182" fmla="*/ 99684 w 203114"/>
                <a:gd name="connsiteY182" fmla="*/ 189828 h 317462"/>
                <a:gd name="connsiteX183" fmla="*/ 103681 w 203114"/>
                <a:gd name="connsiteY183" fmla="*/ 189828 h 317462"/>
                <a:gd name="connsiteX184" fmla="*/ 105805 w 203114"/>
                <a:gd name="connsiteY184" fmla="*/ 192138 h 317462"/>
                <a:gd name="connsiteX185" fmla="*/ 107928 w 203114"/>
                <a:gd name="connsiteY185" fmla="*/ 192138 h 317462"/>
                <a:gd name="connsiteX186" fmla="*/ 109989 w 203114"/>
                <a:gd name="connsiteY186" fmla="*/ 199070 h 317462"/>
                <a:gd name="connsiteX187" fmla="*/ 103744 w 203114"/>
                <a:gd name="connsiteY187" fmla="*/ 206001 h 317462"/>
                <a:gd name="connsiteX188" fmla="*/ 103744 w 203114"/>
                <a:gd name="connsiteY188" fmla="*/ 217553 h 317462"/>
                <a:gd name="connsiteX189" fmla="*/ 78698 w 203114"/>
                <a:gd name="connsiteY189" fmla="*/ 217553 h 317462"/>
                <a:gd name="connsiteX190" fmla="*/ 76574 w 203114"/>
                <a:gd name="connsiteY190" fmla="*/ 215243 h 317462"/>
                <a:gd name="connsiteX191" fmla="*/ 70328 w 203114"/>
                <a:gd name="connsiteY191" fmla="*/ 215243 h 317462"/>
                <a:gd name="connsiteX192" fmla="*/ 68205 w 203114"/>
                <a:gd name="connsiteY192" fmla="*/ 217553 h 317462"/>
                <a:gd name="connsiteX193" fmla="*/ 74450 w 203114"/>
                <a:gd name="connsiteY193" fmla="*/ 224484 h 317462"/>
                <a:gd name="connsiteX194" fmla="*/ 66018 w 203114"/>
                <a:gd name="connsiteY194" fmla="*/ 231478 h 317462"/>
                <a:gd name="connsiteX195" fmla="*/ 80759 w 203114"/>
                <a:gd name="connsiteY195" fmla="*/ 229167 h 317462"/>
                <a:gd name="connsiteX196" fmla="*/ 80759 w 203114"/>
                <a:gd name="connsiteY196" fmla="*/ 238409 h 317462"/>
                <a:gd name="connsiteX197" fmla="*/ 76574 w 203114"/>
                <a:gd name="connsiteY197" fmla="*/ 247651 h 317462"/>
                <a:gd name="connsiteX198" fmla="*/ 74450 w 203114"/>
                <a:gd name="connsiteY198" fmla="*/ 249961 h 317462"/>
                <a:gd name="connsiteX199" fmla="*/ 70203 w 203114"/>
                <a:gd name="connsiteY199" fmla="*/ 252272 h 317462"/>
                <a:gd name="connsiteX200" fmla="*/ 63957 w 203114"/>
                <a:gd name="connsiteY200" fmla="*/ 254582 h 317462"/>
                <a:gd name="connsiteX201" fmla="*/ 59710 w 203114"/>
                <a:gd name="connsiteY201" fmla="*/ 256892 h 317462"/>
                <a:gd name="connsiteX202" fmla="*/ 57587 w 203114"/>
                <a:gd name="connsiteY202" fmla="*/ 256892 h 317462"/>
                <a:gd name="connsiteX203" fmla="*/ 57587 w 203114"/>
                <a:gd name="connsiteY203" fmla="*/ 266321 h 317462"/>
                <a:gd name="connsiteX204" fmla="*/ 59710 w 203114"/>
                <a:gd name="connsiteY204" fmla="*/ 268632 h 317462"/>
                <a:gd name="connsiteX205" fmla="*/ 61834 w 203114"/>
                <a:gd name="connsiteY205" fmla="*/ 268632 h 317462"/>
                <a:gd name="connsiteX206" fmla="*/ 63957 w 203114"/>
                <a:gd name="connsiteY206" fmla="*/ 266321 h 317462"/>
                <a:gd name="connsiteX207" fmla="*/ 68142 w 203114"/>
                <a:gd name="connsiteY207" fmla="*/ 264011 h 317462"/>
                <a:gd name="connsiteX208" fmla="*/ 70266 w 203114"/>
                <a:gd name="connsiteY208" fmla="*/ 261638 h 317462"/>
                <a:gd name="connsiteX209" fmla="*/ 72389 w 203114"/>
                <a:gd name="connsiteY209" fmla="*/ 264011 h 317462"/>
                <a:gd name="connsiteX210" fmla="*/ 72389 w 203114"/>
                <a:gd name="connsiteY210" fmla="*/ 266321 h 317462"/>
                <a:gd name="connsiteX211" fmla="*/ 74513 w 203114"/>
                <a:gd name="connsiteY211" fmla="*/ 268632 h 317462"/>
                <a:gd name="connsiteX212" fmla="*/ 82945 w 203114"/>
                <a:gd name="connsiteY212" fmla="*/ 268632 h 317462"/>
                <a:gd name="connsiteX213" fmla="*/ 85068 w 203114"/>
                <a:gd name="connsiteY213" fmla="*/ 270942 h 317462"/>
                <a:gd name="connsiteX214" fmla="*/ 89316 w 203114"/>
                <a:gd name="connsiteY214" fmla="*/ 273253 h 317462"/>
                <a:gd name="connsiteX215" fmla="*/ 91189 w 203114"/>
                <a:gd name="connsiteY215" fmla="*/ 273253 h 317462"/>
                <a:gd name="connsiteX216" fmla="*/ 97435 w 203114"/>
                <a:gd name="connsiteY216" fmla="*/ 270942 h 317462"/>
                <a:gd name="connsiteX217" fmla="*/ 101682 w 203114"/>
                <a:gd name="connsiteY217" fmla="*/ 268632 h 317462"/>
                <a:gd name="connsiteX218" fmla="*/ 103681 w 203114"/>
                <a:gd name="connsiteY218" fmla="*/ 266321 h 317462"/>
                <a:gd name="connsiteX219" fmla="*/ 112113 w 203114"/>
                <a:gd name="connsiteY219" fmla="*/ 266321 h 317462"/>
                <a:gd name="connsiteX220" fmla="*/ 109989 w 203114"/>
                <a:gd name="connsiteY220" fmla="*/ 268632 h 317462"/>
                <a:gd name="connsiteX221" fmla="*/ 105805 w 203114"/>
                <a:gd name="connsiteY221" fmla="*/ 270942 h 317462"/>
                <a:gd name="connsiteX222" fmla="*/ 103681 w 203114"/>
                <a:gd name="connsiteY222" fmla="*/ 275563 h 317462"/>
                <a:gd name="connsiteX223" fmla="*/ 99434 w 203114"/>
                <a:gd name="connsiteY223" fmla="*/ 277873 h 317462"/>
                <a:gd name="connsiteX224" fmla="*/ 97310 w 203114"/>
                <a:gd name="connsiteY224" fmla="*/ 280184 h 317462"/>
                <a:gd name="connsiteX225" fmla="*/ 74076 w 203114"/>
                <a:gd name="connsiteY225" fmla="*/ 280184 h 317462"/>
                <a:gd name="connsiteX226" fmla="*/ 74076 w 203114"/>
                <a:gd name="connsiteY226" fmla="*/ 285054 h 317462"/>
                <a:gd name="connsiteX227" fmla="*/ 69829 w 203114"/>
                <a:gd name="connsiteY227" fmla="*/ 285054 h 317462"/>
                <a:gd name="connsiteX228" fmla="*/ 65644 w 203114"/>
                <a:gd name="connsiteY228" fmla="*/ 287365 h 317462"/>
                <a:gd name="connsiteX229" fmla="*/ 63520 w 203114"/>
                <a:gd name="connsiteY229" fmla="*/ 289675 h 317462"/>
                <a:gd name="connsiteX230" fmla="*/ 63520 w 203114"/>
                <a:gd name="connsiteY230" fmla="*/ 296606 h 317462"/>
                <a:gd name="connsiteX231" fmla="*/ 61396 w 203114"/>
                <a:gd name="connsiteY231" fmla="*/ 298917 h 317462"/>
                <a:gd name="connsiteX232" fmla="*/ 50841 w 203114"/>
                <a:gd name="connsiteY232" fmla="*/ 298917 h 317462"/>
                <a:gd name="connsiteX233" fmla="*/ 50841 w 203114"/>
                <a:gd name="connsiteY233" fmla="*/ 301290 h 317462"/>
                <a:gd name="connsiteX234" fmla="*/ 48718 w 203114"/>
                <a:gd name="connsiteY234" fmla="*/ 303600 h 317462"/>
                <a:gd name="connsiteX235" fmla="*/ 48718 w 203114"/>
                <a:gd name="connsiteY235" fmla="*/ 305910 h 317462"/>
                <a:gd name="connsiteX236" fmla="*/ 44470 w 203114"/>
                <a:gd name="connsiteY236" fmla="*/ 310531 h 317462"/>
                <a:gd name="connsiteX237" fmla="*/ 40223 w 203114"/>
                <a:gd name="connsiteY237" fmla="*/ 312842 h 317462"/>
                <a:gd name="connsiteX238" fmla="*/ 38100 w 203114"/>
                <a:gd name="connsiteY238" fmla="*/ 312842 h 317462"/>
                <a:gd name="connsiteX239" fmla="*/ 38100 w 203114"/>
                <a:gd name="connsiteY239" fmla="*/ 315152 h 317462"/>
                <a:gd name="connsiteX240" fmla="*/ 40223 w 203114"/>
                <a:gd name="connsiteY240" fmla="*/ 315152 h 317462"/>
                <a:gd name="connsiteX241" fmla="*/ 42347 w 203114"/>
                <a:gd name="connsiteY241" fmla="*/ 317462 h 317462"/>
                <a:gd name="connsiteX242" fmla="*/ 52902 w 203114"/>
                <a:gd name="connsiteY242" fmla="*/ 317462 h 317462"/>
                <a:gd name="connsiteX243" fmla="*/ 55026 w 203114"/>
                <a:gd name="connsiteY243" fmla="*/ 312842 h 317462"/>
                <a:gd name="connsiteX244" fmla="*/ 61272 w 203114"/>
                <a:gd name="connsiteY244" fmla="*/ 305910 h 317462"/>
                <a:gd name="connsiteX245" fmla="*/ 73763 w 203114"/>
                <a:gd name="connsiteY245" fmla="*/ 305910 h 317462"/>
                <a:gd name="connsiteX246" fmla="*/ 75887 w 203114"/>
                <a:gd name="connsiteY246" fmla="*/ 308221 h 317462"/>
                <a:gd name="connsiteX247" fmla="*/ 80071 w 203114"/>
                <a:gd name="connsiteY247" fmla="*/ 310531 h 317462"/>
                <a:gd name="connsiteX248" fmla="*/ 84943 w 203114"/>
                <a:gd name="connsiteY248" fmla="*/ 310531 h 317462"/>
                <a:gd name="connsiteX249" fmla="*/ 87067 w 203114"/>
                <a:gd name="connsiteY249" fmla="*/ 305910 h 317462"/>
                <a:gd name="connsiteX250" fmla="*/ 89191 w 203114"/>
                <a:gd name="connsiteY250" fmla="*/ 303600 h 317462"/>
                <a:gd name="connsiteX251" fmla="*/ 91314 w 203114"/>
                <a:gd name="connsiteY251" fmla="*/ 298917 h 317462"/>
                <a:gd name="connsiteX252" fmla="*/ 95499 w 203114"/>
                <a:gd name="connsiteY252" fmla="*/ 294296 h 317462"/>
                <a:gd name="connsiteX253" fmla="*/ 101745 w 203114"/>
                <a:gd name="connsiteY253" fmla="*/ 294296 h 317462"/>
                <a:gd name="connsiteX254" fmla="*/ 105992 w 203114"/>
                <a:gd name="connsiteY254" fmla="*/ 298917 h 317462"/>
                <a:gd name="connsiteX255" fmla="*/ 116173 w 203114"/>
                <a:gd name="connsiteY255" fmla="*/ 298917 h 317462"/>
                <a:gd name="connsiteX256" fmla="*/ 124604 w 203114"/>
                <a:gd name="connsiteY256" fmla="*/ 294296 h 317462"/>
                <a:gd name="connsiteX257" fmla="*/ 126728 w 203114"/>
                <a:gd name="connsiteY257" fmla="*/ 294296 h 317462"/>
                <a:gd name="connsiteX258" fmla="*/ 128852 w 203114"/>
                <a:gd name="connsiteY258" fmla="*/ 296606 h 317462"/>
                <a:gd name="connsiteX259" fmla="*/ 133099 w 203114"/>
                <a:gd name="connsiteY259" fmla="*/ 296606 h 317462"/>
                <a:gd name="connsiteX260" fmla="*/ 137284 w 203114"/>
                <a:gd name="connsiteY260" fmla="*/ 298917 h 317462"/>
                <a:gd name="connsiteX261" fmla="*/ 139407 w 203114"/>
                <a:gd name="connsiteY261" fmla="*/ 298917 h 317462"/>
                <a:gd name="connsiteX262" fmla="*/ 139407 w 203114"/>
                <a:gd name="connsiteY262" fmla="*/ 296606 h 317462"/>
                <a:gd name="connsiteX263" fmla="*/ 137284 w 203114"/>
                <a:gd name="connsiteY263" fmla="*/ 294296 h 317462"/>
                <a:gd name="connsiteX264" fmla="*/ 137284 w 203114"/>
                <a:gd name="connsiteY264" fmla="*/ 289675 h 317462"/>
                <a:gd name="connsiteX265" fmla="*/ 139407 w 203114"/>
                <a:gd name="connsiteY265" fmla="*/ 289675 h 317462"/>
                <a:gd name="connsiteX266" fmla="*/ 143655 w 203114"/>
                <a:gd name="connsiteY266" fmla="*/ 291986 h 317462"/>
                <a:gd name="connsiteX267" fmla="*/ 145778 w 203114"/>
                <a:gd name="connsiteY267" fmla="*/ 294296 h 317462"/>
                <a:gd name="connsiteX268" fmla="*/ 150025 w 203114"/>
                <a:gd name="connsiteY268" fmla="*/ 291986 h 317462"/>
                <a:gd name="connsiteX269" fmla="*/ 175383 w 203114"/>
                <a:gd name="connsiteY269" fmla="*/ 291986 h 317462"/>
                <a:gd name="connsiteX270" fmla="*/ 183815 w 203114"/>
                <a:gd name="connsiteY270" fmla="*/ 289675 h 317462"/>
                <a:gd name="connsiteX271" fmla="*/ 188063 w 203114"/>
                <a:gd name="connsiteY271" fmla="*/ 287365 h 317462"/>
                <a:gd name="connsiteX272" fmla="*/ 190186 w 203114"/>
                <a:gd name="connsiteY272" fmla="*/ 282744 h 317462"/>
                <a:gd name="connsiteX273" fmla="*/ 192310 w 203114"/>
                <a:gd name="connsiteY273" fmla="*/ 280433 h 317462"/>
                <a:gd name="connsiteX274" fmla="*/ 194371 w 203114"/>
                <a:gd name="connsiteY274" fmla="*/ 275813 h 317462"/>
                <a:gd name="connsiteX275" fmla="*/ 175633 w 203114"/>
                <a:gd name="connsiteY275" fmla="*/ 273502 h 317462"/>
                <a:gd name="connsiteX276" fmla="*/ 184065 w 203114"/>
                <a:gd name="connsiteY276" fmla="*/ 271192 h 317462"/>
                <a:gd name="connsiteX277" fmla="*/ 181942 w 203114"/>
                <a:gd name="connsiteY277" fmla="*/ 264261 h 317462"/>
                <a:gd name="connsiteX278" fmla="*/ 186189 w 203114"/>
                <a:gd name="connsiteY278" fmla="*/ 259577 h 317462"/>
                <a:gd name="connsiteX279" fmla="*/ 190436 w 203114"/>
                <a:gd name="connsiteY279" fmla="*/ 257267 h 317462"/>
                <a:gd name="connsiteX280" fmla="*/ 192559 w 203114"/>
                <a:gd name="connsiteY280" fmla="*/ 257267 h 317462"/>
                <a:gd name="connsiteX281" fmla="*/ 196744 w 203114"/>
                <a:gd name="connsiteY281" fmla="*/ 254957 h 317462"/>
                <a:gd name="connsiteX282" fmla="*/ 198868 w 203114"/>
                <a:gd name="connsiteY282" fmla="*/ 252646 h 317462"/>
                <a:gd name="connsiteX283" fmla="*/ 203115 w 203114"/>
                <a:gd name="connsiteY283" fmla="*/ 238784 h 317462"/>
                <a:gd name="connsiteX284" fmla="*/ 200991 w 203114"/>
                <a:gd name="connsiteY284" fmla="*/ 234163 h 317462"/>
                <a:gd name="connsiteX285" fmla="*/ 198868 w 203114"/>
                <a:gd name="connsiteY285" fmla="*/ 231852 h 317462"/>
                <a:gd name="connsiteX286" fmla="*/ 194621 w 203114"/>
                <a:gd name="connsiteY286" fmla="*/ 229542 h 317462"/>
                <a:gd name="connsiteX287" fmla="*/ 190436 w 203114"/>
                <a:gd name="connsiteY287" fmla="*/ 229542 h 317462"/>
                <a:gd name="connsiteX288" fmla="*/ 186189 w 203114"/>
                <a:gd name="connsiteY288" fmla="*/ 227232 h 317462"/>
                <a:gd name="connsiteX289" fmla="*/ 67580 w 203114"/>
                <a:gd name="connsiteY289" fmla="*/ 155297 h 317462"/>
                <a:gd name="connsiteX290" fmla="*/ 67580 w 203114"/>
                <a:gd name="connsiteY290" fmla="*/ 150614 h 317462"/>
                <a:gd name="connsiteX291" fmla="*/ 65519 w 203114"/>
                <a:gd name="connsiteY291" fmla="*/ 148303 h 317462"/>
                <a:gd name="connsiteX292" fmla="*/ 65519 w 203114"/>
                <a:gd name="connsiteY292" fmla="*/ 145993 h 317462"/>
                <a:gd name="connsiteX293" fmla="*/ 61272 w 203114"/>
                <a:gd name="connsiteY293" fmla="*/ 150614 h 317462"/>
                <a:gd name="connsiteX294" fmla="*/ 61272 w 203114"/>
                <a:gd name="connsiteY294" fmla="*/ 152986 h 317462"/>
                <a:gd name="connsiteX295" fmla="*/ 63395 w 203114"/>
                <a:gd name="connsiteY295" fmla="*/ 155297 h 317462"/>
                <a:gd name="connsiteX296" fmla="*/ 120482 w 203114"/>
                <a:gd name="connsiteY296" fmla="*/ 53452 h 317462"/>
                <a:gd name="connsiteX297" fmla="*/ 120482 w 203114"/>
                <a:gd name="connsiteY297" fmla="*/ 58072 h 317462"/>
                <a:gd name="connsiteX298" fmla="*/ 124667 w 203114"/>
                <a:gd name="connsiteY298" fmla="*/ 53452 h 317462"/>
                <a:gd name="connsiteX299" fmla="*/ 152149 w 203114"/>
                <a:gd name="connsiteY299" fmla="*/ 18733 h 317462"/>
                <a:gd name="connsiteX300" fmla="*/ 152149 w 203114"/>
                <a:gd name="connsiteY300" fmla="*/ 25664 h 317462"/>
                <a:gd name="connsiteX301" fmla="*/ 154272 w 203114"/>
                <a:gd name="connsiteY301" fmla="*/ 25664 h 317462"/>
                <a:gd name="connsiteX302" fmla="*/ 156396 w 203114"/>
                <a:gd name="connsiteY302" fmla="*/ 23354 h 317462"/>
                <a:gd name="connsiteX303" fmla="*/ 158520 w 203114"/>
                <a:gd name="connsiteY303" fmla="*/ 18733 h 317462"/>
                <a:gd name="connsiteX304" fmla="*/ 158520 w 203114"/>
                <a:gd name="connsiteY304" fmla="*/ 9554 h 317462"/>
                <a:gd name="connsiteX305" fmla="*/ 154272 w 203114"/>
                <a:gd name="connsiteY305" fmla="*/ 4933 h 317462"/>
                <a:gd name="connsiteX306" fmla="*/ 152149 w 203114"/>
                <a:gd name="connsiteY306" fmla="*/ 9554 h 317462"/>
                <a:gd name="connsiteX307" fmla="*/ 150088 w 203114"/>
                <a:gd name="connsiteY307" fmla="*/ 11864 h 317462"/>
                <a:gd name="connsiteX308" fmla="*/ 147964 w 203114"/>
                <a:gd name="connsiteY308" fmla="*/ 11864 h 317462"/>
                <a:gd name="connsiteX309" fmla="*/ 147964 w 203114"/>
                <a:gd name="connsiteY309" fmla="*/ 16548 h 317462"/>
                <a:gd name="connsiteX310" fmla="*/ 150088 w 203114"/>
                <a:gd name="connsiteY310" fmla="*/ 16548 h 317462"/>
                <a:gd name="connsiteX311" fmla="*/ 166952 w 203114"/>
                <a:gd name="connsiteY311" fmla="*/ 0 h 317462"/>
                <a:gd name="connsiteX312" fmla="*/ 164828 w 203114"/>
                <a:gd name="connsiteY312" fmla="*/ 0 h 317462"/>
                <a:gd name="connsiteX313" fmla="*/ 160643 w 203114"/>
                <a:gd name="connsiteY313" fmla="*/ 4683 h 317462"/>
                <a:gd name="connsiteX314" fmla="*/ 166889 w 203114"/>
                <a:gd name="connsiteY314" fmla="*/ 4683 h 317462"/>
                <a:gd name="connsiteX315" fmla="*/ 166889 w 203114"/>
                <a:gd name="connsiteY315" fmla="*/ 2373 h 317462"/>
                <a:gd name="connsiteX316" fmla="*/ 169013 w 203114"/>
                <a:gd name="connsiteY316" fmla="*/ 0 h 317462"/>
                <a:gd name="connsiteX317" fmla="*/ 48593 w 203114"/>
                <a:gd name="connsiteY317" fmla="*/ 99535 h 317462"/>
                <a:gd name="connsiteX318" fmla="*/ 48593 w 203114"/>
                <a:gd name="connsiteY318" fmla="*/ 90293 h 317462"/>
                <a:gd name="connsiteX319" fmla="*/ 44345 w 203114"/>
                <a:gd name="connsiteY319" fmla="*/ 90293 h 317462"/>
                <a:gd name="connsiteX320" fmla="*/ 42222 w 203114"/>
                <a:gd name="connsiteY320" fmla="*/ 92604 h 317462"/>
                <a:gd name="connsiteX321" fmla="*/ 42222 w 203114"/>
                <a:gd name="connsiteY321" fmla="*/ 94914 h 317462"/>
                <a:gd name="connsiteX322" fmla="*/ 44345 w 203114"/>
                <a:gd name="connsiteY322" fmla="*/ 97224 h 317462"/>
                <a:gd name="connsiteX323" fmla="*/ 38100 w 203114"/>
                <a:gd name="connsiteY323" fmla="*/ 97224 h 317462"/>
                <a:gd name="connsiteX324" fmla="*/ 38100 w 203114"/>
                <a:gd name="connsiteY324" fmla="*/ 99535 h 317462"/>
                <a:gd name="connsiteX325" fmla="*/ 40223 w 203114"/>
                <a:gd name="connsiteY325" fmla="*/ 101845 h 317462"/>
                <a:gd name="connsiteX326" fmla="*/ 42347 w 203114"/>
                <a:gd name="connsiteY326" fmla="*/ 101845 h 317462"/>
                <a:gd name="connsiteX327" fmla="*/ 44470 w 203114"/>
                <a:gd name="connsiteY327" fmla="*/ 104156 h 317462"/>
                <a:gd name="connsiteX328" fmla="*/ 52902 w 203114"/>
                <a:gd name="connsiteY328" fmla="*/ 104156 h 317462"/>
                <a:gd name="connsiteX329" fmla="*/ 116173 w 203114"/>
                <a:gd name="connsiteY329" fmla="*/ 46583 h 317462"/>
                <a:gd name="connsiteX330" fmla="*/ 114049 w 203114"/>
                <a:gd name="connsiteY330" fmla="*/ 46583 h 317462"/>
                <a:gd name="connsiteX331" fmla="*/ 111926 w 203114"/>
                <a:gd name="connsiteY331" fmla="*/ 48893 h 317462"/>
                <a:gd name="connsiteX332" fmla="*/ 111926 w 203114"/>
                <a:gd name="connsiteY332" fmla="*/ 53514 h 317462"/>
                <a:gd name="connsiteX333" fmla="*/ 116173 w 203114"/>
                <a:gd name="connsiteY333" fmla="*/ 53514 h 317462"/>
                <a:gd name="connsiteX334" fmla="*/ 118296 w 203114"/>
                <a:gd name="connsiteY334" fmla="*/ 48893 h 317462"/>
                <a:gd name="connsiteX335" fmla="*/ 40036 w 203114"/>
                <a:gd name="connsiteY335" fmla="*/ 150676 h 317462"/>
                <a:gd name="connsiteX336" fmla="*/ 44283 w 203114"/>
                <a:gd name="connsiteY336" fmla="*/ 150676 h 317462"/>
                <a:gd name="connsiteX337" fmla="*/ 48530 w 203114"/>
                <a:gd name="connsiteY337" fmla="*/ 148366 h 317462"/>
                <a:gd name="connsiteX338" fmla="*/ 48530 w 203114"/>
                <a:gd name="connsiteY338" fmla="*/ 143745 h 317462"/>
                <a:gd name="connsiteX339" fmla="*/ 46407 w 203114"/>
                <a:gd name="connsiteY339" fmla="*/ 141434 h 317462"/>
                <a:gd name="connsiteX340" fmla="*/ 42160 w 203114"/>
                <a:gd name="connsiteY340" fmla="*/ 141434 h 317462"/>
                <a:gd name="connsiteX341" fmla="*/ 40036 w 203114"/>
                <a:gd name="connsiteY341" fmla="*/ 143745 h 317462"/>
                <a:gd name="connsiteX342" fmla="*/ 37912 w 203114"/>
                <a:gd name="connsiteY342" fmla="*/ 148366 h 317462"/>
                <a:gd name="connsiteX343" fmla="*/ 37912 w 203114"/>
                <a:gd name="connsiteY343" fmla="*/ 150676 h 317462"/>
                <a:gd name="connsiteX344" fmla="*/ 46282 w 203114"/>
                <a:gd name="connsiteY344" fmla="*/ 120641 h 317462"/>
                <a:gd name="connsiteX345" fmla="*/ 44158 w 203114"/>
                <a:gd name="connsiteY345" fmla="*/ 120641 h 317462"/>
                <a:gd name="connsiteX346" fmla="*/ 44158 w 203114"/>
                <a:gd name="connsiteY346" fmla="*/ 129882 h 317462"/>
                <a:gd name="connsiteX347" fmla="*/ 46282 w 203114"/>
                <a:gd name="connsiteY347" fmla="*/ 129882 h 317462"/>
                <a:gd name="connsiteX348" fmla="*/ 48405 w 203114"/>
                <a:gd name="connsiteY348" fmla="*/ 127572 h 317462"/>
                <a:gd name="connsiteX349" fmla="*/ 52590 w 203114"/>
                <a:gd name="connsiteY349" fmla="*/ 127572 h 317462"/>
                <a:gd name="connsiteX350" fmla="*/ 50529 w 203114"/>
                <a:gd name="connsiteY350" fmla="*/ 122951 h 317462"/>
                <a:gd name="connsiteX351" fmla="*/ 48405 w 203114"/>
                <a:gd name="connsiteY351" fmla="*/ 120641 h 317462"/>
                <a:gd name="connsiteX352" fmla="*/ 56837 w 203114"/>
                <a:gd name="connsiteY352" fmla="*/ 146055 h 317462"/>
                <a:gd name="connsiteX353" fmla="*/ 54713 w 203114"/>
                <a:gd name="connsiteY353" fmla="*/ 146055 h 317462"/>
                <a:gd name="connsiteX354" fmla="*/ 52590 w 203114"/>
                <a:gd name="connsiteY354" fmla="*/ 148366 h 317462"/>
                <a:gd name="connsiteX355" fmla="*/ 52590 w 203114"/>
                <a:gd name="connsiteY355" fmla="*/ 153049 h 317462"/>
                <a:gd name="connsiteX356" fmla="*/ 50529 w 203114"/>
                <a:gd name="connsiteY356" fmla="*/ 159980 h 317462"/>
                <a:gd name="connsiteX357" fmla="*/ 54713 w 203114"/>
                <a:gd name="connsiteY357" fmla="*/ 155359 h 317462"/>
                <a:gd name="connsiteX358" fmla="*/ 56837 w 203114"/>
                <a:gd name="connsiteY358" fmla="*/ 150676 h 31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203114" h="317462">
                  <a:moveTo>
                    <a:pt x="25483" y="97724"/>
                  </a:moveTo>
                  <a:lnTo>
                    <a:pt x="21298" y="109276"/>
                  </a:lnTo>
                  <a:lnTo>
                    <a:pt x="27544" y="100034"/>
                  </a:lnTo>
                  <a:close/>
                  <a:moveTo>
                    <a:pt x="37975" y="81551"/>
                  </a:moveTo>
                  <a:lnTo>
                    <a:pt x="44220" y="81551"/>
                  </a:lnTo>
                  <a:lnTo>
                    <a:pt x="46344" y="79241"/>
                  </a:lnTo>
                  <a:lnTo>
                    <a:pt x="46344" y="76930"/>
                  </a:lnTo>
                  <a:lnTo>
                    <a:pt x="48467" y="72247"/>
                  </a:lnTo>
                  <a:lnTo>
                    <a:pt x="52652" y="67626"/>
                  </a:lnTo>
                  <a:lnTo>
                    <a:pt x="52652" y="65316"/>
                  </a:lnTo>
                  <a:lnTo>
                    <a:pt x="48467" y="67626"/>
                  </a:lnTo>
                  <a:lnTo>
                    <a:pt x="46344" y="67626"/>
                  </a:lnTo>
                  <a:lnTo>
                    <a:pt x="40098" y="74557"/>
                  </a:lnTo>
                  <a:lnTo>
                    <a:pt x="37975" y="72247"/>
                  </a:lnTo>
                  <a:lnTo>
                    <a:pt x="33790" y="72247"/>
                  </a:lnTo>
                  <a:lnTo>
                    <a:pt x="31666" y="74557"/>
                  </a:lnTo>
                  <a:lnTo>
                    <a:pt x="31666" y="81551"/>
                  </a:lnTo>
                  <a:lnTo>
                    <a:pt x="33790" y="83862"/>
                  </a:lnTo>
                  <a:lnTo>
                    <a:pt x="33790" y="88482"/>
                  </a:lnTo>
                  <a:close/>
                  <a:moveTo>
                    <a:pt x="27419" y="88482"/>
                  </a:moveTo>
                  <a:lnTo>
                    <a:pt x="25296" y="88482"/>
                  </a:lnTo>
                  <a:lnTo>
                    <a:pt x="23234" y="90793"/>
                  </a:lnTo>
                  <a:lnTo>
                    <a:pt x="23234" y="93103"/>
                  </a:lnTo>
                  <a:lnTo>
                    <a:pt x="29480" y="93103"/>
                  </a:lnTo>
                  <a:lnTo>
                    <a:pt x="29480" y="88482"/>
                  </a:lnTo>
                  <a:close/>
                  <a:moveTo>
                    <a:pt x="44345" y="194636"/>
                  </a:moveTo>
                  <a:lnTo>
                    <a:pt x="46469" y="192326"/>
                  </a:lnTo>
                  <a:lnTo>
                    <a:pt x="46469" y="190015"/>
                  </a:lnTo>
                  <a:lnTo>
                    <a:pt x="50716" y="190015"/>
                  </a:lnTo>
                  <a:lnTo>
                    <a:pt x="52777" y="185332"/>
                  </a:lnTo>
                  <a:lnTo>
                    <a:pt x="54901" y="183022"/>
                  </a:lnTo>
                  <a:lnTo>
                    <a:pt x="54901" y="178401"/>
                  </a:lnTo>
                  <a:lnTo>
                    <a:pt x="48655" y="171470"/>
                  </a:lnTo>
                  <a:lnTo>
                    <a:pt x="48655" y="166849"/>
                  </a:lnTo>
                  <a:lnTo>
                    <a:pt x="46531" y="169159"/>
                  </a:lnTo>
                  <a:lnTo>
                    <a:pt x="44408" y="164538"/>
                  </a:lnTo>
                  <a:lnTo>
                    <a:pt x="42284" y="162228"/>
                  </a:lnTo>
                  <a:lnTo>
                    <a:pt x="27482" y="162228"/>
                  </a:lnTo>
                  <a:lnTo>
                    <a:pt x="25358" y="164538"/>
                  </a:lnTo>
                  <a:lnTo>
                    <a:pt x="10556" y="173780"/>
                  </a:lnTo>
                  <a:lnTo>
                    <a:pt x="10556" y="178401"/>
                  </a:lnTo>
                  <a:lnTo>
                    <a:pt x="8494" y="178401"/>
                  </a:lnTo>
                  <a:lnTo>
                    <a:pt x="6371" y="180711"/>
                  </a:lnTo>
                  <a:lnTo>
                    <a:pt x="4247" y="180711"/>
                  </a:lnTo>
                  <a:lnTo>
                    <a:pt x="0" y="185332"/>
                  </a:lnTo>
                  <a:lnTo>
                    <a:pt x="2123" y="187643"/>
                  </a:lnTo>
                  <a:lnTo>
                    <a:pt x="10556" y="192326"/>
                  </a:lnTo>
                  <a:lnTo>
                    <a:pt x="14803" y="192326"/>
                  </a:lnTo>
                  <a:lnTo>
                    <a:pt x="23297" y="183022"/>
                  </a:lnTo>
                  <a:lnTo>
                    <a:pt x="29543" y="192326"/>
                  </a:lnTo>
                  <a:lnTo>
                    <a:pt x="42034" y="194636"/>
                  </a:lnTo>
                  <a:close/>
                  <a:moveTo>
                    <a:pt x="78198" y="187643"/>
                  </a:moveTo>
                  <a:lnTo>
                    <a:pt x="76074" y="185332"/>
                  </a:lnTo>
                  <a:lnTo>
                    <a:pt x="71827" y="185332"/>
                  </a:lnTo>
                  <a:lnTo>
                    <a:pt x="71827" y="187643"/>
                  </a:lnTo>
                  <a:lnTo>
                    <a:pt x="69704" y="192326"/>
                  </a:lnTo>
                  <a:lnTo>
                    <a:pt x="67580" y="194636"/>
                  </a:lnTo>
                  <a:lnTo>
                    <a:pt x="73826" y="194636"/>
                  </a:lnTo>
                  <a:lnTo>
                    <a:pt x="78073" y="190015"/>
                  </a:lnTo>
                  <a:close/>
                  <a:moveTo>
                    <a:pt x="177570" y="227044"/>
                  </a:moveTo>
                  <a:lnTo>
                    <a:pt x="175446" y="229355"/>
                  </a:lnTo>
                  <a:lnTo>
                    <a:pt x="175446" y="231665"/>
                  </a:lnTo>
                  <a:lnTo>
                    <a:pt x="169200" y="231665"/>
                  </a:lnTo>
                  <a:lnTo>
                    <a:pt x="169200" y="227044"/>
                  </a:lnTo>
                  <a:lnTo>
                    <a:pt x="171324" y="222361"/>
                  </a:lnTo>
                  <a:lnTo>
                    <a:pt x="175571" y="217740"/>
                  </a:lnTo>
                  <a:lnTo>
                    <a:pt x="173447" y="215430"/>
                  </a:lnTo>
                  <a:lnTo>
                    <a:pt x="160955" y="208499"/>
                  </a:lnTo>
                  <a:lnTo>
                    <a:pt x="158832" y="208499"/>
                  </a:lnTo>
                  <a:lnTo>
                    <a:pt x="156708" y="206188"/>
                  </a:lnTo>
                  <a:lnTo>
                    <a:pt x="158832" y="206188"/>
                  </a:lnTo>
                  <a:lnTo>
                    <a:pt x="160955" y="203878"/>
                  </a:lnTo>
                  <a:lnTo>
                    <a:pt x="169387" y="203878"/>
                  </a:lnTo>
                  <a:lnTo>
                    <a:pt x="165140" y="199257"/>
                  </a:lnTo>
                  <a:lnTo>
                    <a:pt x="165140" y="196947"/>
                  </a:lnTo>
                  <a:lnTo>
                    <a:pt x="160955" y="192326"/>
                  </a:lnTo>
                  <a:lnTo>
                    <a:pt x="158832" y="187643"/>
                  </a:lnTo>
                  <a:lnTo>
                    <a:pt x="152586" y="180711"/>
                  </a:lnTo>
                  <a:lnTo>
                    <a:pt x="148401" y="180711"/>
                  </a:lnTo>
                  <a:lnTo>
                    <a:pt x="146278" y="176091"/>
                  </a:lnTo>
                  <a:lnTo>
                    <a:pt x="142031" y="173780"/>
                  </a:lnTo>
                  <a:lnTo>
                    <a:pt x="137783" y="169159"/>
                  </a:lnTo>
                  <a:lnTo>
                    <a:pt x="137783" y="160167"/>
                  </a:lnTo>
                  <a:lnTo>
                    <a:pt x="139907" y="155547"/>
                  </a:lnTo>
                  <a:lnTo>
                    <a:pt x="139907" y="150863"/>
                  </a:lnTo>
                  <a:lnTo>
                    <a:pt x="135722" y="150863"/>
                  </a:lnTo>
                  <a:lnTo>
                    <a:pt x="133598" y="148553"/>
                  </a:lnTo>
                  <a:lnTo>
                    <a:pt x="131475" y="143932"/>
                  </a:lnTo>
                  <a:lnTo>
                    <a:pt x="127228" y="139311"/>
                  </a:lnTo>
                  <a:lnTo>
                    <a:pt x="120982" y="137001"/>
                  </a:lnTo>
                  <a:lnTo>
                    <a:pt x="114736" y="137001"/>
                  </a:lnTo>
                  <a:lnTo>
                    <a:pt x="108490" y="139311"/>
                  </a:lnTo>
                  <a:lnTo>
                    <a:pt x="103681" y="141434"/>
                  </a:lnTo>
                  <a:lnTo>
                    <a:pt x="101557" y="141434"/>
                  </a:lnTo>
                  <a:lnTo>
                    <a:pt x="95311" y="134503"/>
                  </a:lnTo>
                  <a:lnTo>
                    <a:pt x="99559" y="134503"/>
                  </a:lnTo>
                  <a:lnTo>
                    <a:pt x="103806" y="136814"/>
                  </a:lnTo>
                  <a:lnTo>
                    <a:pt x="108053" y="136814"/>
                  </a:lnTo>
                  <a:lnTo>
                    <a:pt x="116485" y="132193"/>
                  </a:lnTo>
                  <a:lnTo>
                    <a:pt x="118609" y="129882"/>
                  </a:lnTo>
                  <a:lnTo>
                    <a:pt x="116173" y="129882"/>
                  </a:lnTo>
                  <a:lnTo>
                    <a:pt x="114049" y="127572"/>
                  </a:lnTo>
                  <a:lnTo>
                    <a:pt x="107803" y="127572"/>
                  </a:lnTo>
                  <a:lnTo>
                    <a:pt x="116235" y="125262"/>
                  </a:lnTo>
                  <a:lnTo>
                    <a:pt x="118359" y="122951"/>
                  </a:lnTo>
                  <a:lnTo>
                    <a:pt x="122544" y="120641"/>
                  </a:lnTo>
                  <a:lnTo>
                    <a:pt x="126791" y="116020"/>
                  </a:lnTo>
                  <a:lnTo>
                    <a:pt x="126791" y="111337"/>
                  </a:lnTo>
                  <a:lnTo>
                    <a:pt x="128914" y="106716"/>
                  </a:lnTo>
                  <a:lnTo>
                    <a:pt x="131038" y="104405"/>
                  </a:lnTo>
                  <a:lnTo>
                    <a:pt x="133161" y="99785"/>
                  </a:lnTo>
                  <a:lnTo>
                    <a:pt x="135285" y="97474"/>
                  </a:lnTo>
                  <a:lnTo>
                    <a:pt x="139470" y="95164"/>
                  </a:lnTo>
                  <a:lnTo>
                    <a:pt x="141593" y="95164"/>
                  </a:lnTo>
                  <a:lnTo>
                    <a:pt x="141593" y="92853"/>
                  </a:lnTo>
                  <a:lnTo>
                    <a:pt x="139470" y="90543"/>
                  </a:lnTo>
                  <a:lnTo>
                    <a:pt x="111988" y="90543"/>
                  </a:lnTo>
                  <a:lnTo>
                    <a:pt x="111988" y="88233"/>
                  </a:lnTo>
                  <a:lnTo>
                    <a:pt x="101433" y="88233"/>
                  </a:lnTo>
                  <a:lnTo>
                    <a:pt x="97185" y="90543"/>
                  </a:lnTo>
                  <a:lnTo>
                    <a:pt x="93000" y="90543"/>
                  </a:lnTo>
                  <a:lnTo>
                    <a:pt x="90877" y="92853"/>
                  </a:lnTo>
                  <a:lnTo>
                    <a:pt x="88753" y="92853"/>
                  </a:lnTo>
                  <a:lnTo>
                    <a:pt x="93000" y="88233"/>
                  </a:lnTo>
                  <a:lnTo>
                    <a:pt x="88753" y="83612"/>
                  </a:lnTo>
                  <a:lnTo>
                    <a:pt x="94999" y="81301"/>
                  </a:lnTo>
                  <a:lnTo>
                    <a:pt x="105617" y="74308"/>
                  </a:lnTo>
                  <a:lnTo>
                    <a:pt x="109802" y="71997"/>
                  </a:lnTo>
                  <a:lnTo>
                    <a:pt x="114049" y="62756"/>
                  </a:lnTo>
                  <a:lnTo>
                    <a:pt x="111926" y="60445"/>
                  </a:lnTo>
                  <a:lnTo>
                    <a:pt x="101370" y="60445"/>
                  </a:lnTo>
                  <a:lnTo>
                    <a:pt x="97123" y="62756"/>
                  </a:lnTo>
                  <a:lnTo>
                    <a:pt x="90877" y="65066"/>
                  </a:lnTo>
                  <a:lnTo>
                    <a:pt x="84631" y="65066"/>
                  </a:lnTo>
                  <a:lnTo>
                    <a:pt x="80384" y="62756"/>
                  </a:lnTo>
                  <a:lnTo>
                    <a:pt x="76199" y="62756"/>
                  </a:lnTo>
                  <a:lnTo>
                    <a:pt x="74076" y="65066"/>
                  </a:lnTo>
                  <a:lnTo>
                    <a:pt x="74076" y="67376"/>
                  </a:lnTo>
                  <a:lnTo>
                    <a:pt x="76199" y="69687"/>
                  </a:lnTo>
                  <a:lnTo>
                    <a:pt x="71952" y="69687"/>
                  </a:lnTo>
                  <a:lnTo>
                    <a:pt x="67705" y="74308"/>
                  </a:lnTo>
                  <a:lnTo>
                    <a:pt x="67705" y="81301"/>
                  </a:lnTo>
                  <a:lnTo>
                    <a:pt x="69829" y="83612"/>
                  </a:lnTo>
                  <a:lnTo>
                    <a:pt x="55026" y="85922"/>
                  </a:lnTo>
                  <a:lnTo>
                    <a:pt x="55026" y="90543"/>
                  </a:lnTo>
                  <a:lnTo>
                    <a:pt x="59273" y="92853"/>
                  </a:lnTo>
                  <a:lnTo>
                    <a:pt x="63520" y="102095"/>
                  </a:lnTo>
                  <a:lnTo>
                    <a:pt x="57274" y="109026"/>
                  </a:lnTo>
                  <a:lnTo>
                    <a:pt x="57274" y="113647"/>
                  </a:lnTo>
                  <a:lnTo>
                    <a:pt x="51029" y="116020"/>
                  </a:lnTo>
                  <a:lnTo>
                    <a:pt x="55213" y="120641"/>
                  </a:lnTo>
                  <a:lnTo>
                    <a:pt x="59460" y="120641"/>
                  </a:lnTo>
                  <a:lnTo>
                    <a:pt x="63707" y="118330"/>
                  </a:lnTo>
                  <a:lnTo>
                    <a:pt x="65831" y="116020"/>
                  </a:lnTo>
                  <a:lnTo>
                    <a:pt x="65831" y="122701"/>
                  </a:lnTo>
                  <a:lnTo>
                    <a:pt x="63707" y="122701"/>
                  </a:lnTo>
                  <a:lnTo>
                    <a:pt x="59460" y="127322"/>
                  </a:lnTo>
                  <a:lnTo>
                    <a:pt x="55213" y="129633"/>
                  </a:lnTo>
                  <a:lnTo>
                    <a:pt x="55213" y="138874"/>
                  </a:lnTo>
                  <a:lnTo>
                    <a:pt x="57337" y="143495"/>
                  </a:lnTo>
                  <a:lnTo>
                    <a:pt x="59460" y="141185"/>
                  </a:lnTo>
                  <a:lnTo>
                    <a:pt x="70016" y="141185"/>
                  </a:lnTo>
                  <a:lnTo>
                    <a:pt x="74263" y="138874"/>
                  </a:lnTo>
                  <a:lnTo>
                    <a:pt x="76387" y="136564"/>
                  </a:lnTo>
                  <a:lnTo>
                    <a:pt x="70141" y="143495"/>
                  </a:lnTo>
                  <a:lnTo>
                    <a:pt x="74388" y="155110"/>
                  </a:lnTo>
                  <a:lnTo>
                    <a:pt x="72264" y="157420"/>
                  </a:lnTo>
                  <a:lnTo>
                    <a:pt x="70141" y="162041"/>
                  </a:lnTo>
                  <a:lnTo>
                    <a:pt x="65956" y="164351"/>
                  </a:lnTo>
                  <a:lnTo>
                    <a:pt x="63832" y="168972"/>
                  </a:lnTo>
                  <a:lnTo>
                    <a:pt x="63832" y="173593"/>
                  </a:lnTo>
                  <a:lnTo>
                    <a:pt x="65956" y="175903"/>
                  </a:lnTo>
                  <a:lnTo>
                    <a:pt x="72202" y="175903"/>
                  </a:lnTo>
                  <a:lnTo>
                    <a:pt x="76449" y="173593"/>
                  </a:lnTo>
                  <a:lnTo>
                    <a:pt x="84943" y="173593"/>
                  </a:lnTo>
                  <a:lnTo>
                    <a:pt x="89191" y="171282"/>
                  </a:lnTo>
                  <a:lnTo>
                    <a:pt x="91314" y="168972"/>
                  </a:lnTo>
                  <a:lnTo>
                    <a:pt x="95499" y="166662"/>
                  </a:lnTo>
                  <a:lnTo>
                    <a:pt x="106117" y="168972"/>
                  </a:lnTo>
                  <a:lnTo>
                    <a:pt x="101870" y="171282"/>
                  </a:lnTo>
                  <a:lnTo>
                    <a:pt x="93438" y="180524"/>
                  </a:lnTo>
                  <a:lnTo>
                    <a:pt x="93438" y="182834"/>
                  </a:lnTo>
                  <a:lnTo>
                    <a:pt x="99684" y="189828"/>
                  </a:lnTo>
                  <a:lnTo>
                    <a:pt x="103681" y="189828"/>
                  </a:lnTo>
                  <a:lnTo>
                    <a:pt x="105805" y="192138"/>
                  </a:lnTo>
                  <a:lnTo>
                    <a:pt x="107928" y="192138"/>
                  </a:lnTo>
                  <a:lnTo>
                    <a:pt x="109989" y="199070"/>
                  </a:lnTo>
                  <a:lnTo>
                    <a:pt x="103744" y="206001"/>
                  </a:lnTo>
                  <a:lnTo>
                    <a:pt x="103744" y="217553"/>
                  </a:lnTo>
                  <a:lnTo>
                    <a:pt x="78698" y="217553"/>
                  </a:lnTo>
                  <a:lnTo>
                    <a:pt x="76574" y="215243"/>
                  </a:lnTo>
                  <a:lnTo>
                    <a:pt x="70328" y="215243"/>
                  </a:lnTo>
                  <a:lnTo>
                    <a:pt x="68205" y="217553"/>
                  </a:lnTo>
                  <a:lnTo>
                    <a:pt x="74450" y="224484"/>
                  </a:lnTo>
                  <a:lnTo>
                    <a:pt x="66018" y="231478"/>
                  </a:lnTo>
                  <a:lnTo>
                    <a:pt x="80759" y="229167"/>
                  </a:lnTo>
                  <a:lnTo>
                    <a:pt x="80759" y="238409"/>
                  </a:lnTo>
                  <a:lnTo>
                    <a:pt x="76574" y="247651"/>
                  </a:lnTo>
                  <a:lnTo>
                    <a:pt x="74450" y="249961"/>
                  </a:lnTo>
                  <a:lnTo>
                    <a:pt x="70203" y="252272"/>
                  </a:lnTo>
                  <a:lnTo>
                    <a:pt x="63957" y="254582"/>
                  </a:lnTo>
                  <a:lnTo>
                    <a:pt x="59710" y="256892"/>
                  </a:lnTo>
                  <a:lnTo>
                    <a:pt x="57587" y="256892"/>
                  </a:lnTo>
                  <a:lnTo>
                    <a:pt x="57587" y="266321"/>
                  </a:lnTo>
                  <a:lnTo>
                    <a:pt x="59710" y="268632"/>
                  </a:lnTo>
                  <a:lnTo>
                    <a:pt x="61834" y="268632"/>
                  </a:lnTo>
                  <a:lnTo>
                    <a:pt x="63957" y="266321"/>
                  </a:lnTo>
                  <a:lnTo>
                    <a:pt x="68142" y="264011"/>
                  </a:lnTo>
                  <a:lnTo>
                    <a:pt x="70266" y="261638"/>
                  </a:lnTo>
                  <a:lnTo>
                    <a:pt x="72389" y="264011"/>
                  </a:lnTo>
                  <a:lnTo>
                    <a:pt x="72389" y="266321"/>
                  </a:lnTo>
                  <a:lnTo>
                    <a:pt x="74513" y="268632"/>
                  </a:lnTo>
                  <a:lnTo>
                    <a:pt x="82945" y="268632"/>
                  </a:lnTo>
                  <a:lnTo>
                    <a:pt x="85068" y="270942"/>
                  </a:lnTo>
                  <a:lnTo>
                    <a:pt x="89316" y="273253"/>
                  </a:lnTo>
                  <a:lnTo>
                    <a:pt x="91189" y="273253"/>
                  </a:lnTo>
                  <a:lnTo>
                    <a:pt x="97435" y="270942"/>
                  </a:lnTo>
                  <a:lnTo>
                    <a:pt x="101682" y="268632"/>
                  </a:lnTo>
                  <a:lnTo>
                    <a:pt x="103681" y="266321"/>
                  </a:lnTo>
                  <a:lnTo>
                    <a:pt x="112113" y="266321"/>
                  </a:lnTo>
                  <a:lnTo>
                    <a:pt x="109989" y="268632"/>
                  </a:lnTo>
                  <a:lnTo>
                    <a:pt x="105805" y="270942"/>
                  </a:lnTo>
                  <a:lnTo>
                    <a:pt x="103681" y="275563"/>
                  </a:lnTo>
                  <a:lnTo>
                    <a:pt x="99434" y="277873"/>
                  </a:lnTo>
                  <a:lnTo>
                    <a:pt x="97310" y="280184"/>
                  </a:lnTo>
                  <a:lnTo>
                    <a:pt x="74076" y="280184"/>
                  </a:lnTo>
                  <a:lnTo>
                    <a:pt x="74076" y="285054"/>
                  </a:lnTo>
                  <a:lnTo>
                    <a:pt x="69829" y="285054"/>
                  </a:lnTo>
                  <a:lnTo>
                    <a:pt x="65644" y="287365"/>
                  </a:lnTo>
                  <a:lnTo>
                    <a:pt x="63520" y="289675"/>
                  </a:lnTo>
                  <a:lnTo>
                    <a:pt x="63520" y="296606"/>
                  </a:lnTo>
                  <a:lnTo>
                    <a:pt x="61396" y="298917"/>
                  </a:lnTo>
                  <a:lnTo>
                    <a:pt x="50841" y="298917"/>
                  </a:lnTo>
                  <a:lnTo>
                    <a:pt x="50841" y="301290"/>
                  </a:lnTo>
                  <a:lnTo>
                    <a:pt x="48718" y="303600"/>
                  </a:lnTo>
                  <a:lnTo>
                    <a:pt x="48718" y="305910"/>
                  </a:lnTo>
                  <a:lnTo>
                    <a:pt x="44470" y="310531"/>
                  </a:lnTo>
                  <a:lnTo>
                    <a:pt x="40223" y="312842"/>
                  </a:lnTo>
                  <a:lnTo>
                    <a:pt x="38100" y="312842"/>
                  </a:lnTo>
                  <a:lnTo>
                    <a:pt x="38100" y="315152"/>
                  </a:lnTo>
                  <a:lnTo>
                    <a:pt x="40223" y="315152"/>
                  </a:lnTo>
                  <a:lnTo>
                    <a:pt x="42347" y="317462"/>
                  </a:lnTo>
                  <a:lnTo>
                    <a:pt x="52902" y="317462"/>
                  </a:lnTo>
                  <a:lnTo>
                    <a:pt x="55026" y="312842"/>
                  </a:lnTo>
                  <a:lnTo>
                    <a:pt x="61272" y="305910"/>
                  </a:lnTo>
                  <a:lnTo>
                    <a:pt x="73763" y="305910"/>
                  </a:lnTo>
                  <a:lnTo>
                    <a:pt x="75887" y="308221"/>
                  </a:lnTo>
                  <a:lnTo>
                    <a:pt x="80071" y="310531"/>
                  </a:lnTo>
                  <a:lnTo>
                    <a:pt x="84943" y="310531"/>
                  </a:lnTo>
                  <a:lnTo>
                    <a:pt x="87067" y="305910"/>
                  </a:lnTo>
                  <a:lnTo>
                    <a:pt x="89191" y="303600"/>
                  </a:lnTo>
                  <a:lnTo>
                    <a:pt x="91314" y="298917"/>
                  </a:lnTo>
                  <a:lnTo>
                    <a:pt x="95499" y="294296"/>
                  </a:lnTo>
                  <a:lnTo>
                    <a:pt x="101745" y="294296"/>
                  </a:lnTo>
                  <a:lnTo>
                    <a:pt x="105992" y="298917"/>
                  </a:lnTo>
                  <a:lnTo>
                    <a:pt x="116173" y="298917"/>
                  </a:lnTo>
                  <a:lnTo>
                    <a:pt x="124604" y="294296"/>
                  </a:lnTo>
                  <a:lnTo>
                    <a:pt x="126728" y="294296"/>
                  </a:lnTo>
                  <a:lnTo>
                    <a:pt x="128852" y="296606"/>
                  </a:lnTo>
                  <a:lnTo>
                    <a:pt x="133099" y="296606"/>
                  </a:lnTo>
                  <a:lnTo>
                    <a:pt x="137284" y="298917"/>
                  </a:lnTo>
                  <a:lnTo>
                    <a:pt x="139407" y="298917"/>
                  </a:lnTo>
                  <a:lnTo>
                    <a:pt x="139407" y="296606"/>
                  </a:lnTo>
                  <a:lnTo>
                    <a:pt x="137284" y="294296"/>
                  </a:lnTo>
                  <a:lnTo>
                    <a:pt x="137284" y="289675"/>
                  </a:lnTo>
                  <a:lnTo>
                    <a:pt x="139407" y="289675"/>
                  </a:lnTo>
                  <a:lnTo>
                    <a:pt x="143655" y="291986"/>
                  </a:lnTo>
                  <a:lnTo>
                    <a:pt x="145778" y="294296"/>
                  </a:lnTo>
                  <a:lnTo>
                    <a:pt x="150025" y="291986"/>
                  </a:lnTo>
                  <a:lnTo>
                    <a:pt x="175383" y="291986"/>
                  </a:lnTo>
                  <a:lnTo>
                    <a:pt x="183815" y="289675"/>
                  </a:lnTo>
                  <a:lnTo>
                    <a:pt x="188063" y="287365"/>
                  </a:lnTo>
                  <a:lnTo>
                    <a:pt x="190186" y="282744"/>
                  </a:lnTo>
                  <a:lnTo>
                    <a:pt x="192310" y="280433"/>
                  </a:lnTo>
                  <a:lnTo>
                    <a:pt x="194371" y="275813"/>
                  </a:lnTo>
                  <a:lnTo>
                    <a:pt x="175633" y="273502"/>
                  </a:lnTo>
                  <a:lnTo>
                    <a:pt x="184065" y="271192"/>
                  </a:lnTo>
                  <a:lnTo>
                    <a:pt x="181942" y="264261"/>
                  </a:lnTo>
                  <a:lnTo>
                    <a:pt x="186189" y="259577"/>
                  </a:lnTo>
                  <a:lnTo>
                    <a:pt x="190436" y="257267"/>
                  </a:lnTo>
                  <a:lnTo>
                    <a:pt x="192559" y="257267"/>
                  </a:lnTo>
                  <a:lnTo>
                    <a:pt x="196744" y="254957"/>
                  </a:lnTo>
                  <a:lnTo>
                    <a:pt x="198868" y="252646"/>
                  </a:lnTo>
                  <a:lnTo>
                    <a:pt x="203115" y="238784"/>
                  </a:lnTo>
                  <a:lnTo>
                    <a:pt x="200991" y="234163"/>
                  </a:lnTo>
                  <a:lnTo>
                    <a:pt x="198868" y="231852"/>
                  </a:lnTo>
                  <a:lnTo>
                    <a:pt x="194621" y="229542"/>
                  </a:lnTo>
                  <a:lnTo>
                    <a:pt x="190436" y="229542"/>
                  </a:lnTo>
                  <a:lnTo>
                    <a:pt x="186189" y="227232"/>
                  </a:lnTo>
                  <a:close/>
                  <a:moveTo>
                    <a:pt x="67580" y="155297"/>
                  </a:moveTo>
                  <a:lnTo>
                    <a:pt x="67580" y="150614"/>
                  </a:lnTo>
                  <a:lnTo>
                    <a:pt x="65519" y="148303"/>
                  </a:lnTo>
                  <a:lnTo>
                    <a:pt x="65519" y="145993"/>
                  </a:lnTo>
                  <a:lnTo>
                    <a:pt x="61272" y="150614"/>
                  </a:lnTo>
                  <a:lnTo>
                    <a:pt x="61272" y="152986"/>
                  </a:lnTo>
                  <a:lnTo>
                    <a:pt x="63395" y="155297"/>
                  </a:lnTo>
                  <a:close/>
                  <a:moveTo>
                    <a:pt x="120482" y="53452"/>
                  </a:moveTo>
                  <a:lnTo>
                    <a:pt x="120482" y="58072"/>
                  </a:lnTo>
                  <a:lnTo>
                    <a:pt x="124667" y="53452"/>
                  </a:lnTo>
                  <a:close/>
                  <a:moveTo>
                    <a:pt x="152149" y="18733"/>
                  </a:moveTo>
                  <a:lnTo>
                    <a:pt x="152149" y="25664"/>
                  </a:lnTo>
                  <a:lnTo>
                    <a:pt x="154272" y="25664"/>
                  </a:lnTo>
                  <a:lnTo>
                    <a:pt x="156396" y="23354"/>
                  </a:lnTo>
                  <a:lnTo>
                    <a:pt x="158520" y="18733"/>
                  </a:lnTo>
                  <a:lnTo>
                    <a:pt x="158520" y="9554"/>
                  </a:lnTo>
                  <a:lnTo>
                    <a:pt x="154272" y="4933"/>
                  </a:lnTo>
                  <a:lnTo>
                    <a:pt x="152149" y="9554"/>
                  </a:lnTo>
                  <a:lnTo>
                    <a:pt x="150088" y="11864"/>
                  </a:lnTo>
                  <a:lnTo>
                    <a:pt x="147964" y="11864"/>
                  </a:lnTo>
                  <a:lnTo>
                    <a:pt x="147964" y="16548"/>
                  </a:lnTo>
                  <a:lnTo>
                    <a:pt x="150088" y="16548"/>
                  </a:lnTo>
                  <a:close/>
                  <a:moveTo>
                    <a:pt x="166952" y="0"/>
                  </a:moveTo>
                  <a:lnTo>
                    <a:pt x="164828" y="0"/>
                  </a:lnTo>
                  <a:lnTo>
                    <a:pt x="160643" y="4683"/>
                  </a:lnTo>
                  <a:lnTo>
                    <a:pt x="166889" y="4683"/>
                  </a:lnTo>
                  <a:lnTo>
                    <a:pt x="166889" y="2373"/>
                  </a:lnTo>
                  <a:lnTo>
                    <a:pt x="169013" y="0"/>
                  </a:lnTo>
                  <a:close/>
                  <a:moveTo>
                    <a:pt x="48593" y="99535"/>
                  </a:moveTo>
                  <a:lnTo>
                    <a:pt x="48593" y="90293"/>
                  </a:lnTo>
                  <a:lnTo>
                    <a:pt x="44345" y="90293"/>
                  </a:lnTo>
                  <a:lnTo>
                    <a:pt x="42222" y="92604"/>
                  </a:lnTo>
                  <a:lnTo>
                    <a:pt x="42222" y="94914"/>
                  </a:lnTo>
                  <a:lnTo>
                    <a:pt x="44345" y="97224"/>
                  </a:lnTo>
                  <a:lnTo>
                    <a:pt x="38100" y="97224"/>
                  </a:lnTo>
                  <a:lnTo>
                    <a:pt x="38100" y="99535"/>
                  </a:lnTo>
                  <a:lnTo>
                    <a:pt x="40223" y="101845"/>
                  </a:lnTo>
                  <a:lnTo>
                    <a:pt x="42347" y="101845"/>
                  </a:lnTo>
                  <a:lnTo>
                    <a:pt x="44470" y="104156"/>
                  </a:lnTo>
                  <a:lnTo>
                    <a:pt x="52902" y="104156"/>
                  </a:lnTo>
                  <a:close/>
                  <a:moveTo>
                    <a:pt x="116173" y="46583"/>
                  </a:moveTo>
                  <a:lnTo>
                    <a:pt x="114049" y="46583"/>
                  </a:lnTo>
                  <a:lnTo>
                    <a:pt x="111926" y="48893"/>
                  </a:lnTo>
                  <a:lnTo>
                    <a:pt x="111926" y="53514"/>
                  </a:lnTo>
                  <a:lnTo>
                    <a:pt x="116173" y="53514"/>
                  </a:lnTo>
                  <a:lnTo>
                    <a:pt x="118296" y="48893"/>
                  </a:lnTo>
                  <a:close/>
                  <a:moveTo>
                    <a:pt x="40036" y="150676"/>
                  </a:moveTo>
                  <a:lnTo>
                    <a:pt x="44283" y="150676"/>
                  </a:lnTo>
                  <a:lnTo>
                    <a:pt x="48530" y="148366"/>
                  </a:lnTo>
                  <a:lnTo>
                    <a:pt x="48530" y="143745"/>
                  </a:lnTo>
                  <a:lnTo>
                    <a:pt x="46407" y="141434"/>
                  </a:lnTo>
                  <a:lnTo>
                    <a:pt x="42160" y="141434"/>
                  </a:lnTo>
                  <a:lnTo>
                    <a:pt x="40036" y="143745"/>
                  </a:lnTo>
                  <a:lnTo>
                    <a:pt x="37912" y="148366"/>
                  </a:lnTo>
                  <a:lnTo>
                    <a:pt x="37912" y="150676"/>
                  </a:lnTo>
                  <a:close/>
                  <a:moveTo>
                    <a:pt x="46282" y="120641"/>
                  </a:moveTo>
                  <a:lnTo>
                    <a:pt x="44158" y="120641"/>
                  </a:lnTo>
                  <a:lnTo>
                    <a:pt x="44158" y="129882"/>
                  </a:lnTo>
                  <a:lnTo>
                    <a:pt x="46282" y="129882"/>
                  </a:lnTo>
                  <a:lnTo>
                    <a:pt x="48405" y="127572"/>
                  </a:lnTo>
                  <a:lnTo>
                    <a:pt x="52590" y="127572"/>
                  </a:lnTo>
                  <a:lnTo>
                    <a:pt x="50529" y="122951"/>
                  </a:lnTo>
                  <a:lnTo>
                    <a:pt x="48405" y="120641"/>
                  </a:lnTo>
                  <a:close/>
                  <a:moveTo>
                    <a:pt x="56837" y="146055"/>
                  </a:moveTo>
                  <a:lnTo>
                    <a:pt x="54713" y="146055"/>
                  </a:lnTo>
                  <a:lnTo>
                    <a:pt x="52590" y="148366"/>
                  </a:lnTo>
                  <a:lnTo>
                    <a:pt x="52590" y="153049"/>
                  </a:lnTo>
                  <a:lnTo>
                    <a:pt x="50529" y="159980"/>
                  </a:lnTo>
                  <a:lnTo>
                    <a:pt x="54713" y="155359"/>
                  </a:lnTo>
                  <a:lnTo>
                    <a:pt x="56837" y="150676"/>
                  </a:lnTo>
                  <a:close/>
                </a:path>
              </a:pathLst>
            </a:custGeom>
            <a:solidFill>
              <a:srgbClr val="FF0000"/>
            </a:solidFill>
            <a:ln w="6245" cap="flat">
              <a:noFill/>
              <a:prstDash val="solid"/>
              <a:miter/>
            </a:ln>
          </p:spPr>
          <p:txBody>
            <a:bodyPr rtlCol="0" anchor="ctr"/>
            <a:lstStyle/>
            <a:p>
              <a:endParaRPr lang="en-US" noProof="0" dirty="0"/>
            </a:p>
          </p:txBody>
        </p:sp>
        <p:sp>
          <p:nvSpPr>
            <p:cNvPr id="4896" name="Serbest Form 4895">
              <a:extLst>
                <a:ext uri="{FF2B5EF4-FFF2-40B4-BE49-F238E27FC236}">
                  <a16:creationId xmlns:a16="http://schemas.microsoft.com/office/drawing/2014/main" id="{C6182EAC-D2CD-564A-97B0-FB2454080551}"/>
                </a:ext>
              </a:extLst>
            </p:cNvPr>
            <p:cNvSpPr/>
            <p:nvPr/>
          </p:nvSpPr>
          <p:spPr>
            <a:xfrm>
              <a:off x="5537507" y="689721"/>
              <a:ext cx="203114" cy="317462"/>
            </a:xfrm>
            <a:custGeom>
              <a:avLst/>
              <a:gdLst>
                <a:gd name="connsiteX0" fmla="*/ 25483 w 203114"/>
                <a:gd name="connsiteY0" fmla="*/ 97724 h 317462"/>
                <a:gd name="connsiteX1" fmla="*/ 21298 w 203114"/>
                <a:gd name="connsiteY1" fmla="*/ 109276 h 317462"/>
                <a:gd name="connsiteX2" fmla="*/ 27544 w 203114"/>
                <a:gd name="connsiteY2" fmla="*/ 100034 h 317462"/>
                <a:gd name="connsiteX3" fmla="*/ 37975 w 203114"/>
                <a:gd name="connsiteY3" fmla="*/ 81551 h 317462"/>
                <a:gd name="connsiteX4" fmla="*/ 44220 w 203114"/>
                <a:gd name="connsiteY4" fmla="*/ 81551 h 317462"/>
                <a:gd name="connsiteX5" fmla="*/ 46344 w 203114"/>
                <a:gd name="connsiteY5" fmla="*/ 79241 h 317462"/>
                <a:gd name="connsiteX6" fmla="*/ 46344 w 203114"/>
                <a:gd name="connsiteY6" fmla="*/ 76930 h 317462"/>
                <a:gd name="connsiteX7" fmla="*/ 48467 w 203114"/>
                <a:gd name="connsiteY7" fmla="*/ 72247 h 317462"/>
                <a:gd name="connsiteX8" fmla="*/ 52652 w 203114"/>
                <a:gd name="connsiteY8" fmla="*/ 67626 h 317462"/>
                <a:gd name="connsiteX9" fmla="*/ 52652 w 203114"/>
                <a:gd name="connsiteY9" fmla="*/ 65316 h 317462"/>
                <a:gd name="connsiteX10" fmla="*/ 48467 w 203114"/>
                <a:gd name="connsiteY10" fmla="*/ 67626 h 317462"/>
                <a:gd name="connsiteX11" fmla="*/ 46344 w 203114"/>
                <a:gd name="connsiteY11" fmla="*/ 67626 h 317462"/>
                <a:gd name="connsiteX12" fmla="*/ 40098 w 203114"/>
                <a:gd name="connsiteY12" fmla="*/ 74557 h 317462"/>
                <a:gd name="connsiteX13" fmla="*/ 37975 w 203114"/>
                <a:gd name="connsiteY13" fmla="*/ 72247 h 317462"/>
                <a:gd name="connsiteX14" fmla="*/ 33790 w 203114"/>
                <a:gd name="connsiteY14" fmla="*/ 72247 h 317462"/>
                <a:gd name="connsiteX15" fmla="*/ 31666 w 203114"/>
                <a:gd name="connsiteY15" fmla="*/ 74557 h 317462"/>
                <a:gd name="connsiteX16" fmla="*/ 31666 w 203114"/>
                <a:gd name="connsiteY16" fmla="*/ 81551 h 317462"/>
                <a:gd name="connsiteX17" fmla="*/ 33790 w 203114"/>
                <a:gd name="connsiteY17" fmla="*/ 83862 h 317462"/>
                <a:gd name="connsiteX18" fmla="*/ 33790 w 203114"/>
                <a:gd name="connsiteY18" fmla="*/ 88482 h 317462"/>
                <a:gd name="connsiteX19" fmla="*/ 27419 w 203114"/>
                <a:gd name="connsiteY19" fmla="*/ 88482 h 317462"/>
                <a:gd name="connsiteX20" fmla="*/ 25296 w 203114"/>
                <a:gd name="connsiteY20" fmla="*/ 88482 h 317462"/>
                <a:gd name="connsiteX21" fmla="*/ 23234 w 203114"/>
                <a:gd name="connsiteY21" fmla="*/ 90793 h 317462"/>
                <a:gd name="connsiteX22" fmla="*/ 23234 w 203114"/>
                <a:gd name="connsiteY22" fmla="*/ 93103 h 317462"/>
                <a:gd name="connsiteX23" fmla="*/ 29480 w 203114"/>
                <a:gd name="connsiteY23" fmla="*/ 93103 h 317462"/>
                <a:gd name="connsiteX24" fmla="*/ 29480 w 203114"/>
                <a:gd name="connsiteY24" fmla="*/ 88482 h 317462"/>
                <a:gd name="connsiteX25" fmla="*/ 44345 w 203114"/>
                <a:gd name="connsiteY25" fmla="*/ 194636 h 317462"/>
                <a:gd name="connsiteX26" fmla="*/ 46469 w 203114"/>
                <a:gd name="connsiteY26" fmla="*/ 192326 h 317462"/>
                <a:gd name="connsiteX27" fmla="*/ 46469 w 203114"/>
                <a:gd name="connsiteY27" fmla="*/ 190015 h 317462"/>
                <a:gd name="connsiteX28" fmla="*/ 50716 w 203114"/>
                <a:gd name="connsiteY28" fmla="*/ 190015 h 317462"/>
                <a:gd name="connsiteX29" fmla="*/ 52777 w 203114"/>
                <a:gd name="connsiteY29" fmla="*/ 185332 h 317462"/>
                <a:gd name="connsiteX30" fmla="*/ 54901 w 203114"/>
                <a:gd name="connsiteY30" fmla="*/ 183022 h 317462"/>
                <a:gd name="connsiteX31" fmla="*/ 54901 w 203114"/>
                <a:gd name="connsiteY31" fmla="*/ 178401 h 317462"/>
                <a:gd name="connsiteX32" fmla="*/ 48655 w 203114"/>
                <a:gd name="connsiteY32" fmla="*/ 171470 h 317462"/>
                <a:gd name="connsiteX33" fmla="*/ 48655 w 203114"/>
                <a:gd name="connsiteY33" fmla="*/ 166849 h 317462"/>
                <a:gd name="connsiteX34" fmla="*/ 46531 w 203114"/>
                <a:gd name="connsiteY34" fmla="*/ 169159 h 317462"/>
                <a:gd name="connsiteX35" fmla="*/ 44408 w 203114"/>
                <a:gd name="connsiteY35" fmla="*/ 164538 h 317462"/>
                <a:gd name="connsiteX36" fmla="*/ 42284 w 203114"/>
                <a:gd name="connsiteY36" fmla="*/ 162228 h 317462"/>
                <a:gd name="connsiteX37" fmla="*/ 27482 w 203114"/>
                <a:gd name="connsiteY37" fmla="*/ 162228 h 317462"/>
                <a:gd name="connsiteX38" fmla="*/ 25358 w 203114"/>
                <a:gd name="connsiteY38" fmla="*/ 164538 h 317462"/>
                <a:gd name="connsiteX39" fmla="*/ 10556 w 203114"/>
                <a:gd name="connsiteY39" fmla="*/ 173780 h 317462"/>
                <a:gd name="connsiteX40" fmla="*/ 10556 w 203114"/>
                <a:gd name="connsiteY40" fmla="*/ 178401 h 317462"/>
                <a:gd name="connsiteX41" fmla="*/ 8494 w 203114"/>
                <a:gd name="connsiteY41" fmla="*/ 178401 h 317462"/>
                <a:gd name="connsiteX42" fmla="*/ 6371 w 203114"/>
                <a:gd name="connsiteY42" fmla="*/ 180711 h 317462"/>
                <a:gd name="connsiteX43" fmla="*/ 4247 w 203114"/>
                <a:gd name="connsiteY43" fmla="*/ 180711 h 317462"/>
                <a:gd name="connsiteX44" fmla="*/ 0 w 203114"/>
                <a:gd name="connsiteY44" fmla="*/ 185332 h 317462"/>
                <a:gd name="connsiteX45" fmla="*/ 2123 w 203114"/>
                <a:gd name="connsiteY45" fmla="*/ 187643 h 317462"/>
                <a:gd name="connsiteX46" fmla="*/ 10556 w 203114"/>
                <a:gd name="connsiteY46" fmla="*/ 192326 h 317462"/>
                <a:gd name="connsiteX47" fmla="*/ 14803 w 203114"/>
                <a:gd name="connsiteY47" fmla="*/ 192326 h 317462"/>
                <a:gd name="connsiteX48" fmla="*/ 23297 w 203114"/>
                <a:gd name="connsiteY48" fmla="*/ 183022 h 317462"/>
                <a:gd name="connsiteX49" fmla="*/ 29543 w 203114"/>
                <a:gd name="connsiteY49" fmla="*/ 192326 h 317462"/>
                <a:gd name="connsiteX50" fmla="*/ 42034 w 203114"/>
                <a:gd name="connsiteY50" fmla="*/ 194636 h 317462"/>
                <a:gd name="connsiteX51" fmla="*/ 78198 w 203114"/>
                <a:gd name="connsiteY51" fmla="*/ 187643 h 317462"/>
                <a:gd name="connsiteX52" fmla="*/ 76074 w 203114"/>
                <a:gd name="connsiteY52" fmla="*/ 185332 h 317462"/>
                <a:gd name="connsiteX53" fmla="*/ 71827 w 203114"/>
                <a:gd name="connsiteY53" fmla="*/ 185332 h 317462"/>
                <a:gd name="connsiteX54" fmla="*/ 71827 w 203114"/>
                <a:gd name="connsiteY54" fmla="*/ 187643 h 317462"/>
                <a:gd name="connsiteX55" fmla="*/ 69704 w 203114"/>
                <a:gd name="connsiteY55" fmla="*/ 192326 h 317462"/>
                <a:gd name="connsiteX56" fmla="*/ 67580 w 203114"/>
                <a:gd name="connsiteY56" fmla="*/ 194636 h 317462"/>
                <a:gd name="connsiteX57" fmla="*/ 73826 w 203114"/>
                <a:gd name="connsiteY57" fmla="*/ 194636 h 317462"/>
                <a:gd name="connsiteX58" fmla="*/ 78073 w 203114"/>
                <a:gd name="connsiteY58" fmla="*/ 190015 h 317462"/>
                <a:gd name="connsiteX59" fmla="*/ 177570 w 203114"/>
                <a:gd name="connsiteY59" fmla="*/ 227044 h 317462"/>
                <a:gd name="connsiteX60" fmla="*/ 175446 w 203114"/>
                <a:gd name="connsiteY60" fmla="*/ 229355 h 317462"/>
                <a:gd name="connsiteX61" fmla="*/ 175446 w 203114"/>
                <a:gd name="connsiteY61" fmla="*/ 231665 h 317462"/>
                <a:gd name="connsiteX62" fmla="*/ 169200 w 203114"/>
                <a:gd name="connsiteY62" fmla="*/ 231665 h 317462"/>
                <a:gd name="connsiteX63" fmla="*/ 169200 w 203114"/>
                <a:gd name="connsiteY63" fmla="*/ 227044 h 317462"/>
                <a:gd name="connsiteX64" fmla="*/ 171324 w 203114"/>
                <a:gd name="connsiteY64" fmla="*/ 222361 h 317462"/>
                <a:gd name="connsiteX65" fmla="*/ 175571 w 203114"/>
                <a:gd name="connsiteY65" fmla="*/ 217740 h 317462"/>
                <a:gd name="connsiteX66" fmla="*/ 173447 w 203114"/>
                <a:gd name="connsiteY66" fmla="*/ 215430 h 317462"/>
                <a:gd name="connsiteX67" fmla="*/ 160955 w 203114"/>
                <a:gd name="connsiteY67" fmla="*/ 208499 h 317462"/>
                <a:gd name="connsiteX68" fmla="*/ 158832 w 203114"/>
                <a:gd name="connsiteY68" fmla="*/ 208499 h 317462"/>
                <a:gd name="connsiteX69" fmla="*/ 156708 w 203114"/>
                <a:gd name="connsiteY69" fmla="*/ 206188 h 317462"/>
                <a:gd name="connsiteX70" fmla="*/ 158832 w 203114"/>
                <a:gd name="connsiteY70" fmla="*/ 206188 h 317462"/>
                <a:gd name="connsiteX71" fmla="*/ 160955 w 203114"/>
                <a:gd name="connsiteY71" fmla="*/ 203878 h 317462"/>
                <a:gd name="connsiteX72" fmla="*/ 169387 w 203114"/>
                <a:gd name="connsiteY72" fmla="*/ 203878 h 317462"/>
                <a:gd name="connsiteX73" fmla="*/ 165140 w 203114"/>
                <a:gd name="connsiteY73" fmla="*/ 199257 h 317462"/>
                <a:gd name="connsiteX74" fmla="*/ 165140 w 203114"/>
                <a:gd name="connsiteY74" fmla="*/ 196947 h 317462"/>
                <a:gd name="connsiteX75" fmla="*/ 160955 w 203114"/>
                <a:gd name="connsiteY75" fmla="*/ 192326 h 317462"/>
                <a:gd name="connsiteX76" fmla="*/ 158832 w 203114"/>
                <a:gd name="connsiteY76" fmla="*/ 187643 h 317462"/>
                <a:gd name="connsiteX77" fmla="*/ 152586 w 203114"/>
                <a:gd name="connsiteY77" fmla="*/ 180711 h 317462"/>
                <a:gd name="connsiteX78" fmla="*/ 148401 w 203114"/>
                <a:gd name="connsiteY78" fmla="*/ 180711 h 317462"/>
                <a:gd name="connsiteX79" fmla="*/ 146278 w 203114"/>
                <a:gd name="connsiteY79" fmla="*/ 176091 h 317462"/>
                <a:gd name="connsiteX80" fmla="*/ 142031 w 203114"/>
                <a:gd name="connsiteY80" fmla="*/ 173780 h 317462"/>
                <a:gd name="connsiteX81" fmla="*/ 137783 w 203114"/>
                <a:gd name="connsiteY81" fmla="*/ 169159 h 317462"/>
                <a:gd name="connsiteX82" fmla="*/ 137783 w 203114"/>
                <a:gd name="connsiteY82" fmla="*/ 160167 h 317462"/>
                <a:gd name="connsiteX83" fmla="*/ 139907 w 203114"/>
                <a:gd name="connsiteY83" fmla="*/ 155547 h 317462"/>
                <a:gd name="connsiteX84" fmla="*/ 139907 w 203114"/>
                <a:gd name="connsiteY84" fmla="*/ 150863 h 317462"/>
                <a:gd name="connsiteX85" fmla="*/ 135722 w 203114"/>
                <a:gd name="connsiteY85" fmla="*/ 150863 h 317462"/>
                <a:gd name="connsiteX86" fmla="*/ 133598 w 203114"/>
                <a:gd name="connsiteY86" fmla="*/ 148553 h 317462"/>
                <a:gd name="connsiteX87" fmla="*/ 131475 w 203114"/>
                <a:gd name="connsiteY87" fmla="*/ 143932 h 317462"/>
                <a:gd name="connsiteX88" fmla="*/ 127228 w 203114"/>
                <a:gd name="connsiteY88" fmla="*/ 139311 h 317462"/>
                <a:gd name="connsiteX89" fmla="*/ 120982 w 203114"/>
                <a:gd name="connsiteY89" fmla="*/ 137001 h 317462"/>
                <a:gd name="connsiteX90" fmla="*/ 114736 w 203114"/>
                <a:gd name="connsiteY90" fmla="*/ 137001 h 317462"/>
                <a:gd name="connsiteX91" fmla="*/ 108490 w 203114"/>
                <a:gd name="connsiteY91" fmla="*/ 139311 h 317462"/>
                <a:gd name="connsiteX92" fmla="*/ 103681 w 203114"/>
                <a:gd name="connsiteY92" fmla="*/ 141434 h 317462"/>
                <a:gd name="connsiteX93" fmla="*/ 101557 w 203114"/>
                <a:gd name="connsiteY93" fmla="*/ 141434 h 317462"/>
                <a:gd name="connsiteX94" fmla="*/ 95311 w 203114"/>
                <a:gd name="connsiteY94" fmla="*/ 134503 h 317462"/>
                <a:gd name="connsiteX95" fmla="*/ 99559 w 203114"/>
                <a:gd name="connsiteY95" fmla="*/ 134503 h 317462"/>
                <a:gd name="connsiteX96" fmla="*/ 103806 w 203114"/>
                <a:gd name="connsiteY96" fmla="*/ 136814 h 317462"/>
                <a:gd name="connsiteX97" fmla="*/ 108053 w 203114"/>
                <a:gd name="connsiteY97" fmla="*/ 136814 h 317462"/>
                <a:gd name="connsiteX98" fmla="*/ 116485 w 203114"/>
                <a:gd name="connsiteY98" fmla="*/ 132193 h 317462"/>
                <a:gd name="connsiteX99" fmla="*/ 118609 w 203114"/>
                <a:gd name="connsiteY99" fmla="*/ 129882 h 317462"/>
                <a:gd name="connsiteX100" fmla="*/ 116173 w 203114"/>
                <a:gd name="connsiteY100" fmla="*/ 129882 h 317462"/>
                <a:gd name="connsiteX101" fmla="*/ 114049 w 203114"/>
                <a:gd name="connsiteY101" fmla="*/ 127572 h 317462"/>
                <a:gd name="connsiteX102" fmla="*/ 107803 w 203114"/>
                <a:gd name="connsiteY102" fmla="*/ 127572 h 317462"/>
                <a:gd name="connsiteX103" fmla="*/ 116235 w 203114"/>
                <a:gd name="connsiteY103" fmla="*/ 125262 h 317462"/>
                <a:gd name="connsiteX104" fmla="*/ 118359 w 203114"/>
                <a:gd name="connsiteY104" fmla="*/ 122951 h 317462"/>
                <a:gd name="connsiteX105" fmla="*/ 122544 w 203114"/>
                <a:gd name="connsiteY105" fmla="*/ 120641 h 317462"/>
                <a:gd name="connsiteX106" fmla="*/ 126791 w 203114"/>
                <a:gd name="connsiteY106" fmla="*/ 116020 h 317462"/>
                <a:gd name="connsiteX107" fmla="*/ 126791 w 203114"/>
                <a:gd name="connsiteY107" fmla="*/ 111337 h 317462"/>
                <a:gd name="connsiteX108" fmla="*/ 128914 w 203114"/>
                <a:gd name="connsiteY108" fmla="*/ 106716 h 317462"/>
                <a:gd name="connsiteX109" fmla="*/ 131038 w 203114"/>
                <a:gd name="connsiteY109" fmla="*/ 104405 h 317462"/>
                <a:gd name="connsiteX110" fmla="*/ 133161 w 203114"/>
                <a:gd name="connsiteY110" fmla="*/ 99785 h 317462"/>
                <a:gd name="connsiteX111" fmla="*/ 135285 w 203114"/>
                <a:gd name="connsiteY111" fmla="*/ 97474 h 317462"/>
                <a:gd name="connsiteX112" fmla="*/ 139470 w 203114"/>
                <a:gd name="connsiteY112" fmla="*/ 95164 h 317462"/>
                <a:gd name="connsiteX113" fmla="*/ 141593 w 203114"/>
                <a:gd name="connsiteY113" fmla="*/ 95164 h 317462"/>
                <a:gd name="connsiteX114" fmla="*/ 141593 w 203114"/>
                <a:gd name="connsiteY114" fmla="*/ 92853 h 317462"/>
                <a:gd name="connsiteX115" fmla="*/ 139470 w 203114"/>
                <a:gd name="connsiteY115" fmla="*/ 90543 h 317462"/>
                <a:gd name="connsiteX116" fmla="*/ 111988 w 203114"/>
                <a:gd name="connsiteY116" fmla="*/ 90543 h 317462"/>
                <a:gd name="connsiteX117" fmla="*/ 111988 w 203114"/>
                <a:gd name="connsiteY117" fmla="*/ 88233 h 317462"/>
                <a:gd name="connsiteX118" fmla="*/ 101433 w 203114"/>
                <a:gd name="connsiteY118" fmla="*/ 88233 h 317462"/>
                <a:gd name="connsiteX119" fmla="*/ 97185 w 203114"/>
                <a:gd name="connsiteY119" fmla="*/ 90543 h 317462"/>
                <a:gd name="connsiteX120" fmla="*/ 93000 w 203114"/>
                <a:gd name="connsiteY120" fmla="*/ 90543 h 317462"/>
                <a:gd name="connsiteX121" fmla="*/ 90877 w 203114"/>
                <a:gd name="connsiteY121" fmla="*/ 92853 h 317462"/>
                <a:gd name="connsiteX122" fmla="*/ 88753 w 203114"/>
                <a:gd name="connsiteY122" fmla="*/ 92853 h 317462"/>
                <a:gd name="connsiteX123" fmla="*/ 93000 w 203114"/>
                <a:gd name="connsiteY123" fmla="*/ 88233 h 317462"/>
                <a:gd name="connsiteX124" fmla="*/ 88753 w 203114"/>
                <a:gd name="connsiteY124" fmla="*/ 83612 h 317462"/>
                <a:gd name="connsiteX125" fmla="*/ 94999 w 203114"/>
                <a:gd name="connsiteY125" fmla="*/ 81301 h 317462"/>
                <a:gd name="connsiteX126" fmla="*/ 105617 w 203114"/>
                <a:gd name="connsiteY126" fmla="*/ 74308 h 317462"/>
                <a:gd name="connsiteX127" fmla="*/ 109802 w 203114"/>
                <a:gd name="connsiteY127" fmla="*/ 71997 h 317462"/>
                <a:gd name="connsiteX128" fmla="*/ 114049 w 203114"/>
                <a:gd name="connsiteY128" fmla="*/ 62756 h 317462"/>
                <a:gd name="connsiteX129" fmla="*/ 111926 w 203114"/>
                <a:gd name="connsiteY129" fmla="*/ 60445 h 317462"/>
                <a:gd name="connsiteX130" fmla="*/ 101370 w 203114"/>
                <a:gd name="connsiteY130" fmla="*/ 60445 h 317462"/>
                <a:gd name="connsiteX131" fmla="*/ 97123 w 203114"/>
                <a:gd name="connsiteY131" fmla="*/ 62756 h 317462"/>
                <a:gd name="connsiteX132" fmla="*/ 90877 w 203114"/>
                <a:gd name="connsiteY132" fmla="*/ 65066 h 317462"/>
                <a:gd name="connsiteX133" fmla="*/ 84631 w 203114"/>
                <a:gd name="connsiteY133" fmla="*/ 65066 h 317462"/>
                <a:gd name="connsiteX134" fmla="*/ 80384 w 203114"/>
                <a:gd name="connsiteY134" fmla="*/ 62756 h 317462"/>
                <a:gd name="connsiteX135" fmla="*/ 76199 w 203114"/>
                <a:gd name="connsiteY135" fmla="*/ 62756 h 317462"/>
                <a:gd name="connsiteX136" fmla="*/ 74076 w 203114"/>
                <a:gd name="connsiteY136" fmla="*/ 65066 h 317462"/>
                <a:gd name="connsiteX137" fmla="*/ 74076 w 203114"/>
                <a:gd name="connsiteY137" fmla="*/ 67376 h 317462"/>
                <a:gd name="connsiteX138" fmla="*/ 76199 w 203114"/>
                <a:gd name="connsiteY138" fmla="*/ 69687 h 317462"/>
                <a:gd name="connsiteX139" fmla="*/ 71952 w 203114"/>
                <a:gd name="connsiteY139" fmla="*/ 69687 h 317462"/>
                <a:gd name="connsiteX140" fmla="*/ 67705 w 203114"/>
                <a:gd name="connsiteY140" fmla="*/ 74308 h 317462"/>
                <a:gd name="connsiteX141" fmla="*/ 67705 w 203114"/>
                <a:gd name="connsiteY141" fmla="*/ 81301 h 317462"/>
                <a:gd name="connsiteX142" fmla="*/ 69829 w 203114"/>
                <a:gd name="connsiteY142" fmla="*/ 83612 h 317462"/>
                <a:gd name="connsiteX143" fmla="*/ 55026 w 203114"/>
                <a:gd name="connsiteY143" fmla="*/ 85922 h 317462"/>
                <a:gd name="connsiteX144" fmla="*/ 55026 w 203114"/>
                <a:gd name="connsiteY144" fmla="*/ 90543 h 317462"/>
                <a:gd name="connsiteX145" fmla="*/ 59273 w 203114"/>
                <a:gd name="connsiteY145" fmla="*/ 92853 h 317462"/>
                <a:gd name="connsiteX146" fmla="*/ 63520 w 203114"/>
                <a:gd name="connsiteY146" fmla="*/ 102095 h 317462"/>
                <a:gd name="connsiteX147" fmla="*/ 57274 w 203114"/>
                <a:gd name="connsiteY147" fmla="*/ 109026 h 317462"/>
                <a:gd name="connsiteX148" fmla="*/ 57274 w 203114"/>
                <a:gd name="connsiteY148" fmla="*/ 113710 h 317462"/>
                <a:gd name="connsiteX149" fmla="*/ 51029 w 203114"/>
                <a:gd name="connsiteY149" fmla="*/ 116020 h 317462"/>
                <a:gd name="connsiteX150" fmla="*/ 55213 w 203114"/>
                <a:gd name="connsiteY150" fmla="*/ 120641 h 317462"/>
                <a:gd name="connsiteX151" fmla="*/ 59460 w 203114"/>
                <a:gd name="connsiteY151" fmla="*/ 120641 h 317462"/>
                <a:gd name="connsiteX152" fmla="*/ 63707 w 203114"/>
                <a:gd name="connsiteY152" fmla="*/ 118330 h 317462"/>
                <a:gd name="connsiteX153" fmla="*/ 65831 w 203114"/>
                <a:gd name="connsiteY153" fmla="*/ 116020 h 317462"/>
                <a:gd name="connsiteX154" fmla="*/ 65831 w 203114"/>
                <a:gd name="connsiteY154" fmla="*/ 122701 h 317462"/>
                <a:gd name="connsiteX155" fmla="*/ 63707 w 203114"/>
                <a:gd name="connsiteY155" fmla="*/ 122701 h 317462"/>
                <a:gd name="connsiteX156" fmla="*/ 59460 w 203114"/>
                <a:gd name="connsiteY156" fmla="*/ 127322 h 317462"/>
                <a:gd name="connsiteX157" fmla="*/ 55213 w 203114"/>
                <a:gd name="connsiteY157" fmla="*/ 129633 h 317462"/>
                <a:gd name="connsiteX158" fmla="*/ 55213 w 203114"/>
                <a:gd name="connsiteY158" fmla="*/ 138874 h 317462"/>
                <a:gd name="connsiteX159" fmla="*/ 57337 w 203114"/>
                <a:gd name="connsiteY159" fmla="*/ 143495 h 317462"/>
                <a:gd name="connsiteX160" fmla="*/ 59460 w 203114"/>
                <a:gd name="connsiteY160" fmla="*/ 141185 h 317462"/>
                <a:gd name="connsiteX161" fmla="*/ 70016 w 203114"/>
                <a:gd name="connsiteY161" fmla="*/ 141185 h 317462"/>
                <a:gd name="connsiteX162" fmla="*/ 74263 w 203114"/>
                <a:gd name="connsiteY162" fmla="*/ 138874 h 317462"/>
                <a:gd name="connsiteX163" fmla="*/ 76387 w 203114"/>
                <a:gd name="connsiteY163" fmla="*/ 136564 h 317462"/>
                <a:gd name="connsiteX164" fmla="*/ 70141 w 203114"/>
                <a:gd name="connsiteY164" fmla="*/ 143495 h 317462"/>
                <a:gd name="connsiteX165" fmla="*/ 74388 w 203114"/>
                <a:gd name="connsiteY165" fmla="*/ 155110 h 317462"/>
                <a:gd name="connsiteX166" fmla="*/ 72264 w 203114"/>
                <a:gd name="connsiteY166" fmla="*/ 157420 h 317462"/>
                <a:gd name="connsiteX167" fmla="*/ 70141 w 203114"/>
                <a:gd name="connsiteY167" fmla="*/ 162041 h 317462"/>
                <a:gd name="connsiteX168" fmla="*/ 65956 w 203114"/>
                <a:gd name="connsiteY168" fmla="*/ 164351 h 317462"/>
                <a:gd name="connsiteX169" fmla="*/ 63832 w 203114"/>
                <a:gd name="connsiteY169" fmla="*/ 168972 h 317462"/>
                <a:gd name="connsiteX170" fmla="*/ 63832 w 203114"/>
                <a:gd name="connsiteY170" fmla="*/ 173593 h 317462"/>
                <a:gd name="connsiteX171" fmla="*/ 65956 w 203114"/>
                <a:gd name="connsiteY171" fmla="*/ 175903 h 317462"/>
                <a:gd name="connsiteX172" fmla="*/ 72202 w 203114"/>
                <a:gd name="connsiteY172" fmla="*/ 175903 h 317462"/>
                <a:gd name="connsiteX173" fmla="*/ 76449 w 203114"/>
                <a:gd name="connsiteY173" fmla="*/ 173593 h 317462"/>
                <a:gd name="connsiteX174" fmla="*/ 84943 w 203114"/>
                <a:gd name="connsiteY174" fmla="*/ 173593 h 317462"/>
                <a:gd name="connsiteX175" fmla="*/ 89191 w 203114"/>
                <a:gd name="connsiteY175" fmla="*/ 171282 h 317462"/>
                <a:gd name="connsiteX176" fmla="*/ 91314 w 203114"/>
                <a:gd name="connsiteY176" fmla="*/ 168972 h 317462"/>
                <a:gd name="connsiteX177" fmla="*/ 95499 w 203114"/>
                <a:gd name="connsiteY177" fmla="*/ 166662 h 317462"/>
                <a:gd name="connsiteX178" fmla="*/ 106117 w 203114"/>
                <a:gd name="connsiteY178" fmla="*/ 168972 h 317462"/>
                <a:gd name="connsiteX179" fmla="*/ 101870 w 203114"/>
                <a:gd name="connsiteY179" fmla="*/ 171282 h 317462"/>
                <a:gd name="connsiteX180" fmla="*/ 93438 w 203114"/>
                <a:gd name="connsiteY180" fmla="*/ 180524 h 317462"/>
                <a:gd name="connsiteX181" fmla="*/ 93438 w 203114"/>
                <a:gd name="connsiteY181" fmla="*/ 182834 h 317462"/>
                <a:gd name="connsiteX182" fmla="*/ 99684 w 203114"/>
                <a:gd name="connsiteY182" fmla="*/ 189828 h 317462"/>
                <a:gd name="connsiteX183" fmla="*/ 103681 w 203114"/>
                <a:gd name="connsiteY183" fmla="*/ 189828 h 317462"/>
                <a:gd name="connsiteX184" fmla="*/ 105805 w 203114"/>
                <a:gd name="connsiteY184" fmla="*/ 192138 h 317462"/>
                <a:gd name="connsiteX185" fmla="*/ 107928 w 203114"/>
                <a:gd name="connsiteY185" fmla="*/ 192138 h 317462"/>
                <a:gd name="connsiteX186" fmla="*/ 109989 w 203114"/>
                <a:gd name="connsiteY186" fmla="*/ 199070 h 317462"/>
                <a:gd name="connsiteX187" fmla="*/ 103744 w 203114"/>
                <a:gd name="connsiteY187" fmla="*/ 206001 h 317462"/>
                <a:gd name="connsiteX188" fmla="*/ 103744 w 203114"/>
                <a:gd name="connsiteY188" fmla="*/ 217553 h 317462"/>
                <a:gd name="connsiteX189" fmla="*/ 78698 w 203114"/>
                <a:gd name="connsiteY189" fmla="*/ 217553 h 317462"/>
                <a:gd name="connsiteX190" fmla="*/ 76574 w 203114"/>
                <a:gd name="connsiteY190" fmla="*/ 215243 h 317462"/>
                <a:gd name="connsiteX191" fmla="*/ 70328 w 203114"/>
                <a:gd name="connsiteY191" fmla="*/ 215243 h 317462"/>
                <a:gd name="connsiteX192" fmla="*/ 68205 w 203114"/>
                <a:gd name="connsiteY192" fmla="*/ 217553 h 317462"/>
                <a:gd name="connsiteX193" fmla="*/ 74450 w 203114"/>
                <a:gd name="connsiteY193" fmla="*/ 224484 h 317462"/>
                <a:gd name="connsiteX194" fmla="*/ 66018 w 203114"/>
                <a:gd name="connsiteY194" fmla="*/ 231478 h 317462"/>
                <a:gd name="connsiteX195" fmla="*/ 80759 w 203114"/>
                <a:gd name="connsiteY195" fmla="*/ 229167 h 317462"/>
                <a:gd name="connsiteX196" fmla="*/ 80759 w 203114"/>
                <a:gd name="connsiteY196" fmla="*/ 238409 h 317462"/>
                <a:gd name="connsiteX197" fmla="*/ 76574 w 203114"/>
                <a:gd name="connsiteY197" fmla="*/ 247651 h 317462"/>
                <a:gd name="connsiteX198" fmla="*/ 74450 w 203114"/>
                <a:gd name="connsiteY198" fmla="*/ 249961 h 317462"/>
                <a:gd name="connsiteX199" fmla="*/ 70203 w 203114"/>
                <a:gd name="connsiteY199" fmla="*/ 252272 h 317462"/>
                <a:gd name="connsiteX200" fmla="*/ 63957 w 203114"/>
                <a:gd name="connsiteY200" fmla="*/ 254582 h 317462"/>
                <a:gd name="connsiteX201" fmla="*/ 59710 w 203114"/>
                <a:gd name="connsiteY201" fmla="*/ 256892 h 317462"/>
                <a:gd name="connsiteX202" fmla="*/ 57587 w 203114"/>
                <a:gd name="connsiteY202" fmla="*/ 256892 h 317462"/>
                <a:gd name="connsiteX203" fmla="*/ 57587 w 203114"/>
                <a:gd name="connsiteY203" fmla="*/ 266321 h 317462"/>
                <a:gd name="connsiteX204" fmla="*/ 59710 w 203114"/>
                <a:gd name="connsiteY204" fmla="*/ 268632 h 317462"/>
                <a:gd name="connsiteX205" fmla="*/ 61834 w 203114"/>
                <a:gd name="connsiteY205" fmla="*/ 268632 h 317462"/>
                <a:gd name="connsiteX206" fmla="*/ 63957 w 203114"/>
                <a:gd name="connsiteY206" fmla="*/ 266321 h 317462"/>
                <a:gd name="connsiteX207" fmla="*/ 68142 w 203114"/>
                <a:gd name="connsiteY207" fmla="*/ 264011 h 317462"/>
                <a:gd name="connsiteX208" fmla="*/ 70266 w 203114"/>
                <a:gd name="connsiteY208" fmla="*/ 261638 h 317462"/>
                <a:gd name="connsiteX209" fmla="*/ 72389 w 203114"/>
                <a:gd name="connsiteY209" fmla="*/ 264011 h 317462"/>
                <a:gd name="connsiteX210" fmla="*/ 72389 w 203114"/>
                <a:gd name="connsiteY210" fmla="*/ 266321 h 317462"/>
                <a:gd name="connsiteX211" fmla="*/ 74513 w 203114"/>
                <a:gd name="connsiteY211" fmla="*/ 268632 h 317462"/>
                <a:gd name="connsiteX212" fmla="*/ 82945 w 203114"/>
                <a:gd name="connsiteY212" fmla="*/ 268632 h 317462"/>
                <a:gd name="connsiteX213" fmla="*/ 85068 w 203114"/>
                <a:gd name="connsiteY213" fmla="*/ 270942 h 317462"/>
                <a:gd name="connsiteX214" fmla="*/ 89316 w 203114"/>
                <a:gd name="connsiteY214" fmla="*/ 273253 h 317462"/>
                <a:gd name="connsiteX215" fmla="*/ 91189 w 203114"/>
                <a:gd name="connsiteY215" fmla="*/ 273253 h 317462"/>
                <a:gd name="connsiteX216" fmla="*/ 97435 w 203114"/>
                <a:gd name="connsiteY216" fmla="*/ 270942 h 317462"/>
                <a:gd name="connsiteX217" fmla="*/ 101682 w 203114"/>
                <a:gd name="connsiteY217" fmla="*/ 268632 h 317462"/>
                <a:gd name="connsiteX218" fmla="*/ 103681 w 203114"/>
                <a:gd name="connsiteY218" fmla="*/ 266321 h 317462"/>
                <a:gd name="connsiteX219" fmla="*/ 112113 w 203114"/>
                <a:gd name="connsiteY219" fmla="*/ 266321 h 317462"/>
                <a:gd name="connsiteX220" fmla="*/ 109989 w 203114"/>
                <a:gd name="connsiteY220" fmla="*/ 268632 h 317462"/>
                <a:gd name="connsiteX221" fmla="*/ 105805 w 203114"/>
                <a:gd name="connsiteY221" fmla="*/ 270942 h 317462"/>
                <a:gd name="connsiteX222" fmla="*/ 103681 w 203114"/>
                <a:gd name="connsiteY222" fmla="*/ 275563 h 317462"/>
                <a:gd name="connsiteX223" fmla="*/ 99434 w 203114"/>
                <a:gd name="connsiteY223" fmla="*/ 277873 h 317462"/>
                <a:gd name="connsiteX224" fmla="*/ 97310 w 203114"/>
                <a:gd name="connsiteY224" fmla="*/ 280184 h 317462"/>
                <a:gd name="connsiteX225" fmla="*/ 74076 w 203114"/>
                <a:gd name="connsiteY225" fmla="*/ 280184 h 317462"/>
                <a:gd name="connsiteX226" fmla="*/ 74076 w 203114"/>
                <a:gd name="connsiteY226" fmla="*/ 285054 h 317462"/>
                <a:gd name="connsiteX227" fmla="*/ 69829 w 203114"/>
                <a:gd name="connsiteY227" fmla="*/ 285054 h 317462"/>
                <a:gd name="connsiteX228" fmla="*/ 65644 w 203114"/>
                <a:gd name="connsiteY228" fmla="*/ 287365 h 317462"/>
                <a:gd name="connsiteX229" fmla="*/ 63520 w 203114"/>
                <a:gd name="connsiteY229" fmla="*/ 289675 h 317462"/>
                <a:gd name="connsiteX230" fmla="*/ 63520 w 203114"/>
                <a:gd name="connsiteY230" fmla="*/ 296606 h 317462"/>
                <a:gd name="connsiteX231" fmla="*/ 61396 w 203114"/>
                <a:gd name="connsiteY231" fmla="*/ 298917 h 317462"/>
                <a:gd name="connsiteX232" fmla="*/ 50841 w 203114"/>
                <a:gd name="connsiteY232" fmla="*/ 298917 h 317462"/>
                <a:gd name="connsiteX233" fmla="*/ 50841 w 203114"/>
                <a:gd name="connsiteY233" fmla="*/ 301290 h 317462"/>
                <a:gd name="connsiteX234" fmla="*/ 48718 w 203114"/>
                <a:gd name="connsiteY234" fmla="*/ 303600 h 317462"/>
                <a:gd name="connsiteX235" fmla="*/ 48718 w 203114"/>
                <a:gd name="connsiteY235" fmla="*/ 305910 h 317462"/>
                <a:gd name="connsiteX236" fmla="*/ 44470 w 203114"/>
                <a:gd name="connsiteY236" fmla="*/ 310531 h 317462"/>
                <a:gd name="connsiteX237" fmla="*/ 40223 w 203114"/>
                <a:gd name="connsiteY237" fmla="*/ 312842 h 317462"/>
                <a:gd name="connsiteX238" fmla="*/ 38100 w 203114"/>
                <a:gd name="connsiteY238" fmla="*/ 312842 h 317462"/>
                <a:gd name="connsiteX239" fmla="*/ 38100 w 203114"/>
                <a:gd name="connsiteY239" fmla="*/ 315152 h 317462"/>
                <a:gd name="connsiteX240" fmla="*/ 40223 w 203114"/>
                <a:gd name="connsiteY240" fmla="*/ 315152 h 317462"/>
                <a:gd name="connsiteX241" fmla="*/ 42347 w 203114"/>
                <a:gd name="connsiteY241" fmla="*/ 317462 h 317462"/>
                <a:gd name="connsiteX242" fmla="*/ 52902 w 203114"/>
                <a:gd name="connsiteY242" fmla="*/ 317462 h 317462"/>
                <a:gd name="connsiteX243" fmla="*/ 55026 w 203114"/>
                <a:gd name="connsiteY243" fmla="*/ 312842 h 317462"/>
                <a:gd name="connsiteX244" fmla="*/ 61272 w 203114"/>
                <a:gd name="connsiteY244" fmla="*/ 305910 h 317462"/>
                <a:gd name="connsiteX245" fmla="*/ 73763 w 203114"/>
                <a:gd name="connsiteY245" fmla="*/ 305910 h 317462"/>
                <a:gd name="connsiteX246" fmla="*/ 75887 w 203114"/>
                <a:gd name="connsiteY246" fmla="*/ 308221 h 317462"/>
                <a:gd name="connsiteX247" fmla="*/ 80071 w 203114"/>
                <a:gd name="connsiteY247" fmla="*/ 310531 h 317462"/>
                <a:gd name="connsiteX248" fmla="*/ 84943 w 203114"/>
                <a:gd name="connsiteY248" fmla="*/ 310531 h 317462"/>
                <a:gd name="connsiteX249" fmla="*/ 87067 w 203114"/>
                <a:gd name="connsiteY249" fmla="*/ 305910 h 317462"/>
                <a:gd name="connsiteX250" fmla="*/ 89191 w 203114"/>
                <a:gd name="connsiteY250" fmla="*/ 303600 h 317462"/>
                <a:gd name="connsiteX251" fmla="*/ 91314 w 203114"/>
                <a:gd name="connsiteY251" fmla="*/ 298917 h 317462"/>
                <a:gd name="connsiteX252" fmla="*/ 95499 w 203114"/>
                <a:gd name="connsiteY252" fmla="*/ 294296 h 317462"/>
                <a:gd name="connsiteX253" fmla="*/ 101745 w 203114"/>
                <a:gd name="connsiteY253" fmla="*/ 294296 h 317462"/>
                <a:gd name="connsiteX254" fmla="*/ 105992 w 203114"/>
                <a:gd name="connsiteY254" fmla="*/ 298917 h 317462"/>
                <a:gd name="connsiteX255" fmla="*/ 116173 w 203114"/>
                <a:gd name="connsiteY255" fmla="*/ 298917 h 317462"/>
                <a:gd name="connsiteX256" fmla="*/ 124604 w 203114"/>
                <a:gd name="connsiteY256" fmla="*/ 294296 h 317462"/>
                <a:gd name="connsiteX257" fmla="*/ 126728 w 203114"/>
                <a:gd name="connsiteY257" fmla="*/ 294296 h 317462"/>
                <a:gd name="connsiteX258" fmla="*/ 128852 w 203114"/>
                <a:gd name="connsiteY258" fmla="*/ 296606 h 317462"/>
                <a:gd name="connsiteX259" fmla="*/ 133099 w 203114"/>
                <a:gd name="connsiteY259" fmla="*/ 296606 h 317462"/>
                <a:gd name="connsiteX260" fmla="*/ 137284 w 203114"/>
                <a:gd name="connsiteY260" fmla="*/ 298917 h 317462"/>
                <a:gd name="connsiteX261" fmla="*/ 139407 w 203114"/>
                <a:gd name="connsiteY261" fmla="*/ 298917 h 317462"/>
                <a:gd name="connsiteX262" fmla="*/ 139407 w 203114"/>
                <a:gd name="connsiteY262" fmla="*/ 296606 h 317462"/>
                <a:gd name="connsiteX263" fmla="*/ 137284 w 203114"/>
                <a:gd name="connsiteY263" fmla="*/ 294296 h 317462"/>
                <a:gd name="connsiteX264" fmla="*/ 137284 w 203114"/>
                <a:gd name="connsiteY264" fmla="*/ 289675 h 317462"/>
                <a:gd name="connsiteX265" fmla="*/ 139407 w 203114"/>
                <a:gd name="connsiteY265" fmla="*/ 289675 h 317462"/>
                <a:gd name="connsiteX266" fmla="*/ 143655 w 203114"/>
                <a:gd name="connsiteY266" fmla="*/ 291986 h 317462"/>
                <a:gd name="connsiteX267" fmla="*/ 145778 w 203114"/>
                <a:gd name="connsiteY267" fmla="*/ 294296 h 317462"/>
                <a:gd name="connsiteX268" fmla="*/ 150025 w 203114"/>
                <a:gd name="connsiteY268" fmla="*/ 291986 h 317462"/>
                <a:gd name="connsiteX269" fmla="*/ 175383 w 203114"/>
                <a:gd name="connsiteY269" fmla="*/ 291986 h 317462"/>
                <a:gd name="connsiteX270" fmla="*/ 183815 w 203114"/>
                <a:gd name="connsiteY270" fmla="*/ 289675 h 317462"/>
                <a:gd name="connsiteX271" fmla="*/ 188063 w 203114"/>
                <a:gd name="connsiteY271" fmla="*/ 287365 h 317462"/>
                <a:gd name="connsiteX272" fmla="*/ 190186 w 203114"/>
                <a:gd name="connsiteY272" fmla="*/ 282744 h 317462"/>
                <a:gd name="connsiteX273" fmla="*/ 192310 w 203114"/>
                <a:gd name="connsiteY273" fmla="*/ 280433 h 317462"/>
                <a:gd name="connsiteX274" fmla="*/ 194371 w 203114"/>
                <a:gd name="connsiteY274" fmla="*/ 275813 h 317462"/>
                <a:gd name="connsiteX275" fmla="*/ 175633 w 203114"/>
                <a:gd name="connsiteY275" fmla="*/ 273502 h 317462"/>
                <a:gd name="connsiteX276" fmla="*/ 184065 w 203114"/>
                <a:gd name="connsiteY276" fmla="*/ 271192 h 317462"/>
                <a:gd name="connsiteX277" fmla="*/ 181942 w 203114"/>
                <a:gd name="connsiteY277" fmla="*/ 264261 h 317462"/>
                <a:gd name="connsiteX278" fmla="*/ 186189 w 203114"/>
                <a:gd name="connsiteY278" fmla="*/ 259577 h 317462"/>
                <a:gd name="connsiteX279" fmla="*/ 190436 w 203114"/>
                <a:gd name="connsiteY279" fmla="*/ 257267 h 317462"/>
                <a:gd name="connsiteX280" fmla="*/ 192559 w 203114"/>
                <a:gd name="connsiteY280" fmla="*/ 257267 h 317462"/>
                <a:gd name="connsiteX281" fmla="*/ 196744 w 203114"/>
                <a:gd name="connsiteY281" fmla="*/ 254957 h 317462"/>
                <a:gd name="connsiteX282" fmla="*/ 198868 w 203114"/>
                <a:gd name="connsiteY282" fmla="*/ 252646 h 317462"/>
                <a:gd name="connsiteX283" fmla="*/ 203115 w 203114"/>
                <a:gd name="connsiteY283" fmla="*/ 238784 h 317462"/>
                <a:gd name="connsiteX284" fmla="*/ 200991 w 203114"/>
                <a:gd name="connsiteY284" fmla="*/ 234163 h 317462"/>
                <a:gd name="connsiteX285" fmla="*/ 198868 w 203114"/>
                <a:gd name="connsiteY285" fmla="*/ 231852 h 317462"/>
                <a:gd name="connsiteX286" fmla="*/ 194621 w 203114"/>
                <a:gd name="connsiteY286" fmla="*/ 229542 h 317462"/>
                <a:gd name="connsiteX287" fmla="*/ 190436 w 203114"/>
                <a:gd name="connsiteY287" fmla="*/ 229542 h 317462"/>
                <a:gd name="connsiteX288" fmla="*/ 186189 w 203114"/>
                <a:gd name="connsiteY288" fmla="*/ 227232 h 317462"/>
                <a:gd name="connsiteX289" fmla="*/ 67580 w 203114"/>
                <a:gd name="connsiteY289" fmla="*/ 155297 h 317462"/>
                <a:gd name="connsiteX290" fmla="*/ 67580 w 203114"/>
                <a:gd name="connsiteY290" fmla="*/ 150614 h 317462"/>
                <a:gd name="connsiteX291" fmla="*/ 65519 w 203114"/>
                <a:gd name="connsiteY291" fmla="*/ 148303 h 317462"/>
                <a:gd name="connsiteX292" fmla="*/ 65519 w 203114"/>
                <a:gd name="connsiteY292" fmla="*/ 145993 h 317462"/>
                <a:gd name="connsiteX293" fmla="*/ 61272 w 203114"/>
                <a:gd name="connsiteY293" fmla="*/ 150614 h 317462"/>
                <a:gd name="connsiteX294" fmla="*/ 61272 w 203114"/>
                <a:gd name="connsiteY294" fmla="*/ 152986 h 317462"/>
                <a:gd name="connsiteX295" fmla="*/ 63395 w 203114"/>
                <a:gd name="connsiteY295" fmla="*/ 155297 h 317462"/>
                <a:gd name="connsiteX296" fmla="*/ 120482 w 203114"/>
                <a:gd name="connsiteY296" fmla="*/ 53452 h 317462"/>
                <a:gd name="connsiteX297" fmla="*/ 120482 w 203114"/>
                <a:gd name="connsiteY297" fmla="*/ 58072 h 317462"/>
                <a:gd name="connsiteX298" fmla="*/ 124667 w 203114"/>
                <a:gd name="connsiteY298" fmla="*/ 53452 h 317462"/>
                <a:gd name="connsiteX299" fmla="*/ 152149 w 203114"/>
                <a:gd name="connsiteY299" fmla="*/ 18733 h 317462"/>
                <a:gd name="connsiteX300" fmla="*/ 152149 w 203114"/>
                <a:gd name="connsiteY300" fmla="*/ 25664 h 317462"/>
                <a:gd name="connsiteX301" fmla="*/ 154272 w 203114"/>
                <a:gd name="connsiteY301" fmla="*/ 25664 h 317462"/>
                <a:gd name="connsiteX302" fmla="*/ 156396 w 203114"/>
                <a:gd name="connsiteY302" fmla="*/ 23354 h 317462"/>
                <a:gd name="connsiteX303" fmla="*/ 158520 w 203114"/>
                <a:gd name="connsiteY303" fmla="*/ 18733 h 317462"/>
                <a:gd name="connsiteX304" fmla="*/ 158520 w 203114"/>
                <a:gd name="connsiteY304" fmla="*/ 9554 h 317462"/>
                <a:gd name="connsiteX305" fmla="*/ 154272 w 203114"/>
                <a:gd name="connsiteY305" fmla="*/ 4933 h 317462"/>
                <a:gd name="connsiteX306" fmla="*/ 152149 w 203114"/>
                <a:gd name="connsiteY306" fmla="*/ 9554 h 317462"/>
                <a:gd name="connsiteX307" fmla="*/ 150088 w 203114"/>
                <a:gd name="connsiteY307" fmla="*/ 11864 h 317462"/>
                <a:gd name="connsiteX308" fmla="*/ 147964 w 203114"/>
                <a:gd name="connsiteY308" fmla="*/ 11864 h 317462"/>
                <a:gd name="connsiteX309" fmla="*/ 147964 w 203114"/>
                <a:gd name="connsiteY309" fmla="*/ 16548 h 317462"/>
                <a:gd name="connsiteX310" fmla="*/ 150088 w 203114"/>
                <a:gd name="connsiteY310" fmla="*/ 16548 h 317462"/>
                <a:gd name="connsiteX311" fmla="*/ 166952 w 203114"/>
                <a:gd name="connsiteY311" fmla="*/ 0 h 317462"/>
                <a:gd name="connsiteX312" fmla="*/ 164828 w 203114"/>
                <a:gd name="connsiteY312" fmla="*/ 0 h 317462"/>
                <a:gd name="connsiteX313" fmla="*/ 160643 w 203114"/>
                <a:gd name="connsiteY313" fmla="*/ 4683 h 317462"/>
                <a:gd name="connsiteX314" fmla="*/ 166889 w 203114"/>
                <a:gd name="connsiteY314" fmla="*/ 4683 h 317462"/>
                <a:gd name="connsiteX315" fmla="*/ 166889 w 203114"/>
                <a:gd name="connsiteY315" fmla="*/ 2373 h 317462"/>
                <a:gd name="connsiteX316" fmla="*/ 169013 w 203114"/>
                <a:gd name="connsiteY316" fmla="*/ 0 h 317462"/>
                <a:gd name="connsiteX317" fmla="*/ 48593 w 203114"/>
                <a:gd name="connsiteY317" fmla="*/ 99535 h 317462"/>
                <a:gd name="connsiteX318" fmla="*/ 48593 w 203114"/>
                <a:gd name="connsiteY318" fmla="*/ 90293 h 317462"/>
                <a:gd name="connsiteX319" fmla="*/ 44345 w 203114"/>
                <a:gd name="connsiteY319" fmla="*/ 90293 h 317462"/>
                <a:gd name="connsiteX320" fmla="*/ 42222 w 203114"/>
                <a:gd name="connsiteY320" fmla="*/ 92604 h 317462"/>
                <a:gd name="connsiteX321" fmla="*/ 42222 w 203114"/>
                <a:gd name="connsiteY321" fmla="*/ 94914 h 317462"/>
                <a:gd name="connsiteX322" fmla="*/ 44345 w 203114"/>
                <a:gd name="connsiteY322" fmla="*/ 97224 h 317462"/>
                <a:gd name="connsiteX323" fmla="*/ 38100 w 203114"/>
                <a:gd name="connsiteY323" fmla="*/ 97224 h 317462"/>
                <a:gd name="connsiteX324" fmla="*/ 38100 w 203114"/>
                <a:gd name="connsiteY324" fmla="*/ 99535 h 317462"/>
                <a:gd name="connsiteX325" fmla="*/ 40223 w 203114"/>
                <a:gd name="connsiteY325" fmla="*/ 101845 h 317462"/>
                <a:gd name="connsiteX326" fmla="*/ 42347 w 203114"/>
                <a:gd name="connsiteY326" fmla="*/ 101845 h 317462"/>
                <a:gd name="connsiteX327" fmla="*/ 44470 w 203114"/>
                <a:gd name="connsiteY327" fmla="*/ 104156 h 317462"/>
                <a:gd name="connsiteX328" fmla="*/ 52902 w 203114"/>
                <a:gd name="connsiteY328" fmla="*/ 104156 h 317462"/>
                <a:gd name="connsiteX329" fmla="*/ 116173 w 203114"/>
                <a:gd name="connsiteY329" fmla="*/ 46583 h 317462"/>
                <a:gd name="connsiteX330" fmla="*/ 114049 w 203114"/>
                <a:gd name="connsiteY330" fmla="*/ 46583 h 317462"/>
                <a:gd name="connsiteX331" fmla="*/ 111926 w 203114"/>
                <a:gd name="connsiteY331" fmla="*/ 48893 h 317462"/>
                <a:gd name="connsiteX332" fmla="*/ 111926 w 203114"/>
                <a:gd name="connsiteY332" fmla="*/ 53514 h 317462"/>
                <a:gd name="connsiteX333" fmla="*/ 116173 w 203114"/>
                <a:gd name="connsiteY333" fmla="*/ 53514 h 317462"/>
                <a:gd name="connsiteX334" fmla="*/ 118296 w 203114"/>
                <a:gd name="connsiteY334" fmla="*/ 48893 h 317462"/>
                <a:gd name="connsiteX335" fmla="*/ 40036 w 203114"/>
                <a:gd name="connsiteY335" fmla="*/ 150676 h 317462"/>
                <a:gd name="connsiteX336" fmla="*/ 44283 w 203114"/>
                <a:gd name="connsiteY336" fmla="*/ 150676 h 317462"/>
                <a:gd name="connsiteX337" fmla="*/ 48530 w 203114"/>
                <a:gd name="connsiteY337" fmla="*/ 148366 h 317462"/>
                <a:gd name="connsiteX338" fmla="*/ 48530 w 203114"/>
                <a:gd name="connsiteY338" fmla="*/ 143745 h 317462"/>
                <a:gd name="connsiteX339" fmla="*/ 46407 w 203114"/>
                <a:gd name="connsiteY339" fmla="*/ 141434 h 317462"/>
                <a:gd name="connsiteX340" fmla="*/ 42160 w 203114"/>
                <a:gd name="connsiteY340" fmla="*/ 141434 h 317462"/>
                <a:gd name="connsiteX341" fmla="*/ 40036 w 203114"/>
                <a:gd name="connsiteY341" fmla="*/ 143745 h 317462"/>
                <a:gd name="connsiteX342" fmla="*/ 37912 w 203114"/>
                <a:gd name="connsiteY342" fmla="*/ 148366 h 317462"/>
                <a:gd name="connsiteX343" fmla="*/ 37912 w 203114"/>
                <a:gd name="connsiteY343" fmla="*/ 150676 h 317462"/>
                <a:gd name="connsiteX344" fmla="*/ 46282 w 203114"/>
                <a:gd name="connsiteY344" fmla="*/ 120641 h 317462"/>
                <a:gd name="connsiteX345" fmla="*/ 44158 w 203114"/>
                <a:gd name="connsiteY345" fmla="*/ 120641 h 317462"/>
                <a:gd name="connsiteX346" fmla="*/ 44158 w 203114"/>
                <a:gd name="connsiteY346" fmla="*/ 129882 h 317462"/>
                <a:gd name="connsiteX347" fmla="*/ 46282 w 203114"/>
                <a:gd name="connsiteY347" fmla="*/ 129882 h 317462"/>
                <a:gd name="connsiteX348" fmla="*/ 48405 w 203114"/>
                <a:gd name="connsiteY348" fmla="*/ 127572 h 317462"/>
                <a:gd name="connsiteX349" fmla="*/ 52590 w 203114"/>
                <a:gd name="connsiteY349" fmla="*/ 127572 h 317462"/>
                <a:gd name="connsiteX350" fmla="*/ 50529 w 203114"/>
                <a:gd name="connsiteY350" fmla="*/ 122951 h 317462"/>
                <a:gd name="connsiteX351" fmla="*/ 48405 w 203114"/>
                <a:gd name="connsiteY351" fmla="*/ 120641 h 317462"/>
                <a:gd name="connsiteX352" fmla="*/ 56837 w 203114"/>
                <a:gd name="connsiteY352" fmla="*/ 146055 h 317462"/>
                <a:gd name="connsiteX353" fmla="*/ 54713 w 203114"/>
                <a:gd name="connsiteY353" fmla="*/ 146055 h 317462"/>
                <a:gd name="connsiteX354" fmla="*/ 52590 w 203114"/>
                <a:gd name="connsiteY354" fmla="*/ 148366 h 317462"/>
                <a:gd name="connsiteX355" fmla="*/ 52590 w 203114"/>
                <a:gd name="connsiteY355" fmla="*/ 153049 h 317462"/>
                <a:gd name="connsiteX356" fmla="*/ 50529 w 203114"/>
                <a:gd name="connsiteY356" fmla="*/ 159980 h 317462"/>
                <a:gd name="connsiteX357" fmla="*/ 54713 w 203114"/>
                <a:gd name="connsiteY357" fmla="*/ 155359 h 317462"/>
                <a:gd name="connsiteX358" fmla="*/ 56837 w 203114"/>
                <a:gd name="connsiteY358" fmla="*/ 150676 h 31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Lst>
              <a:rect l="l" t="t" r="r" b="b"/>
              <a:pathLst>
                <a:path w="203114" h="317462">
                  <a:moveTo>
                    <a:pt x="25483" y="97724"/>
                  </a:moveTo>
                  <a:lnTo>
                    <a:pt x="21298" y="109276"/>
                  </a:lnTo>
                  <a:lnTo>
                    <a:pt x="27544" y="100034"/>
                  </a:lnTo>
                  <a:close/>
                  <a:moveTo>
                    <a:pt x="37975" y="81551"/>
                  </a:moveTo>
                  <a:lnTo>
                    <a:pt x="44220" y="81551"/>
                  </a:lnTo>
                  <a:lnTo>
                    <a:pt x="46344" y="79241"/>
                  </a:lnTo>
                  <a:lnTo>
                    <a:pt x="46344" y="76930"/>
                  </a:lnTo>
                  <a:lnTo>
                    <a:pt x="48467" y="72247"/>
                  </a:lnTo>
                  <a:lnTo>
                    <a:pt x="52652" y="67626"/>
                  </a:lnTo>
                  <a:lnTo>
                    <a:pt x="52652" y="65316"/>
                  </a:lnTo>
                  <a:lnTo>
                    <a:pt x="48467" y="67626"/>
                  </a:lnTo>
                  <a:lnTo>
                    <a:pt x="46344" y="67626"/>
                  </a:lnTo>
                  <a:lnTo>
                    <a:pt x="40098" y="74557"/>
                  </a:lnTo>
                  <a:lnTo>
                    <a:pt x="37975" y="72247"/>
                  </a:lnTo>
                  <a:lnTo>
                    <a:pt x="33790" y="72247"/>
                  </a:lnTo>
                  <a:lnTo>
                    <a:pt x="31666" y="74557"/>
                  </a:lnTo>
                  <a:lnTo>
                    <a:pt x="31666" y="81551"/>
                  </a:lnTo>
                  <a:lnTo>
                    <a:pt x="33790" y="83862"/>
                  </a:lnTo>
                  <a:lnTo>
                    <a:pt x="33790" y="88482"/>
                  </a:lnTo>
                  <a:close/>
                  <a:moveTo>
                    <a:pt x="27419" y="88482"/>
                  </a:moveTo>
                  <a:lnTo>
                    <a:pt x="25296" y="88482"/>
                  </a:lnTo>
                  <a:lnTo>
                    <a:pt x="23234" y="90793"/>
                  </a:lnTo>
                  <a:lnTo>
                    <a:pt x="23234" y="93103"/>
                  </a:lnTo>
                  <a:lnTo>
                    <a:pt x="29480" y="93103"/>
                  </a:lnTo>
                  <a:lnTo>
                    <a:pt x="29480" y="88482"/>
                  </a:lnTo>
                  <a:close/>
                  <a:moveTo>
                    <a:pt x="44345" y="194636"/>
                  </a:moveTo>
                  <a:lnTo>
                    <a:pt x="46469" y="192326"/>
                  </a:lnTo>
                  <a:lnTo>
                    <a:pt x="46469" y="190015"/>
                  </a:lnTo>
                  <a:lnTo>
                    <a:pt x="50716" y="190015"/>
                  </a:lnTo>
                  <a:lnTo>
                    <a:pt x="52777" y="185332"/>
                  </a:lnTo>
                  <a:lnTo>
                    <a:pt x="54901" y="183022"/>
                  </a:lnTo>
                  <a:lnTo>
                    <a:pt x="54901" y="178401"/>
                  </a:lnTo>
                  <a:lnTo>
                    <a:pt x="48655" y="171470"/>
                  </a:lnTo>
                  <a:lnTo>
                    <a:pt x="48655" y="166849"/>
                  </a:lnTo>
                  <a:lnTo>
                    <a:pt x="46531" y="169159"/>
                  </a:lnTo>
                  <a:lnTo>
                    <a:pt x="44408" y="164538"/>
                  </a:lnTo>
                  <a:lnTo>
                    <a:pt x="42284" y="162228"/>
                  </a:lnTo>
                  <a:lnTo>
                    <a:pt x="27482" y="162228"/>
                  </a:lnTo>
                  <a:lnTo>
                    <a:pt x="25358" y="164538"/>
                  </a:lnTo>
                  <a:lnTo>
                    <a:pt x="10556" y="173780"/>
                  </a:lnTo>
                  <a:lnTo>
                    <a:pt x="10556" y="178401"/>
                  </a:lnTo>
                  <a:lnTo>
                    <a:pt x="8494" y="178401"/>
                  </a:lnTo>
                  <a:lnTo>
                    <a:pt x="6371" y="180711"/>
                  </a:lnTo>
                  <a:lnTo>
                    <a:pt x="4247" y="180711"/>
                  </a:lnTo>
                  <a:lnTo>
                    <a:pt x="0" y="185332"/>
                  </a:lnTo>
                  <a:lnTo>
                    <a:pt x="2123" y="187643"/>
                  </a:lnTo>
                  <a:lnTo>
                    <a:pt x="10556" y="192326"/>
                  </a:lnTo>
                  <a:lnTo>
                    <a:pt x="14803" y="192326"/>
                  </a:lnTo>
                  <a:lnTo>
                    <a:pt x="23297" y="183022"/>
                  </a:lnTo>
                  <a:lnTo>
                    <a:pt x="29543" y="192326"/>
                  </a:lnTo>
                  <a:lnTo>
                    <a:pt x="42034" y="194636"/>
                  </a:lnTo>
                  <a:close/>
                  <a:moveTo>
                    <a:pt x="78198" y="187643"/>
                  </a:moveTo>
                  <a:lnTo>
                    <a:pt x="76074" y="185332"/>
                  </a:lnTo>
                  <a:lnTo>
                    <a:pt x="71827" y="185332"/>
                  </a:lnTo>
                  <a:lnTo>
                    <a:pt x="71827" y="187643"/>
                  </a:lnTo>
                  <a:lnTo>
                    <a:pt x="69704" y="192326"/>
                  </a:lnTo>
                  <a:lnTo>
                    <a:pt x="67580" y="194636"/>
                  </a:lnTo>
                  <a:lnTo>
                    <a:pt x="73826" y="194636"/>
                  </a:lnTo>
                  <a:lnTo>
                    <a:pt x="78073" y="190015"/>
                  </a:lnTo>
                  <a:close/>
                  <a:moveTo>
                    <a:pt x="177570" y="227044"/>
                  </a:moveTo>
                  <a:lnTo>
                    <a:pt x="175446" y="229355"/>
                  </a:lnTo>
                  <a:lnTo>
                    <a:pt x="175446" y="231665"/>
                  </a:lnTo>
                  <a:lnTo>
                    <a:pt x="169200" y="231665"/>
                  </a:lnTo>
                  <a:lnTo>
                    <a:pt x="169200" y="227044"/>
                  </a:lnTo>
                  <a:lnTo>
                    <a:pt x="171324" y="222361"/>
                  </a:lnTo>
                  <a:lnTo>
                    <a:pt x="175571" y="217740"/>
                  </a:lnTo>
                  <a:lnTo>
                    <a:pt x="173447" y="215430"/>
                  </a:lnTo>
                  <a:lnTo>
                    <a:pt x="160955" y="208499"/>
                  </a:lnTo>
                  <a:lnTo>
                    <a:pt x="158832" y="208499"/>
                  </a:lnTo>
                  <a:lnTo>
                    <a:pt x="156708" y="206188"/>
                  </a:lnTo>
                  <a:lnTo>
                    <a:pt x="158832" y="206188"/>
                  </a:lnTo>
                  <a:lnTo>
                    <a:pt x="160955" y="203878"/>
                  </a:lnTo>
                  <a:lnTo>
                    <a:pt x="169387" y="203878"/>
                  </a:lnTo>
                  <a:lnTo>
                    <a:pt x="165140" y="199257"/>
                  </a:lnTo>
                  <a:lnTo>
                    <a:pt x="165140" y="196947"/>
                  </a:lnTo>
                  <a:lnTo>
                    <a:pt x="160955" y="192326"/>
                  </a:lnTo>
                  <a:lnTo>
                    <a:pt x="158832" y="187643"/>
                  </a:lnTo>
                  <a:lnTo>
                    <a:pt x="152586" y="180711"/>
                  </a:lnTo>
                  <a:lnTo>
                    <a:pt x="148401" y="180711"/>
                  </a:lnTo>
                  <a:lnTo>
                    <a:pt x="146278" y="176091"/>
                  </a:lnTo>
                  <a:lnTo>
                    <a:pt x="142031" y="173780"/>
                  </a:lnTo>
                  <a:lnTo>
                    <a:pt x="137783" y="169159"/>
                  </a:lnTo>
                  <a:lnTo>
                    <a:pt x="137783" y="160167"/>
                  </a:lnTo>
                  <a:lnTo>
                    <a:pt x="139907" y="155547"/>
                  </a:lnTo>
                  <a:lnTo>
                    <a:pt x="139907" y="150863"/>
                  </a:lnTo>
                  <a:lnTo>
                    <a:pt x="135722" y="150863"/>
                  </a:lnTo>
                  <a:lnTo>
                    <a:pt x="133598" y="148553"/>
                  </a:lnTo>
                  <a:lnTo>
                    <a:pt x="131475" y="143932"/>
                  </a:lnTo>
                  <a:lnTo>
                    <a:pt x="127228" y="139311"/>
                  </a:lnTo>
                  <a:lnTo>
                    <a:pt x="120982" y="137001"/>
                  </a:lnTo>
                  <a:lnTo>
                    <a:pt x="114736" y="137001"/>
                  </a:lnTo>
                  <a:lnTo>
                    <a:pt x="108490" y="139311"/>
                  </a:lnTo>
                  <a:lnTo>
                    <a:pt x="103681" y="141434"/>
                  </a:lnTo>
                  <a:lnTo>
                    <a:pt x="101557" y="141434"/>
                  </a:lnTo>
                  <a:lnTo>
                    <a:pt x="95311" y="134503"/>
                  </a:lnTo>
                  <a:lnTo>
                    <a:pt x="99559" y="134503"/>
                  </a:lnTo>
                  <a:lnTo>
                    <a:pt x="103806" y="136814"/>
                  </a:lnTo>
                  <a:lnTo>
                    <a:pt x="108053" y="136814"/>
                  </a:lnTo>
                  <a:lnTo>
                    <a:pt x="116485" y="132193"/>
                  </a:lnTo>
                  <a:lnTo>
                    <a:pt x="118609" y="129882"/>
                  </a:lnTo>
                  <a:lnTo>
                    <a:pt x="116173" y="129882"/>
                  </a:lnTo>
                  <a:lnTo>
                    <a:pt x="114049" y="127572"/>
                  </a:lnTo>
                  <a:lnTo>
                    <a:pt x="107803" y="127572"/>
                  </a:lnTo>
                  <a:lnTo>
                    <a:pt x="116235" y="125262"/>
                  </a:lnTo>
                  <a:lnTo>
                    <a:pt x="118359" y="122951"/>
                  </a:lnTo>
                  <a:lnTo>
                    <a:pt x="122544" y="120641"/>
                  </a:lnTo>
                  <a:lnTo>
                    <a:pt x="126791" y="116020"/>
                  </a:lnTo>
                  <a:lnTo>
                    <a:pt x="126791" y="111337"/>
                  </a:lnTo>
                  <a:lnTo>
                    <a:pt x="128914" y="106716"/>
                  </a:lnTo>
                  <a:lnTo>
                    <a:pt x="131038" y="104405"/>
                  </a:lnTo>
                  <a:lnTo>
                    <a:pt x="133161" y="99785"/>
                  </a:lnTo>
                  <a:lnTo>
                    <a:pt x="135285" y="97474"/>
                  </a:lnTo>
                  <a:lnTo>
                    <a:pt x="139470" y="95164"/>
                  </a:lnTo>
                  <a:lnTo>
                    <a:pt x="141593" y="95164"/>
                  </a:lnTo>
                  <a:lnTo>
                    <a:pt x="141593" y="92853"/>
                  </a:lnTo>
                  <a:lnTo>
                    <a:pt x="139470" y="90543"/>
                  </a:lnTo>
                  <a:lnTo>
                    <a:pt x="111988" y="90543"/>
                  </a:lnTo>
                  <a:lnTo>
                    <a:pt x="111988" y="88233"/>
                  </a:lnTo>
                  <a:lnTo>
                    <a:pt x="101433" y="88233"/>
                  </a:lnTo>
                  <a:lnTo>
                    <a:pt x="97185" y="90543"/>
                  </a:lnTo>
                  <a:lnTo>
                    <a:pt x="93000" y="90543"/>
                  </a:lnTo>
                  <a:lnTo>
                    <a:pt x="90877" y="92853"/>
                  </a:lnTo>
                  <a:lnTo>
                    <a:pt x="88753" y="92853"/>
                  </a:lnTo>
                  <a:lnTo>
                    <a:pt x="93000" y="88233"/>
                  </a:lnTo>
                  <a:lnTo>
                    <a:pt x="88753" y="83612"/>
                  </a:lnTo>
                  <a:lnTo>
                    <a:pt x="94999" y="81301"/>
                  </a:lnTo>
                  <a:lnTo>
                    <a:pt x="105617" y="74308"/>
                  </a:lnTo>
                  <a:lnTo>
                    <a:pt x="109802" y="71997"/>
                  </a:lnTo>
                  <a:lnTo>
                    <a:pt x="114049" y="62756"/>
                  </a:lnTo>
                  <a:lnTo>
                    <a:pt x="111926" y="60445"/>
                  </a:lnTo>
                  <a:lnTo>
                    <a:pt x="101370" y="60445"/>
                  </a:lnTo>
                  <a:lnTo>
                    <a:pt x="97123" y="62756"/>
                  </a:lnTo>
                  <a:lnTo>
                    <a:pt x="90877" y="65066"/>
                  </a:lnTo>
                  <a:lnTo>
                    <a:pt x="84631" y="65066"/>
                  </a:lnTo>
                  <a:lnTo>
                    <a:pt x="80384" y="62756"/>
                  </a:lnTo>
                  <a:lnTo>
                    <a:pt x="76199" y="62756"/>
                  </a:lnTo>
                  <a:lnTo>
                    <a:pt x="74076" y="65066"/>
                  </a:lnTo>
                  <a:lnTo>
                    <a:pt x="74076" y="67376"/>
                  </a:lnTo>
                  <a:lnTo>
                    <a:pt x="76199" y="69687"/>
                  </a:lnTo>
                  <a:lnTo>
                    <a:pt x="71952" y="69687"/>
                  </a:lnTo>
                  <a:lnTo>
                    <a:pt x="67705" y="74308"/>
                  </a:lnTo>
                  <a:lnTo>
                    <a:pt x="67705" y="81301"/>
                  </a:lnTo>
                  <a:lnTo>
                    <a:pt x="69829" y="83612"/>
                  </a:lnTo>
                  <a:lnTo>
                    <a:pt x="55026" y="85922"/>
                  </a:lnTo>
                  <a:lnTo>
                    <a:pt x="55026" y="90543"/>
                  </a:lnTo>
                  <a:lnTo>
                    <a:pt x="59273" y="92853"/>
                  </a:lnTo>
                  <a:lnTo>
                    <a:pt x="63520" y="102095"/>
                  </a:lnTo>
                  <a:lnTo>
                    <a:pt x="57274" y="109026"/>
                  </a:lnTo>
                  <a:lnTo>
                    <a:pt x="57274" y="113710"/>
                  </a:lnTo>
                  <a:lnTo>
                    <a:pt x="51029" y="116020"/>
                  </a:lnTo>
                  <a:lnTo>
                    <a:pt x="55213" y="120641"/>
                  </a:lnTo>
                  <a:lnTo>
                    <a:pt x="59460" y="120641"/>
                  </a:lnTo>
                  <a:lnTo>
                    <a:pt x="63707" y="118330"/>
                  </a:lnTo>
                  <a:lnTo>
                    <a:pt x="65831" y="116020"/>
                  </a:lnTo>
                  <a:lnTo>
                    <a:pt x="65831" y="122701"/>
                  </a:lnTo>
                  <a:lnTo>
                    <a:pt x="63707" y="122701"/>
                  </a:lnTo>
                  <a:lnTo>
                    <a:pt x="59460" y="127322"/>
                  </a:lnTo>
                  <a:lnTo>
                    <a:pt x="55213" y="129633"/>
                  </a:lnTo>
                  <a:lnTo>
                    <a:pt x="55213" y="138874"/>
                  </a:lnTo>
                  <a:lnTo>
                    <a:pt x="57337" y="143495"/>
                  </a:lnTo>
                  <a:lnTo>
                    <a:pt x="59460" y="141185"/>
                  </a:lnTo>
                  <a:lnTo>
                    <a:pt x="70016" y="141185"/>
                  </a:lnTo>
                  <a:lnTo>
                    <a:pt x="74263" y="138874"/>
                  </a:lnTo>
                  <a:lnTo>
                    <a:pt x="76387" y="136564"/>
                  </a:lnTo>
                  <a:lnTo>
                    <a:pt x="70141" y="143495"/>
                  </a:lnTo>
                  <a:lnTo>
                    <a:pt x="74388" y="155110"/>
                  </a:lnTo>
                  <a:lnTo>
                    <a:pt x="72264" y="157420"/>
                  </a:lnTo>
                  <a:lnTo>
                    <a:pt x="70141" y="162041"/>
                  </a:lnTo>
                  <a:lnTo>
                    <a:pt x="65956" y="164351"/>
                  </a:lnTo>
                  <a:lnTo>
                    <a:pt x="63832" y="168972"/>
                  </a:lnTo>
                  <a:lnTo>
                    <a:pt x="63832" y="173593"/>
                  </a:lnTo>
                  <a:lnTo>
                    <a:pt x="65956" y="175903"/>
                  </a:lnTo>
                  <a:lnTo>
                    <a:pt x="72202" y="175903"/>
                  </a:lnTo>
                  <a:lnTo>
                    <a:pt x="76449" y="173593"/>
                  </a:lnTo>
                  <a:lnTo>
                    <a:pt x="84943" y="173593"/>
                  </a:lnTo>
                  <a:lnTo>
                    <a:pt x="89191" y="171282"/>
                  </a:lnTo>
                  <a:lnTo>
                    <a:pt x="91314" y="168972"/>
                  </a:lnTo>
                  <a:lnTo>
                    <a:pt x="95499" y="166662"/>
                  </a:lnTo>
                  <a:lnTo>
                    <a:pt x="106117" y="168972"/>
                  </a:lnTo>
                  <a:lnTo>
                    <a:pt x="101870" y="171282"/>
                  </a:lnTo>
                  <a:lnTo>
                    <a:pt x="93438" y="180524"/>
                  </a:lnTo>
                  <a:lnTo>
                    <a:pt x="93438" y="182834"/>
                  </a:lnTo>
                  <a:lnTo>
                    <a:pt x="99684" y="189828"/>
                  </a:lnTo>
                  <a:lnTo>
                    <a:pt x="103681" y="189828"/>
                  </a:lnTo>
                  <a:lnTo>
                    <a:pt x="105805" y="192138"/>
                  </a:lnTo>
                  <a:lnTo>
                    <a:pt x="107928" y="192138"/>
                  </a:lnTo>
                  <a:lnTo>
                    <a:pt x="109989" y="199070"/>
                  </a:lnTo>
                  <a:lnTo>
                    <a:pt x="103744" y="206001"/>
                  </a:lnTo>
                  <a:lnTo>
                    <a:pt x="103744" y="217553"/>
                  </a:lnTo>
                  <a:lnTo>
                    <a:pt x="78698" y="217553"/>
                  </a:lnTo>
                  <a:lnTo>
                    <a:pt x="76574" y="215243"/>
                  </a:lnTo>
                  <a:lnTo>
                    <a:pt x="70328" y="215243"/>
                  </a:lnTo>
                  <a:lnTo>
                    <a:pt x="68205" y="217553"/>
                  </a:lnTo>
                  <a:lnTo>
                    <a:pt x="74450" y="224484"/>
                  </a:lnTo>
                  <a:lnTo>
                    <a:pt x="66018" y="231478"/>
                  </a:lnTo>
                  <a:lnTo>
                    <a:pt x="80759" y="229167"/>
                  </a:lnTo>
                  <a:lnTo>
                    <a:pt x="80759" y="238409"/>
                  </a:lnTo>
                  <a:lnTo>
                    <a:pt x="76574" y="247651"/>
                  </a:lnTo>
                  <a:lnTo>
                    <a:pt x="74450" y="249961"/>
                  </a:lnTo>
                  <a:lnTo>
                    <a:pt x="70203" y="252272"/>
                  </a:lnTo>
                  <a:lnTo>
                    <a:pt x="63957" y="254582"/>
                  </a:lnTo>
                  <a:lnTo>
                    <a:pt x="59710" y="256892"/>
                  </a:lnTo>
                  <a:lnTo>
                    <a:pt x="57587" y="256892"/>
                  </a:lnTo>
                  <a:lnTo>
                    <a:pt x="57587" y="266321"/>
                  </a:lnTo>
                  <a:lnTo>
                    <a:pt x="59710" y="268632"/>
                  </a:lnTo>
                  <a:lnTo>
                    <a:pt x="61834" y="268632"/>
                  </a:lnTo>
                  <a:lnTo>
                    <a:pt x="63957" y="266321"/>
                  </a:lnTo>
                  <a:lnTo>
                    <a:pt x="68142" y="264011"/>
                  </a:lnTo>
                  <a:lnTo>
                    <a:pt x="70266" y="261638"/>
                  </a:lnTo>
                  <a:lnTo>
                    <a:pt x="72389" y="264011"/>
                  </a:lnTo>
                  <a:lnTo>
                    <a:pt x="72389" y="266321"/>
                  </a:lnTo>
                  <a:lnTo>
                    <a:pt x="74513" y="268632"/>
                  </a:lnTo>
                  <a:lnTo>
                    <a:pt x="82945" y="268632"/>
                  </a:lnTo>
                  <a:lnTo>
                    <a:pt x="85068" y="270942"/>
                  </a:lnTo>
                  <a:lnTo>
                    <a:pt x="89316" y="273253"/>
                  </a:lnTo>
                  <a:lnTo>
                    <a:pt x="91189" y="273253"/>
                  </a:lnTo>
                  <a:lnTo>
                    <a:pt x="97435" y="270942"/>
                  </a:lnTo>
                  <a:lnTo>
                    <a:pt x="101682" y="268632"/>
                  </a:lnTo>
                  <a:lnTo>
                    <a:pt x="103681" y="266321"/>
                  </a:lnTo>
                  <a:lnTo>
                    <a:pt x="112113" y="266321"/>
                  </a:lnTo>
                  <a:lnTo>
                    <a:pt x="109989" y="268632"/>
                  </a:lnTo>
                  <a:lnTo>
                    <a:pt x="105805" y="270942"/>
                  </a:lnTo>
                  <a:lnTo>
                    <a:pt x="103681" y="275563"/>
                  </a:lnTo>
                  <a:lnTo>
                    <a:pt x="99434" y="277873"/>
                  </a:lnTo>
                  <a:lnTo>
                    <a:pt x="97310" y="280184"/>
                  </a:lnTo>
                  <a:lnTo>
                    <a:pt x="74076" y="280184"/>
                  </a:lnTo>
                  <a:lnTo>
                    <a:pt x="74076" y="285054"/>
                  </a:lnTo>
                  <a:lnTo>
                    <a:pt x="69829" y="285054"/>
                  </a:lnTo>
                  <a:lnTo>
                    <a:pt x="65644" y="287365"/>
                  </a:lnTo>
                  <a:lnTo>
                    <a:pt x="63520" y="289675"/>
                  </a:lnTo>
                  <a:lnTo>
                    <a:pt x="63520" y="296606"/>
                  </a:lnTo>
                  <a:lnTo>
                    <a:pt x="61396" y="298917"/>
                  </a:lnTo>
                  <a:lnTo>
                    <a:pt x="50841" y="298917"/>
                  </a:lnTo>
                  <a:lnTo>
                    <a:pt x="50841" y="301290"/>
                  </a:lnTo>
                  <a:lnTo>
                    <a:pt x="48718" y="303600"/>
                  </a:lnTo>
                  <a:lnTo>
                    <a:pt x="48718" y="305910"/>
                  </a:lnTo>
                  <a:lnTo>
                    <a:pt x="44470" y="310531"/>
                  </a:lnTo>
                  <a:lnTo>
                    <a:pt x="40223" y="312842"/>
                  </a:lnTo>
                  <a:lnTo>
                    <a:pt x="38100" y="312842"/>
                  </a:lnTo>
                  <a:lnTo>
                    <a:pt x="38100" y="315152"/>
                  </a:lnTo>
                  <a:lnTo>
                    <a:pt x="40223" y="315152"/>
                  </a:lnTo>
                  <a:lnTo>
                    <a:pt x="42347" y="317462"/>
                  </a:lnTo>
                  <a:lnTo>
                    <a:pt x="52902" y="317462"/>
                  </a:lnTo>
                  <a:lnTo>
                    <a:pt x="55026" y="312842"/>
                  </a:lnTo>
                  <a:lnTo>
                    <a:pt x="61272" y="305910"/>
                  </a:lnTo>
                  <a:lnTo>
                    <a:pt x="73763" y="305910"/>
                  </a:lnTo>
                  <a:lnTo>
                    <a:pt x="75887" y="308221"/>
                  </a:lnTo>
                  <a:lnTo>
                    <a:pt x="80071" y="310531"/>
                  </a:lnTo>
                  <a:lnTo>
                    <a:pt x="84943" y="310531"/>
                  </a:lnTo>
                  <a:lnTo>
                    <a:pt x="87067" y="305910"/>
                  </a:lnTo>
                  <a:lnTo>
                    <a:pt x="89191" y="303600"/>
                  </a:lnTo>
                  <a:lnTo>
                    <a:pt x="91314" y="298917"/>
                  </a:lnTo>
                  <a:lnTo>
                    <a:pt x="95499" y="294296"/>
                  </a:lnTo>
                  <a:lnTo>
                    <a:pt x="101745" y="294296"/>
                  </a:lnTo>
                  <a:lnTo>
                    <a:pt x="105992" y="298917"/>
                  </a:lnTo>
                  <a:lnTo>
                    <a:pt x="116173" y="298917"/>
                  </a:lnTo>
                  <a:lnTo>
                    <a:pt x="124604" y="294296"/>
                  </a:lnTo>
                  <a:lnTo>
                    <a:pt x="126728" y="294296"/>
                  </a:lnTo>
                  <a:lnTo>
                    <a:pt x="128852" y="296606"/>
                  </a:lnTo>
                  <a:lnTo>
                    <a:pt x="133099" y="296606"/>
                  </a:lnTo>
                  <a:lnTo>
                    <a:pt x="137284" y="298917"/>
                  </a:lnTo>
                  <a:lnTo>
                    <a:pt x="139407" y="298917"/>
                  </a:lnTo>
                  <a:lnTo>
                    <a:pt x="139407" y="296606"/>
                  </a:lnTo>
                  <a:lnTo>
                    <a:pt x="137284" y="294296"/>
                  </a:lnTo>
                  <a:lnTo>
                    <a:pt x="137284" y="289675"/>
                  </a:lnTo>
                  <a:lnTo>
                    <a:pt x="139407" y="289675"/>
                  </a:lnTo>
                  <a:lnTo>
                    <a:pt x="143655" y="291986"/>
                  </a:lnTo>
                  <a:lnTo>
                    <a:pt x="145778" y="294296"/>
                  </a:lnTo>
                  <a:lnTo>
                    <a:pt x="150025" y="291986"/>
                  </a:lnTo>
                  <a:lnTo>
                    <a:pt x="175383" y="291986"/>
                  </a:lnTo>
                  <a:lnTo>
                    <a:pt x="183815" y="289675"/>
                  </a:lnTo>
                  <a:lnTo>
                    <a:pt x="188063" y="287365"/>
                  </a:lnTo>
                  <a:lnTo>
                    <a:pt x="190186" y="282744"/>
                  </a:lnTo>
                  <a:lnTo>
                    <a:pt x="192310" y="280433"/>
                  </a:lnTo>
                  <a:lnTo>
                    <a:pt x="194371" y="275813"/>
                  </a:lnTo>
                  <a:lnTo>
                    <a:pt x="175633" y="273502"/>
                  </a:lnTo>
                  <a:lnTo>
                    <a:pt x="184065" y="271192"/>
                  </a:lnTo>
                  <a:lnTo>
                    <a:pt x="181942" y="264261"/>
                  </a:lnTo>
                  <a:lnTo>
                    <a:pt x="186189" y="259577"/>
                  </a:lnTo>
                  <a:lnTo>
                    <a:pt x="190436" y="257267"/>
                  </a:lnTo>
                  <a:lnTo>
                    <a:pt x="192559" y="257267"/>
                  </a:lnTo>
                  <a:lnTo>
                    <a:pt x="196744" y="254957"/>
                  </a:lnTo>
                  <a:lnTo>
                    <a:pt x="198868" y="252646"/>
                  </a:lnTo>
                  <a:lnTo>
                    <a:pt x="203115" y="238784"/>
                  </a:lnTo>
                  <a:lnTo>
                    <a:pt x="200991" y="234163"/>
                  </a:lnTo>
                  <a:lnTo>
                    <a:pt x="198868" y="231852"/>
                  </a:lnTo>
                  <a:lnTo>
                    <a:pt x="194621" y="229542"/>
                  </a:lnTo>
                  <a:lnTo>
                    <a:pt x="190436" y="229542"/>
                  </a:lnTo>
                  <a:lnTo>
                    <a:pt x="186189" y="227232"/>
                  </a:lnTo>
                  <a:close/>
                  <a:moveTo>
                    <a:pt x="67580" y="155297"/>
                  </a:moveTo>
                  <a:lnTo>
                    <a:pt x="67580" y="150614"/>
                  </a:lnTo>
                  <a:lnTo>
                    <a:pt x="65519" y="148303"/>
                  </a:lnTo>
                  <a:lnTo>
                    <a:pt x="65519" y="145993"/>
                  </a:lnTo>
                  <a:lnTo>
                    <a:pt x="61272" y="150614"/>
                  </a:lnTo>
                  <a:lnTo>
                    <a:pt x="61272" y="152986"/>
                  </a:lnTo>
                  <a:lnTo>
                    <a:pt x="63395" y="155297"/>
                  </a:lnTo>
                  <a:close/>
                  <a:moveTo>
                    <a:pt x="120482" y="53452"/>
                  </a:moveTo>
                  <a:lnTo>
                    <a:pt x="120482" y="58072"/>
                  </a:lnTo>
                  <a:lnTo>
                    <a:pt x="124667" y="53452"/>
                  </a:lnTo>
                  <a:close/>
                  <a:moveTo>
                    <a:pt x="152149" y="18733"/>
                  </a:moveTo>
                  <a:lnTo>
                    <a:pt x="152149" y="25664"/>
                  </a:lnTo>
                  <a:lnTo>
                    <a:pt x="154272" y="25664"/>
                  </a:lnTo>
                  <a:lnTo>
                    <a:pt x="156396" y="23354"/>
                  </a:lnTo>
                  <a:lnTo>
                    <a:pt x="158520" y="18733"/>
                  </a:lnTo>
                  <a:lnTo>
                    <a:pt x="158520" y="9554"/>
                  </a:lnTo>
                  <a:lnTo>
                    <a:pt x="154272" y="4933"/>
                  </a:lnTo>
                  <a:lnTo>
                    <a:pt x="152149" y="9554"/>
                  </a:lnTo>
                  <a:lnTo>
                    <a:pt x="150088" y="11864"/>
                  </a:lnTo>
                  <a:lnTo>
                    <a:pt x="147964" y="11864"/>
                  </a:lnTo>
                  <a:lnTo>
                    <a:pt x="147964" y="16548"/>
                  </a:lnTo>
                  <a:lnTo>
                    <a:pt x="150088" y="16548"/>
                  </a:lnTo>
                  <a:close/>
                  <a:moveTo>
                    <a:pt x="166952" y="0"/>
                  </a:moveTo>
                  <a:lnTo>
                    <a:pt x="164828" y="0"/>
                  </a:lnTo>
                  <a:lnTo>
                    <a:pt x="160643" y="4683"/>
                  </a:lnTo>
                  <a:lnTo>
                    <a:pt x="166889" y="4683"/>
                  </a:lnTo>
                  <a:lnTo>
                    <a:pt x="166889" y="2373"/>
                  </a:lnTo>
                  <a:lnTo>
                    <a:pt x="169013" y="0"/>
                  </a:lnTo>
                  <a:close/>
                  <a:moveTo>
                    <a:pt x="48593" y="99535"/>
                  </a:moveTo>
                  <a:lnTo>
                    <a:pt x="48593" y="90293"/>
                  </a:lnTo>
                  <a:lnTo>
                    <a:pt x="44345" y="90293"/>
                  </a:lnTo>
                  <a:lnTo>
                    <a:pt x="42222" y="92604"/>
                  </a:lnTo>
                  <a:lnTo>
                    <a:pt x="42222" y="94914"/>
                  </a:lnTo>
                  <a:lnTo>
                    <a:pt x="44345" y="97224"/>
                  </a:lnTo>
                  <a:lnTo>
                    <a:pt x="38100" y="97224"/>
                  </a:lnTo>
                  <a:lnTo>
                    <a:pt x="38100" y="99535"/>
                  </a:lnTo>
                  <a:lnTo>
                    <a:pt x="40223" y="101845"/>
                  </a:lnTo>
                  <a:lnTo>
                    <a:pt x="42347" y="101845"/>
                  </a:lnTo>
                  <a:lnTo>
                    <a:pt x="44470" y="104156"/>
                  </a:lnTo>
                  <a:lnTo>
                    <a:pt x="52902" y="104156"/>
                  </a:lnTo>
                  <a:close/>
                  <a:moveTo>
                    <a:pt x="116173" y="46583"/>
                  </a:moveTo>
                  <a:lnTo>
                    <a:pt x="114049" y="46583"/>
                  </a:lnTo>
                  <a:lnTo>
                    <a:pt x="111926" y="48893"/>
                  </a:lnTo>
                  <a:lnTo>
                    <a:pt x="111926" y="53514"/>
                  </a:lnTo>
                  <a:lnTo>
                    <a:pt x="116173" y="53514"/>
                  </a:lnTo>
                  <a:lnTo>
                    <a:pt x="118296" y="48893"/>
                  </a:lnTo>
                  <a:close/>
                  <a:moveTo>
                    <a:pt x="40036" y="150676"/>
                  </a:moveTo>
                  <a:lnTo>
                    <a:pt x="44283" y="150676"/>
                  </a:lnTo>
                  <a:lnTo>
                    <a:pt x="48530" y="148366"/>
                  </a:lnTo>
                  <a:lnTo>
                    <a:pt x="48530" y="143745"/>
                  </a:lnTo>
                  <a:lnTo>
                    <a:pt x="46407" y="141434"/>
                  </a:lnTo>
                  <a:lnTo>
                    <a:pt x="42160" y="141434"/>
                  </a:lnTo>
                  <a:lnTo>
                    <a:pt x="40036" y="143745"/>
                  </a:lnTo>
                  <a:lnTo>
                    <a:pt x="37912" y="148366"/>
                  </a:lnTo>
                  <a:lnTo>
                    <a:pt x="37912" y="150676"/>
                  </a:lnTo>
                  <a:close/>
                  <a:moveTo>
                    <a:pt x="46282" y="120641"/>
                  </a:moveTo>
                  <a:lnTo>
                    <a:pt x="44158" y="120641"/>
                  </a:lnTo>
                  <a:lnTo>
                    <a:pt x="44158" y="129882"/>
                  </a:lnTo>
                  <a:lnTo>
                    <a:pt x="46282" y="129882"/>
                  </a:lnTo>
                  <a:lnTo>
                    <a:pt x="48405" y="127572"/>
                  </a:lnTo>
                  <a:lnTo>
                    <a:pt x="52590" y="127572"/>
                  </a:lnTo>
                  <a:lnTo>
                    <a:pt x="50529" y="122951"/>
                  </a:lnTo>
                  <a:lnTo>
                    <a:pt x="48405" y="120641"/>
                  </a:lnTo>
                  <a:close/>
                  <a:moveTo>
                    <a:pt x="56837" y="146055"/>
                  </a:moveTo>
                  <a:lnTo>
                    <a:pt x="54713" y="146055"/>
                  </a:lnTo>
                  <a:lnTo>
                    <a:pt x="52590" y="148366"/>
                  </a:lnTo>
                  <a:lnTo>
                    <a:pt x="52590" y="153049"/>
                  </a:lnTo>
                  <a:lnTo>
                    <a:pt x="50529" y="159980"/>
                  </a:lnTo>
                  <a:lnTo>
                    <a:pt x="54713" y="155359"/>
                  </a:lnTo>
                  <a:lnTo>
                    <a:pt x="56837" y="150676"/>
                  </a:lnTo>
                  <a:close/>
                </a:path>
              </a:pathLst>
            </a:custGeom>
            <a:noFill/>
            <a:ln w="1561" cap="flat">
              <a:solidFill>
                <a:srgbClr val="FFFFFF"/>
              </a:solidFill>
              <a:prstDash val="solid"/>
              <a:round/>
            </a:ln>
          </p:spPr>
          <p:txBody>
            <a:bodyPr rtlCol="0" anchor="ctr"/>
            <a:lstStyle/>
            <a:p>
              <a:endParaRPr lang="en-US" noProof="0" dirty="0"/>
            </a:p>
          </p:txBody>
        </p:sp>
        <p:sp>
          <p:nvSpPr>
            <p:cNvPr id="4897" name="Serbest Form 4896">
              <a:extLst>
                <a:ext uri="{FF2B5EF4-FFF2-40B4-BE49-F238E27FC236}">
                  <a16:creationId xmlns:a16="http://schemas.microsoft.com/office/drawing/2014/main" id="{208196BB-2548-7C40-94CB-E0763E55BD99}"/>
                </a:ext>
              </a:extLst>
            </p:cNvPr>
            <p:cNvSpPr/>
            <p:nvPr/>
          </p:nvSpPr>
          <p:spPr>
            <a:xfrm>
              <a:off x="6958376" y="1717291"/>
              <a:ext cx="114173" cy="126760"/>
            </a:xfrm>
            <a:custGeom>
              <a:avLst/>
              <a:gdLst>
                <a:gd name="connsiteX0" fmla="*/ 101932 w 114173"/>
                <a:gd name="connsiteY0" fmla="*/ 47832 h 126760"/>
                <a:gd name="connsiteX1" fmla="*/ 103993 w 114173"/>
                <a:gd name="connsiteY1" fmla="*/ 47832 h 126760"/>
                <a:gd name="connsiteX2" fmla="*/ 103993 w 114173"/>
                <a:gd name="connsiteY2" fmla="*/ 50205 h 126760"/>
                <a:gd name="connsiteX3" fmla="*/ 106054 w 114173"/>
                <a:gd name="connsiteY3" fmla="*/ 55013 h 126760"/>
                <a:gd name="connsiteX4" fmla="*/ 114174 w 114173"/>
                <a:gd name="connsiteY4" fmla="*/ 52640 h 126760"/>
                <a:gd name="connsiteX5" fmla="*/ 112175 w 114173"/>
                <a:gd name="connsiteY5" fmla="*/ 47832 h 126760"/>
                <a:gd name="connsiteX6" fmla="*/ 110114 w 114173"/>
                <a:gd name="connsiteY6" fmla="*/ 40651 h 126760"/>
                <a:gd name="connsiteX7" fmla="*/ 110114 w 114173"/>
                <a:gd name="connsiteY7" fmla="*/ 23916 h 126760"/>
                <a:gd name="connsiteX8" fmla="*/ 112175 w 114173"/>
                <a:gd name="connsiteY8" fmla="*/ 16735 h 126760"/>
                <a:gd name="connsiteX9" fmla="*/ 112175 w 114173"/>
                <a:gd name="connsiteY9" fmla="*/ 2373 h 126760"/>
                <a:gd name="connsiteX10" fmla="*/ 110114 w 114173"/>
                <a:gd name="connsiteY10" fmla="*/ 0 h 126760"/>
                <a:gd name="connsiteX11" fmla="*/ 108053 w 114173"/>
                <a:gd name="connsiteY11" fmla="*/ 0 h 126760"/>
                <a:gd name="connsiteX12" fmla="*/ 106054 w 114173"/>
                <a:gd name="connsiteY12" fmla="*/ 2373 h 126760"/>
                <a:gd name="connsiteX13" fmla="*/ 103993 w 114173"/>
                <a:gd name="connsiteY13" fmla="*/ 7181 h 126760"/>
                <a:gd name="connsiteX14" fmla="*/ 101932 w 114173"/>
                <a:gd name="connsiteY14" fmla="*/ 14300 h 126760"/>
                <a:gd name="connsiteX15" fmla="*/ 97872 w 114173"/>
                <a:gd name="connsiteY15" fmla="*/ 23916 h 126760"/>
                <a:gd name="connsiteX16" fmla="*/ 95811 w 114173"/>
                <a:gd name="connsiteY16" fmla="*/ 26289 h 126760"/>
                <a:gd name="connsiteX17" fmla="*/ 95811 w 114173"/>
                <a:gd name="connsiteY17" fmla="*/ 28662 h 126760"/>
                <a:gd name="connsiteX18" fmla="*/ 93812 w 114173"/>
                <a:gd name="connsiteY18" fmla="*/ 28662 h 126760"/>
                <a:gd name="connsiteX19" fmla="*/ 89690 w 114173"/>
                <a:gd name="connsiteY19" fmla="*/ 31097 h 126760"/>
                <a:gd name="connsiteX20" fmla="*/ 79510 w 114173"/>
                <a:gd name="connsiteY20" fmla="*/ 43023 h 126760"/>
                <a:gd name="connsiteX21" fmla="*/ 77511 w 114173"/>
                <a:gd name="connsiteY21" fmla="*/ 47832 h 126760"/>
                <a:gd name="connsiteX22" fmla="*/ 73389 w 114173"/>
                <a:gd name="connsiteY22" fmla="*/ 52640 h 126760"/>
                <a:gd name="connsiteX23" fmla="*/ 69329 w 114173"/>
                <a:gd name="connsiteY23" fmla="*/ 55013 h 126760"/>
                <a:gd name="connsiteX24" fmla="*/ 67268 w 114173"/>
                <a:gd name="connsiteY24" fmla="*/ 59821 h 126760"/>
                <a:gd name="connsiteX25" fmla="*/ 67268 w 114173"/>
                <a:gd name="connsiteY25" fmla="*/ 66939 h 126760"/>
                <a:gd name="connsiteX26" fmla="*/ 65269 w 114173"/>
                <a:gd name="connsiteY26" fmla="*/ 71747 h 126760"/>
                <a:gd name="connsiteX27" fmla="*/ 65269 w 114173"/>
                <a:gd name="connsiteY27" fmla="*/ 74183 h 126760"/>
                <a:gd name="connsiteX28" fmla="*/ 63208 w 114173"/>
                <a:gd name="connsiteY28" fmla="*/ 76556 h 126760"/>
                <a:gd name="connsiteX29" fmla="*/ 50966 w 114173"/>
                <a:gd name="connsiteY29" fmla="*/ 76556 h 126760"/>
                <a:gd name="connsiteX30" fmla="*/ 44845 w 114173"/>
                <a:gd name="connsiteY30" fmla="*/ 74183 h 126760"/>
                <a:gd name="connsiteX31" fmla="*/ 30604 w 114173"/>
                <a:gd name="connsiteY31" fmla="*/ 74183 h 126760"/>
                <a:gd name="connsiteX32" fmla="*/ 24484 w 114173"/>
                <a:gd name="connsiteY32" fmla="*/ 76556 h 126760"/>
                <a:gd name="connsiteX33" fmla="*/ 16302 w 114173"/>
                <a:gd name="connsiteY33" fmla="*/ 81301 h 126760"/>
                <a:gd name="connsiteX34" fmla="*/ 8182 w 114173"/>
                <a:gd name="connsiteY34" fmla="*/ 81301 h 126760"/>
                <a:gd name="connsiteX35" fmla="*/ 4122 w 114173"/>
                <a:gd name="connsiteY35" fmla="*/ 76556 h 126760"/>
                <a:gd name="connsiteX36" fmla="*/ 0 w 114173"/>
                <a:gd name="connsiteY36" fmla="*/ 74183 h 126760"/>
                <a:gd name="connsiteX37" fmla="*/ 0 w 114173"/>
                <a:gd name="connsiteY37" fmla="*/ 78928 h 126760"/>
                <a:gd name="connsiteX38" fmla="*/ 6121 w 114173"/>
                <a:gd name="connsiteY38" fmla="*/ 86110 h 126760"/>
                <a:gd name="connsiteX39" fmla="*/ 10181 w 114173"/>
                <a:gd name="connsiteY39" fmla="*/ 95663 h 126760"/>
                <a:gd name="connsiteX40" fmla="*/ 18363 w 114173"/>
                <a:gd name="connsiteY40" fmla="*/ 105280 h 126760"/>
                <a:gd name="connsiteX41" fmla="*/ 20424 w 114173"/>
                <a:gd name="connsiteY41" fmla="*/ 110025 h 126760"/>
                <a:gd name="connsiteX42" fmla="*/ 24484 w 114173"/>
                <a:gd name="connsiteY42" fmla="*/ 112461 h 126760"/>
                <a:gd name="connsiteX43" fmla="*/ 26545 w 114173"/>
                <a:gd name="connsiteY43" fmla="*/ 117206 h 126760"/>
                <a:gd name="connsiteX44" fmla="*/ 32666 w 114173"/>
                <a:gd name="connsiteY44" fmla="*/ 117206 h 126760"/>
                <a:gd name="connsiteX45" fmla="*/ 44845 w 114173"/>
                <a:gd name="connsiteY45" fmla="*/ 119642 h 126760"/>
                <a:gd name="connsiteX46" fmla="*/ 77511 w 114173"/>
                <a:gd name="connsiteY46" fmla="*/ 124387 h 126760"/>
                <a:gd name="connsiteX47" fmla="*/ 91752 w 114173"/>
                <a:gd name="connsiteY47" fmla="*/ 126760 h 126760"/>
                <a:gd name="connsiteX48" fmla="*/ 89690 w 114173"/>
                <a:gd name="connsiteY48" fmla="*/ 122015 h 126760"/>
                <a:gd name="connsiteX49" fmla="*/ 87692 w 114173"/>
                <a:gd name="connsiteY49" fmla="*/ 119642 h 126760"/>
                <a:gd name="connsiteX50" fmla="*/ 85630 w 114173"/>
                <a:gd name="connsiteY50" fmla="*/ 114833 h 126760"/>
                <a:gd name="connsiteX51" fmla="*/ 85630 w 114173"/>
                <a:gd name="connsiteY51" fmla="*/ 110025 h 126760"/>
                <a:gd name="connsiteX52" fmla="*/ 87692 w 114173"/>
                <a:gd name="connsiteY52" fmla="*/ 107652 h 126760"/>
                <a:gd name="connsiteX53" fmla="*/ 89690 w 114173"/>
                <a:gd name="connsiteY53" fmla="*/ 102844 h 126760"/>
                <a:gd name="connsiteX54" fmla="*/ 91752 w 114173"/>
                <a:gd name="connsiteY54" fmla="*/ 100471 h 126760"/>
                <a:gd name="connsiteX55" fmla="*/ 93812 w 114173"/>
                <a:gd name="connsiteY55" fmla="*/ 95663 h 126760"/>
                <a:gd name="connsiteX56" fmla="*/ 93812 w 114173"/>
                <a:gd name="connsiteY56" fmla="*/ 90918 h 126760"/>
                <a:gd name="connsiteX57" fmla="*/ 95811 w 114173"/>
                <a:gd name="connsiteY57" fmla="*/ 86110 h 126760"/>
                <a:gd name="connsiteX58" fmla="*/ 95811 w 114173"/>
                <a:gd name="connsiteY58" fmla="*/ 81301 h 126760"/>
                <a:gd name="connsiteX59" fmla="*/ 97872 w 114173"/>
                <a:gd name="connsiteY59" fmla="*/ 78928 h 126760"/>
                <a:gd name="connsiteX60" fmla="*/ 97872 w 114173"/>
                <a:gd name="connsiteY60" fmla="*/ 76556 h 126760"/>
                <a:gd name="connsiteX61" fmla="*/ 101932 w 114173"/>
                <a:gd name="connsiteY61" fmla="*/ 76556 h 126760"/>
                <a:gd name="connsiteX62" fmla="*/ 101932 w 114173"/>
                <a:gd name="connsiteY62" fmla="*/ 78928 h 126760"/>
                <a:gd name="connsiteX63" fmla="*/ 103993 w 114173"/>
                <a:gd name="connsiteY63" fmla="*/ 78928 h 126760"/>
                <a:gd name="connsiteX64" fmla="*/ 103993 w 114173"/>
                <a:gd name="connsiteY64" fmla="*/ 76556 h 126760"/>
                <a:gd name="connsiteX65" fmla="*/ 97872 w 114173"/>
                <a:gd name="connsiteY65" fmla="*/ 69375 h 126760"/>
                <a:gd name="connsiteX66" fmla="*/ 97872 w 114173"/>
                <a:gd name="connsiteY66" fmla="*/ 57386 h 126760"/>
                <a:gd name="connsiteX67" fmla="*/ 99934 w 114173"/>
                <a:gd name="connsiteY67" fmla="*/ 52640 h 126760"/>
                <a:gd name="connsiteX68" fmla="*/ 99934 w 114173"/>
                <a:gd name="connsiteY68" fmla="*/ 50205 h 126760"/>
                <a:gd name="connsiteX69" fmla="*/ 101932 w 114173"/>
                <a:gd name="connsiteY69" fmla="*/ 47832 h 126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4173" h="126760">
                  <a:moveTo>
                    <a:pt x="101932" y="47832"/>
                  </a:moveTo>
                  <a:lnTo>
                    <a:pt x="103993" y="47832"/>
                  </a:lnTo>
                  <a:lnTo>
                    <a:pt x="103993" y="50205"/>
                  </a:lnTo>
                  <a:lnTo>
                    <a:pt x="106054" y="55013"/>
                  </a:lnTo>
                  <a:lnTo>
                    <a:pt x="114174" y="52640"/>
                  </a:lnTo>
                  <a:lnTo>
                    <a:pt x="112175" y="47832"/>
                  </a:lnTo>
                  <a:lnTo>
                    <a:pt x="110114" y="40651"/>
                  </a:lnTo>
                  <a:lnTo>
                    <a:pt x="110114" y="23916"/>
                  </a:lnTo>
                  <a:lnTo>
                    <a:pt x="112175" y="16735"/>
                  </a:lnTo>
                  <a:lnTo>
                    <a:pt x="112175" y="2373"/>
                  </a:lnTo>
                  <a:lnTo>
                    <a:pt x="110114" y="0"/>
                  </a:lnTo>
                  <a:lnTo>
                    <a:pt x="108053" y="0"/>
                  </a:lnTo>
                  <a:lnTo>
                    <a:pt x="106054" y="2373"/>
                  </a:lnTo>
                  <a:lnTo>
                    <a:pt x="103993" y="7181"/>
                  </a:lnTo>
                  <a:lnTo>
                    <a:pt x="101932" y="14300"/>
                  </a:lnTo>
                  <a:lnTo>
                    <a:pt x="97872" y="23916"/>
                  </a:lnTo>
                  <a:lnTo>
                    <a:pt x="95811" y="26289"/>
                  </a:lnTo>
                  <a:lnTo>
                    <a:pt x="95811" y="28662"/>
                  </a:lnTo>
                  <a:lnTo>
                    <a:pt x="93812" y="28662"/>
                  </a:lnTo>
                  <a:lnTo>
                    <a:pt x="89690" y="31097"/>
                  </a:lnTo>
                  <a:lnTo>
                    <a:pt x="79510" y="43023"/>
                  </a:lnTo>
                  <a:lnTo>
                    <a:pt x="77511" y="47832"/>
                  </a:lnTo>
                  <a:lnTo>
                    <a:pt x="73389" y="52640"/>
                  </a:lnTo>
                  <a:lnTo>
                    <a:pt x="69329" y="55013"/>
                  </a:lnTo>
                  <a:lnTo>
                    <a:pt x="67268" y="59821"/>
                  </a:lnTo>
                  <a:lnTo>
                    <a:pt x="67268" y="66939"/>
                  </a:lnTo>
                  <a:lnTo>
                    <a:pt x="65269" y="71747"/>
                  </a:lnTo>
                  <a:lnTo>
                    <a:pt x="65269" y="74183"/>
                  </a:lnTo>
                  <a:lnTo>
                    <a:pt x="63208" y="76556"/>
                  </a:lnTo>
                  <a:lnTo>
                    <a:pt x="50966" y="76556"/>
                  </a:lnTo>
                  <a:lnTo>
                    <a:pt x="44845" y="74183"/>
                  </a:lnTo>
                  <a:lnTo>
                    <a:pt x="30604" y="74183"/>
                  </a:lnTo>
                  <a:lnTo>
                    <a:pt x="24484" y="76556"/>
                  </a:lnTo>
                  <a:lnTo>
                    <a:pt x="16302" y="81301"/>
                  </a:lnTo>
                  <a:lnTo>
                    <a:pt x="8182" y="81301"/>
                  </a:lnTo>
                  <a:lnTo>
                    <a:pt x="4122" y="76556"/>
                  </a:lnTo>
                  <a:lnTo>
                    <a:pt x="0" y="74183"/>
                  </a:lnTo>
                  <a:lnTo>
                    <a:pt x="0" y="78928"/>
                  </a:lnTo>
                  <a:lnTo>
                    <a:pt x="6121" y="86110"/>
                  </a:lnTo>
                  <a:lnTo>
                    <a:pt x="10181" y="95663"/>
                  </a:lnTo>
                  <a:lnTo>
                    <a:pt x="18363" y="105280"/>
                  </a:lnTo>
                  <a:lnTo>
                    <a:pt x="20424" y="110025"/>
                  </a:lnTo>
                  <a:lnTo>
                    <a:pt x="24484" y="112461"/>
                  </a:lnTo>
                  <a:lnTo>
                    <a:pt x="26545" y="117206"/>
                  </a:lnTo>
                  <a:lnTo>
                    <a:pt x="32666" y="117206"/>
                  </a:lnTo>
                  <a:lnTo>
                    <a:pt x="44845" y="119642"/>
                  </a:lnTo>
                  <a:lnTo>
                    <a:pt x="77511" y="124387"/>
                  </a:lnTo>
                  <a:lnTo>
                    <a:pt x="91752" y="126760"/>
                  </a:lnTo>
                  <a:lnTo>
                    <a:pt x="89690" y="122015"/>
                  </a:lnTo>
                  <a:lnTo>
                    <a:pt x="87692" y="119642"/>
                  </a:lnTo>
                  <a:lnTo>
                    <a:pt x="85630" y="114833"/>
                  </a:lnTo>
                  <a:lnTo>
                    <a:pt x="85630" y="110025"/>
                  </a:lnTo>
                  <a:lnTo>
                    <a:pt x="87692" y="107652"/>
                  </a:lnTo>
                  <a:lnTo>
                    <a:pt x="89690" y="102844"/>
                  </a:lnTo>
                  <a:lnTo>
                    <a:pt x="91752" y="100471"/>
                  </a:lnTo>
                  <a:lnTo>
                    <a:pt x="93812" y="95663"/>
                  </a:lnTo>
                  <a:lnTo>
                    <a:pt x="93812" y="90918"/>
                  </a:lnTo>
                  <a:lnTo>
                    <a:pt x="95811" y="86110"/>
                  </a:lnTo>
                  <a:lnTo>
                    <a:pt x="95811" y="81301"/>
                  </a:lnTo>
                  <a:lnTo>
                    <a:pt x="97872" y="78928"/>
                  </a:lnTo>
                  <a:lnTo>
                    <a:pt x="97872" y="76556"/>
                  </a:lnTo>
                  <a:lnTo>
                    <a:pt x="101932" y="76556"/>
                  </a:lnTo>
                  <a:lnTo>
                    <a:pt x="101932" y="78928"/>
                  </a:lnTo>
                  <a:lnTo>
                    <a:pt x="103993" y="78928"/>
                  </a:lnTo>
                  <a:lnTo>
                    <a:pt x="103993" y="76556"/>
                  </a:lnTo>
                  <a:lnTo>
                    <a:pt x="97872" y="69375"/>
                  </a:lnTo>
                  <a:lnTo>
                    <a:pt x="97872" y="57386"/>
                  </a:lnTo>
                  <a:lnTo>
                    <a:pt x="99934" y="52640"/>
                  </a:lnTo>
                  <a:lnTo>
                    <a:pt x="99934" y="50205"/>
                  </a:lnTo>
                  <a:lnTo>
                    <a:pt x="101932" y="47832"/>
                  </a:lnTo>
                  <a:close/>
                </a:path>
              </a:pathLst>
            </a:custGeom>
            <a:solidFill>
              <a:srgbClr val="A6A6A6"/>
            </a:solidFill>
            <a:ln w="6245" cap="flat">
              <a:noFill/>
              <a:prstDash val="solid"/>
              <a:miter/>
            </a:ln>
          </p:spPr>
          <p:txBody>
            <a:bodyPr rtlCol="0" anchor="ctr"/>
            <a:lstStyle/>
            <a:p>
              <a:endParaRPr lang="en-US" noProof="0" dirty="0"/>
            </a:p>
          </p:txBody>
        </p:sp>
        <p:sp>
          <p:nvSpPr>
            <p:cNvPr id="4898" name="Serbest Form 4897">
              <a:extLst>
                <a:ext uri="{FF2B5EF4-FFF2-40B4-BE49-F238E27FC236}">
                  <a16:creationId xmlns:a16="http://schemas.microsoft.com/office/drawing/2014/main" id="{118E2246-8D76-1847-B0BA-03B2B51E52A6}"/>
                </a:ext>
              </a:extLst>
            </p:cNvPr>
            <p:cNvSpPr/>
            <p:nvPr/>
          </p:nvSpPr>
          <p:spPr>
            <a:xfrm>
              <a:off x="6958376" y="1717291"/>
              <a:ext cx="114173" cy="126760"/>
            </a:xfrm>
            <a:custGeom>
              <a:avLst/>
              <a:gdLst>
                <a:gd name="connsiteX0" fmla="*/ 101932 w 114173"/>
                <a:gd name="connsiteY0" fmla="*/ 47832 h 126760"/>
                <a:gd name="connsiteX1" fmla="*/ 103993 w 114173"/>
                <a:gd name="connsiteY1" fmla="*/ 47832 h 126760"/>
                <a:gd name="connsiteX2" fmla="*/ 103993 w 114173"/>
                <a:gd name="connsiteY2" fmla="*/ 50205 h 126760"/>
                <a:gd name="connsiteX3" fmla="*/ 106054 w 114173"/>
                <a:gd name="connsiteY3" fmla="*/ 55013 h 126760"/>
                <a:gd name="connsiteX4" fmla="*/ 114174 w 114173"/>
                <a:gd name="connsiteY4" fmla="*/ 52640 h 126760"/>
                <a:gd name="connsiteX5" fmla="*/ 112175 w 114173"/>
                <a:gd name="connsiteY5" fmla="*/ 47832 h 126760"/>
                <a:gd name="connsiteX6" fmla="*/ 110114 w 114173"/>
                <a:gd name="connsiteY6" fmla="*/ 40651 h 126760"/>
                <a:gd name="connsiteX7" fmla="*/ 110114 w 114173"/>
                <a:gd name="connsiteY7" fmla="*/ 23916 h 126760"/>
                <a:gd name="connsiteX8" fmla="*/ 112175 w 114173"/>
                <a:gd name="connsiteY8" fmla="*/ 16735 h 126760"/>
                <a:gd name="connsiteX9" fmla="*/ 112175 w 114173"/>
                <a:gd name="connsiteY9" fmla="*/ 2373 h 126760"/>
                <a:gd name="connsiteX10" fmla="*/ 110114 w 114173"/>
                <a:gd name="connsiteY10" fmla="*/ 0 h 126760"/>
                <a:gd name="connsiteX11" fmla="*/ 108053 w 114173"/>
                <a:gd name="connsiteY11" fmla="*/ 0 h 126760"/>
                <a:gd name="connsiteX12" fmla="*/ 106054 w 114173"/>
                <a:gd name="connsiteY12" fmla="*/ 2373 h 126760"/>
                <a:gd name="connsiteX13" fmla="*/ 103993 w 114173"/>
                <a:gd name="connsiteY13" fmla="*/ 7181 h 126760"/>
                <a:gd name="connsiteX14" fmla="*/ 101932 w 114173"/>
                <a:gd name="connsiteY14" fmla="*/ 14300 h 126760"/>
                <a:gd name="connsiteX15" fmla="*/ 97872 w 114173"/>
                <a:gd name="connsiteY15" fmla="*/ 23916 h 126760"/>
                <a:gd name="connsiteX16" fmla="*/ 95811 w 114173"/>
                <a:gd name="connsiteY16" fmla="*/ 26289 h 126760"/>
                <a:gd name="connsiteX17" fmla="*/ 95811 w 114173"/>
                <a:gd name="connsiteY17" fmla="*/ 28662 h 126760"/>
                <a:gd name="connsiteX18" fmla="*/ 93812 w 114173"/>
                <a:gd name="connsiteY18" fmla="*/ 28662 h 126760"/>
                <a:gd name="connsiteX19" fmla="*/ 89690 w 114173"/>
                <a:gd name="connsiteY19" fmla="*/ 31097 h 126760"/>
                <a:gd name="connsiteX20" fmla="*/ 79510 w 114173"/>
                <a:gd name="connsiteY20" fmla="*/ 43023 h 126760"/>
                <a:gd name="connsiteX21" fmla="*/ 77511 w 114173"/>
                <a:gd name="connsiteY21" fmla="*/ 47832 h 126760"/>
                <a:gd name="connsiteX22" fmla="*/ 73389 w 114173"/>
                <a:gd name="connsiteY22" fmla="*/ 52640 h 126760"/>
                <a:gd name="connsiteX23" fmla="*/ 69329 w 114173"/>
                <a:gd name="connsiteY23" fmla="*/ 55013 h 126760"/>
                <a:gd name="connsiteX24" fmla="*/ 67268 w 114173"/>
                <a:gd name="connsiteY24" fmla="*/ 59821 h 126760"/>
                <a:gd name="connsiteX25" fmla="*/ 67268 w 114173"/>
                <a:gd name="connsiteY25" fmla="*/ 66939 h 126760"/>
                <a:gd name="connsiteX26" fmla="*/ 65269 w 114173"/>
                <a:gd name="connsiteY26" fmla="*/ 71747 h 126760"/>
                <a:gd name="connsiteX27" fmla="*/ 65269 w 114173"/>
                <a:gd name="connsiteY27" fmla="*/ 74183 h 126760"/>
                <a:gd name="connsiteX28" fmla="*/ 63208 w 114173"/>
                <a:gd name="connsiteY28" fmla="*/ 76556 h 126760"/>
                <a:gd name="connsiteX29" fmla="*/ 50966 w 114173"/>
                <a:gd name="connsiteY29" fmla="*/ 76556 h 126760"/>
                <a:gd name="connsiteX30" fmla="*/ 44845 w 114173"/>
                <a:gd name="connsiteY30" fmla="*/ 74183 h 126760"/>
                <a:gd name="connsiteX31" fmla="*/ 30604 w 114173"/>
                <a:gd name="connsiteY31" fmla="*/ 74183 h 126760"/>
                <a:gd name="connsiteX32" fmla="*/ 24484 w 114173"/>
                <a:gd name="connsiteY32" fmla="*/ 76556 h 126760"/>
                <a:gd name="connsiteX33" fmla="*/ 16302 w 114173"/>
                <a:gd name="connsiteY33" fmla="*/ 81301 h 126760"/>
                <a:gd name="connsiteX34" fmla="*/ 8182 w 114173"/>
                <a:gd name="connsiteY34" fmla="*/ 81301 h 126760"/>
                <a:gd name="connsiteX35" fmla="*/ 4122 w 114173"/>
                <a:gd name="connsiteY35" fmla="*/ 76556 h 126760"/>
                <a:gd name="connsiteX36" fmla="*/ 0 w 114173"/>
                <a:gd name="connsiteY36" fmla="*/ 74183 h 126760"/>
                <a:gd name="connsiteX37" fmla="*/ 0 w 114173"/>
                <a:gd name="connsiteY37" fmla="*/ 78928 h 126760"/>
                <a:gd name="connsiteX38" fmla="*/ 6121 w 114173"/>
                <a:gd name="connsiteY38" fmla="*/ 86110 h 126760"/>
                <a:gd name="connsiteX39" fmla="*/ 10181 w 114173"/>
                <a:gd name="connsiteY39" fmla="*/ 95663 h 126760"/>
                <a:gd name="connsiteX40" fmla="*/ 18363 w 114173"/>
                <a:gd name="connsiteY40" fmla="*/ 105280 h 126760"/>
                <a:gd name="connsiteX41" fmla="*/ 20424 w 114173"/>
                <a:gd name="connsiteY41" fmla="*/ 110025 h 126760"/>
                <a:gd name="connsiteX42" fmla="*/ 24484 w 114173"/>
                <a:gd name="connsiteY42" fmla="*/ 112461 h 126760"/>
                <a:gd name="connsiteX43" fmla="*/ 26545 w 114173"/>
                <a:gd name="connsiteY43" fmla="*/ 117206 h 126760"/>
                <a:gd name="connsiteX44" fmla="*/ 32666 w 114173"/>
                <a:gd name="connsiteY44" fmla="*/ 117206 h 126760"/>
                <a:gd name="connsiteX45" fmla="*/ 44845 w 114173"/>
                <a:gd name="connsiteY45" fmla="*/ 119579 h 126760"/>
                <a:gd name="connsiteX46" fmla="*/ 77511 w 114173"/>
                <a:gd name="connsiteY46" fmla="*/ 124387 h 126760"/>
                <a:gd name="connsiteX47" fmla="*/ 91752 w 114173"/>
                <a:gd name="connsiteY47" fmla="*/ 126760 h 126760"/>
                <a:gd name="connsiteX48" fmla="*/ 89690 w 114173"/>
                <a:gd name="connsiteY48" fmla="*/ 122015 h 126760"/>
                <a:gd name="connsiteX49" fmla="*/ 87692 w 114173"/>
                <a:gd name="connsiteY49" fmla="*/ 119579 h 126760"/>
                <a:gd name="connsiteX50" fmla="*/ 85630 w 114173"/>
                <a:gd name="connsiteY50" fmla="*/ 114833 h 126760"/>
                <a:gd name="connsiteX51" fmla="*/ 85630 w 114173"/>
                <a:gd name="connsiteY51" fmla="*/ 110025 h 126760"/>
                <a:gd name="connsiteX52" fmla="*/ 87692 w 114173"/>
                <a:gd name="connsiteY52" fmla="*/ 107652 h 126760"/>
                <a:gd name="connsiteX53" fmla="*/ 89690 w 114173"/>
                <a:gd name="connsiteY53" fmla="*/ 102844 h 126760"/>
                <a:gd name="connsiteX54" fmla="*/ 91752 w 114173"/>
                <a:gd name="connsiteY54" fmla="*/ 100471 h 126760"/>
                <a:gd name="connsiteX55" fmla="*/ 93812 w 114173"/>
                <a:gd name="connsiteY55" fmla="*/ 95663 h 126760"/>
                <a:gd name="connsiteX56" fmla="*/ 93812 w 114173"/>
                <a:gd name="connsiteY56" fmla="*/ 90918 h 126760"/>
                <a:gd name="connsiteX57" fmla="*/ 95811 w 114173"/>
                <a:gd name="connsiteY57" fmla="*/ 86110 h 126760"/>
                <a:gd name="connsiteX58" fmla="*/ 95811 w 114173"/>
                <a:gd name="connsiteY58" fmla="*/ 81301 h 126760"/>
                <a:gd name="connsiteX59" fmla="*/ 97872 w 114173"/>
                <a:gd name="connsiteY59" fmla="*/ 78928 h 126760"/>
                <a:gd name="connsiteX60" fmla="*/ 97872 w 114173"/>
                <a:gd name="connsiteY60" fmla="*/ 76556 h 126760"/>
                <a:gd name="connsiteX61" fmla="*/ 101932 w 114173"/>
                <a:gd name="connsiteY61" fmla="*/ 76556 h 126760"/>
                <a:gd name="connsiteX62" fmla="*/ 101932 w 114173"/>
                <a:gd name="connsiteY62" fmla="*/ 78928 h 126760"/>
                <a:gd name="connsiteX63" fmla="*/ 103993 w 114173"/>
                <a:gd name="connsiteY63" fmla="*/ 78928 h 126760"/>
                <a:gd name="connsiteX64" fmla="*/ 103993 w 114173"/>
                <a:gd name="connsiteY64" fmla="*/ 76556 h 126760"/>
                <a:gd name="connsiteX65" fmla="*/ 97872 w 114173"/>
                <a:gd name="connsiteY65" fmla="*/ 69375 h 126760"/>
                <a:gd name="connsiteX66" fmla="*/ 97872 w 114173"/>
                <a:gd name="connsiteY66" fmla="*/ 57386 h 126760"/>
                <a:gd name="connsiteX67" fmla="*/ 99934 w 114173"/>
                <a:gd name="connsiteY67" fmla="*/ 52640 h 126760"/>
                <a:gd name="connsiteX68" fmla="*/ 99934 w 114173"/>
                <a:gd name="connsiteY68" fmla="*/ 50205 h 126760"/>
                <a:gd name="connsiteX69" fmla="*/ 101932 w 114173"/>
                <a:gd name="connsiteY69" fmla="*/ 47832 h 126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4173" h="126760">
                  <a:moveTo>
                    <a:pt x="101932" y="47832"/>
                  </a:moveTo>
                  <a:lnTo>
                    <a:pt x="103993" y="47832"/>
                  </a:lnTo>
                  <a:lnTo>
                    <a:pt x="103993" y="50205"/>
                  </a:lnTo>
                  <a:lnTo>
                    <a:pt x="106054" y="55013"/>
                  </a:lnTo>
                  <a:lnTo>
                    <a:pt x="114174" y="52640"/>
                  </a:lnTo>
                  <a:lnTo>
                    <a:pt x="112175" y="47832"/>
                  </a:lnTo>
                  <a:lnTo>
                    <a:pt x="110114" y="40651"/>
                  </a:lnTo>
                  <a:lnTo>
                    <a:pt x="110114" y="23916"/>
                  </a:lnTo>
                  <a:lnTo>
                    <a:pt x="112175" y="16735"/>
                  </a:lnTo>
                  <a:lnTo>
                    <a:pt x="112175" y="2373"/>
                  </a:lnTo>
                  <a:lnTo>
                    <a:pt x="110114" y="0"/>
                  </a:lnTo>
                  <a:lnTo>
                    <a:pt x="108053" y="0"/>
                  </a:lnTo>
                  <a:lnTo>
                    <a:pt x="106054" y="2373"/>
                  </a:lnTo>
                  <a:lnTo>
                    <a:pt x="103993" y="7181"/>
                  </a:lnTo>
                  <a:lnTo>
                    <a:pt x="101932" y="14300"/>
                  </a:lnTo>
                  <a:lnTo>
                    <a:pt x="97872" y="23916"/>
                  </a:lnTo>
                  <a:lnTo>
                    <a:pt x="95811" y="26289"/>
                  </a:lnTo>
                  <a:lnTo>
                    <a:pt x="95811" y="28662"/>
                  </a:lnTo>
                  <a:lnTo>
                    <a:pt x="93812" y="28662"/>
                  </a:lnTo>
                  <a:lnTo>
                    <a:pt x="89690" y="31097"/>
                  </a:lnTo>
                  <a:lnTo>
                    <a:pt x="79510" y="43023"/>
                  </a:lnTo>
                  <a:lnTo>
                    <a:pt x="77511" y="47832"/>
                  </a:lnTo>
                  <a:lnTo>
                    <a:pt x="73389" y="52640"/>
                  </a:lnTo>
                  <a:lnTo>
                    <a:pt x="69329" y="55013"/>
                  </a:lnTo>
                  <a:lnTo>
                    <a:pt x="67268" y="59821"/>
                  </a:lnTo>
                  <a:lnTo>
                    <a:pt x="67268" y="66939"/>
                  </a:lnTo>
                  <a:lnTo>
                    <a:pt x="65269" y="71747"/>
                  </a:lnTo>
                  <a:lnTo>
                    <a:pt x="65269" y="74183"/>
                  </a:lnTo>
                  <a:lnTo>
                    <a:pt x="63208" y="76556"/>
                  </a:lnTo>
                  <a:lnTo>
                    <a:pt x="50966" y="76556"/>
                  </a:lnTo>
                  <a:lnTo>
                    <a:pt x="44845" y="74183"/>
                  </a:lnTo>
                  <a:lnTo>
                    <a:pt x="30604" y="74183"/>
                  </a:lnTo>
                  <a:lnTo>
                    <a:pt x="24484" y="76556"/>
                  </a:lnTo>
                  <a:lnTo>
                    <a:pt x="16302" y="81301"/>
                  </a:lnTo>
                  <a:lnTo>
                    <a:pt x="8182" y="81301"/>
                  </a:lnTo>
                  <a:lnTo>
                    <a:pt x="4122" y="76556"/>
                  </a:lnTo>
                  <a:lnTo>
                    <a:pt x="0" y="74183"/>
                  </a:lnTo>
                  <a:lnTo>
                    <a:pt x="0" y="78928"/>
                  </a:lnTo>
                  <a:lnTo>
                    <a:pt x="6121" y="86110"/>
                  </a:lnTo>
                  <a:lnTo>
                    <a:pt x="10181" y="95663"/>
                  </a:lnTo>
                  <a:lnTo>
                    <a:pt x="18363" y="105280"/>
                  </a:lnTo>
                  <a:lnTo>
                    <a:pt x="20424" y="110025"/>
                  </a:lnTo>
                  <a:lnTo>
                    <a:pt x="24484" y="112461"/>
                  </a:lnTo>
                  <a:lnTo>
                    <a:pt x="26545" y="117206"/>
                  </a:lnTo>
                  <a:lnTo>
                    <a:pt x="32666" y="117206"/>
                  </a:lnTo>
                  <a:lnTo>
                    <a:pt x="44845" y="119579"/>
                  </a:lnTo>
                  <a:lnTo>
                    <a:pt x="77511" y="124387"/>
                  </a:lnTo>
                  <a:lnTo>
                    <a:pt x="91752" y="126760"/>
                  </a:lnTo>
                  <a:lnTo>
                    <a:pt x="89690" y="122015"/>
                  </a:lnTo>
                  <a:lnTo>
                    <a:pt x="87692" y="119579"/>
                  </a:lnTo>
                  <a:lnTo>
                    <a:pt x="85630" y="114833"/>
                  </a:lnTo>
                  <a:lnTo>
                    <a:pt x="85630" y="110025"/>
                  </a:lnTo>
                  <a:lnTo>
                    <a:pt x="87692" y="107652"/>
                  </a:lnTo>
                  <a:lnTo>
                    <a:pt x="89690" y="102844"/>
                  </a:lnTo>
                  <a:lnTo>
                    <a:pt x="91752" y="100471"/>
                  </a:lnTo>
                  <a:lnTo>
                    <a:pt x="93812" y="95663"/>
                  </a:lnTo>
                  <a:lnTo>
                    <a:pt x="93812" y="90918"/>
                  </a:lnTo>
                  <a:lnTo>
                    <a:pt x="95811" y="86110"/>
                  </a:lnTo>
                  <a:lnTo>
                    <a:pt x="95811" y="81301"/>
                  </a:lnTo>
                  <a:lnTo>
                    <a:pt x="97872" y="78928"/>
                  </a:lnTo>
                  <a:lnTo>
                    <a:pt x="97872" y="76556"/>
                  </a:lnTo>
                  <a:lnTo>
                    <a:pt x="101932" y="76556"/>
                  </a:lnTo>
                  <a:lnTo>
                    <a:pt x="101932" y="78928"/>
                  </a:lnTo>
                  <a:lnTo>
                    <a:pt x="103993" y="78928"/>
                  </a:lnTo>
                  <a:lnTo>
                    <a:pt x="103993" y="76556"/>
                  </a:lnTo>
                  <a:lnTo>
                    <a:pt x="97872" y="69375"/>
                  </a:lnTo>
                  <a:lnTo>
                    <a:pt x="97872" y="57386"/>
                  </a:lnTo>
                  <a:lnTo>
                    <a:pt x="99934" y="52640"/>
                  </a:lnTo>
                  <a:lnTo>
                    <a:pt x="99934" y="50205"/>
                  </a:lnTo>
                  <a:lnTo>
                    <a:pt x="101932" y="47832"/>
                  </a:lnTo>
                  <a:close/>
                </a:path>
              </a:pathLst>
            </a:custGeom>
            <a:noFill/>
            <a:ln w="1561" cap="flat">
              <a:solidFill>
                <a:srgbClr val="FFFFFF"/>
              </a:solidFill>
              <a:prstDash val="solid"/>
              <a:round/>
            </a:ln>
          </p:spPr>
          <p:txBody>
            <a:bodyPr rtlCol="0" anchor="ctr"/>
            <a:lstStyle/>
            <a:p>
              <a:endParaRPr lang="en-US" noProof="0" dirty="0"/>
            </a:p>
          </p:txBody>
        </p:sp>
        <p:sp>
          <p:nvSpPr>
            <p:cNvPr id="4899" name="Serbest Form 4898">
              <a:extLst>
                <a:ext uri="{FF2B5EF4-FFF2-40B4-BE49-F238E27FC236}">
                  <a16:creationId xmlns:a16="http://schemas.microsoft.com/office/drawing/2014/main" id="{46F79BC9-1A9B-1548-A90C-C44E547FC9B1}"/>
                </a:ext>
              </a:extLst>
            </p:cNvPr>
            <p:cNvSpPr/>
            <p:nvPr/>
          </p:nvSpPr>
          <p:spPr>
            <a:xfrm>
              <a:off x="6426604" y="2414784"/>
              <a:ext cx="138970" cy="177838"/>
            </a:xfrm>
            <a:custGeom>
              <a:avLst/>
              <a:gdLst>
                <a:gd name="connsiteX0" fmla="*/ 138533 w 138970"/>
                <a:gd name="connsiteY0" fmla="*/ 73808 h 177838"/>
                <a:gd name="connsiteX1" fmla="*/ 136410 w 138970"/>
                <a:gd name="connsiteY1" fmla="*/ 69187 h 177838"/>
                <a:gd name="connsiteX2" fmla="*/ 134223 w 138970"/>
                <a:gd name="connsiteY2" fmla="*/ 66877 h 177838"/>
                <a:gd name="connsiteX3" fmla="*/ 129976 w 138970"/>
                <a:gd name="connsiteY3" fmla="*/ 57635 h 177838"/>
                <a:gd name="connsiteX4" fmla="*/ 129976 w 138970"/>
                <a:gd name="connsiteY4" fmla="*/ 55325 h 177838"/>
                <a:gd name="connsiteX5" fmla="*/ 132100 w 138970"/>
                <a:gd name="connsiteY5" fmla="*/ 53015 h 177838"/>
                <a:gd name="connsiteX6" fmla="*/ 134223 w 138970"/>
                <a:gd name="connsiteY6" fmla="*/ 53015 h 177838"/>
                <a:gd name="connsiteX7" fmla="*/ 136410 w 138970"/>
                <a:gd name="connsiteY7" fmla="*/ 50704 h 177838"/>
                <a:gd name="connsiteX8" fmla="*/ 123543 w 138970"/>
                <a:gd name="connsiteY8" fmla="*/ 34594 h 177838"/>
                <a:gd name="connsiteX9" fmla="*/ 125667 w 138970"/>
                <a:gd name="connsiteY9" fmla="*/ 32283 h 177838"/>
                <a:gd name="connsiteX10" fmla="*/ 119421 w 138970"/>
                <a:gd name="connsiteY10" fmla="*/ 25352 h 177838"/>
                <a:gd name="connsiteX11" fmla="*/ 119421 w 138970"/>
                <a:gd name="connsiteY11" fmla="*/ 23042 h 177838"/>
                <a:gd name="connsiteX12" fmla="*/ 121544 w 138970"/>
                <a:gd name="connsiteY12" fmla="*/ 20731 h 177838"/>
                <a:gd name="connsiteX13" fmla="*/ 121544 w 138970"/>
                <a:gd name="connsiteY13" fmla="*/ 16111 h 177838"/>
                <a:gd name="connsiteX14" fmla="*/ 119421 w 138970"/>
                <a:gd name="connsiteY14" fmla="*/ 16111 h 177838"/>
                <a:gd name="connsiteX15" fmla="*/ 119421 w 138970"/>
                <a:gd name="connsiteY15" fmla="*/ 18421 h 177838"/>
                <a:gd name="connsiteX16" fmla="*/ 117297 w 138970"/>
                <a:gd name="connsiteY16" fmla="*/ 16111 h 177838"/>
                <a:gd name="connsiteX17" fmla="*/ 115111 w 138970"/>
                <a:gd name="connsiteY17" fmla="*/ 16111 h 177838"/>
                <a:gd name="connsiteX18" fmla="*/ 115111 w 138970"/>
                <a:gd name="connsiteY18" fmla="*/ 6931 h 177838"/>
                <a:gd name="connsiteX19" fmla="*/ 112988 w 138970"/>
                <a:gd name="connsiteY19" fmla="*/ 2311 h 177838"/>
                <a:gd name="connsiteX20" fmla="*/ 110801 w 138970"/>
                <a:gd name="connsiteY20" fmla="*/ 0 h 177838"/>
                <a:gd name="connsiteX21" fmla="*/ 106554 w 138970"/>
                <a:gd name="connsiteY21" fmla="*/ 0 h 177838"/>
                <a:gd name="connsiteX22" fmla="*/ 106554 w 138970"/>
                <a:gd name="connsiteY22" fmla="*/ 2435 h 177838"/>
                <a:gd name="connsiteX23" fmla="*/ 104368 w 138970"/>
                <a:gd name="connsiteY23" fmla="*/ 4746 h 177838"/>
                <a:gd name="connsiteX24" fmla="*/ 104368 w 138970"/>
                <a:gd name="connsiteY24" fmla="*/ 7056 h 177838"/>
                <a:gd name="connsiteX25" fmla="*/ 98122 w 138970"/>
                <a:gd name="connsiteY25" fmla="*/ 13987 h 177838"/>
                <a:gd name="connsiteX26" fmla="*/ 89003 w 138970"/>
                <a:gd name="connsiteY26" fmla="*/ 13987 h 177838"/>
                <a:gd name="connsiteX27" fmla="*/ 86817 w 138970"/>
                <a:gd name="connsiteY27" fmla="*/ 11677 h 177838"/>
                <a:gd name="connsiteX28" fmla="*/ 86817 w 138970"/>
                <a:gd name="connsiteY28" fmla="*/ 9367 h 177838"/>
                <a:gd name="connsiteX29" fmla="*/ 82758 w 138970"/>
                <a:gd name="connsiteY29" fmla="*/ 9367 h 177838"/>
                <a:gd name="connsiteX30" fmla="*/ 78448 w 138970"/>
                <a:gd name="connsiteY30" fmla="*/ 13987 h 177838"/>
                <a:gd name="connsiteX31" fmla="*/ 69829 w 138970"/>
                <a:gd name="connsiteY31" fmla="*/ 13987 h 177838"/>
                <a:gd name="connsiteX32" fmla="*/ 63583 w 138970"/>
                <a:gd name="connsiteY32" fmla="*/ 23167 h 177838"/>
                <a:gd name="connsiteX33" fmla="*/ 55026 w 138970"/>
                <a:gd name="connsiteY33" fmla="*/ 11677 h 177838"/>
                <a:gd name="connsiteX34" fmla="*/ 52840 w 138970"/>
                <a:gd name="connsiteY34" fmla="*/ 11677 h 177838"/>
                <a:gd name="connsiteX35" fmla="*/ 50716 w 138970"/>
                <a:gd name="connsiteY35" fmla="*/ 13987 h 177838"/>
                <a:gd name="connsiteX36" fmla="*/ 50716 w 138970"/>
                <a:gd name="connsiteY36" fmla="*/ 16235 h 177838"/>
                <a:gd name="connsiteX37" fmla="*/ 46407 w 138970"/>
                <a:gd name="connsiteY37" fmla="*/ 16235 h 177838"/>
                <a:gd name="connsiteX38" fmla="*/ 42160 w 138970"/>
                <a:gd name="connsiteY38" fmla="*/ 13987 h 177838"/>
                <a:gd name="connsiteX39" fmla="*/ 39974 w 138970"/>
                <a:gd name="connsiteY39" fmla="*/ 11677 h 177838"/>
                <a:gd name="connsiteX40" fmla="*/ 35664 w 138970"/>
                <a:gd name="connsiteY40" fmla="*/ 11677 h 177838"/>
                <a:gd name="connsiteX41" fmla="*/ 29418 w 138970"/>
                <a:gd name="connsiteY41" fmla="*/ 18546 h 177838"/>
                <a:gd name="connsiteX42" fmla="*/ 31604 w 138970"/>
                <a:gd name="connsiteY42" fmla="*/ 27787 h 177838"/>
                <a:gd name="connsiteX43" fmla="*/ 25358 w 138970"/>
                <a:gd name="connsiteY43" fmla="*/ 34719 h 177838"/>
                <a:gd name="connsiteX44" fmla="*/ 29605 w 138970"/>
                <a:gd name="connsiteY44" fmla="*/ 37029 h 177838"/>
                <a:gd name="connsiteX45" fmla="*/ 31792 w 138970"/>
                <a:gd name="connsiteY45" fmla="*/ 39339 h 177838"/>
                <a:gd name="connsiteX46" fmla="*/ 31792 w 138970"/>
                <a:gd name="connsiteY46" fmla="*/ 41650 h 177838"/>
                <a:gd name="connsiteX47" fmla="*/ 29605 w 138970"/>
                <a:gd name="connsiteY47" fmla="*/ 43960 h 177838"/>
                <a:gd name="connsiteX48" fmla="*/ 27482 w 138970"/>
                <a:gd name="connsiteY48" fmla="*/ 48519 h 177838"/>
                <a:gd name="connsiteX49" fmla="*/ 27482 w 138970"/>
                <a:gd name="connsiteY49" fmla="*/ 53139 h 177838"/>
                <a:gd name="connsiteX50" fmla="*/ 29605 w 138970"/>
                <a:gd name="connsiteY50" fmla="*/ 55450 h 177838"/>
                <a:gd name="connsiteX51" fmla="*/ 33915 w 138970"/>
                <a:gd name="connsiteY51" fmla="*/ 55450 h 177838"/>
                <a:gd name="connsiteX52" fmla="*/ 38225 w 138970"/>
                <a:gd name="connsiteY52" fmla="*/ 57760 h 177838"/>
                <a:gd name="connsiteX53" fmla="*/ 40348 w 138970"/>
                <a:gd name="connsiteY53" fmla="*/ 60071 h 177838"/>
                <a:gd name="connsiteX54" fmla="*/ 40348 w 138970"/>
                <a:gd name="connsiteY54" fmla="*/ 64879 h 177838"/>
                <a:gd name="connsiteX55" fmla="*/ 38225 w 138970"/>
                <a:gd name="connsiteY55" fmla="*/ 69500 h 177838"/>
                <a:gd name="connsiteX56" fmla="*/ 33915 w 138970"/>
                <a:gd name="connsiteY56" fmla="*/ 74121 h 177838"/>
                <a:gd name="connsiteX57" fmla="*/ 29605 w 138970"/>
                <a:gd name="connsiteY57" fmla="*/ 83300 h 177838"/>
                <a:gd name="connsiteX58" fmla="*/ 25358 w 138970"/>
                <a:gd name="connsiteY58" fmla="*/ 85610 h 177838"/>
                <a:gd name="connsiteX59" fmla="*/ 23172 w 138970"/>
                <a:gd name="connsiteY59" fmla="*/ 90231 h 177838"/>
                <a:gd name="connsiteX60" fmla="*/ 14615 w 138970"/>
                <a:gd name="connsiteY60" fmla="*/ 94852 h 177838"/>
                <a:gd name="connsiteX61" fmla="*/ 14615 w 138970"/>
                <a:gd name="connsiteY61" fmla="*/ 99473 h 177838"/>
                <a:gd name="connsiteX62" fmla="*/ 8370 w 138970"/>
                <a:gd name="connsiteY62" fmla="*/ 104093 h 177838"/>
                <a:gd name="connsiteX63" fmla="*/ 2124 w 138970"/>
                <a:gd name="connsiteY63" fmla="*/ 131756 h 177838"/>
                <a:gd name="connsiteX64" fmla="*/ 2124 w 138970"/>
                <a:gd name="connsiteY64" fmla="*/ 143245 h 177838"/>
                <a:gd name="connsiteX65" fmla="*/ 0 w 138970"/>
                <a:gd name="connsiteY65" fmla="*/ 173281 h 177838"/>
                <a:gd name="connsiteX66" fmla="*/ 4310 w 138970"/>
                <a:gd name="connsiteY66" fmla="*/ 173281 h 177838"/>
                <a:gd name="connsiteX67" fmla="*/ 8619 w 138970"/>
                <a:gd name="connsiteY67" fmla="*/ 177839 h 177838"/>
                <a:gd name="connsiteX68" fmla="*/ 10743 w 138970"/>
                <a:gd name="connsiteY68" fmla="*/ 177839 h 177838"/>
                <a:gd name="connsiteX69" fmla="*/ 15052 w 138970"/>
                <a:gd name="connsiteY69" fmla="*/ 168660 h 177838"/>
                <a:gd name="connsiteX70" fmla="*/ 17176 w 138970"/>
                <a:gd name="connsiteY70" fmla="*/ 166349 h 177838"/>
                <a:gd name="connsiteX71" fmla="*/ 17176 w 138970"/>
                <a:gd name="connsiteY71" fmla="*/ 164039 h 177838"/>
                <a:gd name="connsiteX72" fmla="*/ 25795 w 138970"/>
                <a:gd name="connsiteY72" fmla="*/ 161729 h 177838"/>
                <a:gd name="connsiteX73" fmla="*/ 57962 w 138970"/>
                <a:gd name="connsiteY73" fmla="*/ 164039 h 177838"/>
                <a:gd name="connsiteX74" fmla="*/ 57962 w 138970"/>
                <a:gd name="connsiteY74" fmla="*/ 159418 h 177838"/>
                <a:gd name="connsiteX75" fmla="*/ 55838 w 138970"/>
                <a:gd name="connsiteY75" fmla="*/ 157108 h 177838"/>
                <a:gd name="connsiteX76" fmla="*/ 53652 w 138970"/>
                <a:gd name="connsiteY76" fmla="*/ 152487 h 177838"/>
                <a:gd name="connsiteX77" fmla="*/ 57962 w 138970"/>
                <a:gd name="connsiteY77" fmla="*/ 143245 h 177838"/>
                <a:gd name="connsiteX78" fmla="*/ 60148 w 138970"/>
                <a:gd name="connsiteY78" fmla="*/ 140997 h 177838"/>
                <a:gd name="connsiteX79" fmla="*/ 60148 w 138970"/>
                <a:gd name="connsiteY79" fmla="*/ 131756 h 177838"/>
                <a:gd name="connsiteX80" fmla="*/ 62271 w 138970"/>
                <a:gd name="connsiteY80" fmla="*/ 129445 h 177838"/>
                <a:gd name="connsiteX81" fmla="*/ 66581 w 138970"/>
                <a:gd name="connsiteY81" fmla="*/ 127135 h 177838"/>
                <a:gd name="connsiteX82" fmla="*/ 72826 w 138970"/>
                <a:gd name="connsiteY82" fmla="*/ 124825 h 177838"/>
                <a:gd name="connsiteX83" fmla="*/ 85693 w 138970"/>
                <a:gd name="connsiteY83" fmla="*/ 124825 h 177838"/>
                <a:gd name="connsiteX84" fmla="*/ 90003 w 138970"/>
                <a:gd name="connsiteY84" fmla="*/ 120204 h 177838"/>
                <a:gd name="connsiteX85" fmla="*/ 92126 w 138970"/>
                <a:gd name="connsiteY85" fmla="*/ 115583 h 177838"/>
                <a:gd name="connsiteX86" fmla="*/ 94250 w 138970"/>
                <a:gd name="connsiteY86" fmla="*/ 115583 h 177838"/>
                <a:gd name="connsiteX87" fmla="*/ 94250 w 138970"/>
                <a:gd name="connsiteY87" fmla="*/ 117893 h 177838"/>
                <a:gd name="connsiteX88" fmla="*/ 96436 w 138970"/>
                <a:gd name="connsiteY88" fmla="*/ 120204 h 177838"/>
                <a:gd name="connsiteX89" fmla="*/ 96436 w 138970"/>
                <a:gd name="connsiteY89" fmla="*/ 127135 h 177838"/>
                <a:gd name="connsiteX90" fmla="*/ 98560 w 138970"/>
                <a:gd name="connsiteY90" fmla="*/ 124825 h 177838"/>
                <a:gd name="connsiteX91" fmla="*/ 111426 w 138970"/>
                <a:gd name="connsiteY91" fmla="*/ 124825 h 177838"/>
                <a:gd name="connsiteX92" fmla="*/ 111426 w 138970"/>
                <a:gd name="connsiteY92" fmla="*/ 122514 h 177838"/>
                <a:gd name="connsiteX93" fmla="*/ 113612 w 138970"/>
                <a:gd name="connsiteY93" fmla="*/ 117893 h 177838"/>
                <a:gd name="connsiteX94" fmla="*/ 115736 w 138970"/>
                <a:gd name="connsiteY94" fmla="*/ 115583 h 177838"/>
                <a:gd name="connsiteX95" fmla="*/ 117922 w 138970"/>
                <a:gd name="connsiteY95" fmla="*/ 108714 h 177838"/>
                <a:gd name="connsiteX96" fmla="*/ 124168 w 138970"/>
                <a:gd name="connsiteY96" fmla="*/ 104093 h 177838"/>
                <a:gd name="connsiteX97" fmla="*/ 124168 w 138970"/>
                <a:gd name="connsiteY97" fmla="*/ 94852 h 177838"/>
                <a:gd name="connsiteX98" fmla="*/ 126291 w 138970"/>
                <a:gd name="connsiteY98" fmla="*/ 92541 h 177838"/>
                <a:gd name="connsiteX99" fmla="*/ 132537 w 138970"/>
                <a:gd name="connsiteY99" fmla="*/ 92541 h 177838"/>
                <a:gd name="connsiteX100" fmla="*/ 134661 w 138970"/>
                <a:gd name="connsiteY100" fmla="*/ 83300 h 177838"/>
                <a:gd name="connsiteX101" fmla="*/ 138970 w 138970"/>
                <a:gd name="connsiteY101" fmla="*/ 78679 h 177838"/>
                <a:gd name="connsiteX102" fmla="*/ 108490 w 138970"/>
                <a:gd name="connsiteY102" fmla="*/ 163727 h 177838"/>
                <a:gd name="connsiteX103" fmla="*/ 112800 w 138970"/>
                <a:gd name="connsiteY103" fmla="*/ 163727 h 177838"/>
                <a:gd name="connsiteX104" fmla="*/ 112800 w 138970"/>
                <a:gd name="connsiteY104" fmla="*/ 161416 h 177838"/>
                <a:gd name="connsiteX105" fmla="*/ 108490 w 138970"/>
                <a:gd name="connsiteY105" fmla="*/ 161416 h 177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38970" h="177838">
                  <a:moveTo>
                    <a:pt x="138533" y="73808"/>
                  </a:moveTo>
                  <a:lnTo>
                    <a:pt x="136410" y="69187"/>
                  </a:lnTo>
                  <a:lnTo>
                    <a:pt x="134223" y="66877"/>
                  </a:lnTo>
                  <a:lnTo>
                    <a:pt x="129976" y="57635"/>
                  </a:lnTo>
                  <a:lnTo>
                    <a:pt x="129976" y="55325"/>
                  </a:lnTo>
                  <a:lnTo>
                    <a:pt x="132100" y="53015"/>
                  </a:lnTo>
                  <a:lnTo>
                    <a:pt x="134223" y="53015"/>
                  </a:lnTo>
                  <a:lnTo>
                    <a:pt x="136410" y="50704"/>
                  </a:lnTo>
                  <a:lnTo>
                    <a:pt x="123543" y="34594"/>
                  </a:lnTo>
                  <a:lnTo>
                    <a:pt x="125667" y="32283"/>
                  </a:lnTo>
                  <a:lnTo>
                    <a:pt x="119421" y="25352"/>
                  </a:lnTo>
                  <a:lnTo>
                    <a:pt x="119421" y="23042"/>
                  </a:lnTo>
                  <a:lnTo>
                    <a:pt x="121544" y="20731"/>
                  </a:lnTo>
                  <a:lnTo>
                    <a:pt x="121544" y="16111"/>
                  </a:lnTo>
                  <a:lnTo>
                    <a:pt x="119421" y="16111"/>
                  </a:lnTo>
                  <a:lnTo>
                    <a:pt x="119421" y="18421"/>
                  </a:lnTo>
                  <a:lnTo>
                    <a:pt x="117297" y="16111"/>
                  </a:lnTo>
                  <a:lnTo>
                    <a:pt x="115111" y="16111"/>
                  </a:lnTo>
                  <a:lnTo>
                    <a:pt x="115111" y="6931"/>
                  </a:lnTo>
                  <a:lnTo>
                    <a:pt x="112988" y="2311"/>
                  </a:lnTo>
                  <a:lnTo>
                    <a:pt x="110801" y="0"/>
                  </a:lnTo>
                  <a:lnTo>
                    <a:pt x="106554" y="0"/>
                  </a:lnTo>
                  <a:lnTo>
                    <a:pt x="106554" y="2435"/>
                  </a:lnTo>
                  <a:lnTo>
                    <a:pt x="104368" y="4746"/>
                  </a:lnTo>
                  <a:lnTo>
                    <a:pt x="104368" y="7056"/>
                  </a:lnTo>
                  <a:lnTo>
                    <a:pt x="98122" y="13987"/>
                  </a:lnTo>
                  <a:lnTo>
                    <a:pt x="89003" y="13987"/>
                  </a:lnTo>
                  <a:lnTo>
                    <a:pt x="86817" y="11677"/>
                  </a:lnTo>
                  <a:lnTo>
                    <a:pt x="86817" y="9367"/>
                  </a:lnTo>
                  <a:lnTo>
                    <a:pt x="82758" y="9367"/>
                  </a:lnTo>
                  <a:lnTo>
                    <a:pt x="78448" y="13987"/>
                  </a:lnTo>
                  <a:lnTo>
                    <a:pt x="69829" y="13987"/>
                  </a:lnTo>
                  <a:lnTo>
                    <a:pt x="63583" y="23167"/>
                  </a:lnTo>
                  <a:lnTo>
                    <a:pt x="55026" y="11677"/>
                  </a:lnTo>
                  <a:lnTo>
                    <a:pt x="52840" y="11677"/>
                  </a:lnTo>
                  <a:lnTo>
                    <a:pt x="50716" y="13987"/>
                  </a:lnTo>
                  <a:lnTo>
                    <a:pt x="50716" y="16235"/>
                  </a:lnTo>
                  <a:lnTo>
                    <a:pt x="46407" y="16235"/>
                  </a:lnTo>
                  <a:lnTo>
                    <a:pt x="42160" y="13987"/>
                  </a:lnTo>
                  <a:lnTo>
                    <a:pt x="39974" y="11677"/>
                  </a:lnTo>
                  <a:lnTo>
                    <a:pt x="35664" y="11677"/>
                  </a:lnTo>
                  <a:lnTo>
                    <a:pt x="29418" y="18546"/>
                  </a:lnTo>
                  <a:lnTo>
                    <a:pt x="31604" y="27787"/>
                  </a:lnTo>
                  <a:lnTo>
                    <a:pt x="25358" y="34719"/>
                  </a:lnTo>
                  <a:lnTo>
                    <a:pt x="29605" y="37029"/>
                  </a:lnTo>
                  <a:lnTo>
                    <a:pt x="31792" y="39339"/>
                  </a:lnTo>
                  <a:lnTo>
                    <a:pt x="31792" y="41650"/>
                  </a:lnTo>
                  <a:lnTo>
                    <a:pt x="29605" y="43960"/>
                  </a:lnTo>
                  <a:lnTo>
                    <a:pt x="27482" y="48519"/>
                  </a:lnTo>
                  <a:lnTo>
                    <a:pt x="27482" y="53139"/>
                  </a:lnTo>
                  <a:lnTo>
                    <a:pt x="29605" y="55450"/>
                  </a:lnTo>
                  <a:lnTo>
                    <a:pt x="33915" y="55450"/>
                  </a:lnTo>
                  <a:lnTo>
                    <a:pt x="38225" y="57760"/>
                  </a:lnTo>
                  <a:lnTo>
                    <a:pt x="40348" y="60071"/>
                  </a:lnTo>
                  <a:lnTo>
                    <a:pt x="40348" y="64879"/>
                  </a:lnTo>
                  <a:lnTo>
                    <a:pt x="38225" y="69500"/>
                  </a:lnTo>
                  <a:lnTo>
                    <a:pt x="33915" y="74121"/>
                  </a:lnTo>
                  <a:lnTo>
                    <a:pt x="29605" y="83300"/>
                  </a:lnTo>
                  <a:lnTo>
                    <a:pt x="25358" y="85610"/>
                  </a:lnTo>
                  <a:lnTo>
                    <a:pt x="23172" y="90231"/>
                  </a:lnTo>
                  <a:lnTo>
                    <a:pt x="14615" y="94852"/>
                  </a:lnTo>
                  <a:lnTo>
                    <a:pt x="14615" y="99473"/>
                  </a:lnTo>
                  <a:lnTo>
                    <a:pt x="8370" y="104093"/>
                  </a:lnTo>
                  <a:lnTo>
                    <a:pt x="2124" y="131756"/>
                  </a:lnTo>
                  <a:lnTo>
                    <a:pt x="2124" y="143245"/>
                  </a:lnTo>
                  <a:lnTo>
                    <a:pt x="0" y="173281"/>
                  </a:lnTo>
                  <a:lnTo>
                    <a:pt x="4310" y="173281"/>
                  </a:lnTo>
                  <a:lnTo>
                    <a:pt x="8619" y="177839"/>
                  </a:lnTo>
                  <a:lnTo>
                    <a:pt x="10743" y="177839"/>
                  </a:lnTo>
                  <a:lnTo>
                    <a:pt x="15052" y="168660"/>
                  </a:lnTo>
                  <a:lnTo>
                    <a:pt x="17176" y="166349"/>
                  </a:lnTo>
                  <a:lnTo>
                    <a:pt x="17176" y="164039"/>
                  </a:lnTo>
                  <a:lnTo>
                    <a:pt x="25795" y="161729"/>
                  </a:lnTo>
                  <a:lnTo>
                    <a:pt x="57962" y="164039"/>
                  </a:lnTo>
                  <a:lnTo>
                    <a:pt x="57962" y="159418"/>
                  </a:lnTo>
                  <a:lnTo>
                    <a:pt x="55838" y="157108"/>
                  </a:lnTo>
                  <a:lnTo>
                    <a:pt x="53652" y="152487"/>
                  </a:lnTo>
                  <a:lnTo>
                    <a:pt x="57962" y="143245"/>
                  </a:lnTo>
                  <a:lnTo>
                    <a:pt x="60148" y="140997"/>
                  </a:lnTo>
                  <a:lnTo>
                    <a:pt x="60148" y="131756"/>
                  </a:lnTo>
                  <a:lnTo>
                    <a:pt x="62271" y="129445"/>
                  </a:lnTo>
                  <a:lnTo>
                    <a:pt x="66581" y="127135"/>
                  </a:lnTo>
                  <a:lnTo>
                    <a:pt x="72826" y="124825"/>
                  </a:lnTo>
                  <a:lnTo>
                    <a:pt x="85693" y="124825"/>
                  </a:lnTo>
                  <a:lnTo>
                    <a:pt x="90003" y="120204"/>
                  </a:lnTo>
                  <a:lnTo>
                    <a:pt x="92126" y="115583"/>
                  </a:lnTo>
                  <a:lnTo>
                    <a:pt x="94250" y="115583"/>
                  </a:lnTo>
                  <a:lnTo>
                    <a:pt x="94250" y="117893"/>
                  </a:lnTo>
                  <a:lnTo>
                    <a:pt x="96436" y="120204"/>
                  </a:lnTo>
                  <a:lnTo>
                    <a:pt x="96436" y="127135"/>
                  </a:lnTo>
                  <a:lnTo>
                    <a:pt x="98560" y="124825"/>
                  </a:lnTo>
                  <a:lnTo>
                    <a:pt x="111426" y="124825"/>
                  </a:lnTo>
                  <a:lnTo>
                    <a:pt x="111426" y="122514"/>
                  </a:lnTo>
                  <a:lnTo>
                    <a:pt x="113612" y="117893"/>
                  </a:lnTo>
                  <a:lnTo>
                    <a:pt x="115736" y="115583"/>
                  </a:lnTo>
                  <a:lnTo>
                    <a:pt x="117922" y="108714"/>
                  </a:lnTo>
                  <a:lnTo>
                    <a:pt x="124168" y="104093"/>
                  </a:lnTo>
                  <a:lnTo>
                    <a:pt x="124168" y="94852"/>
                  </a:lnTo>
                  <a:lnTo>
                    <a:pt x="126291" y="92541"/>
                  </a:lnTo>
                  <a:lnTo>
                    <a:pt x="132537" y="92541"/>
                  </a:lnTo>
                  <a:lnTo>
                    <a:pt x="134661" y="83300"/>
                  </a:lnTo>
                  <a:lnTo>
                    <a:pt x="138970" y="78679"/>
                  </a:lnTo>
                  <a:close/>
                  <a:moveTo>
                    <a:pt x="108490" y="163727"/>
                  </a:moveTo>
                  <a:lnTo>
                    <a:pt x="112800" y="163727"/>
                  </a:lnTo>
                  <a:lnTo>
                    <a:pt x="112800" y="161416"/>
                  </a:lnTo>
                  <a:lnTo>
                    <a:pt x="108490" y="161416"/>
                  </a:lnTo>
                  <a:close/>
                </a:path>
              </a:pathLst>
            </a:custGeom>
            <a:solidFill>
              <a:srgbClr val="A6A6A6"/>
            </a:solidFill>
            <a:ln w="6245" cap="flat">
              <a:noFill/>
              <a:prstDash val="solid"/>
              <a:miter/>
            </a:ln>
          </p:spPr>
          <p:txBody>
            <a:bodyPr rtlCol="0" anchor="ctr"/>
            <a:lstStyle/>
            <a:p>
              <a:endParaRPr lang="en-US" noProof="0" dirty="0"/>
            </a:p>
          </p:txBody>
        </p:sp>
        <p:sp>
          <p:nvSpPr>
            <p:cNvPr id="4900" name="Serbest Form 4899">
              <a:extLst>
                <a:ext uri="{FF2B5EF4-FFF2-40B4-BE49-F238E27FC236}">
                  <a16:creationId xmlns:a16="http://schemas.microsoft.com/office/drawing/2014/main" id="{CB880E15-3398-8943-AB8F-B726B89DC49C}"/>
                </a:ext>
              </a:extLst>
            </p:cNvPr>
            <p:cNvSpPr/>
            <p:nvPr/>
          </p:nvSpPr>
          <p:spPr>
            <a:xfrm>
              <a:off x="6426604" y="2414784"/>
              <a:ext cx="138970" cy="177838"/>
            </a:xfrm>
            <a:custGeom>
              <a:avLst/>
              <a:gdLst>
                <a:gd name="connsiteX0" fmla="*/ 138533 w 138970"/>
                <a:gd name="connsiteY0" fmla="*/ 73808 h 177838"/>
                <a:gd name="connsiteX1" fmla="*/ 136410 w 138970"/>
                <a:gd name="connsiteY1" fmla="*/ 69187 h 177838"/>
                <a:gd name="connsiteX2" fmla="*/ 134223 w 138970"/>
                <a:gd name="connsiteY2" fmla="*/ 66877 h 177838"/>
                <a:gd name="connsiteX3" fmla="*/ 129976 w 138970"/>
                <a:gd name="connsiteY3" fmla="*/ 57635 h 177838"/>
                <a:gd name="connsiteX4" fmla="*/ 129976 w 138970"/>
                <a:gd name="connsiteY4" fmla="*/ 55325 h 177838"/>
                <a:gd name="connsiteX5" fmla="*/ 132100 w 138970"/>
                <a:gd name="connsiteY5" fmla="*/ 53015 h 177838"/>
                <a:gd name="connsiteX6" fmla="*/ 134223 w 138970"/>
                <a:gd name="connsiteY6" fmla="*/ 53015 h 177838"/>
                <a:gd name="connsiteX7" fmla="*/ 136410 w 138970"/>
                <a:gd name="connsiteY7" fmla="*/ 50704 h 177838"/>
                <a:gd name="connsiteX8" fmla="*/ 123543 w 138970"/>
                <a:gd name="connsiteY8" fmla="*/ 34594 h 177838"/>
                <a:gd name="connsiteX9" fmla="*/ 125667 w 138970"/>
                <a:gd name="connsiteY9" fmla="*/ 32283 h 177838"/>
                <a:gd name="connsiteX10" fmla="*/ 119421 w 138970"/>
                <a:gd name="connsiteY10" fmla="*/ 25352 h 177838"/>
                <a:gd name="connsiteX11" fmla="*/ 119421 w 138970"/>
                <a:gd name="connsiteY11" fmla="*/ 23042 h 177838"/>
                <a:gd name="connsiteX12" fmla="*/ 121544 w 138970"/>
                <a:gd name="connsiteY12" fmla="*/ 20731 h 177838"/>
                <a:gd name="connsiteX13" fmla="*/ 121544 w 138970"/>
                <a:gd name="connsiteY13" fmla="*/ 16111 h 177838"/>
                <a:gd name="connsiteX14" fmla="*/ 119421 w 138970"/>
                <a:gd name="connsiteY14" fmla="*/ 16111 h 177838"/>
                <a:gd name="connsiteX15" fmla="*/ 119421 w 138970"/>
                <a:gd name="connsiteY15" fmla="*/ 18421 h 177838"/>
                <a:gd name="connsiteX16" fmla="*/ 117297 w 138970"/>
                <a:gd name="connsiteY16" fmla="*/ 16111 h 177838"/>
                <a:gd name="connsiteX17" fmla="*/ 115111 w 138970"/>
                <a:gd name="connsiteY17" fmla="*/ 16111 h 177838"/>
                <a:gd name="connsiteX18" fmla="*/ 115111 w 138970"/>
                <a:gd name="connsiteY18" fmla="*/ 6931 h 177838"/>
                <a:gd name="connsiteX19" fmla="*/ 112988 w 138970"/>
                <a:gd name="connsiteY19" fmla="*/ 2311 h 177838"/>
                <a:gd name="connsiteX20" fmla="*/ 110801 w 138970"/>
                <a:gd name="connsiteY20" fmla="*/ 0 h 177838"/>
                <a:gd name="connsiteX21" fmla="*/ 106554 w 138970"/>
                <a:gd name="connsiteY21" fmla="*/ 0 h 177838"/>
                <a:gd name="connsiteX22" fmla="*/ 106554 w 138970"/>
                <a:gd name="connsiteY22" fmla="*/ 2435 h 177838"/>
                <a:gd name="connsiteX23" fmla="*/ 104368 w 138970"/>
                <a:gd name="connsiteY23" fmla="*/ 4746 h 177838"/>
                <a:gd name="connsiteX24" fmla="*/ 104368 w 138970"/>
                <a:gd name="connsiteY24" fmla="*/ 7056 h 177838"/>
                <a:gd name="connsiteX25" fmla="*/ 98122 w 138970"/>
                <a:gd name="connsiteY25" fmla="*/ 13987 h 177838"/>
                <a:gd name="connsiteX26" fmla="*/ 89003 w 138970"/>
                <a:gd name="connsiteY26" fmla="*/ 13987 h 177838"/>
                <a:gd name="connsiteX27" fmla="*/ 86817 w 138970"/>
                <a:gd name="connsiteY27" fmla="*/ 11677 h 177838"/>
                <a:gd name="connsiteX28" fmla="*/ 86817 w 138970"/>
                <a:gd name="connsiteY28" fmla="*/ 9367 h 177838"/>
                <a:gd name="connsiteX29" fmla="*/ 82758 w 138970"/>
                <a:gd name="connsiteY29" fmla="*/ 9367 h 177838"/>
                <a:gd name="connsiteX30" fmla="*/ 78448 w 138970"/>
                <a:gd name="connsiteY30" fmla="*/ 13987 h 177838"/>
                <a:gd name="connsiteX31" fmla="*/ 69829 w 138970"/>
                <a:gd name="connsiteY31" fmla="*/ 13987 h 177838"/>
                <a:gd name="connsiteX32" fmla="*/ 63583 w 138970"/>
                <a:gd name="connsiteY32" fmla="*/ 23167 h 177838"/>
                <a:gd name="connsiteX33" fmla="*/ 55026 w 138970"/>
                <a:gd name="connsiteY33" fmla="*/ 11677 h 177838"/>
                <a:gd name="connsiteX34" fmla="*/ 52840 w 138970"/>
                <a:gd name="connsiteY34" fmla="*/ 11677 h 177838"/>
                <a:gd name="connsiteX35" fmla="*/ 50716 w 138970"/>
                <a:gd name="connsiteY35" fmla="*/ 13987 h 177838"/>
                <a:gd name="connsiteX36" fmla="*/ 50716 w 138970"/>
                <a:gd name="connsiteY36" fmla="*/ 16235 h 177838"/>
                <a:gd name="connsiteX37" fmla="*/ 46407 w 138970"/>
                <a:gd name="connsiteY37" fmla="*/ 16235 h 177838"/>
                <a:gd name="connsiteX38" fmla="*/ 42160 w 138970"/>
                <a:gd name="connsiteY38" fmla="*/ 13987 h 177838"/>
                <a:gd name="connsiteX39" fmla="*/ 39974 w 138970"/>
                <a:gd name="connsiteY39" fmla="*/ 11677 h 177838"/>
                <a:gd name="connsiteX40" fmla="*/ 35664 w 138970"/>
                <a:gd name="connsiteY40" fmla="*/ 11677 h 177838"/>
                <a:gd name="connsiteX41" fmla="*/ 29418 w 138970"/>
                <a:gd name="connsiteY41" fmla="*/ 18546 h 177838"/>
                <a:gd name="connsiteX42" fmla="*/ 31604 w 138970"/>
                <a:gd name="connsiteY42" fmla="*/ 27787 h 177838"/>
                <a:gd name="connsiteX43" fmla="*/ 25358 w 138970"/>
                <a:gd name="connsiteY43" fmla="*/ 34719 h 177838"/>
                <a:gd name="connsiteX44" fmla="*/ 29605 w 138970"/>
                <a:gd name="connsiteY44" fmla="*/ 37029 h 177838"/>
                <a:gd name="connsiteX45" fmla="*/ 31792 w 138970"/>
                <a:gd name="connsiteY45" fmla="*/ 39339 h 177838"/>
                <a:gd name="connsiteX46" fmla="*/ 31792 w 138970"/>
                <a:gd name="connsiteY46" fmla="*/ 41650 h 177838"/>
                <a:gd name="connsiteX47" fmla="*/ 29605 w 138970"/>
                <a:gd name="connsiteY47" fmla="*/ 43960 h 177838"/>
                <a:gd name="connsiteX48" fmla="*/ 27482 w 138970"/>
                <a:gd name="connsiteY48" fmla="*/ 48519 h 177838"/>
                <a:gd name="connsiteX49" fmla="*/ 27482 w 138970"/>
                <a:gd name="connsiteY49" fmla="*/ 53139 h 177838"/>
                <a:gd name="connsiteX50" fmla="*/ 29605 w 138970"/>
                <a:gd name="connsiteY50" fmla="*/ 55450 h 177838"/>
                <a:gd name="connsiteX51" fmla="*/ 33915 w 138970"/>
                <a:gd name="connsiteY51" fmla="*/ 55450 h 177838"/>
                <a:gd name="connsiteX52" fmla="*/ 38225 w 138970"/>
                <a:gd name="connsiteY52" fmla="*/ 57760 h 177838"/>
                <a:gd name="connsiteX53" fmla="*/ 40348 w 138970"/>
                <a:gd name="connsiteY53" fmla="*/ 60071 h 177838"/>
                <a:gd name="connsiteX54" fmla="*/ 40348 w 138970"/>
                <a:gd name="connsiteY54" fmla="*/ 64879 h 177838"/>
                <a:gd name="connsiteX55" fmla="*/ 38225 w 138970"/>
                <a:gd name="connsiteY55" fmla="*/ 69500 h 177838"/>
                <a:gd name="connsiteX56" fmla="*/ 33915 w 138970"/>
                <a:gd name="connsiteY56" fmla="*/ 74121 h 177838"/>
                <a:gd name="connsiteX57" fmla="*/ 29605 w 138970"/>
                <a:gd name="connsiteY57" fmla="*/ 83300 h 177838"/>
                <a:gd name="connsiteX58" fmla="*/ 25358 w 138970"/>
                <a:gd name="connsiteY58" fmla="*/ 85610 h 177838"/>
                <a:gd name="connsiteX59" fmla="*/ 23172 w 138970"/>
                <a:gd name="connsiteY59" fmla="*/ 90231 h 177838"/>
                <a:gd name="connsiteX60" fmla="*/ 14615 w 138970"/>
                <a:gd name="connsiteY60" fmla="*/ 94852 h 177838"/>
                <a:gd name="connsiteX61" fmla="*/ 14615 w 138970"/>
                <a:gd name="connsiteY61" fmla="*/ 99473 h 177838"/>
                <a:gd name="connsiteX62" fmla="*/ 8370 w 138970"/>
                <a:gd name="connsiteY62" fmla="*/ 104093 h 177838"/>
                <a:gd name="connsiteX63" fmla="*/ 2124 w 138970"/>
                <a:gd name="connsiteY63" fmla="*/ 131756 h 177838"/>
                <a:gd name="connsiteX64" fmla="*/ 2124 w 138970"/>
                <a:gd name="connsiteY64" fmla="*/ 143245 h 177838"/>
                <a:gd name="connsiteX65" fmla="*/ 0 w 138970"/>
                <a:gd name="connsiteY65" fmla="*/ 173281 h 177838"/>
                <a:gd name="connsiteX66" fmla="*/ 4310 w 138970"/>
                <a:gd name="connsiteY66" fmla="*/ 173281 h 177838"/>
                <a:gd name="connsiteX67" fmla="*/ 8619 w 138970"/>
                <a:gd name="connsiteY67" fmla="*/ 177839 h 177838"/>
                <a:gd name="connsiteX68" fmla="*/ 10743 w 138970"/>
                <a:gd name="connsiteY68" fmla="*/ 177839 h 177838"/>
                <a:gd name="connsiteX69" fmla="*/ 15052 w 138970"/>
                <a:gd name="connsiteY69" fmla="*/ 168660 h 177838"/>
                <a:gd name="connsiteX70" fmla="*/ 17176 w 138970"/>
                <a:gd name="connsiteY70" fmla="*/ 166349 h 177838"/>
                <a:gd name="connsiteX71" fmla="*/ 17176 w 138970"/>
                <a:gd name="connsiteY71" fmla="*/ 164039 h 177838"/>
                <a:gd name="connsiteX72" fmla="*/ 25795 w 138970"/>
                <a:gd name="connsiteY72" fmla="*/ 161729 h 177838"/>
                <a:gd name="connsiteX73" fmla="*/ 57962 w 138970"/>
                <a:gd name="connsiteY73" fmla="*/ 164039 h 177838"/>
                <a:gd name="connsiteX74" fmla="*/ 57962 w 138970"/>
                <a:gd name="connsiteY74" fmla="*/ 159418 h 177838"/>
                <a:gd name="connsiteX75" fmla="*/ 55838 w 138970"/>
                <a:gd name="connsiteY75" fmla="*/ 157108 h 177838"/>
                <a:gd name="connsiteX76" fmla="*/ 53652 w 138970"/>
                <a:gd name="connsiteY76" fmla="*/ 152487 h 177838"/>
                <a:gd name="connsiteX77" fmla="*/ 57962 w 138970"/>
                <a:gd name="connsiteY77" fmla="*/ 143245 h 177838"/>
                <a:gd name="connsiteX78" fmla="*/ 60085 w 138970"/>
                <a:gd name="connsiteY78" fmla="*/ 140997 h 177838"/>
                <a:gd name="connsiteX79" fmla="*/ 60085 w 138970"/>
                <a:gd name="connsiteY79" fmla="*/ 131756 h 177838"/>
                <a:gd name="connsiteX80" fmla="*/ 62271 w 138970"/>
                <a:gd name="connsiteY80" fmla="*/ 129445 h 177838"/>
                <a:gd name="connsiteX81" fmla="*/ 66581 w 138970"/>
                <a:gd name="connsiteY81" fmla="*/ 127135 h 177838"/>
                <a:gd name="connsiteX82" fmla="*/ 72826 w 138970"/>
                <a:gd name="connsiteY82" fmla="*/ 124825 h 177838"/>
                <a:gd name="connsiteX83" fmla="*/ 85693 w 138970"/>
                <a:gd name="connsiteY83" fmla="*/ 124825 h 177838"/>
                <a:gd name="connsiteX84" fmla="*/ 90003 w 138970"/>
                <a:gd name="connsiteY84" fmla="*/ 120204 h 177838"/>
                <a:gd name="connsiteX85" fmla="*/ 92126 w 138970"/>
                <a:gd name="connsiteY85" fmla="*/ 115583 h 177838"/>
                <a:gd name="connsiteX86" fmla="*/ 94250 w 138970"/>
                <a:gd name="connsiteY86" fmla="*/ 115583 h 177838"/>
                <a:gd name="connsiteX87" fmla="*/ 94250 w 138970"/>
                <a:gd name="connsiteY87" fmla="*/ 117893 h 177838"/>
                <a:gd name="connsiteX88" fmla="*/ 96436 w 138970"/>
                <a:gd name="connsiteY88" fmla="*/ 120204 h 177838"/>
                <a:gd name="connsiteX89" fmla="*/ 96436 w 138970"/>
                <a:gd name="connsiteY89" fmla="*/ 127135 h 177838"/>
                <a:gd name="connsiteX90" fmla="*/ 98560 w 138970"/>
                <a:gd name="connsiteY90" fmla="*/ 124825 h 177838"/>
                <a:gd name="connsiteX91" fmla="*/ 111426 w 138970"/>
                <a:gd name="connsiteY91" fmla="*/ 124825 h 177838"/>
                <a:gd name="connsiteX92" fmla="*/ 111426 w 138970"/>
                <a:gd name="connsiteY92" fmla="*/ 122514 h 177838"/>
                <a:gd name="connsiteX93" fmla="*/ 113612 w 138970"/>
                <a:gd name="connsiteY93" fmla="*/ 117893 h 177838"/>
                <a:gd name="connsiteX94" fmla="*/ 115736 w 138970"/>
                <a:gd name="connsiteY94" fmla="*/ 115583 h 177838"/>
                <a:gd name="connsiteX95" fmla="*/ 117922 w 138970"/>
                <a:gd name="connsiteY95" fmla="*/ 108714 h 177838"/>
                <a:gd name="connsiteX96" fmla="*/ 124168 w 138970"/>
                <a:gd name="connsiteY96" fmla="*/ 104093 h 177838"/>
                <a:gd name="connsiteX97" fmla="*/ 124168 w 138970"/>
                <a:gd name="connsiteY97" fmla="*/ 94852 h 177838"/>
                <a:gd name="connsiteX98" fmla="*/ 126291 w 138970"/>
                <a:gd name="connsiteY98" fmla="*/ 92541 h 177838"/>
                <a:gd name="connsiteX99" fmla="*/ 132537 w 138970"/>
                <a:gd name="connsiteY99" fmla="*/ 92541 h 177838"/>
                <a:gd name="connsiteX100" fmla="*/ 134661 w 138970"/>
                <a:gd name="connsiteY100" fmla="*/ 83300 h 177838"/>
                <a:gd name="connsiteX101" fmla="*/ 138970 w 138970"/>
                <a:gd name="connsiteY101" fmla="*/ 78679 h 177838"/>
                <a:gd name="connsiteX102" fmla="*/ 108490 w 138970"/>
                <a:gd name="connsiteY102" fmla="*/ 163727 h 177838"/>
                <a:gd name="connsiteX103" fmla="*/ 112800 w 138970"/>
                <a:gd name="connsiteY103" fmla="*/ 163727 h 177838"/>
                <a:gd name="connsiteX104" fmla="*/ 112800 w 138970"/>
                <a:gd name="connsiteY104" fmla="*/ 161416 h 177838"/>
                <a:gd name="connsiteX105" fmla="*/ 108490 w 138970"/>
                <a:gd name="connsiteY105" fmla="*/ 161416 h 177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38970" h="177838">
                  <a:moveTo>
                    <a:pt x="138533" y="73808"/>
                  </a:moveTo>
                  <a:lnTo>
                    <a:pt x="136410" y="69187"/>
                  </a:lnTo>
                  <a:lnTo>
                    <a:pt x="134223" y="66877"/>
                  </a:lnTo>
                  <a:lnTo>
                    <a:pt x="129976" y="57635"/>
                  </a:lnTo>
                  <a:lnTo>
                    <a:pt x="129976" y="55325"/>
                  </a:lnTo>
                  <a:lnTo>
                    <a:pt x="132100" y="53015"/>
                  </a:lnTo>
                  <a:lnTo>
                    <a:pt x="134223" y="53015"/>
                  </a:lnTo>
                  <a:lnTo>
                    <a:pt x="136410" y="50704"/>
                  </a:lnTo>
                  <a:lnTo>
                    <a:pt x="123543" y="34594"/>
                  </a:lnTo>
                  <a:lnTo>
                    <a:pt x="125667" y="32283"/>
                  </a:lnTo>
                  <a:lnTo>
                    <a:pt x="119421" y="25352"/>
                  </a:lnTo>
                  <a:lnTo>
                    <a:pt x="119421" y="23042"/>
                  </a:lnTo>
                  <a:lnTo>
                    <a:pt x="121544" y="20731"/>
                  </a:lnTo>
                  <a:lnTo>
                    <a:pt x="121544" y="16111"/>
                  </a:lnTo>
                  <a:lnTo>
                    <a:pt x="119421" y="16111"/>
                  </a:lnTo>
                  <a:lnTo>
                    <a:pt x="119421" y="18421"/>
                  </a:lnTo>
                  <a:lnTo>
                    <a:pt x="117297" y="16111"/>
                  </a:lnTo>
                  <a:lnTo>
                    <a:pt x="115111" y="16111"/>
                  </a:lnTo>
                  <a:lnTo>
                    <a:pt x="115111" y="6931"/>
                  </a:lnTo>
                  <a:lnTo>
                    <a:pt x="112988" y="2311"/>
                  </a:lnTo>
                  <a:lnTo>
                    <a:pt x="110801" y="0"/>
                  </a:lnTo>
                  <a:lnTo>
                    <a:pt x="106554" y="0"/>
                  </a:lnTo>
                  <a:lnTo>
                    <a:pt x="106554" y="2435"/>
                  </a:lnTo>
                  <a:lnTo>
                    <a:pt x="104368" y="4746"/>
                  </a:lnTo>
                  <a:lnTo>
                    <a:pt x="104368" y="7056"/>
                  </a:lnTo>
                  <a:lnTo>
                    <a:pt x="98122" y="13987"/>
                  </a:lnTo>
                  <a:lnTo>
                    <a:pt x="89003" y="13987"/>
                  </a:lnTo>
                  <a:lnTo>
                    <a:pt x="86817" y="11677"/>
                  </a:lnTo>
                  <a:lnTo>
                    <a:pt x="86817" y="9367"/>
                  </a:lnTo>
                  <a:lnTo>
                    <a:pt x="82758" y="9367"/>
                  </a:lnTo>
                  <a:lnTo>
                    <a:pt x="78448" y="13987"/>
                  </a:lnTo>
                  <a:lnTo>
                    <a:pt x="69829" y="13987"/>
                  </a:lnTo>
                  <a:lnTo>
                    <a:pt x="63583" y="23167"/>
                  </a:lnTo>
                  <a:lnTo>
                    <a:pt x="55026" y="11677"/>
                  </a:lnTo>
                  <a:lnTo>
                    <a:pt x="52840" y="11677"/>
                  </a:lnTo>
                  <a:lnTo>
                    <a:pt x="50716" y="13987"/>
                  </a:lnTo>
                  <a:lnTo>
                    <a:pt x="50716" y="16235"/>
                  </a:lnTo>
                  <a:lnTo>
                    <a:pt x="46407" y="16235"/>
                  </a:lnTo>
                  <a:lnTo>
                    <a:pt x="42160" y="13987"/>
                  </a:lnTo>
                  <a:lnTo>
                    <a:pt x="39974" y="11677"/>
                  </a:lnTo>
                  <a:lnTo>
                    <a:pt x="35664" y="11677"/>
                  </a:lnTo>
                  <a:lnTo>
                    <a:pt x="29418" y="18546"/>
                  </a:lnTo>
                  <a:lnTo>
                    <a:pt x="31604" y="27787"/>
                  </a:lnTo>
                  <a:lnTo>
                    <a:pt x="25358" y="34719"/>
                  </a:lnTo>
                  <a:lnTo>
                    <a:pt x="29605" y="37029"/>
                  </a:lnTo>
                  <a:lnTo>
                    <a:pt x="31792" y="39339"/>
                  </a:lnTo>
                  <a:lnTo>
                    <a:pt x="31792" y="41650"/>
                  </a:lnTo>
                  <a:lnTo>
                    <a:pt x="29605" y="43960"/>
                  </a:lnTo>
                  <a:lnTo>
                    <a:pt x="27482" y="48519"/>
                  </a:lnTo>
                  <a:lnTo>
                    <a:pt x="27482" y="53139"/>
                  </a:lnTo>
                  <a:lnTo>
                    <a:pt x="29605" y="55450"/>
                  </a:lnTo>
                  <a:lnTo>
                    <a:pt x="33915" y="55450"/>
                  </a:lnTo>
                  <a:lnTo>
                    <a:pt x="38225" y="57760"/>
                  </a:lnTo>
                  <a:lnTo>
                    <a:pt x="40348" y="60071"/>
                  </a:lnTo>
                  <a:lnTo>
                    <a:pt x="40348" y="64879"/>
                  </a:lnTo>
                  <a:lnTo>
                    <a:pt x="38225" y="69500"/>
                  </a:lnTo>
                  <a:lnTo>
                    <a:pt x="33915" y="74121"/>
                  </a:lnTo>
                  <a:lnTo>
                    <a:pt x="29605" y="83300"/>
                  </a:lnTo>
                  <a:lnTo>
                    <a:pt x="25358" y="85610"/>
                  </a:lnTo>
                  <a:lnTo>
                    <a:pt x="23172" y="90231"/>
                  </a:lnTo>
                  <a:lnTo>
                    <a:pt x="14615" y="94852"/>
                  </a:lnTo>
                  <a:lnTo>
                    <a:pt x="14615" y="99473"/>
                  </a:lnTo>
                  <a:lnTo>
                    <a:pt x="8370" y="104093"/>
                  </a:lnTo>
                  <a:lnTo>
                    <a:pt x="2124" y="131756"/>
                  </a:lnTo>
                  <a:lnTo>
                    <a:pt x="2124" y="143245"/>
                  </a:lnTo>
                  <a:lnTo>
                    <a:pt x="0" y="173281"/>
                  </a:lnTo>
                  <a:lnTo>
                    <a:pt x="4310" y="173281"/>
                  </a:lnTo>
                  <a:lnTo>
                    <a:pt x="8619" y="177839"/>
                  </a:lnTo>
                  <a:lnTo>
                    <a:pt x="10743" y="177839"/>
                  </a:lnTo>
                  <a:lnTo>
                    <a:pt x="15052" y="168660"/>
                  </a:lnTo>
                  <a:lnTo>
                    <a:pt x="17176" y="166349"/>
                  </a:lnTo>
                  <a:lnTo>
                    <a:pt x="17176" y="164039"/>
                  </a:lnTo>
                  <a:lnTo>
                    <a:pt x="25795" y="161729"/>
                  </a:lnTo>
                  <a:lnTo>
                    <a:pt x="57962" y="164039"/>
                  </a:lnTo>
                  <a:lnTo>
                    <a:pt x="57962" y="159418"/>
                  </a:lnTo>
                  <a:lnTo>
                    <a:pt x="55838" y="157108"/>
                  </a:lnTo>
                  <a:lnTo>
                    <a:pt x="53652" y="152487"/>
                  </a:lnTo>
                  <a:lnTo>
                    <a:pt x="57962" y="143245"/>
                  </a:lnTo>
                  <a:lnTo>
                    <a:pt x="60085" y="140997"/>
                  </a:lnTo>
                  <a:lnTo>
                    <a:pt x="60085" y="131756"/>
                  </a:lnTo>
                  <a:lnTo>
                    <a:pt x="62271" y="129445"/>
                  </a:lnTo>
                  <a:lnTo>
                    <a:pt x="66581" y="127135"/>
                  </a:lnTo>
                  <a:lnTo>
                    <a:pt x="72826" y="124825"/>
                  </a:lnTo>
                  <a:lnTo>
                    <a:pt x="85693" y="124825"/>
                  </a:lnTo>
                  <a:lnTo>
                    <a:pt x="90003" y="120204"/>
                  </a:lnTo>
                  <a:lnTo>
                    <a:pt x="92126" y="115583"/>
                  </a:lnTo>
                  <a:lnTo>
                    <a:pt x="94250" y="115583"/>
                  </a:lnTo>
                  <a:lnTo>
                    <a:pt x="94250" y="117893"/>
                  </a:lnTo>
                  <a:lnTo>
                    <a:pt x="96436" y="120204"/>
                  </a:lnTo>
                  <a:lnTo>
                    <a:pt x="96436" y="127135"/>
                  </a:lnTo>
                  <a:lnTo>
                    <a:pt x="98560" y="124825"/>
                  </a:lnTo>
                  <a:lnTo>
                    <a:pt x="111426" y="124825"/>
                  </a:lnTo>
                  <a:lnTo>
                    <a:pt x="111426" y="122514"/>
                  </a:lnTo>
                  <a:lnTo>
                    <a:pt x="113612" y="117893"/>
                  </a:lnTo>
                  <a:lnTo>
                    <a:pt x="115736" y="115583"/>
                  </a:lnTo>
                  <a:lnTo>
                    <a:pt x="117922" y="108714"/>
                  </a:lnTo>
                  <a:lnTo>
                    <a:pt x="124168" y="104093"/>
                  </a:lnTo>
                  <a:lnTo>
                    <a:pt x="124168" y="94852"/>
                  </a:lnTo>
                  <a:lnTo>
                    <a:pt x="126291" y="92541"/>
                  </a:lnTo>
                  <a:lnTo>
                    <a:pt x="132537" y="92541"/>
                  </a:lnTo>
                  <a:lnTo>
                    <a:pt x="134661" y="83300"/>
                  </a:lnTo>
                  <a:lnTo>
                    <a:pt x="138970" y="78679"/>
                  </a:lnTo>
                  <a:close/>
                  <a:moveTo>
                    <a:pt x="108490" y="163727"/>
                  </a:moveTo>
                  <a:lnTo>
                    <a:pt x="112800" y="163727"/>
                  </a:lnTo>
                  <a:lnTo>
                    <a:pt x="112800" y="161416"/>
                  </a:lnTo>
                  <a:lnTo>
                    <a:pt x="108490" y="161416"/>
                  </a:lnTo>
                  <a:close/>
                </a:path>
              </a:pathLst>
            </a:custGeom>
            <a:noFill/>
            <a:ln w="1561" cap="flat">
              <a:solidFill>
                <a:srgbClr val="FFFFFF"/>
              </a:solidFill>
              <a:prstDash val="solid"/>
              <a:round/>
            </a:ln>
          </p:spPr>
          <p:txBody>
            <a:bodyPr rtlCol="0" anchor="ctr"/>
            <a:lstStyle/>
            <a:p>
              <a:endParaRPr lang="en-US" noProof="0" dirty="0"/>
            </a:p>
          </p:txBody>
        </p:sp>
        <p:sp>
          <p:nvSpPr>
            <p:cNvPr id="4901" name="Serbest Form 4900">
              <a:extLst>
                <a:ext uri="{FF2B5EF4-FFF2-40B4-BE49-F238E27FC236}">
                  <a16:creationId xmlns:a16="http://schemas.microsoft.com/office/drawing/2014/main" id="{76061DE2-21A8-D445-9A3C-8BC814410CB5}"/>
                </a:ext>
              </a:extLst>
            </p:cNvPr>
            <p:cNvSpPr/>
            <p:nvPr/>
          </p:nvSpPr>
          <p:spPr>
            <a:xfrm>
              <a:off x="6907660" y="1222676"/>
              <a:ext cx="367880" cy="228230"/>
            </a:xfrm>
            <a:custGeom>
              <a:avLst/>
              <a:gdLst>
                <a:gd name="connsiteX0" fmla="*/ 17488 w 367880"/>
                <a:gd name="connsiteY0" fmla="*/ 56511 h 228230"/>
                <a:gd name="connsiteX1" fmla="*/ 17488 w 367880"/>
                <a:gd name="connsiteY1" fmla="*/ 58759 h 228230"/>
                <a:gd name="connsiteX2" fmla="*/ 15302 w 367880"/>
                <a:gd name="connsiteY2" fmla="*/ 61007 h 228230"/>
                <a:gd name="connsiteX3" fmla="*/ 13116 w 367880"/>
                <a:gd name="connsiteY3" fmla="*/ 65503 h 228230"/>
                <a:gd name="connsiteX4" fmla="*/ 13116 w 367880"/>
                <a:gd name="connsiteY4" fmla="*/ 70062 h 228230"/>
                <a:gd name="connsiteX5" fmla="*/ 15302 w 367880"/>
                <a:gd name="connsiteY5" fmla="*/ 74557 h 228230"/>
                <a:gd name="connsiteX6" fmla="*/ 17488 w 367880"/>
                <a:gd name="connsiteY6" fmla="*/ 76805 h 228230"/>
                <a:gd name="connsiteX7" fmla="*/ 19674 w 367880"/>
                <a:gd name="connsiteY7" fmla="*/ 81364 h 228230"/>
                <a:gd name="connsiteX8" fmla="*/ 21860 w 367880"/>
                <a:gd name="connsiteY8" fmla="*/ 83612 h 228230"/>
                <a:gd name="connsiteX9" fmla="*/ 21860 w 367880"/>
                <a:gd name="connsiteY9" fmla="*/ 85860 h 228230"/>
                <a:gd name="connsiteX10" fmla="*/ 32853 w 367880"/>
                <a:gd name="connsiteY10" fmla="*/ 83612 h 228230"/>
                <a:gd name="connsiteX11" fmla="*/ 32853 w 367880"/>
                <a:gd name="connsiteY11" fmla="*/ 92666 h 228230"/>
                <a:gd name="connsiteX12" fmla="*/ 41597 w 367880"/>
                <a:gd name="connsiteY12" fmla="*/ 97162 h 228230"/>
                <a:gd name="connsiteX13" fmla="*/ 32853 w 367880"/>
                <a:gd name="connsiteY13" fmla="*/ 97162 h 228230"/>
                <a:gd name="connsiteX14" fmla="*/ 28481 w 367880"/>
                <a:gd name="connsiteY14" fmla="*/ 99410 h 228230"/>
                <a:gd name="connsiteX15" fmla="*/ 26295 w 367880"/>
                <a:gd name="connsiteY15" fmla="*/ 99410 h 228230"/>
                <a:gd name="connsiteX16" fmla="*/ 26295 w 367880"/>
                <a:gd name="connsiteY16" fmla="*/ 101720 h 228230"/>
                <a:gd name="connsiteX17" fmla="*/ 28481 w 367880"/>
                <a:gd name="connsiteY17" fmla="*/ 103968 h 228230"/>
                <a:gd name="connsiteX18" fmla="*/ 32853 w 367880"/>
                <a:gd name="connsiteY18" fmla="*/ 103968 h 228230"/>
                <a:gd name="connsiteX19" fmla="*/ 35039 w 367880"/>
                <a:gd name="connsiteY19" fmla="*/ 106216 h 228230"/>
                <a:gd name="connsiteX20" fmla="*/ 41597 w 367880"/>
                <a:gd name="connsiteY20" fmla="*/ 106216 h 228230"/>
                <a:gd name="connsiteX21" fmla="*/ 43783 w 367880"/>
                <a:gd name="connsiteY21" fmla="*/ 108464 h 228230"/>
                <a:gd name="connsiteX22" fmla="*/ 45969 w 367880"/>
                <a:gd name="connsiteY22" fmla="*/ 112960 h 228230"/>
                <a:gd name="connsiteX23" fmla="*/ 48155 w 367880"/>
                <a:gd name="connsiteY23" fmla="*/ 115271 h 228230"/>
                <a:gd name="connsiteX24" fmla="*/ 50342 w 367880"/>
                <a:gd name="connsiteY24" fmla="*/ 133317 h 228230"/>
                <a:gd name="connsiteX25" fmla="*/ 54714 w 367880"/>
                <a:gd name="connsiteY25" fmla="*/ 135565 h 228230"/>
                <a:gd name="connsiteX26" fmla="*/ 54714 w 367880"/>
                <a:gd name="connsiteY26" fmla="*/ 140123 h 228230"/>
                <a:gd name="connsiteX27" fmla="*/ 52527 w 367880"/>
                <a:gd name="connsiteY27" fmla="*/ 142371 h 228230"/>
                <a:gd name="connsiteX28" fmla="*/ 52527 w 367880"/>
                <a:gd name="connsiteY28" fmla="*/ 151425 h 228230"/>
                <a:gd name="connsiteX29" fmla="*/ 54714 w 367880"/>
                <a:gd name="connsiteY29" fmla="*/ 155921 h 228230"/>
                <a:gd name="connsiteX30" fmla="*/ 54714 w 367880"/>
                <a:gd name="connsiteY30" fmla="*/ 160480 h 228230"/>
                <a:gd name="connsiteX31" fmla="*/ 56900 w 367880"/>
                <a:gd name="connsiteY31" fmla="*/ 162728 h 228230"/>
                <a:gd name="connsiteX32" fmla="*/ 56900 w 367880"/>
                <a:gd name="connsiteY32" fmla="*/ 164976 h 228230"/>
                <a:gd name="connsiteX33" fmla="*/ 67892 w 367880"/>
                <a:gd name="connsiteY33" fmla="*/ 164976 h 228230"/>
                <a:gd name="connsiteX34" fmla="*/ 72265 w 367880"/>
                <a:gd name="connsiteY34" fmla="*/ 160480 h 228230"/>
                <a:gd name="connsiteX35" fmla="*/ 76636 w 367880"/>
                <a:gd name="connsiteY35" fmla="*/ 158169 h 228230"/>
                <a:gd name="connsiteX36" fmla="*/ 76636 w 367880"/>
                <a:gd name="connsiteY36" fmla="*/ 153673 h 228230"/>
                <a:gd name="connsiteX37" fmla="*/ 78823 w 367880"/>
                <a:gd name="connsiteY37" fmla="*/ 151425 h 228230"/>
                <a:gd name="connsiteX38" fmla="*/ 83195 w 367880"/>
                <a:gd name="connsiteY38" fmla="*/ 149177 h 228230"/>
                <a:gd name="connsiteX39" fmla="*/ 89753 w 367880"/>
                <a:gd name="connsiteY39" fmla="*/ 142371 h 228230"/>
                <a:gd name="connsiteX40" fmla="*/ 94125 w 367880"/>
                <a:gd name="connsiteY40" fmla="*/ 140123 h 228230"/>
                <a:gd name="connsiteX41" fmla="*/ 107304 w 367880"/>
                <a:gd name="connsiteY41" fmla="*/ 140123 h 228230"/>
                <a:gd name="connsiteX42" fmla="*/ 111676 w 367880"/>
                <a:gd name="connsiteY42" fmla="*/ 142371 h 228230"/>
                <a:gd name="connsiteX43" fmla="*/ 113862 w 367880"/>
                <a:gd name="connsiteY43" fmla="*/ 140123 h 228230"/>
                <a:gd name="connsiteX44" fmla="*/ 113862 w 367880"/>
                <a:gd name="connsiteY44" fmla="*/ 137875 h 228230"/>
                <a:gd name="connsiteX45" fmla="*/ 135785 w 367880"/>
                <a:gd name="connsiteY45" fmla="*/ 137875 h 228230"/>
                <a:gd name="connsiteX46" fmla="*/ 140157 w 367880"/>
                <a:gd name="connsiteY46" fmla="*/ 142371 h 228230"/>
                <a:gd name="connsiteX47" fmla="*/ 140157 w 367880"/>
                <a:gd name="connsiteY47" fmla="*/ 146867 h 228230"/>
                <a:gd name="connsiteX48" fmla="*/ 151087 w 367880"/>
                <a:gd name="connsiteY48" fmla="*/ 146867 h 228230"/>
                <a:gd name="connsiteX49" fmla="*/ 153273 w 367880"/>
                <a:gd name="connsiteY49" fmla="*/ 149177 h 228230"/>
                <a:gd name="connsiteX50" fmla="*/ 157645 w 367880"/>
                <a:gd name="connsiteY50" fmla="*/ 151425 h 228230"/>
                <a:gd name="connsiteX51" fmla="*/ 159831 w 367880"/>
                <a:gd name="connsiteY51" fmla="*/ 153673 h 228230"/>
                <a:gd name="connsiteX52" fmla="*/ 164203 w 367880"/>
                <a:gd name="connsiteY52" fmla="*/ 155921 h 228230"/>
                <a:gd name="connsiteX53" fmla="*/ 164203 w 367880"/>
                <a:gd name="connsiteY53" fmla="*/ 153673 h 228230"/>
                <a:gd name="connsiteX54" fmla="*/ 170824 w 367880"/>
                <a:gd name="connsiteY54" fmla="*/ 153673 h 228230"/>
                <a:gd name="connsiteX55" fmla="*/ 175196 w 367880"/>
                <a:gd name="connsiteY55" fmla="*/ 155921 h 228230"/>
                <a:gd name="connsiteX56" fmla="*/ 181754 w 367880"/>
                <a:gd name="connsiteY56" fmla="*/ 155921 h 228230"/>
                <a:gd name="connsiteX57" fmla="*/ 186126 w 367880"/>
                <a:gd name="connsiteY57" fmla="*/ 158169 h 228230"/>
                <a:gd name="connsiteX58" fmla="*/ 188312 w 367880"/>
                <a:gd name="connsiteY58" fmla="*/ 158169 h 228230"/>
                <a:gd name="connsiteX59" fmla="*/ 190498 w 367880"/>
                <a:gd name="connsiteY59" fmla="*/ 160480 h 228230"/>
                <a:gd name="connsiteX60" fmla="*/ 190498 w 367880"/>
                <a:gd name="connsiteY60" fmla="*/ 162728 h 228230"/>
                <a:gd name="connsiteX61" fmla="*/ 192684 w 367880"/>
                <a:gd name="connsiteY61" fmla="*/ 167224 h 228230"/>
                <a:gd name="connsiteX62" fmla="*/ 194870 w 367880"/>
                <a:gd name="connsiteY62" fmla="*/ 169471 h 228230"/>
                <a:gd name="connsiteX63" fmla="*/ 197057 w 367880"/>
                <a:gd name="connsiteY63" fmla="*/ 169471 h 228230"/>
                <a:gd name="connsiteX64" fmla="*/ 199242 w 367880"/>
                <a:gd name="connsiteY64" fmla="*/ 171782 h 228230"/>
                <a:gd name="connsiteX65" fmla="*/ 203615 w 367880"/>
                <a:gd name="connsiteY65" fmla="*/ 171782 h 228230"/>
                <a:gd name="connsiteX66" fmla="*/ 208049 w 367880"/>
                <a:gd name="connsiteY66" fmla="*/ 176278 h 228230"/>
                <a:gd name="connsiteX67" fmla="*/ 212421 w 367880"/>
                <a:gd name="connsiteY67" fmla="*/ 178526 h 228230"/>
                <a:gd name="connsiteX68" fmla="*/ 214607 w 367880"/>
                <a:gd name="connsiteY68" fmla="*/ 183022 h 228230"/>
                <a:gd name="connsiteX69" fmla="*/ 216793 w 367880"/>
                <a:gd name="connsiteY69" fmla="*/ 185332 h 228230"/>
                <a:gd name="connsiteX70" fmla="*/ 240840 w 367880"/>
                <a:gd name="connsiteY70" fmla="*/ 183022 h 228230"/>
                <a:gd name="connsiteX71" fmla="*/ 240840 w 367880"/>
                <a:gd name="connsiteY71" fmla="*/ 196634 h 228230"/>
                <a:gd name="connsiteX72" fmla="*/ 245212 w 367880"/>
                <a:gd name="connsiteY72" fmla="*/ 196634 h 228230"/>
                <a:gd name="connsiteX73" fmla="*/ 243026 w 367880"/>
                <a:gd name="connsiteY73" fmla="*/ 205626 h 228230"/>
                <a:gd name="connsiteX74" fmla="*/ 247461 w 367880"/>
                <a:gd name="connsiteY74" fmla="*/ 216929 h 228230"/>
                <a:gd name="connsiteX75" fmla="*/ 249647 w 367880"/>
                <a:gd name="connsiteY75" fmla="*/ 219239 h 228230"/>
                <a:gd name="connsiteX76" fmla="*/ 254019 w 367880"/>
                <a:gd name="connsiteY76" fmla="*/ 219239 h 228230"/>
                <a:gd name="connsiteX77" fmla="*/ 256205 w 367880"/>
                <a:gd name="connsiteY77" fmla="*/ 221487 h 228230"/>
                <a:gd name="connsiteX78" fmla="*/ 260577 w 367880"/>
                <a:gd name="connsiteY78" fmla="*/ 221487 h 228230"/>
                <a:gd name="connsiteX79" fmla="*/ 262763 w 367880"/>
                <a:gd name="connsiteY79" fmla="*/ 219239 h 228230"/>
                <a:gd name="connsiteX80" fmla="*/ 264949 w 367880"/>
                <a:gd name="connsiteY80" fmla="*/ 219239 h 228230"/>
                <a:gd name="connsiteX81" fmla="*/ 273693 w 367880"/>
                <a:gd name="connsiteY81" fmla="*/ 228231 h 228230"/>
                <a:gd name="connsiteX82" fmla="*/ 282500 w 367880"/>
                <a:gd name="connsiteY82" fmla="*/ 228231 h 228230"/>
                <a:gd name="connsiteX83" fmla="*/ 286872 w 367880"/>
                <a:gd name="connsiteY83" fmla="*/ 225983 h 228230"/>
                <a:gd name="connsiteX84" fmla="*/ 289058 w 367880"/>
                <a:gd name="connsiteY84" fmla="*/ 223735 h 228230"/>
                <a:gd name="connsiteX85" fmla="*/ 293430 w 367880"/>
                <a:gd name="connsiteY85" fmla="*/ 214681 h 228230"/>
                <a:gd name="connsiteX86" fmla="*/ 293430 w 367880"/>
                <a:gd name="connsiteY86" fmla="*/ 210185 h 228230"/>
                <a:gd name="connsiteX87" fmla="*/ 297802 w 367880"/>
                <a:gd name="connsiteY87" fmla="*/ 210185 h 228230"/>
                <a:gd name="connsiteX88" fmla="*/ 310918 w 367880"/>
                <a:gd name="connsiteY88" fmla="*/ 203378 h 228230"/>
                <a:gd name="connsiteX89" fmla="*/ 313105 w 367880"/>
                <a:gd name="connsiteY89" fmla="*/ 198882 h 228230"/>
                <a:gd name="connsiteX90" fmla="*/ 317476 w 367880"/>
                <a:gd name="connsiteY90" fmla="*/ 196634 h 228230"/>
                <a:gd name="connsiteX91" fmla="*/ 321911 w 367880"/>
                <a:gd name="connsiteY91" fmla="*/ 196634 h 228230"/>
                <a:gd name="connsiteX92" fmla="*/ 321911 w 367880"/>
                <a:gd name="connsiteY92" fmla="*/ 174030 h 228230"/>
                <a:gd name="connsiteX93" fmla="*/ 324097 w 367880"/>
                <a:gd name="connsiteY93" fmla="*/ 169471 h 228230"/>
                <a:gd name="connsiteX94" fmla="*/ 328469 w 367880"/>
                <a:gd name="connsiteY94" fmla="*/ 167224 h 228230"/>
                <a:gd name="connsiteX95" fmla="*/ 341586 w 367880"/>
                <a:gd name="connsiteY95" fmla="*/ 167224 h 228230"/>
                <a:gd name="connsiteX96" fmla="*/ 341586 w 367880"/>
                <a:gd name="connsiteY96" fmla="*/ 158169 h 228230"/>
                <a:gd name="connsiteX97" fmla="*/ 345957 w 367880"/>
                <a:gd name="connsiteY97" fmla="*/ 158169 h 228230"/>
                <a:gd name="connsiteX98" fmla="*/ 350330 w 367880"/>
                <a:gd name="connsiteY98" fmla="*/ 160480 h 228230"/>
                <a:gd name="connsiteX99" fmla="*/ 352516 w 367880"/>
                <a:gd name="connsiteY99" fmla="*/ 162728 h 228230"/>
                <a:gd name="connsiteX100" fmla="*/ 356888 w 367880"/>
                <a:gd name="connsiteY100" fmla="*/ 164976 h 228230"/>
                <a:gd name="connsiteX101" fmla="*/ 367880 w 367880"/>
                <a:gd name="connsiteY101" fmla="*/ 164976 h 228230"/>
                <a:gd name="connsiteX102" fmla="*/ 367880 w 367880"/>
                <a:gd name="connsiteY102" fmla="*/ 160480 h 228230"/>
                <a:gd name="connsiteX103" fmla="*/ 363508 w 367880"/>
                <a:gd name="connsiteY103" fmla="*/ 155921 h 228230"/>
                <a:gd name="connsiteX104" fmla="*/ 363508 w 367880"/>
                <a:gd name="connsiteY104" fmla="*/ 149177 h 228230"/>
                <a:gd name="connsiteX105" fmla="*/ 365695 w 367880"/>
                <a:gd name="connsiteY105" fmla="*/ 146867 h 228230"/>
                <a:gd name="connsiteX106" fmla="*/ 348144 w 367880"/>
                <a:gd name="connsiteY106" fmla="*/ 135565 h 228230"/>
                <a:gd name="connsiteX107" fmla="*/ 339399 w 367880"/>
                <a:gd name="connsiteY107" fmla="*/ 137875 h 228230"/>
                <a:gd name="connsiteX108" fmla="*/ 337213 w 367880"/>
                <a:gd name="connsiteY108" fmla="*/ 137875 h 228230"/>
                <a:gd name="connsiteX109" fmla="*/ 332841 w 367880"/>
                <a:gd name="connsiteY109" fmla="*/ 133317 h 228230"/>
                <a:gd name="connsiteX110" fmla="*/ 328469 w 367880"/>
                <a:gd name="connsiteY110" fmla="*/ 133317 h 228230"/>
                <a:gd name="connsiteX111" fmla="*/ 324097 w 367880"/>
                <a:gd name="connsiteY111" fmla="*/ 128821 h 228230"/>
                <a:gd name="connsiteX112" fmla="*/ 319725 w 367880"/>
                <a:gd name="connsiteY112" fmla="*/ 126573 h 228230"/>
                <a:gd name="connsiteX113" fmla="*/ 317476 w 367880"/>
                <a:gd name="connsiteY113" fmla="*/ 124263 h 228230"/>
                <a:gd name="connsiteX114" fmla="*/ 308732 w 367880"/>
                <a:gd name="connsiteY114" fmla="*/ 119767 h 228230"/>
                <a:gd name="connsiteX115" fmla="*/ 302174 w 367880"/>
                <a:gd name="connsiteY115" fmla="*/ 115271 h 228230"/>
                <a:gd name="connsiteX116" fmla="*/ 293430 w 367880"/>
                <a:gd name="connsiteY116" fmla="*/ 115271 h 228230"/>
                <a:gd name="connsiteX117" fmla="*/ 282500 w 367880"/>
                <a:gd name="connsiteY117" fmla="*/ 108464 h 228230"/>
                <a:gd name="connsiteX118" fmla="*/ 280251 w 367880"/>
                <a:gd name="connsiteY118" fmla="*/ 106216 h 228230"/>
                <a:gd name="connsiteX119" fmla="*/ 278065 w 367880"/>
                <a:gd name="connsiteY119" fmla="*/ 101720 h 228230"/>
                <a:gd name="connsiteX120" fmla="*/ 273693 w 367880"/>
                <a:gd name="connsiteY120" fmla="*/ 97162 h 228230"/>
                <a:gd name="connsiteX121" fmla="*/ 271507 w 367880"/>
                <a:gd name="connsiteY121" fmla="*/ 97162 h 228230"/>
                <a:gd name="connsiteX122" fmla="*/ 267135 w 367880"/>
                <a:gd name="connsiteY122" fmla="*/ 94914 h 228230"/>
                <a:gd name="connsiteX123" fmla="*/ 260577 w 367880"/>
                <a:gd name="connsiteY123" fmla="*/ 94914 h 228230"/>
                <a:gd name="connsiteX124" fmla="*/ 256205 w 367880"/>
                <a:gd name="connsiteY124" fmla="*/ 92666 h 228230"/>
                <a:gd name="connsiteX125" fmla="*/ 251833 w 367880"/>
                <a:gd name="connsiteY125" fmla="*/ 88108 h 228230"/>
                <a:gd name="connsiteX126" fmla="*/ 245212 w 367880"/>
                <a:gd name="connsiteY126" fmla="*/ 74557 h 228230"/>
                <a:gd name="connsiteX127" fmla="*/ 243026 w 367880"/>
                <a:gd name="connsiteY127" fmla="*/ 72310 h 228230"/>
                <a:gd name="connsiteX128" fmla="*/ 243026 w 367880"/>
                <a:gd name="connsiteY128" fmla="*/ 70062 h 228230"/>
                <a:gd name="connsiteX129" fmla="*/ 236468 w 367880"/>
                <a:gd name="connsiteY129" fmla="*/ 63255 h 228230"/>
                <a:gd name="connsiteX130" fmla="*/ 229910 w 367880"/>
                <a:gd name="connsiteY130" fmla="*/ 51953 h 228230"/>
                <a:gd name="connsiteX131" fmla="*/ 216793 w 367880"/>
                <a:gd name="connsiteY131" fmla="*/ 45209 h 228230"/>
                <a:gd name="connsiteX132" fmla="*/ 216793 w 367880"/>
                <a:gd name="connsiteY132" fmla="*/ 47457 h 228230"/>
                <a:gd name="connsiteX133" fmla="*/ 197057 w 367880"/>
                <a:gd name="connsiteY133" fmla="*/ 45209 h 228230"/>
                <a:gd name="connsiteX134" fmla="*/ 186126 w 367880"/>
                <a:gd name="connsiteY134" fmla="*/ 45209 h 228230"/>
                <a:gd name="connsiteX135" fmla="*/ 179568 w 367880"/>
                <a:gd name="connsiteY135" fmla="*/ 38403 h 228230"/>
                <a:gd name="connsiteX136" fmla="*/ 179568 w 367880"/>
                <a:gd name="connsiteY136" fmla="*/ 33907 h 228230"/>
                <a:gd name="connsiteX137" fmla="*/ 183940 w 367880"/>
                <a:gd name="connsiteY137" fmla="*/ 29348 h 228230"/>
                <a:gd name="connsiteX138" fmla="*/ 179568 w 367880"/>
                <a:gd name="connsiteY138" fmla="*/ 27100 h 228230"/>
                <a:gd name="connsiteX139" fmla="*/ 179568 w 367880"/>
                <a:gd name="connsiteY139" fmla="*/ 22605 h 228230"/>
                <a:gd name="connsiteX140" fmla="*/ 177382 w 367880"/>
                <a:gd name="connsiteY140" fmla="*/ 18046 h 228230"/>
                <a:gd name="connsiteX141" fmla="*/ 175196 w 367880"/>
                <a:gd name="connsiteY141" fmla="*/ 15798 h 228230"/>
                <a:gd name="connsiteX142" fmla="*/ 162017 w 367880"/>
                <a:gd name="connsiteY142" fmla="*/ 15798 h 228230"/>
                <a:gd name="connsiteX143" fmla="*/ 157645 w 367880"/>
                <a:gd name="connsiteY143" fmla="*/ 13550 h 228230"/>
                <a:gd name="connsiteX144" fmla="*/ 157645 w 367880"/>
                <a:gd name="connsiteY144" fmla="*/ 8992 h 228230"/>
                <a:gd name="connsiteX145" fmla="*/ 148901 w 367880"/>
                <a:gd name="connsiteY145" fmla="*/ 8992 h 228230"/>
                <a:gd name="connsiteX146" fmla="*/ 142343 w 367880"/>
                <a:gd name="connsiteY146" fmla="*/ 0 h 228230"/>
                <a:gd name="connsiteX147" fmla="*/ 140157 w 367880"/>
                <a:gd name="connsiteY147" fmla="*/ 4496 h 228230"/>
                <a:gd name="connsiteX148" fmla="*/ 129164 w 367880"/>
                <a:gd name="connsiteY148" fmla="*/ 2248 h 228230"/>
                <a:gd name="connsiteX149" fmla="*/ 140157 w 367880"/>
                <a:gd name="connsiteY149" fmla="*/ 13550 h 228230"/>
                <a:gd name="connsiteX150" fmla="*/ 137971 w 367880"/>
                <a:gd name="connsiteY150" fmla="*/ 11302 h 228230"/>
                <a:gd name="connsiteX151" fmla="*/ 133536 w 367880"/>
                <a:gd name="connsiteY151" fmla="*/ 11302 h 228230"/>
                <a:gd name="connsiteX152" fmla="*/ 131350 w 367880"/>
                <a:gd name="connsiteY152" fmla="*/ 8992 h 228230"/>
                <a:gd name="connsiteX153" fmla="*/ 129164 w 367880"/>
                <a:gd name="connsiteY153" fmla="*/ 8992 h 228230"/>
                <a:gd name="connsiteX154" fmla="*/ 126978 w 367880"/>
                <a:gd name="connsiteY154" fmla="*/ 11302 h 228230"/>
                <a:gd name="connsiteX155" fmla="*/ 126978 w 367880"/>
                <a:gd name="connsiteY155" fmla="*/ 15798 h 228230"/>
                <a:gd name="connsiteX156" fmla="*/ 124792 w 367880"/>
                <a:gd name="connsiteY156" fmla="*/ 15798 h 228230"/>
                <a:gd name="connsiteX157" fmla="*/ 122606 w 367880"/>
                <a:gd name="connsiteY157" fmla="*/ 18046 h 228230"/>
                <a:gd name="connsiteX158" fmla="*/ 118234 w 367880"/>
                <a:gd name="connsiteY158" fmla="*/ 18046 h 228230"/>
                <a:gd name="connsiteX159" fmla="*/ 113862 w 367880"/>
                <a:gd name="connsiteY159" fmla="*/ 20294 h 228230"/>
                <a:gd name="connsiteX160" fmla="*/ 107304 w 367880"/>
                <a:gd name="connsiteY160" fmla="*/ 27100 h 228230"/>
                <a:gd name="connsiteX161" fmla="*/ 107304 w 367880"/>
                <a:gd name="connsiteY161" fmla="*/ 31596 h 228230"/>
                <a:gd name="connsiteX162" fmla="*/ 109490 w 367880"/>
                <a:gd name="connsiteY162" fmla="*/ 38403 h 228230"/>
                <a:gd name="connsiteX163" fmla="*/ 113862 w 367880"/>
                <a:gd name="connsiteY163" fmla="*/ 40651 h 228230"/>
                <a:gd name="connsiteX164" fmla="*/ 116048 w 367880"/>
                <a:gd name="connsiteY164" fmla="*/ 45209 h 228230"/>
                <a:gd name="connsiteX165" fmla="*/ 91939 w 367880"/>
                <a:gd name="connsiteY165" fmla="*/ 45209 h 228230"/>
                <a:gd name="connsiteX166" fmla="*/ 87567 w 367880"/>
                <a:gd name="connsiteY166" fmla="*/ 40651 h 228230"/>
                <a:gd name="connsiteX167" fmla="*/ 83195 w 367880"/>
                <a:gd name="connsiteY167" fmla="*/ 40651 h 228230"/>
                <a:gd name="connsiteX168" fmla="*/ 83195 w 367880"/>
                <a:gd name="connsiteY168" fmla="*/ 42899 h 228230"/>
                <a:gd name="connsiteX169" fmla="*/ 78823 w 367880"/>
                <a:gd name="connsiteY169" fmla="*/ 47457 h 228230"/>
                <a:gd name="connsiteX170" fmla="*/ 76636 w 367880"/>
                <a:gd name="connsiteY170" fmla="*/ 45209 h 228230"/>
                <a:gd name="connsiteX171" fmla="*/ 72265 w 367880"/>
                <a:gd name="connsiteY171" fmla="*/ 42899 h 228230"/>
                <a:gd name="connsiteX172" fmla="*/ 63520 w 367880"/>
                <a:gd name="connsiteY172" fmla="*/ 33907 h 228230"/>
                <a:gd name="connsiteX173" fmla="*/ 61334 w 367880"/>
                <a:gd name="connsiteY173" fmla="*/ 29348 h 228230"/>
                <a:gd name="connsiteX174" fmla="*/ 59148 w 367880"/>
                <a:gd name="connsiteY174" fmla="*/ 27100 h 228230"/>
                <a:gd name="connsiteX175" fmla="*/ 56900 w 367880"/>
                <a:gd name="connsiteY175" fmla="*/ 22605 h 228230"/>
                <a:gd name="connsiteX176" fmla="*/ 52527 w 367880"/>
                <a:gd name="connsiteY176" fmla="*/ 20294 h 228230"/>
                <a:gd name="connsiteX177" fmla="*/ 48155 w 367880"/>
                <a:gd name="connsiteY177" fmla="*/ 15798 h 228230"/>
                <a:gd name="connsiteX178" fmla="*/ 43783 w 367880"/>
                <a:gd name="connsiteY178" fmla="*/ 15798 h 228230"/>
                <a:gd name="connsiteX179" fmla="*/ 35039 w 367880"/>
                <a:gd name="connsiteY179" fmla="*/ 11302 h 228230"/>
                <a:gd name="connsiteX180" fmla="*/ 28481 w 367880"/>
                <a:gd name="connsiteY180" fmla="*/ 11302 h 228230"/>
                <a:gd name="connsiteX181" fmla="*/ 26295 w 367880"/>
                <a:gd name="connsiteY181" fmla="*/ 13550 h 228230"/>
                <a:gd name="connsiteX182" fmla="*/ 26295 w 367880"/>
                <a:gd name="connsiteY182" fmla="*/ 18046 h 228230"/>
                <a:gd name="connsiteX183" fmla="*/ 30667 w 367880"/>
                <a:gd name="connsiteY183" fmla="*/ 20294 h 228230"/>
                <a:gd name="connsiteX184" fmla="*/ 32853 w 367880"/>
                <a:gd name="connsiteY184" fmla="*/ 20294 h 228230"/>
                <a:gd name="connsiteX185" fmla="*/ 32853 w 367880"/>
                <a:gd name="connsiteY185" fmla="*/ 24852 h 228230"/>
                <a:gd name="connsiteX186" fmla="*/ 35039 w 367880"/>
                <a:gd name="connsiteY186" fmla="*/ 24852 h 228230"/>
                <a:gd name="connsiteX187" fmla="*/ 35039 w 367880"/>
                <a:gd name="connsiteY187" fmla="*/ 27100 h 228230"/>
                <a:gd name="connsiteX188" fmla="*/ 37225 w 367880"/>
                <a:gd name="connsiteY188" fmla="*/ 31596 h 228230"/>
                <a:gd name="connsiteX189" fmla="*/ 41597 w 367880"/>
                <a:gd name="connsiteY189" fmla="*/ 33907 h 228230"/>
                <a:gd name="connsiteX190" fmla="*/ 45969 w 367880"/>
                <a:gd name="connsiteY190" fmla="*/ 38403 h 228230"/>
                <a:gd name="connsiteX191" fmla="*/ 50342 w 367880"/>
                <a:gd name="connsiteY191" fmla="*/ 40651 h 228230"/>
                <a:gd name="connsiteX192" fmla="*/ 54714 w 367880"/>
                <a:gd name="connsiteY192" fmla="*/ 45209 h 228230"/>
                <a:gd name="connsiteX193" fmla="*/ 59148 w 367880"/>
                <a:gd name="connsiteY193" fmla="*/ 47457 h 228230"/>
                <a:gd name="connsiteX194" fmla="*/ 59148 w 367880"/>
                <a:gd name="connsiteY194" fmla="*/ 56511 h 228230"/>
                <a:gd name="connsiteX195" fmla="*/ 56900 w 367880"/>
                <a:gd name="connsiteY195" fmla="*/ 58759 h 228230"/>
                <a:gd name="connsiteX196" fmla="*/ 52527 w 367880"/>
                <a:gd name="connsiteY196" fmla="*/ 58759 h 228230"/>
                <a:gd name="connsiteX197" fmla="*/ 48155 w 367880"/>
                <a:gd name="connsiteY197" fmla="*/ 56511 h 228230"/>
                <a:gd name="connsiteX198" fmla="*/ 43783 w 367880"/>
                <a:gd name="connsiteY198" fmla="*/ 51953 h 228230"/>
                <a:gd name="connsiteX199" fmla="*/ 43783 w 367880"/>
                <a:gd name="connsiteY199" fmla="*/ 61007 h 228230"/>
                <a:gd name="connsiteX200" fmla="*/ 28481 w 367880"/>
                <a:gd name="connsiteY200" fmla="*/ 61007 h 228230"/>
                <a:gd name="connsiteX201" fmla="*/ 24109 w 367880"/>
                <a:gd name="connsiteY201" fmla="*/ 54201 h 228230"/>
                <a:gd name="connsiteX202" fmla="*/ 21860 w 367880"/>
                <a:gd name="connsiteY202" fmla="*/ 56511 h 228230"/>
                <a:gd name="connsiteX203" fmla="*/ 17488 w 367880"/>
                <a:gd name="connsiteY203" fmla="*/ 51953 h 228230"/>
                <a:gd name="connsiteX204" fmla="*/ 15302 w 367880"/>
                <a:gd name="connsiteY204" fmla="*/ 47457 h 228230"/>
                <a:gd name="connsiteX205" fmla="*/ 13116 w 367880"/>
                <a:gd name="connsiteY205" fmla="*/ 45209 h 228230"/>
                <a:gd name="connsiteX206" fmla="*/ 13116 w 367880"/>
                <a:gd name="connsiteY206" fmla="*/ 38403 h 228230"/>
                <a:gd name="connsiteX207" fmla="*/ 10930 w 367880"/>
                <a:gd name="connsiteY207" fmla="*/ 36155 h 228230"/>
                <a:gd name="connsiteX208" fmla="*/ 10930 w 367880"/>
                <a:gd name="connsiteY208" fmla="*/ 31596 h 228230"/>
                <a:gd name="connsiteX209" fmla="*/ 8744 w 367880"/>
                <a:gd name="connsiteY209" fmla="*/ 29348 h 228230"/>
                <a:gd name="connsiteX210" fmla="*/ 0 w 367880"/>
                <a:gd name="connsiteY210" fmla="*/ 29348 h 228230"/>
                <a:gd name="connsiteX211" fmla="*/ 0 w 367880"/>
                <a:gd name="connsiteY211" fmla="*/ 31596 h 228230"/>
                <a:gd name="connsiteX212" fmla="*/ 2186 w 367880"/>
                <a:gd name="connsiteY212" fmla="*/ 33907 h 228230"/>
                <a:gd name="connsiteX213" fmla="*/ 4372 w 367880"/>
                <a:gd name="connsiteY213" fmla="*/ 38403 h 228230"/>
                <a:gd name="connsiteX214" fmla="*/ 6558 w 367880"/>
                <a:gd name="connsiteY214" fmla="*/ 40651 h 228230"/>
                <a:gd name="connsiteX215" fmla="*/ 8744 w 367880"/>
                <a:gd name="connsiteY215" fmla="*/ 45209 h 228230"/>
                <a:gd name="connsiteX216" fmla="*/ 13116 w 367880"/>
                <a:gd name="connsiteY216" fmla="*/ 47457 h 228230"/>
                <a:gd name="connsiteX217" fmla="*/ 15302 w 367880"/>
                <a:gd name="connsiteY217" fmla="*/ 51953 h 228230"/>
                <a:gd name="connsiteX218" fmla="*/ 17488 w 367880"/>
                <a:gd name="connsiteY218" fmla="*/ 54201 h 228230"/>
                <a:gd name="connsiteX219" fmla="*/ 17488 w 367880"/>
                <a:gd name="connsiteY219" fmla="*/ 56511 h 22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367880" h="228230">
                  <a:moveTo>
                    <a:pt x="17488" y="56511"/>
                  </a:moveTo>
                  <a:lnTo>
                    <a:pt x="17488" y="58759"/>
                  </a:lnTo>
                  <a:lnTo>
                    <a:pt x="15302" y="61007"/>
                  </a:lnTo>
                  <a:lnTo>
                    <a:pt x="13116" y="65503"/>
                  </a:lnTo>
                  <a:lnTo>
                    <a:pt x="13116" y="70062"/>
                  </a:lnTo>
                  <a:lnTo>
                    <a:pt x="15302" y="74557"/>
                  </a:lnTo>
                  <a:lnTo>
                    <a:pt x="17488" y="76805"/>
                  </a:lnTo>
                  <a:lnTo>
                    <a:pt x="19674" y="81364"/>
                  </a:lnTo>
                  <a:lnTo>
                    <a:pt x="21860" y="83612"/>
                  </a:lnTo>
                  <a:lnTo>
                    <a:pt x="21860" y="85860"/>
                  </a:lnTo>
                  <a:lnTo>
                    <a:pt x="32853" y="83612"/>
                  </a:lnTo>
                  <a:lnTo>
                    <a:pt x="32853" y="92666"/>
                  </a:lnTo>
                  <a:lnTo>
                    <a:pt x="41597" y="97162"/>
                  </a:lnTo>
                  <a:lnTo>
                    <a:pt x="32853" y="97162"/>
                  </a:lnTo>
                  <a:lnTo>
                    <a:pt x="28481" y="99410"/>
                  </a:lnTo>
                  <a:lnTo>
                    <a:pt x="26295" y="99410"/>
                  </a:lnTo>
                  <a:lnTo>
                    <a:pt x="26295" y="101720"/>
                  </a:lnTo>
                  <a:lnTo>
                    <a:pt x="28481" y="103968"/>
                  </a:lnTo>
                  <a:lnTo>
                    <a:pt x="32853" y="103968"/>
                  </a:lnTo>
                  <a:lnTo>
                    <a:pt x="35039" y="106216"/>
                  </a:lnTo>
                  <a:lnTo>
                    <a:pt x="41597" y="106216"/>
                  </a:lnTo>
                  <a:lnTo>
                    <a:pt x="43783" y="108464"/>
                  </a:lnTo>
                  <a:lnTo>
                    <a:pt x="45969" y="112960"/>
                  </a:lnTo>
                  <a:lnTo>
                    <a:pt x="48155" y="115271"/>
                  </a:lnTo>
                  <a:lnTo>
                    <a:pt x="50342" y="133317"/>
                  </a:lnTo>
                  <a:lnTo>
                    <a:pt x="54714" y="135565"/>
                  </a:lnTo>
                  <a:lnTo>
                    <a:pt x="54714" y="140123"/>
                  </a:lnTo>
                  <a:lnTo>
                    <a:pt x="52527" y="142371"/>
                  </a:lnTo>
                  <a:lnTo>
                    <a:pt x="52527" y="151425"/>
                  </a:lnTo>
                  <a:lnTo>
                    <a:pt x="54714" y="155921"/>
                  </a:lnTo>
                  <a:lnTo>
                    <a:pt x="54714" y="160480"/>
                  </a:lnTo>
                  <a:lnTo>
                    <a:pt x="56900" y="162728"/>
                  </a:lnTo>
                  <a:lnTo>
                    <a:pt x="56900" y="164976"/>
                  </a:lnTo>
                  <a:lnTo>
                    <a:pt x="67892" y="164976"/>
                  </a:lnTo>
                  <a:lnTo>
                    <a:pt x="72265" y="160480"/>
                  </a:lnTo>
                  <a:lnTo>
                    <a:pt x="76636" y="158169"/>
                  </a:lnTo>
                  <a:lnTo>
                    <a:pt x="76636" y="153673"/>
                  </a:lnTo>
                  <a:lnTo>
                    <a:pt x="78823" y="151425"/>
                  </a:lnTo>
                  <a:lnTo>
                    <a:pt x="83195" y="149177"/>
                  </a:lnTo>
                  <a:lnTo>
                    <a:pt x="89753" y="142371"/>
                  </a:lnTo>
                  <a:lnTo>
                    <a:pt x="94125" y="140123"/>
                  </a:lnTo>
                  <a:lnTo>
                    <a:pt x="107304" y="140123"/>
                  </a:lnTo>
                  <a:lnTo>
                    <a:pt x="111676" y="142371"/>
                  </a:lnTo>
                  <a:lnTo>
                    <a:pt x="113862" y="140123"/>
                  </a:lnTo>
                  <a:lnTo>
                    <a:pt x="113862" y="137875"/>
                  </a:lnTo>
                  <a:lnTo>
                    <a:pt x="135785" y="137875"/>
                  </a:lnTo>
                  <a:lnTo>
                    <a:pt x="140157" y="142371"/>
                  </a:lnTo>
                  <a:lnTo>
                    <a:pt x="140157" y="146867"/>
                  </a:lnTo>
                  <a:lnTo>
                    <a:pt x="151087" y="146867"/>
                  </a:lnTo>
                  <a:lnTo>
                    <a:pt x="153273" y="149177"/>
                  </a:lnTo>
                  <a:lnTo>
                    <a:pt x="157645" y="151425"/>
                  </a:lnTo>
                  <a:lnTo>
                    <a:pt x="159831" y="153673"/>
                  </a:lnTo>
                  <a:lnTo>
                    <a:pt x="164203" y="155921"/>
                  </a:lnTo>
                  <a:lnTo>
                    <a:pt x="164203" y="153673"/>
                  </a:lnTo>
                  <a:lnTo>
                    <a:pt x="170824" y="153673"/>
                  </a:lnTo>
                  <a:lnTo>
                    <a:pt x="175196" y="155921"/>
                  </a:lnTo>
                  <a:lnTo>
                    <a:pt x="181754" y="155921"/>
                  </a:lnTo>
                  <a:lnTo>
                    <a:pt x="186126" y="158169"/>
                  </a:lnTo>
                  <a:lnTo>
                    <a:pt x="188312" y="158169"/>
                  </a:lnTo>
                  <a:lnTo>
                    <a:pt x="190498" y="160480"/>
                  </a:lnTo>
                  <a:lnTo>
                    <a:pt x="190498" y="162728"/>
                  </a:lnTo>
                  <a:lnTo>
                    <a:pt x="192684" y="167224"/>
                  </a:lnTo>
                  <a:lnTo>
                    <a:pt x="194870" y="169471"/>
                  </a:lnTo>
                  <a:lnTo>
                    <a:pt x="197057" y="169471"/>
                  </a:lnTo>
                  <a:lnTo>
                    <a:pt x="199242" y="171782"/>
                  </a:lnTo>
                  <a:lnTo>
                    <a:pt x="203615" y="171782"/>
                  </a:lnTo>
                  <a:lnTo>
                    <a:pt x="208049" y="176278"/>
                  </a:lnTo>
                  <a:lnTo>
                    <a:pt x="212421" y="178526"/>
                  </a:lnTo>
                  <a:lnTo>
                    <a:pt x="214607" y="183022"/>
                  </a:lnTo>
                  <a:lnTo>
                    <a:pt x="216793" y="185332"/>
                  </a:lnTo>
                  <a:lnTo>
                    <a:pt x="240840" y="183022"/>
                  </a:lnTo>
                  <a:lnTo>
                    <a:pt x="240840" y="196634"/>
                  </a:lnTo>
                  <a:lnTo>
                    <a:pt x="245212" y="196634"/>
                  </a:lnTo>
                  <a:lnTo>
                    <a:pt x="243026" y="205626"/>
                  </a:lnTo>
                  <a:lnTo>
                    <a:pt x="247461" y="216929"/>
                  </a:lnTo>
                  <a:lnTo>
                    <a:pt x="249647" y="219239"/>
                  </a:lnTo>
                  <a:lnTo>
                    <a:pt x="254019" y="219239"/>
                  </a:lnTo>
                  <a:lnTo>
                    <a:pt x="256205" y="221487"/>
                  </a:lnTo>
                  <a:lnTo>
                    <a:pt x="260577" y="221487"/>
                  </a:lnTo>
                  <a:lnTo>
                    <a:pt x="262763" y="219239"/>
                  </a:lnTo>
                  <a:lnTo>
                    <a:pt x="264949" y="219239"/>
                  </a:lnTo>
                  <a:lnTo>
                    <a:pt x="273693" y="228231"/>
                  </a:lnTo>
                  <a:lnTo>
                    <a:pt x="282500" y="228231"/>
                  </a:lnTo>
                  <a:lnTo>
                    <a:pt x="286872" y="225983"/>
                  </a:lnTo>
                  <a:lnTo>
                    <a:pt x="289058" y="223735"/>
                  </a:lnTo>
                  <a:lnTo>
                    <a:pt x="293430" y="214681"/>
                  </a:lnTo>
                  <a:lnTo>
                    <a:pt x="293430" y="210185"/>
                  </a:lnTo>
                  <a:lnTo>
                    <a:pt x="297802" y="210185"/>
                  </a:lnTo>
                  <a:lnTo>
                    <a:pt x="310918" y="203378"/>
                  </a:lnTo>
                  <a:lnTo>
                    <a:pt x="313105" y="198882"/>
                  </a:lnTo>
                  <a:lnTo>
                    <a:pt x="317476" y="196634"/>
                  </a:lnTo>
                  <a:lnTo>
                    <a:pt x="321911" y="196634"/>
                  </a:lnTo>
                  <a:lnTo>
                    <a:pt x="321911" y="174030"/>
                  </a:lnTo>
                  <a:lnTo>
                    <a:pt x="324097" y="169471"/>
                  </a:lnTo>
                  <a:lnTo>
                    <a:pt x="328469" y="167224"/>
                  </a:lnTo>
                  <a:lnTo>
                    <a:pt x="341586" y="167224"/>
                  </a:lnTo>
                  <a:lnTo>
                    <a:pt x="341586" y="158169"/>
                  </a:lnTo>
                  <a:lnTo>
                    <a:pt x="345957" y="158169"/>
                  </a:lnTo>
                  <a:lnTo>
                    <a:pt x="350330" y="160480"/>
                  </a:lnTo>
                  <a:lnTo>
                    <a:pt x="352516" y="162728"/>
                  </a:lnTo>
                  <a:lnTo>
                    <a:pt x="356888" y="164976"/>
                  </a:lnTo>
                  <a:lnTo>
                    <a:pt x="367880" y="164976"/>
                  </a:lnTo>
                  <a:lnTo>
                    <a:pt x="367880" y="160480"/>
                  </a:lnTo>
                  <a:lnTo>
                    <a:pt x="363508" y="155921"/>
                  </a:lnTo>
                  <a:lnTo>
                    <a:pt x="363508" y="149177"/>
                  </a:lnTo>
                  <a:lnTo>
                    <a:pt x="365695" y="146867"/>
                  </a:lnTo>
                  <a:lnTo>
                    <a:pt x="348144" y="135565"/>
                  </a:lnTo>
                  <a:lnTo>
                    <a:pt x="339399" y="137875"/>
                  </a:lnTo>
                  <a:lnTo>
                    <a:pt x="337213" y="137875"/>
                  </a:lnTo>
                  <a:lnTo>
                    <a:pt x="332841" y="133317"/>
                  </a:lnTo>
                  <a:lnTo>
                    <a:pt x="328469" y="133317"/>
                  </a:lnTo>
                  <a:lnTo>
                    <a:pt x="324097" y="128821"/>
                  </a:lnTo>
                  <a:lnTo>
                    <a:pt x="319725" y="126573"/>
                  </a:lnTo>
                  <a:lnTo>
                    <a:pt x="317476" y="124263"/>
                  </a:lnTo>
                  <a:lnTo>
                    <a:pt x="308732" y="119767"/>
                  </a:lnTo>
                  <a:lnTo>
                    <a:pt x="302174" y="115271"/>
                  </a:lnTo>
                  <a:lnTo>
                    <a:pt x="293430" y="115271"/>
                  </a:lnTo>
                  <a:lnTo>
                    <a:pt x="282500" y="108464"/>
                  </a:lnTo>
                  <a:lnTo>
                    <a:pt x="280251" y="106216"/>
                  </a:lnTo>
                  <a:lnTo>
                    <a:pt x="278065" y="101720"/>
                  </a:lnTo>
                  <a:lnTo>
                    <a:pt x="273693" y="97162"/>
                  </a:lnTo>
                  <a:lnTo>
                    <a:pt x="271507" y="97162"/>
                  </a:lnTo>
                  <a:lnTo>
                    <a:pt x="267135" y="94914"/>
                  </a:lnTo>
                  <a:lnTo>
                    <a:pt x="260577" y="94914"/>
                  </a:lnTo>
                  <a:lnTo>
                    <a:pt x="256205" y="92666"/>
                  </a:lnTo>
                  <a:lnTo>
                    <a:pt x="251833" y="88108"/>
                  </a:lnTo>
                  <a:lnTo>
                    <a:pt x="245212" y="74557"/>
                  </a:lnTo>
                  <a:lnTo>
                    <a:pt x="243026" y="72310"/>
                  </a:lnTo>
                  <a:lnTo>
                    <a:pt x="243026" y="70062"/>
                  </a:lnTo>
                  <a:lnTo>
                    <a:pt x="236468" y="63255"/>
                  </a:lnTo>
                  <a:lnTo>
                    <a:pt x="229910" y="51953"/>
                  </a:lnTo>
                  <a:lnTo>
                    <a:pt x="216793" y="45209"/>
                  </a:lnTo>
                  <a:lnTo>
                    <a:pt x="216793" y="47457"/>
                  </a:lnTo>
                  <a:lnTo>
                    <a:pt x="197057" y="45209"/>
                  </a:lnTo>
                  <a:lnTo>
                    <a:pt x="186126" y="45209"/>
                  </a:lnTo>
                  <a:lnTo>
                    <a:pt x="179568" y="38403"/>
                  </a:lnTo>
                  <a:lnTo>
                    <a:pt x="179568" y="33907"/>
                  </a:lnTo>
                  <a:lnTo>
                    <a:pt x="183940" y="29348"/>
                  </a:lnTo>
                  <a:lnTo>
                    <a:pt x="179568" y="27100"/>
                  </a:lnTo>
                  <a:lnTo>
                    <a:pt x="179568" y="22605"/>
                  </a:lnTo>
                  <a:lnTo>
                    <a:pt x="177382" y="18046"/>
                  </a:lnTo>
                  <a:lnTo>
                    <a:pt x="175196" y="15798"/>
                  </a:lnTo>
                  <a:lnTo>
                    <a:pt x="162017" y="15798"/>
                  </a:lnTo>
                  <a:lnTo>
                    <a:pt x="157645" y="13550"/>
                  </a:lnTo>
                  <a:lnTo>
                    <a:pt x="157645" y="8992"/>
                  </a:lnTo>
                  <a:lnTo>
                    <a:pt x="148901" y="8992"/>
                  </a:lnTo>
                  <a:lnTo>
                    <a:pt x="142343" y="0"/>
                  </a:lnTo>
                  <a:lnTo>
                    <a:pt x="140157" y="4496"/>
                  </a:lnTo>
                  <a:lnTo>
                    <a:pt x="129164" y="2248"/>
                  </a:lnTo>
                  <a:lnTo>
                    <a:pt x="140157" y="13550"/>
                  </a:lnTo>
                  <a:lnTo>
                    <a:pt x="137971" y="11302"/>
                  </a:lnTo>
                  <a:lnTo>
                    <a:pt x="133536" y="11302"/>
                  </a:lnTo>
                  <a:lnTo>
                    <a:pt x="131350" y="8992"/>
                  </a:lnTo>
                  <a:lnTo>
                    <a:pt x="129164" y="8992"/>
                  </a:lnTo>
                  <a:lnTo>
                    <a:pt x="126978" y="11302"/>
                  </a:lnTo>
                  <a:lnTo>
                    <a:pt x="126978" y="15798"/>
                  </a:lnTo>
                  <a:lnTo>
                    <a:pt x="124792" y="15798"/>
                  </a:lnTo>
                  <a:lnTo>
                    <a:pt x="122606" y="18046"/>
                  </a:lnTo>
                  <a:lnTo>
                    <a:pt x="118234" y="18046"/>
                  </a:lnTo>
                  <a:lnTo>
                    <a:pt x="113862" y="20294"/>
                  </a:lnTo>
                  <a:lnTo>
                    <a:pt x="107304" y="27100"/>
                  </a:lnTo>
                  <a:lnTo>
                    <a:pt x="107304" y="31596"/>
                  </a:lnTo>
                  <a:lnTo>
                    <a:pt x="109490" y="38403"/>
                  </a:lnTo>
                  <a:lnTo>
                    <a:pt x="113862" y="40651"/>
                  </a:lnTo>
                  <a:lnTo>
                    <a:pt x="116048" y="45209"/>
                  </a:lnTo>
                  <a:lnTo>
                    <a:pt x="91939" y="45209"/>
                  </a:lnTo>
                  <a:lnTo>
                    <a:pt x="87567" y="40651"/>
                  </a:lnTo>
                  <a:lnTo>
                    <a:pt x="83195" y="40651"/>
                  </a:lnTo>
                  <a:lnTo>
                    <a:pt x="83195" y="42899"/>
                  </a:lnTo>
                  <a:lnTo>
                    <a:pt x="78823" y="47457"/>
                  </a:lnTo>
                  <a:lnTo>
                    <a:pt x="76636" y="45209"/>
                  </a:lnTo>
                  <a:lnTo>
                    <a:pt x="72265" y="42899"/>
                  </a:lnTo>
                  <a:lnTo>
                    <a:pt x="63520" y="33907"/>
                  </a:lnTo>
                  <a:lnTo>
                    <a:pt x="61334" y="29348"/>
                  </a:lnTo>
                  <a:lnTo>
                    <a:pt x="59148" y="27100"/>
                  </a:lnTo>
                  <a:lnTo>
                    <a:pt x="56900" y="22605"/>
                  </a:lnTo>
                  <a:lnTo>
                    <a:pt x="52527" y="20294"/>
                  </a:lnTo>
                  <a:lnTo>
                    <a:pt x="48155" y="15798"/>
                  </a:lnTo>
                  <a:lnTo>
                    <a:pt x="43783" y="15798"/>
                  </a:lnTo>
                  <a:lnTo>
                    <a:pt x="35039" y="11302"/>
                  </a:lnTo>
                  <a:lnTo>
                    <a:pt x="28481" y="11302"/>
                  </a:lnTo>
                  <a:lnTo>
                    <a:pt x="26295" y="13550"/>
                  </a:lnTo>
                  <a:lnTo>
                    <a:pt x="26295" y="18046"/>
                  </a:lnTo>
                  <a:lnTo>
                    <a:pt x="30667" y="20294"/>
                  </a:lnTo>
                  <a:lnTo>
                    <a:pt x="32853" y="20294"/>
                  </a:lnTo>
                  <a:lnTo>
                    <a:pt x="32853" y="24852"/>
                  </a:lnTo>
                  <a:lnTo>
                    <a:pt x="35039" y="24852"/>
                  </a:lnTo>
                  <a:lnTo>
                    <a:pt x="35039" y="27100"/>
                  </a:lnTo>
                  <a:lnTo>
                    <a:pt x="37225" y="31596"/>
                  </a:lnTo>
                  <a:lnTo>
                    <a:pt x="41597" y="33907"/>
                  </a:lnTo>
                  <a:lnTo>
                    <a:pt x="45969" y="38403"/>
                  </a:lnTo>
                  <a:lnTo>
                    <a:pt x="50342" y="40651"/>
                  </a:lnTo>
                  <a:lnTo>
                    <a:pt x="54714" y="45209"/>
                  </a:lnTo>
                  <a:lnTo>
                    <a:pt x="59148" y="47457"/>
                  </a:lnTo>
                  <a:lnTo>
                    <a:pt x="59148" y="56511"/>
                  </a:lnTo>
                  <a:lnTo>
                    <a:pt x="56900" y="58759"/>
                  </a:lnTo>
                  <a:lnTo>
                    <a:pt x="52527" y="58759"/>
                  </a:lnTo>
                  <a:lnTo>
                    <a:pt x="48155" y="56511"/>
                  </a:lnTo>
                  <a:lnTo>
                    <a:pt x="43783" y="51953"/>
                  </a:lnTo>
                  <a:lnTo>
                    <a:pt x="43783" y="61007"/>
                  </a:lnTo>
                  <a:lnTo>
                    <a:pt x="28481" y="61007"/>
                  </a:lnTo>
                  <a:lnTo>
                    <a:pt x="24109" y="54201"/>
                  </a:lnTo>
                  <a:lnTo>
                    <a:pt x="21860" y="56511"/>
                  </a:lnTo>
                  <a:lnTo>
                    <a:pt x="17488" y="51953"/>
                  </a:lnTo>
                  <a:lnTo>
                    <a:pt x="15302" y="47457"/>
                  </a:lnTo>
                  <a:lnTo>
                    <a:pt x="13116" y="45209"/>
                  </a:lnTo>
                  <a:lnTo>
                    <a:pt x="13116" y="38403"/>
                  </a:lnTo>
                  <a:lnTo>
                    <a:pt x="10930" y="36155"/>
                  </a:lnTo>
                  <a:lnTo>
                    <a:pt x="10930" y="31596"/>
                  </a:lnTo>
                  <a:lnTo>
                    <a:pt x="8744" y="29348"/>
                  </a:lnTo>
                  <a:lnTo>
                    <a:pt x="0" y="29348"/>
                  </a:lnTo>
                  <a:lnTo>
                    <a:pt x="0" y="31596"/>
                  </a:lnTo>
                  <a:lnTo>
                    <a:pt x="2186" y="33907"/>
                  </a:lnTo>
                  <a:lnTo>
                    <a:pt x="4372" y="38403"/>
                  </a:lnTo>
                  <a:lnTo>
                    <a:pt x="6558" y="40651"/>
                  </a:lnTo>
                  <a:lnTo>
                    <a:pt x="8744" y="45209"/>
                  </a:lnTo>
                  <a:lnTo>
                    <a:pt x="13116" y="47457"/>
                  </a:lnTo>
                  <a:lnTo>
                    <a:pt x="15302" y="51953"/>
                  </a:lnTo>
                  <a:lnTo>
                    <a:pt x="17488" y="54201"/>
                  </a:lnTo>
                  <a:lnTo>
                    <a:pt x="17488" y="56511"/>
                  </a:lnTo>
                  <a:close/>
                </a:path>
              </a:pathLst>
            </a:custGeom>
            <a:solidFill>
              <a:srgbClr val="FF0000"/>
            </a:solidFill>
            <a:ln w="6245" cap="flat">
              <a:noFill/>
              <a:prstDash val="solid"/>
              <a:miter/>
            </a:ln>
          </p:spPr>
          <p:txBody>
            <a:bodyPr rtlCol="0" anchor="ctr"/>
            <a:lstStyle/>
            <a:p>
              <a:endParaRPr lang="en-US" noProof="0" dirty="0"/>
            </a:p>
          </p:txBody>
        </p:sp>
        <p:sp>
          <p:nvSpPr>
            <p:cNvPr id="4902" name="Serbest Form 4901">
              <a:extLst>
                <a:ext uri="{FF2B5EF4-FFF2-40B4-BE49-F238E27FC236}">
                  <a16:creationId xmlns:a16="http://schemas.microsoft.com/office/drawing/2014/main" id="{5EFEF537-E43F-9B4B-BD6E-3ED025149F49}"/>
                </a:ext>
              </a:extLst>
            </p:cNvPr>
            <p:cNvSpPr/>
            <p:nvPr/>
          </p:nvSpPr>
          <p:spPr>
            <a:xfrm>
              <a:off x="6907660" y="1222676"/>
              <a:ext cx="367880" cy="228230"/>
            </a:xfrm>
            <a:custGeom>
              <a:avLst/>
              <a:gdLst>
                <a:gd name="connsiteX0" fmla="*/ 17488 w 367880"/>
                <a:gd name="connsiteY0" fmla="*/ 56511 h 228230"/>
                <a:gd name="connsiteX1" fmla="*/ 17488 w 367880"/>
                <a:gd name="connsiteY1" fmla="*/ 58759 h 228230"/>
                <a:gd name="connsiteX2" fmla="*/ 15302 w 367880"/>
                <a:gd name="connsiteY2" fmla="*/ 61007 h 228230"/>
                <a:gd name="connsiteX3" fmla="*/ 13116 w 367880"/>
                <a:gd name="connsiteY3" fmla="*/ 65503 h 228230"/>
                <a:gd name="connsiteX4" fmla="*/ 13116 w 367880"/>
                <a:gd name="connsiteY4" fmla="*/ 70062 h 228230"/>
                <a:gd name="connsiteX5" fmla="*/ 15302 w 367880"/>
                <a:gd name="connsiteY5" fmla="*/ 74557 h 228230"/>
                <a:gd name="connsiteX6" fmla="*/ 17488 w 367880"/>
                <a:gd name="connsiteY6" fmla="*/ 76805 h 228230"/>
                <a:gd name="connsiteX7" fmla="*/ 19674 w 367880"/>
                <a:gd name="connsiteY7" fmla="*/ 81364 h 228230"/>
                <a:gd name="connsiteX8" fmla="*/ 21860 w 367880"/>
                <a:gd name="connsiteY8" fmla="*/ 83612 h 228230"/>
                <a:gd name="connsiteX9" fmla="*/ 21860 w 367880"/>
                <a:gd name="connsiteY9" fmla="*/ 85860 h 228230"/>
                <a:gd name="connsiteX10" fmla="*/ 32853 w 367880"/>
                <a:gd name="connsiteY10" fmla="*/ 83612 h 228230"/>
                <a:gd name="connsiteX11" fmla="*/ 32853 w 367880"/>
                <a:gd name="connsiteY11" fmla="*/ 92666 h 228230"/>
                <a:gd name="connsiteX12" fmla="*/ 41597 w 367880"/>
                <a:gd name="connsiteY12" fmla="*/ 97162 h 228230"/>
                <a:gd name="connsiteX13" fmla="*/ 32853 w 367880"/>
                <a:gd name="connsiteY13" fmla="*/ 97162 h 228230"/>
                <a:gd name="connsiteX14" fmla="*/ 28481 w 367880"/>
                <a:gd name="connsiteY14" fmla="*/ 99410 h 228230"/>
                <a:gd name="connsiteX15" fmla="*/ 26295 w 367880"/>
                <a:gd name="connsiteY15" fmla="*/ 99410 h 228230"/>
                <a:gd name="connsiteX16" fmla="*/ 26295 w 367880"/>
                <a:gd name="connsiteY16" fmla="*/ 101720 h 228230"/>
                <a:gd name="connsiteX17" fmla="*/ 28481 w 367880"/>
                <a:gd name="connsiteY17" fmla="*/ 103968 h 228230"/>
                <a:gd name="connsiteX18" fmla="*/ 32853 w 367880"/>
                <a:gd name="connsiteY18" fmla="*/ 103968 h 228230"/>
                <a:gd name="connsiteX19" fmla="*/ 35039 w 367880"/>
                <a:gd name="connsiteY19" fmla="*/ 106216 h 228230"/>
                <a:gd name="connsiteX20" fmla="*/ 41597 w 367880"/>
                <a:gd name="connsiteY20" fmla="*/ 106216 h 228230"/>
                <a:gd name="connsiteX21" fmla="*/ 43783 w 367880"/>
                <a:gd name="connsiteY21" fmla="*/ 108464 h 228230"/>
                <a:gd name="connsiteX22" fmla="*/ 45969 w 367880"/>
                <a:gd name="connsiteY22" fmla="*/ 112960 h 228230"/>
                <a:gd name="connsiteX23" fmla="*/ 48155 w 367880"/>
                <a:gd name="connsiteY23" fmla="*/ 115271 h 228230"/>
                <a:gd name="connsiteX24" fmla="*/ 50342 w 367880"/>
                <a:gd name="connsiteY24" fmla="*/ 133317 h 228230"/>
                <a:gd name="connsiteX25" fmla="*/ 54714 w 367880"/>
                <a:gd name="connsiteY25" fmla="*/ 135565 h 228230"/>
                <a:gd name="connsiteX26" fmla="*/ 54714 w 367880"/>
                <a:gd name="connsiteY26" fmla="*/ 140123 h 228230"/>
                <a:gd name="connsiteX27" fmla="*/ 52527 w 367880"/>
                <a:gd name="connsiteY27" fmla="*/ 142371 h 228230"/>
                <a:gd name="connsiteX28" fmla="*/ 52527 w 367880"/>
                <a:gd name="connsiteY28" fmla="*/ 151425 h 228230"/>
                <a:gd name="connsiteX29" fmla="*/ 54714 w 367880"/>
                <a:gd name="connsiteY29" fmla="*/ 155921 h 228230"/>
                <a:gd name="connsiteX30" fmla="*/ 54714 w 367880"/>
                <a:gd name="connsiteY30" fmla="*/ 160480 h 228230"/>
                <a:gd name="connsiteX31" fmla="*/ 56900 w 367880"/>
                <a:gd name="connsiteY31" fmla="*/ 162728 h 228230"/>
                <a:gd name="connsiteX32" fmla="*/ 56900 w 367880"/>
                <a:gd name="connsiteY32" fmla="*/ 164976 h 228230"/>
                <a:gd name="connsiteX33" fmla="*/ 67892 w 367880"/>
                <a:gd name="connsiteY33" fmla="*/ 164976 h 228230"/>
                <a:gd name="connsiteX34" fmla="*/ 72265 w 367880"/>
                <a:gd name="connsiteY34" fmla="*/ 160480 h 228230"/>
                <a:gd name="connsiteX35" fmla="*/ 76636 w 367880"/>
                <a:gd name="connsiteY35" fmla="*/ 158169 h 228230"/>
                <a:gd name="connsiteX36" fmla="*/ 76636 w 367880"/>
                <a:gd name="connsiteY36" fmla="*/ 153673 h 228230"/>
                <a:gd name="connsiteX37" fmla="*/ 78823 w 367880"/>
                <a:gd name="connsiteY37" fmla="*/ 151425 h 228230"/>
                <a:gd name="connsiteX38" fmla="*/ 83195 w 367880"/>
                <a:gd name="connsiteY38" fmla="*/ 149177 h 228230"/>
                <a:gd name="connsiteX39" fmla="*/ 89753 w 367880"/>
                <a:gd name="connsiteY39" fmla="*/ 142371 h 228230"/>
                <a:gd name="connsiteX40" fmla="*/ 94125 w 367880"/>
                <a:gd name="connsiteY40" fmla="*/ 140123 h 228230"/>
                <a:gd name="connsiteX41" fmla="*/ 107304 w 367880"/>
                <a:gd name="connsiteY41" fmla="*/ 140123 h 228230"/>
                <a:gd name="connsiteX42" fmla="*/ 111676 w 367880"/>
                <a:gd name="connsiteY42" fmla="*/ 142371 h 228230"/>
                <a:gd name="connsiteX43" fmla="*/ 113862 w 367880"/>
                <a:gd name="connsiteY43" fmla="*/ 140123 h 228230"/>
                <a:gd name="connsiteX44" fmla="*/ 113862 w 367880"/>
                <a:gd name="connsiteY44" fmla="*/ 137875 h 228230"/>
                <a:gd name="connsiteX45" fmla="*/ 135722 w 367880"/>
                <a:gd name="connsiteY45" fmla="*/ 137875 h 228230"/>
                <a:gd name="connsiteX46" fmla="*/ 140157 w 367880"/>
                <a:gd name="connsiteY46" fmla="*/ 142371 h 228230"/>
                <a:gd name="connsiteX47" fmla="*/ 140157 w 367880"/>
                <a:gd name="connsiteY47" fmla="*/ 146867 h 228230"/>
                <a:gd name="connsiteX48" fmla="*/ 151087 w 367880"/>
                <a:gd name="connsiteY48" fmla="*/ 146867 h 228230"/>
                <a:gd name="connsiteX49" fmla="*/ 153273 w 367880"/>
                <a:gd name="connsiteY49" fmla="*/ 149177 h 228230"/>
                <a:gd name="connsiteX50" fmla="*/ 157645 w 367880"/>
                <a:gd name="connsiteY50" fmla="*/ 151425 h 228230"/>
                <a:gd name="connsiteX51" fmla="*/ 159831 w 367880"/>
                <a:gd name="connsiteY51" fmla="*/ 153673 h 228230"/>
                <a:gd name="connsiteX52" fmla="*/ 164203 w 367880"/>
                <a:gd name="connsiteY52" fmla="*/ 155921 h 228230"/>
                <a:gd name="connsiteX53" fmla="*/ 164203 w 367880"/>
                <a:gd name="connsiteY53" fmla="*/ 153673 h 228230"/>
                <a:gd name="connsiteX54" fmla="*/ 170824 w 367880"/>
                <a:gd name="connsiteY54" fmla="*/ 153673 h 228230"/>
                <a:gd name="connsiteX55" fmla="*/ 175196 w 367880"/>
                <a:gd name="connsiteY55" fmla="*/ 155921 h 228230"/>
                <a:gd name="connsiteX56" fmla="*/ 181754 w 367880"/>
                <a:gd name="connsiteY56" fmla="*/ 155921 h 228230"/>
                <a:gd name="connsiteX57" fmla="*/ 186126 w 367880"/>
                <a:gd name="connsiteY57" fmla="*/ 158169 h 228230"/>
                <a:gd name="connsiteX58" fmla="*/ 188312 w 367880"/>
                <a:gd name="connsiteY58" fmla="*/ 158169 h 228230"/>
                <a:gd name="connsiteX59" fmla="*/ 190498 w 367880"/>
                <a:gd name="connsiteY59" fmla="*/ 160480 h 228230"/>
                <a:gd name="connsiteX60" fmla="*/ 190498 w 367880"/>
                <a:gd name="connsiteY60" fmla="*/ 162728 h 228230"/>
                <a:gd name="connsiteX61" fmla="*/ 192684 w 367880"/>
                <a:gd name="connsiteY61" fmla="*/ 167224 h 228230"/>
                <a:gd name="connsiteX62" fmla="*/ 194870 w 367880"/>
                <a:gd name="connsiteY62" fmla="*/ 169471 h 228230"/>
                <a:gd name="connsiteX63" fmla="*/ 197057 w 367880"/>
                <a:gd name="connsiteY63" fmla="*/ 169471 h 228230"/>
                <a:gd name="connsiteX64" fmla="*/ 199242 w 367880"/>
                <a:gd name="connsiteY64" fmla="*/ 171782 h 228230"/>
                <a:gd name="connsiteX65" fmla="*/ 203615 w 367880"/>
                <a:gd name="connsiteY65" fmla="*/ 171782 h 228230"/>
                <a:gd name="connsiteX66" fmla="*/ 208049 w 367880"/>
                <a:gd name="connsiteY66" fmla="*/ 176278 h 228230"/>
                <a:gd name="connsiteX67" fmla="*/ 212421 w 367880"/>
                <a:gd name="connsiteY67" fmla="*/ 178526 h 228230"/>
                <a:gd name="connsiteX68" fmla="*/ 214607 w 367880"/>
                <a:gd name="connsiteY68" fmla="*/ 183022 h 228230"/>
                <a:gd name="connsiteX69" fmla="*/ 216793 w 367880"/>
                <a:gd name="connsiteY69" fmla="*/ 185332 h 228230"/>
                <a:gd name="connsiteX70" fmla="*/ 240840 w 367880"/>
                <a:gd name="connsiteY70" fmla="*/ 183022 h 228230"/>
                <a:gd name="connsiteX71" fmla="*/ 240840 w 367880"/>
                <a:gd name="connsiteY71" fmla="*/ 196634 h 228230"/>
                <a:gd name="connsiteX72" fmla="*/ 245212 w 367880"/>
                <a:gd name="connsiteY72" fmla="*/ 196634 h 228230"/>
                <a:gd name="connsiteX73" fmla="*/ 243026 w 367880"/>
                <a:gd name="connsiteY73" fmla="*/ 205626 h 228230"/>
                <a:gd name="connsiteX74" fmla="*/ 247398 w 367880"/>
                <a:gd name="connsiteY74" fmla="*/ 216929 h 228230"/>
                <a:gd name="connsiteX75" fmla="*/ 249647 w 367880"/>
                <a:gd name="connsiteY75" fmla="*/ 219239 h 228230"/>
                <a:gd name="connsiteX76" fmla="*/ 254019 w 367880"/>
                <a:gd name="connsiteY76" fmla="*/ 219239 h 228230"/>
                <a:gd name="connsiteX77" fmla="*/ 256205 w 367880"/>
                <a:gd name="connsiteY77" fmla="*/ 221487 h 228230"/>
                <a:gd name="connsiteX78" fmla="*/ 260577 w 367880"/>
                <a:gd name="connsiteY78" fmla="*/ 221487 h 228230"/>
                <a:gd name="connsiteX79" fmla="*/ 262763 w 367880"/>
                <a:gd name="connsiteY79" fmla="*/ 219239 h 228230"/>
                <a:gd name="connsiteX80" fmla="*/ 264949 w 367880"/>
                <a:gd name="connsiteY80" fmla="*/ 219239 h 228230"/>
                <a:gd name="connsiteX81" fmla="*/ 273693 w 367880"/>
                <a:gd name="connsiteY81" fmla="*/ 228231 h 228230"/>
                <a:gd name="connsiteX82" fmla="*/ 282500 w 367880"/>
                <a:gd name="connsiteY82" fmla="*/ 228231 h 228230"/>
                <a:gd name="connsiteX83" fmla="*/ 286872 w 367880"/>
                <a:gd name="connsiteY83" fmla="*/ 225983 h 228230"/>
                <a:gd name="connsiteX84" fmla="*/ 289058 w 367880"/>
                <a:gd name="connsiteY84" fmla="*/ 223735 h 228230"/>
                <a:gd name="connsiteX85" fmla="*/ 293430 w 367880"/>
                <a:gd name="connsiteY85" fmla="*/ 214681 h 228230"/>
                <a:gd name="connsiteX86" fmla="*/ 293430 w 367880"/>
                <a:gd name="connsiteY86" fmla="*/ 210185 h 228230"/>
                <a:gd name="connsiteX87" fmla="*/ 297802 w 367880"/>
                <a:gd name="connsiteY87" fmla="*/ 210185 h 228230"/>
                <a:gd name="connsiteX88" fmla="*/ 310918 w 367880"/>
                <a:gd name="connsiteY88" fmla="*/ 203378 h 228230"/>
                <a:gd name="connsiteX89" fmla="*/ 313105 w 367880"/>
                <a:gd name="connsiteY89" fmla="*/ 198882 h 228230"/>
                <a:gd name="connsiteX90" fmla="*/ 317476 w 367880"/>
                <a:gd name="connsiteY90" fmla="*/ 196634 h 228230"/>
                <a:gd name="connsiteX91" fmla="*/ 321911 w 367880"/>
                <a:gd name="connsiteY91" fmla="*/ 196634 h 228230"/>
                <a:gd name="connsiteX92" fmla="*/ 321911 w 367880"/>
                <a:gd name="connsiteY92" fmla="*/ 174030 h 228230"/>
                <a:gd name="connsiteX93" fmla="*/ 324097 w 367880"/>
                <a:gd name="connsiteY93" fmla="*/ 169471 h 228230"/>
                <a:gd name="connsiteX94" fmla="*/ 328469 w 367880"/>
                <a:gd name="connsiteY94" fmla="*/ 167224 h 228230"/>
                <a:gd name="connsiteX95" fmla="*/ 341586 w 367880"/>
                <a:gd name="connsiteY95" fmla="*/ 167224 h 228230"/>
                <a:gd name="connsiteX96" fmla="*/ 341586 w 367880"/>
                <a:gd name="connsiteY96" fmla="*/ 158169 h 228230"/>
                <a:gd name="connsiteX97" fmla="*/ 345957 w 367880"/>
                <a:gd name="connsiteY97" fmla="*/ 158169 h 228230"/>
                <a:gd name="connsiteX98" fmla="*/ 350330 w 367880"/>
                <a:gd name="connsiteY98" fmla="*/ 160480 h 228230"/>
                <a:gd name="connsiteX99" fmla="*/ 352516 w 367880"/>
                <a:gd name="connsiteY99" fmla="*/ 162728 h 228230"/>
                <a:gd name="connsiteX100" fmla="*/ 356888 w 367880"/>
                <a:gd name="connsiteY100" fmla="*/ 164976 h 228230"/>
                <a:gd name="connsiteX101" fmla="*/ 367880 w 367880"/>
                <a:gd name="connsiteY101" fmla="*/ 164976 h 228230"/>
                <a:gd name="connsiteX102" fmla="*/ 367880 w 367880"/>
                <a:gd name="connsiteY102" fmla="*/ 160480 h 228230"/>
                <a:gd name="connsiteX103" fmla="*/ 363508 w 367880"/>
                <a:gd name="connsiteY103" fmla="*/ 155921 h 228230"/>
                <a:gd name="connsiteX104" fmla="*/ 363508 w 367880"/>
                <a:gd name="connsiteY104" fmla="*/ 149177 h 228230"/>
                <a:gd name="connsiteX105" fmla="*/ 365695 w 367880"/>
                <a:gd name="connsiteY105" fmla="*/ 146867 h 228230"/>
                <a:gd name="connsiteX106" fmla="*/ 348144 w 367880"/>
                <a:gd name="connsiteY106" fmla="*/ 135565 h 228230"/>
                <a:gd name="connsiteX107" fmla="*/ 339399 w 367880"/>
                <a:gd name="connsiteY107" fmla="*/ 137875 h 228230"/>
                <a:gd name="connsiteX108" fmla="*/ 337213 w 367880"/>
                <a:gd name="connsiteY108" fmla="*/ 137875 h 228230"/>
                <a:gd name="connsiteX109" fmla="*/ 332841 w 367880"/>
                <a:gd name="connsiteY109" fmla="*/ 133317 h 228230"/>
                <a:gd name="connsiteX110" fmla="*/ 328469 w 367880"/>
                <a:gd name="connsiteY110" fmla="*/ 133317 h 228230"/>
                <a:gd name="connsiteX111" fmla="*/ 324097 w 367880"/>
                <a:gd name="connsiteY111" fmla="*/ 128821 h 228230"/>
                <a:gd name="connsiteX112" fmla="*/ 319725 w 367880"/>
                <a:gd name="connsiteY112" fmla="*/ 126573 h 228230"/>
                <a:gd name="connsiteX113" fmla="*/ 317476 w 367880"/>
                <a:gd name="connsiteY113" fmla="*/ 124263 h 228230"/>
                <a:gd name="connsiteX114" fmla="*/ 308732 w 367880"/>
                <a:gd name="connsiteY114" fmla="*/ 119767 h 228230"/>
                <a:gd name="connsiteX115" fmla="*/ 302174 w 367880"/>
                <a:gd name="connsiteY115" fmla="*/ 115271 h 228230"/>
                <a:gd name="connsiteX116" fmla="*/ 293430 w 367880"/>
                <a:gd name="connsiteY116" fmla="*/ 115271 h 228230"/>
                <a:gd name="connsiteX117" fmla="*/ 282500 w 367880"/>
                <a:gd name="connsiteY117" fmla="*/ 108464 h 228230"/>
                <a:gd name="connsiteX118" fmla="*/ 280251 w 367880"/>
                <a:gd name="connsiteY118" fmla="*/ 106216 h 228230"/>
                <a:gd name="connsiteX119" fmla="*/ 278065 w 367880"/>
                <a:gd name="connsiteY119" fmla="*/ 101720 h 228230"/>
                <a:gd name="connsiteX120" fmla="*/ 273693 w 367880"/>
                <a:gd name="connsiteY120" fmla="*/ 97162 h 228230"/>
                <a:gd name="connsiteX121" fmla="*/ 271507 w 367880"/>
                <a:gd name="connsiteY121" fmla="*/ 97162 h 228230"/>
                <a:gd name="connsiteX122" fmla="*/ 267135 w 367880"/>
                <a:gd name="connsiteY122" fmla="*/ 94914 h 228230"/>
                <a:gd name="connsiteX123" fmla="*/ 260577 w 367880"/>
                <a:gd name="connsiteY123" fmla="*/ 94914 h 228230"/>
                <a:gd name="connsiteX124" fmla="*/ 256205 w 367880"/>
                <a:gd name="connsiteY124" fmla="*/ 92666 h 228230"/>
                <a:gd name="connsiteX125" fmla="*/ 251833 w 367880"/>
                <a:gd name="connsiteY125" fmla="*/ 88108 h 228230"/>
                <a:gd name="connsiteX126" fmla="*/ 245212 w 367880"/>
                <a:gd name="connsiteY126" fmla="*/ 74557 h 228230"/>
                <a:gd name="connsiteX127" fmla="*/ 243026 w 367880"/>
                <a:gd name="connsiteY127" fmla="*/ 72310 h 228230"/>
                <a:gd name="connsiteX128" fmla="*/ 243026 w 367880"/>
                <a:gd name="connsiteY128" fmla="*/ 70062 h 228230"/>
                <a:gd name="connsiteX129" fmla="*/ 236468 w 367880"/>
                <a:gd name="connsiteY129" fmla="*/ 63255 h 228230"/>
                <a:gd name="connsiteX130" fmla="*/ 229910 w 367880"/>
                <a:gd name="connsiteY130" fmla="*/ 51953 h 228230"/>
                <a:gd name="connsiteX131" fmla="*/ 216793 w 367880"/>
                <a:gd name="connsiteY131" fmla="*/ 45209 h 228230"/>
                <a:gd name="connsiteX132" fmla="*/ 216793 w 367880"/>
                <a:gd name="connsiteY132" fmla="*/ 47457 h 228230"/>
                <a:gd name="connsiteX133" fmla="*/ 197057 w 367880"/>
                <a:gd name="connsiteY133" fmla="*/ 45209 h 228230"/>
                <a:gd name="connsiteX134" fmla="*/ 186126 w 367880"/>
                <a:gd name="connsiteY134" fmla="*/ 45209 h 228230"/>
                <a:gd name="connsiteX135" fmla="*/ 179568 w 367880"/>
                <a:gd name="connsiteY135" fmla="*/ 38403 h 228230"/>
                <a:gd name="connsiteX136" fmla="*/ 179568 w 367880"/>
                <a:gd name="connsiteY136" fmla="*/ 33907 h 228230"/>
                <a:gd name="connsiteX137" fmla="*/ 183940 w 367880"/>
                <a:gd name="connsiteY137" fmla="*/ 29348 h 228230"/>
                <a:gd name="connsiteX138" fmla="*/ 179568 w 367880"/>
                <a:gd name="connsiteY138" fmla="*/ 27100 h 228230"/>
                <a:gd name="connsiteX139" fmla="*/ 179568 w 367880"/>
                <a:gd name="connsiteY139" fmla="*/ 22605 h 228230"/>
                <a:gd name="connsiteX140" fmla="*/ 177382 w 367880"/>
                <a:gd name="connsiteY140" fmla="*/ 18046 h 228230"/>
                <a:gd name="connsiteX141" fmla="*/ 175196 w 367880"/>
                <a:gd name="connsiteY141" fmla="*/ 15798 h 228230"/>
                <a:gd name="connsiteX142" fmla="*/ 162017 w 367880"/>
                <a:gd name="connsiteY142" fmla="*/ 15798 h 228230"/>
                <a:gd name="connsiteX143" fmla="*/ 157645 w 367880"/>
                <a:gd name="connsiteY143" fmla="*/ 13550 h 228230"/>
                <a:gd name="connsiteX144" fmla="*/ 157645 w 367880"/>
                <a:gd name="connsiteY144" fmla="*/ 8992 h 228230"/>
                <a:gd name="connsiteX145" fmla="*/ 148901 w 367880"/>
                <a:gd name="connsiteY145" fmla="*/ 8992 h 228230"/>
                <a:gd name="connsiteX146" fmla="*/ 142343 w 367880"/>
                <a:gd name="connsiteY146" fmla="*/ 0 h 228230"/>
                <a:gd name="connsiteX147" fmla="*/ 140157 w 367880"/>
                <a:gd name="connsiteY147" fmla="*/ 4496 h 228230"/>
                <a:gd name="connsiteX148" fmla="*/ 129164 w 367880"/>
                <a:gd name="connsiteY148" fmla="*/ 2248 h 228230"/>
                <a:gd name="connsiteX149" fmla="*/ 140157 w 367880"/>
                <a:gd name="connsiteY149" fmla="*/ 13550 h 228230"/>
                <a:gd name="connsiteX150" fmla="*/ 137971 w 367880"/>
                <a:gd name="connsiteY150" fmla="*/ 11302 h 228230"/>
                <a:gd name="connsiteX151" fmla="*/ 133536 w 367880"/>
                <a:gd name="connsiteY151" fmla="*/ 11302 h 228230"/>
                <a:gd name="connsiteX152" fmla="*/ 131350 w 367880"/>
                <a:gd name="connsiteY152" fmla="*/ 8992 h 228230"/>
                <a:gd name="connsiteX153" fmla="*/ 129164 w 367880"/>
                <a:gd name="connsiteY153" fmla="*/ 8992 h 228230"/>
                <a:gd name="connsiteX154" fmla="*/ 126978 w 367880"/>
                <a:gd name="connsiteY154" fmla="*/ 11302 h 228230"/>
                <a:gd name="connsiteX155" fmla="*/ 126978 w 367880"/>
                <a:gd name="connsiteY155" fmla="*/ 15798 h 228230"/>
                <a:gd name="connsiteX156" fmla="*/ 124792 w 367880"/>
                <a:gd name="connsiteY156" fmla="*/ 15798 h 228230"/>
                <a:gd name="connsiteX157" fmla="*/ 122606 w 367880"/>
                <a:gd name="connsiteY157" fmla="*/ 18046 h 228230"/>
                <a:gd name="connsiteX158" fmla="*/ 118234 w 367880"/>
                <a:gd name="connsiteY158" fmla="*/ 18046 h 228230"/>
                <a:gd name="connsiteX159" fmla="*/ 113862 w 367880"/>
                <a:gd name="connsiteY159" fmla="*/ 20294 h 228230"/>
                <a:gd name="connsiteX160" fmla="*/ 107304 w 367880"/>
                <a:gd name="connsiteY160" fmla="*/ 27100 h 228230"/>
                <a:gd name="connsiteX161" fmla="*/ 107304 w 367880"/>
                <a:gd name="connsiteY161" fmla="*/ 31596 h 228230"/>
                <a:gd name="connsiteX162" fmla="*/ 109490 w 367880"/>
                <a:gd name="connsiteY162" fmla="*/ 38403 h 228230"/>
                <a:gd name="connsiteX163" fmla="*/ 113862 w 367880"/>
                <a:gd name="connsiteY163" fmla="*/ 40651 h 228230"/>
                <a:gd name="connsiteX164" fmla="*/ 116048 w 367880"/>
                <a:gd name="connsiteY164" fmla="*/ 45209 h 228230"/>
                <a:gd name="connsiteX165" fmla="*/ 91939 w 367880"/>
                <a:gd name="connsiteY165" fmla="*/ 45209 h 228230"/>
                <a:gd name="connsiteX166" fmla="*/ 87567 w 367880"/>
                <a:gd name="connsiteY166" fmla="*/ 40651 h 228230"/>
                <a:gd name="connsiteX167" fmla="*/ 83195 w 367880"/>
                <a:gd name="connsiteY167" fmla="*/ 40651 h 228230"/>
                <a:gd name="connsiteX168" fmla="*/ 83195 w 367880"/>
                <a:gd name="connsiteY168" fmla="*/ 42899 h 228230"/>
                <a:gd name="connsiteX169" fmla="*/ 78823 w 367880"/>
                <a:gd name="connsiteY169" fmla="*/ 47457 h 228230"/>
                <a:gd name="connsiteX170" fmla="*/ 76636 w 367880"/>
                <a:gd name="connsiteY170" fmla="*/ 45209 h 228230"/>
                <a:gd name="connsiteX171" fmla="*/ 72265 w 367880"/>
                <a:gd name="connsiteY171" fmla="*/ 42899 h 228230"/>
                <a:gd name="connsiteX172" fmla="*/ 63520 w 367880"/>
                <a:gd name="connsiteY172" fmla="*/ 33907 h 228230"/>
                <a:gd name="connsiteX173" fmla="*/ 61334 w 367880"/>
                <a:gd name="connsiteY173" fmla="*/ 29348 h 228230"/>
                <a:gd name="connsiteX174" fmla="*/ 59148 w 367880"/>
                <a:gd name="connsiteY174" fmla="*/ 27100 h 228230"/>
                <a:gd name="connsiteX175" fmla="*/ 56900 w 367880"/>
                <a:gd name="connsiteY175" fmla="*/ 22605 h 228230"/>
                <a:gd name="connsiteX176" fmla="*/ 52527 w 367880"/>
                <a:gd name="connsiteY176" fmla="*/ 20294 h 228230"/>
                <a:gd name="connsiteX177" fmla="*/ 48155 w 367880"/>
                <a:gd name="connsiteY177" fmla="*/ 15798 h 228230"/>
                <a:gd name="connsiteX178" fmla="*/ 43783 w 367880"/>
                <a:gd name="connsiteY178" fmla="*/ 15798 h 228230"/>
                <a:gd name="connsiteX179" fmla="*/ 35039 w 367880"/>
                <a:gd name="connsiteY179" fmla="*/ 11302 h 228230"/>
                <a:gd name="connsiteX180" fmla="*/ 28481 w 367880"/>
                <a:gd name="connsiteY180" fmla="*/ 11302 h 228230"/>
                <a:gd name="connsiteX181" fmla="*/ 26295 w 367880"/>
                <a:gd name="connsiteY181" fmla="*/ 13550 h 228230"/>
                <a:gd name="connsiteX182" fmla="*/ 26295 w 367880"/>
                <a:gd name="connsiteY182" fmla="*/ 18046 h 228230"/>
                <a:gd name="connsiteX183" fmla="*/ 30667 w 367880"/>
                <a:gd name="connsiteY183" fmla="*/ 20294 h 228230"/>
                <a:gd name="connsiteX184" fmla="*/ 32853 w 367880"/>
                <a:gd name="connsiteY184" fmla="*/ 20294 h 228230"/>
                <a:gd name="connsiteX185" fmla="*/ 32853 w 367880"/>
                <a:gd name="connsiteY185" fmla="*/ 24852 h 228230"/>
                <a:gd name="connsiteX186" fmla="*/ 35039 w 367880"/>
                <a:gd name="connsiteY186" fmla="*/ 24852 h 228230"/>
                <a:gd name="connsiteX187" fmla="*/ 35039 w 367880"/>
                <a:gd name="connsiteY187" fmla="*/ 27100 h 228230"/>
                <a:gd name="connsiteX188" fmla="*/ 37225 w 367880"/>
                <a:gd name="connsiteY188" fmla="*/ 31596 h 228230"/>
                <a:gd name="connsiteX189" fmla="*/ 41597 w 367880"/>
                <a:gd name="connsiteY189" fmla="*/ 33907 h 228230"/>
                <a:gd name="connsiteX190" fmla="*/ 45969 w 367880"/>
                <a:gd name="connsiteY190" fmla="*/ 38403 h 228230"/>
                <a:gd name="connsiteX191" fmla="*/ 50342 w 367880"/>
                <a:gd name="connsiteY191" fmla="*/ 40651 h 228230"/>
                <a:gd name="connsiteX192" fmla="*/ 54714 w 367880"/>
                <a:gd name="connsiteY192" fmla="*/ 45209 h 228230"/>
                <a:gd name="connsiteX193" fmla="*/ 59148 w 367880"/>
                <a:gd name="connsiteY193" fmla="*/ 47457 h 228230"/>
                <a:gd name="connsiteX194" fmla="*/ 59148 w 367880"/>
                <a:gd name="connsiteY194" fmla="*/ 56511 h 228230"/>
                <a:gd name="connsiteX195" fmla="*/ 56900 w 367880"/>
                <a:gd name="connsiteY195" fmla="*/ 58759 h 228230"/>
                <a:gd name="connsiteX196" fmla="*/ 52527 w 367880"/>
                <a:gd name="connsiteY196" fmla="*/ 58759 h 228230"/>
                <a:gd name="connsiteX197" fmla="*/ 48155 w 367880"/>
                <a:gd name="connsiteY197" fmla="*/ 56511 h 228230"/>
                <a:gd name="connsiteX198" fmla="*/ 43783 w 367880"/>
                <a:gd name="connsiteY198" fmla="*/ 51953 h 228230"/>
                <a:gd name="connsiteX199" fmla="*/ 43783 w 367880"/>
                <a:gd name="connsiteY199" fmla="*/ 61007 h 228230"/>
                <a:gd name="connsiteX200" fmla="*/ 28481 w 367880"/>
                <a:gd name="connsiteY200" fmla="*/ 61007 h 228230"/>
                <a:gd name="connsiteX201" fmla="*/ 24109 w 367880"/>
                <a:gd name="connsiteY201" fmla="*/ 54201 h 228230"/>
                <a:gd name="connsiteX202" fmla="*/ 21860 w 367880"/>
                <a:gd name="connsiteY202" fmla="*/ 56511 h 228230"/>
                <a:gd name="connsiteX203" fmla="*/ 17488 w 367880"/>
                <a:gd name="connsiteY203" fmla="*/ 51953 h 228230"/>
                <a:gd name="connsiteX204" fmla="*/ 15302 w 367880"/>
                <a:gd name="connsiteY204" fmla="*/ 47457 h 228230"/>
                <a:gd name="connsiteX205" fmla="*/ 13116 w 367880"/>
                <a:gd name="connsiteY205" fmla="*/ 45209 h 228230"/>
                <a:gd name="connsiteX206" fmla="*/ 13116 w 367880"/>
                <a:gd name="connsiteY206" fmla="*/ 38403 h 228230"/>
                <a:gd name="connsiteX207" fmla="*/ 10930 w 367880"/>
                <a:gd name="connsiteY207" fmla="*/ 36155 h 228230"/>
                <a:gd name="connsiteX208" fmla="*/ 10930 w 367880"/>
                <a:gd name="connsiteY208" fmla="*/ 31596 h 228230"/>
                <a:gd name="connsiteX209" fmla="*/ 8744 w 367880"/>
                <a:gd name="connsiteY209" fmla="*/ 29348 h 228230"/>
                <a:gd name="connsiteX210" fmla="*/ 0 w 367880"/>
                <a:gd name="connsiteY210" fmla="*/ 29348 h 228230"/>
                <a:gd name="connsiteX211" fmla="*/ 0 w 367880"/>
                <a:gd name="connsiteY211" fmla="*/ 31596 h 228230"/>
                <a:gd name="connsiteX212" fmla="*/ 2186 w 367880"/>
                <a:gd name="connsiteY212" fmla="*/ 33907 h 228230"/>
                <a:gd name="connsiteX213" fmla="*/ 4372 w 367880"/>
                <a:gd name="connsiteY213" fmla="*/ 38403 h 228230"/>
                <a:gd name="connsiteX214" fmla="*/ 6558 w 367880"/>
                <a:gd name="connsiteY214" fmla="*/ 40651 h 228230"/>
                <a:gd name="connsiteX215" fmla="*/ 8744 w 367880"/>
                <a:gd name="connsiteY215" fmla="*/ 45209 h 228230"/>
                <a:gd name="connsiteX216" fmla="*/ 13116 w 367880"/>
                <a:gd name="connsiteY216" fmla="*/ 47457 h 228230"/>
                <a:gd name="connsiteX217" fmla="*/ 15302 w 367880"/>
                <a:gd name="connsiteY217" fmla="*/ 51953 h 228230"/>
                <a:gd name="connsiteX218" fmla="*/ 17488 w 367880"/>
                <a:gd name="connsiteY218" fmla="*/ 54201 h 228230"/>
                <a:gd name="connsiteX219" fmla="*/ 17488 w 367880"/>
                <a:gd name="connsiteY219" fmla="*/ 56511 h 22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367880" h="228230">
                  <a:moveTo>
                    <a:pt x="17488" y="56511"/>
                  </a:moveTo>
                  <a:lnTo>
                    <a:pt x="17488" y="58759"/>
                  </a:lnTo>
                  <a:lnTo>
                    <a:pt x="15302" y="61007"/>
                  </a:lnTo>
                  <a:lnTo>
                    <a:pt x="13116" y="65503"/>
                  </a:lnTo>
                  <a:lnTo>
                    <a:pt x="13116" y="70062"/>
                  </a:lnTo>
                  <a:lnTo>
                    <a:pt x="15302" y="74557"/>
                  </a:lnTo>
                  <a:lnTo>
                    <a:pt x="17488" y="76805"/>
                  </a:lnTo>
                  <a:lnTo>
                    <a:pt x="19674" y="81364"/>
                  </a:lnTo>
                  <a:lnTo>
                    <a:pt x="21860" y="83612"/>
                  </a:lnTo>
                  <a:lnTo>
                    <a:pt x="21860" y="85860"/>
                  </a:lnTo>
                  <a:lnTo>
                    <a:pt x="32853" y="83612"/>
                  </a:lnTo>
                  <a:lnTo>
                    <a:pt x="32853" y="92666"/>
                  </a:lnTo>
                  <a:lnTo>
                    <a:pt x="41597" y="97162"/>
                  </a:lnTo>
                  <a:lnTo>
                    <a:pt x="32853" y="97162"/>
                  </a:lnTo>
                  <a:lnTo>
                    <a:pt x="28481" y="99410"/>
                  </a:lnTo>
                  <a:lnTo>
                    <a:pt x="26295" y="99410"/>
                  </a:lnTo>
                  <a:lnTo>
                    <a:pt x="26295" y="101720"/>
                  </a:lnTo>
                  <a:lnTo>
                    <a:pt x="28481" y="103968"/>
                  </a:lnTo>
                  <a:lnTo>
                    <a:pt x="32853" y="103968"/>
                  </a:lnTo>
                  <a:lnTo>
                    <a:pt x="35039" y="106216"/>
                  </a:lnTo>
                  <a:lnTo>
                    <a:pt x="41597" y="106216"/>
                  </a:lnTo>
                  <a:lnTo>
                    <a:pt x="43783" y="108464"/>
                  </a:lnTo>
                  <a:lnTo>
                    <a:pt x="45969" y="112960"/>
                  </a:lnTo>
                  <a:lnTo>
                    <a:pt x="48155" y="115271"/>
                  </a:lnTo>
                  <a:lnTo>
                    <a:pt x="50342" y="133317"/>
                  </a:lnTo>
                  <a:lnTo>
                    <a:pt x="54714" y="135565"/>
                  </a:lnTo>
                  <a:lnTo>
                    <a:pt x="54714" y="140123"/>
                  </a:lnTo>
                  <a:lnTo>
                    <a:pt x="52527" y="142371"/>
                  </a:lnTo>
                  <a:lnTo>
                    <a:pt x="52527" y="151425"/>
                  </a:lnTo>
                  <a:lnTo>
                    <a:pt x="54714" y="155921"/>
                  </a:lnTo>
                  <a:lnTo>
                    <a:pt x="54714" y="160480"/>
                  </a:lnTo>
                  <a:lnTo>
                    <a:pt x="56900" y="162728"/>
                  </a:lnTo>
                  <a:lnTo>
                    <a:pt x="56900" y="164976"/>
                  </a:lnTo>
                  <a:lnTo>
                    <a:pt x="67892" y="164976"/>
                  </a:lnTo>
                  <a:lnTo>
                    <a:pt x="72265" y="160480"/>
                  </a:lnTo>
                  <a:lnTo>
                    <a:pt x="76636" y="158169"/>
                  </a:lnTo>
                  <a:lnTo>
                    <a:pt x="76636" y="153673"/>
                  </a:lnTo>
                  <a:lnTo>
                    <a:pt x="78823" y="151425"/>
                  </a:lnTo>
                  <a:lnTo>
                    <a:pt x="83195" y="149177"/>
                  </a:lnTo>
                  <a:lnTo>
                    <a:pt x="89753" y="142371"/>
                  </a:lnTo>
                  <a:lnTo>
                    <a:pt x="94125" y="140123"/>
                  </a:lnTo>
                  <a:lnTo>
                    <a:pt x="107304" y="140123"/>
                  </a:lnTo>
                  <a:lnTo>
                    <a:pt x="111676" y="142371"/>
                  </a:lnTo>
                  <a:lnTo>
                    <a:pt x="113862" y="140123"/>
                  </a:lnTo>
                  <a:lnTo>
                    <a:pt x="113862" y="137875"/>
                  </a:lnTo>
                  <a:lnTo>
                    <a:pt x="135722" y="137875"/>
                  </a:lnTo>
                  <a:lnTo>
                    <a:pt x="140157" y="142371"/>
                  </a:lnTo>
                  <a:lnTo>
                    <a:pt x="140157" y="146867"/>
                  </a:lnTo>
                  <a:lnTo>
                    <a:pt x="151087" y="146867"/>
                  </a:lnTo>
                  <a:lnTo>
                    <a:pt x="153273" y="149177"/>
                  </a:lnTo>
                  <a:lnTo>
                    <a:pt x="157645" y="151425"/>
                  </a:lnTo>
                  <a:lnTo>
                    <a:pt x="159831" y="153673"/>
                  </a:lnTo>
                  <a:lnTo>
                    <a:pt x="164203" y="155921"/>
                  </a:lnTo>
                  <a:lnTo>
                    <a:pt x="164203" y="153673"/>
                  </a:lnTo>
                  <a:lnTo>
                    <a:pt x="170824" y="153673"/>
                  </a:lnTo>
                  <a:lnTo>
                    <a:pt x="175196" y="155921"/>
                  </a:lnTo>
                  <a:lnTo>
                    <a:pt x="181754" y="155921"/>
                  </a:lnTo>
                  <a:lnTo>
                    <a:pt x="186126" y="158169"/>
                  </a:lnTo>
                  <a:lnTo>
                    <a:pt x="188312" y="158169"/>
                  </a:lnTo>
                  <a:lnTo>
                    <a:pt x="190498" y="160480"/>
                  </a:lnTo>
                  <a:lnTo>
                    <a:pt x="190498" y="162728"/>
                  </a:lnTo>
                  <a:lnTo>
                    <a:pt x="192684" y="167224"/>
                  </a:lnTo>
                  <a:lnTo>
                    <a:pt x="194870" y="169471"/>
                  </a:lnTo>
                  <a:lnTo>
                    <a:pt x="197057" y="169471"/>
                  </a:lnTo>
                  <a:lnTo>
                    <a:pt x="199242" y="171782"/>
                  </a:lnTo>
                  <a:lnTo>
                    <a:pt x="203615" y="171782"/>
                  </a:lnTo>
                  <a:lnTo>
                    <a:pt x="208049" y="176278"/>
                  </a:lnTo>
                  <a:lnTo>
                    <a:pt x="212421" y="178526"/>
                  </a:lnTo>
                  <a:lnTo>
                    <a:pt x="214607" y="183022"/>
                  </a:lnTo>
                  <a:lnTo>
                    <a:pt x="216793" y="185332"/>
                  </a:lnTo>
                  <a:lnTo>
                    <a:pt x="240840" y="183022"/>
                  </a:lnTo>
                  <a:lnTo>
                    <a:pt x="240840" y="196634"/>
                  </a:lnTo>
                  <a:lnTo>
                    <a:pt x="245212" y="196634"/>
                  </a:lnTo>
                  <a:lnTo>
                    <a:pt x="243026" y="205626"/>
                  </a:lnTo>
                  <a:lnTo>
                    <a:pt x="247398" y="216929"/>
                  </a:lnTo>
                  <a:lnTo>
                    <a:pt x="249647" y="219239"/>
                  </a:lnTo>
                  <a:lnTo>
                    <a:pt x="254019" y="219239"/>
                  </a:lnTo>
                  <a:lnTo>
                    <a:pt x="256205" y="221487"/>
                  </a:lnTo>
                  <a:lnTo>
                    <a:pt x="260577" y="221487"/>
                  </a:lnTo>
                  <a:lnTo>
                    <a:pt x="262763" y="219239"/>
                  </a:lnTo>
                  <a:lnTo>
                    <a:pt x="264949" y="219239"/>
                  </a:lnTo>
                  <a:lnTo>
                    <a:pt x="273693" y="228231"/>
                  </a:lnTo>
                  <a:lnTo>
                    <a:pt x="282500" y="228231"/>
                  </a:lnTo>
                  <a:lnTo>
                    <a:pt x="286872" y="225983"/>
                  </a:lnTo>
                  <a:lnTo>
                    <a:pt x="289058" y="223735"/>
                  </a:lnTo>
                  <a:lnTo>
                    <a:pt x="293430" y="214681"/>
                  </a:lnTo>
                  <a:lnTo>
                    <a:pt x="293430" y="210185"/>
                  </a:lnTo>
                  <a:lnTo>
                    <a:pt x="297802" y="210185"/>
                  </a:lnTo>
                  <a:lnTo>
                    <a:pt x="310918" y="203378"/>
                  </a:lnTo>
                  <a:lnTo>
                    <a:pt x="313105" y="198882"/>
                  </a:lnTo>
                  <a:lnTo>
                    <a:pt x="317476" y="196634"/>
                  </a:lnTo>
                  <a:lnTo>
                    <a:pt x="321911" y="196634"/>
                  </a:lnTo>
                  <a:lnTo>
                    <a:pt x="321911" y="174030"/>
                  </a:lnTo>
                  <a:lnTo>
                    <a:pt x="324097" y="169471"/>
                  </a:lnTo>
                  <a:lnTo>
                    <a:pt x="328469" y="167224"/>
                  </a:lnTo>
                  <a:lnTo>
                    <a:pt x="341586" y="167224"/>
                  </a:lnTo>
                  <a:lnTo>
                    <a:pt x="341586" y="158169"/>
                  </a:lnTo>
                  <a:lnTo>
                    <a:pt x="345957" y="158169"/>
                  </a:lnTo>
                  <a:lnTo>
                    <a:pt x="350330" y="160480"/>
                  </a:lnTo>
                  <a:lnTo>
                    <a:pt x="352516" y="162728"/>
                  </a:lnTo>
                  <a:lnTo>
                    <a:pt x="356888" y="164976"/>
                  </a:lnTo>
                  <a:lnTo>
                    <a:pt x="367880" y="164976"/>
                  </a:lnTo>
                  <a:lnTo>
                    <a:pt x="367880" y="160480"/>
                  </a:lnTo>
                  <a:lnTo>
                    <a:pt x="363508" y="155921"/>
                  </a:lnTo>
                  <a:lnTo>
                    <a:pt x="363508" y="149177"/>
                  </a:lnTo>
                  <a:lnTo>
                    <a:pt x="365695" y="146867"/>
                  </a:lnTo>
                  <a:lnTo>
                    <a:pt x="348144" y="135565"/>
                  </a:lnTo>
                  <a:lnTo>
                    <a:pt x="339399" y="137875"/>
                  </a:lnTo>
                  <a:lnTo>
                    <a:pt x="337213" y="137875"/>
                  </a:lnTo>
                  <a:lnTo>
                    <a:pt x="332841" y="133317"/>
                  </a:lnTo>
                  <a:lnTo>
                    <a:pt x="328469" y="133317"/>
                  </a:lnTo>
                  <a:lnTo>
                    <a:pt x="324097" y="128821"/>
                  </a:lnTo>
                  <a:lnTo>
                    <a:pt x="319725" y="126573"/>
                  </a:lnTo>
                  <a:lnTo>
                    <a:pt x="317476" y="124263"/>
                  </a:lnTo>
                  <a:lnTo>
                    <a:pt x="308732" y="119767"/>
                  </a:lnTo>
                  <a:lnTo>
                    <a:pt x="302174" y="115271"/>
                  </a:lnTo>
                  <a:lnTo>
                    <a:pt x="293430" y="115271"/>
                  </a:lnTo>
                  <a:lnTo>
                    <a:pt x="282500" y="108464"/>
                  </a:lnTo>
                  <a:lnTo>
                    <a:pt x="280251" y="106216"/>
                  </a:lnTo>
                  <a:lnTo>
                    <a:pt x="278065" y="101720"/>
                  </a:lnTo>
                  <a:lnTo>
                    <a:pt x="273693" y="97162"/>
                  </a:lnTo>
                  <a:lnTo>
                    <a:pt x="271507" y="97162"/>
                  </a:lnTo>
                  <a:lnTo>
                    <a:pt x="267135" y="94914"/>
                  </a:lnTo>
                  <a:lnTo>
                    <a:pt x="260577" y="94914"/>
                  </a:lnTo>
                  <a:lnTo>
                    <a:pt x="256205" y="92666"/>
                  </a:lnTo>
                  <a:lnTo>
                    <a:pt x="251833" y="88108"/>
                  </a:lnTo>
                  <a:lnTo>
                    <a:pt x="245212" y="74557"/>
                  </a:lnTo>
                  <a:lnTo>
                    <a:pt x="243026" y="72310"/>
                  </a:lnTo>
                  <a:lnTo>
                    <a:pt x="243026" y="70062"/>
                  </a:lnTo>
                  <a:lnTo>
                    <a:pt x="236468" y="63255"/>
                  </a:lnTo>
                  <a:lnTo>
                    <a:pt x="229910" y="51953"/>
                  </a:lnTo>
                  <a:lnTo>
                    <a:pt x="216793" y="45209"/>
                  </a:lnTo>
                  <a:lnTo>
                    <a:pt x="216793" y="47457"/>
                  </a:lnTo>
                  <a:lnTo>
                    <a:pt x="197057" y="45209"/>
                  </a:lnTo>
                  <a:lnTo>
                    <a:pt x="186126" y="45209"/>
                  </a:lnTo>
                  <a:lnTo>
                    <a:pt x="179568" y="38403"/>
                  </a:lnTo>
                  <a:lnTo>
                    <a:pt x="179568" y="33907"/>
                  </a:lnTo>
                  <a:lnTo>
                    <a:pt x="183940" y="29348"/>
                  </a:lnTo>
                  <a:lnTo>
                    <a:pt x="179568" y="27100"/>
                  </a:lnTo>
                  <a:lnTo>
                    <a:pt x="179568" y="22605"/>
                  </a:lnTo>
                  <a:lnTo>
                    <a:pt x="177382" y="18046"/>
                  </a:lnTo>
                  <a:lnTo>
                    <a:pt x="175196" y="15798"/>
                  </a:lnTo>
                  <a:lnTo>
                    <a:pt x="162017" y="15798"/>
                  </a:lnTo>
                  <a:lnTo>
                    <a:pt x="157645" y="13550"/>
                  </a:lnTo>
                  <a:lnTo>
                    <a:pt x="157645" y="8992"/>
                  </a:lnTo>
                  <a:lnTo>
                    <a:pt x="148901" y="8992"/>
                  </a:lnTo>
                  <a:lnTo>
                    <a:pt x="142343" y="0"/>
                  </a:lnTo>
                  <a:lnTo>
                    <a:pt x="140157" y="4496"/>
                  </a:lnTo>
                  <a:lnTo>
                    <a:pt x="129164" y="2248"/>
                  </a:lnTo>
                  <a:lnTo>
                    <a:pt x="140157" y="13550"/>
                  </a:lnTo>
                  <a:lnTo>
                    <a:pt x="137971" y="11302"/>
                  </a:lnTo>
                  <a:lnTo>
                    <a:pt x="133536" y="11302"/>
                  </a:lnTo>
                  <a:lnTo>
                    <a:pt x="131350" y="8992"/>
                  </a:lnTo>
                  <a:lnTo>
                    <a:pt x="129164" y="8992"/>
                  </a:lnTo>
                  <a:lnTo>
                    <a:pt x="126978" y="11302"/>
                  </a:lnTo>
                  <a:lnTo>
                    <a:pt x="126978" y="15798"/>
                  </a:lnTo>
                  <a:lnTo>
                    <a:pt x="124792" y="15798"/>
                  </a:lnTo>
                  <a:lnTo>
                    <a:pt x="122606" y="18046"/>
                  </a:lnTo>
                  <a:lnTo>
                    <a:pt x="118234" y="18046"/>
                  </a:lnTo>
                  <a:lnTo>
                    <a:pt x="113862" y="20294"/>
                  </a:lnTo>
                  <a:lnTo>
                    <a:pt x="107304" y="27100"/>
                  </a:lnTo>
                  <a:lnTo>
                    <a:pt x="107304" y="31596"/>
                  </a:lnTo>
                  <a:lnTo>
                    <a:pt x="109490" y="38403"/>
                  </a:lnTo>
                  <a:lnTo>
                    <a:pt x="113862" y="40651"/>
                  </a:lnTo>
                  <a:lnTo>
                    <a:pt x="116048" y="45209"/>
                  </a:lnTo>
                  <a:lnTo>
                    <a:pt x="91939" y="45209"/>
                  </a:lnTo>
                  <a:lnTo>
                    <a:pt x="87567" y="40651"/>
                  </a:lnTo>
                  <a:lnTo>
                    <a:pt x="83195" y="40651"/>
                  </a:lnTo>
                  <a:lnTo>
                    <a:pt x="83195" y="42899"/>
                  </a:lnTo>
                  <a:lnTo>
                    <a:pt x="78823" y="47457"/>
                  </a:lnTo>
                  <a:lnTo>
                    <a:pt x="76636" y="45209"/>
                  </a:lnTo>
                  <a:lnTo>
                    <a:pt x="72265" y="42899"/>
                  </a:lnTo>
                  <a:lnTo>
                    <a:pt x="63520" y="33907"/>
                  </a:lnTo>
                  <a:lnTo>
                    <a:pt x="61334" y="29348"/>
                  </a:lnTo>
                  <a:lnTo>
                    <a:pt x="59148" y="27100"/>
                  </a:lnTo>
                  <a:lnTo>
                    <a:pt x="56900" y="22605"/>
                  </a:lnTo>
                  <a:lnTo>
                    <a:pt x="52527" y="20294"/>
                  </a:lnTo>
                  <a:lnTo>
                    <a:pt x="48155" y="15798"/>
                  </a:lnTo>
                  <a:lnTo>
                    <a:pt x="43783" y="15798"/>
                  </a:lnTo>
                  <a:lnTo>
                    <a:pt x="35039" y="11302"/>
                  </a:lnTo>
                  <a:lnTo>
                    <a:pt x="28481" y="11302"/>
                  </a:lnTo>
                  <a:lnTo>
                    <a:pt x="26295" y="13550"/>
                  </a:lnTo>
                  <a:lnTo>
                    <a:pt x="26295" y="18046"/>
                  </a:lnTo>
                  <a:lnTo>
                    <a:pt x="30667" y="20294"/>
                  </a:lnTo>
                  <a:lnTo>
                    <a:pt x="32853" y="20294"/>
                  </a:lnTo>
                  <a:lnTo>
                    <a:pt x="32853" y="24852"/>
                  </a:lnTo>
                  <a:lnTo>
                    <a:pt x="35039" y="24852"/>
                  </a:lnTo>
                  <a:lnTo>
                    <a:pt x="35039" y="27100"/>
                  </a:lnTo>
                  <a:lnTo>
                    <a:pt x="37225" y="31596"/>
                  </a:lnTo>
                  <a:lnTo>
                    <a:pt x="41597" y="33907"/>
                  </a:lnTo>
                  <a:lnTo>
                    <a:pt x="45969" y="38403"/>
                  </a:lnTo>
                  <a:lnTo>
                    <a:pt x="50342" y="40651"/>
                  </a:lnTo>
                  <a:lnTo>
                    <a:pt x="54714" y="45209"/>
                  </a:lnTo>
                  <a:lnTo>
                    <a:pt x="59148" y="47457"/>
                  </a:lnTo>
                  <a:lnTo>
                    <a:pt x="59148" y="56511"/>
                  </a:lnTo>
                  <a:lnTo>
                    <a:pt x="56900" y="58759"/>
                  </a:lnTo>
                  <a:lnTo>
                    <a:pt x="52527" y="58759"/>
                  </a:lnTo>
                  <a:lnTo>
                    <a:pt x="48155" y="56511"/>
                  </a:lnTo>
                  <a:lnTo>
                    <a:pt x="43783" y="51953"/>
                  </a:lnTo>
                  <a:lnTo>
                    <a:pt x="43783" y="61007"/>
                  </a:lnTo>
                  <a:lnTo>
                    <a:pt x="28481" y="61007"/>
                  </a:lnTo>
                  <a:lnTo>
                    <a:pt x="24109" y="54201"/>
                  </a:lnTo>
                  <a:lnTo>
                    <a:pt x="21860" y="56511"/>
                  </a:lnTo>
                  <a:lnTo>
                    <a:pt x="17488" y="51953"/>
                  </a:lnTo>
                  <a:lnTo>
                    <a:pt x="15302" y="47457"/>
                  </a:lnTo>
                  <a:lnTo>
                    <a:pt x="13116" y="45209"/>
                  </a:lnTo>
                  <a:lnTo>
                    <a:pt x="13116" y="38403"/>
                  </a:lnTo>
                  <a:lnTo>
                    <a:pt x="10930" y="36155"/>
                  </a:lnTo>
                  <a:lnTo>
                    <a:pt x="10930" y="31596"/>
                  </a:lnTo>
                  <a:lnTo>
                    <a:pt x="8744" y="29348"/>
                  </a:lnTo>
                  <a:lnTo>
                    <a:pt x="0" y="29348"/>
                  </a:lnTo>
                  <a:lnTo>
                    <a:pt x="0" y="31596"/>
                  </a:lnTo>
                  <a:lnTo>
                    <a:pt x="2186" y="33907"/>
                  </a:lnTo>
                  <a:lnTo>
                    <a:pt x="4372" y="38403"/>
                  </a:lnTo>
                  <a:lnTo>
                    <a:pt x="6558" y="40651"/>
                  </a:lnTo>
                  <a:lnTo>
                    <a:pt x="8744" y="45209"/>
                  </a:lnTo>
                  <a:lnTo>
                    <a:pt x="13116" y="47457"/>
                  </a:lnTo>
                  <a:lnTo>
                    <a:pt x="15302" y="51953"/>
                  </a:lnTo>
                  <a:lnTo>
                    <a:pt x="17488" y="54201"/>
                  </a:lnTo>
                  <a:lnTo>
                    <a:pt x="17488" y="56511"/>
                  </a:lnTo>
                  <a:close/>
                </a:path>
              </a:pathLst>
            </a:custGeom>
            <a:noFill/>
            <a:ln w="1561" cap="flat">
              <a:solidFill>
                <a:srgbClr val="FFFFFF"/>
              </a:solidFill>
              <a:prstDash val="solid"/>
              <a:round/>
            </a:ln>
          </p:spPr>
          <p:txBody>
            <a:bodyPr rtlCol="0" anchor="ctr"/>
            <a:lstStyle/>
            <a:p>
              <a:endParaRPr lang="en-US" noProof="0" dirty="0"/>
            </a:p>
          </p:txBody>
        </p:sp>
        <p:sp>
          <p:nvSpPr>
            <p:cNvPr id="4903" name="Serbest Form 4902">
              <a:extLst>
                <a:ext uri="{FF2B5EF4-FFF2-40B4-BE49-F238E27FC236}">
                  <a16:creationId xmlns:a16="http://schemas.microsoft.com/office/drawing/2014/main" id="{BA7E32A2-BBCD-5546-8044-F4B131BA61AC}"/>
                </a:ext>
              </a:extLst>
            </p:cNvPr>
            <p:cNvSpPr/>
            <p:nvPr/>
          </p:nvSpPr>
          <p:spPr>
            <a:xfrm>
              <a:off x="6273143" y="1235227"/>
              <a:ext cx="482304" cy="202878"/>
            </a:xfrm>
            <a:custGeom>
              <a:avLst/>
              <a:gdLst>
                <a:gd name="connsiteX0" fmla="*/ 37163 w 482304"/>
                <a:gd name="connsiteY0" fmla="*/ 112336 h 202878"/>
                <a:gd name="connsiteX1" fmla="*/ 34977 w 482304"/>
                <a:gd name="connsiteY1" fmla="*/ 112336 h 202878"/>
                <a:gd name="connsiteX2" fmla="*/ 34977 w 482304"/>
                <a:gd name="connsiteY2" fmla="*/ 124262 h 202878"/>
                <a:gd name="connsiteX3" fmla="*/ 37163 w 482304"/>
                <a:gd name="connsiteY3" fmla="*/ 129008 h 202878"/>
                <a:gd name="connsiteX4" fmla="*/ 39349 w 482304"/>
                <a:gd name="connsiteY4" fmla="*/ 131381 h 202878"/>
                <a:gd name="connsiteX5" fmla="*/ 41473 w 482304"/>
                <a:gd name="connsiteY5" fmla="*/ 129008 h 202878"/>
                <a:gd name="connsiteX6" fmla="*/ 41473 w 482304"/>
                <a:gd name="connsiteY6" fmla="*/ 126698 h 202878"/>
                <a:gd name="connsiteX7" fmla="*/ 43658 w 482304"/>
                <a:gd name="connsiteY7" fmla="*/ 124325 h 202878"/>
                <a:gd name="connsiteX8" fmla="*/ 43658 w 482304"/>
                <a:gd name="connsiteY8" fmla="*/ 119517 h 202878"/>
                <a:gd name="connsiteX9" fmla="*/ 482305 w 482304"/>
                <a:gd name="connsiteY9" fmla="*/ 160042 h 202878"/>
                <a:gd name="connsiteX10" fmla="*/ 482305 w 482304"/>
                <a:gd name="connsiteY10" fmla="*/ 155297 h 202878"/>
                <a:gd name="connsiteX11" fmla="*/ 473623 w 482304"/>
                <a:gd name="connsiteY11" fmla="*/ 152862 h 202878"/>
                <a:gd name="connsiteX12" fmla="*/ 473623 w 482304"/>
                <a:gd name="connsiteY12" fmla="*/ 140935 h 202878"/>
                <a:gd name="connsiteX13" fmla="*/ 460569 w 482304"/>
                <a:gd name="connsiteY13" fmla="*/ 133816 h 202878"/>
                <a:gd name="connsiteX14" fmla="*/ 462755 w 482304"/>
                <a:gd name="connsiteY14" fmla="*/ 131381 h 202878"/>
                <a:gd name="connsiteX15" fmla="*/ 464941 w 482304"/>
                <a:gd name="connsiteY15" fmla="*/ 126635 h 202878"/>
                <a:gd name="connsiteX16" fmla="*/ 464941 w 482304"/>
                <a:gd name="connsiteY16" fmla="*/ 124262 h 202878"/>
                <a:gd name="connsiteX17" fmla="*/ 467065 w 482304"/>
                <a:gd name="connsiteY17" fmla="*/ 121827 h 202878"/>
                <a:gd name="connsiteX18" fmla="*/ 464941 w 482304"/>
                <a:gd name="connsiteY18" fmla="*/ 121827 h 202878"/>
                <a:gd name="connsiteX19" fmla="*/ 462755 w 482304"/>
                <a:gd name="connsiteY19" fmla="*/ 119454 h 202878"/>
                <a:gd name="connsiteX20" fmla="*/ 462755 w 482304"/>
                <a:gd name="connsiteY20" fmla="*/ 114709 h 202878"/>
                <a:gd name="connsiteX21" fmla="*/ 458383 w 482304"/>
                <a:gd name="connsiteY21" fmla="*/ 109900 h 202878"/>
                <a:gd name="connsiteX22" fmla="*/ 458383 w 482304"/>
                <a:gd name="connsiteY22" fmla="*/ 97974 h 202878"/>
                <a:gd name="connsiteX23" fmla="*/ 452137 w 482304"/>
                <a:gd name="connsiteY23" fmla="*/ 88420 h 202878"/>
                <a:gd name="connsiteX24" fmla="*/ 460819 w 482304"/>
                <a:gd name="connsiteY24" fmla="*/ 88420 h 202878"/>
                <a:gd name="connsiteX25" fmla="*/ 460819 w 482304"/>
                <a:gd name="connsiteY25" fmla="*/ 86047 h 202878"/>
                <a:gd name="connsiteX26" fmla="*/ 463005 w 482304"/>
                <a:gd name="connsiteY26" fmla="*/ 83674 h 202878"/>
                <a:gd name="connsiteX27" fmla="*/ 460819 w 482304"/>
                <a:gd name="connsiteY27" fmla="*/ 78866 h 202878"/>
                <a:gd name="connsiteX28" fmla="*/ 460819 w 482304"/>
                <a:gd name="connsiteY28" fmla="*/ 74120 h 202878"/>
                <a:gd name="connsiteX29" fmla="*/ 458633 w 482304"/>
                <a:gd name="connsiteY29" fmla="*/ 71747 h 202878"/>
                <a:gd name="connsiteX30" fmla="*/ 458633 w 482304"/>
                <a:gd name="connsiteY30" fmla="*/ 69312 h 202878"/>
                <a:gd name="connsiteX31" fmla="*/ 456509 w 482304"/>
                <a:gd name="connsiteY31" fmla="*/ 69312 h 202878"/>
                <a:gd name="connsiteX32" fmla="*/ 452137 w 482304"/>
                <a:gd name="connsiteY32" fmla="*/ 71747 h 202878"/>
                <a:gd name="connsiteX33" fmla="*/ 447765 w 482304"/>
                <a:gd name="connsiteY33" fmla="*/ 71747 h 202878"/>
                <a:gd name="connsiteX34" fmla="*/ 443455 w 482304"/>
                <a:gd name="connsiteY34" fmla="*/ 69312 h 202878"/>
                <a:gd name="connsiteX35" fmla="*/ 441270 w 482304"/>
                <a:gd name="connsiteY35" fmla="*/ 66939 h 202878"/>
                <a:gd name="connsiteX36" fmla="*/ 439083 w 482304"/>
                <a:gd name="connsiteY36" fmla="*/ 62194 h 202878"/>
                <a:gd name="connsiteX37" fmla="*/ 439083 w 482304"/>
                <a:gd name="connsiteY37" fmla="*/ 57385 h 202878"/>
                <a:gd name="connsiteX38" fmla="*/ 434774 w 482304"/>
                <a:gd name="connsiteY38" fmla="*/ 43086 h 202878"/>
                <a:gd name="connsiteX39" fmla="*/ 432588 w 482304"/>
                <a:gd name="connsiteY39" fmla="*/ 38278 h 202878"/>
                <a:gd name="connsiteX40" fmla="*/ 432588 w 482304"/>
                <a:gd name="connsiteY40" fmla="*/ 33532 h 202878"/>
                <a:gd name="connsiteX41" fmla="*/ 430402 w 482304"/>
                <a:gd name="connsiteY41" fmla="*/ 31159 h 202878"/>
                <a:gd name="connsiteX42" fmla="*/ 421720 w 482304"/>
                <a:gd name="connsiteY42" fmla="*/ 31159 h 202878"/>
                <a:gd name="connsiteX43" fmla="*/ 421720 w 482304"/>
                <a:gd name="connsiteY43" fmla="*/ 28786 h 202878"/>
                <a:gd name="connsiteX44" fmla="*/ 419596 w 482304"/>
                <a:gd name="connsiteY44" fmla="*/ 23978 h 202878"/>
                <a:gd name="connsiteX45" fmla="*/ 417410 w 482304"/>
                <a:gd name="connsiteY45" fmla="*/ 21605 h 202878"/>
                <a:gd name="connsiteX46" fmla="*/ 413038 w 482304"/>
                <a:gd name="connsiteY46" fmla="*/ 19232 h 202878"/>
                <a:gd name="connsiteX47" fmla="*/ 408729 w 482304"/>
                <a:gd name="connsiteY47" fmla="*/ 19232 h 202878"/>
                <a:gd name="connsiteX48" fmla="*/ 404356 w 482304"/>
                <a:gd name="connsiteY48" fmla="*/ 21605 h 202878"/>
                <a:gd name="connsiteX49" fmla="*/ 402171 w 482304"/>
                <a:gd name="connsiteY49" fmla="*/ 23978 h 202878"/>
                <a:gd name="connsiteX50" fmla="*/ 389179 w 482304"/>
                <a:gd name="connsiteY50" fmla="*/ 21605 h 202878"/>
                <a:gd name="connsiteX51" fmla="*/ 384807 w 482304"/>
                <a:gd name="connsiteY51" fmla="*/ 26351 h 202878"/>
                <a:gd name="connsiteX52" fmla="*/ 371816 w 482304"/>
                <a:gd name="connsiteY52" fmla="*/ 35905 h 202878"/>
                <a:gd name="connsiteX53" fmla="*/ 367444 w 482304"/>
                <a:gd name="connsiteY53" fmla="*/ 38278 h 202878"/>
                <a:gd name="connsiteX54" fmla="*/ 336776 w 482304"/>
                <a:gd name="connsiteY54" fmla="*/ 38278 h 202878"/>
                <a:gd name="connsiteX55" fmla="*/ 317289 w 482304"/>
                <a:gd name="connsiteY55" fmla="*/ 43086 h 202878"/>
                <a:gd name="connsiteX56" fmla="*/ 293368 w 482304"/>
                <a:gd name="connsiteY56" fmla="*/ 33532 h 202878"/>
                <a:gd name="connsiteX57" fmla="*/ 284686 w 482304"/>
                <a:gd name="connsiteY57" fmla="*/ 38278 h 202878"/>
                <a:gd name="connsiteX58" fmla="*/ 284686 w 482304"/>
                <a:gd name="connsiteY58" fmla="*/ 35905 h 202878"/>
                <a:gd name="connsiteX59" fmla="*/ 282500 w 482304"/>
                <a:gd name="connsiteY59" fmla="*/ 33532 h 202878"/>
                <a:gd name="connsiteX60" fmla="*/ 280376 w 482304"/>
                <a:gd name="connsiteY60" fmla="*/ 28786 h 202878"/>
                <a:gd name="connsiteX61" fmla="*/ 278190 w 482304"/>
                <a:gd name="connsiteY61" fmla="*/ 26351 h 202878"/>
                <a:gd name="connsiteX62" fmla="*/ 273693 w 482304"/>
                <a:gd name="connsiteY62" fmla="*/ 26351 h 202878"/>
                <a:gd name="connsiteX63" fmla="*/ 269384 w 482304"/>
                <a:gd name="connsiteY63" fmla="*/ 28786 h 202878"/>
                <a:gd name="connsiteX64" fmla="*/ 267198 w 482304"/>
                <a:gd name="connsiteY64" fmla="*/ 31159 h 202878"/>
                <a:gd name="connsiteX65" fmla="*/ 256330 w 482304"/>
                <a:gd name="connsiteY65" fmla="*/ 23978 h 202878"/>
                <a:gd name="connsiteX66" fmla="*/ 256330 w 482304"/>
                <a:gd name="connsiteY66" fmla="*/ 14300 h 202878"/>
                <a:gd name="connsiteX67" fmla="*/ 238966 w 482304"/>
                <a:gd name="connsiteY67" fmla="*/ 19108 h 202878"/>
                <a:gd name="connsiteX68" fmla="*/ 230285 w 482304"/>
                <a:gd name="connsiteY68" fmla="*/ 11927 h 202878"/>
                <a:gd name="connsiteX69" fmla="*/ 228099 w 482304"/>
                <a:gd name="connsiteY69" fmla="*/ 4746 h 202878"/>
                <a:gd name="connsiteX70" fmla="*/ 225912 w 482304"/>
                <a:gd name="connsiteY70" fmla="*/ 4746 h 202878"/>
                <a:gd name="connsiteX71" fmla="*/ 223789 w 482304"/>
                <a:gd name="connsiteY71" fmla="*/ 7119 h 202878"/>
                <a:gd name="connsiteX72" fmla="*/ 217543 w 482304"/>
                <a:gd name="connsiteY72" fmla="*/ 7119 h 202878"/>
                <a:gd name="connsiteX73" fmla="*/ 213233 w 482304"/>
                <a:gd name="connsiteY73" fmla="*/ 9554 h 202878"/>
                <a:gd name="connsiteX74" fmla="*/ 202366 w 482304"/>
                <a:gd name="connsiteY74" fmla="*/ 9554 h 202878"/>
                <a:gd name="connsiteX75" fmla="*/ 193684 w 482304"/>
                <a:gd name="connsiteY75" fmla="*/ 7119 h 202878"/>
                <a:gd name="connsiteX76" fmla="*/ 182816 w 482304"/>
                <a:gd name="connsiteY76" fmla="*/ 7119 h 202878"/>
                <a:gd name="connsiteX77" fmla="*/ 178507 w 482304"/>
                <a:gd name="connsiteY77" fmla="*/ 9554 h 202878"/>
                <a:gd name="connsiteX78" fmla="*/ 165453 w 482304"/>
                <a:gd name="connsiteY78" fmla="*/ 14300 h 202878"/>
                <a:gd name="connsiteX79" fmla="*/ 161143 w 482304"/>
                <a:gd name="connsiteY79" fmla="*/ 16672 h 202878"/>
                <a:gd name="connsiteX80" fmla="*/ 158957 w 482304"/>
                <a:gd name="connsiteY80" fmla="*/ 19108 h 202878"/>
                <a:gd name="connsiteX81" fmla="*/ 154585 w 482304"/>
                <a:gd name="connsiteY81" fmla="*/ 21480 h 202878"/>
                <a:gd name="connsiteX82" fmla="*/ 150275 w 482304"/>
                <a:gd name="connsiteY82" fmla="*/ 26226 h 202878"/>
                <a:gd name="connsiteX83" fmla="*/ 148089 w 482304"/>
                <a:gd name="connsiteY83" fmla="*/ 26226 h 202878"/>
                <a:gd name="connsiteX84" fmla="*/ 143717 w 482304"/>
                <a:gd name="connsiteY84" fmla="*/ 35780 h 202878"/>
                <a:gd name="connsiteX85" fmla="*/ 137471 w 482304"/>
                <a:gd name="connsiteY85" fmla="*/ 35780 h 202878"/>
                <a:gd name="connsiteX86" fmla="*/ 128789 w 482304"/>
                <a:gd name="connsiteY86" fmla="*/ 33407 h 202878"/>
                <a:gd name="connsiteX87" fmla="*/ 107054 w 482304"/>
                <a:gd name="connsiteY87" fmla="*/ 33407 h 202878"/>
                <a:gd name="connsiteX88" fmla="*/ 102744 w 482304"/>
                <a:gd name="connsiteY88" fmla="*/ 31034 h 202878"/>
                <a:gd name="connsiteX89" fmla="*/ 96498 w 482304"/>
                <a:gd name="connsiteY89" fmla="*/ 31034 h 202878"/>
                <a:gd name="connsiteX90" fmla="*/ 92126 w 482304"/>
                <a:gd name="connsiteY90" fmla="*/ 28662 h 202878"/>
                <a:gd name="connsiteX91" fmla="*/ 87817 w 482304"/>
                <a:gd name="connsiteY91" fmla="*/ 28662 h 202878"/>
                <a:gd name="connsiteX92" fmla="*/ 85631 w 482304"/>
                <a:gd name="connsiteY92" fmla="*/ 26226 h 202878"/>
                <a:gd name="connsiteX93" fmla="*/ 72577 w 482304"/>
                <a:gd name="connsiteY93" fmla="*/ 26226 h 202878"/>
                <a:gd name="connsiteX94" fmla="*/ 68267 w 482304"/>
                <a:gd name="connsiteY94" fmla="*/ 21480 h 202878"/>
                <a:gd name="connsiteX95" fmla="*/ 66081 w 482304"/>
                <a:gd name="connsiteY95" fmla="*/ 14300 h 202878"/>
                <a:gd name="connsiteX96" fmla="*/ 66081 w 482304"/>
                <a:gd name="connsiteY96" fmla="*/ 9554 h 202878"/>
                <a:gd name="connsiteX97" fmla="*/ 61334 w 482304"/>
                <a:gd name="connsiteY97" fmla="*/ 9554 h 202878"/>
                <a:gd name="connsiteX98" fmla="*/ 57025 w 482304"/>
                <a:gd name="connsiteY98" fmla="*/ 7119 h 202878"/>
                <a:gd name="connsiteX99" fmla="*/ 52652 w 482304"/>
                <a:gd name="connsiteY99" fmla="*/ 7119 h 202878"/>
                <a:gd name="connsiteX100" fmla="*/ 48343 w 482304"/>
                <a:gd name="connsiteY100" fmla="*/ 0 h 202878"/>
                <a:gd name="connsiteX101" fmla="*/ 43971 w 482304"/>
                <a:gd name="connsiteY101" fmla="*/ 7119 h 202878"/>
                <a:gd name="connsiteX102" fmla="*/ 33103 w 482304"/>
                <a:gd name="connsiteY102" fmla="*/ 4746 h 202878"/>
                <a:gd name="connsiteX103" fmla="*/ 26857 w 482304"/>
                <a:gd name="connsiteY103" fmla="*/ 14300 h 202878"/>
                <a:gd name="connsiteX104" fmla="*/ 29043 w 482304"/>
                <a:gd name="connsiteY104" fmla="*/ 16672 h 202878"/>
                <a:gd name="connsiteX105" fmla="*/ 33353 w 482304"/>
                <a:gd name="connsiteY105" fmla="*/ 16672 h 202878"/>
                <a:gd name="connsiteX106" fmla="*/ 33353 w 482304"/>
                <a:gd name="connsiteY106" fmla="*/ 19108 h 202878"/>
                <a:gd name="connsiteX107" fmla="*/ 35539 w 482304"/>
                <a:gd name="connsiteY107" fmla="*/ 21480 h 202878"/>
                <a:gd name="connsiteX108" fmla="*/ 35539 w 482304"/>
                <a:gd name="connsiteY108" fmla="*/ 26226 h 202878"/>
                <a:gd name="connsiteX109" fmla="*/ 29293 w 482304"/>
                <a:gd name="connsiteY109" fmla="*/ 26226 h 202878"/>
                <a:gd name="connsiteX110" fmla="*/ 27107 w 482304"/>
                <a:gd name="connsiteY110" fmla="*/ 28662 h 202878"/>
                <a:gd name="connsiteX111" fmla="*/ 27107 w 482304"/>
                <a:gd name="connsiteY111" fmla="*/ 31034 h 202878"/>
                <a:gd name="connsiteX112" fmla="*/ 29293 w 482304"/>
                <a:gd name="connsiteY112" fmla="*/ 33407 h 202878"/>
                <a:gd name="connsiteX113" fmla="*/ 29293 w 482304"/>
                <a:gd name="connsiteY113" fmla="*/ 38153 h 202878"/>
                <a:gd name="connsiteX114" fmla="*/ 27107 w 482304"/>
                <a:gd name="connsiteY114" fmla="*/ 42961 h 202878"/>
                <a:gd name="connsiteX115" fmla="*/ 27107 w 482304"/>
                <a:gd name="connsiteY115" fmla="*/ 45521 h 202878"/>
                <a:gd name="connsiteX116" fmla="*/ 24921 w 482304"/>
                <a:gd name="connsiteY116" fmla="*/ 47894 h 202878"/>
                <a:gd name="connsiteX117" fmla="*/ 24921 w 482304"/>
                <a:gd name="connsiteY117" fmla="*/ 52702 h 202878"/>
                <a:gd name="connsiteX118" fmla="*/ 27107 w 482304"/>
                <a:gd name="connsiteY118" fmla="*/ 52702 h 202878"/>
                <a:gd name="connsiteX119" fmla="*/ 33353 w 482304"/>
                <a:gd name="connsiteY119" fmla="*/ 50329 h 202878"/>
                <a:gd name="connsiteX120" fmla="*/ 37725 w 482304"/>
                <a:gd name="connsiteY120" fmla="*/ 50329 h 202878"/>
                <a:gd name="connsiteX121" fmla="*/ 39911 w 482304"/>
                <a:gd name="connsiteY121" fmla="*/ 47894 h 202878"/>
                <a:gd name="connsiteX122" fmla="*/ 42034 w 482304"/>
                <a:gd name="connsiteY122" fmla="*/ 47894 h 202878"/>
                <a:gd name="connsiteX123" fmla="*/ 42034 w 482304"/>
                <a:gd name="connsiteY123" fmla="*/ 52702 h 202878"/>
                <a:gd name="connsiteX124" fmla="*/ 44221 w 482304"/>
                <a:gd name="connsiteY124" fmla="*/ 52702 h 202878"/>
                <a:gd name="connsiteX125" fmla="*/ 46407 w 482304"/>
                <a:gd name="connsiteY125" fmla="*/ 50329 h 202878"/>
                <a:gd name="connsiteX126" fmla="*/ 50779 w 482304"/>
                <a:gd name="connsiteY126" fmla="*/ 47894 h 202878"/>
                <a:gd name="connsiteX127" fmla="*/ 59461 w 482304"/>
                <a:gd name="connsiteY127" fmla="*/ 38340 h 202878"/>
                <a:gd name="connsiteX128" fmla="*/ 61334 w 482304"/>
                <a:gd name="connsiteY128" fmla="*/ 38340 h 202878"/>
                <a:gd name="connsiteX129" fmla="*/ 63520 w 482304"/>
                <a:gd name="connsiteY129" fmla="*/ 35967 h 202878"/>
                <a:gd name="connsiteX130" fmla="*/ 67892 w 482304"/>
                <a:gd name="connsiteY130" fmla="*/ 35967 h 202878"/>
                <a:gd name="connsiteX131" fmla="*/ 74138 w 482304"/>
                <a:gd name="connsiteY131" fmla="*/ 33595 h 202878"/>
                <a:gd name="connsiteX132" fmla="*/ 78448 w 482304"/>
                <a:gd name="connsiteY132" fmla="*/ 33595 h 202878"/>
                <a:gd name="connsiteX133" fmla="*/ 91502 w 482304"/>
                <a:gd name="connsiteY133" fmla="*/ 40776 h 202878"/>
                <a:gd name="connsiteX134" fmla="*/ 97748 w 482304"/>
                <a:gd name="connsiteY134" fmla="*/ 43148 h 202878"/>
                <a:gd name="connsiteX135" fmla="*/ 102120 w 482304"/>
                <a:gd name="connsiteY135" fmla="*/ 43148 h 202878"/>
                <a:gd name="connsiteX136" fmla="*/ 104306 w 482304"/>
                <a:gd name="connsiteY136" fmla="*/ 45521 h 202878"/>
                <a:gd name="connsiteX137" fmla="*/ 98060 w 482304"/>
                <a:gd name="connsiteY137" fmla="*/ 45521 h 202878"/>
                <a:gd name="connsiteX138" fmla="*/ 93750 w 482304"/>
                <a:gd name="connsiteY138" fmla="*/ 47894 h 202878"/>
                <a:gd name="connsiteX139" fmla="*/ 89378 w 482304"/>
                <a:gd name="connsiteY139" fmla="*/ 47894 h 202878"/>
                <a:gd name="connsiteX140" fmla="*/ 89378 w 482304"/>
                <a:gd name="connsiteY140" fmla="*/ 52702 h 202878"/>
                <a:gd name="connsiteX141" fmla="*/ 87255 w 482304"/>
                <a:gd name="connsiteY141" fmla="*/ 55075 h 202878"/>
                <a:gd name="connsiteX142" fmla="*/ 67705 w 482304"/>
                <a:gd name="connsiteY142" fmla="*/ 57448 h 202878"/>
                <a:gd name="connsiteX143" fmla="*/ 50342 w 482304"/>
                <a:gd name="connsiteY143" fmla="*/ 55075 h 202878"/>
                <a:gd name="connsiteX144" fmla="*/ 43783 w 482304"/>
                <a:gd name="connsiteY144" fmla="*/ 55075 h 202878"/>
                <a:gd name="connsiteX145" fmla="*/ 35102 w 482304"/>
                <a:gd name="connsiteY145" fmla="*/ 59883 h 202878"/>
                <a:gd name="connsiteX146" fmla="*/ 30792 w 482304"/>
                <a:gd name="connsiteY146" fmla="*/ 64629 h 202878"/>
                <a:gd name="connsiteX147" fmla="*/ 30792 w 482304"/>
                <a:gd name="connsiteY147" fmla="*/ 69375 h 202878"/>
                <a:gd name="connsiteX148" fmla="*/ 28606 w 482304"/>
                <a:gd name="connsiteY148" fmla="*/ 76556 h 202878"/>
                <a:gd name="connsiteX149" fmla="*/ 28606 w 482304"/>
                <a:gd name="connsiteY149" fmla="*/ 81364 h 202878"/>
                <a:gd name="connsiteX150" fmla="*/ 26420 w 482304"/>
                <a:gd name="connsiteY150" fmla="*/ 83737 h 202878"/>
                <a:gd name="connsiteX151" fmla="*/ 26420 w 482304"/>
                <a:gd name="connsiteY151" fmla="*/ 86109 h 202878"/>
                <a:gd name="connsiteX152" fmla="*/ 41598 w 482304"/>
                <a:gd name="connsiteY152" fmla="*/ 86109 h 202878"/>
                <a:gd name="connsiteX153" fmla="*/ 41598 w 482304"/>
                <a:gd name="connsiteY153" fmla="*/ 95476 h 202878"/>
                <a:gd name="connsiteX154" fmla="*/ 43783 w 482304"/>
                <a:gd name="connsiteY154" fmla="*/ 97849 h 202878"/>
                <a:gd name="connsiteX155" fmla="*/ 45969 w 482304"/>
                <a:gd name="connsiteY155" fmla="*/ 102657 h 202878"/>
                <a:gd name="connsiteX156" fmla="*/ 48156 w 482304"/>
                <a:gd name="connsiteY156" fmla="*/ 105030 h 202878"/>
                <a:gd name="connsiteX157" fmla="*/ 45969 w 482304"/>
                <a:gd name="connsiteY157" fmla="*/ 112211 h 202878"/>
                <a:gd name="connsiteX158" fmla="*/ 50342 w 482304"/>
                <a:gd name="connsiteY158" fmla="*/ 119329 h 202878"/>
                <a:gd name="connsiteX159" fmla="*/ 45969 w 482304"/>
                <a:gd name="connsiteY159" fmla="*/ 126510 h 202878"/>
                <a:gd name="connsiteX160" fmla="*/ 59023 w 482304"/>
                <a:gd name="connsiteY160" fmla="*/ 140810 h 202878"/>
                <a:gd name="connsiteX161" fmla="*/ 56837 w 482304"/>
                <a:gd name="connsiteY161" fmla="*/ 155172 h 202878"/>
                <a:gd name="connsiteX162" fmla="*/ 76387 w 482304"/>
                <a:gd name="connsiteY162" fmla="*/ 164726 h 202878"/>
                <a:gd name="connsiteX163" fmla="*/ 78510 w 482304"/>
                <a:gd name="connsiteY163" fmla="*/ 176652 h 202878"/>
                <a:gd name="connsiteX164" fmla="*/ 78510 w 482304"/>
                <a:gd name="connsiteY164" fmla="*/ 174280 h 202878"/>
                <a:gd name="connsiteX165" fmla="*/ 80696 w 482304"/>
                <a:gd name="connsiteY165" fmla="*/ 174280 h 202878"/>
                <a:gd name="connsiteX166" fmla="*/ 80696 w 482304"/>
                <a:gd name="connsiteY166" fmla="*/ 171844 h 202878"/>
                <a:gd name="connsiteX167" fmla="*/ 82883 w 482304"/>
                <a:gd name="connsiteY167" fmla="*/ 171844 h 202878"/>
                <a:gd name="connsiteX168" fmla="*/ 91564 w 482304"/>
                <a:gd name="connsiteY168" fmla="*/ 176652 h 202878"/>
                <a:gd name="connsiteX169" fmla="*/ 93750 w 482304"/>
                <a:gd name="connsiteY169" fmla="*/ 176652 h 202878"/>
                <a:gd name="connsiteX170" fmla="*/ 95936 w 482304"/>
                <a:gd name="connsiteY170" fmla="*/ 179025 h 202878"/>
                <a:gd name="connsiteX171" fmla="*/ 98060 w 482304"/>
                <a:gd name="connsiteY171" fmla="*/ 183771 h 202878"/>
                <a:gd name="connsiteX172" fmla="*/ 102432 w 482304"/>
                <a:gd name="connsiteY172" fmla="*/ 186206 h 202878"/>
                <a:gd name="connsiteX173" fmla="*/ 106742 w 482304"/>
                <a:gd name="connsiteY173" fmla="*/ 186206 h 202878"/>
                <a:gd name="connsiteX174" fmla="*/ 112988 w 482304"/>
                <a:gd name="connsiteY174" fmla="*/ 188579 h 202878"/>
                <a:gd name="connsiteX175" fmla="*/ 134661 w 482304"/>
                <a:gd name="connsiteY175" fmla="*/ 188579 h 202878"/>
                <a:gd name="connsiteX176" fmla="*/ 134661 w 482304"/>
                <a:gd name="connsiteY176" fmla="*/ 179150 h 202878"/>
                <a:gd name="connsiteX177" fmla="*/ 136847 w 482304"/>
                <a:gd name="connsiteY177" fmla="*/ 174404 h 202878"/>
                <a:gd name="connsiteX178" fmla="*/ 141219 w 482304"/>
                <a:gd name="connsiteY178" fmla="*/ 169596 h 202878"/>
                <a:gd name="connsiteX179" fmla="*/ 147464 w 482304"/>
                <a:gd name="connsiteY179" fmla="*/ 169596 h 202878"/>
                <a:gd name="connsiteX180" fmla="*/ 156146 w 482304"/>
                <a:gd name="connsiteY180" fmla="*/ 171969 h 202878"/>
                <a:gd name="connsiteX181" fmla="*/ 169200 w 482304"/>
                <a:gd name="connsiteY181" fmla="*/ 176777 h 202878"/>
                <a:gd name="connsiteX182" fmla="*/ 171324 w 482304"/>
                <a:gd name="connsiteY182" fmla="*/ 179150 h 202878"/>
                <a:gd name="connsiteX183" fmla="*/ 173760 w 482304"/>
                <a:gd name="connsiteY183" fmla="*/ 179150 h 202878"/>
                <a:gd name="connsiteX184" fmla="*/ 173760 w 482304"/>
                <a:gd name="connsiteY184" fmla="*/ 181523 h 202878"/>
                <a:gd name="connsiteX185" fmla="*/ 175946 w 482304"/>
                <a:gd name="connsiteY185" fmla="*/ 186331 h 202878"/>
                <a:gd name="connsiteX186" fmla="*/ 175946 w 482304"/>
                <a:gd name="connsiteY186" fmla="*/ 188704 h 202878"/>
                <a:gd name="connsiteX187" fmla="*/ 178132 w 482304"/>
                <a:gd name="connsiteY187" fmla="*/ 191077 h 202878"/>
                <a:gd name="connsiteX188" fmla="*/ 182441 w 482304"/>
                <a:gd name="connsiteY188" fmla="*/ 193450 h 202878"/>
                <a:gd name="connsiteX189" fmla="*/ 204177 w 482304"/>
                <a:gd name="connsiteY189" fmla="*/ 193450 h 202878"/>
                <a:gd name="connsiteX190" fmla="*/ 208487 w 482304"/>
                <a:gd name="connsiteY190" fmla="*/ 191077 h 202878"/>
                <a:gd name="connsiteX191" fmla="*/ 214732 w 482304"/>
                <a:gd name="connsiteY191" fmla="*/ 188704 h 202878"/>
                <a:gd name="connsiteX192" fmla="*/ 219042 w 482304"/>
                <a:gd name="connsiteY192" fmla="*/ 183896 h 202878"/>
                <a:gd name="connsiteX193" fmla="*/ 223414 w 482304"/>
                <a:gd name="connsiteY193" fmla="*/ 181523 h 202878"/>
                <a:gd name="connsiteX194" fmla="*/ 227724 w 482304"/>
                <a:gd name="connsiteY194" fmla="*/ 176777 h 202878"/>
                <a:gd name="connsiteX195" fmla="*/ 233970 w 482304"/>
                <a:gd name="connsiteY195" fmla="*/ 174404 h 202878"/>
                <a:gd name="connsiteX196" fmla="*/ 238279 w 482304"/>
                <a:gd name="connsiteY196" fmla="*/ 171969 h 202878"/>
                <a:gd name="connsiteX197" fmla="*/ 242652 w 482304"/>
                <a:gd name="connsiteY197" fmla="*/ 171969 h 202878"/>
                <a:gd name="connsiteX198" fmla="*/ 246961 w 482304"/>
                <a:gd name="connsiteY198" fmla="*/ 174404 h 202878"/>
                <a:gd name="connsiteX199" fmla="*/ 249147 w 482304"/>
                <a:gd name="connsiteY199" fmla="*/ 176777 h 202878"/>
                <a:gd name="connsiteX200" fmla="*/ 251333 w 482304"/>
                <a:gd name="connsiteY200" fmla="*/ 176777 h 202878"/>
                <a:gd name="connsiteX201" fmla="*/ 253457 w 482304"/>
                <a:gd name="connsiteY201" fmla="*/ 179150 h 202878"/>
                <a:gd name="connsiteX202" fmla="*/ 257829 w 482304"/>
                <a:gd name="connsiteY202" fmla="*/ 179150 h 202878"/>
                <a:gd name="connsiteX203" fmla="*/ 262139 w 482304"/>
                <a:gd name="connsiteY203" fmla="*/ 176777 h 202878"/>
                <a:gd name="connsiteX204" fmla="*/ 264325 w 482304"/>
                <a:gd name="connsiteY204" fmla="*/ 171969 h 202878"/>
                <a:gd name="connsiteX205" fmla="*/ 268697 w 482304"/>
                <a:gd name="connsiteY205" fmla="*/ 167224 h 202878"/>
                <a:gd name="connsiteX206" fmla="*/ 273006 w 482304"/>
                <a:gd name="connsiteY206" fmla="*/ 171969 h 202878"/>
                <a:gd name="connsiteX207" fmla="*/ 273006 w 482304"/>
                <a:gd name="connsiteY207" fmla="*/ 176652 h 202878"/>
                <a:gd name="connsiteX208" fmla="*/ 270883 w 482304"/>
                <a:gd name="connsiteY208" fmla="*/ 179025 h 202878"/>
                <a:gd name="connsiteX209" fmla="*/ 268697 w 482304"/>
                <a:gd name="connsiteY209" fmla="*/ 183771 h 202878"/>
                <a:gd name="connsiteX210" fmla="*/ 268697 w 482304"/>
                <a:gd name="connsiteY210" fmla="*/ 186206 h 202878"/>
                <a:gd name="connsiteX211" fmla="*/ 266510 w 482304"/>
                <a:gd name="connsiteY211" fmla="*/ 188579 h 202878"/>
                <a:gd name="connsiteX212" fmla="*/ 266510 w 482304"/>
                <a:gd name="connsiteY212" fmla="*/ 193325 h 202878"/>
                <a:gd name="connsiteX213" fmla="*/ 268697 w 482304"/>
                <a:gd name="connsiteY213" fmla="*/ 195760 h 202878"/>
                <a:gd name="connsiteX214" fmla="*/ 268697 w 482304"/>
                <a:gd name="connsiteY214" fmla="*/ 198133 h 202878"/>
                <a:gd name="connsiteX215" fmla="*/ 273006 w 482304"/>
                <a:gd name="connsiteY215" fmla="*/ 202879 h 202878"/>
                <a:gd name="connsiteX216" fmla="*/ 277379 w 482304"/>
                <a:gd name="connsiteY216" fmla="*/ 202879 h 202878"/>
                <a:gd name="connsiteX217" fmla="*/ 277379 w 482304"/>
                <a:gd name="connsiteY217" fmla="*/ 200506 h 202878"/>
                <a:gd name="connsiteX218" fmla="*/ 279564 w 482304"/>
                <a:gd name="connsiteY218" fmla="*/ 198133 h 202878"/>
                <a:gd name="connsiteX219" fmla="*/ 279564 w 482304"/>
                <a:gd name="connsiteY219" fmla="*/ 190952 h 202878"/>
                <a:gd name="connsiteX220" fmla="*/ 281688 w 482304"/>
                <a:gd name="connsiteY220" fmla="*/ 193325 h 202878"/>
                <a:gd name="connsiteX221" fmla="*/ 286060 w 482304"/>
                <a:gd name="connsiteY221" fmla="*/ 193325 h 202878"/>
                <a:gd name="connsiteX222" fmla="*/ 286060 w 482304"/>
                <a:gd name="connsiteY222" fmla="*/ 183771 h 202878"/>
                <a:gd name="connsiteX223" fmla="*/ 283874 w 482304"/>
                <a:gd name="connsiteY223" fmla="*/ 183771 h 202878"/>
                <a:gd name="connsiteX224" fmla="*/ 283874 w 482304"/>
                <a:gd name="connsiteY224" fmla="*/ 171844 h 202878"/>
                <a:gd name="connsiteX225" fmla="*/ 292556 w 482304"/>
                <a:gd name="connsiteY225" fmla="*/ 171844 h 202878"/>
                <a:gd name="connsiteX226" fmla="*/ 290370 w 482304"/>
                <a:gd name="connsiteY226" fmla="*/ 174280 h 202878"/>
                <a:gd name="connsiteX227" fmla="*/ 290370 w 482304"/>
                <a:gd name="connsiteY227" fmla="*/ 176652 h 202878"/>
                <a:gd name="connsiteX228" fmla="*/ 303424 w 482304"/>
                <a:gd name="connsiteY228" fmla="*/ 176652 h 202878"/>
                <a:gd name="connsiteX229" fmla="*/ 309669 w 482304"/>
                <a:gd name="connsiteY229" fmla="*/ 174280 h 202878"/>
                <a:gd name="connsiteX230" fmla="*/ 311855 w 482304"/>
                <a:gd name="connsiteY230" fmla="*/ 171844 h 202878"/>
                <a:gd name="connsiteX231" fmla="*/ 314042 w 482304"/>
                <a:gd name="connsiteY231" fmla="*/ 171844 h 202878"/>
                <a:gd name="connsiteX232" fmla="*/ 320287 w 482304"/>
                <a:gd name="connsiteY232" fmla="*/ 164726 h 202878"/>
                <a:gd name="connsiteX233" fmla="*/ 323660 w 482304"/>
                <a:gd name="connsiteY233" fmla="*/ 164726 h 202878"/>
                <a:gd name="connsiteX234" fmla="*/ 325846 w 482304"/>
                <a:gd name="connsiteY234" fmla="*/ 167099 h 202878"/>
                <a:gd name="connsiteX235" fmla="*/ 330156 w 482304"/>
                <a:gd name="connsiteY235" fmla="*/ 169471 h 202878"/>
                <a:gd name="connsiteX236" fmla="*/ 334528 w 482304"/>
                <a:gd name="connsiteY236" fmla="*/ 174280 h 202878"/>
                <a:gd name="connsiteX237" fmla="*/ 340774 w 482304"/>
                <a:gd name="connsiteY237" fmla="*/ 174280 h 202878"/>
                <a:gd name="connsiteX238" fmla="*/ 345146 w 482304"/>
                <a:gd name="connsiteY238" fmla="*/ 176652 h 202878"/>
                <a:gd name="connsiteX239" fmla="*/ 349455 w 482304"/>
                <a:gd name="connsiteY239" fmla="*/ 176652 h 202878"/>
                <a:gd name="connsiteX240" fmla="*/ 353828 w 482304"/>
                <a:gd name="connsiteY240" fmla="*/ 174280 h 202878"/>
                <a:gd name="connsiteX241" fmla="*/ 360074 w 482304"/>
                <a:gd name="connsiteY241" fmla="*/ 174280 h 202878"/>
                <a:gd name="connsiteX242" fmla="*/ 362259 w 482304"/>
                <a:gd name="connsiteY242" fmla="*/ 171844 h 202878"/>
                <a:gd name="connsiteX243" fmla="*/ 366569 w 482304"/>
                <a:gd name="connsiteY243" fmla="*/ 169471 h 202878"/>
                <a:gd name="connsiteX244" fmla="*/ 370941 w 482304"/>
                <a:gd name="connsiteY244" fmla="*/ 164726 h 202878"/>
                <a:gd name="connsiteX245" fmla="*/ 375251 w 482304"/>
                <a:gd name="connsiteY245" fmla="*/ 162290 h 202878"/>
                <a:gd name="connsiteX246" fmla="*/ 392614 w 482304"/>
                <a:gd name="connsiteY246" fmla="*/ 162290 h 202878"/>
                <a:gd name="connsiteX247" fmla="*/ 394800 w 482304"/>
                <a:gd name="connsiteY247" fmla="*/ 164726 h 202878"/>
                <a:gd name="connsiteX248" fmla="*/ 401046 w 482304"/>
                <a:gd name="connsiteY248" fmla="*/ 164726 h 202878"/>
                <a:gd name="connsiteX249" fmla="*/ 405418 w 482304"/>
                <a:gd name="connsiteY249" fmla="*/ 159918 h 202878"/>
                <a:gd name="connsiteX250" fmla="*/ 414100 w 482304"/>
                <a:gd name="connsiteY250" fmla="*/ 159918 h 202878"/>
                <a:gd name="connsiteX251" fmla="*/ 416286 w 482304"/>
                <a:gd name="connsiteY251" fmla="*/ 155172 h 202878"/>
                <a:gd name="connsiteX252" fmla="*/ 416286 w 482304"/>
                <a:gd name="connsiteY252" fmla="*/ 152737 h 202878"/>
                <a:gd name="connsiteX253" fmla="*/ 418472 w 482304"/>
                <a:gd name="connsiteY253" fmla="*/ 152737 h 202878"/>
                <a:gd name="connsiteX254" fmla="*/ 418472 w 482304"/>
                <a:gd name="connsiteY254" fmla="*/ 162290 h 202878"/>
                <a:gd name="connsiteX255" fmla="*/ 420596 w 482304"/>
                <a:gd name="connsiteY255" fmla="*/ 164726 h 202878"/>
                <a:gd name="connsiteX256" fmla="*/ 423594 w 482304"/>
                <a:gd name="connsiteY256" fmla="*/ 164726 h 202878"/>
                <a:gd name="connsiteX257" fmla="*/ 427966 w 482304"/>
                <a:gd name="connsiteY257" fmla="*/ 162290 h 202878"/>
                <a:gd name="connsiteX258" fmla="*/ 430089 w 482304"/>
                <a:gd name="connsiteY258" fmla="*/ 159918 h 202878"/>
                <a:gd name="connsiteX259" fmla="*/ 430089 w 482304"/>
                <a:gd name="connsiteY259" fmla="*/ 155172 h 202878"/>
                <a:gd name="connsiteX260" fmla="*/ 445329 w 482304"/>
                <a:gd name="connsiteY260" fmla="*/ 155172 h 202878"/>
                <a:gd name="connsiteX261" fmla="*/ 449639 w 482304"/>
                <a:gd name="connsiteY261" fmla="*/ 159918 h 202878"/>
                <a:gd name="connsiteX262" fmla="*/ 454011 w 482304"/>
                <a:gd name="connsiteY262" fmla="*/ 159918 h 202878"/>
                <a:gd name="connsiteX263" fmla="*/ 456197 w 482304"/>
                <a:gd name="connsiteY263" fmla="*/ 157545 h 202878"/>
                <a:gd name="connsiteX264" fmla="*/ 456197 w 482304"/>
                <a:gd name="connsiteY264" fmla="*/ 155172 h 202878"/>
                <a:gd name="connsiteX265" fmla="*/ 464879 w 482304"/>
                <a:gd name="connsiteY265" fmla="*/ 155172 h 202878"/>
                <a:gd name="connsiteX266" fmla="*/ 467002 w 482304"/>
                <a:gd name="connsiteY266" fmla="*/ 157545 h 202878"/>
                <a:gd name="connsiteX267" fmla="*/ 467002 w 482304"/>
                <a:gd name="connsiteY267" fmla="*/ 164726 h 202878"/>
                <a:gd name="connsiteX268" fmla="*/ 34977 w 482304"/>
                <a:gd name="connsiteY268" fmla="*/ 55013 h 202878"/>
                <a:gd name="connsiteX269" fmla="*/ 23859 w 482304"/>
                <a:gd name="connsiteY269" fmla="*/ 55013 h 202878"/>
                <a:gd name="connsiteX270" fmla="*/ 23859 w 482304"/>
                <a:gd name="connsiteY270" fmla="*/ 69312 h 202878"/>
                <a:gd name="connsiteX271" fmla="*/ 28231 w 482304"/>
                <a:gd name="connsiteY271" fmla="*/ 59821 h 202878"/>
                <a:gd name="connsiteX272" fmla="*/ 15427 w 482304"/>
                <a:gd name="connsiteY272" fmla="*/ 64566 h 202878"/>
                <a:gd name="connsiteX273" fmla="*/ 15427 w 482304"/>
                <a:gd name="connsiteY273" fmla="*/ 66939 h 202878"/>
                <a:gd name="connsiteX274" fmla="*/ 17613 w 482304"/>
                <a:gd name="connsiteY274" fmla="*/ 69312 h 202878"/>
                <a:gd name="connsiteX275" fmla="*/ 21986 w 482304"/>
                <a:gd name="connsiteY275" fmla="*/ 69312 h 202878"/>
                <a:gd name="connsiteX276" fmla="*/ 21986 w 482304"/>
                <a:gd name="connsiteY276" fmla="*/ 64566 h 202878"/>
                <a:gd name="connsiteX277" fmla="*/ 19799 w 482304"/>
                <a:gd name="connsiteY277" fmla="*/ 62194 h 202878"/>
                <a:gd name="connsiteX278" fmla="*/ 19799 w 482304"/>
                <a:gd name="connsiteY278" fmla="*/ 59821 h 202878"/>
                <a:gd name="connsiteX279" fmla="*/ 17613 w 482304"/>
                <a:gd name="connsiteY279" fmla="*/ 59821 h 202878"/>
                <a:gd name="connsiteX280" fmla="*/ 17613 w 482304"/>
                <a:gd name="connsiteY280" fmla="*/ 62194 h 202878"/>
                <a:gd name="connsiteX281" fmla="*/ 2436 w 482304"/>
                <a:gd name="connsiteY281" fmla="*/ 76743 h 202878"/>
                <a:gd name="connsiteX282" fmla="*/ 8682 w 482304"/>
                <a:gd name="connsiteY282" fmla="*/ 74370 h 202878"/>
                <a:gd name="connsiteX283" fmla="*/ 10868 w 482304"/>
                <a:gd name="connsiteY283" fmla="*/ 69562 h 202878"/>
                <a:gd name="connsiteX284" fmla="*/ 0 w 482304"/>
                <a:gd name="connsiteY284" fmla="*/ 69562 h 20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482304" h="202878">
                  <a:moveTo>
                    <a:pt x="37163" y="112336"/>
                  </a:moveTo>
                  <a:lnTo>
                    <a:pt x="34977" y="112336"/>
                  </a:lnTo>
                  <a:lnTo>
                    <a:pt x="34977" y="124262"/>
                  </a:lnTo>
                  <a:lnTo>
                    <a:pt x="37163" y="129008"/>
                  </a:lnTo>
                  <a:lnTo>
                    <a:pt x="39349" y="131381"/>
                  </a:lnTo>
                  <a:lnTo>
                    <a:pt x="41473" y="129008"/>
                  </a:lnTo>
                  <a:lnTo>
                    <a:pt x="41473" y="126698"/>
                  </a:lnTo>
                  <a:lnTo>
                    <a:pt x="43658" y="124325"/>
                  </a:lnTo>
                  <a:lnTo>
                    <a:pt x="43658" y="119517"/>
                  </a:lnTo>
                  <a:close/>
                  <a:moveTo>
                    <a:pt x="482305" y="160042"/>
                  </a:moveTo>
                  <a:lnTo>
                    <a:pt x="482305" y="155297"/>
                  </a:lnTo>
                  <a:lnTo>
                    <a:pt x="473623" y="152862"/>
                  </a:lnTo>
                  <a:lnTo>
                    <a:pt x="473623" y="140935"/>
                  </a:lnTo>
                  <a:lnTo>
                    <a:pt x="460569" y="133816"/>
                  </a:lnTo>
                  <a:lnTo>
                    <a:pt x="462755" y="131381"/>
                  </a:lnTo>
                  <a:lnTo>
                    <a:pt x="464941" y="126635"/>
                  </a:lnTo>
                  <a:lnTo>
                    <a:pt x="464941" y="124262"/>
                  </a:lnTo>
                  <a:lnTo>
                    <a:pt x="467065" y="121827"/>
                  </a:lnTo>
                  <a:lnTo>
                    <a:pt x="464941" y="121827"/>
                  </a:lnTo>
                  <a:lnTo>
                    <a:pt x="462755" y="119454"/>
                  </a:lnTo>
                  <a:lnTo>
                    <a:pt x="462755" y="114709"/>
                  </a:lnTo>
                  <a:lnTo>
                    <a:pt x="458383" y="109900"/>
                  </a:lnTo>
                  <a:lnTo>
                    <a:pt x="458383" y="97974"/>
                  </a:lnTo>
                  <a:lnTo>
                    <a:pt x="452137" y="88420"/>
                  </a:lnTo>
                  <a:lnTo>
                    <a:pt x="460819" y="88420"/>
                  </a:lnTo>
                  <a:lnTo>
                    <a:pt x="460819" y="86047"/>
                  </a:lnTo>
                  <a:lnTo>
                    <a:pt x="463005" y="83674"/>
                  </a:lnTo>
                  <a:lnTo>
                    <a:pt x="460819" y="78866"/>
                  </a:lnTo>
                  <a:lnTo>
                    <a:pt x="460819" y="74120"/>
                  </a:lnTo>
                  <a:lnTo>
                    <a:pt x="458633" y="71747"/>
                  </a:lnTo>
                  <a:lnTo>
                    <a:pt x="458633" y="69312"/>
                  </a:lnTo>
                  <a:lnTo>
                    <a:pt x="456509" y="69312"/>
                  </a:lnTo>
                  <a:lnTo>
                    <a:pt x="452137" y="71747"/>
                  </a:lnTo>
                  <a:lnTo>
                    <a:pt x="447765" y="71747"/>
                  </a:lnTo>
                  <a:lnTo>
                    <a:pt x="443455" y="69312"/>
                  </a:lnTo>
                  <a:lnTo>
                    <a:pt x="441270" y="66939"/>
                  </a:lnTo>
                  <a:lnTo>
                    <a:pt x="439083" y="62194"/>
                  </a:lnTo>
                  <a:lnTo>
                    <a:pt x="439083" y="57385"/>
                  </a:lnTo>
                  <a:lnTo>
                    <a:pt x="434774" y="43086"/>
                  </a:lnTo>
                  <a:lnTo>
                    <a:pt x="432588" y="38278"/>
                  </a:lnTo>
                  <a:lnTo>
                    <a:pt x="432588" y="33532"/>
                  </a:lnTo>
                  <a:lnTo>
                    <a:pt x="430402" y="31159"/>
                  </a:lnTo>
                  <a:lnTo>
                    <a:pt x="421720" y="31159"/>
                  </a:lnTo>
                  <a:lnTo>
                    <a:pt x="421720" y="28786"/>
                  </a:lnTo>
                  <a:lnTo>
                    <a:pt x="419596" y="23978"/>
                  </a:lnTo>
                  <a:lnTo>
                    <a:pt x="417410" y="21605"/>
                  </a:lnTo>
                  <a:lnTo>
                    <a:pt x="413038" y="19232"/>
                  </a:lnTo>
                  <a:lnTo>
                    <a:pt x="408729" y="19232"/>
                  </a:lnTo>
                  <a:lnTo>
                    <a:pt x="404356" y="21605"/>
                  </a:lnTo>
                  <a:lnTo>
                    <a:pt x="402171" y="23978"/>
                  </a:lnTo>
                  <a:lnTo>
                    <a:pt x="389179" y="21605"/>
                  </a:lnTo>
                  <a:lnTo>
                    <a:pt x="384807" y="26351"/>
                  </a:lnTo>
                  <a:lnTo>
                    <a:pt x="371816" y="35905"/>
                  </a:lnTo>
                  <a:lnTo>
                    <a:pt x="367444" y="38278"/>
                  </a:lnTo>
                  <a:lnTo>
                    <a:pt x="336776" y="38278"/>
                  </a:lnTo>
                  <a:lnTo>
                    <a:pt x="317289" y="43086"/>
                  </a:lnTo>
                  <a:lnTo>
                    <a:pt x="293368" y="33532"/>
                  </a:lnTo>
                  <a:lnTo>
                    <a:pt x="284686" y="38278"/>
                  </a:lnTo>
                  <a:lnTo>
                    <a:pt x="284686" y="35905"/>
                  </a:lnTo>
                  <a:lnTo>
                    <a:pt x="282500" y="33532"/>
                  </a:lnTo>
                  <a:lnTo>
                    <a:pt x="280376" y="28786"/>
                  </a:lnTo>
                  <a:lnTo>
                    <a:pt x="278190" y="26351"/>
                  </a:lnTo>
                  <a:lnTo>
                    <a:pt x="273693" y="26351"/>
                  </a:lnTo>
                  <a:lnTo>
                    <a:pt x="269384" y="28786"/>
                  </a:lnTo>
                  <a:lnTo>
                    <a:pt x="267198" y="31159"/>
                  </a:lnTo>
                  <a:lnTo>
                    <a:pt x="256330" y="23978"/>
                  </a:lnTo>
                  <a:lnTo>
                    <a:pt x="256330" y="14300"/>
                  </a:lnTo>
                  <a:lnTo>
                    <a:pt x="238966" y="19108"/>
                  </a:lnTo>
                  <a:lnTo>
                    <a:pt x="230285" y="11927"/>
                  </a:lnTo>
                  <a:lnTo>
                    <a:pt x="228099" y="4746"/>
                  </a:lnTo>
                  <a:lnTo>
                    <a:pt x="225912" y="4746"/>
                  </a:lnTo>
                  <a:lnTo>
                    <a:pt x="223789" y="7119"/>
                  </a:lnTo>
                  <a:lnTo>
                    <a:pt x="217543" y="7119"/>
                  </a:lnTo>
                  <a:lnTo>
                    <a:pt x="213233" y="9554"/>
                  </a:lnTo>
                  <a:lnTo>
                    <a:pt x="202366" y="9554"/>
                  </a:lnTo>
                  <a:lnTo>
                    <a:pt x="193684" y="7119"/>
                  </a:lnTo>
                  <a:lnTo>
                    <a:pt x="182816" y="7119"/>
                  </a:lnTo>
                  <a:lnTo>
                    <a:pt x="178507" y="9554"/>
                  </a:lnTo>
                  <a:lnTo>
                    <a:pt x="165453" y="14300"/>
                  </a:lnTo>
                  <a:lnTo>
                    <a:pt x="161143" y="16672"/>
                  </a:lnTo>
                  <a:lnTo>
                    <a:pt x="158957" y="19108"/>
                  </a:lnTo>
                  <a:lnTo>
                    <a:pt x="154585" y="21480"/>
                  </a:lnTo>
                  <a:lnTo>
                    <a:pt x="150275" y="26226"/>
                  </a:lnTo>
                  <a:lnTo>
                    <a:pt x="148089" y="26226"/>
                  </a:lnTo>
                  <a:lnTo>
                    <a:pt x="143717" y="35780"/>
                  </a:lnTo>
                  <a:lnTo>
                    <a:pt x="137471" y="35780"/>
                  </a:lnTo>
                  <a:lnTo>
                    <a:pt x="128789" y="33407"/>
                  </a:lnTo>
                  <a:lnTo>
                    <a:pt x="107054" y="33407"/>
                  </a:lnTo>
                  <a:lnTo>
                    <a:pt x="102744" y="31034"/>
                  </a:lnTo>
                  <a:lnTo>
                    <a:pt x="96498" y="31034"/>
                  </a:lnTo>
                  <a:lnTo>
                    <a:pt x="92126" y="28662"/>
                  </a:lnTo>
                  <a:lnTo>
                    <a:pt x="87817" y="28662"/>
                  </a:lnTo>
                  <a:lnTo>
                    <a:pt x="85631" y="26226"/>
                  </a:lnTo>
                  <a:lnTo>
                    <a:pt x="72577" y="26226"/>
                  </a:lnTo>
                  <a:lnTo>
                    <a:pt x="68267" y="21480"/>
                  </a:lnTo>
                  <a:lnTo>
                    <a:pt x="66081" y="14300"/>
                  </a:lnTo>
                  <a:lnTo>
                    <a:pt x="66081" y="9554"/>
                  </a:lnTo>
                  <a:lnTo>
                    <a:pt x="61334" y="9554"/>
                  </a:lnTo>
                  <a:lnTo>
                    <a:pt x="57025" y="7119"/>
                  </a:lnTo>
                  <a:lnTo>
                    <a:pt x="52652" y="7119"/>
                  </a:lnTo>
                  <a:lnTo>
                    <a:pt x="48343" y="0"/>
                  </a:lnTo>
                  <a:lnTo>
                    <a:pt x="43971" y="7119"/>
                  </a:lnTo>
                  <a:lnTo>
                    <a:pt x="33103" y="4746"/>
                  </a:lnTo>
                  <a:lnTo>
                    <a:pt x="26857" y="14300"/>
                  </a:lnTo>
                  <a:lnTo>
                    <a:pt x="29043" y="16672"/>
                  </a:lnTo>
                  <a:lnTo>
                    <a:pt x="33353" y="16672"/>
                  </a:lnTo>
                  <a:lnTo>
                    <a:pt x="33353" y="19108"/>
                  </a:lnTo>
                  <a:lnTo>
                    <a:pt x="35539" y="21480"/>
                  </a:lnTo>
                  <a:lnTo>
                    <a:pt x="35539" y="26226"/>
                  </a:lnTo>
                  <a:lnTo>
                    <a:pt x="29293" y="26226"/>
                  </a:lnTo>
                  <a:lnTo>
                    <a:pt x="27107" y="28662"/>
                  </a:lnTo>
                  <a:lnTo>
                    <a:pt x="27107" y="31034"/>
                  </a:lnTo>
                  <a:lnTo>
                    <a:pt x="29293" y="33407"/>
                  </a:lnTo>
                  <a:lnTo>
                    <a:pt x="29293" y="38153"/>
                  </a:lnTo>
                  <a:lnTo>
                    <a:pt x="27107" y="42961"/>
                  </a:lnTo>
                  <a:lnTo>
                    <a:pt x="27107" y="45521"/>
                  </a:lnTo>
                  <a:lnTo>
                    <a:pt x="24921" y="47894"/>
                  </a:lnTo>
                  <a:lnTo>
                    <a:pt x="24921" y="52702"/>
                  </a:lnTo>
                  <a:lnTo>
                    <a:pt x="27107" y="52702"/>
                  </a:lnTo>
                  <a:lnTo>
                    <a:pt x="33353" y="50329"/>
                  </a:lnTo>
                  <a:lnTo>
                    <a:pt x="37725" y="50329"/>
                  </a:lnTo>
                  <a:lnTo>
                    <a:pt x="39911" y="47894"/>
                  </a:lnTo>
                  <a:lnTo>
                    <a:pt x="42034" y="47894"/>
                  </a:lnTo>
                  <a:lnTo>
                    <a:pt x="42034" y="52702"/>
                  </a:lnTo>
                  <a:lnTo>
                    <a:pt x="44221" y="52702"/>
                  </a:lnTo>
                  <a:lnTo>
                    <a:pt x="46407" y="50329"/>
                  </a:lnTo>
                  <a:lnTo>
                    <a:pt x="50779" y="47894"/>
                  </a:lnTo>
                  <a:lnTo>
                    <a:pt x="59461" y="38340"/>
                  </a:lnTo>
                  <a:lnTo>
                    <a:pt x="61334" y="38340"/>
                  </a:lnTo>
                  <a:lnTo>
                    <a:pt x="63520" y="35967"/>
                  </a:lnTo>
                  <a:lnTo>
                    <a:pt x="67892" y="35967"/>
                  </a:lnTo>
                  <a:lnTo>
                    <a:pt x="74138" y="33595"/>
                  </a:lnTo>
                  <a:lnTo>
                    <a:pt x="78448" y="33595"/>
                  </a:lnTo>
                  <a:lnTo>
                    <a:pt x="91502" y="40776"/>
                  </a:lnTo>
                  <a:lnTo>
                    <a:pt x="97748" y="43148"/>
                  </a:lnTo>
                  <a:lnTo>
                    <a:pt x="102120" y="43148"/>
                  </a:lnTo>
                  <a:lnTo>
                    <a:pt x="104306" y="45521"/>
                  </a:lnTo>
                  <a:lnTo>
                    <a:pt x="98060" y="45521"/>
                  </a:lnTo>
                  <a:lnTo>
                    <a:pt x="93750" y="47894"/>
                  </a:lnTo>
                  <a:lnTo>
                    <a:pt x="89378" y="47894"/>
                  </a:lnTo>
                  <a:lnTo>
                    <a:pt x="89378" y="52702"/>
                  </a:lnTo>
                  <a:lnTo>
                    <a:pt x="87255" y="55075"/>
                  </a:lnTo>
                  <a:lnTo>
                    <a:pt x="67705" y="57448"/>
                  </a:lnTo>
                  <a:lnTo>
                    <a:pt x="50342" y="55075"/>
                  </a:lnTo>
                  <a:lnTo>
                    <a:pt x="43783" y="55075"/>
                  </a:lnTo>
                  <a:lnTo>
                    <a:pt x="35102" y="59883"/>
                  </a:lnTo>
                  <a:lnTo>
                    <a:pt x="30792" y="64629"/>
                  </a:lnTo>
                  <a:lnTo>
                    <a:pt x="30792" y="69375"/>
                  </a:lnTo>
                  <a:lnTo>
                    <a:pt x="28606" y="76556"/>
                  </a:lnTo>
                  <a:lnTo>
                    <a:pt x="28606" y="81364"/>
                  </a:lnTo>
                  <a:lnTo>
                    <a:pt x="26420" y="83737"/>
                  </a:lnTo>
                  <a:lnTo>
                    <a:pt x="26420" y="86109"/>
                  </a:lnTo>
                  <a:lnTo>
                    <a:pt x="41598" y="86109"/>
                  </a:lnTo>
                  <a:lnTo>
                    <a:pt x="41598" y="95476"/>
                  </a:lnTo>
                  <a:lnTo>
                    <a:pt x="43783" y="97849"/>
                  </a:lnTo>
                  <a:lnTo>
                    <a:pt x="45969" y="102657"/>
                  </a:lnTo>
                  <a:lnTo>
                    <a:pt x="48156" y="105030"/>
                  </a:lnTo>
                  <a:lnTo>
                    <a:pt x="45969" y="112211"/>
                  </a:lnTo>
                  <a:lnTo>
                    <a:pt x="50342" y="119329"/>
                  </a:lnTo>
                  <a:lnTo>
                    <a:pt x="45969" y="126510"/>
                  </a:lnTo>
                  <a:lnTo>
                    <a:pt x="59023" y="140810"/>
                  </a:lnTo>
                  <a:lnTo>
                    <a:pt x="56837" y="155172"/>
                  </a:lnTo>
                  <a:lnTo>
                    <a:pt x="76387" y="164726"/>
                  </a:lnTo>
                  <a:lnTo>
                    <a:pt x="78510" y="176652"/>
                  </a:lnTo>
                  <a:lnTo>
                    <a:pt x="78510" y="174280"/>
                  </a:lnTo>
                  <a:lnTo>
                    <a:pt x="80696" y="174280"/>
                  </a:lnTo>
                  <a:lnTo>
                    <a:pt x="80696" y="171844"/>
                  </a:lnTo>
                  <a:lnTo>
                    <a:pt x="82883" y="171844"/>
                  </a:lnTo>
                  <a:lnTo>
                    <a:pt x="91564" y="176652"/>
                  </a:lnTo>
                  <a:lnTo>
                    <a:pt x="93750" y="176652"/>
                  </a:lnTo>
                  <a:lnTo>
                    <a:pt x="95936" y="179025"/>
                  </a:lnTo>
                  <a:lnTo>
                    <a:pt x="98060" y="183771"/>
                  </a:lnTo>
                  <a:lnTo>
                    <a:pt x="102432" y="186206"/>
                  </a:lnTo>
                  <a:lnTo>
                    <a:pt x="106742" y="186206"/>
                  </a:lnTo>
                  <a:lnTo>
                    <a:pt x="112988" y="188579"/>
                  </a:lnTo>
                  <a:lnTo>
                    <a:pt x="134661" y="188579"/>
                  </a:lnTo>
                  <a:lnTo>
                    <a:pt x="134661" y="179150"/>
                  </a:lnTo>
                  <a:lnTo>
                    <a:pt x="136847" y="174404"/>
                  </a:lnTo>
                  <a:lnTo>
                    <a:pt x="141219" y="169596"/>
                  </a:lnTo>
                  <a:lnTo>
                    <a:pt x="147464" y="169596"/>
                  </a:lnTo>
                  <a:lnTo>
                    <a:pt x="156146" y="171969"/>
                  </a:lnTo>
                  <a:lnTo>
                    <a:pt x="169200" y="176777"/>
                  </a:lnTo>
                  <a:lnTo>
                    <a:pt x="171324" y="179150"/>
                  </a:lnTo>
                  <a:lnTo>
                    <a:pt x="173760" y="179150"/>
                  </a:lnTo>
                  <a:lnTo>
                    <a:pt x="173760" y="181523"/>
                  </a:lnTo>
                  <a:lnTo>
                    <a:pt x="175946" y="186331"/>
                  </a:lnTo>
                  <a:lnTo>
                    <a:pt x="175946" y="188704"/>
                  </a:lnTo>
                  <a:lnTo>
                    <a:pt x="178132" y="191077"/>
                  </a:lnTo>
                  <a:lnTo>
                    <a:pt x="182441" y="193450"/>
                  </a:lnTo>
                  <a:lnTo>
                    <a:pt x="204177" y="193450"/>
                  </a:lnTo>
                  <a:lnTo>
                    <a:pt x="208487" y="191077"/>
                  </a:lnTo>
                  <a:lnTo>
                    <a:pt x="214732" y="188704"/>
                  </a:lnTo>
                  <a:lnTo>
                    <a:pt x="219042" y="183896"/>
                  </a:lnTo>
                  <a:lnTo>
                    <a:pt x="223414" y="181523"/>
                  </a:lnTo>
                  <a:lnTo>
                    <a:pt x="227724" y="176777"/>
                  </a:lnTo>
                  <a:lnTo>
                    <a:pt x="233970" y="174404"/>
                  </a:lnTo>
                  <a:lnTo>
                    <a:pt x="238279" y="171969"/>
                  </a:lnTo>
                  <a:lnTo>
                    <a:pt x="242652" y="171969"/>
                  </a:lnTo>
                  <a:lnTo>
                    <a:pt x="246961" y="174404"/>
                  </a:lnTo>
                  <a:lnTo>
                    <a:pt x="249147" y="176777"/>
                  </a:lnTo>
                  <a:lnTo>
                    <a:pt x="251333" y="176777"/>
                  </a:lnTo>
                  <a:lnTo>
                    <a:pt x="253457" y="179150"/>
                  </a:lnTo>
                  <a:lnTo>
                    <a:pt x="257829" y="179150"/>
                  </a:lnTo>
                  <a:lnTo>
                    <a:pt x="262139" y="176777"/>
                  </a:lnTo>
                  <a:lnTo>
                    <a:pt x="264325" y="171969"/>
                  </a:lnTo>
                  <a:lnTo>
                    <a:pt x="268697" y="167224"/>
                  </a:lnTo>
                  <a:lnTo>
                    <a:pt x="273006" y="171969"/>
                  </a:lnTo>
                  <a:lnTo>
                    <a:pt x="273006" y="176652"/>
                  </a:lnTo>
                  <a:lnTo>
                    <a:pt x="270883" y="179025"/>
                  </a:lnTo>
                  <a:lnTo>
                    <a:pt x="268697" y="183771"/>
                  </a:lnTo>
                  <a:lnTo>
                    <a:pt x="268697" y="186206"/>
                  </a:lnTo>
                  <a:lnTo>
                    <a:pt x="266510" y="188579"/>
                  </a:lnTo>
                  <a:lnTo>
                    <a:pt x="266510" y="193325"/>
                  </a:lnTo>
                  <a:lnTo>
                    <a:pt x="268697" y="195760"/>
                  </a:lnTo>
                  <a:lnTo>
                    <a:pt x="268697" y="198133"/>
                  </a:lnTo>
                  <a:lnTo>
                    <a:pt x="273006" y="202879"/>
                  </a:lnTo>
                  <a:lnTo>
                    <a:pt x="277379" y="202879"/>
                  </a:lnTo>
                  <a:lnTo>
                    <a:pt x="277379" y="200506"/>
                  </a:lnTo>
                  <a:lnTo>
                    <a:pt x="279564" y="198133"/>
                  </a:lnTo>
                  <a:lnTo>
                    <a:pt x="279564" y="190952"/>
                  </a:lnTo>
                  <a:lnTo>
                    <a:pt x="281688" y="193325"/>
                  </a:lnTo>
                  <a:lnTo>
                    <a:pt x="286060" y="193325"/>
                  </a:lnTo>
                  <a:lnTo>
                    <a:pt x="286060" y="183771"/>
                  </a:lnTo>
                  <a:lnTo>
                    <a:pt x="283874" y="183771"/>
                  </a:lnTo>
                  <a:lnTo>
                    <a:pt x="283874" y="171844"/>
                  </a:lnTo>
                  <a:lnTo>
                    <a:pt x="292556" y="171844"/>
                  </a:lnTo>
                  <a:lnTo>
                    <a:pt x="290370" y="174280"/>
                  </a:lnTo>
                  <a:lnTo>
                    <a:pt x="290370" y="176652"/>
                  </a:lnTo>
                  <a:lnTo>
                    <a:pt x="303424" y="176652"/>
                  </a:lnTo>
                  <a:lnTo>
                    <a:pt x="309669" y="174280"/>
                  </a:lnTo>
                  <a:lnTo>
                    <a:pt x="311855" y="171844"/>
                  </a:lnTo>
                  <a:lnTo>
                    <a:pt x="314042" y="171844"/>
                  </a:lnTo>
                  <a:lnTo>
                    <a:pt x="320287" y="164726"/>
                  </a:lnTo>
                  <a:lnTo>
                    <a:pt x="323660" y="164726"/>
                  </a:lnTo>
                  <a:lnTo>
                    <a:pt x="325846" y="167099"/>
                  </a:lnTo>
                  <a:lnTo>
                    <a:pt x="330156" y="169471"/>
                  </a:lnTo>
                  <a:lnTo>
                    <a:pt x="334528" y="174280"/>
                  </a:lnTo>
                  <a:lnTo>
                    <a:pt x="340774" y="174280"/>
                  </a:lnTo>
                  <a:lnTo>
                    <a:pt x="345146" y="176652"/>
                  </a:lnTo>
                  <a:lnTo>
                    <a:pt x="349455" y="176652"/>
                  </a:lnTo>
                  <a:lnTo>
                    <a:pt x="353828" y="174280"/>
                  </a:lnTo>
                  <a:lnTo>
                    <a:pt x="360074" y="174280"/>
                  </a:lnTo>
                  <a:lnTo>
                    <a:pt x="362259" y="171844"/>
                  </a:lnTo>
                  <a:lnTo>
                    <a:pt x="366569" y="169471"/>
                  </a:lnTo>
                  <a:lnTo>
                    <a:pt x="370941" y="164726"/>
                  </a:lnTo>
                  <a:lnTo>
                    <a:pt x="375251" y="162290"/>
                  </a:lnTo>
                  <a:lnTo>
                    <a:pt x="392614" y="162290"/>
                  </a:lnTo>
                  <a:lnTo>
                    <a:pt x="394800" y="164726"/>
                  </a:lnTo>
                  <a:lnTo>
                    <a:pt x="401046" y="164726"/>
                  </a:lnTo>
                  <a:lnTo>
                    <a:pt x="405418" y="159918"/>
                  </a:lnTo>
                  <a:lnTo>
                    <a:pt x="414100" y="159918"/>
                  </a:lnTo>
                  <a:lnTo>
                    <a:pt x="416286" y="155172"/>
                  </a:lnTo>
                  <a:lnTo>
                    <a:pt x="416286" y="152737"/>
                  </a:lnTo>
                  <a:lnTo>
                    <a:pt x="418472" y="152737"/>
                  </a:lnTo>
                  <a:lnTo>
                    <a:pt x="418472" y="162290"/>
                  </a:lnTo>
                  <a:lnTo>
                    <a:pt x="420596" y="164726"/>
                  </a:lnTo>
                  <a:lnTo>
                    <a:pt x="423594" y="164726"/>
                  </a:lnTo>
                  <a:lnTo>
                    <a:pt x="427966" y="162290"/>
                  </a:lnTo>
                  <a:lnTo>
                    <a:pt x="430089" y="159918"/>
                  </a:lnTo>
                  <a:lnTo>
                    <a:pt x="430089" y="155172"/>
                  </a:lnTo>
                  <a:lnTo>
                    <a:pt x="445329" y="155172"/>
                  </a:lnTo>
                  <a:lnTo>
                    <a:pt x="449639" y="159918"/>
                  </a:lnTo>
                  <a:lnTo>
                    <a:pt x="454011" y="159918"/>
                  </a:lnTo>
                  <a:lnTo>
                    <a:pt x="456197" y="157545"/>
                  </a:lnTo>
                  <a:lnTo>
                    <a:pt x="456197" y="155172"/>
                  </a:lnTo>
                  <a:lnTo>
                    <a:pt x="464879" y="155172"/>
                  </a:lnTo>
                  <a:lnTo>
                    <a:pt x="467002" y="157545"/>
                  </a:lnTo>
                  <a:lnTo>
                    <a:pt x="467002" y="164726"/>
                  </a:lnTo>
                  <a:close/>
                  <a:moveTo>
                    <a:pt x="34977" y="55013"/>
                  </a:moveTo>
                  <a:lnTo>
                    <a:pt x="23859" y="55013"/>
                  </a:lnTo>
                  <a:lnTo>
                    <a:pt x="23859" y="69312"/>
                  </a:lnTo>
                  <a:lnTo>
                    <a:pt x="28231" y="59821"/>
                  </a:lnTo>
                  <a:close/>
                  <a:moveTo>
                    <a:pt x="15427" y="64566"/>
                  </a:moveTo>
                  <a:lnTo>
                    <a:pt x="15427" y="66939"/>
                  </a:lnTo>
                  <a:lnTo>
                    <a:pt x="17613" y="69312"/>
                  </a:lnTo>
                  <a:lnTo>
                    <a:pt x="21986" y="69312"/>
                  </a:lnTo>
                  <a:lnTo>
                    <a:pt x="21986" y="64566"/>
                  </a:lnTo>
                  <a:lnTo>
                    <a:pt x="19799" y="62194"/>
                  </a:lnTo>
                  <a:lnTo>
                    <a:pt x="19799" y="59821"/>
                  </a:lnTo>
                  <a:lnTo>
                    <a:pt x="17613" y="59821"/>
                  </a:lnTo>
                  <a:lnTo>
                    <a:pt x="17613" y="62194"/>
                  </a:lnTo>
                  <a:close/>
                  <a:moveTo>
                    <a:pt x="2436" y="76743"/>
                  </a:moveTo>
                  <a:lnTo>
                    <a:pt x="8682" y="74370"/>
                  </a:lnTo>
                  <a:lnTo>
                    <a:pt x="10868" y="69562"/>
                  </a:lnTo>
                  <a:lnTo>
                    <a:pt x="0" y="69562"/>
                  </a:lnTo>
                  <a:close/>
                </a:path>
              </a:pathLst>
            </a:custGeom>
            <a:solidFill>
              <a:srgbClr val="A6A6A6"/>
            </a:solidFill>
            <a:ln w="6245" cap="flat">
              <a:noFill/>
              <a:prstDash val="solid"/>
              <a:miter/>
            </a:ln>
          </p:spPr>
          <p:txBody>
            <a:bodyPr rtlCol="0" anchor="ctr"/>
            <a:lstStyle/>
            <a:p>
              <a:endParaRPr lang="en-US" noProof="0" dirty="0"/>
            </a:p>
          </p:txBody>
        </p:sp>
        <p:sp>
          <p:nvSpPr>
            <p:cNvPr id="4904" name="Serbest Form 4903">
              <a:extLst>
                <a:ext uri="{FF2B5EF4-FFF2-40B4-BE49-F238E27FC236}">
                  <a16:creationId xmlns:a16="http://schemas.microsoft.com/office/drawing/2014/main" id="{187EC6FE-F7CD-5241-AE66-876ECBA1B9E0}"/>
                </a:ext>
              </a:extLst>
            </p:cNvPr>
            <p:cNvSpPr/>
            <p:nvPr/>
          </p:nvSpPr>
          <p:spPr>
            <a:xfrm>
              <a:off x="6273143" y="1235227"/>
              <a:ext cx="482304" cy="202878"/>
            </a:xfrm>
            <a:custGeom>
              <a:avLst/>
              <a:gdLst>
                <a:gd name="connsiteX0" fmla="*/ 37163 w 482304"/>
                <a:gd name="connsiteY0" fmla="*/ 112336 h 202878"/>
                <a:gd name="connsiteX1" fmla="*/ 34977 w 482304"/>
                <a:gd name="connsiteY1" fmla="*/ 112336 h 202878"/>
                <a:gd name="connsiteX2" fmla="*/ 34977 w 482304"/>
                <a:gd name="connsiteY2" fmla="*/ 124262 h 202878"/>
                <a:gd name="connsiteX3" fmla="*/ 37163 w 482304"/>
                <a:gd name="connsiteY3" fmla="*/ 129008 h 202878"/>
                <a:gd name="connsiteX4" fmla="*/ 39349 w 482304"/>
                <a:gd name="connsiteY4" fmla="*/ 131381 h 202878"/>
                <a:gd name="connsiteX5" fmla="*/ 41473 w 482304"/>
                <a:gd name="connsiteY5" fmla="*/ 129008 h 202878"/>
                <a:gd name="connsiteX6" fmla="*/ 41473 w 482304"/>
                <a:gd name="connsiteY6" fmla="*/ 126698 h 202878"/>
                <a:gd name="connsiteX7" fmla="*/ 43658 w 482304"/>
                <a:gd name="connsiteY7" fmla="*/ 124325 h 202878"/>
                <a:gd name="connsiteX8" fmla="*/ 43658 w 482304"/>
                <a:gd name="connsiteY8" fmla="*/ 119517 h 202878"/>
                <a:gd name="connsiteX9" fmla="*/ 482305 w 482304"/>
                <a:gd name="connsiteY9" fmla="*/ 160042 h 202878"/>
                <a:gd name="connsiteX10" fmla="*/ 482305 w 482304"/>
                <a:gd name="connsiteY10" fmla="*/ 155297 h 202878"/>
                <a:gd name="connsiteX11" fmla="*/ 473623 w 482304"/>
                <a:gd name="connsiteY11" fmla="*/ 152862 h 202878"/>
                <a:gd name="connsiteX12" fmla="*/ 473623 w 482304"/>
                <a:gd name="connsiteY12" fmla="*/ 140935 h 202878"/>
                <a:gd name="connsiteX13" fmla="*/ 460569 w 482304"/>
                <a:gd name="connsiteY13" fmla="*/ 133816 h 202878"/>
                <a:gd name="connsiteX14" fmla="*/ 462755 w 482304"/>
                <a:gd name="connsiteY14" fmla="*/ 131381 h 202878"/>
                <a:gd name="connsiteX15" fmla="*/ 464941 w 482304"/>
                <a:gd name="connsiteY15" fmla="*/ 126635 h 202878"/>
                <a:gd name="connsiteX16" fmla="*/ 464941 w 482304"/>
                <a:gd name="connsiteY16" fmla="*/ 124262 h 202878"/>
                <a:gd name="connsiteX17" fmla="*/ 467065 w 482304"/>
                <a:gd name="connsiteY17" fmla="*/ 121827 h 202878"/>
                <a:gd name="connsiteX18" fmla="*/ 464941 w 482304"/>
                <a:gd name="connsiteY18" fmla="*/ 121827 h 202878"/>
                <a:gd name="connsiteX19" fmla="*/ 462755 w 482304"/>
                <a:gd name="connsiteY19" fmla="*/ 119454 h 202878"/>
                <a:gd name="connsiteX20" fmla="*/ 462755 w 482304"/>
                <a:gd name="connsiteY20" fmla="*/ 114709 h 202878"/>
                <a:gd name="connsiteX21" fmla="*/ 458383 w 482304"/>
                <a:gd name="connsiteY21" fmla="*/ 109900 h 202878"/>
                <a:gd name="connsiteX22" fmla="*/ 458383 w 482304"/>
                <a:gd name="connsiteY22" fmla="*/ 97974 h 202878"/>
                <a:gd name="connsiteX23" fmla="*/ 452137 w 482304"/>
                <a:gd name="connsiteY23" fmla="*/ 88420 h 202878"/>
                <a:gd name="connsiteX24" fmla="*/ 460819 w 482304"/>
                <a:gd name="connsiteY24" fmla="*/ 88420 h 202878"/>
                <a:gd name="connsiteX25" fmla="*/ 460819 w 482304"/>
                <a:gd name="connsiteY25" fmla="*/ 86047 h 202878"/>
                <a:gd name="connsiteX26" fmla="*/ 463005 w 482304"/>
                <a:gd name="connsiteY26" fmla="*/ 83674 h 202878"/>
                <a:gd name="connsiteX27" fmla="*/ 460819 w 482304"/>
                <a:gd name="connsiteY27" fmla="*/ 78866 h 202878"/>
                <a:gd name="connsiteX28" fmla="*/ 460819 w 482304"/>
                <a:gd name="connsiteY28" fmla="*/ 74120 h 202878"/>
                <a:gd name="connsiteX29" fmla="*/ 458633 w 482304"/>
                <a:gd name="connsiteY29" fmla="*/ 71747 h 202878"/>
                <a:gd name="connsiteX30" fmla="*/ 458633 w 482304"/>
                <a:gd name="connsiteY30" fmla="*/ 69312 h 202878"/>
                <a:gd name="connsiteX31" fmla="*/ 456509 w 482304"/>
                <a:gd name="connsiteY31" fmla="*/ 69312 h 202878"/>
                <a:gd name="connsiteX32" fmla="*/ 452137 w 482304"/>
                <a:gd name="connsiteY32" fmla="*/ 71747 h 202878"/>
                <a:gd name="connsiteX33" fmla="*/ 447765 w 482304"/>
                <a:gd name="connsiteY33" fmla="*/ 71747 h 202878"/>
                <a:gd name="connsiteX34" fmla="*/ 443455 w 482304"/>
                <a:gd name="connsiteY34" fmla="*/ 69312 h 202878"/>
                <a:gd name="connsiteX35" fmla="*/ 441270 w 482304"/>
                <a:gd name="connsiteY35" fmla="*/ 66939 h 202878"/>
                <a:gd name="connsiteX36" fmla="*/ 439083 w 482304"/>
                <a:gd name="connsiteY36" fmla="*/ 62194 h 202878"/>
                <a:gd name="connsiteX37" fmla="*/ 439083 w 482304"/>
                <a:gd name="connsiteY37" fmla="*/ 57385 h 202878"/>
                <a:gd name="connsiteX38" fmla="*/ 434774 w 482304"/>
                <a:gd name="connsiteY38" fmla="*/ 43086 h 202878"/>
                <a:gd name="connsiteX39" fmla="*/ 432588 w 482304"/>
                <a:gd name="connsiteY39" fmla="*/ 38278 h 202878"/>
                <a:gd name="connsiteX40" fmla="*/ 432588 w 482304"/>
                <a:gd name="connsiteY40" fmla="*/ 33532 h 202878"/>
                <a:gd name="connsiteX41" fmla="*/ 430402 w 482304"/>
                <a:gd name="connsiteY41" fmla="*/ 31159 h 202878"/>
                <a:gd name="connsiteX42" fmla="*/ 421720 w 482304"/>
                <a:gd name="connsiteY42" fmla="*/ 31159 h 202878"/>
                <a:gd name="connsiteX43" fmla="*/ 421720 w 482304"/>
                <a:gd name="connsiteY43" fmla="*/ 28786 h 202878"/>
                <a:gd name="connsiteX44" fmla="*/ 419596 w 482304"/>
                <a:gd name="connsiteY44" fmla="*/ 23978 h 202878"/>
                <a:gd name="connsiteX45" fmla="*/ 417410 w 482304"/>
                <a:gd name="connsiteY45" fmla="*/ 21605 h 202878"/>
                <a:gd name="connsiteX46" fmla="*/ 413038 w 482304"/>
                <a:gd name="connsiteY46" fmla="*/ 19232 h 202878"/>
                <a:gd name="connsiteX47" fmla="*/ 408729 w 482304"/>
                <a:gd name="connsiteY47" fmla="*/ 19232 h 202878"/>
                <a:gd name="connsiteX48" fmla="*/ 404356 w 482304"/>
                <a:gd name="connsiteY48" fmla="*/ 21605 h 202878"/>
                <a:gd name="connsiteX49" fmla="*/ 402171 w 482304"/>
                <a:gd name="connsiteY49" fmla="*/ 23978 h 202878"/>
                <a:gd name="connsiteX50" fmla="*/ 389179 w 482304"/>
                <a:gd name="connsiteY50" fmla="*/ 21605 h 202878"/>
                <a:gd name="connsiteX51" fmla="*/ 384807 w 482304"/>
                <a:gd name="connsiteY51" fmla="*/ 26351 h 202878"/>
                <a:gd name="connsiteX52" fmla="*/ 371816 w 482304"/>
                <a:gd name="connsiteY52" fmla="*/ 35905 h 202878"/>
                <a:gd name="connsiteX53" fmla="*/ 367444 w 482304"/>
                <a:gd name="connsiteY53" fmla="*/ 38278 h 202878"/>
                <a:gd name="connsiteX54" fmla="*/ 336776 w 482304"/>
                <a:gd name="connsiteY54" fmla="*/ 38278 h 202878"/>
                <a:gd name="connsiteX55" fmla="*/ 317289 w 482304"/>
                <a:gd name="connsiteY55" fmla="*/ 43086 h 202878"/>
                <a:gd name="connsiteX56" fmla="*/ 293368 w 482304"/>
                <a:gd name="connsiteY56" fmla="*/ 33532 h 202878"/>
                <a:gd name="connsiteX57" fmla="*/ 284686 w 482304"/>
                <a:gd name="connsiteY57" fmla="*/ 38278 h 202878"/>
                <a:gd name="connsiteX58" fmla="*/ 284686 w 482304"/>
                <a:gd name="connsiteY58" fmla="*/ 35905 h 202878"/>
                <a:gd name="connsiteX59" fmla="*/ 282500 w 482304"/>
                <a:gd name="connsiteY59" fmla="*/ 33532 h 202878"/>
                <a:gd name="connsiteX60" fmla="*/ 280376 w 482304"/>
                <a:gd name="connsiteY60" fmla="*/ 28786 h 202878"/>
                <a:gd name="connsiteX61" fmla="*/ 278190 w 482304"/>
                <a:gd name="connsiteY61" fmla="*/ 26351 h 202878"/>
                <a:gd name="connsiteX62" fmla="*/ 273693 w 482304"/>
                <a:gd name="connsiteY62" fmla="*/ 26351 h 202878"/>
                <a:gd name="connsiteX63" fmla="*/ 269384 w 482304"/>
                <a:gd name="connsiteY63" fmla="*/ 28786 h 202878"/>
                <a:gd name="connsiteX64" fmla="*/ 267198 w 482304"/>
                <a:gd name="connsiteY64" fmla="*/ 31159 h 202878"/>
                <a:gd name="connsiteX65" fmla="*/ 256330 w 482304"/>
                <a:gd name="connsiteY65" fmla="*/ 23978 h 202878"/>
                <a:gd name="connsiteX66" fmla="*/ 256330 w 482304"/>
                <a:gd name="connsiteY66" fmla="*/ 14300 h 202878"/>
                <a:gd name="connsiteX67" fmla="*/ 238966 w 482304"/>
                <a:gd name="connsiteY67" fmla="*/ 19108 h 202878"/>
                <a:gd name="connsiteX68" fmla="*/ 230285 w 482304"/>
                <a:gd name="connsiteY68" fmla="*/ 11927 h 202878"/>
                <a:gd name="connsiteX69" fmla="*/ 228099 w 482304"/>
                <a:gd name="connsiteY69" fmla="*/ 4746 h 202878"/>
                <a:gd name="connsiteX70" fmla="*/ 225912 w 482304"/>
                <a:gd name="connsiteY70" fmla="*/ 4746 h 202878"/>
                <a:gd name="connsiteX71" fmla="*/ 223789 w 482304"/>
                <a:gd name="connsiteY71" fmla="*/ 7119 h 202878"/>
                <a:gd name="connsiteX72" fmla="*/ 217543 w 482304"/>
                <a:gd name="connsiteY72" fmla="*/ 7119 h 202878"/>
                <a:gd name="connsiteX73" fmla="*/ 213233 w 482304"/>
                <a:gd name="connsiteY73" fmla="*/ 9554 h 202878"/>
                <a:gd name="connsiteX74" fmla="*/ 202366 w 482304"/>
                <a:gd name="connsiteY74" fmla="*/ 9554 h 202878"/>
                <a:gd name="connsiteX75" fmla="*/ 193684 w 482304"/>
                <a:gd name="connsiteY75" fmla="*/ 7119 h 202878"/>
                <a:gd name="connsiteX76" fmla="*/ 182816 w 482304"/>
                <a:gd name="connsiteY76" fmla="*/ 7119 h 202878"/>
                <a:gd name="connsiteX77" fmla="*/ 178507 w 482304"/>
                <a:gd name="connsiteY77" fmla="*/ 9554 h 202878"/>
                <a:gd name="connsiteX78" fmla="*/ 165453 w 482304"/>
                <a:gd name="connsiteY78" fmla="*/ 14300 h 202878"/>
                <a:gd name="connsiteX79" fmla="*/ 161143 w 482304"/>
                <a:gd name="connsiteY79" fmla="*/ 16672 h 202878"/>
                <a:gd name="connsiteX80" fmla="*/ 158957 w 482304"/>
                <a:gd name="connsiteY80" fmla="*/ 19108 h 202878"/>
                <a:gd name="connsiteX81" fmla="*/ 154585 w 482304"/>
                <a:gd name="connsiteY81" fmla="*/ 21480 h 202878"/>
                <a:gd name="connsiteX82" fmla="*/ 150275 w 482304"/>
                <a:gd name="connsiteY82" fmla="*/ 26226 h 202878"/>
                <a:gd name="connsiteX83" fmla="*/ 148089 w 482304"/>
                <a:gd name="connsiteY83" fmla="*/ 26226 h 202878"/>
                <a:gd name="connsiteX84" fmla="*/ 143717 w 482304"/>
                <a:gd name="connsiteY84" fmla="*/ 35780 h 202878"/>
                <a:gd name="connsiteX85" fmla="*/ 137471 w 482304"/>
                <a:gd name="connsiteY85" fmla="*/ 35780 h 202878"/>
                <a:gd name="connsiteX86" fmla="*/ 128789 w 482304"/>
                <a:gd name="connsiteY86" fmla="*/ 33407 h 202878"/>
                <a:gd name="connsiteX87" fmla="*/ 107054 w 482304"/>
                <a:gd name="connsiteY87" fmla="*/ 33407 h 202878"/>
                <a:gd name="connsiteX88" fmla="*/ 102744 w 482304"/>
                <a:gd name="connsiteY88" fmla="*/ 31034 h 202878"/>
                <a:gd name="connsiteX89" fmla="*/ 96498 w 482304"/>
                <a:gd name="connsiteY89" fmla="*/ 31034 h 202878"/>
                <a:gd name="connsiteX90" fmla="*/ 92126 w 482304"/>
                <a:gd name="connsiteY90" fmla="*/ 28662 h 202878"/>
                <a:gd name="connsiteX91" fmla="*/ 87817 w 482304"/>
                <a:gd name="connsiteY91" fmla="*/ 28662 h 202878"/>
                <a:gd name="connsiteX92" fmla="*/ 85631 w 482304"/>
                <a:gd name="connsiteY92" fmla="*/ 26226 h 202878"/>
                <a:gd name="connsiteX93" fmla="*/ 72577 w 482304"/>
                <a:gd name="connsiteY93" fmla="*/ 26226 h 202878"/>
                <a:gd name="connsiteX94" fmla="*/ 68267 w 482304"/>
                <a:gd name="connsiteY94" fmla="*/ 21480 h 202878"/>
                <a:gd name="connsiteX95" fmla="*/ 66081 w 482304"/>
                <a:gd name="connsiteY95" fmla="*/ 14300 h 202878"/>
                <a:gd name="connsiteX96" fmla="*/ 66081 w 482304"/>
                <a:gd name="connsiteY96" fmla="*/ 9554 h 202878"/>
                <a:gd name="connsiteX97" fmla="*/ 61334 w 482304"/>
                <a:gd name="connsiteY97" fmla="*/ 9554 h 202878"/>
                <a:gd name="connsiteX98" fmla="*/ 57025 w 482304"/>
                <a:gd name="connsiteY98" fmla="*/ 7119 h 202878"/>
                <a:gd name="connsiteX99" fmla="*/ 52652 w 482304"/>
                <a:gd name="connsiteY99" fmla="*/ 7119 h 202878"/>
                <a:gd name="connsiteX100" fmla="*/ 48343 w 482304"/>
                <a:gd name="connsiteY100" fmla="*/ 0 h 202878"/>
                <a:gd name="connsiteX101" fmla="*/ 43971 w 482304"/>
                <a:gd name="connsiteY101" fmla="*/ 7119 h 202878"/>
                <a:gd name="connsiteX102" fmla="*/ 33103 w 482304"/>
                <a:gd name="connsiteY102" fmla="*/ 4746 h 202878"/>
                <a:gd name="connsiteX103" fmla="*/ 26857 w 482304"/>
                <a:gd name="connsiteY103" fmla="*/ 14300 h 202878"/>
                <a:gd name="connsiteX104" fmla="*/ 29043 w 482304"/>
                <a:gd name="connsiteY104" fmla="*/ 16672 h 202878"/>
                <a:gd name="connsiteX105" fmla="*/ 33353 w 482304"/>
                <a:gd name="connsiteY105" fmla="*/ 16672 h 202878"/>
                <a:gd name="connsiteX106" fmla="*/ 33353 w 482304"/>
                <a:gd name="connsiteY106" fmla="*/ 19108 h 202878"/>
                <a:gd name="connsiteX107" fmla="*/ 35539 w 482304"/>
                <a:gd name="connsiteY107" fmla="*/ 21480 h 202878"/>
                <a:gd name="connsiteX108" fmla="*/ 35539 w 482304"/>
                <a:gd name="connsiteY108" fmla="*/ 26226 h 202878"/>
                <a:gd name="connsiteX109" fmla="*/ 29293 w 482304"/>
                <a:gd name="connsiteY109" fmla="*/ 26226 h 202878"/>
                <a:gd name="connsiteX110" fmla="*/ 27107 w 482304"/>
                <a:gd name="connsiteY110" fmla="*/ 28662 h 202878"/>
                <a:gd name="connsiteX111" fmla="*/ 27107 w 482304"/>
                <a:gd name="connsiteY111" fmla="*/ 31034 h 202878"/>
                <a:gd name="connsiteX112" fmla="*/ 29293 w 482304"/>
                <a:gd name="connsiteY112" fmla="*/ 33407 h 202878"/>
                <a:gd name="connsiteX113" fmla="*/ 29293 w 482304"/>
                <a:gd name="connsiteY113" fmla="*/ 38153 h 202878"/>
                <a:gd name="connsiteX114" fmla="*/ 27107 w 482304"/>
                <a:gd name="connsiteY114" fmla="*/ 42961 h 202878"/>
                <a:gd name="connsiteX115" fmla="*/ 27107 w 482304"/>
                <a:gd name="connsiteY115" fmla="*/ 45521 h 202878"/>
                <a:gd name="connsiteX116" fmla="*/ 24921 w 482304"/>
                <a:gd name="connsiteY116" fmla="*/ 47894 h 202878"/>
                <a:gd name="connsiteX117" fmla="*/ 24921 w 482304"/>
                <a:gd name="connsiteY117" fmla="*/ 52702 h 202878"/>
                <a:gd name="connsiteX118" fmla="*/ 27107 w 482304"/>
                <a:gd name="connsiteY118" fmla="*/ 52702 h 202878"/>
                <a:gd name="connsiteX119" fmla="*/ 33353 w 482304"/>
                <a:gd name="connsiteY119" fmla="*/ 50329 h 202878"/>
                <a:gd name="connsiteX120" fmla="*/ 37725 w 482304"/>
                <a:gd name="connsiteY120" fmla="*/ 50329 h 202878"/>
                <a:gd name="connsiteX121" fmla="*/ 39911 w 482304"/>
                <a:gd name="connsiteY121" fmla="*/ 47894 h 202878"/>
                <a:gd name="connsiteX122" fmla="*/ 42034 w 482304"/>
                <a:gd name="connsiteY122" fmla="*/ 47894 h 202878"/>
                <a:gd name="connsiteX123" fmla="*/ 42034 w 482304"/>
                <a:gd name="connsiteY123" fmla="*/ 52702 h 202878"/>
                <a:gd name="connsiteX124" fmla="*/ 44221 w 482304"/>
                <a:gd name="connsiteY124" fmla="*/ 52702 h 202878"/>
                <a:gd name="connsiteX125" fmla="*/ 46407 w 482304"/>
                <a:gd name="connsiteY125" fmla="*/ 50329 h 202878"/>
                <a:gd name="connsiteX126" fmla="*/ 50779 w 482304"/>
                <a:gd name="connsiteY126" fmla="*/ 47894 h 202878"/>
                <a:gd name="connsiteX127" fmla="*/ 59461 w 482304"/>
                <a:gd name="connsiteY127" fmla="*/ 38340 h 202878"/>
                <a:gd name="connsiteX128" fmla="*/ 61334 w 482304"/>
                <a:gd name="connsiteY128" fmla="*/ 38340 h 202878"/>
                <a:gd name="connsiteX129" fmla="*/ 63520 w 482304"/>
                <a:gd name="connsiteY129" fmla="*/ 35967 h 202878"/>
                <a:gd name="connsiteX130" fmla="*/ 67892 w 482304"/>
                <a:gd name="connsiteY130" fmla="*/ 35967 h 202878"/>
                <a:gd name="connsiteX131" fmla="*/ 74138 w 482304"/>
                <a:gd name="connsiteY131" fmla="*/ 33595 h 202878"/>
                <a:gd name="connsiteX132" fmla="*/ 78448 w 482304"/>
                <a:gd name="connsiteY132" fmla="*/ 33595 h 202878"/>
                <a:gd name="connsiteX133" fmla="*/ 91502 w 482304"/>
                <a:gd name="connsiteY133" fmla="*/ 40776 h 202878"/>
                <a:gd name="connsiteX134" fmla="*/ 97748 w 482304"/>
                <a:gd name="connsiteY134" fmla="*/ 43148 h 202878"/>
                <a:gd name="connsiteX135" fmla="*/ 102120 w 482304"/>
                <a:gd name="connsiteY135" fmla="*/ 43148 h 202878"/>
                <a:gd name="connsiteX136" fmla="*/ 104306 w 482304"/>
                <a:gd name="connsiteY136" fmla="*/ 45521 h 202878"/>
                <a:gd name="connsiteX137" fmla="*/ 98060 w 482304"/>
                <a:gd name="connsiteY137" fmla="*/ 45521 h 202878"/>
                <a:gd name="connsiteX138" fmla="*/ 93750 w 482304"/>
                <a:gd name="connsiteY138" fmla="*/ 47894 h 202878"/>
                <a:gd name="connsiteX139" fmla="*/ 89378 w 482304"/>
                <a:gd name="connsiteY139" fmla="*/ 47894 h 202878"/>
                <a:gd name="connsiteX140" fmla="*/ 89378 w 482304"/>
                <a:gd name="connsiteY140" fmla="*/ 52702 h 202878"/>
                <a:gd name="connsiteX141" fmla="*/ 87255 w 482304"/>
                <a:gd name="connsiteY141" fmla="*/ 55075 h 202878"/>
                <a:gd name="connsiteX142" fmla="*/ 67705 w 482304"/>
                <a:gd name="connsiteY142" fmla="*/ 57448 h 202878"/>
                <a:gd name="connsiteX143" fmla="*/ 50342 w 482304"/>
                <a:gd name="connsiteY143" fmla="*/ 55075 h 202878"/>
                <a:gd name="connsiteX144" fmla="*/ 43783 w 482304"/>
                <a:gd name="connsiteY144" fmla="*/ 55075 h 202878"/>
                <a:gd name="connsiteX145" fmla="*/ 35102 w 482304"/>
                <a:gd name="connsiteY145" fmla="*/ 59883 h 202878"/>
                <a:gd name="connsiteX146" fmla="*/ 30792 w 482304"/>
                <a:gd name="connsiteY146" fmla="*/ 64629 h 202878"/>
                <a:gd name="connsiteX147" fmla="*/ 30792 w 482304"/>
                <a:gd name="connsiteY147" fmla="*/ 69375 h 202878"/>
                <a:gd name="connsiteX148" fmla="*/ 28606 w 482304"/>
                <a:gd name="connsiteY148" fmla="*/ 76556 h 202878"/>
                <a:gd name="connsiteX149" fmla="*/ 28606 w 482304"/>
                <a:gd name="connsiteY149" fmla="*/ 81364 h 202878"/>
                <a:gd name="connsiteX150" fmla="*/ 26420 w 482304"/>
                <a:gd name="connsiteY150" fmla="*/ 83737 h 202878"/>
                <a:gd name="connsiteX151" fmla="*/ 26420 w 482304"/>
                <a:gd name="connsiteY151" fmla="*/ 86109 h 202878"/>
                <a:gd name="connsiteX152" fmla="*/ 41598 w 482304"/>
                <a:gd name="connsiteY152" fmla="*/ 86109 h 202878"/>
                <a:gd name="connsiteX153" fmla="*/ 41598 w 482304"/>
                <a:gd name="connsiteY153" fmla="*/ 95476 h 202878"/>
                <a:gd name="connsiteX154" fmla="*/ 43783 w 482304"/>
                <a:gd name="connsiteY154" fmla="*/ 97849 h 202878"/>
                <a:gd name="connsiteX155" fmla="*/ 45969 w 482304"/>
                <a:gd name="connsiteY155" fmla="*/ 102657 h 202878"/>
                <a:gd name="connsiteX156" fmla="*/ 48156 w 482304"/>
                <a:gd name="connsiteY156" fmla="*/ 105030 h 202878"/>
                <a:gd name="connsiteX157" fmla="*/ 45969 w 482304"/>
                <a:gd name="connsiteY157" fmla="*/ 112211 h 202878"/>
                <a:gd name="connsiteX158" fmla="*/ 50342 w 482304"/>
                <a:gd name="connsiteY158" fmla="*/ 119329 h 202878"/>
                <a:gd name="connsiteX159" fmla="*/ 45969 w 482304"/>
                <a:gd name="connsiteY159" fmla="*/ 126510 h 202878"/>
                <a:gd name="connsiteX160" fmla="*/ 59023 w 482304"/>
                <a:gd name="connsiteY160" fmla="*/ 140810 h 202878"/>
                <a:gd name="connsiteX161" fmla="*/ 56837 w 482304"/>
                <a:gd name="connsiteY161" fmla="*/ 155172 h 202878"/>
                <a:gd name="connsiteX162" fmla="*/ 76387 w 482304"/>
                <a:gd name="connsiteY162" fmla="*/ 164726 h 202878"/>
                <a:gd name="connsiteX163" fmla="*/ 78510 w 482304"/>
                <a:gd name="connsiteY163" fmla="*/ 176652 h 202878"/>
                <a:gd name="connsiteX164" fmla="*/ 78510 w 482304"/>
                <a:gd name="connsiteY164" fmla="*/ 174280 h 202878"/>
                <a:gd name="connsiteX165" fmla="*/ 80696 w 482304"/>
                <a:gd name="connsiteY165" fmla="*/ 174280 h 202878"/>
                <a:gd name="connsiteX166" fmla="*/ 80696 w 482304"/>
                <a:gd name="connsiteY166" fmla="*/ 171844 h 202878"/>
                <a:gd name="connsiteX167" fmla="*/ 82883 w 482304"/>
                <a:gd name="connsiteY167" fmla="*/ 171844 h 202878"/>
                <a:gd name="connsiteX168" fmla="*/ 91564 w 482304"/>
                <a:gd name="connsiteY168" fmla="*/ 176652 h 202878"/>
                <a:gd name="connsiteX169" fmla="*/ 93750 w 482304"/>
                <a:gd name="connsiteY169" fmla="*/ 176652 h 202878"/>
                <a:gd name="connsiteX170" fmla="*/ 95936 w 482304"/>
                <a:gd name="connsiteY170" fmla="*/ 179025 h 202878"/>
                <a:gd name="connsiteX171" fmla="*/ 98060 w 482304"/>
                <a:gd name="connsiteY171" fmla="*/ 183771 h 202878"/>
                <a:gd name="connsiteX172" fmla="*/ 102432 w 482304"/>
                <a:gd name="connsiteY172" fmla="*/ 186206 h 202878"/>
                <a:gd name="connsiteX173" fmla="*/ 106742 w 482304"/>
                <a:gd name="connsiteY173" fmla="*/ 186206 h 202878"/>
                <a:gd name="connsiteX174" fmla="*/ 112988 w 482304"/>
                <a:gd name="connsiteY174" fmla="*/ 188579 h 202878"/>
                <a:gd name="connsiteX175" fmla="*/ 134661 w 482304"/>
                <a:gd name="connsiteY175" fmla="*/ 188579 h 202878"/>
                <a:gd name="connsiteX176" fmla="*/ 134661 w 482304"/>
                <a:gd name="connsiteY176" fmla="*/ 179150 h 202878"/>
                <a:gd name="connsiteX177" fmla="*/ 136847 w 482304"/>
                <a:gd name="connsiteY177" fmla="*/ 174404 h 202878"/>
                <a:gd name="connsiteX178" fmla="*/ 141219 w 482304"/>
                <a:gd name="connsiteY178" fmla="*/ 169596 h 202878"/>
                <a:gd name="connsiteX179" fmla="*/ 147464 w 482304"/>
                <a:gd name="connsiteY179" fmla="*/ 169596 h 202878"/>
                <a:gd name="connsiteX180" fmla="*/ 156146 w 482304"/>
                <a:gd name="connsiteY180" fmla="*/ 171969 h 202878"/>
                <a:gd name="connsiteX181" fmla="*/ 169200 w 482304"/>
                <a:gd name="connsiteY181" fmla="*/ 176777 h 202878"/>
                <a:gd name="connsiteX182" fmla="*/ 171324 w 482304"/>
                <a:gd name="connsiteY182" fmla="*/ 179150 h 202878"/>
                <a:gd name="connsiteX183" fmla="*/ 173760 w 482304"/>
                <a:gd name="connsiteY183" fmla="*/ 179150 h 202878"/>
                <a:gd name="connsiteX184" fmla="*/ 173760 w 482304"/>
                <a:gd name="connsiteY184" fmla="*/ 181523 h 202878"/>
                <a:gd name="connsiteX185" fmla="*/ 175946 w 482304"/>
                <a:gd name="connsiteY185" fmla="*/ 186331 h 202878"/>
                <a:gd name="connsiteX186" fmla="*/ 175946 w 482304"/>
                <a:gd name="connsiteY186" fmla="*/ 188704 h 202878"/>
                <a:gd name="connsiteX187" fmla="*/ 178132 w 482304"/>
                <a:gd name="connsiteY187" fmla="*/ 191077 h 202878"/>
                <a:gd name="connsiteX188" fmla="*/ 182441 w 482304"/>
                <a:gd name="connsiteY188" fmla="*/ 193450 h 202878"/>
                <a:gd name="connsiteX189" fmla="*/ 204177 w 482304"/>
                <a:gd name="connsiteY189" fmla="*/ 193450 h 202878"/>
                <a:gd name="connsiteX190" fmla="*/ 208487 w 482304"/>
                <a:gd name="connsiteY190" fmla="*/ 191077 h 202878"/>
                <a:gd name="connsiteX191" fmla="*/ 214732 w 482304"/>
                <a:gd name="connsiteY191" fmla="*/ 188704 h 202878"/>
                <a:gd name="connsiteX192" fmla="*/ 219042 w 482304"/>
                <a:gd name="connsiteY192" fmla="*/ 183896 h 202878"/>
                <a:gd name="connsiteX193" fmla="*/ 223414 w 482304"/>
                <a:gd name="connsiteY193" fmla="*/ 181523 h 202878"/>
                <a:gd name="connsiteX194" fmla="*/ 227724 w 482304"/>
                <a:gd name="connsiteY194" fmla="*/ 176777 h 202878"/>
                <a:gd name="connsiteX195" fmla="*/ 233970 w 482304"/>
                <a:gd name="connsiteY195" fmla="*/ 174404 h 202878"/>
                <a:gd name="connsiteX196" fmla="*/ 238279 w 482304"/>
                <a:gd name="connsiteY196" fmla="*/ 171969 h 202878"/>
                <a:gd name="connsiteX197" fmla="*/ 242652 w 482304"/>
                <a:gd name="connsiteY197" fmla="*/ 171969 h 202878"/>
                <a:gd name="connsiteX198" fmla="*/ 246961 w 482304"/>
                <a:gd name="connsiteY198" fmla="*/ 174404 h 202878"/>
                <a:gd name="connsiteX199" fmla="*/ 249147 w 482304"/>
                <a:gd name="connsiteY199" fmla="*/ 176777 h 202878"/>
                <a:gd name="connsiteX200" fmla="*/ 251333 w 482304"/>
                <a:gd name="connsiteY200" fmla="*/ 176777 h 202878"/>
                <a:gd name="connsiteX201" fmla="*/ 253457 w 482304"/>
                <a:gd name="connsiteY201" fmla="*/ 179150 h 202878"/>
                <a:gd name="connsiteX202" fmla="*/ 257829 w 482304"/>
                <a:gd name="connsiteY202" fmla="*/ 179150 h 202878"/>
                <a:gd name="connsiteX203" fmla="*/ 262139 w 482304"/>
                <a:gd name="connsiteY203" fmla="*/ 176777 h 202878"/>
                <a:gd name="connsiteX204" fmla="*/ 264325 w 482304"/>
                <a:gd name="connsiteY204" fmla="*/ 171969 h 202878"/>
                <a:gd name="connsiteX205" fmla="*/ 268697 w 482304"/>
                <a:gd name="connsiteY205" fmla="*/ 167224 h 202878"/>
                <a:gd name="connsiteX206" fmla="*/ 273006 w 482304"/>
                <a:gd name="connsiteY206" fmla="*/ 171969 h 202878"/>
                <a:gd name="connsiteX207" fmla="*/ 273006 w 482304"/>
                <a:gd name="connsiteY207" fmla="*/ 176652 h 202878"/>
                <a:gd name="connsiteX208" fmla="*/ 270883 w 482304"/>
                <a:gd name="connsiteY208" fmla="*/ 179025 h 202878"/>
                <a:gd name="connsiteX209" fmla="*/ 268697 w 482304"/>
                <a:gd name="connsiteY209" fmla="*/ 183771 h 202878"/>
                <a:gd name="connsiteX210" fmla="*/ 268697 w 482304"/>
                <a:gd name="connsiteY210" fmla="*/ 186206 h 202878"/>
                <a:gd name="connsiteX211" fmla="*/ 266510 w 482304"/>
                <a:gd name="connsiteY211" fmla="*/ 188579 h 202878"/>
                <a:gd name="connsiteX212" fmla="*/ 266510 w 482304"/>
                <a:gd name="connsiteY212" fmla="*/ 193325 h 202878"/>
                <a:gd name="connsiteX213" fmla="*/ 268697 w 482304"/>
                <a:gd name="connsiteY213" fmla="*/ 195760 h 202878"/>
                <a:gd name="connsiteX214" fmla="*/ 268697 w 482304"/>
                <a:gd name="connsiteY214" fmla="*/ 198133 h 202878"/>
                <a:gd name="connsiteX215" fmla="*/ 273006 w 482304"/>
                <a:gd name="connsiteY215" fmla="*/ 202879 h 202878"/>
                <a:gd name="connsiteX216" fmla="*/ 277379 w 482304"/>
                <a:gd name="connsiteY216" fmla="*/ 202879 h 202878"/>
                <a:gd name="connsiteX217" fmla="*/ 277379 w 482304"/>
                <a:gd name="connsiteY217" fmla="*/ 200506 h 202878"/>
                <a:gd name="connsiteX218" fmla="*/ 279564 w 482304"/>
                <a:gd name="connsiteY218" fmla="*/ 198133 h 202878"/>
                <a:gd name="connsiteX219" fmla="*/ 279564 w 482304"/>
                <a:gd name="connsiteY219" fmla="*/ 190952 h 202878"/>
                <a:gd name="connsiteX220" fmla="*/ 281688 w 482304"/>
                <a:gd name="connsiteY220" fmla="*/ 193325 h 202878"/>
                <a:gd name="connsiteX221" fmla="*/ 286060 w 482304"/>
                <a:gd name="connsiteY221" fmla="*/ 193325 h 202878"/>
                <a:gd name="connsiteX222" fmla="*/ 286060 w 482304"/>
                <a:gd name="connsiteY222" fmla="*/ 183771 h 202878"/>
                <a:gd name="connsiteX223" fmla="*/ 283874 w 482304"/>
                <a:gd name="connsiteY223" fmla="*/ 183771 h 202878"/>
                <a:gd name="connsiteX224" fmla="*/ 283874 w 482304"/>
                <a:gd name="connsiteY224" fmla="*/ 171844 h 202878"/>
                <a:gd name="connsiteX225" fmla="*/ 292556 w 482304"/>
                <a:gd name="connsiteY225" fmla="*/ 171844 h 202878"/>
                <a:gd name="connsiteX226" fmla="*/ 290370 w 482304"/>
                <a:gd name="connsiteY226" fmla="*/ 174280 h 202878"/>
                <a:gd name="connsiteX227" fmla="*/ 290370 w 482304"/>
                <a:gd name="connsiteY227" fmla="*/ 176652 h 202878"/>
                <a:gd name="connsiteX228" fmla="*/ 303424 w 482304"/>
                <a:gd name="connsiteY228" fmla="*/ 176652 h 202878"/>
                <a:gd name="connsiteX229" fmla="*/ 309669 w 482304"/>
                <a:gd name="connsiteY229" fmla="*/ 174280 h 202878"/>
                <a:gd name="connsiteX230" fmla="*/ 311855 w 482304"/>
                <a:gd name="connsiteY230" fmla="*/ 171844 h 202878"/>
                <a:gd name="connsiteX231" fmla="*/ 314042 w 482304"/>
                <a:gd name="connsiteY231" fmla="*/ 171844 h 202878"/>
                <a:gd name="connsiteX232" fmla="*/ 320287 w 482304"/>
                <a:gd name="connsiteY232" fmla="*/ 164726 h 202878"/>
                <a:gd name="connsiteX233" fmla="*/ 323660 w 482304"/>
                <a:gd name="connsiteY233" fmla="*/ 164726 h 202878"/>
                <a:gd name="connsiteX234" fmla="*/ 325846 w 482304"/>
                <a:gd name="connsiteY234" fmla="*/ 167099 h 202878"/>
                <a:gd name="connsiteX235" fmla="*/ 330156 w 482304"/>
                <a:gd name="connsiteY235" fmla="*/ 169471 h 202878"/>
                <a:gd name="connsiteX236" fmla="*/ 334528 w 482304"/>
                <a:gd name="connsiteY236" fmla="*/ 174280 h 202878"/>
                <a:gd name="connsiteX237" fmla="*/ 340774 w 482304"/>
                <a:gd name="connsiteY237" fmla="*/ 174280 h 202878"/>
                <a:gd name="connsiteX238" fmla="*/ 345146 w 482304"/>
                <a:gd name="connsiteY238" fmla="*/ 176652 h 202878"/>
                <a:gd name="connsiteX239" fmla="*/ 349455 w 482304"/>
                <a:gd name="connsiteY239" fmla="*/ 176652 h 202878"/>
                <a:gd name="connsiteX240" fmla="*/ 353828 w 482304"/>
                <a:gd name="connsiteY240" fmla="*/ 174280 h 202878"/>
                <a:gd name="connsiteX241" fmla="*/ 360074 w 482304"/>
                <a:gd name="connsiteY241" fmla="*/ 174280 h 202878"/>
                <a:gd name="connsiteX242" fmla="*/ 362259 w 482304"/>
                <a:gd name="connsiteY242" fmla="*/ 171844 h 202878"/>
                <a:gd name="connsiteX243" fmla="*/ 366569 w 482304"/>
                <a:gd name="connsiteY243" fmla="*/ 169471 h 202878"/>
                <a:gd name="connsiteX244" fmla="*/ 370941 w 482304"/>
                <a:gd name="connsiteY244" fmla="*/ 164726 h 202878"/>
                <a:gd name="connsiteX245" fmla="*/ 375251 w 482304"/>
                <a:gd name="connsiteY245" fmla="*/ 162290 h 202878"/>
                <a:gd name="connsiteX246" fmla="*/ 392614 w 482304"/>
                <a:gd name="connsiteY246" fmla="*/ 162290 h 202878"/>
                <a:gd name="connsiteX247" fmla="*/ 394800 w 482304"/>
                <a:gd name="connsiteY247" fmla="*/ 164726 h 202878"/>
                <a:gd name="connsiteX248" fmla="*/ 401046 w 482304"/>
                <a:gd name="connsiteY248" fmla="*/ 164726 h 202878"/>
                <a:gd name="connsiteX249" fmla="*/ 405418 w 482304"/>
                <a:gd name="connsiteY249" fmla="*/ 159918 h 202878"/>
                <a:gd name="connsiteX250" fmla="*/ 414100 w 482304"/>
                <a:gd name="connsiteY250" fmla="*/ 159918 h 202878"/>
                <a:gd name="connsiteX251" fmla="*/ 416286 w 482304"/>
                <a:gd name="connsiteY251" fmla="*/ 155172 h 202878"/>
                <a:gd name="connsiteX252" fmla="*/ 416286 w 482304"/>
                <a:gd name="connsiteY252" fmla="*/ 152737 h 202878"/>
                <a:gd name="connsiteX253" fmla="*/ 418472 w 482304"/>
                <a:gd name="connsiteY253" fmla="*/ 152737 h 202878"/>
                <a:gd name="connsiteX254" fmla="*/ 418472 w 482304"/>
                <a:gd name="connsiteY254" fmla="*/ 162290 h 202878"/>
                <a:gd name="connsiteX255" fmla="*/ 420596 w 482304"/>
                <a:gd name="connsiteY255" fmla="*/ 164726 h 202878"/>
                <a:gd name="connsiteX256" fmla="*/ 423594 w 482304"/>
                <a:gd name="connsiteY256" fmla="*/ 164726 h 202878"/>
                <a:gd name="connsiteX257" fmla="*/ 427966 w 482304"/>
                <a:gd name="connsiteY257" fmla="*/ 162290 h 202878"/>
                <a:gd name="connsiteX258" fmla="*/ 430089 w 482304"/>
                <a:gd name="connsiteY258" fmla="*/ 159918 h 202878"/>
                <a:gd name="connsiteX259" fmla="*/ 430089 w 482304"/>
                <a:gd name="connsiteY259" fmla="*/ 155172 h 202878"/>
                <a:gd name="connsiteX260" fmla="*/ 445329 w 482304"/>
                <a:gd name="connsiteY260" fmla="*/ 155172 h 202878"/>
                <a:gd name="connsiteX261" fmla="*/ 449639 w 482304"/>
                <a:gd name="connsiteY261" fmla="*/ 159918 h 202878"/>
                <a:gd name="connsiteX262" fmla="*/ 454011 w 482304"/>
                <a:gd name="connsiteY262" fmla="*/ 159918 h 202878"/>
                <a:gd name="connsiteX263" fmla="*/ 456197 w 482304"/>
                <a:gd name="connsiteY263" fmla="*/ 157545 h 202878"/>
                <a:gd name="connsiteX264" fmla="*/ 456197 w 482304"/>
                <a:gd name="connsiteY264" fmla="*/ 155172 h 202878"/>
                <a:gd name="connsiteX265" fmla="*/ 464879 w 482304"/>
                <a:gd name="connsiteY265" fmla="*/ 155172 h 202878"/>
                <a:gd name="connsiteX266" fmla="*/ 467002 w 482304"/>
                <a:gd name="connsiteY266" fmla="*/ 157545 h 202878"/>
                <a:gd name="connsiteX267" fmla="*/ 467002 w 482304"/>
                <a:gd name="connsiteY267" fmla="*/ 164726 h 202878"/>
                <a:gd name="connsiteX268" fmla="*/ 34977 w 482304"/>
                <a:gd name="connsiteY268" fmla="*/ 55013 h 202878"/>
                <a:gd name="connsiteX269" fmla="*/ 23859 w 482304"/>
                <a:gd name="connsiteY269" fmla="*/ 55013 h 202878"/>
                <a:gd name="connsiteX270" fmla="*/ 23859 w 482304"/>
                <a:gd name="connsiteY270" fmla="*/ 69312 h 202878"/>
                <a:gd name="connsiteX271" fmla="*/ 28231 w 482304"/>
                <a:gd name="connsiteY271" fmla="*/ 59821 h 202878"/>
                <a:gd name="connsiteX272" fmla="*/ 15427 w 482304"/>
                <a:gd name="connsiteY272" fmla="*/ 64566 h 202878"/>
                <a:gd name="connsiteX273" fmla="*/ 15427 w 482304"/>
                <a:gd name="connsiteY273" fmla="*/ 66939 h 202878"/>
                <a:gd name="connsiteX274" fmla="*/ 17613 w 482304"/>
                <a:gd name="connsiteY274" fmla="*/ 69312 h 202878"/>
                <a:gd name="connsiteX275" fmla="*/ 21986 w 482304"/>
                <a:gd name="connsiteY275" fmla="*/ 69312 h 202878"/>
                <a:gd name="connsiteX276" fmla="*/ 21986 w 482304"/>
                <a:gd name="connsiteY276" fmla="*/ 64566 h 202878"/>
                <a:gd name="connsiteX277" fmla="*/ 19799 w 482304"/>
                <a:gd name="connsiteY277" fmla="*/ 62194 h 202878"/>
                <a:gd name="connsiteX278" fmla="*/ 19799 w 482304"/>
                <a:gd name="connsiteY278" fmla="*/ 59821 h 202878"/>
                <a:gd name="connsiteX279" fmla="*/ 17613 w 482304"/>
                <a:gd name="connsiteY279" fmla="*/ 59821 h 202878"/>
                <a:gd name="connsiteX280" fmla="*/ 17613 w 482304"/>
                <a:gd name="connsiteY280" fmla="*/ 62194 h 202878"/>
                <a:gd name="connsiteX281" fmla="*/ 2436 w 482304"/>
                <a:gd name="connsiteY281" fmla="*/ 76743 h 202878"/>
                <a:gd name="connsiteX282" fmla="*/ 8682 w 482304"/>
                <a:gd name="connsiteY282" fmla="*/ 74370 h 202878"/>
                <a:gd name="connsiteX283" fmla="*/ 10868 w 482304"/>
                <a:gd name="connsiteY283" fmla="*/ 69562 h 202878"/>
                <a:gd name="connsiteX284" fmla="*/ 0 w 482304"/>
                <a:gd name="connsiteY284" fmla="*/ 69562 h 202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Lst>
              <a:rect l="l" t="t" r="r" b="b"/>
              <a:pathLst>
                <a:path w="482304" h="202878">
                  <a:moveTo>
                    <a:pt x="37163" y="112336"/>
                  </a:moveTo>
                  <a:lnTo>
                    <a:pt x="34977" y="112336"/>
                  </a:lnTo>
                  <a:lnTo>
                    <a:pt x="34977" y="124262"/>
                  </a:lnTo>
                  <a:lnTo>
                    <a:pt x="37163" y="129008"/>
                  </a:lnTo>
                  <a:lnTo>
                    <a:pt x="39349" y="131381"/>
                  </a:lnTo>
                  <a:lnTo>
                    <a:pt x="41473" y="129008"/>
                  </a:lnTo>
                  <a:lnTo>
                    <a:pt x="41473" y="126698"/>
                  </a:lnTo>
                  <a:lnTo>
                    <a:pt x="43658" y="124325"/>
                  </a:lnTo>
                  <a:lnTo>
                    <a:pt x="43658" y="119517"/>
                  </a:lnTo>
                  <a:close/>
                  <a:moveTo>
                    <a:pt x="482305" y="160042"/>
                  </a:moveTo>
                  <a:lnTo>
                    <a:pt x="482305" y="155297"/>
                  </a:lnTo>
                  <a:lnTo>
                    <a:pt x="473623" y="152862"/>
                  </a:lnTo>
                  <a:lnTo>
                    <a:pt x="473623" y="140935"/>
                  </a:lnTo>
                  <a:lnTo>
                    <a:pt x="460569" y="133816"/>
                  </a:lnTo>
                  <a:lnTo>
                    <a:pt x="462755" y="131381"/>
                  </a:lnTo>
                  <a:lnTo>
                    <a:pt x="464941" y="126635"/>
                  </a:lnTo>
                  <a:lnTo>
                    <a:pt x="464941" y="124262"/>
                  </a:lnTo>
                  <a:lnTo>
                    <a:pt x="467065" y="121827"/>
                  </a:lnTo>
                  <a:lnTo>
                    <a:pt x="464941" y="121827"/>
                  </a:lnTo>
                  <a:lnTo>
                    <a:pt x="462755" y="119454"/>
                  </a:lnTo>
                  <a:lnTo>
                    <a:pt x="462755" y="114709"/>
                  </a:lnTo>
                  <a:lnTo>
                    <a:pt x="458383" y="109900"/>
                  </a:lnTo>
                  <a:lnTo>
                    <a:pt x="458383" y="97974"/>
                  </a:lnTo>
                  <a:lnTo>
                    <a:pt x="452137" y="88420"/>
                  </a:lnTo>
                  <a:lnTo>
                    <a:pt x="460819" y="88420"/>
                  </a:lnTo>
                  <a:lnTo>
                    <a:pt x="460819" y="86047"/>
                  </a:lnTo>
                  <a:lnTo>
                    <a:pt x="463005" y="83674"/>
                  </a:lnTo>
                  <a:lnTo>
                    <a:pt x="460819" y="78866"/>
                  </a:lnTo>
                  <a:lnTo>
                    <a:pt x="460819" y="74120"/>
                  </a:lnTo>
                  <a:lnTo>
                    <a:pt x="458633" y="71747"/>
                  </a:lnTo>
                  <a:lnTo>
                    <a:pt x="458633" y="69312"/>
                  </a:lnTo>
                  <a:lnTo>
                    <a:pt x="456509" y="69312"/>
                  </a:lnTo>
                  <a:lnTo>
                    <a:pt x="452137" y="71747"/>
                  </a:lnTo>
                  <a:lnTo>
                    <a:pt x="447765" y="71747"/>
                  </a:lnTo>
                  <a:lnTo>
                    <a:pt x="443455" y="69312"/>
                  </a:lnTo>
                  <a:lnTo>
                    <a:pt x="441270" y="66939"/>
                  </a:lnTo>
                  <a:lnTo>
                    <a:pt x="439083" y="62194"/>
                  </a:lnTo>
                  <a:lnTo>
                    <a:pt x="439083" y="57385"/>
                  </a:lnTo>
                  <a:lnTo>
                    <a:pt x="434774" y="43086"/>
                  </a:lnTo>
                  <a:lnTo>
                    <a:pt x="432588" y="38278"/>
                  </a:lnTo>
                  <a:lnTo>
                    <a:pt x="432588" y="33532"/>
                  </a:lnTo>
                  <a:lnTo>
                    <a:pt x="430402" y="31159"/>
                  </a:lnTo>
                  <a:lnTo>
                    <a:pt x="421720" y="31159"/>
                  </a:lnTo>
                  <a:lnTo>
                    <a:pt x="421720" y="28786"/>
                  </a:lnTo>
                  <a:lnTo>
                    <a:pt x="419596" y="23978"/>
                  </a:lnTo>
                  <a:lnTo>
                    <a:pt x="417410" y="21605"/>
                  </a:lnTo>
                  <a:lnTo>
                    <a:pt x="413038" y="19232"/>
                  </a:lnTo>
                  <a:lnTo>
                    <a:pt x="408729" y="19232"/>
                  </a:lnTo>
                  <a:lnTo>
                    <a:pt x="404356" y="21605"/>
                  </a:lnTo>
                  <a:lnTo>
                    <a:pt x="402171" y="23978"/>
                  </a:lnTo>
                  <a:lnTo>
                    <a:pt x="389179" y="21605"/>
                  </a:lnTo>
                  <a:lnTo>
                    <a:pt x="384807" y="26351"/>
                  </a:lnTo>
                  <a:lnTo>
                    <a:pt x="371816" y="35905"/>
                  </a:lnTo>
                  <a:lnTo>
                    <a:pt x="367444" y="38278"/>
                  </a:lnTo>
                  <a:lnTo>
                    <a:pt x="336776" y="38278"/>
                  </a:lnTo>
                  <a:lnTo>
                    <a:pt x="317289" y="43086"/>
                  </a:lnTo>
                  <a:lnTo>
                    <a:pt x="293368" y="33532"/>
                  </a:lnTo>
                  <a:lnTo>
                    <a:pt x="284686" y="38278"/>
                  </a:lnTo>
                  <a:lnTo>
                    <a:pt x="284686" y="35905"/>
                  </a:lnTo>
                  <a:lnTo>
                    <a:pt x="282500" y="33532"/>
                  </a:lnTo>
                  <a:lnTo>
                    <a:pt x="280376" y="28786"/>
                  </a:lnTo>
                  <a:lnTo>
                    <a:pt x="278190" y="26351"/>
                  </a:lnTo>
                  <a:lnTo>
                    <a:pt x="273693" y="26351"/>
                  </a:lnTo>
                  <a:lnTo>
                    <a:pt x="269384" y="28786"/>
                  </a:lnTo>
                  <a:lnTo>
                    <a:pt x="267198" y="31159"/>
                  </a:lnTo>
                  <a:lnTo>
                    <a:pt x="256330" y="23978"/>
                  </a:lnTo>
                  <a:lnTo>
                    <a:pt x="256330" y="14300"/>
                  </a:lnTo>
                  <a:lnTo>
                    <a:pt x="238966" y="19108"/>
                  </a:lnTo>
                  <a:lnTo>
                    <a:pt x="230285" y="11927"/>
                  </a:lnTo>
                  <a:lnTo>
                    <a:pt x="228099" y="4746"/>
                  </a:lnTo>
                  <a:lnTo>
                    <a:pt x="225912" y="4746"/>
                  </a:lnTo>
                  <a:lnTo>
                    <a:pt x="223789" y="7119"/>
                  </a:lnTo>
                  <a:lnTo>
                    <a:pt x="217543" y="7119"/>
                  </a:lnTo>
                  <a:lnTo>
                    <a:pt x="213233" y="9554"/>
                  </a:lnTo>
                  <a:lnTo>
                    <a:pt x="202366" y="9554"/>
                  </a:lnTo>
                  <a:lnTo>
                    <a:pt x="193684" y="7119"/>
                  </a:lnTo>
                  <a:lnTo>
                    <a:pt x="182816" y="7119"/>
                  </a:lnTo>
                  <a:lnTo>
                    <a:pt x="178507" y="9554"/>
                  </a:lnTo>
                  <a:lnTo>
                    <a:pt x="165453" y="14300"/>
                  </a:lnTo>
                  <a:lnTo>
                    <a:pt x="161143" y="16672"/>
                  </a:lnTo>
                  <a:lnTo>
                    <a:pt x="158957" y="19108"/>
                  </a:lnTo>
                  <a:lnTo>
                    <a:pt x="154585" y="21480"/>
                  </a:lnTo>
                  <a:lnTo>
                    <a:pt x="150275" y="26226"/>
                  </a:lnTo>
                  <a:lnTo>
                    <a:pt x="148089" y="26226"/>
                  </a:lnTo>
                  <a:lnTo>
                    <a:pt x="143717" y="35780"/>
                  </a:lnTo>
                  <a:lnTo>
                    <a:pt x="137471" y="35780"/>
                  </a:lnTo>
                  <a:lnTo>
                    <a:pt x="128789" y="33407"/>
                  </a:lnTo>
                  <a:lnTo>
                    <a:pt x="107054" y="33407"/>
                  </a:lnTo>
                  <a:lnTo>
                    <a:pt x="102744" y="31034"/>
                  </a:lnTo>
                  <a:lnTo>
                    <a:pt x="96498" y="31034"/>
                  </a:lnTo>
                  <a:lnTo>
                    <a:pt x="92126" y="28662"/>
                  </a:lnTo>
                  <a:lnTo>
                    <a:pt x="87817" y="28662"/>
                  </a:lnTo>
                  <a:lnTo>
                    <a:pt x="85631" y="26226"/>
                  </a:lnTo>
                  <a:lnTo>
                    <a:pt x="72577" y="26226"/>
                  </a:lnTo>
                  <a:lnTo>
                    <a:pt x="68267" y="21480"/>
                  </a:lnTo>
                  <a:lnTo>
                    <a:pt x="66081" y="14300"/>
                  </a:lnTo>
                  <a:lnTo>
                    <a:pt x="66081" y="9554"/>
                  </a:lnTo>
                  <a:lnTo>
                    <a:pt x="61334" y="9554"/>
                  </a:lnTo>
                  <a:lnTo>
                    <a:pt x="57025" y="7119"/>
                  </a:lnTo>
                  <a:lnTo>
                    <a:pt x="52652" y="7119"/>
                  </a:lnTo>
                  <a:lnTo>
                    <a:pt x="48343" y="0"/>
                  </a:lnTo>
                  <a:lnTo>
                    <a:pt x="43971" y="7119"/>
                  </a:lnTo>
                  <a:lnTo>
                    <a:pt x="33103" y="4746"/>
                  </a:lnTo>
                  <a:lnTo>
                    <a:pt x="26857" y="14300"/>
                  </a:lnTo>
                  <a:lnTo>
                    <a:pt x="29043" y="16672"/>
                  </a:lnTo>
                  <a:lnTo>
                    <a:pt x="33353" y="16672"/>
                  </a:lnTo>
                  <a:lnTo>
                    <a:pt x="33353" y="19108"/>
                  </a:lnTo>
                  <a:lnTo>
                    <a:pt x="35539" y="21480"/>
                  </a:lnTo>
                  <a:lnTo>
                    <a:pt x="35539" y="26226"/>
                  </a:lnTo>
                  <a:lnTo>
                    <a:pt x="29293" y="26226"/>
                  </a:lnTo>
                  <a:lnTo>
                    <a:pt x="27107" y="28662"/>
                  </a:lnTo>
                  <a:lnTo>
                    <a:pt x="27107" y="31034"/>
                  </a:lnTo>
                  <a:lnTo>
                    <a:pt x="29293" y="33407"/>
                  </a:lnTo>
                  <a:lnTo>
                    <a:pt x="29293" y="38153"/>
                  </a:lnTo>
                  <a:lnTo>
                    <a:pt x="27107" y="42961"/>
                  </a:lnTo>
                  <a:lnTo>
                    <a:pt x="27107" y="45521"/>
                  </a:lnTo>
                  <a:lnTo>
                    <a:pt x="24921" y="47894"/>
                  </a:lnTo>
                  <a:lnTo>
                    <a:pt x="24921" y="52702"/>
                  </a:lnTo>
                  <a:lnTo>
                    <a:pt x="27107" y="52702"/>
                  </a:lnTo>
                  <a:lnTo>
                    <a:pt x="33353" y="50329"/>
                  </a:lnTo>
                  <a:lnTo>
                    <a:pt x="37725" y="50329"/>
                  </a:lnTo>
                  <a:lnTo>
                    <a:pt x="39911" y="47894"/>
                  </a:lnTo>
                  <a:lnTo>
                    <a:pt x="42034" y="47894"/>
                  </a:lnTo>
                  <a:lnTo>
                    <a:pt x="42034" y="52702"/>
                  </a:lnTo>
                  <a:lnTo>
                    <a:pt x="44221" y="52702"/>
                  </a:lnTo>
                  <a:lnTo>
                    <a:pt x="46407" y="50329"/>
                  </a:lnTo>
                  <a:lnTo>
                    <a:pt x="50779" y="47894"/>
                  </a:lnTo>
                  <a:lnTo>
                    <a:pt x="59461" y="38340"/>
                  </a:lnTo>
                  <a:lnTo>
                    <a:pt x="61334" y="38340"/>
                  </a:lnTo>
                  <a:lnTo>
                    <a:pt x="63520" y="35967"/>
                  </a:lnTo>
                  <a:lnTo>
                    <a:pt x="67892" y="35967"/>
                  </a:lnTo>
                  <a:lnTo>
                    <a:pt x="74138" y="33595"/>
                  </a:lnTo>
                  <a:lnTo>
                    <a:pt x="78448" y="33595"/>
                  </a:lnTo>
                  <a:lnTo>
                    <a:pt x="91502" y="40776"/>
                  </a:lnTo>
                  <a:lnTo>
                    <a:pt x="97748" y="43148"/>
                  </a:lnTo>
                  <a:lnTo>
                    <a:pt x="102120" y="43148"/>
                  </a:lnTo>
                  <a:lnTo>
                    <a:pt x="104306" y="45521"/>
                  </a:lnTo>
                  <a:lnTo>
                    <a:pt x="98060" y="45521"/>
                  </a:lnTo>
                  <a:lnTo>
                    <a:pt x="93750" y="47894"/>
                  </a:lnTo>
                  <a:lnTo>
                    <a:pt x="89378" y="47894"/>
                  </a:lnTo>
                  <a:lnTo>
                    <a:pt x="89378" y="52702"/>
                  </a:lnTo>
                  <a:lnTo>
                    <a:pt x="87255" y="55075"/>
                  </a:lnTo>
                  <a:lnTo>
                    <a:pt x="67705" y="57448"/>
                  </a:lnTo>
                  <a:lnTo>
                    <a:pt x="50342" y="55075"/>
                  </a:lnTo>
                  <a:lnTo>
                    <a:pt x="43783" y="55075"/>
                  </a:lnTo>
                  <a:lnTo>
                    <a:pt x="35102" y="59883"/>
                  </a:lnTo>
                  <a:lnTo>
                    <a:pt x="30792" y="64629"/>
                  </a:lnTo>
                  <a:lnTo>
                    <a:pt x="30792" y="69375"/>
                  </a:lnTo>
                  <a:lnTo>
                    <a:pt x="28606" y="76556"/>
                  </a:lnTo>
                  <a:lnTo>
                    <a:pt x="28606" y="81364"/>
                  </a:lnTo>
                  <a:lnTo>
                    <a:pt x="26420" y="83737"/>
                  </a:lnTo>
                  <a:lnTo>
                    <a:pt x="26420" y="86109"/>
                  </a:lnTo>
                  <a:lnTo>
                    <a:pt x="41598" y="86109"/>
                  </a:lnTo>
                  <a:lnTo>
                    <a:pt x="41598" y="95476"/>
                  </a:lnTo>
                  <a:lnTo>
                    <a:pt x="43783" y="97849"/>
                  </a:lnTo>
                  <a:lnTo>
                    <a:pt x="45969" y="102657"/>
                  </a:lnTo>
                  <a:lnTo>
                    <a:pt x="48156" y="105030"/>
                  </a:lnTo>
                  <a:lnTo>
                    <a:pt x="45969" y="112211"/>
                  </a:lnTo>
                  <a:lnTo>
                    <a:pt x="50342" y="119329"/>
                  </a:lnTo>
                  <a:lnTo>
                    <a:pt x="45969" y="126510"/>
                  </a:lnTo>
                  <a:lnTo>
                    <a:pt x="59023" y="140810"/>
                  </a:lnTo>
                  <a:lnTo>
                    <a:pt x="56837" y="155172"/>
                  </a:lnTo>
                  <a:lnTo>
                    <a:pt x="76387" y="164726"/>
                  </a:lnTo>
                  <a:lnTo>
                    <a:pt x="78510" y="176652"/>
                  </a:lnTo>
                  <a:lnTo>
                    <a:pt x="78510" y="174280"/>
                  </a:lnTo>
                  <a:lnTo>
                    <a:pt x="80696" y="174280"/>
                  </a:lnTo>
                  <a:lnTo>
                    <a:pt x="80696" y="171844"/>
                  </a:lnTo>
                  <a:lnTo>
                    <a:pt x="82883" y="171844"/>
                  </a:lnTo>
                  <a:lnTo>
                    <a:pt x="91564" y="176652"/>
                  </a:lnTo>
                  <a:lnTo>
                    <a:pt x="93750" y="176652"/>
                  </a:lnTo>
                  <a:lnTo>
                    <a:pt x="95936" y="179025"/>
                  </a:lnTo>
                  <a:lnTo>
                    <a:pt x="98060" y="183771"/>
                  </a:lnTo>
                  <a:lnTo>
                    <a:pt x="102432" y="186206"/>
                  </a:lnTo>
                  <a:lnTo>
                    <a:pt x="106742" y="186206"/>
                  </a:lnTo>
                  <a:lnTo>
                    <a:pt x="112988" y="188579"/>
                  </a:lnTo>
                  <a:lnTo>
                    <a:pt x="134661" y="188579"/>
                  </a:lnTo>
                  <a:lnTo>
                    <a:pt x="134661" y="179150"/>
                  </a:lnTo>
                  <a:lnTo>
                    <a:pt x="136847" y="174404"/>
                  </a:lnTo>
                  <a:lnTo>
                    <a:pt x="141219" y="169596"/>
                  </a:lnTo>
                  <a:lnTo>
                    <a:pt x="147464" y="169596"/>
                  </a:lnTo>
                  <a:lnTo>
                    <a:pt x="156146" y="171969"/>
                  </a:lnTo>
                  <a:lnTo>
                    <a:pt x="169200" y="176777"/>
                  </a:lnTo>
                  <a:lnTo>
                    <a:pt x="171324" y="179150"/>
                  </a:lnTo>
                  <a:lnTo>
                    <a:pt x="173760" y="179150"/>
                  </a:lnTo>
                  <a:lnTo>
                    <a:pt x="173760" y="181523"/>
                  </a:lnTo>
                  <a:lnTo>
                    <a:pt x="175946" y="186331"/>
                  </a:lnTo>
                  <a:lnTo>
                    <a:pt x="175946" y="188704"/>
                  </a:lnTo>
                  <a:lnTo>
                    <a:pt x="178132" y="191077"/>
                  </a:lnTo>
                  <a:lnTo>
                    <a:pt x="182441" y="193450"/>
                  </a:lnTo>
                  <a:lnTo>
                    <a:pt x="204177" y="193450"/>
                  </a:lnTo>
                  <a:lnTo>
                    <a:pt x="208487" y="191077"/>
                  </a:lnTo>
                  <a:lnTo>
                    <a:pt x="214732" y="188704"/>
                  </a:lnTo>
                  <a:lnTo>
                    <a:pt x="219042" y="183896"/>
                  </a:lnTo>
                  <a:lnTo>
                    <a:pt x="223414" y="181523"/>
                  </a:lnTo>
                  <a:lnTo>
                    <a:pt x="227724" y="176777"/>
                  </a:lnTo>
                  <a:lnTo>
                    <a:pt x="233970" y="174404"/>
                  </a:lnTo>
                  <a:lnTo>
                    <a:pt x="238279" y="171969"/>
                  </a:lnTo>
                  <a:lnTo>
                    <a:pt x="242652" y="171969"/>
                  </a:lnTo>
                  <a:lnTo>
                    <a:pt x="246961" y="174404"/>
                  </a:lnTo>
                  <a:lnTo>
                    <a:pt x="249147" y="176777"/>
                  </a:lnTo>
                  <a:lnTo>
                    <a:pt x="251333" y="176777"/>
                  </a:lnTo>
                  <a:lnTo>
                    <a:pt x="253457" y="179150"/>
                  </a:lnTo>
                  <a:lnTo>
                    <a:pt x="257829" y="179150"/>
                  </a:lnTo>
                  <a:lnTo>
                    <a:pt x="262139" y="176777"/>
                  </a:lnTo>
                  <a:lnTo>
                    <a:pt x="264325" y="171969"/>
                  </a:lnTo>
                  <a:lnTo>
                    <a:pt x="268697" y="167224"/>
                  </a:lnTo>
                  <a:lnTo>
                    <a:pt x="273006" y="171969"/>
                  </a:lnTo>
                  <a:lnTo>
                    <a:pt x="273006" y="176652"/>
                  </a:lnTo>
                  <a:lnTo>
                    <a:pt x="270883" y="179025"/>
                  </a:lnTo>
                  <a:lnTo>
                    <a:pt x="268697" y="183771"/>
                  </a:lnTo>
                  <a:lnTo>
                    <a:pt x="268697" y="186206"/>
                  </a:lnTo>
                  <a:lnTo>
                    <a:pt x="266510" y="188579"/>
                  </a:lnTo>
                  <a:lnTo>
                    <a:pt x="266510" y="193325"/>
                  </a:lnTo>
                  <a:lnTo>
                    <a:pt x="268697" y="195760"/>
                  </a:lnTo>
                  <a:lnTo>
                    <a:pt x="268697" y="198133"/>
                  </a:lnTo>
                  <a:lnTo>
                    <a:pt x="273006" y="202879"/>
                  </a:lnTo>
                  <a:lnTo>
                    <a:pt x="277379" y="202879"/>
                  </a:lnTo>
                  <a:lnTo>
                    <a:pt x="277379" y="200506"/>
                  </a:lnTo>
                  <a:lnTo>
                    <a:pt x="279564" y="198133"/>
                  </a:lnTo>
                  <a:lnTo>
                    <a:pt x="279564" y="190952"/>
                  </a:lnTo>
                  <a:lnTo>
                    <a:pt x="281688" y="193325"/>
                  </a:lnTo>
                  <a:lnTo>
                    <a:pt x="286060" y="193325"/>
                  </a:lnTo>
                  <a:lnTo>
                    <a:pt x="286060" y="183771"/>
                  </a:lnTo>
                  <a:lnTo>
                    <a:pt x="283874" y="183771"/>
                  </a:lnTo>
                  <a:lnTo>
                    <a:pt x="283874" y="171844"/>
                  </a:lnTo>
                  <a:lnTo>
                    <a:pt x="292556" y="171844"/>
                  </a:lnTo>
                  <a:lnTo>
                    <a:pt x="290370" y="174280"/>
                  </a:lnTo>
                  <a:lnTo>
                    <a:pt x="290370" y="176652"/>
                  </a:lnTo>
                  <a:lnTo>
                    <a:pt x="303424" y="176652"/>
                  </a:lnTo>
                  <a:lnTo>
                    <a:pt x="309669" y="174280"/>
                  </a:lnTo>
                  <a:lnTo>
                    <a:pt x="311855" y="171844"/>
                  </a:lnTo>
                  <a:lnTo>
                    <a:pt x="314042" y="171844"/>
                  </a:lnTo>
                  <a:lnTo>
                    <a:pt x="320287" y="164726"/>
                  </a:lnTo>
                  <a:lnTo>
                    <a:pt x="323660" y="164726"/>
                  </a:lnTo>
                  <a:lnTo>
                    <a:pt x="325846" y="167099"/>
                  </a:lnTo>
                  <a:lnTo>
                    <a:pt x="330156" y="169471"/>
                  </a:lnTo>
                  <a:lnTo>
                    <a:pt x="334528" y="174280"/>
                  </a:lnTo>
                  <a:lnTo>
                    <a:pt x="340774" y="174280"/>
                  </a:lnTo>
                  <a:lnTo>
                    <a:pt x="345146" y="176652"/>
                  </a:lnTo>
                  <a:lnTo>
                    <a:pt x="349455" y="176652"/>
                  </a:lnTo>
                  <a:lnTo>
                    <a:pt x="353828" y="174280"/>
                  </a:lnTo>
                  <a:lnTo>
                    <a:pt x="360074" y="174280"/>
                  </a:lnTo>
                  <a:lnTo>
                    <a:pt x="362259" y="171844"/>
                  </a:lnTo>
                  <a:lnTo>
                    <a:pt x="366569" y="169471"/>
                  </a:lnTo>
                  <a:lnTo>
                    <a:pt x="370941" y="164726"/>
                  </a:lnTo>
                  <a:lnTo>
                    <a:pt x="375251" y="162290"/>
                  </a:lnTo>
                  <a:lnTo>
                    <a:pt x="392614" y="162290"/>
                  </a:lnTo>
                  <a:lnTo>
                    <a:pt x="394800" y="164726"/>
                  </a:lnTo>
                  <a:lnTo>
                    <a:pt x="401046" y="164726"/>
                  </a:lnTo>
                  <a:lnTo>
                    <a:pt x="405418" y="159918"/>
                  </a:lnTo>
                  <a:lnTo>
                    <a:pt x="414100" y="159918"/>
                  </a:lnTo>
                  <a:lnTo>
                    <a:pt x="416286" y="155172"/>
                  </a:lnTo>
                  <a:lnTo>
                    <a:pt x="416286" y="152737"/>
                  </a:lnTo>
                  <a:lnTo>
                    <a:pt x="418472" y="152737"/>
                  </a:lnTo>
                  <a:lnTo>
                    <a:pt x="418472" y="162290"/>
                  </a:lnTo>
                  <a:lnTo>
                    <a:pt x="420596" y="164726"/>
                  </a:lnTo>
                  <a:lnTo>
                    <a:pt x="423594" y="164726"/>
                  </a:lnTo>
                  <a:lnTo>
                    <a:pt x="427966" y="162290"/>
                  </a:lnTo>
                  <a:lnTo>
                    <a:pt x="430089" y="159918"/>
                  </a:lnTo>
                  <a:lnTo>
                    <a:pt x="430089" y="155172"/>
                  </a:lnTo>
                  <a:lnTo>
                    <a:pt x="445329" y="155172"/>
                  </a:lnTo>
                  <a:lnTo>
                    <a:pt x="449639" y="159918"/>
                  </a:lnTo>
                  <a:lnTo>
                    <a:pt x="454011" y="159918"/>
                  </a:lnTo>
                  <a:lnTo>
                    <a:pt x="456197" y="157545"/>
                  </a:lnTo>
                  <a:lnTo>
                    <a:pt x="456197" y="155172"/>
                  </a:lnTo>
                  <a:lnTo>
                    <a:pt x="464879" y="155172"/>
                  </a:lnTo>
                  <a:lnTo>
                    <a:pt x="467002" y="157545"/>
                  </a:lnTo>
                  <a:lnTo>
                    <a:pt x="467002" y="164726"/>
                  </a:lnTo>
                  <a:close/>
                  <a:moveTo>
                    <a:pt x="34977" y="55013"/>
                  </a:moveTo>
                  <a:lnTo>
                    <a:pt x="23859" y="55013"/>
                  </a:lnTo>
                  <a:lnTo>
                    <a:pt x="23859" y="69312"/>
                  </a:lnTo>
                  <a:lnTo>
                    <a:pt x="28231" y="59821"/>
                  </a:lnTo>
                  <a:close/>
                  <a:moveTo>
                    <a:pt x="15427" y="64566"/>
                  </a:moveTo>
                  <a:lnTo>
                    <a:pt x="15427" y="66939"/>
                  </a:lnTo>
                  <a:lnTo>
                    <a:pt x="17613" y="69312"/>
                  </a:lnTo>
                  <a:lnTo>
                    <a:pt x="21986" y="69312"/>
                  </a:lnTo>
                  <a:lnTo>
                    <a:pt x="21986" y="64566"/>
                  </a:lnTo>
                  <a:lnTo>
                    <a:pt x="19799" y="62194"/>
                  </a:lnTo>
                  <a:lnTo>
                    <a:pt x="19799" y="59821"/>
                  </a:lnTo>
                  <a:lnTo>
                    <a:pt x="17613" y="59821"/>
                  </a:lnTo>
                  <a:lnTo>
                    <a:pt x="17613" y="62194"/>
                  </a:lnTo>
                  <a:close/>
                  <a:moveTo>
                    <a:pt x="2436" y="76743"/>
                  </a:moveTo>
                  <a:lnTo>
                    <a:pt x="8682" y="74370"/>
                  </a:lnTo>
                  <a:lnTo>
                    <a:pt x="10868" y="69562"/>
                  </a:lnTo>
                  <a:lnTo>
                    <a:pt x="0" y="69562"/>
                  </a:lnTo>
                  <a:close/>
                </a:path>
              </a:pathLst>
            </a:custGeom>
            <a:noFill/>
            <a:ln w="1561" cap="flat">
              <a:solidFill>
                <a:srgbClr val="FFFFFF"/>
              </a:solidFill>
              <a:prstDash val="solid"/>
              <a:round/>
            </a:ln>
          </p:spPr>
          <p:txBody>
            <a:bodyPr rtlCol="0" anchor="ctr"/>
            <a:lstStyle/>
            <a:p>
              <a:endParaRPr lang="en-US" noProof="0" dirty="0"/>
            </a:p>
          </p:txBody>
        </p:sp>
        <p:sp>
          <p:nvSpPr>
            <p:cNvPr id="4905" name="Serbest Form 4904">
              <a:extLst>
                <a:ext uri="{FF2B5EF4-FFF2-40B4-BE49-F238E27FC236}">
                  <a16:creationId xmlns:a16="http://schemas.microsoft.com/office/drawing/2014/main" id="{39D47DC7-C2F3-9F49-A369-4D75E0C5E5DC}"/>
                </a:ext>
              </a:extLst>
            </p:cNvPr>
            <p:cNvSpPr/>
            <p:nvPr/>
          </p:nvSpPr>
          <p:spPr>
            <a:xfrm>
              <a:off x="5867475" y="1387527"/>
              <a:ext cx="88816" cy="215617"/>
            </a:xfrm>
            <a:custGeom>
              <a:avLst/>
              <a:gdLst>
                <a:gd name="connsiteX0" fmla="*/ 13491 w 88816"/>
                <a:gd name="connsiteY0" fmla="*/ 22667 h 215617"/>
                <a:gd name="connsiteX1" fmla="*/ 19300 w 88816"/>
                <a:gd name="connsiteY1" fmla="*/ 24977 h 215617"/>
                <a:gd name="connsiteX2" fmla="*/ 19300 w 88816"/>
                <a:gd name="connsiteY2" fmla="*/ 29473 h 215617"/>
                <a:gd name="connsiteX3" fmla="*/ 17364 w 88816"/>
                <a:gd name="connsiteY3" fmla="*/ 34032 h 215617"/>
                <a:gd name="connsiteX4" fmla="*/ 17364 w 88816"/>
                <a:gd name="connsiteY4" fmla="*/ 47644 h 215617"/>
                <a:gd name="connsiteX5" fmla="*/ 19300 w 88816"/>
                <a:gd name="connsiteY5" fmla="*/ 52203 h 215617"/>
                <a:gd name="connsiteX6" fmla="*/ 19300 w 88816"/>
                <a:gd name="connsiteY6" fmla="*/ 68063 h 215617"/>
                <a:gd name="connsiteX7" fmla="*/ 17364 w 88816"/>
                <a:gd name="connsiteY7" fmla="*/ 72622 h 215617"/>
                <a:gd name="connsiteX8" fmla="*/ 17364 w 88816"/>
                <a:gd name="connsiteY8" fmla="*/ 77180 h 215617"/>
                <a:gd name="connsiteX9" fmla="*/ 15427 w 88816"/>
                <a:gd name="connsiteY9" fmla="*/ 79428 h 215617"/>
                <a:gd name="connsiteX10" fmla="*/ 15427 w 88816"/>
                <a:gd name="connsiteY10" fmla="*/ 81676 h 215617"/>
                <a:gd name="connsiteX11" fmla="*/ 7683 w 88816"/>
                <a:gd name="connsiteY11" fmla="*/ 88482 h 215617"/>
                <a:gd name="connsiteX12" fmla="*/ 0 w 88816"/>
                <a:gd name="connsiteY12" fmla="*/ 97599 h 215617"/>
                <a:gd name="connsiteX13" fmla="*/ 0 w 88816"/>
                <a:gd name="connsiteY13" fmla="*/ 113460 h 215617"/>
                <a:gd name="connsiteX14" fmla="*/ 3872 w 88816"/>
                <a:gd name="connsiteY14" fmla="*/ 113460 h 215617"/>
                <a:gd name="connsiteX15" fmla="*/ 3872 w 88816"/>
                <a:gd name="connsiteY15" fmla="*/ 124824 h 215617"/>
                <a:gd name="connsiteX16" fmla="*/ 7683 w 88816"/>
                <a:gd name="connsiteY16" fmla="*/ 124824 h 215617"/>
                <a:gd name="connsiteX17" fmla="*/ 13491 w 88816"/>
                <a:gd name="connsiteY17" fmla="*/ 127072 h 215617"/>
                <a:gd name="connsiteX18" fmla="*/ 17364 w 88816"/>
                <a:gd name="connsiteY18" fmla="*/ 131631 h 215617"/>
                <a:gd name="connsiteX19" fmla="*/ 17364 w 88816"/>
                <a:gd name="connsiteY19" fmla="*/ 147491 h 215617"/>
                <a:gd name="connsiteX20" fmla="*/ 19300 w 88816"/>
                <a:gd name="connsiteY20" fmla="*/ 147491 h 215617"/>
                <a:gd name="connsiteX21" fmla="*/ 21236 w 88816"/>
                <a:gd name="connsiteY21" fmla="*/ 149802 h 215617"/>
                <a:gd name="connsiteX22" fmla="*/ 28918 w 88816"/>
                <a:gd name="connsiteY22" fmla="*/ 154298 h 215617"/>
                <a:gd name="connsiteX23" fmla="*/ 30855 w 88816"/>
                <a:gd name="connsiteY23" fmla="*/ 158856 h 215617"/>
                <a:gd name="connsiteX24" fmla="*/ 32791 w 88816"/>
                <a:gd name="connsiteY24" fmla="*/ 161104 h 215617"/>
                <a:gd name="connsiteX25" fmla="*/ 34727 w 88816"/>
                <a:gd name="connsiteY25" fmla="*/ 170221 h 215617"/>
                <a:gd name="connsiteX26" fmla="*/ 36663 w 88816"/>
                <a:gd name="connsiteY26" fmla="*/ 186081 h 215617"/>
                <a:gd name="connsiteX27" fmla="*/ 40536 w 88816"/>
                <a:gd name="connsiteY27" fmla="*/ 204252 h 215617"/>
                <a:gd name="connsiteX28" fmla="*/ 44408 w 88816"/>
                <a:gd name="connsiteY28" fmla="*/ 215617 h 215617"/>
                <a:gd name="connsiteX29" fmla="*/ 46282 w 88816"/>
                <a:gd name="connsiteY29" fmla="*/ 213307 h 215617"/>
                <a:gd name="connsiteX30" fmla="*/ 50154 w 88816"/>
                <a:gd name="connsiteY30" fmla="*/ 213307 h 215617"/>
                <a:gd name="connsiteX31" fmla="*/ 59835 w 88816"/>
                <a:gd name="connsiteY31" fmla="*/ 202004 h 215617"/>
                <a:gd name="connsiteX32" fmla="*/ 59835 w 88816"/>
                <a:gd name="connsiteY32" fmla="*/ 192888 h 215617"/>
                <a:gd name="connsiteX33" fmla="*/ 55963 w 88816"/>
                <a:gd name="connsiteY33" fmla="*/ 183833 h 215617"/>
                <a:gd name="connsiteX34" fmla="*/ 55963 w 88816"/>
                <a:gd name="connsiteY34" fmla="*/ 177027 h 215617"/>
                <a:gd name="connsiteX35" fmla="*/ 61772 w 88816"/>
                <a:gd name="connsiteY35" fmla="*/ 170221 h 215617"/>
                <a:gd name="connsiteX36" fmla="*/ 63708 w 88816"/>
                <a:gd name="connsiteY36" fmla="*/ 170221 h 215617"/>
                <a:gd name="connsiteX37" fmla="*/ 65644 w 88816"/>
                <a:gd name="connsiteY37" fmla="*/ 165662 h 215617"/>
                <a:gd name="connsiteX38" fmla="*/ 67518 w 88816"/>
                <a:gd name="connsiteY38" fmla="*/ 163414 h 215617"/>
                <a:gd name="connsiteX39" fmla="*/ 69454 w 88816"/>
                <a:gd name="connsiteY39" fmla="*/ 158856 h 215617"/>
                <a:gd name="connsiteX40" fmla="*/ 71390 w 88816"/>
                <a:gd name="connsiteY40" fmla="*/ 156608 h 215617"/>
                <a:gd name="connsiteX41" fmla="*/ 75263 w 88816"/>
                <a:gd name="connsiteY41" fmla="*/ 154298 h 215617"/>
                <a:gd name="connsiteX42" fmla="*/ 79135 w 88816"/>
                <a:gd name="connsiteY42" fmla="*/ 154298 h 215617"/>
                <a:gd name="connsiteX43" fmla="*/ 86817 w 88816"/>
                <a:gd name="connsiteY43" fmla="*/ 149802 h 215617"/>
                <a:gd name="connsiteX44" fmla="*/ 88816 w 88816"/>
                <a:gd name="connsiteY44" fmla="*/ 147491 h 215617"/>
                <a:gd name="connsiteX45" fmla="*/ 88816 w 88816"/>
                <a:gd name="connsiteY45" fmla="*/ 145243 h 215617"/>
                <a:gd name="connsiteX46" fmla="*/ 84944 w 88816"/>
                <a:gd name="connsiteY46" fmla="*/ 140685 h 215617"/>
                <a:gd name="connsiteX47" fmla="*/ 83008 w 88816"/>
                <a:gd name="connsiteY47" fmla="*/ 140685 h 215617"/>
                <a:gd name="connsiteX48" fmla="*/ 84944 w 88816"/>
                <a:gd name="connsiteY48" fmla="*/ 124824 h 215617"/>
                <a:gd name="connsiteX49" fmla="*/ 81071 w 88816"/>
                <a:gd name="connsiteY49" fmla="*/ 124824 h 215617"/>
                <a:gd name="connsiteX50" fmla="*/ 77199 w 88816"/>
                <a:gd name="connsiteY50" fmla="*/ 113460 h 215617"/>
                <a:gd name="connsiteX51" fmla="*/ 73326 w 88816"/>
                <a:gd name="connsiteY51" fmla="*/ 111212 h 215617"/>
                <a:gd name="connsiteX52" fmla="*/ 71390 w 88816"/>
                <a:gd name="connsiteY52" fmla="*/ 115708 h 215617"/>
                <a:gd name="connsiteX53" fmla="*/ 69454 w 88816"/>
                <a:gd name="connsiteY53" fmla="*/ 111212 h 215617"/>
                <a:gd name="connsiteX54" fmla="*/ 63708 w 88816"/>
                <a:gd name="connsiteY54" fmla="*/ 111212 h 215617"/>
                <a:gd name="connsiteX55" fmla="*/ 59835 w 88816"/>
                <a:gd name="connsiteY55" fmla="*/ 108901 h 215617"/>
                <a:gd name="connsiteX56" fmla="*/ 57899 w 88816"/>
                <a:gd name="connsiteY56" fmla="*/ 106653 h 215617"/>
                <a:gd name="connsiteX57" fmla="*/ 54027 w 88816"/>
                <a:gd name="connsiteY57" fmla="*/ 104405 h 215617"/>
                <a:gd name="connsiteX58" fmla="*/ 54027 w 88816"/>
                <a:gd name="connsiteY58" fmla="*/ 93041 h 215617"/>
                <a:gd name="connsiteX59" fmla="*/ 55963 w 88816"/>
                <a:gd name="connsiteY59" fmla="*/ 90793 h 215617"/>
                <a:gd name="connsiteX60" fmla="*/ 57899 w 88816"/>
                <a:gd name="connsiteY60" fmla="*/ 90793 h 215617"/>
                <a:gd name="connsiteX61" fmla="*/ 75263 w 88816"/>
                <a:gd name="connsiteY61" fmla="*/ 70374 h 215617"/>
                <a:gd name="connsiteX62" fmla="*/ 77199 w 88816"/>
                <a:gd name="connsiteY62" fmla="*/ 65815 h 215617"/>
                <a:gd name="connsiteX63" fmla="*/ 77199 w 88816"/>
                <a:gd name="connsiteY63" fmla="*/ 59009 h 215617"/>
                <a:gd name="connsiteX64" fmla="*/ 75263 w 88816"/>
                <a:gd name="connsiteY64" fmla="*/ 54451 h 215617"/>
                <a:gd name="connsiteX65" fmla="*/ 69454 w 88816"/>
                <a:gd name="connsiteY65" fmla="*/ 47644 h 215617"/>
                <a:gd name="connsiteX66" fmla="*/ 65644 w 88816"/>
                <a:gd name="connsiteY66" fmla="*/ 45396 h 215617"/>
                <a:gd name="connsiteX67" fmla="*/ 63708 w 88816"/>
                <a:gd name="connsiteY67" fmla="*/ 45396 h 215617"/>
                <a:gd name="connsiteX68" fmla="*/ 63708 w 88816"/>
                <a:gd name="connsiteY68" fmla="*/ 38590 h 215617"/>
                <a:gd name="connsiteX69" fmla="*/ 65644 w 88816"/>
                <a:gd name="connsiteY69" fmla="*/ 34032 h 215617"/>
                <a:gd name="connsiteX70" fmla="*/ 65644 w 88816"/>
                <a:gd name="connsiteY70" fmla="*/ 29473 h 215617"/>
                <a:gd name="connsiteX71" fmla="*/ 67518 w 88816"/>
                <a:gd name="connsiteY71" fmla="*/ 27225 h 215617"/>
                <a:gd name="connsiteX72" fmla="*/ 71390 w 88816"/>
                <a:gd name="connsiteY72" fmla="*/ 24977 h 215617"/>
                <a:gd name="connsiteX73" fmla="*/ 73326 w 88816"/>
                <a:gd name="connsiteY73" fmla="*/ 22667 h 215617"/>
                <a:gd name="connsiteX74" fmla="*/ 75263 w 88816"/>
                <a:gd name="connsiteY74" fmla="*/ 18171 h 215617"/>
                <a:gd name="connsiteX75" fmla="*/ 75263 w 88816"/>
                <a:gd name="connsiteY75" fmla="*/ 13613 h 215617"/>
                <a:gd name="connsiteX76" fmla="*/ 77199 w 88816"/>
                <a:gd name="connsiteY76" fmla="*/ 11365 h 215617"/>
                <a:gd name="connsiteX77" fmla="*/ 77199 w 88816"/>
                <a:gd name="connsiteY77" fmla="*/ 6806 h 215617"/>
                <a:gd name="connsiteX78" fmla="*/ 73326 w 88816"/>
                <a:gd name="connsiteY78" fmla="*/ 6806 h 215617"/>
                <a:gd name="connsiteX79" fmla="*/ 71390 w 88816"/>
                <a:gd name="connsiteY79" fmla="*/ 11365 h 215617"/>
                <a:gd name="connsiteX80" fmla="*/ 67518 w 88816"/>
                <a:gd name="connsiteY80" fmla="*/ 13613 h 215617"/>
                <a:gd name="connsiteX81" fmla="*/ 65644 w 88816"/>
                <a:gd name="connsiteY81" fmla="*/ 18171 h 215617"/>
                <a:gd name="connsiteX82" fmla="*/ 61772 w 88816"/>
                <a:gd name="connsiteY82" fmla="*/ 22667 h 215617"/>
                <a:gd name="connsiteX83" fmla="*/ 59835 w 88816"/>
                <a:gd name="connsiteY83" fmla="*/ 22667 h 215617"/>
                <a:gd name="connsiteX84" fmla="*/ 55963 w 88816"/>
                <a:gd name="connsiteY84" fmla="*/ 20419 h 215617"/>
                <a:gd name="connsiteX85" fmla="*/ 52091 w 88816"/>
                <a:gd name="connsiteY85" fmla="*/ 15861 h 215617"/>
                <a:gd name="connsiteX86" fmla="*/ 55963 w 88816"/>
                <a:gd name="connsiteY86" fmla="*/ 11365 h 215617"/>
                <a:gd name="connsiteX87" fmla="*/ 55963 w 88816"/>
                <a:gd name="connsiteY87" fmla="*/ 9054 h 215617"/>
                <a:gd name="connsiteX88" fmla="*/ 57899 w 88816"/>
                <a:gd name="connsiteY88" fmla="*/ 4558 h 215617"/>
                <a:gd name="connsiteX89" fmla="*/ 54027 w 88816"/>
                <a:gd name="connsiteY89" fmla="*/ 0 h 215617"/>
                <a:gd name="connsiteX90" fmla="*/ 44408 w 88816"/>
                <a:gd name="connsiteY90" fmla="*/ 0 h 215617"/>
                <a:gd name="connsiteX91" fmla="*/ 40536 w 88816"/>
                <a:gd name="connsiteY91" fmla="*/ 2248 h 215617"/>
                <a:gd name="connsiteX92" fmla="*/ 34727 w 88816"/>
                <a:gd name="connsiteY92" fmla="*/ 4558 h 215617"/>
                <a:gd name="connsiteX93" fmla="*/ 30855 w 88816"/>
                <a:gd name="connsiteY93" fmla="*/ 6806 h 215617"/>
                <a:gd name="connsiteX94" fmla="*/ 26982 w 88816"/>
                <a:gd name="connsiteY94" fmla="*/ 11365 h 215617"/>
                <a:gd name="connsiteX95" fmla="*/ 26982 w 88816"/>
                <a:gd name="connsiteY95" fmla="*/ 15861 h 215617"/>
                <a:gd name="connsiteX96" fmla="*/ 13491 w 88816"/>
                <a:gd name="connsiteY96" fmla="*/ 22667 h 2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88816" h="215617">
                  <a:moveTo>
                    <a:pt x="13491" y="22667"/>
                  </a:moveTo>
                  <a:lnTo>
                    <a:pt x="19300" y="24977"/>
                  </a:lnTo>
                  <a:lnTo>
                    <a:pt x="19300" y="29473"/>
                  </a:lnTo>
                  <a:lnTo>
                    <a:pt x="17364" y="34032"/>
                  </a:lnTo>
                  <a:lnTo>
                    <a:pt x="17364" y="47644"/>
                  </a:lnTo>
                  <a:lnTo>
                    <a:pt x="19300" y="52203"/>
                  </a:lnTo>
                  <a:lnTo>
                    <a:pt x="19300" y="68063"/>
                  </a:lnTo>
                  <a:lnTo>
                    <a:pt x="17364" y="72622"/>
                  </a:lnTo>
                  <a:lnTo>
                    <a:pt x="17364" y="77180"/>
                  </a:lnTo>
                  <a:lnTo>
                    <a:pt x="15427" y="79428"/>
                  </a:lnTo>
                  <a:lnTo>
                    <a:pt x="15427" y="81676"/>
                  </a:lnTo>
                  <a:lnTo>
                    <a:pt x="7683" y="88482"/>
                  </a:lnTo>
                  <a:lnTo>
                    <a:pt x="0" y="97599"/>
                  </a:lnTo>
                  <a:lnTo>
                    <a:pt x="0" y="113460"/>
                  </a:lnTo>
                  <a:lnTo>
                    <a:pt x="3872" y="113460"/>
                  </a:lnTo>
                  <a:lnTo>
                    <a:pt x="3872" y="124824"/>
                  </a:lnTo>
                  <a:lnTo>
                    <a:pt x="7683" y="124824"/>
                  </a:lnTo>
                  <a:lnTo>
                    <a:pt x="13491" y="127072"/>
                  </a:lnTo>
                  <a:lnTo>
                    <a:pt x="17364" y="131631"/>
                  </a:lnTo>
                  <a:lnTo>
                    <a:pt x="17364" y="147491"/>
                  </a:lnTo>
                  <a:lnTo>
                    <a:pt x="19300" y="147491"/>
                  </a:lnTo>
                  <a:lnTo>
                    <a:pt x="21236" y="149802"/>
                  </a:lnTo>
                  <a:lnTo>
                    <a:pt x="28918" y="154298"/>
                  </a:lnTo>
                  <a:lnTo>
                    <a:pt x="30855" y="158856"/>
                  </a:lnTo>
                  <a:lnTo>
                    <a:pt x="32791" y="161104"/>
                  </a:lnTo>
                  <a:lnTo>
                    <a:pt x="34727" y="170221"/>
                  </a:lnTo>
                  <a:lnTo>
                    <a:pt x="36663" y="186081"/>
                  </a:lnTo>
                  <a:lnTo>
                    <a:pt x="40536" y="204252"/>
                  </a:lnTo>
                  <a:lnTo>
                    <a:pt x="44408" y="215617"/>
                  </a:lnTo>
                  <a:lnTo>
                    <a:pt x="46282" y="213307"/>
                  </a:lnTo>
                  <a:lnTo>
                    <a:pt x="50154" y="213307"/>
                  </a:lnTo>
                  <a:lnTo>
                    <a:pt x="59835" y="202004"/>
                  </a:lnTo>
                  <a:lnTo>
                    <a:pt x="59835" y="192888"/>
                  </a:lnTo>
                  <a:lnTo>
                    <a:pt x="55963" y="183833"/>
                  </a:lnTo>
                  <a:lnTo>
                    <a:pt x="55963" y="177027"/>
                  </a:lnTo>
                  <a:lnTo>
                    <a:pt x="61772" y="170221"/>
                  </a:lnTo>
                  <a:lnTo>
                    <a:pt x="63708" y="170221"/>
                  </a:lnTo>
                  <a:lnTo>
                    <a:pt x="65644" y="165662"/>
                  </a:lnTo>
                  <a:lnTo>
                    <a:pt x="67518" y="163414"/>
                  </a:lnTo>
                  <a:lnTo>
                    <a:pt x="69454" y="158856"/>
                  </a:lnTo>
                  <a:lnTo>
                    <a:pt x="71390" y="156608"/>
                  </a:lnTo>
                  <a:lnTo>
                    <a:pt x="75263" y="154298"/>
                  </a:lnTo>
                  <a:lnTo>
                    <a:pt x="79135" y="154298"/>
                  </a:lnTo>
                  <a:lnTo>
                    <a:pt x="86817" y="149802"/>
                  </a:lnTo>
                  <a:lnTo>
                    <a:pt x="88816" y="147491"/>
                  </a:lnTo>
                  <a:lnTo>
                    <a:pt x="88816" y="145243"/>
                  </a:lnTo>
                  <a:lnTo>
                    <a:pt x="84944" y="140685"/>
                  </a:lnTo>
                  <a:lnTo>
                    <a:pt x="83008" y="140685"/>
                  </a:lnTo>
                  <a:lnTo>
                    <a:pt x="84944" y="124824"/>
                  </a:lnTo>
                  <a:lnTo>
                    <a:pt x="81071" y="124824"/>
                  </a:lnTo>
                  <a:lnTo>
                    <a:pt x="77199" y="113460"/>
                  </a:lnTo>
                  <a:lnTo>
                    <a:pt x="73326" y="111212"/>
                  </a:lnTo>
                  <a:lnTo>
                    <a:pt x="71390" y="115708"/>
                  </a:lnTo>
                  <a:lnTo>
                    <a:pt x="69454" y="111212"/>
                  </a:lnTo>
                  <a:lnTo>
                    <a:pt x="63708" y="111212"/>
                  </a:lnTo>
                  <a:lnTo>
                    <a:pt x="59835" y="108901"/>
                  </a:lnTo>
                  <a:lnTo>
                    <a:pt x="57899" y="106653"/>
                  </a:lnTo>
                  <a:lnTo>
                    <a:pt x="54027" y="104405"/>
                  </a:lnTo>
                  <a:lnTo>
                    <a:pt x="54027" y="93041"/>
                  </a:lnTo>
                  <a:lnTo>
                    <a:pt x="55963" y="90793"/>
                  </a:lnTo>
                  <a:lnTo>
                    <a:pt x="57899" y="90793"/>
                  </a:lnTo>
                  <a:lnTo>
                    <a:pt x="75263" y="70374"/>
                  </a:lnTo>
                  <a:lnTo>
                    <a:pt x="77199" y="65815"/>
                  </a:lnTo>
                  <a:lnTo>
                    <a:pt x="77199" y="59009"/>
                  </a:lnTo>
                  <a:lnTo>
                    <a:pt x="75263" y="54451"/>
                  </a:lnTo>
                  <a:lnTo>
                    <a:pt x="69454" y="47644"/>
                  </a:lnTo>
                  <a:lnTo>
                    <a:pt x="65644" y="45396"/>
                  </a:lnTo>
                  <a:lnTo>
                    <a:pt x="63708" y="45396"/>
                  </a:lnTo>
                  <a:lnTo>
                    <a:pt x="63708" y="38590"/>
                  </a:lnTo>
                  <a:lnTo>
                    <a:pt x="65644" y="34032"/>
                  </a:lnTo>
                  <a:lnTo>
                    <a:pt x="65644" y="29473"/>
                  </a:lnTo>
                  <a:lnTo>
                    <a:pt x="67518" y="27225"/>
                  </a:lnTo>
                  <a:lnTo>
                    <a:pt x="71390" y="24977"/>
                  </a:lnTo>
                  <a:lnTo>
                    <a:pt x="73326" y="22667"/>
                  </a:lnTo>
                  <a:lnTo>
                    <a:pt x="75263" y="18171"/>
                  </a:lnTo>
                  <a:lnTo>
                    <a:pt x="75263" y="13613"/>
                  </a:lnTo>
                  <a:lnTo>
                    <a:pt x="77199" y="11365"/>
                  </a:lnTo>
                  <a:lnTo>
                    <a:pt x="77199" y="6806"/>
                  </a:lnTo>
                  <a:lnTo>
                    <a:pt x="73326" y="6806"/>
                  </a:lnTo>
                  <a:lnTo>
                    <a:pt x="71390" y="11365"/>
                  </a:lnTo>
                  <a:lnTo>
                    <a:pt x="67518" y="13613"/>
                  </a:lnTo>
                  <a:lnTo>
                    <a:pt x="65644" y="18171"/>
                  </a:lnTo>
                  <a:lnTo>
                    <a:pt x="61772" y="22667"/>
                  </a:lnTo>
                  <a:lnTo>
                    <a:pt x="59835" y="22667"/>
                  </a:lnTo>
                  <a:lnTo>
                    <a:pt x="55963" y="20419"/>
                  </a:lnTo>
                  <a:lnTo>
                    <a:pt x="52091" y="15861"/>
                  </a:lnTo>
                  <a:lnTo>
                    <a:pt x="55963" y="11365"/>
                  </a:lnTo>
                  <a:lnTo>
                    <a:pt x="55963" y="9054"/>
                  </a:lnTo>
                  <a:lnTo>
                    <a:pt x="57899" y="4558"/>
                  </a:lnTo>
                  <a:lnTo>
                    <a:pt x="54027" y="0"/>
                  </a:lnTo>
                  <a:lnTo>
                    <a:pt x="44408" y="0"/>
                  </a:lnTo>
                  <a:lnTo>
                    <a:pt x="40536" y="2248"/>
                  </a:lnTo>
                  <a:lnTo>
                    <a:pt x="34727" y="4558"/>
                  </a:lnTo>
                  <a:lnTo>
                    <a:pt x="30855" y="6806"/>
                  </a:lnTo>
                  <a:lnTo>
                    <a:pt x="26982" y="11365"/>
                  </a:lnTo>
                  <a:lnTo>
                    <a:pt x="26982" y="15861"/>
                  </a:lnTo>
                  <a:lnTo>
                    <a:pt x="13491" y="22667"/>
                  </a:lnTo>
                  <a:close/>
                </a:path>
              </a:pathLst>
            </a:custGeom>
            <a:solidFill>
              <a:srgbClr val="A6A6A6"/>
            </a:solidFill>
            <a:ln w="6245" cap="flat">
              <a:noFill/>
              <a:prstDash val="solid"/>
              <a:miter/>
            </a:ln>
          </p:spPr>
          <p:txBody>
            <a:bodyPr rtlCol="0" anchor="ctr"/>
            <a:lstStyle/>
            <a:p>
              <a:endParaRPr lang="en-US" noProof="0" dirty="0"/>
            </a:p>
          </p:txBody>
        </p:sp>
        <p:sp>
          <p:nvSpPr>
            <p:cNvPr id="4906" name="Serbest Form 4905">
              <a:extLst>
                <a:ext uri="{FF2B5EF4-FFF2-40B4-BE49-F238E27FC236}">
                  <a16:creationId xmlns:a16="http://schemas.microsoft.com/office/drawing/2014/main" id="{648ACDD3-1F2E-6F45-9FE9-C28D1AD8D1D2}"/>
                </a:ext>
              </a:extLst>
            </p:cNvPr>
            <p:cNvSpPr/>
            <p:nvPr/>
          </p:nvSpPr>
          <p:spPr>
            <a:xfrm>
              <a:off x="5867475" y="1387527"/>
              <a:ext cx="88816" cy="215617"/>
            </a:xfrm>
            <a:custGeom>
              <a:avLst/>
              <a:gdLst>
                <a:gd name="connsiteX0" fmla="*/ 13491 w 88816"/>
                <a:gd name="connsiteY0" fmla="*/ 22667 h 215617"/>
                <a:gd name="connsiteX1" fmla="*/ 19300 w 88816"/>
                <a:gd name="connsiteY1" fmla="*/ 24977 h 215617"/>
                <a:gd name="connsiteX2" fmla="*/ 19300 w 88816"/>
                <a:gd name="connsiteY2" fmla="*/ 29473 h 215617"/>
                <a:gd name="connsiteX3" fmla="*/ 17364 w 88816"/>
                <a:gd name="connsiteY3" fmla="*/ 34032 h 215617"/>
                <a:gd name="connsiteX4" fmla="*/ 17364 w 88816"/>
                <a:gd name="connsiteY4" fmla="*/ 47644 h 215617"/>
                <a:gd name="connsiteX5" fmla="*/ 19300 w 88816"/>
                <a:gd name="connsiteY5" fmla="*/ 52203 h 215617"/>
                <a:gd name="connsiteX6" fmla="*/ 19300 w 88816"/>
                <a:gd name="connsiteY6" fmla="*/ 68063 h 215617"/>
                <a:gd name="connsiteX7" fmla="*/ 17364 w 88816"/>
                <a:gd name="connsiteY7" fmla="*/ 72622 h 215617"/>
                <a:gd name="connsiteX8" fmla="*/ 17364 w 88816"/>
                <a:gd name="connsiteY8" fmla="*/ 77180 h 215617"/>
                <a:gd name="connsiteX9" fmla="*/ 15427 w 88816"/>
                <a:gd name="connsiteY9" fmla="*/ 79428 h 215617"/>
                <a:gd name="connsiteX10" fmla="*/ 15427 w 88816"/>
                <a:gd name="connsiteY10" fmla="*/ 81676 h 215617"/>
                <a:gd name="connsiteX11" fmla="*/ 7683 w 88816"/>
                <a:gd name="connsiteY11" fmla="*/ 88482 h 215617"/>
                <a:gd name="connsiteX12" fmla="*/ 0 w 88816"/>
                <a:gd name="connsiteY12" fmla="*/ 97599 h 215617"/>
                <a:gd name="connsiteX13" fmla="*/ 0 w 88816"/>
                <a:gd name="connsiteY13" fmla="*/ 113460 h 215617"/>
                <a:gd name="connsiteX14" fmla="*/ 3872 w 88816"/>
                <a:gd name="connsiteY14" fmla="*/ 113460 h 215617"/>
                <a:gd name="connsiteX15" fmla="*/ 3872 w 88816"/>
                <a:gd name="connsiteY15" fmla="*/ 124824 h 215617"/>
                <a:gd name="connsiteX16" fmla="*/ 7683 w 88816"/>
                <a:gd name="connsiteY16" fmla="*/ 124824 h 215617"/>
                <a:gd name="connsiteX17" fmla="*/ 13491 w 88816"/>
                <a:gd name="connsiteY17" fmla="*/ 127072 h 215617"/>
                <a:gd name="connsiteX18" fmla="*/ 17364 w 88816"/>
                <a:gd name="connsiteY18" fmla="*/ 131631 h 215617"/>
                <a:gd name="connsiteX19" fmla="*/ 17364 w 88816"/>
                <a:gd name="connsiteY19" fmla="*/ 147491 h 215617"/>
                <a:gd name="connsiteX20" fmla="*/ 19300 w 88816"/>
                <a:gd name="connsiteY20" fmla="*/ 147491 h 215617"/>
                <a:gd name="connsiteX21" fmla="*/ 21236 w 88816"/>
                <a:gd name="connsiteY21" fmla="*/ 149802 h 215617"/>
                <a:gd name="connsiteX22" fmla="*/ 28918 w 88816"/>
                <a:gd name="connsiteY22" fmla="*/ 154298 h 215617"/>
                <a:gd name="connsiteX23" fmla="*/ 30855 w 88816"/>
                <a:gd name="connsiteY23" fmla="*/ 158856 h 215617"/>
                <a:gd name="connsiteX24" fmla="*/ 32791 w 88816"/>
                <a:gd name="connsiteY24" fmla="*/ 161104 h 215617"/>
                <a:gd name="connsiteX25" fmla="*/ 34727 w 88816"/>
                <a:gd name="connsiteY25" fmla="*/ 170221 h 215617"/>
                <a:gd name="connsiteX26" fmla="*/ 36663 w 88816"/>
                <a:gd name="connsiteY26" fmla="*/ 186081 h 215617"/>
                <a:gd name="connsiteX27" fmla="*/ 40536 w 88816"/>
                <a:gd name="connsiteY27" fmla="*/ 204252 h 215617"/>
                <a:gd name="connsiteX28" fmla="*/ 44408 w 88816"/>
                <a:gd name="connsiteY28" fmla="*/ 215617 h 215617"/>
                <a:gd name="connsiteX29" fmla="*/ 46282 w 88816"/>
                <a:gd name="connsiteY29" fmla="*/ 213307 h 215617"/>
                <a:gd name="connsiteX30" fmla="*/ 50154 w 88816"/>
                <a:gd name="connsiteY30" fmla="*/ 213307 h 215617"/>
                <a:gd name="connsiteX31" fmla="*/ 59835 w 88816"/>
                <a:gd name="connsiteY31" fmla="*/ 202004 h 215617"/>
                <a:gd name="connsiteX32" fmla="*/ 59835 w 88816"/>
                <a:gd name="connsiteY32" fmla="*/ 192888 h 215617"/>
                <a:gd name="connsiteX33" fmla="*/ 55963 w 88816"/>
                <a:gd name="connsiteY33" fmla="*/ 183833 h 215617"/>
                <a:gd name="connsiteX34" fmla="*/ 55963 w 88816"/>
                <a:gd name="connsiteY34" fmla="*/ 177027 h 215617"/>
                <a:gd name="connsiteX35" fmla="*/ 61772 w 88816"/>
                <a:gd name="connsiteY35" fmla="*/ 170221 h 215617"/>
                <a:gd name="connsiteX36" fmla="*/ 63708 w 88816"/>
                <a:gd name="connsiteY36" fmla="*/ 170221 h 215617"/>
                <a:gd name="connsiteX37" fmla="*/ 65644 w 88816"/>
                <a:gd name="connsiteY37" fmla="*/ 165662 h 215617"/>
                <a:gd name="connsiteX38" fmla="*/ 67518 w 88816"/>
                <a:gd name="connsiteY38" fmla="*/ 163414 h 215617"/>
                <a:gd name="connsiteX39" fmla="*/ 69454 w 88816"/>
                <a:gd name="connsiteY39" fmla="*/ 158856 h 215617"/>
                <a:gd name="connsiteX40" fmla="*/ 71390 w 88816"/>
                <a:gd name="connsiteY40" fmla="*/ 156608 h 215617"/>
                <a:gd name="connsiteX41" fmla="*/ 75263 w 88816"/>
                <a:gd name="connsiteY41" fmla="*/ 154298 h 215617"/>
                <a:gd name="connsiteX42" fmla="*/ 79135 w 88816"/>
                <a:gd name="connsiteY42" fmla="*/ 154298 h 215617"/>
                <a:gd name="connsiteX43" fmla="*/ 86817 w 88816"/>
                <a:gd name="connsiteY43" fmla="*/ 149802 h 215617"/>
                <a:gd name="connsiteX44" fmla="*/ 88816 w 88816"/>
                <a:gd name="connsiteY44" fmla="*/ 147491 h 215617"/>
                <a:gd name="connsiteX45" fmla="*/ 88816 w 88816"/>
                <a:gd name="connsiteY45" fmla="*/ 145243 h 215617"/>
                <a:gd name="connsiteX46" fmla="*/ 84944 w 88816"/>
                <a:gd name="connsiteY46" fmla="*/ 140685 h 215617"/>
                <a:gd name="connsiteX47" fmla="*/ 83008 w 88816"/>
                <a:gd name="connsiteY47" fmla="*/ 140685 h 215617"/>
                <a:gd name="connsiteX48" fmla="*/ 84944 w 88816"/>
                <a:gd name="connsiteY48" fmla="*/ 124824 h 215617"/>
                <a:gd name="connsiteX49" fmla="*/ 81071 w 88816"/>
                <a:gd name="connsiteY49" fmla="*/ 124824 h 215617"/>
                <a:gd name="connsiteX50" fmla="*/ 77199 w 88816"/>
                <a:gd name="connsiteY50" fmla="*/ 113460 h 215617"/>
                <a:gd name="connsiteX51" fmla="*/ 73326 w 88816"/>
                <a:gd name="connsiteY51" fmla="*/ 111212 h 215617"/>
                <a:gd name="connsiteX52" fmla="*/ 71390 w 88816"/>
                <a:gd name="connsiteY52" fmla="*/ 115708 h 215617"/>
                <a:gd name="connsiteX53" fmla="*/ 69454 w 88816"/>
                <a:gd name="connsiteY53" fmla="*/ 111212 h 215617"/>
                <a:gd name="connsiteX54" fmla="*/ 63708 w 88816"/>
                <a:gd name="connsiteY54" fmla="*/ 111212 h 215617"/>
                <a:gd name="connsiteX55" fmla="*/ 59835 w 88816"/>
                <a:gd name="connsiteY55" fmla="*/ 108901 h 215617"/>
                <a:gd name="connsiteX56" fmla="*/ 57899 w 88816"/>
                <a:gd name="connsiteY56" fmla="*/ 106653 h 215617"/>
                <a:gd name="connsiteX57" fmla="*/ 54027 w 88816"/>
                <a:gd name="connsiteY57" fmla="*/ 104405 h 215617"/>
                <a:gd name="connsiteX58" fmla="*/ 54027 w 88816"/>
                <a:gd name="connsiteY58" fmla="*/ 93041 h 215617"/>
                <a:gd name="connsiteX59" fmla="*/ 55963 w 88816"/>
                <a:gd name="connsiteY59" fmla="*/ 90793 h 215617"/>
                <a:gd name="connsiteX60" fmla="*/ 57899 w 88816"/>
                <a:gd name="connsiteY60" fmla="*/ 90793 h 215617"/>
                <a:gd name="connsiteX61" fmla="*/ 75263 w 88816"/>
                <a:gd name="connsiteY61" fmla="*/ 70374 h 215617"/>
                <a:gd name="connsiteX62" fmla="*/ 77199 w 88816"/>
                <a:gd name="connsiteY62" fmla="*/ 65815 h 215617"/>
                <a:gd name="connsiteX63" fmla="*/ 77199 w 88816"/>
                <a:gd name="connsiteY63" fmla="*/ 59009 h 215617"/>
                <a:gd name="connsiteX64" fmla="*/ 75263 w 88816"/>
                <a:gd name="connsiteY64" fmla="*/ 54451 h 215617"/>
                <a:gd name="connsiteX65" fmla="*/ 69454 w 88816"/>
                <a:gd name="connsiteY65" fmla="*/ 47644 h 215617"/>
                <a:gd name="connsiteX66" fmla="*/ 65644 w 88816"/>
                <a:gd name="connsiteY66" fmla="*/ 45396 h 215617"/>
                <a:gd name="connsiteX67" fmla="*/ 63708 w 88816"/>
                <a:gd name="connsiteY67" fmla="*/ 45396 h 215617"/>
                <a:gd name="connsiteX68" fmla="*/ 63708 w 88816"/>
                <a:gd name="connsiteY68" fmla="*/ 38590 h 215617"/>
                <a:gd name="connsiteX69" fmla="*/ 65644 w 88816"/>
                <a:gd name="connsiteY69" fmla="*/ 34032 h 215617"/>
                <a:gd name="connsiteX70" fmla="*/ 65644 w 88816"/>
                <a:gd name="connsiteY70" fmla="*/ 29473 h 215617"/>
                <a:gd name="connsiteX71" fmla="*/ 67518 w 88816"/>
                <a:gd name="connsiteY71" fmla="*/ 27225 h 215617"/>
                <a:gd name="connsiteX72" fmla="*/ 71390 w 88816"/>
                <a:gd name="connsiteY72" fmla="*/ 24977 h 215617"/>
                <a:gd name="connsiteX73" fmla="*/ 73326 w 88816"/>
                <a:gd name="connsiteY73" fmla="*/ 22667 h 215617"/>
                <a:gd name="connsiteX74" fmla="*/ 75263 w 88816"/>
                <a:gd name="connsiteY74" fmla="*/ 18171 h 215617"/>
                <a:gd name="connsiteX75" fmla="*/ 75263 w 88816"/>
                <a:gd name="connsiteY75" fmla="*/ 13613 h 215617"/>
                <a:gd name="connsiteX76" fmla="*/ 77199 w 88816"/>
                <a:gd name="connsiteY76" fmla="*/ 11365 h 215617"/>
                <a:gd name="connsiteX77" fmla="*/ 77199 w 88816"/>
                <a:gd name="connsiteY77" fmla="*/ 6806 h 215617"/>
                <a:gd name="connsiteX78" fmla="*/ 73326 w 88816"/>
                <a:gd name="connsiteY78" fmla="*/ 6806 h 215617"/>
                <a:gd name="connsiteX79" fmla="*/ 71390 w 88816"/>
                <a:gd name="connsiteY79" fmla="*/ 11365 h 215617"/>
                <a:gd name="connsiteX80" fmla="*/ 67518 w 88816"/>
                <a:gd name="connsiteY80" fmla="*/ 13613 h 215617"/>
                <a:gd name="connsiteX81" fmla="*/ 65644 w 88816"/>
                <a:gd name="connsiteY81" fmla="*/ 18171 h 215617"/>
                <a:gd name="connsiteX82" fmla="*/ 61772 w 88816"/>
                <a:gd name="connsiteY82" fmla="*/ 22667 h 215617"/>
                <a:gd name="connsiteX83" fmla="*/ 59835 w 88816"/>
                <a:gd name="connsiteY83" fmla="*/ 22667 h 215617"/>
                <a:gd name="connsiteX84" fmla="*/ 55963 w 88816"/>
                <a:gd name="connsiteY84" fmla="*/ 20419 h 215617"/>
                <a:gd name="connsiteX85" fmla="*/ 52091 w 88816"/>
                <a:gd name="connsiteY85" fmla="*/ 15861 h 215617"/>
                <a:gd name="connsiteX86" fmla="*/ 55963 w 88816"/>
                <a:gd name="connsiteY86" fmla="*/ 11365 h 215617"/>
                <a:gd name="connsiteX87" fmla="*/ 55963 w 88816"/>
                <a:gd name="connsiteY87" fmla="*/ 9054 h 215617"/>
                <a:gd name="connsiteX88" fmla="*/ 57899 w 88816"/>
                <a:gd name="connsiteY88" fmla="*/ 4558 h 215617"/>
                <a:gd name="connsiteX89" fmla="*/ 54027 w 88816"/>
                <a:gd name="connsiteY89" fmla="*/ 0 h 215617"/>
                <a:gd name="connsiteX90" fmla="*/ 44408 w 88816"/>
                <a:gd name="connsiteY90" fmla="*/ 0 h 215617"/>
                <a:gd name="connsiteX91" fmla="*/ 40536 w 88816"/>
                <a:gd name="connsiteY91" fmla="*/ 2248 h 215617"/>
                <a:gd name="connsiteX92" fmla="*/ 34727 w 88816"/>
                <a:gd name="connsiteY92" fmla="*/ 4558 h 215617"/>
                <a:gd name="connsiteX93" fmla="*/ 30855 w 88816"/>
                <a:gd name="connsiteY93" fmla="*/ 6806 h 215617"/>
                <a:gd name="connsiteX94" fmla="*/ 26982 w 88816"/>
                <a:gd name="connsiteY94" fmla="*/ 11365 h 215617"/>
                <a:gd name="connsiteX95" fmla="*/ 26982 w 88816"/>
                <a:gd name="connsiteY95" fmla="*/ 15861 h 215617"/>
                <a:gd name="connsiteX96" fmla="*/ 13491 w 88816"/>
                <a:gd name="connsiteY96" fmla="*/ 22667 h 2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88816" h="215617">
                  <a:moveTo>
                    <a:pt x="13491" y="22667"/>
                  </a:moveTo>
                  <a:lnTo>
                    <a:pt x="19300" y="24977"/>
                  </a:lnTo>
                  <a:lnTo>
                    <a:pt x="19300" y="29473"/>
                  </a:lnTo>
                  <a:lnTo>
                    <a:pt x="17364" y="34032"/>
                  </a:lnTo>
                  <a:lnTo>
                    <a:pt x="17364" y="47644"/>
                  </a:lnTo>
                  <a:lnTo>
                    <a:pt x="19300" y="52203"/>
                  </a:lnTo>
                  <a:lnTo>
                    <a:pt x="19300" y="68063"/>
                  </a:lnTo>
                  <a:lnTo>
                    <a:pt x="17364" y="72622"/>
                  </a:lnTo>
                  <a:lnTo>
                    <a:pt x="17364" y="77180"/>
                  </a:lnTo>
                  <a:lnTo>
                    <a:pt x="15427" y="79428"/>
                  </a:lnTo>
                  <a:lnTo>
                    <a:pt x="15427" y="81676"/>
                  </a:lnTo>
                  <a:lnTo>
                    <a:pt x="7683" y="88482"/>
                  </a:lnTo>
                  <a:lnTo>
                    <a:pt x="0" y="97599"/>
                  </a:lnTo>
                  <a:lnTo>
                    <a:pt x="0" y="113460"/>
                  </a:lnTo>
                  <a:lnTo>
                    <a:pt x="3872" y="113460"/>
                  </a:lnTo>
                  <a:lnTo>
                    <a:pt x="3872" y="124824"/>
                  </a:lnTo>
                  <a:lnTo>
                    <a:pt x="7683" y="124824"/>
                  </a:lnTo>
                  <a:lnTo>
                    <a:pt x="13491" y="127072"/>
                  </a:lnTo>
                  <a:lnTo>
                    <a:pt x="17364" y="131631"/>
                  </a:lnTo>
                  <a:lnTo>
                    <a:pt x="17364" y="147491"/>
                  </a:lnTo>
                  <a:lnTo>
                    <a:pt x="19300" y="147491"/>
                  </a:lnTo>
                  <a:lnTo>
                    <a:pt x="21236" y="149802"/>
                  </a:lnTo>
                  <a:lnTo>
                    <a:pt x="28918" y="154298"/>
                  </a:lnTo>
                  <a:lnTo>
                    <a:pt x="30855" y="158856"/>
                  </a:lnTo>
                  <a:lnTo>
                    <a:pt x="32791" y="161104"/>
                  </a:lnTo>
                  <a:lnTo>
                    <a:pt x="34727" y="170221"/>
                  </a:lnTo>
                  <a:lnTo>
                    <a:pt x="36663" y="186081"/>
                  </a:lnTo>
                  <a:lnTo>
                    <a:pt x="40536" y="204252"/>
                  </a:lnTo>
                  <a:lnTo>
                    <a:pt x="44408" y="215617"/>
                  </a:lnTo>
                  <a:lnTo>
                    <a:pt x="46282" y="213307"/>
                  </a:lnTo>
                  <a:lnTo>
                    <a:pt x="50154" y="213307"/>
                  </a:lnTo>
                  <a:lnTo>
                    <a:pt x="59835" y="202004"/>
                  </a:lnTo>
                  <a:lnTo>
                    <a:pt x="59835" y="192888"/>
                  </a:lnTo>
                  <a:lnTo>
                    <a:pt x="55963" y="183833"/>
                  </a:lnTo>
                  <a:lnTo>
                    <a:pt x="55963" y="177027"/>
                  </a:lnTo>
                  <a:lnTo>
                    <a:pt x="61772" y="170221"/>
                  </a:lnTo>
                  <a:lnTo>
                    <a:pt x="63708" y="170221"/>
                  </a:lnTo>
                  <a:lnTo>
                    <a:pt x="65644" y="165662"/>
                  </a:lnTo>
                  <a:lnTo>
                    <a:pt x="67518" y="163414"/>
                  </a:lnTo>
                  <a:lnTo>
                    <a:pt x="69454" y="158856"/>
                  </a:lnTo>
                  <a:lnTo>
                    <a:pt x="71390" y="156608"/>
                  </a:lnTo>
                  <a:lnTo>
                    <a:pt x="75263" y="154298"/>
                  </a:lnTo>
                  <a:lnTo>
                    <a:pt x="79135" y="154298"/>
                  </a:lnTo>
                  <a:lnTo>
                    <a:pt x="86817" y="149802"/>
                  </a:lnTo>
                  <a:lnTo>
                    <a:pt x="88816" y="147491"/>
                  </a:lnTo>
                  <a:lnTo>
                    <a:pt x="88816" y="145243"/>
                  </a:lnTo>
                  <a:lnTo>
                    <a:pt x="84944" y="140685"/>
                  </a:lnTo>
                  <a:lnTo>
                    <a:pt x="83008" y="140685"/>
                  </a:lnTo>
                  <a:lnTo>
                    <a:pt x="84944" y="124824"/>
                  </a:lnTo>
                  <a:lnTo>
                    <a:pt x="81071" y="124824"/>
                  </a:lnTo>
                  <a:lnTo>
                    <a:pt x="77199" y="113460"/>
                  </a:lnTo>
                  <a:lnTo>
                    <a:pt x="73326" y="111212"/>
                  </a:lnTo>
                  <a:lnTo>
                    <a:pt x="71390" y="115708"/>
                  </a:lnTo>
                  <a:lnTo>
                    <a:pt x="69454" y="111212"/>
                  </a:lnTo>
                  <a:lnTo>
                    <a:pt x="63708" y="111212"/>
                  </a:lnTo>
                  <a:lnTo>
                    <a:pt x="59835" y="108901"/>
                  </a:lnTo>
                  <a:lnTo>
                    <a:pt x="57899" y="106653"/>
                  </a:lnTo>
                  <a:lnTo>
                    <a:pt x="54027" y="104405"/>
                  </a:lnTo>
                  <a:lnTo>
                    <a:pt x="54027" y="93041"/>
                  </a:lnTo>
                  <a:lnTo>
                    <a:pt x="55963" y="90793"/>
                  </a:lnTo>
                  <a:lnTo>
                    <a:pt x="57899" y="90793"/>
                  </a:lnTo>
                  <a:lnTo>
                    <a:pt x="75263" y="70374"/>
                  </a:lnTo>
                  <a:lnTo>
                    <a:pt x="77199" y="65815"/>
                  </a:lnTo>
                  <a:lnTo>
                    <a:pt x="77199" y="59009"/>
                  </a:lnTo>
                  <a:lnTo>
                    <a:pt x="75263" y="54451"/>
                  </a:lnTo>
                  <a:lnTo>
                    <a:pt x="69454" y="47644"/>
                  </a:lnTo>
                  <a:lnTo>
                    <a:pt x="65644" y="45396"/>
                  </a:lnTo>
                  <a:lnTo>
                    <a:pt x="63708" y="45396"/>
                  </a:lnTo>
                  <a:lnTo>
                    <a:pt x="63708" y="38590"/>
                  </a:lnTo>
                  <a:lnTo>
                    <a:pt x="65644" y="34032"/>
                  </a:lnTo>
                  <a:lnTo>
                    <a:pt x="65644" y="29473"/>
                  </a:lnTo>
                  <a:lnTo>
                    <a:pt x="67518" y="27225"/>
                  </a:lnTo>
                  <a:lnTo>
                    <a:pt x="71390" y="24977"/>
                  </a:lnTo>
                  <a:lnTo>
                    <a:pt x="73326" y="22667"/>
                  </a:lnTo>
                  <a:lnTo>
                    <a:pt x="75263" y="18171"/>
                  </a:lnTo>
                  <a:lnTo>
                    <a:pt x="75263" y="13613"/>
                  </a:lnTo>
                  <a:lnTo>
                    <a:pt x="77199" y="11365"/>
                  </a:lnTo>
                  <a:lnTo>
                    <a:pt x="77199" y="6806"/>
                  </a:lnTo>
                  <a:lnTo>
                    <a:pt x="73326" y="6806"/>
                  </a:lnTo>
                  <a:lnTo>
                    <a:pt x="71390" y="11365"/>
                  </a:lnTo>
                  <a:lnTo>
                    <a:pt x="67518" y="13613"/>
                  </a:lnTo>
                  <a:lnTo>
                    <a:pt x="65644" y="18171"/>
                  </a:lnTo>
                  <a:lnTo>
                    <a:pt x="61772" y="22667"/>
                  </a:lnTo>
                  <a:lnTo>
                    <a:pt x="59835" y="22667"/>
                  </a:lnTo>
                  <a:lnTo>
                    <a:pt x="55963" y="20419"/>
                  </a:lnTo>
                  <a:lnTo>
                    <a:pt x="52091" y="15861"/>
                  </a:lnTo>
                  <a:lnTo>
                    <a:pt x="55963" y="11365"/>
                  </a:lnTo>
                  <a:lnTo>
                    <a:pt x="55963" y="9054"/>
                  </a:lnTo>
                  <a:lnTo>
                    <a:pt x="57899" y="4558"/>
                  </a:lnTo>
                  <a:lnTo>
                    <a:pt x="54027" y="0"/>
                  </a:lnTo>
                  <a:lnTo>
                    <a:pt x="44408" y="0"/>
                  </a:lnTo>
                  <a:lnTo>
                    <a:pt x="40536" y="2248"/>
                  </a:lnTo>
                  <a:lnTo>
                    <a:pt x="34727" y="4558"/>
                  </a:lnTo>
                  <a:lnTo>
                    <a:pt x="30855" y="6806"/>
                  </a:lnTo>
                  <a:lnTo>
                    <a:pt x="26982" y="11365"/>
                  </a:lnTo>
                  <a:lnTo>
                    <a:pt x="26982" y="15861"/>
                  </a:lnTo>
                  <a:lnTo>
                    <a:pt x="13491" y="22667"/>
                  </a:lnTo>
                  <a:close/>
                </a:path>
              </a:pathLst>
            </a:custGeom>
            <a:noFill/>
            <a:ln w="1561" cap="flat">
              <a:solidFill>
                <a:srgbClr val="FFFFFF"/>
              </a:solidFill>
              <a:prstDash val="solid"/>
              <a:round/>
            </a:ln>
          </p:spPr>
          <p:txBody>
            <a:bodyPr rtlCol="0" anchor="ctr"/>
            <a:lstStyle/>
            <a:p>
              <a:endParaRPr lang="en-US" noProof="0" dirty="0"/>
            </a:p>
          </p:txBody>
        </p:sp>
        <p:sp>
          <p:nvSpPr>
            <p:cNvPr id="4907" name="Serbest Form 4906">
              <a:extLst>
                <a:ext uri="{FF2B5EF4-FFF2-40B4-BE49-F238E27FC236}">
                  <a16:creationId xmlns:a16="http://schemas.microsoft.com/office/drawing/2014/main" id="{5E46D7A9-49CF-DE4C-B02A-C6C26B3310D0}"/>
                </a:ext>
              </a:extLst>
            </p:cNvPr>
            <p:cNvSpPr/>
            <p:nvPr/>
          </p:nvSpPr>
          <p:spPr>
            <a:xfrm>
              <a:off x="5664485" y="2199166"/>
              <a:ext cx="50778" cy="164913"/>
            </a:xfrm>
            <a:custGeom>
              <a:avLst/>
              <a:gdLst>
                <a:gd name="connsiteX0" fmla="*/ 46344 w 50778"/>
                <a:gd name="connsiteY0" fmla="*/ 145181 h 164913"/>
                <a:gd name="connsiteX1" fmla="*/ 44158 w 50778"/>
                <a:gd name="connsiteY1" fmla="*/ 118143 h 164913"/>
                <a:gd name="connsiteX2" fmla="*/ 48530 w 50778"/>
                <a:gd name="connsiteY2" fmla="*/ 115645 h 164913"/>
                <a:gd name="connsiteX3" fmla="*/ 44158 w 50778"/>
                <a:gd name="connsiteY3" fmla="*/ 110775 h 164913"/>
                <a:gd name="connsiteX4" fmla="*/ 44158 w 50778"/>
                <a:gd name="connsiteY4" fmla="*/ 86172 h 164913"/>
                <a:gd name="connsiteX5" fmla="*/ 48530 w 50778"/>
                <a:gd name="connsiteY5" fmla="*/ 81239 h 164913"/>
                <a:gd name="connsiteX6" fmla="*/ 46344 w 50778"/>
                <a:gd name="connsiteY6" fmla="*/ 76306 h 164913"/>
                <a:gd name="connsiteX7" fmla="*/ 46344 w 50778"/>
                <a:gd name="connsiteY7" fmla="*/ 64005 h 164913"/>
                <a:gd name="connsiteX8" fmla="*/ 44158 w 50778"/>
                <a:gd name="connsiteY8" fmla="*/ 59072 h 164913"/>
                <a:gd name="connsiteX9" fmla="*/ 39724 w 50778"/>
                <a:gd name="connsiteY9" fmla="*/ 54139 h 164913"/>
                <a:gd name="connsiteX10" fmla="*/ 39724 w 50778"/>
                <a:gd name="connsiteY10" fmla="*/ 36904 h 164913"/>
                <a:gd name="connsiteX11" fmla="*/ 28669 w 50778"/>
                <a:gd name="connsiteY11" fmla="*/ 24603 h 164913"/>
                <a:gd name="connsiteX12" fmla="*/ 24296 w 50778"/>
                <a:gd name="connsiteY12" fmla="*/ 22168 h 164913"/>
                <a:gd name="connsiteX13" fmla="*/ 24296 w 50778"/>
                <a:gd name="connsiteY13" fmla="*/ 9866 h 164913"/>
                <a:gd name="connsiteX14" fmla="*/ 26482 w 50778"/>
                <a:gd name="connsiteY14" fmla="*/ 2498 h 164913"/>
                <a:gd name="connsiteX15" fmla="*/ 19862 w 50778"/>
                <a:gd name="connsiteY15" fmla="*/ 2498 h 164913"/>
                <a:gd name="connsiteX16" fmla="*/ 11055 w 50778"/>
                <a:gd name="connsiteY16" fmla="*/ 0 h 164913"/>
                <a:gd name="connsiteX17" fmla="*/ 4435 w 50778"/>
                <a:gd name="connsiteY17" fmla="*/ 0 h 164913"/>
                <a:gd name="connsiteX18" fmla="*/ 4435 w 50778"/>
                <a:gd name="connsiteY18" fmla="*/ 7368 h 164913"/>
                <a:gd name="connsiteX19" fmla="*/ 0 w 50778"/>
                <a:gd name="connsiteY19" fmla="*/ 12301 h 164913"/>
                <a:gd name="connsiteX20" fmla="*/ 13241 w 50778"/>
                <a:gd name="connsiteY20" fmla="*/ 22168 h 164913"/>
                <a:gd name="connsiteX21" fmla="*/ 8807 w 50778"/>
                <a:gd name="connsiteY21" fmla="*/ 54139 h 164913"/>
                <a:gd name="connsiteX22" fmla="*/ 13241 w 50778"/>
                <a:gd name="connsiteY22" fmla="*/ 49205 h 164913"/>
                <a:gd name="connsiteX23" fmla="*/ 15427 w 50778"/>
                <a:gd name="connsiteY23" fmla="*/ 49205 h 164913"/>
                <a:gd name="connsiteX24" fmla="*/ 17676 w 50778"/>
                <a:gd name="connsiteY24" fmla="*/ 51703 h 164913"/>
                <a:gd name="connsiteX25" fmla="*/ 17676 w 50778"/>
                <a:gd name="connsiteY25" fmla="*/ 61569 h 164913"/>
                <a:gd name="connsiteX26" fmla="*/ 15427 w 50778"/>
                <a:gd name="connsiteY26" fmla="*/ 66440 h 164913"/>
                <a:gd name="connsiteX27" fmla="*/ 19862 w 50778"/>
                <a:gd name="connsiteY27" fmla="*/ 71373 h 164913"/>
                <a:gd name="connsiteX28" fmla="*/ 19862 w 50778"/>
                <a:gd name="connsiteY28" fmla="*/ 73808 h 164913"/>
                <a:gd name="connsiteX29" fmla="*/ 17676 w 50778"/>
                <a:gd name="connsiteY29" fmla="*/ 73808 h 164913"/>
                <a:gd name="connsiteX30" fmla="*/ 13241 w 50778"/>
                <a:gd name="connsiteY30" fmla="*/ 78741 h 164913"/>
                <a:gd name="connsiteX31" fmla="*/ 15427 w 50778"/>
                <a:gd name="connsiteY31" fmla="*/ 81239 h 164913"/>
                <a:gd name="connsiteX32" fmla="*/ 19862 w 50778"/>
                <a:gd name="connsiteY32" fmla="*/ 83674 h 164913"/>
                <a:gd name="connsiteX33" fmla="*/ 22048 w 50778"/>
                <a:gd name="connsiteY33" fmla="*/ 86172 h 164913"/>
                <a:gd name="connsiteX34" fmla="*/ 22048 w 50778"/>
                <a:gd name="connsiteY34" fmla="*/ 91043 h 164913"/>
                <a:gd name="connsiteX35" fmla="*/ 19862 w 50778"/>
                <a:gd name="connsiteY35" fmla="*/ 93540 h 164913"/>
                <a:gd name="connsiteX36" fmla="*/ 19862 w 50778"/>
                <a:gd name="connsiteY36" fmla="*/ 110775 h 164913"/>
                <a:gd name="connsiteX37" fmla="*/ 17676 w 50778"/>
                <a:gd name="connsiteY37" fmla="*/ 113210 h 164913"/>
                <a:gd name="connsiteX38" fmla="*/ 17676 w 50778"/>
                <a:gd name="connsiteY38" fmla="*/ 120578 h 164913"/>
                <a:gd name="connsiteX39" fmla="*/ 19862 w 50778"/>
                <a:gd name="connsiteY39" fmla="*/ 120578 h 164913"/>
                <a:gd name="connsiteX40" fmla="*/ 22048 w 50778"/>
                <a:gd name="connsiteY40" fmla="*/ 123076 h 164913"/>
                <a:gd name="connsiteX41" fmla="*/ 22048 w 50778"/>
                <a:gd name="connsiteY41" fmla="*/ 127947 h 164913"/>
                <a:gd name="connsiteX42" fmla="*/ 19862 w 50778"/>
                <a:gd name="connsiteY42" fmla="*/ 132880 h 164913"/>
                <a:gd name="connsiteX43" fmla="*/ 19862 w 50778"/>
                <a:gd name="connsiteY43" fmla="*/ 137813 h 164913"/>
                <a:gd name="connsiteX44" fmla="*/ 24296 w 50778"/>
                <a:gd name="connsiteY44" fmla="*/ 155047 h 164913"/>
                <a:gd name="connsiteX45" fmla="*/ 35289 w 50778"/>
                <a:gd name="connsiteY45" fmla="*/ 164913 h 164913"/>
                <a:gd name="connsiteX46" fmla="*/ 39724 w 50778"/>
                <a:gd name="connsiteY46" fmla="*/ 162415 h 164913"/>
                <a:gd name="connsiteX47" fmla="*/ 44158 w 50778"/>
                <a:gd name="connsiteY47" fmla="*/ 157482 h 164913"/>
                <a:gd name="connsiteX48" fmla="*/ 50779 w 50778"/>
                <a:gd name="connsiteY48" fmla="*/ 157482 h 164913"/>
                <a:gd name="connsiteX49" fmla="*/ 50779 w 50778"/>
                <a:gd name="connsiteY49" fmla="*/ 152612 h 164913"/>
                <a:gd name="connsiteX50" fmla="*/ 46344 w 50778"/>
                <a:gd name="connsiteY50" fmla="*/ 147679 h 164913"/>
                <a:gd name="connsiteX51" fmla="*/ 46344 w 50778"/>
                <a:gd name="connsiteY51" fmla="*/ 145181 h 16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778" h="164913">
                  <a:moveTo>
                    <a:pt x="46344" y="145181"/>
                  </a:moveTo>
                  <a:lnTo>
                    <a:pt x="44158" y="118143"/>
                  </a:lnTo>
                  <a:lnTo>
                    <a:pt x="48530" y="115645"/>
                  </a:lnTo>
                  <a:lnTo>
                    <a:pt x="44158" y="110775"/>
                  </a:lnTo>
                  <a:lnTo>
                    <a:pt x="44158" y="86172"/>
                  </a:lnTo>
                  <a:lnTo>
                    <a:pt x="48530" y="81239"/>
                  </a:lnTo>
                  <a:lnTo>
                    <a:pt x="46344" y="76306"/>
                  </a:lnTo>
                  <a:lnTo>
                    <a:pt x="46344" y="64005"/>
                  </a:lnTo>
                  <a:lnTo>
                    <a:pt x="44158" y="59072"/>
                  </a:lnTo>
                  <a:lnTo>
                    <a:pt x="39724" y="54139"/>
                  </a:lnTo>
                  <a:lnTo>
                    <a:pt x="39724" y="36904"/>
                  </a:lnTo>
                  <a:lnTo>
                    <a:pt x="28669" y="24603"/>
                  </a:lnTo>
                  <a:lnTo>
                    <a:pt x="24296" y="22168"/>
                  </a:lnTo>
                  <a:lnTo>
                    <a:pt x="24296" y="9866"/>
                  </a:lnTo>
                  <a:lnTo>
                    <a:pt x="26482" y="2498"/>
                  </a:lnTo>
                  <a:lnTo>
                    <a:pt x="19862" y="2498"/>
                  </a:lnTo>
                  <a:lnTo>
                    <a:pt x="11055" y="0"/>
                  </a:lnTo>
                  <a:lnTo>
                    <a:pt x="4435" y="0"/>
                  </a:lnTo>
                  <a:lnTo>
                    <a:pt x="4435" y="7368"/>
                  </a:lnTo>
                  <a:lnTo>
                    <a:pt x="0" y="12301"/>
                  </a:lnTo>
                  <a:lnTo>
                    <a:pt x="13241" y="22168"/>
                  </a:lnTo>
                  <a:lnTo>
                    <a:pt x="8807" y="54139"/>
                  </a:lnTo>
                  <a:lnTo>
                    <a:pt x="13241" y="49205"/>
                  </a:lnTo>
                  <a:lnTo>
                    <a:pt x="15427" y="49205"/>
                  </a:lnTo>
                  <a:lnTo>
                    <a:pt x="17676" y="51703"/>
                  </a:lnTo>
                  <a:lnTo>
                    <a:pt x="17676" y="61569"/>
                  </a:lnTo>
                  <a:lnTo>
                    <a:pt x="15427" y="66440"/>
                  </a:lnTo>
                  <a:lnTo>
                    <a:pt x="19862" y="71373"/>
                  </a:lnTo>
                  <a:lnTo>
                    <a:pt x="19862" y="73808"/>
                  </a:lnTo>
                  <a:lnTo>
                    <a:pt x="17676" y="73808"/>
                  </a:lnTo>
                  <a:lnTo>
                    <a:pt x="13241" y="78741"/>
                  </a:lnTo>
                  <a:lnTo>
                    <a:pt x="15427" y="81239"/>
                  </a:lnTo>
                  <a:lnTo>
                    <a:pt x="19862" y="83674"/>
                  </a:lnTo>
                  <a:lnTo>
                    <a:pt x="22048" y="86172"/>
                  </a:lnTo>
                  <a:lnTo>
                    <a:pt x="22048" y="91043"/>
                  </a:lnTo>
                  <a:lnTo>
                    <a:pt x="19862" y="93540"/>
                  </a:lnTo>
                  <a:lnTo>
                    <a:pt x="19862" y="110775"/>
                  </a:lnTo>
                  <a:lnTo>
                    <a:pt x="17676" y="113210"/>
                  </a:lnTo>
                  <a:lnTo>
                    <a:pt x="17676" y="120578"/>
                  </a:lnTo>
                  <a:lnTo>
                    <a:pt x="19862" y="120578"/>
                  </a:lnTo>
                  <a:lnTo>
                    <a:pt x="22048" y="123076"/>
                  </a:lnTo>
                  <a:lnTo>
                    <a:pt x="22048" y="127947"/>
                  </a:lnTo>
                  <a:lnTo>
                    <a:pt x="19862" y="132880"/>
                  </a:lnTo>
                  <a:lnTo>
                    <a:pt x="19862" y="137813"/>
                  </a:lnTo>
                  <a:lnTo>
                    <a:pt x="24296" y="155047"/>
                  </a:lnTo>
                  <a:lnTo>
                    <a:pt x="35289" y="164913"/>
                  </a:lnTo>
                  <a:lnTo>
                    <a:pt x="39724" y="162415"/>
                  </a:lnTo>
                  <a:lnTo>
                    <a:pt x="44158" y="157482"/>
                  </a:lnTo>
                  <a:lnTo>
                    <a:pt x="50779" y="157482"/>
                  </a:lnTo>
                  <a:lnTo>
                    <a:pt x="50779" y="152612"/>
                  </a:lnTo>
                  <a:lnTo>
                    <a:pt x="46344" y="147679"/>
                  </a:lnTo>
                  <a:lnTo>
                    <a:pt x="46344" y="145181"/>
                  </a:lnTo>
                  <a:close/>
                </a:path>
              </a:pathLst>
            </a:custGeom>
            <a:solidFill>
              <a:srgbClr val="A6A6A6"/>
            </a:solidFill>
            <a:ln w="6245" cap="flat">
              <a:noFill/>
              <a:prstDash val="solid"/>
              <a:miter/>
            </a:ln>
          </p:spPr>
          <p:txBody>
            <a:bodyPr rtlCol="0" anchor="ctr"/>
            <a:lstStyle/>
            <a:p>
              <a:endParaRPr lang="en-US" noProof="0" dirty="0"/>
            </a:p>
          </p:txBody>
        </p:sp>
        <p:sp>
          <p:nvSpPr>
            <p:cNvPr id="4908" name="Serbest Form 4907">
              <a:extLst>
                <a:ext uri="{FF2B5EF4-FFF2-40B4-BE49-F238E27FC236}">
                  <a16:creationId xmlns:a16="http://schemas.microsoft.com/office/drawing/2014/main" id="{27F3FC5D-44EA-FA4C-9203-AA28A7BFDFEF}"/>
                </a:ext>
              </a:extLst>
            </p:cNvPr>
            <p:cNvSpPr/>
            <p:nvPr/>
          </p:nvSpPr>
          <p:spPr>
            <a:xfrm>
              <a:off x="5664485" y="2199166"/>
              <a:ext cx="50778" cy="164913"/>
            </a:xfrm>
            <a:custGeom>
              <a:avLst/>
              <a:gdLst>
                <a:gd name="connsiteX0" fmla="*/ 46344 w 50778"/>
                <a:gd name="connsiteY0" fmla="*/ 145181 h 164913"/>
                <a:gd name="connsiteX1" fmla="*/ 44158 w 50778"/>
                <a:gd name="connsiteY1" fmla="*/ 118143 h 164913"/>
                <a:gd name="connsiteX2" fmla="*/ 48530 w 50778"/>
                <a:gd name="connsiteY2" fmla="*/ 115645 h 164913"/>
                <a:gd name="connsiteX3" fmla="*/ 44158 w 50778"/>
                <a:gd name="connsiteY3" fmla="*/ 110775 h 164913"/>
                <a:gd name="connsiteX4" fmla="*/ 44158 w 50778"/>
                <a:gd name="connsiteY4" fmla="*/ 86172 h 164913"/>
                <a:gd name="connsiteX5" fmla="*/ 48530 w 50778"/>
                <a:gd name="connsiteY5" fmla="*/ 81239 h 164913"/>
                <a:gd name="connsiteX6" fmla="*/ 46344 w 50778"/>
                <a:gd name="connsiteY6" fmla="*/ 76306 h 164913"/>
                <a:gd name="connsiteX7" fmla="*/ 46344 w 50778"/>
                <a:gd name="connsiteY7" fmla="*/ 64005 h 164913"/>
                <a:gd name="connsiteX8" fmla="*/ 44158 w 50778"/>
                <a:gd name="connsiteY8" fmla="*/ 59072 h 164913"/>
                <a:gd name="connsiteX9" fmla="*/ 39724 w 50778"/>
                <a:gd name="connsiteY9" fmla="*/ 54139 h 164913"/>
                <a:gd name="connsiteX10" fmla="*/ 39724 w 50778"/>
                <a:gd name="connsiteY10" fmla="*/ 36904 h 164913"/>
                <a:gd name="connsiteX11" fmla="*/ 28669 w 50778"/>
                <a:gd name="connsiteY11" fmla="*/ 24603 h 164913"/>
                <a:gd name="connsiteX12" fmla="*/ 24296 w 50778"/>
                <a:gd name="connsiteY12" fmla="*/ 22168 h 164913"/>
                <a:gd name="connsiteX13" fmla="*/ 24296 w 50778"/>
                <a:gd name="connsiteY13" fmla="*/ 9866 h 164913"/>
                <a:gd name="connsiteX14" fmla="*/ 26482 w 50778"/>
                <a:gd name="connsiteY14" fmla="*/ 2498 h 164913"/>
                <a:gd name="connsiteX15" fmla="*/ 19862 w 50778"/>
                <a:gd name="connsiteY15" fmla="*/ 2498 h 164913"/>
                <a:gd name="connsiteX16" fmla="*/ 11055 w 50778"/>
                <a:gd name="connsiteY16" fmla="*/ 0 h 164913"/>
                <a:gd name="connsiteX17" fmla="*/ 4435 w 50778"/>
                <a:gd name="connsiteY17" fmla="*/ 0 h 164913"/>
                <a:gd name="connsiteX18" fmla="*/ 4435 w 50778"/>
                <a:gd name="connsiteY18" fmla="*/ 7368 h 164913"/>
                <a:gd name="connsiteX19" fmla="*/ 0 w 50778"/>
                <a:gd name="connsiteY19" fmla="*/ 12301 h 164913"/>
                <a:gd name="connsiteX20" fmla="*/ 13241 w 50778"/>
                <a:gd name="connsiteY20" fmla="*/ 22168 h 164913"/>
                <a:gd name="connsiteX21" fmla="*/ 8807 w 50778"/>
                <a:gd name="connsiteY21" fmla="*/ 54139 h 164913"/>
                <a:gd name="connsiteX22" fmla="*/ 13241 w 50778"/>
                <a:gd name="connsiteY22" fmla="*/ 49205 h 164913"/>
                <a:gd name="connsiteX23" fmla="*/ 15427 w 50778"/>
                <a:gd name="connsiteY23" fmla="*/ 49205 h 164913"/>
                <a:gd name="connsiteX24" fmla="*/ 17676 w 50778"/>
                <a:gd name="connsiteY24" fmla="*/ 51703 h 164913"/>
                <a:gd name="connsiteX25" fmla="*/ 17676 w 50778"/>
                <a:gd name="connsiteY25" fmla="*/ 61569 h 164913"/>
                <a:gd name="connsiteX26" fmla="*/ 15427 w 50778"/>
                <a:gd name="connsiteY26" fmla="*/ 66440 h 164913"/>
                <a:gd name="connsiteX27" fmla="*/ 19862 w 50778"/>
                <a:gd name="connsiteY27" fmla="*/ 71373 h 164913"/>
                <a:gd name="connsiteX28" fmla="*/ 19862 w 50778"/>
                <a:gd name="connsiteY28" fmla="*/ 73808 h 164913"/>
                <a:gd name="connsiteX29" fmla="*/ 17676 w 50778"/>
                <a:gd name="connsiteY29" fmla="*/ 73808 h 164913"/>
                <a:gd name="connsiteX30" fmla="*/ 13241 w 50778"/>
                <a:gd name="connsiteY30" fmla="*/ 78741 h 164913"/>
                <a:gd name="connsiteX31" fmla="*/ 15427 w 50778"/>
                <a:gd name="connsiteY31" fmla="*/ 81239 h 164913"/>
                <a:gd name="connsiteX32" fmla="*/ 19862 w 50778"/>
                <a:gd name="connsiteY32" fmla="*/ 83674 h 164913"/>
                <a:gd name="connsiteX33" fmla="*/ 22048 w 50778"/>
                <a:gd name="connsiteY33" fmla="*/ 86172 h 164913"/>
                <a:gd name="connsiteX34" fmla="*/ 22048 w 50778"/>
                <a:gd name="connsiteY34" fmla="*/ 91043 h 164913"/>
                <a:gd name="connsiteX35" fmla="*/ 19862 w 50778"/>
                <a:gd name="connsiteY35" fmla="*/ 93540 h 164913"/>
                <a:gd name="connsiteX36" fmla="*/ 19862 w 50778"/>
                <a:gd name="connsiteY36" fmla="*/ 110775 h 164913"/>
                <a:gd name="connsiteX37" fmla="*/ 17676 w 50778"/>
                <a:gd name="connsiteY37" fmla="*/ 113210 h 164913"/>
                <a:gd name="connsiteX38" fmla="*/ 17676 w 50778"/>
                <a:gd name="connsiteY38" fmla="*/ 120578 h 164913"/>
                <a:gd name="connsiteX39" fmla="*/ 19862 w 50778"/>
                <a:gd name="connsiteY39" fmla="*/ 120578 h 164913"/>
                <a:gd name="connsiteX40" fmla="*/ 22048 w 50778"/>
                <a:gd name="connsiteY40" fmla="*/ 123076 h 164913"/>
                <a:gd name="connsiteX41" fmla="*/ 22048 w 50778"/>
                <a:gd name="connsiteY41" fmla="*/ 127947 h 164913"/>
                <a:gd name="connsiteX42" fmla="*/ 19862 w 50778"/>
                <a:gd name="connsiteY42" fmla="*/ 132880 h 164913"/>
                <a:gd name="connsiteX43" fmla="*/ 19862 w 50778"/>
                <a:gd name="connsiteY43" fmla="*/ 137813 h 164913"/>
                <a:gd name="connsiteX44" fmla="*/ 24296 w 50778"/>
                <a:gd name="connsiteY44" fmla="*/ 155047 h 164913"/>
                <a:gd name="connsiteX45" fmla="*/ 35289 w 50778"/>
                <a:gd name="connsiteY45" fmla="*/ 164913 h 164913"/>
                <a:gd name="connsiteX46" fmla="*/ 39724 w 50778"/>
                <a:gd name="connsiteY46" fmla="*/ 162415 h 164913"/>
                <a:gd name="connsiteX47" fmla="*/ 44158 w 50778"/>
                <a:gd name="connsiteY47" fmla="*/ 157482 h 164913"/>
                <a:gd name="connsiteX48" fmla="*/ 50779 w 50778"/>
                <a:gd name="connsiteY48" fmla="*/ 157482 h 164913"/>
                <a:gd name="connsiteX49" fmla="*/ 50779 w 50778"/>
                <a:gd name="connsiteY49" fmla="*/ 152549 h 164913"/>
                <a:gd name="connsiteX50" fmla="*/ 46344 w 50778"/>
                <a:gd name="connsiteY50" fmla="*/ 147679 h 164913"/>
                <a:gd name="connsiteX51" fmla="*/ 46344 w 50778"/>
                <a:gd name="connsiteY51" fmla="*/ 145181 h 16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778" h="164913">
                  <a:moveTo>
                    <a:pt x="46344" y="145181"/>
                  </a:moveTo>
                  <a:lnTo>
                    <a:pt x="44158" y="118143"/>
                  </a:lnTo>
                  <a:lnTo>
                    <a:pt x="48530" y="115645"/>
                  </a:lnTo>
                  <a:lnTo>
                    <a:pt x="44158" y="110775"/>
                  </a:lnTo>
                  <a:lnTo>
                    <a:pt x="44158" y="86172"/>
                  </a:lnTo>
                  <a:lnTo>
                    <a:pt x="48530" y="81239"/>
                  </a:lnTo>
                  <a:lnTo>
                    <a:pt x="46344" y="76306"/>
                  </a:lnTo>
                  <a:lnTo>
                    <a:pt x="46344" y="64005"/>
                  </a:lnTo>
                  <a:lnTo>
                    <a:pt x="44158" y="59072"/>
                  </a:lnTo>
                  <a:lnTo>
                    <a:pt x="39724" y="54139"/>
                  </a:lnTo>
                  <a:lnTo>
                    <a:pt x="39724" y="36904"/>
                  </a:lnTo>
                  <a:lnTo>
                    <a:pt x="28669" y="24603"/>
                  </a:lnTo>
                  <a:lnTo>
                    <a:pt x="24296" y="22168"/>
                  </a:lnTo>
                  <a:lnTo>
                    <a:pt x="24296" y="9866"/>
                  </a:lnTo>
                  <a:lnTo>
                    <a:pt x="26482" y="2498"/>
                  </a:lnTo>
                  <a:lnTo>
                    <a:pt x="19862" y="2498"/>
                  </a:lnTo>
                  <a:lnTo>
                    <a:pt x="11055" y="0"/>
                  </a:lnTo>
                  <a:lnTo>
                    <a:pt x="4435" y="0"/>
                  </a:lnTo>
                  <a:lnTo>
                    <a:pt x="4435" y="7368"/>
                  </a:lnTo>
                  <a:lnTo>
                    <a:pt x="0" y="12301"/>
                  </a:lnTo>
                  <a:lnTo>
                    <a:pt x="13241" y="22168"/>
                  </a:lnTo>
                  <a:lnTo>
                    <a:pt x="8807" y="54139"/>
                  </a:lnTo>
                  <a:lnTo>
                    <a:pt x="13241" y="49205"/>
                  </a:lnTo>
                  <a:lnTo>
                    <a:pt x="15427" y="49205"/>
                  </a:lnTo>
                  <a:lnTo>
                    <a:pt x="17676" y="51703"/>
                  </a:lnTo>
                  <a:lnTo>
                    <a:pt x="17676" y="61569"/>
                  </a:lnTo>
                  <a:lnTo>
                    <a:pt x="15427" y="66440"/>
                  </a:lnTo>
                  <a:lnTo>
                    <a:pt x="19862" y="71373"/>
                  </a:lnTo>
                  <a:lnTo>
                    <a:pt x="19862" y="73808"/>
                  </a:lnTo>
                  <a:lnTo>
                    <a:pt x="17676" y="73808"/>
                  </a:lnTo>
                  <a:lnTo>
                    <a:pt x="13241" y="78741"/>
                  </a:lnTo>
                  <a:lnTo>
                    <a:pt x="15427" y="81239"/>
                  </a:lnTo>
                  <a:lnTo>
                    <a:pt x="19862" y="83674"/>
                  </a:lnTo>
                  <a:lnTo>
                    <a:pt x="22048" y="86172"/>
                  </a:lnTo>
                  <a:lnTo>
                    <a:pt x="22048" y="91043"/>
                  </a:lnTo>
                  <a:lnTo>
                    <a:pt x="19862" y="93540"/>
                  </a:lnTo>
                  <a:lnTo>
                    <a:pt x="19862" y="110775"/>
                  </a:lnTo>
                  <a:lnTo>
                    <a:pt x="17676" y="113210"/>
                  </a:lnTo>
                  <a:lnTo>
                    <a:pt x="17676" y="120578"/>
                  </a:lnTo>
                  <a:lnTo>
                    <a:pt x="19862" y="120578"/>
                  </a:lnTo>
                  <a:lnTo>
                    <a:pt x="22048" y="123076"/>
                  </a:lnTo>
                  <a:lnTo>
                    <a:pt x="22048" y="127947"/>
                  </a:lnTo>
                  <a:lnTo>
                    <a:pt x="19862" y="132880"/>
                  </a:lnTo>
                  <a:lnTo>
                    <a:pt x="19862" y="137813"/>
                  </a:lnTo>
                  <a:lnTo>
                    <a:pt x="24296" y="155047"/>
                  </a:lnTo>
                  <a:lnTo>
                    <a:pt x="35289" y="164913"/>
                  </a:lnTo>
                  <a:lnTo>
                    <a:pt x="39724" y="162415"/>
                  </a:lnTo>
                  <a:lnTo>
                    <a:pt x="44158" y="157482"/>
                  </a:lnTo>
                  <a:lnTo>
                    <a:pt x="50779" y="157482"/>
                  </a:lnTo>
                  <a:lnTo>
                    <a:pt x="50779" y="152549"/>
                  </a:lnTo>
                  <a:lnTo>
                    <a:pt x="46344" y="147679"/>
                  </a:lnTo>
                  <a:lnTo>
                    <a:pt x="46344" y="145181"/>
                  </a:lnTo>
                  <a:close/>
                </a:path>
              </a:pathLst>
            </a:custGeom>
            <a:noFill/>
            <a:ln w="1561" cap="flat">
              <a:solidFill>
                <a:srgbClr val="FFFFFF"/>
              </a:solidFill>
              <a:prstDash val="solid"/>
              <a:round/>
            </a:ln>
          </p:spPr>
          <p:txBody>
            <a:bodyPr rtlCol="0" anchor="ctr"/>
            <a:lstStyle/>
            <a:p>
              <a:endParaRPr lang="en-US" noProof="0" dirty="0"/>
            </a:p>
          </p:txBody>
        </p:sp>
        <p:sp>
          <p:nvSpPr>
            <p:cNvPr id="4909" name="Serbest Form 4908">
              <a:extLst>
                <a:ext uri="{FF2B5EF4-FFF2-40B4-BE49-F238E27FC236}">
                  <a16:creationId xmlns:a16="http://schemas.microsoft.com/office/drawing/2014/main" id="{B24616CA-62FA-8C4E-9613-DB055529576D}"/>
                </a:ext>
              </a:extLst>
            </p:cNvPr>
            <p:cNvSpPr/>
            <p:nvPr/>
          </p:nvSpPr>
          <p:spPr>
            <a:xfrm>
              <a:off x="8112734" y="1907493"/>
              <a:ext cx="228348" cy="469262"/>
            </a:xfrm>
            <a:custGeom>
              <a:avLst/>
              <a:gdLst>
                <a:gd name="connsiteX0" fmla="*/ 217293 w 228348"/>
                <a:gd name="connsiteY0" fmla="*/ 168285 h 469262"/>
                <a:gd name="connsiteX1" fmla="*/ 217293 w 228348"/>
                <a:gd name="connsiteY1" fmla="*/ 165912 h 469262"/>
                <a:gd name="connsiteX2" fmla="*/ 219479 w 228348"/>
                <a:gd name="connsiteY2" fmla="*/ 163539 h 469262"/>
                <a:gd name="connsiteX3" fmla="*/ 223914 w 228348"/>
                <a:gd name="connsiteY3" fmla="*/ 154048 h 469262"/>
                <a:gd name="connsiteX4" fmla="*/ 219479 w 228348"/>
                <a:gd name="connsiteY4" fmla="*/ 149302 h 469262"/>
                <a:gd name="connsiteX5" fmla="*/ 219479 w 228348"/>
                <a:gd name="connsiteY5" fmla="*/ 146929 h 469262"/>
                <a:gd name="connsiteX6" fmla="*/ 217293 w 228348"/>
                <a:gd name="connsiteY6" fmla="*/ 149302 h 469262"/>
                <a:gd name="connsiteX7" fmla="*/ 217293 w 228348"/>
                <a:gd name="connsiteY7" fmla="*/ 144557 h 469262"/>
                <a:gd name="connsiteX8" fmla="*/ 215045 w 228348"/>
                <a:gd name="connsiteY8" fmla="*/ 142184 h 469262"/>
                <a:gd name="connsiteX9" fmla="*/ 215045 w 228348"/>
                <a:gd name="connsiteY9" fmla="*/ 139811 h 469262"/>
                <a:gd name="connsiteX10" fmla="*/ 201741 w 228348"/>
                <a:gd name="connsiteY10" fmla="*/ 125636 h 469262"/>
                <a:gd name="connsiteX11" fmla="*/ 197306 w 228348"/>
                <a:gd name="connsiteY11" fmla="*/ 116145 h 469262"/>
                <a:gd name="connsiteX12" fmla="*/ 197306 w 228348"/>
                <a:gd name="connsiteY12" fmla="*/ 111399 h 469262"/>
                <a:gd name="connsiteX13" fmla="*/ 195120 w 228348"/>
                <a:gd name="connsiteY13" fmla="*/ 94789 h 469262"/>
                <a:gd name="connsiteX14" fmla="*/ 188437 w 228348"/>
                <a:gd name="connsiteY14" fmla="*/ 87671 h 469262"/>
                <a:gd name="connsiteX15" fmla="*/ 184003 w 228348"/>
                <a:gd name="connsiteY15" fmla="*/ 85298 h 469262"/>
                <a:gd name="connsiteX16" fmla="*/ 177382 w 228348"/>
                <a:gd name="connsiteY16" fmla="*/ 80552 h 469262"/>
                <a:gd name="connsiteX17" fmla="*/ 172948 w 228348"/>
                <a:gd name="connsiteY17" fmla="*/ 75806 h 469262"/>
                <a:gd name="connsiteX18" fmla="*/ 172948 w 228348"/>
                <a:gd name="connsiteY18" fmla="*/ 71123 h 469262"/>
                <a:gd name="connsiteX19" fmla="*/ 170699 w 228348"/>
                <a:gd name="connsiteY19" fmla="*/ 68750 h 469262"/>
                <a:gd name="connsiteX20" fmla="*/ 161830 w 228348"/>
                <a:gd name="connsiteY20" fmla="*/ 68750 h 469262"/>
                <a:gd name="connsiteX21" fmla="*/ 157395 w 228348"/>
                <a:gd name="connsiteY21" fmla="*/ 66377 h 469262"/>
                <a:gd name="connsiteX22" fmla="*/ 155209 w 228348"/>
                <a:gd name="connsiteY22" fmla="*/ 64005 h 469262"/>
                <a:gd name="connsiteX23" fmla="*/ 148526 w 228348"/>
                <a:gd name="connsiteY23" fmla="*/ 64005 h 469262"/>
                <a:gd name="connsiteX24" fmla="*/ 146340 w 228348"/>
                <a:gd name="connsiteY24" fmla="*/ 66377 h 469262"/>
                <a:gd name="connsiteX25" fmla="*/ 146340 w 228348"/>
                <a:gd name="connsiteY25" fmla="*/ 71123 h 469262"/>
                <a:gd name="connsiteX26" fmla="*/ 139657 w 228348"/>
                <a:gd name="connsiteY26" fmla="*/ 78179 h 469262"/>
                <a:gd name="connsiteX27" fmla="*/ 133037 w 228348"/>
                <a:gd name="connsiteY27" fmla="*/ 78179 h 469262"/>
                <a:gd name="connsiteX28" fmla="*/ 124168 w 228348"/>
                <a:gd name="connsiteY28" fmla="*/ 73434 h 469262"/>
                <a:gd name="connsiteX29" fmla="*/ 121981 w 228348"/>
                <a:gd name="connsiteY29" fmla="*/ 71123 h 469262"/>
                <a:gd name="connsiteX30" fmla="*/ 117484 w 228348"/>
                <a:gd name="connsiteY30" fmla="*/ 71123 h 469262"/>
                <a:gd name="connsiteX31" fmla="*/ 115298 w 228348"/>
                <a:gd name="connsiteY31" fmla="*/ 73434 h 469262"/>
                <a:gd name="connsiteX32" fmla="*/ 113112 w 228348"/>
                <a:gd name="connsiteY32" fmla="*/ 78179 h 469262"/>
                <a:gd name="connsiteX33" fmla="*/ 108678 w 228348"/>
                <a:gd name="connsiteY33" fmla="*/ 82925 h 469262"/>
                <a:gd name="connsiteX34" fmla="*/ 108678 w 228348"/>
                <a:gd name="connsiteY34" fmla="*/ 85298 h 469262"/>
                <a:gd name="connsiteX35" fmla="*/ 106429 w 228348"/>
                <a:gd name="connsiteY35" fmla="*/ 87671 h 469262"/>
                <a:gd name="connsiteX36" fmla="*/ 97560 w 228348"/>
                <a:gd name="connsiteY36" fmla="*/ 92416 h 469262"/>
                <a:gd name="connsiteX37" fmla="*/ 90877 w 228348"/>
                <a:gd name="connsiteY37" fmla="*/ 92416 h 469262"/>
                <a:gd name="connsiteX38" fmla="*/ 90877 w 228348"/>
                <a:gd name="connsiteY38" fmla="*/ 87671 h 469262"/>
                <a:gd name="connsiteX39" fmla="*/ 99746 w 228348"/>
                <a:gd name="connsiteY39" fmla="*/ 68750 h 469262"/>
                <a:gd name="connsiteX40" fmla="*/ 99746 w 228348"/>
                <a:gd name="connsiteY40" fmla="*/ 64005 h 469262"/>
                <a:gd name="connsiteX41" fmla="*/ 97560 w 228348"/>
                <a:gd name="connsiteY41" fmla="*/ 61632 h 469262"/>
                <a:gd name="connsiteX42" fmla="*/ 93125 w 228348"/>
                <a:gd name="connsiteY42" fmla="*/ 61632 h 469262"/>
                <a:gd name="connsiteX43" fmla="*/ 97560 w 228348"/>
                <a:gd name="connsiteY43" fmla="*/ 56886 h 469262"/>
                <a:gd name="connsiteX44" fmla="*/ 99746 w 228348"/>
                <a:gd name="connsiteY44" fmla="*/ 52140 h 469262"/>
                <a:gd name="connsiteX45" fmla="*/ 99746 w 228348"/>
                <a:gd name="connsiteY45" fmla="*/ 47395 h 469262"/>
                <a:gd name="connsiteX46" fmla="*/ 97560 w 228348"/>
                <a:gd name="connsiteY46" fmla="*/ 42649 h 469262"/>
                <a:gd name="connsiteX47" fmla="*/ 95374 w 228348"/>
                <a:gd name="connsiteY47" fmla="*/ 40276 h 469262"/>
                <a:gd name="connsiteX48" fmla="*/ 97560 w 228348"/>
                <a:gd name="connsiteY48" fmla="*/ 37903 h 469262"/>
                <a:gd name="connsiteX49" fmla="*/ 97560 w 228348"/>
                <a:gd name="connsiteY49" fmla="*/ 26101 h 469262"/>
                <a:gd name="connsiteX50" fmla="*/ 93125 w 228348"/>
                <a:gd name="connsiteY50" fmla="*/ 23729 h 469262"/>
                <a:gd name="connsiteX51" fmla="*/ 90877 w 228348"/>
                <a:gd name="connsiteY51" fmla="*/ 23729 h 469262"/>
                <a:gd name="connsiteX52" fmla="*/ 88691 w 228348"/>
                <a:gd name="connsiteY52" fmla="*/ 26101 h 469262"/>
                <a:gd name="connsiteX53" fmla="*/ 84256 w 228348"/>
                <a:gd name="connsiteY53" fmla="*/ 26101 h 469262"/>
                <a:gd name="connsiteX54" fmla="*/ 84256 w 228348"/>
                <a:gd name="connsiteY54" fmla="*/ 30785 h 469262"/>
                <a:gd name="connsiteX55" fmla="*/ 77636 w 228348"/>
                <a:gd name="connsiteY55" fmla="*/ 30785 h 469262"/>
                <a:gd name="connsiteX56" fmla="*/ 75387 w 228348"/>
                <a:gd name="connsiteY56" fmla="*/ 28412 h 469262"/>
                <a:gd name="connsiteX57" fmla="*/ 73201 w 228348"/>
                <a:gd name="connsiteY57" fmla="*/ 23729 h 469262"/>
                <a:gd name="connsiteX58" fmla="*/ 73201 w 228348"/>
                <a:gd name="connsiteY58" fmla="*/ 14237 h 469262"/>
                <a:gd name="connsiteX59" fmla="*/ 75387 w 228348"/>
                <a:gd name="connsiteY59" fmla="*/ 11864 h 469262"/>
                <a:gd name="connsiteX60" fmla="*/ 75387 w 228348"/>
                <a:gd name="connsiteY60" fmla="*/ 7119 h 469262"/>
                <a:gd name="connsiteX61" fmla="*/ 73201 w 228348"/>
                <a:gd name="connsiteY61" fmla="*/ 4746 h 469262"/>
                <a:gd name="connsiteX62" fmla="*/ 68767 w 228348"/>
                <a:gd name="connsiteY62" fmla="*/ 4746 h 469262"/>
                <a:gd name="connsiteX63" fmla="*/ 64332 w 228348"/>
                <a:gd name="connsiteY63" fmla="*/ 2373 h 469262"/>
                <a:gd name="connsiteX64" fmla="*/ 62084 w 228348"/>
                <a:gd name="connsiteY64" fmla="*/ 0 h 469262"/>
                <a:gd name="connsiteX65" fmla="*/ 51029 w 228348"/>
                <a:gd name="connsiteY65" fmla="*/ 0 h 469262"/>
                <a:gd name="connsiteX66" fmla="*/ 48780 w 228348"/>
                <a:gd name="connsiteY66" fmla="*/ 2373 h 469262"/>
                <a:gd name="connsiteX67" fmla="*/ 46594 w 228348"/>
                <a:gd name="connsiteY67" fmla="*/ 2373 h 469262"/>
                <a:gd name="connsiteX68" fmla="*/ 44345 w 228348"/>
                <a:gd name="connsiteY68" fmla="*/ 11864 h 469262"/>
                <a:gd name="connsiteX69" fmla="*/ 35476 w 228348"/>
                <a:gd name="connsiteY69" fmla="*/ 11864 h 469262"/>
                <a:gd name="connsiteX70" fmla="*/ 35476 w 228348"/>
                <a:gd name="connsiteY70" fmla="*/ 14237 h 469262"/>
                <a:gd name="connsiteX71" fmla="*/ 33290 w 228348"/>
                <a:gd name="connsiteY71" fmla="*/ 16610 h 469262"/>
                <a:gd name="connsiteX72" fmla="*/ 31042 w 228348"/>
                <a:gd name="connsiteY72" fmla="*/ 21356 h 469262"/>
                <a:gd name="connsiteX73" fmla="*/ 28856 w 228348"/>
                <a:gd name="connsiteY73" fmla="*/ 23729 h 469262"/>
                <a:gd name="connsiteX74" fmla="*/ 24421 w 228348"/>
                <a:gd name="connsiteY74" fmla="*/ 23729 h 469262"/>
                <a:gd name="connsiteX75" fmla="*/ 19986 w 228348"/>
                <a:gd name="connsiteY75" fmla="*/ 21356 h 469262"/>
                <a:gd name="connsiteX76" fmla="*/ 8869 w 228348"/>
                <a:gd name="connsiteY76" fmla="*/ 21356 h 469262"/>
                <a:gd name="connsiteX77" fmla="*/ 8869 w 228348"/>
                <a:gd name="connsiteY77" fmla="*/ 40276 h 469262"/>
                <a:gd name="connsiteX78" fmla="*/ 6683 w 228348"/>
                <a:gd name="connsiteY78" fmla="*/ 42649 h 469262"/>
                <a:gd name="connsiteX79" fmla="*/ 4434 w 228348"/>
                <a:gd name="connsiteY79" fmla="*/ 42649 h 469262"/>
                <a:gd name="connsiteX80" fmla="*/ 2248 w 228348"/>
                <a:gd name="connsiteY80" fmla="*/ 45022 h 469262"/>
                <a:gd name="connsiteX81" fmla="*/ 2248 w 228348"/>
                <a:gd name="connsiteY81" fmla="*/ 47395 h 469262"/>
                <a:gd name="connsiteX82" fmla="*/ 8869 w 228348"/>
                <a:gd name="connsiteY82" fmla="*/ 54513 h 469262"/>
                <a:gd name="connsiteX83" fmla="*/ 8869 w 228348"/>
                <a:gd name="connsiteY83" fmla="*/ 61632 h 469262"/>
                <a:gd name="connsiteX84" fmla="*/ 0 w 228348"/>
                <a:gd name="connsiteY84" fmla="*/ 61632 h 469262"/>
                <a:gd name="connsiteX85" fmla="*/ 0 w 228348"/>
                <a:gd name="connsiteY85" fmla="*/ 64005 h 469262"/>
                <a:gd name="connsiteX86" fmla="*/ 8869 w 228348"/>
                <a:gd name="connsiteY86" fmla="*/ 73434 h 469262"/>
                <a:gd name="connsiteX87" fmla="*/ 13304 w 228348"/>
                <a:gd name="connsiteY87" fmla="*/ 75806 h 469262"/>
                <a:gd name="connsiteX88" fmla="*/ 11117 w 228348"/>
                <a:gd name="connsiteY88" fmla="*/ 85298 h 469262"/>
                <a:gd name="connsiteX89" fmla="*/ 13304 w 228348"/>
                <a:gd name="connsiteY89" fmla="*/ 85298 h 469262"/>
                <a:gd name="connsiteX90" fmla="*/ 13304 w 228348"/>
                <a:gd name="connsiteY90" fmla="*/ 87671 h 469262"/>
                <a:gd name="connsiteX91" fmla="*/ 15552 w 228348"/>
                <a:gd name="connsiteY91" fmla="*/ 92416 h 469262"/>
                <a:gd name="connsiteX92" fmla="*/ 22173 w 228348"/>
                <a:gd name="connsiteY92" fmla="*/ 99535 h 469262"/>
                <a:gd name="connsiteX93" fmla="*/ 26607 w 228348"/>
                <a:gd name="connsiteY93" fmla="*/ 101908 h 469262"/>
                <a:gd name="connsiteX94" fmla="*/ 31042 w 228348"/>
                <a:gd name="connsiteY94" fmla="*/ 106654 h 469262"/>
                <a:gd name="connsiteX95" fmla="*/ 35476 w 228348"/>
                <a:gd name="connsiteY95" fmla="*/ 109026 h 469262"/>
                <a:gd name="connsiteX96" fmla="*/ 37725 w 228348"/>
                <a:gd name="connsiteY96" fmla="*/ 111399 h 469262"/>
                <a:gd name="connsiteX97" fmla="*/ 37725 w 228348"/>
                <a:gd name="connsiteY97" fmla="*/ 113772 h 469262"/>
                <a:gd name="connsiteX98" fmla="*/ 35476 w 228348"/>
                <a:gd name="connsiteY98" fmla="*/ 113772 h 469262"/>
                <a:gd name="connsiteX99" fmla="*/ 35476 w 228348"/>
                <a:gd name="connsiteY99" fmla="*/ 120891 h 469262"/>
                <a:gd name="connsiteX100" fmla="*/ 37725 w 228348"/>
                <a:gd name="connsiteY100" fmla="*/ 125636 h 469262"/>
                <a:gd name="connsiteX101" fmla="*/ 39911 w 228348"/>
                <a:gd name="connsiteY101" fmla="*/ 128009 h 469262"/>
                <a:gd name="connsiteX102" fmla="*/ 42160 w 228348"/>
                <a:gd name="connsiteY102" fmla="*/ 128009 h 469262"/>
                <a:gd name="connsiteX103" fmla="*/ 44345 w 228348"/>
                <a:gd name="connsiteY103" fmla="*/ 125636 h 469262"/>
                <a:gd name="connsiteX104" fmla="*/ 46594 w 228348"/>
                <a:gd name="connsiteY104" fmla="*/ 128009 h 469262"/>
                <a:gd name="connsiteX105" fmla="*/ 46594 w 228348"/>
                <a:gd name="connsiteY105" fmla="*/ 135065 h 469262"/>
                <a:gd name="connsiteX106" fmla="*/ 44345 w 228348"/>
                <a:gd name="connsiteY106" fmla="*/ 137438 h 469262"/>
                <a:gd name="connsiteX107" fmla="*/ 39911 w 228348"/>
                <a:gd name="connsiteY107" fmla="*/ 137438 h 469262"/>
                <a:gd name="connsiteX108" fmla="*/ 42160 w 228348"/>
                <a:gd name="connsiteY108" fmla="*/ 142184 h 469262"/>
                <a:gd name="connsiteX109" fmla="*/ 42160 w 228348"/>
                <a:gd name="connsiteY109" fmla="*/ 151675 h 469262"/>
                <a:gd name="connsiteX110" fmla="*/ 39911 w 228348"/>
                <a:gd name="connsiteY110" fmla="*/ 156421 h 469262"/>
                <a:gd name="connsiteX111" fmla="*/ 37725 w 228348"/>
                <a:gd name="connsiteY111" fmla="*/ 158794 h 469262"/>
                <a:gd name="connsiteX112" fmla="*/ 31042 w 228348"/>
                <a:gd name="connsiteY112" fmla="*/ 173031 h 469262"/>
                <a:gd name="connsiteX113" fmla="*/ 33290 w 228348"/>
                <a:gd name="connsiteY113" fmla="*/ 175341 h 469262"/>
                <a:gd name="connsiteX114" fmla="*/ 33290 w 228348"/>
                <a:gd name="connsiteY114" fmla="*/ 177714 h 469262"/>
                <a:gd name="connsiteX115" fmla="*/ 35476 w 228348"/>
                <a:gd name="connsiteY115" fmla="*/ 180087 h 469262"/>
                <a:gd name="connsiteX116" fmla="*/ 37725 w 228348"/>
                <a:gd name="connsiteY116" fmla="*/ 184833 h 469262"/>
                <a:gd name="connsiteX117" fmla="*/ 39911 w 228348"/>
                <a:gd name="connsiteY117" fmla="*/ 187206 h 469262"/>
                <a:gd name="connsiteX118" fmla="*/ 42160 w 228348"/>
                <a:gd name="connsiteY118" fmla="*/ 191951 h 469262"/>
                <a:gd name="connsiteX119" fmla="*/ 57649 w 228348"/>
                <a:gd name="connsiteY119" fmla="*/ 208561 h 469262"/>
                <a:gd name="connsiteX120" fmla="*/ 59898 w 228348"/>
                <a:gd name="connsiteY120" fmla="*/ 213307 h 469262"/>
                <a:gd name="connsiteX121" fmla="*/ 59898 w 228348"/>
                <a:gd name="connsiteY121" fmla="*/ 225171 h 469262"/>
                <a:gd name="connsiteX122" fmla="*/ 62084 w 228348"/>
                <a:gd name="connsiteY122" fmla="*/ 232227 h 469262"/>
                <a:gd name="connsiteX123" fmla="*/ 62084 w 228348"/>
                <a:gd name="connsiteY123" fmla="*/ 241719 h 469262"/>
                <a:gd name="connsiteX124" fmla="*/ 70953 w 228348"/>
                <a:gd name="connsiteY124" fmla="*/ 251210 h 469262"/>
                <a:gd name="connsiteX125" fmla="*/ 70953 w 228348"/>
                <a:gd name="connsiteY125" fmla="*/ 260701 h 469262"/>
                <a:gd name="connsiteX126" fmla="*/ 73201 w 228348"/>
                <a:gd name="connsiteY126" fmla="*/ 265447 h 469262"/>
                <a:gd name="connsiteX127" fmla="*/ 73201 w 228348"/>
                <a:gd name="connsiteY127" fmla="*/ 277249 h 469262"/>
                <a:gd name="connsiteX128" fmla="*/ 70953 w 228348"/>
                <a:gd name="connsiteY128" fmla="*/ 281995 h 469262"/>
                <a:gd name="connsiteX129" fmla="*/ 70953 w 228348"/>
                <a:gd name="connsiteY129" fmla="*/ 289113 h 469262"/>
                <a:gd name="connsiteX130" fmla="*/ 64332 w 228348"/>
                <a:gd name="connsiteY130" fmla="*/ 303350 h 469262"/>
                <a:gd name="connsiteX131" fmla="*/ 57649 w 228348"/>
                <a:gd name="connsiteY131" fmla="*/ 310469 h 469262"/>
                <a:gd name="connsiteX132" fmla="*/ 57649 w 228348"/>
                <a:gd name="connsiteY132" fmla="*/ 315215 h 469262"/>
                <a:gd name="connsiteX133" fmla="*/ 59898 w 228348"/>
                <a:gd name="connsiteY133" fmla="*/ 317587 h 469262"/>
                <a:gd name="connsiteX134" fmla="*/ 59898 w 228348"/>
                <a:gd name="connsiteY134" fmla="*/ 322333 h 469262"/>
                <a:gd name="connsiteX135" fmla="*/ 57649 w 228348"/>
                <a:gd name="connsiteY135" fmla="*/ 327079 h 469262"/>
                <a:gd name="connsiteX136" fmla="*/ 55463 w 228348"/>
                <a:gd name="connsiteY136" fmla="*/ 329389 h 469262"/>
                <a:gd name="connsiteX137" fmla="*/ 53214 w 228348"/>
                <a:gd name="connsiteY137" fmla="*/ 334135 h 469262"/>
                <a:gd name="connsiteX138" fmla="*/ 53214 w 228348"/>
                <a:gd name="connsiteY138" fmla="*/ 336508 h 469262"/>
                <a:gd name="connsiteX139" fmla="*/ 51029 w 228348"/>
                <a:gd name="connsiteY139" fmla="*/ 338881 h 469262"/>
                <a:gd name="connsiteX140" fmla="*/ 48780 w 228348"/>
                <a:gd name="connsiteY140" fmla="*/ 345999 h 469262"/>
                <a:gd name="connsiteX141" fmla="*/ 46594 w 228348"/>
                <a:gd name="connsiteY141" fmla="*/ 350745 h 469262"/>
                <a:gd name="connsiteX142" fmla="*/ 46594 w 228348"/>
                <a:gd name="connsiteY142" fmla="*/ 357863 h 469262"/>
                <a:gd name="connsiteX143" fmla="*/ 44345 w 228348"/>
                <a:gd name="connsiteY143" fmla="*/ 362609 h 469262"/>
                <a:gd name="connsiteX144" fmla="*/ 44345 w 228348"/>
                <a:gd name="connsiteY144" fmla="*/ 381529 h 469262"/>
                <a:gd name="connsiteX145" fmla="*/ 46594 w 228348"/>
                <a:gd name="connsiteY145" fmla="*/ 386275 h 469262"/>
                <a:gd name="connsiteX146" fmla="*/ 46594 w 228348"/>
                <a:gd name="connsiteY146" fmla="*/ 398139 h 469262"/>
                <a:gd name="connsiteX147" fmla="*/ 48780 w 228348"/>
                <a:gd name="connsiteY147" fmla="*/ 400512 h 469262"/>
                <a:gd name="connsiteX148" fmla="*/ 48780 w 228348"/>
                <a:gd name="connsiteY148" fmla="*/ 402885 h 469262"/>
                <a:gd name="connsiteX149" fmla="*/ 51029 w 228348"/>
                <a:gd name="connsiteY149" fmla="*/ 402885 h 469262"/>
                <a:gd name="connsiteX150" fmla="*/ 51029 w 228348"/>
                <a:gd name="connsiteY150" fmla="*/ 395767 h 469262"/>
                <a:gd name="connsiteX151" fmla="*/ 53214 w 228348"/>
                <a:gd name="connsiteY151" fmla="*/ 391021 h 469262"/>
                <a:gd name="connsiteX152" fmla="*/ 53214 w 228348"/>
                <a:gd name="connsiteY152" fmla="*/ 386275 h 469262"/>
                <a:gd name="connsiteX153" fmla="*/ 55463 w 228348"/>
                <a:gd name="connsiteY153" fmla="*/ 383902 h 469262"/>
                <a:gd name="connsiteX154" fmla="*/ 55463 w 228348"/>
                <a:gd name="connsiteY154" fmla="*/ 393394 h 469262"/>
                <a:gd name="connsiteX155" fmla="*/ 59898 w 228348"/>
                <a:gd name="connsiteY155" fmla="*/ 393394 h 469262"/>
                <a:gd name="connsiteX156" fmla="*/ 68767 w 228348"/>
                <a:gd name="connsiteY156" fmla="*/ 402885 h 469262"/>
                <a:gd name="connsiteX157" fmla="*/ 70953 w 228348"/>
                <a:gd name="connsiteY157" fmla="*/ 407631 h 469262"/>
                <a:gd name="connsiteX158" fmla="*/ 73201 w 228348"/>
                <a:gd name="connsiteY158" fmla="*/ 410004 h 469262"/>
                <a:gd name="connsiteX159" fmla="*/ 73201 w 228348"/>
                <a:gd name="connsiteY159" fmla="*/ 412377 h 469262"/>
                <a:gd name="connsiteX160" fmla="*/ 84256 w 228348"/>
                <a:gd name="connsiteY160" fmla="*/ 424241 h 469262"/>
                <a:gd name="connsiteX161" fmla="*/ 84256 w 228348"/>
                <a:gd name="connsiteY161" fmla="*/ 433670 h 469262"/>
                <a:gd name="connsiteX162" fmla="*/ 86505 w 228348"/>
                <a:gd name="connsiteY162" fmla="*/ 438415 h 469262"/>
                <a:gd name="connsiteX163" fmla="*/ 90877 w 228348"/>
                <a:gd name="connsiteY163" fmla="*/ 445534 h 469262"/>
                <a:gd name="connsiteX164" fmla="*/ 97560 w 228348"/>
                <a:gd name="connsiteY164" fmla="*/ 452652 h 469262"/>
                <a:gd name="connsiteX165" fmla="*/ 99746 w 228348"/>
                <a:gd name="connsiteY165" fmla="*/ 450280 h 469262"/>
                <a:gd name="connsiteX166" fmla="*/ 101994 w 228348"/>
                <a:gd name="connsiteY166" fmla="*/ 445534 h 469262"/>
                <a:gd name="connsiteX167" fmla="*/ 99746 w 228348"/>
                <a:gd name="connsiteY167" fmla="*/ 443161 h 469262"/>
                <a:gd name="connsiteX168" fmla="*/ 99746 w 228348"/>
                <a:gd name="connsiteY168" fmla="*/ 438415 h 469262"/>
                <a:gd name="connsiteX169" fmla="*/ 101994 w 228348"/>
                <a:gd name="connsiteY169" fmla="*/ 436043 h 469262"/>
                <a:gd name="connsiteX170" fmla="*/ 106429 w 228348"/>
                <a:gd name="connsiteY170" fmla="*/ 436043 h 469262"/>
                <a:gd name="connsiteX171" fmla="*/ 108678 w 228348"/>
                <a:gd name="connsiteY171" fmla="*/ 440788 h 469262"/>
                <a:gd name="connsiteX172" fmla="*/ 108678 w 228348"/>
                <a:gd name="connsiteY172" fmla="*/ 443161 h 469262"/>
                <a:gd name="connsiteX173" fmla="*/ 115298 w 228348"/>
                <a:gd name="connsiteY173" fmla="*/ 443161 h 469262"/>
                <a:gd name="connsiteX174" fmla="*/ 119733 w 228348"/>
                <a:gd name="connsiteY174" fmla="*/ 445534 h 469262"/>
                <a:gd name="connsiteX175" fmla="*/ 121981 w 228348"/>
                <a:gd name="connsiteY175" fmla="*/ 447907 h 469262"/>
                <a:gd name="connsiteX176" fmla="*/ 121981 w 228348"/>
                <a:gd name="connsiteY176" fmla="*/ 452652 h 469262"/>
                <a:gd name="connsiteX177" fmla="*/ 126353 w 228348"/>
                <a:gd name="connsiteY177" fmla="*/ 452652 h 469262"/>
                <a:gd name="connsiteX178" fmla="*/ 126353 w 228348"/>
                <a:gd name="connsiteY178" fmla="*/ 457398 h 469262"/>
                <a:gd name="connsiteX179" fmla="*/ 121981 w 228348"/>
                <a:gd name="connsiteY179" fmla="*/ 462144 h 469262"/>
                <a:gd name="connsiteX180" fmla="*/ 121981 w 228348"/>
                <a:gd name="connsiteY180" fmla="*/ 464517 h 469262"/>
                <a:gd name="connsiteX181" fmla="*/ 124168 w 228348"/>
                <a:gd name="connsiteY181" fmla="*/ 466890 h 469262"/>
                <a:gd name="connsiteX182" fmla="*/ 130788 w 228348"/>
                <a:gd name="connsiteY182" fmla="*/ 466890 h 469262"/>
                <a:gd name="connsiteX183" fmla="*/ 130788 w 228348"/>
                <a:gd name="connsiteY183" fmla="*/ 464517 h 469262"/>
                <a:gd name="connsiteX184" fmla="*/ 135222 w 228348"/>
                <a:gd name="connsiteY184" fmla="*/ 464517 h 469262"/>
                <a:gd name="connsiteX185" fmla="*/ 137471 w 228348"/>
                <a:gd name="connsiteY185" fmla="*/ 462144 h 469262"/>
                <a:gd name="connsiteX186" fmla="*/ 139657 w 228348"/>
                <a:gd name="connsiteY186" fmla="*/ 462144 h 469262"/>
                <a:gd name="connsiteX187" fmla="*/ 146340 w 228348"/>
                <a:gd name="connsiteY187" fmla="*/ 469262 h 469262"/>
                <a:gd name="connsiteX188" fmla="*/ 148526 w 228348"/>
                <a:gd name="connsiteY188" fmla="*/ 466890 h 469262"/>
                <a:gd name="connsiteX189" fmla="*/ 148526 w 228348"/>
                <a:gd name="connsiteY189" fmla="*/ 464517 h 469262"/>
                <a:gd name="connsiteX190" fmla="*/ 150775 w 228348"/>
                <a:gd name="connsiteY190" fmla="*/ 459771 h 469262"/>
                <a:gd name="connsiteX191" fmla="*/ 152961 w 228348"/>
                <a:gd name="connsiteY191" fmla="*/ 457398 h 469262"/>
                <a:gd name="connsiteX192" fmla="*/ 155209 w 228348"/>
                <a:gd name="connsiteY192" fmla="*/ 452652 h 469262"/>
                <a:gd name="connsiteX193" fmla="*/ 146340 w 228348"/>
                <a:gd name="connsiteY193" fmla="*/ 447907 h 469262"/>
                <a:gd name="connsiteX194" fmla="*/ 144092 w 228348"/>
                <a:gd name="connsiteY194" fmla="*/ 445534 h 469262"/>
                <a:gd name="connsiteX195" fmla="*/ 144092 w 228348"/>
                <a:gd name="connsiteY195" fmla="*/ 440788 h 469262"/>
                <a:gd name="connsiteX196" fmla="*/ 141906 w 228348"/>
                <a:gd name="connsiteY196" fmla="*/ 436043 h 469262"/>
                <a:gd name="connsiteX197" fmla="*/ 141906 w 228348"/>
                <a:gd name="connsiteY197" fmla="*/ 431297 h 469262"/>
                <a:gd name="connsiteX198" fmla="*/ 139657 w 228348"/>
                <a:gd name="connsiteY198" fmla="*/ 426614 h 469262"/>
                <a:gd name="connsiteX199" fmla="*/ 137471 w 228348"/>
                <a:gd name="connsiteY199" fmla="*/ 424241 h 469262"/>
                <a:gd name="connsiteX200" fmla="*/ 130788 w 228348"/>
                <a:gd name="connsiteY200" fmla="*/ 424241 h 469262"/>
                <a:gd name="connsiteX201" fmla="*/ 126353 w 228348"/>
                <a:gd name="connsiteY201" fmla="*/ 426614 h 469262"/>
                <a:gd name="connsiteX202" fmla="*/ 124168 w 228348"/>
                <a:gd name="connsiteY202" fmla="*/ 428924 h 469262"/>
                <a:gd name="connsiteX203" fmla="*/ 117484 w 228348"/>
                <a:gd name="connsiteY203" fmla="*/ 428924 h 469262"/>
                <a:gd name="connsiteX204" fmla="*/ 115298 w 228348"/>
                <a:gd name="connsiteY204" fmla="*/ 426614 h 469262"/>
                <a:gd name="connsiteX205" fmla="*/ 113112 w 228348"/>
                <a:gd name="connsiteY205" fmla="*/ 421868 h 469262"/>
                <a:gd name="connsiteX206" fmla="*/ 113112 w 228348"/>
                <a:gd name="connsiteY206" fmla="*/ 417122 h 469262"/>
                <a:gd name="connsiteX207" fmla="*/ 108678 w 228348"/>
                <a:gd name="connsiteY207" fmla="*/ 407631 h 469262"/>
                <a:gd name="connsiteX208" fmla="*/ 106429 w 228348"/>
                <a:gd name="connsiteY208" fmla="*/ 407631 h 469262"/>
                <a:gd name="connsiteX209" fmla="*/ 106429 w 228348"/>
                <a:gd name="connsiteY209" fmla="*/ 414749 h 469262"/>
                <a:gd name="connsiteX210" fmla="*/ 104181 w 228348"/>
                <a:gd name="connsiteY210" fmla="*/ 417122 h 469262"/>
                <a:gd name="connsiteX211" fmla="*/ 101994 w 228348"/>
                <a:gd name="connsiteY211" fmla="*/ 417122 h 469262"/>
                <a:gd name="connsiteX212" fmla="*/ 99746 w 228348"/>
                <a:gd name="connsiteY212" fmla="*/ 412377 h 469262"/>
                <a:gd name="connsiteX213" fmla="*/ 97560 w 228348"/>
                <a:gd name="connsiteY213" fmla="*/ 410004 h 469262"/>
                <a:gd name="connsiteX214" fmla="*/ 95374 w 228348"/>
                <a:gd name="connsiteY214" fmla="*/ 405258 h 469262"/>
                <a:gd name="connsiteX215" fmla="*/ 95374 w 228348"/>
                <a:gd name="connsiteY215" fmla="*/ 400512 h 469262"/>
                <a:gd name="connsiteX216" fmla="*/ 99746 w 228348"/>
                <a:gd name="connsiteY216" fmla="*/ 395767 h 469262"/>
                <a:gd name="connsiteX217" fmla="*/ 99746 w 228348"/>
                <a:gd name="connsiteY217" fmla="*/ 398139 h 469262"/>
                <a:gd name="connsiteX218" fmla="*/ 101994 w 228348"/>
                <a:gd name="connsiteY218" fmla="*/ 398139 h 469262"/>
                <a:gd name="connsiteX219" fmla="*/ 101994 w 228348"/>
                <a:gd name="connsiteY219" fmla="*/ 400512 h 469262"/>
                <a:gd name="connsiteX220" fmla="*/ 104181 w 228348"/>
                <a:gd name="connsiteY220" fmla="*/ 400512 h 469262"/>
                <a:gd name="connsiteX221" fmla="*/ 106429 w 228348"/>
                <a:gd name="connsiteY221" fmla="*/ 398139 h 469262"/>
                <a:gd name="connsiteX222" fmla="*/ 104181 w 228348"/>
                <a:gd name="connsiteY222" fmla="*/ 395767 h 469262"/>
                <a:gd name="connsiteX223" fmla="*/ 104181 w 228348"/>
                <a:gd name="connsiteY223" fmla="*/ 391021 h 469262"/>
                <a:gd name="connsiteX224" fmla="*/ 101994 w 228348"/>
                <a:gd name="connsiteY224" fmla="*/ 386275 h 469262"/>
                <a:gd name="connsiteX225" fmla="*/ 99746 w 228348"/>
                <a:gd name="connsiteY225" fmla="*/ 383902 h 469262"/>
                <a:gd name="connsiteX226" fmla="*/ 99746 w 228348"/>
                <a:gd name="connsiteY226" fmla="*/ 379219 h 469262"/>
                <a:gd name="connsiteX227" fmla="*/ 95374 w 228348"/>
                <a:gd name="connsiteY227" fmla="*/ 374473 h 469262"/>
                <a:gd name="connsiteX228" fmla="*/ 90877 w 228348"/>
                <a:gd name="connsiteY228" fmla="*/ 374473 h 469262"/>
                <a:gd name="connsiteX229" fmla="*/ 90877 w 228348"/>
                <a:gd name="connsiteY229" fmla="*/ 353118 h 469262"/>
                <a:gd name="connsiteX230" fmla="*/ 70953 w 228348"/>
                <a:gd name="connsiteY230" fmla="*/ 357863 h 469262"/>
                <a:gd name="connsiteX231" fmla="*/ 70953 w 228348"/>
                <a:gd name="connsiteY231" fmla="*/ 341253 h 469262"/>
                <a:gd name="connsiteX232" fmla="*/ 68767 w 228348"/>
                <a:gd name="connsiteY232" fmla="*/ 327079 h 469262"/>
                <a:gd name="connsiteX233" fmla="*/ 68767 w 228348"/>
                <a:gd name="connsiteY233" fmla="*/ 317587 h 469262"/>
                <a:gd name="connsiteX234" fmla="*/ 66518 w 228348"/>
                <a:gd name="connsiteY234" fmla="*/ 312842 h 469262"/>
                <a:gd name="connsiteX235" fmla="*/ 64332 w 228348"/>
                <a:gd name="connsiteY235" fmla="*/ 310469 h 469262"/>
                <a:gd name="connsiteX236" fmla="*/ 66518 w 228348"/>
                <a:gd name="connsiteY236" fmla="*/ 310469 h 469262"/>
                <a:gd name="connsiteX237" fmla="*/ 70953 w 228348"/>
                <a:gd name="connsiteY237" fmla="*/ 305723 h 469262"/>
                <a:gd name="connsiteX238" fmla="*/ 73201 w 228348"/>
                <a:gd name="connsiteY238" fmla="*/ 300977 h 469262"/>
                <a:gd name="connsiteX239" fmla="*/ 75387 w 228348"/>
                <a:gd name="connsiteY239" fmla="*/ 293859 h 469262"/>
                <a:gd name="connsiteX240" fmla="*/ 75387 w 228348"/>
                <a:gd name="connsiteY240" fmla="*/ 267820 h 469262"/>
                <a:gd name="connsiteX241" fmla="*/ 77636 w 228348"/>
                <a:gd name="connsiteY241" fmla="*/ 267820 h 469262"/>
                <a:gd name="connsiteX242" fmla="*/ 79822 w 228348"/>
                <a:gd name="connsiteY242" fmla="*/ 265447 h 469262"/>
                <a:gd name="connsiteX243" fmla="*/ 82070 w 228348"/>
                <a:gd name="connsiteY243" fmla="*/ 260701 h 469262"/>
                <a:gd name="connsiteX244" fmla="*/ 84256 w 228348"/>
                <a:gd name="connsiteY244" fmla="*/ 258328 h 469262"/>
                <a:gd name="connsiteX245" fmla="*/ 84256 w 228348"/>
                <a:gd name="connsiteY245" fmla="*/ 241719 h 469262"/>
                <a:gd name="connsiteX246" fmla="*/ 82070 w 228348"/>
                <a:gd name="connsiteY246" fmla="*/ 236973 h 469262"/>
                <a:gd name="connsiteX247" fmla="*/ 82070 w 228348"/>
                <a:gd name="connsiteY247" fmla="*/ 234600 h 469262"/>
                <a:gd name="connsiteX248" fmla="*/ 79822 w 228348"/>
                <a:gd name="connsiteY248" fmla="*/ 232227 h 469262"/>
                <a:gd name="connsiteX249" fmla="*/ 82070 w 228348"/>
                <a:gd name="connsiteY249" fmla="*/ 220425 h 469262"/>
                <a:gd name="connsiteX250" fmla="*/ 86505 w 228348"/>
                <a:gd name="connsiteY250" fmla="*/ 220425 h 469262"/>
                <a:gd name="connsiteX251" fmla="*/ 86505 w 228348"/>
                <a:gd name="connsiteY251" fmla="*/ 218053 h 469262"/>
                <a:gd name="connsiteX252" fmla="*/ 88691 w 228348"/>
                <a:gd name="connsiteY252" fmla="*/ 215680 h 469262"/>
                <a:gd name="connsiteX253" fmla="*/ 97560 w 228348"/>
                <a:gd name="connsiteY253" fmla="*/ 215680 h 469262"/>
                <a:gd name="connsiteX254" fmla="*/ 99746 w 228348"/>
                <a:gd name="connsiteY254" fmla="*/ 218053 h 469262"/>
                <a:gd name="connsiteX255" fmla="*/ 108678 w 228348"/>
                <a:gd name="connsiteY255" fmla="*/ 222798 h 469262"/>
                <a:gd name="connsiteX256" fmla="*/ 110864 w 228348"/>
                <a:gd name="connsiteY256" fmla="*/ 225171 h 469262"/>
                <a:gd name="connsiteX257" fmla="*/ 106429 w 228348"/>
                <a:gd name="connsiteY257" fmla="*/ 227544 h 469262"/>
                <a:gd name="connsiteX258" fmla="*/ 106429 w 228348"/>
                <a:gd name="connsiteY258" fmla="*/ 232227 h 469262"/>
                <a:gd name="connsiteX259" fmla="*/ 104181 w 228348"/>
                <a:gd name="connsiteY259" fmla="*/ 234600 h 469262"/>
                <a:gd name="connsiteX260" fmla="*/ 104181 w 228348"/>
                <a:gd name="connsiteY260" fmla="*/ 241719 h 469262"/>
                <a:gd name="connsiteX261" fmla="*/ 106429 w 228348"/>
                <a:gd name="connsiteY261" fmla="*/ 246464 h 469262"/>
                <a:gd name="connsiteX262" fmla="*/ 113112 w 228348"/>
                <a:gd name="connsiteY262" fmla="*/ 246464 h 469262"/>
                <a:gd name="connsiteX263" fmla="*/ 121981 w 228348"/>
                <a:gd name="connsiteY263" fmla="*/ 241719 h 469262"/>
                <a:gd name="connsiteX264" fmla="*/ 126353 w 228348"/>
                <a:gd name="connsiteY264" fmla="*/ 241719 h 469262"/>
                <a:gd name="connsiteX265" fmla="*/ 130788 w 228348"/>
                <a:gd name="connsiteY265" fmla="*/ 239346 h 469262"/>
                <a:gd name="connsiteX266" fmla="*/ 133037 w 228348"/>
                <a:gd name="connsiteY266" fmla="*/ 236973 h 469262"/>
                <a:gd name="connsiteX267" fmla="*/ 135222 w 228348"/>
                <a:gd name="connsiteY267" fmla="*/ 236973 h 469262"/>
                <a:gd name="connsiteX268" fmla="*/ 146340 w 228348"/>
                <a:gd name="connsiteY268" fmla="*/ 270193 h 469262"/>
                <a:gd name="connsiteX269" fmla="*/ 148526 w 228348"/>
                <a:gd name="connsiteY269" fmla="*/ 267820 h 469262"/>
                <a:gd name="connsiteX270" fmla="*/ 152961 w 228348"/>
                <a:gd name="connsiteY270" fmla="*/ 265447 h 469262"/>
                <a:gd name="connsiteX271" fmla="*/ 157395 w 228348"/>
                <a:gd name="connsiteY271" fmla="*/ 265447 h 469262"/>
                <a:gd name="connsiteX272" fmla="*/ 157395 w 228348"/>
                <a:gd name="connsiteY272" fmla="*/ 253583 h 469262"/>
                <a:gd name="connsiteX273" fmla="*/ 152961 w 228348"/>
                <a:gd name="connsiteY273" fmla="*/ 248837 h 469262"/>
                <a:gd name="connsiteX274" fmla="*/ 152961 w 228348"/>
                <a:gd name="connsiteY274" fmla="*/ 236973 h 469262"/>
                <a:gd name="connsiteX275" fmla="*/ 148526 w 228348"/>
                <a:gd name="connsiteY275" fmla="*/ 232227 h 469262"/>
                <a:gd name="connsiteX276" fmla="*/ 146340 w 228348"/>
                <a:gd name="connsiteY276" fmla="*/ 218053 h 469262"/>
                <a:gd name="connsiteX277" fmla="*/ 157395 w 228348"/>
                <a:gd name="connsiteY277" fmla="*/ 206188 h 469262"/>
                <a:gd name="connsiteX278" fmla="*/ 157395 w 228348"/>
                <a:gd name="connsiteY278" fmla="*/ 203815 h 469262"/>
                <a:gd name="connsiteX279" fmla="*/ 159644 w 228348"/>
                <a:gd name="connsiteY279" fmla="*/ 199070 h 469262"/>
                <a:gd name="connsiteX280" fmla="*/ 161830 w 228348"/>
                <a:gd name="connsiteY280" fmla="*/ 196697 h 469262"/>
                <a:gd name="connsiteX281" fmla="*/ 166265 w 228348"/>
                <a:gd name="connsiteY281" fmla="*/ 194324 h 469262"/>
                <a:gd name="connsiteX282" fmla="*/ 172948 w 228348"/>
                <a:gd name="connsiteY282" fmla="*/ 191951 h 469262"/>
                <a:gd name="connsiteX283" fmla="*/ 186251 w 228348"/>
                <a:gd name="connsiteY283" fmla="*/ 191951 h 469262"/>
                <a:gd name="connsiteX284" fmla="*/ 188437 w 228348"/>
                <a:gd name="connsiteY284" fmla="*/ 194324 h 469262"/>
                <a:gd name="connsiteX285" fmla="*/ 192872 w 228348"/>
                <a:gd name="connsiteY285" fmla="*/ 194324 h 469262"/>
                <a:gd name="connsiteX286" fmla="*/ 197306 w 228348"/>
                <a:gd name="connsiteY286" fmla="*/ 191951 h 469262"/>
                <a:gd name="connsiteX287" fmla="*/ 208424 w 228348"/>
                <a:gd name="connsiteY287" fmla="*/ 191951 h 469262"/>
                <a:gd name="connsiteX288" fmla="*/ 212858 w 228348"/>
                <a:gd name="connsiteY288" fmla="*/ 194324 h 469262"/>
                <a:gd name="connsiteX289" fmla="*/ 215045 w 228348"/>
                <a:gd name="connsiteY289" fmla="*/ 196697 h 469262"/>
                <a:gd name="connsiteX290" fmla="*/ 217293 w 228348"/>
                <a:gd name="connsiteY290" fmla="*/ 196697 h 469262"/>
                <a:gd name="connsiteX291" fmla="*/ 219479 w 228348"/>
                <a:gd name="connsiteY291" fmla="*/ 194324 h 469262"/>
                <a:gd name="connsiteX292" fmla="*/ 221728 w 228348"/>
                <a:gd name="connsiteY292" fmla="*/ 189578 h 469262"/>
                <a:gd name="connsiteX293" fmla="*/ 228348 w 228348"/>
                <a:gd name="connsiteY293" fmla="*/ 182460 h 469262"/>
                <a:gd name="connsiteX294" fmla="*/ 228348 w 228348"/>
                <a:gd name="connsiteY294" fmla="*/ 177714 h 469262"/>
                <a:gd name="connsiteX295" fmla="*/ 226162 w 228348"/>
                <a:gd name="connsiteY295" fmla="*/ 175341 h 469262"/>
                <a:gd name="connsiteX296" fmla="*/ 221728 w 228348"/>
                <a:gd name="connsiteY296" fmla="*/ 173031 h 469262"/>
                <a:gd name="connsiteX297" fmla="*/ 217293 w 228348"/>
                <a:gd name="connsiteY297" fmla="*/ 168285 h 46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228348" h="469262">
                  <a:moveTo>
                    <a:pt x="217293" y="168285"/>
                  </a:moveTo>
                  <a:lnTo>
                    <a:pt x="217293" y="165912"/>
                  </a:lnTo>
                  <a:lnTo>
                    <a:pt x="219479" y="163539"/>
                  </a:lnTo>
                  <a:lnTo>
                    <a:pt x="223914" y="154048"/>
                  </a:lnTo>
                  <a:lnTo>
                    <a:pt x="219479" y="149302"/>
                  </a:lnTo>
                  <a:lnTo>
                    <a:pt x="219479" y="146929"/>
                  </a:lnTo>
                  <a:lnTo>
                    <a:pt x="217293" y="149302"/>
                  </a:lnTo>
                  <a:lnTo>
                    <a:pt x="217293" y="144557"/>
                  </a:lnTo>
                  <a:lnTo>
                    <a:pt x="215045" y="142184"/>
                  </a:lnTo>
                  <a:lnTo>
                    <a:pt x="215045" y="139811"/>
                  </a:lnTo>
                  <a:lnTo>
                    <a:pt x="201741" y="125636"/>
                  </a:lnTo>
                  <a:lnTo>
                    <a:pt x="197306" y="116145"/>
                  </a:lnTo>
                  <a:lnTo>
                    <a:pt x="197306" y="111399"/>
                  </a:lnTo>
                  <a:lnTo>
                    <a:pt x="195120" y="94789"/>
                  </a:lnTo>
                  <a:lnTo>
                    <a:pt x="188437" y="87671"/>
                  </a:lnTo>
                  <a:lnTo>
                    <a:pt x="184003" y="85298"/>
                  </a:lnTo>
                  <a:lnTo>
                    <a:pt x="177382" y="80552"/>
                  </a:lnTo>
                  <a:lnTo>
                    <a:pt x="172948" y="75806"/>
                  </a:lnTo>
                  <a:lnTo>
                    <a:pt x="172948" y="71123"/>
                  </a:lnTo>
                  <a:lnTo>
                    <a:pt x="170699" y="68750"/>
                  </a:lnTo>
                  <a:lnTo>
                    <a:pt x="161830" y="68750"/>
                  </a:lnTo>
                  <a:lnTo>
                    <a:pt x="157395" y="66377"/>
                  </a:lnTo>
                  <a:lnTo>
                    <a:pt x="155209" y="64005"/>
                  </a:lnTo>
                  <a:lnTo>
                    <a:pt x="148526" y="64005"/>
                  </a:lnTo>
                  <a:lnTo>
                    <a:pt x="146340" y="66377"/>
                  </a:lnTo>
                  <a:lnTo>
                    <a:pt x="146340" y="71123"/>
                  </a:lnTo>
                  <a:lnTo>
                    <a:pt x="139657" y="78179"/>
                  </a:lnTo>
                  <a:lnTo>
                    <a:pt x="133037" y="78179"/>
                  </a:lnTo>
                  <a:lnTo>
                    <a:pt x="124168" y="73434"/>
                  </a:lnTo>
                  <a:lnTo>
                    <a:pt x="121981" y="71123"/>
                  </a:lnTo>
                  <a:lnTo>
                    <a:pt x="117484" y="71123"/>
                  </a:lnTo>
                  <a:lnTo>
                    <a:pt x="115298" y="73434"/>
                  </a:lnTo>
                  <a:lnTo>
                    <a:pt x="113112" y="78179"/>
                  </a:lnTo>
                  <a:lnTo>
                    <a:pt x="108678" y="82925"/>
                  </a:lnTo>
                  <a:lnTo>
                    <a:pt x="108678" y="85298"/>
                  </a:lnTo>
                  <a:lnTo>
                    <a:pt x="106429" y="87671"/>
                  </a:lnTo>
                  <a:lnTo>
                    <a:pt x="97560" y="92416"/>
                  </a:lnTo>
                  <a:lnTo>
                    <a:pt x="90877" y="92416"/>
                  </a:lnTo>
                  <a:lnTo>
                    <a:pt x="90877" y="87671"/>
                  </a:lnTo>
                  <a:lnTo>
                    <a:pt x="99746" y="68750"/>
                  </a:lnTo>
                  <a:lnTo>
                    <a:pt x="99746" y="64005"/>
                  </a:lnTo>
                  <a:lnTo>
                    <a:pt x="97560" y="61632"/>
                  </a:lnTo>
                  <a:lnTo>
                    <a:pt x="93125" y="61632"/>
                  </a:lnTo>
                  <a:lnTo>
                    <a:pt x="97560" y="56886"/>
                  </a:lnTo>
                  <a:lnTo>
                    <a:pt x="99746" y="52140"/>
                  </a:lnTo>
                  <a:lnTo>
                    <a:pt x="99746" y="47395"/>
                  </a:lnTo>
                  <a:lnTo>
                    <a:pt x="97560" y="42649"/>
                  </a:lnTo>
                  <a:lnTo>
                    <a:pt x="95374" y="40276"/>
                  </a:lnTo>
                  <a:lnTo>
                    <a:pt x="97560" y="37903"/>
                  </a:lnTo>
                  <a:lnTo>
                    <a:pt x="97560" y="26101"/>
                  </a:lnTo>
                  <a:lnTo>
                    <a:pt x="93125" y="23729"/>
                  </a:lnTo>
                  <a:lnTo>
                    <a:pt x="90877" y="23729"/>
                  </a:lnTo>
                  <a:lnTo>
                    <a:pt x="88691" y="26101"/>
                  </a:lnTo>
                  <a:lnTo>
                    <a:pt x="84256" y="26101"/>
                  </a:lnTo>
                  <a:lnTo>
                    <a:pt x="84256" y="30785"/>
                  </a:lnTo>
                  <a:lnTo>
                    <a:pt x="77636" y="30785"/>
                  </a:lnTo>
                  <a:lnTo>
                    <a:pt x="75387" y="28412"/>
                  </a:lnTo>
                  <a:lnTo>
                    <a:pt x="73201" y="23729"/>
                  </a:lnTo>
                  <a:lnTo>
                    <a:pt x="73201" y="14237"/>
                  </a:lnTo>
                  <a:lnTo>
                    <a:pt x="75387" y="11864"/>
                  </a:lnTo>
                  <a:lnTo>
                    <a:pt x="75387" y="7119"/>
                  </a:lnTo>
                  <a:lnTo>
                    <a:pt x="73201" y="4746"/>
                  </a:lnTo>
                  <a:lnTo>
                    <a:pt x="68767" y="4746"/>
                  </a:lnTo>
                  <a:lnTo>
                    <a:pt x="64332" y="2373"/>
                  </a:lnTo>
                  <a:lnTo>
                    <a:pt x="62084" y="0"/>
                  </a:lnTo>
                  <a:lnTo>
                    <a:pt x="51029" y="0"/>
                  </a:lnTo>
                  <a:lnTo>
                    <a:pt x="48780" y="2373"/>
                  </a:lnTo>
                  <a:lnTo>
                    <a:pt x="46594" y="2373"/>
                  </a:lnTo>
                  <a:lnTo>
                    <a:pt x="44345" y="11864"/>
                  </a:lnTo>
                  <a:lnTo>
                    <a:pt x="35476" y="11864"/>
                  </a:lnTo>
                  <a:lnTo>
                    <a:pt x="35476" y="14237"/>
                  </a:lnTo>
                  <a:lnTo>
                    <a:pt x="33290" y="16610"/>
                  </a:lnTo>
                  <a:lnTo>
                    <a:pt x="31042" y="21356"/>
                  </a:lnTo>
                  <a:lnTo>
                    <a:pt x="28856" y="23729"/>
                  </a:lnTo>
                  <a:lnTo>
                    <a:pt x="24421" y="23729"/>
                  </a:lnTo>
                  <a:lnTo>
                    <a:pt x="19986" y="21356"/>
                  </a:lnTo>
                  <a:lnTo>
                    <a:pt x="8869" y="21356"/>
                  </a:lnTo>
                  <a:lnTo>
                    <a:pt x="8869" y="40276"/>
                  </a:lnTo>
                  <a:lnTo>
                    <a:pt x="6683" y="42649"/>
                  </a:lnTo>
                  <a:lnTo>
                    <a:pt x="4434" y="42649"/>
                  </a:lnTo>
                  <a:lnTo>
                    <a:pt x="2248" y="45022"/>
                  </a:lnTo>
                  <a:lnTo>
                    <a:pt x="2248" y="47395"/>
                  </a:lnTo>
                  <a:lnTo>
                    <a:pt x="8869" y="54513"/>
                  </a:lnTo>
                  <a:lnTo>
                    <a:pt x="8869" y="61632"/>
                  </a:lnTo>
                  <a:lnTo>
                    <a:pt x="0" y="61632"/>
                  </a:lnTo>
                  <a:lnTo>
                    <a:pt x="0" y="64005"/>
                  </a:lnTo>
                  <a:lnTo>
                    <a:pt x="8869" y="73434"/>
                  </a:lnTo>
                  <a:lnTo>
                    <a:pt x="13304" y="75806"/>
                  </a:lnTo>
                  <a:lnTo>
                    <a:pt x="11117" y="85298"/>
                  </a:lnTo>
                  <a:lnTo>
                    <a:pt x="13304" y="85298"/>
                  </a:lnTo>
                  <a:lnTo>
                    <a:pt x="13304" y="87671"/>
                  </a:lnTo>
                  <a:lnTo>
                    <a:pt x="15552" y="92416"/>
                  </a:lnTo>
                  <a:lnTo>
                    <a:pt x="22173" y="99535"/>
                  </a:lnTo>
                  <a:lnTo>
                    <a:pt x="26607" y="101908"/>
                  </a:lnTo>
                  <a:lnTo>
                    <a:pt x="31042" y="106654"/>
                  </a:lnTo>
                  <a:lnTo>
                    <a:pt x="35476" y="109026"/>
                  </a:lnTo>
                  <a:lnTo>
                    <a:pt x="37725" y="111399"/>
                  </a:lnTo>
                  <a:lnTo>
                    <a:pt x="37725" y="113772"/>
                  </a:lnTo>
                  <a:lnTo>
                    <a:pt x="35476" y="113772"/>
                  </a:lnTo>
                  <a:lnTo>
                    <a:pt x="35476" y="120891"/>
                  </a:lnTo>
                  <a:lnTo>
                    <a:pt x="37725" y="125636"/>
                  </a:lnTo>
                  <a:lnTo>
                    <a:pt x="39911" y="128009"/>
                  </a:lnTo>
                  <a:lnTo>
                    <a:pt x="42160" y="128009"/>
                  </a:lnTo>
                  <a:lnTo>
                    <a:pt x="44345" y="125636"/>
                  </a:lnTo>
                  <a:lnTo>
                    <a:pt x="46594" y="128009"/>
                  </a:lnTo>
                  <a:lnTo>
                    <a:pt x="46594" y="135065"/>
                  </a:lnTo>
                  <a:lnTo>
                    <a:pt x="44345" y="137438"/>
                  </a:lnTo>
                  <a:lnTo>
                    <a:pt x="39911" y="137438"/>
                  </a:lnTo>
                  <a:lnTo>
                    <a:pt x="42160" y="142184"/>
                  </a:lnTo>
                  <a:lnTo>
                    <a:pt x="42160" y="151675"/>
                  </a:lnTo>
                  <a:lnTo>
                    <a:pt x="39911" y="156421"/>
                  </a:lnTo>
                  <a:lnTo>
                    <a:pt x="37725" y="158794"/>
                  </a:lnTo>
                  <a:lnTo>
                    <a:pt x="31042" y="173031"/>
                  </a:lnTo>
                  <a:lnTo>
                    <a:pt x="33290" y="175341"/>
                  </a:lnTo>
                  <a:lnTo>
                    <a:pt x="33290" y="177714"/>
                  </a:lnTo>
                  <a:lnTo>
                    <a:pt x="35476" y="180087"/>
                  </a:lnTo>
                  <a:lnTo>
                    <a:pt x="37725" y="184833"/>
                  </a:lnTo>
                  <a:lnTo>
                    <a:pt x="39911" y="187206"/>
                  </a:lnTo>
                  <a:lnTo>
                    <a:pt x="42160" y="191951"/>
                  </a:lnTo>
                  <a:lnTo>
                    <a:pt x="57649" y="208561"/>
                  </a:lnTo>
                  <a:lnTo>
                    <a:pt x="59898" y="213307"/>
                  </a:lnTo>
                  <a:lnTo>
                    <a:pt x="59898" y="225171"/>
                  </a:lnTo>
                  <a:lnTo>
                    <a:pt x="62084" y="232227"/>
                  </a:lnTo>
                  <a:lnTo>
                    <a:pt x="62084" y="241719"/>
                  </a:lnTo>
                  <a:lnTo>
                    <a:pt x="70953" y="251210"/>
                  </a:lnTo>
                  <a:lnTo>
                    <a:pt x="70953" y="260701"/>
                  </a:lnTo>
                  <a:lnTo>
                    <a:pt x="73201" y="265447"/>
                  </a:lnTo>
                  <a:lnTo>
                    <a:pt x="73201" y="277249"/>
                  </a:lnTo>
                  <a:lnTo>
                    <a:pt x="70953" y="281995"/>
                  </a:lnTo>
                  <a:lnTo>
                    <a:pt x="70953" y="289113"/>
                  </a:lnTo>
                  <a:lnTo>
                    <a:pt x="64332" y="303350"/>
                  </a:lnTo>
                  <a:lnTo>
                    <a:pt x="57649" y="310469"/>
                  </a:lnTo>
                  <a:lnTo>
                    <a:pt x="57649" y="315215"/>
                  </a:lnTo>
                  <a:lnTo>
                    <a:pt x="59898" y="317587"/>
                  </a:lnTo>
                  <a:lnTo>
                    <a:pt x="59898" y="322333"/>
                  </a:lnTo>
                  <a:lnTo>
                    <a:pt x="57649" y="327079"/>
                  </a:lnTo>
                  <a:lnTo>
                    <a:pt x="55463" y="329389"/>
                  </a:lnTo>
                  <a:lnTo>
                    <a:pt x="53214" y="334135"/>
                  </a:lnTo>
                  <a:lnTo>
                    <a:pt x="53214" y="336508"/>
                  </a:lnTo>
                  <a:lnTo>
                    <a:pt x="51029" y="338881"/>
                  </a:lnTo>
                  <a:lnTo>
                    <a:pt x="48780" y="345999"/>
                  </a:lnTo>
                  <a:lnTo>
                    <a:pt x="46594" y="350745"/>
                  </a:lnTo>
                  <a:lnTo>
                    <a:pt x="46594" y="357863"/>
                  </a:lnTo>
                  <a:lnTo>
                    <a:pt x="44345" y="362609"/>
                  </a:lnTo>
                  <a:lnTo>
                    <a:pt x="44345" y="381529"/>
                  </a:lnTo>
                  <a:lnTo>
                    <a:pt x="46594" y="386275"/>
                  </a:lnTo>
                  <a:lnTo>
                    <a:pt x="46594" y="398139"/>
                  </a:lnTo>
                  <a:lnTo>
                    <a:pt x="48780" y="400512"/>
                  </a:lnTo>
                  <a:lnTo>
                    <a:pt x="48780" y="402885"/>
                  </a:lnTo>
                  <a:lnTo>
                    <a:pt x="51029" y="402885"/>
                  </a:lnTo>
                  <a:lnTo>
                    <a:pt x="51029" y="395767"/>
                  </a:lnTo>
                  <a:lnTo>
                    <a:pt x="53214" y="391021"/>
                  </a:lnTo>
                  <a:lnTo>
                    <a:pt x="53214" y="386275"/>
                  </a:lnTo>
                  <a:lnTo>
                    <a:pt x="55463" y="383902"/>
                  </a:lnTo>
                  <a:lnTo>
                    <a:pt x="55463" y="393394"/>
                  </a:lnTo>
                  <a:lnTo>
                    <a:pt x="59898" y="393394"/>
                  </a:lnTo>
                  <a:lnTo>
                    <a:pt x="68767" y="402885"/>
                  </a:lnTo>
                  <a:lnTo>
                    <a:pt x="70953" y="407631"/>
                  </a:lnTo>
                  <a:lnTo>
                    <a:pt x="73201" y="410004"/>
                  </a:lnTo>
                  <a:lnTo>
                    <a:pt x="73201" y="412377"/>
                  </a:lnTo>
                  <a:lnTo>
                    <a:pt x="84256" y="424241"/>
                  </a:lnTo>
                  <a:lnTo>
                    <a:pt x="84256" y="433670"/>
                  </a:lnTo>
                  <a:lnTo>
                    <a:pt x="86505" y="438415"/>
                  </a:lnTo>
                  <a:lnTo>
                    <a:pt x="90877" y="445534"/>
                  </a:lnTo>
                  <a:lnTo>
                    <a:pt x="97560" y="452652"/>
                  </a:lnTo>
                  <a:lnTo>
                    <a:pt x="99746" y="450280"/>
                  </a:lnTo>
                  <a:lnTo>
                    <a:pt x="101994" y="445534"/>
                  </a:lnTo>
                  <a:lnTo>
                    <a:pt x="99746" y="443161"/>
                  </a:lnTo>
                  <a:lnTo>
                    <a:pt x="99746" y="438415"/>
                  </a:lnTo>
                  <a:lnTo>
                    <a:pt x="101994" y="436043"/>
                  </a:lnTo>
                  <a:lnTo>
                    <a:pt x="106429" y="436043"/>
                  </a:lnTo>
                  <a:lnTo>
                    <a:pt x="108678" y="440788"/>
                  </a:lnTo>
                  <a:lnTo>
                    <a:pt x="108678" y="443161"/>
                  </a:lnTo>
                  <a:lnTo>
                    <a:pt x="115298" y="443161"/>
                  </a:lnTo>
                  <a:lnTo>
                    <a:pt x="119733" y="445534"/>
                  </a:lnTo>
                  <a:lnTo>
                    <a:pt x="121981" y="447907"/>
                  </a:lnTo>
                  <a:lnTo>
                    <a:pt x="121981" y="452652"/>
                  </a:lnTo>
                  <a:lnTo>
                    <a:pt x="126353" y="452652"/>
                  </a:lnTo>
                  <a:lnTo>
                    <a:pt x="126353" y="457398"/>
                  </a:lnTo>
                  <a:lnTo>
                    <a:pt x="121981" y="462144"/>
                  </a:lnTo>
                  <a:lnTo>
                    <a:pt x="121981" y="464517"/>
                  </a:lnTo>
                  <a:lnTo>
                    <a:pt x="124168" y="466890"/>
                  </a:lnTo>
                  <a:lnTo>
                    <a:pt x="130788" y="466890"/>
                  </a:lnTo>
                  <a:lnTo>
                    <a:pt x="130788" y="464517"/>
                  </a:lnTo>
                  <a:lnTo>
                    <a:pt x="135222" y="464517"/>
                  </a:lnTo>
                  <a:lnTo>
                    <a:pt x="137471" y="462144"/>
                  </a:lnTo>
                  <a:lnTo>
                    <a:pt x="139657" y="462144"/>
                  </a:lnTo>
                  <a:lnTo>
                    <a:pt x="146340" y="469262"/>
                  </a:lnTo>
                  <a:lnTo>
                    <a:pt x="148526" y="466890"/>
                  </a:lnTo>
                  <a:lnTo>
                    <a:pt x="148526" y="464517"/>
                  </a:lnTo>
                  <a:lnTo>
                    <a:pt x="150775" y="459771"/>
                  </a:lnTo>
                  <a:lnTo>
                    <a:pt x="152961" y="457398"/>
                  </a:lnTo>
                  <a:lnTo>
                    <a:pt x="155209" y="452652"/>
                  </a:lnTo>
                  <a:lnTo>
                    <a:pt x="146340" y="447907"/>
                  </a:lnTo>
                  <a:lnTo>
                    <a:pt x="144092" y="445534"/>
                  </a:lnTo>
                  <a:lnTo>
                    <a:pt x="144092" y="440788"/>
                  </a:lnTo>
                  <a:lnTo>
                    <a:pt x="141906" y="436043"/>
                  </a:lnTo>
                  <a:lnTo>
                    <a:pt x="141906" y="431297"/>
                  </a:lnTo>
                  <a:lnTo>
                    <a:pt x="139657" y="426614"/>
                  </a:lnTo>
                  <a:lnTo>
                    <a:pt x="137471" y="424241"/>
                  </a:lnTo>
                  <a:lnTo>
                    <a:pt x="130788" y="424241"/>
                  </a:lnTo>
                  <a:lnTo>
                    <a:pt x="126353" y="426614"/>
                  </a:lnTo>
                  <a:lnTo>
                    <a:pt x="124168" y="428924"/>
                  </a:lnTo>
                  <a:lnTo>
                    <a:pt x="117484" y="428924"/>
                  </a:lnTo>
                  <a:lnTo>
                    <a:pt x="115298" y="426614"/>
                  </a:lnTo>
                  <a:lnTo>
                    <a:pt x="113112" y="421868"/>
                  </a:lnTo>
                  <a:lnTo>
                    <a:pt x="113112" y="417122"/>
                  </a:lnTo>
                  <a:lnTo>
                    <a:pt x="108678" y="407631"/>
                  </a:lnTo>
                  <a:lnTo>
                    <a:pt x="106429" y="407631"/>
                  </a:lnTo>
                  <a:lnTo>
                    <a:pt x="106429" y="414749"/>
                  </a:lnTo>
                  <a:lnTo>
                    <a:pt x="104181" y="417122"/>
                  </a:lnTo>
                  <a:lnTo>
                    <a:pt x="101994" y="417122"/>
                  </a:lnTo>
                  <a:lnTo>
                    <a:pt x="99746" y="412377"/>
                  </a:lnTo>
                  <a:lnTo>
                    <a:pt x="97560" y="410004"/>
                  </a:lnTo>
                  <a:lnTo>
                    <a:pt x="95374" y="405258"/>
                  </a:lnTo>
                  <a:lnTo>
                    <a:pt x="95374" y="400512"/>
                  </a:lnTo>
                  <a:lnTo>
                    <a:pt x="99746" y="395767"/>
                  </a:lnTo>
                  <a:lnTo>
                    <a:pt x="99746" y="398139"/>
                  </a:lnTo>
                  <a:lnTo>
                    <a:pt x="101994" y="398139"/>
                  </a:lnTo>
                  <a:lnTo>
                    <a:pt x="101994" y="400512"/>
                  </a:lnTo>
                  <a:lnTo>
                    <a:pt x="104181" y="400512"/>
                  </a:lnTo>
                  <a:lnTo>
                    <a:pt x="106429" y="398139"/>
                  </a:lnTo>
                  <a:lnTo>
                    <a:pt x="104181" y="395767"/>
                  </a:lnTo>
                  <a:lnTo>
                    <a:pt x="104181" y="391021"/>
                  </a:lnTo>
                  <a:lnTo>
                    <a:pt x="101994" y="386275"/>
                  </a:lnTo>
                  <a:lnTo>
                    <a:pt x="99746" y="383902"/>
                  </a:lnTo>
                  <a:lnTo>
                    <a:pt x="99746" y="379219"/>
                  </a:lnTo>
                  <a:lnTo>
                    <a:pt x="95374" y="374473"/>
                  </a:lnTo>
                  <a:lnTo>
                    <a:pt x="90877" y="374473"/>
                  </a:lnTo>
                  <a:lnTo>
                    <a:pt x="90877" y="353118"/>
                  </a:lnTo>
                  <a:lnTo>
                    <a:pt x="70953" y="357863"/>
                  </a:lnTo>
                  <a:lnTo>
                    <a:pt x="70953" y="341253"/>
                  </a:lnTo>
                  <a:lnTo>
                    <a:pt x="68767" y="327079"/>
                  </a:lnTo>
                  <a:lnTo>
                    <a:pt x="68767" y="317587"/>
                  </a:lnTo>
                  <a:lnTo>
                    <a:pt x="66518" y="312842"/>
                  </a:lnTo>
                  <a:lnTo>
                    <a:pt x="64332" y="310469"/>
                  </a:lnTo>
                  <a:lnTo>
                    <a:pt x="66518" y="310469"/>
                  </a:lnTo>
                  <a:lnTo>
                    <a:pt x="70953" y="305723"/>
                  </a:lnTo>
                  <a:lnTo>
                    <a:pt x="73201" y="300977"/>
                  </a:lnTo>
                  <a:lnTo>
                    <a:pt x="75387" y="293859"/>
                  </a:lnTo>
                  <a:lnTo>
                    <a:pt x="75387" y="267820"/>
                  </a:lnTo>
                  <a:lnTo>
                    <a:pt x="77636" y="267820"/>
                  </a:lnTo>
                  <a:lnTo>
                    <a:pt x="79822" y="265447"/>
                  </a:lnTo>
                  <a:lnTo>
                    <a:pt x="82070" y="260701"/>
                  </a:lnTo>
                  <a:lnTo>
                    <a:pt x="84256" y="258328"/>
                  </a:lnTo>
                  <a:lnTo>
                    <a:pt x="84256" y="241719"/>
                  </a:lnTo>
                  <a:lnTo>
                    <a:pt x="82070" y="236973"/>
                  </a:lnTo>
                  <a:lnTo>
                    <a:pt x="82070" y="234600"/>
                  </a:lnTo>
                  <a:lnTo>
                    <a:pt x="79822" y="232227"/>
                  </a:lnTo>
                  <a:lnTo>
                    <a:pt x="82070" y="220425"/>
                  </a:lnTo>
                  <a:lnTo>
                    <a:pt x="86505" y="220425"/>
                  </a:lnTo>
                  <a:lnTo>
                    <a:pt x="86505" y="218053"/>
                  </a:lnTo>
                  <a:lnTo>
                    <a:pt x="88691" y="215680"/>
                  </a:lnTo>
                  <a:lnTo>
                    <a:pt x="97560" y="215680"/>
                  </a:lnTo>
                  <a:lnTo>
                    <a:pt x="99746" y="218053"/>
                  </a:lnTo>
                  <a:lnTo>
                    <a:pt x="108678" y="222798"/>
                  </a:lnTo>
                  <a:lnTo>
                    <a:pt x="110864" y="225171"/>
                  </a:lnTo>
                  <a:lnTo>
                    <a:pt x="106429" y="227544"/>
                  </a:lnTo>
                  <a:lnTo>
                    <a:pt x="106429" y="232227"/>
                  </a:lnTo>
                  <a:lnTo>
                    <a:pt x="104181" y="234600"/>
                  </a:lnTo>
                  <a:lnTo>
                    <a:pt x="104181" y="241719"/>
                  </a:lnTo>
                  <a:lnTo>
                    <a:pt x="106429" y="246464"/>
                  </a:lnTo>
                  <a:lnTo>
                    <a:pt x="113112" y="246464"/>
                  </a:lnTo>
                  <a:lnTo>
                    <a:pt x="121981" y="241719"/>
                  </a:lnTo>
                  <a:lnTo>
                    <a:pt x="126353" y="241719"/>
                  </a:lnTo>
                  <a:lnTo>
                    <a:pt x="130788" y="239346"/>
                  </a:lnTo>
                  <a:lnTo>
                    <a:pt x="133037" y="236973"/>
                  </a:lnTo>
                  <a:lnTo>
                    <a:pt x="135222" y="236973"/>
                  </a:lnTo>
                  <a:lnTo>
                    <a:pt x="146340" y="270193"/>
                  </a:lnTo>
                  <a:lnTo>
                    <a:pt x="148526" y="267820"/>
                  </a:lnTo>
                  <a:lnTo>
                    <a:pt x="152961" y="265447"/>
                  </a:lnTo>
                  <a:lnTo>
                    <a:pt x="157395" y="265447"/>
                  </a:lnTo>
                  <a:lnTo>
                    <a:pt x="157395" y="253583"/>
                  </a:lnTo>
                  <a:lnTo>
                    <a:pt x="152961" y="248837"/>
                  </a:lnTo>
                  <a:lnTo>
                    <a:pt x="152961" y="236973"/>
                  </a:lnTo>
                  <a:lnTo>
                    <a:pt x="148526" y="232227"/>
                  </a:lnTo>
                  <a:lnTo>
                    <a:pt x="146340" y="218053"/>
                  </a:lnTo>
                  <a:lnTo>
                    <a:pt x="157395" y="206188"/>
                  </a:lnTo>
                  <a:lnTo>
                    <a:pt x="157395" y="203815"/>
                  </a:lnTo>
                  <a:lnTo>
                    <a:pt x="159644" y="199070"/>
                  </a:lnTo>
                  <a:lnTo>
                    <a:pt x="161830" y="196697"/>
                  </a:lnTo>
                  <a:lnTo>
                    <a:pt x="166265" y="194324"/>
                  </a:lnTo>
                  <a:lnTo>
                    <a:pt x="172948" y="191951"/>
                  </a:lnTo>
                  <a:lnTo>
                    <a:pt x="186251" y="191951"/>
                  </a:lnTo>
                  <a:lnTo>
                    <a:pt x="188437" y="194324"/>
                  </a:lnTo>
                  <a:lnTo>
                    <a:pt x="192872" y="194324"/>
                  </a:lnTo>
                  <a:lnTo>
                    <a:pt x="197306" y="191951"/>
                  </a:lnTo>
                  <a:lnTo>
                    <a:pt x="208424" y="191951"/>
                  </a:lnTo>
                  <a:lnTo>
                    <a:pt x="212858" y="194324"/>
                  </a:lnTo>
                  <a:lnTo>
                    <a:pt x="215045" y="196697"/>
                  </a:lnTo>
                  <a:lnTo>
                    <a:pt x="217293" y="196697"/>
                  </a:lnTo>
                  <a:lnTo>
                    <a:pt x="219479" y="194324"/>
                  </a:lnTo>
                  <a:lnTo>
                    <a:pt x="221728" y="189578"/>
                  </a:lnTo>
                  <a:lnTo>
                    <a:pt x="228348" y="182460"/>
                  </a:lnTo>
                  <a:lnTo>
                    <a:pt x="228348" y="177714"/>
                  </a:lnTo>
                  <a:lnTo>
                    <a:pt x="226162" y="175341"/>
                  </a:lnTo>
                  <a:lnTo>
                    <a:pt x="221728" y="173031"/>
                  </a:lnTo>
                  <a:lnTo>
                    <a:pt x="217293" y="168285"/>
                  </a:lnTo>
                  <a:close/>
                </a:path>
              </a:pathLst>
            </a:custGeom>
            <a:solidFill>
              <a:srgbClr val="A6A6A6"/>
            </a:solidFill>
            <a:ln w="6245" cap="flat">
              <a:noFill/>
              <a:prstDash val="solid"/>
              <a:miter/>
            </a:ln>
          </p:spPr>
          <p:txBody>
            <a:bodyPr rtlCol="0" anchor="ctr"/>
            <a:lstStyle/>
            <a:p>
              <a:endParaRPr lang="en-US" noProof="0" dirty="0"/>
            </a:p>
          </p:txBody>
        </p:sp>
        <p:sp>
          <p:nvSpPr>
            <p:cNvPr id="4910" name="Serbest Form 4909">
              <a:extLst>
                <a:ext uri="{FF2B5EF4-FFF2-40B4-BE49-F238E27FC236}">
                  <a16:creationId xmlns:a16="http://schemas.microsoft.com/office/drawing/2014/main" id="{5B6A8E8C-BB4B-B24B-97FA-D43F75BEE5DC}"/>
                </a:ext>
              </a:extLst>
            </p:cNvPr>
            <p:cNvSpPr/>
            <p:nvPr/>
          </p:nvSpPr>
          <p:spPr>
            <a:xfrm>
              <a:off x="8112734" y="1907493"/>
              <a:ext cx="228348" cy="469262"/>
            </a:xfrm>
            <a:custGeom>
              <a:avLst/>
              <a:gdLst>
                <a:gd name="connsiteX0" fmla="*/ 217293 w 228348"/>
                <a:gd name="connsiteY0" fmla="*/ 168285 h 469262"/>
                <a:gd name="connsiteX1" fmla="*/ 217293 w 228348"/>
                <a:gd name="connsiteY1" fmla="*/ 165912 h 469262"/>
                <a:gd name="connsiteX2" fmla="*/ 219479 w 228348"/>
                <a:gd name="connsiteY2" fmla="*/ 163539 h 469262"/>
                <a:gd name="connsiteX3" fmla="*/ 223914 w 228348"/>
                <a:gd name="connsiteY3" fmla="*/ 154048 h 469262"/>
                <a:gd name="connsiteX4" fmla="*/ 219479 w 228348"/>
                <a:gd name="connsiteY4" fmla="*/ 149302 h 469262"/>
                <a:gd name="connsiteX5" fmla="*/ 219479 w 228348"/>
                <a:gd name="connsiteY5" fmla="*/ 146929 h 469262"/>
                <a:gd name="connsiteX6" fmla="*/ 217293 w 228348"/>
                <a:gd name="connsiteY6" fmla="*/ 149302 h 469262"/>
                <a:gd name="connsiteX7" fmla="*/ 217293 w 228348"/>
                <a:gd name="connsiteY7" fmla="*/ 144557 h 469262"/>
                <a:gd name="connsiteX8" fmla="*/ 215045 w 228348"/>
                <a:gd name="connsiteY8" fmla="*/ 142184 h 469262"/>
                <a:gd name="connsiteX9" fmla="*/ 215045 w 228348"/>
                <a:gd name="connsiteY9" fmla="*/ 139811 h 469262"/>
                <a:gd name="connsiteX10" fmla="*/ 201741 w 228348"/>
                <a:gd name="connsiteY10" fmla="*/ 125636 h 469262"/>
                <a:gd name="connsiteX11" fmla="*/ 197306 w 228348"/>
                <a:gd name="connsiteY11" fmla="*/ 116145 h 469262"/>
                <a:gd name="connsiteX12" fmla="*/ 197306 w 228348"/>
                <a:gd name="connsiteY12" fmla="*/ 111399 h 469262"/>
                <a:gd name="connsiteX13" fmla="*/ 195120 w 228348"/>
                <a:gd name="connsiteY13" fmla="*/ 94789 h 469262"/>
                <a:gd name="connsiteX14" fmla="*/ 188437 w 228348"/>
                <a:gd name="connsiteY14" fmla="*/ 87671 h 469262"/>
                <a:gd name="connsiteX15" fmla="*/ 184003 w 228348"/>
                <a:gd name="connsiteY15" fmla="*/ 85298 h 469262"/>
                <a:gd name="connsiteX16" fmla="*/ 177382 w 228348"/>
                <a:gd name="connsiteY16" fmla="*/ 80552 h 469262"/>
                <a:gd name="connsiteX17" fmla="*/ 172948 w 228348"/>
                <a:gd name="connsiteY17" fmla="*/ 75806 h 469262"/>
                <a:gd name="connsiteX18" fmla="*/ 172948 w 228348"/>
                <a:gd name="connsiteY18" fmla="*/ 71123 h 469262"/>
                <a:gd name="connsiteX19" fmla="*/ 170699 w 228348"/>
                <a:gd name="connsiteY19" fmla="*/ 68750 h 469262"/>
                <a:gd name="connsiteX20" fmla="*/ 161830 w 228348"/>
                <a:gd name="connsiteY20" fmla="*/ 68750 h 469262"/>
                <a:gd name="connsiteX21" fmla="*/ 157395 w 228348"/>
                <a:gd name="connsiteY21" fmla="*/ 66377 h 469262"/>
                <a:gd name="connsiteX22" fmla="*/ 155209 w 228348"/>
                <a:gd name="connsiteY22" fmla="*/ 64005 h 469262"/>
                <a:gd name="connsiteX23" fmla="*/ 148526 w 228348"/>
                <a:gd name="connsiteY23" fmla="*/ 64005 h 469262"/>
                <a:gd name="connsiteX24" fmla="*/ 146340 w 228348"/>
                <a:gd name="connsiteY24" fmla="*/ 66377 h 469262"/>
                <a:gd name="connsiteX25" fmla="*/ 146340 w 228348"/>
                <a:gd name="connsiteY25" fmla="*/ 71123 h 469262"/>
                <a:gd name="connsiteX26" fmla="*/ 139657 w 228348"/>
                <a:gd name="connsiteY26" fmla="*/ 78179 h 469262"/>
                <a:gd name="connsiteX27" fmla="*/ 133037 w 228348"/>
                <a:gd name="connsiteY27" fmla="*/ 78179 h 469262"/>
                <a:gd name="connsiteX28" fmla="*/ 124168 w 228348"/>
                <a:gd name="connsiteY28" fmla="*/ 73434 h 469262"/>
                <a:gd name="connsiteX29" fmla="*/ 121981 w 228348"/>
                <a:gd name="connsiteY29" fmla="*/ 71123 h 469262"/>
                <a:gd name="connsiteX30" fmla="*/ 117484 w 228348"/>
                <a:gd name="connsiteY30" fmla="*/ 71123 h 469262"/>
                <a:gd name="connsiteX31" fmla="*/ 115298 w 228348"/>
                <a:gd name="connsiteY31" fmla="*/ 73434 h 469262"/>
                <a:gd name="connsiteX32" fmla="*/ 113112 w 228348"/>
                <a:gd name="connsiteY32" fmla="*/ 78179 h 469262"/>
                <a:gd name="connsiteX33" fmla="*/ 108678 w 228348"/>
                <a:gd name="connsiteY33" fmla="*/ 82925 h 469262"/>
                <a:gd name="connsiteX34" fmla="*/ 108678 w 228348"/>
                <a:gd name="connsiteY34" fmla="*/ 85298 h 469262"/>
                <a:gd name="connsiteX35" fmla="*/ 106429 w 228348"/>
                <a:gd name="connsiteY35" fmla="*/ 87671 h 469262"/>
                <a:gd name="connsiteX36" fmla="*/ 97560 w 228348"/>
                <a:gd name="connsiteY36" fmla="*/ 92416 h 469262"/>
                <a:gd name="connsiteX37" fmla="*/ 90940 w 228348"/>
                <a:gd name="connsiteY37" fmla="*/ 92416 h 469262"/>
                <a:gd name="connsiteX38" fmla="*/ 90940 w 228348"/>
                <a:gd name="connsiteY38" fmla="*/ 87671 h 469262"/>
                <a:gd name="connsiteX39" fmla="*/ 99746 w 228348"/>
                <a:gd name="connsiteY39" fmla="*/ 68750 h 469262"/>
                <a:gd name="connsiteX40" fmla="*/ 99746 w 228348"/>
                <a:gd name="connsiteY40" fmla="*/ 64005 h 469262"/>
                <a:gd name="connsiteX41" fmla="*/ 97560 w 228348"/>
                <a:gd name="connsiteY41" fmla="*/ 61632 h 469262"/>
                <a:gd name="connsiteX42" fmla="*/ 93125 w 228348"/>
                <a:gd name="connsiteY42" fmla="*/ 61632 h 469262"/>
                <a:gd name="connsiteX43" fmla="*/ 97560 w 228348"/>
                <a:gd name="connsiteY43" fmla="*/ 56886 h 469262"/>
                <a:gd name="connsiteX44" fmla="*/ 99746 w 228348"/>
                <a:gd name="connsiteY44" fmla="*/ 52140 h 469262"/>
                <a:gd name="connsiteX45" fmla="*/ 99746 w 228348"/>
                <a:gd name="connsiteY45" fmla="*/ 47395 h 469262"/>
                <a:gd name="connsiteX46" fmla="*/ 97560 w 228348"/>
                <a:gd name="connsiteY46" fmla="*/ 42649 h 469262"/>
                <a:gd name="connsiteX47" fmla="*/ 95374 w 228348"/>
                <a:gd name="connsiteY47" fmla="*/ 40276 h 469262"/>
                <a:gd name="connsiteX48" fmla="*/ 97560 w 228348"/>
                <a:gd name="connsiteY48" fmla="*/ 37903 h 469262"/>
                <a:gd name="connsiteX49" fmla="*/ 97560 w 228348"/>
                <a:gd name="connsiteY49" fmla="*/ 26101 h 469262"/>
                <a:gd name="connsiteX50" fmla="*/ 93125 w 228348"/>
                <a:gd name="connsiteY50" fmla="*/ 23729 h 469262"/>
                <a:gd name="connsiteX51" fmla="*/ 90940 w 228348"/>
                <a:gd name="connsiteY51" fmla="*/ 23729 h 469262"/>
                <a:gd name="connsiteX52" fmla="*/ 88691 w 228348"/>
                <a:gd name="connsiteY52" fmla="*/ 26101 h 469262"/>
                <a:gd name="connsiteX53" fmla="*/ 84256 w 228348"/>
                <a:gd name="connsiteY53" fmla="*/ 26101 h 469262"/>
                <a:gd name="connsiteX54" fmla="*/ 84256 w 228348"/>
                <a:gd name="connsiteY54" fmla="*/ 30785 h 469262"/>
                <a:gd name="connsiteX55" fmla="*/ 77636 w 228348"/>
                <a:gd name="connsiteY55" fmla="*/ 30785 h 469262"/>
                <a:gd name="connsiteX56" fmla="*/ 75387 w 228348"/>
                <a:gd name="connsiteY56" fmla="*/ 28412 h 469262"/>
                <a:gd name="connsiteX57" fmla="*/ 73201 w 228348"/>
                <a:gd name="connsiteY57" fmla="*/ 23729 h 469262"/>
                <a:gd name="connsiteX58" fmla="*/ 73201 w 228348"/>
                <a:gd name="connsiteY58" fmla="*/ 14237 h 469262"/>
                <a:gd name="connsiteX59" fmla="*/ 75387 w 228348"/>
                <a:gd name="connsiteY59" fmla="*/ 11864 h 469262"/>
                <a:gd name="connsiteX60" fmla="*/ 75387 w 228348"/>
                <a:gd name="connsiteY60" fmla="*/ 7119 h 469262"/>
                <a:gd name="connsiteX61" fmla="*/ 73201 w 228348"/>
                <a:gd name="connsiteY61" fmla="*/ 4746 h 469262"/>
                <a:gd name="connsiteX62" fmla="*/ 68767 w 228348"/>
                <a:gd name="connsiteY62" fmla="*/ 4746 h 469262"/>
                <a:gd name="connsiteX63" fmla="*/ 64332 w 228348"/>
                <a:gd name="connsiteY63" fmla="*/ 2373 h 469262"/>
                <a:gd name="connsiteX64" fmla="*/ 62084 w 228348"/>
                <a:gd name="connsiteY64" fmla="*/ 0 h 469262"/>
                <a:gd name="connsiteX65" fmla="*/ 51029 w 228348"/>
                <a:gd name="connsiteY65" fmla="*/ 0 h 469262"/>
                <a:gd name="connsiteX66" fmla="*/ 48780 w 228348"/>
                <a:gd name="connsiteY66" fmla="*/ 2373 h 469262"/>
                <a:gd name="connsiteX67" fmla="*/ 46594 w 228348"/>
                <a:gd name="connsiteY67" fmla="*/ 2373 h 469262"/>
                <a:gd name="connsiteX68" fmla="*/ 44345 w 228348"/>
                <a:gd name="connsiteY68" fmla="*/ 11864 h 469262"/>
                <a:gd name="connsiteX69" fmla="*/ 35476 w 228348"/>
                <a:gd name="connsiteY69" fmla="*/ 11864 h 469262"/>
                <a:gd name="connsiteX70" fmla="*/ 35476 w 228348"/>
                <a:gd name="connsiteY70" fmla="*/ 14237 h 469262"/>
                <a:gd name="connsiteX71" fmla="*/ 33290 w 228348"/>
                <a:gd name="connsiteY71" fmla="*/ 16610 h 469262"/>
                <a:gd name="connsiteX72" fmla="*/ 31042 w 228348"/>
                <a:gd name="connsiteY72" fmla="*/ 21356 h 469262"/>
                <a:gd name="connsiteX73" fmla="*/ 28856 w 228348"/>
                <a:gd name="connsiteY73" fmla="*/ 23729 h 469262"/>
                <a:gd name="connsiteX74" fmla="*/ 24421 w 228348"/>
                <a:gd name="connsiteY74" fmla="*/ 23729 h 469262"/>
                <a:gd name="connsiteX75" fmla="*/ 19986 w 228348"/>
                <a:gd name="connsiteY75" fmla="*/ 21356 h 469262"/>
                <a:gd name="connsiteX76" fmla="*/ 8869 w 228348"/>
                <a:gd name="connsiteY76" fmla="*/ 21356 h 469262"/>
                <a:gd name="connsiteX77" fmla="*/ 8869 w 228348"/>
                <a:gd name="connsiteY77" fmla="*/ 40276 h 469262"/>
                <a:gd name="connsiteX78" fmla="*/ 6683 w 228348"/>
                <a:gd name="connsiteY78" fmla="*/ 42649 h 469262"/>
                <a:gd name="connsiteX79" fmla="*/ 4434 w 228348"/>
                <a:gd name="connsiteY79" fmla="*/ 42649 h 469262"/>
                <a:gd name="connsiteX80" fmla="*/ 2248 w 228348"/>
                <a:gd name="connsiteY80" fmla="*/ 45022 h 469262"/>
                <a:gd name="connsiteX81" fmla="*/ 2248 w 228348"/>
                <a:gd name="connsiteY81" fmla="*/ 47395 h 469262"/>
                <a:gd name="connsiteX82" fmla="*/ 8869 w 228348"/>
                <a:gd name="connsiteY82" fmla="*/ 54513 h 469262"/>
                <a:gd name="connsiteX83" fmla="*/ 8869 w 228348"/>
                <a:gd name="connsiteY83" fmla="*/ 61632 h 469262"/>
                <a:gd name="connsiteX84" fmla="*/ 0 w 228348"/>
                <a:gd name="connsiteY84" fmla="*/ 61632 h 469262"/>
                <a:gd name="connsiteX85" fmla="*/ 0 w 228348"/>
                <a:gd name="connsiteY85" fmla="*/ 64005 h 469262"/>
                <a:gd name="connsiteX86" fmla="*/ 8869 w 228348"/>
                <a:gd name="connsiteY86" fmla="*/ 73434 h 469262"/>
                <a:gd name="connsiteX87" fmla="*/ 13304 w 228348"/>
                <a:gd name="connsiteY87" fmla="*/ 75806 h 469262"/>
                <a:gd name="connsiteX88" fmla="*/ 11117 w 228348"/>
                <a:gd name="connsiteY88" fmla="*/ 85298 h 469262"/>
                <a:gd name="connsiteX89" fmla="*/ 13304 w 228348"/>
                <a:gd name="connsiteY89" fmla="*/ 85298 h 469262"/>
                <a:gd name="connsiteX90" fmla="*/ 13304 w 228348"/>
                <a:gd name="connsiteY90" fmla="*/ 87671 h 469262"/>
                <a:gd name="connsiteX91" fmla="*/ 15552 w 228348"/>
                <a:gd name="connsiteY91" fmla="*/ 92416 h 469262"/>
                <a:gd name="connsiteX92" fmla="*/ 22173 w 228348"/>
                <a:gd name="connsiteY92" fmla="*/ 99535 h 469262"/>
                <a:gd name="connsiteX93" fmla="*/ 26607 w 228348"/>
                <a:gd name="connsiteY93" fmla="*/ 101908 h 469262"/>
                <a:gd name="connsiteX94" fmla="*/ 31042 w 228348"/>
                <a:gd name="connsiteY94" fmla="*/ 106654 h 469262"/>
                <a:gd name="connsiteX95" fmla="*/ 35476 w 228348"/>
                <a:gd name="connsiteY95" fmla="*/ 109026 h 469262"/>
                <a:gd name="connsiteX96" fmla="*/ 37725 w 228348"/>
                <a:gd name="connsiteY96" fmla="*/ 111399 h 469262"/>
                <a:gd name="connsiteX97" fmla="*/ 37725 w 228348"/>
                <a:gd name="connsiteY97" fmla="*/ 113772 h 469262"/>
                <a:gd name="connsiteX98" fmla="*/ 35476 w 228348"/>
                <a:gd name="connsiteY98" fmla="*/ 113772 h 469262"/>
                <a:gd name="connsiteX99" fmla="*/ 35476 w 228348"/>
                <a:gd name="connsiteY99" fmla="*/ 120891 h 469262"/>
                <a:gd name="connsiteX100" fmla="*/ 37725 w 228348"/>
                <a:gd name="connsiteY100" fmla="*/ 125636 h 469262"/>
                <a:gd name="connsiteX101" fmla="*/ 39911 w 228348"/>
                <a:gd name="connsiteY101" fmla="*/ 128009 h 469262"/>
                <a:gd name="connsiteX102" fmla="*/ 42160 w 228348"/>
                <a:gd name="connsiteY102" fmla="*/ 128009 h 469262"/>
                <a:gd name="connsiteX103" fmla="*/ 44345 w 228348"/>
                <a:gd name="connsiteY103" fmla="*/ 125636 h 469262"/>
                <a:gd name="connsiteX104" fmla="*/ 46594 w 228348"/>
                <a:gd name="connsiteY104" fmla="*/ 128009 h 469262"/>
                <a:gd name="connsiteX105" fmla="*/ 46594 w 228348"/>
                <a:gd name="connsiteY105" fmla="*/ 135065 h 469262"/>
                <a:gd name="connsiteX106" fmla="*/ 44345 w 228348"/>
                <a:gd name="connsiteY106" fmla="*/ 137438 h 469262"/>
                <a:gd name="connsiteX107" fmla="*/ 39911 w 228348"/>
                <a:gd name="connsiteY107" fmla="*/ 137438 h 469262"/>
                <a:gd name="connsiteX108" fmla="*/ 42160 w 228348"/>
                <a:gd name="connsiteY108" fmla="*/ 142184 h 469262"/>
                <a:gd name="connsiteX109" fmla="*/ 42160 w 228348"/>
                <a:gd name="connsiteY109" fmla="*/ 151675 h 469262"/>
                <a:gd name="connsiteX110" fmla="*/ 39911 w 228348"/>
                <a:gd name="connsiteY110" fmla="*/ 156421 h 469262"/>
                <a:gd name="connsiteX111" fmla="*/ 37725 w 228348"/>
                <a:gd name="connsiteY111" fmla="*/ 158794 h 469262"/>
                <a:gd name="connsiteX112" fmla="*/ 31042 w 228348"/>
                <a:gd name="connsiteY112" fmla="*/ 173031 h 469262"/>
                <a:gd name="connsiteX113" fmla="*/ 33290 w 228348"/>
                <a:gd name="connsiteY113" fmla="*/ 175341 h 469262"/>
                <a:gd name="connsiteX114" fmla="*/ 33290 w 228348"/>
                <a:gd name="connsiteY114" fmla="*/ 177714 h 469262"/>
                <a:gd name="connsiteX115" fmla="*/ 35476 w 228348"/>
                <a:gd name="connsiteY115" fmla="*/ 180087 h 469262"/>
                <a:gd name="connsiteX116" fmla="*/ 37725 w 228348"/>
                <a:gd name="connsiteY116" fmla="*/ 184833 h 469262"/>
                <a:gd name="connsiteX117" fmla="*/ 39911 w 228348"/>
                <a:gd name="connsiteY117" fmla="*/ 187206 h 469262"/>
                <a:gd name="connsiteX118" fmla="*/ 42160 w 228348"/>
                <a:gd name="connsiteY118" fmla="*/ 191951 h 469262"/>
                <a:gd name="connsiteX119" fmla="*/ 57649 w 228348"/>
                <a:gd name="connsiteY119" fmla="*/ 208561 h 469262"/>
                <a:gd name="connsiteX120" fmla="*/ 59898 w 228348"/>
                <a:gd name="connsiteY120" fmla="*/ 213307 h 469262"/>
                <a:gd name="connsiteX121" fmla="*/ 59898 w 228348"/>
                <a:gd name="connsiteY121" fmla="*/ 225171 h 469262"/>
                <a:gd name="connsiteX122" fmla="*/ 62084 w 228348"/>
                <a:gd name="connsiteY122" fmla="*/ 232227 h 469262"/>
                <a:gd name="connsiteX123" fmla="*/ 62084 w 228348"/>
                <a:gd name="connsiteY123" fmla="*/ 241719 h 469262"/>
                <a:gd name="connsiteX124" fmla="*/ 70953 w 228348"/>
                <a:gd name="connsiteY124" fmla="*/ 251210 h 469262"/>
                <a:gd name="connsiteX125" fmla="*/ 70953 w 228348"/>
                <a:gd name="connsiteY125" fmla="*/ 260701 h 469262"/>
                <a:gd name="connsiteX126" fmla="*/ 73201 w 228348"/>
                <a:gd name="connsiteY126" fmla="*/ 265447 h 469262"/>
                <a:gd name="connsiteX127" fmla="*/ 73201 w 228348"/>
                <a:gd name="connsiteY127" fmla="*/ 277249 h 469262"/>
                <a:gd name="connsiteX128" fmla="*/ 70953 w 228348"/>
                <a:gd name="connsiteY128" fmla="*/ 281995 h 469262"/>
                <a:gd name="connsiteX129" fmla="*/ 70953 w 228348"/>
                <a:gd name="connsiteY129" fmla="*/ 289113 h 469262"/>
                <a:gd name="connsiteX130" fmla="*/ 64332 w 228348"/>
                <a:gd name="connsiteY130" fmla="*/ 303350 h 469262"/>
                <a:gd name="connsiteX131" fmla="*/ 57649 w 228348"/>
                <a:gd name="connsiteY131" fmla="*/ 310469 h 469262"/>
                <a:gd name="connsiteX132" fmla="*/ 57649 w 228348"/>
                <a:gd name="connsiteY132" fmla="*/ 315215 h 469262"/>
                <a:gd name="connsiteX133" fmla="*/ 59898 w 228348"/>
                <a:gd name="connsiteY133" fmla="*/ 317587 h 469262"/>
                <a:gd name="connsiteX134" fmla="*/ 59898 w 228348"/>
                <a:gd name="connsiteY134" fmla="*/ 322333 h 469262"/>
                <a:gd name="connsiteX135" fmla="*/ 57649 w 228348"/>
                <a:gd name="connsiteY135" fmla="*/ 327079 h 469262"/>
                <a:gd name="connsiteX136" fmla="*/ 55463 w 228348"/>
                <a:gd name="connsiteY136" fmla="*/ 329452 h 469262"/>
                <a:gd name="connsiteX137" fmla="*/ 53214 w 228348"/>
                <a:gd name="connsiteY137" fmla="*/ 334135 h 469262"/>
                <a:gd name="connsiteX138" fmla="*/ 53214 w 228348"/>
                <a:gd name="connsiteY138" fmla="*/ 336508 h 469262"/>
                <a:gd name="connsiteX139" fmla="*/ 51029 w 228348"/>
                <a:gd name="connsiteY139" fmla="*/ 338881 h 469262"/>
                <a:gd name="connsiteX140" fmla="*/ 48780 w 228348"/>
                <a:gd name="connsiteY140" fmla="*/ 345999 h 469262"/>
                <a:gd name="connsiteX141" fmla="*/ 46594 w 228348"/>
                <a:gd name="connsiteY141" fmla="*/ 350745 h 469262"/>
                <a:gd name="connsiteX142" fmla="*/ 46594 w 228348"/>
                <a:gd name="connsiteY142" fmla="*/ 357863 h 469262"/>
                <a:gd name="connsiteX143" fmla="*/ 44345 w 228348"/>
                <a:gd name="connsiteY143" fmla="*/ 362609 h 469262"/>
                <a:gd name="connsiteX144" fmla="*/ 44345 w 228348"/>
                <a:gd name="connsiteY144" fmla="*/ 381529 h 469262"/>
                <a:gd name="connsiteX145" fmla="*/ 46594 w 228348"/>
                <a:gd name="connsiteY145" fmla="*/ 386275 h 469262"/>
                <a:gd name="connsiteX146" fmla="*/ 46594 w 228348"/>
                <a:gd name="connsiteY146" fmla="*/ 398139 h 469262"/>
                <a:gd name="connsiteX147" fmla="*/ 48780 w 228348"/>
                <a:gd name="connsiteY147" fmla="*/ 400512 h 469262"/>
                <a:gd name="connsiteX148" fmla="*/ 48780 w 228348"/>
                <a:gd name="connsiteY148" fmla="*/ 402885 h 469262"/>
                <a:gd name="connsiteX149" fmla="*/ 51029 w 228348"/>
                <a:gd name="connsiteY149" fmla="*/ 402885 h 469262"/>
                <a:gd name="connsiteX150" fmla="*/ 51029 w 228348"/>
                <a:gd name="connsiteY150" fmla="*/ 395767 h 469262"/>
                <a:gd name="connsiteX151" fmla="*/ 53214 w 228348"/>
                <a:gd name="connsiteY151" fmla="*/ 391021 h 469262"/>
                <a:gd name="connsiteX152" fmla="*/ 53214 w 228348"/>
                <a:gd name="connsiteY152" fmla="*/ 386275 h 469262"/>
                <a:gd name="connsiteX153" fmla="*/ 55463 w 228348"/>
                <a:gd name="connsiteY153" fmla="*/ 383902 h 469262"/>
                <a:gd name="connsiteX154" fmla="*/ 55463 w 228348"/>
                <a:gd name="connsiteY154" fmla="*/ 393394 h 469262"/>
                <a:gd name="connsiteX155" fmla="*/ 59898 w 228348"/>
                <a:gd name="connsiteY155" fmla="*/ 393394 h 469262"/>
                <a:gd name="connsiteX156" fmla="*/ 68767 w 228348"/>
                <a:gd name="connsiteY156" fmla="*/ 402885 h 469262"/>
                <a:gd name="connsiteX157" fmla="*/ 70953 w 228348"/>
                <a:gd name="connsiteY157" fmla="*/ 407631 h 469262"/>
                <a:gd name="connsiteX158" fmla="*/ 73201 w 228348"/>
                <a:gd name="connsiteY158" fmla="*/ 410004 h 469262"/>
                <a:gd name="connsiteX159" fmla="*/ 73201 w 228348"/>
                <a:gd name="connsiteY159" fmla="*/ 412377 h 469262"/>
                <a:gd name="connsiteX160" fmla="*/ 84256 w 228348"/>
                <a:gd name="connsiteY160" fmla="*/ 424241 h 469262"/>
                <a:gd name="connsiteX161" fmla="*/ 84256 w 228348"/>
                <a:gd name="connsiteY161" fmla="*/ 433670 h 469262"/>
                <a:gd name="connsiteX162" fmla="*/ 86505 w 228348"/>
                <a:gd name="connsiteY162" fmla="*/ 438415 h 469262"/>
                <a:gd name="connsiteX163" fmla="*/ 90940 w 228348"/>
                <a:gd name="connsiteY163" fmla="*/ 445534 h 469262"/>
                <a:gd name="connsiteX164" fmla="*/ 97560 w 228348"/>
                <a:gd name="connsiteY164" fmla="*/ 452652 h 469262"/>
                <a:gd name="connsiteX165" fmla="*/ 99746 w 228348"/>
                <a:gd name="connsiteY165" fmla="*/ 450280 h 469262"/>
                <a:gd name="connsiteX166" fmla="*/ 101994 w 228348"/>
                <a:gd name="connsiteY166" fmla="*/ 445534 h 469262"/>
                <a:gd name="connsiteX167" fmla="*/ 99746 w 228348"/>
                <a:gd name="connsiteY167" fmla="*/ 443161 h 469262"/>
                <a:gd name="connsiteX168" fmla="*/ 99746 w 228348"/>
                <a:gd name="connsiteY168" fmla="*/ 438415 h 469262"/>
                <a:gd name="connsiteX169" fmla="*/ 101994 w 228348"/>
                <a:gd name="connsiteY169" fmla="*/ 436043 h 469262"/>
                <a:gd name="connsiteX170" fmla="*/ 106429 w 228348"/>
                <a:gd name="connsiteY170" fmla="*/ 436043 h 469262"/>
                <a:gd name="connsiteX171" fmla="*/ 108678 w 228348"/>
                <a:gd name="connsiteY171" fmla="*/ 440788 h 469262"/>
                <a:gd name="connsiteX172" fmla="*/ 108678 w 228348"/>
                <a:gd name="connsiteY172" fmla="*/ 443161 h 469262"/>
                <a:gd name="connsiteX173" fmla="*/ 115298 w 228348"/>
                <a:gd name="connsiteY173" fmla="*/ 443161 h 469262"/>
                <a:gd name="connsiteX174" fmla="*/ 119733 w 228348"/>
                <a:gd name="connsiteY174" fmla="*/ 445534 h 469262"/>
                <a:gd name="connsiteX175" fmla="*/ 121981 w 228348"/>
                <a:gd name="connsiteY175" fmla="*/ 447907 h 469262"/>
                <a:gd name="connsiteX176" fmla="*/ 121981 w 228348"/>
                <a:gd name="connsiteY176" fmla="*/ 452652 h 469262"/>
                <a:gd name="connsiteX177" fmla="*/ 126353 w 228348"/>
                <a:gd name="connsiteY177" fmla="*/ 452652 h 469262"/>
                <a:gd name="connsiteX178" fmla="*/ 126353 w 228348"/>
                <a:gd name="connsiteY178" fmla="*/ 457398 h 469262"/>
                <a:gd name="connsiteX179" fmla="*/ 121981 w 228348"/>
                <a:gd name="connsiteY179" fmla="*/ 462144 h 469262"/>
                <a:gd name="connsiteX180" fmla="*/ 121981 w 228348"/>
                <a:gd name="connsiteY180" fmla="*/ 464517 h 469262"/>
                <a:gd name="connsiteX181" fmla="*/ 124168 w 228348"/>
                <a:gd name="connsiteY181" fmla="*/ 466890 h 469262"/>
                <a:gd name="connsiteX182" fmla="*/ 130788 w 228348"/>
                <a:gd name="connsiteY182" fmla="*/ 466890 h 469262"/>
                <a:gd name="connsiteX183" fmla="*/ 130788 w 228348"/>
                <a:gd name="connsiteY183" fmla="*/ 464517 h 469262"/>
                <a:gd name="connsiteX184" fmla="*/ 135222 w 228348"/>
                <a:gd name="connsiteY184" fmla="*/ 464517 h 469262"/>
                <a:gd name="connsiteX185" fmla="*/ 137471 w 228348"/>
                <a:gd name="connsiteY185" fmla="*/ 462144 h 469262"/>
                <a:gd name="connsiteX186" fmla="*/ 139657 w 228348"/>
                <a:gd name="connsiteY186" fmla="*/ 462144 h 469262"/>
                <a:gd name="connsiteX187" fmla="*/ 146340 w 228348"/>
                <a:gd name="connsiteY187" fmla="*/ 469262 h 469262"/>
                <a:gd name="connsiteX188" fmla="*/ 148526 w 228348"/>
                <a:gd name="connsiteY188" fmla="*/ 466890 h 469262"/>
                <a:gd name="connsiteX189" fmla="*/ 148526 w 228348"/>
                <a:gd name="connsiteY189" fmla="*/ 464517 h 469262"/>
                <a:gd name="connsiteX190" fmla="*/ 150775 w 228348"/>
                <a:gd name="connsiteY190" fmla="*/ 459771 h 469262"/>
                <a:gd name="connsiteX191" fmla="*/ 152961 w 228348"/>
                <a:gd name="connsiteY191" fmla="*/ 457398 h 469262"/>
                <a:gd name="connsiteX192" fmla="*/ 155209 w 228348"/>
                <a:gd name="connsiteY192" fmla="*/ 452652 h 469262"/>
                <a:gd name="connsiteX193" fmla="*/ 146340 w 228348"/>
                <a:gd name="connsiteY193" fmla="*/ 447907 h 469262"/>
                <a:gd name="connsiteX194" fmla="*/ 144092 w 228348"/>
                <a:gd name="connsiteY194" fmla="*/ 445534 h 469262"/>
                <a:gd name="connsiteX195" fmla="*/ 144092 w 228348"/>
                <a:gd name="connsiteY195" fmla="*/ 440788 h 469262"/>
                <a:gd name="connsiteX196" fmla="*/ 141906 w 228348"/>
                <a:gd name="connsiteY196" fmla="*/ 436043 h 469262"/>
                <a:gd name="connsiteX197" fmla="*/ 141906 w 228348"/>
                <a:gd name="connsiteY197" fmla="*/ 431297 h 469262"/>
                <a:gd name="connsiteX198" fmla="*/ 139657 w 228348"/>
                <a:gd name="connsiteY198" fmla="*/ 426614 h 469262"/>
                <a:gd name="connsiteX199" fmla="*/ 137471 w 228348"/>
                <a:gd name="connsiteY199" fmla="*/ 424241 h 469262"/>
                <a:gd name="connsiteX200" fmla="*/ 130788 w 228348"/>
                <a:gd name="connsiteY200" fmla="*/ 424241 h 469262"/>
                <a:gd name="connsiteX201" fmla="*/ 126353 w 228348"/>
                <a:gd name="connsiteY201" fmla="*/ 426614 h 469262"/>
                <a:gd name="connsiteX202" fmla="*/ 124168 w 228348"/>
                <a:gd name="connsiteY202" fmla="*/ 428924 h 469262"/>
                <a:gd name="connsiteX203" fmla="*/ 117484 w 228348"/>
                <a:gd name="connsiteY203" fmla="*/ 428924 h 469262"/>
                <a:gd name="connsiteX204" fmla="*/ 115298 w 228348"/>
                <a:gd name="connsiteY204" fmla="*/ 426614 h 469262"/>
                <a:gd name="connsiteX205" fmla="*/ 113112 w 228348"/>
                <a:gd name="connsiteY205" fmla="*/ 421868 h 469262"/>
                <a:gd name="connsiteX206" fmla="*/ 113112 w 228348"/>
                <a:gd name="connsiteY206" fmla="*/ 417122 h 469262"/>
                <a:gd name="connsiteX207" fmla="*/ 108678 w 228348"/>
                <a:gd name="connsiteY207" fmla="*/ 407631 h 469262"/>
                <a:gd name="connsiteX208" fmla="*/ 106429 w 228348"/>
                <a:gd name="connsiteY208" fmla="*/ 407631 h 469262"/>
                <a:gd name="connsiteX209" fmla="*/ 106429 w 228348"/>
                <a:gd name="connsiteY209" fmla="*/ 414749 h 469262"/>
                <a:gd name="connsiteX210" fmla="*/ 104181 w 228348"/>
                <a:gd name="connsiteY210" fmla="*/ 417122 h 469262"/>
                <a:gd name="connsiteX211" fmla="*/ 101994 w 228348"/>
                <a:gd name="connsiteY211" fmla="*/ 417122 h 469262"/>
                <a:gd name="connsiteX212" fmla="*/ 99746 w 228348"/>
                <a:gd name="connsiteY212" fmla="*/ 412377 h 469262"/>
                <a:gd name="connsiteX213" fmla="*/ 97560 w 228348"/>
                <a:gd name="connsiteY213" fmla="*/ 410004 h 469262"/>
                <a:gd name="connsiteX214" fmla="*/ 95374 w 228348"/>
                <a:gd name="connsiteY214" fmla="*/ 405258 h 469262"/>
                <a:gd name="connsiteX215" fmla="*/ 95374 w 228348"/>
                <a:gd name="connsiteY215" fmla="*/ 400512 h 469262"/>
                <a:gd name="connsiteX216" fmla="*/ 99746 w 228348"/>
                <a:gd name="connsiteY216" fmla="*/ 395767 h 469262"/>
                <a:gd name="connsiteX217" fmla="*/ 99746 w 228348"/>
                <a:gd name="connsiteY217" fmla="*/ 398139 h 469262"/>
                <a:gd name="connsiteX218" fmla="*/ 101994 w 228348"/>
                <a:gd name="connsiteY218" fmla="*/ 398139 h 469262"/>
                <a:gd name="connsiteX219" fmla="*/ 101994 w 228348"/>
                <a:gd name="connsiteY219" fmla="*/ 400512 h 469262"/>
                <a:gd name="connsiteX220" fmla="*/ 104181 w 228348"/>
                <a:gd name="connsiteY220" fmla="*/ 400512 h 469262"/>
                <a:gd name="connsiteX221" fmla="*/ 106429 w 228348"/>
                <a:gd name="connsiteY221" fmla="*/ 398139 h 469262"/>
                <a:gd name="connsiteX222" fmla="*/ 104181 w 228348"/>
                <a:gd name="connsiteY222" fmla="*/ 395767 h 469262"/>
                <a:gd name="connsiteX223" fmla="*/ 104181 w 228348"/>
                <a:gd name="connsiteY223" fmla="*/ 391021 h 469262"/>
                <a:gd name="connsiteX224" fmla="*/ 101994 w 228348"/>
                <a:gd name="connsiteY224" fmla="*/ 386275 h 469262"/>
                <a:gd name="connsiteX225" fmla="*/ 99746 w 228348"/>
                <a:gd name="connsiteY225" fmla="*/ 383902 h 469262"/>
                <a:gd name="connsiteX226" fmla="*/ 99746 w 228348"/>
                <a:gd name="connsiteY226" fmla="*/ 379219 h 469262"/>
                <a:gd name="connsiteX227" fmla="*/ 95374 w 228348"/>
                <a:gd name="connsiteY227" fmla="*/ 374473 h 469262"/>
                <a:gd name="connsiteX228" fmla="*/ 90940 w 228348"/>
                <a:gd name="connsiteY228" fmla="*/ 374473 h 469262"/>
                <a:gd name="connsiteX229" fmla="*/ 90940 w 228348"/>
                <a:gd name="connsiteY229" fmla="*/ 353118 h 469262"/>
                <a:gd name="connsiteX230" fmla="*/ 70953 w 228348"/>
                <a:gd name="connsiteY230" fmla="*/ 357863 h 469262"/>
                <a:gd name="connsiteX231" fmla="*/ 70953 w 228348"/>
                <a:gd name="connsiteY231" fmla="*/ 341253 h 469262"/>
                <a:gd name="connsiteX232" fmla="*/ 68767 w 228348"/>
                <a:gd name="connsiteY232" fmla="*/ 327079 h 469262"/>
                <a:gd name="connsiteX233" fmla="*/ 68767 w 228348"/>
                <a:gd name="connsiteY233" fmla="*/ 317587 h 469262"/>
                <a:gd name="connsiteX234" fmla="*/ 66518 w 228348"/>
                <a:gd name="connsiteY234" fmla="*/ 312842 h 469262"/>
                <a:gd name="connsiteX235" fmla="*/ 64332 w 228348"/>
                <a:gd name="connsiteY235" fmla="*/ 310469 h 469262"/>
                <a:gd name="connsiteX236" fmla="*/ 66518 w 228348"/>
                <a:gd name="connsiteY236" fmla="*/ 310469 h 469262"/>
                <a:gd name="connsiteX237" fmla="*/ 70953 w 228348"/>
                <a:gd name="connsiteY237" fmla="*/ 305723 h 469262"/>
                <a:gd name="connsiteX238" fmla="*/ 73201 w 228348"/>
                <a:gd name="connsiteY238" fmla="*/ 300977 h 469262"/>
                <a:gd name="connsiteX239" fmla="*/ 75387 w 228348"/>
                <a:gd name="connsiteY239" fmla="*/ 293859 h 469262"/>
                <a:gd name="connsiteX240" fmla="*/ 75387 w 228348"/>
                <a:gd name="connsiteY240" fmla="*/ 267820 h 469262"/>
                <a:gd name="connsiteX241" fmla="*/ 77636 w 228348"/>
                <a:gd name="connsiteY241" fmla="*/ 267820 h 469262"/>
                <a:gd name="connsiteX242" fmla="*/ 79822 w 228348"/>
                <a:gd name="connsiteY242" fmla="*/ 265447 h 469262"/>
                <a:gd name="connsiteX243" fmla="*/ 82070 w 228348"/>
                <a:gd name="connsiteY243" fmla="*/ 260701 h 469262"/>
                <a:gd name="connsiteX244" fmla="*/ 84256 w 228348"/>
                <a:gd name="connsiteY244" fmla="*/ 258328 h 469262"/>
                <a:gd name="connsiteX245" fmla="*/ 84256 w 228348"/>
                <a:gd name="connsiteY245" fmla="*/ 241719 h 469262"/>
                <a:gd name="connsiteX246" fmla="*/ 82070 w 228348"/>
                <a:gd name="connsiteY246" fmla="*/ 236973 h 469262"/>
                <a:gd name="connsiteX247" fmla="*/ 82070 w 228348"/>
                <a:gd name="connsiteY247" fmla="*/ 234600 h 469262"/>
                <a:gd name="connsiteX248" fmla="*/ 79822 w 228348"/>
                <a:gd name="connsiteY248" fmla="*/ 232227 h 469262"/>
                <a:gd name="connsiteX249" fmla="*/ 82070 w 228348"/>
                <a:gd name="connsiteY249" fmla="*/ 220425 h 469262"/>
                <a:gd name="connsiteX250" fmla="*/ 86505 w 228348"/>
                <a:gd name="connsiteY250" fmla="*/ 220425 h 469262"/>
                <a:gd name="connsiteX251" fmla="*/ 86505 w 228348"/>
                <a:gd name="connsiteY251" fmla="*/ 218053 h 469262"/>
                <a:gd name="connsiteX252" fmla="*/ 88691 w 228348"/>
                <a:gd name="connsiteY252" fmla="*/ 215680 h 469262"/>
                <a:gd name="connsiteX253" fmla="*/ 97560 w 228348"/>
                <a:gd name="connsiteY253" fmla="*/ 215680 h 469262"/>
                <a:gd name="connsiteX254" fmla="*/ 99746 w 228348"/>
                <a:gd name="connsiteY254" fmla="*/ 218053 h 469262"/>
                <a:gd name="connsiteX255" fmla="*/ 108678 w 228348"/>
                <a:gd name="connsiteY255" fmla="*/ 222798 h 469262"/>
                <a:gd name="connsiteX256" fmla="*/ 110864 w 228348"/>
                <a:gd name="connsiteY256" fmla="*/ 225171 h 469262"/>
                <a:gd name="connsiteX257" fmla="*/ 106429 w 228348"/>
                <a:gd name="connsiteY257" fmla="*/ 227544 h 469262"/>
                <a:gd name="connsiteX258" fmla="*/ 106429 w 228348"/>
                <a:gd name="connsiteY258" fmla="*/ 232227 h 469262"/>
                <a:gd name="connsiteX259" fmla="*/ 104181 w 228348"/>
                <a:gd name="connsiteY259" fmla="*/ 234600 h 469262"/>
                <a:gd name="connsiteX260" fmla="*/ 104181 w 228348"/>
                <a:gd name="connsiteY260" fmla="*/ 241719 h 469262"/>
                <a:gd name="connsiteX261" fmla="*/ 106429 w 228348"/>
                <a:gd name="connsiteY261" fmla="*/ 246464 h 469262"/>
                <a:gd name="connsiteX262" fmla="*/ 113112 w 228348"/>
                <a:gd name="connsiteY262" fmla="*/ 246464 h 469262"/>
                <a:gd name="connsiteX263" fmla="*/ 121981 w 228348"/>
                <a:gd name="connsiteY263" fmla="*/ 241719 h 469262"/>
                <a:gd name="connsiteX264" fmla="*/ 126353 w 228348"/>
                <a:gd name="connsiteY264" fmla="*/ 241719 h 469262"/>
                <a:gd name="connsiteX265" fmla="*/ 130788 w 228348"/>
                <a:gd name="connsiteY265" fmla="*/ 239346 h 469262"/>
                <a:gd name="connsiteX266" fmla="*/ 133037 w 228348"/>
                <a:gd name="connsiteY266" fmla="*/ 236973 h 469262"/>
                <a:gd name="connsiteX267" fmla="*/ 135222 w 228348"/>
                <a:gd name="connsiteY267" fmla="*/ 236973 h 469262"/>
                <a:gd name="connsiteX268" fmla="*/ 146340 w 228348"/>
                <a:gd name="connsiteY268" fmla="*/ 270193 h 469262"/>
                <a:gd name="connsiteX269" fmla="*/ 148526 w 228348"/>
                <a:gd name="connsiteY269" fmla="*/ 267820 h 469262"/>
                <a:gd name="connsiteX270" fmla="*/ 152961 w 228348"/>
                <a:gd name="connsiteY270" fmla="*/ 265447 h 469262"/>
                <a:gd name="connsiteX271" fmla="*/ 157395 w 228348"/>
                <a:gd name="connsiteY271" fmla="*/ 265447 h 469262"/>
                <a:gd name="connsiteX272" fmla="*/ 157395 w 228348"/>
                <a:gd name="connsiteY272" fmla="*/ 253583 h 469262"/>
                <a:gd name="connsiteX273" fmla="*/ 152961 w 228348"/>
                <a:gd name="connsiteY273" fmla="*/ 248837 h 469262"/>
                <a:gd name="connsiteX274" fmla="*/ 152961 w 228348"/>
                <a:gd name="connsiteY274" fmla="*/ 236973 h 469262"/>
                <a:gd name="connsiteX275" fmla="*/ 148526 w 228348"/>
                <a:gd name="connsiteY275" fmla="*/ 232227 h 469262"/>
                <a:gd name="connsiteX276" fmla="*/ 146340 w 228348"/>
                <a:gd name="connsiteY276" fmla="*/ 218053 h 469262"/>
                <a:gd name="connsiteX277" fmla="*/ 157395 w 228348"/>
                <a:gd name="connsiteY277" fmla="*/ 206188 h 469262"/>
                <a:gd name="connsiteX278" fmla="*/ 157395 w 228348"/>
                <a:gd name="connsiteY278" fmla="*/ 203815 h 469262"/>
                <a:gd name="connsiteX279" fmla="*/ 159644 w 228348"/>
                <a:gd name="connsiteY279" fmla="*/ 199070 h 469262"/>
                <a:gd name="connsiteX280" fmla="*/ 161830 w 228348"/>
                <a:gd name="connsiteY280" fmla="*/ 196697 h 469262"/>
                <a:gd name="connsiteX281" fmla="*/ 166265 w 228348"/>
                <a:gd name="connsiteY281" fmla="*/ 194324 h 469262"/>
                <a:gd name="connsiteX282" fmla="*/ 172948 w 228348"/>
                <a:gd name="connsiteY282" fmla="*/ 191951 h 469262"/>
                <a:gd name="connsiteX283" fmla="*/ 186251 w 228348"/>
                <a:gd name="connsiteY283" fmla="*/ 191951 h 469262"/>
                <a:gd name="connsiteX284" fmla="*/ 188437 w 228348"/>
                <a:gd name="connsiteY284" fmla="*/ 194324 h 469262"/>
                <a:gd name="connsiteX285" fmla="*/ 192872 w 228348"/>
                <a:gd name="connsiteY285" fmla="*/ 194324 h 469262"/>
                <a:gd name="connsiteX286" fmla="*/ 197306 w 228348"/>
                <a:gd name="connsiteY286" fmla="*/ 191951 h 469262"/>
                <a:gd name="connsiteX287" fmla="*/ 208424 w 228348"/>
                <a:gd name="connsiteY287" fmla="*/ 191951 h 469262"/>
                <a:gd name="connsiteX288" fmla="*/ 212858 w 228348"/>
                <a:gd name="connsiteY288" fmla="*/ 194324 h 469262"/>
                <a:gd name="connsiteX289" fmla="*/ 215045 w 228348"/>
                <a:gd name="connsiteY289" fmla="*/ 196697 h 469262"/>
                <a:gd name="connsiteX290" fmla="*/ 217293 w 228348"/>
                <a:gd name="connsiteY290" fmla="*/ 196697 h 469262"/>
                <a:gd name="connsiteX291" fmla="*/ 219479 w 228348"/>
                <a:gd name="connsiteY291" fmla="*/ 194324 h 469262"/>
                <a:gd name="connsiteX292" fmla="*/ 221728 w 228348"/>
                <a:gd name="connsiteY292" fmla="*/ 189578 h 469262"/>
                <a:gd name="connsiteX293" fmla="*/ 228348 w 228348"/>
                <a:gd name="connsiteY293" fmla="*/ 182460 h 469262"/>
                <a:gd name="connsiteX294" fmla="*/ 228348 w 228348"/>
                <a:gd name="connsiteY294" fmla="*/ 177714 h 469262"/>
                <a:gd name="connsiteX295" fmla="*/ 226162 w 228348"/>
                <a:gd name="connsiteY295" fmla="*/ 175341 h 469262"/>
                <a:gd name="connsiteX296" fmla="*/ 221728 w 228348"/>
                <a:gd name="connsiteY296" fmla="*/ 173031 h 469262"/>
                <a:gd name="connsiteX297" fmla="*/ 217293 w 228348"/>
                <a:gd name="connsiteY297" fmla="*/ 168285 h 46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228348" h="469262">
                  <a:moveTo>
                    <a:pt x="217293" y="168285"/>
                  </a:moveTo>
                  <a:lnTo>
                    <a:pt x="217293" y="165912"/>
                  </a:lnTo>
                  <a:lnTo>
                    <a:pt x="219479" y="163539"/>
                  </a:lnTo>
                  <a:lnTo>
                    <a:pt x="223914" y="154048"/>
                  </a:lnTo>
                  <a:lnTo>
                    <a:pt x="219479" y="149302"/>
                  </a:lnTo>
                  <a:lnTo>
                    <a:pt x="219479" y="146929"/>
                  </a:lnTo>
                  <a:lnTo>
                    <a:pt x="217293" y="149302"/>
                  </a:lnTo>
                  <a:lnTo>
                    <a:pt x="217293" y="144557"/>
                  </a:lnTo>
                  <a:lnTo>
                    <a:pt x="215045" y="142184"/>
                  </a:lnTo>
                  <a:lnTo>
                    <a:pt x="215045" y="139811"/>
                  </a:lnTo>
                  <a:lnTo>
                    <a:pt x="201741" y="125636"/>
                  </a:lnTo>
                  <a:lnTo>
                    <a:pt x="197306" y="116145"/>
                  </a:lnTo>
                  <a:lnTo>
                    <a:pt x="197306" y="111399"/>
                  </a:lnTo>
                  <a:lnTo>
                    <a:pt x="195120" y="94789"/>
                  </a:lnTo>
                  <a:lnTo>
                    <a:pt x="188437" y="87671"/>
                  </a:lnTo>
                  <a:lnTo>
                    <a:pt x="184003" y="85298"/>
                  </a:lnTo>
                  <a:lnTo>
                    <a:pt x="177382" y="80552"/>
                  </a:lnTo>
                  <a:lnTo>
                    <a:pt x="172948" y="75806"/>
                  </a:lnTo>
                  <a:lnTo>
                    <a:pt x="172948" y="71123"/>
                  </a:lnTo>
                  <a:lnTo>
                    <a:pt x="170699" y="68750"/>
                  </a:lnTo>
                  <a:lnTo>
                    <a:pt x="161830" y="68750"/>
                  </a:lnTo>
                  <a:lnTo>
                    <a:pt x="157395" y="66377"/>
                  </a:lnTo>
                  <a:lnTo>
                    <a:pt x="155209" y="64005"/>
                  </a:lnTo>
                  <a:lnTo>
                    <a:pt x="148526" y="64005"/>
                  </a:lnTo>
                  <a:lnTo>
                    <a:pt x="146340" y="66377"/>
                  </a:lnTo>
                  <a:lnTo>
                    <a:pt x="146340" y="71123"/>
                  </a:lnTo>
                  <a:lnTo>
                    <a:pt x="139657" y="78179"/>
                  </a:lnTo>
                  <a:lnTo>
                    <a:pt x="133037" y="78179"/>
                  </a:lnTo>
                  <a:lnTo>
                    <a:pt x="124168" y="73434"/>
                  </a:lnTo>
                  <a:lnTo>
                    <a:pt x="121981" y="71123"/>
                  </a:lnTo>
                  <a:lnTo>
                    <a:pt x="117484" y="71123"/>
                  </a:lnTo>
                  <a:lnTo>
                    <a:pt x="115298" y="73434"/>
                  </a:lnTo>
                  <a:lnTo>
                    <a:pt x="113112" y="78179"/>
                  </a:lnTo>
                  <a:lnTo>
                    <a:pt x="108678" y="82925"/>
                  </a:lnTo>
                  <a:lnTo>
                    <a:pt x="108678" y="85298"/>
                  </a:lnTo>
                  <a:lnTo>
                    <a:pt x="106429" y="87671"/>
                  </a:lnTo>
                  <a:lnTo>
                    <a:pt x="97560" y="92416"/>
                  </a:lnTo>
                  <a:lnTo>
                    <a:pt x="90940" y="92416"/>
                  </a:lnTo>
                  <a:lnTo>
                    <a:pt x="90940" y="87671"/>
                  </a:lnTo>
                  <a:lnTo>
                    <a:pt x="99746" y="68750"/>
                  </a:lnTo>
                  <a:lnTo>
                    <a:pt x="99746" y="64005"/>
                  </a:lnTo>
                  <a:lnTo>
                    <a:pt x="97560" y="61632"/>
                  </a:lnTo>
                  <a:lnTo>
                    <a:pt x="93125" y="61632"/>
                  </a:lnTo>
                  <a:lnTo>
                    <a:pt x="97560" y="56886"/>
                  </a:lnTo>
                  <a:lnTo>
                    <a:pt x="99746" y="52140"/>
                  </a:lnTo>
                  <a:lnTo>
                    <a:pt x="99746" y="47395"/>
                  </a:lnTo>
                  <a:lnTo>
                    <a:pt x="97560" y="42649"/>
                  </a:lnTo>
                  <a:lnTo>
                    <a:pt x="95374" y="40276"/>
                  </a:lnTo>
                  <a:lnTo>
                    <a:pt x="97560" y="37903"/>
                  </a:lnTo>
                  <a:lnTo>
                    <a:pt x="97560" y="26101"/>
                  </a:lnTo>
                  <a:lnTo>
                    <a:pt x="93125" y="23729"/>
                  </a:lnTo>
                  <a:lnTo>
                    <a:pt x="90940" y="23729"/>
                  </a:lnTo>
                  <a:lnTo>
                    <a:pt x="88691" y="26101"/>
                  </a:lnTo>
                  <a:lnTo>
                    <a:pt x="84256" y="26101"/>
                  </a:lnTo>
                  <a:lnTo>
                    <a:pt x="84256" y="30785"/>
                  </a:lnTo>
                  <a:lnTo>
                    <a:pt x="77636" y="30785"/>
                  </a:lnTo>
                  <a:lnTo>
                    <a:pt x="75387" y="28412"/>
                  </a:lnTo>
                  <a:lnTo>
                    <a:pt x="73201" y="23729"/>
                  </a:lnTo>
                  <a:lnTo>
                    <a:pt x="73201" y="14237"/>
                  </a:lnTo>
                  <a:lnTo>
                    <a:pt x="75387" y="11864"/>
                  </a:lnTo>
                  <a:lnTo>
                    <a:pt x="75387" y="7119"/>
                  </a:lnTo>
                  <a:lnTo>
                    <a:pt x="73201" y="4746"/>
                  </a:lnTo>
                  <a:lnTo>
                    <a:pt x="68767" y="4746"/>
                  </a:lnTo>
                  <a:lnTo>
                    <a:pt x="64332" y="2373"/>
                  </a:lnTo>
                  <a:lnTo>
                    <a:pt x="62084" y="0"/>
                  </a:lnTo>
                  <a:lnTo>
                    <a:pt x="51029" y="0"/>
                  </a:lnTo>
                  <a:lnTo>
                    <a:pt x="48780" y="2373"/>
                  </a:lnTo>
                  <a:lnTo>
                    <a:pt x="46594" y="2373"/>
                  </a:lnTo>
                  <a:lnTo>
                    <a:pt x="44345" y="11864"/>
                  </a:lnTo>
                  <a:lnTo>
                    <a:pt x="35476" y="11864"/>
                  </a:lnTo>
                  <a:lnTo>
                    <a:pt x="35476" y="14237"/>
                  </a:lnTo>
                  <a:lnTo>
                    <a:pt x="33290" y="16610"/>
                  </a:lnTo>
                  <a:lnTo>
                    <a:pt x="31042" y="21356"/>
                  </a:lnTo>
                  <a:lnTo>
                    <a:pt x="28856" y="23729"/>
                  </a:lnTo>
                  <a:lnTo>
                    <a:pt x="24421" y="23729"/>
                  </a:lnTo>
                  <a:lnTo>
                    <a:pt x="19986" y="21356"/>
                  </a:lnTo>
                  <a:lnTo>
                    <a:pt x="8869" y="21356"/>
                  </a:lnTo>
                  <a:lnTo>
                    <a:pt x="8869" y="40276"/>
                  </a:lnTo>
                  <a:lnTo>
                    <a:pt x="6683" y="42649"/>
                  </a:lnTo>
                  <a:lnTo>
                    <a:pt x="4434" y="42649"/>
                  </a:lnTo>
                  <a:lnTo>
                    <a:pt x="2248" y="45022"/>
                  </a:lnTo>
                  <a:lnTo>
                    <a:pt x="2248" y="47395"/>
                  </a:lnTo>
                  <a:lnTo>
                    <a:pt x="8869" y="54513"/>
                  </a:lnTo>
                  <a:lnTo>
                    <a:pt x="8869" y="61632"/>
                  </a:lnTo>
                  <a:lnTo>
                    <a:pt x="0" y="61632"/>
                  </a:lnTo>
                  <a:lnTo>
                    <a:pt x="0" y="64005"/>
                  </a:lnTo>
                  <a:lnTo>
                    <a:pt x="8869" y="73434"/>
                  </a:lnTo>
                  <a:lnTo>
                    <a:pt x="13304" y="75806"/>
                  </a:lnTo>
                  <a:lnTo>
                    <a:pt x="11117" y="85298"/>
                  </a:lnTo>
                  <a:lnTo>
                    <a:pt x="13304" y="85298"/>
                  </a:lnTo>
                  <a:lnTo>
                    <a:pt x="13304" y="87671"/>
                  </a:lnTo>
                  <a:lnTo>
                    <a:pt x="15552" y="92416"/>
                  </a:lnTo>
                  <a:lnTo>
                    <a:pt x="22173" y="99535"/>
                  </a:lnTo>
                  <a:lnTo>
                    <a:pt x="26607" y="101908"/>
                  </a:lnTo>
                  <a:lnTo>
                    <a:pt x="31042" y="106654"/>
                  </a:lnTo>
                  <a:lnTo>
                    <a:pt x="35476" y="109026"/>
                  </a:lnTo>
                  <a:lnTo>
                    <a:pt x="37725" y="111399"/>
                  </a:lnTo>
                  <a:lnTo>
                    <a:pt x="37725" y="113772"/>
                  </a:lnTo>
                  <a:lnTo>
                    <a:pt x="35476" y="113772"/>
                  </a:lnTo>
                  <a:lnTo>
                    <a:pt x="35476" y="120891"/>
                  </a:lnTo>
                  <a:lnTo>
                    <a:pt x="37725" y="125636"/>
                  </a:lnTo>
                  <a:lnTo>
                    <a:pt x="39911" y="128009"/>
                  </a:lnTo>
                  <a:lnTo>
                    <a:pt x="42160" y="128009"/>
                  </a:lnTo>
                  <a:lnTo>
                    <a:pt x="44345" y="125636"/>
                  </a:lnTo>
                  <a:lnTo>
                    <a:pt x="46594" y="128009"/>
                  </a:lnTo>
                  <a:lnTo>
                    <a:pt x="46594" y="135065"/>
                  </a:lnTo>
                  <a:lnTo>
                    <a:pt x="44345" y="137438"/>
                  </a:lnTo>
                  <a:lnTo>
                    <a:pt x="39911" y="137438"/>
                  </a:lnTo>
                  <a:lnTo>
                    <a:pt x="42160" y="142184"/>
                  </a:lnTo>
                  <a:lnTo>
                    <a:pt x="42160" y="151675"/>
                  </a:lnTo>
                  <a:lnTo>
                    <a:pt x="39911" y="156421"/>
                  </a:lnTo>
                  <a:lnTo>
                    <a:pt x="37725" y="158794"/>
                  </a:lnTo>
                  <a:lnTo>
                    <a:pt x="31042" y="173031"/>
                  </a:lnTo>
                  <a:lnTo>
                    <a:pt x="33290" y="175341"/>
                  </a:lnTo>
                  <a:lnTo>
                    <a:pt x="33290" y="177714"/>
                  </a:lnTo>
                  <a:lnTo>
                    <a:pt x="35476" y="180087"/>
                  </a:lnTo>
                  <a:lnTo>
                    <a:pt x="37725" y="184833"/>
                  </a:lnTo>
                  <a:lnTo>
                    <a:pt x="39911" y="187206"/>
                  </a:lnTo>
                  <a:lnTo>
                    <a:pt x="42160" y="191951"/>
                  </a:lnTo>
                  <a:lnTo>
                    <a:pt x="57649" y="208561"/>
                  </a:lnTo>
                  <a:lnTo>
                    <a:pt x="59898" y="213307"/>
                  </a:lnTo>
                  <a:lnTo>
                    <a:pt x="59898" y="225171"/>
                  </a:lnTo>
                  <a:lnTo>
                    <a:pt x="62084" y="232227"/>
                  </a:lnTo>
                  <a:lnTo>
                    <a:pt x="62084" y="241719"/>
                  </a:lnTo>
                  <a:lnTo>
                    <a:pt x="70953" y="251210"/>
                  </a:lnTo>
                  <a:lnTo>
                    <a:pt x="70953" y="260701"/>
                  </a:lnTo>
                  <a:lnTo>
                    <a:pt x="73201" y="265447"/>
                  </a:lnTo>
                  <a:lnTo>
                    <a:pt x="73201" y="277249"/>
                  </a:lnTo>
                  <a:lnTo>
                    <a:pt x="70953" y="281995"/>
                  </a:lnTo>
                  <a:lnTo>
                    <a:pt x="70953" y="289113"/>
                  </a:lnTo>
                  <a:lnTo>
                    <a:pt x="64332" y="303350"/>
                  </a:lnTo>
                  <a:lnTo>
                    <a:pt x="57649" y="310469"/>
                  </a:lnTo>
                  <a:lnTo>
                    <a:pt x="57649" y="315215"/>
                  </a:lnTo>
                  <a:lnTo>
                    <a:pt x="59898" y="317587"/>
                  </a:lnTo>
                  <a:lnTo>
                    <a:pt x="59898" y="322333"/>
                  </a:lnTo>
                  <a:lnTo>
                    <a:pt x="57649" y="327079"/>
                  </a:lnTo>
                  <a:lnTo>
                    <a:pt x="55463" y="329452"/>
                  </a:lnTo>
                  <a:lnTo>
                    <a:pt x="53214" y="334135"/>
                  </a:lnTo>
                  <a:lnTo>
                    <a:pt x="53214" y="336508"/>
                  </a:lnTo>
                  <a:lnTo>
                    <a:pt x="51029" y="338881"/>
                  </a:lnTo>
                  <a:lnTo>
                    <a:pt x="48780" y="345999"/>
                  </a:lnTo>
                  <a:lnTo>
                    <a:pt x="46594" y="350745"/>
                  </a:lnTo>
                  <a:lnTo>
                    <a:pt x="46594" y="357863"/>
                  </a:lnTo>
                  <a:lnTo>
                    <a:pt x="44345" y="362609"/>
                  </a:lnTo>
                  <a:lnTo>
                    <a:pt x="44345" y="381529"/>
                  </a:lnTo>
                  <a:lnTo>
                    <a:pt x="46594" y="386275"/>
                  </a:lnTo>
                  <a:lnTo>
                    <a:pt x="46594" y="398139"/>
                  </a:lnTo>
                  <a:lnTo>
                    <a:pt x="48780" y="400512"/>
                  </a:lnTo>
                  <a:lnTo>
                    <a:pt x="48780" y="402885"/>
                  </a:lnTo>
                  <a:lnTo>
                    <a:pt x="51029" y="402885"/>
                  </a:lnTo>
                  <a:lnTo>
                    <a:pt x="51029" y="395767"/>
                  </a:lnTo>
                  <a:lnTo>
                    <a:pt x="53214" y="391021"/>
                  </a:lnTo>
                  <a:lnTo>
                    <a:pt x="53214" y="386275"/>
                  </a:lnTo>
                  <a:lnTo>
                    <a:pt x="55463" y="383902"/>
                  </a:lnTo>
                  <a:lnTo>
                    <a:pt x="55463" y="393394"/>
                  </a:lnTo>
                  <a:lnTo>
                    <a:pt x="59898" y="393394"/>
                  </a:lnTo>
                  <a:lnTo>
                    <a:pt x="68767" y="402885"/>
                  </a:lnTo>
                  <a:lnTo>
                    <a:pt x="70953" y="407631"/>
                  </a:lnTo>
                  <a:lnTo>
                    <a:pt x="73201" y="410004"/>
                  </a:lnTo>
                  <a:lnTo>
                    <a:pt x="73201" y="412377"/>
                  </a:lnTo>
                  <a:lnTo>
                    <a:pt x="84256" y="424241"/>
                  </a:lnTo>
                  <a:lnTo>
                    <a:pt x="84256" y="433670"/>
                  </a:lnTo>
                  <a:lnTo>
                    <a:pt x="86505" y="438415"/>
                  </a:lnTo>
                  <a:lnTo>
                    <a:pt x="90940" y="445534"/>
                  </a:lnTo>
                  <a:lnTo>
                    <a:pt x="97560" y="452652"/>
                  </a:lnTo>
                  <a:lnTo>
                    <a:pt x="99746" y="450280"/>
                  </a:lnTo>
                  <a:lnTo>
                    <a:pt x="101994" y="445534"/>
                  </a:lnTo>
                  <a:lnTo>
                    <a:pt x="99746" y="443161"/>
                  </a:lnTo>
                  <a:lnTo>
                    <a:pt x="99746" y="438415"/>
                  </a:lnTo>
                  <a:lnTo>
                    <a:pt x="101994" y="436043"/>
                  </a:lnTo>
                  <a:lnTo>
                    <a:pt x="106429" y="436043"/>
                  </a:lnTo>
                  <a:lnTo>
                    <a:pt x="108678" y="440788"/>
                  </a:lnTo>
                  <a:lnTo>
                    <a:pt x="108678" y="443161"/>
                  </a:lnTo>
                  <a:lnTo>
                    <a:pt x="115298" y="443161"/>
                  </a:lnTo>
                  <a:lnTo>
                    <a:pt x="119733" y="445534"/>
                  </a:lnTo>
                  <a:lnTo>
                    <a:pt x="121981" y="447907"/>
                  </a:lnTo>
                  <a:lnTo>
                    <a:pt x="121981" y="452652"/>
                  </a:lnTo>
                  <a:lnTo>
                    <a:pt x="126353" y="452652"/>
                  </a:lnTo>
                  <a:lnTo>
                    <a:pt x="126353" y="457398"/>
                  </a:lnTo>
                  <a:lnTo>
                    <a:pt x="121981" y="462144"/>
                  </a:lnTo>
                  <a:lnTo>
                    <a:pt x="121981" y="464517"/>
                  </a:lnTo>
                  <a:lnTo>
                    <a:pt x="124168" y="466890"/>
                  </a:lnTo>
                  <a:lnTo>
                    <a:pt x="130788" y="466890"/>
                  </a:lnTo>
                  <a:lnTo>
                    <a:pt x="130788" y="464517"/>
                  </a:lnTo>
                  <a:lnTo>
                    <a:pt x="135222" y="464517"/>
                  </a:lnTo>
                  <a:lnTo>
                    <a:pt x="137471" y="462144"/>
                  </a:lnTo>
                  <a:lnTo>
                    <a:pt x="139657" y="462144"/>
                  </a:lnTo>
                  <a:lnTo>
                    <a:pt x="146340" y="469262"/>
                  </a:lnTo>
                  <a:lnTo>
                    <a:pt x="148526" y="466890"/>
                  </a:lnTo>
                  <a:lnTo>
                    <a:pt x="148526" y="464517"/>
                  </a:lnTo>
                  <a:lnTo>
                    <a:pt x="150775" y="459771"/>
                  </a:lnTo>
                  <a:lnTo>
                    <a:pt x="152961" y="457398"/>
                  </a:lnTo>
                  <a:lnTo>
                    <a:pt x="155209" y="452652"/>
                  </a:lnTo>
                  <a:lnTo>
                    <a:pt x="146340" y="447907"/>
                  </a:lnTo>
                  <a:lnTo>
                    <a:pt x="144092" y="445534"/>
                  </a:lnTo>
                  <a:lnTo>
                    <a:pt x="144092" y="440788"/>
                  </a:lnTo>
                  <a:lnTo>
                    <a:pt x="141906" y="436043"/>
                  </a:lnTo>
                  <a:lnTo>
                    <a:pt x="141906" y="431297"/>
                  </a:lnTo>
                  <a:lnTo>
                    <a:pt x="139657" y="426614"/>
                  </a:lnTo>
                  <a:lnTo>
                    <a:pt x="137471" y="424241"/>
                  </a:lnTo>
                  <a:lnTo>
                    <a:pt x="130788" y="424241"/>
                  </a:lnTo>
                  <a:lnTo>
                    <a:pt x="126353" y="426614"/>
                  </a:lnTo>
                  <a:lnTo>
                    <a:pt x="124168" y="428924"/>
                  </a:lnTo>
                  <a:lnTo>
                    <a:pt x="117484" y="428924"/>
                  </a:lnTo>
                  <a:lnTo>
                    <a:pt x="115298" y="426614"/>
                  </a:lnTo>
                  <a:lnTo>
                    <a:pt x="113112" y="421868"/>
                  </a:lnTo>
                  <a:lnTo>
                    <a:pt x="113112" y="417122"/>
                  </a:lnTo>
                  <a:lnTo>
                    <a:pt x="108678" y="407631"/>
                  </a:lnTo>
                  <a:lnTo>
                    <a:pt x="106429" y="407631"/>
                  </a:lnTo>
                  <a:lnTo>
                    <a:pt x="106429" y="414749"/>
                  </a:lnTo>
                  <a:lnTo>
                    <a:pt x="104181" y="417122"/>
                  </a:lnTo>
                  <a:lnTo>
                    <a:pt x="101994" y="417122"/>
                  </a:lnTo>
                  <a:lnTo>
                    <a:pt x="99746" y="412377"/>
                  </a:lnTo>
                  <a:lnTo>
                    <a:pt x="97560" y="410004"/>
                  </a:lnTo>
                  <a:lnTo>
                    <a:pt x="95374" y="405258"/>
                  </a:lnTo>
                  <a:lnTo>
                    <a:pt x="95374" y="400512"/>
                  </a:lnTo>
                  <a:lnTo>
                    <a:pt x="99746" y="395767"/>
                  </a:lnTo>
                  <a:lnTo>
                    <a:pt x="99746" y="398139"/>
                  </a:lnTo>
                  <a:lnTo>
                    <a:pt x="101994" y="398139"/>
                  </a:lnTo>
                  <a:lnTo>
                    <a:pt x="101994" y="400512"/>
                  </a:lnTo>
                  <a:lnTo>
                    <a:pt x="104181" y="400512"/>
                  </a:lnTo>
                  <a:lnTo>
                    <a:pt x="106429" y="398139"/>
                  </a:lnTo>
                  <a:lnTo>
                    <a:pt x="104181" y="395767"/>
                  </a:lnTo>
                  <a:lnTo>
                    <a:pt x="104181" y="391021"/>
                  </a:lnTo>
                  <a:lnTo>
                    <a:pt x="101994" y="386275"/>
                  </a:lnTo>
                  <a:lnTo>
                    <a:pt x="99746" y="383902"/>
                  </a:lnTo>
                  <a:lnTo>
                    <a:pt x="99746" y="379219"/>
                  </a:lnTo>
                  <a:lnTo>
                    <a:pt x="95374" y="374473"/>
                  </a:lnTo>
                  <a:lnTo>
                    <a:pt x="90940" y="374473"/>
                  </a:lnTo>
                  <a:lnTo>
                    <a:pt x="90940" y="353118"/>
                  </a:lnTo>
                  <a:lnTo>
                    <a:pt x="70953" y="357863"/>
                  </a:lnTo>
                  <a:lnTo>
                    <a:pt x="70953" y="341253"/>
                  </a:lnTo>
                  <a:lnTo>
                    <a:pt x="68767" y="327079"/>
                  </a:lnTo>
                  <a:lnTo>
                    <a:pt x="68767" y="317587"/>
                  </a:lnTo>
                  <a:lnTo>
                    <a:pt x="66518" y="312842"/>
                  </a:lnTo>
                  <a:lnTo>
                    <a:pt x="64332" y="310469"/>
                  </a:lnTo>
                  <a:lnTo>
                    <a:pt x="66518" y="310469"/>
                  </a:lnTo>
                  <a:lnTo>
                    <a:pt x="70953" y="305723"/>
                  </a:lnTo>
                  <a:lnTo>
                    <a:pt x="73201" y="300977"/>
                  </a:lnTo>
                  <a:lnTo>
                    <a:pt x="75387" y="293859"/>
                  </a:lnTo>
                  <a:lnTo>
                    <a:pt x="75387" y="267820"/>
                  </a:lnTo>
                  <a:lnTo>
                    <a:pt x="77636" y="267820"/>
                  </a:lnTo>
                  <a:lnTo>
                    <a:pt x="79822" y="265447"/>
                  </a:lnTo>
                  <a:lnTo>
                    <a:pt x="82070" y="260701"/>
                  </a:lnTo>
                  <a:lnTo>
                    <a:pt x="84256" y="258328"/>
                  </a:lnTo>
                  <a:lnTo>
                    <a:pt x="84256" y="241719"/>
                  </a:lnTo>
                  <a:lnTo>
                    <a:pt x="82070" y="236973"/>
                  </a:lnTo>
                  <a:lnTo>
                    <a:pt x="82070" y="234600"/>
                  </a:lnTo>
                  <a:lnTo>
                    <a:pt x="79822" y="232227"/>
                  </a:lnTo>
                  <a:lnTo>
                    <a:pt x="82070" y="220425"/>
                  </a:lnTo>
                  <a:lnTo>
                    <a:pt x="86505" y="220425"/>
                  </a:lnTo>
                  <a:lnTo>
                    <a:pt x="86505" y="218053"/>
                  </a:lnTo>
                  <a:lnTo>
                    <a:pt x="88691" y="215680"/>
                  </a:lnTo>
                  <a:lnTo>
                    <a:pt x="97560" y="215680"/>
                  </a:lnTo>
                  <a:lnTo>
                    <a:pt x="99746" y="218053"/>
                  </a:lnTo>
                  <a:lnTo>
                    <a:pt x="108678" y="222798"/>
                  </a:lnTo>
                  <a:lnTo>
                    <a:pt x="110864" y="225171"/>
                  </a:lnTo>
                  <a:lnTo>
                    <a:pt x="106429" y="227544"/>
                  </a:lnTo>
                  <a:lnTo>
                    <a:pt x="106429" y="232227"/>
                  </a:lnTo>
                  <a:lnTo>
                    <a:pt x="104181" y="234600"/>
                  </a:lnTo>
                  <a:lnTo>
                    <a:pt x="104181" y="241719"/>
                  </a:lnTo>
                  <a:lnTo>
                    <a:pt x="106429" y="246464"/>
                  </a:lnTo>
                  <a:lnTo>
                    <a:pt x="113112" y="246464"/>
                  </a:lnTo>
                  <a:lnTo>
                    <a:pt x="121981" y="241719"/>
                  </a:lnTo>
                  <a:lnTo>
                    <a:pt x="126353" y="241719"/>
                  </a:lnTo>
                  <a:lnTo>
                    <a:pt x="130788" y="239346"/>
                  </a:lnTo>
                  <a:lnTo>
                    <a:pt x="133037" y="236973"/>
                  </a:lnTo>
                  <a:lnTo>
                    <a:pt x="135222" y="236973"/>
                  </a:lnTo>
                  <a:lnTo>
                    <a:pt x="146340" y="270193"/>
                  </a:lnTo>
                  <a:lnTo>
                    <a:pt x="148526" y="267820"/>
                  </a:lnTo>
                  <a:lnTo>
                    <a:pt x="152961" y="265447"/>
                  </a:lnTo>
                  <a:lnTo>
                    <a:pt x="157395" y="265447"/>
                  </a:lnTo>
                  <a:lnTo>
                    <a:pt x="157395" y="253583"/>
                  </a:lnTo>
                  <a:lnTo>
                    <a:pt x="152961" y="248837"/>
                  </a:lnTo>
                  <a:lnTo>
                    <a:pt x="152961" y="236973"/>
                  </a:lnTo>
                  <a:lnTo>
                    <a:pt x="148526" y="232227"/>
                  </a:lnTo>
                  <a:lnTo>
                    <a:pt x="146340" y="218053"/>
                  </a:lnTo>
                  <a:lnTo>
                    <a:pt x="157395" y="206188"/>
                  </a:lnTo>
                  <a:lnTo>
                    <a:pt x="157395" y="203815"/>
                  </a:lnTo>
                  <a:lnTo>
                    <a:pt x="159644" y="199070"/>
                  </a:lnTo>
                  <a:lnTo>
                    <a:pt x="161830" y="196697"/>
                  </a:lnTo>
                  <a:lnTo>
                    <a:pt x="166265" y="194324"/>
                  </a:lnTo>
                  <a:lnTo>
                    <a:pt x="172948" y="191951"/>
                  </a:lnTo>
                  <a:lnTo>
                    <a:pt x="186251" y="191951"/>
                  </a:lnTo>
                  <a:lnTo>
                    <a:pt x="188437" y="194324"/>
                  </a:lnTo>
                  <a:lnTo>
                    <a:pt x="192872" y="194324"/>
                  </a:lnTo>
                  <a:lnTo>
                    <a:pt x="197306" y="191951"/>
                  </a:lnTo>
                  <a:lnTo>
                    <a:pt x="208424" y="191951"/>
                  </a:lnTo>
                  <a:lnTo>
                    <a:pt x="212858" y="194324"/>
                  </a:lnTo>
                  <a:lnTo>
                    <a:pt x="215045" y="196697"/>
                  </a:lnTo>
                  <a:lnTo>
                    <a:pt x="217293" y="196697"/>
                  </a:lnTo>
                  <a:lnTo>
                    <a:pt x="219479" y="194324"/>
                  </a:lnTo>
                  <a:lnTo>
                    <a:pt x="221728" y="189578"/>
                  </a:lnTo>
                  <a:lnTo>
                    <a:pt x="228348" y="182460"/>
                  </a:lnTo>
                  <a:lnTo>
                    <a:pt x="228348" y="177714"/>
                  </a:lnTo>
                  <a:lnTo>
                    <a:pt x="226162" y="175341"/>
                  </a:lnTo>
                  <a:lnTo>
                    <a:pt x="221728" y="173031"/>
                  </a:lnTo>
                  <a:lnTo>
                    <a:pt x="217293" y="168285"/>
                  </a:lnTo>
                  <a:close/>
                </a:path>
              </a:pathLst>
            </a:custGeom>
            <a:noFill/>
            <a:ln w="1561" cap="flat">
              <a:solidFill>
                <a:srgbClr val="FFFFFF"/>
              </a:solidFill>
              <a:prstDash val="solid"/>
              <a:round/>
            </a:ln>
          </p:spPr>
          <p:txBody>
            <a:bodyPr rtlCol="0" anchor="ctr"/>
            <a:lstStyle/>
            <a:p>
              <a:endParaRPr lang="en-US" noProof="0" dirty="0"/>
            </a:p>
          </p:txBody>
        </p:sp>
        <p:sp>
          <p:nvSpPr>
            <p:cNvPr id="4911" name="Serbest Form 4910">
              <a:extLst>
                <a:ext uri="{FF2B5EF4-FFF2-40B4-BE49-F238E27FC236}">
                  <a16:creationId xmlns:a16="http://schemas.microsoft.com/office/drawing/2014/main" id="{168DA8A2-A871-E04F-8EEB-61CDBF5D072E}"/>
                </a:ext>
              </a:extLst>
            </p:cNvPr>
            <p:cNvSpPr/>
            <p:nvPr/>
          </p:nvSpPr>
          <p:spPr>
            <a:xfrm>
              <a:off x="6425605" y="2579509"/>
              <a:ext cx="266385" cy="329951"/>
            </a:xfrm>
            <a:custGeom>
              <a:avLst/>
              <a:gdLst>
                <a:gd name="connsiteX0" fmla="*/ 235156 w 266385"/>
                <a:gd name="connsiteY0" fmla="*/ 159356 h 329951"/>
                <a:gd name="connsiteX1" fmla="*/ 239341 w 266385"/>
                <a:gd name="connsiteY1" fmla="*/ 161604 h 329951"/>
                <a:gd name="connsiteX2" fmla="*/ 241402 w 266385"/>
                <a:gd name="connsiteY2" fmla="*/ 166162 h 329951"/>
                <a:gd name="connsiteX3" fmla="*/ 245587 w 266385"/>
                <a:gd name="connsiteY3" fmla="*/ 168410 h 329951"/>
                <a:gd name="connsiteX4" fmla="*/ 249772 w 266385"/>
                <a:gd name="connsiteY4" fmla="*/ 168410 h 329951"/>
                <a:gd name="connsiteX5" fmla="*/ 251832 w 266385"/>
                <a:gd name="connsiteY5" fmla="*/ 166162 h 329951"/>
                <a:gd name="connsiteX6" fmla="*/ 249772 w 266385"/>
                <a:gd name="connsiteY6" fmla="*/ 163852 h 329951"/>
                <a:gd name="connsiteX7" fmla="*/ 249772 w 266385"/>
                <a:gd name="connsiteY7" fmla="*/ 161604 h 329951"/>
                <a:gd name="connsiteX8" fmla="*/ 245587 w 266385"/>
                <a:gd name="connsiteY8" fmla="*/ 157045 h 329951"/>
                <a:gd name="connsiteX9" fmla="*/ 245587 w 266385"/>
                <a:gd name="connsiteY9" fmla="*/ 147929 h 329951"/>
                <a:gd name="connsiteX10" fmla="*/ 243526 w 266385"/>
                <a:gd name="connsiteY10" fmla="*/ 143433 h 329951"/>
                <a:gd name="connsiteX11" fmla="*/ 237280 w 266385"/>
                <a:gd name="connsiteY11" fmla="*/ 143433 h 329951"/>
                <a:gd name="connsiteX12" fmla="*/ 235156 w 266385"/>
                <a:gd name="connsiteY12" fmla="*/ 145681 h 329951"/>
                <a:gd name="connsiteX13" fmla="*/ 251832 w 266385"/>
                <a:gd name="connsiteY13" fmla="*/ 136564 h 329951"/>
                <a:gd name="connsiteX14" fmla="*/ 253894 w 266385"/>
                <a:gd name="connsiteY14" fmla="*/ 134316 h 329951"/>
                <a:gd name="connsiteX15" fmla="*/ 253894 w 266385"/>
                <a:gd name="connsiteY15" fmla="*/ 122951 h 329951"/>
                <a:gd name="connsiteX16" fmla="*/ 249772 w 266385"/>
                <a:gd name="connsiteY16" fmla="*/ 118393 h 329951"/>
                <a:gd name="connsiteX17" fmla="*/ 247648 w 266385"/>
                <a:gd name="connsiteY17" fmla="*/ 118393 h 329951"/>
                <a:gd name="connsiteX18" fmla="*/ 245587 w 266385"/>
                <a:gd name="connsiteY18" fmla="*/ 120641 h 329951"/>
                <a:gd name="connsiteX19" fmla="*/ 245587 w 266385"/>
                <a:gd name="connsiteY19" fmla="*/ 132006 h 329951"/>
                <a:gd name="connsiteX20" fmla="*/ 247648 w 266385"/>
                <a:gd name="connsiteY20" fmla="*/ 134316 h 329951"/>
                <a:gd name="connsiteX21" fmla="*/ 264324 w 266385"/>
                <a:gd name="connsiteY21" fmla="*/ 282120 h 329951"/>
                <a:gd name="connsiteX22" fmla="*/ 260140 w 266385"/>
                <a:gd name="connsiteY22" fmla="*/ 282120 h 329951"/>
                <a:gd name="connsiteX23" fmla="*/ 258078 w 266385"/>
                <a:gd name="connsiteY23" fmla="*/ 279872 h 329951"/>
                <a:gd name="connsiteX24" fmla="*/ 253894 w 266385"/>
                <a:gd name="connsiteY24" fmla="*/ 277561 h 329951"/>
                <a:gd name="connsiteX25" fmla="*/ 249772 w 266385"/>
                <a:gd name="connsiteY25" fmla="*/ 273003 h 329951"/>
                <a:gd name="connsiteX26" fmla="*/ 249772 w 266385"/>
                <a:gd name="connsiteY26" fmla="*/ 268569 h 329951"/>
                <a:gd name="connsiteX27" fmla="*/ 247648 w 266385"/>
                <a:gd name="connsiteY27" fmla="*/ 261700 h 329951"/>
                <a:gd name="connsiteX28" fmla="*/ 247648 w 266385"/>
                <a:gd name="connsiteY28" fmla="*/ 248088 h 329951"/>
                <a:gd name="connsiteX29" fmla="*/ 239341 w 266385"/>
                <a:gd name="connsiteY29" fmla="*/ 232165 h 329951"/>
                <a:gd name="connsiteX30" fmla="*/ 243526 w 266385"/>
                <a:gd name="connsiteY30" fmla="*/ 213994 h 329951"/>
                <a:gd name="connsiteX31" fmla="*/ 237280 w 266385"/>
                <a:gd name="connsiteY31" fmla="*/ 204877 h 329951"/>
                <a:gd name="connsiteX32" fmla="*/ 239341 w 266385"/>
                <a:gd name="connsiteY32" fmla="*/ 200319 h 329951"/>
                <a:gd name="connsiteX33" fmla="*/ 241402 w 266385"/>
                <a:gd name="connsiteY33" fmla="*/ 198071 h 329951"/>
                <a:gd name="connsiteX34" fmla="*/ 245587 w 266385"/>
                <a:gd name="connsiteY34" fmla="*/ 188954 h 329951"/>
                <a:gd name="connsiteX35" fmla="*/ 245587 w 266385"/>
                <a:gd name="connsiteY35" fmla="*/ 182148 h 329951"/>
                <a:gd name="connsiteX36" fmla="*/ 243526 w 266385"/>
                <a:gd name="connsiteY36" fmla="*/ 179837 h 329951"/>
                <a:gd name="connsiteX37" fmla="*/ 239341 w 266385"/>
                <a:gd name="connsiteY37" fmla="*/ 177589 h 329951"/>
                <a:gd name="connsiteX38" fmla="*/ 233095 w 266385"/>
                <a:gd name="connsiteY38" fmla="*/ 173031 h 329951"/>
                <a:gd name="connsiteX39" fmla="*/ 228910 w 266385"/>
                <a:gd name="connsiteY39" fmla="*/ 170783 h 329951"/>
                <a:gd name="connsiteX40" fmla="*/ 226849 w 266385"/>
                <a:gd name="connsiteY40" fmla="*/ 166224 h 329951"/>
                <a:gd name="connsiteX41" fmla="*/ 226849 w 266385"/>
                <a:gd name="connsiteY41" fmla="*/ 161666 h 329951"/>
                <a:gd name="connsiteX42" fmla="*/ 228910 w 266385"/>
                <a:gd name="connsiteY42" fmla="*/ 157108 h 329951"/>
                <a:gd name="connsiteX43" fmla="*/ 231034 w 266385"/>
                <a:gd name="connsiteY43" fmla="*/ 150301 h 329951"/>
                <a:gd name="connsiteX44" fmla="*/ 231034 w 266385"/>
                <a:gd name="connsiteY44" fmla="*/ 145743 h 329951"/>
                <a:gd name="connsiteX45" fmla="*/ 233095 w 266385"/>
                <a:gd name="connsiteY45" fmla="*/ 138937 h 329951"/>
                <a:gd name="connsiteX46" fmla="*/ 235156 w 266385"/>
                <a:gd name="connsiteY46" fmla="*/ 134378 h 329951"/>
                <a:gd name="connsiteX47" fmla="*/ 235156 w 266385"/>
                <a:gd name="connsiteY47" fmla="*/ 124949 h 329951"/>
                <a:gd name="connsiteX48" fmla="*/ 237280 w 266385"/>
                <a:gd name="connsiteY48" fmla="*/ 120391 h 329951"/>
                <a:gd name="connsiteX49" fmla="*/ 237280 w 266385"/>
                <a:gd name="connsiteY49" fmla="*/ 113585 h 329951"/>
                <a:gd name="connsiteX50" fmla="*/ 197744 w 266385"/>
                <a:gd name="connsiteY50" fmla="*/ 72684 h 329951"/>
                <a:gd name="connsiteX51" fmla="*/ 199805 w 266385"/>
                <a:gd name="connsiteY51" fmla="*/ 70374 h 329951"/>
                <a:gd name="connsiteX52" fmla="*/ 201866 w 266385"/>
                <a:gd name="connsiteY52" fmla="*/ 70374 h 329951"/>
                <a:gd name="connsiteX53" fmla="*/ 203989 w 266385"/>
                <a:gd name="connsiteY53" fmla="*/ 68126 h 329951"/>
                <a:gd name="connsiteX54" fmla="*/ 203989 w 266385"/>
                <a:gd name="connsiteY54" fmla="*/ 65815 h 329951"/>
                <a:gd name="connsiteX55" fmla="*/ 199805 w 266385"/>
                <a:gd name="connsiteY55" fmla="*/ 61320 h 329951"/>
                <a:gd name="connsiteX56" fmla="*/ 112363 w 266385"/>
                <a:gd name="connsiteY56" fmla="*/ 2186 h 329951"/>
                <a:gd name="connsiteX57" fmla="*/ 108240 w 266385"/>
                <a:gd name="connsiteY57" fmla="*/ 2186 h 329951"/>
                <a:gd name="connsiteX58" fmla="*/ 108240 w 266385"/>
                <a:gd name="connsiteY58" fmla="*/ 6744 h 329951"/>
                <a:gd name="connsiteX59" fmla="*/ 110302 w 266385"/>
                <a:gd name="connsiteY59" fmla="*/ 8992 h 329951"/>
                <a:gd name="connsiteX60" fmla="*/ 110302 w 266385"/>
                <a:gd name="connsiteY60" fmla="*/ 13550 h 329951"/>
                <a:gd name="connsiteX61" fmla="*/ 101994 w 266385"/>
                <a:gd name="connsiteY61" fmla="*/ 18109 h 329951"/>
                <a:gd name="connsiteX62" fmla="*/ 95749 w 266385"/>
                <a:gd name="connsiteY62" fmla="*/ 24915 h 329951"/>
                <a:gd name="connsiteX63" fmla="*/ 91564 w 266385"/>
                <a:gd name="connsiteY63" fmla="*/ 31721 h 329951"/>
                <a:gd name="connsiteX64" fmla="*/ 91564 w 266385"/>
                <a:gd name="connsiteY64" fmla="*/ 34032 h 329951"/>
                <a:gd name="connsiteX65" fmla="*/ 93688 w 266385"/>
                <a:gd name="connsiteY65" fmla="*/ 36280 h 329951"/>
                <a:gd name="connsiteX66" fmla="*/ 101994 w 266385"/>
                <a:gd name="connsiteY66" fmla="*/ 36280 h 329951"/>
                <a:gd name="connsiteX67" fmla="*/ 106179 w 266385"/>
                <a:gd name="connsiteY67" fmla="*/ 34032 h 329951"/>
                <a:gd name="connsiteX68" fmla="*/ 108240 w 266385"/>
                <a:gd name="connsiteY68" fmla="*/ 34032 h 329951"/>
                <a:gd name="connsiteX69" fmla="*/ 106179 w 266385"/>
                <a:gd name="connsiteY69" fmla="*/ 36280 h 329951"/>
                <a:gd name="connsiteX70" fmla="*/ 101994 w 266385"/>
                <a:gd name="connsiteY70" fmla="*/ 38528 h 329951"/>
                <a:gd name="connsiteX71" fmla="*/ 95749 w 266385"/>
                <a:gd name="connsiteY71" fmla="*/ 45397 h 329951"/>
                <a:gd name="connsiteX72" fmla="*/ 93688 w 266385"/>
                <a:gd name="connsiteY72" fmla="*/ 45397 h 329951"/>
                <a:gd name="connsiteX73" fmla="*/ 91564 w 266385"/>
                <a:gd name="connsiteY73" fmla="*/ 43086 h 329951"/>
                <a:gd name="connsiteX74" fmla="*/ 87442 w 266385"/>
                <a:gd name="connsiteY74" fmla="*/ 40838 h 329951"/>
                <a:gd name="connsiteX75" fmla="*/ 85318 w 266385"/>
                <a:gd name="connsiteY75" fmla="*/ 40838 h 329951"/>
                <a:gd name="connsiteX76" fmla="*/ 81196 w 266385"/>
                <a:gd name="connsiteY76" fmla="*/ 45397 h 329951"/>
                <a:gd name="connsiteX77" fmla="*/ 81196 w 266385"/>
                <a:gd name="connsiteY77" fmla="*/ 52203 h 329951"/>
                <a:gd name="connsiteX78" fmla="*/ 85318 w 266385"/>
                <a:gd name="connsiteY78" fmla="*/ 56761 h 329951"/>
                <a:gd name="connsiteX79" fmla="*/ 74950 w 266385"/>
                <a:gd name="connsiteY79" fmla="*/ 56761 h 329951"/>
                <a:gd name="connsiteX80" fmla="*/ 74950 w 266385"/>
                <a:gd name="connsiteY80" fmla="*/ 52203 h 329951"/>
                <a:gd name="connsiteX81" fmla="*/ 77011 w 266385"/>
                <a:gd name="connsiteY81" fmla="*/ 49892 h 329951"/>
                <a:gd name="connsiteX82" fmla="*/ 77011 w 266385"/>
                <a:gd name="connsiteY82" fmla="*/ 47644 h 329951"/>
                <a:gd name="connsiteX83" fmla="*/ 79072 w 266385"/>
                <a:gd name="connsiteY83" fmla="*/ 43086 h 329951"/>
                <a:gd name="connsiteX84" fmla="*/ 72826 w 266385"/>
                <a:gd name="connsiteY84" fmla="*/ 45397 h 329951"/>
                <a:gd name="connsiteX85" fmla="*/ 66581 w 266385"/>
                <a:gd name="connsiteY85" fmla="*/ 38528 h 329951"/>
                <a:gd name="connsiteX86" fmla="*/ 64519 w 266385"/>
                <a:gd name="connsiteY86" fmla="*/ 38528 h 329951"/>
                <a:gd name="connsiteX87" fmla="*/ 60335 w 266385"/>
                <a:gd name="connsiteY87" fmla="*/ 43086 h 329951"/>
                <a:gd name="connsiteX88" fmla="*/ 60335 w 266385"/>
                <a:gd name="connsiteY88" fmla="*/ 50017 h 329951"/>
                <a:gd name="connsiteX89" fmla="*/ 58274 w 266385"/>
                <a:gd name="connsiteY89" fmla="*/ 52328 h 329951"/>
                <a:gd name="connsiteX90" fmla="*/ 56213 w 266385"/>
                <a:gd name="connsiteY90" fmla="*/ 52328 h 329951"/>
                <a:gd name="connsiteX91" fmla="*/ 54089 w 266385"/>
                <a:gd name="connsiteY91" fmla="*/ 50017 h 329951"/>
                <a:gd name="connsiteX92" fmla="*/ 54089 w 266385"/>
                <a:gd name="connsiteY92" fmla="*/ 18234 h 329951"/>
                <a:gd name="connsiteX93" fmla="*/ 56213 w 266385"/>
                <a:gd name="connsiteY93" fmla="*/ 13675 h 329951"/>
                <a:gd name="connsiteX94" fmla="*/ 56213 w 266385"/>
                <a:gd name="connsiteY94" fmla="*/ 9117 h 329951"/>
                <a:gd name="connsiteX95" fmla="*/ 58274 w 266385"/>
                <a:gd name="connsiteY95" fmla="*/ 4558 h 329951"/>
                <a:gd name="connsiteX96" fmla="*/ 58274 w 266385"/>
                <a:gd name="connsiteY96" fmla="*/ 2310 h 329951"/>
                <a:gd name="connsiteX97" fmla="*/ 27044 w 266385"/>
                <a:gd name="connsiteY97" fmla="*/ 0 h 329951"/>
                <a:gd name="connsiteX98" fmla="*/ 24983 w 266385"/>
                <a:gd name="connsiteY98" fmla="*/ 9117 h 329951"/>
                <a:gd name="connsiteX99" fmla="*/ 27044 w 266385"/>
                <a:gd name="connsiteY99" fmla="*/ 11365 h 329951"/>
                <a:gd name="connsiteX100" fmla="*/ 29168 w 266385"/>
                <a:gd name="connsiteY100" fmla="*/ 15923 h 329951"/>
                <a:gd name="connsiteX101" fmla="*/ 31229 w 266385"/>
                <a:gd name="connsiteY101" fmla="*/ 18234 h 329951"/>
                <a:gd name="connsiteX102" fmla="*/ 31229 w 266385"/>
                <a:gd name="connsiteY102" fmla="*/ 25040 h 329951"/>
                <a:gd name="connsiteX103" fmla="*/ 33290 w 266385"/>
                <a:gd name="connsiteY103" fmla="*/ 27288 h 329951"/>
                <a:gd name="connsiteX104" fmla="*/ 33290 w 266385"/>
                <a:gd name="connsiteY104" fmla="*/ 36405 h 329951"/>
                <a:gd name="connsiteX105" fmla="*/ 27044 w 266385"/>
                <a:gd name="connsiteY105" fmla="*/ 43211 h 329951"/>
                <a:gd name="connsiteX106" fmla="*/ 22922 w 266385"/>
                <a:gd name="connsiteY106" fmla="*/ 43211 h 329951"/>
                <a:gd name="connsiteX107" fmla="*/ 22922 w 266385"/>
                <a:gd name="connsiteY107" fmla="*/ 47769 h 329951"/>
                <a:gd name="connsiteX108" fmla="*/ 20798 w 266385"/>
                <a:gd name="connsiteY108" fmla="*/ 52328 h 329951"/>
                <a:gd name="connsiteX109" fmla="*/ 20798 w 266385"/>
                <a:gd name="connsiteY109" fmla="*/ 59134 h 329951"/>
                <a:gd name="connsiteX110" fmla="*/ 22922 w 266385"/>
                <a:gd name="connsiteY110" fmla="*/ 59134 h 329951"/>
                <a:gd name="connsiteX111" fmla="*/ 24983 w 266385"/>
                <a:gd name="connsiteY111" fmla="*/ 61444 h 329951"/>
                <a:gd name="connsiteX112" fmla="*/ 31229 w 266385"/>
                <a:gd name="connsiteY112" fmla="*/ 61444 h 329951"/>
                <a:gd name="connsiteX113" fmla="*/ 31229 w 266385"/>
                <a:gd name="connsiteY113" fmla="*/ 68251 h 329951"/>
                <a:gd name="connsiteX114" fmla="*/ 27044 w 266385"/>
                <a:gd name="connsiteY114" fmla="*/ 70499 h 329951"/>
                <a:gd name="connsiteX115" fmla="*/ 29168 w 266385"/>
                <a:gd name="connsiteY115" fmla="*/ 75057 h 329951"/>
                <a:gd name="connsiteX116" fmla="*/ 24983 w 266385"/>
                <a:gd name="connsiteY116" fmla="*/ 75057 h 329951"/>
                <a:gd name="connsiteX117" fmla="*/ 18738 w 266385"/>
                <a:gd name="connsiteY117" fmla="*/ 81863 h 329951"/>
                <a:gd name="connsiteX118" fmla="*/ 16676 w 266385"/>
                <a:gd name="connsiteY118" fmla="*/ 86422 h 329951"/>
                <a:gd name="connsiteX119" fmla="*/ 16676 w 266385"/>
                <a:gd name="connsiteY119" fmla="*/ 93228 h 329951"/>
                <a:gd name="connsiteX120" fmla="*/ 14553 w 266385"/>
                <a:gd name="connsiteY120" fmla="*/ 97786 h 329951"/>
                <a:gd name="connsiteX121" fmla="*/ 10430 w 266385"/>
                <a:gd name="connsiteY121" fmla="*/ 102345 h 329951"/>
                <a:gd name="connsiteX122" fmla="*/ 2061 w 266385"/>
                <a:gd name="connsiteY122" fmla="*/ 106903 h 329951"/>
                <a:gd name="connsiteX123" fmla="*/ 0 w 266385"/>
                <a:gd name="connsiteY123" fmla="*/ 111462 h 329951"/>
                <a:gd name="connsiteX124" fmla="*/ 2061 w 266385"/>
                <a:gd name="connsiteY124" fmla="*/ 116020 h 329951"/>
                <a:gd name="connsiteX125" fmla="*/ 6246 w 266385"/>
                <a:gd name="connsiteY125" fmla="*/ 120516 h 329951"/>
                <a:gd name="connsiteX126" fmla="*/ 6246 w 266385"/>
                <a:gd name="connsiteY126" fmla="*/ 124949 h 329951"/>
                <a:gd name="connsiteX127" fmla="*/ 4185 w 266385"/>
                <a:gd name="connsiteY127" fmla="*/ 129508 h 329951"/>
                <a:gd name="connsiteX128" fmla="*/ 4185 w 266385"/>
                <a:gd name="connsiteY128" fmla="*/ 131756 h 329951"/>
                <a:gd name="connsiteX129" fmla="*/ 6246 w 266385"/>
                <a:gd name="connsiteY129" fmla="*/ 134066 h 329951"/>
                <a:gd name="connsiteX130" fmla="*/ 6246 w 266385"/>
                <a:gd name="connsiteY130" fmla="*/ 138625 h 329951"/>
                <a:gd name="connsiteX131" fmla="*/ 8307 w 266385"/>
                <a:gd name="connsiteY131" fmla="*/ 143183 h 329951"/>
                <a:gd name="connsiteX132" fmla="*/ 8307 w 266385"/>
                <a:gd name="connsiteY132" fmla="*/ 149989 h 329951"/>
                <a:gd name="connsiteX133" fmla="*/ 6246 w 266385"/>
                <a:gd name="connsiteY133" fmla="*/ 152237 h 329951"/>
                <a:gd name="connsiteX134" fmla="*/ 6246 w 266385"/>
                <a:gd name="connsiteY134" fmla="*/ 163602 h 329951"/>
                <a:gd name="connsiteX135" fmla="*/ 10430 w 266385"/>
                <a:gd name="connsiteY135" fmla="*/ 168160 h 329951"/>
                <a:gd name="connsiteX136" fmla="*/ 12492 w 266385"/>
                <a:gd name="connsiteY136" fmla="*/ 168160 h 329951"/>
                <a:gd name="connsiteX137" fmla="*/ 16676 w 266385"/>
                <a:gd name="connsiteY137" fmla="*/ 170471 h 329951"/>
                <a:gd name="connsiteX138" fmla="*/ 24983 w 266385"/>
                <a:gd name="connsiteY138" fmla="*/ 179525 h 329951"/>
                <a:gd name="connsiteX139" fmla="*/ 27044 w 266385"/>
                <a:gd name="connsiteY139" fmla="*/ 184083 h 329951"/>
                <a:gd name="connsiteX140" fmla="*/ 27044 w 266385"/>
                <a:gd name="connsiteY140" fmla="*/ 206813 h 329951"/>
                <a:gd name="connsiteX141" fmla="*/ 29168 w 266385"/>
                <a:gd name="connsiteY141" fmla="*/ 211371 h 329951"/>
                <a:gd name="connsiteX142" fmla="*/ 39536 w 266385"/>
                <a:gd name="connsiteY142" fmla="*/ 225046 h 329951"/>
                <a:gd name="connsiteX143" fmla="*/ 39536 w 266385"/>
                <a:gd name="connsiteY143" fmla="*/ 227294 h 329951"/>
                <a:gd name="connsiteX144" fmla="*/ 37475 w 266385"/>
                <a:gd name="connsiteY144" fmla="*/ 231853 h 329951"/>
                <a:gd name="connsiteX145" fmla="*/ 37475 w 266385"/>
                <a:gd name="connsiteY145" fmla="*/ 234101 h 329951"/>
                <a:gd name="connsiteX146" fmla="*/ 43721 w 266385"/>
                <a:gd name="connsiteY146" fmla="*/ 234101 h 329951"/>
                <a:gd name="connsiteX147" fmla="*/ 47906 w 266385"/>
                <a:gd name="connsiteY147" fmla="*/ 231853 h 329951"/>
                <a:gd name="connsiteX148" fmla="*/ 47906 w 266385"/>
                <a:gd name="connsiteY148" fmla="*/ 238659 h 329951"/>
                <a:gd name="connsiteX149" fmla="*/ 49967 w 266385"/>
                <a:gd name="connsiteY149" fmla="*/ 240969 h 329951"/>
                <a:gd name="connsiteX150" fmla="*/ 56213 w 266385"/>
                <a:gd name="connsiteY150" fmla="*/ 240969 h 329951"/>
                <a:gd name="connsiteX151" fmla="*/ 62459 w 266385"/>
                <a:gd name="connsiteY151" fmla="*/ 247776 h 329951"/>
                <a:gd name="connsiteX152" fmla="*/ 66581 w 266385"/>
                <a:gd name="connsiteY152" fmla="*/ 247776 h 329951"/>
                <a:gd name="connsiteX153" fmla="*/ 70765 w 266385"/>
                <a:gd name="connsiteY153" fmla="*/ 245465 h 329951"/>
                <a:gd name="connsiteX154" fmla="*/ 70765 w 266385"/>
                <a:gd name="connsiteY154" fmla="*/ 252334 h 329951"/>
                <a:gd name="connsiteX155" fmla="*/ 77011 w 266385"/>
                <a:gd name="connsiteY155" fmla="*/ 252334 h 329951"/>
                <a:gd name="connsiteX156" fmla="*/ 83257 w 266385"/>
                <a:gd name="connsiteY156" fmla="*/ 256830 h 329951"/>
                <a:gd name="connsiteX157" fmla="*/ 91564 w 266385"/>
                <a:gd name="connsiteY157" fmla="*/ 256830 h 329951"/>
                <a:gd name="connsiteX158" fmla="*/ 93688 w 266385"/>
                <a:gd name="connsiteY158" fmla="*/ 263699 h 329951"/>
                <a:gd name="connsiteX159" fmla="*/ 104056 w 266385"/>
                <a:gd name="connsiteY159" fmla="*/ 263699 h 329951"/>
                <a:gd name="connsiteX160" fmla="*/ 104056 w 266385"/>
                <a:gd name="connsiteY160" fmla="*/ 261388 h 329951"/>
                <a:gd name="connsiteX161" fmla="*/ 108240 w 266385"/>
                <a:gd name="connsiteY161" fmla="*/ 256830 h 329951"/>
                <a:gd name="connsiteX162" fmla="*/ 110302 w 266385"/>
                <a:gd name="connsiteY162" fmla="*/ 259140 h 329951"/>
                <a:gd name="connsiteX163" fmla="*/ 114486 w 266385"/>
                <a:gd name="connsiteY163" fmla="*/ 261388 h 329951"/>
                <a:gd name="connsiteX164" fmla="*/ 116547 w 266385"/>
                <a:gd name="connsiteY164" fmla="*/ 265947 h 329951"/>
                <a:gd name="connsiteX165" fmla="*/ 120732 w 266385"/>
                <a:gd name="connsiteY165" fmla="*/ 270505 h 329951"/>
                <a:gd name="connsiteX166" fmla="*/ 120732 w 266385"/>
                <a:gd name="connsiteY166" fmla="*/ 293547 h 329951"/>
                <a:gd name="connsiteX167" fmla="*/ 122793 w 266385"/>
                <a:gd name="connsiteY167" fmla="*/ 293547 h 329951"/>
                <a:gd name="connsiteX168" fmla="*/ 124855 w 266385"/>
                <a:gd name="connsiteY168" fmla="*/ 295857 h 329951"/>
                <a:gd name="connsiteX169" fmla="*/ 124855 w 266385"/>
                <a:gd name="connsiteY169" fmla="*/ 300353 h 329951"/>
                <a:gd name="connsiteX170" fmla="*/ 122793 w 266385"/>
                <a:gd name="connsiteY170" fmla="*/ 302663 h 329951"/>
                <a:gd name="connsiteX171" fmla="*/ 122793 w 266385"/>
                <a:gd name="connsiteY171" fmla="*/ 304911 h 329951"/>
                <a:gd name="connsiteX172" fmla="*/ 120732 w 266385"/>
                <a:gd name="connsiteY172" fmla="*/ 307222 h 329951"/>
                <a:gd name="connsiteX173" fmla="*/ 120732 w 266385"/>
                <a:gd name="connsiteY173" fmla="*/ 309470 h 329951"/>
                <a:gd name="connsiteX174" fmla="*/ 126978 w 266385"/>
                <a:gd name="connsiteY174" fmla="*/ 316276 h 329951"/>
                <a:gd name="connsiteX175" fmla="*/ 131100 w 266385"/>
                <a:gd name="connsiteY175" fmla="*/ 318587 h 329951"/>
                <a:gd name="connsiteX176" fmla="*/ 129039 w 266385"/>
                <a:gd name="connsiteY176" fmla="*/ 325393 h 329951"/>
                <a:gd name="connsiteX177" fmla="*/ 141531 w 266385"/>
                <a:gd name="connsiteY177" fmla="*/ 325393 h 329951"/>
                <a:gd name="connsiteX178" fmla="*/ 143592 w 266385"/>
                <a:gd name="connsiteY178" fmla="*/ 323145 h 329951"/>
                <a:gd name="connsiteX179" fmla="*/ 145715 w 266385"/>
                <a:gd name="connsiteY179" fmla="*/ 323145 h 329951"/>
                <a:gd name="connsiteX180" fmla="*/ 149838 w 266385"/>
                <a:gd name="connsiteY180" fmla="*/ 318587 h 329951"/>
                <a:gd name="connsiteX181" fmla="*/ 154023 w 266385"/>
                <a:gd name="connsiteY181" fmla="*/ 318587 h 329951"/>
                <a:gd name="connsiteX182" fmla="*/ 158207 w 266385"/>
                <a:gd name="connsiteY182" fmla="*/ 320834 h 329951"/>
                <a:gd name="connsiteX183" fmla="*/ 160268 w 266385"/>
                <a:gd name="connsiteY183" fmla="*/ 325393 h 329951"/>
                <a:gd name="connsiteX184" fmla="*/ 164390 w 266385"/>
                <a:gd name="connsiteY184" fmla="*/ 327641 h 329951"/>
                <a:gd name="connsiteX185" fmla="*/ 166514 w 266385"/>
                <a:gd name="connsiteY185" fmla="*/ 329951 h 329951"/>
                <a:gd name="connsiteX186" fmla="*/ 170636 w 266385"/>
                <a:gd name="connsiteY186" fmla="*/ 329951 h 329951"/>
                <a:gd name="connsiteX187" fmla="*/ 176882 w 266385"/>
                <a:gd name="connsiteY187" fmla="*/ 323145 h 329951"/>
                <a:gd name="connsiteX188" fmla="*/ 179006 w 266385"/>
                <a:gd name="connsiteY188" fmla="*/ 323145 h 329951"/>
                <a:gd name="connsiteX189" fmla="*/ 181067 w 266385"/>
                <a:gd name="connsiteY189" fmla="*/ 325393 h 329951"/>
                <a:gd name="connsiteX190" fmla="*/ 185252 w 266385"/>
                <a:gd name="connsiteY190" fmla="*/ 327641 h 329951"/>
                <a:gd name="connsiteX191" fmla="*/ 191498 w 266385"/>
                <a:gd name="connsiteY191" fmla="*/ 327641 h 329951"/>
                <a:gd name="connsiteX192" fmla="*/ 195620 w 266385"/>
                <a:gd name="connsiteY192" fmla="*/ 323145 h 329951"/>
                <a:gd name="connsiteX193" fmla="*/ 199805 w 266385"/>
                <a:gd name="connsiteY193" fmla="*/ 320834 h 329951"/>
                <a:gd name="connsiteX194" fmla="*/ 201866 w 266385"/>
                <a:gd name="connsiteY194" fmla="*/ 316276 h 329951"/>
                <a:gd name="connsiteX195" fmla="*/ 203989 w 266385"/>
                <a:gd name="connsiteY195" fmla="*/ 314028 h 329951"/>
                <a:gd name="connsiteX196" fmla="*/ 212296 w 266385"/>
                <a:gd name="connsiteY196" fmla="*/ 314028 h 329951"/>
                <a:gd name="connsiteX197" fmla="*/ 214357 w 266385"/>
                <a:gd name="connsiteY197" fmla="*/ 316276 h 329951"/>
                <a:gd name="connsiteX198" fmla="*/ 214357 w 266385"/>
                <a:gd name="connsiteY198" fmla="*/ 318524 h 329951"/>
                <a:gd name="connsiteX199" fmla="*/ 218542 w 266385"/>
                <a:gd name="connsiteY199" fmla="*/ 318524 h 329951"/>
                <a:gd name="connsiteX200" fmla="*/ 222664 w 266385"/>
                <a:gd name="connsiteY200" fmla="*/ 316214 h 329951"/>
                <a:gd name="connsiteX201" fmla="*/ 226849 w 266385"/>
                <a:gd name="connsiteY201" fmla="*/ 311718 h 329951"/>
                <a:gd name="connsiteX202" fmla="*/ 228910 w 266385"/>
                <a:gd name="connsiteY202" fmla="*/ 311718 h 329951"/>
                <a:gd name="connsiteX203" fmla="*/ 239341 w 266385"/>
                <a:gd name="connsiteY203" fmla="*/ 309407 h 329951"/>
                <a:gd name="connsiteX204" fmla="*/ 266385 w 266385"/>
                <a:gd name="connsiteY204" fmla="*/ 288926 h 329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266385" h="329951">
                  <a:moveTo>
                    <a:pt x="235156" y="159356"/>
                  </a:moveTo>
                  <a:lnTo>
                    <a:pt x="239341" y="161604"/>
                  </a:lnTo>
                  <a:lnTo>
                    <a:pt x="241402" y="166162"/>
                  </a:lnTo>
                  <a:lnTo>
                    <a:pt x="245587" y="168410"/>
                  </a:lnTo>
                  <a:lnTo>
                    <a:pt x="249772" y="168410"/>
                  </a:lnTo>
                  <a:lnTo>
                    <a:pt x="251832" y="166162"/>
                  </a:lnTo>
                  <a:lnTo>
                    <a:pt x="249772" y="163852"/>
                  </a:lnTo>
                  <a:lnTo>
                    <a:pt x="249772" y="161604"/>
                  </a:lnTo>
                  <a:lnTo>
                    <a:pt x="245587" y="157045"/>
                  </a:lnTo>
                  <a:lnTo>
                    <a:pt x="245587" y="147929"/>
                  </a:lnTo>
                  <a:lnTo>
                    <a:pt x="243526" y="143433"/>
                  </a:lnTo>
                  <a:lnTo>
                    <a:pt x="237280" y="143433"/>
                  </a:lnTo>
                  <a:lnTo>
                    <a:pt x="235156" y="145681"/>
                  </a:lnTo>
                  <a:close/>
                  <a:moveTo>
                    <a:pt x="251832" y="136564"/>
                  </a:moveTo>
                  <a:lnTo>
                    <a:pt x="253894" y="134316"/>
                  </a:lnTo>
                  <a:lnTo>
                    <a:pt x="253894" y="122951"/>
                  </a:lnTo>
                  <a:lnTo>
                    <a:pt x="249772" y="118393"/>
                  </a:lnTo>
                  <a:lnTo>
                    <a:pt x="247648" y="118393"/>
                  </a:lnTo>
                  <a:lnTo>
                    <a:pt x="245587" y="120641"/>
                  </a:lnTo>
                  <a:lnTo>
                    <a:pt x="245587" y="132006"/>
                  </a:lnTo>
                  <a:lnTo>
                    <a:pt x="247648" y="134316"/>
                  </a:lnTo>
                  <a:close/>
                  <a:moveTo>
                    <a:pt x="264324" y="282120"/>
                  </a:moveTo>
                  <a:lnTo>
                    <a:pt x="260140" y="282120"/>
                  </a:lnTo>
                  <a:lnTo>
                    <a:pt x="258078" y="279872"/>
                  </a:lnTo>
                  <a:lnTo>
                    <a:pt x="253894" y="277561"/>
                  </a:lnTo>
                  <a:lnTo>
                    <a:pt x="249772" y="273003"/>
                  </a:lnTo>
                  <a:lnTo>
                    <a:pt x="249772" y="268569"/>
                  </a:lnTo>
                  <a:lnTo>
                    <a:pt x="247648" y="261700"/>
                  </a:lnTo>
                  <a:lnTo>
                    <a:pt x="247648" y="248088"/>
                  </a:lnTo>
                  <a:lnTo>
                    <a:pt x="239341" y="232165"/>
                  </a:lnTo>
                  <a:lnTo>
                    <a:pt x="243526" y="213994"/>
                  </a:lnTo>
                  <a:lnTo>
                    <a:pt x="237280" y="204877"/>
                  </a:lnTo>
                  <a:lnTo>
                    <a:pt x="239341" y="200319"/>
                  </a:lnTo>
                  <a:lnTo>
                    <a:pt x="241402" y="198071"/>
                  </a:lnTo>
                  <a:lnTo>
                    <a:pt x="245587" y="188954"/>
                  </a:lnTo>
                  <a:lnTo>
                    <a:pt x="245587" y="182148"/>
                  </a:lnTo>
                  <a:lnTo>
                    <a:pt x="243526" y="179837"/>
                  </a:lnTo>
                  <a:lnTo>
                    <a:pt x="239341" y="177589"/>
                  </a:lnTo>
                  <a:lnTo>
                    <a:pt x="233095" y="173031"/>
                  </a:lnTo>
                  <a:lnTo>
                    <a:pt x="228910" y="170783"/>
                  </a:lnTo>
                  <a:lnTo>
                    <a:pt x="226849" y="166224"/>
                  </a:lnTo>
                  <a:lnTo>
                    <a:pt x="226849" y="161666"/>
                  </a:lnTo>
                  <a:lnTo>
                    <a:pt x="228910" y="157108"/>
                  </a:lnTo>
                  <a:lnTo>
                    <a:pt x="231034" y="150301"/>
                  </a:lnTo>
                  <a:lnTo>
                    <a:pt x="231034" y="145743"/>
                  </a:lnTo>
                  <a:lnTo>
                    <a:pt x="233095" y="138937"/>
                  </a:lnTo>
                  <a:lnTo>
                    <a:pt x="235156" y="134378"/>
                  </a:lnTo>
                  <a:lnTo>
                    <a:pt x="235156" y="124949"/>
                  </a:lnTo>
                  <a:lnTo>
                    <a:pt x="237280" y="120391"/>
                  </a:lnTo>
                  <a:lnTo>
                    <a:pt x="237280" y="113585"/>
                  </a:lnTo>
                  <a:lnTo>
                    <a:pt x="197744" y="72684"/>
                  </a:lnTo>
                  <a:lnTo>
                    <a:pt x="199805" y="70374"/>
                  </a:lnTo>
                  <a:lnTo>
                    <a:pt x="201866" y="70374"/>
                  </a:lnTo>
                  <a:lnTo>
                    <a:pt x="203989" y="68126"/>
                  </a:lnTo>
                  <a:lnTo>
                    <a:pt x="203989" y="65815"/>
                  </a:lnTo>
                  <a:lnTo>
                    <a:pt x="199805" y="61320"/>
                  </a:lnTo>
                  <a:lnTo>
                    <a:pt x="112363" y="2186"/>
                  </a:lnTo>
                  <a:lnTo>
                    <a:pt x="108240" y="2186"/>
                  </a:lnTo>
                  <a:lnTo>
                    <a:pt x="108240" y="6744"/>
                  </a:lnTo>
                  <a:lnTo>
                    <a:pt x="110302" y="8992"/>
                  </a:lnTo>
                  <a:lnTo>
                    <a:pt x="110302" y="13550"/>
                  </a:lnTo>
                  <a:lnTo>
                    <a:pt x="101994" y="18109"/>
                  </a:lnTo>
                  <a:lnTo>
                    <a:pt x="95749" y="24915"/>
                  </a:lnTo>
                  <a:lnTo>
                    <a:pt x="91564" y="31721"/>
                  </a:lnTo>
                  <a:lnTo>
                    <a:pt x="91564" y="34032"/>
                  </a:lnTo>
                  <a:lnTo>
                    <a:pt x="93688" y="36280"/>
                  </a:lnTo>
                  <a:lnTo>
                    <a:pt x="101994" y="36280"/>
                  </a:lnTo>
                  <a:lnTo>
                    <a:pt x="106179" y="34032"/>
                  </a:lnTo>
                  <a:lnTo>
                    <a:pt x="108240" y="34032"/>
                  </a:lnTo>
                  <a:lnTo>
                    <a:pt x="106179" y="36280"/>
                  </a:lnTo>
                  <a:lnTo>
                    <a:pt x="101994" y="38528"/>
                  </a:lnTo>
                  <a:lnTo>
                    <a:pt x="95749" y="45397"/>
                  </a:lnTo>
                  <a:lnTo>
                    <a:pt x="93688" y="45397"/>
                  </a:lnTo>
                  <a:lnTo>
                    <a:pt x="91564" y="43086"/>
                  </a:lnTo>
                  <a:lnTo>
                    <a:pt x="87442" y="40838"/>
                  </a:lnTo>
                  <a:lnTo>
                    <a:pt x="85318" y="40838"/>
                  </a:lnTo>
                  <a:lnTo>
                    <a:pt x="81196" y="45397"/>
                  </a:lnTo>
                  <a:lnTo>
                    <a:pt x="81196" y="52203"/>
                  </a:lnTo>
                  <a:lnTo>
                    <a:pt x="85318" y="56761"/>
                  </a:lnTo>
                  <a:lnTo>
                    <a:pt x="74950" y="56761"/>
                  </a:lnTo>
                  <a:lnTo>
                    <a:pt x="74950" y="52203"/>
                  </a:lnTo>
                  <a:lnTo>
                    <a:pt x="77011" y="49892"/>
                  </a:lnTo>
                  <a:lnTo>
                    <a:pt x="77011" y="47644"/>
                  </a:lnTo>
                  <a:lnTo>
                    <a:pt x="79072" y="43086"/>
                  </a:lnTo>
                  <a:lnTo>
                    <a:pt x="72826" y="45397"/>
                  </a:lnTo>
                  <a:lnTo>
                    <a:pt x="66581" y="38528"/>
                  </a:lnTo>
                  <a:lnTo>
                    <a:pt x="64519" y="38528"/>
                  </a:lnTo>
                  <a:lnTo>
                    <a:pt x="60335" y="43086"/>
                  </a:lnTo>
                  <a:lnTo>
                    <a:pt x="60335" y="50017"/>
                  </a:lnTo>
                  <a:lnTo>
                    <a:pt x="58274" y="52328"/>
                  </a:lnTo>
                  <a:lnTo>
                    <a:pt x="56213" y="52328"/>
                  </a:lnTo>
                  <a:lnTo>
                    <a:pt x="54089" y="50017"/>
                  </a:lnTo>
                  <a:lnTo>
                    <a:pt x="54089" y="18234"/>
                  </a:lnTo>
                  <a:lnTo>
                    <a:pt x="56213" y="13675"/>
                  </a:lnTo>
                  <a:lnTo>
                    <a:pt x="56213" y="9117"/>
                  </a:lnTo>
                  <a:lnTo>
                    <a:pt x="58274" y="4558"/>
                  </a:lnTo>
                  <a:lnTo>
                    <a:pt x="58274" y="2310"/>
                  </a:lnTo>
                  <a:lnTo>
                    <a:pt x="27044" y="0"/>
                  </a:lnTo>
                  <a:lnTo>
                    <a:pt x="24983" y="9117"/>
                  </a:lnTo>
                  <a:lnTo>
                    <a:pt x="27044" y="11365"/>
                  </a:lnTo>
                  <a:lnTo>
                    <a:pt x="29168" y="15923"/>
                  </a:lnTo>
                  <a:lnTo>
                    <a:pt x="31229" y="18234"/>
                  </a:lnTo>
                  <a:lnTo>
                    <a:pt x="31229" y="25040"/>
                  </a:lnTo>
                  <a:lnTo>
                    <a:pt x="33290" y="27288"/>
                  </a:lnTo>
                  <a:lnTo>
                    <a:pt x="33290" y="36405"/>
                  </a:lnTo>
                  <a:lnTo>
                    <a:pt x="27044" y="43211"/>
                  </a:lnTo>
                  <a:lnTo>
                    <a:pt x="22922" y="43211"/>
                  </a:lnTo>
                  <a:lnTo>
                    <a:pt x="22922" y="47769"/>
                  </a:lnTo>
                  <a:lnTo>
                    <a:pt x="20798" y="52328"/>
                  </a:lnTo>
                  <a:lnTo>
                    <a:pt x="20798" y="59134"/>
                  </a:lnTo>
                  <a:lnTo>
                    <a:pt x="22922" y="59134"/>
                  </a:lnTo>
                  <a:lnTo>
                    <a:pt x="24983" y="61444"/>
                  </a:lnTo>
                  <a:lnTo>
                    <a:pt x="31229" y="61444"/>
                  </a:lnTo>
                  <a:lnTo>
                    <a:pt x="31229" y="68251"/>
                  </a:lnTo>
                  <a:lnTo>
                    <a:pt x="27044" y="70499"/>
                  </a:lnTo>
                  <a:lnTo>
                    <a:pt x="29168" y="75057"/>
                  </a:lnTo>
                  <a:lnTo>
                    <a:pt x="24983" y="75057"/>
                  </a:lnTo>
                  <a:lnTo>
                    <a:pt x="18738" y="81863"/>
                  </a:lnTo>
                  <a:lnTo>
                    <a:pt x="16676" y="86422"/>
                  </a:lnTo>
                  <a:lnTo>
                    <a:pt x="16676" y="93228"/>
                  </a:lnTo>
                  <a:lnTo>
                    <a:pt x="14553" y="97786"/>
                  </a:lnTo>
                  <a:lnTo>
                    <a:pt x="10430" y="102345"/>
                  </a:lnTo>
                  <a:lnTo>
                    <a:pt x="2061" y="106903"/>
                  </a:lnTo>
                  <a:lnTo>
                    <a:pt x="0" y="111462"/>
                  </a:lnTo>
                  <a:lnTo>
                    <a:pt x="2061" y="116020"/>
                  </a:lnTo>
                  <a:lnTo>
                    <a:pt x="6246" y="120516"/>
                  </a:lnTo>
                  <a:lnTo>
                    <a:pt x="6246" y="124949"/>
                  </a:lnTo>
                  <a:lnTo>
                    <a:pt x="4185" y="129508"/>
                  </a:lnTo>
                  <a:lnTo>
                    <a:pt x="4185" y="131756"/>
                  </a:lnTo>
                  <a:lnTo>
                    <a:pt x="6246" y="134066"/>
                  </a:lnTo>
                  <a:lnTo>
                    <a:pt x="6246" y="138625"/>
                  </a:lnTo>
                  <a:lnTo>
                    <a:pt x="8307" y="143183"/>
                  </a:lnTo>
                  <a:lnTo>
                    <a:pt x="8307" y="149989"/>
                  </a:lnTo>
                  <a:lnTo>
                    <a:pt x="6246" y="152237"/>
                  </a:lnTo>
                  <a:lnTo>
                    <a:pt x="6246" y="163602"/>
                  </a:lnTo>
                  <a:lnTo>
                    <a:pt x="10430" y="168160"/>
                  </a:lnTo>
                  <a:lnTo>
                    <a:pt x="12492" y="168160"/>
                  </a:lnTo>
                  <a:lnTo>
                    <a:pt x="16676" y="170471"/>
                  </a:lnTo>
                  <a:lnTo>
                    <a:pt x="24983" y="179525"/>
                  </a:lnTo>
                  <a:lnTo>
                    <a:pt x="27044" y="184083"/>
                  </a:lnTo>
                  <a:lnTo>
                    <a:pt x="27044" y="206813"/>
                  </a:lnTo>
                  <a:lnTo>
                    <a:pt x="29168" y="211371"/>
                  </a:lnTo>
                  <a:lnTo>
                    <a:pt x="39536" y="225046"/>
                  </a:lnTo>
                  <a:lnTo>
                    <a:pt x="39536" y="227294"/>
                  </a:lnTo>
                  <a:lnTo>
                    <a:pt x="37475" y="231853"/>
                  </a:lnTo>
                  <a:lnTo>
                    <a:pt x="37475" y="234101"/>
                  </a:lnTo>
                  <a:lnTo>
                    <a:pt x="43721" y="234101"/>
                  </a:lnTo>
                  <a:lnTo>
                    <a:pt x="47906" y="231853"/>
                  </a:lnTo>
                  <a:lnTo>
                    <a:pt x="47906" y="238659"/>
                  </a:lnTo>
                  <a:lnTo>
                    <a:pt x="49967" y="240969"/>
                  </a:lnTo>
                  <a:lnTo>
                    <a:pt x="56213" y="240969"/>
                  </a:lnTo>
                  <a:lnTo>
                    <a:pt x="62459" y="247776"/>
                  </a:lnTo>
                  <a:lnTo>
                    <a:pt x="66581" y="247776"/>
                  </a:lnTo>
                  <a:lnTo>
                    <a:pt x="70765" y="245465"/>
                  </a:lnTo>
                  <a:lnTo>
                    <a:pt x="70765" y="252334"/>
                  </a:lnTo>
                  <a:lnTo>
                    <a:pt x="77011" y="252334"/>
                  </a:lnTo>
                  <a:lnTo>
                    <a:pt x="83257" y="256830"/>
                  </a:lnTo>
                  <a:lnTo>
                    <a:pt x="91564" y="256830"/>
                  </a:lnTo>
                  <a:lnTo>
                    <a:pt x="93688" y="263699"/>
                  </a:lnTo>
                  <a:lnTo>
                    <a:pt x="104056" y="263699"/>
                  </a:lnTo>
                  <a:lnTo>
                    <a:pt x="104056" y="261388"/>
                  </a:lnTo>
                  <a:lnTo>
                    <a:pt x="108240" y="256830"/>
                  </a:lnTo>
                  <a:lnTo>
                    <a:pt x="110302" y="259140"/>
                  </a:lnTo>
                  <a:lnTo>
                    <a:pt x="114486" y="261388"/>
                  </a:lnTo>
                  <a:lnTo>
                    <a:pt x="116547" y="265947"/>
                  </a:lnTo>
                  <a:lnTo>
                    <a:pt x="120732" y="270505"/>
                  </a:lnTo>
                  <a:lnTo>
                    <a:pt x="120732" y="293547"/>
                  </a:lnTo>
                  <a:lnTo>
                    <a:pt x="122793" y="293547"/>
                  </a:lnTo>
                  <a:lnTo>
                    <a:pt x="124855" y="295857"/>
                  </a:lnTo>
                  <a:lnTo>
                    <a:pt x="124855" y="300353"/>
                  </a:lnTo>
                  <a:lnTo>
                    <a:pt x="122793" y="302663"/>
                  </a:lnTo>
                  <a:lnTo>
                    <a:pt x="122793" y="304911"/>
                  </a:lnTo>
                  <a:lnTo>
                    <a:pt x="120732" y="307222"/>
                  </a:lnTo>
                  <a:lnTo>
                    <a:pt x="120732" y="309470"/>
                  </a:lnTo>
                  <a:lnTo>
                    <a:pt x="126978" y="316276"/>
                  </a:lnTo>
                  <a:lnTo>
                    <a:pt x="131100" y="318587"/>
                  </a:lnTo>
                  <a:lnTo>
                    <a:pt x="129039" y="325393"/>
                  </a:lnTo>
                  <a:lnTo>
                    <a:pt x="141531" y="325393"/>
                  </a:lnTo>
                  <a:lnTo>
                    <a:pt x="143592" y="323145"/>
                  </a:lnTo>
                  <a:lnTo>
                    <a:pt x="145715" y="323145"/>
                  </a:lnTo>
                  <a:lnTo>
                    <a:pt x="149838" y="318587"/>
                  </a:lnTo>
                  <a:lnTo>
                    <a:pt x="154023" y="318587"/>
                  </a:lnTo>
                  <a:lnTo>
                    <a:pt x="158207" y="320834"/>
                  </a:lnTo>
                  <a:lnTo>
                    <a:pt x="160268" y="325393"/>
                  </a:lnTo>
                  <a:lnTo>
                    <a:pt x="164390" y="327641"/>
                  </a:lnTo>
                  <a:lnTo>
                    <a:pt x="166514" y="329951"/>
                  </a:lnTo>
                  <a:lnTo>
                    <a:pt x="170636" y="329951"/>
                  </a:lnTo>
                  <a:lnTo>
                    <a:pt x="176882" y="323145"/>
                  </a:lnTo>
                  <a:lnTo>
                    <a:pt x="179006" y="323145"/>
                  </a:lnTo>
                  <a:lnTo>
                    <a:pt x="181067" y="325393"/>
                  </a:lnTo>
                  <a:lnTo>
                    <a:pt x="185252" y="327641"/>
                  </a:lnTo>
                  <a:lnTo>
                    <a:pt x="191498" y="327641"/>
                  </a:lnTo>
                  <a:lnTo>
                    <a:pt x="195620" y="323145"/>
                  </a:lnTo>
                  <a:lnTo>
                    <a:pt x="199805" y="320834"/>
                  </a:lnTo>
                  <a:lnTo>
                    <a:pt x="201866" y="316276"/>
                  </a:lnTo>
                  <a:lnTo>
                    <a:pt x="203989" y="314028"/>
                  </a:lnTo>
                  <a:lnTo>
                    <a:pt x="212296" y="314028"/>
                  </a:lnTo>
                  <a:lnTo>
                    <a:pt x="214357" y="316276"/>
                  </a:lnTo>
                  <a:lnTo>
                    <a:pt x="214357" y="318524"/>
                  </a:lnTo>
                  <a:lnTo>
                    <a:pt x="218542" y="318524"/>
                  </a:lnTo>
                  <a:lnTo>
                    <a:pt x="222664" y="316214"/>
                  </a:lnTo>
                  <a:lnTo>
                    <a:pt x="226849" y="311718"/>
                  </a:lnTo>
                  <a:lnTo>
                    <a:pt x="228910" y="311718"/>
                  </a:lnTo>
                  <a:lnTo>
                    <a:pt x="239341" y="309407"/>
                  </a:lnTo>
                  <a:lnTo>
                    <a:pt x="266385" y="288926"/>
                  </a:lnTo>
                  <a:close/>
                </a:path>
              </a:pathLst>
            </a:custGeom>
            <a:solidFill>
              <a:srgbClr val="A6A6A6"/>
            </a:solidFill>
            <a:ln w="6245" cap="flat">
              <a:noFill/>
              <a:prstDash val="solid"/>
              <a:miter/>
            </a:ln>
          </p:spPr>
          <p:txBody>
            <a:bodyPr rtlCol="0" anchor="ctr"/>
            <a:lstStyle/>
            <a:p>
              <a:endParaRPr lang="en-US" noProof="0" dirty="0"/>
            </a:p>
          </p:txBody>
        </p:sp>
        <p:sp>
          <p:nvSpPr>
            <p:cNvPr id="4912" name="Serbest Form 4911">
              <a:extLst>
                <a:ext uri="{FF2B5EF4-FFF2-40B4-BE49-F238E27FC236}">
                  <a16:creationId xmlns:a16="http://schemas.microsoft.com/office/drawing/2014/main" id="{B941B143-F96C-5647-B633-4386C7567D4B}"/>
                </a:ext>
              </a:extLst>
            </p:cNvPr>
            <p:cNvSpPr/>
            <p:nvPr/>
          </p:nvSpPr>
          <p:spPr>
            <a:xfrm>
              <a:off x="6425605" y="2579509"/>
              <a:ext cx="266385" cy="329951"/>
            </a:xfrm>
            <a:custGeom>
              <a:avLst/>
              <a:gdLst>
                <a:gd name="connsiteX0" fmla="*/ 235156 w 266385"/>
                <a:gd name="connsiteY0" fmla="*/ 159356 h 329951"/>
                <a:gd name="connsiteX1" fmla="*/ 239341 w 266385"/>
                <a:gd name="connsiteY1" fmla="*/ 161604 h 329951"/>
                <a:gd name="connsiteX2" fmla="*/ 241402 w 266385"/>
                <a:gd name="connsiteY2" fmla="*/ 166162 h 329951"/>
                <a:gd name="connsiteX3" fmla="*/ 245587 w 266385"/>
                <a:gd name="connsiteY3" fmla="*/ 168410 h 329951"/>
                <a:gd name="connsiteX4" fmla="*/ 249772 w 266385"/>
                <a:gd name="connsiteY4" fmla="*/ 168410 h 329951"/>
                <a:gd name="connsiteX5" fmla="*/ 251832 w 266385"/>
                <a:gd name="connsiteY5" fmla="*/ 166162 h 329951"/>
                <a:gd name="connsiteX6" fmla="*/ 249772 w 266385"/>
                <a:gd name="connsiteY6" fmla="*/ 163852 h 329951"/>
                <a:gd name="connsiteX7" fmla="*/ 249772 w 266385"/>
                <a:gd name="connsiteY7" fmla="*/ 161604 h 329951"/>
                <a:gd name="connsiteX8" fmla="*/ 245587 w 266385"/>
                <a:gd name="connsiteY8" fmla="*/ 157045 h 329951"/>
                <a:gd name="connsiteX9" fmla="*/ 245587 w 266385"/>
                <a:gd name="connsiteY9" fmla="*/ 147929 h 329951"/>
                <a:gd name="connsiteX10" fmla="*/ 243526 w 266385"/>
                <a:gd name="connsiteY10" fmla="*/ 143433 h 329951"/>
                <a:gd name="connsiteX11" fmla="*/ 237280 w 266385"/>
                <a:gd name="connsiteY11" fmla="*/ 143433 h 329951"/>
                <a:gd name="connsiteX12" fmla="*/ 235156 w 266385"/>
                <a:gd name="connsiteY12" fmla="*/ 145681 h 329951"/>
                <a:gd name="connsiteX13" fmla="*/ 251832 w 266385"/>
                <a:gd name="connsiteY13" fmla="*/ 136564 h 329951"/>
                <a:gd name="connsiteX14" fmla="*/ 253894 w 266385"/>
                <a:gd name="connsiteY14" fmla="*/ 134316 h 329951"/>
                <a:gd name="connsiteX15" fmla="*/ 253894 w 266385"/>
                <a:gd name="connsiteY15" fmla="*/ 122951 h 329951"/>
                <a:gd name="connsiteX16" fmla="*/ 249772 w 266385"/>
                <a:gd name="connsiteY16" fmla="*/ 118393 h 329951"/>
                <a:gd name="connsiteX17" fmla="*/ 247648 w 266385"/>
                <a:gd name="connsiteY17" fmla="*/ 118393 h 329951"/>
                <a:gd name="connsiteX18" fmla="*/ 245587 w 266385"/>
                <a:gd name="connsiteY18" fmla="*/ 120641 h 329951"/>
                <a:gd name="connsiteX19" fmla="*/ 245587 w 266385"/>
                <a:gd name="connsiteY19" fmla="*/ 132006 h 329951"/>
                <a:gd name="connsiteX20" fmla="*/ 247648 w 266385"/>
                <a:gd name="connsiteY20" fmla="*/ 134316 h 329951"/>
                <a:gd name="connsiteX21" fmla="*/ 264324 w 266385"/>
                <a:gd name="connsiteY21" fmla="*/ 282120 h 329951"/>
                <a:gd name="connsiteX22" fmla="*/ 260140 w 266385"/>
                <a:gd name="connsiteY22" fmla="*/ 282120 h 329951"/>
                <a:gd name="connsiteX23" fmla="*/ 258078 w 266385"/>
                <a:gd name="connsiteY23" fmla="*/ 279872 h 329951"/>
                <a:gd name="connsiteX24" fmla="*/ 253894 w 266385"/>
                <a:gd name="connsiteY24" fmla="*/ 277561 h 329951"/>
                <a:gd name="connsiteX25" fmla="*/ 249772 w 266385"/>
                <a:gd name="connsiteY25" fmla="*/ 273003 h 329951"/>
                <a:gd name="connsiteX26" fmla="*/ 249772 w 266385"/>
                <a:gd name="connsiteY26" fmla="*/ 268569 h 329951"/>
                <a:gd name="connsiteX27" fmla="*/ 247648 w 266385"/>
                <a:gd name="connsiteY27" fmla="*/ 261700 h 329951"/>
                <a:gd name="connsiteX28" fmla="*/ 247648 w 266385"/>
                <a:gd name="connsiteY28" fmla="*/ 248088 h 329951"/>
                <a:gd name="connsiteX29" fmla="*/ 239341 w 266385"/>
                <a:gd name="connsiteY29" fmla="*/ 232165 h 329951"/>
                <a:gd name="connsiteX30" fmla="*/ 243526 w 266385"/>
                <a:gd name="connsiteY30" fmla="*/ 213994 h 329951"/>
                <a:gd name="connsiteX31" fmla="*/ 237280 w 266385"/>
                <a:gd name="connsiteY31" fmla="*/ 204877 h 329951"/>
                <a:gd name="connsiteX32" fmla="*/ 239341 w 266385"/>
                <a:gd name="connsiteY32" fmla="*/ 200319 h 329951"/>
                <a:gd name="connsiteX33" fmla="*/ 241402 w 266385"/>
                <a:gd name="connsiteY33" fmla="*/ 198071 h 329951"/>
                <a:gd name="connsiteX34" fmla="*/ 245587 w 266385"/>
                <a:gd name="connsiteY34" fmla="*/ 188954 h 329951"/>
                <a:gd name="connsiteX35" fmla="*/ 245587 w 266385"/>
                <a:gd name="connsiteY35" fmla="*/ 182148 h 329951"/>
                <a:gd name="connsiteX36" fmla="*/ 243526 w 266385"/>
                <a:gd name="connsiteY36" fmla="*/ 179837 h 329951"/>
                <a:gd name="connsiteX37" fmla="*/ 239341 w 266385"/>
                <a:gd name="connsiteY37" fmla="*/ 177589 h 329951"/>
                <a:gd name="connsiteX38" fmla="*/ 233095 w 266385"/>
                <a:gd name="connsiteY38" fmla="*/ 173031 h 329951"/>
                <a:gd name="connsiteX39" fmla="*/ 228910 w 266385"/>
                <a:gd name="connsiteY39" fmla="*/ 170783 h 329951"/>
                <a:gd name="connsiteX40" fmla="*/ 226849 w 266385"/>
                <a:gd name="connsiteY40" fmla="*/ 166224 h 329951"/>
                <a:gd name="connsiteX41" fmla="*/ 226849 w 266385"/>
                <a:gd name="connsiteY41" fmla="*/ 161666 h 329951"/>
                <a:gd name="connsiteX42" fmla="*/ 228910 w 266385"/>
                <a:gd name="connsiteY42" fmla="*/ 157108 h 329951"/>
                <a:gd name="connsiteX43" fmla="*/ 231034 w 266385"/>
                <a:gd name="connsiteY43" fmla="*/ 150301 h 329951"/>
                <a:gd name="connsiteX44" fmla="*/ 231034 w 266385"/>
                <a:gd name="connsiteY44" fmla="*/ 145743 h 329951"/>
                <a:gd name="connsiteX45" fmla="*/ 233095 w 266385"/>
                <a:gd name="connsiteY45" fmla="*/ 138937 h 329951"/>
                <a:gd name="connsiteX46" fmla="*/ 235156 w 266385"/>
                <a:gd name="connsiteY46" fmla="*/ 134378 h 329951"/>
                <a:gd name="connsiteX47" fmla="*/ 235156 w 266385"/>
                <a:gd name="connsiteY47" fmla="*/ 124949 h 329951"/>
                <a:gd name="connsiteX48" fmla="*/ 237280 w 266385"/>
                <a:gd name="connsiteY48" fmla="*/ 120391 h 329951"/>
                <a:gd name="connsiteX49" fmla="*/ 237280 w 266385"/>
                <a:gd name="connsiteY49" fmla="*/ 113585 h 329951"/>
                <a:gd name="connsiteX50" fmla="*/ 197744 w 266385"/>
                <a:gd name="connsiteY50" fmla="*/ 72684 h 329951"/>
                <a:gd name="connsiteX51" fmla="*/ 199805 w 266385"/>
                <a:gd name="connsiteY51" fmla="*/ 70374 h 329951"/>
                <a:gd name="connsiteX52" fmla="*/ 201866 w 266385"/>
                <a:gd name="connsiteY52" fmla="*/ 70374 h 329951"/>
                <a:gd name="connsiteX53" fmla="*/ 203989 w 266385"/>
                <a:gd name="connsiteY53" fmla="*/ 68126 h 329951"/>
                <a:gd name="connsiteX54" fmla="*/ 203989 w 266385"/>
                <a:gd name="connsiteY54" fmla="*/ 65815 h 329951"/>
                <a:gd name="connsiteX55" fmla="*/ 199805 w 266385"/>
                <a:gd name="connsiteY55" fmla="*/ 61320 h 329951"/>
                <a:gd name="connsiteX56" fmla="*/ 112363 w 266385"/>
                <a:gd name="connsiteY56" fmla="*/ 2186 h 329951"/>
                <a:gd name="connsiteX57" fmla="*/ 108240 w 266385"/>
                <a:gd name="connsiteY57" fmla="*/ 2186 h 329951"/>
                <a:gd name="connsiteX58" fmla="*/ 108240 w 266385"/>
                <a:gd name="connsiteY58" fmla="*/ 6744 h 329951"/>
                <a:gd name="connsiteX59" fmla="*/ 110302 w 266385"/>
                <a:gd name="connsiteY59" fmla="*/ 8992 h 329951"/>
                <a:gd name="connsiteX60" fmla="*/ 110302 w 266385"/>
                <a:gd name="connsiteY60" fmla="*/ 13550 h 329951"/>
                <a:gd name="connsiteX61" fmla="*/ 101994 w 266385"/>
                <a:gd name="connsiteY61" fmla="*/ 18109 h 329951"/>
                <a:gd name="connsiteX62" fmla="*/ 95749 w 266385"/>
                <a:gd name="connsiteY62" fmla="*/ 24915 h 329951"/>
                <a:gd name="connsiteX63" fmla="*/ 91564 w 266385"/>
                <a:gd name="connsiteY63" fmla="*/ 31721 h 329951"/>
                <a:gd name="connsiteX64" fmla="*/ 91564 w 266385"/>
                <a:gd name="connsiteY64" fmla="*/ 34032 h 329951"/>
                <a:gd name="connsiteX65" fmla="*/ 93688 w 266385"/>
                <a:gd name="connsiteY65" fmla="*/ 36280 h 329951"/>
                <a:gd name="connsiteX66" fmla="*/ 101994 w 266385"/>
                <a:gd name="connsiteY66" fmla="*/ 36280 h 329951"/>
                <a:gd name="connsiteX67" fmla="*/ 106179 w 266385"/>
                <a:gd name="connsiteY67" fmla="*/ 34032 h 329951"/>
                <a:gd name="connsiteX68" fmla="*/ 108240 w 266385"/>
                <a:gd name="connsiteY68" fmla="*/ 34032 h 329951"/>
                <a:gd name="connsiteX69" fmla="*/ 106179 w 266385"/>
                <a:gd name="connsiteY69" fmla="*/ 36280 h 329951"/>
                <a:gd name="connsiteX70" fmla="*/ 101994 w 266385"/>
                <a:gd name="connsiteY70" fmla="*/ 38528 h 329951"/>
                <a:gd name="connsiteX71" fmla="*/ 95749 w 266385"/>
                <a:gd name="connsiteY71" fmla="*/ 45397 h 329951"/>
                <a:gd name="connsiteX72" fmla="*/ 93688 w 266385"/>
                <a:gd name="connsiteY72" fmla="*/ 45397 h 329951"/>
                <a:gd name="connsiteX73" fmla="*/ 91564 w 266385"/>
                <a:gd name="connsiteY73" fmla="*/ 43086 h 329951"/>
                <a:gd name="connsiteX74" fmla="*/ 87442 w 266385"/>
                <a:gd name="connsiteY74" fmla="*/ 40838 h 329951"/>
                <a:gd name="connsiteX75" fmla="*/ 85318 w 266385"/>
                <a:gd name="connsiteY75" fmla="*/ 40838 h 329951"/>
                <a:gd name="connsiteX76" fmla="*/ 81196 w 266385"/>
                <a:gd name="connsiteY76" fmla="*/ 45397 h 329951"/>
                <a:gd name="connsiteX77" fmla="*/ 81196 w 266385"/>
                <a:gd name="connsiteY77" fmla="*/ 52203 h 329951"/>
                <a:gd name="connsiteX78" fmla="*/ 85318 w 266385"/>
                <a:gd name="connsiteY78" fmla="*/ 56761 h 329951"/>
                <a:gd name="connsiteX79" fmla="*/ 74950 w 266385"/>
                <a:gd name="connsiteY79" fmla="*/ 56761 h 329951"/>
                <a:gd name="connsiteX80" fmla="*/ 74950 w 266385"/>
                <a:gd name="connsiteY80" fmla="*/ 52203 h 329951"/>
                <a:gd name="connsiteX81" fmla="*/ 77011 w 266385"/>
                <a:gd name="connsiteY81" fmla="*/ 49892 h 329951"/>
                <a:gd name="connsiteX82" fmla="*/ 77011 w 266385"/>
                <a:gd name="connsiteY82" fmla="*/ 47644 h 329951"/>
                <a:gd name="connsiteX83" fmla="*/ 79072 w 266385"/>
                <a:gd name="connsiteY83" fmla="*/ 43086 h 329951"/>
                <a:gd name="connsiteX84" fmla="*/ 72826 w 266385"/>
                <a:gd name="connsiteY84" fmla="*/ 45397 h 329951"/>
                <a:gd name="connsiteX85" fmla="*/ 66581 w 266385"/>
                <a:gd name="connsiteY85" fmla="*/ 38528 h 329951"/>
                <a:gd name="connsiteX86" fmla="*/ 64519 w 266385"/>
                <a:gd name="connsiteY86" fmla="*/ 38528 h 329951"/>
                <a:gd name="connsiteX87" fmla="*/ 60335 w 266385"/>
                <a:gd name="connsiteY87" fmla="*/ 43086 h 329951"/>
                <a:gd name="connsiteX88" fmla="*/ 60335 w 266385"/>
                <a:gd name="connsiteY88" fmla="*/ 50017 h 329951"/>
                <a:gd name="connsiteX89" fmla="*/ 58274 w 266385"/>
                <a:gd name="connsiteY89" fmla="*/ 52328 h 329951"/>
                <a:gd name="connsiteX90" fmla="*/ 56213 w 266385"/>
                <a:gd name="connsiteY90" fmla="*/ 52328 h 329951"/>
                <a:gd name="connsiteX91" fmla="*/ 54089 w 266385"/>
                <a:gd name="connsiteY91" fmla="*/ 50017 h 329951"/>
                <a:gd name="connsiteX92" fmla="*/ 54089 w 266385"/>
                <a:gd name="connsiteY92" fmla="*/ 18234 h 329951"/>
                <a:gd name="connsiteX93" fmla="*/ 56213 w 266385"/>
                <a:gd name="connsiteY93" fmla="*/ 13675 h 329951"/>
                <a:gd name="connsiteX94" fmla="*/ 56213 w 266385"/>
                <a:gd name="connsiteY94" fmla="*/ 9117 h 329951"/>
                <a:gd name="connsiteX95" fmla="*/ 58274 w 266385"/>
                <a:gd name="connsiteY95" fmla="*/ 4558 h 329951"/>
                <a:gd name="connsiteX96" fmla="*/ 58274 w 266385"/>
                <a:gd name="connsiteY96" fmla="*/ 2310 h 329951"/>
                <a:gd name="connsiteX97" fmla="*/ 27044 w 266385"/>
                <a:gd name="connsiteY97" fmla="*/ 0 h 329951"/>
                <a:gd name="connsiteX98" fmla="*/ 24983 w 266385"/>
                <a:gd name="connsiteY98" fmla="*/ 9117 h 329951"/>
                <a:gd name="connsiteX99" fmla="*/ 27044 w 266385"/>
                <a:gd name="connsiteY99" fmla="*/ 11365 h 329951"/>
                <a:gd name="connsiteX100" fmla="*/ 29168 w 266385"/>
                <a:gd name="connsiteY100" fmla="*/ 15923 h 329951"/>
                <a:gd name="connsiteX101" fmla="*/ 31229 w 266385"/>
                <a:gd name="connsiteY101" fmla="*/ 18234 h 329951"/>
                <a:gd name="connsiteX102" fmla="*/ 31229 w 266385"/>
                <a:gd name="connsiteY102" fmla="*/ 25040 h 329951"/>
                <a:gd name="connsiteX103" fmla="*/ 33290 w 266385"/>
                <a:gd name="connsiteY103" fmla="*/ 27288 h 329951"/>
                <a:gd name="connsiteX104" fmla="*/ 33290 w 266385"/>
                <a:gd name="connsiteY104" fmla="*/ 36405 h 329951"/>
                <a:gd name="connsiteX105" fmla="*/ 27044 w 266385"/>
                <a:gd name="connsiteY105" fmla="*/ 43211 h 329951"/>
                <a:gd name="connsiteX106" fmla="*/ 22922 w 266385"/>
                <a:gd name="connsiteY106" fmla="*/ 43211 h 329951"/>
                <a:gd name="connsiteX107" fmla="*/ 22922 w 266385"/>
                <a:gd name="connsiteY107" fmla="*/ 47769 h 329951"/>
                <a:gd name="connsiteX108" fmla="*/ 20798 w 266385"/>
                <a:gd name="connsiteY108" fmla="*/ 52328 h 329951"/>
                <a:gd name="connsiteX109" fmla="*/ 20798 w 266385"/>
                <a:gd name="connsiteY109" fmla="*/ 59134 h 329951"/>
                <a:gd name="connsiteX110" fmla="*/ 22922 w 266385"/>
                <a:gd name="connsiteY110" fmla="*/ 59134 h 329951"/>
                <a:gd name="connsiteX111" fmla="*/ 24983 w 266385"/>
                <a:gd name="connsiteY111" fmla="*/ 61444 h 329951"/>
                <a:gd name="connsiteX112" fmla="*/ 31229 w 266385"/>
                <a:gd name="connsiteY112" fmla="*/ 61444 h 329951"/>
                <a:gd name="connsiteX113" fmla="*/ 31229 w 266385"/>
                <a:gd name="connsiteY113" fmla="*/ 68251 h 329951"/>
                <a:gd name="connsiteX114" fmla="*/ 27044 w 266385"/>
                <a:gd name="connsiteY114" fmla="*/ 70499 h 329951"/>
                <a:gd name="connsiteX115" fmla="*/ 29168 w 266385"/>
                <a:gd name="connsiteY115" fmla="*/ 75057 h 329951"/>
                <a:gd name="connsiteX116" fmla="*/ 24983 w 266385"/>
                <a:gd name="connsiteY116" fmla="*/ 75057 h 329951"/>
                <a:gd name="connsiteX117" fmla="*/ 18738 w 266385"/>
                <a:gd name="connsiteY117" fmla="*/ 81863 h 329951"/>
                <a:gd name="connsiteX118" fmla="*/ 16676 w 266385"/>
                <a:gd name="connsiteY118" fmla="*/ 86422 h 329951"/>
                <a:gd name="connsiteX119" fmla="*/ 16676 w 266385"/>
                <a:gd name="connsiteY119" fmla="*/ 93228 h 329951"/>
                <a:gd name="connsiteX120" fmla="*/ 14553 w 266385"/>
                <a:gd name="connsiteY120" fmla="*/ 97786 h 329951"/>
                <a:gd name="connsiteX121" fmla="*/ 10430 w 266385"/>
                <a:gd name="connsiteY121" fmla="*/ 102345 h 329951"/>
                <a:gd name="connsiteX122" fmla="*/ 2061 w 266385"/>
                <a:gd name="connsiteY122" fmla="*/ 106903 h 329951"/>
                <a:gd name="connsiteX123" fmla="*/ 0 w 266385"/>
                <a:gd name="connsiteY123" fmla="*/ 111462 h 329951"/>
                <a:gd name="connsiteX124" fmla="*/ 2061 w 266385"/>
                <a:gd name="connsiteY124" fmla="*/ 116020 h 329951"/>
                <a:gd name="connsiteX125" fmla="*/ 6246 w 266385"/>
                <a:gd name="connsiteY125" fmla="*/ 120516 h 329951"/>
                <a:gd name="connsiteX126" fmla="*/ 6246 w 266385"/>
                <a:gd name="connsiteY126" fmla="*/ 124949 h 329951"/>
                <a:gd name="connsiteX127" fmla="*/ 4185 w 266385"/>
                <a:gd name="connsiteY127" fmla="*/ 129508 h 329951"/>
                <a:gd name="connsiteX128" fmla="*/ 4185 w 266385"/>
                <a:gd name="connsiteY128" fmla="*/ 131756 h 329951"/>
                <a:gd name="connsiteX129" fmla="*/ 6246 w 266385"/>
                <a:gd name="connsiteY129" fmla="*/ 134066 h 329951"/>
                <a:gd name="connsiteX130" fmla="*/ 6246 w 266385"/>
                <a:gd name="connsiteY130" fmla="*/ 138625 h 329951"/>
                <a:gd name="connsiteX131" fmla="*/ 8307 w 266385"/>
                <a:gd name="connsiteY131" fmla="*/ 143183 h 329951"/>
                <a:gd name="connsiteX132" fmla="*/ 8307 w 266385"/>
                <a:gd name="connsiteY132" fmla="*/ 149989 h 329951"/>
                <a:gd name="connsiteX133" fmla="*/ 6246 w 266385"/>
                <a:gd name="connsiteY133" fmla="*/ 152237 h 329951"/>
                <a:gd name="connsiteX134" fmla="*/ 6246 w 266385"/>
                <a:gd name="connsiteY134" fmla="*/ 163602 h 329951"/>
                <a:gd name="connsiteX135" fmla="*/ 10430 w 266385"/>
                <a:gd name="connsiteY135" fmla="*/ 168160 h 329951"/>
                <a:gd name="connsiteX136" fmla="*/ 12492 w 266385"/>
                <a:gd name="connsiteY136" fmla="*/ 168160 h 329951"/>
                <a:gd name="connsiteX137" fmla="*/ 16676 w 266385"/>
                <a:gd name="connsiteY137" fmla="*/ 170471 h 329951"/>
                <a:gd name="connsiteX138" fmla="*/ 24983 w 266385"/>
                <a:gd name="connsiteY138" fmla="*/ 179525 h 329951"/>
                <a:gd name="connsiteX139" fmla="*/ 27044 w 266385"/>
                <a:gd name="connsiteY139" fmla="*/ 184083 h 329951"/>
                <a:gd name="connsiteX140" fmla="*/ 27044 w 266385"/>
                <a:gd name="connsiteY140" fmla="*/ 206813 h 329951"/>
                <a:gd name="connsiteX141" fmla="*/ 29168 w 266385"/>
                <a:gd name="connsiteY141" fmla="*/ 211371 h 329951"/>
                <a:gd name="connsiteX142" fmla="*/ 39536 w 266385"/>
                <a:gd name="connsiteY142" fmla="*/ 225046 h 329951"/>
                <a:gd name="connsiteX143" fmla="*/ 39536 w 266385"/>
                <a:gd name="connsiteY143" fmla="*/ 227294 h 329951"/>
                <a:gd name="connsiteX144" fmla="*/ 37475 w 266385"/>
                <a:gd name="connsiteY144" fmla="*/ 231853 h 329951"/>
                <a:gd name="connsiteX145" fmla="*/ 37475 w 266385"/>
                <a:gd name="connsiteY145" fmla="*/ 234101 h 329951"/>
                <a:gd name="connsiteX146" fmla="*/ 43721 w 266385"/>
                <a:gd name="connsiteY146" fmla="*/ 234101 h 329951"/>
                <a:gd name="connsiteX147" fmla="*/ 47906 w 266385"/>
                <a:gd name="connsiteY147" fmla="*/ 231853 h 329951"/>
                <a:gd name="connsiteX148" fmla="*/ 47906 w 266385"/>
                <a:gd name="connsiteY148" fmla="*/ 238659 h 329951"/>
                <a:gd name="connsiteX149" fmla="*/ 49967 w 266385"/>
                <a:gd name="connsiteY149" fmla="*/ 240969 h 329951"/>
                <a:gd name="connsiteX150" fmla="*/ 56213 w 266385"/>
                <a:gd name="connsiteY150" fmla="*/ 240969 h 329951"/>
                <a:gd name="connsiteX151" fmla="*/ 62459 w 266385"/>
                <a:gd name="connsiteY151" fmla="*/ 247776 h 329951"/>
                <a:gd name="connsiteX152" fmla="*/ 66581 w 266385"/>
                <a:gd name="connsiteY152" fmla="*/ 247776 h 329951"/>
                <a:gd name="connsiteX153" fmla="*/ 70765 w 266385"/>
                <a:gd name="connsiteY153" fmla="*/ 245465 h 329951"/>
                <a:gd name="connsiteX154" fmla="*/ 70765 w 266385"/>
                <a:gd name="connsiteY154" fmla="*/ 252334 h 329951"/>
                <a:gd name="connsiteX155" fmla="*/ 77011 w 266385"/>
                <a:gd name="connsiteY155" fmla="*/ 252334 h 329951"/>
                <a:gd name="connsiteX156" fmla="*/ 83257 w 266385"/>
                <a:gd name="connsiteY156" fmla="*/ 256830 h 329951"/>
                <a:gd name="connsiteX157" fmla="*/ 91564 w 266385"/>
                <a:gd name="connsiteY157" fmla="*/ 256830 h 329951"/>
                <a:gd name="connsiteX158" fmla="*/ 93688 w 266385"/>
                <a:gd name="connsiteY158" fmla="*/ 263699 h 329951"/>
                <a:gd name="connsiteX159" fmla="*/ 104056 w 266385"/>
                <a:gd name="connsiteY159" fmla="*/ 263699 h 329951"/>
                <a:gd name="connsiteX160" fmla="*/ 104056 w 266385"/>
                <a:gd name="connsiteY160" fmla="*/ 261388 h 329951"/>
                <a:gd name="connsiteX161" fmla="*/ 108240 w 266385"/>
                <a:gd name="connsiteY161" fmla="*/ 256830 h 329951"/>
                <a:gd name="connsiteX162" fmla="*/ 110302 w 266385"/>
                <a:gd name="connsiteY162" fmla="*/ 259140 h 329951"/>
                <a:gd name="connsiteX163" fmla="*/ 114486 w 266385"/>
                <a:gd name="connsiteY163" fmla="*/ 261388 h 329951"/>
                <a:gd name="connsiteX164" fmla="*/ 116547 w 266385"/>
                <a:gd name="connsiteY164" fmla="*/ 265947 h 329951"/>
                <a:gd name="connsiteX165" fmla="*/ 120732 w 266385"/>
                <a:gd name="connsiteY165" fmla="*/ 270505 h 329951"/>
                <a:gd name="connsiteX166" fmla="*/ 120732 w 266385"/>
                <a:gd name="connsiteY166" fmla="*/ 293547 h 329951"/>
                <a:gd name="connsiteX167" fmla="*/ 122793 w 266385"/>
                <a:gd name="connsiteY167" fmla="*/ 293547 h 329951"/>
                <a:gd name="connsiteX168" fmla="*/ 124855 w 266385"/>
                <a:gd name="connsiteY168" fmla="*/ 295857 h 329951"/>
                <a:gd name="connsiteX169" fmla="*/ 124855 w 266385"/>
                <a:gd name="connsiteY169" fmla="*/ 300353 h 329951"/>
                <a:gd name="connsiteX170" fmla="*/ 122793 w 266385"/>
                <a:gd name="connsiteY170" fmla="*/ 302663 h 329951"/>
                <a:gd name="connsiteX171" fmla="*/ 122793 w 266385"/>
                <a:gd name="connsiteY171" fmla="*/ 304911 h 329951"/>
                <a:gd name="connsiteX172" fmla="*/ 120732 w 266385"/>
                <a:gd name="connsiteY172" fmla="*/ 307222 h 329951"/>
                <a:gd name="connsiteX173" fmla="*/ 120732 w 266385"/>
                <a:gd name="connsiteY173" fmla="*/ 309470 h 329951"/>
                <a:gd name="connsiteX174" fmla="*/ 126978 w 266385"/>
                <a:gd name="connsiteY174" fmla="*/ 316276 h 329951"/>
                <a:gd name="connsiteX175" fmla="*/ 131100 w 266385"/>
                <a:gd name="connsiteY175" fmla="*/ 318587 h 329951"/>
                <a:gd name="connsiteX176" fmla="*/ 129039 w 266385"/>
                <a:gd name="connsiteY176" fmla="*/ 325393 h 329951"/>
                <a:gd name="connsiteX177" fmla="*/ 141531 w 266385"/>
                <a:gd name="connsiteY177" fmla="*/ 325393 h 329951"/>
                <a:gd name="connsiteX178" fmla="*/ 143592 w 266385"/>
                <a:gd name="connsiteY178" fmla="*/ 323145 h 329951"/>
                <a:gd name="connsiteX179" fmla="*/ 145715 w 266385"/>
                <a:gd name="connsiteY179" fmla="*/ 323145 h 329951"/>
                <a:gd name="connsiteX180" fmla="*/ 149838 w 266385"/>
                <a:gd name="connsiteY180" fmla="*/ 318587 h 329951"/>
                <a:gd name="connsiteX181" fmla="*/ 154023 w 266385"/>
                <a:gd name="connsiteY181" fmla="*/ 318587 h 329951"/>
                <a:gd name="connsiteX182" fmla="*/ 158207 w 266385"/>
                <a:gd name="connsiteY182" fmla="*/ 320834 h 329951"/>
                <a:gd name="connsiteX183" fmla="*/ 160268 w 266385"/>
                <a:gd name="connsiteY183" fmla="*/ 325393 h 329951"/>
                <a:gd name="connsiteX184" fmla="*/ 164390 w 266385"/>
                <a:gd name="connsiteY184" fmla="*/ 327641 h 329951"/>
                <a:gd name="connsiteX185" fmla="*/ 166514 w 266385"/>
                <a:gd name="connsiteY185" fmla="*/ 329951 h 329951"/>
                <a:gd name="connsiteX186" fmla="*/ 170636 w 266385"/>
                <a:gd name="connsiteY186" fmla="*/ 329951 h 329951"/>
                <a:gd name="connsiteX187" fmla="*/ 176882 w 266385"/>
                <a:gd name="connsiteY187" fmla="*/ 323145 h 329951"/>
                <a:gd name="connsiteX188" fmla="*/ 179006 w 266385"/>
                <a:gd name="connsiteY188" fmla="*/ 323145 h 329951"/>
                <a:gd name="connsiteX189" fmla="*/ 181067 w 266385"/>
                <a:gd name="connsiteY189" fmla="*/ 325393 h 329951"/>
                <a:gd name="connsiteX190" fmla="*/ 185252 w 266385"/>
                <a:gd name="connsiteY190" fmla="*/ 327641 h 329951"/>
                <a:gd name="connsiteX191" fmla="*/ 191498 w 266385"/>
                <a:gd name="connsiteY191" fmla="*/ 327641 h 329951"/>
                <a:gd name="connsiteX192" fmla="*/ 195620 w 266385"/>
                <a:gd name="connsiteY192" fmla="*/ 323145 h 329951"/>
                <a:gd name="connsiteX193" fmla="*/ 199805 w 266385"/>
                <a:gd name="connsiteY193" fmla="*/ 320834 h 329951"/>
                <a:gd name="connsiteX194" fmla="*/ 201866 w 266385"/>
                <a:gd name="connsiteY194" fmla="*/ 316276 h 329951"/>
                <a:gd name="connsiteX195" fmla="*/ 203989 w 266385"/>
                <a:gd name="connsiteY195" fmla="*/ 314028 h 329951"/>
                <a:gd name="connsiteX196" fmla="*/ 212296 w 266385"/>
                <a:gd name="connsiteY196" fmla="*/ 314028 h 329951"/>
                <a:gd name="connsiteX197" fmla="*/ 214357 w 266385"/>
                <a:gd name="connsiteY197" fmla="*/ 316276 h 329951"/>
                <a:gd name="connsiteX198" fmla="*/ 214357 w 266385"/>
                <a:gd name="connsiteY198" fmla="*/ 318524 h 329951"/>
                <a:gd name="connsiteX199" fmla="*/ 218542 w 266385"/>
                <a:gd name="connsiteY199" fmla="*/ 318524 h 329951"/>
                <a:gd name="connsiteX200" fmla="*/ 222664 w 266385"/>
                <a:gd name="connsiteY200" fmla="*/ 316214 h 329951"/>
                <a:gd name="connsiteX201" fmla="*/ 226849 w 266385"/>
                <a:gd name="connsiteY201" fmla="*/ 311718 h 329951"/>
                <a:gd name="connsiteX202" fmla="*/ 228910 w 266385"/>
                <a:gd name="connsiteY202" fmla="*/ 311718 h 329951"/>
                <a:gd name="connsiteX203" fmla="*/ 239341 w 266385"/>
                <a:gd name="connsiteY203" fmla="*/ 309407 h 329951"/>
                <a:gd name="connsiteX204" fmla="*/ 266385 w 266385"/>
                <a:gd name="connsiteY204" fmla="*/ 288926 h 329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266385" h="329951">
                  <a:moveTo>
                    <a:pt x="235156" y="159356"/>
                  </a:moveTo>
                  <a:lnTo>
                    <a:pt x="239341" y="161604"/>
                  </a:lnTo>
                  <a:lnTo>
                    <a:pt x="241402" y="166162"/>
                  </a:lnTo>
                  <a:lnTo>
                    <a:pt x="245587" y="168410"/>
                  </a:lnTo>
                  <a:lnTo>
                    <a:pt x="249772" y="168410"/>
                  </a:lnTo>
                  <a:lnTo>
                    <a:pt x="251832" y="166162"/>
                  </a:lnTo>
                  <a:lnTo>
                    <a:pt x="249772" y="163852"/>
                  </a:lnTo>
                  <a:lnTo>
                    <a:pt x="249772" y="161604"/>
                  </a:lnTo>
                  <a:lnTo>
                    <a:pt x="245587" y="157045"/>
                  </a:lnTo>
                  <a:lnTo>
                    <a:pt x="245587" y="147929"/>
                  </a:lnTo>
                  <a:lnTo>
                    <a:pt x="243526" y="143433"/>
                  </a:lnTo>
                  <a:lnTo>
                    <a:pt x="237280" y="143433"/>
                  </a:lnTo>
                  <a:lnTo>
                    <a:pt x="235156" y="145681"/>
                  </a:lnTo>
                  <a:close/>
                  <a:moveTo>
                    <a:pt x="251832" y="136564"/>
                  </a:moveTo>
                  <a:lnTo>
                    <a:pt x="253894" y="134316"/>
                  </a:lnTo>
                  <a:lnTo>
                    <a:pt x="253894" y="122951"/>
                  </a:lnTo>
                  <a:lnTo>
                    <a:pt x="249772" y="118393"/>
                  </a:lnTo>
                  <a:lnTo>
                    <a:pt x="247648" y="118393"/>
                  </a:lnTo>
                  <a:lnTo>
                    <a:pt x="245587" y="120641"/>
                  </a:lnTo>
                  <a:lnTo>
                    <a:pt x="245587" y="132006"/>
                  </a:lnTo>
                  <a:lnTo>
                    <a:pt x="247648" y="134316"/>
                  </a:lnTo>
                  <a:close/>
                  <a:moveTo>
                    <a:pt x="264324" y="282120"/>
                  </a:moveTo>
                  <a:lnTo>
                    <a:pt x="260140" y="282120"/>
                  </a:lnTo>
                  <a:lnTo>
                    <a:pt x="258078" y="279872"/>
                  </a:lnTo>
                  <a:lnTo>
                    <a:pt x="253894" y="277561"/>
                  </a:lnTo>
                  <a:lnTo>
                    <a:pt x="249772" y="273003"/>
                  </a:lnTo>
                  <a:lnTo>
                    <a:pt x="249772" y="268569"/>
                  </a:lnTo>
                  <a:lnTo>
                    <a:pt x="247648" y="261700"/>
                  </a:lnTo>
                  <a:lnTo>
                    <a:pt x="247648" y="248088"/>
                  </a:lnTo>
                  <a:lnTo>
                    <a:pt x="239341" y="232165"/>
                  </a:lnTo>
                  <a:lnTo>
                    <a:pt x="243526" y="213994"/>
                  </a:lnTo>
                  <a:lnTo>
                    <a:pt x="237280" y="204877"/>
                  </a:lnTo>
                  <a:lnTo>
                    <a:pt x="239341" y="200319"/>
                  </a:lnTo>
                  <a:lnTo>
                    <a:pt x="241402" y="198071"/>
                  </a:lnTo>
                  <a:lnTo>
                    <a:pt x="245587" y="188954"/>
                  </a:lnTo>
                  <a:lnTo>
                    <a:pt x="245587" y="182148"/>
                  </a:lnTo>
                  <a:lnTo>
                    <a:pt x="243526" y="179837"/>
                  </a:lnTo>
                  <a:lnTo>
                    <a:pt x="239341" y="177589"/>
                  </a:lnTo>
                  <a:lnTo>
                    <a:pt x="233095" y="173031"/>
                  </a:lnTo>
                  <a:lnTo>
                    <a:pt x="228910" y="170783"/>
                  </a:lnTo>
                  <a:lnTo>
                    <a:pt x="226849" y="166224"/>
                  </a:lnTo>
                  <a:lnTo>
                    <a:pt x="226849" y="161666"/>
                  </a:lnTo>
                  <a:lnTo>
                    <a:pt x="228910" y="157108"/>
                  </a:lnTo>
                  <a:lnTo>
                    <a:pt x="231034" y="150301"/>
                  </a:lnTo>
                  <a:lnTo>
                    <a:pt x="231034" y="145743"/>
                  </a:lnTo>
                  <a:lnTo>
                    <a:pt x="233095" y="138937"/>
                  </a:lnTo>
                  <a:lnTo>
                    <a:pt x="235156" y="134378"/>
                  </a:lnTo>
                  <a:lnTo>
                    <a:pt x="235156" y="124949"/>
                  </a:lnTo>
                  <a:lnTo>
                    <a:pt x="237280" y="120391"/>
                  </a:lnTo>
                  <a:lnTo>
                    <a:pt x="237280" y="113585"/>
                  </a:lnTo>
                  <a:lnTo>
                    <a:pt x="197744" y="72684"/>
                  </a:lnTo>
                  <a:lnTo>
                    <a:pt x="199805" y="70374"/>
                  </a:lnTo>
                  <a:lnTo>
                    <a:pt x="201866" y="70374"/>
                  </a:lnTo>
                  <a:lnTo>
                    <a:pt x="203989" y="68126"/>
                  </a:lnTo>
                  <a:lnTo>
                    <a:pt x="203989" y="65815"/>
                  </a:lnTo>
                  <a:lnTo>
                    <a:pt x="199805" y="61320"/>
                  </a:lnTo>
                  <a:lnTo>
                    <a:pt x="112363" y="2186"/>
                  </a:lnTo>
                  <a:lnTo>
                    <a:pt x="108240" y="2186"/>
                  </a:lnTo>
                  <a:lnTo>
                    <a:pt x="108240" y="6744"/>
                  </a:lnTo>
                  <a:lnTo>
                    <a:pt x="110302" y="8992"/>
                  </a:lnTo>
                  <a:lnTo>
                    <a:pt x="110302" y="13550"/>
                  </a:lnTo>
                  <a:lnTo>
                    <a:pt x="101994" y="18109"/>
                  </a:lnTo>
                  <a:lnTo>
                    <a:pt x="95749" y="24915"/>
                  </a:lnTo>
                  <a:lnTo>
                    <a:pt x="91564" y="31721"/>
                  </a:lnTo>
                  <a:lnTo>
                    <a:pt x="91564" y="34032"/>
                  </a:lnTo>
                  <a:lnTo>
                    <a:pt x="93688" y="36280"/>
                  </a:lnTo>
                  <a:lnTo>
                    <a:pt x="101994" y="36280"/>
                  </a:lnTo>
                  <a:lnTo>
                    <a:pt x="106179" y="34032"/>
                  </a:lnTo>
                  <a:lnTo>
                    <a:pt x="108240" y="34032"/>
                  </a:lnTo>
                  <a:lnTo>
                    <a:pt x="106179" y="36280"/>
                  </a:lnTo>
                  <a:lnTo>
                    <a:pt x="101994" y="38528"/>
                  </a:lnTo>
                  <a:lnTo>
                    <a:pt x="95749" y="45397"/>
                  </a:lnTo>
                  <a:lnTo>
                    <a:pt x="93688" y="45397"/>
                  </a:lnTo>
                  <a:lnTo>
                    <a:pt x="91564" y="43086"/>
                  </a:lnTo>
                  <a:lnTo>
                    <a:pt x="87442" y="40838"/>
                  </a:lnTo>
                  <a:lnTo>
                    <a:pt x="85318" y="40838"/>
                  </a:lnTo>
                  <a:lnTo>
                    <a:pt x="81196" y="45397"/>
                  </a:lnTo>
                  <a:lnTo>
                    <a:pt x="81196" y="52203"/>
                  </a:lnTo>
                  <a:lnTo>
                    <a:pt x="85318" y="56761"/>
                  </a:lnTo>
                  <a:lnTo>
                    <a:pt x="74950" y="56761"/>
                  </a:lnTo>
                  <a:lnTo>
                    <a:pt x="74950" y="52203"/>
                  </a:lnTo>
                  <a:lnTo>
                    <a:pt x="77011" y="49892"/>
                  </a:lnTo>
                  <a:lnTo>
                    <a:pt x="77011" y="47644"/>
                  </a:lnTo>
                  <a:lnTo>
                    <a:pt x="79072" y="43086"/>
                  </a:lnTo>
                  <a:lnTo>
                    <a:pt x="72826" y="45397"/>
                  </a:lnTo>
                  <a:lnTo>
                    <a:pt x="66581" y="38528"/>
                  </a:lnTo>
                  <a:lnTo>
                    <a:pt x="64519" y="38528"/>
                  </a:lnTo>
                  <a:lnTo>
                    <a:pt x="60335" y="43086"/>
                  </a:lnTo>
                  <a:lnTo>
                    <a:pt x="60335" y="50017"/>
                  </a:lnTo>
                  <a:lnTo>
                    <a:pt x="58274" y="52328"/>
                  </a:lnTo>
                  <a:lnTo>
                    <a:pt x="56213" y="52328"/>
                  </a:lnTo>
                  <a:lnTo>
                    <a:pt x="54089" y="50017"/>
                  </a:lnTo>
                  <a:lnTo>
                    <a:pt x="54089" y="18234"/>
                  </a:lnTo>
                  <a:lnTo>
                    <a:pt x="56213" y="13675"/>
                  </a:lnTo>
                  <a:lnTo>
                    <a:pt x="56213" y="9117"/>
                  </a:lnTo>
                  <a:lnTo>
                    <a:pt x="58274" y="4558"/>
                  </a:lnTo>
                  <a:lnTo>
                    <a:pt x="58274" y="2310"/>
                  </a:lnTo>
                  <a:lnTo>
                    <a:pt x="27044" y="0"/>
                  </a:lnTo>
                  <a:lnTo>
                    <a:pt x="24983" y="9117"/>
                  </a:lnTo>
                  <a:lnTo>
                    <a:pt x="27044" y="11365"/>
                  </a:lnTo>
                  <a:lnTo>
                    <a:pt x="29168" y="15923"/>
                  </a:lnTo>
                  <a:lnTo>
                    <a:pt x="31229" y="18234"/>
                  </a:lnTo>
                  <a:lnTo>
                    <a:pt x="31229" y="25040"/>
                  </a:lnTo>
                  <a:lnTo>
                    <a:pt x="33290" y="27288"/>
                  </a:lnTo>
                  <a:lnTo>
                    <a:pt x="33290" y="36405"/>
                  </a:lnTo>
                  <a:lnTo>
                    <a:pt x="27044" y="43211"/>
                  </a:lnTo>
                  <a:lnTo>
                    <a:pt x="22922" y="43211"/>
                  </a:lnTo>
                  <a:lnTo>
                    <a:pt x="22922" y="47769"/>
                  </a:lnTo>
                  <a:lnTo>
                    <a:pt x="20798" y="52328"/>
                  </a:lnTo>
                  <a:lnTo>
                    <a:pt x="20798" y="59134"/>
                  </a:lnTo>
                  <a:lnTo>
                    <a:pt x="22922" y="59134"/>
                  </a:lnTo>
                  <a:lnTo>
                    <a:pt x="24983" y="61444"/>
                  </a:lnTo>
                  <a:lnTo>
                    <a:pt x="31229" y="61444"/>
                  </a:lnTo>
                  <a:lnTo>
                    <a:pt x="31229" y="68251"/>
                  </a:lnTo>
                  <a:lnTo>
                    <a:pt x="27044" y="70499"/>
                  </a:lnTo>
                  <a:lnTo>
                    <a:pt x="29168" y="75057"/>
                  </a:lnTo>
                  <a:lnTo>
                    <a:pt x="24983" y="75057"/>
                  </a:lnTo>
                  <a:lnTo>
                    <a:pt x="18738" y="81863"/>
                  </a:lnTo>
                  <a:lnTo>
                    <a:pt x="16676" y="86422"/>
                  </a:lnTo>
                  <a:lnTo>
                    <a:pt x="16676" y="93228"/>
                  </a:lnTo>
                  <a:lnTo>
                    <a:pt x="14553" y="97786"/>
                  </a:lnTo>
                  <a:lnTo>
                    <a:pt x="10430" y="102345"/>
                  </a:lnTo>
                  <a:lnTo>
                    <a:pt x="2061" y="106903"/>
                  </a:lnTo>
                  <a:lnTo>
                    <a:pt x="0" y="111462"/>
                  </a:lnTo>
                  <a:lnTo>
                    <a:pt x="2061" y="116020"/>
                  </a:lnTo>
                  <a:lnTo>
                    <a:pt x="6246" y="120516"/>
                  </a:lnTo>
                  <a:lnTo>
                    <a:pt x="6246" y="124949"/>
                  </a:lnTo>
                  <a:lnTo>
                    <a:pt x="4185" y="129508"/>
                  </a:lnTo>
                  <a:lnTo>
                    <a:pt x="4185" y="131756"/>
                  </a:lnTo>
                  <a:lnTo>
                    <a:pt x="6246" y="134066"/>
                  </a:lnTo>
                  <a:lnTo>
                    <a:pt x="6246" y="138625"/>
                  </a:lnTo>
                  <a:lnTo>
                    <a:pt x="8307" y="143183"/>
                  </a:lnTo>
                  <a:lnTo>
                    <a:pt x="8307" y="149989"/>
                  </a:lnTo>
                  <a:lnTo>
                    <a:pt x="6246" y="152237"/>
                  </a:lnTo>
                  <a:lnTo>
                    <a:pt x="6246" y="163602"/>
                  </a:lnTo>
                  <a:lnTo>
                    <a:pt x="10430" y="168160"/>
                  </a:lnTo>
                  <a:lnTo>
                    <a:pt x="12492" y="168160"/>
                  </a:lnTo>
                  <a:lnTo>
                    <a:pt x="16676" y="170471"/>
                  </a:lnTo>
                  <a:lnTo>
                    <a:pt x="24983" y="179525"/>
                  </a:lnTo>
                  <a:lnTo>
                    <a:pt x="27044" y="184083"/>
                  </a:lnTo>
                  <a:lnTo>
                    <a:pt x="27044" y="206813"/>
                  </a:lnTo>
                  <a:lnTo>
                    <a:pt x="29168" y="211371"/>
                  </a:lnTo>
                  <a:lnTo>
                    <a:pt x="39536" y="225046"/>
                  </a:lnTo>
                  <a:lnTo>
                    <a:pt x="39536" y="227294"/>
                  </a:lnTo>
                  <a:lnTo>
                    <a:pt x="37475" y="231853"/>
                  </a:lnTo>
                  <a:lnTo>
                    <a:pt x="37475" y="234101"/>
                  </a:lnTo>
                  <a:lnTo>
                    <a:pt x="43721" y="234101"/>
                  </a:lnTo>
                  <a:lnTo>
                    <a:pt x="47906" y="231853"/>
                  </a:lnTo>
                  <a:lnTo>
                    <a:pt x="47906" y="238659"/>
                  </a:lnTo>
                  <a:lnTo>
                    <a:pt x="49967" y="240969"/>
                  </a:lnTo>
                  <a:lnTo>
                    <a:pt x="56213" y="240969"/>
                  </a:lnTo>
                  <a:lnTo>
                    <a:pt x="62459" y="247776"/>
                  </a:lnTo>
                  <a:lnTo>
                    <a:pt x="66581" y="247776"/>
                  </a:lnTo>
                  <a:lnTo>
                    <a:pt x="70765" y="245465"/>
                  </a:lnTo>
                  <a:lnTo>
                    <a:pt x="70765" y="252334"/>
                  </a:lnTo>
                  <a:lnTo>
                    <a:pt x="77011" y="252334"/>
                  </a:lnTo>
                  <a:lnTo>
                    <a:pt x="83257" y="256830"/>
                  </a:lnTo>
                  <a:lnTo>
                    <a:pt x="91564" y="256830"/>
                  </a:lnTo>
                  <a:lnTo>
                    <a:pt x="93688" y="263699"/>
                  </a:lnTo>
                  <a:lnTo>
                    <a:pt x="104056" y="263699"/>
                  </a:lnTo>
                  <a:lnTo>
                    <a:pt x="104056" y="261388"/>
                  </a:lnTo>
                  <a:lnTo>
                    <a:pt x="108240" y="256830"/>
                  </a:lnTo>
                  <a:lnTo>
                    <a:pt x="110302" y="259140"/>
                  </a:lnTo>
                  <a:lnTo>
                    <a:pt x="114486" y="261388"/>
                  </a:lnTo>
                  <a:lnTo>
                    <a:pt x="116547" y="265947"/>
                  </a:lnTo>
                  <a:lnTo>
                    <a:pt x="120732" y="270505"/>
                  </a:lnTo>
                  <a:lnTo>
                    <a:pt x="120732" y="293547"/>
                  </a:lnTo>
                  <a:lnTo>
                    <a:pt x="122793" y="293547"/>
                  </a:lnTo>
                  <a:lnTo>
                    <a:pt x="124855" y="295857"/>
                  </a:lnTo>
                  <a:lnTo>
                    <a:pt x="124855" y="300353"/>
                  </a:lnTo>
                  <a:lnTo>
                    <a:pt x="122793" y="302663"/>
                  </a:lnTo>
                  <a:lnTo>
                    <a:pt x="122793" y="304911"/>
                  </a:lnTo>
                  <a:lnTo>
                    <a:pt x="120732" y="307222"/>
                  </a:lnTo>
                  <a:lnTo>
                    <a:pt x="120732" y="309470"/>
                  </a:lnTo>
                  <a:lnTo>
                    <a:pt x="126978" y="316276"/>
                  </a:lnTo>
                  <a:lnTo>
                    <a:pt x="131100" y="318587"/>
                  </a:lnTo>
                  <a:lnTo>
                    <a:pt x="129039" y="325393"/>
                  </a:lnTo>
                  <a:lnTo>
                    <a:pt x="141531" y="325393"/>
                  </a:lnTo>
                  <a:lnTo>
                    <a:pt x="143592" y="323145"/>
                  </a:lnTo>
                  <a:lnTo>
                    <a:pt x="145715" y="323145"/>
                  </a:lnTo>
                  <a:lnTo>
                    <a:pt x="149838" y="318587"/>
                  </a:lnTo>
                  <a:lnTo>
                    <a:pt x="154023" y="318587"/>
                  </a:lnTo>
                  <a:lnTo>
                    <a:pt x="158207" y="320834"/>
                  </a:lnTo>
                  <a:lnTo>
                    <a:pt x="160268" y="325393"/>
                  </a:lnTo>
                  <a:lnTo>
                    <a:pt x="164390" y="327641"/>
                  </a:lnTo>
                  <a:lnTo>
                    <a:pt x="166514" y="329951"/>
                  </a:lnTo>
                  <a:lnTo>
                    <a:pt x="170636" y="329951"/>
                  </a:lnTo>
                  <a:lnTo>
                    <a:pt x="176882" y="323145"/>
                  </a:lnTo>
                  <a:lnTo>
                    <a:pt x="179006" y="323145"/>
                  </a:lnTo>
                  <a:lnTo>
                    <a:pt x="181067" y="325393"/>
                  </a:lnTo>
                  <a:lnTo>
                    <a:pt x="185252" y="327641"/>
                  </a:lnTo>
                  <a:lnTo>
                    <a:pt x="191498" y="327641"/>
                  </a:lnTo>
                  <a:lnTo>
                    <a:pt x="195620" y="323145"/>
                  </a:lnTo>
                  <a:lnTo>
                    <a:pt x="199805" y="320834"/>
                  </a:lnTo>
                  <a:lnTo>
                    <a:pt x="201866" y="316276"/>
                  </a:lnTo>
                  <a:lnTo>
                    <a:pt x="203989" y="314028"/>
                  </a:lnTo>
                  <a:lnTo>
                    <a:pt x="212296" y="314028"/>
                  </a:lnTo>
                  <a:lnTo>
                    <a:pt x="214357" y="316276"/>
                  </a:lnTo>
                  <a:lnTo>
                    <a:pt x="214357" y="318524"/>
                  </a:lnTo>
                  <a:lnTo>
                    <a:pt x="218542" y="318524"/>
                  </a:lnTo>
                  <a:lnTo>
                    <a:pt x="222664" y="316214"/>
                  </a:lnTo>
                  <a:lnTo>
                    <a:pt x="226849" y="311718"/>
                  </a:lnTo>
                  <a:lnTo>
                    <a:pt x="228910" y="311718"/>
                  </a:lnTo>
                  <a:lnTo>
                    <a:pt x="239341" y="309407"/>
                  </a:lnTo>
                  <a:lnTo>
                    <a:pt x="266385" y="288926"/>
                  </a:lnTo>
                  <a:close/>
                </a:path>
              </a:pathLst>
            </a:custGeom>
            <a:noFill/>
            <a:ln w="1561" cap="flat">
              <a:solidFill>
                <a:srgbClr val="FFFFFF"/>
              </a:solidFill>
              <a:prstDash val="solid"/>
              <a:round/>
            </a:ln>
          </p:spPr>
          <p:txBody>
            <a:bodyPr rtlCol="0" anchor="ctr"/>
            <a:lstStyle/>
            <a:p>
              <a:endParaRPr lang="en-US" noProof="0" dirty="0"/>
            </a:p>
          </p:txBody>
        </p:sp>
        <p:sp>
          <p:nvSpPr>
            <p:cNvPr id="4913" name="Serbest Form 4912">
              <a:extLst>
                <a:ext uri="{FF2B5EF4-FFF2-40B4-BE49-F238E27FC236}">
                  <a16:creationId xmlns:a16="http://schemas.microsoft.com/office/drawing/2014/main" id="{DA09EE15-33EE-3C4F-B58A-54A282956D2A}"/>
                </a:ext>
              </a:extLst>
            </p:cNvPr>
            <p:cNvSpPr/>
            <p:nvPr/>
          </p:nvSpPr>
          <p:spPr>
            <a:xfrm>
              <a:off x="7275540" y="1273380"/>
              <a:ext cx="202927" cy="139498"/>
            </a:xfrm>
            <a:custGeom>
              <a:avLst/>
              <a:gdLst>
                <a:gd name="connsiteX0" fmla="*/ 194121 w 202927"/>
                <a:gd name="connsiteY0" fmla="*/ 108214 h 139498"/>
                <a:gd name="connsiteX1" fmla="*/ 189686 w 202927"/>
                <a:gd name="connsiteY1" fmla="*/ 98598 h 139498"/>
                <a:gd name="connsiteX2" fmla="*/ 189686 w 202927"/>
                <a:gd name="connsiteY2" fmla="*/ 81801 h 139498"/>
                <a:gd name="connsiteX3" fmla="*/ 187501 w 202927"/>
                <a:gd name="connsiteY3" fmla="*/ 79366 h 139498"/>
                <a:gd name="connsiteX4" fmla="*/ 183128 w 202927"/>
                <a:gd name="connsiteY4" fmla="*/ 76993 h 139498"/>
                <a:gd name="connsiteX5" fmla="*/ 180880 w 202927"/>
                <a:gd name="connsiteY5" fmla="*/ 76993 h 139498"/>
                <a:gd name="connsiteX6" fmla="*/ 176445 w 202927"/>
                <a:gd name="connsiteY6" fmla="*/ 74557 h 139498"/>
                <a:gd name="connsiteX7" fmla="*/ 167639 w 202927"/>
                <a:gd name="connsiteY7" fmla="*/ 74557 h 139498"/>
                <a:gd name="connsiteX8" fmla="*/ 165453 w 202927"/>
                <a:gd name="connsiteY8" fmla="*/ 76993 h 139498"/>
                <a:gd name="connsiteX9" fmla="*/ 161018 w 202927"/>
                <a:gd name="connsiteY9" fmla="*/ 76993 h 139498"/>
                <a:gd name="connsiteX10" fmla="*/ 156646 w 202927"/>
                <a:gd name="connsiteY10" fmla="*/ 72185 h 139498"/>
                <a:gd name="connsiteX11" fmla="*/ 156646 w 202927"/>
                <a:gd name="connsiteY11" fmla="*/ 67376 h 139498"/>
                <a:gd name="connsiteX12" fmla="*/ 158832 w 202927"/>
                <a:gd name="connsiteY12" fmla="*/ 62568 h 139498"/>
                <a:gd name="connsiteX13" fmla="*/ 158832 w 202927"/>
                <a:gd name="connsiteY13" fmla="*/ 57698 h 139498"/>
                <a:gd name="connsiteX14" fmla="*/ 152211 w 202927"/>
                <a:gd name="connsiteY14" fmla="*/ 57698 h 139498"/>
                <a:gd name="connsiteX15" fmla="*/ 152211 w 202927"/>
                <a:gd name="connsiteY15" fmla="*/ 48081 h 139498"/>
                <a:gd name="connsiteX16" fmla="*/ 145591 w 202927"/>
                <a:gd name="connsiteY16" fmla="*/ 45709 h 139498"/>
                <a:gd name="connsiteX17" fmla="*/ 141156 w 202927"/>
                <a:gd name="connsiteY17" fmla="*/ 50517 h 139498"/>
                <a:gd name="connsiteX18" fmla="*/ 125729 w 202927"/>
                <a:gd name="connsiteY18" fmla="*/ 50517 h 139498"/>
                <a:gd name="connsiteX19" fmla="*/ 123543 w 202927"/>
                <a:gd name="connsiteY19" fmla="*/ 52890 h 139498"/>
                <a:gd name="connsiteX20" fmla="*/ 119108 w 202927"/>
                <a:gd name="connsiteY20" fmla="*/ 55325 h 139498"/>
                <a:gd name="connsiteX21" fmla="*/ 114674 w 202927"/>
                <a:gd name="connsiteY21" fmla="*/ 55325 h 139498"/>
                <a:gd name="connsiteX22" fmla="*/ 114674 w 202927"/>
                <a:gd name="connsiteY22" fmla="*/ 52890 h 139498"/>
                <a:gd name="connsiteX23" fmla="*/ 112488 w 202927"/>
                <a:gd name="connsiteY23" fmla="*/ 52890 h 139498"/>
                <a:gd name="connsiteX24" fmla="*/ 108116 w 202927"/>
                <a:gd name="connsiteY24" fmla="*/ 55325 h 139498"/>
                <a:gd name="connsiteX25" fmla="*/ 97061 w 202927"/>
                <a:gd name="connsiteY25" fmla="*/ 43273 h 139498"/>
                <a:gd name="connsiteX26" fmla="*/ 94875 w 202927"/>
                <a:gd name="connsiteY26" fmla="*/ 45709 h 139498"/>
                <a:gd name="connsiteX27" fmla="*/ 90440 w 202927"/>
                <a:gd name="connsiteY27" fmla="*/ 48081 h 139498"/>
                <a:gd name="connsiteX28" fmla="*/ 88254 w 202927"/>
                <a:gd name="connsiteY28" fmla="*/ 50517 h 139498"/>
                <a:gd name="connsiteX29" fmla="*/ 81633 w 202927"/>
                <a:gd name="connsiteY29" fmla="*/ 50517 h 139498"/>
                <a:gd name="connsiteX30" fmla="*/ 77199 w 202927"/>
                <a:gd name="connsiteY30" fmla="*/ 45709 h 139498"/>
                <a:gd name="connsiteX31" fmla="*/ 68392 w 202927"/>
                <a:gd name="connsiteY31" fmla="*/ 45709 h 139498"/>
                <a:gd name="connsiteX32" fmla="*/ 63957 w 202927"/>
                <a:gd name="connsiteY32" fmla="*/ 43273 h 139498"/>
                <a:gd name="connsiteX33" fmla="*/ 57337 w 202927"/>
                <a:gd name="connsiteY33" fmla="*/ 43273 h 139498"/>
                <a:gd name="connsiteX34" fmla="*/ 55151 w 202927"/>
                <a:gd name="connsiteY34" fmla="*/ 45709 h 139498"/>
                <a:gd name="connsiteX35" fmla="*/ 50716 w 202927"/>
                <a:gd name="connsiteY35" fmla="*/ 45709 h 139498"/>
                <a:gd name="connsiteX36" fmla="*/ 46344 w 202927"/>
                <a:gd name="connsiteY36" fmla="*/ 48081 h 139498"/>
                <a:gd name="connsiteX37" fmla="*/ 44096 w 202927"/>
                <a:gd name="connsiteY37" fmla="*/ 45709 h 139498"/>
                <a:gd name="connsiteX38" fmla="*/ 44096 w 202927"/>
                <a:gd name="connsiteY38" fmla="*/ 43273 h 139498"/>
                <a:gd name="connsiteX39" fmla="*/ 41910 w 202927"/>
                <a:gd name="connsiteY39" fmla="*/ 40900 h 139498"/>
                <a:gd name="connsiteX40" fmla="*/ 41910 w 202927"/>
                <a:gd name="connsiteY40" fmla="*/ 36092 h 139498"/>
                <a:gd name="connsiteX41" fmla="*/ 46344 w 202927"/>
                <a:gd name="connsiteY41" fmla="*/ 33657 h 139498"/>
                <a:gd name="connsiteX42" fmla="*/ 48530 w 202927"/>
                <a:gd name="connsiteY42" fmla="*/ 31284 h 139498"/>
                <a:gd name="connsiteX43" fmla="*/ 48530 w 202927"/>
                <a:gd name="connsiteY43" fmla="*/ 26476 h 139498"/>
                <a:gd name="connsiteX44" fmla="*/ 50716 w 202927"/>
                <a:gd name="connsiteY44" fmla="*/ 24041 h 139498"/>
                <a:gd name="connsiteX45" fmla="*/ 55151 w 202927"/>
                <a:gd name="connsiteY45" fmla="*/ 24041 h 139498"/>
                <a:gd name="connsiteX46" fmla="*/ 68392 w 202927"/>
                <a:gd name="connsiteY46" fmla="*/ 28849 h 139498"/>
                <a:gd name="connsiteX47" fmla="*/ 72764 w 202927"/>
                <a:gd name="connsiteY47" fmla="*/ 31284 h 139498"/>
                <a:gd name="connsiteX48" fmla="*/ 75013 w 202927"/>
                <a:gd name="connsiteY48" fmla="*/ 31284 h 139498"/>
                <a:gd name="connsiteX49" fmla="*/ 77199 w 202927"/>
                <a:gd name="connsiteY49" fmla="*/ 28849 h 139498"/>
                <a:gd name="connsiteX50" fmla="*/ 77199 w 202927"/>
                <a:gd name="connsiteY50" fmla="*/ 26476 h 139498"/>
                <a:gd name="connsiteX51" fmla="*/ 75013 w 202927"/>
                <a:gd name="connsiteY51" fmla="*/ 24041 h 139498"/>
                <a:gd name="connsiteX52" fmla="*/ 72764 w 202927"/>
                <a:gd name="connsiteY52" fmla="*/ 24041 h 139498"/>
                <a:gd name="connsiteX53" fmla="*/ 68392 w 202927"/>
                <a:gd name="connsiteY53" fmla="*/ 21668 h 139498"/>
                <a:gd name="connsiteX54" fmla="*/ 66144 w 202927"/>
                <a:gd name="connsiteY54" fmla="*/ 19232 h 139498"/>
                <a:gd name="connsiteX55" fmla="*/ 63957 w 202927"/>
                <a:gd name="connsiteY55" fmla="*/ 19232 h 139498"/>
                <a:gd name="connsiteX56" fmla="*/ 72764 w 202927"/>
                <a:gd name="connsiteY56" fmla="*/ 4808 h 139498"/>
                <a:gd name="connsiteX57" fmla="*/ 70578 w 202927"/>
                <a:gd name="connsiteY57" fmla="*/ 2435 h 139498"/>
                <a:gd name="connsiteX58" fmla="*/ 66144 w 202927"/>
                <a:gd name="connsiteY58" fmla="*/ 0 h 139498"/>
                <a:gd name="connsiteX59" fmla="*/ 59586 w 202927"/>
                <a:gd name="connsiteY59" fmla="*/ 0 h 139498"/>
                <a:gd name="connsiteX60" fmla="*/ 57337 w 202927"/>
                <a:gd name="connsiteY60" fmla="*/ 4808 h 139498"/>
                <a:gd name="connsiteX61" fmla="*/ 52903 w 202927"/>
                <a:gd name="connsiteY61" fmla="*/ 7243 h 139498"/>
                <a:gd name="connsiteX62" fmla="*/ 50716 w 202927"/>
                <a:gd name="connsiteY62" fmla="*/ 12052 h 139498"/>
                <a:gd name="connsiteX63" fmla="*/ 48530 w 202927"/>
                <a:gd name="connsiteY63" fmla="*/ 12052 h 139498"/>
                <a:gd name="connsiteX64" fmla="*/ 41910 w 202927"/>
                <a:gd name="connsiteY64" fmla="*/ 4808 h 139498"/>
                <a:gd name="connsiteX65" fmla="*/ 37475 w 202927"/>
                <a:gd name="connsiteY65" fmla="*/ 4808 h 139498"/>
                <a:gd name="connsiteX66" fmla="*/ 37475 w 202927"/>
                <a:gd name="connsiteY66" fmla="*/ 9616 h 139498"/>
                <a:gd name="connsiteX67" fmla="*/ 35289 w 202927"/>
                <a:gd name="connsiteY67" fmla="*/ 12052 h 139498"/>
                <a:gd name="connsiteX68" fmla="*/ 35289 w 202927"/>
                <a:gd name="connsiteY68" fmla="*/ 16860 h 139498"/>
                <a:gd name="connsiteX69" fmla="*/ 39724 w 202927"/>
                <a:gd name="connsiteY69" fmla="*/ 21668 h 139498"/>
                <a:gd name="connsiteX70" fmla="*/ 39724 w 202927"/>
                <a:gd name="connsiteY70" fmla="*/ 24041 h 139498"/>
                <a:gd name="connsiteX71" fmla="*/ 24234 w 202927"/>
                <a:gd name="connsiteY71" fmla="*/ 24041 h 139498"/>
                <a:gd name="connsiteX72" fmla="*/ 33103 w 202927"/>
                <a:gd name="connsiteY72" fmla="*/ 33657 h 139498"/>
                <a:gd name="connsiteX73" fmla="*/ 26482 w 202927"/>
                <a:gd name="connsiteY73" fmla="*/ 38465 h 139498"/>
                <a:gd name="connsiteX74" fmla="*/ 28669 w 202927"/>
                <a:gd name="connsiteY74" fmla="*/ 38465 h 139498"/>
                <a:gd name="connsiteX75" fmla="*/ 28669 w 202927"/>
                <a:gd name="connsiteY75" fmla="*/ 43273 h 139498"/>
                <a:gd name="connsiteX76" fmla="*/ 19862 w 202927"/>
                <a:gd name="connsiteY76" fmla="*/ 48081 h 139498"/>
                <a:gd name="connsiteX77" fmla="*/ 2186 w 202927"/>
                <a:gd name="connsiteY77" fmla="*/ 48081 h 139498"/>
                <a:gd name="connsiteX78" fmla="*/ 0 w 202927"/>
                <a:gd name="connsiteY78" fmla="*/ 50517 h 139498"/>
                <a:gd name="connsiteX79" fmla="*/ 0 w 202927"/>
                <a:gd name="connsiteY79" fmla="*/ 57698 h 139498"/>
                <a:gd name="connsiteX80" fmla="*/ 6621 w 202927"/>
                <a:gd name="connsiteY80" fmla="*/ 57698 h 139498"/>
                <a:gd name="connsiteX81" fmla="*/ 10993 w 202927"/>
                <a:gd name="connsiteY81" fmla="*/ 62568 h 139498"/>
                <a:gd name="connsiteX82" fmla="*/ 13241 w 202927"/>
                <a:gd name="connsiteY82" fmla="*/ 62568 h 139498"/>
                <a:gd name="connsiteX83" fmla="*/ 15427 w 202927"/>
                <a:gd name="connsiteY83" fmla="*/ 64941 h 139498"/>
                <a:gd name="connsiteX84" fmla="*/ 19862 w 202927"/>
                <a:gd name="connsiteY84" fmla="*/ 64941 h 139498"/>
                <a:gd name="connsiteX85" fmla="*/ 24234 w 202927"/>
                <a:gd name="connsiteY85" fmla="*/ 69749 h 139498"/>
                <a:gd name="connsiteX86" fmla="*/ 24234 w 202927"/>
                <a:gd name="connsiteY86" fmla="*/ 72185 h 139498"/>
                <a:gd name="connsiteX87" fmla="*/ 22048 w 202927"/>
                <a:gd name="connsiteY87" fmla="*/ 74557 h 139498"/>
                <a:gd name="connsiteX88" fmla="*/ 22048 w 202927"/>
                <a:gd name="connsiteY88" fmla="*/ 81801 h 139498"/>
                <a:gd name="connsiteX89" fmla="*/ 24234 w 202927"/>
                <a:gd name="connsiteY89" fmla="*/ 84174 h 139498"/>
                <a:gd name="connsiteX90" fmla="*/ 28669 w 202927"/>
                <a:gd name="connsiteY90" fmla="*/ 86609 h 139498"/>
                <a:gd name="connsiteX91" fmla="*/ 33103 w 202927"/>
                <a:gd name="connsiteY91" fmla="*/ 91417 h 139498"/>
                <a:gd name="connsiteX92" fmla="*/ 33103 w 202927"/>
                <a:gd name="connsiteY92" fmla="*/ 98598 h 139498"/>
                <a:gd name="connsiteX93" fmla="*/ 30855 w 202927"/>
                <a:gd name="connsiteY93" fmla="*/ 103406 h 139498"/>
                <a:gd name="connsiteX94" fmla="*/ 26482 w 202927"/>
                <a:gd name="connsiteY94" fmla="*/ 105842 h 139498"/>
                <a:gd name="connsiteX95" fmla="*/ 24234 w 202927"/>
                <a:gd name="connsiteY95" fmla="*/ 110650 h 139498"/>
                <a:gd name="connsiteX96" fmla="*/ 22048 w 202927"/>
                <a:gd name="connsiteY96" fmla="*/ 113023 h 139498"/>
                <a:gd name="connsiteX97" fmla="*/ 22048 w 202927"/>
                <a:gd name="connsiteY97" fmla="*/ 122701 h 139498"/>
                <a:gd name="connsiteX98" fmla="*/ 24234 w 202927"/>
                <a:gd name="connsiteY98" fmla="*/ 125074 h 139498"/>
                <a:gd name="connsiteX99" fmla="*/ 28669 w 202927"/>
                <a:gd name="connsiteY99" fmla="*/ 127509 h 139498"/>
                <a:gd name="connsiteX100" fmla="*/ 30855 w 202927"/>
                <a:gd name="connsiteY100" fmla="*/ 129882 h 139498"/>
                <a:gd name="connsiteX101" fmla="*/ 33103 w 202927"/>
                <a:gd name="connsiteY101" fmla="*/ 129882 h 139498"/>
                <a:gd name="connsiteX102" fmla="*/ 39724 w 202927"/>
                <a:gd name="connsiteY102" fmla="*/ 122701 h 139498"/>
                <a:gd name="connsiteX103" fmla="*/ 44096 w 202927"/>
                <a:gd name="connsiteY103" fmla="*/ 120266 h 139498"/>
                <a:gd name="connsiteX104" fmla="*/ 46344 w 202927"/>
                <a:gd name="connsiteY104" fmla="*/ 117831 h 139498"/>
                <a:gd name="connsiteX105" fmla="*/ 50716 w 202927"/>
                <a:gd name="connsiteY105" fmla="*/ 117831 h 139498"/>
                <a:gd name="connsiteX106" fmla="*/ 52903 w 202927"/>
                <a:gd name="connsiteY106" fmla="*/ 120266 h 139498"/>
                <a:gd name="connsiteX107" fmla="*/ 55151 w 202927"/>
                <a:gd name="connsiteY107" fmla="*/ 125074 h 139498"/>
                <a:gd name="connsiteX108" fmla="*/ 57337 w 202927"/>
                <a:gd name="connsiteY108" fmla="*/ 127509 h 139498"/>
                <a:gd name="connsiteX109" fmla="*/ 59586 w 202927"/>
                <a:gd name="connsiteY109" fmla="*/ 127509 h 139498"/>
                <a:gd name="connsiteX110" fmla="*/ 59586 w 202927"/>
                <a:gd name="connsiteY110" fmla="*/ 115458 h 139498"/>
                <a:gd name="connsiteX111" fmla="*/ 63957 w 202927"/>
                <a:gd name="connsiteY111" fmla="*/ 110650 h 139498"/>
                <a:gd name="connsiteX112" fmla="*/ 68392 w 202927"/>
                <a:gd name="connsiteY112" fmla="*/ 108214 h 139498"/>
                <a:gd name="connsiteX113" fmla="*/ 75013 w 202927"/>
                <a:gd name="connsiteY113" fmla="*/ 108214 h 139498"/>
                <a:gd name="connsiteX114" fmla="*/ 79385 w 202927"/>
                <a:gd name="connsiteY114" fmla="*/ 113023 h 139498"/>
                <a:gd name="connsiteX115" fmla="*/ 81633 w 202927"/>
                <a:gd name="connsiteY115" fmla="*/ 103406 h 139498"/>
                <a:gd name="connsiteX116" fmla="*/ 79385 w 202927"/>
                <a:gd name="connsiteY116" fmla="*/ 103406 h 139498"/>
                <a:gd name="connsiteX117" fmla="*/ 77199 w 202927"/>
                <a:gd name="connsiteY117" fmla="*/ 101033 h 139498"/>
                <a:gd name="connsiteX118" fmla="*/ 77199 w 202927"/>
                <a:gd name="connsiteY118" fmla="*/ 98598 h 139498"/>
                <a:gd name="connsiteX119" fmla="*/ 81633 w 202927"/>
                <a:gd name="connsiteY119" fmla="*/ 93790 h 139498"/>
                <a:gd name="connsiteX120" fmla="*/ 83820 w 202927"/>
                <a:gd name="connsiteY120" fmla="*/ 93790 h 139498"/>
                <a:gd name="connsiteX121" fmla="*/ 86006 w 202927"/>
                <a:gd name="connsiteY121" fmla="*/ 91417 h 139498"/>
                <a:gd name="connsiteX122" fmla="*/ 86006 w 202927"/>
                <a:gd name="connsiteY122" fmla="*/ 81801 h 139498"/>
                <a:gd name="connsiteX123" fmla="*/ 88254 w 202927"/>
                <a:gd name="connsiteY123" fmla="*/ 79366 h 139498"/>
                <a:gd name="connsiteX124" fmla="*/ 94875 w 202927"/>
                <a:gd name="connsiteY124" fmla="*/ 79366 h 139498"/>
                <a:gd name="connsiteX125" fmla="*/ 101495 w 202927"/>
                <a:gd name="connsiteY125" fmla="*/ 86609 h 139498"/>
                <a:gd name="connsiteX126" fmla="*/ 101495 w 202927"/>
                <a:gd name="connsiteY126" fmla="*/ 98598 h 139498"/>
                <a:gd name="connsiteX127" fmla="*/ 108116 w 202927"/>
                <a:gd name="connsiteY127" fmla="*/ 98598 h 139498"/>
                <a:gd name="connsiteX128" fmla="*/ 112488 w 202927"/>
                <a:gd name="connsiteY128" fmla="*/ 125074 h 139498"/>
                <a:gd name="connsiteX129" fmla="*/ 112488 w 202927"/>
                <a:gd name="connsiteY129" fmla="*/ 127509 h 139498"/>
                <a:gd name="connsiteX130" fmla="*/ 123543 w 202927"/>
                <a:gd name="connsiteY130" fmla="*/ 139499 h 139498"/>
                <a:gd name="connsiteX131" fmla="*/ 125729 w 202927"/>
                <a:gd name="connsiteY131" fmla="*/ 139499 h 139498"/>
                <a:gd name="connsiteX132" fmla="*/ 127915 w 202927"/>
                <a:gd name="connsiteY132" fmla="*/ 137126 h 139498"/>
                <a:gd name="connsiteX133" fmla="*/ 132350 w 202927"/>
                <a:gd name="connsiteY133" fmla="*/ 134690 h 139498"/>
                <a:gd name="connsiteX134" fmla="*/ 134536 w 202927"/>
                <a:gd name="connsiteY134" fmla="*/ 129882 h 139498"/>
                <a:gd name="connsiteX135" fmla="*/ 136784 w 202927"/>
                <a:gd name="connsiteY135" fmla="*/ 127509 h 139498"/>
                <a:gd name="connsiteX136" fmla="*/ 143405 w 202927"/>
                <a:gd name="connsiteY136" fmla="*/ 127509 h 139498"/>
                <a:gd name="connsiteX137" fmla="*/ 145591 w 202927"/>
                <a:gd name="connsiteY137" fmla="*/ 125074 h 139498"/>
                <a:gd name="connsiteX138" fmla="*/ 147777 w 202927"/>
                <a:gd name="connsiteY138" fmla="*/ 120266 h 139498"/>
                <a:gd name="connsiteX139" fmla="*/ 150025 w 202927"/>
                <a:gd name="connsiteY139" fmla="*/ 117831 h 139498"/>
                <a:gd name="connsiteX140" fmla="*/ 158832 w 202927"/>
                <a:gd name="connsiteY140" fmla="*/ 113023 h 139498"/>
                <a:gd name="connsiteX141" fmla="*/ 167639 w 202927"/>
                <a:gd name="connsiteY141" fmla="*/ 113023 h 139498"/>
                <a:gd name="connsiteX142" fmla="*/ 167639 w 202927"/>
                <a:gd name="connsiteY142" fmla="*/ 120266 h 139498"/>
                <a:gd name="connsiteX143" fmla="*/ 180880 w 202927"/>
                <a:gd name="connsiteY143" fmla="*/ 115458 h 139498"/>
                <a:gd name="connsiteX144" fmla="*/ 189686 w 202927"/>
                <a:gd name="connsiteY144" fmla="*/ 115458 h 139498"/>
                <a:gd name="connsiteX145" fmla="*/ 191935 w 202927"/>
                <a:gd name="connsiteY145" fmla="*/ 117831 h 139498"/>
                <a:gd name="connsiteX146" fmla="*/ 200742 w 202927"/>
                <a:gd name="connsiteY146" fmla="*/ 117831 h 139498"/>
                <a:gd name="connsiteX147" fmla="*/ 202928 w 202927"/>
                <a:gd name="connsiteY147" fmla="*/ 115458 h 139498"/>
                <a:gd name="connsiteX148" fmla="*/ 198556 w 202927"/>
                <a:gd name="connsiteY148" fmla="*/ 110650 h 139498"/>
                <a:gd name="connsiteX149" fmla="*/ 196307 w 202927"/>
                <a:gd name="connsiteY149" fmla="*/ 110650 h 139498"/>
                <a:gd name="connsiteX150" fmla="*/ 194121 w 202927"/>
                <a:gd name="connsiteY150" fmla="*/ 108214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202927" h="139498">
                  <a:moveTo>
                    <a:pt x="194121" y="108214"/>
                  </a:moveTo>
                  <a:lnTo>
                    <a:pt x="189686" y="98598"/>
                  </a:lnTo>
                  <a:lnTo>
                    <a:pt x="189686" y="81801"/>
                  </a:lnTo>
                  <a:lnTo>
                    <a:pt x="187501" y="79366"/>
                  </a:lnTo>
                  <a:lnTo>
                    <a:pt x="183128" y="76993"/>
                  </a:lnTo>
                  <a:lnTo>
                    <a:pt x="180880" y="76993"/>
                  </a:lnTo>
                  <a:lnTo>
                    <a:pt x="176445" y="74557"/>
                  </a:lnTo>
                  <a:lnTo>
                    <a:pt x="167639" y="74557"/>
                  </a:lnTo>
                  <a:lnTo>
                    <a:pt x="165453" y="76993"/>
                  </a:lnTo>
                  <a:lnTo>
                    <a:pt x="161018" y="76993"/>
                  </a:lnTo>
                  <a:lnTo>
                    <a:pt x="156646" y="72185"/>
                  </a:lnTo>
                  <a:lnTo>
                    <a:pt x="156646" y="67376"/>
                  </a:lnTo>
                  <a:lnTo>
                    <a:pt x="158832" y="62568"/>
                  </a:lnTo>
                  <a:lnTo>
                    <a:pt x="158832" y="57698"/>
                  </a:lnTo>
                  <a:lnTo>
                    <a:pt x="152211" y="57698"/>
                  </a:lnTo>
                  <a:lnTo>
                    <a:pt x="152211" y="48081"/>
                  </a:lnTo>
                  <a:lnTo>
                    <a:pt x="145591" y="45709"/>
                  </a:lnTo>
                  <a:lnTo>
                    <a:pt x="141156" y="50517"/>
                  </a:lnTo>
                  <a:lnTo>
                    <a:pt x="125729" y="50517"/>
                  </a:lnTo>
                  <a:lnTo>
                    <a:pt x="123543" y="52890"/>
                  </a:lnTo>
                  <a:lnTo>
                    <a:pt x="119108" y="55325"/>
                  </a:lnTo>
                  <a:lnTo>
                    <a:pt x="114674" y="55325"/>
                  </a:lnTo>
                  <a:lnTo>
                    <a:pt x="114674" y="52890"/>
                  </a:lnTo>
                  <a:lnTo>
                    <a:pt x="112488" y="52890"/>
                  </a:lnTo>
                  <a:lnTo>
                    <a:pt x="108116" y="55325"/>
                  </a:lnTo>
                  <a:lnTo>
                    <a:pt x="97061" y="43273"/>
                  </a:lnTo>
                  <a:lnTo>
                    <a:pt x="94875" y="45709"/>
                  </a:lnTo>
                  <a:lnTo>
                    <a:pt x="90440" y="48081"/>
                  </a:lnTo>
                  <a:lnTo>
                    <a:pt x="88254" y="50517"/>
                  </a:lnTo>
                  <a:lnTo>
                    <a:pt x="81633" y="50517"/>
                  </a:lnTo>
                  <a:lnTo>
                    <a:pt x="77199" y="45709"/>
                  </a:lnTo>
                  <a:lnTo>
                    <a:pt x="68392" y="45709"/>
                  </a:lnTo>
                  <a:lnTo>
                    <a:pt x="63957" y="43273"/>
                  </a:lnTo>
                  <a:lnTo>
                    <a:pt x="57337" y="43273"/>
                  </a:lnTo>
                  <a:lnTo>
                    <a:pt x="55151" y="45709"/>
                  </a:lnTo>
                  <a:lnTo>
                    <a:pt x="50716" y="45709"/>
                  </a:lnTo>
                  <a:lnTo>
                    <a:pt x="46344" y="48081"/>
                  </a:lnTo>
                  <a:lnTo>
                    <a:pt x="44096" y="45709"/>
                  </a:lnTo>
                  <a:lnTo>
                    <a:pt x="44096" y="43273"/>
                  </a:lnTo>
                  <a:lnTo>
                    <a:pt x="41910" y="40900"/>
                  </a:lnTo>
                  <a:lnTo>
                    <a:pt x="41910" y="36092"/>
                  </a:lnTo>
                  <a:lnTo>
                    <a:pt x="46344" y="33657"/>
                  </a:lnTo>
                  <a:lnTo>
                    <a:pt x="48530" y="31284"/>
                  </a:lnTo>
                  <a:lnTo>
                    <a:pt x="48530" y="26476"/>
                  </a:lnTo>
                  <a:lnTo>
                    <a:pt x="50716" y="24041"/>
                  </a:lnTo>
                  <a:lnTo>
                    <a:pt x="55151" y="24041"/>
                  </a:lnTo>
                  <a:lnTo>
                    <a:pt x="68392" y="28849"/>
                  </a:lnTo>
                  <a:lnTo>
                    <a:pt x="72764" y="31284"/>
                  </a:lnTo>
                  <a:lnTo>
                    <a:pt x="75013" y="31284"/>
                  </a:lnTo>
                  <a:lnTo>
                    <a:pt x="77199" y="28849"/>
                  </a:lnTo>
                  <a:lnTo>
                    <a:pt x="77199" y="26476"/>
                  </a:lnTo>
                  <a:lnTo>
                    <a:pt x="75013" y="24041"/>
                  </a:lnTo>
                  <a:lnTo>
                    <a:pt x="72764" y="24041"/>
                  </a:lnTo>
                  <a:lnTo>
                    <a:pt x="68392" y="21668"/>
                  </a:lnTo>
                  <a:lnTo>
                    <a:pt x="66144" y="19232"/>
                  </a:lnTo>
                  <a:lnTo>
                    <a:pt x="63957" y="19232"/>
                  </a:lnTo>
                  <a:lnTo>
                    <a:pt x="72764" y="4808"/>
                  </a:lnTo>
                  <a:lnTo>
                    <a:pt x="70578" y="2435"/>
                  </a:lnTo>
                  <a:lnTo>
                    <a:pt x="66144" y="0"/>
                  </a:lnTo>
                  <a:lnTo>
                    <a:pt x="59586" y="0"/>
                  </a:lnTo>
                  <a:lnTo>
                    <a:pt x="57337" y="4808"/>
                  </a:lnTo>
                  <a:lnTo>
                    <a:pt x="52903" y="7243"/>
                  </a:lnTo>
                  <a:lnTo>
                    <a:pt x="50716" y="12052"/>
                  </a:lnTo>
                  <a:lnTo>
                    <a:pt x="48530" y="12052"/>
                  </a:lnTo>
                  <a:lnTo>
                    <a:pt x="41910" y="4808"/>
                  </a:lnTo>
                  <a:lnTo>
                    <a:pt x="37475" y="4808"/>
                  </a:lnTo>
                  <a:lnTo>
                    <a:pt x="37475" y="9616"/>
                  </a:lnTo>
                  <a:lnTo>
                    <a:pt x="35289" y="12052"/>
                  </a:lnTo>
                  <a:lnTo>
                    <a:pt x="35289" y="16860"/>
                  </a:lnTo>
                  <a:lnTo>
                    <a:pt x="39724" y="21668"/>
                  </a:lnTo>
                  <a:lnTo>
                    <a:pt x="39724" y="24041"/>
                  </a:lnTo>
                  <a:lnTo>
                    <a:pt x="24234" y="24041"/>
                  </a:lnTo>
                  <a:lnTo>
                    <a:pt x="33103" y="33657"/>
                  </a:lnTo>
                  <a:lnTo>
                    <a:pt x="26482" y="38465"/>
                  </a:lnTo>
                  <a:lnTo>
                    <a:pt x="28669" y="38465"/>
                  </a:lnTo>
                  <a:lnTo>
                    <a:pt x="28669" y="43273"/>
                  </a:lnTo>
                  <a:lnTo>
                    <a:pt x="19862" y="48081"/>
                  </a:lnTo>
                  <a:lnTo>
                    <a:pt x="2186" y="48081"/>
                  </a:lnTo>
                  <a:lnTo>
                    <a:pt x="0" y="50517"/>
                  </a:lnTo>
                  <a:lnTo>
                    <a:pt x="0" y="57698"/>
                  </a:lnTo>
                  <a:lnTo>
                    <a:pt x="6621" y="57698"/>
                  </a:lnTo>
                  <a:lnTo>
                    <a:pt x="10993" y="62568"/>
                  </a:lnTo>
                  <a:lnTo>
                    <a:pt x="13241" y="62568"/>
                  </a:lnTo>
                  <a:lnTo>
                    <a:pt x="15427" y="64941"/>
                  </a:lnTo>
                  <a:lnTo>
                    <a:pt x="19862" y="64941"/>
                  </a:lnTo>
                  <a:lnTo>
                    <a:pt x="24234" y="69749"/>
                  </a:lnTo>
                  <a:lnTo>
                    <a:pt x="24234" y="72185"/>
                  </a:lnTo>
                  <a:lnTo>
                    <a:pt x="22048" y="74557"/>
                  </a:lnTo>
                  <a:lnTo>
                    <a:pt x="22048" y="81801"/>
                  </a:lnTo>
                  <a:lnTo>
                    <a:pt x="24234" y="84174"/>
                  </a:lnTo>
                  <a:lnTo>
                    <a:pt x="28669" y="86609"/>
                  </a:lnTo>
                  <a:lnTo>
                    <a:pt x="33103" y="91417"/>
                  </a:lnTo>
                  <a:lnTo>
                    <a:pt x="33103" y="98598"/>
                  </a:lnTo>
                  <a:lnTo>
                    <a:pt x="30855" y="103406"/>
                  </a:lnTo>
                  <a:lnTo>
                    <a:pt x="26482" y="105842"/>
                  </a:lnTo>
                  <a:lnTo>
                    <a:pt x="24234" y="110650"/>
                  </a:lnTo>
                  <a:lnTo>
                    <a:pt x="22048" y="113023"/>
                  </a:lnTo>
                  <a:lnTo>
                    <a:pt x="22048" y="122701"/>
                  </a:lnTo>
                  <a:lnTo>
                    <a:pt x="24234" y="125074"/>
                  </a:lnTo>
                  <a:lnTo>
                    <a:pt x="28669" y="127509"/>
                  </a:lnTo>
                  <a:lnTo>
                    <a:pt x="30855" y="129882"/>
                  </a:lnTo>
                  <a:lnTo>
                    <a:pt x="33103" y="129882"/>
                  </a:lnTo>
                  <a:lnTo>
                    <a:pt x="39724" y="122701"/>
                  </a:lnTo>
                  <a:lnTo>
                    <a:pt x="44096" y="120266"/>
                  </a:lnTo>
                  <a:lnTo>
                    <a:pt x="46344" y="117831"/>
                  </a:lnTo>
                  <a:lnTo>
                    <a:pt x="50716" y="117831"/>
                  </a:lnTo>
                  <a:lnTo>
                    <a:pt x="52903" y="120266"/>
                  </a:lnTo>
                  <a:lnTo>
                    <a:pt x="55151" y="125074"/>
                  </a:lnTo>
                  <a:lnTo>
                    <a:pt x="57337" y="127509"/>
                  </a:lnTo>
                  <a:lnTo>
                    <a:pt x="59586" y="127509"/>
                  </a:lnTo>
                  <a:lnTo>
                    <a:pt x="59586" y="115458"/>
                  </a:lnTo>
                  <a:lnTo>
                    <a:pt x="63957" y="110650"/>
                  </a:lnTo>
                  <a:lnTo>
                    <a:pt x="68392" y="108214"/>
                  </a:lnTo>
                  <a:lnTo>
                    <a:pt x="75013" y="108214"/>
                  </a:lnTo>
                  <a:lnTo>
                    <a:pt x="79385" y="113023"/>
                  </a:lnTo>
                  <a:lnTo>
                    <a:pt x="81633" y="103406"/>
                  </a:lnTo>
                  <a:lnTo>
                    <a:pt x="79385" y="103406"/>
                  </a:lnTo>
                  <a:lnTo>
                    <a:pt x="77199" y="101033"/>
                  </a:lnTo>
                  <a:lnTo>
                    <a:pt x="77199" y="98598"/>
                  </a:lnTo>
                  <a:lnTo>
                    <a:pt x="81633" y="93790"/>
                  </a:lnTo>
                  <a:lnTo>
                    <a:pt x="83820" y="93790"/>
                  </a:lnTo>
                  <a:lnTo>
                    <a:pt x="86006" y="91417"/>
                  </a:lnTo>
                  <a:lnTo>
                    <a:pt x="86006" y="81801"/>
                  </a:lnTo>
                  <a:lnTo>
                    <a:pt x="88254" y="79366"/>
                  </a:lnTo>
                  <a:lnTo>
                    <a:pt x="94875" y="79366"/>
                  </a:lnTo>
                  <a:lnTo>
                    <a:pt x="101495" y="86609"/>
                  </a:lnTo>
                  <a:lnTo>
                    <a:pt x="101495" y="98598"/>
                  </a:lnTo>
                  <a:lnTo>
                    <a:pt x="108116" y="98598"/>
                  </a:lnTo>
                  <a:lnTo>
                    <a:pt x="112488" y="125074"/>
                  </a:lnTo>
                  <a:lnTo>
                    <a:pt x="112488" y="127509"/>
                  </a:lnTo>
                  <a:lnTo>
                    <a:pt x="123543" y="139499"/>
                  </a:lnTo>
                  <a:lnTo>
                    <a:pt x="125729" y="139499"/>
                  </a:lnTo>
                  <a:lnTo>
                    <a:pt x="127915" y="137126"/>
                  </a:lnTo>
                  <a:lnTo>
                    <a:pt x="132350" y="134690"/>
                  </a:lnTo>
                  <a:lnTo>
                    <a:pt x="134536" y="129882"/>
                  </a:lnTo>
                  <a:lnTo>
                    <a:pt x="136784" y="127509"/>
                  </a:lnTo>
                  <a:lnTo>
                    <a:pt x="143405" y="127509"/>
                  </a:lnTo>
                  <a:lnTo>
                    <a:pt x="145591" y="125074"/>
                  </a:lnTo>
                  <a:lnTo>
                    <a:pt x="147777" y="120266"/>
                  </a:lnTo>
                  <a:lnTo>
                    <a:pt x="150025" y="117831"/>
                  </a:lnTo>
                  <a:lnTo>
                    <a:pt x="158832" y="113023"/>
                  </a:lnTo>
                  <a:lnTo>
                    <a:pt x="167639" y="113023"/>
                  </a:lnTo>
                  <a:lnTo>
                    <a:pt x="167639" y="120266"/>
                  </a:lnTo>
                  <a:lnTo>
                    <a:pt x="180880" y="115458"/>
                  </a:lnTo>
                  <a:lnTo>
                    <a:pt x="189686" y="115458"/>
                  </a:lnTo>
                  <a:lnTo>
                    <a:pt x="191935" y="117831"/>
                  </a:lnTo>
                  <a:lnTo>
                    <a:pt x="200742" y="117831"/>
                  </a:lnTo>
                  <a:lnTo>
                    <a:pt x="202928" y="115458"/>
                  </a:lnTo>
                  <a:lnTo>
                    <a:pt x="198556" y="110650"/>
                  </a:lnTo>
                  <a:lnTo>
                    <a:pt x="196307" y="110650"/>
                  </a:lnTo>
                  <a:lnTo>
                    <a:pt x="194121" y="108214"/>
                  </a:lnTo>
                  <a:close/>
                </a:path>
              </a:pathLst>
            </a:custGeom>
            <a:solidFill>
              <a:srgbClr val="A6A6A6"/>
            </a:solidFill>
            <a:ln w="6245" cap="flat">
              <a:noFill/>
              <a:prstDash val="solid"/>
              <a:miter/>
            </a:ln>
          </p:spPr>
          <p:txBody>
            <a:bodyPr rtlCol="0" anchor="ctr"/>
            <a:lstStyle/>
            <a:p>
              <a:endParaRPr lang="en-US" noProof="0" dirty="0"/>
            </a:p>
          </p:txBody>
        </p:sp>
        <p:sp>
          <p:nvSpPr>
            <p:cNvPr id="4914" name="Serbest Form 4913">
              <a:extLst>
                <a:ext uri="{FF2B5EF4-FFF2-40B4-BE49-F238E27FC236}">
                  <a16:creationId xmlns:a16="http://schemas.microsoft.com/office/drawing/2014/main" id="{161800B4-1D56-DD49-8D3D-8BADF578A79D}"/>
                </a:ext>
              </a:extLst>
            </p:cNvPr>
            <p:cNvSpPr/>
            <p:nvPr/>
          </p:nvSpPr>
          <p:spPr>
            <a:xfrm>
              <a:off x="7275540" y="1273380"/>
              <a:ext cx="202927" cy="139498"/>
            </a:xfrm>
            <a:custGeom>
              <a:avLst/>
              <a:gdLst>
                <a:gd name="connsiteX0" fmla="*/ 194121 w 202927"/>
                <a:gd name="connsiteY0" fmla="*/ 108214 h 139498"/>
                <a:gd name="connsiteX1" fmla="*/ 189686 w 202927"/>
                <a:gd name="connsiteY1" fmla="*/ 98598 h 139498"/>
                <a:gd name="connsiteX2" fmla="*/ 189686 w 202927"/>
                <a:gd name="connsiteY2" fmla="*/ 81801 h 139498"/>
                <a:gd name="connsiteX3" fmla="*/ 187501 w 202927"/>
                <a:gd name="connsiteY3" fmla="*/ 79366 h 139498"/>
                <a:gd name="connsiteX4" fmla="*/ 183128 w 202927"/>
                <a:gd name="connsiteY4" fmla="*/ 76993 h 139498"/>
                <a:gd name="connsiteX5" fmla="*/ 180880 w 202927"/>
                <a:gd name="connsiteY5" fmla="*/ 76993 h 139498"/>
                <a:gd name="connsiteX6" fmla="*/ 176445 w 202927"/>
                <a:gd name="connsiteY6" fmla="*/ 74557 h 139498"/>
                <a:gd name="connsiteX7" fmla="*/ 167639 w 202927"/>
                <a:gd name="connsiteY7" fmla="*/ 74557 h 139498"/>
                <a:gd name="connsiteX8" fmla="*/ 165453 w 202927"/>
                <a:gd name="connsiteY8" fmla="*/ 76993 h 139498"/>
                <a:gd name="connsiteX9" fmla="*/ 161018 w 202927"/>
                <a:gd name="connsiteY9" fmla="*/ 76993 h 139498"/>
                <a:gd name="connsiteX10" fmla="*/ 156646 w 202927"/>
                <a:gd name="connsiteY10" fmla="*/ 72185 h 139498"/>
                <a:gd name="connsiteX11" fmla="*/ 156646 w 202927"/>
                <a:gd name="connsiteY11" fmla="*/ 67376 h 139498"/>
                <a:gd name="connsiteX12" fmla="*/ 158832 w 202927"/>
                <a:gd name="connsiteY12" fmla="*/ 62568 h 139498"/>
                <a:gd name="connsiteX13" fmla="*/ 158832 w 202927"/>
                <a:gd name="connsiteY13" fmla="*/ 57698 h 139498"/>
                <a:gd name="connsiteX14" fmla="*/ 152211 w 202927"/>
                <a:gd name="connsiteY14" fmla="*/ 57698 h 139498"/>
                <a:gd name="connsiteX15" fmla="*/ 152211 w 202927"/>
                <a:gd name="connsiteY15" fmla="*/ 48081 h 139498"/>
                <a:gd name="connsiteX16" fmla="*/ 145591 w 202927"/>
                <a:gd name="connsiteY16" fmla="*/ 45709 h 139498"/>
                <a:gd name="connsiteX17" fmla="*/ 141156 w 202927"/>
                <a:gd name="connsiteY17" fmla="*/ 50517 h 139498"/>
                <a:gd name="connsiteX18" fmla="*/ 125729 w 202927"/>
                <a:gd name="connsiteY18" fmla="*/ 50517 h 139498"/>
                <a:gd name="connsiteX19" fmla="*/ 123543 w 202927"/>
                <a:gd name="connsiteY19" fmla="*/ 52890 h 139498"/>
                <a:gd name="connsiteX20" fmla="*/ 119108 w 202927"/>
                <a:gd name="connsiteY20" fmla="*/ 55325 h 139498"/>
                <a:gd name="connsiteX21" fmla="*/ 114674 w 202927"/>
                <a:gd name="connsiteY21" fmla="*/ 55325 h 139498"/>
                <a:gd name="connsiteX22" fmla="*/ 114674 w 202927"/>
                <a:gd name="connsiteY22" fmla="*/ 52890 h 139498"/>
                <a:gd name="connsiteX23" fmla="*/ 112488 w 202927"/>
                <a:gd name="connsiteY23" fmla="*/ 52890 h 139498"/>
                <a:gd name="connsiteX24" fmla="*/ 108116 w 202927"/>
                <a:gd name="connsiteY24" fmla="*/ 55325 h 139498"/>
                <a:gd name="connsiteX25" fmla="*/ 97061 w 202927"/>
                <a:gd name="connsiteY25" fmla="*/ 43273 h 139498"/>
                <a:gd name="connsiteX26" fmla="*/ 94875 w 202927"/>
                <a:gd name="connsiteY26" fmla="*/ 45709 h 139498"/>
                <a:gd name="connsiteX27" fmla="*/ 90440 w 202927"/>
                <a:gd name="connsiteY27" fmla="*/ 48081 h 139498"/>
                <a:gd name="connsiteX28" fmla="*/ 88254 w 202927"/>
                <a:gd name="connsiteY28" fmla="*/ 50517 h 139498"/>
                <a:gd name="connsiteX29" fmla="*/ 81633 w 202927"/>
                <a:gd name="connsiteY29" fmla="*/ 50517 h 139498"/>
                <a:gd name="connsiteX30" fmla="*/ 77199 w 202927"/>
                <a:gd name="connsiteY30" fmla="*/ 45709 h 139498"/>
                <a:gd name="connsiteX31" fmla="*/ 68392 w 202927"/>
                <a:gd name="connsiteY31" fmla="*/ 45709 h 139498"/>
                <a:gd name="connsiteX32" fmla="*/ 63957 w 202927"/>
                <a:gd name="connsiteY32" fmla="*/ 43273 h 139498"/>
                <a:gd name="connsiteX33" fmla="*/ 57337 w 202927"/>
                <a:gd name="connsiteY33" fmla="*/ 43273 h 139498"/>
                <a:gd name="connsiteX34" fmla="*/ 55151 w 202927"/>
                <a:gd name="connsiteY34" fmla="*/ 45709 h 139498"/>
                <a:gd name="connsiteX35" fmla="*/ 50716 w 202927"/>
                <a:gd name="connsiteY35" fmla="*/ 45709 h 139498"/>
                <a:gd name="connsiteX36" fmla="*/ 46344 w 202927"/>
                <a:gd name="connsiteY36" fmla="*/ 48081 h 139498"/>
                <a:gd name="connsiteX37" fmla="*/ 44096 w 202927"/>
                <a:gd name="connsiteY37" fmla="*/ 45709 h 139498"/>
                <a:gd name="connsiteX38" fmla="*/ 44096 w 202927"/>
                <a:gd name="connsiteY38" fmla="*/ 43273 h 139498"/>
                <a:gd name="connsiteX39" fmla="*/ 41910 w 202927"/>
                <a:gd name="connsiteY39" fmla="*/ 40900 h 139498"/>
                <a:gd name="connsiteX40" fmla="*/ 41910 w 202927"/>
                <a:gd name="connsiteY40" fmla="*/ 36092 h 139498"/>
                <a:gd name="connsiteX41" fmla="*/ 46344 w 202927"/>
                <a:gd name="connsiteY41" fmla="*/ 33657 h 139498"/>
                <a:gd name="connsiteX42" fmla="*/ 48530 w 202927"/>
                <a:gd name="connsiteY42" fmla="*/ 31284 h 139498"/>
                <a:gd name="connsiteX43" fmla="*/ 48530 w 202927"/>
                <a:gd name="connsiteY43" fmla="*/ 26476 h 139498"/>
                <a:gd name="connsiteX44" fmla="*/ 50716 w 202927"/>
                <a:gd name="connsiteY44" fmla="*/ 24041 h 139498"/>
                <a:gd name="connsiteX45" fmla="*/ 55151 w 202927"/>
                <a:gd name="connsiteY45" fmla="*/ 24041 h 139498"/>
                <a:gd name="connsiteX46" fmla="*/ 68392 w 202927"/>
                <a:gd name="connsiteY46" fmla="*/ 28849 h 139498"/>
                <a:gd name="connsiteX47" fmla="*/ 72764 w 202927"/>
                <a:gd name="connsiteY47" fmla="*/ 31284 h 139498"/>
                <a:gd name="connsiteX48" fmla="*/ 75013 w 202927"/>
                <a:gd name="connsiteY48" fmla="*/ 31284 h 139498"/>
                <a:gd name="connsiteX49" fmla="*/ 77199 w 202927"/>
                <a:gd name="connsiteY49" fmla="*/ 28849 h 139498"/>
                <a:gd name="connsiteX50" fmla="*/ 77199 w 202927"/>
                <a:gd name="connsiteY50" fmla="*/ 26476 h 139498"/>
                <a:gd name="connsiteX51" fmla="*/ 75013 w 202927"/>
                <a:gd name="connsiteY51" fmla="*/ 24041 h 139498"/>
                <a:gd name="connsiteX52" fmla="*/ 72764 w 202927"/>
                <a:gd name="connsiteY52" fmla="*/ 24041 h 139498"/>
                <a:gd name="connsiteX53" fmla="*/ 68392 w 202927"/>
                <a:gd name="connsiteY53" fmla="*/ 21668 h 139498"/>
                <a:gd name="connsiteX54" fmla="*/ 66144 w 202927"/>
                <a:gd name="connsiteY54" fmla="*/ 19232 h 139498"/>
                <a:gd name="connsiteX55" fmla="*/ 63957 w 202927"/>
                <a:gd name="connsiteY55" fmla="*/ 19232 h 139498"/>
                <a:gd name="connsiteX56" fmla="*/ 72764 w 202927"/>
                <a:gd name="connsiteY56" fmla="*/ 4808 h 139498"/>
                <a:gd name="connsiteX57" fmla="*/ 70578 w 202927"/>
                <a:gd name="connsiteY57" fmla="*/ 2435 h 139498"/>
                <a:gd name="connsiteX58" fmla="*/ 66144 w 202927"/>
                <a:gd name="connsiteY58" fmla="*/ 0 h 139498"/>
                <a:gd name="connsiteX59" fmla="*/ 59586 w 202927"/>
                <a:gd name="connsiteY59" fmla="*/ 0 h 139498"/>
                <a:gd name="connsiteX60" fmla="*/ 57337 w 202927"/>
                <a:gd name="connsiteY60" fmla="*/ 4808 h 139498"/>
                <a:gd name="connsiteX61" fmla="*/ 52903 w 202927"/>
                <a:gd name="connsiteY61" fmla="*/ 7243 h 139498"/>
                <a:gd name="connsiteX62" fmla="*/ 50716 w 202927"/>
                <a:gd name="connsiteY62" fmla="*/ 12052 h 139498"/>
                <a:gd name="connsiteX63" fmla="*/ 48530 w 202927"/>
                <a:gd name="connsiteY63" fmla="*/ 12052 h 139498"/>
                <a:gd name="connsiteX64" fmla="*/ 41910 w 202927"/>
                <a:gd name="connsiteY64" fmla="*/ 4808 h 139498"/>
                <a:gd name="connsiteX65" fmla="*/ 37475 w 202927"/>
                <a:gd name="connsiteY65" fmla="*/ 4808 h 139498"/>
                <a:gd name="connsiteX66" fmla="*/ 37475 w 202927"/>
                <a:gd name="connsiteY66" fmla="*/ 9616 h 139498"/>
                <a:gd name="connsiteX67" fmla="*/ 35289 w 202927"/>
                <a:gd name="connsiteY67" fmla="*/ 12052 h 139498"/>
                <a:gd name="connsiteX68" fmla="*/ 35289 w 202927"/>
                <a:gd name="connsiteY68" fmla="*/ 16860 h 139498"/>
                <a:gd name="connsiteX69" fmla="*/ 39724 w 202927"/>
                <a:gd name="connsiteY69" fmla="*/ 21668 h 139498"/>
                <a:gd name="connsiteX70" fmla="*/ 39724 w 202927"/>
                <a:gd name="connsiteY70" fmla="*/ 24041 h 139498"/>
                <a:gd name="connsiteX71" fmla="*/ 24234 w 202927"/>
                <a:gd name="connsiteY71" fmla="*/ 24041 h 139498"/>
                <a:gd name="connsiteX72" fmla="*/ 33103 w 202927"/>
                <a:gd name="connsiteY72" fmla="*/ 33657 h 139498"/>
                <a:gd name="connsiteX73" fmla="*/ 26482 w 202927"/>
                <a:gd name="connsiteY73" fmla="*/ 38465 h 139498"/>
                <a:gd name="connsiteX74" fmla="*/ 28669 w 202927"/>
                <a:gd name="connsiteY74" fmla="*/ 38465 h 139498"/>
                <a:gd name="connsiteX75" fmla="*/ 28669 w 202927"/>
                <a:gd name="connsiteY75" fmla="*/ 43273 h 139498"/>
                <a:gd name="connsiteX76" fmla="*/ 19862 w 202927"/>
                <a:gd name="connsiteY76" fmla="*/ 48081 h 139498"/>
                <a:gd name="connsiteX77" fmla="*/ 2186 w 202927"/>
                <a:gd name="connsiteY77" fmla="*/ 48081 h 139498"/>
                <a:gd name="connsiteX78" fmla="*/ 0 w 202927"/>
                <a:gd name="connsiteY78" fmla="*/ 50517 h 139498"/>
                <a:gd name="connsiteX79" fmla="*/ 0 w 202927"/>
                <a:gd name="connsiteY79" fmla="*/ 57698 h 139498"/>
                <a:gd name="connsiteX80" fmla="*/ 6621 w 202927"/>
                <a:gd name="connsiteY80" fmla="*/ 57698 h 139498"/>
                <a:gd name="connsiteX81" fmla="*/ 10993 w 202927"/>
                <a:gd name="connsiteY81" fmla="*/ 62568 h 139498"/>
                <a:gd name="connsiteX82" fmla="*/ 13241 w 202927"/>
                <a:gd name="connsiteY82" fmla="*/ 62568 h 139498"/>
                <a:gd name="connsiteX83" fmla="*/ 15427 w 202927"/>
                <a:gd name="connsiteY83" fmla="*/ 64941 h 139498"/>
                <a:gd name="connsiteX84" fmla="*/ 19862 w 202927"/>
                <a:gd name="connsiteY84" fmla="*/ 64941 h 139498"/>
                <a:gd name="connsiteX85" fmla="*/ 24234 w 202927"/>
                <a:gd name="connsiteY85" fmla="*/ 69749 h 139498"/>
                <a:gd name="connsiteX86" fmla="*/ 24234 w 202927"/>
                <a:gd name="connsiteY86" fmla="*/ 72185 h 139498"/>
                <a:gd name="connsiteX87" fmla="*/ 22048 w 202927"/>
                <a:gd name="connsiteY87" fmla="*/ 74557 h 139498"/>
                <a:gd name="connsiteX88" fmla="*/ 22048 w 202927"/>
                <a:gd name="connsiteY88" fmla="*/ 81801 h 139498"/>
                <a:gd name="connsiteX89" fmla="*/ 24234 w 202927"/>
                <a:gd name="connsiteY89" fmla="*/ 84174 h 139498"/>
                <a:gd name="connsiteX90" fmla="*/ 28669 w 202927"/>
                <a:gd name="connsiteY90" fmla="*/ 86609 h 139498"/>
                <a:gd name="connsiteX91" fmla="*/ 33103 w 202927"/>
                <a:gd name="connsiteY91" fmla="*/ 91417 h 139498"/>
                <a:gd name="connsiteX92" fmla="*/ 33103 w 202927"/>
                <a:gd name="connsiteY92" fmla="*/ 98598 h 139498"/>
                <a:gd name="connsiteX93" fmla="*/ 30855 w 202927"/>
                <a:gd name="connsiteY93" fmla="*/ 103406 h 139498"/>
                <a:gd name="connsiteX94" fmla="*/ 26482 w 202927"/>
                <a:gd name="connsiteY94" fmla="*/ 105842 h 139498"/>
                <a:gd name="connsiteX95" fmla="*/ 24234 w 202927"/>
                <a:gd name="connsiteY95" fmla="*/ 110650 h 139498"/>
                <a:gd name="connsiteX96" fmla="*/ 22048 w 202927"/>
                <a:gd name="connsiteY96" fmla="*/ 113023 h 139498"/>
                <a:gd name="connsiteX97" fmla="*/ 22048 w 202927"/>
                <a:gd name="connsiteY97" fmla="*/ 122701 h 139498"/>
                <a:gd name="connsiteX98" fmla="*/ 24234 w 202927"/>
                <a:gd name="connsiteY98" fmla="*/ 125074 h 139498"/>
                <a:gd name="connsiteX99" fmla="*/ 28669 w 202927"/>
                <a:gd name="connsiteY99" fmla="*/ 127509 h 139498"/>
                <a:gd name="connsiteX100" fmla="*/ 30855 w 202927"/>
                <a:gd name="connsiteY100" fmla="*/ 129882 h 139498"/>
                <a:gd name="connsiteX101" fmla="*/ 33103 w 202927"/>
                <a:gd name="connsiteY101" fmla="*/ 129882 h 139498"/>
                <a:gd name="connsiteX102" fmla="*/ 39724 w 202927"/>
                <a:gd name="connsiteY102" fmla="*/ 122701 h 139498"/>
                <a:gd name="connsiteX103" fmla="*/ 44096 w 202927"/>
                <a:gd name="connsiteY103" fmla="*/ 120266 h 139498"/>
                <a:gd name="connsiteX104" fmla="*/ 46344 w 202927"/>
                <a:gd name="connsiteY104" fmla="*/ 117831 h 139498"/>
                <a:gd name="connsiteX105" fmla="*/ 50716 w 202927"/>
                <a:gd name="connsiteY105" fmla="*/ 117831 h 139498"/>
                <a:gd name="connsiteX106" fmla="*/ 52903 w 202927"/>
                <a:gd name="connsiteY106" fmla="*/ 120266 h 139498"/>
                <a:gd name="connsiteX107" fmla="*/ 55151 w 202927"/>
                <a:gd name="connsiteY107" fmla="*/ 125074 h 139498"/>
                <a:gd name="connsiteX108" fmla="*/ 57337 w 202927"/>
                <a:gd name="connsiteY108" fmla="*/ 127509 h 139498"/>
                <a:gd name="connsiteX109" fmla="*/ 59586 w 202927"/>
                <a:gd name="connsiteY109" fmla="*/ 127509 h 139498"/>
                <a:gd name="connsiteX110" fmla="*/ 59586 w 202927"/>
                <a:gd name="connsiteY110" fmla="*/ 115458 h 139498"/>
                <a:gd name="connsiteX111" fmla="*/ 63957 w 202927"/>
                <a:gd name="connsiteY111" fmla="*/ 110650 h 139498"/>
                <a:gd name="connsiteX112" fmla="*/ 68392 w 202927"/>
                <a:gd name="connsiteY112" fmla="*/ 108214 h 139498"/>
                <a:gd name="connsiteX113" fmla="*/ 75013 w 202927"/>
                <a:gd name="connsiteY113" fmla="*/ 108214 h 139498"/>
                <a:gd name="connsiteX114" fmla="*/ 79385 w 202927"/>
                <a:gd name="connsiteY114" fmla="*/ 113023 h 139498"/>
                <a:gd name="connsiteX115" fmla="*/ 81633 w 202927"/>
                <a:gd name="connsiteY115" fmla="*/ 103406 h 139498"/>
                <a:gd name="connsiteX116" fmla="*/ 79385 w 202927"/>
                <a:gd name="connsiteY116" fmla="*/ 103406 h 139498"/>
                <a:gd name="connsiteX117" fmla="*/ 77199 w 202927"/>
                <a:gd name="connsiteY117" fmla="*/ 101033 h 139498"/>
                <a:gd name="connsiteX118" fmla="*/ 77199 w 202927"/>
                <a:gd name="connsiteY118" fmla="*/ 98598 h 139498"/>
                <a:gd name="connsiteX119" fmla="*/ 81633 w 202927"/>
                <a:gd name="connsiteY119" fmla="*/ 93790 h 139498"/>
                <a:gd name="connsiteX120" fmla="*/ 83820 w 202927"/>
                <a:gd name="connsiteY120" fmla="*/ 93790 h 139498"/>
                <a:gd name="connsiteX121" fmla="*/ 86006 w 202927"/>
                <a:gd name="connsiteY121" fmla="*/ 91417 h 139498"/>
                <a:gd name="connsiteX122" fmla="*/ 86006 w 202927"/>
                <a:gd name="connsiteY122" fmla="*/ 81801 h 139498"/>
                <a:gd name="connsiteX123" fmla="*/ 88254 w 202927"/>
                <a:gd name="connsiteY123" fmla="*/ 79366 h 139498"/>
                <a:gd name="connsiteX124" fmla="*/ 94875 w 202927"/>
                <a:gd name="connsiteY124" fmla="*/ 79366 h 139498"/>
                <a:gd name="connsiteX125" fmla="*/ 101495 w 202927"/>
                <a:gd name="connsiteY125" fmla="*/ 86609 h 139498"/>
                <a:gd name="connsiteX126" fmla="*/ 101495 w 202927"/>
                <a:gd name="connsiteY126" fmla="*/ 98598 h 139498"/>
                <a:gd name="connsiteX127" fmla="*/ 108116 w 202927"/>
                <a:gd name="connsiteY127" fmla="*/ 98598 h 139498"/>
                <a:gd name="connsiteX128" fmla="*/ 112488 w 202927"/>
                <a:gd name="connsiteY128" fmla="*/ 125074 h 139498"/>
                <a:gd name="connsiteX129" fmla="*/ 112488 w 202927"/>
                <a:gd name="connsiteY129" fmla="*/ 127509 h 139498"/>
                <a:gd name="connsiteX130" fmla="*/ 123543 w 202927"/>
                <a:gd name="connsiteY130" fmla="*/ 139499 h 139498"/>
                <a:gd name="connsiteX131" fmla="*/ 125729 w 202927"/>
                <a:gd name="connsiteY131" fmla="*/ 139499 h 139498"/>
                <a:gd name="connsiteX132" fmla="*/ 127915 w 202927"/>
                <a:gd name="connsiteY132" fmla="*/ 137126 h 139498"/>
                <a:gd name="connsiteX133" fmla="*/ 132350 w 202927"/>
                <a:gd name="connsiteY133" fmla="*/ 134690 h 139498"/>
                <a:gd name="connsiteX134" fmla="*/ 134536 w 202927"/>
                <a:gd name="connsiteY134" fmla="*/ 129882 h 139498"/>
                <a:gd name="connsiteX135" fmla="*/ 136784 w 202927"/>
                <a:gd name="connsiteY135" fmla="*/ 127509 h 139498"/>
                <a:gd name="connsiteX136" fmla="*/ 143405 w 202927"/>
                <a:gd name="connsiteY136" fmla="*/ 127509 h 139498"/>
                <a:gd name="connsiteX137" fmla="*/ 145591 w 202927"/>
                <a:gd name="connsiteY137" fmla="*/ 125074 h 139498"/>
                <a:gd name="connsiteX138" fmla="*/ 147777 w 202927"/>
                <a:gd name="connsiteY138" fmla="*/ 120266 h 139498"/>
                <a:gd name="connsiteX139" fmla="*/ 150025 w 202927"/>
                <a:gd name="connsiteY139" fmla="*/ 117831 h 139498"/>
                <a:gd name="connsiteX140" fmla="*/ 158832 w 202927"/>
                <a:gd name="connsiteY140" fmla="*/ 113023 h 139498"/>
                <a:gd name="connsiteX141" fmla="*/ 167639 w 202927"/>
                <a:gd name="connsiteY141" fmla="*/ 113023 h 139498"/>
                <a:gd name="connsiteX142" fmla="*/ 167639 w 202927"/>
                <a:gd name="connsiteY142" fmla="*/ 120266 h 139498"/>
                <a:gd name="connsiteX143" fmla="*/ 180880 w 202927"/>
                <a:gd name="connsiteY143" fmla="*/ 115458 h 139498"/>
                <a:gd name="connsiteX144" fmla="*/ 189686 w 202927"/>
                <a:gd name="connsiteY144" fmla="*/ 115458 h 139498"/>
                <a:gd name="connsiteX145" fmla="*/ 191935 w 202927"/>
                <a:gd name="connsiteY145" fmla="*/ 117831 h 139498"/>
                <a:gd name="connsiteX146" fmla="*/ 200742 w 202927"/>
                <a:gd name="connsiteY146" fmla="*/ 117831 h 139498"/>
                <a:gd name="connsiteX147" fmla="*/ 202928 w 202927"/>
                <a:gd name="connsiteY147" fmla="*/ 115458 h 139498"/>
                <a:gd name="connsiteX148" fmla="*/ 198556 w 202927"/>
                <a:gd name="connsiteY148" fmla="*/ 110650 h 139498"/>
                <a:gd name="connsiteX149" fmla="*/ 196307 w 202927"/>
                <a:gd name="connsiteY149" fmla="*/ 110650 h 139498"/>
                <a:gd name="connsiteX150" fmla="*/ 194121 w 202927"/>
                <a:gd name="connsiteY150" fmla="*/ 108214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202927" h="139498">
                  <a:moveTo>
                    <a:pt x="194121" y="108214"/>
                  </a:moveTo>
                  <a:lnTo>
                    <a:pt x="189686" y="98598"/>
                  </a:lnTo>
                  <a:lnTo>
                    <a:pt x="189686" y="81801"/>
                  </a:lnTo>
                  <a:lnTo>
                    <a:pt x="187501" y="79366"/>
                  </a:lnTo>
                  <a:lnTo>
                    <a:pt x="183128" y="76993"/>
                  </a:lnTo>
                  <a:lnTo>
                    <a:pt x="180880" y="76993"/>
                  </a:lnTo>
                  <a:lnTo>
                    <a:pt x="176445" y="74557"/>
                  </a:lnTo>
                  <a:lnTo>
                    <a:pt x="167639" y="74557"/>
                  </a:lnTo>
                  <a:lnTo>
                    <a:pt x="165453" y="76993"/>
                  </a:lnTo>
                  <a:lnTo>
                    <a:pt x="161018" y="76993"/>
                  </a:lnTo>
                  <a:lnTo>
                    <a:pt x="156646" y="72185"/>
                  </a:lnTo>
                  <a:lnTo>
                    <a:pt x="156646" y="67376"/>
                  </a:lnTo>
                  <a:lnTo>
                    <a:pt x="158832" y="62568"/>
                  </a:lnTo>
                  <a:lnTo>
                    <a:pt x="158832" y="57698"/>
                  </a:lnTo>
                  <a:lnTo>
                    <a:pt x="152211" y="57698"/>
                  </a:lnTo>
                  <a:lnTo>
                    <a:pt x="152211" y="48081"/>
                  </a:lnTo>
                  <a:lnTo>
                    <a:pt x="145591" y="45709"/>
                  </a:lnTo>
                  <a:lnTo>
                    <a:pt x="141156" y="50517"/>
                  </a:lnTo>
                  <a:lnTo>
                    <a:pt x="125729" y="50517"/>
                  </a:lnTo>
                  <a:lnTo>
                    <a:pt x="123543" y="52890"/>
                  </a:lnTo>
                  <a:lnTo>
                    <a:pt x="119108" y="55325"/>
                  </a:lnTo>
                  <a:lnTo>
                    <a:pt x="114674" y="55325"/>
                  </a:lnTo>
                  <a:lnTo>
                    <a:pt x="114674" y="52890"/>
                  </a:lnTo>
                  <a:lnTo>
                    <a:pt x="112488" y="52890"/>
                  </a:lnTo>
                  <a:lnTo>
                    <a:pt x="108116" y="55325"/>
                  </a:lnTo>
                  <a:lnTo>
                    <a:pt x="97061" y="43273"/>
                  </a:lnTo>
                  <a:lnTo>
                    <a:pt x="94875" y="45709"/>
                  </a:lnTo>
                  <a:lnTo>
                    <a:pt x="90440" y="48081"/>
                  </a:lnTo>
                  <a:lnTo>
                    <a:pt x="88254" y="50517"/>
                  </a:lnTo>
                  <a:lnTo>
                    <a:pt x="81633" y="50517"/>
                  </a:lnTo>
                  <a:lnTo>
                    <a:pt x="77199" y="45709"/>
                  </a:lnTo>
                  <a:lnTo>
                    <a:pt x="68392" y="45709"/>
                  </a:lnTo>
                  <a:lnTo>
                    <a:pt x="63957" y="43273"/>
                  </a:lnTo>
                  <a:lnTo>
                    <a:pt x="57337" y="43273"/>
                  </a:lnTo>
                  <a:lnTo>
                    <a:pt x="55151" y="45709"/>
                  </a:lnTo>
                  <a:lnTo>
                    <a:pt x="50716" y="45709"/>
                  </a:lnTo>
                  <a:lnTo>
                    <a:pt x="46344" y="48081"/>
                  </a:lnTo>
                  <a:lnTo>
                    <a:pt x="44096" y="45709"/>
                  </a:lnTo>
                  <a:lnTo>
                    <a:pt x="44096" y="43273"/>
                  </a:lnTo>
                  <a:lnTo>
                    <a:pt x="41910" y="40900"/>
                  </a:lnTo>
                  <a:lnTo>
                    <a:pt x="41910" y="36092"/>
                  </a:lnTo>
                  <a:lnTo>
                    <a:pt x="46344" y="33657"/>
                  </a:lnTo>
                  <a:lnTo>
                    <a:pt x="48530" y="31284"/>
                  </a:lnTo>
                  <a:lnTo>
                    <a:pt x="48530" y="26476"/>
                  </a:lnTo>
                  <a:lnTo>
                    <a:pt x="50716" y="24041"/>
                  </a:lnTo>
                  <a:lnTo>
                    <a:pt x="55151" y="24041"/>
                  </a:lnTo>
                  <a:lnTo>
                    <a:pt x="68392" y="28849"/>
                  </a:lnTo>
                  <a:lnTo>
                    <a:pt x="72764" y="31284"/>
                  </a:lnTo>
                  <a:lnTo>
                    <a:pt x="75013" y="31284"/>
                  </a:lnTo>
                  <a:lnTo>
                    <a:pt x="77199" y="28849"/>
                  </a:lnTo>
                  <a:lnTo>
                    <a:pt x="77199" y="26476"/>
                  </a:lnTo>
                  <a:lnTo>
                    <a:pt x="75013" y="24041"/>
                  </a:lnTo>
                  <a:lnTo>
                    <a:pt x="72764" y="24041"/>
                  </a:lnTo>
                  <a:lnTo>
                    <a:pt x="68392" y="21668"/>
                  </a:lnTo>
                  <a:lnTo>
                    <a:pt x="66144" y="19232"/>
                  </a:lnTo>
                  <a:lnTo>
                    <a:pt x="63957" y="19232"/>
                  </a:lnTo>
                  <a:lnTo>
                    <a:pt x="72764" y="4808"/>
                  </a:lnTo>
                  <a:lnTo>
                    <a:pt x="70578" y="2435"/>
                  </a:lnTo>
                  <a:lnTo>
                    <a:pt x="66144" y="0"/>
                  </a:lnTo>
                  <a:lnTo>
                    <a:pt x="59586" y="0"/>
                  </a:lnTo>
                  <a:lnTo>
                    <a:pt x="57337" y="4808"/>
                  </a:lnTo>
                  <a:lnTo>
                    <a:pt x="52903" y="7243"/>
                  </a:lnTo>
                  <a:lnTo>
                    <a:pt x="50716" y="12052"/>
                  </a:lnTo>
                  <a:lnTo>
                    <a:pt x="48530" y="12052"/>
                  </a:lnTo>
                  <a:lnTo>
                    <a:pt x="41910" y="4808"/>
                  </a:lnTo>
                  <a:lnTo>
                    <a:pt x="37475" y="4808"/>
                  </a:lnTo>
                  <a:lnTo>
                    <a:pt x="37475" y="9616"/>
                  </a:lnTo>
                  <a:lnTo>
                    <a:pt x="35289" y="12052"/>
                  </a:lnTo>
                  <a:lnTo>
                    <a:pt x="35289" y="16860"/>
                  </a:lnTo>
                  <a:lnTo>
                    <a:pt x="39724" y="21668"/>
                  </a:lnTo>
                  <a:lnTo>
                    <a:pt x="39724" y="24041"/>
                  </a:lnTo>
                  <a:lnTo>
                    <a:pt x="24234" y="24041"/>
                  </a:lnTo>
                  <a:lnTo>
                    <a:pt x="33103" y="33657"/>
                  </a:lnTo>
                  <a:lnTo>
                    <a:pt x="26482" y="38465"/>
                  </a:lnTo>
                  <a:lnTo>
                    <a:pt x="28669" y="38465"/>
                  </a:lnTo>
                  <a:lnTo>
                    <a:pt x="28669" y="43273"/>
                  </a:lnTo>
                  <a:lnTo>
                    <a:pt x="19862" y="48081"/>
                  </a:lnTo>
                  <a:lnTo>
                    <a:pt x="2186" y="48081"/>
                  </a:lnTo>
                  <a:lnTo>
                    <a:pt x="0" y="50517"/>
                  </a:lnTo>
                  <a:lnTo>
                    <a:pt x="0" y="57698"/>
                  </a:lnTo>
                  <a:lnTo>
                    <a:pt x="6621" y="57698"/>
                  </a:lnTo>
                  <a:lnTo>
                    <a:pt x="10993" y="62568"/>
                  </a:lnTo>
                  <a:lnTo>
                    <a:pt x="13241" y="62568"/>
                  </a:lnTo>
                  <a:lnTo>
                    <a:pt x="15427" y="64941"/>
                  </a:lnTo>
                  <a:lnTo>
                    <a:pt x="19862" y="64941"/>
                  </a:lnTo>
                  <a:lnTo>
                    <a:pt x="24234" y="69749"/>
                  </a:lnTo>
                  <a:lnTo>
                    <a:pt x="24234" y="72185"/>
                  </a:lnTo>
                  <a:lnTo>
                    <a:pt x="22048" y="74557"/>
                  </a:lnTo>
                  <a:lnTo>
                    <a:pt x="22048" y="81801"/>
                  </a:lnTo>
                  <a:lnTo>
                    <a:pt x="24234" y="84174"/>
                  </a:lnTo>
                  <a:lnTo>
                    <a:pt x="28669" y="86609"/>
                  </a:lnTo>
                  <a:lnTo>
                    <a:pt x="33103" y="91417"/>
                  </a:lnTo>
                  <a:lnTo>
                    <a:pt x="33103" y="98598"/>
                  </a:lnTo>
                  <a:lnTo>
                    <a:pt x="30855" y="103406"/>
                  </a:lnTo>
                  <a:lnTo>
                    <a:pt x="26482" y="105842"/>
                  </a:lnTo>
                  <a:lnTo>
                    <a:pt x="24234" y="110650"/>
                  </a:lnTo>
                  <a:lnTo>
                    <a:pt x="22048" y="113023"/>
                  </a:lnTo>
                  <a:lnTo>
                    <a:pt x="22048" y="122701"/>
                  </a:lnTo>
                  <a:lnTo>
                    <a:pt x="24234" y="125074"/>
                  </a:lnTo>
                  <a:lnTo>
                    <a:pt x="28669" y="127509"/>
                  </a:lnTo>
                  <a:lnTo>
                    <a:pt x="30855" y="129882"/>
                  </a:lnTo>
                  <a:lnTo>
                    <a:pt x="33103" y="129882"/>
                  </a:lnTo>
                  <a:lnTo>
                    <a:pt x="39724" y="122701"/>
                  </a:lnTo>
                  <a:lnTo>
                    <a:pt x="44096" y="120266"/>
                  </a:lnTo>
                  <a:lnTo>
                    <a:pt x="46344" y="117831"/>
                  </a:lnTo>
                  <a:lnTo>
                    <a:pt x="50716" y="117831"/>
                  </a:lnTo>
                  <a:lnTo>
                    <a:pt x="52903" y="120266"/>
                  </a:lnTo>
                  <a:lnTo>
                    <a:pt x="55151" y="125074"/>
                  </a:lnTo>
                  <a:lnTo>
                    <a:pt x="57337" y="127509"/>
                  </a:lnTo>
                  <a:lnTo>
                    <a:pt x="59586" y="127509"/>
                  </a:lnTo>
                  <a:lnTo>
                    <a:pt x="59586" y="115458"/>
                  </a:lnTo>
                  <a:lnTo>
                    <a:pt x="63957" y="110650"/>
                  </a:lnTo>
                  <a:lnTo>
                    <a:pt x="68392" y="108214"/>
                  </a:lnTo>
                  <a:lnTo>
                    <a:pt x="75013" y="108214"/>
                  </a:lnTo>
                  <a:lnTo>
                    <a:pt x="79385" y="113023"/>
                  </a:lnTo>
                  <a:lnTo>
                    <a:pt x="81633" y="103406"/>
                  </a:lnTo>
                  <a:lnTo>
                    <a:pt x="79385" y="103406"/>
                  </a:lnTo>
                  <a:lnTo>
                    <a:pt x="77199" y="101033"/>
                  </a:lnTo>
                  <a:lnTo>
                    <a:pt x="77199" y="98598"/>
                  </a:lnTo>
                  <a:lnTo>
                    <a:pt x="81633" y="93790"/>
                  </a:lnTo>
                  <a:lnTo>
                    <a:pt x="83820" y="93790"/>
                  </a:lnTo>
                  <a:lnTo>
                    <a:pt x="86006" y="91417"/>
                  </a:lnTo>
                  <a:lnTo>
                    <a:pt x="86006" y="81801"/>
                  </a:lnTo>
                  <a:lnTo>
                    <a:pt x="88254" y="79366"/>
                  </a:lnTo>
                  <a:lnTo>
                    <a:pt x="94875" y="79366"/>
                  </a:lnTo>
                  <a:lnTo>
                    <a:pt x="101495" y="86609"/>
                  </a:lnTo>
                  <a:lnTo>
                    <a:pt x="101495" y="98598"/>
                  </a:lnTo>
                  <a:lnTo>
                    <a:pt x="108116" y="98598"/>
                  </a:lnTo>
                  <a:lnTo>
                    <a:pt x="112488" y="125074"/>
                  </a:lnTo>
                  <a:lnTo>
                    <a:pt x="112488" y="127509"/>
                  </a:lnTo>
                  <a:lnTo>
                    <a:pt x="123543" y="139499"/>
                  </a:lnTo>
                  <a:lnTo>
                    <a:pt x="125729" y="139499"/>
                  </a:lnTo>
                  <a:lnTo>
                    <a:pt x="127915" y="137126"/>
                  </a:lnTo>
                  <a:lnTo>
                    <a:pt x="132350" y="134690"/>
                  </a:lnTo>
                  <a:lnTo>
                    <a:pt x="134536" y="129882"/>
                  </a:lnTo>
                  <a:lnTo>
                    <a:pt x="136784" y="127509"/>
                  </a:lnTo>
                  <a:lnTo>
                    <a:pt x="143405" y="127509"/>
                  </a:lnTo>
                  <a:lnTo>
                    <a:pt x="145591" y="125074"/>
                  </a:lnTo>
                  <a:lnTo>
                    <a:pt x="147777" y="120266"/>
                  </a:lnTo>
                  <a:lnTo>
                    <a:pt x="150025" y="117831"/>
                  </a:lnTo>
                  <a:lnTo>
                    <a:pt x="158832" y="113023"/>
                  </a:lnTo>
                  <a:lnTo>
                    <a:pt x="167639" y="113023"/>
                  </a:lnTo>
                  <a:lnTo>
                    <a:pt x="167639" y="120266"/>
                  </a:lnTo>
                  <a:lnTo>
                    <a:pt x="180880" y="115458"/>
                  </a:lnTo>
                  <a:lnTo>
                    <a:pt x="189686" y="115458"/>
                  </a:lnTo>
                  <a:lnTo>
                    <a:pt x="191935" y="117831"/>
                  </a:lnTo>
                  <a:lnTo>
                    <a:pt x="200742" y="117831"/>
                  </a:lnTo>
                  <a:lnTo>
                    <a:pt x="202928" y="115458"/>
                  </a:lnTo>
                  <a:lnTo>
                    <a:pt x="198556" y="110650"/>
                  </a:lnTo>
                  <a:lnTo>
                    <a:pt x="196307" y="110650"/>
                  </a:lnTo>
                  <a:lnTo>
                    <a:pt x="194121" y="108214"/>
                  </a:lnTo>
                  <a:close/>
                </a:path>
              </a:pathLst>
            </a:custGeom>
            <a:noFill/>
            <a:ln w="1561" cap="flat">
              <a:solidFill>
                <a:srgbClr val="FFFFFF"/>
              </a:solidFill>
              <a:prstDash val="solid"/>
              <a:round/>
            </a:ln>
          </p:spPr>
          <p:txBody>
            <a:bodyPr rtlCol="0" anchor="ctr"/>
            <a:lstStyle/>
            <a:p>
              <a:endParaRPr lang="en-US" noProof="0" dirty="0"/>
            </a:p>
          </p:txBody>
        </p:sp>
        <p:sp>
          <p:nvSpPr>
            <p:cNvPr id="4915" name="Serbest Form 4914">
              <a:extLst>
                <a:ext uri="{FF2B5EF4-FFF2-40B4-BE49-F238E27FC236}">
                  <a16:creationId xmlns:a16="http://schemas.microsoft.com/office/drawing/2014/main" id="{248A09F3-E7C4-3846-A0C1-4F60E20417C4}"/>
                </a:ext>
              </a:extLst>
            </p:cNvPr>
            <p:cNvSpPr/>
            <p:nvPr/>
          </p:nvSpPr>
          <p:spPr>
            <a:xfrm>
              <a:off x="8658247" y="1755319"/>
              <a:ext cx="50716" cy="114146"/>
            </a:xfrm>
            <a:custGeom>
              <a:avLst/>
              <a:gdLst>
                <a:gd name="connsiteX0" fmla="*/ 35476 w 50716"/>
                <a:gd name="connsiteY0" fmla="*/ 114147 h 114146"/>
                <a:gd name="connsiteX1" fmla="*/ 35476 w 50716"/>
                <a:gd name="connsiteY1" fmla="*/ 93852 h 114146"/>
                <a:gd name="connsiteX2" fmla="*/ 38037 w 50716"/>
                <a:gd name="connsiteY2" fmla="*/ 91292 h 114146"/>
                <a:gd name="connsiteX3" fmla="*/ 43096 w 50716"/>
                <a:gd name="connsiteY3" fmla="*/ 81176 h 114146"/>
                <a:gd name="connsiteX4" fmla="*/ 43096 w 50716"/>
                <a:gd name="connsiteY4" fmla="*/ 43086 h 114146"/>
                <a:gd name="connsiteX5" fmla="*/ 45657 w 50716"/>
                <a:gd name="connsiteY5" fmla="*/ 40588 h 114146"/>
                <a:gd name="connsiteX6" fmla="*/ 48155 w 50716"/>
                <a:gd name="connsiteY6" fmla="*/ 35530 h 114146"/>
                <a:gd name="connsiteX7" fmla="*/ 48155 w 50716"/>
                <a:gd name="connsiteY7" fmla="*/ 22792 h 114146"/>
                <a:gd name="connsiteX8" fmla="*/ 50716 w 50716"/>
                <a:gd name="connsiteY8" fmla="*/ 15236 h 114146"/>
                <a:gd name="connsiteX9" fmla="*/ 50716 w 50716"/>
                <a:gd name="connsiteY9" fmla="*/ 10116 h 114146"/>
                <a:gd name="connsiteX10" fmla="*/ 30417 w 50716"/>
                <a:gd name="connsiteY10" fmla="*/ 0 h 114146"/>
                <a:gd name="connsiteX11" fmla="*/ 20299 w 50716"/>
                <a:gd name="connsiteY11" fmla="*/ 12676 h 114146"/>
                <a:gd name="connsiteX12" fmla="*/ 17738 w 50716"/>
                <a:gd name="connsiteY12" fmla="*/ 17734 h 114146"/>
                <a:gd name="connsiteX13" fmla="*/ 12679 w 50716"/>
                <a:gd name="connsiteY13" fmla="*/ 32970 h 114146"/>
                <a:gd name="connsiteX14" fmla="*/ 5059 w 50716"/>
                <a:gd name="connsiteY14" fmla="*/ 48206 h 114146"/>
                <a:gd name="connsiteX15" fmla="*/ 0 w 50716"/>
                <a:gd name="connsiteY15" fmla="*/ 63380 h 114146"/>
                <a:gd name="connsiteX16" fmla="*/ 0 w 50716"/>
                <a:gd name="connsiteY16" fmla="*/ 70998 h 114146"/>
                <a:gd name="connsiteX17" fmla="*/ 2498 w 50716"/>
                <a:gd name="connsiteY17" fmla="*/ 76056 h 114146"/>
                <a:gd name="connsiteX18" fmla="*/ 7620 w 50716"/>
                <a:gd name="connsiteY18" fmla="*/ 81176 h 114146"/>
                <a:gd name="connsiteX19" fmla="*/ 10118 w 50716"/>
                <a:gd name="connsiteY19" fmla="*/ 86234 h 114146"/>
                <a:gd name="connsiteX20" fmla="*/ 15177 w 50716"/>
                <a:gd name="connsiteY20" fmla="*/ 88732 h 114146"/>
                <a:gd name="connsiteX21" fmla="*/ 17738 w 50716"/>
                <a:gd name="connsiteY21" fmla="*/ 93852 h 114146"/>
                <a:gd name="connsiteX22" fmla="*/ 17738 w 50716"/>
                <a:gd name="connsiteY22" fmla="*/ 96350 h 114146"/>
                <a:gd name="connsiteX23" fmla="*/ 20299 w 50716"/>
                <a:gd name="connsiteY23" fmla="*/ 98910 h 114146"/>
                <a:gd name="connsiteX24" fmla="*/ 25358 w 50716"/>
                <a:gd name="connsiteY24" fmla="*/ 109026 h 114146"/>
                <a:gd name="connsiteX25" fmla="*/ 35476 w 50716"/>
                <a:gd name="connsiteY25" fmla="*/ 114147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716" h="114146">
                  <a:moveTo>
                    <a:pt x="35476" y="114147"/>
                  </a:moveTo>
                  <a:lnTo>
                    <a:pt x="35476" y="93852"/>
                  </a:lnTo>
                  <a:lnTo>
                    <a:pt x="38037" y="91292"/>
                  </a:lnTo>
                  <a:lnTo>
                    <a:pt x="43096" y="81176"/>
                  </a:lnTo>
                  <a:lnTo>
                    <a:pt x="43096" y="43086"/>
                  </a:lnTo>
                  <a:lnTo>
                    <a:pt x="45657" y="40588"/>
                  </a:lnTo>
                  <a:lnTo>
                    <a:pt x="48155" y="35530"/>
                  </a:lnTo>
                  <a:lnTo>
                    <a:pt x="48155" y="22792"/>
                  </a:lnTo>
                  <a:lnTo>
                    <a:pt x="50716" y="15236"/>
                  </a:lnTo>
                  <a:lnTo>
                    <a:pt x="50716" y="10116"/>
                  </a:lnTo>
                  <a:lnTo>
                    <a:pt x="30417" y="0"/>
                  </a:lnTo>
                  <a:lnTo>
                    <a:pt x="20299" y="12676"/>
                  </a:lnTo>
                  <a:lnTo>
                    <a:pt x="17738" y="17734"/>
                  </a:lnTo>
                  <a:lnTo>
                    <a:pt x="12679" y="32970"/>
                  </a:lnTo>
                  <a:lnTo>
                    <a:pt x="5059" y="48206"/>
                  </a:lnTo>
                  <a:lnTo>
                    <a:pt x="0" y="63380"/>
                  </a:lnTo>
                  <a:lnTo>
                    <a:pt x="0" y="70998"/>
                  </a:lnTo>
                  <a:lnTo>
                    <a:pt x="2498" y="76056"/>
                  </a:lnTo>
                  <a:lnTo>
                    <a:pt x="7620" y="81176"/>
                  </a:lnTo>
                  <a:lnTo>
                    <a:pt x="10118" y="86234"/>
                  </a:lnTo>
                  <a:lnTo>
                    <a:pt x="15177" y="88732"/>
                  </a:lnTo>
                  <a:lnTo>
                    <a:pt x="17738" y="93852"/>
                  </a:lnTo>
                  <a:lnTo>
                    <a:pt x="17738" y="96350"/>
                  </a:lnTo>
                  <a:lnTo>
                    <a:pt x="20299" y="98910"/>
                  </a:lnTo>
                  <a:lnTo>
                    <a:pt x="25358" y="109026"/>
                  </a:lnTo>
                  <a:lnTo>
                    <a:pt x="35476" y="114147"/>
                  </a:lnTo>
                  <a:close/>
                </a:path>
              </a:pathLst>
            </a:custGeom>
            <a:solidFill>
              <a:srgbClr val="A6A6A6"/>
            </a:solidFill>
            <a:ln w="6245" cap="flat">
              <a:noFill/>
              <a:prstDash val="solid"/>
              <a:miter/>
            </a:ln>
          </p:spPr>
          <p:txBody>
            <a:bodyPr rtlCol="0" anchor="ctr"/>
            <a:lstStyle/>
            <a:p>
              <a:endParaRPr lang="en-US" noProof="0" dirty="0"/>
            </a:p>
          </p:txBody>
        </p:sp>
        <p:sp>
          <p:nvSpPr>
            <p:cNvPr id="4916" name="Serbest Form 4915">
              <a:extLst>
                <a:ext uri="{FF2B5EF4-FFF2-40B4-BE49-F238E27FC236}">
                  <a16:creationId xmlns:a16="http://schemas.microsoft.com/office/drawing/2014/main" id="{4CB1F388-974C-B240-A6F7-363B7D2AAA4A}"/>
                </a:ext>
              </a:extLst>
            </p:cNvPr>
            <p:cNvSpPr/>
            <p:nvPr/>
          </p:nvSpPr>
          <p:spPr>
            <a:xfrm>
              <a:off x="8658247" y="1755319"/>
              <a:ext cx="50716" cy="114146"/>
            </a:xfrm>
            <a:custGeom>
              <a:avLst/>
              <a:gdLst>
                <a:gd name="connsiteX0" fmla="*/ 35476 w 50716"/>
                <a:gd name="connsiteY0" fmla="*/ 114147 h 114146"/>
                <a:gd name="connsiteX1" fmla="*/ 35476 w 50716"/>
                <a:gd name="connsiteY1" fmla="*/ 93852 h 114146"/>
                <a:gd name="connsiteX2" fmla="*/ 38037 w 50716"/>
                <a:gd name="connsiteY2" fmla="*/ 91292 h 114146"/>
                <a:gd name="connsiteX3" fmla="*/ 43096 w 50716"/>
                <a:gd name="connsiteY3" fmla="*/ 81176 h 114146"/>
                <a:gd name="connsiteX4" fmla="*/ 43096 w 50716"/>
                <a:gd name="connsiteY4" fmla="*/ 43086 h 114146"/>
                <a:gd name="connsiteX5" fmla="*/ 45657 w 50716"/>
                <a:gd name="connsiteY5" fmla="*/ 40588 h 114146"/>
                <a:gd name="connsiteX6" fmla="*/ 48155 w 50716"/>
                <a:gd name="connsiteY6" fmla="*/ 35530 h 114146"/>
                <a:gd name="connsiteX7" fmla="*/ 48155 w 50716"/>
                <a:gd name="connsiteY7" fmla="*/ 22792 h 114146"/>
                <a:gd name="connsiteX8" fmla="*/ 50716 w 50716"/>
                <a:gd name="connsiteY8" fmla="*/ 15236 h 114146"/>
                <a:gd name="connsiteX9" fmla="*/ 50716 w 50716"/>
                <a:gd name="connsiteY9" fmla="*/ 10116 h 114146"/>
                <a:gd name="connsiteX10" fmla="*/ 30417 w 50716"/>
                <a:gd name="connsiteY10" fmla="*/ 0 h 114146"/>
                <a:gd name="connsiteX11" fmla="*/ 20299 w 50716"/>
                <a:gd name="connsiteY11" fmla="*/ 12676 h 114146"/>
                <a:gd name="connsiteX12" fmla="*/ 17738 w 50716"/>
                <a:gd name="connsiteY12" fmla="*/ 17734 h 114146"/>
                <a:gd name="connsiteX13" fmla="*/ 12679 w 50716"/>
                <a:gd name="connsiteY13" fmla="*/ 32970 h 114146"/>
                <a:gd name="connsiteX14" fmla="*/ 5059 w 50716"/>
                <a:gd name="connsiteY14" fmla="*/ 48206 h 114146"/>
                <a:gd name="connsiteX15" fmla="*/ 0 w 50716"/>
                <a:gd name="connsiteY15" fmla="*/ 63380 h 114146"/>
                <a:gd name="connsiteX16" fmla="*/ 0 w 50716"/>
                <a:gd name="connsiteY16" fmla="*/ 70998 h 114146"/>
                <a:gd name="connsiteX17" fmla="*/ 2498 w 50716"/>
                <a:gd name="connsiteY17" fmla="*/ 76056 h 114146"/>
                <a:gd name="connsiteX18" fmla="*/ 7620 w 50716"/>
                <a:gd name="connsiteY18" fmla="*/ 81176 h 114146"/>
                <a:gd name="connsiteX19" fmla="*/ 10118 w 50716"/>
                <a:gd name="connsiteY19" fmla="*/ 86234 h 114146"/>
                <a:gd name="connsiteX20" fmla="*/ 15177 w 50716"/>
                <a:gd name="connsiteY20" fmla="*/ 88732 h 114146"/>
                <a:gd name="connsiteX21" fmla="*/ 17738 w 50716"/>
                <a:gd name="connsiteY21" fmla="*/ 93852 h 114146"/>
                <a:gd name="connsiteX22" fmla="*/ 17738 w 50716"/>
                <a:gd name="connsiteY22" fmla="*/ 96350 h 114146"/>
                <a:gd name="connsiteX23" fmla="*/ 20299 w 50716"/>
                <a:gd name="connsiteY23" fmla="*/ 98910 h 114146"/>
                <a:gd name="connsiteX24" fmla="*/ 25358 w 50716"/>
                <a:gd name="connsiteY24" fmla="*/ 109026 h 114146"/>
                <a:gd name="connsiteX25" fmla="*/ 35476 w 50716"/>
                <a:gd name="connsiteY25" fmla="*/ 114147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716" h="114146">
                  <a:moveTo>
                    <a:pt x="35476" y="114147"/>
                  </a:moveTo>
                  <a:lnTo>
                    <a:pt x="35476" y="93852"/>
                  </a:lnTo>
                  <a:lnTo>
                    <a:pt x="38037" y="91292"/>
                  </a:lnTo>
                  <a:lnTo>
                    <a:pt x="43096" y="81176"/>
                  </a:lnTo>
                  <a:lnTo>
                    <a:pt x="43096" y="43086"/>
                  </a:lnTo>
                  <a:lnTo>
                    <a:pt x="45657" y="40588"/>
                  </a:lnTo>
                  <a:lnTo>
                    <a:pt x="48155" y="35530"/>
                  </a:lnTo>
                  <a:lnTo>
                    <a:pt x="48155" y="22792"/>
                  </a:lnTo>
                  <a:lnTo>
                    <a:pt x="50716" y="15236"/>
                  </a:lnTo>
                  <a:lnTo>
                    <a:pt x="50716" y="10116"/>
                  </a:lnTo>
                  <a:lnTo>
                    <a:pt x="30417" y="0"/>
                  </a:lnTo>
                  <a:lnTo>
                    <a:pt x="20299" y="12676"/>
                  </a:lnTo>
                  <a:lnTo>
                    <a:pt x="17738" y="17734"/>
                  </a:lnTo>
                  <a:lnTo>
                    <a:pt x="12679" y="32970"/>
                  </a:lnTo>
                  <a:lnTo>
                    <a:pt x="5059" y="48206"/>
                  </a:lnTo>
                  <a:lnTo>
                    <a:pt x="0" y="63380"/>
                  </a:lnTo>
                  <a:lnTo>
                    <a:pt x="0" y="70998"/>
                  </a:lnTo>
                  <a:lnTo>
                    <a:pt x="2498" y="76056"/>
                  </a:lnTo>
                  <a:lnTo>
                    <a:pt x="7620" y="81176"/>
                  </a:lnTo>
                  <a:lnTo>
                    <a:pt x="10118" y="86234"/>
                  </a:lnTo>
                  <a:lnTo>
                    <a:pt x="15177" y="88732"/>
                  </a:lnTo>
                  <a:lnTo>
                    <a:pt x="17738" y="93852"/>
                  </a:lnTo>
                  <a:lnTo>
                    <a:pt x="17738" y="96350"/>
                  </a:lnTo>
                  <a:lnTo>
                    <a:pt x="20299" y="98910"/>
                  </a:lnTo>
                  <a:lnTo>
                    <a:pt x="25358" y="109026"/>
                  </a:lnTo>
                  <a:lnTo>
                    <a:pt x="35476" y="114147"/>
                  </a:lnTo>
                  <a:close/>
                </a:path>
              </a:pathLst>
            </a:custGeom>
            <a:noFill/>
            <a:ln w="1561" cap="flat">
              <a:solidFill>
                <a:srgbClr val="FFFFFF"/>
              </a:solidFill>
              <a:prstDash val="solid"/>
              <a:round/>
            </a:ln>
          </p:spPr>
          <p:txBody>
            <a:bodyPr rtlCol="0" anchor="ctr"/>
            <a:lstStyle/>
            <a:p>
              <a:endParaRPr lang="en-US" noProof="0" dirty="0"/>
            </a:p>
          </p:txBody>
        </p:sp>
        <p:sp>
          <p:nvSpPr>
            <p:cNvPr id="4917" name="Serbest Form 4916">
              <a:extLst>
                <a:ext uri="{FF2B5EF4-FFF2-40B4-BE49-F238E27FC236}">
                  <a16:creationId xmlns:a16="http://schemas.microsoft.com/office/drawing/2014/main" id="{4604F1CD-05BF-384E-9F06-43BDB587E894}"/>
                </a:ext>
              </a:extLst>
            </p:cNvPr>
            <p:cNvSpPr/>
            <p:nvPr/>
          </p:nvSpPr>
          <p:spPr>
            <a:xfrm>
              <a:off x="6539779" y="1387527"/>
              <a:ext cx="152211" cy="152174"/>
            </a:xfrm>
            <a:custGeom>
              <a:avLst/>
              <a:gdLst>
                <a:gd name="connsiteX0" fmla="*/ 144092 w 152211"/>
                <a:gd name="connsiteY0" fmla="*/ 22043 h 152174"/>
                <a:gd name="connsiteX1" fmla="*/ 146153 w 152211"/>
                <a:gd name="connsiteY1" fmla="*/ 19857 h 152174"/>
                <a:gd name="connsiteX2" fmla="*/ 148152 w 152211"/>
                <a:gd name="connsiteY2" fmla="*/ 15424 h 152174"/>
                <a:gd name="connsiteX3" fmla="*/ 152211 w 152211"/>
                <a:gd name="connsiteY3" fmla="*/ 11052 h 152174"/>
                <a:gd name="connsiteX4" fmla="*/ 150213 w 152211"/>
                <a:gd name="connsiteY4" fmla="*/ 11052 h 152174"/>
                <a:gd name="connsiteX5" fmla="*/ 148152 w 152211"/>
                <a:gd name="connsiteY5" fmla="*/ 8804 h 152174"/>
                <a:gd name="connsiteX6" fmla="*/ 148152 w 152211"/>
                <a:gd name="connsiteY6" fmla="*/ 0 h 152174"/>
                <a:gd name="connsiteX7" fmla="*/ 146153 w 152211"/>
                <a:gd name="connsiteY7" fmla="*/ 0 h 152174"/>
                <a:gd name="connsiteX8" fmla="*/ 146153 w 152211"/>
                <a:gd name="connsiteY8" fmla="*/ 2185 h 152174"/>
                <a:gd name="connsiteX9" fmla="*/ 144092 w 152211"/>
                <a:gd name="connsiteY9" fmla="*/ 6619 h 152174"/>
                <a:gd name="connsiteX10" fmla="*/ 135972 w 152211"/>
                <a:gd name="connsiteY10" fmla="*/ 6619 h 152174"/>
                <a:gd name="connsiteX11" fmla="*/ 131912 w 152211"/>
                <a:gd name="connsiteY11" fmla="*/ 11052 h 152174"/>
                <a:gd name="connsiteX12" fmla="*/ 125854 w 152211"/>
                <a:gd name="connsiteY12" fmla="*/ 11052 h 152174"/>
                <a:gd name="connsiteX13" fmla="*/ 123793 w 152211"/>
                <a:gd name="connsiteY13" fmla="*/ 8804 h 152174"/>
                <a:gd name="connsiteX14" fmla="*/ 107554 w 152211"/>
                <a:gd name="connsiteY14" fmla="*/ 8804 h 152174"/>
                <a:gd name="connsiteX15" fmla="*/ 103494 w 152211"/>
                <a:gd name="connsiteY15" fmla="*/ 11052 h 152174"/>
                <a:gd name="connsiteX16" fmla="*/ 99434 w 152211"/>
                <a:gd name="connsiteY16" fmla="*/ 15424 h 152174"/>
                <a:gd name="connsiteX17" fmla="*/ 95374 w 152211"/>
                <a:gd name="connsiteY17" fmla="*/ 17671 h 152174"/>
                <a:gd name="connsiteX18" fmla="*/ 93376 w 152211"/>
                <a:gd name="connsiteY18" fmla="*/ 19857 h 152174"/>
                <a:gd name="connsiteX19" fmla="*/ 87255 w 152211"/>
                <a:gd name="connsiteY19" fmla="*/ 19857 h 152174"/>
                <a:gd name="connsiteX20" fmla="*/ 83195 w 152211"/>
                <a:gd name="connsiteY20" fmla="*/ 22043 h 152174"/>
                <a:gd name="connsiteX21" fmla="*/ 79135 w 152211"/>
                <a:gd name="connsiteY21" fmla="*/ 22043 h 152174"/>
                <a:gd name="connsiteX22" fmla="*/ 75075 w 152211"/>
                <a:gd name="connsiteY22" fmla="*/ 19857 h 152174"/>
                <a:gd name="connsiteX23" fmla="*/ 69017 w 152211"/>
                <a:gd name="connsiteY23" fmla="*/ 19857 h 152174"/>
                <a:gd name="connsiteX24" fmla="*/ 64957 w 152211"/>
                <a:gd name="connsiteY24" fmla="*/ 15424 h 152174"/>
                <a:gd name="connsiteX25" fmla="*/ 60897 w 152211"/>
                <a:gd name="connsiteY25" fmla="*/ 13238 h 152174"/>
                <a:gd name="connsiteX26" fmla="*/ 58836 w 152211"/>
                <a:gd name="connsiteY26" fmla="*/ 11052 h 152174"/>
                <a:gd name="connsiteX27" fmla="*/ 56837 w 152211"/>
                <a:gd name="connsiteY27" fmla="*/ 11052 h 152174"/>
                <a:gd name="connsiteX28" fmla="*/ 50716 w 152211"/>
                <a:gd name="connsiteY28" fmla="*/ 17671 h 152174"/>
                <a:gd name="connsiteX29" fmla="*/ 48718 w 152211"/>
                <a:gd name="connsiteY29" fmla="*/ 17671 h 152174"/>
                <a:gd name="connsiteX30" fmla="*/ 46657 w 152211"/>
                <a:gd name="connsiteY30" fmla="*/ 19857 h 152174"/>
                <a:gd name="connsiteX31" fmla="*/ 40598 w 152211"/>
                <a:gd name="connsiteY31" fmla="*/ 22043 h 152174"/>
                <a:gd name="connsiteX32" fmla="*/ 28419 w 152211"/>
                <a:gd name="connsiteY32" fmla="*/ 22043 h 152174"/>
                <a:gd name="connsiteX33" fmla="*/ 28419 w 152211"/>
                <a:gd name="connsiteY33" fmla="*/ 19857 h 152174"/>
                <a:gd name="connsiteX34" fmla="*/ 30480 w 152211"/>
                <a:gd name="connsiteY34" fmla="*/ 17671 h 152174"/>
                <a:gd name="connsiteX35" fmla="*/ 22360 w 152211"/>
                <a:gd name="connsiteY35" fmla="*/ 17671 h 152174"/>
                <a:gd name="connsiteX36" fmla="*/ 22360 w 152211"/>
                <a:gd name="connsiteY36" fmla="*/ 28662 h 152174"/>
                <a:gd name="connsiteX37" fmla="*/ 24359 w 152211"/>
                <a:gd name="connsiteY37" fmla="*/ 28662 h 152174"/>
                <a:gd name="connsiteX38" fmla="*/ 24359 w 152211"/>
                <a:gd name="connsiteY38" fmla="*/ 37466 h 152174"/>
                <a:gd name="connsiteX39" fmla="*/ 20299 w 152211"/>
                <a:gd name="connsiteY39" fmla="*/ 37466 h 152174"/>
                <a:gd name="connsiteX40" fmla="*/ 18238 w 152211"/>
                <a:gd name="connsiteY40" fmla="*/ 35281 h 152174"/>
                <a:gd name="connsiteX41" fmla="*/ 18238 w 152211"/>
                <a:gd name="connsiteY41" fmla="*/ 41899 h 152174"/>
                <a:gd name="connsiteX42" fmla="*/ 16239 w 152211"/>
                <a:gd name="connsiteY42" fmla="*/ 44085 h 152174"/>
                <a:gd name="connsiteX43" fmla="*/ 16239 w 152211"/>
                <a:gd name="connsiteY43" fmla="*/ 46333 h 152174"/>
                <a:gd name="connsiteX44" fmla="*/ 12179 w 152211"/>
                <a:gd name="connsiteY44" fmla="*/ 46333 h 152174"/>
                <a:gd name="connsiteX45" fmla="*/ 8120 w 152211"/>
                <a:gd name="connsiteY45" fmla="*/ 41899 h 152174"/>
                <a:gd name="connsiteX46" fmla="*/ 6121 w 152211"/>
                <a:gd name="connsiteY46" fmla="*/ 44085 h 152174"/>
                <a:gd name="connsiteX47" fmla="*/ 4060 w 152211"/>
                <a:gd name="connsiteY47" fmla="*/ 48518 h 152174"/>
                <a:gd name="connsiteX48" fmla="*/ 4060 w 152211"/>
                <a:gd name="connsiteY48" fmla="*/ 55137 h 152174"/>
                <a:gd name="connsiteX49" fmla="*/ 2061 w 152211"/>
                <a:gd name="connsiteY49" fmla="*/ 55137 h 152174"/>
                <a:gd name="connsiteX50" fmla="*/ 0 w 152211"/>
                <a:gd name="connsiteY50" fmla="*/ 72747 h 152174"/>
                <a:gd name="connsiteX51" fmla="*/ 2061 w 152211"/>
                <a:gd name="connsiteY51" fmla="*/ 74995 h 152174"/>
                <a:gd name="connsiteX52" fmla="*/ 6121 w 152211"/>
                <a:gd name="connsiteY52" fmla="*/ 77180 h 152174"/>
                <a:gd name="connsiteX53" fmla="*/ 8120 w 152211"/>
                <a:gd name="connsiteY53" fmla="*/ 79366 h 152174"/>
                <a:gd name="connsiteX54" fmla="*/ 8120 w 152211"/>
                <a:gd name="connsiteY54" fmla="*/ 81614 h 152174"/>
                <a:gd name="connsiteX55" fmla="*/ 24359 w 152211"/>
                <a:gd name="connsiteY55" fmla="*/ 81614 h 152174"/>
                <a:gd name="connsiteX56" fmla="*/ 22360 w 152211"/>
                <a:gd name="connsiteY56" fmla="*/ 86047 h 152174"/>
                <a:gd name="connsiteX57" fmla="*/ 24359 w 152211"/>
                <a:gd name="connsiteY57" fmla="*/ 88233 h 152174"/>
                <a:gd name="connsiteX58" fmla="*/ 26420 w 152211"/>
                <a:gd name="connsiteY58" fmla="*/ 92604 h 152174"/>
                <a:gd name="connsiteX59" fmla="*/ 26420 w 152211"/>
                <a:gd name="connsiteY59" fmla="*/ 99223 h 152174"/>
                <a:gd name="connsiteX60" fmla="*/ 24359 w 152211"/>
                <a:gd name="connsiteY60" fmla="*/ 103656 h 152174"/>
                <a:gd name="connsiteX61" fmla="*/ 22360 w 152211"/>
                <a:gd name="connsiteY61" fmla="*/ 103656 h 152174"/>
                <a:gd name="connsiteX62" fmla="*/ 18238 w 152211"/>
                <a:gd name="connsiteY62" fmla="*/ 105842 h 152174"/>
                <a:gd name="connsiteX63" fmla="*/ 16239 w 152211"/>
                <a:gd name="connsiteY63" fmla="*/ 105842 h 152174"/>
                <a:gd name="connsiteX64" fmla="*/ 14178 w 152211"/>
                <a:gd name="connsiteY64" fmla="*/ 108090 h 152174"/>
                <a:gd name="connsiteX65" fmla="*/ 14178 w 152211"/>
                <a:gd name="connsiteY65" fmla="*/ 116894 h 152174"/>
                <a:gd name="connsiteX66" fmla="*/ 8120 w 152211"/>
                <a:gd name="connsiteY66" fmla="*/ 123513 h 152174"/>
                <a:gd name="connsiteX67" fmla="*/ 10181 w 152211"/>
                <a:gd name="connsiteY67" fmla="*/ 138937 h 152174"/>
                <a:gd name="connsiteX68" fmla="*/ 12179 w 152211"/>
                <a:gd name="connsiteY68" fmla="*/ 138937 h 152174"/>
                <a:gd name="connsiteX69" fmla="*/ 24359 w 152211"/>
                <a:gd name="connsiteY69" fmla="*/ 145556 h 152174"/>
                <a:gd name="connsiteX70" fmla="*/ 28419 w 152211"/>
                <a:gd name="connsiteY70" fmla="*/ 149989 h 152174"/>
                <a:gd name="connsiteX71" fmla="*/ 32479 w 152211"/>
                <a:gd name="connsiteY71" fmla="*/ 152175 h 152174"/>
                <a:gd name="connsiteX72" fmla="*/ 38537 w 152211"/>
                <a:gd name="connsiteY72" fmla="*/ 152175 h 152174"/>
                <a:gd name="connsiteX73" fmla="*/ 58836 w 152211"/>
                <a:gd name="connsiteY73" fmla="*/ 141185 h 152174"/>
                <a:gd name="connsiteX74" fmla="*/ 69017 w 152211"/>
                <a:gd name="connsiteY74" fmla="*/ 130132 h 152174"/>
                <a:gd name="connsiteX75" fmla="*/ 77136 w 152211"/>
                <a:gd name="connsiteY75" fmla="*/ 123513 h 152174"/>
                <a:gd name="connsiteX76" fmla="*/ 81196 w 152211"/>
                <a:gd name="connsiteY76" fmla="*/ 119080 h 152174"/>
                <a:gd name="connsiteX77" fmla="*/ 101495 w 152211"/>
                <a:gd name="connsiteY77" fmla="*/ 101471 h 152174"/>
                <a:gd name="connsiteX78" fmla="*/ 105555 w 152211"/>
                <a:gd name="connsiteY78" fmla="*/ 99223 h 152174"/>
                <a:gd name="connsiteX79" fmla="*/ 125854 w 152211"/>
                <a:gd name="connsiteY79" fmla="*/ 90418 h 152174"/>
                <a:gd name="connsiteX80" fmla="*/ 133974 w 152211"/>
                <a:gd name="connsiteY80" fmla="*/ 86047 h 152174"/>
                <a:gd name="connsiteX81" fmla="*/ 135972 w 152211"/>
                <a:gd name="connsiteY81" fmla="*/ 83799 h 152174"/>
                <a:gd name="connsiteX82" fmla="*/ 135972 w 152211"/>
                <a:gd name="connsiteY82" fmla="*/ 81614 h 152174"/>
                <a:gd name="connsiteX83" fmla="*/ 129914 w 152211"/>
                <a:gd name="connsiteY83" fmla="*/ 74995 h 152174"/>
                <a:gd name="connsiteX84" fmla="*/ 129914 w 152211"/>
                <a:gd name="connsiteY84" fmla="*/ 72747 h 152174"/>
                <a:gd name="connsiteX85" fmla="*/ 131912 w 152211"/>
                <a:gd name="connsiteY85" fmla="*/ 66190 h 152174"/>
                <a:gd name="connsiteX86" fmla="*/ 133974 w 152211"/>
                <a:gd name="connsiteY86" fmla="*/ 61757 h 152174"/>
                <a:gd name="connsiteX87" fmla="*/ 133974 w 152211"/>
                <a:gd name="connsiteY87" fmla="*/ 50704 h 152174"/>
                <a:gd name="connsiteX88" fmla="*/ 131912 w 152211"/>
                <a:gd name="connsiteY88" fmla="*/ 46333 h 152174"/>
                <a:gd name="connsiteX89" fmla="*/ 131912 w 152211"/>
                <a:gd name="connsiteY89" fmla="*/ 41899 h 152174"/>
                <a:gd name="connsiteX90" fmla="*/ 129914 w 152211"/>
                <a:gd name="connsiteY90" fmla="*/ 39714 h 152174"/>
                <a:gd name="connsiteX91" fmla="*/ 127853 w 152211"/>
                <a:gd name="connsiteY91" fmla="*/ 35281 h 152174"/>
                <a:gd name="connsiteX92" fmla="*/ 127853 w 152211"/>
                <a:gd name="connsiteY92" fmla="*/ 30847 h 152174"/>
                <a:gd name="connsiteX93" fmla="*/ 129914 w 152211"/>
                <a:gd name="connsiteY93" fmla="*/ 26476 h 152174"/>
                <a:gd name="connsiteX94" fmla="*/ 131912 w 152211"/>
                <a:gd name="connsiteY94" fmla="*/ 24290 h 152174"/>
                <a:gd name="connsiteX95" fmla="*/ 135972 w 152211"/>
                <a:gd name="connsiteY95" fmla="*/ 24290 h 152174"/>
                <a:gd name="connsiteX96" fmla="*/ 140032 w 152211"/>
                <a:gd name="connsiteY96" fmla="*/ 22043 h 152174"/>
                <a:gd name="connsiteX97" fmla="*/ 144092 w 152211"/>
                <a:gd name="connsiteY97" fmla="*/ 22043 h 15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2211" h="152174">
                  <a:moveTo>
                    <a:pt x="144092" y="22043"/>
                  </a:moveTo>
                  <a:lnTo>
                    <a:pt x="146153" y="19857"/>
                  </a:lnTo>
                  <a:lnTo>
                    <a:pt x="148152" y="15424"/>
                  </a:lnTo>
                  <a:lnTo>
                    <a:pt x="152211" y="11052"/>
                  </a:lnTo>
                  <a:lnTo>
                    <a:pt x="150213" y="11052"/>
                  </a:lnTo>
                  <a:lnTo>
                    <a:pt x="148152" y="8804"/>
                  </a:lnTo>
                  <a:lnTo>
                    <a:pt x="148152" y="0"/>
                  </a:lnTo>
                  <a:lnTo>
                    <a:pt x="146153" y="0"/>
                  </a:lnTo>
                  <a:lnTo>
                    <a:pt x="146153" y="2185"/>
                  </a:lnTo>
                  <a:lnTo>
                    <a:pt x="144092" y="6619"/>
                  </a:lnTo>
                  <a:lnTo>
                    <a:pt x="135972" y="6619"/>
                  </a:lnTo>
                  <a:lnTo>
                    <a:pt x="131912" y="11052"/>
                  </a:lnTo>
                  <a:lnTo>
                    <a:pt x="125854" y="11052"/>
                  </a:lnTo>
                  <a:lnTo>
                    <a:pt x="123793" y="8804"/>
                  </a:lnTo>
                  <a:lnTo>
                    <a:pt x="107554" y="8804"/>
                  </a:lnTo>
                  <a:lnTo>
                    <a:pt x="103494" y="11052"/>
                  </a:lnTo>
                  <a:lnTo>
                    <a:pt x="99434" y="15424"/>
                  </a:lnTo>
                  <a:lnTo>
                    <a:pt x="95374" y="17671"/>
                  </a:lnTo>
                  <a:lnTo>
                    <a:pt x="93376" y="19857"/>
                  </a:lnTo>
                  <a:lnTo>
                    <a:pt x="87255" y="19857"/>
                  </a:lnTo>
                  <a:lnTo>
                    <a:pt x="83195" y="22043"/>
                  </a:lnTo>
                  <a:lnTo>
                    <a:pt x="79135" y="22043"/>
                  </a:lnTo>
                  <a:lnTo>
                    <a:pt x="75075" y="19857"/>
                  </a:lnTo>
                  <a:lnTo>
                    <a:pt x="69017" y="19857"/>
                  </a:lnTo>
                  <a:lnTo>
                    <a:pt x="64957" y="15424"/>
                  </a:lnTo>
                  <a:lnTo>
                    <a:pt x="60897" y="13238"/>
                  </a:lnTo>
                  <a:lnTo>
                    <a:pt x="58836" y="11052"/>
                  </a:lnTo>
                  <a:lnTo>
                    <a:pt x="56837" y="11052"/>
                  </a:lnTo>
                  <a:lnTo>
                    <a:pt x="50716" y="17671"/>
                  </a:lnTo>
                  <a:lnTo>
                    <a:pt x="48718" y="17671"/>
                  </a:lnTo>
                  <a:lnTo>
                    <a:pt x="46657" y="19857"/>
                  </a:lnTo>
                  <a:lnTo>
                    <a:pt x="40598" y="22043"/>
                  </a:lnTo>
                  <a:lnTo>
                    <a:pt x="28419" y="22043"/>
                  </a:lnTo>
                  <a:lnTo>
                    <a:pt x="28419" y="19857"/>
                  </a:lnTo>
                  <a:lnTo>
                    <a:pt x="30480" y="17671"/>
                  </a:lnTo>
                  <a:lnTo>
                    <a:pt x="22360" y="17671"/>
                  </a:lnTo>
                  <a:lnTo>
                    <a:pt x="22360" y="28662"/>
                  </a:lnTo>
                  <a:lnTo>
                    <a:pt x="24359" y="28662"/>
                  </a:lnTo>
                  <a:lnTo>
                    <a:pt x="24359" y="37466"/>
                  </a:lnTo>
                  <a:lnTo>
                    <a:pt x="20299" y="37466"/>
                  </a:lnTo>
                  <a:lnTo>
                    <a:pt x="18238" y="35281"/>
                  </a:lnTo>
                  <a:lnTo>
                    <a:pt x="18238" y="41899"/>
                  </a:lnTo>
                  <a:lnTo>
                    <a:pt x="16239" y="44085"/>
                  </a:lnTo>
                  <a:lnTo>
                    <a:pt x="16239" y="46333"/>
                  </a:lnTo>
                  <a:lnTo>
                    <a:pt x="12179" y="46333"/>
                  </a:lnTo>
                  <a:lnTo>
                    <a:pt x="8120" y="41899"/>
                  </a:lnTo>
                  <a:lnTo>
                    <a:pt x="6121" y="44085"/>
                  </a:lnTo>
                  <a:lnTo>
                    <a:pt x="4060" y="48518"/>
                  </a:lnTo>
                  <a:lnTo>
                    <a:pt x="4060" y="55137"/>
                  </a:lnTo>
                  <a:lnTo>
                    <a:pt x="2061" y="55137"/>
                  </a:lnTo>
                  <a:lnTo>
                    <a:pt x="0" y="72747"/>
                  </a:lnTo>
                  <a:lnTo>
                    <a:pt x="2061" y="74995"/>
                  </a:lnTo>
                  <a:lnTo>
                    <a:pt x="6121" y="77180"/>
                  </a:lnTo>
                  <a:lnTo>
                    <a:pt x="8120" y="79366"/>
                  </a:lnTo>
                  <a:lnTo>
                    <a:pt x="8120" y="81614"/>
                  </a:lnTo>
                  <a:lnTo>
                    <a:pt x="24359" y="81614"/>
                  </a:lnTo>
                  <a:lnTo>
                    <a:pt x="22360" y="86047"/>
                  </a:lnTo>
                  <a:lnTo>
                    <a:pt x="24359" y="88233"/>
                  </a:lnTo>
                  <a:lnTo>
                    <a:pt x="26420" y="92604"/>
                  </a:lnTo>
                  <a:lnTo>
                    <a:pt x="26420" y="99223"/>
                  </a:lnTo>
                  <a:lnTo>
                    <a:pt x="24359" y="103656"/>
                  </a:lnTo>
                  <a:lnTo>
                    <a:pt x="22360" y="103656"/>
                  </a:lnTo>
                  <a:lnTo>
                    <a:pt x="18238" y="105842"/>
                  </a:lnTo>
                  <a:lnTo>
                    <a:pt x="16239" y="105842"/>
                  </a:lnTo>
                  <a:lnTo>
                    <a:pt x="14178" y="108090"/>
                  </a:lnTo>
                  <a:lnTo>
                    <a:pt x="14178" y="116894"/>
                  </a:lnTo>
                  <a:lnTo>
                    <a:pt x="8120" y="123513"/>
                  </a:lnTo>
                  <a:lnTo>
                    <a:pt x="10181" y="138937"/>
                  </a:lnTo>
                  <a:lnTo>
                    <a:pt x="12179" y="138937"/>
                  </a:lnTo>
                  <a:lnTo>
                    <a:pt x="24359" y="145556"/>
                  </a:lnTo>
                  <a:lnTo>
                    <a:pt x="28419" y="149989"/>
                  </a:lnTo>
                  <a:lnTo>
                    <a:pt x="32479" y="152175"/>
                  </a:lnTo>
                  <a:lnTo>
                    <a:pt x="38537" y="152175"/>
                  </a:lnTo>
                  <a:lnTo>
                    <a:pt x="58836" y="141185"/>
                  </a:lnTo>
                  <a:lnTo>
                    <a:pt x="69017" y="130132"/>
                  </a:lnTo>
                  <a:lnTo>
                    <a:pt x="77136" y="123513"/>
                  </a:lnTo>
                  <a:lnTo>
                    <a:pt x="81196" y="119080"/>
                  </a:lnTo>
                  <a:lnTo>
                    <a:pt x="101495" y="101471"/>
                  </a:lnTo>
                  <a:lnTo>
                    <a:pt x="105555" y="99223"/>
                  </a:lnTo>
                  <a:lnTo>
                    <a:pt x="125854" y="90418"/>
                  </a:lnTo>
                  <a:lnTo>
                    <a:pt x="133974" y="86047"/>
                  </a:lnTo>
                  <a:lnTo>
                    <a:pt x="135972" y="83799"/>
                  </a:lnTo>
                  <a:lnTo>
                    <a:pt x="135972" y="81614"/>
                  </a:lnTo>
                  <a:lnTo>
                    <a:pt x="129914" y="74995"/>
                  </a:lnTo>
                  <a:lnTo>
                    <a:pt x="129914" y="72747"/>
                  </a:lnTo>
                  <a:lnTo>
                    <a:pt x="131912" y="66190"/>
                  </a:lnTo>
                  <a:lnTo>
                    <a:pt x="133974" y="61757"/>
                  </a:lnTo>
                  <a:lnTo>
                    <a:pt x="133974" y="50704"/>
                  </a:lnTo>
                  <a:lnTo>
                    <a:pt x="131912" y="46333"/>
                  </a:lnTo>
                  <a:lnTo>
                    <a:pt x="131912" y="41899"/>
                  </a:lnTo>
                  <a:lnTo>
                    <a:pt x="129914" y="39714"/>
                  </a:lnTo>
                  <a:lnTo>
                    <a:pt x="127853" y="35281"/>
                  </a:lnTo>
                  <a:lnTo>
                    <a:pt x="127853" y="30847"/>
                  </a:lnTo>
                  <a:lnTo>
                    <a:pt x="129914" y="26476"/>
                  </a:lnTo>
                  <a:lnTo>
                    <a:pt x="131912" y="24290"/>
                  </a:lnTo>
                  <a:lnTo>
                    <a:pt x="135972" y="24290"/>
                  </a:lnTo>
                  <a:lnTo>
                    <a:pt x="140032" y="22043"/>
                  </a:lnTo>
                  <a:lnTo>
                    <a:pt x="144092" y="22043"/>
                  </a:lnTo>
                  <a:close/>
                </a:path>
              </a:pathLst>
            </a:custGeom>
            <a:solidFill>
              <a:srgbClr val="A6A6A6"/>
            </a:solidFill>
            <a:ln w="6245" cap="flat">
              <a:noFill/>
              <a:prstDash val="solid"/>
              <a:miter/>
            </a:ln>
          </p:spPr>
          <p:txBody>
            <a:bodyPr rtlCol="0" anchor="ctr"/>
            <a:lstStyle/>
            <a:p>
              <a:endParaRPr lang="en-US" noProof="0" dirty="0"/>
            </a:p>
          </p:txBody>
        </p:sp>
        <p:sp>
          <p:nvSpPr>
            <p:cNvPr id="4918" name="Serbest Form 4917">
              <a:extLst>
                <a:ext uri="{FF2B5EF4-FFF2-40B4-BE49-F238E27FC236}">
                  <a16:creationId xmlns:a16="http://schemas.microsoft.com/office/drawing/2014/main" id="{A951A2A2-1B6E-C848-85E6-B23FAAE1D75B}"/>
                </a:ext>
              </a:extLst>
            </p:cNvPr>
            <p:cNvSpPr/>
            <p:nvPr/>
          </p:nvSpPr>
          <p:spPr>
            <a:xfrm>
              <a:off x="6539779" y="1387527"/>
              <a:ext cx="152211" cy="152174"/>
            </a:xfrm>
            <a:custGeom>
              <a:avLst/>
              <a:gdLst>
                <a:gd name="connsiteX0" fmla="*/ 144092 w 152211"/>
                <a:gd name="connsiteY0" fmla="*/ 22043 h 152174"/>
                <a:gd name="connsiteX1" fmla="*/ 146153 w 152211"/>
                <a:gd name="connsiteY1" fmla="*/ 19857 h 152174"/>
                <a:gd name="connsiteX2" fmla="*/ 148152 w 152211"/>
                <a:gd name="connsiteY2" fmla="*/ 15424 h 152174"/>
                <a:gd name="connsiteX3" fmla="*/ 152211 w 152211"/>
                <a:gd name="connsiteY3" fmla="*/ 11052 h 152174"/>
                <a:gd name="connsiteX4" fmla="*/ 150213 w 152211"/>
                <a:gd name="connsiteY4" fmla="*/ 11052 h 152174"/>
                <a:gd name="connsiteX5" fmla="*/ 148152 w 152211"/>
                <a:gd name="connsiteY5" fmla="*/ 8804 h 152174"/>
                <a:gd name="connsiteX6" fmla="*/ 148152 w 152211"/>
                <a:gd name="connsiteY6" fmla="*/ 0 h 152174"/>
                <a:gd name="connsiteX7" fmla="*/ 146153 w 152211"/>
                <a:gd name="connsiteY7" fmla="*/ 0 h 152174"/>
                <a:gd name="connsiteX8" fmla="*/ 146153 w 152211"/>
                <a:gd name="connsiteY8" fmla="*/ 2185 h 152174"/>
                <a:gd name="connsiteX9" fmla="*/ 144092 w 152211"/>
                <a:gd name="connsiteY9" fmla="*/ 6619 h 152174"/>
                <a:gd name="connsiteX10" fmla="*/ 135972 w 152211"/>
                <a:gd name="connsiteY10" fmla="*/ 6619 h 152174"/>
                <a:gd name="connsiteX11" fmla="*/ 131912 w 152211"/>
                <a:gd name="connsiteY11" fmla="*/ 11052 h 152174"/>
                <a:gd name="connsiteX12" fmla="*/ 125854 w 152211"/>
                <a:gd name="connsiteY12" fmla="*/ 11052 h 152174"/>
                <a:gd name="connsiteX13" fmla="*/ 123793 w 152211"/>
                <a:gd name="connsiteY13" fmla="*/ 8804 h 152174"/>
                <a:gd name="connsiteX14" fmla="*/ 107554 w 152211"/>
                <a:gd name="connsiteY14" fmla="*/ 8804 h 152174"/>
                <a:gd name="connsiteX15" fmla="*/ 103494 w 152211"/>
                <a:gd name="connsiteY15" fmla="*/ 11052 h 152174"/>
                <a:gd name="connsiteX16" fmla="*/ 99434 w 152211"/>
                <a:gd name="connsiteY16" fmla="*/ 15424 h 152174"/>
                <a:gd name="connsiteX17" fmla="*/ 95374 w 152211"/>
                <a:gd name="connsiteY17" fmla="*/ 17671 h 152174"/>
                <a:gd name="connsiteX18" fmla="*/ 93376 w 152211"/>
                <a:gd name="connsiteY18" fmla="*/ 19857 h 152174"/>
                <a:gd name="connsiteX19" fmla="*/ 87255 w 152211"/>
                <a:gd name="connsiteY19" fmla="*/ 19857 h 152174"/>
                <a:gd name="connsiteX20" fmla="*/ 83195 w 152211"/>
                <a:gd name="connsiteY20" fmla="*/ 22043 h 152174"/>
                <a:gd name="connsiteX21" fmla="*/ 79135 w 152211"/>
                <a:gd name="connsiteY21" fmla="*/ 22043 h 152174"/>
                <a:gd name="connsiteX22" fmla="*/ 75075 w 152211"/>
                <a:gd name="connsiteY22" fmla="*/ 19857 h 152174"/>
                <a:gd name="connsiteX23" fmla="*/ 69017 w 152211"/>
                <a:gd name="connsiteY23" fmla="*/ 19857 h 152174"/>
                <a:gd name="connsiteX24" fmla="*/ 64957 w 152211"/>
                <a:gd name="connsiteY24" fmla="*/ 15424 h 152174"/>
                <a:gd name="connsiteX25" fmla="*/ 60897 w 152211"/>
                <a:gd name="connsiteY25" fmla="*/ 13238 h 152174"/>
                <a:gd name="connsiteX26" fmla="*/ 58836 w 152211"/>
                <a:gd name="connsiteY26" fmla="*/ 11052 h 152174"/>
                <a:gd name="connsiteX27" fmla="*/ 56837 w 152211"/>
                <a:gd name="connsiteY27" fmla="*/ 11052 h 152174"/>
                <a:gd name="connsiteX28" fmla="*/ 50716 w 152211"/>
                <a:gd name="connsiteY28" fmla="*/ 17671 h 152174"/>
                <a:gd name="connsiteX29" fmla="*/ 48718 w 152211"/>
                <a:gd name="connsiteY29" fmla="*/ 17671 h 152174"/>
                <a:gd name="connsiteX30" fmla="*/ 46657 w 152211"/>
                <a:gd name="connsiteY30" fmla="*/ 19857 h 152174"/>
                <a:gd name="connsiteX31" fmla="*/ 40598 w 152211"/>
                <a:gd name="connsiteY31" fmla="*/ 22043 h 152174"/>
                <a:gd name="connsiteX32" fmla="*/ 28419 w 152211"/>
                <a:gd name="connsiteY32" fmla="*/ 22043 h 152174"/>
                <a:gd name="connsiteX33" fmla="*/ 28419 w 152211"/>
                <a:gd name="connsiteY33" fmla="*/ 19857 h 152174"/>
                <a:gd name="connsiteX34" fmla="*/ 30480 w 152211"/>
                <a:gd name="connsiteY34" fmla="*/ 17671 h 152174"/>
                <a:gd name="connsiteX35" fmla="*/ 22360 w 152211"/>
                <a:gd name="connsiteY35" fmla="*/ 17671 h 152174"/>
                <a:gd name="connsiteX36" fmla="*/ 22360 w 152211"/>
                <a:gd name="connsiteY36" fmla="*/ 28662 h 152174"/>
                <a:gd name="connsiteX37" fmla="*/ 24359 w 152211"/>
                <a:gd name="connsiteY37" fmla="*/ 28662 h 152174"/>
                <a:gd name="connsiteX38" fmla="*/ 24359 w 152211"/>
                <a:gd name="connsiteY38" fmla="*/ 37466 h 152174"/>
                <a:gd name="connsiteX39" fmla="*/ 20299 w 152211"/>
                <a:gd name="connsiteY39" fmla="*/ 37466 h 152174"/>
                <a:gd name="connsiteX40" fmla="*/ 18238 w 152211"/>
                <a:gd name="connsiteY40" fmla="*/ 35281 h 152174"/>
                <a:gd name="connsiteX41" fmla="*/ 18238 w 152211"/>
                <a:gd name="connsiteY41" fmla="*/ 41899 h 152174"/>
                <a:gd name="connsiteX42" fmla="*/ 16239 w 152211"/>
                <a:gd name="connsiteY42" fmla="*/ 44085 h 152174"/>
                <a:gd name="connsiteX43" fmla="*/ 16239 w 152211"/>
                <a:gd name="connsiteY43" fmla="*/ 46333 h 152174"/>
                <a:gd name="connsiteX44" fmla="*/ 12179 w 152211"/>
                <a:gd name="connsiteY44" fmla="*/ 46333 h 152174"/>
                <a:gd name="connsiteX45" fmla="*/ 8120 w 152211"/>
                <a:gd name="connsiteY45" fmla="*/ 41899 h 152174"/>
                <a:gd name="connsiteX46" fmla="*/ 6121 w 152211"/>
                <a:gd name="connsiteY46" fmla="*/ 44085 h 152174"/>
                <a:gd name="connsiteX47" fmla="*/ 4060 w 152211"/>
                <a:gd name="connsiteY47" fmla="*/ 48518 h 152174"/>
                <a:gd name="connsiteX48" fmla="*/ 4060 w 152211"/>
                <a:gd name="connsiteY48" fmla="*/ 55137 h 152174"/>
                <a:gd name="connsiteX49" fmla="*/ 2061 w 152211"/>
                <a:gd name="connsiteY49" fmla="*/ 55137 h 152174"/>
                <a:gd name="connsiteX50" fmla="*/ 0 w 152211"/>
                <a:gd name="connsiteY50" fmla="*/ 72747 h 152174"/>
                <a:gd name="connsiteX51" fmla="*/ 2061 w 152211"/>
                <a:gd name="connsiteY51" fmla="*/ 74995 h 152174"/>
                <a:gd name="connsiteX52" fmla="*/ 6121 w 152211"/>
                <a:gd name="connsiteY52" fmla="*/ 77180 h 152174"/>
                <a:gd name="connsiteX53" fmla="*/ 8120 w 152211"/>
                <a:gd name="connsiteY53" fmla="*/ 79366 h 152174"/>
                <a:gd name="connsiteX54" fmla="*/ 8120 w 152211"/>
                <a:gd name="connsiteY54" fmla="*/ 81614 h 152174"/>
                <a:gd name="connsiteX55" fmla="*/ 24359 w 152211"/>
                <a:gd name="connsiteY55" fmla="*/ 81614 h 152174"/>
                <a:gd name="connsiteX56" fmla="*/ 22360 w 152211"/>
                <a:gd name="connsiteY56" fmla="*/ 86047 h 152174"/>
                <a:gd name="connsiteX57" fmla="*/ 24359 w 152211"/>
                <a:gd name="connsiteY57" fmla="*/ 88233 h 152174"/>
                <a:gd name="connsiteX58" fmla="*/ 26420 w 152211"/>
                <a:gd name="connsiteY58" fmla="*/ 92604 h 152174"/>
                <a:gd name="connsiteX59" fmla="*/ 26420 w 152211"/>
                <a:gd name="connsiteY59" fmla="*/ 99223 h 152174"/>
                <a:gd name="connsiteX60" fmla="*/ 24359 w 152211"/>
                <a:gd name="connsiteY60" fmla="*/ 103656 h 152174"/>
                <a:gd name="connsiteX61" fmla="*/ 22360 w 152211"/>
                <a:gd name="connsiteY61" fmla="*/ 103656 h 152174"/>
                <a:gd name="connsiteX62" fmla="*/ 18238 w 152211"/>
                <a:gd name="connsiteY62" fmla="*/ 105842 h 152174"/>
                <a:gd name="connsiteX63" fmla="*/ 16239 w 152211"/>
                <a:gd name="connsiteY63" fmla="*/ 105842 h 152174"/>
                <a:gd name="connsiteX64" fmla="*/ 14178 w 152211"/>
                <a:gd name="connsiteY64" fmla="*/ 108090 h 152174"/>
                <a:gd name="connsiteX65" fmla="*/ 14178 w 152211"/>
                <a:gd name="connsiteY65" fmla="*/ 116894 h 152174"/>
                <a:gd name="connsiteX66" fmla="*/ 8120 w 152211"/>
                <a:gd name="connsiteY66" fmla="*/ 123513 h 152174"/>
                <a:gd name="connsiteX67" fmla="*/ 10181 w 152211"/>
                <a:gd name="connsiteY67" fmla="*/ 138937 h 152174"/>
                <a:gd name="connsiteX68" fmla="*/ 12179 w 152211"/>
                <a:gd name="connsiteY68" fmla="*/ 138937 h 152174"/>
                <a:gd name="connsiteX69" fmla="*/ 24359 w 152211"/>
                <a:gd name="connsiteY69" fmla="*/ 145556 h 152174"/>
                <a:gd name="connsiteX70" fmla="*/ 28419 w 152211"/>
                <a:gd name="connsiteY70" fmla="*/ 149989 h 152174"/>
                <a:gd name="connsiteX71" fmla="*/ 32479 w 152211"/>
                <a:gd name="connsiteY71" fmla="*/ 152175 h 152174"/>
                <a:gd name="connsiteX72" fmla="*/ 38537 w 152211"/>
                <a:gd name="connsiteY72" fmla="*/ 152175 h 152174"/>
                <a:gd name="connsiteX73" fmla="*/ 58836 w 152211"/>
                <a:gd name="connsiteY73" fmla="*/ 141185 h 152174"/>
                <a:gd name="connsiteX74" fmla="*/ 69017 w 152211"/>
                <a:gd name="connsiteY74" fmla="*/ 130132 h 152174"/>
                <a:gd name="connsiteX75" fmla="*/ 77136 w 152211"/>
                <a:gd name="connsiteY75" fmla="*/ 123513 h 152174"/>
                <a:gd name="connsiteX76" fmla="*/ 81196 w 152211"/>
                <a:gd name="connsiteY76" fmla="*/ 119080 h 152174"/>
                <a:gd name="connsiteX77" fmla="*/ 101495 w 152211"/>
                <a:gd name="connsiteY77" fmla="*/ 101471 h 152174"/>
                <a:gd name="connsiteX78" fmla="*/ 105555 w 152211"/>
                <a:gd name="connsiteY78" fmla="*/ 99223 h 152174"/>
                <a:gd name="connsiteX79" fmla="*/ 125854 w 152211"/>
                <a:gd name="connsiteY79" fmla="*/ 90418 h 152174"/>
                <a:gd name="connsiteX80" fmla="*/ 133974 w 152211"/>
                <a:gd name="connsiteY80" fmla="*/ 86047 h 152174"/>
                <a:gd name="connsiteX81" fmla="*/ 135972 w 152211"/>
                <a:gd name="connsiteY81" fmla="*/ 83799 h 152174"/>
                <a:gd name="connsiteX82" fmla="*/ 135972 w 152211"/>
                <a:gd name="connsiteY82" fmla="*/ 81614 h 152174"/>
                <a:gd name="connsiteX83" fmla="*/ 129914 w 152211"/>
                <a:gd name="connsiteY83" fmla="*/ 74995 h 152174"/>
                <a:gd name="connsiteX84" fmla="*/ 129914 w 152211"/>
                <a:gd name="connsiteY84" fmla="*/ 72747 h 152174"/>
                <a:gd name="connsiteX85" fmla="*/ 131912 w 152211"/>
                <a:gd name="connsiteY85" fmla="*/ 66190 h 152174"/>
                <a:gd name="connsiteX86" fmla="*/ 133974 w 152211"/>
                <a:gd name="connsiteY86" fmla="*/ 61757 h 152174"/>
                <a:gd name="connsiteX87" fmla="*/ 133974 w 152211"/>
                <a:gd name="connsiteY87" fmla="*/ 50704 h 152174"/>
                <a:gd name="connsiteX88" fmla="*/ 131912 w 152211"/>
                <a:gd name="connsiteY88" fmla="*/ 46333 h 152174"/>
                <a:gd name="connsiteX89" fmla="*/ 131912 w 152211"/>
                <a:gd name="connsiteY89" fmla="*/ 41899 h 152174"/>
                <a:gd name="connsiteX90" fmla="*/ 129914 w 152211"/>
                <a:gd name="connsiteY90" fmla="*/ 39714 h 152174"/>
                <a:gd name="connsiteX91" fmla="*/ 127853 w 152211"/>
                <a:gd name="connsiteY91" fmla="*/ 35281 h 152174"/>
                <a:gd name="connsiteX92" fmla="*/ 127853 w 152211"/>
                <a:gd name="connsiteY92" fmla="*/ 30847 h 152174"/>
                <a:gd name="connsiteX93" fmla="*/ 129914 w 152211"/>
                <a:gd name="connsiteY93" fmla="*/ 26476 h 152174"/>
                <a:gd name="connsiteX94" fmla="*/ 131912 w 152211"/>
                <a:gd name="connsiteY94" fmla="*/ 24290 h 152174"/>
                <a:gd name="connsiteX95" fmla="*/ 135972 w 152211"/>
                <a:gd name="connsiteY95" fmla="*/ 24290 h 152174"/>
                <a:gd name="connsiteX96" fmla="*/ 140032 w 152211"/>
                <a:gd name="connsiteY96" fmla="*/ 22043 h 152174"/>
                <a:gd name="connsiteX97" fmla="*/ 144092 w 152211"/>
                <a:gd name="connsiteY97" fmla="*/ 22043 h 15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2211" h="152174">
                  <a:moveTo>
                    <a:pt x="144092" y="22043"/>
                  </a:moveTo>
                  <a:lnTo>
                    <a:pt x="146153" y="19857"/>
                  </a:lnTo>
                  <a:lnTo>
                    <a:pt x="148152" y="15424"/>
                  </a:lnTo>
                  <a:lnTo>
                    <a:pt x="152211" y="11052"/>
                  </a:lnTo>
                  <a:lnTo>
                    <a:pt x="150213" y="11052"/>
                  </a:lnTo>
                  <a:lnTo>
                    <a:pt x="148152" y="8804"/>
                  </a:lnTo>
                  <a:lnTo>
                    <a:pt x="148152" y="0"/>
                  </a:lnTo>
                  <a:lnTo>
                    <a:pt x="146153" y="0"/>
                  </a:lnTo>
                  <a:lnTo>
                    <a:pt x="146153" y="2185"/>
                  </a:lnTo>
                  <a:lnTo>
                    <a:pt x="144092" y="6619"/>
                  </a:lnTo>
                  <a:lnTo>
                    <a:pt x="135972" y="6619"/>
                  </a:lnTo>
                  <a:lnTo>
                    <a:pt x="131912" y="11052"/>
                  </a:lnTo>
                  <a:lnTo>
                    <a:pt x="125854" y="11052"/>
                  </a:lnTo>
                  <a:lnTo>
                    <a:pt x="123793" y="8804"/>
                  </a:lnTo>
                  <a:lnTo>
                    <a:pt x="107554" y="8804"/>
                  </a:lnTo>
                  <a:lnTo>
                    <a:pt x="103494" y="11052"/>
                  </a:lnTo>
                  <a:lnTo>
                    <a:pt x="99434" y="15424"/>
                  </a:lnTo>
                  <a:lnTo>
                    <a:pt x="95374" y="17671"/>
                  </a:lnTo>
                  <a:lnTo>
                    <a:pt x="93376" y="19857"/>
                  </a:lnTo>
                  <a:lnTo>
                    <a:pt x="87255" y="19857"/>
                  </a:lnTo>
                  <a:lnTo>
                    <a:pt x="83195" y="22043"/>
                  </a:lnTo>
                  <a:lnTo>
                    <a:pt x="79135" y="22043"/>
                  </a:lnTo>
                  <a:lnTo>
                    <a:pt x="75075" y="19857"/>
                  </a:lnTo>
                  <a:lnTo>
                    <a:pt x="69017" y="19857"/>
                  </a:lnTo>
                  <a:lnTo>
                    <a:pt x="64957" y="15424"/>
                  </a:lnTo>
                  <a:lnTo>
                    <a:pt x="60897" y="13238"/>
                  </a:lnTo>
                  <a:lnTo>
                    <a:pt x="58836" y="11052"/>
                  </a:lnTo>
                  <a:lnTo>
                    <a:pt x="56837" y="11052"/>
                  </a:lnTo>
                  <a:lnTo>
                    <a:pt x="50716" y="17671"/>
                  </a:lnTo>
                  <a:lnTo>
                    <a:pt x="48718" y="17671"/>
                  </a:lnTo>
                  <a:lnTo>
                    <a:pt x="46657" y="19857"/>
                  </a:lnTo>
                  <a:lnTo>
                    <a:pt x="40598" y="22043"/>
                  </a:lnTo>
                  <a:lnTo>
                    <a:pt x="28419" y="22043"/>
                  </a:lnTo>
                  <a:lnTo>
                    <a:pt x="28419" y="19857"/>
                  </a:lnTo>
                  <a:lnTo>
                    <a:pt x="30480" y="17671"/>
                  </a:lnTo>
                  <a:lnTo>
                    <a:pt x="22360" y="17671"/>
                  </a:lnTo>
                  <a:lnTo>
                    <a:pt x="22360" y="28662"/>
                  </a:lnTo>
                  <a:lnTo>
                    <a:pt x="24359" y="28662"/>
                  </a:lnTo>
                  <a:lnTo>
                    <a:pt x="24359" y="37466"/>
                  </a:lnTo>
                  <a:lnTo>
                    <a:pt x="20299" y="37466"/>
                  </a:lnTo>
                  <a:lnTo>
                    <a:pt x="18238" y="35281"/>
                  </a:lnTo>
                  <a:lnTo>
                    <a:pt x="18238" y="41899"/>
                  </a:lnTo>
                  <a:lnTo>
                    <a:pt x="16239" y="44085"/>
                  </a:lnTo>
                  <a:lnTo>
                    <a:pt x="16239" y="46333"/>
                  </a:lnTo>
                  <a:lnTo>
                    <a:pt x="12179" y="46333"/>
                  </a:lnTo>
                  <a:lnTo>
                    <a:pt x="8120" y="41899"/>
                  </a:lnTo>
                  <a:lnTo>
                    <a:pt x="6121" y="44085"/>
                  </a:lnTo>
                  <a:lnTo>
                    <a:pt x="4060" y="48518"/>
                  </a:lnTo>
                  <a:lnTo>
                    <a:pt x="4060" y="55137"/>
                  </a:lnTo>
                  <a:lnTo>
                    <a:pt x="2061" y="55137"/>
                  </a:lnTo>
                  <a:lnTo>
                    <a:pt x="0" y="72747"/>
                  </a:lnTo>
                  <a:lnTo>
                    <a:pt x="2061" y="74995"/>
                  </a:lnTo>
                  <a:lnTo>
                    <a:pt x="6121" y="77180"/>
                  </a:lnTo>
                  <a:lnTo>
                    <a:pt x="8120" y="79366"/>
                  </a:lnTo>
                  <a:lnTo>
                    <a:pt x="8120" y="81614"/>
                  </a:lnTo>
                  <a:lnTo>
                    <a:pt x="24359" y="81614"/>
                  </a:lnTo>
                  <a:lnTo>
                    <a:pt x="22360" y="86047"/>
                  </a:lnTo>
                  <a:lnTo>
                    <a:pt x="24359" y="88233"/>
                  </a:lnTo>
                  <a:lnTo>
                    <a:pt x="26420" y="92604"/>
                  </a:lnTo>
                  <a:lnTo>
                    <a:pt x="26420" y="99223"/>
                  </a:lnTo>
                  <a:lnTo>
                    <a:pt x="24359" y="103656"/>
                  </a:lnTo>
                  <a:lnTo>
                    <a:pt x="22360" y="103656"/>
                  </a:lnTo>
                  <a:lnTo>
                    <a:pt x="18238" y="105842"/>
                  </a:lnTo>
                  <a:lnTo>
                    <a:pt x="16239" y="105842"/>
                  </a:lnTo>
                  <a:lnTo>
                    <a:pt x="14178" y="108090"/>
                  </a:lnTo>
                  <a:lnTo>
                    <a:pt x="14178" y="116894"/>
                  </a:lnTo>
                  <a:lnTo>
                    <a:pt x="8120" y="123513"/>
                  </a:lnTo>
                  <a:lnTo>
                    <a:pt x="10181" y="138937"/>
                  </a:lnTo>
                  <a:lnTo>
                    <a:pt x="12179" y="138937"/>
                  </a:lnTo>
                  <a:lnTo>
                    <a:pt x="24359" y="145556"/>
                  </a:lnTo>
                  <a:lnTo>
                    <a:pt x="28419" y="149989"/>
                  </a:lnTo>
                  <a:lnTo>
                    <a:pt x="32479" y="152175"/>
                  </a:lnTo>
                  <a:lnTo>
                    <a:pt x="38537" y="152175"/>
                  </a:lnTo>
                  <a:lnTo>
                    <a:pt x="58836" y="141185"/>
                  </a:lnTo>
                  <a:lnTo>
                    <a:pt x="69017" y="130132"/>
                  </a:lnTo>
                  <a:lnTo>
                    <a:pt x="77136" y="123513"/>
                  </a:lnTo>
                  <a:lnTo>
                    <a:pt x="81196" y="119080"/>
                  </a:lnTo>
                  <a:lnTo>
                    <a:pt x="101495" y="101471"/>
                  </a:lnTo>
                  <a:lnTo>
                    <a:pt x="105555" y="99223"/>
                  </a:lnTo>
                  <a:lnTo>
                    <a:pt x="125854" y="90418"/>
                  </a:lnTo>
                  <a:lnTo>
                    <a:pt x="133974" y="86047"/>
                  </a:lnTo>
                  <a:lnTo>
                    <a:pt x="135972" y="83799"/>
                  </a:lnTo>
                  <a:lnTo>
                    <a:pt x="135972" y="81614"/>
                  </a:lnTo>
                  <a:lnTo>
                    <a:pt x="129914" y="74995"/>
                  </a:lnTo>
                  <a:lnTo>
                    <a:pt x="129914" y="72747"/>
                  </a:lnTo>
                  <a:lnTo>
                    <a:pt x="131912" y="66190"/>
                  </a:lnTo>
                  <a:lnTo>
                    <a:pt x="133974" y="61757"/>
                  </a:lnTo>
                  <a:lnTo>
                    <a:pt x="133974" y="50704"/>
                  </a:lnTo>
                  <a:lnTo>
                    <a:pt x="131912" y="46333"/>
                  </a:lnTo>
                  <a:lnTo>
                    <a:pt x="131912" y="41899"/>
                  </a:lnTo>
                  <a:lnTo>
                    <a:pt x="129914" y="39714"/>
                  </a:lnTo>
                  <a:lnTo>
                    <a:pt x="127853" y="35281"/>
                  </a:lnTo>
                  <a:lnTo>
                    <a:pt x="127853" y="30847"/>
                  </a:lnTo>
                  <a:lnTo>
                    <a:pt x="129914" y="26476"/>
                  </a:lnTo>
                  <a:lnTo>
                    <a:pt x="131912" y="24290"/>
                  </a:lnTo>
                  <a:lnTo>
                    <a:pt x="135972" y="24290"/>
                  </a:lnTo>
                  <a:lnTo>
                    <a:pt x="140032" y="22043"/>
                  </a:lnTo>
                  <a:lnTo>
                    <a:pt x="144092" y="22043"/>
                  </a:lnTo>
                  <a:close/>
                </a:path>
              </a:pathLst>
            </a:custGeom>
            <a:noFill/>
            <a:ln w="1561" cap="flat">
              <a:solidFill>
                <a:srgbClr val="FFFFFF"/>
              </a:solidFill>
              <a:prstDash val="solid"/>
              <a:round/>
            </a:ln>
          </p:spPr>
          <p:txBody>
            <a:bodyPr rtlCol="0" anchor="ctr"/>
            <a:lstStyle/>
            <a:p>
              <a:endParaRPr lang="en-US" noProof="0" dirty="0"/>
            </a:p>
          </p:txBody>
        </p:sp>
        <p:sp>
          <p:nvSpPr>
            <p:cNvPr id="4919" name="Serbest Form 4918">
              <a:extLst>
                <a:ext uri="{FF2B5EF4-FFF2-40B4-BE49-F238E27FC236}">
                  <a16:creationId xmlns:a16="http://schemas.microsoft.com/office/drawing/2014/main" id="{100A53EB-E9D2-AD44-83CC-ED055A9CA7B6}"/>
                </a:ext>
              </a:extLst>
            </p:cNvPr>
            <p:cNvSpPr/>
            <p:nvPr/>
          </p:nvSpPr>
          <p:spPr>
            <a:xfrm>
              <a:off x="5829376" y="1057763"/>
              <a:ext cx="101495" cy="63442"/>
            </a:xfrm>
            <a:custGeom>
              <a:avLst/>
              <a:gdLst>
                <a:gd name="connsiteX0" fmla="*/ 46532 w 101495"/>
                <a:gd name="connsiteY0" fmla="*/ 9429 h 63442"/>
                <a:gd name="connsiteX1" fmla="*/ 33852 w 101495"/>
                <a:gd name="connsiteY1" fmla="*/ 9429 h 63442"/>
                <a:gd name="connsiteX2" fmla="*/ 31729 w 101495"/>
                <a:gd name="connsiteY2" fmla="*/ 16485 h 63442"/>
                <a:gd name="connsiteX3" fmla="*/ 25421 w 101495"/>
                <a:gd name="connsiteY3" fmla="*/ 11739 h 63442"/>
                <a:gd name="connsiteX4" fmla="*/ 23297 w 101495"/>
                <a:gd name="connsiteY4" fmla="*/ 16485 h 63442"/>
                <a:gd name="connsiteX5" fmla="*/ 21174 w 101495"/>
                <a:gd name="connsiteY5" fmla="*/ 18796 h 63442"/>
                <a:gd name="connsiteX6" fmla="*/ 19050 w 101495"/>
                <a:gd name="connsiteY6" fmla="*/ 23541 h 63442"/>
                <a:gd name="connsiteX7" fmla="*/ 16926 w 101495"/>
                <a:gd name="connsiteY7" fmla="*/ 25852 h 63442"/>
                <a:gd name="connsiteX8" fmla="*/ 10618 w 101495"/>
                <a:gd name="connsiteY8" fmla="*/ 25852 h 63442"/>
                <a:gd name="connsiteX9" fmla="*/ 10618 w 101495"/>
                <a:gd name="connsiteY9" fmla="*/ 30535 h 63442"/>
                <a:gd name="connsiteX10" fmla="*/ 6371 w 101495"/>
                <a:gd name="connsiteY10" fmla="*/ 35281 h 63442"/>
                <a:gd name="connsiteX11" fmla="*/ 4247 w 101495"/>
                <a:gd name="connsiteY11" fmla="*/ 39964 h 63442"/>
                <a:gd name="connsiteX12" fmla="*/ 0 w 101495"/>
                <a:gd name="connsiteY12" fmla="*/ 42274 h 63442"/>
                <a:gd name="connsiteX13" fmla="*/ 2123 w 101495"/>
                <a:gd name="connsiteY13" fmla="*/ 47020 h 63442"/>
                <a:gd name="connsiteX14" fmla="*/ 0 w 101495"/>
                <a:gd name="connsiteY14" fmla="*/ 49330 h 63442"/>
                <a:gd name="connsiteX15" fmla="*/ 0 w 101495"/>
                <a:gd name="connsiteY15" fmla="*/ 51703 h 63442"/>
                <a:gd name="connsiteX16" fmla="*/ 2123 w 101495"/>
                <a:gd name="connsiteY16" fmla="*/ 51703 h 63442"/>
                <a:gd name="connsiteX17" fmla="*/ 10618 w 101495"/>
                <a:gd name="connsiteY17" fmla="*/ 42274 h 63442"/>
                <a:gd name="connsiteX18" fmla="*/ 16926 w 101495"/>
                <a:gd name="connsiteY18" fmla="*/ 42274 h 63442"/>
                <a:gd name="connsiteX19" fmla="*/ 19050 w 101495"/>
                <a:gd name="connsiteY19" fmla="*/ 44647 h 63442"/>
                <a:gd name="connsiteX20" fmla="*/ 16926 w 101495"/>
                <a:gd name="connsiteY20" fmla="*/ 54014 h 63442"/>
                <a:gd name="connsiteX21" fmla="*/ 21174 w 101495"/>
                <a:gd name="connsiteY21" fmla="*/ 58759 h 63442"/>
                <a:gd name="connsiteX22" fmla="*/ 21174 w 101495"/>
                <a:gd name="connsiteY22" fmla="*/ 61070 h 63442"/>
                <a:gd name="connsiteX23" fmla="*/ 25421 w 101495"/>
                <a:gd name="connsiteY23" fmla="*/ 61070 h 63442"/>
                <a:gd name="connsiteX24" fmla="*/ 29605 w 101495"/>
                <a:gd name="connsiteY24" fmla="*/ 56387 h 63442"/>
                <a:gd name="connsiteX25" fmla="*/ 33852 w 101495"/>
                <a:gd name="connsiteY25" fmla="*/ 56387 h 63442"/>
                <a:gd name="connsiteX26" fmla="*/ 38100 w 101495"/>
                <a:gd name="connsiteY26" fmla="*/ 61070 h 63442"/>
                <a:gd name="connsiteX27" fmla="*/ 40223 w 101495"/>
                <a:gd name="connsiteY27" fmla="*/ 61070 h 63442"/>
                <a:gd name="connsiteX28" fmla="*/ 46532 w 101495"/>
                <a:gd name="connsiteY28" fmla="*/ 54014 h 63442"/>
                <a:gd name="connsiteX29" fmla="*/ 46532 w 101495"/>
                <a:gd name="connsiteY29" fmla="*/ 47020 h 63442"/>
                <a:gd name="connsiteX30" fmla="*/ 48655 w 101495"/>
                <a:gd name="connsiteY30" fmla="*/ 44647 h 63442"/>
                <a:gd name="connsiteX31" fmla="*/ 52902 w 101495"/>
                <a:gd name="connsiteY31" fmla="*/ 44647 h 63442"/>
                <a:gd name="connsiteX32" fmla="*/ 55026 w 101495"/>
                <a:gd name="connsiteY32" fmla="*/ 47020 h 63442"/>
                <a:gd name="connsiteX33" fmla="*/ 55026 w 101495"/>
                <a:gd name="connsiteY33" fmla="*/ 49330 h 63442"/>
                <a:gd name="connsiteX34" fmla="*/ 57087 w 101495"/>
                <a:gd name="connsiteY34" fmla="*/ 51703 h 63442"/>
                <a:gd name="connsiteX35" fmla="*/ 57087 w 101495"/>
                <a:gd name="connsiteY35" fmla="*/ 54014 h 63442"/>
                <a:gd name="connsiteX36" fmla="*/ 59211 w 101495"/>
                <a:gd name="connsiteY36" fmla="*/ 54014 h 63442"/>
                <a:gd name="connsiteX37" fmla="*/ 67705 w 101495"/>
                <a:gd name="connsiteY37" fmla="*/ 63443 h 63442"/>
                <a:gd name="connsiteX38" fmla="*/ 67705 w 101495"/>
                <a:gd name="connsiteY38" fmla="*/ 56387 h 63442"/>
                <a:gd name="connsiteX39" fmla="*/ 71890 w 101495"/>
                <a:gd name="connsiteY39" fmla="*/ 51703 h 63442"/>
                <a:gd name="connsiteX40" fmla="*/ 74013 w 101495"/>
                <a:gd name="connsiteY40" fmla="*/ 42274 h 63442"/>
                <a:gd name="connsiteX41" fmla="*/ 78260 w 101495"/>
                <a:gd name="connsiteY41" fmla="*/ 49330 h 63442"/>
                <a:gd name="connsiteX42" fmla="*/ 84569 w 101495"/>
                <a:gd name="connsiteY42" fmla="*/ 47020 h 63442"/>
                <a:gd name="connsiteX43" fmla="*/ 90940 w 101495"/>
                <a:gd name="connsiteY43" fmla="*/ 51703 h 63442"/>
                <a:gd name="connsiteX44" fmla="*/ 93063 w 101495"/>
                <a:gd name="connsiteY44" fmla="*/ 47020 h 63442"/>
                <a:gd name="connsiteX45" fmla="*/ 88816 w 101495"/>
                <a:gd name="connsiteY45" fmla="*/ 42274 h 63442"/>
                <a:gd name="connsiteX46" fmla="*/ 88816 w 101495"/>
                <a:gd name="connsiteY46" fmla="*/ 39964 h 63442"/>
                <a:gd name="connsiteX47" fmla="*/ 97310 w 101495"/>
                <a:gd name="connsiteY47" fmla="*/ 39964 h 63442"/>
                <a:gd name="connsiteX48" fmla="*/ 99371 w 101495"/>
                <a:gd name="connsiteY48" fmla="*/ 32908 h 63442"/>
                <a:gd name="connsiteX49" fmla="*/ 101495 w 101495"/>
                <a:gd name="connsiteY49" fmla="*/ 32908 h 63442"/>
                <a:gd name="connsiteX50" fmla="*/ 101495 w 101495"/>
                <a:gd name="connsiteY50" fmla="*/ 30535 h 63442"/>
                <a:gd name="connsiteX51" fmla="*/ 97310 w 101495"/>
                <a:gd name="connsiteY51" fmla="*/ 25852 h 63442"/>
                <a:gd name="connsiteX52" fmla="*/ 95187 w 101495"/>
                <a:gd name="connsiteY52" fmla="*/ 25852 h 63442"/>
                <a:gd name="connsiteX53" fmla="*/ 88816 w 101495"/>
                <a:gd name="connsiteY53" fmla="*/ 32908 h 63442"/>
                <a:gd name="connsiteX54" fmla="*/ 86692 w 101495"/>
                <a:gd name="connsiteY54" fmla="*/ 32908 h 63442"/>
                <a:gd name="connsiteX55" fmla="*/ 86692 w 101495"/>
                <a:gd name="connsiteY55" fmla="*/ 25852 h 63442"/>
                <a:gd name="connsiteX56" fmla="*/ 74013 w 101495"/>
                <a:gd name="connsiteY56" fmla="*/ 25852 h 63442"/>
                <a:gd name="connsiteX57" fmla="*/ 74013 w 101495"/>
                <a:gd name="connsiteY57" fmla="*/ 23541 h 63442"/>
                <a:gd name="connsiteX58" fmla="*/ 76137 w 101495"/>
                <a:gd name="connsiteY58" fmla="*/ 18796 h 63442"/>
                <a:gd name="connsiteX59" fmla="*/ 78260 w 101495"/>
                <a:gd name="connsiteY59" fmla="*/ 16485 h 63442"/>
                <a:gd name="connsiteX60" fmla="*/ 80384 w 101495"/>
                <a:gd name="connsiteY60" fmla="*/ 16485 h 63442"/>
                <a:gd name="connsiteX61" fmla="*/ 80384 w 101495"/>
                <a:gd name="connsiteY61" fmla="*/ 11739 h 63442"/>
                <a:gd name="connsiteX62" fmla="*/ 76137 w 101495"/>
                <a:gd name="connsiteY62" fmla="*/ 11739 h 63442"/>
                <a:gd name="connsiteX63" fmla="*/ 74013 w 101495"/>
                <a:gd name="connsiteY63" fmla="*/ 7056 h 63442"/>
                <a:gd name="connsiteX64" fmla="*/ 67705 w 101495"/>
                <a:gd name="connsiteY64" fmla="*/ 4746 h 63442"/>
                <a:gd name="connsiteX65" fmla="*/ 63458 w 101495"/>
                <a:gd name="connsiteY65" fmla="*/ 4746 h 63442"/>
                <a:gd name="connsiteX66" fmla="*/ 61334 w 101495"/>
                <a:gd name="connsiteY66" fmla="*/ 2373 h 63442"/>
                <a:gd name="connsiteX67" fmla="*/ 57087 w 101495"/>
                <a:gd name="connsiteY67" fmla="*/ 0 h 63442"/>
                <a:gd name="connsiteX68" fmla="*/ 55026 w 101495"/>
                <a:gd name="connsiteY68" fmla="*/ 0 h 63442"/>
                <a:gd name="connsiteX69" fmla="*/ 52902 w 101495"/>
                <a:gd name="connsiteY69" fmla="*/ 2373 h 63442"/>
                <a:gd name="connsiteX70" fmla="*/ 52902 w 101495"/>
                <a:gd name="connsiteY70" fmla="*/ 7056 h 63442"/>
                <a:gd name="connsiteX71" fmla="*/ 55026 w 101495"/>
                <a:gd name="connsiteY71" fmla="*/ 9429 h 63442"/>
                <a:gd name="connsiteX72" fmla="*/ 52902 w 101495"/>
                <a:gd name="connsiteY72" fmla="*/ 7056 h 63442"/>
                <a:gd name="connsiteX73" fmla="*/ 46532 w 101495"/>
                <a:gd name="connsiteY73" fmla="*/ 9429 h 6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01495" h="63442">
                  <a:moveTo>
                    <a:pt x="46532" y="9429"/>
                  </a:moveTo>
                  <a:lnTo>
                    <a:pt x="33852" y="9429"/>
                  </a:lnTo>
                  <a:lnTo>
                    <a:pt x="31729" y="16485"/>
                  </a:lnTo>
                  <a:lnTo>
                    <a:pt x="25421" y="11739"/>
                  </a:lnTo>
                  <a:lnTo>
                    <a:pt x="23297" y="16485"/>
                  </a:lnTo>
                  <a:lnTo>
                    <a:pt x="21174" y="18796"/>
                  </a:lnTo>
                  <a:lnTo>
                    <a:pt x="19050" y="23541"/>
                  </a:lnTo>
                  <a:lnTo>
                    <a:pt x="16926" y="25852"/>
                  </a:lnTo>
                  <a:lnTo>
                    <a:pt x="10618" y="25852"/>
                  </a:lnTo>
                  <a:lnTo>
                    <a:pt x="10618" y="30535"/>
                  </a:lnTo>
                  <a:lnTo>
                    <a:pt x="6371" y="35281"/>
                  </a:lnTo>
                  <a:lnTo>
                    <a:pt x="4247" y="39964"/>
                  </a:lnTo>
                  <a:lnTo>
                    <a:pt x="0" y="42274"/>
                  </a:lnTo>
                  <a:lnTo>
                    <a:pt x="2123" y="47020"/>
                  </a:lnTo>
                  <a:lnTo>
                    <a:pt x="0" y="49330"/>
                  </a:lnTo>
                  <a:lnTo>
                    <a:pt x="0" y="51703"/>
                  </a:lnTo>
                  <a:lnTo>
                    <a:pt x="2123" y="51703"/>
                  </a:lnTo>
                  <a:lnTo>
                    <a:pt x="10618" y="42274"/>
                  </a:lnTo>
                  <a:lnTo>
                    <a:pt x="16926" y="42274"/>
                  </a:lnTo>
                  <a:lnTo>
                    <a:pt x="19050" y="44647"/>
                  </a:lnTo>
                  <a:lnTo>
                    <a:pt x="16926" y="54014"/>
                  </a:lnTo>
                  <a:lnTo>
                    <a:pt x="21174" y="58759"/>
                  </a:lnTo>
                  <a:lnTo>
                    <a:pt x="21174" y="61070"/>
                  </a:lnTo>
                  <a:lnTo>
                    <a:pt x="25421" y="61070"/>
                  </a:lnTo>
                  <a:lnTo>
                    <a:pt x="29605" y="56387"/>
                  </a:lnTo>
                  <a:lnTo>
                    <a:pt x="33852" y="56387"/>
                  </a:lnTo>
                  <a:lnTo>
                    <a:pt x="38100" y="61070"/>
                  </a:lnTo>
                  <a:lnTo>
                    <a:pt x="40223" y="61070"/>
                  </a:lnTo>
                  <a:lnTo>
                    <a:pt x="46532" y="54014"/>
                  </a:lnTo>
                  <a:lnTo>
                    <a:pt x="46532" y="47020"/>
                  </a:lnTo>
                  <a:lnTo>
                    <a:pt x="48655" y="44647"/>
                  </a:lnTo>
                  <a:lnTo>
                    <a:pt x="52902" y="44647"/>
                  </a:lnTo>
                  <a:lnTo>
                    <a:pt x="55026" y="47020"/>
                  </a:lnTo>
                  <a:lnTo>
                    <a:pt x="55026" y="49330"/>
                  </a:lnTo>
                  <a:lnTo>
                    <a:pt x="57087" y="51703"/>
                  </a:lnTo>
                  <a:lnTo>
                    <a:pt x="57087" y="54014"/>
                  </a:lnTo>
                  <a:lnTo>
                    <a:pt x="59211" y="54014"/>
                  </a:lnTo>
                  <a:lnTo>
                    <a:pt x="67705" y="63443"/>
                  </a:lnTo>
                  <a:lnTo>
                    <a:pt x="67705" y="56387"/>
                  </a:lnTo>
                  <a:lnTo>
                    <a:pt x="71890" y="51703"/>
                  </a:lnTo>
                  <a:lnTo>
                    <a:pt x="74013" y="42274"/>
                  </a:lnTo>
                  <a:lnTo>
                    <a:pt x="78260" y="49330"/>
                  </a:lnTo>
                  <a:lnTo>
                    <a:pt x="84569" y="47020"/>
                  </a:lnTo>
                  <a:lnTo>
                    <a:pt x="90940" y="51703"/>
                  </a:lnTo>
                  <a:lnTo>
                    <a:pt x="93063" y="47020"/>
                  </a:lnTo>
                  <a:lnTo>
                    <a:pt x="88816" y="42274"/>
                  </a:lnTo>
                  <a:lnTo>
                    <a:pt x="88816" y="39964"/>
                  </a:lnTo>
                  <a:lnTo>
                    <a:pt x="97310" y="39964"/>
                  </a:lnTo>
                  <a:lnTo>
                    <a:pt x="99371" y="32908"/>
                  </a:lnTo>
                  <a:lnTo>
                    <a:pt x="101495" y="32908"/>
                  </a:lnTo>
                  <a:lnTo>
                    <a:pt x="101495" y="30535"/>
                  </a:lnTo>
                  <a:lnTo>
                    <a:pt x="97310" y="25852"/>
                  </a:lnTo>
                  <a:lnTo>
                    <a:pt x="95187" y="25852"/>
                  </a:lnTo>
                  <a:lnTo>
                    <a:pt x="88816" y="32908"/>
                  </a:lnTo>
                  <a:lnTo>
                    <a:pt x="86692" y="32908"/>
                  </a:lnTo>
                  <a:lnTo>
                    <a:pt x="86692" y="25852"/>
                  </a:lnTo>
                  <a:lnTo>
                    <a:pt x="74013" y="25852"/>
                  </a:lnTo>
                  <a:lnTo>
                    <a:pt x="74013" y="23541"/>
                  </a:lnTo>
                  <a:lnTo>
                    <a:pt x="76137" y="18796"/>
                  </a:lnTo>
                  <a:lnTo>
                    <a:pt x="78260" y="16485"/>
                  </a:lnTo>
                  <a:lnTo>
                    <a:pt x="80384" y="16485"/>
                  </a:lnTo>
                  <a:lnTo>
                    <a:pt x="80384" y="11739"/>
                  </a:lnTo>
                  <a:lnTo>
                    <a:pt x="76137" y="11739"/>
                  </a:lnTo>
                  <a:lnTo>
                    <a:pt x="74013" y="7056"/>
                  </a:lnTo>
                  <a:lnTo>
                    <a:pt x="67705" y="4746"/>
                  </a:lnTo>
                  <a:lnTo>
                    <a:pt x="63458" y="4746"/>
                  </a:lnTo>
                  <a:lnTo>
                    <a:pt x="61334" y="2373"/>
                  </a:lnTo>
                  <a:lnTo>
                    <a:pt x="57087" y="0"/>
                  </a:lnTo>
                  <a:lnTo>
                    <a:pt x="55026" y="0"/>
                  </a:lnTo>
                  <a:lnTo>
                    <a:pt x="52902" y="2373"/>
                  </a:lnTo>
                  <a:lnTo>
                    <a:pt x="52902" y="7056"/>
                  </a:lnTo>
                  <a:lnTo>
                    <a:pt x="55026" y="9429"/>
                  </a:lnTo>
                  <a:lnTo>
                    <a:pt x="52902" y="7056"/>
                  </a:lnTo>
                  <a:lnTo>
                    <a:pt x="46532" y="9429"/>
                  </a:lnTo>
                  <a:close/>
                </a:path>
              </a:pathLst>
            </a:custGeom>
            <a:solidFill>
              <a:srgbClr val="A6A6A6"/>
            </a:solidFill>
            <a:ln w="6245" cap="flat">
              <a:noFill/>
              <a:prstDash val="solid"/>
              <a:miter/>
            </a:ln>
          </p:spPr>
          <p:txBody>
            <a:bodyPr rtlCol="0" anchor="ctr"/>
            <a:lstStyle/>
            <a:p>
              <a:endParaRPr lang="en-US" noProof="0" dirty="0"/>
            </a:p>
          </p:txBody>
        </p:sp>
        <p:sp>
          <p:nvSpPr>
            <p:cNvPr id="4920" name="Serbest Form 4919">
              <a:extLst>
                <a:ext uri="{FF2B5EF4-FFF2-40B4-BE49-F238E27FC236}">
                  <a16:creationId xmlns:a16="http://schemas.microsoft.com/office/drawing/2014/main" id="{5EA5A924-07B7-0743-9880-32D9D57E9956}"/>
                </a:ext>
              </a:extLst>
            </p:cNvPr>
            <p:cNvSpPr/>
            <p:nvPr/>
          </p:nvSpPr>
          <p:spPr>
            <a:xfrm>
              <a:off x="5829376" y="1057763"/>
              <a:ext cx="101495" cy="63442"/>
            </a:xfrm>
            <a:custGeom>
              <a:avLst/>
              <a:gdLst>
                <a:gd name="connsiteX0" fmla="*/ 46532 w 101495"/>
                <a:gd name="connsiteY0" fmla="*/ 9429 h 63442"/>
                <a:gd name="connsiteX1" fmla="*/ 33852 w 101495"/>
                <a:gd name="connsiteY1" fmla="*/ 9429 h 63442"/>
                <a:gd name="connsiteX2" fmla="*/ 31729 w 101495"/>
                <a:gd name="connsiteY2" fmla="*/ 16485 h 63442"/>
                <a:gd name="connsiteX3" fmla="*/ 25421 w 101495"/>
                <a:gd name="connsiteY3" fmla="*/ 11739 h 63442"/>
                <a:gd name="connsiteX4" fmla="*/ 23297 w 101495"/>
                <a:gd name="connsiteY4" fmla="*/ 16485 h 63442"/>
                <a:gd name="connsiteX5" fmla="*/ 21174 w 101495"/>
                <a:gd name="connsiteY5" fmla="*/ 18796 h 63442"/>
                <a:gd name="connsiteX6" fmla="*/ 19050 w 101495"/>
                <a:gd name="connsiteY6" fmla="*/ 23541 h 63442"/>
                <a:gd name="connsiteX7" fmla="*/ 16926 w 101495"/>
                <a:gd name="connsiteY7" fmla="*/ 25852 h 63442"/>
                <a:gd name="connsiteX8" fmla="*/ 10618 w 101495"/>
                <a:gd name="connsiteY8" fmla="*/ 25852 h 63442"/>
                <a:gd name="connsiteX9" fmla="*/ 10618 w 101495"/>
                <a:gd name="connsiteY9" fmla="*/ 30535 h 63442"/>
                <a:gd name="connsiteX10" fmla="*/ 6371 w 101495"/>
                <a:gd name="connsiteY10" fmla="*/ 35281 h 63442"/>
                <a:gd name="connsiteX11" fmla="*/ 4247 w 101495"/>
                <a:gd name="connsiteY11" fmla="*/ 39964 h 63442"/>
                <a:gd name="connsiteX12" fmla="*/ 0 w 101495"/>
                <a:gd name="connsiteY12" fmla="*/ 42274 h 63442"/>
                <a:gd name="connsiteX13" fmla="*/ 2123 w 101495"/>
                <a:gd name="connsiteY13" fmla="*/ 47020 h 63442"/>
                <a:gd name="connsiteX14" fmla="*/ 0 w 101495"/>
                <a:gd name="connsiteY14" fmla="*/ 49330 h 63442"/>
                <a:gd name="connsiteX15" fmla="*/ 0 w 101495"/>
                <a:gd name="connsiteY15" fmla="*/ 51703 h 63442"/>
                <a:gd name="connsiteX16" fmla="*/ 2123 w 101495"/>
                <a:gd name="connsiteY16" fmla="*/ 51703 h 63442"/>
                <a:gd name="connsiteX17" fmla="*/ 10618 w 101495"/>
                <a:gd name="connsiteY17" fmla="*/ 42274 h 63442"/>
                <a:gd name="connsiteX18" fmla="*/ 16926 w 101495"/>
                <a:gd name="connsiteY18" fmla="*/ 42274 h 63442"/>
                <a:gd name="connsiteX19" fmla="*/ 19050 w 101495"/>
                <a:gd name="connsiteY19" fmla="*/ 44647 h 63442"/>
                <a:gd name="connsiteX20" fmla="*/ 16926 w 101495"/>
                <a:gd name="connsiteY20" fmla="*/ 54014 h 63442"/>
                <a:gd name="connsiteX21" fmla="*/ 21174 w 101495"/>
                <a:gd name="connsiteY21" fmla="*/ 58759 h 63442"/>
                <a:gd name="connsiteX22" fmla="*/ 21174 w 101495"/>
                <a:gd name="connsiteY22" fmla="*/ 61070 h 63442"/>
                <a:gd name="connsiteX23" fmla="*/ 25421 w 101495"/>
                <a:gd name="connsiteY23" fmla="*/ 61070 h 63442"/>
                <a:gd name="connsiteX24" fmla="*/ 29605 w 101495"/>
                <a:gd name="connsiteY24" fmla="*/ 56387 h 63442"/>
                <a:gd name="connsiteX25" fmla="*/ 33852 w 101495"/>
                <a:gd name="connsiteY25" fmla="*/ 56387 h 63442"/>
                <a:gd name="connsiteX26" fmla="*/ 38100 w 101495"/>
                <a:gd name="connsiteY26" fmla="*/ 61070 h 63442"/>
                <a:gd name="connsiteX27" fmla="*/ 40223 w 101495"/>
                <a:gd name="connsiteY27" fmla="*/ 61070 h 63442"/>
                <a:gd name="connsiteX28" fmla="*/ 46532 w 101495"/>
                <a:gd name="connsiteY28" fmla="*/ 54014 h 63442"/>
                <a:gd name="connsiteX29" fmla="*/ 46532 w 101495"/>
                <a:gd name="connsiteY29" fmla="*/ 47020 h 63442"/>
                <a:gd name="connsiteX30" fmla="*/ 48655 w 101495"/>
                <a:gd name="connsiteY30" fmla="*/ 44647 h 63442"/>
                <a:gd name="connsiteX31" fmla="*/ 52902 w 101495"/>
                <a:gd name="connsiteY31" fmla="*/ 44647 h 63442"/>
                <a:gd name="connsiteX32" fmla="*/ 55026 w 101495"/>
                <a:gd name="connsiteY32" fmla="*/ 47020 h 63442"/>
                <a:gd name="connsiteX33" fmla="*/ 55026 w 101495"/>
                <a:gd name="connsiteY33" fmla="*/ 49330 h 63442"/>
                <a:gd name="connsiteX34" fmla="*/ 57087 w 101495"/>
                <a:gd name="connsiteY34" fmla="*/ 51703 h 63442"/>
                <a:gd name="connsiteX35" fmla="*/ 57087 w 101495"/>
                <a:gd name="connsiteY35" fmla="*/ 54014 h 63442"/>
                <a:gd name="connsiteX36" fmla="*/ 59211 w 101495"/>
                <a:gd name="connsiteY36" fmla="*/ 54014 h 63442"/>
                <a:gd name="connsiteX37" fmla="*/ 67705 w 101495"/>
                <a:gd name="connsiteY37" fmla="*/ 63443 h 63442"/>
                <a:gd name="connsiteX38" fmla="*/ 67705 w 101495"/>
                <a:gd name="connsiteY38" fmla="*/ 56387 h 63442"/>
                <a:gd name="connsiteX39" fmla="*/ 71890 w 101495"/>
                <a:gd name="connsiteY39" fmla="*/ 51703 h 63442"/>
                <a:gd name="connsiteX40" fmla="*/ 74013 w 101495"/>
                <a:gd name="connsiteY40" fmla="*/ 42274 h 63442"/>
                <a:gd name="connsiteX41" fmla="*/ 78260 w 101495"/>
                <a:gd name="connsiteY41" fmla="*/ 49330 h 63442"/>
                <a:gd name="connsiteX42" fmla="*/ 84569 w 101495"/>
                <a:gd name="connsiteY42" fmla="*/ 47020 h 63442"/>
                <a:gd name="connsiteX43" fmla="*/ 90940 w 101495"/>
                <a:gd name="connsiteY43" fmla="*/ 51703 h 63442"/>
                <a:gd name="connsiteX44" fmla="*/ 93063 w 101495"/>
                <a:gd name="connsiteY44" fmla="*/ 47020 h 63442"/>
                <a:gd name="connsiteX45" fmla="*/ 88816 w 101495"/>
                <a:gd name="connsiteY45" fmla="*/ 42274 h 63442"/>
                <a:gd name="connsiteX46" fmla="*/ 88816 w 101495"/>
                <a:gd name="connsiteY46" fmla="*/ 39964 h 63442"/>
                <a:gd name="connsiteX47" fmla="*/ 97310 w 101495"/>
                <a:gd name="connsiteY47" fmla="*/ 39964 h 63442"/>
                <a:gd name="connsiteX48" fmla="*/ 99371 w 101495"/>
                <a:gd name="connsiteY48" fmla="*/ 32908 h 63442"/>
                <a:gd name="connsiteX49" fmla="*/ 101495 w 101495"/>
                <a:gd name="connsiteY49" fmla="*/ 32908 h 63442"/>
                <a:gd name="connsiteX50" fmla="*/ 101495 w 101495"/>
                <a:gd name="connsiteY50" fmla="*/ 30535 h 63442"/>
                <a:gd name="connsiteX51" fmla="*/ 97310 w 101495"/>
                <a:gd name="connsiteY51" fmla="*/ 25852 h 63442"/>
                <a:gd name="connsiteX52" fmla="*/ 95187 w 101495"/>
                <a:gd name="connsiteY52" fmla="*/ 25852 h 63442"/>
                <a:gd name="connsiteX53" fmla="*/ 88816 w 101495"/>
                <a:gd name="connsiteY53" fmla="*/ 32908 h 63442"/>
                <a:gd name="connsiteX54" fmla="*/ 86692 w 101495"/>
                <a:gd name="connsiteY54" fmla="*/ 32908 h 63442"/>
                <a:gd name="connsiteX55" fmla="*/ 86692 w 101495"/>
                <a:gd name="connsiteY55" fmla="*/ 25852 h 63442"/>
                <a:gd name="connsiteX56" fmla="*/ 74013 w 101495"/>
                <a:gd name="connsiteY56" fmla="*/ 25852 h 63442"/>
                <a:gd name="connsiteX57" fmla="*/ 74013 w 101495"/>
                <a:gd name="connsiteY57" fmla="*/ 23541 h 63442"/>
                <a:gd name="connsiteX58" fmla="*/ 76137 w 101495"/>
                <a:gd name="connsiteY58" fmla="*/ 18796 h 63442"/>
                <a:gd name="connsiteX59" fmla="*/ 78260 w 101495"/>
                <a:gd name="connsiteY59" fmla="*/ 16485 h 63442"/>
                <a:gd name="connsiteX60" fmla="*/ 80384 w 101495"/>
                <a:gd name="connsiteY60" fmla="*/ 16485 h 63442"/>
                <a:gd name="connsiteX61" fmla="*/ 80384 w 101495"/>
                <a:gd name="connsiteY61" fmla="*/ 11739 h 63442"/>
                <a:gd name="connsiteX62" fmla="*/ 76137 w 101495"/>
                <a:gd name="connsiteY62" fmla="*/ 11739 h 63442"/>
                <a:gd name="connsiteX63" fmla="*/ 74013 w 101495"/>
                <a:gd name="connsiteY63" fmla="*/ 7056 h 63442"/>
                <a:gd name="connsiteX64" fmla="*/ 67705 w 101495"/>
                <a:gd name="connsiteY64" fmla="*/ 4746 h 63442"/>
                <a:gd name="connsiteX65" fmla="*/ 63458 w 101495"/>
                <a:gd name="connsiteY65" fmla="*/ 4746 h 63442"/>
                <a:gd name="connsiteX66" fmla="*/ 61334 w 101495"/>
                <a:gd name="connsiteY66" fmla="*/ 2373 h 63442"/>
                <a:gd name="connsiteX67" fmla="*/ 57087 w 101495"/>
                <a:gd name="connsiteY67" fmla="*/ 0 h 63442"/>
                <a:gd name="connsiteX68" fmla="*/ 55026 w 101495"/>
                <a:gd name="connsiteY68" fmla="*/ 0 h 63442"/>
                <a:gd name="connsiteX69" fmla="*/ 52902 w 101495"/>
                <a:gd name="connsiteY69" fmla="*/ 2373 h 63442"/>
                <a:gd name="connsiteX70" fmla="*/ 52902 w 101495"/>
                <a:gd name="connsiteY70" fmla="*/ 7056 h 63442"/>
                <a:gd name="connsiteX71" fmla="*/ 55026 w 101495"/>
                <a:gd name="connsiteY71" fmla="*/ 9429 h 63442"/>
                <a:gd name="connsiteX72" fmla="*/ 52902 w 101495"/>
                <a:gd name="connsiteY72" fmla="*/ 7056 h 63442"/>
                <a:gd name="connsiteX73" fmla="*/ 46532 w 101495"/>
                <a:gd name="connsiteY73" fmla="*/ 9429 h 6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01495" h="63442">
                  <a:moveTo>
                    <a:pt x="46532" y="9429"/>
                  </a:moveTo>
                  <a:lnTo>
                    <a:pt x="33852" y="9429"/>
                  </a:lnTo>
                  <a:lnTo>
                    <a:pt x="31729" y="16485"/>
                  </a:lnTo>
                  <a:lnTo>
                    <a:pt x="25421" y="11739"/>
                  </a:lnTo>
                  <a:lnTo>
                    <a:pt x="23297" y="16485"/>
                  </a:lnTo>
                  <a:lnTo>
                    <a:pt x="21174" y="18796"/>
                  </a:lnTo>
                  <a:lnTo>
                    <a:pt x="19050" y="23541"/>
                  </a:lnTo>
                  <a:lnTo>
                    <a:pt x="16926" y="25852"/>
                  </a:lnTo>
                  <a:lnTo>
                    <a:pt x="10618" y="25852"/>
                  </a:lnTo>
                  <a:lnTo>
                    <a:pt x="10618" y="30535"/>
                  </a:lnTo>
                  <a:lnTo>
                    <a:pt x="6371" y="35281"/>
                  </a:lnTo>
                  <a:lnTo>
                    <a:pt x="4247" y="39964"/>
                  </a:lnTo>
                  <a:lnTo>
                    <a:pt x="0" y="42274"/>
                  </a:lnTo>
                  <a:lnTo>
                    <a:pt x="2123" y="47020"/>
                  </a:lnTo>
                  <a:lnTo>
                    <a:pt x="0" y="49330"/>
                  </a:lnTo>
                  <a:lnTo>
                    <a:pt x="0" y="51703"/>
                  </a:lnTo>
                  <a:lnTo>
                    <a:pt x="2123" y="51703"/>
                  </a:lnTo>
                  <a:lnTo>
                    <a:pt x="10618" y="42274"/>
                  </a:lnTo>
                  <a:lnTo>
                    <a:pt x="16926" y="42274"/>
                  </a:lnTo>
                  <a:lnTo>
                    <a:pt x="19050" y="44647"/>
                  </a:lnTo>
                  <a:lnTo>
                    <a:pt x="16926" y="54014"/>
                  </a:lnTo>
                  <a:lnTo>
                    <a:pt x="21174" y="58759"/>
                  </a:lnTo>
                  <a:lnTo>
                    <a:pt x="21174" y="61070"/>
                  </a:lnTo>
                  <a:lnTo>
                    <a:pt x="25421" y="61070"/>
                  </a:lnTo>
                  <a:lnTo>
                    <a:pt x="29605" y="56387"/>
                  </a:lnTo>
                  <a:lnTo>
                    <a:pt x="33852" y="56387"/>
                  </a:lnTo>
                  <a:lnTo>
                    <a:pt x="38100" y="61070"/>
                  </a:lnTo>
                  <a:lnTo>
                    <a:pt x="40223" y="61070"/>
                  </a:lnTo>
                  <a:lnTo>
                    <a:pt x="46532" y="54014"/>
                  </a:lnTo>
                  <a:lnTo>
                    <a:pt x="46532" y="47020"/>
                  </a:lnTo>
                  <a:lnTo>
                    <a:pt x="48655" y="44647"/>
                  </a:lnTo>
                  <a:lnTo>
                    <a:pt x="52902" y="44647"/>
                  </a:lnTo>
                  <a:lnTo>
                    <a:pt x="55026" y="47020"/>
                  </a:lnTo>
                  <a:lnTo>
                    <a:pt x="55026" y="49330"/>
                  </a:lnTo>
                  <a:lnTo>
                    <a:pt x="57087" y="51703"/>
                  </a:lnTo>
                  <a:lnTo>
                    <a:pt x="57087" y="54014"/>
                  </a:lnTo>
                  <a:lnTo>
                    <a:pt x="59211" y="54014"/>
                  </a:lnTo>
                  <a:lnTo>
                    <a:pt x="67705" y="63443"/>
                  </a:lnTo>
                  <a:lnTo>
                    <a:pt x="67705" y="56387"/>
                  </a:lnTo>
                  <a:lnTo>
                    <a:pt x="71890" y="51703"/>
                  </a:lnTo>
                  <a:lnTo>
                    <a:pt x="74013" y="42274"/>
                  </a:lnTo>
                  <a:lnTo>
                    <a:pt x="78260" y="49330"/>
                  </a:lnTo>
                  <a:lnTo>
                    <a:pt x="84569" y="47020"/>
                  </a:lnTo>
                  <a:lnTo>
                    <a:pt x="90940" y="51703"/>
                  </a:lnTo>
                  <a:lnTo>
                    <a:pt x="93063" y="47020"/>
                  </a:lnTo>
                  <a:lnTo>
                    <a:pt x="88816" y="42274"/>
                  </a:lnTo>
                  <a:lnTo>
                    <a:pt x="88816" y="39964"/>
                  </a:lnTo>
                  <a:lnTo>
                    <a:pt x="97310" y="39964"/>
                  </a:lnTo>
                  <a:lnTo>
                    <a:pt x="99371" y="32908"/>
                  </a:lnTo>
                  <a:lnTo>
                    <a:pt x="101495" y="32908"/>
                  </a:lnTo>
                  <a:lnTo>
                    <a:pt x="101495" y="30535"/>
                  </a:lnTo>
                  <a:lnTo>
                    <a:pt x="97310" y="25852"/>
                  </a:lnTo>
                  <a:lnTo>
                    <a:pt x="95187" y="25852"/>
                  </a:lnTo>
                  <a:lnTo>
                    <a:pt x="88816" y="32908"/>
                  </a:lnTo>
                  <a:lnTo>
                    <a:pt x="86692" y="32908"/>
                  </a:lnTo>
                  <a:lnTo>
                    <a:pt x="86692" y="25852"/>
                  </a:lnTo>
                  <a:lnTo>
                    <a:pt x="74013" y="25852"/>
                  </a:lnTo>
                  <a:lnTo>
                    <a:pt x="74013" y="23541"/>
                  </a:lnTo>
                  <a:lnTo>
                    <a:pt x="76137" y="18796"/>
                  </a:lnTo>
                  <a:lnTo>
                    <a:pt x="78260" y="16485"/>
                  </a:lnTo>
                  <a:lnTo>
                    <a:pt x="80384" y="16485"/>
                  </a:lnTo>
                  <a:lnTo>
                    <a:pt x="80384" y="11739"/>
                  </a:lnTo>
                  <a:lnTo>
                    <a:pt x="76137" y="11739"/>
                  </a:lnTo>
                  <a:lnTo>
                    <a:pt x="74013" y="7056"/>
                  </a:lnTo>
                  <a:lnTo>
                    <a:pt x="67705" y="4746"/>
                  </a:lnTo>
                  <a:lnTo>
                    <a:pt x="63458" y="4746"/>
                  </a:lnTo>
                  <a:lnTo>
                    <a:pt x="61334" y="2373"/>
                  </a:lnTo>
                  <a:lnTo>
                    <a:pt x="57087" y="0"/>
                  </a:lnTo>
                  <a:lnTo>
                    <a:pt x="55026" y="0"/>
                  </a:lnTo>
                  <a:lnTo>
                    <a:pt x="52902" y="2373"/>
                  </a:lnTo>
                  <a:lnTo>
                    <a:pt x="52902" y="7056"/>
                  </a:lnTo>
                  <a:lnTo>
                    <a:pt x="55026" y="9429"/>
                  </a:lnTo>
                  <a:lnTo>
                    <a:pt x="52902" y="7056"/>
                  </a:lnTo>
                  <a:lnTo>
                    <a:pt x="46532" y="9429"/>
                  </a:lnTo>
                  <a:close/>
                </a:path>
              </a:pathLst>
            </a:custGeom>
            <a:noFill/>
            <a:ln w="1561" cap="flat">
              <a:solidFill>
                <a:srgbClr val="FFFFFF"/>
              </a:solidFill>
              <a:prstDash val="solid"/>
              <a:round/>
            </a:ln>
          </p:spPr>
          <p:txBody>
            <a:bodyPr rtlCol="0" anchor="ctr"/>
            <a:lstStyle/>
            <a:p>
              <a:endParaRPr lang="en-US" noProof="0" dirty="0"/>
            </a:p>
          </p:txBody>
        </p:sp>
        <p:sp>
          <p:nvSpPr>
            <p:cNvPr id="4921" name="Serbest Form 4920">
              <a:extLst>
                <a:ext uri="{FF2B5EF4-FFF2-40B4-BE49-F238E27FC236}">
                  <a16:creationId xmlns:a16="http://schemas.microsoft.com/office/drawing/2014/main" id="{34D1A008-B94E-1D49-83AA-2E9C4683C16F}"/>
                </a:ext>
              </a:extLst>
            </p:cNvPr>
            <p:cNvSpPr/>
            <p:nvPr/>
          </p:nvSpPr>
          <p:spPr>
            <a:xfrm>
              <a:off x="5943862" y="461740"/>
              <a:ext cx="253206" cy="380655"/>
            </a:xfrm>
            <a:custGeom>
              <a:avLst/>
              <a:gdLst>
                <a:gd name="connsiteX0" fmla="*/ 109989 w 253206"/>
                <a:gd name="connsiteY0" fmla="*/ 345874 h 380655"/>
                <a:gd name="connsiteX1" fmla="*/ 109989 w 253206"/>
                <a:gd name="connsiteY1" fmla="*/ 350682 h 380655"/>
                <a:gd name="connsiteX2" fmla="*/ 107803 w 253206"/>
                <a:gd name="connsiteY2" fmla="*/ 355241 h 380655"/>
                <a:gd name="connsiteX3" fmla="*/ 109989 w 253206"/>
                <a:gd name="connsiteY3" fmla="*/ 352993 h 380655"/>
                <a:gd name="connsiteX4" fmla="*/ 114424 w 253206"/>
                <a:gd name="connsiteY4" fmla="*/ 350682 h 380655"/>
                <a:gd name="connsiteX5" fmla="*/ 116610 w 253206"/>
                <a:gd name="connsiteY5" fmla="*/ 346062 h 380655"/>
                <a:gd name="connsiteX6" fmla="*/ 116610 w 253206"/>
                <a:gd name="connsiteY6" fmla="*/ 343751 h 380655"/>
                <a:gd name="connsiteX7" fmla="*/ 118858 w 253206"/>
                <a:gd name="connsiteY7" fmla="*/ 341441 h 380655"/>
                <a:gd name="connsiteX8" fmla="*/ 118858 w 253206"/>
                <a:gd name="connsiteY8" fmla="*/ 339130 h 380655"/>
                <a:gd name="connsiteX9" fmla="*/ 125479 w 253206"/>
                <a:gd name="connsiteY9" fmla="*/ 329889 h 380655"/>
                <a:gd name="connsiteX10" fmla="*/ 123231 w 253206"/>
                <a:gd name="connsiteY10" fmla="*/ 322957 h 380655"/>
                <a:gd name="connsiteX11" fmla="*/ 121045 w 253206"/>
                <a:gd name="connsiteY11" fmla="*/ 327578 h 380655"/>
                <a:gd name="connsiteX12" fmla="*/ 114424 w 253206"/>
                <a:gd name="connsiteY12" fmla="*/ 334510 h 380655"/>
                <a:gd name="connsiteX13" fmla="*/ 109989 w 253206"/>
                <a:gd name="connsiteY13" fmla="*/ 343751 h 380655"/>
                <a:gd name="connsiteX14" fmla="*/ 143092 w 253206"/>
                <a:gd name="connsiteY14" fmla="*/ 318212 h 380655"/>
                <a:gd name="connsiteX15" fmla="*/ 143092 w 253206"/>
                <a:gd name="connsiteY15" fmla="*/ 322770 h 380655"/>
                <a:gd name="connsiteX16" fmla="*/ 145341 w 253206"/>
                <a:gd name="connsiteY16" fmla="*/ 327391 h 380655"/>
                <a:gd name="connsiteX17" fmla="*/ 145341 w 253206"/>
                <a:gd name="connsiteY17" fmla="*/ 331949 h 380655"/>
                <a:gd name="connsiteX18" fmla="*/ 147527 w 253206"/>
                <a:gd name="connsiteY18" fmla="*/ 334260 h 380655"/>
                <a:gd name="connsiteX19" fmla="*/ 147527 w 253206"/>
                <a:gd name="connsiteY19" fmla="*/ 336570 h 380655"/>
                <a:gd name="connsiteX20" fmla="*/ 151961 w 253206"/>
                <a:gd name="connsiteY20" fmla="*/ 327329 h 380655"/>
                <a:gd name="connsiteX21" fmla="*/ 156333 w 253206"/>
                <a:gd name="connsiteY21" fmla="*/ 327329 h 380655"/>
                <a:gd name="connsiteX22" fmla="*/ 158582 w 253206"/>
                <a:gd name="connsiteY22" fmla="*/ 325018 h 380655"/>
                <a:gd name="connsiteX23" fmla="*/ 160768 w 253206"/>
                <a:gd name="connsiteY23" fmla="*/ 320460 h 380655"/>
                <a:gd name="connsiteX24" fmla="*/ 160768 w 253206"/>
                <a:gd name="connsiteY24" fmla="*/ 315839 h 380655"/>
                <a:gd name="connsiteX25" fmla="*/ 158582 w 253206"/>
                <a:gd name="connsiteY25" fmla="*/ 313529 h 380655"/>
                <a:gd name="connsiteX26" fmla="*/ 164828 w 253206"/>
                <a:gd name="connsiteY26" fmla="*/ 306597 h 380655"/>
                <a:gd name="connsiteX27" fmla="*/ 162642 w 253206"/>
                <a:gd name="connsiteY27" fmla="*/ 306597 h 380655"/>
                <a:gd name="connsiteX28" fmla="*/ 160456 w 253206"/>
                <a:gd name="connsiteY28" fmla="*/ 308908 h 380655"/>
                <a:gd name="connsiteX29" fmla="*/ 153835 w 253206"/>
                <a:gd name="connsiteY29" fmla="*/ 308908 h 380655"/>
                <a:gd name="connsiteX30" fmla="*/ 149401 w 253206"/>
                <a:gd name="connsiteY30" fmla="*/ 311218 h 380655"/>
                <a:gd name="connsiteX31" fmla="*/ 249272 w 253206"/>
                <a:gd name="connsiteY31" fmla="*/ 78367 h 380655"/>
                <a:gd name="connsiteX32" fmla="*/ 246961 w 253206"/>
                <a:gd name="connsiteY32" fmla="*/ 75931 h 380655"/>
                <a:gd name="connsiteX33" fmla="*/ 242589 w 253206"/>
                <a:gd name="connsiteY33" fmla="*/ 73621 h 380655"/>
                <a:gd name="connsiteX34" fmla="*/ 238154 w 253206"/>
                <a:gd name="connsiteY34" fmla="*/ 69000 h 380655"/>
                <a:gd name="connsiteX35" fmla="*/ 238154 w 253206"/>
                <a:gd name="connsiteY35" fmla="*/ 66752 h 380655"/>
                <a:gd name="connsiteX36" fmla="*/ 240340 w 253206"/>
                <a:gd name="connsiteY36" fmla="*/ 62131 h 380655"/>
                <a:gd name="connsiteX37" fmla="*/ 242589 w 253206"/>
                <a:gd name="connsiteY37" fmla="*/ 59821 h 380655"/>
                <a:gd name="connsiteX38" fmla="*/ 244775 w 253206"/>
                <a:gd name="connsiteY38" fmla="*/ 55200 h 380655"/>
                <a:gd name="connsiteX39" fmla="*/ 235781 w 253206"/>
                <a:gd name="connsiteY39" fmla="*/ 50954 h 380655"/>
                <a:gd name="connsiteX40" fmla="*/ 237967 w 253206"/>
                <a:gd name="connsiteY40" fmla="*/ 41712 h 380655"/>
                <a:gd name="connsiteX41" fmla="*/ 233532 w 253206"/>
                <a:gd name="connsiteY41" fmla="*/ 39402 h 380655"/>
                <a:gd name="connsiteX42" fmla="*/ 233532 w 253206"/>
                <a:gd name="connsiteY42" fmla="*/ 37154 h 380655"/>
                <a:gd name="connsiteX43" fmla="*/ 235781 w 253206"/>
                <a:gd name="connsiteY43" fmla="*/ 34843 h 380655"/>
                <a:gd name="connsiteX44" fmla="*/ 235781 w 253206"/>
                <a:gd name="connsiteY44" fmla="*/ 25352 h 380655"/>
                <a:gd name="connsiteX45" fmla="*/ 233532 w 253206"/>
                <a:gd name="connsiteY45" fmla="*/ 25352 h 380655"/>
                <a:gd name="connsiteX46" fmla="*/ 231346 w 253206"/>
                <a:gd name="connsiteY46" fmla="*/ 23042 h 380655"/>
                <a:gd name="connsiteX47" fmla="*/ 226912 w 253206"/>
                <a:gd name="connsiteY47" fmla="*/ 23042 h 380655"/>
                <a:gd name="connsiteX48" fmla="*/ 215732 w 253206"/>
                <a:gd name="connsiteY48" fmla="*/ 16110 h 380655"/>
                <a:gd name="connsiteX49" fmla="*/ 202490 w 253206"/>
                <a:gd name="connsiteY49" fmla="*/ 16110 h 380655"/>
                <a:gd name="connsiteX50" fmla="*/ 198056 w 253206"/>
                <a:gd name="connsiteY50" fmla="*/ 11490 h 380655"/>
                <a:gd name="connsiteX51" fmla="*/ 195870 w 253206"/>
                <a:gd name="connsiteY51" fmla="*/ 11490 h 380655"/>
                <a:gd name="connsiteX52" fmla="*/ 193684 w 253206"/>
                <a:gd name="connsiteY52" fmla="*/ 9179 h 380655"/>
                <a:gd name="connsiteX53" fmla="*/ 189249 w 253206"/>
                <a:gd name="connsiteY53" fmla="*/ 9179 h 380655"/>
                <a:gd name="connsiteX54" fmla="*/ 184815 w 253206"/>
                <a:gd name="connsiteY54" fmla="*/ 6869 h 380655"/>
                <a:gd name="connsiteX55" fmla="*/ 182629 w 253206"/>
                <a:gd name="connsiteY55" fmla="*/ 4621 h 380655"/>
                <a:gd name="connsiteX56" fmla="*/ 178194 w 253206"/>
                <a:gd name="connsiteY56" fmla="*/ 2310 h 380655"/>
                <a:gd name="connsiteX57" fmla="*/ 167201 w 253206"/>
                <a:gd name="connsiteY57" fmla="*/ 0 h 380655"/>
                <a:gd name="connsiteX58" fmla="*/ 167201 w 253206"/>
                <a:gd name="connsiteY58" fmla="*/ 9179 h 380655"/>
                <a:gd name="connsiteX59" fmla="*/ 162767 w 253206"/>
                <a:gd name="connsiteY59" fmla="*/ 9179 h 380655"/>
                <a:gd name="connsiteX60" fmla="*/ 162767 w 253206"/>
                <a:gd name="connsiteY60" fmla="*/ 11490 h 380655"/>
                <a:gd name="connsiteX61" fmla="*/ 167201 w 253206"/>
                <a:gd name="connsiteY61" fmla="*/ 16110 h 380655"/>
                <a:gd name="connsiteX62" fmla="*/ 169387 w 253206"/>
                <a:gd name="connsiteY62" fmla="*/ 16110 h 380655"/>
                <a:gd name="connsiteX63" fmla="*/ 167201 w 253206"/>
                <a:gd name="connsiteY63" fmla="*/ 18421 h 380655"/>
                <a:gd name="connsiteX64" fmla="*/ 162767 w 253206"/>
                <a:gd name="connsiteY64" fmla="*/ 18421 h 380655"/>
                <a:gd name="connsiteX65" fmla="*/ 160581 w 253206"/>
                <a:gd name="connsiteY65" fmla="*/ 16110 h 380655"/>
                <a:gd name="connsiteX66" fmla="*/ 151774 w 253206"/>
                <a:gd name="connsiteY66" fmla="*/ 16110 h 380655"/>
                <a:gd name="connsiteX67" fmla="*/ 142905 w 253206"/>
                <a:gd name="connsiteY67" fmla="*/ 13800 h 380655"/>
                <a:gd name="connsiteX68" fmla="*/ 134098 w 253206"/>
                <a:gd name="connsiteY68" fmla="*/ 16110 h 380655"/>
                <a:gd name="connsiteX69" fmla="*/ 134098 w 253206"/>
                <a:gd name="connsiteY69" fmla="*/ 11490 h 380655"/>
                <a:gd name="connsiteX70" fmla="*/ 131912 w 253206"/>
                <a:gd name="connsiteY70" fmla="*/ 9179 h 380655"/>
                <a:gd name="connsiteX71" fmla="*/ 127478 w 253206"/>
                <a:gd name="connsiteY71" fmla="*/ 13800 h 380655"/>
                <a:gd name="connsiteX72" fmla="*/ 127478 w 253206"/>
                <a:gd name="connsiteY72" fmla="*/ 25352 h 380655"/>
                <a:gd name="connsiteX73" fmla="*/ 125292 w 253206"/>
                <a:gd name="connsiteY73" fmla="*/ 27662 h 380655"/>
                <a:gd name="connsiteX74" fmla="*/ 118671 w 253206"/>
                <a:gd name="connsiteY74" fmla="*/ 27662 h 380655"/>
                <a:gd name="connsiteX75" fmla="*/ 103181 w 253206"/>
                <a:gd name="connsiteY75" fmla="*/ 29973 h 380655"/>
                <a:gd name="connsiteX76" fmla="*/ 96935 w 253206"/>
                <a:gd name="connsiteY76" fmla="*/ 36904 h 380655"/>
                <a:gd name="connsiteX77" fmla="*/ 92501 w 253206"/>
                <a:gd name="connsiteY77" fmla="*/ 39152 h 380655"/>
                <a:gd name="connsiteX78" fmla="*/ 90315 w 253206"/>
                <a:gd name="connsiteY78" fmla="*/ 39152 h 380655"/>
                <a:gd name="connsiteX79" fmla="*/ 90315 w 253206"/>
                <a:gd name="connsiteY79" fmla="*/ 43773 h 380655"/>
                <a:gd name="connsiteX80" fmla="*/ 94687 w 253206"/>
                <a:gd name="connsiteY80" fmla="*/ 46083 h 380655"/>
                <a:gd name="connsiteX81" fmla="*/ 96935 w 253206"/>
                <a:gd name="connsiteY81" fmla="*/ 48394 h 380655"/>
                <a:gd name="connsiteX82" fmla="*/ 94687 w 253206"/>
                <a:gd name="connsiteY82" fmla="*/ 55325 h 380655"/>
                <a:gd name="connsiteX83" fmla="*/ 92501 w 253206"/>
                <a:gd name="connsiteY83" fmla="*/ 55325 h 380655"/>
                <a:gd name="connsiteX84" fmla="*/ 88066 w 253206"/>
                <a:gd name="connsiteY84" fmla="*/ 57635 h 380655"/>
                <a:gd name="connsiteX85" fmla="*/ 85880 w 253206"/>
                <a:gd name="connsiteY85" fmla="*/ 59946 h 380655"/>
                <a:gd name="connsiteX86" fmla="*/ 85880 w 253206"/>
                <a:gd name="connsiteY86" fmla="*/ 62256 h 380655"/>
                <a:gd name="connsiteX87" fmla="*/ 83694 w 253206"/>
                <a:gd name="connsiteY87" fmla="*/ 64567 h 380655"/>
                <a:gd name="connsiteX88" fmla="*/ 77074 w 253206"/>
                <a:gd name="connsiteY88" fmla="*/ 64567 h 380655"/>
                <a:gd name="connsiteX89" fmla="*/ 79260 w 253206"/>
                <a:gd name="connsiteY89" fmla="*/ 66877 h 380655"/>
                <a:gd name="connsiteX90" fmla="*/ 79260 w 253206"/>
                <a:gd name="connsiteY90" fmla="*/ 69125 h 380655"/>
                <a:gd name="connsiteX91" fmla="*/ 81446 w 253206"/>
                <a:gd name="connsiteY91" fmla="*/ 71435 h 380655"/>
                <a:gd name="connsiteX92" fmla="*/ 81446 w 253206"/>
                <a:gd name="connsiteY92" fmla="*/ 73746 h 380655"/>
                <a:gd name="connsiteX93" fmla="*/ 79260 w 253206"/>
                <a:gd name="connsiteY93" fmla="*/ 73746 h 380655"/>
                <a:gd name="connsiteX94" fmla="*/ 77074 w 253206"/>
                <a:gd name="connsiteY94" fmla="*/ 76056 h 380655"/>
                <a:gd name="connsiteX95" fmla="*/ 74825 w 253206"/>
                <a:gd name="connsiteY95" fmla="*/ 76056 h 380655"/>
                <a:gd name="connsiteX96" fmla="*/ 70453 w 253206"/>
                <a:gd name="connsiteY96" fmla="*/ 78367 h 380655"/>
                <a:gd name="connsiteX97" fmla="*/ 63832 w 253206"/>
                <a:gd name="connsiteY97" fmla="*/ 73746 h 380655"/>
                <a:gd name="connsiteX98" fmla="*/ 63832 w 253206"/>
                <a:gd name="connsiteY98" fmla="*/ 87608 h 380655"/>
                <a:gd name="connsiteX99" fmla="*/ 61584 w 253206"/>
                <a:gd name="connsiteY99" fmla="*/ 103719 h 380655"/>
                <a:gd name="connsiteX100" fmla="*/ 50591 w 253206"/>
                <a:gd name="connsiteY100" fmla="*/ 115271 h 380655"/>
                <a:gd name="connsiteX101" fmla="*/ 48343 w 253206"/>
                <a:gd name="connsiteY101" fmla="*/ 115271 h 380655"/>
                <a:gd name="connsiteX102" fmla="*/ 43971 w 253206"/>
                <a:gd name="connsiteY102" fmla="*/ 117581 h 380655"/>
                <a:gd name="connsiteX103" fmla="*/ 48343 w 253206"/>
                <a:gd name="connsiteY103" fmla="*/ 119891 h 380655"/>
                <a:gd name="connsiteX104" fmla="*/ 54963 w 253206"/>
                <a:gd name="connsiteY104" fmla="*/ 126823 h 380655"/>
                <a:gd name="connsiteX105" fmla="*/ 54963 w 253206"/>
                <a:gd name="connsiteY105" fmla="*/ 129133 h 380655"/>
                <a:gd name="connsiteX106" fmla="*/ 52777 w 253206"/>
                <a:gd name="connsiteY106" fmla="*/ 131443 h 380655"/>
                <a:gd name="connsiteX107" fmla="*/ 37350 w 253206"/>
                <a:gd name="connsiteY107" fmla="*/ 131443 h 380655"/>
                <a:gd name="connsiteX108" fmla="*/ 32915 w 253206"/>
                <a:gd name="connsiteY108" fmla="*/ 133691 h 380655"/>
                <a:gd name="connsiteX109" fmla="*/ 30729 w 253206"/>
                <a:gd name="connsiteY109" fmla="*/ 136002 h 380655"/>
                <a:gd name="connsiteX110" fmla="*/ 26295 w 253206"/>
                <a:gd name="connsiteY110" fmla="*/ 138312 h 380655"/>
                <a:gd name="connsiteX111" fmla="*/ 10868 w 253206"/>
                <a:gd name="connsiteY111" fmla="*/ 154485 h 380655"/>
                <a:gd name="connsiteX112" fmla="*/ 13054 w 253206"/>
                <a:gd name="connsiteY112" fmla="*/ 156795 h 380655"/>
                <a:gd name="connsiteX113" fmla="*/ 15302 w 253206"/>
                <a:gd name="connsiteY113" fmla="*/ 156795 h 380655"/>
                <a:gd name="connsiteX114" fmla="*/ 17488 w 253206"/>
                <a:gd name="connsiteY114" fmla="*/ 159106 h 380655"/>
                <a:gd name="connsiteX115" fmla="*/ 17488 w 253206"/>
                <a:gd name="connsiteY115" fmla="*/ 161416 h 380655"/>
                <a:gd name="connsiteX116" fmla="*/ 15302 w 253206"/>
                <a:gd name="connsiteY116" fmla="*/ 163727 h 380655"/>
                <a:gd name="connsiteX117" fmla="*/ 13054 w 253206"/>
                <a:gd name="connsiteY117" fmla="*/ 163727 h 380655"/>
                <a:gd name="connsiteX118" fmla="*/ 10868 w 253206"/>
                <a:gd name="connsiteY118" fmla="*/ 165975 h 380655"/>
                <a:gd name="connsiteX119" fmla="*/ 10868 w 253206"/>
                <a:gd name="connsiteY119" fmla="*/ 170596 h 380655"/>
                <a:gd name="connsiteX120" fmla="*/ 19674 w 253206"/>
                <a:gd name="connsiteY120" fmla="*/ 179837 h 380655"/>
                <a:gd name="connsiteX121" fmla="*/ 19674 w 253206"/>
                <a:gd name="connsiteY121" fmla="*/ 184458 h 380655"/>
                <a:gd name="connsiteX122" fmla="*/ 17488 w 253206"/>
                <a:gd name="connsiteY122" fmla="*/ 189079 h 380655"/>
                <a:gd name="connsiteX123" fmla="*/ 17488 w 253206"/>
                <a:gd name="connsiteY123" fmla="*/ 195948 h 380655"/>
                <a:gd name="connsiteX124" fmla="*/ 22110 w 253206"/>
                <a:gd name="connsiteY124" fmla="*/ 200818 h 380655"/>
                <a:gd name="connsiteX125" fmla="*/ 24296 w 253206"/>
                <a:gd name="connsiteY125" fmla="*/ 200818 h 380655"/>
                <a:gd name="connsiteX126" fmla="*/ 30917 w 253206"/>
                <a:gd name="connsiteY126" fmla="*/ 207749 h 380655"/>
                <a:gd name="connsiteX127" fmla="*/ 30917 w 253206"/>
                <a:gd name="connsiteY127" fmla="*/ 212370 h 380655"/>
                <a:gd name="connsiteX128" fmla="*/ 26482 w 253206"/>
                <a:gd name="connsiteY128" fmla="*/ 216991 h 380655"/>
                <a:gd name="connsiteX129" fmla="*/ 17675 w 253206"/>
                <a:gd name="connsiteY129" fmla="*/ 219301 h 380655"/>
                <a:gd name="connsiteX130" fmla="*/ 19862 w 253206"/>
                <a:gd name="connsiteY130" fmla="*/ 221612 h 380655"/>
                <a:gd name="connsiteX131" fmla="*/ 22110 w 253206"/>
                <a:gd name="connsiteY131" fmla="*/ 225795 h 380655"/>
                <a:gd name="connsiteX132" fmla="*/ 22110 w 253206"/>
                <a:gd name="connsiteY132" fmla="*/ 228043 h 380655"/>
                <a:gd name="connsiteX133" fmla="*/ 24296 w 253206"/>
                <a:gd name="connsiteY133" fmla="*/ 230354 h 380655"/>
                <a:gd name="connsiteX134" fmla="*/ 24296 w 253206"/>
                <a:gd name="connsiteY134" fmla="*/ 232664 h 380655"/>
                <a:gd name="connsiteX135" fmla="*/ 26482 w 253206"/>
                <a:gd name="connsiteY135" fmla="*/ 237285 h 380655"/>
                <a:gd name="connsiteX136" fmla="*/ 24296 w 253206"/>
                <a:gd name="connsiteY136" fmla="*/ 237285 h 380655"/>
                <a:gd name="connsiteX137" fmla="*/ 24296 w 253206"/>
                <a:gd name="connsiteY137" fmla="*/ 246527 h 380655"/>
                <a:gd name="connsiteX138" fmla="*/ 22110 w 253206"/>
                <a:gd name="connsiteY138" fmla="*/ 248837 h 380655"/>
                <a:gd name="connsiteX139" fmla="*/ 8869 w 253206"/>
                <a:gd name="connsiteY139" fmla="*/ 248837 h 380655"/>
                <a:gd name="connsiteX140" fmla="*/ 11055 w 253206"/>
                <a:gd name="connsiteY140" fmla="*/ 253458 h 380655"/>
                <a:gd name="connsiteX141" fmla="*/ 11055 w 253206"/>
                <a:gd name="connsiteY141" fmla="*/ 255768 h 380655"/>
                <a:gd name="connsiteX142" fmla="*/ 8869 w 253206"/>
                <a:gd name="connsiteY142" fmla="*/ 255768 h 380655"/>
                <a:gd name="connsiteX143" fmla="*/ 6621 w 253206"/>
                <a:gd name="connsiteY143" fmla="*/ 258079 h 380655"/>
                <a:gd name="connsiteX144" fmla="*/ 6621 w 253206"/>
                <a:gd name="connsiteY144" fmla="*/ 260327 h 380655"/>
                <a:gd name="connsiteX145" fmla="*/ 11055 w 253206"/>
                <a:gd name="connsiteY145" fmla="*/ 264948 h 380655"/>
                <a:gd name="connsiteX146" fmla="*/ 11055 w 253206"/>
                <a:gd name="connsiteY146" fmla="*/ 271879 h 380655"/>
                <a:gd name="connsiteX147" fmla="*/ 8869 w 253206"/>
                <a:gd name="connsiteY147" fmla="*/ 274189 h 380655"/>
                <a:gd name="connsiteX148" fmla="*/ 6621 w 253206"/>
                <a:gd name="connsiteY148" fmla="*/ 278810 h 380655"/>
                <a:gd name="connsiteX149" fmla="*/ 0 w 253206"/>
                <a:gd name="connsiteY149" fmla="*/ 271879 h 380655"/>
                <a:gd name="connsiteX150" fmla="*/ 0 w 253206"/>
                <a:gd name="connsiteY150" fmla="*/ 294920 h 380655"/>
                <a:gd name="connsiteX151" fmla="*/ 2248 w 253206"/>
                <a:gd name="connsiteY151" fmla="*/ 292610 h 380655"/>
                <a:gd name="connsiteX152" fmla="*/ 8869 w 253206"/>
                <a:gd name="connsiteY152" fmla="*/ 292610 h 380655"/>
                <a:gd name="connsiteX153" fmla="*/ 13241 w 253206"/>
                <a:gd name="connsiteY153" fmla="*/ 297231 h 380655"/>
                <a:gd name="connsiteX154" fmla="*/ 13241 w 253206"/>
                <a:gd name="connsiteY154" fmla="*/ 299541 h 380655"/>
                <a:gd name="connsiteX155" fmla="*/ 11055 w 253206"/>
                <a:gd name="connsiteY155" fmla="*/ 299541 h 380655"/>
                <a:gd name="connsiteX156" fmla="*/ 11055 w 253206"/>
                <a:gd name="connsiteY156" fmla="*/ 297231 h 380655"/>
                <a:gd name="connsiteX157" fmla="*/ 8869 w 253206"/>
                <a:gd name="connsiteY157" fmla="*/ 297231 h 380655"/>
                <a:gd name="connsiteX158" fmla="*/ 8869 w 253206"/>
                <a:gd name="connsiteY158" fmla="*/ 320335 h 380655"/>
                <a:gd name="connsiteX159" fmla="*/ 11055 w 253206"/>
                <a:gd name="connsiteY159" fmla="*/ 322583 h 380655"/>
                <a:gd name="connsiteX160" fmla="*/ 13241 w 253206"/>
                <a:gd name="connsiteY160" fmla="*/ 322583 h 380655"/>
                <a:gd name="connsiteX161" fmla="*/ 17675 w 253206"/>
                <a:gd name="connsiteY161" fmla="*/ 324893 h 380655"/>
                <a:gd name="connsiteX162" fmla="*/ 19862 w 253206"/>
                <a:gd name="connsiteY162" fmla="*/ 329514 h 380655"/>
                <a:gd name="connsiteX163" fmla="*/ 22110 w 253206"/>
                <a:gd name="connsiteY163" fmla="*/ 331824 h 380655"/>
                <a:gd name="connsiteX164" fmla="*/ 24296 w 253206"/>
                <a:gd name="connsiteY164" fmla="*/ 336445 h 380655"/>
                <a:gd name="connsiteX165" fmla="*/ 33103 w 253206"/>
                <a:gd name="connsiteY165" fmla="*/ 345687 h 380655"/>
                <a:gd name="connsiteX166" fmla="*/ 35351 w 253206"/>
                <a:gd name="connsiteY166" fmla="*/ 345687 h 380655"/>
                <a:gd name="connsiteX167" fmla="*/ 35351 w 253206"/>
                <a:gd name="connsiteY167" fmla="*/ 350682 h 380655"/>
                <a:gd name="connsiteX168" fmla="*/ 28356 w 253206"/>
                <a:gd name="connsiteY168" fmla="*/ 350682 h 380655"/>
                <a:gd name="connsiteX169" fmla="*/ 28356 w 253206"/>
                <a:gd name="connsiteY169" fmla="*/ 362172 h 380655"/>
                <a:gd name="connsiteX170" fmla="*/ 32728 w 253206"/>
                <a:gd name="connsiteY170" fmla="*/ 366793 h 380655"/>
                <a:gd name="connsiteX171" fmla="*/ 37163 w 253206"/>
                <a:gd name="connsiteY171" fmla="*/ 369103 h 380655"/>
                <a:gd name="connsiteX172" fmla="*/ 34977 w 253206"/>
                <a:gd name="connsiteY172" fmla="*/ 371414 h 380655"/>
                <a:gd name="connsiteX173" fmla="*/ 34977 w 253206"/>
                <a:gd name="connsiteY173" fmla="*/ 378345 h 380655"/>
                <a:gd name="connsiteX174" fmla="*/ 37163 w 253206"/>
                <a:gd name="connsiteY174" fmla="*/ 378345 h 380655"/>
                <a:gd name="connsiteX175" fmla="*/ 39349 w 253206"/>
                <a:gd name="connsiteY175" fmla="*/ 380655 h 380655"/>
                <a:gd name="connsiteX176" fmla="*/ 63645 w 253206"/>
                <a:gd name="connsiteY176" fmla="*/ 380655 h 380655"/>
                <a:gd name="connsiteX177" fmla="*/ 65831 w 253206"/>
                <a:gd name="connsiteY177" fmla="*/ 378345 h 380655"/>
                <a:gd name="connsiteX178" fmla="*/ 65831 w 253206"/>
                <a:gd name="connsiteY178" fmla="*/ 364482 h 380655"/>
                <a:gd name="connsiteX179" fmla="*/ 72452 w 253206"/>
                <a:gd name="connsiteY179" fmla="*/ 362172 h 380655"/>
                <a:gd name="connsiteX180" fmla="*/ 72452 w 253206"/>
                <a:gd name="connsiteY180" fmla="*/ 355053 h 380655"/>
                <a:gd name="connsiteX181" fmla="*/ 96748 w 253206"/>
                <a:gd name="connsiteY181" fmla="*/ 357364 h 380655"/>
                <a:gd name="connsiteX182" fmla="*/ 101120 w 253206"/>
                <a:gd name="connsiteY182" fmla="*/ 359674 h 380655"/>
                <a:gd name="connsiteX183" fmla="*/ 109927 w 253206"/>
                <a:gd name="connsiteY183" fmla="*/ 336633 h 380655"/>
                <a:gd name="connsiteX184" fmla="*/ 109927 w 253206"/>
                <a:gd name="connsiteY184" fmla="*/ 331949 h 380655"/>
                <a:gd name="connsiteX185" fmla="*/ 112175 w 253206"/>
                <a:gd name="connsiteY185" fmla="*/ 327329 h 380655"/>
                <a:gd name="connsiteX186" fmla="*/ 112175 w 253206"/>
                <a:gd name="connsiteY186" fmla="*/ 313529 h 380655"/>
                <a:gd name="connsiteX187" fmla="*/ 109927 w 253206"/>
                <a:gd name="connsiteY187" fmla="*/ 311218 h 380655"/>
                <a:gd name="connsiteX188" fmla="*/ 107741 w 253206"/>
                <a:gd name="connsiteY188" fmla="*/ 306597 h 380655"/>
                <a:gd name="connsiteX189" fmla="*/ 114362 w 253206"/>
                <a:gd name="connsiteY189" fmla="*/ 306597 h 380655"/>
                <a:gd name="connsiteX190" fmla="*/ 118796 w 253206"/>
                <a:gd name="connsiteY190" fmla="*/ 301976 h 380655"/>
                <a:gd name="connsiteX191" fmla="*/ 118796 w 253206"/>
                <a:gd name="connsiteY191" fmla="*/ 299666 h 380655"/>
                <a:gd name="connsiteX192" fmla="*/ 112175 w 253206"/>
                <a:gd name="connsiteY192" fmla="*/ 292735 h 380655"/>
                <a:gd name="connsiteX193" fmla="*/ 107741 w 253206"/>
                <a:gd name="connsiteY193" fmla="*/ 292735 h 380655"/>
                <a:gd name="connsiteX194" fmla="*/ 114362 w 253206"/>
                <a:gd name="connsiteY194" fmla="*/ 290487 h 380655"/>
                <a:gd name="connsiteX195" fmla="*/ 109927 w 253206"/>
                <a:gd name="connsiteY195" fmla="*/ 288176 h 380655"/>
                <a:gd name="connsiteX196" fmla="*/ 118796 w 253206"/>
                <a:gd name="connsiteY196" fmla="*/ 288176 h 380655"/>
                <a:gd name="connsiteX197" fmla="*/ 123168 w 253206"/>
                <a:gd name="connsiteY197" fmla="*/ 285866 h 380655"/>
                <a:gd name="connsiteX198" fmla="*/ 127603 w 253206"/>
                <a:gd name="connsiteY198" fmla="*/ 285866 h 380655"/>
                <a:gd name="connsiteX199" fmla="*/ 129789 w 253206"/>
                <a:gd name="connsiteY199" fmla="*/ 283556 h 380655"/>
                <a:gd name="connsiteX200" fmla="*/ 132037 w 253206"/>
                <a:gd name="connsiteY200" fmla="*/ 278935 h 380655"/>
                <a:gd name="connsiteX201" fmla="*/ 132037 w 253206"/>
                <a:gd name="connsiteY201" fmla="*/ 274314 h 380655"/>
                <a:gd name="connsiteX202" fmla="*/ 134223 w 253206"/>
                <a:gd name="connsiteY202" fmla="*/ 272004 h 380655"/>
                <a:gd name="connsiteX203" fmla="*/ 140781 w 253206"/>
                <a:gd name="connsiteY203" fmla="*/ 278997 h 380655"/>
                <a:gd name="connsiteX204" fmla="*/ 142967 w 253206"/>
                <a:gd name="connsiteY204" fmla="*/ 278997 h 380655"/>
                <a:gd name="connsiteX205" fmla="*/ 145216 w 253206"/>
                <a:gd name="connsiteY205" fmla="*/ 276687 h 380655"/>
                <a:gd name="connsiteX206" fmla="*/ 149588 w 253206"/>
                <a:gd name="connsiteY206" fmla="*/ 267445 h 380655"/>
                <a:gd name="connsiteX207" fmla="*/ 147402 w 253206"/>
                <a:gd name="connsiteY207" fmla="*/ 265135 h 380655"/>
                <a:gd name="connsiteX208" fmla="*/ 147402 w 253206"/>
                <a:gd name="connsiteY208" fmla="*/ 262824 h 380655"/>
                <a:gd name="connsiteX209" fmla="*/ 151837 w 253206"/>
                <a:gd name="connsiteY209" fmla="*/ 262824 h 380655"/>
                <a:gd name="connsiteX210" fmla="*/ 154023 w 253206"/>
                <a:gd name="connsiteY210" fmla="*/ 260514 h 380655"/>
                <a:gd name="connsiteX211" fmla="*/ 158457 w 253206"/>
                <a:gd name="connsiteY211" fmla="*/ 258266 h 380655"/>
                <a:gd name="connsiteX212" fmla="*/ 158457 w 253206"/>
                <a:gd name="connsiteY212" fmla="*/ 253645 h 380655"/>
                <a:gd name="connsiteX213" fmla="*/ 154148 w 253206"/>
                <a:gd name="connsiteY213" fmla="*/ 244529 h 380655"/>
                <a:gd name="connsiteX214" fmla="*/ 149713 w 253206"/>
                <a:gd name="connsiteY214" fmla="*/ 242218 h 380655"/>
                <a:gd name="connsiteX215" fmla="*/ 149713 w 253206"/>
                <a:gd name="connsiteY215" fmla="*/ 237597 h 380655"/>
                <a:gd name="connsiteX216" fmla="*/ 136472 w 253206"/>
                <a:gd name="connsiteY216" fmla="*/ 230666 h 380655"/>
                <a:gd name="connsiteX217" fmla="*/ 132100 w 253206"/>
                <a:gd name="connsiteY217" fmla="*/ 232976 h 380655"/>
                <a:gd name="connsiteX218" fmla="*/ 129851 w 253206"/>
                <a:gd name="connsiteY218" fmla="*/ 232976 h 380655"/>
                <a:gd name="connsiteX219" fmla="*/ 125479 w 253206"/>
                <a:gd name="connsiteY219" fmla="*/ 230666 h 380655"/>
                <a:gd name="connsiteX220" fmla="*/ 121045 w 253206"/>
                <a:gd name="connsiteY220" fmla="*/ 221487 h 380655"/>
                <a:gd name="connsiteX221" fmla="*/ 121045 w 253206"/>
                <a:gd name="connsiteY221" fmla="*/ 214431 h 380655"/>
                <a:gd name="connsiteX222" fmla="*/ 118858 w 253206"/>
                <a:gd name="connsiteY222" fmla="*/ 209810 h 380655"/>
                <a:gd name="connsiteX223" fmla="*/ 118858 w 253206"/>
                <a:gd name="connsiteY223" fmla="*/ 202879 h 380655"/>
                <a:gd name="connsiteX224" fmla="*/ 123231 w 253206"/>
                <a:gd name="connsiteY224" fmla="*/ 198258 h 380655"/>
                <a:gd name="connsiteX225" fmla="*/ 125479 w 253206"/>
                <a:gd name="connsiteY225" fmla="*/ 193700 h 380655"/>
                <a:gd name="connsiteX226" fmla="*/ 125479 w 253206"/>
                <a:gd name="connsiteY226" fmla="*/ 186768 h 380655"/>
                <a:gd name="connsiteX227" fmla="*/ 123231 w 253206"/>
                <a:gd name="connsiteY227" fmla="*/ 182148 h 380655"/>
                <a:gd name="connsiteX228" fmla="*/ 121045 w 253206"/>
                <a:gd name="connsiteY228" fmla="*/ 179837 h 380655"/>
                <a:gd name="connsiteX229" fmla="*/ 121045 w 253206"/>
                <a:gd name="connsiteY229" fmla="*/ 177527 h 380655"/>
                <a:gd name="connsiteX230" fmla="*/ 127665 w 253206"/>
                <a:gd name="connsiteY230" fmla="*/ 177527 h 380655"/>
                <a:gd name="connsiteX231" fmla="*/ 129851 w 253206"/>
                <a:gd name="connsiteY231" fmla="*/ 175216 h 380655"/>
                <a:gd name="connsiteX232" fmla="*/ 129851 w 253206"/>
                <a:gd name="connsiteY232" fmla="*/ 168285 h 380655"/>
                <a:gd name="connsiteX233" fmla="*/ 127665 w 253206"/>
                <a:gd name="connsiteY233" fmla="*/ 163727 h 380655"/>
                <a:gd name="connsiteX234" fmla="*/ 129851 w 253206"/>
                <a:gd name="connsiteY234" fmla="*/ 165975 h 380655"/>
                <a:gd name="connsiteX235" fmla="*/ 138720 w 253206"/>
                <a:gd name="connsiteY235" fmla="*/ 165975 h 380655"/>
                <a:gd name="connsiteX236" fmla="*/ 140906 w 253206"/>
                <a:gd name="connsiteY236" fmla="*/ 163727 h 380655"/>
                <a:gd name="connsiteX237" fmla="*/ 145341 w 253206"/>
                <a:gd name="connsiteY237" fmla="*/ 161416 h 380655"/>
                <a:gd name="connsiteX238" fmla="*/ 149713 w 253206"/>
                <a:gd name="connsiteY238" fmla="*/ 156795 h 380655"/>
                <a:gd name="connsiteX239" fmla="*/ 160768 w 253206"/>
                <a:gd name="connsiteY239" fmla="*/ 159106 h 380655"/>
                <a:gd name="connsiteX240" fmla="*/ 165140 w 253206"/>
                <a:gd name="connsiteY240" fmla="*/ 149864 h 380655"/>
                <a:gd name="connsiteX241" fmla="*/ 176195 w 253206"/>
                <a:gd name="connsiteY241" fmla="*/ 149864 h 380655"/>
                <a:gd name="connsiteX242" fmla="*/ 182816 w 253206"/>
                <a:gd name="connsiteY242" fmla="*/ 147554 h 380655"/>
                <a:gd name="connsiteX243" fmla="*/ 187251 w 253206"/>
                <a:gd name="connsiteY243" fmla="*/ 145243 h 380655"/>
                <a:gd name="connsiteX244" fmla="*/ 191623 w 253206"/>
                <a:gd name="connsiteY244" fmla="*/ 136002 h 380655"/>
                <a:gd name="connsiteX245" fmla="*/ 198243 w 253206"/>
                <a:gd name="connsiteY245" fmla="*/ 129133 h 380655"/>
                <a:gd name="connsiteX246" fmla="*/ 200492 w 253206"/>
                <a:gd name="connsiteY246" fmla="*/ 124512 h 380655"/>
                <a:gd name="connsiteX247" fmla="*/ 193871 w 253206"/>
                <a:gd name="connsiteY247" fmla="*/ 115271 h 380655"/>
                <a:gd name="connsiteX248" fmla="*/ 204864 w 253206"/>
                <a:gd name="connsiteY248" fmla="*/ 101408 h 380655"/>
                <a:gd name="connsiteX249" fmla="*/ 198243 w 253206"/>
                <a:gd name="connsiteY249" fmla="*/ 94664 h 380655"/>
                <a:gd name="connsiteX250" fmla="*/ 211484 w 253206"/>
                <a:gd name="connsiteY250" fmla="*/ 90043 h 380655"/>
                <a:gd name="connsiteX251" fmla="*/ 218105 w 253206"/>
                <a:gd name="connsiteY251" fmla="*/ 83112 h 380655"/>
                <a:gd name="connsiteX252" fmla="*/ 246773 w 253206"/>
                <a:gd name="connsiteY252" fmla="*/ 85423 h 380655"/>
                <a:gd name="connsiteX253" fmla="*/ 251208 w 253206"/>
                <a:gd name="connsiteY253" fmla="*/ 92354 h 380655"/>
                <a:gd name="connsiteX254" fmla="*/ 253207 w 253206"/>
                <a:gd name="connsiteY254" fmla="*/ 92354 h 380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253206" h="380655">
                  <a:moveTo>
                    <a:pt x="109989" y="345874"/>
                  </a:moveTo>
                  <a:lnTo>
                    <a:pt x="109989" y="350682"/>
                  </a:lnTo>
                  <a:lnTo>
                    <a:pt x="107803" y="355241"/>
                  </a:lnTo>
                  <a:lnTo>
                    <a:pt x="109989" y="352993"/>
                  </a:lnTo>
                  <a:lnTo>
                    <a:pt x="114424" y="350682"/>
                  </a:lnTo>
                  <a:lnTo>
                    <a:pt x="116610" y="346062"/>
                  </a:lnTo>
                  <a:lnTo>
                    <a:pt x="116610" y="343751"/>
                  </a:lnTo>
                  <a:lnTo>
                    <a:pt x="118858" y="341441"/>
                  </a:lnTo>
                  <a:lnTo>
                    <a:pt x="118858" y="339130"/>
                  </a:lnTo>
                  <a:lnTo>
                    <a:pt x="125479" y="329889"/>
                  </a:lnTo>
                  <a:lnTo>
                    <a:pt x="123231" y="322957"/>
                  </a:lnTo>
                  <a:lnTo>
                    <a:pt x="121045" y="327578"/>
                  </a:lnTo>
                  <a:lnTo>
                    <a:pt x="114424" y="334510"/>
                  </a:lnTo>
                  <a:lnTo>
                    <a:pt x="109989" y="343751"/>
                  </a:lnTo>
                  <a:close/>
                  <a:moveTo>
                    <a:pt x="143092" y="318212"/>
                  </a:moveTo>
                  <a:lnTo>
                    <a:pt x="143092" y="322770"/>
                  </a:lnTo>
                  <a:lnTo>
                    <a:pt x="145341" y="327391"/>
                  </a:lnTo>
                  <a:lnTo>
                    <a:pt x="145341" y="331949"/>
                  </a:lnTo>
                  <a:lnTo>
                    <a:pt x="147527" y="334260"/>
                  </a:lnTo>
                  <a:lnTo>
                    <a:pt x="147527" y="336570"/>
                  </a:lnTo>
                  <a:lnTo>
                    <a:pt x="151961" y="327329"/>
                  </a:lnTo>
                  <a:lnTo>
                    <a:pt x="156333" y="327329"/>
                  </a:lnTo>
                  <a:lnTo>
                    <a:pt x="158582" y="325018"/>
                  </a:lnTo>
                  <a:lnTo>
                    <a:pt x="160768" y="320460"/>
                  </a:lnTo>
                  <a:lnTo>
                    <a:pt x="160768" y="315839"/>
                  </a:lnTo>
                  <a:lnTo>
                    <a:pt x="158582" y="313529"/>
                  </a:lnTo>
                  <a:lnTo>
                    <a:pt x="164828" y="306597"/>
                  </a:lnTo>
                  <a:lnTo>
                    <a:pt x="162642" y="306597"/>
                  </a:lnTo>
                  <a:lnTo>
                    <a:pt x="160456" y="308908"/>
                  </a:lnTo>
                  <a:lnTo>
                    <a:pt x="153835" y="308908"/>
                  </a:lnTo>
                  <a:lnTo>
                    <a:pt x="149401" y="311218"/>
                  </a:lnTo>
                  <a:close/>
                  <a:moveTo>
                    <a:pt x="249272" y="78367"/>
                  </a:moveTo>
                  <a:lnTo>
                    <a:pt x="246961" y="75931"/>
                  </a:lnTo>
                  <a:lnTo>
                    <a:pt x="242589" y="73621"/>
                  </a:lnTo>
                  <a:lnTo>
                    <a:pt x="238154" y="69000"/>
                  </a:lnTo>
                  <a:lnTo>
                    <a:pt x="238154" y="66752"/>
                  </a:lnTo>
                  <a:lnTo>
                    <a:pt x="240340" y="62131"/>
                  </a:lnTo>
                  <a:lnTo>
                    <a:pt x="242589" y="59821"/>
                  </a:lnTo>
                  <a:lnTo>
                    <a:pt x="244775" y="55200"/>
                  </a:lnTo>
                  <a:lnTo>
                    <a:pt x="235781" y="50954"/>
                  </a:lnTo>
                  <a:lnTo>
                    <a:pt x="237967" y="41712"/>
                  </a:lnTo>
                  <a:lnTo>
                    <a:pt x="233532" y="39402"/>
                  </a:lnTo>
                  <a:lnTo>
                    <a:pt x="233532" y="37154"/>
                  </a:lnTo>
                  <a:lnTo>
                    <a:pt x="235781" y="34843"/>
                  </a:lnTo>
                  <a:lnTo>
                    <a:pt x="235781" y="25352"/>
                  </a:lnTo>
                  <a:lnTo>
                    <a:pt x="233532" y="25352"/>
                  </a:lnTo>
                  <a:lnTo>
                    <a:pt x="231346" y="23042"/>
                  </a:lnTo>
                  <a:lnTo>
                    <a:pt x="226912" y="23042"/>
                  </a:lnTo>
                  <a:lnTo>
                    <a:pt x="215732" y="16110"/>
                  </a:lnTo>
                  <a:lnTo>
                    <a:pt x="202490" y="16110"/>
                  </a:lnTo>
                  <a:lnTo>
                    <a:pt x="198056" y="11490"/>
                  </a:lnTo>
                  <a:lnTo>
                    <a:pt x="195870" y="11490"/>
                  </a:lnTo>
                  <a:lnTo>
                    <a:pt x="193684" y="9179"/>
                  </a:lnTo>
                  <a:lnTo>
                    <a:pt x="189249" y="9179"/>
                  </a:lnTo>
                  <a:lnTo>
                    <a:pt x="184815" y="6869"/>
                  </a:lnTo>
                  <a:lnTo>
                    <a:pt x="182629" y="4621"/>
                  </a:lnTo>
                  <a:lnTo>
                    <a:pt x="178194" y="2310"/>
                  </a:lnTo>
                  <a:lnTo>
                    <a:pt x="167201" y="0"/>
                  </a:lnTo>
                  <a:lnTo>
                    <a:pt x="167201" y="9179"/>
                  </a:lnTo>
                  <a:lnTo>
                    <a:pt x="162767" y="9179"/>
                  </a:lnTo>
                  <a:lnTo>
                    <a:pt x="162767" y="11490"/>
                  </a:lnTo>
                  <a:lnTo>
                    <a:pt x="167201" y="16110"/>
                  </a:lnTo>
                  <a:lnTo>
                    <a:pt x="169387" y="16110"/>
                  </a:lnTo>
                  <a:lnTo>
                    <a:pt x="167201" y="18421"/>
                  </a:lnTo>
                  <a:lnTo>
                    <a:pt x="162767" y="18421"/>
                  </a:lnTo>
                  <a:lnTo>
                    <a:pt x="160581" y="16110"/>
                  </a:lnTo>
                  <a:lnTo>
                    <a:pt x="151774" y="16110"/>
                  </a:lnTo>
                  <a:lnTo>
                    <a:pt x="142905" y="13800"/>
                  </a:lnTo>
                  <a:lnTo>
                    <a:pt x="134098" y="16110"/>
                  </a:lnTo>
                  <a:lnTo>
                    <a:pt x="134098" y="11490"/>
                  </a:lnTo>
                  <a:lnTo>
                    <a:pt x="131912" y="9179"/>
                  </a:lnTo>
                  <a:lnTo>
                    <a:pt x="127478" y="13800"/>
                  </a:lnTo>
                  <a:lnTo>
                    <a:pt x="127478" y="25352"/>
                  </a:lnTo>
                  <a:lnTo>
                    <a:pt x="125292" y="27662"/>
                  </a:lnTo>
                  <a:lnTo>
                    <a:pt x="118671" y="27662"/>
                  </a:lnTo>
                  <a:lnTo>
                    <a:pt x="103181" y="29973"/>
                  </a:lnTo>
                  <a:lnTo>
                    <a:pt x="96935" y="36904"/>
                  </a:lnTo>
                  <a:lnTo>
                    <a:pt x="92501" y="39152"/>
                  </a:lnTo>
                  <a:lnTo>
                    <a:pt x="90315" y="39152"/>
                  </a:lnTo>
                  <a:lnTo>
                    <a:pt x="90315" y="43773"/>
                  </a:lnTo>
                  <a:lnTo>
                    <a:pt x="94687" y="46083"/>
                  </a:lnTo>
                  <a:lnTo>
                    <a:pt x="96935" y="48394"/>
                  </a:lnTo>
                  <a:lnTo>
                    <a:pt x="94687" y="55325"/>
                  </a:lnTo>
                  <a:lnTo>
                    <a:pt x="92501" y="55325"/>
                  </a:lnTo>
                  <a:lnTo>
                    <a:pt x="88066" y="57635"/>
                  </a:lnTo>
                  <a:lnTo>
                    <a:pt x="85880" y="59946"/>
                  </a:lnTo>
                  <a:lnTo>
                    <a:pt x="85880" y="62256"/>
                  </a:lnTo>
                  <a:lnTo>
                    <a:pt x="83694" y="64567"/>
                  </a:lnTo>
                  <a:lnTo>
                    <a:pt x="77074" y="64567"/>
                  </a:lnTo>
                  <a:lnTo>
                    <a:pt x="79260" y="66877"/>
                  </a:lnTo>
                  <a:lnTo>
                    <a:pt x="79260" y="69125"/>
                  </a:lnTo>
                  <a:lnTo>
                    <a:pt x="81446" y="71435"/>
                  </a:lnTo>
                  <a:lnTo>
                    <a:pt x="81446" y="73746"/>
                  </a:lnTo>
                  <a:lnTo>
                    <a:pt x="79260" y="73746"/>
                  </a:lnTo>
                  <a:lnTo>
                    <a:pt x="77074" y="76056"/>
                  </a:lnTo>
                  <a:lnTo>
                    <a:pt x="74825" y="76056"/>
                  </a:lnTo>
                  <a:lnTo>
                    <a:pt x="70453" y="78367"/>
                  </a:lnTo>
                  <a:lnTo>
                    <a:pt x="63832" y="73746"/>
                  </a:lnTo>
                  <a:lnTo>
                    <a:pt x="63832" y="87608"/>
                  </a:lnTo>
                  <a:lnTo>
                    <a:pt x="61584" y="103719"/>
                  </a:lnTo>
                  <a:lnTo>
                    <a:pt x="50591" y="115271"/>
                  </a:lnTo>
                  <a:lnTo>
                    <a:pt x="48343" y="115271"/>
                  </a:lnTo>
                  <a:lnTo>
                    <a:pt x="43971" y="117581"/>
                  </a:lnTo>
                  <a:lnTo>
                    <a:pt x="48343" y="119891"/>
                  </a:lnTo>
                  <a:lnTo>
                    <a:pt x="54963" y="126823"/>
                  </a:lnTo>
                  <a:lnTo>
                    <a:pt x="54963" y="129133"/>
                  </a:lnTo>
                  <a:lnTo>
                    <a:pt x="52777" y="131443"/>
                  </a:lnTo>
                  <a:lnTo>
                    <a:pt x="37350" y="131443"/>
                  </a:lnTo>
                  <a:lnTo>
                    <a:pt x="32915" y="133691"/>
                  </a:lnTo>
                  <a:lnTo>
                    <a:pt x="30729" y="136002"/>
                  </a:lnTo>
                  <a:lnTo>
                    <a:pt x="26295" y="138312"/>
                  </a:lnTo>
                  <a:lnTo>
                    <a:pt x="10868" y="154485"/>
                  </a:lnTo>
                  <a:lnTo>
                    <a:pt x="13054" y="156795"/>
                  </a:lnTo>
                  <a:lnTo>
                    <a:pt x="15302" y="156795"/>
                  </a:lnTo>
                  <a:lnTo>
                    <a:pt x="17488" y="159106"/>
                  </a:lnTo>
                  <a:lnTo>
                    <a:pt x="17488" y="161416"/>
                  </a:lnTo>
                  <a:lnTo>
                    <a:pt x="15302" y="163727"/>
                  </a:lnTo>
                  <a:lnTo>
                    <a:pt x="13054" y="163727"/>
                  </a:lnTo>
                  <a:lnTo>
                    <a:pt x="10868" y="165975"/>
                  </a:lnTo>
                  <a:lnTo>
                    <a:pt x="10868" y="170596"/>
                  </a:lnTo>
                  <a:lnTo>
                    <a:pt x="19674" y="179837"/>
                  </a:lnTo>
                  <a:lnTo>
                    <a:pt x="19674" y="184458"/>
                  </a:lnTo>
                  <a:lnTo>
                    <a:pt x="17488" y="189079"/>
                  </a:lnTo>
                  <a:lnTo>
                    <a:pt x="17488" y="195948"/>
                  </a:lnTo>
                  <a:lnTo>
                    <a:pt x="22110" y="200818"/>
                  </a:lnTo>
                  <a:lnTo>
                    <a:pt x="24296" y="200818"/>
                  </a:lnTo>
                  <a:lnTo>
                    <a:pt x="30917" y="207749"/>
                  </a:lnTo>
                  <a:lnTo>
                    <a:pt x="30917" y="212370"/>
                  </a:lnTo>
                  <a:lnTo>
                    <a:pt x="26482" y="216991"/>
                  </a:lnTo>
                  <a:lnTo>
                    <a:pt x="17675" y="219301"/>
                  </a:lnTo>
                  <a:lnTo>
                    <a:pt x="19862" y="221612"/>
                  </a:lnTo>
                  <a:lnTo>
                    <a:pt x="22110" y="225795"/>
                  </a:lnTo>
                  <a:lnTo>
                    <a:pt x="22110" y="228043"/>
                  </a:lnTo>
                  <a:lnTo>
                    <a:pt x="24296" y="230354"/>
                  </a:lnTo>
                  <a:lnTo>
                    <a:pt x="24296" y="232664"/>
                  </a:lnTo>
                  <a:lnTo>
                    <a:pt x="26482" y="237285"/>
                  </a:lnTo>
                  <a:lnTo>
                    <a:pt x="24296" y="237285"/>
                  </a:lnTo>
                  <a:lnTo>
                    <a:pt x="24296" y="246527"/>
                  </a:lnTo>
                  <a:lnTo>
                    <a:pt x="22110" y="248837"/>
                  </a:lnTo>
                  <a:lnTo>
                    <a:pt x="8869" y="248837"/>
                  </a:lnTo>
                  <a:lnTo>
                    <a:pt x="11055" y="253458"/>
                  </a:lnTo>
                  <a:lnTo>
                    <a:pt x="11055" y="255768"/>
                  </a:lnTo>
                  <a:lnTo>
                    <a:pt x="8869" y="255768"/>
                  </a:lnTo>
                  <a:lnTo>
                    <a:pt x="6621" y="258079"/>
                  </a:lnTo>
                  <a:lnTo>
                    <a:pt x="6621" y="260327"/>
                  </a:lnTo>
                  <a:lnTo>
                    <a:pt x="11055" y="264948"/>
                  </a:lnTo>
                  <a:lnTo>
                    <a:pt x="11055" y="271879"/>
                  </a:lnTo>
                  <a:lnTo>
                    <a:pt x="8869" y="274189"/>
                  </a:lnTo>
                  <a:lnTo>
                    <a:pt x="6621" y="278810"/>
                  </a:lnTo>
                  <a:lnTo>
                    <a:pt x="0" y="271879"/>
                  </a:lnTo>
                  <a:lnTo>
                    <a:pt x="0" y="294920"/>
                  </a:lnTo>
                  <a:lnTo>
                    <a:pt x="2248" y="292610"/>
                  </a:lnTo>
                  <a:lnTo>
                    <a:pt x="8869" y="292610"/>
                  </a:lnTo>
                  <a:lnTo>
                    <a:pt x="13241" y="297231"/>
                  </a:lnTo>
                  <a:lnTo>
                    <a:pt x="13241" y="299541"/>
                  </a:lnTo>
                  <a:lnTo>
                    <a:pt x="11055" y="299541"/>
                  </a:lnTo>
                  <a:lnTo>
                    <a:pt x="11055" y="297231"/>
                  </a:lnTo>
                  <a:lnTo>
                    <a:pt x="8869" y="297231"/>
                  </a:lnTo>
                  <a:lnTo>
                    <a:pt x="8869" y="320335"/>
                  </a:lnTo>
                  <a:lnTo>
                    <a:pt x="11055" y="322583"/>
                  </a:lnTo>
                  <a:lnTo>
                    <a:pt x="13241" y="322583"/>
                  </a:lnTo>
                  <a:lnTo>
                    <a:pt x="17675" y="324893"/>
                  </a:lnTo>
                  <a:lnTo>
                    <a:pt x="19862" y="329514"/>
                  </a:lnTo>
                  <a:lnTo>
                    <a:pt x="22110" y="331824"/>
                  </a:lnTo>
                  <a:lnTo>
                    <a:pt x="24296" y="336445"/>
                  </a:lnTo>
                  <a:lnTo>
                    <a:pt x="33103" y="345687"/>
                  </a:lnTo>
                  <a:lnTo>
                    <a:pt x="35351" y="345687"/>
                  </a:lnTo>
                  <a:lnTo>
                    <a:pt x="35351" y="350682"/>
                  </a:lnTo>
                  <a:lnTo>
                    <a:pt x="28356" y="350682"/>
                  </a:lnTo>
                  <a:lnTo>
                    <a:pt x="28356" y="362172"/>
                  </a:lnTo>
                  <a:lnTo>
                    <a:pt x="32728" y="366793"/>
                  </a:lnTo>
                  <a:lnTo>
                    <a:pt x="37163" y="369103"/>
                  </a:lnTo>
                  <a:lnTo>
                    <a:pt x="34977" y="371414"/>
                  </a:lnTo>
                  <a:lnTo>
                    <a:pt x="34977" y="378345"/>
                  </a:lnTo>
                  <a:lnTo>
                    <a:pt x="37163" y="378345"/>
                  </a:lnTo>
                  <a:lnTo>
                    <a:pt x="39349" y="380655"/>
                  </a:lnTo>
                  <a:lnTo>
                    <a:pt x="63645" y="380655"/>
                  </a:lnTo>
                  <a:lnTo>
                    <a:pt x="65831" y="378345"/>
                  </a:lnTo>
                  <a:lnTo>
                    <a:pt x="65831" y="364482"/>
                  </a:lnTo>
                  <a:lnTo>
                    <a:pt x="72452" y="362172"/>
                  </a:lnTo>
                  <a:lnTo>
                    <a:pt x="72452" y="355053"/>
                  </a:lnTo>
                  <a:lnTo>
                    <a:pt x="96748" y="357364"/>
                  </a:lnTo>
                  <a:lnTo>
                    <a:pt x="101120" y="359674"/>
                  </a:lnTo>
                  <a:lnTo>
                    <a:pt x="109927" y="336633"/>
                  </a:lnTo>
                  <a:lnTo>
                    <a:pt x="109927" y="331949"/>
                  </a:lnTo>
                  <a:lnTo>
                    <a:pt x="112175" y="327329"/>
                  </a:lnTo>
                  <a:lnTo>
                    <a:pt x="112175" y="313529"/>
                  </a:lnTo>
                  <a:lnTo>
                    <a:pt x="109927" y="311218"/>
                  </a:lnTo>
                  <a:lnTo>
                    <a:pt x="107741" y="306597"/>
                  </a:lnTo>
                  <a:lnTo>
                    <a:pt x="114362" y="306597"/>
                  </a:lnTo>
                  <a:lnTo>
                    <a:pt x="118796" y="301976"/>
                  </a:lnTo>
                  <a:lnTo>
                    <a:pt x="118796" y="299666"/>
                  </a:lnTo>
                  <a:lnTo>
                    <a:pt x="112175" y="292735"/>
                  </a:lnTo>
                  <a:lnTo>
                    <a:pt x="107741" y="292735"/>
                  </a:lnTo>
                  <a:lnTo>
                    <a:pt x="114362" y="290487"/>
                  </a:lnTo>
                  <a:lnTo>
                    <a:pt x="109927" y="288176"/>
                  </a:lnTo>
                  <a:lnTo>
                    <a:pt x="118796" y="288176"/>
                  </a:lnTo>
                  <a:lnTo>
                    <a:pt x="123168" y="285866"/>
                  </a:lnTo>
                  <a:lnTo>
                    <a:pt x="127603" y="285866"/>
                  </a:lnTo>
                  <a:lnTo>
                    <a:pt x="129789" y="283556"/>
                  </a:lnTo>
                  <a:lnTo>
                    <a:pt x="132037" y="278935"/>
                  </a:lnTo>
                  <a:lnTo>
                    <a:pt x="132037" y="274314"/>
                  </a:lnTo>
                  <a:lnTo>
                    <a:pt x="134223" y="272004"/>
                  </a:lnTo>
                  <a:lnTo>
                    <a:pt x="140781" y="278997"/>
                  </a:lnTo>
                  <a:lnTo>
                    <a:pt x="142967" y="278997"/>
                  </a:lnTo>
                  <a:lnTo>
                    <a:pt x="145216" y="276687"/>
                  </a:lnTo>
                  <a:lnTo>
                    <a:pt x="149588" y="267445"/>
                  </a:lnTo>
                  <a:lnTo>
                    <a:pt x="147402" y="265135"/>
                  </a:lnTo>
                  <a:lnTo>
                    <a:pt x="147402" y="262824"/>
                  </a:lnTo>
                  <a:lnTo>
                    <a:pt x="151837" y="262824"/>
                  </a:lnTo>
                  <a:lnTo>
                    <a:pt x="154023" y="260514"/>
                  </a:lnTo>
                  <a:lnTo>
                    <a:pt x="158457" y="258266"/>
                  </a:lnTo>
                  <a:lnTo>
                    <a:pt x="158457" y="253645"/>
                  </a:lnTo>
                  <a:lnTo>
                    <a:pt x="154148" y="244529"/>
                  </a:lnTo>
                  <a:lnTo>
                    <a:pt x="149713" y="242218"/>
                  </a:lnTo>
                  <a:lnTo>
                    <a:pt x="149713" y="237597"/>
                  </a:lnTo>
                  <a:lnTo>
                    <a:pt x="136472" y="230666"/>
                  </a:lnTo>
                  <a:lnTo>
                    <a:pt x="132100" y="232976"/>
                  </a:lnTo>
                  <a:lnTo>
                    <a:pt x="129851" y="232976"/>
                  </a:lnTo>
                  <a:lnTo>
                    <a:pt x="125479" y="230666"/>
                  </a:lnTo>
                  <a:lnTo>
                    <a:pt x="121045" y="221487"/>
                  </a:lnTo>
                  <a:lnTo>
                    <a:pt x="121045" y="214431"/>
                  </a:lnTo>
                  <a:lnTo>
                    <a:pt x="118858" y="209810"/>
                  </a:lnTo>
                  <a:lnTo>
                    <a:pt x="118858" y="202879"/>
                  </a:lnTo>
                  <a:lnTo>
                    <a:pt x="123231" y="198258"/>
                  </a:lnTo>
                  <a:lnTo>
                    <a:pt x="125479" y="193700"/>
                  </a:lnTo>
                  <a:lnTo>
                    <a:pt x="125479" y="186768"/>
                  </a:lnTo>
                  <a:lnTo>
                    <a:pt x="123231" y="182148"/>
                  </a:lnTo>
                  <a:lnTo>
                    <a:pt x="121045" y="179837"/>
                  </a:lnTo>
                  <a:lnTo>
                    <a:pt x="121045" y="177527"/>
                  </a:lnTo>
                  <a:lnTo>
                    <a:pt x="127665" y="177527"/>
                  </a:lnTo>
                  <a:lnTo>
                    <a:pt x="129851" y="175216"/>
                  </a:lnTo>
                  <a:lnTo>
                    <a:pt x="129851" y="168285"/>
                  </a:lnTo>
                  <a:lnTo>
                    <a:pt x="127665" y="163727"/>
                  </a:lnTo>
                  <a:lnTo>
                    <a:pt x="129851" y="165975"/>
                  </a:lnTo>
                  <a:lnTo>
                    <a:pt x="138720" y="165975"/>
                  </a:lnTo>
                  <a:lnTo>
                    <a:pt x="140906" y="163727"/>
                  </a:lnTo>
                  <a:lnTo>
                    <a:pt x="145341" y="161416"/>
                  </a:lnTo>
                  <a:lnTo>
                    <a:pt x="149713" y="156795"/>
                  </a:lnTo>
                  <a:lnTo>
                    <a:pt x="160768" y="159106"/>
                  </a:lnTo>
                  <a:lnTo>
                    <a:pt x="165140" y="149864"/>
                  </a:lnTo>
                  <a:lnTo>
                    <a:pt x="176195" y="149864"/>
                  </a:lnTo>
                  <a:lnTo>
                    <a:pt x="182816" y="147554"/>
                  </a:lnTo>
                  <a:lnTo>
                    <a:pt x="187251" y="145243"/>
                  </a:lnTo>
                  <a:lnTo>
                    <a:pt x="191623" y="136002"/>
                  </a:lnTo>
                  <a:lnTo>
                    <a:pt x="198243" y="129133"/>
                  </a:lnTo>
                  <a:lnTo>
                    <a:pt x="200492" y="124512"/>
                  </a:lnTo>
                  <a:lnTo>
                    <a:pt x="193871" y="115271"/>
                  </a:lnTo>
                  <a:lnTo>
                    <a:pt x="204864" y="101408"/>
                  </a:lnTo>
                  <a:lnTo>
                    <a:pt x="198243" y="94664"/>
                  </a:lnTo>
                  <a:lnTo>
                    <a:pt x="211484" y="90043"/>
                  </a:lnTo>
                  <a:lnTo>
                    <a:pt x="218105" y="83112"/>
                  </a:lnTo>
                  <a:lnTo>
                    <a:pt x="246773" y="85423"/>
                  </a:lnTo>
                  <a:lnTo>
                    <a:pt x="251208" y="92354"/>
                  </a:lnTo>
                  <a:lnTo>
                    <a:pt x="253207" y="92354"/>
                  </a:lnTo>
                  <a:close/>
                </a:path>
              </a:pathLst>
            </a:custGeom>
            <a:solidFill>
              <a:srgbClr val="A6A6A6"/>
            </a:solidFill>
            <a:ln w="6245" cap="flat">
              <a:noFill/>
              <a:prstDash val="solid"/>
              <a:miter/>
            </a:ln>
          </p:spPr>
          <p:txBody>
            <a:bodyPr rtlCol="0" anchor="ctr"/>
            <a:lstStyle/>
            <a:p>
              <a:endParaRPr lang="en-US" noProof="0" dirty="0"/>
            </a:p>
          </p:txBody>
        </p:sp>
        <p:sp>
          <p:nvSpPr>
            <p:cNvPr id="4922" name="Serbest Form 4921">
              <a:extLst>
                <a:ext uri="{FF2B5EF4-FFF2-40B4-BE49-F238E27FC236}">
                  <a16:creationId xmlns:a16="http://schemas.microsoft.com/office/drawing/2014/main" id="{4E1A4107-8DEE-9847-99F5-94C7DA64D715}"/>
                </a:ext>
              </a:extLst>
            </p:cNvPr>
            <p:cNvSpPr/>
            <p:nvPr/>
          </p:nvSpPr>
          <p:spPr>
            <a:xfrm>
              <a:off x="5943862" y="461740"/>
              <a:ext cx="253206" cy="380655"/>
            </a:xfrm>
            <a:custGeom>
              <a:avLst/>
              <a:gdLst>
                <a:gd name="connsiteX0" fmla="*/ 109989 w 253206"/>
                <a:gd name="connsiteY0" fmla="*/ 345874 h 380655"/>
                <a:gd name="connsiteX1" fmla="*/ 109989 w 253206"/>
                <a:gd name="connsiteY1" fmla="*/ 350682 h 380655"/>
                <a:gd name="connsiteX2" fmla="*/ 107803 w 253206"/>
                <a:gd name="connsiteY2" fmla="*/ 355241 h 380655"/>
                <a:gd name="connsiteX3" fmla="*/ 109989 w 253206"/>
                <a:gd name="connsiteY3" fmla="*/ 352993 h 380655"/>
                <a:gd name="connsiteX4" fmla="*/ 114424 w 253206"/>
                <a:gd name="connsiteY4" fmla="*/ 350682 h 380655"/>
                <a:gd name="connsiteX5" fmla="*/ 116610 w 253206"/>
                <a:gd name="connsiteY5" fmla="*/ 346062 h 380655"/>
                <a:gd name="connsiteX6" fmla="*/ 116610 w 253206"/>
                <a:gd name="connsiteY6" fmla="*/ 343751 h 380655"/>
                <a:gd name="connsiteX7" fmla="*/ 118858 w 253206"/>
                <a:gd name="connsiteY7" fmla="*/ 341441 h 380655"/>
                <a:gd name="connsiteX8" fmla="*/ 118858 w 253206"/>
                <a:gd name="connsiteY8" fmla="*/ 339130 h 380655"/>
                <a:gd name="connsiteX9" fmla="*/ 125479 w 253206"/>
                <a:gd name="connsiteY9" fmla="*/ 329889 h 380655"/>
                <a:gd name="connsiteX10" fmla="*/ 123231 w 253206"/>
                <a:gd name="connsiteY10" fmla="*/ 322957 h 380655"/>
                <a:gd name="connsiteX11" fmla="*/ 121045 w 253206"/>
                <a:gd name="connsiteY11" fmla="*/ 327578 h 380655"/>
                <a:gd name="connsiteX12" fmla="*/ 114424 w 253206"/>
                <a:gd name="connsiteY12" fmla="*/ 334510 h 380655"/>
                <a:gd name="connsiteX13" fmla="*/ 109989 w 253206"/>
                <a:gd name="connsiteY13" fmla="*/ 343751 h 380655"/>
                <a:gd name="connsiteX14" fmla="*/ 143092 w 253206"/>
                <a:gd name="connsiteY14" fmla="*/ 318212 h 380655"/>
                <a:gd name="connsiteX15" fmla="*/ 143092 w 253206"/>
                <a:gd name="connsiteY15" fmla="*/ 322770 h 380655"/>
                <a:gd name="connsiteX16" fmla="*/ 145341 w 253206"/>
                <a:gd name="connsiteY16" fmla="*/ 327391 h 380655"/>
                <a:gd name="connsiteX17" fmla="*/ 145341 w 253206"/>
                <a:gd name="connsiteY17" fmla="*/ 331949 h 380655"/>
                <a:gd name="connsiteX18" fmla="*/ 147527 w 253206"/>
                <a:gd name="connsiteY18" fmla="*/ 334260 h 380655"/>
                <a:gd name="connsiteX19" fmla="*/ 147527 w 253206"/>
                <a:gd name="connsiteY19" fmla="*/ 336570 h 380655"/>
                <a:gd name="connsiteX20" fmla="*/ 151961 w 253206"/>
                <a:gd name="connsiteY20" fmla="*/ 327329 h 380655"/>
                <a:gd name="connsiteX21" fmla="*/ 156333 w 253206"/>
                <a:gd name="connsiteY21" fmla="*/ 327329 h 380655"/>
                <a:gd name="connsiteX22" fmla="*/ 158582 w 253206"/>
                <a:gd name="connsiteY22" fmla="*/ 325018 h 380655"/>
                <a:gd name="connsiteX23" fmla="*/ 160768 w 253206"/>
                <a:gd name="connsiteY23" fmla="*/ 320460 h 380655"/>
                <a:gd name="connsiteX24" fmla="*/ 160768 w 253206"/>
                <a:gd name="connsiteY24" fmla="*/ 315839 h 380655"/>
                <a:gd name="connsiteX25" fmla="*/ 158582 w 253206"/>
                <a:gd name="connsiteY25" fmla="*/ 313529 h 380655"/>
                <a:gd name="connsiteX26" fmla="*/ 164828 w 253206"/>
                <a:gd name="connsiteY26" fmla="*/ 306597 h 380655"/>
                <a:gd name="connsiteX27" fmla="*/ 162642 w 253206"/>
                <a:gd name="connsiteY27" fmla="*/ 306597 h 380655"/>
                <a:gd name="connsiteX28" fmla="*/ 160456 w 253206"/>
                <a:gd name="connsiteY28" fmla="*/ 308908 h 380655"/>
                <a:gd name="connsiteX29" fmla="*/ 153835 w 253206"/>
                <a:gd name="connsiteY29" fmla="*/ 308908 h 380655"/>
                <a:gd name="connsiteX30" fmla="*/ 149401 w 253206"/>
                <a:gd name="connsiteY30" fmla="*/ 311218 h 380655"/>
                <a:gd name="connsiteX31" fmla="*/ 249272 w 253206"/>
                <a:gd name="connsiteY31" fmla="*/ 78367 h 380655"/>
                <a:gd name="connsiteX32" fmla="*/ 246961 w 253206"/>
                <a:gd name="connsiteY32" fmla="*/ 75931 h 380655"/>
                <a:gd name="connsiteX33" fmla="*/ 242589 w 253206"/>
                <a:gd name="connsiteY33" fmla="*/ 73621 h 380655"/>
                <a:gd name="connsiteX34" fmla="*/ 238154 w 253206"/>
                <a:gd name="connsiteY34" fmla="*/ 69000 h 380655"/>
                <a:gd name="connsiteX35" fmla="*/ 238154 w 253206"/>
                <a:gd name="connsiteY35" fmla="*/ 66752 h 380655"/>
                <a:gd name="connsiteX36" fmla="*/ 240340 w 253206"/>
                <a:gd name="connsiteY36" fmla="*/ 62131 h 380655"/>
                <a:gd name="connsiteX37" fmla="*/ 242589 w 253206"/>
                <a:gd name="connsiteY37" fmla="*/ 59821 h 380655"/>
                <a:gd name="connsiteX38" fmla="*/ 244775 w 253206"/>
                <a:gd name="connsiteY38" fmla="*/ 55200 h 380655"/>
                <a:gd name="connsiteX39" fmla="*/ 235781 w 253206"/>
                <a:gd name="connsiteY39" fmla="*/ 50954 h 380655"/>
                <a:gd name="connsiteX40" fmla="*/ 237967 w 253206"/>
                <a:gd name="connsiteY40" fmla="*/ 41712 h 380655"/>
                <a:gd name="connsiteX41" fmla="*/ 233532 w 253206"/>
                <a:gd name="connsiteY41" fmla="*/ 39402 h 380655"/>
                <a:gd name="connsiteX42" fmla="*/ 233532 w 253206"/>
                <a:gd name="connsiteY42" fmla="*/ 37154 h 380655"/>
                <a:gd name="connsiteX43" fmla="*/ 235781 w 253206"/>
                <a:gd name="connsiteY43" fmla="*/ 34843 h 380655"/>
                <a:gd name="connsiteX44" fmla="*/ 235781 w 253206"/>
                <a:gd name="connsiteY44" fmla="*/ 25352 h 380655"/>
                <a:gd name="connsiteX45" fmla="*/ 233532 w 253206"/>
                <a:gd name="connsiteY45" fmla="*/ 25352 h 380655"/>
                <a:gd name="connsiteX46" fmla="*/ 231346 w 253206"/>
                <a:gd name="connsiteY46" fmla="*/ 23042 h 380655"/>
                <a:gd name="connsiteX47" fmla="*/ 226912 w 253206"/>
                <a:gd name="connsiteY47" fmla="*/ 23042 h 380655"/>
                <a:gd name="connsiteX48" fmla="*/ 215732 w 253206"/>
                <a:gd name="connsiteY48" fmla="*/ 16110 h 380655"/>
                <a:gd name="connsiteX49" fmla="*/ 202490 w 253206"/>
                <a:gd name="connsiteY49" fmla="*/ 16110 h 380655"/>
                <a:gd name="connsiteX50" fmla="*/ 198056 w 253206"/>
                <a:gd name="connsiteY50" fmla="*/ 11490 h 380655"/>
                <a:gd name="connsiteX51" fmla="*/ 195870 w 253206"/>
                <a:gd name="connsiteY51" fmla="*/ 11490 h 380655"/>
                <a:gd name="connsiteX52" fmla="*/ 193684 w 253206"/>
                <a:gd name="connsiteY52" fmla="*/ 9179 h 380655"/>
                <a:gd name="connsiteX53" fmla="*/ 189249 w 253206"/>
                <a:gd name="connsiteY53" fmla="*/ 9179 h 380655"/>
                <a:gd name="connsiteX54" fmla="*/ 184815 w 253206"/>
                <a:gd name="connsiteY54" fmla="*/ 6869 h 380655"/>
                <a:gd name="connsiteX55" fmla="*/ 182629 w 253206"/>
                <a:gd name="connsiteY55" fmla="*/ 4621 h 380655"/>
                <a:gd name="connsiteX56" fmla="*/ 178194 w 253206"/>
                <a:gd name="connsiteY56" fmla="*/ 2310 h 380655"/>
                <a:gd name="connsiteX57" fmla="*/ 167201 w 253206"/>
                <a:gd name="connsiteY57" fmla="*/ 0 h 380655"/>
                <a:gd name="connsiteX58" fmla="*/ 167201 w 253206"/>
                <a:gd name="connsiteY58" fmla="*/ 9179 h 380655"/>
                <a:gd name="connsiteX59" fmla="*/ 162767 w 253206"/>
                <a:gd name="connsiteY59" fmla="*/ 9179 h 380655"/>
                <a:gd name="connsiteX60" fmla="*/ 162767 w 253206"/>
                <a:gd name="connsiteY60" fmla="*/ 11490 h 380655"/>
                <a:gd name="connsiteX61" fmla="*/ 167201 w 253206"/>
                <a:gd name="connsiteY61" fmla="*/ 16110 h 380655"/>
                <a:gd name="connsiteX62" fmla="*/ 169387 w 253206"/>
                <a:gd name="connsiteY62" fmla="*/ 16110 h 380655"/>
                <a:gd name="connsiteX63" fmla="*/ 167201 w 253206"/>
                <a:gd name="connsiteY63" fmla="*/ 18421 h 380655"/>
                <a:gd name="connsiteX64" fmla="*/ 162767 w 253206"/>
                <a:gd name="connsiteY64" fmla="*/ 18421 h 380655"/>
                <a:gd name="connsiteX65" fmla="*/ 160581 w 253206"/>
                <a:gd name="connsiteY65" fmla="*/ 16110 h 380655"/>
                <a:gd name="connsiteX66" fmla="*/ 151774 w 253206"/>
                <a:gd name="connsiteY66" fmla="*/ 16110 h 380655"/>
                <a:gd name="connsiteX67" fmla="*/ 142905 w 253206"/>
                <a:gd name="connsiteY67" fmla="*/ 13800 h 380655"/>
                <a:gd name="connsiteX68" fmla="*/ 134098 w 253206"/>
                <a:gd name="connsiteY68" fmla="*/ 16110 h 380655"/>
                <a:gd name="connsiteX69" fmla="*/ 134098 w 253206"/>
                <a:gd name="connsiteY69" fmla="*/ 11490 h 380655"/>
                <a:gd name="connsiteX70" fmla="*/ 131912 w 253206"/>
                <a:gd name="connsiteY70" fmla="*/ 9179 h 380655"/>
                <a:gd name="connsiteX71" fmla="*/ 127478 w 253206"/>
                <a:gd name="connsiteY71" fmla="*/ 13800 h 380655"/>
                <a:gd name="connsiteX72" fmla="*/ 127478 w 253206"/>
                <a:gd name="connsiteY72" fmla="*/ 25352 h 380655"/>
                <a:gd name="connsiteX73" fmla="*/ 125292 w 253206"/>
                <a:gd name="connsiteY73" fmla="*/ 27662 h 380655"/>
                <a:gd name="connsiteX74" fmla="*/ 118671 w 253206"/>
                <a:gd name="connsiteY74" fmla="*/ 27662 h 380655"/>
                <a:gd name="connsiteX75" fmla="*/ 103181 w 253206"/>
                <a:gd name="connsiteY75" fmla="*/ 29973 h 380655"/>
                <a:gd name="connsiteX76" fmla="*/ 96935 w 253206"/>
                <a:gd name="connsiteY76" fmla="*/ 36904 h 380655"/>
                <a:gd name="connsiteX77" fmla="*/ 92501 w 253206"/>
                <a:gd name="connsiteY77" fmla="*/ 39152 h 380655"/>
                <a:gd name="connsiteX78" fmla="*/ 90315 w 253206"/>
                <a:gd name="connsiteY78" fmla="*/ 39152 h 380655"/>
                <a:gd name="connsiteX79" fmla="*/ 90315 w 253206"/>
                <a:gd name="connsiteY79" fmla="*/ 43773 h 380655"/>
                <a:gd name="connsiteX80" fmla="*/ 94687 w 253206"/>
                <a:gd name="connsiteY80" fmla="*/ 46083 h 380655"/>
                <a:gd name="connsiteX81" fmla="*/ 96935 w 253206"/>
                <a:gd name="connsiteY81" fmla="*/ 48394 h 380655"/>
                <a:gd name="connsiteX82" fmla="*/ 94687 w 253206"/>
                <a:gd name="connsiteY82" fmla="*/ 55325 h 380655"/>
                <a:gd name="connsiteX83" fmla="*/ 92501 w 253206"/>
                <a:gd name="connsiteY83" fmla="*/ 55325 h 380655"/>
                <a:gd name="connsiteX84" fmla="*/ 88066 w 253206"/>
                <a:gd name="connsiteY84" fmla="*/ 57635 h 380655"/>
                <a:gd name="connsiteX85" fmla="*/ 85880 w 253206"/>
                <a:gd name="connsiteY85" fmla="*/ 59946 h 380655"/>
                <a:gd name="connsiteX86" fmla="*/ 85880 w 253206"/>
                <a:gd name="connsiteY86" fmla="*/ 62256 h 380655"/>
                <a:gd name="connsiteX87" fmla="*/ 83694 w 253206"/>
                <a:gd name="connsiteY87" fmla="*/ 64567 h 380655"/>
                <a:gd name="connsiteX88" fmla="*/ 77074 w 253206"/>
                <a:gd name="connsiteY88" fmla="*/ 64567 h 380655"/>
                <a:gd name="connsiteX89" fmla="*/ 79260 w 253206"/>
                <a:gd name="connsiteY89" fmla="*/ 66877 h 380655"/>
                <a:gd name="connsiteX90" fmla="*/ 79260 w 253206"/>
                <a:gd name="connsiteY90" fmla="*/ 69125 h 380655"/>
                <a:gd name="connsiteX91" fmla="*/ 81446 w 253206"/>
                <a:gd name="connsiteY91" fmla="*/ 71435 h 380655"/>
                <a:gd name="connsiteX92" fmla="*/ 81446 w 253206"/>
                <a:gd name="connsiteY92" fmla="*/ 73746 h 380655"/>
                <a:gd name="connsiteX93" fmla="*/ 79260 w 253206"/>
                <a:gd name="connsiteY93" fmla="*/ 73746 h 380655"/>
                <a:gd name="connsiteX94" fmla="*/ 77074 w 253206"/>
                <a:gd name="connsiteY94" fmla="*/ 76056 h 380655"/>
                <a:gd name="connsiteX95" fmla="*/ 74825 w 253206"/>
                <a:gd name="connsiteY95" fmla="*/ 76056 h 380655"/>
                <a:gd name="connsiteX96" fmla="*/ 70453 w 253206"/>
                <a:gd name="connsiteY96" fmla="*/ 78367 h 380655"/>
                <a:gd name="connsiteX97" fmla="*/ 63832 w 253206"/>
                <a:gd name="connsiteY97" fmla="*/ 73746 h 380655"/>
                <a:gd name="connsiteX98" fmla="*/ 63832 w 253206"/>
                <a:gd name="connsiteY98" fmla="*/ 87608 h 380655"/>
                <a:gd name="connsiteX99" fmla="*/ 61584 w 253206"/>
                <a:gd name="connsiteY99" fmla="*/ 103719 h 380655"/>
                <a:gd name="connsiteX100" fmla="*/ 50591 w 253206"/>
                <a:gd name="connsiteY100" fmla="*/ 115271 h 380655"/>
                <a:gd name="connsiteX101" fmla="*/ 48343 w 253206"/>
                <a:gd name="connsiteY101" fmla="*/ 115271 h 380655"/>
                <a:gd name="connsiteX102" fmla="*/ 43971 w 253206"/>
                <a:gd name="connsiteY102" fmla="*/ 117581 h 380655"/>
                <a:gd name="connsiteX103" fmla="*/ 48343 w 253206"/>
                <a:gd name="connsiteY103" fmla="*/ 119891 h 380655"/>
                <a:gd name="connsiteX104" fmla="*/ 54963 w 253206"/>
                <a:gd name="connsiteY104" fmla="*/ 126823 h 380655"/>
                <a:gd name="connsiteX105" fmla="*/ 54963 w 253206"/>
                <a:gd name="connsiteY105" fmla="*/ 129133 h 380655"/>
                <a:gd name="connsiteX106" fmla="*/ 52777 w 253206"/>
                <a:gd name="connsiteY106" fmla="*/ 131443 h 380655"/>
                <a:gd name="connsiteX107" fmla="*/ 37350 w 253206"/>
                <a:gd name="connsiteY107" fmla="*/ 131443 h 380655"/>
                <a:gd name="connsiteX108" fmla="*/ 32915 w 253206"/>
                <a:gd name="connsiteY108" fmla="*/ 133691 h 380655"/>
                <a:gd name="connsiteX109" fmla="*/ 30729 w 253206"/>
                <a:gd name="connsiteY109" fmla="*/ 136002 h 380655"/>
                <a:gd name="connsiteX110" fmla="*/ 26295 w 253206"/>
                <a:gd name="connsiteY110" fmla="*/ 138312 h 380655"/>
                <a:gd name="connsiteX111" fmla="*/ 10868 w 253206"/>
                <a:gd name="connsiteY111" fmla="*/ 154485 h 380655"/>
                <a:gd name="connsiteX112" fmla="*/ 13054 w 253206"/>
                <a:gd name="connsiteY112" fmla="*/ 156795 h 380655"/>
                <a:gd name="connsiteX113" fmla="*/ 15302 w 253206"/>
                <a:gd name="connsiteY113" fmla="*/ 156795 h 380655"/>
                <a:gd name="connsiteX114" fmla="*/ 17488 w 253206"/>
                <a:gd name="connsiteY114" fmla="*/ 159106 h 380655"/>
                <a:gd name="connsiteX115" fmla="*/ 17488 w 253206"/>
                <a:gd name="connsiteY115" fmla="*/ 161416 h 380655"/>
                <a:gd name="connsiteX116" fmla="*/ 15302 w 253206"/>
                <a:gd name="connsiteY116" fmla="*/ 163727 h 380655"/>
                <a:gd name="connsiteX117" fmla="*/ 13054 w 253206"/>
                <a:gd name="connsiteY117" fmla="*/ 163727 h 380655"/>
                <a:gd name="connsiteX118" fmla="*/ 10868 w 253206"/>
                <a:gd name="connsiteY118" fmla="*/ 165975 h 380655"/>
                <a:gd name="connsiteX119" fmla="*/ 10868 w 253206"/>
                <a:gd name="connsiteY119" fmla="*/ 170596 h 380655"/>
                <a:gd name="connsiteX120" fmla="*/ 19674 w 253206"/>
                <a:gd name="connsiteY120" fmla="*/ 179837 h 380655"/>
                <a:gd name="connsiteX121" fmla="*/ 19674 w 253206"/>
                <a:gd name="connsiteY121" fmla="*/ 184458 h 380655"/>
                <a:gd name="connsiteX122" fmla="*/ 17488 w 253206"/>
                <a:gd name="connsiteY122" fmla="*/ 189079 h 380655"/>
                <a:gd name="connsiteX123" fmla="*/ 17488 w 253206"/>
                <a:gd name="connsiteY123" fmla="*/ 195948 h 380655"/>
                <a:gd name="connsiteX124" fmla="*/ 22110 w 253206"/>
                <a:gd name="connsiteY124" fmla="*/ 200818 h 380655"/>
                <a:gd name="connsiteX125" fmla="*/ 24296 w 253206"/>
                <a:gd name="connsiteY125" fmla="*/ 200818 h 380655"/>
                <a:gd name="connsiteX126" fmla="*/ 30917 w 253206"/>
                <a:gd name="connsiteY126" fmla="*/ 207749 h 380655"/>
                <a:gd name="connsiteX127" fmla="*/ 30917 w 253206"/>
                <a:gd name="connsiteY127" fmla="*/ 212370 h 380655"/>
                <a:gd name="connsiteX128" fmla="*/ 26482 w 253206"/>
                <a:gd name="connsiteY128" fmla="*/ 216991 h 380655"/>
                <a:gd name="connsiteX129" fmla="*/ 17675 w 253206"/>
                <a:gd name="connsiteY129" fmla="*/ 219301 h 380655"/>
                <a:gd name="connsiteX130" fmla="*/ 19862 w 253206"/>
                <a:gd name="connsiteY130" fmla="*/ 221612 h 380655"/>
                <a:gd name="connsiteX131" fmla="*/ 22110 w 253206"/>
                <a:gd name="connsiteY131" fmla="*/ 225795 h 380655"/>
                <a:gd name="connsiteX132" fmla="*/ 22110 w 253206"/>
                <a:gd name="connsiteY132" fmla="*/ 228043 h 380655"/>
                <a:gd name="connsiteX133" fmla="*/ 24296 w 253206"/>
                <a:gd name="connsiteY133" fmla="*/ 230354 h 380655"/>
                <a:gd name="connsiteX134" fmla="*/ 24296 w 253206"/>
                <a:gd name="connsiteY134" fmla="*/ 232664 h 380655"/>
                <a:gd name="connsiteX135" fmla="*/ 26482 w 253206"/>
                <a:gd name="connsiteY135" fmla="*/ 237285 h 380655"/>
                <a:gd name="connsiteX136" fmla="*/ 24296 w 253206"/>
                <a:gd name="connsiteY136" fmla="*/ 237285 h 380655"/>
                <a:gd name="connsiteX137" fmla="*/ 24296 w 253206"/>
                <a:gd name="connsiteY137" fmla="*/ 246527 h 380655"/>
                <a:gd name="connsiteX138" fmla="*/ 22110 w 253206"/>
                <a:gd name="connsiteY138" fmla="*/ 248837 h 380655"/>
                <a:gd name="connsiteX139" fmla="*/ 8869 w 253206"/>
                <a:gd name="connsiteY139" fmla="*/ 248837 h 380655"/>
                <a:gd name="connsiteX140" fmla="*/ 11055 w 253206"/>
                <a:gd name="connsiteY140" fmla="*/ 253458 h 380655"/>
                <a:gd name="connsiteX141" fmla="*/ 11055 w 253206"/>
                <a:gd name="connsiteY141" fmla="*/ 255768 h 380655"/>
                <a:gd name="connsiteX142" fmla="*/ 8869 w 253206"/>
                <a:gd name="connsiteY142" fmla="*/ 255768 h 380655"/>
                <a:gd name="connsiteX143" fmla="*/ 6621 w 253206"/>
                <a:gd name="connsiteY143" fmla="*/ 258079 h 380655"/>
                <a:gd name="connsiteX144" fmla="*/ 6621 w 253206"/>
                <a:gd name="connsiteY144" fmla="*/ 260327 h 380655"/>
                <a:gd name="connsiteX145" fmla="*/ 11055 w 253206"/>
                <a:gd name="connsiteY145" fmla="*/ 264948 h 380655"/>
                <a:gd name="connsiteX146" fmla="*/ 11055 w 253206"/>
                <a:gd name="connsiteY146" fmla="*/ 271879 h 380655"/>
                <a:gd name="connsiteX147" fmla="*/ 8869 w 253206"/>
                <a:gd name="connsiteY147" fmla="*/ 274189 h 380655"/>
                <a:gd name="connsiteX148" fmla="*/ 6621 w 253206"/>
                <a:gd name="connsiteY148" fmla="*/ 278810 h 380655"/>
                <a:gd name="connsiteX149" fmla="*/ 0 w 253206"/>
                <a:gd name="connsiteY149" fmla="*/ 271879 h 380655"/>
                <a:gd name="connsiteX150" fmla="*/ 0 w 253206"/>
                <a:gd name="connsiteY150" fmla="*/ 294920 h 380655"/>
                <a:gd name="connsiteX151" fmla="*/ 2248 w 253206"/>
                <a:gd name="connsiteY151" fmla="*/ 292610 h 380655"/>
                <a:gd name="connsiteX152" fmla="*/ 8869 w 253206"/>
                <a:gd name="connsiteY152" fmla="*/ 292610 h 380655"/>
                <a:gd name="connsiteX153" fmla="*/ 13241 w 253206"/>
                <a:gd name="connsiteY153" fmla="*/ 297231 h 380655"/>
                <a:gd name="connsiteX154" fmla="*/ 13241 w 253206"/>
                <a:gd name="connsiteY154" fmla="*/ 299541 h 380655"/>
                <a:gd name="connsiteX155" fmla="*/ 11055 w 253206"/>
                <a:gd name="connsiteY155" fmla="*/ 299541 h 380655"/>
                <a:gd name="connsiteX156" fmla="*/ 11055 w 253206"/>
                <a:gd name="connsiteY156" fmla="*/ 297231 h 380655"/>
                <a:gd name="connsiteX157" fmla="*/ 8869 w 253206"/>
                <a:gd name="connsiteY157" fmla="*/ 297231 h 380655"/>
                <a:gd name="connsiteX158" fmla="*/ 8869 w 253206"/>
                <a:gd name="connsiteY158" fmla="*/ 320335 h 380655"/>
                <a:gd name="connsiteX159" fmla="*/ 11055 w 253206"/>
                <a:gd name="connsiteY159" fmla="*/ 322583 h 380655"/>
                <a:gd name="connsiteX160" fmla="*/ 13241 w 253206"/>
                <a:gd name="connsiteY160" fmla="*/ 322583 h 380655"/>
                <a:gd name="connsiteX161" fmla="*/ 17675 w 253206"/>
                <a:gd name="connsiteY161" fmla="*/ 324893 h 380655"/>
                <a:gd name="connsiteX162" fmla="*/ 19862 w 253206"/>
                <a:gd name="connsiteY162" fmla="*/ 329514 h 380655"/>
                <a:gd name="connsiteX163" fmla="*/ 22110 w 253206"/>
                <a:gd name="connsiteY163" fmla="*/ 331824 h 380655"/>
                <a:gd name="connsiteX164" fmla="*/ 24296 w 253206"/>
                <a:gd name="connsiteY164" fmla="*/ 336445 h 380655"/>
                <a:gd name="connsiteX165" fmla="*/ 33103 w 253206"/>
                <a:gd name="connsiteY165" fmla="*/ 345687 h 380655"/>
                <a:gd name="connsiteX166" fmla="*/ 35351 w 253206"/>
                <a:gd name="connsiteY166" fmla="*/ 345687 h 380655"/>
                <a:gd name="connsiteX167" fmla="*/ 35351 w 253206"/>
                <a:gd name="connsiteY167" fmla="*/ 350682 h 380655"/>
                <a:gd name="connsiteX168" fmla="*/ 28356 w 253206"/>
                <a:gd name="connsiteY168" fmla="*/ 350682 h 380655"/>
                <a:gd name="connsiteX169" fmla="*/ 28356 w 253206"/>
                <a:gd name="connsiteY169" fmla="*/ 362172 h 380655"/>
                <a:gd name="connsiteX170" fmla="*/ 32728 w 253206"/>
                <a:gd name="connsiteY170" fmla="*/ 366793 h 380655"/>
                <a:gd name="connsiteX171" fmla="*/ 37163 w 253206"/>
                <a:gd name="connsiteY171" fmla="*/ 369103 h 380655"/>
                <a:gd name="connsiteX172" fmla="*/ 34977 w 253206"/>
                <a:gd name="connsiteY172" fmla="*/ 371414 h 380655"/>
                <a:gd name="connsiteX173" fmla="*/ 34977 w 253206"/>
                <a:gd name="connsiteY173" fmla="*/ 378345 h 380655"/>
                <a:gd name="connsiteX174" fmla="*/ 37163 w 253206"/>
                <a:gd name="connsiteY174" fmla="*/ 378345 h 380655"/>
                <a:gd name="connsiteX175" fmla="*/ 39349 w 253206"/>
                <a:gd name="connsiteY175" fmla="*/ 380655 h 380655"/>
                <a:gd name="connsiteX176" fmla="*/ 63645 w 253206"/>
                <a:gd name="connsiteY176" fmla="*/ 380655 h 380655"/>
                <a:gd name="connsiteX177" fmla="*/ 65831 w 253206"/>
                <a:gd name="connsiteY177" fmla="*/ 378345 h 380655"/>
                <a:gd name="connsiteX178" fmla="*/ 65831 w 253206"/>
                <a:gd name="connsiteY178" fmla="*/ 364482 h 380655"/>
                <a:gd name="connsiteX179" fmla="*/ 72452 w 253206"/>
                <a:gd name="connsiteY179" fmla="*/ 362172 h 380655"/>
                <a:gd name="connsiteX180" fmla="*/ 72452 w 253206"/>
                <a:gd name="connsiteY180" fmla="*/ 355053 h 380655"/>
                <a:gd name="connsiteX181" fmla="*/ 96748 w 253206"/>
                <a:gd name="connsiteY181" fmla="*/ 357364 h 380655"/>
                <a:gd name="connsiteX182" fmla="*/ 101120 w 253206"/>
                <a:gd name="connsiteY182" fmla="*/ 359674 h 380655"/>
                <a:gd name="connsiteX183" fmla="*/ 109927 w 253206"/>
                <a:gd name="connsiteY183" fmla="*/ 336633 h 380655"/>
                <a:gd name="connsiteX184" fmla="*/ 109927 w 253206"/>
                <a:gd name="connsiteY184" fmla="*/ 331949 h 380655"/>
                <a:gd name="connsiteX185" fmla="*/ 112175 w 253206"/>
                <a:gd name="connsiteY185" fmla="*/ 327329 h 380655"/>
                <a:gd name="connsiteX186" fmla="*/ 112175 w 253206"/>
                <a:gd name="connsiteY186" fmla="*/ 313529 h 380655"/>
                <a:gd name="connsiteX187" fmla="*/ 109927 w 253206"/>
                <a:gd name="connsiteY187" fmla="*/ 311218 h 380655"/>
                <a:gd name="connsiteX188" fmla="*/ 107741 w 253206"/>
                <a:gd name="connsiteY188" fmla="*/ 306597 h 380655"/>
                <a:gd name="connsiteX189" fmla="*/ 114362 w 253206"/>
                <a:gd name="connsiteY189" fmla="*/ 306597 h 380655"/>
                <a:gd name="connsiteX190" fmla="*/ 118796 w 253206"/>
                <a:gd name="connsiteY190" fmla="*/ 301976 h 380655"/>
                <a:gd name="connsiteX191" fmla="*/ 118796 w 253206"/>
                <a:gd name="connsiteY191" fmla="*/ 299666 h 380655"/>
                <a:gd name="connsiteX192" fmla="*/ 112175 w 253206"/>
                <a:gd name="connsiteY192" fmla="*/ 292735 h 380655"/>
                <a:gd name="connsiteX193" fmla="*/ 107741 w 253206"/>
                <a:gd name="connsiteY193" fmla="*/ 292735 h 380655"/>
                <a:gd name="connsiteX194" fmla="*/ 114362 w 253206"/>
                <a:gd name="connsiteY194" fmla="*/ 290487 h 380655"/>
                <a:gd name="connsiteX195" fmla="*/ 109927 w 253206"/>
                <a:gd name="connsiteY195" fmla="*/ 288176 h 380655"/>
                <a:gd name="connsiteX196" fmla="*/ 118796 w 253206"/>
                <a:gd name="connsiteY196" fmla="*/ 288176 h 380655"/>
                <a:gd name="connsiteX197" fmla="*/ 123168 w 253206"/>
                <a:gd name="connsiteY197" fmla="*/ 285866 h 380655"/>
                <a:gd name="connsiteX198" fmla="*/ 127603 w 253206"/>
                <a:gd name="connsiteY198" fmla="*/ 285866 h 380655"/>
                <a:gd name="connsiteX199" fmla="*/ 129789 w 253206"/>
                <a:gd name="connsiteY199" fmla="*/ 283556 h 380655"/>
                <a:gd name="connsiteX200" fmla="*/ 132037 w 253206"/>
                <a:gd name="connsiteY200" fmla="*/ 278935 h 380655"/>
                <a:gd name="connsiteX201" fmla="*/ 132037 w 253206"/>
                <a:gd name="connsiteY201" fmla="*/ 274314 h 380655"/>
                <a:gd name="connsiteX202" fmla="*/ 134223 w 253206"/>
                <a:gd name="connsiteY202" fmla="*/ 272004 h 380655"/>
                <a:gd name="connsiteX203" fmla="*/ 140781 w 253206"/>
                <a:gd name="connsiteY203" fmla="*/ 278997 h 380655"/>
                <a:gd name="connsiteX204" fmla="*/ 142967 w 253206"/>
                <a:gd name="connsiteY204" fmla="*/ 278997 h 380655"/>
                <a:gd name="connsiteX205" fmla="*/ 145216 w 253206"/>
                <a:gd name="connsiteY205" fmla="*/ 276687 h 380655"/>
                <a:gd name="connsiteX206" fmla="*/ 149588 w 253206"/>
                <a:gd name="connsiteY206" fmla="*/ 267445 h 380655"/>
                <a:gd name="connsiteX207" fmla="*/ 147402 w 253206"/>
                <a:gd name="connsiteY207" fmla="*/ 265135 h 380655"/>
                <a:gd name="connsiteX208" fmla="*/ 147402 w 253206"/>
                <a:gd name="connsiteY208" fmla="*/ 262824 h 380655"/>
                <a:gd name="connsiteX209" fmla="*/ 151837 w 253206"/>
                <a:gd name="connsiteY209" fmla="*/ 262824 h 380655"/>
                <a:gd name="connsiteX210" fmla="*/ 154023 w 253206"/>
                <a:gd name="connsiteY210" fmla="*/ 260514 h 380655"/>
                <a:gd name="connsiteX211" fmla="*/ 158457 w 253206"/>
                <a:gd name="connsiteY211" fmla="*/ 258266 h 380655"/>
                <a:gd name="connsiteX212" fmla="*/ 158457 w 253206"/>
                <a:gd name="connsiteY212" fmla="*/ 253645 h 380655"/>
                <a:gd name="connsiteX213" fmla="*/ 154148 w 253206"/>
                <a:gd name="connsiteY213" fmla="*/ 244529 h 380655"/>
                <a:gd name="connsiteX214" fmla="*/ 149713 w 253206"/>
                <a:gd name="connsiteY214" fmla="*/ 242218 h 380655"/>
                <a:gd name="connsiteX215" fmla="*/ 149713 w 253206"/>
                <a:gd name="connsiteY215" fmla="*/ 237597 h 380655"/>
                <a:gd name="connsiteX216" fmla="*/ 136472 w 253206"/>
                <a:gd name="connsiteY216" fmla="*/ 230666 h 380655"/>
                <a:gd name="connsiteX217" fmla="*/ 132100 w 253206"/>
                <a:gd name="connsiteY217" fmla="*/ 232976 h 380655"/>
                <a:gd name="connsiteX218" fmla="*/ 129851 w 253206"/>
                <a:gd name="connsiteY218" fmla="*/ 232976 h 380655"/>
                <a:gd name="connsiteX219" fmla="*/ 125479 w 253206"/>
                <a:gd name="connsiteY219" fmla="*/ 230666 h 380655"/>
                <a:gd name="connsiteX220" fmla="*/ 121045 w 253206"/>
                <a:gd name="connsiteY220" fmla="*/ 221487 h 380655"/>
                <a:gd name="connsiteX221" fmla="*/ 121045 w 253206"/>
                <a:gd name="connsiteY221" fmla="*/ 214431 h 380655"/>
                <a:gd name="connsiteX222" fmla="*/ 118858 w 253206"/>
                <a:gd name="connsiteY222" fmla="*/ 209810 h 380655"/>
                <a:gd name="connsiteX223" fmla="*/ 118858 w 253206"/>
                <a:gd name="connsiteY223" fmla="*/ 202879 h 380655"/>
                <a:gd name="connsiteX224" fmla="*/ 123231 w 253206"/>
                <a:gd name="connsiteY224" fmla="*/ 198258 h 380655"/>
                <a:gd name="connsiteX225" fmla="*/ 125479 w 253206"/>
                <a:gd name="connsiteY225" fmla="*/ 193700 h 380655"/>
                <a:gd name="connsiteX226" fmla="*/ 125479 w 253206"/>
                <a:gd name="connsiteY226" fmla="*/ 186768 h 380655"/>
                <a:gd name="connsiteX227" fmla="*/ 123231 w 253206"/>
                <a:gd name="connsiteY227" fmla="*/ 182148 h 380655"/>
                <a:gd name="connsiteX228" fmla="*/ 121045 w 253206"/>
                <a:gd name="connsiteY228" fmla="*/ 179837 h 380655"/>
                <a:gd name="connsiteX229" fmla="*/ 121045 w 253206"/>
                <a:gd name="connsiteY229" fmla="*/ 177527 h 380655"/>
                <a:gd name="connsiteX230" fmla="*/ 127665 w 253206"/>
                <a:gd name="connsiteY230" fmla="*/ 177527 h 380655"/>
                <a:gd name="connsiteX231" fmla="*/ 129851 w 253206"/>
                <a:gd name="connsiteY231" fmla="*/ 175216 h 380655"/>
                <a:gd name="connsiteX232" fmla="*/ 129851 w 253206"/>
                <a:gd name="connsiteY232" fmla="*/ 168285 h 380655"/>
                <a:gd name="connsiteX233" fmla="*/ 127665 w 253206"/>
                <a:gd name="connsiteY233" fmla="*/ 163727 h 380655"/>
                <a:gd name="connsiteX234" fmla="*/ 129851 w 253206"/>
                <a:gd name="connsiteY234" fmla="*/ 165975 h 380655"/>
                <a:gd name="connsiteX235" fmla="*/ 138720 w 253206"/>
                <a:gd name="connsiteY235" fmla="*/ 165975 h 380655"/>
                <a:gd name="connsiteX236" fmla="*/ 140906 w 253206"/>
                <a:gd name="connsiteY236" fmla="*/ 163727 h 380655"/>
                <a:gd name="connsiteX237" fmla="*/ 145341 w 253206"/>
                <a:gd name="connsiteY237" fmla="*/ 161416 h 380655"/>
                <a:gd name="connsiteX238" fmla="*/ 149713 w 253206"/>
                <a:gd name="connsiteY238" fmla="*/ 156795 h 380655"/>
                <a:gd name="connsiteX239" fmla="*/ 160768 w 253206"/>
                <a:gd name="connsiteY239" fmla="*/ 159106 h 380655"/>
                <a:gd name="connsiteX240" fmla="*/ 165140 w 253206"/>
                <a:gd name="connsiteY240" fmla="*/ 149864 h 380655"/>
                <a:gd name="connsiteX241" fmla="*/ 176195 w 253206"/>
                <a:gd name="connsiteY241" fmla="*/ 149864 h 380655"/>
                <a:gd name="connsiteX242" fmla="*/ 182816 w 253206"/>
                <a:gd name="connsiteY242" fmla="*/ 147554 h 380655"/>
                <a:gd name="connsiteX243" fmla="*/ 187251 w 253206"/>
                <a:gd name="connsiteY243" fmla="*/ 145243 h 380655"/>
                <a:gd name="connsiteX244" fmla="*/ 191623 w 253206"/>
                <a:gd name="connsiteY244" fmla="*/ 136002 h 380655"/>
                <a:gd name="connsiteX245" fmla="*/ 198243 w 253206"/>
                <a:gd name="connsiteY245" fmla="*/ 129133 h 380655"/>
                <a:gd name="connsiteX246" fmla="*/ 200492 w 253206"/>
                <a:gd name="connsiteY246" fmla="*/ 124512 h 380655"/>
                <a:gd name="connsiteX247" fmla="*/ 193871 w 253206"/>
                <a:gd name="connsiteY247" fmla="*/ 115271 h 380655"/>
                <a:gd name="connsiteX248" fmla="*/ 204864 w 253206"/>
                <a:gd name="connsiteY248" fmla="*/ 101408 h 380655"/>
                <a:gd name="connsiteX249" fmla="*/ 198243 w 253206"/>
                <a:gd name="connsiteY249" fmla="*/ 94664 h 380655"/>
                <a:gd name="connsiteX250" fmla="*/ 211484 w 253206"/>
                <a:gd name="connsiteY250" fmla="*/ 90043 h 380655"/>
                <a:gd name="connsiteX251" fmla="*/ 218105 w 253206"/>
                <a:gd name="connsiteY251" fmla="*/ 83112 h 380655"/>
                <a:gd name="connsiteX252" fmla="*/ 246773 w 253206"/>
                <a:gd name="connsiteY252" fmla="*/ 85423 h 380655"/>
                <a:gd name="connsiteX253" fmla="*/ 251208 w 253206"/>
                <a:gd name="connsiteY253" fmla="*/ 92354 h 380655"/>
                <a:gd name="connsiteX254" fmla="*/ 253207 w 253206"/>
                <a:gd name="connsiteY254" fmla="*/ 92354 h 380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253206" h="380655">
                  <a:moveTo>
                    <a:pt x="109989" y="345874"/>
                  </a:moveTo>
                  <a:lnTo>
                    <a:pt x="109989" y="350682"/>
                  </a:lnTo>
                  <a:lnTo>
                    <a:pt x="107803" y="355241"/>
                  </a:lnTo>
                  <a:lnTo>
                    <a:pt x="109989" y="352993"/>
                  </a:lnTo>
                  <a:lnTo>
                    <a:pt x="114424" y="350682"/>
                  </a:lnTo>
                  <a:lnTo>
                    <a:pt x="116610" y="346062"/>
                  </a:lnTo>
                  <a:lnTo>
                    <a:pt x="116610" y="343751"/>
                  </a:lnTo>
                  <a:lnTo>
                    <a:pt x="118858" y="341441"/>
                  </a:lnTo>
                  <a:lnTo>
                    <a:pt x="118858" y="339130"/>
                  </a:lnTo>
                  <a:lnTo>
                    <a:pt x="125479" y="329889"/>
                  </a:lnTo>
                  <a:lnTo>
                    <a:pt x="123231" y="322957"/>
                  </a:lnTo>
                  <a:lnTo>
                    <a:pt x="121045" y="327578"/>
                  </a:lnTo>
                  <a:lnTo>
                    <a:pt x="114424" y="334510"/>
                  </a:lnTo>
                  <a:lnTo>
                    <a:pt x="109989" y="343751"/>
                  </a:lnTo>
                  <a:close/>
                  <a:moveTo>
                    <a:pt x="143092" y="318212"/>
                  </a:moveTo>
                  <a:lnTo>
                    <a:pt x="143092" y="322770"/>
                  </a:lnTo>
                  <a:lnTo>
                    <a:pt x="145341" y="327391"/>
                  </a:lnTo>
                  <a:lnTo>
                    <a:pt x="145341" y="331949"/>
                  </a:lnTo>
                  <a:lnTo>
                    <a:pt x="147527" y="334260"/>
                  </a:lnTo>
                  <a:lnTo>
                    <a:pt x="147527" y="336570"/>
                  </a:lnTo>
                  <a:lnTo>
                    <a:pt x="151961" y="327329"/>
                  </a:lnTo>
                  <a:lnTo>
                    <a:pt x="156333" y="327329"/>
                  </a:lnTo>
                  <a:lnTo>
                    <a:pt x="158582" y="325018"/>
                  </a:lnTo>
                  <a:lnTo>
                    <a:pt x="160768" y="320460"/>
                  </a:lnTo>
                  <a:lnTo>
                    <a:pt x="160768" y="315839"/>
                  </a:lnTo>
                  <a:lnTo>
                    <a:pt x="158582" y="313529"/>
                  </a:lnTo>
                  <a:lnTo>
                    <a:pt x="164828" y="306597"/>
                  </a:lnTo>
                  <a:lnTo>
                    <a:pt x="162642" y="306597"/>
                  </a:lnTo>
                  <a:lnTo>
                    <a:pt x="160456" y="308908"/>
                  </a:lnTo>
                  <a:lnTo>
                    <a:pt x="153835" y="308908"/>
                  </a:lnTo>
                  <a:lnTo>
                    <a:pt x="149401" y="311218"/>
                  </a:lnTo>
                  <a:close/>
                  <a:moveTo>
                    <a:pt x="249272" y="78367"/>
                  </a:moveTo>
                  <a:lnTo>
                    <a:pt x="246961" y="75931"/>
                  </a:lnTo>
                  <a:lnTo>
                    <a:pt x="242589" y="73621"/>
                  </a:lnTo>
                  <a:lnTo>
                    <a:pt x="238154" y="69000"/>
                  </a:lnTo>
                  <a:lnTo>
                    <a:pt x="238154" y="66752"/>
                  </a:lnTo>
                  <a:lnTo>
                    <a:pt x="240340" y="62131"/>
                  </a:lnTo>
                  <a:lnTo>
                    <a:pt x="242589" y="59821"/>
                  </a:lnTo>
                  <a:lnTo>
                    <a:pt x="244775" y="55200"/>
                  </a:lnTo>
                  <a:lnTo>
                    <a:pt x="235781" y="50954"/>
                  </a:lnTo>
                  <a:lnTo>
                    <a:pt x="237967" y="41712"/>
                  </a:lnTo>
                  <a:lnTo>
                    <a:pt x="233532" y="39402"/>
                  </a:lnTo>
                  <a:lnTo>
                    <a:pt x="233532" y="37154"/>
                  </a:lnTo>
                  <a:lnTo>
                    <a:pt x="235781" y="34843"/>
                  </a:lnTo>
                  <a:lnTo>
                    <a:pt x="235781" y="25352"/>
                  </a:lnTo>
                  <a:lnTo>
                    <a:pt x="233532" y="25352"/>
                  </a:lnTo>
                  <a:lnTo>
                    <a:pt x="231346" y="23042"/>
                  </a:lnTo>
                  <a:lnTo>
                    <a:pt x="226912" y="23042"/>
                  </a:lnTo>
                  <a:lnTo>
                    <a:pt x="215732" y="16110"/>
                  </a:lnTo>
                  <a:lnTo>
                    <a:pt x="202490" y="16110"/>
                  </a:lnTo>
                  <a:lnTo>
                    <a:pt x="198056" y="11490"/>
                  </a:lnTo>
                  <a:lnTo>
                    <a:pt x="195870" y="11490"/>
                  </a:lnTo>
                  <a:lnTo>
                    <a:pt x="193684" y="9179"/>
                  </a:lnTo>
                  <a:lnTo>
                    <a:pt x="189249" y="9179"/>
                  </a:lnTo>
                  <a:lnTo>
                    <a:pt x="184815" y="6869"/>
                  </a:lnTo>
                  <a:lnTo>
                    <a:pt x="182629" y="4621"/>
                  </a:lnTo>
                  <a:lnTo>
                    <a:pt x="178194" y="2310"/>
                  </a:lnTo>
                  <a:lnTo>
                    <a:pt x="167201" y="0"/>
                  </a:lnTo>
                  <a:lnTo>
                    <a:pt x="167201" y="9179"/>
                  </a:lnTo>
                  <a:lnTo>
                    <a:pt x="162767" y="9179"/>
                  </a:lnTo>
                  <a:lnTo>
                    <a:pt x="162767" y="11490"/>
                  </a:lnTo>
                  <a:lnTo>
                    <a:pt x="167201" y="16110"/>
                  </a:lnTo>
                  <a:lnTo>
                    <a:pt x="169387" y="16110"/>
                  </a:lnTo>
                  <a:lnTo>
                    <a:pt x="167201" y="18421"/>
                  </a:lnTo>
                  <a:lnTo>
                    <a:pt x="162767" y="18421"/>
                  </a:lnTo>
                  <a:lnTo>
                    <a:pt x="160581" y="16110"/>
                  </a:lnTo>
                  <a:lnTo>
                    <a:pt x="151774" y="16110"/>
                  </a:lnTo>
                  <a:lnTo>
                    <a:pt x="142905" y="13800"/>
                  </a:lnTo>
                  <a:lnTo>
                    <a:pt x="134098" y="16110"/>
                  </a:lnTo>
                  <a:lnTo>
                    <a:pt x="134098" y="11490"/>
                  </a:lnTo>
                  <a:lnTo>
                    <a:pt x="131912" y="9179"/>
                  </a:lnTo>
                  <a:lnTo>
                    <a:pt x="127478" y="13800"/>
                  </a:lnTo>
                  <a:lnTo>
                    <a:pt x="127478" y="25352"/>
                  </a:lnTo>
                  <a:lnTo>
                    <a:pt x="125292" y="27662"/>
                  </a:lnTo>
                  <a:lnTo>
                    <a:pt x="118671" y="27662"/>
                  </a:lnTo>
                  <a:lnTo>
                    <a:pt x="103181" y="29973"/>
                  </a:lnTo>
                  <a:lnTo>
                    <a:pt x="96935" y="36904"/>
                  </a:lnTo>
                  <a:lnTo>
                    <a:pt x="92501" y="39152"/>
                  </a:lnTo>
                  <a:lnTo>
                    <a:pt x="90315" y="39152"/>
                  </a:lnTo>
                  <a:lnTo>
                    <a:pt x="90315" y="43773"/>
                  </a:lnTo>
                  <a:lnTo>
                    <a:pt x="94687" y="46083"/>
                  </a:lnTo>
                  <a:lnTo>
                    <a:pt x="96935" y="48394"/>
                  </a:lnTo>
                  <a:lnTo>
                    <a:pt x="94687" y="55325"/>
                  </a:lnTo>
                  <a:lnTo>
                    <a:pt x="92501" y="55325"/>
                  </a:lnTo>
                  <a:lnTo>
                    <a:pt x="88066" y="57635"/>
                  </a:lnTo>
                  <a:lnTo>
                    <a:pt x="85880" y="59946"/>
                  </a:lnTo>
                  <a:lnTo>
                    <a:pt x="85880" y="62256"/>
                  </a:lnTo>
                  <a:lnTo>
                    <a:pt x="83694" y="64567"/>
                  </a:lnTo>
                  <a:lnTo>
                    <a:pt x="77074" y="64567"/>
                  </a:lnTo>
                  <a:lnTo>
                    <a:pt x="79260" y="66877"/>
                  </a:lnTo>
                  <a:lnTo>
                    <a:pt x="79260" y="69125"/>
                  </a:lnTo>
                  <a:lnTo>
                    <a:pt x="81446" y="71435"/>
                  </a:lnTo>
                  <a:lnTo>
                    <a:pt x="81446" y="73746"/>
                  </a:lnTo>
                  <a:lnTo>
                    <a:pt x="79260" y="73746"/>
                  </a:lnTo>
                  <a:lnTo>
                    <a:pt x="77074" y="76056"/>
                  </a:lnTo>
                  <a:lnTo>
                    <a:pt x="74825" y="76056"/>
                  </a:lnTo>
                  <a:lnTo>
                    <a:pt x="70453" y="78367"/>
                  </a:lnTo>
                  <a:lnTo>
                    <a:pt x="63832" y="73746"/>
                  </a:lnTo>
                  <a:lnTo>
                    <a:pt x="63832" y="87608"/>
                  </a:lnTo>
                  <a:lnTo>
                    <a:pt x="61584" y="103719"/>
                  </a:lnTo>
                  <a:lnTo>
                    <a:pt x="50591" y="115271"/>
                  </a:lnTo>
                  <a:lnTo>
                    <a:pt x="48343" y="115271"/>
                  </a:lnTo>
                  <a:lnTo>
                    <a:pt x="43971" y="117581"/>
                  </a:lnTo>
                  <a:lnTo>
                    <a:pt x="48343" y="119891"/>
                  </a:lnTo>
                  <a:lnTo>
                    <a:pt x="54963" y="126823"/>
                  </a:lnTo>
                  <a:lnTo>
                    <a:pt x="54963" y="129133"/>
                  </a:lnTo>
                  <a:lnTo>
                    <a:pt x="52777" y="131443"/>
                  </a:lnTo>
                  <a:lnTo>
                    <a:pt x="37350" y="131443"/>
                  </a:lnTo>
                  <a:lnTo>
                    <a:pt x="32915" y="133691"/>
                  </a:lnTo>
                  <a:lnTo>
                    <a:pt x="30729" y="136002"/>
                  </a:lnTo>
                  <a:lnTo>
                    <a:pt x="26295" y="138312"/>
                  </a:lnTo>
                  <a:lnTo>
                    <a:pt x="10868" y="154485"/>
                  </a:lnTo>
                  <a:lnTo>
                    <a:pt x="13054" y="156795"/>
                  </a:lnTo>
                  <a:lnTo>
                    <a:pt x="15302" y="156795"/>
                  </a:lnTo>
                  <a:lnTo>
                    <a:pt x="17488" y="159106"/>
                  </a:lnTo>
                  <a:lnTo>
                    <a:pt x="17488" y="161416"/>
                  </a:lnTo>
                  <a:lnTo>
                    <a:pt x="15302" y="163727"/>
                  </a:lnTo>
                  <a:lnTo>
                    <a:pt x="13054" y="163727"/>
                  </a:lnTo>
                  <a:lnTo>
                    <a:pt x="10868" y="165975"/>
                  </a:lnTo>
                  <a:lnTo>
                    <a:pt x="10868" y="170596"/>
                  </a:lnTo>
                  <a:lnTo>
                    <a:pt x="19674" y="179837"/>
                  </a:lnTo>
                  <a:lnTo>
                    <a:pt x="19674" y="184458"/>
                  </a:lnTo>
                  <a:lnTo>
                    <a:pt x="17488" y="189079"/>
                  </a:lnTo>
                  <a:lnTo>
                    <a:pt x="17488" y="195948"/>
                  </a:lnTo>
                  <a:lnTo>
                    <a:pt x="22110" y="200818"/>
                  </a:lnTo>
                  <a:lnTo>
                    <a:pt x="24296" y="200818"/>
                  </a:lnTo>
                  <a:lnTo>
                    <a:pt x="30917" y="207749"/>
                  </a:lnTo>
                  <a:lnTo>
                    <a:pt x="30917" y="212370"/>
                  </a:lnTo>
                  <a:lnTo>
                    <a:pt x="26482" y="216991"/>
                  </a:lnTo>
                  <a:lnTo>
                    <a:pt x="17675" y="219301"/>
                  </a:lnTo>
                  <a:lnTo>
                    <a:pt x="19862" y="221612"/>
                  </a:lnTo>
                  <a:lnTo>
                    <a:pt x="22110" y="225795"/>
                  </a:lnTo>
                  <a:lnTo>
                    <a:pt x="22110" y="228043"/>
                  </a:lnTo>
                  <a:lnTo>
                    <a:pt x="24296" y="230354"/>
                  </a:lnTo>
                  <a:lnTo>
                    <a:pt x="24296" y="232664"/>
                  </a:lnTo>
                  <a:lnTo>
                    <a:pt x="26482" y="237285"/>
                  </a:lnTo>
                  <a:lnTo>
                    <a:pt x="24296" y="237285"/>
                  </a:lnTo>
                  <a:lnTo>
                    <a:pt x="24296" y="246527"/>
                  </a:lnTo>
                  <a:lnTo>
                    <a:pt x="22110" y="248837"/>
                  </a:lnTo>
                  <a:lnTo>
                    <a:pt x="8869" y="248837"/>
                  </a:lnTo>
                  <a:lnTo>
                    <a:pt x="11055" y="253458"/>
                  </a:lnTo>
                  <a:lnTo>
                    <a:pt x="11055" y="255768"/>
                  </a:lnTo>
                  <a:lnTo>
                    <a:pt x="8869" y="255768"/>
                  </a:lnTo>
                  <a:lnTo>
                    <a:pt x="6621" y="258079"/>
                  </a:lnTo>
                  <a:lnTo>
                    <a:pt x="6621" y="260327"/>
                  </a:lnTo>
                  <a:lnTo>
                    <a:pt x="11055" y="264948"/>
                  </a:lnTo>
                  <a:lnTo>
                    <a:pt x="11055" y="271879"/>
                  </a:lnTo>
                  <a:lnTo>
                    <a:pt x="8869" y="274189"/>
                  </a:lnTo>
                  <a:lnTo>
                    <a:pt x="6621" y="278810"/>
                  </a:lnTo>
                  <a:lnTo>
                    <a:pt x="0" y="271879"/>
                  </a:lnTo>
                  <a:lnTo>
                    <a:pt x="0" y="294920"/>
                  </a:lnTo>
                  <a:lnTo>
                    <a:pt x="2248" y="292610"/>
                  </a:lnTo>
                  <a:lnTo>
                    <a:pt x="8869" y="292610"/>
                  </a:lnTo>
                  <a:lnTo>
                    <a:pt x="13241" y="297231"/>
                  </a:lnTo>
                  <a:lnTo>
                    <a:pt x="13241" y="299541"/>
                  </a:lnTo>
                  <a:lnTo>
                    <a:pt x="11055" y="299541"/>
                  </a:lnTo>
                  <a:lnTo>
                    <a:pt x="11055" y="297231"/>
                  </a:lnTo>
                  <a:lnTo>
                    <a:pt x="8869" y="297231"/>
                  </a:lnTo>
                  <a:lnTo>
                    <a:pt x="8869" y="320335"/>
                  </a:lnTo>
                  <a:lnTo>
                    <a:pt x="11055" y="322583"/>
                  </a:lnTo>
                  <a:lnTo>
                    <a:pt x="13241" y="322583"/>
                  </a:lnTo>
                  <a:lnTo>
                    <a:pt x="17675" y="324893"/>
                  </a:lnTo>
                  <a:lnTo>
                    <a:pt x="19862" y="329514"/>
                  </a:lnTo>
                  <a:lnTo>
                    <a:pt x="22110" y="331824"/>
                  </a:lnTo>
                  <a:lnTo>
                    <a:pt x="24296" y="336445"/>
                  </a:lnTo>
                  <a:lnTo>
                    <a:pt x="33103" y="345687"/>
                  </a:lnTo>
                  <a:lnTo>
                    <a:pt x="35351" y="345687"/>
                  </a:lnTo>
                  <a:lnTo>
                    <a:pt x="35351" y="350682"/>
                  </a:lnTo>
                  <a:lnTo>
                    <a:pt x="28356" y="350682"/>
                  </a:lnTo>
                  <a:lnTo>
                    <a:pt x="28356" y="362172"/>
                  </a:lnTo>
                  <a:lnTo>
                    <a:pt x="32728" y="366793"/>
                  </a:lnTo>
                  <a:lnTo>
                    <a:pt x="37163" y="369103"/>
                  </a:lnTo>
                  <a:lnTo>
                    <a:pt x="34977" y="371414"/>
                  </a:lnTo>
                  <a:lnTo>
                    <a:pt x="34977" y="378345"/>
                  </a:lnTo>
                  <a:lnTo>
                    <a:pt x="37163" y="378345"/>
                  </a:lnTo>
                  <a:lnTo>
                    <a:pt x="39349" y="380655"/>
                  </a:lnTo>
                  <a:lnTo>
                    <a:pt x="63645" y="380655"/>
                  </a:lnTo>
                  <a:lnTo>
                    <a:pt x="65831" y="378345"/>
                  </a:lnTo>
                  <a:lnTo>
                    <a:pt x="65831" y="364482"/>
                  </a:lnTo>
                  <a:lnTo>
                    <a:pt x="72452" y="362172"/>
                  </a:lnTo>
                  <a:lnTo>
                    <a:pt x="72452" y="355053"/>
                  </a:lnTo>
                  <a:lnTo>
                    <a:pt x="96748" y="357364"/>
                  </a:lnTo>
                  <a:lnTo>
                    <a:pt x="101120" y="359674"/>
                  </a:lnTo>
                  <a:lnTo>
                    <a:pt x="109927" y="336633"/>
                  </a:lnTo>
                  <a:lnTo>
                    <a:pt x="109927" y="331949"/>
                  </a:lnTo>
                  <a:lnTo>
                    <a:pt x="112175" y="327329"/>
                  </a:lnTo>
                  <a:lnTo>
                    <a:pt x="112175" y="313529"/>
                  </a:lnTo>
                  <a:lnTo>
                    <a:pt x="109927" y="311218"/>
                  </a:lnTo>
                  <a:lnTo>
                    <a:pt x="107741" y="306597"/>
                  </a:lnTo>
                  <a:lnTo>
                    <a:pt x="114362" y="306597"/>
                  </a:lnTo>
                  <a:lnTo>
                    <a:pt x="118796" y="301976"/>
                  </a:lnTo>
                  <a:lnTo>
                    <a:pt x="118796" y="299666"/>
                  </a:lnTo>
                  <a:lnTo>
                    <a:pt x="112175" y="292735"/>
                  </a:lnTo>
                  <a:lnTo>
                    <a:pt x="107741" y="292735"/>
                  </a:lnTo>
                  <a:lnTo>
                    <a:pt x="114362" y="290487"/>
                  </a:lnTo>
                  <a:lnTo>
                    <a:pt x="109927" y="288176"/>
                  </a:lnTo>
                  <a:lnTo>
                    <a:pt x="118796" y="288176"/>
                  </a:lnTo>
                  <a:lnTo>
                    <a:pt x="123168" y="285866"/>
                  </a:lnTo>
                  <a:lnTo>
                    <a:pt x="127603" y="285866"/>
                  </a:lnTo>
                  <a:lnTo>
                    <a:pt x="129789" y="283556"/>
                  </a:lnTo>
                  <a:lnTo>
                    <a:pt x="132037" y="278935"/>
                  </a:lnTo>
                  <a:lnTo>
                    <a:pt x="132037" y="274314"/>
                  </a:lnTo>
                  <a:lnTo>
                    <a:pt x="134223" y="272004"/>
                  </a:lnTo>
                  <a:lnTo>
                    <a:pt x="140781" y="278997"/>
                  </a:lnTo>
                  <a:lnTo>
                    <a:pt x="142967" y="278997"/>
                  </a:lnTo>
                  <a:lnTo>
                    <a:pt x="145216" y="276687"/>
                  </a:lnTo>
                  <a:lnTo>
                    <a:pt x="149588" y="267445"/>
                  </a:lnTo>
                  <a:lnTo>
                    <a:pt x="147402" y="265135"/>
                  </a:lnTo>
                  <a:lnTo>
                    <a:pt x="147402" y="262824"/>
                  </a:lnTo>
                  <a:lnTo>
                    <a:pt x="151837" y="262824"/>
                  </a:lnTo>
                  <a:lnTo>
                    <a:pt x="154023" y="260514"/>
                  </a:lnTo>
                  <a:lnTo>
                    <a:pt x="158457" y="258266"/>
                  </a:lnTo>
                  <a:lnTo>
                    <a:pt x="158457" y="253645"/>
                  </a:lnTo>
                  <a:lnTo>
                    <a:pt x="154148" y="244529"/>
                  </a:lnTo>
                  <a:lnTo>
                    <a:pt x="149713" y="242218"/>
                  </a:lnTo>
                  <a:lnTo>
                    <a:pt x="149713" y="237597"/>
                  </a:lnTo>
                  <a:lnTo>
                    <a:pt x="136472" y="230666"/>
                  </a:lnTo>
                  <a:lnTo>
                    <a:pt x="132100" y="232976"/>
                  </a:lnTo>
                  <a:lnTo>
                    <a:pt x="129851" y="232976"/>
                  </a:lnTo>
                  <a:lnTo>
                    <a:pt x="125479" y="230666"/>
                  </a:lnTo>
                  <a:lnTo>
                    <a:pt x="121045" y="221487"/>
                  </a:lnTo>
                  <a:lnTo>
                    <a:pt x="121045" y="214431"/>
                  </a:lnTo>
                  <a:lnTo>
                    <a:pt x="118858" y="209810"/>
                  </a:lnTo>
                  <a:lnTo>
                    <a:pt x="118858" y="202879"/>
                  </a:lnTo>
                  <a:lnTo>
                    <a:pt x="123231" y="198258"/>
                  </a:lnTo>
                  <a:lnTo>
                    <a:pt x="125479" y="193700"/>
                  </a:lnTo>
                  <a:lnTo>
                    <a:pt x="125479" y="186768"/>
                  </a:lnTo>
                  <a:lnTo>
                    <a:pt x="123231" y="182148"/>
                  </a:lnTo>
                  <a:lnTo>
                    <a:pt x="121045" y="179837"/>
                  </a:lnTo>
                  <a:lnTo>
                    <a:pt x="121045" y="177527"/>
                  </a:lnTo>
                  <a:lnTo>
                    <a:pt x="127665" y="177527"/>
                  </a:lnTo>
                  <a:lnTo>
                    <a:pt x="129851" y="175216"/>
                  </a:lnTo>
                  <a:lnTo>
                    <a:pt x="129851" y="168285"/>
                  </a:lnTo>
                  <a:lnTo>
                    <a:pt x="127665" y="163727"/>
                  </a:lnTo>
                  <a:lnTo>
                    <a:pt x="129851" y="165975"/>
                  </a:lnTo>
                  <a:lnTo>
                    <a:pt x="138720" y="165975"/>
                  </a:lnTo>
                  <a:lnTo>
                    <a:pt x="140906" y="163727"/>
                  </a:lnTo>
                  <a:lnTo>
                    <a:pt x="145341" y="161416"/>
                  </a:lnTo>
                  <a:lnTo>
                    <a:pt x="149713" y="156795"/>
                  </a:lnTo>
                  <a:lnTo>
                    <a:pt x="160768" y="159106"/>
                  </a:lnTo>
                  <a:lnTo>
                    <a:pt x="165140" y="149864"/>
                  </a:lnTo>
                  <a:lnTo>
                    <a:pt x="176195" y="149864"/>
                  </a:lnTo>
                  <a:lnTo>
                    <a:pt x="182816" y="147554"/>
                  </a:lnTo>
                  <a:lnTo>
                    <a:pt x="187251" y="145243"/>
                  </a:lnTo>
                  <a:lnTo>
                    <a:pt x="191623" y="136002"/>
                  </a:lnTo>
                  <a:lnTo>
                    <a:pt x="198243" y="129133"/>
                  </a:lnTo>
                  <a:lnTo>
                    <a:pt x="200492" y="124512"/>
                  </a:lnTo>
                  <a:lnTo>
                    <a:pt x="193871" y="115271"/>
                  </a:lnTo>
                  <a:lnTo>
                    <a:pt x="204864" y="101408"/>
                  </a:lnTo>
                  <a:lnTo>
                    <a:pt x="198243" y="94664"/>
                  </a:lnTo>
                  <a:lnTo>
                    <a:pt x="211484" y="90043"/>
                  </a:lnTo>
                  <a:lnTo>
                    <a:pt x="218105" y="83112"/>
                  </a:lnTo>
                  <a:lnTo>
                    <a:pt x="246773" y="85423"/>
                  </a:lnTo>
                  <a:lnTo>
                    <a:pt x="251208" y="92354"/>
                  </a:lnTo>
                  <a:lnTo>
                    <a:pt x="253207" y="92354"/>
                  </a:lnTo>
                  <a:close/>
                </a:path>
              </a:pathLst>
            </a:custGeom>
            <a:noFill/>
            <a:ln w="1561" cap="flat">
              <a:solidFill>
                <a:srgbClr val="FFFFFF"/>
              </a:solidFill>
              <a:prstDash val="solid"/>
              <a:round/>
            </a:ln>
          </p:spPr>
          <p:txBody>
            <a:bodyPr rtlCol="0" anchor="ctr"/>
            <a:lstStyle/>
            <a:p>
              <a:endParaRPr lang="en-US" noProof="0" dirty="0"/>
            </a:p>
          </p:txBody>
        </p:sp>
        <p:sp>
          <p:nvSpPr>
            <p:cNvPr id="4923" name="Serbest Form 4922">
              <a:extLst>
                <a:ext uri="{FF2B5EF4-FFF2-40B4-BE49-F238E27FC236}">
                  <a16:creationId xmlns:a16="http://schemas.microsoft.com/office/drawing/2014/main" id="{A83904E7-99F1-274D-995C-FA6E3070042D}"/>
                </a:ext>
              </a:extLst>
            </p:cNvPr>
            <p:cNvSpPr/>
            <p:nvPr/>
          </p:nvSpPr>
          <p:spPr>
            <a:xfrm>
              <a:off x="6438284" y="3340570"/>
              <a:ext cx="38099" cy="50766"/>
            </a:xfrm>
            <a:custGeom>
              <a:avLst/>
              <a:gdLst>
                <a:gd name="connsiteX0" fmla="*/ 31354 w 38099"/>
                <a:gd name="connsiteY0" fmla="*/ 20794 h 50766"/>
                <a:gd name="connsiteX1" fmla="*/ 31354 w 38099"/>
                <a:gd name="connsiteY1" fmla="*/ 11552 h 50766"/>
                <a:gd name="connsiteX2" fmla="*/ 33603 w 38099"/>
                <a:gd name="connsiteY2" fmla="*/ 6931 h 50766"/>
                <a:gd name="connsiteX3" fmla="*/ 24671 w 38099"/>
                <a:gd name="connsiteY3" fmla="*/ 6931 h 50766"/>
                <a:gd name="connsiteX4" fmla="*/ 20174 w 38099"/>
                <a:gd name="connsiteY4" fmla="*/ 2310 h 50766"/>
                <a:gd name="connsiteX5" fmla="*/ 15677 w 38099"/>
                <a:gd name="connsiteY5" fmla="*/ 0 h 50766"/>
                <a:gd name="connsiteX6" fmla="*/ 13429 w 38099"/>
                <a:gd name="connsiteY6" fmla="*/ 0 h 50766"/>
                <a:gd name="connsiteX7" fmla="*/ 8994 w 38099"/>
                <a:gd name="connsiteY7" fmla="*/ 4621 h 50766"/>
                <a:gd name="connsiteX8" fmla="*/ 6746 w 38099"/>
                <a:gd name="connsiteY8" fmla="*/ 9242 h 50766"/>
                <a:gd name="connsiteX9" fmla="*/ 6746 w 38099"/>
                <a:gd name="connsiteY9" fmla="*/ 13863 h 50766"/>
                <a:gd name="connsiteX10" fmla="*/ 2248 w 38099"/>
                <a:gd name="connsiteY10" fmla="*/ 18483 h 50766"/>
                <a:gd name="connsiteX11" fmla="*/ 0 w 38099"/>
                <a:gd name="connsiteY11" fmla="*/ 23104 h 50766"/>
                <a:gd name="connsiteX12" fmla="*/ 0 w 38099"/>
                <a:gd name="connsiteY12" fmla="*/ 32283 h 50766"/>
                <a:gd name="connsiteX13" fmla="*/ 4497 w 38099"/>
                <a:gd name="connsiteY13" fmla="*/ 41525 h 50766"/>
                <a:gd name="connsiteX14" fmla="*/ 8994 w 38099"/>
                <a:gd name="connsiteY14" fmla="*/ 43835 h 50766"/>
                <a:gd name="connsiteX15" fmla="*/ 13429 w 38099"/>
                <a:gd name="connsiteY15" fmla="*/ 48456 h 50766"/>
                <a:gd name="connsiteX16" fmla="*/ 20174 w 38099"/>
                <a:gd name="connsiteY16" fmla="*/ 48456 h 50766"/>
                <a:gd name="connsiteX17" fmla="*/ 24671 w 38099"/>
                <a:gd name="connsiteY17" fmla="*/ 50767 h 50766"/>
                <a:gd name="connsiteX18" fmla="*/ 29106 w 38099"/>
                <a:gd name="connsiteY18" fmla="*/ 50767 h 50766"/>
                <a:gd name="connsiteX19" fmla="*/ 33603 w 38099"/>
                <a:gd name="connsiteY19" fmla="*/ 34594 h 50766"/>
                <a:gd name="connsiteX20" fmla="*/ 35851 w 38099"/>
                <a:gd name="connsiteY20" fmla="*/ 34594 h 50766"/>
                <a:gd name="connsiteX21" fmla="*/ 38100 w 38099"/>
                <a:gd name="connsiteY21" fmla="*/ 32283 h 50766"/>
                <a:gd name="connsiteX22" fmla="*/ 35851 w 38099"/>
                <a:gd name="connsiteY22" fmla="*/ 23104 h 50766"/>
                <a:gd name="connsiteX23" fmla="*/ 33603 w 38099"/>
                <a:gd name="connsiteY23" fmla="*/ 23104 h 50766"/>
                <a:gd name="connsiteX24" fmla="*/ 31354 w 38099"/>
                <a:gd name="connsiteY24" fmla="*/ 20794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8099" h="50766">
                  <a:moveTo>
                    <a:pt x="31354" y="20794"/>
                  </a:moveTo>
                  <a:lnTo>
                    <a:pt x="31354" y="11552"/>
                  </a:lnTo>
                  <a:lnTo>
                    <a:pt x="33603" y="6931"/>
                  </a:lnTo>
                  <a:lnTo>
                    <a:pt x="24671" y="6931"/>
                  </a:lnTo>
                  <a:lnTo>
                    <a:pt x="20174" y="2310"/>
                  </a:lnTo>
                  <a:lnTo>
                    <a:pt x="15677" y="0"/>
                  </a:lnTo>
                  <a:lnTo>
                    <a:pt x="13429" y="0"/>
                  </a:lnTo>
                  <a:lnTo>
                    <a:pt x="8994" y="4621"/>
                  </a:lnTo>
                  <a:lnTo>
                    <a:pt x="6746" y="9242"/>
                  </a:lnTo>
                  <a:lnTo>
                    <a:pt x="6746" y="13863"/>
                  </a:lnTo>
                  <a:lnTo>
                    <a:pt x="2248" y="18483"/>
                  </a:lnTo>
                  <a:lnTo>
                    <a:pt x="0" y="23104"/>
                  </a:lnTo>
                  <a:lnTo>
                    <a:pt x="0" y="32283"/>
                  </a:lnTo>
                  <a:lnTo>
                    <a:pt x="4497" y="41525"/>
                  </a:lnTo>
                  <a:lnTo>
                    <a:pt x="8994" y="43835"/>
                  </a:lnTo>
                  <a:lnTo>
                    <a:pt x="13429" y="48456"/>
                  </a:lnTo>
                  <a:lnTo>
                    <a:pt x="20174" y="48456"/>
                  </a:lnTo>
                  <a:lnTo>
                    <a:pt x="24671" y="50767"/>
                  </a:lnTo>
                  <a:lnTo>
                    <a:pt x="29106" y="50767"/>
                  </a:lnTo>
                  <a:lnTo>
                    <a:pt x="33603" y="34594"/>
                  </a:lnTo>
                  <a:lnTo>
                    <a:pt x="35851" y="34594"/>
                  </a:lnTo>
                  <a:lnTo>
                    <a:pt x="38100" y="32283"/>
                  </a:lnTo>
                  <a:lnTo>
                    <a:pt x="35851" y="23104"/>
                  </a:lnTo>
                  <a:lnTo>
                    <a:pt x="33603" y="23104"/>
                  </a:lnTo>
                  <a:lnTo>
                    <a:pt x="31354" y="20794"/>
                  </a:lnTo>
                  <a:close/>
                </a:path>
              </a:pathLst>
            </a:custGeom>
            <a:solidFill>
              <a:srgbClr val="A6A6A6"/>
            </a:solidFill>
            <a:ln w="6245" cap="flat">
              <a:noFill/>
              <a:prstDash val="solid"/>
              <a:miter/>
            </a:ln>
          </p:spPr>
          <p:txBody>
            <a:bodyPr rtlCol="0" anchor="ctr"/>
            <a:lstStyle/>
            <a:p>
              <a:endParaRPr lang="en-US" noProof="0" dirty="0"/>
            </a:p>
          </p:txBody>
        </p:sp>
        <p:sp>
          <p:nvSpPr>
            <p:cNvPr id="4924" name="Serbest Form 4923">
              <a:extLst>
                <a:ext uri="{FF2B5EF4-FFF2-40B4-BE49-F238E27FC236}">
                  <a16:creationId xmlns:a16="http://schemas.microsoft.com/office/drawing/2014/main" id="{3954A6BB-C2E2-0C40-B9D9-4627F875104A}"/>
                </a:ext>
              </a:extLst>
            </p:cNvPr>
            <p:cNvSpPr/>
            <p:nvPr/>
          </p:nvSpPr>
          <p:spPr>
            <a:xfrm>
              <a:off x="6438284" y="3340570"/>
              <a:ext cx="38099" cy="50766"/>
            </a:xfrm>
            <a:custGeom>
              <a:avLst/>
              <a:gdLst>
                <a:gd name="connsiteX0" fmla="*/ 31354 w 38099"/>
                <a:gd name="connsiteY0" fmla="*/ 20794 h 50766"/>
                <a:gd name="connsiteX1" fmla="*/ 31354 w 38099"/>
                <a:gd name="connsiteY1" fmla="*/ 11552 h 50766"/>
                <a:gd name="connsiteX2" fmla="*/ 33603 w 38099"/>
                <a:gd name="connsiteY2" fmla="*/ 6931 h 50766"/>
                <a:gd name="connsiteX3" fmla="*/ 24671 w 38099"/>
                <a:gd name="connsiteY3" fmla="*/ 6931 h 50766"/>
                <a:gd name="connsiteX4" fmla="*/ 20174 w 38099"/>
                <a:gd name="connsiteY4" fmla="*/ 2310 h 50766"/>
                <a:gd name="connsiteX5" fmla="*/ 15677 w 38099"/>
                <a:gd name="connsiteY5" fmla="*/ 0 h 50766"/>
                <a:gd name="connsiteX6" fmla="*/ 13429 w 38099"/>
                <a:gd name="connsiteY6" fmla="*/ 0 h 50766"/>
                <a:gd name="connsiteX7" fmla="*/ 8994 w 38099"/>
                <a:gd name="connsiteY7" fmla="*/ 4621 h 50766"/>
                <a:gd name="connsiteX8" fmla="*/ 6746 w 38099"/>
                <a:gd name="connsiteY8" fmla="*/ 9242 h 50766"/>
                <a:gd name="connsiteX9" fmla="*/ 6746 w 38099"/>
                <a:gd name="connsiteY9" fmla="*/ 13863 h 50766"/>
                <a:gd name="connsiteX10" fmla="*/ 2248 w 38099"/>
                <a:gd name="connsiteY10" fmla="*/ 18483 h 50766"/>
                <a:gd name="connsiteX11" fmla="*/ 0 w 38099"/>
                <a:gd name="connsiteY11" fmla="*/ 23104 h 50766"/>
                <a:gd name="connsiteX12" fmla="*/ 0 w 38099"/>
                <a:gd name="connsiteY12" fmla="*/ 32283 h 50766"/>
                <a:gd name="connsiteX13" fmla="*/ 4497 w 38099"/>
                <a:gd name="connsiteY13" fmla="*/ 41525 h 50766"/>
                <a:gd name="connsiteX14" fmla="*/ 8994 w 38099"/>
                <a:gd name="connsiteY14" fmla="*/ 43835 h 50766"/>
                <a:gd name="connsiteX15" fmla="*/ 13429 w 38099"/>
                <a:gd name="connsiteY15" fmla="*/ 48456 h 50766"/>
                <a:gd name="connsiteX16" fmla="*/ 20174 w 38099"/>
                <a:gd name="connsiteY16" fmla="*/ 48456 h 50766"/>
                <a:gd name="connsiteX17" fmla="*/ 24671 w 38099"/>
                <a:gd name="connsiteY17" fmla="*/ 50767 h 50766"/>
                <a:gd name="connsiteX18" fmla="*/ 29106 w 38099"/>
                <a:gd name="connsiteY18" fmla="*/ 50767 h 50766"/>
                <a:gd name="connsiteX19" fmla="*/ 33603 w 38099"/>
                <a:gd name="connsiteY19" fmla="*/ 34594 h 50766"/>
                <a:gd name="connsiteX20" fmla="*/ 35851 w 38099"/>
                <a:gd name="connsiteY20" fmla="*/ 34594 h 50766"/>
                <a:gd name="connsiteX21" fmla="*/ 38100 w 38099"/>
                <a:gd name="connsiteY21" fmla="*/ 32283 h 50766"/>
                <a:gd name="connsiteX22" fmla="*/ 35851 w 38099"/>
                <a:gd name="connsiteY22" fmla="*/ 23104 h 50766"/>
                <a:gd name="connsiteX23" fmla="*/ 33603 w 38099"/>
                <a:gd name="connsiteY23" fmla="*/ 23104 h 50766"/>
                <a:gd name="connsiteX24" fmla="*/ 31354 w 38099"/>
                <a:gd name="connsiteY24" fmla="*/ 20794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8099" h="50766">
                  <a:moveTo>
                    <a:pt x="31354" y="20794"/>
                  </a:moveTo>
                  <a:lnTo>
                    <a:pt x="31354" y="11552"/>
                  </a:lnTo>
                  <a:lnTo>
                    <a:pt x="33603" y="6931"/>
                  </a:lnTo>
                  <a:lnTo>
                    <a:pt x="24671" y="6931"/>
                  </a:lnTo>
                  <a:lnTo>
                    <a:pt x="20174" y="2310"/>
                  </a:lnTo>
                  <a:lnTo>
                    <a:pt x="15677" y="0"/>
                  </a:lnTo>
                  <a:lnTo>
                    <a:pt x="13429" y="0"/>
                  </a:lnTo>
                  <a:lnTo>
                    <a:pt x="8994" y="4621"/>
                  </a:lnTo>
                  <a:lnTo>
                    <a:pt x="6746" y="9242"/>
                  </a:lnTo>
                  <a:lnTo>
                    <a:pt x="6746" y="13863"/>
                  </a:lnTo>
                  <a:lnTo>
                    <a:pt x="2248" y="18483"/>
                  </a:lnTo>
                  <a:lnTo>
                    <a:pt x="0" y="23104"/>
                  </a:lnTo>
                  <a:lnTo>
                    <a:pt x="0" y="32283"/>
                  </a:lnTo>
                  <a:lnTo>
                    <a:pt x="4497" y="41525"/>
                  </a:lnTo>
                  <a:lnTo>
                    <a:pt x="8994" y="43835"/>
                  </a:lnTo>
                  <a:lnTo>
                    <a:pt x="13429" y="48456"/>
                  </a:lnTo>
                  <a:lnTo>
                    <a:pt x="20174" y="48456"/>
                  </a:lnTo>
                  <a:lnTo>
                    <a:pt x="24671" y="50767"/>
                  </a:lnTo>
                  <a:lnTo>
                    <a:pt x="29106" y="50767"/>
                  </a:lnTo>
                  <a:lnTo>
                    <a:pt x="33603" y="34594"/>
                  </a:lnTo>
                  <a:lnTo>
                    <a:pt x="35851" y="34594"/>
                  </a:lnTo>
                  <a:lnTo>
                    <a:pt x="38100" y="32283"/>
                  </a:lnTo>
                  <a:lnTo>
                    <a:pt x="35851" y="23104"/>
                  </a:lnTo>
                  <a:lnTo>
                    <a:pt x="33603" y="23104"/>
                  </a:lnTo>
                  <a:lnTo>
                    <a:pt x="31354" y="20794"/>
                  </a:lnTo>
                  <a:close/>
                </a:path>
              </a:pathLst>
            </a:custGeom>
            <a:noFill/>
            <a:ln w="1561" cap="flat">
              <a:solidFill>
                <a:srgbClr val="FFFFFF"/>
              </a:solidFill>
              <a:prstDash val="solid"/>
              <a:round/>
            </a:ln>
          </p:spPr>
          <p:txBody>
            <a:bodyPr rtlCol="0" anchor="ctr"/>
            <a:lstStyle/>
            <a:p>
              <a:endParaRPr lang="en-US" noProof="0" dirty="0"/>
            </a:p>
          </p:txBody>
        </p:sp>
        <p:sp>
          <p:nvSpPr>
            <p:cNvPr id="4925" name="Serbest Form 4924">
              <a:extLst>
                <a:ext uri="{FF2B5EF4-FFF2-40B4-BE49-F238E27FC236}">
                  <a16:creationId xmlns:a16="http://schemas.microsoft.com/office/drawing/2014/main" id="{378E5174-1A6E-5840-9C54-DCF86369ED39}"/>
                </a:ext>
              </a:extLst>
            </p:cNvPr>
            <p:cNvSpPr/>
            <p:nvPr/>
          </p:nvSpPr>
          <p:spPr>
            <a:xfrm>
              <a:off x="4193025" y="2364080"/>
              <a:ext cx="101432" cy="126822"/>
            </a:xfrm>
            <a:custGeom>
              <a:avLst/>
              <a:gdLst>
                <a:gd name="connsiteX0" fmla="*/ 20674 w 101432"/>
                <a:gd name="connsiteY0" fmla="*/ 29411 h 126822"/>
                <a:gd name="connsiteX1" fmla="*/ 10306 w 101432"/>
                <a:gd name="connsiteY1" fmla="*/ 29411 h 126822"/>
                <a:gd name="connsiteX2" fmla="*/ 6183 w 101432"/>
                <a:gd name="connsiteY2" fmla="*/ 31659 h 126822"/>
                <a:gd name="connsiteX3" fmla="*/ 4122 w 101432"/>
                <a:gd name="connsiteY3" fmla="*/ 33969 h 126822"/>
                <a:gd name="connsiteX4" fmla="*/ 4122 w 101432"/>
                <a:gd name="connsiteY4" fmla="*/ 49767 h 126822"/>
                <a:gd name="connsiteX5" fmla="*/ 2061 w 101432"/>
                <a:gd name="connsiteY5" fmla="*/ 52078 h 126822"/>
                <a:gd name="connsiteX6" fmla="*/ 0 w 101432"/>
                <a:gd name="connsiteY6" fmla="*/ 56574 h 126822"/>
                <a:gd name="connsiteX7" fmla="*/ 0 w 101432"/>
                <a:gd name="connsiteY7" fmla="*/ 61132 h 126822"/>
                <a:gd name="connsiteX8" fmla="*/ 2061 w 101432"/>
                <a:gd name="connsiteY8" fmla="*/ 63380 h 126822"/>
                <a:gd name="connsiteX9" fmla="*/ 2061 w 101432"/>
                <a:gd name="connsiteY9" fmla="*/ 65628 h 126822"/>
                <a:gd name="connsiteX10" fmla="*/ 4122 w 101432"/>
                <a:gd name="connsiteY10" fmla="*/ 65628 h 126822"/>
                <a:gd name="connsiteX11" fmla="*/ 4122 w 101432"/>
                <a:gd name="connsiteY11" fmla="*/ 70187 h 126822"/>
                <a:gd name="connsiteX12" fmla="*/ 6183 w 101432"/>
                <a:gd name="connsiteY12" fmla="*/ 74682 h 126822"/>
                <a:gd name="connsiteX13" fmla="*/ 8244 w 101432"/>
                <a:gd name="connsiteY13" fmla="*/ 76993 h 126822"/>
                <a:gd name="connsiteX14" fmla="*/ 10306 w 101432"/>
                <a:gd name="connsiteY14" fmla="*/ 81489 h 126822"/>
                <a:gd name="connsiteX15" fmla="*/ 14490 w 101432"/>
                <a:gd name="connsiteY15" fmla="*/ 81489 h 126822"/>
                <a:gd name="connsiteX16" fmla="*/ 14490 w 101432"/>
                <a:gd name="connsiteY16" fmla="*/ 79241 h 126822"/>
                <a:gd name="connsiteX17" fmla="*/ 18613 w 101432"/>
                <a:gd name="connsiteY17" fmla="*/ 74682 h 126822"/>
                <a:gd name="connsiteX18" fmla="*/ 18613 w 101432"/>
                <a:gd name="connsiteY18" fmla="*/ 81489 h 126822"/>
                <a:gd name="connsiteX19" fmla="*/ 16551 w 101432"/>
                <a:gd name="connsiteY19" fmla="*/ 83737 h 126822"/>
                <a:gd name="connsiteX20" fmla="*/ 16551 w 101432"/>
                <a:gd name="connsiteY20" fmla="*/ 92853 h 126822"/>
                <a:gd name="connsiteX21" fmla="*/ 18613 w 101432"/>
                <a:gd name="connsiteY21" fmla="*/ 97349 h 126822"/>
                <a:gd name="connsiteX22" fmla="*/ 24858 w 101432"/>
                <a:gd name="connsiteY22" fmla="*/ 104156 h 126822"/>
                <a:gd name="connsiteX23" fmla="*/ 26920 w 101432"/>
                <a:gd name="connsiteY23" fmla="*/ 110962 h 126822"/>
                <a:gd name="connsiteX24" fmla="*/ 28981 w 101432"/>
                <a:gd name="connsiteY24" fmla="*/ 115458 h 126822"/>
                <a:gd name="connsiteX25" fmla="*/ 31042 w 101432"/>
                <a:gd name="connsiteY25" fmla="*/ 117768 h 126822"/>
                <a:gd name="connsiteX26" fmla="*/ 31042 w 101432"/>
                <a:gd name="connsiteY26" fmla="*/ 120016 h 126822"/>
                <a:gd name="connsiteX27" fmla="*/ 35164 w 101432"/>
                <a:gd name="connsiteY27" fmla="*/ 122264 h 126822"/>
                <a:gd name="connsiteX28" fmla="*/ 37288 w 101432"/>
                <a:gd name="connsiteY28" fmla="*/ 122264 h 126822"/>
                <a:gd name="connsiteX29" fmla="*/ 45532 w 101432"/>
                <a:gd name="connsiteY29" fmla="*/ 126823 h 126822"/>
                <a:gd name="connsiteX30" fmla="*/ 51778 w 101432"/>
                <a:gd name="connsiteY30" fmla="*/ 126823 h 126822"/>
                <a:gd name="connsiteX31" fmla="*/ 53839 w 101432"/>
                <a:gd name="connsiteY31" fmla="*/ 124512 h 126822"/>
                <a:gd name="connsiteX32" fmla="*/ 51778 w 101432"/>
                <a:gd name="connsiteY32" fmla="*/ 122264 h 126822"/>
                <a:gd name="connsiteX33" fmla="*/ 51778 w 101432"/>
                <a:gd name="connsiteY33" fmla="*/ 120016 h 126822"/>
                <a:gd name="connsiteX34" fmla="*/ 47593 w 101432"/>
                <a:gd name="connsiteY34" fmla="*/ 115458 h 126822"/>
                <a:gd name="connsiteX35" fmla="*/ 47593 w 101432"/>
                <a:gd name="connsiteY35" fmla="*/ 106404 h 126822"/>
                <a:gd name="connsiteX36" fmla="*/ 51778 w 101432"/>
                <a:gd name="connsiteY36" fmla="*/ 104156 h 126822"/>
                <a:gd name="connsiteX37" fmla="*/ 53839 w 101432"/>
                <a:gd name="connsiteY37" fmla="*/ 104156 h 126822"/>
                <a:gd name="connsiteX38" fmla="*/ 53839 w 101432"/>
                <a:gd name="connsiteY38" fmla="*/ 108652 h 126822"/>
                <a:gd name="connsiteX39" fmla="*/ 62084 w 101432"/>
                <a:gd name="connsiteY39" fmla="*/ 108652 h 126822"/>
                <a:gd name="connsiteX40" fmla="*/ 66268 w 101432"/>
                <a:gd name="connsiteY40" fmla="*/ 106404 h 126822"/>
                <a:gd name="connsiteX41" fmla="*/ 68329 w 101432"/>
                <a:gd name="connsiteY41" fmla="*/ 104156 h 126822"/>
                <a:gd name="connsiteX42" fmla="*/ 72452 w 101432"/>
                <a:gd name="connsiteY42" fmla="*/ 101908 h 126822"/>
                <a:gd name="connsiteX43" fmla="*/ 74513 w 101432"/>
                <a:gd name="connsiteY43" fmla="*/ 101908 h 126822"/>
                <a:gd name="connsiteX44" fmla="*/ 76574 w 101432"/>
                <a:gd name="connsiteY44" fmla="*/ 106404 h 126822"/>
                <a:gd name="connsiteX45" fmla="*/ 78698 w 101432"/>
                <a:gd name="connsiteY45" fmla="*/ 108652 h 126822"/>
                <a:gd name="connsiteX46" fmla="*/ 84881 w 101432"/>
                <a:gd name="connsiteY46" fmla="*/ 110962 h 126822"/>
                <a:gd name="connsiteX47" fmla="*/ 86942 w 101432"/>
                <a:gd name="connsiteY47" fmla="*/ 106404 h 126822"/>
                <a:gd name="connsiteX48" fmla="*/ 89003 w 101432"/>
                <a:gd name="connsiteY48" fmla="*/ 104156 h 126822"/>
                <a:gd name="connsiteX49" fmla="*/ 89003 w 101432"/>
                <a:gd name="connsiteY49" fmla="*/ 99597 h 126822"/>
                <a:gd name="connsiteX50" fmla="*/ 91127 w 101432"/>
                <a:gd name="connsiteY50" fmla="*/ 99597 h 126822"/>
                <a:gd name="connsiteX51" fmla="*/ 95249 w 101432"/>
                <a:gd name="connsiteY51" fmla="*/ 97349 h 126822"/>
                <a:gd name="connsiteX52" fmla="*/ 93188 w 101432"/>
                <a:gd name="connsiteY52" fmla="*/ 83737 h 126822"/>
                <a:gd name="connsiteX53" fmla="*/ 99371 w 101432"/>
                <a:gd name="connsiteY53" fmla="*/ 76993 h 126822"/>
                <a:gd name="connsiteX54" fmla="*/ 99371 w 101432"/>
                <a:gd name="connsiteY54" fmla="*/ 74682 h 126822"/>
                <a:gd name="connsiteX55" fmla="*/ 97310 w 101432"/>
                <a:gd name="connsiteY55" fmla="*/ 70187 h 126822"/>
                <a:gd name="connsiteX56" fmla="*/ 91127 w 101432"/>
                <a:gd name="connsiteY56" fmla="*/ 63380 h 126822"/>
                <a:gd name="connsiteX57" fmla="*/ 89003 w 101432"/>
                <a:gd name="connsiteY57" fmla="*/ 58884 h 126822"/>
                <a:gd name="connsiteX58" fmla="*/ 89003 w 101432"/>
                <a:gd name="connsiteY58" fmla="*/ 54326 h 126822"/>
                <a:gd name="connsiteX59" fmla="*/ 86942 w 101432"/>
                <a:gd name="connsiteY59" fmla="*/ 47520 h 126822"/>
                <a:gd name="connsiteX60" fmla="*/ 86942 w 101432"/>
                <a:gd name="connsiteY60" fmla="*/ 36217 h 126822"/>
                <a:gd name="connsiteX61" fmla="*/ 89003 w 101432"/>
                <a:gd name="connsiteY61" fmla="*/ 29411 h 126822"/>
                <a:gd name="connsiteX62" fmla="*/ 91127 w 101432"/>
                <a:gd name="connsiteY62" fmla="*/ 24915 h 126822"/>
                <a:gd name="connsiteX63" fmla="*/ 95249 w 101432"/>
                <a:gd name="connsiteY63" fmla="*/ 22604 h 126822"/>
                <a:gd name="connsiteX64" fmla="*/ 97310 w 101432"/>
                <a:gd name="connsiteY64" fmla="*/ 20357 h 126822"/>
                <a:gd name="connsiteX65" fmla="*/ 99371 w 101432"/>
                <a:gd name="connsiteY65" fmla="*/ 20357 h 126822"/>
                <a:gd name="connsiteX66" fmla="*/ 99371 w 101432"/>
                <a:gd name="connsiteY66" fmla="*/ 11302 h 126822"/>
                <a:gd name="connsiteX67" fmla="*/ 101433 w 101432"/>
                <a:gd name="connsiteY67" fmla="*/ 4496 h 126822"/>
                <a:gd name="connsiteX68" fmla="*/ 99371 w 101432"/>
                <a:gd name="connsiteY68" fmla="*/ 4496 h 126822"/>
                <a:gd name="connsiteX69" fmla="*/ 97310 w 101432"/>
                <a:gd name="connsiteY69" fmla="*/ 2248 h 126822"/>
                <a:gd name="connsiteX70" fmla="*/ 93188 w 101432"/>
                <a:gd name="connsiteY70" fmla="*/ 2248 h 126822"/>
                <a:gd name="connsiteX71" fmla="*/ 86942 w 101432"/>
                <a:gd name="connsiteY71" fmla="*/ 0 h 126822"/>
                <a:gd name="connsiteX72" fmla="*/ 72452 w 101432"/>
                <a:gd name="connsiteY72" fmla="*/ 0 h 126822"/>
                <a:gd name="connsiteX73" fmla="*/ 70391 w 101432"/>
                <a:gd name="connsiteY73" fmla="*/ 4496 h 126822"/>
                <a:gd name="connsiteX74" fmla="*/ 53839 w 101432"/>
                <a:gd name="connsiteY74" fmla="*/ 2248 h 126822"/>
                <a:gd name="connsiteX75" fmla="*/ 53839 w 101432"/>
                <a:gd name="connsiteY75" fmla="*/ 6744 h 126822"/>
                <a:gd name="connsiteX76" fmla="*/ 33103 w 101432"/>
                <a:gd name="connsiteY76" fmla="*/ 0 h 126822"/>
                <a:gd name="connsiteX77" fmla="*/ 24858 w 101432"/>
                <a:gd name="connsiteY77" fmla="*/ 2248 h 126822"/>
                <a:gd name="connsiteX78" fmla="*/ 22735 w 101432"/>
                <a:gd name="connsiteY78" fmla="*/ 6744 h 126822"/>
                <a:gd name="connsiteX79" fmla="*/ 20674 w 101432"/>
                <a:gd name="connsiteY79" fmla="*/ 9054 h 126822"/>
                <a:gd name="connsiteX80" fmla="*/ 18613 w 101432"/>
                <a:gd name="connsiteY80" fmla="*/ 13550 h 126822"/>
                <a:gd name="connsiteX81" fmla="*/ 18613 w 101432"/>
                <a:gd name="connsiteY81" fmla="*/ 18109 h 126822"/>
                <a:gd name="connsiteX82" fmla="*/ 22735 w 101432"/>
                <a:gd name="connsiteY82" fmla="*/ 22604 h 126822"/>
                <a:gd name="connsiteX83" fmla="*/ 22735 w 101432"/>
                <a:gd name="connsiteY83" fmla="*/ 27163 h 126822"/>
                <a:gd name="connsiteX84" fmla="*/ 20674 w 101432"/>
                <a:gd name="connsiteY84" fmla="*/ 29411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1432" h="126822">
                  <a:moveTo>
                    <a:pt x="20674" y="29411"/>
                  </a:moveTo>
                  <a:lnTo>
                    <a:pt x="10306" y="29411"/>
                  </a:lnTo>
                  <a:lnTo>
                    <a:pt x="6183" y="31659"/>
                  </a:lnTo>
                  <a:lnTo>
                    <a:pt x="4122" y="33969"/>
                  </a:lnTo>
                  <a:lnTo>
                    <a:pt x="4122" y="49767"/>
                  </a:lnTo>
                  <a:lnTo>
                    <a:pt x="2061" y="52078"/>
                  </a:lnTo>
                  <a:lnTo>
                    <a:pt x="0" y="56574"/>
                  </a:lnTo>
                  <a:lnTo>
                    <a:pt x="0" y="61132"/>
                  </a:lnTo>
                  <a:lnTo>
                    <a:pt x="2061" y="63380"/>
                  </a:lnTo>
                  <a:lnTo>
                    <a:pt x="2061" y="65628"/>
                  </a:lnTo>
                  <a:lnTo>
                    <a:pt x="4122" y="65628"/>
                  </a:lnTo>
                  <a:lnTo>
                    <a:pt x="4122" y="70187"/>
                  </a:lnTo>
                  <a:lnTo>
                    <a:pt x="6183" y="74682"/>
                  </a:lnTo>
                  <a:lnTo>
                    <a:pt x="8244" y="76993"/>
                  </a:lnTo>
                  <a:lnTo>
                    <a:pt x="10306" y="81489"/>
                  </a:lnTo>
                  <a:lnTo>
                    <a:pt x="14490" y="81489"/>
                  </a:lnTo>
                  <a:lnTo>
                    <a:pt x="14490" y="79241"/>
                  </a:lnTo>
                  <a:lnTo>
                    <a:pt x="18613" y="74682"/>
                  </a:lnTo>
                  <a:lnTo>
                    <a:pt x="18613" y="81489"/>
                  </a:lnTo>
                  <a:lnTo>
                    <a:pt x="16551" y="83737"/>
                  </a:lnTo>
                  <a:lnTo>
                    <a:pt x="16551" y="92853"/>
                  </a:lnTo>
                  <a:lnTo>
                    <a:pt x="18613" y="97349"/>
                  </a:lnTo>
                  <a:lnTo>
                    <a:pt x="24858" y="104156"/>
                  </a:lnTo>
                  <a:lnTo>
                    <a:pt x="26920" y="110962"/>
                  </a:lnTo>
                  <a:lnTo>
                    <a:pt x="28981" y="115458"/>
                  </a:lnTo>
                  <a:lnTo>
                    <a:pt x="31042" y="117768"/>
                  </a:lnTo>
                  <a:lnTo>
                    <a:pt x="31042" y="120016"/>
                  </a:lnTo>
                  <a:lnTo>
                    <a:pt x="35164" y="122264"/>
                  </a:lnTo>
                  <a:lnTo>
                    <a:pt x="37288" y="122264"/>
                  </a:lnTo>
                  <a:lnTo>
                    <a:pt x="45532" y="126823"/>
                  </a:lnTo>
                  <a:lnTo>
                    <a:pt x="51778" y="126823"/>
                  </a:lnTo>
                  <a:lnTo>
                    <a:pt x="53839" y="124512"/>
                  </a:lnTo>
                  <a:lnTo>
                    <a:pt x="51778" y="122264"/>
                  </a:lnTo>
                  <a:lnTo>
                    <a:pt x="51778" y="120016"/>
                  </a:lnTo>
                  <a:lnTo>
                    <a:pt x="47593" y="115458"/>
                  </a:lnTo>
                  <a:lnTo>
                    <a:pt x="47593" y="106404"/>
                  </a:lnTo>
                  <a:lnTo>
                    <a:pt x="51778" y="104156"/>
                  </a:lnTo>
                  <a:lnTo>
                    <a:pt x="53839" y="104156"/>
                  </a:lnTo>
                  <a:lnTo>
                    <a:pt x="53839" y="108652"/>
                  </a:lnTo>
                  <a:lnTo>
                    <a:pt x="62084" y="108652"/>
                  </a:lnTo>
                  <a:lnTo>
                    <a:pt x="66268" y="106404"/>
                  </a:lnTo>
                  <a:lnTo>
                    <a:pt x="68329" y="104156"/>
                  </a:lnTo>
                  <a:lnTo>
                    <a:pt x="72452" y="101908"/>
                  </a:lnTo>
                  <a:lnTo>
                    <a:pt x="74513" y="101908"/>
                  </a:lnTo>
                  <a:lnTo>
                    <a:pt x="76574" y="106404"/>
                  </a:lnTo>
                  <a:lnTo>
                    <a:pt x="78698" y="108652"/>
                  </a:lnTo>
                  <a:lnTo>
                    <a:pt x="84881" y="110962"/>
                  </a:lnTo>
                  <a:lnTo>
                    <a:pt x="86942" y="106404"/>
                  </a:lnTo>
                  <a:lnTo>
                    <a:pt x="89003" y="104156"/>
                  </a:lnTo>
                  <a:lnTo>
                    <a:pt x="89003" y="99597"/>
                  </a:lnTo>
                  <a:lnTo>
                    <a:pt x="91127" y="99597"/>
                  </a:lnTo>
                  <a:lnTo>
                    <a:pt x="95249" y="97349"/>
                  </a:lnTo>
                  <a:lnTo>
                    <a:pt x="93188" y="83737"/>
                  </a:lnTo>
                  <a:lnTo>
                    <a:pt x="99371" y="76993"/>
                  </a:lnTo>
                  <a:lnTo>
                    <a:pt x="99371" y="74682"/>
                  </a:lnTo>
                  <a:lnTo>
                    <a:pt x="97310" y="70187"/>
                  </a:lnTo>
                  <a:lnTo>
                    <a:pt x="91127" y="63380"/>
                  </a:lnTo>
                  <a:lnTo>
                    <a:pt x="89003" y="58884"/>
                  </a:lnTo>
                  <a:lnTo>
                    <a:pt x="89003" y="54326"/>
                  </a:lnTo>
                  <a:lnTo>
                    <a:pt x="86942" y="47520"/>
                  </a:lnTo>
                  <a:lnTo>
                    <a:pt x="86942" y="36217"/>
                  </a:lnTo>
                  <a:lnTo>
                    <a:pt x="89003" y="29411"/>
                  </a:lnTo>
                  <a:lnTo>
                    <a:pt x="91127" y="24915"/>
                  </a:lnTo>
                  <a:lnTo>
                    <a:pt x="95249" y="22604"/>
                  </a:lnTo>
                  <a:lnTo>
                    <a:pt x="97310" y="20357"/>
                  </a:lnTo>
                  <a:lnTo>
                    <a:pt x="99371" y="20357"/>
                  </a:lnTo>
                  <a:lnTo>
                    <a:pt x="99371" y="11302"/>
                  </a:lnTo>
                  <a:lnTo>
                    <a:pt x="101433" y="4496"/>
                  </a:lnTo>
                  <a:lnTo>
                    <a:pt x="99371" y="4496"/>
                  </a:lnTo>
                  <a:lnTo>
                    <a:pt x="97310" y="2248"/>
                  </a:lnTo>
                  <a:lnTo>
                    <a:pt x="93188" y="2248"/>
                  </a:lnTo>
                  <a:lnTo>
                    <a:pt x="86942" y="0"/>
                  </a:lnTo>
                  <a:lnTo>
                    <a:pt x="72452" y="0"/>
                  </a:lnTo>
                  <a:lnTo>
                    <a:pt x="70391" y="4496"/>
                  </a:lnTo>
                  <a:lnTo>
                    <a:pt x="53839" y="2248"/>
                  </a:lnTo>
                  <a:lnTo>
                    <a:pt x="53839" y="6744"/>
                  </a:lnTo>
                  <a:lnTo>
                    <a:pt x="33103" y="0"/>
                  </a:lnTo>
                  <a:lnTo>
                    <a:pt x="24858" y="2248"/>
                  </a:lnTo>
                  <a:lnTo>
                    <a:pt x="22735" y="6744"/>
                  </a:lnTo>
                  <a:lnTo>
                    <a:pt x="20674" y="9054"/>
                  </a:lnTo>
                  <a:lnTo>
                    <a:pt x="18613" y="13550"/>
                  </a:lnTo>
                  <a:lnTo>
                    <a:pt x="18613" y="18109"/>
                  </a:lnTo>
                  <a:lnTo>
                    <a:pt x="22735" y="22604"/>
                  </a:lnTo>
                  <a:lnTo>
                    <a:pt x="22735" y="27163"/>
                  </a:lnTo>
                  <a:lnTo>
                    <a:pt x="20674" y="29411"/>
                  </a:lnTo>
                  <a:close/>
                </a:path>
              </a:pathLst>
            </a:custGeom>
            <a:solidFill>
              <a:srgbClr val="A6A6A6"/>
            </a:solidFill>
            <a:ln w="6245" cap="flat">
              <a:noFill/>
              <a:prstDash val="solid"/>
              <a:miter/>
            </a:ln>
          </p:spPr>
          <p:txBody>
            <a:bodyPr rtlCol="0" anchor="ctr"/>
            <a:lstStyle/>
            <a:p>
              <a:endParaRPr lang="en-US" noProof="0" dirty="0"/>
            </a:p>
          </p:txBody>
        </p:sp>
        <p:sp>
          <p:nvSpPr>
            <p:cNvPr id="4926" name="Serbest Form 4925">
              <a:extLst>
                <a:ext uri="{FF2B5EF4-FFF2-40B4-BE49-F238E27FC236}">
                  <a16:creationId xmlns:a16="http://schemas.microsoft.com/office/drawing/2014/main" id="{66BACCD9-128F-2448-8F76-309FC0D90B5D}"/>
                </a:ext>
              </a:extLst>
            </p:cNvPr>
            <p:cNvSpPr/>
            <p:nvPr/>
          </p:nvSpPr>
          <p:spPr>
            <a:xfrm>
              <a:off x="4193025" y="2364080"/>
              <a:ext cx="101432" cy="126822"/>
            </a:xfrm>
            <a:custGeom>
              <a:avLst/>
              <a:gdLst>
                <a:gd name="connsiteX0" fmla="*/ 20674 w 101432"/>
                <a:gd name="connsiteY0" fmla="*/ 29411 h 126822"/>
                <a:gd name="connsiteX1" fmla="*/ 10306 w 101432"/>
                <a:gd name="connsiteY1" fmla="*/ 29411 h 126822"/>
                <a:gd name="connsiteX2" fmla="*/ 6183 w 101432"/>
                <a:gd name="connsiteY2" fmla="*/ 31659 h 126822"/>
                <a:gd name="connsiteX3" fmla="*/ 4122 w 101432"/>
                <a:gd name="connsiteY3" fmla="*/ 33969 h 126822"/>
                <a:gd name="connsiteX4" fmla="*/ 4122 w 101432"/>
                <a:gd name="connsiteY4" fmla="*/ 49767 h 126822"/>
                <a:gd name="connsiteX5" fmla="*/ 2061 w 101432"/>
                <a:gd name="connsiteY5" fmla="*/ 52078 h 126822"/>
                <a:gd name="connsiteX6" fmla="*/ 0 w 101432"/>
                <a:gd name="connsiteY6" fmla="*/ 56574 h 126822"/>
                <a:gd name="connsiteX7" fmla="*/ 0 w 101432"/>
                <a:gd name="connsiteY7" fmla="*/ 61132 h 126822"/>
                <a:gd name="connsiteX8" fmla="*/ 2061 w 101432"/>
                <a:gd name="connsiteY8" fmla="*/ 63380 h 126822"/>
                <a:gd name="connsiteX9" fmla="*/ 2061 w 101432"/>
                <a:gd name="connsiteY9" fmla="*/ 65628 h 126822"/>
                <a:gd name="connsiteX10" fmla="*/ 4122 w 101432"/>
                <a:gd name="connsiteY10" fmla="*/ 65628 h 126822"/>
                <a:gd name="connsiteX11" fmla="*/ 4122 w 101432"/>
                <a:gd name="connsiteY11" fmla="*/ 70187 h 126822"/>
                <a:gd name="connsiteX12" fmla="*/ 6183 w 101432"/>
                <a:gd name="connsiteY12" fmla="*/ 74682 h 126822"/>
                <a:gd name="connsiteX13" fmla="*/ 8244 w 101432"/>
                <a:gd name="connsiteY13" fmla="*/ 76993 h 126822"/>
                <a:gd name="connsiteX14" fmla="*/ 10306 w 101432"/>
                <a:gd name="connsiteY14" fmla="*/ 81489 h 126822"/>
                <a:gd name="connsiteX15" fmla="*/ 14490 w 101432"/>
                <a:gd name="connsiteY15" fmla="*/ 81489 h 126822"/>
                <a:gd name="connsiteX16" fmla="*/ 14490 w 101432"/>
                <a:gd name="connsiteY16" fmla="*/ 79241 h 126822"/>
                <a:gd name="connsiteX17" fmla="*/ 18613 w 101432"/>
                <a:gd name="connsiteY17" fmla="*/ 74682 h 126822"/>
                <a:gd name="connsiteX18" fmla="*/ 18613 w 101432"/>
                <a:gd name="connsiteY18" fmla="*/ 81489 h 126822"/>
                <a:gd name="connsiteX19" fmla="*/ 16551 w 101432"/>
                <a:gd name="connsiteY19" fmla="*/ 83737 h 126822"/>
                <a:gd name="connsiteX20" fmla="*/ 16551 w 101432"/>
                <a:gd name="connsiteY20" fmla="*/ 92853 h 126822"/>
                <a:gd name="connsiteX21" fmla="*/ 18613 w 101432"/>
                <a:gd name="connsiteY21" fmla="*/ 97349 h 126822"/>
                <a:gd name="connsiteX22" fmla="*/ 24858 w 101432"/>
                <a:gd name="connsiteY22" fmla="*/ 104156 h 126822"/>
                <a:gd name="connsiteX23" fmla="*/ 26920 w 101432"/>
                <a:gd name="connsiteY23" fmla="*/ 110962 h 126822"/>
                <a:gd name="connsiteX24" fmla="*/ 28981 w 101432"/>
                <a:gd name="connsiteY24" fmla="*/ 115458 h 126822"/>
                <a:gd name="connsiteX25" fmla="*/ 31042 w 101432"/>
                <a:gd name="connsiteY25" fmla="*/ 117768 h 126822"/>
                <a:gd name="connsiteX26" fmla="*/ 31042 w 101432"/>
                <a:gd name="connsiteY26" fmla="*/ 120016 h 126822"/>
                <a:gd name="connsiteX27" fmla="*/ 35164 w 101432"/>
                <a:gd name="connsiteY27" fmla="*/ 122264 h 126822"/>
                <a:gd name="connsiteX28" fmla="*/ 37288 w 101432"/>
                <a:gd name="connsiteY28" fmla="*/ 122264 h 126822"/>
                <a:gd name="connsiteX29" fmla="*/ 45532 w 101432"/>
                <a:gd name="connsiteY29" fmla="*/ 126823 h 126822"/>
                <a:gd name="connsiteX30" fmla="*/ 51778 w 101432"/>
                <a:gd name="connsiteY30" fmla="*/ 126823 h 126822"/>
                <a:gd name="connsiteX31" fmla="*/ 53839 w 101432"/>
                <a:gd name="connsiteY31" fmla="*/ 124512 h 126822"/>
                <a:gd name="connsiteX32" fmla="*/ 51778 w 101432"/>
                <a:gd name="connsiteY32" fmla="*/ 122264 h 126822"/>
                <a:gd name="connsiteX33" fmla="*/ 51778 w 101432"/>
                <a:gd name="connsiteY33" fmla="*/ 120016 h 126822"/>
                <a:gd name="connsiteX34" fmla="*/ 47593 w 101432"/>
                <a:gd name="connsiteY34" fmla="*/ 115458 h 126822"/>
                <a:gd name="connsiteX35" fmla="*/ 47593 w 101432"/>
                <a:gd name="connsiteY35" fmla="*/ 106404 h 126822"/>
                <a:gd name="connsiteX36" fmla="*/ 51778 w 101432"/>
                <a:gd name="connsiteY36" fmla="*/ 104156 h 126822"/>
                <a:gd name="connsiteX37" fmla="*/ 53839 w 101432"/>
                <a:gd name="connsiteY37" fmla="*/ 104156 h 126822"/>
                <a:gd name="connsiteX38" fmla="*/ 53839 w 101432"/>
                <a:gd name="connsiteY38" fmla="*/ 108652 h 126822"/>
                <a:gd name="connsiteX39" fmla="*/ 62084 w 101432"/>
                <a:gd name="connsiteY39" fmla="*/ 108652 h 126822"/>
                <a:gd name="connsiteX40" fmla="*/ 66268 w 101432"/>
                <a:gd name="connsiteY40" fmla="*/ 106404 h 126822"/>
                <a:gd name="connsiteX41" fmla="*/ 68329 w 101432"/>
                <a:gd name="connsiteY41" fmla="*/ 104156 h 126822"/>
                <a:gd name="connsiteX42" fmla="*/ 72452 w 101432"/>
                <a:gd name="connsiteY42" fmla="*/ 101908 h 126822"/>
                <a:gd name="connsiteX43" fmla="*/ 74513 w 101432"/>
                <a:gd name="connsiteY43" fmla="*/ 101908 h 126822"/>
                <a:gd name="connsiteX44" fmla="*/ 76574 w 101432"/>
                <a:gd name="connsiteY44" fmla="*/ 106404 h 126822"/>
                <a:gd name="connsiteX45" fmla="*/ 78698 w 101432"/>
                <a:gd name="connsiteY45" fmla="*/ 108652 h 126822"/>
                <a:gd name="connsiteX46" fmla="*/ 84881 w 101432"/>
                <a:gd name="connsiteY46" fmla="*/ 110962 h 126822"/>
                <a:gd name="connsiteX47" fmla="*/ 86942 w 101432"/>
                <a:gd name="connsiteY47" fmla="*/ 106404 h 126822"/>
                <a:gd name="connsiteX48" fmla="*/ 89003 w 101432"/>
                <a:gd name="connsiteY48" fmla="*/ 104156 h 126822"/>
                <a:gd name="connsiteX49" fmla="*/ 89003 w 101432"/>
                <a:gd name="connsiteY49" fmla="*/ 99597 h 126822"/>
                <a:gd name="connsiteX50" fmla="*/ 91127 w 101432"/>
                <a:gd name="connsiteY50" fmla="*/ 99597 h 126822"/>
                <a:gd name="connsiteX51" fmla="*/ 95249 w 101432"/>
                <a:gd name="connsiteY51" fmla="*/ 97349 h 126822"/>
                <a:gd name="connsiteX52" fmla="*/ 93188 w 101432"/>
                <a:gd name="connsiteY52" fmla="*/ 83737 h 126822"/>
                <a:gd name="connsiteX53" fmla="*/ 99371 w 101432"/>
                <a:gd name="connsiteY53" fmla="*/ 76993 h 126822"/>
                <a:gd name="connsiteX54" fmla="*/ 99371 w 101432"/>
                <a:gd name="connsiteY54" fmla="*/ 74682 h 126822"/>
                <a:gd name="connsiteX55" fmla="*/ 97310 w 101432"/>
                <a:gd name="connsiteY55" fmla="*/ 70187 h 126822"/>
                <a:gd name="connsiteX56" fmla="*/ 91127 w 101432"/>
                <a:gd name="connsiteY56" fmla="*/ 63380 h 126822"/>
                <a:gd name="connsiteX57" fmla="*/ 89003 w 101432"/>
                <a:gd name="connsiteY57" fmla="*/ 58884 h 126822"/>
                <a:gd name="connsiteX58" fmla="*/ 89003 w 101432"/>
                <a:gd name="connsiteY58" fmla="*/ 54326 h 126822"/>
                <a:gd name="connsiteX59" fmla="*/ 86942 w 101432"/>
                <a:gd name="connsiteY59" fmla="*/ 47520 h 126822"/>
                <a:gd name="connsiteX60" fmla="*/ 86942 w 101432"/>
                <a:gd name="connsiteY60" fmla="*/ 36217 h 126822"/>
                <a:gd name="connsiteX61" fmla="*/ 89003 w 101432"/>
                <a:gd name="connsiteY61" fmla="*/ 29411 h 126822"/>
                <a:gd name="connsiteX62" fmla="*/ 91127 w 101432"/>
                <a:gd name="connsiteY62" fmla="*/ 24915 h 126822"/>
                <a:gd name="connsiteX63" fmla="*/ 95249 w 101432"/>
                <a:gd name="connsiteY63" fmla="*/ 22604 h 126822"/>
                <a:gd name="connsiteX64" fmla="*/ 97310 w 101432"/>
                <a:gd name="connsiteY64" fmla="*/ 20357 h 126822"/>
                <a:gd name="connsiteX65" fmla="*/ 99371 w 101432"/>
                <a:gd name="connsiteY65" fmla="*/ 20357 h 126822"/>
                <a:gd name="connsiteX66" fmla="*/ 99371 w 101432"/>
                <a:gd name="connsiteY66" fmla="*/ 11302 h 126822"/>
                <a:gd name="connsiteX67" fmla="*/ 101433 w 101432"/>
                <a:gd name="connsiteY67" fmla="*/ 4496 h 126822"/>
                <a:gd name="connsiteX68" fmla="*/ 99371 w 101432"/>
                <a:gd name="connsiteY68" fmla="*/ 4496 h 126822"/>
                <a:gd name="connsiteX69" fmla="*/ 97310 w 101432"/>
                <a:gd name="connsiteY69" fmla="*/ 2248 h 126822"/>
                <a:gd name="connsiteX70" fmla="*/ 93188 w 101432"/>
                <a:gd name="connsiteY70" fmla="*/ 2248 h 126822"/>
                <a:gd name="connsiteX71" fmla="*/ 86942 w 101432"/>
                <a:gd name="connsiteY71" fmla="*/ 0 h 126822"/>
                <a:gd name="connsiteX72" fmla="*/ 72452 w 101432"/>
                <a:gd name="connsiteY72" fmla="*/ 0 h 126822"/>
                <a:gd name="connsiteX73" fmla="*/ 70391 w 101432"/>
                <a:gd name="connsiteY73" fmla="*/ 4496 h 126822"/>
                <a:gd name="connsiteX74" fmla="*/ 53839 w 101432"/>
                <a:gd name="connsiteY74" fmla="*/ 2248 h 126822"/>
                <a:gd name="connsiteX75" fmla="*/ 53839 w 101432"/>
                <a:gd name="connsiteY75" fmla="*/ 6744 h 126822"/>
                <a:gd name="connsiteX76" fmla="*/ 33103 w 101432"/>
                <a:gd name="connsiteY76" fmla="*/ 0 h 126822"/>
                <a:gd name="connsiteX77" fmla="*/ 24858 w 101432"/>
                <a:gd name="connsiteY77" fmla="*/ 2248 h 126822"/>
                <a:gd name="connsiteX78" fmla="*/ 22735 w 101432"/>
                <a:gd name="connsiteY78" fmla="*/ 6744 h 126822"/>
                <a:gd name="connsiteX79" fmla="*/ 20674 w 101432"/>
                <a:gd name="connsiteY79" fmla="*/ 9054 h 126822"/>
                <a:gd name="connsiteX80" fmla="*/ 18613 w 101432"/>
                <a:gd name="connsiteY80" fmla="*/ 13550 h 126822"/>
                <a:gd name="connsiteX81" fmla="*/ 18613 w 101432"/>
                <a:gd name="connsiteY81" fmla="*/ 18109 h 126822"/>
                <a:gd name="connsiteX82" fmla="*/ 22735 w 101432"/>
                <a:gd name="connsiteY82" fmla="*/ 22604 h 126822"/>
                <a:gd name="connsiteX83" fmla="*/ 22735 w 101432"/>
                <a:gd name="connsiteY83" fmla="*/ 27163 h 126822"/>
                <a:gd name="connsiteX84" fmla="*/ 20674 w 101432"/>
                <a:gd name="connsiteY84" fmla="*/ 29411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1432" h="126822">
                  <a:moveTo>
                    <a:pt x="20674" y="29411"/>
                  </a:moveTo>
                  <a:lnTo>
                    <a:pt x="10306" y="29411"/>
                  </a:lnTo>
                  <a:lnTo>
                    <a:pt x="6183" y="31659"/>
                  </a:lnTo>
                  <a:lnTo>
                    <a:pt x="4122" y="33969"/>
                  </a:lnTo>
                  <a:lnTo>
                    <a:pt x="4122" y="49767"/>
                  </a:lnTo>
                  <a:lnTo>
                    <a:pt x="2061" y="52078"/>
                  </a:lnTo>
                  <a:lnTo>
                    <a:pt x="0" y="56574"/>
                  </a:lnTo>
                  <a:lnTo>
                    <a:pt x="0" y="61132"/>
                  </a:lnTo>
                  <a:lnTo>
                    <a:pt x="2061" y="63380"/>
                  </a:lnTo>
                  <a:lnTo>
                    <a:pt x="2061" y="65628"/>
                  </a:lnTo>
                  <a:lnTo>
                    <a:pt x="4122" y="65628"/>
                  </a:lnTo>
                  <a:lnTo>
                    <a:pt x="4122" y="70187"/>
                  </a:lnTo>
                  <a:lnTo>
                    <a:pt x="6183" y="74682"/>
                  </a:lnTo>
                  <a:lnTo>
                    <a:pt x="8244" y="76993"/>
                  </a:lnTo>
                  <a:lnTo>
                    <a:pt x="10306" y="81489"/>
                  </a:lnTo>
                  <a:lnTo>
                    <a:pt x="14490" y="81489"/>
                  </a:lnTo>
                  <a:lnTo>
                    <a:pt x="14490" y="79241"/>
                  </a:lnTo>
                  <a:lnTo>
                    <a:pt x="18613" y="74682"/>
                  </a:lnTo>
                  <a:lnTo>
                    <a:pt x="18613" y="81489"/>
                  </a:lnTo>
                  <a:lnTo>
                    <a:pt x="16551" y="83737"/>
                  </a:lnTo>
                  <a:lnTo>
                    <a:pt x="16551" y="92853"/>
                  </a:lnTo>
                  <a:lnTo>
                    <a:pt x="18613" y="97349"/>
                  </a:lnTo>
                  <a:lnTo>
                    <a:pt x="24858" y="104156"/>
                  </a:lnTo>
                  <a:lnTo>
                    <a:pt x="26920" y="110962"/>
                  </a:lnTo>
                  <a:lnTo>
                    <a:pt x="28981" y="115458"/>
                  </a:lnTo>
                  <a:lnTo>
                    <a:pt x="31042" y="117768"/>
                  </a:lnTo>
                  <a:lnTo>
                    <a:pt x="31042" y="120016"/>
                  </a:lnTo>
                  <a:lnTo>
                    <a:pt x="35164" y="122264"/>
                  </a:lnTo>
                  <a:lnTo>
                    <a:pt x="37288" y="122264"/>
                  </a:lnTo>
                  <a:lnTo>
                    <a:pt x="45532" y="126823"/>
                  </a:lnTo>
                  <a:lnTo>
                    <a:pt x="51778" y="126823"/>
                  </a:lnTo>
                  <a:lnTo>
                    <a:pt x="53839" y="124512"/>
                  </a:lnTo>
                  <a:lnTo>
                    <a:pt x="51778" y="122264"/>
                  </a:lnTo>
                  <a:lnTo>
                    <a:pt x="51778" y="120016"/>
                  </a:lnTo>
                  <a:lnTo>
                    <a:pt x="47593" y="115458"/>
                  </a:lnTo>
                  <a:lnTo>
                    <a:pt x="47593" y="106404"/>
                  </a:lnTo>
                  <a:lnTo>
                    <a:pt x="51778" y="104156"/>
                  </a:lnTo>
                  <a:lnTo>
                    <a:pt x="53839" y="104156"/>
                  </a:lnTo>
                  <a:lnTo>
                    <a:pt x="53839" y="108652"/>
                  </a:lnTo>
                  <a:lnTo>
                    <a:pt x="62084" y="108652"/>
                  </a:lnTo>
                  <a:lnTo>
                    <a:pt x="66268" y="106404"/>
                  </a:lnTo>
                  <a:lnTo>
                    <a:pt x="68329" y="104156"/>
                  </a:lnTo>
                  <a:lnTo>
                    <a:pt x="72452" y="101908"/>
                  </a:lnTo>
                  <a:lnTo>
                    <a:pt x="74513" y="101908"/>
                  </a:lnTo>
                  <a:lnTo>
                    <a:pt x="76574" y="106404"/>
                  </a:lnTo>
                  <a:lnTo>
                    <a:pt x="78698" y="108652"/>
                  </a:lnTo>
                  <a:lnTo>
                    <a:pt x="84881" y="110962"/>
                  </a:lnTo>
                  <a:lnTo>
                    <a:pt x="86942" y="106404"/>
                  </a:lnTo>
                  <a:lnTo>
                    <a:pt x="89003" y="104156"/>
                  </a:lnTo>
                  <a:lnTo>
                    <a:pt x="89003" y="99597"/>
                  </a:lnTo>
                  <a:lnTo>
                    <a:pt x="91127" y="99597"/>
                  </a:lnTo>
                  <a:lnTo>
                    <a:pt x="95249" y="97349"/>
                  </a:lnTo>
                  <a:lnTo>
                    <a:pt x="93188" y="83737"/>
                  </a:lnTo>
                  <a:lnTo>
                    <a:pt x="99371" y="76993"/>
                  </a:lnTo>
                  <a:lnTo>
                    <a:pt x="99371" y="74682"/>
                  </a:lnTo>
                  <a:lnTo>
                    <a:pt x="97310" y="70187"/>
                  </a:lnTo>
                  <a:lnTo>
                    <a:pt x="91127" y="63380"/>
                  </a:lnTo>
                  <a:lnTo>
                    <a:pt x="89003" y="58884"/>
                  </a:lnTo>
                  <a:lnTo>
                    <a:pt x="89003" y="54326"/>
                  </a:lnTo>
                  <a:lnTo>
                    <a:pt x="86942" y="47520"/>
                  </a:lnTo>
                  <a:lnTo>
                    <a:pt x="86942" y="36217"/>
                  </a:lnTo>
                  <a:lnTo>
                    <a:pt x="89003" y="29411"/>
                  </a:lnTo>
                  <a:lnTo>
                    <a:pt x="91127" y="24915"/>
                  </a:lnTo>
                  <a:lnTo>
                    <a:pt x="95249" y="22604"/>
                  </a:lnTo>
                  <a:lnTo>
                    <a:pt x="97310" y="20357"/>
                  </a:lnTo>
                  <a:lnTo>
                    <a:pt x="99371" y="20357"/>
                  </a:lnTo>
                  <a:lnTo>
                    <a:pt x="99371" y="11302"/>
                  </a:lnTo>
                  <a:lnTo>
                    <a:pt x="101433" y="4496"/>
                  </a:lnTo>
                  <a:lnTo>
                    <a:pt x="99371" y="4496"/>
                  </a:lnTo>
                  <a:lnTo>
                    <a:pt x="97310" y="2248"/>
                  </a:lnTo>
                  <a:lnTo>
                    <a:pt x="93188" y="2248"/>
                  </a:lnTo>
                  <a:lnTo>
                    <a:pt x="86942" y="0"/>
                  </a:lnTo>
                  <a:lnTo>
                    <a:pt x="72452" y="0"/>
                  </a:lnTo>
                  <a:lnTo>
                    <a:pt x="70391" y="4496"/>
                  </a:lnTo>
                  <a:lnTo>
                    <a:pt x="53839" y="2248"/>
                  </a:lnTo>
                  <a:lnTo>
                    <a:pt x="53839" y="6744"/>
                  </a:lnTo>
                  <a:lnTo>
                    <a:pt x="33103" y="0"/>
                  </a:lnTo>
                  <a:lnTo>
                    <a:pt x="24858" y="2248"/>
                  </a:lnTo>
                  <a:lnTo>
                    <a:pt x="22735" y="6744"/>
                  </a:lnTo>
                  <a:lnTo>
                    <a:pt x="20674" y="9054"/>
                  </a:lnTo>
                  <a:lnTo>
                    <a:pt x="18613" y="13550"/>
                  </a:lnTo>
                  <a:lnTo>
                    <a:pt x="18613" y="18109"/>
                  </a:lnTo>
                  <a:lnTo>
                    <a:pt x="22735" y="22604"/>
                  </a:lnTo>
                  <a:lnTo>
                    <a:pt x="22735" y="27163"/>
                  </a:lnTo>
                  <a:lnTo>
                    <a:pt x="20674" y="29411"/>
                  </a:lnTo>
                  <a:close/>
                </a:path>
              </a:pathLst>
            </a:custGeom>
            <a:noFill/>
            <a:ln w="1561" cap="flat">
              <a:solidFill>
                <a:srgbClr val="FFFFFF"/>
              </a:solidFill>
              <a:prstDash val="solid"/>
              <a:round/>
            </a:ln>
          </p:spPr>
          <p:txBody>
            <a:bodyPr rtlCol="0" anchor="ctr"/>
            <a:lstStyle/>
            <a:p>
              <a:endParaRPr lang="en-US" noProof="0" dirty="0"/>
            </a:p>
          </p:txBody>
        </p:sp>
        <p:sp>
          <p:nvSpPr>
            <p:cNvPr id="4927" name="Serbest Form 4926">
              <a:extLst>
                <a:ext uri="{FF2B5EF4-FFF2-40B4-BE49-F238E27FC236}">
                  <a16:creationId xmlns:a16="http://schemas.microsoft.com/office/drawing/2014/main" id="{534368E6-F817-8E42-B67F-B3A92862B2B3}"/>
                </a:ext>
              </a:extLst>
            </p:cNvPr>
            <p:cNvSpPr/>
            <p:nvPr/>
          </p:nvSpPr>
          <p:spPr>
            <a:xfrm>
              <a:off x="6222677" y="1831375"/>
              <a:ext cx="418597" cy="608761"/>
            </a:xfrm>
            <a:custGeom>
              <a:avLst/>
              <a:gdLst>
                <a:gd name="connsiteX0" fmla="*/ 321474 w 418597"/>
                <a:gd name="connsiteY0" fmla="*/ 9242 h 608761"/>
                <a:gd name="connsiteX1" fmla="*/ 321474 w 418597"/>
                <a:gd name="connsiteY1" fmla="*/ 18483 h 608761"/>
                <a:gd name="connsiteX2" fmla="*/ 319350 w 418597"/>
                <a:gd name="connsiteY2" fmla="*/ 23104 h 608761"/>
                <a:gd name="connsiteX3" fmla="*/ 317165 w 418597"/>
                <a:gd name="connsiteY3" fmla="*/ 25415 h 608761"/>
                <a:gd name="connsiteX4" fmla="*/ 310669 w 418597"/>
                <a:gd name="connsiteY4" fmla="*/ 25415 h 608761"/>
                <a:gd name="connsiteX5" fmla="*/ 308545 w 418597"/>
                <a:gd name="connsiteY5" fmla="*/ 27725 h 608761"/>
                <a:gd name="connsiteX6" fmla="*/ 304236 w 418597"/>
                <a:gd name="connsiteY6" fmla="*/ 27725 h 608761"/>
                <a:gd name="connsiteX7" fmla="*/ 299926 w 418597"/>
                <a:gd name="connsiteY7" fmla="*/ 32283 h 608761"/>
                <a:gd name="connsiteX8" fmla="*/ 295616 w 418597"/>
                <a:gd name="connsiteY8" fmla="*/ 41525 h 608761"/>
                <a:gd name="connsiteX9" fmla="*/ 293430 w 418597"/>
                <a:gd name="connsiteY9" fmla="*/ 43835 h 608761"/>
                <a:gd name="connsiteX10" fmla="*/ 286934 w 418597"/>
                <a:gd name="connsiteY10" fmla="*/ 43835 h 608761"/>
                <a:gd name="connsiteX11" fmla="*/ 284811 w 418597"/>
                <a:gd name="connsiteY11" fmla="*/ 41525 h 608761"/>
                <a:gd name="connsiteX12" fmla="*/ 282625 w 418597"/>
                <a:gd name="connsiteY12" fmla="*/ 36904 h 608761"/>
                <a:gd name="connsiteX13" fmla="*/ 280501 w 418597"/>
                <a:gd name="connsiteY13" fmla="*/ 34594 h 608761"/>
                <a:gd name="connsiteX14" fmla="*/ 237342 w 418597"/>
                <a:gd name="connsiteY14" fmla="*/ 32283 h 608761"/>
                <a:gd name="connsiteX15" fmla="*/ 237342 w 418597"/>
                <a:gd name="connsiteY15" fmla="*/ 27725 h 608761"/>
                <a:gd name="connsiteX16" fmla="*/ 235156 w 418597"/>
                <a:gd name="connsiteY16" fmla="*/ 27725 h 608761"/>
                <a:gd name="connsiteX17" fmla="*/ 228723 w 418597"/>
                <a:gd name="connsiteY17" fmla="*/ 34594 h 608761"/>
                <a:gd name="connsiteX18" fmla="*/ 75513 w 418597"/>
                <a:gd name="connsiteY18" fmla="*/ 32283 h 608761"/>
                <a:gd name="connsiteX19" fmla="*/ 75513 w 418597"/>
                <a:gd name="connsiteY19" fmla="*/ 94539 h 608761"/>
                <a:gd name="connsiteX20" fmla="*/ 49592 w 418597"/>
                <a:gd name="connsiteY20" fmla="*/ 94539 h 608761"/>
                <a:gd name="connsiteX21" fmla="*/ 51778 w 418597"/>
                <a:gd name="connsiteY21" fmla="*/ 230604 h 608761"/>
                <a:gd name="connsiteX22" fmla="*/ 47469 w 418597"/>
                <a:gd name="connsiteY22" fmla="*/ 230604 h 608761"/>
                <a:gd name="connsiteX23" fmla="*/ 43097 w 418597"/>
                <a:gd name="connsiteY23" fmla="*/ 228293 h 608761"/>
                <a:gd name="connsiteX24" fmla="*/ 28044 w 418597"/>
                <a:gd name="connsiteY24" fmla="*/ 228293 h 608761"/>
                <a:gd name="connsiteX25" fmla="*/ 23735 w 418597"/>
                <a:gd name="connsiteY25" fmla="*/ 232914 h 608761"/>
                <a:gd name="connsiteX26" fmla="*/ 25858 w 418597"/>
                <a:gd name="connsiteY26" fmla="*/ 235225 h 608761"/>
                <a:gd name="connsiteX27" fmla="*/ 25858 w 418597"/>
                <a:gd name="connsiteY27" fmla="*/ 239845 h 608761"/>
                <a:gd name="connsiteX28" fmla="*/ 28044 w 418597"/>
                <a:gd name="connsiteY28" fmla="*/ 242156 h 608761"/>
                <a:gd name="connsiteX29" fmla="*/ 28044 w 418597"/>
                <a:gd name="connsiteY29" fmla="*/ 244466 h 608761"/>
                <a:gd name="connsiteX30" fmla="*/ 25858 w 418597"/>
                <a:gd name="connsiteY30" fmla="*/ 246777 h 608761"/>
                <a:gd name="connsiteX31" fmla="*/ 21548 w 418597"/>
                <a:gd name="connsiteY31" fmla="*/ 249024 h 608761"/>
                <a:gd name="connsiteX32" fmla="*/ 17239 w 418597"/>
                <a:gd name="connsiteY32" fmla="*/ 253645 h 608761"/>
                <a:gd name="connsiteX33" fmla="*/ 17239 w 418597"/>
                <a:gd name="connsiteY33" fmla="*/ 260577 h 608761"/>
                <a:gd name="connsiteX34" fmla="*/ 12929 w 418597"/>
                <a:gd name="connsiteY34" fmla="*/ 260577 h 608761"/>
                <a:gd name="connsiteX35" fmla="*/ 15053 w 418597"/>
                <a:gd name="connsiteY35" fmla="*/ 269818 h 608761"/>
                <a:gd name="connsiteX36" fmla="*/ 17239 w 418597"/>
                <a:gd name="connsiteY36" fmla="*/ 276749 h 608761"/>
                <a:gd name="connsiteX37" fmla="*/ 10743 w 418597"/>
                <a:gd name="connsiteY37" fmla="*/ 281370 h 608761"/>
                <a:gd name="connsiteX38" fmla="*/ 4310 w 418597"/>
                <a:gd name="connsiteY38" fmla="*/ 288239 h 608761"/>
                <a:gd name="connsiteX39" fmla="*/ 6433 w 418597"/>
                <a:gd name="connsiteY39" fmla="*/ 290549 h 608761"/>
                <a:gd name="connsiteX40" fmla="*/ 10743 w 418597"/>
                <a:gd name="connsiteY40" fmla="*/ 299791 h 608761"/>
                <a:gd name="connsiteX41" fmla="*/ 10743 w 418597"/>
                <a:gd name="connsiteY41" fmla="*/ 304412 h 608761"/>
                <a:gd name="connsiteX42" fmla="*/ 6433 w 418597"/>
                <a:gd name="connsiteY42" fmla="*/ 309033 h 608761"/>
                <a:gd name="connsiteX43" fmla="*/ 2124 w 418597"/>
                <a:gd name="connsiteY43" fmla="*/ 311343 h 608761"/>
                <a:gd name="connsiteX44" fmla="*/ 0 w 418597"/>
                <a:gd name="connsiteY44" fmla="*/ 315901 h 608761"/>
                <a:gd name="connsiteX45" fmla="*/ 0 w 418597"/>
                <a:gd name="connsiteY45" fmla="*/ 322833 h 608761"/>
                <a:gd name="connsiteX46" fmla="*/ 2124 w 418597"/>
                <a:gd name="connsiteY46" fmla="*/ 325143 h 608761"/>
                <a:gd name="connsiteX47" fmla="*/ 6433 w 418597"/>
                <a:gd name="connsiteY47" fmla="*/ 325143 h 608761"/>
                <a:gd name="connsiteX48" fmla="*/ 8619 w 418597"/>
                <a:gd name="connsiteY48" fmla="*/ 322833 h 608761"/>
                <a:gd name="connsiteX49" fmla="*/ 12929 w 418597"/>
                <a:gd name="connsiteY49" fmla="*/ 322833 h 608761"/>
                <a:gd name="connsiteX50" fmla="*/ 15053 w 418597"/>
                <a:gd name="connsiteY50" fmla="*/ 325143 h 608761"/>
                <a:gd name="connsiteX51" fmla="*/ 15053 w 418597"/>
                <a:gd name="connsiteY51" fmla="*/ 341316 h 608761"/>
                <a:gd name="connsiteX52" fmla="*/ 21548 w 418597"/>
                <a:gd name="connsiteY52" fmla="*/ 345874 h 608761"/>
                <a:gd name="connsiteX53" fmla="*/ 15053 w 418597"/>
                <a:gd name="connsiteY53" fmla="*/ 348185 h 608761"/>
                <a:gd name="connsiteX54" fmla="*/ 17239 w 418597"/>
                <a:gd name="connsiteY54" fmla="*/ 357426 h 608761"/>
                <a:gd name="connsiteX55" fmla="*/ 19425 w 418597"/>
                <a:gd name="connsiteY55" fmla="*/ 357426 h 608761"/>
                <a:gd name="connsiteX56" fmla="*/ 23735 w 418597"/>
                <a:gd name="connsiteY56" fmla="*/ 359737 h 608761"/>
                <a:gd name="connsiteX57" fmla="*/ 28044 w 418597"/>
                <a:gd name="connsiteY57" fmla="*/ 366668 h 608761"/>
                <a:gd name="connsiteX58" fmla="*/ 30168 w 418597"/>
                <a:gd name="connsiteY58" fmla="*/ 368978 h 608761"/>
                <a:gd name="connsiteX59" fmla="*/ 30168 w 418597"/>
                <a:gd name="connsiteY59" fmla="*/ 371289 h 608761"/>
                <a:gd name="connsiteX60" fmla="*/ 25858 w 418597"/>
                <a:gd name="connsiteY60" fmla="*/ 371289 h 608761"/>
                <a:gd name="connsiteX61" fmla="*/ 25858 w 418597"/>
                <a:gd name="connsiteY61" fmla="*/ 380468 h 608761"/>
                <a:gd name="connsiteX62" fmla="*/ 36663 w 418597"/>
                <a:gd name="connsiteY62" fmla="*/ 392020 h 608761"/>
                <a:gd name="connsiteX63" fmla="*/ 38787 w 418597"/>
                <a:gd name="connsiteY63" fmla="*/ 396641 h 608761"/>
                <a:gd name="connsiteX64" fmla="*/ 43097 w 418597"/>
                <a:gd name="connsiteY64" fmla="*/ 401262 h 608761"/>
                <a:gd name="connsiteX65" fmla="*/ 45282 w 418597"/>
                <a:gd name="connsiteY65" fmla="*/ 408193 h 608761"/>
                <a:gd name="connsiteX66" fmla="*/ 47469 w 418597"/>
                <a:gd name="connsiteY66" fmla="*/ 412751 h 608761"/>
                <a:gd name="connsiteX67" fmla="*/ 47469 w 418597"/>
                <a:gd name="connsiteY67" fmla="*/ 424303 h 608761"/>
                <a:gd name="connsiteX68" fmla="*/ 45282 w 418597"/>
                <a:gd name="connsiteY68" fmla="*/ 426614 h 608761"/>
                <a:gd name="connsiteX69" fmla="*/ 43097 w 418597"/>
                <a:gd name="connsiteY69" fmla="*/ 431234 h 608761"/>
                <a:gd name="connsiteX70" fmla="*/ 40973 w 418597"/>
                <a:gd name="connsiteY70" fmla="*/ 433545 h 608761"/>
                <a:gd name="connsiteX71" fmla="*/ 40973 w 418597"/>
                <a:gd name="connsiteY71" fmla="*/ 435855 h 608761"/>
                <a:gd name="connsiteX72" fmla="*/ 43097 w 418597"/>
                <a:gd name="connsiteY72" fmla="*/ 438166 h 608761"/>
                <a:gd name="connsiteX73" fmla="*/ 45282 w 418597"/>
                <a:gd name="connsiteY73" fmla="*/ 438166 h 608761"/>
                <a:gd name="connsiteX74" fmla="*/ 43097 w 418597"/>
                <a:gd name="connsiteY74" fmla="*/ 445035 h 608761"/>
                <a:gd name="connsiteX75" fmla="*/ 60398 w 418597"/>
                <a:gd name="connsiteY75" fmla="*/ 447345 h 608761"/>
                <a:gd name="connsiteX76" fmla="*/ 60398 w 418597"/>
                <a:gd name="connsiteY76" fmla="*/ 458897 h 608761"/>
                <a:gd name="connsiteX77" fmla="*/ 69017 w 418597"/>
                <a:gd name="connsiteY77" fmla="*/ 463518 h 608761"/>
                <a:gd name="connsiteX78" fmla="*/ 79822 w 418597"/>
                <a:gd name="connsiteY78" fmla="*/ 463518 h 608761"/>
                <a:gd name="connsiteX79" fmla="*/ 79822 w 418597"/>
                <a:gd name="connsiteY79" fmla="*/ 470387 h 608761"/>
                <a:gd name="connsiteX80" fmla="*/ 81946 w 418597"/>
                <a:gd name="connsiteY80" fmla="*/ 470387 h 608761"/>
                <a:gd name="connsiteX81" fmla="*/ 86255 w 418597"/>
                <a:gd name="connsiteY81" fmla="*/ 472697 h 608761"/>
                <a:gd name="connsiteX82" fmla="*/ 90627 w 418597"/>
                <a:gd name="connsiteY82" fmla="*/ 477318 h 608761"/>
                <a:gd name="connsiteX83" fmla="*/ 90627 w 418597"/>
                <a:gd name="connsiteY83" fmla="*/ 479628 h 608761"/>
                <a:gd name="connsiteX84" fmla="*/ 88441 w 418597"/>
                <a:gd name="connsiteY84" fmla="*/ 479628 h 608761"/>
                <a:gd name="connsiteX85" fmla="*/ 88441 w 418597"/>
                <a:gd name="connsiteY85" fmla="*/ 481938 h 608761"/>
                <a:gd name="connsiteX86" fmla="*/ 86255 w 418597"/>
                <a:gd name="connsiteY86" fmla="*/ 481938 h 608761"/>
                <a:gd name="connsiteX87" fmla="*/ 86255 w 418597"/>
                <a:gd name="connsiteY87" fmla="*/ 484249 h 608761"/>
                <a:gd name="connsiteX88" fmla="*/ 90627 w 418597"/>
                <a:gd name="connsiteY88" fmla="*/ 488870 h 608761"/>
                <a:gd name="connsiteX89" fmla="*/ 94937 w 418597"/>
                <a:gd name="connsiteY89" fmla="*/ 491180 h 608761"/>
                <a:gd name="connsiteX90" fmla="*/ 97061 w 418597"/>
                <a:gd name="connsiteY90" fmla="*/ 491180 h 608761"/>
                <a:gd name="connsiteX91" fmla="*/ 101370 w 418597"/>
                <a:gd name="connsiteY91" fmla="*/ 493491 h 608761"/>
                <a:gd name="connsiteX92" fmla="*/ 105680 w 418597"/>
                <a:gd name="connsiteY92" fmla="*/ 498111 h 608761"/>
                <a:gd name="connsiteX93" fmla="*/ 107866 w 418597"/>
                <a:gd name="connsiteY93" fmla="*/ 502732 h 608761"/>
                <a:gd name="connsiteX94" fmla="*/ 110052 w 418597"/>
                <a:gd name="connsiteY94" fmla="*/ 505043 h 608761"/>
                <a:gd name="connsiteX95" fmla="*/ 110052 w 418597"/>
                <a:gd name="connsiteY95" fmla="*/ 507291 h 608761"/>
                <a:gd name="connsiteX96" fmla="*/ 116485 w 418597"/>
                <a:gd name="connsiteY96" fmla="*/ 507291 h 608761"/>
                <a:gd name="connsiteX97" fmla="*/ 118671 w 418597"/>
                <a:gd name="connsiteY97" fmla="*/ 509601 h 608761"/>
                <a:gd name="connsiteX98" fmla="*/ 118671 w 418597"/>
                <a:gd name="connsiteY98" fmla="*/ 514222 h 608761"/>
                <a:gd name="connsiteX99" fmla="*/ 114362 w 418597"/>
                <a:gd name="connsiteY99" fmla="*/ 514222 h 608761"/>
                <a:gd name="connsiteX100" fmla="*/ 114362 w 418597"/>
                <a:gd name="connsiteY100" fmla="*/ 516532 h 608761"/>
                <a:gd name="connsiteX101" fmla="*/ 118671 w 418597"/>
                <a:gd name="connsiteY101" fmla="*/ 521153 h 608761"/>
                <a:gd name="connsiteX102" fmla="*/ 118671 w 418597"/>
                <a:gd name="connsiteY102" fmla="*/ 528084 h 608761"/>
                <a:gd name="connsiteX103" fmla="*/ 127290 w 418597"/>
                <a:gd name="connsiteY103" fmla="*/ 530395 h 608761"/>
                <a:gd name="connsiteX104" fmla="*/ 129414 w 418597"/>
                <a:gd name="connsiteY104" fmla="*/ 532705 h 608761"/>
                <a:gd name="connsiteX105" fmla="*/ 133724 w 418597"/>
                <a:gd name="connsiteY105" fmla="*/ 535015 h 608761"/>
                <a:gd name="connsiteX106" fmla="*/ 135910 w 418597"/>
                <a:gd name="connsiteY106" fmla="*/ 537263 h 608761"/>
                <a:gd name="connsiteX107" fmla="*/ 138096 w 418597"/>
                <a:gd name="connsiteY107" fmla="*/ 541884 h 608761"/>
                <a:gd name="connsiteX108" fmla="*/ 138096 w 418597"/>
                <a:gd name="connsiteY108" fmla="*/ 551126 h 608761"/>
                <a:gd name="connsiteX109" fmla="*/ 140219 w 418597"/>
                <a:gd name="connsiteY109" fmla="*/ 555747 h 608761"/>
                <a:gd name="connsiteX110" fmla="*/ 151025 w 418597"/>
                <a:gd name="connsiteY110" fmla="*/ 564988 h 608761"/>
                <a:gd name="connsiteX111" fmla="*/ 151025 w 418597"/>
                <a:gd name="connsiteY111" fmla="*/ 574168 h 608761"/>
                <a:gd name="connsiteX112" fmla="*/ 168263 w 418597"/>
                <a:gd name="connsiteY112" fmla="*/ 583409 h 608761"/>
                <a:gd name="connsiteX113" fmla="*/ 170450 w 418597"/>
                <a:gd name="connsiteY113" fmla="*/ 581099 h 608761"/>
                <a:gd name="connsiteX114" fmla="*/ 172573 w 418597"/>
                <a:gd name="connsiteY114" fmla="*/ 576478 h 608761"/>
                <a:gd name="connsiteX115" fmla="*/ 174759 w 418597"/>
                <a:gd name="connsiteY115" fmla="*/ 574168 h 608761"/>
                <a:gd name="connsiteX116" fmla="*/ 179069 w 418597"/>
                <a:gd name="connsiteY116" fmla="*/ 574168 h 608761"/>
                <a:gd name="connsiteX117" fmla="*/ 183379 w 418597"/>
                <a:gd name="connsiteY117" fmla="*/ 576478 h 608761"/>
                <a:gd name="connsiteX118" fmla="*/ 183379 w 418597"/>
                <a:gd name="connsiteY118" fmla="*/ 578788 h 608761"/>
                <a:gd name="connsiteX119" fmla="*/ 187688 w 418597"/>
                <a:gd name="connsiteY119" fmla="*/ 581099 h 608761"/>
                <a:gd name="connsiteX120" fmla="*/ 189874 w 418597"/>
                <a:gd name="connsiteY120" fmla="*/ 581099 h 608761"/>
                <a:gd name="connsiteX121" fmla="*/ 194184 w 418597"/>
                <a:gd name="connsiteY121" fmla="*/ 576478 h 608761"/>
                <a:gd name="connsiteX122" fmla="*/ 194184 w 418597"/>
                <a:gd name="connsiteY122" fmla="*/ 574168 h 608761"/>
                <a:gd name="connsiteX123" fmla="*/ 198493 w 418597"/>
                <a:gd name="connsiteY123" fmla="*/ 569547 h 608761"/>
                <a:gd name="connsiteX124" fmla="*/ 200679 w 418597"/>
                <a:gd name="connsiteY124" fmla="*/ 571857 h 608761"/>
                <a:gd name="connsiteX125" fmla="*/ 204989 w 418597"/>
                <a:gd name="connsiteY125" fmla="*/ 574168 h 608761"/>
                <a:gd name="connsiteX126" fmla="*/ 207113 w 418597"/>
                <a:gd name="connsiteY126" fmla="*/ 581099 h 608761"/>
                <a:gd name="connsiteX127" fmla="*/ 209299 w 418597"/>
                <a:gd name="connsiteY127" fmla="*/ 585720 h 608761"/>
                <a:gd name="connsiteX128" fmla="*/ 213608 w 418597"/>
                <a:gd name="connsiteY128" fmla="*/ 590340 h 608761"/>
                <a:gd name="connsiteX129" fmla="*/ 217918 w 418597"/>
                <a:gd name="connsiteY129" fmla="*/ 592651 h 608761"/>
                <a:gd name="connsiteX130" fmla="*/ 220042 w 418597"/>
                <a:gd name="connsiteY130" fmla="*/ 594961 h 608761"/>
                <a:gd name="connsiteX131" fmla="*/ 222228 w 418597"/>
                <a:gd name="connsiteY131" fmla="*/ 594961 h 608761"/>
                <a:gd name="connsiteX132" fmla="*/ 224351 w 418597"/>
                <a:gd name="connsiteY132" fmla="*/ 604140 h 608761"/>
                <a:gd name="connsiteX133" fmla="*/ 230847 w 418597"/>
                <a:gd name="connsiteY133" fmla="*/ 604140 h 608761"/>
                <a:gd name="connsiteX134" fmla="*/ 237342 w 418597"/>
                <a:gd name="connsiteY134" fmla="*/ 597209 h 608761"/>
                <a:gd name="connsiteX135" fmla="*/ 241652 w 418597"/>
                <a:gd name="connsiteY135" fmla="*/ 597209 h 608761"/>
                <a:gd name="connsiteX136" fmla="*/ 243776 w 418597"/>
                <a:gd name="connsiteY136" fmla="*/ 599520 h 608761"/>
                <a:gd name="connsiteX137" fmla="*/ 248148 w 418597"/>
                <a:gd name="connsiteY137" fmla="*/ 601830 h 608761"/>
                <a:gd name="connsiteX138" fmla="*/ 252458 w 418597"/>
                <a:gd name="connsiteY138" fmla="*/ 601830 h 608761"/>
                <a:gd name="connsiteX139" fmla="*/ 252458 w 418597"/>
                <a:gd name="connsiteY139" fmla="*/ 599520 h 608761"/>
                <a:gd name="connsiteX140" fmla="*/ 254581 w 418597"/>
                <a:gd name="connsiteY140" fmla="*/ 597209 h 608761"/>
                <a:gd name="connsiteX141" fmla="*/ 256767 w 418597"/>
                <a:gd name="connsiteY141" fmla="*/ 597209 h 608761"/>
                <a:gd name="connsiteX142" fmla="*/ 265387 w 418597"/>
                <a:gd name="connsiteY142" fmla="*/ 608761 h 608761"/>
                <a:gd name="connsiteX143" fmla="*/ 271882 w 418597"/>
                <a:gd name="connsiteY143" fmla="*/ 599520 h 608761"/>
                <a:gd name="connsiteX144" fmla="*/ 280501 w 418597"/>
                <a:gd name="connsiteY144" fmla="*/ 599520 h 608761"/>
                <a:gd name="connsiteX145" fmla="*/ 284811 w 418597"/>
                <a:gd name="connsiteY145" fmla="*/ 594961 h 608761"/>
                <a:gd name="connsiteX146" fmla="*/ 289121 w 418597"/>
                <a:gd name="connsiteY146" fmla="*/ 594961 h 608761"/>
                <a:gd name="connsiteX147" fmla="*/ 289121 w 418597"/>
                <a:gd name="connsiteY147" fmla="*/ 597209 h 608761"/>
                <a:gd name="connsiteX148" fmla="*/ 291307 w 418597"/>
                <a:gd name="connsiteY148" fmla="*/ 599520 h 608761"/>
                <a:gd name="connsiteX149" fmla="*/ 299926 w 418597"/>
                <a:gd name="connsiteY149" fmla="*/ 599520 h 608761"/>
                <a:gd name="connsiteX150" fmla="*/ 306359 w 418597"/>
                <a:gd name="connsiteY150" fmla="*/ 592651 h 608761"/>
                <a:gd name="connsiteX151" fmla="*/ 306359 w 418597"/>
                <a:gd name="connsiteY151" fmla="*/ 590340 h 608761"/>
                <a:gd name="connsiteX152" fmla="*/ 308545 w 418597"/>
                <a:gd name="connsiteY152" fmla="*/ 588030 h 608761"/>
                <a:gd name="connsiteX153" fmla="*/ 308545 w 418597"/>
                <a:gd name="connsiteY153" fmla="*/ 585720 h 608761"/>
                <a:gd name="connsiteX154" fmla="*/ 312855 w 418597"/>
                <a:gd name="connsiteY154" fmla="*/ 585720 h 608761"/>
                <a:gd name="connsiteX155" fmla="*/ 319350 w 418597"/>
                <a:gd name="connsiteY155" fmla="*/ 574168 h 608761"/>
                <a:gd name="connsiteX156" fmla="*/ 351704 w 418597"/>
                <a:gd name="connsiteY156" fmla="*/ 574168 h 608761"/>
                <a:gd name="connsiteX157" fmla="*/ 360323 w 418597"/>
                <a:gd name="connsiteY157" fmla="*/ 569547 h 608761"/>
                <a:gd name="connsiteX158" fmla="*/ 358200 w 418597"/>
                <a:gd name="connsiteY158" fmla="*/ 562678 h 608761"/>
                <a:gd name="connsiteX159" fmla="*/ 358200 w 418597"/>
                <a:gd name="connsiteY159" fmla="*/ 555747 h 608761"/>
                <a:gd name="connsiteX160" fmla="*/ 356014 w 418597"/>
                <a:gd name="connsiteY160" fmla="*/ 551126 h 608761"/>
                <a:gd name="connsiteX161" fmla="*/ 353828 w 418597"/>
                <a:gd name="connsiteY161" fmla="*/ 548816 h 608761"/>
                <a:gd name="connsiteX162" fmla="*/ 347394 w 418597"/>
                <a:gd name="connsiteY162" fmla="*/ 548816 h 608761"/>
                <a:gd name="connsiteX163" fmla="*/ 343085 w 418597"/>
                <a:gd name="connsiteY163" fmla="*/ 546505 h 608761"/>
                <a:gd name="connsiteX164" fmla="*/ 336589 w 418597"/>
                <a:gd name="connsiteY164" fmla="*/ 532705 h 608761"/>
                <a:gd name="connsiteX165" fmla="*/ 336589 w 418597"/>
                <a:gd name="connsiteY165" fmla="*/ 525774 h 608761"/>
                <a:gd name="connsiteX166" fmla="*/ 332279 w 418597"/>
                <a:gd name="connsiteY166" fmla="*/ 523463 h 608761"/>
                <a:gd name="connsiteX167" fmla="*/ 332279 w 418597"/>
                <a:gd name="connsiteY167" fmla="*/ 509601 h 608761"/>
                <a:gd name="connsiteX168" fmla="*/ 327970 w 418597"/>
                <a:gd name="connsiteY168" fmla="*/ 509601 h 608761"/>
                <a:gd name="connsiteX169" fmla="*/ 325784 w 418597"/>
                <a:gd name="connsiteY169" fmla="*/ 500422 h 608761"/>
                <a:gd name="connsiteX170" fmla="*/ 317165 w 418597"/>
                <a:gd name="connsiteY170" fmla="*/ 500422 h 608761"/>
                <a:gd name="connsiteX171" fmla="*/ 314979 w 418597"/>
                <a:gd name="connsiteY171" fmla="*/ 495801 h 608761"/>
                <a:gd name="connsiteX172" fmla="*/ 314979 w 418597"/>
                <a:gd name="connsiteY172" fmla="*/ 488870 h 608761"/>
                <a:gd name="connsiteX173" fmla="*/ 310669 w 418597"/>
                <a:gd name="connsiteY173" fmla="*/ 486559 h 608761"/>
                <a:gd name="connsiteX174" fmla="*/ 308545 w 418597"/>
                <a:gd name="connsiteY174" fmla="*/ 481938 h 608761"/>
                <a:gd name="connsiteX175" fmla="*/ 304236 w 418597"/>
                <a:gd name="connsiteY175" fmla="*/ 479628 h 608761"/>
                <a:gd name="connsiteX176" fmla="*/ 302050 w 418597"/>
                <a:gd name="connsiteY176" fmla="*/ 477318 h 608761"/>
                <a:gd name="connsiteX177" fmla="*/ 293430 w 418597"/>
                <a:gd name="connsiteY177" fmla="*/ 477318 h 608761"/>
                <a:gd name="connsiteX178" fmla="*/ 289121 w 418597"/>
                <a:gd name="connsiteY178" fmla="*/ 475007 h 608761"/>
                <a:gd name="connsiteX179" fmla="*/ 286934 w 418597"/>
                <a:gd name="connsiteY179" fmla="*/ 475007 h 608761"/>
                <a:gd name="connsiteX180" fmla="*/ 286934 w 418597"/>
                <a:gd name="connsiteY180" fmla="*/ 470387 h 608761"/>
                <a:gd name="connsiteX181" fmla="*/ 289121 w 418597"/>
                <a:gd name="connsiteY181" fmla="*/ 465828 h 608761"/>
                <a:gd name="connsiteX182" fmla="*/ 291307 w 418597"/>
                <a:gd name="connsiteY182" fmla="*/ 463518 h 608761"/>
                <a:gd name="connsiteX183" fmla="*/ 289121 w 418597"/>
                <a:gd name="connsiteY183" fmla="*/ 454276 h 608761"/>
                <a:gd name="connsiteX184" fmla="*/ 302050 w 418597"/>
                <a:gd name="connsiteY184" fmla="*/ 454276 h 608761"/>
                <a:gd name="connsiteX185" fmla="*/ 304236 w 418597"/>
                <a:gd name="connsiteY185" fmla="*/ 456586 h 608761"/>
                <a:gd name="connsiteX186" fmla="*/ 306359 w 418597"/>
                <a:gd name="connsiteY186" fmla="*/ 454276 h 608761"/>
                <a:gd name="connsiteX187" fmla="*/ 310669 w 418597"/>
                <a:gd name="connsiteY187" fmla="*/ 454276 h 608761"/>
                <a:gd name="connsiteX188" fmla="*/ 312855 w 418597"/>
                <a:gd name="connsiteY188" fmla="*/ 451966 h 608761"/>
                <a:gd name="connsiteX189" fmla="*/ 312855 w 418597"/>
                <a:gd name="connsiteY189" fmla="*/ 447345 h 608761"/>
                <a:gd name="connsiteX190" fmla="*/ 314979 w 418597"/>
                <a:gd name="connsiteY190" fmla="*/ 442724 h 608761"/>
                <a:gd name="connsiteX191" fmla="*/ 314979 w 418597"/>
                <a:gd name="connsiteY191" fmla="*/ 428924 h 608761"/>
                <a:gd name="connsiteX192" fmla="*/ 312855 w 418597"/>
                <a:gd name="connsiteY192" fmla="*/ 426614 h 608761"/>
                <a:gd name="connsiteX193" fmla="*/ 312855 w 418597"/>
                <a:gd name="connsiteY193" fmla="*/ 421993 h 608761"/>
                <a:gd name="connsiteX194" fmla="*/ 310669 w 418597"/>
                <a:gd name="connsiteY194" fmla="*/ 417372 h 608761"/>
                <a:gd name="connsiteX195" fmla="*/ 310669 w 418597"/>
                <a:gd name="connsiteY195" fmla="*/ 412751 h 608761"/>
                <a:gd name="connsiteX196" fmla="*/ 312855 w 418597"/>
                <a:gd name="connsiteY196" fmla="*/ 408193 h 608761"/>
                <a:gd name="connsiteX197" fmla="*/ 317165 w 418597"/>
                <a:gd name="connsiteY197" fmla="*/ 405882 h 608761"/>
                <a:gd name="connsiteX198" fmla="*/ 319350 w 418597"/>
                <a:gd name="connsiteY198" fmla="*/ 403572 h 608761"/>
                <a:gd name="connsiteX199" fmla="*/ 319350 w 418597"/>
                <a:gd name="connsiteY199" fmla="*/ 396641 h 608761"/>
                <a:gd name="connsiteX200" fmla="*/ 317165 w 418597"/>
                <a:gd name="connsiteY200" fmla="*/ 392020 h 608761"/>
                <a:gd name="connsiteX201" fmla="*/ 317165 w 418597"/>
                <a:gd name="connsiteY201" fmla="*/ 385089 h 608761"/>
                <a:gd name="connsiteX202" fmla="*/ 323660 w 418597"/>
                <a:gd name="connsiteY202" fmla="*/ 378220 h 608761"/>
                <a:gd name="connsiteX203" fmla="*/ 325784 w 418597"/>
                <a:gd name="connsiteY203" fmla="*/ 378220 h 608761"/>
                <a:gd name="connsiteX204" fmla="*/ 325784 w 418597"/>
                <a:gd name="connsiteY204" fmla="*/ 382778 h 608761"/>
                <a:gd name="connsiteX205" fmla="*/ 327970 w 418597"/>
                <a:gd name="connsiteY205" fmla="*/ 385089 h 608761"/>
                <a:gd name="connsiteX206" fmla="*/ 332279 w 418597"/>
                <a:gd name="connsiteY206" fmla="*/ 385089 h 608761"/>
                <a:gd name="connsiteX207" fmla="*/ 334403 w 418597"/>
                <a:gd name="connsiteY207" fmla="*/ 382778 h 608761"/>
                <a:gd name="connsiteX208" fmla="*/ 334403 w 418597"/>
                <a:gd name="connsiteY208" fmla="*/ 368978 h 608761"/>
                <a:gd name="connsiteX209" fmla="*/ 332279 w 418597"/>
                <a:gd name="connsiteY209" fmla="*/ 366668 h 608761"/>
                <a:gd name="connsiteX210" fmla="*/ 332279 w 418597"/>
                <a:gd name="connsiteY210" fmla="*/ 364358 h 608761"/>
                <a:gd name="connsiteX211" fmla="*/ 336589 w 418597"/>
                <a:gd name="connsiteY211" fmla="*/ 357426 h 608761"/>
                <a:gd name="connsiteX212" fmla="*/ 336589 w 418597"/>
                <a:gd name="connsiteY212" fmla="*/ 348185 h 608761"/>
                <a:gd name="connsiteX213" fmla="*/ 338775 w 418597"/>
                <a:gd name="connsiteY213" fmla="*/ 345874 h 608761"/>
                <a:gd name="connsiteX214" fmla="*/ 343085 w 418597"/>
                <a:gd name="connsiteY214" fmla="*/ 345874 h 608761"/>
                <a:gd name="connsiteX215" fmla="*/ 345208 w 418597"/>
                <a:gd name="connsiteY215" fmla="*/ 343564 h 608761"/>
                <a:gd name="connsiteX216" fmla="*/ 345208 w 418597"/>
                <a:gd name="connsiteY216" fmla="*/ 329764 h 608761"/>
                <a:gd name="connsiteX217" fmla="*/ 347394 w 418597"/>
                <a:gd name="connsiteY217" fmla="*/ 327453 h 608761"/>
                <a:gd name="connsiteX218" fmla="*/ 349518 w 418597"/>
                <a:gd name="connsiteY218" fmla="*/ 322833 h 608761"/>
                <a:gd name="connsiteX219" fmla="*/ 351704 w 418597"/>
                <a:gd name="connsiteY219" fmla="*/ 320522 h 608761"/>
                <a:gd name="connsiteX220" fmla="*/ 362509 w 418597"/>
                <a:gd name="connsiteY220" fmla="*/ 320522 h 608761"/>
                <a:gd name="connsiteX221" fmla="*/ 362509 w 418597"/>
                <a:gd name="connsiteY221" fmla="*/ 302101 h 608761"/>
                <a:gd name="connsiteX222" fmla="*/ 364633 w 418597"/>
                <a:gd name="connsiteY222" fmla="*/ 297481 h 608761"/>
                <a:gd name="connsiteX223" fmla="*/ 366819 w 418597"/>
                <a:gd name="connsiteY223" fmla="*/ 295170 h 608761"/>
                <a:gd name="connsiteX224" fmla="*/ 368943 w 418597"/>
                <a:gd name="connsiteY224" fmla="*/ 290549 h 608761"/>
                <a:gd name="connsiteX225" fmla="*/ 371129 w 418597"/>
                <a:gd name="connsiteY225" fmla="*/ 288239 h 608761"/>
                <a:gd name="connsiteX226" fmla="*/ 371129 w 418597"/>
                <a:gd name="connsiteY226" fmla="*/ 272129 h 608761"/>
                <a:gd name="connsiteX227" fmla="*/ 368943 w 418597"/>
                <a:gd name="connsiteY227" fmla="*/ 253645 h 608761"/>
                <a:gd name="connsiteX228" fmla="*/ 366819 w 418597"/>
                <a:gd name="connsiteY228" fmla="*/ 251397 h 608761"/>
                <a:gd name="connsiteX229" fmla="*/ 366819 w 418597"/>
                <a:gd name="connsiteY229" fmla="*/ 244466 h 608761"/>
                <a:gd name="connsiteX230" fmla="*/ 371129 w 418597"/>
                <a:gd name="connsiteY230" fmla="*/ 242156 h 608761"/>
                <a:gd name="connsiteX231" fmla="*/ 373252 w 418597"/>
                <a:gd name="connsiteY231" fmla="*/ 242156 h 608761"/>
                <a:gd name="connsiteX232" fmla="*/ 373252 w 418597"/>
                <a:gd name="connsiteY232" fmla="*/ 228293 h 608761"/>
                <a:gd name="connsiteX233" fmla="*/ 375438 w 418597"/>
                <a:gd name="connsiteY233" fmla="*/ 228293 h 608761"/>
                <a:gd name="connsiteX234" fmla="*/ 377562 w 418597"/>
                <a:gd name="connsiteY234" fmla="*/ 225983 h 608761"/>
                <a:gd name="connsiteX235" fmla="*/ 379748 w 418597"/>
                <a:gd name="connsiteY235" fmla="*/ 221362 h 608761"/>
                <a:gd name="connsiteX236" fmla="*/ 379748 w 418597"/>
                <a:gd name="connsiteY236" fmla="*/ 205252 h 608761"/>
                <a:gd name="connsiteX237" fmla="*/ 377562 w 418597"/>
                <a:gd name="connsiteY237" fmla="*/ 202941 h 608761"/>
                <a:gd name="connsiteX238" fmla="*/ 377562 w 418597"/>
                <a:gd name="connsiteY238" fmla="*/ 198320 h 608761"/>
                <a:gd name="connsiteX239" fmla="*/ 381934 w 418597"/>
                <a:gd name="connsiteY239" fmla="*/ 198320 h 608761"/>
                <a:gd name="connsiteX240" fmla="*/ 384058 w 418597"/>
                <a:gd name="connsiteY240" fmla="*/ 196010 h 608761"/>
                <a:gd name="connsiteX241" fmla="*/ 384058 w 418597"/>
                <a:gd name="connsiteY241" fmla="*/ 189079 h 608761"/>
                <a:gd name="connsiteX242" fmla="*/ 390553 w 418597"/>
                <a:gd name="connsiteY242" fmla="*/ 189079 h 608761"/>
                <a:gd name="connsiteX243" fmla="*/ 392677 w 418597"/>
                <a:gd name="connsiteY243" fmla="*/ 186831 h 608761"/>
                <a:gd name="connsiteX244" fmla="*/ 392677 w 418597"/>
                <a:gd name="connsiteY244" fmla="*/ 184520 h 608761"/>
                <a:gd name="connsiteX245" fmla="*/ 394863 w 418597"/>
                <a:gd name="connsiteY245" fmla="*/ 182210 h 608761"/>
                <a:gd name="connsiteX246" fmla="*/ 394863 w 418597"/>
                <a:gd name="connsiteY246" fmla="*/ 177589 h 608761"/>
                <a:gd name="connsiteX247" fmla="*/ 399173 w 418597"/>
                <a:gd name="connsiteY247" fmla="*/ 177589 h 608761"/>
                <a:gd name="connsiteX248" fmla="*/ 405606 w 418597"/>
                <a:gd name="connsiteY248" fmla="*/ 175279 h 608761"/>
                <a:gd name="connsiteX249" fmla="*/ 414287 w 418597"/>
                <a:gd name="connsiteY249" fmla="*/ 170658 h 608761"/>
                <a:gd name="connsiteX250" fmla="*/ 418597 w 418597"/>
                <a:gd name="connsiteY250" fmla="*/ 161416 h 608761"/>
                <a:gd name="connsiteX251" fmla="*/ 418597 w 418597"/>
                <a:gd name="connsiteY251" fmla="*/ 156796 h 608761"/>
                <a:gd name="connsiteX252" fmla="*/ 405606 w 418597"/>
                <a:gd name="connsiteY252" fmla="*/ 147616 h 608761"/>
                <a:gd name="connsiteX253" fmla="*/ 405606 w 418597"/>
                <a:gd name="connsiteY253" fmla="*/ 145306 h 608761"/>
                <a:gd name="connsiteX254" fmla="*/ 403482 w 418597"/>
                <a:gd name="connsiteY254" fmla="*/ 142995 h 608761"/>
                <a:gd name="connsiteX255" fmla="*/ 403482 w 418597"/>
                <a:gd name="connsiteY255" fmla="*/ 138375 h 608761"/>
                <a:gd name="connsiteX256" fmla="*/ 401296 w 418597"/>
                <a:gd name="connsiteY256" fmla="*/ 136064 h 608761"/>
                <a:gd name="connsiteX257" fmla="*/ 392677 w 418597"/>
                <a:gd name="connsiteY257" fmla="*/ 136064 h 608761"/>
                <a:gd name="connsiteX258" fmla="*/ 388367 w 418597"/>
                <a:gd name="connsiteY258" fmla="*/ 131444 h 608761"/>
                <a:gd name="connsiteX259" fmla="*/ 388367 w 418597"/>
                <a:gd name="connsiteY259" fmla="*/ 126823 h 608761"/>
                <a:gd name="connsiteX260" fmla="*/ 386244 w 418597"/>
                <a:gd name="connsiteY260" fmla="*/ 119954 h 608761"/>
                <a:gd name="connsiteX261" fmla="*/ 386244 w 418597"/>
                <a:gd name="connsiteY261" fmla="*/ 113023 h 608761"/>
                <a:gd name="connsiteX262" fmla="*/ 384058 w 418597"/>
                <a:gd name="connsiteY262" fmla="*/ 108402 h 608761"/>
                <a:gd name="connsiteX263" fmla="*/ 384058 w 418597"/>
                <a:gd name="connsiteY263" fmla="*/ 101471 h 608761"/>
                <a:gd name="connsiteX264" fmla="*/ 381934 w 418597"/>
                <a:gd name="connsiteY264" fmla="*/ 101471 h 608761"/>
                <a:gd name="connsiteX265" fmla="*/ 381934 w 418597"/>
                <a:gd name="connsiteY265" fmla="*/ 92229 h 608761"/>
                <a:gd name="connsiteX266" fmla="*/ 379748 w 418597"/>
                <a:gd name="connsiteY266" fmla="*/ 85360 h 608761"/>
                <a:gd name="connsiteX267" fmla="*/ 379748 w 418597"/>
                <a:gd name="connsiteY267" fmla="*/ 69187 h 608761"/>
                <a:gd name="connsiteX268" fmla="*/ 377562 w 418597"/>
                <a:gd name="connsiteY268" fmla="*/ 64566 h 608761"/>
                <a:gd name="connsiteX269" fmla="*/ 384058 w 418597"/>
                <a:gd name="connsiteY269" fmla="*/ 62256 h 608761"/>
                <a:gd name="connsiteX270" fmla="*/ 373252 w 418597"/>
                <a:gd name="connsiteY270" fmla="*/ 50767 h 608761"/>
                <a:gd name="connsiteX271" fmla="*/ 373252 w 418597"/>
                <a:gd name="connsiteY271" fmla="*/ 34594 h 608761"/>
                <a:gd name="connsiteX272" fmla="*/ 371129 w 418597"/>
                <a:gd name="connsiteY272" fmla="*/ 30035 h 608761"/>
                <a:gd name="connsiteX273" fmla="*/ 368943 w 418597"/>
                <a:gd name="connsiteY273" fmla="*/ 27725 h 608761"/>
                <a:gd name="connsiteX274" fmla="*/ 364633 w 418597"/>
                <a:gd name="connsiteY274" fmla="*/ 25415 h 608761"/>
                <a:gd name="connsiteX275" fmla="*/ 353828 w 418597"/>
                <a:gd name="connsiteY275" fmla="*/ 13862 h 608761"/>
                <a:gd name="connsiteX276" fmla="*/ 349518 w 418597"/>
                <a:gd name="connsiteY276" fmla="*/ 13862 h 608761"/>
                <a:gd name="connsiteX277" fmla="*/ 343085 w 418597"/>
                <a:gd name="connsiteY277" fmla="*/ 6931 h 608761"/>
                <a:gd name="connsiteX278" fmla="*/ 340899 w 418597"/>
                <a:gd name="connsiteY278" fmla="*/ 0 h 608761"/>
                <a:gd name="connsiteX279" fmla="*/ 332279 w 418597"/>
                <a:gd name="connsiteY279" fmla="*/ 9242 h 608761"/>
                <a:gd name="connsiteX280" fmla="*/ 321474 w 418597"/>
                <a:gd name="connsiteY280" fmla="*/ 9242 h 60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418597" h="608761">
                  <a:moveTo>
                    <a:pt x="321474" y="9242"/>
                  </a:moveTo>
                  <a:lnTo>
                    <a:pt x="321474" y="18483"/>
                  </a:lnTo>
                  <a:lnTo>
                    <a:pt x="319350" y="23104"/>
                  </a:lnTo>
                  <a:lnTo>
                    <a:pt x="317165" y="25415"/>
                  </a:lnTo>
                  <a:lnTo>
                    <a:pt x="310669" y="25415"/>
                  </a:lnTo>
                  <a:lnTo>
                    <a:pt x="308545" y="27725"/>
                  </a:lnTo>
                  <a:lnTo>
                    <a:pt x="304236" y="27725"/>
                  </a:lnTo>
                  <a:lnTo>
                    <a:pt x="299926" y="32283"/>
                  </a:lnTo>
                  <a:lnTo>
                    <a:pt x="295616" y="41525"/>
                  </a:lnTo>
                  <a:lnTo>
                    <a:pt x="293430" y="43835"/>
                  </a:lnTo>
                  <a:lnTo>
                    <a:pt x="286934" y="43835"/>
                  </a:lnTo>
                  <a:lnTo>
                    <a:pt x="284811" y="41525"/>
                  </a:lnTo>
                  <a:lnTo>
                    <a:pt x="282625" y="36904"/>
                  </a:lnTo>
                  <a:lnTo>
                    <a:pt x="280501" y="34594"/>
                  </a:lnTo>
                  <a:lnTo>
                    <a:pt x="237342" y="32283"/>
                  </a:lnTo>
                  <a:lnTo>
                    <a:pt x="237342" y="27725"/>
                  </a:lnTo>
                  <a:lnTo>
                    <a:pt x="235156" y="27725"/>
                  </a:lnTo>
                  <a:lnTo>
                    <a:pt x="228723" y="34594"/>
                  </a:lnTo>
                  <a:lnTo>
                    <a:pt x="75513" y="32283"/>
                  </a:lnTo>
                  <a:lnTo>
                    <a:pt x="75513" y="94539"/>
                  </a:lnTo>
                  <a:lnTo>
                    <a:pt x="49592" y="94539"/>
                  </a:lnTo>
                  <a:lnTo>
                    <a:pt x="51778" y="230604"/>
                  </a:lnTo>
                  <a:lnTo>
                    <a:pt x="47469" y="230604"/>
                  </a:lnTo>
                  <a:lnTo>
                    <a:pt x="43097" y="228293"/>
                  </a:lnTo>
                  <a:lnTo>
                    <a:pt x="28044" y="228293"/>
                  </a:lnTo>
                  <a:lnTo>
                    <a:pt x="23735" y="232914"/>
                  </a:lnTo>
                  <a:lnTo>
                    <a:pt x="25858" y="235225"/>
                  </a:lnTo>
                  <a:lnTo>
                    <a:pt x="25858" y="239845"/>
                  </a:lnTo>
                  <a:lnTo>
                    <a:pt x="28044" y="242156"/>
                  </a:lnTo>
                  <a:lnTo>
                    <a:pt x="28044" y="244466"/>
                  </a:lnTo>
                  <a:lnTo>
                    <a:pt x="25858" y="246777"/>
                  </a:lnTo>
                  <a:lnTo>
                    <a:pt x="21548" y="249024"/>
                  </a:lnTo>
                  <a:lnTo>
                    <a:pt x="17239" y="253645"/>
                  </a:lnTo>
                  <a:lnTo>
                    <a:pt x="17239" y="260577"/>
                  </a:lnTo>
                  <a:lnTo>
                    <a:pt x="12929" y="260577"/>
                  </a:lnTo>
                  <a:lnTo>
                    <a:pt x="15053" y="269818"/>
                  </a:lnTo>
                  <a:lnTo>
                    <a:pt x="17239" y="276749"/>
                  </a:lnTo>
                  <a:lnTo>
                    <a:pt x="10743" y="281370"/>
                  </a:lnTo>
                  <a:lnTo>
                    <a:pt x="4310" y="288239"/>
                  </a:lnTo>
                  <a:lnTo>
                    <a:pt x="6433" y="290549"/>
                  </a:lnTo>
                  <a:lnTo>
                    <a:pt x="10743" y="299791"/>
                  </a:lnTo>
                  <a:lnTo>
                    <a:pt x="10743" y="304412"/>
                  </a:lnTo>
                  <a:lnTo>
                    <a:pt x="6433" y="309033"/>
                  </a:lnTo>
                  <a:lnTo>
                    <a:pt x="2124" y="311343"/>
                  </a:lnTo>
                  <a:lnTo>
                    <a:pt x="0" y="315901"/>
                  </a:lnTo>
                  <a:lnTo>
                    <a:pt x="0" y="322833"/>
                  </a:lnTo>
                  <a:lnTo>
                    <a:pt x="2124" y="325143"/>
                  </a:lnTo>
                  <a:lnTo>
                    <a:pt x="6433" y="325143"/>
                  </a:lnTo>
                  <a:lnTo>
                    <a:pt x="8619" y="322833"/>
                  </a:lnTo>
                  <a:lnTo>
                    <a:pt x="12929" y="322833"/>
                  </a:lnTo>
                  <a:lnTo>
                    <a:pt x="15053" y="325143"/>
                  </a:lnTo>
                  <a:lnTo>
                    <a:pt x="15053" y="341316"/>
                  </a:lnTo>
                  <a:lnTo>
                    <a:pt x="21548" y="345874"/>
                  </a:lnTo>
                  <a:lnTo>
                    <a:pt x="15053" y="348185"/>
                  </a:lnTo>
                  <a:lnTo>
                    <a:pt x="17239" y="357426"/>
                  </a:lnTo>
                  <a:lnTo>
                    <a:pt x="19425" y="357426"/>
                  </a:lnTo>
                  <a:lnTo>
                    <a:pt x="23735" y="359737"/>
                  </a:lnTo>
                  <a:lnTo>
                    <a:pt x="28044" y="366668"/>
                  </a:lnTo>
                  <a:lnTo>
                    <a:pt x="30168" y="368978"/>
                  </a:lnTo>
                  <a:lnTo>
                    <a:pt x="30168" y="371289"/>
                  </a:lnTo>
                  <a:lnTo>
                    <a:pt x="25858" y="371289"/>
                  </a:lnTo>
                  <a:lnTo>
                    <a:pt x="25858" y="380468"/>
                  </a:lnTo>
                  <a:lnTo>
                    <a:pt x="36663" y="392020"/>
                  </a:lnTo>
                  <a:lnTo>
                    <a:pt x="38787" y="396641"/>
                  </a:lnTo>
                  <a:lnTo>
                    <a:pt x="43097" y="401262"/>
                  </a:lnTo>
                  <a:lnTo>
                    <a:pt x="45282" y="408193"/>
                  </a:lnTo>
                  <a:lnTo>
                    <a:pt x="47469" y="412751"/>
                  </a:lnTo>
                  <a:lnTo>
                    <a:pt x="47469" y="424303"/>
                  </a:lnTo>
                  <a:lnTo>
                    <a:pt x="45282" y="426614"/>
                  </a:lnTo>
                  <a:lnTo>
                    <a:pt x="43097" y="431234"/>
                  </a:lnTo>
                  <a:lnTo>
                    <a:pt x="40973" y="433545"/>
                  </a:lnTo>
                  <a:lnTo>
                    <a:pt x="40973" y="435855"/>
                  </a:lnTo>
                  <a:lnTo>
                    <a:pt x="43097" y="438166"/>
                  </a:lnTo>
                  <a:lnTo>
                    <a:pt x="45282" y="438166"/>
                  </a:lnTo>
                  <a:lnTo>
                    <a:pt x="43097" y="445035"/>
                  </a:lnTo>
                  <a:lnTo>
                    <a:pt x="60398" y="447345"/>
                  </a:lnTo>
                  <a:lnTo>
                    <a:pt x="60398" y="458897"/>
                  </a:lnTo>
                  <a:lnTo>
                    <a:pt x="69017" y="463518"/>
                  </a:lnTo>
                  <a:lnTo>
                    <a:pt x="79822" y="463518"/>
                  </a:lnTo>
                  <a:lnTo>
                    <a:pt x="79822" y="470387"/>
                  </a:lnTo>
                  <a:lnTo>
                    <a:pt x="81946" y="470387"/>
                  </a:lnTo>
                  <a:lnTo>
                    <a:pt x="86255" y="472697"/>
                  </a:lnTo>
                  <a:lnTo>
                    <a:pt x="90627" y="477318"/>
                  </a:lnTo>
                  <a:lnTo>
                    <a:pt x="90627" y="479628"/>
                  </a:lnTo>
                  <a:lnTo>
                    <a:pt x="88441" y="479628"/>
                  </a:lnTo>
                  <a:lnTo>
                    <a:pt x="88441" y="481938"/>
                  </a:lnTo>
                  <a:lnTo>
                    <a:pt x="86255" y="481938"/>
                  </a:lnTo>
                  <a:lnTo>
                    <a:pt x="86255" y="484249"/>
                  </a:lnTo>
                  <a:lnTo>
                    <a:pt x="90627" y="488870"/>
                  </a:lnTo>
                  <a:lnTo>
                    <a:pt x="94937" y="491180"/>
                  </a:lnTo>
                  <a:lnTo>
                    <a:pt x="97061" y="491180"/>
                  </a:lnTo>
                  <a:lnTo>
                    <a:pt x="101370" y="493491"/>
                  </a:lnTo>
                  <a:lnTo>
                    <a:pt x="105680" y="498111"/>
                  </a:lnTo>
                  <a:lnTo>
                    <a:pt x="107866" y="502732"/>
                  </a:lnTo>
                  <a:lnTo>
                    <a:pt x="110052" y="505043"/>
                  </a:lnTo>
                  <a:lnTo>
                    <a:pt x="110052" y="507291"/>
                  </a:lnTo>
                  <a:lnTo>
                    <a:pt x="116485" y="507291"/>
                  </a:lnTo>
                  <a:lnTo>
                    <a:pt x="118671" y="509601"/>
                  </a:lnTo>
                  <a:lnTo>
                    <a:pt x="118671" y="514222"/>
                  </a:lnTo>
                  <a:lnTo>
                    <a:pt x="114362" y="514222"/>
                  </a:lnTo>
                  <a:lnTo>
                    <a:pt x="114362" y="516532"/>
                  </a:lnTo>
                  <a:lnTo>
                    <a:pt x="118671" y="521153"/>
                  </a:lnTo>
                  <a:lnTo>
                    <a:pt x="118671" y="528084"/>
                  </a:lnTo>
                  <a:lnTo>
                    <a:pt x="127290" y="530395"/>
                  </a:lnTo>
                  <a:lnTo>
                    <a:pt x="129414" y="532705"/>
                  </a:lnTo>
                  <a:lnTo>
                    <a:pt x="133724" y="535015"/>
                  </a:lnTo>
                  <a:lnTo>
                    <a:pt x="135910" y="537263"/>
                  </a:lnTo>
                  <a:lnTo>
                    <a:pt x="138096" y="541884"/>
                  </a:lnTo>
                  <a:lnTo>
                    <a:pt x="138096" y="551126"/>
                  </a:lnTo>
                  <a:lnTo>
                    <a:pt x="140219" y="555747"/>
                  </a:lnTo>
                  <a:lnTo>
                    <a:pt x="151025" y="564988"/>
                  </a:lnTo>
                  <a:lnTo>
                    <a:pt x="151025" y="574168"/>
                  </a:lnTo>
                  <a:lnTo>
                    <a:pt x="168263" y="583409"/>
                  </a:lnTo>
                  <a:lnTo>
                    <a:pt x="170450" y="581099"/>
                  </a:lnTo>
                  <a:lnTo>
                    <a:pt x="172573" y="576478"/>
                  </a:lnTo>
                  <a:lnTo>
                    <a:pt x="174759" y="574168"/>
                  </a:lnTo>
                  <a:lnTo>
                    <a:pt x="179069" y="574168"/>
                  </a:lnTo>
                  <a:lnTo>
                    <a:pt x="183379" y="576478"/>
                  </a:lnTo>
                  <a:lnTo>
                    <a:pt x="183379" y="578788"/>
                  </a:lnTo>
                  <a:lnTo>
                    <a:pt x="187688" y="581099"/>
                  </a:lnTo>
                  <a:lnTo>
                    <a:pt x="189874" y="581099"/>
                  </a:lnTo>
                  <a:lnTo>
                    <a:pt x="194184" y="576478"/>
                  </a:lnTo>
                  <a:lnTo>
                    <a:pt x="194184" y="574168"/>
                  </a:lnTo>
                  <a:lnTo>
                    <a:pt x="198493" y="569547"/>
                  </a:lnTo>
                  <a:lnTo>
                    <a:pt x="200679" y="571857"/>
                  </a:lnTo>
                  <a:lnTo>
                    <a:pt x="204989" y="574168"/>
                  </a:lnTo>
                  <a:lnTo>
                    <a:pt x="207113" y="581099"/>
                  </a:lnTo>
                  <a:lnTo>
                    <a:pt x="209299" y="585720"/>
                  </a:lnTo>
                  <a:lnTo>
                    <a:pt x="213608" y="590340"/>
                  </a:lnTo>
                  <a:lnTo>
                    <a:pt x="217918" y="592651"/>
                  </a:lnTo>
                  <a:lnTo>
                    <a:pt x="220042" y="594961"/>
                  </a:lnTo>
                  <a:lnTo>
                    <a:pt x="222228" y="594961"/>
                  </a:lnTo>
                  <a:lnTo>
                    <a:pt x="224351" y="604140"/>
                  </a:lnTo>
                  <a:lnTo>
                    <a:pt x="230847" y="604140"/>
                  </a:lnTo>
                  <a:lnTo>
                    <a:pt x="237342" y="597209"/>
                  </a:lnTo>
                  <a:lnTo>
                    <a:pt x="241652" y="597209"/>
                  </a:lnTo>
                  <a:lnTo>
                    <a:pt x="243776" y="599520"/>
                  </a:lnTo>
                  <a:lnTo>
                    <a:pt x="248148" y="601830"/>
                  </a:lnTo>
                  <a:lnTo>
                    <a:pt x="252458" y="601830"/>
                  </a:lnTo>
                  <a:lnTo>
                    <a:pt x="252458" y="599520"/>
                  </a:lnTo>
                  <a:lnTo>
                    <a:pt x="254581" y="597209"/>
                  </a:lnTo>
                  <a:lnTo>
                    <a:pt x="256767" y="597209"/>
                  </a:lnTo>
                  <a:lnTo>
                    <a:pt x="265387" y="608761"/>
                  </a:lnTo>
                  <a:lnTo>
                    <a:pt x="271882" y="599520"/>
                  </a:lnTo>
                  <a:lnTo>
                    <a:pt x="280501" y="599520"/>
                  </a:lnTo>
                  <a:lnTo>
                    <a:pt x="284811" y="594961"/>
                  </a:lnTo>
                  <a:lnTo>
                    <a:pt x="289121" y="594961"/>
                  </a:lnTo>
                  <a:lnTo>
                    <a:pt x="289121" y="597209"/>
                  </a:lnTo>
                  <a:lnTo>
                    <a:pt x="291307" y="599520"/>
                  </a:lnTo>
                  <a:lnTo>
                    <a:pt x="299926" y="599520"/>
                  </a:lnTo>
                  <a:lnTo>
                    <a:pt x="306359" y="592651"/>
                  </a:lnTo>
                  <a:lnTo>
                    <a:pt x="306359" y="590340"/>
                  </a:lnTo>
                  <a:lnTo>
                    <a:pt x="308545" y="588030"/>
                  </a:lnTo>
                  <a:lnTo>
                    <a:pt x="308545" y="585720"/>
                  </a:lnTo>
                  <a:lnTo>
                    <a:pt x="312855" y="585720"/>
                  </a:lnTo>
                  <a:lnTo>
                    <a:pt x="319350" y="574168"/>
                  </a:lnTo>
                  <a:lnTo>
                    <a:pt x="351704" y="574168"/>
                  </a:lnTo>
                  <a:lnTo>
                    <a:pt x="360323" y="569547"/>
                  </a:lnTo>
                  <a:lnTo>
                    <a:pt x="358200" y="562678"/>
                  </a:lnTo>
                  <a:lnTo>
                    <a:pt x="358200" y="555747"/>
                  </a:lnTo>
                  <a:lnTo>
                    <a:pt x="356014" y="551126"/>
                  </a:lnTo>
                  <a:lnTo>
                    <a:pt x="353828" y="548816"/>
                  </a:lnTo>
                  <a:lnTo>
                    <a:pt x="347394" y="548816"/>
                  </a:lnTo>
                  <a:lnTo>
                    <a:pt x="343085" y="546505"/>
                  </a:lnTo>
                  <a:lnTo>
                    <a:pt x="336589" y="532705"/>
                  </a:lnTo>
                  <a:lnTo>
                    <a:pt x="336589" y="525774"/>
                  </a:lnTo>
                  <a:lnTo>
                    <a:pt x="332279" y="523463"/>
                  </a:lnTo>
                  <a:lnTo>
                    <a:pt x="332279" y="509601"/>
                  </a:lnTo>
                  <a:lnTo>
                    <a:pt x="327970" y="509601"/>
                  </a:lnTo>
                  <a:lnTo>
                    <a:pt x="325784" y="500422"/>
                  </a:lnTo>
                  <a:lnTo>
                    <a:pt x="317165" y="500422"/>
                  </a:lnTo>
                  <a:lnTo>
                    <a:pt x="314979" y="495801"/>
                  </a:lnTo>
                  <a:lnTo>
                    <a:pt x="314979" y="488870"/>
                  </a:lnTo>
                  <a:lnTo>
                    <a:pt x="310669" y="486559"/>
                  </a:lnTo>
                  <a:lnTo>
                    <a:pt x="308545" y="481938"/>
                  </a:lnTo>
                  <a:lnTo>
                    <a:pt x="304236" y="479628"/>
                  </a:lnTo>
                  <a:lnTo>
                    <a:pt x="302050" y="477318"/>
                  </a:lnTo>
                  <a:lnTo>
                    <a:pt x="293430" y="477318"/>
                  </a:lnTo>
                  <a:lnTo>
                    <a:pt x="289121" y="475007"/>
                  </a:lnTo>
                  <a:lnTo>
                    <a:pt x="286934" y="475007"/>
                  </a:lnTo>
                  <a:lnTo>
                    <a:pt x="286934" y="470387"/>
                  </a:lnTo>
                  <a:lnTo>
                    <a:pt x="289121" y="465828"/>
                  </a:lnTo>
                  <a:lnTo>
                    <a:pt x="291307" y="463518"/>
                  </a:lnTo>
                  <a:lnTo>
                    <a:pt x="289121" y="454276"/>
                  </a:lnTo>
                  <a:lnTo>
                    <a:pt x="302050" y="454276"/>
                  </a:lnTo>
                  <a:lnTo>
                    <a:pt x="304236" y="456586"/>
                  </a:lnTo>
                  <a:lnTo>
                    <a:pt x="306359" y="454276"/>
                  </a:lnTo>
                  <a:lnTo>
                    <a:pt x="310669" y="454276"/>
                  </a:lnTo>
                  <a:lnTo>
                    <a:pt x="312855" y="451966"/>
                  </a:lnTo>
                  <a:lnTo>
                    <a:pt x="312855" y="447345"/>
                  </a:lnTo>
                  <a:lnTo>
                    <a:pt x="314979" y="442724"/>
                  </a:lnTo>
                  <a:lnTo>
                    <a:pt x="314979" y="428924"/>
                  </a:lnTo>
                  <a:lnTo>
                    <a:pt x="312855" y="426614"/>
                  </a:lnTo>
                  <a:lnTo>
                    <a:pt x="312855" y="421993"/>
                  </a:lnTo>
                  <a:lnTo>
                    <a:pt x="310669" y="417372"/>
                  </a:lnTo>
                  <a:lnTo>
                    <a:pt x="310669" y="412751"/>
                  </a:lnTo>
                  <a:lnTo>
                    <a:pt x="312855" y="408193"/>
                  </a:lnTo>
                  <a:lnTo>
                    <a:pt x="317165" y="405882"/>
                  </a:lnTo>
                  <a:lnTo>
                    <a:pt x="319350" y="403572"/>
                  </a:lnTo>
                  <a:lnTo>
                    <a:pt x="319350" y="396641"/>
                  </a:lnTo>
                  <a:lnTo>
                    <a:pt x="317165" y="392020"/>
                  </a:lnTo>
                  <a:lnTo>
                    <a:pt x="317165" y="385089"/>
                  </a:lnTo>
                  <a:lnTo>
                    <a:pt x="323660" y="378220"/>
                  </a:lnTo>
                  <a:lnTo>
                    <a:pt x="325784" y="378220"/>
                  </a:lnTo>
                  <a:lnTo>
                    <a:pt x="325784" y="382778"/>
                  </a:lnTo>
                  <a:lnTo>
                    <a:pt x="327970" y="385089"/>
                  </a:lnTo>
                  <a:lnTo>
                    <a:pt x="332279" y="385089"/>
                  </a:lnTo>
                  <a:lnTo>
                    <a:pt x="334403" y="382778"/>
                  </a:lnTo>
                  <a:lnTo>
                    <a:pt x="334403" y="368978"/>
                  </a:lnTo>
                  <a:lnTo>
                    <a:pt x="332279" y="366668"/>
                  </a:lnTo>
                  <a:lnTo>
                    <a:pt x="332279" y="364358"/>
                  </a:lnTo>
                  <a:lnTo>
                    <a:pt x="336589" y="357426"/>
                  </a:lnTo>
                  <a:lnTo>
                    <a:pt x="336589" y="348185"/>
                  </a:lnTo>
                  <a:lnTo>
                    <a:pt x="338775" y="345874"/>
                  </a:lnTo>
                  <a:lnTo>
                    <a:pt x="343085" y="345874"/>
                  </a:lnTo>
                  <a:lnTo>
                    <a:pt x="345208" y="343564"/>
                  </a:lnTo>
                  <a:lnTo>
                    <a:pt x="345208" y="329764"/>
                  </a:lnTo>
                  <a:lnTo>
                    <a:pt x="347394" y="327453"/>
                  </a:lnTo>
                  <a:lnTo>
                    <a:pt x="349518" y="322833"/>
                  </a:lnTo>
                  <a:lnTo>
                    <a:pt x="351704" y="320522"/>
                  </a:lnTo>
                  <a:lnTo>
                    <a:pt x="362509" y="320522"/>
                  </a:lnTo>
                  <a:lnTo>
                    <a:pt x="362509" y="302101"/>
                  </a:lnTo>
                  <a:lnTo>
                    <a:pt x="364633" y="297481"/>
                  </a:lnTo>
                  <a:lnTo>
                    <a:pt x="366819" y="295170"/>
                  </a:lnTo>
                  <a:lnTo>
                    <a:pt x="368943" y="290549"/>
                  </a:lnTo>
                  <a:lnTo>
                    <a:pt x="371129" y="288239"/>
                  </a:lnTo>
                  <a:lnTo>
                    <a:pt x="371129" y="272129"/>
                  </a:lnTo>
                  <a:lnTo>
                    <a:pt x="368943" y="253645"/>
                  </a:lnTo>
                  <a:lnTo>
                    <a:pt x="366819" y="251397"/>
                  </a:lnTo>
                  <a:lnTo>
                    <a:pt x="366819" y="244466"/>
                  </a:lnTo>
                  <a:lnTo>
                    <a:pt x="371129" y="242156"/>
                  </a:lnTo>
                  <a:lnTo>
                    <a:pt x="373252" y="242156"/>
                  </a:lnTo>
                  <a:lnTo>
                    <a:pt x="373252" y="228293"/>
                  </a:lnTo>
                  <a:lnTo>
                    <a:pt x="375438" y="228293"/>
                  </a:lnTo>
                  <a:lnTo>
                    <a:pt x="377562" y="225983"/>
                  </a:lnTo>
                  <a:lnTo>
                    <a:pt x="379748" y="221362"/>
                  </a:lnTo>
                  <a:lnTo>
                    <a:pt x="379748" y="205252"/>
                  </a:lnTo>
                  <a:lnTo>
                    <a:pt x="377562" y="202941"/>
                  </a:lnTo>
                  <a:lnTo>
                    <a:pt x="377562" y="198320"/>
                  </a:lnTo>
                  <a:lnTo>
                    <a:pt x="381934" y="198320"/>
                  </a:lnTo>
                  <a:lnTo>
                    <a:pt x="384058" y="196010"/>
                  </a:lnTo>
                  <a:lnTo>
                    <a:pt x="384058" y="189079"/>
                  </a:lnTo>
                  <a:lnTo>
                    <a:pt x="390553" y="189079"/>
                  </a:lnTo>
                  <a:lnTo>
                    <a:pt x="392677" y="186831"/>
                  </a:lnTo>
                  <a:lnTo>
                    <a:pt x="392677" y="184520"/>
                  </a:lnTo>
                  <a:lnTo>
                    <a:pt x="394863" y="182210"/>
                  </a:lnTo>
                  <a:lnTo>
                    <a:pt x="394863" y="177589"/>
                  </a:lnTo>
                  <a:lnTo>
                    <a:pt x="399173" y="177589"/>
                  </a:lnTo>
                  <a:lnTo>
                    <a:pt x="405606" y="175279"/>
                  </a:lnTo>
                  <a:lnTo>
                    <a:pt x="414287" y="170658"/>
                  </a:lnTo>
                  <a:lnTo>
                    <a:pt x="418597" y="161416"/>
                  </a:lnTo>
                  <a:lnTo>
                    <a:pt x="418597" y="156796"/>
                  </a:lnTo>
                  <a:lnTo>
                    <a:pt x="405606" y="147616"/>
                  </a:lnTo>
                  <a:lnTo>
                    <a:pt x="405606" y="145306"/>
                  </a:lnTo>
                  <a:lnTo>
                    <a:pt x="403482" y="142995"/>
                  </a:lnTo>
                  <a:lnTo>
                    <a:pt x="403482" y="138375"/>
                  </a:lnTo>
                  <a:lnTo>
                    <a:pt x="401296" y="136064"/>
                  </a:lnTo>
                  <a:lnTo>
                    <a:pt x="392677" y="136064"/>
                  </a:lnTo>
                  <a:lnTo>
                    <a:pt x="388367" y="131444"/>
                  </a:lnTo>
                  <a:lnTo>
                    <a:pt x="388367" y="126823"/>
                  </a:lnTo>
                  <a:lnTo>
                    <a:pt x="386244" y="119954"/>
                  </a:lnTo>
                  <a:lnTo>
                    <a:pt x="386244" y="113023"/>
                  </a:lnTo>
                  <a:lnTo>
                    <a:pt x="384058" y="108402"/>
                  </a:lnTo>
                  <a:lnTo>
                    <a:pt x="384058" y="101471"/>
                  </a:lnTo>
                  <a:lnTo>
                    <a:pt x="381934" y="101471"/>
                  </a:lnTo>
                  <a:lnTo>
                    <a:pt x="381934" y="92229"/>
                  </a:lnTo>
                  <a:lnTo>
                    <a:pt x="379748" y="85360"/>
                  </a:lnTo>
                  <a:lnTo>
                    <a:pt x="379748" y="69187"/>
                  </a:lnTo>
                  <a:lnTo>
                    <a:pt x="377562" y="64566"/>
                  </a:lnTo>
                  <a:lnTo>
                    <a:pt x="384058" y="62256"/>
                  </a:lnTo>
                  <a:lnTo>
                    <a:pt x="373252" y="50767"/>
                  </a:lnTo>
                  <a:lnTo>
                    <a:pt x="373252" y="34594"/>
                  </a:lnTo>
                  <a:lnTo>
                    <a:pt x="371129" y="30035"/>
                  </a:lnTo>
                  <a:lnTo>
                    <a:pt x="368943" y="27725"/>
                  </a:lnTo>
                  <a:lnTo>
                    <a:pt x="364633" y="25415"/>
                  </a:lnTo>
                  <a:lnTo>
                    <a:pt x="353828" y="13862"/>
                  </a:lnTo>
                  <a:lnTo>
                    <a:pt x="349518" y="13862"/>
                  </a:lnTo>
                  <a:lnTo>
                    <a:pt x="343085" y="6931"/>
                  </a:lnTo>
                  <a:lnTo>
                    <a:pt x="340899" y="0"/>
                  </a:lnTo>
                  <a:lnTo>
                    <a:pt x="332279" y="9242"/>
                  </a:lnTo>
                  <a:lnTo>
                    <a:pt x="321474" y="9242"/>
                  </a:lnTo>
                  <a:close/>
                </a:path>
              </a:pathLst>
            </a:custGeom>
            <a:solidFill>
              <a:srgbClr val="A6A6A6"/>
            </a:solidFill>
            <a:ln w="6245" cap="flat">
              <a:noFill/>
              <a:prstDash val="solid"/>
              <a:miter/>
            </a:ln>
          </p:spPr>
          <p:txBody>
            <a:bodyPr rtlCol="0" anchor="ctr"/>
            <a:lstStyle/>
            <a:p>
              <a:endParaRPr lang="en-US" noProof="0" dirty="0"/>
            </a:p>
          </p:txBody>
        </p:sp>
        <p:sp>
          <p:nvSpPr>
            <p:cNvPr id="4928" name="Serbest Form 4927">
              <a:extLst>
                <a:ext uri="{FF2B5EF4-FFF2-40B4-BE49-F238E27FC236}">
                  <a16:creationId xmlns:a16="http://schemas.microsoft.com/office/drawing/2014/main" id="{3888703A-2AC2-7E49-8103-270CB4E711EA}"/>
                </a:ext>
              </a:extLst>
            </p:cNvPr>
            <p:cNvSpPr/>
            <p:nvPr/>
          </p:nvSpPr>
          <p:spPr>
            <a:xfrm>
              <a:off x="6222677" y="1831375"/>
              <a:ext cx="418597" cy="608761"/>
            </a:xfrm>
            <a:custGeom>
              <a:avLst/>
              <a:gdLst>
                <a:gd name="connsiteX0" fmla="*/ 321474 w 418597"/>
                <a:gd name="connsiteY0" fmla="*/ 9242 h 608761"/>
                <a:gd name="connsiteX1" fmla="*/ 321474 w 418597"/>
                <a:gd name="connsiteY1" fmla="*/ 18483 h 608761"/>
                <a:gd name="connsiteX2" fmla="*/ 319350 w 418597"/>
                <a:gd name="connsiteY2" fmla="*/ 23104 h 608761"/>
                <a:gd name="connsiteX3" fmla="*/ 317165 w 418597"/>
                <a:gd name="connsiteY3" fmla="*/ 25415 h 608761"/>
                <a:gd name="connsiteX4" fmla="*/ 310669 w 418597"/>
                <a:gd name="connsiteY4" fmla="*/ 25415 h 608761"/>
                <a:gd name="connsiteX5" fmla="*/ 308545 w 418597"/>
                <a:gd name="connsiteY5" fmla="*/ 27725 h 608761"/>
                <a:gd name="connsiteX6" fmla="*/ 304236 w 418597"/>
                <a:gd name="connsiteY6" fmla="*/ 27725 h 608761"/>
                <a:gd name="connsiteX7" fmla="*/ 299926 w 418597"/>
                <a:gd name="connsiteY7" fmla="*/ 32283 h 608761"/>
                <a:gd name="connsiteX8" fmla="*/ 295616 w 418597"/>
                <a:gd name="connsiteY8" fmla="*/ 41525 h 608761"/>
                <a:gd name="connsiteX9" fmla="*/ 293430 w 418597"/>
                <a:gd name="connsiteY9" fmla="*/ 43835 h 608761"/>
                <a:gd name="connsiteX10" fmla="*/ 286934 w 418597"/>
                <a:gd name="connsiteY10" fmla="*/ 43835 h 608761"/>
                <a:gd name="connsiteX11" fmla="*/ 284811 w 418597"/>
                <a:gd name="connsiteY11" fmla="*/ 41525 h 608761"/>
                <a:gd name="connsiteX12" fmla="*/ 282625 w 418597"/>
                <a:gd name="connsiteY12" fmla="*/ 36904 h 608761"/>
                <a:gd name="connsiteX13" fmla="*/ 280501 w 418597"/>
                <a:gd name="connsiteY13" fmla="*/ 34594 h 608761"/>
                <a:gd name="connsiteX14" fmla="*/ 237342 w 418597"/>
                <a:gd name="connsiteY14" fmla="*/ 32283 h 608761"/>
                <a:gd name="connsiteX15" fmla="*/ 237342 w 418597"/>
                <a:gd name="connsiteY15" fmla="*/ 27725 h 608761"/>
                <a:gd name="connsiteX16" fmla="*/ 235156 w 418597"/>
                <a:gd name="connsiteY16" fmla="*/ 27725 h 608761"/>
                <a:gd name="connsiteX17" fmla="*/ 228723 w 418597"/>
                <a:gd name="connsiteY17" fmla="*/ 34594 h 608761"/>
                <a:gd name="connsiteX18" fmla="*/ 75513 w 418597"/>
                <a:gd name="connsiteY18" fmla="*/ 32283 h 608761"/>
                <a:gd name="connsiteX19" fmla="*/ 75513 w 418597"/>
                <a:gd name="connsiteY19" fmla="*/ 94539 h 608761"/>
                <a:gd name="connsiteX20" fmla="*/ 49592 w 418597"/>
                <a:gd name="connsiteY20" fmla="*/ 94539 h 608761"/>
                <a:gd name="connsiteX21" fmla="*/ 51778 w 418597"/>
                <a:gd name="connsiteY21" fmla="*/ 230604 h 608761"/>
                <a:gd name="connsiteX22" fmla="*/ 47469 w 418597"/>
                <a:gd name="connsiteY22" fmla="*/ 230604 h 608761"/>
                <a:gd name="connsiteX23" fmla="*/ 43097 w 418597"/>
                <a:gd name="connsiteY23" fmla="*/ 228293 h 608761"/>
                <a:gd name="connsiteX24" fmla="*/ 28044 w 418597"/>
                <a:gd name="connsiteY24" fmla="*/ 228293 h 608761"/>
                <a:gd name="connsiteX25" fmla="*/ 23735 w 418597"/>
                <a:gd name="connsiteY25" fmla="*/ 232914 h 608761"/>
                <a:gd name="connsiteX26" fmla="*/ 25858 w 418597"/>
                <a:gd name="connsiteY26" fmla="*/ 235225 h 608761"/>
                <a:gd name="connsiteX27" fmla="*/ 25858 w 418597"/>
                <a:gd name="connsiteY27" fmla="*/ 239845 h 608761"/>
                <a:gd name="connsiteX28" fmla="*/ 28044 w 418597"/>
                <a:gd name="connsiteY28" fmla="*/ 242156 h 608761"/>
                <a:gd name="connsiteX29" fmla="*/ 28044 w 418597"/>
                <a:gd name="connsiteY29" fmla="*/ 244466 h 608761"/>
                <a:gd name="connsiteX30" fmla="*/ 25858 w 418597"/>
                <a:gd name="connsiteY30" fmla="*/ 246777 h 608761"/>
                <a:gd name="connsiteX31" fmla="*/ 21548 w 418597"/>
                <a:gd name="connsiteY31" fmla="*/ 249024 h 608761"/>
                <a:gd name="connsiteX32" fmla="*/ 17239 w 418597"/>
                <a:gd name="connsiteY32" fmla="*/ 253645 h 608761"/>
                <a:gd name="connsiteX33" fmla="*/ 17239 w 418597"/>
                <a:gd name="connsiteY33" fmla="*/ 260577 h 608761"/>
                <a:gd name="connsiteX34" fmla="*/ 12929 w 418597"/>
                <a:gd name="connsiteY34" fmla="*/ 260577 h 608761"/>
                <a:gd name="connsiteX35" fmla="*/ 15053 w 418597"/>
                <a:gd name="connsiteY35" fmla="*/ 269818 h 608761"/>
                <a:gd name="connsiteX36" fmla="*/ 17239 w 418597"/>
                <a:gd name="connsiteY36" fmla="*/ 276749 h 608761"/>
                <a:gd name="connsiteX37" fmla="*/ 10743 w 418597"/>
                <a:gd name="connsiteY37" fmla="*/ 281370 h 608761"/>
                <a:gd name="connsiteX38" fmla="*/ 4310 w 418597"/>
                <a:gd name="connsiteY38" fmla="*/ 288239 h 608761"/>
                <a:gd name="connsiteX39" fmla="*/ 6433 w 418597"/>
                <a:gd name="connsiteY39" fmla="*/ 290549 h 608761"/>
                <a:gd name="connsiteX40" fmla="*/ 10743 w 418597"/>
                <a:gd name="connsiteY40" fmla="*/ 299791 h 608761"/>
                <a:gd name="connsiteX41" fmla="*/ 10743 w 418597"/>
                <a:gd name="connsiteY41" fmla="*/ 304412 h 608761"/>
                <a:gd name="connsiteX42" fmla="*/ 6433 w 418597"/>
                <a:gd name="connsiteY42" fmla="*/ 309033 h 608761"/>
                <a:gd name="connsiteX43" fmla="*/ 2124 w 418597"/>
                <a:gd name="connsiteY43" fmla="*/ 311343 h 608761"/>
                <a:gd name="connsiteX44" fmla="*/ 0 w 418597"/>
                <a:gd name="connsiteY44" fmla="*/ 315901 h 608761"/>
                <a:gd name="connsiteX45" fmla="*/ 0 w 418597"/>
                <a:gd name="connsiteY45" fmla="*/ 322833 h 608761"/>
                <a:gd name="connsiteX46" fmla="*/ 2124 w 418597"/>
                <a:gd name="connsiteY46" fmla="*/ 325143 h 608761"/>
                <a:gd name="connsiteX47" fmla="*/ 6433 w 418597"/>
                <a:gd name="connsiteY47" fmla="*/ 325143 h 608761"/>
                <a:gd name="connsiteX48" fmla="*/ 8619 w 418597"/>
                <a:gd name="connsiteY48" fmla="*/ 322833 h 608761"/>
                <a:gd name="connsiteX49" fmla="*/ 12929 w 418597"/>
                <a:gd name="connsiteY49" fmla="*/ 322833 h 608761"/>
                <a:gd name="connsiteX50" fmla="*/ 15053 w 418597"/>
                <a:gd name="connsiteY50" fmla="*/ 325143 h 608761"/>
                <a:gd name="connsiteX51" fmla="*/ 15053 w 418597"/>
                <a:gd name="connsiteY51" fmla="*/ 341316 h 608761"/>
                <a:gd name="connsiteX52" fmla="*/ 21548 w 418597"/>
                <a:gd name="connsiteY52" fmla="*/ 345874 h 608761"/>
                <a:gd name="connsiteX53" fmla="*/ 15053 w 418597"/>
                <a:gd name="connsiteY53" fmla="*/ 348185 h 608761"/>
                <a:gd name="connsiteX54" fmla="*/ 17239 w 418597"/>
                <a:gd name="connsiteY54" fmla="*/ 357426 h 608761"/>
                <a:gd name="connsiteX55" fmla="*/ 19425 w 418597"/>
                <a:gd name="connsiteY55" fmla="*/ 357426 h 608761"/>
                <a:gd name="connsiteX56" fmla="*/ 23735 w 418597"/>
                <a:gd name="connsiteY56" fmla="*/ 359737 h 608761"/>
                <a:gd name="connsiteX57" fmla="*/ 28044 w 418597"/>
                <a:gd name="connsiteY57" fmla="*/ 366668 h 608761"/>
                <a:gd name="connsiteX58" fmla="*/ 30168 w 418597"/>
                <a:gd name="connsiteY58" fmla="*/ 368978 h 608761"/>
                <a:gd name="connsiteX59" fmla="*/ 30168 w 418597"/>
                <a:gd name="connsiteY59" fmla="*/ 371289 h 608761"/>
                <a:gd name="connsiteX60" fmla="*/ 25858 w 418597"/>
                <a:gd name="connsiteY60" fmla="*/ 371289 h 608761"/>
                <a:gd name="connsiteX61" fmla="*/ 25858 w 418597"/>
                <a:gd name="connsiteY61" fmla="*/ 380468 h 608761"/>
                <a:gd name="connsiteX62" fmla="*/ 36663 w 418597"/>
                <a:gd name="connsiteY62" fmla="*/ 392020 h 608761"/>
                <a:gd name="connsiteX63" fmla="*/ 38787 w 418597"/>
                <a:gd name="connsiteY63" fmla="*/ 396641 h 608761"/>
                <a:gd name="connsiteX64" fmla="*/ 43097 w 418597"/>
                <a:gd name="connsiteY64" fmla="*/ 401262 h 608761"/>
                <a:gd name="connsiteX65" fmla="*/ 45282 w 418597"/>
                <a:gd name="connsiteY65" fmla="*/ 408193 h 608761"/>
                <a:gd name="connsiteX66" fmla="*/ 47469 w 418597"/>
                <a:gd name="connsiteY66" fmla="*/ 412751 h 608761"/>
                <a:gd name="connsiteX67" fmla="*/ 47469 w 418597"/>
                <a:gd name="connsiteY67" fmla="*/ 424303 h 608761"/>
                <a:gd name="connsiteX68" fmla="*/ 45282 w 418597"/>
                <a:gd name="connsiteY68" fmla="*/ 426614 h 608761"/>
                <a:gd name="connsiteX69" fmla="*/ 43097 w 418597"/>
                <a:gd name="connsiteY69" fmla="*/ 431234 h 608761"/>
                <a:gd name="connsiteX70" fmla="*/ 40973 w 418597"/>
                <a:gd name="connsiteY70" fmla="*/ 433545 h 608761"/>
                <a:gd name="connsiteX71" fmla="*/ 40973 w 418597"/>
                <a:gd name="connsiteY71" fmla="*/ 435855 h 608761"/>
                <a:gd name="connsiteX72" fmla="*/ 43097 w 418597"/>
                <a:gd name="connsiteY72" fmla="*/ 438166 h 608761"/>
                <a:gd name="connsiteX73" fmla="*/ 45282 w 418597"/>
                <a:gd name="connsiteY73" fmla="*/ 438166 h 608761"/>
                <a:gd name="connsiteX74" fmla="*/ 43097 w 418597"/>
                <a:gd name="connsiteY74" fmla="*/ 445035 h 608761"/>
                <a:gd name="connsiteX75" fmla="*/ 60398 w 418597"/>
                <a:gd name="connsiteY75" fmla="*/ 447345 h 608761"/>
                <a:gd name="connsiteX76" fmla="*/ 60398 w 418597"/>
                <a:gd name="connsiteY76" fmla="*/ 458897 h 608761"/>
                <a:gd name="connsiteX77" fmla="*/ 69017 w 418597"/>
                <a:gd name="connsiteY77" fmla="*/ 463518 h 608761"/>
                <a:gd name="connsiteX78" fmla="*/ 79822 w 418597"/>
                <a:gd name="connsiteY78" fmla="*/ 463518 h 608761"/>
                <a:gd name="connsiteX79" fmla="*/ 79822 w 418597"/>
                <a:gd name="connsiteY79" fmla="*/ 470387 h 608761"/>
                <a:gd name="connsiteX80" fmla="*/ 81946 w 418597"/>
                <a:gd name="connsiteY80" fmla="*/ 470387 h 608761"/>
                <a:gd name="connsiteX81" fmla="*/ 86255 w 418597"/>
                <a:gd name="connsiteY81" fmla="*/ 472697 h 608761"/>
                <a:gd name="connsiteX82" fmla="*/ 90627 w 418597"/>
                <a:gd name="connsiteY82" fmla="*/ 477318 h 608761"/>
                <a:gd name="connsiteX83" fmla="*/ 90627 w 418597"/>
                <a:gd name="connsiteY83" fmla="*/ 479628 h 608761"/>
                <a:gd name="connsiteX84" fmla="*/ 88441 w 418597"/>
                <a:gd name="connsiteY84" fmla="*/ 479628 h 608761"/>
                <a:gd name="connsiteX85" fmla="*/ 88441 w 418597"/>
                <a:gd name="connsiteY85" fmla="*/ 481938 h 608761"/>
                <a:gd name="connsiteX86" fmla="*/ 86255 w 418597"/>
                <a:gd name="connsiteY86" fmla="*/ 481938 h 608761"/>
                <a:gd name="connsiteX87" fmla="*/ 86255 w 418597"/>
                <a:gd name="connsiteY87" fmla="*/ 484249 h 608761"/>
                <a:gd name="connsiteX88" fmla="*/ 90627 w 418597"/>
                <a:gd name="connsiteY88" fmla="*/ 488870 h 608761"/>
                <a:gd name="connsiteX89" fmla="*/ 94937 w 418597"/>
                <a:gd name="connsiteY89" fmla="*/ 491180 h 608761"/>
                <a:gd name="connsiteX90" fmla="*/ 97061 w 418597"/>
                <a:gd name="connsiteY90" fmla="*/ 491180 h 608761"/>
                <a:gd name="connsiteX91" fmla="*/ 101370 w 418597"/>
                <a:gd name="connsiteY91" fmla="*/ 493491 h 608761"/>
                <a:gd name="connsiteX92" fmla="*/ 105680 w 418597"/>
                <a:gd name="connsiteY92" fmla="*/ 498111 h 608761"/>
                <a:gd name="connsiteX93" fmla="*/ 107866 w 418597"/>
                <a:gd name="connsiteY93" fmla="*/ 502732 h 608761"/>
                <a:gd name="connsiteX94" fmla="*/ 110052 w 418597"/>
                <a:gd name="connsiteY94" fmla="*/ 505043 h 608761"/>
                <a:gd name="connsiteX95" fmla="*/ 110052 w 418597"/>
                <a:gd name="connsiteY95" fmla="*/ 507291 h 608761"/>
                <a:gd name="connsiteX96" fmla="*/ 116485 w 418597"/>
                <a:gd name="connsiteY96" fmla="*/ 507291 h 608761"/>
                <a:gd name="connsiteX97" fmla="*/ 118671 w 418597"/>
                <a:gd name="connsiteY97" fmla="*/ 509601 h 608761"/>
                <a:gd name="connsiteX98" fmla="*/ 118671 w 418597"/>
                <a:gd name="connsiteY98" fmla="*/ 514222 h 608761"/>
                <a:gd name="connsiteX99" fmla="*/ 114362 w 418597"/>
                <a:gd name="connsiteY99" fmla="*/ 514222 h 608761"/>
                <a:gd name="connsiteX100" fmla="*/ 114362 w 418597"/>
                <a:gd name="connsiteY100" fmla="*/ 516532 h 608761"/>
                <a:gd name="connsiteX101" fmla="*/ 118671 w 418597"/>
                <a:gd name="connsiteY101" fmla="*/ 521153 h 608761"/>
                <a:gd name="connsiteX102" fmla="*/ 118671 w 418597"/>
                <a:gd name="connsiteY102" fmla="*/ 528084 h 608761"/>
                <a:gd name="connsiteX103" fmla="*/ 127290 w 418597"/>
                <a:gd name="connsiteY103" fmla="*/ 530395 h 608761"/>
                <a:gd name="connsiteX104" fmla="*/ 129414 w 418597"/>
                <a:gd name="connsiteY104" fmla="*/ 532705 h 608761"/>
                <a:gd name="connsiteX105" fmla="*/ 133724 w 418597"/>
                <a:gd name="connsiteY105" fmla="*/ 535015 h 608761"/>
                <a:gd name="connsiteX106" fmla="*/ 135910 w 418597"/>
                <a:gd name="connsiteY106" fmla="*/ 537263 h 608761"/>
                <a:gd name="connsiteX107" fmla="*/ 138096 w 418597"/>
                <a:gd name="connsiteY107" fmla="*/ 541884 h 608761"/>
                <a:gd name="connsiteX108" fmla="*/ 138096 w 418597"/>
                <a:gd name="connsiteY108" fmla="*/ 551126 h 608761"/>
                <a:gd name="connsiteX109" fmla="*/ 140219 w 418597"/>
                <a:gd name="connsiteY109" fmla="*/ 555747 h 608761"/>
                <a:gd name="connsiteX110" fmla="*/ 151025 w 418597"/>
                <a:gd name="connsiteY110" fmla="*/ 564988 h 608761"/>
                <a:gd name="connsiteX111" fmla="*/ 151025 w 418597"/>
                <a:gd name="connsiteY111" fmla="*/ 574168 h 608761"/>
                <a:gd name="connsiteX112" fmla="*/ 168263 w 418597"/>
                <a:gd name="connsiteY112" fmla="*/ 583409 h 608761"/>
                <a:gd name="connsiteX113" fmla="*/ 170450 w 418597"/>
                <a:gd name="connsiteY113" fmla="*/ 581099 h 608761"/>
                <a:gd name="connsiteX114" fmla="*/ 172573 w 418597"/>
                <a:gd name="connsiteY114" fmla="*/ 576478 h 608761"/>
                <a:gd name="connsiteX115" fmla="*/ 174759 w 418597"/>
                <a:gd name="connsiteY115" fmla="*/ 574168 h 608761"/>
                <a:gd name="connsiteX116" fmla="*/ 179069 w 418597"/>
                <a:gd name="connsiteY116" fmla="*/ 574168 h 608761"/>
                <a:gd name="connsiteX117" fmla="*/ 183379 w 418597"/>
                <a:gd name="connsiteY117" fmla="*/ 576478 h 608761"/>
                <a:gd name="connsiteX118" fmla="*/ 183379 w 418597"/>
                <a:gd name="connsiteY118" fmla="*/ 578788 h 608761"/>
                <a:gd name="connsiteX119" fmla="*/ 187688 w 418597"/>
                <a:gd name="connsiteY119" fmla="*/ 581099 h 608761"/>
                <a:gd name="connsiteX120" fmla="*/ 189874 w 418597"/>
                <a:gd name="connsiteY120" fmla="*/ 581099 h 608761"/>
                <a:gd name="connsiteX121" fmla="*/ 194184 w 418597"/>
                <a:gd name="connsiteY121" fmla="*/ 576478 h 608761"/>
                <a:gd name="connsiteX122" fmla="*/ 194184 w 418597"/>
                <a:gd name="connsiteY122" fmla="*/ 574168 h 608761"/>
                <a:gd name="connsiteX123" fmla="*/ 198493 w 418597"/>
                <a:gd name="connsiteY123" fmla="*/ 569547 h 608761"/>
                <a:gd name="connsiteX124" fmla="*/ 200679 w 418597"/>
                <a:gd name="connsiteY124" fmla="*/ 571857 h 608761"/>
                <a:gd name="connsiteX125" fmla="*/ 204989 w 418597"/>
                <a:gd name="connsiteY125" fmla="*/ 574168 h 608761"/>
                <a:gd name="connsiteX126" fmla="*/ 207113 w 418597"/>
                <a:gd name="connsiteY126" fmla="*/ 581099 h 608761"/>
                <a:gd name="connsiteX127" fmla="*/ 209299 w 418597"/>
                <a:gd name="connsiteY127" fmla="*/ 585720 h 608761"/>
                <a:gd name="connsiteX128" fmla="*/ 213608 w 418597"/>
                <a:gd name="connsiteY128" fmla="*/ 590340 h 608761"/>
                <a:gd name="connsiteX129" fmla="*/ 217918 w 418597"/>
                <a:gd name="connsiteY129" fmla="*/ 592651 h 608761"/>
                <a:gd name="connsiteX130" fmla="*/ 220042 w 418597"/>
                <a:gd name="connsiteY130" fmla="*/ 594961 h 608761"/>
                <a:gd name="connsiteX131" fmla="*/ 222228 w 418597"/>
                <a:gd name="connsiteY131" fmla="*/ 594961 h 608761"/>
                <a:gd name="connsiteX132" fmla="*/ 224351 w 418597"/>
                <a:gd name="connsiteY132" fmla="*/ 604140 h 608761"/>
                <a:gd name="connsiteX133" fmla="*/ 230847 w 418597"/>
                <a:gd name="connsiteY133" fmla="*/ 604140 h 608761"/>
                <a:gd name="connsiteX134" fmla="*/ 237342 w 418597"/>
                <a:gd name="connsiteY134" fmla="*/ 597209 h 608761"/>
                <a:gd name="connsiteX135" fmla="*/ 241652 w 418597"/>
                <a:gd name="connsiteY135" fmla="*/ 597209 h 608761"/>
                <a:gd name="connsiteX136" fmla="*/ 243776 w 418597"/>
                <a:gd name="connsiteY136" fmla="*/ 599520 h 608761"/>
                <a:gd name="connsiteX137" fmla="*/ 248148 w 418597"/>
                <a:gd name="connsiteY137" fmla="*/ 601830 h 608761"/>
                <a:gd name="connsiteX138" fmla="*/ 252458 w 418597"/>
                <a:gd name="connsiteY138" fmla="*/ 601830 h 608761"/>
                <a:gd name="connsiteX139" fmla="*/ 252458 w 418597"/>
                <a:gd name="connsiteY139" fmla="*/ 599520 h 608761"/>
                <a:gd name="connsiteX140" fmla="*/ 254581 w 418597"/>
                <a:gd name="connsiteY140" fmla="*/ 597209 h 608761"/>
                <a:gd name="connsiteX141" fmla="*/ 256767 w 418597"/>
                <a:gd name="connsiteY141" fmla="*/ 597209 h 608761"/>
                <a:gd name="connsiteX142" fmla="*/ 265387 w 418597"/>
                <a:gd name="connsiteY142" fmla="*/ 608761 h 608761"/>
                <a:gd name="connsiteX143" fmla="*/ 271882 w 418597"/>
                <a:gd name="connsiteY143" fmla="*/ 599520 h 608761"/>
                <a:gd name="connsiteX144" fmla="*/ 280501 w 418597"/>
                <a:gd name="connsiteY144" fmla="*/ 599520 h 608761"/>
                <a:gd name="connsiteX145" fmla="*/ 284811 w 418597"/>
                <a:gd name="connsiteY145" fmla="*/ 594961 h 608761"/>
                <a:gd name="connsiteX146" fmla="*/ 289121 w 418597"/>
                <a:gd name="connsiteY146" fmla="*/ 594961 h 608761"/>
                <a:gd name="connsiteX147" fmla="*/ 289121 w 418597"/>
                <a:gd name="connsiteY147" fmla="*/ 597209 h 608761"/>
                <a:gd name="connsiteX148" fmla="*/ 291307 w 418597"/>
                <a:gd name="connsiteY148" fmla="*/ 599520 h 608761"/>
                <a:gd name="connsiteX149" fmla="*/ 299926 w 418597"/>
                <a:gd name="connsiteY149" fmla="*/ 599520 h 608761"/>
                <a:gd name="connsiteX150" fmla="*/ 306359 w 418597"/>
                <a:gd name="connsiteY150" fmla="*/ 592651 h 608761"/>
                <a:gd name="connsiteX151" fmla="*/ 306359 w 418597"/>
                <a:gd name="connsiteY151" fmla="*/ 590340 h 608761"/>
                <a:gd name="connsiteX152" fmla="*/ 308545 w 418597"/>
                <a:gd name="connsiteY152" fmla="*/ 588030 h 608761"/>
                <a:gd name="connsiteX153" fmla="*/ 308545 w 418597"/>
                <a:gd name="connsiteY153" fmla="*/ 585720 h 608761"/>
                <a:gd name="connsiteX154" fmla="*/ 312855 w 418597"/>
                <a:gd name="connsiteY154" fmla="*/ 585720 h 608761"/>
                <a:gd name="connsiteX155" fmla="*/ 319350 w 418597"/>
                <a:gd name="connsiteY155" fmla="*/ 574168 h 608761"/>
                <a:gd name="connsiteX156" fmla="*/ 351704 w 418597"/>
                <a:gd name="connsiteY156" fmla="*/ 574168 h 608761"/>
                <a:gd name="connsiteX157" fmla="*/ 360323 w 418597"/>
                <a:gd name="connsiteY157" fmla="*/ 569547 h 608761"/>
                <a:gd name="connsiteX158" fmla="*/ 358200 w 418597"/>
                <a:gd name="connsiteY158" fmla="*/ 562678 h 608761"/>
                <a:gd name="connsiteX159" fmla="*/ 358200 w 418597"/>
                <a:gd name="connsiteY159" fmla="*/ 555747 h 608761"/>
                <a:gd name="connsiteX160" fmla="*/ 356014 w 418597"/>
                <a:gd name="connsiteY160" fmla="*/ 551126 h 608761"/>
                <a:gd name="connsiteX161" fmla="*/ 353828 w 418597"/>
                <a:gd name="connsiteY161" fmla="*/ 548816 h 608761"/>
                <a:gd name="connsiteX162" fmla="*/ 347394 w 418597"/>
                <a:gd name="connsiteY162" fmla="*/ 548816 h 608761"/>
                <a:gd name="connsiteX163" fmla="*/ 343085 w 418597"/>
                <a:gd name="connsiteY163" fmla="*/ 546505 h 608761"/>
                <a:gd name="connsiteX164" fmla="*/ 336589 w 418597"/>
                <a:gd name="connsiteY164" fmla="*/ 532705 h 608761"/>
                <a:gd name="connsiteX165" fmla="*/ 336589 w 418597"/>
                <a:gd name="connsiteY165" fmla="*/ 525774 h 608761"/>
                <a:gd name="connsiteX166" fmla="*/ 332279 w 418597"/>
                <a:gd name="connsiteY166" fmla="*/ 523463 h 608761"/>
                <a:gd name="connsiteX167" fmla="*/ 332279 w 418597"/>
                <a:gd name="connsiteY167" fmla="*/ 509601 h 608761"/>
                <a:gd name="connsiteX168" fmla="*/ 327970 w 418597"/>
                <a:gd name="connsiteY168" fmla="*/ 509601 h 608761"/>
                <a:gd name="connsiteX169" fmla="*/ 325784 w 418597"/>
                <a:gd name="connsiteY169" fmla="*/ 500422 h 608761"/>
                <a:gd name="connsiteX170" fmla="*/ 317165 w 418597"/>
                <a:gd name="connsiteY170" fmla="*/ 500422 h 608761"/>
                <a:gd name="connsiteX171" fmla="*/ 314979 w 418597"/>
                <a:gd name="connsiteY171" fmla="*/ 495801 h 608761"/>
                <a:gd name="connsiteX172" fmla="*/ 314979 w 418597"/>
                <a:gd name="connsiteY172" fmla="*/ 488870 h 608761"/>
                <a:gd name="connsiteX173" fmla="*/ 310669 w 418597"/>
                <a:gd name="connsiteY173" fmla="*/ 486559 h 608761"/>
                <a:gd name="connsiteX174" fmla="*/ 308545 w 418597"/>
                <a:gd name="connsiteY174" fmla="*/ 481938 h 608761"/>
                <a:gd name="connsiteX175" fmla="*/ 304236 w 418597"/>
                <a:gd name="connsiteY175" fmla="*/ 479628 h 608761"/>
                <a:gd name="connsiteX176" fmla="*/ 302050 w 418597"/>
                <a:gd name="connsiteY176" fmla="*/ 477318 h 608761"/>
                <a:gd name="connsiteX177" fmla="*/ 293430 w 418597"/>
                <a:gd name="connsiteY177" fmla="*/ 477318 h 608761"/>
                <a:gd name="connsiteX178" fmla="*/ 289121 w 418597"/>
                <a:gd name="connsiteY178" fmla="*/ 475007 h 608761"/>
                <a:gd name="connsiteX179" fmla="*/ 286934 w 418597"/>
                <a:gd name="connsiteY179" fmla="*/ 475007 h 608761"/>
                <a:gd name="connsiteX180" fmla="*/ 286934 w 418597"/>
                <a:gd name="connsiteY180" fmla="*/ 470387 h 608761"/>
                <a:gd name="connsiteX181" fmla="*/ 289121 w 418597"/>
                <a:gd name="connsiteY181" fmla="*/ 465828 h 608761"/>
                <a:gd name="connsiteX182" fmla="*/ 291307 w 418597"/>
                <a:gd name="connsiteY182" fmla="*/ 463518 h 608761"/>
                <a:gd name="connsiteX183" fmla="*/ 289121 w 418597"/>
                <a:gd name="connsiteY183" fmla="*/ 454276 h 608761"/>
                <a:gd name="connsiteX184" fmla="*/ 302050 w 418597"/>
                <a:gd name="connsiteY184" fmla="*/ 454276 h 608761"/>
                <a:gd name="connsiteX185" fmla="*/ 304236 w 418597"/>
                <a:gd name="connsiteY185" fmla="*/ 456586 h 608761"/>
                <a:gd name="connsiteX186" fmla="*/ 306359 w 418597"/>
                <a:gd name="connsiteY186" fmla="*/ 454276 h 608761"/>
                <a:gd name="connsiteX187" fmla="*/ 310669 w 418597"/>
                <a:gd name="connsiteY187" fmla="*/ 454276 h 608761"/>
                <a:gd name="connsiteX188" fmla="*/ 312855 w 418597"/>
                <a:gd name="connsiteY188" fmla="*/ 451966 h 608761"/>
                <a:gd name="connsiteX189" fmla="*/ 312855 w 418597"/>
                <a:gd name="connsiteY189" fmla="*/ 447345 h 608761"/>
                <a:gd name="connsiteX190" fmla="*/ 314979 w 418597"/>
                <a:gd name="connsiteY190" fmla="*/ 442724 h 608761"/>
                <a:gd name="connsiteX191" fmla="*/ 314979 w 418597"/>
                <a:gd name="connsiteY191" fmla="*/ 428924 h 608761"/>
                <a:gd name="connsiteX192" fmla="*/ 312855 w 418597"/>
                <a:gd name="connsiteY192" fmla="*/ 426614 h 608761"/>
                <a:gd name="connsiteX193" fmla="*/ 312855 w 418597"/>
                <a:gd name="connsiteY193" fmla="*/ 421993 h 608761"/>
                <a:gd name="connsiteX194" fmla="*/ 310669 w 418597"/>
                <a:gd name="connsiteY194" fmla="*/ 417372 h 608761"/>
                <a:gd name="connsiteX195" fmla="*/ 310669 w 418597"/>
                <a:gd name="connsiteY195" fmla="*/ 412751 h 608761"/>
                <a:gd name="connsiteX196" fmla="*/ 312855 w 418597"/>
                <a:gd name="connsiteY196" fmla="*/ 408193 h 608761"/>
                <a:gd name="connsiteX197" fmla="*/ 317165 w 418597"/>
                <a:gd name="connsiteY197" fmla="*/ 405882 h 608761"/>
                <a:gd name="connsiteX198" fmla="*/ 319350 w 418597"/>
                <a:gd name="connsiteY198" fmla="*/ 403572 h 608761"/>
                <a:gd name="connsiteX199" fmla="*/ 319350 w 418597"/>
                <a:gd name="connsiteY199" fmla="*/ 396641 h 608761"/>
                <a:gd name="connsiteX200" fmla="*/ 317165 w 418597"/>
                <a:gd name="connsiteY200" fmla="*/ 392020 h 608761"/>
                <a:gd name="connsiteX201" fmla="*/ 317165 w 418597"/>
                <a:gd name="connsiteY201" fmla="*/ 385089 h 608761"/>
                <a:gd name="connsiteX202" fmla="*/ 323660 w 418597"/>
                <a:gd name="connsiteY202" fmla="*/ 378220 h 608761"/>
                <a:gd name="connsiteX203" fmla="*/ 325784 w 418597"/>
                <a:gd name="connsiteY203" fmla="*/ 378220 h 608761"/>
                <a:gd name="connsiteX204" fmla="*/ 325784 w 418597"/>
                <a:gd name="connsiteY204" fmla="*/ 382778 h 608761"/>
                <a:gd name="connsiteX205" fmla="*/ 327970 w 418597"/>
                <a:gd name="connsiteY205" fmla="*/ 385089 h 608761"/>
                <a:gd name="connsiteX206" fmla="*/ 332279 w 418597"/>
                <a:gd name="connsiteY206" fmla="*/ 385089 h 608761"/>
                <a:gd name="connsiteX207" fmla="*/ 334403 w 418597"/>
                <a:gd name="connsiteY207" fmla="*/ 382778 h 608761"/>
                <a:gd name="connsiteX208" fmla="*/ 334403 w 418597"/>
                <a:gd name="connsiteY208" fmla="*/ 368978 h 608761"/>
                <a:gd name="connsiteX209" fmla="*/ 332279 w 418597"/>
                <a:gd name="connsiteY209" fmla="*/ 366668 h 608761"/>
                <a:gd name="connsiteX210" fmla="*/ 332279 w 418597"/>
                <a:gd name="connsiteY210" fmla="*/ 364358 h 608761"/>
                <a:gd name="connsiteX211" fmla="*/ 336589 w 418597"/>
                <a:gd name="connsiteY211" fmla="*/ 357426 h 608761"/>
                <a:gd name="connsiteX212" fmla="*/ 336589 w 418597"/>
                <a:gd name="connsiteY212" fmla="*/ 348185 h 608761"/>
                <a:gd name="connsiteX213" fmla="*/ 338775 w 418597"/>
                <a:gd name="connsiteY213" fmla="*/ 345874 h 608761"/>
                <a:gd name="connsiteX214" fmla="*/ 343085 w 418597"/>
                <a:gd name="connsiteY214" fmla="*/ 345874 h 608761"/>
                <a:gd name="connsiteX215" fmla="*/ 345208 w 418597"/>
                <a:gd name="connsiteY215" fmla="*/ 343626 h 608761"/>
                <a:gd name="connsiteX216" fmla="*/ 345208 w 418597"/>
                <a:gd name="connsiteY216" fmla="*/ 329764 h 608761"/>
                <a:gd name="connsiteX217" fmla="*/ 347394 w 418597"/>
                <a:gd name="connsiteY217" fmla="*/ 327453 h 608761"/>
                <a:gd name="connsiteX218" fmla="*/ 349518 w 418597"/>
                <a:gd name="connsiteY218" fmla="*/ 322833 h 608761"/>
                <a:gd name="connsiteX219" fmla="*/ 351704 w 418597"/>
                <a:gd name="connsiteY219" fmla="*/ 320522 h 608761"/>
                <a:gd name="connsiteX220" fmla="*/ 362509 w 418597"/>
                <a:gd name="connsiteY220" fmla="*/ 320522 h 608761"/>
                <a:gd name="connsiteX221" fmla="*/ 362509 w 418597"/>
                <a:gd name="connsiteY221" fmla="*/ 302101 h 608761"/>
                <a:gd name="connsiteX222" fmla="*/ 364633 w 418597"/>
                <a:gd name="connsiteY222" fmla="*/ 297481 h 608761"/>
                <a:gd name="connsiteX223" fmla="*/ 366819 w 418597"/>
                <a:gd name="connsiteY223" fmla="*/ 295170 h 608761"/>
                <a:gd name="connsiteX224" fmla="*/ 368943 w 418597"/>
                <a:gd name="connsiteY224" fmla="*/ 290549 h 608761"/>
                <a:gd name="connsiteX225" fmla="*/ 371129 w 418597"/>
                <a:gd name="connsiteY225" fmla="*/ 288239 h 608761"/>
                <a:gd name="connsiteX226" fmla="*/ 371129 w 418597"/>
                <a:gd name="connsiteY226" fmla="*/ 272129 h 608761"/>
                <a:gd name="connsiteX227" fmla="*/ 368943 w 418597"/>
                <a:gd name="connsiteY227" fmla="*/ 253645 h 608761"/>
                <a:gd name="connsiteX228" fmla="*/ 366819 w 418597"/>
                <a:gd name="connsiteY228" fmla="*/ 251397 h 608761"/>
                <a:gd name="connsiteX229" fmla="*/ 366819 w 418597"/>
                <a:gd name="connsiteY229" fmla="*/ 244466 h 608761"/>
                <a:gd name="connsiteX230" fmla="*/ 371129 w 418597"/>
                <a:gd name="connsiteY230" fmla="*/ 242156 h 608761"/>
                <a:gd name="connsiteX231" fmla="*/ 373252 w 418597"/>
                <a:gd name="connsiteY231" fmla="*/ 242156 h 608761"/>
                <a:gd name="connsiteX232" fmla="*/ 373252 w 418597"/>
                <a:gd name="connsiteY232" fmla="*/ 228293 h 608761"/>
                <a:gd name="connsiteX233" fmla="*/ 375438 w 418597"/>
                <a:gd name="connsiteY233" fmla="*/ 228293 h 608761"/>
                <a:gd name="connsiteX234" fmla="*/ 377562 w 418597"/>
                <a:gd name="connsiteY234" fmla="*/ 225983 h 608761"/>
                <a:gd name="connsiteX235" fmla="*/ 379748 w 418597"/>
                <a:gd name="connsiteY235" fmla="*/ 221362 h 608761"/>
                <a:gd name="connsiteX236" fmla="*/ 379748 w 418597"/>
                <a:gd name="connsiteY236" fmla="*/ 205252 h 608761"/>
                <a:gd name="connsiteX237" fmla="*/ 377562 w 418597"/>
                <a:gd name="connsiteY237" fmla="*/ 202941 h 608761"/>
                <a:gd name="connsiteX238" fmla="*/ 377562 w 418597"/>
                <a:gd name="connsiteY238" fmla="*/ 198320 h 608761"/>
                <a:gd name="connsiteX239" fmla="*/ 381934 w 418597"/>
                <a:gd name="connsiteY239" fmla="*/ 198320 h 608761"/>
                <a:gd name="connsiteX240" fmla="*/ 384058 w 418597"/>
                <a:gd name="connsiteY240" fmla="*/ 196010 h 608761"/>
                <a:gd name="connsiteX241" fmla="*/ 384058 w 418597"/>
                <a:gd name="connsiteY241" fmla="*/ 189079 h 608761"/>
                <a:gd name="connsiteX242" fmla="*/ 390553 w 418597"/>
                <a:gd name="connsiteY242" fmla="*/ 189079 h 608761"/>
                <a:gd name="connsiteX243" fmla="*/ 392677 w 418597"/>
                <a:gd name="connsiteY243" fmla="*/ 186831 h 608761"/>
                <a:gd name="connsiteX244" fmla="*/ 392677 w 418597"/>
                <a:gd name="connsiteY244" fmla="*/ 184520 h 608761"/>
                <a:gd name="connsiteX245" fmla="*/ 394863 w 418597"/>
                <a:gd name="connsiteY245" fmla="*/ 182210 h 608761"/>
                <a:gd name="connsiteX246" fmla="*/ 394863 w 418597"/>
                <a:gd name="connsiteY246" fmla="*/ 177589 h 608761"/>
                <a:gd name="connsiteX247" fmla="*/ 399173 w 418597"/>
                <a:gd name="connsiteY247" fmla="*/ 177589 h 608761"/>
                <a:gd name="connsiteX248" fmla="*/ 405606 w 418597"/>
                <a:gd name="connsiteY248" fmla="*/ 175279 h 608761"/>
                <a:gd name="connsiteX249" fmla="*/ 414287 w 418597"/>
                <a:gd name="connsiteY249" fmla="*/ 170658 h 608761"/>
                <a:gd name="connsiteX250" fmla="*/ 418597 w 418597"/>
                <a:gd name="connsiteY250" fmla="*/ 161416 h 608761"/>
                <a:gd name="connsiteX251" fmla="*/ 418597 w 418597"/>
                <a:gd name="connsiteY251" fmla="*/ 156858 h 608761"/>
                <a:gd name="connsiteX252" fmla="*/ 405606 w 418597"/>
                <a:gd name="connsiteY252" fmla="*/ 147616 h 608761"/>
                <a:gd name="connsiteX253" fmla="*/ 405606 w 418597"/>
                <a:gd name="connsiteY253" fmla="*/ 145306 h 608761"/>
                <a:gd name="connsiteX254" fmla="*/ 403482 w 418597"/>
                <a:gd name="connsiteY254" fmla="*/ 142995 h 608761"/>
                <a:gd name="connsiteX255" fmla="*/ 403482 w 418597"/>
                <a:gd name="connsiteY255" fmla="*/ 138375 h 608761"/>
                <a:gd name="connsiteX256" fmla="*/ 401296 w 418597"/>
                <a:gd name="connsiteY256" fmla="*/ 136064 h 608761"/>
                <a:gd name="connsiteX257" fmla="*/ 392677 w 418597"/>
                <a:gd name="connsiteY257" fmla="*/ 136064 h 608761"/>
                <a:gd name="connsiteX258" fmla="*/ 388367 w 418597"/>
                <a:gd name="connsiteY258" fmla="*/ 131444 h 608761"/>
                <a:gd name="connsiteX259" fmla="*/ 388367 w 418597"/>
                <a:gd name="connsiteY259" fmla="*/ 126823 h 608761"/>
                <a:gd name="connsiteX260" fmla="*/ 386244 w 418597"/>
                <a:gd name="connsiteY260" fmla="*/ 119954 h 608761"/>
                <a:gd name="connsiteX261" fmla="*/ 386244 w 418597"/>
                <a:gd name="connsiteY261" fmla="*/ 113023 h 608761"/>
                <a:gd name="connsiteX262" fmla="*/ 384058 w 418597"/>
                <a:gd name="connsiteY262" fmla="*/ 108402 h 608761"/>
                <a:gd name="connsiteX263" fmla="*/ 384058 w 418597"/>
                <a:gd name="connsiteY263" fmla="*/ 101471 h 608761"/>
                <a:gd name="connsiteX264" fmla="*/ 381934 w 418597"/>
                <a:gd name="connsiteY264" fmla="*/ 101471 h 608761"/>
                <a:gd name="connsiteX265" fmla="*/ 381934 w 418597"/>
                <a:gd name="connsiteY265" fmla="*/ 92229 h 608761"/>
                <a:gd name="connsiteX266" fmla="*/ 379748 w 418597"/>
                <a:gd name="connsiteY266" fmla="*/ 85360 h 608761"/>
                <a:gd name="connsiteX267" fmla="*/ 379748 w 418597"/>
                <a:gd name="connsiteY267" fmla="*/ 69187 h 608761"/>
                <a:gd name="connsiteX268" fmla="*/ 377562 w 418597"/>
                <a:gd name="connsiteY268" fmla="*/ 64566 h 608761"/>
                <a:gd name="connsiteX269" fmla="*/ 384058 w 418597"/>
                <a:gd name="connsiteY269" fmla="*/ 62256 h 608761"/>
                <a:gd name="connsiteX270" fmla="*/ 373252 w 418597"/>
                <a:gd name="connsiteY270" fmla="*/ 50767 h 608761"/>
                <a:gd name="connsiteX271" fmla="*/ 373252 w 418597"/>
                <a:gd name="connsiteY271" fmla="*/ 34594 h 608761"/>
                <a:gd name="connsiteX272" fmla="*/ 371129 w 418597"/>
                <a:gd name="connsiteY272" fmla="*/ 30035 h 608761"/>
                <a:gd name="connsiteX273" fmla="*/ 368943 w 418597"/>
                <a:gd name="connsiteY273" fmla="*/ 27725 h 608761"/>
                <a:gd name="connsiteX274" fmla="*/ 364633 w 418597"/>
                <a:gd name="connsiteY274" fmla="*/ 25415 h 608761"/>
                <a:gd name="connsiteX275" fmla="*/ 353828 w 418597"/>
                <a:gd name="connsiteY275" fmla="*/ 13862 h 608761"/>
                <a:gd name="connsiteX276" fmla="*/ 349518 w 418597"/>
                <a:gd name="connsiteY276" fmla="*/ 13862 h 608761"/>
                <a:gd name="connsiteX277" fmla="*/ 343085 w 418597"/>
                <a:gd name="connsiteY277" fmla="*/ 6931 h 608761"/>
                <a:gd name="connsiteX278" fmla="*/ 340899 w 418597"/>
                <a:gd name="connsiteY278" fmla="*/ 0 h 608761"/>
                <a:gd name="connsiteX279" fmla="*/ 332279 w 418597"/>
                <a:gd name="connsiteY279" fmla="*/ 9242 h 608761"/>
                <a:gd name="connsiteX280" fmla="*/ 321474 w 418597"/>
                <a:gd name="connsiteY280" fmla="*/ 9242 h 60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418597" h="608761">
                  <a:moveTo>
                    <a:pt x="321474" y="9242"/>
                  </a:moveTo>
                  <a:lnTo>
                    <a:pt x="321474" y="18483"/>
                  </a:lnTo>
                  <a:lnTo>
                    <a:pt x="319350" y="23104"/>
                  </a:lnTo>
                  <a:lnTo>
                    <a:pt x="317165" y="25415"/>
                  </a:lnTo>
                  <a:lnTo>
                    <a:pt x="310669" y="25415"/>
                  </a:lnTo>
                  <a:lnTo>
                    <a:pt x="308545" y="27725"/>
                  </a:lnTo>
                  <a:lnTo>
                    <a:pt x="304236" y="27725"/>
                  </a:lnTo>
                  <a:lnTo>
                    <a:pt x="299926" y="32283"/>
                  </a:lnTo>
                  <a:lnTo>
                    <a:pt x="295616" y="41525"/>
                  </a:lnTo>
                  <a:lnTo>
                    <a:pt x="293430" y="43835"/>
                  </a:lnTo>
                  <a:lnTo>
                    <a:pt x="286934" y="43835"/>
                  </a:lnTo>
                  <a:lnTo>
                    <a:pt x="284811" y="41525"/>
                  </a:lnTo>
                  <a:lnTo>
                    <a:pt x="282625" y="36904"/>
                  </a:lnTo>
                  <a:lnTo>
                    <a:pt x="280501" y="34594"/>
                  </a:lnTo>
                  <a:lnTo>
                    <a:pt x="237342" y="32283"/>
                  </a:lnTo>
                  <a:lnTo>
                    <a:pt x="237342" y="27725"/>
                  </a:lnTo>
                  <a:lnTo>
                    <a:pt x="235156" y="27725"/>
                  </a:lnTo>
                  <a:lnTo>
                    <a:pt x="228723" y="34594"/>
                  </a:lnTo>
                  <a:lnTo>
                    <a:pt x="75513" y="32283"/>
                  </a:lnTo>
                  <a:lnTo>
                    <a:pt x="75513" y="94539"/>
                  </a:lnTo>
                  <a:lnTo>
                    <a:pt x="49592" y="94539"/>
                  </a:lnTo>
                  <a:lnTo>
                    <a:pt x="51778" y="230604"/>
                  </a:lnTo>
                  <a:lnTo>
                    <a:pt x="47469" y="230604"/>
                  </a:lnTo>
                  <a:lnTo>
                    <a:pt x="43097" y="228293"/>
                  </a:lnTo>
                  <a:lnTo>
                    <a:pt x="28044" y="228293"/>
                  </a:lnTo>
                  <a:lnTo>
                    <a:pt x="23735" y="232914"/>
                  </a:lnTo>
                  <a:lnTo>
                    <a:pt x="25858" y="235225"/>
                  </a:lnTo>
                  <a:lnTo>
                    <a:pt x="25858" y="239845"/>
                  </a:lnTo>
                  <a:lnTo>
                    <a:pt x="28044" y="242156"/>
                  </a:lnTo>
                  <a:lnTo>
                    <a:pt x="28044" y="244466"/>
                  </a:lnTo>
                  <a:lnTo>
                    <a:pt x="25858" y="246777"/>
                  </a:lnTo>
                  <a:lnTo>
                    <a:pt x="21548" y="249024"/>
                  </a:lnTo>
                  <a:lnTo>
                    <a:pt x="17239" y="253645"/>
                  </a:lnTo>
                  <a:lnTo>
                    <a:pt x="17239" y="260577"/>
                  </a:lnTo>
                  <a:lnTo>
                    <a:pt x="12929" y="260577"/>
                  </a:lnTo>
                  <a:lnTo>
                    <a:pt x="15053" y="269818"/>
                  </a:lnTo>
                  <a:lnTo>
                    <a:pt x="17239" y="276749"/>
                  </a:lnTo>
                  <a:lnTo>
                    <a:pt x="10743" y="281370"/>
                  </a:lnTo>
                  <a:lnTo>
                    <a:pt x="4310" y="288239"/>
                  </a:lnTo>
                  <a:lnTo>
                    <a:pt x="6433" y="290549"/>
                  </a:lnTo>
                  <a:lnTo>
                    <a:pt x="10743" y="299791"/>
                  </a:lnTo>
                  <a:lnTo>
                    <a:pt x="10743" y="304412"/>
                  </a:lnTo>
                  <a:lnTo>
                    <a:pt x="6433" y="309033"/>
                  </a:lnTo>
                  <a:lnTo>
                    <a:pt x="2124" y="311343"/>
                  </a:lnTo>
                  <a:lnTo>
                    <a:pt x="0" y="315901"/>
                  </a:lnTo>
                  <a:lnTo>
                    <a:pt x="0" y="322833"/>
                  </a:lnTo>
                  <a:lnTo>
                    <a:pt x="2124" y="325143"/>
                  </a:lnTo>
                  <a:lnTo>
                    <a:pt x="6433" y="325143"/>
                  </a:lnTo>
                  <a:lnTo>
                    <a:pt x="8619" y="322833"/>
                  </a:lnTo>
                  <a:lnTo>
                    <a:pt x="12929" y="322833"/>
                  </a:lnTo>
                  <a:lnTo>
                    <a:pt x="15053" y="325143"/>
                  </a:lnTo>
                  <a:lnTo>
                    <a:pt x="15053" y="341316"/>
                  </a:lnTo>
                  <a:lnTo>
                    <a:pt x="21548" y="345874"/>
                  </a:lnTo>
                  <a:lnTo>
                    <a:pt x="15053" y="348185"/>
                  </a:lnTo>
                  <a:lnTo>
                    <a:pt x="17239" y="357426"/>
                  </a:lnTo>
                  <a:lnTo>
                    <a:pt x="19425" y="357426"/>
                  </a:lnTo>
                  <a:lnTo>
                    <a:pt x="23735" y="359737"/>
                  </a:lnTo>
                  <a:lnTo>
                    <a:pt x="28044" y="366668"/>
                  </a:lnTo>
                  <a:lnTo>
                    <a:pt x="30168" y="368978"/>
                  </a:lnTo>
                  <a:lnTo>
                    <a:pt x="30168" y="371289"/>
                  </a:lnTo>
                  <a:lnTo>
                    <a:pt x="25858" y="371289"/>
                  </a:lnTo>
                  <a:lnTo>
                    <a:pt x="25858" y="380468"/>
                  </a:lnTo>
                  <a:lnTo>
                    <a:pt x="36663" y="392020"/>
                  </a:lnTo>
                  <a:lnTo>
                    <a:pt x="38787" y="396641"/>
                  </a:lnTo>
                  <a:lnTo>
                    <a:pt x="43097" y="401262"/>
                  </a:lnTo>
                  <a:lnTo>
                    <a:pt x="45282" y="408193"/>
                  </a:lnTo>
                  <a:lnTo>
                    <a:pt x="47469" y="412751"/>
                  </a:lnTo>
                  <a:lnTo>
                    <a:pt x="47469" y="424303"/>
                  </a:lnTo>
                  <a:lnTo>
                    <a:pt x="45282" y="426614"/>
                  </a:lnTo>
                  <a:lnTo>
                    <a:pt x="43097" y="431234"/>
                  </a:lnTo>
                  <a:lnTo>
                    <a:pt x="40973" y="433545"/>
                  </a:lnTo>
                  <a:lnTo>
                    <a:pt x="40973" y="435855"/>
                  </a:lnTo>
                  <a:lnTo>
                    <a:pt x="43097" y="438166"/>
                  </a:lnTo>
                  <a:lnTo>
                    <a:pt x="45282" y="438166"/>
                  </a:lnTo>
                  <a:lnTo>
                    <a:pt x="43097" y="445035"/>
                  </a:lnTo>
                  <a:lnTo>
                    <a:pt x="60398" y="447345"/>
                  </a:lnTo>
                  <a:lnTo>
                    <a:pt x="60398" y="458897"/>
                  </a:lnTo>
                  <a:lnTo>
                    <a:pt x="69017" y="463518"/>
                  </a:lnTo>
                  <a:lnTo>
                    <a:pt x="79822" y="463518"/>
                  </a:lnTo>
                  <a:lnTo>
                    <a:pt x="79822" y="470387"/>
                  </a:lnTo>
                  <a:lnTo>
                    <a:pt x="81946" y="470387"/>
                  </a:lnTo>
                  <a:lnTo>
                    <a:pt x="86255" y="472697"/>
                  </a:lnTo>
                  <a:lnTo>
                    <a:pt x="90627" y="477318"/>
                  </a:lnTo>
                  <a:lnTo>
                    <a:pt x="90627" y="479628"/>
                  </a:lnTo>
                  <a:lnTo>
                    <a:pt x="88441" y="479628"/>
                  </a:lnTo>
                  <a:lnTo>
                    <a:pt x="88441" y="481938"/>
                  </a:lnTo>
                  <a:lnTo>
                    <a:pt x="86255" y="481938"/>
                  </a:lnTo>
                  <a:lnTo>
                    <a:pt x="86255" y="484249"/>
                  </a:lnTo>
                  <a:lnTo>
                    <a:pt x="90627" y="488870"/>
                  </a:lnTo>
                  <a:lnTo>
                    <a:pt x="94937" y="491180"/>
                  </a:lnTo>
                  <a:lnTo>
                    <a:pt x="97061" y="491180"/>
                  </a:lnTo>
                  <a:lnTo>
                    <a:pt x="101370" y="493491"/>
                  </a:lnTo>
                  <a:lnTo>
                    <a:pt x="105680" y="498111"/>
                  </a:lnTo>
                  <a:lnTo>
                    <a:pt x="107866" y="502732"/>
                  </a:lnTo>
                  <a:lnTo>
                    <a:pt x="110052" y="505043"/>
                  </a:lnTo>
                  <a:lnTo>
                    <a:pt x="110052" y="507291"/>
                  </a:lnTo>
                  <a:lnTo>
                    <a:pt x="116485" y="507291"/>
                  </a:lnTo>
                  <a:lnTo>
                    <a:pt x="118671" y="509601"/>
                  </a:lnTo>
                  <a:lnTo>
                    <a:pt x="118671" y="514222"/>
                  </a:lnTo>
                  <a:lnTo>
                    <a:pt x="114362" y="514222"/>
                  </a:lnTo>
                  <a:lnTo>
                    <a:pt x="114362" y="516532"/>
                  </a:lnTo>
                  <a:lnTo>
                    <a:pt x="118671" y="521153"/>
                  </a:lnTo>
                  <a:lnTo>
                    <a:pt x="118671" y="528084"/>
                  </a:lnTo>
                  <a:lnTo>
                    <a:pt x="127290" y="530395"/>
                  </a:lnTo>
                  <a:lnTo>
                    <a:pt x="129414" y="532705"/>
                  </a:lnTo>
                  <a:lnTo>
                    <a:pt x="133724" y="535015"/>
                  </a:lnTo>
                  <a:lnTo>
                    <a:pt x="135910" y="537263"/>
                  </a:lnTo>
                  <a:lnTo>
                    <a:pt x="138096" y="541884"/>
                  </a:lnTo>
                  <a:lnTo>
                    <a:pt x="138096" y="551126"/>
                  </a:lnTo>
                  <a:lnTo>
                    <a:pt x="140219" y="555747"/>
                  </a:lnTo>
                  <a:lnTo>
                    <a:pt x="151025" y="564988"/>
                  </a:lnTo>
                  <a:lnTo>
                    <a:pt x="151025" y="574168"/>
                  </a:lnTo>
                  <a:lnTo>
                    <a:pt x="168263" y="583409"/>
                  </a:lnTo>
                  <a:lnTo>
                    <a:pt x="170450" y="581099"/>
                  </a:lnTo>
                  <a:lnTo>
                    <a:pt x="172573" y="576478"/>
                  </a:lnTo>
                  <a:lnTo>
                    <a:pt x="174759" y="574168"/>
                  </a:lnTo>
                  <a:lnTo>
                    <a:pt x="179069" y="574168"/>
                  </a:lnTo>
                  <a:lnTo>
                    <a:pt x="183379" y="576478"/>
                  </a:lnTo>
                  <a:lnTo>
                    <a:pt x="183379" y="578788"/>
                  </a:lnTo>
                  <a:lnTo>
                    <a:pt x="187688" y="581099"/>
                  </a:lnTo>
                  <a:lnTo>
                    <a:pt x="189874" y="581099"/>
                  </a:lnTo>
                  <a:lnTo>
                    <a:pt x="194184" y="576478"/>
                  </a:lnTo>
                  <a:lnTo>
                    <a:pt x="194184" y="574168"/>
                  </a:lnTo>
                  <a:lnTo>
                    <a:pt x="198493" y="569547"/>
                  </a:lnTo>
                  <a:lnTo>
                    <a:pt x="200679" y="571857"/>
                  </a:lnTo>
                  <a:lnTo>
                    <a:pt x="204989" y="574168"/>
                  </a:lnTo>
                  <a:lnTo>
                    <a:pt x="207113" y="581099"/>
                  </a:lnTo>
                  <a:lnTo>
                    <a:pt x="209299" y="585720"/>
                  </a:lnTo>
                  <a:lnTo>
                    <a:pt x="213608" y="590340"/>
                  </a:lnTo>
                  <a:lnTo>
                    <a:pt x="217918" y="592651"/>
                  </a:lnTo>
                  <a:lnTo>
                    <a:pt x="220042" y="594961"/>
                  </a:lnTo>
                  <a:lnTo>
                    <a:pt x="222228" y="594961"/>
                  </a:lnTo>
                  <a:lnTo>
                    <a:pt x="224351" y="604140"/>
                  </a:lnTo>
                  <a:lnTo>
                    <a:pt x="230847" y="604140"/>
                  </a:lnTo>
                  <a:lnTo>
                    <a:pt x="237342" y="597209"/>
                  </a:lnTo>
                  <a:lnTo>
                    <a:pt x="241652" y="597209"/>
                  </a:lnTo>
                  <a:lnTo>
                    <a:pt x="243776" y="599520"/>
                  </a:lnTo>
                  <a:lnTo>
                    <a:pt x="248148" y="601830"/>
                  </a:lnTo>
                  <a:lnTo>
                    <a:pt x="252458" y="601830"/>
                  </a:lnTo>
                  <a:lnTo>
                    <a:pt x="252458" y="599520"/>
                  </a:lnTo>
                  <a:lnTo>
                    <a:pt x="254581" y="597209"/>
                  </a:lnTo>
                  <a:lnTo>
                    <a:pt x="256767" y="597209"/>
                  </a:lnTo>
                  <a:lnTo>
                    <a:pt x="265387" y="608761"/>
                  </a:lnTo>
                  <a:lnTo>
                    <a:pt x="271882" y="599520"/>
                  </a:lnTo>
                  <a:lnTo>
                    <a:pt x="280501" y="599520"/>
                  </a:lnTo>
                  <a:lnTo>
                    <a:pt x="284811" y="594961"/>
                  </a:lnTo>
                  <a:lnTo>
                    <a:pt x="289121" y="594961"/>
                  </a:lnTo>
                  <a:lnTo>
                    <a:pt x="289121" y="597209"/>
                  </a:lnTo>
                  <a:lnTo>
                    <a:pt x="291307" y="599520"/>
                  </a:lnTo>
                  <a:lnTo>
                    <a:pt x="299926" y="599520"/>
                  </a:lnTo>
                  <a:lnTo>
                    <a:pt x="306359" y="592651"/>
                  </a:lnTo>
                  <a:lnTo>
                    <a:pt x="306359" y="590340"/>
                  </a:lnTo>
                  <a:lnTo>
                    <a:pt x="308545" y="588030"/>
                  </a:lnTo>
                  <a:lnTo>
                    <a:pt x="308545" y="585720"/>
                  </a:lnTo>
                  <a:lnTo>
                    <a:pt x="312855" y="585720"/>
                  </a:lnTo>
                  <a:lnTo>
                    <a:pt x="319350" y="574168"/>
                  </a:lnTo>
                  <a:lnTo>
                    <a:pt x="351704" y="574168"/>
                  </a:lnTo>
                  <a:lnTo>
                    <a:pt x="360323" y="569547"/>
                  </a:lnTo>
                  <a:lnTo>
                    <a:pt x="358200" y="562678"/>
                  </a:lnTo>
                  <a:lnTo>
                    <a:pt x="358200" y="555747"/>
                  </a:lnTo>
                  <a:lnTo>
                    <a:pt x="356014" y="551126"/>
                  </a:lnTo>
                  <a:lnTo>
                    <a:pt x="353828" y="548816"/>
                  </a:lnTo>
                  <a:lnTo>
                    <a:pt x="347394" y="548816"/>
                  </a:lnTo>
                  <a:lnTo>
                    <a:pt x="343085" y="546505"/>
                  </a:lnTo>
                  <a:lnTo>
                    <a:pt x="336589" y="532705"/>
                  </a:lnTo>
                  <a:lnTo>
                    <a:pt x="336589" y="525774"/>
                  </a:lnTo>
                  <a:lnTo>
                    <a:pt x="332279" y="523463"/>
                  </a:lnTo>
                  <a:lnTo>
                    <a:pt x="332279" y="509601"/>
                  </a:lnTo>
                  <a:lnTo>
                    <a:pt x="327970" y="509601"/>
                  </a:lnTo>
                  <a:lnTo>
                    <a:pt x="325784" y="500422"/>
                  </a:lnTo>
                  <a:lnTo>
                    <a:pt x="317165" y="500422"/>
                  </a:lnTo>
                  <a:lnTo>
                    <a:pt x="314979" y="495801"/>
                  </a:lnTo>
                  <a:lnTo>
                    <a:pt x="314979" y="488870"/>
                  </a:lnTo>
                  <a:lnTo>
                    <a:pt x="310669" y="486559"/>
                  </a:lnTo>
                  <a:lnTo>
                    <a:pt x="308545" y="481938"/>
                  </a:lnTo>
                  <a:lnTo>
                    <a:pt x="304236" y="479628"/>
                  </a:lnTo>
                  <a:lnTo>
                    <a:pt x="302050" y="477318"/>
                  </a:lnTo>
                  <a:lnTo>
                    <a:pt x="293430" y="477318"/>
                  </a:lnTo>
                  <a:lnTo>
                    <a:pt x="289121" y="475007"/>
                  </a:lnTo>
                  <a:lnTo>
                    <a:pt x="286934" y="475007"/>
                  </a:lnTo>
                  <a:lnTo>
                    <a:pt x="286934" y="470387"/>
                  </a:lnTo>
                  <a:lnTo>
                    <a:pt x="289121" y="465828"/>
                  </a:lnTo>
                  <a:lnTo>
                    <a:pt x="291307" y="463518"/>
                  </a:lnTo>
                  <a:lnTo>
                    <a:pt x="289121" y="454276"/>
                  </a:lnTo>
                  <a:lnTo>
                    <a:pt x="302050" y="454276"/>
                  </a:lnTo>
                  <a:lnTo>
                    <a:pt x="304236" y="456586"/>
                  </a:lnTo>
                  <a:lnTo>
                    <a:pt x="306359" y="454276"/>
                  </a:lnTo>
                  <a:lnTo>
                    <a:pt x="310669" y="454276"/>
                  </a:lnTo>
                  <a:lnTo>
                    <a:pt x="312855" y="451966"/>
                  </a:lnTo>
                  <a:lnTo>
                    <a:pt x="312855" y="447345"/>
                  </a:lnTo>
                  <a:lnTo>
                    <a:pt x="314979" y="442724"/>
                  </a:lnTo>
                  <a:lnTo>
                    <a:pt x="314979" y="428924"/>
                  </a:lnTo>
                  <a:lnTo>
                    <a:pt x="312855" y="426614"/>
                  </a:lnTo>
                  <a:lnTo>
                    <a:pt x="312855" y="421993"/>
                  </a:lnTo>
                  <a:lnTo>
                    <a:pt x="310669" y="417372"/>
                  </a:lnTo>
                  <a:lnTo>
                    <a:pt x="310669" y="412751"/>
                  </a:lnTo>
                  <a:lnTo>
                    <a:pt x="312855" y="408193"/>
                  </a:lnTo>
                  <a:lnTo>
                    <a:pt x="317165" y="405882"/>
                  </a:lnTo>
                  <a:lnTo>
                    <a:pt x="319350" y="403572"/>
                  </a:lnTo>
                  <a:lnTo>
                    <a:pt x="319350" y="396641"/>
                  </a:lnTo>
                  <a:lnTo>
                    <a:pt x="317165" y="392020"/>
                  </a:lnTo>
                  <a:lnTo>
                    <a:pt x="317165" y="385089"/>
                  </a:lnTo>
                  <a:lnTo>
                    <a:pt x="323660" y="378220"/>
                  </a:lnTo>
                  <a:lnTo>
                    <a:pt x="325784" y="378220"/>
                  </a:lnTo>
                  <a:lnTo>
                    <a:pt x="325784" y="382778"/>
                  </a:lnTo>
                  <a:lnTo>
                    <a:pt x="327970" y="385089"/>
                  </a:lnTo>
                  <a:lnTo>
                    <a:pt x="332279" y="385089"/>
                  </a:lnTo>
                  <a:lnTo>
                    <a:pt x="334403" y="382778"/>
                  </a:lnTo>
                  <a:lnTo>
                    <a:pt x="334403" y="368978"/>
                  </a:lnTo>
                  <a:lnTo>
                    <a:pt x="332279" y="366668"/>
                  </a:lnTo>
                  <a:lnTo>
                    <a:pt x="332279" y="364358"/>
                  </a:lnTo>
                  <a:lnTo>
                    <a:pt x="336589" y="357426"/>
                  </a:lnTo>
                  <a:lnTo>
                    <a:pt x="336589" y="348185"/>
                  </a:lnTo>
                  <a:lnTo>
                    <a:pt x="338775" y="345874"/>
                  </a:lnTo>
                  <a:lnTo>
                    <a:pt x="343085" y="345874"/>
                  </a:lnTo>
                  <a:lnTo>
                    <a:pt x="345208" y="343626"/>
                  </a:lnTo>
                  <a:lnTo>
                    <a:pt x="345208" y="329764"/>
                  </a:lnTo>
                  <a:lnTo>
                    <a:pt x="347394" y="327453"/>
                  </a:lnTo>
                  <a:lnTo>
                    <a:pt x="349518" y="322833"/>
                  </a:lnTo>
                  <a:lnTo>
                    <a:pt x="351704" y="320522"/>
                  </a:lnTo>
                  <a:lnTo>
                    <a:pt x="362509" y="320522"/>
                  </a:lnTo>
                  <a:lnTo>
                    <a:pt x="362509" y="302101"/>
                  </a:lnTo>
                  <a:lnTo>
                    <a:pt x="364633" y="297481"/>
                  </a:lnTo>
                  <a:lnTo>
                    <a:pt x="366819" y="295170"/>
                  </a:lnTo>
                  <a:lnTo>
                    <a:pt x="368943" y="290549"/>
                  </a:lnTo>
                  <a:lnTo>
                    <a:pt x="371129" y="288239"/>
                  </a:lnTo>
                  <a:lnTo>
                    <a:pt x="371129" y="272129"/>
                  </a:lnTo>
                  <a:lnTo>
                    <a:pt x="368943" y="253645"/>
                  </a:lnTo>
                  <a:lnTo>
                    <a:pt x="366819" y="251397"/>
                  </a:lnTo>
                  <a:lnTo>
                    <a:pt x="366819" y="244466"/>
                  </a:lnTo>
                  <a:lnTo>
                    <a:pt x="371129" y="242156"/>
                  </a:lnTo>
                  <a:lnTo>
                    <a:pt x="373252" y="242156"/>
                  </a:lnTo>
                  <a:lnTo>
                    <a:pt x="373252" y="228293"/>
                  </a:lnTo>
                  <a:lnTo>
                    <a:pt x="375438" y="228293"/>
                  </a:lnTo>
                  <a:lnTo>
                    <a:pt x="377562" y="225983"/>
                  </a:lnTo>
                  <a:lnTo>
                    <a:pt x="379748" y="221362"/>
                  </a:lnTo>
                  <a:lnTo>
                    <a:pt x="379748" y="205252"/>
                  </a:lnTo>
                  <a:lnTo>
                    <a:pt x="377562" y="202941"/>
                  </a:lnTo>
                  <a:lnTo>
                    <a:pt x="377562" y="198320"/>
                  </a:lnTo>
                  <a:lnTo>
                    <a:pt x="381934" y="198320"/>
                  </a:lnTo>
                  <a:lnTo>
                    <a:pt x="384058" y="196010"/>
                  </a:lnTo>
                  <a:lnTo>
                    <a:pt x="384058" y="189079"/>
                  </a:lnTo>
                  <a:lnTo>
                    <a:pt x="390553" y="189079"/>
                  </a:lnTo>
                  <a:lnTo>
                    <a:pt x="392677" y="186831"/>
                  </a:lnTo>
                  <a:lnTo>
                    <a:pt x="392677" y="184520"/>
                  </a:lnTo>
                  <a:lnTo>
                    <a:pt x="394863" y="182210"/>
                  </a:lnTo>
                  <a:lnTo>
                    <a:pt x="394863" y="177589"/>
                  </a:lnTo>
                  <a:lnTo>
                    <a:pt x="399173" y="177589"/>
                  </a:lnTo>
                  <a:lnTo>
                    <a:pt x="405606" y="175279"/>
                  </a:lnTo>
                  <a:lnTo>
                    <a:pt x="414287" y="170658"/>
                  </a:lnTo>
                  <a:lnTo>
                    <a:pt x="418597" y="161416"/>
                  </a:lnTo>
                  <a:lnTo>
                    <a:pt x="418597" y="156858"/>
                  </a:lnTo>
                  <a:lnTo>
                    <a:pt x="405606" y="147616"/>
                  </a:lnTo>
                  <a:lnTo>
                    <a:pt x="405606" y="145306"/>
                  </a:lnTo>
                  <a:lnTo>
                    <a:pt x="403482" y="142995"/>
                  </a:lnTo>
                  <a:lnTo>
                    <a:pt x="403482" y="138375"/>
                  </a:lnTo>
                  <a:lnTo>
                    <a:pt x="401296" y="136064"/>
                  </a:lnTo>
                  <a:lnTo>
                    <a:pt x="392677" y="136064"/>
                  </a:lnTo>
                  <a:lnTo>
                    <a:pt x="388367" y="131444"/>
                  </a:lnTo>
                  <a:lnTo>
                    <a:pt x="388367" y="126823"/>
                  </a:lnTo>
                  <a:lnTo>
                    <a:pt x="386244" y="119954"/>
                  </a:lnTo>
                  <a:lnTo>
                    <a:pt x="386244" y="113023"/>
                  </a:lnTo>
                  <a:lnTo>
                    <a:pt x="384058" y="108402"/>
                  </a:lnTo>
                  <a:lnTo>
                    <a:pt x="384058" y="101471"/>
                  </a:lnTo>
                  <a:lnTo>
                    <a:pt x="381934" y="101471"/>
                  </a:lnTo>
                  <a:lnTo>
                    <a:pt x="381934" y="92229"/>
                  </a:lnTo>
                  <a:lnTo>
                    <a:pt x="379748" y="85360"/>
                  </a:lnTo>
                  <a:lnTo>
                    <a:pt x="379748" y="69187"/>
                  </a:lnTo>
                  <a:lnTo>
                    <a:pt x="377562" y="64566"/>
                  </a:lnTo>
                  <a:lnTo>
                    <a:pt x="384058" y="62256"/>
                  </a:lnTo>
                  <a:lnTo>
                    <a:pt x="373252" y="50767"/>
                  </a:lnTo>
                  <a:lnTo>
                    <a:pt x="373252" y="34594"/>
                  </a:lnTo>
                  <a:lnTo>
                    <a:pt x="371129" y="30035"/>
                  </a:lnTo>
                  <a:lnTo>
                    <a:pt x="368943" y="27725"/>
                  </a:lnTo>
                  <a:lnTo>
                    <a:pt x="364633" y="25415"/>
                  </a:lnTo>
                  <a:lnTo>
                    <a:pt x="353828" y="13862"/>
                  </a:lnTo>
                  <a:lnTo>
                    <a:pt x="349518" y="13862"/>
                  </a:lnTo>
                  <a:lnTo>
                    <a:pt x="343085" y="6931"/>
                  </a:lnTo>
                  <a:lnTo>
                    <a:pt x="340899" y="0"/>
                  </a:lnTo>
                  <a:lnTo>
                    <a:pt x="332279" y="9242"/>
                  </a:lnTo>
                  <a:lnTo>
                    <a:pt x="321474" y="9242"/>
                  </a:lnTo>
                  <a:close/>
                </a:path>
              </a:pathLst>
            </a:custGeom>
            <a:noFill/>
            <a:ln w="1561" cap="flat">
              <a:solidFill>
                <a:srgbClr val="FFFFFF"/>
              </a:solidFill>
              <a:prstDash val="solid"/>
              <a:round/>
            </a:ln>
          </p:spPr>
          <p:txBody>
            <a:bodyPr rtlCol="0" anchor="ctr"/>
            <a:lstStyle/>
            <a:p>
              <a:endParaRPr lang="en-US" noProof="0" dirty="0"/>
            </a:p>
          </p:txBody>
        </p:sp>
        <p:sp>
          <p:nvSpPr>
            <p:cNvPr id="4929" name="Serbest Form 4928">
              <a:extLst>
                <a:ext uri="{FF2B5EF4-FFF2-40B4-BE49-F238E27FC236}">
                  <a16:creationId xmlns:a16="http://schemas.microsoft.com/office/drawing/2014/main" id="{9ED0D073-0262-5941-AEC6-FB5C60F7FA02}"/>
                </a:ext>
              </a:extLst>
            </p:cNvPr>
            <p:cNvSpPr/>
            <p:nvPr/>
          </p:nvSpPr>
          <p:spPr>
            <a:xfrm>
              <a:off x="7694137" y="2249933"/>
              <a:ext cx="63457" cy="114146"/>
            </a:xfrm>
            <a:custGeom>
              <a:avLst/>
              <a:gdLst>
                <a:gd name="connsiteX0" fmla="*/ 8744 w 63457"/>
                <a:gd name="connsiteY0" fmla="*/ 2186 h 114146"/>
                <a:gd name="connsiteX1" fmla="*/ 13116 w 63457"/>
                <a:gd name="connsiteY1" fmla="*/ 0 h 114146"/>
                <a:gd name="connsiteX2" fmla="*/ 17488 w 63457"/>
                <a:gd name="connsiteY2" fmla="*/ 0 h 114146"/>
                <a:gd name="connsiteX3" fmla="*/ 24046 w 63457"/>
                <a:gd name="connsiteY3" fmla="*/ 2186 h 114146"/>
                <a:gd name="connsiteX4" fmla="*/ 28419 w 63457"/>
                <a:gd name="connsiteY4" fmla="*/ 4434 h 114146"/>
                <a:gd name="connsiteX5" fmla="*/ 41535 w 63457"/>
                <a:gd name="connsiteY5" fmla="*/ 24603 h 114146"/>
                <a:gd name="connsiteX6" fmla="*/ 48093 w 63457"/>
                <a:gd name="connsiteY6" fmla="*/ 31347 h 114146"/>
                <a:gd name="connsiteX7" fmla="*/ 45907 w 63457"/>
                <a:gd name="connsiteY7" fmla="*/ 44772 h 114146"/>
                <a:gd name="connsiteX8" fmla="*/ 54714 w 63457"/>
                <a:gd name="connsiteY8" fmla="*/ 42524 h 114146"/>
                <a:gd name="connsiteX9" fmla="*/ 56837 w 63457"/>
                <a:gd name="connsiteY9" fmla="*/ 62631 h 114146"/>
                <a:gd name="connsiteX10" fmla="*/ 59023 w 63457"/>
                <a:gd name="connsiteY10" fmla="*/ 64879 h 114146"/>
                <a:gd name="connsiteX11" fmla="*/ 61272 w 63457"/>
                <a:gd name="connsiteY11" fmla="*/ 73808 h 114146"/>
                <a:gd name="connsiteX12" fmla="*/ 63458 w 63457"/>
                <a:gd name="connsiteY12" fmla="*/ 85048 h 114146"/>
                <a:gd name="connsiteX13" fmla="*/ 63458 w 63457"/>
                <a:gd name="connsiteY13" fmla="*/ 96225 h 114146"/>
                <a:gd name="connsiteX14" fmla="*/ 56837 w 63457"/>
                <a:gd name="connsiteY14" fmla="*/ 102907 h 114146"/>
                <a:gd name="connsiteX15" fmla="*/ 43721 w 63457"/>
                <a:gd name="connsiteY15" fmla="*/ 109651 h 114146"/>
                <a:gd name="connsiteX16" fmla="*/ 30605 w 63457"/>
                <a:gd name="connsiteY16" fmla="*/ 114147 h 114146"/>
                <a:gd name="connsiteX17" fmla="*/ 17488 w 63457"/>
                <a:gd name="connsiteY17" fmla="*/ 114147 h 114146"/>
                <a:gd name="connsiteX18" fmla="*/ 8744 w 63457"/>
                <a:gd name="connsiteY18" fmla="*/ 105155 h 114146"/>
                <a:gd name="connsiteX19" fmla="*/ 4372 w 63457"/>
                <a:gd name="connsiteY19" fmla="*/ 89482 h 114146"/>
                <a:gd name="connsiteX20" fmla="*/ 0 w 63457"/>
                <a:gd name="connsiteY20" fmla="*/ 71623 h 114146"/>
                <a:gd name="connsiteX21" fmla="*/ 0 w 63457"/>
                <a:gd name="connsiteY21" fmla="*/ 58135 h 114146"/>
                <a:gd name="connsiteX22" fmla="*/ 4372 w 63457"/>
                <a:gd name="connsiteY22" fmla="*/ 51454 h 114146"/>
                <a:gd name="connsiteX23" fmla="*/ 6558 w 63457"/>
                <a:gd name="connsiteY23" fmla="*/ 49205 h 114146"/>
                <a:gd name="connsiteX24" fmla="*/ 8744 w 63457"/>
                <a:gd name="connsiteY24" fmla="*/ 44772 h 114146"/>
                <a:gd name="connsiteX25" fmla="*/ 10930 w 63457"/>
                <a:gd name="connsiteY25" fmla="*/ 38028 h 114146"/>
                <a:gd name="connsiteX26" fmla="*/ 10930 w 63457"/>
                <a:gd name="connsiteY26" fmla="*/ 29099 h 114146"/>
                <a:gd name="connsiteX27" fmla="*/ 0 w 63457"/>
                <a:gd name="connsiteY27" fmla="*/ 13425 h 114146"/>
                <a:gd name="connsiteX28" fmla="*/ 8744 w 63457"/>
                <a:gd name="connsiteY28" fmla="*/ 13425 h 114146"/>
                <a:gd name="connsiteX29" fmla="*/ 8744 w 63457"/>
                <a:gd name="connsiteY29" fmla="*/ 2186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457" h="114146">
                  <a:moveTo>
                    <a:pt x="8744" y="2186"/>
                  </a:moveTo>
                  <a:lnTo>
                    <a:pt x="13116" y="0"/>
                  </a:lnTo>
                  <a:lnTo>
                    <a:pt x="17488" y="0"/>
                  </a:lnTo>
                  <a:lnTo>
                    <a:pt x="24046" y="2186"/>
                  </a:lnTo>
                  <a:lnTo>
                    <a:pt x="28419" y="4434"/>
                  </a:lnTo>
                  <a:lnTo>
                    <a:pt x="41535" y="24603"/>
                  </a:lnTo>
                  <a:lnTo>
                    <a:pt x="48093" y="31347"/>
                  </a:lnTo>
                  <a:lnTo>
                    <a:pt x="45907" y="44772"/>
                  </a:lnTo>
                  <a:lnTo>
                    <a:pt x="54714" y="42524"/>
                  </a:lnTo>
                  <a:lnTo>
                    <a:pt x="56837" y="62631"/>
                  </a:lnTo>
                  <a:lnTo>
                    <a:pt x="59023" y="64879"/>
                  </a:lnTo>
                  <a:lnTo>
                    <a:pt x="61272" y="73808"/>
                  </a:lnTo>
                  <a:lnTo>
                    <a:pt x="63458" y="85048"/>
                  </a:lnTo>
                  <a:lnTo>
                    <a:pt x="63458" y="96225"/>
                  </a:lnTo>
                  <a:lnTo>
                    <a:pt x="56837" y="102907"/>
                  </a:lnTo>
                  <a:lnTo>
                    <a:pt x="43721" y="109651"/>
                  </a:lnTo>
                  <a:lnTo>
                    <a:pt x="30605" y="114147"/>
                  </a:lnTo>
                  <a:lnTo>
                    <a:pt x="17488" y="114147"/>
                  </a:lnTo>
                  <a:lnTo>
                    <a:pt x="8744" y="105155"/>
                  </a:lnTo>
                  <a:lnTo>
                    <a:pt x="4372" y="89482"/>
                  </a:lnTo>
                  <a:lnTo>
                    <a:pt x="0" y="71623"/>
                  </a:lnTo>
                  <a:lnTo>
                    <a:pt x="0" y="58135"/>
                  </a:lnTo>
                  <a:lnTo>
                    <a:pt x="4372" y="51454"/>
                  </a:lnTo>
                  <a:lnTo>
                    <a:pt x="6558" y="49205"/>
                  </a:lnTo>
                  <a:lnTo>
                    <a:pt x="8744" y="44772"/>
                  </a:lnTo>
                  <a:lnTo>
                    <a:pt x="10930" y="38028"/>
                  </a:lnTo>
                  <a:lnTo>
                    <a:pt x="10930" y="29099"/>
                  </a:lnTo>
                  <a:lnTo>
                    <a:pt x="0" y="13425"/>
                  </a:lnTo>
                  <a:lnTo>
                    <a:pt x="8744" y="13425"/>
                  </a:lnTo>
                  <a:lnTo>
                    <a:pt x="8744" y="2186"/>
                  </a:lnTo>
                  <a:close/>
                </a:path>
              </a:pathLst>
            </a:custGeom>
            <a:solidFill>
              <a:srgbClr val="A6A6A6"/>
            </a:solidFill>
            <a:ln w="6245" cap="flat">
              <a:noFill/>
              <a:prstDash val="solid"/>
              <a:miter/>
            </a:ln>
          </p:spPr>
          <p:txBody>
            <a:bodyPr rtlCol="0" anchor="ctr"/>
            <a:lstStyle/>
            <a:p>
              <a:endParaRPr lang="en-US" noProof="0" dirty="0"/>
            </a:p>
          </p:txBody>
        </p:sp>
        <p:sp>
          <p:nvSpPr>
            <p:cNvPr id="4930" name="Serbest Form 4929">
              <a:extLst>
                <a:ext uri="{FF2B5EF4-FFF2-40B4-BE49-F238E27FC236}">
                  <a16:creationId xmlns:a16="http://schemas.microsoft.com/office/drawing/2014/main" id="{E3187DAF-0184-9E41-824C-25B5B901206A}"/>
                </a:ext>
              </a:extLst>
            </p:cNvPr>
            <p:cNvSpPr/>
            <p:nvPr/>
          </p:nvSpPr>
          <p:spPr>
            <a:xfrm>
              <a:off x="7694137" y="2249933"/>
              <a:ext cx="63457" cy="114146"/>
            </a:xfrm>
            <a:custGeom>
              <a:avLst/>
              <a:gdLst>
                <a:gd name="connsiteX0" fmla="*/ 8744 w 63457"/>
                <a:gd name="connsiteY0" fmla="*/ 2186 h 114146"/>
                <a:gd name="connsiteX1" fmla="*/ 13116 w 63457"/>
                <a:gd name="connsiteY1" fmla="*/ 0 h 114146"/>
                <a:gd name="connsiteX2" fmla="*/ 17488 w 63457"/>
                <a:gd name="connsiteY2" fmla="*/ 0 h 114146"/>
                <a:gd name="connsiteX3" fmla="*/ 24046 w 63457"/>
                <a:gd name="connsiteY3" fmla="*/ 2186 h 114146"/>
                <a:gd name="connsiteX4" fmla="*/ 28419 w 63457"/>
                <a:gd name="connsiteY4" fmla="*/ 4434 h 114146"/>
                <a:gd name="connsiteX5" fmla="*/ 41535 w 63457"/>
                <a:gd name="connsiteY5" fmla="*/ 24603 h 114146"/>
                <a:gd name="connsiteX6" fmla="*/ 48093 w 63457"/>
                <a:gd name="connsiteY6" fmla="*/ 31347 h 114146"/>
                <a:gd name="connsiteX7" fmla="*/ 45907 w 63457"/>
                <a:gd name="connsiteY7" fmla="*/ 44772 h 114146"/>
                <a:gd name="connsiteX8" fmla="*/ 54714 w 63457"/>
                <a:gd name="connsiteY8" fmla="*/ 42524 h 114146"/>
                <a:gd name="connsiteX9" fmla="*/ 56837 w 63457"/>
                <a:gd name="connsiteY9" fmla="*/ 62631 h 114146"/>
                <a:gd name="connsiteX10" fmla="*/ 59023 w 63457"/>
                <a:gd name="connsiteY10" fmla="*/ 64879 h 114146"/>
                <a:gd name="connsiteX11" fmla="*/ 61272 w 63457"/>
                <a:gd name="connsiteY11" fmla="*/ 73808 h 114146"/>
                <a:gd name="connsiteX12" fmla="*/ 63458 w 63457"/>
                <a:gd name="connsiteY12" fmla="*/ 85048 h 114146"/>
                <a:gd name="connsiteX13" fmla="*/ 63458 w 63457"/>
                <a:gd name="connsiteY13" fmla="*/ 96225 h 114146"/>
                <a:gd name="connsiteX14" fmla="*/ 56837 w 63457"/>
                <a:gd name="connsiteY14" fmla="*/ 102907 h 114146"/>
                <a:gd name="connsiteX15" fmla="*/ 43721 w 63457"/>
                <a:gd name="connsiteY15" fmla="*/ 109651 h 114146"/>
                <a:gd name="connsiteX16" fmla="*/ 30605 w 63457"/>
                <a:gd name="connsiteY16" fmla="*/ 114147 h 114146"/>
                <a:gd name="connsiteX17" fmla="*/ 17488 w 63457"/>
                <a:gd name="connsiteY17" fmla="*/ 114147 h 114146"/>
                <a:gd name="connsiteX18" fmla="*/ 8744 w 63457"/>
                <a:gd name="connsiteY18" fmla="*/ 105155 h 114146"/>
                <a:gd name="connsiteX19" fmla="*/ 4372 w 63457"/>
                <a:gd name="connsiteY19" fmla="*/ 89482 h 114146"/>
                <a:gd name="connsiteX20" fmla="*/ 0 w 63457"/>
                <a:gd name="connsiteY20" fmla="*/ 71623 h 114146"/>
                <a:gd name="connsiteX21" fmla="*/ 0 w 63457"/>
                <a:gd name="connsiteY21" fmla="*/ 58197 h 114146"/>
                <a:gd name="connsiteX22" fmla="*/ 4372 w 63457"/>
                <a:gd name="connsiteY22" fmla="*/ 51454 h 114146"/>
                <a:gd name="connsiteX23" fmla="*/ 6558 w 63457"/>
                <a:gd name="connsiteY23" fmla="*/ 49205 h 114146"/>
                <a:gd name="connsiteX24" fmla="*/ 8744 w 63457"/>
                <a:gd name="connsiteY24" fmla="*/ 44772 h 114146"/>
                <a:gd name="connsiteX25" fmla="*/ 10930 w 63457"/>
                <a:gd name="connsiteY25" fmla="*/ 38028 h 114146"/>
                <a:gd name="connsiteX26" fmla="*/ 10930 w 63457"/>
                <a:gd name="connsiteY26" fmla="*/ 29099 h 114146"/>
                <a:gd name="connsiteX27" fmla="*/ 0 w 63457"/>
                <a:gd name="connsiteY27" fmla="*/ 13425 h 114146"/>
                <a:gd name="connsiteX28" fmla="*/ 8744 w 63457"/>
                <a:gd name="connsiteY28" fmla="*/ 13425 h 114146"/>
                <a:gd name="connsiteX29" fmla="*/ 8744 w 63457"/>
                <a:gd name="connsiteY29" fmla="*/ 2186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457" h="114146">
                  <a:moveTo>
                    <a:pt x="8744" y="2186"/>
                  </a:moveTo>
                  <a:lnTo>
                    <a:pt x="13116" y="0"/>
                  </a:lnTo>
                  <a:lnTo>
                    <a:pt x="17488" y="0"/>
                  </a:lnTo>
                  <a:lnTo>
                    <a:pt x="24046" y="2186"/>
                  </a:lnTo>
                  <a:lnTo>
                    <a:pt x="28419" y="4434"/>
                  </a:lnTo>
                  <a:lnTo>
                    <a:pt x="41535" y="24603"/>
                  </a:lnTo>
                  <a:lnTo>
                    <a:pt x="48093" y="31347"/>
                  </a:lnTo>
                  <a:lnTo>
                    <a:pt x="45907" y="44772"/>
                  </a:lnTo>
                  <a:lnTo>
                    <a:pt x="54714" y="42524"/>
                  </a:lnTo>
                  <a:lnTo>
                    <a:pt x="56837" y="62631"/>
                  </a:lnTo>
                  <a:lnTo>
                    <a:pt x="59023" y="64879"/>
                  </a:lnTo>
                  <a:lnTo>
                    <a:pt x="61272" y="73808"/>
                  </a:lnTo>
                  <a:lnTo>
                    <a:pt x="63458" y="85048"/>
                  </a:lnTo>
                  <a:lnTo>
                    <a:pt x="63458" y="96225"/>
                  </a:lnTo>
                  <a:lnTo>
                    <a:pt x="56837" y="102907"/>
                  </a:lnTo>
                  <a:lnTo>
                    <a:pt x="43721" y="109651"/>
                  </a:lnTo>
                  <a:lnTo>
                    <a:pt x="30605" y="114147"/>
                  </a:lnTo>
                  <a:lnTo>
                    <a:pt x="17488" y="114147"/>
                  </a:lnTo>
                  <a:lnTo>
                    <a:pt x="8744" y="105155"/>
                  </a:lnTo>
                  <a:lnTo>
                    <a:pt x="4372" y="89482"/>
                  </a:lnTo>
                  <a:lnTo>
                    <a:pt x="0" y="71623"/>
                  </a:lnTo>
                  <a:lnTo>
                    <a:pt x="0" y="58197"/>
                  </a:lnTo>
                  <a:lnTo>
                    <a:pt x="4372" y="51454"/>
                  </a:lnTo>
                  <a:lnTo>
                    <a:pt x="6558" y="49205"/>
                  </a:lnTo>
                  <a:lnTo>
                    <a:pt x="8744" y="44772"/>
                  </a:lnTo>
                  <a:lnTo>
                    <a:pt x="10930" y="38028"/>
                  </a:lnTo>
                  <a:lnTo>
                    <a:pt x="10930" y="29099"/>
                  </a:lnTo>
                  <a:lnTo>
                    <a:pt x="0" y="13425"/>
                  </a:lnTo>
                  <a:lnTo>
                    <a:pt x="8744" y="13425"/>
                  </a:lnTo>
                  <a:lnTo>
                    <a:pt x="8744" y="2186"/>
                  </a:lnTo>
                  <a:close/>
                </a:path>
              </a:pathLst>
            </a:custGeom>
            <a:noFill/>
            <a:ln w="1561" cap="flat">
              <a:solidFill>
                <a:srgbClr val="FFFFFF"/>
              </a:solidFill>
              <a:prstDash val="solid"/>
              <a:round/>
            </a:ln>
          </p:spPr>
          <p:txBody>
            <a:bodyPr rtlCol="0" anchor="ctr"/>
            <a:lstStyle/>
            <a:p>
              <a:endParaRPr lang="en-US" noProof="0" dirty="0"/>
            </a:p>
          </p:txBody>
        </p:sp>
        <p:sp>
          <p:nvSpPr>
            <p:cNvPr id="4931" name="Serbest Form 4930">
              <a:extLst>
                <a:ext uri="{FF2B5EF4-FFF2-40B4-BE49-F238E27FC236}">
                  <a16:creationId xmlns:a16="http://schemas.microsoft.com/office/drawing/2014/main" id="{0B56EB09-4FC4-FA42-8811-511AC2A9FAB3}"/>
                </a:ext>
              </a:extLst>
            </p:cNvPr>
            <p:cNvSpPr/>
            <p:nvPr/>
          </p:nvSpPr>
          <p:spPr>
            <a:xfrm>
              <a:off x="5474736" y="1184773"/>
              <a:ext cx="316352" cy="241094"/>
            </a:xfrm>
            <a:custGeom>
              <a:avLst/>
              <a:gdLst>
                <a:gd name="connsiteX0" fmla="*/ 290557 w 316352"/>
                <a:gd name="connsiteY0" fmla="*/ 58509 h 241094"/>
                <a:gd name="connsiteX1" fmla="*/ 288371 w 316352"/>
                <a:gd name="connsiteY1" fmla="*/ 53826 h 241094"/>
                <a:gd name="connsiteX2" fmla="*/ 288371 w 316352"/>
                <a:gd name="connsiteY2" fmla="*/ 51516 h 241094"/>
                <a:gd name="connsiteX3" fmla="*/ 292743 w 316352"/>
                <a:gd name="connsiteY3" fmla="*/ 46833 h 241094"/>
                <a:gd name="connsiteX4" fmla="*/ 288371 w 316352"/>
                <a:gd name="connsiteY4" fmla="*/ 44460 h 241094"/>
                <a:gd name="connsiteX5" fmla="*/ 286185 w 316352"/>
                <a:gd name="connsiteY5" fmla="*/ 42149 h 241094"/>
                <a:gd name="connsiteX6" fmla="*/ 286185 w 316352"/>
                <a:gd name="connsiteY6" fmla="*/ 39776 h 241094"/>
                <a:gd name="connsiteX7" fmla="*/ 281875 w 316352"/>
                <a:gd name="connsiteY7" fmla="*/ 39776 h 241094"/>
                <a:gd name="connsiteX8" fmla="*/ 281875 w 316352"/>
                <a:gd name="connsiteY8" fmla="*/ 42149 h 241094"/>
                <a:gd name="connsiteX9" fmla="*/ 279689 w 316352"/>
                <a:gd name="connsiteY9" fmla="*/ 44460 h 241094"/>
                <a:gd name="connsiteX10" fmla="*/ 273444 w 316352"/>
                <a:gd name="connsiteY10" fmla="*/ 44460 h 241094"/>
                <a:gd name="connsiteX11" fmla="*/ 271258 w 316352"/>
                <a:gd name="connsiteY11" fmla="*/ 42149 h 241094"/>
                <a:gd name="connsiteX12" fmla="*/ 262576 w 316352"/>
                <a:gd name="connsiteY12" fmla="*/ 42149 h 241094"/>
                <a:gd name="connsiteX13" fmla="*/ 262576 w 316352"/>
                <a:gd name="connsiteY13" fmla="*/ 39776 h 241094"/>
                <a:gd name="connsiteX14" fmla="*/ 255768 w 316352"/>
                <a:gd name="connsiteY14" fmla="*/ 39776 h 241094"/>
                <a:gd name="connsiteX15" fmla="*/ 251458 w 316352"/>
                <a:gd name="connsiteY15" fmla="*/ 42149 h 241094"/>
                <a:gd name="connsiteX16" fmla="*/ 249272 w 316352"/>
                <a:gd name="connsiteY16" fmla="*/ 32783 h 241094"/>
                <a:gd name="connsiteX17" fmla="*/ 243026 w 316352"/>
                <a:gd name="connsiteY17" fmla="*/ 32783 h 241094"/>
                <a:gd name="connsiteX18" fmla="*/ 243026 w 316352"/>
                <a:gd name="connsiteY18" fmla="*/ 30410 h 241094"/>
                <a:gd name="connsiteX19" fmla="*/ 240840 w 316352"/>
                <a:gd name="connsiteY19" fmla="*/ 28100 h 241094"/>
                <a:gd name="connsiteX20" fmla="*/ 234594 w 316352"/>
                <a:gd name="connsiteY20" fmla="*/ 28100 h 241094"/>
                <a:gd name="connsiteX21" fmla="*/ 232408 w 316352"/>
                <a:gd name="connsiteY21" fmla="*/ 30410 h 241094"/>
                <a:gd name="connsiteX22" fmla="*/ 232408 w 316352"/>
                <a:gd name="connsiteY22" fmla="*/ 35093 h 241094"/>
                <a:gd name="connsiteX23" fmla="*/ 226162 w 316352"/>
                <a:gd name="connsiteY23" fmla="*/ 37466 h 241094"/>
                <a:gd name="connsiteX24" fmla="*/ 226162 w 316352"/>
                <a:gd name="connsiteY24" fmla="*/ 32783 h 241094"/>
                <a:gd name="connsiteX25" fmla="*/ 214545 w 316352"/>
                <a:gd name="connsiteY25" fmla="*/ 32783 h 241094"/>
                <a:gd name="connsiteX26" fmla="*/ 210173 w 316352"/>
                <a:gd name="connsiteY26" fmla="*/ 28100 h 241094"/>
                <a:gd name="connsiteX27" fmla="*/ 205863 w 316352"/>
                <a:gd name="connsiteY27" fmla="*/ 28100 h 241094"/>
                <a:gd name="connsiteX28" fmla="*/ 203678 w 316352"/>
                <a:gd name="connsiteY28" fmla="*/ 30410 h 241094"/>
                <a:gd name="connsiteX29" fmla="*/ 197119 w 316352"/>
                <a:gd name="connsiteY29" fmla="*/ 23416 h 241094"/>
                <a:gd name="connsiteX30" fmla="*/ 184128 w 316352"/>
                <a:gd name="connsiteY30" fmla="*/ 23416 h 241094"/>
                <a:gd name="connsiteX31" fmla="*/ 186314 w 316352"/>
                <a:gd name="connsiteY31" fmla="*/ 21106 h 241094"/>
                <a:gd name="connsiteX32" fmla="*/ 186314 w 316352"/>
                <a:gd name="connsiteY32" fmla="*/ 18733 h 241094"/>
                <a:gd name="connsiteX33" fmla="*/ 181942 w 316352"/>
                <a:gd name="connsiteY33" fmla="*/ 14050 h 241094"/>
                <a:gd name="connsiteX34" fmla="*/ 179756 w 316352"/>
                <a:gd name="connsiteY34" fmla="*/ 14050 h 241094"/>
                <a:gd name="connsiteX35" fmla="*/ 177570 w 316352"/>
                <a:gd name="connsiteY35" fmla="*/ 16423 h 241094"/>
                <a:gd name="connsiteX36" fmla="*/ 175446 w 316352"/>
                <a:gd name="connsiteY36" fmla="*/ 14050 h 241094"/>
                <a:gd name="connsiteX37" fmla="*/ 162392 w 316352"/>
                <a:gd name="connsiteY37" fmla="*/ 14050 h 241094"/>
                <a:gd name="connsiteX38" fmla="*/ 140657 w 316352"/>
                <a:gd name="connsiteY38" fmla="*/ 9367 h 241094"/>
                <a:gd name="connsiteX39" fmla="*/ 136347 w 316352"/>
                <a:gd name="connsiteY39" fmla="*/ 9367 h 241094"/>
                <a:gd name="connsiteX40" fmla="*/ 125479 w 316352"/>
                <a:gd name="connsiteY40" fmla="*/ 14050 h 241094"/>
                <a:gd name="connsiteX41" fmla="*/ 105930 w 316352"/>
                <a:gd name="connsiteY41" fmla="*/ 11739 h 241094"/>
                <a:gd name="connsiteX42" fmla="*/ 92876 w 316352"/>
                <a:gd name="connsiteY42" fmla="*/ 4683 h 241094"/>
                <a:gd name="connsiteX43" fmla="*/ 84194 w 316352"/>
                <a:gd name="connsiteY43" fmla="*/ 4683 h 241094"/>
                <a:gd name="connsiteX44" fmla="*/ 77948 w 316352"/>
                <a:gd name="connsiteY44" fmla="*/ 7056 h 241094"/>
                <a:gd name="connsiteX45" fmla="*/ 58399 w 316352"/>
                <a:gd name="connsiteY45" fmla="*/ 7056 h 241094"/>
                <a:gd name="connsiteX46" fmla="*/ 54027 w 316352"/>
                <a:gd name="connsiteY46" fmla="*/ 4683 h 241094"/>
                <a:gd name="connsiteX47" fmla="*/ 49717 w 316352"/>
                <a:gd name="connsiteY47" fmla="*/ 4683 h 241094"/>
                <a:gd name="connsiteX48" fmla="*/ 45345 w 316352"/>
                <a:gd name="connsiteY48" fmla="*/ 2373 h 241094"/>
                <a:gd name="connsiteX49" fmla="*/ 43159 w 316352"/>
                <a:gd name="connsiteY49" fmla="*/ 0 h 241094"/>
                <a:gd name="connsiteX50" fmla="*/ 38849 w 316352"/>
                <a:gd name="connsiteY50" fmla="*/ 0 h 241094"/>
                <a:gd name="connsiteX51" fmla="*/ 34477 w 316352"/>
                <a:gd name="connsiteY51" fmla="*/ 2373 h 241094"/>
                <a:gd name="connsiteX52" fmla="*/ 25795 w 316352"/>
                <a:gd name="connsiteY52" fmla="*/ 11739 h 241094"/>
                <a:gd name="connsiteX53" fmla="*/ 21424 w 316352"/>
                <a:gd name="connsiteY53" fmla="*/ 11739 h 241094"/>
                <a:gd name="connsiteX54" fmla="*/ 17114 w 316352"/>
                <a:gd name="connsiteY54" fmla="*/ 14050 h 241094"/>
                <a:gd name="connsiteX55" fmla="*/ 10868 w 316352"/>
                <a:gd name="connsiteY55" fmla="*/ 14050 h 241094"/>
                <a:gd name="connsiteX56" fmla="*/ 2124 w 316352"/>
                <a:gd name="connsiteY56" fmla="*/ 18733 h 241094"/>
                <a:gd name="connsiteX57" fmla="*/ 0 w 316352"/>
                <a:gd name="connsiteY57" fmla="*/ 23416 h 241094"/>
                <a:gd name="connsiteX58" fmla="*/ 0 w 316352"/>
                <a:gd name="connsiteY58" fmla="*/ 28100 h 241094"/>
                <a:gd name="connsiteX59" fmla="*/ 2124 w 316352"/>
                <a:gd name="connsiteY59" fmla="*/ 30410 h 241094"/>
                <a:gd name="connsiteX60" fmla="*/ 4310 w 316352"/>
                <a:gd name="connsiteY60" fmla="*/ 35093 h 241094"/>
                <a:gd name="connsiteX61" fmla="*/ 8682 w 316352"/>
                <a:gd name="connsiteY61" fmla="*/ 37466 h 241094"/>
                <a:gd name="connsiteX62" fmla="*/ 10868 w 316352"/>
                <a:gd name="connsiteY62" fmla="*/ 39776 h 241094"/>
                <a:gd name="connsiteX63" fmla="*/ 6496 w 316352"/>
                <a:gd name="connsiteY63" fmla="*/ 53826 h 241094"/>
                <a:gd name="connsiteX64" fmla="*/ 8682 w 316352"/>
                <a:gd name="connsiteY64" fmla="*/ 56199 h 241094"/>
                <a:gd name="connsiteX65" fmla="*/ 8682 w 316352"/>
                <a:gd name="connsiteY65" fmla="*/ 58509 h 241094"/>
                <a:gd name="connsiteX66" fmla="*/ 10868 w 316352"/>
                <a:gd name="connsiteY66" fmla="*/ 56199 h 241094"/>
                <a:gd name="connsiteX67" fmla="*/ 19550 w 316352"/>
                <a:gd name="connsiteY67" fmla="*/ 51516 h 241094"/>
                <a:gd name="connsiteX68" fmla="*/ 28231 w 316352"/>
                <a:gd name="connsiteY68" fmla="*/ 51516 h 241094"/>
                <a:gd name="connsiteX69" fmla="*/ 28231 w 316352"/>
                <a:gd name="connsiteY69" fmla="*/ 53826 h 241094"/>
                <a:gd name="connsiteX70" fmla="*/ 23859 w 316352"/>
                <a:gd name="connsiteY70" fmla="*/ 58509 h 241094"/>
                <a:gd name="connsiteX71" fmla="*/ 21673 w 316352"/>
                <a:gd name="connsiteY71" fmla="*/ 58509 h 241094"/>
                <a:gd name="connsiteX72" fmla="*/ 21673 w 316352"/>
                <a:gd name="connsiteY72" fmla="*/ 60820 h 241094"/>
                <a:gd name="connsiteX73" fmla="*/ 26045 w 316352"/>
                <a:gd name="connsiteY73" fmla="*/ 60820 h 241094"/>
                <a:gd name="connsiteX74" fmla="*/ 28231 w 316352"/>
                <a:gd name="connsiteY74" fmla="*/ 58509 h 241094"/>
                <a:gd name="connsiteX75" fmla="*/ 34477 w 316352"/>
                <a:gd name="connsiteY75" fmla="*/ 58509 h 241094"/>
                <a:gd name="connsiteX76" fmla="*/ 36663 w 316352"/>
                <a:gd name="connsiteY76" fmla="*/ 60820 h 241094"/>
                <a:gd name="connsiteX77" fmla="*/ 40973 w 316352"/>
                <a:gd name="connsiteY77" fmla="*/ 60820 h 241094"/>
                <a:gd name="connsiteX78" fmla="*/ 43159 w 316352"/>
                <a:gd name="connsiteY78" fmla="*/ 58509 h 241094"/>
                <a:gd name="connsiteX79" fmla="*/ 43159 w 316352"/>
                <a:gd name="connsiteY79" fmla="*/ 56199 h 241094"/>
                <a:gd name="connsiteX80" fmla="*/ 62709 w 316352"/>
                <a:gd name="connsiteY80" fmla="*/ 56199 h 241094"/>
                <a:gd name="connsiteX81" fmla="*/ 62709 w 316352"/>
                <a:gd name="connsiteY81" fmla="*/ 63193 h 241094"/>
                <a:gd name="connsiteX82" fmla="*/ 64894 w 316352"/>
                <a:gd name="connsiteY82" fmla="*/ 63193 h 241094"/>
                <a:gd name="connsiteX83" fmla="*/ 69267 w 316352"/>
                <a:gd name="connsiteY83" fmla="*/ 65503 h 241094"/>
                <a:gd name="connsiteX84" fmla="*/ 69267 w 316352"/>
                <a:gd name="connsiteY84" fmla="*/ 67876 h 241094"/>
                <a:gd name="connsiteX85" fmla="*/ 60273 w 316352"/>
                <a:gd name="connsiteY85" fmla="*/ 77243 h 241094"/>
                <a:gd name="connsiteX86" fmla="*/ 51591 w 316352"/>
                <a:gd name="connsiteY86" fmla="*/ 81926 h 241094"/>
                <a:gd name="connsiteX87" fmla="*/ 49467 w 316352"/>
                <a:gd name="connsiteY87" fmla="*/ 84236 h 241094"/>
                <a:gd name="connsiteX88" fmla="*/ 49467 w 316352"/>
                <a:gd name="connsiteY88" fmla="*/ 86609 h 241094"/>
                <a:gd name="connsiteX89" fmla="*/ 51591 w 316352"/>
                <a:gd name="connsiteY89" fmla="*/ 86609 h 241094"/>
                <a:gd name="connsiteX90" fmla="*/ 53777 w 316352"/>
                <a:gd name="connsiteY90" fmla="*/ 88919 h 241094"/>
                <a:gd name="connsiteX91" fmla="*/ 53777 w 316352"/>
                <a:gd name="connsiteY91" fmla="*/ 93603 h 241094"/>
                <a:gd name="connsiteX92" fmla="*/ 51591 w 316352"/>
                <a:gd name="connsiteY92" fmla="*/ 100596 h 241094"/>
                <a:gd name="connsiteX93" fmla="*/ 51591 w 316352"/>
                <a:gd name="connsiteY93" fmla="*/ 107652 h 241094"/>
                <a:gd name="connsiteX94" fmla="*/ 49467 w 316352"/>
                <a:gd name="connsiteY94" fmla="*/ 107652 h 241094"/>
                <a:gd name="connsiteX95" fmla="*/ 47281 w 316352"/>
                <a:gd name="connsiteY95" fmla="*/ 109963 h 241094"/>
                <a:gd name="connsiteX96" fmla="*/ 47281 w 316352"/>
                <a:gd name="connsiteY96" fmla="*/ 114709 h 241094"/>
                <a:gd name="connsiteX97" fmla="*/ 49467 w 316352"/>
                <a:gd name="connsiteY97" fmla="*/ 117081 h 241094"/>
                <a:gd name="connsiteX98" fmla="*/ 49467 w 316352"/>
                <a:gd name="connsiteY98" fmla="*/ 121765 h 241094"/>
                <a:gd name="connsiteX99" fmla="*/ 45095 w 316352"/>
                <a:gd name="connsiteY99" fmla="*/ 126385 h 241094"/>
                <a:gd name="connsiteX100" fmla="*/ 32041 w 316352"/>
                <a:gd name="connsiteY100" fmla="*/ 126385 h 241094"/>
                <a:gd name="connsiteX101" fmla="*/ 40723 w 316352"/>
                <a:gd name="connsiteY101" fmla="*/ 135752 h 241094"/>
                <a:gd name="connsiteX102" fmla="*/ 40723 w 316352"/>
                <a:gd name="connsiteY102" fmla="*/ 140435 h 241094"/>
                <a:gd name="connsiteX103" fmla="*/ 42909 w 316352"/>
                <a:gd name="connsiteY103" fmla="*/ 142808 h 241094"/>
                <a:gd name="connsiteX104" fmla="*/ 47281 w 316352"/>
                <a:gd name="connsiteY104" fmla="*/ 145118 h 241094"/>
                <a:gd name="connsiteX105" fmla="*/ 47281 w 316352"/>
                <a:gd name="connsiteY105" fmla="*/ 147491 h 241094"/>
                <a:gd name="connsiteX106" fmla="*/ 42909 w 316352"/>
                <a:gd name="connsiteY106" fmla="*/ 152175 h 241094"/>
                <a:gd name="connsiteX107" fmla="*/ 38600 w 316352"/>
                <a:gd name="connsiteY107" fmla="*/ 154485 h 241094"/>
                <a:gd name="connsiteX108" fmla="*/ 34228 w 316352"/>
                <a:gd name="connsiteY108" fmla="*/ 159168 h 241094"/>
                <a:gd name="connsiteX109" fmla="*/ 34228 w 316352"/>
                <a:gd name="connsiteY109" fmla="*/ 161479 h 241094"/>
                <a:gd name="connsiteX110" fmla="*/ 36413 w 316352"/>
                <a:gd name="connsiteY110" fmla="*/ 163852 h 241094"/>
                <a:gd name="connsiteX111" fmla="*/ 36413 w 316352"/>
                <a:gd name="connsiteY111" fmla="*/ 166162 h 241094"/>
                <a:gd name="connsiteX112" fmla="*/ 38600 w 316352"/>
                <a:gd name="connsiteY112" fmla="*/ 170845 h 241094"/>
                <a:gd name="connsiteX113" fmla="*/ 40723 w 316352"/>
                <a:gd name="connsiteY113" fmla="*/ 173218 h 241094"/>
                <a:gd name="connsiteX114" fmla="*/ 45095 w 316352"/>
                <a:gd name="connsiteY114" fmla="*/ 173218 h 241094"/>
                <a:gd name="connsiteX115" fmla="*/ 45095 w 316352"/>
                <a:gd name="connsiteY115" fmla="*/ 175529 h 241094"/>
                <a:gd name="connsiteX116" fmla="*/ 40723 w 316352"/>
                <a:gd name="connsiteY116" fmla="*/ 180212 h 241094"/>
                <a:gd name="connsiteX117" fmla="*/ 36413 w 316352"/>
                <a:gd name="connsiteY117" fmla="*/ 180212 h 241094"/>
                <a:gd name="connsiteX118" fmla="*/ 34228 w 316352"/>
                <a:gd name="connsiteY118" fmla="*/ 184895 h 241094"/>
                <a:gd name="connsiteX119" fmla="*/ 32041 w 316352"/>
                <a:gd name="connsiteY119" fmla="*/ 187268 h 241094"/>
                <a:gd name="connsiteX120" fmla="*/ 32041 w 316352"/>
                <a:gd name="connsiteY120" fmla="*/ 206001 h 241094"/>
                <a:gd name="connsiteX121" fmla="*/ 42909 w 316352"/>
                <a:gd name="connsiteY121" fmla="*/ 206001 h 241094"/>
                <a:gd name="connsiteX122" fmla="*/ 51591 w 316352"/>
                <a:gd name="connsiteY122" fmla="*/ 213057 h 241094"/>
                <a:gd name="connsiteX123" fmla="*/ 57837 w 316352"/>
                <a:gd name="connsiteY123" fmla="*/ 213057 h 241094"/>
                <a:gd name="connsiteX124" fmla="*/ 55651 w 316352"/>
                <a:gd name="connsiteY124" fmla="*/ 224734 h 241094"/>
                <a:gd name="connsiteX125" fmla="*/ 57837 w 316352"/>
                <a:gd name="connsiteY125" fmla="*/ 224734 h 241094"/>
                <a:gd name="connsiteX126" fmla="*/ 57837 w 316352"/>
                <a:gd name="connsiteY126" fmla="*/ 231728 h 241094"/>
                <a:gd name="connsiteX127" fmla="*/ 59960 w 316352"/>
                <a:gd name="connsiteY127" fmla="*/ 236411 h 241094"/>
                <a:gd name="connsiteX128" fmla="*/ 62146 w 316352"/>
                <a:gd name="connsiteY128" fmla="*/ 238784 h 241094"/>
                <a:gd name="connsiteX129" fmla="*/ 68392 w 316352"/>
                <a:gd name="connsiteY129" fmla="*/ 238784 h 241094"/>
                <a:gd name="connsiteX130" fmla="*/ 70516 w 316352"/>
                <a:gd name="connsiteY130" fmla="*/ 241094 h 241094"/>
                <a:gd name="connsiteX131" fmla="*/ 72702 w 316352"/>
                <a:gd name="connsiteY131" fmla="*/ 241094 h 241094"/>
                <a:gd name="connsiteX132" fmla="*/ 74888 w 316352"/>
                <a:gd name="connsiteY132" fmla="*/ 238784 h 241094"/>
                <a:gd name="connsiteX133" fmla="*/ 79198 w 316352"/>
                <a:gd name="connsiteY133" fmla="*/ 236411 h 241094"/>
                <a:gd name="connsiteX134" fmla="*/ 85444 w 316352"/>
                <a:gd name="connsiteY134" fmla="*/ 229417 h 241094"/>
                <a:gd name="connsiteX135" fmla="*/ 89753 w 316352"/>
                <a:gd name="connsiteY135" fmla="*/ 227044 h 241094"/>
                <a:gd name="connsiteX136" fmla="*/ 94125 w 316352"/>
                <a:gd name="connsiteY136" fmla="*/ 227044 h 241094"/>
                <a:gd name="connsiteX137" fmla="*/ 104993 w 316352"/>
                <a:gd name="connsiteY137" fmla="*/ 220051 h 241094"/>
                <a:gd name="connsiteX138" fmla="*/ 128852 w 316352"/>
                <a:gd name="connsiteY138" fmla="*/ 220051 h 241094"/>
                <a:gd name="connsiteX139" fmla="*/ 131038 w 316352"/>
                <a:gd name="connsiteY139" fmla="*/ 217740 h 241094"/>
                <a:gd name="connsiteX140" fmla="*/ 135410 w 316352"/>
                <a:gd name="connsiteY140" fmla="*/ 217740 h 241094"/>
                <a:gd name="connsiteX141" fmla="*/ 139720 w 316352"/>
                <a:gd name="connsiteY141" fmla="*/ 222424 h 241094"/>
                <a:gd name="connsiteX142" fmla="*/ 141906 w 316352"/>
                <a:gd name="connsiteY142" fmla="*/ 222424 h 241094"/>
                <a:gd name="connsiteX143" fmla="*/ 146278 w 316352"/>
                <a:gd name="connsiteY143" fmla="*/ 220051 h 241094"/>
                <a:gd name="connsiteX144" fmla="*/ 150588 w 316352"/>
                <a:gd name="connsiteY144" fmla="*/ 220051 h 241094"/>
                <a:gd name="connsiteX145" fmla="*/ 152774 w 316352"/>
                <a:gd name="connsiteY145" fmla="*/ 217740 h 241094"/>
                <a:gd name="connsiteX146" fmla="*/ 154960 w 316352"/>
                <a:gd name="connsiteY146" fmla="*/ 217740 h 241094"/>
                <a:gd name="connsiteX147" fmla="*/ 154960 w 316352"/>
                <a:gd name="connsiteY147" fmla="*/ 222424 h 241094"/>
                <a:gd name="connsiteX148" fmla="*/ 157083 w 316352"/>
                <a:gd name="connsiteY148" fmla="*/ 222424 h 241094"/>
                <a:gd name="connsiteX149" fmla="*/ 161456 w 316352"/>
                <a:gd name="connsiteY149" fmla="*/ 217740 h 241094"/>
                <a:gd name="connsiteX150" fmla="*/ 165828 w 316352"/>
                <a:gd name="connsiteY150" fmla="*/ 208374 h 241094"/>
                <a:gd name="connsiteX151" fmla="*/ 165828 w 316352"/>
                <a:gd name="connsiteY151" fmla="*/ 203690 h 241094"/>
                <a:gd name="connsiteX152" fmla="*/ 178819 w 316352"/>
                <a:gd name="connsiteY152" fmla="*/ 191951 h 241094"/>
                <a:gd name="connsiteX153" fmla="*/ 189686 w 316352"/>
                <a:gd name="connsiteY153" fmla="*/ 191951 h 241094"/>
                <a:gd name="connsiteX154" fmla="*/ 191873 w 316352"/>
                <a:gd name="connsiteY154" fmla="*/ 184957 h 241094"/>
                <a:gd name="connsiteX155" fmla="*/ 191873 w 316352"/>
                <a:gd name="connsiteY155" fmla="*/ 182647 h 241094"/>
                <a:gd name="connsiteX156" fmla="*/ 194059 w 316352"/>
                <a:gd name="connsiteY156" fmla="*/ 180274 h 241094"/>
                <a:gd name="connsiteX157" fmla="*/ 194059 w 316352"/>
                <a:gd name="connsiteY157" fmla="*/ 175591 h 241094"/>
                <a:gd name="connsiteX158" fmla="*/ 196182 w 316352"/>
                <a:gd name="connsiteY158" fmla="*/ 173281 h 241094"/>
                <a:gd name="connsiteX159" fmla="*/ 198368 w 316352"/>
                <a:gd name="connsiteY159" fmla="*/ 168597 h 241094"/>
                <a:gd name="connsiteX160" fmla="*/ 198368 w 316352"/>
                <a:gd name="connsiteY160" fmla="*/ 166224 h 241094"/>
                <a:gd name="connsiteX161" fmla="*/ 204614 w 316352"/>
                <a:gd name="connsiteY161" fmla="*/ 166224 h 241094"/>
                <a:gd name="connsiteX162" fmla="*/ 213296 w 316352"/>
                <a:gd name="connsiteY162" fmla="*/ 161541 h 241094"/>
                <a:gd name="connsiteX163" fmla="*/ 215420 w 316352"/>
                <a:gd name="connsiteY163" fmla="*/ 159231 h 241094"/>
                <a:gd name="connsiteX164" fmla="*/ 213296 w 316352"/>
                <a:gd name="connsiteY164" fmla="*/ 154548 h 241094"/>
                <a:gd name="connsiteX165" fmla="*/ 211110 w 316352"/>
                <a:gd name="connsiteY165" fmla="*/ 152237 h 241094"/>
                <a:gd name="connsiteX166" fmla="*/ 208924 w 316352"/>
                <a:gd name="connsiteY166" fmla="*/ 147554 h 241094"/>
                <a:gd name="connsiteX167" fmla="*/ 206738 w 316352"/>
                <a:gd name="connsiteY167" fmla="*/ 145181 h 241094"/>
                <a:gd name="connsiteX168" fmla="*/ 204614 w 316352"/>
                <a:gd name="connsiteY168" fmla="*/ 145181 h 241094"/>
                <a:gd name="connsiteX169" fmla="*/ 204614 w 316352"/>
                <a:gd name="connsiteY169" fmla="*/ 131131 h 241094"/>
                <a:gd name="connsiteX170" fmla="*/ 208924 w 316352"/>
                <a:gd name="connsiteY170" fmla="*/ 121827 h 241094"/>
                <a:gd name="connsiteX171" fmla="*/ 213296 w 316352"/>
                <a:gd name="connsiteY171" fmla="*/ 119454 h 241094"/>
                <a:gd name="connsiteX172" fmla="*/ 216419 w 316352"/>
                <a:gd name="connsiteY172" fmla="*/ 114709 h 241094"/>
                <a:gd name="connsiteX173" fmla="*/ 220791 w 316352"/>
                <a:gd name="connsiteY173" fmla="*/ 110025 h 241094"/>
                <a:gd name="connsiteX174" fmla="*/ 222977 w 316352"/>
                <a:gd name="connsiteY174" fmla="*/ 105342 h 241094"/>
                <a:gd name="connsiteX175" fmla="*/ 227287 w 316352"/>
                <a:gd name="connsiteY175" fmla="*/ 100659 h 241094"/>
                <a:gd name="connsiteX176" fmla="*/ 231659 w 316352"/>
                <a:gd name="connsiteY176" fmla="*/ 100659 h 241094"/>
                <a:gd name="connsiteX177" fmla="*/ 235968 w 316352"/>
                <a:gd name="connsiteY177" fmla="*/ 95976 h 241094"/>
                <a:gd name="connsiteX178" fmla="*/ 235968 w 316352"/>
                <a:gd name="connsiteY178" fmla="*/ 93665 h 241094"/>
                <a:gd name="connsiteX179" fmla="*/ 233845 w 316352"/>
                <a:gd name="connsiteY179" fmla="*/ 93665 h 241094"/>
                <a:gd name="connsiteX180" fmla="*/ 233845 w 316352"/>
                <a:gd name="connsiteY180" fmla="*/ 88982 h 241094"/>
                <a:gd name="connsiteX181" fmla="*/ 235968 w 316352"/>
                <a:gd name="connsiteY181" fmla="*/ 86671 h 241094"/>
                <a:gd name="connsiteX182" fmla="*/ 262076 w 316352"/>
                <a:gd name="connsiteY182" fmla="*/ 77305 h 241094"/>
                <a:gd name="connsiteX183" fmla="*/ 270758 w 316352"/>
                <a:gd name="connsiteY183" fmla="*/ 72622 h 241094"/>
                <a:gd name="connsiteX184" fmla="*/ 272944 w 316352"/>
                <a:gd name="connsiteY184" fmla="*/ 67938 h 241094"/>
                <a:gd name="connsiteX185" fmla="*/ 277253 w 316352"/>
                <a:gd name="connsiteY185" fmla="*/ 65566 h 241094"/>
                <a:gd name="connsiteX186" fmla="*/ 279440 w 316352"/>
                <a:gd name="connsiteY186" fmla="*/ 65566 h 241094"/>
                <a:gd name="connsiteX187" fmla="*/ 283812 w 316352"/>
                <a:gd name="connsiteY187" fmla="*/ 60882 h 241094"/>
                <a:gd name="connsiteX188" fmla="*/ 288121 w 316352"/>
                <a:gd name="connsiteY188" fmla="*/ 60882 h 241094"/>
                <a:gd name="connsiteX189" fmla="*/ 303611 w 316352"/>
                <a:gd name="connsiteY189" fmla="*/ 117019 h 241094"/>
                <a:gd name="connsiteX190" fmla="*/ 303611 w 316352"/>
                <a:gd name="connsiteY190" fmla="*/ 119329 h 241094"/>
                <a:gd name="connsiteX191" fmla="*/ 307921 w 316352"/>
                <a:gd name="connsiteY191" fmla="*/ 124013 h 241094"/>
                <a:gd name="connsiteX192" fmla="*/ 314167 w 316352"/>
                <a:gd name="connsiteY192" fmla="*/ 124013 h 241094"/>
                <a:gd name="connsiteX193" fmla="*/ 316353 w 316352"/>
                <a:gd name="connsiteY193" fmla="*/ 121702 h 241094"/>
                <a:gd name="connsiteX194" fmla="*/ 312043 w 316352"/>
                <a:gd name="connsiteY194" fmla="*/ 117019 h 241094"/>
                <a:gd name="connsiteX195" fmla="*/ 307671 w 316352"/>
                <a:gd name="connsiteY195" fmla="*/ 117019 h 241094"/>
                <a:gd name="connsiteX196" fmla="*/ 305485 w 316352"/>
                <a:gd name="connsiteY196" fmla="*/ 114646 h 241094"/>
                <a:gd name="connsiteX197" fmla="*/ 242776 w 316352"/>
                <a:gd name="connsiteY197" fmla="*/ 152175 h 241094"/>
                <a:gd name="connsiteX198" fmla="*/ 244963 w 316352"/>
                <a:gd name="connsiteY198" fmla="*/ 154485 h 241094"/>
                <a:gd name="connsiteX199" fmla="*/ 247086 w 316352"/>
                <a:gd name="connsiteY199" fmla="*/ 154485 h 241094"/>
                <a:gd name="connsiteX200" fmla="*/ 249272 w 316352"/>
                <a:gd name="connsiteY200" fmla="*/ 152175 h 241094"/>
                <a:gd name="connsiteX201" fmla="*/ 249272 w 316352"/>
                <a:gd name="connsiteY201" fmla="*/ 145118 h 241094"/>
                <a:gd name="connsiteX202" fmla="*/ 247086 w 316352"/>
                <a:gd name="connsiteY202" fmla="*/ 145118 h 241094"/>
                <a:gd name="connsiteX203" fmla="*/ 242776 w 316352"/>
                <a:gd name="connsiteY203" fmla="*/ 149802 h 241094"/>
                <a:gd name="connsiteX204" fmla="*/ 290557 w 316352"/>
                <a:gd name="connsiteY204" fmla="*/ 124075 h 241094"/>
                <a:gd name="connsiteX205" fmla="*/ 288371 w 316352"/>
                <a:gd name="connsiteY205" fmla="*/ 121765 h 241094"/>
                <a:gd name="connsiteX206" fmla="*/ 288371 w 316352"/>
                <a:gd name="connsiteY206" fmla="*/ 119392 h 241094"/>
                <a:gd name="connsiteX207" fmla="*/ 284062 w 316352"/>
                <a:gd name="connsiteY207" fmla="*/ 119392 h 241094"/>
                <a:gd name="connsiteX208" fmla="*/ 275317 w 316352"/>
                <a:gd name="connsiteY208" fmla="*/ 124075 h 241094"/>
                <a:gd name="connsiteX209" fmla="*/ 271008 w 316352"/>
                <a:gd name="connsiteY209" fmla="*/ 128758 h 241094"/>
                <a:gd name="connsiteX210" fmla="*/ 271008 w 316352"/>
                <a:gd name="connsiteY210" fmla="*/ 131069 h 241094"/>
                <a:gd name="connsiteX211" fmla="*/ 273194 w 316352"/>
                <a:gd name="connsiteY211" fmla="*/ 133442 h 241094"/>
                <a:gd name="connsiteX212" fmla="*/ 277504 w 316352"/>
                <a:gd name="connsiteY212" fmla="*/ 133442 h 241094"/>
                <a:gd name="connsiteX213" fmla="*/ 279689 w 316352"/>
                <a:gd name="connsiteY213" fmla="*/ 135752 h 241094"/>
                <a:gd name="connsiteX214" fmla="*/ 279689 w 316352"/>
                <a:gd name="connsiteY214" fmla="*/ 138125 h 241094"/>
                <a:gd name="connsiteX215" fmla="*/ 290557 w 316352"/>
                <a:gd name="connsiteY215" fmla="*/ 138125 h 241094"/>
                <a:gd name="connsiteX216" fmla="*/ 294867 w 316352"/>
                <a:gd name="connsiteY216" fmla="*/ 133442 h 241094"/>
                <a:gd name="connsiteX217" fmla="*/ 294867 w 316352"/>
                <a:gd name="connsiteY217" fmla="*/ 126385 h 241094"/>
                <a:gd name="connsiteX218" fmla="*/ 292743 w 316352"/>
                <a:gd name="connsiteY218" fmla="*/ 124075 h 241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316352" h="241094">
                  <a:moveTo>
                    <a:pt x="290557" y="58509"/>
                  </a:moveTo>
                  <a:lnTo>
                    <a:pt x="288371" y="53826"/>
                  </a:lnTo>
                  <a:lnTo>
                    <a:pt x="288371" y="51516"/>
                  </a:lnTo>
                  <a:lnTo>
                    <a:pt x="292743" y="46833"/>
                  </a:lnTo>
                  <a:lnTo>
                    <a:pt x="288371" y="44460"/>
                  </a:lnTo>
                  <a:lnTo>
                    <a:pt x="286185" y="42149"/>
                  </a:lnTo>
                  <a:lnTo>
                    <a:pt x="286185" y="39776"/>
                  </a:lnTo>
                  <a:lnTo>
                    <a:pt x="281875" y="39776"/>
                  </a:lnTo>
                  <a:lnTo>
                    <a:pt x="281875" y="42149"/>
                  </a:lnTo>
                  <a:lnTo>
                    <a:pt x="279689" y="44460"/>
                  </a:lnTo>
                  <a:lnTo>
                    <a:pt x="273444" y="44460"/>
                  </a:lnTo>
                  <a:lnTo>
                    <a:pt x="271258" y="42149"/>
                  </a:lnTo>
                  <a:lnTo>
                    <a:pt x="262576" y="42149"/>
                  </a:lnTo>
                  <a:lnTo>
                    <a:pt x="262576" y="39776"/>
                  </a:lnTo>
                  <a:lnTo>
                    <a:pt x="255768" y="39776"/>
                  </a:lnTo>
                  <a:lnTo>
                    <a:pt x="251458" y="42149"/>
                  </a:lnTo>
                  <a:lnTo>
                    <a:pt x="249272" y="32783"/>
                  </a:lnTo>
                  <a:lnTo>
                    <a:pt x="243026" y="32783"/>
                  </a:lnTo>
                  <a:lnTo>
                    <a:pt x="243026" y="30410"/>
                  </a:lnTo>
                  <a:lnTo>
                    <a:pt x="240840" y="28100"/>
                  </a:lnTo>
                  <a:lnTo>
                    <a:pt x="234594" y="28100"/>
                  </a:lnTo>
                  <a:lnTo>
                    <a:pt x="232408" y="30410"/>
                  </a:lnTo>
                  <a:lnTo>
                    <a:pt x="232408" y="35093"/>
                  </a:lnTo>
                  <a:lnTo>
                    <a:pt x="226162" y="37466"/>
                  </a:lnTo>
                  <a:lnTo>
                    <a:pt x="226162" y="32783"/>
                  </a:lnTo>
                  <a:lnTo>
                    <a:pt x="214545" y="32783"/>
                  </a:lnTo>
                  <a:lnTo>
                    <a:pt x="210173" y="28100"/>
                  </a:lnTo>
                  <a:lnTo>
                    <a:pt x="205863" y="28100"/>
                  </a:lnTo>
                  <a:lnTo>
                    <a:pt x="203678" y="30410"/>
                  </a:lnTo>
                  <a:lnTo>
                    <a:pt x="197119" y="23416"/>
                  </a:lnTo>
                  <a:lnTo>
                    <a:pt x="184128" y="23416"/>
                  </a:lnTo>
                  <a:lnTo>
                    <a:pt x="186314" y="21106"/>
                  </a:lnTo>
                  <a:lnTo>
                    <a:pt x="186314" y="18733"/>
                  </a:lnTo>
                  <a:lnTo>
                    <a:pt x="181942" y="14050"/>
                  </a:lnTo>
                  <a:lnTo>
                    <a:pt x="179756" y="14050"/>
                  </a:lnTo>
                  <a:lnTo>
                    <a:pt x="177570" y="16423"/>
                  </a:lnTo>
                  <a:lnTo>
                    <a:pt x="175446" y="14050"/>
                  </a:lnTo>
                  <a:lnTo>
                    <a:pt x="162392" y="14050"/>
                  </a:lnTo>
                  <a:lnTo>
                    <a:pt x="140657" y="9367"/>
                  </a:lnTo>
                  <a:lnTo>
                    <a:pt x="136347" y="9367"/>
                  </a:lnTo>
                  <a:lnTo>
                    <a:pt x="125479" y="14050"/>
                  </a:lnTo>
                  <a:lnTo>
                    <a:pt x="105930" y="11739"/>
                  </a:lnTo>
                  <a:lnTo>
                    <a:pt x="92876" y="4683"/>
                  </a:lnTo>
                  <a:lnTo>
                    <a:pt x="84194" y="4683"/>
                  </a:lnTo>
                  <a:lnTo>
                    <a:pt x="77948" y="7056"/>
                  </a:lnTo>
                  <a:lnTo>
                    <a:pt x="58399" y="7056"/>
                  </a:lnTo>
                  <a:lnTo>
                    <a:pt x="54027" y="4683"/>
                  </a:lnTo>
                  <a:lnTo>
                    <a:pt x="49717" y="4683"/>
                  </a:lnTo>
                  <a:lnTo>
                    <a:pt x="45345" y="2373"/>
                  </a:lnTo>
                  <a:lnTo>
                    <a:pt x="43159" y="0"/>
                  </a:lnTo>
                  <a:lnTo>
                    <a:pt x="38849" y="0"/>
                  </a:lnTo>
                  <a:lnTo>
                    <a:pt x="34477" y="2373"/>
                  </a:lnTo>
                  <a:lnTo>
                    <a:pt x="25795" y="11739"/>
                  </a:lnTo>
                  <a:lnTo>
                    <a:pt x="21424" y="11739"/>
                  </a:lnTo>
                  <a:lnTo>
                    <a:pt x="17114" y="14050"/>
                  </a:lnTo>
                  <a:lnTo>
                    <a:pt x="10868" y="14050"/>
                  </a:lnTo>
                  <a:lnTo>
                    <a:pt x="2124" y="18733"/>
                  </a:lnTo>
                  <a:lnTo>
                    <a:pt x="0" y="23416"/>
                  </a:lnTo>
                  <a:lnTo>
                    <a:pt x="0" y="28100"/>
                  </a:lnTo>
                  <a:lnTo>
                    <a:pt x="2124" y="30410"/>
                  </a:lnTo>
                  <a:lnTo>
                    <a:pt x="4310" y="35093"/>
                  </a:lnTo>
                  <a:lnTo>
                    <a:pt x="8682" y="37466"/>
                  </a:lnTo>
                  <a:lnTo>
                    <a:pt x="10868" y="39776"/>
                  </a:lnTo>
                  <a:lnTo>
                    <a:pt x="6496" y="53826"/>
                  </a:lnTo>
                  <a:lnTo>
                    <a:pt x="8682" y="56199"/>
                  </a:lnTo>
                  <a:lnTo>
                    <a:pt x="8682" y="58509"/>
                  </a:lnTo>
                  <a:lnTo>
                    <a:pt x="10868" y="56199"/>
                  </a:lnTo>
                  <a:lnTo>
                    <a:pt x="19550" y="51516"/>
                  </a:lnTo>
                  <a:lnTo>
                    <a:pt x="28231" y="51516"/>
                  </a:lnTo>
                  <a:lnTo>
                    <a:pt x="28231" y="53826"/>
                  </a:lnTo>
                  <a:lnTo>
                    <a:pt x="23859" y="58509"/>
                  </a:lnTo>
                  <a:lnTo>
                    <a:pt x="21673" y="58509"/>
                  </a:lnTo>
                  <a:lnTo>
                    <a:pt x="21673" y="60820"/>
                  </a:lnTo>
                  <a:lnTo>
                    <a:pt x="26045" y="60820"/>
                  </a:lnTo>
                  <a:lnTo>
                    <a:pt x="28231" y="58509"/>
                  </a:lnTo>
                  <a:lnTo>
                    <a:pt x="34477" y="58509"/>
                  </a:lnTo>
                  <a:lnTo>
                    <a:pt x="36663" y="60820"/>
                  </a:lnTo>
                  <a:lnTo>
                    <a:pt x="40973" y="60820"/>
                  </a:lnTo>
                  <a:lnTo>
                    <a:pt x="43159" y="58509"/>
                  </a:lnTo>
                  <a:lnTo>
                    <a:pt x="43159" y="56199"/>
                  </a:lnTo>
                  <a:lnTo>
                    <a:pt x="62709" y="56199"/>
                  </a:lnTo>
                  <a:lnTo>
                    <a:pt x="62709" y="63193"/>
                  </a:lnTo>
                  <a:lnTo>
                    <a:pt x="64894" y="63193"/>
                  </a:lnTo>
                  <a:lnTo>
                    <a:pt x="69267" y="65503"/>
                  </a:lnTo>
                  <a:lnTo>
                    <a:pt x="69267" y="67876"/>
                  </a:lnTo>
                  <a:lnTo>
                    <a:pt x="60273" y="77243"/>
                  </a:lnTo>
                  <a:lnTo>
                    <a:pt x="51591" y="81926"/>
                  </a:lnTo>
                  <a:lnTo>
                    <a:pt x="49467" y="84236"/>
                  </a:lnTo>
                  <a:lnTo>
                    <a:pt x="49467" y="86609"/>
                  </a:lnTo>
                  <a:lnTo>
                    <a:pt x="51591" y="86609"/>
                  </a:lnTo>
                  <a:lnTo>
                    <a:pt x="53777" y="88919"/>
                  </a:lnTo>
                  <a:lnTo>
                    <a:pt x="53777" y="93603"/>
                  </a:lnTo>
                  <a:lnTo>
                    <a:pt x="51591" y="100596"/>
                  </a:lnTo>
                  <a:lnTo>
                    <a:pt x="51591" y="107652"/>
                  </a:lnTo>
                  <a:lnTo>
                    <a:pt x="49467" y="107652"/>
                  </a:lnTo>
                  <a:lnTo>
                    <a:pt x="47281" y="109963"/>
                  </a:lnTo>
                  <a:lnTo>
                    <a:pt x="47281" y="114709"/>
                  </a:lnTo>
                  <a:lnTo>
                    <a:pt x="49467" y="117081"/>
                  </a:lnTo>
                  <a:lnTo>
                    <a:pt x="49467" y="121765"/>
                  </a:lnTo>
                  <a:lnTo>
                    <a:pt x="45095" y="126385"/>
                  </a:lnTo>
                  <a:lnTo>
                    <a:pt x="32041" y="126385"/>
                  </a:lnTo>
                  <a:lnTo>
                    <a:pt x="40723" y="135752"/>
                  </a:lnTo>
                  <a:lnTo>
                    <a:pt x="40723" y="140435"/>
                  </a:lnTo>
                  <a:lnTo>
                    <a:pt x="42909" y="142808"/>
                  </a:lnTo>
                  <a:lnTo>
                    <a:pt x="47281" y="145118"/>
                  </a:lnTo>
                  <a:lnTo>
                    <a:pt x="47281" y="147491"/>
                  </a:lnTo>
                  <a:lnTo>
                    <a:pt x="42909" y="152175"/>
                  </a:lnTo>
                  <a:lnTo>
                    <a:pt x="38600" y="154485"/>
                  </a:lnTo>
                  <a:lnTo>
                    <a:pt x="34228" y="159168"/>
                  </a:lnTo>
                  <a:lnTo>
                    <a:pt x="34228" y="161479"/>
                  </a:lnTo>
                  <a:lnTo>
                    <a:pt x="36413" y="163852"/>
                  </a:lnTo>
                  <a:lnTo>
                    <a:pt x="36413" y="166162"/>
                  </a:lnTo>
                  <a:lnTo>
                    <a:pt x="38600" y="170845"/>
                  </a:lnTo>
                  <a:lnTo>
                    <a:pt x="40723" y="173218"/>
                  </a:lnTo>
                  <a:lnTo>
                    <a:pt x="45095" y="173218"/>
                  </a:lnTo>
                  <a:lnTo>
                    <a:pt x="45095" y="175529"/>
                  </a:lnTo>
                  <a:lnTo>
                    <a:pt x="40723" y="180212"/>
                  </a:lnTo>
                  <a:lnTo>
                    <a:pt x="36413" y="180212"/>
                  </a:lnTo>
                  <a:lnTo>
                    <a:pt x="34228" y="184895"/>
                  </a:lnTo>
                  <a:lnTo>
                    <a:pt x="32041" y="187268"/>
                  </a:lnTo>
                  <a:lnTo>
                    <a:pt x="32041" y="206001"/>
                  </a:lnTo>
                  <a:lnTo>
                    <a:pt x="42909" y="206001"/>
                  </a:lnTo>
                  <a:lnTo>
                    <a:pt x="51591" y="213057"/>
                  </a:lnTo>
                  <a:lnTo>
                    <a:pt x="57837" y="213057"/>
                  </a:lnTo>
                  <a:lnTo>
                    <a:pt x="55651" y="224734"/>
                  </a:lnTo>
                  <a:lnTo>
                    <a:pt x="57837" y="224734"/>
                  </a:lnTo>
                  <a:lnTo>
                    <a:pt x="57837" y="231728"/>
                  </a:lnTo>
                  <a:lnTo>
                    <a:pt x="59960" y="236411"/>
                  </a:lnTo>
                  <a:lnTo>
                    <a:pt x="62146" y="238784"/>
                  </a:lnTo>
                  <a:lnTo>
                    <a:pt x="68392" y="238784"/>
                  </a:lnTo>
                  <a:lnTo>
                    <a:pt x="70516" y="241094"/>
                  </a:lnTo>
                  <a:lnTo>
                    <a:pt x="72702" y="241094"/>
                  </a:lnTo>
                  <a:lnTo>
                    <a:pt x="74888" y="238784"/>
                  </a:lnTo>
                  <a:lnTo>
                    <a:pt x="79198" y="236411"/>
                  </a:lnTo>
                  <a:lnTo>
                    <a:pt x="85444" y="229417"/>
                  </a:lnTo>
                  <a:lnTo>
                    <a:pt x="89753" y="227044"/>
                  </a:lnTo>
                  <a:lnTo>
                    <a:pt x="94125" y="227044"/>
                  </a:lnTo>
                  <a:lnTo>
                    <a:pt x="104993" y="220051"/>
                  </a:lnTo>
                  <a:lnTo>
                    <a:pt x="128852" y="220051"/>
                  </a:lnTo>
                  <a:lnTo>
                    <a:pt x="131038" y="217740"/>
                  </a:lnTo>
                  <a:lnTo>
                    <a:pt x="135410" y="217740"/>
                  </a:lnTo>
                  <a:lnTo>
                    <a:pt x="139720" y="222424"/>
                  </a:lnTo>
                  <a:lnTo>
                    <a:pt x="141906" y="222424"/>
                  </a:lnTo>
                  <a:lnTo>
                    <a:pt x="146278" y="220051"/>
                  </a:lnTo>
                  <a:lnTo>
                    <a:pt x="150588" y="220051"/>
                  </a:lnTo>
                  <a:lnTo>
                    <a:pt x="152774" y="217740"/>
                  </a:lnTo>
                  <a:lnTo>
                    <a:pt x="154960" y="217740"/>
                  </a:lnTo>
                  <a:lnTo>
                    <a:pt x="154960" y="222424"/>
                  </a:lnTo>
                  <a:lnTo>
                    <a:pt x="157083" y="222424"/>
                  </a:lnTo>
                  <a:lnTo>
                    <a:pt x="161456" y="217740"/>
                  </a:lnTo>
                  <a:lnTo>
                    <a:pt x="165828" y="208374"/>
                  </a:lnTo>
                  <a:lnTo>
                    <a:pt x="165828" y="203690"/>
                  </a:lnTo>
                  <a:lnTo>
                    <a:pt x="178819" y="191951"/>
                  </a:lnTo>
                  <a:lnTo>
                    <a:pt x="189686" y="191951"/>
                  </a:lnTo>
                  <a:lnTo>
                    <a:pt x="191873" y="184957"/>
                  </a:lnTo>
                  <a:lnTo>
                    <a:pt x="191873" y="182647"/>
                  </a:lnTo>
                  <a:lnTo>
                    <a:pt x="194059" y="180274"/>
                  </a:lnTo>
                  <a:lnTo>
                    <a:pt x="194059" y="175591"/>
                  </a:lnTo>
                  <a:lnTo>
                    <a:pt x="196182" y="173281"/>
                  </a:lnTo>
                  <a:lnTo>
                    <a:pt x="198368" y="168597"/>
                  </a:lnTo>
                  <a:lnTo>
                    <a:pt x="198368" y="166224"/>
                  </a:lnTo>
                  <a:lnTo>
                    <a:pt x="204614" y="166224"/>
                  </a:lnTo>
                  <a:lnTo>
                    <a:pt x="213296" y="161541"/>
                  </a:lnTo>
                  <a:lnTo>
                    <a:pt x="215420" y="159231"/>
                  </a:lnTo>
                  <a:lnTo>
                    <a:pt x="213296" y="154548"/>
                  </a:lnTo>
                  <a:lnTo>
                    <a:pt x="211110" y="152237"/>
                  </a:lnTo>
                  <a:lnTo>
                    <a:pt x="208924" y="147554"/>
                  </a:lnTo>
                  <a:lnTo>
                    <a:pt x="206738" y="145181"/>
                  </a:lnTo>
                  <a:lnTo>
                    <a:pt x="204614" y="145181"/>
                  </a:lnTo>
                  <a:lnTo>
                    <a:pt x="204614" y="131131"/>
                  </a:lnTo>
                  <a:lnTo>
                    <a:pt x="208924" y="121827"/>
                  </a:lnTo>
                  <a:lnTo>
                    <a:pt x="213296" y="119454"/>
                  </a:lnTo>
                  <a:lnTo>
                    <a:pt x="216419" y="114709"/>
                  </a:lnTo>
                  <a:lnTo>
                    <a:pt x="220791" y="110025"/>
                  </a:lnTo>
                  <a:lnTo>
                    <a:pt x="222977" y="105342"/>
                  </a:lnTo>
                  <a:lnTo>
                    <a:pt x="227287" y="100659"/>
                  </a:lnTo>
                  <a:lnTo>
                    <a:pt x="231659" y="100659"/>
                  </a:lnTo>
                  <a:lnTo>
                    <a:pt x="235968" y="95976"/>
                  </a:lnTo>
                  <a:lnTo>
                    <a:pt x="235968" y="93665"/>
                  </a:lnTo>
                  <a:lnTo>
                    <a:pt x="233845" y="93665"/>
                  </a:lnTo>
                  <a:lnTo>
                    <a:pt x="233845" y="88982"/>
                  </a:lnTo>
                  <a:lnTo>
                    <a:pt x="235968" y="86671"/>
                  </a:lnTo>
                  <a:lnTo>
                    <a:pt x="262076" y="77305"/>
                  </a:lnTo>
                  <a:lnTo>
                    <a:pt x="270758" y="72622"/>
                  </a:lnTo>
                  <a:lnTo>
                    <a:pt x="272944" y="67938"/>
                  </a:lnTo>
                  <a:lnTo>
                    <a:pt x="277253" y="65566"/>
                  </a:lnTo>
                  <a:lnTo>
                    <a:pt x="279440" y="65566"/>
                  </a:lnTo>
                  <a:lnTo>
                    <a:pt x="283812" y="60882"/>
                  </a:lnTo>
                  <a:lnTo>
                    <a:pt x="288121" y="60882"/>
                  </a:lnTo>
                  <a:close/>
                  <a:moveTo>
                    <a:pt x="303611" y="117019"/>
                  </a:moveTo>
                  <a:lnTo>
                    <a:pt x="303611" y="119329"/>
                  </a:lnTo>
                  <a:lnTo>
                    <a:pt x="307921" y="124013"/>
                  </a:lnTo>
                  <a:lnTo>
                    <a:pt x="314167" y="124013"/>
                  </a:lnTo>
                  <a:lnTo>
                    <a:pt x="316353" y="121702"/>
                  </a:lnTo>
                  <a:lnTo>
                    <a:pt x="312043" y="117019"/>
                  </a:lnTo>
                  <a:lnTo>
                    <a:pt x="307671" y="117019"/>
                  </a:lnTo>
                  <a:lnTo>
                    <a:pt x="305485" y="114646"/>
                  </a:lnTo>
                  <a:close/>
                  <a:moveTo>
                    <a:pt x="242776" y="152175"/>
                  </a:moveTo>
                  <a:lnTo>
                    <a:pt x="244963" y="154485"/>
                  </a:lnTo>
                  <a:lnTo>
                    <a:pt x="247086" y="154485"/>
                  </a:lnTo>
                  <a:lnTo>
                    <a:pt x="249272" y="152175"/>
                  </a:lnTo>
                  <a:lnTo>
                    <a:pt x="249272" y="145118"/>
                  </a:lnTo>
                  <a:lnTo>
                    <a:pt x="247086" y="145118"/>
                  </a:lnTo>
                  <a:lnTo>
                    <a:pt x="242776" y="149802"/>
                  </a:lnTo>
                  <a:close/>
                  <a:moveTo>
                    <a:pt x="290557" y="124075"/>
                  </a:moveTo>
                  <a:lnTo>
                    <a:pt x="288371" y="121765"/>
                  </a:lnTo>
                  <a:lnTo>
                    <a:pt x="288371" y="119392"/>
                  </a:lnTo>
                  <a:lnTo>
                    <a:pt x="284062" y="119392"/>
                  </a:lnTo>
                  <a:lnTo>
                    <a:pt x="275317" y="124075"/>
                  </a:lnTo>
                  <a:lnTo>
                    <a:pt x="271008" y="128758"/>
                  </a:lnTo>
                  <a:lnTo>
                    <a:pt x="271008" y="131069"/>
                  </a:lnTo>
                  <a:lnTo>
                    <a:pt x="273194" y="133442"/>
                  </a:lnTo>
                  <a:lnTo>
                    <a:pt x="277504" y="133442"/>
                  </a:lnTo>
                  <a:lnTo>
                    <a:pt x="279689" y="135752"/>
                  </a:lnTo>
                  <a:lnTo>
                    <a:pt x="279689" y="138125"/>
                  </a:lnTo>
                  <a:lnTo>
                    <a:pt x="290557" y="138125"/>
                  </a:lnTo>
                  <a:lnTo>
                    <a:pt x="294867" y="133442"/>
                  </a:lnTo>
                  <a:lnTo>
                    <a:pt x="294867" y="126385"/>
                  </a:lnTo>
                  <a:lnTo>
                    <a:pt x="292743" y="124075"/>
                  </a:lnTo>
                  <a:close/>
                </a:path>
              </a:pathLst>
            </a:custGeom>
            <a:solidFill>
              <a:srgbClr val="FF0000"/>
            </a:solidFill>
            <a:ln w="6245" cap="flat">
              <a:noFill/>
              <a:prstDash val="solid"/>
              <a:miter/>
            </a:ln>
          </p:spPr>
          <p:txBody>
            <a:bodyPr rtlCol="0" anchor="ctr"/>
            <a:lstStyle/>
            <a:p>
              <a:endParaRPr lang="en-US" noProof="0" dirty="0"/>
            </a:p>
          </p:txBody>
        </p:sp>
        <p:sp>
          <p:nvSpPr>
            <p:cNvPr id="4932" name="Serbest Form 4931">
              <a:extLst>
                <a:ext uri="{FF2B5EF4-FFF2-40B4-BE49-F238E27FC236}">
                  <a16:creationId xmlns:a16="http://schemas.microsoft.com/office/drawing/2014/main" id="{134D0268-76BD-2D4A-92D7-2D27F6A7D7C2}"/>
                </a:ext>
              </a:extLst>
            </p:cNvPr>
            <p:cNvSpPr/>
            <p:nvPr/>
          </p:nvSpPr>
          <p:spPr>
            <a:xfrm>
              <a:off x="5474736" y="1184773"/>
              <a:ext cx="316352" cy="241094"/>
            </a:xfrm>
            <a:custGeom>
              <a:avLst/>
              <a:gdLst>
                <a:gd name="connsiteX0" fmla="*/ 290557 w 316352"/>
                <a:gd name="connsiteY0" fmla="*/ 58509 h 241094"/>
                <a:gd name="connsiteX1" fmla="*/ 288371 w 316352"/>
                <a:gd name="connsiteY1" fmla="*/ 53826 h 241094"/>
                <a:gd name="connsiteX2" fmla="*/ 288371 w 316352"/>
                <a:gd name="connsiteY2" fmla="*/ 51516 h 241094"/>
                <a:gd name="connsiteX3" fmla="*/ 292743 w 316352"/>
                <a:gd name="connsiteY3" fmla="*/ 46833 h 241094"/>
                <a:gd name="connsiteX4" fmla="*/ 288371 w 316352"/>
                <a:gd name="connsiteY4" fmla="*/ 44460 h 241094"/>
                <a:gd name="connsiteX5" fmla="*/ 286185 w 316352"/>
                <a:gd name="connsiteY5" fmla="*/ 42149 h 241094"/>
                <a:gd name="connsiteX6" fmla="*/ 286185 w 316352"/>
                <a:gd name="connsiteY6" fmla="*/ 39776 h 241094"/>
                <a:gd name="connsiteX7" fmla="*/ 281875 w 316352"/>
                <a:gd name="connsiteY7" fmla="*/ 39776 h 241094"/>
                <a:gd name="connsiteX8" fmla="*/ 281875 w 316352"/>
                <a:gd name="connsiteY8" fmla="*/ 42149 h 241094"/>
                <a:gd name="connsiteX9" fmla="*/ 279689 w 316352"/>
                <a:gd name="connsiteY9" fmla="*/ 44460 h 241094"/>
                <a:gd name="connsiteX10" fmla="*/ 273444 w 316352"/>
                <a:gd name="connsiteY10" fmla="*/ 44460 h 241094"/>
                <a:gd name="connsiteX11" fmla="*/ 271258 w 316352"/>
                <a:gd name="connsiteY11" fmla="*/ 42149 h 241094"/>
                <a:gd name="connsiteX12" fmla="*/ 262576 w 316352"/>
                <a:gd name="connsiteY12" fmla="*/ 42149 h 241094"/>
                <a:gd name="connsiteX13" fmla="*/ 262576 w 316352"/>
                <a:gd name="connsiteY13" fmla="*/ 39776 h 241094"/>
                <a:gd name="connsiteX14" fmla="*/ 255768 w 316352"/>
                <a:gd name="connsiteY14" fmla="*/ 39776 h 241094"/>
                <a:gd name="connsiteX15" fmla="*/ 251458 w 316352"/>
                <a:gd name="connsiteY15" fmla="*/ 42149 h 241094"/>
                <a:gd name="connsiteX16" fmla="*/ 249272 w 316352"/>
                <a:gd name="connsiteY16" fmla="*/ 32783 h 241094"/>
                <a:gd name="connsiteX17" fmla="*/ 243026 w 316352"/>
                <a:gd name="connsiteY17" fmla="*/ 32783 h 241094"/>
                <a:gd name="connsiteX18" fmla="*/ 243026 w 316352"/>
                <a:gd name="connsiteY18" fmla="*/ 30410 h 241094"/>
                <a:gd name="connsiteX19" fmla="*/ 240840 w 316352"/>
                <a:gd name="connsiteY19" fmla="*/ 28100 h 241094"/>
                <a:gd name="connsiteX20" fmla="*/ 234594 w 316352"/>
                <a:gd name="connsiteY20" fmla="*/ 28100 h 241094"/>
                <a:gd name="connsiteX21" fmla="*/ 232408 w 316352"/>
                <a:gd name="connsiteY21" fmla="*/ 30410 h 241094"/>
                <a:gd name="connsiteX22" fmla="*/ 232408 w 316352"/>
                <a:gd name="connsiteY22" fmla="*/ 35093 h 241094"/>
                <a:gd name="connsiteX23" fmla="*/ 226162 w 316352"/>
                <a:gd name="connsiteY23" fmla="*/ 37466 h 241094"/>
                <a:gd name="connsiteX24" fmla="*/ 226162 w 316352"/>
                <a:gd name="connsiteY24" fmla="*/ 32783 h 241094"/>
                <a:gd name="connsiteX25" fmla="*/ 214545 w 316352"/>
                <a:gd name="connsiteY25" fmla="*/ 32783 h 241094"/>
                <a:gd name="connsiteX26" fmla="*/ 210173 w 316352"/>
                <a:gd name="connsiteY26" fmla="*/ 28100 h 241094"/>
                <a:gd name="connsiteX27" fmla="*/ 205863 w 316352"/>
                <a:gd name="connsiteY27" fmla="*/ 28100 h 241094"/>
                <a:gd name="connsiteX28" fmla="*/ 203678 w 316352"/>
                <a:gd name="connsiteY28" fmla="*/ 30410 h 241094"/>
                <a:gd name="connsiteX29" fmla="*/ 197119 w 316352"/>
                <a:gd name="connsiteY29" fmla="*/ 23416 h 241094"/>
                <a:gd name="connsiteX30" fmla="*/ 184128 w 316352"/>
                <a:gd name="connsiteY30" fmla="*/ 23416 h 241094"/>
                <a:gd name="connsiteX31" fmla="*/ 186314 w 316352"/>
                <a:gd name="connsiteY31" fmla="*/ 21106 h 241094"/>
                <a:gd name="connsiteX32" fmla="*/ 186314 w 316352"/>
                <a:gd name="connsiteY32" fmla="*/ 18733 h 241094"/>
                <a:gd name="connsiteX33" fmla="*/ 181942 w 316352"/>
                <a:gd name="connsiteY33" fmla="*/ 14050 h 241094"/>
                <a:gd name="connsiteX34" fmla="*/ 179756 w 316352"/>
                <a:gd name="connsiteY34" fmla="*/ 14050 h 241094"/>
                <a:gd name="connsiteX35" fmla="*/ 177570 w 316352"/>
                <a:gd name="connsiteY35" fmla="*/ 16423 h 241094"/>
                <a:gd name="connsiteX36" fmla="*/ 175446 w 316352"/>
                <a:gd name="connsiteY36" fmla="*/ 14050 h 241094"/>
                <a:gd name="connsiteX37" fmla="*/ 162392 w 316352"/>
                <a:gd name="connsiteY37" fmla="*/ 14050 h 241094"/>
                <a:gd name="connsiteX38" fmla="*/ 140657 w 316352"/>
                <a:gd name="connsiteY38" fmla="*/ 9367 h 241094"/>
                <a:gd name="connsiteX39" fmla="*/ 136347 w 316352"/>
                <a:gd name="connsiteY39" fmla="*/ 9367 h 241094"/>
                <a:gd name="connsiteX40" fmla="*/ 125479 w 316352"/>
                <a:gd name="connsiteY40" fmla="*/ 14050 h 241094"/>
                <a:gd name="connsiteX41" fmla="*/ 105930 w 316352"/>
                <a:gd name="connsiteY41" fmla="*/ 11739 h 241094"/>
                <a:gd name="connsiteX42" fmla="*/ 92876 w 316352"/>
                <a:gd name="connsiteY42" fmla="*/ 4683 h 241094"/>
                <a:gd name="connsiteX43" fmla="*/ 84194 w 316352"/>
                <a:gd name="connsiteY43" fmla="*/ 4683 h 241094"/>
                <a:gd name="connsiteX44" fmla="*/ 77948 w 316352"/>
                <a:gd name="connsiteY44" fmla="*/ 7056 h 241094"/>
                <a:gd name="connsiteX45" fmla="*/ 58399 w 316352"/>
                <a:gd name="connsiteY45" fmla="*/ 7056 h 241094"/>
                <a:gd name="connsiteX46" fmla="*/ 54027 w 316352"/>
                <a:gd name="connsiteY46" fmla="*/ 4683 h 241094"/>
                <a:gd name="connsiteX47" fmla="*/ 49717 w 316352"/>
                <a:gd name="connsiteY47" fmla="*/ 4683 h 241094"/>
                <a:gd name="connsiteX48" fmla="*/ 45345 w 316352"/>
                <a:gd name="connsiteY48" fmla="*/ 2373 h 241094"/>
                <a:gd name="connsiteX49" fmla="*/ 43159 w 316352"/>
                <a:gd name="connsiteY49" fmla="*/ 0 h 241094"/>
                <a:gd name="connsiteX50" fmla="*/ 38849 w 316352"/>
                <a:gd name="connsiteY50" fmla="*/ 0 h 241094"/>
                <a:gd name="connsiteX51" fmla="*/ 34477 w 316352"/>
                <a:gd name="connsiteY51" fmla="*/ 2373 h 241094"/>
                <a:gd name="connsiteX52" fmla="*/ 25795 w 316352"/>
                <a:gd name="connsiteY52" fmla="*/ 11739 h 241094"/>
                <a:gd name="connsiteX53" fmla="*/ 21424 w 316352"/>
                <a:gd name="connsiteY53" fmla="*/ 11739 h 241094"/>
                <a:gd name="connsiteX54" fmla="*/ 17114 w 316352"/>
                <a:gd name="connsiteY54" fmla="*/ 14050 h 241094"/>
                <a:gd name="connsiteX55" fmla="*/ 10868 w 316352"/>
                <a:gd name="connsiteY55" fmla="*/ 14050 h 241094"/>
                <a:gd name="connsiteX56" fmla="*/ 2124 w 316352"/>
                <a:gd name="connsiteY56" fmla="*/ 18733 h 241094"/>
                <a:gd name="connsiteX57" fmla="*/ 0 w 316352"/>
                <a:gd name="connsiteY57" fmla="*/ 23416 h 241094"/>
                <a:gd name="connsiteX58" fmla="*/ 0 w 316352"/>
                <a:gd name="connsiteY58" fmla="*/ 28100 h 241094"/>
                <a:gd name="connsiteX59" fmla="*/ 2124 w 316352"/>
                <a:gd name="connsiteY59" fmla="*/ 30410 h 241094"/>
                <a:gd name="connsiteX60" fmla="*/ 4310 w 316352"/>
                <a:gd name="connsiteY60" fmla="*/ 35093 h 241094"/>
                <a:gd name="connsiteX61" fmla="*/ 8682 w 316352"/>
                <a:gd name="connsiteY61" fmla="*/ 37466 h 241094"/>
                <a:gd name="connsiteX62" fmla="*/ 10868 w 316352"/>
                <a:gd name="connsiteY62" fmla="*/ 39776 h 241094"/>
                <a:gd name="connsiteX63" fmla="*/ 6496 w 316352"/>
                <a:gd name="connsiteY63" fmla="*/ 53826 h 241094"/>
                <a:gd name="connsiteX64" fmla="*/ 8682 w 316352"/>
                <a:gd name="connsiteY64" fmla="*/ 56199 h 241094"/>
                <a:gd name="connsiteX65" fmla="*/ 8682 w 316352"/>
                <a:gd name="connsiteY65" fmla="*/ 58509 h 241094"/>
                <a:gd name="connsiteX66" fmla="*/ 10868 w 316352"/>
                <a:gd name="connsiteY66" fmla="*/ 56199 h 241094"/>
                <a:gd name="connsiteX67" fmla="*/ 19550 w 316352"/>
                <a:gd name="connsiteY67" fmla="*/ 51516 h 241094"/>
                <a:gd name="connsiteX68" fmla="*/ 28231 w 316352"/>
                <a:gd name="connsiteY68" fmla="*/ 51516 h 241094"/>
                <a:gd name="connsiteX69" fmla="*/ 28231 w 316352"/>
                <a:gd name="connsiteY69" fmla="*/ 53826 h 241094"/>
                <a:gd name="connsiteX70" fmla="*/ 23859 w 316352"/>
                <a:gd name="connsiteY70" fmla="*/ 58509 h 241094"/>
                <a:gd name="connsiteX71" fmla="*/ 21673 w 316352"/>
                <a:gd name="connsiteY71" fmla="*/ 58509 h 241094"/>
                <a:gd name="connsiteX72" fmla="*/ 21673 w 316352"/>
                <a:gd name="connsiteY72" fmla="*/ 60820 h 241094"/>
                <a:gd name="connsiteX73" fmla="*/ 26045 w 316352"/>
                <a:gd name="connsiteY73" fmla="*/ 60820 h 241094"/>
                <a:gd name="connsiteX74" fmla="*/ 28231 w 316352"/>
                <a:gd name="connsiteY74" fmla="*/ 58509 h 241094"/>
                <a:gd name="connsiteX75" fmla="*/ 34477 w 316352"/>
                <a:gd name="connsiteY75" fmla="*/ 58509 h 241094"/>
                <a:gd name="connsiteX76" fmla="*/ 36663 w 316352"/>
                <a:gd name="connsiteY76" fmla="*/ 60820 h 241094"/>
                <a:gd name="connsiteX77" fmla="*/ 40973 w 316352"/>
                <a:gd name="connsiteY77" fmla="*/ 60820 h 241094"/>
                <a:gd name="connsiteX78" fmla="*/ 43159 w 316352"/>
                <a:gd name="connsiteY78" fmla="*/ 58509 h 241094"/>
                <a:gd name="connsiteX79" fmla="*/ 43159 w 316352"/>
                <a:gd name="connsiteY79" fmla="*/ 56199 h 241094"/>
                <a:gd name="connsiteX80" fmla="*/ 62709 w 316352"/>
                <a:gd name="connsiteY80" fmla="*/ 56199 h 241094"/>
                <a:gd name="connsiteX81" fmla="*/ 62709 w 316352"/>
                <a:gd name="connsiteY81" fmla="*/ 63193 h 241094"/>
                <a:gd name="connsiteX82" fmla="*/ 64894 w 316352"/>
                <a:gd name="connsiteY82" fmla="*/ 63193 h 241094"/>
                <a:gd name="connsiteX83" fmla="*/ 69267 w 316352"/>
                <a:gd name="connsiteY83" fmla="*/ 65503 h 241094"/>
                <a:gd name="connsiteX84" fmla="*/ 69267 w 316352"/>
                <a:gd name="connsiteY84" fmla="*/ 67876 h 241094"/>
                <a:gd name="connsiteX85" fmla="*/ 60273 w 316352"/>
                <a:gd name="connsiteY85" fmla="*/ 77243 h 241094"/>
                <a:gd name="connsiteX86" fmla="*/ 51591 w 316352"/>
                <a:gd name="connsiteY86" fmla="*/ 81926 h 241094"/>
                <a:gd name="connsiteX87" fmla="*/ 49467 w 316352"/>
                <a:gd name="connsiteY87" fmla="*/ 84236 h 241094"/>
                <a:gd name="connsiteX88" fmla="*/ 49467 w 316352"/>
                <a:gd name="connsiteY88" fmla="*/ 86609 h 241094"/>
                <a:gd name="connsiteX89" fmla="*/ 51591 w 316352"/>
                <a:gd name="connsiteY89" fmla="*/ 86609 h 241094"/>
                <a:gd name="connsiteX90" fmla="*/ 53777 w 316352"/>
                <a:gd name="connsiteY90" fmla="*/ 88919 h 241094"/>
                <a:gd name="connsiteX91" fmla="*/ 53777 w 316352"/>
                <a:gd name="connsiteY91" fmla="*/ 93603 h 241094"/>
                <a:gd name="connsiteX92" fmla="*/ 51591 w 316352"/>
                <a:gd name="connsiteY92" fmla="*/ 100596 h 241094"/>
                <a:gd name="connsiteX93" fmla="*/ 51591 w 316352"/>
                <a:gd name="connsiteY93" fmla="*/ 107652 h 241094"/>
                <a:gd name="connsiteX94" fmla="*/ 49467 w 316352"/>
                <a:gd name="connsiteY94" fmla="*/ 107652 h 241094"/>
                <a:gd name="connsiteX95" fmla="*/ 47281 w 316352"/>
                <a:gd name="connsiteY95" fmla="*/ 109963 h 241094"/>
                <a:gd name="connsiteX96" fmla="*/ 47281 w 316352"/>
                <a:gd name="connsiteY96" fmla="*/ 114709 h 241094"/>
                <a:gd name="connsiteX97" fmla="*/ 49467 w 316352"/>
                <a:gd name="connsiteY97" fmla="*/ 117081 h 241094"/>
                <a:gd name="connsiteX98" fmla="*/ 49467 w 316352"/>
                <a:gd name="connsiteY98" fmla="*/ 121765 h 241094"/>
                <a:gd name="connsiteX99" fmla="*/ 45095 w 316352"/>
                <a:gd name="connsiteY99" fmla="*/ 126385 h 241094"/>
                <a:gd name="connsiteX100" fmla="*/ 32041 w 316352"/>
                <a:gd name="connsiteY100" fmla="*/ 126385 h 241094"/>
                <a:gd name="connsiteX101" fmla="*/ 40723 w 316352"/>
                <a:gd name="connsiteY101" fmla="*/ 135752 h 241094"/>
                <a:gd name="connsiteX102" fmla="*/ 40723 w 316352"/>
                <a:gd name="connsiteY102" fmla="*/ 140435 h 241094"/>
                <a:gd name="connsiteX103" fmla="*/ 42909 w 316352"/>
                <a:gd name="connsiteY103" fmla="*/ 142808 h 241094"/>
                <a:gd name="connsiteX104" fmla="*/ 47281 w 316352"/>
                <a:gd name="connsiteY104" fmla="*/ 145118 h 241094"/>
                <a:gd name="connsiteX105" fmla="*/ 47281 w 316352"/>
                <a:gd name="connsiteY105" fmla="*/ 147491 h 241094"/>
                <a:gd name="connsiteX106" fmla="*/ 42909 w 316352"/>
                <a:gd name="connsiteY106" fmla="*/ 152175 h 241094"/>
                <a:gd name="connsiteX107" fmla="*/ 38600 w 316352"/>
                <a:gd name="connsiteY107" fmla="*/ 154485 h 241094"/>
                <a:gd name="connsiteX108" fmla="*/ 34228 w 316352"/>
                <a:gd name="connsiteY108" fmla="*/ 159168 h 241094"/>
                <a:gd name="connsiteX109" fmla="*/ 34228 w 316352"/>
                <a:gd name="connsiteY109" fmla="*/ 161479 h 241094"/>
                <a:gd name="connsiteX110" fmla="*/ 36413 w 316352"/>
                <a:gd name="connsiteY110" fmla="*/ 163852 h 241094"/>
                <a:gd name="connsiteX111" fmla="*/ 36413 w 316352"/>
                <a:gd name="connsiteY111" fmla="*/ 166162 h 241094"/>
                <a:gd name="connsiteX112" fmla="*/ 38600 w 316352"/>
                <a:gd name="connsiteY112" fmla="*/ 170845 h 241094"/>
                <a:gd name="connsiteX113" fmla="*/ 40723 w 316352"/>
                <a:gd name="connsiteY113" fmla="*/ 173218 h 241094"/>
                <a:gd name="connsiteX114" fmla="*/ 45095 w 316352"/>
                <a:gd name="connsiteY114" fmla="*/ 173218 h 241094"/>
                <a:gd name="connsiteX115" fmla="*/ 45095 w 316352"/>
                <a:gd name="connsiteY115" fmla="*/ 175529 h 241094"/>
                <a:gd name="connsiteX116" fmla="*/ 40723 w 316352"/>
                <a:gd name="connsiteY116" fmla="*/ 180212 h 241094"/>
                <a:gd name="connsiteX117" fmla="*/ 36413 w 316352"/>
                <a:gd name="connsiteY117" fmla="*/ 180212 h 241094"/>
                <a:gd name="connsiteX118" fmla="*/ 34228 w 316352"/>
                <a:gd name="connsiteY118" fmla="*/ 184895 h 241094"/>
                <a:gd name="connsiteX119" fmla="*/ 32041 w 316352"/>
                <a:gd name="connsiteY119" fmla="*/ 187268 h 241094"/>
                <a:gd name="connsiteX120" fmla="*/ 32041 w 316352"/>
                <a:gd name="connsiteY120" fmla="*/ 206001 h 241094"/>
                <a:gd name="connsiteX121" fmla="*/ 42909 w 316352"/>
                <a:gd name="connsiteY121" fmla="*/ 206001 h 241094"/>
                <a:gd name="connsiteX122" fmla="*/ 51591 w 316352"/>
                <a:gd name="connsiteY122" fmla="*/ 213057 h 241094"/>
                <a:gd name="connsiteX123" fmla="*/ 57837 w 316352"/>
                <a:gd name="connsiteY123" fmla="*/ 213057 h 241094"/>
                <a:gd name="connsiteX124" fmla="*/ 55651 w 316352"/>
                <a:gd name="connsiteY124" fmla="*/ 224734 h 241094"/>
                <a:gd name="connsiteX125" fmla="*/ 57837 w 316352"/>
                <a:gd name="connsiteY125" fmla="*/ 224734 h 241094"/>
                <a:gd name="connsiteX126" fmla="*/ 57837 w 316352"/>
                <a:gd name="connsiteY126" fmla="*/ 231728 h 241094"/>
                <a:gd name="connsiteX127" fmla="*/ 59960 w 316352"/>
                <a:gd name="connsiteY127" fmla="*/ 236411 h 241094"/>
                <a:gd name="connsiteX128" fmla="*/ 62146 w 316352"/>
                <a:gd name="connsiteY128" fmla="*/ 238784 h 241094"/>
                <a:gd name="connsiteX129" fmla="*/ 68392 w 316352"/>
                <a:gd name="connsiteY129" fmla="*/ 238784 h 241094"/>
                <a:gd name="connsiteX130" fmla="*/ 70516 w 316352"/>
                <a:gd name="connsiteY130" fmla="*/ 241094 h 241094"/>
                <a:gd name="connsiteX131" fmla="*/ 72702 w 316352"/>
                <a:gd name="connsiteY131" fmla="*/ 241094 h 241094"/>
                <a:gd name="connsiteX132" fmla="*/ 74888 w 316352"/>
                <a:gd name="connsiteY132" fmla="*/ 238784 h 241094"/>
                <a:gd name="connsiteX133" fmla="*/ 79198 w 316352"/>
                <a:gd name="connsiteY133" fmla="*/ 236411 h 241094"/>
                <a:gd name="connsiteX134" fmla="*/ 85444 w 316352"/>
                <a:gd name="connsiteY134" fmla="*/ 229417 h 241094"/>
                <a:gd name="connsiteX135" fmla="*/ 89753 w 316352"/>
                <a:gd name="connsiteY135" fmla="*/ 227044 h 241094"/>
                <a:gd name="connsiteX136" fmla="*/ 94125 w 316352"/>
                <a:gd name="connsiteY136" fmla="*/ 227044 h 241094"/>
                <a:gd name="connsiteX137" fmla="*/ 104993 w 316352"/>
                <a:gd name="connsiteY137" fmla="*/ 220051 h 241094"/>
                <a:gd name="connsiteX138" fmla="*/ 128852 w 316352"/>
                <a:gd name="connsiteY138" fmla="*/ 220051 h 241094"/>
                <a:gd name="connsiteX139" fmla="*/ 131038 w 316352"/>
                <a:gd name="connsiteY139" fmla="*/ 217740 h 241094"/>
                <a:gd name="connsiteX140" fmla="*/ 135410 w 316352"/>
                <a:gd name="connsiteY140" fmla="*/ 217740 h 241094"/>
                <a:gd name="connsiteX141" fmla="*/ 139720 w 316352"/>
                <a:gd name="connsiteY141" fmla="*/ 222424 h 241094"/>
                <a:gd name="connsiteX142" fmla="*/ 141906 w 316352"/>
                <a:gd name="connsiteY142" fmla="*/ 222424 h 241094"/>
                <a:gd name="connsiteX143" fmla="*/ 146278 w 316352"/>
                <a:gd name="connsiteY143" fmla="*/ 220051 h 241094"/>
                <a:gd name="connsiteX144" fmla="*/ 150588 w 316352"/>
                <a:gd name="connsiteY144" fmla="*/ 220051 h 241094"/>
                <a:gd name="connsiteX145" fmla="*/ 152774 w 316352"/>
                <a:gd name="connsiteY145" fmla="*/ 217740 h 241094"/>
                <a:gd name="connsiteX146" fmla="*/ 154960 w 316352"/>
                <a:gd name="connsiteY146" fmla="*/ 217740 h 241094"/>
                <a:gd name="connsiteX147" fmla="*/ 154960 w 316352"/>
                <a:gd name="connsiteY147" fmla="*/ 222424 h 241094"/>
                <a:gd name="connsiteX148" fmla="*/ 157083 w 316352"/>
                <a:gd name="connsiteY148" fmla="*/ 222424 h 241094"/>
                <a:gd name="connsiteX149" fmla="*/ 161456 w 316352"/>
                <a:gd name="connsiteY149" fmla="*/ 217740 h 241094"/>
                <a:gd name="connsiteX150" fmla="*/ 165828 w 316352"/>
                <a:gd name="connsiteY150" fmla="*/ 208374 h 241094"/>
                <a:gd name="connsiteX151" fmla="*/ 165828 w 316352"/>
                <a:gd name="connsiteY151" fmla="*/ 203690 h 241094"/>
                <a:gd name="connsiteX152" fmla="*/ 178819 w 316352"/>
                <a:gd name="connsiteY152" fmla="*/ 191951 h 241094"/>
                <a:gd name="connsiteX153" fmla="*/ 189686 w 316352"/>
                <a:gd name="connsiteY153" fmla="*/ 191951 h 241094"/>
                <a:gd name="connsiteX154" fmla="*/ 191873 w 316352"/>
                <a:gd name="connsiteY154" fmla="*/ 184957 h 241094"/>
                <a:gd name="connsiteX155" fmla="*/ 191873 w 316352"/>
                <a:gd name="connsiteY155" fmla="*/ 182647 h 241094"/>
                <a:gd name="connsiteX156" fmla="*/ 194059 w 316352"/>
                <a:gd name="connsiteY156" fmla="*/ 180274 h 241094"/>
                <a:gd name="connsiteX157" fmla="*/ 194059 w 316352"/>
                <a:gd name="connsiteY157" fmla="*/ 175591 h 241094"/>
                <a:gd name="connsiteX158" fmla="*/ 196182 w 316352"/>
                <a:gd name="connsiteY158" fmla="*/ 173281 h 241094"/>
                <a:gd name="connsiteX159" fmla="*/ 198368 w 316352"/>
                <a:gd name="connsiteY159" fmla="*/ 168597 h 241094"/>
                <a:gd name="connsiteX160" fmla="*/ 198368 w 316352"/>
                <a:gd name="connsiteY160" fmla="*/ 166224 h 241094"/>
                <a:gd name="connsiteX161" fmla="*/ 204614 w 316352"/>
                <a:gd name="connsiteY161" fmla="*/ 166224 h 241094"/>
                <a:gd name="connsiteX162" fmla="*/ 213296 w 316352"/>
                <a:gd name="connsiteY162" fmla="*/ 161541 h 241094"/>
                <a:gd name="connsiteX163" fmla="*/ 215420 w 316352"/>
                <a:gd name="connsiteY163" fmla="*/ 159231 h 241094"/>
                <a:gd name="connsiteX164" fmla="*/ 213296 w 316352"/>
                <a:gd name="connsiteY164" fmla="*/ 154548 h 241094"/>
                <a:gd name="connsiteX165" fmla="*/ 211110 w 316352"/>
                <a:gd name="connsiteY165" fmla="*/ 152237 h 241094"/>
                <a:gd name="connsiteX166" fmla="*/ 208924 w 316352"/>
                <a:gd name="connsiteY166" fmla="*/ 147554 h 241094"/>
                <a:gd name="connsiteX167" fmla="*/ 206738 w 316352"/>
                <a:gd name="connsiteY167" fmla="*/ 145181 h 241094"/>
                <a:gd name="connsiteX168" fmla="*/ 204614 w 316352"/>
                <a:gd name="connsiteY168" fmla="*/ 145181 h 241094"/>
                <a:gd name="connsiteX169" fmla="*/ 204614 w 316352"/>
                <a:gd name="connsiteY169" fmla="*/ 131131 h 241094"/>
                <a:gd name="connsiteX170" fmla="*/ 208924 w 316352"/>
                <a:gd name="connsiteY170" fmla="*/ 121827 h 241094"/>
                <a:gd name="connsiteX171" fmla="*/ 213296 w 316352"/>
                <a:gd name="connsiteY171" fmla="*/ 119454 h 241094"/>
                <a:gd name="connsiteX172" fmla="*/ 216419 w 316352"/>
                <a:gd name="connsiteY172" fmla="*/ 114709 h 241094"/>
                <a:gd name="connsiteX173" fmla="*/ 220791 w 316352"/>
                <a:gd name="connsiteY173" fmla="*/ 110025 h 241094"/>
                <a:gd name="connsiteX174" fmla="*/ 222977 w 316352"/>
                <a:gd name="connsiteY174" fmla="*/ 105342 h 241094"/>
                <a:gd name="connsiteX175" fmla="*/ 227287 w 316352"/>
                <a:gd name="connsiteY175" fmla="*/ 100659 h 241094"/>
                <a:gd name="connsiteX176" fmla="*/ 231659 w 316352"/>
                <a:gd name="connsiteY176" fmla="*/ 100659 h 241094"/>
                <a:gd name="connsiteX177" fmla="*/ 235968 w 316352"/>
                <a:gd name="connsiteY177" fmla="*/ 95976 h 241094"/>
                <a:gd name="connsiteX178" fmla="*/ 235968 w 316352"/>
                <a:gd name="connsiteY178" fmla="*/ 93665 h 241094"/>
                <a:gd name="connsiteX179" fmla="*/ 233845 w 316352"/>
                <a:gd name="connsiteY179" fmla="*/ 93665 h 241094"/>
                <a:gd name="connsiteX180" fmla="*/ 233845 w 316352"/>
                <a:gd name="connsiteY180" fmla="*/ 88982 h 241094"/>
                <a:gd name="connsiteX181" fmla="*/ 235968 w 316352"/>
                <a:gd name="connsiteY181" fmla="*/ 86671 h 241094"/>
                <a:gd name="connsiteX182" fmla="*/ 262076 w 316352"/>
                <a:gd name="connsiteY182" fmla="*/ 77305 h 241094"/>
                <a:gd name="connsiteX183" fmla="*/ 270758 w 316352"/>
                <a:gd name="connsiteY183" fmla="*/ 72622 h 241094"/>
                <a:gd name="connsiteX184" fmla="*/ 272944 w 316352"/>
                <a:gd name="connsiteY184" fmla="*/ 67938 h 241094"/>
                <a:gd name="connsiteX185" fmla="*/ 277253 w 316352"/>
                <a:gd name="connsiteY185" fmla="*/ 65566 h 241094"/>
                <a:gd name="connsiteX186" fmla="*/ 279440 w 316352"/>
                <a:gd name="connsiteY186" fmla="*/ 65566 h 241094"/>
                <a:gd name="connsiteX187" fmla="*/ 283749 w 316352"/>
                <a:gd name="connsiteY187" fmla="*/ 60882 h 241094"/>
                <a:gd name="connsiteX188" fmla="*/ 288121 w 316352"/>
                <a:gd name="connsiteY188" fmla="*/ 60882 h 241094"/>
                <a:gd name="connsiteX189" fmla="*/ 303611 w 316352"/>
                <a:gd name="connsiteY189" fmla="*/ 117019 h 241094"/>
                <a:gd name="connsiteX190" fmla="*/ 303611 w 316352"/>
                <a:gd name="connsiteY190" fmla="*/ 119329 h 241094"/>
                <a:gd name="connsiteX191" fmla="*/ 307921 w 316352"/>
                <a:gd name="connsiteY191" fmla="*/ 124013 h 241094"/>
                <a:gd name="connsiteX192" fmla="*/ 314167 w 316352"/>
                <a:gd name="connsiteY192" fmla="*/ 124013 h 241094"/>
                <a:gd name="connsiteX193" fmla="*/ 316353 w 316352"/>
                <a:gd name="connsiteY193" fmla="*/ 121702 h 241094"/>
                <a:gd name="connsiteX194" fmla="*/ 312043 w 316352"/>
                <a:gd name="connsiteY194" fmla="*/ 117019 h 241094"/>
                <a:gd name="connsiteX195" fmla="*/ 307671 w 316352"/>
                <a:gd name="connsiteY195" fmla="*/ 117019 h 241094"/>
                <a:gd name="connsiteX196" fmla="*/ 305485 w 316352"/>
                <a:gd name="connsiteY196" fmla="*/ 114646 h 241094"/>
                <a:gd name="connsiteX197" fmla="*/ 242776 w 316352"/>
                <a:gd name="connsiteY197" fmla="*/ 152175 h 241094"/>
                <a:gd name="connsiteX198" fmla="*/ 244963 w 316352"/>
                <a:gd name="connsiteY198" fmla="*/ 154485 h 241094"/>
                <a:gd name="connsiteX199" fmla="*/ 247086 w 316352"/>
                <a:gd name="connsiteY199" fmla="*/ 154485 h 241094"/>
                <a:gd name="connsiteX200" fmla="*/ 249272 w 316352"/>
                <a:gd name="connsiteY200" fmla="*/ 152175 h 241094"/>
                <a:gd name="connsiteX201" fmla="*/ 249272 w 316352"/>
                <a:gd name="connsiteY201" fmla="*/ 145118 h 241094"/>
                <a:gd name="connsiteX202" fmla="*/ 247086 w 316352"/>
                <a:gd name="connsiteY202" fmla="*/ 145118 h 241094"/>
                <a:gd name="connsiteX203" fmla="*/ 242776 w 316352"/>
                <a:gd name="connsiteY203" fmla="*/ 149802 h 241094"/>
                <a:gd name="connsiteX204" fmla="*/ 290557 w 316352"/>
                <a:gd name="connsiteY204" fmla="*/ 124075 h 241094"/>
                <a:gd name="connsiteX205" fmla="*/ 288371 w 316352"/>
                <a:gd name="connsiteY205" fmla="*/ 121765 h 241094"/>
                <a:gd name="connsiteX206" fmla="*/ 288371 w 316352"/>
                <a:gd name="connsiteY206" fmla="*/ 119392 h 241094"/>
                <a:gd name="connsiteX207" fmla="*/ 283999 w 316352"/>
                <a:gd name="connsiteY207" fmla="*/ 119392 h 241094"/>
                <a:gd name="connsiteX208" fmla="*/ 275317 w 316352"/>
                <a:gd name="connsiteY208" fmla="*/ 124075 h 241094"/>
                <a:gd name="connsiteX209" fmla="*/ 271008 w 316352"/>
                <a:gd name="connsiteY209" fmla="*/ 128758 h 241094"/>
                <a:gd name="connsiteX210" fmla="*/ 271008 w 316352"/>
                <a:gd name="connsiteY210" fmla="*/ 131069 h 241094"/>
                <a:gd name="connsiteX211" fmla="*/ 273194 w 316352"/>
                <a:gd name="connsiteY211" fmla="*/ 133442 h 241094"/>
                <a:gd name="connsiteX212" fmla="*/ 277504 w 316352"/>
                <a:gd name="connsiteY212" fmla="*/ 133442 h 241094"/>
                <a:gd name="connsiteX213" fmla="*/ 279689 w 316352"/>
                <a:gd name="connsiteY213" fmla="*/ 135752 h 241094"/>
                <a:gd name="connsiteX214" fmla="*/ 279689 w 316352"/>
                <a:gd name="connsiteY214" fmla="*/ 138125 h 241094"/>
                <a:gd name="connsiteX215" fmla="*/ 290557 w 316352"/>
                <a:gd name="connsiteY215" fmla="*/ 138125 h 241094"/>
                <a:gd name="connsiteX216" fmla="*/ 294867 w 316352"/>
                <a:gd name="connsiteY216" fmla="*/ 133442 h 241094"/>
                <a:gd name="connsiteX217" fmla="*/ 294867 w 316352"/>
                <a:gd name="connsiteY217" fmla="*/ 126385 h 241094"/>
                <a:gd name="connsiteX218" fmla="*/ 292743 w 316352"/>
                <a:gd name="connsiteY218" fmla="*/ 124075 h 241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316352" h="241094">
                  <a:moveTo>
                    <a:pt x="290557" y="58509"/>
                  </a:moveTo>
                  <a:lnTo>
                    <a:pt x="288371" y="53826"/>
                  </a:lnTo>
                  <a:lnTo>
                    <a:pt x="288371" y="51516"/>
                  </a:lnTo>
                  <a:lnTo>
                    <a:pt x="292743" y="46833"/>
                  </a:lnTo>
                  <a:lnTo>
                    <a:pt x="288371" y="44460"/>
                  </a:lnTo>
                  <a:lnTo>
                    <a:pt x="286185" y="42149"/>
                  </a:lnTo>
                  <a:lnTo>
                    <a:pt x="286185" y="39776"/>
                  </a:lnTo>
                  <a:lnTo>
                    <a:pt x="281875" y="39776"/>
                  </a:lnTo>
                  <a:lnTo>
                    <a:pt x="281875" y="42149"/>
                  </a:lnTo>
                  <a:lnTo>
                    <a:pt x="279689" y="44460"/>
                  </a:lnTo>
                  <a:lnTo>
                    <a:pt x="273444" y="44460"/>
                  </a:lnTo>
                  <a:lnTo>
                    <a:pt x="271258" y="42149"/>
                  </a:lnTo>
                  <a:lnTo>
                    <a:pt x="262576" y="42149"/>
                  </a:lnTo>
                  <a:lnTo>
                    <a:pt x="262576" y="39776"/>
                  </a:lnTo>
                  <a:lnTo>
                    <a:pt x="255768" y="39776"/>
                  </a:lnTo>
                  <a:lnTo>
                    <a:pt x="251458" y="42149"/>
                  </a:lnTo>
                  <a:lnTo>
                    <a:pt x="249272" y="32783"/>
                  </a:lnTo>
                  <a:lnTo>
                    <a:pt x="243026" y="32783"/>
                  </a:lnTo>
                  <a:lnTo>
                    <a:pt x="243026" y="30410"/>
                  </a:lnTo>
                  <a:lnTo>
                    <a:pt x="240840" y="28100"/>
                  </a:lnTo>
                  <a:lnTo>
                    <a:pt x="234594" y="28100"/>
                  </a:lnTo>
                  <a:lnTo>
                    <a:pt x="232408" y="30410"/>
                  </a:lnTo>
                  <a:lnTo>
                    <a:pt x="232408" y="35093"/>
                  </a:lnTo>
                  <a:lnTo>
                    <a:pt x="226162" y="37466"/>
                  </a:lnTo>
                  <a:lnTo>
                    <a:pt x="226162" y="32783"/>
                  </a:lnTo>
                  <a:lnTo>
                    <a:pt x="214545" y="32783"/>
                  </a:lnTo>
                  <a:lnTo>
                    <a:pt x="210173" y="28100"/>
                  </a:lnTo>
                  <a:lnTo>
                    <a:pt x="205863" y="28100"/>
                  </a:lnTo>
                  <a:lnTo>
                    <a:pt x="203678" y="30410"/>
                  </a:lnTo>
                  <a:lnTo>
                    <a:pt x="197119" y="23416"/>
                  </a:lnTo>
                  <a:lnTo>
                    <a:pt x="184128" y="23416"/>
                  </a:lnTo>
                  <a:lnTo>
                    <a:pt x="186314" y="21106"/>
                  </a:lnTo>
                  <a:lnTo>
                    <a:pt x="186314" y="18733"/>
                  </a:lnTo>
                  <a:lnTo>
                    <a:pt x="181942" y="14050"/>
                  </a:lnTo>
                  <a:lnTo>
                    <a:pt x="179756" y="14050"/>
                  </a:lnTo>
                  <a:lnTo>
                    <a:pt x="177570" y="16423"/>
                  </a:lnTo>
                  <a:lnTo>
                    <a:pt x="175446" y="14050"/>
                  </a:lnTo>
                  <a:lnTo>
                    <a:pt x="162392" y="14050"/>
                  </a:lnTo>
                  <a:lnTo>
                    <a:pt x="140657" y="9367"/>
                  </a:lnTo>
                  <a:lnTo>
                    <a:pt x="136347" y="9367"/>
                  </a:lnTo>
                  <a:lnTo>
                    <a:pt x="125479" y="14050"/>
                  </a:lnTo>
                  <a:lnTo>
                    <a:pt x="105930" y="11739"/>
                  </a:lnTo>
                  <a:lnTo>
                    <a:pt x="92876" y="4683"/>
                  </a:lnTo>
                  <a:lnTo>
                    <a:pt x="84194" y="4683"/>
                  </a:lnTo>
                  <a:lnTo>
                    <a:pt x="77948" y="7056"/>
                  </a:lnTo>
                  <a:lnTo>
                    <a:pt x="58399" y="7056"/>
                  </a:lnTo>
                  <a:lnTo>
                    <a:pt x="54027" y="4683"/>
                  </a:lnTo>
                  <a:lnTo>
                    <a:pt x="49717" y="4683"/>
                  </a:lnTo>
                  <a:lnTo>
                    <a:pt x="45345" y="2373"/>
                  </a:lnTo>
                  <a:lnTo>
                    <a:pt x="43159" y="0"/>
                  </a:lnTo>
                  <a:lnTo>
                    <a:pt x="38849" y="0"/>
                  </a:lnTo>
                  <a:lnTo>
                    <a:pt x="34477" y="2373"/>
                  </a:lnTo>
                  <a:lnTo>
                    <a:pt x="25795" y="11739"/>
                  </a:lnTo>
                  <a:lnTo>
                    <a:pt x="21424" y="11739"/>
                  </a:lnTo>
                  <a:lnTo>
                    <a:pt x="17114" y="14050"/>
                  </a:lnTo>
                  <a:lnTo>
                    <a:pt x="10868" y="14050"/>
                  </a:lnTo>
                  <a:lnTo>
                    <a:pt x="2124" y="18733"/>
                  </a:lnTo>
                  <a:lnTo>
                    <a:pt x="0" y="23416"/>
                  </a:lnTo>
                  <a:lnTo>
                    <a:pt x="0" y="28100"/>
                  </a:lnTo>
                  <a:lnTo>
                    <a:pt x="2124" y="30410"/>
                  </a:lnTo>
                  <a:lnTo>
                    <a:pt x="4310" y="35093"/>
                  </a:lnTo>
                  <a:lnTo>
                    <a:pt x="8682" y="37466"/>
                  </a:lnTo>
                  <a:lnTo>
                    <a:pt x="10868" y="39776"/>
                  </a:lnTo>
                  <a:lnTo>
                    <a:pt x="6496" y="53826"/>
                  </a:lnTo>
                  <a:lnTo>
                    <a:pt x="8682" y="56199"/>
                  </a:lnTo>
                  <a:lnTo>
                    <a:pt x="8682" y="58509"/>
                  </a:lnTo>
                  <a:lnTo>
                    <a:pt x="10868" y="56199"/>
                  </a:lnTo>
                  <a:lnTo>
                    <a:pt x="19550" y="51516"/>
                  </a:lnTo>
                  <a:lnTo>
                    <a:pt x="28231" y="51516"/>
                  </a:lnTo>
                  <a:lnTo>
                    <a:pt x="28231" y="53826"/>
                  </a:lnTo>
                  <a:lnTo>
                    <a:pt x="23859" y="58509"/>
                  </a:lnTo>
                  <a:lnTo>
                    <a:pt x="21673" y="58509"/>
                  </a:lnTo>
                  <a:lnTo>
                    <a:pt x="21673" y="60820"/>
                  </a:lnTo>
                  <a:lnTo>
                    <a:pt x="26045" y="60820"/>
                  </a:lnTo>
                  <a:lnTo>
                    <a:pt x="28231" y="58509"/>
                  </a:lnTo>
                  <a:lnTo>
                    <a:pt x="34477" y="58509"/>
                  </a:lnTo>
                  <a:lnTo>
                    <a:pt x="36663" y="60820"/>
                  </a:lnTo>
                  <a:lnTo>
                    <a:pt x="40973" y="60820"/>
                  </a:lnTo>
                  <a:lnTo>
                    <a:pt x="43159" y="58509"/>
                  </a:lnTo>
                  <a:lnTo>
                    <a:pt x="43159" y="56199"/>
                  </a:lnTo>
                  <a:lnTo>
                    <a:pt x="62709" y="56199"/>
                  </a:lnTo>
                  <a:lnTo>
                    <a:pt x="62709" y="63193"/>
                  </a:lnTo>
                  <a:lnTo>
                    <a:pt x="64894" y="63193"/>
                  </a:lnTo>
                  <a:lnTo>
                    <a:pt x="69267" y="65503"/>
                  </a:lnTo>
                  <a:lnTo>
                    <a:pt x="69267" y="67876"/>
                  </a:lnTo>
                  <a:lnTo>
                    <a:pt x="60273" y="77243"/>
                  </a:lnTo>
                  <a:lnTo>
                    <a:pt x="51591" y="81926"/>
                  </a:lnTo>
                  <a:lnTo>
                    <a:pt x="49467" y="84236"/>
                  </a:lnTo>
                  <a:lnTo>
                    <a:pt x="49467" y="86609"/>
                  </a:lnTo>
                  <a:lnTo>
                    <a:pt x="51591" y="86609"/>
                  </a:lnTo>
                  <a:lnTo>
                    <a:pt x="53777" y="88919"/>
                  </a:lnTo>
                  <a:lnTo>
                    <a:pt x="53777" y="93603"/>
                  </a:lnTo>
                  <a:lnTo>
                    <a:pt x="51591" y="100596"/>
                  </a:lnTo>
                  <a:lnTo>
                    <a:pt x="51591" y="107652"/>
                  </a:lnTo>
                  <a:lnTo>
                    <a:pt x="49467" y="107652"/>
                  </a:lnTo>
                  <a:lnTo>
                    <a:pt x="47281" y="109963"/>
                  </a:lnTo>
                  <a:lnTo>
                    <a:pt x="47281" y="114709"/>
                  </a:lnTo>
                  <a:lnTo>
                    <a:pt x="49467" y="117081"/>
                  </a:lnTo>
                  <a:lnTo>
                    <a:pt x="49467" y="121765"/>
                  </a:lnTo>
                  <a:lnTo>
                    <a:pt x="45095" y="126385"/>
                  </a:lnTo>
                  <a:lnTo>
                    <a:pt x="32041" y="126385"/>
                  </a:lnTo>
                  <a:lnTo>
                    <a:pt x="40723" y="135752"/>
                  </a:lnTo>
                  <a:lnTo>
                    <a:pt x="40723" y="140435"/>
                  </a:lnTo>
                  <a:lnTo>
                    <a:pt x="42909" y="142808"/>
                  </a:lnTo>
                  <a:lnTo>
                    <a:pt x="47281" y="145118"/>
                  </a:lnTo>
                  <a:lnTo>
                    <a:pt x="47281" y="147491"/>
                  </a:lnTo>
                  <a:lnTo>
                    <a:pt x="42909" y="152175"/>
                  </a:lnTo>
                  <a:lnTo>
                    <a:pt x="38600" y="154485"/>
                  </a:lnTo>
                  <a:lnTo>
                    <a:pt x="34228" y="159168"/>
                  </a:lnTo>
                  <a:lnTo>
                    <a:pt x="34228" y="161479"/>
                  </a:lnTo>
                  <a:lnTo>
                    <a:pt x="36413" y="163852"/>
                  </a:lnTo>
                  <a:lnTo>
                    <a:pt x="36413" y="166162"/>
                  </a:lnTo>
                  <a:lnTo>
                    <a:pt x="38600" y="170845"/>
                  </a:lnTo>
                  <a:lnTo>
                    <a:pt x="40723" y="173218"/>
                  </a:lnTo>
                  <a:lnTo>
                    <a:pt x="45095" y="173218"/>
                  </a:lnTo>
                  <a:lnTo>
                    <a:pt x="45095" y="175529"/>
                  </a:lnTo>
                  <a:lnTo>
                    <a:pt x="40723" y="180212"/>
                  </a:lnTo>
                  <a:lnTo>
                    <a:pt x="36413" y="180212"/>
                  </a:lnTo>
                  <a:lnTo>
                    <a:pt x="34228" y="184895"/>
                  </a:lnTo>
                  <a:lnTo>
                    <a:pt x="32041" y="187268"/>
                  </a:lnTo>
                  <a:lnTo>
                    <a:pt x="32041" y="206001"/>
                  </a:lnTo>
                  <a:lnTo>
                    <a:pt x="42909" y="206001"/>
                  </a:lnTo>
                  <a:lnTo>
                    <a:pt x="51591" y="213057"/>
                  </a:lnTo>
                  <a:lnTo>
                    <a:pt x="57837" y="213057"/>
                  </a:lnTo>
                  <a:lnTo>
                    <a:pt x="55651" y="224734"/>
                  </a:lnTo>
                  <a:lnTo>
                    <a:pt x="57837" y="224734"/>
                  </a:lnTo>
                  <a:lnTo>
                    <a:pt x="57837" y="231728"/>
                  </a:lnTo>
                  <a:lnTo>
                    <a:pt x="59960" y="236411"/>
                  </a:lnTo>
                  <a:lnTo>
                    <a:pt x="62146" y="238784"/>
                  </a:lnTo>
                  <a:lnTo>
                    <a:pt x="68392" y="238784"/>
                  </a:lnTo>
                  <a:lnTo>
                    <a:pt x="70516" y="241094"/>
                  </a:lnTo>
                  <a:lnTo>
                    <a:pt x="72702" y="241094"/>
                  </a:lnTo>
                  <a:lnTo>
                    <a:pt x="74888" y="238784"/>
                  </a:lnTo>
                  <a:lnTo>
                    <a:pt x="79198" y="236411"/>
                  </a:lnTo>
                  <a:lnTo>
                    <a:pt x="85444" y="229417"/>
                  </a:lnTo>
                  <a:lnTo>
                    <a:pt x="89753" y="227044"/>
                  </a:lnTo>
                  <a:lnTo>
                    <a:pt x="94125" y="227044"/>
                  </a:lnTo>
                  <a:lnTo>
                    <a:pt x="104993" y="220051"/>
                  </a:lnTo>
                  <a:lnTo>
                    <a:pt x="128852" y="220051"/>
                  </a:lnTo>
                  <a:lnTo>
                    <a:pt x="131038" y="217740"/>
                  </a:lnTo>
                  <a:lnTo>
                    <a:pt x="135410" y="217740"/>
                  </a:lnTo>
                  <a:lnTo>
                    <a:pt x="139720" y="222424"/>
                  </a:lnTo>
                  <a:lnTo>
                    <a:pt x="141906" y="222424"/>
                  </a:lnTo>
                  <a:lnTo>
                    <a:pt x="146278" y="220051"/>
                  </a:lnTo>
                  <a:lnTo>
                    <a:pt x="150588" y="220051"/>
                  </a:lnTo>
                  <a:lnTo>
                    <a:pt x="152774" y="217740"/>
                  </a:lnTo>
                  <a:lnTo>
                    <a:pt x="154960" y="217740"/>
                  </a:lnTo>
                  <a:lnTo>
                    <a:pt x="154960" y="222424"/>
                  </a:lnTo>
                  <a:lnTo>
                    <a:pt x="157083" y="222424"/>
                  </a:lnTo>
                  <a:lnTo>
                    <a:pt x="161456" y="217740"/>
                  </a:lnTo>
                  <a:lnTo>
                    <a:pt x="165828" y="208374"/>
                  </a:lnTo>
                  <a:lnTo>
                    <a:pt x="165828" y="203690"/>
                  </a:lnTo>
                  <a:lnTo>
                    <a:pt x="178819" y="191951"/>
                  </a:lnTo>
                  <a:lnTo>
                    <a:pt x="189686" y="191951"/>
                  </a:lnTo>
                  <a:lnTo>
                    <a:pt x="191873" y="184957"/>
                  </a:lnTo>
                  <a:lnTo>
                    <a:pt x="191873" y="182647"/>
                  </a:lnTo>
                  <a:lnTo>
                    <a:pt x="194059" y="180274"/>
                  </a:lnTo>
                  <a:lnTo>
                    <a:pt x="194059" y="175591"/>
                  </a:lnTo>
                  <a:lnTo>
                    <a:pt x="196182" y="173281"/>
                  </a:lnTo>
                  <a:lnTo>
                    <a:pt x="198368" y="168597"/>
                  </a:lnTo>
                  <a:lnTo>
                    <a:pt x="198368" y="166224"/>
                  </a:lnTo>
                  <a:lnTo>
                    <a:pt x="204614" y="166224"/>
                  </a:lnTo>
                  <a:lnTo>
                    <a:pt x="213296" y="161541"/>
                  </a:lnTo>
                  <a:lnTo>
                    <a:pt x="215420" y="159231"/>
                  </a:lnTo>
                  <a:lnTo>
                    <a:pt x="213296" y="154548"/>
                  </a:lnTo>
                  <a:lnTo>
                    <a:pt x="211110" y="152237"/>
                  </a:lnTo>
                  <a:lnTo>
                    <a:pt x="208924" y="147554"/>
                  </a:lnTo>
                  <a:lnTo>
                    <a:pt x="206738" y="145181"/>
                  </a:lnTo>
                  <a:lnTo>
                    <a:pt x="204614" y="145181"/>
                  </a:lnTo>
                  <a:lnTo>
                    <a:pt x="204614" y="131131"/>
                  </a:lnTo>
                  <a:lnTo>
                    <a:pt x="208924" y="121827"/>
                  </a:lnTo>
                  <a:lnTo>
                    <a:pt x="213296" y="119454"/>
                  </a:lnTo>
                  <a:lnTo>
                    <a:pt x="216419" y="114709"/>
                  </a:lnTo>
                  <a:lnTo>
                    <a:pt x="220791" y="110025"/>
                  </a:lnTo>
                  <a:lnTo>
                    <a:pt x="222977" y="105342"/>
                  </a:lnTo>
                  <a:lnTo>
                    <a:pt x="227287" y="100659"/>
                  </a:lnTo>
                  <a:lnTo>
                    <a:pt x="231659" y="100659"/>
                  </a:lnTo>
                  <a:lnTo>
                    <a:pt x="235968" y="95976"/>
                  </a:lnTo>
                  <a:lnTo>
                    <a:pt x="235968" y="93665"/>
                  </a:lnTo>
                  <a:lnTo>
                    <a:pt x="233845" y="93665"/>
                  </a:lnTo>
                  <a:lnTo>
                    <a:pt x="233845" y="88982"/>
                  </a:lnTo>
                  <a:lnTo>
                    <a:pt x="235968" y="86671"/>
                  </a:lnTo>
                  <a:lnTo>
                    <a:pt x="262076" y="77305"/>
                  </a:lnTo>
                  <a:lnTo>
                    <a:pt x="270758" y="72622"/>
                  </a:lnTo>
                  <a:lnTo>
                    <a:pt x="272944" y="67938"/>
                  </a:lnTo>
                  <a:lnTo>
                    <a:pt x="277253" y="65566"/>
                  </a:lnTo>
                  <a:lnTo>
                    <a:pt x="279440" y="65566"/>
                  </a:lnTo>
                  <a:lnTo>
                    <a:pt x="283749" y="60882"/>
                  </a:lnTo>
                  <a:lnTo>
                    <a:pt x="288121" y="60882"/>
                  </a:lnTo>
                  <a:close/>
                  <a:moveTo>
                    <a:pt x="303611" y="117019"/>
                  </a:moveTo>
                  <a:lnTo>
                    <a:pt x="303611" y="119329"/>
                  </a:lnTo>
                  <a:lnTo>
                    <a:pt x="307921" y="124013"/>
                  </a:lnTo>
                  <a:lnTo>
                    <a:pt x="314167" y="124013"/>
                  </a:lnTo>
                  <a:lnTo>
                    <a:pt x="316353" y="121702"/>
                  </a:lnTo>
                  <a:lnTo>
                    <a:pt x="312043" y="117019"/>
                  </a:lnTo>
                  <a:lnTo>
                    <a:pt x="307671" y="117019"/>
                  </a:lnTo>
                  <a:lnTo>
                    <a:pt x="305485" y="114646"/>
                  </a:lnTo>
                  <a:close/>
                  <a:moveTo>
                    <a:pt x="242776" y="152175"/>
                  </a:moveTo>
                  <a:lnTo>
                    <a:pt x="244963" y="154485"/>
                  </a:lnTo>
                  <a:lnTo>
                    <a:pt x="247086" y="154485"/>
                  </a:lnTo>
                  <a:lnTo>
                    <a:pt x="249272" y="152175"/>
                  </a:lnTo>
                  <a:lnTo>
                    <a:pt x="249272" y="145118"/>
                  </a:lnTo>
                  <a:lnTo>
                    <a:pt x="247086" y="145118"/>
                  </a:lnTo>
                  <a:lnTo>
                    <a:pt x="242776" y="149802"/>
                  </a:lnTo>
                  <a:close/>
                  <a:moveTo>
                    <a:pt x="290557" y="124075"/>
                  </a:moveTo>
                  <a:lnTo>
                    <a:pt x="288371" y="121765"/>
                  </a:lnTo>
                  <a:lnTo>
                    <a:pt x="288371" y="119392"/>
                  </a:lnTo>
                  <a:lnTo>
                    <a:pt x="283999" y="119392"/>
                  </a:lnTo>
                  <a:lnTo>
                    <a:pt x="275317" y="124075"/>
                  </a:lnTo>
                  <a:lnTo>
                    <a:pt x="271008" y="128758"/>
                  </a:lnTo>
                  <a:lnTo>
                    <a:pt x="271008" y="131069"/>
                  </a:lnTo>
                  <a:lnTo>
                    <a:pt x="273194" y="133442"/>
                  </a:lnTo>
                  <a:lnTo>
                    <a:pt x="277504" y="133442"/>
                  </a:lnTo>
                  <a:lnTo>
                    <a:pt x="279689" y="135752"/>
                  </a:lnTo>
                  <a:lnTo>
                    <a:pt x="279689" y="138125"/>
                  </a:lnTo>
                  <a:lnTo>
                    <a:pt x="290557" y="138125"/>
                  </a:lnTo>
                  <a:lnTo>
                    <a:pt x="294867" y="133442"/>
                  </a:lnTo>
                  <a:lnTo>
                    <a:pt x="294867" y="126385"/>
                  </a:lnTo>
                  <a:lnTo>
                    <a:pt x="292743" y="124075"/>
                  </a:lnTo>
                  <a:close/>
                </a:path>
              </a:pathLst>
            </a:custGeom>
            <a:noFill/>
            <a:ln w="1561" cap="flat">
              <a:solidFill>
                <a:srgbClr val="FFFFFF"/>
              </a:solidFill>
              <a:prstDash val="solid"/>
              <a:round/>
            </a:ln>
          </p:spPr>
          <p:txBody>
            <a:bodyPr rtlCol="0" anchor="ctr"/>
            <a:lstStyle/>
            <a:p>
              <a:endParaRPr lang="en-US" noProof="0" dirty="0"/>
            </a:p>
          </p:txBody>
        </p:sp>
        <p:sp>
          <p:nvSpPr>
            <p:cNvPr id="4933" name="Serbest Form 4932">
              <a:extLst>
                <a:ext uri="{FF2B5EF4-FFF2-40B4-BE49-F238E27FC236}">
                  <a16:creationId xmlns:a16="http://schemas.microsoft.com/office/drawing/2014/main" id="{028D3F85-7E19-2147-868B-26BA860F73E4}"/>
                </a:ext>
              </a:extLst>
            </p:cNvPr>
            <p:cNvSpPr/>
            <p:nvPr/>
          </p:nvSpPr>
          <p:spPr>
            <a:xfrm>
              <a:off x="6717348" y="2173814"/>
              <a:ext cx="253706" cy="431172"/>
            </a:xfrm>
            <a:custGeom>
              <a:avLst/>
              <a:gdLst>
                <a:gd name="connsiteX0" fmla="*/ 38412 w 253706"/>
                <a:gd name="connsiteY0" fmla="*/ 44522 h 431172"/>
                <a:gd name="connsiteX1" fmla="*/ 42659 w 253706"/>
                <a:gd name="connsiteY1" fmla="*/ 49205 h 431172"/>
                <a:gd name="connsiteX2" fmla="*/ 42659 w 253706"/>
                <a:gd name="connsiteY2" fmla="*/ 53889 h 431172"/>
                <a:gd name="connsiteX3" fmla="*/ 44783 w 253706"/>
                <a:gd name="connsiteY3" fmla="*/ 58572 h 431172"/>
                <a:gd name="connsiteX4" fmla="*/ 46906 w 253706"/>
                <a:gd name="connsiteY4" fmla="*/ 60945 h 431172"/>
                <a:gd name="connsiteX5" fmla="*/ 49030 w 253706"/>
                <a:gd name="connsiteY5" fmla="*/ 65628 h 431172"/>
                <a:gd name="connsiteX6" fmla="*/ 51216 w 253706"/>
                <a:gd name="connsiteY6" fmla="*/ 67938 h 431172"/>
                <a:gd name="connsiteX7" fmla="*/ 55463 w 253706"/>
                <a:gd name="connsiteY7" fmla="*/ 77305 h 431172"/>
                <a:gd name="connsiteX8" fmla="*/ 57587 w 253706"/>
                <a:gd name="connsiteY8" fmla="*/ 79678 h 431172"/>
                <a:gd name="connsiteX9" fmla="*/ 57587 w 253706"/>
                <a:gd name="connsiteY9" fmla="*/ 82051 h 431172"/>
                <a:gd name="connsiteX10" fmla="*/ 66144 w 253706"/>
                <a:gd name="connsiteY10" fmla="*/ 82051 h 431172"/>
                <a:gd name="connsiteX11" fmla="*/ 68267 w 253706"/>
                <a:gd name="connsiteY11" fmla="*/ 86734 h 431172"/>
                <a:gd name="connsiteX12" fmla="*/ 70391 w 253706"/>
                <a:gd name="connsiteY12" fmla="*/ 89044 h 431172"/>
                <a:gd name="connsiteX13" fmla="*/ 72514 w 253706"/>
                <a:gd name="connsiteY13" fmla="*/ 93728 h 431172"/>
                <a:gd name="connsiteX14" fmla="*/ 85319 w 253706"/>
                <a:gd name="connsiteY14" fmla="*/ 100784 h 431172"/>
                <a:gd name="connsiteX15" fmla="*/ 110864 w 253706"/>
                <a:gd name="connsiteY15" fmla="*/ 110150 h 431172"/>
                <a:gd name="connsiteX16" fmla="*/ 119421 w 253706"/>
                <a:gd name="connsiteY16" fmla="*/ 112523 h 431172"/>
                <a:gd name="connsiteX17" fmla="*/ 123668 w 253706"/>
                <a:gd name="connsiteY17" fmla="*/ 114834 h 431172"/>
                <a:gd name="connsiteX18" fmla="*/ 130101 w 253706"/>
                <a:gd name="connsiteY18" fmla="*/ 117206 h 431172"/>
                <a:gd name="connsiteX19" fmla="*/ 134348 w 253706"/>
                <a:gd name="connsiteY19" fmla="*/ 121890 h 431172"/>
                <a:gd name="connsiteX20" fmla="*/ 147152 w 253706"/>
                <a:gd name="connsiteY20" fmla="*/ 128883 h 431172"/>
                <a:gd name="connsiteX21" fmla="*/ 172698 w 253706"/>
                <a:gd name="connsiteY21" fmla="*/ 126573 h 431172"/>
                <a:gd name="connsiteX22" fmla="*/ 98122 w 253706"/>
                <a:gd name="connsiteY22" fmla="*/ 222611 h 431172"/>
                <a:gd name="connsiteX23" fmla="*/ 68267 w 253706"/>
                <a:gd name="connsiteY23" fmla="*/ 222611 h 431172"/>
                <a:gd name="connsiteX24" fmla="*/ 66144 w 253706"/>
                <a:gd name="connsiteY24" fmla="*/ 224984 h 431172"/>
                <a:gd name="connsiteX25" fmla="*/ 61834 w 253706"/>
                <a:gd name="connsiteY25" fmla="*/ 224984 h 431172"/>
                <a:gd name="connsiteX26" fmla="*/ 57587 w 253706"/>
                <a:gd name="connsiteY26" fmla="*/ 227294 h 431172"/>
                <a:gd name="connsiteX27" fmla="*/ 55463 w 253706"/>
                <a:gd name="connsiteY27" fmla="*/ 229667 h 431172"/>
                <a:gd name="connsiteX28" fmla="*/ 51216 w 253706"/>
                <a:gd name="connsiteY28" fmla="*/ 232040 h 431172"/>
                <a:gd name="connsiteX29" fmla="*/ 51216 w 253706"/>
                <a:gd name="connsiteY29" fmla="*/ 236723 h 431172"/>
                <a:gd name="connsiteX30" fmla="*/ 44783 w 253706"/>
                <a:gd name="connsiteY30" fmla="*/ 243717 h 431172"/>
                <a:gd name="connsiteX31" fmla="*/ 36288 w 253706"/>
                <a:gd name="connsiteY31" fmla="*/ 243717 h 431172"/>
                <a:gd name="connsiteX32" fmla="*/ 31979 w 253706"/>
                <a:gd name="connsiteY32" fmla="*/ 246090 h 431172"/>
                <a:gd name="connsiteX33" fmla="*/ 27732 w 253706"/>
                <a:gd name="connsiteY33" fmla="*/ 246090 h 431172"/>
                <a:gd name="connsiteX34" fmla="*/ 23484 w 253706"/>
                <a:gd name="connsiteY34" fmla="*/ 250773 h 431172"/>
                <a:gd name="connsiteX35" fmla="*/ 23484 w 253706"/>
                <a:gd name="connsiteY35" fmla="*/ 255456 h 431172"/>
                <a:gd name="connsiteX36" fmla="*/ 21361 w 253706"/>
                <a:gd name="connsiteY36" fmla="*/ 257767 h 431172"/>
                <a:gd name="connsiteX37" fmla="*/ 14928 w 253706"/>
                <a:gd name="connsiteY37" fmla="*/ 271879 h 431172"/>
                <a:gd name="connsiteX38" fmla="*/ 0 w 253706"/>
                <a:gd name="connsiteY38" fmla="*/ 288239 h 431172"/>
                <a:gd name="connsiteX39" fmla="*/ 0 w 253706"/>
                <a:gd name="connsiteY39" fmla="*/ 405445 h 431172"/>
                <a:gd name="connsiteX40" fmla="*/ 14928 w 253706"/>
                <a:gd name="connsiteY40" fmla="*/ 431172 h 431172"/>
                <a:gd name="connsiteX41" fmla="*/ 17051 w 253706"/>
                <a:gd name="connsiteY41" fmla="*/ 424178 h 431172"/>
                <a:gd name="connsiteX42" fmla="*/ 29855 w 253706"/>
                <a:gd name="connsiteY42" fmla="*/ 403073 h 431172"/>
                <a:gd name="connsiteX43" fmla="*/ 34165 w 253706"/>
                <a:gd name="connsiteY43" fmla="*/ 393706 h 431172"/>
                <a:gd name="connsiteX44" fmla="*/ 40536 w 253706"/>
                <a:gd name="connsiteY44" fmla="*/ 389023 h 431172"/>
                <a:gd name="connsiteX45" fmla="*/ 51216 w 253706"/>
                <a:gd name="connsiteY45" fmla="*/ 377283 h 431172"/>
                <a:gd name="connsiteX46" fmla="*/ 53340 w 253706"/>
                <a:gd name="connsiteY46" fmla="*/ 372600 h 431172"/>
                <a:gd name="connsiteX47" fmla="*/ 57587 w 253706"/>
                <a:gd name="connsiteY47" fmla="*/ 365606 h 431172"/>
                <a:gd name="connsiteX48" fmla="*/ 68267 w 253706"/>
                <a:gd name="connsiteY48" fmla="*/ 353867 h 431172"/>
                <a:gd name="connsiteX49" fmla="*/ 76762 w 253706"/>
                <a:gd name="connsiteY49" fmla="*/ 342128 h 431172"/>
                <a:gd name="connsiteX50" fmla="*/ 87442 w 253706"/>
                <a:gd name="connsiteY50" fmla="*/ 330451 h 431172"/>
                <a:gd name="connsiteX51" fmla="*/ 93813 w 253706"/>
                <a:gd name="connsiteY51" fmla="*/ 328078 h 431172"/>
                <a:gd name="connsiteX52" fmla="*/ 98122 w 253706"/>
                <a:gd name="connsiteY52" fmla="*/ 323395 h 431172"/>
                <a:gd name="connsiteX53" fmla="*/ 104493 w 253706"/>
                <a:gd name="connsiteY53" fmla="*/ 318711 h 431172"/>
                <a:gd name="connsiteX54" fmla="*/ 112988 w 253706"/>
                <a:gd name="connsiteY54" fmla="*/ 314028 h 431172"/>
                <a:gd name="connsiteX55" fmla="*/ 119421 w 253706"/>
                <a:gd name="connsiteY55" fmla="*/ 306972 h 431172"/>
                <a:gd name="connsiteX56" fmla="*/ 132225 w 253706"/>
                <a:gd name="connsiteY56" fmla="*/ 295295 h 431172"/>
                <a:gd name="connsiteX57" fmla="*/ 149276 w 253706"/>
                <a:gd name="connsiteY57" fmla="*/ 276562 h 431172"/>
                <a:gd name="connsiteX58" fmla="*/ 155647 w 253706"/>
                <a:gd name="connsiteY58" fmla="*/ 267133 h 431172"/>
                <a:gd name="connsiteX59" fmla="*/ 164204 w 253706"/>
                <a:gd name="connsiteY59" fmla="*/ 255456 h 431172"/>
                <a:gd name="connsiteX60" fmla="*/ 174821 w 253706"/>
                <a:gd name="connsiteY60" fmla="*/ 241406 h 431172"/>
                <a:gd name="connsiteX61" fmla="*/ 183378 w 253706"/>
                <a:gd name="connsiteY61" fmla="*/ 222611 h 431172"/>
                <a:gd name="connsiteX62" fmla="*/ 187626 w 253706"/>
                <a:gd name="connsiteY62" fmla="*/ 210934 h 431172"/>
                <a:gd name="connsiteX63" fmla="*/ 194059 w 253706"/>
                <a:gd name="connsiteY63" fmla="*/ 201567 h 431172"/>
                <a:gd name="connsiteX64" fmla="*/ 198306 w 253706"/>
                <a:gd name="connsiteY64" fmla="*/ 194511 h 431172"/>
                <a:gd name="connsiteX65" fmla="*/ 200430 w 253706"/>
                <a:gd name="connsiteY65" fmla="*/ 192201 h 431172"/>
                <a:gd name="connsiteX66" fmla="*/ 202553 w 253706"/>
                <a:gd name="connsiteY66" fmla="*/ 187455 h 431172"/>
                <a:gd name="connsiteX67" fmla="*/ 204677 w 253706"/>
                <a:gd name="connsiteY67" fmla="*/ 185145 h 431172"/>
                <a:gd name="connsiteX68" fmla="*/ 204677 w 253706"/>
                <a:gd name="connsiteY68" fmla="*/ 175778 h 431172"/>
                <a:gd name="connsiteX69" fmla="*/ 206800 w 253706"/>
                <a:gd name="connsiteY69" fmla="*/ 168722 h 431172"/>
                <a:gd name="connsiteX70" fmla="*/ 208986 w 253706"/>
                <a:gd name="connsiteY70" fmla="*/ 164039 h 431172"/>
                <a:gd name="connsiteX71" fmla="*/ 208986 w 253706"/>
                <a:gd name="connsiteY71" fmla="*/ 157045 h 431172"/>
                <a:gd name="connsiteX72" fmla="*/ 211110 w 253706"/>
                <a:gd name="connsiteY72" fmla="*/ 152362 h 431172"/>
                <a:gd name="connsiteX73" fmla="*/ 215357 w 253706"/>
                <a:gd name="connsiteY73" fmla="*/ 147616 h 431172"/>
                <a:gd name="connsiteX74" fmla="*/ 217481 w 253706"/>
                <a:gd name="connsiteY74" fmla="*/ 142933 h 431172"/>
                <a:gd name="connsiteX75" fmla="*/ 221728 w 253706"/>
                <a:gd name="connsiteY75" fmla="*/ 138250 h 431172"/>
                <a:gd name="connsiteX76" fmla="*/ 221728 w 253706"/>
                <a:gd name="connsiteY76" fmla="*/ 126573 h 431172"/>
                <a:gd name="connsiteX77" fmla="*/ 226037 w 253706"/>
                <a:gd name="connsiteY77" fmla="*/ 124200 h 431172"/>
                <a:gd name="connsiteX78" fmla="*/ 228161 w 253706"/>
                <a:gd name="connsiteY78" fmla="*/ 119517 h 431172"/>
                <a:gd name="connsiteX79" fmla="*/ 234532 w 253706"/>
                <a:gd name="connsiteY79" fmla="*/ 98411 h 431172"/>
                <a:gd name="connsiteX80" fmla="*/ 238779 w 253706"/>
                <a:gd name="connsiteY80" fmla="*/ 98411 h 431172"/>
                <a:gd name="connsiteX81" fmla="*/ 238779 w 253706"/>
                <a:gd name="connsiteY81" fmla="*/ 96101 h 431172"/>
                <a:gd name="connsiteX82" fmla="*/ 243088 w 253706"/>
                <a:gd name="connsiteY82" fmla="*/ 91417 h 431172"/>
                <a:gd name="connsiteX83" fmla="*/ 243088 w 253706"/>
                <a:gd name="connsiteY83" fmla="*/ 53889 h 431172"/>
                <a:gd name="connsiteX84" fmla="*/ 251583 w 253706"/>
                <a:gd name="connsiteY84" fmla="*/ 49205 h 431172"/>
                <a:gd name="connsiteX85" fmla="*/ 249459 w 253706"/>
                <a:gd name="connsiteY85" fmla="*/ 21106 h 431172"/>
                <a:gd name="connsiteX86" fmla="*/ 251583 w 253706"/>
                <a:gd name="connsiteY86" fmla="*/ 16423 h 431172"/>
                <a:gd name="connsiteX87" fmla="*/ 251583 w 253706"/>
                <a:gd name="connsiteY87" fmla="*/ 14050 h 431172"/>
                <a:gd name="connsiteX88" fmla="*/ 253706 w 253706"/>
                <a:gd name="connsiteY88" fmla="*/ 9367 h 431172"/>
                <a:gd name="connsiteX89" fmla="*/ 253706 w 253706"/>
                <a:gd name="connsiteY89" fmla="*/ 4683 h 431172"/>
                <a:gd name="connsiteX90" fmla="*/ 245212 w 253706"/>
                <a:gd name="connsiteY90" fmla="*/ 0 h 431172"/>
                <a:gd name="connsiteX91" fmla="*/ 238779 w 253706"/>
                <a:gd name="connsiteY91" fmla="*/ 0 h 431172"/>
                <a:gd name="connsiteX92" fmla="*/ 236655 w 253706"/>
                <a:gd name="connsiteY92" fmla="*/ 4683 h 431172"/>
                <a:gd name="connsiteX93" fmla="*/ 232408 w 253706"/>
                <a:gd name="connsiteY93" fmla="*/ 7056 h 431172"/>
                <a:gd name="connsiteX94" fmla="*/ 230285 w 253706"/>
                <a:gd name="connsiteY94" fmla="*/ 11739 h 431172"/>
                <a:gd name="connsiteX95" fmla="*/ 221728 w 253706"/>
                <a:gd name="connsiteY95" fmla="*/ 16423 h 431172"/>
                <a:gd name="connsiteX96" fmla="*/ 217481 w 253706"/>
                <a:gd name="connsiteY96" fmla="*/ 16423 h 431172"/>
                <a:gd name="connsiteX97" fmla="*/ 211110 w 253706"/>
                <a:gd name="connsiteY97" fmla="*/ 18733 h 431172"/>
                <a:gd name="connsiteX98" fmla="*/ 206800 w 253706"/>
                <a:gd name="connsiteY98" fmla="*/ 21106 h 431172"/>
                <a:gd name="connsiteX99" fmla="*/ 200430 w 253706"/>
                <a:gd name="connsiteY99" fmla="*/ 21106 h 431172"/>
                <a:gd name="connsiteX100" fmla="*/ 194059 w 253706"/>
                <a:gd name="connsiteY100" fmla="*/ 18733 h 431172"/>
                <a:gd name="connsiteX101" fmla="*/ 189749 w 253706"/>
                <a:gd name="connsiteY101" fmla="*/ 16423 h 431172"/>
                <a:gd name="connsiteX102" fmla="*/ 183378 w 253706"/>
                <a:gd name="connsiteY102" fmla="*/ 18733 h 431172"/>
                <a:gd name="connsiteX103" fmla="*/ 181255 w 253706"/>
                <a:gd name="connsiteY103" fmla="*/ 21106 h 431172"/>
                <a:gd name="connsiteX104" fmla="*/ 177008 w 253706"/>
                <a:gd name="connsiteY104" fmla="*/ 23416 h 431172"/>
                <a:gd name="connsiteX105" fmla="*/ 174821 w 253706"/>
                <a:gd name="connsiteY105" fmla="*/ 28100 h 431172"/>
                <a:gd name="connsiteX106" fmla="*/ 172698 w 253706"/>
                <a:gd name="connsiteY106" fmla="*/ 30472 h 431172"/>
                <a:gd name="connsiteX107" fmla="*/ 168451 w 253706"/>
                <a:gd name="connsiteY107" fmla="*/ 30472 h 431172"/>
                <a:gd name="connsiteX108" fmla="*/ 164204 w 253706"/>
                <a:gd name="connsiteY108" fmla="*/ 28100 h 431172"/>
                <a:gd name="connsiteX109" fmla="*/ 162080 w 253706"/>
                <a:gd name="connsiteY109" fmla="*/ 23416 h 431172"/>
                <a:gd name="connsiteX110" fmla="*/ 157770 w 253706"/>
                <a:gd name="connsiteY110" fmla="*/ 23416 h 431172"/>
                <a:gd name="connsiteX111" fmla="*/ 155647 w 253706"/>
                <a:gd name="connsiteY111" fmla="*/ 25789 h 431172"/>
                <a:gd name="connsiteX112" fmla="*/ 151399 w 253706"/>
                <a:gd name="connsiteY112" fmla="*/ 28100 h 431172"/>
                <a:gd name="connsiteX113" fmla="*/ 140719 w 253706"/>
                <a:gd name="connsiteY113" fmla="*/ 39839 h 431172"/>
                <a:gd name="connsiteX114" fmla="*/ 136472 w 253706"/>
                <a:gd name="connsiteY114" fmla="*/ 42212 h 431172"/>
                <a:gd name="connsiteX115" fmla="*/ 132225 w 253706"/>
                <a:gd name="connsiteY115" fmla="*/ 42212 h 431172"/>
                <a:gd name="connsiteX116" fmla="*/ 127915 w 253706"/>
                <a:gd name="connsiteY116" fmla="*/ 39839 h 431172"/>
                <a:gd name="connsiteX117" fmla="*/ 125792 w 253706"/>
                <a:gd name="connsiteY117" fmla="*/ 37529 h 431172"/>
                <a:gd name="connsiteX118" fmla="*/ 121544 w 253706"/>
                <a:gd name="connsiteY118" fmla="*/ 35156 h 431172"/>
                <a:gd name="connsiteX119" fmla="*/ 117297 w 253706"/>
                <a:gd name="connsiteY119" fmla="*/ 35156 h 431172"/>
                <a:gd name="connsiteX120" fmla="*/ 108740 w 253706"/>
                <a:gd name="connsiteY120" fmla="*/ 39839 h 431172"/>
                <a:gd name="connsiteX121" fmla="*/ 104493 w 253706"/>
                <a:gd name="connsiteY121" fmla="*/ 44522 h 431172"/>
                <a:gd name="connsiteX122" fmla="*/ 95936 w 253706"/>
                <a:gd name="connsiteY122" fmla="*/ 49205 h 431172"/>
                <a:gd name="connsiteX123" fmla="*/ 74638 w 253706"/>
                <a:gd name="connsiteY123" fmla="*/ 49205 h 431172"/>
                <a:gd name="connsiteX124" fmla="*/ 68267 w 253706"/>
                <a:gd name="connsiteY124" fmla="*/ 42212 h 431172"/>
                <a:gd name="connsiteX125" fmla="*/ 66144 w 253706"/>
                <a:gd name="connsiteY125" fmla="*/ 37529 h 431172"/>
                <a:gd name="connsiteX126" fmla="*/ 61834 w 253706"/>
                <a:gd name="connsiteY126" fmla="*/ 35156 h 431172"/>
                <a:gd name="connsiteX127" fmla="*/ 59710 w 253706"/>
                <a:gd name="connsiteY127" fmla="*/ 30472 h 431172"/>
                <a:gd name="connsiteX128" fmla="*/ 59710 w 253706"/>
                <a:gd name="connsiteY128" fmla="*/ 25789 h 431172"/>
                <a:gd name="connsiteX129" fmla="*/ 55463 w 253706"/>
                <a:gd name="connsiteY129" fmla="*/ 21106 h 431172"/>
                <a:gd name="connsiteX130" fmla="*/ 53340 w 253706"/>
                <a:gd name="connsiteY130" fmla="*/ 21106 h 431172"/>
                <a:gd name="connsiteX131" fmla="*/ 44783 w 253706"/>
                <a:gd name="connsiteY131" fmla="*/ 30472 h 431172"/>
                <a:gd name="connsiteX132" fmla="*/ 38412 w 253706"/>
                <a:gd name="connsiteY132" fmla="*/ 44522 h 43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53706" h="431172">
                  <a:moveTo>
                    <a:pt x="38412" y="44522"/>
                  </a:moveTo>
                  <a:lnTo>
                    <a:pt x="42659" y="49205"/>
                  </a:lnTo>
                  <a:lnTo>
                    <a:pt x="42659" y="53889"/>
                  </a:lnTo>
                  <a:lnTo>
                    <a:pt x="44783" y="58572"/>
                  </a:lnTo>
                  <a:lnTo>
                    <a:pt x="46906" y="60945"/>
                  </a:lnTo>
                  <a:lnTo>
                    <a:pt x="49030" y="65628"/>
                  </a:lnTo>
                  <a:lnTo>
                    <a:pt x="51216" y="67938"/>
                  </a:lnTo>
                  <a:lnTo>
                    <a:pt x="55463" y="77305"/>
                  </a:lnTo>
                  <a:lnTo>
                    <a:pt x="57587" y="79678"/>
                  </a:lnTo>
                  <a:lnTo>
                    <a:pt x="57587" y="82051"/>
                  </a:lnTo>
                  <a:lnTo>
                    <a:pt x="66144" y="82051"/>
                  </a:lnTo>
                  <a:lnTo>
                    <a:pt x="68267" y="86734"/>
                  </a:lnTo>
                  <a:lnTo>
                    <a:pt x="70391" y="89044"/>
                  </a:lnTo>
                  <a:lnTo>
                    <a:pt x="72514" y="93728"/>
                  </a:lnTo>
                  <a:lnTo>
                    <a:pt x="85319" y="100784"/>
                  </a:lnTo>
                  <a:lnTo>
                    <a:pt x="110864" y="110150"/>
                  </a:lnTo>
                  <a:lnTo>
                    <a:pt x="119421" y="112523"/>
                  </a:lnTo>
                  <a:lnTo>
                    <a:pt x="123668" y="114834"/>
                  </a:lnTo>
                  <a:lnTo>
                    <a:pt x="130101" y="117206"/>
                  </a:lnTo>
                  <a:lnTo>
                    <a:pt x="134348" y="121890"/>
                  </a:lnTo>
                  <a:lnTo>
                    <a:pt x="147152" y="128883"/>
                  </a:lnTo>
                  <a:lnTo>
                    <a:pt x="172698" y="126573"/>
                  </a:lnTo>
                  <a:lnTo>
                    <a:pt x="98122" y="222611"/>
                  </a:lnTo>
                  <a:lnTo>
                    <a:pt x="68267" y="222611"/>
                  </a:lnTo>
                  <a:lnTo>
                    <a:pt x="66144" y="224984"/>
                  </a:lnTo>
                  <a:lnTo>
                    <a:pt x="61834" y="224984"/>
                  </a:lnTo>
                  <a:lnTo>
                    <a:pt x="57587" y="227294"/>
                  </a:lnTo>
                  <a:lnTo>
                    <a:pt x="55463" y="229667"/>
                  </a:lnTo>
                  <a:lnTo>
                    <a:pt x="51216" y="232040"/>
                  </a:lnTo>
                  <a:lnTo>
                    <a:pt x="51216" y="236723"/>
                  </a:lnTo>
                  <a:lnTo>
                    <a:pt x="44783" y="243717"/>
                  </a:lnTo>
                  <a:lnTo>
                    <a:pt x="36288" y="243717"/>
                  </a:lnTo>
                  <a:lnTo>
                    <a:pt x="31979" y="246090"/>
                  </a:lnTo>
                  <a:lnTo>
                    <a:pt x="27732" y="246090"/>
                  </a:lnTo>
                  <a:lnTo>
                    <a:pt x="23484" y="250773"/>
                  </a:lnTo>
                  <a:lnTo>
                    <a:pt x="23484" y="255456"/>
                  </a:lnTo>
                  <a:lnTo>
                    <a:pt x="21361" y="257767"/>
                  </a:lnTo>
                  <a:lnTo>
                    <a:pt x="14928" y="271879"/>
                  </a:lnTo>
                  <a:lnTo>
                    <a:pt x="0" y="288239"/>
                  </a:lnTo>
                  <a:lnTo>
                    <a:pt x="0" y="405445"/>
                  </a:lnTo>
                  <a:lnTo>
                    <a:pt x="14928" y="431172"/>
                  </a:lnTo>
                  <a:lnTo>
                    <a:pt x="17051" y="424178"/>
                  </a:lnTo>
                  <a:lnTo>
                    <a:pt x="29855" y="403073"/>
                  </a:lnTo>
                  <a:lnTo>
                    <a:pt x="34165" y="393706"/>
                  </a:lnTo>
                  <a:lnTo>
                    <a:pt x="40536" y="389023"/>
                  </a:lnTo>
                  <a:lnTo>
                    <a:pt x="51216" y="377283"/>
                  </a:lnTo>
                  <a:lnTo>
                    <a:pt x="53340" y="372600"/>
                  </a:lnTo>
                  <a:lnTo>
                    <a:pt x="57587" y="365606"/>
                  </a:lnTo>
                  <a:lnTo>
                    <a:pt x="68267" y="353867"/>
                  </a:lnTo>
                  <a:lnTo>
                    <a:pt x="76762" y="342128"/>
                  </a:lnTo>
                  <a:lnTo>
                    <a:pt x="87442" y="330451"/>
                  </a:lnTo>
                  <a:lnTo>
                    <a:pt x="93813" y="328078"/>
                  </a:lnTo>
                  <a:lnTo>
                    <a:pt x="98122" y="323395"/>
                  </a:lnTo>
                  <a:lnTo>
                    <a:pt x="104493" y="318711"/>
                  </a:lnTo>
                  <a:lnTo>
                    <a:pt x="112988" y="314028"/>
                  </a:lnTo>
                  <a:lnTo>
                    <a:pt x="119421" y="306972"/>
                  </a:lnTo>
                  <a:lnTo>
                    <a:pt x="132225" y="295295"/>
                  </a:lnTo>
                  <a:lnTo>
                    <a:pt x="149276" y="276562"/>
                  </a:lnTo>
                  <a:lnTo>
                    <a:pt x="155647" y="267133"/>
                  </a:lnTo>
                  <a:lnTo>
                    <a:pt x="164204" y="255456"/>
                  </a:lnTo>
                  <a:lnTo>
                    <a:pt x="174821" y="241406"/>
                  </a:lnTo>
                  <a:lnTo>
                    <a:pt x="183378" y="222611"/>
                  </a:lnTo>
                  <a:lnTo>
                    <a:pt x="187626" y="210934"/>
                  </a:lnTo>
                  <a:lnTo>
                    <a:pt x="194059" y="201567"/>
                  </a:lnTo>
                  <a:lnTo>
                    <a:pt x="198306" y="194511"/>
                  </a:lnTo>
                  <a:lnTo>
                    <a:pt x="200430" y="192201"/>
                  </a:lnTo>
                  <a:lnTo>
                    <a:pt x="202553" y="187455"/>
                  </a:lnTo>
                  <a:lnTo>
                    <a:pt x="204677" y="185145"/>
                  </a:lnTo>
                  <a:lnTo>
                    <a:pt x="204677" y="175778"/>
                  </a:lnTo>
                  <a:lnTo>
                    <a:pt x="206800" y="168722"/>
                  </a:lnTo>
                  <a:lnTo>
                    <a:pt x="208986" y="164039"/>
                  </a:lnTo>
                  <a:lnTo>
                    <a:pt x="208986" y="157045"/>
                  </a:lnTo>
                  <a:lnTo>
                    <a:pt x="211110" y="152362"/>
                  </a:lnTo>
                  <a:lnTo>
                    <a:pt x="215357" y="147616"/>
                  </a:lnTo>
                  <a:lnTo>
                    <a:pt x="217481" y="142933"/>
                  </a:lnTo>
                  <a:lnTo>
                    <a:pt x="221728" y="138250"/>
                  </a:lnTo>
                  <a:lnTo>
                    <a:pt x="221728" y="126573"/>
                  </a:lnTo>
                  <a:lnTo>
                    <a:pt x="226037" y="124200"/>
                  </a:lnTo>
                  <a:lnTo>
                    <a:pt x="228161" y="119517"/>
                  </a:lnTo>
                  <a:lnTo>
                    <a:pt x="234532" y="98411"/>
                  </a:lnTo>
                  <a:lnTo>
                    <a:pt x="238779" y="98411"/>
                  </a:lnTo>
                  <a:lnTo>
                    <a:pt x="238779" y="96101"/>
                  </a:lnTo>
                  <a:lnTo>
                    <a:pt x="243088" y="91417"/>
                  </a:lnTo>
                  <a:lnTo>
                    <a:pt x="243088" y="53889"/>
                  </a:lnTo>
                  <a:lnTo>
                    <a:pt x="251583" y="49205"/>
                  </a:lnTo>
                  <a:lnTo>
                    <a:pt x="249459" y="21106"/>
                  </a:lnTo>
                  <a:lnTo>
                    <a:pt x="251583" y="16423"/>
                  </a:lnTo>
                  <a:lnTo>
                    <a:pt x="251583" y="14050"/>
                  </a:lnTo>
                  <a:lnTo>
                    <a:pt x="253706" y="9367"/>
                  </a:lnTo>
                  <a:lnTo>
                    <a:pt x="253706" y="4683"/>
                  </a:lnTo>
                  <a:lnTo>
                    <a:pt x="245212" y="0"/>
                  </a:lnTo>
                  <a:lnTo>
                    <a:pt x="238779" y="0"/>
                  </a:lnTo>
                  <a:lnTo>
                    <a:pt x="236655" y="4683"/>
                  </a:lnTo>
                  <a:lnTo>
                    <a:pt x="232408" y="7056"/>
                  </a:lnTo>
                  <a:lnTo>
                    <a:pt x="230285" y="11739"/>
                  </a:lnTo>
                  <a:lnTo>
                    <a:pt x="221728" y="16423"/>
                  </a:lnTo>
                  <a:lnTo>
                    <a:pt x="217481" y="16423"/>
                  </a:lnTo>
                  <a:lnTo>
                    <a:pt x="211110" y="18733"/>
                  </a:lnTo>
                  <a:lnTo>
                    <a:pt x="206800" y="21106"/>
                  </a:lnTo>
                  <a:lnTo>
                    <a:pt x="200430" y="21106"/>
                  </a:lnTo>
                  <a:lnTo>
                    <a:pt x="194059" y="18733"/>
                  </a:lnTo>
                  <a:lnTo>
                    <a:pt x="189749" y="16423"/>
                  </a:lnTo>
                  <a:lnTo>
                    <a:pt x="183378" y="18733"/>
                  </a:lnTo>
                  <a:lnTo>
                    <a:pt x="181255" y="21106"/>
                  </a:lnTo>
                  <a:lnTo>
                    <a:pt x="177008" y="23416"/>
                  </a:lnTo>
                  <a:lnTo>
                    <a:pt x="174821" y="28100"/>
                  </a:lnTo>
                  <a:lnTo>
                    <a:pt x="172698" y="30472"/>
                  </a:lnTo>
                  <a:lnTo>
                    <a:pt x="168451" y="30472"/>
                  </a:lnTo>
                  <a:lnTo>
                    <a:pt x="164204" y="28100"/>
                  </a:lnTo>
                  <a:lnTo>
                    <a:pt x="162080" y="23416"/>
                  </a:lnTo>
                  <a:lnTo>
                    <a:pt x="157770" y="23416"/>
                  </a:lnTo>
                  <a:lnTo>
                    <a:pt x="155647" y="25789"/>
                  </a:lnTo>
                  <a:lnTo>
                    <a:pt x="151399" y="28100"/>
                  </a:lnTo>
                  <a:lnTo>
                    <a:pt x="140719" y="39839"/>
                  </a:lnTo>
                  <a:lnTo>
                    <a:pt x="136472" y="42212"/>
                  </a:lnTo>
                  <a:lnTo>
                    <a:pt x="132225" y="42212"/>
                  </a:lnTo>
                  <a:lnTo>
                    <a:pt x="127915" y="39839"/>
                  </a:lnTo>
                  <a:lnTo>
                    <a:pt x="125792" y="37529"/>
                  </a:lnTo>
                  <a:lnTo>
                    <a:pt x="121544" y="35156"/>
                  </a:lnTo>
                  <a:lnTo>
                    <a:pt x="117297" y="35156"/>
                  </a:lnTo>
                  <a:lnTo>
                    <a:pt x="108740" y="39839"/>
                  </a:lnTo>
                  <a:lnTo>
                    <a:pt x="104493" y="44522"/>
                  </a:lnTo>
                  <a:lnTo>
                    <a:pt x="95936" y="49205"/>
                  </a:lnTo>
                  <a:lnTo>
                    <a:pt x="74638" y="49205"/>
                  </a:lnTo>
                  <a:lnTo>
                    <a:pt x="68267" y="42212"/>
                  </a:lnTo>
                  <a:lnTo>
                    <a:pt x="66144" y="37529"/>
                  </a:lnTo>
                  <a:lnTo>
                    <a:pt x="61834" y="35156"/>
                  </a:lnTo>
                  <a:lnTo>
                    <a:pt x="59710" y="30472"/>
                  </a:lnTo>
                  <a:lnTo>
                    <a:pt x="59710" y="25789"/>
                  </a:lnTo>
                  <a:lnTo>
                    <a:pt x="55463" y="21106"/>
                  </a:lnTo>
                  <a:lnTo>
                    <a:pt x="53340" y="21106"/>
                  </a:lnTo>
                  <a:lnTo>
                    <a:pt x="44783" y="30472"/>
                  </a:lnTo>
                  <a:lnTo>
                    <a:pt x="38412" y="44522"/>
                  </a:lnTo>
                  <a:close/>
                </a:path>
              </a:pathLst>
            </a:custGeom>
            <a:solidFill>
              <a:srgbClr val="A6A6A6"/>
            </a:solidFill>
            <a:ln w="6245" cap="flat">
              <a:noFill/>
              <a:prstDash val="solid"/>
              <a:miter/>
            </a:ln>
          </p:spPr>
          <p:txBody>
            <a:bodyPr rtlCol="0" anchor="ctr"/>
            <a:lstStyle/>
            <a:p>
              <a:endParaRPr lang="en-US" noProof="0" dirty="0"/>
            </a:p>
          </p:txBody>
        </p:sp>
        <p:sp>
          <p:nvSpPr>
            <p:cNvPr id="4934" name="Serbest Form 4933">
              <a:extLst>
                <a:ext uri="{FF2B5EF4-FFF2-40B4-BE49-F238E27FC236}">
                  <a16:creationId xmlns:a16="http://schemas.microsoft.com/office/drawing/2014/main" id="{9283F93A-46D5-0A4F-9C8F-BB819C388C56}"/>
                </a:ext>
              </a:extLst>
            </p:cNvPr>
            <p:cNvSpPr/>
            <p:nvPr/>
          </p:nvSpPr>
          <p:spPr>
            <a:xfrm>
              <a:off x="6717348" y="2173814"/>
              <a:ext cx="253706" cy="431172"/>
            </a:xfrm>
            <a:custGeom>
              <a:avLst/>
              <a:gdLst>
                <a:gd name="connsiteX0" fmla="*/ 38412 w 253706"/>
                <a:gd name="connsiteY0" fmla="*/ 44522 h 431172"/>
                <a:gd name="connsiteX1" fmla="*/ 42659 w 253706"/>
                <a:gd name="connsiteY1" fmla="*/ 49205 h 431172"/>
                <a:gd name="connsiteX2" fmla="*/ 42659 w 253706"/>
                <a:gd name="connsiteY2" fmla="*/ 53889 h 431172"/>
                <a:gd name="connsiteX3" fmla="*/ 44783 w 253706"/>
                <a:gd name="connsiteY3" fmla="*/ 58572 h 431172"/>
                <a:gd name="connsiteX4" fmla="*/ 46906 w 253706"/>
                <a:gd name="connsiteY4" fmla="*/ 60945 h 431172"/>
                <a:gd name="connsiteX5" fmla="*/ 49030 w 253706"/>
                <a:gd name="connsiteY5" fmla="*/ 65628 h 431172"/>
                <a:gd name="connsiteX6" fmla="*/ 51216 w 253706"/>
                <a:gd name="connsiteY6" fmla="*/ 67938 h 431172"/>
                <a:gd name="connsiteX7" fmla="*/ 55463 w 253706"/>
                <a:gd name="connsiteY7" fmla="*/ 77368 h 431172"/>
                <a:gd name="connsiteX8" fmla="*/ 57587 w 253706"/>
                <a:gd name="connsiteY8" fmla="*/ 79678 h 431172"/>
                <a:gd name="connsiteX9" fmla="*/ 57587 w 253706"/>
                <a:gd name="connsiteY9" fmla="*/ 82051 h 431172"/>
                <a:gd name="connsiteX10" fmla="*/ 66144 w 253706"/>
                <a:gd name="connsiteY10" fmla="*/ 82051 h 431172"/>
                <a:gd name="connsiteX11" fmla="*/ 68267 w 253706"/>
                <a:gd name="connsiteY11" fmla="*/ 86734 h 431172"/>
                <a:gd name="connsiteX12" fmla="*/ 70391 w 253706"/>
                <a:gd name="connsiteY12" fmla="*/ 89044 h 431172"/>
                <a:gd name="connsiteX13" fmla="*/ 72514 w 253706"/>
                <a:gd name="connsiteY13" fmla="*/ 93728 h 431172"/>
                <a:gd name="connsiteX14" fmla="*/ 85319 w 253706"/>
                <a:gd name="connsiteY14" fmla="*/ 100784 h 431172"/>
                <a:gd name="connsiteX15" fmla="*/ 110864 w 253706"/>
                <a:gd name="connsiteY15" fmla="*/ 110150 h 431172"/>
                <a:gd name="connsiteX16" fmla="*/ 119421 w 253706"/>
                <a:gd name="connsiteY16" fmla="*/ 112523 h 431172"/>
                <a:gd name="connsiteX17" fmla="*/ 123668 w 253706"/>
                <a:gd name="connsiteY17" fmla="*/ 114834 h 431172"/>
                <a:gd name="connsiteX18" fmla="*/ 130101 w 253706"/>
                <a:gd name="connsiteY18" fmla="*/ 117206 h 431172"/>
                <a:gd name="connsiteX19" fmla="*/ 134348 w 253706"/>
                <a:gd name="connsiteY19" fmla="*/ 121890 h 431172"/>
                <a:gd name="connsiteX20" fmla="*/ 147152 w 253706"/>
                <a:gd name="connsiteY20" fmla="*/ 128883 h 431172"/>
                <a:gd name="connsiteX21" fmla="*/ 172698 w 253706"/>
                <a:gd name="connsiteY21" fmla="*/ 126573 h 431172"/>
                <a:gd name="connsiteX22" fmla="*/ 98122 w 253706"/>
                <a:gd name="connsiteY22" fmla="*/ 222611 h 431172"/>
                <a:gd name="connsiteX23" fmla="*/ 68267 w 253706"/>
                <a:gd name="connsiteY23" fmla="*/ 222611 h 431172"/>
                <a:gd name="connsiteX24" fmla="*/ 66144 w 253706"/>
                <a:gd name="connsiteY24" fmla="*/ 224984 h 431172"/>
                <a:gd name="connsiteX25" fmla="*/ 61834 w 253706"/>
                <a:gd name="connsiteY25" fmla="*/ 224984 h 431172"/>
                <a:gd name="connsiteX26" fmla="*/ 57587 w 253706"/>
                <a:gd name="connsiteY26" fmla="*/ 227294 h 431172"/>
                <a:gd name="connsiteX27" fmla="*/ 55463 w 253706"/>
                <a:gd name="connsiteY27" fmla="*/ 229667 h 431172"/>
                <a:gd name="connsiteX28" fmla="*/ 51216 w 253706"/>
                <a:gd name="connsiteY28" fmla="*/ 232040 h 431172"/>
                <a:gd name="connsiteX29" fmla="*/ 51216 w 253706"/>
                <a:gd name="connsiteY29" fmla="*/ 236723 h 431172"/>
                <a:gd name="connsiteX30" fmla="*/ 44783 w 253706"/>
                <a:gd name="connsiteY30" fmla="*/ 243717 h 431172"/>
                <a:gd name="connsiteX31" fmla="*/ 36288 w 253706"/>
                <a:gd name="connsiteY31" fmla="*/ 243717 h 431172"/>
                <a:gd name="connsiteX32" fmla="*/ 31979 w 253706"/>
                <a:gd name="connsiteY32" fmla="*/ 246090 h 431172"/>
                <a:gd name="connsiteX33" fmla="*/ 27732 w 253706"/>
                <a:gd name="connsiteY33" fmla="*/ 246090 h 431172"/>
                <a:gd name="connsiteX34" fmla="*/ 23484 w 253706"/>
                <a:gd name="connsiteY34" fmla="*/ 250773 h 431172"/>
                <a:gd name="connsiteX35" fmla="*/ 23484 w 253706"/>
                <a:gd name="connsiteY35" fmla="*/ 255456 h 431172"/>
                <a:gd name="connsiteX36" fmla="*/ 21361 w 253706"/>
                <a:gd name="connsiteY36" fmla="*/ 257767 h 431172"/>
                <a:gd name="connsiteX37" fmla="*/ 14928 w 253706"/>
                <a:gd name="connsiteY37" fmla="*/ 271879 h 431172"/>
                <a:gd name="connsiteX38" fmla="*/ 0 w 253706"/>
                <a:gd name="connsiteY38" fmla="*/ 288239 h 431172"/>
                <a:gd name="connsiteX39" fmla="*/ 0 w 253706"/>
                <a:gd name="connsiteY39" fmla="*/ 405445 h 431172"/>
                <a:gd name="connsiteX40" fmla="*/ 14928 w 253706"/>
                <a:gd name="connsiteY40" fmla="*/ 431172 h 431172"/>
                <a:gd name="connsiteX41" fmla="*/ 17051 w 253706"/>
                <a:gd name="connsiteY41" fmla="*/ 424178 h 431172"/>
                <a:gd name="connsiteX42" fmla="*/ 29855 w 253706"/>
                <a:gd name="connsiteY42" fmla="*/ 403073 h 431172"/>
                <a:gd name="connsiteX43" fmla="*/ 34165 w 253706"/>
                <a:gd name="connsiteY43" fmla="*/ 393706 h 431172"/>
                <a:gd name="connsiteX44" fmla="*/ 40536 w 253706"/>
                <a:gd name="connsiteY44" fmla="*/ 389023 h 431172"/>
                <a:gd name="connsiteX45" fmla="*/ 51216 w 253706"/>
                <a:gd name="connsiteY45" fmla="*/ 377283 h 431172"/>
                <a:gd name="connsiteX46" fmla="*/ 53340 w 253706"/>
                <a:gd name="connsiteY46" fmla="*/ 372600 h 431172"/>
                <a:gd name="connsiteX47" fmla="*/ 57587 w 253706"/>
                <a:gd name="connsiteY47" fmla="*/ 365606 h 431172"/>
                <a:gd name="connsiteX48" fmla="*/ 68267 w 253706"/>
                <a:gd name="connsiteY48" fmla="*/ 353867 h 431172"/>
                <a:gd name="connsiteX49" fmla="*/ 76762 w 253706"/>
                <a:gd name="connsiteY49" fmla="*/ 342128 h 431172"/>
                <a:gd name="connsiteX50" fmla="*/ 87442 w 253706"/>
                <a:gd name="connsiteY50" fmla="*/ 330451 h 431172"/>
                <a:gd name="connsiteX51" fmla="*/ 93813 w 253706"/>
                <a:gd name="connsiteY51" fmla="*/ 328078 h 431172"/>
                <a:gd name="connsiteX52" fmla="*/ 98122 w 253706"/>
                <a:gd name="connsiteY52" fmla="*/ 323395 h 431172"/>
                <a:gd name="connsiteX53" fmla="*/ 104493 w 253706"/>
                <a:gd name="connsiteY53" fmla="*/ 318711 h 431172"/>
                <a:gd name="connsiteX54" fmla="*/ 112988 w 253706"/>
                <a:gd name="connsiteY54" fmla="*/ 314028 h 431172"/>
                <a:gd name="connsiteX55" fmla="*/ 119421 w 253706"/>
                <a:gd name="connsiteY55" fmla="*/ 306972 h 431172"/>
                <a:gd name="connsiteX56" fmla="*/ 132225 w 253706"/>
                <a:gd name="connsiteY56" fmla="*/ 295295 h 431172"/>
                <a:gd name="connsiteX57" fmla="*/ 149276 w 253706"/>
                <a:gd name="connsiteY57" fmla="*/ 276562 h 431172"/>
                <a:gd name="connsiteX58" fmla="*/ 155647 w 253706"/>
                <a:gd name="connsiteY58" fmla="*/ 267133 h 431172"/>
                <a:gd name="connsiteX59" fmla="*/ 164204 w 253706"/>
                <a:gd name="connsiteY59" fmla="*/ 255456 h 431172"/>
                <a:gd name="connsiteX60" fmla="*/ 174821 w 253706"/>
                <a:gd name="connsiteY60" fmla="*/ 241406 h 431172"/>
                <a:gd name="connsiteX61" fmla="*/ 183378 w 253706"/>
                <a:gd name="connsiteY61" fmla="*/ 222611 h 431172"/>
                <a:gd name="connsiteX62" fmla="*/ 187626 w 253706"/>
                <a:gd name="connsiteY62" fmla="*/ 210934 h 431172"/>
                <a:gd name="connsiteX63" fmla="*/ 194059 w 253706"/>
                <a:gd name="connsiteY63" fmla="*/ 201567 h 431172"/>
                <a:gd name="connsiteX64" fmla="*/ 198306 w 253706"/>
                <a:gd name="connsiteY64" fmla="*/ 194511 h 431172"/>
                <a:gd name="connsiteX65" fmla="*/ 200430 w 253706"/>
                <a:gd name="connsiteY65" fmla="*/ 192201 h 431172"/>
                <a:gd name="connsiteX66" fmla="*/ 202553 w 253706"/>
                <a:gd name="connsiteY66" fmla="*/ 187455 h 431172"/>
                <a:gd name="connsiteX67" fmla="*/ 204677 w 253706"/>
                <a:gd name="connsiteY67" fmla="*/ 185145 h 431172"/>
                <a:gd name="connsiteX68" fmla="*/ 204677 w 253706"/>
                <a:gd name="connsiteY68" fmla="*/ 175778 h 431172"/>
                <a:gd name="connsiteX69" fmla="*/ 206800 w 253706"/>
                <a:gd name="connsiteY69" fmla="*/ 168722 h 431172"/>
                <a:gd name="connsiteX70" fmla="*/ 208986 w 253706"/>
                <a:gd name="connsiteY70" fmla="*/ 164039 h 431172"/>
                <a:gd name="connsiteX71" fmla="*/ 208986 w 253706"/>
                <a:gd name="connsiteY71" fmla="*/ 157045 h 431172"/>
                <a:gd name="connsiteX72" fmla="*/ 211110 w 253706"/>
                <a:gd name="connsiteY72" fmla="*/ 152362 h 431172"/>
                <a:gd name="connsiteX73" fmla="*/ 215357 w 253706"/>
                <a:gd name="connsiteY73" fmla="*/ 147616 h 431172"/>
                <a:gd name="connsiteX74" fmla="*/ 217481 w 253706"/>
                <a:gd name="connsiteY74" fmla="*/ 142933 h 431172"/>
                <a:gd name="connsiteX75" fmla="*/ 221728 w 253706"/>
                <a:gd name="connsiteY75" fmla="*/ 138250 h 431172"/>
                <a:gd name="connsiteX76" fmla="*/ 221728 w 253706"/>
                <a:gd name="connsiteY76" fmla="*/ 126573 h 431172"/>
                <a:gd name="connsiteX77" fmla="*/ 226037 w 253706"/>
                <a:gd name="connsiteY77" fmla="*/ 124200 h 431172"/>
                <a:gd name="connsiteX78" fmla="*/ 228161 w 253706"/>
                <a:gd name="connsiteY78" fmla="*/ 119517 h 431172"/>
                <a:gd name="connsiteX79" fmla="*/ 234532 w 253706"/>
                <a:gd name="connsiteY79" fmla="*/ 98411 h 431172"/>
                <a:gd name="connsiteX80" fmla="*/ 238779 w 253706"/>
                <a:gd name="connsiteY80" fmla="*/ 98411 h 431172"/>
                <a:gd name="connsiteX81" fmla="*/ 238779 w 253706"/>
                <a:gd name="connsiteY81" fmla="*/ 96101 h 431172"/>
                <a:gd name="connsiteX82" fmla="*/ 243088 w 253706"/>
                <a:gd name="connsiteY82" fmla="*/ 91417 h 431172"/>
                <a:gd name="connsiteX83" fmla="*/ 243088 w 253706"/>
                <a:gd name="connsiteY83" fmla="*/ 53889 h 431172"/>
                <a:gd name="connsiteX84" fmla="*/ 251583 w 253706"/>
                <a:gd name="connsiteY84" fmla="*/ 49205 h 431172"/>
                <a:gd name="connsiteX85" fmla="*/ 249459 w 253706"/>
                <a:gd name="connsiteY85" fmla="*/ 21106 h 431172"/>
                <a:gd name="connsiteX86" fmla="*/ 251583 w 253706"/>
                <a:gd name="connsiteY86" fmla="*/ 16423 h 431172"/>
                <a:gd name="connsiteX87" fmla="*/ 251583 w 253706"/>
                <a:gd name="connsiteY87" fmla="*/ 14050 h 431172"/>
                <a:gd name="connsiteX88" fmla="*/ 253706 w 253706"/>
                <a:gd name="connsiteY88" fmla="*/ 9367 h 431172"/>
                <a:gd name="connsiteX89" fmla="*/ 253706 w 253706"/>
                <a:gd name="connsiteY89" fmla="*/ 4683 h 431172"/>
                <a:gd name="connsiteX90" fmla="*/ 245212 w 253706"/>
                <a:gd name="connsiteY90" fmla="*/ 0 h 431172"/>
                <a:gd name="connsiteX91" fmla="*/ 238779 w 253706"/>
                <a:gd name="connsiteY91" fmla="*/ 0 h 431172"/>
                <a:gd name="connsiteX92" fmla="*/ 236655 w 253706"/>
                <a:gd name="connsiteY92" fmla="*/ 4683 h 431172"/>
                <a:gd name="connsiteX93" fmla="*/ 232408 w 253706"/>
                <a:gd name="connsiteY93" fmla="*/ 7056 h 431172"/>
                <a:gd name="connsiteX94" fmla="*/ 230285 w 253706"/>
                <a:gd name="connsiteY94" fmla="*/ 11739 h 431172"/>
                <a:gd name="connsiteX95" fmla="*/ 221728 w 253706"/>
                <a:gd name="connsiteY95" fmla="*/ 16423 h 431172"/>
                <a:gd name="connsiteX96" fmla="*/ 217481 w 253706"/>
                <a:gd name="connsiteY96" fmla="*/ 16423 h 431172"/>
                <a:gd name="connsiteX97" fmla="*/ 211110 w 253706"/>
                <a:gd name="connsiteY97" fmla="*/ 18733 h 431172"/>
                <a:gd name="connsiteX98" fmla="*/ 206800 w 253706"/>
                <a:gd name="connsiteY98" fmla="*/ 21106 h 431172"/>
                <a:gd name="connsiteX99" fmla="*/ 200430 w 253706"/>
                <a:gd name="connsiteY99" fmla="*/ 21106 h 431172"/>
                <a:gd name="connsiteX100" fmla="*/ 194059 w 253706"/>
                <a:gd name="connsiteY100" fmla="*/ 18733 h 431172"/>
                <a:gd name="connsiteX101" fmla="*/ 189749 w 253706"/>
                <a:gd name="connsiteY101" fmla="*/ 16423 h 431172"/>
                <a:gd name="connsiteX102" fmla="*/ 183378 w 253706"/>
                <a:gd name="connsiteY102" fmla="*/ 18733 h 431172"/>
                <a:gd name="connsiteX103" fmla="*/ 181255 w 253706"/>
                <a:gd name="connsiteY103" fmla="*/ 21106 h 431172"/>
                <a:gd name="connsiteX104" fmla="*/ 177008 w 253706"/>
                <a:gd name="connsiteY104" fmla="*/ 23416 h 431172"/>
                <a:gd name="connsiteX105" fmla="*/ 174821 w 253706"/>
                <a:gd name="connsiteY105" fmla="*/ 28100 h 431172"/>
                <a:gd name="connsiteX106" fmla="*/ 172698 w 253706"/>
                <a:gd name="connsiteY106" fmla="*/ 30472 h 431172"/>
                <a:gd name="connsiteX107" fmla="*/ 168451 w 253706"/>
                <a:gd name="connsiteY107" fmla="*/ 30472 h 431172"/>
                <a:gd name="connsiteX108" fmla="*/ 164204 w 253706"/>
                <a:gd name="connsiteY108" fmla="*/ 28100 h 431172"/>
                <a:gd name="connsiteX109" fmla="*/ 162080 w 253706"/>
                <a:gd name="connsiteY109" fmla="*/ 23416 h 431172"/>
                <a:gd name="connsiteX110" fmla="*/ 157770 w 253706"/>
                <a:gd name="connsiteY110" fmla="*/ 23416 h 431172"/>
                <a:gd name="connsiteX111" fmla="*/ 155647 w 253706"/>
                <a:gd name="connsiteY111" fmla="*/ 25789 h 431172"/>
                <a:gd name="connsiteX112" fmla="*/ 151399 w 253706"/>
                <a:gd name="connsiteY112" fmla="*/ 28100 h 431172"/>
                <a:gd name="connsiteX113" fmla="*/ 140719 w 253706"/>
                <a:gd name="connsiteY113" fmla="*/ 39839 h 431172"/>
                <a:gd name="connsiteX114" fmla="*/ 136472 w 253706"/>
                <a:gd name="connsiteY114" fmla="*/ 42212 h 431172"/>
                <a:gd name="connsiteX115" fmla="*/ 132225 w 253706"/>
                <a:gd name="connsiteY115" fmla="*/ 42212 h 431172"/>
                <a:gd name="connsiteX116" fmla="*/ 127915 w 253706"/>
                <a:gd name="connsiteY116" fmla="*/ 39839 h 431172"/>
                <a:gd name="connsiteX117" fmla="*/ 125792 w 253706"/>
                <a:gd name="connsiteY117" fmla="*/ 37529 h 431172"/>
                <a:gd name="connsiteX118" fmla="*/ 121544 w 253706"/>
                <a:gd name="connsiteY118" fmla="*/ 35156 h 431172"/>
                <a:gd name="connsiteX119" fmla="*/ 117297 w 253706"/>
                <a:gd name="connsiteY119" fmla="*/ 35156 h 431172"/>
                <a:gd name="connsiteX120" fmla="*/ 108740 w 253706"/>
                <a:gd name="connsiteY120" fmla="*/ 39839 h 431172"/>
                <a:gd name="connsiteX121" fmla="*/ 104493 w 253706"/>
                <a:gd name="connsiteY121" fmla="*/ 44522 h 431172"/>
                <a:gd name="connsiteX122" fmla="*/ 95936 w 253706"/>
                <a:gd name="connsiteY122" fmla="*/ 49205 h 431172"/>
                <a:gd name="connsiteX123" fmla="*/ 74638 w 253706"/>
                <a:gd name="connsiteY123" fmla="*/ 49205 h 431172"/>
                <a:gd name="connsiteX124" fmla="*/ 68267 w 253706"/>
                <a:gd name="connsiteY124" fmla="*/ 42212 h 431172"/>
                <a:gd name="connsiteX125" fmla="*/ 66144 w 253706"/>
                <a:gd name="connsiteY125" fmla="*/ 37529 h 431172"/>
                <a:gd name="connsiteX126" fmla="*/ 61834 w 253706"/>
                <a:gd name="connsiteY126" fmla="*/ 35156 h 431172"/>
                <a:gd name="connsiteX127" fmla="*/ 59710 w 253706"/>
                <a:gd name="connsiteY127" fmla="*/ 30472 h 431172"/>
                <a:gd name="connsiteX128" fmla="*/ 59710 w 253706"/>
                <a:gd name="connsiteY128" fmla="*/ 25789 h 431172"/>
                <a:gd name="connsiteX129" fmla="*/ 55463 w 253706"/>
                <a:gd name="connsiteY129" fmla="*/ 21106 h 431172"/>
                <a:gd name="connsiteX130" fmla="*/ 53340 w 253706"/>
                <a:gd name="connsiteY130" fmla="*/ 21106 h 431172"/>
                <a:gd name="connsiteX131" fmla="*/ 44783 w 253706"/>
                <a:gd name="connsiteY131" fmla="*/ 30472 h 431172"/>
                <a:gd name="connsiteX132" fmla="*/ 38412 w 253706"/>
                <a:gd name="connsiteY132" fmla="*/ 44522 h 43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53706" h="431172">
                  <a:moveTo>
                    <a:pt x="38412" y="44522"/>
                  </a:moveTo>
                  <a:lnTo>
                    <a:pt x="42659" y="49205"/>
                  </a:lnTo>
                  <a:lnTo>
                    <a:pt x="42659" y="53889"/>
                  </a:lnTo>
                  <a:lnTo>
                    <a:pt x="44783" y="58572"/>
                  </a:lnTo>
                  <a:lnTo>
                    <a:pt x="46906" y="60945"/>
                  </a:lnTo>
                  <a:lnTo>
                    <a:pt x="49030" y="65628"/>
                  </a:lnTo>
                  <a:lnTo>
                    <a:pt x="51216" y="67938"/>
                  </a:lnTo>
                  <a:lnTo>
                    <a:pt x="55463" y="77368"/>
                  </a:lnTo>
                  <a:lnTo>
                    <a:pt x="57587" y="79678"/>
                  </a:lnTo>
                  <a:lnTo>
                    <a:pt x="57587" y="82051"/>
                  </a:lnTo>
                  <a:lnTo>
                    <a:pt x="66144" y="82051"/>
                  </a:lnTo>
                  <a:lnTo>
                    <a:pt x="68267" y="86734"/>
                  </a:lnTo>
                  <a:lnTo>
                    <a:pt x="70391" y="89044"/>
                  </a:lnTo>
                  <a:lnTo>
                    <a:pt x="72514" y="93728"/>
                  </a:lnTo>
                  <a:lnTo>
                    <a:pt x="85319" y="100784"/>
                  </a:lnTo>
                  <a:lnTo>
                    <a:pt x="110864" y="110150"/>
                  </a:lnTo>
                  <a:lnTo>
                    <a:pt x="119421" y="112523"/>
                  </a:lnTo>
                  <a:lnTo>
                    <a:pt x="123668" y="114834"/>
                  </a:lnTo>
                  <a:lnTo>
                    <a:pt x="130101" y="117206"/>
                  </a:lnTo>
                  <a:lnTo>
                    <a:pt x="134348" y="121890"/>
                  </a:lnTo>
                  <a:lnTo>
                    <a:pt x="147152" y="128883"/>
                  </a:lnTo>
                  <a:lnTo>
                    <a:pt x="172698" y="126573"/>
                  </a:lnTo>
                  <a:lnTo>
                    <a:pt x="98122" y="222611"/>
                  </a:lnTo>
                  <a:lnTo>
                    <a:pt x="68267" y="222611"/>
                  </a:lnTo>
                  <a:lnTo>
                    <a:pt x="66144" y="224984"/>
                  </a:lnTo>
                  <a:lnTo>
                    <a:pt x="61834" y="224984"/>
                  </a:lnTo>
                  <a:lnTo>
                    <a:pt x="57587" y="227294"/>
                  </a:lnTo>
                  <a:lnTo>
                    <a:pt x="55463" y="229667"/>
                  </a:lnTo>
                  <a:lnTo>
                    <a:pt x="51216" y="232040"/>
                  </a:lnTo>
                  <a:lnTo>
                    <a:pt x="51216" y="236723"/>
                  </a:lnTo>
                  <a:lnTo>
                    <a:pt x="44783" y="243717"/>
                  </a:lnTo>
                  <a:lnTo>
                    <a:pt x="36288" y="243717"/>
                  </a:lnTo>
                  <a:lnTo>
                    <a:pt x="31979" y="246090"/>
                  </a:lnTo>
                  <a:lnTo>
                    <a:pt x="27732" y="246090"/>
                  </a:lnTo>
                  <a:lnTo>
                    <a:pt x="23484" y="250773"/>
                  </a:lnTo>
                  <a:lnTo>
                    <a:pt x="23484" y="255456"/>
                  </a:lnTo>
                  <a:lnTo>
                    <a:pt x="21361" y="257767"/>
                  </a:lnTo>
                  <a:lnTo>
                    <a:pt x="14928" y="271879"/>
                  </a:lnTo>
                  <a:lnTo>
                    <a:pt x="0" y="288239"/>
                  </a:lnTo>
                  <a:lnTo>
                    <a:pt x="0" y="405445"/>
                  </a:lnTo>
                  <a:lnTo>
                    <a:pt x="14928" y="431172"/>
                  </a:lnTo>
                  <a:lnTo>
                    <a:pt x="17051" y="424178"/>
                  </a:lnTo>
                  <a:lnTo>
                    <a:pt x="29855" y="403073"/>
                  </a:lnTo>
                  <a:lnTo>
                    <a:pt x="34165" y="393706"/>
                  </a:lnTo>
                  <a:lnTo>
                    <a:pt x="40536" y="389023"/>
                  </a:lnTo>
                  <a:lnTo>
                    <a:pt x="51216" y="377283"/>
                  </a:lnTo>
                  <a:lnTo>
                    <a:pt x="53340" y="372600"/>
                  </a:lnTo>
                  <a:lnTo>
                    <a:pt x="57587" y="365606"/>
                  </a:lnTo>
                  <a:lnTo>
                    <a:pt x="68267" y="353867"/>
                  </a:lnTo>
                  <a:lnTo>
                    <a:pt x="76762" y="342128"/>
                  </a:lnTo>
                  <a:lnTo>
                    <a:pt x="87442" y="330451"/>
                  </a:lnTo>
                  <a:lnTo>
                    <a:pt x="93813" y="328078"/>
                  </a:lnTo>
                  <a:lnTo>
                    <a:pt x="98122" y="323395"/>
                  </a:lnTo>
                  <a:lnTo>
                    <a:pt x="104493" y="318711"/>
                  </a:lnTo>
                  <a:lnTo>
                    <a:pt x="112988" y="314028"/>
                  </a:lnTo>
                  <a:lnTo>
                    <a:pt x="119421" y="306972"/>
                  </a:lnTo>
                  <a:lnTo>
                    <a:pt x="132225" y="295295"/>
                  </a:lnTo>
                  <a:lnTo>
                    <a:pt x="149276" y="276562"/>
                  </a:lnTo>
                  <a:lnTo>
                    <a:pt x="155647" y="267133"/>
                  </a:lnTo>
                  <a:lnTo>
                    <a:pt x="164204" y="255456"/>
                  </a:lnTo>
                  <a:lnTo>
                    <a:pt x="174821" y="241406"/>
                  </a:lnTo>
                  <a:lnTo>
                    <a:pt x="183378" y="222611"/>
                  </a:lnTo>
                  <a:lnTo>
                    <a:pt x="187626" y="210934"/>
                  </a:lnTo>
                  <a:lnTo>
                    <a:pt x="194059" y="201567"/>
                  </a:lnTo>
                  <a:lnTo>
                    <a:pt x="198306" y="194511"/>
                  </a:lnTo>
                  <a:lnTo>
                    <a:pt x="200430" y="192201"/>
                  </a:lnTo>
                  <a:lnTo>
                    <a:pt x="202553" y="187455"/>
                  </a:lnTo>
                  <a:lnTo>
                    <a:pt x="204677" y="185145"/>
                  </a:lnTo>
                  <a:lnTo>
                    <a:pt x="204677" y="175778"/>
                  </a:lnTo>
                  <a:lnTo>
                    <a:pt x="206800" y="168722"/>
                  </a:lnTo>
                  <a:lnTo>
                    <a:pt x="208986" y="164039"/>
                  </a:lnTo>
                  <a:lnTo>
                    <a:pt x="208986" y="157045"/>
                  </a:lnTo>
                  <a:lnTo>
                    <a:pt x="211110" y="152362"/>
                  </a:lnTo>
                  <a:lnTo>
                    <a:pt x="215357" y="147616"/>
                  </a:lnTo>
                  <a:lnTo>
                    <a:pt x="217481" y="142933"/>
                  </a:lnTo>
                  <a:lnTo>
                    <a:pt x="221728" y="138250"/>
                  </a:lnTo>
                  <a:lnTo>
                    <a:pt x="221728" y="126573"/>
                  </a:lnTo>
                  <a:lnTo>
                    <a:pt x="226037" y="124200"/>
                  </a:lnTo>
                  <a:lnTo>
                    <a:pt x="228161" y="119517"/>
                  </a:lnTo>
                  <a:lnTo>
                    <a:pt x="234532" y="98411"/>
                  </a:lnTo>
                  <a:lnTo>
                    <a:pt x="238779" y="98411"/>
                  </a:lnTo>
                  <a:lnTo>
                    <a:pt x="238779" y="96101"/>
                  </a:lnTo>
                  <a:lnTo>
                    <a:pt x="243088" y="91417"/>
                  </a:lnTo>
                  <a:lnTo>
                    <a:pt x="243088" y="53889"/>
                  </a:lnTo>
                  <a:lnTo>
                    <a:pt x="251583" y="49205"/>
                  </a:lnTo>
                  <a:lnTo>
                    <a:pt x="249459" y="21106"/>
                  </a:lnTo>
                  <a:lnTo>
                    <a:pt x="251583" y="16423"/>
                  </a:lnTo>
                  <a:lnTo>
                    <a:pt x="251583" y="14050"/>
                  </a:lnTo>
                  <a:lnTo>
                    <a:pt x="253706" y="9367"/>
                  </a:lnTo>
                  <a:lnTo>
                    <a:pt x="253706" y="4683"/>
                  </a:lnTo>
                  <a:lnTo>
                    <a:pt x="245212" y="0"/>
                  </a:lnTo>
                  <a:lnTo>
                    <a:pt x="238779" y="0"/>
                  </a:lnTo>
                  <a:lnTo>
                    <a:pt x="236655" y="4683"/>
                  </a:lnTo>
                  <a:lnTo>
                    <a:pt x="232408" y="7056"/>
                  </a:lnTo>
                  <a:lnTo>
                    <a:pt x="230285" y="11739"/>
                  </a:lnTo>
                  <a:lnTo>
                    <a:pt x="221728" y="16423"/>
                  </a:lnTo>
                  <a:lnTo>
                    <a:pt x="217481" y="16423"/>
                  </a:lnTo>
                  <a:lnTo>
                    <a:pt x="211110" y="18733"/>
                  </a:lnTo>
                  <a:lnTo>
                    <a:pt x="206800" y="21106"/>
                  </a:lnTo>
                  <a:lnTo>
                    <a:pt x="200430" y="21106"/>
                  </a:lnTo>
                  <a:lnTo>
                    <a:pt x="194059" y="18733"/>
                  </a:lnTo>
                  <a:lnTo>
                    <a:pt x="189749" y="16423"/>
                  </a:lnTo>
                  <a:lnTo>
                    <a:pt x="183378" y="18733"/>
                  </a:lnTo>
                  <a:lnTo>
                    <a:pt x="181255" y="21106"/>
                  </a:lnTo>
                  <a:lnTo>
                    <a:pt x="177008" y="23416"/>
                  </a:lnTo>
                  <a:lnTo>
                    <a:pt x="174821" y="28100"/>
                  </a:lnTo>
                  <a:lnTo>
                    <a:pt x="172698" y="30472"/>
                  </a:lnTo>
                  <a:lnTo>
                    <a:pt x="168451" y="30472"/>
                  </a:lnTo>
                  <a:lnTo>
                    <a:pt x="164204" y="28100"/>
                  </a:lnTo>
                  <a:lnTo>
                    <a:pt x="162080" y="23416"/>
                  </a:lnTo>
                  <a:lnTo>
                    <a:pt x="157770" y="23416"/>
                  </a:lnTo>
                  <a:lnTo>
                    <a:pt x="155647" y="25789"/>
                  </a:lnTo>
                  <a:lnTo>
                    <a:pt x="151399" y="28100"/>
                  </a:lnTo>
                  <a:lnTo>
                    <a:pt x="140719" y="39839"/>
                  </a:lnTo>
                  <a:lnTo>
                    <a:pt x="136472" y="42212"/>
                  </a:lnTo>
                  <a:lnTo>
                    <a:pt x="132225" y="42212"/>
                  </a:lnTo>
                  <a:lnTo>
                    <a:pt x="127915" y="39839"/>
                  </a:lnTo>
                  <a:lnTo>
                    <a:pt x="125792" y="37529"/>
                  </a:lnTo>
                  <a:lnTo>
                    <a:pt x="121544" y="35156"/>
                  </a:lnTo>
                  <a:lnTo>
                    <a:pt x="117297" y="35156"/>
                  </a:lnTo>
                  <a:lnTo>
                    <a:pt x="108740" y="39839"/>
                  </a:lnTo>
                  <a:lnTo>
                    <a:pt x="104493" y="44522"/>
                  </a:lnTo>
                  <a:lnTo>
                    <a:pt x="95936" y="49205"/>
                  </a:lnTo>
                  <a:lnTo>
                    <a:pt x="74638" y="49205"/>
                  </a:lnTo>
                  <a:lnTo>
                    <a:pt x="68267" y="42212"/>
                  </a:lnTo>
                  <a:lnTo>
                    <a:pt x="66144" y="37529"/>
                  </a:lnTo>
                  <a:lnTo>
                    <a:pt x="61834" y="35156"/>
                  </a:lnTo>
                  <a:lnTo>
                    <a:pt x="59710" y="30472"/>
                  </a:lnTo>
                  <a:lnTo>
                    <a:pt x="59710" y="25789"/>
                  </a:lnTo>
                  <a:lnTo>
                    <a:pt x="55463" y="21106"/>
                  </a:lnTo>
                  <a:lnTo>
                    <a:pt x="53340" y="21106"/>
                  </a:lnTo>
                  <a:lnTo>
                    <a:pt x="44783" y="30472"/>
                  </a:lnTo>
                  <a:lnTo>
                    <a:pt x="38412" y="44522"/>
                  </a:lnTo>
                  <a:close/>
                </a:path>
              </a:pathLst>
            </a:custGeom>
            <a:noFill/>
            <a:ln w="1561" cap="flat">
              <a:solidFill>
                <a:srgbClr val="FFFFFF"/>
              </a:solidFill>
              <a:prstDash val="solid"/>
              <a:round/>
            </a:ln>
          </p:spPr>
          <p:txBody>
            <a:bodyPr rtlCol="0" anchor="ctr"/>
            <a:lstStyle/>
            <a:p>
              <a:endParaRPr lang="en-US" noProof="0" dirty="0"/>
            </a:p>
          </p:txBody>
        </p:sp>
        <p:sp>
          <p:nvSpPr>
            <p:cNvPr id="4935" name="Serbest Form 4934">
              <a:extLst>
                <a:ext uri="{FF2B5EF4-FFF2-40B4-BE49-F238E27FC236}">
                  <a16:creationId xmlns:a16="http://schemas.microsoft.com/office/drawing/2014/main" id="{3F2BE613-F7CB-B64C-B95C-15BB425EB81B}"/>
                </a:ext>
              </a:extLst>
            </p:cNvPr>
            <p:cNvSpPr/>
            <p:nvPr/>
          </p:nvSpPr>
          <p:spPr>
            <a:xfrm>
              <a:off x="9647403" y="2757536"/>
              <a:ext cx="139782" cy="126822"/>
            </a:xfrm>
            <a:custGeom>
              <a:avLst/>
              <a:gdLst>
                <a:gd name="connsiteX0" fmla="*/ 45282 w 139782"/>
                <a:gd name="connsiteY0" fmla="*/ 21855 h 126822"/>
                <a:gd name="connsiteX1" fmla="*/ 45282 w 139782"/>
                <a:gd name="connsiteY1" fmla="*/ 24041 h 126822"/>
                <a:gd name="connsiteX2" fmla="*/ 47531 w 139782"/>
                <a:gd name="connsiteY2" fmla="*/ 28412 h 126822"/>
                <a:gd name="connsiteX3" fmla="*/ 52028 w 139782"/>
                <a:gd name="connsiteY3" fmla="*/ 32783 h 126822"/>
                <a:gd name="connsiteX4" fmla="*/ 56525 w 139782"/>
                <a:gd name="connsiteY4" fmla="*/ 39339 h 126822"/>
                <a:gd name="connsiteX5" fmla="*/ 63271 w 139782"/>
                <a:gd name="connsiteY5" fmla="*/ 43710 h 126822"/>
                <a:gd name="connsiteX6" fmla="*/ 72264 w 139782"/>
                <a:gd name="connsiteY6" fmla="*/ 52452 h 126822"/>
                <a:gd name="connsiteX7" fmla="*/ 76824 w 139782"/>
                <a:gd name="connsiteY7" fmla="*/ 54638 h 126822"/>
                <a:gd name="connsiteX8" fmla="*/ 81320 w 139782"/>
                <a:gd name="connsiteY8" fmla="*/ 54638 h 126822"/>
                <a:gd name="connsiteX9" fmla="*/ 79072 w 139782"/>
                <a:gd name="connsiteY9" fmla="*/ 50267 h 126822"/>
                <a:gd name="connsiteX10" fmla="*/ 76824 w 139782"/>
                <a:gd name="connsiteY10" fmla="*/ 48082 h 126822"/>
                <a:gd name="connsiteX11" fmla="*/ 74513 w 139782"/>
                <a:gd name="connsiteY11" fmla="*/ 43710 h 126822"/>
                <a:gd name="connsiteX12" fmla="*/ 70016 w 139782"/>
                <a:gd name="connsiteY12" fmla="*/ 39339 h 126822"/>
                <a:gd name="connsiteX13" fmla="*/ 65519 w 139782"/>
                <a:gd name="connsiteY13" fmla="*/ 32783 h 126822"/>
                <a:gd name="connsiteX14" fmla="*/ 58773 w 139782"/>
                <a:gd name="connsiteY14" fmla="*/ 28412 h 126822"/>
                <a:gd name="connsiteX15" fmla="*/ 54276 w 139782"/>
                <a:gd name="connsiteY15" fmla="*/ 24041 h 126822"/>
                <a:gd name="connsiteX16" fmla="*/ 49779 w 139782"/>
                <a:gd name="connsiteY16" fmla="*/ 21855 h 126822"/>
                <a:gd name="connsiteX17" fmla="*/ 108303 w 139782"/>
                <a:gd name="connsiteY17" fmla="*/ 45896 h 126822"/>
                <a:gd name="connsiteX18" fmla="*/ 108303 w 139782"/>
                <a:gd name="connsiteY18" fmla="*/ 48082 h 126822"/>
                <a:gd name="connsiteX19" fmla="*/ 106054 w 139782"/>
                <a:gd name="connsiteY19" fmla="*/ 50267 h 126822"/>
                <a:gd name="connsiteX20" fmla="*/ 106054 w 139782"/>
                <a:gd name="connsiteY20" fmla="*/ 54638 h 126822"/>
                <a:gd name="connsiteX21" fmla="*/ 103806 w 139782"/>
                <a:gd name="connsiteY21" fmla="*/ 59009 h 126822"/>
                <a:gd name="connsiteX22" fmla="*/ 103806 w 139782"/>
                <a:gd name="connsiteY22" fmla="*/ 69937 h 126822"/>
                <a:gd name="connsiteX23" fmla="*/ 117297 w 139782"/>
                <a:gd name="connsiteY23" fmla="*/ 83050 h 126822"/>
                <a:gd name="connsiteX24" fmla="*/ 121794 w 139782"/>
                <a:gd name="connsiteY24" fmla="*/ 85235 h 126822"/>
                <a:gd name="connsiteX25" fmla="*/ 124043 w 139782"/>
                <a:gd name="connsiteY25" fmla="*/ 87421 h 126822"/>
                <a:gd name="connsiteX26" fmla="*/ 117297 w 139782"/>
                <a:gd name="connsiteY26" fmla="*/ 104905 h 126822"/>
                <a:gd name="connsiteX27" fmla="*/ 135285 w 139782"/>
                <a:gd name="connsiteY27" fmla="*/ 126823 h 126822"/>
                <a:gd name="connsiteX28" fmla="*/ 139782 w 139782"/>
                <a:gd name="connsiteY28" fmla="*/ 115895 h 126822"/>
                <a:gd name="connsiteX29" fmla="*/ 92313 w 139782"/>
                <a:gd name="connsiteY29" fmla="*/ 80864 h 126822"/>
                <a:gd name="connsiteX30" fmla="*/ 83319 w 139782"/>
                <a:gd name="connsiteY30" fmla="*/ 76493 h 126822"/>
                <a:gd name="connsiteX31" fmla="*/ 72327 w 139782"/>
                <a:gd name="connsiteY31" fmla="*/ 76493 h 126822"/>
                <a:gd name="connsiteX32" fmla="*/ 72327 w 139782"/>
                <a:gd name="connsiteY32" fmla="*/ 83050 h 126822"/>
                <a:gd name="connsiteX33" fmla="*/ 74575 w 139782"/>
                <a:gd name="connsiteY33" fmla="*/ 85235 h 126822"/>
                <a:gd name="connsiteX34" fmla="*/ 76886 w 139782"/>
                <a:gd name="connsiteY34" fmla="*/ 89606 h 126822"/>
                <a:gd name="connsiteX35" fmla="*/ 81383 w 139782"/>
                <a:gd name="connsiteY35" fmla="*/ 91792 h 126822"/>
                <a:gd name="connsiteX36" fmla="*/ 94874 w 139782"/>
                <a:gd name="connsiteY36" fmla="*/ 96163 h 126822"/>
                <a:gd name="connsiteX37" fmla="*/ 99371 w 139782"/>
                <a:gd name="connsiteY37" fmla="*/ 96163 h 126822"/>
                <a:gd name="connsiteX38" fmla="*/ 103869 w 139782"/>
                <a:gd name="connsiteY38" fmla="*/ 93977 h 126822"/>
                <a:gd name="connsiteX39" fmla="*/ 103869 w 139782"/>
                <a:gd name="connsiteY39" fmla="*/ 91792 h 126822"/>
                <a:gd name="connsiteX40" fmla="*/ 101619 w 139782"/>
                <a:gd name="connsiteY40" fmla="*/ 89606 h 126822"/>
                <a:gd name="connsiteX41" fmla="*/ 99371 w 139782"/>
                <a:gd name="connsiteY41" fmla="*/ 85235 h 126822"/>
                <a:gd name="connsiteX42" fmla="*/ 22547 w 139782"/>
                <a:gd name="connsiteY42" fmla="*/ 67751 h 126822"/>
                <a:gd name="connsiteX43" fmla="*/ 36038 w 139782"/>
                <a:gd name="connsiteY43" fmla="*/ 67751 h 126822"/>
                <a:gd name="connsiteX44" fmla="*/ 18051 w 139782"/>
                <a:gd name="connsiteY44" fmla="*/ 54638 h 126822"/>
                <a:gd name="connsiteX45" fmla="*/ 29293 w 139782"/>
                <a:gd name="connsiteY45" fmla="*/ 43710 h 126822"/>
                <a:gd name="connsiteX46" fmla="*/ 13553 w 139782"/>
                <a:gd name="connsiteY46" fmla="*/ 43710 h 126822"/>
                <a:gd name="connsiteX47" fmla="*/ 15801 w 139782"/>
                <a:gd name="connsiteY47" fmla="*/ 52452 h 126822"/>
                <a:gd name="connsiteX48" fmla="*/ 29293 w 139782"/>
                <a:gd name="connsiteY48" fmla="*/ 48082 h 126822"/>
                <a:gd name="connsiteX49" fmla="*/ 0 w 139782"/>
                <a:gd name="connsiteY49" fmla="*/ 45896 h 126822"/>
                <a:gd name="connsiteX50" fmla="*/ 6745 w 139782"/>
                <a:gd name="connsiteY50" fmla="*/ 48082 h 126822"/>
                <a:gd name="connsiteX51" fmla="*/ 13553 w 139782"/>
                <a:gd name="connsiteY51" fmla="*/ 37154 h 126822"/>
                <a:gd name="connsiteX52" fmla="*/ 0 w 139782"/>
                <a:gd name="connsiteY52" fmla="*/ 37154 h 126822"/>
                <a:gd name="connsiteX53" fmla="*/ 11305 w 139782"/>
                <a:gd name="connsiteY53" fmla="*/ 6556 h 126822"/>
                <a:gd name="connsiteX54" fmla="*/ 4497 w 139782"/>
                <a:gd name="connsiteY54" fmla="*/ 0 h 126822"/>
                <a:gd name="connsiteX55" fmla="*/ 2248 w 139782"/>
                <a:gd name="connsiteY55" fmla="*/ 8742 h 126822"/>
                <a:gd name="connsiteX56" fmla="*/ 9056 w 139782"/>
                <a:gd name="connsiteY56" fmla="*/ 17484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39782" h="126822">
                  <a:moveTo>
                    <a:pt x="45282" y="21855"/>
                  </a:moveTo>
                  <a:lnTo>
                    <a:pt x="45282" y="24041"/>
                  </a:lnTo>
                  <a:lnTo>
                    <a:pt x="47531" y="28412"/>
                  </a:lnTo>
                  <a:lnTo>
                    <a:pt x="52028" y="32783"/>
                  </a:lnTo>
                  <a:lnTo>
                    <a:pt x="56525" y="39339"/>
                  </a:lnTo>
                  <a:lnTo>
                    <a:pt x="63271" y="43710"/>
                  </a:lnTo>
                  <a:lnTo>
                    <a:pt x="72264" y="52452"/>
                  </a:lnTo>
                  <a:lnTo>
                    <a:pt x="76824" y="54638"/>
                  </a:lnTo>
                  <a:lnTo>
                    <a:pt x="81320" y="54638"/>
                  </a:lnTo>
                  <a:lnTo>
                    <a:pt x="79072" y="50267"/>
                  </a:lnTo>
                  <a:lnTo>
                    <a:pt x="76824" y="48082"/>
                  </a:lnTo>
                  <a:lnTo>
                    <a:pt x="74513" y="43710"/>
                  </a:lnTo>
                  <a:lnTo>
                    <a:pt x="70016" y="39339"/>
                  </a:lnTo>
                  <a:lnTo>
                    <a:pt x="65519" y="32783"/>
                  </a:lnTo>
                  <a:lnTo>
                    <a:pt x="58773" y="28412"/>
                  </a:lnTo>
                  <a:lnTo>
                    <a:pt x="54276" y="24041"/>
                  </a:lnTo>
                  <a:lnTo>
                    <a:pt x="49779" y="21855"/>
                  </a:lnTo>
                  <a:close/>
                  <a:moveTo>
                    <a:pt x="108303" y="45896"/>
                  </a:moveTo>
                  <a:lnTo>
                    <a:pt x="108303" y="48082"/>
                  </a:lnTo>
                  <a:lnTo>
                    <a:pt x="106054" y="50267"/>
                  </a:lnTo>
                  <a:lnTo>
                    <a:pt x="106054" y="54638"/>
                  </a:lnTo>
                  <a:lnTo>
                    <a:pt x="103806" y="59009"/>
                  </a:lnTo>
                  <a:lnTo>
                    <a:pt x="103806" y="69937"/>
                  </a:lnTo>
                  <a:lnTo>
                    <a:pt x="117297" y="83050"/>
                  </a:lnTo>
                  <a:lnTo>
                    <a:pt x="121794" y="85235"/>
                  </a:lnTo>
                  <a:lnTo>
                    <a:pt x="124043" y="87421"/>
                  </a:lnTo>
                  <a:close/>
                  <a:moveTo>
                    <a:pt x="117297" y="104905"/>
                  </a:moveTo>
                  <a:lnTo>
                    <a:pt x="135285" y="126823"/>
                  </a:lnTo>
                  <a:lnTo>
                    <a:pt x="139782" y="115895"/>
                  </a:lnTo>
                  <a:close/>
                  <a:moveTo>
                    <a:pt x="92313" y="80864"/>
                  </a:moveTo>
                  <a:lnTo>
                    <a:pt x="83319" y="76493"/>
                  </a:lnTo>
                  <a:lnTo>
                    <a:pt x="72327" y="76493"/>
                  </a:lnTo>
                  <a:lnTo>
                    <a:pt x="72327" y="83050"/>
                  </a:lnTo>
                  <a:lnTo>
                    <a:pt x="74575" y="85235"/>
                  </a:lnTo>
                  <a:lnTo>
                    <a:pt x="76886" y="89606"/>
                  </a:lnTo>
                  <a:lnTo>
                    <a:pt x="81383" y="91792"/>
                  </a:lnTo>
                  <a:lnTo>
                    <a:pt x="94874" y="96163"/>
                  </a:lnTo>
                  <a:lnTo>
                    <a:pt x="99371" y="96163"/>
                  </a:lnTo>
                  <a:lnTo>
                    <a:pt x="103869" y="93977"/>
                  </a:lnTo>
                  <a:lnTo>
                    <a:pt x="103869" y="91792"/>
                  </a:lnTo>
                  <a:lnTo>
                    <a:pt x="101619" y="89606"/>
                  </a:lnTo>
                  <a:lnTo>
                    <a:pt x="99371" y="85235"/>
                  </a:lnTo>
                  <a:close/>
                  <a:moveTo>
                    <a:pt x="22547" y="67751"/>
                  </a:moveTo>
                  <a:lnTo>
                    <a:pt x="36038" y="67751"/>
                  </a:lnTo>
                  <a:lnTo>
                    <a:pt x="18051" y="54638"/>
                  </a:lnTo>
                  <a:close/>
                  <a:moveTo>
                    <a:pt x="29293" y="43710"/>
                  </a:moveTo>
                  <a:lnTo>
                    <a:pt x="13553" y="43710"/>
                  </a:lnTo>
                  <a:lnTo>
                    <a:pt x="15801" y="52452"/>
                  </a:lnTo>
                  <a:lnTo>
                    <a:pt x="29293" y="48082"/>
                  </a:lnTo>
                  <a:close/>
                  <a:moveTo>
                    <a:pt x="0" y="45896"/>
                  </a:moveTo>
                  <a:lnTo>
                    <a:pt x="6745" y="48082"/>
                  </a:lnTo>
                  <a:lnTo>
                    <a:pt x="13553" y="37154"/>
                  </a:lnTo>
                  <a:lnTo>
                    <a:pt x="0" y="37154"/>
                  </a:lnTo>
                  <a:close/>
                  <a:moveTo>
                    <a:pt x="11305" y="6556"/>
                  </a:moveTo>
                  <a:lnTo>
                    <a:pt x="4497" y="0"/>
                  </a:lnTo>
                  <a:lnTo>
                    <a:pt x="2248" y="8742"/>
                  </a:lnTo>
                  <a:lnTo>
                    <a:pt x="9056" y="17484"/>
                  </a:lnTo>
                  <a:close/>
                </a:path>
              </a:pathLst>
            </a:custGeom>
            <a:solidFill>
              <a:srgbClr val="A6A6A6"/>
            </a:solidFill>
            <a:ln w="6245" cap="flat">
              <a:noFill/>
              <a:prstDash val="solid"/>
              <a:miter/>
            </a:ln>
          </p:spPr>
          <p:txBody>
            <a:bodyPr rtlCol="0" anchor="ctr"/>
            <a:lstStyle/>
            <a:p>
              <a:endParaRPr lang="en-US" noProof="0" dirty="0"/>
            </a:p>
          </p:txBody>
        </p:sp>
        <p:sp>
          <p:nvSpPr>
            <p:cNvPr id="4936" name="Serbest Form 4935">
              <a:extLst>
                <a:ext uri="{FF2B5EF4-FFF2-40B4-BE49-F238E27FC236}">
                  <a16:creationId xmlns:a16="http://schemas.microsoft.com/office/drawing/2014/main" id="{D02025AA-1805-DB4F-8549-B3C3E6349936}"/>
                </a:ext>
              </a:extLst>
            </p:cNvPr>
            <p:cNvSpPr/>
            <p:nvPr/>
          </p:nvSpPr>
          <p:spPr>
            <a:xfrm>
              <a:off x="9647403" y="2757536"/>
              <a:ext cx="139782" cy="126822"/>
            </a:xfrm>
            <a:custGeom>
              <a:avLst/>
              <a:gdLst>
                <a:gd name="connsiteX0" fmla="*/ 45282 w 139782"/>
                <a:gd name="connsiteY0" fmla="*/ 21855 h 126822"/>
                <a:gd name="connsiteX1" fmla="*/ 45282 w 139782"/>
                <a:gd name="connsiteY1" fmla="*/ 24041 h 126822"/>
                <a:gd name="connsiteX2" fmla="*/ 47531 w 139782"/>
                <a:gd name="connsiteY2" fmla="*/ 28412 h 126822"/>
                <a:gd name="connsiteX3" fmla="*/ 52028 w 139782"/>
                <a:gd name="connsiteY3" fmla="*/ 32783 h 126822"/>
                <a:gd name="connsiteX4" fmla="*/ 56525 w 139782"/>
                <a:gd name="connsiteY4" fmla="*/ 39339 h 126822"/>
                <a:gd name="connsiteX5" fmla="*/ 63271 w 139782"/>
                <a:gd name="connsiteY5" fmla="*/ 43710 h 126822"/>
                <a:gd name="connsiteX6" fmla="*/ 72264 w 139782"/>
                <a:gd name="connsiteY6" fmla="*/ 52452 h 126822"/>
                <a:gd name="connsiteX7" fmla="*/ 76761 w 139782"/>
                <a:gd name="connsiteY7" fmla="*/ 54638 h 126822"/>
                <a:gd name="connsiteX8" fmla="*/ 81320 w 139782"/>
                <a:gd name="connsiteY8" fmla="*/ 54638 h 126822"/>
                <a:gd name="connsiteX9" fmla="*/ 79072 w 139782"/>
                <a:gd name="connsiteY9" fmla="*/ 50267 h 126822"/>
                <a:gd name="connsiteX10" fmla="*/ 76761 w 139782"/>
                <a:gd name="connsiteY10" fmla="*/ 48082 h 126822"/>
                <a:gd name="connsiteX11" fmla="*/ 74513 w 139782"/>
                <a:gd name="connsiteY11" fmla="*/ 43710 h 126822"/>
                <a:gd name="connsiteX12" fmla="*/ 70016 w 139782"/>
                <a:gd name="connsiteY12" fmla="*/ 39339 h 126822"/>
                <a:gd name="connsiteX13" fmla="*/ 65519 w 139782"/>
                <a:gd name="connsiteY13" fmla="*/ 32783 h 126822"/>
                <a:gd name="connsiteX14" fmla="*/ 58773 w 139782"/>
                <a:gd name="connsiteY14" fmla="*/ 28412 h 126822"/>
                <a:gd name="connsiteX15" fmla="*/ 54276 w 139782"/>
                <a:gd name="connsiteY15" fmla="*/ 24041 h 126822"/>
                <a:gd name="connsiteX16" fmla="*/ 49779 w 139782"/>
                <a:gd name="connsiteY16" fmla="*/ 21855 h 126822"/>
                <a:gd name="connsiteX17" fmla="*/ 108303 w 139782"/>
                <a:gd name="connsiteY17" fmla="*/ 45896 h 126822"/>
                <a:gd name="connsiteX18" fmla="*/ 108303 w 139782"/>
                <a:gd name="connsiteY18" fmla="*/ 48082 h 126822"/>
                <a:gd name="connsiteX19" fmla="*/ 106054 w 139782"/>
                <a:gd name="connsiteY19" fmla="*/ 50267 h 126822"/>
                <a:gd name="connsiteX20" fmla="*/ 106054 w 139782"/>
                <a:gd name="connsiteY20" fmla="*/ 54638 h 126822"/>
                <a:gd name="connsiteX21" fmla="*/ 103806 w 139782"/>
                <a:gd name="connsiteY21" fmla="*/ 59009 h 126822"/>
                <a:gd name="connsiteX22" fmla="*/ 103806 w 139782"/>
                <a:gd name="connsiteY22" fmla="*/ 69937 h 126822"/>
                <a:gd name="connsiteX23" fmla="*/ 117297 w 139782"/>
                <a:gd name="connsiteY23" fmla="*/ 83050 h 126822"/>
                <a:gd name="connsiteX24" fmla="*/ 121794 w 139782"/>
                <a:gd name="connsiteY24" fmla="*/ 85235 h 126822"/>
                <a:gd name="connsiteX25" fmla="*/ 124043 w 139782"/>
                <a:gd name="connsiteY25" fmla="*/ 87421 h 126822"/>
                <a:gd name="connsiteX26" fmla="*/ 117297 w 139782"/>
                <a:gd name="connsiteY26" fmla="*/ 104905 h 126822"/>
                <a:gd name="connsiteX27" fmla="*/ 135285 w 139782"/>
                <a:gd name="connsiteY27" fmla="*/ 126823 h 126822"/>
                <a:gd name="connsiteX28" fmla="*/ 139782 w 139782"/>
                <a:gd name="connsiteY28" fmla="*/ 115895 h 126822"/>
                <a:gd name="connsiteX29" fmla="*/ 92313 w 139782"/>
                <a:gd name="connsiteY29" fmla="*/ 80864 h 126822"/>
                <a:gd name="connsiteX30" fmla="*/ 83319 w 139782"/>
                <a:gd name="connsiteY30" fmla="*/ 76493 h 126822"/>
                <a:gd name="connsiteX31" fmla="*/ 72327 w 139782"/>
                <a:gd name="connsiteY31" fmla="*/ 76493 h 126822"/>
                <a:gd name="connsiteX32" fmla="*/ 72327 w 139782"/>
                <a:gd name="connsiteY32" fmla="*/ 83050 h 126822"/>
                <a:gd name="connsiteX33" fmla="*/ 74575 w 139782"/>
                <a:gd name="connsiteY33" fmla="*/ 85235 h 126822"/>
                <a:gd name="connsiteX34" fmla="*/ 76824 w 139782"/>
                <a:gd name="connsiteY34" fmla="*/ 89606 h 126822"/>
                <a:gd name="connsiteX35" fmla="*/ 81383 w 139782"/>
                <a:gd name="connsiteY35" fmla="*/ 91792 h 126822"/>
                <a:gd name="connsiteX36" fmla="*/ 94874 w 139782"/>
                <a:gd name="connsiteY36" fmla="*/ 96163 h 126822"/>
                <a:gd name="connsiteX37" fmla="*/ 99371 w 139782"/>
                <a:gd name="connsiteY37" fmla="*/ 96163 h 126822"/>
                <a:gd name="connsiteX38" fmla="*/ 103869 w 139782"/>
                <a:gd name="connsiteY38" fmla="*/ 93977 h 126822"/>
                <a:gd name="connsiteX39" fmla="*/ 103869 w 139782"/>
                <a:gd name="connsiteY39" fmla="*/ 91792 h 126822"/>
                <a:gd name="connsiteX40" fmla="*/ 101619 w 139782"/>
                <a:gd name="connsiteY40" fmla="*/ 89606 h 126822"/>
                <a:gd name="connsiteX41" fmla="*/ 99371 w 139782"/>
                <a:gd name="connsiteY41" fmla="*/ 85235 h 126822"/>
                <a:gd name="connsiteX42" fmla="*/ 22547 w 139782"/>
                <a:gd name="connsiteY42" fmla="*/ 67751 h 126822"/>
                <a:gd name="connsiteX43" fmla="*/ 36038 w 139782"/>
                <a:gd name="connsiteY43" fmla="*/ 67751 h 126822"/>
                <a:gd name="connsiteX44" fmla="*/ 18051 w 139782"/>
                <a:gd name="connsiteY44" fmla="*/ 54638 h 126822"/>
                <a:gd name="connsiteX45" fmla="*/ 29293 w 139782"/>
                <a:gd name="connsiteY45" fmla="*/ 43710 h 126822"/>
                <a:gd name="connsiteX46" fmla="*/ 13553 w 139782"/>
                <a:gd name="connsiteY46" fmla="*/ 43710 h 126822"/>
                <a:gd name="connsiteX47" fmla="*/ 15801 w 139782"/>
                <a:gd name="connsiteY47" fmla="*/ 52452 h 126822"/>
                <a:gd name="connsiteX48" fmla="*/ 29293 w 139782"/>
                <a:gd name="connsiteY48" fmla="*/ 48082 h 126822"/>
                <a:gd name="connsiteX49" fmla="*/ 0 w 139782"/>
                <a:gd name="connsiteY49" fmla="*/ 45896 h 126822"/>
                <a:gd name="connsiteX50" fmla="*/ 6745 w 139782"/>
                <a:gd name="connsiteY50" fmla="*/ 48082 h 126822"/>
                <a:gd name="connsiteX51" fmla="*/ 13553 w 139782"/>
                <a:gd name="connsiteY51" fmla="*/ 37154 h 126822"/>
                <a:gd name="connsiteX52" fmla="*/ 0 w 139782"/>
                <a:gd name="connsiteY52" fmla="*/ 37154 h 126822"/>
                <a:gd name="connsiteX53" fmla="*/ 11305 w 139782"/>
                <a:gd name="connsiteY53" fmla="*/ 6556 h 126822"/>
                <a:gd name="connsiteX54" fmla="*/ 4497 w 139782"/>
                <a:gd name="connsiteY54" fmla="*/ 0 h 126822"/>
                <a:gd name="connsiteX55" fmla="*/ 2248 w 139782"/>
                <a:gd name="connsiteY55" fmla="*/ 8742 h 126822"/>
                <a:gd name="connsiteX56" fmla="*/ 8994 w 139782"/>
                <a:gd name="connsiteY56" fmla="*/ 17484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39782" h="126822">
                  <a:moveTo>
                    <a:pt x="45282" y="21855"/>
                  </a:moveTo>
                  <a:lnTo>
                    <a:pt x="45282" y="24041"/>
                  </a:lnTo>
                  <a:lnTo>
                    <a:pt x="47531" y="28412"/>
                  </a:lnTo>
                  <a:lnTo>
                    <a:pt x="52028" y="32783"/>
                  </a:lnTo>
                  <a:lnTo>
                    <a:pt x="56525" y="39339"/>
                  </a:lnTo>
                  <a:lnTo>
                    <a:pt x="63271" y="43710"/>
                  </a:lnTo>
                  <a:lnTo>
                    <a:pt x="72264" y="52452"/>
                  </a:lnTo>
                  <a:lnTo>
                    <a:pt x="76761" y="54638"/>
                  </a:lnTo>
                  <a:lnTo>
                    <a:pt x="81320" y="54638"/>
                  </a:lnTo>
                  <a:lnTo>
                    <a:pt x="79072" y="50267"/>
                  </a:lnTo>
                  <a:lnTo>
                    <a:pt x="76761" y="48082"/>
                  </a:lnTo>
                  <a:lnTo>
                    <a:pt x="74513" y="43710"/>
                  </a:lnTo>
                  <a:lnTo>
                    <a:pt x="70016" y="39339"/>
                  </a:lnTo>
                  <a:lnTo>
                    <a:pt x="65519" y="32783"/>
                  </a:lnTo>
                  <a:lnTo>
                    <a:pt x="58773" y="28412"/>
                  </a:lnTo>
                  <a:lnTo>
                    <a:pt x="54276" y="24041"/>
                  </a:lnTo>
                  <a:lnTo>
                    <a:pt x="49779" y="21855"/>
                  </a:lnTo>
                  <a:close/>
                  <a:moveTo>
                    <a:pt x="108303" y="45896"/>
                  </a:moveTo>
                  <a:lnTo>
                    <a:pt x="108303" y="48082"/>
                  </a:lnTo>
                  <a:lnTo>
                    <a:pt x="106054" y="50267"/>
                  </a:lnTo>
                  <a:lnTo>
                    <a:pt x="106054" y="54638"/>
                  </a:lnTo>
                  <a:lnTo>
                    <a:pt x="103806" y="59009"/>
                  </a:lnTo>
                  <a:lnTo>
                    <a:pt x="103806" y="69937"/>
                  </a:lnTo>
                  <a:lnTo>
                    <a:pt x="117297" y="83050"/>
                  </a:lnTo>
                  <a:lnTo>
                    <a:pt x="121794" y="85235"/>
                  </a:lnTo>
                  <a:lnTo>
                    <a:pt x="124043" y="87421"/>
                  </a:lnTo>
                  <a:close/>
                  <a:moveTo>
                    <a:pt x="117297" y="104905"/>
                  </a:moveTo>
                  <a:lnTo>
                    <a:pt x="135285" y="126823"/>
                  </a:lnTo>
                  <a:lnTo>
                    <a:pt x="139782" y="115895"/>
                  </a:lnTo>
                  <a:close/>
                  <a:moveTo>
                    <a:pt x="92313" y="80864"/>
                  </a:moveTo>
                  <a:lnTo>
                    <a:pt x="83319" y="76493"/>
                  </a:lnTo>
                  <a:lnTo>
                    <a:pt x="72327" y="76493"/>
                  </a:lnTo>
                  <a:lnTo>
                    <a:pt x="72327" y="83050"/>
                  </a:lnTo>
                  <a:lnTo>
                    <a:pt x="74575" y="85235"/>
                  </a:lnTo>
                  <a:lnTo>
                    <a:pt x="76824" y="89606"/>
                  </a:lnTo>
                  <a:lnTo>
                    <a:pt x="81383" y="91792"/>
                  </a:lnTo>
                  <a:lnTo>
                    <a:pt x="94874" y="96163"/>
                  </a:lnTo>
                  <a:lnTo>
                    <a:pt x="99371" y="96163"/>
                  </a:lnTo>
                  <a:lnTo>
                    <a:pt x="103869" y="93977"/>
                  </a:lnTo>
                  <a:lnTo>
                    <a:pt x="103869" y="91792"/>
                  </a:lnTo>
                  <a:lnTo>
                    <a:pt x="101619" y="89606"/>
                  </a:lnTo>
                  <a:lnTo>
                    <a:pt x="99371" y="85235"/>
                  </a:lnTo>
                  <a:close/>
                  <a:moveTo>
                    <a:pt x="22547" y="67751"/>
                  </a:moveTo>
                  <a:lnTo>
                    <a:pt x="36038" y="67751"/>
                  </a:lnTo>
                  <a:lnTo>
                    <a:pt x="18051" y="54638"/>
                  </a:lnTo>
                  <a:close/>
                  <a:moveTo>
                    <a:pt x="29293" y="43710"/>
                  </a:moveTo>
                  <a:lnTo>
                    <a:pt x="13553" y="43710"/>
                  </a:lnTo>
                  <a:lnTo>
                    <a:pt x="15801" y="52452"/>
                  </a:lnTo>
                  <a:lnTo>
                    <a:pt x="29293" y="48082"/>
                  </a:lnTo>
                  <a:close/>
                  <a:moveTo>
                    <a:pt x="0" y="45896"/>
                  </a:moveTo>
                  <a:lnTo>
                    <a:pt x="6745" y="48082"/>
                  </a:lnTo>
                  <a:lnTo>
                    <a:pt x="13553" y="37154"/>
                  </a:lnTo>
                  <a:lnTo>
                    <a:pt x="0" y="37154"/>
                  </a:lnTo>
                  <a:close/>
                  <a:moveTo>
                    <a:pt x="11305" y="6556"/>
                  </a:moveTo>
                  <a:lnTo>
                    <a:pt x="4497" y="0"/>
                  </a:lnTo>
                  <a:lnTo>
                    <a:pt x="2248" y="8742"/>
                  </a:lnTo>
                  <a:lnTo>
                    <a:pt x="8994" y="17484"/>
                  </a:lnTo>
                  <a:close/>
                </a:path>
              </a:pathLst>
            </a:custGeom>
            <a:noFill/>
            <a:ln w="1561" cap="flat">
              <a:solidFill>
                <a:srgbClr val="FFFFFF"/>
              </a:solidFill>
              <a:prstDash val="solid"/>
              <a:round/>
            </a:ln>
          </p:spPr>
          <p:txBody>
            <a:bodyPr rtlCol="0" anchor="ctr"/>
            <a:lstStyle/>
            <a:p>
              <a:endParaRPr lang="en-US" noProof="0" dirty="0"/>
            </a:p>
          </p:txBody>
        </p:sp>
        <p:sp>
          <p:nvSpPr>
            <p:cNvPr id="4937" name="Serbest Form 4936">
              <a:extLst>
                <a:ext uri="{FF2B5EF4-FFF2-40B4-BE49-F238E27FC236}">
                  <a16:creationId xmlns:a16="http://schemas.microsoft.com/office/drawing/2014/main" id="{6D27C719-141D-594D-9D15-E6C7B5BBDE2A}"/>
                </a:ext>
              </a:extLst>
            </p:cNvPr>
            <p:cNvSpPr/>
            <p:nvPr/>
          </p:nvSpPr>
          <p:spPr>
            <a:xfrm>
              <a:off x="5994328" y="1095853"/>
              <a:ext cx="76074" cy="38028"/>
            </a:xfrm>
            <a:custGeom>
              <a:avLst/>
              <a:gdLst>
                <a:gd name="connsiteX0" fmla="*/ 8682 w 76074"/>
                <a:gd name="connsiteY0" fmla="*/ 38028 h 38028"/>
                <a:gd name="connsiteX1" fmla="*/ 15240 w 76074"/>
                <a:gd name="connsiteY1" fmla="*/ 38028 h 38028"/>
                <a:gd name="connsiteX2" fmla="*/ 15240 w 76074"/>
                <a:gd name="connsiteY2" fmla="*/ 34219 h 38028"/>
                <a:gd name="connsiteX3" fmla="*/ 19550 w 76074"/>
                <a:gd name="connsiteY3" fmla="*/ 36155 h 38028"/>
                <a:gd name="connsiteX4" fmla="*/ 26108 w 76074"/>
                <a:gd name="connsiteY4" fmla="*/ 36155 h 38028"/>
                <a:gd name="connsiteX5" fmla="*/ 28231 w 76074"/>
                <a:gd name="connsiteY5" fmla="*/ 32346 h 38028"/>
                <a:gd name="connsiteX6" fmla="*/ 28231 w 76074"/>
                <a:gd name="connsiteY6" fmla="*/ 34219 h 38028"/>
                <a:gd name="connsiteX7" fmla="*/ 30417 w 76074"/>
                <a:gd name="connsiteY7" fmla="*/ 36155 h 38028"/>
                <a:gd name="connsiteX8" fmla="*/ 45657 w 76074"/>
                <a:gd name="connsiteY8" fmla="*/ 36155 h 38028"/>
                <a:gd name="connsiteX9" fmla="*/ 45657 w 76074"/>
                <a:gd name="connsiteY9" fmla="*/ 30410 h 38028"/>
                <a:gd name="connsiteX10" fmla="*/ 49967 w 76074"/>
                <a:gd name="connsiteY10" fmla="*/ 28537 h 38028"/>
                <a:gd name="connsiteX11" fmla="*/ 54339 w 76074"/>
                <a:gd name="connsiteY11" fmla="*/ 24728 h 38028"/>
                <a:gd name="connsiteX12" fmla="*/ 54339 w 76074"/>
                <a:gd name="connsiteY12" fmla="*/ 22792 h 38028"/>
                <a:gd name="connsiteX13" fmla="*/ 52153 w 76074"/>
                <a:gd name="connsiteY13" fmla="*/ 20919 h 38028"/>
                <a:gd name="connsiteX14" fmla="*/ 52153 w 76074"/>
                <a:gd name="connsiteY14" fmla="*/ 17110 h 38028"/>
                <a:gd name="connsiteX15" fmla="*/ 63021 w 76074"/>
                <a:gd name="connsiteY15" fmla="*/ 17110 h 38028"/>
                <a:gd name="connsiteX16" fmla="*/ 67393 w 76074"/>
                <a:gd name="connsiteY16" fmla="*/ 15174 h 38028"/>
                <a:gd name="connsiteX17" fmla="*/ 67393 w 76074"/>
                <a:gd name="connsiteY17" fmla="*/ 11365 h 38028"/>
                <a:gd name="connsiteX18" fmla="*/ 76074 w 76074"/>
                <a:gd name="connsiteY18" fmla="*/ 11365 h 38028"/>
                <a:gd name="connsiteX19" fmla="*/ 69579 w 76074"/>
                <a:gd name="connsiteY19" fmla="*/ 7556 h 38028"/>
                <a:gd name="connsiteX20" fmla="*/ 67393 w 76074"/>
                <a:gd name="connsiteY20" fmla="*/ 1873 h 38028"/>
                <a:gd name="connsiteX21" fmla="*/ 65207 w 76074"/>
                <a:gd name="connsiteY21" fmla="*/ 0 h 38028"/>
                <a:gd name="connsiteX22" fmla="*/ 63021 w 76074"/>
                <a:gd name="connsiteY22" fmla="*/ 3809 h 38028"/>
                <a:gd name="connsiteX23" fmla="*/ 60897 w 76074"/>
                <a:gd name="connsiteY23" fmla="*/ 9491 h 38028"/>
                <a:gd name="connsiteX24" fmla="*/ 52153 w 76074"/>
                <a:gd name="connsiteY24" fmla="*/ 7556 h 38028"/>
                <a:gd name="connsiteX25" fmla="*/ 47843 w 76074"/>
                <a:gd name="connsiteY25" fmla="*/ 9491 h 38028"/>
                <a:gd name="connsiteX26" fmla="*/ 30417 w 76074"/>
                <a:gd name="connsiteY26" fmla="*/ 9491 h 38028"/>
                <a:gd name="connsiteX27" fmla="*/ 30417 w 76074"/>
                <a:gd name="connsiteY27" fmla="*/ 13300 h 38028"/>
                <a:gd name="connsiteX28" fmla="*/ 19550 w 76074"/>
                <a:gd name="connsiteY28" fmla="*/ 13300 h 38028"/>
                <a:gd name="connsiteX29" fmla="*/ 17364 w 76074"/>
                <a:gd name="connsiteY29" fmla="*/ 11365 h 38028"/>
                <a:gd name="connsiteX30" fmla="*/ 10868 w 76074"/>
                <a:gd name="connsiteY30" fmla="*/ 11365 h 38028"/>
                <a:gd name="connsiteX31" fmla="*/ 8682 w 76074"/>
                <a:gd name="connsiteY31" fmla="*/ 13300 h 38028"/>
                <a:gd name="connsiteX32" fmla="*/ 2186 w 76074"/>
                <a:gd name="connsiteY32" fmla="*/ 13300 h 38028"/>
                <a:gd name="connsiteX33" fmla="*/ 2186 w 76074"/>
                <a:gd name="connsiteY33" fmla="*/ 15174 h 38028"/>
                <a:gd name="connsiteX34" fmla="*/ 0 w 76074"/>
                <a:gd name="connsiteY34" fmla="*/ 17110 h 38028"/>
                <a:gd name="connsiteX35" fmla="*/ 4310 w 76074"/>
                <a:gd name="connsiteY35" fmla="*/ 18983 h 38028"/>
                <a:gd name="connsiteX36" fmla="*/ 2186 w 76074"/>
                <a:gd name="connsiteY36" fmla="*/ 30410 h 38028"/>
                <a:gd name="connsiteX37" fmla="*/ 6496 w 76074"/>
                <a:gd name="connsiteY37" fmla="*/ 30410 h 38028"/>
                <a:gd name="connsiteX38" fmla="*/ 10868 w 76074"/>
                <a:gd name="connsiteY38" fmla="*/ 32346 h 38028"/>
                <a:gd name="connsiteX39" fmla="*/ 13054 w 76074"/>
                <a:gd name="connsiteY39" fmla="*/ 32346 h 38028"/>
                <a:gd name="connsiteX40" fmla="*/ 13054 w 76074"/>
                <a:gd name="connsiteY40" fmla="*/ 34219 h 38028"/>
                <a:gd name="connsiteX41" fmla="*/ 10868 w 76074"/>
                <a:gd name="connsiteY41" fmla="*/ 34219 h 38028"/>
                <a:gd name="connsiteX42" fmla="*/ 10868 w 76074"/>
                <a:gd name="connsiteY42" fmla="*/ 36155 h 38028"/>
                <a:gd name="connsiteX43" fmla="*/ 8682 w 76074"/>
                <a:gd name="connsiteY43" fmla="*/ 38028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074" h="38028">
                  <a:moveTo>
                    <a:pt x="8682" y="38028"/>
                  </a:moveTo>
                  <a:lnTo>
                    <a:pt x="15240" y="38028"/>
                  </a:lnTo>
                  <a:lnTo>
                    <a:pt x="15240" y="34219"/>
                  </a:lnTo>
                  <a:lnTo>
                    <a:pt x="19550" y="36155"/>
                  </a:lnTo>
                  <a:lnTo>
                    <a:pt x="26108" y="36155"/>
                  </a:lnTo>
                  <a:lnTo>
                    <a:pt x="28231" y="32346"/>
                  </a:lnTo>
                  <a:lnTo>
                    <a:pt x="28231" y="34219"/>
                  </a:lnTo>
                  <a:lnTo>
                    <a:pt x="30417" y="36155"/>
                  </a:lnTo>
                  <a:lnTo>
                    <a:pt x="45657" y="36155"/>
                  </a:lnTo>
                  <a:lnTo>
                    <a:pt x="45657" y="30410"/>
                  </a:lnTo>
                  <a:lnTo>
                    <a:pt x="49967" y="28537"/>
                  </a:lnTo>
                  <a:lnTo>
                    <a:pt x="54339" y="24728"/>
                  </a:lnTo>
                  <a:lnTo>
                    <a:pt x="54339" y="22792"/>
                  </a:lnTo>
                  <a:lnTo>
                    <a:pt x="52153" y="20919"/>
                  </a:lnTo>
                  <a:lnTo>
                    <a:pt x="52153" y="17110"/>
                  </a:lnTo>
                  <a:lnTo>
                    <a:pt x="63021" y="17110"/>
                  </a:lnTo>
                  <a:lnTo>
                    <a:pt x="67393" y="15174"/>
                  </a:lnTo>
                  <a:lnTo>
                    <a:pt x="67393" y="11365"/>
                  </a:lnTo>
                  <a:lnTo>
                    <a:pt x="76074" y="11365"/>
                  </a:lnTo>
                  <a:lnTo>
                    <a:pt x="69579" y="7556"/>
                  </a:lnTo>
                  <a:lnTo>
                    <a:pt x="67393" y="1873"/>
                  </a:lnTo>
                  <a:lnTo>
                    <a:pt x="65207" y="0"/>
                  </a:lnTo>
                  <a:lnTo>
                    <a:pt x="63021" y="3809"/>
                  </a:lnTo>
                  <a:lnTo>
                    <a:pt x="60897" y="9491"/>
                  </a:lnTo>
                  <a:lnTo>
                    <a:pt x="52153" y="7556"/>
                  </a:lnTo>
                  <a:lnTo>
                    <a:pt x="47843" y="9491"/>
                  </a:lnTo>
                  <a:lnTo>
                    <a:pt x="30417" y="9491"/>
                  </a:lnTo>
                  <a:lnTo>
                    <a:pt x="30417" y="13300"/>
                  </a:lnTo>
                  <a:lnTo>
                    <a:pt x="19550" y="13300"/>
                  </a:lnTo>
                  <a:lnTo>
                    <a:pt x="17364" y="11365"/>
                  </a:lnTo>
                  <a:lnTo>
                    <a:pt x="10868" y="11365"/>
                  </a:lnTo>
                  <a:lnTo>
                    <a:pt x="8682" y="13300"/>
                  </a:lnTo>
                  <a:lnTo>
                    <a:pt x="2186" y="13300"/>
                  </a:lnTo>
                  <a:lnTo>
                    <a:pt x="2186" y="15174"/>
                  </a:lnTo>
                  <a:lnTo>
                    <a:pt x="0" y="17110"/>
                  </a:lnTo>
                  <a:lnTo>
                    <a:pt x="4310" y="18983"/>
                  </a:lnTo>
                  <a:lnTo>
                    <a:pt x="2186" y="30410"/>
                  </a:lnTo>
                  <a:lnTo>
                    <a:pt x="6496" y="30410"/>
                  </a:lnTo>
                  <a:lnTo>
                    <a:pt x="10868" y="32346"/>
                  </a:lnTo>
                  <a:lnTo>
                    <a:pt x="13054" y="32346"/>
                  </a:lnTo>
                  <a:lnTo>
                    <a:pt x="13054" y="34219"/>
                  </a:lnTo>
                  <a:lnTo>
                    <a:pt x="10868" y="34219"/>
                  </a:lnTo>
                  <a:lnTo>
                    <a:pt x="10868" y="36155"/>
                  </a:lnTo>
                  <a:lnTo>
                    <a:pt x="8682" y="38028"/>
                  </a:lnTo>
                  <a:close/>
                </a:path>
              </a:pathLst>
            </a:custGeom>
            <a:solidFill>
              <a:srgbClr val="A6A6A6"/>
            </a:solidFill>
            <a:ln w="6245" cap="flat">
              <a:noFill/>
              <a:prstDash val="solid"/>
              <a:miter/>
            </a:ln>
          </p:spPr>
          <p:txBody>
            <a:bodyPr rtlCol="0" anchor="ctr"/>
            <a:lstStyle/>
            <a:p>
              <a:endParaRPr lang="en-US" noProof="0" dirty="0"/>
            </a:p>
          </p:txBody>
        </p:sp>
        <p:sp>
          <p:nvSpPr>
            <p:cNvPr id="4938" name="Serbest Form 4937">
              <a:extLst>
                <a:ext uri="{FF2B5EF4-FFF2-40B4-BE49-F238E27FC236}">
                  <a16:creationId xmlns:a16="http://schemas.microsoft.com/office/drawing/2014/main" id="{9878602F-CCA2-8D4D-9677-0D22DB7C7A03}"/>
                </a:ext>
              </a:extLst>
            </p:cNvPr>
            <p:cNvSpPr/>
            <p:nvPr/>
          </p:nvSpPr>
          <p:spPr>
            <a:xfrm>
              <a:off x="5994328" y="1095853"/>
              <a:ext cx="76074" cy="38028"/>
            </a:xfrm>
            <a:custGeom>
              <a:avLst/>
              <a:gdLst>
                <a:gd name="connsiteX0" fmla="*/ 8682 w 76074"/>
                <a:gd name="connsiteY0" fmla="*/ 38028 h 38028"/>
                <a:gd name="connsiteX1" fmla="*/ 15240 w 76074"/>
                <a:gd name="connsiteY1" fmla="*/ 38028 h 38028"/>
                <a:gd name="connsiteX2" fmla="*/ 15240 w 76074"/>
                <a:gd name="connsiteY2" fmla="*/ 34219 h 38028"/>
                <a:gd name="connsiteX3" fmla="*/ 19550 w 76074"/>
                <a:gd name="connsiteY3" fmla="*/ 36155 h 38028"/>
                <a:gd name="connsiteX4" fmla="*/ 26108 w 76074"/>
                <a:gd name="connsiteY4" fmla="*/ 36155 h 38028"/>
                <a:gd name="connsiteX5" fmla="*/ 28231 w 76074"/>
                <a:gd name="connsiteY5" fmla="*/ 32346 h 38028"/>
                <a:gd name="connsiteX6" fmla="*/ 28231 w 76074"/>
                <a:gd name="connsiteY6" fmla="*/ 34219 h 38028"/>
                <a:gd name="connsiteX7" fmla="*/ 30417 w 76074"/>
                <a:gd name="connsiteY7" fmla="*/ 36155 h 38028"/>
                <a:gd name="connsiteX8" fmla="*/ 45657 w 76074"/>
                <a:gd name="connsiteY8" fmla="*/ 36155 h 38028"/>
                <a:gd name="connsiteX9" fmla="*/ 45657 w 76074"/>
                <a:gd name="connsiteY9" fmla="*/ 30410 h 38028"/>
                <a:gd name="connsiteX10" fmla="*/ 49967 w 76074"/>
                <a:gd name="connsiteY10" fmla="*/ 28537 h 38028"/>
                <a:gd name="connsiteX11" fmla="*/ 54339 w 76074"/>
                <a:gd name="connsiteY11" fmla="*/ 24728 h 38028"/>
                <a:gd name="connsiteX12" fmla="*/ 54339 w 76074"/>
                <a:gd name="connsiteY12" fmla="*/ 22792 h 38028"/>
                <a:gd name="connsiteX13" fmla="*/ 52153 w 76074"/>
                <a:gd name="connsiteY13" fmla="*/ 20919 h 38028"/>
                <a:gd name="connsiteX14" fmla="*/ 52153 w 76074"/>
                <a:gd name="connsiteY14" fmla="*/ 17110 h 38028"/>
                <a:gd name="connsiteX15" fmla="*/ 63021 w 76074"/>
                <a:gd name="connsiteY15" fmla="*/ 17110 h 38028"/>
                <a:gd name="connsiteX16" fmla="*/ 67393 w 76074"/>
                <a:gd name="connsiteY16" fmla="*/ 15174 h 38028"/>
                <a:gd name="connsiteX17" fmla="*/ 67393 w 76074"/>
                <a:gd name="connsiteY17" fmla="*/ 11365 h 38028"/>
                <a:gd name="connsiteX18" fmla="*/ 76074 w 76074"/>
                <a:gd name="connsiteY18" fmla="*/ 11365 h 38028"/>
                <a:gd name="connsiteX19" fmla="*/ 69579 w 76074"/>
                <a:gd name="connsiteY19" fmla="*/ 7556 h 38028"/>
                <a:gd name="connsiteX20" fmla="*/ 67393 w 76074"/>
                <a:gd name="connsiteY20" fmla="*/ 1873 h 38028"/>
                <a:gd name="connsiteX21" fmla="*/ 65207 w 76074"/>
                <a:gd name="connsiteY21" fmla="*/ 0 h 38028"/>
                <a:gd name="connsiteX22" fmla="*/ 63021 w 76074"/>
                <a:gd name="connsiteY22" fmla="*/ 3809 h 38028"/>
                <a:gd name="connsiteX23" fmla="*/ 60897 w 76074"/>
                <a:gd name="connsiteY23" fmla="*/ 9491 h 38028"/>
                <a:gd name="connsiteX24" fmla="*/ 52153 w 76074"/>
                <a:gd name="connsiteY24" fmla="*/ 7556 h 38028"/>
                <a:gd name="connsiteX25" fmla="*/ 47843 w 76074"/>
                <a:gd name="connsiteY25" fmla="*/ 9491 h 38028"/>
                <a:gd name="connsiteX26" fmla="*/ 30417 w 76074"/>
                <a:gd name="connsiteY26" fmla="*/ 9491 h 38028"/>
                <a:gd name="connsiteX27" fmla="*/ 30417 w 76074"/>
                <a:gd name="connsiteY27" fmla="*/ 13300 h 38028"/>
                <a:gd name="connsiteX28" fmla="*/ 19550 w 76074"/>
                <a:gd name="connsiteY28" fmla="*/ 13300 h 38028"/>
                <a:gd name="connsiteX29" fmla="*/ 17364 w 76074"/>
                <a:gd name="connsiteY29" fmla="*/ 11365 h 38028"/>
                <a:gd name="connsiteX30" fmla="*/ 10868 w 76074"/>
                <a:gd name="connsiteY30" fmla="*/ 11365 h 38028"/>
                <a:gd name="connsiteX31" fmla="*/ 8682 w 76074"/>
                <a:gd name="connsiteY31" fmla="*/ 13300 h 38028"/>
                <a:gd name="connsiteX32" fmla="*/ 2186 w 76074"/>
                <a:gd name="connsiteY32" fmla="*/ 13300 h 38028"/>
                <a:gd name="connsiteX33" fmla="*/ 2186 w 76074"/>
                <a:gd name="connsiteY33" fmla="*/ 15174 h 38028"/>
                <a:gd name="connsiteX34" fmla="*/ 0 w 76074"/>
                <a:gd name="connsiteY34" fmla="*/ 17110 h 38028"/>
                <a:gd name="connsiteX35" fmla="*/ 4310 w 76074"/>
                <a:gd name="connsiteY35" fmla="*/ 18983 h 38028"/>
                <a:gd name="connsiteX36" fmla="*/ 2186 w 76074"/>
                <a:gd name="connsiteY36" fmla="*/ 30410 h 38028"/>
                <a:gd name="connsiteX37" fmla="*/ 6496 w 76074"/>
                <a:gd name="connsiteY37" fmla="*/ 30410 h 38028"/>
                <a:gd name="connsiteX38" fmla="*/ 10868 w 76074"/>
                <a:gd name="connsiteY38" fmla="*/ 32346 h 38028"/>
                <a:gd name="connsiteX39" fmla="*/ 13054 w 76074"/>
                <a:gd name="connsiteY39" fmla="*/ 32346 h 38028"/>
                <a:gd name="connsiteX40" fmla="*/ 13054 w 76074"/>
                <a:gd name="connsiteY40" fmla="*/ 34219 h 38028"/>
                <a:gd name="connsiteX41" fmla="*/ 10868 w 76074"/>
                <a:gd name="connsiteY41" fmla="*/ 34219 h 38028"/>
                <a:gd name="connsiteX42" fmla="*/ 10868 w 76074"/>
                <a:gd name="connsiteY42" fmla="*/ 36155 h 38028"/>
                <a:gd name="connsiteX43" fmla="*/ 8682 w 76074"/>
                <a:gd name="connsiteY43" fmla="*/ 38028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074" h="38028">
                  <a:moveTo>
                    <a:pt x="8682" y="38028"/>
                  </a:moveTo>
                  <a:lnTo>
                    <a:pt x="15240" y="38028"/>
                  </a:lnTo>
                  <a:lnTo>
                    <a:pt x="15240" y="34219"/>
                  </a:lnTo>
                  <a:lnTo>
                    <a:pt x="19550" y="36155"/>
                  </a:lnTo>
                  <a:lnTo>
                    <a:pt x="26108" y="36155"/>
                  </a:lnTo>
                  <a:lnTo>
                    <a:pt x="28231" y="32346"/>
                  </a:lnTo>
                  <a:lnTo>
                    <a:pt x="28231" y="34219"/>
                  </a:lnTo>
                  <a:lnTo>
                    <a:pt x="30417" y="36155"/>
                  </a:lnTo>
                  <a:lnTo>
                    <a:pt x="45657" y="36155"/>
                  </a:lnTo>
                  <a:lnTo>
                    <a:pt x="45657" y="30410"/>
                  </a:lnTo>
                  <a:lnTo>
                    <a:pt x="49967" y="28537"/>
                  </a:lnTo>
                  <a:lnTo>
                    <a:pt x="54339" y="24728"/>
                  </a:lnTo>
                  <a:lnTo>
                    <a:pt x="54339" y="22792"/>
                  </a:lnTo>
                  <a:lnTo>
                    <a:pt x="52153" y="20919"/>
                  </a:lnTo>
                  <a:lnTo>
                    <a:pt x="52153" y="17110"/>
                  </a:lnTo>
                  <a:lnTo>
                    <a:pt x="63021" y="17110"/>
                  </a:lnTo>
                  <a:lnTo>
                    <a:pt x="67393" y="15174"/>
                  </a:lnTo>
                  <a:lnTo>
                    <a:pt x="67393" y="11365"/>
                  </a:lnTo>
                  <a:lnTo>
                    <a:pt x="76074" y="11365"/>
                  </a:lnTo>
                  <a:lnTo>
                    <a:pt x="69579" y="7556"/>
                  </a:lnTo>
                  <a:lnTo>
                    <a:pt x="67393" y="1873"/>
                  </a:lnTo>
                  <a:lnTo>
                    <a:pt x="65207" y="0"/>
                  </a:lnTo>
                  <a:lnTo>
                    <a:pt x="63021" y="3809"/>
                  </a:lnTo>
                  <a:lnTo>
                    <a:pt x="60897" y="9491"/>
                  </a:lnTo>
                  <a:lnTo>
                    <a:pt x="52153" y="7556"/>
                  </a:lnTo>
                  <a:lnTo>
                    <a:pt x="47843" y="9491"/>
                  </a:lnTo>
                  <a:lnTo>
                    <a:pt x="30417" y="9491"/>
                  </a:lnTo>
                  <a:lnTo>
                    <a:pt x="30417" y="13300"/>
                  </a:lnTo>
                  <a:lnTo>
                    <a:pt x="19550" y="13300"/>
                  </a:lnTo>
                  <a:lnTo>
                    <a:pt x="17364" y="11365"/>
                  </a:lnTo>
                  <a:lnTo>
                    <a:pt x="10868" y="11365"/>
                  </a:lnTo>
                  <a:lnTo>
                    <a:pt x="8682" y="13300"/>
                  </a:lnTo>
                  <a:lnTo>
                    <a:pt x="2186" y="13300"/>
                  </a:lnTo>
                  <a:lnTo>
                    <a:pt x="2186" y="15174"/>
                  </a:lnTo>
                  <a:lnTo>
                    <a:pt x="0" y="17110"/>
                  </a:lnTo>
                  <a:lnTo>
                    <a:pt x="4310" y="18983"/>
                  </a:lnTo>
                  <a:lnTo>
                    <a:pt x="2186" y="30410"/>
                  </a:lnTo>
                  <a:lnTo>
                    <a:pt x="6496" y="30410"/>
                  </a:lnTo>
                  <a:lnTo>
                    <a:pt x="10868" y="32346"/>
                  </a:lnTo>
                  <a:lnTo>
                    <a:pt x="13054" y="32346"/>
                  </a:lnTo>
                  <a:lnTo>
                    <a:pt x="13054" y="34219"/>
                  </a:lnTo>
                  <a:lnTo>
                    <a:pt x="10868" y="34219"/>
                  </a:lnTo>
                  <a:lnTo>
                    <a:pt x="10868" y="36155"/>
                  </a:lnTo>
                  <a:lnTo>
                    <a:pt x="8682" y="38028"/>
                  </a:lnTo>
                  <a:close/>
                </a:path>
              </a:pathLst>
            </a:custGeom>
            <a:noFill/>
            <a:ln w="1561" cap="flat">
              <a:solidFill>
                <a:srgbClr val="FFFFFF"/>
              </a:solidFill>
              <a:prstDash val="solid"/>
              <a:round/>
            </a:ln>
          </p:spPr>
          <p:txBody>
            <a:bodyPr rtlCol="0" anchor="ctr"/>
            <a:lstStyle/>
            <a:p>
              <a:endParaRPr lang="en-US" noProof="0" dirty="0"/>
            </a:p>
          </p:txBody>
        </p:sp>
        <p:sp>
          <p:nvSpPr>
            <p:cNvPr id="4939" name="Serbest Form 4938">
              <a:extLst>
                <a:ext uri="{FF2B5EF4-FFF2-40B4-BE49-F238E27FC236}">
                  <a16:creationId xmlns:a16="http://schemas.microsoft.com/office/drawing/2014/main" id="{EA4955EC-B891-D446-8DF4-42C20ED97FB8}"/>
                </a:ext>
              </a:extLst>
            </p:cNvPr>
            <p:cNvSpPr/>
            <p:nvPr/>
          </p:nvSpPr>
          <p:spPr>
            <a:xfrm>
              <a:off x="6070403" y="1007059"/>
              <a:ext cx="126853" cy="63380"/>
            </a:xfrm>
            <a:custGeom>
              <a:avLst/>
              <a:gdLst>
                <a:gd name="connsiteX0" fmla="*/ 124730 w 126853"/>
                <a:gd name="connsiteY0" fmla="*/ 13176 h 63380"/>
                <a:gd name="connsiteX1" fmla="*/ 116111 w 126853"/>
                <a:gd name="connsiteY1" fmla="*/ 13176 h 63380"/>
                <a:gd name="connsiteX2" fmla="*/ 107491 w 126853"/>
                <a:gd name="connsiteY2" fmla="*/ 2623 h 63380"/>
                <a:gd name="connsiteX3" fmla="*/ 98934 w 126853"/>
                <a:gd name="connsiteY3" fmla="*/ 2623 h 63380"/>
                <a:gd name="connsiteX4" fmla="*/ 96749 w 126853"/>
                <a:gd name="connsiteY4" fmla="*/ 5308 h 63380"/>
                <a:gd name="connsiteX5" fmla="*/ 92501 w 126853"/>
                <a:gd name="connsiteY5" fmla="*/ 7930 h 63380"/>
                <a:gd name="connsiteX6" fmla="*/ 88192 w 126853"/>
                <a:gd name="connsiteY6" fmla="*/ 7930 h 63380"/>
                <a:gd name="connsiteX7" fmla="*/ 86006 w 126853"/>
                <a:gd name="connsiteY7" fmla="*/ 5308 h 63380"/>
                <a:gd name="connsiteX8" fmla="*/ 75263 w 126853"/>
                <a:gd name="connsiteY8" fmla="*/ 5308 h 63380"/>
                <a:gd name="connsiteX9" fmla="*/ 75263 w 126853"/>
                <a:gd name="connsiteY9" fmla="*/ 7930 h 63380"/>
                <a:gd name="connsiteX10" fmla="*/ 73139 w 126853"/>
                <a:gd name="connsiteY10" fmla="*/ 10553 h 63380"/>
                <a:gd name="connsiteX11" fmla="*/ 68829 w 126853"/>
                <a:gd name="connsiteY11" fmla="*/ 10553 h 63380"/>
                <a:gd name="connsiteX12" fmla="*/ 66644 w 126853"/>
                <a:gd name="connsiteY12" fmla="*/ 7930 h 63380"/>
                <a:gd name="connsiteX13" fmla="*/ 66644 w 126853"/>
                <a:gd name="connsiteY13" fmla="*/ 5308 h 63380"/>
                <a:gd name="connsiteX14" fmla="*/ 64520 w 126853"/>
                <a:gd name="connsiteY14" fmla="*/ 5308 h 63380"/>
                <a:gd name="connsiteX15" fmla="*/ 60210 w 126853"/>
                <a:gd name="connsiteY15" fmla="*/ 0 h 63380"/>
                <a:gd name="connsiteX16" fmla="*/ 55900 w 126853"/>
                <a:gd name="connsiteY16" fmla="*/ 0 h 63380"/>
                <a:gd name="connsiteX17" fmla="*/ 51653 w 126853"/>
                <a:gd name="connsiteY17" fmla="*/ 5308 h 63380"/>
                <a:gd name="connsiteX18" fmla="*/ 49467 w 126853"/>
                <a:gd name="connsiteY18" fmla="*/ 5308 h 63380"/>
                <a:gd name="connsiteX19" fmla="*/ 45158 w 126853"/>
                <a:gd name="connsiteY19" fmla="*/ 0 h 63380"/>
                <a:gd name="connsiteX20" fmla="*/ 38724 w 126853"/>
                <a:gd name="connsiteY20" fmla="*/ 5308 h 63380"/>
                <a:gd name="connsiteX21" fmla="*/ 30105 w 126853"/>
                <a:gd name="connsiteY21" fmla="*/ 7930 h 63380"/>
                <a:gd name="connsiteX22" fmla="*/ 30105 w 126853"/>
                <a:gd name="connsiteY22" fmla="*/ 18483 h 63380"/>
                <a:gd name="connsiteX23" fmla="*/ 25795 w 126853"/>
                <a:gd name="connsiteY23" fmla="*/ 21168 h 63380"/>
                <a:gd name="connsiteX24" fmla="*/ 23672 w 126853"/>
                <a:gd name="connsiteY24" fmla="*/ 23791 h 63380"/>
                <a:gd name="connsiteX25" fmla="*/ 19362 w 126853"/>
                <a:gd name="connsiteY25" fmla="*/ 26414 h 63380"/>
                <a:gd name="connsiteX26" fmla="*/ 12929 w 126853"/>
                <a:gd name="connsiteY26" fmla="*/ 26414 h 63380"/>
                <a:gd name="connsiteX27" fmla="*/ 12929 w 126853"/>
                <a:gd name="connsiteY27" fmla="*/ 23791 h 63380"/>
                <a:gd name="connsiteX28" fmla="*/ 10806 w 126853"/>
                <a:gd name="connsiteY28" fmla="*/ 26414 h 63380"/>
                <a:gd name="connsiteX29" fmla="*/ 4310 w 126853"/>
                <a:gd name="connsiteY29" fmla="*/ 26414 h 63380"/>
                <a:gd name="connsiteX30" fmla="*/ 2186 w 126853"/>
                <a:gd name="connsiteY30" fmla="*/ 29036 h 63380"/>
                <a:gd name="connsiteX31" fmla="*/ 0 w 126853"/>
                <a:gd name="connsiteY31" fmla="*/ 39652 h 63380"/>
                <a:gd name="connsiteX32" fmla="*/ 0 w 126853"/>
                <a:gd name="connsiteY32" fmla="*/ 44897 h 63380"/>
                <a:gd name="connsiteX33" fmla="*/ 2186 w 126853"/>
                <a:gd name="connsiteY33" fmla="*/ 44897 h 63380"/>
                <a:gd name="connsiteX34" fmla="*/ 2186 w 126853"/>
                <a:gd name="connsiteY34" fmla="*/ 50205 h 63380"/>
                <a:gd name="connsiteX35" fmla="*/ 4310 w 126853"/>
                <a:gd name="connsiteY35" fmla="*/ 50205 h 63380"/>
                <a:gd name="connsiteX36" fmla="*/ 4310 w 126853"/>
                <a:gd name="connsiteY36" fmla="*/ 55512 h 63380"/>
                <a:gd name="connsiteX37" fmla="*/ 2186 w 126853"/>
                <a:gd name="connsiteY37" fmla="*/ 58135 h 63380"/>
                <a:gd name="connsiteX38" fmla="*/ 6496 w 126853"/>
                <a:gd name="connsiteY38" fmla="*/ 60757 h 63380"/>
                <a:gd name="connsiteX39" fmla="*/ 10806 w 126853"/>
                <a:gd name="connsiteY39" fmla="*/ 52827 h 63380"/>
                <a:gd name="connsiteX40" fmla="*/ 12929 w 126853"/>
                <a:gd name="connsiteY40" fmla="*/ 55512 h 63380"/>
                <a:gd name="connsiteX41" fmla="*/ 15053 w 126853"/>
                <a:gd name="connsiteY41" fmla="*/ 60757 h 63380"/>
                <a:gd name="connsiteX42" fmla="*/ 17239 w 126853"/>
                <a:gd name="connsiteY42" fmla="*/ 63380 h 63380"/>
                <a:gd name="connsiteX43" fmla="*/ 32291 w 126853"/>
                <a:gd name="connsiteY43" fmla="*/ 63380 h 63380"/>
                <a:gd name="connsiteX44" fmla="*/ 38724 w 126853"/>
                <a:gd name="connsiteY44" fmla="*/ 60757 h 63380"/>
                <a:gd name="connsiteX45" fmla="*/ 43034 w 126853"/>
                <a:gd name="connsiteY45" fmla="*/ 60757 h 63380"/>
                <a:gd name="connsiteX46" fmla="*/ 47344 w 126853"/>
                <a:gd name="connsiteY46" fmla="*/ 50205 h 63380"/>
                <a:gd name="connsiteX47" fmla="*/ 60210 w 126853"/>
                <a:gd name="connsiteY47" fmla="*/ 52827 h 63380"/>
                <a:gd name="connsiteX48" fmla="*/ 62396 w 126853"/>
                <a:gd name="connsiteY48" fmla="*/ 47582 h 63380"/>
                <a:gd name="connsiteX49" fmla="*/ 70953 w 126853"/>
                <a:gd name="connsiteY49" fmla="*/ 47582 h 63380"/>
                <a:gd name="connsiteX50" fmla="*/ 75263 w 126853"/>
                <a:gd name="connsiteY50" fmla="*/ 44897 h 63380"/>
                <a:gd name="connsiteX51" fmla="*/ 77449 w 126853"/>
                <a:gd name="connsiteY51" fmla="*/ 44897 h 63380"/>
                <a:gd name="connsiteX52" fmla="*/ 81696 w 126853"/>
                <a:gd name="connsiteY52" fmla="*/ 39652 h 63380"/>
                <a:gd name="connsiteX53" fmla="*/ 83882 w 126853"/>
                <a:gd name="connsiteY53" fmla="*/ 34344 h 63380"/>
                <a:gd name="connsiteX54" fmla="*/ 92501 w 126853"/>
                <a:gd name="connsiteY54" fmla="*/ 34344 h 63380"/>
                <a:gd name="connsiteX55" fmla="*/ 92501 w 126853"/>
                <a:gd name="connsiteY55" fmla="*/ 39652 h 63380"/>
                <a:gd name="connsiteX56" fmla="*/ 98934 w 126853"/>
                <a:gd name="connsiteY56" fmla="*/ 42274 h 63380"/>
                <a:gd name="connsiteX57" fmla="*/ 98934 w 126853"/>
                <a:gd name="connsiteY57" fmla="*/ 34344 h 63380"/>
                <a:gd name="connsiteX58" fmla="*/ 103244 w 126853"/>
                <a:gd name="connsiteY58" fmla="*/ 34344 h 63380"/>
                <a:gd name="connsiteX59" fmla="*/ 103244 w 126853"/>
                <a:gd name="connsiteY59" fmla="*/ 39652 h 63380"/>
                <a:gd name="connsiteX60" fmla="*/ 107491 w 126853"/>
                <a:gd name="connsiteY60" fmla="*/ 39652 h 63380"/>
                <a:gd name="connsiteX61" fmla="*/ 111801 w 126853"/>
                <a:gd name="connsiteY61" fmla="*/ 36967 h 63380"/>
                <a:gd name="connsiteX62" fmla="*/ 120420 w 126853"/>
                <a:gd name="connsiteY62" fmla="*/ 36967 h 63380"/>
                <a:gd name="connsiteX63" fmla="*/ 120420 w 126853"/>
                <a:gd name="connsiteY63" fmla="*/ 39652 h 63380"/>
                <a:gd name="connsiteX64" fmla="*/ 120420 w 126853"/>
                <a:gd name="connsiteY64" fmla="*/ 31721 h 63380"/>
                <a:gd name="connsiteX65" fmla="*/ 122606 w 126853"/>
                <a:gd name="connsiteY65" fmla="*/ 31721 h 63380"/>
                <a:gd name="connsiteX66" fmla="*/ 124730 w 126853"/>
                <a:gd name="connsiteY66" fmla="*/ 29036 h 63380"/>
                <a:gd name="connsiteX67" fmla="*/ 124730 w 126853"/>
                <a:gd name="connsiteY67" fmla="*/ 26414 h 63380"/>
                <a:gd name="connsiteX68" fmla="*/ 126854 w 126853"/>
                <a:gd name="connsiteY68" fmla="*/ 23791 h 63380"/>
                <a:gd name="connsiteX69" fmla="*/ 126854 w 126853"/>
                <a:gd name="connsiteY69" fmla="*/ 13176 h 63380"/>
                <a:gd name="connsiteX70" fmla="*/ 124730 w 126853"/>
                <a:gd name="connsiteY70" fmla="*/ 13176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6853" h="63380">
                  <a:moveTo>
                    <a:pt x="124730" y="13176"/>
                  </a:moveTo>
                  <a:lnTo>
                    <a:pt x="116111" y="13176"/>
                  </a:lnTo>
                  <a:lnTo>
                    <a:pt x="107491" y="2623"/>
                  </a:lnTo>
                  <a:lnTo>
                    <a:pt x="98934" y="2623"/>
                  </a:lnTo>
                  <a:lnTo>
                    <a:pt x="96749" y="5308"/>
                  </a:lnTo>
                  <a:lnTo>
                    <a:pt x="92501" y="7930"/>
                  </a:lnTo>
                  <a:lnTo>
                    <a:pt x="88192" y="7930"/>
                  </a:lnTo>
                  <a:lnTo>
                    <a:pt x="86006" y="5308"/>
                  </a:lnTo>
                  <a:lnTo>
                    <a:pt x="75263" y="5308"/>
                  </a:lnTo>
                  <a:lnTo>
                    <a:pt x="75263" y="7930"/>
                  </a:lnTo>
                  <a:lnTo>
                    <a:pt x="73139" y="10553"/>
                  </a:lnTo>
                  <a:lnTo>
                    <a:pt x="68829" y="10553"/>
                  </a:lnTo>
                  <a:lnTo>
                    <a:pt x="66644" y="7930"/>
                  </a:lnTo>
                  <a:lnTo>
                    <a:pt x="66644" y="5308"/>
                  </a:lnTo>
                  <a:lnTo>
                    <a:pt x="64520" y="5308"/>
                  </a:lnTo>
                  <a:lnTo>
                    <a:pt x="60210" y="0"/>
                  </a:lnTo>
                  <a:lnTo>
                    <a:pt x="55900" y="0"/>
                  </a:lnTo>
                  <a:lnTo>
                    <a:pt x="51653" y="5308"/>
                  </a:lnTo>
                  <a:lnTo>
                    <a:pt x="49467" y="5308"/>
                  </a:lnTo>
                  <a:lnTo>
                    <a:pt x="45158" y="0"/>
                  </a:lnTo>
                  <a:lnTo>
                    <a:pt x="38724" y="5308"/>
                  </a:lnTo>
                  <a:lnTo>
                    <a:pt x="30105" y="7930"/>
                  </a:lnTo>
                  <a:lnTo>
                    <a:pt x="30105" y="18483"/>
                  </a:lnTo>
                  <a:lnTo>
                    <a:pt x="25795" y="21168"/>
                  </a:lnTo>
                  <a:lnTo>
                    <a:pt x="23672" y="23791"/>
                  </a:lnTo>
                  <a:lnTo>
                    <a:pt x="19362" y="26414"/>
                  </a:lnTo>
                  <a:lnTo>
                    <a:pt x="12929" y="26414"/>
                  </a:lnTo>
                  <a:lnTo>
                    <a:pt x="12929" y="23791"/>
                  </a:lnTo>
                  <a:lnTo>
                    <a:pt x="10806" y="26414"/>
                  </a:lnTo>
                  <a:lnTo>
                    <a:pt x="4310" y="26414"/>
                  </a:lnTo>
                  <a:lnTo>
                    <a:pt x="2186" y="29036"/>
                  </a:lnTo>
                  <a:lnTo>
                    <a:pt x="0" y="39652"/>
                  </a:lnTo>
                  <a:lnTo>
                    <a:pt x="0" y="44897"/>
                  </a:lnTo>
                  <a:lnTo>
                    <a:pt x="2186" y="44897"/>
                  </a:lnTo>
                  <a:lnTo>
                    <a:pt x="2186" y="50205"/>
                  </a:lnTo>
                  <a:lnTo>
                    <a:pt x="4310" y="50205"/>
                  </a:lnTo>
                  <a:lnTo>
                    <a:pt x="4310" y="55512"/>
                  </a:lnTo>
                  <a:lnTo>
                    <a:pt x="2186" y="58135"/>
                  </a:lnTo>
                  <a:lnTo>
                    <a:pt x="6496" y="60757"/>
                  </a:lnTo>
                  <a:lnTo>
                    <a:pt x="10806" y="52827"/>
                  </a:lnTo>
                  <a:lnTo>
                    <a:pt x="12929" y="55512"/>
                  </a:lnTo>
                  <a:lnTo>
                    <a:pt x="15053" y="60757"/>
                  </a:lnTo>
                  <a:lnTo>
                    <a:pt x="17239" y="63380"/>
                  </a:lnTo>
                  <a:lnTo>
                    <a:pt x="32291" y="63380"/>
                  </a:lnTo>
                  <a:lnTo>
                    <a:pt x="38724" y="60757"/>
                  </a:lnTo>
                  <a:lnTo>
                    <a:pt x="43034" y="60757"/>
                  </a:lnTo>
                  <a:lnTo>
                    <a:pt x="47344" y="50205"/>
                  </a:lnTo>
                  <a:lnTo>
                    <a:pt x="60210" y="52827"/>
                  </a:lnTo>
                  <a:lnTo>
                    <a:pt x="62396" y="47582"/>
                  </a:lnTo>
                  <a:lnTo>
                    <a:pt x="70953" y="47582"/>
                  </a:lnTo>
                  <a:lnTo>
                    <a:pt x="75263" y="44897"/>
                  </a:lnTo>
                  <a:lnTo>
                    <a:pt x="77449" y="44897"/>
                  </a:lnTo>
                  <a:lnTo>
                    <a:pt x="81696" y="39652"/>
                  </a:lnTo>
                  <a:lnTo>
                    <a:pt x="83882" y="34344"/>
                  </a:lnTo>
                  <a:lnTo>
                    <a:pt x="92501" y="34344"/>
                  </a:lnTo>
                  <a:lnTo>
                    <a:pt x="92501" y="39652"/>
                  </a:lnTo>
                  <a:lnTo>
                    <a:pt x="98934" y="42274"/>
                  </a:lnTo>
                  <a:lnTo>
                    <a:pt x="98934" y="34344"/>
                  </a:lnTo>
                  <a:lnTo>
                    <a:pt x="103244" y="34344"/>
                  </a:lnTo>
                  <a:lnTo>
                    <a:pt x="103244" y="39652"/>
                  </a:lnTo>
                  <a:lnTo>
                    <a:pt x="107491" y="39652"/>
                  </a:lnTo>
                  <a:lnTo>
                    <a:pt x="111801" y="36967"/>
                  </a:lnTo>
                  <a:lnTo>
                    <a:pt x="120420" y="36967"/>
                  </a:lnTo>
                  <a:lnTo>
                    <a:pt x="120420" y="39652"/>
                  </a:lnTo>
                  <a:lnTo>
                    <a:pt x="120420" y="31721"/>
                  </a:lnTo>
                  <a:lnTo>
                    <a:pt x="122606" y="31721"/>
                  </a:lnTo>
                  <a:lnTo>
                    <a:pt x="124730" y="29036"/>
                  </a:lnTo>
                  <a:lnTo>
                    <a:pt x="124730" y="26414"/>
                  </a:lnTo>
                  <a:lnTo>
                    <a:pt x="126854" y="23791"/>
                  </a:lnTo>
                  <a:lnTo>
                    <a:pt x="126854" y="13176"/>
                  </a:lnTo>
                  <a:lnTo>
                    <a:pt x="124730" y="13176"/>
                  </a:lnTo>
                  <a:close/>
                </a:path>
              </a:pathLst>
            </a:custGeom>
            <a:solidFill>
              <a:srgbClr val="FF0000"/>
            </a:solidFill>
            <a:ln w="6245" cap="flat">
              <a:noFill/>
              <a:prstDash val="solid"/>
              <a:miter/>
            </a:ln>
          </p:spPr>
          <p:txBody>
            <a:bodyPr rtlCol="0" anchor="ctr"/>
            <a:lstStyle/>
            <a:p>
              <a:endParaRPr lang="en-US" noProof="0" dirty="0"/>
            </a:p>
          </p:txBody>
        </p:sp>
        <p:sp>
          <p:nvSpPr>
            <p:cNvPr id="4940" name="Serbest Form 4939">
              <a:extLst>
                <a:ext uri="{FF2B5EF4-FFF2-40B4-BE49-F238E27FC236}">
                  <a16:creationId xmlns:a16="http://schemas.microsoft.com/office/drawing/2014/main" id="{55765772-71F3-1749-83F6-62509893029C}"/>
                </a:ext>
              </a:extLst>
            </p:cNvPr>
            <p:cNvSpPr/>
            <p:nvPr/>
          </p:nvSpPr>
          <p:spPr>
            <a:xfrm>
              <a:off x="6070403" y="1007059"/>
              <a:ext cx="126853" cy="63380"/>
            </a:xfrm>
            <a:custGeom>
              <a:avLst/>
              <a:gdLst>
                <a:gd name="connsiteX0" fmla="*/ 124730 w 126853"/>
                <a:gd name="connsiteY0" fmla="*/ 13176 h 63380"/>
                <a:gd name="connsiteX1" fmla="*/ 116111 w 126853"/>
                <a:gd name="connsiteY1" fmla="*/ 13176 h 63380"/>
                <a:gd name="connsiteX2" fmla="*/ 107491 w 126853"/>
                <a:gd name="connsiteY2" fmla="*/ 2623 h 63380"/>
                <a:gd name="connsiteX3" fmla="*/ 98934 w 126853"/>
                <a:gd name="connsiteY3" fmla="*/ 2623 h 63380"/>
                <a:gd name="connsiteX4" fmla="*/ 96749 w 126853"/>
                <a:gd name="connsiteY4" fmla="*/ 5308 h 63380"/>
                <a:gd name="connsiteX5" fmla="*/ 92501 w 126853"/>
                <a:gd name="connsiteY5" fmla="*/ 7930 h 63380"/>
                <a:gd name="connsiteX6" fmla="*/ 88192 w 126853"/>
                <a:gd name="connsiteY6" fmla="*/ 7930 h 63380"/>
                <a:gd name="connsiteX7" fmla="*/ 86006 w 126853"/>
                <a:gd name="connsiteY7" fmla="*/ 5308 h 63380"/>
                <a:gd name="connsiteX8" fmla="*/ 75263 w 126853"/>
                <a:gd name="connsiteY8" fmla="*/ 5308 h 63380"/>
                <a:gd name="connsiteX9" fmla="*/ 75263 w 126853"/>
                <a:gd name="connsiteY9" fmla="*/ 7930 h 63380"/>
                <a:gd name="connsiteX10" fmla="*/ 73139 w 126853"/>
                <a:gd name="connsiteY10" fmla="*/ 10553 h 63380"/>
                <a:gd name="connsiteX11" fmla="*/ 68829 w 126853"/>
                <a:gd name="connsiteY11" fmla="*/ 10553 h 63380"/>
                <a:gd name="connsiteX12" fmla="*/ 66644 w 126853"/>
                <a:gd name="connsiteY12" fmla="*/ 7930 h 63380"/>
                <a:gd name="connsiteX13" fmla="*/ 66644 w 126853"/>
                <a:gd name="connsiteY13" fmla="*/ 5308 h 63380"/>
                <a:gd name="connsiteX14" fmla="*/ 64520 w 126853"/>
                <a:gd name="connsiteY14" fmla="*/ 5308 h 63380"/>
                <a:gd name="connsiteX15" fmla="*/ 60210 w 126853"/>
                <a:gd name="connsiteY15" fmla="*/ 0 h 63380"/>
                <a:gd name="connsiteX16" fmla="*/ 55900 w 126853"/>
                <a:gd name="connsiteY16" fmla="*/ 0 h 63380"/>
                <a:gd name="connsiteX17" fmla="*/ 51653 w 126853"/>
                <a:gd name="connsiteY17" fmla="*/ 5308 h 63380"/>
                <a:gd name="connsiteX18" fmla="*/ 49467 w 126853"/>
                <a:gd name="connsiteY18" fmla="*/ 5308 h 63380"/>
                <a:gd name="connsiteX19" fmla="*/ 45158 w 126853"/>
                <a:gd name="connsiteY19" fmla="*/ 0 h 63380"/>
                <a:gd name="connsiteX20" fmla="*/ 38724 w 126853"/>
                <a:gd name="connsiteY20" fmla="*/ 5308 h 63380"/>
                <a:gd name="connsiteX21" fmla="*/ 30105 w 126853"/>
                <a:gd name="connsiteY21" fmla="*/ 7930 h 63380"/>
                <a:gd name="connsiteX22" fmla="*/ 30105 w 126853"/>
                <a:gd name="connsiteY22" fmla="*/ 18483 h 63380"/>
                <a:gd name="connsiteX23" fmla="*/ 25795 w 126853"/>
                <a:gd name="connsiteY23" fmla="*/ 21168 h 63380"/>
                <a:gd name="connsiteX24" fmla="*/ 23672 w 126853"/>
                <a:gd name="connsiteY24" fmla="*/ 23791 h 63380"/>
                <a:gd name="connsiteX25" fmla="*/ 19362 w 126853"/>
                <a:gd name="connsiteY25" fmla="*/ 26414 h 63380"/>
                <a:gd name="connsiteX26" fmla="*/ 12929 w 126853"/>
                <a:gd name="connsiteY26" fmla="*/ 26414 h 63380"/>
                <a:gd name="connsiteX27" fmla="*/ 12929 w 126853"/>
                <a:gd name="connsiteY27" fmla="*/ 23791 h 63380"/>
                <a:gd name="connsiteX28" fmla="*/ 10806 w 126853"/>
                <a:gd name="connsiteY28" fmla="*/ 26414 h 63380"/>
                <a:gd name="connsiteX29" fmla="*/ 4310 w 126853"/>
                <a:gd name="connsiteY29" fmla="*/ 26414 h 63380"/>
                <a:gd name="connsiteX30" fmla="*/ 2186 w 126853"/>
                <a:gd name="connsiteY30" fmla="*/ 29036 h 63380"/>
                <a:gd name="connsiteX31" fmla="*/ 0 w 126853"/>
                <a:gd name="connsiteY31" fmla="*/ 39652 h 63380"/>
                <a:gd name="connsiteX32" fmla="*/ 0 w 126853"/>
                <a:gd name="connsiteY32" fmla="*/ 44897 h 63380"/>
                <a:gd name="connsiteX33" fmla="*/ 2186 w 126853"/>
                <a:gd name="connsiteY33" fmla="*/ 44897 h 63380"/>
                <a:gd name="connsiteX34" fmla="*/ 2186 w 126853"/>
                <a:gd name="connsiteY34" fmla="*/ 50205 h 63380"/>
                <a:gd name="connsiteX35" fmla="*/ 4310 w 126853"/>
                <a:gd name="connsiteY35" fmla="*/ 50205 h 63380"/>
                <a:gd name="connsiteX36" fmla="*/ 4310 w 126853"/>
                <a:gd name="connsiteY36" fmla="*/ 55512 h 63380"/>
                <a:gd name="connsiteX37" fmla="*/ 2186 w 126853"/>
                <a:gd name="connsiteY37" fmla="*/ 58135 h 63380"/>
                <a:gd name="connsiteX38" fmla="*/ 6496 w 126853"/>
                <a:gd name="connsiteY38" fmla="*/ 60757 h 63380"/>
                <a:gd name="connsiteX39" fmla="*/ 10806 w 126853"/>
                <a:gd name="connsiteY39" fmla="*/ 52827 h 63380"/>
                <a:gd name="connsiteX40" fmla="*/ 12929 w 126853"/>
                <a:gd name="connsiteY40" fmla="*/ 55512 h 63380"/>
                <a:gd name="connsiteX41" fmla="*/ 15053 w 126853"/>
                <a:gd name="connsiteY41" fmla="*/ 60757 h 63380"/>
                <a:gd name="connsiteX42" fmla="*/ 17239 w 126853"/>
                <a:gd name="connsiteY42" fmla="*/ 63380 h 63380"/>
                <a:gd name="connsiteX43" fmla="*/ 32291 w 126853"/>
                <a:gd name="connsiteY43" fmla="*/ 63380 h 63380"/>
                <a:gd name="connsiteX44" fmla="*/ 38724 w 126853"/>
                <a:gd name="connsiteY44" fmla="*/ 60757 h 63380"/>
                <a:gd name="connsiteX45" fmla="*/ 43034 w 126853"/>
                <a:gd name="connsiteY45" fmla="*/ 60757 h 63380"/>
                <a:gd name="connsiteX46" fmla="*/ 47344 w 126853"/>
                <a:gd name="connsiteY46" fmla="*/ 50205 h 63380"/>
                <a:gd name="connsiteX47" fmla="*/ 60210 w 126853"/>
                <a:gd name="connsiteY47" fmla="*/ 52827 h 63380"/>
                <a:gd name="connsiteX48" fmla="*/ 62396 w 126853"/>
                <a:gd name="connsiteY48" fmla="*/ 47582 h 63380"/>
                <a:gd name="connsiteX49" fmla="*/ 70953 w 126853"/>
                <a:gd name="connsiteY49" fmla="*/ 47582 h 63380"/>
                <a:gd name="connsiteX50" fmla="*/ 75263 w 126853"/>
                <a:gd name="connsiteY50" fmla="*/ 44897 h 63380"/>
                <a:gd name="connsiteX51" fmla="*/ 77449 w 126853"/>
                <a:gd name="connsiteY51" fmla="*/ 44897 h 63380"/>
                <a:gd name="connsiteX52" fmla="*/ 81696 w 126853"/>
                <a:gd name="connsiteY52" fmla="*/ 39652 h 63380"/>
                <a:gd name="connsiteX53" fmla="*/ 83882 w 126853"/>
                <a:gd name="connsiteY53" fmla="*/ 34344 h 63380"/>
                <a:gd name="connsiteX54" fmla="*/ 92501 w 126853"/>
                <a:gd name="connsiteY54" fmla="*/ 34344 h 63380"/>
                <a:gd name="connsiteX55" fmla="*/ 92501 w 126853"/>
                <a:gd name="connsiteY55" fmla="*/ 39652 h 63380"/>
                <a:gd name="connsiteX56" fmla="*/ 98934 w 126853"/>
                <a:gd name="connsiteY56" fmla="*/ 42274 h 63380"/>
                <a:gd name="connsiteX57" fmla="*/ 98934 w 126853"/>
                <a:gd name="connsiteY57" fmla="*/ 34344 h 63380"/>
                <a:gd name="connsiteX58" fmla="*/ 103244 w 126853"/>
                <a:gd name="connsiteY58" fmla="*/ 34344 h 63380"/>
                <a:gd name="connsiteX59" fmla="*/ 103244 w 126853"/>
                <a:gd name="connsiteY59" fmla="*/ 39652 h 63380"/>
                <a:gd name="connsiteX60" fmla="*/ 107491 w 126853"/>
                <a:gd name="connsiteY60" fmla="*/ 39652 h 63380"/>
                <a:gd name="connsiteX61" fmla="*/ 111801 w 126853"/>
                <a:gd name="connsiteY61" fmla="*/ 36967 h 63380"/>
                <a:gd name="connsiteX62" fmla="*/ 120420 w 126853"/>
                <a:gd name="connsiteY62" fmla="*/ 36967 h 63380"/>
                <a:gd name="connsiteX63" fmla="*/ 120420 w 126853"/>
                <a:gd name="connsiteY63" fmla="*/ 39652 h 63380"/>
                <a:gd name="connsiteX64" fmla="*/ 120420 w 126853"/>
                <a:gd name="connsiteY64" fmla="*/ 31721 h 63380"/>
                <a:gd name="connsiteX65" fmla="*/ 122606 w 126853"/>
                <a:gd name="connsiteY65" fmla="*/ 31721 h 63380"/>
                <a:gd name="connsiteX66" fmla="*/ 124730 w 126853"/>
                <a:gd name="connsiteY66" fmla="*/ 29036 h 63380"/>
                <a:gd name="connsiteX67" fmla="*/ 124730 w 126853"/>
                <a:gd name="connsiteY67" fmla="*/ 26414 h 63380"/>
                <a:gd name="connsiteX68" fmla="*/ 126854 w 126853"/>
                <a:gd name="connsiteY68" fmla="*/ 23791 h 63380"/>
                <a:gd name="connsiteX69" fmla="*/ 126854 w 126853"/>
                <a:gd name="connsiteY69" fmla="*/ 13176 h 63380"/>
                <a:gd name="connsiteX70" fmla="*/ 124730 w 126853"/>
                <a:gd name="connsiteY70" fmla="*/ 13176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6853" h="63380">
                  <a:moveTo>
                    <a:pt x="124730" y="13176"/>
                  </a:moveTo>
                  <a:lnTo>
                    <a:pt x="116111" y="13176"/>
                  </a:lnTo>
                  <a:lnTo>
                    <a:pt x="107491" y="2623"/>
                  </a:lnTo>
                  <a:lnTo>
                    <a:pt x="98934" y="2623"/>
                  </a:lnTo>
                  <a:lnTo>
                    <a:pt x="96749" y="5308"/>
                  </a:lnTo>
                  <a:lnTo>
                    <a:pt x="92501" y="7930"/>
                  </a:lnTo>
                  <a:lnTo>
                    <a:pt x="88192" y="7930"/>
                  </a:lnTo>
                  <a:lnTo>
                    <a:pt x="86006" y="5308"/>
                  </a:lnTo>
                  <a:lnTo>
                    <a:pt x="75263" y="5308"/>
                  </a:lnTo>
                  <a:lnTo>
                    <a:pt x="75263" y="7930"/>
                  </a:lnTo>
                  <a:lnTo>
                    <a:pt x="73139" y="10553"/>
                  </a:lnTo>
                  <a:lnTo>
                    <a:pt x="68829" y="10553"/>
                  </a:lnTo>
                  <a:lnTo>
                    <a:pt x="66644" y="7930"/>
                  </a:lnTo>
                  <a:lnTo>
                    <a:pt x="66644" y="5308"/>
                  </a:lnTo>
                  <a:lnTo>
                    <a:pt x="64520" y="5308"/>
                  </a:lnTo>
                  <a:lnTo>
                    <a:pt x="60210" y="0"/>
                  </a:lnTo>
                  <a:lnTo>
                    <a:pt x="55900" y="0"/>
                  </a:lnTo>
                  <a:lnTo>
                    <a:pt x="51653" y="5308"/>
                  </a:lnTo>
                  <a:lnTo>
                    <a:pt x="49467" y="5308"/>
                  </a:lnTo>
                  <a:lnTo>
                    <a:pt x="45158" y="0"/>
                  </a:lnTo>
                  <a:lnTo>
                    <a:pt x="38724" y="5308"/>
                  </a:lnTo>
                  <a:lnTo>
                    <a:pt x="30105" y="7930"/>
                  </a:lnTo>
                  <a:lnTo>
                    <a:pt x="30105" y="18483"/>
                  </a:lnTo>
                  <a:lnTo>
                    <a:pt x="25795" y="21168"/>
                  </a:lnTo>
                  <a:lnTo>
                    <a:pt x="23672" y="23791"/>
                  </a:lnTo>
                  <a:lnTo>
                    <a:pt x="19362" y="26414"/>
                  </a:lnTo>
                  <a:lnTo>
                    <a:pt x="12929" y="26414"/>
                  </a:lnTo>
                  <a:lnTo>
                    <a:pt x="12929" y="23791"/>
                  </a:lnTo>
                  <a:lnTo>
                    <a:pt x="10806" y="26414"/>
                  </a:lnTo>
                  <a:lnTo>
                    <a:pt x="4310" y="26414"/>
                  </a:lnTo>
                  <a:lnTo>
                    <a:pt x="2186" y="29036"/>
                  </a:lnTo>
                  <a:lnTo>
                    <a:pt x="0" y="39652"/>
                  </a:lnTo>
                  <a:lnTo>
                    <a:pt x="0" y="44897"/>
                  </a:lnTo>
                  <a:lnTo>
                    <a:pt x="2186" y="44897"/>
                  </a:lnTo>
                  <a:lnTo>
                    <a:pt x="2186" y="50205"/>
                  </a:lnTo>
                  <a:lnTo>
                    <a:pt x="4310" y="50205"/>
                  </a:lnTo>
                  <a:lnTo>
                    <a:pt x="4310" y="55512"/>
                  </a:lnTo>
                  <a:lnTo>
                    <a:pt x="2186" y="58135"/>
                  </a:lnTo>
                  <a:lnTo>
                    <a:pt x="6496" y="60757"/>
                  </a:lnTo>
                  <a:lnTo>
                    <a:pt x="10806" y="52827"/>
                  </a:lnTo>
                  <a:lnTo>
                    <a:pt x="12929" y="55512"/>
                  </a:lnTo>
                  <a:lnTo>
                    <a:pt x="15053" y="60757"/>
                  </a:lnTo>
                  <a:lnTo>
                    <a:pt x="17239" y="63380"/>
                  </a:lnTo>
                  <a:lnTo>
                    <a:pt x="32291" y="63380"/>
                  </a:lnTo>
                  <a:lnTo>
                    <a:pt x="38724" y="60757"/>
                  </a:lnTo>
                  <a:lnTo>
                    <a:pt x="43034" y="60757"/>
                  </a:lnTo>
                  <a:lnTo>
                    <a:pt x="47344" y="50205"/>
                  </a:lnTo>
                  <a:lnTo>
                    <a:pt x="60210" y="52827"/>
                  </a:lnTo>
                  <a:lnTo>
                    <a:pt x="62396" y="47582"/>
                  </a:lnTo>
                  <a:lnTo>
                    <a:pt x="70953" y="47582"/>
                  </a:lnTo>
                  <a:lnTo>
                    <a:pt x="75263" y="44897"/>
                  </a:lnTo>
                  <a:lnTo>
                    <a:pt x="77449" y="44897"/>
                  </a:lnTo>
                  <a:lnTo>
                    <a:pt x="81696" y="39652"/>
                  </a:lnTo>
                  <a:lnTo>
                    <a:pt x="83882" y="34344"/>
                  </a:lnTo>
                  <a:lnTo>
                    <a:pt x="92501" y="34344"/>
                  </a:lnTo>
                  <a:lnTo>
                    <a:pt x="92501" y="39652"/>
                  </a:lnTo>
                  <a:lnTo>
                    <a:pt x="98934" y="42274"/>
                  </a:lnTo>
                  <a:lnTo>
                    <a:pt x="98934" y="34344"/>
                  </a:lnTo>
                  <a:lnTo>
                    <a:pt x="103244" y="34344"/>
                  </a:lnTo>
                  <a:lnTo>
                    <a:pt x="103244" y="39652"/>
                  </a:lnTo>
                  <a:lnTo>
                    <a:pt x="107491" y="39652"/>
                  </a:lnTo>
                  <a:lnTo>
                    <a:pt x="111801" y="36967"/>
                  </a:lnTo>
                  <a:lnTo>
                    <a:pt x="120420" y="36967"/>
                  </a:lnTo>
                  <a:lnTo>
                    <a:pt x="120420" y="39652"/>
                  </a:lnTo>
                  <a:lnTo>
                    <a:pt x="120420" y="31721"/>
                  </a:lnTo>
                  <a:lnTo>
                    <a:pt x="122606" y="31721"/>
                  </a:lnTo>
                  <a:lnTo>
                    <a:pt x="124730" y="29036"/>
                  </a:lnTo>
                  <a:lnTo>
                    <a:pt x="124730" y="26414"/>
                  </a:lnTo>
                  <a:lnTo>
                    <a:pt x="126854" y="23791"/>
                  </a:lnTo>
                  <a:lnTo>
                    <a:pt x="126854" y="13176"/>
                  </a:lnTo>
                  <a:lnTo>
                    <a:pt x="124730" y="13176"/>
                  </a:lnTo>
                  <a:close/>
                </a:path>
              </a:pathLst>
            </a:custGeom>
            <a:noFill/>
            <a:ln w="1561" cap="flat">
              <a:solidFill>
                <a:srgbClr val="FFFFFF"/>
              </a:solidFill>
              <a:prstDash val="solid"/>
              <a:round/>
            </a:ln>
          </p:spPr>
          <p:txBody>
            <a:bodyPr rtlCol="0" anchor="ctr"/>
            <a:lstStyle/>
            <a:p>
              <a:endParaRPr lang="en-US" noProof="0" dirty="0"/>
            </a:p>
          </p:txBody>
        </p:sp>
        <p:sp>
          <p:nvSpPr>
            <p:cNvPr id="4941" name="Serbest Form 4940">
              <a:extLst>
                <a:ext uri="{FF2B5EF4-FFF2-40B4-BE49-F238E27FC236}">
                  <a16:creationId xmlns:a16="http://schemas.microsoft.com/office/drawing/2014/main" id="{C3387EBF-4B4F-E044-A284-0A7CEB917297}"/>
                </a:ext>
              </a:extLst>
            </p:cNvPr>
            <p:cNvSpPr/>
            <p:nvPr/>
          </p:nvSpPr>
          <p:spPr>
            <a:xfrm>
              <a:off x="5334704" y="2237257"/>
              <a:ext cx="76074" cy="101408"/>
            </a:xfrm>
            <a:custGeom>
              <a:avLst/>
              <a:gdLst>
                <a:gd name="connsiteX0" fmla="*/ 67393 w 76074"/>
                <a:gd name="connsiteY0" fmla="*/ 67626 h 101408"/>
                <a:gd name="connsiteX1" fmla="*/ 67393 w 76074"/>
                <a:gd name="connsiteY1" fmla="*/ 60882 h 101408"/>
                <a:gd name="connsiteX2" fmla="*/ 76074 w 76074"/>
                <a:gd name="connsiteY2" fmla="*/ 58572 h 101408"/>
                <a:gd name="connsiteX3" fmla="*/ 73889 w 76074"/>
                <a:gd name="connsiteY3" fmla="*/ 49580 h 101408"/>
                <a:gd name="connsiteX4" fmla="*/ 63021 w 76074"/>
                <a:gd name="connsiteY4" fmla="*/ 54076 h 101408"/>
                <a:gd name="connsiteX5" fmla="*/ 65207 w 76074"/>
                <a:gd name="connsiteY5" fmla="*/ 47332 h 101408"/>
                <a:gd name="connsiteX6" fmla="*/ 67393 w 76074"/>
                <a:gd name="connsiteY6" fmla="*/ 45084 h 101408"/>
                <a:gd name="connsiteX7" fmla="*/ 69579 w 76074"/>
                <a:gd name="connsiteY7" fmla="*/ 40588 h 101408"/>
                <a:gd name="connsiteX8" fmla="*/ 69579 w 76074"/>
                <a:gd name="connsiteY8" fmla="*/ 33782 h 101408"/>
                <a:gd name="connsiteX9" fmla="*/ 65207 w 76074"/>
                <a:gd name="connsiteY9" fmla="*/ 29286 h 101408"/>
                <a:gd name="connsiteX10" fmla="*/ 65207 w 76074"/>
                <a:gd name="connsiteY10" fmla="*/ 22542 h 101408"/>
                <a:gd name="connsiteX11" fmla="*/ 49967 w 76074"/>
                <a:gd name="connsiteY11" fmla="*/ 0 h 101408"/>
                <a:gd name="connsiteX12" fmla="*/ 36975 w 76074"/>
                <a:gd name="connsiteY12" fmla="*/ 0 h 101408"/>
                <a:gd name="connsiteX13" fmla="*/ 34789 w 76074"/>
                <a:gd name="connsiteY13" fmla="*/ 6744 h 101408"/>
                <a:gd name="connsiteX14" fmla="*/ 21735 w 76074"/>
                <a:gd name="connsiteY14" fmla="*/ 6744 h 101408"/>
                <a:gd name="connsiteX15" fmla="*/ 21735 w 76074"/>
                <a:gd name="connsiteY15" fmla="*/ 8992 h 101408"/>
                <a:gd name="connsiteX16" fmla="*/ 19550 w 76074"/>
                <a:gd name="connsiteY16" fmla="*/ 11240 h 101408"/>
                <a:gd name="connsiteX17" fmla="*/ 17364 w 76074"/>
                <a:gd name="connsiteY17" fmla="*/ 15736 h 101408"/>
                <a:gd name="connsiteX18" fmla="*/ 12991 w 76074"/>
                <a:gd name="connsiteY18" fmla="*/ 20294 h 101408"/>
                <a:gd name="connsiteX19" fmla="*/ 10868 w 76074"/>
                <a:gd name="connsiteY19" fmla="*/ 24790 h 101408"/>
                <a:gd name="connsiteX20" fmla="*/ 6496 w 76074"/>
                <a:gd name="connsiteY20" fmla="*/ 27038 h 101408"/>
                <a:gd name="connsiteX21" fmla="*/ 4310 w 76074"/>
                <a:gd name="connsiteY21" fmla="*/ 29286 h 101408"/>
                <a:gd name="connsiteX22" fmla="*/ 0 w 76074"/>
                <a:gd name="connsiteY22" fmla="*/ 31534 h 101408"/>
                <a:gd name="connsiteX23" fmla="*/ 4310 w 76074"/>
                <a:gd name="connsiteY23" fmla="*/ 36030 h 101408"/>
                <a:gd name="connsiteX24" fmla="*/ 2124 w 76074"/>
                <a:gd name="connsiteY24" fmla="*/ 38278 h 101408"/>
                <a:gd name="connsiteX25" fmla="*/ 0 w 76074"/>
                <a:gd name="connsiteY25" fmla="*/ 42836 h 101408"/>
                <a:gd name="connsiteX26" fmla="*/ 0 w 76074"/>
                <a:gd name="connsiteY26" fmla="*/ 49580 h 101408"/>
                <a:gd name="connsiteX27" fmla="*/ 2124 w 76074"/>
                <a:gd name="connsiteY27" fmla="*/ 51828 h 101408"/>
                <a:gd name="connsiteX28" fmla="*/ 6496 w 76074"/>
                <a:gd name="connsiteY28" fmla="*/ 54076 h 101408"/>
                <a:gd name="connsiteX29" fmla="*/ 8682 w 76074"/>
                <a:gd name="connsiteY29" fmla="*/ 56324 h 101408"/>
                <a:gd name="connsiteX30" fmla="*/ 6496 w 76074"/>
                <a:gd name="connsiteY30" fmla="*/ 67626 h 101408"/>
                <a:gd name="connsiteX31" fmla="*/ 15177 w 76074"/>
                <a:gd name="connsiteY31" fmla="*/ 74370 h 101408"/>
                <a:gd name="connsiteX32" fmla="*/ 15177 w 76074"/>
                <a:gd name="connsiteY32" fmla="*/ 76618 h 101408"/>
                <a:gd name="connsiteX33" fmla="*/ 17364 w 76074"/>
                <a:gd name="connsiteY33" fmla="*/ 78866 h 101408"/>
                <a:gd name="connsiteX34" fmla="*/ 19550 w 76074"/>
                <a:gd name="connsiteY34" fmla="*/ 83425 h 101408"/>
                <a:gd name="connsiteX35" fmla="*/ 28231 w 76074"/>
                <a:gd name="connsiteY35" fmla="*/ 87920 h 101408"/>
                <a:gd name="connsiteX36" fmla="*/ 34789 w 76074"/>
                <a:gd name="connsiteY36" fmla="*/ 87920 h 101408"/>
                <a:gd name="connsiteX37" fmla="*/ 45657 w 76074"/>
                <a:gd name="connsiteY37" fmla="*/ 101408 h 101408"/>
                <a:gd name="connsiteX38" fmla="*/ 45657 w 76074"/>
                <a:gd name="connsiteY38" fmla="*/ 87920 h 101408"/>
                <a:gd name="connsiteX39" fmla="*/ 52153 w 76074"/>
                <a:gd name="connsiteY39" fmla="*/ 81114 h 101408"/>
                <a:gd name="connsiteX40" fmla="*/ 56525 w 76074"/>
                <a:gd name="connsiteY40" fmla="*/ 78866 h 101408"/>
                <a:gd name="connsiteX41" fmla="*/ 60835 w 76074"/>
                <a:gd name="connsiteY41" fmla="*/ 74370 h 101408"/>
                <a:gd name="connsiteX42" fmla="*/ 65207 w 76074"/>
                <a:gd name="connsiteY42" fmla="*/ 72122 h 101408"/>
                <a:gd name="connsiteX43" fmla="*/ 67393 w 76074"/>
                <a:gd name="connsiteY43" fmla="*/ 67626 h 10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074" h="101408">
                  <a:moveTo>
                    <a:pt x="67393" y="67626"/>
                  </a:moveTo>
                  <a:lnTo>
                    <a:pt x="67393" y="60882"/>
                  </a:lnTo>
                  <a:lnTo>
                    <a:pt x="76074" y="58572"/>
                  </a:lnTo>
                  <a:lnTo>
                    <a:pt x="73889" y="49580"/>
                  </a:lnTo>
                  <a:lnTo>
                    <a:pt x="63021" y="54076"/>
                  </a:lnTo>
                  <a:lnTo>
                    <a:pt x="65207" y="47332"/>
                  </a:lnTo>
                  <a:lnTo>
                    <a:pt x="67393" y="45084"/>
                  </a:lnTo>
                  <a:lnTo>
                    <a:pt x="69579" y="40588"/>
                  </a:lnTo>
                  <a:lnTo>
                    <a:pt x="69579" y="33782"/>
                  </a:lnTo>
                  <a:lnTo>
                    <a:pt x="65207" y="29286"/>
                  </a:lnTo>
                  <a:lnTo>
                    <a:pt x="65207" y="22542"/>
                  </a:lnTo>
                  <a:lnTo>
                    <a:pt x="49967" y="0"/>
                  </a:lnTo>
                  <a:lnTo>
                    <a:pt x="36975" y="0"/>
                  </a:lnTo>
                  <a:lnTo>
                    <a:pt x="34789" y="6744"/>
                  </a:lnTo>
                  <a:lnTo>
                    <a:pt x="21735" y="6744"/>
                  </a:lnTo>
                  <a:lnTo>
                    <a:pt x="21735" y="8992"/>
                  </a:lnTo>
                  <a:lnTo>
                    <a:pt x="19550" y="11240"/>
                  </a:lnTo>
                  <a:lnTo>
                    <a:pt x="17364" y="15736"/>
                  </a:lnTo>
                  <a:lnTo>
                    <a:pt x="12991" y="20294"/>
                  </a:lnTo>
                  <a:lnTo>
                    <a:pt x="10868" y="24790"/>
                  </a:lnTo>
                  <a:lnTo>
                    <a:pt x="6496" y="27038"/>
                  </a:lnTo>
                  <a:lnTo>
                    <a:pt x="4310" y="29286"/>
                  </a:lnTo>
                  <a:lnTo>
                    <a:pt x="0" y="31534"/>
                  </a:lnTo>
                  <a:lnTo>
                    <a:pt x="4310" y="36030"/>
                  </a:lnTo>
                  <a:lnTo>
                    <a:pt x="2124" y="38278"/>
                  </a:lnTo>
                  <a:lnTo>
                    <a:pt x="0" y="42836"/>
                  </a:lnTo>
                  <a:lnTo>
                    <a:pt x="0" y="49580"/>
                  </a:lnTo>
                  <a:lnTo>
                    <a:pt x="2124" y="51828"/>
                  </a:lnTo>
                  <a:lnTo>
                    <a:pt x="6496" y="54076"/>
                  </a:lnTo>
                  <a:lnTo>
                    <a:pt x="8682" y="56324"/>
                  </a:lnTo>
                  <a:lnTo>
                    <a:pt x="6496" y="67626"/>
                  </a:lnTo>
                  <a:lnTo>
                    <a:pt x="15177" y="74370"/>
                  </a:lnTo>
                  <a:lnTo>
                    <a:pt x="15177" y="76618"/>
                  </a:lnTo>
                  <a:lnTo>
                    <a:pt x="17364" y="78866"/>
                  </a:lnTo>
                  <a:lnTo>
                    <a:pt x="19550" y="83425"/>
                  </a:lnTo>
                  <a:lnTo>
                    <a:pt x="28231" y="87920"/>
                  </a:lnTo>
                  <a:lnTo>
                    <a:pt x="34789" y="87920"/>
                  </a:lnTo>
                  <a:lnTo>
                    <a:pt x="45657" y="101408"/>
                  </a:lnTo>
                  <a:lnTo>
                    <a:pt x="45657" y="87920"/>
                  </a:lnTo>
                  <a:lnTo>
                    <a:pt x="52153" y="81114"/>
                  </a:lnTo>
                  <a:lnTo>
                    <a:pt x="56525" y="78866"/>
                  </a:lnTo>
                  <a:lnTo>
                    <a:pt x="60835" y="74370"/>
                  </a:lnTo>
                  <a:lnTo>
                    <a:pt x="65207" y="72122"/>
                  </a:lnTo>
                  <a:lnTo>
                    <a:pt x="67393" y="67626"/>
                  </a:lnTo>
                  <a:close/>
                </a:path>
              </a:pathLst>
            </a:custGeom>
            <a:solidFill>
              <a:srgbClr val="A6A6A6"/>
            </a:solidFill>
            <a:ln w="6245" cap="flat">
              <a:noFill/>
              <a:prstDash val="solid"/>
              <a:miter/>
            </a:ln>
          </p:spPr>
          <p:txBody>
            <a:bodyPr rtlCol="0" anchor="ctr"/>
            <a:lstStyle/>
            <a:p>
              <a:endParaRPr lang="en-US" noProof="0" dirty="0"/>
            </a:p>
          </p:txBody>
        </p:sp>
        <p:sp>
          <p:nvSpPr>
            <p:cNvPr id="4942" name="Serbest Form 4941">
              <a:extLst>
                <a:ext uri="{FF2B5EF4-FFF2-40B4-BE49-F238E27FC236}">
                  <a16:creationId xmlns:a16="http://schemas.microsoft.com/office/drawing/2014/main" id="{B7D311C4-4BCA-644B-9462-F8B3267CA658}"/>
                </a:ext>
              </a:extLst>
            </p:cNvPr>
            <p:cNvSpPr/>
            <p:nvPr/>
          </p:nvSpPr>
          <p:spPr>
            <a:xfrm>
              <a:off x="5334704" y="2237257"/>
              <a:ext cx="76074" cy="101408"/>
            </a:xfrm>
            <a:custGeom>
              <a:avLst/>
              <a:gdLst>
                <a:gd name="connsiteX0" fmla="*/ 67393 w 76074"/>
                <a:gd name="connsiteY0" fmla="*/ 67626 h 101408"/>
                <a:gd name="connsiteX1" fmla="*/ 67393 w 76074"/>
                <a:gd name="connsiteY1" fmla="*/ 60882 h 101408"/>
                <a:gd name="connsiteX2" fmla="*/ 76074 w 76074"/>
                <a:gd name="connsiteY2" fmla="*/ 58572 h 101408"/>
                <a:gd name="connsiteX3" fmla="*/ 73889 w 76074"/>
                <a:gd name="connsiteY3" fmla="*/ 49580 h 101408"/>
                <a:gd name="connsiteX4" fmla="*/ 63021 w 76074"/>
                <a:gd name="connsiteY4" fmla="*/ 54076 h 101408"/>
                <a:gd name="connsiteX5" fmla="*/ 65207 w 76074"/>
                <a:gd name="connsiteY5" fmla="*/ 47332 h 101408"/>
                <a:gd name="connsiteX6" fmla="*/ 67393 w 76074"/>
                <a:gd name="connsiteY6" fmla="*/ 45084 h 101408"/>
                <a:gd name="connsiteX7" fmla="*/ 69579 w 76074"/>
                <a:gd name="connsiteY7" fmla="*/ 40588 h 101408"/>
                <a:gd name="connsiteX8" fmla="*/ 69579 w 76074"/>
                <a:gd name="connsiteY8" fmla="*/ 33782 h 101408"/>
                <a:gd name="connsiteX9" fmla="*/ 65207 w 76074"/>
                <a:gd name="connsiteY9" fmla="*/ 29286 h 101408"/>
                <a:gd name="connsiteX10" fmla="*/ 65207 w 76074"/>
                <a:gd name="connsiteY10" fmla="*/ 22542 h 101408"/>
                <a:gd name="connsiteX11" fmla="*/ 49967 w 76074"/>
                <a:gd name="connsiteY11" fmla="*/ 0 h 101408"/>
                <a:gd name="connsiteX12" fmla="*/ 36975 w 76074"/>
                <a:gd name="connsiteY12" fmla="*/ 0 h 101408"/>
                <a:gd name="connsiteX13" fmla="*/ 34789 w 76074"/>
                <a:gd name="connsiteY13" fmla="*/ 6744 h 101408"/>
                <a:gd name="connsiteX14" fmla="*/ 21735 w 76074"/>
                <a:gd name="connsiteY14" fmla="*/ 6744 h 101408"/>
                <a:gd name="connsiteX15" fmla="*/ 21735 w 76074"/>
                <a:gd name="connsiteY15" fmla="*/ 8992 h 101408"/>
                <a:gd name="connsiteX16" fmla="*/ 19550 w 76074"/>
                <a:gd name="connsiteY16" fmla="*/ 11240 h 101408"/>
                <a:gd name="connsiteX17" fmla="*/ 17364 w 76074"/>
                <a:gd name="connsiteY17" fmla="*/ 15736 h 101408"/>
                <a:gd name="connsiteX18" fmla="*/ 12991 w 76074"/>
                <a:gd name="connsiteY18" fmla="*/ 20294 h 101408"/>
                <a:gd name="connsiteX19" fmla="*/ 10868 w 76074"/>
                <a:gd name="connsiteY19" fmla="*/ 24790 h 101408"/>
                <a:gd name="connsiteX20" fmla="*/ 6496 w 76074"/>
                <a:gd name="connsiteY20" fmla="*/ 27038 h 101408"/>
                <a:gd name="connsiteX21" fmla="*/ 4310 w 76074"/>
                <a:gd name="connsiteY21" fmla="*/ 29286 h 101408"/>
                <a:gd name="connsiteX22" fmla="*/ 0 w 76074"/>
                <a:gd name="connsiteY22" fmla="*/ 31534 h 101408"/>
                <a:gd name="connsiteX23" fmla="*/ 4310 w 76074"/>
                <a:gd name="connsiteY23" fmla="*/ 36030 h 101408"/>
                <a:gd name="connsiteX24" fmla="*/ 2124 w 76074"/>
                <a:gd name="connsiteY24" fmla="*/ 38278 h 101408"/>
                <a:gd name="connsiteX25" fmla="*/ 0 w 76074"/>
                <a:gd name="connsiteY25" fmla="*/ 42836 h 101408"/>
                <a:gd name="connsiteX26" fmla="*/ 0 w 76074"/>
                <a:gd name="connsiteY26" fmla="*/ 49580 h 101408"/>
                <a:gd name="connsiteX27" fmla="*/ 2124 w 76074"/>
                <a:gd name="connsiteY27" fmla="*/ 51828 h 101408"/>
                <a:gd name="connsiteX28" fmla="*/ 6496 w 76074"/>
                <a:gd name="connsiteY28" fmla="*/ 54076 h 101408"/>
                <a:gd name="connsiteX29" fmla="*/ 8682 w 76074"/>
                <a:gd name="connsiteY29" fmla="*/ 56324 h 101408"/>
                <a:gd name="connsiteX30" fmla="*/ 6496 w 76074"/>
                <a:gd name="connsiteY30" fmla="*/ 67626 h 101408"/>
                <a:gd name="connsiteX31" fmla="*/ 15177 w 76074"/>
                <a:gd name="connsiteY31" fmla="*/ 74370 h 101408"/>
                <a:gd name="connsiteX32" fmla="*/ 15177 w 76074"/>
                <a:gd name="connsiteY32" fmla="*/ 76618 h 101408"/>
                <a:gd name="connsiteX33" fmla="*/ 17364 w 76074"/>
                <a:gd name="connsiteY33" fmla="*/ 78866 h 101408"/>
                <a:gd name="connsiteX34" fmla="*/ 19550 w 76074"/>
                <a:gd name="connsiteY34" fmla="*/ 83425 h 101408"/>
                <a:gd name="connsiteX35" fmla="*/ 28231 w 76074"/>
                <a:gd name="connsiteY35" fmla="*/ 87920 h 101408"/>
                <a:gd name="connsiteX36" fmla="*/ 34789 w 76074"/>
                <a:gd name="connsiteY36" fmla="*/ 87920 h 101408"/>
                <a:gd name="connsiteX37" fmla="*/ 45657 w 76074"/>
                <a:gd name="connsiteY37" fmla="*/ 101408 h 101408"/>
                <a:gd name="connsiteX38" fmla="*/ 45657 w 76074"/>
                <a:gd name="connsiteY38" fmla="*/ 87920 h 101408"/>
                <a:gd name="connsiteX39" fmla="*/ 52153 w 76074"/>
                <a:gd name="connsiteY39" fmla="*/ 81114 h 101408"/>
                <a:gd name="connsiteX40" fmla="*/ 56525 w 76074"/>
                <a:gd name="connsiteY40" fmla="*/ 78866 h 101408"/>
                <a:gd name="connsiteX41" fmla="*/ 60835 w 76074"/>
                <a:gd name="connsiteY41" fmla="*/ 74370 h 101408"/>
                <a:gd name="connsiteX42" fmla="*/ 65207 w 76074"/>
                <a:gd name="connsiteY42" fmla="*/ 72122 h 101408"/>
                <a:gd name="connsiteX43" fmla="*/ 67393 w 76074"/>
                <a:gd name="connsiteY43" fmla="*/ 67626 h 10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074" h="101408">
                  <a:moveTo>
                    <a:pt x="67393" y="67626"/>
                  </a:moveTo>
                  <a:lnTo>
                    <a:pt x="67393" y="60882"/>
                  </a:lnTo>
                  <a:lnTo>
                    <a:pt x="76074" y="58572"/>
                  </a:lnTo>
                  <a:lnTo>
                    <a:pt x="73889" y="49580"/>
                  </a:lnTo>
                  <a:lnTo>
                    <a:pt x="63021" y="54076"/>
                  </a:lnTo>
                  <a:lnTo>
                    <a:pt x="65207" y="47332"/>
                  </a:lnTo>
                  <a:lnTo>
                    <a:pt x="67393" y="45084"/>
                  </a:lnTo>
                  <a:lnTo>
                    <a:pt x="69579" y="40588"/>
                  </a:lnTo>
                  <a:lnTo>
                    <a:pt x="69579" y="33782"/>
                  </a:lnTo>
                  <a:lnTo>
                    <a:pt x="65207" y="29286"/>
                  </a:lnTo>
                  <a:lnTo>
                    <a:pt x="65207" y="22542"/>
                  </a:lnTo>
                  <a:lnTo>
                    <a:pt x="49967" y="0"/>
                  </a:lnTo>
                  <a:lnTo>
                    <a:pt x="36975" y="0"/>
                  </a:lnTo>
                  <a:lnTo>
                    <a:pt x="34789" y="6744"/>
                  </a:lnTo>
                  <a:lnTo>
                    <a:pt x="21735" y="6744"/>
                  </a:lnTo>
                  <a:lnTo>
                    <a:pt x="21735" y="8992"/>
                  </a:lnTo>
                  <a:lnTo>
                    <a:pt x="19550" y="11240"/>
                  </a:lnTo>
                  <a:lnTo>
                    <a:pt x="17364" y="15736"/>
                  </a:lnTo>
                  <a:lnTo>
                    <a:pt x="12991" y="20294"/>
                  </a:lnTo>
                  <a:lnTo>
                    <a:pt x="10868" y="24790"/>
                  </a:lnTo>
                  <a:lnTo>
                    <a:pt x="6496" y="27038"/>
                  </a:lnTo>
                  <a:lnTo>
                    <a:pt x="4310" y="29286"/>
                  </a:lnTo>
                  <a:lnTo>
                    <a:pt x="0" y="31534"/>
                  </a:lnTo>
                  <a:lnTo>
                    <a:pt x="4310" y="36030"/>
                  </a:lnTo>
                  <a:lnTo>
                    <a:pt x="2124" y="38278"/>
                  </a:lnTo>
                  <a:lnTo>
                    <a:pt x="0" y="42836"/>
                  </a:lnTo>
                  <a:lnTo>
                    <a:pt x="0" y="49580"/>
                  </a:lnTo>
                  <a:lnTo>
                    <a:pt x="2124" y="51828"/>
                  </a:lnTo>
                  <a:lnTo>
                    <a:pt x="6496" y="54076"/>
                  </a:lnTo>
                  <a:lnTo>
                    <a:pt x="8682" y="56324"/>
                  </a:lnTo>
                  <a:lnTo>
                    <a:pt x="6496" y="67626"/>
                  </a:lnTo>
                  <a:lnTo>
                    <a:pt x="15177" y="74370"/>
                  </a:lnTo>
                  <a:lnTo>
                    <a:pt x="15177" y="76618"/>
                  </a:lnTo>
                  <a:lnTo>
                    <a:pt x="17364" y="78866"/>
                  </a:lnTo>
                  <a:lnTo>
                    <a:pt x="19550" y="83425"/>
                  </a:lnTo>
                  <a:lnTo>
                    <a:pt x="28231" y="87920"/>
                  </a:lnTo>
                  <a:lnTo>
                    <a:pt x="34789" y="87920"/>
                  </a:lnTo>
                  <a:lnTo>
                    <a:pt x="45657" y="101408"/>
                  </a:lnTo>
                  <a:lnTo>
                    <a:pt x="45657" y="87920"/>
                  </a:lnTo>
                  <a:lnTo>
                    <a:pt x="52153" y="81114"/>
                  </a:lnTo>
                  <a:lnTo>
                    <a:pt x="56525" y="78866"/>
                  </a:lnTo>
                  <a:lnTo>
                    <a:pt x="60835" y="74370"/>
                  </a:lnTo>
                  <a:lnTo>
                    <a:pt x="65207" y="72122"/>
                  </a:lnTo>
                  <a:lnTo>
                    <a:pt x="67393" y="67626"/>
                  </a:lnTo>
                  <a:close/>
                </a:path>
              </a:pathLst>
            </a:custGeom>
            <a:noFill/>
            <a:ln w="1561" cap="flat">
              <a:solidFill>
                <a:srgbClr val="FFFFFF"/>
              </a:solidFill>
              <a:prstDash val="solid"/>
              <a:round/>
            </a:ln>
          </p:spPr>
          <p:txBody>
            <a:bodyPr rtlCol="0" anchor="ctr"/>
            <a:lstStyle/>
            <a:p>
              <a:endParaRPr lang="en-US" noProof="0" dirty="0"/>
            </a:p>
          </p:txBody>
        </p:sp>
        <p:sp>
          <p:nvSpPr>
            <p:cNvPr id="4943" name="Serbest Form 4942">
              <a:extLst>
                <a:ext uri="{FF2B5EF4-FFF2-40B4-BE49-F238E27FC236}">
                  <a16:creationId xmlns:a16="http://schemas.microsoft.com/office/drawing/2014/main" id="{40AF486C-9279-564C-8938-7CC7D3718A99}"/>
                </a:ext>
              </a:extLst>
            </p:cNvPr>
            <p:cNvSpPr/>
            <p:nvPr/>
          </p:nvSpPr>
          <p:spPr>
            <a:xfrm>
              <a:off x="5258567" y="2021640"/>
              <a:ext cx="152211" cy="139498"/>
            </a:xfrm>
            <a:custGeom>
              <a:avLst/>
              <a:gdLst>
                <a:gd name="connsiteX0" fmla="*/ 147839 w 152211"/>
                <a:gd name="connsiteY0" fmla="*/ 102907 h 139498"/>
                <a:gd name="connsiteX1" fmla="*/ 145591 w 152211"/>
                <a:gd name="connsiteY1" fmla="*/ 102907 h 139498"/>
                <a:gd name="connsiteX2" fmla="*/ 145591 w 152211"/>
                <a:gd name="connsiteY2" fmla="*/ 105217 h 139498"/>
                <a:gd name="connsiteX3" fmla="*/ 141219 w 152211"/>
                <a:gd name="connsiteY3" fmla="*/ 105217 h 139498"/>
                <a:gd name="connsiteX4" fmla="*/ 138970 w 152211"/>
                <a:gd name="connsiteY4" fmla="*/ 102907 h 139498"/>
                <a:gd name="connsiteX5" fmla="*/ 138970 w 152211"/>
                <a:gd name="connsiteY5" fmla="*/ 93790 h 139498"/>
                <a:gd name="connsiteX6" fmla="*/ 141219 w 152211"/>
                <a:gd name="connsiteY6" fmla="*/ 91480 h 139498"/>
                <a:gd name="connsiteX7" fmla="*/ 141219 w 152211"/>
                <a:gd name="connsiteY7" fmla="*/ 84611 h 139498"/>
                <a:gd name="connsiteX8" fmla="*/ 136784 w 152211"/>
                <a:gd name="connsiteY8" fmla="*/ 80053 h 139498"/>
                <a:gd name="connsiteX9" fmla="*/ 136784 w 152211"/>
                <a:gd name="connsiteY9" fmla="*/ 77742 h 139498"/>
                <a:gd name="connsiteX10" fmla="*/ 132350 w 152211"/>
                <a:gd name="connsiteY10" fmla="*/ 70873 h 139498"/>
                <a:gd name="connsiteX11" fmla="*/ 132350 w 152211"/>
                <a:gd name="connsiteY11" fmla="*/ 61757 h 139498"/>
                <a:gd name="connsiteX12" fmla="*/ 127977 w 152211"/>
                <a:gd name="connsiteY12" fmla="*/ 52577 h 139498"/>
                <a:gd name="connsiteX13" fmla="*/ 116923 w 152211"/>
                <a:gd name="connsiteY13" fmla="*/ 50329 h 139498"/>
                <a:gd name="connsiteX14" fmla="*/ 116923 w 152211"/>
                <a:gd name="connsiteY14" fmla="*/ 41150 h 139498"/>
                <a:gd name="connsiteX15" fmla="*/ 114736 w 152211"/>
                <a:gd name="connsiteY15" fmla="*/ 38902 h 139498"/>
                <a:gd name="connsiteX16" fmla="*/ 108116 w 152211"/>
                <a:gd name="connsiteY16" fmla="*/ 38902 h 139498"/>
                <a:gd name="connsiteX17" fmla="*/ 108116 w 152211"/>
                <a:gd name="connsiteY17" fmla="*/ 27413 h 139498"/>
                <a:gd name="connsiteX18" fmla="*/ 105867 w 152211"/>
                <a:gd name="connsiteY18" fmla="*/ 22854 h 139498"/>
                <a:gd name="connsiteX19" fmla="*/ 105867 w 152211"/>
                <a:gd name="connsiteY19" fmla="*/ 20544 h 139498"/>
                <a:gd name="connsiteX20" fmla="*/ 103681 w 152211"/>
                <a:gd name="connsiteY20" fmla="*/ 18296 h 139498"/>
                <a:gd name="connsiteX21" fmla="*/ 97061 w 152211"/>
                <a:gd name="connsiteY21" fmla="*/ 18296 h 139498"/>
                <a:gd name="connsiteX22" fmla="*/ 92689 w 152211"/>
                <a:gd name="connsiteY22" fmla="*/ 20544 h 139498"/>
                <a:gd name="connsiteX23" fmla="*/ 90440 w 152211"/>
                <a:gd name="connsiteY23" fmla="*/ 15986 h 139498"/>
                <a:gd name="connsiteX24" fmla="*/ 86006 w 152211"/>
                <a:gd name="connsiteY24" fmla="*/ 11427 h 139498"/>
                <a:gd name="connsiteX25" fmla="*/ 83819 w 152211"/>
                <a:gd name="connsiteY25" fmla="*/ 6869 h 139498"/>
                <a:gd name="connsiteX26" fmla="*/ 81633 w 152211"/>
                <a:gd name="connsiteY26" fmla="*/ 6869 h 139498"/>
                <a:gd name="connsiteX27" fmla="*/ 77199 w 152211"/>
                <a:gd name="connsiteY27" fmla="*/ 4558 h 139498"/>
                <a:gd name="connsiteX28" fmla="*/ 68392 w 152211"/>
                <a:gd name="connsiteY28" fmla="*/ 4558 h 139498"/>
                <a:gd name="connsiteX29" fmla="*/ 59586 w 152211"/>
                <a:gd name="connsiteY29" fmla="*/ 0 h 139498"/>
                <a:gd name="connsiteX30" fmla="*/ 59586 w 152211"/>
                <a:gd name="connsiteY30" fmla="*/ 6869 h 139498"/>
                <a:gd name="connsiteX31" fmla="*/ 48530 w 152211"/>
                <a:gd name="connsiteY31" fmla="*/ 4558 h 139498"/>
                <a:gd name="connsiteX32" fmla="*/ 44096 w 152211"/>
                <a:gd name="connsiteY32" fmla="*/ 6869 h 139498"/>
                <a:gd name="connsiteX33" fmla="*/ 41910 w 152211"/>
                <a:gd name="connsiteY33" fmla="*/ 6869 h 139498"/>
                <a:gd name="connsiteX34" fmla="*/ 39724 w 152211"/>
                <a:gd name="connsiteY34" fmla="*/ 4558 h 139498"/>
                <a:gd name="connsiteX35" fmla="*/ 37538 w 152211"/>
                <a:gd name="connsiteY35" fmla="*/ 4558 h 139498"/>
                <a:gd name="connsiteX36" fmla="*/ 33103 w 152211"/>
                <a:gd name="connsiteY36" fmla="*/ 6869 h 139498"/>
                <a:gd name="connsiteX37" fmla="*/ 30855 w 152211"/>
                <a:gd name="connsiteY37" fmla="*/ 9117 h 139498"/>
                <a:gd name="connsiteX38" fmla="*/ 24296 w 152211"/>
                <a:gd name="connsiteY38" fmla="*/ 22854 h 139498"/>
                <a:gd name="connsiteX39" fmla="*/ 22048 w 152211"/>
                <a:gd name="connsiteY39" fmla="*/ 25165 h 139498"/>
                <a:gd name="connsiteX40" fmla="*/ 22048 w 152211"/>
                <a:gd name="connsiteY40" fmla="*/ 34282 h 139498"/>
                <a:gd name="connsiteX41" fmla="*/ 17676 w 152211"/>
                <a:gd name="connsiteY41" fmla="*/ 36592 h 139498"/>
                <a:gd name="connsiteX42" fmla="*/ 11055 w 152211"/>
                <a:gd name="connsiteY42" fmla="*/ 50329 h 139498"/>
                <a:gd name="connsiteX43" fmla="*/ 0 w 152211"/>
                <a:gd name="connsiteY43" fmla="*/ 61757 h 139498"/>
                <a:gd name="connsiteX44" fmla="*/ 2186 w 152211"/>
                <a:gd name="connsiteY44" fmla="*/ 64005 h 139498"/>
                <a:gd name="connsiteX45" fmla="*/ 4435 w 152211"/>
                <a:gd name="connsiteY45" fmla="*/ 64005 h 139498"/>
                <a:gd name="connsiteX46" fmla="*/ 6621 w 152211"/>
                <a:gd name="connsiteY46" fmla="*/ 66315 h 139498"/>
                <a:gd name="connsiteX47" fmla="*/ 8807 w 152211"/>
                <a:gd name="connsiteY47" fmla="*/ 70873 h 139498"/>
                <a:gd name="connsiteX48" fmla="*/ 8807 w 152211"/>
                <a:gd name="connsiteY48" fmla="*/ 77742 h 139498"/>
                <a:gd name="connsiteX49" fmla="*/ 15427 w 152211"/>
                <a:gd name="connsiteY49" fmla="*/ 84611 h 139498"/>
                <a:gd name="connsiteX50" fmla="*/ 15427 w 152211"/>
                <a:gd name="connsiteY50" fmla="*/ 93790 h 139498"/>
                <a:gd name="connsiteX51" fmla="*/ 17676 w 152211"/>
                <a:gd name="connsiteY51" fmla="*/ 96038 h 139498"/>
                <a:gd name="connsiteX52" fmla="*/ 46344 w 152211"/>
                <a:gd name="connsiteY52" fmla="*/ 96038 h 139498"/>
                <a:gd name="connsiteX53" fmla="*/ 46344 w 152211"/>
                <a:gd name="connsiteY53" fmla="*/ 91480 h 139498"/>
                <a:gd name="connsiteX54" fmla="*/ 66206 w 152211"/>
                <a:gd name="connsiteY54" fmla="*/ 91480 h 139498"/>
                <a:gd name="connsiteX55" fmla="*/ 66206 w 152211"/>
                <a:gd name="connsiteY55" fmla="*/ 96038 h 139498"/>
                <a:gd name="connsiteX56" fmla="*/ 70578 w 152211"/>
                <a:gd name="connsiteY56" fmla="*/ 93790 h 139498"/>
                <a:gd name="connsiteX57" fmla="*/ 72827 w 152211"/>
                <a:gd name="connsiteY57" fmla="*/ 96038 h 139498"/>
                <a:gd name="connsiteX58" fmla="*/ 75013 w 152211"/>
                <a:gd name="connsiteY58" fmla="*/ 100596 h 139498"/>
                <a:gd name="connsiteX59" fmla="*/ 79447 w 152211"/>
                <a:gd name="connsiteY59" fmla="*/ 100596 h 139498"/>
                <a:gd name="connsiteX60" fmla="*/ 81633 w 152211"/>
                <a:gd name="connsiteY60" fmla="*/ 98348 h 139498"/>
                <a:gd name="connsiteX61" fmla="*/ 90440 w 152211"/>
                <a:gd name="connsiteY61" fmla="*/ 98348 h 139498"/>
                <a:gd name="connsiteX62" fmla="*/ 92689 w 152211"/>
                <a:gd name="connsiteY62" fmla="*/ 100596 h 139498"/>
                <a:gd name="connsiteX63" fmla="*/ 92689 w 152211"/>
                <a:gd name="connsiteY63" fmla="*/ 102907 h 139498"/>
                <a:gd name="connsiteX64" fmla="*/ 90440 w 152211"/>
                <a:gd name="connsiteY64" fmla="*/ 105217 h 139498"/>
                <a:gd name="connsiteX65" fmla="*/ 86006 w 152211"/>
                <a:gd name="connsiteY65" fmla="*/ 107465 h 139498"/>
                <a:gd name="connsiteX66" fmla="*/ 83819 w 152211"/>
                <a:gd name="connsiteY66" fmla="*/ 109776 h 139498"/>
                <a:gd name="connsiteX67" fmla="*/ 75013 w 152211"/>
                <a:gd name="connsiteY67" fmla="*/ 109776 h 139498"/>
                <a:gd name="connsiteX68" fmla="*/ 68392 w 152211"/>
                <a:gd name="connsiteY68" fmla="*/ 107465 h 139498"/>
                <a:gd name="connsiteX69" fmla="*/ 66206 w 152211"/>
                <a:gd name="connsiteY69" fmla="*/ 102907 h 139498"/>
                <a:gd name="connsiteX70" fmla="*/ 61772 w 152211"/>
                <a:gd name="connsiteY70" fmla="*/ 100596 h 139498"/>
                <a:gd name="connsiteX71" fmla="*/ 59586 w 152211"/>
                <a:gd name="connsiteY71" fmla="*/ 98348 h 139498"/>
                <a:gd name="connsiteX72" fmla="*/ 57337 w 152211"/>
                <a:gd name="connsiteY72" fmla="*/ 100596 h 139498"/>
                <a:gd name="connsiteX73" fmla="*/ 55151 w 152211"/>
                <a:gd name="connsiteY73" fmla="*/ 105217 h 139498"/>
                <a:gd name="connsiteX74" fmla="*/ 46344 w 152211"/>
                <a:gd name="connsiteY74" fmla="*/ 105217 h 139498"/>
                <a:gd name="connsiteX75" fmla="*/ 44096 w 152211"/>
                <a:gd name="connsiteY75" fmla="*/ 107465 h 139498"/>
                <a:gd name="connsiteX76" fmla="*/ 39724 w 152211"/>
                <a:gd name="connsiteY76" fmla="*/ 107465 h 139498"/>
                <a:gd name="connsiteX77" fmla="*/ 39724 w 152211"/>
                <a:gd name="connsiteY77" fmla="*/ 112086 h 139498"/>
                <a:gd name="connsiteX78" fmla="*/ 13241 w 152211"/>
                <a:gd name="connsiteY78" fmla="*/ 112086 h 139498"/>
                <a:gd name="connsiteX79" fmla="*/ 13241 w 152211"/>
                <a:gd name="connsiteY79" fmla="*/ 121203 h 139498"/>
                <a:gd name="connsiteX80" fmla="*/ 11055 w 152211"/>
                <a:gd name="connsiteY80" fmla="*/ 123513 h 139498"/>
                <a:gd name="connsiteX81" fmla="*/ 11055 w 152211"/>
                <a:gd name="connsiteY81" fmla="*/ 128072 h 139498"/>
                <a:gd name="connsiteX82" fmla="*/ 13241 w 152211"/>
                <a:gd name="connsiteY82" fmla="*/ 130319 h 139498"/>
                <a:gd name="connsiteX83" fmla="*/ 15427 w 152211"/>
                <a:gd name="connsiteY83" fmla="*/ 134940 h 139498"/>
                <a:gd name="connsiteX84" fmla="*/ 17676 w 152211"/>
                <a:gd name="connsiteY84" fmla="*/ 137188 h 139498"/>
                <a:gd name="connsiteX85" fmla="*/ 22048 w 152211"/>
                <a:gd name="connsiteY85" fmla="*/ 139499 h 139498"/>
                <a:gd name="connsiteX86" fmla="*/ 24296 w 152211"/>
                <a:gd name="connsiteY86" fmla="*/ 139499 h 139498"/>
                <a:gd name="connsiteX87" fmla="*/ 26482 w 152211"/>
                <a:gd name="connsiteY87" fmla="*/ 137188 h 139498"/>
                <a:gd name="connsiteX88" fmla="*/ 28669 w 152211"/>
                <a:gd name="connsiteY88" fmla="*/ 137188 h 139498"/>
                <a:gd name="connsiteX89" fmla="*/ 33103 w 152211"/>
                <a:gd name="connsiteY89" fmla="*/ 132630 h 139498"/>
                <a:gd name="connsiteX90" fmla="*/ 46344 w 152211"/>
                <a:gd name="connsiteY90" fmla="*/ 132630 h 139498"/>
                <a:gd name="connsiteX91" fmla="*/ 57337 w 152211"/>
                <a:gd name="connsiteY91" fmla="*/ 123513 h 139498"/>
                <a:gd name="connsiteX92" fmla="*/ 108116 w 152211"/>
                <a:gd name="connsiteY92" fmla="*/ 125761 h 139498"/>
                <a:gd name="connsiteX93" fmla="*/ 108116 w 152211"/>
                <a:gd name="connsiteY93" fmla="*/ 128072 h 139498"/>
                <a:gd name="connsiteX94" fmla="*/ 110302 w 152211"/>
                <a:gd name="connsiteY94" fmla="*/ 132630 h 139498"/>
                <a:gd name="connsiteX95" fmla="*/ 116923 w 152211"/>
                <a:gd name="connsiteY95" fmla="*/ 132630 h 139498"/>
                <a:gd name="connsiteX96" fmla="*/ 119108 w 152211"/>
                <a:gd name="connsiteY96" fmla="*/ 130319 h 139498"/>
                <a:gd name="connsiteX97" fmla="*/ 121357 w 152211"/>
                <a:gd name="connsiteY97" fmla="*/ 132630 h 139498"/>
                <a:gd name="connsiteX98" fmla="*/ 123543 w 152211"/>
                <a:gd name="connsiteY98" fmla="*/ 137188 h 139498"/>
                <a:gd name="connsiteX99" fmla="*/ 125729 w 152211"/>
                <a:gd name="connsiteY99" fmla="*/ 139499 h 139498"/>
                <a:gd name="connsiteX100" fmla="*/ 130164 w 152211"/>
                <a:gd name="connsiteY100" fmla="*/ 139499 h 139498"/>
                <a:gd name="connsiteX101" fmla="*/ 134598 w 152211"/>
                <a:gd name="connsiteY101" fmla="*/ 137188 h 139498"/>
                <a:gd name="connsiteX102" fmla="*/ 136784 w 152211"/>
                <a:gd name="connsiteY102" fmla="*/ 134940 h 139498"/>
                <a:gd name="connsiteX103" fmla="*/ 152211 w 152211"/>
                <a:gd name="connsiteY103" fmla="*/ 134940 h 139498"/>
                <a:gd name="connsiteX104" fmla="*/ 152211 w 152211"/>
                <a:gd name="connsiteY104" fmla="*/ 109776 h 139498"/>
                <a:gd name="connsiteX105" fmla="*/ 150025 w 152211"/>
                <a:gd name="connsiteY105" fmla="*/ 105217 h 139498"/>
                <a:gd name="connsiteX106" fmla="*/ 147839 w 152211"/>
                <a:gd name="connsiteY106" fmla="*/ 102907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52211" h="139498">
                  <a:moveTo>
                    <a:pt x="147839" y="102907"/>
                  </a:moveTo>
                  <a:lnTo>
                    <a:pt x="145591" y="102907"/>
                  </a:lnTo>
                  <a:lnTo>
                    <a:pt x="145591" y="105217"/>
                  </a:lnTo>
                  <a:lnTo>
                    <a:pt x="141219" y="105217"/>
                  </a:lnTo>
                  <a:lnTo>
                    <a:pt x="138970" y="102907"/>
                  </a:lnTo>
                  <a:lnTo>
                    <a:pt x="138970" y="93790"/>
                  </a:lnTo>
                  <a:lnTo>
                    <a:pt x="141219" y="91480"/>
                  </a:lnTo>
                  <a:lnTo>
                    <a:pt x="141219" y="84611"/>
                  </a:lnTo>
                  <a:lnTo>
                    <a:pt x="136784" y="80053"/>
                  </a:lnTo>
                  <a:lnTo>
                    <a:pt x="136784" y="77742"/>
                  </a:lnTo>
                  <a:lnTo>
                    <a:pt x="132350" y="70873"/>
                  </a:lnTo>
                  <a:lnTo>
                    <a:pt x="132350" y="61757"/>
                  </a:lnTo>
                  <a:lnTo>
                    <a:pt x="127977" y="52577"/>
                  </a:lnTo>
                  <a:lnTo>
                    <a:pt x="116923" y="50329"/>
                  </a:lnTo>
                  <a:lnTo>
                    <a:pt x="116923" y="41150"/>
                  </a:lnTo>
                  <a:lnTo>
                    <a:pt x="114736" y="38902"/>
                  </a:lnTo>
                  <a:lnTo>
                    <a:pt x="108116" y="38902"/>
                  </a:lnTo>
                  <a:lnTo>
                    <a:pt x="108116" y="27413"/>
                  </a:lnTo>
                  <a:lnTo>
                    <a:pt x="105867" y="22854"/>
                  </a:lnTo>
                  <a:lnTo>
                    <a:pt x="105867" y="20544"/>
                  </a:lnTo>
                  <a:lnTo>
                    <a:pt x="103681" y="18296"/>
                  </a:lnTo>
                  <a:lnTo>
                    <a:pt x="97061" y="18296"/>
                  </a:lnTo>
                  <a:lnTo>
                    <a:pt x="92689" y="20544"/>
                  </a:lnTo>
                  <a:lnTo>
                    <a:pt x="90440" y="15986"/>
                  </a:lnTo>
                  <a:lnTo>
                    <a:pt x="86006" y="11427"/>
                  </a:lnTo>
                  <a:lnTo>
                    <a:pt x="83819" y="6869"/>
                  </a:lnTo>
                  <a:lnTo>
                    <a:pt x="81633" y="6869"/>
                  </a:lnTo>
                  <a:lnTo>
                    <a:pt x="77199" y="4558"/>
                  </a:lnTo>
                  <a:lnTo>
                    <a:pt x="68392" y="4558"/>
                  </a:lnTo>
                  <a:lnTo>
                    <a:pt x="59586" y="0"/>
                  </a:lnTo>
                  <a:lnTo>
                    <a:pt x="59586" y="6869"/>
                  </a:lnTo>
                  <a:lnTo>
                    <a:pt x="48530" y="4558"/>
                  </a:lnTo>
                  <a:lnTo>
                    <a:pt x="44096" y="6869"/>
                  </a:lnTo>
                  <a:lnTo>
                    <a:pt x="41910" y="6869"/>
                  </a:lnTo>
                  <a:lnTo>
                    <a:pt x="39724" y="4558"/>
                  </a:lnTo>
                  <a:lnTo>
                    <a:pt x="37538" y="4558"/>
                  </a:lnTo>
                  <a:lnTo>
                    <a:pt x="33103" y="6869"/>
                  </a:lnTo>
                  <a:lnTo>
                    <a:pt x="30855" y="9117"/>
                  </a:lnTo>
                  <a:lnTo>
                    <a:pt x="24296" y="22854"/>
                  </a:lnTo>
                  <a:lnTo>
                    <a:pt x="22048" y="25165"/>
                  </a:lnTo>
                  <a:lnTo>
                    <a:pt x="22048" y="34282"/>
                  </a:lnTo>
                  <a:lnTo>
                    <a:pt x="17676" y="36592"/>
                  </a:lnTo>
                  <a:lnTo>
                    <a:pt x="11055" y="50329"/>
                  </a:lnTo>
                  <a:lnTo>
                    <a:pt x="0" y="61757"/>
                  </a:lnTo>
                  <a:lnTo>
                    <a:pt x="2186" y="64005"/>
                  </a:lnTo>
                  <a:lnTo>
                    <a:pt x="4435" y="64005"/>
                  </a:lnTo>
                  <a:lnTo>
                    <a:pt x="6621" y="66315"/>
                  </a:lnTo>
                  <a:lnTo>
                    <a:pt x="8807" y="70873"/>
                  </a:lnTo>
                  <a:lnTo>
                    <a:pt x="8807" y="77742"/>
                  </a:lnTo>
                  <a:lnTo>
                    <a:pt x="15427" y="84611"/>
                  </a:lnTo>
                  <a:lnTo>
                    <a:pt x="15427" y="93790"/>
                  </a:lnTo>
                  <a:lnTo>
                    <a:pt x="17676" y="96038"/>
                  </a:lnTo>
                  <a:lnTo>
                    <a:pt x="46344" y="96038"/>
                  </a:lnTo>
                  <a:lnTo>
                    <a:pt x="46344" y="91480"/>
                  </a:lnTo>
                  <a:lnTo>
                    <a:pt x="66206" y="91480"/>
                  </a:lnTo>
                  <a:lnTo>
                    <a:pt x="66206" y="96038"/>
                  </a:lnTo>
                  <a:lnTo>
                    <a:pt x="70578" y="93790"/>
                  </a:lnTo>
                  <a:lnTo>
                    <a:pt x="72827" y="96038"/>
                  </a:lnTo>
                  <a:lnTo>
                    <a:pt x="75013" y="100596"/>
                  </a:lnTo>
                  <a:lnTo>
                    <a:pt x="79447" y="100596"/>
                  </a:lnTo>
                  <a:lnTo>
                    <a:pt x="81633" y="98348"/>
                  </a:lnTo>
                  <a:lnTo>
                    <a:pt x="90440" y="98348"/>
                  </a:lnTo>
                  <a:lnTo>
                    <a:pt x="92689" y="100596"/>
                  </a:lnTo>
                  <a:lnTo>
                    <a:pt x="92689" y="102907"/>
                  </a:lnTo>
                  <a:lnTo>
                    <a:pt x="90440" y="105217"/>
                  </a:lnTo>
                  <a:lnTo>
                    <a:pt x="86006" y="107465"/>
                  </a:lnTo>
                  <a:lnTo>
                    <a:pt x="83819" y="109776"/>
                  </a:lnTo>
                  <a:lnTo>
                    <a:pt x="75013" y="109776"/>
                  </a:lnTo>
                  <a:lnTo>
                    <a:pt x="68392" y="107465"/>
                  </a:lnTo>
                  <a:lnTo>
                    <a:pt x="66206" y="102907"/>
                  </a:lnTo>
                  <a:lnTo>
                    <a:pt x="61772" y="100596"/>
                  </a:lnTo>
                  <a:lnTo>
                    <a:pt x="59586" y="98348"/>
                  </a:lnTo>
                  <a:lnTo>
                    <a:pt x="57337" y="100596"/>
                  </a:lnTo>
                  <a:lnTo>
                    <a:pt x="55151" y="105217"/>
                  </a:lnTo>
                  <a:lnTo>
                    <a:pt x="46344" y="105217"/>
                  </a:lnTo>
                  <a:lnTo>
                    <a:pt x="44096" y="107465"/>
                  </a:lnTo>
                  <a:lnTo>
                    <a:pt x="39724" y="107465"/>
                  </a:lnTo>
                  <a:lnTo>
                    <a:pt x="39724" y="112086"/>
                  </a:lnTo>
                  <a:lnTo>
                    <a:pt x="13241" y="112086"/>
                  </a:lnTo>
                  <a:lnTo>
                    <a:pt x="13241" y="121203"/>
                  </a:lnTo>
                  <a:lnTo>
                    <a:pt x="11055" y="123513"/>
                  </a:lnTo>
                  <a:lnTo>
                    <a:pt x="11055" y="128072"/>
                  </a:lnTo>
                  <a:lnTo>
                    <a:pt x="13241" y="130319"/>
                  </a:lnTo>
                  <a:lnTo>
                    <a:pt x="15427" y="134940"/>
                  </a:lnTo>
                  <a:lnTo>
                    <a:pt x="17676" y="137188"/>
                  </a:lnTo>
                  <a:lnTo>
                    <a:pt x="22048" y="139499"/>
                  </a:lnTo>
                  <a:lnTo>
                    <a:pt x="24296" y="139499"/>
                  </a:lnTo>
                  <a:lnTo>
                    <a:pt x="26482" y="137188"/>
                  </a:lnTo>
                  <a:lnTo>
                    <a:pt x="28669" y="137188"/>
                  </a:lnTo>
                  <a:lnTo>
                    <a:pt x="33103" y="132630"/>
                  </a:lnTo>
                  <a:lnTo>
                    <a:pt x="46344" y="132630"/>
                  </a:lnTo>
                  <a:lnTo>
                    <a:pt x="57337" y="123513"/>
                  </a:lnTo>
                  <a:lnTo>
                    <a:pt x="108116" y="125761"/>
                  </a:lnTo>
                  <a:lnTo>
                    <a:pt x="108116" y="128072"/>
                  </a:lnTo>
                  <a:lnTo>
                    <a:pt x="110302" y="132630"/>
                  </a:lnTo>
                  <a:lnTo>
                    <a:pt x="116923" y="132630"/>
                  </a:lnTo>
                  <a:lnTo>
                    <a:pt x="119108" y="130319"/>
                  </a:lnTo>
                  <a:lnTo>
                    <a:pt x="121357" y="132630"/>
                  </a:lnTo>
                  <a:lnTo>
                    <a:pt x="123543" y="137188"/>
                  </a:lnTo>
                  <a:lnTo>
                    <a:pt x="125729" y="139499"/>
                  </a:lnTo>
                  <a:lnTo>
                    <a:pt x="130164" y="139499"/>
                  </a:lnTo>
                  <a:lnTo>
                    <a:pt x="134598" y="137188"/>
                  </a:lnTo>
                  <a:lnTo>
                    <a:pt x="136784" y="134940"/>
                  </a:lnTo>
                  <a:lnTo>
                    <a:pt x="152211" y="134940"/>
                  </a:lnTo>
                  <a:lnTo>
                    <a:pt x="152211" y="109776"/>
                  </a:lnTo>
                  <a:lnTo>
                    <a:pt x="150025" y="105217"/>
                  </a:lnTo>
                  <a:lnTo>
                    <a:pt x="147839" y="102907"/>
                  </a:lnTo>
                  <a:close/>
                </a:path>
              </a:pathLst>
            </a:custGeom>
            <a:solidFill>
              <a:srgbClr val="A6A6A6"/>
            </a:solidFill>
            <a:ln w="6245" cap="flat">
              <a:noFill/>
              <a:prstDash val="solid"/>
              <a:miter/>
            </a:ln>
          </p:spPr>
          <p:txBody>
            <a:bodyPr rtlCol="0" anchor="ctr"/>
            <a:lstStyle/>
            <a:p>
              <a:endParaRPr lang="en-US" noProof="0" dirty="0"/>
            </a:p>
          </p:txBody>
        </p:sp>
        <p:sp>
          <p:nvSpPr>
            <p:cNvPr id="4944" name="Serbest Form 4943">
              <a:extLst>
                <a:ext uri="{FF2B5EF4-FFF2-40B4-BE49-F238E27FC236}">
                  <a16:creationId xmlns:a16="http://schemas.microsoft.com/office/drawing/2014/main" id="{338E9693-B821-0E4B-B4A9-C3AD6C45ECA8}"/>
                </a:ext>
              </a:extLst>
            </p:cNvPr>
            <p:cNvSpPr/>
            <p:nvPr/>
          </p:nvSpPr>
          <p:spPr>
            <a:xfrm>
              <a:off x="5258567" y="2021640"/>
              <a:ext cx="152211" cy="139498"/>
            </a:xfrm>
            <a:custGeom>
              <a:avLst/>
              <a:gdLst>
                <a:gd name="connsiteX0" fmla="*/ 147777 w 152211"/>
                <a:gd name="connsiteY0" fmla="*/ 102907 h 139498"/>
                <a:gd name="connsiteX1" fmla="*/ 145591 w 152211"/>
                <a:gd name="connsiteY1" fmla="*/ 102907 h 139498"/>
                <a:gd name="connsiteX2" fmla="*/ 145591 w 152211"/>
                <a:gd name="connsiteY2" fmla="*/ 105217 h 139498"/>
                <a:gd name="connsiteX3" fmla="*/ 141219 w 152211"/>
                <a:gd name="connsiteY3" fmla="*/ 105217 h 139498"/>
                <a:gd name="connsiteX4" fmla="*/ 138970 w 152211"/>
                <a:gd name="connsiteY4" fmla="*/ 102907 h 139498"/>
                <a:gd name="connsiteX5" fmla="*/ 138970 w 152211"/>
                <a:gd name="connsiteY5" fmla="*/ 93790 h 139498"/>
                <a:gd name="connsiteX6" fmla="*/ 141219 w 152211"/>
                <a:gd name="connsiteY6" fmla="*/ 91480 h 139498"/>
                <a:gd name="connsiteX7" fmla="*/ 141219 w 152211"/>
                <a:gd name="connsiteY7" fmla="*/ 84611 h 139498"/>
                <a:gd name="connsiteX8" fmla="*/ 136784 w 152211"/>
                <a:gd name="connsiteY8" fmla="*/ 80053 h 139498"/>
                <a:gd name="connsiteX9" fmla="*/ 136784 w 152211"/>
                <a:gd name="connsiteY9" fmla="*/ 77742 h 139498"/>
                <a:gd name="connsiteX10" fmla="*/ 132350 w 152211"/>
                <a:gd name="connsiteY10" fmla="*/ 70873 h 139498"/>
                <a:gd name="connsiteX11" fmla="*/ 132350 w 152211"/>
                <a:gd name="connsiteY11" fmla="*/ 61757 h 139498"/>
                <a:gd name="connsiteX12" fmla="*/ 127977 w 152211"/>
                <a:gd name="connsiteY12" fmla="*/ 52577 h 139498"/>
                <a:gd name="connsiteX13" fmla="*/ 116923 w 152211"/>
                <a:gd name="connsiteY13" fmla="*/ 50329 h 139498"/>
                <a:gd name="connsiteX14" fmla="*/ 116923 w 152211"/>
                <a:gd name="connsiteY14" fmla="*/ 41150 h 139498"/>
                <a:gd name="connsiteX15" fmla="*/ 114736 w 152211"/>
                <a:gd name="connsiteY15" fmla="*/ 38902 h 139498"/>
                <a:gd name="connsiteX16" fmla="*/ 108116 w 152211"/>
                <a:gd name="connsiteY16" fmla="*/ 38902 h 139498"/>
                <a:gd name="connsiteX17" fmla="*/ 108116 w 152211"/>
                <a:gd name="connsiteY17" fmla="*/ 27413 h 139498"/>
                <a:gd name="connsiteX18" fmla="*/ 105867 w 152211"/>
                <a:gd name="connsiteY18" fmla="*/ 22854 h 139498"/>
                <a:gd name="connsiteX19" fmla="*/ 105867 w 152211"/>
                <a:gd name="connsiteY19" fmla="*/ 20544 h 139498"/>
                <a:gd name="connsiteX20" fmla="*/ 103681 w 152211"/>
                <a:gd name="connsiteY20" fmla="*/ 18296 h 139498"/>
                <a:gd name="connsiteX21" fmla="*/ 97061 w 152211"/>
                <a:gd name="connsiteY21" fmla="*/ 18296 h 139498"/>
                <a:gd name="connsiteX22" fmla="*/ 92689 w 152211"/>
                <a:gd name="connsiteY22" fmla="*/ 20544 h 139498"/>
                <a:gd name="connsiteX23" fmla="*/ 90440 w 152211"/>
                <a:gd name="connsiteY23" fmla="*/ 15986 h 139498"/>
                <a:gd name="connsiteX24" fmla="*/ 86006 w 152211"/>
                <a:gd name="connsiteY24" fmla="*/ 11427 h 139498"/>
                <a:gd name="connsiteX25" fmla="*/ 83819 w 152211"/>
                <a:gd name="connsiteY25" fmla="*/ 6869 h 139498"/>
                <a:gd name="connsiteX26" fmla="*/ 81633 w 152211"/>
                <a:gd name="connsiteY26" fmla="*/ 6869 h 139498"/>
                <a:gd name="connsiteX27" fmla="*/ 77199 w 152211"/>
                <a:gd name="connsiteY27" fmla="*/ 4558 h 139498"/>
                <a:gd name="connsiteX28" fmla="*/ 68392 w 152211"/>
                <a:gd name="connsiteY28" fmla="*/ 4558 h 139498"/>
                <a:gd name="connsiteX29" fmla="*/ 59586 w 152211"/>
                <a:gd name="connsiteY29" fmla="*/ 0 h 139498"/>
                <a:gd name="connsiteX30" fmla="*/ 59586 w 152211"/>
                <a:gd name="connsiteY30" fmla="*/ 6869 h 139498"/>
                <a:gd name="connsiteX31" fmla="*/ 48530 w 152211"/>
                <a:gd name="connsiteY31" fmla="*/ 4558 h 139498"/>
                <a:gd name="connsiteX32" fmla="*/ 44096 w 152211"/>
                <a:gd name="connsiteY32" fmla="*/ 6869 h 139498"/>
                <a:gd name="connsiteX33" fmla="*/ 41910 w 152211"/>
                <a:gd name="connsiteY33" fmla="*/ 6869 h 139498"/>
                <a:gd name="connsiteX34" fmla="*/ 39724 w 152211"/>
                <a:gd name="connsiteY34" fmla="*/ 4558 h 139498"/>
                <a:gd name="connsiteX35" fmla="*/ 37538 w 152211"/>
                <a:gd name="connsiteY35" fmla="*/ 4558 h 139498"/>
                <a:gd name="connsiteX36" fmla="*/ 33103 w 152211"/>
                <a:gd name="connsiteY36" fmla="*/ 6869 h 139498"/>
                <a:gd name="connsiteX37" fmla="*/ 30855 w 152211"/>
                <a:gd name="connsiteY37" fmla="*/ 9117 h 139498"/>
                <a:gd name="connsiteX38" fmla="*/ 24296 w 152211"/>
                <a:gd name="connsiteY38" fmla="*/ 22854 h 139498"/>
                <a:gd name="connsiteX39" fmla="*/ 22048 w 152211"/>
                <a:gd name="connsiteY39" fmla="*/ 25165 h 139498"/>
                <a:gd name="connsiteX40" fmla="*/ 22048 w 152211"/>
                <a:gd name="connsiteY40" fmla="*/ 34282 h 139498"/>
                <a:gd name="connsiteX41" fmla="*/ 17676 w 152211"/>
                <a:gd name="connsiteY41" fmla="*/ 36592 h 139498"/>
                <a:gd name="connsiteX42" fmla="*/ 11055 w 152211"/>
                <a:gd name="connsiteY42" fmla="*/ 50329 h 139498"/>
                <a:gd name="connsiteX43" fmla="*/ 0 w 152211"/>
                <a:gd name="connsiteY43" fmla="*/ 61757 h 139498"/>
                <a:gd name="connsiteX44" fmla="*/ 2186 w 152211"/>
                <a:gd name="connsiteY44" fmla="*/ 64005 h 139498"/>
                <a:gd name="connsiteX45" fmla="*/ 4435 w 152211"/>
                <a:gd name="connsiteY45" fmla="*/ 64005 h 139498"/>
                <a:gd name="connsiteX46" fmla="*/ 6621 w 152211"/>
                <a:gd name="connsiteY46" fmla="*/ 66315 h 139498"/>
                <a:gd name="connsiteX47" fmla="*/ 8807 w 152211"/>
                <a:gd name="connsiteY47" fmla="*/ 70873 h 139498"/>
                <a:gd name="connsiteX48" fmla="*/ 8807 w 152211"/>
                <a:gd name="connsiteY48" fmla="*/ 77742 h 139498"/>
                <a:gd name="connsiteX49" fmla="*/ 15427 w 152211"/>
                <a:gd name="connsiteY49" fmla="*/ 84611 h 139498"/>
                <a:gd name="connsiteX50" fmla="*/ 15427 w 152211"/>
                <a:gd name="connsiteY50" fmla="*/ 93790 h 139498"/>
                <a:gd name="connsiteX51" fmla="*/ 17676 w 152211"/>
                <a:gd name="connsiteY51" fmla="*/ 96038 h 139498"/>
                <a:gd name="connsiteX52" fmla="*/ 46344 w 152211"/>
                <a:gd name="connsiteY52" fmla="*/ 96038 h 139498"/>
                <a:gd name="connsiteX53" fmla="*/ 46344 w 152211"/>
                <a:gd name="connsiteY53" fmla="*/ 91480 h 139498"/>
                <a:gd name="connsiteX54" fmla="*/ 66206 w 152211"/>
                <a:gd name="connsiteY54" fmla="*/ 91480 h 139498"/>
                <a:gd name="connsiteX55" fmla="*/ 66206 w 152211"/>
                <a:gd name="connsiteY55" fmla="*/ 96038 h 139498"/>
                <a:gd name="connsiteX56" fmla="*/ 70578 w 152211"/>
                <a:gd name="connsiteY56" fmla="*/ 93790 h 139498"/>
                <a:gd name="connsiteX57" fmla="*/ 72827 w 152211"/>
                <a:gd name="connsiteY57" fmla="*/ 96038 h 139498"/>
                <a:gd name="connsiteX58" fmla="*/ 75013 w 152211"/>
                <a:gd name="connsiteY58" fmla="*/ 100596 h 139498"/>
                <a:gd name="connsiteX59" fmla="*/ 79447 w 152211"/>
                <a:gd name="connsiteY59" fmla="*/ 100596 h 139498"/>
                <a:gd name="connsiteX60" fmla="*/ 81633 w 152211"/>
                <a:gd name="connsiteY60" fmla="*/ 98348 h 139498"/>
                <a:gd name="connsiteX61" fmla="*/ 90440 w 152211"/>
                <a:gd name="connsiteY61" fmla="*/ 98348 h 139498"/>
                <a:gd name="connsiteX62" fmla="*/ 92689 w 152211"/>
                <a:gd name="connsiteY62" fmla="*/ 100596 h 139498"/>
                <a:gd name="connsiteX63" fmla="*/ 92689 w 152211"/>
                <a:gd name="connsiteY63" fmla="*/ 102907 h 139498"/>
                <a:gd name="connsiteX64" fmla="*/ 90440 w 152211"/>
                <a:gd name="connsiteY64" fmla="*/ 105217 h 139498"/>
                <a:gd name="connsiteX65" fmla="*/ 86006 w 152211"/>
                <a:gd name="connsiteY65" fmla="*/ 107465 h 139498"/>
                <a:gd name="connsiteX66" fmla="*/ 83819 w 152211"/>
                <a:gd name="connsiteY66" fmla="*/ 109776 h 139498"/>
                <a:gd name="connsiteX67" fmla="*/ 75013 w 152211"/>
                <a:gd name="connsiteY67" fmla="*/ 109776 h 139498"/>
                <a:gd name="connsiteX68" fmla="*/ 68392 w 152211"/>
                <a:gd name="connsiteY68" fmla="*/ 107465 h 139498"/>
                <a:gd name="connsiteX69" fmla="*/ 66206 w 152211"/>
                <a:gd name="connsiteY69" fmla="*/ 102907 h 139498"/>
                <a:gd name="connsiteX70" fmla="*/ 61772 w 152211"/>
                <a:gd name="connsiteY70" fmla="*/ 100596 h 139498"/>
                <a:gd name="connsiteX71" fmla="*/ 59586 w 152211"/>
                <a:gd name="connsiteY71" fmla="*/ 98348 h 139498"/>
                <a:gd name="connsiteX72" fmla="*/ 57337 w 152211"/>
                <a:gd name="connsiteY72" fmla="*/ 100596 h 139498"/>
                <a:gd name="connsiteX73" fmla="*/ 55151 w 152211"/>
                <a:gd name="connsiteY73" fmla="*/ 105217 h 139498"/>
                <a:gd name="connsiteX74" fmla="*/ 46344 w 152211"/>
                <a:gd name="connsiteY74" fmla="*/ 105217 h 139498"/>
                <a:gd name="connsiteX75" fmla="*/ 44096 w 152211"/>
                <a:gd name="connsiteY75" fmla="*/ 107465 h 139498"/>
                <a:gd name="connsiteX76" fmla="*/ 39724 w 152211"/>
                <a:gd name="connsiteY76" fmla="*/ 107465 h 139498"/>
                <a:gd name="connsiteX77" fmla="*/ 39724 w 152211"/>
                <a:gd name="connsiteY77" fmla="*/ 112086 h 139498"/>
                <a:gd name="connsiteX78" fmla="*/ 13241 w 152211"/>
                <a:gd name="connsiteY78" fmla="*/ 112086 h 139498"/>
                <a:gd name="connsiteX79" fmla="*/ 13241 w 152211"/>
                <a:gd name="connsiteY79" fmla="*/ 121203 h 139498"/>
                <a:gd name="connsiteX80" fmla="*/ 11055 w 152211"/>
                <a:gd name="connsiteY80" fmla="*/ 123513 h 139498"/>
                <a:gd name="connsiteX81" fmla="*/ 11055 w 152211"/>
                <a:gd name="connsiteY81" fmla="*/ 128072 h 139498"/>
                <a:gd name="connsiteX82" fmla="*/ 13241 w 152211"/>
                <a:gd name="connsiteY82" fmla="*/ 130319 h 139498"/>
                <a:gd name="connsiteX83" fmla="*/ 15427 w 152211"/>
                <a:gd name="connsiteY83" fmla="*/ 134940 h 139498"/>
                <a:gd name="connsiteX84" fmla="*/ 17676 w 152211"/>
                <a:gd name="connsiteY84" fmla="*/ 137188 h 139498"/>
                <a:gd name="connsiteX85" fmla="*/ 22048 w 152211"/>
                <a:gd name="connsiteY85" fmla="*/ 139499 h 139498"/>
                <a:gd name="connsiteX86" fmla="*/ 24296 w 152211"/>
                <a:gd name="connsiteY86" fmla="*/ 139499 h 139498"/>
                <a:gd name="connsiteX87" fmla="*/ 26482 w 152211"/>
                <a:gd name="connsiteY87" fmla="*/ 137188 h 139498"/>
                <a:gd name="connsiteX88" fmla="*/ 28669 w 152211"/>
                <a:gd name="connsiteY88" fmla="*/ 137188 h 139498"/>
                <a:gd name="connsiteX89" fmla="*/ 33103 w 152211"/>
                <a:gd name="connsiteY89" fmla="*/ 132630 h 139498"/>
                <a:gd name="connsiteX90" fmla="*/ 46344 w 152211"/>
                <a:gd name="connsiteY90" fmla="*/ 132630 h 139498"/>
                <a:gd name="connsiteX91" fmla="*/ 57337 w 152211"/>
                <a:gd name="connsiteY91" fmla="*/ 123513 h 139498"/>
                <a:gd name="connsiteX92" fmla="*/ 108116 w 152211"/>
                <a:gd name="connsiteY92" fmla="*/ 125761 h 139498"/>
                <a:gd name="connsiteX93" fmla="*/ 108116 w 152211"/>
                <a:gd name="connsiteY93" fmla="*/ 128072 h 139498"/>
                <a:gd name="connsiteX94" fmla="*/ 110302 w 152211"/>
                <a:gd name="connsiteY94" fmla="*/ 132630 h 139498"/>
                <a:gd name="connsiteX95" fmla="*/ 116923 w 152211"/>
                <a:gd name="connsiteY95" fmla="*/ 132630 h 139498"/>
                <a:gd name="connsiteX96" fmla="*/ 119108 w 152211"/>
                <a:gd name="connsiteY96" fmla="*/ 130319 h 139498"/>
                <a:gd name="connsiteX97" fmla="*/ 121357 w 152211"/>
                <a:gd name="connsiteY97" fmla="*/ 132630 h 139498"/>
                <a:gd name="connsiteX98" fmla="*/ 123543 w 152211"/>
                <a:gd name="connsiteY98" fmla="*/ 137188 h 139498"/>
                <a:gd name="connsiteX99" fmla="*/ 125729 w 152211"/>
                <a:gd name="connsiteY99" fmla="*/ 139499 h 139498"/>
                <a:gd name="connsiteX100" fmla="*/ 130164 w 152211"/>
                <a:gd name="connsiteY100" fmla="*/ 139499 h 139498"/>
                <a:gd name="connsiteX101" fmla="*/ 134598 w 152211"/>
                <a:gd name="connsiteY101" fmla="*/ 137188 h 139498"/>
                <a:gd name="connsiteX102" fmla="*/ 136784 w 152211"/>
                <a:gd name="connsiteY102" fmla="*/ 134940 h 139498"/>
                <a:gd name="connsiteX103" fmla="*/ 152211 w 152211"/>
                <a:gd name="connsiteY103" fmla="*/ 134940 h 139498"/>
                <a:gd name="connsiteX104" fmla="*/ 152211 w 152211"/>
                <a:gd name="connsiteY104" fmla="*/ 109776 h 139498"/>
                <a:gd name="connsiteX105" fmla="*/ 150025 w 152211"/>
                <a:gd name="connsiteY105" fmla="*/ 105217 h 139498"/>
                <a:gd name="connsiteX106" fmla="*/ 147777 w 152211"/>
                <a:gd name="connsiteY106" fmla="*/ 102907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52211" h="139498">
                  <a:moveTo>
                    <a:pt x="147777" y="102907"/>
                  </a:moveTo>
                  <a:lnTo>
                    <a:pt x="145591" y="102907"/>
                  </a:lnTo>
                  <a:lnTo>
                    <a:pt x="145591" y="105217"/>
                  </a:lnTo>
                  <a:lnTo>
                    <a:pt x="141219" y="105217"/>
                  </a:lnTo>
                  <a:lnTo>
                    <a:pt x="138970" y="102907"/>
                  </a:lnTo>
                  <a:lnTo>
                    <a:pt x="138970" y="93790"/>
                  </a:lnTo>
                  <a:lnTo>
                    <a:pt x="141219" y="91480"/>
                  </a:lnTo>
                  <a:lnTo>
                    <a:pt x="141219" y="84611"/>
                  </a:lnTo>
                  <a:lnTo>
                    <a:pt x="136784" y="80053"/>
                  </a:lnTo>
                  <a:lnTo>
                    <a:pt x="136784" y="77742"/>
                  </a:lnTo>
                  <a:lnTo>
                    <a:pt x="132350" y="70873"/>
                  </a:lnTo>
                  <a:lnTo>
                    <a:pt x="132350" y="61757"/>
                  </a:lnTo>
                  <a:lnTo>
                    <a:pt x="127977" y="52577"/>
                  </a:lnTo>
                  <a:lnTo>
                    <a:pt x="116923" y="50329"/>
                  </a:lnTo>
                  <a:lnTo>
                    <a:pt x="116923" y="41150"/>
                  </a:lnTo>
                  <a:lnTo>
                    <a:pt x="114736" y="38902"/>
                  </a:lnTo>
                  <a:lnTo>
                    <a:pt x="108116" y="38902"/>
                  </a:lnTo>
                  <a:lnTo>
                    <a:pt x="108116" y="27413"/>
                  </a:lnTo>
                  <a:lnTo>
                    <a:pt x="105867" y="22854"/>
                  </a:lnTo>
                  <a:lnTo>
                    <a:pt x="105867" y="20544"/>
                  </a:lnTo>
                  <a:lnTo>
                    <a:pt x="103681" y="18296"/>
                  </a:lnTo>
                  <a:lnTo>
                    <a:pt x="97061" y="18296"/>
                  </a:lnTo>
                  <a:lnTo>
                    <a:pt x="92689" y="20544"/>
                  </a:lnTo>
                  <a:lnTo>
                    <a:pt x="90440" y="15986"/>
                  </a:lnTo>
                  <a:lnTo>
                    <a:pt x="86006" y="11427"/>
                  </a:lnTo>
                  <a:lnTo>
                    <a:pt x="83819" y="6869"/>
                  </a:lnTo>
                  <a:lnTo>
                    <a:pt x="81633" y="6869"/>
                  </a:lnTo>
                  <a:lnTo>
                    <a:pt x="77199" y="4558"/>
                  </a:lnTo>
                  <a:lnTo>
                    <a:pt x="68392" y="4558"/>
                  </a:lnTo>
                  <a:lnTo>
                    <a:pt x="59586" y="0"/>
                  </a:lnTo>
                  <a:lnTo>
                    <a:pt x="59586" y="6869"/>
                  </a:lnTo>
                  <a:lnTo>
                    <a:pt x="48530" y="4558"/>
                  </a:lnTo>
                  <a:lnTo>
                    <a:pt x="44096" y="6869"/>
                  </a:lnTo>
                  <a:lnTo>
                    <a:pt x="41910" y="6869"/>
                  </a:lnTo>
                  <a:lnTo>
                    <a:pt x="39724" y="4558"/>
                  </a:lnTo>
                  <a:lnTo>
                    <a:pt x="37538" y="4558"/>
                  </a:lnTo>
                  <a:lnTo>
                    <a:pt x="33103" y="6869"/>
                  </a:lnTo>
                  <a:lnTo>
                    <a:pt x="30855" y="9117"/>
                  </a:lnTo>
                  <a:lnTo>
                    <a:pt x="24296" y="22854"/>
                  </a:lnTo>
                  <a:lnTo>
                    <a:pt x="22048" y="25165"/>
                  </a:lnTo>
                  <a:lnTo>
                    <a:pt x="22048" y="34282"/>
                  </a:lnTo>
                  <a:lnTo>
                    <a:pt x="17676" y="36592"/>
                  </a:lnTo>
                  <a:lnTo>
                    <a:pt x="11055" y="50329"/>
                  </a:lnTo>
                  <a:lnTo>
                    <a:pt x="0" y="61757"/>
                  </a:lnTo>
                  <a:lnTo>
                    <a:pt x="2186" y="64005"/>
                  </a:lnTo>
                  <a:lnTo>
                    <a:pt x="4435" y="64005"/>
                  </a:lnTo>
                  <a:lnTo>
                    <a:pt x="6621" y="66315"/>
                  </a:lnTo>
                  <a:lnTo>
                    <a:pt x="8807" y="70873"/>
                  </a:lnTo>
                  <a:lnTo>
                    <a:pt x="8807" y="77742"/>
                  </a:lnTo>
                  <a:lnTo>
                    <a:pt x="15427" y="84611"/>
                  </a:lnTo>
                  <a:lnTo>
                    <a:pt x="15427" y="93790"/>
                  </a:lnTo>
                  <a:lnTo>
                    <a:pt x="17676" y="96038"/>
                  </a:lnTo>
                  <a:lnTo>
                    <a:pt x="46344" y="96038"/>
                  </a:lnTo>
                  <a:lnTo>
                    <a:pt x="46344" y="91480"/>
                  </a:lnTo>
                  <a:lnTo>
                    <a:pt x="66206" y="91480"/>
                  </a:lnTo>
                  <a:lnTo>
                    <a:pt x="66206" y="96038"/>
                  </a:lnTo>
                  <a:lnTo>
                    <a:pt x="70578" y="93790"/>
                  </a:lnTo>
                  <a:lnTo>
                    <a:pt x="72827" y="96038"/>
                  </a:lnTo>
                  <a:lnTo>
                    <a:pt x="75013" y="100596"/>
                  </a:lnTo>
                  <a:lnTo>
                    <a:pt x="79447" y="100596"/>
                  </a:lnTo>
                  <a:lnTo>
                    <a:pt x="81633" y="98348"/>
                  </a:lnTo>
                  <a:lnTo>
                    <a:pt x="90440" y="98348"/>
                  </a:lnTo>
                  <a:lnTo>
                    <a:pt x="92689" y="100596"/>
                  </a:lnTo>
                  <a:lnTo>
                    <a:pt x="92689" y="102907"/>
                  </a:lnTo>
                  <a:lnTo>
                    <a:pt x="90440" y="105217"/>
                  </a:lnTo>
                  <a:lnTo>
                    <a:pt x="86006" y="107465"/>
                  </a:lnTo>
                  <a:lnTo>
                    <a:pt x="83819" y="109776"/>
                  </a:lnTo>
                  <a:lnTo>
                    <a:pt x="75013" y="109776"/>
                  </a:lnTo>
                  <a:lnTo>
                    <a:pt x="68392" y="107465"/>
                  </a:lnTo>
                  <a:lnTo>
                    <a:pt x="66206" y="102907"/>
                  </a:lnTo>
                  <a:lnTo>
                    <a:pt x="61772" y="100596"/>
                  </a:lnTo>
                  <a:lnTo>
                    <a:pt x="59586" y="98348"/>
                  </a:lnTo>
                  <a:lnTo>
                    <a:pt x="57337" y="100596"/>
                  </a:lnTo>
                  <a:lnTo>
                    <a:pt x="55151" y="105217"/>
                  </a:lnTo>
                  <a:lnTo>
                    <a:pt x="46344" y="105217"/>
                  </a:lnTo>
                  <a:lnTo>
                    <a:pt x="44096" y="107465"/>
                  </a:lnTo>
                  <a:lnTo>
                    <a:pt x="39724" y="107465"/>
                  </a:lnTo>
                  <a:lnTo>
                    <a:pt x="39724" y="112086"/>
                  </a:lnTo>
                  <a:lnTo>
                    <a:pt x="13241" y="112086"/>
                  </a:lnTo>
                  <a:lnTo>
                    <a:pt x="13241" y="121203"/>
                  </a:lnTo>
                  <a:lnTo>
                    <a:pt x="11055" y="123513"/>
                  </a:lnTo>
                  <a:lnTo>
                    <a:pt x="11055" y="128072"/>
                  </a:lnTo>
                  <a:lnTo>
                    <a:pt x="13241" y="130319"/>
                  </a:lnTo>
                  <a:lnTo>
                    <a:pt x="15427" y="134940"/>
                  </a:lnTo>
                  <a:lnTo>
                    <a:pt x="17676" y="137188"/>
                  </a:lnTo>
                  <a:lnTo>
                    <a:pt x="22048" y="139499"/>
                  </a:lnTo>
                  <a:lnTo>
                    <a:pt x="24296" y="139499"/>
                  </a:lnTo>
                  <a:lnTo>
                    <a:pt x="26482" y="137188"/>
                  </a:lnTo>
                  <a:lnTo>
                    <a:pt x="28669" y="137188"/>
                  </a:lnTo>
                  <a:lnTo>
                    <a:pt x="33103" y="132630"/>
                  </a:lnTo>
                  <a:lnTo>
                    <a:pt x="46344" y="132630"/>
                  </a:lnTo>
                  <a:lnTo>
                    <a:pt x="57337" y="123513"/>
                  </a:lnTo>
                  <a:lnTo>
                    <a:pt x="108116" y="125761"/>
                  </a:lnTo>
                  <a:lnTo>
                    <a:pt x="108116" y="128072"/>
                  </a:lnTo>
                  <a:lnTo>
                    <a:pt x="110302" y="132630"/>
                  </a:lnTo>
                  <a:lnTo>
                    <a:pt x="116923" y="132630"/>
                  </a:lnTo>
                  <a:lnTo>
                    <a:pt x="119108" y="130319"/>
                  </a:lnTo>
                  <a:lnTo>
                    <a:pt x="121357" y="132630"/>
                  </a:lnTo>
                  <a:lnTo>
                    <a:pt x="123543" y="137188"/>
                  </a:lnTo>
                  <a:lnTo>
                    <a:pt x="125729" y="139499"/>
                  </a:lnTo>
                  <a:lnTo>
                    <a:pt x="130164" y="139499"/>
                  </a:lnTo>
                  <a:lnTo>
                    <a:pt x="134598" y="137188"/>
                  </a:lnTo>
                  <a:lnTo>
                    <a:pt x="136784" y="134940"/>
                  </a:lnTo>
                  <a:lnTo>
                    <a:pt x="152211" y="134940"/>
                  </a:lnTo>
                  <a:lnTo>
                    <a:pt x="152211" y="109776"/>
                  </a:lnTo>
                  <a:lnTo>
                    <a:pt x="150025" y="105217"/>
                  </a:lnTo>
                  <a:lnTo>
                    <a:pt x="147777" y="102907"/>
                  </a:lnTo>
                  <a:close/>
                </a:path>
              </a:pathLst>
            </a:custGeom>
            <a:noFill/>
            <a:ln w="1561" cap="flat">
              <a:solidFill>
                <a:srgbClr val="FFFFFF"/>
              </a:solidFill>
              <a:prstDash val="solid"/>
              <a:round/>
            </a:ln>
          </p:spPr>
          <p:txBody>
            <a:bodyPr rtlCol="0" anchor="ctr"/>
            <a:lstStyle/>
            <a:p>
              <a:endParaRPr lang="en-US" noProof="0" dirty="0"/>
            </a:p>
          </p:txBody>
        </p:sp>
        <p:sp>
          <p:nvSpPr>
            <p:cNvPr id="4945" name="Serbest Form 4944">
              <a:extLst>
                <a:ext uri="{FF2B5EF4-FFF2-40B4-BE49-F238E27FC236}">
                  <a16:creationId xmlns:a16="http://schemas.microsoft.com/office/drawing/2014/main" id="{911A276C-15BE-F742-B8D6-83968FDBCACB}"/>
                </a:ext>
              </a:extLst>
            </p:cNvPr>
            <p:cNvSpPr/>
            <p:nvPr/>
          </p:nvSpPr>
          <p:spPr>
            <a:xfrm>
              <a:off x="6527100" y="1552377"/>
              <a:ext cx="532771" cy="481938"/>
            </a:xfrm>
            <a:custGeom>
              <a:avLst/>
              <a:gdLst>
                <a:gd name="connsiteX0" fmla="*/ 524152 w 532771"/>
                <a:gd name="connsiteY0" fmla="*/ 298667 h 481938"/>
                <a:gd name="connsiteX1" fmla="*/ 524152 w 532771"/>
                <a:gd name="connsiteY1" fmla="*/ 294171 h 481938"/>
                <a:gd name="connsiteX2" fmla="*/ 522028 w 532771"/>
                <a:gd name="connsiteY2" fmla="*/ 291861 h 481938"/>
                <a:gd name="connsiteX3" fmla="*/ 506976 w 532771"/>
                <a:gd name="connsiteY3" fmla="*/ 289613 h 481938"/>
                <a:gd name="connsiteX4" fmla="*/ 472624 w 532771"/>
                <a:gd name="connsiteY4" fmla="*/ 285117 h 481938"/>
                <a:gd name="connsiteX5" fmla="*/ 459757 w 532771"/>
                <a:gd name="connsiteY5" fmla="*/ 282806 h 481938"/>
                <a:gd name="connsiteX6" fmla="*/ 453261 w 532771"/>
                <a:gd name="connsiteY6" fmla="*/ 282806 h 481938"/>
                <a:gd name="connsiteX7" fmla="*/ 451138 w 532771"/>
                <a:gd name="connsiteY7" fmla="*/ 278310 h 481938"/>
                <a:gd name="connsiteX8" fmla="*/ 446828 w 532771"/>
                <a:gd name="connsiteY8" fmla="*/ 276062 h 481938"/>
                <a:gd name="connsiteX9" fmla="*/ 444704 w 532771"/>
                <a:gd name="connsiteY9" fmla="*/ 271504 h 481938"/>
                <a:gd name="connsiteX10" fmla="*/ 436085 w 532771"/>
                <a:gd name="connsiteY10" fmla="*/ 262450 h 481938"/>
                <a:gd name="connsiteX11" fmla="*/ 431838 w 532771"/>
                <a:gd name="connsiteY11" fmla="*/ 253395 h 481938"/>
                <a:gd name="connsiteX12" fmla="*/ 425342 w 532771"/>
                <a:gd name="connsiteY12" fmla="*/ 246652 h 481938"/>
                <a:gd name="connsiteX13" fmla="*/ 425342 w 532771"/>
                <a:gd name="connsiteY13" fmla="*/ 242093 h 481938"/>
                <a:gd name="connsiteX14" fmla="*/ 423219 w 532771"/>
                <a:gd name="connsiteY14" fmla="*/ 239845 h 481938"/>
                <a:gd name="connsiteX15" fmla="*/ 423219 w 532771"/>
                <a:gd name="connsiteY15" fmla="*/ 233039 h 481938"/>
                <a:gd name="connsiteX16" fmla="*/ 421033 w 532771"/>
                <a:gd name="connsiteY16" fmla="*/ 235349 h 481938"/>
                <a:gd name="connsiteX17" fmla="*/ 416786 w 532771"/>
                <a:gd name="connsiteY17" fmla="*/ 230791 h 481938"/>
                <a:gd name="connsiteX18" fmla="*/ 410290 w 532771"/>
                <a:gd name="connsiteY18" fmla="*/ 230791 h 481938"/>
                <a:gd name="connsiteX19" fmla="*/ 408166 w 532771"/>
                <a:gd name="connsiteY19" fmla="*/ 226295 h 481938"/>
                <a:gd name="connsiteX20" fmla="*/ 406043 w 532771"/>
                <a:gd name="connsiteY20" fmla="*/ 223985 h 481938"/>
                <a:gd name="connsiteX21" fmla="*/ 403857 w 532771"/>
                <a:gd name="connsiteY21" fmla="*/ 219489 h 481938"/>
                <a:gd name="connsiteX22" fmla="*/ 401733 w 532771"/>
                <a:gd name="connsiteY22" fmla="*/ 212682 h 481938"/>
                <a:gd name="connsiteX23" fmla="*/ 399609 w 532771"/>
                <a:gd name="connsiteY23" fmla="*/ 208186 h 481938"/>
                <a:gd name="connsiteX24" fmla="*/ 399609 w 532771"/>
                <a:gd name="connsiteY24" fmla="*/ 203628 h 481938"/>
                <a:gd name="connsiteX25" fmla="*/ 397423 w 532771"/>
                <a:gd name="connsiteY25" fmla="*/ 201380 h 481938"/>
                <a:gd name="connsiteX26" fmla="*/ 393114 w 532771"/>
                <a:gd name="connsiteY26" fmla="*/ 199132 h 481938"/>
                <a:gd name="connsiteX27" fmla="*/ 388866 w 532771"/>
                <a:gd name="connsiteY27" fmla="*/ 194574 h 481938"/>
                <a:gd name="connsiteX28" fmla="*/ 384557 w 532771"/>
                <a:gd name="connsiteY28" fmla="*/ 192326 h 481938"/>
                <a:gd name="connsiteX29" fmla="*/ 382371 w 532771"/>
                <a:gd name="connsiteY29" fmla="*/ 187830 h 481938"/>
                <a:gd name="connsiteX30" fmla="*/ 382371 w 532771"/>
                <a:gd name="connsiteY30" fmla="*/ 174217 h 481938"/>
                <a:gd name="connsiteX31" fmla="*/ 380247 w 532771"/>
                <a:gd name="connsiteY31" fmla="*/ 169721 h 481938"/>
                <a:gd name="connsiteX32" fmla="*/ 380247 w 532771"/>
                <a:gd name="connsiteY32" fmla="*/ 165163 h 481938"/>
                <a:gd name="connsiteX33" fmla="*/ 375938 w 532771"/>
                <a:gd name="connsiteY33" fmla="*/ 160667 h 481938"/>
                <a:gd name="connsiteX34" fmla="*/ 358762 w 532771"/>
                <a:gd name="connsiteY34" fmla="*/ 151613 h 481938"/>
                <a:gd name="connsiteX35" fmla="*/ 356638 w 532771"/>
                <a:gd name="connsiteY35" fmla="*/ 149365 h 481938"/>
                <a:gd name="connsiteX36" fmla="*/ 354452 w 532771"/>
                <a:gd name="connsiteY36" fmla="*/ 144806 h 481938"/>
                <a:gd name="connsiteX37" fmla="*/ 354452 w 532771"/>
                <a:gd name="connsiteY37" fmla="*/ 135752 h 481938"/>
                <a:gd name="connsiteX38" fmla="*/ 348019 w 532771"/>
                <a:gd name="connsiteY38" fmla="*/ 129008 h 481938"/>
                <a:gd name="connsiteX39" fmla="*/ 345895 w 532771"/>
                <a:gd name="connsiteY39" fmla="*/ 124450 h 481938"/>
                <a:gd name="connsiteX40" fmla="*/ 343709 w 532771"/>
                <a:gd name="connsiteY40" fmla="*/ 122202 h 481938"/>
                <a:gd name="connsiteX41" fmla="*/ 343709 w 532771"/>
                <a:gd name="connsiteY41" fmla="*/ 113147 h 481938"/>
                <a:gd name="connsiteX42" fmla="*/ 341586 w 532771"/>
                <a:gd name="connsiteY42" fmla="*/ 113147 h 481938"/>
                <a:gd name="connsiteX43" fmla="*/ 339399 w 532771"/>
                <a:gd name="connsiteY43" fmla="*/ 110900 h 481938"/>
                <a:gd name="connsiteX44" fmla="*/ 315790 w 532771"/>
                <a:gd name="connsiteY44" fmla="*/ 110900 h 481938"/>
                <a:gd name="connsiteX45" fmla="*/ 313667 w 532771"/>
                <a:gd name="connsiteY45" fmla="*/ 108589 h 481938"/>
                <a:gd name="connsiteX46" fmla="*/ 313667 w 532771"/>
                <a:gd name="connsiteY46" fmla="*/ 95039 h 481938"/>
                <a:gd name="connsiteX47" fmla="*/ 305047 w 532771"/>
                <a:gd name="connsiteY47" fmla="*/ 92791 h 481938"/>
                <a:gd name="connsiteX48" fmla="*/ 287871 w 532771"/>
                <a:gd name="connsiteY48" fmla="*/ 92791 h 481938"/>
                <a:gd name="connsiteX49" fmla="*/ 268509 w 532771"/>
                <a:gd name="connsiteY49" fmla="*/ 90543 h 481938"/>
                <a:gd name="connsiteX50" fmla="*/ 244900 w 532771"/>
                <a:gd name="connsiteY50" fmla="*/ 90543 h 481938"/>
                <a:gd name="connsiteX51" fmla="*/ 176133 w 532771"/>
                <a:gd name="connsiteY51" fmla="*/ 36217 h 481938"/>
                <a:gd name="connsiteX52" fmla="*/ 171886 w 532771"/>
                <a:gd name="connsiteY52" fmla="*/ 33969 h 481938"/>
                <a:gd name="connsiteX53" fmla="*/ 169700 w 532771"/>
                <a:gd name="connsiteY53" fmla="*/ 31659 h 481938"/>
                <a:gd name="connsiteX54" fmla="*/ 152524 w 532771"/>
                <a:gd name="connsiteY54" fmla="*/ 22667 h 481938"/>
                <a:gd name="connsiteX55" fmla="*/ 148214 w 532771"/>
                <a:gd name="connsiteY55" fmla="*/ 18109 h 481938"/>
                <a:gd name="connsiteX56" fmla="*/ 143904 w 532771"/>
                <a:gd name="connsiteY56" fmla="*/ 15861 h 481938"/>
                <a:gd name="connsiteX57" fmla="*/ 133161 w 532771"/>
                <a:gd name="connsiteY57" fmla="*/ 4558 h 481938"/>
                <a:gd name="connsiteX58" fmla="*/ 109552 w 532771"/>
                <a:gd name="connsiteY58" fmla="*/ 4558 h 481938"/>
                <a:gd name="connsiteX59" fmla="*/ 105242 w 532771"/>
                <a:gd name="connsiteY59" fmla="*/ 0 h 481938"/>
                <a:gd name="connsiteX60" fmla="*/ 103119 w 532771"/>
                <a:gd name="connsiteY60" fmla="*/ 2310 h 481938"/>
                <a:gd name="connsiteX61" fmla="*/ 98809 w 532771"/>
                <a:gd name="connsiteY61" fmla="*/ 4558 h 481938"/>
                <a:gd name="connsiteX62" fmla="*/ 96686 w 532771"/>
                <a:gd name="connsiteY62" fmla="*/ 4558 h 481938"/>
                <a:gd name="connsiteX63" fmla="*/ 94499 w 532771"/>
                <a:gd name="connsiteY63" fmla="*/ 6806 h 481938"/>
                <a:gd name="connsiteX64" fmla="*/ 90252 w 532771"/>
                <a:gd name="connsiteY64" fmla="*/ 9054 h 481938"/>
                <a:gd name="connsiteX65" fmla="*/ 75200 w 532771"/>
                <a:gd name="connsiteY65" fmla="*/ 9054 h 481938"/>
                <a:gd name="connsiteX66" fmla="*/ 70890 w 532771"/>
                <a:gd name="connsiteY66" fmla="*/ 18109 h 481938"/>
                <a:gd name="connsiteX67" fmla="*/ 47281 w 532771"/>
                <a:gd name="connsiteY67" fmla="*/ 18109 h 481938"/>
                <a:gd name="connsiteX68" fmla="*/ 42971 w 532771"/>
                <a:gd name="connsiteY68" fmla="*/ 20357 h 481938"/>
                <a:gd name="connsiteX69" fmla="*/ 38662 w 532771"/>
                <a:gd name="connsiteY69" fmla="*/ 20357 h 481938"/>
                <a:gd name="connsiteX70" fmla="*/ 38662 w 532771"/>
                <a:gd name="connsiteY70" fmla="*/ 22667 h 481938"/>
                <a:gd name="connsiteX71" fmla="*/ 47281 w 532771"/>
                <a:gd name="connsiteY71" fmla="*/ 22667 h 481938"/>
                <a:gd name="connsiteX72" fmla="*/ 51528 w 532771"/>
                <a:gd name="connsiteY72" fmla="*/ 24915 h 481938"/>
                <a:gd name="connsiteX73" fmla="*/ 55838 w 532771"/>
                <a:gd name="connsiteY73" fmla="*/ 24915 h 481938"/>
                <a:gd name="connsiteX74" fmla="*/ 64457 w 532771"/>
                <a:gd name="connsiteY74" fmla="*/ 33969 h 481938"/>
                <a:gd name="connsiteX75" fmla="*/ 68767 w 532771"/>
                <a:gd name="connsiteY75" fmla="*/ 43024 h 481938"/>
                <a:gd name="connsiteX76" fmla="*/ 70890 w 532771"/>
                <a:gd name="connsiteY76" fmla="*/ 45271 h 481938"/>
                <a:gd name="connsiteX77" fmla="*/ 70890 w 532771"/>
                <a:gd name="connsiteY77" fmla="*/ 49767 h 481938"/>
                <a:gd name="connsiteX78" fmla="*/ 68767 w 532771"/>
                <a:gd name="connsiteY78" fmla="*/ 52078 h 481938"/>
                <a:gd name="connsiteX79" fmla="*/ 68767 w 532771"/>
                <a:gd name="connsiteY79" fmla="*/ 56574 h 481938"/>
                <a:gd name="connsiteX80" fmla="*/ 66581 w 532771"/>
                <a:gd name="connsiteY80" fmla="*/ 58822 h 481938"/>
                <a:gd name="connsiteX81" fmla="*/ 64457 w 532771"/>
                <a:gd name="connsiteY81" fmla="*/ 63380 h 481938"/>
                <a:gd name="connsiteX82" fmla="*/ 62271 w 532771"/>
                <a:gd name="connsiteY82" fmla="*/ 65628 h 481938"/>
                <a:gd name="connsiteX83" fmla="*/ 58024 w 532771"/>
                <a:gd name="connsiteY83" fmla="*/ 67876 h 481938"/>
                <a:gd name="connsiteX84" fmla="*/ 53714 w 532771"/>
                <a:gd name="connsiteY84" fmla="*/ 67876 h 481938"/>
                <a:gd name="connsiteX85" fmla="*/ 49405 w 532771"/>
                <a:gd name="connsiteY85" fmla="*/ 70186 h 481938"/>
                <a:gd name="connsiteX86" fmla="*/ 47281 w 532771"/>
                <a:gd name="connsiteY86" fmla="*/ 70186 h 481938"/>
                <a:gd name="connsiteX87" fmla="*/ 42971 w 532771"/>
                <a:gd name="connsiteY87" fmla="*/ 74682 h 481938"/>
                <a:gd name="connsiteX88" fmla="*/ 42971 w 532771"/>
                <a:gd name="connsiteY88" fmla="*/ 79178 h 481938"/>
                <a:gd name="connsiteX89" fmla="*/ 38662 w 532771"/>
                <a:gd name="connsiteY89" fmla="*/ 88233 h 481938"/>
                <a:gd name="connsiteX90" fmla="*/ 34352 w 532771"/>
                <a:gd name="connsiteY90" fmla="*/ 92791 h 481938"/>
                <a:gd name="connsiteX91" fmla="*/ 21486 w 532771"/>
                <a:gd name="connsiteY91" fmla="*/ 92791 h 481938"/>
                <a:gd name="connsiteX92" fmla="*/ 12866 w 532771"/>
                <a:gd name="connsiteY92" fmla="*/ 88233 h 481938"/>
                <a:gd name="connsiteX93" fmla="*/ 2123 w 532771"/>
                <a:gd name="connsiteY93" fmla="*/ 88233 h 481938"/>
                <a:gd name="connsiteX94" fmla="*/ 2123 w 532771"/>
                <a:gd name="connsiteY94" fmla="*/ 99535 h 481938"/>
                <a:gd name="connsiteX95" fmla="*/ 0 w 532771"/>
                <a:gd name="connsiteY95" fmla="*/ 115395 h 481938"/>
                <a:gd name="connsiteX96" fmla="*/ 0 w 532771"/>
                <a:gd name="connsiteY96" fmla="*/ 131256 h 481938"/>
                <a:gd name="connsiteX97" fmla="*/ 2123 w 532771"/>
                <a:gd name="connsiteY97" fmla="*/ 140310 h 481938"/>
                <a:gd name="connsiteX98" fmla="*/ 8619 w 532771"/>
                <a:gd name="connsiteY98" fmla="*/ 142558 h 481938"/>
                <a:gd name="connsiteX99" fmla="*/ 12866 w 532771"/>
                <a:gd name="connsiteY99" fmla="*/ 147054 h 481938"/>
                <a:gd name="connsiteX100" fmla="*/ 19299 w 532771"/>
                <a:gd name="connsiteY100" fmla="*/ 147054 h 481938"/>
                <a:gd name="connsiteX101" fmla="*/ 25795 w 532771"/>
                <a:gd name="connsiteY101" fmla="*/ 153861 h 481938"/>
                <a:gd name="connsiteX102" fmla="*/ 32228 w 532771"/>
                <a:gd name="connsiteY102" fmla="*/ 165163 h 481938"/>
                <a:gd name="connsiteX103" fmla="*/ 36538 w 532771"/>
                <a:gd name="connsiteY103" fmla="*/ 178776 h 481938"/>
                <a:gd name="connsiteX104" fmla="*/ 42971 w 532771"/>
                <a:gd name="connsiteY104" fmla="*/ 190078 h 481938"/>
                <a:gd name="connsiteX105" fmla="*/ 47281 w 532771"/>
                <a:gd name="connsiteY105" fmla="*/ 194574 h 481938"/>
                <a:gd name="connsiteX106" fmla="*/ 53714 w 532771"/>
                <a:gd name="connsiteY106" fmla="*/ 199132 h 481938"/>
                <a:gd name="connsiteX107" fmla="*/ 58024 w 532771"/>
                <a:gd name="connsiteY107" fmla="*/ 203628 h 481938"/>
                <a:gd name="connsiteX108" fmla="*/ 62271 w 532771"/>
                <a:gd name="connsiteY108" fmla="*/ 210434 h 481938"/>
                <a:gd name="connsiteX109" fmla="*/ 64457 w 532771"/>
                <a:gd name="connsiteY109" fmla="*/ 214930 h 481938"/>
                <a:gd name="connsiteX110" fmla="*/ 66581 w 532771"/>
                <a:gd name="connsiteY110" fmla="*/ 223985 h 481938"/>
                <a:gd name="connsiteX111" fmla="*/ 68767 w 532771"/>
                <a:gd name="connsiteY111" fmla="*/ 230791 h 481938"/>
                <a:gd name="connsiteX112" fmla="*/ 70890 w 532771"/>
                <a:gd name="connsiteY112" fmla="*/ 239845 h 481938"/>
                <a:gd name="connsiteX113" fmla="*/ 75200 w 532771"/>
                <a:gd name="connsiteY113" fmla="*/ 244341 h 481938"/>
                <a:gd name="connsiteX114" fmla="*/ 83757 w 532771"/>
                <a:gd name="connsiteY114" fmla="*/ 248899 h 481938"/>
                <a:gd name="connsiteX115" fmla="*/ 94499 w 532771"/>
                <a:gd name="connsiteY115" fmla="*/ 248899 h 481938"/>
                <a:gd name="connsiteX116" fmla="*/ 100933 w 532771"/>
                <a:gd name="connsiteY116" fmla="*/ 251148 h 481938"/>
                <a:gd name="connsiteX117" fmla="*/ 105242 w 532771"/>
                <a:gd name="connsiteY117" fmla="*/ 255706 h 481938"/>
                <a:gd name="connsiteX118" fmla="*/ 111738 w 532771"/>
                <a:gd name="connsiteY118" fmla="*/ 267008 h 481938"/>
                <a:gd name="connsiteX119" fmla="*/ 118171 w 532771"/>
                <a:gd name="connsiteY119" fmla="*/ 285117 h 481938"/>
                <a:gd name="connsiteX120" fmla="*/ 120295 w 532771"/>
                <a:gd name="connsiteY120" fmla="*/ 303225 h 481938"/>
                <a:gd name="connsiteX121" fmla="*/ 122481 w 532771"/>
                <a:gd name="connsiteY121" fmla="*/ 316776 h 481938"/>
                <a:gd name="connsiteX122" fmla="*/ 124604 w 532771"/>
                <a:gd name="connsiteY122" fmla="*/ 328078 h 481938"/>
                <a:gd name="connsiteX123" fmla="*/ 131038 w 532771"/>
                <a:gd name="connsiteY123" fmla="*/ 341628 h 481938"/>
                <a:gd name="connsiteX124" fmla="*/ 137471 w 532771"/>
                <a:gd name="connsiteY124" fmla="*/ 348434 h 481938"/>
                <a:gd name="connsiteX125" fmla="*/ 139657 w 532771"/>
                <a:gd name="connsiteY125" fmla="*/ 352993 h 481938"/>
                <a:gd name="connsiteX126" fmla="*/ 148214 w 532771"/>
                <a:gd name="connsiteY126" fmla="*/ 352993 h 481938"/>
                <a:gd name="connsiteX127" fmla="*/ 156833 w 532771"/>
                <a:gd name="connsiteY127" fmla="*/ 357489 h 481938"/>
                <a:gd name="connsiteX128" fmla="*/ 163266 w 532771"/>
                <a:gd name="connsiteY128" fmla="*/ 366543 h 481938"/>
                <a:gd name="connsiteX129" fmla="*/ 171886 w 532771"/>
                <a:gd name="connsiteY129" fmla="*/ 380156 h 481938"/>
                <a:gd name="connsiteX130" fmla="*/ 180442 w 532771"/>
                <a:gd name="connsiteY130" fmla="*/ 398202 h 481938"/>
                <a:gd name="connsiteX131" fmla="*/ 197618 w 532771"/>
                <a:gd name="connsiteY131" fmla="*/ 425365 h 481938"/>
                <a:gd name="connsiteX132" fmla="*/ 208362 w 532771"/>
                <a:gd name="connsiteY132" fmla="*/ 441225 h 481938"/>
                <a:gd name="connsiteX133" fmla="*/ 216981 w 532771"/>
                <a:gd name="connsiteY133" fmla="*/ 454775 h 481938"/>
                <a:gd name="connsiteX134" fmla="*/ 221290 w 532771"/>
                <a:gd name="connsiteY134" fmla="*/ 466078 h 481938"/>
                <a:gd name="connsiteX135" fmla="*/ 221290 w 532771"/>
                <a:gd name="connsiteY135" fmla="*/ 477380 h 481938"/>
                <a:gd name="connsiteX136" fmla="*/ 219104 w 532771"/>
                <a:gd name="connsiteY136" fmla="*/ 481938 h 481938"/>
                <a:gd name="connsiteX137" fmla="*/ 223414 w 532771"/>
                <a:gd name="connsiteY137" fmla="*/ 477380 h 481938"/>
                <a:gd name="connsiteX138" fmla="*/ 225600 w 532771"/>
                <a:gd name="connsiteY138" fmla="*/ 472884 h 481938"/>
                <a:gd name="connsiteX139" fmla="*/ 227724 w 532771"/>
                <a:gd name="connsiteY139" fmla="*/ 470636 h 481938"/>
                <a:gd name="connsiteX140" fmla="*/ 227724 w 532771"/>
                <a:gd name="connsiteY140" fmla="*/ 452528 h 481938"/>
                <a:gd name="connsiteX141" fmla="*/ 229847 w 532771"/>
                <a:gd name="connsiteY141" fmla="*/ 448032 h 481938"/>
                <a:gd name="connsiteX142" fmla="*/ 232033 w 532771"/>
                <a:gd name="connsiteY142" fmla="*/ 445721 h 481938"/>
                <a:gd name="connsiteX143" fmla="*/ 234157 w 532771"/>
                <a:gd name="connsiteY143" fmla="*/ 445721 h 481938"/>
                <a:gd name="connsiteX144" fmla="*/ 240590 w 532771"/>
                <a:gd name="connsiteY144" fmla="*/ 452528 h 481938"/>
                <a:gd name="connsiteX145" fmla="*/ 249209 w 532771"/>
                <a:gd name="connsiteY145" fmla="*/ 450280 h 481938"/>
                <a:gd name="connsiteX146" fmla="*/ 251333 w 532771"/>
                <a:gd name="connsiteY146" fmla="*/ 448032 h 481938"/>
                <a:gd name="connsiteX147" fmla="*/ 283561 w 532771"/>
                <a:gd name="connsiteY147" fmla="*/ 448032 h 481938"/>
                <a:gd name="connsiteX148" fmla="*/ 287871 w 532771"/>
                <a:gd name="connsiteY148" fmla="*/ 450280 h 481938"/>
                <a:gd name="connsiteX149" fmla="*/ 289995 w 532771"/>
                <a:gd name="connsiteY149" fmla="*/ 452528 h 481938"/>
                <a:gd name="connsiteX150" fmla="*/ 317976 w 532771"/>
                <a:gd name="connsiteY150" fmla="*/ 452528 h 481938"/>
                <a:gd name="connsiteX151" fmla="*/ 320100 w 532771"/>
                <a:gd name="connsiteY151" fmla="*/ 454775 h 481938"/>
                <a:gd name="connsiteX152" fmla="*/ 322223 w 532771"/>
                <a:gd name="connsiteY152" fmla="*/ 459334 h 481938"/>
                <a:gd name="connsiteX153" fmla="*/ 326533 w 532771"/>
                <a:gd name="connsiteY153" fmla="*/ 461582 h 481938"/>
                <a:gd name="connsiteX154" fmla="*/ 330843 w 532771"/>
                <a:gd name="connsiteY154" fmla="*/ 461582 h 481938"/>
                <a:gd name="connsiteX155" fmla="*/ 332966 w 532771"/>
                <a:gd name="connsiteY155" fmla="*/ 457024 h 481938"/>
                <a:gd name="connsiteX156" fmla="*/ 335152 w 532771"/>
                <a:gd name="connsiteY156" fmla="*/ 454775 h 481938"/>
                <a:gd name="connsiteX157" fmla="*/ 335152 w 532771"/>
                <a:gd name="connsiteY157" fmla="*/ 448032 h 481938"/>
                <a:gd name="connsiteX158" fmla="*/ 337276 w 532771"/>
                <a:gd name="connsiteY158" fmla="*/ 443473 h 481938"/>
                <a:gd name="connsiteX159" fmla="*/ 339399 w 532771"/>
                <a:gd name="connsiteY159" fmla="*/ 441225 h 481938"/>
                <a:gd name="connsiteX160" fmla="*/ 341586 w 532771"/>
                <a:gd name="connsiteY160" fmla="*/ 436667 h 481938"/>
                <a:gd name="connsiteX161" fmla="*/ 345895 w 532771"/>
                <a:gd name="connsiteY161" fmla="*/ 432171 h 481938"/>
                <a:gd name="connsiteX162" fmla="*/ 348019 w 532771"/>
                <a:gd name="connsiteY162" fmla="*/ 427613 h 481938"/>
                <a:gd name="connsiteX163" fmla="*/ 354452 w 532771"/>
                <a:gd name="connsiteY163" fmla="*/ 420869 h 481938"/>
                <a:gd name="connsiteX164" fmla="*/ 365195 w 532771"/>
                <a:gd name="connsiteY164" fmla="*/ 414062 h 481938"/>
                <a:gd name="connsiteX165" fmla="*/ 375938 w 532771"/>
                <a:gd name="connsiteY165" fmla="*/ 411815 h 481938"/>
                <a:gd name="connsiteX166" fmla="*/ 382371 w 532771"/>
                <a:gd name="connsiteY166" fmla="*/ 409504 h 481938"/>
                <a:gd name="connsiteX167" fmla="*/ 390990 w 532771"/>
                <a:gd name="connsiteY167" fmla="*/ 409504 h 481938"/>
                <a:gd name="connsiteX168" fmla="*/ 408166 w 532771"/>
                <a:gd name="connsiteY168" fmla="*/ 407256 h 481938"/>
                <a:gd name="connsiteX169" fmla="*/ 425342 w 532771"/>
                <a:gd name="connsiteY169" fmla="*/ 402760 h 481938"/>
                <a:gd name="connsiteX170" fmla="*/ 440395 w 532771"/>
                <a:gd name="connsiteY170" fmla="*/ 400512 h 481938"/>
                <a:gd name="connsiteX171" fmla="*/ 446828 w 532771"/>
                <a:gd name="connsiteY171" fmla="*/ 400512 h 481938"/>
                <a:gd name="connsiteX172" fmla="*/ 519905 w 532771"/>
                <a:gd name="connsiteY172" fmla="*/ 373349 h 481938"/>
                <a:gd name="connsiteX173" fmla="*/ 532771 w 532771"/>
                <a:gd name="connsiteY173" fmla="*/ 307721 h 481938"/>
                <a:gd name="connsiteX174" fmla="*/ 530647 w 532771"/>
                <a:gd name="connsiteY174" fmla="*/ 305473 h 481938"/>
                <a:gd name="connsiteX175" fmla="*/ 526338 w 532771"/>
                <a:gd name="connsiteY175" fmla="*/ 303225 h 481938"/>
                <a:gd name="connsiteX176" fmla="*/ 524152 w 532771"/>
                <a:gd name="connsiteY176" fmla="*/ 300915 h 481938"/>
                <a:gd name="connsiteX177" fmla="*/ 524152 w 532771"/>
                <a:gd name="connsiteY177" fmla="*/ 298667 h 48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532771" h="481938">
                  <a:moveTo>
                    <a:pt x="524152" y="298667"/>
                  </a:moveTo>
                  <a:lnTo>
                    <a:pt x="524152" y="294171"/>
                  </a:lnTo>
                  <a:lnTo>
                    <a:pt x="522028" y="291861"/>
                  </a:lnTo>
                  <a:lnTo>
                    <a:pt x="506976" y="289613"/>
                  </a:lnTo>
                  <a:lnTo>
                    <a:pt x="472624" y="285117"/>
                  </a:lnTo>
                  <a:lnTo>
                    <a:pt x="459757" y="282806"/>
                  </a:lnTo>
                  <a:lnTo>
                    <a:pt x="453261" y="282806"/>
                  </a:lnTo>
                  <a:lnTo>
                    <a:pt x="451138" y="278310"/>
                  </a:lnTo>
                  <a:lnTo>
                    <a:pt x="446828" y="276062"/>
                  </a:lnTo>
                  <a:lnTo>
                    <a:pt x="444704" y="271504"/>
                  </a:lnTo>
                  <a:lnTo>
                    <a:pt x="436085" y="262450"/>
                  </a:lnTo>
                  <a:lnTo>
                    <a:pt x="431838" y="253395"/>
                  </a:lnTo>
                  <a:lnTo>
                    <a:pt x="425342" y="246652"/>
                  </a:lnTo>
                  <a:lnTo>
                    <a:pt x="425342" y="242093"/>
                  </a:lnTo>
                  <a:lnTo>
                    <a:pt x="423219" y="239845"/>
                  </a:lnTo>
                  <a:lnTo>
                    <a:pt x="423219" y="233039"/>
                  </a:lnTo>
                  <a:lnTo>
                    <a:pt x="421033" y="235349"/>
                  </a:lnTo>
                  <a:lnTo>
                    <a:pt x="416786" y="230791"/>
                  </a:lnTo>
                  <a:lnTo>
                    <a:pt x="410290" y="230791"/>
                  </a:lnTo>
                  <a:lnTo>
                    <a:pt x="408166" y="226295"/>
                  </a:lnTo>
                  <a:lnTo>
                    <a:pt x="406043" y="223985"/>
                  </a:lnTo>
                  <a:lnTo>
                    <a:pt x="403857" y="219489"/>
                  </a:lnTo>
                  <a:lnTo>
                    <a:pt x="401733" y="212682"/>
                  </a:lnTo>
                  <a:lnTo>
                    <a:pt x="399609" y="208186"/>
                  </a:lnTo>
                  <a:lnTo>
                    <a:pt x="399609" y="203628"/>
                  </a:lnTo>
                  <a:lnTo>
                    <a:pt x="397423" y="201380"/>
                  </a:lnTo>
                  <a:lnTo>
                    <a:pt x="393114" y="199132"/>
                  </a:lnTo>
                  <a:lnTo>
                    <a:pt x="388866" y="194574"/>
                  </a:lnTo>
                  <a:lnTo>
                    <a:pt x="384557" y="192326"/>
                  </a:lnTo>
                  <a:lnTo>
                    <a:pt x="382371" y="187830"/>
                  </a:lnTo>
                  <a:lnTo>
                    <a:pt x="382371" y="174217"/>
                  </a:lnTo>
                  <a:lnTo>
                    <a:pt x="380247" y="169721"/>
                  </a:lnTo>
                  <a:lnTo>
                    <a:pt x="380247" y="165163"/>
                  </a:lnTo>
                  <a:lnTo>
                    <a:pt x="375938" y="160667"/>
                  </a:lnTo>
                  <a:lnTo>
                    <a:pt x="358762" y="151613"/>
                  </a:lnTo>
                  <a:lnTo>
                    <a:pt x="356638" y="149365"/>
                  </a:lnTo>
                  <a:lnTo>
                    <a:pt x="354452" y="144806"/>
                  </a:lnTo>
                  <a:lnTo>
                    <a:pt x="354452" y="135752"/>
                  </a:lnTo>
                  <a:lnTo>
                    <a:pt x="348019" y="129008"/>
                  </a:lnTo>
                  <a:lnTo>
                    <a:pt x="345895" y="124450"/>
                  </a:lnTo>
                  <a:lnTo>
                    <a:pt x="343709" y="122202"/>
                  </a:lnTo>
                  <a:lnTo>
                    <a:pt x="343709" y="113147"/>
                  </a:lnTo>
                  <a:lnTo>
                    <a:pt x="341586" y="113147"/>
                  </a:lnTo>
                  <a:lnTo>
                    <a:pt x="339399" y="110900"/>
                  </a:lnTo>
                  <a:lnTo>
                    <a:pt x="315790" y="110900"/>
                  </a:lnTo>
                  <a:lnTo>
                    <a:pt x="313667" y="108589"/>
                  </a:lnTo>
                  <a:lnTo>
                    <a:pt x="313667" y="95039"/>
                  </a:lnTo>
                  <a:lnTo>
                    <a:pt x="305047" y="92791"/>
                  </a:lnTo>
                  <a:lnTo>
                    <a:pt x="287871" y="92791"/>
                  </a:lnTo>
                  <a:lnTo>
                    <a:pt x="268509" y="90543"/>
                  </a:lnTo>
                  <a:lnTo>
                    <a:pt x="244900" y="90543"/>
                  </a:lnTo>
                  <a:lnTo>
                    <a:pt x="176133" y="36217"/>
                  </a:lnTo>
                  <a:lnTo>
                    <a:pt x="171886" y="33969"/>
                  </a:lnTo>
                  <a:lnTo>
                    <a:pt x="169700" y="31659"/>
                  </a:lnTo>
                  <a:lnTo>
                    <a:pt x="152524" y="22667"/>
                  </a:lnTo>
                  <a:lnTo>
                    <a:pt x="148214" y="18109"/>
                  </a:lnTo>
                  <a:lnTo>
                    <a:pt x="143904" y="15861"/>
                  </a:lnTo>
                  <a:lnTo>
                    <a:pt x="133161" y="4558"/>
                  </a:lnTo>
                  <a:lnTo>
                    <a:pt x="109552" y="4558"/>
                  </a:lnTo>
                  <a:lnTo>
                    <a:pt x="105242" y="0"/>
                  </a:lnTo>
                  <a:lnTo>
                    <a:pt x="103119" y="2310"/>
                  </a:lnTo>
                  <a:lnTo>
                    <a:pt x="98809" y="4558"/>
                  </a:lnTo>
                  <a:lnTo>
                    <a:pt x="96686" y="4558"/>
                  </a:lnTo>
                  <a:lnTo>
                    <a:pt x="94499" y="6806"/>
                  </a:lnTo>
                  <a:lnTo>
                    <a:pt x="90252" y="9054"/>
                  </a:lnTo>
                  <a:lnTo>
                    <a:pt x="75200" y="9054"/>
                  </a:lnTo>
                  <a:lnTo>
                    <a:pt x="70890" y="18109"/>
                  </a:lnTo>
                  <a:lnTo>
                    <a:pt x="47281" y="18109"/>
                  </a:lnTo>
                  <a:lnTo>
                    <a:pt x="42971" y="20357"/>
                  </a:lnTo>
                  <a:lnTo>
                    <a:pt x="38662" y="20357"/>
                  </a:lnTo>
                  <a:lnTo>
                    <a:pt x="38662" y="22667"/>
                  </a:lnTo>
                  <a:lnTo>
                    <a:pt x="47281" y="22667"/>
                  </a:lnTo>
                  <a:lnTo>
                    <a:pt x="51528" y="24915"/>
                  </a:lnTo>
                  <a:lnTo>
                    <a:pt x="55838" y="24915"/>
                  </a:lnTo>
                  <a:lnTo>
                    <a:pt x="64457" y="33969"/>
                  </a:lnTo>
                  <a:lnTo>
                    <a:pt x="68767" y="43024"/>
                  </a:lnTo>
                  <a:lnTo>
                    <a:pt x="70890" y="45271"/>
                  </a:lnTo>
                  <a:lnTo>
                    <a:pt x="70890" y="49767"/>
                  </a:lnTo>
                  <a:lnTo>
                    <a:pt x="68767" y="52078"/>
                  </a:lnTo>
                  <a:lnTo>
                    <a:pt x="68767" y="56574"/>
                  </a:lnTo>
                  <a:lnTo>
                    <a:pt x="66581" y="58822"/>
                  </a:lnTo>
                  <a:lnTo>
                    <a:pt x="64457" y="63380"/>
                  </a:lnTo>
                  <a:lnTo>
                    <a:pt x="62271" y="65628"/>
                  </a:lnTo>
                  <a:lnTo>
                    <a:pt x="58024" y="67876"/>
                  </a:lnTo>
                  <a:lnTo>
                    <a:pt x="53714" y="67876"/>
                  </a:lnTo>
                  <a:lnTo>
                    <a:pt x="49405" y="70186"/>
                  </a:lnTo>
                  <a:lnTo>
                    <a:pt x="47281" y="70186"/>
                  </a:lnTo>
                  <a:lnTo>
                    <a:pt x="42971" y="74682"/>
                  </a:lnTo>
                  <a:lnTo>
                    <a:pt x="42971" y="79178"/>
                  </a:lnTo>
                  <a:lnTo>
                    <a:pt x="38662" y="88233"/>
                  </a:lnTo>
                  <a:lnTo>
                    <a:pt x="34352" y="92791"/>
                  </a:lnTo>
                  <a:lnTo>
                    <a:pt x="21486" y="92791"/>
                  </a:lnTo>
                  <a:lnTo>
                    <a:pt x="12866" y="88233"/>
                  </a:lnTo>
                  <a:lnTo>
                    <a:pt x="2123" y="88233"/>
                  </a:lnTo>
                  <a:lnTo>
                    <a:pt x="2123" y="99535"/>
                  </a:lnTo>
                  <a:lnTo>
                    <a:pt x="0" y="115395"/>
                  </a:lnTo>
                  <a:lnTo>
                    <a:pt x="0" y="131256"/>
                  </a:lnTo>
                  <a:lnTo>
                    <a:pt x="2123" y="140310"/>
                  </a:lnTo>
                  <a:lnTo>
                    <a:pt x="8619" y="142558"/>
                  </a:lnTo>
                  <a:lnTo>
                    <a:pt x="12866" y="147054"/>
                  </a:lnTo>
                  <a:lnTo>
                    <a:pt x="19299" y="147054"/>
                  </a:lnTo>
                  <a:lnTo>
                    <a:pt x="25795" y="153861"/>
                  </a:lnTo>
                  <a:lnTo>
                    <a:pt x="32228" y="165163"/>
                  </a:lnTo>
                  <a:lnTo>
                    <a:pt x="36538" y="178776"/>
                  </a:lnTo>
                  <a:lnTo>
                    <a:pt x="42971" y="190078"/>
                  </a:lnTo>
                  <a:lnTo>
                    <a:pt x="47281" y="194574"/>
                  </a:lnTo>
                  <a:lnTo>
                    <a:pt x="53714" y="199132"/>
                  </a:lnTo>
                  <a:lnTo>
                    <a:pt x="58024" y="203628"/>
                  </a:lnTo>
                  <a:lnTo>
                    <a:pt x="62271" y="210434"/>
                  </a:lnTo>
                  <a:lnTo>
                    <a:pt x="64457" y="214930"/>
                  </a:lnTo>
                  <a:lnTo>
                    <a:pt x="66581" y="223985"/>
                  </a:lnTo>
                  <a:lnTo>
                    <a:pt x="68767" y="230791"/>
                  </a:lnTo>
                  <a:lnTo>
                    <a:pt x="70890" y="239845"/>
                  </a:lnTo>
                  <a:lnTo>
                    <a:pt x="75200" y="244341"/>
                  </a:lnTo>
                  <a:lnTo>
                    <a:pt x="83757" y="248899"/>
                  </a:lnTo>
                  <a:lnTo>
                    <a:pt x="94499" y="248899"/>
                  </a:lnTo>
                  <a:lnTo>
                    <a:pt x="100933" y="251148"/>
                  </a:lnTo>
                  <a:lnTo>
                    <a:pt x="105242" y="255706"/>
                  </a:lnTo>
                  <a:lnTo>
                    <a:pt x="111738" y="267008"/>
                  </a:lnTo>
                  <a:lnTo>
                    <a:pt x="118171" y="285117"/>
                  </a:lnTo>
                  <a:lnTo>
                    <a:pt x="120295" y="303225"/>
                  </a:lnTo>
                  <a:lnTo>
                    <a:pt x="122481" y="316776"/>
                  </a:lnTo>
                  <a:lnTo>
                    <a:pt x="124604" y="328078"/>
                  </a:lnTo>
                  <a:lnTo>
                    <a:pt x="131038" y="341628"/>
                  </a:lnTo>
                  <a:lnTo>
                    <a:pt x="137471" y="348434"/>
                  </a:lnTo>
                  <a:lnTo>
                    <a:pt x="139657" y="352993"/>
                  </a:lnTo>
                  <a:lnTo>
                    <a:pt x="148214" y="352993"/>
                  </a:lnTo>
                  <a:lnTo>
                    <a:pt x="156833" y="357489"/>
                  </a:lnTo>
                  <a:lnTo>
                    <a:pt x="163266" y="366543"/>
                  </a:lnTo>
                  <a:lnTo>
                    <a:pt x="171886" y="380156"/>
                  </a:lnTo>
                  <a:lnTo>
                    <a:pt x="180442" y="398202"/>
                  </a:lnTo>
                  <a:lnTo>
                    <a:pt x="197618" y="425365"/>
                  </a:lnTo>
                  <a:lnTo>
                    <a:pt x="208362" y="441225"/>
                  </a:lnTo>
                  <a:lnTo>
                    <a:pt x="216981" y="454775"/>
                  </a:lnTo>
                  <a:lnTo>
                    <a:pt x="221290" y="466078"/>
                  </a:lnTo>
                  <a:lnTo>
                    <a:pt x="221290" y="477380"/>
                  </a:lnTo>
                  <a:lnTo>
                    <a:pt x="219104" y="481938"/>
                  </a:lnTo>
                  <a:lnTo>
                    <a:pt x="223414" y="477380"/>
                  </a:lnTo>
                  <a:lnTo>
                    <a:pt x="225600" y="472884"/>
                  </a:lnTo>
                  <a:lnTo>
                    <a:pt x="227724" y="470636"/>
                  </a:lnTo>
                  <a:lnTo>
                    <a:pt x="227724" y="452528"/>
                  </a:lnTo>
                  <a:lnTo>
                    <a:pt x="229847" y="448032"/>
                  </a:lnTo>
                  <a:lnTo>
                    <a:pt x="232033" y="445721"/>
                  </a:lnTo>
                  <a:lnTo>
                    <a:pt x="234157" y="445721"/>
                  </a:lnTo>
                  <a:lnTo>
                    <a:pt x="240590" y="452528"/>
                  </a:lnTo>
                  <a:lnTo>
                    <a:pt x="249209" y="450280"/>
                  </a:lnTo>
                  <a:lnTo>
                    <a:pt x="251333" y="448032"/>
                  </a:lnTo>
                  <a:lnTo>
                    <a:pt x="283561" y="448032"/>
                  </a:lnTo>
                  <a:lnTo>
                    <a:pt x="287871" y="450280"/>
                  </a:lnTo>
                  <a:lnTo>
                    <a:pt x="289995" y="452528"/>
                  </a:lnTo>
                  <a:lnTo>
                    <a:pt x="317976" y="452528"/>
                  </a:lnTo>
                  <a:lnTo>
                    <a:pt x="320100" y="454775"/>
                  </a:lnTo>
                  <a:lnTo>
                    <a:pt x="322223" y="459334"/>
                  </a:lnTo>
                  <a:lnTo>
                    <a:pt x="326533" y="461582"/>
                  </a:lnTo>
                  <a:lnTo>
                    <a:pt x="330843" y="461582"/>
                  </a:lnTo>
                  <a:lnTo>
                    <a:pt x="332966" y="457024"/>
                  </a:lnTo>
                  <a:lnTo>
                    <a:pt x="335152" y="454775"/>
                  </a:lnTo>
                  <a:lnTo>
                    <a:pt x="335152" y="448032"/>
                  </a:lnTo>
                  <a:lnTo>
                    <a:pt x="337276" y="443473"/>
                  </a:lnTo>
                  <a:lnTo>
                    <a:pt x="339399" y="441225"/>
                  </a:lnTo>
                  <a:lnTo>
                    <a:pt x="341586" y="436667"/>
                  </a:lnTo>
                  <a:lnTo>
                    <a:pt x="345895" y="432171"/>
                  </a:lnTo>
                  <a:lnTo>
                    <a:pt x="348019" y="427613"/>
                  </a:lnTo>
                  <a:lnTo>
                    <a:pt x="354452" y="420869"/>
                  </a:lnTo>
                  <a:lnTo>
                    <a:pt x="365195" y="414062"/>
                  </a:lnTo>
                  <a:lnTo>
                    <a:pt x="375938" y="411815"/>
                  </a:lnTo>
                  <a:lnTo>
                    <a:pt x="382371" y="409504"/>
                  </a:lnTo>
                  <a:lnTo>
                    <a:pt x="390990" y="409504"/>
                  </a:lnTo>
                  <a:lnTo>
                    <a:pt x="408166" y="407256"/>
                  </a:lnTo>
                  <a:lnTo>
                    <a:pt x="425342" y="402760"/>
                  </a:lnTo>
                  <a:lnTo>
                    <a:pt x="440395" y="400512"/>
                  </a:lnTo>
                  <a:lnTo>
                    <a:pt x="446828" y="400512"/>
                  </a:lnTo>
                  <a:lnTo>
                    <a:pt x="519905" y="373349"/>
                  </a:lnTo>
                  <a:lnTo>
                    <a:pt x="532771" y="307721"/>
                  </a:lnTo>
                  <a:lnTo>
                    <a:pt x="530647" y="305473"/>
                  </a:lnTo>
                  <a:lnTo>
                    <a:pt x="526338" y="303225"/>
                  </a:lnTo>
                  <a:lnTo>
                    <a:pt x="524152" y="300915"/>
                  </a:lnTo>
                  <a:lnTo>
                    <a:pt x="524152" y="298667"/>
                  </a:lnTo>
                  <a:close/>
                </a:path>
              </a:pathLst>
            </a:custGeom>
            <a:solidFill>
              <a:srgbClr val="A6A6A6"/>
            </a:solidFill>
            <a:ln w="6245" cap="flat">
              <a:noFill/>
              <a:prstDash val="solid"/>
              <a:miter/>
            </a:ln>
          </p:spPr>
          <p:txBody>
            <a:bodyPr rtlCol="0" anchor="ctr"/>
            <a:lstStyle/>
            <a:p>
              <a:endParaRPr lang="en-US" noProof="0" dirty="0"/>
            </a:p>
          </p:txBody>
        </p:sp>
        <p:sp>
          <p:nvSpPr>
            <p:cNvPr id="4946" name="Serbest Form 4945">
              <a:extLst>
                <a:ext uri="{FF2B5EF4-FFF2-40B4-BE49-F238E27FC236}">
                  <a16:creationId xmlns:a16="http://schemas.microsoft.com/office/drawing/2014/main" id="{17DB0801-100C-274F-9BDD-B4A5D5B46B1E}"/>
                </a:ext>
              </a:extLst>
            </p:cNvPr>
            <p:cNvSpPr/>
            <p:nvPr/>
          </p:nvSpPr>
          <p:spPr>
            <a:xfrm>
              <a:off x="6527100" y="1552377"/>
              <a:ext cx="532771" cy="481938"/>
            </a:xfrm>
            <a:custGeom>
              <a:avLst/>
              <a:gdLst>
                <a:gd name="connsiteX0" fmla="*/ 524152 w 532771"/>
                <a:gd name="connsiteY0" fmla="*/ 298667 h 481938"/>
                <a:gd name="connsiteX1" fmla="*/ 524152 w 532771"/>
                <a:gd name="connsiteY1" fmla="*/ 294171 h 481938"/>
                <a:gd name="connsiteX2" fmla="*/ 522028 w 532771"/>
                <a:gd name="connsiteY2" fmla="*/ 291861 h 481938"/>
                <a:gd name="connsiteX3" fmla="*/ 506976 w 532771"/>
                <a:gd name="connsiteY3" fmla="*/ 289613 h 481938"/>
                <a:gd name="connsiteX4" fmla="*/ 472624 w 532771"/>
                <a:gd name="connsiteY4" fmla="*/ 285117 h 481938"/>
                <a:gd name="connsiteX5" fmla="*/ 459757 w 532771"/>
                <a:gd name="connsiteY5" fmla="*/ 282806 h 481938"/>
                <a:gd name="connsiteX6" fmla="*/ 453261 w 532771"/>
                <a:gd name="connsiteY6" fmla="*/ 282806 h 481938"/>
                <a:gd name="connsiteX7" fmla="*/ 451138 w 532771"/>
                <a:gd name="connsiteY7" fmla="*/ 278310 h 481938"/>
                <a:gd name="connsiteX8" fmla="*/ 446828 w 532771"/>
                <a:gd name="connsiteY8" fmla="*/ 276062 h 481938"/>
                <a:gd name="connsiteX9" fmla="*/ 444704 w 532771"/>
                <a:gd name="connsiteY9" fmla="*/ 271504 h 481938"/>
                <a:gd name="connsiteX10" fmla="*/ 436085 w 532771"/>
                <a:gd name="connsiteY10" fmla="*/ 262450 h 481938"/>
                <a:gd name="connsiteX11" fmla="*/ 431838 w 532771"/>
                <a:gd name="connsiteY11" fmla="*/ 253395 h 481938"/>
                <a:gd name="connsiteX12" fmla="*/ 425342 w 532771"/>
                <a:gd name="connsiteY12" fmla="*/ 246652 h 481938"/>
                <a:gd name="connsiteX13" fmla="*/ 425342 w 532771"/>
                <a:gd name="connsiteY13" fmla="*/ 242093 h 481938"/>
                <a:gd name="connsiteX14" fmla="*/ 423219 w 532771"/>
                <a:gd name="connsiteY14" fmla="*/ 239845 h 481938"/>
                <a:gd name="connsiteX15" fmla="*/ 423219 w 532771"/>
                <a:gd name="connsiteY15" fmla="*/ 233039 h 481938"/>
                <a:gd name="connsiteX16" fmla="*/ 421033 w 532771"/>
                <a:gd name="connsiteY16" fmla="*/ 235349 h 481938"/>
                <a:gd name="connsiteX17" fmla="*/ 416786 w 532771"/>
                <a:gd name="connsiteY17" fmla="*/ 230791 h 481938"/>
                <a:gd name="connsiteX18" fmla="*/ 410290 w 532771"/>
                <a:gd name="connsiteY18" fmla="*/ 230791 h 481938"/>
                <a:gd name="connsiteX19" fmla="*/ 408166 w 532771"/>
                <a:gd name="connsiteY19" fmla="*/ 226295 h 481938"/>
                <a:gd name="connsiteX20" fmla="*/ 406043 w 532771"/>
                <a:gd name="connsiteY20" fmla="*/ 223985 h 481938"/>
                <a:gd name="connsiteX21" fmla="*/ 403857 w 532771"/>
                <a:gd name="connsiteY21" fmla="*/ 219489 h 481938"/>
                <a:gd name="connsiteX22" fmla="*/ 401733 w 532771"/>
                <a:gd name="connsiteY22" fmla="*/ 212682 h 481938"/>
                <a:gd name="connsiteX23" fmla="*/ 399609 w 532771"/>
                <a:gd name="connsiteY23" fmla="*/ 208186 h 481938"/>
                <a:gd name="connsiteX24" fmla="*/ 399609 w 532771"/>
                <a:gd name="connsiteY24" fmla="*/ 203628 h 481938"/>
                <a:gd name="connsiteX25" fmla="*/ 397423 w 532771"/>
                <a:gd name="connsiteY25" fmla="*/ 201380 h 481938"/>
                <a:gd name="connsiteX26" fmla="*/ 393114 w 532771"/>
                <a:gd name="connsiteY26" fmla="*/ 199132 h 481938"/>
                <a:gd name="connsiteX27" fmla="*/ 388866 w 532771"/>
                <a:gd name="connsiteY27" fmla="*/ 194574 h 481938"/>
                <a:gd name="connsiteX28" fmla="*/ 384557 w 532771"/>
                <a:gd name="connsiteY28" fmla="*/ 192326 h 481938"/>
                <a:gd name="connsiteX29" fmla="*/ 382371 w 532771"/>
                <a:gd name="connsiteY29" fmla="*/ 187830 h 481938"/>
                <a:gd name="connsiteX30" fmla="*/ 382371 w 532771"/>
                <a:gd name="connsiteY30" fmla="*/ 174217 h 481938"/>
                <a:gd name="connsiteX31" fmla="*/ 380247 w 532771"/>
                <a:gd name="connsiteY31" fmla="*/ 169721 h 481938"/>
                <a:gd name="connsiteX32" fmla="*/ 380247 w 532771"/>
                <a:gd name="connsiteY32" fmla="*/ 165163 h 481938"/>
                <a:gd name="connsiteX33" fmla="*/ 375938 w 532771"/>
                <a:gd name="connsiteY33" fmla="*/ 160667 h 481938"/>
                <a:gd name="connsiteX34" fmla="*/ 358762 w 532771"/>
                <a:gd name="connsiteY34" fmla="*/ 151613 h 481938"/>
                <a:gd name="connsiteX35" fmla="*/ 356638 w 532771"/>
                <a:gd name="connsiteY35" fmla="*/ 149365 h 481938"/>
                <a:gd name="connsiteX36" fmla="*/ 354452 w 532771"/>
                <a:gd name="connsiteY36" fmla="*/ 144806 h 481938"/>
                <a:gd name="connsiteX37" fmla="*/ 354452 w 532771"/>
                <a:gd name="connsiteY37" fmla="*/ 135752 h 481938"/>
                <a:gd name="connsiteX38" fmla="*/ 348019 w 532771"/>
                <a:gd name="connsiteY38" fmla="*/ 129008 h 481938"/>
                <a:gd name="connsiteX39" fmla="*/ 345895 w 532771"/>
                <a:gd name="connsiteY39" fmla="*/ 124450 h 481938"/>
                <a:gd name="connsiteX40" fmla="*/ 343709 w 532771"/>
                <a:gd name="connsiteY40" fmla="*/ 122202 h 481938"/>
                <a:gd name="connsiteX41" fmla="*/ 343709 w 532771"/>
                <a:gd name="connsiteY41" fmla="*/ 113147 h 481938"/>
                <a:gd name="connsiteX42" fmla="*/ 341586 w 532771"/>
                <a:gd name="connsiteY42" fmla="*/ 113147 h 481938"/>
                <a:gd name="connsiteX43" fmla="*/ 339399 w 532771"/>
                <a:gd name="connsiteY43" fmla="*/ 110900 h 481938"/>
                <a:gd name="connsiteX44" fmla="*/ 315790 w 532771"/>
                <a:gd name="connsiteY44" fmla="*/ 110900 h 481938"/>
                <a:gd name="connsiteX45" fmla="*/ 313667 w 532771"/>
                <a:gd name="connsiteY45" fmla="*/ 108589 h 481938"/>
                <a:gd name="connsiteX46" fmla="*/ 313667 w 532771"/>
                <a:gd name="connsiteY46" fmla="*/ 95039 h 481938"/>
                <a:gd name="connsiteX47" fmla="*/ 305047 w 532771"/>
                <a:gd name="connsiteY47" fmla="*/ 92791 h 481938"/>
                <a:gd name="connsiteX48" fmla="*/ 287871 w 532771"/>
                <a:gd name="connsiteY48" fmla="*/ 92791 h 481938"/>
                <a:gd name="connsiteX49" fmla="*/ 268509 w 532771"/>
                <a:gd name="connsiteY49" fmla="*/ 90543 h 481938"/>
                <a:gd name="connsiteX50" fmla="*/ 244900 w 532771"/>
                <a:gd name="connsiteY50" fmla="*/ 90543 h 481938"/>
                <a:gd name="connsiteX51" fmla="*/ 176133 w 532771"/>
                <a:gd name="connsiteY51" fmla="*/ 36217 h 481938"/>
                <a:gd name="connsiteX52" fmla="*/ 171886 w 532771"/>
                <a:gd name="connsiteY52" fmla="*/ 33969 h 481938"/>
                <a:gd name="connsiteX53" fmla="*/ 169700 w 532771"/>
                <a:gd name="connsiteY53" fmla="*/ 31659 h 481938"/>
                <a:gd name="connsiteX54" fmla="*/ 152524 w 532771"/>
                <a:gd name="connsiteY54" fmla="*/ 22667 h 481938"/>
                <a:gd name="connsiteX55" fmla="*/ 148214 w 532771"/>
                <a:gd name="connsiteY55" fmla="*/ 18109 h 481938"/>
                <a:gd name="connsiteX56" fmla="*/ 143904 w 532771"/>
                <a:gd name="connsiteY56" fmla="*/ 15861 h 481938"/>
                <a:gd name="connsiteX57" fmla="*/ 133161 w 532771"/>
                <a:gd name="connsiteY57" fmla="*/ 4558 h 481938"/>
                <a:gd name="connsiteX58" fmla="*/ 109552 w 532771"/>
                <a:gd name="connsiteY58" fmla="*/ 4558 h 481938"/>
                <a:gd name="connsiteX59" fmla="*/ 105242 w 532771"/>
                <a:gd name="connsiteY59" fmla="*/ 0 h 481938"/>
                <a:gd name="connsiteX60" fmla="*/ 103119 w 532771"/>
                <a:gd name="connsiteY60" fmla="*/ 2310 h 481938"/>
                <a:gd name="connsiteX61" fmla="*/ 98809 w 532771"/>
                <a:gd name="connsiteY61" fmla="*/ 4558 h 481938"/>
                <a:gd name="connsiteX62" fmla="*/ 96686 w 532771"/>
                <a:gd name="connsiteY62" fmla="*/ 4558 h 481938"/>
                <a:gd name="connsiteX63" fmla="*/ 94499 w 532771"/>
                <a:gd name="connsiteY63" fmla="*/ 6806 h 481938"/>
                <a:gd name="connsiteX64" fmla="*/ 90190 w 532771"/>
                <a:gd name="connsiteY64" fmla="*/ 9054 h 481938"/>
                <a:gd name="connsiteX65" fmla="*/ 75200 w 532771"/>
                <a:gd name="connsiteY65" fmla="*/ 9054 h 481938"/>
                <a:gd name="connsiteX66" fmla="*/ 70890 w 532771"/>
                <a:gd name="connsiteY66" fmla="*/ 18109 h 481938"/>
                <a:gd name="connsiteX67" fmla="*/ 47281 w 532771"/>
                <a:gd name="connsiteY67" fmla="*/ 18109 h 481938"/>
                <a:gd name="connsiteX68" fmla="*/ 42971 w 532771"/>
                <a:gd name="connsiteY68" fmla="*/ 20357 h 481938"/>
                <a:gd name="connsiteX69" fmla="*/ 38662 w 532771"/>
                <a:gd name="connsiteY69" fmla="*/ 20357 h 481938"/>
                <a:gd name="connsiteX70" fmla="*/ 38662 w 532771"/>
                <a:gd name="connsiteY70" fmla="*/ 22667 h 481938"/>
                <a:gd name="connsiteX71" fmla="*/ 47281 w 532771"/>
                <a:gd name="connsiteY71" fmla="*/ 22667 h 481938"/>
                <a:gd name="connsiteX72" fmla="*/ 51528 w 532771"/>
                <a:gd name="connsiteY72" fmla="*/ 24915 h 481938"/>
                <a:gd name="connsiteX73" fmla="*/ 55838 w 532771"/>
                <a:gd name="connsiteY73" fmla="*/ 24915 h 481938"/>
                <a:gd name="connsiteX74" fmla="*/ 64457 w 532771"/>
                <a:gd name="connsiteY74" fmla="*/ 33969 h 481938"/>
                <a:gd name="connsiteX75" fmla="*/ 68767 w 532771"/>
                <a:gd name="connsiteY75" fmla="*/ 43024 h 481938"/>
                <a:gd name="connsiteX76" fmla="*/ 70890 w 532771"/>
                <a:gd name="connsiteY76" fmla="*/ 45271 h 481938"/>
                <a:gd name="connsiteX77" fmla="*/ 70890 w 532771"/>
                <a:gd name="connsiteY77" fmla="*/ 49767 h 481938"/>
                <a:gd name="connsiteX78" fmla="*/ 68767 w 532771"/>
                <a:gd name="connsiteY78" fmla="*/ 52078 h 481938"/>
                <a:gd name="connsiteX79" fmla="*/ 68767 w 532771"/>
                <a:gd name="connsiteY79" fmla="*/ 56574 h 481938"/>
                <a:gd name="connsiteX80" fmla="*/ 66581 w 532771"/>
                <a:gd name="connsiteY80" fmla="*/ 58822 h 481938"/>
                <a:gd name="connsiteX81" fmla="*/ 64457 w 532771"/>
                <a:gd name="connsiteY81" fmla="*/ 63380 h 481938"/>
                <a:gd name="connsiteX82" fmla="*/ 62271 w 532771"/>
                <a:gd name="connsiteY82" fmla="*/ 65628 h 481938"/>
                <a:gd name="connsiteX83" fmla="*/ 58024 w 532771"/>
                <a:gd name="connsiteY83" fmla="*/ 67876 h 481938"/>
                <a:gd name="connsiteX84" fmla="*/ 53714 w 532771"/>
                <a:gd name="connsiteY84" fmla="*/ 67876 h 481938"/>
                <a:gd name="connsiteX85" fmla="*/ 49405 w 532771"/>
                <a:gd name="connsiteY85" fmla="*/ 70186 h 481938"/>
                <a:gd name="connsiteX86" fmla="*/ 47281 w 532771"/>
                <a:gd name="connsiteY86" fmla="*/ 70186 h 481938"/>
                <a:gd name="connsiteX87" fmla="*/ 42971 w 532771"/>
                <a:gd name="connsiteY87" fmla="*/ 74682 h 481938"/>
                <a:gd name="connsiteX88" fmla="*/ 42971 w 532771"/>
                <a:gd name="connsiteY88" fmla="*/ 79178 h 481938"/>
                <a:gd name="connsiteX89" fmla="*/ 38662 w 532771"/>
                <a:gd name="connsiteY89" fmla="*/ 88233 h 481938"/>
                <a:gd name="connsiteX90" fmla="*/ 34352 w 532771"/>
                <a:gd name="connsiteY90" fmla="*/ 92791 h 481938"/>
                <a:gd name="connsiteX91" fmla="*/ 21486 w 532771"/>
                <a:gd name="connsiteY91" fmla="*/ 92791 h 481938"/>
                <a:gd name="connsiteX92" fmla="*/ 12866 w 532771"/>
                <a:gd name="connsiteY92" fmla="*/ 88233 h 481938"/>
                <a:gd name="connsiteX93" fmla="*/ 2123 w 532771"/>
                <a:gd name="connsiteY93" fmla="*/ 88233 h 481938"/>
                <a:gd name="connsiteX94" fmla="*/ 2123 w 532771"/>
                <a:gd name="connsiteY94" fmla="*/ 99535 h 481938"/>
                <a:gd name="connsiteX95" fmla="*/ 0 w 532771"/>
                <a:gd name="connsiteY95" fmla="*/ 115395 h 481938"/>
                <a:gd name="connsiteX96" fmla="*/ 0 w 532771"/>
                <a:gd name="connsiteY96" fmla="*/ 131256 h 481938"/>
                <a:gd name="connsiteX97" fmla="*/ 2123 w 532771"/>
                <a:gd name="connsiteY97" fmla="*/ 140310 h 481938"/>
                <a:gd name="connsiteX98" fmla="*/ 8619 w 532771"/>
                <a:gd name="connsiteY98" fmla="*/ 142558 h 481938"/>
                <a:gd name="connsiteX99" fmla="*/ 12866 w 532771"/>
                <a:gd name="connsiteY99" fmla="*/ 147054 h 481938"/>
                <a:gd name="connsiteX100" fmla="*/ 19299 w 532771"/>
                <a:gd name="connsiteY100" fmla="*/ 147054 h 481938"/>
                <a:gd name="connsiteX101" fmla="*/ 25795 w 532771"/>
                <a:gd name="connsiteY101" fmla="*/ 153861 h 481938"/>
                <a:gd name="connsiteX102" fmla="*/ 32228 w 532771"/>
                <a:gd name="connsiteY102" fmla="*/ 165163 h 481938"/>
                <a:gd name="connsiteX103" fmla="*/ 36538 w 532771"/>
                <a:gd name="connsiteY103" fmla="*/ 178776 h 481938"/>
                <a:gd name="connsiteX104" fmla="*/ 42971 w 532771"/>
                <a:gd name="connsiteY104" fmla="*/ 190078 h 481938"/>
                <a:gd name="connsiteX105" fmla="*/ 47281 w 532771"/>
                <a:gd name="connsiteY105" fmla="*/ 194574 h 481938"/>
                <a:gd name="connsiteX106" fmla="*/ 53714 w 532771"/>
                <a:gd name="connsiteY106" fmla="*/ 199132 h 481938"/>
                <a:gd name="connsiteX107" fmla="*/ 58024 w 532771"/>
                <a:gd name="connsiteY107" fmla="*/ 203628 h 481938"/>
                <a:gd name="connsiteX108" fmla="*/ 62271 w 532771"/>
                <a:gd name="connsiteY108" fmla="*/ 210434 h 481938"/>
                <a:gd name="connsiteX109" fmla="*/ 64457 w 532771"/>
                <a:gd name="connsiteY109" fmla="*/ 214930 h 481938"/>
                <a:gd name="connsiteX110" fmla="*/ 66581 w 532771"/>
                <a:gd name="connsiteY110" fmla="*/ 223985 h 481938"/>
                <a:gd name="connsiteX111" fmla="*/ 68767 w 532771"/>
                <a:gd name="connsiteY111" fmla="*/ 230791 h 481938"/>
                <a:gd name="connsiteX112" fmla="*/ 70890 w 532771"/>
                <a:gd name="connsiteY112" fmla="*/ 239845 h 481938"/>
                <a:gd name="connsiteX113" fmla="*/ 75200 w 532771"/>
                <a:gd name="connsiteY113" fmla="*/ 244341 h 481938"/>
                <a:gd name="connsiteX114" fmla="*/ 83757 w 532771"/>
                <a:gd name="connsiteY114" fmla="*/ 248899 h 481938"/>
                <a:gd name="connsiteX115" fmla="*/ 94499 w 532771"/>
                <a:gd name="connsiteY115" fmla="*/ 248899 h 481938"/>
                <a:gd name="connsiteX116" fmla="*/ 100933 w 532771"/>
                <a:gd name="connsiteY116" fmla="*/ 251148 h 481938"/>
                <a:gd name="connsiteX117" fmla="*/ 105242 w 532771"/>
                <a:gd name="connsiteY117" fmla="*/ 255706 h 481938"/>
                <a:gd name="connsiteX118" fmla="*/ 111738 w 532771"/>
                <a:gd name="connsiteY118" fmla="*/ 267008 h 481938"/>
                <a:gd name="connsiteX119" fmla="*/ 118171 w 532771"/>
                <a:gd name="connsiteY119" fmla="*/ 285117 h 481938"/>
                <a:gd name="connsiteX120" fmla="*/ 120295 w 532771"/>
                <a:gd name="connsiteY120" fmla="*/ 303225 h 481938"/>
                <a:gd name="connsiteX121" fmla="*/ 122481 w 532771"/>
                <a:gd name="connsiteY121" fmla="*/ 316776 h 481938"/>
                <a:gd name="connsiteX122" fmla="*/ 124604 w 532771"/>
                <a:gd name="connsiteY122" fmla="*/ 328078 h 481938"/>
                <a:gd name="connsiteX123" fmla="*/ 131038 w 532771"/>
                <a:gd name="connsiteY123" fmla="*/ 341628 h 481938"/>
                <a:gd name="connsiteX124" fmla="*/ 137471 w 532771"/>
                <a:gd name="connsiteY124" fmla="*/ 348434 h 481938"/>
                <a:gd name="connsiteX125" fmla="*/ 139657 w 532771"/>
                <a:gd name="connsiteY125" fmla="*/ 352993 h 481938"/>
                <a:gd name="connsiteX126" fmla="*/ 148214 w 532771"/>
                <a:gd name="connsiteY126" fmla="*/ 352993 h 481938"/>
                <a:gd name="connsiteX127" fmla="*/ 156833 w 532771"/>
                <a:gd name="connsiteY127" fmla="*/ 357489 h 481938"/>
                <a:gd name="connsiteX128" fmla="*/ 163266 w 532771"/>
                <a:gd name="connsiteY128" fmla="*/ 366543 h 481938"/>
                <a:gd name="connsiteX129" fmla="*/ 171886 w 532771"/>
                <a:gd name="connsiteY129" fmla="*/ 380156 h 481938"/>
                <a:gd name="connsiteX130" fmla="*/ 180442 w 532771"/>
                <a:gd name="connsiteY130" fmla="*/ 398202 h 481938"/>
                <a:gd name="connsiteX131" fmla="*/ 197618 w 532771"/>
                <a:gd name="connsiteY131" fmla="*/ 425365 h 481938"/>
                <a:gd name="connsiteX132" fmla="*/ 208362 w 532771"/>
                <a:gd name="connsiteY132" fmla="*/ 441225 h 481938"/>
                <a:gd name="connsiteX133" fmla="*/ 216981 w 532771"/>
                <a:gd name="connsiteY133" fmla="*/ 454775 h 481938"/>
                <a:gd name="connsiteX134" fmla="*/ 221290 w 532771"/>
                <a:gd name="connsiteY134" fmla="*/ 466078 h 481938"/>
                <a:gd name="connsiteX135" fmla="*/ 221290 w 532771"/>
                <a:gd name="connsiteY135" fmla="*/ 477380 h 481938"/>
                <a:gd name="connsiteX136" fmla="*/ 219104 w 532771"/>
                <a:gd name="connsiteY136" fmla="*/ 481938 h 481938"/>
                <a:gd name="connsiteX137" fmla="*/ 223414 w 532771"/>
                <a:gd name="connsiteY137" fmla="*/ 477380 h 481938"/>
                <a:gd name="connsiteX138" fmla="*/ 225600 w 532771"/>
                <a:gd name="connsiteY138" fmla="*/ 472884 h 481938"/>
                <a:gd name="connsiteX139" fmla="*/ 227724 w 532771"/>
                <a:gd name="connsiteY139" fmla="*/ 470636 h 481938"/>
                <a:gd name="connsiteX140" fmla="*/ 227724 w 532771"/>
                <a:gd name="connsiteY140" fmla="*/ 452528 h 481938"/>
                <a:gd name="connsiteX141" fmla="*/ 229847 w 532771"/>
                <a:gd name="connsiteY141" fmla="*/ 448032 h 481938"/>
                <a:gd name="connsiteX142" fmla="*/ 232033 w 532771"/>
                <a:gd name="connsiteY142" fmla="*/ 445721 h 481938"/>
                <a:gd name="connsiteX143" fmla="*/ 234157 w 532771"/>
                <a:gd name="connsiteY143" fmla="*/ 445721 h 481938"/>
                <a:gd name="connsiteX144" fmla="*/ 240590 w 532771"/>
                <a:gd name="connsiteY144" fmla="*/ 452528 h 481938"/>
                <a:gd name="connsiteX145" fmla="*/ 249209 w 532771"/>
                <a:gd name="connsiteY145" fmla="*/ 450280 h 481938"/>
                <a:gd name="connsiteX146" fmla="*/ 251333 w 532771"/>
                <a:gd name="connsiteY146" fmla="*/ 448032 h 481938"/>
                <a:gd name="connsiteX147" fmla="*/ 283561 w 532771"/>
                <a:gd name="connsiteY147" fmla="*/ 448032 h 481938"/>
                <a:gd name="connsiteX148" fmla="*/ 287871 w 532771"/>
                <a:gd name="connsiteY148" fmla="*/ 450280 h 481938"/>
                <a:gd name="connsiteX149" fmla="*/ 289995 w 532771"/>
                <a:gd name="connsiteY149" fmla="*/ 452528 h 481938"/>
                <a:gd name="connsiteX150" fmla="*/ 317976 w 532771"/>
                <a:gd name="connsiteY150" fmla="*/ 452528 h 481938"/>
                <a:gd name="connsiteX151" fmla="*/ 320100 w 532771"/>
                <a:gd name="connsiteY151" fmla="*/ 454775 h 481938"/>
                <a:gd name="connsiteX152" fmla="*/ 322223 w 532771"/>
                <a:gd name="connsiteY152" fmla="*/ 459334 h 481938"/>
                <a:gd name="connsiteX153" fmla="*/ 326533 w 532771"/>
                <a:gd name="connsiteY153" fmla="*/ 461582 h 481938"/>
                <a:gd name="connsiteX154" fmla="*/ 330843 w 532771"/>
                <a:gd name="connsiteY154" fmla="*/ 461582 h 481938"/>
                <a:gd name="connsiteX155" fmla="*/ 332966 w 532771"/>
                <a:gd name="connsiteY155" fmla="*/ 457024 h 481938"/>
                <a:gd name="connsiteX156" fmla="*/ 335152 w 532771"/>
                <a:gd name="connsiteY156" fmla="*/ 454775 h 481938"/>
                <a:gd name="connsiteX157" fmla="*/ 335152 w 532771"/>
                <a:gd name="connsiteY157" fmla="*/ 448032 h 481938"/>
                <a:gd name="connsiteX158" fmla="*/ 337276 w 532771"/>
                <a:gd name="connsiteY158" fmla="*/ 443473 h 481938"/>
                <a:gd name="connsiteX159" fmla="*/ 339399 w 532771"/>
                <a:gd name="connsiteY159" fmla="*/ 441225 h 481938"/>
                <a:gd name="connsiteX160" fmla="*/ 341586 w 532771"/>
                <a:gd name="connsiteY160" fmla="*/ 436667 h 481938"/>
                <a:gd name="connsiteX161" fmla="*/ 345895 w 532771"/>
                <a:gd name="connsiteY161" fmla="*/ 432171 h 481938"/>
                <a:gd name="connsiteX162" fmla="*/ 348019 w 532771"/>
                <a:gd name="connsiteY162" fmla="*/ 427613 h 481938"/>
                <a:gd name="connsiteX163" fmla="*/ 354452 w 532771"/>
                <a:gd name="connsiteY163" fmla="*/ 420869 h 481938"/>
                <a:gd name="connsiteX164" fmla="*/ 365195 w 532771"/>
                <a:gd name="connsiteY164" fmla="*/ 414062 h 481938"/>
                <a:gd name="connsiteX165" fmla="*/ 375938 w 532771"/>
                <a:gd name="connsiteY165" fmla="*/ 411815 h 481938"/>
                <a:gd name="connsiteX166" fmla="*/ 382371 w 532771"/>
                <a:gd name="connsiteY166" fmla="*/ 409504 h 481938"/>
                <a:gd name="connsiteX167" fmla="*/ 390990 w 532771"/>
                <a:gd name="connsiteY167" fmla="*/ 409504 h 481938"/>
                <a:gd name="connsiteX168" fmla="*/ 408166 w 532771"/>
                <a:gd name="connsiteY168" fmla="*/ 407256 h 481938"/>
                <a:gd name="connsiteX169" fmla="*/ 425342 w 532771"/>
                <a:gd name="connsiteY169" fmla="*/ 402760 h 481938"/>
                <a:gd name="connsiteX170" fmla="*/ 440395 w 532771"/>
                <a:gd name="connsiteY170" fmla="*/ 400512 h 481938"/>
                <a:gd name="connsiteX171" fmla="*/ 446828 w 532771"/>
                <a:gd name="connsiteY171" fmla="*/ 400512 h 481938"/>
                <a:gd name="connsiteX172" fmla="*/ 519905 w 532771"/>
                <a:gd name="connsiteY172" fmla="*/ 373349 h 481938"/>
                <a:gd name="connsiteX173" fmla="*/ 532771 w 532771"/>
                <a:gd name="connsiteY173" fmla="*/ 307721 h 481938"/>
                <a:gd name="connsiteX174" fmla="*/ 530647 w 532771"/>
                <a:gd name="connsiteY174" fmla="*/ 305473 h 481938"/>
                <a:gd name="connsiteX175" fmla="*/ 526338 w 532771"/>
                <a:gd name="connsiteY175" fmla="*/ 303225 h 481938"/>
                <a:gd name="connsiteX176" fmla="*/ 524152 w 532771"/>
                <a:gd name="connsiteY176" fmla="*/ 300915 h 481938"/>
                <a:gd name="connsiteX177" fmla="*/ 524152 w 532771"/>
                <a:gd name="connsiteY177" fmla="*/ 298667 h 48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532771" h="481938">
                  <a:moveTo>
                    <a:pt x="524152" y="298667"/>
                  </a:moveTo>
                  <a:lnTo>
                    <a:pt x="524152" y="294171"/>
                  </a:lnTo>
                  <a:lnTo>
                    <a:pt x="522028" y="291861"/>
                  </a:lnTo>
                  <a:lnTo>
                    <a:pt x="506976" y="289613"/>
                  </a:lnTo>
                  <a:lnTo>
                    <a:pt x="472624" y="285117"/>
                  </a:lnTo>
                  <a:lnTo>
                    <a:pt x="459757" y="282806"/>
                  </a:lnTo>
                  <a:lnTo>
                    <a:pt x="453261" y="282806"/>
                  </a:lnTo>
                  <a:lnTo>
                    <a:pt x="451138" y="278310"/>
                  </a:lnTo>
                  <a:lnTo>
                    <a:pt x="446828" y="276062"/>
                  </a:lnTo>
                  <a:lnTo>
                    <a:pt x="444704" y="271504"/>
                  </a:lnTo>
                  <a:lnTo>
                    <a:pt x="436085" y="262450"/>
                  </a:lnTo>
                  <a:lnTo>
                    <a:pt x="431838" y="253395"/>
                  </a:lnTo>
                  <a:lnTo>
                    <a:pt x="425342" y="246652"/>
                  </a:lnTo>
                  <a:lnTo>
                    <a:pt x="425342" y="242093"/>
                  </a:lnTo>
                  <a:lnTo>
                    <a:pt x="423219" y="239845"/>
                  </a:lnTo>
                  <a:lnTo>
                    <a:pt x="423219" y="233039"/>
                  </a:lnTo>
                  <a:lnTo>
                    <a:pt x="421033" y="235349"/>
                  </a:lnTo>
                  <a:lnTo>
                    <a:pt x="416786" y="230791"/>
                  </a:lnTo>
                  <a:lnTo>
                    <a:pt x="410290" y="230791"/>
                  </a:lnTo>
                  <a:lnTo>
                    <a:pt x="408166" y="226295"/>
                  </a:lnTo>
                  <a:lnTo>
                    <a:pt x="406043" y="223985"/>
                  </a:lnTo>
                  <a:lnTo>
                    <a:pt x="403857" y="219489"/>
                  </a:lnTo>
                  <a:lnTo>
                    <a:pt x="401733" y="212682"/>
                  </a:lnTo>
                  <a:lnTo>
                    <a:pt x="399609" y="208186"/>
                  </a:lnTo>
                  <a:lnTo>
                    <a:pt x="399609" y="203628"/>
                  </a:lnTo>
                  <a:lnTo>
                    <a:pt x="397423" y="201380"/>
                  </a:lnTo>
                  <a:lnTo>
                    <a:pt x="393114" y="199132"/>
                  </a:lnTo>
                  <a:lnTo>
                    <a:pt x="388866" y="194574"/>
                  </a:lnTo>
                  <a:lnTo>
                    <a:pt x="384557" y="192326"/>
                  </a:lnTo>
                  <a:lnTo>
                    <a:pt x="382371" y="187830"/>
                  </a:lnTo>
                  <a:lnTo>
                    <a:pt x="382371" y="174217"/>
                  </a:lnTo>
                  <a:lnTo>
                    <a:pt x="380247" y="169721"/>
                  </a:lnTo>
                  <a:lnTo>
                    <a:pt x="380247" y="165163"/>
                  </a:lnTo>
                  <a:lnTo>
                    <a:pt x="375938" y="160667"/>
                  </a:lnTo>
                  <a:lnTo>
                    <a:pt x="358762" y="151613"/>
                  </a:lnTo>
                  <a:lnTo>
                    <a:pt x="356638" y="149365"/>
                  </a:lnTo>
                  <a:lnTo>
                    <a:pt x="354452" y="144806"/>
                  </a:lnTo>
                  <a:lnTo>
                    <a:pt x="354452" y="135752"/>
                  </a:lnTo>
                  <a:lnTo>
                    <a:pt x="348019" y="129008"/>
                  </a:lnTo>
                  <a:lnTo>
                    <a:pt x="345895" y="124450"/>
                  </a:lnTo>
                  <a:lnTo>
                    <a:pt x="343709" y="122202"/>
                  </a:lnTo>
                  <a:lnTo>
                    <a:pt x="343709" y="113147"/>
                  </a:lnTo>
                  <a:lnTo>
                    <a:pt x="341586" y="113147"/>
                  </a:lnTo>
                  <a:lnTo>
                    <a:pt x="339399" y="110900"/>
                  </a:lnTo>
                  <a:lnTo>
                    <a:pt x="315790" y="110900"/>
                  </a:lnTo>
                  <a:lnTo>
                    <a:pt x="313667" y="108589"/>
                  </a:lnTo>
                  <a:lnTo>
                    <a:pt x="313667" y="95039"/>
                  </a:lnTo>
                  <a:lnTo>
                    <a:pt x="305047" y="92791"/>
                  </a:lnTo>
                  <a:lnTo>
                    <a:pt x="287871" y="92791"/>
                  </a:lnTo>
                  <a:lnTo>
                    <a:pt x="268509" y="90543"/>
                  </a:lnTo>
                  <a:lnTo>
                    <a:pt x="244900" y="90543"/>
                  </a:lnTo>
                  <a:lnTo>
                    <a:pt x="176133" y="36217"/>
                  </a:lnTo>
                  <a:lnTo>
                    <a:pt x="171886" y="33969"/>
                  </a:lnTo>
                  <a:lnTo>
                    <a:pt x="169700" y="31659"/>
                  </a:lnTo>
                  <a:lnTo>
                    <a:pt x="152524" y="22667"/>
                  </a:lnTo>
                  <a:lnTo>
                    <a:pt x="148214" y="18109"/>
                  </a:lnTo>
                  <a:lnTo>
                    <a:pt x="143904" y="15861"/>
                  </a:lnTo>
                  <a:lnTo>
                    <a:pt x="133161" y="4558"/>
                  </a:lnTo>
                  <a:lnTo>
                    <a:pt x="109552" y="4558"/>
                  </a:lnTo>
                  <a:lnTo>
                    <a:pt x="105242" y="0"/>
                  </a:lnTo>
                  <a:lnTo>
                    <a:pt x="103119" y="2310"/>
                  </a:lnTo>
                  <a:lnTo>
                    <a:pt x="98809" y="4558"/>
                  </a:lnTo>
                  <a:lnTo>
                    <a:pt x="96686" y="4558"/>
                  </a:lnTo>
                  <a:lnTo>
                    <a:pt x="94499" y="6806"/>
                  </a:lnTo>
                  <a:lnTo>
                    <a:pt x="90190" y="9054"/>
                  </a:lnTo>
                  <a:lnTo>
                    <a:pt x="75200" y="9054"/>
                  </a:lnTo>
                  <a:lnTo>
                    <a:pt x="70890" y="18109"/>
                  </a:lnTo>
                  <a:lnTo>
                    <a:pt x="47281" y="18109"/>
                  </a:lnTo>
                  <a:lnTo>
                    <a:pt x="42971" y="20357"/>
                  </a:lnTo>
                  <a:lnTo>
                    <a:pt x="38662" y="20357"/>
                  </a:lnTo>
                  <a:lnTo>
                    <a:pt x="38662" y="22667"/>
                  </a:lnTo>
                  <a:lnTo>
                    <a:pt x="47281" y="22667"/>
                  </a:lnTo>
                  <a:lnTo>
                    <a:pt x="51528" y="24915"/>
                  </a:lnTo>
                  <a:lnTo>
                    <a:pt x="55838" y="24915"/>
                  </a:lnTo>
                  <a:lnTo>
                    <a:pt x="64457" y="33969"/>
                  </a:lnTo>
                  <a:lnTo>
                    <a:pt x="68767" y="43024"/>
                  </a:lnTo>
                  <a:lnTo>
                    <a:pt x="70890" y="45271"/>
                  </a:lnTo>
                  <a:lnTo>
                    <a:pt x="70890" y="49767"/>
                  </a:lnTo>
                  <a:lnTo>
                    <a:pt x="68767" y="52078"/>
                  </a:lnTo>
                  <a:lnTo>
                    <a:pt x="68767" y="56574"/>
                  </a:lnTo>
                  <a:lnTo>
                    <a:pt x="66581" y="58822"/>
                  </a:lnTo>
                  <a:lnTo>
                    <a:pt x="64457" y="63380"/>
                  </a:lnTo>
                  <a:lnTo>
                    <a:pt x="62271" y="65628"/>
                  </a:lnTo>
                  <a:lnTo>
                    <a:pt x="58024" y="67876"/>
                  </a:lnTo>
                  <a:lnTo>
                    <a:pt x="53714" y="67876"/>
                  </a:lnTo>
                  <a:lnTo>
                    <a:pt x="49405" y="70186"/>
                  </a:lnTo>
                  <a:lnTo>
                    <a:pt x="47281" y="70186"/>
                  </a:lnTo>
                  <a:lnTo>
                    <a:pt x="42971" y="74682"/>
                  </a:lnTo>
                  <a:lnTo>
                    <a:pt x="42971" y="79178"/>
                  </a:lnTo>
                  <a:lnTo>
                    <a:pt x="38662" y="88233"/>
                  </a:lnTo>
                  <a:lnTo>
                    <a:pt x="34352" y="92791"/>
                  </a:lnTo>
                  <a:lnTo>
                    <a:pt x="21486" y="92791"/>
                  </a:lnTo>
                  <a:lnTo>
                    <a:pt x="12866" y="88233"/>
                  </a:lnTo>
                  <a:lnTo>
                    <a:pt x="2123" y="88233"/>
                  </a:lnTo>
                  <a:lnTo>
                    <a:pt x="2123" y="99535"/>
                  </a:lnTo>
                  <a:lnTo>
                    <a:pt x="0" y="115395"/>
                  </a:lnTo>
                  <a:lnTo>
                    <a:pt x="0" y="131256"/>
                  </a:lnTo>
                  <a:lnTo>
                    <a:pt x="2123" y="140310"/>
                  </a:lnTo>
                  <a:lnTo>
                    <a:pt x="8619" y="142558"/>
                  </a:lnTo>
                  <a:lnTo>
                    <a:pt x="12866" y="147054"/>
                  </a:lnTo>
                  <a:lnTo>
                    <a:pt x="19299" y="147054"/>
                  </a:lnTo>
                  <a:lnTo>
                    <a:pt x="25795" y="153861"/>
                  </a:lnTo>
                  <a:lnTo>
                    <a:pt x="32228" y="165163"/>
                  </a:lnTo>
                  <a:lnTo>
                    <a:pt x="36538" y="178776"/>
                  </a:lnTo>
                  <a:lnTo>
                    <a:pt x="42971" y="190078"/>
                  </a:lnTo>
                  <a:lnTo>
                    <a:pt x="47281" y="194574"/>
                  </a:lnTo>
                  <a:lnTo>
                    <a:pt x="53714" y="199132"/>
                  </a:lnTo>
                  <a:lnTo>
                    <a:pt x="58024" y="203628"/>
                  </a:lnTo>
                  <a:lnTo>
                    <a:pt x="62271" y="210434"/>
                  </a:lnTo>
                  <a:lnTo>
                    <a:pt x="64457" y="214930"/>
                  </a:lnTo>
                  <a:lnTo>
                    <a:pt x="66581" y="223985"/>
                  </a:lnTo>
                  <a:lnTo>
                    <a:pt x="68767" y="230791"/>
                  </a:lnTo>
                  <a:lnTo>
                    <a:pt x="70890" y="239845"/>
                  </a:lnTo>
                  <a:lnTo>
                    <a:pt x="75200" y="244341"/>
                  </a:lnTo>
                  <a:lnTo>
                    <a:pt x="83757" y="248899"/>
                  </a:lnTo>
                  <a:lnTo>
                    <a:pt x="94499" y="248899"/>
                  </a:lnTo>
                  <a:lnTo>
                    <a:pt x="100933" y="251148"/>
                  </a:lnTo>
                  <a:lnTo>
                    <a:pt x="105242" y="255706"/>
                  </a:lnTo>
                  <a:lnTo>
                    <a:pt x="111738" y="267008"/>
                  </a:lnTo>
                  <a:lnTo>
                    <a:pt x="118171" y="285117"/>
                  </a:lnTo>
                  <a:lnTo>
                    <a:pt x="120295" y="303225"/>
                  </a:lnTo>
                  <a:lnTo>
                    <a:pt x="122481" y="316776"/>
                  </a:lnTo>
                  <a:lnTo>
                    <a:pt x="124604" y="328078"/>
                  </a:lnTo>
                  <a:lnTo>
                    <a:pt x="131038" y="341628"/>
                  </a:lnTo>
                  <a:lnTo>
                    <a:pt x="137471" y="348434"/>
                  </a:lnTo>
                  <a:lnTo>
                    <a:pt x="139657" y="352993"/>
                  </a:lnTo>
                  <a:lnTo>
                    <a:pt x="148214" y="352993"/>
                  </a:lnTo>
                  <a:lnTo>
                    <a:pt x="156833" y="357489"/>
                  </a:lnTo>
                  <a:lnTo>
                    <a:pt x="163266" y="366543"/>
                  </a:lnTo>
                  <a:lnTo>
                    <a:pt x="171886" y="380156"/>
                  </a:lnTo>
                  <a:lnTo>
                    <a:pt x="180442" y="398202"/>
                  </a:lnTo>
                  <a:lnTo>
                    <a:pt x="197618" y="425365"/>
                  </a:lnTo>
                  <a:lnTo>
                    <a:pt x="208362" y="441225"/>
                  </a:lnTo>
                  <a:lnTo>
                    <a:pt x="216981" y="454775"/>
                  </a:lnTo>
                  <a:lnTo>
                    <a:pt x="221290" y="466078"/>
                  </a:lnTo>
                  <a:lnTo>
                    <a:pt x="221290" y="477380"/>
                  </a:lnTo>
                  <a:lnTo>
                    <a:pt x="219104" y="481938"/>
                  </a:lnTo>
                  <a:lnTo>
                    <a:pt x="223414" y="477380"/>
                  </a:lnTo>
                  <a:lnTo>
                    <a:pt x="225600" y="472884"/>
                  </a:lnTo>
                  <a:lnTo>
                    <a:pt x="227724" y="470636"/>
                  </a:lnTo>
                  <a:lnTo>
                    <a:pt x="227724" y="452528"/>
                  </a:lnTo>
                  <a:lnTo>
                    <a:pt x="229847" y="448032"/>
                  </a:lnTo>
                  <a:lnTo>
                    <a:pt x="232033" y="445721"/>
                  </a:lnTo>
                  <a:lnTo>
                    <a:pt x="234157" y="445721"/>
                  </a:lnTo>
                  <a:lnTo>
                    <a:pt x="240590" y="452528"/>
                  </a:lnTo>
                  <a:lnTo>
                    <a:pt x="249209" y="450280"/>
                  </a:lnTo>
                  <a:lnTo>
                    <a:pt x="251333" y="448032"/>
                  </a:lnTo>
                  <a:lnTo>
                    <a:pt x="283561" y="448032"/>
                  </a:lnTo>
                  <a:lnTo>
                    <a:pt x="287871" y="450280"/>
                  </a:lnTo>
                  <a:lnTo>
                    <a:pt x="289995" y="452528"/>
                  </a:lnTo>
                  <a:lnTo>
                    <a:pt x="317976" y="452528"/>
                  </a:lnTo>
                  <a:lnTo>
                    <a:pt x="320100" y="454775"/>
                  </a:lnTo>
                  <a:lnTo>
                    <a:pt x="322223" y="459334"/>
                  </a:lnTo>
                  <a:lnTo>
                    <a:pt x="326533" y="461582"/>
                  </a:lnTo>
                  <a:lnTo>
                    <a:pt x="330843" y="461582"/>
                  </a:lnTo>
                  <a:lnTo>
                    <a:pt x="332966" y="457024"/>
                  </a:lnTo>
                  <a:lnTo>
                    <a:pt x="335152" y="454775"/>
                  </a:lnTo>
                  <a:lnTo>
                    <a:pt x="335152" y="448032"/>
                  </a:lnTo>
                  <a:lnTo>
                    <a:pt x="337276" y="443473"/>
                  </a:lnTo>
                  <a:lnTo>
                    <a:pt x="339399" y="441225"/>
                  </a:lnTo>
                  <a:lnTo>
                    <a:pt x="341586" y="436667"/>
                  </a:lnTo>
                  <a:lnTo>
                    <a:pt x="345895" y="432171"/>
                  </a:lnTo>
                  <a:lnTo>
                    <a:pt x="348019" y="427613"/>
                  </a:lnTo>
                  <a:lnTo>
                    <a:pt x="354452" y="420869"/>
                  </a:lnTo>
                  <a:lnTo>
                    <a:pt x="365195" y="414062"/>
                  </a:lnTo>
                  <a:lnTo>
                    <a:pt x="375938" y="411815"/>
                  </a:lnTo>
                  <a:lnTo>
                    <a:pt x="382371" y="409504"/>
                  </a:lnTo>
                  <a:lnTo>
                    <a:pt x="390990" y="409504"/>
                  </a:lnTo>
                  <a:lnTo>
                    <a:pt x="408166" y="407256"/>
                  </a:lnTo>
                  <a:lnTo>
                    <a:pt x="425342" y="402760"/>
                  </a:lnTo>
                  <a:lnTo>
                    <a:pt x="440395" y="400512"/>
                  </a:lnTo>
                  <a:lnTo>
                    <a:pt x="446828" y="400512"/>
                  </a:lnTo>
                  <a:lnTo>
                    <a:pt x="519905" y="373349"/>
                  </a:lnTo>
                  <a:lnTo>
                    <a:pt x="532771" y="307721"/>
                  </a:lnTo>
                  <a:lnTo>
                    <a:pt x="530647" y="305473"/>
                  </a:lnTo>
                  <a:lnTo>
                    <a:pt x="526338" y="303225"/>
                  </a:lnTo>
                  <a:lnTo>
                    <a:pt x="524152" y="300915"/>
                  </a:lnTo>
                  <a:lnTo>
                    <a:pt x="524152" y="298667"/>
                  </a:lnTo>
                  <a:close/>
                </a:path>
              </a:pathLst>
            </a:custGeom>
            <a:noFill/>
            <a:ln w="1561" cap="flat">
              <a:solidFill>
                <a:srgbClr val="FFFFFF"/>
              </a:solidFill>
              <a:prstDash val="solid"/>
              <a:round/>
            </a:ln>
          </p:spPr>
          <p:txBody>
            <a:bodyPr rtlCol="0" anchor="ctr"/>
            <a:lstStyle/>
            <a:p>
              <a:endParaRPr lang="en-US" noProof="0" dirty="0"/>
            </a:p>
          </p:txBody>
        </p:sp>
        <p:sp>
          <p:nvSpPr>
            <p:cNvPr id="4947" name="Serbest Form 4946">
              <a:extLst>
                <a:ext uri="{FF2B5EF4-FFF2-40B4-BE49-F238E27FC236}">
                  <a16:creationId xmlns:a16="http://schemas.microsoft.com/office/drawing/2014/main" id="{7CA2E0C4-42CF-AB49-8D2A-21ADC535E249}"/>
                </a:ext>
              </a:extLst>
            </p:cNvPr>
            <p:cNvSpPr/>
            <p:nvPr/>
          </p:nvSpPr>
          <p:spPr>
            <a:xfrm>
              <a:off x="6400247" y="2579634"/>
              <a:ext cx="50716" cy="50766"/>
            </a:xfrm>
            <a:custGeom>
              <a:avLst/>
              <a:gdLst>
                <a:gd name="connsiteX0" fmla="*/ 16239 w 50716"/>
                <a:gd name="connsiteY0" fmla="*/ 50767 h 50766"/>
                <a:gd name="connsiteX1" fmla="*/ 18238 w 50716"/>
                <a:gd name="connsiteY1" fmla="*/ 50767 h 50766"/>
                <a:gd name="connsiteX2" fmla="*/ 20299 w 50716"/>
                <a:gd name="connsiteY2" fmla="*/ 48706 h 50766"/>
                <a:gd name="connsiteX3" fmla="*/ 24359 w 50716"/>
                <a:gd name="connsiteY3" fmla="*/ 46708 h 50766"/>
                <a:gd name="connsiteX4" fmla="*/ 26357 w 50716"/>
                <a:gd name="connsiteY4" fmla="*/ 38590 h 50766"/>
                <a:gd name="connsiteX5" fmla="*/ 46656 w 50716"/>
                <a:gd name="connsiteY5" fmla="*/ 38590 h 50766"/>
                <a:gd name="connsiteX6" fmla="*/ 50716 w 50716"/>
                <a:gd name="connsiteY6" fmla="*/ 34531 h 50766"/>
                <a:gd name="connsiteX7" fmla="*/ 50716 w 50716"/>
                <a:gd name="connsiteY7" fmla="*/ 24353 h 50766"/>
                <a:gd name="connsiteX8" fmla="*/ 48718 w 50716"/>
                <a:gd name="connsiteY8" fmla="*/ 22355 h 50766"/>
                <a:gd name="connsiteX9" fmla="*/ 48718 w 50716"/>
                <a:gd name="connsiteY9" fmla="*/ 16235 h 50766"/>
                <a:gd name="connsiteX10" fmla="*/ 46656 w 50716"/>
                <a:gd name="connsiteY10" fmla="*/ 14237 h 50766"/>
                <a:gd name="connsiteX11" fmla="*/ 44658 w 50716"/>
                <a:gd name="connsiteY11" fmla="*/ 10178 h 50766"/>
                <a:gd name="connsiteX12" fmla="*/ 42596 w 50716"/>
                <a:gd name="connsiteY12" fmla="*/ 8118 h 50766"/>
                <a:gd name="connsiteX13" fmla="*/ 44658 w 50716"/>
                <a:gd name="connsiteY13" fmla="*/ 0 h 50766"/>
                <a:gd name="connsiteX14" fmla="*/ 36538 w 50716"/>
                <a:gd name="connsiteY14" fmla="*/ 2061 h 50766"/>
                <a:gd name="connsiteX15" fmla="*/ 36538 w 50716"/>
                <a:gd name="connsiteY15" fmla="*/ 4059 h 50766"/>
                <a:gd name="connsiteX16" fmla="*/ 34477 w 50716"/>
                <a:gd name="connsiteY16" fmla="*/ 6119 h 50766"/>
                <a:gd name="connsiteX17" fmla="*/ 30417 w 50716"/>
                <a:gd name="connsiteY17" fmla="*/ 14237 h 50766"/>
                <a:gd name="connsiteX18" fmla="*/ 28419 w 50716"/>
                <a:gd name="connsiteY18" fmla="*/ 14237 h 50766"/>
                <a:gd name="connsiteX19" fmla="*/ 24359 w 50716"/>
                <a:gd name="connsiteY19" fmla="*/ 10178 h 50766"/>
                <a:gd name="connsiteX20" fmla="*/ 18238 w 50716"/>
                <a:gd name="connsiteY20" fmla="*/ 10178 h 50766"/>
                <a:gd name="connsiteX21" fmla="*/ 16239 w 50716"/>
                <a:gd name="connsiteY21" fmla="*/ 12176 h 50766"/>
                <a:gd name="connsiteX22" fmla="*/ 8120 w 50716"/>
                <a:gd name="connsiteY22" fmla="*/ 16235 h 50766"/>
                <a:gd name="connsiteX23" fmla="*/ 6058 w 50716"/>
                <a:gd name="connsiteY23" fmla="*/ 18296 h 50766"/>
                <a:gd name="connsiteX24" fmla="*/ 6058 w 50716"/>
                <a:gd name="connsiteY24" fmla="*/ 20294 h 50766"/>
                <a:gd name="connsiteX25" fmla="*/ 8120 w 50716"/>
                <a:gd name="connsiteY25" fmla="*/ 24353 h 50766"/>
                <a:gd name="connsiteX26" fmla="*/ 10118 w 50716"/>
                <a:gd name="connsiteY26" fmla="*/ 26413 h 50766"/>
                <a:gd name="connsiteX27" fmla="*/ 10118 w 50716"/>
                <a:gd name="connsiteY27" fmla="*/ 30472 h 50766"/>
                <a:gd name="connsiteX28" fmla="*/ 6058 w 50716"/>
                <a:gd name="connsiteY28" fmla="*/ 34531 h 50766"/>
                <a:gd name="connsiteX29" fmla="*/ 1998 w 50716"/>
                <a:gd name="connsiteY29" fmla="*/ 36529 h 50766"/>
                <a:gd name="connsiteX30" fmla="*/ 0 w 50716"/>
                <a:gd name="connsiteY30" fmla="*/ 40588 h 50766"/>
                <a:gd name="connsiteX31" fmla="*/ 0 w 50716"/>
                <a:gd name="connsiteY31" fmla="*/ 42649 h 50766"/>
                <a:gd name="connsiteX32" fmla="*/ 1998 w 50716"/>
                <a:gd name="connsiteY32" fmla="*/ 44647 h 50766"/>
                <a:gd name="connsiteX33" fmla="*/ 10118 w 50716"/>
                <a:gd name="connsiteY33" fmla="*/ 44647 h 50766"/>
                <a:gd name="connsiteX34" fmla="*/ 12179 w 50716"/>
                <a:gd name="connsiteY34" fmla="*/ 48706 h 50766"/>
                <a:gd name="connsiteX35" fmla="*/ 14178 w 50716"/>
                <a:gd name="connsiteY35" fmla="*/ 50767 h 50766"/>
                <a:gd name="connsiteX36" fmla="*/ 16239 w 50716"/>
                <a:gd name="connsiteY36" fmla="*/ 50767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0716" h="50766">
                  <a:moveTo>
                    <a:pt x="16239" y="50767"/>
                  </a:moveTo>
                  <a:lnTo>
                    <a:pt x="18238" y="50767"/>
                  </a:lnTo>
                  <a:lnTo>
                    <a:pt x="20299" y="48706"/>
                  </a:lnTo>
                  <a:lnTo>
                    <a:pt x="24359" y="46708"/>
                  </a:lnTo>
                  <a:lnTo>
                    <a:pt x="26357" y="38590"/>
                  </a:lnTo>
                  <a:lnTo>
                    <a:pt x="46656" y="38590"/>
                  </a:lnTo>
                  <a:lnTo>
                    <a:pt x="50716" y="34531"/>
                  </a:lnTo>
                  <a:lnTo>
                    <a:pt x="50716" y="24353"/>
                  </a:lnTo>
                  <a:lnTo>
                    <a:pt x="48718" y="22355"/>
                  </a:lnTo>
                  <a:lnTo>
                    <a:pt x="48718" y="16235"/>
                  </a:lnTo>
                  <a:lnTo>
                    <a:pt x="46656" y="14237"/>
                  </a:lnTo>
                  <a:lnTo>
                    <a:pt x="44658" y="10178"/>
                  </a:lnTo>
                  <a:lnTo>
                    <a:pt x="42596" y="8118"/>
                  </a:lnTo>
                  <a:lnTo>
                    <a:pt x="44658" y="0"/>
                  </a:lnTo>
                  <a:lnTo>
                    <a:pt x="36538" y="2061"/>
                  </a:lnTo>
                  <a:lnTo>
                    <a:pt x="36538" y="4059"/>
                  </a:lnTo>
                  <a:lnTo>
                    <a:pt x="34477" y="6119"/>
                  </a:lnTo>
                  <a:lnTo>
                    <a:pt x="30417" y="14237"/>
                  </a:lnTo>
                  <a:lnTo>
                    <a:pt x="28419" y="14237"/>
                  </a:lnTo>
                  <a:lnTo>
                    <a:pt x="24359" y="10178"/>
                  </a:lnTo>
                  <a:lnTo>
                    <a:pt x="18238" y="10178"/>
                  </a:lnTo>
                  <a:lnTo>
                    <a:pt x="16239" y="12176"/>
                  </a:lnTo>
                  <a:lnTo>
                    <a:pt x="8120" y="16235"/>
                  </a:lnTo>
                  <a:lnTo>
                    <a:pt x="6058" y="18296"/>
                  </a:lnTo>
                  <a:lnTo>
                    <a:pt x="6058" y="20294"/>
                  </a:lnTo>
                  <a:lnTo>
                    <a:pt x="8120" y="24353"/>
                  </a:lnTo>
                  <a:lnTo>
                    <a:pt x="10118" y="26413"/>
                  </a:lnTo>
                  <a:lnTo>
                    <a:pt x="10118" y="30472"/>
                  </a:lnTo>
                  <a:lnTo>
                    <a:pt x="6058" y="34531"/>
                  </a:lnTo>
                  <a:lnTo>
                    <a:pt x="1998" y="36529"/>
                  </a:lnTo>
                  <a:lnTo>
                    <a:pt x="0" y="40588"/>
                  </a:lnTo>
                  <a:lnTo>
                    <a:pt x="0" y="42649"/>
                  </a:lnTo>
                  <a:lnTo>
                    <a:pt x="1998" y="44647"/>
                  </a:lnTo>
                  <a:lnTo>
                    <a:pt x="10118" y="44647"/>
                  </a:lnTo>
                  <a:lnTo>
                    <a:pt x="12179" y="48706"/>
                  </a:lnTo>
                  <a:lnTo>
                    <a:pt x="14178" y="50767"/>
                  </a:lnTo>
                  <a:lnTo>
                    <a:pt x="16239" y="50767"/>
                  </a:lnTo>
                  <a:close/>
                </a:path>
              </a:pathLst>
            </a:custGeom>
            <a:solidFill>
              <a:srgbClr val="A6A6A6"/>
            </a:solidFill>
            <a:ln w="6245" cap="flat">
              <a:noFill/>
              <a:prstDash val="solid"/>
              <a:miter/>
            </a:ln>
          </p:spPr>
          <p:txBody>
            <a:bodyPr rtlCol="0" anchor="ctr"/>
            <a:lstStyle/>
            <a:p>
              <a:endParaRPr lang="en-US" noProof="0" dirty="0"/>
            </a:p>
          </p:txBody>
        </p:sp>
        <p:sp>
          <p:nvSpPr>
            <p:cNvPr id="4948" name="Serbest Form 4947">
              <a:extLst>
                <a:ext uri="{FF2B5EF4-FFF2-40B4-BE49-F238E27FC236}">
                  <a16:creationId xmlns:a16="http://schemas.microsoft.com/office/drawing/2014/main" id="{22479666-5296-2244-B333-ABC06CBB5D98}"/>
                </a:ext>
              </a:extLst>
            </p:cNvPr>
            <p:cNvSpPr/>
            <p:nvPr/>
          </p:nvSpPr>
          <p:spPr>
            <a:xfrm>
              <a:off x="6400247" y="2579634"/>
              <a:ext cx="50716" cy="50766"/>
            </a:xfrm>
            <a:custGeom>
              <a:avLst/>
              <a:gdLst>
                <a:gd name="connsiteX0" fmla="*/ 16239 w 50716"/>
                <a:gd name="connsiteY0" fmla="*/ 50767 h 50766"/>
                <a:gd name="connsiteX1" fmla="*/ 18238 w 50716"/>
                <a:gd name="connsiteY1" fmla="*/ 50767 h 50766"/>
                <a:gd name="connsiteX2" fmla="*/ 20299 w 50716"/>
                <a:gd name="connsiteY2" fmla="*/ 48706 h 50766"/>
                <a:gd name="connsiteX3" fmla="*/ 24359 w 50716"/>
                <a:gd name="connsiteY3" fmla="*/ 46708 h 50766"/>
                <a:gd name="connsiteX4" fmla="*/ 26357 w 50716"/>
                <a:gd name="connsiteY4" fmla="*/ 38590 h 50766"/>
                <a:gd name="connsiteX5" fmla="*/ 46656 w 50716"/>
                <a:gd name="connsiteY5" fmla="*/ 38590 h 50766"/>
                <a:gd name="connsiteX6" fmla="*/ 50716 w 50716"/>
                <a:gd name="connsiteY6" fmla="*/ 34531 h 50766"/>
                <a:gd name="connsiteX7" fmla="*/ 50716 w 50716"/>
                <a:gd name="connsiteY7" fmla="*/ 24353 h 50766"/>
                <a:gd name="connsiteX8" fmla="*/ 48718 w 50716"/>
                <a:gd name="connsiteY8" fmla="*/ 22355 h 50766"/>
                <a:gd name="connsiteX9" fmla="*/ 48718 w 50716"/>
                <a:gd name="connsiteY9" fmla="*/ 16235 h 50766"/>
                <a:gd name="connsiteX10" fmla="*/ 46656 w 50716"/>
                <a:gd name="connsiteY10" fmla="*/ 14237 h 50766"/>
                <a:gd name="connsiteX11" fmla="*/ 44658 w 50716"/>
                <a:gd name="connsiteY11" fmla="*/ 10178 h 50766"/>
                <a:gd name="connsiteX12" fmla="*/ 42596 w 50716"/>
                <a:gd name="connsiteY12" fmla="*/ 8118 h 50766"/>
                <a:gd name="connsiteX13" fmla="*/ 44658 w 50716"/>
                <a:gd name="connsiteY13" fmla="*/ 0 h 50766"/>
                <a:gd name="connsiteX14" fmla="*/ 36538 w 50716"/>
                <a:gd name="connsiteY14" fmla="*/ 2061 h 50766"/>
                <a:gd name="connsiteX15" fmla="*/ 36538 w 50716"/>
                <a:gd name="connsiteY15" fmla="*/ 4059 h 50766"/>
                <a:gd name="connsiteX16" fmla="*/ 34477 w 50716"/>
                <a:gd name="connsiteY16" fmla="*/ 6119 h 50766"/>
                <a:gd name="connsiteX17" fmla="*/ 30417 w 50716"/>
                <a:gd name="connsiteY17" fmla="*/ 14237 h 50766"/>
                <a:gd name="connsiteX18" fmla="*/ 28419 w 50716"/>
                <a:gd name="connsiteY18" fmla="*/ 14237 h 50766"/>
                <a:gd name="connsiteX19" fmla="*/ 24359 w 50716"/>
                <a:gd name="connsiteY19" fmla="*/ 10178 h 50766"/>
                <a:gd name="connsiteX20" fmla="*/ 18238 w 50716"/>
                <a:gd name="connsiteY20" fmla="*/ 10178 h 50766"/>
                <a:gd name="connsiteX21" fmla="*/ 16239 w 50716"/>
                <a:gd name="connsiteY21" fmla="*/ 12176 h 50766"/>
                <a:gd name="connsiteX22" fmla="*/ 8120 w 50716"/>
                <a:gd name="connsiteY22" fmla="*/ 16235 h 50766"/>
                <a:gd name="connsiteX23" fmla="*/ 6058 w 50716"/>
                <a:gd name="connsiteY23" fmla="*/ 18296 h 50766"/>
                <a:gd name="connsiteX24" fmla="*/ 6058 w 50716"/>
                <a:gd name="connsiteY24" fmla="*/ 20294 h 50766"/>
                <a:gd name="connsiteX25" fmla="*/ 8120 w 50716"/>
                <a:gd name="connsiteY25" fmla="*/ 24353 h 50766"/>
                <a:gd name="connsiteX26" fmla="*/ 10118 w 50716"/>
                <a:gd name="connsiteY26" fmla="*/ 26413 h 50766"/>
                <a:gd name="connsiteX27" fmla="*/ 10118 w 50716"/>
                <a:gd name="connsiteY27" fmla="*/ 30472 h 50766"/>
                <a:gd name="connsiteX28" fmla="*/ 6058 w 50716"/>
                <a:gd name="connsiteY28" fmla="*/ 34531 h 50766"/>
                <a:gd name="connsiteX29" fmla="*/ 1998 w 50716"/>
                <a:gd name="connsiteY29" fmla="*/ 36529 h 50766"/>
                <a:gd name="connsiteX30" fmla="*/ 0 w 50716"/>
                <a:gd name="connsiteY30" fmla="*/ 40588 h 50766"/>
                <a:gd name="connsiteX31" fmla="*/ 0 w 50716"/>
                <a:gd name="connsiteY31" fmla="*/ 42649 h 50766"/>
                <a:gd name="connsiteX32" fmla="*/ 1998 w 50716"/>
                <a:gd name="connsiteY32" fmla="*/ 44647 h 50766"/>
                <a:gd name="connsiteX33" fmla="*/ 10118 w 50716"/>
                <a:gd name="connsiteY33" fmla="*/ 44647 h 50766"/>
                <a:gd name="connsiteX34" fmla="*/ 12179 w 50716"/>
                <a:gd name="connsiteY34" fmla="*/ 48706 h 50766"/>
                <a:gd name="connsiteX35" fmla="*/ 14178 w 50716"/>
                <a:gd name="connsiteY35" fmla="*/ 50767 h 50766"/>
                <a:gd name="connsiteX36" fmla="*/ 16239 w 50716"/>
                <a:gd name="connsiteY36" fmla="*/ 50767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0716" h="50766">
                  <a:moveTo>
                    <a:pt x="16239" y="50767"/>
                  </a:moveTo>
                  <a:lnTo>
                    <a:pt x="18238" y="50767"/>
                  </a:lnTo>
                  <a:lnTo>
                    <a:pt x="20299" y="48706"/>
                  </a:lnTo>
                  <a:lnTo>
                    <a:pt x="24359" y="46708"/>
                  </a:lnTo>
                  <a:lnTo>
                    <a:pt x="26357" y="38590"/>
                  </a:lnTo>
                  <a:lnTo>
                    <a:pt x="46656" y="38590"/>
                  </a:lnTo>
                  <a:lnTo>
                    <a:pt x="50716" y="34531"/>
                  </a:lnTo>
                  <a:lnTo>
                    <a:pt x="50716" y="24353"/>
                  </a:lnTo>
                  <a:lnTo>
                    <a:pt x="48718" y="22355"/>
                  </a:lnTo>
                  <a:lnTo>
                    <a:pt x="48718" y="16235"/>
                  </a:lnTo>
                  <a:lnTo>
                    <a:pt x="46656" y="14237"/>
                  </a:lnTo>
                  <a:lnTo>
                    <a:pt x="44658" y="10178"/>
                  </a:lnTo>
                  <a:lnTo>
                    <a:pt x="42596" y="8118"/>
                  </a:lnTo>
                  <a:lnTo>
                    <a:pt x="44658" y="0"/>
                  </a:lnTo>
                  <a:lnTo>
                    <a:pt x="36538" y="2061"/>
                  </a:lnTo>
                  <a:lnTo>
                    <a:pt x="36538" y="4059"/>
                  </a:lnTo>
                  <a:lnTo>
                    <a:pt x="34477" y="6119"/>
                  </a:lnTo>
                  <a:lnTo>
                    <a:pt x="30417" y="14237"/>
                  </a:lnTo>
                  <a:lnTo>
                    <a:pt x="28419" y="14237"/>
                  </a:lnTo>
                  <a:lnTo>
                    <a:pt x="24359" y="10178"/>
                  </a:lnTo>
                  <a:lnTo>
                    <a:pt x="18238" y="10178"/>
                  </a:lnTo>
                  <a:lnTo>
                    <a:pt x="16239" y="12176"/>
                  </a:lnTo>
                  <a:lnTo>
                    <a:pt x="8120" y="16235"/>
                  </a:lnTo>
                  <a:lnTo>
                    <a:pt x="6058" y="18296"/>
                  </a:lnTo>
                  <a:lnTo>
                    <a:pt x="6058" y="20294"/>
                  </a:lnTo>
                  <a:lnTo>
                    <a:pt x="8120" y="24353"/>
                  </a:lnTo>
                  <a:lnTo>
                    <a:pt x="10118" y="26413"/>
                  </a:lnTo>
                  <a:lnTo>
                    <a:pt x="10118" y="30472"/>
                  </a:lnTo>
                  <a:lnTo>
                    <a:pt x="6058" y="34531"/>
                  </a:lnTo>
                  <a:lnTo>
                    <a:pt x="1998" y="36529"/>
                  </a:lnTo>
                  <a:lnTo>
                    <a:pt x="0" y="40588"/>
                  </a:lnTo>
                  <a:lnTo>
                    <a:pt x="0" y="42649"/>
                  </a:lnTo>
                  <a:lnTo>
                    <a:pt x="1998" y="44647"/>
                  </a:lnTo>
                  <a:lnTo>
                    <a:pt x="10118" y="44647"/>
                  </a:lnTo>
                  <a:lnTo>
                    <a:pt x="12179" y="48706"/>
                  </a:lnTo>
                  <a:lnTo>
                    <a:pt x="14178" y="50767"/>
                  </a:lnTo>
                  <a:lnTo>
                    <a:pt x="16239" y="50767"/>
                  </a:lnTo>
                  <a:close/>
                </a:path>
              </a:pathLst>
            </a:custGeom>
            <a:noFill/>
            <a:ln w="1561" cap="flat">
              <a:solidFill>
                <a:srgbClr val="FFFFFF"/>
              </a:solidFill>
              <a:prstDash val="solid"/>
              <a:round/>
            </a:ln>
          </p:spPr>
          <p:txBody>
            <a:bodyPr rtlCol="0" anchor="ctr"/>
            <a:lstStyle/>
            <a:p>
              <a:endParaRPr lang="en-US" noProof="0" dirty="0"/>
            </a:p>
          </p:txBody>
        </p:sp>
        <p:sp>
          <p:nvSpPr>
            <p:cNvPr id="4949" name="Serbest Form 4948">
              <a:extLst>
                <a:ext uri="{FF2B5EF4-FFF2-40B4-BE49-F238E27FC236}">
                  <a16:creationId xmlns:a16="http://schemas.microsoft.com/office/drawing/2014/main" id="{F817EC69-C210-C04E-B58D-3FFB7C4D6D72}"/>
                </a:ext>
              </a:extLst>
            </p:cNvPr>
            <p:cNvSpPr/>
            <p:nvPr/>
          </p:nvSpPr>
          <p:spPr>
            <a:xfrm>
              <a:off x="9038931" y="728311"/>
              <a:ext cx="113986" cy="456274"/>
            </a:xfrm>
            <a:custGeom>
              <a:avLst/>
              <a:gdLst>
                <a:gd name="connsiteX0" fmla="*/ 47781 w 113986"/>
                <a:gd name="connsiteY0" fmla="*/ 9179 h 456274"/>
                <a:gd name="connsiteX1" fmla="*/ 54651 w 113986"/>
                <a:gd name="connsiteY1" fmla="*/ 22917 h 456274"/>
                <a:gd name="connsiteX2" fmla="*/ 66081 w 113986"/>
                <a:gd name="connsiteY2" fmla="*/ 9179 h 456274"/>
                <a:gd name="connsiteX3" fmla="*/ 61521 w 113986"/>
                <a:gd name="connsiteY3" fmla="*/ 0 h 456274"/>
                <a:gd name="connsiteX4" fmla="*/ 95749 w 113986"/>
                <a:gd name="connsiteY4" fmla="*/ 328078 h 456274"/>
                <a:gd name="connsiteX5" fmla="*/ 102620 w 113986"/>
                <a:gd name="connsiteY5" fmla="*/ 328078 h 456274"/>
                <a:gd name="connsiteX6" fmla="*/ 95749 w 113986"/>
                <a:gd name="connsiteY6" fmla="*/ 321209 h 456274"/>
                <a:gd name="connsiteX7" fmla="*/ 98060 w 113986"/>
                <a:gd name="connsiteY7" fmla="*/ 364795 h 456274"/>
                <a:gd name="connsiteX8" fmla="*/ 98060 w 113986"/>
                <a:gd name="connsiteY8" fmla="*/ 353305 h 456274"/>
                <a:gd name="connsiteX9" fmla="*/ 91189 w 113986"/>
                <a:gd name="connsiteY9" fmla="*/ 362484 h 456274"/>
                <a:gd name="connsiteX10" fmla="*/ 104868 w 113986"/>
                <a:gd name="connsiteY10" fmla="*/ 293672 h 456274"/>
                <a:gd name="connsiteX11" fmla="*/ 111738 w 113986"/>
                <a:gd name="connsiteY11" fmla="*/ 286740 h 456274"/>
                <a:gd name="connsiteX12" fmla="*/ 102620 w 113986"/>
                <a:gd name="connsiteY12" fmla="*/ 279872 h 456274"/>
                <a:gd name="connsiteX13" fmla="*/ 107179 w 113986"/>
                <a:gd name="connsiteY13" fmla="*/ 243155 h 456274"/>
                <a:gd name="connsiteX14" fmla="*/ 100309 w 113986"/>
                <a:gd name="connsiteY14" fmla="*/ 250086 h 456274"/>
                <a:gd name="connsiteX15" fmla="*/ 104868 w 113986"/>
                <a:gd name="connsiteY15" fmla="*/ 259265 h 456274"/>
                <a:gd name="connsiteX16" fmla="*/ 98060 w 113986"/>
                <a:gd name="connsiteY16" fmla="*/ 259265 h 456274"/>
                <a:gd name="connsiteX17" fmla="*/ 98060 w 113986"/>
                <a:gd name="connsiteY17" fmla="*/ 268444 h 456274"/>
                <a:gd name="connsiteX18" fmla="*/ 107179 w 113986"/>
                <a:gd name="connsiteY18" fmla="*/ 268444 h 456274"/>
                <a:gd name="connsiteX19" fmla="*/ 111738 w 113986"/>
                <a:gd name="connsiteY19" fmla="*/ 261513 h 456274"/>
                <a:gd name="connsiteX20" fmla="*/ 107179 w 113986"/>
                <a:gd name="connsiteY20" fmla="*/ 250086 h 456274"/>
                <a:gd name="connsiteX21" fmla="*/ 113987 w 113986"/>
                <a:gd name="connsiteY21" fmla="*/ 250086 h 456274"/>
                <a:gd name="connsiteX22" fmla="*/ 72889 w 113986"/>
                <a:gd name="connsiteY22" fmla="*/ 385401 h 456274"/>
                <a:gd name="connsiteX23" fmla="*/ 70641 w 113986"/>
                <a:gd name="connsiteY23" fmla="*/ 385401 h 456274"/>
                <a:gd name="connsiteX24" fmla="*/ 68329 w 113986"/>
                <a:gd name="connsiteY24" fmla="*/ 390022 h 456274"/>
                <a:gd name="connsiteX25" fmla="*/ 66081 w 113986"/>
                <a:gd name="connsiteY25" fmla="*/ 392332 h 456274"/>
                <a:gd name="connsiteX26" fmla="*/ 63770 w 113986"/>
                <a:gd name="connsiteY26" fmla="*/ 396890 h 456274"/>
                <a:gd name="connsiteX27" fmla="*/ 63770 w 113986"/>
                <a:gd name="connsiteY27" fmla="*/ 399201 h 456274"/>
                <a:gd name="connsiteX28" fmla="*/ 66081 w 113986"/>
                <a:gd name="connsiteY28" fmla="*/ 401511 h 456274"/>
                <a:gd name="connsiteX29" fmla="*/ 68329 w 113986"/>
                <a:gd name="connsiteY29" fmla="*/ 401511 h 456274"/>
                <a:gd name="connsiteX30" fmla="*/ 75200 w 113986"/>
                <a:gd name="connsiteY30" fmla="*/ 394580 h 456274"/>
                <a:gd name="connsiteX31" fmla="*/ 75200 w 113986"/>
                <a:gd name="connsiteY31" fmla="*/ 387711 h 456274"/>
                <a:gd name="connsiteX32" fmla="*/ 43222 w 113986"/>
                <a:gd name="connsiteY32" fmla="*/ 408380 h 456274"/>
                <a:gd name="connsiteX33" fmla="*/ 27232 w 113986"/>
                <a:gd name="connsiteY33" fmla="*/ 406070 h 456274"/>
                <a:gd name="connsiteX34" fmla="*/ 20424 w 113986"/>
                <a:gd name="connsiteY34" fmla="*/ 433607 h 456274"/>
                <a:gd name="connsiteX35" fmla="*/ 24983 w 113986"/>
                <a:gd name="connsiteY35" fmla="*/ 433607 h 456274"/>
                <a:gd name="connsiteX36" fmla="*/ 31791 w 113986"/>
                <a:gd name="connsiteY36" fmla="*/ 422118 h 456274"/>
                <a:gd name="connsiteX37" fmla="*/ 50092 w 113986"/>
                <a:gd name="connsiteY37" fmla="*/ 410691 h 456274"/>
                <a:gd name="connsiteX38" fmla="*/ 45533 w 113986"/>
                <a:gd name="connsiteY38" fmla="*/ 401511 h 456274"/>
                <a:gd name="connsiteX39" fmla="*/ 0 w 113986"/>
                <a:gd name="connsiteY39" fmla="*/ 456274 h 456274"/>
                <a:gd name="connsiteX40" fmla="*/ 4559 w 113986"/>
                <a:gd name="connsiteY40" fmla="*/ 454026 h 456274"/>
                <a:gd name="connsiteX41" fmla="*/ 13678 w 113986"/>
                <a:gd name="connsiteY41" fmla="*/ 437916 h 456274"/>
                <a:gd name="connsiteX42" fmla="*/ 6808 w 113986"/>
                <a:gd name="connsiteY42" fmla="*/ 433357 h 456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3986" h="456274">
                  <a:moveTo>
                    <a:pt x="47781" y="9179"/>
                  </a:moveTo>
                  <a:lnTo>
                    <a:pt x="54651" y="22917"/>
                  </a:lnTo>
                  <a:lnTo>
                    <a:pt x="66081" y="9179"/>
                  </a:lnTo>
                  <a:lnTo>
                    <a:pt x="61521" y="0"/>
                  </a:lnTo>
                  <a:close/>
                  <a:moveTo>
                    <a:pt x="95749" y="328078"/>
                  </a:moveTo>
                  <a:lnTo>
                    <a:pt x="102620" y="328078"/>
                  </a:lnTo>
                  <a:lnTo>
                    <a:pt x="95749" y="321209"/>
                  </a:lnTo>
                  <a:close/>
                  <a:moveTo>
                    <a:pt x="98060" y="364795"/>
                  </a:moveTo>
                  <a:lnTo>
                    <a:pt x="98060" y="353305"/>
                  </a:lnTo>
                  <a:lnTo>
                    <a:pt x="91189" y="362484"/>
                  </a:lnTo>
                  <a:close/>
                  <a:moveTo>
                    <a:pt x="104868" y="293672"/>
                  </a:moveTo>
                  <a:lnTo>
                    <a:pt x="111738" y="286740"/>
                  </a:lnTo>
                  <a:lnTo>
                    <a:pt x="102620" y="279872"/>
                  </a:lnTo>
                  <a:close/>
                  <a:moveTo>
                    <a:pt x="107179" y="243155"/>
                  </a:moveTo>
                  <a:lnTo>
                    <a:pt x="100309" y="250086"/>
                  </a:lnTo>
                  <a:lnTo>
                    <a:pt x="104868" y="259265"/>
                  </a:lnTo>
                  <a:lnTo>
                    <a:pt x="98060" y="259265"/>
                  </a:lnTo>
                  <a:lnTo>
                    <a:pt x="98060" y="268444"/>
                  </a:lnTo>
                  <a:lnTo>
                    <a:pt x="107179" y="268444"/>
                  </a:lnTo>
                  <a:lnTo>
                    <a:pt x="111738" y="261513"/>
                  </a:lnTo>
                  <a:lnTo>
                    <a:pt x="107179" y="250086"/>
                  </a:lnTo>
                  <a:lnTo>
                    <a:pt x="113987" y="250086"/>
                  </a:lnTo>
                  <a:close/>
                  <a:moveTo>
                    <a:pt x="72889" y="385401"/>
                  </a:moveTo>
                  <a:lnTo>
                    <a:pt x="70641" y="385401"/>
                  </a:lnTo>
                  <a:lnTo>
                    <a:pt x="68329" y="390022"/>
                  </a:lnTo>
                  <a:lnTo>
                    <a:pt x="66081" y="392332"/>
                  </a:lnTo>
                  <a:lnTo>
                    <a:pt x="63770" y="396890"/>
                  </a:lnTo>
                  <a:lnTo>
                    <a:pt x="63770" y="399201"/>
                  </a:lnTo>
                  <a:lnTo>
                    <a:pt x="66081" y="401511"/>
                  </a:lnTo>
                  <a:lnTo>
                    <a:pt x="68329" y="401511"/>
                  </a:lnTo>
                  <a:lnTo>
                    <a:pt x="75200" y="394580"/>
                  </a:lnTo>
                  <a:lnTo>
                    <a:pt x="75200" y="387711"/>
                  </a:lnTo>
                  <a:close/>
                  <a:moveTo>
                    <a:pt x="43222" y="408380"/>
                  </a:moveTo>
                  <a:lnTo>
                    <a:pt x="27232" y="406070"/>
                  </a:lnTo>
                  <a:lnTo>
                    <a:pt x="20424" y="433607"/>
                  </a:lnTo>
                  <a:lnTo>
                    <a:pt x="24983" y="433607"/>
                  </a:lnTo>
                  <a:lnTo>
                    <a:pt x="31791" y="422118"/>
                  </a:lnTo>
                  <a:lnTo>
                    <a:pt x="50092" y="410691"/>
                  </a:lnTo>
                  <a:lnTo>
                    <a:pt x="45533" y="401511"/>
                  </a:lnTo>
                  <a:close/>
                  <a:moveTo>
                    <a:pt x="0" y="456274"/>
                  </a:moveTo>
                  <a:lnTo>
                    <a:pt x="4559" y="454026"/>
                  </a:lnTo>
                  <a:lnTo>
                    <a:pt x="13678" y="437916"/>
                  </a:lnTo>
                  <a:lnTo>
                    <a:pt x="6808" y="433357"/>
                  </a:lnTo>
                  <a:close/>
                </a:path>
              </a:pathLst>
            </a:custGeom>
            <a:solidFill>
              <a:srgbClr val="A6A6A6"/>
            </a:solidFill>
            <a:ln w="6245" cap="flat">
              <a:noFill/>
              <a:prstDash val="solid"/>
              <a:miter/>
            </a:ln>
          </p:spPr>
          <p:txBody>
            <a:bodyPr rtlCol="0" anchor="ctr"/>
            <a:lstStyle/>
            <a:p>
              <a:endParaRPr lang="en-US" noProof="0" dirty="0"/>
            </a:p>
          </p:txBody>
        </p:sp>
        <p:sp>
          <p:nvSpPr>
            <p:cNvPr id="4950" name="Serbest Form 4949">
              <a:extLst>
                <a:ext uri="{FF2B5EF4-FFF2-40B4-BE49-F238E27FC236}">
                  <a16:creationId xmlns:a16="http://schemas.microsoft.com/office/drawing/2014/main" id="{8D692C84-CBE6-EB48-B793-FA71ACD8EA13}"/>
                </a:ext>
              </a:extLst>
            </p:cNvPr>
            <p:cNvSpPr/>
            <p:nvPr/>
          </p:nvSpPr>
          <p:spPr>
            <a:xfrm>
              <a:off x="9038931" y="728311"/>
              <a:ext cx="113986" cy="456274"/>
            </a:xfrm>
            <a:custGeom>
              <a:avLst/>
              <a:gdLst>
                <a:gd name="connsiteX0" fmla="*/ 47781 w 113986"/>
                <a:gd name="connsiteY0" fmla="*/ 9179 h 456274"/>
                <a:gd name="connsiteX1" fmla="*/ 54651 w 113986"/>
                <a:gd name="connsiteY1" fmla="*/ 22917 h 456274"/>
                <a:gd name="connsiteX2" fmla="*/ 66081 w 113986"/>
                <a:gd name="connsiteY2" fmla="*/ 9179 h 456274"/>
                <a:gd name="connsiteX3" fmla="*/ 61521 w 113986"/>
                <a:gd name="connsiteY3" fmla="*/ 0 h 456274"/>
                <a:gd name="connsiteX4" fmla="*/ 95749 w 113986"/>
                <a:gd name="connsiteY4" fmla="*/ 328078 h 456274"/>
                <a:gd name="connsiteX5" fmla="*/ 102620 w 113986"/>
                <a:gd name="connsiteY5" fmla="*/ 328078 h 456274"/>
                <a:gd name="connsiteX6" fmla="*/ 95749 w 113986"/>
                <a:gd name="connsiteY6" fmla="*/ 321209 h 456274"/>
                <a:gd name="connsiteX7" fmla="*/ 98060 w 113986"/>
                <a:gd name="connsiteY7" fmla="*/ 364795 h 456274"/>
                <a:gd name="connsiteX8" fmla="*/ 98060 w 113986"/>
                <a:gd name="connsiteY8" fmla="*/ 353305 h 456274"/>
                <a:gd name="connsiteX9" fmla="*/ 91189 w 113986"/>
                <a:gd name="connsiteY9" fmla="*/ 362484 h 456274"/>
                <a:gd name="connsiteX10" fmla="*/ 104868 w 113986"/>
                <a:gd name="connsiteY10" fmla="*/ 293672 h 456274"/>
                <a:gd name="connsiteX11" fmla="*/ 111738 w 113986"/>
                <a:gd name="connsiteY11" fmla="*/ 286740 h 456274"/>
                <a:gd name="connsiteX12" fmla="*/ 102620 w 113986"/>
                <a:gd name="connsiteY12" fmla="*/ 279872 h 456274"/>
                <a:gd name="connsiteX13" fmla="*/ 107179 w 113986"/>
                <a:gd name="connsiteY13" fmla="*/ 243155 h 456274"/>
                <a:gd name="connsiteX14" fmla="*/ 100309 w 113986"/>
                <a:gd name="connsiteY14" fmla="*/ 250086 h 456274"/>
                <a:gd name="connsiteX15" fmla="*/ 104868 w 113986"/>
                <a:gd name="connsiteY15" fmla="*/ 259265 h 456274"/>
                <a:gd name="connsiteX16" fmla="*/ 98060 w 113986"/>
                <a:gd name="connsiteY16" fmla="*/ 259265 h 456274"/>
                <a:gd name="connsiteX17" fmla="*/ 98060 w 113986"/>
                <a:gd name="connsiteY17" fmla="*/ 268444 h 456274"/>
                <a:gd name="connsiteX18" fmla="*/ 107179 w 113986"/>
                <a:gd name="connsiteY18" fmla="*/ 268444 h 456274"/>
                <a:gd name="connsiteX19" fmla="*/ 111738 w 113986"/>
                <a:gd name="connsiteY19" fmla="*/ 261513 h 456274"/>
                <a:gd name="connsiteX20" fmla="*/ 107179 w 113986"/>
                <a:gd name="connsiteY20" fmla="*/ 250086 h 456274"/>
                <a:gd name="connsiteX21" fmla="*/ 113987 w 113986"/>
                <a:gd name="connsiteY21" fmla="*/ 250086 h 456274"/>
                <a:gd name="connsiteX22" fmla="*/ 72889 w 113986"/>
                <a:gd name="connsiteY22" fmla="*/ 385401 h 456274"/>
                <a:gd name="connsiteX23" fmla="*/ 70641 w 113986"/>
                <a:gd name="connsiteY23" fmla="*/ 385401 h 456274"/>
                <a:gd name="connsiteX24" fmla="*/ 68329 w 113986"/>
                <a:gd name="connsiteY24" fmla="*/ 390022 h 456274"/>
                <a:gd name="connsiteX25" fmla="*/ 66081 w 113986"/>
                <a:gd name="connsiteY25" fmla="*/ 392332 h 456274"/>
                <a:gd name="connsiteX26" fmla="*/ 63770 w 113986"/>
                <a:gd name="connsiteY26" fmla="*/ 396890 h 456274"/>
                <a:gd name="connsiteX27" fmla="*/ 63770 w 113986"/>
                <a:gd name="connsiteY27" fmla="*/ 399201 h 456274"/>
                <a:gd name="connsiteX28" fmla="*/ 66081 w 113986"/>
                <a:gd name="connsiteY28" fmla="*/ 401511 h 456274"/>
                <a:gd name="connsiteX29" fmla="*/ 68329 w 113986"/>
                <a:gd name="connsiteY29" fmla="*/ 401511 h 456274"/>
                <a:gd name="connsiteX30" fmla="*/ 75200 w 113986"/>
                <a:gd name="connsiteY30" fmla="*/ 394580 h 456274"/>
                <a:gd name="connsiteX31" fmla="*/ 75200 w 113986"/>
                <a:gd name="connsiteY31" fmla="*/ 387711 h 456274"/>
                <a:gd name="connsiteX32" fmla="*/ 43222 w 113986"/>
                <a:gd name="connsiteY32" fmla="*/ 408380 h 456274"/>
                <a:gd name="connsiteX33" fmla="*/ 27232 w 113986"/>
                <a:gd name="connsiteY33" fmla="*/ 406070 h 456274"/>
                <a:gd name="connsiteX34" fmla="*/ 20424 w 113986"/>
                <a:gd name="connsiteY34" fmla="*/ 433607 h 456274"/>
                <a:gd name="connsiteX35" fmla="*/ 24983 w 113986"/>
                <a:gd name="connsiteY35" fmla="*/ 433607 h 456274"/>
                <a:gd name="connsiteX36" fmla="*/ 31791 w 113986"/>
                <a:gd name="connsiteY36" fmla="*/ 422118 h 456274"/>
                <a:gd name="connsiteX37" fmla="*/ 50092 w 113986"/>
                <a:gd name="connsiteY37" fmla="*/ 410691 h 456274"/>
                <a:gd name="connsiteX38" fmla="*/ 45533 w 113986"/>
                <a:gd name="connsiteY38" fmla="*/ 401511 h 456274"/>
                <a:gd name="connsiteX39" fmla="*/ 0 w 113986"/>
                <a:gd name="connsiteY39" fmla="*/ 456274 h 456274"/>
                <a:gd name="connsiteX40" fmla="*/ 4559 w 113986"/>
                <a:gd name="connsiteY40" fmla="*/ 454026 h 456274"/>
                <a:gd name="connsiteX41" fmla="*/ 13678 w 113986"/>
                <a:gd name="connsiteY41" fmla="*/ 437916 h 456274"/>
                <a:gd name="connsiteX42" fmla="*/ 6808 w 113986"/>
                <a:gd name="connsiteY42" fmla="*/ 433357 h 456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3986" h="456274">
                  <a:moveTo>
                    <a:pt x="47781" y="9179"/>
                  </a:moveTo>
                  <a:lnTo>
                    <a:pt x="54651" y="22917"/>
                  </a:lnTo>
                  <a:lnTo>
                    <a:pt x="66081" y="9179"/>
                  </a:lnTo>
                  <a:lnTo>
                    <a:pt x="61521" y="0"/>
                  </a:lnTo>
                  <a:close/>
                  <a:moveTo>
                    <a:pt x="95749" y="328078"/>
                  </a:moveTo>
                  <a:lnTo>
                    <a:pt x="102620" y="328078"/>
                  </a:lnTo>
                  <a:lnTo>
                    <a:pt x="95749" y="321209"/>
                  </a:lnTo>
                  <a:close/>
                  <a:moveTo>
                    <a:pt x="98060" y="364795"/>
                  </a:moveTo>
                  <a:lnTo>
                    <a:pt x="98060" y="353305"/>
                  </a:lnTo>
                  <a:lnTo>
                    <a:pt x="91189" y="362484"/>
                  </a:lnTo>
                  <a:close/>
                  <a:moveTo>
                    <a:pt x="104868" y="293672"/>
                  </a:moveTo>
                  <a:lnTo>
                    <a:pt x="111738" y="286740"/>
                  </a:lnTo>
                  <a:lnTo>
                    <a:pt x="102620" y="279872"/>
                  </a:lnTo>
                  <a:close/>
                  <a:moveTo>
                    <a:pt x="107179" y="243155"/>
                  </a:moveTo>
                  <a:lnTo>
                    <a:pt x="100309" y="250086"/>
                  </a:lnTo>
                  <a:lnTo>
                    <a:pt x="104868" y="259265"/>
                  </a:lnTo>
                  <a:lnTo>
                    <a:pt x="98060" y="259265"/>
                  </a:lnTo>
                  <a:lnTo>
                    <a:pt x="98060" y="268444"/>
                  </a:lnTo>
                  <a:lnTo>
                    <a:pt x="107179" y="268444"/>
                  </a:lnTo>
                  <a:lnTo>
                    <a:pt x="111738" y="261513"/>
                  </a:lnTo>
                  <a:lnTo>
                    <a:pt x="107179" y="250086"/>
                  </a:lnTo>
                  <a:lnTo>
                    <a:pt x="113987" y="250086"/>
                  </a:lnTo>
                  <a:close/>
                  <a:moveTo>
                    <a:pt x="72889" y="385401"/>
                  </a:moveTo>
                  <a:lnTo>
                    <a:pt x="70641" y="385401"/>
                  </a:lnTo>
                  <a:lnTo>
                    <a:pt x="68329" y="390022"/>
                  </a:lnTo>
                  <a:lnTo>
                    <a:pt x="66081" y="392332"/>
                  </a:lnTo>
                  <a:lnTo>
                    <a:pt x="63770" y="396890"/>
                  </a:lnTo>
                  <a:lnTo>
                    <a:pt x="63770" y="399201"/>
                  </a:lnTo>
                  <a:lnTo>
                    <a:pt x="66081" y="401511"/>
                  </a:lnTo>
                  <a:lnTo>
                    <a:pt x="68329" y="401511"/>
                  </a:lnTo>
                  <a:lnTo>
                    <a:pt x="75200" y="394580"/>
                  </a:lnTo>
                  <a:lnTo>
                    <a:pt x="75200" y="387711"/>
                  </a:lnTo>
                  <a:close/>
                  <a:moveTo>
                    <a:pt x="43222" y="408380"/>
                  </a:moveTo>
                  <a:lnTo>
                    <a:pt x="27232" y="406070"/>
                  </a:lnTo>
                  <a:lnTo>
                    <a:pt x="20424" y="433607"/>
                  </a:lnTo>
                  <a:lnTo>
                    <a:pt x="24983" y="433607"/>
                  </a:lnTo>
                  <a:lnTo>
                    <a:pt x="31791" y="422118"/>
                  </a:lnTo>
                  <a:lnTo>
                    <a:pt x="50092" y="410691"/>
                  </a:lnTo>
                  <a:lnTo>
                    <a:pt x="45533" y="401511"/>
                  </a:lnTo>
                  <a:close/>
                  <a:moveTo>
                    <a:pt x="0" y="456274"/>
                  </a:moveTo>
                  <a:lnTo>
                    <a:pt x="4559" y="454026"/>
                  </a:lnTo>
                  <a:lnTo>
                    <a:pt x="13678" y="437916"/>
                  </a:lnTo>
                  <a:lnTo>
                    <a:pt x="6808" y="433357"/>
                  </a:lnTo>
                  <a:close/>
                </a:path>
              </a:pathLst>
            </a:custGeom>
            <a:noFill/>
            <a:ln w="1561" cap="flat">
              <a:solidFill>
                <a:srgbClr val="FFFFFF"/>
              </a:solidFill>
              <a:prstDash val="solid"/>
              <a:round/>
            </a:ln>
          </p:spPr>
          <p:txBody>
            <a:bodyPr rtlCol="0" anchor="ctr"/>
            <a:lstStyle/>
            <a:p>
              <a:endParaRPr lang="en-US" noProof="0" dirty="0"/>
            </a:p>
          </p:txBody>
        </p:sp>
        <p:sp>
          <p:nvSpPr>
            <p:cNvPr id="4951" name="Serbest Form 4950">
              <a:extLst>
                <a:ext uri="{FF2B5EF4-FFF2-40B4-BE49-F238E27FC236}">
                  <a16:creationId xmlns:a16="http://schemas.microsoft.com/office/drawing/2014/main" id="{C610A21B-E028-A043-9089-A7DE45B59AE8}"/>
                </a:ext>
              </a:extLst>
            </p:cNvPr>
            <p:cNvSpPr/>
            <p:nvPr/>
          </p:nvSpPr>
          <p:spPr>
            <a:xfrm>
              <a:off x="6721595" y="157329"/>
              <a:ext cx="21423" cy="6993"/>
            </a:xfrm>
            <a:custGeom>
              <a:avLst/>
              <a:gdLst>
                <a:gd name="connsiteX0" fmla="*/ 21423 w 21423"/>
                <a:gd name="connsiteY0" fmla="*/ 6994 h 6993"/>
                <a:gd name="connsiteX1" fmla="*/ 0 w 21423"/>
                <a:gd name="connsiteY1" fmla="*/ 0 h 6993"/>
                <a:gd name="connsiteX2" fmla="*/ 12866 w 21423"/>
                <a:gd name="connsiteY2" fmla="*/ 4683 h 6993"/>
                <a:gd name="connsiteX3" fmla="*/ 21423 w 21423"/>
                <a:gd name="connsiteY3" fmla="*/ 6994 h 6993"/>
              </a:gdLst>
              <a:ahLst/>
              <a:cxnLst>
                <a:cxn ang="0">
                  <a:pos x="connsiteX0" y="connsiteY0"/>
                </a:cxn>
                <a:cxn ang="0">
                  <a:pos x="connsiteX1" y="connsiteY1"/>
                </a:cxn>
                <a:cxn ang="0">
                  <a:pos x="connsiteX2" y="connsiteY2"/>
                </a:cxn>
                <a:cxn ang="0">
                  <a:pos x="connsiteX3" y="connsiteY3"/>
                </a:cxn>
              </a:cxnLst>
              <a:rect l="l" t="t" r="r" b="b"/>
              <a:pathLst>
                <a:path w="21423" h="6993">
                  <a:moveTo>
                    <a:pt x="21423" y="6994"/>
                  </a:moveTo>
                  <a:lnTo>
                    <a:pt x="0" y="0"/>
                  </a:lnTo>
                  <a:lnTo>
                    <a:pt x="12866" y="4683"/>
                  </a:lnTo>
                  <a:lnTo>
                    <a:pt x="21423" y="6994"/>
                  </a:lnTo>
                  <a:close/>
                </a:path>
              </a:pathLst>
            </a:custGeom>
            <a:solidFill>
              <a:srgbClr val="FF0000"/>
            </a:solidFill>
            <a:ln w="6245" cap="flat">
              <a:noFill/>
              <a:prstDash val="solid"/>
              <a:miter/>
            </a:ln>
          </p:spPr>
          <p:txBody>
            <a:bodyPr rtlCol="0" anchor="ctr"/>
            <a:lstStyle/>
            <a:p>
              <a:endParaRPr lang="en-US" noProof="0" dirty="0"/>
            </a:p>
          </p:txBody>
        </p:sp>
        <p:sp>
          <p:nvSpPr>
            <p:cNvPr id="4952" name="Serbest Form 4951">
              <a:extLst>
                <a:ext uri="{FF2B5EF4-FFF2-40B4-BE49-F238E27FC236}">
                  <a16:creationId xmlns:a16="http://schemas.microsoft.com/office/drawing/2014/main" id="{B26B9CFD-86E5-DC41-8254-B1FD06FA98AF}"/>
                </a:ext>
              </a:extLst>
            </p:cNvPr>
            <p:cNvSpPr/>
            <p:nvPr/>
          </p:nvSpPr>
          <p:spPr>
            <a:xfrm>
              <a:off x="6745205" y="175937"/>
              <a:ext cx="25732" cy="4683"/>
            </a:xfrm>
            <a:custGeom>
              <a:avLst/>
              <a:gdLst>
                <a:gd name="connsiteX0" fmla="*/ 10743 w 25732"/>
                <a:gd name="connsiteY0" fmla="*/ 4683 h 4683"/>
                <a:gd name="connsiteX1" fmla="*/ 25733 w 25732"/>
                <a:gd name="connsiteY1" fmla="*/ 2310 h 4683"/>
                <a:gd name="connsiteX2" fmla="*/ 0 w 25732"/>
                <a:gd name="connsiteY2" fmla="*/ 0 h 4683"/>
                <a:gd name="connsiteX3" fmla="*/ 10743 w 25732"/>
                <a:gd name="connsiteY3" fmla="*/ 4683 h 4683"/>
              </a:gdLst>
              <a:ahLst/>
              <a:cxnLst>
                <a:cxn ang="0">
                  <a:pos x="connsiteX0" y="connsiteY0"/>
                </a:cxn>
                <a:cxn ang="0">
                  <a:pos x="connsiteX1" y="connsiteY1"/>
                </a:cxn>
                <a:cxn ang="0">
                  <a:pos x="connsiteX2" y="connsiteY2"/>
                </a:cxn>
                <a:cxn ang="0">
                  <a:pos x="connsiteX3" y="connsiteY3"/>
                </a:cxn>
              </a:cxnLst>
              <a:rect l="l" t="t" r="r" b="b"/>
              <a:pathLst>
                <a:path w="25732" h="4683">
                  <a:moveTo>
                    <a:pt x="10743" y="4683"/>
                  </a:moveTo>
                  <a:lnTo>
                    <a:pt x="25733" y="2310"/>
                  </a:lnTo>
                  <a:lnTo>
                    <a:pt x="0" y="0"/>
                  </a:lnTo>
                  <a:lnTo>
                    <a:pt x="10743" y="4683"/>
                  </a:lnTo>
                  <a:close/>
                </a:path>
              </a:pathLst>
            </a:custGeom>
            <a:solidFill>
              <a:srgbClr val="FF0000"/>
            </a:solidFill>
            <a:ln w="6245" cap="flat">
              <a:noFill/>
              <a:prstDash val="solid"/>
              <a:miter/>
            </a:ln>
          </p:spPr>
          <p:txBody>
            <a:bodyPr rtlCol="0" anchor="ctr"/>
            <a:lstStyle/>
            <a:p>
              <a:endParaRPr lang="en-US" noProof="0" dirty="0"/>
            </a:p>
          </p:txBody>
        </p:sp>
        <p:sp>
          <p:nvSpPr>
            <p:cNvPr id="4953" name="Serbest Form 4952">
              <a:extLst>
                <a:ext uri="{FF2B5EF4-FFF2-40B4-BE49-F238E27FC236}">
                  <a16:creationId xmlns:a16="http://schemas.microsoft.com/office/drawing/2014/main" id="{50C9177A-C5EE-214E-9D65-F4D6B353D6A6}"/>
                </a:ext>
              </a:extLst>
            </p:cNvPr>
            <p:cNvSpPr/>
            <p:nvPr/>
          </p:nvSpPr>
          <p:spPr>
            <a:xfrm>
              <a:off x="6687306" y="166945"/>
              <a:ext cx="14990" cy="2310"/>
            </a:xfrm>
            <a:custGeom>
              <a:avLst/>
              <a:gdLst>
                <a:gd name="connsiteX0" fmla="*/ 14990 w 14990"/>
                <a:gd name="connsiteY0" fmla="*/ 2310 h 2310"/>
                <a:gd name="connsiteX1" fmla="*/ 0 w 14990"/>
                <a:gd name="connsiteY1" fmla="*/ 0 h 2310"/>
              </a:gdLst>
              <a:ahLst/>
              <a:cxnLst>
                <a:cxn ang="0">
                  <a:pos x="connsiteX0" y="connsiteY0"/>
                </a:cxn>
                <a:cxn ang="0">
                  <a:pos x="connsiteX1" y="connsiteY1"/>
                </a:cxn>
              </a:cxnLst>
              <a:rect l="l" t="t" r="r" b="b"/>
              <a:pathLst>
                <a:path w="14990" h="2310">
                  <a:moveTo>
                    <a:pt x="14990" y="2310"/>
                  </a:moveTo>
                  <a:lnTo>
                    <a:pt x="0" y="0"/>
                  </a:lnTo>
                  <a:close/>
                </a:path>
              </a:pathLst>
            </a:custGeom>
            <a:solidFill>
              <a:srgbClr val="FF0000"/>
            </a:solidFill>
            <a:ln w="6245" cap="flat">
              <a:noFill/>
              <a:prstDash val="solid"/>
              <a:miter/>
            </a:ln>
          </p:spPr>
          <p:txBody>
            <a:bodyPr rtlCol="0" anchor="ctr"/>
            <a:lstStyle/>
            <a:p>
              <a:endParaRPr lang="en-US" noProof="0" dirty="0"/>
            </a:p>
          </p:txBody>
        </p:sp>
        <p:sp>
          <p:nvSpPr>
            <p:cNvPr id="4954" name="Serbest Form 4953">
              <a:extLst>
                <a:ext uri="{FF2B5EF4-FFF2-40B4-BE49-F238E27FC236}">
                  <a16:creationId xmlns:a16="http://schemas.microsoft.com/office/drawing/2014/main" id="{67F54347-FF46-8F4B-9B74-D1EE374F2B74}"/>
                </a:ext>
              </a:extLst>
            </p:cNvPr>
            <p:cNvSpPr/>
            <p:nvPr/>
          </p:nvSpPr>
          <p:spPr>
            <a:xfrm>
              <a:off x="7217079" y="199228"/>
              <a:ext cx="27919" cy="6931"/>
            </a:xfrm>
            <a:custGeom>
              <a:avLst/>
              <a:gdLst>
                <a:gd name="connsiteX0" fmla="*/ 27919 w 27919"/>
                <a:gd name="connsiteY0" fmla="*/ 6931 h 6931"/>
                <a:gd name="connsiteX1" fmla="*/ 0 w 27919"/>
                <a:gd name="connsiteY1" fmla="*/ 0 h 6931"/>
              </a:gdLst>
              <a:ahLst/>
              <a:cxnLst>
                <a:cxn ang="0">
                  <a:pos x="connsiteX0" y="connsiteY0"/>
                </a:cxn>
                <a:cxn ang="0">
                  <a:pos x="connsiteX1" y="connsiteY1"/>
                </a:cxn>
              </a:cxnLst>
              <a:rect l="l" t="t" r="r" b="b"/>
              <a:pathLst>
                <a:path w="27919" h="6931">
                  <a:moveTo>
                    <a:pt x="27919" y="6931"/>
                  </a:moveTo>
                  <a:lnTo>
                    <a:pt x="0" y="0"/>
                  </a:lnTo>
                  <a:close/>
                </a:path>
              </a:pathLst>
            </a:custGeom>
            <a:solidFill>
              <a:srgbClr val="FF0000"/>
            </a:solidFill>
            <a:ln w="6245" cap="flat">
              <a:noFill/>
              <a:prstDash val="solid"/>
              <a:miter/>
            </a:ln>
          </p:spPr>
          <p:txBody>
            <a:bodyPr rtlCol="0" anchor="ctr"/>
            <a:lstStyle/>
            <a:p>
              <a:endParaRPr lang="en-US" noProof="0" dirty="0"/>
            </a:p>
          </p:txBody>
        </p:sp>
        <p:sp>
          <p:nvSpPr>
            <p:cNvPr id="4955" name="Serbest Form 4954">
              <a:extLst>
                <a:ext uri="{FF2B5EF4-FFF2-40B4-BE49-F238E27FC236}">
                  <a16:creationId xmlns:a16="http://schemas.microsoft.com/office/drawing/2014/main" id="{8677FF7D-7B57-AA4C-9EB0-F608048416F4}"/>
                </a:ext>
              </a:extLst>
            </p:cNvPr>
            <p:cNvSpPr/>
            <p:nvPr/>
          </p:nvSpPr>
          <p:spPr>
            <a:xfrm>
              <a:off x="6695863" y="175937"/>
              <a:ext cx="34289" cy="6993"/>
            </a:xfrm>
            <a:custGeom>
              <a:avLst/>
              <a:gdLst>
                <a:gd name="connsiteX0" fmla="*/ 0 w 34289"/>
                <a:gd name="connsiteY0" fmla="*/ 4683 h 6993"/>
                <a:gd name="connsiteX1" fmla="*/ 17176 w 34289"/>
                <a:gd name="connsiteY1" fmla="*/ 6994 h 6993"/>
                <a:gd name="connsiteX2" fmla="*/ 34290 w 34289"/>
                <a:gd name="connsiteY2" fmla="*/ 4683 h 6993"/>
                <a:gd name="connsiteX3" fmla="*/ 19300 w 34289"/>
                <a:gd name="connsiteY3" fmla="*/ 0 h 6993"/>
                <a:gd name="connsiteX4" fmla="*/ 4310 w 34289"/>
                <a:gd name="connsiteY4" fmla="*/ 0 h 6993"/>
                <a:gd name="connsiteX5" fmla="*/ 0 w 34289"/>
                <a:gd name="connsiteY5" fmla="*/ 4683 h 6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89" h="6993">
                  <a:moveTo>
                    <a:pt x="0" y="4683"/>
                  </a:moveTo>
                  <a:lnTo>
                    <a:pt x="17176" y="6994"/>
                  </a:lnTo>
                  <a:lnTo>
                    <a:pt x="34290" y="4683"/>
                  </a:lnTo>
                  <a:lnTo>
                    <a:pt x="19300" y="0"/>
                  </a:lnTo>
                  <a:lnTo>
                    <a:pt x="4310" y="0"/>
                  </a:lnTo>
                  <a:lnTo>
                    <a:pt x="0" y="4683"/>
                  </a:lnTo>
                  <a:close/>
                </a:path>
              </a:pathLst>
            </a:custGeom>
            <a:solidFill>
              <a:srgbClr val="FF0000"/>
            </a:solidFill>
            <a:ln w="6245" cap="flat">
              <a:noFill/>
              <a:prstDash val="solid"/>
              <a:miter/>
            </a:ln>
          </p:spPr>
          <p:txBody>
            <a:bodyPr rtlCol="0" anchor="ctr"/>
            <a:lstStyle/>
            <a:p>
              <a:endParaRPr lang="en-US" noProof="0" dirty="0"/>
            </a:p>
          </p:txBody>
        </p:sp>
        <p:sp>
          <p:nvSpPr>
            <p:cNvPr id="4956" name="Serbest Form 4955">
              <a:extLst>
                <a:ext uri="{FF2B5EF4-FFF2-40B4-BE49-F238E27FC236}">
                  <a16:creationId xmlns:a16="http://schemas.microsoft.com/office/drawing/2014/main" id="{769ADC3B-D082-4641-9981-292652DA9049}"/>
                </a:ext>
              </a:extLst>
            </p:cNvPr>
            <p:cNvSpPr/>
            <p:nvPr/>
          </p:nvSpPr>
          <p:spPr>
            <a:xfrm>
              <a:off x="6706606" y="171316"/>
              <a:ext cx="21423" cy="4620"/>
            </a:xfrm>
            <a:custGeom>
              <a:avLst/>
              <a:gdLst>
                <a:gd name="connsiteX0" fmla="*/ 21423 w 21423"/>
                <a:gd name="connsiteY0" fmla="*/ 0 h 4620"/>
                <a:gd name="connsiteX1" fmla="*/ 0 w 21423"/>
                <a:gd name="connsiteY1" fmla="*/ 0 h 4620"/>
                <a:gd name="connsiteX2" fmla="*/ 17114 w 21423"/>
                <a:gd name="connsiteY2" fmla="*/ 4621 h 4620"/>
                <a:gd name="connsiteX3" fmla="*/ 21423 w 21423"/>
                <a:gd name="connsiteY3" fmla="*/ 0 h 4620"/>
              </a:gdLst>
              <a:ahLst/>
              <a:cxnLst>
                <a:cxn ang="0">
                  <a:pos x="connsiteX0" y="connsiteY0"/>
                </a:cxn>
                <a:cxn ang="0">
                  <a:pos x="connsiteX1" y="connsiteY1"/>
                </a:cxn>
                <a:cxn ang="0">
                  <a:pos x="connsiteX2" y="connsiteY2"/>
                </a:cxn>
                <a:cxn ang="0">
                  <a:pos x="connsiteX3" y="connsiteY3"/>
                </a:cxn>
              </a:cxnLst>
              <a:rect l="l" t="t" r="r" b="b"/>
              <a:pathLst>
                <a:path w="21423" h="4620">
                  <a:moveTo>
                    <a:pt x="21423" y="0"/>
                  </a:moveTo>
                  <a:lnTo>
                    <a:pt x="0" y="0"/>
                  </a:lnTo>
                  <a:lnTo>
                    <a:pt x="17114" y="4621"/>
                  </a:lnTo>
                  <a:lnTo>
                    <a:pt x="21423" y="0"/>
                  </a:lnTo>
                  <a:close/>
                </a:path>
              </a:pathLst>
            </a:custGeom>
            <a:solidFill>
              <a:srgbClr val="FF0000"/>
            </a:solidFill>
            <a:ln w="6245" cap="flat">
              <a:noFill/>
              <a:prstDash val="solid"/>
              <a:miter/>
            </a:ln>
          </p:spPr>
          <p:txBody>
            <a:bodyPr rtlCol="0" anchor="ctr"/>
            <a:lstStyle/>
            <a:p>
              <a:endParaRPr lang="en-US" noProof="0" dirty="0"/>
            </a:p>
          </p:txBody>
        </p:sp>
        <p:sp>
          <p:nvSpPr>
            <p:cNvPr id="4957" name="Serbest Form 4956">
              <a:extLst>
                <a:ext uri="{FF2B5EF4-FFF2-40B4-BE49-F238E27FC236}">
                  <a16:creationId xmlns:a16="http://schemas.microsoft.com/office/drawing/2014/main" id="{F229D030-41A9-5C4D-B2C5-D57F1CDCA096}"/>
                </a:ext>
              </a:extLst>
            </p:cNvPr>
            <p:cNvSpPr/>
            <p:nvPr/>
          </p:nvSpPr>
          <p:spPr>
            <a:xfrm>
              <a:off x="7219078" y="162012"/>
              <a:ext cx="141968" cy="55761"/>
            </a:xfrm>
            <a:custGeom>
              <a:avLst/>
              <a:gdLst>
                <a:gd name="connsiteX0" fmla="*/ 45220 w 141968"/>
                <a:gd name="connsiteY0" fmla="*/ 41837 h 55761"/>
                <a:gd name="connsiteX1" fmla="*/ 64769 w 141968"/>
                <a:gd name="connsiteY1" fmla="*/ 48831 h 55761"/>
                <a:gd name="connsiteX2" fmla="*/ 81946 w 141968"/>
                <a:gd name="connsiteY2" fmla="*/ 51141 h 55761"/>
                <a:gd name="connsiteX3" fmla="*/ 99122 w 141968"/>
                <a:gd name="connsiteY3" fmla="*/ 48831 h 55761"/>
                <a:gd name="connsiteX4" fmla="*/ 120545 w 141968"/>
                <a:gd name="connsiteY4" fmla="*/ 55762 h 55761"/>
                <a:gd name="connsiteX5" fmla="*/ 141968 w 141968"/>
                <a:gd name="connsiteY5" fmla="*/ 55762 h 55761"/>
                <a:gd name="connsiteX6" fmla="*/ 131288 w 141968"/>
                <a:gd name="connsiteY6" fmla="*/ 34843 h 55761"/>
                <a:gd name="connsiteX7" fmla="*/ 114112 w 141968"/>
                <a:gd name="connsiteY7" fmla="*/ 32533 h 55761"/>
                <a:gd name="connsiteX8" fmla="*/ 101245 w 141968"/>
                <a:gd name="connsiteY8" fmla="*/ 39527 h 55761"/>
                <a:gd name="connsiteX9" fmla="*/ 88379 w 141968"/>
                <a:gd name="connsiteY9" fmla="*/ 30223 h 55761"/>
                <a:gd name="connsiteX10" fmla="*/ 62646 w 141968"/>
                <a:gd name="connsiteY10" fmla="*/ 34843 h 55761"/>
                <a:gd name="connsiteX11" fmla="*/ 49779 w 141968"/>
                <a:gd name="connsiteY11" fmla="*/ 39527 h 55761"/>
                <a:gd name="connsiteX12" fmla="*/ 13054 w 141968"/>
                <a:gd name="connsiteY12" fmla="*/ 32533 h 55761"/>
                <a:gd name="connsiteX13" fmla="*/ 55963 w 141968"/>
                <a:gd name="connsiteY13" fmla="*/ 32533 h 55761"/>
                <a:gd name="connsiteX14" fmla="*/ 68829 w 141968"/>
                <a:gd name="connsiteY14" fmla="*/ 30223 h 55761"/>
                <a:gd name="connsiteX15" fmla="*/ 55963 w 141968"/>
                <a:gd name="connsiteY15" fmla="*/ 11490 h 55761"/>
                <a:gd name="connsiteX16" fmla="*/ 43097 w 141968"/>
                <a:gd name="connsiteY16" fmla="*/ 7243 h 55761"/>
                <a:gd name="connsiteX17" fmla="*/ 30230 w 141968"/>
                <a:gd name="connsiteY17" fmla="*/ 2623 h 55761"/>
                <a:gd name="connsiteX18" fmla="*/ 8557 w 141968"/>
                <a:gd name="connsiteY18" fmla="*/ 0 h 55761"/>
                <a:gd name="connsiteX19" fmla="*/ 0 w 141968"/>
                <a:gd name="connsiteY19" fmla="*/ 16235 h 5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1968" h="55761">
                  <a:moveTo>
                    <a:pt x="45220" y="41837"/>
                  </a:moveTo>
                  <a:lnTo>
                    <a:pt x="64769" y="48831"/>
                  </a:lnTo>
                  <a:lnTo>
                    <a:pt x="81946" y="51141"/>
                  </a:lnTo>
                  <a:lnTo>
                    <a:pt x="99122" y="48831"/>
                  </a:lnTo>
                  <a:lnTo>
                    <a:pt x="120545" y="55762"/>
                  </a:lnTo>
                  <a:lnTo>
                    <a:pt x="141968" y="55762"/>
                  </a:lnTo>
                  <a:lnTo>
                    <a:pt x="131288" y="34843"/>
                  </a:lnTo>
                  <a:lnTo>
                    <a:pt x="114112" y="32533"/>
                  </a:lnTo>
                  <a:lnTo>
                    <a:pt x="101245" y="39527"/>
                  </a:lnTo>
                  <a:lnTo>
                    <a:pt x="88379" y="30223"/>
                  </a:lnTo>
                  <a:lnTo>
                    <a:pt x="62646" y="34843"/>
                  </a:lnTo>
                  <a:lnTo>
                    <a:pt x="49779" y="39527"/>
                  </a:lnTo>
                  <a:close/>
                  <a:moveTo>
                    <a:pt x="13054" y="32533"/>
                  </a:moveTo>
                  <a:lnTo>
                    <a:pt x="55963" y="32533"/>
                  </a:lnTo>
                  <a:lnTo>
                    <a:pt x="68829" y="30223"/>
                  </a:lnTo>
                  <a:lnTo>
                    <a:pt x="55963" y="11490"/>
                  </a:lnTo>
                  <a:lnTo>
                    <a:pt x="43097" y="7243"/>
                  </a:lnTo>
                  <a:lnTo>
                    <a:pt x="30230" y="2623"/>
                  </a:lnTo>
                  <a:lnTo>
                    <a:pt x="8557" y="0"/>
                  </a:lnTo>
                  <a:lnTo>
                    <a:pt x="0" y="16235"/>
                  </a:lnTo>
                  <a:close/>
                </a:path>
              </a:pathLst>
            </a:custGeom>
            <a:solidFill>
              <a:srgbClr val="FF0000"/>
            </a:solidFill>
            <a:ln w="6245" cap="flat">
              <a:noFill/>
              <a:prstDash val="solid"/>
              <a:miter/>
            </a:ln>
          </p:spPr>
          <p:txBody>
            <a:bodyPr rtlCol="0" anchor="ctr"/>
            <a:lstStyle/>
            <a:p>
              <a:endParaRPr lang="en-US" noProof="0" dirty="0"/>
            </a:p>
          </p:txBody>
        </p:sp>
        <p:sp>
          <p:nvSpPr>
            <p:cNvPr id="4958" name="Serbest Form 4957">
              <a:extLst>
                <a:ext uri="{FF2B5EF4-FFF2-40B4-BE49-F238E27FC236}">
                  <a16:creationId xmlns:a16="http://schemas.microsoft.com/office/drawing/2014/main" id="{0E7FA0EE-85EB-1448-84E2-C74E8403B510}"/>
                </a:ext>
              </a:extLst>
            </p:cNvPr>
            <p:cNvSpPr/>
            <p:nvPr/>
          </p:nvSpPr>
          <p:spPr>
            <a:xfrm>
              <a:off x="7382282" y="201539"/>
              <a:ext cx="90065" cy="39526"/>
            </a:xfrm>
            <a:custGeom>
              <a:avLst/>
              <a:gdLst>
                <a:gd name="connsiteX0" fmla="*/ 32166 w 90065"/>
                <a:gd name="connsiteY0" fmla="*/ 32533 h 39526"/>
                <a:gd name="connsiteX1" fmla="*/ 90065 w 90065"/>
                <a:gd name="connsiteY1" fmla="*/ 30223 h 39526"/>
                <a:gd name="connsiteX2" fmla="*/ 75075 w 90065"/>
                <a:gd name="connsiteY2" fmla="*/ 20919 h 39526"/>
                <a:gd name="connsiteX3" fmla="*/ 62208 w 90065"/>
                <a:gd name="connsiteY3" fmla="*/ 13925 h 39526"/>
                <a:gd name="connsiteX4" fmla="*/ 45032 w 90065"/>
                <a:gd name="connsiteY4" fmla="*/ 9304 h 39526"/>
                <a:gd name="connsiteX5" fmla="*/ 32166 w 90065"/>
                <a:gd name="connsiteY5" fmla="*/ 11614 h 39526"/>
                <a:gd name="connsiteX6" fmla="*/ 19299 w 90065"/>
                <a:gd name="connsiteY6" fmla="*/ 0 h 39526"/>
                <a:gd name="connsiteX7" fmla="*/ 4310 w 90065"/>
                <a:gd name="connsiteY7" fmla="*/ 18608 h 39526"/>
                <a:gd name="connsiteX8" fmla="*/ 0 w 90065"/>
                <a:gd name="connsiteY8" fmla="*/ 37216 h 39526"/>
                <a:gd name="connsiteX9" fmla="*/ 14990 w 90065"/>
                <a:gd name="connsiteY9" fmla="*/ 39527 h 39526"/>
                <a:gd name="connsiteX10" fmla="*/ 32166 w 90065"/>
                <a:gd name="connsiteY10" fmla="*/ 32533 h 3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65" h="39526">
                  <a:moveTo>
                    <a:pt x="32166" y="32533"/>
                  </a:moveTo>
                  <a:lnTo>
                    <a:pt x="90065" y="30223"/>
                  </a:lnTo>
                  <a:lnTo>
                    <a:pt x="75075" y="20919"/>
                  </a:lnTo>
                  <a:lnTo>
                    <a:pt x="62208" y="13925"/>
                  </a:lnTo>
                  <a:lnTo>
                    <a:pt x="45032" y="9304"/>
                  </a:lnTo>
                  <a:lnTo>
                    <a:pt x="32166" y="11614"/>
                  </a:lnTo>
                  <a:lnTo>
                    <a:pt x="19299" y="0"/>
                  </a:lnTo>
                  <a:lnTo>
                    <a:pt x="4310" y="18608"/>
                  </a:lnTo>
                  <a:lnTo>
                    <a:pt x="0" y="37216"/>
                  </a:lnTo>
                  <a:lnTo>
                    <a:pt x="14990" y="39527"/>
                  </a:lnTo>
                  <a:lnTo>
                    <a:pt x="32166" y="32533"/>
                  </a:lnTo>
                  <a:close/>
                </a:path>
              </a:pathLst>
            </a:custGeom>
            <a:solidFill>
              <a:srgbClr val="FF0000"/>
            </a:solidFill>
            <a:ln w="6245" cap="flat">
              <a:noFill/>
              <a:prstDash val="solid"/>
              <a:miter/>
            </a:ln>
          </p:spPr>
          <p:txBody>
            <a:bodyPr rtlCol="0" anchor="ctr"/>
            <a:lstStyle/>
            <a:p>
              <a:endParaRPr lang="en-US" noProof="0" dirty="0"/>
            </a:p>
          </p:txBody>
        </p:sp>
        <p:sp>
          <p:nvSpPr>
            <p:cNvPr id="4959" name="Serbest Form 4958">
              <a:extLst>
                <a:ext uri="{FF2B5EF4-FFF2-40B4-BE49-F238E27FC236}">
                  <a16:creationId xmlns:a16="http://schemas.microsoft.com/office/drawing/2014/main" id="{2EB9A86C-1EE7-0A40-ADEA-757ED2730439}"/>
                </a:ext>
              </a:extLst>
            </p:cNvPr>
            <p:cNvSpPr/>
            <p:nvPr/>
          </p:nvSpPr>
          <p:spPr>
            <a:xfrm>
              <a:off x="6135984" y="850201"/>
              <a:ext cx="60085" cy="25601"/>
            </a:xfrm>
            <a:custGeom>
              <a:avLst/>
              <a:gdLst>
                <a:gd name="connsiteX0" fmla="*/ 55776 w 60085"/>
                <a:gd name="connsiteY0" fmla="*/ 0 h 25601"/>
                <a:gd name="connsiteX1" fmla="*/ 38600 w 60085"/>
                <a:gd name="connsiteY1" fmla="*/ 2310 h 25601"/>
                <a:gd name="connsiteX2" fmla="*/ 23610 w 60085"/>
                <a:gd name="connsiteY2" fmla="*/ 4683 h 25601"/>
                <a:gd name="connsiteX3" fmla="*/ 2186 w 60085"/>
                <a:gd name="connsiteY3" fmla="*/ 4683 h 25601"/>
                <a:gd name="connsiteX4" fmla="*/ 0 w 60085"/>
                <a:gd name="connsiteY4" fmla="*/ 20919 h 25601"/>
                <a:gd name="connsiteX5" fmla="*/ 15053 w 60085"/>
                <a:gd name="connsiteY5" fmla="*/ 20919 h 25601"/>
                <a:gd name="connsiteX6" fmla="*/ 55776 w 60085"/>
                <a:gd name="connsiteY6" fmla="*/ 25602 h 25601"/>
                <a:gd name="connsiteX7" fmla="*/ 60085 w 60085"/>
                <a:gd name="connsiteY7" fmla="*/ 11677 h 25601"/>
                <a:gd name="connsiteX8" fmla="*/ 55776 w 60085"/>
                <a:gd name="connsiteY8" fmla="*/ 0 h 2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085" h="25601">
                  <a:moveTo>
                    <a:pt x="55776" y="0"/>
                  </a:moveTo>
                  <a:lnTo>
                    <a:pt x="38600" y="2310"/>
                  </a:lnTo>
                  <a:lnTo>
                    <a:pt x="23610" y="4683"/>
                  </a:lnTo>
                  <a:lnTo>
                    <a:pt x="2186" y="4683"/>
                  </a:lnTo>
                  <a:lnTo>
                    <a:pt x="0" y="20919"/>
                  </a:lnTo>
                  <a:lnTo>
                    <a:pt x="15053" y="20919"/>
                  </a:lnTo>
                  <a:lnTo>
                    <a:pt x="55776" y="25602"/>
                  </a:lnTo>
                  <a:lnTo>
                    <a:pt x="60085" y="11677"/>
                  </a:lnTo>
                  <a:lnTo>
                    <a:pt x="55776" y="0"/>
                  </a:lnTo>
                  <a:close/>
                </a:path>
              </a:pathLst>
            </a:custGeom>
            <a:solidFill>
              <a:srgbClr val="FF0000"/>
            </a:solidFill>
            <a:ln w="6245" cap="flat">
              <a:noFill/>
              <a:prstDash val="solid"/>
              <a:miter/>
            </a:ln>
          </p:spPr>
          <p:txBody>
            <a:bodyPr rtlCol="0" anchor="ctr"/>
            <a:lstStyle/>
            <a:p>
              <a:endParaRPr lang="en-US" noProof="0" dirty="0"/>
            </a:p>
          </p:txBody>
        </p:sp>
        <p:sp>
          <p:nvSpPr>
            <p:cNvPr id="4960" name="Serbest Form 4959">
              <a:extLst>
                <a:ext uri="{FF2B5EF4-FFF2-40B4-BE49-F238E27FC236}">
                  <a16:creationId xmlns:a16="http://schemas.microsoft.com/office/drawing/2014/main" id="{35EBAD0E-E4F2-E249-A1C3-B9FC72EAE4A8}"/>
                </a:ext>
              </a:extLst>
            </p:cNvPr>
            <p:cNvSpPr/>
            <p:nvPr/>
          </p:nvSpPr>
          <p:spPr>
            <a:xfrm>
              <a:off x="6472761" y="178247"/>
              <a:ext cx="45032" cy="6993"/>
            </a:xfrm>
            <a:custGeom>
              <a:avLst/>
              <a:gdLst>
                <a:gd name="connsiteX0" fmla="*/ 15052 w 45032"/>
                <a:gd name="connsiteY0" fmla="*/ 6994 h 6993"/>
                <a:gd name="connsiteX1" fmla="*/ 45032 w 45032"/>
                <a:gd name="connsiteY1" fmla="*/ 0 h 6993"/>
                <a:gd name="connsiteX2" fmla="*/ 17176 w 45032"/>
                <a:gd name="connsiteY2" fmla="*/ 0 h 6993"/>
                <a:gd name="connsiteX3" fmla="*/ 0 w 45032"/>
                <a:gd name="connsiteY3" fmla="*/ 0 h 6993"/>
                <a:gd name="connsiteX4" fmla="*/ 15052 w 45032"/>
                <a:gd name="connsiteY4" fmla="*/ 6994 h 6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32" h="6993">
                  <a:moveTo>
                    <a:pt x="15052" y="6994"/>
                  </a:moveTo>
                  <a:lnTo>
                    <a:pt x="45032" y="0"/>
                  </a:lnTo>
                  <a:lnTo>
                    <a:pt x="17176" y="0"/>
                  </a:lnTo>
                  <a:lnTo>
                    <a:pt x="0" y="0"/>
                  </a:lnTo>
                  <a:lnTo>
                    <a:pt x="15052" y="6994"/>
                  </a:lnTo>
                  <a:close/>
                </a:path>
              </a:pathLst>
            </a:custGeom>
            <a:solidFill>
              <a:srgbClr val="FF0000"/>
            </a:solidFill>
            <a:ln w="6245" cap="flat">
              <a:noFill/>
              <a:prstDash val="solid"/>
              <a:miter/>
            </a:ln>
          </p:spPr>
          <p:txBody>
            <a:bodyPr rtlCol="0" anchor="ctr"/>
            <a:lstStyle/>
            <a:p>
              <a:endParaRPr lang="en-US" noProof="0" dirty="0"/>
            </a:p>
          </p:txBody>
        </p:sp>
        <p:sp>
          <p:nvSpPr>
            <p:cNvPr id="4961" name="Serbest Form 4960">
              <a:extLst>
                <a:ext uri="{FF2B5EF4-FFF2-40B4-BE49-F238E27FC236}">
                  <a16:creationId xmlns:a16="http://schemas.microsoft.com/office/drawing/2014/main" id="{15502250-0CE2-CC4D-938D-7DEDDA3D9FEA}"/>
                </a:ext>
              </a:extLst>
            </p:cNvPr>
            <p:cNvSpPr/>
            <p:nvPr/>
          </p:nvSpPr>
          <p:spPr>
            <a:xfrm>
              <a:off x="6528536" y="173626"/>
              <a:ext cx="51465" cy="23228"/>
            </a:xfrm>
            <a:custGeom>
              <a:avLst/>
              <a:gdLst>
                <a:gd name="connsiteX0" fmla="*/ 25733 w 51465"/>
                <a:gd name="connsiteY0" fmla="*/ 13925 h 23228"/>
                <a:gd name="connsiteX1" fmla="*/ 51466 w 51465"/>
                <a:gd name="connsiteY1" fmla="*/ 23229 h 23228"/>
                <a:gd name="connsiteX2" fmla="*/ 38599 w 51465"/>
                <a:gd name="connsiteY2" fmla="*/ 18608 h 23228"/>
                <a:gd name="connsiteX3" fmla="*/ 6433 w 51465"/>
                <a:gd name="connsiteY3" fmla="*/ 18608 h 23228"/>
                <a:gd name="connsiteX4" fmla="*/ 21486 w 51465"/>
                <a:gd name="connsiteY4" fmla="*/ 9304 h 23228"/>
                <a:gd name="connsiteX5" fmla="*/ 40785 w 51465"/>
                <a:gd name="connsiteY5" fmla="*/ 9304 h 23228"/>
                <a:gd name="connsiteX6" fmla="*/ 27919 w 51465"/>
                <a:gd name="connsiteY6" fmla="*/ 4621 h 23228"/>
                <a:gd name="connsiteX7" fmla="*/ 12866 w 51465"/>
                <a:gd name="connsiteY7" fmla="*/ 0 h 23228"/>
                <a:gd name="connsiteX8" fmla="*/ 0 w 51465"/>
                <a:gd name="connsiteY8" fmla="*/ 11614 h 23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65" h="23228">
                  <a:moveTo>
                    <a:pt x="25733" y="13925"/>
                  </a:moveTo>
                  <a:lnTo>
                    <a:pt x="51466" y="23229"/>
                  </a:lnTo>
                  <a:lnTo>
                    <a:pt x="38599" y="18608"/>
                  </a:lnTo>
                  <a:close/>
                  <a:moveTo>
                    <a:pt x="6433" y="18608"/>
                  </a:moveTo>
                  <a:lnTo>
                    <a:pt x="21486" y="9304"/>
                  </a:lnTo>
                  <a:lnTo>
                    <a:pt x="40785" y="9304"/>
                  </a:lnTo>
                  <a:lnTo>
                    <a:pt x="27919" y="4621"/>
                  </a:lnTo>
                  <a:lnTo>
                    <a:pt x="12866" y="0"/>
                  </a:lnTo>
                  <a:lnTo>
                    <a:pt x="0" y="11614"/>
                  </a:lnTo>
                  <a:close/>
                </a:path>
              </a:pathLst>
            </a:custGeom>
            <a:solidFill>
              <a:srgbClr val="FF0000"/>
            </a:solidFill>
            <a:ln w="6245" cap="flat">
              <a:noFill/>
              <a:prstDash val="solid"/>
              <a:miter/>
            </a:ln>
          </p:spPr>
          <p:txBody>
            <a:bodyPr rtlCol="0" anchor="ctr"/>
            <a:lstStyle/>
            <a:p>
              <a:endParaRPr lang="en-US" noProof="0" dirty="0"/>
            </a:p>
          </p:txBody>
        </p:sp>
        <p:sp>
          <p:nvSpPr>
            <p:cNvPr id="4962" name="Serbest Form 4961">
              <a:extLst>
                <a:ext uri="{FF2B5EF4-FFF2-40B4-BE49-F238E27FC236}">
                  <a16:creationId xmlns:a16="http://schemas.microsoft.com/office/drawing/2014/main" id="{F99F1901-213B-FA48-9E93-42EC86D90A90}"/>
                </a:ext>
              </a:extLst>
            </p:cNvPr>
            <p:cNvSpPr/>
            <p:nvPr/>
          </p:nvSpPr>
          <p:spPr>
            <a:xfrm>
              <a:off x="6601488" y="182930"/>
              <a:ext cx="12866" cy="6993"/>
            </a:xfrm>
            <a:custGeom>
              <a:avLst/>
              <a:gdLst>
                <a:gd name="connsiteX0" fmla="*/ 12866 w 12866"/>
                <a:gd name="connsiteY0" fmla="*/ 6994 h 6993"/>
                <a:gd name="connsiteX1" fmla="*/ 0 w 12866"/>
                <a:gd name="connsiteY1" fmla="*/ 0 h 6993"/>
              </a:gdLst>
              <a:ahLst/>
              <a:cxnLst>
                <a:cxn ang="0">
                  <a:pos x="connsiteX0" y="connsiteY0"/>
                </a:cxn>
                <a:cxn ang="0">
                  <a:pos x="connsiteX1" y="connsiteY1"/>
                </a:cxn>
              </a:cxnLst>
              <a:rect l="l" t="t" r="r" b="b"/>
              <a:pathLst>
                <a:path w="12866" h="6993">
                  <a:moveTo>
                    <a:pt x="12866" y="6994"/>
                  </a:moveTo>
                  <a:lnTo>
                    <a:pt x="0" y="0"/>
                  </a:lnTo>
                  <a:close/>
                </a:path>
              </a:pathLst>
            </a:custGeom>
            <a:solidFill>
              <a:srgbClr val="FF0000"/>
            </a:solidFill>
            <a:ln w="6245" cap="flat">
              <a:noFill/>
              <a:prstDash val="solid"/>
              <a:miter/>
            </a:ln>
          </p:spPr>
          <p:txBody>
            <a:bodyPr rtlCol="0" anchor="ctr"/>
            <a:lstStyle/>
            <a:p>
              <a:endParaRPr lang="en-US" noProof="0" dirty="0"/>
            </a:p>
          </p:txBody>
        </p:sp>
        <p:sp>
          <p:nvSpPr>
            <p:cNvPr id="4963" name="Serbest Form 4962">
              <a:extLst>
                <a:ext uri="{FF2B5EF4-FFF2-40B4-BE49-F238E27FC236}">
                  <a16:creationId xmlns:a16="http://schemas.microsoft.com/office/drawing/2014/main" id="{72859469-6565-0C45-87DA-A40D813EC83C}"/>
                </a:ext>
              </a:extLst>
            </p:cNvPr>
            <p:cNvSpPr/>
            <p:nvPr/>
          </p:nvSpPr>
          <p:spPr>
            <a:xfrm>
              <a:off x="6269021" y="245873"/>
              <a:ext cx="3099691" cy="1028381"/>
            </a:xfrm>
            <a:custGeom>
              <a:avLst/>
              <a:gdLst>
                <a:gd name="connsiteX0" fmla="*/ 2719944 w 3099691"/>
                <a:gd name="connsiteY0" fmla="*/ 169534 h 1028381"/>
                <a:gd name="connsiteX1" fmla="*/ 2737120 w 3099691"/>
                <a:gd name="connsiteY1" fmla="*/ 164913 h 1028381"/>
                <a:gd name="connsiteX2" fmla="*/ 2756419 w 3099691"/>
                <a:gd name="connsiteY2" fmla="*/ 164913 h 1028381"/>
                <a:gd name="connsiteX3" fmla="*/ 2743553 w 3099691"/>
                <a:gd name="connsiteY3" fmla="*/ 150926 h 1028381"/>
                <a:gd name="connsiteX4" fmla="*/ 2728563 w 3099691"/>
                <a:gd name="connsiteY4" fmla="*/ 146305 h 1028381"/>
                <a:gd name="connsiteX5" fmla="*/ 2713698 w 3099691"/>
                <a:gd name="connsiteY5" fmla="*/ 146305 h 1028381"/>
                <a:gd name="connsiteX6" fmla="*/ 2703018 w 3099691"/>
                <a:gd name="connsiteY6" fmla="*/ 165038 h 1028381"/>
                <a:gd name="connsiteX7" fmla="*/ 2718007 w 3099691"/>
                <a:gd name="connsiteY7" fmla="*/ 169659 h 1028381"/>
                <a:gd name="connsiteX8" fmla="*/ 2582535 w 3099691"/>
                <a:gd name="connsiteY8" fmla="*/ 199757 h 1028381"/>
                <a:gd name="connsiteX9" fmla="*/ 2550369 w 3099691"/>
                <a:gd name="connsiteY9" fmla="*/ 188142 h 1028381"/>
                <a:gd name="connsiteX10" fmla="*/ 2563235 w 3099691"/>
                <a:gd name="connsiteY10" fmla="*/ 197446 h 1028381"/>
                <a:gd name="connsiteX11" fmla="*/ 2576101 w 3099691"/>
                <a:gd name="connsiteY11" fmla="*/ 199757 h 1028381"/>
                <a:gd name="connsiteX12" fmla="*/ 2657485 w 3099691"/>
                <a:gd name="connsiteY12" fmla="*/ 855413 h 1028381"/>
                <a:gd name="connsiteX13" fmla="*/ 2646805 w 3099691"/>
                <a:gd name="connsiteY13" fmla="*/ 841425 h 1028381"/>
                <a:gd name="connsiteX14" fmla="*/ 2627505 w 3099691"/>
                <a:gd name="connsiteY14" fmla="*/ 827500 h 1028381"/>
                <a:gd name="connsiteX15" fmla="*/ 2618885 w 3099691"/>
                <a:gd name="connsiteY15" fmla="*/ 801899 h 1028381"/>
                <a:gd name="connsiteX16" fmla="*/ 2608143 w 3099691"/>
                <a:gd name="connsiteY16" fmla="*/ 783166 h 1028381"/>
                <a:gd name="connsiteX17" fmla="*/ 2642495 w 3099691"/>
                <a:gd name="connsiteY17" fmla="*/ 790159 h 1028381"/>
                <a:gd name="connsiteX18" fmla="*/ 2657485 w 3099691"/>
                <a:gd name="connsiteY18" fmla="*/ 797590 h 1028381"/>
                <a:gd name="connsiteX19" fmla="*/ 2631752 w 3099691"/>
                <a:gd name="connsiteY19" fmla="*/ 776671 h 1028381"/>
                <a:gd name="connsiteX20" fmla="*/ 2621072 w 3099691"/>
                <a:gd name="connsiteY20" fmla="*/ 762684 h 1028381"/>
                <a:gd name="connsiteX21" fmla="*/ 2608143 w 3099691"/>
                <a:gd name="connsiteY21" fmla="*/ 751070 h 1028381"/>
                <a:gd name="connsiteX22" fmla="*/ 2573853 w 3099691"/>
                <a:gd name="connsiteY22" fmla="*/ 713604 h 1028381"/>
                <a:gd name="connsiteX23" fmla="*/ 2560987 w 3099691"/>
                <a:gd name="connsiteY23" fmla="*/ 701989 h 1028381"/>
                <a:gd name="connsiteX24" fmla="*/ 2545934 w 3099691"/>
                <a:gd name="connsiteY24" fmla="*/ 688064 h 1028381"/>
                <a:gd name="connsiteX25" fmla="*/ 2535254 w 3099691"/>
                <a:gd name="connsiteY25" fmla="*/ 664773 h 1028381"/>
                <a:gd name="connsiteX26" fmla="*/ 2522387 w 3099691"/>
                <a:gd name="connsiteY26" fmla="*/ 655469 h 1028381"/>
                <a:gd name="connsiteX27" fmla="*/ 2507334 w 3099691"/>
                <a:gd name="connsiteY27" fmla="*/ 643854 h 1028381"/>
                <a:gd name="connsiteX28" fmla="*/ 2496654 w 3099691"/>
                <a:gd name="connsiteY28" fmla="*/ 629929 h 1028381"/>
                <a:gd name="connsiteX29" fmla="*/ 2507334 w 3099691"/>
                <a:gd name="connsiteY29" fmla="*/ 650848 h 1028381"/>
                <a:gd name="connsiteX30" fmla="*/ 2501089 w 3099691"/>
                <a:gd name="connsiteY30" fmla="*/ 667146 h 1028381"/>
                <a:gd name="connsiteX31" fmla="*/ 2511832 w 3099691"/>
                <a:gd name="connsiteY31" fmla="*/ 683381 h 1028381"/>
                <a:gd name="connsiteX32" fmla="*/ 2524698 w 3099691"/>
                <a:gd name="connsiteY32" fmla="*/ 699679 h 1028381"/>
                <a:gd name="connsiteX33" fmla="*/ 2546122 w 3099691"/>
                <a:gd name="connsiteY33" fmla="*/ 715976 h 1028381"/>
                <a:gd name="connsiteX34" fmla="*/ 2554741 w 3099691"/>
                <a:gd name="connsiteY34" fmla="*/ 729901 h 1028381"/>
                <a:gd name="connsiteX35" fmla="*/ 2563298 w 3099691"/>
                <a:gd name="connsiteY35" fmla="*/ 746199 h 1028381"/>
                <a:gd name="connsiteX36" fmla="*/ 2578350 w 3099691"/>
                <a:gd name="connsiteY36" fmla="*/ 767118 h 1028381"/>
                <a:gd name="connsiteX37" fmla="*/ 2589031 w 3099691"/>
                <a:gd name="connsiteY37" fmla="*/ 788036 h 1028381"/>
                <a:gd name="connsiteX38" fmla="*/ 2597650 w 3099691"/>
                <a:gd name="connsiteY38" fmla="*/ 804272 h 1028381"/>
                <a:gd name="connsiteX39" fmla="*/ 2612639 w 3099691"/>
                <a:gd name="connsiteY39" fmla="*/ 815948 h 1028381"/>
                <a:gd name="connsiteX40" fmla="*/ 2616949 w 3099691"/>
                <a:gd name="connsiteY40" fmla="*/ 832184 h 1028381"/>
                <a:gd name="connsiteX41" fmla="*/ 2631940 w 3099691"/>
                <a:gd name="connsiteY41" fmla="*/ 846171 h 1028381"/>
                <a:gd name="connsiteX42" fmla="*/ 2636249 w 3099691"/>
                <a:gd name="connsiteY42" fmla="*/ 867090 h 1028381"/>
                <a:gd name="connsiteX43" fmla="*/ 2651239 w 3099691"/>
                <a:gd name="connsiteY43" fmla="*/ 883325 h 1028381"/>
                <a:gd name="connsiteX44" fmla="*/ 2646992 w 3099691"/>
                <a:gd name="connsiteY44" fmla="*/ 869400 h 1028381"/>
                <a:gd name="connsiteX45" fmla="*/ 2664106 w 3099691"/>
                <a:gd name="connsiteY45" fmla="*/ 862406 h 1028381"/>
                <a:gd name="connsiteX46" fmla="*/ 2676972 w 3099691"/>
                <a:gd name="connsiteY46" fmla="*/ 878704 h 1028381"/>
                <a:gd name="connsiteX47" fmla="*/ 2666292 w 3099691"/>
                <a:gd name="connsiteY47" fmla="*/ 853102 h 1028381"/>
                <a:gd name="connsiteX48" fmla="*/ 2059195 w 3099691"/>
                <a:gd name="connsiteY48" fmla="*/ 69562 h 1028381"/>
                <a:gd name="connsiteX49" fmla="*/ 2046329 w 3099691"/>
                <a:gd name="connsiteY49" fmla="*/ 62631 h 1028381"/>
                <a:gd name="connsiteX50" fmla="*/ 2022782 w 3099691"/>
                <a:gd name="connsiteY50" fmla="*/ 62631 h 1028381"/>
                <a:gd name="connsiteX51" fmla="*/ 2009915 w 3099691"/>
                <a:gd name="connsiteY51" fmla="*/ 50954 h 1028381"/>
                <a:gd name="connsiteX52" fmla="*/ 1994862 w 3099691"/>
                <a:gd name="connsiteY52" fmla="*/ 53327 h 1028381"/>
                <a:gd name="connsiteX53" fmla="*/ 1977686 w 3099691"/>
                <a:gd name="connsiteY53" fmla="*/ 53327 h 1028381"/>
                <a:gd name="connsiteX54" fmla="*/ 1990553 w 3099691"/>
                <a:gd name="connsiteY54" fmla="*/ 62631 h 1028381"/>
                <a:gd name="connsiteX55" fmla="*/ 2009915 w 3099691"/>
                <a:gd name="connsiteY55" fmla="*/ 67252 h 1028381"/>
                <a:gd name="connsiteX56" fmla="*/ 2029215 w 3099691"/>
                <a:gd name="connsiteY56" fmla="*/ 71935 h 1028381"/>
                <a:gd name="connsiteX57" fmla="*/ 2046329 w 3099691"/>
                <a:gd name="connsiteY57" fmla="*/ 71935 h 1028381"/>
                <a:gd name="connsiteX58" fmla="*/ 1930530 w 3099691"/>
                <a:gd name="connsiteY58" fmla="*/ 104468 h 1028381"/>
                <a:gd name="connsiteX59" fmla="*/ 1956263 w 3099691"/>
                <a:gd name="connsiteY59" fmla="*/ 99785 h 1028381"/>
                <a:gd name="connsiteX60" fmla="*/ 1994862 w 3099691"/>
                <a:gd name="connsiteY60" fmla="*/ 106778 h 1028381"/>
                <a:gd name="connsiteX61" fmla="*/ 1975563 w 3099691"/>
                <a:gd name="connsiteY61" fmla="*/ 90481 h 1028381"/>
                <a:gd name="connsiteX62" fmla="*/ 1954140 w 3099691"/>
                <a:gd name="connsiteY62" fmla="*/ 90481 h 1028381"/>
                <a:gd name="connsiteX63" fmla="*/ 1941273 w 3099691"/>
                <a:gd name="connsiteY63" fmla="*/ 92853 h 1028381"/>
                <a:gd name="connsiteX64" fmla="*/ 1932654 w 3099691"/>
                <a:gd name="connsiteY64" fmla="*/ 57948 h 1028381"/>
                <a:gd name="connsiteX65" fmla="*/ 1951953 w 3099691"/>
                <a:gd name="connsiteY65" fmla="*/ 60258 h 1028381"/>
                <a:gd name="connsiteX66" fmla="*/ 1939212 w 3099691"/>
                <a:gd name="connsiteY66" fmla="*/ 48643 h 1028381"/>
                <a:gd name="connsiteX67" fmla="*/ 1917789 w 3099691"/>
                <a:gd name="connsiteY67" fmla="*/ 44023 h 1028381"/>
                <a:gd name="connsiteX68" fmla="*/ 1930655 w 3099691"/>
                <a:gd name="connsiteY68" fmla="*/ 57948 h 1028381"/>
                <a:gd name="connsiteX69" fmla="*/ 1911231 w 3099691"/>
                <a:gd name="connsiteY69" fmla="*/ 78866 h 1028381"/>
                <a:gd name="connsiteX70" fmla="*/ 1928407 w 3099691"/>
                <a:gd name="connsiteY70" fmla="*/ 90481 h 1028381"/>
                <a:gd name="connsiteX71" fmla="*/ 1917664 w 3099691"/>
                <a:gd name="connsiteY71" fmla="*/ 76556 h 1028381"/>
                <a:gd name="connsiteX72" fmla="*/ 1874755 w 3099691"/>
                <a:gd name="connsiteY72" fmla="*/ 74245 h 1028381"/>
                <a:gd name="connsiteX73" fmla="*/ 1921911 w 3099691"/>
                <a:gd name="connsiteY73" fmla="*/ 62631 h 1028381"/>
                <a:gd name="connsiteX74" fmla="*/ 1898364 w 3099691"/>
                <a:gd name="connsiteY74" fmla="*/ 50954 h 1028381"/>
                <a:gd name="connsiteX75" fmla="*/ 1870508 w 3099691"/>
                <a:gd name="connsiteY75" fmla="*/ 34719 h 1028381"/>
                <a:gd name="connsiteX76" fmla="*/ 1851208 w 3099691"/>
                <a:gd name="connsiteY76" fmla="*/ 39339 h 1028381"/>
                <a:gd name="connsiteX77" fmla="*/ 1836218 w 3099691"/>
                <a:gd name="connsiteY77" fmla="*/ 34719 h 1028381"/>
                <a:gd name="connsiteX78" fmla="*/ 1814732 w 3099691"/>
                <a:gd name="connsiteY78" fmla="*/ 34719 h 1028381"/>
                <a:gd name="connsiteX79" fmla="*/ 1816918 w 3099691"/>
                <a:gd name="connsiteY79" fmla="*/ 48643 h 1028381"/>
                <a:gd name="connsiteX80" fmla="*/ 1829785 w 3099691"/>
                <a:gd name="connsiteY80" fmla="*/ 55637 h 1028381"/>
                <a:gd name="connsiteX81" fmla="*/ 1844775 w 3099691"/>
                <a:gd name="connsiteY81" fmla="*/ 62631 h 1028381"/>
                <a:gd name="connsiteX82" fmla="*/ 1857641 w 3099691"/>
                <a:gd name="connsiteY82" fmla="*/ 69562 h 1028381"/>
                <a:gd name="connsiteX83" fmla="*/ 1870508 w 3099691"/>
                <a:gd name="connsiteY83" fmla="*/ 71935 h 1028381"/>
                <a:gd name="connsiteX84" fmla="*/ 1803989 w 3099691"/>
                <a:gd name="connsiteY84" fmla="*/ 48643 h 1028381"/>
                <a:gd name="connsiteX85" fmla="*/ 1784627 w 3099691"/>
                <a:gd name="connsiteY85" fmla="*/ 41650 h 1028381"/>
                <a:gd name="connsiteX86" fmla="*/ 1409252 w 3099691"/>
                <a:gd name="connsiteY86" fmla="*/ 78866 h 1028381"/>
                <a:gd name="connsiteX87" fmla="*/ 1426428 w 3099691"/>
                <a:gd name="connsiteY87" fmla="*/ 83549 h 1028381"/>
                <a:gd name="connsiteX88" fmla="*/ 1439544 w 3099691"/>
                <a:gd name="connsiteY88" fmla="*/ 78866 h 1028381"/>
                <a:gd name="connsiteX89" fmla="*/ 1424554 w 3099691"/>
                <a:gd name="connsiteY89" fmla="*/ 71935 h 1028381"/>
                <a:gd name="connsiteX90" fmla="*/ 862302 w 3099691"/>
                <a:gd name="connsiteY90" fmla="*/ 123201 h 1028381"/>
                <a:gd name="connsiteX91" fmla="*/ 843002 w 3099691"/>
                <a:gd name="connsiteY91" fmla="*/ 127822 h 1028381"/>
                <a:gd name="connsiteX92" fmla="*/ 857993 w 3099691"/>
                <a:gd name="connsiteY92" fmla="*/ 132505 h 1028381"/>
                <a:gd name="connsiteX93" fmla="*/ 716399 w 3099691"/>
                <a:gd name="connsiteY93" fmla="*/ 109214 h 1028381"/>
                <a:gd name="connsiteX94" fmla="*/ 703532 w 3099691"/>
                <a:gd name="connsiteY94" fmla="*/ 97599 h 1028381"/>
                <a:gd name="connsiteX95" fmla="*/ 540516 w 3099691"/>
                <a:gd name="connsiteY95" fmla="*/ 181211 h 1028381"/>
                <a:gd name="connsiteX96" fmla="*/ 562002 w 3099691"/>
                <a:gd name="connsiteY96" fmla="*/ 197446 h 1028381"/>
                <a:gd name="connsiteX97" fmla="*/ 576992 w 3099691"/>
                <a:gd name="connsiteY97" fmla="*/ 197446 h 1028381"/>
                <a:gd name="connsiteX98" fmla="*/ 562002 w 3099691"/>
                <a:gd name="connsiteY98" fmla="*/ 183521 h 1028381"/>
                <a:gd name="connsiteX99" fmla="*/ 549073 w 3099691"/>
                <a:gd name="connsiteY99" fmla="*/ 181211 h 1028381"/>
                <a:gd name="connsiteX100" fmla="*/ 416099 w 3099691"/>
                <a:gd name="connsiteY100" fmla="*/ 113772 h 1028381"/>
                <a:gd name="connsiteX101" fmla="*/ 401108 w 3099691"/>
                <a:gd name="connsiteY101" fmla="*/ 116082 h 1028381"/>
                <a:gd name="connsiteX102" fmla="*/ 416099 w 3099691"/>
                <a:gd name="connsiteY102" fmla="*/ 118393 h 1028381"/>
                <a:gd name="connsiteX103" fmla="*/ 403232 w 3099691"/>
                <a:gd name="connsiteY103" fmla="*/ 130007 h 1028381"/>
                <a:gd name="connsiteX104" fmla="*/ 409478 w 3099691"/>
                <a:gd name="connsiteY104" fmla="*/ 146305 h 1028381"/>
                <a:gd name="connsiteX105" fmla="*/ 424530 w 3099691"/>
                <a:gd name="connsiteY105" fmla="*/ 146305 h 1028381"/>
                <a:gd name="connsiteX106" fmla="*/ 439521 w 3099691"/>
                <a:gd name="connsiteY106" fmla="*/ 150926 h 1028381"/>
                <a:gd name="connsiteX107" fmla="*/ 445766 w 3099691"/>
                <a:gd name="connsiteY107" fmla="*/ 164913 h 1028381"/>
                <a:gd name="connsiteX108" fmla="*/ 458633 w 3099691"/>
                <a:gd name="connsiteY108" fmla="*/ 169534 h 1028381"/>
                <a:gd name="connsiteX109" fmla="*/ 473623 w 3099691"/>
                <a:gd name="connsiteY109" fmla="*/ 171907 h 1028381"/>
                <a:gd name="connsiteX110" fmla="*/ 514408 w 3099691"/>
                <a:gd name="connsiteY110" fmla="*/ 169534 h 1028381"/>
                <a:gd name="connsiteX111" fmla="*/ 484366 w 3099691"/>
                <a:gd name="connsiteY111" fmla="*/ 160230 h 1028381"/>
                <a:gd name="connsiteX112" fmla="*/ 469376 w 3099691"/>
                <a:gd name="connsiteY112" fmla="*/ 143995 h 1028381"/>
                <a:gd name="connsiteX113" fmla="*/ 460756 w 3099691"/>
                <a:gd name="connsiteY113" fmla="*/ 130007 h 1028381"/>
                <a:gd name="connsiteX114" fmla="*/ 469376 w 3099691"/>
                <a:gd name="connsiteY114" fmla="*/ 111274 h 1028381"/>
                <a:gd name="connsiteX115" fmla="*/ 471499 w 3099691"/>
                <a:gd name="connsiteY115" fmla="*/ 97287 h 1028381"/>
                <a:gd name="connsiteX116" fmla="*/ 484366 w 3099691"/>
                <a:gd name="connsiteY116" fmla="*/ 97287 h 1028381"/>
                <a:gd name="connsiteX117" fmla="*/ 497232 w 3099691"/>
                <a:gd name="connsiteY117" fmla="*/ 83362 h 1028381"/>
                <a:gd name="connsiteX118" fmla="*/ 501542 w 3099691"/>
                <a:gd name="connsiteY118" fmla="*/ 67064 h 1028381"/>
                <a:gd name="connsiteX119" fmla="*/ 518718 w 3099691"/>
                <a:gd name="connsiteY119" fmla="*/ 69375 h 1028381"/>
                <a:gd name="connsiteX120" fmla="*/ 535832 w 3099691"/>
                <a:gd name="connsiteY120" fmla="*/ 55450 h 1028381"/>
                <a:gd name="connsiteX121" fmla="*/ 557317 w 3099691"/>
                <a:gd name="connsiteY121" fmla="*/ 53139 h 1028381"/>
                <a:gd name="connsiteX122" fmla="*/ 576617 w 3099691"/>
                <a:gd name="connsiteY122" fmla="*/ 48456 h 1028381"/>
                <a:gd name="connsiteX123" fmla="*/ 595917 w 3099691"/>
                <a:gd name="connsiteY123" fmla="*/ 46146 h 1028381"/>
                <a:gd name="connsiteX124" fmla="*/ 613093 w 3099691"/>
                <a:gd name="connsiteY124" fmla="*/ 41462 h 1028381"/>
                <a:gd name="connsiteX125" fmla="*/ 628083 w 3099691"/>
                <a:gd name="connsiteY125" fmla="*/ 36842 h 1028381"/>
                <a:gd name="connsiteX126" fmla="*/ 634329 w 3099691"/>
                <a:gd name="connsiteY126" fmla="*/ 20544 h 1028381"/>
                <a:gd name="connsiteX127" fmla="*/ 610719 w 3099691"/>
                <a:gd name="connsiteY127" fmla="*/ 15923 h 1028381"/>
                <a:gd name="connsiteX128" fmla="*/ 595729 w 3099691"/>
                <a:gd name="connsiteY128" fmla="*/ 18233 h 1028381"/>
                <a:gd name="connsiteX129" fmla="*/ 572120 w 3099691"/>
                <a:gd name="connsiteY129" fmla="*/ 27538 h 1028381"/>
                <a:gd name="connsiteX130" fmla="*/ 557130 w 3099691"/>
                <a:gd name="connsiteY130" fmla="*/ 34531 h 1028381"/>
                <a:gd name="connsiteX131" fmla="*/ 529211 w 3099691"/>
                <a:gd name="connsiteY131" fmla="*/ 34531 h 1028381"/>
                <a:gd name="connsiteX132" fmla="*/ 516344 w 3099691"/>
                <a:gd name="connsiteY132" fmla="*/ 32221 h 1028381"/>
                <a:gd name="connsiteX133" fmla="*/ 501354 w 3099691"/>
                <a:gd name="connsiteY133" fmla="*/ 34531 h 1028381"/>
                <a:gd name="connsiteX134" fmla="*/ 482055 w 3099691"/>
                <a:gd name="connsiteY134" fmla="*/ 43835 h 1028381"/>
                <a:gd name="connsiteX135" fmla="*/ 460569 w 3099691"/>
                <a:gd name="connsiteY135" fmla="*/ 53139 h 1028381"/>
                <a:gd name="connsiteX136" fmla="*/ 441269 w 3099691"/>
                <a:gd name="connsiteY136" fmla="*/ 57760 h 1028381"/>
                <a:gd name="connsiteX137" fmla="*/ 460569 w 3099691"/>
                <a:gd name="connsiteY137" fmla="*/ 64754 h 1028381"/>
                <a:gd name="connsiteX138" fmla="*/ 443455 w 3099691"/>
                <a:gd name="connsiteY138" fmla="*/ 69375 h 1028381"/>
                <a:gd name="connsiteX139" fmla="*/ 430589 w 3099691"/>
                <a:gd name="connsiteY139" fmla="*/ 83362 h 1028381"/>
                <a:gd name="connsiteX140" fmla="*/ 421970 w 3099691"/>
                <a:gd name="connsiteY140" fmla="*/ 99597 h 1028381"/>
                <a:gd name="connsiteX141" fmla="*/ 437022 w 3099691"/>
                <a:gd name="connsiteY141" fmla="*/ 92666 h 1028381"/>
                <a:gd name="connsiteX142" fmla="*/ 420408 w 3099691"/>
                <a:gd name="connsiteY142" fmla="*/ 104468 h 1028381"/>
                <a:gd name="connsiteX143" fmla="*/ 3099567 w 3099691"/>
                <a:gd name="connsiteY143" fmla="*/ 297418 h 1028381"/>
                <a:gd name="connsiteX144" fmla="*/ 3084576 w 3099691"/>
                <a:gd name="connsiteY144" fmla="*/ 288114 h 1028381"/>
                <a:gd name="connsiteX145" fmla="*/ 3060967 w 3099691"/>
                <a:gd name="connsiteY145" fmla="*/ 278810 h 1028381"/>
                <a:gd name="connsiteX146" fmla="*/ 3045977 w 3099691"/>
                <a:gd name="connsiteY146" fmla="*/ 278810 h 1028381"/>
                <a:gd name="connsiteX147" fmla="*/ 3003068 w 3099691"/>
                <a:gd name="connsiteY147" fmla="*/ 269506 h 1028381"/>
                <a:gd name="connsiteX148" fmla="*/ 2988016 w 3099691"/>
                <a:gd name="connsiteY148" fmla="*/ 262575 h 1028381"/>
                <a:gd name="connsiteX149" fmla="*/ 2975149 w 3099691"/>
                <a:gd name="connsiteY149" fmla="*/ 262575 h 1028381"/>
                <a:gd name="connsiteX150" fmla="*/ 2994448 w 3099691"/>
                <a:gd name="connsiteY150" fmla="*/ 276500 h 1028381"/>
                <a:gd name="connsiteX151" fmla="*/ 3013499 w 3099691"/>
                <a:gd name="connsiteY151" fmla="*/ 285554 h 1028381"/>
                <a:gd name="connsiteX152" fmla="*/ 2994199 w 3099691"/>
                <a:gd name="connsiteY152" fmla="*/ 287864 h 1028381"/>
                <a:gd name="connsiteX153" fmla="*/ 2966342 w 3099691"/>
                <a:gd name="connsiteY153" fmla="*/ 262325 h 1028381"/>
                <a:gd name="connsiteX154" fmla="*/ 2931990 w 3099691"/>
                <a:gd name="connsiteY154" fmla="*/ 248338 h 1028381"/>
                <a:gd name="connsiteX155" fmla="*/ 2902010 w 3099691"/>
                <a:gd name="connsiteY155" fmla="*/ 239033 h 1028381"/>
                <a:gd name="connsiteX156" fmla="*/ 2882648 w 3099691"/>
                <a:gd name="connsiteY156" fmla="*/ 234413 h 1028381"/>
                <a:gd name="connsiteX157" fmla="*/ 2857352 w 3099691"/>
                <a:gd name="connsiteY157" fmla="*/ 229979 h 1028381"/>
                <a:gd name="connsiteX158" fmla="*/ 2824998 w 3099691"/>
                <a:gd name="connsiteY158" fmla="*/ 223110 h 1028381"/>
                <a:gd name="connsiteX159" fmla="*/ 2792833 w 3099691"/>
                <a:gd name="connsiteY159" fmla="*/ 213806 h 1028381"/>
                <a:gd name="connsiteX160" fmla="*/ 2764976 w 3099691"/>
                <a:gd name="connsiteY160" fmla="*/ 206813 h 1028381"/>
                <a:gd name="connsiteX161" fmla="*/ 2743491 w 3099691"/>
                <a:gd name="connsiteY161" fmla="*/ 202192 h 1028381"/>
                <a:gd name="connsiteX162" fmla="*/ 2724191 w 3099691"/>
                <a:gd name="connsiteY162" fmla="*/ 197509 h 1028381"/>
                <a:gd name="connsiteX163" fmla="*/ 2709201 w 3099691"/>
                <a:gd name="connsiteY163" fmla="*/ 195198 h 1028381"/>
                <a:gd name="connsiteX164" fmla="*/ 2638372 w 3099691"/>
                <a:gd name="connsiteY164" fmla="*/ 195198 h 1028381"/>
                <a:gd name="connsiteX165" fmla="*/ 2616949 w 3099691"/>
                <a:gd name="connsiteY165" fmla="*/ 190515 h 1028381"/>
                <a:gd name="connsiteX166" fmla="*/ 2591217 w 3099691"/>
                <a:gd name="connsiteY166" fmla="*/ 185894 h 1028381"/>
                <a:gd name="connsiteX167" fmla="*/ 2597462 w 3099691"/>
                <a:gd name="connsiteY167" fmla="*/ 199819 h 1028381"/>
                <a:gd name="connsiteX168" fmla="*/ 2610329 w 3099691"/>
                <a:gd name="connsiteY168" fmla="*/ 204502 h 1028381"/>
                <a:gd name="connsiteX169" fmla="*/ 2623195 w 3099691"/>
                <a:gd name="connsiteY169" fmla="*/ 206813 h 1028381"/>
                <a:gd name="connsiteX170" fmla="*/ 2638186 w 3099691"/>
                <a:gd name="connsiteY170" fmla="*/ 216117 h 1028381"/>
                <a:gd name="connsiteX171" fmla="*/ 2616949 w 3099691"/>
                <a:gd name="connsiteY171" fmla="*/ 223110 h 1028381"/>
                <a:gd name="connsiteX172" fmla="*/ 2601897 w 3099691"/>
                <a:gd name="connsiteY172" fmla="*/ 211496 h 1028381"/>
                <a:gd name="connsiteX173" fmla="*/ 2576289 w 3099691"/>
                <a:gd name="connsiteY173" fmla="*/ 211496 h 1028381"/>
                <a:gd name="connsiteX174" fmla="*/ 2556989 w 3099691"/>
                <a:gd name="connsiteY174" fmla="*/ 197509 h 1028381"/>
                <a:gd name="connsiteX175" fmla="*/ 2526947 w 3099691"/>
                <a:gd name="connsiteY175" fmla="*/ 202192 h 1028381"/>
                <a:gd name="connsiteX176" fmla="*/ 2490534 w 3099691"/>
                <a:gd name="connsiteY176" fmla="*/ 199819 h 1028381"/>
                <a:gd name="connsiteX177" fmla="*/ 2443315 w 3099691"/>
                <a:gd name="connsiteY177" fmla="*/ 195198 h 1028381"/>
                <a:gd name="connsiteX178" fmla="*/ 2458305 w 3099691"/>
                <a:gd name="connsiteY178" fmla="*/ 218427 h 1028381"/>
                <a:gd name="connsiteX179" fmla="*/ 2445126 w 3099691"/>
                <a:gd name="connsiteY179" fmla="*/ 209061 h 1028381"/>
                <a:gd name="connsiteX180" fmla="*/ 2430136 w 3099691"/>
                <a:gd name="connsiteY180" fmla="*/ 199757 h 1028381"/>
                <a:gd name="connsiteX181" fmla="*/ 2404403 w 3099691"/>
                <a:gd name="connsiteY181" fmla="*/ 195136 h 1028381"/>
                <a:gd name="connsiteX182" fmla="*/ 2387227 w 3099691"/>
                <a:gd name="connsiteY182" fmla="*/ 181211 h 1028381"/>
                <a:gd name="connsiteX183" fmla="*/ 2363930 w 3099691"/>
                <a:gd name="connsiteY183" fmla="*/ 169534 h 1028381"/>
                <a:gd name="connsiteX184" fmla="*/ 2348940 w 3099691"/>
                <a:gd name="connsiteY184" fmla="*/ 167224 h 1028381"/>
                <a:gd name="connsiteX185" fmla="*/ 2336074 w 3099691"/>
                <a:gd name="connsiteY185" fmla="*/ 164913 h 1028381"/>
                <a:gd name="connsiteX186" fmla="*/ 2318898 w 3099691"/>
                <a:gd name="connsiteY186" fmla="*/ 162603 h 1028381"/>
                <a:gd name="connsiteX187" fmla="*/ 2291041 w 3099691"/>
                <a:gd name="connsiteY187" fmla="*/ 157919 h 1028381"/>
                <a:gd name="connsiteX188" fmla="*/ 2265245 w 3099691"/>
                <a:gd name="connsiteY188" fmla="*/ 160230 h 1028381"/>
                <a:gd name="connsiteX189" fmla="*/ 2241699 w 3099691"/>
                <a:gd name="connsiteY189" fmla="*/ 169534 h 1028381"/>
                <a:gd name="connsiteX190" fmla="*/ 2222399 w 3099691"/>
                <a:gd name="connsiteY190" fmla="*/ 167224 h 1028381"/>
                <a:gd name="connsiteX191" fmla="*/ 2207347 w 3099691"/>
                <a:gd name="connsiteY191" fmla="*/ 157919 h 1028381"/>
                <a:gd name="connsiteX192" fmla="*/ 2188047 w 3099691"/>
                <a:gd name="connsiteY192" fmla="*/ 153299 h 1028381"/>
                <a:gd name="connsiteX193" fmla="*/ 2166624 w 3099691"/>
                <a:gd name="connsiteY193" fmla="*/ 148615 h 1028381"/>
                <a:gd name="connsiteX194" fmla="*/ 2143014 w 3099691"/>
                <a:gd name="connsiteY194" fmla="*/ 146305 h 1028381"/>
                <a:gd name="connsiteX195" fmla="*/ 2155880 w 3099691"/>
                <a:gd name="connsiteY195" fmla="*/ 141684 h 1028381"/>
                <a:gd name="connsiteX196" fmla="*/ 2143014 w 3099691"/>
                <a:gd name="connsiteY196" fmla="*/ 132380 h 1028381"/>
                <a:gd name="connsiteX197" fmla="*/ 2125838 w 3099691"/>
                <a:gd name="connsiteY197" fmla="*/ 130007 h 1028381"/>
                <a:gd name="connsiteX198" fmla="*/ 2110848 w 3099691"/>
                <a:gd name="connsiteY198" fmla="*/ 127697 h 1028381"/>
                <a:gd name="connsiteX199" fmla="*/ 2097982 w 3099691"/>
                <a:gd name="connsiteY199" fmla="*/ 127697 h 1028381"/>
                <a:gd name="connsiteX200" fmla="*/ 2091736 w 3099691"/>
                <a:gd name="connsiteY200" fmla="*/ 141684 h 1028381"/>
                <a:gd name="connsiteX201" fmla="*/ 2078869 w 3099691"/>
                <a:gd name="connsiteY201" fmla="*/ 143995 h 1028381"/>
                <a:gd name="connsiteX202" fmla="*/ 2044517 w 3099691"/>
                <a:gd name="connsiteY202" fmla="*/ 132380 h 1028381"/>
                <a:gd name="connsiteX203" fmla="*/ 2066003 w 3099691"/>
                <a:gd name="connsiteY203" fmla="*/ 127697 h 1028381"/>
                <a:gd name="connsiteX204" fmla="*/ 2087426 w 3099691"/>
                <a:gd name="connsiteY204" fmla="*/ 139311 h 1028381"/>
                <a:gd name="connsiteX205" fmla="*/ 2068126 w 3099691"/>
                <a:gd name="connsiteY205" fmla="*/ 120578 h 1028381"/>
                <a:gd name="connsiteX206" fmla="*/ 2027341 w 3099691"/>
                <a:gd name="connsiteY206" fmla="*/ 122951 h 1028381"/>
                <a:gd name="connsiteX207" fmla="*/ 1984432 w 3099691"/>
                <a:gd name="connsiteY207" fmla="*/ 120578 h 1028381"/>
                <a:gd name="connsiteX208" fmla="*/ 1967318 w 3099691"/>
                <a:gd name="connsiteY208" fmla="*/ 113647 h 1028381"/>
                <a:gd name="connsiteX209" fmla="*/ 1951704 w 3099691"/>
                <a:gd name="connsiteY209" fmla="*/ 125386 h 1028381"/>
                <a:gd name="connsiteX210" fmla="*/ 1971004 w 3099691"/>
                <a:gd name="connsiteY210" fmla="*/ 134691 h 1028381"/>
                <a:gd name="connsiteX211" fmla="*/ 1992489 w 3099691"/>
                <a:gd name="connsiteY211" fmla="*/ 150926 h 1028381"/>
                <a:gd name="connsiteX212" fmla="*/ 1975313 w 3099691"/>
                <a:gd name="connsiteY212" fmla="*/ 150926 h 1028381"/>
                <a:gd name="connsiteX213" fmla="*/ 1960323 w 3099691"/>
                <a:gd name="connsiteY213" fmla="*/ 143995 h 1028381"/>
                <a:gd name="connsiteX214" fmla="*/ 1962446 w 3099691"/>
                <a:gd name="connsiteY214" fmla="*/ 157919 h 1028381"/>
                <a:gd name="connsiteX215" fmla="*/ 1943147 w 3099691"/>
                <a:gd name="connsiteY215" fmla="*/ 155609 h 1028381"/>
                <a:gd name="connsiteX216" fmla="*/ 1925971 w 3099691"/>
                <a:gd name="connsiteY216" fmla="*/ 150926 h 1028381"/>
                <a:gd name="connsiteX217" fmla="*/ 1910981 w 3099691"/>
                <a:gd name="connsiteY217" fmla="*/ 146305 h 1028381"/>
                <a:gd name="connsiteX218" fmla="*/ 1898114 w 3099691"/>
                <a:gd name="connsiteY218" fmla="*/ 150926 h 1028381"/>
                <a:gd name="connsiteX219" fmla="*/ 1870508 w 3099691"/>
                <a:gd name="connsiteY219" fmla="*/ 150926 h 1028381"/>
                <a:gd name="connsiteX220" fmla="*/ 1853269 w 3099691"/>
                <a:gd name="connsiteY220" fmla="*/ 141934 h 1028381"/>
                <a:gd name="connsiteX221" fmla="*/ 1851146 w 3099691"/>
                <a:gd name="connsiteY221" fmla="*/ 155859 h 1028381"/>
                <a:gd name="connsiteX222" fmla="*/ 1851146 w 3099691"/>
                <a:gd name="connsiteY222" fmla="*/ 169784 h 1028381"/>
                <a:gd name="connsiteX223" fmla="*/ 1803989 w 3099691"/>
                <a:gd name="connsiteY223" fmla="*/ 153548 h 1028381"/>
                <a:gd name="connsiteX224" fmla="*/ 1788937 w 3099691"/>
                <a:gd name="connsiteY224" fmla="*/ 141934 h 1028381"/>
                <a:gd name="connsiteX225" fmla="*/ 1767514 w 3099691"/>
                <a:gd name="connsiteY225" fmla="*/ 139561 h 1028381"/>
                <a:gd name="connsiteX226" fmla="*/ 1780380 w 3099691"/>
                <a:gd name="connsiteY226" fmla="*/ 134940 h 1028381"/>
                <a:gd name="connsiteX227" fmla="*/ 1756771 w 3099691"/>
                <a:gd name="connsiteY227" fmla="*/ 125636 h 1028381"/>
                <a:gd name="connsiteX228" fmla="*/ 1743904 w 3099691"/>
                <a:gd name="connsiteY228" fmla="*/ 116332 h 1028381"/>
                <a:gd name="connsiteX229" fmla="*/ 1731038 w 3099691"/>
                <a:gd name="connsiteY229" fmla="*/ 104468 h 1028381"/>
                <a:gd name="connsiteX230" fmla="*/ 1718171 w 3099691"/>
                <a:gd name="connsiteY230" fmla="*/ 99785 h 1028381"/>
                <a:gd name="connsiteX231" fmla="*/ 1703119 w 3099691"/>
                <a:gd name="connsiteY231" fmla="*/ 99785 h 1028381"/>
                <a:gd name="connsiteX232" fmla="*/ 1686005 w 3099691"/>
                <a:gd name="connsiteY232" fmla="*/ 102157 h 1028381"/>
                <a:gd name="connsiteX233" fmla="*/ 1666705 w 3099691"/>
                <a:gd name="connsiteY233" fmla="*/ 99785 h 1028381"/>
                <a:gd name="connsiteX234" fmla="*/ 1649529 w 3099691"/>
                <a:gd name="connsiteY234" fmla="*/ 92853 h 1028381"/>
                <a:gd name="connsiteX235" fmla="*/ 1636663 w 3099691"/>
                <a:gd name="connsiteY235" fmla="*/ 97474 h 1028381"/>
                <a:gd name="connsiteX236" fmla="*/ 1655963 w 3099691"/>
                <a:gd name="connsiteY236" fmla="*/ 116207 h 1028381"/>
                <a:gd name="connsiteX237" fmla="*/ 1638787 w 3099691"/>
                <a:gd name="connsiteY237" fmla="*/ 113897 h 1028381"/>
                <a:gd name="connsiteX238" fmla="*/ 1589444 w 3099691"/>
                <a:gd name="connsiteY238" fmla="*/ 113897 h 1028381"/>
                <a:gd name="connsiteX239" fmla="*/ 1568021 w 3099691"/>
                <a:gd name="connsiteY239" fmla="*/ 109214 h 1028381"/>
                <a:gd name="connsiteX240" fmla="*/ 1555155 w 3099691"/>
                <a:gd name="connsiteY240" fmla="*/ 106903 h 1028381"/>
                <a:gd name="connsiteX241" fmla="*/ 1516555 w 3099691"/>
                <a:gd name="connsiteY241" fmla="*/ 97599 h 1028381"/>
                <a:gd name="connsiteX242" fmla="*/ 1488636 w 3099691"/>
                <a:gd name="connsiteY242" fmla="*/ 95289 h 1028381"/>
                <a:gd name="connsiteX243" fmla="*/ 1469337 w 3099691"/>
                <a:gd name="connsiteY243" fmla="*/ 97599 h 1028381"/>
                <a:gd name="connsiteX244" fmla="*/ 1450037 w 3099691"/>
                <a:gd name="connsiteY244" fmla="*/ 88295 h 1028381"/>
                <a:gd name="connsiteX245" fmla="*/ 1428551 w 3099691"/>
                <a:gd name="connsiteY245" fmla="*/ 95289 h 1028381"/>
                <a:gd name="connsiteX246" fmla="*/ 1409252 w 3099691"/>
                <a:gd name="connsiteY246" fmla="*/ 88295 h 1028381"/>
                <a:gd name="connsiteX247" fmla="*/ 1389952 w 3099691"/>
                <a:gd name="connsiteY247" fmla="*/ 92978 h 1028381"/>
                <a:gd name="connsiteX248" fmla="*/ 1409252 w 3099691"/>
                <a:gd name="connsiteY248" fmla="*/ 95289 h 1028381"/>
                <a:gd name="connsiteX249" fmla="*/ 1392138 w 3099691"/>
                <a:gd name="connsiteY249" fmla="*/ 102282 h 1028381"/>
                <a:gd name="connsiteX250" fmla="*/ 1359909 w 3099691"/>
                <a:gd name="connsiteY250" fmla="*/ 106903 h 1028381"/>
                <a:gd name="connsiteX251" fmla="*/ 1347043 w 3099691"/>
                <a:gd name="connsiteY251" fmla="*/ 109214 h 1028381"/>
                <a:gd name="connsiteX252" fmla="*/ 1334176 w 3099691"/>
                <a:gd name="connsiteY252" fmla="*/ 116207 h 1028381"/>
                <a:gd name="connsiteX253" fmla="*/ 1342796 w 3099691"/>
                <a:gd name="connsiteY253" fmla="*/ 102282 h 1028381"/>
                <a:gd name="connsiteX254" fmla="*/ 1368529 w 3099691"/>
                <a:gd name="connsiteY254" fmla="*/ 95289 h 1028381"/>
                <a:gd name="connsiteX255" fmla="*/ 1383519 w 3099691"/>
                <a:gd name="connsiteY255" fmla="*/ 81301 h 1028381"/>
                <a:gd name="connsiteX256" fmla="*/ 1398571 w 3099691"/>
                <a:gd name="connsiteY256" fmla="*/ 69687 h 1028381"/>
                <a:gd name="connsiteX257" fmla="*/ 1413561 w 3099691"/>
                <a:gd name="connsiteY257" fmla="*/ 67376 h 1028381"/>
                <a:gd name="connsiteX258" fmla="*/ 1419807 w 3099691"/>
                <a:gd name="connsiteY258" fmla="*/ 53452 h 1028381"/>
                <a:gd name="connsiteX259" fmla="*/ 1398384 w 3099691"/>
                <a:gd name="connsiteY259" fmla="*/ 46458 h 1028381"/>
                <a:gd name="connsiteX260" fmla="*/ 1398384 w 3099691"/>
                <a:gd name="connsiteY260" fmla="*/ 32408 h 1028381"/>
                <a:gd name="connsiteX261" fmla="*/ 1385517 w 3099691"/>
                <a:gd name="connsiteY261" fmla="*/ 34719 h 1028381"/>
                <a:gd name="connsiteX262" fmla="*/ 1364031 w 3099691"/>
                <a:gd name="connsiteY262" fmla="*/ 25414 h 1028381"/>
                <a:gd name="connsiteX263" fmla="*/ 1340609 w 3099691"/>
                <a:gd name="connsiteY263" fmla="*/ 23291 h 1028381"/>
                <a:gd name="connsiteX264" fmla="*/ 1291267 w 3099691"/>
                <a:gd name="connsiteY264" fmla="*/ 20919 h 1028381"/>
                <a:gd name="connsiteX265" fmla="*/ 1267720 w 3099691"/>
                <a:gd name="connsiteY265" fmla="*/ 27912 h 1028381"/>
                <a:gd name="connsiteX266" fmla="*/ 1263411 w 3099691"/>
                <a:gd name="connsiteY266" fmla="*/ 13987 h 1028381"/>
                <a:gd name="connsiteX267" fmla="*/ 1241988 w 3099691"/>
                <a:gd name="connsiteY267" fmla="*/ 16298 h 1028381"/>
                <a:gd name="connsiteX268" fmla="*/ 1216192 w 3099691"/>
                <a:gd name="connsiteY268" fmla="*/ 13987 h 1028381"/>
                <a:gd name="connsiteX269" fmla="*/ 1231245 w 3099691"/>
                <a:gd name="connsiteY269" fmla="*/ 11614 h 1028381"/>
                <a:gd name="connsiteX270" fmla="*/ 1209759 w 3099691"/>
                <a:gd name="connsiteY270" fmla="*/ 2310 h 1028381"/>
                <a:gd name="connsiteX271" fmla="*/ 1194769 w 3099691"/>
                <a:gd name="connsiteY271" fmla="*/ 0 h 1028381"/>
                <a:gd name="connsiteX272" fmla="*/ 1181902 w 3099691"/>
                <a:gd name="connsiteY272" fmla="*/ 4683 h 1028381"/>
                <a:gd name="connsiteX273" fmla="*/ 1169036 w 3099691"/>
                <a:gd name="connsiteY273" fmla="*/ 9304 h 1028381"/>
                <a:gd name="connsiteX274" fmla="*/ 1186212 w 3099691"/>
                <a:gd name="connsiteY274" fmla="*/ 25602 h 1028381"/>
                <a:gd name="connsiteX275" fmla="*/ 1143303 w 3099691"/>
                <a:gd name="connsiteY275" fmla="*/ 25602 h 1028381"/>
                <a:gd name="connsiteX276" fmla="*/ 1162603 w 3099691"/>
                <a:gd name="connsiteY276" fmla="*/ 32595 h 1028381"/>
                <a:gd name="connsiteX277" fmla="*/ 1143303 w 3099691"/>
                <a:gd name="connsiteY277" fmla="*/ 37216 h 1028381"/>
                <a:gd name="connsiteX278" fmla="*/ 1128250 w 3099691"/>
                <a:gd name="connsiteY278" fmla="*/ 41837 h 1028381"/>
                <a:gd name="connsiteX279" fmla="*/ 1115384 w 3099691"/>
                <a:gd name="connsiteY279" fmla="*/ 44210 h 1028381"/>
                <a:gd name="connsiteX280" fmla="*/ 1087528 w 3099691"/>
                <a:gd name="connsiteY280" fmla="*/ 32595 h 1028381"/>
                <a:gd name="connsiteX281" fmla="*/ 1072475 w 3099691"/>
                <a:gd name="connsiteY281" fmla="*/ 37216 h 1028381"/>
                <a:gd name="connsiteX282" fmla="*/ 1051052 w 3099691"/>
                <a:gd name="connsiteY282" fmla="*/ 44210 h 1028381"/>
                <a:gd name="connsiteX283" fmla="*/ 1036062 w 3099691"/>
                <a:gd name="connsiteY283" fmla="*/ 44210 h 1028381"/>
                <a:gd name="connsiteX284" fmla="*/ 1021009 w 3099691"/>
                <a:gd name="connsiteY284" fmla="*/ 48831 h 1028381"/>
                <a:gd name="connsiteX285" fmla="*/ 1003833 w 3099691"/>
                <a:gd name="connsiteY285" fmla="*/ 51141 h 1028381"/>
                <a:gd name="connsiteX286" fmla="*/ 984534 w 3099691"/>
                <a:gd name="connsiteY286" fmla="*/ 65129 h 1028381"/>
                <a:gd name="connsiteX287" fmla="*/ 971667 w 3099691"/>
                <a:gd name="connsiteY287" fmla="*/ 69749 h 1028381"/>
                <a:gd name="connsiteX288" fmla="*/ 984534 w 3099691"/>
                <a:gd name="connsiteY288" fmla="*/ 81364 h 1028381"/>
                <a:gd name="connsiteX289" fmla="*/ 971667 w 3099691"/>
                <a:gd name="connsiteY289" fmla="*/ 95351 h 1028381"/>
                <a:gd name="connsiteX290" fmla="*/ 935191 w 3099691"/>
                <a:gd name="connsiteY290" fmla="*/ 95351 h 1028381"/>
                <a:gd name="connsiteX291" fmla="*/ 920201 w 3099691"/>
                <a:gd name="connsiteY291" fmla="*/ 93041 h 1028381"/>
                <a:gd name="connsiteX292" fmla="*/ 894468 w 3099691"/>
                <a:gd name="connsiteY292" fmla="*/ 95351 h 1028381"/>
                <a:gd name="connsiteX293" fmla="*/ 894468 w 3099691"/>
                <a:gd name="connsiteY293" fmla="*/ 109276 h 1028381"/>
                <a:gd name="connsiteX294" fmla="*/ 907335 w 3099691"/>
                <a:gd name="connsiteY294" fmla="*/ 123201 h 1028381"/>
                <a:gd name="connsiteX295" fmla="*/ 920201 w 3099691"/>
                <a:gd name="connsiteY295" fmla="*/ 127822 h 1028381"/>
                <a:gd name="connsiteX296" fmla="*/ 935191 w 3099691"/>
                <a:gd name="connsiteY296" fmla="*/ 130132 h 1028381"/>
                <a:gd name="connsiteX297" fmla="*/ 950244 w 3099691"/>
                <a:gd name="connsiteY297" fmla="*/ 134815 h 1028381"/>
                <a:gd name="connsiteX298" fmla="*/ 937377 w 3099691"/>
                <a:gd name="connsiteY298" fmla="*/ 146305 h 1028381"/>
                <a:gd name="connsiteX299" fmla="*/ 924511 w 3099691"/>
                <a:gd name="connsiteY299" fmla="*/ 139311 h 1028381"/>
                <a:gd name="connsiteX300" fmla="*/ 911644 w 3099691"/>
                <a:gd name="connsiteY300" fmla="*/ 134691 h 1028381"/>
                <a:gd name="connsiteX301" fmla="*/ 896592 w 3099691"/>
                <a:gd name="connsiteY301" fmla="*/ 130007 h 1028381"/>
                <a:gd name="connsiteX302" fmla="*/ 881602 w 3099691"/>
                <a:gd name="connsiteY302" fmla="*/ 127697 h 1028381"/>
                <a:gd name="connsiteX303" fmla="*/ 866549 w 3099691"/>
                <a:gd name="connsiteY303" fmla="*/ 127697 h 1028381"/>
                <a:gd name="connsiteX304" fmla="*/ 872795 w 3099691"/>
                <a:gd name="connsiteY304" fmla="*/ 141684 h 1028381"/>
                <a:gd name="connsiteX305" fmla="*/ 859929 w 3099691"/>
                <a:gd name="connsiteY305" fmla="*/ 141684 h 1028381"/>
                <a:gd name="connsiteX306" fmla="*/ 847062 w 3099691"/>
                <a:gd name="connsiteY306" fmla="*/ 134691 h 1028381"/>
                <a:gd name="connsiteX307" fmla="*/ 842815 w 3099691"/>
                <a:gd name="connsiteY307" fmla="*/ 148615 h 1028381"/>
                <a:gd name="connsiteX308" fmla="*/ 866362 w 3099691"/>
                <a:gd name="connsiteY308" fmla="*/ 153299 h 1028381"/>
                <a:gd name="connsiteX309" fmla="*/ 881415 w 3099691"/>
                <a:gd name="connsiteY309" fmla="*/ 155609 h 1028381"/>
                <a:gd name="connsiteX310" fmla="*/ 855682 w 3099691"/>
                <a:gd name="connsiteY310" fmla="*/ 160230 h 1028381"/>
                <a:gd name="connsiteX311" fmla="*/ 840629 w 3099691"/>
                <a:gd name="connsiteY311" fmla="*/ 157919 h 1028381"/>
                <a:gd name="connsiteX312" fmla="*/ 827763 w 3099691"/>
                <a:gd name="connsiteY312" fmla="*/ 146305 h 1028381"/>
                <a:gd name="connsiteX313" fmla="*/ 825639 w 3099691"/>
                <a:gd name="connsiteY313" fmla="*/ 130007 h 1028381"/>
                <a:gd name="connsiteX314" fmla="*/ 810586 w 3099691"/>
                <a:gd name="connsiteY314" fmla="*/ 116082 h 1028381"/>
                <a:gd name="connsiteX315" fmla="*/ 808713 w 3099691"/>
                <a:gd name="connsiteY315" fmla="*/ 132380 h 1028381"/>
                <a:gd name="connsiteX316" fmla="*/ 795846 w 3099691"/>
                <a:gd name="connsiteY316" fmla="*/ 137001 h 1028381"/>
                <a:gd name="connsiteX317" fmla="*/ 789601 w 3099691"/>
                <a:gd name="connsiteY317" fmla="*/ 153299 h 1028381"/>
                <a:gd name="connsiteX318" fmla="*/ 814959 w 3099691"/>
                <a:gd name="connsiteY318" fmla="*/ 167224 h 1028381"/>
                <a:gd name="connsiteX319" fmla="*/ 821204 w 3099691"/>
                <a:gd name="connsiteY319" fmla="*/ 181211 h 1028381"/>
                <a:gd name="connsiteX320" fmla="*/ 821204 w 3099691"/>
                <a:gd name="connsiteY320" fmla="*/ 197446 h 1028381"/>
                <a:gd name="connsiteX321" fmla="*/ 834071 w 3099691"/>
                <a:gd name="connsiteY321" fmla="*/ 199757 h 1028381"/>
                <a:gd name="connsiteX322" fmla="*/ 855557 w 3099691"/>
                <a:gd name="connsiteY322" fmla="*/ 213744 h 1028381"/>
                <a:gd name="connsiteX323" fmla="*/ 870547 w 3099691"/>
                <a:gd name="connsiteY323" fmla="*/ 209061 h 1028381"/>
                <a:gd name="connsiteX324" fmla="*/ 883663 w 3099691"/>
                <a:gd name="connsiteY324" fmla="*/ 209061 h 1028381"/>
                <a:gd name="connsiteX325" fmla="*/ 896529 w 3099691"/>
                <a:gd name="connsiteY325" fmla="*/ 216054 h 1028381"/>
                <a:gd name="connsiteX326" fmla="*/ 920201 w 3099691"/>
                <a:gd name="connsiteY326" fmla="*/ 223110 h 1028381"/>
                <a:gd name="connsiteX327" fmla="*/ 922325 w 3099691"/>
                <a:gd name="connsiteY327" fmla="*/ 237035 h 1028381"/>
                <a:gd name="connsiteX328" fmla="*/ 928571 w 3099691"/>
                <a:gd name="connsiteY328" fmla="*/ 251023 h 1028381"/>
                <a:gd name="connsiteX329" fmla="*/ 946122 w 3099691"/>
                <a:gd name="connsiteY329" fmla="*/ 251023 h 1028381"/>
                <a:gd name="connsiteX330" fmla="*/ 926822 w 3099691"/>
                <a:gd name="connsiteY330" fmla="*/ 255643 h 1028381"/>
                <a:gd name="connsiteX331" fmla="*/ 911832 w 3099691"/>
                <a:gd name="connsiteY331" fmla="*/ 234725 h 1028381"/>
                <a:gd name="connsiteX332" fmla="*/ 898965 w 3099691"/>
                <a:gd name="connsiteY332" fmla="*/ 225421 h 1028381"/>
                <a:gd name="connsiteX333" fmla="*/ 881789 w 3099691"/>
                <a:gd name="connsiteY333" fmla="*/ 213806 h 1028381"/>
                <a:gd name="connsiteX334" fmla="*/ 866737 w 3099691"/>
                <a:gd name="connsiteY334" fmla="*/ 218427 h 1028381"/>
                <a:gd name="connsiteX335" fmla="*/ 851747 w 3099691"/>
                <a:gd name="connsiteY335" fmla="*/ 225421 h 1028381"/>
                <a:gd name="connsiteX336" fmla="*/ 866737 w 3099691"/>
                <a:gd name="connsiteY336" fmla="*/ 241719 h 1028381"/>
                <a:gd name="connsiteX337" fmla="*/ 862489 w 3099691"/>
                <a:gd name="connsiteY337" fmla="*/ 255643 h 1028381"/>
                <a:gd name="connsiteX338" fmla="*/ 858180 w 3099691"/>
                <a:gd name="connsiteY338" fmla="*/ 271941 h 1028381"/>
                <a:gd name="connsiteX339" fmla="*/ 843190 w 3099691"/>
                <a:gd name="connsiteY339" fmla="*/ 278872 h 1028381"/>
                <a:gd name="connsiteX340" fmla="*/ 828137 w 3099691"/>
                <a:gd name="connsiteY340" fmla="*/ 288176 h 1028381"/>
                <a:gd name="connsiteX341" fmla="*/ 813147 w 3099691"/>
                <a:gd name="connsiteY341" fmla="*/ 285866 h 1028381"/>
                <a:gd name="connsiteX342" fmla="*/ 791662 w 3099691"/>
                <a:gd name="connsiteY342" fmla="*/ 283556 h 1028381"/>
                <a:gd name="connsiteX343" fmla="*/ 778795 w 3099691"/>
                <a:gd name="connsiteY343" fmla="*/ 278872 h 1028381"/>
                <a:gd name="connsiteX344" fmla="*/ 793848 w 3099691"/>
                <a:gd name="connsiteY344" fmla="*/ 274252 h 1028381"/>
                <a:gd name="connsiteX345" fmla="*/ 808838 w 3099691"/>
                <a:gd name="connsiteY345" fmla="*/ 269568 h 1028381"/>
                <a:gd name="connsiteX346" fmla="*/ 823828 w 3099691"/>
                <a:gd name="connsiteY346" fmla="*/ 271941 h 1028381"/>
                <a:gd name="connsiteX347" fmla="*/ 830074 w 3099691"/>
                <a:gd name="connsiteY347" fmla="*/ 257954 h 1028381"/>
                <a:gd name="connsiteX348" fmla="*/ 838693 w 3099691"/>
                <a:gd name="connsiteY348" fmla="*/ 241843 h 1028381"/>
                <a:gd name="connsiteX349" fmla="*/ 836569 w 3099691"/>
                <a:gd name="connsiteY349" fmla="*/ 227856 h 1028381"/>
                <a:gd name="connsiteX350" fmla="*/ 823640 w 3099691"/>
                <a:gd name="connsiteY350" fmla="*/ 225546 h 1028381"/>
                <a:gd name="connsiteX351" fmla="*/ 806527 w 3099691"/>
                <a:gd name="connsiteY351" fmla="*/ 216242 h 1028381"/>
                <a:gd name="connsiteX352" fmla="*/ 806527 w 3099691"/>
                <a:gd name="connsiteY352" fmla="*/ 199757 h 1028381"/>
                <a:gd name="connsiteX353" fmla="*/ 793660 w 3099691"/>
                <a:gd name="connsiteY353" fmla="*/ 183521 h 1028381"/>
                <a:gd name="connsiteX354" fmla="*/ 789351 w 3099691"/>
                <a:gd name="connsiteY354" fmla="*/ 167224 h 1028381"/>
                <a:gd name="connsiteX355" fmla="*/ 765741 w 3099691"/>
                <a:gd name="connsiteY355" fmla="*/ 153299 h 1028381"/>
                <a:gd name="connsiteX356" fmla="*/ 774361 w 3099691"/>
                <a:gd name="connsiteY356" fmla="*/ 139311 h 1028381"/>
                <a:gd name="connsiteX357" fmla="*/ 763618 w 3099691"/>
                <a:gd name="connsiteY357" fmla="*/ 120578 h 1028381"/>
                <a:gd name="connsiteX358" fmla="*/ 748565 w 3099691"/>
                <a:gd name="connsiteY358" fmla="*/ 118268 h 1028381"/>
                <a:gd name="connsiteX359" fmla="*/ 701409 w 3099691"/>
                <a:gd name="connsiteY359" fmla="*/ 113647 h 1028381"/>
                <a:gd name="connsiteX360" fmla="*/ 703532 w 3099691"/>
                <a:gd name="connsiteY360" fmla="*/ 132380 h 1028381"/>
                <a:gd name="connsiteX361" fmla="*/ 679923 w 3099691"/>
                <a:gd name="connsiteY361" fmla="*/ 153299 h 1028381"/>
                <a:gd name="connsiteX362" fmla="*/ 688543 w 3099691"/>
                <a:gd name="connsiteY362" fmla="*/ 167224 h 1028381"/>
                <a:gd name="connsiteX363" fmla="*/ 699285 w 3099691"/>
                <a:gd name="connsiteY363" fmla="*/ 185957 h 1028381"/>
                <a:gd name="connsiteX364" fmla="*/ 705531 w 3099691"/>
                <a:gd name="connsiteY364" fmla="*/ 202254 h 1028381"/>
                <a:gd name="connsiteX365" fmla="*/ 718398 w 3099691"/>
                <a:gd name="connsiteY365" fmla="*/ 199881 h 1028381"/>
                <a:gd name="connsiteX366" fmla="*/ 733763 w 3099691"/>
                <a:gd name="connsiteY366" fmla="*/ 213744 h 1028381"/>
                <a:gd name="connsiteX367" fmla="*/ 748753 w 3099691"/>
                <a:gd name="connsiteY367" fmla="*/ 213744 h 1028381"/>
                <a:gd name="connsiteX368" fmla="*/ 746254 w 3099691"/>
                <a:gd name="connsiteY368" fmla="*/ 236973 h 1028381"/>
                <a:gd name="connsiteX369" fmla="*/ 733763 w 3099691"/>
                <a:gd name="connsiteY369" fmla="*/ 232352 h 1028381"/>
                <a:gd name="connsiteX370" fmla="*/ 718585 w 3099691"/>
                <a:gd name="connsiteY370" fmla="*/ 223110 h 1028381"/>
                <a:gd name="connsiteX371" fmla="*/ 705719 w 3099691"/>
                <a:gd name="connsiteY371" fmla="*/ 218427 h 1028381"/>
                <a:gd name="connsiteX372" fmla="*/ 675676 w 3099691"/>
                <a:gd name="connsiteY372" fmla="*/ 213806 h 1028381"/>
                <a:gd name="connsiteX373" fmla="*/ 658812 w 3099691"/>
                <a:gd name="connsiteY373" fmla="*/ 204377 h 1028381"/>
                <a:gd name="connsiteX374" fmla="*/ 643822 w 3099691"/>
                <a:gd name="connsiteY374" fmla="*/ 199694 h 1028381"/>
                <a:gd name="connsiteX375" fmla="*/ 626646 w 3099691"/>
                <a:gd name="connsiteY375" fmla="*/ 195073 h 1028381"/>
                <a:gd name="connsiteX376" fmla="*/ 611594 w 3099691"/>
                <a:gd name="connsiteY376" fmla="*/ 197384 h 1028381"/>
                <a:gd name="connsiteX377" fmla="*/ 588047 w 3099691"/>
                <a:gd name="connsiteY377" fmla="*/ 195073 h 1028381"/>
                <a:gd name="connsiteX378" fmla="*/ 590171 w 3099691"/>
                <a:gd name="connsiteY378" fmla="*/ 208998 h 1028381"/>
                <a:gd name="connsiteX379" fmla="*/ 588047 w 3099691"/>
                <a:gd name="connsiteY379" fmla="*/ 225296 h 1028381"/>
                <a:gd name="connsiteX380" fmla="*/ 575180 w 3099691"/>
                <a:gd name="connsiteY380" fmla="*/ 229917 h 1028381"/>
                <a:gd name="connsiteX381" fmla="*/ 570871 w 3099691"/>
                <a:gd name="connsiteY381" fmla="*/ 215992 h 1028381"/>
                <a:gd name="connsiteX382" fmla="*/ 558004 w 3099691"/>
                <a:gd name="connsiteY382" fmla="*/ 215992 h 1028381"/>
                <a:gd name="connsiteX383" fmla="*/ 538705 w 3099691"/>
                <a:gd name="connsiteY383" fmla="*/ 227606 h 1028381"/>
                <a:gd name="connsiteX384" fmla="*/ 523340 w 3099691"/>
                <a:gd name="connsiteY384" fmla="*/ 223110 h 1028381"/>
                <a:gd name="connsiteX385" fmla="*/ 508350 w 3099691"/>
                <a:gd name="connsiteY385" fmla="*/ 225421 h 1028381"/>
                <a:gd name="connsiteX386" fmla="*/ 495483 w 3099691"/>
                <a:gd name="connsiteY386" fmla="*/ 232414 h 1028381"/>
                <a:gd name="connsiteX387" fmla="*/ 465441 w 3099691"/>
                <a:gd name="connsiteY387" fmla="*/ 237035 h 1028381"/>
                <a:gd name="connsiteX388" fmla="*/ 469750 w 3099691"/>
                <a:gd name="connsiteY388" fmla="*/ 213806 h 1028381"/>
                <a:gd name="connsiteX389" fmla="*/ 454698 w 3099691"/>
                <a:gd name="connsiteY389" fmla="*/ 218427 h 1028381"/>
                <a:gd name="connsiteX390" fmla="*/ 448452 w 3099691"/>
                <a:gd name="connsiteY390" fmla="*/ 232414 h 1028381"/>
                <a:gd name="connsiteX391" fmla="*/ 431339 w 3099691"/>
                <a:gd name="connsiteY391" fmla="*/ 227731 h 1028381"/>
                <a:gd name="connsiteX392" fmla="*/ 411976 w 3099691"/>
                <a:gd name="connsiteY392" fmla="*/ 230042 h 1028381"/>
                <a:gd name="connsiteX393" fmla="*/ 396799 w 3099691"/>
                <a:gd name="connsiteY393" fmla="*/ 241843 h 1028381"/>
                <a:gd name="connsiteX394" fmla="*/ 379623 w 3099691"/>
                <a:gd name="connsiteY394" fmla="*/ 244154 h 1028381"/>
                <a:gd name="connsiteX395" fmla="*/ 366756 w 3099691"/>
                <a:gd name="connsiteY395" fmla="*/ 253458 h 1028381"/>
                <a:gd name="connsiteX396" fmla="*/ 366756 w 3099691"/>
                <a:gd name="connsiteY396" fmla="*/ 269693 h 1028381"/>
                <a:gd name="connsiteX397" fmla="*/ 341023 w 3099691"/>
                <a:gd name="connsiteY397" fmla="*/ 272066 h 1028381"/>
                <a:gd name="connsiteX398" fmla="*/ 317414 w 3099691"/>
                <a:gd name="connsiteY398" fmla="*/ 265072 h 1028381"/>
                <a:gd name="connsiteX399" fmla="*/ 315290 w 3099691"/>
                <a:gd name="connsiteY399" fmla="*/ 250960 h 1028381"/>
                <a:gd name="connsiteX400" fmla="*/ 345333 w 3099691"/>
                <a:gd name="connsiteY400" fmla="*/ 246277 h 1028381"/>
                <a:gd name="connsiteX401" fmla="*/ 330281 w 3099691"/>
                <a:gd name="connsiteY401" fmla="*/ 232352 h 1028381"/>
                <a:gd name="connsiteX402" fmla="*/ 276691 w 3099691"/>
                <a:gd name="connsiteY402" fmla="*/ 225358 h 1028381"/>
                <a:gd name="connsiteX403" fmla="*/ 289558 w 3099691"/>
                <a:gd name="connsiteY403" fmla="*/ 229979 h 1028381"/>
                <a:gd name="connsiteX404" fmla="*/ 291681 w 3099691"/>
                <a:gd name="connsiteY404" fmla="*/ 246277 h 1028381"/>
                <a:gd name="connsiteX405" fmla="*/ 289558 w 3099691"/>
                <a:gd name="connsiteY405" fmla="*/ 267195 h 1028381"/>
                <a:gd name="connsiteX406" fmla="*/ 304548 w 3099691"/>
                <a:gd name="connsiteY406" fmla="*/ 269506 h 1028381"/>
                <a:gd name="connsiteX407" fmla="*/ 306734 w 3099691"/>
                <a:gd name="connsiteY407" fmla="*/ 285804 h 1028381"/>
                <a:gd name="connsiteX408" fmla="*/ 291681 w 3099691"/>
                <a:gd name="connsiteY408" fmla="*/ 297418 h 1028381"/>
                <a:gd name="connsiteX409" fmla="*/ 263825 w 3099691"/>
                <a:gd name="connsiteY409" fmla="*/ 278685 h 1028381"/>
                <a:gd name="connsiteX410" fmla="*/ 252832 w 3099691"/>
                <a:gd name="connsiteY410" fmla="*/ 292797 h 1028381"/>
                <a:gd name="connsiteX411" fmla="*/ 237842 w 3099691"/>
                <a:gd name="connsiteY411" fmla="*/ 299791 h 1028381"/>
                <a:gd name="connsiteX412" fmla="*/ 222789 w 3099691"/>
                <a:gd name="connsiteY412" fmla="*/ 306722 h 1028381"/>
                <a:gd name="connsiteX413" fmla="*/ 234094 w 3099691"/>
                <a:gd name="connsiteY413" fmla="*/ 320709 h 1028381"/>
                <a:gd name="connsiteX414" fmla="*/ 251271 w 3099691"/>
                <a:gd name="connsiteY414" fmla="*/ 339443 h 1028381"/>
                <a:gd name="connsiteX415" fmla="*/ 236218 w 3099691"/>
                <a:gd name="connsiteY415" fmla="*/ 334759 h 1028381"/>
                <a:gd name="connsiteX416" fmla="*/ 221228 w 3099691"/>
                <a:gd name="connsiteY416" fmla="*/ 334759 h 1028381"/>
                <a:gd name="connsiteX417" fmla="*/ 204052 w 3099691"/>
                <a:gd name="connsiteY417" fmla="*/ 330138 h 1028381"/>
                <a:gd name="connsiteX418" fmla="*/ 189062 w 3099691"/>
                <a:gd name="connsiteY418" fmla="*/ 318462 h 1028381"/>
                <a:gd name="connsiteX419" fmla="*/ 174009 w 3099691"/>
                <a:gd name="connsiteY419" fmla="*/ 323145 h 1028381"/>
                <a:gd name="connsiteX420" fmla="*/ 180255 w 3099691"/>
                <a:gd name="connsiteY420" fmla="*/ 339443 h 1028381"/>
                <a:gd name="connsiteX421" fmla="*/ 195308 w 3099691"/>
                <a:gd name="connsiteY421" fmla="*/ 341753 h 1028381"/>
                <a:gd name="connsiteX422" fmla="*/ 193122 w 3099691"/>
                <a:gd name="connsiteY422" fmla="*/ 355678 h 1028381"/>
                <a:gd name="connsiteX423" fmla="*/ 169575 w 3099691"/>
                <a:gd name="connsiteY423" fmla="*/ 348684 h 1028381"/>
                <a:gd name="connsiteX424" fmla="*/ 137284 w 3099691"/>
                <a:gd name="connsiteY424" fmla="*/ 341753 h 1028381"/>
                <a:gd name="connsiteX425" fmla="*/ 135098 w 3099691"/>
                <a:gd name="connsiteY425" fmla="*/ 320834 h 1028381"/>
                <a:gd name="connsiteX426" fmla="*/ 135098 w 3099691"/>
                <a:gd name="connsiteY426" fmla="*/ 306722 h 1028381"/>
                <a:gd name="connsiteX427" fmla="*/ 115798 w 3099691"/>
                <a:gd name="connsiteY427" fmla="*/ 290487 h 1028381"/>
                <a:gd name="connsiteX428" fmla="*/ 100808 w 3099691"/>
                <a:gd name="connsiteY428" fmla="*/ 285804 h 1028381"/>
                <a:gd name="connsiteX429" fmla="*/ 81508 w 3099691"/>
                <a:gd name="connsiteY429" fmla="*/ 271879 h 1028381"/>
                <a:gd name="connsiteX430" fmla="*/ 94375 w 3099691"/>
                <a:gd name="connsiteY430" fmla="*/ 269506 h 1028381"/>
                <a:gd name="connsiteX431" fmla="*/ 111488 w 3099691"/>
                <a:gd name="connsiteY431" fmla="*/ 274189 h 1028381"/>
                <a:gd name="connsiteX432" fmla="*/ 126541 w 3099691"/>
                <a:gd name="connsiteY432" fmla="*/ 276500 h 1028381"/>
                <a:gd name="connsiteX433" fmla="*/ 156584 w 3099691"/>
                <a:gd name="connsiteY433" fmla="*/ 285554 h 1028381"/>
                <a:gd name="connsiteX434" fmla="*/ 171573 w 3099691"/>
                <a:gd name="connsiteY434" fmla="*/ 287864 h 1028381"/>
                <a:gd name="connsiteX435" fmla="*/ 184440 w 3099691"/>
                <a:gd name="connsiteY435" fmla="*/ 292548 h 1028381"/>
                <a:gd name="connsiteX436" fmla="*/ 197306 w 3099691"/>
                <a:gd name="connsiteY436" fmla="*/ 294858 h 1028381"/>
                <a:gd name="connsiteX437" fmla="*/ 214482 w 3099691"/>
                <a:gd name="connsiteY437" fmla="*/ 292548 h 1028381"/>
                <a:gd name="connsiteX438" fmla="*/ 231658 w 3099691"/>
                <a:gd name="connsiteY438" fmla="*/ 287864 h 1028381"/>
                <a:gd name="connsiteX439" fmla="*/ 244525 w 3099691"/>
                <a:gd name="connsiteY439" fmla="*/ 280933 h 1028381"/>
                <a:gd name="connsiteX440" fmla="*/ 248772 w 3099691"/>
                <a:gd name="connsiteY440" fmla="*/ 264635 h 1028381"/>
                <a:gd name="connsiteX441" fmla="*/ 234094 w 3099691"/>
                <a:gd name="connsiteY441" fmla="*/ 248587 h 1028381"/>
                <a:gd name="connsiteX442" fmla="*/ 220916 w 3099691"/>
                <a:gd name="connsiteY442" fmla="*/ 241843 h 1028381"/>
                <a:gd name="connsiteX443" fmla="*/ 203740 w 3099691"/>
                <a:gd name="connsiteY443" fmla="*/ 237160 h 1028381"/>
                <a:gd name="connsiteX444" fmla="*/ 186564 w 3099691"/>
                <a:gd name="connsiteY444" fmla="*/ 230167 h 1028381"/>
                <a:gd name="connsiteX445" fmla="*/ 160831 w 3099691"/>
                <a:gd name="connsiteY445" fmla="*/ 220925 h 1028381"/>
                <a:gd name="connsiteX446" fmla="*/ 147964 w 3099691"/>
                <a:gd name="connsiteY446" fmla="*/ 213931 h 1028381"/>
                <a:gd name="connsiteX447" fmla="*/ 135098 w 3099691"/>
                <a:gd name="connsiteY447" fmla="*/ 211621 h 1028381"/>
                <a:gd name="connsiteX448" fmla="*/ 87941 w 3099691"/>
                <a:gd name="connsiteY448" fmla="*/ 211621 h 1028381"/>
                <a:gd name="connsiteX449" fmla="*/ 75075 w 3099691"/>
                <a:gd name="connsiteY449" fmla="*/ 206938 h 1028381"/>
                <a:gd name="connsiteX450" fmla="*/ 62146 w 3099691"/>
                <a:gd name="connsiteY450" fmla="*/ 199944 h 1028381"/>
                <a:gd name="connsiteX451" fmla="*/ 75075 w 3099691"/>
                <a:gd name="connsiteY451" fmla="*/ 197633 h 1028381"/>
                <a:gd name="connsiteX452" fmla="*/ 60023 w 3099691"/>
                <a:gd name="connsiteY452" fmla="*/ 188329 h 1028381"/>
                <a:gd name="connsiteX453" fmla="*/ 42846 w 3099691"/>
                <a:gd name="connsiteY453" fmla="*/ 195323 h 1028381"/>
                <a:gd name="connsiteX454" fmla="*/ 25733 w 3099691"/>
                <a:gd name="connsiteY454" fmla="*/ 199944 h 1028381"/>
                <a:gd name="connsiteX455" fmla="*/ 12866 w 3099691"/>
                <a:gd name="connsiteY455" fmla="*/ 213931 h 1028381"/>
                <a:gd name="connsiteX456" fmla="*/ 0 w 3099691"/>
                <a:gd name="connsiteY456" fmla="*/ 225546 h 1028381"/>
                <a:gd name="connsiteX457" fmla="*/ 4247 w 3099691"/>
                <a:gd name="connsiteY457" fmla="*/ 239471 h 1028381"/>
                <a:gd name="connsiteX458" fmla="*/ 32166 w 3099691"/>
                <a:gd name="connsiteY458" fmla="*/ 255768 h 1028381"/>
                <a:gd name="connsiteX459" fmla="*/ 17114 w 3099691"/>
                <a:gd name="connsiteY459" fmla="*/ 269693 h 1028381"/>
                <a:gd name="connsiteX460" fmla="*/ 27981 w 3099691"/>
                <a:gd name="connsiteY460" fmla="*/ 285554 h 1028381"/>
                <a:gd name="connsiteX461" fmla="*/ 40473 w 3099691"/>
                <a:gd name="connsiteY461" fmla="*/ 297418 h 1028381"/>
                <a:gd name="connsiteX462" fmla="*/ 31916 w 3099691"/>
                <a:gd name="connsiteY462" fmla="*/ 316151 h 1028381"/>
                <a:gd name="connsiteX463" fmla="*/ 44783 w 3099691"/>
                <a:gd name="connsiteY463" fmla="*/ 327766 h 1028381"/>
                <a:gd name="connsiteX464" fmla="*/ 51029 w 3099691"/>
                <a:gd name="connsiteY464" fmla="*/ 341753 h 1028381"/>
                <a:gd name="connsiteX465" fmla="*/ 48843 w 3099691"/>
                <a:gd name="connsiteY465" fmla="*/ 357988 h 1028381"/>
                <a:gd name="connsiteX466" fmla="*/ 72452 w 3099691"/>
                <a:gd name="connsiteY466" fmla="*/ 371976 h 1028381"/>
                <a:gd name="connsiteX467" fmla="*/ 78698 w 3099691"/>
                <a:gd name="connsiteY467" fmla="*/ 388211 h 1028381"/>
                <a:gd name="connsiteX468" fmla="*/ 61521 w 3099691"/>
                <a:gd name="connsiteY468" fmla="*/ 409192 h 1028381"/>
                <a:gd name="connsiteX469" fmla="*/ 38599 w 3099691"/>
                <a:gd name="connsiteY469" fmla="*/ 432296 h 1028381"/>
                <a:gd name="connsiteX470" fmla="*/ 17114 w 3099691"/>
                <a:gd name="connsiteY470" fmla="*/ 443910 h 1028381"/>
                <a:gd name="connsiteX471" fmla="*/ 29980 w 3099691"/>
                <a:gd name="connsiteY471" fmla="*/ 441600 h 1028381"/>
                <a:gd name="connsiteX472" fmla="*/ 40473 w 3099691"/>
                <a:gd name="connsiteY472" fmla="*/ 455525 h 1028381"/>
                <a:gd name="connsiteX473" fmla="*/ 59773 w 3099691"/>
                <a:gd name="connsiteY473" fmla="*/ 457835 h 1028381"/>
                <a:gd name="connsiteX474" fmla="*/ 44783 w 3099691"/>
                <a:gd name="connsiteY474" fmla="*/ 462519 h 1028381"/>
                <a:gd name="connsiteX475" fmla="*/ 27981 w 3099691"/>
                <a:gd name="connsiteY475" fmla="*/ 469512 h 1028381"/>
                <a:gd name="connsiteX476" fmla="*/ 19425 w 3099691"/>
                <a:gd name="connsiteY476" fmla="*/ 485748 h 1028381"/>
                <a:gd name="connsiteX477" fmla="*/ 13179 w 3099691"/>
                <a:gd name="connsiteY477" fmla="*/ 504481 h 1028381"/>
                <a:gd name="connsiteX478" fmla="*/ 19425 w 3099691"/>
                <a:gd name="connsiteY478" fmla="*/ 518468 h 1028381"/>
                <a:gd name="connsiteX479" fmla="*/ 17239 w 3099691"/>
                <a:gd name="connsiteY479" fmla="*/ 534703 h 1028381"/>
                <a:gd name="connsiteX480" fmla="*/ 30105 w 3099691"/>
                <a:gd name="connsiteY480" fmla="*/ 544007 h 1028381"/>
                <a:gd name="connsiteX481" fmla="*/ 32291 w 3099691"/>
                <a:gd name="connsiteY481" fmla="*/ 557995 h 1028381"/>
                <a:gd name="connsiteX482" fmla="*/ 38537 w 3099691"/>
                <a:gd name="connsiteY482" fmla="*/ 576728 h 1028381"/>
                <a:gd name="connsiteX483" fmla="*/ 53527 w 3099691"/>
                <a:gd name="connsiteY483" fmla="*/ 579100 h 1028381"/>
                <a:gd name="connsiteX484" fmla="*/ 66393 w 3099691"/>
                <a:gd name="connsiteY484" fmla="*/ 581411 h 1028381"/>
                <a:gd name="connsiteX485" fmla="*/ 79260 w 3099691"/>
                <a:gd name="connsiteY485" fmla="*/ 581411 h 1028381"/>
                <a:gd name="connsiteX486" fmla="*/ 96436 w 3099691"/>
                <a:gd name="connsiteY486" fmla="*/ 590715 h 1028381"/>
                <a:gd name="connsiteX487" fmla="*/ 100746 w 3099691"/>
                <a:gd name="connsiteY487" fmla="*/ 607013 h 1028381"/>
                <a:gd name="connsiteX488" fmla="*/ 111426 w 3099691"/>
                <a:gd name="connsiteY488" fmla="*/ 625746 h 1028381"/>
                <a:gd name="connsiteX489" fmla="*/ 122169 w 3099691"/>
                <a:gd name="connsiteY489" fmla="*/ 644479 h 1028381"/>
                <a:gd name="connsiteX490" fmla="*/ 135035 w 3099691"/>
                <a:gd name="connsiteY490" fmla="*/ 644479 h 1028381"/>
                <a:gd name="connsiteX491" fmla="*/ 141281 w 3099691"/>
                <a:gd name="connsiteY491" fmla="*/ 658466 h 1028381"/>
                <a:gd name="connsiteX492" fmla="*/ 128415 w 3099691"/>
                <a:gd name="connsiteY492" fmla="*/ 667770 h 1028381"/>
                <a:gd name="connsiteX493" fmla="*/ 115548 w 3099691"/>
                <a:gd name="connsiteY493" fmla="*/ 663087 h 1028381"/>
                <a:gd name="connsiteX494" fmla="*/ 121794 w 3099691"/>
                <a:gd name="connsiteY494" fmla="*/ 677074 h 1028381"/>
                <a:gd name="connsiteX495" fmla="*/ 126104 w 3099691"/>
                <a:gd name="connsiteY495" fmla="*/ 690999 h 1028381"/>
                <a:gd name="connsiteX496" fmla="*/ 138970 w 3099691"/>
                <a:gd name="connsiteY496" fmla="*/ 697993 h 1028381"/>
                <a:gd name="connsiteX497" fmla="*/ 151837 w 3099691"/>
                <a:gd name="connsiteY497" fmla="*/ 690999 h 1028381"/>
                <a:gd name="connsiteX498" fmla="*/ 173260 w 3099691"/>
                <a:gd name="connsiteY498" fmla="*/ 688689 h 1028381"/>
                <a:gd name="connsiteX499" fmla="*/ 186126 w 3099691"/>
                <a:gd name="connsiteY499" fmla="*/ 700303 h 1028381"/>
                <a:gd name="connsiteX500" fmla="*/ 184003 w 3099691"/>
                <a:gd name="connsiteY500" fmla="*/ 714228 h 1028381"/>
                <a:gd name="connsiteX501" fmla="*/ 196869 w 3099691"/>
                <a:gd name="connsiteY501" fmla="*/ 721222 h 1028381"/>
                <a:gd name="connsiteX502" fmla="*/ 211922 w 3099691"/>
                <a:gd name="connsiteY502" fmla="*/ 728215 h 1028381"/>
                <a:gd name="connsiteX503" fmla="*/ 216169 w 3099691"/>
                <a:gd name="connsiteY503" fmla="*/ 746948 h 1028381"/>
                <a:gd name="connsiteX504" fmla="*/ 229035 w 3099691"/>
                <a:gd name="connsiteY504" fmla="*/ 746948 h 1028381"/>
                <a:gd name="connsiteX505" fmla="*/ 252644 w 3099691"/>
                <a:gd name="connsiteY505" fmla="*/ 749259 h 1028381"/>
                <a:gd name="connsiteX506" fmla="*/ 271944 w 3099691"/>
                <a:gd name="connsiteY506" fmla="*/ 760873 h 1028381"/>
                <a:gd name="connsiteX507" fmla="*/ 284811 w 3099691"/>
                <a:gd name="connsiteY507" fmla="*/ 760873 h 1028381"/>
                <a:gd name="connsiteX508" fmla="*/ 304111 w 3099691"/>
                <a:gd name="connsiteY508" fmla="*/ 763184 h 1028381"/>
                <a:gd name="connsiteX509" fmla="*/ 321287 w 3099691"/>
                <a:gd name="connsiteY509" fmla="*/ 772488 h 1028381"/>
                <a:gd name="connsiteX510" fmla="*/ 316977 w 3099691"/>
                <a:gd name="connsiteY510" fmla="*/ 788786 h 1028381"/>
                <a:gd name="connsiteX511" fmla="*/ 319163 w 3099691"/>
                <a:gd name="connsiteY511" fmla="*/ 802710 h 1028381"/>
                <a:gd name="connsiteX512" fmla="*/ 325409 w 3099691"/>
                <a:gd name="connsiteY512" fmla="*/ 816698 h 1028381"/>
                <a:gd name="connsiteX513" fmla="*/ 312542 w 3099691"/>
                <a:gd name="connsiteY513" fmla="*/ 823629 h 1028381"/>
                <a:gd name="connsiteX514" fmla="*/ 297490 w 3099691"/>
                <a:gd name="connsiteY514" fmla="*/ 828312 h 1028381"/>
                <a:gd name="connsiteX515" fmla="*/ 288933 w 3099691"/>
                <a:gd name="connsiteY515" fmla="*/ 847045 h 1028381"/>
                <a:gd name="connsiteX516" fmla="*/ 301800 w 3099691"/>
                <a:gd name="connsiteY516" fmla="*/ 842362 h 1028381"/>
                <a:gd name="connsiteX517" fmla="*/ 303923 w 3099691"/>
                <a:gd name="connsiteY517" fmla="*/ 856349 h 1028381"/>
                <a:gd name="connsiteX518" fmla="*/ 282500 w 3099691"/>
                <a:gd name="connsiteY518" fmla="*/ 863281 h 1028381"/>
                <a:gd name="connsiteX519" fmla="*/ 299676 w 3099691"/>
                <a:gd name="connsiteY519" fmla="*/ 877268 h 1028381"/>
                <a:gd name="connsiteX520" fmla="*/ 284624 w 3099691"/>
                <a:gd name="connsiteY520" fmla="*/ 891193 h 1028381"/>
                <a:gd name="connsiteX521" fmla="*/ 271757 w 3099691"/>
                <a:gd name="connsiteY521" fmla="*/ 900497 h 1028381"/>
                <a:gd name="connsiteX522" fmla="*/ 273880 w 3099691"/>
                <a:gd name="connsiteY522" fmla="*/ 914484 h 1028381"/>
                <a:gd name="connsiteX523" fmla="*/ 291057 w 3099691"/>
                <a:gd name="connsiteY523" fmla="*/ 921415 h 1028381"/>
                <a:gd name="connsiteX524" fmla="*/ 312542 w 3099691"/>
                <a:gd name="connsiteY524" fmla="*/ 933030 h 1028381"/>
                <a:gd name="connsiteX525" fmla="*/ 325409 w 3099691"/>
                <a:gd name="connsiteY525" fmla="*/ 947017 h 1028381"/>
                <a:gd name="connsiteX526" fmla="*/ 340399 w 3099691"/>
                <a:gd name="connsiteY526" fmla="*/ 958632 h 1028381"/>
                <a:gd name="connsiteX527" fmla="*/ 353265 w 3099691"/>
                <a:gd name="connsiteY527" fmla="*/ 954011 h 1028381"/>
                <a:gd name="connsiteX528" fmla="*/ 368318 w 3099691"/>
                <a:gd name="connsiteY528" fmla="*/ 958632 h 1028381"/>
                <a:gd name="connsiteX529" fmla="*/ 396174 w 3099691"/>
                <a:gd name="connsiteY529" fmla="*/ 965625 h 1028381"/>
                <a:gd name="connsiteX530" fmla="*/ 409041 w 3099691"/>
                <a:gd name="connsiteY530" fmla="*/ 965625 h 1028381"/>
                <a:gd name="connsiteX531" fmla="*/ 430527 w 3099691"/>
                <a:gd name="connsiteY531" fmla="*/ 979550 h 1028381"/>
                <a:gd name="connsiteX532" fmla="*/ 445516 w 3099691"/>
                <a:gd name="connsiteY532" fmla="*/ 984234 h 1028381"/>
                <a:gd name="connsiteX533" fmla="*/ 462692 w 3099691"/>
                <a:gd name="connsiteY533" fmla="*/ 979550 h 1028381"/>
                <a:gd name="connsiteX534" fmla="*/ 481992 w 3099691"/>
                <a:gd name="connsiteY534" fmla="*/ 988854 h 1028381"/>
                <a:gd name="connsiteX535" fmla="*/ 490549 w 3099691"/>
                <a:gd name="connsiteY535" fmla="*/ 1002779 h 1028381"/>
                <a:gd name="connsiteX536" fmla="*/ 503416 w 3099691"/>
                <a:gd name="connsiteY536" fmla="*/ 1007462 h 1028381"/>
                <a:gd name="connsiteX537" fmla="*/ 520592 w 3099691"/>
                <a:gd name="connsiteY537" fmla="*/ 1019077 h 1028381"/>
                <a:gd name="connsiteX538" fmla="*/ 537768 w 3099691"/>
                <a:gd name="connsiteY538" fmla="*/ 1028381 h 1028381"/>
                <a:gd name="connsiteX539" fmla="*/ 548448 w 3099691"/>
                <a:gd name="connsiteY539" fmla="*/ 1007462 h 1028381"/>
                <a:gd name="connsiteX540" fmla="*/ 539891 w 3099691"/>
                <a:gd name="connsiteY540" fmla="*/ 993538 h 1028381"/>
                <a:gd name="connsiteX541" fmla="*/ 527649 w 3099691"/>
                <a:gd name="connsiteY541" fmla="*/ 985670 h 1028381"/>
                <a:gd name="connsiteX542" fmla="*/ 521404 w 3099691"/>
                <a:gd name="connsiteY542" fmla="*/ 971682 h 1028381"/>
                <a:gd name="connsiteX543" fmla="*/ 519280 w 3099691"/>
                <a:gd name="connsiteY543" fmla="*/ 955447 h 1028381"/>
                <a:gd name="connsiteX544" fmla="*/ 514970 w 3099691"/>
                <a:gd name="connsiteY544" fmla="*/ 941460 h 1028381"/>
                <a:gd name="connsiteX545" fmla="*/ 499980 w 3099691"/>
                <a:gd name="connsiteY545" fmla="*/ 929845 h 1028381"/>
                <a:gd name="connsiteX546" fmla="*/ 506226 w 3099691"/>
                <a:gd name="connsiteY546" fmla="*/ 906616 h 1028381"/>
                <a:gd name="connsiteX547" fmla="*/ 508350 w 3099691"/>
                <a:gd name="connsiteY547" fmla="*/ 892629 h 1028381"/>
                <a:gd name="connsiteX548" fmla="*/ 523340 w 3099691"/>
                <a:gd name="connsiteY548" fmla="*/ 885698 h 1028381"/>
                <a:gd name="connsiteX549" fmla="*/ 536206 w 3099691"/>
                <a:gd name="connsiteY549" fmla="*/ 883325 h 1028381"/>
                <a:gd name="connsiteX550" fmla="*/ 540516 w 3099691"/>
                <a:gd name="connsiteY550" fmla="*/ 869400 h 1028381"/>
                <a:gd name="connsiteX551" fmla="*/ 527649 w 3099691"/>
                <a:gd name="connsiteY551" fmla="*/ 864779 h 1028381"/>
                <a:gd name="connsiteX552" fmla="*/ 531959 w 3099691"/>
                <a:gd name="connsiteY552" fmla="*/ 848481 h 1028381"/>
                <a:gd name="connsiteX553" fmla="*/ 512659 w 3099691"/>
                <a:gd name="connsiteY553" fmla="*/ 825252 h 1028381"/>
                <a:gd name="connsiteX554" fmla="*/ 489050 w 3099691"/>
                <a:gd name="connsiteY554" fmla="*/ 827563 h 1028381"/>
                <a:gd name="connsiteX555" fmla="*/ 486926 w 3099691"/>
                <a:gd name="connsiteY555" fmla="*/ 813576 h 1028381"/>
                <a:gd name="connsiteX556" fmla="*/ 473997 w 3099691"/>
                <a:gd name="connsiteY556" fmla="*/ 808955 h 1028381"/>
                <a:gd name="connsiteX557" fmla="*/ 476184 w 3099691"/>
                <a:gd name="connsiteY557" fmla="*/ 788036 h 1028381"/>
                <a:gd name="connsiteX558" fmla="*/ 471874 w 3099691"/>
                <a:gd name="connsiteY558" fmla="*/ 762434 h 1028381"/>
                <a:gd name="connsiteX559" fmla="*/ 478120 w 3099691"/>
                <a:gd name="connsiteY559" fmla="*/ 746199 h 1028381"/>
                <a:gd name="connsiteX560" fmla="*/ 493172 w 3099691"/>
                <a:gd name="connsiteY560" fmla="*/ 750820 h 1028381"/>
                <a:gd name="connsiteX561" fmla="*/ 508162 w 3099691"/>
                <a:gd name="connsiteY561" fmla="*/ 760124 h 1028381"/>
                <a:gd name="connsiteX562" fmla="*/ 512472 w 3099691"/>
                <a:gd name="connsiteY562" fmla="*/ 746199 h 1028381"/>
                <a:gd name="connsiteX563" fmla="*/ 518718 w 3099691"/>
                <a:gd name="connsiteY563" fmla="*/ 727466 h 1028381"/>
                <a:gd name="connsiteX564" fmla="*/ 533895 w 3099691"/>
                <a:gd name="connsiteY564" fmla="*/ 722658 h 1028381"/>
                <a:gd name="connsiteX565" fmla="*/ 536019 w 3099691"/>
                <a:gd name="connsiteY565" fmla="*/ 708733 h 1028381"/>
                <a:gd name="connsiteX566" fmla="*/ 551071 w 3099691"/>
                <a:gd name="connsiteY566" fmla="*/ 708733 h 1028381"/>
                <a:gd name="connsiteX567" fmla="*/ 566062 w 3099691"/>
                <a:gd name="connsiteY567" fmla="*/ 713354 h 1028381"/>
                <a:gd name="connsiteX568" fmla="*/ 581114 w 3099691"/>
                <a:gd name="connsiteY568" fmla="*/ 706423 h 1028381"/>
                <a:gd name="connsiteX569" fmla="*/ 606847 w 3099691"/>
                <a:gd name="connsiteY569" fmla="*/ 713354 h 1028381"/>
                <a:gd name="connsiteX570" fmla="*/ 624023 w 3099691"/>
                <a:gd name="connsiteY570" fmla="*/ 722658 h 1028381"/>
                <a:gd name="connsiteX571" fmla="*/ 628270 w 3099691"/>
                <a:gd name="connsiteY571" fmla="*/ 736645 h 1028381"/>
                <a:gd name="connsiteX572" fmla="*/ 662622 w 3099691"/>
                <a:gd name="connsiteY572" fmla="*/ 741266 h 1028381"/>
                <a:gd name="connsiteX573" fmla="*/ 675489 w 3099691"/>
                <a:gd name="connsiteY573" fmla="*/ 727341 h 1028381"/>
                <a:gd name="connsiteX574" fmla="*/ 694789 w 3099691"/>
                <a:gd name="connsiteY574" fmla="*/ 731962 h 1028381"/>
                <a:gd name="connsiteX575" fmla="*/ 709778 w 3099691"/>
                <a:gd name="connsiteY575" fmla="*/ 727341 h 1028381"/>
                <a:gd name="connsiteX576" fmla="*/ 722645 w 3099691"/>
                <a:gd name="connsiteY576" fmla="*/ 729652 h 1028381"/>
                <a:gd name="connsiteX577" fmla="*/ 741945 w 3099691"/>
                <a:gd name="connsiteY577" fmla="*/ 738956 h 1028381"/>
                <a:gd name="connsiteX578" fmla="*/ 754811 w 3099691"/>
                <a:gd name="connsiteY578" fmla="*/ 731962 h 1028381"/>
                <a:gd name="connsiteX579" fmla="*/ 767740 w 3099691"/>
                <a:gd name="connsiteY579" fmla="*/ 738956 h 1028381"/>
                <a:gd name="connsiteX580" fmla="*/ 780606 w 3099691"/>
                <a:gd name="connsiteY580" fmla="*/ 738956 h 1028381"/>
                <a:gd name="connsiteX581" fmla="*/ 782730 w 3099691"/>
                <a:gd name="connsiteY581" fmla="*/ 720223 h 1028381"/>
                <a:gd name="connsiteX582" fmla="*/ 769864 w 3099691"/>
                <a:gd name="connsiteY582" fmla="*/ 708608 h 1028381"/>
                <a:gd name="connsiteX583" fmla="*/ 754811 w 3099691"/>
                <a:gd name="connsiteY583" fmla="*/ 706298 h 1028381"/>
                <a:gd name="connsiteX584" fmla="*/ 752688 w 3099691"/>
                <a:gd name="connsiteY584" fmla="*/ 692310 h 1028381"/>
                <a:gd name="connsiteX585" fmla="*/ 756997 w 3099691"/>
                <a:gd name="connsiteY585" fmla="*/ 676075 h 1028381"/>
                <a:gd name="connsiteX586" fmla="*/ 778421 w 3099691"/>
                <a:gd name="connsiteY586" fmla="*/ 669081 h 1028381"/>
                <a:gd name="connsiteX587" fmla="*/ 761494 w 3099691"/>
                <a:gd name="connsiteY587" fmla="*/ 660215 h 1028381"/>
                <a:gd name="connsiteX588" fmla="*/ 750751 w 3099691"/>
                <a:gd name="connsiteY588" fmla="*/ 646290 h 1028381"/>
                <a:gd name="connsiteX589" fmla="*/ 767927 w 3099691"/>
                <a:gd name="connsiteY589" fmla="*/ 636986 h 1028381"/>
                <a:gd name="connsiteX590" fmla="*/ 789351 w 3099691"/>
                <a:gd name="connsiteY590" fmla="*/ 634613 h 1028381"/>
                <a:gd name="connsiteX591" fmla="*/ 808713 w 3099691"/>
                <a:gd name="connsiteY591" fmla="*/ 634613 h 1028381"/>
                <a:gd name="connsiteX592" fmla="*/ 834446 w 3099691"/>
                <a:gd name="connsiteY592" fmla="*/ 627681 h 1028381"/>
                <a:gd name="connsiteX593" fmla="*/ 868798 w 3099691"/>
                <a:gd name="connsiteY593" fmla="*/ 618377 h 1028381"/>
                <a:gd name="connsiteX594" fmla="*/ 888098 w 3099691"/>
                <a:gd name="connsiteY594" fmla="*/ 611384 h 1028381"/>
                <a:gd name="connsiteX595" fmla="*/ 900964 w 3099691"/>
                <a:gd name="connsiteY595" fmla="*/ 599769 h 1028381"/>
                <a:gd name="connsiteX596" fmla="*/ 915954 w 3099691"/>
                <a:gd name="connsiteY596" fmla="*/ 597459 h 1028381"/>
                <a:gd name="connsiteX597" fmla="*/ 928820 w 3099691"/>
                <a:gd name="connsiteY597" fmla="*/ 599769 h 1028381"/>
                <a:gd name="connsiteX598" fmla="*/ 941687 w 3099691"/>
                <a:gd name="connsiteY598" fmla="*/ 599769 h 1028381"/>
                <a:gd name="connsiteX599" fmla="*/ 954553 w 3099691"/>
                <a:gd name="connsiteY599" fmla="*/ 613694 h 1028381"/>
                <a:gd name="connsiteX600" fmla="*/ 960799 w 3099691"/>
                <a:gd name="connsiteY600" fmla="*/ 632427 h 1028381"/>
                <a:gd name="connsiteX601" fmla="*/ 973728 w 3099691"/>
                <a:gd name="connsiteY601" fmla="*/ 632427 h 1028381"/>
                <a:gd name="connsiteX602" fmla="*/ 993028 w 3099691"/>
                <a:gd name="connsiteY602" fmla="*/ 639421 h 1028381"/>
                <a:gd name="connsiteX603" fmla="*/ 1010142 w 3099691"/>
                <a:gd name="connsiteY603" fmla="*/ 639421 h 1028381"/>
                <a:gd name="connsiteX604" fmla="*/ 1016387 w 3099691"/>
                <a:gd name="connsiteY604" fmla="*/ 653346 h 1028381"/>
                <a:gd name="connsiteX605" fmla="*/ 1029254 w 3099691"/>
                <a:gd name="connsiteY605" fmla="*/ 651035 h 1028381"/>
                <a:gd name="connsiteX606" fmla="*/ 1044306 w 3099691"/>
                <a:gd name="connsiteY606" fmla="*/ 653346 h 1028381"/>
                <a:gd name="connsiteX607" fmla="*/ 1059296 w 3099691"/>
                <a:gd name="connsiteY607" fmla="*/ 634613 h 1028381"/>
                <a:gd name="connsiteX608" fmla="*/ 1072163 w 3099691"/>
                <a:gd name="connsiteY608" fmla="*/ 629992 h 1028381"/>
                <a:gd name="connsiteX609" fmla="*/ 1089339 w 3099691"/>
                <a:gd name="connsiteY609" fmla="*/ 643917 h 1028381"/>
                <a:gd name="connsiteX610" fmla="*/ 1110825 w 3099691"/>
                <a:gd name="connsiteY610" fmla="*/ 655531 h 1028381"/>
                <a:gd name="connsiteX611" fmla="*/ 1132248 w 3099691"/>
                <a:gd name="connsiteY611" fmla="*/ 674264 h 1028381"/>
                <a:gd name="connsiteX612" fmla="*/ 1158481 w 3099691"/>
                <a:gd name="connsiteY612" fmla="*/ 697681 h 1028381"/>
                <a:gd name="connsiteX613" fmla="*/ 1177780 w 3099691"/>
                <a:gd name="connsiteY613" fmla="*/ 720910 h 1028381"/>
                <a:gd name="connsiteX614" fmla="*/ 1190647 w 3099691"/>
                <a:gd name="connsiteY614" fmla="*/ 734834 h 1028381"/>
                <a:gd name="connsiteX615" fmla="*/ 1203513 w 3099691"/>
                <a:gd name="connsiteY615" fmla="*/ 727903 h 1028381"/>
                <a:gd name="connsiteX616" fmla="*/ 1224999 w 3099691"/>
                <a:gd name="connsiteY616" fmla="*/ 730214 h 1028381"/>
                <a:gd name="connsiteX617" fmla="*/ 1244298 w 3099691"/>
                <a:gd name="connsiteY617" fmla="*/ 739518 h 1028381"/>
                <a:gd name="connsiteX618" fmla="*/ 1257165 w 3099691"/>
                <a:gd name="connsiteY618" fmla="*/ 730214 h 1028381"/>
                <a:gd name="connsiteX619" fmla="*/ 1276465 w 3099691"/>
                <a:gd name="connsiteY619" fmla="*/ 732524 h 1028381"/>
                <a:gd name="connsiteX620" fmla="*/ 1289331 w 3099691"/>
                <a:gd name="connsiteY620" fmla="*/ 744139 h 1028381"/>
                <a:gd name="connsiteX621" fmla="*/ 1304321 w 3099691"/>
                <a:gd name="connsiteY621" fmla="*/ 751132 h 1028381"/>
                <a:gd name="connsiteX622" fmla="*/ 1317250 w 3099691"/>
                <a:gd name="connsiteY622" fmla="*/ 767430 h 1028381"/>
                <a:gd name="connsiteX623" fmla="*/ 1345107 w 3099691"/>
                <a:gd name="connsiteY623" fmla="*/ 774361 h 1028381"/>
                <a:gd name="connsiteX624" fmla="*/ 1349416 w 3099691"/>
                <a:gd name="connsiteY624" fmla="*/ 760436 h 1028381"/>
                <a:gd name="connsiteX625" fmla="*/ 1370839 w 3099691"/>
                <a:gd name="connsiteY625" fmla="*/ 786038 h 1028381"/>
                <a:gd name="connsiteX626" fmla="*/ 1385892 w 3099691"/>
                <a:gd name="connsiteY626" fmla="*/ 786038 h 1028381"/>
                <a:gd name="connsiteX627" fmla="*/ 1411625 w 3099691"/>
                <a:gd name="connsiteY627" fmla="*/ 774361 h 1028381"/>
                <a:gd name="connsiteX628" fmla="*/ 1428739 w 3099691"/>
                <a:gd name="connsiteY628" fmla="*/ 751132 h 1028381"/>
                <a:gd name="connsiteX629" fmla="*/ 1448038 w 3099691"/>
                <a:gd name="connsiteY629" fmla="*/ 744139 h 1028381"/>
                <a:gd name="connsiteX630" fmla="*/ 1460967 w 3099691"/>
                <a:gd name="connsiteY630" fmla="*/ 737207 h 1028381"/>
                <a:gd name="connsiteX631" fmla="*/ 1480267 w 3099691"/>
                <a:gd name="connsiteY631" fmla="*/ 737207 h 1028381"/>
                <a:gd name="connsiteX632" fmla="*/ 1497381 w 3099691"/>
                <a:gd name="connsiteY632" fmla="*/ 741828 h 1028381"/>
                <a:gd name="connsiteX633" fmla="*/ 1512433 w 3099691"/>
                <a:gd name="connsiteY633" fmla="*/ 741828 h 1028381"/>
                <a:gd name="connsiteX634" fmla="*/ 1523176 w 3099691"/>
                <a:gd name="connsiteY634" fmla="*/ 755815 h 1028381"/>
                <a:gd name="connsiteX635" fmla="*/ 1536042 w 3099691"/>
                <a:gd name="connsiteY635" fmla="*/ 760436 h 1028381"/>
                <a:gd name="connsiteX636" fmla="*/ 1548909 w 3099691"/>
                <a:gd name="connsiteY636" fmla="*/ 758126 h 1028381"/>
                <a:gd name="connsiteX637" fmla="*/ 1563899 w 3099691"/>
                <a:gd name="connsiteY637" fmla="*/ 758126 h 1028381"/>
                <a:gd name="connsiteX638" fmla="*/ 1581075 w 3099691"/>
                <a:gd name="connsiteY638" fmla="*/ 760436 h 1028381"/>
                <a:gd name="connsiteX639" fmla="*/ 1593941 w 3099691"/>
                <a:gd name="connsiteY639" fmla="*/ 760436 h 1028381"/>
                <a:gd name="connsiteX640" fmla="*/ 1598251 w 3099691"/>
                <a:gd name="connsiteY640" fmla="*/ 744139 h 1028381"/>
                <a:gd name="connsiteX641" fmla="*/ 1585384 w 3099691"/>
                <a:gd name="connsiteY641" fmla="*/ 727903 h 1028381"/>
                <a:gd name="connsiteX642" fmla="*/ 1579138 w 3099691"/>
                <a:gd name="connsiteY642" fmla="*/ 711605 h 1028381"/>
                <a:gd name="connsiteX643" fmla="*/ 1592067 w 3099691"/>
                <a:gd name="connsiteY643" fmla="*/ 699991 h 1028381"/>
                <a:gd name="connsiteX644" fmla="*/ 1613491 w 3099691"/>
                <a:gd name="connsiteY644" fmla="*/ 704612 h 1028381"/>
                <a:gd name="connsiteX645" fmla="*/ 1626357 w 3099691"/>
                <a:gd name="connsiteY645" fmla="*/ 706985 h 1028381"/>
                <a:gd name="connsiteX646" fmla="*/ 1639224 w 3099691"/>
                <a:gd name="connsiteY646" fmla="*/ 706985 h 1028381"/>
                <a:gd name="connsiteX647" fmla="*/ 1654276 w 3099691"/>
                <a:gd name="connsiteY647" fmla="*/ 716289 h 1028381"/>
                <a:gd name="connsiteX648" fmla="*/ 1667143 w 3099691"/>
                <a:gd name="connsiteY648" fmla="*/ 713916 h 1028381"/>
                <a:gd name="connsiteX649" fmla="*/ 1680009 w 3099691"/>
                <a:gd name="connsiteY649" fmla="*/ 727903 h 1028381"/>
                <a:gd name="connsiteX650" fmla="*/ 1686255 w 3099691"/>
                <a:gd name="connsiteY650" fmla="*/ 741828 h 1028381"/>
                <a:gd name="connsiteX651" fmla="*/ 1701245 w 3099691"/>
                <a:gd name="connsiteY651" fmla="*/ 748822 h 1028381"/>
                <a:gd name="connsiteX652" fmla="*/ 1714112 w 3099691"/>
                <a:gd name="connsiteY652" fmla="*/ 751132 h 1028381"/>
                <a:gd name="connsiteX653" fmla="*/ 1726978 w 3099691"/>
                <a:gd name="connsiteY653" fmla="*/ 753443 h 1028381"/>
                <a:gd name="connsiteX654" fmla="*/ 1750587 w 3099691"/>
                <a:gd name="connsiteY654" fmla="*/ 744139 h 1028381"/>
                <a:gd name="connsiteX655" fmla="*/ 1767763 w 3099691"/>
                <a:gd name="connsiteY655" fmla="*/ 744139 h 1028381"/>
                <a:gd name="connsiteX656" fmla="*/ 1789187 w 3099691"/>
                <a:gd name="connsiteY656" fmla="*/ 748822 h 1028381"/>
                <a:gd name="connsiteX657" fmla="*/ 1819229 w 3099691"/>
                <a:gd name="connsiteY657" fmla="*/ 758126 h 1028381"/>
                <a:gd name="connsiteX658" fmla="*/ 1832095 w 3099691"/>
                <a:gd name="connsiteY658" fmla="*/ 769740 h 1028381"/>
                <a:gd name="connsiteX659" fmla="*/ 1862138 w 3099691"/>
                <a:gd name="connsiteY659" fmla="*/ 779044 h 1028381"/>
                <a:gd name="connsiteX660" fmla="*/ 1879314 w 3099691"/>
                <a:gd name="connsiteY660" fmla="*/ 783665 h 1028381"/>
                <a:gd name="connsiteX661" fmla="*/ 1892181 w 3099691"/>
                <a:gd name="connsiteY661" fmla="*/ 783665 h 1028381"/>
                <a:gd name="connsiteX662" fmla="*/ 1917914 w 3099691"/>
                <a:gd name="connsiteY662" fmla="*/ 776734 h 1028381"/>
                <a:gd name="connsiteX663" fmla="*/ 1935090 w 3099691"/>
                <a:gd name="connsiteY663" fmla="*/ 772051 h 1028381"/>
                <a:gd name="connsiteX664" fmla="*/ 1950080 w 3099691"/>
                <a:gd name="connsiteY664" fmla="*/ 751132 h 1028381"/>
                <a:gd name="connsiteX665" fmla="*/ 1973689 w 3099691"/>
                <a:gd name="connsiteY665" fmla="*/ 753443 h 1028381"/>
                <a:gd name="connsiteX666" fmla="*/ 1992989 w 3099691"/>
                <a:gd name="connsiteY666" fmla="*/ 762747 h 1028381"/>
                <a:gd name="connsiteX667" fmla="*/ 2007979 w 3099691"/>
                <a:gd name="connsiteY667" fmla="*/ 760436 h 1028381"/>
                <a:gd name="connsiteX668" fmla="*/ 2027278 w 3099691"/>
                <a:gd name="connsiteY668" fmla="*/ 769740 h 1028381"/>
                <a:gd name="connsiteX669" fmla="*/ 2040145 w 3099691"/>
                <a:gd name="connsiteY669" fmla="*/ 769740 h 1028381"/>
                <a:gd name="connsiteX670" fmla="*/ 2053011 w 3099691"/>
                <a:gd name="connsiteY670" fmla="*/ 765057 h 1028381"/>
                <a:gd name="connsiteX671" fmla="*/ 2065940 w 3099691"/>
                <a:gd name="connsiteY671" fmla="*/ 758126 h 1028381"/>
                <a:gd name="connsiteX672" fmla="*/ 2059694 w 3099691"/>
                <a:gd name="connsiteY672" fmla="*/ 732524 h 1028381"/>
                <a:gd name="connsiteX673" fmla="*/ 2059694 w 3099691"/>
                <a:gd name="connsiteY673" fmla="*/ 704612 h 1028381"/>
                <a:gd name="connsiteX674" fmla="*/ 2064004 w 3099691"/>
                <a:gd name="connsiteY674" fmla="*/ 690687 h 1028381"/>
                <a:gd name="connsiteX675" fmla="*/ 2051138 w 3099691"/>
                <a:gd name="connsiteY675" fmla="*/ 683693 h 1028381"/>
                <a:gd name="connsiteX676" fmla="*/ 2038271 w 3099691"/>
                <a:gd name="connsiteY676" fmla="*/ 679072 h 1028381"/>
                <a:gd name="connsiteX677" fmla="*/ 2053261 w 3099691"/>
                <a:gd name="connsiteY677" fmla="*/ 658154 h 1028381"/>
                <a:gd name="connsiteX678" fmla="*/ 2066190 w 3099691"/>
                <a:gd name="connsiteY678" fmla="*/ 655781 h 1028381"/>
                <a:gd name="connsiteX679" fmla="*/ 2083304 w 3099691"/>
                <a:gd name="connsiteY679" fmla="*/ 653471 h 1028381"/>
                <a:gd name="connsiteX680" fmla="*/ 2102603 w 3099691"/>
                <a:gd name="connsiteY680" fmla="*/ 648850 h 1028381"/>
                <a:gd name="connsiteX681" fmla="*/ 2115470 w 3099691"/>
                <a:gd name="connsiteY681" fmla="*/ 655781 h 1028381"/>
                <a:gd name="connsiteX682" fmla="*/ 2128337 w 3099691"/>
                <a:gd name="connsiteY682" fmla="*/ 665085 h 1028381"/>
                <a:gd name="connsiteX683" fmla="*/ 2154132 w 3099691"/>
                <a:gd name="connsiteY683" fmla="*/ 665085 h 1028381"/>
                <a:gd name="connsiteX684" fmla="*/ 2166998 w 3099691"/>
                <a:gd name="connsiteY684" fmla="*/ 674389 h 1028381"/>
                <a:gd name="connsiteX685" fmla="*/ 2181988 w 3099691"/>
                <a:gd name="connsiteY685" fmla="*/ 690687 h 1028381"/>
                <a:gd name="connsiteX686" fmla="*/ 2192731 w 3099691"/>
                <a:gd name="connsiteY686" fmla="*/ 704612 h 1028381"/>
                <a:gd name="connsiteX687" fmla="*/ 2209907 w 3099691"/>
                <a:gd name="connsiteY687" fmla="*/ 713916 h 1028381"/>
                <a:gd name="connsiteX688" fmla="*/ 2235640 w 3099691"/>
                <a:gd name="connsiteY688" fmla="*/ 734834 h 1028381"/>
                <a:gd name="connsiteX689" fmla="*/ 2246321 w 3099691"/>
                <a:gd name="connsiteY689" fmla="*/ 751132 h 1028381"/>
                <a:gd name="connsiteX690" fmla="*/ 2265620 w 3099691"/>
                <a:gd name="connsiteY690" fmla="*/ 767430 h 1028381"/>
                <a:gd name="connsiteX691" fmla="*/ 2289230 w 3099691"/>
                <a:gd name="connsiteY691" fmla="*/ 772051 h 1028381"/>
                <a:gd name="connsiteX692" fmla="*/ 2304282 w 3099691"/>
                <a:gd name="connsiteY692" fmla="*/ 774361 h 1028381"/>
                <a:gd name="connsiteX693" fmla="*/ 2319272 w 3099691"/>
                <a:gd name="connsiteY693" fmla="*/ 783665 h 1028381"/>
                <a:gd name="connsiteX694" fmla="*/ 2340758 w 3099691"/>
                <a:gd name="connsiteY694" fmla="*/ 790659 h 1028381"/>
                <a:gd name="connsiteX695" fmla="*/ 2353624 w 3099691"/>
                <a:gd name="connsiteY695" fmla="*/ 802273 h 1028381"/>
                <a:gd name="connsiteX696" fmla="*/ 2357872 w 3099691"/>
                <a:gd name="connsiteY696" fmla="*/ 816261 h 1028381"/>
                <a:gd name="connsiteX697" fmla="*/ 2372924 w 3099691"/>
                <a:gd name="connsiteY697" fmla="*/ 827875 h 1028381"/>
                <a:gd name="connsiteX698" fmla="*/ 2385790 w 3099691"/>
                <a:gd name="connsiteY698" fmla="*/ 830186 h 1028381"/>
                <a:gd name="connsiteX699" fmla="*/ 2402904 w 3099691"/>
                <a:gd name="connsiteY699" fmla="*/ 827875 h 1028381"/>
                <a:gd name="connsiteX700" fmla="*/ 2422266 w 3099691"/>
                <a:gd name="connsiteY700" fmla="*/ 816261 h 1028381"/>
                <a:gd name="connsiteX701" fmla="*/ 2439380 w 3099691"/>
                <a:gd name="connsiteY701" fmla="*/ 806957 h 1028381"/>
                <a:gd name="connsiteX702" fmla="*/ 2445625 w 3099691"/>
                <a:gd name="connsiteY702" fmla="*/ 820881 h 1028381"/>
                <a:gd name="connsiteX703" fmla="*/ 2454245 w 3099691"/>
                <a:gd name="connsiteY703" fmla="*/ 837179 h 1028381"/>
                <a:gd name="connsiteX704" fmla="*/ 2452059 w 3099691"/>
                <a:gd name="connsiteY704" fmla="*/ 853415 h 1028381"/>
                <a:gd name="connsiteX705" fmla="*/ 2456369 w 3099691"/>
                <a:gd name="connsiteY705" fmla="*/ 867402 h 1028381"/>
                <a:gd name="connsiteX706" fmla="*/ 2460678 w 3099691"/>
                <a:gd name="connsiteY706" fmla="*/ 881327 h 1028381"/>
                <a:gd name="connsiteX707" fmla="*/ 2458492 w 3099691"/>
                <a:gd name="connsiteY707" fmla="*/ 900060 h 1028381"/>
                <a:gd name="connsiteX708" fmla="*/ 2441379 w 3099691"/>
                <a:gd name="connsiteY708" fmla="*/ 907053 h 1028381"/>
                <a:gd name="connsiteX709" fmla="*/ 2428512 w 3099691"/>
                <a:gd name="connsiteY709" fmla="*/ 904743 h 1028381"/>
                <a:gd name="connsiteX710" fmla="*/ 2419893 w 3099691"/>
                <a:gd name="connsiteY710" fmla="*/ 918668 h 1028381"/>
                <a:gd name="connsiteX711" fmla="*/ 2432759 w 3099691"/>
                <a:gd name="connsiteY711" fmla="*/ 930282 h 1028381"/>
                <a:gd name="connsiteX712" fmla="*/ 2443502 w 3099691"/>
                <a:gd name="connsiteY712" fmla="*/ 949015 h 1028381"/>
                <a:gd name="connsiteX713" fmla="*/ 2449748 w 3099691"/>
                <a:gd name="connsiteY713" fmla="*/ 962940 h 1028381"/>
                <a:gd name="connsiteX714" fmla="*/ 2451871 w 3099691"/>
                <a:gd name="connsiteY714" fmla="*/ 976928 h 1028381"/>
                <a:gd name="connsiteX715" fmla="*/ 2439005 w 3099691"/>
                <a:gd name="connsiteY715" fmla="*/ 983921 h 1028381"/>
                <a:gd name="connsiteX716" fmla="*/ 2460491 w 3099691"/>
                <a:gd name="connsiteY716" fmla="*/ 988542 h 1028381"/>
                <a:gd name="connsiteX717" fmla="*/ 2460491 w 3099691"/>
                <a:gd name="connsiteY717" fmla="*/ 965313 h 1028381"/>
                <a:gd name="connsiteX718" fmla="*/ 2475481 w 3099691"/>
                <a:gd name="connsiteY718" fmla="*/ 962940 h 1028381"/>
                <a:gd name="connsiteX719" fmla="*/ 2486223 w 3099691"/>
                <a:gd name="connsiteY719" fmla="*/ 979238 h 1028381"/>
                <a:gd name="connsiteX720" fmla="*/ 2499090 w 3099691"/>
                <a:gd name="connsiteY720" fmla="*/ 976928 h 1028381"/>
                <a:gd name="connsiteX721" fmla="*/ 2511956 w 3099691"/>
                <a:gd name="connsiteY721" fmla="*/ 976928 h 1028381"/>
                <a:gd name="connsiteX722" fmla="*/ 2524823 w 3099691"/>
                <a:gd name="connsiteY722" fmla="*/ 969934 h 1028381"/>
                <a:gd name="connsiteX723" fmla="*/ 2533380 w 3099691"/>
                <a:gd name="connsiteY723" fmla="*/ 951201 h 1028381"/>
                <a:gd name="connsiteX724" fmla="*/ 2535566 w 3099691"/>
                <a:gd name="connsiteY724" fmla="*/ 930282 h 1028381"/>
                <a:gd name="connsiteX725" fmla="*/ 2544123 w 3099691"/>
                <a:gd name="connsiteY725" fmla="*/ 904743 h 1028381"/>
                <a:gd name="connsiteX726" fmla="*/ 2552742 w 3099691"/>
                <a:gd name="connsiteY726" fmla="*/ 888445 h 1028381"/>
                <a:gd name="connsiteX727" fmla="*/ 2554865 w 3099691"/>
                <a:gd name="connsiteY727" fmla="*/ 869712 h 1028381"/>
                <a:gd name="connsiteX728" fmla="*/ 2552742 w 3099691"/>
                <a:gd name="connsiteY728" fmla="*/ 850979 h 1028381"/>
                <a:gd name="connsiteX729" fmla="*/ 2554865 w 3099691"/>
                <a:gd name="connsiteY729" fmla="*/ 834744 h 1028381"/>
                <a:gd name="connsiteX730" fmla="*/ 2552742 w 3099691"/>
                <a:gd name="connsiteY730" fmla="*/ 820757 h 1028381"/>
                <a:gd name="connsiteX731" fmla="*/ 2558988 w 3099691"/>
                <a:gd name="connsiteY731" fmla="*/ 802024 h 1028381"/>
                <a:gd name="connsiteX732" fmla="*/ 2552742 w 3099691"/>
                <a:gd name="connsiteY732" fmla="*/ 785788 h 1028381"/>
                <a:gd name="connsiteX733" fmla="*/ 2548433 w 3099691"/>
                <a:gd name="connsiteY733" fmla="*/ 771801 h 1028381"/>
                <a:gd name="connsiteX734" fmla="*/ 2537689 w 3099691"/>
                <a:gd name="connsiteY734" fmla="*/ 757876 h 1028381"/>
                <a:gd name="connsiteX735" fmla="*/ 2524823 w 3099691"/>
                <a:gd name="connsiteY735" fmla="*/ 741578 h 1028381"/>
                <a:gd name="connsiteX736" fmla="*/ 2520513 w 3099691"/>
                <a:gd name="connsiteY736" fmla="*/ 727653 h 1028381"/>
                <a:gd name="connsiteX737" fmla="*/ 2518390 w 3099691"/>
                <a:gd name="connsiteY737" fmla="*/ 713666 h 1028381"/>
                <a:gd name="connsiteX738" fmla="*/ 2513830 w 3099691"/>
                <a:gd name="connsiteY738" fmla="*/ 697681 h 1028381"/>
                <a:gd name="connsiteX739" fmla="*/ 2500964 w 3099691"/>
                <a:gd name="connsiteY739" fmla="*/ 683693 h 1028381"/>
                <a:gd name="connsiteX740" fmla="*/ 2485974 w 3099691"/>
                <a:gd name="connsiteY740" fmla="*/ 669768 h 1028381"/>
                <a:gd name="connsiteX741" fmla="*/ 2453808 w 3099691"/>
                <a:gd name="connsiteY741" fmla="*/ 644167 h 1028381"/>
                <a:gd name="connsiteX742" fmla="*/ 2440941 w 3099691"/>
                <a:gd name="connsiteY742" fmla="*/ 634862 h 1028381"/>
                <a:gd name="connsiteX743" fmla="*/ 2428075 w 3099691"/>
                <a:gd name="connsiteY743" fmla="*/ 630242 h 1028381"/>
                <a:gd name="connsiteX744" fmla="*/ 2408713 w 3099691"/>
                <a:gd name="connsiteY744" fmla="*/ 630242 h 1028381"/>
                <a:gd name="connsiteX745" fmla="*/ 2421642 w 3099691"/>
                <a:gd name="connsiteY745" fmla="*/ 646539 h 1028381"/>
                <a:gd name="connsiteX746" fmla="*/ 2408713 w 3099691"/>
                <a:gd name="connsiteY746" fmla="*/ 639546 h 1028381"/>
                <a:gd name="connsiteX747" fmla="*/ 2391599 w 3099691"/>
                <a:gd name="connsiteY747" fmla="*/ 651160 h 1028381"/>
                <a:gd name="connsiteX748" fmla="*/ 2372299 w 3099691"/>
                <a:gd name="connsiteY748" fmla="*/ 644167 h 1028381"/>
                <a:gd name="connsiteX749" fmla="*/ 2367990 w 3099691"/>
                <a:gd name="connsiteY749" fmla="*/ 630242 h 1028381"/>
                <a:gd name="connsiteX750" fmla="*/ 2335824 w 3099691"/>
                <a:gd name="connsiteY750" fmla="*/ 623248 h 1028381"/>
                <a:gd name="connsiteX751" fmla="*/ 2320771 w 3099691"/>
                <a:gd name="connsiteY751" fmla="*/ 616254 h 1028381"/>
                <a:gd name="connsiteX752" fmla="*/ 2327017 w 3099691"/>
                <a:gd name="connsiteY752" fmla="*/ 600019 h 1028381"/>
                <a:gd name="connsiteX753" fmla="*/ 2342069 w 3099691"/>
                <a:gd name="connsiteY753" fmla="*/ 583721 h 1028381"/>
                <a:gd name="connsiteX754" fmla="*/ 2346379 w 3099691"/>
                <a:gd name="connsiteY754" fmla="*/ 569796 h 1028381"/>
                <a:gd name="connsiteX755" fmla="*/ 2346379 w 3099691"/>
                <a:gd name="connsiteY755" fmla="*/ 555809 h 1028381"/>
                <a:gd name="connsiteX756" fmla="*/ 2357684 w 3099691"/>
                <a:gd name="connsiteY756" fmla="*/ 541572 h 1028381"/>
                <a:gd name="connsiteX757" fmla="*/ 2361993 w 3099691"/>
                <a:gd name="connsiteY757" fmla="*/ 527647 h 1028381"/>
                <a:gd name="connsiteX758" fmla="*/ 2353437 w 3099691"/>
                <a:gd name="connsiteY758" fmla="*/ 513660 h 1028381"/>
                <a:gd name="connsiteX759" fmla="*/ 2364118 w 3099691"/>
                <a:gd name="connsiteY759" fmla="*/ 492741 h 1028381"/>
                <a:gd name="connsiteX760" fmla="*/ 2379169 w 3099691"/>
                <a:gd name="connsiteY760" fmla="*/ 478816 h 1028381"/>
                <a:gd name="connsiteX761" fmla="*/ 2392036 w 3099691"/>
                <a:gd name="connsiteY761" fmla="*/ 481127 h 1028381"/>
                <a:gd name="connsiteX762" fmla="*/ 2434945 w 3099691"/>
                <a:gd name="connsiteY762" fmla="*/ 481127 h 1028381"/>
                <a:gd name="connsiteX763" fmla="*/ 2447812 w 3099691"/>
                <a:gd name="connsiteY763" fmla="*/ 485748 h 1028381"/>
                <a:gd name="connsiteX764" fmla="*/ 2471358 w 3099691"/>
                <a:gd name="connsiteY764" fmla="*/ 485748 h 1028381"/>
                <a:gd name="connsiteX765" fmla="*/ 2492844 w 3099691"/>
                <a:gd name="connsiteY765" fmla="*/ 488120 h 1028381"/>
                <a:gd name="connsiteX766" fmla="*/ 2494968 w 3099691"/>
                <a:gd name="connsiteY766" fmla="*/ 474133 h 1028381"/>
                <a:gd name="connsiteX767" fmla="*/ 2522887 w 3099691"/>
                <a:gd name="connsiteY767" fmla="*/ 474133 h 1028381"/>
                <a:gd name="connsiteX768" fmla="*/ 2537877 w 3099691"/>
                <a:gd name="connsiteY768" fmla="*/ 478816 h 1028381"/>
                <a:gd name="connsiteX769" fmla="*/ 2552930 w 3099691"/>
                <a:gd name="connsiteY769" fmla="*/ 481127 h 1028381"/>
                <a:gd name="connsiteX770" fmla="*/ 2567920 w 3099691"/>
                <a:gd name="connsiteY770" fmla="*/ 483437 h 1028381"/>
                <a:gd name="connsiteX771" fmla="*/ 2548619 w 3099691"/>
                <a:gd name="connsiteY771" fmla="*/ 488120 h 1028381"/>
                <a:gd name="connsiteX772" fmla="*/ 2561486 w 3099691"/>
                <a:gd name="connsiteY772" fmla="*/ 497362 h 1028381"/>
                <a:gd name="connsiteX773" fmla="*/ 2574352 w 3099691"/>
                <a:gd name="connsiteY773" fmla="*/ 490431 h 1028381"/>
                <a:gd name="connsiteX774" fmla="*/ 2587219 w 3099691"/>
                <a:gd name="connsiteY774" fmla="*/ 495052 h 1028381"/>
                <a:gd name="connsiteX775" fmla="*/ 2600086 w 3099691"/>
                <a:gd name="connsiteY775" fmla="*/ 490431 h 1028381"/>
                <a:gd name="connsiteX776" fmla="*/ 2612952 w 3099691"/>
                <a:gd name="connsiteY776" fmla="*/ 490431 h 1028381"/>
                <a:gd name="connsiteX777" fmla="*/ 2628005 w 3099691"/>
                <a:gd name="connsiteY777" fmla="*/ 485748 h 1028381"/>
                <a:gd name="connsiteX778" fmla="*/ 2610829 w 3099691"/>
                <a:gd name="connsiteY778" fmla="*/ 474133 h 1028381"/>
                <a:gd name="connsiteX779" fmla="*/ 2597962 w 3099691"/>
                <a:gd name="connsiteY779" fmla="*/ 471823 h 1028381"/>
                <a:gd name="connsiteX780" fmla="*/ 2591716 w 3099691"/>
                <a:gd name="connsiteY780" fmla="*/ 453090 h 1028381"/>
                <a:gd name="connsiteX781" fmla="*/ 2597962 w 3099691"/>
                <a:gd name="connsiteY781" fmla="*/ 432171 h 1028381"/>
                <a:gd name="connsiteX782" fmla="*/ 2595776 w 3099691"/>
                <a:gd name="connsiteY782" fmla="*/ 415873 h 1028381"/>
                <a:gd name="connsiteX783" fmla="*/ 2617262 w 3099691"/>
                <a:gd name="connsiteY783" fmla="*/ 411252 h 1028381"/>
                <a:gd name="connsiteX784" fmla="*/ 2634438 w 3099691"/>
                <a:gd name="connsiteY784" fmla="*/ 406569 h 1028381"/>
                <a:gd name="connsiteX785" fmla="*/ 2647304 w 3099691"/>
                <a:gd name="connsiteY785" fmla="*/ 418246 h 1028381"/>
                <a:gd name="connsiteX786" fmla="*/ 2660171 w 3099691"/>
                <a:gd name="connsiteY786" fmla="*/ 418246 h 1028381"/>
                <a:gd name="connsiteX787" fmla="*/ 2666417 w 3099691"/>
                <a:gd name="connsiteY787" fmla="*/ 432171 h 1028381"/>
                <a:gd name="connsiteX788" fmla="*/ 2681406 w 3099691"/>
                <a:gd name="connsiteY788" fmla="*/ 432171 h 1028381"/>
                <a:gd name="connsiteX789" fmla="*/ 2685716 w 3099691"/>
                <a:gd name="connsiteY789" fmla="*/ 446096 h 1028381"/>
                <a:gd name="connsiteX790" fmla="*/ 2700707 w 3099691"/>
                <a:gd name="connsiteY790" fmla="*/ 425177 h 1028381"/>
                <a:gd name="connsiteX791" fmla="*/ 2722192 w 3099691"/>
                <a:gd name="connsiteY791" fmla="*/ 420557 h 1028381"/>
                <a:gd name="connsiteX792" fmla="*/ 2709326 w 3099691"/>
                <a:gd name="connsiteY792" fmla="*/ 406569 h 1028381"/>
                <a:gd name="connsiteX793" fmla="*/ 2694273 w 3099691"/>
                <a:gd name="connsiteY793" fmla="*/ 394955 h 1028381"/>
                <a:gd name="connsiteX794" fmla="*/ 2711449 w 3099691"/>
                <a:gd name="connsiteY794" fmla="*/ 387961 h 1028381"/>
                <a:gd name="connsiteX795" fmla="*/ 2743616 w 3099691"/>
                <a:gd name="connsiteY795" fmla="*/ 390334 h 1028381"/>
                <a:gd name="connsiteX796" fmla="*/ 2722192 w 3099691"/>
                <a:gd name="connsiteY796" fmla="*/ 394955 h 1028381"/>
                <a:gd name="connsiteX797" fmla="*/ 2730749 w 3099691"/>
                <a:gd name="connsiteY797" fmla="*/ 411252 h 1028381"/>
                <a:gd name="connsiteX798" fmla="*/ 2747925 w 3099691"/>
                <a:gd name="connsiteY798" fmla="*/ 425177 h 1028381"/>
                <a:gd name="connsiteX799" fmla="*/ 2752172 w 3099691"/>
                <a:gd name="connsiteY799" fmla="*/ 439165 h 1028381"/>
                <a:gd name="connsiteX800" fmla="*/ 2739306 w 3099691"/>
                <a:gd name="connsiteY800" fmla="*/ 446096 h 1028381"/>
                <a:gd name="connsiteX801" fmla="*/ 2737182 w 3099691"/>
                <a:gd name="connsiteY801" fmla="*/ 460083 h 1028381"/>
                <a:gd name="connsiteX802" fmla="*/ 2735059 w 3099691"/>
                <a:gd name="connsiteY802" fmla="*/ 474008 h 1028381"/>
                <a:gd name="connsiteX803" fmla="*/ 2726189 w 3099691"/>
                <a:gd name="connsiteY803" fmla="*/ 488120 h 1028381"/>
                <a:gd name="connsiteX804" fmla="*/ 2732435 w 3099691"/>
                <a:gd name="connsiteY804" fmla="*/ 502045 h 1028381"/>
                <a:gd name="connsiteX805" fmla="*/ 2719568 w 3099691"/>
                <a:gd name="connsiteY805" fmla="*/ 518343 h 1028381"/>
                <a:gd name="connsiteX806" fmla="*/ 2704579 w 3099691"/>
                <a:gd name="connsiteY806" fmla="*/ 529957 h 1028381"/>
                <a:gd name="connsiteX807" fmla="*/ 2717445 w 3099691"/>
                <a:gd name="connsiteY807" fmla="*/ 543882 h 1028381"/>
                <a:gd name="connsiteX808" fmla="*/ 2713698 w 3099691"/>
                <a:gd name="connsiteY808" fmla="*/ 560305 h 1028381"/>
                <a:gd name="connsiteX809" fmla="*/ 2722317 w 3099691"/>
                <a:gd name="connsiteY809" fmla="*/ 579038 h 1028381"/>
                <a:gd name="connsiteX810" fmla="*/ 2741616 w 3099691"/>
                <a:gd name="connsiteY810" fmla="*/ 599957 h 1028381"/>
                <a:gd name="connsiteX811" fmla="*/ 2754483 w 3099691"/>
                <a:gd name="connsiteY811" fmla="*/ 611571 h 1028381"/>
                <a:gd name="connsiteX812" fmla="*/ 2775906 w 3099691"/>
                <a:gd name="connsiteY812" fmla="*/ 637173 h 1028381"/>
                <a:gd name="connsiteX813" fmla="*/ 2810258 w 3099691"/>
                <a:gd name="connsiteY813" fmla="*/ 672016 h 1028381"/>
                <a:gd name="connsiteX814" fmla="*/ 2827434 w 3099691"/>
                <a:gd name="connsiteY814" fmla="*/ 679010 h 1028381"/>
                <a:gd name="connsiteX815" fmla="*/ 2838115 w 3099691"/>
                <a:gd name="connsiteY815" fmla="*/ 692935 h 1028381"/>
                <a:gd name="connsiteX816" fmla="*/ 2863848 w 3099691"/>
                <a:gd name="connsiteY816" fmla="*/ 720847 h 1028381"/>
                <a:gd name="connsiteX817" fmla="*/ 2878900 w 3099691"/>
                <a:gd name="connsiteY817" fmla="*/ 725530 h 1028381"/>
                <a:gd name="connsiteX818" fmla="*/ 2878900 w 3099691"/>
                <a:gd name="connsiteY818" fmla="*/ 711543 h 1028381"/>
                <a:gd name="connsiteX819" fmla="*/ 2885146 w 3099691"/>
                <a:gd name="connsiteY819" fmla="*/ 695245 h 1028381"/>
                <a:gd name="connsiteX820" fmla="*/ 2870094 w 3099691"/>
                <a:gd name="connsiteY820" fmla="*/ 676512 h 1028381"/>
                <a:gd name="connsiteX821" fmla="*/ 2878713 w 3099691"/>
                <a:gd name="connsiteY821" fmla="*/ 660215 h 1028381"/>
                <a:gd name="connsiteX822" fmla="*/ 2891579 w 3099691"/>
                <a:gd name="connsiteY822" fmla="*/ 664835 h 1028381"/>
                <a:gd name="connsiteX823" fmla="*/ 2882960 w 3099691"/>
                <a:gd name="connsiteY823" fmla="*/ 650910 h 1028381"/>
                <a:gd name="connsiteX824" fmla="*/ 2869844 w 3099691"/>
                <a:gd name="connsiteY824" fmla="*/ 641481 h 1028381"/>
                <a:gd name="connsiteX825" fmla="*/ 2869844 w 3099691"/>
                <a:gd name="connsiteY825" fmla="*/ 627557 h 1028381"/>
                <a:gd name="connsiteX826" fmla="*/ 2882711 w 3099691"/>
                <a:gd name="connsiteY826" fmla="*/ 622873 h 1028381"/>
                <a:gd name="connsiteX827" fmla="*/ 2887020 w 3099691"/>
                <a:gd name="connsiteY827" fmla="*/ 606638 h 1028381"/>
                <a:gd name="connsiteX828" fmla="*/ 2869844 w 3099691"/>
                <a:gd name="connsiteY828" fmla="*/ 597334 h 1028381"/>
                <a:gd name="connsiteX829" fmla="*/ 2859164 w 3099691"/>
                <a:gd name="connsiteY829" fmla="*/ 576353 h 1028381"/>
                <a:gd name="connsiteX830" fmla="*/ 2874153 w 3099691"/>
                <a:gd name="connsiteY830" fmla="*/ 576353 h 1028381"/>
                <a:gd name="connsiteX831" fmla="*/ 2869844 w 3099691"/>
                <a:gd name="connsiteY831" fmla="*/ 560305 h 1028381"/>
                <a:gd name="connsiteX832" fmla="*/ 2854854 w 3099691"/>
                <a:gd name="connsiteY832" fmla="*/ 557995 h 1028381"/>
                <a:gd name="connsiteX833" fmla="*/ 2837678 w 3099691"/>
                <a:gd name="connsiteY833" fmla="*/ 541697 h 1028381"/>
                <a:gd name="connsiteX834" fmla="*/ 2835554 w 3099691"/>
                <a:gd name="connsiteY834" fmla="*/ 527772 h 1028381"/>
                <a:gd name="connsiteX835" fmla="*/ 2820502 w 3099691"/>
                <a:gd name="connsiteY835" fmla="*/ 520778 h 1028381"/>
                <a:gd name="connsiteX836" fmla="*/ 2807636 w 3099691"/>
                <a:gd name="connsiteY836" fmla="*/ 525399 h 1028381"/>
                <a:gd name="connsiteX837" fmla="*/ 2794894 w 3099691"/>
                <a:gd name="connsiteY837" fmla="*/ 515970 h 1028381"/>
                <a:gd name="connsiteX838" fmla="*/ 2794894 w 3099691"/>
                <a:gd name="connsiteY838" fmla="*/ 502045 h 1028381"/>
                <a:gd name="connsiteX839" fmla="*/ 2790646 w 3099691"/>
                <a:gd name="connsiteY839" fmla="*/ 483312 h 1028381"/>
                <a:gd name="connsiteX840" fmla="*/ 2779904 w 3099691"/>
                <a:gd name="connsiteY840" fmla="*/ 467014 h 1028381"/>
                <a:gd name="connsiteX841" fmla="*/ 2794894 w 3099691"/>
                <a:gd name="connsiteY841" fmla="*/ 460395 h 1028381"/>
                <a:gd name="connsiteX842" fmla="*/ 2807761 w 3099691"/>
                <a:gd name="connsiteY842" fmla="*/ 472010 h 1028381"/>
                <a:gd name="connsiteX843" fmla="*/ 2807761 w 3099691"/>
                <a:gd name="connsiteY843" fmla="*/ 455525 h 1028381"/>
                <a:gd name="connsiteX844" fmla="*/ 2822813 w 3099691"/>
                <a:gd name="connsiteY844" fmla="*/ 455525 h 1028381"/>
                <a:gd name="connsiteX845" fmla="*/ 2835679 w 3099691"/>
                <a:gd name="connsiteY845" fmla="*/ 471823 h 1028381"/>
                <a:gd name="connsiteX846" fmla="*/ 2839989 w 3099691"/>
                <a:gd name="connsiteY846" fmla="*/ 453090 h 1028381"/>
                <a:gd name="connsiteX847" fmla="*/ 2854979 w 3099691"/>
                <a:gd name="connsiteY847" fmla="*/ 450779 h 1028381"/>
                <a:gd name="connsiteX848" fmla="*/ 2867846 w 3099691"/>
                <a:gd name="connsiteY848" fmla="*/ 448469 h 1028381"/>
                <a:gd name="connsiteX849" fmla="*/ 2895764 w 3099691"/>
                <a:gd name="connsiteY849" fmla="*/ 457710 h 1028381"/>
                <a:gd name="connsiteX850" fmla="*/ 2915064 w 3099691"/>
                <a:gd name="connsiteY850" fmla="*/ 467014 h 1028381"/>
                <a:gd name="connsiteX851" fmla="*/ 2904321 w 3099691"/>
                <a:gd name="connsiteY851" fmla="*/ 443786 h 1028381"/>
                <a:gd name="connsiteX852" fmla="*/ 2917187 w 3099691"/>
                <a:gd name="connsiteY852" fmla="*/ 441475 h 1028381"/>
                <a:gd name="connsiteX853" fmla="*/ 2921497 w 3099691"/>
                <a:gd name="connsiteY853" fmla="*/ 427488 h 1028381"/>
                <a:gd name="connsiteX854" fmla="*/ 2925744 w 3099691"/>
                <a:gd name="connsiteY854" fmla="*/ 411252 h 1028381"/>
                <a:gd name="connsiteX855" fmla="*/ 2945044 w 3099691"/>
                <a:gd name="connsiteY855" fmla="*/ 413563 h 1028381"/>
                <a:gd name="connsiteX856" fmla="*/ 2957910 w 3099691"/>
                <a:gd name="connsiteY856" fmla="*/ 399638 h 1028381"/>
                <a:gd name="connsiteX857" fmla="*/ 2957910 w 3099691"/>
                <a:gd name="connsiteY857" fmla="*/ 383465 h 1028381"/>
                <a:gd name="connsiteX858" fmla="*/ 2970840 w 3099691"/>
                <a:gd name="connsiteY858" fmla="*/ 390459 h 1028381"/>
                <a:gd name="connsiteX859" fmla="*/ 2992263 w 3099691"/>
                <a:gd name="connsiteY859" fmla="*/ 392769 h 1028381"/>
                <a:gd name="connsiteX860" fmla="*/ 3013686 w 3099691"/>
                <a:gd name="connsiteY860" fmla="*/ 395080 h 1028381"/>
                <a:gd name="connsiteX861" fmla="*/ 2998696 w 3099691"/>
                <a:gd name="connsiteY861" fmla="*/ 383465 h 1028381"/>
                <a:gd name="connsiteX862" fmla="*/ 2979396 w 3099691"/>
                <a:gd name="connsiteY862" fmla="*/ 367167 h 1028381"/>
                <a:gd name="connsiteX863" fmla="*/ 2960096 w 3099691"/>
                <a:gd name="connsiteY863" fmla="*/ 364857 h 1028381"/>
                <a:gd name="connsiteX864" fmla="*/ 2936487 w 3099691"/>
                <a:gd name="connsiteY864" fmla="*/ 339318 h 1028381"/>
                <a:gd name="connsiteX865" fmla="*/ 2921497 w 3099691"/>
                <a:gd name="connsiteY865" fmla="*/ 343938 h 1028381"/>
                <a:gd name="connsiteX866" fmla="*/ 2906445 w 3099691"/>
                <a:gd name="connsiteY866" fmla="*/ 334634 h 1028381"/>
                <a:gd name="connsiteX867" fmla="*/ 2891454 w 3099691"/>
                <a:gd name="connsiteY867" fmla="*/ 336945 h 1028381"/>
                <a:gd name="connsiteX868" fmla="*/ 2878588 w 3099691"/>
                <a:gd name="connsiteY868" fmla="*/ 332324 h 1028381"/>
                <a:gd name="connsiteX869" fmla="*/ 2895764 w 3099691"/>
                <a:gd name="connsiteY869" fmla="*/ 327641 h 1028381"/>
                <a:gd name="connsiteX870" fmla="*/ 2908630 w 3099691"/>
                <a:gd name="connsiteY870" fmla="*/ 330014 h 1028381"/>
                <a:gd name="connsiteX871" fmla="*/ 2921497 w 3099691"/>
                <a:gd name="connsiteY871" fmla="*/ 330014 h 1028381"/>
                <a:gd name="connsiteX872" fmla="*/ 2940797 w 3099691"/>
                <a:gd name="connsiteY872" fmla="*/ 323020 h 1028381"/>
                <a:gd name="connsiteX873" fmla="*/ 2934551 w 3099691"/>
                <a:gd name="connsiteY873" fmla="*/ 309033 h 1028381"/>
                <a:gd name="connsiteX874" fmla="*/ 2910941 w 3099691"/>
                <a:gd name="connsiteY874" fmla="*/ 295108 h 1028381"/>
                <a:gd name="connsiteX875" fmla="*/ 2923808 w 3099691"/>
                <a:gd name="connsiteY875" fmla="*/ 290487 h 1028381"/>
                <a:gd name="connsiteX876" fmla="*/ 2943108 w 3099691"/>
                <a:gd name="connsiteY876" fmla="*/ 302101 h 1028381"/>
                <a:gd name="connsiteX877" fmla="*/ 2958098 w 3099691"/>
                <a:gd name="connsiteY877" fmla="*/ 311405 h 1028381"/>
                <a:gd name="connsiteX878" fmla="*/ 2971026 w 3099691"/>
                <a:gd name="connsiteY878" fmla="*/ 306722 h 1028381"/>
                <a:gd name="connsiteX879" fmla="*/ 2986017 w 3099691"/>
                <a:gd name="connsiteY879" fmla="*/ 306722 h 1028381"/>
                <a:gd name="connsiteX880" fmla="*/ 3013874 w 3099691"/>
                <a:gd name="connsiteY880" fmla="*/ 316026 h 1028381"/>
                <a:gd name="connsiteX881" fmla="*/ 3028926 w 3099691"/>
                <a:gd name="connsiteY881" fmla="*/ 323020 h 1028381"/>
                <a:gd name="connsiteX882" fmla="*/ 3041792 w 3099691"/>
                <a:gd name="connsiteY882" fmla="*/ 327641 h 1028381"/>
                <a:gd name="connsiteX883" fmla="*/ 3058969 w 3099691"/>
                <a:gd name="connsiteY883" fmla="*/ 332324 h 1028381"/>
                <a:gd name="connsiteX884" fmla="*/ 3071835 w 3099691"/>
                <a:gd name="connsiteY884" fmla="*/ 336945 h 1028381"/>
                <a:gd name="connsiteX885" fmla="*/ 3088948 w 3099691"/>
                <a:gd name="connsiteY885" fmla="*/ 343938 h 1028381"/>
                <a:gd name="connsiteX886" fmla="*/ 3086825 w 3099691"/>
                <a:gd name="connsiteY886" fmla="*/ 327641 h 1028381"/>
                <a:gd name="connsiteX887" fmla="*/ 3073959 w 3099691"/>
                <a:gd name="connsiteY887" fmla="*/ 313716 h 1028381"/>
                <a:gd name="connsiteX888" fmla="*/ 3061092 w 3099691"/>
                <a:gd name="connsiteY888" fmla="*/ 302101 h 1028381"/>
                <a:gd name="connsiteX889" fmla="*/ 3080391 w 3099691"/>
                <a:gd name="connsiteY889" fmla="*/ 306722 h 1028381"/>
                <a:gd name="connsiteX890" fmla="*/ 3099692 w 3099691"/>
                <a:gd name="connsiteY890" fmla="*/ 299791 h 1028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Lst>
              <a:rect l="l" t="t" r="r" b="b"/>
              <a:pathLst>
                <a:path w="3099691" h="1028381">
                  <a:moveTo>
                    <a:pt x="2719944" y="169534"/>
                  </a:moveTo>
                  <a:lnTo>
                    <a:pt x="2737120" y="164913"/>
                  </a:lnTo>
                  <a:lnTo>
                    <a:pt x="2756419" y="164913"/>
                  </a:lnTo>
                  <a:lnTo>
                    <a:pt x="2743553" y="150926"/>
                  </a:lnTo>
                  <a:lnTo>
                    <a:pt x="2728563" y="146305"/>
                  </a:lnTo>
                  <a:lnTo>
                    <a:pt x="2713698" y="146305"/>
                  </a:lnTo>
                  <a:lnTo>
                    <a:pt x="2703018" y="165038"/>
                  </a:lnTo>
                  <a:lnTo>
                    <a:pt x="2718007" y="169659"/>
                  </a:lnTo>
                  <a:close/>
                  <a:moveTo>
                    <a:pt x="2582535" y="199757"/>
                  </a:moveTo>
                  <a:lnTo>
                    <a:pt x="2550369" y="188142"/>
                  </a:lnTo>
                  <a:lnTo>
                    <a:pt x="2563235" y="197446"/>
                  </a:lnTo>
                  <a:lnTo>
                    <a:pt x="2576101" y="199757"/>
                  </a:lnTo>
                  <a:close/>
                  <a:moveTo>
                    <a:pt x="2657485" y="855413"/>
                  </a:moveTo>
                  <a:lnTo>
                    <a:pt x="2646805" y="841425"/>
                  </a:lnTo>
                  <a:lnTo>
                    <a:pt x="2627505" y="827500"/>
                  </a:lnTo>
                  <a:lnTo>
                    <a:pt x="2618885" y="801899"/>
                  </a:lnTo>
                  <a:lnTo>
                    <a:pt x="2608143" y="783166"/>
                  </a:lnTo>
                  <a:lnTo>
                    <a:pt x="2642495" y="790159"/>
                  </a:lnTo>
                  <a:lnTo>
                    <a:pt x="2657485" y="797590"/>
                  </a:lnTo>
                  <a:lnTo>
                    <a:pt x="2631752" y="776671"/>
                  </a:lnTo>
                  <a:lnTo>
                    <a:pt x="2621072" y="762684"/>
                  </a:lnTo>
                  <a:lnTo>
                    <a:pt x="2608143" y="751070"/>
                  </a:lnTo>
                  <a:lnTo>
                    <a:pt x="2573853" y="713604"/>
                  </a:lnTo>
                  <a:lnTo>
                    <a:pt x="2560987" y="701989"/>
                  </a:lnTo>
                  <a:lnTo>
                    <a:pt x="2545934" y="688064"/>
                  </a:lnTo>
                  <a:lnTo>
                    <a:pt x="2535254" y="664773"/>
                  </a:lnTo>
                  <a:lnTo>
                    <a:pt x="2522387" y="655469"/>
                  </a:lnTo>
                  <a:lnTo>
                    <a:pt x="2507334" y="643854"/>
                  </a:lnTo>
                  <a:lnTo>
                    <a:pt x="2496654" y="629929"/>
                  </a:lnTo>
                  <a:lnTo>
                    <a:pt x="2507334" y="650848"/>
                  </a:lnTo>
                  <a:lnTo>
                    <a:pt x="2501089" y="667146"/>
                  </a:lnTo>
                  <a:lnTo>
                    <a:pt x="2511832" y="683381"/>
                  </a:lnTo>
                  <a:lnTo>
                    <a:pt x="2524698" y="699679"/>
                  </a:lnTo>
                  <a:lnTo>
                    <a:pt x="2546122" y="715976"/>
                  </a:lnTo>
                  <a:lnTo>
                    <a:pt x="2554741" y="729901"/>
                  </a:lnTo>
                  <a:lnTo>
                    <a:pt x="2563298" y="746199"/>
                  </a:lnTo>
                  <a:lnTo>
                    <a:pt x="2578350" y="767118"/>
                  </a:lnTo>
                  <a:lnTo>
                    <a:pt x="2589031" y="788036"/>
                  </a:lnTo>
                  <a:lnTo>
                    <a:pt x="2597650" y="804272"/>
                  </a:lnTo>
                  <a:lnTo>
                    <a:pt x="2612639" y="815948"/>
                  </a:lnTo>
                  <a:lnTo>
                    <a:pt x="2616949" y="832184"/>
                  </a:lnTo>
                  <a:lnTo>
                    <a:pt x="2631940" y="846171"/>
                  </a:lnTo>
                  <a:lnTo>
                    <a:pt x="2636249" y="867090"/>
                  </a:lnTo>
                  <a:lnTo>
                    <a:pt x="2651239" y="883325"/>
                  </a:lnTo>
                  <a:lnTo>
                    <a:pt x="2646992" y="869400"/>
                  </a:lnTo>
                  <a:lnTo>
                    <a:pt x="2664106" y="862406"/>
                  </a:lnTo>
                  <a:lnTo>
                    <a:pt x="2676972" y="878704"/>
                  </a:lnTo>
                  <a:lnTo>
                    <a:pt x="2666292" y="853102"/>
                  </a:lnTo>
                  <a:close/>
                  <a:moveTo>
                    <a:pt x="2059195" y="69562"/>
                  </a:moveTo>
                  <a:lnTo>
                    <a:pt x="2046329" y="62631"/>
                  </a:lnTo>
                  <a:lnTo>
                    <a:pt x="2022782" y="62631"/>
                  </a:lnTo>
                  <a:lnTo>
                    <a:pt x="2009915" y="50954"/>
                  </a:lnTo>
                  <a:lnTo>
                    <a:pt x="1994862" y="53327"/>
                  </a:lnTo>
                  <a:lnTo>
                    <a:pt x="1977686" y="53327"/>
                  </a:lnTo>
                  <a:lnTo>
                    <a:pt x="1990553" y="62631"/>
                  </a:lnTo>
                  <a:lnTo>
                    <a:pt x="2009915" y="67252"/>
                  </a:lnTo>
                  <a:lnTo>
                    <a:pt x="2029215" y="71935"/>
                  </a:lnTo>
                  <a:lnTo>
                    <a:pt x="2046329" y="71935"/>
                  </a:lnTo>
                  <a:close/>
                  <a:moveTo>
                    <a:pt x="1930530" y="104468"/>
                  </a:moveTo>
                  <a:lnTo>
                    <a:pt x="1956263" y="99785"/>
                  </a:lnTo>
                  <a:lnTo>
                    <a:pt x="1994862" y="106778"/>
                  </a:lnTo>
                  <a:lnTo>
                    <a:pt x="1975563" y="90481"/>
                  </a:lnTo>
                  <a:lnTo>
                    <a:pt x="1954140" y="90481"/>
                  </a:lnTo>
                  <a:lnTo>
                    <a:pt x="1941273" y="92853"/>
                  </a:lnTo>
                  <a:close/>
                  <a:moveTo>
                    <a:pt x="1932654" y="57948"/>
                  </a:moveTo>
                  <a:lnTo>
                    <a:pt x="1951953" y="60258"/>
                  </a:lnTo>
                  <a:lnTo>
                    <a:pt x="1939212" y="48643"/>
                  </a:lnTo>
                  <a:lnTo>
                    <a:pt x="1917789" y="44023"/>
                  </a:lnTo>
                  <a:lnTo>
                    <a:pt x="1930655" y="57948"/>
                  </a:lnTo>
                  <a:close/>
                  <a:moveTo>
                    <a:pt x="1911231" y="78866"/>
                  </a:moveTo>
                  <a:lnTo>
                    <a:pt x="1928407" y="90481"/>
                  </a:lnTo>
                  <a:lnTo>
                    <a:pt x="1917664" y="76556"/>
                  </a:lnTo>
                  <a:close/>
                  <a:moveTo>
                    <a:pt x="1874755" y="74245"/>
                  </a:moveTo>
                  <a:lnTo>
                    <a:pt x="1921911" y="62631"/>
                  </a:lnTo>
                  <a:lnTo>
                    <a:pt x="1898364" y="50954"/>
                  </a:lnTo>
                  <a:lnTo>
                    <a:pt x="1870508" y="34719"/>
                  </a:lnTo>
                  <a:lnTo>
                    <a:pt x="1851208" y="39339"/>
                  </a:lnTo>
                  <a:lnTo>
                    <a:pt x="1836218" y="34719"/>
                  </a:lnTo>
                  <a:lnTo>
                    <a:pt x="1814732" y="34719"/>
                  </a:lnTo>
                  <a:lnTo>
                    <a:pt x="1816918" y="48643"/>
                  </a:lnTo>
                  <a:lnTo>
                    <a:pt x="1829785" y="55637"/>
                  </a:lnTo>
                  <a:lnTo>
                    <a:pt x="1844775" y="62631"/>
                  </a:lnTo>
                  <a:lnTo>
                    <a:pt x="1857641" y="69562"/>
                  </a:lnTo>
                  <a:lnTo>
                    <a:pt x="1870508" y="71935"/>
                  </a:lnTo>
                  <a:close/>
                  <a:moveTo>
                    <a:pt x="1803989" y="48643"/>
                  </a:moveTo>
                  <a:lnTo>
                    <a:pt x="1784627" y="41650"/>
                  </a:lnTo>
                  <a:close/>
                  <a:moveTo>
                    <a:pt x="1409252" y="78866"/>
                  </a:moveTo>
                  <a:lnTo>
                    <a:pt x="1426428" y="83549"/>
                  </a:lnTo>
                  <a:lnTo>
                    <a:pt x="1439544" y="78866"/>
                  </a:lnTo>
                  <a:lnTo>
                    <a:pt x="1424554" y="71935"/>
                  </a:lnTo>
                  <a:close/>
                  <a:moveTo>
                    <a:pt x="862302" y="123201"/>
                  </a:moveTo>
                  <a:lnTo>
                    <a:pt x="843002" y="127822"/>
                  </a:lnTo>
                  <a:lnTo>
                    <a:pt x="857993" y="132505"/>
                  </a:lnTo>
                  <a:close/>
                  <a:moveTo>
                    <a:pt x="716399" y="109214"/>
                  </a:moveTo>
                  <a:lnTo>
                    <a:pt x="703532" y="97599"/>
                  </a:lnTo>
                  <a:close/>
                  <a:moveTo>
                    <a:pt x="540516" y="181211"/>
                  </a:moveTo>
                  <a:lnTo>
                    <a:pt x="562002" y="197446"/>
                  </a:lnTo>
                  <a:lnTo>
                    <a:pt x="576992" y="197446"/>
                  </a:lnTo>
                  <a:lnTo>
                    <a:pt x="562002" y="183521"/>
                  </a:lnTo>
                  <a:lnTo>
                    <a:pt x="549073" y="181211"/>
                  </a:lnTo>
                  <a:close/>
                  <a:moveTo>
                    <a:pt x="416099" y="113772"/>
                  </a:moveTo>
                  <a:lnTo>
                    <a:pt x="401108" y="116082"/>
                  </a:lnTo>
                  <a:lnTo>
                    <a:pt x="416099" y="118393"/>
                  </a:lnTo>
                  <a:lnTo>
                    <a:pt x="403232" y="130007"/>
                  </a:lnTo>
                  <a:lnTo>
                    <a:pt x="409478" y="146305"/>
                  </a:lnTo>
                  <a:lnTo>
                    <a:pt x="424530" y="146305"/>
                  </a:lnTo>
                  <a:lnTo>
                    <a:pt x="439521" y="150926"/>
                  </a:lnTo>
                  <a:lnTo>
                    <a:pt x="445766" y="164913"/>
                  </a:lnTo>
                  <a:lnTo>
                    <a:pt x="458633" y="169534"/>
                  </a:lnTo>
                  <a:lnTo>
                    <a:pt x="473623" y="171907"/>
                  </a:lnTo>
                  <a:lnTo>
                    <a:pt x="514408" y="169534"/>
                  </a:lnTo>
                  <a:lnTo>
                    <a:pt x="484366" y="160230"/>
                  </a:lnTo>
                  <a:lnTo>
                    <a:pt x="469376" y="143995"/>
                  </a:lnTo>
                  <a:lnTo>
                    <a:pt x="460756" y="130007"/>
                  </a:lnTo>
                  <a:lnTo>
                    <a:pt x="469376" y="111274"/>
                  </a:lnTo>
                  <a:lnTo>
                    <a:pt x="471499" y="97287"/>
                  </a:lnTo>
                  <a:lnTo>
                    <a:pt x="484366" y="97287"/>
                  </a:lnTo>
                  <a:lnTo>
                    <a:pt x="497232" y="83362"/>
                  </a:lnTo>
                  <a:lnTo>
                    <a:pt x="501542" y="67064"/>
                  </a:lnTo>
                  <a:lnTo>
                    <a:pt x="518718" y="69375"/>
                  </a:lnTo>
                  <a:lnTo>
                    <a:pt x="535832" y="55450"/>
                  </a:lnTo>
                  <a:lnTo>
                    <a:pt x="557317" y="53139"/>
                  </a:lnTo>
                  <a:lnTo>
                    <a:pt x="576617" y="48456"/>
                  </a:lnTo>
                  <a:lnTo>
                    <a:pt x="595917" y="46146"/>
                  </a:lnTo>
                  <a:lnTo>
                    <a:pt x="613093" y="41462"/>
                  </a:lnTo>
                  <a:lnTo>
                    <a:pt x="628083" y="36842"/>
                  </a:lnTo>
                  <a:lnTo>
                    <a:pt x="634329" y="20544"/>
                  </a:lnTo>
                  <a:lnTo>
                    <a:pt x="610719" y="15923"/>
                  </a:lnTo>
                  <a:lnTo>
                    <a:pt x="595729" y="18233"/>
                  </a:lnTo>
                  <a:lnTo>
                    <a:pt x="572120" y="27538"/>
                  </a:lnTo>
                  <a:lnTo>
                    <a:pt x="557130" y="34531"/>
                  </a:lnTo>
                  <a:lnTo>
                    <a:pt x="529211" y="34531"/>
                  </a:lnTo>
                  <a:lnTo>
                    <a:pt x="516344" y="32221"/>
                  </a:lnTo>
                  <a:lnTo>
                    <a:pt x="501354" y="34531"/>
                  </a:lnTo>
                  <a:lnTo>
                    <a:pt x="482055" y="43835"/>
                  </a:lnTo>
                  <a:lnTo>
                    <a:pt x="460569" y="53139"/>
                  </a:lnTo>
                  <a:lnTo>
                    <a:pt x="441269" y="57760"/>
                  </a:lnTo>
                  <a:lnTo>
                    <a:pt x="460569" y="64754"/>
                  </a:lnTo>
                  <a:lnTo>
                    <a:pt x="443455" y="69375"/>
                  </a:lnTo>
                  <a:lnTo>
                    <a:pt x="430589" y="83362"/>
                  </a:lnTo>
                  <a:lnTo>
                    <a:pt x="421970" y="99597"/>
                  </a:lnTo>
                  <a:lnTo>
                    <a:pt x="437022" y="92666"/>
                  </a:lnTo>
                  <a:lnTo>
                    <a:pt x="420408" y="104468"/>
                  </a:lnTo>
                  <a:close/>
                  <a:moveTo>
                    <a:pt x="3099567" y="297418"/>
                  </a:moveTo>
                  <a:lnTo>
                    <a:pt x="3084576" y="288114"/>
                  </a:lnTo>
                  <a:lnTo>
                    <a:pt x="3060967" y="278810"/>
                  </a:lnTo>
                  <a:lnTo>
                    <a:pt x="3045977" y="278810"/>
                  </a:lnTo>
                  <a:lnTo>
                    <a:pt x="3003068" y="269506"/>
                  </a:lnTo>
                  <a:lnTo>
                    <a:pt x="2988016" y="262575"/>
                  </a:lnTo>
                  <a:lnTo>
                    <a:pt x="2975149" y="262575"/>
                  </a:lnTo>
                  <a:lnTo>
                    <a:pt x="2994448" y="276500"/>
                  </a:lnTo>
                  <a:lnTo>
                    <a:pt x="3013499" y="285554"/>
                  </a:lnTo>
                  <a:lnTo>
                    <a:pt x="2994199" y="287864"/>
                  </a:lnTo>
                  <a:lnTo>
                    <a:pt x="2966342" y="262325"/>
                  </a:lnTo>
                  <a:lnTo>
                    <a:pt x="2931990" y="248338"/>
                  </a:lnTo>
                  <a:lnTo>
                    <a:pt x="2902010" y="239033"/>
                  </a:lnTo>
                  <a:lnTo>
                    <a:pt x="2882648" y="234413"/>
                  </a:lnTo>
                  <a:lnTo>
                    <a:pt x="2857352" y="229979"/>
                  </a:lnTo>
                  <a:lnTo>
                    <a:pt x="2824998" y="223110"/>
                  </a:lnTo>
                  <a:lnTo>
                    <a:pt x="2792833" y="213806"/>
                  </a:lnTo>
                  <a:lnTo>
                    <a:pt x="2764976" y="206813"/>
                  </a:lnTo>
                  <a:lnTo>
                    <a:pt x="2743491" y="202192"/>
                  </a:lnTo>
                  <a:lnTo>
                    <a:pt x="2724191" y="197509"/>
                  </a:lnTo>
                  <a:lnTo>
                    <a:pt x="2709201" y="195198"/>
                  </a:lnTo>
                  <a:lnTo>
                    <a:pt x="2638372" y="195198"/>
                  </a:lnTo>
                  <a:lnTo>
                    <a:pt x="2616949" y="190515"/>
                  </a:lnTo>
                  <a:lnTo>
                    <a:pt x="2591217" y="185894"/>
                  </a:lnTo>
                  <a:lnTo>
                    <a:pt x="2597462" y="199819"/>
                  </a:lnTo>
                  <a:lnTo>
                    <a:pt x="2610329" y="204502"/>
                  </a:lnTo>
                  <a:lnTo>
                    <a:pt x="2623195" y="206813"/>
                  </a:lnTo>
                  <a:lnTo>
                    <a:pt x="2638186" y="216117"/>
                  </a:lnTo>
                  <a:lnTo>
                    <a:pt x="2616949" y="223110"/>
                  </a:lnTo>
                  <a:lnTo>
                    <a:pt x="2601897" y="211496"/>
                  </a:lnTo>
                  <a:lnTo>
                    <a:pt x="2576289" y="211496"/>
                  </a:lnTo>
                  <a:lnTo>
                    <a:pt x="2556989" y="197509"/>
                  </a:lnTo>
                  <a:lnTo>
                    <a:pt x="2526947" y="202192"/>
                  </a:lnTo>
                  <a:lnTo>
                    <a:pt x="2490534" y="199819"/>
                  </a:lnTo>
                  <a:lnTo>
                    <a:pt x="2443315" y="195198"/>
                  </a:lnTo>
                  <a:lnTo>
                    <a:pt x="2458305" y="218427"/>
                  </a:lnTo>
                  <a:lnTo>
                    <a:pt x="2445126" y="209061"/>
                  </a:lnTo>
                  <a:lnTo>
                    <a:pt x="2430136" y="199757"/>
                  </a:lnTo>
                  <a:lnTo>
                    <a:pt x="2404403" y="195136"/>
                  </a:lnTo>
                  <a:lnTo>
                    <a:pt x="2387227" y="181211"/>
                  </a:lnTo>
                  <a:lnTo>
                    <a:pt x="2363930" y="169534"/>
                  </a:lnTo>
                  <a:lnTo>
                    <a:pt x="2348940" y="167224"/>
                  </a:lnTo>
                  <a:lnTo>
                    <a:pt x="2336074" y="164913"/>
                  </a:lnTo>
                  <a:lnTo>
                    <a:pt x="2318898" y="162603"/>
                  </a:lnTo>
                  <a:lnTo>
                    <a:pt x="2291041" y="157919"/>
                  </a:lnTo>
                  <a:lnTo>
                    <a:pt x="2265245" y="160230"/>
                  </a:lnTo>
                  <a:lnTo>
                    <a:pt x="2241699" y="169534"/>
                  </a:lnTo>
                  <a:lnTo>
                    <a:pt x="2222399" y="167224"/>
                  </a:lnTo>
                  <a:lnTo>
                    <a:pt x="2207347" y="157919"/>
                  </a:lnTo>
                  <a:lnTo>
                    <a:pt x="2188047" y="153299"/>
                  </a:lnTo>
                  <a:lnTo>
                    <a:pt x="2166624" y="148615"/>
                  </a:lnTo>
                  <a:lnTo>
                    <a:pt x="2143014" y="146305"/>
                  </a:lnTo>
                  <a:lnTo>
                    <a:pt x="2155880" y="141684"/>
                  </a:lnTo>
                  <a:lnTo>
                    <a:pt x="2143014" y="132380"/>
                  </a:lnTo>
                  <a:lnTo>
                    <a:pt x="2125838" y="130007"/>
                  </a:lnTo>
                  <a:lnTo>
                    <a:pt x="2110848" y="127697"/>
                  </a:lnTo>
                  <a:lnTo>
                    <a:pt x="2097982" y="127697"/>
                  </a:lnTo>
                  <a:lnTo>
                    <a:pt x="2091736" y="141684"/>
                  </a:lnTo>
                  <a:lnTo>
                    <a:pt x="2078869" y="143995"/>
                  </a:lnTo>
                  <a:lnTo>
                    <a:pt x="2044517" y="132380"/>
                  </a:lnTo>
                  <a:lnTo>
                    <a:pt x="2066003" y="127697"/>
                  </a:lnTo>
                  <a:lnTo>
                    <a:pt x="2087426" y="139311"/>
                  </a:lnTo>
                  <a:lnTo>
                    <a:pt x="2068126" y="120578"/>
                  </a:lnTo>
                  <a:lnTo>
                    <a:pt x="2027341" y="122951"/>
                  </a:lnTo>
                  <a:lnTo>
                    <a:pt x="1984432" y="120578"/>
                  </a:lnTo>
                  <a:lnTo>
                    <a:pt x="1967318" y="113647"/>
                  </a:lnTo>
                  <a:lnTo>
                    <a:pt x="1951704" y="125386"/>
                  </a:lnTo>
                  <a:lnTo>
                    <a:pt x="1971004" y="134691"/>
                  </a:lnTo>
                  <a:lnTo>
                    <a:pt x="1992489" y="150926"/>
                  </a:lnTo>
                  <a:lnTo>
                    <a:pt x="1975313" y="150926"/>
                  </a:lnTo>
                  <a:lnTo>
                    <a:pt x="1960323" y="143995"/>
                  </a:lnTo>
                  <a:lnTo>
                    <a:pt x="1962446" y="157919"/>
                  </a:lnTo>
                  <a:lnTo>
                    <a:pt x="1943147" y="155609"/>
                  </a:lnTo>
                  <a:lnTo>
                    <a:pt x="1925971" y="150926"/>
                  </a:lnTo>
                  <a:lnTo>
                    <a:pt x="1910981" y="146305"/>
                  </a:lnTo>
                  <a:lnTo>
                    <a:pt x="1898114" y="150926"/>
                  </a:lnTo>
                  <a:lnTo>
                    <a:pt x="1870508" y="150926"/>
                  </a:lnTo>
                  <a:lnTo>
                    <a:pt x="1853269" y="141934"/>
                  </a:lnTo>
                  <a:lnTo>
                    <a:pt x="1851146" y="155859"/>
                  </a:lnTo>
                  <a:lnTo>
                    <a:pt x="1851146" y="169784"/>
                  </a:lnTo>
                  <a:lnTo>
                    <a:pt x="1803989" y="153548"/>
                  </a:lnTo>
                  <a:lnTo>
                    <a:pt x="1788937" y="141934"/>
                  </a:lnTo>
                  <a:lnTo>
                    <a:pt x="1767514" y="139561"/>
                  </a:lnTo>
                  <a:lnTo>
                    <a:pt x="1780380" y="134940"/>
                  </a:lnTo>
                  <a:lnTo>
                    <a:pt x="1756771" y="125636"/>
                  </a:lnTo>
                  <a:lnTo>
                    <a:pt x="1743904" y="116332"/>
                  </a:lnTo>
                  <a:lnTo>
                    <a:pt x="1731038" y="104468"/>
                  </a:lnTo>
                  <a:lnTo>
                    <a:pt x="1718171" y="99785"/>
                  </a:lnTo>
                  <a:lnTo>
                    <a:pt x="1703119" y="99785"/>
                  </a:lnTo>
                  <a:lnTo>
                    <a:pt x="1686005" y="102157"/>
                  </a:lnTo>
                  <a:lnTo>
                    <a:pt x="1666705" y="99785"/>
                  </a:lnTo>
                  <a:lnTo>
                    <a:pt x="1649529" y="92853"/>
                  </a:lnTo>
                  <a:lnTo>
                    <a:pt x="1636663" y="97474"/>
                  </a:lnTo>
                  <a:lnTo>
                    <a:pt x="1655963" y="116207"/>
                  </a:lnTo>
                  <a:lnTo>
                    <a:pt x="1638787" y="113897"/>
                  </a:lnTo>
                  <a:lnTo>
                    <a:pt x="1589444" y="113897"/>
                  </a:lnTo>
                  <a:lnTo>
                    <a:pt x="1568021" y="109214"/>
                  </a:lnTo>
                  <a:lnTo>
                    <a:pt x="1555155" y="106903"/>
                  </a:lnTo>
                  <a:lnTo>
                    <a:pt x="1516555" y="97599"/>
                  </a:lnTo>
                  <a:lnTo>
                    <a:pt x="1488636" y="95289"/>
                  </a:lnTo>
                  <a:lnTo>
                    <a:pt x="1469337" y="97599"/>
                  </a:lnTo>
                  <a:lnTo>
                    <a:pt x="1450037" y="88295"/>
                  </a:lnTo>
                  <a:lnTo>
                    <a:pt x="1428551" y="95289"/>
                  </a:lnTo>
                  <a:lnTo>
                    <a:pt x="1409252" y="88295"/>
                  </a:lnTo>
                  <a:lnTo>
                    <a:pt x="1389952" y="92978"/>
                  </a:lnTo>
                  <a:lnTo>
                    <a:pt x="1409252" y="95289"/>
                  </a:lnTo>
                  <a:lnTo>
                    <a:pt x="1392138" y="102282"/>
                  </a:lnTo>
                  <a:lnTo>
                    <a:pt x="1359909" y="106903"/>
                  </a:lnTo>
                  <a:lnTo>
                    <a:pt x="1347043" y="109214"/>
                  </a:lnTo>
                  <a:lnTo>
                    <a:pt x="1334176" y="116207"/>
                  </a:lnTo>
                  <a:lnTo>
                    <a:pt x="1342796" y="102282"/>
                  </a:lnTo>
                  <a:lnTo>
                    <a:pt x="1368529" y="95289"/>
                  </a:lnTo>
                  <a:lnTo>
                    <a:pt x="1383519" y="81301"/>
                  </a:lnTo>
                  <a:lnTo>
                    <a:pt x="1398571" y="69687"/>
                  </a:lnTo>
                  <a:lnTo>
                    <a:pt x="1413561" y="67376"/>
                  </a:lnTo>
                  <a:lnTo>
                    <a:pt x="1419807" y="53452"/>
                  </a:lnTo>
                  <a:lnTo>
                    <a:pt x="1398384" y="46458"/>
                  </a:lnTo>
                  <a:lnTo>
                    <a:pt x="1398384" y="32408"/>
                  </a:lnTo>
                  <a:lnTo>
                    <a:pt x="1385517" y="34719"/>
                  </a:lnTo>
                  <a:lnTo>
                    <a:pt x="1364031" y="25414"/>
                  </a:lnTo>
                  <a:lnTo>
                    <a:pt x="1340609" y="23291"/>
                  </a:lnTo>
                  <a:lnTo>
                    <a:pt x="1291267" y="20919"/>
                  </a:lnTo>
                  <a:lnTo>
                    <a:pt x="1267720" y="27912"/>
                  </a:lnTo>
                  <a:lnTo>
                    <a:pt x="1263411" y="13987"/>
                  </a:lnTo>
                  <a:lnTo>
                    <a:pt x="1241988" y="16298"/>
                  </a:lnTo>
                  <a:lnTo>
                    <a:pt x="1216192" y="13987"/>
                  </a:lnTo>
                  <a:lnTo>
                    <a:pt x="1231245" y="11614"/>
                  </a:lnTo>
                  <a:lnTo>
                    <a:pt x="1209759" y="2310"/>
                  </a:lnTo>
                  <a:lnTo>
                    <a:pt x="1194769" y="0"/>
                  </a:lnTo>
                  <a:lnTo>
                    <a:pt x="1181902" y="4683"/>
                  </a:lnTo>
                  <a:lnTo>
                    <a:pt x="1169036" y="9304"/>
                  </a:lnTo>
                  <a:lnTo>
                    <a:pt x="1186212" y="25602"/>
                  </a:lnTo>
                  <a:lnTo>
                    <a:pt x="1143303" y="25602"/>
                  </a:lnTo>
                  <a:lnTo>
                    <a:pt x="1162603" y="32595"/>
                  </a:lnTo>
                  <a:lnTo>
                    <a:pt x="1143303" y="37216"/>
                  </a:lnTo>
                  <a:lnTo>
                    <a:pt x="1128250" y="41837"/>
                  </a:lnTo>
                  <a:lnTo>
                    <a:pt x="1115384" y="44210"/>
                  </a:lnTo>
                  <a:lnTo>
                    <a:pt x="1087528" y="32595"/>
                  </a:lnTo>
                  <a:lnTo>
                    <a:pt x="1072475" y="37216"/>
                  </a:lnTo>
                  <a:lnTo>
                    <a:pt x="1051052" y="44210"/>
                  </a:lnTo>
                  <a:lnTo>
                    <a:pt x="1036062" y="44210"/>
                  </a:lnTo>
                  <a:lnTo>
                    <a:pt x="1021009" y="48831"/>
                  </a:lnTo>
                  <a:lnTo>
                    <a:pt x="1003833" y="51141"/>
                  </a:lnTo>
                  <a:lnTo>
                    <a:pt x="984534" y="65129"/>
                  </a:lnTo>
                  <a:lnTo>
                    <a:pt x="971667" y="69749"/>
                  </a:lnTo>
                  <a:lnTo>
                    <a:pt x="984534" y="81364"/>
                  </a:lnTo>
                  <a:lnTo>
                    <a:pt x="971667" y="95351"/>
                  </a:lnTo>
                  <a:lnTo>
                    <a:pt x="935191" y="95351"/>
                  </a:lnTo>
                  <a:lnTo>
                    <a:pt x="920201" y="93041"/>
                  </a:lnTo>
                  <a:lnTo>
                    <a:pt x="894468" y="95351"/>
                  </a:lnTo>
                  <a:lnTo>
                    <a:pt x="894468" y="109276"/>
                  </a:lnTo>
                  <a:lnTo>
                    <a:pt x="907335" y="123201"/>
                  </a:lnTo>
                  <a:lnTo>
                    <a:pt x="920201" y="127822"/>
                  </a:lnTo>
                  <a:lnTo>
                    <a:pt x="935191" y="130132"/>
                  </a:lnTo>
                  <a:lnTo>
                    <a:pt x="950244" y="134815"/>
                  </a:lnTo>
                  <a:lnTo>
                    <a:pt x="937377" y="146305"/>
                  </a:lnTo>
                  <a:lnTo>
                    <a:pt x="924511" y="139311"/>
                  </a:lnTo>
                  <a:lnTo>
                    <a:pt x="911644" y="134691"/>
                  </a:lnTo>
                  <a:lnTo>
                    <a:pt x="896592" y="130007"/>
                  </a:lnTo>
                  <a:lnTo>
                    <a:pt x="881602" y="127697"/>
                  </a:lnTo>
                  <a:lnTo>
                    <a:pt x="866549" y="127697"/>
                  </a:lnTo>
                  <a:lnTo>
                    <a:pt x="872795" y="141684"/>
                  </a:lnTo>
                  <a:lnTo>
                    <a:pt x="859929" y="141684"/>
                  </a:lnTo>
                  <a:lnTo>
                    <a:pt x="847062" y="134691"/>
                  </a:lnTo>
                  <a:lnTo>
                    <a:pt x="842815" y="148615"/>
                  </a:lnTo>
                  <a:lnTo>
                    <a:pt x="866362" y="153299"/>
                  </a:lnTo>
                  <a:lnTo>
                    <a:pt x="881415" y="155609"/>
                  </a:lnTo>
                  <a:lnTo>
                    <a:pt x="855682" y="160230"/>
                  </a:lnTo>
                  <a:lnTo>
                    <a:pt x="840629" y="157919"/>
                  </a:lnTo>
                  <a:lnTo>
                    <a:pt x="827763" y="146305"/>
                  </a:lnTo>
                  <a:lnTo>
                    <a:pt x="825639" y="130007"/>
                  </a:lnTo>
                  <a:lnTo>
                    <a:pt x="810586" y="116082"/>
                  </a:lnTo>
                  <a:lnTo>
                    <a:pt x="808713" y="132380"/>
                  </a:lnTo>
                  <a:lnTo>
                    <a:pt x="795846" y="137001"/>
                  </a:lnTo>
                  <a:lnTo>
                    <a:pt x="789601" y="153299"/>
                  </a:lnTo>
                  <a:lnTo>
                    <a:pt x="814959" y="167224"/>
                  </a:lnTo>
                  <a:lnTo>
                    <a:pt x="821204" y="181211"/>
                  </a:lnTo>
                  <a:lnTo>
                    <a:pt x="821204" y="197446"/>
                  </a:lnTo>
                  <a:lnTo>
                    <a:pt x="834071" y="199757"/>
                  </a:lnTo>
                  <a:lnTo>
                    <a:pt x="855557" y="213744"/>
                  </a:lnTo>
                  <a:lnTo>
                    <a:pt x="870547" y="209061"/>
                  </a:lnTo>
                  <a:lnTo>
                    <a:pt x="883663" y="209061"/>
                  </a:lnTo>
                  <a:lnTo>
                    <a:pt x="896529" y="216054"/>
                  </a:lnTo>
                  <a:lnTo>
                    <a:pt x="920201" y="223110"/>
                  </a:lnTo>
                  <a:lnTo>
                    <a:pt x="922325" y="237035"/>
                  </a:lnTo>
                  <a:lnTo>
                    <a:pt x="928571" y="251023"/>
                  </a:lnTo>
                  <a:lnTo>
                    <a:pt x="946122" y="251023"/>
                  </a:lnTo>
                  <a:lnTo>
                    <a:pt x="926822" y="255643"/>
                  </a:lnTo>
                  <a:lnTo>
                    <a:pt x="911832" y="234725"/>
                  </a:lnTo>
                  <a:lnTo>
                    <a:pt x="898965" y="225421"/>
                  </a:lnTo>
                  <a:lnTo>
                    <a:pt x="881789" y="213806"/>
                  </a:lnTo>
                  <a:lnTo>
                    <a:pt x="866737" y="218427"/>
                  </a:lnTo>
                  <a:lnTo>
                    <a:pt x="851747" y="225421"/>
                  </a:lnTo>
                  <a:lnTo>
                    <a:pt x="866737" y="241719"/>
                  </a:lnTo>
                  <a:lnTo>
                    <a:pt x="862489" y="255643"/>
                  </a:lnTo>
                  <a:lnTo>
                    <a:pt x="858180" y="271941"/>
                  </a:lnTo>
                  <a:lnTo>
                    <a:pt x="843190" y="278872"/>
                  </a:lnTo>
                  <a:lnTo>
                    <a:pt x="828137" y="288176"/>
                  </a:lnTo>
                  <a:lnTo>
                    <a:pt x="813147" y="285866"/>
                  </a:lnTo>
                  <a:lnTo>
                    <a:pt x="791662" y="283556"/>
                  </a:lnTo>
                  <a:lnTo>
                    <a:pt x="778795" y="278872"/>
                  </a:lnTo>
                  <a:lnTo>
                    <a:pt x="793848" y="274252"/>
                  </a:lnTo>
                  <a:lnTo>
                    <a:pt x="808838" y="269568"/>
                  </a:lnTo>
                  <a:lnTo>
                    <a:pt x="823828" y="271941"/>
                  </a:lnTo>
                  <a:lnTo>
                    <a:pt x="830074" y="257954"/>
                  </a:lnTo>
                  <a:lnTo>
                    <a:pt x="838693" y="241843"/>
                  </a:lnTo>
                  <a:lnTo>
                    <a:pt x="836569" y="227856"/>
                  </a:lnTo>
                  <a:lnTo>
                    <a:pt x="823640" y="225546"/>
                  </a:lnTo>
                  <a:lnTo>
                    <a:pt x="806527" y="216242"/>
                  </a:lnTo>
                  <a:lnTo>
                    <a:pt x="806527" y="199757"/>
                  </a:lnTo>
                  <a:lnTo>
                    <a:pt x="793660" y="183521"/>
                  </a:lnTo>
                  <a:lnTo>
                    <a:pt x="789351" y="167224"/>
                  </a:lnTo>
                  <a:lnTo>
                    <a:pt x="765741" y="153299"/>
                  </a:lnTo>
                  <a:lnTo>
                    <a:pt x="774361" y="139311"/>
                  </a:lnTo>
                  <a:lnTo>
                    <a:pt x="763618" y="120578"/>
                  </a:lnTo>
                  <a:lnTo>
                    <a:pt x="748565" y="118268"/>
                  </a:lnTo>
                  <a:lnTo>
                    <a:pt x="701409" y="113647"/>
                  </a:lnTo>
                  <a:lnTo>
                    <a:pt x="703532" y="132380"/>
                  </a:lnTo>
                  <a:lnTo>
                    <a:pt x="679923" y="153299"/>
                  </a:lnTo>
                  <a:lnTo>
                    <a:pt x="688543" y="167224"/>
                  </a:lnTo>
                  <a:lnTo>
                    <a:pt x="699285" y="185957"/>
                  </a:lnTo>
                  <a:lnTo>
                    <a:pt x="705531" y="202254"/>
                  </a:lnTo>
                  <a:lnTo>
                    <a:pt x="718398" y="199881"/>
                  </a:lnTo>
                  <a:lnTo>
                    <a:pt x="733763" y="213744"/>
                  </a:lnTo>
                  <a:lnTo>
                    <a:pt x="748753" y="213744"/>
                  </a:lnTo>
                  <a:lnTo>
                    <a:pt x="746254" y="236973"/>
                  </a:lnTo>
                  <a:lnTo>
                    <a:pt x="733763" y="232352"/>
                  </a:lnTo>
                  <a:lnTo>
                    <a:pt x="718585" y="223110"/>
                  </a:lnTo>
                  <a:lnTo>
                    <a:pt x="705719" y="218427"/>
                  </a:lnTo>
                  <a:lnTo>
                    <a:pt x="675676" y="213806"/>
                  </a:lnTo>
                  <a:lnTo>
                    <a:pt x="658812" y="204377"/>
                  </a:lnTo>
                  <a:lnTo>
                    <a:pt x="643822" y="199694"/>
                  </a:lnTo>
                  <a:lnTo>
                    <a:pt x="626646" y="195073"/>
                  </a:lnTo>
                  <a:lnTo>
                    <a:pt x="611594" y="197384"/>
                  </a:lnTo>
                  <a:lnTo>
                    <a:pt x="588047" y="195073"/>
                  </a:lnTo>
                  <a:lnTo>
                    <a:pt x="590171" y="208998"/>
                  </a:lnTo>
                  <a:lnTo>
                    <a:pt x="588047" y="225296"/>
                  </a:lnTo>
                  <a:lnTo>
                    <a:pt x="575180" y="229917"/>
                  </a:lnTo>
                  <a:lnTo>
                    <a:pt x="570871" y="215992"/>
                  </a:lnTo>
                  <a:lnTo>
                    <a:pt x="558004" y="215992"/>
                  </a:lnTo>
                  <a:lnTo>
                    <a:pt x="538705" y="227606"/>
                  </a:lnTo>
                  <a:lnTo>
                    <a:pt x="523340" y="223110"/>
                  </a:lnTo>
                  <a:lnTo>
                    <a:pt x="508350" y="225421"/>
                  </a:lnTo>
                  <a:lnTo>
                    <a:pt x="495483" y="232414"/>
                  </a:lnTo>
                  <a:lnTo>
                    <a:pt x="465441" y="237035"/>
                  </a:lnTo>
                  <a:lnTo>
                    <a:pt x="469750" y="213806"/>
                  </a:lnTo>
                  <a:lnTo>
                    <a:pt x="454698" y="218427"/>
                  </a:lnTo>
                  <a:lnTo>
                    <a:pt x="448452" y="232414"/>
                  </a:lnTo>
                  <a:lnTo>
                    <a:pt x="431339" y="227731"/>
                  </a:lnTo>
                  <a:lnTo>
                    <a:pt x="411976" y="230042"/>
                  </a:lnTo>
                  <a:lnTo>
                    <a:pt x="396799" y="241843"/>
                  </a:lnTo>
                  <a:lnTo>
                    <a:pt x="379623" y="244154"/>
                  </a:lnTo>
                  <a:lnTo>
                    <a:pt x="366756" y="253458"/>
                  </a:lnTo>
                  <a:lnTo>
                    <a:pt x="366756" y="269693"/>
                  </a:lnTo>
                  <a:lnTo>
                    <a:pt x="341023" y="272066"/>
                  </a:lnTo>
                  <a:lnTo>
                    <a:pt x="317414" y="265072"/>
                  </a:lnTo>
                  <a:lnTo>
                    <a:pt x="315290" y="250960"/>
                  </a:lnTo>
                  <a:lnTo>
                    <a:pt x="345333" y="246277"/>
                  </a:lnTo>
                  <a:lnTo>
                    <a:pt x="330281" y="232352"/>
                  </a:lnTo>
                  <a:lnTo>
                    <a:pt x="276691" y="225358"/>
                  </a:lnTo>
                  <a:lnTo>
                    <a:pt x="289558" y="229979"/>
                  </a:lnTo>
                  <a:lnTo>
                    <a:pt x="291681" y="246277"/>
                  </a:lnTo>
                  <a:lnTo>
                    <a:pt x="289558" y="267195"/>
                  </a:lnTo>
                  <a:lnTo>
                    <a:pt x="304548" y="269506"/>
                  </a:lnTo>
                  <a:lnTo>
                    <a:pt x="306734" y="285804"/>
                  </a:lnTo>
                  <a:lnTo>
                    <a:pt x="291681" y="297418"/>
                  </a:lnTo>
                  <a:lnTo>
                    <a:pt x="263825" y="278685"/>
                  </a:lnTo>
                  <a:lnTo>
                    <a:pt x="252832" y="292797"/>
                  </a:lnTo>
                  <a:lnTo>
                    <a:pt x="237842" y="299791"/>
                  </a:lnTo>
                  <a:lnTo>
                    <a:pt x="222789" y="306722"/>
                  </a:lnTo>
                  <a:lnTo>
                    <a:pt x="234094" y="320709"/>
                  </a:lnTo>
                  <a:lnTo>
                    <a:pt x="251271" y="339443"/>
                  </a:lnTo>
                  <a:lnTo>
                    <a:pt x="236218" y="334759"/>
                  </a:lnTo>
                  <a:lnTo>
                    <a:pt x="221228" y="334759"/>
                  </a:lnTo>
                  <a:lnTo>
                    <a:pt x="204052" y="330138"/>
                  </a:lnTo>
                  <a:lnTo>
                    <a:pt x="189062" y="318462"/>
                  </a:lnTo>
                  <a:lnTo>
                    <a:pt x="174009" y="323145"/>
                  </a:lnTo>
                  <a:lnTo>
                    <a:pt x="180255" y="339443"/>
                  </a:lnTo>
                  <a:lnTo>
                    <a:pt x="195308" y="341753"/>
                  </a:lnTo>
                  <a:lnTo>
                    <a:pt x="193122" y="355678"/>
                  </a:lnTo>
                  <a:lnTo>
                    <a:pt x="169575" y="348684"/>
                  </a:lnTo>
                  <a:lnTo>
                    <a:pt x="137284" y="341753"/>
                  </a:lnTo>
                  <a:lnTo>
                    <a:pt x="135098" y="320834"/>
                  </a:lnTo>
                  <a:lnTo>
                    <a:pt x="135098" y="306722"/>
                  </a:lnTo>
                  <a:lnTo>
                    <a:pt x="115798" y="290487"/>
                  </a:lnTo>
                  <a:lnTo>
                    <a:pt x="100808" y="285804"/>
                  </a:lnTo>
                  <a:lnTo>
                    <a:pt x="81508" y="271879"/>
                  </a:lnTo>
                  <a:lnTo>
                    <a:pt x="94375" y="269506"/>
                  </a:lnTo>
                  <a:lnTo>
                    <a:pt x="111488" y="274189"/>
                  </a:lnTo>
                  <a:lnTo>
                    <a:pt x="126541" y="276500"/>
                  </a:lnTo>
                  <a:lnTo>
                    <a:pt x="156584" y="285554"/>
                  </a:lnTo>
                  <a:lnTo>
                    <a:pt x="171573" y="287864"/>
                  </a:lnTo>
                  <a:lnTo>
                    <a:pt x="184440" y="292548"/>
                  </a:lnTo>
                  <a:lnTo>
                    <a:pt x="197306" y="294858"/>
                  </a:lnTo>
                  <a:lnTo>
                    <a:pt x="214482" y="292548"/>
                  </a:lnTo>
                  <a:lnTo>
                    <a:pt x="231658" y="287864"/>
                  </a:lnTo>
                  <a:lnTo>
                    <a:pt x="244525" y="280933"/>
                  </a:lnTo>
                  <a:lnTo>
                    <a:pt x="248772" y="264635"/>
                  </a:lnTo>
                  <a:lnTo>
                    <a:pt x="234094" y="248587"/>
                  </a:lnTo>
                  <a:lnTo>
                    <a:pt x="220916" y="241843"/>
                  </a:lnTo>
                  <a:lnTo>
                    <a:pt x="203740" y="237160"/>
                  </a:lnTo>
                  <a:lnTo>
                    <a:pt x="186564" y="230167"/>
                  </a:lnTo>
                  <a:lnTo>
                    <a:pt x="160831" y="220925"/>
                  </a:lnTo>
                  <a:lnTo>
                    <a:pt x="147964" y="213931"/>
                  </a:lnTo>
                  <a:lnTo>
                    <a:pt x="135098" y="211621"/>
                  </a:lnTo>
                  <a:lnTo>
                    <a:pt x="87941" y="211621"/>
                  </a:lnTo>
                  <a:lnTo>
                    <a:pt x="75075" y="206938"/>
                  </a:lnTo>
                  <a:lnTo>
                    <a:pt x="62146" y="199944"/>
                  </a:lnTo>
                  <a:lnTo>
                    <a:pt x="75075" y="197633"/>
                  </a:lnTo>
                  <a:lnTo>
                    <a:pt x="60023" y="188329"/>
                  </a:lnTo>
                  <a:lnTo>
                    <a:pt x="42846" y="195323"/>
                  </a:lnTo>
                  <a:lnTo>
                    <a:pt x="25733" y="199944"/>
                  </a:lnTo>
                  <a:lnTo>
                    <a:pt x="12866" y="213931"/>
                  </a:lnTo>
                  <a:lnTo>
                    <a:pt x="0" y="225546"/>
                  </a:lnTo>
                  <a:lnTo>
                    <a:pt x="4247" y="239471"/>
                  </a:lnTo>
                  <a:lnTo>
                    <a:pt x="32166" y="255768"/>
                  </a:lnTo>
                  <a:lnTo>
                    <a:pt x="17114" y="269693"/>
                  </a:lnTo>
                  <a:lnTo>
                    <a:pt x="27981" y="285554"/>
                  </a:lnTo>
                  <a:lnTo>
                    <a:pt x="40473" y="297418"/>
                  </a:lnTo>
                  <a:lnTo>
                    <a:pt x="31916" y="316151"/>
                  </a:lnTo>
                  <a:lnTo>
                    <a:pt x="44783" y="327766"/>
                  </a:lnTo>
                  <a:lnTo>
                    <a:pt x="51029" y="341753"/>
                  </a:lnTo>
                  <a:lnTo>
                    <a:pt x="48843" y="357988"/>
                  </a:lnTo>
                  <a:lnTo>
                    <a:pt x="72452" y="371976"/>
                  </a:lnTo>
                  <a:lnTo>
                    <a:pt x="78698" y="388211"/>
                  </a:lnTo>
                  <a:lnTo>
                    <a:pt x="61521" y="409192"/>
                  </a:lnTo>
                  <a:lnTo>
                    <a:pt x="38599" y="432296"/>
                  </a:lnTo>
                  <a:lnTo>
                    <a:pt x="17114" y="443910"/>
                  </a:lnTo>
                  <a:lnTo>
                    <a:pt x="29980" y="441600"/>
                  </a:lnTo>
                  <a:lnTo>
                    <a:pt x="40473" y="455525"/>
                  </a:lnTo>
                  <a:lnTo>
                    <a:pt x="59773" y="457835"/>
                  </a:lnTo>
                  <a:lnTo>
                    <a:pt x="44783" y="462519"/>
                  </a:lnTo>
                  <a:lnTo>
                    <a:pt x="27981" y="469512"/>
                  </a:lnTo>
                  <a:lnTo>
                    <a:pt x="19425" y="485748"/>
                  </a:lnTo>
                  <a:lnTo>
                    <a:pt x="13179" y="504481"/>
                  </a:lnTo>
                  <a:lnTo>
                    <a:pt x="19425" y="518468"/>
                  </a:lnTo>
                  <a:lnTo>
                    <a:pt x="17239" y="534703"/>
                  </a:lnTo>
                  <a:lnTo>
                    <a:pt x="30105" y="544007"/>
                  </a:lnTo>
                  <a:lnTo>
                    <a:pt x="32291" y="557995"/>
                  </a:lnTo>
                  <a:lnTo>
                    <a:pt x="38537" y="576728"/>
                  </a:lnTo>
                  <a:lnTo>
                    <a:pt x="53527" y="579100"/>
                  </a:lnTo>
                  <a:lnTo>
                    <a:pt x="66393" y="581411"/>
                  </a:lnTo>
                  <a:lnTo>
                    <a:pt x="79260" y="581411"/>
                  </a:lnTo>
                  <a:lnTo>
                    <a:pt x="96436" y="590715"/>
                  </a:lnTo>
                  <a:lnTo>
                    <a:pt x="100746" y="607013"/>
                  </a:lnTo>
                  <a:lnTo>
                    <a:pt x="111426" y="625746"/>
                  </a:lnTo>
                  <a:lnTo>
                    <a:pt x="122169" y="644479"/>
                  </a:lnTo>
                  <a:lnTo>
                    <a:pt x="135035" y="644479"/>
                  </a:lnTo>
                  <a:lnTo>
                    <a:pt x="141281" y="658466"/>
                  </a:lnTo>
                  <a:lnTo>
                    <a:pt x="128415" y="667770"/>
                  </a:lnTo>
                  <a:lnTo>
                    <a:pt x="115548" y="663087"/>
                  </a:lnTo>
                  <a:lnTo>
                    <a:pt x="121794" y="677074"/>
                  </a:lnTo>
                  <a:lnTo>
                    <a:pt x="126104" y="690999"/>
                  </a:lnTo>
                  <a:lnTo>
                    <a:pt x="138970" y="697993"/>
                  </a:lnTo>
                  <a:lnTo>
                    <a:pt x="151837" y="690999"/>
                  </a:lnTo>
                  <a:lnTo>
                    <a:pt x="173260" y="688689"/>
                  </a:lnTo>
                  <a:lnTo>
                    <a:pt x="186126" y="700303"/>
                  </a:lnTo>
                  <a:lnTo>
                    <a:pt x="184003" y="714228"/>
                  </a:lnTo>
                  <a:lnTo>
                    <a:pt x="196869" y="721222"/>
                  </a:lnTo>
                  <a:lnTo>
                    <a:pt x="211922" y="728215"/>
                  </a:lnTo>
                  <a:lnTo>
                    <a:pt x="216169" y="746948"/>
                  </a:lnTo>
                  <a:lnTo>
                    <a:pt x="229035" y="746948"/>
                  </a:lnTo>
                  <a:lnTo>
                    <a:pt x="252644" y="749259"/>
                  </a:lnTo>
                  <a:lnTo>
                    <a:pt x="271944" y="760873"/>
                  </a:lnTo>
                  <a:lnTo>
                    <a:pt x="284811" y="760873"/>
                  </a:lnTo>
                  <a:lnTo>
                    <a:pt x="304111" y="763184"/>
                  </a:lnTo>
                  <a:lnTo>
                    <a:pt x="321287" y="772488"/>
                  </a:lnTo>
                  <a:lnTo>
                    <a:pt x="316977" y="788786"/>
                  </a:lnTo>
                  <a:lnTo>
                    <a:pt x="319163" y="802710"/>
                  </a:lnTo>
                  <a:lnTo>
                    <a:pt x="325409" y="816698"/>
                  </a:lnTo>
                  <a:lnTo>
                    <a:pt x="312542" y="823629"/>
                  </a:lnTo>
                  <a:lnTo>
                    <a:pt x="297490" y="828312"/>
                  </a:lnTo>
                  <a:lnTo>
                    <a:pt x="288933" y="847045"/>
                  </a:lnTo>
                  <a:lnTo>
                    <a:pt x="301800" y="842362"/>
                  </a:lnTo>
                  <a:lnTo>
                    <a:pt x="303923" y="856349"/>
                  </a:lnTo>
                  <a:lnTo>
                    <a:pt x="282500" y="863281"/>
                  </a:lnTo>
                  <a:lnTo>
                    <a:pt x="299676" y="877268"/>
                  </a:lnTo>
                  <a:lnTo>
                    <a:pt x="284624" y="891193"/>
                  </a:lnTo>
                  <a:lnTo>
                    <a:pt x="271757" y="900497"/>
                  </a:lnTo>
                  <a:lnTo>
                    <a:pt x="273880" y="914484"/>
                  </a:lnTo>
                  <a:lnTo>
                    <a:pt x="291057" y="921415"/>
                  </a:lnTo>
                  <a:lnTo>
                    <a:pt x="312542" y="933030"/>
                  </a:lnTo>
                  <a:lnTo>
                    <a:pt x="325409" y="947017"/>
                  </a:lnTo>
                  <a:lnTo>
                    <a:pt x="340399" y="958632"/>
                  </a:lnTo>
                  <a:lnTo>
                    <a:pt x="353265" y="954011"/>
                  </a:lnTo>
                  <a:lnTo>
                    <a:pt x="368318" y="958632"/>
                  </a:lnTo>
                  <a:lnTo>
                    <a:pt x="396174" y="965625"/>
                  </a:lnTo>
                  <a:lnTo>
                    <a:pt x="409041" y="965625"/>
                  </a:lnTo>
                  <a:lnTo>
                    <a:pt x="430527" y="979550"/>
                  </a:lnTo>
                  <a:lnTo>
                    <a:pt x="445516" y="984234"/>
                  </a:lnTo>
                  <a:lnTo>
                    <a:pt x="462692" y="979550"/>
                  </a:lnTo>
                  <a:lnTo>
                    <a:pt x="481992" y="988854"/>
                  </a:lnTo>
                  <a:lnTo>
                    <a:pt x="490549" y="1002779"/>
                  </a:lnTo>
                  <a:lnTo>
                    <a:pt x="503416" y="1007462"/>
                  </a:lnTo>
                  <a:lnTo>
                    <a:pt x="520592" y="1019077"/>
                  </a:lnTo>
                  <a:lnTo>
                    <a:pt x="537768" y="1028381"/>
                  </a:lnTo>
                  <a:lnTo>
                    <a:pt x="548448" y="1007462"/>
                  </a:lnTo>
                  <a:lnTo>
                    <a:pt x="539891" y="993538"/>
                  </a:lnTo>
                  <a:lnTo>
                    <a:pt x="527649" y="985670"/>
                  </a:lnTo>
                  <a:lnTo>
                    <a:pt x="521404" y="971682"/>
                  </a:lnTo>
                  <a:lnTo>
                    <a:pt x="519280" y="955447"/>
                  </a:lnTo>
                  <a:lnTo>
                    <a:pt x="514970" y="941460"/>
                  </a:lnTo>
                  <a:lnTo>
                    <a:pt x="499980" y="929845"/>
                  </a:lnTo>
                  <a:lnTo>
                    <a:pt x="506226" y="906616"/>
                  </a:lnTo>
                  <a:lnTo>
                    <a:pt x="508350" y="892629"/>
                  </a:lnTo>
                  <a:lnTo>
                    <a:pt x="523340" y="885698"/>
                  </a:lnTo>
                  <a:lnTo>
                    <a:pt x="536206" y="883325"/>
                  </a:lnTo>
                  <a:lnTo>
                    <a:pt x="540516" y="869400"/>
                  </a:lnTo>
                  <a:lnTo>
                    <a:pt x="527649" y="864779"/>
                  </a:lnTo>
                  <a:lnTo>
                    <a:pt x="531959" y="848481"/>
                  </a:lnTo>
                  <a:lnTo>
                    <a:pt x="512659" y="825252"/>
                  </a:lnTo>
                  <a:lnTo>
                    <a:pt x="489050" y="827563"/>
                  </a:lnTo>
                  <a:lnTo>
                    <a:pt x="486926" y="813576"/>
                  </a:lnTo>
                  <a:lnTo>
                    <a:pt x="473997" y="808955"/>
                  </a:lnTo>
                  <a:lnTo>
                    <a:pt x="476184" y="788036"/>
                  </a:lnTo>
                  <a:lnTo>
                    <a:pt x="471874" y="762434"/>
                  </a:lnTo>
                  <a:lnTo>
                    <a:pt x="478120" y="746199"/>
                  </a:lnTo>
                  <a:lnTo>
                    <a:pt x="493172" y="750820"/>
                  </a:lnTo>
                  <a:lnTo>
                    <a:pt x="508162" y="760124"/>
                  </a:lnTo>
                  <a:lnTo>
                    <a:pt x="512472" y="746199"/>
                  </a:lnTo>
                  <a:lnTo>
                    <a:pt x="518718" y="727466"/>
                  </a:lnTo>
                  <a:lnTo>
                    <a:pt x="533895" y="722658"/>
                  </a:lnTo>
                  <a:lnTo>
                    <a:pt x="536019" y="708733"/>
                  </a:lnTo>
                  <a:lnTo>
                    <a:pt x="551071" y="708733"/>
                  </a:lnTo>
                  <a:lnTo>
                    <a:pt x="566062" y="713354"/>
                  </a:lnTo>
                  <a:lnTo>
                    <a:pt x="581114" y="706423"/>
                  </a:lnTo>
                  <a:lnTo>
                    <a:pt x="606847" y="713354"/>
                  </a:lnTo>
                  <a:lnTo>
                    <a:pt x="624023" y="722658"/>
                  </a:lnTo>
                  <a:lnTo>
                    <a:pt x="628270" y="736645"/>
                  </a:lnTo>
                  <a:lnTo>
                    <a:pt x="662622" y="741266"/>
                  </a:lnTo>
                  <a:lnTo>
                    <a:pt x="675489" y="727341"/>
                  </a:lnTo>
                  <a:lnTo>
                    <a:pt x="694789" y="731962"/>
                  </a:lnTo>
                  <a:lnTo>
                    <a:pt x="709778" y="727341"/>
                  </a:lnTo>
                  <a:lnTo>
                    <a:pt x="722645" y="729652"/>
                  </a:lnTo>
                  <a:lnTo>
                    <a:pt x="741945" y="738956"/>
                  </a:lnTo>
                  <a:lnTo>
                    <a:pt x="754811" y="731962"/>
                  </a:lnTo>
                  <a:lnTo>
                    <a:pt x="767740" y="738956"/>
                  </a:lnTo>
                  <a:lnTo>
                    <a:pt x="780606" y="738956"/>
                  </a:lnTo>
                  <a:lnTo>
                    <a:pt x="782730" y="720223"/>
                  </a:lnTo>
                  <a:lnTo>
                    <a:pt x="769864" y="708608"/>
                  </a:lnTo>
                  <a:lnTo>
                    <a:pt x="754811" y="706298"/>
                  </a:lnTo>
                  <a:lnTo>
                    <a:pt x="752688" y="692310"/>
                  </a:lnTo>
                  <a:lnTo>
                    <a:pt x="756997" y="676075"/>
                  </a:lnTo>
                  <a:lnTo>
                    <a:pt x="778421" y="669081"/>
                  </a:lnTo>
                  <a:lnTo>
                    <a:pt x="761494" y="660215"/>
                  </a:lnTo>
                  <a:lnTo>
                    <a:pt x="750751" y="646290"/>
                  </a:lnTo>
                  <a:lnTo>
                    <a:pt x="767927" y="636986"/>
                  </a:lnTo>
                  <a:lnTo>
                    <a:pt x="789351" y="634613"/>
                  </a:lnTo>
                  <a:lnTo>
                    <a:pt x="808713" y="634613"/>
                  </a:lnTo>
                  <a:lnTo>
                    <a:pt x="834446" y="627681"/>
                  </a:lnTo>
                  <a:lnTo>
                    <a:pt x="868798" y="618377"/>
                  </a:lnTo>
                  <a:lnTo>
                    <a:pt x="888098" y="611384"/>
                  </a:lnTo>
                  <a:lnTo>
                    <a:pt x="900964" y="599769"/>
                  </a:lnTo>
                  <a:lnTo>
                    <a:pt x="915954" y="597459"/>
                  </a:lnTo>
                  <a:lnTo>
                    <a:pt x="928820" y="599769"/>
                  </a:lnTo>
                  <a:lnTo>
                    <a:pt x="941687" y="599769"/>
                  </a:lnTo>
                  <a:lnTo>
                    <a:pt x="954553" y="613694"/>
                  </a:lnTo>
                  <a:lnTo>
                    <a:pt x="960799" y="632427"/>
                  </a:lnTo>
                  <a:lnTo>
                    <a:pt x="973728" y="632427"/>
                  </a:lnTo>
                  <a:lnTo>
                    <a:pt x="993028" y="639421"/>
                  </a:lnTo>
                  <a:lnTo>
                    <a:pt x="1010142" y="639421"/>
                  </a:lnTo>
                  <a:lnTo>
                    <a:pt x="1016387" y="653346"/>
                  </a:lnTo>
                  <a:lnTo>
                    <a:pt x="1029254" y="651035"/>
                  </a:lnTo>
                  <a:lnTo>
                    <a:pt x="1044306" y="653346"/>
                  </a:lnTo>
                  <a:lnTo>
                    <a:pt x="1059296" y="634613"/>
                  </a:lnTo>
                  <a:lnTo>
                    <a:pt x="1072163" y="629992"/>
                  </a:lnTo>
                  <a:lnTo>
                    <a:pt x="1089339" y="643917"/>
                  </a:lnTo>
                  <a:lnTo>
                    <a:pt x="1110825" y="655531"/>
                  </a:lnTo>
                  <a:lnTo>
                    <a:pt x="1132248" y="674264"/>
                  </a:lnTo>
                  <a:lnTo>
                    <a:pt x="1158481" y="697681"/>
                  </a:lnTo>
                  <a:lnTo>
                    <a:pt x="1177780" y="720910"/>
                  </a:lnTo>
                  <a:lnTo>
                    <a:pt x="1190647" y="734834"/>
                  </a:lnTo>
                  <a:lnTo>
                    <a:pt x="1203513" y="727903"/>
                  </a:lnTo>
                  <a:lnTo>
                    <a:pt x="1224999" y="730214"/>
                  </a:lnTo>
                  <a:lnTo>
                    <a:pt x="1244298" y="739518"/>
                  </a:lnTo>
                  <a:lnTo>
                    <a:pt x="1257165" y="730214"/>
                  </a:lnTo>
                  <a:lnTo>
                    <a:pt x="1276465" y="732524"/>
                  </a:lnTo>
                  <a:lnTo>
                    <a:pt x="1289331" y="744139"/>
                  </a:lnTo>
                  <a:lnTo>
                    <a:pt x="1304321" y="751132"/>
                  </a:lnTo>
                  <a:lnTo>
                    <a:pt x="1317250" y="767430"/>
                  </a:lnTo>
                  <a:lnTo>
                    <a:pt x="1345107" y="774361"/>
                  </a:lnTo>
                  <a:lnTo>
                    <a:pt x="1349416" y="760436"/>
                  </a:lnTo>
                  <a:lnTo>
                    <a:pt x="1370839" y="786038"/>
                  </a:lnTo>
                  <a:lnTo>
                    <a:pt x="1385892" y="786038"/>
                  </a:lnTo>
                  <a:lnTo>
                    <a:pt x="1411625" y="774361"/>
                  </a:lnTo>
                  <a:lnTo>
                    <a:pt x="1428739" y="751132"/>
                  </a:lnTo>
                  <a:lnTo>
                    <a:pt x="1448038" y="744139"/>
                  </a:lnTo>
                  <a:lnTo>
                    <a:pt x="1460967" y="737207"/>
                  </a:lnTo>
                  <a:lnTo>
                    <a:pt x="1480267" y="737207"/>
                  </a:lnTo>
                  <a:lnTo>
                    <a:pt x="1497381" y="741828"/>
                  </a:lnTo>
                  <a:lnTo>
                    <a:pt x="1512433" y="741828"/>
                  </a:lnTo>
                  <a:lnTo>
                    <a:pt x="1523176" y="755815"/>
                  </a:lnTo>
                  <a:lnTo>
                    <a:pt x="1536042" y="760436"/>
                  </a:lnTo>
                  <a:lnTo>
                    <a:pt x="1548909" y="758126"/>
                  </a:lnTo>
                  <a:lnTo>
                    <a:pt x="1563899" y="758126"/>
                  </a:lnTo>
                  <a:lnTo>
                    <a:pt x="1581075" y="760436"/>
                  </a:lnTo>
                  <a:lnTo>
                    <a:pt x="1593941" y="760436"/>
                  </a:lnTo>
                  <a:lnTo>
                    <a:pt x="1598251" y="744139"/>
                  </a:lnTo>
                  <a:lnTo>
                    <a:pt x="1585384" y="727903"/>
                  </a:lnTo>
                  <a:lnTo>
                    <a:pt x="1579138" y="711605"/>
                  </a:lnTo>
                  <a:lnTo>
                    <a:pt x="1592067" y="699991"/>
                  </a:lnTo>
                  <a:lnTo>
                    <a:pt x="1613491" y="704612"/>
                  </a:lnTo>
                  <a:lnTo>
                    <a:pt x="1626357" y="706985"/>
                  </a:lnTo>
                  <a:lnTo>
                    <a:pt x="1639224" y="706985"/>
                  </a:lnTo>
                  <a:lnTo>
                    <a:pt x="1654276" y="716289"/>
                  </a:lnTo>
                  <a:lnTo>
                    <a:pt x="1667143" y="713916"/>
                  </a:lnTo>
                  <a:lnTo>
                    <a:pt x="1680009" y="727903"/>
                  </a:lnTo>
                  <a:lnTo>
                    <a:pt x="1686255" y="741828"/>
                  </a:lnTo>
                  <a:lnTo>
                    <a:pt x="1701245" y="748822"/>
                  </a:lnTo>
                  <a:lnTo>
                    <a:pt x="1714112" y="751132"/>
                  </a:lnTo>
                  <a:lnTo>
                    <a:pt x="1726978" y="753443"/>
                  </a:lnTo>
                  <a:lnTo>
                    <a:pt x="1750587" y="744139"/>
                  </a:lnTo>
                  <a:lnTo>
                    <a:pt x="1767763" y="744139"/>
                  </a:lnTo>
                  <a:lnTo>
                    <a:pt x="1789187" y="748822"/>
                  </a:lnTo>
                  <a:lnTo>
                    <a:pt x="1819229" y="758126"/>
                  </a:lnTo>
                  <a:lnTo>
                    <a:pt x="1832095" y="769740"/>
                  </a:lnTo>
                  <a:lnTo>
                    <a:pt x="1862138" y="779044"/>
                  </a:lnTo>
                  <a:lnTo>
                    <a:pt x="1879314" y="783665"/>
                  </a:lnTo>
                  <a:lnTo>
                    <a:pt x="1892181" y="783665"/>
                  </a:lnTo>
                  <a:lnTo>
                    <a:pt x="1917914" y="776734"/>
                  </a:lnTo>
                  <a:lnTo>
                    <a:pt x="1935090" y="772051"/>
                  </a:lnTo>
                  <a:lnTo>
                    <a:pt x="1950080" y="751132"/>
                  </a:lnTo>
                  <a:lnTo>
                    <a:pt x="1973689" y="753443"/>
                  </a:lnTo>
                  <a:lnTo>
                    <a:pt x="1992989" y="762747"/>
                  </a:lnTo>
                  <a:lnTo>
                    <a:pt x="2007979" y="760436"/>
                  </a:lnTo>
                  <a:lnTo>
                    <a:pt x="2027278" y="769740"/>
                  </a:lnTo>
                  <a:lnTo>
                    <a:pt x="2040145" y="769740"/>
                  </a:lnTo>
                  <a:lnTo>
                    <a:pt x="2053011" y="765057"/>
                  </a:lnTo>
                  <a:lnTo>
                    <a:pt x="2065940" y="758126"/>
                  </a:lnTo>
                  <a:lnTo>
                    <a:pt x="2059694" y="732524"/>
                  </a:lnTo>
                  <a:lnTo>
                    <a:pt x="2059694" y="704612"/>
                  </a:lnTo>
                  <a:lnTo>
                    <a:pt x="2064004" y="690687"/>
                  </a:lnTo>
                  <a:lnTo>
                    <a:pt x="2051138" y="683693"/>
                  </a:lnTo>
                  <a:lnTo>
                    <a:pt x="2038271" y="679072"/>
                  </a:lnTo>
                  <a:lnTo>
                    <a:pt x="2053261" y="658154"/>
                  </a:lnTo>
                  <a:lnTo>
                    <a:pt x="2066190" y="655781"/>
                  </a:lnTo>
                  <a:lnTo>
                    <a:pt x="2083304" y="653471"/>
                  </a:lnTo>
                  <a:lnTo>
                    <a:pt x="2102603" y="648850"/>
                  </a:lnTo>
                  <a:lnTo>
                    <a:pt x="2115470" y="655781"/>
                  </a:lnTo>
                  <a:lnTo>
                    <a:pt x="2128337" y="665085"/>
                  </a:lnTo>
                  <a:lnTo>
                    <a:pt x="2154132" y="665085"/>
                  </a:lnTo>
                  <a:lnTo>
                    <a:pt x="2166998" y="674389"/>
                  </a:lnTo>
                  <a:lnTo>
                    <a:pt x="2181988" y="690687"/>
                  </a:lnTo>
                  <a:lnTo>
                    <a:pt x="2192731" y="704612"/>
                  </a:lnTo>
                  <a:lnTo>
                    <a:pt x="2209907" y="713916"/>
                  </a:lnTo>
                  <a:lnTo>
                    <a:pt x="2235640" y="734834"/>
                  </a:lnTo>
                  <a:lnTo>
                    <a:pt x="2246321" y="751132"/>
                  </a:lnTo>
                  <a:lnTo>
                    <a:pt x="2265620" y="767430"/>
                  </a:lnTo>
                  <a:lnTo>
                    <a:pt x="2289230" y="772051"/>
                  </a:lnTo>
                  <a:lnTo>
                    <a:pt x="2304282" y="774361"/>
                  </a:lnTo>
                  <a:lnTo>
                    <a:pt x="2319272" y="783665"/>
                  </a:lnTo>
                  <a:lnTo>
                    <a:pt x="2340758" y="790659"/>
                  </a:lnTo>
                  <a:lnTo>
                    <a:pt x="2353624" y="802273"/>
                  </a:lnTo>
                  <a:lnTo>
                    <a:pt x="2357872" y="816261"/>
                  </a:lnTo>
                  <a:lnTo>
                    <a:pt x="2372924" y="827875"/>
                  </a:lnTo>
                  <a:lnTo>
                    <a:pt x="2385790" y="830186"/>
                  </a:lnTo>
                  <a:lnTo>
                    <a:pt x="2402904" y="827875"/>
                  </a:lnTo>
                  <a:lnTo>
                    <a:pt x="2422266" y="816261"/>
                  </a:lnTo>
                  <a:lnTo>
                    <a:pt x="2439380" y="806957"/>
                  </a:lnTo>
                  <a:lnTo>
                    <a:pt x="2445625" y="820881"/>
                  </a:lnTo>
                  <a:lnTo>
                    <a:pt x="2454245" y="837179"/>
                  </a:lnTo>
                  <a:lnTo>
                    <a:pt x="2452059" y="853415"/>
                  </a:lnTo>
                  <a:lnTo>
                    <a:pt x="2456369" y="867402"/>
                  </a:lnTo>
                  <a:lnTo>
                    <a:pt x="2460678" y="881327"/>
                  </a:lnTo>
                  <a:lnTo>
                    <a:pt x="2458492" y="900060"/>
                  </a:lnTo>
                  <a:lnTo>
                    <a:pt x="2441379" y="907053"/>
                  </a:lnTo>
                  <a:lnTo>
                    <a:pt x="2428512" y="904743"/>
                  </a:lnTo>
                  <a:lnTo>
                    <a:pt x="2419893" y="918668"/>
                  </a:lnTo>
                  <a:lnTo>
                    <a:pt x="2432759" y="930282"/>
                  </a:lnTo>
                  <a:lnTo>
                    <a:pt x="2443502" y="949015"/>
                  </a:lnTo>
                  <a:lnTo>
                    <a:pt x="2449748" y="962940"/>
                  </a:lnTo>
                  <a:lnTo>
                    <a:pt x="2451871" y="976928"/>
                  </a:lnTo>
                  <a:lnTo>
                    <a:pt x="2439005" y="983921"/>
                  </a:lnTo>
                  <a:lnTo>
                    <a:pt x="2460491" y="988542"/>
                  </a:lnTo>
                  <a:lnTo>
                    <a:pt x="2460491" y="965313"/>
                  </a:lnTo>
                  <a:lnTo>
                    <a:pt x="2475481" y="962940"/>
                  </a:lnTo>
                  <a:lnTo>
                    <a:pt x="2486223" y="979238"/>
                  </a:lnTo>
                  <a:lnTo>
                    <a:pt x="2499090" y="976928"/>
                  </a:lnTo>
                  <a:lnTo>
                    <a:pt x="2511956" y="976928"/>
                  </a:lnTo>
                  <a:lnTo>
                    <a:pt x="2524823" y="969934"/>
                  </a:lnTo>
                  <a:lnTo>
                    <a:pt x="2533380" y="951201"/>
                  </a:lnTo>
                  <a:lnTo>
                    <a:pt x="2535566" y="930282"/>
                  </a:lnTo>
                  <a:lnTo>
                    <a:pt x="2544123" y="904743"/>
                  </a:lnTo>
                  <a:lnTo>
                    <a:pt x="2552742" y="888445"/>
                  </a:lnTo>
                  <a:lnTo>
                    <a:pt x="2554865" y="869712"/>
                  </a:lnTo>
                  <a:lnTo>
                    <a:pt x="2552742" y="850979"/>
                  </a:lnTo>
                  <a:lnTo>
                    <a:pt x="2554865" y="834744"/>
                  </a:lnTo>
                  <a:lnTo>
                    <a:pt x="2552742" y="820757"/>
                  </a:lnTo>
                  <a:lnTo>
                    <a:pt x="2558988" y="802024"/>
                  </a:lnTo>
                  <a:lnTo>
                    <a:pt x="2552742" y="785788"/>
                  </a:lnTo>
                  <a:lnTo>
                    <a:pt x="2548433" y="771801"/>
                  </a:lnTo>
                  <a:lnTo>
                    <a:pt x="2537689" y="757876"/>
                  </a:lnTo>
                  <a:lnTo>
                    <a:pt x="2524823" y="741578"/>
                  </a:lnTo>
                  <a:lnTo>
                    <a:pt x="2520513" y="727653"/>
                  </a:lnTo>
                  <a:lnTo>
                    <a:pt x="2518390" y="713666"/>
                  </a:lnTo>
                  <a:lnTo>
                    <a:pt x="2513830" y="697681"/>
                  </a:lnTo>
                  <a:lnTo>
                    <a:pt x="2500964" y="683693"/>
                  </a:lnTo>
                  <a:lnTo>
                    <a:pt x="2485974" y="669768"/>
                  </a:lnTo>
                  <a:lnTo>
                    <a:pt x="2453808" y="644167"/>
                  </a:lnTo>
                  <a:lnTo>
                    <a:pt x="2440941" y="634862"/>
                  </a:lnTo>
                  <a:lnTo>
                    <a:pt x="2428075" y="630242"/>
                  </a:lnTo>
                  <a:lnTo>
                    <a:pt x="2408713" y="630242"/>
                  </a:lnTo>
                  <a:lnTo>
                    <a:pt x="2421642" y="646539"/>
                  </a:lnTo>
                  <a:lnTo>
                    <a:pt x="2408713" y="639546"/>
                  </a:lnTo>
                  <a:lnTo>
                    <a:pt x="2391599" y="651160"/>
                  </a:lnTo>
                  <a:lnTo>
                    <a:pt x="2372299" y="644167"/>
                  </a:lnTo>
                  <a:lnTo>
                    <a:pt x="2367990" y="630242"/>
                  </a:lnTo>
                  <a:lnTo>
                    <a:pt x="2335824" y="623248"/>
                  </a:lnTo>
                  <a:lnTo>
                    <a:pt x="2320771" y="616254"/>
                  </a:lnTo>
                  <a:lnTo>
                    <a:pt x="2327017" y="600019"/>
                  </a:lnTo>
                  <a:lnTo>
                    <a:pt x="2342069" y="583721"/>
                  </a:lnTo>
                  <a:lnTo>
                    <a:pt x="2346379" y="569796"/>
                  </a:lnTo>
                  <a:lnTo>
                    <a:pt x="2346379" y="555809"/>
                  </a:lnTo>
                  <a:lnTo>
                    <a:pt x="2357684" y="541572"/>
                  </a:lnTo>
                  <a:lnTo>
                    <a:pt x="2361993" y="527647"/>
                  </a:lnTo>
                  <a:lnTo>
                    <a:pt x="2353437" y="513660"/>
                  </a:lnTo>
                  <a:lnTo>
                    <a:pt x="2364118" y="492741"/>
                  </a:lnTo>
                  <a:lnTo>
                    <a:pt x="2379169" y="478816"/>
                  </a:lnTo>
                  <a:lnTo>
                    <a:pt x="2392036" y="481127"/>
                  </a:lnTo>
                  <a:lnTo>
                    <a:pt x="2434945" y="481127"/>
                  </a:lnTo>
                  <a:lnTo>
                    <a:pt x="2447812" y="485748"/>
                  </a:lnTo>
                  <a:lnTo>
                    <a:pt x="2471358" y="485748"/>
                  </a:lnTo>
                  <a:lnTo>
                    <a:pt x="2492844" y="488120"/>
                  </a:lnTo>
                  <a:lnTo>
                    <a:pt x="2494968" y="474133"/>
                  </a:lnTo>
                  <a:lnTo>
                    <a:pt x="2522887" y="474133"/>
                  </a:lnTo>
                  <a:lnTo>
                    <a:pt x="2537877" y="478816"/>
                  </a:lnTo>
                  <a:lnTo>
                    <a:pt x="2552930" y="481127"/>
                  </a:lnTo>
                  <a:lnTo>
                    <a:pt x="2567920" y="483437"/>
                  </a:lnTo>
                  <a:lnTo>
                    <a:pt x="2548619" y="488120"/>
                  </a:lnTo>
                  <a:lnTo>
                    <a:pt x="2561486" y="497362"/>
                  </a:lnTo>
                  <a:lnTo>
                    <a:pt x="2574352" y="490431"/>
                  </a:lnTo>
                  <a:lnTo>
                    <a:pt x="2587219" y="495052"/>
                  </a:lnTo>
                  <a:lnTo>
                    <a:pt x="2600086" y="490431"/>
                  </a:lnTo>
                  <a:lnTo>
                    <a:pt x="2612952" y="490431"/>
                  </a:lnTo>
                  <a:lnTo>
                    <a:pt x="2628005" y="485748"/>
                  </a:lnTo>
                  <a:lnTo>
                    <a:pt x="2610829" y="474133"/>
                  </a:lnTo>
                  <a:lnTo>
                    <a:pt x="2597962" y="471823"/>
                  </a:lnTo>
                  <a:lnTo>
                    <a:pt x="2591716" y="453090"/>
                  </a:lnTo>
                  <a:lnTo>
                    <a:pt x="2597962" y="432171"/>
                  </a:lnTo>
                  <a:lnTo>
                    <a:pt x="2595776" y="415873"/>
                  </a:lnTo>
                  <a:lnTo>
                    <a:pt x="2617262" y="411252"/>
                  </a:lnTo>
                  <a:lnTo>
                    <a:pt x="2634438" y="406569"/>
                  </a:lnTo>
                  <a:lnTo>
                    <a:pt x="2647304" y="418246"/>
                  </a:lnTo>
                  <a:lnTo>
                    <a:pt x="2660171" y="418246"/>
                  </a:lnTo>
                  <a:lnTo>
                    <a:pt x="2666417" y="432171"/>
                  </a:lnTo>
                  <a:lnTo>
                    <a:pt x="2681406" y="432171"/>
                  </a:lnTo>
                  <a:lnTo>
                    <a:pt x="2685716" y="446096"/>
                  </a:lnTo>
                  <a:lnTo>
                    <a:pt x="2700707" y="425177"/>
                  </a:lnTo>
                  <a:lnTo>
                    <a:pt x="2722192" y="420557"/>
                  </a:lnTo>
                  <a:lnTo>
                    <a:pt x="2709326" y="406569"/>
                  </a:lnTo>
                  <a:lnTo>
                    <a:pt x="2694273" y="394955"/>
                  </a:lnTo>
                  <a:lnTo>
                    <a:pt x="2711449" y="387961"/>
                  </a:lnTo>
                  <a:lnTo>
                    <a:pt x="2743616" y="390334"/>
                  </a:lnTo>
                  <a:lnTo>
                    <a:pt x="2722192" y="394955"/>
                  </a:lnTo>
                  <a:lnTo>
                    <a:pt x="2730749" y="411252"/>
                  </a:lnTo>
                  <a:lnTo>
                    <a:pt x="2747925" y="425177"/>
                  </a:lnTo>
                  <a:lnTo>
                    <a:pt x="2752172" y="439165"/>
                  </a:lnTo>
                  <a:lnTo>
                    <a:pt x="2739306" y="446096"/>
                  </a:lnTo>
                  <a:lnTo>
                    <a:pt x="2737182" y="460083"/>
                  </a:lnTo>
                  <a:lnTo>
                    <a:pt x="2735059" y="474008"/>
                  </a:lnTo>
                  <a:lnTo>
                    <a:pt x="2726189" y="488120"/>
                  </a:lnTo>
                  <a:lnTo>
                    <a:pt x="2732435" y="502045"/>
                  </a:lnTo>
                  <a:lnTo>
                    <a:pt x="2719568" y="518343"/>
                  </a:lnTo>
                  <a:lnTo>
                    <a:pt x="2704579" y="529957"/>
                  </a:lnTo>
                  <a:lnTo>
                    <a:pt x="2717445" y="543882"/>
                  </a:lnTo>
                  <a:lnTo>
                    <a:pt x="2713698" y="560305"/>
                  </a:lnTo>
                  <a:lnTo>
                    <a:pt x="2722317" y="579038"/>
                  </a:lnTo>
                  <a:lnTo>
                    <a:pt x="2741616" y="599957"/>
                  </a:lnTo>
                  <a:lnTo>
                    <a:pt x="2754483" y="611571"/>
                  </a:lnTo>
                  <a:lnTo>
                    <a:pt x="2775906" y="637173"/>
                  </a:lnTo>
                  <a:lnTo>
                    <a:pt x="2810258" y="672016"/>
                  </a:lnTo>
                  <a:lnTo>
                    <a:pt x="2827434" y="679010"/>
                  </a:lnTo>
                  <a:lnTo>
                    <a:pt x="2838115" y="692935"/>
                  </a:lnTo>
                  <a:lnTo>
                    <a:pt x="2863848" y="720847"/>
                  </a:lnTo>
                  <a:lnTo>
                    <a:pt x="2878900" y="725530"/>
                  </a:lnTo>
                  <a:lnTo>
                    <a:pt x="2878900" y="711543"/>
                  </a:lnTo>
                  <a:lnTo>
                    <a:pt x="2885146" y="695245"/>
                  </a:lnTo>
                  <a:lnTo>
                    <a:pt x="2870094" y="676512"/>
                  </a:lnTo>
                  <a:lnTo>
                    <a:pt x="2878713" y="660215"/>
                  </a:lnTo>
                  <a:lnTo>
                    <a:pt x="2891579" y="664835"/>
                  </a:lnTo>
                  <a:lnTo>
                    <a:pt x="2882960" y="650910"/>
                  </a:lnTo>
                  <a:lnTo>
                    <a:pt x="2869844" y="641481"/>
                  </a:lnTo>
                  <a:lnTo>
                    <a:pt x="2869844" y="627557"/>
                  </a:lnTo>
                  <a:lnTo>
                    <a:pt x="2882711" y="622873"/>
                  </a:lnTo>
                  <a:lnTo>
                    <a:pt x="2887020" y="606638"/>
                  </a:lnTo>
                  <a:lnTo>
                    <a:pt x="2869844" y="597334"/>
                  </a:lnTo>
                  <a:lnTo>
                    <a:pt x="2859164" y="576353"/>
                  </a:lnTo>
                  <a:lnTo>
                    <a:pt x="2874153" y="576353"/>
                  </a:lnTo>
                  <a:lnTo>
                    <a:pt x="2869844" y="560305"/>
                  </a:lnTo>
                  <a:lnTo>
                    <a:pt x="2854854" y="557995"/>
                  </a:lnTo>
                  <a:lnTo>
                    <a:pt x="2837678" y="541697"/>
                  </a:lnTo>
                  <a:lnTo>
                    <a:pt x="2835554" y="527772"/>
                  </a:lnTo>
                  <a:lnTo>
                    <a:pt x="2820502" y="520778"/>
                  </a:lnTo>
                  <a:lnTo>
                    <a:pt x="2807636" y="525399"/>
                  </a:lnTo>
                  <a:lnTo>
                    <a:pt x="2794894" y="515970"/>
                  </a:lnTo>
                  <a:lnTo>
                    <a:pt x="2794894" y="502045"/>
                  </a:lnTo>
                  <a:lnTo>
                    <a:pt x="2790646" y="483312"/>
                  </a:lnTo>
                  <a:lnTo>
                    <a:pt x="2779904" y="467014"/>
                  </a:lnTo>
                  <a:lnTo>
                    <a:pt x="2794894" y="460395"/>
                  </a:lnTo>
                  <a:lnTo>
                    <a:pt x="2807761" y="472010"/>
                  </a:lnTo>
                  <a:lnTo>
                    <a:pt x="2807761" y="455525"/>
                  </a:lnTo>
                  <a:lnTo>
                    <a:pt x="2822813" y="455525"/>
                  </a:lnTo>
                  <a:lnTo>
                    <a:pt x="2835679" y="471823"/>
                  </a:lnTo>
                  <a:lnTo>
                    <a:pt x="2839989" y="453090"/>
                  </a:lnTo>
                  <a:lnTo>
                    <a:pt x="2854979" y="450779"/>
                  </a:lnTo>
                  <a:lnTo>
                    <a:pt x="2867846" y="448469"/>
                  </a:lnTo>
                  <a:lnTo>
                    <a:pt x="2895764" y="457710"/>
                  </a:lnTo>
                  <a:lnTo>
                    <a:pt x="2915064" y="467014"/>
                  </a:lnTo>
                  <a:lnTo>
                    <a:pt x="2904321" y="443786"/>
                  </a:lnTo>
                  <a:lnTo>
                    <a:pt x="2917187" y="441475"/>
                  </a:lnTo>
                  <a:lnTo>
                    <a:pt x="2921497" y="427488"/>
                  </a:lnTo>
                  <a:lnTo>
                    <a:pt x="2925744" y="411252"/>
                  </a:lnTo>
                  <a:lnTo>
                    <a:pt x="2945044" y="413563"/>
                  </a:lnTo>
                  <a:lnTo>
                    <a:pt x="2957910" y="399638"/>
                  </a:lnTo>
                  <a:lnTo>
                    <a:pt x="2957910" y="383465"/>
                  </a:lnTo>
                  <a:lnTo>
                    <a:pt x="2970840" y="390459"/>
                  </a:lnTo>
                  <a:lnTo>
                    <a:pt x="2992263" y="392769"/>
                  </a:lnTo>
                  <a:lnTo>
                    <a:pt x="3013686" y="395080"/>
                  </a:lnTo>
                  <a:lnTo>
                    <a:pt x="2998696" y="383465"/>
                  </a:lnTo>
                  <a:lnTo>
                    <a:pt x="2979396" y="367167"/>
                  </a:lnTo>
                  <a:lnTo>
                    <a:pt x="2960096" y="364857"/>
                  </a:lnTo>
                  <a:lnTo>
                    <a:pt x="2936487" y="339318"/>
                  </a:lnTo>
                  <a:lnTo>
                    <a:pt x="2921497" y="343938"/>
                  </a:lnTo>
                  <a:lnTo>
                    <a:pt x="2906445" y="334634"/>
                  </a:lnTo>
                  <a:lnTo>
                    <a:pt x="2891454" y="336945"/>
                  </a:lnTo>
                  <a:lnTo>
                    <a:pt x="2878588" y="332324"/>
                  </a:lnTo>
                  <a:lnTo>
                    <a:pt x="2895764" y="327641"/>
                  </a:lnTo>
                  <a:lnTo>
                    <a:pt x="2908630" y="330014"/>
                  </a:lnTo>
                  <a:lnTo>
                    <a:pt x="2921497" y="330014"/>
                  </a:lnTo>
                  <a:lnTo>
                    <a:pt x="2940797" y="323020"/>
                  </a:lnTo>
                  <a:lnTo>
                    <a:pt x="2934551" y="309033"/>
                  </a:lnTo>
                  <a:lnTo>
                    <a:pt x="2910941" y="295108"/>
                  </a:lnTo>
                  <a:lnTo>
                    <a:pt x="2923808" y="290487"/>
                  </a:lnTo>
                  <a:lnTo>
                    <a:pt x="2943108" y="302101"/>
                  </a:lnTo>
                  <a:lnTo>
                    <a:pt x="2958098" y="311405"/>
                  </a:lnTo>
                  <a:lnTo>
                    <a:pt x="2971026" y="306722"/>
                  </a:lnTo>
                  <a:lnTo>
                    <a:pt x="2986017" y="306722"/>
                  </a:lnTo>
                  <a:lnTo>
                    <a:pt x="3013874" y="316026"/>
                  </a:lnTo>
                  <a:lnTo>
                    <a:pt x="3028926" y="323020"/>
                  </a:lnTo>
                  <a:lnTo>
                    <a:pt x="3041792" y="327641"/>
                  </a:lnTo>
                  <a:lnTo>
                    <a:pt x="3058969" y="332324"/>
                  </a:lnTo>
                  <a:lnTo>
                    <a:pt x="3071835" y="336945"/>
                  </a:lnTo>
                  <a:lnTo>
                    <a:pt x="3088948" y="343938"/>
                  </a:lnTo>
                  <a:lnTo>
                    <a:pt x="3086825" y="327641"/>
                  </a:lnTo>
                  <a:lnTo>
                    <a:pt x="3073959" y="313716"/>
                  </a:lnTo>
                  <a:lnTo>
                    <a:pt x="3061092" y="302101"/>
                  </a:lnTo>
                  <a:lnTo>
                    <a:pt x="3080391" y="306722"/>
                  </a:lnTo>
                  <a:lnTo>
                    <a:pt x="3099692" y="299791"/>
                  </a:lnTo>
                  <a:close/>
                </a:path>
              </a:pathLst>
            </a:custGeom>
            <a:solidFill>
              <a:srgbClr val="FF0000"/>
            </a:solidFill>
            <a:ln w="6245" cap="flat">
              <a:noFill/>
              <a:prstDash val="solid"/>
              <a:miter/>
            </a:ln>
          </p:spPr>
          <p:txBody>
            <a:bodyPr rtlCol="0" anchor="ctr"/>
            <a:lstStyle/>
            <a:p>
              <a:endParaRPr lang="en-US" noProof="0" dirty="0"/>
            </a:p>
          </p:txBody>
        </p:sp>
        <p:sp>
          <p:nvSpPr>
            <p:cNvPr id="4964" name="Serbest Form 4963">
              <a:extLst>
                <a:ext uri="{FF2B5EF4-FFF2-40B4-BE49-F238E27FC236}">
                  <a16:creationId xmlns:a16="http://schemas.microsoft.com/office/drawing/2014/main" id="{D7A68976-45EF-0643-AF8A-AB0165FBC247}"/>
                </a:ext>
              </a:extLst>
            </p:cNvPr>
            <p:cNvSpPr/>
            <p:nvPr/>
          </p:nvSpPr>
          <p:spPr>
            <a:xfrm>
              <a:off x="6722095" y="155830"/>
              <a:ext cx="21423" cy="9990"/>
            </a:xfrm>
            <a:custGeom>
              <a:avLst/>
              <a:gdLst>
                <a:gd name="connsiteX0" fmla="*/ 20487 w 21423"/>
                <a:gd name="connsiteY0" fmla="*/ 9991 h 9990"/>
                <a:gd name="connsiteX1" fmla="*/ 63 w 21423"/>
                <a:gd name="connsiteY1" fmla="*/ 0 h 9990"/>
                <a:gd name="connsiteX2" fmla="*/ 21423 w 21423"/>
                <a:gd name="connsiteY2" fmla="*/ 6994 h 9990"/>
                <a:gd name="connsiteX3" fmla="*/ 0 w 21423"/>
                <a:gd name="connsiteY3" fmla="*/ 0 h 9990"/>
                <a:gd name="connsiteX4" fmla="*/ 20549 w 21423"/>
                <a:gd name="connsiteY4" fmla="*/ 9991 h 9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3" h="9990">
                  <a:moveTo>
                    <a:pt x="20487" y="9991"/>
                  </a:moveTo>
                  <a:lnTo>
                    <a:pt x="63" y="0"/>
                  </a:lnTo>
                  <a:close/>
                  <a:moveTo>
                    <a:pt x="21423" y="6994"/>
                  </a:moveTo>
                  <a:lnTo>
                    <a:pt x="0" y="0"/>
                  </a:lnTo>
                  <a:lnTo>
                    <a:pt x="20549" y="9991"/>
                  </a:lnTo>
                  <a:close/>
                </a:path>
              </a:pathLst>
            </a:custGeom>
            <a:solidFill>
              <a:srgbClr val="FFFFFF"/>
            </a:solidFill>
            <a:ln w="6245" cap="flat">
              <a:noFill/>
              <a:prstDash val="solid"/>
              <a:miter/>
            </a:ln>
          </p:spPr>
          <p:txBody>
            <a:bodyPr rtlCol="0" anchor="ctr"/>
            <a:lstStyle/>
            <a:p>
              <a:endParaRPr lang="en-US" noProof="0" dirty="0"/>
            </a:p>
          </p:txBody>
        </p:sp>
        <p:sp>
          <p:nvSpPr>
            <p:cNvPr id="4965" name="Serbest Form 4964">
              <a:extLst>
                <a:ext uri="{FF2B5EF4-FFF2-40B4-BE49-F238E27FC236}">
                  <a16:creationId xmlns:a16="http://schemas.microsoft.com/office/drawing/2014/main" id="{84D1648C-DF54-D840-927F-784294F866B6}"/>
                </a:ext>
              </a:extLst>
            </p:cNvPr>
            <p:cNvSpPr/>
            <p:nvPr/>
          </p:nvSpPr>
          <p:spPr>
            <a:xfrm>
              <a:off x="6745330" y="174376"/>
              <a:ext cx="25857" cy="7805"/>
            </a:xfrm>
            <a:custGeom>
              <a:avLst/>
              <a:gdLst>
                <a:gd name="connsiteX0" fmla="*/ 11242 w 25857"/>
                <a:gd name="connsiteY0" fmla="*/ 4746 h 7805"/>
                <a:gd name="connsiteX1" fmla="*/ 25483 w 25857"/>
                <a:gd name="connsiteY1" fmla="*/ 5495 h 7805"/>
                <a:gd name="connsiteX2" fmla="*/ 10368 w 25857"/>
                <a:gd name="connsiteY2" fmla="*/ 4683 h 7805"/>
                <a:gd name="connsiteX3" fmla="*/ 10805 w 25857"/>
                <a:gd name="connsiteY3" fmla="*/ 7805 h 7805"/>
                <a:gd name="connsiteX4" fmla="*/ 25858 w 25857"/>
                <a:gd name="connsiteY4" fmla="*/ 5433 h 7805"/>
                <a:gd name="connsiteX5" fmla="*/ 0 w 25857"/>
                <a:gd name="connsiteY5" fmla="*/ 0 h 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57" h="7805">
                  <a:moveTo>
                    <a:pt x="11242" y="4746"/>
                  </a:moveTo>
                  <a:lnTo>
                    <a:pt x="25483" y="5495"/>
                  </a:lnTo>
                  <a:lnTo>
                    <a:pt x="10368" y="4683"/>
                  </a:lnTo>
                  <a:close/>
                  <a:moveTo>
                    <a:pt x="10805" y="7805"/>
                  </a:moveTo>
                  <a:lnTo>
                    <a:pt x="25858" y="5433"/>
                  </a:lnTo>
                  <a:lnTo>
                    <a:pt x="0" y="0"/>
                  </a:lnTo>
                  <a:close/>
                </a:path>
              </a:pathLst>
            </a:custGeom>
            <a:solidFill>
              <a:srgbClr val="FFFFFF"/>
            </a:solidFill>
            <a:ln w="6245" cap="flat">
              <a:noFill/>
              <a:prstDash val="solid"/>
              <a:miter/>
            </a:ln>
          </p:spPr>
          <p:txBody>
            <a:bodyPr rtlCol="0" anchor="ctr"/>
            <a:lstStyle/>
            <a:p>
              <a:endParaRPr lang="en-US" noProof="0" dirty="0"/>
            </a:p>
          </p:txBody>
        </p:sp>
        <p:sp>
          <p:nvSpPr>
            <p:cNvPr id="4966" name="Serbest Form 4965">
              <a:extLst>
                <a:ext uri="{FF2B5EF4-FFF2-40B4-BE49-F238E27FC236}">
                  <a16:creationId xmlns:a16="http://schemas.microsoft.com/office/drawing/2014/main" id="{F2442665-134E-794B-B29F-B253ACF16D96}"/>
                </a:ext>
              </a:extLst>
            </p:cNvPr>
            <p:cNvSpPr/>
            <p:nvPr/>
          </p:nvSpPr>
          <p:spPr>
            <a:xfrm>
              <a:off x="6687493" y="165072"/>
              <a:ext cx="15052" cy="5495"/>
            </a:xfrm>
            <a:custGeom>
              <a:avLst/>
              <a:gdLst>
                <a:gd name="connsiteX0" fmla="*/ 14553 w 15052"/>
                <a:gd name="connsiteY0" fmla="*/ 5495 h 5495"/>
                <a:gd name="connsiteX1" fmla="*/ 0 w 15052"/>
                <a:gd name="connsiteY1" fmla="*/ 0 h 5495"/>
                <a:gd name="connsiteX2" fmla="*/ 15052 w 15052"/>
                <a:gd name="connsiteY2" fmla="*/ 2310 h 5495"/>
                <a:gd name="connsiteX3" fmla="*/ 0 w 15052"/>
                <a:gd name="connsiteY3" fmla="*/ 0 h 5495"/>
                <a:gd name="connsiteX4" fmla="*/ 14553 w 15052"/>
                <a:gd name="connsiteY4" fmla="*/ 5495 h 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2" h="5495">
                  <a:moveTo>
                    <a:pt x="14553" y="5495"/>
                  </a:moveTo>
                  <a:lnTo>
                    <a:pt x="0" y="0"/>
                  </a:lnTo>
                  <a:close/>
                  <a:moveTo>
                    <a:pt x="15052" y="2310"/>
                  </a:moveTo>
                  <a:lnTo>
                    <a:pt x="0" y="0"/>
                  </a:lnTo>
                  <a:lnTo>
                    <a:pt x="14553" y="5495"/>
                  </a:lnTo>
                  <a:close/>
                </a:path>
              </a:pathLst>
            </a:custGeom>
            <a:solidFill>
              <a:srgbClr val="FFFFFF"/>
            </a:solidFill>
            <a:ln w="6245" cap="flat">
              <a:noFill/>
              <a:prstDash val="solid"/>
              <a:miter/>
            </a:ln>
          </p:spPr>
          <p:txBody>
            <a:bodyPr rtlCol="0" anchor="ctr"/>
            <a:lstStyle/>
            <a:p>
              <a:endParaRPr lang="en-US" noProof="0" dirty="0"/>
            </a:p>
          </p:txBody>
        </p:sp>
        <p:sp>
          <p:nvSpPr>
            <p:cNvPr id="4967" name="Serbest Form 4966">
              <a:extLst>
                <a:ext uri="{FF2B5EF4-FFF2-40B4-BE49-F238E27FC236}">
                  <a16:creationId xmlns:a16="http://schemas.microsoft.com/office/drawing/2014/main" id="{61D4D951-2ADC-FC4E-BBC4-026A19BCAFB2}"/>
                </a:ext>
              </a:extLst>
            </p:cNvPr>
            <p:cNvSpPr/>
            <p:nvPr/>
          </p:nvSpPr>
          <p:spPr>
            <a:xfrm>
              <a:off x="7217516" y="197667"/>
              <a:ext cx="27856" cy="10053"/>
            </a:xfrm>
            <a:custGeom>
              <a:avLst/>
              <a:gdLst>
                <a:gd name="connsiteX0" fmla="*/ 27107 w 27856"/>
                <a:gd name="connsiteY0" fmla="*/ 10053 h 10053"/>
                <a:gd name="connsiteX1" fmla="*/ 0 w 27856"/>
                <a:gd name="connsiteY1" fmla="*/ 0 h 10053"/>
                <a:gd name="connsiteX2" fmla="*/ 27857 w 27856"/>
                <a:gd name="connsiteY2" fmla="*/ 6994 h 10053"/>
                <a:gd name="connsiteX3" fmla="*/ 0 w 27856"/>
                <a:gd name="connsiteY3" fmla="*/ 0 h 10053"/>
                <a:gd name="connsiteX4" fmla="*/ 27107 w 27856"/>
                <a:gd name="connsiteY4" fmla="*/ 10053 h 10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6" h="10053">
                  <a:moveTo>
                    <a:pt x="27107" y="10053"/>
                  </a:moveTo>
                  <a:lnTo>
                    <a:pt x="0" y="0"/>
                  </a:lnTo>
                  <a:close/>
                  <a:moveTo>
                    <a:pt x="27857" y="6994"/>
                  </a:moveTo>
                  <a:lnTo>
                    <a:pt x="0" y="0"/>
                  </a:lnTo>
                  <a:lnTo>
                    <a:pt x="27107" y="10053"/>
                  </a:lnTo>
                  <a:close/>
                </a:path>
              </a:pathLst>
            </a:custGeom>
            <a:solidFill>
              <a:srgbClr val="FFFFFF"/>
            </a:solidFill>
            <a:ln w="6245" cap="flat">
              <a:noFill/>
              <a:prstDash val="solid"/>
              <a:miter/>
            </a:ln>
          </p:spPr>
          <p:txBody>
            <a:bodyPr rtlCol="0" anchor="ctr"/>
            <a:lstStyle/>
            <a:p>
              <a:endParaRPr lang="en-US" noProof="0" dirty="0"/>
            </a:p>
          </p:txBody>
        </p:sp>
        <p:sp>
          <p:nvSpPr>
            <p:cNvPr id="4968" name="Serbest Form 4967">
              <a:extLst>
                <a:ext uri="{FF2B5EF4-FFF2-40B4-BE49-F238E27FC236}">
                  <a16:creationId xmlns:a16="http://schemas.microsoft.com/office/drawing/2014/main" id="{C2FC53EE-DFCA-5943-9BE6-2C95FCD91313}"/>
                </a:ext>
              </a:extLst>
            </p:cNvPr>
            <p:cNvSpPr/>
            <p:nvPr/>
          </p:nvSpPr>
          <p:spPr>
            <a:xfrm>
              <a:off x="6691553" y="195294"/>
              <a:ext cx="25732" cy="3184"/>
            </a:xfrm>
            <a:custGeom>
              <a:avLst/>
              <a:gdLst>
                <a:gd name="connsiteX0" fmla="*/ 0 w 25732"/>
                <a:gd name="connsiteY0" fmla="*/ 0 h 3184"/>
                <a:gd name="connsiteX1" fmla="*/ 25733 w 25732"/>
                <a:gd name="connsiteY1" fmla="*/ 3185 h 3184"/>
                <a:gd name="connsiteX2" fmla="*/ 0 w 25732"/>
                <a:gd name="connsiteY2" fmla="*/ 3185 h 3184"/>
                <a:gd name="connsiteX3" fmla="*/ 25733 w 25732"/>
                <a:gd name="connsiteY3" fmla="*/ 3185 h 3184"/>
                <a:gd name="connsiteX4" fmla="*/ 0 w 25732"/>
                <a:gd name="connsiteY4" fmla="*/ 0 h 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32" h="3184">
                  <a:moveTo>
                    <a:pt x="0" y="0"/>
                  </a:moveTo>
                  <a:lnTo>
                    <a:pt x="25733" y="3185"/>
                  </a:lnTo>
                  <a:close/>
                  <a:moveTo>
                    <a:pt x="0" y="3185"/>
                  </a:moveTo>
                  <a:lnTo>
                    <a:pt x="25733" y="3185"/>
                  </a:lnTo>
                  <a:lnTo>
                    <a:pt x="0" y="0"/>
                  </a:lnTo>
                  <a:close/>
                </a:path>
              </a:pathLst>
            </a:custGeom>
            <a:solidFill>
              <a:srgbClr val="FFFFFF"/>
            </a:solidFill>
            <a:ln w="6245" cap="flat">
              <a:noFill/>
              <a:prstDash val="solid"/>
              <a:miter/>
            </a:ln>
          </p:spPr>
          <p:txBody>
            <a:bodyPr rtlCol="0" anchor="ctr"/>
            <a:lstStyle/>
            <a:p>
              <a:endParaRPr lang="en-US" noProof="0" dirty="0"/>
            </a:p>
          </p:txBody>
        </p:sp>
        <p:sp>
          <p:nvSpPr>
            <p:cNvPr id="4969" name="Serbest Form 4968">
              <a:extLst>
                <a:ext uri="{FF2B5EF4-FFF2-40B4-BE49-F238E27FC236}">
                  <a16:creationId xmlns:a16="http://schemas.microsoft.com/office/drawing/2014/main" id="{4DF07864-E34C-E344-8AF1-7EF436EE96FB}"/>
                </a:ext>
              </a:extLst>
            </p:cNvPr>
            <p:cNvSpPr/>
            <p:nvPr/>
          </p:nvSpPr>
          <p:spPr>
            <a:xfrm>
              <a:off x="6695550" y="169692"/>
              <a:ext cx="34789" cy="14799"/>
            </a:xfrm>
            <a:custGeom>
              <a:avLst/>
              <a:gdLst>
                <a:gd name="connsiteX0" fmla="*/ 32416 w 34789"/>
                <a:gd name="connsiteY0" fmla="*/ 3185 h 14799"/>
                <a:gd name="connsiteX1" fmla="*/ 11367 w 34789"/>
                <a:gd name="connsiteY1" fmla="*/ 62 h 14799"/>
                <a:gd name="connsiteX2" fmla="*/ 32416 w 34789"/>
                <a:gd name="connsiteY2" fmla="*/ 0 h 14799"/>
                <a:gd name="connsiteX3" fmla="*/ 10993 w 34789"/>
                <a:gd name="connsiteY3" fmla="*/ 0 h 14799"/>
                <a:gd name="connsiteX4" fmla="*/ 27732 w 34789"/>
                <a:gd name="connsiteY4" fmla="*/ 7805 h 14799"/>
                <a:gd name="connsiteX5" fmla="*/ 437 w 34789"/>
                <a:gd name="connsiteY5" fmla="*/ 9304 h 14799"/>
                <a:gd name="connsiteX6" fmla="*/ 19924 w 34789"/>
                <a:gd name="connsiteY6" fmla="*/ 7868 h 14799"/>
                <a:gd name="connsiteX7" fmla="*/ 34477 w 34789"/>
                <a:gd name="connsiteY7" fmla="*/ 12426 h 14799"/>
                <a:gd name="connsiteX8" fmla="*/ 17551 w 34789"/>
                <a:gd name="connsiteY8" fmla="*/ 11677 h 14799"/>
                <a:gd name="connsiteX9" fmla="*/ 0 w 34789"/>
                <a:gd name="connsiteY9" fmla="*/ 12489 h 14799"/>
                <a:gd name="connsiteX10" fmla="*/ 17176 w 34789"/>
                <a:gd name="connsiteY10" fmla="*/ 14799 h 14799"/>
                <a:gd name="connsiteX11" fmla="*/ 34789 w 34789"/>
                <a:gd name="connsiteY11" fmla="*/ 12489 h 14799"/>
                <a:gd name="connsiteX12" fmla="*/ 19924 w 34789"/>
                <a:gd name="connsiteY12" fmla="*/ 4746 h 14799"/>
                <a:gd name="connsiteX13" fmla="*/ 4435 w 34789"/>
                <a:gd name="connsiteY13" fmla="*/ 4746 h 1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789" h="14799">
                  <a:moveTo>
                    <a:pt x="32416" y="3185"/>
                  </a:moveTo>
                  <a:lnTo>
                    <a:pt x="11367" y="62"/>
                  </a:lnTo>
                  <a:close/>
                  <a:moveTo>
                    <a:pt x="32416" y="0"/>
                  </a:moveTo>
                  <a:lnTo>
                    <a:pt x="10993" y="0"/>
                  </a:lnTo>
                  <a:lnTo>
                    <a:pt x="27732" y="7805"/>
                  </a:lnTo>
                  <a:close/>
                  <a:moveTo>
                    <a:pt x="437" y="9304"/>
                  </a:moveTo>
                  <a:lnTo>
                    <a:pt x="19924" y="7868"/>
                  </a:lnTo>
                  <a:lnTo>
                    <a:pt x="34477" y="12426"/>
                  </a:lnTo>
                  <a:lnTo>
                    <a:pt x="17551" y="11677"/>
                  </a:lnTo>
                  <a:close/>
                  <a:moveTo>
                    <a:pt x="0" y="12489"/>
                  </a:moveTo>
                  <a:lnTo>
                    <a:pt x="17176" y="14799"/>
                  </a:lnTo>
                  <a:lnTo>
                    <a:pt x="34789" y="12489"/>
                  </a:lnTo>
                  <a:lnTo>
                    <a:pt x="19924" y="4746"/>
                  </a:lnTo>
                  <a:lnTo>
                    <a:pt x="4435" y="4746"/>
                  </a:lnTo>
                  <a:close/>
                </a:path>
              </a:pathLst>
            </a:custGeom>
            <a:solidFill>
              <a:srgbClr val="FFFFFF"/>
            </a:solidFill>
            <a:ln w="6245" cap="flat">
              <a:noFill/>
              <a:prstDash val="solid"/>
              <a:miter/>
            </a:ln>
          </p:spPr>
          <p:txBody>
            <a:bodyPr rtlCol="0" anchor="ctr"/>
            <a:lstStyle/>
            <a:p>
              <a:endParaRPr lang="en-US" noProof="0" dirty="0"/>
            </a:p>
          </p:txBody>
        </p:sp>
        <p:sp>
          <p:nvSpPr>
            <p:cNvPr id="4970" name="Serbest Form 4969">
              <a:extLst>
                <a:ext uri="{FF2B5EF4-FFF2-40B4-BE49-F238E27FC236}">
                  <a16:creationId xmlns:a16="http://schemas.microsoft.com/office/drawing/2014/main" id="{778F867E-FB75-514D-AB28-762B1BFD0CF1}"/>
                </a:ext>
              </a:extLst>
            </p:cNvPr>
            <p:cNvSpPr/>
            <p:nvPr/>
          </p:nvSpPr>
          <p:spPr>
            <a:xfrm>
              <a:off x="7217828" y="160638"/>
              <a:ext cx="142967" cy="58571"/>
            </a:xfrm>
            <a:custGeom>
              <a:avLst/>
              <a:gdLst>
                <a:gd name="connsiteX0" fmla="*/ 47281 w 142967"/>
                <a:gd name="connsiteY0" fmla="*/ 41712 h 58571"/>
                <a:gd name="connsiteX1" fmla="*/ 64395 w 142967"/>
                <a:gd name="connsiteY1" fmla="*/ 37716 h 58571"/>
                <a:gd name="connsiteX2" fmla="*/ 89878 w 142967"/>
                <a:gd name="connsiteY2" fmla="*/ 33157 h 58571"/>
                <a:gd name="connsiteX3" fmla="*/ 103244 w 142967"/>
                <a:gd name="connsiteY3" fmla="*/ 42274 h 58571"/>
                <a:gd name="connsiteX4" fmla="*/ 115986 w 142967"/>
                <a:gd name="connsiteY4" fmla="*/ 35281 h 58571"/>
                <a:gd name="connsiteX5" fmla="*/ 132162 w 142967"/>
                <a:gd name="connsiteY5" fmla="*/ 37778 h 58571"/>
                <a:gd name="connsiteX6" fmla="*/ 141718 w 142967"/>
                <a:gd name="connsiteY6" fmla="*/ 57885 h 58571"/>
                <a:gd name="connsiteX7" fmla="*/ 121669 w 142967"/>
                <a:gd name="connsiteY7" fmla="*/ 55575 h 58571"/>
                <a:gd name="connsiteX8" fmla="*/ 100683 w 142967"/>
                <a:gd name="connsiteY8" fmla="*/ 48706 h 58571"/>
                <a:gd name="connsiteX9" fmla="*/ 82820 w 142967"/>
                <a:gd name="connsiteY9" fmla="*/ 50954 h 58571"/>
                <a:gd name="connsiteX10" fmla="*/ 66019 w 142967"/>
                <a:gd name="connsiteY10" fmla="*/ 48643 h 58571"/>
                <a:gd name="connsiteX11" fmla="*/ 46157 w 142967"/>
                <a:gd name="connsiteY11" fmla="*/ 44710 h 58571"/>
                <a:gd name="connsiteX12" fmla="*/ 65456 w 142967"/>
                <a:gd name="connsiteY12" fmla="*/ 51703 h 58571"/>
                <a:gd name="connsiteX13" fmla="*/ 82945 w 142967"/>
                <a:gd name="connsiteY13" fmla="*/ 54076 h 58571"/>
                <a:gd name="connsiteX14" fmla="*/ 100558 w 142967"/>
                <a:gd name="connsiteY14" fmla="*/ 51766 h 58571"/>
                <a:gd name="connsiteX15" fmla="*/ 121045 w 142967"/>
                <a:gd name="connsiteY15" fmla="*/ 58572 h 58571"/>
                <a:gd name="connsiteX16" fmla="*/ 142968 w 142967"/>
                <a:gd name="connsiteY16" fmla="*/ 58572 h 58571"/>
                <a:gd name="connsiteX17" fmla="*/ 133661 w 142967"/>
                <a:gd name="connsiteY17" fmla="*/ 35343 h 58571"/>
                <a:gd name="connsiteX18" fmla="*/ 115299 w 142967"/>
                <a:gd name="connsiteY18" fmla="*/ 32158 h 58571"/>
                <a:gd name="connsiteX19" fmla="*/ 101495 w 142967"/>
                <a:gd name="connsiteY19" fmla="*/ 39277 h 58571"/>
                <a:gd name="connsiteX20" fmla="*/ 63333 w 142967"/>
                <a:gd name="connsiteY20" fmla="*/ 34469 h 58571"/>
                <a:gd name="connsiteX21" fmla="*/ 50217 w 142967"/>
                <a:gd name="connsiteY21" fmla="*/ 39214 h 58571"/>
                <a:gd name="connsiteX22" fmla="*/ 14553 w 142967"/>
                <a:gd name="connsiteY22" fmla="*/ 32221 h 58571"/>
                <a:gd name="connsiteX23" fmla="*/ 2936 w 142967"/>
                <a:gd name="connsiteY23" fmla="*/ 16548 h 58571"/>
                <a:gd name="connsiteX24" fmla="*/ 11430 w 142967"/>
                <a:gd name="connsiteY24" fmla="*/ 2373 h 58571"/>
                <a:gd name="connsiteX25" fmla="*/ 31292 w 142967"/>
                <a:gd name="connsiteY25" fmla="*/ 5495 h 58571"/>
                <a:gd name="connsiteX26" fmla="*/ 56650 w 142967"/>
                <a:gd name="connsiteY26" fmla="*/ 14737 h 58571"/>
                <a:gd name="connsiteX27" fmla="*/ 68767 w 142967"/>
                <a:gd name="connsiteY27" fmla="*/ 32720 h 58571"/>
                <a:gd name="connsiteX28" fmla="*/ 14553 w 142967"/>
                <a:gd name="connsiteY28" fmla="*/ 35343 h 58571"/>
                <a:gd name="connsiteX29" fmla="*/ 57462 w 142967"/>
                <a:gd name="connsiteY29" fmla="*/ 35343 h 58571"/>
                <a:gd name="connsiteX30" fmla="*/ 70578 w 142967"/>
                <a:gd name="connsiteY30" fmla="*/ 33033 h 58571"/>
                <a:gd name="connsiteX31" fmla="*/ 58524 w 142967"/>
                <a:gd name="connsiteY31" fmla="*/ 12052 h 58571"/>
                <a:gd name="connsiteX32" fmla="*/ 44845 w 142967"/>
                <a:gd name="connsiteY32" fmla="*/ 6869 h 58571"/>
                <a:gd name="connsiteX33" fmla="*/ 31979 w 142967"/>
                <a:gd name="connsiteY33" fmla="*/ 2373 h 58571"/>
                <a:gd name="connsiteX34" fmla="*/ 10181 w 142967"/>
                <a:gd name="connsiteY34" fmla="*/ 0 h 58571"/>
                <a:gd name="connsiteX35" fmla="*/ 0 w 142967"/>
                <a:gd name="connsiteY35" fmla="*/ 17110 h 58571"/>
                <a:gd name="connsiteX36" fmla="*/ 13054 w 142967"/>
                <a:gd name="connsiteY36" fmla="*/ 35093 h 58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2967" h="58571">
                  <a:moveTo>
                    <a:pt x="47281" y="41712"/>
                  </a:moveTo>
                  <a:lnTo>
                    <a:pt x="64395" y="37716"/>
                  </a:lnTo>
                  <a:lnTo>
                    <a:pt x="89878" y="33157"/>
                  </a:lnTo>
                  <a:lnTo>
                    <a:pt x="103244" y="42274"/>
                  </a:lnTo>
                  <a:lnTo>
                    <a:pt x="115986" y="35281"/>
                  </a:lnTo>
                  <a:lnTo>
                    <a:pt x="132162" y="37778"/>
                  </a:lnTo>
                  <a:lnTo>
                    <a:pt x="141718" y="57885"/>
                  </a:lnTo>
                  <a:lnTo>
                    <a:pt x="121669" y="55575"/>
                  </a:lnTo>
                  <a:lnTo>
                    <a:pt x="100683" y="48706"/>
                  </a:lnTo>
                  <a:lnTo>
                    <a:pt x="82820" y="50954"/>
                  </a:lnTo>
                  <a:lnTo>
                    <a:pt x="66019" y="48643"/>
                  </a:lnTo>
                  <a:close/>
                  <a:moveTo>
                    <a:pt x="46157" y="44710"/>
                  </a:moveTo>
                  <a:lnTo>
                    <a:pt x="65456" y="51703"/>
                  </a:lnTo>
                  <a:lnTo>
                    <a:pt x="82945" y="54076"/>
                  </a:lnTo>
                  <a:lnTo>
                    <a:pt x="100558" y="51766"/>
                  </a:lnTo>
                  <a:lnTo>
                    <a:pt x="121045" y="58572"/>
                  </a:lnTo>
                  <a:lnTo>
                    <a:pt x="142968" y="58572"/>
                  </a:lnTo>
                  <a:lnTo>
                    <a:pt x="133661" y="35343"/>
                  </a:lnTo>
                  <a:lnTo>
                    <a:pt x="115299" y="32158"/>
                  </a:lnTo>
                  <a:lnTo>
                    <a:pt x="101495" y="39277"/>
                  </a:lnTo>
                  <a:lnTo>
                    <a:pt x="63333" y="34469"/>
                  </a:lnTo>
                  <a:lnTo>
                    <a:pt x="50217" y="39214"/>
                  </a:lnTo>
                  <a:close/>
                  <a:moveTo>
                    <a:pt x="14553" y="32221"/>
                  </a:moveTo>
                  <a:lnTo>
                    <a:pt x="2936" y="16548"/>
                  </a:lnTo>
                  <a:lnTo>
                    <a:pt x="11430" y="2373"/>
                  </a:lnTo>
                  <a:lnTo>
                    <a:pt x="31292" y="5495"/>
                  </a:lnTo>
                  <a:lnTo>
                    <a:pt x="56650" y="14737"/>
                  </a:lnTo>
                  <a:lnTo>
                    <a:pt x="68767" y="32720"/>
                  </a:lnTo>
                  <a:close/>
                  <a:moveTo>
                    <a:pt x="14553" y="35343"/>
                  </a:moveTo>
                  <a:lnTo>
                    <a:pt x="57462" y="35343"/>
                  </a:lnTo>
                  <a:lnTo>
                    <a:pt x="70578" y="33033"/>
                  </a:lnTo>
                  <a:lnTo>
                    <a:pt x="58524" y="12052"/>
                  </a:lnTo>
                  <a:lnTo>
                    <a:pt x="44845" y="6869"/>
                  </a:lnTo>
                  <a:lnTo>
                    <a:pt x="31979" y="2373"/>
                  </a:lnTo>
                  <a:lnTo>
                    <a:pt x="10181" y="0"/>
                  </a:lnTo>
                  <a:lnTo>
                    <a:pt x="0" y="17110"/>
                  </a:lnTo>
                  <a:lnTo>
                    <a:pt x="13054" y="35093"/>
                  </a:lnTo>
                  <a:close/>
                </a:path>
              </a:pathLst>
            </a:custGeom>
            <a:solidFill>
              <a:srgbClr val="FFFFFF"/>
            </a:solidFill>
            <a:ln w="6245" cap="flat">
              <a:noFill/>
              <a:prstDash val="solid"/>
              <a:miter/>
            </a:ln>
          </p:spPr>
          <p:txBody>
            <a:bodyPr rtlCol="0" anchor="ctr"/>
            <a:lstStyle/>
            <a:p>
              <a:endParaRPr lang="en-US" noProof="0" dirty="0"/>
            </a:p>
          </p:txBody>
        </p:sp>
        <p:sp>
          <p:nvSpPr>
            <p:cNvPr id="4971" name="Serbest Form 4970">
              <a:extLst>
                <a:ext uri="{FF2B5EF4-FFF2-40B4-BE49-F238E27FC236}">
                  <a16:creationId xmlns:a16="http://schemas.microsoft.com/office/drawing/2014/main" id="{75D699ED-D60D-5745-A0DF-792C94AF1F28}"/>
                </a:ext>
              </a:extLst>
            </p:cNvPr>
            <p:cNvSpPr/>
            <p:nvPr/>
          </p:nvSpPr>
          <p:spPr>
            <a:xfrm>
              <a:off x="7380720" y="200477"/>
              <a:ext cx="91689" cy="42211"/>
            </a:xfrm>
            <a:custGeom>
              <a:avLst/>
              <a:gdLst>
                <a:gd name="connsiteX0" fmla="*/ 33103 w 91689"/>
                <a:gd name="connsiteY0" fmla="*/ 32158 h 42211"/>
                <a:gd name="connsiteX1" fmla="*/ 15989 w 91689"/>
                <a:gd name="connsiteY1" fmla="*/ 39090 h 42211"/>
                <a:gd name="connsiteX2" fmla="*/ 1811 w 91689"/>
                <a:gd name="connsiteY2" fmla="*/ 36654 h 42211"/>
                <a:gd name="connsiteX3" fmla="*/ 7370 w 91689"/>
                <a:gd name="connsiteY3" fmla="*/ 19982 h 42211"/>
                <a:gd name="connsiteX4" fmla="*/ 22110 w 91689"/>
                <a:gd name="connsiteY4" fmla="*/ 2061 h 42211"/>
                <a:gd name="connsiteX5" fmla="*/ 47094 w 91689"/>
                <a:gd name="connsiteY5" fmla="*/ 11927 h 42211"/>
                <a:gd name="connsiteX6" fmla="*/ 63520 w 91689"/>
                <a:gd name="connsiteY6" fmla="*/ 16548 h 42211"/>
                <a:gd name="connsiteX7" fmla="*/ 91002 w 91689"/>
                <a:gd name="connsiteY7" fmla="*/ 32595 h 42211"/>
                <a:gd name="connsiteX8" fmla="*/ 33852 w 91689"/>
                <a:gd name="connsiteY8" fmla="*/ 32033 h 42211"/>
                <a:gd name="connsiteX9" fmla="*/ 33790 w 91689"/>
                <a:gd name="connsiteY9" fmla="*/ 35156 h 42211"/>
                <a:gd name="connsiteX10" fmla="*/ 91689 w 91689"/>
                <a:gd name="connsiteY10" fmla="*/ 32845 h 42211"/>
                <a:gd name="connsiteX11" fmla="*/ 77448 w 91689"/>
                <a:gd name="connsiteY11" fmla="*/ 20357 h 42211"/>
                <a:gd name="connsiteX12" fmla="*/ 64520 w 91689"/>
                <a:gd name="connsiteY12" fmla="*/ 13363 h 42211"/>
                <a:gd name="connsiteX13" fmla="*/ 47031 w 91689"/>
                <a:gd name="connsiteY13" fmla="*/ 8555 h 42211"/>
                <a:gd name="connsiteX14" fmla="*/ 33478 w 91689"/>
                <a:gd name="connsiteY14" fmla="*/ 10865 h 42211"/>
                <a:gd name="connsiteX15" fmla="*/ 19612 w 91689"/>
                <a:gd name="connsiteY15" fmla="*/ 0 h 42211"/>
                <a:gd name="connsiteX16" fmla="*/ 4622 w 91689"/>
                <a:gd name="connsiteY16" fmla="*/ 18733 h 42211"/>
                <a:gd name="connsiteX17" fmla="*/ 0 w 91689"/>
                <a:gd name="connsiteY17" fmla="*/ 37966 h 42211"/>
                <a:gd name="connsiteX18" fmla="*/ 16302 w 91689"/>
                <a:gd name="connsiteY18" fmla="*/ 42212 h 42211"/>
                <a:gd name="connsiteX19" fmla="*/ 34290 w 91689"/>
                <a:gd name="connsiteY19" fmla="*/ 35093 h 42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1689" h="42211">
                  <a:moveTo>
                    <a:pt x="33103" y="32158"/>
                  </a:moveTo>
                  <a:lnTo>
                    <a:pt x="15989" y="39090"/>
                  </a:lnTo>
                  <a:lnTo>
                    <a:pt x="1811" y="36654"/>
                  </a:lnTo>
                  <a:lnTo>
                    <a:pt x="7370" y="19982"/>
                  </a:lnTo>
                  <a:lnTo>
                    <a:pt x="22110" y="2061"/>
                  </a:lnTo>
                  <a:lnTo>
                    <a:pt x="47094" y="11927"/>
                  </a:lnTo>
                  <a:lnTo>
                    <a:pt x="63520" y="16548"/>
                  </a:lnTo>
                  <a:lnTo>
                    <a:pt x="91002" y="32595"/>
                  </a:lnTo>
                  <a:lnTo>
                    <a:pt x="33852" y="32033"/>
                  </a:lnTo>
                  <a:close/>
                  <a:moveTo>
                    <a:pt x="33790" y="35156"/>
                  </a:moveTo>
                  <a:lnTo>
                    <a:pt x="91689" y="32845"/>
                  </a:lnTo>
                  <a:lnTo>
                    <a:pt x="77448" y="20357"/>
                  </a:lnTo>
                  <a:lnTo>
                    <a:pt x="64520" y="13363"/>
                  </a:lnTo>
                  <a:lnTo>
                    <a:pt x="47031" y="8555"/>
                  </a:lnTo>
                  <a:lnTo>
                    <a:pt x="33478" y="10865"/>
                  </a:lnTo>
                  <a:lnTo>
                    <a:pt x="19612" y="0"/>
                  </a:lnTo>
                  <a:lnTo>
                    <a:pt x="4622" y="18733"/>
                  </a:lnTo>
                  <a:lnTo>
                    <a:pt x="0" y="37966"/>
                  </a:lnTo>
                  <a:lnTo>
                    <a:pt x="16302" y="42212"/>
                  </a:lnTo>
                  <a:lnTo>
                    <a:pt x="34290" y="35093"/>
                  </a:lnTo>
                  <a:close/>
                </a:path>
              </a:pathLst>
            </a:custGeom>
            <a:solidFill>
              <a:srgbClr val="FFFFFF"/>
            </a:solidFill>
            <a:ln w="6245" cap="flat">
              <a:noFill/>
              <a:prstDash val="solid"/>
              <a:miter/>
            </a:ln>
          </p:spPr>
          <p:txBody>
            <a:bodyPr rtlCol="0" anchor="ctr"/>
            <a:lstStyle/>
            <a:p>
              <a:endParaRPr lang="en-US" noProof="0" dirty="0"/>
            </a:p>
          </p:txBody>
        </p:sp>
        <p:sp>
          <p:nvSpPr>
            <p:cNvPr id="4972" name="Serbest Form 4971">
              <a:extLst>
                <a:ext uri="{FF2B5EF4-FFF2-40B4-BE49-F238E27FC236}">
                  <a16:creationId xmlns:a16="http://schemas.microsoft.com/office/drawing/2014/main" id="{4EE34B48-6002-1145-BA4D-C51CA69DC263}"/>
                </a:ext>
              </a:extLst>
            </p:cNvPr>
            <p:cNvSpPr/>
            <p:nvPr/>
          </p:nvSpPr>
          <p:spPr>
            <a:xfrm>
              <a:off x="6134423" y="848640"/>
              <a:ext cx="63395" cy="28786"/>
            </a:xfrm>
            <a:custGeom>
              <a:avLst/>
              <a:gdLst>
                <a:gd name="connsiteX0" fmla="*/ 57587 w 63395"/>
                <a:gd name="connsiteY0" fmla="*/ 3122 h 28786"/>
                <a:gd name="connsiteX1" fmla="*/ 55838 w 63395"/>
                <a:gd name="connsiteY1" fmla="*/ 26663 h 28786"/>
                <a:gd name="connsiteX2" fmla="*/ 16739 w 63395"/>
                <a:gd name="connsiteY2" fmla="*/ 20919 h 28786"/>
                <a:gd name="connsiteX3" fmla="*/ 1561 w 63395"/>
                <a:gd name="connsiteY3" fmla="*/ 20919 h 28786"/>
                <a:gd name="connsiteX4" fmla="*/ 5309 w 63395"/>
                <a:gd name="connsiteY4" fmla="*/ 6432 h 28786"/>
                <a:gd name="connsiteX5" fmla="*/ 25171 w 63395"/>
                <a:gd name="connsiteY5" fmla="*/ 7805 h 28786"/>
                <a:gd name="connsiteX6" fmla="*/ 40411 w 63395"/>
                <a:gd name="connsiteY6" fmla="*/ 5495 h 28786"/>
                <a:gd name="connsiteX7" fmla="*/ 57150 w 63395"/>
                <a:gd name="connsiteY7" fmla="*/ 0 h 28786"/>
                <a:gd name="connsiteX8" fmla="*/ 39974 w 63395"/>
                <a:gd name="connsiteY8" fmla="*/ 2310 h 28786"/>
                <a:gd name="connsiteX9" fmla="*/ 24921 w 63395"/>
                <a:gd name="connsiteY9" fmla="*/ 4683 h 28786"/>
                <a:gd name="connsiteX10" fmla="*/ 3748 w 63395"/>
                <a:gd name="connsiteY10" fmla="*/ 4683 h 28786"/>
                <a:gd name="connsiteX11" fmla="*/ 0 w 63395"/>
                <a:gd name="connsiteY11" fmla="*/ 22355 h 28786"/>
                <a:gd name="connsiteX12" fmla="*/ 16614 w 63395"/>
                <a:gd name="connsiteY12" fmla="*/ 24166 h 28786"/>
                <a:gd name="connsiteX13" fmla="*/ 57150 w 63395"/>
                <a:gd name="connsiteY13" fmla="*/ 28786 h 28786"/>
                <a:gd name="connsiteX14" fmla="*/ 63396 w 63395"/>
                <a:gd name="connsiteY14" fmla="*/ 13738 h 28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3395" h="28786">
                  <a:moveTo>
                    <a:pt x="57587" y="3122"/>
                  </a:moveTo>
                  <a:lnTo>
                    <a:pt x="55838" y="26663"/>
                  </a:lnTo>
                  <a:lnTo>
                    <a:pt x="16739" y="20919"/>
                  </a:lnTo>
                  <a:lnTo>
                    <a:pt x="1561" y="20919"/>
                  </a:lnTo>
                  <a:lnTo>
                    <a:pt x="5309" y="6432"/>
                  </a:lnTo>
                  <a:lnTo>
                    <a:pt x="25171" y="7805"/>
                  </a:lnTo>
                  <a:lnTo>
                    <a:pt x="40411" y="5495"/>
                  </a:lnTo>
                  <a:close/>
                  <a:moveTo>
                    <a:pt x="57150" y="0"/>
                  </a:moveTo>
                  <a:lnTo>
                    <a:pt x="39974" y="2310"/>
                  </a:lnTo>
                  <a:lnTo>
                    <a:pt x="24921" y="4683"/>
                  </a:lnTo>
                  <a:lnTo>
                    <a:pt x="3748" y="4683"/>
                  </a:lnTo>
                  <a:lnTo>
                    <a:pt x="0" y="22355"/>
                  </a:lnTo>
                  <a:lnTo>
                    <a:pt x="16614" y="24166"/>
                  </a:lnTo>
                  <a:lnTo>
                    <a:pt x="57150" y="28786"/>
                  </a:lnTo>
                  <a:lnTo>
                    <a:pt x="63396" y="13738"/>
                  </a:lnTo>
                  <a:close/>
                </a:path>
              </a:pathLst>
            </a:custGeom>
            <a:solidFill>
              <a:srgbClr val="FFFFFF"/>
            </a:solidFill>
            <a:ln w="6245" cap="flat">
              <a:noFill/>
              <a:prstDash val="solid"/>
              <a:miter/>
            </a:ln>
          </p:spPr>
          <p:txBody>
            <a:bodyPr rtlCol="0" anchor="ctr"/>
            <a:lstStyle/>
            <a:p>
              <a:endParaRPr lang="en-US" noProof="0" dirty="0"/>
            </a:p>
          </p:txBody>
        </p:sp>
        <p:sp>
          <p:nvSpPr>
            <p:cNvPr id="4973" name="Serbest Form 4972">
              <a:extLst>
                <a:ext uri="{FF2B5EF4-FFF2-40B4-BE49-F238E27FC236}">
                  <a16:creationId xmlns:a16="http://schemas.microsoft.com/office/drawing/2014/main" id="{AD3B13AE-E5BC-2048-90C1-037F49A5234D}"/>
                </a:ext>
              </a:extLst>
            </p:cNvPr>
            <p:cNvSpPr/>
            <p:nvPr/>
          </p:nvSpPr>
          <p:spPr>
            <a:xfrm>
              <a:off x="6473073" y="176686"/>
              <a:ext cx="45407" cy="10115"/>
            </a:xfrm>
            <a:custGeom>
              <a:avLst/>
              <a:gdLst>
                <a:gd name="connsiteX0" fmla="*/ 15365 w 45407"/>
                <a:gd name="connsiteY0" fmla="*/ 7119 h 10115"/>
                <a:gd name="connsiteX1" fmla="*/ 375 w 45407"/>
                <a:gd name="connsiteY1" fmla="*/ 125 h 10115"/>
                <a:gd name="connsiteX2" fmla="*/ 16864 w 45407"/>
                <a:gd name="connsiteY2" fmla="*/ 3185 h 10115"/>
                <a:gd name="connsiteX3" fmla="*/ 44720 w 45407"/>
                <a:gd name="connsiteY3" fmla="*/ 3185 h 10115"/>
                <a:gd name="connsiteX4" fmla="*/ 14365 w 45407"/>
                <a:gd name="connsiteY4" fmla="*/ 6994 h 10115"/>
                <a:gd name="connsiteX5" fmla="*/ 15365 w 45407"/>
                <a:gd name="connsiteY5" fmla="*/ 10116 h 10115"/>
                <a:gd name="connsiteX6" fmla="*/ 45407 w 45407"/>
                <a:gd name="connsiteY6" fmla="*/ 3122 h 10115"/>
                <a:gd name="connsiteX7" fmla="*/ 17176 w 45407"/>
                <a:gd name="connsiteY7" fmla="*/ 0 h 10115"/>
                <a:gd name="connsiteX8" fmla="*/ 0 w 45407"/>
                <a:gd name="connsiteY8" fmla="*/ 0 h 10115"/>
                <a:gd name="connsiteX9" fmla="*/ 14365 w 45407"/>
                <a:gd name="connsiteY9" fmla="*/ 9991 h 1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407" h="10115">
                  <a:moveTo>
                    <a:pt x="15365" y="7119"/>
                  </a:moveTo>
                  <a:lnTo>
                    <a:pt x="375" y="125"/>
                  </a:lnTo>
                  <a:lnTo>
                    <a:pt x="16864" y="3185"/>
                  </a:lnTo>
                  <a:lnTo>
                    <a:pt x="44720" y="3185"/>
                  </a:lnTo>
                  <a:lnTo>
                    <a:pt x="14365" y="6994"/>
                  </a:lnTo>
                  <a:close/>
                  <a:moveTo>
                    <a:pt x="15365" y="10116"/>
                  </a:moveTo>
                  <a:lnTo>
                    <a:pt x="45407" y="3122"/>
                  </a:lnTo>
                  <a:lnTo>
                    <a:pt x="17176" y="0"/>
                  </a:lnTo>
                  <a:lnTo>
                    <a:pt x="0" y="0"/>
                  </a:lnTo>
                  <a:lnTo>
                    <a:pt x="14365" y="9991"/>
                  </a:lnTo>
                  <a:close/>
                </a:path>
              </a:pathLst>
            </a:custGeom>
            <a:solidFill>
              <a:srgbClr val="FFFFFF"/>
            </a:solidFill>
            <a:ln w="6245" cap="flat">
              <a:noFill/>
              <a:prstDash val="solid"/>
              <a:miter/>
            </a:ln>
          </p:spPr>
          <p:txBody>
            <a:bodyPr rtlCol="0" anchor="ctr"/>
            <a:lstStyle/>
            <a:p>
              <a:endParaRPr lang="en-US" noProof="0" dirty="0"/>
            </a:p>
          </p:txBody>
        </p:sp>
        <p:sp>
          <p:nvSpPr>
            <p:cNvPr id="4974" name="Serbest Form 4973">
              <a:extLst>
                <a:ext uri="{FF2B5EF4-FFF2-40B4-BE49-F238E27FC236}">
                  <a16:creationId xmlns:a16="http://schemas.microsoft.com/office/drawing/2014/main" id="{E7500D87-A7C4-4846-8E14-0068CFD0161E}"/>
                </a:ext>
              </a:extLst>
            </p:cNvPr>
            <p:cNvSpPr/>
            <p:nvPr/>
          </p:nvSpPr>
          <p:spPr>
            <a:xfrm>
              <a:off x="6527724" y="171753"/>
              <a:ext cx="52090" cy="26788"/>
            </a:xfrm>
            <a:custGeom>
              <a:avLst/>
              <a:gdLst>
                <a:gd name="connsiteX0" fmla="*/ 27107 w 52090"/>
                <a:gd name="connsiteY0" fmla="*/ 14300 h 26788"/>
                <a:gd name="connsiteX1" fmla="*/ 52091 w 52090"/>
                <a:gd name="connsiteY1" fmla="*/ 26788 h 26788"/>
                <a:gd name="connsiteX2" fmla="*/ 26045 w 52090"/>
                <a:gd name="connsiteY2" fmla="*/ 17297 h 26788"/>
                <a:gd name="connsiteX3" fmla="*/ 51778 w 52090"/>
                <a:gd name="connsiteY3" fmla="*/ 26601 h 26788"/>
                <a:gd name="connsiteX4" fmla="*/ 26795 w 52090"/>
                <a:gd name="connsiteY4" fmla="*/ 14112 h 26788"/>
                <a:gd name="connsiteX5" fmla="*/ 6433 w 52090"/>
                <a:gd name="connsiteY5" fmla="*/ 19108 h 26788"/>
                <a:gd name="connsiteX6" fmla="*/ 14740 w 52090"/>
                <a:gd name="connsiteY6" fmla="*/ 3060 h 26788"/>
                <a:gd name="connsiteX7" fmla="*/ 28231 w 52090"/>
                <a:gd name="connsiteY7" fmla="*/ 8055 h 26788"/>
                <a:gd name="connsiteX8" fmla="*/ 40723 w 52090"/>
                <a:gd name="connsiteY8" fmla="*/ 12676 h 26788"/>
                <a:gd name="connsiteX9" fmla="*/ 21986 w 52090"/>
                <a:gd name="connsiteY9" fmla="*/ 9554 h 26788"/>
                <a:gd name="connsiteX10" fmla="*/ 8057 w 52090"/>
                <a:gd name="connsiteY10" fmla="*/ 21793 h 26788"/>
                <a:gd name="connsiteX11" fmla="*/ 23110 w 52090"/>
                <a:gd name="connsiteY11" fmla="*/ 12489 h 26788"/>
                <a:gd name="connsiteX12" fmla="*/ 41847 w 52090"/>
                <a:gd name="connsiteY12" fmla="*/ 12489 h 26788"/>
                <a:gd name="connsiteX13" fmla="*/ 14428 w 52090"/>
                <a:gd name="connsiteY13" fmla="*/ 0 h 26788"/>
                <a:gd name="connsiteX14" fmla="*/ 0 w 52090"/>
                <a:gd name="connsiteY14" fmla="*/ 11927 h 2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90" h="26788">
                  <a:moveTo>
                    <a:pt x="27107" y="14300"/>
                  </a:moveTo>
                  <a:lnTo>
                    <a:pt x="52091" y="26788"/>
                  </a:lnTo>
                  <a:close/>
                  <a:moveTo>
                    <a:pt x="26045" y="17297"/>
                  </a:moveTo>
                  <a:lnTo>
                    <a:pt x="51778" y="26601"/>
                  </a:lnTo>
                  <a:lnTo>
                    <a:pt x="26795" y="14112"/>
                  </a:lnTo>
                  <a:close/>
                  <a:moveTo>
                    <a:pt x="6433" y="19108"/>
                  </a:moveTo>
                  <a:lnTo>
                    <a:pt x="14740" y="3060"/>
                  </a:lnTo>
                  <a:lnTo>
                    <a:pt x="28231" y="8055"/>
                  </a:lnTo>
                  <a:lnTo>
                    <a:pt x="40723" y="12676"/>
                  </a:lnTo>
                  <a:lnTo>
                    <a:pt x="21986" y="9554"/>
                  </a:lnTo>
                  <a:close/>
                  <a:moveTo>
                    <a:pt x="8057" y="21793"/>
                  </a:moveTo>
                  <a:lnTo>
                    <a:pt x="23110" y="12489"/>
                  </a:lnTo>
                  <a:lnTo>
                    <a:pt x="41847" y="12489"/>
                  </a:lnTo>
                  <a:lnTo>
                    <a:pt x="14428" y="0"/>
                  </a:lnTo>
                  <a:lnTo>
                    <a:pt x="0" y="11927"/>
                  </a:lnTo>
                  <a:close/>
                </a:path>
              </a:pathLst>
            </a:custGeom>
            <a:solidFill>
              <a:srgbClr val="FFFFFF"/>
            </a:solidFill>
            <a:ln w="6245" cap="flat">
              <a:noFill/>
              <a:prstDash val="solid"/>
              <a:miter/>
            </a:ln>
          </p:spPr>
          <p:txBody>
            <a:bodyPr rtlCol="0" anchor="ctr"/>
            <a:lstStyle/>
            <a:p>
              <a:endParaRPr lang="en-US" noProof="0" dirty="0"/>
            </a:p>
          </p:txBody>
        </p:sp>
        <p:sp>
          <p:nvSpPr>
            <p:cNvPr id="4975" name="Serbest Form 4974">
              <a:extLst>
                <a:ext uri="{FF2B5EF4-FFF2-40B4-BE49-F238E27FC236}">
                  <a16:creationId xmlns:a16="http://schemas.microsoft.com/office/drawing/2014/main" id="{13220FB9-7A47-814A-A878-D2319FBD088D}"/>
                </a:ext>
              </a:extLst>
            </p:cNvPr>
            <p:cNvSpPr/>
            <p:nvPr/>
          </p:nvSpPr>
          <p:spPr>
            <a:xfrm>
              <a:off x="6600080" y="181744"/>
              <a:ext cx="15023" cy="9553"/>
            </a:xfrm>
            <a:custGeom>
              <a:avLst/>
              <a:gdLst>
                <a:gd name="connsiteX0" fmla="*/ 15023 w 15023"/>
                <a:gd name="connsiteY0" fmla="*/ 6744 h 9553"/>
                <a:gd name="connsiteX1" fmla="*/ 2157 w 15023"/>
                <a:gd name="connsiteY1" fmla="*/ 0 h 9553"/>
                <a:gd name="connsiteX2" fmla="*/ 13524 w 15023"/>
                <a:gd name="connsiteY2" fmla="*/ 9554 h 9553"/>
                <a:gd name="connsiteX3" fmla="*/ 658 w 15023"/>
                <a:gd name="connsiteY3" fmla="*/ 2560 h 9553"/>
              </a:gdLst>
              <a:ahLst/>
              <a:cxnLst>
                <a:cxn ang="0">
                  <a:pos x="connsiteX0" y="connsiteY0"/>
                </a:cxn>
                <a:cxn ang="0">
                  <a:pos x="connsiteX1" y="connsiteY1"/>
                </a:cxn>
                <a:cxn ang="0">
                  <a:pos x="connsiteX2" y="connsiteY2"/>
                </a:cxn>
                <a:cxn ang="0">
                  <a:pos x="connsiteX3" y="connsiteY3"/>
                </a:cxn>
              </a:cxnLst>
              <a:rect l="l" t="t" r="r" b="b"/>
              <a:pathLst>
                <a:path w="15023" h="9553">
                  <a:moveTo>
                    <a:pt x="15023" y="6744"/>
                  </a:moveTo>
                  <a:lnTo>
                    <a:pt x="2157" y="0"/>
                  </a:lnTo>
                  <a:close/>
                  <a:moveTo>
                    <a:pt x="13524" y="9554"/>
                  </a:moveTo>
                  <a:cubicBezTo>
                    <a:pt x="283" y="-1249"/>
                    <a:pt x="-1216" y="1561"/>
                    <a:pt x="658" y="2560"/>
                  </a:cubicBezTo>
                  <a:close/>
                </a:path>
              </a:pathLst>
            </a:custGeom>
            <a:solidFill>
              <a:srgbClr val="FFFFFF"/>
            </a:solidFill>
            <a:ln w="6245" cap="flat">
              <a:noFill/>
              <a:prstDash val="solid"/>
              <a:miter/>
            </a:ln>
          </p:spPr>
          <p:txBody>
            <a:bodyPr rtlCol="0" anchor="ctr"/>
            <a:lstStyle/>
            <a:p>
              <a:endParaRPr lang="en-US" noProof="0" dirty="0"/>
            </a:p>
          </p:txBody>
        </p:sp>
        <p:sp>
          <p:nvSpPr>
            <p:cNvPr id="4976" name="Serbest Form 4975">
              <a:extLst>
                <a:ext uri="{FF2B5EF4-FFF2-40B4-BE49-F238E27FC236}">
                  <a16:creationId xmlns:a16="http://schemas.microsoft.com/office/drawing/2014/main" id="{33DED8A3-7ECD-E945-8281-CF804ED6E47B}"/>
                </a:ext>
              </a:extLst>
            </p:cNvPr>
            <p:cNvSpPr/>
            <p:nvPr/>
          </p:nvSpPr>
          <p:spPr>
            <a:xfrm>
              <a:off x="6268022" y="244187"/>
              <a:ext cx="3101440" cy="1030441"/>
            </a:xfrm>
            <a:custGeom>
              <a:avLst/>
              <a:gdLst>
                <a:gd name="connsiteX0" fmla="*/ 2720943 w 3101440"/>
                <a:gd name="connsiteY0" fmla="*/ 169659 h 1030441"/>
                <a:gd name="connsiteX1" fmla="*/ 2704266 w 3101440"/>
                <a:gd name="connsiteY1" fmla="*/ 165100 h 1030441"/>
                <a:gd name="connsiteX2" fmla="*/ 2715884 w 3101440"/>
                <a:gd name="connsiteY2" fmla="*/ 148803 h 1030441"/>
                <a:gd name="connsiteX3" fmla="*/ 2729562 w 3101440"/>
                <a:gd name="connsiteY3" fmla="*/ 149552 h 1030441"/>
                <a:gd name="connsiteX4" fmla="*/ 2744115 w 3101440"/>
                <a:gd name="connsiteY4" fmla="*/ 154173 h 1030441"/>
                <a:gd name="connsiteX5" fmla="*/ 2756607 w 3101440"/>
                <a:gd name="connsiteY5" fmla="*/ 167661 h 1030441"/>
                <a:gd name="connsiteX6" fmla="*/ 2738432 w 3101440"/>
                <a:gd name="connsiteY6" fmla="*/ 165038 h 1030441"/>
                <a:gd name="connsiteX7" fmla="*/ 2720881 w 3101440"/>
                <a:gd name="connsiteY7" fmla="*/ 169721 h 1030441"/>
                <a:gd name="connsiteX8" fmla="*/ 2721380 w 3101440"/>
                <a:gd name="connsiteY8" fmla="*/ 172781 h 1030441"/>
                <a:gd name="connsiteX9" fmla="*/ 2738556 w 3101440"/>
                <a:gd name="connsiteY9" fmla="*/ 168098 h 1030441"/>
                <a:gd name="connsiteX10" fmla="*/ 2757294 w 3101440"/>
                <a:gd name="connsiteY10" fmla="*/ 168098 h 1030441"/>
                <a:gd name="connsiteX11" fmla="*/ 2745926 w 3101440"/>
                <a:gd name="connsiteY11" fmla="*/ 151550 h 1030441"/>
                <a:gd name="connsiteX12" fmla="*/ 2730187 w 3101440"/>
                <a:gd name="connsiteY12" fmla="*/ 146492 h 1030441"/>
                <a:gd name="connsiteX13" fmla="*/ 2714697 w 3101440"/>
                <a:gd name="connsiteY13" fmla="*/ 146492 h 1030441"/>
                <a:gd name="connsiteX14" fmla="*/ 2702642 w 3101440"/>
                <a:gd name="connsiteY14" fmla="*/ 165850 h 1030441"/>
                <a:gd name="connsiteX15" fmla="*/ 2718507 w 3101440"/>
                <a:gd name="connsiteY15" fmla="*/ 172843 h 1030441"/>
                <a:gd name="connsiteX16" fmla="*/ 2583971 w 3101440"/>
                <a:gd name="connsiteY16" fmla="*/ 200006 h 1030441"/>
                <a:gd name="connsiteX17" fmla="*/ 2552305 w 3101440"/>
                <a:gd name="connsiteY17" fmla="*/ 188329 h 1030441"/>
                <a:gd name="connsiteX18" fmla="*/ 2577288 w 3101440"/>
                <a:gd name="connsiteY18" fmla="*/ 203004 h 1030441"/>
                <a:gd name="connsiteX19" fmla="*/ 2582910 w 3101440"/>
                <a:gd name="connsiteY19" fmla="*/ 202941 h 1030441"/>
                <a:gd name="connsiteX20" fmla="*/ 2564172 w 3101440"/>
                <a:gd name="connsiteY20" fmla="*/ 197571 h 1030441"/>
                <a:gd name="connsiteX21" fmla="*/ 2550494 w 3101440"/>
                <a:gd name="connsiteY21" fmla="*/ 191327 h 1030441"/>
                <a:gd name="connsiteX22" fmla="*/ 2657236 w 3101440"/>
                <a:gd name="connsiteY22" fmla="*/ 858098 h 1030441"/>
                <a:gd name="connsiteX23" fmla="*/ 2676348 w 3101440"/>
                <a:gd name="connsiteY23" fmla="*/ 881014 h 1030441"/>
                <a:gd name="connsiteX24" fmla="*/ 2666167 w 3101440"/>
                <a:gd name="connsiteY24" fmla="*/ 863156 h 1030441"/>
                <a:gd name="connsiteX25" fmla="*/ 2647429 w 3101440"/>
                <a:gd name="connsiteY25" fmla="*/ 869400 h 1030441"/>
                <a:gd name="connsiteX26" fmla="*/ 2650802 w 3101440"/>
                <a:gd name="connsiteY26" fmla="*/ 885261 h 1030441"/>
                <a:gd name="connsiteX27" fmla="*/ 2638311 w 3101440"/>
                <a:gd name="connsiteY27" fmla="*/ 867464 h 1030441"/>
                <a:gd name="connsiteX28" fmla="*/ 2634376 w 3101440"/>
                <a:gd name="connsiteY28" fmla="*/ 847295 h 1030441"/>
                <a:gd name="connsiteX29" fmla="*/ 2618886 w 3101440"/>
                <a:gd name="connsiteY29" fmla="*/ 832496 h 1030441"/>
                <a:gd name="connsiteX30" fmla="*/ 2615076 w 3101440"/>
                <a:gd name="connsiteY30" fmla="*/ 816948 h 1030441"/>
                <a:gd name="connsiteX31" fmla="*/ 2599462 w 3101440"/>
                <a:gd name="connsiteY31" fmla="*/ 804459 h 1030441"/>
                <a:gd name="connsiteX32" fmla="*/ 2591342 w 3101440"/>
                <a:gd name="connsiteY32" fmla="*/ 788723 h 1030441"/>
                <a:gd name="connsiteX33" fmla="*/ 2580599 w 3101440"/>
                <a:gd name="connsiteY33" fmla="*/ 767805 h 1030441"/>
                <a:gd name="connsiteX34" fmla="*/ 2565484 w 3101440"/>
                <a:gd name="connsiteY34" fmla="*/ 746699 h 1030441"/>
                <a:gd name="connsiteX35" fmla="*/ 2556989 w 3101440"/>
                <a:gd name="connsiteY35" fmla="*/ 730588 h 1030441"/>
                <a:gd name="connsiteX36" fmla="*/ 2548370 w 3101440"/>
                <a:gd name="connsiteY36" fmla="*/ 716538 h 1030441"/>
                <a:gd name="connsiteX37" fmla="*/ 2526510 w 3101440"/>
                <a:gd name="connsiteY37" fmla="*/ 699866 h 1030441"/>
                <a:gd name="connsiteX38" fmla="*/ 2514018 w 3101440"/>
                <a:gd name="connsiteY38" fmla="*/ 683881 h 1030441"/>
                <a:gd name="connsiteX39" fmla="*/ 2503338 w 3101440"/>
                <a:gd name="connsiteY39" fmla="*/ 667708 h 1030441"/>
                <a:gd name="connsiteX40" fmla="*/ 2509958 w 3101440"/>
                <a:gd name="connsiteY40" fmla="*/ 652846 h 1030441"/>
                <a:gd name="connsiteX41" fmla="*/ 2499215 w 3101440"/>
                <a:gd name="connsiteY41" fmla="*/ 630679 h 1030441"/>
                <a:gd name="connsiteX42" fmla="*/ 2507273 w 3101440"/>
                <a:gd name="connsiteY42" fmla="*/ 646352 h 1030441"/>
                <a:gd name="connsiteX43" fmla="*/ 2522575 w 3101440"/>
                <a:gd name="connsiteY43" fmla="*/ 658279 h 1030441"/>
                <a:gd name="connsiteX44" fmla="*/ 2535504 w 3101440"/>
                <a:gd name="connsiteY44" fmla="*/ 667583 h 1030441"/>
                <a:gd name="connsiteX45" fmla="*/ 2545684 w 3101440"/>
                <a:gd name="connsiteY45" fmla="*/ 690187 h 1030441"/>
                <a:gd name="connsiteX46" fmla="*/ 2561112 w 3101440"/>
                <a:gd name="connsiteY46" fmla="*/ 704674 h 1030441"/>
                <a:gd name="connsiteX47" fmla="*/ 2573978 w 3101440"/>
                <a:gd name="connsiteY47" fmla="*/ 716289 h 1030441"/>
                <a:gd name="connsiteX48" fmla="*/ 2608205 w 3101440"/>
                <a:gd name="connsiteY48" fmla="*/ 753380 h 1030441"/>
                <a:gd name="connsiteX49" fmla="*/ 2621134 w 3101440"/>
                <a:gd name="connsiteY49" fmla="*/ 765119 h 1030441"/>
                <a:gd name="connsiteX50" fmla="*/ 2631690 w 3101440"/>
                <a:gd name="connsiteY50" fmla="*/ 778857 h 1030441"/>
                <a:gd name="connsiteX51" fmla="*/ 2657673 w 3101440"/>
                <a:gd name="connsiteY51" fmla="*/ 800025 h 1030441"/>
                <a:gd name="connsiteX52" fmla="*/ 2644369 w 3101440"/>
                <a:gd name="connsiteY52" fmla="*/ 790409 h 1030441"/>
                <a:gd name="connsiteX53" fmla="*/ 2609704 w 3101440"/>
                <a:gd name="connsiteY53" fmla="*/ 783291 h 1030441"/>
                <a:gd name="connsiteX54" fmla="*/ 2618699 w 3101440"/>
                <a:gd name="connsiteY54" fmla="*/ 804272 h 1030441"/>
                <a:gd name="connsiteX55" fmla="*/ 2627130 w 3101440"/>
                <a:gd name="connsiteY55" fmla="*/ 829249 h 1030441"/>
                <a:gd name="connsiteX56" fmla="*/ 2647055 w 3101440"/>
                <a:gd name="connsiteY56" fmla="*/ 843986 h 1030441"/>
                <a:gd name="connsiteX57" fmla="*/ 2659733 w 3101440"/>
                <a:gd name="connsiteY57" fmla="*/ 856162 h 1030441"/>
                <a:gd name="connsiteX58" fmla="*/ 2649053 w 3101440"/>
                <a:gd name="connsiteY58" fmla="*/ 842237 h 1030441"/>
                <a:gd name="connsiteX59" fmla="*/ 2629379 w 3101440"/>
                <a:gd name="connsiteY59" fmla="*/ 827938 h 1030441"/>
                <a:gd name="connsiteX60" fmla="*/ 2621385 w 3101440"/>
                <a:gd name="connsiteY60" fmla="*/ 802960 h 1030441"/>
                <a:gd name="connsiteX61" fmla="*/ 2610516 w 3101440"/>
                <a:gd name="connsiteY61" fmla="*/ 784227 h 1030441"/>
                <a:gd name="connsiteX62" fmla="*/ 2643183 w 3101440"/>
                <a:gd name="connsiteY62" fmla="*/ 793531 h 1030441"/>
                <a:gd name="connsiteX63" fmla="*/ 2657860 w 3101440"/>
                <a:gd name="connsiteY63" fmla="*/ 800400 h 1030441"/>
                <a:gd name="connsiteX64" fmla="*/ 2633751 w 3101440"/>
                <a:gd name="connsiteY64" fmla="*/ 776796 h 1030441"/>
                <a:gd name="connsiteX65" fmla="*/ 2623320 w 3101440"/>
                <a:gd name="connsiteY65" fmla="*/ 763121 h 1030441"/>
                <a:gd name="connsiteX66" fmla="*/ 2610204 w 3101440"/>
                <a:gd name="connsiteY66" fmla="*/ 751257 h 1030441"/>
                <a:gd name="connsiteX67" fmla="*/ 2576040 w 3101440"/>
                <a:gd name="connsiteY67" fmla="*/ 714166 h 1030441"/>
                <a:gd name="connsiteX68" fmla="*/ 2563048 w 3101440"/>
                <a:gd name="connsiteY68" fmla="*/ 702426 h 1030441"/>
                <a:gd name="connsiteX69" fmla="*/ 2548058 w 3101440"/>
                <a:gd name="connsiteY69" fmla="*/ 688501 h 1030441"/>
                <a:gd name="connsiteX70" fmla="*/ 2537690 w 3101440"/>
                <a:gd name="connsiteY70" fmla="*/ 665772 h 1030441"/>
                <a:gd name="connsiteX71" fmla="*/ 2524324 w 3101440"/>
                <a:gd name="connsiteY71" fmla="*/ 655843 h 1030441"/>
                <a:gd name="connsiteX72" fmla="*/ 2509334 w 3101440"/>
                <a:gd name="connsiteY72" fmla="*/ 644229 h 1030441"/>
                <a:gd name="connsiteX73" fmla="*/ 2498903 w 3101440"/>
                <a:gd name="connsiteY73" fmla="*/ 630554 h 1030441"/>
                <a:gd name="connsiteX74" fmla="*/ 2506960 w 3101440"/>
                <a:gd name="connsiteY74" fmla="*/ 653221 h 1030441"/>
                <a:gd name="connsiteX75" fmla="*/ 2500714 w 3101440"/>
                <a:gd name="connsiteY75" fmla="*/ 668145 h 1030441"/>
                <a:gd name="connsiteX76" fmla="*/ 2511582 w 3101440"/>
                <a:gd name="connsiteY76" fmla="*/ 685879 h 1030441"/>
                <a:gd name="connsiteX77" fmla="*/ 2524511 w 3101440"/>
                <a:gd name="connsiteY77" fmla="*/ 702301 h 1030441"/>
                <a:gd name="connsiteX78" fmla="*/ 2546247 w 3101440"/>
                <a:gd name="connsiteY78" fmla="*/ 718849 h 1030441"/>
                <a:gd name="connsiteX79" fmla="*/ 2554428 w 3101440"/>
                <a:gd name="connsiteY79" fmla="*/ 732337 h 1030441"/>
                <a:gd name="connsiteX80" fmla="*/ 2562985 w 3101440"/>
                <a:gd name="connsiteY80" fmla="*/ 748510 h 1030441"/>
                <a:gd name="connsiteX81" fmla="*/ 2578100 w 3101440"/>
                <a:gd name="connsiteY81" fmla="*/ 769678 h 1030441"/>
                <a:gd name="connsiteX82" fmla="*/ 2588718 w 3101440"/>
                <a:gd name="connsiteY82" fmla="*/ 790347 h 1030441"/>
                <a:gd name="connsiteX83" fmla="*/ 2597275 w 3101440"/>
                <a:gd name="connsiteY83" fmla="*/ 806644 h 1030441"/>
                <a:gd name="connsiteX84" fmla="*/ 2612765 w 3101440"/>
                <a:gd name="connsiteY84" fmla="*/ 818821 h 1030441"/>
                <a:gd name="connsiteX85" fmla="*/ 2616450 w 3101440"/>
                <a:gd name="connsiteY85" fmla="*/ 834244 h 1030441"/>
                <a:gd name="connsiteX86" fmla="*/ 2631940 w 3101440"/>
                <a:gd name="connsiteY86" fmla="*/ 848919 h 1030441"/>
                <a:gd name="connsiteX87" fmla="*/ 2635750 w 3101440"/>
                <a:gd name="connsiteY87" fmla="*/ 869025 h 1030441"/>
                <a:gd name="connsiteX88" fmla="*/ 2651177 w 3101440"/>
                <a:gd name="connsiteY88" fmla="*/ 886072 h 1030441"/>
                <a:gd name="connsiteX89" fmla="*/ 2649553 w 3101440"/>
                <a:gd name="connsiteY89" fmla="*/ 870586 h 1030441"/>
                <a:gd name="connsiteX90" fmla="*/ 2665792 w 3101440"/>
                <a:gd name="connsiteY90" fmla="*/ 865529 h 1030441"/>
                <a:gd name="connsiteX91" fmla="*/ 2676847 w 3101440"/>
                <a:gd name="connsiteY91" fmla="*/ 881327 h 1030441"/>
                <a:gd name="connsiteX92" fmla="*/ 2668790 w 3101440"/>
                <a:gd name="connsiteY92" fmla="*/ 854164 h 1030441"/>
                <a:gd name="connsiteX93" fmla="*/ 2059445 w 3101440"/>
                <a:gd name="connsiteY93" fmla="*/ 72684 h 1030441"/>
                <a:gd name="connsiteX94" fmla="*/ 2030214 w 3101440"/>
                <a:gd name="connsiteY94" fmla="*/ 71997 h 1030441"/>
                <a:gd name="connsiteX95" fmla="*/ 2011477 w 3101440"/>
                <a:gd name="connsiteY95" fmla="*/ 67376 h 1030441"/>
                <a:gd name="connsiteX96" fmla="*/ 1992115 w 3101440"/>
                <a:gd name="connsiteY96" fmla="*/ 62756 h 1030441"/>
                <a:gd name="connsiteX97" fmla="*/ 1978873 w 3101440"/>
                <a:gd name="connsiteY97" fmla="*/ 56511 h 1030441"/>
                <a:gd name="connsiteX98" fmla="*/ 1996049 w 3101440"/>
                <a:gd name="connsiteY98" fmla="*/ 56511 h 1030441"/>
                <a:gd name="connsiteX99" fmla="*/ 2011289 w 3101440"/>
                <a:gd name="connsiteY99" fmla="*/ 54138 h 1030441"/>
                <a:gd name="connsiteX100" fmla="*/ 2047515 w 3101440"/>
                <a:gd name="connsiteY100" fmla="*/ 65815 h 1030441"/>
                <a:gd name="connsiteX101" fmla="*/ 2061006 w 3101440"/>
                <a:gd name="connsiteY101" fmla="*/ 69874 h 1030441"/>
                <a:gd name="connsiteX102" fmla="*/ 2048140 w 3101440"/>
                <a:gd name="connsiteY102" fmla="*/ 62881 h 1030441"/>
                <a:gd name="connsiteX103" fmla="*/ 2023781 w 3101440"/>
                <a:gd name="connsiteY103" fmla="*/ 62881 h 1030441"/>
                <a:gd name="connsiteX104" fmla="*/ 2010665 w 3101440"/>
                <a:gd name="connsiteY104" fmla="*/ 51266 h 1030441"/>
                <a:gd name="connsiteX105" fmla="*/ 1995612 w 3101440"/>
                <a:gd name="connsiteY105" fmla="*/ 53639 h 1030441"/>
                <a:gd name="connsiteX106" fmla="*/ 1978686 w 3101440"/>
                <a:gd name="connsiteY106" fmla="*/ 53639 h 1030441"/>
                <a:gd name="connsiteX107" fmla="*/ 2010540 w 3101440"/>
                <a:gd name="connsiteY107" fmla="*/ 70748 h 1030441"/>
                <a:gd name="connsiteX108" fmla="*/ 2029839 w 3101440"/>
                <a:gd name="connsiteY108" fmla="*/ 75369 h 1030441"/>
                <a:gd name="connsiteX109" fmla="*/ 2047328 w 3101440"/>
                <a:gd name="connsiteY109" fmla="*/ 75369 h 1030441"/>
                <a:gd name="connsiteX110" fmla="*/ 2060507 w 3101440"/>
                <a:gd name="connsiteY110" fmla="*/ 72996 h 1030441"/>
                <a:gd name="connsiteX111" fmla="*/ 1931218 w 3101440"/>
                <a:gd name="connsiteY111" fmla="*/ 104593 h 1030441"/>
                <a:gd name="connsiteX112" fmla="*/ 1955389 w 3101440"/>
                <a:gd name="connsiteY112" fmla="*/ 93665 h 1030441"/>
                <a:gd name="connsiteX113" fmla="*/ 1976562 w 3101440"/>
                <a:gd name="connsiteY113" fmla="*/ 93665 h 1030441"/>
                <a:gd name="connsiteX114" fmla="*/ 1994863 w 3101440"/>
                <a:gd name="connsiteY114" fmla="*/ 109526 h 1030441"/>
                <a:gd name="connsiteX115" fmla="*/ 1957388 w 3101440"/>
                <a:gd name="connsiteY115" fmla="*/ 99785 h 1030441"/>
                <a:gd name="connsiteX116" fmla="*/ 1931780 w 3101440"/>
                <a:gd name="connsiteY116" fmla="*/ 107715 h 1030441"/>
                <a:gd name="connsiteX117" fmla="*/ 1957513 w 3101440"/>
                <a:gd name="connsiteY117" fmla="*/ 103032 h 1030441"/>
                <a:gd name="connsiteX118" fmla="*/ 1995612 w 3101440"/>
                <a:gd name="connsiteY118" fmla="*/ 110025 h 1030441"/>
                <a:gd name="connsiteX119" fmla="*/ 1977562 w 3101440"/>
                <a:gd name="connsiteY119" fmla="*/ 91292 h 1030441"/>
                <a:gd name="connsiteX120" fmla="*/ 1955139 w 3101440"/>
                <a:gd name="connsiteY120" fmla="*/ 90918 h 1030441"/>
                <a:gd name="connsiteX121" fmla="*/ 1941961 w 3101440"/>
                <a:gd name="connsiteY121" fmla="*/ 93290 h 1030441"/>
                <a:gd name="connsiteX122" fmla="*/ 1931780 w 3101440"/>
                <a:gd name="connsiteY122" fmla="*/ 107715 h 1030441"/>
                <a:gd name="connsiteX123" fmla="*/ 1933653 w 3101440"/>
                <a:gd name="connsiteY123" fmla="*/ 58072 h 1030441"/>
                <a:gd name="connsiteX124" fmla="*/ 1919787 w 3101440"/>
                <a:gd name="connsiteY124" fmla="*/ 44585 h 1030441"/>
                <a:gd name="connsiteX125" fmla="*/ 1939774 w 3101440"/>
                <a:gd name="connsiteY125" fmla="*/ 51890 h 1030441"/>
                <a:gd name="connsiteX126" fmla="*/ 1953141 w 3101440"/>
                <a:gd name="connsiteY126" fmla="*/ 60383 h 1030441"/>
                <a:gd name="connsiteX127" fmla="*/ 1933966 w 3101440"/>
                <a:gd name="connsiteY127" fmla="*/ 58072 h 1030441"/>
                <a:gd name="connsiteX128" fmla="*/ 1933653 w 3101440"/>
                <a:gd name="connsiteY128" fmla="*/ 61195 h 1030441"/>
                <a:gd name="connsiteX129" fmla="*/ 1952953 w 3101440"/>
                <a:gd name="connsiteY129" fmla="*/ 63567 h 1030441"/>
                <a:gd name="connsiteX130" fmla="*/ 1941336 w 3101440"/>
                <a:gd name="connsiteY130" fmla="*/ 49143 h 1030441"/>
                <a:gd name="connsiteX131" fmla="*/ 1919163 w 3101440"/>
                <a:gd name="connsiteY131" fmla="*/ 44148 h 1030441"/>
                <a:gd name="connsiteX132" fmla="*/ 1930531 w 3101440"/>
                <a:gd name="connsiteY132" fmla="*/ 60695 h 1030441"/>
                <a:gd name="connsiteX133" fmla="*/ 1913292 w 3101440"/>
                <a:gd name="connsiteY133" fmla="*/ 79241 h 1030441"/>
                <a:gd name="connsiteX134" fmla="*/ 1928282 w 3101440"/>
                <a:gd name="connsiteY134" fmla="*/ 93166 h 1030441"/>
                <a:gd name="connsiteX135" fmla="*/ 1911543 w 3101440"/>
                <a:gd name="connsiteY135" fmla="*/ 81863 h 1030441"/>
                <a:gd name="connsiteX136" fmla="*/ 1928469 w 3101440"/>
                <a:gd name="connsiteY136" fmla="*/ 93665 h 1030441"/>
                <a:gd name="connsiteX137" fmla="*/ 1919913 w 3101440"/>
                <a:gd name="connsiteY137" fmla="*/ 77492 h 1030441"/>
                <a:gd name="connsiteX138" fmla="*/ 1876691 w 3101440"/>
                <a:gd name="connsiteY138" fmla="*/ 74495 h 1030441"/>
                <a:gd name="connsiteX139" fmla="*/ 1859015 w 3101440"/>
                <a:gd name="connsiteY139" fmla="*/ 69687 h 1030441"/>
                <a:gd name="connsiteX140" fmla="*/ 1831346 w 3101440"/>
                <a:gd name="connsiteY140" fmla="*/ 56199 h 1030441"/>
                <a:gd name="connsiteX141" fmla="*/ 1818855 w 3101440"/>
                <a:gd name="connsiteY141" fmla="*/ 49268 h 1030441"/>
                <a:gd name="connsiteX142" fmla="*/ 1817480 w 3101440"/>
                <a:gd name="connsiteY142" fmla="*/ 36467 h 1030441"/>
                <a:gd name="connsiteX143" fmla="*/ 1837405 w 3101440"/>
                <a:gd name="connsiteY143" fmla="*/ 38278 h 1030441"/>
                <a:gd name="connsiteX144" fmla="*/ 1851958 w 3101440"/>
                <a:gd name="connsiteY144" fmla="*/ 42836 h 1030441"/>
                <a:gd name="connsiteX145" fmla="*/ 1872069 w 3101440"/>
                <a:gd name="connsiteY145" fmla="*/ 38215 h 1030441"/>
                <a:gd name="connsiteX146" fmla="*/ 1898802 w 3101440"/>
                <a:gd name="connsiteY146" fmla="*/ 54326 h 1030441"/>
                <a:gd name="connsiteX147" fmla="*/ 1922473 w 3101440"/>
                <a:gd name="connsiteY147" fmla="*/ 66003 h 1030441"/>
                <a:gd name="connsiteX148" fmla="*/ 1875629 w 3101440"/>
                <a:gd name="connsiteY148" fmla="*/ 74682 h 1030441"/>
                <a:gd name="connsiteX149" fmla="*/ 1876317 w 3101440"/>
                <a:gd name="connsiteY149" fmla="*/ 77430 h 1030441"/>
                <a:gd name="connsiteX150" fmla="*/ 1923535 w 3101440"/>
                <a:gd name="connsiteY150" fmla="*/ 65815 h 1030441"/>
                <a:gd name="connsiteX151" fmla="*/ 1900238 w 3101440"/>
                <a:gd name="connsiteY151" fmla="*/ 51266 h 1030441"/>
                <a:gd name="connsiteX152" fmla="*/ 1872444 w 3101440"/>
                <a:gd name="connsiteY152" fmla="*/ 35031 h 1030441"/>
                <a:gd name="connsiteX153" fmla="*/ 1851958 w 3101440"/>
                <a:gd name="connsiteY153" fmla="*/ 39527 h 1030441"/>
                <a:gd name="connsiteX154" fmla="*/ 1837779 w 3101440"/>
                <a:gd name="connsiteY154" fmla="*/ 34906 h 1030441"/>
                <a:gd name="connsiteX155" fmla="*/ 1815857 w 3101440"/>
                <a:gd name="connsiteY155" fmla="*/ 34906 h 1030441"/>
                <a:gd name="connsiteX156" fmla="*/ 1816481 w 3101440"/>
                <a:gd name="connsiteY156" fmla="*/ 50704 h 1030441"/>
                <a:gd name="connsiteX157" fmla="*/ 1830160 w 3101440"/>
                <a:gd name="connsiteY157" fmla="*/ 58822 h 1030441"/>
                <a:gd name="connsiteX158" fmla="*/ 1845212 w 3101440"/>
                <a:gd name="connsiteY158" fmla="*/ 65878 h 1030441"/>
                <a:gd name="connsiteX159" fmla="*/ 1857704 w 3101440"/>
                <a:gd name="connsiteY159" fmla="*/ 72809 h 1030441"/>
                <a:gd name="connsiteX160" fmla="*/ 1871507 w 3101440"/>
                <a:gd name="connsiteY160" fmla="*/ 74932 h 1030441"/>
                <a:gd name="connsiteX161" fmla="*/ 1804614 w 3101440"/>
                <a:gd name="connsiteY161" fmla="*/ 51828 h 1030441"/>
                <a:gd name="connsiteX162" fmla="*/ 1786376 w 3101440"/>
                <a:gd name="connsiteY162" fmla="*/ 41900 h 1030441"/>
                <a:gd name="connsiteX163" fmla="*/ 1805676 w 3101440"/>
                <a:gd name="connsiteY163" fmla="*/ 48831 h 1030441"/>
                <a:gd name="connsiteX164" fmla="*/ 1786376 w 3101440"/>
                <a:gd name="connsiteY164" fmla="*/ 41900 h 1030441"/>
                <a:gd name="connsiteX165" fmla="*/ 1804614 w 3101440"/>
                <a:gd name="connsiteY165" fmla="*/ 51828 h 1030441"/>
                <a:gd name="connsiteX166" fmla="*/ 1410876 w 3101440"/>
                <a:gd name="connsiteY166" fmla="*/ 79053 h 1030441"/>
                <a:gd name="connsiteX167" fmla="*/ 1426116 w 3101440"/>
                <a:gd name="connsiteY167" fmla="*/ 75057 h 1030441"/>
                <a:gd name="connsiteX168" fmla="*/ 1439794 w 3101440"/>
                <a:gd name="connsiteY168" fmla="*/ 81988 h 1030441"/>
                <a:gd name="connsiteX169" fmla="*/ 1427302 w 3101440"/>
                <a:gd name="connsiteY169" fmla="*/ 83737 h 1030441"/>
                <a:gd name="connsiteX170" fmla="*/ 1410064 w 3101440"/>
                <a:gd name="connsiteY170" fmla="*/ 82113 h 1030441"/>
                <a:gd name="connsiteX171" fmla="*/ 1427177 w 3101440"/>
                <a:gd name="connsiteY171" fmla="*/ 86734 h 1030441"/>
                <a:gd name="connsiteX172" fmla="*/ 1441043 w 3101440"/>
                <a:gd name="connsiteY172" fmla="*/ 82051 h 1030441"/>
                <a:gd name="connsiteX173" fmla="*/ 1426116 w 3101440"/>
                <a:gd name="connsiteY173" fmla="*/ 72122 h 1030441"/>
                <a:gd name="connsiteX174" fmla="*/ 1409814 w 3101440"/>
                <a:gd name="connsiteY174" fmla="*/ 79116 h 1030441"/>
                <a:gd name="connsiteX175" fmla="*/ 863864 w 3101440"/>
                <a:gd name="connsiteY175" fmla="*/ 126261 h 1030441"/>
                <a:gd name="connsiteX176" fmla="*/ 844627 w 3101440"/>
                <a:gd name="connsiteY176" fmla="*/ 127884 h 1030441"/>
                <a:gd name="connsiteX177" fmla="*/ 863114 w 3101440"/>
                <a:gd name="connsiteY177" fmla="*/ 123201 h 1030441"/>
                <a:gd name="connsiteX178" fmla="*/ 843815 w 3101440"/>
                <a:gd name="connsiteY178" fmla="*/ 127822 h 1030441"/>
                <a:gd name="connsiteX179" fmla="*/ 858680 w 3101440"/>
                <a:gd name="connsiteY179" fmla="*/ 135565 h 1030441"/>
                <a:gd name="connsiteX180" fmla="*/ 862927 w 3101440"/>
                <a:gd name="connsiteY180" fmla="*/ 123201 h 1030441"/>
                <a:gd name="connsiteX181" fmla="*/ 716524 w 3101440"/>
                <a:gd name="connsiteY181" fmla="*/ 111961 h 1030441"/>
                <a:gd name="connsiteX182" fmla="*/ 705781 w 3101440"/>
                <a:gd name="connsiteY182" fmla="*/ 97974 h 1030441"/>
                <a:gd name="connsiteX183" fmla="*/ 718648 w 3101440"/>
                <a:gd name="connsiteY183" fmla="*/ 109588 h 1030441"/>
                <a:gd name="connsiteX184" fmla="*/ 705781 w 3101440"/>
                <a:gd name="connsiteY184" fmla="*/ 97974 h 1030441"/>
                <a:gd name="connsiteX185" fmla="*/ 716524 w 3101440"/>
                <a:gd name="connsiteY185" fmla="*/ 111961 h 1030441"/>
                <a:gd name="connsiteX186" fmla="*/ 542452 w 3101440"/>
                <a:gd name="connsiteY186" fmla="*/ 181586 h 1030441"/>
                <a:gd name="connsiteX187" fmla="*/ 562689 w 3101440"/>
                <a:gd name="connsiteY187" fmla="*/ 186768 h 1030441"/>
                <a:gd name="connsiteX188" fmla="*/ 576929 w 3101440"/>
                <a:gd name="connsiteY188" fmla="*/ 200319 h 1030441"/>
                <a:gd name="connsiteX189" fmla="*/ 563001 w 3101440"/>
                <a:gd name="connsiteY189" fmla="*/ 197571 h 1030441"/>
                <a:gd name="connsiteX190" fmla="*/ 540578 w 3101440"/>
                <a:gd name="connsiteY190" fmla="*/ 184146 h 1030441"/>
                <a:gd name="connsiteX191" fmla="*/ 562002 w 3101440"/>
                <a:gd name="connsiteY191" fmla="*/ 200381 h 1030441"/>
                <a:gd name="connsiteX192" fmla="*/ 577991 w 3101440"/>
                <a:gd name="connsiteY192" fmla="*/ 200756 h 1030441"/>
                <a:gd name="connsiteX193" fmla="*/ 564063 w 3101440"/>
                <a:gd name="connsiteY193" fmla="*/ 184021 h 1030441"/>
                <a:gd name="connsiteX194" fmla="*/ 550384 w 3101440"/>
                <a:gd name="connsiteY194" fmla="*/ 181086 h 1030441"/>
                <a:gd name="connsiteX195" fmla="*/ 417348 w 3101440"/>
                <a:gd name="connsiteY195" fmla="*/ 117019 h 1030441"/>
                <a:gd name="connsiteX196" fmla="*/ 439458 w 3101440"/>
                <a:gd name="connsiteY196" fmla="*/ 95851 h 1030441"/>
                <a:gd name="connsiteX197" fmla="*/ 422907 w 3101440"/>
                <a:gd name="connsiteY197" fmla="*/ 100034 h 1030441"/>
                <a:gd name="connsiteX198" fmla="*/ 433525 w 3101440"/>
                <a:gd name="connsiteY198" fmla="*/ 85985 h 1030441"/>
                <a:gd name="connsiteX199" fmla="*/ 446017 w 3101440"/>
                <a:gd name="connsiteY199" fmla="*/ 72310 h 1030441"/>
                <a:gd name="connsiteX200" fmla="*/ 462443 w 3101440"/>
                <a:gd name="connsiteY200" fmla="*/ 68126 h 1030441"/>
                <a:gd name="connsiteX201" fmla="*/ 443268 w 3101440"/>
                <a:gd name="connsiteY201" fmla="*/ 58135 h 1030441"/>
                <a:gd name="connsiteX202" fmla="*/ 462381 w 3101440"/>
                <a:gd name="connsiteY202" fmla="*/ 56511 h 1030441"/>
                <a:gd name="connsiteX203" fmla="*/ 484116 w 3101440"/>
                <a:gd name="connsiteY203" fmla="*/ 47145 h 1030441"/>
                <a:gd name="connsiteX204" fmla="*/ 503478 w 3101440"/>
                <a:gd name="connsiteY204" fmla="*/ 37841 h 1030441"/>
                <a:gd name="connsiteX205" fmla="*/ 518031 w 3101440"/>
                <a:gd name="connsiteY205" fmla="*/ 35655 h 1030441"/>
                <a:gd name="connsiteX206" fmla="*/ 558567 w 3101440"/>
                <a:gd name="connsiteY206" fmla="*/ 37966 h 1030441"/>
                <a:gd name="connsiteX207" fmla="*/ 574244 w 3101440"/>
                <a:gd name="connsiteY207" fmla="*/ 30847 h 1030441"/>
                <a:gd name="connsiteX208" fmla="*/ 597728 w 3101440"/>
                <a:gd name="connsiteY208" fmla="*/ 21605 h 1030441"/>
                <a:gd name="connsiteX209" fmla="*/ 612406 w 3101440"/>
                <a:gd name="connsiteY209" fmla="*/ 19357 h 1030441"/>
                <a:gd name="connsiteX210" fmla="*/ 635453 w 3101440"/>
                <a:gd name="connsiteY210" fmla="*/ 23978 h 1030441"/>
                <a:gd name="connsiteX211" fmla="*/ 627896 w 3101440"/>
                <a:gd name="connsiteY211" fmla="*/ 38153 h 1030441"/>
                <a:gd name="connsiteX212" fmla="*/ 613843 w 3101440"/>
                <a:gd name="connsiteY212" fmla="*/ 41837 h 1030441"/>
                <a:gd name="connsiteX213" fmla="*/ 596729 w 3101440"/>
                <a:gd name="connsiteY213" fmla="*/ 46458 h 1030441"/>
                <a:gd name="connsiteX214" fmla="*/ 577991 w 3101440"/>
                <a:gd name="connsiteY214" fmla="*/ 48768 h 1030441"/>
                <a:gd name="connsiteX215" fmla="*/ 558504 w 3101440"/>
                <a:gd name="connsiteY215" fmla="*/ 53452 h 1030441"/>
                <a:gd name="connsiteX216" fmla="*/ 537268 w 3101440"/>
                <a:gd name="connsiteY216" fmla="*/ 55762 h 1030441"/>
                <a:gd name="connsiteX217" fmla="*/ 519280 w 3101440"/>
                <a:gd name="connsiteY217" fmla="*/ 70062 h 1030441"/>
                <a:gd name="connsiteX218" fmla="*/ 503291 w 3101440"/>
                <a:gd name="connsiteY218" fmla="*/ 67376 h 1030441"/>
                <a:gd name="connsiteX219" fmla="*/ 497045 w 3101440"/>
                <a:gd name="connsiteY219" fmla="*/ 84798 h 1030441"/>
                <a:gd name="connsiteX220" fmla="*/ 484553 w 3101440"/>
                <a:gd name="connsiteY220" fmla="*/ 98099 h 1030441"/>
                <a:gd name="connsiteX221" fmla="*/ 471250 w 3101440"/>
                <a:gd name="connsiteY221" fmla="*/ 98910 h 1030441"/>
                <a:gd name="connsiteX222" fmla="*/ 469126 w 3101440"/>
                <a:gd name="connsiteY222" fmla="*/ 112898 h 1030441"/>
                <a:gd name="connsiteX223" fmla="*/ 460694 w 3101440"/>
                <a:gd name="connsiteY223" fmla="*/ 131131 h 1030441"/>
                <a:gd name="connsiteX224" fmla="*/ 469376 w 3101440"/>
                <a:gd name="connsiteY224" fmla="*/ 146555 h 1030441"/>
                <a:gd name="connsiteX225" fmla="*/ 484928 w 3101440"/>
                <a:gd name="connsiteY225" fmla="*/ 163040 h 1030441"/>
                <a:gd name="connsiteX226" fmla="*/ 515595 w 3101440"/>
                <a:gd name="connsiteY226" fmla="*/ 172781 h 1030441"/>
                <a:gd name="connsiteX227" fmla="*/ 475247 w 3101440"/>
                <a:gd name="connsiteY227" fmla="*/ 171969 h 1030441"/>
                <a:gd name="connsiteX228" fmla="*/ 460569 w 3101440"/>
                <a:gd name="connsiteY228" fmla="*/ 169659 h 1030441"/>
                <a:gd name="connsiteX229" fmla="*/ 442456 w 3101440"/>
                <a:gd name="connsiteY229" fmla="*/ 151987 h 1030441"/>
                <a:gd name="connsiteX230" fmla="*/ 426467 w 3101440"/>
                <a:gd name="connsiteY230" fmla="*/ 146492 h 1030441"/>
                <a:gd name="connsiteX231" fmla="*/ 410977 w 3101440"/>
                <a:gd name="connsiteY231" fmla="*/ 146492 h 1030441"/>
                <a:gd name="connsiteX232" fmla="*/ 405731 w 3101440"/>
                <a:gd name="connsiteY232" fmla="*/ 131131 h 1030441"/>
                <a:gd name="connsiteX233" fmla="*/ 417348 w 3101440"/>
                <a:gd name="connsiteY233" fmla="*/ 118643 h 1030441"/>
                <a:gd name="connsiteX234" fmla="*/ 402358 w 3101440"/>
                <a:gd name="connsiteY234" fmla="*/ 116332 h 1030441"/>
                <a:gd name="connsiteX235" fmla="*/ 416848 w 3101440"/>
                <a:gd name="connsiteY235" fmla="*/ 113897 h 1030441"/>
                <a:gd name="connsiteX236" fmla="*/ 401858 w 3101440"/>
                <a:gd name="connsiteY236" fmla="*/ 116207 h 1030441"/>
                <a:gd name="connsiteX237" fmla="*/ 416848 w 3101440"/>
                <a:gd name="connsiteY237" fmla="*/ 121640 h 1030441"/>
                <a:gd name="connsiteX238" fmla="*/ 403170 w 3101440"/>
                <a:gd name="connsiteY238" fmla="*/ 130569 h 1030441"/>
                <a:gd name="connsiteX239" fmla="*/ 409416 w 3101440"/>
                <a:gd name="connsiteY239" fmla="*/ 148553 h 1030441"/>
                <a:gd name="connsiteX240" fmla="*/ 425905 w 3101440"/>
                <a:gd name="connsiteY240" fmla="*/ 149552 h 1030441"/>
                <a:gd name="connsiteX241" fmla="*/ 440395 w 3101440"/>
                <a:gd name="connsiteY241" fmla="*/ 154173 h 1030441"/>
                <a:gd name="connsiteX242" fmla="*/ 445891 w 3101440"/>
                <a:gd name="connsiteY242" fmla="*/ 167286 h 1030441"/>
                <a:gd name="connsiteX243" fmla="*/ 459632 w 3101440"/>
                <a:gd name="connsiteY243" fmla="*/ 172719 h 1030441"/>
                <a:gd name="connsiteX244" fmla="*/ 474997 w 3101440"/>
                <a:gd name="connsiteY244" fmla="*/ 175154 h 1030441"/>
                <a:gd name="connsiteX245" fmla="*/ 516032 w 3101440"/>
                <a:gd name="connsiteY245" fmla="*/ 172843 h 1030441"/>
                <a:gd name="connsiteX246" fmla="*/ 486427 w 3101440"/>
                <a:gd name="connsiteY246" fmla="*/ 160355 h 1030441"/>
                <a:gd name="connsiteX247" fmla="*/ 472062 w 3101440"/>
                <a:gd name="connsiteY247" fmla="*/ 144557 h 1030441"/>
                <a:gd name="connsiteX248" fmla="*/ 463505 w 3101440"/>
                <a:gd name="connsiteY248" fmla="*/ 131131 h 1030441"/>
                <a:gd name="connsiteX249" fmla="*/ 472436 w 3101440"/>
                <a:gd name="connsiteY249" fmla="*/ 113772 h 1030441"/>
                <a:gd name="connsiteX250" fmla="*/ 474685 w 3101440"/>
                <a:gd name="connsiteY250" fmla="*/ 99410 h 1030441"/>
                <a:gd name="connsiteX251" fmla="*/ 500043 w 3101440"/>
                <a:gd name="connsiteY251" fmla="*/ 86297 h 1030441"/>
                <a:gd name="connsiteX252" fmla="*/ 504665 w 3101440"/>
                <a:gd name="connsiteY252" fmla="*/ 69375 h 1030441"/>
                <a:gd name="connsiteX253" fmla="*/ 520092 w 3101440"/>
                <a:gd name="connsiteY253" fmla="*/ 72809 h 1030441"/>
                <a:gd name="connsiteX254" fmla="*/ 538455 w 3101440"/>
                <a:gd name="connsiteY254" fmla="*/ 58572 h 1030441"/>
                <a:gd name="connsiteX255" fmla="*/ 559129 w 3101440"/>
                <a:gd name="connsiteY255" fmla="*/ 56574 h 1030441"/>
                <a:gd name="connsiteX256" fmla="*/ 578616 w 3101440"/>
                <a:gd name="connsiteY256" fmla="*/ 51890 h 1030441"/>
                <a:gd name="connsiteX257" fmla="*/ 597728 w 3101440"/>
                <a:gd name="connsiteY257" fmla="*/ 49580 h 1030441"/>
                <a:gd name="connsiteX258" fmla="*/ 615092 w 3101440"/>
                <a:gd name="connsiteY258" fmla="*/ 44897 h 1030441"/>
                <a:gd name="connsiteX259" fmla="*/ 630207 w 3101440"/>
                <a:gd name="connsiteY259" fmla="*/ 40214 h 1030441"/>
                <a:gd name="connsiteX260" fmla="*/ 637639 w 3101440"/>
                <a:gd name="connsiteY260" fmla="*/ 23042 h 1030441"/>
                <a:gd name="connsiteX261" fmla="*/ 612656 w 3101440"/>
                <a:gd name="connsiteY261" fmla="*/ 16235 h 1030441"/>
                <a:gd name="connsiteX262" fmla="*/ 597353 w 3101440"/>
                <a:gd name="connsiteY262" fmla="*/ 18733 h 1030441"/>
                <a:gd name="connsiteX263" fmla="*/ 573432 w 3101440"/>
                <a:gd name="connsiteY263" fmla="*/ 28100 h 1030441"/>
                <a:gd name="connsiteX264" fmla="*/ 558005 w 3101440"/>
                <a:gd name="connsiteY264" fmla="*/ 34968 h 1030441"/>
                <a:gd name="connsiteX265" fmla="*/ 530773 w 3101440"/>
                <a:gd name="connsiteY265" fmla="*/ 34968 h 1030441"/>
                <a:gd name="connsiteX266" fmla="*/ 502666 w 3101440"/>
                <a:gd name="connsiteY266" fmla="*/ 34968 h 1030441"/>
                <a:gd name="connsiteX267" fmla="*/ 482929 w 3101440"/>
                <a:gd name="connsiteY267" fmla="*/ 44397 h 1030441"/>
                <a:gd name="connsiteX268" fmla="*/ 461506 w 3101440"/>
                <a:gd name="connsiteY268" fmla="*/ 53639 h 1030441"/>
                <a:gd name="connsiteX269" fmla="*/ 442769 w 3101440"/>
                <a:gd name="connsiteY269" fmla="*/ 58197 h 1030441"/>
                <a:gd name="connsiteX270" fmla="*/ 461943 w 3101440"/>
                <a:gd name="connsiteY270" fmla="*/ 68251 h 1030441"/>
                <a:gd name="connsiteX271" fmla="*/ 444892 w 3101440"/>
                <a:gd name="connsiteY271" fmla="*/ 69874 h 1030441"/>
                <a:gd name="connsiteX272" fmla="*/ 431276 w 3101440"/>
                <a:gd name="connsiteY272" fmla="*/ 84236 h 1030441"/>
                <a:gd name="connsiteX273" fmla="*/ 422470 w 3101440"/>
                <a:gd name="connsiteY273" fmla="*/ 100721 h 1030441"/>
                <a:gd name="connsiteX274" fmla="*/ 439521 w 3101440"/>
                <a:gd name="connsiteY274" fmla="*/ 95976 h 1030441"/>
                <a:gd name="connsiteX275" fmla="*/ 420783 w 3101440"/>
                <a:gd name="connsiteY275" fmla="*/ 104843 h 1030441"/>
                <a:gd name="connsiteX276" fmla="*/ 3099754 w 3101440"/>
                <a:gd name="connsiteY276" fmla="*/ 300478 h 1030441"/>
                <a:gd name="connsiteX277" fmla="*/ 3080704 w 3101440"/>
                <a:gd name="connsiteY277" fmla="*/ 306722 h 1030441"/>
                <a:gd name="connsiteX278" fmla="*/ 3062342 w 3101440"/>
                <a:gd name="connsiteY278" fmla="*/ 302039 h 1030441"/>
                <a:gd name="connsiteX279" fmla="*/ 3073771 w 3101440"/>
                <a:gd name="connsiteY279" fmla="*/ 316401 h 1030441"/>
                <a:gd name="connsiteX280" fmla="*/ 3086263 w 3101440"/>
                <a:gd name="connsiteY280" fmla="*/ 330263 h 1030441"/>
                <a:gd name="connsiteX281" fmla="*/ 3088012 w 3101440"/>
                <a:gd name="connsiteY281" fmla="*/ 345624 h 1030441"/>
                <a:gd name="connsiteX282" fmla="*/ 3073022 w 3101440"/>
                <a:gd name="connsiteY282" fmla="*/ 337007 h 1030441"/>
                <a:gd name="connsiteX283" fmla="*/ 3060093 w 3101440"/>
                <a:gd name="connsiteY283" fmla="*/ 332324 h 1030441"/>
                <a:gd name="connsiteX284" fmla="*/ 3042855 w 3101440"/>
                <a:gd name="connsiteY284" fmla="*/ 327641 h 1030441"/>
                <a:gd name="connsiteX285" fmla="*/ 3030363 w 3101440"/>
                <a:gd name="connsiteY285" fmla="*/ 323020 h 1030441"/>
                <a:gd name="connsiteX286" fmla="*/ 3015498 w 3101440"/>
                <a:gd name="connsiteY286" fmla="*/ 316089 h 1030441"/>
                <a:gd name="connsiteX287" fmla="*/ 2987454 w 3101440"/>
                <a:gd name="connsiteY287" fmla="*/ 306722 h 1030441"/>
                <a:gd name="connsiteX288" fmla="*/ 2971963 w 3101440"/>
                <a:gd name="connsiteY288" fmla="*/ 306722 h 1030441"/>
                <a:gd name="connsiteX289" fmla="*/ 2958536 w 3101440"/>
                <a:gd name="connsiteY289" fmla="*/ 311468 h 1030441"/>
                <a:gd name="connsiteX290" fmla="*/ 2944857 w 3101440"/>
                <a:gd name="connsiteY290" fmla="*/ 302289 h 1030441"/>
                <a:gd name="connsiteX291" fmla="*/ 2925557 w 3101440"/>
                <a:gd name="connsiteY291" fmla="*/ 290674 h 1030441"/>
                <a:gd name="connsiteX292" fmla="*/ 2911317 w 3101440"/>
                <a:gd name="connsiteY292" fmla="*/ 295170 h 1030441"/>
                <a:gd name="connsiteX293" fmla="*/ 2934676 w 3101440"/>
                <a:gd name="connsiteY293" fmla="*/ 311967 h 1030441"/>
                <a:gd name="connsiteX294" fmla="*/ 2940485 w 3101440"/>
                <a:gd name="connsiteY294" fmla="*/ 325205 h 1030441"/>
                <a:gd name="connsiteX295" fmla="*/ 2921747 w 3101440"/>
                <a:gd name="connsiteY295" fmla="*/ 330076 h 1030441"/>
                <a:gd name="connsiteX296" fmla="*/ 2896764 w 3101440"/>
                <a:gd name="connsiteY296" fmla="*/ 327641 h 1030441"/>
                <a:gd name="connsiteX297" fmla="*/ 2878901 w 3101440"/>
                <a:gd name="connsiteY297" fmla="*/ 332324 h 1030441"/>
                <a:gd name="connsiteX298" fmla="*/ 2891393 w 3101440"/>
                <a:gd name="connsiteY298" fmla="*/ 340005 h 1030441"/>
                <a:gd name="connsiteX299" fmla="*/ 2907194 w 3101440"/>
                <a:gd name="connsiteY299" fmla="*/ 337757 h 1030441"/>
                <a:gd name="connsiteX300" fmla="*/ 2921123 w 3101440"/>
                <a:gd name="connsiteY300" fmla="*/ 346873 h 1030441"/>
                <a:gd name="connsiteX301" fmla="*/ 2937487 w 3101440"/>
                <a:gd name="connsiteY301" fmla="*/ 342377 h 1030441"/>
                <a:gd name="connsiteX302" fmla="*/ 2959410 w 3101440"/>
                <a:gd name="connsiteY302" fmla="*/ 367355 h 1030441"/>
                <a:gd name="connsiteX303" fmla="*/ 2979709 w 3101440"/>
                <a:gd name="connsiteY303" fmla="*/ 370227 h 1030441"/>
                <a:gd name="connsiteX304" fmla="*/ 2998447 w 3101440"/>
                <a:gd name="connsiteY304" fmla="*/ 386088 h 1030441"/>
                <a:gd name="connsiteX305" fmla="*/ 3013499 w 3101440"/>
                <a:gd name="connsiteY305" fmla="*/ 397765 h 1030441"/>
                <a:gd name="connsiteX306" fmla="*/ 2993200 w 3101440"/>
                <a:gd name="connsiteY306" fmla="*/ 392644 h 1030441"/>
                <a:gd name="connsiteX307" fmla="*/ 2971714 w 3101440"/>
                <a:gd name="connsiteY307" fmla="*/ 390272 h 1030441"/>
                <a:gd name="connsiteX308" fmla="*/ 2957099 w 3101440"/>
                <a:gd name="connsiteY308" fmla="*/ 384901 h 1030441"/>
                <a:gd name="connsiteX309" fmla="*/ 2957099 w 3101440"/>
                <a:gd name="connsiteY309" fmla="*/ 401199 h 1030441"/>
                <a:gd name="connsiteX310" fmla="*/ 2944607 w 3101440"/>
                <a:gd name="connsiteY310" fmla="*/ 414062 h 1030441"/>
                <a:gd name="connsiteX311" fmla="*/ 2927056 w 3101440"/>
                <a:gd name="connsiteY311" fmla="*/ 411502 h 1030441"/>
                <a:gd name="connsiteX312" fmla="*/ 2920810 w 3101440"/>
                <a:gd name="connsiteY312" fmla="*/ 428924 h 1030441"/>
                <a:gd name="connsiteX313" fmla="*/ 2916563 w 3101440"/>
                <a:gd name="connsiteY313" fmla="*/ 442786 h 1030441"/>
                <a:gd name="connsiteX314" fmla="*/ 2904071 w 3101440"/>
                <a:gd name="connsiteY314" fmla="*/ 446283 h 1030441"/>
                <a:gd name="connsiteX315" fmla="*/ 2914815 w 3101440"/>
                <a:gd name="connsiteY315" fmla="*/ 469512 h 1030441"/>
                <a:gd name="connsiteX316" fmla="*/ 2897638 w 3101440"/>
                <a:gd name="connsiteY316" fmla="*/ 458148 h 1030441"/>
                <a:gd name="connsiteX317" fmla="*/ 2869532 w 3101440"/>
                <a:gd name="connsiteY317" fmla="*/ 448719 h 1030441"/>
                <a:gd name="connsiteX318" fmla="*/ 2855853 w 3101440"/>
                <a:gd name="connsiteY318" fmla="*/ 451029 h 1030441"/>
                <a:gd name="connsiteX319" fmla="*/ 2840926 w 3101440"/>
                <a:gd name="connsiteY319" fmla="*/ 453339 h 1030441"/>
                <a:gd name="connsiteX320" fmla="*/ 2835305 w 3101440"/>
                <a:gd name="connsiteY320" fmla="*/ 473134 h 1030441"/>
                <a:gd name="connsiteX321" fmla="*/ 2825248 w 3101440"/>
                <a:gd name="connsiteY321" fmla="*/ 456274 h 1030441"/>
                <a:gd name="connsiteX322" fmla="*/ 2808947 w 3101440"/>
                <a:gd name="connsiteY322" fmla="*/ 455650 h 1030441"/>
                <a:gd name="connsiteX323" fmla="*/ 2807385 w 3101440"/>
                <a:gd name="connsiteY323" fmla="*/ 473509 h 1030441"/>
                <a:gd name="connsiteX324" fmla="*/ 2797142 w 3101440"/>
                <a:gd name="connsiteY324" fmla="*/ 461020 h 1030441"/>
                <a:gd name="connsiteX325" fmla="*/ 2780404 w 3101440"/>
                <a:gd name="connsiteY325" fmla="*/ 467701 h 1030441"/>
                <a:gd name="connsiteX326" fmla="*/ 2790459 w 3101440"/>
                <a:gd name="connsiteY326" fmla="*/ 486434 h 1030441"/>
                <a:gd name="connsiteX327" fmla="*/ 2794582 w 3101440"/>
                <a:gd name="connsiteY327" fmla="*/ 504543 h 1030441"/>
                <a:gd name="connsiteX328" fmla="*/ 2794582 w 3101440"/>
                <a:gd name="connsiteY328" fmla="*/ 518093 h 1030441"/>
                <a:gd name="connsiteX329" fmla="*/ 2808135 w 3101440"/>
                <a:gd name="connsiteY329" fmla="*/ 528709 h 1030441"/>
                <a:gd name="connsiteX330" fmla="*/ 2822438 w 3101440"/>
                <a:gd name="connsiteY330" fmla="*/ 524275 h 1030441"/>
                <a:gd name="connsiteX331" fmla="*/ 2836241 w 3101440"/>
                <a:gd name="connsiteY331" fmla="*/ 531206 h 1030441"/>
                <a:gd name="connsiteX332" fmla="*/ 2837491 w 3101440"/>
                <a:gd name="connsiteY332" fmla="*/ 543695 h 1030441"/>
                <a:gd name="connsiteX333" fmla="*/ 2855166 w 3101440"/>
                <a:gd name="connsiteY333" fmla="*/ 560867 h 1030441"/>
                <a:gd name="connsiteX334" fmla="*/ 2871031 w 3101440"/>
                <a:gd name="connsiteY334" fmla="*/ 563615 h 1030441"/>
                <a:gd name="connsiteX335" fmla="*/ 2874029 w 3101440"/>
                <a:gd name="connsiteY335" fmla="*/ 578726 h 1030441"/>
                <a:gd name="connsiteX336" fmla="*/ 2860538 w 3101440"/>
                <a:gd name="connsiteY336" fmla="*/ 576728 h 1030441"/>
                <a:gd name="connsiteX337" fmla="*/ 2869844 w 3101440"/>
                <a:gd name="connsiteY337" fmla="*/ 599957 h 1030441"/>
                <a:gd name="connsiteX338" fmla="*/ 2887644 w 3101440"/>
                <a:gd name="connsiteY338" fmla="*/ 609948 h 1030441"/>
                <a:gd name="connsiteX339" fmla="*/ 2882586 w 3101440"/>
                <a:gd name="connsiteY339" fmla="*/ 624434 h 1030441"/>
                <a:gd name="connsiteX340" fmla="*/ 2869657 w 3101440"/>
                <a:gd name="connsiteY340" fmla="*/ 629492 h 1030441"/>
                <a:gd name="connsiteX341" fmla="*/ 2869657 w 3101440"/>
                <a:gd name="connsiteY341" fmla="*/ 643167 h 1030441"/>
                <a:gd name="connsiteX342" fmla="*/ 2883210 w 3101440"/>
                <a:gd name="connsiteY342" fmla="*/ 653783 h 1030441"/>
                <a:gd name="connsiteX343" fmla="*/ 2891330 w 3101440"/>
                <a:gd name="connsiteY343" fmla="*/ 667271 h 1030441"/>
                <a:gd name="connsiteX344" fmla="*/ 2878401 w 3101440"/>
                <a:gd name="connsiteY344" fmla="*/ 661026 h 1030441"/>
                <a:gd name="connsiteX345" fmla="*/ 2869844 w 3101440"/>
                <a:gd name="connsiteY345" fmla="*/ 677324 h 1030441"/>
                <a:gd name="connsiteX346" fmla="*/ 2885022 w 3101440"/>
                <a:gd name="connsiteY346" fmla="*/ 697618 h 1030441"/>
                <a:gd name="connsiteX347" fmla="*/ 2878338 w 3101440"/>
                <a:gd name="connsiteY347" fmla="*/ 712355 h 1030441"/>
                <a:gd name="connsiteX348" fmla="*/ 2878338 w 3101440"/>
                <a:gd name="connsiteY348" fmla="*/ 726904 h 1030441"/>
                <a:gd name="connsiteX349" fmla="*/ 2865410 w 3101440"/>
                <a:gd name="connsiteY349" fmla="*/ 720660 h 1030441"/>
                <a:gd name="connsiteX350" fmla="*/ 2840426 w 3101440"/>
                <a:gd name="connsiteY350" fmla="*/ 693185 h 1030441"/>
                <a:gd name="connsiteX351" fmla="*/ 2829809 w 3101440"/>
                <a:gd name="connsiteY351" fmla="*/ 679322 h 1030441"/>
                <a:gd name="connsiteX352" fmla="*/ 2811945 w 3101440"/>
                <a:gd name="connsiteY352" fmla="*/ 671891 h 1030441"/>
                <a:gd name="connsiteX353" fmla="*/ 2778155 w 3101440"/>
                <a:gd name="connsiteY353" fmla="*/ 637360 h 1030441"/>
                <a:gd name="connsiteX354" fmla="*/ 2756794 w 3101440"/>
                <a:gd name="connsiteY354" fmla="*/ 611883 h 1030441"/>
                <a:gd name="connsiteX355" fmla="*/ 2743803 w 3101440"/>
                <a:gd name="connsiteY355" fmla="*/ 600081 h 1030441"/>
                <a:gd name="connsiteX356" fmla="*/ 2724565 w 3101440"/>
                <a:gd name="connsiteY356" fmla="*/ 579225 h 1030441"/>
                <a:gd name="connsiteX357" fmla="*/ 2716259 w 3101440"/>
                <a:gd name="connsiteY357" fmla="*/ 561054 h 1030441"/>
                <a:gd name="connsiteX358" fmla="*/ 2720693 w 3101440"/>
                <a:gd name="connsiteY358" fmla="*/ 545881 h 1030441"/>
                <a:gd name="connsiteX359" fmla="*/ 2707452 w 3101440"/>
                <a:gd name="connsiteY359" fmla="*/ 530457 h 1030441"/>
                <a:gd name="connsiteX360" fmla="*/ 2722254 w 3101440"/>
                <a:gd name="connsiteY360" fmla="*/ 521153 h 1030441"/>
                <a:gd name="connsiteX361" fmla="*/ 2735371 w 3101440"/>
                <a:gd name="connsiteY361" fmla="*/ 504605 h 1030441"/>
                <a:gd name="connsiteX362" fmla="*/ 2729126 w 3101440"/>
                <a:gd name="connsiteY362" fmla="*/ 488995 h 1030441"/>
                <a:gd name="connsiteX363" fmla="*/ 2739681 w 3101440"/>
                <a:gd name="connsiteY363" fmla="*/ 462081 h 1030441"/>
                <a:gd name="connsiteX364" fmla="*/ 2741867 w 3101440"/>
                <a:gd name="connsiteY364" fmla="*/ 448094 h 1030441"/>
                <a:gd name="connsiteX365" fmla="*/ 2754671 w 3101440"/>
                <a:gd name="connsiteY365" fmla="*/ 440414 h 1030441"/>
                <a:gd name="connsiteX366" fmla="*/ 2750361 w 3101440"/>
                <a:gd name="connsiteY366" fmla="*/ 426489 h 1030441"/>
                <a:gd name="connsiteX367" fmla="*/ 2732623 w 3101440"/>
                <a:gd name="connsiteY367" fmla="*/ 412127 h 1030441"/>
                <a:gd name="connsiteX368" fmla="*/ 2724441 w 3101440"/>
                <a:gd name="connsiteY368" fmla="*/ 396329 h 1030441"/>
                <a:gd name="connsiteX369" fmla="*/ 2744802 w 3101440"/>
                <a:gd name="connsiteY369" fmla="*/ 393956 h 1030441"/>
                <a:gd name="connsiteX370" fmla="*/ 2712449 w 3101440"/>
                <a:gd name="connsiteY370" fmla="*/ 388523 h 1030441"/>
                <a:gd name="connsiteX371" fmla="*/ 2694586 w 3101440"/>
                <a:gd name="connsiteY371" fmla="*/ 395642 h 1030441"/>
                <a:gd name="connsiteX372" fmla="*/ 2709201 w 3101440"/>
                <a:gd name="connsiteY372" fmla="*/ 409941 h 1030441"/>
                <a:gd name="connsiteX373" fmla="*/ 2721693 w 3101440"/>
                <a:gd name="connsiteY373" fmla="*/ 423741 h 1030441"/>
                <a:gd name="connsiteX374" fmla="*/ 2701081 w 3101440"/>
                <a:gd name="connsiteY374" fmla="*/ 425739 h 1030441"/>
                <a:gd name="connsiteX375" fmla="*/ 2685092 w 3101440"/>
                <a:gd name="connsiteY375" fmla="*/ 447345 h 1030441"/>
                <a:gd name="connsiteX376" fmla="*/ 2683593 w 3101440"/>
                <a:gd name="connsiteY376" fmla="*/ 433795 h 1030441"/>
                <a:gd name="connsiteX377" fmla="*/ 2667104 w 3101440"/>
                <a:gd name="connsiteY377" fmla="*/ 432733 h 1030441"/>
                <a:gd name="connsiteX378" fmla="*/ 2662107 w 3101440"/>
                <a:gd name="connsiteY378" fmla="*/ 419682 h 1030441"/>
                <a:gd name="connsiteX379" fmla="*/ 2647804 w 3101440"/>
                <a:gd name="connsiteY379" fmla="*/ 418746 h 1030441"/>
                <a:gd name="connsiteX380" fmla="*/ 2634501 w 3101440"/>
                <a:gd name="connsiteY380" fmla="*/ 407194 h 1030441"/>
                <a:gd name="connsiteX381" fmla="*/ 2617325 w 3101440"/>
                <a:gd name="connsiteY381" fmla="*/ 411814 h 1030441"/>
                <a:gd name="connsiteX382" fmla="*/ 2595964 w 3101440"/>
                <a:gd name="connsiteY382" fmla="*/ 416435 h 1030441"/>
                <a:gd name="connsiteX383" fmla="*/ 2596901 w 3101440"/>
                <a:gd name="connsiteY383" fmla="*/ 434481 h 1030441"/>
                <a:gd name="connsiteX384" fmla="*/ 2590655 w 3101440"/>
                <a:gd name="connsiteY384" fmla="*/ 454776 h 1030441"/>
                <a:gd name="connsiteX385" fmla="*/ 2596901 w 3101440"/>
                <a:gd name="connsiteY385" fmla="*/ 474320 h 1030441"/>
                <a:gd name="connsiteX386" fmla="*/ 2610954 w 3101440"/>
                <a:gd name="connsiteY386" fmla="*/ 477692 h 1030441"/>
                <a:gd name="connsiteX387" fmla="*/ 2627505 w 3101440"/>
                <a:gd name="connsiteY387" fmla="*/ 489057 h 1030441"/>
                <a:gd name="connsiteX388" fmla="*/ 2612952 w 3101440"/>
                <a:gd name="connsiteY388" fmla="*/ 490930 h 1030441"/>
                <a:gd name="connsiteX389" fmla="*/ 2587094 w 3101440"/>
                <a:gd name="connsiteY389" fmla="*/ 495551 h 1030441"/>
                <a:gd name="connsiteX390" fmla="*/ 2574041 w 3101440"/>
                <a:gd name="connsiteY390" fmla="*/ 490993 h 1030441"/>
                <a:gd name="connsiteX391" fmla="*/ 2561174 w 3101440"/>
                <a:gd name="connsiteY391" fmla="*/ 497986 h 1030441"/>
                <a:gd name="connsiteX392" fmla="*/ 2568607 w 3101440"/>
                <a:gd name="connsiteY392" fmla="*/ 483874 h 1030441"/>
                <a:gd name="connsiteX393" fmla="*/ 2553554 w 3101440"/>
                <a:gd name="connsiteY393" fmla="*/ 481564 h 1030441"/>
                <a:gd name="connsiteX394" fmla="*/ 2538565 w 3101440"/>
                <a:gd name="connsiteY394" fmla="*/ 479253 h 1030441"/>
                <a:gd name="connsiteX395" fmla="*/ 2523762 w 3101440"/>
                <a:gd name="connsiteY395" fmla="*/ 474633 h 1030441"/>
                <a:gd name="connsiteX396" fmla="*/ 2495405 w 3101440"/>
                <a:gd name="connsiteY396" fmla="*/ 474633 h 1030441"/>
                <a:gd name="connsiteX397" fmla="*/ 2491721 w 3101440"/>
                <a:gd name="connsiteY397" fmla="*/ 489931 h 1030441"/>
                <a:gd name="connsiteX398" fmla="*/ 2471984 w 3101440"/>
                <a:gd name="connsiteY398" fmla="*/ 486247 h 1030441"/>
                <a:gd name="connsiteX399" fmla="*/ 2448249 w 3101440"/>
                <a:gd name="connsiteY399" fmla="*/ 486247 h 1030441"/>
                <a:gd name="connsiteX400" fmla="*/ 2392474 w 3101440"/>
                <a:gd name="connsiteY400" fmla="*/ 481564 h 1030441"/>
                <a:gd name="connsiteX401" fmla="*/ 2378483 w 3101440"/>
                <a:gd name="connsiteY401" fmla="*/ 479691 h 1030441"/>
                <a:gd name="connsiteX402" fmla="*/ 2363493 w 3101440"/>
                <a:gd name="connsiteY402" fmla="*/ 493615 h 1030441"/>
                <a:gd name="connsiteX403" fmla="*/ 2352438 w 3101440"/>
                <a:gd name="connsiteY403" fmla="*/ 515034 h 1030441"/>
                <a:gd name="connsiteX404" fmla="*/ 2361057 w 3101440"/>
                <a:gd name="connsiteY404" fmla="*/ 530519 h 1030441"/>
                <a:gd name="connsiteX405" fmla="*/ 2346129 w 3101440"/>
                <a:gd name="connsiteY405" fmla="*/ 556621 h 1030441"/>
                <a:gd name="connsiteX406" fmla="*/ 2346129 w 3101440"/>
                <a:gd name="connsiteY406" fmla="*/ 571545 h 1030441"/>
                <a:gd name="connsiteX407" fmla="*/ 2341944 w 3101440"/>
                <a:gd name="connsiteY407" fmla="*/ 585033 h 1030441"/>
                <a:gd name="connsiteX408" fmla="*/ 2327267 w 3101440"/>
                <a:gd name="connsiteY408" fmla="*/ 600706 h 1030441"/>
                <a:gd name="connsiteX409" fmla="*/ 2320522 w 3101440"/>
                <a:gd name="connsiteY409" fmla="*/ 617441 h 1030441"/>
                <a:gd name="connsiteX410" fmla="*/ 2336324 w 3101440"/>
                <a:gd name="connsiteY410" fmla="*/ 626433 h 1030441"/>
                <a:gd name="connsiteX411" fmla="*/ 2368864 w 3101440"/>
                <a:gd name="connsiteY411" fmla="*/ 633551 h 1030441"/>
                <a:gd name="connsiteX412" fmla="*/ 2371925 w 3101440"/>
                <a:gd name="connsiteY412" fmla="*/ 646414 h 1030441"/>
                <a:gd name="connsiteX413" fmla="*/ 2392224 w 3101440"/>
                <a:gd name="connsiteY413" fmla="*/ 654407 h 1030441"/>
                <a:gd name="connsiteX414" fmla="*/ 2410961 w 3101440"/>
                <a:gd name="connsiteY414" fmla="*/ 642605 h 1030441"/>
                <a:gd name="connsiteX415" fmla="*/ 2424140 w 3101440"/>
                <a:gd name="connsiteY415" fmla="*/ 647289 h 1030441"/>
                <a:gd name="connsiteX416" fmla="*/ 2411274 w 3101440"/>
                <a:gd name="connsiteY416" fmla="*/ 630991 h 1030441"/>
                <a:gd name="connsiteX417" fmla="*/ 2429386 w 3101440"/>
                <a:gd name="connsiteY417" fmla="*/ 633551 h 1030441"/>
                <a:gd name="connsiteX418" fmla="*/ 2454370 w 3101440"/>
                <a:gd name="connsiteY418" fmla="*/ 647226 h 1030441"/>
                <a:gd name="connsiteX419" fmla="*/ 2486474 w 3101440"/>
                <a:gd name="connsiteY419" fmla="*/ 672766 h 1030441"/>
                <a:gd name="connsiteX420" fmla="*/ 2501401 w 3101440"/>
                <a:gd name="connsiteY420" fmla="*/ 686628 h 1030441"/>
                <a:gd name="connsiteX421" fmla="*/ 2513893 w 3101440"/>
                <a:gd name="connsiteY421" fmla="*/ 700490 h 1030441"/>
                <a:gd name="connsiteX422" fmla="*/ 2517765 w 3101440"/>
                <a:gd name="connsiteY422" fmla="*/ 716101 h 1030441"/>
                <a:gd name="connsiteX423" fmla="*/ 2519889 w 3101440"/>
                <a:gd name="connsiteY423" fmla="*/ 729901 h 1030441"/>
                <a:gd name="connsiteX424" fmla="*/ 2524261 w 3101440"/>
                <a:gd name="connsiteY424" fmla="*/ 744076 h 1030441"/>
                <a:gd name="connsiteX425" fmla="*/ 2537377 w 3101440"/>
                <a:gd name="connsiteY425" fmla="*/ 760873 h 1030441"/>
                <a:gd name="connsiteX426" fmla="*/ 2548120 w 3101440"/>
                <a:gd name="connsiteY426" fmla="*/ 774798 h 1030441"/>
                <a:gd name="connsiteX427" fmla="*/ 2552118 w 3101440"/>
                <a:gd name="connsiteY427" fmla="*/ 788224 h 1030441"/>
                <a:gd name="connsiteX428" fmla="*/ 2558363 w 3101440"/>
                <a:gd name="connsiteY428" fmla="*/ 804646 h 1030441"/>
                <a:gd name="connsiteX429" fmla="*/ 2552118 w 3101440"/>
                <a:gd name="connsiteY429" fmla="*/ 822130 h 1030441"/>
                <a:gd name="connsiteX430" fmla="*/ 2554179 w 3101440"/>
                <a:gd name="connsiteY430" fmla="*/ 836805 h 1030441"/>
                <a:gd name="connsiteX431" fmla="*/ 2551992 w 3101440"/>
                <a:gd name="connsiteY431" fmla="*/ 852665 h 1030441"/>
                <a:gd name="connsiteX432" fmla="*/ 2554179 w 3101440"/>
                <a:gd name="connsiteY432" fmla="*/ 871398 h 1030441"/>
                <a:gd name="connsiteX433" fmla="*/ 2551992 w 3101440"/>
                <a:gd name="connsiteY433" fmla="*/ 889632 h 1030441"/>
                <a:gd name="connsiteX434" fmla="*/ 2543623 w 3101440"/>
                <a:gd name="connsiteY434" fmla="*/ 905367 h 1030441"/>
                <a:gd name="connsiteX435" fmla="*/ 2534941 w 3101440"/>
                <a:gd name="connsiteY435" fmla="*/ 931157 h 1030441"/>
                <a:gd name="connsiteX436" fmla="*/ 2532693 w 3101440"/>
                <a:gd name="connsiteY436" fmla="*/ 952450 h 1030441"/>
                <a:gd name="connsiteX437" fmla="*/ 2524261 w 3101440"/>
                <a:gd name="connsiteY437" fmla="*/ 970558 h 1030441"/>
                <a:gd name="connsiteX438" fmla="*/ 2499965 w 3101440"/>
                <a:gd name="connsiteY438" fmla="*/ 976803 h 1030441"/>
                <a:gd name="connsiteX439" fmla="*/ 2486786 w 3101440"/>
                <a:gd name="connsiteY439" fmla="*/ 979176 h 1030441"/>
                <a:gd name="connsiteX440" fmla="*/ 2477667 w 3101440"/>
                <a:gd name="connsiteY440" fmla="*/ 963565 h 1030441"/>
                <a:gd name="connsiteX441" fmla="*/ 2461116 w 3101440"/>
                <a:gd name="connsiteY441" fmla="*/ 965251 h 1030441"/>
                <a:gd name="connsiteX442" fmla="*/ 2459742 w 3101440"/>
                <a:gd name="connsiteY442" fmla="*/ 990228 h 1030441"/>
                <a:gd name="connsiteX443" fmla="*/ 2440255 w 3101440"/>
                <a:gd name="connsiteY443" fmla="*/ 983984 h 1030441"/>
                <a:gd name="connsiteX444" fmla="*/ 2453496 w 3101440"/>
                <a:gd name="connsiteY444" fmla="*/ 979925 h 1030441"/>
                <a:gd name="connsiteX445" fmla="*/ 2452184 w 3101440"/>
                <a:gd name="connsiteY445" fmla="*/ 964377 h 1030441"/>
                <a:gd name="connsiteX446" fmla="*/ 2445938 w 3101440"/>
                <a:gd name="connsiteY446" fmla="*/ 949952 h 1030441"/>
                <a:gd name="connsiteX447" fmla="*/ 2435133 w 3101440"/>
                <a:gd name="connsiteY447" fmla="*/ 931219 h 1030441"/>
                <a:gd name="connsiteX448" fmla="*/ 2421954 w 3101440"/>
                <a:gd name="connsiteY448" fmla="*/ 919230 h 1030441"/>
                <a:gd name="connsiteX449" fmla="*/ 2442066 w 3101440"/>
                <a:gd name="connsiteY449" fmla="*/ 910363 h 1030441"/>
                <a:gd name="connsiteX450" fmla="*/ 2460116 w 3101440"/>
                <a:gd name="connsiteY450" fmla="*/ 903307 h 1030441"/>
                <a:gd name="connsiteX451" fmla="*/ 2463239 w 3101440"/>
                <a:gd name="connsiteY451" fmla="*/ 883387 h 1030441"/>
                <a:gd name="connsiteX452" fmla="*/ 2458867 w 3101440"/>
                <a:gd name="connsiteY452" fmla="*/ 868776 h 1030441"/>
                <a:gd name="connsiteX453" fmla="*/ 2454620 w 3101440"/>
                <a:gd name="connsiteY453" fmla="*/ 854851 h 1030441"/>
                <a:gd name="connsiteX454" fmla="*/ 2456806 w 3101440"/>
                <a:gd name="connsiteY454" fmla="*/ 839240 h 1030441"/>
                <a:gd name="connsiteX455" fmla="*/ 2448062 w 3101440"/>
                <a:gd name="connsiteY455" fmla="*/ 822005 h 1030441"/>
                <a:gd name="connsiteX456" fmla="*/ 2441816 w 3101440"/>
                <a:gd name="connsiteY456" fmla="*/ 808143 h 1030441"/>
                <a:gd name="connsiteX457" fmla="*/ 2422454 w 3101440"/>
                <a:gd name="connsiteY457" fmla="*/ 816698 h 1030441"/>
                <a:gd name="connsiteX458" fmla="*/ 2403092 w 3101440"/>
                <a:gd name="connsiteY458" fmla="*/ 828375 h 1030441"/>
                <a:gd name="connsiteX459" fmla="*/ 2386540 w 3101440"/>
                <a:gd name="connsiteY459" fmla="*/ 830498 h 1030441"/>
                <a:gd name="connsiteX460" fmla="*/ 2359870 w 3101440"/>
                <a:gd name="connsiteY460" fmla="*/ 816885 h 1030441"/>
                <a:gd name="connsiteX461" fmla="*/ 2356123 w 3101440"/>
                <a:gd name="connsiteY461" fmla="*/ 803710 h 1030441"/>
                <a:gd name="connsiteX462" fmla="*/ 2342819 w 3101440"/>
                <a:gd name="connsiteY462" fmla="*/ 791221 h 1030441"/>
                <a:gd name="connsiteX463" fmla="*/ 2320772 w 3101440"/>
                <a:gd name="connsiteY463" fmla="*/ 783915 h 1030441"/>
                <a:gd name="connsiteX464" fmla="*/ 2305594 w 3101440"/>
                <a:gd name="connsiteY464" fmla="*/ 774299 h 1030441"/>
                <a:gd name="connsiteX465" fmla="*/ 2289979 w 3101440"/>
                <a:gd name="connsiteY465" fmla="*/ 771738 h 1030441"/>
                <a:gd name="connsiteX466" fmla="*/ 2266432 w 3101440"/>
                <a:gd name="connsiteY466" fmla="*/ 767118 h 1030441"/>
                <a:gd name="connsiteX467" fmla="*/ 2247695 w 3101440"/>
                <a:gd name="connsiteY467" fmla="*/ 751195 h 1030441"/>
                <a:gd name="connsiteX468" fmla="*/ 2237265 w 3101440"/>
                <a:gd name="connsiteY468" fmla="*/ 735209 h 1030441"/>
                <a:gd name="connsiteX469" fmla="*/ 2211219 w 3101440"/>
                <a:gd name="connsiteY469" fmla="*/ 713978 h 1030441"/>
                <a:gd name="connsiteX470" fmla="*/ 2193793 w 3101440"/>
                <a:gd name="connsiteY470" fmla="*/ 704487 h 1030441"/>
                <a:gd name="connsiteX471" fmla="*/ 2183550 w 3101440"/>
                <a:gd name="connsiteY471" fmla="*/ 690999 h 1030441"/>
                <a:gd name="connsiteX472" fmla="*/ 2168435 w 3101440"/>
                <a:gd name="connsiteY472" fmla="*/ 674576 h 1030441"/>
                <a:gd name="connsiteX473" fmla="*/ 2155318 w 3101440"/>
                <a:gd name="connsiteY473" fmla="*/ 665085 h 1030441"/>
                <a:gd name="connsiteX474" fmla="*/ 2128649 w 3101440"/>
                <a:gd name="connsiteY474" fmla="*/ 665085 h 1030441"/>
                <a:gd name="connsiteX475" fmla="*/ 2103665 w 3101440"/>
                <a:gd name="connsiteY475" fmla="*/ 648975 h 1030441"/>
                <a:gd name="connsiteX476" fmla="*/ 2083242 w 3101440"/>
                <a:gd name="connsiteY476" fmla="*/ 653533 h 1030441"/>
                <a:gd name="connsiteX477" fmla="*/ 2066253 w 3101440"/>
                <a:gd name="connsiteY477" fmla="*/ 655781 h 1030441"/>
                <a:gd name="connsiteX478" fmla="*/ 2053324 w 3101440"/>
                <a:gd name="connsiteY478" fmla="*/ 658154 h 1030441"/>
                <a:gd name="connsiteX479" fmla="*/ 2037272 w 3101440"/>
                <a:gd name="connsiteY479" fmla="*/ 679697 h 1030441"/>
                <a:gd name="connsiteX480" fmla="*/ 2050888 w 3101440"/>
                <a:gd name="connsiteY480" fmla="*/ 686753 h 1030441"/>
                <a:gd name="connsiteX481" fmla="*/ 2058508 w 3101440"/>
                <a:gd name="connsiteY481" fmla="*/ 705486 h 1030441"/>
                <a:gd name="connsiteX482" fmla="*/ 2058508 w 3101440"/>
                <a:gd name="connsiteY482" fmla="*/ 733835 h 1030441"/>
                <a:gd name="connsiteX483" fmla="*/ 2064754 w 3101440"/>
                <a:gd name="connsiteY483" fmla="*/ 759812 h 1030441"/>
                <a:gd name="connsiteX484" fmla="*/ 2039770 w 3101440"/>
                <a:gd name="connsiteY484" fmla="*/ 769553 h 1030441"/>
                <a:gd name="connsiteX485" fmla="*/ 2008541 w 3101440"/>
                <a:gd name="connsiteY485" fmla="*/ 760311 h 1030441"/>
                <a:gd name="connsiteX486" fmla="*/ 1992614 w 3101440"/>
                <a:gd name="connsiteY486" fmla="*/ 762497 h 1030441"/>
                <a:gd name="connsiteX487" fmla="*/ 1974252 w 3101440"/>
                <a:gd name="connsiteY487" fmla="*/ 753318 h 1030441"/>
                <a:gd name="connsiteX488" fmla="*/ 1950080 w 3101440"/>
                <a:gd name="connsiteY488" fmla="*/ 750882 h 1030441"/>
                <a:gd name="connsiteX489" fmla="*/ 1933653 w 3101440"/>
                <a:gd name="connsiteY489" fmla="*/ 772425 h 1030441"/>
                <a:gd name="connsiteX490" fmla="*/ 1917352 w 3101440"/>
                <a:gd name="connsiteY490" fmla="*/ 776484 h 1030441"/>
                <a:gd name="connsiteX491" fmla="*/ 1891619 w 3101440"/>
                <a:gd name="connsiteY491" fmla="*/ 783478 h 1030441"/>
                <a:gd name="connsiteX492" fmla="*/ 1862388 w 3101440"/>
                <a:gd name="connsiteY492" fmla="*/ 778795 h 1030441"/>
                <a:gd name="connsiteX493" fmla="*/ 1832471 w 3101440"/>
                <a:gd name="connsiteY493" fmla="*/ 769553 h 1030441"/>
                <a:gd name="connsiteX494" fmla="*/ 1790311 w 3101440"/>
                <a:gd name="connsiteY494" fmla="*/ 748697 h 1030441"/>
                <a:gd name="connsiteX495" fmla="*/ 1768700 w 3101440"/>
                <a:gd name="connsiteY495" fmla="*/ 744014 h 1030441"/>
                <a:gd name="connsiteX496" fmla="*/ 1751212 w 3101440"/>
                <a:gd name="connsiteY496" fmla="*/ 744014 h 1030441"/>
                <a:gd name="connsiteX497" fmla="*/ 1727041 w 3101440"/>
                <a:gd name="connsiteY497" fmla="*/ 753443 h 1030441"/>
                <a:gd name="connsiteX498" fmla="*/ 1702057 w 3101440"/>
                <a:gd name="connsiteY498" fmla="*/ 748697 h 1030441"/>
                <a:gd name="connsiteX499" fmla="*/ 1687380 w 3101440"/>
                <a:gd name="connsiteY499" fmla="*/ 741828 h 1030441"/>
                <a:gd name="connsiteX500" fmla="*/ 1681758 w 3101440"/>
                <a:gd name="connsiteY500" fmla="*/ 728653 h 1030441"/>
                <a:gd name="connsiteX501" fmla="*/ 1668580 w 3101440"/>
                <a:gd name="connsiteY501" fmla="*/ 714291 h 1030441"/>
                <a:gd name="connsiteX502" fmla="*/ 1654276 w 3101440"/>
                <a:gd name="connsiteY502" fmla="*/ 716164 h 1030441"/>
                <a:gd name="connsiteX503" fmla="*/ 1640411 w 3101440"/>
                <a:gd name="connsiteY503" fmla="*/ 706985 h 1030441"/>
                <a:gd name="connsiteX504" fmla="*/ 1626732 w 3101440"/>
                <a:gd name="connsiteY504" fmla="*/ 706985 h 1030441"/>
                <a:gd name="connsiteX505" fmla="*/ 1592755 w 3101440"/>
                <a:gd name="connsiteY505" fmla="*/ 700053 h 1030441"/>
                <a:gd name="connsiteX506" fmla="*/ 1578639 w 3101440"/>
                <a:gd name="connsiteY506" fmla="*/ 711855 h 1030441"/>
                <a:gd name="connsiteX507" fmla="*/ 1584885 w 3101440"/>
                <a:gd name="connsiteY507" fmla="*/ 729901 h 1030441"/>
                <a:gd name="connsiteX508" fmla="*/ 1598001 w 3101440"/>
                <a:gd name="connsiteY508" fmla="*/ 746574 h 1030441"/>
                <a:gd name="connsiteX509" fmla="*/ 1593379 w 3101440"/>
                <a:gd name="connsiteY509" fmla="*/ 761498 h 1030441"/>
                <a:gd name="connsiteX510" fmla="*/ 1565086 w 3101440"/>
                <a:gd name="connsiteY510" fmla="*/ 758001 h 1030441"/>
                <a:gd name="connsiteX511" fmla="*/ 1549908 w 3101440"/>
                <a:gd name="connsiteY511" fmla="*/ 758001 h 1030441"/>
                <a:gd name="connsiteX512" fmla="*/ 1536730 w 3101440"/>
                <a:gd name="connsiteY512" fmla="*/ 760374 h 1030441"/>
                <a:gd name="connsiteX513" fmla="*/ 1514682 w 3101440"/>
                <a:gd name="connsiteY513" fmla="*/ 742390 h 1030441"/>
                <a:gd name="connsiteX514" fmla="*/ 1498380 w 3101440"/>
                <a:gd name="connsiteY514" fmla="*/ 741766 h 1030441"/>
                <a:gd name="connsiteX515" fmla="*/ 1481641 w 3101440"/>
                <a:gd name="connsiteY515" fmla="*/ 737145 h 1030441"/>
                <a:gd name="connsiteX516" fmla="*/ 1461779 w 3101440"/>
                <a:gd name="connsiteY516" fmla="*/ 737145 h 1030441"/>
                <a:gd name="connsiteX517" fmla="*/ 1448101 w 3101440"/>
                <a:gd name="connsiteY517" fmla="*/ 744326 h 1030441"/>
                <a:gd name="connsiteX518" fmla="*/ 1429051 w 3101440"/>
                <a:gd name="connsiteY518" fmla="*/ 751195 h 1030441"/>
                <a:gd name="connsiteX519" fmla="*/ 1411125 w 3101440"/>
                <a:gd name="connsiteY519" fmla="*/ 774986 h 1030441"/>
                <a:gd name="connsiteX520" fmla="*/ 1386142 w 3101440"/>
                <a:gd name="connsiteY520" fmla="*/ 786100 h 1030441"/>
                <a:gd name="connsiteX521" fmla="*/ 1371777 w 3101440"/>
                <a:gd name="connsiteY521" fmla="*/ 786100 h 1030441"/>
                <a:gd name="connsiteX522" fmla="*/ 1351540 w 3101440"/>
                <a:gd name="connsiteY522" fmla="*/ 761123 h 1030441"/>
                <a:gd name="connsiteX523" fmla="*/ 1344545 w 3101440"/>
                <a:gd name="connsiteY523" fmla="*/ 775610 h 1030441"/>
                <a:gd name="connsiteX524" fmla="*/ 1318562 w 3101440"/>
                <a:gd name="connsiteY524" fmla="*/ 767555 h 1030441"/>
                <a:gd name="connsiteX525" fmla="*/ 1306507 w 3101440"/>
                <a:gd name="connsiteY525" fmla="*/ 751819 h 1030441"/>
                <a:gd name="connsiteX526" fmla="*/ 1290643 w 3101440"/>
                <a:gd name="connsiteY526" fmla="*/ 744076 h 1030441"/>
                <a:gd name="connsiteX527" fmla="*/ 1257977 w 3101440"/>
                <a:gd name="connsiteY527" fmla="*/ 730026 h 1030441"/>
                <a:gd name="connsiteX528" fmla="*/ 1243987 w 3101440"/>
                <a:gd name="connsiteY528" fmla="*/ 739580 h 1030441"/>
                <a:gd name="connsiteX529" fmla="*/ 1226311 w 3101440"/>
                <a:gd name="connsiteY529" fmla="*/ 730151 h 1030441"/>
                <a:gd name="connsiteX530" fmla="*/ 1204325 w 3101440"/>
                <a:gd name="connsiteY530" fmla="*/ 727653 h 1030441"/>
                <a:gd name="connsiteX531" fmla="*/ 1190709 w 3101440"/>
                <a:gd name="connsiteY531" fmla="*/ 734834 h 1030441"/>
                <a:gd name="connsiteX532" fmla="*/ 1179779 w 3101440"/>
                <a:gd name="connsiteY532" fmla="*/ 721222 h 1030441"/>
                <a:gd name="connsiteX533" fmla="*/ 1160542 w 3101440"/>
                <a:gd name="connsiteY533" fmla="*/ 697993 h 1030441"/>
                <a:gd name="connsiteX534" fmla="*/ 1134497 w 3101440"/>
                <a:gd name="connsiteY534" fmla="*/ 674389 h 1030441"/>
                <a:gd name="connsiteX535" fmla="*/ 1113011 w 3101440"/>
                <a:gd name="connsiteY535" fmla="*/ 655656 h 1030441"/>
                <a:gd name="connsiteX536" fmla="*/ 1091275 w 3101440"/>
                <a:gd name="connsiteY536" fmla="*/ 643854 h 1030441"/>
                <a:gd name="connsiteX537" fmla="*/ 1074474 w 3101440"/>
                <a:gd name="connsiteY537" fmla="*/ 630679 h 1030441"/>
                <a:gd name="connsiteX538" fmla="*/ 1060109 w 3101440"/>
                <a:gd name="connsiteY538" fmla="*/ 635050 h 1030441"/>
                <a:gd name="connsiteX539" fmla="*/ 1044369 w 3101440"/>
                <a:gd name="connsiteY539" fmla="*/ 654158 h 1030441"/>
                <a:gd name="connsiteX540" fmla="*/ 1030816 w 3101440"/>
                <a:gd name="connsiteY540" fmla="*/ 651285 h 1030441"/>
                <a:gd name="connsiteX541" fmla="*/ 1017449 w 3101440"/>
                <a:gd name="connsiteY541" fmla="*/ 653595 h 1030441"/>
                <a:gd name="connsiteX542" fmla="*/ 1012703 w 3101440"/>
                <a:gd name="connsiteY542" fmla="*/ 640545 h 1030441"/>
                <a:gd name="connsiteX543" fmla="*/ 993965 w 3101440"/>
                <a:gd name="connsiteY543" fmla="*/ 639608 h 1030441"/>
                <a:gd name="connsiteX544" fmla="*/ 975227 w 3101440"/>
                <a:gd name="connsiteY544" fmla="*/ 632739 h 1030441"/>
                <a:gd name="connsiteX545" fmla="*/ 961799 w 3101440"/>
                <a:gd name="connsiteY545" fmla="*/ 632739 h 1030441"/>
                <a:gd name="connsiteX546" fmla="*/ 956865 w 3101440"/>
                <a:gd name="connsiteY546" fmla="*/ 615193 h 1030441"/>
                <a:gd name="connsiteX547" fmla="*/ 943686 w 3101440"/>
                <a:gd name="connsiteY547" fmla="*/ 600706 h 1030441"/>
                <a:gd name="connsiteX548" fmla="*/ 929633 w 3101440"/>
                <a:gd name="connsiteY548" fmla="*/ 600144 h 1030441"/>
                <a:gd name="connsiteX549" fmla="*/ 901526 w 3101440"/>
                <a:gd name="connsiteY549" fmla="*/ 600144 h 1030441"/>
                <a:gd name="connsiteX550" fmla="*/ 887973 w 3101440"/>
                <a:gd name="connsiteY550" fmla="*/ 611946 h 1030441"/>
                <a:gd name="connsiteX551" fmla="*/ 869235 w 3101440"/>
                <a:gd name="connsiteY551" fmla="*/ 618627 h 1030441"/>
                <a:gd name="connsiteX552" fmla="*/ 835070 w 3101440"/>
                <a:gd name="connsiteY552" fmla="*/ 627869 h 1030441"/>
                <a:gd name="connsiteX553" fmla="*/ 809275 w 3101440"/>
                <a:gd name="connsiteY553" fmla="*/ 634862 h 1030441"/>
                <a:gd name="connsiteX554" fmla="*/ 790538 w 3101440"/>
                <a:gd name="connsiteY554" fmla="*/ 634862 h 1030441"/>
                <a:gd name="connsiteX555" fmla="*/ 768927 w 3101440"/>
                <a:gd name="connsiteY555" fmla="*/ 637173 h 1030441"/>
                <a:gd name="connsiteX556" fmla="*/ 751189 w 3101440"/>
                <a:gd name="connsiteY556" fmla="*/ 646664 h 1030441"/>
                <a:gd name="connsiteX557" fmla="*/ 761370 w 3101440"/>
                <a:gd name="connsiteY557" fmla="*/ 662962 h 1030441"/>
                <a:gd name="connsiteX558" fmla="*/ 779045 w 3101440"/>
                <a:gd name="connsiteY558" fmla="*/ 672703 h 1030441"/>
                <a:gd name="connsiteX559" fmla="*/ 757872 w 3101440"/>
                <a:gd name="connsiteY559" fmla="*/ 676762 h 1030441"/>
                <a:gd name="connsiteX560" fmla="*/ 752563 w 3101440"/>
                <a:gd name="connsiteY560" fmla="*/ 694184 h 1030441"/>
                <a:gd name="connsiteX561" fmla="*/ 754624 w 3101440"/>
                <a:gd name="connsiteY561" fmla="*/ 708733 h 1030441"/>
                <a:gd name="connsiteX562" fmla="*/ 770988 w 3101440"/>
                <a:gd name="connsiteY562" fmla="*/ 712417 h 1030441"/>
                <a:gd name="connsiteX563" fmla="*/ 780357 w 3101440"/>
                <a:gd name="connsiteY563" fmla="*/ 740891 h 1030441"/>
                <a:gd name="connsiteX564" fmla="*/ 756997 w 3101440"/>
                <a:gd name="connsiteY564" fmla="*/ 732711 h 1030441"/>
                <a:gd name="connsiteX565" fmla="*/ 742569 w 3101440"/>
                <a:gd name="connsiteY565" fmla="*/ 739705 h 1030441"/>
                <a:gd name="connsiteX566" fmla="*/ 724706 w 3101440"/>
                <a:gd name="connsiteY566" fmla="*/ 730339 h 1030441"/>
                <a:gd name="connsiteX567" fmla="*/ 711465 w 3101440"/>
                <a:gd name="connsiteY567" fmla="*/ 727903 h 1030441"/>
                <a:gd name="connsiteX568" fmla="*/ 695663 w 3101440"/>
                <a:gd name="connsiteY568" fmla="*/ 732587 h 1030441"/>
                <a:gd name="connsiteX569" fmla="*/ 676925 w 3101440"/>
                <a:gd name="connsiteY569" fmla="*/ 727903 h 1030441"/>
                <a:gd name="connsiteX570" fmla="*/ 662498 w 3101440"/>
                <a:gd name="connsiteY570" fmla="*/ 742328 h 1030441"/>
                <a:gd name="connsiteX571" fmla="*/ 629582 w 3101440"/>
                <a:gd name="connsiteY571" fmla="*/ 737207 h 1030441"/>
                <a:gd name="connsiteX572" fmla="*/ 626709 w 3101440"/>
                <a:gd name="connsiteY572" fmla="*/ 724344 h 1030441"/>
                <a:gd name="connsiteX573" fmla="*/ 608783 w 3101440"/>
                <a:gd name="connsiteY573" fmla="*/ 714103 h 1030441"/>
                <a:gd name="connsiteX574" fmla="*/ 582676 w 3101440"/>
                <a:gd name="connsiteY574" fmla="*/ 706985 h 1030441"/>
                <a:gd name="connsiteX575" fmla="*/ 566624 w 3101440"/>
                <a:gd name="connsiteY575" fmla="*/ 714041 h 1030441"/>
                <a:gd name="connsiteX576" fmla="*/ 552695 w 3101440"/>
                <a:gd name="connsiteY576" fmla="*/ 709358 h 1030441"/>
                <a:gd name="connsiteX577" fmla="*/ 537206 w 3101440"/>
                <a:gd name="connsiteY577" fmla="*/ 709358 h 1030441"/>
                <a:gd name="connsiteX578" fmla="*/ 533521 w 3101440"/>
                <a:gd name="connsiteY578" fmla="*/ 724656 h 1030441"/>
                <a:gd name="connsiteX579" fmla="*/ 519592 w 3101440"/>
                <a:gd name="connsiteY579" fmla="*/ 728028 h 1030441"/>
                <a:gd name="connsiteX580" fmla="*/ 512160 w 3101440"/>
                <a:gd name="connsiteY580" fmla="*/ 747635 h 1030441"/>
                <a:gd name="connsiteX581" fmla="*/ 507850 w 3101440"/>
                <a:gd name="connsiteY581" fmla="*/ 761685 h 1030441"/>
                <a:gd name="connsiteX582" fmla="*/ 479806 w 3101440"/>
                <a:gd name="connsiteY582" fmla="*/ 746636 h 1030441"/>
                <a:gd name="connsiteX583" fmla="*/ 471437 w 3101440"/>
                <a:gd name="connsiteY583" fmla="*/ 763871 h 1030441"/>
                <a:gd name="connsiteX584" fmla="*/ 475622 w 3101440"/>
                <a:gd name="connsiteY584" fmla="*/ 790284 h 1030441"/>
                <a:gd name="connsiteX585" fmla="*/ 473436 w 3101440"/>
                <a:gd name="connsiteY585" fmla="*/ 810766 h 1030441"/>
                <a:gd name="connsiteX586" fmla="*/ 487364 w 3101440"/>
                <a:gd name="connsiteY586" fmla="*/ 817010 h 1030441"/>
                <a:gd name="connsiteX587" fmla="*/ 488488 w 3101440"/>
                <a:gd name="connsiteY587" fmla="*/ 829499 h 1030441"/>
                <a:gd name="connsiteX588" fmla="*/ 513472 w 3101440"/>
                <a:gd name="connsiteY588" fmla="*/ 828500 h 1030441"/>
                <a:gd name="connsiteX589" fmla="*/ 531397 w 3101440"/>
                <a:gd name="connsiteY589" fmla="*/ 851167 h 1030441"/>
                <a:gd name="connsiteX590" fmla="*/ 526838 w 3101440"/>
                <a:gd name="connsiteY590" fmla="*/ 866028 h 1030441"/>
                <a:gd name="connsiteX591" fmla="*/ 540641 w 3101440"/>
                <a:gd name="connsiteY591" fmla="*/ 872585 h 1030441"/>
                <a:gd name="connsiteX592" fmla="*/ 523777 w 3101440"/>
                <a:gd name="connsiteY592" fmla="*/ 885823 h 1030441"/>
                <a:gd name="connsiteX593" fmla="*/ 508662 w 3101440"/>
                <a:gd name="connsiteY593" fmla="*/ 892941 h 1030441"/>
                <a:gd name="connsiteX594" fmla="*/ 505664 w 3101440"/>
                <a:gd name="connsiteY594" fmla="*/ 908115 h 1030441"/>
                <a:gd name="connsiteX595" fmla="*/ 499418 w 3101440"/>
                <a:gd name="connsiteY595" fmla="*/ 931157 h 1030441"/>
                <a:gd name="connsiteX596" fmla="*/ 514971 w 3101440"/>
                <a:gd name="connsiteY596" fmla="*/ 944457 h 1030441"/>
                <a:gd name="connsiteX597" fmla="*/ 518718 w 3101440"/>
                <a:gd name="connsiteY597" fmla="*/ 957633 h 1030441"/>
                <a:gd name="connsiteX598" fmla="*/ 520842 w 3101440"/>
                <a:gd name="connsiteY598" fmla="*/ 973681 h 1030441"/>
                <a:gd name="connsiteX599" fmla="*/ 527088 w 3101440"/>
                <a:gd name="connsiteY599" fmla="*/ 988043 h 1030441"/>
                <a:gd name="connsiteX600" fmla="*/ 540641 w 3101440"/>
                <a:gd name="connsiteY600" fmla="*/ 995786 h 1030441"/>
                <a:gd name="connsiteX601" fmla="*/ 548636 w 3101440"/>
                <a:gd name="connsiteY601" fmla="*/ 1009148 h 1030441"/>
                <a:gd name="connsiteX602" fmla="*/ 537830 w 3101440"/>
                <a:gd name="connsiteY602" fmla="*/ 1028506 h 1030441"/>
                <a:gd name="connsiteX603" fmla="*/ 522840 w 3101440"/>
                <a:gd name="connsiteY603" fmla="*/ 1018577 h 1030441"/>
                <a:gd name="connsiteX604" fmla="*/ 505851 w 3101440"/>
                <a:gd name="connsiteY604" fmla="*/ 1007025 h 1030441"/>
                <a:gd name="connsiteX605" fmla="*/ 492610 w 3101440"/>
                <a:gd name="connsiteY605" fmla="*/ 1002217 h 1030441"/>
                <a:gd name="connsiteX606" fmla="*/ 484928 w 3101440"/>
                <a:gd name="connsiteY606" fmla="*/ 988854 h 1030441"/>
                <a:gd name="connsiteX607" fmla="*/ 465004 w 3101440"/>
                <a:gd name="connsiteY607" fmla="*/ 978926 h 1030441"/>
                <a:gd name="connsiteX608" fmla="*/ 446703 w 3101440"/>
                <a:gd name="connsiteY608" fmla="*/ 983484 h 1030441"/>
                <a:gd name="connsiteX609" fmla="*/ 432588 w 3101440"/>
                <a:gd name="connsiteY609" fmla="*/ 978863 h 1030441"/>
                <a:gd name="connsiteX610" fmla="*/ 411539 w 3101440"/>
                <a:gd name="connsiteY610" fmla="*/ 965063 h 1030441"/>
                <a:gd name="connsiteX611" fmla="*/ 397798 w 3101440"/>
                <a:gd name="connsiteY611" fmla="*/ 965063 h 1030441"/>
                <a:gd name="connsiteX612" fmla="*/ 370317 w 3101440"/>
                <a:gd name="connsiteY612" fmla="*/ 958132 h 1030441"/>
                <a:gd name="connsiteX613" fmla="*/ 355389 w 3101440"/>
                <a:gd name="connsiteY613" fmla="*/ 953511 h 1030441"/>
                <a:gd name="connsiteX614" fmla="*/ 341523 w 3101440"/>
                <a:gd name="connsiteY614" fmla="*/ 958195 h 1030441"/>
                <a:gd name="connsiteX615" fmla="*/ 327970 w 3101440"/>
                <a:gd name="connsiteY615" fmla="*/ 946830 h 1030441"/>
                <a:gd name="connsiteX616" fmla="*/ 315478 w 3101440"/>
                <a:gd name="connsiteY616" fmla="*/ 933030 h 1030441"/>
                <a:gd name="connsiteX617" fmla="*/ 293618 w 3101440"/>
                <a:gd name="connsiteY617" fmla="*/ 921103 h 1030441"/>
                <a:gd name="connsiteX618" fmla="*/ 276316 w 3101440"/>
                <a:gd name="connsiteY618" fmla="*/ 914047 h 1030441"/>
                <a:gd name="connsiteX619" fmla="*/ 275130 w 3101440"/>
                <a:gd name="connsiteY619" fmla="*/ 901558 h 1030441"/>
                <a:gd name="connsiteX620" fmla="*/ 302549 w 3101440"/>
                <a:gd name="connsiteY620" fmla="*/ 879703 h 1030441"/>
                <a:gd name="connsiteX621" fmla="*/ 285061 w 3101440"/>
                <a:gd name="connsiteY621" fmla="*/ 862906 h 1030441"/>
                <a:gd name="connsiteX622" fmla="*/ 305984 w 3101440"/>
                <a:gd name="connsiteY622" fmla="*/ 858660 h 1030441"/>
                <a:gd name="connsiteX623" fmla="*/ 304923 w 3101440"/>
                <a:gd name="connsiteY623" fmla="*/ 842924 h 1030441"/>
                <a:gd name="connsiteX624" fmla="*/ 289933 w 3101440"/>
                <a:gd name="connsiteY624" fmla="*/ 846358 h 1030441"/>
                <a:gd name="connsiteX625" fmla="*/ 300488 w 3101440"/>
                <a:gd name="connsiteY625" fmla="*/ 829873 h 1030441"/>
                <a:gd name="connsiteX626" fmla="*/ 314541 w 3101440"/>
                <a:gd name="connsiteY626" fmla="*/ 826127 h 1030441"/>
                <a:gd name="connsiteX627" fmla="*/ 327720 w 3101440"/>
                <a:gd name="connsiteY627" fmla="*/ 819008 h 1030441"/>
                <a:gd name="connsiteX628" fmla="*/ 321974 w 3101440"/>
                <a:gd name="connsiteY628" fmla="*/ 803023 h 1030441"/>
                <a:gd name="connsiteX629" fmla="*/ 319913 w 3101440"/>
                <a:gd name="connsiteY629" fmla="*/ 789472 h 1030441"/>
                <a:gd name="connsiteX630" fmla="*/ 324222 w 3101440"/>
                <a:gd name="connsiteY630" fmla="*/ 773862 h 1030441"/>
                <a:gd name="connsiteX631" fmla="*/ 306234 w 3101440"/>
                <a:gd name="connsiteY631" fmla="*/ 762747 h 1030441"/>
                <a:gd name="connsiteX632" fmla="*/ 286373 w 3101440"/>
                <a:gd name="connsiteY632" fmla="*/ 760249 h 1030441"/>
                <a:gd name="connsiteX633" fmla="*/ 273319 w 3101440"/>
                <a:gd name="connsiteY633" fmla="*/ 760249 h 1030441"/>
                <a:gd name="connsiteX634" fmla="*/ 254581 w 3101440"/>
                <a:gd name="connsiteY634" fmla="*/ 748822 h 1030441"/>
                <a:gd name="connsiteX635" fmla="*/ 230347 w 3101440"/>
                <a:gd name="connsiteY635" fmla="*/ 746262 h 1030441"/>
                <a:gd name="connsiteX636" fmla="*/ 217606 w 3101440"/>
                <a:gd name="connsiteY636" fmla="*/ 746262 h 1030441"/>
                <a:gd name="connsiteX637" fmla="*/ 214857 w 3101440"/>
                <a:gd name="connsiteY637" fmla="*/ 728902 h 1030441"/>
                <a:gd name="connsiteX638" fmla="*/ 198993 w 3101440"/>
                <a:gd name="connsiteY638" fmla="*/ 720847 h 1030441"/>
                <a:gd name="connsiteX639" fmla="*/ 186189 w 3101440"/>
                <a:gd name="connsiteY639" fmla="*/ 713916 h 1030441"/>
                <a:gd name="connsiteX640" fmla="*/ 188625 w 3101440"/>
                <a:gd name="connsiteY640" fmla="*/ 700178 h 1030441"/>
                <a:gd name="connsiteX641" fmla="*/ 175758 w 3101440"/>
                <a:gd name="connsiteY641" fmla="*/ 688564 h 1030441"/>
                <a:gd name="connsiteX642" fmla="*/ 153086 w 3101440"/>
                <a:gd name="connsiteY642" fmla="*/ 690500 h 1030441"/>
                <a:gd name="connsiteX643" fmla="*/ 139657 w 3101440"/>
                <a:gd name="connsiteY643" fmla="*/ 697618 h 1030441"/>
                <a:gd name="connsiteX644" fmla="*/ 124730 w 3101440"/>
                <a:gd name="connsiteY644" fmla="*/ 677636 h 1030441"/>
                <a:gd name="connsiteX645" fmla="*/ 118484 w 3101440"/>
                <a:gd name="connsiteY645" fmla="*/ 663524 h 1030441"/>
                <a:gd name="connsiteX646" fmla="*/ 143467 w 3101440"/>
                <a:gd name="connsiteY646" fmla="*/ 660776 h 1030441"/>
                <a:gd name="connsiteX647" fmla="*/ 137222 w 3101440"/>
                <a:gd name="connsiteY647" fmla="*/ 644916 h 1030441"/>
                <a:gd name="connsiteX648" fmla="*/ 122918 w 3101440"/>
                <a:gd name="connsiteY648" fmla="*/ 643979 h 1030441"/>
                <a:gd name="connsiteX649" fmla="*/ 113550 w 3101440"/>
                <a:gd name="connsiteY649" fmla="*/ 626183 h 1030441"/>
                <a:gd name="connsiteX650" fmla="*/ 102869 w 3101440"/>
                <a:gd name="connsiteY650" fmla="*/ 607450 h 1030441"/>
                <a:gd name="connsiteX651" fmla="*/ 98747 w 3101440"/>
                <a:gd name="connsiteY651" fmla="*/ 591527 h 1030441"/>
                <a:gd name="connsiteX652" fmla="*/ 80759 w 3101440"/>
                <a:gd name="connsiteY652" fmla="*/ 581286 h 1030441"/>
                <a:gd name="connsiteX653" fmla="*/ 67143 w 3101440"/>
                <a:gd name="connsiteY653" fmla="*/ 581286 h 1030441"/>
                <a:gd name="connsiteX654" fmla="*/ 39536 w 3101440"/>
                <a:gd name="connsiteY654" fmla="*/ 576603 h 1030441"/>
                <a:gd name="connsiteX655" fmla="*/ 34352 w 3101440"/>
                <a:gd name="connsiteY655" fmla="*/ 559056 h 1030441"/>
                <a:gd name="connsiteX656" fmla="*/ 32229 w 3101440"/>
                <a:gd name="connsiteY656" fmla="*/ 545381 h 1030441"/>
                <a:gd name="connsiteX657" fmla="*/ 18738 w 3101440"/>
                <a:gd name="connsiteY657" fmla="*/ 535078 h 1030441"/>
                <a:gd name="connsiteX658" fmla="*/ 21548 w 3101440"/>
                <a:gd name="connsiteY658" fmla="*/ 520279 h 1030441"/>
                <a:gd name="connsiteX659" fmla="*/ 14990 w 3101440"/>
                <a:gd name="connsiteY659" fmla="*/ 505480 h 1030441"/>
                <a:gd name="connsiteX660" fmla="*/ 21236 w 3101440"/>
                <a:gd name="connsiteY660" fmla="*/ 488058 h 1030441"/>
                <a:gd name="connsiteX661" fmla="*/ 29668 w 3101440"/>
                <a:gd name="connsiteY661" fmla="*/ 472010 h 1030441"/>
                <a:gd name="connsiteX662" fmla="*/ 46032 w 3101440"/>
                <a:gd name="connsiteY662" fmla="*/ 465766 h 1030441"/>
                <a:gd name="connsiteX663" fmla="*/ 60960 w 3101440"/>
                <a:gd name="connsiteY663" fmla="*/ 461207 h 1030441"/>
                <a:gd name="connsiteX664" fmla="*/ 41910 w 3101440"/>
                <a:gd name="connsiteY664" fmla="*/ 455837 h 1030441"/>
                <a:gd name="connsiteX665" fmla="*/ 32229 w 3101440"/>
                <a:gd name="connsiteY665" fmla="*/ 442474 h 1030441"/>
                <a:gd name="connsiteX666" fmla="*/ 17863 w 3101440"/>
                <a:gd name="connsiteY666" fmla="*/ 444223 h 1030441"/>
                <a:gd name="connsiteX667" fmla="*/ 40348 w 3101440"/>
                <a:gd name="connsiteY667" fmla="*/ 435543 h 1030441"/>
                <a:gd name="connsiteX668" fmla="*/ 64270 w 3101440"/>
                <a:gd name="connsiteY668" fmla="*/ 412127 h 1030441"/>
                <a:gd name="connsiteX669" fmla="*/ 81571 w 3101440"/>
                <a:gd name="connsiteY669" fmla="*/ 391083 h 1030441"/>
                <a:gd name="connsiteX670" fmla="*/ 75325 w 3101440"/>
                <a:gd name="connsiteY670" fmla="*/ 373162 h 1030441"/>
                <a:gd name="connsiteX671" fmla="*/ 51029 w 3101440"/>
                <a:gd name="connsiteY671" fmla="*/ 358488 h 1030441"/>
                <a:gd name="connsiteX672" fmla="*/ 53964 w 3101440"/>
                <a:gd name="connsiteY672" fmla="*/ 343439 h 1030441"/>
                <a:gd name="connsiteX673" fmla="*/ 47718 w 3101440"/>
                <a:gd name="connsiteY673" fmla="*/ 328640 h 1030441"/>
                <a:gd name="connsiteX674" fmla="*/ 34477 w 3101440"/>
                <a:gd name="connsiteY674" fmla="*/ 316151 h 1030441"/>
                <a:gd name="connsiteX675" fmla="*/ 43159 w 3101440"/>
                <a:gd name="connsiteY675" fmla="*/ 299729 h 1030441"/>
                <a:gd name="connsiteX676" fmla="*/ 29918 w 3101440"/>
                <a:gd name="connsiteY676" fmla="*/ 286241 h 1030441"/>
                <a:gd name="connsiteX677" fmla="*/ 19425 w 3101440"/>
                <a:gd name="connsiteY677" fmla="*/ 270318 h 1030441"/>
                <a:gd name="connsiteX678" fmla="*/ 34228 w 3101440"/>
                <a:gd name="connsiteY678" fmla="*/ 258391 h 1030441"/>
                <a:gd name="connsiteX679" fmla="*/ 6059 w 3101440"/>
                <a:gd name="connsiteY679" fmla="*/ 239658 h 1030441"/>
                <a:gd name="connsiteX680" fmla="*/ 2498 w 3101440"/>
                <a:gd name="connsiteY680" fmla="*/ 226670 h 1030441"/>
                <a:gd name="connsiteX681" fmla="*/ 27857 w 3101440"/>
                <a:gd name="connsiteY681" fmla="*/ 202629 h 1030441"/>
                <a:gd name="connsiteX682" fmla="*/ 44283 w 3101440"/>
                <a:gd name="connsiteY682" fmla="*/ 198383 h 1030441"/>
                <a:gd name="connsiteX683" fmla="*/ 61647 w 3101440"/>
                <a:gd name="connsiteY683" fmla="*/ 191389 h 1030441"/>
                <a:gd name="connsiteX684" fmla="*/ 75200 w 3101440"/>
                <a:gd name="connsiteY684" fmla="*/ 200568 h 1030441"/>
                <a:gd name="connsiteX685" fmla="*/ 62709 w 3101440"/>
                <a:gd name="connsiteY685" fmla="*/ 202941 h 1030441"/>
                <a:gd name="connsiteX686" fmla="*/ 75575 w 3101440"/>
                <a:gd name="connsiteY686" fmla="*/ 209872 h 1030441"/>
                <a:gd name="connsiteX687" fmla="*/ 88691 w 3101440"/>
                <a:gd name="connsiteY687" fmla="*/ 214618 h 1030441"/>
                <a:gd name="connsiteX688" fmla="*/ 136410 w 3101440"/>
                <a:gd name="connsiteY688" fmla="*/ 214618 h 1030441"/>
                <a:gd name="connsiteX689" fmla="*/ 161393 w 3101440"/>
                <a:gd name="connsiteY689" fmla="*/ 223735 h 1030441"/>
                <a:gd name="connsiteX690" fmla="*/ 187376 w 3101440"/>
                <a:gd name="connsiteY690" fmla="*/ 233101 h 1030441"/>
                <a:gd name="connsiteX691" fmla="*/ 204489 w 3101440"/>
                <a:gd name="connsiteY691" fmla="*/ 240095 h 1030441"/>
                <a:gd name="connsiteX692" fmla="*/ 221790 w 3101440"/>
                <a:gd name="connsiteY692" fmla="*/ 244778 h 1030441"/>
                <a:gd name="connsiteX693" fmla="*/ 248960 w 3101440"/>
                <a:gd name="connsiteY693" fmla="*/ 267570 h 1030441"/>
                <a:gd name="connsiteX694" fmla="*/ 244275 w 3101440"/>
                <a:gd name="connsiteY694" fmla="*/ 282369 h 1030441"/>
                <a:gd name="connsiteX695" fmla="*/ 215357 w 3101440"/>
                <a:gd name="connsiteY695" fmla="*/ 292860 h 1030441"/>
                <a:gd name="connsiteX696" fmla="*/ 198431 w 3101440"/>
                <a:gd name="connsiteY696" fmla="*/ 295170 h 1030441"/>
                <a:gd name="connsiteX697" fmla="*/ 173447 w 3101440"/>
                <a:gd name="connsiteY697" fmla="*/ 288239 h 1030441"/>
                <a:gd name="connsiteX698" fmla="*/ 158083 w 3101440"/>
                <a:gd name="connsiteY698" fmla="*/ 285866 h 1030441"/>
                <a:gd name="connsiteX699" fmla="*/ 128290 w 3101440"/>
                <a:gd name="connsiteY699" fmla="*/ 276624 h 1030441"/>
                <a:gd name="connsiteX700" fmla="*/ 113050 w 3101440"/>
                <a:gd name="connsiteY700" fmla="*/ 274252 h 1030441"/>
                <a:gd name="connsiteX701" fmla="*/ 96061 w 3101440"/>
                <a:gd name="connsiteY701" fmla="*/ 269631 h 1030441"/>
                <a:gd name="connsiteX702" fmla="*/ 82508 w 3101440"/>
                <a:gd name="connsiteY702" fmla="*/ 271941 h 1030441"/>
                <a:gd name="connsiteX703" fmla="*/ 101245 w 3101440"/>
                <a:gd name="connsiteY703" fmla="*/ 288738 h 1030441"/>
                <a:gd name="connsiteX704" fmla="*/ 116423 w 3101440"/>
                <a:gd name="connsiteY704" fmla="*/ 293484 h 1030441"/>
                <a:gd name="connsiteX705" fmla="*/ 135160 w 3101440"/>
                <a:gd name="connsiteY705" fmla="*/ 309470 h 1030441"/>
                <a:gd name="connsiteX706" fmla="*/ 134598 w 3101440"/>
                <a:gd name="connsiteY706" fmla="*/ 321958 h 1030441"/>
                <a:gd name="connsiteX707" fmla="*/ 136722 w 3101440"/>
                <a:gd name="connsiteY707" fmla="*/ 343002 h 1030441"/>
                <a:gd name="connsiteX708" fmla="*/ 170137 w 3101440"/>
                <a:gd name="connsiteY708" fmla="*/ 351369 h 1030441"/>
                <a:gd name="connsiteX709" fmla="*/ 193621 w 3101440"/>
                <a:gd name="connsiteY709" fmla="*/ 358300 h 1030441"/>
                <a:gd name="connsiteX710" fmla="*/ 197619 w 3101440"/>
                <a:gd name="connsiteY710" fmla="*/ 343439 h 1030441"/>
                <a:gd name="connsiteX711" fmla="*/ 181255 w 3101440"/>
                <a:gd name="connsiteY711" fmla="*/ 339255 h 1030441"/>
                <a:gd name="connsiteX712" fmla="*/ 176071 w 3101440"/>
                <a:gd name="connsiteY712" fmla="*/ 324019 h 1030441"/>
                <a:gd name="connsiteX713" fmla="*/ 190061 w 3101440"/>
                <a:gd name="connsiteY713" fmla="*/ 321459 h 1030441"/>
                <a:gd name="connsiteX714" fmla="*/ 203865 w 3101440"/>
                <a:gd name="connsiteY714" fmla="*/ 332948 h 1030441"/>
                <a:gd name="connsiteX715" fmla="*/ 221541 w 3101440"/>
                <a:gd name="connsiteY715" fmla="*/ 337881 h 1030441"/>
                <a:gd name="connsiteX716" fmla="*/ 236968 w 3101440"/>
                <a:gd name="connsiteY716" fmla="*/ 337881 h 1030441"/>
                <a:gd name="connsiteX717" fmla="*/ 251521 w 3101440"/>
                <a:gd name="connsiteY717" fmla="*/ 342502 h 1030441"/>
                <a:gd name="connsiteX718" fmla="*/ 236031 w 3101440"/>
                <a:gd name="connsiteY718" fmla="*/ 321271 h 1030441"/>
                <a:gd name="connsiteX719" fmla="*/ 225350 w 3101440"/>
                <a:gd name="connsiteY719" fmla="*/ 307471 h 1030441"/>
                <a:gd name="connsiteX720" fmla="*/ 239778 w 3101440"/>
                <a:gd name="connsiteY720" fmla="*/ 302913 h 1030441"/>
                <a:gd name="connsiteX721" fmla="*/ 254831 w 3101440"/>
                <a:gd name="connsiteY721" fmla="*/ 295919 h 1030441"/>
                <a:gd name="connsiteX722" fmla="*/ 266323 w 3101440"/>
                <a:gd name="connsiteY722" fmla="*/ 281495 h 1030441"/>
                <a:gd name="connsiteX723" fmla="*/ 292056 w 3101440"/>
                <a:gd name="connsiteY723" fmla="*/ 300228 h 1030441"/>
                <a:gd name="connsiteX724" fmla="*/ 308920 w 3101440"/>
                <a:gd name="connsiteY724" fmla="*/ 288551 h 1030441"/>
                <a:gd name="connsiteX725" fmla="*/ 307359 w 3101440"/>
                <a:gd name="connsiteY725" fmla="*/ 270817 h 1030441"/>
                <a:gd name="connsiteX726" fmla="*/ 291057 w 3101440"/>
                <a:gd name="connsiteY726" fmla="*/ 267133 h 1030441"/>
                <a:gd name="connsiteX727" fmla="*/ 294555 w 3101440"/>
                <a:gd name="connsiteY727" fmla="*/ 247963 h 1030441"/>
                <a:gd name="connsiteX728" fmla="*/ 292368 w 3101440"/>
                <a:gd name="connsiteY728" fmla="*/ 231291 h 1030441"/>
                <a:gd name="connsiteX729" fmla="*/ 278440 w 3101440"/>
                <a:gd name="connsiteY729" fmla="*/ 225046 h 1030441"/>
                <a:gd name="connsiteX730" fmla="*/ 331342 w 3101440"/>
                <a:gd name="connsiteY730" fmla="*/ 235100 h 1030441"/>
                <a:gd name="connsiteX731" fmla="*/ 345521 w 3101440"/>
                <a:gd name="connsiteY731" fmla="*/ 248650 h 1030441"/>
                <a:gd name="connsiteX732" fmla="*/ 316290 w 3101440"/>
                <a:gd name="connsiteY732" fmla="*/ 250523 h 1030441"/>
                <a:gd name="connsiteX733" fmla="*/ 317102 w 3101440"/>
                <a:gd name="connsiteY733" fmla="*/ 266321 h 1030441"/>
                <a:gd name="connsiteX734" fmla="*/ 342085 w 3101440"/>
                <a:gd name="connsiteY734" fmla="*/ 274564 h 1030441"/>
                <a:gd name="connsiteX735" fmla="*/ 368443 w 3101440"/>
                <a:gd name="connsiteY735" fmla="*/ 272316 h 1030441"/>
                <a:gd name="connsiteX736" fmla="*/ 369880 w 3101440"/>
                <a:gd name="connsiteY736" fmla="*/ 254457 h 1030441"/>
                <a:gd name="connsiteX737" fmla="*/ 398485 w 3101440"/>
                <a:gd name="connsiteY737" fmla="*/ 244404 h 1030441"/>
                <a:gd name="connsiteX738" fmla="*/ 414287 w 3101440"/>
                <a:gd name="connsiteY738" fmla="*/ 232477 h 1030441"/>
                <a:gd name="connsiteX739" fmla="*/ 433025 w 3101440"/>
                <a:gd name="connsiteY739" fmla="*/ 230416 h 1030441"/>
                <a:gd name="connsiteX740" fmla="*/ 449577 w 3101440"/>
                <a:gd name="connsiteY740" fmla="*/ 235037 h 1030441"/>
                <a:gd name="connsiteX741" fmla="*/ 457821 w 3101440"/>
                <a:gd name="connsiteY741" fmla="*/ 220238 h 1030441"/>
                <a:gd name="connsiteX742" fmla="*/ 471874 w 3101440"/>
                <a:gd name="connsiteY742" fmla="*/ 216429 h 1030441"/>
                <a:gd name="connsiteX743" fmla="*/ 465628 w 3101440"/>
                <a:gd name="connsiteY743" fmla="*/ 237910 h 1030441"/>
                <a:gd name="connsiteX744" fmla="*/ 497482 w 3101440"/>
                <a:gd name="connsiteY744" fmla="*/ 235100 h 1030441"/>
                <a:gd name="connsiteX745" fmla="*/ 509911 w 3101440"/>
                <a:gd name="connsiteY745" fmla="*/ 228418 h 1030441"/>
                <a:gd name="connsiteX746" fmla="*/ 524402 w 3101440"/>
                <a:gd name="connsiteY746" fmla="*/ 226295 h 1030441"/>
                <a:gd name="connsiteX747" fmla="*/ 538705 w 3101440"/>
                <a:gd name="connsiteY747" fmla="*/ 230853 h 1030441"/>
                <a:gd name="connsiteX748" fmla="*/ 559316 w 3101440"/>
                <a:gd name="connsiteY748" fmla="*/ 219114 h 1030441"/>
                <a:gd name="connsiteX749" fmla="*/ 574119 w 3101440"/>
                <a:gd name="connsiteY749" fmla="*/ 232165 h 1030441"/>
                <a:gd name="connsiteX750" fmla="*/ 589046 w 3101440"/>
                <a:gd name="connsiteY750" fmla="*/ 228543 h 1030441"/>
                <a:gd name="connsiteX751" fmla="*/ 592232 w 3101440"/>
                <a:gd name="connsiteY751" fmla="*/ 210996 h 1030441"/>
                <a:gd name="connsiteX752" fmla="*/ 590108 w 3101440"/>
                <a:gd name="connsiteY752" fmla="*/ 196572 h 1030441"/>
                <a:gd name="connsiteX753" fmla="*/ 611969 w 3101440"/>
                <a:gd name="connsiteY753" fmla="*/ 200693 h 1030441"/>
                <a:gd name="connsiteX754" fmla="*/ 627396 w 3101440"/>
                <a:gd name="connsiteY754" fmla="*/ 198383 h 1030441"/>
                <a:gd name="connsiteX755" fmla="*/ 643885 w 3101440"/>
                <a:gd name="connsiteY755" fmla="*/ 203004 h 1030441"/>
                <a:gd name="connsiteX756" fmla="*/ 658875 w 3101440"/>
                <a:gd name="connsiteY756" fmla="*/ 207624 h 1030441"/>
                <a:gd name="connsiteX757" fmla="*/ 675739 w 3101440"/>
                <a:gd name="connsiteY757" fmla="*/ 216804 h 1030441"/>
                <a:gd name="connsiteX758" fmla="*/ 706281 w 3101440"/>
                <a:gd name="connsiteY758" fmla="*/ 221612 h 1030441"/>
                <a:gd name="connsiteX759" fmla="*/ 733575 w 3101440"/>
                <a:gd name="connsiteY759" fmla="*/ 235349 h 1030441"/>
                <a:gd name="connsiteX760" fmla="*/ 746692 w 3101440"/>
                <a:gd name="connsiteY760" fmla="*/ 240157 h 1030441"/>
                <a:gd name="connsiteX761" fmla="*/ 751001 w 3101440"/>
                <a:gd name="connsiteY761" fmla="*/ 215555 h 1030441"/>
                <a:gd name="connsiteX762" fmla="*/ 734762 w 3101440"/>
                <a:gd name="connsiteY762" fmla="*/ 213806 h 1030441"/>
                <a:gd name="connsiteX763" fmla="*/ 720834 w 3101440"/>
                <a:gd name="connsiteY763" fmla="*/ 200319 h 1030441"/>
                <a:gd name="connsiteX764" fmla="*/ 706593 w 3101440"/>
                <a:gd name="connsiteY764" fmla="*/ 202254 h 1030441"/>
                <a:gd name="connsiteX765" fmla="*/ 701909 w 3101440"/>
                <a:gd name="connsiteY765" fmla="*/ 186956 h 1030441"/>
                <a:gd name="connsiteX766" fmla="*/ 691104 w 3101440"/>
                <a:gd name="connsiteY766" fmla="*/ 168223 h 1030441"/>
                <a:gd name="connsiteX767" fmla="*/ 682484 w 3101440"/>
                <a:gd name="connsiteY767" fmla="*/ 154235 h 1030441"/>
                <a:gd name="connsiteX768" fmla="*/ 705781 w 3101440"/>
                <a:gd name="connsiteY768" fmla="*/ 135502 h 1030441"/>
                <a:gd name="connsiteX769" fmla="*/ 704157 w 3101440"/>
                <a:gd name="connsiteY769" fmla="*/ 115520 h 1030441"/>
                <a:gd name="connsiteX770" fmla="*/ 749627 w 3101440"/>
                <a:gd name="connsiteY770" fmla="*/ 121765 h 1030441"/>
                <a:gd name="connsiteX771" fmla="*/ 764555 w 3101440"/>
                <a:gd name="connsiteY771" fmla="*/ 124138 h 1030441"/>
                <a:gd name="connsiteX772" fmla="*/ 774173 w 3101440"/>
                <a:gd name="connsiteY772" fmla="*/ 141934 h 1030441"/>
                <a:gd name="connsiteX773" fmla="*/ 765991 w 3101440"/>
                <a:gd name="connsiteY773" fmla="*/ 156109 h 1030441"/>
                <a:gd name="connsiteX774" fmla="*/ 789601 w 3101440"/>
                <a:gd name="connsiteY774" fmla="*/ 170033 h 1030441"/>
                <a:gd name="connsiteX775" fmla="*/ 793161 w 3101440"/>
                <a:gd name="connsiteY775" fmla="*/ 185332 h 1030441"/>
                <a:gd name="connsiteX776" fmla="*/ 806340 w 3101440"/>
                <a:gd name="connsiteY776" fmla="*/ 202192 h 1030441"/>
                <a:gd name="connsiteX777" fmla="*/ 805965 w 3101440"/>
                <a:gd name="connsiteY777" fmla="*/ 217491 h 1030441"/>
                <a:gd name="connsiteX778" fmla="*/ 823953 w 3101440"/>
                <a:gd name="connsiteY778" fmla="*/ 228168 h 1030441"/>
                <a:gd name="connsiteX779" fmla="*/ 837319 w 3101440"/>
                <a:gd name="connsiteY779" fmla="*/ 230666 h 1030441"/>
                <a:gd name="connsiteX780" fmla="*/ 829762 w 3101440"/>
                <a:gd name="connsiteY780" fmla="*/ 258578 h 1030441"/>
                <a:gd name="connsiteX781" fmla="*/ 823516 w 3101440"/>
                <a:gd name="connsiteY781" fmla="*/ 272628 h 1030441"/>
                <a:gd name="connsiteX782" fmla="*/ 809712 w 3101440"/>
                <a:gd name="connsiteY782" fmla="*/ 269631 h 1030441"/>
                <a:gd name="connsiteX783" fmla="*/ 793973 w 3101440"/>
                <a:gd name="connsiteY783" fmla="*/ 274376 h 1030441"/>
                <a:gd name="connsiteX784" fmla="*/ 778983 w 3101440"/>
                <a:gd name="connsiteY784" fmla="*/ 278997 h 1030441"/>
                <a:gd name="connsiteX785" fmla="*/ 791475 w 3101440"/>
                <a:gd name="connsiteY785" fmla="*/ 286678 h 1030441"/>
                <a:gd name="connsiteX786" fmla="*/ 813273 w 3101440"/>
                <a:gd name="connsiteY786" fmla="*/ 289051 h 1030441"/>
                <a:gd name="connsiteX787" fmla="*/ 828200 w 3101440"/>
                <a:gd name="connsiteY787" fmla="*/ 291361 h 1030441"/>
                <a:gd name="connsiteX788" fmla="*/ 844314 w 3101440"/>
                <a:gd name="connsiteY788" fmla="*/ 281870 h 1030441"/>
                <a:gd name="connsiteX789" fmla="*/ 859679 w 3101440"/>
                <a:gd name="connsiteY789" fmla="*/ 274751 h 1030441"/>
                <a:gd name="connsiteX790" fmla="*/ 864801 w 3101440"/>
                <a:gd name="connsiteY790" fmla="*/ 257454 h 1030441"/>
                <a:gd name="connsiteX791" fmla="*/ 869110 w 3101440"/>
                <a:gd name="connsiteY791" fmla="*/ 243529 h 1030441"/>
                <a:gd name="connsiteX792" fmla="*/ 853746 w 3101440"/>
                <a:gd name="connsiteY792" fmla="*/ 225733 h 1030441"/>
                <a:gd name="connsiteX793" fmla="*/ 868236 w 3101440"/>
                <a:gd name="connsiteY793" fmla="*/ 221237 h 1030441"/>
                <a:gd name="connsiteX794" fmla="*/ 883039 w 3101440"/>
                <a:gd name="connsiteY794" fmla="*/ 216679 h 1030441"/>
                <a:gd name="connsiteX795" fmla="*/ 898841 w 3101440"/>
                <a:gd name="connsiteY795" fmla="*/ 228106 h 1030441"/>
                <a:gd name="connsiteX796" fmla="*/ 911707 w 3101440"/>
                <a:gd name="connsiteY796" fmla="*/ 237410 h 1030441"/>
                <a:gd name="connsiteX797" fmla="*/ 926322 w 3101440"/>
                <a:gd name="connsiteY797" fmla="*/ 257954 h 1030441"/>
                <a:gd name="connsiteX798" fmla="*/ 947121 w 3101440"/>
                <a:gd name="connsiteY798" fmla="*/ 254145 h 1030441"/>
                <a:gd name="connsiteX799" fmla="*/ 929570 w 3101440"/>
                <a:gd name="connsiteY799" fmla="*/ 251023 h 1030441"/>
                <a:gd name="connsiteX800" fmla="*/ 924574 w 3101440"/>
                <a:gd name="connsiteY800" fmla="*/ 238034 h 1030441"/>
                <a:gd name="connsiteX801" fmla="*/ 922762 w 3101440"/>
                <a:gd name="connsiteY801" fmla="*/ 224796 h 1030441"/>
                <a:gd name="connsiteX802" fmla="*/ 897779 w 3101440"/>
                <a:gd name="connsiteY802" fmla="*/ 216554 h 1030441"/>
                <a:gd name="connsiteX803" fmla="*/ 872171 w 3101440"/>
                <a:gd name="connsiteY803" fmla="*/ 209186 h 1030441"/>
                <a:gd name="connsiteX804" fmla="*/ 856681 w 3101440"/>
                <a:gd name="connsiteY804" fmla="*/ 213931 h 1030441"/>
                <a:gd name="connsiteX805" fmla="*/ 836569 w 3101440"/>
                <a:gd name="connsiteY805" fmla="*/ 200131 h 1030441"/>
                <a:gd name="connsiteX806" fmla="*/ 823141 w 3101440"/>
                <a:gd name="connsiteY806" fmla="*/ 197571 h 1030441"/>
                <a:gd name="connsiteX807" fmla="*/ 824452 w 3101440"/>
                <a:gd name="connsiteY807" fmla="*/ 182897 h 1030441"/>
                <a:gd name="connsiteX808" fmla="*/ 817832 w 3101440"/>
                <a:gd name="connsiteY808" fmla="*/ 168223 h 1030441"/>
                <a:gd name="connsiteX809" fmla="*/ 790975 w 3101440"/>
                <a:gd name="connsiteY809" fmla="*/ 153548 h 1030441"/>
                <a:gd name="connsiteX810" fmla="*/ 798158 w 3101440"/>
                <a:gd name="connsiteY810" fmla="*/ 139249 h 1030441"/>
                <a:gd name="connsiteX811" fmla="*/ 811086 w 3101440"/>
                <a:gd name="connsiteY811" fmla="*/ 134253 h 1030441"/>
                <a:gd name="connsiteX812" fmla="*/ 813273 w 3101440"/>
                <a:gd name="connsiteY812" fmla="*/ 117956 h 1030441"/>
                <a:gd name="connsiteX813" fmla="*/ 825764 w 3101440"/>
                <a:gd name="connsiteY813" fmla="*/ 132880 h 1030441"/>
                <a:gd name="connsiteX814" fmla="*/ 827388 w 3101440"/>
                <a:gd name="connsiteY814" fmla="*/ 148178 h 1030441"/>
                <a:gd name="connsiteX815" fmla="*/ 840754 w 3101440"/>
                <a:gd name="connsiteY815" fmla="*/ 160667 h 1030441"/>
                <a:gd name="connsiteX816" fmla="*/ 856619 w 3101440"/>
                <a:gd name="connsiteY816" fmla="*/ 163414 h 1030441"/>
                <a:gd name="connsiteX817" fmla="*/ 882851 w 3101440"/>
                <a:gd name="connsiteY817" fmla="*/ 158731 h 1030441"/>
                <a:gd name="connsiteX818" fmla="*/ 867799 w 3101440"/>
                <a:gd name="connsiteY818" fmla="*/ 153299 h 1030441"/>
                <a:gd name="connsiteX819" fmla="*/ 844252 w 3101440"/>
                <a:gd name="connsiteY819" fmla="*/ 148615 h 1030441"/>
                <a:gd name="connsiteX820" fmla="*/ 860366 w 3101440"/>
                <a:gd name="connsiteY820" fmla="*/ 144619 h 1030441"/>
                <a:gd name="connsiteX821" fmla="*/ 873982 w 3101440"/>
                <a:gd name="connsiteY821" fmla="*/ 144619 h 1030441"/>
                <a:gd name="connsiteX822" fmla="*/ 868985 w 3101440"/>
                <a:gd name="connsiteY822" fmla="*/ 128446 h 1030441"/>
                <a:gd name="connsiteX823" fmla="*/ 882601 w 3101440"/>
                <a:gd name="connsiteY823" fmla="*/ 130694 h 1030441"/>
                <a:gd name="connsiteX824" fmla="*/ 897342 w 3101440"/>
                <a:gd name="connsiteY824" fmla="*/ 132942 h 1030441"/>
                <a:gd name="connsiteX825" fmla="*/ 912144 w 3101440"/>
                <a:gd name="connsiteY825" fmla="*/ 137563 h 1030441"/>
                <a:gd name="connsiteX826" fmla="*/ 924948 w 3101440"/>
                <a:gd name="connsiteY826" fmla="*/ 142184 h 1030441"/>
                <a:gd name="connsiteX827" fmla="*/ 939439 w 3101440"/>
                <a:gd name="connsiteY827" fmla="*/ 148865 h 1030441"/>
                <a:gd name="connsiteX828" fmla="*/ 952305 w 3101440"/>
                <a:gd name="connsiteY828" fmla="*/ 137376 h 1030441"/>
                <a:gd name="connsiteX829" fmla="*/ 936691 w 3101440"/>
                <a:gd name="connsiteY829" fmla="*/ 130007 h 1030441"/>
                <a:gd name="connsiteX830" fmla="*/ 921451 w 3101440"/>
                <a:gd name="connsiteY830" fmla="*/ 127634 h 1030441"/>
                <a:gd name="connsiteX831" fmla="*/ 896467 w 3101440"/>
                <a:gd name="connsiteY831" fmla="*/ 109526 h 1030441"/>
                <a:gd name="connsiteX832" fmla="*/ 896905 w 3101440"/>
                <a:gd name="connsiteY832" fmla="*/ 96662 h 1030441"/>
                <a:gd name="connsiteX833" fmla="*/ 921201 w 3101440"/>
                <a:gd name="connsiteY833" fmla="*/ 95913 h 1030441"/>
                <a:gd name="connsiteX834" fmla="*/ 935816 w 3101440"/>
                <a:gd name="connsiteY834" fmla="*/ 98224 h 1030441"/>
                <a:gd name="connsiteX835" fmla="*/ 972542 w 3101440"/>
                <a:gd name="connsiteY835" fmla="*/ 98224 h 1030441"/>
                <a:gd name="connsiteX836" fmla="*/ 986595 w 3101440"/>
                <a:gd name="connsiteY836" fmla="*/ 83799 h 1030441"/>
                <a:gd name="connsiteX837" fmla="*/ 973603 w 3101440"/>
                <a:gd name="connsiteY837" fmla="*/ 69874 h 1030441"/>
                <a:gd name="connsiteX838" fmla="*/ 1005645 w 3101440"/>
                <a:gd name="connsiteY838" fmla="*/ 53764 h 1030441"/>
                <a:gd name="connsiteX839" fmla="*/ 1022134 w 3101440"/>
                <a:gd name="connsiteY839" fmla="*/ 51703 h 1030441"/>
                <a:gd name="connsiteX840" fmla="*/ 1037374 w 3101440"/>
                <a:gd name="connsiteY840" fmla="*/ 47020 h 1030441"/>
                <a:gd name="connsiteX841" fmla="*/ 1051927 w 3101440"/>
                <a:gd name="connsiteY841" fmla="*/ 47020 h 1030441"/>
                <a:gd name="connsiteX842" fmla="*/ 1073849 w 3101440"/>
                <a:gd name="connsiteY842" fmla="*/ 39964 h 1030441"/>
                <a:gd name="connsiteX843" fmla="*/ 1088840 w 3101440"/>
                <a:gd name="connsiteY843" fmla="*/ 35343 h 1030441"/>
                <a:gd name="connsiteX844" fmla="*/ 1115759 w 3101440"/>
                <a:gd name="connsiteY844" fmla="*/ 47145 h 1030441"/>
                <a:gd name="connsiteX845" fmla="*/ 1129563 w 3101440"/>
                <a:gd name="connsiteY845" fmla="*/ 44897 h 1030441"/>
                <a:gd name="connsiteX846" fmla="*/ 1144740 w 3101440"/>
                <a:gd name="connsiteY846" fmla="*/ 40214 h 1030441"/>
                <a:gd name="connsiteX847" fmla="*/ 1163977 w 3101440"/>
                <a:gd name="connsiteY847" fmla="*/ 35593 h 1030441"/>
                <a:gd name="connsiteX848" fmla="*/ 1144802 w 3101440"/>
                <a:gd name="connsiteY848" fmla="*/ 25602 h 1030441"/>
                <a:gd name="connsiteX849" fmla="*/ 1187212 w 3101440"/>
                <a:gd name="connsiteY849" fmla="*/ 28662 h 1030441"/>
                <a:gd name="connsiteX850" fmla="*/ 1171097 w 3101440"/>
                <a:gd name="connsiteY850" fmla="*/ 9929 h 1030441"/>
                <a:gd name="connsiteX851" fmla="*/ 1196081 w 3101440"/>
                <a:gd name="connsiteY851" fmla="*/ 3247 h 1030441"/>
                <a:gd name="connsiteX852" fmla="*/ 1210259 w 3101440"/>
                <a:gd name="connsiteY852" fmla="*/ 5682 h 1030441"/>
                <a:gd name="connsiteX853" fmla="*/ 1231370 w 3101440"/>
                <a:gd name="connsiteY853" fmla="*/ 14862 h 1030441"/>
                <a:gd name="connsiteX854" fmla="*/ 1216754 w 3101440"/>
                <a:gd name="connsiteY854" fmla="*/ 14175 h 1030441"/>
                <a:gd name="connsiteX855" fmla="*/ 1242550 w 3101440"/>
                <a:gd name="connsiteY855" fmla="*/ 19607 h 1030441"/>
                <a:gd name="connsiteX856" fmla="*/ 1264348 w 3101440"/>
                <a:gd name="connsiteY856" fmla="*/ 17297 h 1030441"/>
                <a:gd name="connsiteX857" fmla="*/ 1266909 w 3101440"/>
                <a:gd name="connsiteY857" fmla="*/ 30160 h 1030441"/>
                <a:gd name="connsiteX858" fmla="*/ 1292517 w 3101440"/>
                <a:gd name="connsiteY858" fmla="*/ 24228 h 1030441"/>
                <a:gd name="connsiteX859" fmla="*/ 1341297 w 3101440"/>
                <a:gd name="connsiteY859" fmla="*/ 26601 h 1030441"/>
                <a:gd name="connsiteX860" fmla="*/ 1364844 w 3101440"/>
                <a:gd name="connsiteY860" fmla="*/ 28911 h 1030441"/>
                <a:gd name="connsiteX861" fmla="*/ 1385767 w 3101440"/>
                <a:gd name="connsiteY861" fmla="*/ 38091 h 1030441"/>
                <a:gd name="connsiteX862" fmla="*/ 1399571 w 3101440"/>
                <a:gd name="connsiteY862" fmla="*/ 35843 h 1030441"/>
                <a:gd name="connsiteX863" fmla="*/ 1398821 w 3101440"/>
                <a:gd name="connsiteY863" fmla="*/ 49767 h 1030441"/>
                <a:gd name="connsiteX864" fmla="*/ 1420244 w 3101440"/>
                <a:gd name="connsiteY864" fmla="*/ 56761 h 1030441"/>
                <a:gd name="connsiteX865" fmla="*/ 1399071 w 3101440"/>
                <a:gd name="connsiteY865" fmla="*/ 69937 h 1030441"/>
                <a:gd name="connsiteX866" fmla="*/ 1383332 w 3101440"/>
                <a:gd name="connsiteY866" fmla="*/ 81863 h 1030441"/>
                <a:gd name="connsiteX867" fmla="*/ 1368216 w 3101440"/>
                <a:gd name="connsiteY867" fmla="*/ 95913 h 1030441"/>
                <a:gd name="connsiteX868" fmla="*/ 1343233 w 3101440"/>
                <a:gd name="connsiteY868" fmla="*/ 102532 h 1030441"/>
                <a:gd name="connsiteX869" fmla="*/ 1333739 w 3101440"/>
                <a:gd name="connsiteY869" fmla="*/ 117206 h 1030441"/>
                <a:gd name="connsiteX870" fmla="*/ 1348667 w 3101440"/>
                <a:gd name="connsiteY870" fmla="*/ 112461 h 1030441"/>
                <a:gd name="connsiteX871" fmla="*/ 1393200 w 3101440"/>
                <a:gd name="connsiteY871" fmla="*/ 105654 h 1030441"/>
                <a:gd name="connsiteX872" fmla="*/ 1410751 w 3101440"/>
                <a:gd name="connsiteY872" fmla="*/ 98536 h 1030441"/>
                <a:gd name="connsiteX873" fmla="*/ 1391014 w 3101440"/>
                <a:gd name="connsiteY873" fmla="*/ 93166 h 1030441"/>
                <a:gd name="connsiteX874" fmla="*/ 1410501 w 3101440"/>
                <a:gd name="connsiteY874" fmla="*/ 91667 h 1030441"/>
                <a:gd name="connsiteX875" fmla="*/ 1428926 w 3101440"/>
                <a:gd name="connsiteY875" fmla="*/ 98598 h 1030441"/>
                <a:gd name="connsiteX876" fmla="*/ 1451411 w 3101440"/>
                <a:gd name="connsiteY876" fmla="*/ 91605 h 1030441"/>
                <a:gd name="connsiteX877" fmla="*/ 1469524 w 3101440"/>
                <a:gd name="connsiteY877" fmla="*/ 100846 h 1030441"/>
                <a:gd name="connsiteX878" fmla="*/ 1489698 w 3101440"/>
                <a:gd name="connsiteY878" fmla="*/ 98661 h 1030441"/>
                <a:gd name="connsiteX879" fmla="*/ 1517243 w 3101440"/>
                <a:gd name="connsiteY879" fmla="*/ 100971 h 1030441"/>
                <a:gd name="connsiteX880" fmla="*/ 1555654 w 3101440"/>
                <a:gd name="connsiteY880" fmla="*/ 110275 h 1030441"/>
                <a:gd name="connsiteX881" fmla="*/ 1568583 w 3101440"/>
                <a:gd name="connsiteY881" fmla="*/ 112586 h 1030441"/>
                <a:gd name="connsiteX882" fmla="*/ 1590007 w 3101440"/>
                <a:gd name="connsiteY882" fmla="*/ 117269 h 1030441"/>
                <a:gd name="connsiteX883" fmla="*/ 1639661 w 3101440"/>
                <a:gd name="connsiteY883" fmla="*/ 117269 h 1030441"/>
                <a:gd name="connsiteX884" fmla="*/ 1656588 w 3101440"/>
                <a:gd name="connsiteY884" fmla="*/ 119579 h 1030441"/>
                <a:gd name="connsiteX885" fmla="*/ 1638600 w 3101440"/>
                <a:gd name="connsiteY885" fmla="*/ 98286 h 1030441"/>
                <a:gd name="connsiteX886" fmla="*/ 1666956 w 3101440"/>
                <a:gd name="connsiteY886" fmla="*/ 103219 h 1030441"/>
                <a:gd name="connsiteX887" fmla="*/ 1686692 w 3101440"/>
                <a:gd name="connsiteY887" fmla="*/ 105654 h 1030441"/>
                <a:gd name="connsiteX888" fmla="*/ 1704243 w 3101440"/>
                <a:gd name="connsiteY888" fmla="*/ 103281 h 1030441"/>
                <a:gd name="connsiteX889" fmla="*/ 1719046 w 3101440"/>
                <a:gd name="connsiteY889" fmla="*/ 103281 h 1030441"/>
                <a:gd name="connsiteX890" fmla="*/ 1743717 w 3101440"/>
                <a:gd name="connsiteY890" fmla="*/ 119142 h 1030441"/>
                <a:gd name="connsiteX891" fmla="*/ 1756708 w 3101440"/>
                <a:gd name="connsiteY891" fmla="*/ 128509 h 1030441"/>
                <a:gd name="connsiteX892" fmla="*/ 1780630 w 3101440"/>
                <a:gd name="connsiteY892" fmla="*/ 138000 h 1030441"/>
                <a:gd name="connsiteX893" fmla="*/ 1767826 w 3101440"/>
                <a:gd name="connsiteY893" fmla="*/ 139686 h 1030441"/>
                <a:gd name="connsiteX894" fmla="*/ 1789624 w 3101440"/>
                <a:gd name="connsiteY894" fmla="*/ 145119 h 1030441"/>
                <a:gd name="connsiteX895" fmla="*/ 1803990 w 3101440"/>
                <a:gd name="connsiteY895" fmla="*/ 156109 h 1030441"/>
                <a:gd name="connsiteX896" fmla="*/ 1851645 w 3101440"/>
                <a:gd name="connsiteY896" fmla="*/ 172594 h 1030441"/>
                <a:gd name="connsiteX897" fmla="*/ 1853769 w 3101440"/>
                <a:gd name="connsiteY897" fmla="*/ 157170 h 1030441"/>
                <a:gd name="connsiteX898" fmla="*/ 1855893 w 3101440"/>
                <a:gd name="connsiteY898" fmla="*/ 143433 h 1030441"/>
                <a:gd name="connsiteX899" fmla="*/ 1870695 w 3101440"/>
                <a:gd name="connsiteY899" fmla="*/ 153923 h 1030441"/>
                <a:gd name="connsiteX900" fmla="*/ 1899364 w 3101440"/>
                <a:gd name="connsiteY900" fmla="*/ 153923 h 1030441"/>
                <a:gd name="connsiteX901" fmla="*/ 1912730 w 3101440"/>
                <a:gd name="connsiteY901" fmla="*/ 149177 h 1030441"/>
                <a:gd name="connsiteX902" fmla="*/ 1926783 w 3101440"/>
                <a:gd name="connsiteY902" fmla="*/ 153861 h 1030441"/>
                <a:gd name="connsiteX903" fmla="*/ 1943959 w 3101440"/>
                <a:gd name="connsiteY903" fmla="*/ 158481 h 1030441"/>
                <a:gd name="connsiteX904" fmla="*/ 1963508 w 3101440"/>
                <a:gd name="connsiteY904" fmla="*/ 160854 h 1030441"/>
                <a:gd name="connsiteX905" fmla="*/ 1963134 w 3101440"/>
                <a:gd name="connsiteY905" fmla="*/ 145119 h 1030441"/>
                <a:gd name="connsiteX906" fmla="*/ 1975625 w 3101440"/>
                <a:gd name="connsiteY906" fmla="*/ 153798 h 1030441"/>
                <a:gd name="connsiteX907" fmla="*/ 1993489 w 3101440"/>
                <a:gd name="connsiteY907" fmla="*/ 153798 h 1030441"/>
                <a:gd name="connsiteX908" fmla="*/ 1973002 w 3101440"/>
                <a:gd name="connsiteY908" fmla="*/ 134691 h 1030441"/>
                <a:gd name="connsiteX909" fmla="*/ 1953390 w 3101440"/>
                <a:gd name="connsiteY909" fmla="*/ 125199 h 1030441"/>
                <a:gd name="connsiteX910" fmla="*/ 1968693 w 3101440"/>
                <a:gd name="connsiteY910" fmla="*/ 116270 h 1030441"/>
                <a:gd name="connsiteX911" fmla="*/ 1984307 w 3101440"/>
                <a:gd name="connsiteY911" fmla="*/ 123451 h 1030441"/>
                <a:gd name="connsiteX912" fmla="*/ 2027716 w 3101440"/>
                <a:gd name="connsiteY912" fmla="*/ 125886 h 1030441"/>
                <a:gd name="connsiteX913" fmla="*/ 2068626 w 3101440"/>
                <a:gd name="connsiteY913" fmla="*/ 123576 h 1030441"/>
                <a:gd name="connsiteX914" fmla="*/ 2086739 w 3101440"/>
                <a:gd name="connsiteY914" fmla="*/ 141747 h 1030441"/>
                <a:gd name="connsiteX915" fmla="*/ 2067190 w 3101440"/>
                <a:gd name="connsiteY915" fmla="*/ 127572 h 1030441"/>
                <a:gd name="connsiteX916" fmla="*/ 2044642 w 3101440"/>
                <a:gd name="connsiteY916" fmla="*/ 132068 h 1030441"/>
                <a:gd name="connsiteX917" fmla="*/ 2078744 w 3101440"/>
                <a:gd name="connsiteY917" fmla="*/ 146742 h 1030441"/>
                <a:gd name="connsiteX918" fmla="*/ 2092423 w 3101440"/>
                <a:gd name="connsiteY918" fmla="*/ 144494 h 1030441"/>
                <a:gd name="connsiteX919" fmla="*/ 2100043 w 3101440"/>
                <a:gd name="connsiteY919" fmla="*/ 129633 h 1030441"/>
                <a:gd name="connsiteX920" fmla="*/ 2126213 w 3101440"/>
                <a:gd name="connsiteY920" fmla="*/ 132817 h 1030441"/>
                <a:gd name="connsiteX921" fmla="*/ 2143389 w 3101440"/>
                <a:gd name="connsiteY921" fmla="*/ 135190 h 1030441"/>
                <a:gd name="connsiteX922" fmla="*/ 2143389 w 3101440"/>
                <a:gd name="connsiteY922" fmla="*/ 149115 h 1030441"/>
                <a:gd name="connsiteX923" fmla="*/ 2166999 w 3101440"/>
                <a:gd name="connsiteY923" fmla="*/ 151488 h 1030441"/>
                <a:gd name="connsiteX924" fmla="*/ 2188297 w 3101440"/>
                <a:gd name="connsiteY924" fmla="*/ 156109 h 1030441"/>
                <a:gd name="connsiteX925" fmla="*/ 2207534 w 3101440"/>
                <a:gd name="connsiteY925" fmla="*/ 160729 h 1030441"/>
                <a:gd name="connsiteX926" fmla="*/ 2222087 w 3101440"/>
                <a:gd name="connsiteY926" fmla="*/ 169846 h 1030441"/>
                <a:gd name="connsiteX927" fmla="*/ 2242073 w 3101440"/>
                <a:gd name="connsiteY927" fmla="*/ 172406 h 1030441"/>
                <a:gd name="connsiteX928" fmla="*/ 2266432 w 3101440"/>
                <a:gd name="connsiteY928" fmla="*/ 162977 h 1030441"/>
                <a:gd name="connsiteX929" fmla="*/ 2291416 w 3101440"/>
                <a:gd name="connsiteY929" fmla="*/ 160729 h 1030441"/>
                <a:gd name="connsiteX930" fmla="*/ 2318898 w 3101440"/>
                <a:gd name="connsiteY930" fmla="*/ 165413 h 1030441"/>
                <a:gd name="connsiteX931" fmla="*/ 2336074 w 3101440"/>
                <a:gd name="connsiteY931" fmla="*/ 167723 h 1030441"/>
                <a:gd name="connsiteX932" fmla="*/ 2348565 w 3101440"/>
                <a:gd name="connsiteY932" fmla="*/ 170033 h 1030441"/>
                <a:gd name="connsiteX933" fmla="*/ 2363618 w 3101440"/>
                <a:gd name="connsiteY933" fmla="*/ 172344 h 1030441"/>
                <a:gd name="connsiteX934" fmla="*/ 2386790 w 3101440"/>
                <a:gd name="connsiteY934" fmla="*/ 183833 h 1030441"/>
                <a:gd name="connsiteX935" fmla="*/ 2403654 w 3101440"/>
                <a:gd name="connsiteY935" fmla="*/ 197634 h 1030441"/>
                <a:gd name="connsiteX936" fmla="*/ 2430074 w 3101440"/>
                <a:gd name="connsiteY936" fmla="*/ 202567 h 1030441"/>
                <a:gd name="connsiteX937" fmla="*/ 2445501 w 3101440"/>
                <a:gd name="connsiteY937" fmla="*/ 212308 h 1030441"/>
                <a:gd name="connsiteX938" fmla="*/ 2457993 w 3101440"/>
                <a:gd name="connsiteY938" fmla="*/ 221549 h 1030441"/>
                <a:gd name="connsiteX939" fmla="*/ 2445501 w 3101440"/>
                <a:gd name="connsiteY939" fmla="*/ 196135 h 1030441"/>
                <a:gd name="connsiteX940" fmla="*/ 2491220 w 3101440"/>
                <a:gd name="connsiteY940" fmla="*/ 203253 h 1030441"/>
                <a:gd name="connsiteX941" fmla="*/ 2527759 w 3101440"/>
                <a:gd name="connsiteY941" fmla="*/ 205564 h 1030441"/>
                <a:gd name="connsiteX942" fmla="*/ 2558114 w 3101440"/>
                <a:gd name="connsiteY942" fmla="*/ 200881 h 1030441"/>
                <a:gd name="connsiteX943" fmla="*/ 2576226 w 3101440"/>
                <a:gd name="connsiteY943" fmla="*/ 214556 h 1030441"/>
                <a:gd name="connsiteX944" fmla="*/ 2602896 w 3101440"/>
                <a:gd name="connsiteY944" fmla="*/ 214868 h 1030441"/>
                <a:gd name="connsiteX945" fmla="*/ 2616949 w 3101440"/>
                <a:gd name="connsiteY945" fmla="*/ 226170 h 1030441"/>
                <a:gd name="connsiteX946" fmla="*/ 2639872 w 3101440"/>
                <a:gd name="connsiteY946" fmla="*/ 219426 h 1030441"/>
                <a:gd name="connsiteX947" fmla="*/ 2625194 w 3101440"/>
                <a:gd name="connsiteY947" fmla="*/ 207312 h 1030441"/>
                <a:gd name="connsiteX948" fmla="*/ 2611766 w 3101440"/>
                <a:gd name="connsiteY948" fmla="*/ 204752 h 1030441"/>
                <a:gd name="connsiteX949" fmla="*/ 2593653 w 3101440"/>
                <a:gd name="connsiteY949" fmla="*/ 187018 h 1030441"/>
                <a:gd name="connsiteX950" fmla="*/ 2617636 w 3101440"/>
                <a:gd name="connsiteY950" fmla="*/ 193887 h 1030441"/>
                <a:gd name="connsiteX951" fmla="*/ 2639060 w 3101440"/>
                <a:gd name="connsiteY951" fmla="*/ 198570 h 1030441"/>
                <a:gd name="connsiteX952" fmla="*/ 2710200 w 3101440"/>
                <a:gd name="connsiteY952" fmla="*/ 198570 h 1030441"/>
                <a:gd name="connsiteX953" fmla="*/ 2724941 w 3101440"/>
                <a:gd name="connsiteY953" fmla="*/ 200881 h 1030441"/>
                <a:gd name="connsiteX954" fmla="*/ 2744115 w 3101440"/>
                <a:gd name="connsiteY954" fmla="*/ 205501 h 1030441"/>
                <a:gd name="connsiteX955" fmla="*/ 2765601 w 3101440"/>
                <a:gd name="connsiteY955" fmla="*/ 210185 h 1030441"/>
                <a:gd name="connsiteX956" fmla="*/ 2793457 w 3101440"/>
                <a:gd name="connsiteY956" fmla="*/ 217116 h 1030441"/>
                <a:gd name="connsiteX957" fmla="*/ 2825561 w 3101440"/>
                <a:gd name="connsiteY957" fmla="*/ 226420 h 1030441"/>
                <a:gd name="connsiteX958" fmla="*/ 2857852 w 3101440"/>
                <a:gd name="connsiteY958" fmla="*/ 233414 h 1030441"/>
                <a:gd name="connsiteX959" fmla="*/ 2883648 w 3101440"/>
                <a:gd name="connsiteY959" fmla="*/ 238097 h 1030441"/>
                <a:gd name="connsiteX960" fmla="*/ 2902885 w 3101440"/>
                <a:gd name="connsiteY960" fmla="*/ 242718 h 1030441"/>
                <a:gd name="connsiteX961" fmla="*/ 2932803 w 3101440"/>
                <a:gd name="connsiteY961" fmla="*/ 252022 h 1030441"/>
                <a:gd name="connsiteX962" fmla="*/ 2966967 w 3101440"/>
                <a:gd name="connsiteY962" fmla="*/ 265884 h 1030441"/>
                <a:gd name="connsiteX963" fmla="*/ 2994387 w 3101440"/>
                <a:gd name="connsiteY963" fmla="*/ 290862 h 1030441"/>
                <a:gd name="connsiteX964" fmla="*/ 3014935 w 3101440"/>
                <a:gd name="connsiteY964" fmla="*/ 288926 h 1030441"/>
                <a:gd name="connsiteX965" fmla="*/ 2996197 w 3101440"/>
                <a:gd name="connsiteY965" fmla="*/ 276437 h 1030441"/>
                <a:gd name="connsiteX966" fmla="*/ 2977460 w 3101440"/>
                <a:gd name="connsiteY966" fmla="*/ 262637 h 1030441"/>
                <a:gd name="connsiteX967" fmla="*/ 3003755 w 3101440"/>
                <a:gd name="connsiteY967" fmla="*/ 272316 h 1030441"/>
                <a:gd name="connsiteX968" fmla="*/ 3046976 w 3101440"/>
                <a:gd name="connsiteY968" fmla="*/ 281745 h 1030441"/>
                <a:gd name="connsiteX969" fmla="*/ 3062342 w 3101440"/>
                <a:gd name="connsiteY969" fmla="*/ 281745 h 1030441"/>
                <a:gd name="connsiteX970" fmla="*/ 3085326 w 3101440"/>
                <a:gd name="connsiteY970" fmla="*/ 290924 h 1030441"/>
                <a:gd name="connsiteX971" fmla="*/ 3101441 w 3101440"/>
                <a:gd name="connsiteY971" fmla="*/ 297793 h 1030441"/>
                <a:gd name="connsiteX972" fmla="*/ 3086388 w 3101440"/>
                <a:gd name="connsiteY972" fmla="*/ 288489 h 1030441"/>
                <a:gd name="connsiteX973" fmla="*/ 3062528 w 3101440"/>
                <a:gd name="connsiteY973" fmla="*/ 279060 h 1030441"/>
                <a:gd name="connsiteX974" fmla="*/ 3046976 w 3101440"/>
                <a:gd name="connsiteY974" fmla="*/ 279060 h 1030441"/>
                <a:gd name="connsiteX975" fmla="*/ 3004380 w 3101440"/>
                <a:gd name="connsiteY975" fmla="*/ 269818 h 1030441"/>
                <a:gd name="connsiteX976" fmla="*/ 2989702 w 3101440"/>
                <a:gd name="connsiteY976" fmla="*/ 262949 h 1030441"/>
                <a:gd name="connsiteX977" fmla="*/ 2976148 w 3101440"/>
                <a:gd name="connsiteY977" fmla="*/ 262949 h 1030441"/>
                <a:gd name="connsiteX978" fmla="*/ 2994512 w 3101440"/>
                <a:gd name="connsiteY978" fmla="*/ 279809 h 1030441"/>
                <a:gd name="connsiteX979" fmla="*/ 3014061 w 3101440"/>
                <a:gd name="connsiteY979" fmla="*/ 289238 h 1030441"/>
                <a:gd name="connsiteX980" fmla="*/ 2995324 w 3101440"/>
                <a:gd name="connsiteY980" fmla="*/ 288551 h 1030441"/>
                <a:gd name="connsiteX981" fmla="*/ 2968716 w 3101440"/>
                <a:gd name="connsiteY981" fmla="*/ 263574 h 1030441"/>
                <a:gd name="connsiteX982" fmla="*/ 2933926 w 3101440"/>
                <a:gd name="connsiteY982" fmla="*/ 249337 h 1030441"/>
                <a:gd name="connsiteX983" fmla="*/ 2903759 w 3101440"/>
                <a:gd name="connsiteY983" fmla="*/ 239970 h 1030441"/>
                <a:gd name="connsiteX984" fmla="*/ 2884335 w 3101440"/>
                <a:gd name="connsiteY984" fmla="*/ 235287 h 1030441"/>
                <a:gd name="connsiteX985" fmla="*/ 2858539 w 3101440"/>
                <a:gd name="connsiteY985" fmla="*/ 230666 h 1030441"/>
                <a:gd name="connsiteX986" fmla="*/ 2826436 w 3101440"/>
                <a:gd name="connsiteY986" fmla="*/ 223672 h 1030441"/>
                <a:gd name="connsiteX987" fmla="*/ 2794332 w 3101440"/>
                <a:gd name="connsiteY987" fmla="*/ 214368 h 1030441"/>
                <a:gd name="connsiteX988" fmla="*/ 2766413 w 3101440"/>
                <a:gd name="connsiteY988" fmla="*/ 207437 h 1030441"/>
                <a:gd name="connsiteX989" fmla="*/ 2744864 w 3101440"/>
                <a:gd name="connsiteY989" fmla="*/ 202754 h 1030441"/>
                <a:gd name="connsiteX990" fmla="*/ 2725627 w 3101440"/>
                <a:gd name="connsiteY990" fmla="*/ 198133 h 1030441"/>
                <a:gd name="connsiteX991" fmla="*/ 2710512 w 3101440"/>
                <a:gd name="connsiteY991" fmla="*/ 195760 h 1030441"/>
                <a:gd name="connsiteX992" fmla="*/ 2639434 w 3101440"/>
                <a:gd name="connsiteY992" fmla="*/ 195760 h 1030441"/>
                <a:gd name="connsiteX993" fmla="*/ 2618323 w 3101440"/>
                <a:gd name="connsiteY993" fmla="*/ 191139 h 1030441"/>
                <a:gd name="connsiteX994" fmla="*/ 2592528 w 3101440"/>
                <a:gd name="connsiteY994" fmla="*/ 186456 h 1030441"/>
                <a:gd name="connsiteX995" fmla="*/ 2597275 w 3101440"/>
                <a:gd name="connsiteY995" fmla="*/ 202629 h 1030441"/>
                <a:gd name="connsiteX996" fmla="*/ 2611016 w 3101440"/>
                <a:gd name="connsiteY996" fmla="*/ 208124 h 1030441"/>
                <a:gd name="connsiteX997" fmla="*/ 2624132 w 3101440"/>
                <a:gd name="connsiteY997" fmla="*/ 210497 h 1030441"/>
                <a:gd name="connsiteX998" fmla="*/ 2638622 w 3101440"/>
                <a:gd name="connsiteY998" fmla="*/ 219614 h 1030441"/>
                <a:gd name="connsiteX999" fmla="*/ 2617511 w 3101440"/>
                <a:gd name="connsiteY999" fmla="*/ 223735 h 1030441"/>
                <a:gd name="connsiteX1000" fmla="*/ 2603958 w 3101440"/>
                <a:gd name="connsiteY1000" fmla="*/ 212370 h 1030441"/>
                <a:gd name="connsiteX1001" fmla="*/ 2577226 w 3101440"/>
                <a:gd name="connsiteY1001" fmla="*/ 211995 h 1030441"/>
                <a:gd name="connsiteX1002" fmla="*/ 2558551 w 3101440"/>
                <a:gd name="connsiteY1002" fmla="*/ 197883 h 1030441"/>
                <a:gd name="connsiteX1003" fmla="*/ 2527322 w 3101440"/>
                <a:gd name="connsiteY1003" fmla="*/ 202254 h 1030441"/>
                <a:gd name="connsiteX1004" fmla="*/ 2491158 w 3101440"/>
                <a:gd name="connsiteY1004" fmla="*/ 199881 h 1030441"/>
                <a:gd name="connsiteX1005" fmla="*/ 2444002 w 3101440"/>
                <a:gd name="connsiteY1005" fmla="*/ 195261 h 1030441"/>
                <a:gd name="connsiteX1006" fmla="*/ 2457555 w 3101440"/>
                <a:gd name="connsiteY1006" fmla="*/ 220925 h 1030441"/>
                <a:gd name="connsiteX1007" fmla="*/ 2431822 w 3101440"/>
                <a:gd name="connsiteY1007" fmla="*/ 200131 h 1030441"/>
                <a:gd name="connsiteX1008" fmla="*/ 2405528 w 3101440"/>
                <a:gd name="connsiteY1008" fmla="*/ 195261 h 1030441"/>
                <a:gd name="connsiteX1009" fmla="*/ 2389101 w 3101440"/>
                <a:gd name="connsiteY1009" fmla="*/ 181648 h 1030441"/>
                <a:gd name="connsiteX1010" fmla="*/ 2365242 w 3101440"/>
                <a:gd name="connsiteY1010" fmla="*/ 169846 h 1030441"/>
                <a:gd name="connsiteX1011" fmla="*/ 2349752 w 3101440"/>
                <a:gd name="connsiteY1011" fmla="*/ 167348 h 1030441"/>
                <a:gd name="connsiteX1012" fmla="*/ 2336886 w 3101440"/>
                <a:gd name="connsiteY1012" fmla="*/ 165038 h 1030441"/>
                <a:gd name="connsiteX1013" fmla="*/ 2319647 w 3101440"/>
                <a:gd name="connsiteY1013" fmla="*/ 162665 h 1030441"/>
                <a:gd name="connsiteX1014" fmla="*/ 2291853 w 3101440"/>
                <a:gd name="connsiteY1014" fmla="*/ 158044 h 1030441"/>
                <a:gd name="connsiteX1015" fmla="*/ 2265683 w 3101440"/>
                <a:gd name="connsiteY1015" fmla="*/ 160355 h 1030441"/>
                <a:gd name="connsiteX1016" fmla="*/ 2241636 w 3101440"/>
                <a:gd name="connsiteY1016" fmla="*/ 169784 h 1030441"/>
                <a:gd name="connsiteX1017" fmla="*/ 2222899 w 3101440"/>
                <a:gd name="connsiteY1017" fmla="*/ 167348 h 1030441"/>
                <a:gd name="connsiteX1018" fmla="*/ 2208533 w 3101440"/>
                <a:gd name="connsiteY1018" fmla="*/ 158294 h 1030441"/>
                <a:gd name="connsiteX1019" fmla="*/ 2188734 w 3101440"/>
                <a:gd name="connsiteY1019" fmla="*/ 153424 h 1030441"/>
                <a:gd name="connsiteX1020" fmla="*/ 2167248 w 3101440"/>
                <a:gd name="connsiteY1020" fmla="*/ 148740 h 1030441"/>
                <a:gd name="connsiteX1021" fmla="*/ 2143452 w 3101440"/>
                <a:gd name="connsiteY1021" fmla="*/ 146430 h 1030441"/>
                <a:gd name="connsiteX1022" fmla="*/ 2156756 w 3101440"/>
                <a:gd name="connsiteY1022" fmla="*/ 144806 h 1030441"/>
                <a:gd name="connsiteX1023" fmla="*/ 2126400 w 3101440"/>
                <a:gd name="connsiteY1023" fmla="*/ 130132 h 1030441"/>
                <a:gd name="connsiteX1024" fmla="*/ 2111410 w 3101440"/>
                <a:gd name="connsiteY1024" fmla="*/ 127822 h 1030441"/>
                <a:gd name="connsiteX1025" fmla="*/ 2098294 w 3101440"/>
                <a:gd name="connsiteY1025" fmla="*/ 127822 h 1030441"/>
                <a:gd name="connsiteX1026" fmla="*/ 2090424 w 3101440"/>
                <a:gd name="connsiteY1026" fmla="*/ 142683 h 1030441"/>
                <a:gd name="connsiteX1027" fmla="*/ 2045142 w 3101440"/>
                <a:gd name="connsiteY1027" fmla="*/ 132567 h 1030441"/>
                <a:gd name="connsiteX1028" fmla="*/ 2066440 w 3101440"/>
                <a:gd name="connsiteY1028" fmla="*/ 130944 h 1030441"/>
                <a:gd name="connsiteX1029" fmla="*/ 2086802 w 3101440"/>
                <a:gd name="connsiteY1029" fmla="*/ 142434 h 1030441"/>
                <a:gd name="connsiteX1030" fmla="*/ 2069313 w 3101440"/>
                <a:gd name="connsiteY1030" fmla="*/ 121265 h 1030441"/>
                <a:gd name="connsiteX1031" fmla="*/ 2027404 w 3101440"/>
                <a:gd name="connsiteY1031" fmla="*/ 123138 h 1030441"/>
                <a:gd name="connsiteX1032" fmla="*/ 1984682 w 3101440"/>
                <a:gd name="connsiteY1032" fmla="*/ 120828 h 1030441"/>
                <a:gd name="connsiteX1033" fmla="*/ 1968006 w 3101440"/>
                <a:gd name="connsiteY1033" fmla="*/ 113959 h 1030441"/>
                <a:gd name="connsiteX1034" fmla="*/ 1951454 w 3101440"/>
                <a:gd name="connsiteY1034" fmla="*/ 125824 h 1030441"/>
                <a:gd name="connsiteX1035" fmla="*/ 1971441 w 3101440"/>
                <a:gd name="connsiteY1035" fmla="*/ 137813 h 1030441"/>
                <a:gd name="connsiteX1036" fmla="*/ 1992614 w 3101440"/>
                <a:gd name="connsiteY1036" fmla="*/ 153923 h 1030441"/>
                <a:gd name="connsiteX1037" fmla="*/ 1976437 w 3101440"/>
                <a:gd name="connsiteY1037" fmla="*/ 151051 h 1030441"/>
                <a:gd name="connsiteX1038" fmla="*/ 1962072 w 3101440"/>
                <a:gd name="connsiteY1038" fmla="*/ 144244 h 1030441"/>
                <a:gd name="connsiteX1039" fmla="*/ 1962072 w 3101440"/>
                <a:gd name="connsiteY1039" fmla="*/ 159855 h 1030441"/>
                <a:gd name="connsiteX1040" fmla="*/ 1944521 w 3101440"/>
                <a:gd name="connsiteY1040" fmla="*/ 155734 h 1030441"/>
                <a:gd name="connsiteX1041" fmla="*/ 1927720 w 3101440"/>
                <a:gd name="connsiteY1041" fmla="*/ 151113 h 1030441"/>
                <a:gd name="connsiteX1042" fmla="*/ 1912730 w 3101440"/>
                <a:gd name="connsiteY1042" fmla="*/ 146492 h 1030441"/>
                <a:gd name="connsiteX1043" fmla="*/ 1898864 w 3101440"/>
                <a:gd name="connsiteY1043" fmla="*/ 151176 h 1030441"/>
                <a:gd name="connsiteX1044" fmla="*/ 1871507 w 3101440"/>
                <a:gd name="connsiteY1044" fmla="*/ 151176 h 1030441"/>
                <a:gd name="connsiteX1045" fmla="*/ 1855143 w 3101440"/>
                <a:gd name="connsiteY1045" fmla="*/ 142059 h 1030441"/>
                <a:gd name="connsiteX1046" fmla="*/ 1850646 w 3101440"/>
                <a:gd name="connsiteY1046" fmla="*/ 157170 h 1030441"/>
                <a:gd name="connsiteX1047" fmla="*/ 1850646 w 3101440"/>
                <a:gd name="connsiteY1047" fmla="*/ 171345 h 1030441"/>
                <a:gd name="connsiteX1048" fmla="*/ 1805551 w 3101440"/>
                <a:gd name="connsiteY1048" fmla="*/ 153611 h 1030441"/>
                <a:gd name="connsiteX1049" fmla="*/ 1790998 w 3101440"/>
                <a:gd name="connsiteY1049" fmla="*/ 142184 h 1030441"/>
                <a:gd name="connsiteX1050" fmla="*/ 1768700 w 3101440"/>
                <a:gd name="connsiteY1050" fmla="*/ 139561 h 1030441"/>
                <a:gd name="connsiteX1051" fmla="*/ 1781941 w 3101440"/>
                <a:gd name="connsiteY1051" fmla="*/ 138000 h 1030441"/>
                <a:gd name="connsiteX1052" fmla="*/ 1758395 w 3101440"/>
                <a:gd name="connsiteY1052" fmla="*/ 125511 h 1030441"/>
                <a:gd name="connsiteX1053" fmla="*/ 1733411 w 3101440"/>
                <a:gd name="connsiteY1053" fmla="*/ 104905 h 1030441"/>
                <a:gd name="connsiteX1054" fmla="*/ 1719983 w 3101440"/>
                <a:gd name="connsiteY1054" fmla="*/ 99910 h 1030441"/>
                <a:gd name="connsiteX1055" fmla="*/ 1704118 w 3101440"/>
                <a:gd name="connsiteY1055" fmla="*/ 99910 h 1030441"/>
                <a:gd name="connsiteX1056" fmla="*/ 1686755 w 3101440"/>
                <a:gd name="connsiteY1056" fmla="*/ 102220 h 1030441"/>
                <a:gd name="connsiteX1057" fmla="*/ 1668017 w 3101440"/>
                <a:gd name="connsiteY1057" fmla="*/ 99910 h 1030441"/>
                <a:gd name="connsiteX1058" fmla="*/ 1651216 w 3101440"/>
                <a:gd name="connsiteY1058" fmla="*/ 93041 h 1030441"/>
                <a:gd name="connsiteX1059" fmla="*/ 1637225 w 3101440"/>
                <a:gd name="connsiteY1059" fmla="*/ 97662 h 1030441"/>
                <a:gd name="connsiteX1060" fmla="*/ 1655963 w 3101440"/>
                <a:gd name="connsiteY1060" fmla="*/ 118892 h 1030441"/>
                <a:gd name="connsiteX1061" fmla="*/ 1640161 w 3101440"/>
                <a:gd name="connsiteY1061" fmla="*/ 113897 h 1030441"/>
                <a:gd name="connsiteX1062" fmla="*/ 1590444 w 3101440"/>
                <a:gd name="connsiteY1062" fmla="*/ 113897 h 1030441"/>
                <a:gd name="connsiteX1063" fmla="*/ 1569333 w 3101440"/>
                <a:gd name="connsiteY1063" fmla="*/ 109276 h 1030441"/>
                <a:gd name="connsiteX1064" fmla="*/ 1556404 w 3101440"/>
                <a:gd name="connsiteY1064" fmla="*/ 106966 h 1030441"/>
                <a:gd name="connsiteX1065" fmla="*/ 1517867 w 3101440"/>
                <a:gd name="connsiteY1065" fmla="*/ 97662 h 1030441"/>
                <a:gd name="connsiteX1066" fmla="*/ 1489761 w 3101440"/>
                <a:gd name="connsiteY1066" fmla="*/ 95351 h 1030441"/>
                <a:gd name="connsiteX1067" fmla="*/ 1470149 w 3101440"/>
                <a:gd name="connsiteY1067" fmla="*/ 97662 h 1030441"/>
                <a:gd name="connsiteX1068" fmla="*/ 1451411 w 3101440"/>
                <a:gd name="connsiteY1068" fmla="*/ 88482 h 1030441"/>
                <a:gd name="connsiteX1069" fmla="*/ 1428801 w 3101440"/>
                <a:gd name="connsiteY1069" fmla="*/ 95414 h 1030441"/>
                <a:gd name="connsiteX1070" fmla="*/ 1410501 w 3101440"/>
                <a:gd name="connsiteY1070" fmla="*/ 88420 h 1030441"/>
                <a:gd name="connsiteX1071" fmla="*/ 1390264 w 3101440"/>
                <a:gd name="connsiteY1071" fmla="*/ 93041 h 1030441"/>
                <a:gd name="connsiteX1072" fmla="*/ 1409751 w 3101440"/>
                <a:gd name="connsiteY1072" fmla="*/ 98473 h 1030441"/>
                <a:gd name="connsiteX1073" fmla="*/ 1392201 w 3101440"/>
                <a:gd name="connsiteY1073" fmla="*/ 102407 h 1030441"/>
                <a:gd name="connsiteX1074" fmla="*/ 1360409 w 3101440"/>
                <a:gd name="connsiteY1074" fmla="*/ 106966 h 1030441"/>
                <a:gd name="connsiteX1075" fmla="*/ 1347480 w 3101440"/>
                <a:gd name="connsiteY1075" fmla="*/ 109276 h 1030441"/>
                <a:gd name="connsiteX1076" fmla="*/ 1334364 w 3101440"/>
                <a:gd name="connsiteY1076" fmla="*/ 116395 h 1030441"/>
                <a:gd name="connsiteX1077" fmla="*/ 1369840 w 3101440"/>
                <a:gd name="connsiteY1077" fmla="*/ 98348 h 1030441"/>
                <a:gd name="connsiteX1078" fmla="*/ 1385517 w 3101440"/>
                <a:gd name="connsiteY1078" fmla="*/ 84049 h 1030441"/>
                <a:gd name="connsiteX1079" fmla="*/ 1400445 w 3101440"/>
                <a:gd name="connsiteY1079" fmla="*/ 72497 h 1030441"/>
                <a:gd name="connsiteX1080" fmla="*/ 1414748 w 3101440"/>
                <a:gd name="connsiteY1080" fmla="*/ 70499 h 1030441"/>
                <a:gd name="connsiteX1081" fmla="*/ 1422368 w 3101440"/>
                <a:gd name="connsiteY1081" fmla="*/ 55637 h 1030441"/>
                <a:gd name="connsiteX1082" fmla="*/ 1399945 w 3101440"/>
                <a:gd name="connsiteY1082" fmla="*/ 46520 h 1030441"/>
                <a:gd name="connsiteX1083" fmla="*/ 1399196 w 3101440"/>
                <a:gd name="connsiteY1083" fmla="*/ 32533 h 1030441"/>
                <a:gd name="connsiteX1084" fmla="*/ 1386329 w 3101440"/>
                <a:gd name="connsiteY1084" fmla="*/ 34843 h 1030441"/>
                <a:gd name="connsiteX1085" fmla="*/ 1365593 w 3101440"/>
                <a:gd name="connsiteY1085" fmla="*/ 25664 h 1030441"/>
                <a:gd name="connsiteX1086" fmla="*/ 1341547 w 3101440"/>
                <a:gd name="connsiteY1086" fmla="*/ 23167 h 1030441"/>
                <a:gd name="connsiteX1087" fmla="*/ 1292142 w 3101440"/>
                <a:gd name="connsiteY1087" fmla="*/ 20856 h 1030441"/>
                <a:gd name="connsiteX1088" fmla="*/ 1267970 w 3101440"/>
                <a:gd name="connsiteY1088" fmla="*/ 27912 h 1030441"/>
                <a:gd name="connsiteX1089" fmla="*/ 1265660 w 3101440"/>
                <a:gd name="connsiteY1089" fmla="*/ 14986 h 1030441"/>
                <a:gd name="connsiteX1090" fmla="*/ 1242550 w 3101440"/>
                <a:gd name="connsiteY1090" fmla="*/ 16235 h 1030441"/>
                <a:gd name="connsiteX1091" fmla="*/ 1217129 w 3101440"/>
                <a:gd name="connsiteY1091" fmla="*/ 13862 h 1030441"/>
                <a:gd name="connsiteX1092" fmla="*/ 1232244 w 3101440"/>
                <a:gd name="connsiteY1092" fmla="*/ 14674 h 1030441"/>
                <a:gd name="connsiteX1093" fmla="*/ 1211133 w 3101440"/>
                <a:gd name="connsiteY1093" fmla="*/ 2186 h 1030441"/>
                <a:gd name="connsiteX1094" fmla="*/ 1196018 w 3101440"/>
                <a:gd name="connsiteY1094" fmla="*/ 0 h 1030441"/>
                <a:gd name="connsiteX1095" fmla="*/ 1182340 w 3101440"/>
                <a:gd name="connsiteY1095" fmla="*/ 4746 h 1030441"/>
                <a:gd name="connsiteX1096" fmla="*/ 1169473 w 3101440"/>
                <a:gd name="connsiteY1096" fmla="*/ 9367 h 1030441"/>
                <a:gd name="connsiteX1097" fmla="*/ 1186087 w 3101440"/>
                <a:gd name="connsiteY1097" fmla="*/ 28100 h 1030441"/>
                <a:gd name="connsiteX1098" fmla="*/ 1144303 w 3101440"/>
                <a:gd name="connsiteY1098" fmla="*/ 25352 h 1030441"/>
                <a:gd name="connsiteX1099" fmla="*/ 1163040 w 3101440"/>
                <a:gd name="connsiteY1099" fmla="*/ 35405 h 1030441"/>
                <a:gd name="connsiteX1100" fmla="*/ 1143928 w 3101440"/>
                <a:gd name="connsiteY1100" fmla="*/ 37029 h 1030441"/>
                <a:gd name="connsiteX1101" fmla="*/ 1128813 w 3101440"/>
                <a:gd name="connsiteY1101" fmla="*/ 41712 h 1030441"/>
                <a:gd name="connsiteX1102" fmla="*/ 1089152 w 3101440"/>
                <a:gd name="connsiteY1102" fmla="*/ 32471 h 1030441"/>
                <a:gd name="connsiteX1103" fmla="*/ 1073037 w 3101440"/>
                <a:gd name="connsiteY1103" fmla="*/ 37091 h 1030441"/>
                <a:gd name="connsiteX1104" fmla="*/ 1051552 w 3101440"/>
                <a:gd name="connsiteY1104" fmla="*/ 44085 h 1030441"/>
                <a:gd name="connsiteX1105" fmla="*/ 1037062 w 3101440"/>
                <a:gd name="connsiteY1105" fmla="*/ 44085 h 1030441"/>
                <a:gd name="connsiteX1106" fmla="*/ 1021572 w 3101440"/>
                <a:gd name="connsiteY1106" fmla="*/ 48831 h 1030441"/>
                <a:gd name="connsiteX1107" fmla="*/ 1004646 w 3101440"/>
                <a:gd name="connsiteY1107" fmla="*/ 51079 h 1030441"/>
                <a:gd name="connsiteX1108" fmla="*/ 984596 w 3101440"/>
                <a:gd name="connsiteY1108" fmla="*/ 65316 h 1030441"/>
                <a:gd name="connsiteX1109" fmla="*/ 971605 w 3101440"/>
                <a:gd name="connsiteY1109" fmla="*/ 72434 h 1030441"/>
                <a:gd name="connsiteX1110" fmla="*/ 984596 w 3101440"/>
                <a:gd name="connsiteY1110" fmla="*/ 84049 h 1030441"/>
                <a:gd name="connsiteX1111" fmla="*/ 971667 w 3101440"/>
                <a:gd name="connsiteY1111" fmla="*/ 95788 h 1030441"/>
                <a:gd name="connsiteX1112" fmla="*/ 936316 w 3101440"/>
                <a:gd name="connsiteY1112" fmla="*/ 95226 h 1030441"/>
                <a:gd name="connsiteX1113" fmla="*/ 921575 w 3101440"/>
                <a:gd name="connsiteY1113" fmla="*/ 92978 h 1030441"/>
                <a:gd name="connsiteX1114" fmla="*/ 895468 w 3101440"/>
                <a:gd name="connsiteY1114" fmla="*/ 95289 h 1030441"/>
                <a:gd name="connsiteX1115" fmla="*/ 893969 w 3101440"/>
                <a:gd name="connsiteY1115" fmla="*/ 110775 h 1030441"/>
                <a:gd name="connsiteX1116" fmla="*/ 907273 w 3101440"/>
                <a:gd name="connsiteY1116" fmla="*/ 125824 h 1030441"/>
                <a:gd name="connsiteX1117" fmla="*/ 920764 w 3101440"/>
                <a:gd name="connsiteY1117" fmla="*/ 130881 h 1030441"/>
                <a:gd name="connsiteX1118" fmla="*/ 936066 w 3101440"/>
                <a:gd name="connsiteY1118" fmla="*/ 133254 h 1030441"/>
                <a:gd name="connsiteX1119" fmla="*/ 950868 w 3101440"/>
                <a:gd name="connsiteY1119" fmla="*/ 137875 h 1030441"/>
                <a:gd name="connsiteX1120" fmla="*/ 937440 w 3101440"/>
                <a:gd name="connsiteY1120" fmla="*/ 146805 h 1030441"/>
                <a:gd name="connsiteX1121" fmla="*/ 913269 w 3101440"/>
                <a:gd name="connsiteY1121" fmla="*/ 134878 h 1030441"/>
                <a:gd name="connsiteX1122" fmla="*/ 898216 w 3101440"/>
                <a:gd name="connsiteY1122" fmla="*/ 130195 h 1030441"/>
                <a:gd name="connsiteX1123" fmla="*/ 882976 w 3101440"/>
                <a:gd name="connsiteY1123" fmla="*/ 127822 h 1030441"/>
                <a:gd name="connsiteX1124" fmla="*/ 867674 w 3101440"/>
                <a:gd name="connsiteY1124" fmla="*/ 127822 h 1030441"/>
                <a:gd name="connsiteX1125" fmla="*/ 872671 w 3101440"/>
                <a:gd name="connsiteY1125" fmla="*/ 143995 h 1030441"/>
                <a:gd name="connsiteX1126" fmla="*/ 849124 w 3101440"/>
                <a:gd name="connsiteY1126" fmla="*/ 135003 h 1030441"/>
                <a:gd name="connsiteX1127" fmla="*/ 842878 w 3101440"/>
                <a:gd name="connsiteY1127" fmla="*/ 149864 h 1030441"/>
                <a:gd name="connsiteX1128" fmla="*/ 867861 w 3101440"/>
                <a:gd name="connsiteY1128" fmla="*/ 156546 h 1030441"/>
                <a:gd name="connsiteX1129" fmla="*/ 882976 w 3101440"/>
                <a:gd name="connsiteY1129" fmla="*/ 158856 h 1030441"/>
                <a:gd name="connsiteX1130" fmla="*/ 857181 w 3101440"/>
                <a:gd name="connsiteY1130" fmla="*/ 160355 h 1030441"/>
                <a:gd name="connsiteX1131" fmla="*/ 842691 w 3101440"/>
                <a:gd name="connsiteY1131" fmla="*/ 158044 h 1030441"/>
                <a:gd name="connsiteX1132" fmla="*/ 828450 w 3101440"/>
                <a:gd name="connsiteY1132" fmla="*/ 131506 h 1030441"/>
                <a:gd name="connsiteX1133" fmla="*/ 812960 w 3101440"/>
                <a:gd name="connsiteY1133" fmla="*/ 116582 h 1030441"/>
                <a:gd name="connsiteX1134" fmla="*/ 808151 w 3101440"/>
                <a:gd name="connsiteY1134" fmla="*/ 133816 h 1030441"/>
                <a:gd name="connsiteX1135" fmla="*/ 795659 w 3101440"/>
                <a:gd name="connsiteY1135" fmla="*/ 138125 h 1030441"/>
                <a:gd name="connsiteX1136" fmla="*/ 789413 w 3101440"/>
                <a:gd name="connsiteY1136" fmla="*/ 154360 h 1030441"/>
                <a:gd name="connsiteX1137" fmla="*/ 815896 w 3101440"/>
                <a:gd name="connsiteY1137" fmla="*/ 170283 h 1030441"/>
                <a:gd name="connsiteX1138" fmla="*/ 821642 w 3101440"/>
                <a:gd name="connsiteY1138" fmla="*/ 183521 h 1030441"/>
                <a:gd name="connsiteX1139" fmla="*/ 821642 w 3101440"/>
                <a:gd name="connsiteY1139" fmla="*/ 199132 h 1030441"/>
                <a:gd name="connsiteX1140" fmla="*/ 835820 w 3101440"/>
                <a:gd name="connsiteY1140" fmla="*/ 203004 h 1030441"/>
                <a:gd name="connsiteX1141" fmla="*/ 856681 w 3101440"/>
                <a:gd name="connsiteY1141" fmla="*/ 216741 h 1030441"/>
                <a:gd name="connsiteX1142" fmla="*/ 872171 w 3101440"/>
                <a:gd name="connsiteY1142" fmla="*/ 212308 h 1030441"/>
                <a:gd name="connsiteX1143" fmla="*/ 897154 w 3101440"/>
                <a:gd name="connsiteY1143" fmla="*/ 219114 h 1030441"/>
                <a:gd name="connsiteX1144" fmla="*/ 921076 w 3101440"/>
                <a:gd name="connsiteY1144" fmla="*/ 226233 h 1030441"/>
                <a:gd name="connsiteX1145" fmla="*/ 928384 w 3101440"/>
                <a:gd name="connsiteY1145" fmla="*/ 253271 h 1030441"/>
                <a:gd name="connsiteX1146" fmla="*/ 947121 w 3101440"/>
                <a:gd name="connsiteY1146" fmla="*/ 254207 h 1030441"/>
                <a:gd name="connsiteX1147" fmla="*/ 927446 w 3101440"/>
                <a:gd name="connsiteY1147" fmla="*/ 255706 h 1030441"/>
                <a:gd name="connsiteX1148" fmla="*/ 914081 w 3101440"/>
                <a:gd name="connsiteY1148" fmla="*/ 235412 h 1030441"/>
                <a:gd name="connsiteX1149" fmla="*/ 900839 w 3101440"/>
                <a:gd name="connsiteY1149" fmla="*/ 225733 h 1030441"/>
                <a:gd name="connsiteX1150" fmla="*/ 883663 w 3101440"/>
                <a:gd name="connsiteY1150" fmla="*/ 214119 h 1030441"/>
                <a:gd name="connsiteX1151" fmla="*/ 867299 w 3101440"/>
                <a:gd name="connsiteY1151" fmla="*/ 218552 h 1030441"/>
                <a:gd name="connsiteX1152" fmla="*/ 852059 w 3101440"/>
                <a:gd name="connsiteY1152" fmla="*/ 225608 h 1030441"/>
                <a:gd name="connsiteX1153" fmla="*/ 866612 w 3101440"/>
                <a:gd name="connsiteY1153" fmla="*/ 244341 h 1030441"/>
                <a:gd name="connsiteX1154" fmla="*/ 857618 w 3101440"/>
                <a:gd name="connsiteY1154" fmla="*/ 273065 h 1030441"/>
                <a:gd name="connsiteX1155" fmla="*/ 843502 w 3101440"/>
                <a:gd name="connsiteY1155" fmla="*/ 278997 h 1030441"/>
                <a:gd name="connsiteX1156" fmla="*/ 828450 w 3101440"/>
                <a:gd name="connsiteY1156" fmla="*/ 288489 h 1030441"/>
                <a:gd name="connsiteX1157" fmla="*/ 814522 w 3101440"/>
                <a:gd name="connsiteY1157" fmla="*/ 285929 h 1030441"/>
                <a:gd name="connsiteX1158" fmla="*/ 792974 w 3101440"/>
                <a:gd name="connsiteY1158" fmla="*/ 283618 h 1030441"/>
                <a:gd name="connsiteX1159" fmla="*/ 810462 w 3101440"/>
                <a:gd name="connsiteY1159" fmla="*/ 272753 h 1030441"/>
                <a:gd name="connsiteX1160" fmla="*/ 824765 w 3101440"/>
                <a:gd name="connsiteY1160" fmla="*/ 275126 h 1030441"/>
                <a:gd name="connsiteX1161" fmla="*/ 832885 w 3101440"/>
                <a:gd name="connsiteY1161" fmla="*/ 260264 h 1030441"/>
                <a:gd name="connsiteX1162" fmla="*/ 841379 w 3101440"/>
                <a:gd name="connsiteY1162" fmla="*/ 244029 h 1030441"/>
                <a:gd name="connsiteX1163" fmla="*/ 839443 w 3101440"/>
                <a:gd name="connsiteY1163" fmla="*/ 229105 h 1030441"/>
                <a:gd name="connsiteX1164" fmla="*/ 825264 w 3101440"/>
                <a:gd name="connsiteY1164" fmla="*/ 225483 h 1030441"/>
                <a:gd name="connsiteX1165" fmla="*/ 808588 w 3101440"/>
                <a:gd name="connsiteY1165" fmla="*/ 216367 h 1030441"/>
                <a:gd name="connsiteX1166" fmla="*/ 809400 w 3101440"/>
                <a:gd name="connsiteY1166" fmla="*/ 201443 h 1030441"/>
                <a:gd name="connsiteX1167" fmla="*/ 796221 w 3101440"/>
                <a:gd name="connsiteY1167" fmla="*/ 184208 h 1030441"/>
                <a:gd name="connsiteX1168" fmla="*/ 791912 w 3101440"/>
                <a:gd name="connsiteY1168" fmla="*/ 168597 h 1030441"/>
                <a:gd name="connsiteX1169" fmla="*/ 767553 w 3101440"/>
                <a:gd name="connsiteY1169" fmla="*/ 153673 h 1030441"/>
                <a:gd name="connsiteX1170" fmla="*/ 776734 w 3101440"/>
                <a:gd name="connsiteY1170" fmla="*/ 140310 h 1030441"/>
                <a:gd name="connsiteX1171" fmla="*/ 765991 w 3101440"/>
                <a:gd name="connsiteY1171" fmla="*/ 121577 h 1030441"/>
                <a:gd name="connsiteX1172" fmla="*/ 749814 w 3101440"/>
                <a:gd name="connsiteY1172" fmla="*/ 118455 h 1030441"/>
                <a:gd name="connsiteX1173" fmla="*/ 702534 w 3101440"/>
                <a:gd name="connsiteY1173" fmla="*/ 113772 h 1030441"/>
                <a:gd name="connsiteX1174" fmla="*/ 702971 w 3101440"/>
                <a:gd name="connsiteY1174" fmla="*/ 134191 h 1030441"/>
                <a:gd name="connsiteX1175" fmla="*/ 679923 w 3101440"/>
                <a:gd name="connsiteY1175" fmla="*/ 153736 h 1030441"/>
                <a:gd name="connsiteX1176" fmla="*/ 688168 w 3101440"/>
                <a:gd name="connsiteY1176" fmla="*/ 169659 h 1030441"/>
                <a:gd name="connsiteX1177" fmla="*/ 698911 w 3101440"/>
                <a:gd name="connsiteY1177" fmla="*/ 188392 h 1030441"/>
                <a:gd name="connsiteX1178" fmla="*/ 705157 w 3101440"/>
                <a:gd name="connsiteY1178" fmla="*/ 204440 h 1030441"/>
                <a:gd name="connsiteX1179" fmla="*/ 719772 w 3101440"/>
                <a:gd name="connsiteY1179" fmla="*/ 203066 h 1030441"/>
                <a:gd name="connsiteX1180" fmla="*/ 733450 w 3101440"/>
                <a:gd name="connsiteY1180" fmla="*/ 216616 h 1030441"/>
                <a:gd name="connsiteX1181" fmla="*/ 749502 w 3101440"/>
                <a:gd name="connsiteY1181" fmla="*/ 217053 h 1030441"/>
                <a:gd name="connsiteX1182" fmla="*/ 745817 w 3101440"/>
                <a:gd name="connsiteY1182" fmla="*/ 238596 h 1030441"/>
                <a:gd name="connsiteX1183" fmla="*/ 720334 w 3101440"/>
                <a:gd name="connsiteY1183" fmla="*/ 223423 h 1030441"/>
                <a:gd name="connsiteX1184" fmla="*/ 707218 w 3101440"/>
                <a:gd name="connsiteY1184" fmla="*/ 218552 h 1030441"/>
                <a:gd name="connsiteX1185" fmla="*/ 676925 w 3101440"/>
                <a:gd name="connsiteY1185" fmla="*/ 213869 h 1030441"/>
                <a:gd name="connsiteX1186" fmla="*/ 660249 w 3101440"/>
                <a:gd name="connsiteY1186" fmla="*/ 204752 h 1030441"/>
                <a:gd name="connsiteX1187" fmla="*/ 644947 w 3101440"/>
                <a:gd name="connsiteY1187" fmla="*/ 199819 h 1030441"/>
                <a:gd name="connsiteX1188" fmla="*/ 627771 w 3101440"/>
                <a:gd name="connsiteY1188" fmla="*/ 195136 h 1030441"/>
                <a:gd name="connsiteX1189" fmla="*/ 612094 w 3101440"/>
                <a:gd name="connsiteY1189" fmla="*/ 197446 h 1030441"/>
                <a:gd name="connsiteX1190" fmla="*/ 588859 w 3101440"/>
                <a:gd name="connsiteY1190" fmla="*/ 195136 h 1030441"/>
                <a:gd name="connsiteX1191" fmla="*/ 589296 w 3101440"/>
                <a:gd name="connsiteY1191" fmla="*/ 210872 h 1030441"/>
                <a:gd name="connsiteX1192" fmla="*/ 587173 w 3101440"/>
                <a:gd name="connsiteY1192" fmla="*/ 226732 h 1030441"/>
                <a:gd name="connsiteX1193" fmla="*/ 573057 w 3101440"/>
                <a:gd name="connsiteY1193" fmla="*/ 217178 h 1030441"/>
                <a:gd name="connsiteX1194" fmla="*/ 558692 w 3101440"/>
                <a:gd name="connsiteY1194" fmla="*/ 216054 h 1030441"/>
                <a:gd name="connsiteX1195" fmla="*/ 538580 w 3101440"/>
                <a:gd name="connsiteY1195" fmla="*/ 227919 h 1030441"/>
                <a:gd name="connsiteX1196" fmla="*/ 524839 w 3101440"/>
                <a:gd name="connsiteY1196" fmla="*/ 223110 h 1030441"/>
                <a:gd name="connsiteX1197" fmla="*/ 509099 w 3101440"/>
                <a:gd name="connsiteY1197" fmla="*/ 225358 h 1030441"/>
                <a:gd name="connsiteX1198" fmla="*/ 495733 w 3101440"/>
                <a:gd name="connsiteY1198" fmla="*/ 232477 h 1030441"/>
                <a:gd name="connsiteX1199" fmla="*/ 466190 w 3101440"/>
                <a:gd name="connsiteY1199" fmla="*/ 237285 h 1030441"/>
                <a:gd name="connsiteX1200" fmla="*/ 472436 w 3101440"/>
                <a:gd name="connsiteY1200" fmla="*/ 215867 h 1030441"/>
                <a:gd name="connsiteX1201" fmla="*/ 455385 w 3101440"/>
                <a:gd name="connsiteY1201" fmla="*/ 218739 h 1030441"/>
                <a:gd name="connsiteX1202" fmla="*/ 447953 w 3101440"/>
                <a:gd name="connsiteY1202" fmla="*/ 233538 h 1030441"/>
                <a:gd name="connsiteX1203" fmla="*/ 432650 w 3101440"/>
                <a:gd name="connsiteY1203" fmla="*/ 228043 h 1030441"/>
                <a:gd name="connsiteX1204" fmla="*/ 412726 w 3101440"/>
                <a:gd name="connsiteY1204" fmla="*/ 230291 h 1030441"/>
                <a:gd name="connsiteX1205" fmla="*/ 396986 w 3101440"/>
                <a:gd name="connsiteY1205" fmla="*/ 242281 h 1030441"/>
                <a:gd name="connsiteX1206" fmla="*/ 380560 w 3101440"/>
                <a:gd name="connsiteY1206" fmla="*/ 244279 h 1030441"/>
                <a:gd name="connsiteX1207" fmla="*/ 366944 w 3101440"/>
                <a:gd name="connsiteY1207" fmla="*/ 253833 h 1030441"/>
                <a:gd name="connsiteX1208" fmla="*/ 366319 w 3101440"/>
                <a:gd name="connsiteY1208" fmla="*/ 271379 h 1030441"/>
                <a:gd name="connsiteX1209" fmla="*/ 342023 w 3101440"/>
                <a:gd name="connsiteY1209" fmla="*/ 272129 h 1030441"/>
                <a:gd name="connsiteX1210" fmla="*/ 319038 w 3101440"/>
                <a:gd name="connsiteY1210" fmla="*/ 265260 h 1030441"/>
                <a:gd name="connsiteX1211" fmla="*/ 346582 w 3101440"/>
                <a:gd name="connsiteY1211" fmla="*/ 249774 h 1030441"/>
                <a:gd name="connsiteX1212" fmla="*/ 332404 w 3101440"/>
                <a:gd name="connsiteY1212" fmla="*/ 233101 h 1030441"/>
                <a:gd name="connsiteX1213" fmla="*/ 277878 w 3101440"/>
                <a:gd name="connsiteY1213" fmla="*/ 225733 h 1030441"/>
                <a:gd name="connsiteX1214" fmla="*/ 291307 w 3101440"/>
                <a:gd name="connsiteY1214" fmla="*/ 248150 h 1030441"/>
                <a:gd name="connsiteX1215" fmla="*/ 289183 w 3101440"/>
                <a:gd name="connsiteY1215" fmla="*/ 268757 h 1030441"/>
                <a:gd name="connsiteX1216" fmla="*/ 305485 w 3101440"/>
                <a:gd name="connsiteY1216" fmla="*/ 272815 h 1030441"/>
                <a:gd name="connsiteX1217" fmla="*/ 306297 w 3101440"/>
                <a:gd name="connsiteY1217" fmla="*/ 287677 h 1030441"/>
                <a:gd name="connsiteX1218" fmla="*/ 291931 w 3101440"/>
                <a:gd name="connsiteY1218" fmla="*/ 297855 h 1030441"/>
                <a:gd name="connsiteX1219" fmla="*/ 265886 w 3101440"/>
                <a:gd name="connsiteY1219" fmla="*/ 279122 h 1030441"/>
                <a:gd name="connsiteX1220" fmla="*/ 252832 w 3101440"/>
                <a:gd name="connsiteY1220" fmla="*/ 293484 h 1030441"/>
                <a:gd name="connsiteX1221" fmla="*/ 238404 w 3101440"/>
                <a:gd name="connsiteY1221" fmla="*/ 299729 h 1030441"/>
                <a:gd name="connsiteX1222" fmla="*/ 223414 w 3101440"/>
                <a:gd name="connsiteY1222" fmla="*/ 306722 h 1030441"/>
                <a:gd name="connsiteX1223" fmla="*/ 233532 w 3101440"/>
                <a:gd name="connsiteY1223" fmla="*/ 323082 h 1030441"/>
                <a:gd name="connsiteX1224" fmla="*/ 250771 w 3101440"/>
                <a:gd name="connsiteY1224" fmla="*/ 341815 h 1030441"/>
                <a:gd name="connsiteX1225" fmla="*/ 237405 w 3101440"/>
                <a:gd name="connsiteY1225" fmla="*/ 334572 h 1030441"/>
                <a:gd name="connsiteX1226" fmla="*/ 221915 w 3101440"/>
                <a:gd name="connsiteY1226" fmla="*/ 334572 h 1030441"/>
                <a:gd name="connsiteX1227" fmla="*/ 205176 w 3101440"/>
                <a:gd name="connsiteY1227" fmla="*/ 329951 h 1030441"/>
                <a:gd name="connsiteX1228" fmla="*/ 190686 w 3101440"/>
                <a:gd name="connsiteY1228" fmla="*/ 318586 h 1030441"/>
                <a:gd name="connsiteX1229" fmla="*/ 174259 w 3101440"/>
                <a:gd name="connsiteY1229" fmla="*/ 323020 h 1030441"/>
                <a:gd name="connsiteX1230" fmla="*/ 179693 w 3101440"/>
                <a:gd name="connsiteY1230" fmla="*/ 341378 h 1030441"/>
                <a:gd name="connsiteX1231" fmla="*/ 195932 w 3101440"/>
                <a:gd name="connsiteY1231" fmla="*/ 344688 h 1030441"/>
                <a:gd name="connsiteX1232" fmla="*/ 170949 w 3101440"/>
                <a:gd name="connsiteY1232" fmla="*/ 348559 h 1030441"/>
                <a:gd name="connsiteX1233" fmla="*/ 138658 w 3101440"/>
                <a:gd name="connsiteY1233" fmla="*/ 341566 h 1030441"/>
                <a:gd name="connsiteX1234" fmla="*/ 137721 w 3101440"/>
                <a:gd name="connsiteY1234" fmla="*/ 322021 h 1030441"/>
                <a:gd name="connsiteX1235" fmla="*/ 137721 w 3101440"/>
                <a:gd name="connsiteY1235" fmla="*/ 308408 h 1030441"/>
                <a:gd name="connsiteX1236" fmla="*/ 117797 w 3101440"/>
                <a:gd name="connsiteY1236" fmla="*/ 290924 h 1030441"/>
                <a:gd name="connsiteX1237" fmla="*/ 102245 w 3101440"/>
                <a:gd name="connsiteY1237" fmla="*/ 285991 h 1030441"/>
                <a:gd name="connsiteX1238" fmla="*/ 83507 w 3101440"/>
                <a:gd name="connsiteY1238" fmla="*/ 272253 h 1030441"/>
                <a:gd name="connsiteX1239" fmla="*/ 112238 w 3101440"/>
                <a:gd name="connsiteY1239" fmla="*/ 277374 h 1030441"/>
                <a:gd name="connsiteX1240" fmla="*/ 127416 w 3101440"/>
                <a:gd name="connsiteY1240" fmla="*/ 279747 h 1030441"/>
                <a:gd name="connsiteX1241" fmla="*/ 157208 w 3101440"/>
                <a:gd name="connsiteY1241" fmla="*/ 288988 h 1030441"/>
                <a:gd name="connsiteX1242" fmla="*/ 172448 w 3101440"/>
                <a:gd name="connsiteY1242" fmla="*/ 291361 h 1030441"/>
                <a:gd name="connsiteX1243" fmla="*/ 198181 w 3101440"/>
                <a:gd name="connsiteY1243" fmla="*/ 298355 h 1030441"/>
                <a:gd name="connsiteX1244" fmla="*/ 215794 w 3101440"/>
                <a:gd name="connsiteY1244" fmla="*/ 296044 h 1030441"/>
                <a:gd name="connsiteX1245" fmla="*/ 233158 w 3101440"/>
                <a:gd name="connsiteY1245" fmla="*/ 291361 h 1030441"/>
                <a:gd name="connsiteX1246" fmla="*/ 246399 w 3101440"/>
                <a:gd name="connsiteY1246" fmla="*/ 284243 h 1030441"/>
                <a:gd name="connsiteX1247" fmla="*/ 251458 w 3101440"/>
                <a:gd name="connsiteY1247" fmla="*/ 266946 h 1030441"/>
                <a:gd name="connsiteX1248" fmla="*/ 236093 w 3101440"/>
                <a:gd name="connsiteY1248" fmla="*/ 249212 h 1030441"/>
                <a:gd name="connsiteX1249" fmla="*/ 222602 w 3101440"/>
                <a:gd name="connsiteY1249" fmla="*/ 241906 h 1030441"/>
                <a:gd name="connsiteX1250" fmla="*/ 205114 w 3101440"/>
                <a:gd name="connsiteY1250" fmla="*/ 237160 h 1030441"/>
                <a:gd name="connsiteX1251" fmla="*/ 188125 w 3101440"/>
                <a:gd name="connsiteY1251" fmla="*/ 230229 h 1030441"/>
                <a:gd name="connsiteX1252" fmla="*/ 162330 w 3101440"/>
                <a:gd name="connsiteY1252" fmla="*/ 220925 h 1030441"/>
                <a:gd name="connsiteX1253" fmla="*/ 136347 w 3101440"/>
                <a:gd name="connsiteY1253" fmla="*/ 211558 h 1030441"/>
                <a:gd name="connsiteX1254" fmla="*/ 88879 w 3101440"/>
                <a:gd name="connsiteY1254" fmla="*/ 211558 h 1030441"/>
                <a:gd name="connsiteX1255" fmla="*/ 63895 w 3101440"/>
                <a:gd name="connsiteY1255" fmla="*/ 200131 h 1030441"/>
                <a:gd name="connsiteX1256" fmla="*/ 76824 w 3101440"/>
                <a:gd name="connsiteY1256" fmla="*/ 197883 h 1030441"/>
                <a:gd name="connsiteX1257" fmla="*/ 61834 w 3101440"/>
                <a:gd name="connsiteY1257" fmla="*/ 188579 h 1030441"/>
                <a:gd name="connsiteX1258" fmla="*/ 43097 w 3101440"/>
                <a:gd name="connsiteY1258" fmla="*/ 195386 h 1030441"/>
                <a:gd name="connsiteX1259" fmla="*/ 26108 w 3101440"/>
                <a:gd name="connsiteY1259" fmla="*/ 200006 h 1030441"/>
                <a:gd name="connsiteX1260" fmla="*/ 12492 w 3101440"/>
                <a:gd name="connsiteY1260" fmla="*/ 214431 h 1030441"/>
                <a:gd name="connsiteX1261" fmla="*/ 0 w 3101440"/>
                <a:gd name="connsiteY1261" fmla="*/ 225920 h 1030441"/>
                <a:gd name="connsiteX1262" fmla="*/ 3872 w 3101440"/>
                <a:gd name="connsiteY1262" fmla="*/ 241531 h 1030441"/>
                <a:gd name="connsiteX1263" fmla="*/ 32479 w 3101440"/>
                <a:gd name="connsiteY1263" fmla="*/ 258703 h 1030441"/>
                <a:gd name="connsiteX1264" fmla="*/ 17176 w 3101440"/>
                <a:gd name="connsiteY1264" fmla="*/ 270130 h 1030441"/>
                <a:gd name="connsiteX1265" fmla="*/ 27669 w 3101440"/>
                <a:gd name="connsiteY1265" fmla="*/ 288426 h 1030441"/>
                <a:gd name="connsiteX1266" fmla="*/ 40786 w 3101440"/>
                <a:gd name="connsiteY1266" fmla="*/ 300353 h 1030441"/>
                <a:gd name="connsiteX1267" fmla="*/ 31854 w 3101440"/>
                <a:gd name="connsiteY1267" fmla="*/ 317150 h 1030441"/>
                <a:gd name="connsiteX1268" fmla="*/ 45095 w 3101440"/>
                <a:gd name="connsiteY1268" fmla="*/ 330576 h 1030441"/>
                <a:gd name="connsiteX1269" fmla="*/ 51341 w 3101440"/>
                <a:gd name="connsiteY1269" fmla="*/ 344001 h 1030441"/>
                <a:gd name="connsiteX1270" fmla="*/ 49030 w 3101440"/>
                <a:gd name="connsiteY1270" fmla="*/ 359424 h 1030441"/>
                <a:gd name="connsiteX1271" fmla="*/ 73389 w 3101440"/>
                <a:gd name="connsiteY1271" fmla="*/ 374973 h 1030441"/>
                <a:gd name="connsiteX1272" fmla="*/ 79197 w 3101440"/>
                <a:gd name="connsiteY1272" fmla="*/ 390459 h 1030441"/>
                <a:gd name="connsiteX1273" fmla="*/ 62271 w 3101440"/>
                <a:gd name="connsiteY1273" fmla="*/ 409754 h 1030441"/>
                <a:gd name="connsiteX1274" fmla="*/ 38787 w 3101440"/>
                <a:gd name="connsiteY1274" fmla="*/ 432920 h 1030441"/>
                <a:gd name="connsiteX1275" fmla="*/ 17676 w 3101440"/>
                <a:gd name="connsiteY1275" fmla="*/ 444285 h 1030441"/>
                <a:gd name="connsiteX1276" fmla="*/ 31604 w 3101440"/>
                <a:gd name="connsiteY1276" fmla="*/ 444910 h 1030441"/>
                <a:gd name="connsiteX1277" fmla="*/ 40786 w 3101440"/>
                <a:gd name="connsiteY1277" fmla="*/ 458272 h 1030441"/>
                <a:gd name="connsiteX1278" fmla="*/ 61147 w 3101440"/>
                <a:gd name="connsiteY1278" fmla="*/ 461207 h 1030441"/>
                <a:gd name="connsiteX1279" fmla="*/ 45845 w 3101440"/>
                <a:gd name="connsiteY1279" fmla="*/ 462768 h 1030441"/>
                <a:gd name="connsiteX1280" fmla="*/ 28544 w 3101440"/>
                <a:gd name="connsiteY1280" fmla="*/ 469762 h 1030441"/>
                <a:gd name="connsiteX1281" fmla="*/ 19175 w 3101440"/>
                <a:gd name="connsiteY1281" fmla="*/ 486747 h 1030441"/>
                <a:gd name="connsiteX1282" fmla="*/ 12929 w 3101440"/>
                <a:gd name="connsiteY1282" fmla="*/ 505480 h 1030441"/>
                <a:gd name="connsiteX1283" fmla="*/ 19175 w 3101440"/>
                <a:gd name="connsiteY1283" fmla="*/ 520591 h 1030441"/>
                <a:gd name="connsiteX1284" fmla="*/ 16864 w 3101440"/>
                <a:gd name="connsiteY1284" fmla="*/ 536014 h 1030441"/>
                <a:gd name="connsiteX1285" fmla="*/ 30355 w 3101440"/>
                <a:gd name="connsiteY1285" fmla="*/ 546817 h 1030441"/>
                <a:gd name="connsiteX1286" fmla="*/ 31916 w 3101440"/>
                <a:gd name="connsiteY1286" fmla="*/ 559681 h 1030441"/>
                <a:gd name="connsiteX1287" fmla="*/ 38162 w 3101440"/>
                <a:gd name="connsiteY1287" fmla="*/ 578414 h 1030441"/>
                <a:gd name="connsiteX1288" fmla="*/ 54402 w 3101440"/>
                <a:gd name="connsiteY1288" fmla="*/ 581786 h 1030441"/>
                <a:gd name="connsiteX1289" fmla="*/ 67268 w 3101440"/>
                <a:gd name="connsiteY1289" fmla="*/ 584096 h 1030441"/>
                <a:gd name="connsiteX1290" fmla="*/ 80384 w 3101440"/>
                <a:gd name="connsiteY1290" fmla="*/ 584096 h 1030441"/>
                <a:gd name="connsiteX1291" fmla="*/ 96811 w 3101440"/>
                <a:gd name="connsiteY1291" fmla="*/ 593213 h 1030441"/>
                <a:gd name="connsiteX1292" fmla="*/ 100308 w 3101440"/>
                <a:gd name="connsiteY1292" fmla="*/ 608511 h 1030441"/>
                <a:gd name="connsiteX1293" fmla="*/ 111176 w 3101440"/>
                <a:gd name="connsiteY1293" fmla="*/ 627244 h 1030441"/>
                <a:gd name="connsiteX1294" fmla="*/ 121919 w 3101440"/>
                <a:gd name="connsiteY1294" fmla="*/ 645977 h 1030441"/>
                <a:gd name="connsiteX1295" fmla="*/ 136160 w 3101440"/>
                <a:gd name="connsiteY1295" fmla="*/ 646789 h 1030441"/>
                <a:gd name="connsiteX1296" fmla="*/ 141156 w 3101440"/>
                <a:gd name="connsiteY1296" fmla="*/ 659777 h 1030441"/>
                <a:gd name="connsiteX1297" fmla="*/ 117422 w 3101440"/>
                <a:gd name="connsiteY1297" fmla="*/ 662275 h 1030441"/>
                <a:gd name="connsiteX1298" fmla="*/ 121857 w 3101440"/>
                <a:gd name="connsiteY1298" fmla="*/ 678386 h 1030441"/>
                <a:gd name="connsiteX1299" fmla="*/ 126104 w 3101440"/>
                <a:gd name="connsiteY1299" fmla="*/ 692123 h 1030441"/>
                <a:gd name="connsiteX1300" fmla="*/ 139720 w 3101440"/>
                <a:gd name="connsiteY1300" fmla="*/ 700053 h 1030441"/>
                <a:gd name="connsiteX1301" fmla="*/ 154085 w 3101440"/>
                <a:gd name="connsiteY1301" fmla="*/ 693060 h 1030441"/>
                <a:gd name="connsiteX1302" fmla="*/ 174946 w 3101440"/>
                <a:gd name="connsiteY1302" fmla="*/ 690937 h 1030441"/>
                <a:gd name="connsiteX1303" fmla="*/ 183940 w 3101440"/>
                <a:gd name="connsiteY1303" fmla="*/ 714665 h 1030441"/>
                <a:gd name="connsiteX1304" fmla="*/ 197619 w 3101440"/>
                <a:gd name="connsiteY1304" fmla="*/ 723282 h 1030441"/>
                <a:gd name="connsiteX1305" fmla="*/ 212734 w 3101440"/>
                <a:gd name="connsiteY1305" fmla="*/ 730339 h 1030441"/>
                <a:gd name="connsiteX1306" fmla="*/ 216107 w 3101440"/>
                <a:gd name="connsiteY1306" fmla="*/ 747823 h 1030441"/>
                <a:gd name="connsiteX1307" fmla="*/ 230535 w 3101440"/>
                <a:gd name="connsiteY1307" fmla="*/ 749072 h 1030441"/>
                <a:gd name="connsiteX1308" fmla="*/ 254019 w 3101440"/>
                <a:gd name="connsiteY1308" fmla="*/ 751382 h 1030441"/>
                <a:gd name="connsiteX1309" fmla="*/ 272757 w 3101440"/>
                <a:gd name="connsiteY1309" fmla="*/ 762809 h 1030441"/>
                <a:gd name="connsiteX1310" fmla="*/ 286435 w 3101440"/>
                <a:gd name="connsiteY1310" fmla="*/ 762809 h 1030441"/>
                <a:gd name="connsiteX1311" fmla="*/ 305547 w 3101440"/>
                <a:gd name="connsiteY1311" fmla="*/ 765119 h 1030441"/>
                <a:gd name="connsiteX1312" fmla="*/ 322161 w 3101440"/>
                <a:gd name="connsiteY1312" fmla="*/ 774299 h 1030441"/>
                <a:gd name="connsiteX1313" fmla="*/ 317102 w 3101440"/>
                <a:gd name="connsiteY1313" fmla="*/ 788723 h 1030441"/>
                <a:gd name="connsiteX1314" fmla="*/ 319225 w 3101440"/>
                <a:gd name="connsiteY1314" fmla="*/ 803335 h 1030441"/>
                <a:gd name="connsiteX1315" fmla="*/ 325471 w 3101440"/>
                <a:gd name="connsiteY1315" fmla="*/ 817697 h 1030441"/>
                <a:gd name="connsiteX1316" fmla="*/ 298552 w 3101440"/>
                <a:gd name="connsiteY1316" fmla="*/ 827188 h 1030441"/>
                <a:gd name="connsiteX1317" fmla="*/ 288996 w 3101440"/>
                <a:gd name="connsiteY1317" fmla="*/ 846608 h 1030441"/>
                <a:gd name="connsiteX1318" fmla="*/ 303861 w 3101440"/>
                <a:gd name="connsiteY1318" fmla="*/ 844110 h 1030441"/>
                <a:gd name="connsiteX1319" fmla="*/ 303861 w 3101440"/>
                <a:gd name="connsiteY1319" fmla="*/ 856599 h 1030441"/>
                <a:gd name="connsiteX1320" fmla="*/ 283499 w 3101440"/>
                <a:gd name="connsiteY1320" fmla="*/ 861782 h 1030441"/>
                <a:gd name="connsiteX1321" fmla="*/ 300176 w 3101440"/>
                <a:gd name="connsiteY1321" fmla="*/ 878454 h 1030441"/>
                <a:gd name="connsiteX1322" fmla="*/ 285061 w 3101440"/>
                <a:gd name="connsiteY1322" fmla="*/ 890881 h 1030441"/>
                <a:gd name="connsiteX1323" fmla="*/ 272569 w 3101440"/>
                <a:gd name="connsiteY1323" fmla="*/ 900060 h 1030441"/>
                <a:gd name="connsiteX1324" fmla="*/ 274068 w 3101440"/>
                <a:gd name="connsiteY1324" fmla="*/ 915483 h 1030441"/>
                <a:gd name="connsiteX1325" fmla="*/ 292244 w 3101440"/>
                <a:gd name="connsiteY1325" fmla="*/ 923726 h 1030441"/>
                <a:gd name="connsiteX1326" fmla="*/ 313542 w 3101440"/>
                <a:gd name="connsiteY1326" fmla="*/ 935278 h 1030441"/>
                <a:gd name="connsiteX1327" fmla="*/ 326034 w 3101440"/>
                <a:gd name="connsiteY1327" fmla="*/ 948891 h 1030441"/>
                <a:gd name="connsiteX1328" fmla="*/ 341273 w 3101440"/>
                <a:gd name="connsiteY1328" fmla="*/ 960692 h 1030441"/>
                <a:gd name="connsiteX1329" fmla="*/ 355639 w 3101440"/>
                <a:gd name="connsiteY1329" fmla="*/ 956259 h 1030441"/>
                <a:gd name="connsiteX1330" fmla="*/ 369629 w 3101440"/>
                <a:gd name="connsiteY1330" fmla="*/ 960942 h 1030441"/>
                <a:gd name="connsiteX1331" fmla="*/ 397486 w 3101440"/>
                <a:gd name="connsiteY1331" fmla="*/ 967873 h 1030441"/>
                <a:gd name="connsiteX1332" fmla="*/ 410727 w 3101440"/>
                <a:gd name="connsiteY1332" fmla="*/ 967873 h 1030441"/>
                <a:gd name="connsiteX1333" fmla="*/ 431339 w 3101440"/>
                <a:gd name="connsiteY1333" fmla="*/ 981548 h 1030441"/>
                <a:gd name="connsiteX1334" fmla="*/ 446703 w 3101440"/>
                <a:gd name="connsiteY1334" fmla="*/ 986419 h 1030441"/>
                <a:gd name="connsiteX1335" fmla="*/ 464754 w 3101440"/>
                <a:gd name="connsiteY1335" fmla="*/ 981798 h 1030441"/>
                <a:gd name="connsiteX1336" fmla="*/ 482992 w 3101440"/>
                <a:gd name="connsiteY1336" fmla="*/ 990977 h 1030441"/>
                <a:gd name="connsiteX1337" fmla="*/ 490924 w 3101440"/>
                <a:gd name="connsiteY1337" fmla="*/ 1004340 h 1030441"/>
                <a:gd name="connsiteX1338" fmla="*/ 504603 w 3101440"/>
                <a:gd name="connsiteY1338" fmla="*/ 1009648 h 1030441"/>
                <a:gd name="connsiteX1339" fmla="*/ 521404 w 3101440"/>
                <a:gd name="connsiteY1339" fmla="*/ 1021075 h 1030441"/>
                <a:gd name="connsiteX1340" fmla="*/ 538705 w 3101440"/>
                <a:gd name="connsiteY1340" fmla="*/ 1030442 h 1030441"/>
                <a:gd name="connsiteX1341" fmla="*/ 551571 w 3101440"/>
                <a:gd name="connsiteY1341" fmla="*/ 1008836 h 1030441"/>
                <a:gd name="connsiteX1342" fmla="*/ 542952 w 3101440"/>
                <a:gd name="connsiteY1342" fmla="*/ 993350 h 1030441"/>
                <a:gd name="connsiteX1343" fmla="*/ 529461 w 3101440"/>
                <a:gd name="connsiteY1343" fmla="*/ 985795 h 1030441"/>
                <a:gd name="connsiteX1344" fmla="*/ 523715 w 3101440"/>
                <a:gd name="connsiteY1344" fmla="*/ 972619 h 1030441"/>
                <a:gd name="connsiteX1345" fmla="*/ 521716 w 3101440"/>
                <a:gd name="connsiteY1345" fmla="*/ 956758 h 1030441"/>
                <a:gd name="connsiteX1346" fmla="*/ 517344 w 3101440"/>
                <a:gd name="connsiteY1346" fmla="*/ 942584 h 1030441"/>
                <a:gd name="connsiteX1347" fmla="*/ 501792 w 3101440"/>
                <a:gd name="connsiteY1347" fmla="*/ 930095 h 1030441"/>
                <a:gd name="connsiteX1348" fmla="*/ 508787 w 3101440"/>
                <a:gd name="connsiteY1348" fmla="*/ 908552 h 1030441"/>
                <a:gd name="connsiteX1349" fmla="*/ 510973 w 3101440"/>
                <a:gd name="connsiteY1349" fmla="*/ 894377 h 1030441"/>
                <a:gd name="connsiteX1350" fmla="*/ 525089 w 3101440"/>
                <a:gd name="connsiteY1350" fmla="*/ 888633 h 1030441"/>
                <a:gd name="connsiteX1351" fmla="*/ 538830 w 3101440"/>
                <a:gd name="connsiteY1351" fmla="*/ 885323 h 1030441"/>
                <a:gd name="connsiteX1352" fmla="*/ 543077 w 3101440"/>
                <a:gd name="connsiteY1352" fmla="*/ 871398 h 1030441"/>
                <a:gd name="connsiteX1353" fmla="*/ 529273 w 3101440"/>
                <a:gd name="connsiteY1353" fmla="*/ 864779 h 1030441"/>
                <a:gd name="connsiteX1354" fmla="*/ 534520 w 3101440"/>
                <a:gd name="connsiteY1354" fmla="*/ 850355 h 1030441"/>
                <a:gd name="connsiteX1355" fmla="*/ 514908 w 3101440"/>
                <a:gd name="connsiteY1355" fmla="*/ 825377 h 1030441"/>
                <a:gd name="connsiteX1356" fmla="*/ 489925 w 3101440"/>
                <a:gd name="connsiteY1356" fmla="*/ 827188 h 1030441"/>
                <a:gd name="connsiteX1357" fmla="*/ 488488 w 3101440"/>
                <a:gd name="connsiteY1357" fmla="*/ 813326 h 1030441"/>
                <a:gd name="connsiteX1358" fmla="*/ 475622 w 3101440"/>
                <a:gd name="connsiteY1358" fmla="*/ 808643 h 1030441"/>
                <a:gd name="connsiteX1359" fmla="*/ 478807 w 3101440"/>
                <a:gd name="connsiteY1359" fmla="*/ 789348 h 1030441"/>
                <a:gd name="connsiteX1360" fmla="*/ 474498 w 3101440"/>
                <a:gd name="connsiteY1360" fmla="*/ 763371 h 1030441"/>
                <a:gd name="connsiteX1361" fmla="*/ 480743 w 3101440"/>
                <a:gd name="connsiteY1361" fmla="*/ 747948 h 1030441"/>
                <a:gd name="connsiteX1362" fmla="*/ 493797 w 3101440"/>
                <a:gd name="connsiteY1362" fmla="*/ 753505 h 1030441"/>
                <a:gd name="connsiteX1363" fmla="*/ 508475 w 3101440"/>
                <a:gd name="connsiteY1363" fmla="*/ 762684 h 1030441"/>
                <a:gd name="connsiteX1364" fmla="*/ 515096 w 3101440"/>
                <a:gd name="connsiteY1364" fmla="*/ 747823 h 1030441"/>
                <a:gd name="connsiteX1365" fmla="*/ 521341 w 3101440"/>
                <a:gd name="connsiteY1365" fmla="*/ 729090 h 1030441"/>
                <a:gd name="connsiteX1366" fmla="*/ 535332 w 3101440"/>
                <a:gd name="connsiteY1366" fmla="*/ 725468 h 1030441"/>
                <a:gd name="connsiteX1367" fmla="*/ 538580 w 3101440"/>
                <a:gd name="connsiteY1367" fmla="*/ 710232 h 1030441"/>
                <a:gd name="connsiteX1368" fmla="*/ 552008 w 3101440"/>
                <a:gd name="connsiteY1368" fmla="*/ 711543 h 1030441"/>
                <a:gd name="connsiteX1369" fmla="*/ 566561 w 3101440"/>
                <a:gd name="connsiteY1369" fmla="*/ 716164 h 1030441"/>
                <a:gd name="connsiteX1370" fmla="*/ 582676 w 3101440"/>
                <a:gd name="connsiteY1370" fmla="*/ 709108 h 1030441"/>
                <a:gd name="connsiteX1371" fmla="*/ 607347 w 3101440"/>
                <a:gd name="connsiteY1371" fmla="*/ 716164 h 1030441"/>
                <a:gd name="connsiteX1372" fmla="*/ 624148 w 3101440"/>
                <a:gd name="connsiteY1372" fmla="*/ 725343 h 1030441"/>
                <a:gd name="connsiteX1373" fmla="*/ 627708 w 3101440"/>
                <a:gd name="connsiteY1373" fmla="*/ 738331 h 1030441"/>
                <a:gd name="connsiteX1374" fmla="*/ 663310 w 3101440"/>
                <a:gd name="connsiteY1374" fmla="*/ 744076 h 1030441"/>
                <a:gd name="connsiteX1375" fmla="*/ 677550 w 3101440"/>
                <a:gd name="connsiteY1375" fmla="*/ 729652 h 1030441"/>
                <a:gd name="connsiteX1376" fmla="*/ 695351 w 3101440"/>
                <a:gd name="connsiteY1376" fmla="*/ 734772 h 1030441"/>
                <a:gd name="connsiteX1377" fmla="*/ 711215 w 3101440"/>
                <a:gd name="connsiteY1377" fmla="*/ 730089 h 1030441"/>
                <a:gd name="connsiteX1378" fmla="*/ 742444 w 3101440"/>
                <a:gd name="connsiteY1378" fmla="*/ 741641 h 1030441"/>
                <a:gd name="connsiteX1379" fmla="*/ 756810 w 3101440"/>
                <a:gd name="connsiteY1379" fmla="*/ 734647 h 1030441"/>
                <a:gd name="connsiteX1380" fmla="*/ 781794 w 3101440"/>
                <a:gd name="connsiteY1380" fmla="*/ 741766 h 1030441"/>
                <a:gd name="connsiteX1381" fmla="*/ 785478 w 3101440"/>
                <a:gd name="connsiteY1381" fmla="*/ 721784 h 1030441"/>
                <a:gd name="connsiteX1382" fmla="*/ 772237 w 3101440"/>
                <a:gd name="connsiteY1382" fmla="*/ 709482 h 1030441"/>
                <a:gd name="connsiteX1383" fmla="*/ 756373 w 3101440"/>
                <a:gd name="connsiteY1383" fmla="*/ 706797 h 1030441"/>
                <a:gd name="connsiteX1384" fmla="*/ 759808 w 3101440"/>
                <a:gd name="connsiteY1384" fmla="*/ 678510 h 1030441"/>
                <a:gd name="connsiteX1385" fmla="*/ 780232 w 3101440"/>
                <a:gd name="connsiteY1385" fmla="*/ 672641 h 1030441"/>
                <a:gd name="connsiteX1386" fmla="*/ 763368 w 3101440"/>
                <a:gd name="connsiteY1386" fmla="*/ 660152 h 1030441"/>
                <a:gd name="connsiteX1387" fmla="*/ 753125 w 3101440"/>
                <a:gd name="connsiteY1387" fmla="*/ 646602 h 1030441"/>
                <a:gd name="connsiteX1388" fmla="*/ 769801 w 3101440"/>
                <a:gd name="connsiteY1388" fmla="*/ 639671 h 1030441"/>
                <a:gd name="connsiteX1389" fmla="*/ 790663 w 3101440"/>
                <a:gd name="connsiteY1389" fmla="*/ 637548 h 1030441"/>
                <a:gd name="connsiteX1390" fmla="*/ 809712 w 3101440"/>
                <a:gd name="connsiteY1390" fmla="*/ 637548 h 1030441"/>
                <a:gd name="connsiteX1391" fmla="*/ 835882 w 3101440"/>
                <a:gd name="connsiteY1391" fmla="*/ 630491 h 1030441"/>
                <a:gd name="connsiteX1392" fmla="*/ 870172 w 3101440"/>
                <a:gd name="connsiteY1392" fmla="*/ 621187 h 1030441"/>
                <a:gd name="connsiteX1393" fmla="*/ 889597 w 3101440"/>
                <a:gd name="connsiteY1393" fmla="*/ 614194 h 1030441"/>
                <a:gd name="connsiteX1394" fmla="*/ 903025 w 3101440"/>
                <a:gd name="connsiteY1394" fmla="*/ 602267 h 1030441"/>
                <a:gd name="connsiteX1395" fmla="*/ 917204 w 3101440"/>
                <a:gd name="connsiteY1395" fmla="*/ 600331 h 1030441"/>
                <a:gd name="connsiteX1396" fmla="*/ 942686 w 3101440"/>
                <a:gd name="connsiteY1396" fmla="*/ 602642 h 1030441"/>
                <a:gd name="connsiteX1397" fmla="*/ 954429 w 3101440"/>
                <a:gd name="connsiteY1397" fmla="*/ 616067 h 1030441"/>
                <a:gd name="connsiteX1398" fmla="*/ 960674 w 3101440"/>
                <a:gd name="connsiteY1398" fmla="*/ 634113 h 1030441"/>
                <a:gd name="connsiteX1399" fmla="*/ 975102 w 3101440"/>
                <a:gd name="connsiteY1399" fmla="*/ 635175 h 1030441"/>
                <a:gd name="connsiteX1400" fmla="*/ 993840 w 3101440"/>
                <a:gd name="connsiteY1400" fmla="*/ 642106 h 1030441"/>
                <a:gd name="connsiteX1401" fmla="*/ 1011516 w 3101440"/>
                <a:gd name="connsiteY1401" fmla="*/ 642106 h 1030441"/>
                <a:gd name="connsiteX1402" fmla="*/ 1016512 w 3101440"/>
                <a:gd name="connsiteY1402" fmla="*/ 655157 h 1030441"/>
                <a:gd name="connsiteX1403" fmla="*/ 1031128 w 3101440"/>
                <a:gd name="connsiteY1403" fmla="*/ 653720 h 1030441"/>
                <a:gd name="connsiteX1404" fmla="*/ 1045618 w 3101440"/>
                <a:gd name="connsiteY1404" fmla="*/ 656031 h 1030441"/>
                <a:gd name="connsiteX1405" fmla="*/ 1062107 w 3101440"/>
                <a:gd name="connsiteY1405" fmla="*/ 636861 h 1030441"/>
                <a:gd name="connsiteX1406" fmla="*/ 1089901 w 3101440"/>
                <a:gd name="connsiteY1406" fmla="*/ 646414 h 1030441"/>
                <a:gd name="connsiteX1407" fmla="*/ 1111574 w 3101440"/>
                <a:gd name="connsiteY1407" fmla="*/ 658216 h 1030441"/>
                <a:gd name="connsiteX1408" fmla="*/ 1132748 w 3101440"/>
                <a:gd name="connsiteY1408" fmla="*/ 676637 h 1030441"/>
                <a:gd name="connsiteX1409" fmla="*/ 1158481 w 3101440"/>
                <a:gd name="connsiteY1409" fmla="*/ 699866 h 1030441"/>
                <a:gd name="connsiteX1410" fmla="*/ 1177655 w 3101440"/>
                <a:gd name="connsiteY1410" fmla="*/ 722908 h 1030441"/>
                <a:gd name="connsiteX1411" fmla="*/ 1190584 w 3101440"/>
                <a:gd name="connsiteY1411" fmla="*/ 736958 h 1030441"/>
                <a:gd name="connsiteX1412" fmla="*/ 1205075 w 3101440"/>
                <a:gd name="connsiteY1412" fmla="*/ 730588 h 1030441"/>
                <a:gd name="connsiteX1413" fmla="*/ 1225624 w 3101440"/>
                <a:gd name="connsiteY1413" fmla="*/ 733086 h 1030441"/>
                <a:gd name="connsiteX1414" fmla="*/ 1244361 w 3101440"/>
                <a:gd name="connsiteY1414" fmla="*/ 742265 h 1030441"/>
                <a:gd name="connsiteX1415" fmla="*/ 1258851 w 3101440"/>
                <a:gd name="connsiteY1415" fmla="*/ 732836 h 1030441"/>
                <a:gd name="connsiteX1416" fmla="*/ 1277027 w 3101440"/>
                <a:gd name="connsiteY1416" fmla="*/ 735396 h 1030441"/>
                <a:gd name="connsiteX1417" fmla="*/ 1304446 w 3101440"/>
                <a:gd name="connsiteY1417" fmla="*/ 754129 h 1030441"/>
                <a:gd name="connsiteX1418" fmla="*/ 1316938 w 3101440"/>
                <a:gd name="connsiteY1418" fmla="*/ 769928 h 1030441"/>
                <a:gd name="connsiteX1419" fmla="*/ 1345669 w 3101440"/>
                <a:gd name="connsiteY1419" fmla="*/ 777483 h 1030441"/>
                <a:gd name="connsiteX1420" fmla="*/ 1351915 w 3101440"/>
                <a:gd name="connsiteY1420" fmla="*/ 762434 h 1030441"/>
                <a:gd name="connsiteX1421" fmla="*/ 1370652 w 3101440"/>
                <a:gd name="connsiteY1421" fmla="*/ 788598 h 1030441"/>
                <a:gd name="connsiteX1422" fmla="*/ 1386891 w 3101440"/>
                <a:gd name="connsiteY1422" fmla="*/ 789160 h 1030441"/>
                <a:gd name="connsiteX1423" fmla="*/ 1413249 w 3101440"/>
                <a:gd name="connsiteY1423" fmla="*/ 777421 h 1030441"/>
                <a:gd name="connsiteX1424" fmla="*/ 1431050 w 3101440"/>
                <a:gd name="connsiteY1424" fmla="*/ 753630 h 1030441"/>
                <a:gd name="connsiteX1425" fmla="*/ 1449787 w 3101440"/>
                <a:gd name="connsiteY1425" fmla="*/ 747386 h 1030441"/>
                <a:gd name="connsiteX1426" fmla="*/ 1462904 w 3101440"/>
                <a:gd name="connsiteY1426" fmla="*/ 740329 h 1030441"/>
                <a:gd name="connsiteX1427" fmla="*/ 1481641 w 3101440"/>
                <a:gd name="connsiteY1427" fmla="*/ 740329 h 1030441"/>
                <a:gd name="connsiteX1428" fmla="*/ 1498380 w 3101440"/>
                <a:gd name="connsiteY1428" fmla="*/ 744950 h 1030441"/>
                <a:gd name="connsiteX1429" fmla="*/ 1513807 w 3101440"/>
                <a:gd name="connsiteY1429" fmla="*/ 744950 h 1030441"/>
                <a:gd name="connsiteX1430" fmla="*/ 1523238 w 3101440"/>
                <a:gd name="connsiteY1430" fmla="*/ 758251 h 1030441"/>
                <a:gd name="connsiteX1431" fmla="*/ 1536854 w 3101440"/>
                <a:gd name="connsiteY1431" fmla="*/ 763433 h 1030441"/>
                <a:gd name="connsiteX1432" fmla="*/ 1550533 w 3101440"/>
                <a:gd name="connsiteY1432" fmla="*/ 761186 h 1030441"/>
                <a:gd name="connsiteX1433" fmla="*/ 1565273 w 3101440"/>
                <a:gd name="connsiteY1433" fmla="*/ 761186 h 1030441"/>
                <a:gd name="connsiteX1434" fmla="*/ 1582199 w 3101440"/>
                <a:gd name="connsiteY1434" fmla="*/ 763496 h 1030441"/>
                <a:gd name="connsiteX1435" fmla="*/ 1595316 w 3101440"/>
                <a:gd name="connsiteY1435" fmla="*/ 763496 h 1030441"/>
                <a:gd name="connsiteX1436" fmla="*/ 1601124 w 3101440"/>
                <a:gd name="connsiteY1436" fmla="*/ 746074 h 1030441"/>
                <a:gd name="connsiteX1437" fmla="*/ 1587945 w 3101440"/>
                <a:gd name="connsiteY1437" fmla="*/ 728403 h 1030441"/>
                <a:gd name="connsiteX1438" fmla="*/ 1581700 w 3101440"/>
                <a:gd name="connsiteY1438" fmla="*/ 712542 h 1030441"/>
                <a:gd name="connsiteX1439" fmla="*/ 1614241 w 3101440"/>
                <a:gd name="connsiteY1439" fmla="*/ 707672 h 1030441"/>
                <a:gd name="connsiteX1440" fmla="*/ 1627169 w 3101440"/>
                <a:gd name="connsiteY1440" fmla="*/ 710044 h 1030441"/>
                <a:gd name="connsiteX1441" fmla="*/ 1640286 w 3101440"/>
                <a:gd name="connsiteY1441" fmla="*/ 710044 h 1030441"/>
                <a:gd name="connsiteX1442" fmla="*/ 1654464 w 3101440"/>
                <a:gd name="connsiteY1442" fmla="*/ 719099 h 1030441"/>
                <a:gd name="connsiteX1443" fmla="*/ 1668454 w 3101440"/>
                <a:gd name="connsiteY1443" fmla="*/ 716976 h 1030441"/>
                <a:gd name="connsiteX1444" fmla="*/ 1679884 w 3101440"/>
                <a:gd name="connsiteY1444" fmla="*/ 730463 h 1030441"/>
                <a:gd name="connsiteX1445" fmla="*/ 1686130 w 3101440"/>
                <a:gd name="connsiteY1445" fmla="*/ 744014 h 1030441"/>
                <a:gd name="connsiteX1446" fmla="*/ 1701870 w 3101440"/>
                <a:gd name="connsiteY1446" fmla="*/ 751757 h 1030441"/>
                <a:gd name="connsiteX1447" fmla="*/ 1715173 w 3101440"/>
                <a:gd name="connsiteY1447" fmla="*/ 754192 h 1030441"/>
                <a:gd name="connsiteX1448" fmla="*/ 1728040 w 3101440"/>
                <a:gd name="connsiteY1448" fmla="*/ 756502 h 1030441"/>
                <a:gd name="connsiteX1449" fmla="*/ 1752461 w 3101440"/>
                <a:gd name="connsiteY1449" fmla="*/ 747136 h 1030441"/>
                <a:gd name="connsiteX1450" fmla="*/ 1769075 w 3101440"/>
                <a:gd name="connsiteY1450" fmla="*/ 747136 h 1030441"/>
                <a:gd name="connsiteX1451" fmla="*/ 1790186 w 3101440"/>
                <a:gd name="connsiteY1451" fmla="*/ 751757 h 1030441"/>
                <a:gd name="connsiteX1452" fmla="*/ 1820041 w 3101440"/>
                <a:gd name="connsiteY1452" fmla="*/ 760998 h 1030441"/>
                <a:gd name="connsiteX1453" fmla="*/ 1862950 w 3101440"/>
                <a:gd name="connsiteY1453" fmla="*/ 781917 h 1030441"/>
                <a:gd name="connsiteX1454" fmla="*/ 1880189 w 3101440"/>
                <a:gd name="connsiteY1454" fmla="*/ 786600 h 1030441"/>
                <a:gd name="connsiteX1455" fmla="*/ 1893493 w 3101440"/>
                <a:gd name="connsiteY1455" fmla="*/ 786600 h 1030441"/>
                <a:gd name="connsiteX1456" fmla="*/ 1919600 w 3101440"/>
                <a:gd name="connsiteY1456" fmla="*/ 779544 h 1030441"/>
                <a:gd name="connsiteX1457" fmla="*/ 1936776 w 3101440"/>
                <a:gd name="connsiteY1457" fmla="*/ 774923 h 1030441"/>
                <a:gd name="connsiteX1458" fmla="*/ 1952703 w 3101440"/>
                <a:gd name="connsiteY1458" fmla="*/ 753380 h 1030441"/>
                <a:gd name="connsiteX1459" fmla="*/ 1974813 w 3101440"/>
                <a:gd name="connsiteY1459" fmla="*/ 756377 h 1030441"/>
                <a:gd name="connsiteX1460" fmla="*/ 1993551 w 3101440"/>
                <a:gd name="connsiteY1460" fmla="*/ 765494 h 1030441"/>
                <a:gd name="connsiteX1461" fmla="*/ 2009478 w 3101440"/>
                <a:gd name="connsiteY1461" fmla="*/ 763309 h 1030441"/>
                <a:gd name="connsiteX1462" fmla="*/ 2027841 w 3101440"/>
                <a:gd name="connsiteY1462" fmla="*/ 772488 h 1030441"/>
                <a:gd name="connsiteX1463" fmla="*/ 2041394 w 3101440"/>
                <a:gd name="connsiteY1463" fmla="*/ 772488 h 1030441"/>
                <a:gd name="connsiteX1464" fmla="*/ 2054823 w 3101440"/>
                <a:gd name="connsiteY1464" fmla="*/ 767742 h 1030441"/>
                <a:gd name="connsiteX1465" fmla="*/ 2067939 w 3101440"/>
                <a:gd name="connsiteY1465" fmla="*/ 760686 h 1030441"/>
                <a:gd name="connsiteX1466" fmla="*/ 2062255 w 3101440"/>
                <a:gd name="connsiteY1466" fmla="*/ 733336 h 1030441"/>
                <a:gd name="connsiteX1467" fmla="*/ 2062255 w 3101440"/>
                <a:gd name="connsiteY1467" fmla="*/ 705798 h 1030441"/>
                <a:gd name="connsiteX1468" fmla="*/ 2066440 w 3101440"/>
                <a:gd name="connsiteY1468" fmla="*/ 692310 h 1030441"/>
                <a:gd name="connsiteX1469" fmla="*/ 2052824 w 3101440"/>
                <a:gd name="connsiteY1469" fmla="*/ 683506 h 1030441"/>
                <a:gd name="connsiteX1470" fmla="*/ 2039770 w 3101440"/>
                <a:gd name="connsiteY1470" fmla="*/ 678760 h 1030441"/>
                <a:gd name="connsiteX1471" fmla="*/ 2055510 w 3101440"/>
                <a:gd name="connsiteY1471" fmla="*/ 660027 h 1030441"/>
                <a:gd name="connsiteX1472" fmla="*/ 2084491 w 3101440"/>
                <a:gd name="connsiteY1472" fmla="*/ 655968 h 1030441"/>
                <a:gd name="connsiteX1473" fmla="*/ 2103916 w 3101440"/>
                <a:gd name="connsiteY1473" fmla="*/ 651285 h 1030441"/>
                <a:gd name="connsiteX1474" fmla="*/ 2128399 w 3101440"/>
                <a:gd name="connsiteY1474" fmla="*/ 667333 h 1030441"/>
                <a:gd name="connsiteX1475" fmla="*/ 2155069 w 3101440"/>
                <a:gd name="connsiteY1475" fmla="*/ 667333 h 1030441"/>
                <a:gd name="connsiteX1476" fmla="*/ 2181739 w 3101440"/>
                <a:gd name="connsiteY1476" fmla="*/ 692310 h 1030441"/>
                <a:gd name="connsiteX1477" fmla="*/ 2192419 w 3101440"/>
                <a:gd name="connsiteY1477" fmla="*/ 706173 h 1030441"/>
                <a:gd name="connsiteX1478" fmla="*/ 2210032 w 3101440"/>
                <a:gd name="connsiteY1478" fmla="*/ 715914 h 1030441"/>
                <a:gd name="connsiteX1479" fmla="*/ 2235578 w 3101440"/>
                <a:gd name="connsiteY1479" fmla="*/ 736645 h 1030441"/>
                <a:gd name="connsiteX1480" fmla="*/ 2245946 w 3101440"/>
                <a:gd name="connsiteY1480" fmla="*/ 752568 h 1030441"/>
                <a:gd name="connsiteX1481" fmla="*/ 2265558 w 3101440"/>
                <a:gd name="connsiteY1481" fmla="*/ 769178 h 1030441"/>
                <a:gd name="connsiteX1482" fmla="*/ 2289854 w 3101440"/>
                <a:gd name="connsiteY1482" fmla="*/ 774174 h 1030441"/>
                <a:gd name="connsiteX1483" fmla="*/ 2304970 w 3101440"/>
                <a:gd name="connsiteY1483" fmla="*/ 776547 h 1030441"/>
                <a:gd name="connsiteX1484" fmla="*/ 2319397 w 3101440"/>
                <a:gd name="connsiteY1484" fmla="*/ 785601 h 1030441"/>
                <a:gd name="connsiteX1485" fmla="*/ 2341195 w 3101440"/>
                <a:gd name="connsiteY1485" fmla="*/ 792719 h 1030441"/>
                <a:gd name="connsiteX1486" fmla="*/ 2357310 w 3101440"/>
                <a:gd name="connsiteY1486" fmla="*/ 817260 h 1030441"/>
                <a:gd name="connsiteX1487" fmla="*/ 2372862 w 3101440"/>
                <a:gd name="connsiteY1487" fmla="*/ 829748 h 1030441"/>
                <a:gd name="connsiteX1488" fmla="*/ 2386415 w 3101440"/>
                <a:gd name="connsiteY1488" fmla="*/ 832371 h 1030441"/>
                <a:gd name="connsiteX1489" fmla="*/ 2404091 w 3101440"/>
                <a:gd name="connsiteY1489" fmla="*/ 830061 h 1030441"/>
                <a:gd name="connsiteX1490" fmla="*/ 2424015 w 3101440"/>
                <a:gd name="connsiteY1490" fmla="*/ 818196 h 1030441"/>
                <a:gd name="connsiteX1491" fmla="*/ 2441066 w 3101440"/>
                <a:gd name="connsiteY1491" fmla="*/ 808955 h 1030441"/>
                <a:gd name="connsiteX1492" fmla="*/ 2445314 w 3101440"/>
                <a:gd name="connsiteY1492" fmla="*/ 822193 h 1030441"/>
                <a:gd name="connsiteX1493" fmla="*/ 2453933 w 3101440"/>
                <a:gd name="connsiteY1493" fmla="*/ 838553 h 1030441"/>
                <a:gd name="connsiteX1494" fmla="*/ 2451622 w 3101440"/>
                <a:gd name="connsiteY1494" fmla="*/ 853852 h 1030441"/>
                <a:gd name="connsiteX1495" fmla="*/ 2455994 w 3101440"/>
                <a:gd name="connsiteY1495" fmla="*/ 868463 h 1030441"/>
                <a:gd name="connsiteX1496" fmla="*/ 2460241 w 3101440"/>
                <a:gd name="connsiteY1496" fmla="*/ 882451 h 1030441"/>
                <a:gd name="connsiteX1497" fmla="*/ 2458055 w 3101440"/>
                <a:gd name="connsiteY1497" fmla="*/ 900372 h 1030441"/>
                <a:gd name="connsiteX1498" fmla="*/ 2441878 w 3101440"/>
                <a:gd name="connsiteY1498" fmla="*/ 906054 h 1030441"/>
                <a:gd name="connsiteX1499" fmla="*/ 2428263 w 3101440"/>
                <a:gd name="connsiteY1499" fmla="*/ 904368 h 1030441"/>
                <a:gd name="connsiteX1500" fmla="*/ 2419706 w 3101440"/>
                <a:gd name="connsiteY1500" fmla="*/ 918356 h 1030441"/>
                <a:gd name="connsiteX1501" fmla="*/ 2432822 w 3101440"/>
                <a:gd name="connsiteY1501" fmla="*/ 931968 h 1030441"/>
                <a:gd name="connsiteX1502" fmla="*/ 2443253 w 3101440"/>
                <a:gd name="connsiteY1502" fmla="*/ 950202 h 1030441"/>
                <a:gd name="connsiteX1503" fmla="*/ 2449499 w 3101440"/>
                <a:gd name="connsiteY1503" fmla="*/ 964002 h 1030441"/>
                <a:gd name="connsiteX1504" fmla="*/ 2451497 w 3101440"/>
                <a:gd name="connsiteY1504" fmla="*/ 977552 h 1030441"/>
                <a:gd name="connsiteX1505" fmla="*/ 2439880 w 3101440"/>
                <a:gd name="connsiteY1505" fmla="*/ 985795 h 1030441"/>
                <a:gd name="connsiteX1506" fmla="*/ 2461303 w 3101440"/>
                <a:gd name="connsiteY1506" fmla="*/ 990478 h 1030441"/>
                <a:gd name="connsiteX1507" fmla="*/ 2463239 w 3101440"/>
                <a:gd name="connsiteY1507" fmla="*/ 965500 h 1030441"/>
                <a:gd name="connsiteX1508" fmla="*/ 2476918 w 3101440"/>
                <a:gd name="connsiteY1508" fmla="*/ 964751 h 1030441"/>
                <a:gd name="connsiteX1509" fmla="*/ 2486099 w 3101440"/>
                <a:gd name="connsiteY1509" fmla="*/ 980300 h 1030441"/>
                <a:gd name="connsiteX1510" fmla="*/ 2500527 w 3101440"/>
                <a:gd name="connsiteY1510" fmla="*/ 978676 h 1030441"/>
                <a:gd name="connsiteX1511" fmla="*/ 2526760 w 3101440"/>
                <a:gd name="connsiteY1511" fmla="*/ 971495 h 1030441"/>
                <a:gd name="connsiteX1512" fmla="*/ 2536004 w 3101440"/>
                <a:gd name="connsiteY1512" fmla="*/ 952200 h 1030441"/>
                <a:gd name="connsiteX1513" fmla="*/ 2538314 w 3101440"/>
                <a:gd name="connsiteY1513" fmla="*/ 930782 h 1030441"/>
                <a:gd name="connsiteX1514" fmla="*/ 2546809 w 3101440"/>
                <a:gd name="connsiteY1514" fmla="*/ 905805 h 1030441"/>
                <a:gd name="connsiteX1515" fmla="*/ 2555303 w 3101440"/>
                <a:gd name="connsiteY1515" fmla="*/ 889757 h 1030441"/>
                <a:gd name="connsiteX1516" fmla="*/ 2557614 w 3101440"/>
                <a:gd name="connsiteY1516" fmla="*/ 870586 h 1030441"/>
                <a:gd name="connsiteX1517" fmla="*/ 2555491 w 3101440"/>
                <a:gd name="connsiteY1517" fmla="*/ 851853 h 1030441"/>
                <a:gd name="connsiteX1518" fmla="*/ 2557614 w 3101440"/>
                <a:gd name="connsiteY1518" fmla="*/ 835993 h 1030441"/>
                <a:gd name="connsiteX1519" fmla="*/ 2555491 w 3101440"/>
                <a:gd name="connsiteY1519" fmla="*/ 821568 h 1030441"/>
                <a:gd name="connsiteX1520" fmla="*/ 2561736 w 3101440"/>
                <a:gd name="connsiteY1520" fmla="*/ 803772 h 1030441"/>
                <a:gd name="connsiteX1521" fmla="*/ 2555491 w 3101440"/>
                <a:gd name="connsiteY1521" fmla="*/ 786350 h 1030441"/>
                <a:gd name="connsiteX1522" fmla="*/ 2551243 w 3101440"/>
                <a:gd name="connsiteY1522" fmla="*/ 772550 h 1030441"/>
                <a:gd name="connsiteX1523" fmla="*/ 2540250 w 3101440"/>
                <a:gd name="connsiteY1523" fmla="*/ 758063 h 1030441"/>
                <a:gd name="connsiteX1524" fmla="*/ 2527384 w 3101440"/>
                <a:gd name="connsiteY1524" fmla="*/ 741766 h 1030441"/>
                <a:gd name="connsiteX1525" fmla="*/ 2523387 w 3101440"/>
                <a:gd name="connsiteY1525" fmla="*/ 728340 h 1030441"/>
                <a:gd name="connsiteX1526" fmla="*/ 2521263 w 3101440"/>
                <a:gd name="connsiteY1526" fmla="*/ 714603 h 1030441"/>
                <a:gd name="connsiteX1527" fmla="*/ 2516953 w 3101440"/>
                <a:gd name="connsiteY1527" fmla="*/ 698180 h 1030441"/>
                <a:gd name="connsiteX1528" fmla="*/ 2503712 w 3101440"/>
                <a:gd name="connsiteY1528" fmla="*/ 683568 h 1030441"/>
                <a:gd name="connsiteX1529" fmla="*/ 2488598 w 3101440"/>
                <a:gd name="connsiteY1529" fmla="*/ 669519 h 1030441"/>
                <a:gd name="connsiteX1530" fmla="*/ 2456369 w 3101440"/>
                <a:gd name="connsiteY1530" fmla="*/ 643854 h 1030441"/>
                <a:gd name="connsiteX1531" fmla="*/ 2443440 w 3101440"/>
                <a:gd name="connsiteY1531" fmla="*/ 634550 h 1030441"/>
                <a:gd name="connsiteX1532" fmla="*/ 2430136 w 3101440"/>
                <a:gd name="connsiteY1532" fmla="*/ 629680 h 1030441"/>
                <a:gd name="connsiteX1533" fmla="*/ 2410274 w 3101440"/>
                <a:gd name="connsiteY1533" fmla="*/ 629680 h 1030441"/>
                <a:gd name="connsiteX1534" fmla="*/ 2421954 w 3101440"/>
                <a:gd name="connsiteY1534" fmla="*/ 648413 h 1030441"/>
                <a:gd name="connsiteX1535" fmla="*/ 2392286 w 3101440"/>
                <a:gd name="connsiteY1535" fmla="*/ 650786 h 1030441"/>
                <a:gd name="connsiteX1536" fmla="*/ 2374361 w 3101440"/>
                <a:gd name="connsiteY1536" fmla="*/ 643605 h 1030441"/>
                <a:gd name="connsiteX1537" fmla="*/ 2371050 w 3101440"/>
                <a:gd name="connsiteY1537" fmla="*/ 630679 h 1030441"/>
                <a:gd name="connsiteX1538" fmla="*/ 2337698 w 3101440"/>
                <a:gd name="connsiteY1538" fmla="*/ 622624 h 1030441"/>
                <a:gd name="connsiteX1539" fmla="*/ 2323020 w 3101440"/>
                <a:gd name="connsiteY1539" fmla="*/ 615755 h 1030441"/>
                <a:gd name="connsiteX1540" fmla="*/ 2330265 w 3101440"/>
                <a:gd name="connsiteY1540" fmla="*/ 601518 h 1030441"/>
                <a:gd name="connsiteX1541" fmla="*/ 2344943 w 3101440"/>
                <a:gd name="connsiteY1541" fmla="*/ 585720 h 1030441"/>
                <a:gd name="connsiteX1542" fmla="*/ 2349627 w 3101440"/>
                <a:gd name="connsiteY1542" fmla="*/ 571170 h 1030441"/>
                <a:gd name="connsiteX1543" fmla="*/ 2349627 w 3101440"/>
                <a:gd name="connsiteY1543" fmla="*/ 556746 h 1030441"/>
                <a:gd name="connsiteX1544" fmla="*/ 2359995 w 3101440"/>
                <a:gd name="connsiteY1544" fmla="*/ 543758 h 1030441"/>
                <a:gd name="connsiteX1545" fmla="*/ 2364554 w 3101440"/>
                <a:gd name="connsiteY1545" fmla="*/ 529333 h 1030441"/>
                <a:gd name="connsiteX1546" fmla="*/ 2355811 w 3101440"/>
                <a:gd name="connsiteY1546" fmla="*/ 514097 h 1030441"/>
                <a:gd name="connsiteX1547" fmla="*/ 2366616 w 3101440"/>
                <a:gd name="connsiteY1547" fmla="*/ 494739 h 1030441"/>
                <a:gd name="connsiteX1548" fmla="*/ 2381294 w 3101440"/>
                <a:gd name="connsiteY1548" fmla="*/ 481189 h 1030441"/>
                <a:gd name="connsiteX1549" fmla="*/ 2436007 w 3101440"/>
                <a:gd name="connsiteY1549" fmla="*/ 483937 h 1030441"/>
                <a:gd name="connsiteX1550" fmla="*/ 2472420 w 3101440"/>
                <a:gd name="connsiteY1550" fmla="*/ 488620 h 1030441"/>
                <a:gd name="connsiteX1551" fmla="*/ 2493719 w 3101440"/>
                <a:gd name="connsiteY1551" fmla="*/ 490930 h 1030441"/>
                <a:gd name="connsiteX1552" fmla="*/ 2497591 w 3101440"/>
                <a:gd name="connsiteY1552" fmla="*/ 475632 h 1030441"/>
                <a:gd name="connsiteX1553" fmla="*/ 2523949 w 3101440"/>
                <a:gd name="connsiteY1553" fmla="*/ 477005 h 1030441"/>
                <a:gd name="connsiteX1554" fmla="*/ 2538502 w 3101440"/>
                <a:gd name="connsiteY1554" fmla="*/ 481564 h 1030441"/>
                <a:gd name="connsiteX1555" fmla="*/ 2553742 w 3101440"/>
                <a:gd name="connsiteY1555" fmla="*/ 483937 h 1030441"/>
                <a:gd name="connsiteX1556" fmla="*/ 2568732 w 3101440"/>
                <a:gd name="connsiteY1556" fmla="*/ 486247 h 1030441"/>
                <a:gd name="connsiteX1557" fmla="*/ 2549307 w 3101440"/>
                <a:gd name="connsiteY1557" fmla="*/ 487808 h 1030441"/>
                <a:gd name="connsiteX1558" fmla="*/ 2563298 w 3101440"/>
                <a:gd name="connsiteY1558" fmla="*/ 500297 h 1030441"/>
                <a:gd name="connsiteX1559" fmla="*/ 2576164 w 3101440"/>
                <a:gd name="connsiteY1559" fmla="*/ 493303 h 1030441"/>
                <a:gd name="connsiteX1560" fmla="*/ 2601710 w 3101440"/>
                <a:gd name="connsiteY1560" fmla="*/ 493303 h 1030441"/>
                <a:gd name="connsiteX1561" fmla="*/ 2629504 w 3101440"/>
                <a:gd name="connsiteY1561" fmla="*/ 488682 h 1030441"/>
                <a:gd name="connsiteX1562" fmla="*/ 2612390 w 3101440"/>
                <a:gd name="connsiteY1562" fmla="*/ 474570 h 1030441"/>
                <a:gd name="connsiteX1563" fmla="*/ 2598899 w 3101440"/>
                <a:gd name="connsiteY1563" fmla="*/ 472010 h 1030441"/>
                <a:gd name="connsiteX1564" fmla="*/ 2593715 w 3101440"/>
                <a:gd name="connsiteY1564" fmla="*/ 454463 h 1030441"/>
                <a:gd name="connsiteX1565" fmla="*/ 2599961 w 3101440"/>
                <a:gd name="connsiteY1565" fmla="*/ 434481 h 1030441"/>
                <a:gd name="connsiteX1566" fmla="*/ 2597900 w 3101440"/>
                <a:gd name="connsiteY1566" fmla="*/ 417559 h 1030441"/>
                <a:gd name="connsiteX1567" fmla="*/ 2618074 w 3101440"/>
                <a:gd name="connsiteY1567" fmla="*/ 414687 h 1030441"/>
                <a:gd name="connsiteX1568" fmla="*/ 2635313 w 3101440"/>
                <a:gd name="connsiteY1568" fmla="*/ 410004 h 1030441"/>
                <a:gd name="connsiteX1569" fmla="*/ 2660670 w 3101440"/>
                <a:gd name="connsiteY1569" fmla="*/ 421681 h 1030441"/>
                <a:gd name="connsiteX1570" fmla="*/ 2665667 w 3101440"/>
                <a:gd name="connsiteY1570" fmla="*/ 434731 h 1030441"/>
                <a:gd name="connsiteX1571" fmla="*/ 2682094 w 3101440"/>
                <a:gd name="connsiteY1571" fmla="*/ 435605 h 1030441"/>
                <a:gd name="connsiteX1572" fmla="*/ 2684904 w 3101440"/>
                <a:gd name="connsiteY1572" fmla="*/ 448469 h 1030441"/>
                <a:gd name="connsiteX1573" fmla="*/ 2702705 w 3101440"/>
                <a:gd name="connsiteY1573" fmla="*/ 427987 h 1030441"/>
                <a:gd name="connsiteX1574" fmla="*/ 2723191 w 3101440"/>
                <a:gd name="connsiteY1574" fmla="*/ 423991 h 1030441"/>
                <a:gd name="connsiteX1575" fmla="*/ 2711137 w 3101440"/>
                <a:gd name="connsiteY1575" fmla="*/ 407381 h 1030441"/>
                <a:gd name="connsiteX1576" fmla="*/ 2695960 w 3101440"/>
                <a:gd name="connsiteY1576" fmla="*/ 395517 h 1030441"/>
                <a:gd name="connsiteX1577" fmla="*/ 2712761 w 3101440"/>
                <a:gd name="connsiteY1577" fmla="*/ 391271 h 1030441"/>
                <a:gd name="connsiteX1578" fmla="*/ 2743990 w 3101440"/>
                <a:gd name="connsiteY1578" fmla="*/ 393706 h 1030441"/>
                <a:gd name="connsiteX1579" fmla="*/ 2722317 w 3101440"/>
                <a:gd name="connsiteY1579" fmla="*/ 395205 h 1030441"/>
                <a:gd name="connsiteX1580" fmla="*/ 2729875 w 3101440"/>
                <a:gd name="connsiteY1580" fmla="*/ 413938 h 1030441"/>
                <a:gd name="connsiteX1581" fmla="*/ 2747425 w 3101440"/>
                <a:gd name="connsiteY1581" fmla="*/ 428362 h 1030441"/>
                <a:gd name="connsiteX1582" fmla="*/ 2751173 w 3101440"/>
                <a:gd name="connsiteY1582" fmla="*/ 441538 h 1030441"/>
                <a:gd name="connsiteX1583" fmla="*/ 2738244 w 3101440"/>
                <a:gd name="connsiteY1583" fmla="*/ 447782 h 1030441"/>
                <a:gd name="connsiteX1584" fmla="*/ 2736121 w 3101440"/>
                <a:gd name="connsiteY1584" fmla="*/ 461769 h 1030441"/>
                <a:gd name="connsiteX1585" fmla="*/ 2733997 w 3101440"/>
                <a:gd name="connsiteY1585" fmla="*/ 475694 h 1030441"/>
                <a:gd name="connsiteX1586" fmla="*/ 2725627 w 3101440"/>
                <a:gd name="connsiteY1586" fmla="*/ 489057 h 1030441"/>
                <a:gd name="connsiteX1587" fmla="*/ 2731873 w 3101440"/>
                <a:gd name="connsiteY1587" fmla="*/ 504543 h 1030441"/>
                <a:gd name="connsiteX1588" fmla="*/ 2719382 w 3101440"/>
                <a:gd name="connsiteY1588" fmla="*/ 519155 h 1030441"/>
                <a:gd name="connsiteX1589" fmla="*/ 2704641 w 3101440"/>
                <a:gd name="connsiteY1589" fmla="*/ 530519 h 1030441"/>
                <a:gd name="connsiteX1590" fmla="*/ 2717133 w 3101440"/>
                <a:gd name="connsiteY1590" fmla="*/ 546755 h 1030441"/>
                <a:gd name="connsiteX1591" fmla="*/ 2712511 w 3101440"/>
                <a:gd name="connsiteY1591" fmla="*/ 561554 h 1030441"/>
                <a:gd name="connsiteX1592" fmla="*/ 2721193 w 3101440"/>
                <a:gd name="connsiteY1592" fmla="*/ 581224 h 1030441"/>
                <a:gd name="connsiteX1593" fmla="*/ 2740743 w 3101440"/>
                <a:gd name="connsiteY1593" fmla="*/ 602579 h 1030441"/>
                <a:gd name="connsiteX1594" fmla="*/ 2753734 w 3101440"/>
                <a:gd name="connsiteY1594" fmla="*/ 614319 h 1030441"/>
                <a:gd name="connsiteX1595" fmla="*/ 2775032 w 3101440"/>
                <a:gd name="connsiteY1595" fmla="*/ 639733 h 1030441"/>
                <a:gd name="connsiteX1596" fmla="*/ 2809447 w 3101440"/>
                <a:gd name="connsiteY1596" fmla="*/ 674701 h 1030441"/>
                <a:gd name="connsiteX1597" fmla="*/ 2827123 w 3101440"/>
                <a:gd name="connsiteY1597" fmla="*/ 682007 h 1030441"/>
                <a:gd name="connsiteX1598" fmla="*/ 2837178 w 3101440"/>
                <a:gd name="connsiteY1598" fmla="*/ 695495 h 1030441"/>
                <a:gd name="connsiteX1599" fmla="*/ 2863036 w 3101440"/>
                <a:gd name="connsiteY1599" fmla="*/ 723470 h 1030441"/>
                <a:gd name="connsiteX1600" fmla="*/ 2878713 w 3101440"/>
                <a:gd name="connsiteY1600" fmla="*/ 728590 h 1030441"/>
                <a:gd name="connsiteX1601" fmla="*/ 2880774 w 3101440"/>
                <a:gd name="connsiteY1601" fmla="*/ 713104 h 1030441"/>
                <a:gd name="connsiteX1602" fmla="*/ 2887020 w 3101440"/>
                <a:gd name="connsiteY1602" fmla="*/ 697431 h 1030441"/>
                <a:gd name="connsiteX1603" fmla="*/ 2871781 w 3101440"/>
                <a:gd name="connsiteY1603" fmla="*/ 677262 h 1030441"/>
                <a:gd name="connsiteX1604" fmla="*/ 2880525 w 3101440"/>
                <a:gd name="connsiteY1604" fmla="*/ 662712 h 1030441"/>
                <a:gd name="connsiteX1605" fmla="*/ 2893017 w 3101440"/>
                <a:gd name="connsiteY1605" fmla="*/ 665772 h 1030441"/>
                <a:gd name="connsiteX1606" fmla="*/ 2884460 w 3101440"/>
                <a:gd name="connsiteY1606" fmla="*/ 651847 h 1030441"/>
                <a:gd name="connsiteX1607" fmla="*/ 2871156 w 3101440"/>
                <a:gd name="connsiteY1607" fmla="*/ 642043 h 1030441"/>
                <a:gd name="connsiteX1608" fmla="*/ 2883648 w 3101440"/>
                <a:gd name="connsiteY1608" fmla="*/ 626245 h 1030441"/>
                <a:gd name="connsiteX1609" fmla="*/ 2888957 w 3101440"/>
                <a:gd name="connsiteY1609" fmla="*/ 608886 h 1030441"/>
                <a:gd name="connsiteX1610" fmla="*/ 2871031 w 3101440"/>
                <a:gd name="connsiteY1610" fmla="*/ 597771 h 1030441"/>
                <a:gd name="connsiteX1611" fmla="*/ 2860913 w 3101440"/>
                <a:gd name="connsiteY1611" fmla="*/ 577539 h 1030441"/>
                <a:gd name="connsiteX1612" fmla="*/ 2874528 w 3101440"/>
                <a:gd name="connsiteY1612" fmla="*/ 579850 h 1030441"/>
                <a:gd name="connsiteX1613" fmla="*/ 2871781 w 3101440"/>
                <a:gd name="connsiteY1613" fmla="*/ 561554 h 1030441"/>
                <a:gd name="connsiteX1614" fmla="*/ 2855479 w 3101440"/>
                <a:gd name="connsiteY1614" fmla="*/ 558057 h 1030441"/>
                <a:gd name="connsiteX1615" fmla="*/ 2839177 w 3101440"/>
                <a:gd name="connsiteY1615" fmla="*/ 542259 h 1030441"/>
                <a:gd name="connsiteX1616" fmla="*/ 2837491 w 3101440"/>
                <a:gd name="connsiteY1616" fmla="*/ 529208 h 1030441"/>
                <a:gd name="connsiteX1617" fmla="*/ 2821564 w 3101440"/>
                <a:gd name="connsiteY1617" fmla="*/ 521028 h 1030441"/>
                <a:gd name="connsiteX1618" fmla="*/ 2807510 w 3101440"/>
                <a:gd name="connsiteY1618" fmla="*/ 525586 h 1030441"/>
                <a:gd name="connsiteX1619" fmla="*/ 2796768 w 3101440"/>
                <a:gd name="connsiteY1619" fmla="*/ 503856 h 1030441"/>
                <a:gd name="connsiteX1620" fmla="*/ 2792395 w 3101440"/>
                <a:gd name="connsiteY1620" fmla="*/ 485123 h 1030441"/>
                <a:gd name="connsiteX1621" fmla="*/ 2781465 w 3101440"/>
                <a:gd name="connsiteY1621" fmla="*/ 468326 h 1030441"/>
                <a:gd name="connsiteX1622" fmla="*/ 2795831 w 3101440"/>
                <a:gd name="connsiteY1622" fmla="*/ 463705 h 1030441"/>
                <a:gd name="connsiteX1623" fmla="*/ 2809634 w 3101440"/>
                <a:gd name="connsiteY1623" fmla="*/ 473883 h 1030441"/>
                <a:gd name="connsiteX1624" fmla="*/ 2809634 w 3101440"/>
                <a:gd name="connsiteY1624" fmla="*/ 457211 h 1030441"/>
                <a:gd name="connsiteX1625" fmla="*/ 2823063 w 3101440"/>
                <a:gd name="connsiteY1625" fmla="*/ 458834 h 1030441"/>
                <a:gd name="connsiteX1626" fmla="*/ 2834680 w 3101440"/>
                <a:gd name="connsiteY1626" fmla="*/ 474508 h 1030441"/>
                <a:gd name="connsiteX1627" fmla="*/ 2841738 w 3101440"/>
                <a:gd name="connsiteY1627" fmla="*/ 455275 h 1030441"/>
                <a:gd name="connsiteX1628" fmla="*/ 2855479 w 3101440"/>
                <a:gd name="connsiteY1628" fmla="*/ 454151 h 1030441"/>
                <a:gd name="connsiteX1629" fmla="*/ 2868408 w 3101440"/>
                <a:gd name="connsiteY1629" fmla="*/ 451841 h 1030441"/>
                <a:gd name="connsiteX1630" fmla="*/ 2895452 w 3101440"/>
                <a:gd name="connsiteY1630" fmla="*/ 461082 h 1030441"/>
                <a:gd name="connsiteX1631" fmla="*/ 2914627 w 3101440"/>
                <a:gd name="connsiteY1631" fmla="*/ 470262 h 1030441"/>
                <a:gd name="connsiteX1632" fmla="*/ 2906008 w 3101440"/>
                <a:gd name="connsiteY1632" fmla="*/ 444910 h 1030441"/>
                <a:gd name="connsiteX1633" fmla="*/ 2918936 w 3101440"/>
                <a:gd name="connsiteY1633" fmla="*/ 443723 h 1030441"/>
                <a:gd name="connsiteX1634" fmla="*/ 2923246 w 3101440"/>
                <a:gd name="connsiteY1634" fmla="*/ 429798 h 1030441"/>
                <a:gd name="connsiteX1635" fmla="*/ 2927556 w 3101440"/>
                <a:gd name="connsiteY1635" fmla="*/ 413438 h 1030441"/>
                <a:gd name="connsiteX1636" fmla="*/ 2945107 w 3101440"/>
                <a:gd name="connsiteY1636" fmla="*/ 416935 h 1030441"/>
                <a:gd name="connsiteX1637" fmla="*/ 2959348 w 3101440"/>
                <a:gd name="connsiteY1637" fmla="*/ 402510 h 1030441"/>
                <a:gd name="connsiteX1638" fmla="*/ 2959784 w 3101440"/>
                <a:gd name="connsiteY1638" fmla="*/ 385151 h 1030441"/>
                <a:gd name="connsiteX1639" fmla="*/ 2992325 w 3101440"/>
                <a:gd name="connsiteY1639" fmla="*/ 396016 h 1030441"/>
                <a:gd name="connsiteX1640" fmla="*/ 3013811 w 3101440"/>
                <a:gd name="connsiteY1640" fmla="*/ 398327 h 1030441"/>
                <a:gd name="connsiteX1641" fmla="*/ 2999946 w 3101440"/>
                <a:gd name="connsiteY1641" fmla="*/ 383902 h 1030441"/>
                <a:gd name="connsiteX1642" fmla="*/ 2980645 w 3101440"/>
                <a:gd name="connsiteY1642" fmla="*/ 367667 h 1030441"/>
                <a:gd name="connsiteX1643" fmla="*/ 2960534 w 3101440"/>
                <a:gd name="connsiteY1643" fmla="*/ 364982 h 1030441"/>
                <a:gd name="connsiteX1644" fmla="*/ 2937924 w 3101440"/>
                <a:gd name="connsiteY1644" fmla="*/ 340005 h 1030441"/>
                <a:gd name="connsiteX1645" fmla="*/ 2921247 w 3101440"/>
                <a:gd name="connsiteY1645" fmla="*/ 344251 h 1030441"/>
                <a:gd name="connsiteX1646" fmla="*/ 2908319 w 3101440"/>
                <a:gd name="connsiteY1646" fmla="*/ 334947 h 1030441"/>
                <a:gd name="connsiteX1647" fmla="*/ 2892205 w 3101440"/>
                <a:gd name="connsiteY1647" fmla="*/ 337070 h 1030441"/>
                <a:gd name="connsiteX1648" fmla="*/ 2909318 w 3101440"/>
                <a:gd name="connsiteY1648" fmla="*/ 333261 h 1030441"/>
                <a:gd name="connsiteX1649" fmla="*/ 2922497 w 3101440"/>
                <a:gd name="connsiteY1649" fmla="*/ 333261 h 1030441"/>
                <a:gd name="connsiteX1650" fmla="*/ 2942296 w 3101440"/>
                <a:gd name="connsiteY1650" fmla="*/ 326205 h 1030441"/>
                <a:gd name="connsiteX1651" fmla="*/ 2936800 w 3101440"/>
                <a:gd name="connsiteY1651" fmla="*/ 310094 h 1030441"/>
                <a:gd name="connsiteX1652" fmla="*/ 2912566 w 3101440"/>
                <a:gd name="connsiteY1652" fmla="*/ 295420 h 1030441"/>
                <a:gd name="connsiteX1653" fmla="*/ 2943108 w 3101440"/>
                <a:gd name="connsiteY1653" fmla="*/ 305161 h 1030441"/>
                <a:gd name="connsiteX1654" fmla="*/ 2958098 w 3101440"/>
                <a:gd name="connsiteY1654" fmla="*/ 314403 h 1030441"/>
                <a:gd name="connsiteX1655" fmla="*/ 2972339 w 3101440"/>
                <a:gd name="connsiteY1655" fmla="*/ 309907 h 1030441"/>
                <a:gd name="connsiteX1656" fmla="*/ 2986829 w 3101440"/>
                <a:gd name="connsiteY1656" fmla="*/ 309907 h 1030441"/>
                <a:gd name="connsiteX1657" fmla="*/ 3014186 w 3101440"/>
                <a:gd name="connsiteY1657" fmla="*/ 319086 h 1030441"/>
                <a:gd name="connsiteX1658" fmla="*/ 3029051 w 3101440"/>
                <a:gd name="connsiteY1658" fmla="*/ 326017 h 1030441"/>
                <a:gd name="connsiteX1659" fmla="*/ 3042043 w 3101440"/>
                <a:gd name="connsiteY1659" fmla="*/ 330700 h 1030441"/>
                <a:gd name="connsiteX1660" fmla="*/ 3059344 w 3101440"/>
                <a:gd name="connsiteY1660" fmla="*/ 335384 h 1030441"/>
                <a:gd name="connsiteX1661" fmla="*/ 3071835 w 3101440"/>
                <a:gd name="connsiteY1661" fmla="*/ 340005 h 1030441"/>
                <a:gd name="connsiteX1662" fmla="*/ 3088949 w 3101440"/>
                <a:gd name="connsiteY1662" fmla="*/ 346998 h 1030441"/>
                <a:gd name="connsiteX1663" fmla="*/ 3088949 w 3101440"/>
                <a:gd name="connsiteY1663" fmla="*/ 329139 h 1030441"/>
                <a:gd name="connsiteX1664" fmla="*/ 3075708 w 3101440"/>
                <a:gd name="connsiteY1664" fmla="*/ 314340 h 1030441"/>
                <a:gd name="connsiteX1665" fmla="*/ 3062716 w 3101440"/>
                <a:gd name="connsiteY1665" fmla="*/ 302601 h 1030441"/>
                <a:gd name="connsiteX1666" fmla="*/ 3080579 w 3101440"/>
                <a:gd name="connsiteY1666" fmla="*/ 309969 h 1030441"/>
                <a:gd name="connsiteX1667" fmla="*/ 3100815 w 3101440"/>
                <a:gd name="connsiteY1667" fmla="*/ 302913 h 103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Lst>
              <a:rect l="l" t="t" r="r" b="b"/>
              <a:pathLst>
                <a:path w="3101440" h="1030441">
                  <a:moveTo>
                    <a:pt x="2720943" y="169659"/>
                  </a:moveTo>
                  <a:lnTo>
                    <a:pt x="2704266" y="165100"/>
                  </a:lnTo>
                  <a:lnTo>
                    <a:pt x="2715884" y="148803"/>
                  </a:lnTo>
                  <a:lnTo>
                    <a:pt x="2729562" y="149552"/>
                  </a:lnTo>
                  <a:lnTo>
                    <a:pt x="2744115" y="154173"/>
                  </a:lnTo>
                  <a:lnTo>
                    <a:pt x="2756607" y="167661"/>
                  </a:lnTo>
                  <a:lnTo>
                    <a:pt x="2738432" y="165038"/>
                  </a:lnTo>
                  <a:lnTo>
                    <a:pt x="2720881" y="169721"/>
                  </a:lnTo>
                  <a:close/>
                  <a:moveTo>
                    <a:pt x="2721380" y="172781"/>
                  </a:moveTo>
                  <a:lnTo>
                    <a:pt x="2738556" y="168098"/>
                  </a:lnTo>
                  <a:lnTo>
                    <a:pt x="2757294" y="168098"/>
                  </a:lnTo>
                  <a:lnTo>
                    <a:pt x="2745926" y="151550"/>
                  </a:lnTo>
                  <a:lnTo>
                    <a:pt x="2730187" y="146492"/>
                  </a:lnTo>
                  <a:lnTo>
                    <a:pt x="2714697" y="146492"/>
                  </a:lnTo>
                  <a:lnTo>
                    <a:pt x="2702642" y="165850"/>
                  </a:lnTo>
                  <a:lnTo>
                    <a:pt x="2718507" y="172843"/>
                  </a:lnTo>
                  <a:close/>
                  <a:moveTo>
                    <a:pt x="2583971" y="200006"/>
                  </a:moveTo>
                  <a:lnTo>
                    <a:pt x="2552305" y="188329"/>
                  </a:lnTo>
                  <a:lnTo>
                    <a:pt x="2577288" y="203004"/>
                  </a:lnTo>
                  <a:close/>
                  <a:moveTo>
                    <a:pt x="2582910" y="202941"/>
                  </a:moveTo>
                  <a:lnTo>
                    <a:pt x="2564172" y="197571"/>
                  </a:lnTo>
                  <a:lnTo>
                    <a:pt x="2550494" y="191327"/>
                  </a:lnTo>
                  <a:close/>
                  <a:moveTo>
                    <a:pt x="2657236" y="858098"/>
                  </a:moveTo>
                  <a:lnTo>
                    <a:pt x="2676348" y="881014"/>
                  </a:lnTo>
                  <a:lnTo>
                    <a:pt x="2666167" y="863156"/>
                  </a:lnTo>
                  <a:lnTo>
                    <a:pt x="2647429" y="869400"/>
                  </a:lnTo>
                  <a:lnTo>
                    <a:pt x="2650802" y="885261"/>
                  </a:lnTo>
                  <a:lnTo>
                    <a:pt x="2638311" y="867464"/>
                  </a:lnTo>
                  <a:lnTo>
                    <a:pt x="2634376" y="847295"/>
                  </a:lnTo>
                  <a:lnTo>
                    <a:pt x="2618886" y="832496"/>
                  </a:lnTo>
                  <a:lnTo>
                    <a:pt x="2615076" y="816948"/>
                  </a:lnTo>
                  <a:lnTo>
                    <a:pt x="2599462" y="804459"/>
                  </a:lnTo>
                  <a:lnTo>
                    <a:pt x="2591342" y="788723"/>
                  </a:lnTo>
                  <a:lnTo>
                    <a:pt x="2580599" y="767805"/>
                  </a:lnTo>
                  <a:lnTo>
                    <a:pt x="2565484" y="746699"/>
                  </a:lnTo>
                  <a:lnTo>
                    <a:pt x="2556989" y="730588"/>
                  </a:lnTo>
                  <a:lnTo>
                    <a:pt x="2548370" y="716538"/>
                  </a:lnTo>
                  <a:lnTo>
                    <a:pt x="2526510" y="699866"/>
                  </a:lnTo>
                  <a:lnTo>
                    <a:pt x="2514018" y="683881"/>
                  </a:lnTo>
                  <a:lnTo>
                    <a:pt x="2503338" y="667708"/>
                  </a:lnTo>
                  <a:lnTo>
                    <a:pt x="2509958" y="652846"/>
                  </a:lnTo>
                  <a:lnTo>
                    <a:pt x="2499215" y="630679"/>
                  </a:lnTo>
                  <a:lnTo>
                    <a:pt x="2507273" y="646352"/>
                  </a:lnTo>
                  <a:lnTo>
                    <a:pt x="2522575" y="658279"/>
                  </a:lnTo>
                  <a:lnTo>
                    <a:pt x="2535504" y="667583"/>
                  </a:lnTo>
                  <a:lnTo>
                    <a:pt x="2545684" y="690187"/>
                  </a:lnTo>
                  <a:lnTo>
                    <a:pt x="2561112" y="704674"/>
                  </a:lnTo>
                  <a:lnTo>
                    <a:pt x="2573978" y="716289"/>
                  </a:lnTo>
                  <a:lnTo>
                    <a:pt x="2608205" y="753380"/>
                  </a:lnTo>
                  <a:lnTo>
                    <a:pt x="2621134" y="765119"/>
                  </a:lnTo>
                  <a:lnTo>
                    <a:pt x="2631690" y="778857"/>
                  </a:lnTo>
                  <a:lnTo>
                    <a:pt x="2657673" y="800025"/>
                  </a:lnTo>
                  <a:lnTo>
                    <a:pt x="2644369" y="790409"/>
                  </a:lnTo>
                  <a:lnTo>
                    <a:pt x="2609704" y="783291"/>
                  </a:lnTo>
                  <a:lnTo>
                    <a:pt x="2618699" y="804272"/>
                  </a:lnTo>
                  <a:lnTo>
                    <a:pt x="2627130" y="829249"/>
                  </a:lnTo>
                  <a:lnTo>
                    <a:pt x="2647055" y="843986"/>
                  </a:lnTo>
                  <a:close/>
                  <a:moveTo>
                    <a:pt x="2659733" y="856162"/>
                  </a:moveTo>
                  <a:lnTo>
                    <a:pt x="2649053" y="842237"/>
                  </a:lnTo>
                  <a:lnTo>
                    <a:pt x="2629379" y="827938"/>
                  </a:lnTo>
                  <a:lnTo>
                    <a:pt x="2621385" y="802960"/>
                  </a:lnTo>
                  <a:lnTo>
                    <a:pt x="2610516" y="784227"/>
                  </a:lnTo>
                  <a:lnTo>
                    <a:pt x="2643183" y="793531"/>
                  </a:lnTo>
                  <a:lnTo>
                    <a:pt x="2657860" y="800400"/>
                  </a:lnTo>
                  <a:lnTo>
                    <a:pt x="2633751" y="776796"/>
                  </a:lnTo>
                  <a:lnTo>
                    <a:pt x="2623320" y="763121"/>
                  </a:lnTo>
                  <a:lnTo>
                    <a:pt x="2610204" y="751257"/>
                  </a:lnTo>
                  <a:lnTo>
                    <a:pt x="2576040" y="714166"/>
                  </a:lnTo>
                  <a:lnTo>
                    <a:pt x="2563048" y="702426"/>
                  </a:lnTo>
                  <a:lnTo>
                    <a:pt x="2548058" y="688501"/>
                  </a:lnTo>
                  <a:lnTo>
                    <a:pt x="2537690" y="665772"/>
                  </a:lnTo>
                  <a:lnTo>
                    <a:pt x="2524324" y="655843"/>
                  </a:lnTo>
                  <a:lnTo>
                    <a:pt x="2509334" y="644229"/>
                  </a:lnTo>
                  <a:lnTo>
                    <a:pt x="2498903" y="630554"/>
                  </a:lnTo>
                  <a:lnTo>
                    <a:pt x="2506960" y="653221"/>
                  </a:lnTo>
                  <a:lnTo>
                    <a:pt x="2500714" y="668145"/>
                  </a:lnTo>
                  <a:lnTo>
                    <a:pt x="2511582" y="685879"/>
                  </a:lnTo>
                  <a:lnTo>
                    <a:pt x="2524511" y="702301"/>
                  </a:lnTo>
                  <a:lnTo>
                    <a:pt x="2546247" y="718849"/>
                  </a:lnTo>
                  <a:lnTo>
                    <a:pt x="2554428" y="732337"/>
                  </a:lnTo>
                  <a:lnTo>
                    <a:pt x="2562985" y="748510"/>
                  </a:lnTo>
                  <a:lnTo>
                    <a:pt x="2578100" y="769678"/>
                  </a:lnTo>
                  <a:lnTo>
                    <a:pt x="2588718" y="790347"/>
                  </a:lnTo>
                  <a:lnTo>
                    <a:pt x="2597275" y="806644"/>
                  </a:lnTo>
                  <a:lnTo>
                    <a:pt x="2612765" y="818821"/>
                  </a:lnTo>
                  <a:lnTo>
                    <a:pt x="2616450" y="834244"/>
                  </a:lnTo>
                  <a:lnTo>
                    <a:pt x="2631940" y="848919"/>
                  </a:lnTo>
                  <a:lnTo>
                    <a:pt x="2635750" y="869025"/>
                  </a:lnTo>
                  <a:lnTo>
                    <a:pt x="2651177" y="886072"/>
                  </a:lnTo>
                  <a:lnTo>
                    <a:pt x="2649553" y="870586"/>
                  </a:lnTo>
                  <a:lnTo>
                    <a:pt x="2665792" y="865529"/>
                  </a:lnTo>
                  <a:lnTo>
                    <a:pt x="2676847" y="881327"/>
                  </a:lnTo>
                  <a:lnTo>
                    <a:pt x="2668790" y="854164"/>
                  </a:lnTo>
                  <a:close/>
                  <a:moveTo>
                    <a:pt x="2059445" y="72684"/>
                  </a:moveTo>
                  <a:lnTo>
                    <a:pt x="2030214" y="71997"/>
                  </a:lnTo>
                  <a:lnTo>
                    <a:pt x="2011477" y="67376"/>
                  </a:lnTo>
                  <a:lnTo>
                    <a:pt x="1992115" y="62756"/>
                  </a:lnTo>
                  <a:lnTo>
                    <a:pt x="1978873" y="56511"/>
                  </a:lnTo>
                  <a:lnTo>
                    <a:pt x="1996049" y="56511"/>
                  </a:lnTo>
                  <a:lnTo>
                    <a:pt x="2011289" y="54138"/>
                  </a:lnTo>
                  <a:lnTo>
                    <a:pt x="2047515" y="65815"/>
                  </a:lnTo>
                  <a:close/>
                  <a:moveTo>
                    <a:pt x="2061006" y="69874"/>
                  </a:moveTo>
                  <a:lnTo>
                    <a:pt x="2048140" y="62881"/>
                  </a:lnTo>
                  <a:lnTo>
                    <a:pt x="2023781" y="62881"/>
                  </a:lnTo>
                  <a:lnTo>
                    <a:pt x="2010665" y="51266"/>
                  </a:lnTo>
                  <a:lnTo>
                    <a:pt x="1995612" y="53639"/>
                  </a:lnTo>
                  <a:lnTo>
                    <a:pt x="1978686" y="53639"/>
                  </a:lnTo>
                  <a:lnTo>
                    <a:pt x="2010540" y="70748"/>
                  </a:lnTo>
                  <a:lnTo>
                    <a:pt x="2029839" y="75369"/>
                  </a:lnTo>
                  <a:lnTo>
                    <a:pt x="2047328" y="75369"/>
                  </a:lnTo>
                  <a:lnTo>
                    <a:pt x="2060507" y="72996"/>
                  </a:lnTo>
                  <a:close/>
                  <a:moveTo>
                    <a:pt x="1931218" y="104593"/>
                  </a:moveTo>
                  <a:lnTo>
                    <a:pt x="1955389" y="93665"/>
                  </a:lnTo>
                  <a:lnTo>
                    <a:pt x="1976562" y="93665"/>
                  </a:lnTo>
                  <a:lnTo>
                    <a:pt x="1994863" y="109526"/>
                  </a:lnTo>
                  <a:lnTo>
                    <a:pt x="1957388" y="99785"/>
                  </a:lnTo>
                  <a:close/>
                  <a:moveTo>
                    <a:pt x="1931780" y="107715"/>
                  </a:moveTo>
                  <a:lnTo>
                    <a:pt x="1957513" y="103032"/>
                  </a:lnTo>
                  <a:lnTo>
                    <a:pt x="1995612" y="110025"/>
                  </a:lnTo>
                  <a:lnTo>
                    <a:pt x="1977562" y="91292"/>
                  </a:lnTo>
                  <a:lnTo>
                    <a:pt x="1955139" y="90918"/>
                  </a:lnTo>
                  <a:lnTo>
                    <a:pt x="1941961" y="93290"/>
                  </a:lnTo>
                  <a:cubicBezTo>
                    <a:pt x="1929344" y="106154"/>
                    <a:pt x="1930280" y="107965"/>
                    <a:pt x="1931780" y="107715"/>
                  </a:cubicBezTo>
                  <a:close/>
                  <a:moveTo>
                    <a:pt x="1933653" y="58072"/>
                  </a:moveTo>
                  <a:lnTo>
                    <a:pt x="1919787" y="44585"/>
                  </a:lnTo>
                  <a:lnTo>
                    <a:pt x="1939774" y="51890"/>
                  </a:lnTo>
                  <a:lnTo>
                    <a:pt x="1953141" y="60383"/>
                  </a:lnTo>
                  <a:lnTo>
                    <a:pt x="1933966" y="58072"/>
                  </a:lnTo>
                  <a:close/>
                  <a:moveTo>
                    <a:pt x="1933653" y="61195"/>
                  </a:moveTo>
                  <a:lnTo>
                    <a:pt x="1952953" y="63567"/>
                  </a:lnTo>
                  <a:lnTo>
                    <a:pt x="1941336" y="49143"/>
                  </a:lnTo>
                  <a:lnTo>
                    <a:pt x="1919163" y="44148"/>
                  </a:lnTo>
                  <a:lnTo>
                    <a:pt x="1930531" y="60695"/>
                  </a:lnTo>
                  <a:close/>
                  <a:moveTo>
                    <a:pt x="1913292" y="79241"/>
                  </a:moveTo>
                  <a:lnTo>
                    <a:pt x="1928282" y="93166"/>
                  </a:lnTo>
                  <a:close/>
                  <a:moveTo>
                    <a:pt x="1911543" y="81863"/>
                  </a:moveTo>
                  <a:lnTo>
                    <a:pt x="1928469" y="93665"/>
                  </a:lnTo>
                  <a:lnTo>
                    <a:pt x="1919913" y="77492"/>
                  </a:lnTo>
                  <a:close/>
                  <a:moveTo>
                    <a:pt x="1876691" y="74495"/>
                  </a:moveTo>
                  <a:lnTo>
                    <a:pt x="1859015" y="69687"/>
                  </a:lnTo>
                  <a:lnTo>
                    <a:pt x="1831346" y="56199"/>
                  </a:lnTo>
                  <a:lnTo>
                    <a:pt x="1818855" y="49268"/>
                  </a:lnTo>
                  <a:lnTo>
                    <a:pt x="1817480" y="36467"/>
                  </a:lnTo>
                  <a:lnTo>
                    <a:pt x="1837405" y="38278"/>
                  </a:lnTo>
                  <a:lnTo>
                    <a:pt x="1851958" y="42836"/>
                  </a:lnTo>
                  <a:lnTo>
                    <a:pt x="1872069" y="38215"/>
                  </a:lnTo>
                  <a:lnTo>
                    <a:pt x="1898802" y="54326"/>
                  </a:lnTo>
                  <a:lnTo>
                    <a:pt x="1922473" y="66003"/>
                  </a:lnTo>
                  <a:lnTo>
                    <a:pt x="1875629" y="74682"/>
                  </a:lnTo>
                  <a:close/>
                  <a:moveTo>
                    <a:pt x="1876317" y="77430"/>
                  </a:moveTo>
                  <a:lnTo>
                    <a:pt x="1923535" y="65815"/>
                  </a:lnTo>
                  <a:lnTo>
                    <a:pt x="1900238" y="51266"/>
                  </a:lnTo>
                  <a:lnTo>
                    <a:pt x="1872444" y="35031"/>
                  </a:lnTo>
                  <a:lnTo>
                    <a:pt x="1851958" y="39527"/>
                  </a:lnTo>
                  <a:lnTo>
                    <a:pt x="1837779" y="34906"/>
                  </a:lnTo>
                  <a:lnTo>
                    <a:pt x="1815857" y="34906"/>
                  </a:lnTo>
                  <a:lnTo>
                    <a:pt x="1816481" y="50704"/>
                  </a:lnTo>
                  <a:lnTo>
                    <a:pt x="1830160" y="58822"/>
                  </a:lnTo>
                  <a:lnTo>
                    <a:pt x="1845212" y="65878"/>
                  </a:lnTo>
                  <a:lnTo>
                    <a:pt x="1857704" y="72809"/>
                  </a:lnTo>
                  <a:lnTo>
                    <a:pt x="1871507" y="74932"/>
                  </a:lnTo>
                  <a:close/>
                  <a:moveTo>
                    <a:pt x="1804614" y="51828"/>
                  </a:moveTo>
                  <a:lnTo>
                    <a:pt x="1786376" y="41900"/>
                  </a:lnTo>
                  <a:close/>
                  <a:moveTo>
                    <a:pt x="1805676" y="48831"/>
                  </a:moveTo>
                  <a:lnTo>
                    <a:pt x="1786376" y="41900"/>
                  </a:lnTo>
                  <a:lnTo>
                    <a:pt x="1804614" y="51828"/>
                  </a:lnTo>
                  <a:close/>
                  <a:moveTo>
                    <a:pt x="1410876" y="79053"/>
                  </a:moveTo>
                  <a:lnTo>
                    <a:pt x="1426116" y="75057"/>
                  </a:lnTo>
                  <a:lnTo>
                    <a:pt x="1439794" y="81988"/>
                  </a:lnTo>
                  <a:lnTo>
                    <a:pt x="1427302" y="83737"/>
                  </a:lnTo>
                  <a:close/>
                  <a:moveTo>
                    <a:pt x="1410064" y="82113"/>
                  </a:moveTo>
                  <a:lnTo>
                    <a:pt x="1427177" y="86734"/>
                  </a:lnTo>
                  <a:lnTo>
                    <a:pt x="1441043" y="82051"/>
                  </a:lnTo>
                  <a:lnTo>
                    <a:pt x="1426116" y="72122"/>
                  </a:lnTo>
                  <a:lnTo>
                    <a:pt x="1409814" y="79116"/>
                  </a:lnTo>
                  <a:close/>
                  <a:moveTo>
                    <a:pt x="863864" y="126261"/>
                  </a:moveTo>
                  <a:lnTo>
                    <a:pt x="844627" y="127884"/>
                  </a:lnTo>
                  <a:close/>
                  <a:moveTo>
                    <a:pt x="863114" y="123201"/>
                  </a:moveTo>
                  <a:lnTo>
                    <a:pt x="843815" y="127822"/>
                  </a:lnTo>
                  <a:lnTo>
                    <a:pt x="858680" y="135565"/>
                  </a:lnTo>
                  <a:cubicBezTo>
                    <a:pt x="865301" y="124200"/>
                    <a:pt x="864176" y="122889"/>
                    <a:pt x="862927" y="123201"/>
                  </a:cubicBezTo>
                  <a:close/>
                  <a:moveTo>
                    <a:pt x="716524" y="111961"/>
                  </a:moveTo>
                  <a:lnTo>
                    <a:pt x="705781" y="97974"/>
                  </a:lnTo>
                  <a:close/>
                  <a:moveTo>
                    <a:pt x="718648" y="109588"/>
                  </a:moveTo>
                  <a:lnTo>
                    <a:pt x="705781" y="97974"/>
                  </a:lnTo>
                  <a:lnTo>
                    <a:pt x="716524" y="111961"/>
                  </a:lnTo>
                  <a:close/>
                  <a:moveTo>
                    <a:pt x="542452" y="181586"/>
                  </a:moveTo>
                  <a:lnTo>
                    <a:pt x="562689" y="186768"/>
                  </a:lnTo>
                  <a:lnTo>
                    <a:pt x="576929" y="200319"/>
                  </a:lnTo>
                  <a:lnTo>
                    <a:pt x="563001" y="197571"/>
                  </a:lnTo>
                  <a:close/>
                  <a:moveTo>
                    <a:pt x="540578" y="184146"/>
                  </a:moveTo>
                  <a:lnTo>
                    <a:pt x="562002" y="200381"/>
                  </a:lnTo>
                  <a:lnTo>
                    <a:pt x="577991" y="200756"/>
                  </a:lnTo>
                  <a:lnTo>
                    <a:pt x="564063" y="184021"/>
                  </a:lnTo>
                  <a:lnTo>
                    <a:pt x="550384" y="181086"/>
                  </a:lnTo>
                  <a:close/>
                  <a:moveTo>
                    <a:pt x="417348" y="117019"/>
                  </a:moveTo>
                  <a:lnTo>
                    <a:pt x="439458" y="95851"/>
                  </a:lnTo>
                  <a:lnTo>
                    <a:pt x="422907" y="100034"/>
                  </a:lnTo>
                  <a:lnTo>
                    <a:pt x="433525" y="85985"/>
                  </a:lnTo>
                  <a:lnTo>
                    <a:pt x="446017" y="72310"/>
                  </a:lnTo>
                  <a:lnTo>
                    <a:pt x="462443" y="68126"/>
                  </a:lnTo>
                  <a:lnTo>
                    <a:pt x="443268" y="58135"/>
                  </a:lnTo>
                  <a:lnTo>
                    <a:pt x="462381" y="56511"/>
                  </a:lnTo>
                  <a:lnTo>
                    <a:pt x="484116" y="47145"/>
                  </a:lnTo>
                  <a:lnTo>
                    <a:pt x="503478" y="37841"/>
                  </a:lnTo>
                  <a:lnTo>
                    <a:pt x="518031" y="35655"/>
                  </a:lnTo>
                  <a:lnTo>
                    <a:pt x="558567" y="37966"/>
                  </a:lnTo>
                  <a:lnTo>
                    <a:pt x="574244" y="30847"/>
                  </a:lnTo>
                  <a:lnTo>
                    <a:pt x="597728" y="21605"/>
                  </a:lnTo>
                  <a:lnTo>
                    <a:pt x="612406" y="19357"/>
                  </a:lnTo>
                  <a:lnTo>
                    <a:pt x="635453" y="23978"/>
                  </a:lnTo>
                  <a:lnTo>
                    <a:pt x="627896" y="38153"/>
                  </a:lnTo>
                  <a:lnTo>
                    <a:pt x="613843" y="41837"/>
                  </a:lnTo>
                  <a:lnTo>
                    <a:pt x="596729" y="46458"/>
                  </a:lnTo>
                  <a:lnTo>
                    <a:pt x="577991" y="48768"/>
                  </a:lnTo>
                  <a:lnTo>
                    <a:pt x="558504" y="53452"/>
                  </a:lnTo>
                  <a:lnTo>
                    <a:pt x="537268" y="55762"/>
                  </a:lnTo>
                  <a:lnTo>
                    <a:pt x="519280" y="70062"/>
                  </a:lnTo>
                  <a:lnTo>
                    <a:pt x="503291" y="67376"/>
                  </a:lnTo>
                  <a:lnTo>
                    <a:pt x="497045" y="84798"/>
                  </a:lnTo>
                  <a:lnTo>
                    <a:pt x="484553" y="98099"/>
                  </a:lnTo>
                  <a:lnTo>
                    <a:pt x="471250" y="98910"/>
                  </a:lnTo>
                  <a:lnTo>
                    <a:pt x="469126" y="112898"/>
                  </a:lnTo>
                  <a:lnTo>
                    <a:pt x="460694" y="131131"/>
                  </a:lnTo>
                  <a:lnTo>
                    <a:pt x="469376" y="146555"/>
                  </a:lnTo>
                  <a:lnTo>
                    <a:pt x="484928" y="163040"/>
                  </a:lnTo>
                  <a:lnTo>
                    <a:pt x="515595" y="172781"/>
                  </a:lnTo>
                  <a:lnTo>
                    <a:pt x="475247" y="171969"/>
                  </a:lnTo>
                  <a:lnTo>
                    <a:pt x="460569" y="169659"/>
                  </a:lnTo>
                  <a:lnTo>
                    <a:pt x="442456" y="151987"/>
                  </a:lnTo>
                  <a:lnTo>
                    <a:pt x="426467" y="146492"/>
                  </a:lnTo>
                  <a:lnTo>
                    <a:pt x="410977" y="146492"/>
                  </a:lnTo>
                  <a:lnTo>
                    <a:pt x="405731" y="131131"/>
                  </a:lnTo>
                  <a:cubicBezTo>
                    <a:pt x="419159" y="120391"/>
                    <a:pt x="418660" y="118643"/>
                    <a:pt x="417348" y="118643"/>
                  </a:cubicBezTo>
                  <a:lnTo>
                    <a:pt x="402358" y="116332"/>
                  </a:lnTo>
                  <a:close/>
                  <a:moveTo>
                    <a:pt x="416848" y="113897"/>
                  </a:moveTo>
                  <a:lnTo>
                    <a:pt x="401858" y="116207"/>
                  </a:lnTo>
                  <a:lnTo>
                    <a:pt x="416848" y="121640"/>
                  </a:lnTo>
                  <a:lnTo>
                    <a:pt x="403170" y="130569"/>
                  </a:lnTo>
                  <a:lnTo>
                    <a:pt x="409416" y="148553"/>
                  </a:lnTo>
                  <a:lnTo>
                    <a:pt x="425905" y="149552"/>
                  </a:lnTo>
                  <a:lnTo>
                    <a:pt x="440395" y="154173"/>
                  </a:lnTo>
                  <a:lnTo>
                    <a:pt x="445891" y="167286"/>
                  </a:lnTo>
                  <a:lnTo>
                    <a:pt x="459632" y="172719"/>
                  </a:lnTo>
                  <a:lnTo>
                    <a:pt x="474997" y="175154"/>
                  </a:lnTo>
                  <a:lnTo>
                    <a:pt x="516032" y="172843"/>
                  </a:lnTo>
                  <a:lnTo>
                    <a:pt x="486427" y="160355"/>
                  </a:lnTo>
                  <a:lnTo>
                    <a:pt x="472062" y="144557"/>
                  </a:lnTo>
                  <a:lnTo>
                    <a:pt x="463505" y="131131"/>
                  </a:lnTo>
                  <a:lnTo>
                    <a:pt x="472436" y="113772"/>
                  </a:lnTo>
                  <a:lnTo>
                    <a:pt x="474685" y="99410"/>
                  </a:lnTo>
                  <a:lnTo>
                    <a:pt x="500043" y="86297"/>
                  </a:lnTo>
                  <a:lnTo>
                    <a:pt x="504665" y="69375"/>
                  </a:lnTo>
                  <a:lnTo>
                    <a:pt x="520092" y="72809"/>
                  </a:lnTo>
                  <a:lnTo>
                    <a:pt x="538455" y="58572"/>
                  </a:lnTo>
                  <a:lnTo>
                    <a:pt x="559129" y="56574"/>
                  </a:lnTo>
                  <a:lnTo>
                    <a:pt x="578616" y="51890"/>
                  </a:lnTo>
                  <a:lnTo>
                    <a:pt x="597728" y="49580"/>
                  </a:lnTo>
                  <a:lnTo>
                    <a:pt x="615092" y="44897"/>
                  </a:lnTo>
                  <a:lnTo>
                    <a:pt x="630207" y="40214"/>
                  </a:lnTo>
                  <a:lnTo>
                    <a:pt x="637639" y="23042"/>
                  </a:lnTo>
                  <a:lnTo>
                    <a:pt x="612656" y="16235"/>
                  </a:lnTo>
                  <a:lnTo>
                    <a:pt x="597353" y="18733"/>
                  </a:lnTo>
                  <a:lnTo>
                    <a:pt x="573432" y="28100"/>
                  </a:lnTo>
                  <a:lnTo>
                    <a:pt x="558005" y="34968"/>
                  </a:lnTo>
                  <a:lnTo>
                    <a:pt x="530773" y="34968"/>
                  </a:lnTo>
                  <a:lnTo>
                    <a:pt x="502666" y="34968"/>
                  </a:lnTo>
                  <a:lnTo>
                    <a:pt x="482929" y="44397"/>
                  </a:lnTo>
                  <a:lnTo>
                    <a:pt x="461506" y="53639"/>
                  </a:lnTo>
                  <a:lnTo>
                    <a:pt x="442769" y="58197"/>
                  </a:lnTo>
                  <a:lnTo>
                    <a:pt x="461943" y="68251"/>
                  </a:lnTo>
                  <a:lnTo>
                    <a:pt x="444892" y="69874"/>
                  </a:lnTo>
                  <a:lnTo>
                    <a:pt x="431276" y="84236"/>
                  </a:lnTo>
                  <a:lnTo>
                    <a:pt x="422470" y="100721"/>
                  </a:lnTo>
                  <a:lnTo>
                    <a:pt x="439521" y="95976"/>
                  </a:lnTo>
                  <a:lnTo>
                    <a:pt x="420783" y="104843"/>
                  </a:lnTo>
                  <a:close/>
                  <a:moveTo>
                    <a:pt x="3099754" y="300478"/>
                  </a:moveTo>
                  <a:lnTo>
                    <a:pt x="3080704" y="306722"/>
                  </a:lnTo>
                  <a:lnTo>
                    <a:pt x="3062342" y="302039"/>
                  </a:lnTo>
                  <a:lnTo>
                    <a:pt x="3073771" y="316401"/>
                  </a:lnTo>
                  <a:lnTo>
                    <a:pt x="3086263" y="330263"/>
                  </a:lnTo>
                  <a:lnTo>
                    <a:pt x="3088012" y="345624"/>
                  </a:lnTo>
                  <a:lnTo>
                    <a:pt x="3073022" y="337007"/>
                  </a:lnTo>
                  <a:lnTo>
                    <a:pt x="3060093" y="332324"/>
                  </a:lnTo>
                  <a:lnTo>
                    <a:pt x="3042855" y="327641"/>
                  </a:lnTo>
                  <a:lnTo>
                    <a:pt x="3030363" y="323020"/>
                  </a:lnTo>
                  <a:lnTo>
                    <a:pt x="3015498" y="316089"/>
                  </a:lnTo>
                  <a:lnTo>
                    <a:pt x="2987454" y="306722"/>
                  </a:lnTo>
                  <a:lnTo>
                    <a:pt x="2971963" y="306722"/>
                  </a:lnTo>
                  <a:lnTo>
                    <a:pt x="2958536" y="311468"/>
                  </a:lnTo>
                  <a:lnTo>
                    <a:pt x="2944857" y="302289"/>
                  </a:lnTo>
                  <a:lnTo>
                    <a:pt x="2925557" y="290674"/>
                  </a:lnTo>
                  <a:lnTo>
                    <a:pt x="2911317" y="295170"/>
                  </a:lnTo>
                  <a:lnTo>
                    <a:pt x="2934676" y="311967"/>
                  </a:lnTo>
                  <a:lnTo>
                    <a:pt x="2940485" y="325205"/>
                  </a:lnTo>
                  <a:lnTo>
                    <a:pt x="2921747" y="330076"/>
                  </a:lnTo>
                  <a:lnTo>
                    <a:pt x="2896764" y="327641"/>
                  </a:lnTo>
                  <a:lnTo>
                    <a:pt x="2878901" y="332324"/>
                  </a:lnTo>
                  <a:lnTo>
                    <a:pt x="2891393" y="340005"/>
                  </a:lnTo>
                  <a:lnTo>
                    <a:pt x="2907194" y="337757"/>
                  </a:lnTo>
                  <a:lnTo>
                    <a:pt x="2921123" y="346873"/>
                  </a:lnTo>
                  <a:lnTo>
                    <a:pt x="2937487" y="342377"/>
                  </a:lnTo>
                  <a:lnTo>
                    <a:pt x="2959410" y="367355"/>
                  </a:lnTo>
                  <a:lnTo>
                    <a:pt x="2979709" y="370227"/>
                  </a:lnTo>
                  <a:lnTo>
                    <a:pt x="2998447" y="386088"/>
                  </a:lnTo>
                  <a:lnTo>
                    <a:pt x="3013499" y="397765"/>
                  </a:lnTo>
                  <a:lnTo>
                    <a:pt x="2993200" y="392644"/>
                  </a:lnTo>
                  <a:lnTo>
                    <a:pt x="2971714" y="390272"/>
                  </a:lnTo>
                  <a:lnTo>
                    <a:pt x="2957099" y="384901"/>
                  </a:lnTo>
                  <a:lnTo>
                    <a:pt x="2957099" y="401199"/>
                  </a:lnTo>
                  <a:lnTo>
                    <a:pt x="2944607" y="414062"/>
                  </a:lnTo>
                  <a:lnTo>
                    <a:pt x="2927056" y="411502"/>
                  </a:lnTo>
                  <a:lnTo>
                    <a:pt x="2920810" y="428924"/>
                  </a:lnTo>
                  <a:lnTo>
                    <a:pt x="2916563" y="442786"/>
                  </a:lnTo>
                  <a:lnTo>
                    <a:pt x="2904071" y="446283"/>
                  </a:lnTo>
                  <a:lnTo>
                    <a:pt x="2914815" y="469512"/>
                  </a:lnTo>
                  <a:lnTo>
                    <a:pt x="2897638" y="458148"/>
                  </a:lnTo>
                  <a:lnTo>
                    <a:pt x="2869532" y="448719"/>
                  </a:lnTo>
                  <a:lnTo>
                    <a:pt x="2855853" y="451029"/>
                  </a:lnTo>
                  <a:lnTo>
                    <a:pt x="2840926" y="453339"/>
                  </a:lnTo>
                  <a:lnTo>
                    <a:pt x="2835305" y="473134"/>
                  </a:lnTo>
                  <a:lnTo>
                    <a:pt x="2825248" y="456274"/>
                  </a:lnTo>
                  <a:lnTo>
                    <a:pt x="2808947" y="455650"/>
                  </a:lnTo>
                  <a:lnTo>
                    <a:pt x="2807385" y="473509"/>
                  </a:lnTo>
                  <a:lnTo>
                    <a:pt x="2797142" y="461020"/>
                  </a:lnTo>
                  <a:lnTo>
                    <a:pt x="2780404" y="467701"/>
                  </a:lnTo>
                  <a:lnTo>
                    <a:pt x="2790459" y="486434"/>
                  </a:lnTo>
                  <a:lnTo>
                    <a:pt x="2794582" y="504543"/>
                  </a:lnTo>
                  <a:lnTo>
                    <a:pt x="2794582" y="518093"/>
                  </a:lnTo>
                  <a:lnTo>
                    <a:pt x="2808135" y="528709"/>
                  </a:lnTo>
                  <a:lnTo>
                    <a:pt x="2822438" y="524275"/>
                  </a:lnTo>
                  <a:lnTo>
                    <a:pt x="2836241" y="531206"/>
                  </a:lnTo>
                  <a:lnTo>
                    <a:pt x="2837491" y="543695"/>
                  </a:lnTo>
                  <a:lnTo>
                    <a:pt x="2855166" y="560867"/>
                  </a:lnTo>
                  <a:lnTo>
                    <a:pt x="2871031" y="563615"/>
                  </a:lnTo>
                  <a:lnTo>
                    <a:pt x="2874029" y="578726"/>
                  </a:lnTo>
                  <a:lnTo>
                    <a:pt x="2860538" y="576728"/>
                  </a:lnTo>
                  <a:lnTo>
                    <a:pt x="2869844" y="599957"/>
                  </a:lnTo>
                  <a:lnTo>
                    <a:pt x="2887644" y="609948"/>
                  </a:lnTo>
                  <a:lnTo>
                    <a:pt x="2882586" y="624434"/>
                  </a:lnTo>
                  <a:lnTo>
                    <a:pt x="2869657" y="629492"/>
                  </a:lnTo>
                  <a:lnTo>
                    <a:pt x="2869657" y="643167"/>
                  </a:lnTo>
                  <a:lnTo>
                    <a:pt x="2883210" y="653783"/>
                  </a:lnTo>
                  <a:lnTo>
                    <a:pt x="2891330" y="667271"/>
                  </a:lnTo>
                  <a:lnTo>
                    <a:pt x="2878401" y="661026"/>
                  </a:lnTo>
                  <a:lnTo>
                    <a:pt x="2869844" y="677324"/>
                  </a:lnTo>
                  <a:lnTo>
                    <a:pt x="2885022" y="697618"/>
                  </a:lnTo>
                  <a:lnTo>
                    <a:pt x="2878338" y="712355"/>
                  </a:lnTo>
                  <a:lnTo>
                    <a:pt x="2878338" y="726904"/>
                  </a:lnTo>
                  <a:lnTo>
                    <a:pt x="2865410" y="720660"/>
                  </a:lnTo>
                  <a:lnTo>
                    <a:pt x="2840426" y="693185"/>
                  </a:lnTo>
                  <a:lnTo>
                    <a:pt x="2829809" y="679322"/>
                  </a:lnTo>
                  <a:lnTo>
                    <a:pt x="2811945" y="671891"/>
                  </a:lnTo>
                  <a:lnTo>
                    <a:pt x="2778155" y="637360"/>
                  </a:lnTo>
                  <a:lnTo>
                    <a:pt x="2756794" y="611883"/>
                  </a:lnTo>
                  <a:lnTo>
                    <a:pt x="2743803" y="600081"/>
                  </a:lnTo>
                  <a:lnTo>
                    <a:pt x="2724565" y="579225"/>
                  </a:lnTo>
                  <a:lnTo>
                    <a:pt x="2716259" y="561054"/>
                  </a:lnTo>
                  <a:lnTo>
                    <a:pt x="2720693" y="545881"/>
                  </a:lnTo>
                  <a:lnTo>
                    <a:pt x="2707452" y="530457"/>
                  </a:lnTo>
                  <a:lnTo>
                    <a:pt x="2722254" y="521153"/>
                  </a:lnTo>
                  <a:lnTo>
                    <a:pt x="2735371" y="504605"/>
                  </a:lnTo>
                  <a:lnTo>
                    <a:pt x="2729126" y="488995"/>
                  </a:lnTo>
                  <a:lnTo>
                    <a:pt x="2739681" y="462081"/>
                  </a:lnTo>
                  <a:lnTo>
                    <a:pt x="2741867" y="448094"/>
                  </a:lnTo>
                  <a:lnTo>
                    <a:pt x="2754671" y="440414"/>
                  </a:lnTo>
                  <a:lnTo>
                    <a:pt x="2750361" y="426489"/>
                  </a:lnTo>
                  <a:lnTo>
                    <a:pt x="2732623" y="412127"/>
                  </a:lnTo>
                  <a:lnTo>
                    <a:pt x="2724441" y="396329"/>
                  </a:lnTo>
                  <a:lnTo>
                    <a:pt x="2744802" y="393956"/>
                  </a:lnTo>
                  <a:lnTo>
                    <a:pt x="2712449" y="388523"/>
                  </a:lnTo>
                  <a:lnTo>
                    <a:pt x="2694586" y="395642"/>
                  </a:lnTo>
                  <a:lnTo>
                    <a:pt x="2709201" y="409941"/>
                  </a:lnTo>
                  <a:lnTo>
                    <a:pt x="2721693" y="423741"/>
                  </a:lnTo>
                  <a:lnTo>
                    <a:pt x="2701081" y="425739"/>
                  </a:lnTo>
                  <a:lnTo>
                    <a:pt x="2685092" y="447345"/>
                  </a:lnTo>
                  <a:lnTo>
                    <a:pt x="2683593" y="433795"/>
                  </a:lnTo>
                  <a:lnTo>
                    <a:pt x="2667104" y="432733"/>
                  </a:lnTo>
                  <a:lnTo>
                    <a:pt x="2662107" y="419682"/>
                  </a:lnTo>
                  <a:lnTo>
                    <a:pt x="2647804" y="418746"/>
                  </a:lnTo>
                  <a:lnTo>
                    <a:pt x="2634501" y="407194"/>
                  </a:lnTo>
                  <a:lnTo>
                    <a:pt x="2617325" y="411814"/>
                  </a:lnTo>
                  <a:lnTo>
                    <a:pt x="2595964" y="416435"/>
                  </a:lnTo>
                  <a:lnTo>
                    <a:pt x="2596901" y="434481"/>
                  </a:lnTo>
                  <a:lnTo>
                    <a:pt x="2590655" y="454776"/>
                  </a:lnTo>
                  <a:lnTo>
                    <a:pt x="2596901" y="474320"/>
                  </a:lnTo>
                  <a:lnTo>
                    <a:pt x="2610954" y="477692"/>
                  </a:lnTo>
                  <a:lnTo>
                    <a:pt x="2627505" y="489057"/>
                  </a:lnTo>
                  <a:lnTo>
                    <a:pt x="2612952" y="490930"/>
                  </a:lnTo>
                  <a:lnTo>
                    <a:pt x="2587094" y="495551"/>
                  </a:lnTo>
                  <a:lnTo>
                    <a:pt x="2574041" y="490993"/>
                  </a:lnTo>
                  <a:lnTo>
                    <a:pt x="2561174" y="497986"/>
                  </a:lnTo>
                  <a:cubicBezTo>
                    <a:pt x="2570418" y="486559"/>
                    <a:pt x="2570293" y="484124"/>
                    <a:pt x="2568607" y="483874"/>
                  </a:cubicBezTo>
                  <a:lnTo>
                    <a:pt x="2553554" y="481564"/>
                  </a:lnTo>
                  <a:lnTo>
                    <a:pt x="2538565" y="479253"/>
                  </a:lnTo>
                  <a:lnTo>
                    <a:pt x="2523762" y="474633"/>
                  </a:lnTo>
                  <a:lnTo>
                    <a:pt x="2495405" y="474633"/>
                  </a:lnTo>
                  <a:lnTo>
                    <a:pt x="2491721" y="489931"/>
                  </a:lnTo>
                  <a:lnTo>
                    <a:pt x="2471984" y="486247"/>
                  </a:lnTo>
                  <a:lnTo>
                    <a:pt x="2448249" y="486247"/>
                  </a:lnTo>
                  <a:lnTo>
                    <a:pt x="2392474" y="481564"/>
                  </a:lnTo>
                  <a:lnTo>
                    <a:pt x="2378483" y="479691"/>
                  </a:lnTo>
                  <a:lnTo>
                    <a:pt x="2363493" y="493615"/>
                  </a:lnTo>
                  <a:lnTo>
                    <a:pt x="2352438" y="515034"/>
                  </a:lnTo>
                  <a:lnTo>
                    <a:pt x="2361057" y="530519"/>
                  </a:lnTo>
                  <a:lnTo>
                    <a:pt x="2346129" y="556621"/>
                  </a:lnTo>
                  <a:lnTo>
                    <a:pt x="2346129" y="571545"/>
                  </a:lnTo>
                  <a:lnTo>
                    <a:pt x="2341944" y="585033"/>
                  </a:lnTo>
                  <a:lnTo>
                    <a:pt x="2327267" y="600706"/>
                  </a:lnTo>
                  <a:lnTo>
                    <a:pt x="2320522" y="617441"/>
                  </a:lnTo>
                  <a:lnTo>
                    <a:pt x="2336324" y="626433"/>
                  </a:lnTo>
                  <a:lnTo>
                    <a:pt x="2368864" y="633551"/>
                  </a:lnTo>
                  <a:lnTo>
                    <a:pt x="2371925" y="646414"/>
                  </a:lnTo>
                  <a:lnTo>
                    <a:pt x="2392224" y="654407"/>
                  </a:lnTo>
                  <a:lnTo>
                    <a:pt x="2410961" y="642605"/>
                  </a:lnTo>
                  <a:cubicBezTo>
                    <a:pt x="2423453" y="650473"/>
                    <a:pt x="2425265" y="648850"/>
                    <a:pt x="2424140" y="647289"/>
                  </a:cubicBezTo>
                  <a:lnTo>
                    <a:pt x="2411274" y="630991"/>
                  </a:lnTo>
                  <a:lnTo>
                    <a:pt x="2429386" y="633551"/>
                  </a:lnTo>
                  <a:lnTo>
                    <a:pt x="2454370" y="647226"/>
                  </a:lnTo>
                  <a:lnTo>
                    <a:pt x="2486474" y="672766"/>
                  </a:lnTo>
                  <a:lnTo>
                    <a:pt x="2501401" y="686628"/>
                  </a:lnTo>
                  <a:lnTo>
                    <a:pt x="2513893" y="700490"/>
                  </a:lnTo>
                  <a:lnTo>
                    <a:pt x="2517765" y="716101"/>
                  </a:lnTo>
                  <a:lnTo>
                    <a:pt x="2519889" y="729901"/>
                  </a:lnTo>
                  <a:lnTo>
                    <a:pt x="2524261" y="744076"/>
                  </a:lnTo>
                  <a:lnTo>
                    <a:pt x="2537377" y="760873"/>
                  </a:lnTo>
                  <a:lnTo>
                    <a:pt x="2548120" y="774798"/>
                  </a:lnTo>
                  <a:lnTo>
                    <a:pt x="2552118" y="788224"/>
                  </a:lnTo>
                  <a:lnTo>
                    <a:pt x="2558363" y="804646"/>
                  </a:lnTo>
                  <a:lnTo>
                    <a:pt x="2552118" y="822130"/>
                  </a:lnTo>
                  <a:lnTo>
                    <a:pt x="2554179" y="836805"/>
                  </a:lnTo>
                  <a:lnTo>
                    <a:pt x="2551992" y="852665"/>
                  </a:lnTo>
                  <a:lnTo>
                    <a:pt x="2554179" y="871398"/>
                  </a:lnTo>
                  <a:lnTo>
                    <a:pt x="2551992" y="889632"/>
                  </a:lnTo>
                  <a:lnTo>
                    <a:pt x="2543623" y="905367"/>
                  </a:lnTo>
                  <a:lnTo>
                    <a:pt x="2534941" y="931157"/>
                  </a:lnTo>
                  <a:lnTo>
                    <a:pt x="2532693" y="952450"/>
                  </a:lnTo>
                  <a:lnTo>
                    <a:pt x="2524261" y="970558"/>
                  </a:lnTo>
                  <a:lnTo>
                    <a:pt x="2499965" y="976803"/>
                  </a:lnTo>
                  <a:lnTo>
                    <a:pt x="2486786" y="979176"/>
                  </a:lnTo>
                  <a:lnTo>
                    <a:pt x="2477667" y="963565"/>
                  </a:lnTo>
                  <a:lnTo>
                    <a:pt x="2461116" y="965251"/>
                  </a:lnTo>
                  <a:lnTo>
                    <a:pt x="2459742" y="990228"/>
                  </a:lnTo>
                  <a:lnTo>
                    <a:pt x="2440255" y="983984"/>
                  </a:lnTo>
                  <a:lnTo>
                    <a:pt x="2453496" y="979925"/>
                  </a:lnTo>
                  <a:lnTo>
                    <a:pt x="2452184" y="964377"/>
                  </a:lnTo>
                  <a:lnTo>
                    <a:pt x="2445938" y="949952"/>
                  </a:lnTo>
                  <a:lnTo>
                    <a:pt x="2435133" y="931219"/>
                  </a:lnTo>
                  <a:lnTo>
                    <a:pt x="2421954" y="919230"/>
                  </a:lnTo>
                  <a:lnTo>
                    <a:pt x="2442066" y="910363"/>
                  </a:lnTo>
                  <a:lnTo>
                    <a:pt x="2460116" y="903307"/>
                  </a:lnTo>
                  <a:lnTo>
                    <a:pt x="2463239" y="883387"/>
                  </a:lnTo>
                  <a:lnTo>
                    <a:pt x="2458867" y="868776"/>
                  </a:lnTo>
                  <a:lnTo>
                    <a:pt x="2454620" y="854851"/>
                  </a:lnTo>
                  <a:lnTo>
                    <a:pt x="2456806" y="839240"/>
                  </a:lnTo>
                  <a:lnTo>
                    <a:pt x="2448062" y="822005"/>
                  </a:lnTo>
                  <a:lnTo>
                    <a:pt x="2441816" y="808143"/>
                  </a:lnTo>
                  <a:lnTo>
                    <a:pt x="2422454" y="816698"/>
                  </a:lnTo>
                  <a:lnTo>
                    <a:pt x="2403092" y="828375"/>
                  </a:lnTo>
                  <a:lnTo>
                    <a:pt x="2386540" y="830498"/>
                  </a:lnTo>
                  <a:lnTo>
                    <a:pt x="2359870" y="816885"/>
                  </a:lnTo>
                  <a:lnTo>
                    <a:pt x="2356123" y="803710"/>
                  </a:lnTo>
                  <a:lnTo>
                    <a:pt x="2342819" y="791221"/>
                  </a:lnTo>
                  <a:lnTo>
                    <a:pt x="2320772" y="783915"/>
                  </a:lnTo>
                  <a:lnTo>
                    <a:pt x="2305594" y="774299"/>
                  </a:lnTo>
                  <a:lnTo>
                    <a:pt x="2289979" y="771738"/>
                  </a:lnTo>
                  <a:lnTo>
                    <a:pt x="2266432" y="767118"/>
                  </a:lnTo>
                  <a:lnTo>
                    <a:pt x="2247695" y="751195"/>
                  </a:lnTo>
                  <a:lnTo>
                    <a:pt x="2237265" y="735209"/>
                  </a:lnTo>
                  <a:lnTo>
                    <a:pt x="2211219" y="713978"/>
                  </a:lnTo>
                  <a:lnTo>
                    <a:pt x="2193793" y="704487"/>
                  </a:lnTo>
                  <a:lnTo>
                    <a:pt x="2183550" y="690999"/>
                  </a:lnTo>
                  <a:lnTo>
                    <a:pt x="2168435" y="674576"/>
                  </a:lnTo>
                  <a:lnTo>
                    <a:pt x="2155318" y="665085"/>
                  </a:lnTo>
                  <a:lnTo>
                    <a:pt x="2128649" y="665085"/>
                  </a:lnTo>
                  <a:lnTo>
                    <a:pt x="2103665" y="648975"/>
                  </a:lnTo>
                  <a:lnTo>
                    <a:pt x="2083242" y="653533"/>
                  </a:lnTo>
                  <a:lnTo>
                    <a:pt x="2066253" y="655781"/>
                  </a:lnTo>
                  <a:lnTo>
                    <a:pt x="2053324" y="658154"/>
                  </a:lnTo>
                  <a:lnTo>
                    <a:pt x="2037272" y="679697"/>
                  </a:lnTo>
                  <a:lnTo>
                    <a:pt x="2050888" y="686753"/>
                  </a:lnTo>
                  <a:lnTo>
                    <a:pt x="2058508" y="705486"/>
                  </a:lnTo>
                  <a:lnTo>
                    <a:pt x="2058508" y="733835"/>
                  </a:lnTo>
                  <a:lnTo>
                    <a:pt x="2064754" y="759812"/>
                  </a:lnTo>
                  <a:lnTo>
                    <a:pt x="2039770" y="769553"/>
                  </a:lnTo>
                  <a:lnTo>
                    <a:pt x="2008541" y="760311"/>
                  </a:lnTo>
                  <a:lnTo>
                    <a:pt x="1992614" y="762497"/>
                  </a:lnTo>
                  <a:lnTo>
                    <a:pt x="1974252" y="753318"/>
                  </a:lnTo>
                  <a:lnTo>
                    <a:pt x="1950080" y="750882"/>
                  </a:lnTo>
                  <a:lnTo>
                    <a:pt x="1933653" y="772425"/>
                  </a:lnTo>
                  <a:lnTo>
                    <a:pt x="1917352" y="776484"/>
                  </a:lnTo>
                  <a:lnTo>
                    <a:pt x="1891619" y="783478"/>
                  </a:lnTo>
                  <a:lnTo>
                    <a:pt x="1862388" y="778795"/>
                  </a:lnTo>
                  <a:lnTo>
                    <a:pt x="1832471" y="769553"/>
                  </a:lnTo>
                  <a:lnTo>
                    <a:pt x="1790311" y="748697"/>
                  </a:lnTo>
                  <a:lnTo>
                    <a:pt x="1768700" y="744014"/>
                  </a:lnTo>
                  <a:lnTo>
                    <a:pt x="1751212" y="744014"/>
                  </a:lnTo>
                  <a:lnTo>
                    <a:pt x="1727041" y="753443"/>
                  </a:lnTo>
                  <a:lnTo>
                    <a:pt x="1702057" y="748697"/>
                  </a:lnTo>
                  <a:lnTo>
                    <a:pt x="1687380" y="741828"/>
                  </a:lnTo>
                  <a:lnTo>
                    <a:pt x="1681758" y="728653"/>
                  </a:lnTo>
                  <a:lnTo>
                    <a:pt x="1668580" y="714291"/>
                  </a:lnTo>
                  <a:lnTo>
                    <a:pt x="1654276" y="716164"/>
                  </a:lnTo>
                  <a:lnTo>
                    <a:pt x="1640411" y="706985"/>
                  </a:lnTo>
                  <a:lnTo>
                    <a:pt x="1626732" y="706985"/>
                  </a:lnTo>
                  <a:lnTo>
                    <a:pt x="1592755" y="700053"/>
                  </a:lnTo>
                  <a:lnTo>
                    <a:pt x="1578639" y="711855"/>
                  </a:lnTo>
                  <a:lnTo>
                    <a:pt x="1584885" y="729901"/>
                  </a:lnTo>
                  <a:lnTo>
                    <a:pt x="1598001" y="746574"/>
                  </a:lnTo>
                  <a:lnTo>
                    <a:pt x="1593379" y="761498"/>
                  </a:lnTo>
                  <a:lnTo>
                    <a:pt x="1565086" y="758001"/>
                  </a:lnTo>
                  <a:lnTo>
                    <a:pt x="1549908" y="758001"/>
                  </a:lnTo>
                  <a:lnTo>
                    <a:pt x="1536730" y="760374"/>
                  </a:lnTo>
                  <a:lnTo>
                    <a:pt x="1514682" y="742390"/>
                  </a:lnTo>
                  <a:lnTo>
                    <a:pt x="1498380" y="741766"/>
                  </a:lnTo>
                  <a:lnTo>
                    <a:pt x="1481641" y="737145"/>
                  </a:lnTo>
                  <a:lnTo>
                    <a:pt x="1461779" y="737145"/>
                  </a:lnTo>
                  <a:lnTo>
                    <a:pt x="1448101" y="744326"/>
                  </a:lnTo>
                  <a:lnTo>
                    <a:pt x="1429051" y="751195"/>
                  </a:lnTo>
                  <a:lnTo>
                    <a:pt x="1411125" y="774986"/>
                  </a:lnTo>
                  <a:lnTo>
                    <a:pt x="1386142" y="786100"/>
                  </a:lnTo>
                  <a:lnTo>
                    <a:pt x="1371777" y="786100"/>
                  </a:lnTo>
                  <a:lnTo>
                    <a:pt x="1351540" y="761123"/>
                  </a:lnTo>
                  <a:lnTo>
                    <a:pt x="1344545" y="775610"/>
                  </a:lnTo>
                  <a:lnTo>
                    <a:pt x="1318562" y="767555"/>
                  </a:lnTo>
                  <a:lnTo>
                    <a:pt x="1306507" y="751819"/>
                  </a:lnTo>
                  <a:lnTo>
                    <a:pt x="1290643" y="744076"/>
                  </a:lnTo>
                  <a:lnTo>
                    <a:pt x="1257977" y="730026"/>
                  </a:lnTo>
                  <a:lnTo>
                    <a:pt x="1243987" y="739580"/>
                  </a:lnTo>
                  <a:lnTo>
                    <a:pt x="1226311" y="730151"/>
                  </a:lnTo>
                  <a:lnTo>
                    <a:pt x="1204325" y="727653"/>
                  </a:lnTo>
                  <a:lnTo>
                    <a:pt x="1190709" y="734834"/>
                  </a:lnTo>
                  <a:lnTo>
                    <a:pt x="1179779" y="721222"/>
                  </a:lnTo>
                  <a:lnTo>
                    <a:pt x="1160542" y="697993"/>
                  </a:lnTo>
                  <a:lnTo>
                    <a:pt x="1134497" y="674389"/>
                  </a:lnTo>
                  <a:lnTo>
                    <a:pt x="1113011" y="655656"/>
                  </a:lnTo>
                  <a:lnTo>
                    <a:pt x="1091275" y="643854"/>
                  </a:lnTo>
                  <a:lnTo>
                    <a:pt x="1074474" y="630679"/>
                  </a:lnTo>
                  <a:lnTo>
                    <a:pt x="1060109" y="635050"/>
                  </a:lnTo>
                  <a:lnTo>
                    <a:pt x="1044369" y="654158"/>
                  </a:lnTo>
                  <a:lnTo>
                    <a:pt x="1030816" y="651285"/>
                  </a:lnTo>
                  <a:lnTo>
                    <a:pt x="1017449" y="653595"/>
                  </a:lnTo>
                  <a:lnTo>
                    <a:pt x="1012703" y="640545"/>
                  </a:lnTo>
                  <a:lnTo>
                    <a:pt x="993965" y="639608"/>
                  </a:lnTo>
                  <a:lnTo>
                    <a:pt x="975227" y="632739"/>
                  </a:lnTo>
                  <a:lnTo>
                    <a:pt x="961799" y="632739"/>
                  </a:lnTo>
                  <a:lnTo>
                    <a:pt x="956865" y="615193"/>
                  </a:lnTo>
                  <a:lnTo>
                    <a:pt x="943686" y="600706"/>
                  </a:lnTo>
                  <a:lnTo>
                    <a:pt x="929633" y="600144"/>
                  </a:lnTo>
                  <a:lnTo>
                    <a:pt x="901526" y="600144"/>
                  </a:lnTo>
                  <a:lnTo>
                    <a:pt x="887973" y="611946"/>
                  </a:lnTo>
                  <a:lnTo>
                    <a:pt x="869235" y="618627"/>
                  </a:lnTo>
                  <a:lnTo>
                    <a:pt x="835070" y="627869"/>
                  </a:lnTo>
                  <a:lnTo>
                    <a:pt x="809275" y="634862"/>
                  </a:lnTo>
                  <a:lnTo>
                    <a:pt x="790538" y="634862"/>
                  </a:lnTo>
                  <a:lnTo>
                    <a:pt x="768927" y="637173"/>
                  </a:lnTo>
                  <a:lnTo>
                    <a:pt x="751189" y="646664"/>
                  </a:lnTo>
                  <a:lnTo>
                    <a:pt x="761370" y="662962"/>
                  </a:lnTo>
                  <a:lnTo>
                    <a:pt x="779045" y="672703"/>
                  </a:lnTo>
                  <a:lnTo>
                    <a:pt x="757872" y="676762"/>
                  </a:lnTo>
                  <a:lnTo>
                    <a:pt x="752563" y="694184"/>
                  </a:lnTo>
                  <a:lnTo>
                    <a:pt x="754624" y="708733"/>
                  </a:lnTo>
                  <a:lnTo>
                    <a:pt x="770988" y="712417"/>
                  </a:lnTo>
                  <a:lnTo>
                    <a:pt x="780357" y="740891"/>
                  </a:lnTo>
                  <a:lnTo>
                    <a:pt x="756997" y="732711"/>
                  </a:lnTo>
                  <a:lnTo>
                    <a:pt x="742569" y="739705"/>
                  </a:lnTo>
                  <a:lnTo>
                    <a:pt x="724706" y="730339"/>
                  </a:lnTo>
                  <a:lnTo>
                    <a:pt x="711465" y="727903"/>
                  </a:lnTo>
                  <a:lnTo>
                    <a:pt x="695663" y="732587"/>
                  </a:lnTo>
                  <a:lnTo>
                    <a:pt x="676925" y="727903"/>
                  </a:lnTo>
                  <a:lnTo>
                    <a:pt x="662498" y="742328"/>
                  </a:lnTo>
                  <a:lnTo>
                    <a:pt x="629582" y="737207"/>
                  </a:lnTo>
                  <a:lnTo>
                    <a:pt x="626709" y="724344"/>
                  </a:lnTo>
                  <a:lnTo>
                    <a:pt x="608783" y="714103"/>
                  </a:lnTo>
                  <a:lnTo>
                    <a:pt x="582676" y="706985"/>
                  </a:lnTo>
                  <a:lnTo>
                    <a:pt x="566624" y="714041"/>
                  </a:lnTo>
                  <a:lnTo>
                    <a:pt x="552695" y="709358"/>
                  </a:lnTo>
                  <a:lnTo>
                    <a:pt x="537206" y="709358"/>
                  </a:lnTo>
                  <a:lnTo>
                    <a:pt x="533521" y="724656"/>
                  </a:lnTo>
                  <a:lnTo>
                    <a:pt x="519592" y="728028"/>
                  </a:lnTo>
                  <a:lnTo>
                    <a:pt x="512160" y="747635"/>
                  </a:lnTo>
                  <a:lnTo>
                    <a:pt x="507850" y="761685"/>
                  </a:lnTo>
                  <a:lnTo>
                    <a:pt x="479806" y="746636"/>
                  </a:lnTo>
                  <a:lnTo>
                    <a:pt x="471437" y="763871"/>
                  </a:lnTo>
                  <a:lnTo>
                    <a:pt x="475622" y="790284"/>
                  </a:lnTo>
                  <a:lnTo>
                    <a:pt x="473436" y="810766"/>
                  </a:lnTo>
                  <a:lnTo>
                    <a:pt x="487364" y="817010"/>
                  </a:lnTo>
                  <a:lnTo>
                    <a:pt x="488488" y="829499"/>
                  </a:lnTo>
                  <a:lnTo>
                    <a:pt x="513472" y="828500"/>
                  </a:lnTo>
                  <a:lnTo>
                    <a:pt x="531397" y="851167"/>
                  </a:lnTo>
                  <a:lnTo>
                    <a:pt x="526838" y="866028"/>
                  </a:lnTo>
                  <a:lnTo>
                    <a:pt x="540641" y="872585"/>
                  </a:lnTo>
                  <a:lnTo>
                    <a:pt x="523777" y="885823"/>
                  </a:lnTo>
                  <a:lnTo>
                    <a:pt x="508662" y="892941"/>
                  </a:lnTo>
                  <a:lnTo>
                    <a:pt x="505664" y="908115"/>
                  </a:lnTo>
                  <a:lnTo>
                    <a:pt x="499418" y="931157"/>
                  </a:lnTo>
                  <a:lnTo>
                    <a:pt x="514971" y="944457"/>
                  </a:lnTo>
                  <a:lnTo>
                    <a:pt x="518718" y="957633"/>
                  </a:lnTo>
                  <a:lnTo>
                    <a:pt x="520842" y="973681"/>
                  </a:lnTo>
                  <a:lnTo>
                    <a:pt x="527088" y="988043"/>
                  </a:lnTo>
                  <a:lnTo>
                    <a:pt x="540641" y="995786"/>
                  </a:lnTo>
                  <a:lnTo>
                    <a:pt x="548636" y="1009148"/>
                  </a:lnTo>
                  <a:lnTo>
                    <a:pt x="537830" y="1028506"/>
                  </a:lnTo>
                  <a:lnTo>
                    <a:pt x="522840" y="1018577"/>
                  </a:lnTo>
                  <a:lnTo>
                    <a:pt x="505851" y="1007025"/>
                  </a:lnTo>
                  <a:lnTo>
                    <a:pt x="492610" y="1002217"/>
                  </a:lnTo>
                  <a:lnTo>
                    <a:pt x="484928" y="988854"/>
                  </a:lnTo>
                  <a:lnTo>
                    <a:pt x="465004" y="978926"/>
                  </a:lnTo>
                  <a:lnTo>
                    <a:pt x="446703" y="983484"/>
                  </a:lnTo>
                  <a:lnTo>
                    <a:pt x="432588" y="978863"/>
                  </a:lnTo>
                  <a:lnTo>
                    <a:pt x="411539" y="965063"/>
                  </a:lnTo>
                  <a:lnTo>
                    <a:pt x="397798" y="965063"/>
                  </a:lnTo>
                  <a:lnTo>
                    <a:pt x="370317" y="958132"/>
                  </a:lnTo>
                  <a:lnTo>
                    <a:pt x="355389" y="953511"/>
                  </a:lnTo>
                  <a:lnTo>
                    <a:pt x="341523" y="958195"/>
                  </a:lnTo>
                  <a:lnTo>
                    <a:pt x="327970" y="946830"/>
                  </a:lnTo>
                  <a:lnTo>
                    <a:pt x="315478" y="933030"/>
                  </a:lnTo>
                  <a:lnTo>
                    <a:pt x="293618" y="921103"/>
                  </a:lnTo>
                  <a:lnTo>
                    <a:pt x="276316" y="914047"/>
                  </a:lnTo>
                  <a:lnTo>
                    <a:pt x="275130" y="901558"/>
                  </a:lnTo>
                  <a:lnTo>
                    <a:pt x="302549" y="879703"/>
                  </a:lnTo>
                  <a:lnTo>
                    <a:pt x="285061" y="862906"/>
                  </a:lnTo>
                  <a:lnTo>
                    <a:pt x="305984" y="858660"/>
                  </a:lnTo>
                  <a:lnTo>
                    <a:pt x="304923" y="842924"/>
                  </a:lnTo>
                  <a:lnTo>
                    <a:pt x="289933" y="846358"/>
                  </a:lnTo>
                  <a:lnTo>
                    <a:pt x="300488" y="829873"/>
                  </a:lnTo>
                  <a:lnTo>
                    <a:pt x="314541" y="826127"/>
                  </a:lnTo>
                  <a:lnTo>
                    <a:pt x="327720" y="819008"/>
                  </a:lnTo>
                  <a:lnTo>
                    <a:pt x="321974" y="803023"/>
                  </a:lnTo>
                  <a:lnTo>
                    <a:pt x="319913" y="789472"/>
                  </a:lnTo>
                  <a:lnTo>
                    <a:pt x="324222" y="773862"/>
                  </a:lnTo>
                  <a:lnTo>
                    <a:pt x="306234" y="762747"/>
                  </a:lnTo>
                  <a:lnTo>
                    <a:pt x="286373" y="760249"/>
                  </a:lnTo>
                  <a:lnTo>
                    <a:pt x="273319" y="760249"/>
                  </a:lnTo>
                  <a:lnTo>
                    <a:pt x="254581" y="748822"/>
                  </a:lnTo>
                  <a:lnTo>
                    <a:pt x="230347" y="746262"/>
                  </a:lnTo>
                  <a:lnTo>
                    <a:pt x="217606" y="746262"/>
                  </a:lnTo>
                  <a:lnTo>
                    <a:pt x="214857" y="728902"/>
                  </a:lnTo>
                  <a:lnTo>
                    <a:pt x="198993" y="720847"/>
                  </a:lnTo>
                  <a:lnTo>
                    <a:pt x="186189" y="713916"/>
                  </a:lnTo>
                  <a:lnTo>
                    <a:pt x="188625" y="700178"/>
                  </a:lnTo>
                  <a:lnTo>
                    <a:pt x="175758" y="688564"/>
                  </a:lnTo>
                  <a:lnTo>
                    <a:pt x="153086" y="690500"/>
                  </a:lnTo>
                  <a:lnTo>
                    <a:pt x="139657" y="697618"/>
                  </a:lnTo>
                  <a:lnTo>
                    <a:pt x="124730" y="677636"/>
                  </a:lnTo>
                  <a:lnTo>
                    <a:pt x="118484" y="663524"/>
                  </a:lnTo>
                  <a:lnTo>
                    <a:pt x="143467" y="660776"/>
                  </a:lnTo>
                  <a:lnTo>
                    <a:pt x="137222" y="644916"/>
                  </a:lnTo>
                  <a:lnTo>
                    <a:pt x="122918" y="643979"/>
                  </a:lnTo>
                  <a:lnTo>
                    <a:pt x="113550" y="626183"/>
                  </a:lnTo>
                  <a:lnTo>
                    <a:pt x="102869" y="607450"/>
                  </a:lnTo>
                  <a:lnTo>
                    <a:pt x="98747" y="591527"/>
                  </a:lnTo>
                  <a:lnTo>
                    <a:pt x="80759" y="581286"/>
                  </a:lnTo>
                  <a:lnTo>
                    <a:pt x="67143" y="581286"/>
                  </a:lnTo>
                  <a:lnTo>
                    <a:pt x="39536" y="576603"/>
                  </a:lnTo>
                  <a:lnTo>
                    <a:pt x="34352" y="559056"/>
                  </a:lnTo>
                  <a:lnTo>
                    <a:pt x="32229" y="545381"/>
                  </a:lnTo>
                  <a:lnTo>
                    <a:pt x="18738" y="535078"/>
                  </a:lnTo>
                  <a:lnTo>
                    <a:pt x="21548" y="520279"/>
                  </a:lnTo>
                  <a:lnTo>
                    <a:pt x="14990" y="505480"/>
                  </a:lnTo>
                  <a:lnTo>
                    <a:pt x="21236" y="488058"/>
                  </a:lnTo>
                  <a:lnTo>
                    <a:pt x="29668" y="472010"/>
                  </a:lnTo>
                  <a:lnTo>
                    <a:pt x="46032" y="465766"/>
                  </a:lnTo>
                  <a:lnTo>
                    <a:pt x="60960" y="461207"/>
                  </a:lnTo>
                  <a:lnTo>
                    <a:pt x="41910" y="455837"/>
                  </a:lnTo>
                  <a:lnTo>
                    <a:pt x="32229" y="442474"/>
                  </a:lnTo>
                  <a:lnTo>
                    <a:pt x="17863" y="444223"/>
                  </a:lnTo>
                  <a:lnTo>
                    <a:pt x="40348" y="435543"/>
                  </a:lnTo>
                  <a:lnTo>
                    <a:pt x="64270" y="412127"/>
                  </a:lnTo>
                  <a:lnTo>
                    <a:pt x="81571" y="391083"/>
                  </a:lnTo>
                  <a:lnTo>
                    <a:pt x="75325" y="373162"/>
                  </a:lnTo>
                  <a:lnTo>
                    <a:pt x="51029" y="358488"/>
                  </a:lnTo>
                  <a:lnTo>
                    <a:pt x="53964" y="343439"/>
                  </a:lnTo>
                  <a:lnTo>
                    <a:pt x="47718" y="328640"/>
                  </a:lnTo>
                  <a:lnTo>
                    <a:pt x="34477" y="316151"/>
                  </a:lnTo>
                  <a:lnTo>
                    <a:pt x="43159" y="299729"/>
                  </a:lnTo>
                  <a:lnTo>
                    <a:pt x="29918" y="286241"/>
                  </a:lnTo>
                  <a:lnTo>
                    <a:pt x="19425" y="270318"/>
                  </a:lnTo>
                  <a:lnTo>
                    <a:pt x="34228" y="258391"/>
                  </a:lnTo>
                  <a:lnTo>
                    <a:pt x="6059" y="239658"/>
                  </a:lnTo>
                  <a:lnTo>
                    <a:pt x="2498" y="226670"/>
                  </a:lnTo>
                  <a:lnTo>
                    <a:pt x="27857" y="202629"/>
                  </a:lnTo>
                  <a:lnTo>
                    <a:pt x="44283" y="198383"/>
                  </a:lnTo>
                  <a:lnTo>
                    <a:pt x="61647" y="191389"/>
                  </a:lnTo>
                  <a:lnTo>
                    <a:pt x="75200" y="200568"/>
                  </a:lnTo>
                  <a:cubicBezTo>
                    <a:pt x="61397" y="200568"/>
                    <a:pt x="61085" y="202192"/>
                    <a:pt x="62709" y="202941"/>
                  </a:cubicBezTo>
                  <a:lnTo>
                    <a:pt x="75575" y="209872"/>
                  </a:lnTo>
                  <a:lnTo>
                    <a:pt x="88691" y="214618"/>
                  </a:lnTo>
                  <a:lnTo>
                    <a:pt x="136410" y="214618"/>
                  </a:lnTo>
                  <a:lnTo>
                    <a:pt x="161393" y="223735"/>
                  </a:lnTo>
                  <a:lnTo>
                    <a:pt x="187376" y="233101"/>
                  </a:lnTo>
                  <a:lnTo>
                    <a:pt x="204489" y="240095"/>
                  </a:lnTo>
                  <a:lnTo>
                    <a:pt x="221790" y="244778"/>
                  </a:lnTo>
                  <a:lnTo>
                    <a:pt x="248960" y="267570"/>
                  </a:lnTo>
                  <a:lnTo>
                    <a:pt x="244275" y="282369"/>
                  </a:lnTo>
                  <a:lnTo>
                    <a:pt x="215357" y="292860"/>
                  </a:lnTo>
                  <a:lnTo>
                    <a:pt x="198431" y="295170"/>
                  </a:lnTo>
                  <a:lnTo>
                    <a:pt x="173447" y="288239"/>
                  </a:lnTo>
                  <a:lnTo>
                    <a:pt x="158083" y="285866"/>
                  </a:lnTo>
                  <a:lnTo>
                    <a:pt x="128290" y="276624"/>
                  </a:lnTo>
                  <a:lnTo>
                    <a:pt x="113050" y="274252"/>
                  </a:lnTo>
                  <a:lnTo>
                    <a:pt x="96061" y="269631"/>
                  </a:lnTo>
                  <a:lnTo>
                    <a:pt x="82508" y="271941"/>
                  </a:lnTo>
                  <a:lnTo>
                    <a:pt x="101245" y="288738"/>
                  </a:lnTo>
                  <a:lnTo>
                    <a:pt x="116423" y="293484"/>
                  </a:lnTo>
                  <a:lnTo>
                    <a:pt x="135160" y="309470"/>
                  </a:lnTo>
                  <a:lnTo>
                    <a:pt x="134598" y="321958"/>
                  </a:lnTo>
                  <a:lnTo>
                    <a:pt x="136722" y="343002"/>
                  </a:lnTo>
                  <a:lnTo>
                    <a:pt x="170137" y="351369"/>
                  </a:lnTo>
                  <a:lnTo>
                    <a:pt x="193621" y="358300"/>
                  </a:lnTo>
                  <a:lnTo>
                    <a:pt x="197619" y="343439"/>
                  </a:lnTo>
                  <a:lnTo>
                    <a:pt x="181255" y="339255"/>
                  </a:lnTo>
                  <a:lnTo>
                    <a:pt x="176071" y="324019"/>
                  </a:lnTo>
                  <a:lnTo>
                    <a:pt x="190061" y="321459"/>
                  </a:lnTo>
                  <a:lnTo>
                    <a:pt x="203865" y="332948"/>
                  </a:lnTo>
                  <a:lnTo>
                    <a:pt x="221541" y="337881"/>
                  </a:lnTo>
                  <a:lnTo>
                    <a:pt x="236968" y="337881"/>
                  </a:lnTo>
                  <a:lnTo>
                    <a:pt x="251521" y="342502"/>
                  </a:lnTo>
                  <a:lnTo>
                    <a:pt x="236031" y="321271"/>
                  </a:lnTo>
                  <a:lnTo>
                    <a:pt x="225350" y="307471"/>
                  </a:lnTo>
                  <a:lnTo>
                    <a:pt x="239778" y="302913"/>
                  </a:lnTo>
                  <a:lnTo>
                    <a:pt x="254831" y="295919"/>
                  </a:lnTo>
                  <a:lnTo>
                    <a:pt x="266323" y="281495"/>
                  </a:lnTo>
                  <a:lnTo>
                    <a:pt x="292056" y="300228"/>
                  </a:lnTo>
                  <a:lnTo>
                    <a:pt x="308920" y="288551"/>
                  </a:lnTo>
                  <a:lnTo>
                    <a:pt x="307359" y="270817"/>
                  </a:lnTo>
                  <a:lnTo>
                    <a:pt x="291057" y="267133"/>
                  </a:lnTo>
                  <a:lnTo>
                    <a:pt x="294555" y="247963"/>
                  </a:lnTo>
                  <a:lnTo>
                    <a:pt x="292368" y="231291"/>
                  </a:lnTo>
                  <a:lnTo>
                    <a:pt x="278440" y="225046"/>
                  </a:lnTo>
                  <a:lnTo>
                    <a:pt x="331342" y="235100"/>
                  </a:lnTo>
                  <a:lnTo>
                    <a:pt x="345521" y="248650"/>
                  </a:lnTo>
                  <a:lnTo>
                    <a:pt x="316290" y="250523"/>
                  </a:lnTo>
                  <a:lnTo>
                    <a:pt x="317102" y="266321"/>
                  </a:lnTo>
                  <a:lnTo>
                    <a:pt x="342085" y="274564"/>
                  </a:lnTo>
                  <a:lnTo>
                    <a:pt x="368443" y="272316"/>
                  </a:lnTo>
                  <a:lnTo>
                    <a:pt x="369880" y="254457"/>
                  </a:lnTo>
                  <a:lnTo>
                    <a:pt x="398485" y="244404"/>
                  </a:lnTo>
                  <a:lnTo>
                    <a:pt x="414287" y="232477"/>
                  </a:lnTo>
                  <a:lnTo>
                    <a:pt x="433025" y="230416"/>
                  </a:lnTo>
                  <a:lnTo>
                    <a:pt x="449577" y="235037"/>
                  </a:lnTo>
                  <a:lnTo>
                    <a:pt x="457821" y="220238"/>
                  </a:lnTo>
                  <a:lnTo>
                    <a:pt x="471874" y="216429"/>
                  </a:lnTo>
                  <a:lnTo>
                    <a:pt x="465628" y="237910"/>
                  </a:lnTo>
                  <a:lnTo>
                    <a:pt x="497482" y="235100"/>
                  </a:lnTo>
                  <a:lnTo>
                    <a:pt x="509911" y="228418"/>
                  </a:lnTo>
                  <a:lnTo>
                    <a:pt x="524402" y="226295"/>
                  </a:lnTo>
                  <a:lnTo>
                    <a:pt x="538705" y="230853"/>
                  </a:lnTo>
                  <a:lnTo>
                    <a:pt x="559316" y="219114"/>
                  </a:lnTo>
                  <a:lnTo>
                    <a:pt x="574119" y="232165"/>
                  </a:lnTo>
                  <a:lnTo>
                    <a:pt x="589046" y="228543"/>
                  </a:lnTo>
                  <a:lnTo>
                    <a:pt x="592232" y="210996"/>
                  </a:lnTo>
                  <a:lnTo>
                    <a:pt x="590108" y="196572"/>
                  </a:lnTo>
                  <a:lnTo>
                    <a:pt x="611969" y="200693"/>
                  </a:lnTo>
                  <a:lnTo>
                    <a:pt x="627396" y="198383"/>
                  </a:lnTo>
                  <a:lnTo>
                    <a:pt x="643885" y="203004"/>
                  </a:lnTo>
                  <a:lnTo>
                    <a:pt x="658875" y="207624"/>
                  </a:lnTo>
                  <a:lnTo>
                    <a:pt x="675739" y="216804"/>
                  </a:lnTo>
                  <a:lnTo>
                    <a:pt x="706281" y="221612"/>
                  </a:lnTo>
                  <a:lnTo>
                    <a:pt x="733575" y="235349"/>
                  </a:lnTo>
                  <a:lnTo>
                    <a:pt x="746692" y="240157"/>
                  </a:lnTo>
                  <a:lnTo>
                    <a:pt x="751001" y="215555"/>
                  </a:lnTo>
                  <a:lnTo>
                    <a:pt x="734762" y="213806"/>
                  </a:lnTo>
                  <a:lnTo>
                    <a:pt x="720834" y="200319"/>
                  </a:lnTo>
                  <a:lnTo>
                    <a:pt x="706593" y="202254"/>
                  </a:lnTo>
                  <a:lnTo>
                    <a:pt x="701909" y="186956"/>
                  </a:lnTo>
                  <a:lnTo>
                    <a:pt x="691104" y="168223"/>
                  </a:lnTo>
                  <a:lnTo>
                    <a:pt x="682484" y="154235"/>
                  </a:lnTo>
                  <a:lnTo>
                    <a:pt x="705781" y="135502"/>
                  </a:lnTo>
                  <a:lnTo>
                    <a:pt x="704157" y="115520"/>
                  </a:lnTo>
                  <a:lnTo>
                    <a:pt x="749627" y="121765"/>
                  </a:lnTo>
                  <a:lnTo>
                    <a:pt x="764555" y="124138"/>
                  </a:lnTo>
                  <a:lnTo>
                    <a:pt x="774173" y="141934"/>
                  </a:lnTo>
                  <a:lnTo>
                    <a:pt x="765991" y="156109"/>
                  </a:lnTo>
                  <a:lnTo>
                    <a:pt x="789601" y="170033"/>
                  </a:lnTo>
                  <a:lnTo>
                    <a:pt x="793161" y="185332"/>
                  </a:lnTo>
                  <a:lnTo>
                    <a:pt x="806340" y="202192"/>
                  </a:lnTo>
                  <a:lnTo>
                    <a:pt x="805965" y="217491"/>
                  </a:lnTo>
                  <a:lnTo>
                    <a:pt x="823953" y="228168"/>
                  </a:lnTo>
                  <a:lnTo>
                    <a:pt x="837319" y="230666"/>
                  </a:lnTo>
                  <a:lnTo>
                    <a:pt x="829762" y="258578"/>
                  </a:lnTo>
                  <a:lnTo>
                    <a:pt x="823516" y="272628"/>
                  </a:lnTo>
                  <a:lnTo>
                    <a:pt x="809712" y="269631"/>
                  </a:lnTo>
                  <a:lnTo>
                    <a:pt x="793973" y="274376"/>
                  </a:lnTo>
                  <a:lnTo>
                    <a:pt x="778983" y="278997"/>
                  </a:lnTo>
                  <a:lnTo>
                    <a:pt x="791475" y="286678"/>
                  </a:lnTo>
                  <a:lnTo>
                    <a:pt x="813273" y="289051"/>
                  </a:lnTo>
                  <a:lnTo>
                    <a:pt x="828200" y="291361"/>
                  </a:lnTo>
                  <a:lnTo>
                    <a:pt x="844314" y="281870"/>
                  </a:lnTo>
                  <a:lnTo>
                    <a:pt x="859679" y="274751"/>
                  </a:lnTo>
                  <a:lnTo>
                    <a:pt x="864801" y="257454"/>
                  </a:lnTo>
                  <a:lnTo>
                    <a:pt x="869110" y="243529"/>
                  </a:lnTo>
                  <a:lnTo>
                    <a:pt x="853746" y="225733"/>
                  </a:lnTo>
                  <a:lnTo>
                    <a:pt x="868236" y="221237"/>
                  </a:lnTo>
                  <a:lnTo>
                    <a:pt x="883039" y="216679"/>
                  </a:lnTo>
                  <a:lnTo>
                    <a:pt x="898841" y="228106"/>
                  </a:lnTo>
                  <a:lnTo>
                    <a:pt x="911707" y="237410"/>
                  </a:lnTo>
                  <a:lnTo>
                    <a:pt x="926322" y="257954"/>
                  </a:lnTo>
                  <a:lnTo>
                    <a:pt x="947121" y="254145"/>
                  </a:lnTo>
                  <a:lnTo>
                    <a:pt x="929570" y="251023"/>
                  </a:lnTo>
                  <a:lnTo>
                    <a:pt x="924574" y="238034"/>
                  </a:lnTo>
                  <a:lnTo>
                    <a:pt x="922762" y="224796"/>
                  </a:lnTo>
                  <a:lnTo>
                    <a:pt x="897779" y="216554"/>
                  </a:lnTo>
                  <a:lnTo>
                    <a:pt x="872171" y="209186"/>
                  </a:lnTo>
                  <a:lnTo>
                    <a:pt x="856681" y="213931"/>
                  </a:lnTo>
                  <a:lnTo>
                    <a:pt x="836569" y="200131"/>
                  </a:lnTo>
                  <a:lnTo>
                    <a:pt x="823141" y="197571"/>
                  </a:lnTo>
                  <a:lnTo>
                    <a:pt x="824452" y="182897"/>
                  </a:lnTo>
                  <a:lnTo>
                    <a:pt x="817832" y="168223"/>
                  </a:lnTo>
                  <a:lnTo>
                    <a:pt x="790975" y="153548"/>
                  </a:lnTo>
                  <a:lnTo>
                    <a:pt x="798158" y="139249"/>
                  </a:lnTo>
                  <a:lnTo>
                    <a:pt x="811086" y="134253"/>
                  </a:lnTo>
                  <a:lnTo>
                    <a:pt x="813273" y="117956"/>
                  </a:lnTo>
                  <a:lnTo>
                    <a:pt x="825764" y="132880"/>
                  </a:lnTo>
                  <a:lnTo>
                    <a:pt x="827388" y="148178"/>
                  </a:lnTo>
                  <a:lnTo>
                    <a:pt x="840754" y="160667"/>
                  </a:lnTo>
                  <a:lnTo>
                    <a:pt x="856619" y="163414"/>
                  </a:lnTo>
                  <a:lnTo>
                    <a:pt x="882851" y="158731"/>
                  </a:lnTo>
                  <a:lnTo>
                    <a:pt x="867799" y="153299"/>
                  </a:lnTo>
                  <a:lnTo>
                    <a:pt x="844252" y="148615"/>
                  </a:lnTo>
                  <a:lnTo>
                    <a:pt x="860366" y="144619"/>
                  </a:lnTo>
                  <a:lnTo>
                    <a:pt x="873982" y="144619"/>
                  </a:lnTo>
                  <a:lnTo>
                    <a:pt x="868985" y="128446"/>
                  </a:lnTo>
                  <a:lnTo>
                    <a:pt x="882601" y="130694"/>
                  </a:lnTo>
                  <a:lnTo>
                    <a:pt x="897342" y="132942"/>
                  </a:lnTo>
                  <a:lnTo>
                    <a:pt x="912144" y="137563"/>
                  </a:lnTo>
                  <a:lnTo>
                    <a:pt x="924948" y="142184"/>
                  </a:lnTo>
                  <a:lnTo>
                    <a:pt x="939439" y="148865"/>
                  </a:lnTo>
                  <a:lnTo>
                    <a:pt x="952305" y="137376"/>
                  </a:lnTo>
                  <a:lnTo>
                    <a:pt x="936691" y="130007"/>
                  </a:lnTo>
                  <a:lnTo>
                    <a:pt x="921451" y="127634"/>
                  </a:lnTo>
                  <a:lnTo>
                    <a:pt x="896467" y="109526"/>
                  </a:lnTo>
                  <a:lnTo>
                    <a:pt x="896905" y="96662"/>
                  </a:lnTo>
                  <a:lnTo>
                    <a:pt x="921201" y="95913"/>
                  </a:lnTo>
                  <a:lnTo>
                    <a:pt x="935816" y="98224"/>
                  </a:lnTo>
                  <a:lnTo>
                    <a:pt x="972542" y="98224"/>
                  </a:lnTo>
                  <a:lnTo>
                    <a:pt x="986595" y="83799"/>
                  </a:lnTo>
                  <a:lnTo>
                    <a:pt x="973603" y="69874"/>
                  </a:lnTo>
                  <a:lnTo>
                    <a:pt x="1005645" y="53764"/>
                  </a:lnTo>
                  <a:lnTo>
                    <a:pt x="1022134" y="51703"/>
                  </a:lnTo>
                  <a:lnTo>
                    <a:pt x="1037374" y="47020"/>
                  </a:lnTo>
                  <a:lnTo>
                    <a:pt x="1051927" y="47020"/>
                  </a:lnTo>
                  <a:lnTo>
                    <a:pt x="1073849" y="39964"/>
                  </a:lnTo>
                  <a:lnTo>
                    <a:pt x="1088840" y="35343"/>
                  </a:lnTo>
                  <a:lnTo>
                    <a:pt x="1115759" y="47145"/>
                  </a:lnTo>
                  <a:lnTo>
                    <a:pt x="1129563" y="44897"/>
                  </a:lnTo>
                  <a:lnTo>
                    <a:pt x="1144740" y="40214"/>
                  </a:lnTo>
                  <a:lnTo>
                    <a:pt x="1163977" y="35593"/>
                  </a:lnTo>
                  <a:lnTo>
                    <a:pt x="1144802" y="25602"/>
                  </a:lnTo>
                  <a:lnTo>
                    <a:pt x="1187212" y="28662"/>
                  </a:lnTo>
                  <a:lnTo>
                    <a:pt x="1171097" y="9929"/>
                  </a:lnTo>
                  <a:lnTo>
                    <a:pt x="1196081" y="3247"/>
                  </a:lnTo>
                  <a:lnTo>
                    <a:pt x="1210259" y="5682"/>
                  </a:lnTo>
                  <a:lnTo>
                    <a:pt x="1231370" y="14862"/>
                  </a:lnTo>
                  <a:lnTo>
                    <a:pt x="1216754" y="14175"/>
                  </a:lnTo>
                  <a:lnTo>
                    <a:pt x="1242550" y="19607"/>
                  </a:lnTo>
                  <a:lnTo>
                    <a:pt x="1264348" y="17297"/>
                  </a:lnTo>
                  <a:lnTo>
                    <a:pt x="1266909" y="30160"/>
                  </a:lnTo>
                  <a:lnTo>
                    <a:pt x="1292517" y="24228"/>
                  </a:lnTo>
                  <a:lnTo>
                    <a:pt x="1341297" y="26601"/>
                  </a:lnTo>
                  <a:lnTo>
                    <a:pt x="1364844" y="28911"/>
                  </a:lnTo>
                  <a:lnTo>
                    <a:pt x="1385767" y="38091"/>
                  </a:lnTo>
                  <a:lnTo>
                    <a:pt x="1399571" y="35843"/>
                  </a:lnTo>
                  <a:lnTo>
                    <a:pt x="1398821" y="49767"/>
                  </a:lnTo>
                  <a:lnTo>
                    <a:pt x="1420244" y="56761"/>
                  </a:lnTo>
                  <a:lnTo>
                    <a:pt x="1399071" y="69937"/>
                  </a:lnTo>
                  <a:lnTo>
                    <a:pt x="1383332" y="81863"/>
                  </a:lnTo>
                  <a:lnTo>
                    <a:pt x="1368216" y="95913"/>
                  </a:lnTo>
                  <a:lnTo>
                    <a:pt x="1343233" y="102532"/>
                  </a:lnTo>
                  <a:lnTo>
                    <a:pt x="1333739" y="117206"/>
                  </a:lnTo>
                  <a:lnTo>
                    <a:pt x="1348667" y="112461"/>
                  </a:lnTo>
                  <a:lnTo>
                    <a:pt x="1393200" y="105654"/>
                  </a:lnTo>
                  <a:lnTo>
                    <a:pt x="1410751" y="98536"/>
                  </a:lnTo>
                  <a:lnTo>
                    <a:pt x="1391014" y="93166"/>
                  </a:lnTo>
                  <a:lnTo>
                    <a:pt x="1410501" y="91667"/>
                  </a:lnTo>
                  <a:lnTo>
                    <a:pt x="1428926" y="98598"/>
                  </a:lnTo>
                  <a:lnTo>
                    <a:pt x="1451411" y="91605"/>
                  </a:lnTo>
                  <a:lnTo>
                    <a:pt x="1469524" y="100846"/>
                  </a:lnTo>
                  <a:lnTo>
                    <a:pt x="1489698" y="98661"/>
                  </a:lnTo>
                  <a:lnTo>
                    <a:pt x="1517243" y="100971"/>
                  </a:lnTo>
                  <a:lnTo>
                    <a:pt x="1555654" y="110275"/>
                  </a:lnTo>
                  <a:lnTo>
                    <a:pt x="1568583" y="112586"/>
                  </a:lnTo>
                  <a:lnTo>
                    <a:pt x="1590007" y="117269"/>
                  </a:lnTo>
                  <a:lnTo>
                    <a:pt x="1639661" y="117269"/>
                  </a:lnTo>
                  <a:lnTo>
                    <a:pt x="1656588" y="119579"/>
                  </a:lnTo>
                  <a:lnTo>
                    <a:pt x="1638600" y="98286"/>
                  </a:lnTo>
                  <a:lnTo>
                    <a:pt x="1666956" y="103219"/>
                  </a:lnTo>
                  <a:lnTo>
                    <a:pt x="1686692" y="105654"/>
                  </a:lnTo>
                  <a:lnTo>
                    <a:pt x="1704243" y="103281"/>
                  </a:lnTo>
                  <a:lnTo>
                    <a:pt x="1719046" y="103281"/>
                  </a:lnTo>
                  <a:lnTo>
                    <a:pt x="1743717" y="119142"/>
                  </a:lnTo>
                  <a:lnTo>
                    <a:pt x="1756708" y="128509"/>
                  </a:lnTo>
                  <a:lnTo>
                    <a:pt x="1780630" y="138000"/>
                  </a:lnTo>
                  <a:lnTo>
                    <a:pt x="1767826" y="139686"/>
                  </a:lnTo>
                  <a:lnTo>
                    <a:pt x="1789624" y="145119"/>
                  </a:lnTo>
                  <a:lnTo>
                    <a:pt x="1803990" y="156109"/>
                  </a:lnTo>
                  <a:lnTo>
                    <a:pt x="1851645" y="172594"/>
                  </a:lnTo>
                  <a:lnTo>
                    <a:pt x="1853769" y="157170"/>
                  </a:lnTo>
                  <a:lnTo>
                    <a:pt x="1855893" y="143433"/>
                  </a:lnTo>
                  <a:lnTo>
                    <a:pt x="1870695" y="153923"/>
                  </a:lnTo>
                  <a:lnTo>
                    <a:pt x="1899364" y="153923"/>
                  </a:lnTo>
                  <a:lnTo>
                    <a:pt x="1912730" y="149177"/>
                  </a:lnTo>
                  <a:lnTo>
                    <a:pt x="1926783" y="153861"/>
                  </a:lnTo>
                  <a:lnTo>
                    <a:pt x="1943959" y="158481"/>
                  </a:lnTo>
                  <a:lnTo>
                    <a:pt x="1963508" y="160854"/>
                  </a:lnTo>
                  <a:lnTo>
                    <a:pt x="1963134" y="145119"/>
                  </a:lnTo>
                  <a:lnTo>
                    <a:pt x="1975625" y="153798"/>
                  </a:lnTo>
                  <a:lnTo>
                    <a:pt x="1993489" y="153798"/>
                  </a:lnTo>
                  <a:lnTo>
                    <a:pt x="1973002" y="134691"/>
                  </a:lnTo>
                  <a:lnTo>
                    <a:pt x="1953390" y="125199"/>
                  </a:lnTo>
                  <a:lnTo>
                    <a:pt x="1968693" y="116270"/>
                  </a:lnTo>
                  <a:lnTo>
                    <a:pt x="1984307" y="123451"/>
                  </a:lnTo>
                  <a:lnTo>
                    <a:pt x="2027716" y="125886"/>
                  </a:lnTo>
                  <a:lnTo>
                    <a:pt x="2068626" y="123576"/>
                  </a:lnTo>
                  <a:lnTo>
                    <a:pt x="2086739" y="141747"/>
                  </a:lnTo>
                  <a:lnTo>
                    <a:pt x="2067190" y="127572"/>
                  </a:lnTo>
                  <a:lnTo>
                    <a:pt x="2044642" y="132068"/>
                  </a:lnTo>
                  <a:lnTo>
                    <a:pt x="2078744" y="146742"/>
                  </a:lnTo>
                  <a:lnTo>
                    <a:pt x="2092423" y="144494"/>
                  </a:lnTo>
                  <a:lnTo>
                    <a:pt x="2100043" y="129633"/>
                  </a:lnTo>
                  <a:lnTo>
                    <a:pt x="2126213" y="132817"/>
                  </a:lnTo>
                  <a:lnTo>
                    <a:pt x="2143389" y="135190"/>
                  </a:lnTo>
                  <a:cubicBezTo>
                    <a:pt x="2141515" y="146617"/>
                    <a:pt x="2141765" y="148990"/>
                    <a:pt x="2143389" y="149115"/>
                  </a:cubicBezTo>
                  <a:lnTo>
                    <a:pt x="2166999" y="151488"/>
                  </a:lnTo>
                  <a:lnTo>
                    <a:pt x="2188297" y="156109"/>
                  </a:lnTo>
                  <a:lnTo>
                    <a:pt x="2207534" y="160729"/>
                  </a:lnTo>
                  <a:lnTo>
                    <a:pt x="2222087" y="169846"/>
                  </a:lnTo>
                  <a:lnTo>
                    <a:pt x="2242073" y="172406"/>
                  </a:lnTo>
                  <a:lnTo>
                    <a:pt x="2266432" y="162977"/>
                  </a:lnTo>
                  <a:lnTo>
                    <a:pt x="2291416" y="160729"/>
                  </a:lnTo>
                  <a:lnTo>
                    <a:pt x="2318898" y="165413"/>
                  </a:lnTo>
                  <a:lnTo>
                    <a:pt x="2336074" y="167723"/>
                  </a:lnTo>
                  <a:lnTo>
                    <a:pt x="2348565" y="170033"/>
                  </a:lnTo>
                  <a:lnTo>
                    <a:pt x="2363618" y="172344"/>
                  </a:lnTo>
                  <a:lnTo>
                    <a:pt x="2386790" y="183833"/>
                  </a:lnTo>
                  <a:lnTo>
                    <a:pt x="2403654" y="197634"/>
                  </a:lnTo>
                  <a:lnTo>
                    <a:pt x="2430074" y="202567"/>
                  </a:lnTo>
                  <a:lnTo>
                    <a:pt x="2445501" y="212308"/>
                  </a:lnTo>
                  <a:lnTo>
                    <a:pt x="2457993" y="221549"/>
                  </a:lnTo>
                  <a:lnTo>
                    <a:pt x="2445501" y="196135"/>
                  </a:lnTo>
                  <a:lnTo>
                    <a:pt x="2491220" y="203253"/>
                  </a:lnTo>
                  <a:lnTo>
                    <a:pt x="2527759" y="205564"/>
                  </a:lnTo>
                  <a:lnTo>
                    <a:pt x="2558114" y="200881"/>
                  </a:lnTo>
                  <a:lnTo>
                    <a:pt x="2576226" y="214556"/>
                  </a:lnTo>
                  <a:lnTo>
                    <a:pt x="2602896" y="214868"/>
                  </a:lnTo>
                  <a:lnTo>
                    <a:pt x="2616949" y="226170"/>
                  </a:lnTo>
                  <a:lnTo>
                    <a:pt x="2639872" y="219426"/>
                  </a:lnTo>
                  <a:lnTo>
                    <a:pt x="2625194" y="207312"/>
                  </a:lnTo>
                  <a:lnTo>
                    <a:pt x="2611766" y="204752"/>
                  </a:lnTo>
                  <a:lnTo>
                    <a:pt x="2593653" y="187018"/>
                  </a:lnTo>
                  <a:lnTo>
                    <a:pt x="2617636" y="193887"/>
                  </a:lnTo>
                  <a:lnTo>
                    <a:pt x="2639060" y="198570"/>
                  </a:lnTo>
                  <a:lnTo>
                    <a:pt x="2710200" y="198570"/>
                  </a:lnTo>
                  <a:lnTo>
                    <a:pt x="2724941" y="200881"/>
                  </a:lnTo>
                  <a:lnTo>
                    <a:pt x="2744115" y="205501"/>
                  </a:lnTo>
                  <a:lnTo>
                    <a:pt x="2765601" y="210185"/>
                  </a:lnTo>
                  <a:lnTo>
                    <a:pt x="2793457" y="217116"/>
                  </a:lnTo>
                  <a:lnTo>
                    <a:pt x="2825561" y="226420"/>
                  </a:lnTo>
                  <a:lnTo>
                    <a:pt x="2857852" y="233414"/>
                  </a:lnTo>
                  <a:lnTo>
                    <a:pt x="2883648" y="238097"/>
                  </a:lnTo>
                  <a:lnTo>
                    <a:pt x="2902885" y="242718"/>
                  </a:lnTo>
                  <a:lnTo>
                    <a:pt x="2932803" y="252022"/>
                  </a:lnTo>
                  <a:lnTo>
                    <a:pt x="2966967" y="265884"/>
                  </a:lnTo>
                  <a:lnTo>
                    <a:pt x="2994387" y="290862"/>
                  </a:lnTo>
                  <a:lnTo>
                    <a:pt x="3014935" y="288926"/>
                  </a:lnTo>
                  <a:lnTo>
                    <a:pt x="2996197" y="276437"/>
                  </a:lnTo>
                  <a:lnTo>
                    <a:pt x="2977460" y="262637"/>
                  </a:lnTo>
                  <a:lnTo>
                    <a:pt x="3003755" y="272316"/>
                  </a:lnTo>
                  <a:lnTo>
                    <a:pt x="3046976" y="281745"/>
                  </a:lnTo>
                  <a:lnTo>
                    <a:pt x="3062342" y="281745"/>
                  </a:lnTo>
                  <a:lnTo>
                    <a:pt x="3085326" y="290924"/>
                  </a:lnTo>
                  <a:close/>
                  <a:moveTo>
                    <a:pt x="3101441" y="297793"/>
                  </a:moveTo>
                  <a:lnTo>
                    <a:pt x="3086388" y="288489"/>
                  </a:lnTo>
                  <a:lnTo>
                    <a:pt x="3062528" y="279060"/>
                  </a:lnTo>
                  <a:lnTo>
                    <a:pt x="3046976" y="279060"/>
                  </a:lnTo>
                  <a:lnTo>
                    <a:pt x="3004380" y="269818"/>
                  </a:lnTo>
                  <a:lnTo>
                    <a:pt x="2989702" y="262949"/>
                  </a:lnTo>
                  <a:lnTo>
                    <a:pt x="2976148" y="262949"/>
                  </a:lnTo>
                  <a:lnTo>
                    <a:pt x="2994512" y="279809"/>
                  </a:lnTo>
                  <a:lnTo>
                    <a:pt x="3014061" y="289238"/>
                  </a:lnTo>
                  <a:lnTo>
                    <a:pt x="2995324" y="288551"/>
                  </a:lnTo>
                  <a:lnTo>
                    <a:pt x="2968716" y="263574"/>
                  </a:lnTo>
                  <a:lnTo>
                    <a:pt x="2933926" y="249337"/>
                  </a:lnTo>
                  <a:lnTo>
                    <a:pt x="2903759" y="239970"/>
                  </a:lnTo>
                  <a:lnTo>
                    <a:pt x="2884335" y="235287"/>
                  </a:lnTo>
                  <a:lnTo>
                    <a:pt x="2858539" y="230666"/>
                  </a:lnTo>
                  <a:lnTo>
                    <a:pt x="2826436" y="223672"/>
                  </a:lnTo>
                  <a:lnTo>
                    <a:pt x="2794332" y="214368"/>
                  </a:lnTo>
                  <a:lnTo>
                    <a:pt x="2766413" y="207437"/>
                  </a:lnTo>
                  <a:lnTo>
                    <a:pt x="2744864" y="202754"/>
                  </a:lnTo>
                  <a:lnTo>
                    <a:pt x="2725627" y="198133"/>
                  </a:lnTo>
                  <a:lnTo>
                    <a:pt x="2710512" y="195760"/>
                  </a:lnTo>
                  <a:lnTo>
                    <a:pt x="2639434" y="195760"/>
                  </a:lnTo>
                  <a:lnTo>
                    <a:pt x="2618323" y="191139"/>
                  </a:lnTo>
                  <a:lnTo>
                    <a:pt x="2592528" y="186456"/>
                  </a:lnTo>
                  <a:lnTo>
                    <a:pt x="2597275" y="202629"/>
                  </a:lnTo>
                  <a:lnTo>
                    <a:pt x="2611016" y="208124"/>
                  </a:lnTo>
                  <a:lnTo>
                    <a:pt x="2624132" y="210497"/>
                  </a:lnTo>
                  <a:lnTo>
                    <a:pt x="2638622" y="219614"/>
                  </a:lnTo>
                  <a:lnTo>
                    <a:pt x="2617511" y="223735"/>
                  </a:lnTo>
                  <a:lnTo>
                    <a:pt x="2603958" y="212370"/>
                  </a:lnTo>
                  <a:lnTo>
                    <a:pt x="2577226" y="211995"/>
                  </a:lnTo>
                  <a:lnTo>
                    <a:pt x="2558551" y="197883"/>
                  </a:lnTo>
                  <a:lnTo>
                    <a:pt x="2527322" y="202254"/>
                  </a:lnTo>
                  <a:lnTo>
                    <a:pt x="2491158" y="199881"/>
                  </a:lnTo>
                  <a:lnTo>
                    <a:pt x="2444002" y="195261"/>
                  </a:lnTo>
                  <a:lnTo>
                    <a:pt x="2457555" y="220925"/>
                  </a:lnTo>
                  <a:lnTo>
                    <a:pt x="2431822" y="200131"/>
                  </a:lnTo>
                  <a:lnTo>
                    <a:pt x="2405528" y="195261"/>
                  </a:lnTo>
                  <a:lnTo>
                    <a:pt x="2389101" y="181648"/>
                  </a:lnTo>
                  <a:lnTo>
                    <a:pt x="2365242" y="169846"/>
                  </a:lnTo>
                  <a:lnTo>
                    <a:pt x="2349752" y="167348"/>
                  </a:lnTo>
                  <a:lnTo>
                    <a:pt x="2336886" y="165038"/>
                  </a:lnTo>
                  <a:lnTo>
                    <a:pt x="2319647" y="162665"/>
                  </a:lnTo>
                  <a:lnTo>
                    <a:pt x="2291853" y="158044"/>
                  </a:lnTo>
                  <a:lnTo>
                    <a:pt x="2265683" y="160355"/>
                  </a:lnTo>
                  <a:lnTo>
                    <a:pt x="2241636" y="169784"/>
                  </a:lnTo>
                  <a:lnTo>
                    <a:pt x="2222899" y="167348"/>
                  </a:lnTo>
                  <a:lnTo>
                    <a:pt x="2208533" y="158294"/>
                  </a:lnTo>
                  <a:lnTo>
                    <a:pt x="2188734" y="153424"/>
                  </a:lnTo>
                  <a:lnTo>
                    <a:pt x="2167248" y="148740"/>
                  </a:lnTo>
                  <a:lnTo>
                    <a:pt x="2143452" y="146430"/>
                  </a:lnTo>
                  <a:lnTo>
                    <a:pt x="2156756" y="144806"/>
                  </a:lnTo>
                  <a:lnTo>
                    <a:pt x="2126400" y="130132"/>
                  </a:lnTo>
                  <a:lnTo>
                    <a:pt x="2111410" y="127822"/>
                  </a:lnTo>
                  <a:lnTo>
                    <a:pt x="2098294" y="127822"/>
                  </a:lnTo>
                  <a:lnTo>
                    <a:pt x="2090424" y="142683"/>
                  </a:lnTo>
                  <a:lnTo>
                    <a:pt x="2045142" y="132567"/>
                  </a:lnTo>
                  <a:lnTo>
                    <a:pt x="2066440" y="130944"/>
                  </a:lnTo>
                  <a:lnTo>
                    <a:pt x="2086802" y="142434"/>
                  </a:lnTo>
                  <a:lnTo>
                    <a:pt x="2069313" y="121265"/>
                  </a:lnTo>
                  <a:lnTo>
                    <a:pt x="2027404" y="123138"/>
                  </a:lnTo>
                  <a:lnTo>
                    <a:pt x="1984682" y="120828"/>
                  </a:lnTo>
                  <a:lnTo>
                    <a:pt x="1968006" y="113959"/>
                  </a:lnTo>
                  <a:lnTo>
                    <a:pt x="1951454" y="125824"/>
                  </a:lnTo>
                  <a:lnTo>
                    <a:pt x="1971441" y="137813"/>
                  </a:lnTo>
                  <a:lnTo>
                    <a:pt x="1992614" y="153923"/>
                  </a:lnTo>
                  <a:lnTo>
                    <a:pt x="1976437" y="151051"/>
                  </a:lnTo>
                  <a:lnTo>
                    <a:pt x="1962072" y="144244"/>
                  </a:lnTo>
                  <a:lnTo>
                    <a:pt x="1962072" y="159855"/>
                  </a:lnTo>
                  <a:lnTo>
                    <a:pt x="1944521" y="155734"/>
                  </a:lnTo>
                  <a:lnTo>
                    <a:pt x="1927720" y="151113"/>
                  </a:lnTo>
                  <a:lnTo>
                    <a:pt x="1912730" y="146492"/>
                  </a:lnTo>
                  <a:lnTo>
                    <a:pt x="1898864" y="151176"/>
                  </a:lnTo>
                  <a:lnTo>
                    <a:pt x="1871507" y="151176"/>
                  </a:lnTo>
                  <a:lnTo>
                    <a:pt x="1855143" y="142059"/>
                  </a:lnTo>
                  <a:lnTo>
                    <a:pt x="1850646" y="157170"/>
                  </a:lnTo>
                  <a:lnTo>
                    <a:pt x="1850646" y="171345"/>
                  </a:lnTo>
                  <a:lnTo>
                    <a:pt x="1805551" y="153611"/>
                  </a:lnTo>
                  <a:lnTo>
                    <a:pt x="1790998" y="142184"/>
                  </a:lnTo>
                  <a:lnTo>
                    <a:pt x="1768700" y="139561"/>
                  </a:lnTo>
                  <a:lnTo>
                    <a:pt x="1781941" y="138000"/>
                  </a:lnTo>
                  <a:lnTo>
                    <a:pt x="1758395" y="125511"/>
                  </a:lnTo>
                  <a:lnTo>
                    <a:pt x="1733411" y="104905"/>
                  </a:lnTo>
                  <a:lnTo>
                    <a:pt x="1719983" y="99910"/>
                  </a:lnTo>
                  <a:lnTo>
                    <a:pt x="1704118" y="99910"/>
                  </a:lnTo>
                  <a:lnTo>
                    <a:pt x="1686755" y="102220"/>
                  </a:lnTo>
                  <a:lnTo>
                    <a:pt x="1668017" y="99910"/>
                  </a:lnTo>
                  <a:lnTo>
                    <a:pt x="1651216" y="93041"/>
                  </a:lnTo>
                  <a:lnTo>
                    <a:pt x="1637225" y="97662"/>
                  </a:lnTo>
                  <a:lnTo>
                    <a:pt x="1655963" y="118892"/>
                  </a:lnTo>
                  <a:lnTo>
                    <a:pt x="1640161" y="113897"/>
                  </a:lnTo>
                  <a:lnTo>
                    <a:pt x="1590444" y="113897"/>
                  </a:lnTo>
                  <a:lnTo>
                    <a:pt x="1569333" y="109276"/>
                  </a:lnTo>
                  <a:lnTo>
                    <a:pt x="1556404" y="106966"/>
                  </a:lnTo>
                  <a:lnTo>
                    <a:pt x="1517867" y="97662"/>
                  </a:lnTo>
                  <a:lnTo>
                    <a:pt x="1489761" y="95351"/>
                  </a:lnTo>
                  <a:lnTo>
                    <a:pt x="1470149" y="97662"/>
                  </a:lnTo>
                  <a:lnTo>
                    <a:pt x="1451411" y="88482"/>
                  </a:lnTo>
                  <a:lnTo>
                    <a:pt x="1428801" y="95414"/>
                  </a:lnTo>
                  <a:lnTo>
                    <a:pt x="1410501" y="88420"/>
                  </a:lnTo>
                  <a:lnTo>
                    <a:pt x="1390264" y="93041"/>
                  </a:lnTo>
                  <a:lnTo>
                    <a:pt x="1409751" y="98473"/>
                  </a:lnTo>
                  <a:lnTo>
                    <a:pt x="1392201" y="102407"/>
                  </a:lnTo>
                  <a:lnTo>
                    <a:pt x="1360409" y="106966"/>
                  </a:lnTo>
                  <a:lnTo>
                    <a:pt x="1347480" y="109276"/>
                  </a:lnTo>
                  <a:lnTo>
                    <a:pt x="1334364" y="116395"/>
                  </a:lnTo>
                  <a:lnTo>
                    <a:pt x="1369840" y="98348"/>
                  </a:lnTo>
                  <a:lnTo>
                    <a:pt x="1385517" y="84049"/>
                  </a:lnTo>
                  <a:lnTo>
                    <a:pt x="1400445" y="72497"/>
                  </a:lnTo>
                  <a:lnTo>
                    <a:pt x="1414748" y="70499"/>
                  </a:lnTo>
                  <a:lnTo>
                    <a:pt x="1422368" y="55637"/>
                  </a:lnTo>
                  <a:lnTo>
                    <a:pt x="1399945" y="46520"/>
                  </a:lnTo>
                  <a:lnTo>
                    <a:pt x="1399196" y="32533"/>
                  </a:lnTo>
                  <a:lnTo>
                    <a:pt x="1386329" y="34843"/>
                  </a:lnTo>
                  <a:lnTo>
                    <a:pt x="1365593" y="25664"/>
                  </a:lnTo>
                  <a:lnTo>
                    <a:pt x="1341547" y="23167"/>
                  </a:lnTo>
                  <a:lnTo>
                    <a:pt x="1292142" y="20856"/>
                  </a:lnTo>
                  <a:lnTo>
                    <a:pt x="1267970" y="27912"/>
                  </a:lnTo>
                  <a:lnTo>
                    <a:pt x="1265660" y="14986"/>
                  </a:lnTo>
                  <a:lnTo>
                    <a:pt x="1242550" y="16235"/>
                  </a:lnTo>
                  <a:lnTo>
                    <a:pt x="1217129" y="13862"/>
                  </a:lnTo>
                  <a:lnTo>
                    <a:pt x="1232244" y="14674"/>
                  </a:lnTo>
                  <a:lnTo>
                    <a:pt x="1211133" y="2186"/>
                  </a:lnTo>
                  <a:lnTo>
                    <a:pt x="1196018" y="0"/>
                  </a:lnTo>
                  <a:lnTo>
                    <a:pt x="1182340" y="4746"/>
                  </a:lnTo>
                  <a:lnTo>
                    <a:pt x="1169473" y="9367"/>
                  </a:lnTo>
                  <a:lnTo>
                    <a:pt x="1186087" y="28100"/>
                  </a:lnTo>
                  <a:lnTo>
                    <a:pt x="1144303" y="25352"/>
                  </a:lnTo>
                  <a:lnTo>
                    <a:pt x="1163040" y="35405"/>
                  </a:lnTo>
                  <a:lnTo>
                    <a:pt x="1143928" y="37029"/>
                  </a:lnTo>
                  <a:lnTo>
                    <a:pt x="1128813" y="41712"/>
                  </a:lnTo>
                  <a:lnTo>
                    <a:pt x="1089152" y="32471"/>
                  </a:lnTo>
                  <a:lnTo>
                    <a:pt x="1073037" y="37091"/>
                  </a:lnTo>
                  <a:lnTo>
                    <a:pt x="1051552" y="44085"/>
                  </a:lnTo>
                  <a:lnTo>
                    <a:pt x="1037062" y="44085"/>
                  </a:lnTo>
                  <a:lnTo>
                    <a:pt x="1021572" y="48831"/>
                  </a:lnTo>
                  <a:lnTo>
                    <a:pt x="1004646" y="51079"/>
                  </a:lnTo>
                  <a:lnTo>
                    <a:pt x="984596" y="65316"/>
                  </a:lnTo>
                  <a:lnTo>
                    <a:pt x="971605" y="72434"/>
                  </a:lnTo>
                  <a:lnTo>
                    <a:pt x="984596" y="84049"/>
                  </a:lnTo>
                  <a:lnTo>
                    <a:pt x="971667" y="95788"/>
                  </a:lnTo>
                  <a:lnTo>
                    <a:pt x="936316" y="95226"/>
                  </a:lnTo>
                  <a:lnTo>
                    <a:pt x="921575" y="92978"/>
                  </a:lnTo>
                  <a:lnTo>
                    <a:pt x="895468" y="95289"/>
                  </a:lnTo>
                  <a:lnTo>
                    <a:pt x="893969" y="110775"/>
                  </a:lnTo>
                  <a:lnTo>
                    <a:pt x="907273" y="125824"/>
                  </a:lnTo>
                  <a:lnTo>
                    <a:pt x="920764" y="130881"/>
                  </a:lnTo>
                  <a:lnTo>
                    <a:pt x="936066" y="133254"/>
                  </a:lnTo>
                  <a:lnTo>
                    <a:pt x="950868" y="137875"/>
                  </a:lnTo>
                  <a:lnTo>
                    <a:pt x="937440" y="146805"/>
                  </a:lnTo>
                  <a:lnTo>
                    <a:pt x="913269" y="134878"/>
                  </a:lnTo>
                  <a:lnTo>
                    <a:pt x="898216" y="130195"/>
                  </a:lnTo>
                  <a:lnTo>
                    <a:pt x="882976" y="127822"/>
                  </a:lnTo>
                  <a:lnTo>
                    <a:pt x="867674" y="127822"/>
                  </a:lnTo>
                  <a:lnTo>
                    <a:pt x="872671" y="143995"/>
                  </a:lnTo>
                  <a:lnTo>
                    <a:pt x="849124" y="135003"/>
                  </a:lnTo>
                  <a:lnTo>
                    <a:pt x="842878" y="149864"/>
                  </a:lnTo>
                  <a:lnTo>
                    <a:pt x="867861" y="156546"/>
                  </a:lnTo>
                  <a:lnTo>
                    <a:pt x="882976" y="158856"/>
                  </a:lnTo>
                  <a:lnTo>
                    <a:pt x="857181" y="160355"/>
                  </a:lnTo>
                  <a:lnTo>
                    <a:pt x="842691" y="158044"/>
                  </a:lnTo>
                  <a:lnTo>
                    <a:pt x="828450" y="131506"/>
                  </a:lnTo>
                  <a:lnTo>
                    <a:pt x="812960" y="116582"/>
                  </a:lnTo>
                  <a:lnTo>
                    <a:pt x="808151" y="133816"/>
                  </a:lnTo>
                  <a:lnTo>
                    <a:pt x="795659" y="138125"/>
                  </a:lnTo>
                  <a:lnTo>
                    <a:pt x="789413" y="154360"/>
                  </a:lnTo>
                  <a:lnTo>
                    <a:pt x="815896" y="170283"/>
                  </a:lnTo>
                  <a:lnTo>
                    <a:pt x="821642" y="183521"/>
                  </a:lnTo>
                  <a:lnTo>
                    <a:pt x="821642" y="199132"/>
                  </a:lnTo>
                  <a:lnTo>
                    <a:pt x="835820" y="203004"/>
                  </a:lnTo>
                  <a:lnTo>
                    <a:pt x="856681" y="216741"/>
                  </a:lnTo>
                  <a:lnTo>
                    <a:pt x="872171" y="212308"/>
                  </a:lnTo>
                  <a:lnTo>
                    <a:pt x="897154" y="219114"/>
                  </a:lnTo>
                  <a:lnTo>
                    <a:pt x="921076" y="226233"/>
                  </a:lnTo>
                  <a:lnTo>
                    <a:pt x="928384" y="253271"/>
                  </a:lnTo>
                  <a:lnTo>
                    <a:pt x="947121" y="254207"/>
                  </a:lnTo>
                  <a:lnTo>
                    <a:pt x="927446" y="255706"/>
                  </a:lnTo>
                  <a:lnTo>
                    <a:pt x="914081" y="235412"/>
                  </a:lnTo>
                  <a:lnTo>
                    <a:pt x="900839" y="225733"/>
                  </a:lnTo>
                  <a:lnTo>
                    <a:pt x="883663" y="214119"/>
                  </a:lnTo>
                  <a:lnTo>
                    <a:pt x="867299" y="218552"/>
                  </a:lnTo>
                  <a:lnTo>
                    <a:pt x="852059" y="225608"/>
                  </a:lnTo>
                  <a:lnTo>
                    <a:pt x="866612" y="244341"/>
                  </a:lnTo>
                  <a:lnTo>
                    <a:pt x="857618" y="273065"/>
                  </a:lnTo>
                  <a:lnTo>
                    <a:pt x="843502" y="278997"/>
                  </a:lnTo>
                  <a:lnTo>
                    <a:pt x="828450" y="288489"/>
                  </a:lnTo>
                  <a:lnTo>
                    <a:pt x="814522" y="285929"/>
                  </a:lnTo>
                  <a:lnTo>
                    <a:pt x="792974" y="283618"/>
                  </a:lnTo>
                  <a:lnTo>
                    <a:pt x="810462" y="272753"/>
                  </a:lnTo>
                  <a:lnTo>
                    <a:pt x="824765" y="275126"/>
                  </a:lnTo>
                  <a:lnTo>
                    <a:pt x="832885" y="260264"/>
                  </a:lnTo>
                  <a:lnTo>
                    <a:pt x="841379" y="244029"/>
                  </a:lnTo>
                  <a:lnTo>
                    <a:pt x="839443" y="229105"/>
                  </a:lnTo>
                  <a:lnTo>
                    <a:pt x="825264" y="225483"/>
                  </a:lnTo>
                  <a:lnTo>
                    <a:pt x="808588" y="216367"/>
                  </a:lnTo>
                  <a:lnTo>
                    <a:pt x="809400" y="201443"/>
                  </a:lnTo>
                  <a:lnTo>
                    <a:pt x="796221" y="184208"/>
                  </a:lnTo>
                  <a:lnTo>
                    <a:pt x="791912" y="168597"/>
                  </a:lnTo>
                  <a:lnTo>
                    <a:pt x="767553" y="153673"/>
                  </a:lnTo>
                  <a:lnTo>
                    <a:pt x="776734" y="140310"/>
                  </a:lnTo>
                  <a:lnTo>
                    <a:pt x="765991" y="121577"/>
                  </a:lnTo>
                  <a:lnTo>
                    <a:pt x="749814" y="118455"/>
                  </a:lnTo>
                  <a:lnTo>
                    <a:pt x="702534" y="113772"/>
                  </a:lnTo>
                  <a:lnTo>
                    <a:pt x="702971" y="134191"/>
                  </a:lnTo>
                  <a:lnTo>
                    <a:pt x="679923" y="153736"/>
                  </a:lnTo>
                  <a:lnTo>
                    <a:pt x="688168" y="169659"/>
                  </a:lnTo>
                  <a:lnTo>
                    <a:pt x="698911" y="188392"/>
                  </a:lnTo>
                  <a:lnTo>
                    <a:pt x="705157" y="204440"/>
                  </a:lnTo>
                  <a:lnTo>
                    <a:pt x="719772" y="203066"/>
                  </a:lnTo>
                  <a:lnTo>
                    <a:pt x="733450" y="216616"/>
                  </a:lnTo>
                  <a:lnTo>
                    <a:pt x="749502" y="217053"/>
                  </a:lnTo>
                  <a:lnTo>
                    <a:pt x="745817" y="238596"/>
                  </a:lnTo>
                  <a:lnTo>
                    <a:pt x="720334" y="223423"/>
                  </a:lnTo>
                  <a:lnTo>
                    <a:pt x="707218" y="218552"/>
                  </a:lnTo>
                  <a:lnTo>
                    <a:pt x="676925" y="213869"/>
                  </a:lnTo>
                  <a:lnTo>
                    <a:pt x="660249" y="204752"/>
                  </a:lnTo>
                  <a:lnTo>
                    <a:pt x="644947" y="199819"/>
                  </a:lnTo>
                  <a:lnTo>
                    <a:pt x="627771" y="195136"/>
                  </a:lnTo>
                  <a:lnTo>
                    <a:pt x="612094" y="197446"/>
                  </a:lnTo>
                  <a:lnTo>
                    <a:pt x="588859" y="195136"/>
                  </a:lnTo>
                  <a:lnTo>
                    <a:pt x="589296" y="210872"/>
                  </a:lnTo>
                  <a:lnTo>
                    <a:pt x="587173" y="226732"/>
                  </a:lnTo>
                  <a:lnTo>
                    <a:pt x="573057" y="217178"/>
                  </a:lnTo>
                  <a:lnTo>
                    <a:pt x="558692" y="216054"/>
                  </a:lnTo>
                  <a:lnTo>
                    <a:pt x="538580" y="227919"/>
                  </a:lnTo>
                  <a:lnTo>
                    <a:pt x="524839" y="223110"/>
                  </a:lnTo>
                  <a:lnTo>
                    <a:pt x="509099" y="225358"/>
                  </a:lnTo>
                  <a:lnTo>
                    <a:pt x="495733" y="232477"/>
                  </a:lnTo>
                  <a:lnTo>
                    <a:pt x="466190" y="237285"/>
                  </a:lnTo>
                  <a:lnTo>
                    <a:pt x="472436" y="215867"/>
                  </a:lnTo>
                  <a:lnTo>
                    <a:pt x="455385" y="218739"/>
                  </a:lnTo>
                  <a:lnTo>
                    <a:pt x="447953" y="233538"/>
                  </a:lnTo>
                  <a:lnTo>
                    <a:pt x="432650" y="228043"/>
                  </a:lnTo>
                  <a:lnTo>
                    <a:pt x="412726" y="230291"/>
                  </a:lnTo>
                  <a:lnTo>
                    <a:pt x="396986" y="242281"/>
                  </a:lnTo>
                  <a:lnTo>
                    <a:pt x="380560" y="244279"/>
                  </a:lnTo>
                  <a:lnTo>
                    <a:pt x="366944" y="253833"/>
                  </a:lnTo>
                  <a:lnTo>
                    <a:pt x="366319" y="271379"/>
                  </a:lnTo>
                  <a:lnTo>
                    <a:pt x="342023" y="272129"/>
                  </a:lnTo>
                  <a:lnTo>
                    <a:pt x="319038" y="265260"/>
                  </a:lnTo>
                  <a:lnTo>
                    <a:pt x="346582" y="249774"/>
                  </a:lnTo>
                  <a:lnTo>
                    <a:pt x="332404" y="233101"/>
                  </a:lnTo>
                  <a:lnTo>
                    <a:pt x="277878" y="225733"/>
                  </a:lnTo>
                  <a:lnTo>
                    <a:pt x="291307" y="248150"/>
                  </a:lnTo>
                  <a:lnTo>
                    <a:pt x="289183" y="268757"/>
                  </a:lnTo>
                  <a:lnTo>
                    <a:pt x="305485" y="272815"/>
                  </a:lnTo>
                  <a:lnTo>
                    <a:pt x="306297" y="287677"/>
                  </a:lnTo>
                  <a:lnTo>
                    <a:pt x="291931" y="297855"/>
                  </a:lnTo>
                  <a:lnTo>
                    <a:pt x="265886" y="279122"/>
                  </a:lnTo>
                  <a:lnTo>
                    <a:pt x="252832" y="293484"/>
                  </a:lnTo>
                  <a:lnTo>
                    <a:pt x="238404" y="299729"/>
                  </a:lnTo>
                  <a:lnTo>
                    <a:pt x="223414" y="306722"/>
                  </a:lnTo>
                  <a:lnTo>
                    <a:pt x="233532" y="323082"/>
                  </a:lnTo>
                  <a:lnTo>
                    <a:pt x="250771" y="341815"/>
                  </a:lnTo>
                  <a:lnTo>
                    <a:pt x="237405" y="334572"/>
                  </a:lnTo>
                  <a:lnTo>
                    <a:pt x="221915" y="334572"/>
                  </a:lnTo>
                  <a:lnTo>
                    <a:pt x="205176" y="329951"/>
                  </a:lnTo>
                  <a:lnTo>
                    <a:pt x="190686" y="318586"/>
                  </a:lnTo>
                  <a:lnTo>
                    <a:pt x="174259" y="323020"/>
                  </a:lnTo>
                  <a:lnTo>
                    <a:pt x="179693" y="341378"/>
                  </a:lnTo>
                  <a:lnTo>
                    <a:pt x="195932" y="344688"/>
                  </a:lnTo>
                  <a:lnTo>
                    <a:pt x="170949" y="348559"/>
                  </a:lnTo>
                  <a:lnTo>
                    <a:pt x="138658" y="341566"/>
                  </a:lnTo>
                  <a:lnTo>
                    <a:pt x="137721" y="322021"/>
                  </a:lnTo>
                  <a:lnTo>
                    <a:pt x="137721" y="308408"/>
                  </a:lnTo>
                  <a:lnTo>
                    <a:pt x="117797" y="290924"/>
                  </a:lnTo>
                  <a:lnTo>
                    <a:pt x="102245" y="285991"/>
                  </a:lnTo>
                  <a:lnTo>
                    <a:pt x="83507" y="272253"/>
                  </a:lnTo>
                  <a:lnTo>
                    <a:pt x="112238" y="277374"/>
                  </a:lnTo>
                  <a:lnTo>
                    <a:pt x="127416" y="279747"/>
                  </a:lnTo>
                  <a:lnTo>
                    <a:pt x="157208" y="288988"/>
                  </a:lnTo>
                  <a:lnTo>
                    <a:pt x="172448" y="291361"/>
                  </a:lnTo>
                  <a:lnTo>
                    <a:pt x="198181" y="298355"/>
                  </a:lnTo>
                  <a:lnTo>
                    <a:pt x="215794" y="296044"/>
                  </a:lnTo>
                  <a:lnTo>
                    <a:pt x="233158" y="291361"/>
                  </a:lnTo>
                  <a:lnTo>
                    <a:pt x="246399" y="284243"/>
                  </a:lnTo>
                  <a:lnTo>
                    <a:pt x="251458" y="266946"/>
                  </a:lnTo>
                  <a:lnTo>
                    <a:pt x="236093" y="249212"/>
                  </a:lnTo>
                  <a:lnTo>
                    <a:pt x="222602" y="241906"/>
                  </a:lnTo>
                  <a:lnTo>
                    <a:pt x="205114" y="237160"/>
                  </a:lnTo>
                  <a:lnTo>
                    <a:pt x="188125" y="230229"/>
                  </a:lnTo>
                  <a:lnTo>
                    <a:pt x="162330" y="220925"/>
                  </a:lnTo>
                  <a:lnTo>
                    <a:pt x="136347" y="211558"/>
                  </a:lnTo>
                  <a:lnTo>
                    <a:pt x="88879" y="211558"/>
                  </a:lnTo>
                  <a:lnTo>
                    <a:pt x="63895" y="200131"/>
                  </a:lnTo>
                  <a:cubicBezTo>
                    <a:pt x="77698" y="200506"/>
                    <a:pt x="78073" y="198633"/>
                    <a:pt x="76824" y="197883"/>
                  </a:cubicBezTo>
                  <a:lnTo>
                    <a:pt x="61834" y="188579"/>
                  </a:lnTo>
                  <a:lnTo>
                    <a:pt x="43097" y="195386"/>
                  </a:lnTo>
                  <a:lnTo>
                    <a:pt x="26108" y="200006"/>
                  </a:lnTo>
                  <a:lnTo>
                    <a:pt x="12492" y="214431"/>
                  </a:lnTo>
                  <a:lnTo>
                    <a:pt x="0" y="225920"/>
                  </a:lnTo>
                  <a:lnTo>
                    <a:pt x="3872" y="241531"/>
                  </a:lnTo>
                  <a:lnTo>
                    <a:pt x="32479" y="258703"/>
                  </a:lnTo>
                  <a:lnTo>
                    <a:pt x="17176" y="270130"/>
                  </a:lnTo>
                  <a:lnTo>
                    <a:pt x="27669" y="288426"/>
                  </a:lnTo>
                  <a:lnTo>
                    <a:pt x="40786" y="300353"/>
                  </a:lnTo>
                  <a:lnTo>
                    <a:pt x="31854" y="317150"/>
                  </a:lnTo>
                  <a:lnTo>
                    <a:pt x="45095" y="330576"/>
                  </a:lnTo>
                  <a:lnTo>
                    <a:pt x="51341" y="344001"/>
                  </a:lnTo>
                  <a:lnTo>
                    <a:pt x="49030" y="359424"/>
                  </a:lnTo>
                  <a:lnTo>
                    <a:pt x="73389" y="374973"/>
                  </a:lnTo>
                  <a:lnTo>
                    <a:pt x="79197" y="390459"/>
                  </a:lnTo>
                  <a:lnTo>
                    <a:pt x="62271" y="409754"/>
                  </a:lnTo>
                  <a:lnTo>
                    <a:pt x="38787" y="432920"/>
                  </a:lnTo>
                  <a:lnTo>
                    <a:pt x="17676" y="444285"/>
                  </a:lnTo>
                  <a:lnTo>
                    <a:pt x="31604" y="444910"/>
                  </a:lnTo>
                  <a:lnTo>
                    <a:pt x="40786" y="458272"/>
                  </a:lnTo>
                  <a:lnTo>
                    <a:pt x="61147" y="461207"/>
                  </a:lnTo>
                  <a:lnTo>
                    <a:pt x="45845" y="462768"/>
                  </a:lnTo>
                  <a:lnTo>
                    <a:pt x="28544" y="469762"/>
                  </a:lnTo>
                  <a:lnTo>
                    <a:pt x="19175" y="486747"/>
                  </a:lnTo>
                  <a:lnTo>
                    <a:pt x="12929" y="505480"/>
                  </a:lnTo>
                  <a:lnTo>
                    <a:pt x="19175" y="520591"/>
                  </a:lnTo>
                  <a:lnTo>
                    <a:pt x="16864" y="536014"/>
                  </a:lnTo>
                  <a:lnTo>
                    <a:pt x="30355" y="546817"/>
                  </a:lnTo>
                  <a:lnTo>
                    <a:pt x="31916" y="559681"/>
                  </a:lnTo>
                  <a:lnTo>
                    <a:pt x="38162" y="578414"/>
                  </a:lnTo>
                  <a:lnTo>
                    <a:pt x="54402" y="581786"/>
                  </a:lnTo>
                  <a:lnTo>
                    <a:pt x="67268" y="584096"/>
                  </a:lnTo>
                  <a:lnTo>
                    <a:pt x="80384" y="584096"/>
                  </a:lnTo>
                  <a:lnTo>
                    <a:pt x="96811" y="593213"/>
                  </a:lnTo>
                  <a:lnTo>
                    <a:pt x="100308" y="608511"/>
                  </a:lnTo>
                  <a:lnTo>
                    <a:pt x="111176" y="627244"/>
                  </a:lnTo>
                  <a:lnTo>
                    <a:pt x="121919" y="645977"/>
                  </a:lnTo>
                  <a:lnTo>
                    <a:pt x="136160" y="646789"/>
                  </a:lnTo>
                  <a:lnTo>
                    <a:pt x="141156" y="659777"/>
                  </a:lnTo>
                  <a:lnTo>
                    <a:pt x="117422" y="662275"/>
                  </a:lnTo>
                  <a:lnTo>
                    <a:pt x="121857" y="678386"/>
                  </a:lnTo>
                  <a:lnTo>
                    <a:pt x="126104" y="692123"/>
                  </a:lnTo>
                  <a:lnTo>
                    <a:pt x="139720" y="700053"/>
                  </a:lnTo>
                  <a:lnTo>
                    <a:pt x="154085" y="693060"/>
                  </a:lnTo>
                  <a:lnTo>
                    <a:pt x="174946" y="690937"/>
                  </a:lnTo>
                  <a:lnTo>
                    <a:pt x="183940" y="714665"/>
                  </a:lnTo>
                  <a:lnTo>
                    <a:pt x="197619" y="723282"/>
                  </a:lnTo>
                  <a:lnTo>
                    <a:pt x="212734" y="730339"/>
                  </a:lnTo>
                  <a:lnTo>
                    <a:pt x="216107" y="747823"/>
                  </a:lnTo>
                  <a:lnTo>
                    <a:pt x="230535" y="749072"/>
                  </a:lnTo>
                  <a:lnTo>
                    <a:pt x="254019" y="751382"/>
                  </a:lnTo>
                  <a:lnTo>
                    <a:pt x="272757" y="762809"/>
                  </a:lnTo>
                  <a:lnTo>
                    <a:pt x="286435" y="762809"/>
                  </a:lnTo>
                  <a:lnTo>
                    <a:pt x="305547" y="765119"/>
                  </a:lnTo>
                  <a:lnTo>
                    <a:pt x="322161" y="774299"/>
                  </a:lnTo>
                  <a:lnTo>
                    <a:pt x="317102" y="788723"/>
                  </a:lnTo>
                  <a:lnTo>
                    <a:pt x="319225" y="803335"/>
                  </a:lnTo>
                  <a:lnTo>
                    <a:pt x="325471" y="817697"/>
                  </a:lnTo>
                  <a:lnTo>
                    <a:pt x="298552" y="827188"/>
                  </a:lnTo>
                  <a:lnTo>
                    <a:pt x="288996" y="846608"/>
                  </a:lnTo>
                  <a:lnTo>
                    <a:pt x="303861" y="844110"/>
                  </a:lnTo>
                  <a:lnTo>
                    <a:pt x="303861" y="856599"/>
                  </a:lnTo>
                  <a:lnTo>
                    <a:pt x="283499" y="861782"/>
                  </a:lnTo>
                  <a:lnTo>
                    <a:pt x="300176" y="878454"/>
                  </a:lnTo>
                  <a:lnTo>
                    <a:pt x="285061" y="890881"/>
                  </a:lnTo>
                  <a:lnTo>
                    <a:pt x="272569" y="900060"/>
                  </a:lnTo>
                  <a:lnTo>
                    <a:pt x="274068" y="915483"/>
                  </a:lnTo>
                  <a:lnTo>
                    <a:pt x="292244" y="923726"/>
                  </a:lnTo>
                  <a:lnTo>
                    <a:pt x="313542" y="935278"/>
                  </a:lnTo>
                  <a:lnTo>
                    <a:pt x="326034" y="948891"/>
                  </a:lnTo>
                  <a:lnTo>
                    <a:pt x="341273" y="960692"/>
                  </a:lnTo>
                  <a:lnTo>
                    <a:pt x="355639" y="956259"/>
                  </a:lnTo>
                  <a:lnTo>
                    <a:pt x="369629" y="960942"/>
                  </a:lnTo>
                  <a:lnTo>
                    <a:pt x="397486" y="967873"/>
                  </a:lnTo>
                  <a:lnTo>
                    <a:pt x="410727" y="967873"/>
                  </a:lnTo>
                  <a:lnTo>
                    <a:pt x="431339" y="981548"/>
                  </a:lnTo>
                  <a:lnTo>
                    <a:pt x="446703" y="986419"/>
                  </a:lnTo>
                  <a:lnTo>
                    <a:pt x="464754" y="981798"/>
                  </a:lnTo>
                  <a:lnTo>
                    <a:pt x="482992" y="990977"/>
                  </a:lnTo>
                  <a:lnTo>
                    <a:pt x="490924" y="1004340"/>
                  </a:lnTo>
                  <a:lnTo>
                    <a:pt x="504603" y="1009648"/>
                  </a:lnTo>
                  <a:lnTo>
                    <a:pt x="521404" y="1021075"/>
                  </a:lnTo>
                  <a:lnTo>
                    <a:pt x="538705" y="1030442"/>
                  </a:lnTo>
                  <a:lnTo>
                    <a:pt x="551571" y="1008836"/>
                  </a:lnTo>
                  <a:lnTo>
                    <a:pt x="542952" y="993350"/>
                  </a:lnTo>
                  <a:lnTo>
                    <a:pt x="529461" y="985795"/>
                  </a:lnTo>
                  <a:lnTo>
                    <a:pt x="523715" y="972619"/>
                  </a:lnTo>
                  <a:lnTo>
                    <a:pt x="521716" y="956758"/>
                  </a:lnTo>
                  <a:lnTo>
                    <a:pt x="517344" y="942584"/>
                  </a:lnTo>
                  <a:lnTo>
                    <a:pt x="501792" y="930095"/>
                  </a:lnTo>
                  <a:lnTo>
                    <a:pt x="508787" y="908552"/>
                  </a:lnTo>
                  <a:lnTo>
                    <a:pt x="510973" y="894377"/>
                  </a:lnTo>
                  <a:lnTo>
                    <a:pt x="525089" y="888633"/>
                  </a:lnTo>
                  <a:lnTo>
                    <a:pt x="538830" y="885323"/>
                  </a:lnTo>
                  <a:lnTo>
                    <a:pt x="543077" y="871398"/>
                  </a:lnTo>
                  <a:lnTo>
                    <a:pt x="529273" y="864779"/>
                  </a:lnTo>
                  <a:lnTo>
                    <a:pt x="534520" y="850355"/>
                  </a:lnTo>
                  <a:lnTo>
                    <a:pt x="514908" y="825377"/>
                  </a:lnTo>
                  <a:lnTo>
                    <a:pt x="489925" y="827188"/>
                  </a:lnTo>
                  <a:lnTo>
                    <a:pt x="488488" y="813326"/>
                  </a:lnTo>
                  <a:lnTo>
                    <a:pt x="475622" y="808643"/>
                  </a:lnTo>
                  <a:lnTo>
                    <a:pt x="478807" y="789348"/>
                  </a:lnTo>
                  <a:lnTo>
                    <a:pt x="474498" y="763371"/>
                  </a:lnTo>
                  <a:lnTo>
                    <a:pt x="480743" y="747948"/>
                  </a:lnTo>
                  <a:lnTo>
                    <a:pt x="493797" y="753505"/>
                  </a:lnTo>
                  <a:lnTo>
                    <a:pt x="508475" y="762684"/>
                  </a:lnTo>
                  <a:lnTo>
                    <a:pt x="515096" y="747823"/>
                  </a:lnTo>
                  <a:lnTo>
                    <a:pt x="521341" y="729090"/>
                  </a:lnTo>
                  <a:lnTo>
                    <a:pt x="535332" y="725468"/>
                  </a:lnTo>
                  <a:lnTo>
                    <a:pt x="538580" y="710232"/>
                  </a:lnTo>
                  <a:lnTo>
                    <a:pt x="552008" y="711543"/>
                  </a:lnTo>
                  <a:lnTo>
                    <a:pt x="566561" y="716164"/>
                  </a:lnTo>
                  <a:lnTo>
                    <a:pt x="582676" y="709108"/>
                  </a:lnTo>
                  <a:lnTo>
                    <a:pt x="607347" y="716164"/>
                  </a:lnTo>
                  <a:lnTo>
                    <a:pt x="624148" y="725343"/>
                  </a:lnTo>
                  <a:lnTo>
                    <a:pt x="627708" y="738331"/>
                  </a:lnTo>
                  <a:lnTo>
                    <a:pt x="663310" y="744076"/>
                  </a:lnTo>
                  <a:lnTo>
                    <a:pt x="677550" y="729652"/>
                  </a:lnTo>
                  <a:lnTo>
                    <a:pt x="695351" y="734772"/>
                  </a:lnTo>
                  <a:lnTo>
                    <a:pt x="711215" y="730089"/>
                  </a:lnTo>
                  <a:lnTo>
                    <a:pt x="742444" y="741641"/>
                  </a:lnTo>
                  <a:lnTo>
                    <a:pt x="756810" y="734647"/>
                  </a:lnTo>
                  <a:lnTo>
                    <a:pt x="781794" y="741766"/>
                  </a:lnTo>
                  <a:lnTo>
                    <a:pt x="785478" y="721784"/>
                  </a:lnTo>
                  <a:lnTo>
                    <a:pt x="772237" y="709482"/>
                  </a:lnTo>
                  <a:lnTo>
                    <a:pt x="756373" y="706797"/>
                  </a:lnTo>
                  <a:lnTo>
                    <a:pt x="759808" y="678510"/>
                  </a:lnTo>
                  <a:lnTo>
                    <a:pt x="780232" y="672641"/>
                  </a:lnTo>
                  <a:lnTo>
                    <a:pt x="763368" y="660152"/>
                  </a:lnTo>
                  <a:lnTo>
                    <a:pt x="753125" y="646602"/>
                  </a:lnTo>
                  <a:lnTo>
                    <a:pt x="769801" y="639671"/>
                  </a:lnTo>
                  <a:lnTo>
                    <a:pt x="790663" y="637548"/>
                  </a:lnTo>
                  <a:lnTo>
                    <a:pt x="809712" y="637548"/>
                  </a:lnTo>
                  <a:lnTo>
                    <a:pt x="835882" y="630491"/>
                  </a:lnTo>
                  <a:lnTo>
                    <a:pt x="870172" y="621187"/>
                  </a:lnTo>
                  <a:lnTo>
                    <a:pt x="889597" y="614194"/>
                  </a:lnTo>
                  <a:lnTo>
                    <a:pt x="903025" y="602267"/>
                  </a:lnTo>
                  <a:lnTo>
                    <a:pt x="917204" y="600331"/>
                  </a:lnTo>
                  <a:lnTo>
                    <a:pt x="942686" y="602642"/>
                  </a:lnTo>
                  <a:lnTo>
                    <a:pt x="954429" y="616067"/>
                  </a:lnTo>
                  <a:lnTo>
                    <a:pt x="960674" y="634113"/>
                  </a:lnTo>
                  <a:lnTo>
                    <a:pt x="975102" y="635175"/>
                  </a:lnTo>
                  <a:lnTo>
                    <a:pt x="993840" y="642106"/>
                  </a:lnTo>
                  <a:lnTo>
                    <a:pt x="1011516" y="642106"/>
                  </a:lnTo>
                  <a:lnTo>
                    <a:pt x="1016512" y="655157"/>
                  </a:lnTo>
                  <a:lnTo>
                    <a:pt x="1031128" y="653720"/>
                  </a:lnTo>
                  <a:lnTo>
                    <a:pt x="1045618" y="656031"/>
                  </a:lnTo>
                  <a:lnTo>
                    <a:pt x="1062107" y="636861"/>
                  </a:lnTo>
                  <a:lnTo>
                    <a:pt x="1089901" y="646414"/>
                  </a:lnTo>
                  <a:lnTo>
                    <a:pt x="1111574" y="658216"/>
                  </a:lnTo>
                  <a:lnTo>
                    <a:pt x="1132748" y="676637"/>
                  </a:lnTo>
                  <a:lnTo>
                    <a:pt x="1158481" y="699866"/>
                  </a:lnTo>
                  <a:lnTo>
                    <a:pt x="1177655" y="722908"/>
                  </a:lnTo>
                  <a:lnTo>
                    <a:pt x="1190584" y="736958"/>
                  </a:lnTo>
                  <a:lnTo>
                    <a:pt x="1205075" y="730588"/>
                  </a:lnTo>
                  <a:lnTo>
                    <a:pt x="1225624" y="733086"/>
                  </a:lnTo>
                  <a:lnTo>
                    <a:pt x="1244361" y="742265"/>
                  </a:lnTo>
                  <a:lnTo>
                    <a:pt x="1258851" y="732836"/>
                  </a:lnTo>
                  <a:lnTo>
                    <a:pt x="1277027" y="735396"/>
                  </a:lnTo>
                  <a:lnTo>
                    <a:pt x="1304446" y="754129"/>
                  </a:lnTo>
                  <a:lnTo>
                    <a:pt x="1316938" y="769928"/>
                  </a:lnTo>
                  <a:lnTo>
                    <a:pt x="1345669" y="777483"/>
                  </a:lnTo>
                  <a:lnTo>
                    <a:pt x="1351915" y="762434"/>
                  </a:lnTo>
                  <a:lnTo>
                    <a:pt x="1370652" y="788598"/>
                  </a:lnTo>
                  <a:lnTo>
                    <a:pt x="1386891" y="789160"/>
                  </a:lnTo>
                  <a:lnTo>
                    <a:pt x="1413249" y="777421"/>
                  </a:lnTo>
                  <a:lnTo>
                    <a:pt x="1431050" y="753630"/>
                  </a:lnTo>
                  <a:lnTo>
                    <a:pt x="1449787" y="747386"/>
                  </a:lnTo>
                  <a:lnTo>
                    <a:pt x="1462904" y="740329"/>
                  </a:lnTo>
                  <a:lnTo>
                    <a:pt x="1481641" y="740329"/>
                  </a:lnTo>
                  <a:lnTo>
                    <a:pt x="1498380" y="744950"/>
                  </a:lnTo>
                  <a:lnTo>
                    <a:pt x="1513807" y="744950"/>
                  </a:lnTo>
                  <a:lnTo>
                    <a:pt x="1523238" y="758251"/>
                  </a:lnTo>
                  <a:lnTo>
                    <a:pt x="1536854" y="763433"/>
                  </a:lnTo>
                  <a:lnTo>
                    <a:pt x="1550533" y="761186"/>
                  </a:lnTo>
                  <a:lnTo>
                    <a:pt x="1565273" y="761186"/>
                  </a:lnTo>
                  <a:lnTo>
                    <a:pt x="1582199" y="763496"/>
                  </a:lnTo>
                  <a:lnTo>
                    <a:pt x="1595316" y="763496"/>
                  </a:lnTo>
                  <a:lnTo>
                    <a:pt x="1601124" y="746074"/>
                  </a:lnTo>
                  <a:lnTo>
                    <a:pt x="1587945" y="728403"/>
                  </a:lnTo>
                  <a:lnTo>
                    <a:pt x="1581700" y="712542"/>
                  </a:lnTo>
                  <a:lnTo>
                    <a:pt x="1614241" y="707672"/>
                  </a:lnTo>
                  <a:lnTo>
                    <a:pt x="1627169" y="710044"/>
                  </a:lnTo>
                  <a:lnTo>
                    <a:pt x="1640286" y="710044"/>
                  </a:lnTo>
                  <a:lnTo>
                    <a:pt x="1654464" y="719099"/>
                  </a:lnTo>
                  <a:lnTo>
                    <a:pt x="1668454" y="716976"/>
                  </a:lnTo>
                  <a:lnTo>
                    <a:pt x="1679884" y="730463"/>
                  </a:lnTo>
                  <a:lnTo>
                    <a:pt x="1686130" y="744014"/>
                  </a:lnTo>
                  <a:lnTo>
                    <a:pt x="1701870" y="751757"/>
                  </a:lnTo>
                  <a:lnTo>
                    <a:pt x="1715173" y="754192"/>
                  </a:lnTo>
                  <a:lnTo>
                    <a:pt x="1728040" y="756502"/>
                  </a:lnTo>
                  <a:lnTo>
                    <a:pt x="1752461" y="747136"/>
                  </a:lnTo>
                  <a:lnTo>
                    <a:pt x="1769075" y="747136"/>
                  </a:lnTo>
                  <a:lnTo>
                    <a:pt x="1790186" y="751757"/>
                  </a:lnTo>
                  <a:lnTo>
                    <a:pt x="1820041" y="760998"/>
                  </a:lnTo>
                  <a:lnTo>
                    <a:pt x="1862950" y="781917"/>
                  </a:lnTo>
                  <a:lnTo>
                    <a:pt x="1880189" y="786600"/>
                  </a:lnTo>
                  <a:lnTo>
                    <a:pt x="1893493" y="786600"/>
                  </a:lnTo>
                  <a:lnTo>
                    <a:pt x="1919600" y="779544"/>
                  </a:lnTo>
                  <a:lnTo>
                    <a:pt x="1936776" y="774923"/>
                  </a:lnTo>
                  <a:lnTo>
                    <a:pt x="1952703" y="753380"/>
                  </a:lnTo>
                  <a:lnTo>
                    <a:pt x="1974813" y="756377"/>
                  </a:lnTo>
                  <a:lnTo>
                    <a:pt x="1993551" y="765494"/>
                  </a:lnTo>
                  <a:lnTo>
                    <a:pt x="2009478" y="763309"/>
                  </a:lnTo>
                  <a:lnTo>
                    <a:pt x="2027841" y="772488"/>
                  </a:lnTo>
                  <a:lnTo>
                    <a:pt x="2041394" y="772488"/>
                  </a:lnTo>
                  <a:lnTo>
                    <a:pt x="2054823" y="767742"/>
                  </a:lnTo>
                  <a:lnTo>
                    <a:pt x="2067939" y="760686"/>
                  </a:lnTo>
                  <a:lnTo>
                    <a:pt x="2062255" y="733336"/>
                  </a:lnTo>
                  <a:lnTo>
                    <a:pt x="2062255" y="705798"/>
                  </a:lnTo>
                  <a:lnTo>
                    <a:pt x="2066440" y="692310"/>
                  </a:lnTo>
                  <a:lnTo>
                    <a:pt x="2052824" y="683506"/>
                  </a:lnTo>
                  <a:lnTo>
                    <a:pt x="2039770" y="678760"/>
                  </a:lnTo>
                  <a:lnTo>
                    <a:pt x="2055510" y="660027"/>
                  </a:lnTo>
                  <a:lnTo>
                    <a:pt x="2084491" y="655968"/>
                  </a:lnTo>
                  <a:lnTo>
                    <a:pt x="2103916" y="651285"/>
                  </a:lnTo>
                  <a:lnTo>
                    <a:pt x="2128399" y="667333"/>
                  </a:lnTo>
                  <a:lnTo>
                    <a:pt x="2155069" y="667333"/>
                  </a:lnTo>
                  <a:lnTo>
                    <a:pt x="2181739" y="692310"/>
                  </a:lnTo>
                  <a:lnTo>
                    <a:pt x="2192419" y="706173"/>
                  </a:lnTo>
                  <a:lnTo>
                    <a:pt x="2210032" y="715914"/>
                  </a:lnTo>
                  <a:lnTo>
                    <a:pt x="2235578" y="736645"/>
                  </a:lnTo>
                  <a:lnTo>
                    <a:pt x="2245946" y="752568"/>
                  </a:lnTo>
                  <a:lnTo>
                    <a:pt x="2265558" y="769178"/>
                  </a:lnTo>
                  <a:lnTo>
                    <a:pt x="2289854" y="774174"/>
                  </a:lnTo>
                  <a:lnTo>
                    <a:pt x="2304970" y="776547"/>
                  </a:lnTo>
                  <a:lnTo>
                    <a:pt x="2319397" y="785601"/>
                  </a:lnTo>
                  <a:lnTo>
                    <a:pt x="2341195" y="792719"/>
                  </a:lnTo>
                  <a:lnTo>
                    <a:pt x="2357310" y="817260"/>
                  </a:lnTo>
                  <a:lnTo>
                    <a:pt x="2372862" y="829748"/>
                  </a:lnTo>
                  <a:lnTo>
                    <a:pt x="2386415" y="832371"/>
                  </a:lnTo>
                  <a:lnTo>
                    <a:pt x="2404091" y="830061"/>
                  </a:lnTo>
                  <a:lnTo>
                    <a:pt x="2424015" y="818196"/>
                  </a:lnTo>
                  <a:lnTo>
                    <a:pt x="2441066" y="808955"/>
                  </a:lnTo>
                  <a:lnTo>
                    <a:pt x="2445314" y="822193"/>
                  </a:lnTo>
                  <a:lnTo>
                    <a:pt x="2453933" y="838553"/>
                  </a:lnTo>
                  <a:lnTo>
                    <a:pt x="2451622" y="853852"/>
                  </a:lnTo>
                  <a:lnTo>
                    <a:pt x="2455994" y="868463"/>
                  </a:lnTo>
                  <a:lnTo>
                    <a:pt x="2460241" y="882451"/>
                  </a:lnTo>
                  <a:lnTo>
                    <a:pt x="2458055" y="900372"/>
                  </a:lnTo>
                  <a:lnTo>
                    <a:pt x="2441878" y="906054"/>
                  </a:lnTo>
                  <a:lnTo>
                    <a:pt x="2428263" y="904368"/>
                  </a:lnTo>
                  <a:lnTo>
                    <a:pt x="2419706" y="918356"/>
                  </a:lnTo>
                  <a:lnTo>
                    <a:pt x="2432822" y="931968"/>
                  </a:lnTo>
                  <a:lnTo>
                    <a:pt x="2443253" y="950202"/>
                  </a:lnTo>
                  <a:lnTo>
                    <a:pt x="2449499" y="964002"/>
                  </a:lnTo>
                  <a:lnTo>
                    <a:pt x="2451497" y="977552"/>
                  </a:lnTo>
                  <a:cubicBezTo>
                    <a:pt x="2438193" y="983796"/>
                    <a:pt x="2438443" y="985482"/>
                    <a:pt x="2439880" y="985795"/>
                  </a:cubicBezTo>
                  <a:lnTo>
                    <a:pt x="2461303" y="990478"/>
                  </a:lnTo>
                  <a:lnTo>
                    <a:pt x="2463239" y="965500"/>
                  </a:lnTo>
                  <a:lnTo>
                    <a:pt x="2476918" y="964751"/>
                  </a:lnTo>
                  <a:lnTo>
                    <a:pt x="2486099" y="980300"/>
                  </a:lnTo>
                  <a:lnTo>
                    <a:pt x="2500527" y="978676"/>
                  </a:lnTo>
                  <a:lnTo>
                    <a:pt x="2526760" y="971495"/>
                  </a:lnTo>
                  <a:lnTo>
                    <a:pt x="2536004" y="952200"/>
                  </a:lnTo>
                  <a:lnTo>
                    <a:pt x="2538314" y="930782"/>
                  </a:lnTo>
                  <a:lnTo>
                    <a:pt x="2546809" y="905805"/>
                  </a:lnTo>
                  <a:lnTo>
                    <a:pt x="2555303" y="889757"/>
                  </a:lnTo>
                  <a:lnTo>
                    <a:pt x="2557614" y="870586"/>
                  </a:lnTo>
                  <a:lnTo>
                    <a:pt x="2555491" y="851853"/>
                  </a:lnTo>
                  <a:lnTo>
                    <a:pt x="2557614" y="835993"/>
                  </a:lnTo>
                  <a:lnTo>
                    <a:pt x="2555491" y="821568"/>
                  </a:lnTo>
                  <a:lnTo>
                    <a:pt x="2561736" y="803772"/>
                  </a:lnTo>
                  <a:lnTo>
                    <a:pt x="2555491" y="786350"/>
                  </a:lnTo>
                  <a:lnTo>
                    <a:pt x="2551243" y="772550"/>
                  </a:lnTo>
                  <a:lnTo>
                    <a:pt x="2540250" y="758063"/>
                  </a:lnTo>
                  <a:lnTo>
                    <a:pt x="2527384" y="741766"/>
                  </a:lnTo>
                  <a:lnTo>
                    <a:pt x="2523387" y="728340"/>
                  </a:lnTo>
                  <a:lnTo>
                    <a:pt x="2521263" y="714603"/>
                  </a:lnTo>
                  <a:lnTo>
                    <a:pt x="2516953" y="698180"/>
                  </a:lnTo>
                  <a:lnTo>
                    <a:pt x="2503712" y="683568"/>
                  </a:lnTo>
                  <a:lnTo>
                    <a:pt x="2488598" y="669519"/>
                  </a:lnTo>
                  <a:lnTo>
                    <a:pt x="2456369" y="643854"/>
                  </a:lnTo>
                  <a:lnTo>
                    <a:pt x="2443440" y="634550"/>
                  </a:lnTo>
                  <a:lnTo>
                    <a:pt x="2430136" y="629680"/>
                  </a:lnTo>
                  <a:lnTo>
                    <a:pt x="2410274" y="629680"/>
                  </a:lnTo>
                  <a:lnTo>
                    <a:pt x="2421954" y="648413"/>
                  </a:lnTo>
                  <a:lnTo>
                    <a:pt x="2392286" y="650786"/>
                  </a:lnTo>
                  <a:lnTo>
                    <a:pt x="2374361" y="643605"/>
                  </a:lnTo>
                  <a:lnTo>
                    <a:pt x="2371050" y="630679"/>
                  </a:lnTo>
                  <a:lnTo>
                    <a:pt x="2337698" y="622624"/>
                  </a:lnTo>
                  <a:lnTo>
                    <a:pt x="2323020" y="615755"/>
                  </a:lnTo>
                  <a:lnTo>
                    <a:pt x="2330265" y="601518"/>
                  </a:lnTo>
                  <a:lnTo>
                    <a:pt x="2344943" y="585720"/>
                  </a:lnTo>
                  <a:lnTo>
                    <a:pt x="2349627" y="571170"/>
                  </a:lnTo>
                  <a:lnTo>
                    <a:pt x="2349627" y="556746"/>
                  </a:lnTo>
                  <a:lnTo>
                    <a:pt x="2359995" y="543758"/>
                  </a:lnTo>
                  <a:lnTo>
                    <a:pt x="2364554" y="529333"/>
                  </a:lnTo>
                  <a:lnTo>
                    <a:pt x="2355811" y="514097"/>
                  </a:lnTo>
                  <a:lnTo>
                    <a:pt x="2366616" y="494739"/>
                  </a:lnTo>
                  <a:lnTo>
                    <a:pt x="2381294" y="481189"/>
                  </a:lnTo>
                  <a:lnTo>
                    <a:pt x="2436007" y="483937"/>
                  </a:lnTo>
                  <a:lnTo>
                    <a:pt x="2472420" y="488620"/>
                  </a:lnTo>
                  <a:lnTo>
                    <a:pt x="2493719" y="490930"/>
                  </a:lnTo>
                  <a:lnTo>
                    <a:pt x="2497591" y="475632"/>
                  </a:lnTo>
                  <a:lnTo>
                    <a:pt x="2523949" y="477005"/>
                  </a:lnTo>
                  <a:lnTo>
                    <a:pt x="2538502" y="481564"/>
                  </a:lnTo>
                  <a:lnTo>
                    <a:pt x="2553742" y="483937"/>
                  </a:lnTo>
                  <a:lnTo>
                    <a:pt x="2568732" y="486247"/>
                  </a:lnTo>
                  <a:lnTo>
                    <a:pt x="2549307" y="487808"/>
                  </a:lnTo>
                  <a:lnTo>
                    <a:pt x="2563298" y="500297"/>
                  </a:lnTo>
                  <a:lnTo>
                    <a:pt x="2576164" y="493303"/>
                  </a:lnTo>
                  <a:lnTo>
                    <a:pt x="2601710" y="493303"/>
                  </a:lnTo>
                  <a:lnTo>
                    <a:pt x="2629504" y="488682"/>
                  </a:lnTo>
                  <a:lnTo>
                    <a:pt x="2612390" y="474570"/>
                  </a:lnTo>
                  <a:lnTo>
                    <a:pt x="2598899" y="472010"/>
                  </a:lnTo>
                  <a:lnTo>
                    <a:pt x="2593715" y="454463"/>
                  </a:lnTo>
                  <a:lnTo>
                    <a:pt x="2599961" y="434481"/>
                  </a:lnTo>
                  <a:lnTo>
                    <a:pt x="2597900" y="417559"/>
                  </a:lnTo>
                  <a:lnTo>
                    <a:pt x="2618074" y="414687"/>
                  </a:lnTo>
                  <a:lnTo>
                    <a:pt x="2635313" y="410004"/>
                  </a:lnTo>
                  <a:lnTo>
                    <a:pt x="2660670" y="421681"/>
                  </a:lnTo>
                  <a:lnTo>
                    <a:pt x="2665667" y="434731"/>
                  </a:lnTo>
                  <a:lnTo>
                    <a:pt x="2682094" y="435605"/>
                  </a:lnTo>
                  <a:lnTo>
                    <a:pt x="2684904" y="448469"/>
                  </a:lnTo>
                  <a:lnTo>
                    <a:pt x="2702705" y="427987"/>
                  </a:lnTo>
                  <a:lnTo>
                    <a:pt x="2723191" y="423991"/>
                  </a:lnTo>
                  <a:lnTo>
                    <a:pt x="2711137" y="407381"/>
                  </a:lnTo>
                  <a:lnTo>
                    <a:pt x="2695960" y="395517"/>
                  </a:lnTo>
                  <a:lnTo>
                    <a:pt x="2712761" y="391271"/>
                  </a:lnTo>
                  <a:lnTo>
                    <a:pt x="2743990" y="393706"/>
                  </a:lnTo>
                  <a:lnTo>
                    <a:pt x="2722317" y="395205"/>
                  </a:lnTo>
                  <a:lnTo>
                    <a:pt x="2729875" y="413938"/>
                  </a:lnTo>
                  <a:lnTo>
                    <a:pt x="2747425" y="428362"/>
                  </a:lnTo>
                  <a:lnTo>
                    <a:pt x="2751173" y="441538"/>
                  </a:lnTo>
                  <a:lnTo>
                    <a:pt x="2738244" y="447782"/>
                  </a:lnTo>
                  <a:lnTo>
                    <a:pt x="2736121" y="461769"/>
                  </a:lnTo>
                  <a:lnTo>
                    <a:pt x="2733997" y="475694"/>
                  </a:lnTo>
                  <a:lnTo>
                    <a:pt x="2725627" y="489057"/>
                  </a:lnTo>
                  <a:lnTo>
                    <a:pt x="2731873" y="504543"/>
                  </a:lnTo>
                  <a:lnTo>
                    <a:pt x="2719382" y="519155"/>
                  </a:lnTo>
                  <a:lnTo>
                    <a:pt x="2704641" y="530519"/>
                  </a:lnTo>
                  <a:lnTo>
                    <a:pt x="2717133" y="546755"/>
                  </a:lnTo>
                  <a:lnTo>
                    <a:pt x="2712511" y="561554"/>
                  </a:lnTo>
                  <a:lnTo>
                    <a:pt x="2721193" y="581224"/>
                  </a:lnTo>
                  <a:lnTo>
                    <a:pt x="2740743" y="602579"/>
                  </a:lnTo>
                  <a:lnTo>
                    <a:pt x="2753734" y="614319"/>
                  </a:lnTo>
                  <a:lnTo>
                    <a:pt x="2775032" y="639733"/>
                  </a:lnTo>
                  <a:lnTo>
                    <a:pt x="2809447" y="674701"/>
                  </a:lnTo>
                  <a:lnTo>
                    <a:pt x="2827123" y="682007"/>
                  </a:lnTo>
                  <a:lnTo>
                    <a:pt x="2837178" y="695495"/>
                  </a:lnTo>
                  <a:lnTo>
                    <a:pt x="2863036" y="723470"/>
                  </a:lnTo>
                  <a:lnTo>
                    <a:pt x="2878713" y="728590"/>
                  </a:lnTo>
                  <a:lnTo>
                    <a:pt x="2880774" y="713104"/>
                  </a:lnTo>
                  <a:lnTo>
                    <a:pt x="2887020" y="697431"/>
                  </a:lnTo>
                  <a:lnTo>
                    <a:pt x="2871781" y="677262"/>
                  </a:lnTo>
                  <a:lnTo>
                    <a:pt x="2880525" y="662712"/>
                  </a:lnTo>
                  <a:cubicBezTo>
                    <a:pt x="2893017" y="668582"/>
                    <a:pt x="2894140" y="667083"/>
                    <a:pt x="2893017" y="665772"/>
                  </a:cubicBezTo>
                  <a:lnTo>
                    <a:pt x="2884460" y="651847"/>
                  </a:lnTo>
                  <a:lnTo>
                    <a:pt x="2871156" y="642043"/>
                  </a:lnTo>
                  <a:lnTo>
                    <a:pt x="2883648" y="626245"/>
                  </a:lnTo>
                  <a:lnTo>
                    <a:pt x="2888957" y="608886"/>
                  </a:lnTo>
                  <a:lnTo>
                    <a:pt x="2871031" y="597771"/>
                  </a:lnTo>
                  <a:lnTo>
                    <a:pt x="2860913" y="577539"/>
                  </a:lnTo>
                  <a:lnTo>
                    <a:pt x="2874528" y="579850"/>
                  </a:lnTo>
                  <a:lnTo>
                    <a:pt x="2871781" y="561554"/>
                  </a:lnTo>
                  <a:lnTo>
                    <a:pt x="2855479" y="558057"/>
                  </a:lnTo>
                  <a:lnTo>
                    <a:pt x="2839177" y="542259"/>
                  </a:lnTo>
                  <a:lnTo>
                    <a:pt x="2837491" y="529208"/>
                  </a:lnTo>
                  <a:lnTo>
                    <a:pt x="2821564" y="521028"/>
                  </a:lnTo>
                  <a:lnTo>
                    <a:pt x="2807510" y="525586"/>
                  </a:lnTo>
                  <a:lnTo>
                    <a:pt x="2796768" y="503856"/>
                  </a:lnTo>
                  <a:lnTo>
                    <a:pt x="2792395" y="485123"/>
                  </a:lnTo>
                  <a:lnTo>
                    <a:pt x="2781465" y="468326"/>
                  </a:lnTo>
                  <a:lnTo>
                    <a:pt x="2795831" y="463705"/>
                  </a:lnTo>
                  <a:cubicBezTo>
                    <a:pt x="2808322" y="476194"/>
                    <a:pt x="2809634" y="475257"/>
                    <a:pt x="2809634" y="473883"/>
                  </a:cubicBezTo>
                  <a:lnTo>
                    <a:pt x="2809634" y="457211"/>
                  </a:lnTo>
                  <a:lnTo>
                    <a:pt x="2823063" y="458834"/>
                  </a:lnTo>
                  <a:lnTo>
                    <a:pt x="2834680" y="474508"/>
                  </a:lnTo>
                  <a:lnTo>
                    <a:pt x="2841738" y="455275"/>
                  </a:lnTo>
                  <a:lnTo>
                    <a:pt x="2855479" y="454151"/>
                  </a:lnTo>
                  <a:lnTo>
                    <a:pt x="2868408" y="451841"/>
                  </a:lnTo>
                  <a:lnTo>
                    <a:pt x="2895452" y="461082"/>
                  </a:lnTo>
                  <a:lnTo>
                    <a:pt x="2914627" y="470262"/>
                  </a:lnTo>
                  <a:lnTo>
                    <a:pt x="2906008" y="444910"/>
                  </a:lnTo>
                  <a:lnTo>
                    <a:pt x="2918936" y="443723"/>
                  </a:lnTo>
                  <a:lnTo>
                    <a:pt x="2923246" y="429798"/>
                  </a:lnTo>
                  <a:lnTo>
                    <a:pt x="2927556" y="413438"/>
                  </a:lnTo>
                  <a:lnTo>
                    <a:pt x="2945107" y="416935"/>
                  </a:lnTo>
                  <a:lnTo>
                    <a:pt x="2959348" y="402510"/>
                  </a:lnTo>
                  <a:lnTo>
                    <a:pt x="2959784" y="385151"/>
                  </a:lnTo>
                  <a:lnTo>
                    <a:pt x="2992325" y="396016"/>
                  </a:lnTo>
                  <a:lnTo>
                    <a:pt x="3013811" y="398327"/>
                  </a:lnTo>
                  <a:lnTo>
                    <a:pt x="2999946" y="383902"/>
                  </a:lnTo>
                  <a:lnTo>
                    <a:pt x="2980645" y="367667"/>
                  </a:lnTo>
                  <a:lnTo>
                    <a:pt x="2960534" y="364982"/>
                  </a:lnTo>
                  <a:lnTo>
                    <a:pt x="2937924" y="340005"/>
                  </a:lnTo>
                  <a:lnTo>
                    <a:pt x="2921247" y="344251"/>
                  </a:lnTo>
                  <a:lnTo>
                    <a:pt x="2908319" y="334947"/>
                  </a:lnTo>
                  <a:lnTo>
                    <a:pt x="2892205" y="337070"/>
                  </a:lnTo>
                  <a:lnTo>
                    <a:pt x="2909318" y="333261"/>
                  </a:lnTo>
                  <a:lnTo>
                    <a:pt x="2922497" y="333261"/>
                  </a:lnTo>
                  <a:lnTo>
                    <a:pt x="2942296" y="326205"/>
                  </a:lnTo>
                  <a:lnTo>
                    <a:pt x="2936800" y="310094"/>
                  </a:lnTo>
                  <a:lnTo>
                    <a:pt x="2912566" y="295420"/>
                  </a:lnTo>
                  <a:lnTo>
                    <a:pt x="2943108" y="305161"/>
                  </a:lnTo>
                  <a:lnTo>
                    <a:pt x="2958098" y="314403"/>
                  </a:lnTo>
                  <a:lnTo>
                    <a:pt x="2972339" y="309907"/>
                  </a:lnTo>
                  <a:lnTo>
                    <a:pt x="2986829" y="309907"/>
                  </a:lnTo>
                  <a:lnTo>
                    <a:pt x="3014186" y="319086"/>
                  </a:lnTo>
                  <a:lnTo>
                    <a:pt x="3029051" y="326017"/>
                  </a:lnTo>
                  <a:lnTo>
                    <a:pt x="3042043" y="330700"/>
                  </a:lnTo>
                  <a:lnTo>
                    <a:pt x="3059344" y="335384"/>
                  </a:lnTo>
                  <a:lnTo>
                    <a:pt x="3071835" y="340005"/>
                  </a:lnTo>
                  <a:lnTo>
                    <a:pt x="3088949" y="346998"/>
                  </a:lnTo>
                  <a:lnTo>
                    <a:pt x="3088949" y="329139"/>
                  </a:lnTo>
                  <a:lnTo>
                    <a:pt x="3075708" y="314340"/>
                  </a:lnTo>
                  <a:lnTo>
                    <a:pt x="3062716" y="302601"/>
                  </a:lnTo>
                  <a:lnTo>
                    <a:pt x="3080579" y="309969"/>
                  </a:lnTo>
                  <a:lnTo>
                    <a:pt x="3100815" y="302913"/>
                  </a:lnTo>
                  <a:close/>
                </a:path>
              </a:pathLst>
            </a:custGeom>
            <a:solidFill>
              <a:srgbClr val="FFFFFF"/>
            </a:solidFill>
            <a:ln w="6245" cap="flat">
              <a:noFill/>
              <a:prstDash val="solid"/>
              <a:miter/>
            </a:ln>
          </p:spPr>
          <p:txBody>
            <a:bodyPr rtlCol="0" anchor="ctr"/>
            <a:lstStyle/>
            <a:p>
              <a:endParaRPr lang="en-US" noProof="0" dirty="0"/>
            </a:p>
          </p:txBody>
        </p:sp>
        <p:sp>
          <p:nvSpPr>
            <p:cNvPr id="4977" name="Serbest Form 4976">
              <a:extLst>
                <a:ext uri="{FF2B5EF4-FFF2-40B4-BE49-F238E27FC236}">
                  <a16:creationId xmlns:a16="http://schemas.microsoft.com/office/drawing/2014/main" id="{7EB12BEA-AEA4-3C46-94C2-FCF771D963C0}"/>
                </a:ext>
              </a:extLst>
            </p:cNvPr>
            <p:cNvSpPr/>
            <p:nvPr/>
          </p:nvSpPr>
          <p:spPr>
            <a:xfrm>
              <a:off x="6933018" y="1729967"/>
              <a:ext cx="25358" cy="63380"/>
            </a:xfrm>
            <a:custGeom>
              <a:avLst/>
              <a:gdLst>
                <a:gd name="connsiteX0" fmla="*/ 9244 w 25358"/>
                <a:gd name="connsiteY0" fmla="*/ 58135 h 63380"/>
                <a:gd name="connsiteX1" fmla="*/ 13866 w 25358"/>
                <a:gd name="connsiteY1" fmla="*/ 63380 h 63380"/>
                <a:gd name="connsiteX2" fmla="*/ 18425 w 25358"/>
                <a:gd name="connsiteY2" fmla="*/ 58135 h 63380"/>
                <a:gd name="connsiteX3" fmla="*/ 20736 w 25358"/>
                <a:gd name="connsiteY3" fmla="*/ 50205 h 63380"/>
                <a:gd name="connsiteX4" fmla="*/ 23047 w 25358"/>
                <a:gd name="connsiteY4" fmla="*/ 44897 h 63380"/>
                <a:gd name="connsiteX5" fmla="*/ 25358 w 25358"/>
                <a:gd name="connsiteY5" fmla="*/ 36966 h 63380"/>
                <a:gd name="connsiteX6" fmla="*/ 25358 w 25358"/>
                <a:gd name="connsiteY6" fmla="*/ 13175 h 63380"/>
                <a:gd name="connsiteX7" fmla="*/ 20736 w 25358"/>
                <a:gd name="connsiteY7" fmla="*/ 7868 h 63380"/>
                <a:gd name="connsiteX8" fmla="*/ 18425 w 25358"/>
                <a:gd name="connsiteY8" fmla="*/ 2623 h 63380"/>
                <a:gd name="connsiteX9" fmla="*/ 13866 w 25358"/>
                <a:gd name="connsiteY9" fmla="*/ 0 h 63380"/>
                <a:gd name="connsiteX10" fmla="*/ 11555 w 25358"/>
                <a:gd name="connsiteY10" fmla="*/ 0 h 63380"/>
                <a:gd name="connsiteX11" fmla="*/ 9244 w 25358"/>
                <a:gd name="connsiteY11" fmla="*/ 2623 h 63380"/>
                <a:gd name="connsiteX12" fmla="*/ 6933 w 25358"/>
                <a:gd name="connsiteY12" fmla="*/ 7868 h 63380"/>
                <a:gd name="connsiteX13" fmla="*/ 4622 w 25358"/>
                <a:gd name="connsiteY13" fmla="*/ 15861 h 63380"/>
                <a:gd name="connsiteX14" fmla="*/ 4622 w 25358"/>
                <a:gd name="connsiteY14" fmla="*/ 47519 h 63380"/>
                <a:gd name="connsiteX15" fmla="*/ 0 w 25358"/>
                <a:gd name="connsiteY15" fmla="*/ 52827 h 63380"/>
                <a:gd name="connsiteX16" fmla="*/ 2311 w 25358"/>
                <a:gd name="connsiteY16" fmla="*/ 58135 h 63380"/>
                <a:gd name="connsiteX17" fmla="*/ 9244 w 25358"/>
                <a:gd name="connsiteY17" fmla="*/ 58135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358" h="63380">
                  <a:moveTo>
                    <a:pt x="9244" y="58135"/>
                  </a:moveTo>
                  <a:lnTo>
                    <a:pt x="13866" y="63380"/>
                  </a:lnTo>
                  <a:lnTo>
                    <a:pt x="18425" y="58135"/>
                  </a:lnTo>
                  <a:lnTo>
                    <a:pt x="20736" y="50205"/>
                  </a:lnTo>
                  <a:lnTo>
                    <a:pt x="23047" y="44897"/>
                  </a:lnTo>
                  <a:lnTo>
                    <a:pt x="25358" y="36966"/>
                  </a:lnTo>
                  <a:lnTo>
                    <a:pt x="25358" y="13175"/>
                  </a:lnTo>
                  <a:lnTo>
                    <a:pt x="20736" y="7868"/>
                  </a:lnTo>
                  <a:lnTo>
                    <a:pt x="18425" y="2623"/>
                  </a:lnTo>
                  <a:lnTo>
                    <a:pt x="13866" y="0"/>
                  </a:lnTo>
                  <a:lnTo>
                    <a:pt x="11555" y="0"/>
                  </a:lnTo>
                  <a:lnTo>
                    <a:pt x="9244" y="2623"/>
                  </a:lnTo>
                  <a:lnTo>
                    <a:pt x="6933" y="7868"/>
                  </a:lnTo>
                  <a:lnTo>
                    <a:pt x="4622" y="15861"/>
                  </a:lnTo>
                  <a:lnTo>
                    <a:pt x="4622" y="47519"/>
                  </a:lnTo>
                  <a:lnTo>
                    <a:pt x="0" y="52827"/>
                  </a:lnTo>
                  <a:lnTo>
                    <a:pt x="2311" y="58135"/>
                  </a:lnTo>
                  <a:lnTo>
                    <a:pt x="9244" y="58135"/>
                  </a:lnTo>
                  <a:close/>
                </a:path>
              </a:pathLst>
            </a:custGeom>
            <a:solidFill>
              <a:srgbClr val="A6A6A6"/>
            </a:solidFill>
            <a:ln w="6245" cap="flat">
              <a:noFill/>
              <a:prstDash val="solid"/>
              <a:miter/>
            </a:ln>
          </p:spPr>
          <p:txBody>
            <a:bodyPr rtlCol="0" anchor="ctr"/>
            <a:lstStyle/>
            <a:p>
              <a:endParaRPr lang="en-US" noProof="0" dirty="0"/>
            </a:p>
          </p:txBody>
        </p:sp>
        <p:sp>
          <p:nvSpPr>
            <p:cNvPr id="4978" name="Serbest Form 4977">
              <a:extLst>
                <a:ext uri="{FF2B5EF4-FFF2-40B4-BE49-F238E27FC236}">
                  <a16:creationId xmlns:a16="http://schemas.microsoft.com/office/drawing/2014/main" id="{F82F3A58-1B97-0C4A-898A-62EAE32D6E3F}"/>
                </a:ext>
              </a:extLst>
            </p:cNvPr>
            <p:cNvSpPr/>
            <p:nvPr/>
          </p:nvSpPr>
          <p:spPr>
            <a:xfrm>
              <a:off x="6933018" y="1729967"/>
              <a:ext cx="25358" cy="63380"/>
            </a:xfrm>
            <a:custGeom>
              <a:avLst/>
              <a:gdLst>
                <a:gd name="connsiteX0" fmla="*/ 9244 w 25358"/>
                <a:gd name="connsiteY0" fmla="*/ 58135 h 63380"/>
                <a:gd name="connsiteX1" fmla="*/ 13866 w 25358"/>
                <a:gd name="connsiteY1" fmla="*/ 63380 h 63380"/>
                <a:gd name="connsiteX2" fmla="*/ 18425 w 25358"/>
                <a:gd name="connsiteY2" fmla="*/ 58135 h 63380"/>
                <a:gd name="connsiteX3" fmla="*/ 20736 w 25358"/>
                <a:gd name="connsiteY3" fmla="*/ 50205 h 63380"/>
                <a:gd name="connsiteX4" fmla="*/ 23047 w 25358"/>
                <a:gd name="connsiteY4" fmla="*/ 44897 h 63380"/>
                <a:gd name="connsiteX5" fmla="*/ 25358 w 25358"/>
                <a:gd name="connsiteY5" fmla="*/ 36966 h 63380"/>
                <a:gd name="connsiteX6" fmla="*/ 25358 w 25358"/>
                <a:gd name="connsiteY6" fmla="*/ 13175 h 63380"/>
                <a:gd name="connsiteX7" fmla="*/ 20736 w 25358"/>
                <a:gd name="connsiteY7" fmla="*/ 7930 h 63380"/>
                <a:gd name="connsiteX8" fmla="*/ 18425 w 25358"/>
                <a:gd name="connsiteY8" fmla="*/ 2623 h 63380"/>
                <a:gd name="connsiteX9" fmla="*/ 13866 w 25358"/>
                <a:gd name="connsiteY9" fmla="*/ 0 h 63380"/>
                <a:gd name="connsiteX10" fmla="*/ 11555 w 25358"/>
                <a:gd name="connsiteY10" fmla="*/ 0 h 63380"/>
                <a:gd name="connsiteX11" fmla="*/ 9244 w 25358"/>
                <a:gd name="connsiteY11" fmla="*/ 2623 h 63380"/>
                <a:gd name="connsiteX12" fmla="*/ 6933 w 25358"/>
                <a:gd name="connsiteY12" fmla="*/ 7930 h 63380"/>
                <a:gd name="connsiteX13" fmla="*/ 4622 w 25358"/>
                <a:gd name="connsiteY13" fmla="*/ 15861 h 63380"/>
                <a:gd name="connsiteX14" fmla="*/ 4622 w 25358"/>
                <a:gd name="connsiteY14" fmla="*/ 47519 h 63380"/>
                <a:gd name="connsiteX15" fmla="*/ 0 w 25358"/>
                <a:gd name="connsiteY15" fmla="*/ 52827 h 63380"/>
                <a:gd name="connsiteX16" fmla="*/ 2311 w 25358"/>
                <a:gd name="connsiteY16" fmla="*/ 58135 h 63380"/>
                <a:gd name="connsiteX17" fmla="*/ 9244 w 25358"/>
                <a:gd name="connsiteY17" fmla="*/ 58135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358" h="63380">
                  <a:moveTo>
                    <a:pt x="9244" y="58135"/>
                  </a:moveTo>
                  <a:lnTo>
                    <a:pt x="13866" y="63380"/>
                  </a:lnTo>
                  <a:lnTo>
                    <a:pt x="18425" y="58135"/>
                  </a:lnTo>
                  <a:lnTo>
                    <a:pt x="20736" y="50205"/>
                  </a:lnTo>
                  <a:lnTo>
                    <a:pt x="23047" y="44897"/>
                  </a:lnTo>
                  <a:lnTo>
                    <a:pt x="25358" y="36966"/>
                  </a:lnTo>
                  <a:lnTo>
                    <a:pt x="25358" y="13175"/>
                  </a:lnTo>
                  <a:lnTo>
                    <a:pt x="20736" y="7930"/>
                  </a:lnTo>
                  <a:lnTo>
                    <a:pt x="18425" y="2623"/>
                  </a:lnTo>
                  <a:lnTo>
                    <a:pt x="13866" y="0"/>
                  </a:lnTo>
                  <a:lnTo>
                    <a:pt x="11555" y="0"/>
                  </a:lnTo>
                  <a:lnTo>
                    <a:pt x="9244" y="2623"/>
                  </a:lnTo>
                  <a:lnTo>
                    <a:pt x="6933" y="7930"/>
                  </a:lnTo>
                  <a:lnTo>
                    <a:pt x="4622" y="15861"/>
                  </a:lnTo>
                  <a:lnTo>
                    <a:pt x="4622" y="47519"/>
                  </a:lnTo>
                  <a:lnTo>
                    <a:pt x="0" y="52827"/>
                  </a:lnTo>
                  <a:lnTo>
                    <a:pt x="2311" y="58135"/>
                  </a:lnTo>
                  <a:lnTo>
                    <a:pt x="9244" y="58135"/>
                  </a:lnTo>
                  <a:close/>
                </a:path>
              </a:pathLst>
            </a:custGeom>
            <a:noFill/>
            <a:ln w="1561" cap="flat">
              <a:solidFill>
                <a:srgbClr val="FFFFFF"/>
              </a:solidFill>
              <a:prstDash val="solid"/>
              <a:round/>
            </a:ln>
          </p:spPr>
          <p:txBody>
            <a:bodyPr rtlCol="0" anchor="ctr"/>
            <a:lstStyle/>
            <a:p>
              <a:endParaRPr lang="en-US" noProof="0" dirty="0"/>
            </a:p>
          </p:txBody>
        </p:sp>
        <p:sp>
          <p:nvSpPr>
            <p:cNvPr id="4979" name="Serbest Form 4978">
              <a:extLst>
                <a:ext uri="{FF2B5EF4-FFF2-40B4-BE49-F238E27FC236}">
                  <a16:creationId xmlns:a16="http://schemas.microsoft.com/office/drawing/2014/main" id="{8E44F36F-5A09-EE45-BDE1-70A979967068}"/>
                </a:ext>
              </a:extLst>
            </p:cNvPr>
            <p:cNvSpPr/>
            <p:nvPr/>
          </p:nvSpPr>
          <p:spPr>
            <a:xfrm>
              <a:off x="3977356" y="1970873"/>
              <a:ext cx="50716" cy="25414"/>
            </a:xfrm>
            <a:custGeom>
              <a:avLst/>
              <a:gdLst>
                <a:gd name="connsiteX0" fmla="*/ 30917 w 50716"/>
                <a:gd name="connsiteY0" fmla="*/ 5120 h 25414"/>
                <a:gd name="connsiteX1" fmla="*/ 26483 w 50716"/>
                <a:gd name="connsiteY1" fmla="*/ 5120 h 25414"/>
                <a:gd name="connsiteX2" fmla="*/ 13241 w 50716"/>
                <a:gd name="connsiteY2" fmla="*/ 0 h 25414"/>
                <a:gd name="connsiteX3" fmla="*/ 4435 w 50716"/>
                <a:gd name="connsiteY3" fmla="*/ 0 h 25414"/>
                <a:gd name="connsiteX4" fmla="*/ 2186 w 50716"/>
                <a:gd name="connsiteY4" fmla="*/ 5120 h 25414"/>
                <a:gd name="connsiteX5" fmla="*/ 0 w 50716"/>
                <a:gd name="connsiteY5" fmla="*/ 7618 h 25414"/>
                <a:gd name="connsiteX6" fmla="*/ 0 w 50716"/>
                <a:gd name="connsiteY6" fmla="*/ 20294 h 25414"/>
                <a:gd name="connsiteX7" fmla="*/ 13241 w 50716"/>
                <a:gd name="connsiteY7" fmla="*/ 25415 h 25414"/>
                <a:gd name="connsiteX8" fmla="*/ 17676 w 50716"/>
                <a:gd name="connsiteY8" fmla="*/ 20294 h 25414"/>
                <a:gd name="connsiteX9" fmla="*/ 37475 w 50716"/>
                <a:gd name="connsiteY9" fmla="*/ 20294 h 25414"/>
                <a:gd name="connsiteX10" fmla="*/ 44096 w 50716"/>
                <a:gd name="connsiteY10" fmla="*/ 15236 h 25414"/>
                <a:gd name="connsiteX11" fmla="*/ 48530 w 50716"/>
                <a:gd name="connsiteY11" fmla="*/ 12739 h 25414"/>
                <a:gd name="connsiteX12" fmla="*/ 50716 w 50716"/>
                <a:gd name="connsiteY12" fmla="*/ 7618 h 25414"/>
                <a:gd name="connsiteX13" fmla="*/ 50716 w 50716"/>
                <a:gd name="connsiteY13" fmla="*/ 5120 h 25414"/>
                <a:gd name="connsiteX14" fmla="*/ 48530 w 50716"/>
                <a:gd name="connsiteY14" fmla="*/ 2560 h 25414"/>
                <a:gd name="connsiteX15" fmla="*/ 41910 w 50716"/>
                <a:gd name="connsiteY15" fmla="*/ 2560 h 25414"/>
                <a:gd name="connsiteX16" fmla="*/ 37475 w 50716"/>
                <a:gd name="connsiteY16" fmla="*/ 5120 h 25414"/>
                <a:gd name="connsiteX17" fmla="*/ 30917 w 50716"/>
                <a:gd name="connsiteY17" fmla="*/ 5120 h 25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716" h="25414">
                  <a:moveTo>
                    <a:pt x="30917" y="5120"/>
                  </a:moveTo>
                  <a:lnTo>
                    <a:pt x="26483" y="5120"/>
                  </a:lnTo>
                  <a:lnTo>
                    <a:pt x="13241" y="0"/>
                  </a:lnTo>
                  <a:lnTo>
                    <a:pt x="4435" y="0"/>
                  </a:lnTo>
                  <a:lnTo>
                    <a:pt x="2186" y="5120"/>
                  </a:lnTo>
                  <a:lnTo>
                    <a:pt x="0" y="7618"/>
                  </a:lnTo>
                  <a:lnTo>
                    <a:pt x="0" y="20294"/>
                  </a:lnTo>
                  <a:lnTo>
                    <a:pt x="13241" y="25415"/>
                  </a:lnTo>
                  <a:lnTo>
                    <a:pt x="17676" y="20294"/>
                  </a:lnTo>
                  <a:lnTo>
                    <a:pt x="37475" y="20294"/>
                  </a:lnTo>
                  <a:lnTo>
                    <a:pt x="44096" y="15236"/>
                  </a:lnTo>
                  <a:lnTo>
                    <a:pt x="48530" y="12739"/>
                  </a:lnTo>
                  <a:lnTo>
                    <a:pt x="50716" y="7618"/>
                  </a:lnTo>
                  <a:lnTo>
                    <a:pt x="50716" y="5120"/>
                  </a:lnTo>
                  <a:lnTo>
                    <a:pt x="48530" y="2560"/>
                  </a:lnTo>
                  <a:lnTo>
                    <a:pt x="41910" y="2560"/>
                  </a:lnTo>
                  <a:lnTo>
                    <a:pt x="37475" y="5120"/>
                  </a:lnTo>
                  <a:lnTo>
                    <a:pt x="30917" y="5120"/>
                  </a:lnTo>
                  <a:close/>
                </a:path>
              </a:pathLst>
            </a:custGeom>
            <a:solidFill>
              <a:srgbClr val="A6A6A6"/>
            </a:solidFill>
            <a:ln w="6245" cap="flat">
              <a:noFill/>
              <a:prstDash val="solid"/>
              <a:miter/>
            </a:ln>
          </p:spPr>
          <p:txBody>
            <a:bodyPr rtlCol="0" anchor="ctr"/>
            <a:lstStyle/>
            <a:p>
              <a:endParaRPr lang="en-US" noProof="0" dirty="0"/>
            </a:p>
          </p:txBody>
        </p:sp>
        <p:sp>
          <p:nvSpPr>
            <p:cNvPr id="4980" name="Serbest Form 4979">
              <a:extLst>
                <a:ext uri="{FF2B5EF4-FFF2-40B4-BE49-F238E27FC236}">
                  <a16:creationId xmlns:a16="http://schemas.microsoft.com/office/drawing/2014/main" id="{1509D977-4F61-714D-8843-C5939163C653}"/>
                </a:ext>
              </a:extLst>
            </p:cNvPr>
            <p:cNvSpPr/>
            <p:nvPr/>
          </p:nvSpPr>
          <p:spPr>
            <a:xfrm>
              <a:off x="3977356" y="1970873"/>
              <a:ext cx="50716" cy="25414"/>
            </a:xfrm>
            <a:custGeom>
              <a:avLst/>
              <a:gdLst>
                <a:gd name="connsiteX0" fmla="*/ 30917 w 50716"/>
                <a:gd name="connsiteY0" fmla="*/ 5120 h 25414"/>
                <a:gd name="connsiteX1" fmla="*/ 26483 w 50716"/>
                <a:gd name="connsiteY1" fmla="*/ 5120 h 25414"/>
                <a:gd name="connsiteX2" fmla="*/ 13241 w 50716"/>
                <a:gd name="connsiteY2" fmla="*/ 0 h 25414"/>
                <a:gd name="connsiteX3" fmla="*/ 4435 w 50716"/>
                <a:gd name="connsiteY3" fmla="*/ 0 h 25414"/>
                <a:gd name="connsiteX4" fmla="*/ 2186 w 50716"/>
                <a:gd name="connsiteY4" fmla="*/ 5120 h 25414"/>
                <a:gd name="connsiteX5" fmla="*/ 0 w 50716"/>
                <a:gd name="connsiteY5" fmla="*/ 7618 h 25414"/>
                <a:gd name="connsiteX6" fmla="*/ 0 w 50716"/>
                <a:gd name="connsiteY6" fmla="*/ 20294 h 25414"/>
                <a:gd name="connsiteX7" fmla="*/ 13241 w 50716"/>
                <a:gd name="connsiteY7" fmla="*/ 25415 h 25414"/>
                <a:gd name="connsiteX8" fmla="*/ 17676 w 50716"/>
                <a:gd name="connsiteY8" fmla="*/ 20294 h 25414"/>
                <a:gd name="connsiteX9" fmla="*/ 37475 w 50716"/>
                <a:gd name="connsiteY9" fmla="*/ 20294 h 25414"/>
                <a:gd name="connsiteX10" fmla="*/ 44096 w 50716"/>
                <a:gd name="connsiteY10" fmla="*/ 15236 h 25414"/>
                <a:gd name="connsiteX11" fmla="*/ 48530 w 50716"/>
                <a:gd name="connsiteY11" fmla="*/ 12739 h 25414"/>
                <a:gd name="connsiteX12" fmla="*/ 50716 w 50716"/>
                <a:gd name="connsiteY12" fmla="*/ 7618 h 25414"/>
                <a:gd name="connsiteX13" fmla="*/ 50716 w 50716"/>
                <a:gd name="connsiteY13" fmla="*/ 5120 h 25414"/>
                <a:gd name="connsiteX14" fmla="*/ 48530 w 50716"/>
                <a:gd name="connsiteY14" fmla="*/ 2560 h 25414"/>
                <a:gd name="connsiteX15" fmla="*/ 41910 w 50716"/>
                <a:gd name="connsiteY15" fmla="*/ 2560 h 25414"/>
                <a:gd name="connsiteX16" fmla="*/ 37475 w 50716"/>
                <a:gd name="connsiteY16" fmla="*/ 5120 h 25414"/>
                <a:gd name="connsiteX17" fmla="*/ 30917 w 50716"/>
                <a:gd name="connsiteY17" fmla="*/ 5120 h 25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716" h="25414">
                  <a:moveTo>
                    <a:pt x="30917" y="5120"/>
                  </a:moveTo>
                  <a:lnTo>
                    <a:pt x="26483" y="5120"/>
                  </a:lnTo>
                  <a:lnTo>
                    <a:pt x="13241" y="0"/>
                  </a:lnTo>
                  <a:lnTo>
                    <a:pt x="4435" y="0"/>
                  </a:lnTo>
                  <a:lnTo>
                    <a:pt x="2186" y="5120"/>
                  </a:lnTo>
                  <a:lnTo>
                    <a:pt x="0" y="7618"/>
                  </a:lnTo>
                  <a:lnTo>
                    <a:pt x="0" y="20294"/>
                  </a:lnTo>
                  <a:lnTo>
                    <a:pt x="13241" y="25415"/>
                  </a:lnTo>
                  <a:lnTo>
                    <a:pt x="17676" y="20294"/>
                  </a:lnTo>
                  <a:lnTo>
                    <a:pt x="37475" y="20294"/>
                  </a:lnTo>
                  <a:lnTo>
                    <a:pt x="44096" y="15236"/>
                  </a:lnTo>
                  <a:lnTo>
                    <a:pt x="48530" y="12739"/>
                  </a:lnTo>
                  <a:lnTo>
                    <a:pt x="50716" y="7618"/>
                  </a:lnTo>
                  <a:lnTo>
                    <a:pt x="50716" y="5120"/>
                  </a:lnTo>
                  <a:lnTo>
                    <a:pt x="48530" y="2560"/>
                  </a:lnTo>
                  <a:lnTo>
                    <a:pt x="41910" y="2560"/>
                  </a:lnTo>
                  <a:lnTo>
                    <a:pt x="37475" y="5120"/>
                  </a:lnTo>
                  <a:lnTo>
                    <a:pt x="30917" y="5120"/>
                  </a:lnTo>
                  <a:close/>
                </a:path>
              </a:pathLst>
            </a:custGeom>
            <a:noFill/>
            <a:ln w="1561" cap="flat">
              <a:solidFill>
                <a:srgbClr val="FFFFFF"/>
              </a:solidFill>
              <a:prstDash val="solid"/>
              <a:round/>
            </a:ln>
          </p:spPr>
          <p:txBody>
            <a:bodyPr rtlCol="0" anchor="ctr"/>
            <a:lstStyle/>
            <a:p>
              <a:endParaRPr lang="en-US" noProof="0" dirty="0"/>
            </a:p>
          </p:txBody>
        </p:sp>
        <p:sp>
          <p:nvSpPr>
            <p:cNvPr id="4981" name="Serbest Form 4980">
              <a:extLst>
                <a:ext uri="{FF2B5EF4-FFF2-40B4-BE49-F238E27FC236}">
                  <a16:creationId xmlns:a16="http://schemas.microsoft.com/office/drawing/2014/main" id="{0969812E-A18A-E744-9549-12D8DEF5C5DA}"/>
                </a:ext>
              </a:extLst>
            </p:cNvPr>
            <p:cNvSpPr/>
            <p:nvPr/>
          </p:nvSpPr>
          <p:spPr>
            <a:xfrm>
              <a:off x="5461557" y="1235352"/>
              <a:ext cx="76074" cy="164850"/>
            </a:xfrm>
            <a:custGeom>
              <a:avLst/>
              <a:gdLst>
                <a:gd name="connsiteX0" fmla="*/ 70079 w 76074"/>
                <a:gd name="connsiteY0" fmla="*/ 11927 h 164850"/>
                <a:gd name="connsiteX1" fmla="*/ 70079 w 76074"/>
                <a:gd name="connsiteY1" fmla="*/ 4746 h 164850"/>
                <a:gd name="connsiteX2" fmla="*/ 52028 w 76074"/>
                <a:gd name="connsiteY2" fmla="*/ 4746 h 164850"/>
                <a:gd name="connsiteX3" fmla="*/ 52028 w 76074"/>
                <a:gd name="connsiteY3" fmla="*/ 7181 h 164850"/>
                <a:gd name="connsiteX4" fmla="*/ 50029 w 76074"/>
                <a:gd name="connsiteY4" fmla="*/ 9554 h 164850"/>
                <a:gd name="connsiteX5" fmla="*/ 46032 w 76074"/>
                <a:gd name="connsiteY5" fmla="*/ 9554 h 164850"/>
                <a:gd name="connsiteX6" fmla="*/ 44033 w 76074"/>
                <a:gd name="connsiteY6" fmla="*/ 7181 h 164850"/>
                <a:gd name="connsiteX7" fmla="*/ 38037 w 76074"/>
                <a:gd name="connsiteY7" fmla="*/ 7181 h 164850"/>
                <a:gd name="connsiteX8" fmla="*/ 36039 w 76074"/>
                <a:gd name="connsiteY8" fmla="*/ 9554 h 164850"/>
                <a:gd name="connsiteX9" fmla="*/ 32041 w 76074"/>
                <a:gd name="connsiteY9" fmla="*/ 9554 h 164850"/>
                <a:gd name="connsiteX10" fmla="*/ 32041 w 76074"/>
                <a:gd name="connsiteY10" fmla="*/ 7181 h 164850"/>
                <a:gd name="connsiteX11" fmla="*/ 34040 w 76074"/>
                <a:gd name="connsiteY11" fmla="*/ 7181 h 164850"/>
                <a:gd name="connsiteX12" fmla="*/ 38037 w 76074"/>
                <a:gd name="connsiteY12" fmla="*/ 2373 h 164850"/>
                <a:gd name="connsiteX13" fmla="*/ 38037 w 76074"/>
                <a:gd name="connsiteY13" fmla="*/ 0 h 164850"/>
                <a:gd name="connsiteX14" fmla="*/ 30043 w 76074"/>
                <a:gd name="connsiteY14" fmla="*/ 0 h 164850"/>
                <a:gd name="connsiteX15" fmla="*/ 21986 w 76074"/>
                <a:gd name="connsiteY15" fmla="*/ 4746 h 164850"/>
                <a:gd name="connsiteX16" fmla="*/ 19987 w 76074"/>
                <a:gd name="connsiteY16" fmla="*/ 7181 h 164850"/>
                <a:gd name="connsiteX17" fmla="*/ 19987 w 76074"/>
                <a:gd name="connsiteY17" fmla="*/ 14300 h 164850"/>
                <a:gd name="connsiteX18" fmla="*/ 21986 w 76074"/>
                <a:gd name="connsiteY18" fmla="*/ 23853 h 164850"/>
                <a:gd name="connsiteX19" fmla="*/ 21986 w 76074"/>
                <a:gd name="connsiteY19" fmla="*/ 31034 h 164850"/>
                <a:gd name="connsiteX20" fmla="*/ 19987 w 76074"/>
                <a:gd name="connsiteY20" fmla="*/ 43024 h 164850"/>
                <a:gd name="connsiteX21" fmla="*/ 15989 w 76074"/>
                <a:gd name="connsiteY21" fmla="*/ 54950 h 164850"/>
                <a:gd name="connsiteX22" fmla="*/ 9994 w 76074"/>
                <a:gd name="connsiteY22" fmla="*/ 69250 h 164850"/>
                <a:gd name="connsiteX23" fmla="*/ 3997 w 76074"/>
                <a:gd name="connsiteY23" fmla="*/ 88358 h 164850"/>
                <a:gd name="connsiteX24" fmla="*/ 1999 w 76074"/>
                <a:gd name="connsiteY24" fmla="*/ 93166 h 164850"/>
                <a:gd name="connsiteX25" fmla="*/ 1999 w 76074"/>
                <a:gd name="connsiteY25" fmla="*/ 95538 h 164850"/>
                <a:gd name="connsiteX26" fmla="*/ 0 w 76074"/>
                <a:gd name="connsiteY26" fmla="*/ 100347 h 164850"/>
                <a:gd name="connsiteX27" fmla="*/ 0 w 76074"/>
                <a:gd name="connsiteY27" fmla="*/ 105092 h 164850"/>
                <a:gd name="connsiteX28" fmla="*/ 5996 w 76074"/>
                <a:gd name="connsiteY28" fmla="*/ 112273 h 164850"/>
                <a:gd name="connsiteX29" fmla="*/ 9994 w 76074"/>
                <a:gd name="connsiteY29" fmla="*/ 114646 h 164850"/>
                <a:gd name="connsiteX30" fmla="*/ 13991 w 76074"/>
                <a:gd name="connsiteY30" fmla="*/ 136189 h 164850"/>
                <a:gd name="connsiteX31" fmla="*/ 13991 w 76074"/>
                <a:gd name="connsiteY31" fmla="*/ 138562 h 164850"/>
                <a:gd name="connsiteX32" fmla="*/ 11992 w 76074"/>
                <a:gd name="connsiteY32" fmla="*/ 140935 h 164850"/>
                <a:gd name="connsiteX33" fmla="*/ 11992 w 76074"/>
                <a:gd name="connsiteY33" fmla="*/ 145743 h 164850"/>
                <a:gd name="connsiteX34" fmla="*/ 9994 w 76074"/>
                <a:gd name="connsiteY34" fmla="*/ 152924 h 164850"/>
                <a:gd name="connsiteX35" fmla="*/ 7995 w 76074"/>
                <a:gd name="connsiteY35" fmla="*/ 157670 h 164850"/>
                <a:gd name="connsiteX36" fmla="*/ 7995 w 76074"/>
                <a:gd name="connsiteY36" fmla="*/ 162478 h 164850"/>
                <a:gd name="connsiteX37" fmla="*/ 15989 w 76074"/>
                <a:gd name="connsiteY37" fmla="*/ 162478 h 164850"/>
                <a:gd name="connsiteX38" fmla="*/ 19987 w 76074"/>
                <a:gd name="connsiteY38" fmla="*/ 160105 h 164850"/>
                <a:gd name="connsiteX39" fmla="*/ 23984 w 76074"/>
                <a:gd name="connsiteY39" fmla="*/ 160105 h 164850"/>
                <a:gd name="connsiteX40" fmla="*/ 28044 w 76074"/>
                <a:gd name="connsiteY40" fmla="*/ 164851 h 164850"/>
                <a:gd name="connsiteX41" fmla="*/ 32041 w 76074"/>
                <a:gd name="connsiteY41" fmla="*/ 164851 h 164850"/>
                <a:gd name="connsiteX42" fmla="*/ 36039 w 76074"/>
                <a:gd name="connsiteY42" fmla="*/ 162478 h 164850"/>
                <a:gd name="connsiteX43" fmla="*/ 38037 w 76074"/>
                <a:gd name="connsiteY43" fmla="*/ 160105 h 164850"/>
                <a:gd name="connsiteX44" fmla="*/ 40036 w 76074"/>
                <a:gd name="connsiteY44" fmla="*/ 160105 h 164850"/>
                <a:gd name="connsiteX45" fmla="*/ 42034 w 76074"/>
                <a:gd name="connsiteY45" fmla="*/ 157670 h 164850"/>
                <a:gd name="connsiteX46" fmla="*/ 42034 w 76074"/>
                <a:gd name="connsiteY46" fmla="*/ 138562 h 164850"/>
                <a:gd name="connsiteX47" fmla="*/ 44033 w 76074"/>
                <a:gd name="connsiteY47" fmla="*/ 136189 h 164850"/>
                <a:gd name="connsiteX48" fmla="*/ 46032 w 76074"/>
                <a:gd name="connsiteY48" fmla="*/ 131381 h 164850"/>
                <a:gd name="connsiteX49" fmla="*/ 50029 w 76074"/>
                <a:gd name="connsiteY49" fmla="*/ 131381 h 164850"/>
                <a:gd name="connsiteX50" fmla="*/ 54027 w 76074"/>
                <a:gd name="connsiteY50" fmla="*/ 126635 h 164850"/>
                <a:gd name="connsiteX51" fmla="*/ 54027 w 76074"/>
                <a:gd name="connsiteY51" fmla="*/ 124263 h 164850"/>
                <a:gd name="connsiteX52" fmla="*/ 50029 w 76074"/>
                <a:gd name="connsiteY52" fmla="*/ 124263 h 164850"/>
                <a:gd name="connsiteX53" fmla="*/ 48031 w 76074"/>
                <a:gd name="connsiteY53" fmla="*/ 121827 h 164850"/>
                <a:gd name="connsiteX54" fmla="*/ 46032 w 76074"/>
                <a:gd name="connsiteY54" fmla="*/ 117081 h 164850"/>
                <a:gd name="connsiteX55" fmla="*/ 46032 w 76074"/>
                <a:gd name="connsiteY55" fmla="*/ 114646 h 164850"/>
                <a:gd name="connsiteX56" fmla="*/ 44033 w 76074"/>
                <a:gd name="connsiteY56" fmla="*/ 112273 h 164850"/>
                <a:gd name="connsiteX57" fmla="*/ 44033 w 76074"/>
                <a:gd name="connsiteY57" fmla="*/ 109900 h 164850"/>
                <a:gd name="connsiteX58" fmla="*/ 48031 w 76074"/>
                <a:gd name="connsiteY58" fmla="*/ 105092 h 164850"/>
                <a:gd name="connsiteX59" fmla="*/ 52028 w 76074"/>
                <a:gd name="connsiteY59" fmla="*/ 102719 h 164850"/>
                <a:gd name="connsiteX60" fmla="*/ 56088 w 76074"/>
                <a:gd name="connsiteY60" fmla="*/ 97974 h 164850"/>
                <a:gd name="connsiteX61" fmla="*/ 56088 w 76074"/>
                <a:gd name="connsiteY61" fmla="*/ 95538 h 164850"/>
                <a:gd name="connsiteX62" fmla="*/ 52028 w 76074"/>
                <a:gd name="connsiteY62" fmla="*/ 93166 h 164850"/>
                <a:gd name="connsiteX63" fmla="*/ 50029 w 76074"/>
                <a:gd name="connsiteY63" fmla="*/ 90793 h 164850"/>
                <a:gd name="connsiteX64" fmla="*/ 50029 w 76074"/>
                <a:gd name="connsiteY64" fmla="*/ 85985 h 164850"/>
                <a:gd name="connsiteX65" fmla="*/ 42034 w 76074"/>
                <a:gd name="connsiteY65" fmla="*/ 76431 h 164850"/>
                <a:gd name="connsiteX66" fmla="*/ 54027 w 76074"/>
                <a:gd name="connsiteY66" fmla="*/ 76431 h 164850"/>
                <a:gd name="connsiteX67" fmla="*/ 58086 w 76074"/>
                <a:gd name="connsiteY67" fmla="*/ 71685 h 164850"/>
                <a:gd name="connsiteX68" fmla="*/ 58086 w 76074"/>
                <a:gd name="connsiteY68" fmla="*/ 66877 h 164850"/>
                <a:gd name="connsiteX69" fmla="*/ 56088 w 76074"/>
                <a:gd name="connsiteY69" fmla="*/ 64504 h 164850"/>
                <a:gd name="connsiteX70" fmla="*/ 56088 w 76074"/>
                <a:gd name="connsiteY70" fmla="*/ 59696 h 164850"/>
                <a:gd name="connsiteX71" fmla="*/ 58086 w 76074"/>
                <a:gd name="connsiteY71" fmla="*/ 57323 h 164850"/>
                <a:gd name="connsiteX72" fmla="*/ 60085 w 76074"/>
                <a:gd name="connsiteY72" fmla="*/ 57323 h 164850"/>
                <a:gd name="connsiteX73" fmla="*/ 60085 w 76074"/>
                <a:gd name="connsiteY73" fmla="*/ 50142 h 164850"/>
                <a:gd name="connsiteX74" fmla="*/ 62084 w 76074"/>
                <a:gd name="connsiteY74" fmla="*/ 43024 h 164850"/>
                <a:gd name="connsiteX75" fmla="*/ 62084 w 76074"/>
                <a:gd name="connsiteY75" fmla="*/ 38215 h 164850"/>
                <a:gd name="connsiteX76" fmla="*/ 60085 w 76074"/>
                <a:gd name="connsiteY76" fmla="*/ 35843 h 164850"/>
                <a:gd name="connsiteX77" fmla="*/ 58086 w 76074"/>
                <a:gd name="connsiteY77" fmla="*/ 35843 h 164850"/>
                <a:gd name="connsiteX78" fmla="*/ 58086 w 76074"/>
                <a:gd name="connsiteY78" fmla="*/ 33470 h 164850"/>
                <a:gd name="connsiteX79" fmla="*/ 60085 w 76074"/>
                <a:gd name="connsiteY79" fmla="*/ 31034 h 164850"/>
                <a:gd name="connsiteX80" fmla="*/ 68080 w 76074"/>
                <a:gd name="connsiteY80" fmla="*/ 26289 h 164850"/>
                <a:gd name="connsiteX81" fmla="*/ 76074 w 76074"/>
                <a:gd name="connsiteY81" fmla="*/ 16735 h 164850"/>
                <a:gd name="connsiteX82" fmla="*/ 76074 w 76074"/>
                <a:gd name="connsiteY82" fmla="*/ 14300 h 164850"/>
                <a:gd name="connsiteX83" fmla="*/ 72077 w 76074"/>
                <a:gd name="connsiteY83" fmla="*/ 11927 h 164850"/>
                <a:gd name="connsiteX84" fmla="*/ 70079 w 76074"/>
                <a:gd name="connsiteY84" fmla="*/ 11927 h 1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074" h="164850">
                  <a:moveTo>
                    <a:pt x="70079" y="11927"/>
                  </a:moveTo>
                  <a:lnTo>
                    <a:pt x="70079" y="4746"/>
                  </a:lnTo>
                  <a:lnTo>
                    <a:pt x="52028" y="4746"/>
                  </a:lnTo>
                  <a:lnTo>
                    <a:pt x="52028" y="7181"/>
                  </a:lnTo>
                  <a:lnTo>
                    <a:pt x="50029" y="9554"/>
                  </a:lnTo>
                  <a:lnTo>
                    <a:pt x="46032" y="9554"/>
                  </a:lnTo>
                  <a:lnTo>
                    <a:pt x="44033" y="7181"/>
                  </a:lnTo>
                  <a:lnTo>
                    <a:pt x="38037" y="7181"/>
                  </a:lnTo>
                  <a:lnTo>
                    <a:pt x="36039" y="9554"/>
                  </a:lnTo>
                  <a:lnTo>
                    <a:pt x="32041" y="9554"/>
                  </a:lnTo>
                  <a:lnTo>
                    <a:pt x="32041" y="7181"/>
                  </a:lnTo>
                  <a:lnTo>
                    <a:pt x="34040" y="7181"/>
                  </a:lnTo>
                  <a:lnTo>
                    <a:pt x="38037" y="2373"/>
                  </a:lnTo>
                  <a:lnTo>
                    <a:pt x="38037" y="0"/>
                  </a:lnTo>
                  <a:lnTo>
                    <a:pt x="30043" y="0"/>
                  </a:lnTo>
                  <a:lnTo>
                    <a:pt x="21986" y="4746"/>
                  </a:lnTo>
                  <a:lnTo>
                    <a:pt x="19987" y="7181"/>
                  </a:lnTo>
                  <a:lnTo>
                    <a:pt x="19987" y="14300"/>
                  </a:lnTo>
                  <a:lnTo>
                    <a:pt x="21986" y="23853"/>
                  </a:lnTo>
                  <a:lnTo>
                    <a:pt x="21986" y="31034"/>
                  </a:lnTo>
                  <a:lnTo>
                    <a:pt x="19987" y="43024"/>
                  </a:lnTo>
                  <a:lnTo>
                    <a:pt x="15989" y="54950"/>
                  </a:lnTo>
                  <a:lnTo>
                    <a:pt x="9994" y="69250"/>
                  </a:lnTo>
                  <a:lnTo>
                    <a:pt x="3997" y="88358"/>
                  </a:lnTo>
                  <a:lnTo>
                    <a:pt x="1999" y="93166"/>
                  </a:lnTo>
                  <a:lnTo>
                    <a:pt x="1999" y="95538"/>
                  </a:lnTo>
                  <a:lnTo>
                    <a:pt x="0" y="100347"/>
                  </a:lnTo>
                  <a:lnTo>
                    <a:pt x="0" y="105092"/>
                  </a:lnTo>
                  <a:lnTo>
                    <a:pt x="5996" y="112273"/>
                  </a:lnTo>
                  <a:lnTo>
                    <a:pt x="9994" y="114646"/>
                  </a:lnTo>
                  <a:lnTo>
                    <a:pt x="13991" y="136189"/>
                  </a:lnTo>
                  <a:lnTo>
                    <a:pt x="13991" y="138562"/>
                  </a:lnTo>
                  <a:lnTo>
                    <a:pt x="11992" y="140935"/>
                  </a:lnTo>
                  <a:lnTo>
                    <a:pt x="11992" y="145743"/>
                  </a:lnTo>
                  <a:lnTo>
                    <a:pt x="9994" y="152924"/>
                  </a:lnTo>
                  <a:lnTo>
                    <a:pt x="7995" y="157670"/>
                  </a:lnTo>
                  <a:lnTo>
                    <a:pt x="7995" y="162478"/>
                  </a:lnTo>
                  <a:lnTo>
                    <a:pt x="15989" y="162478"/>
                  </a:lnTo>
                  <a:lnTo>
                    <a:pt x="19987" y="160105"/>
                  </a:lnTo>
                  <a:lnTo>
                    <a:pt x="23984" y="160105"/>
                  </a:lnTo>
                  <a:lnTo>
                    <a:pt x="28044" y="164851"/>
                  </a:lnTo>
                  <a:lnTo>
                    <a:pt x="32041" y="164851"/>
                  </a:lnTo>
                  <a:lnTo>
                    <a:pt x="36039" y="162478"/>
                  </a:lnTo>
                  <a:lnTo>
                    <a:pt x="38037" y="160105"/>
                  </a:lnTo>
                  <a:lnTo>
                    <a:pt x="40036" y="160105"/>
                  </a:lnTo>
                  <a:lnTo>
                    <a:pt x="42034" y="157670"/>
                  </a:lnTo>
                  <a:lnTo>
                    <a:pt x="42034" y="138562"/>
                  </a:lnTo>
                  <a:lnTo>
                    <a:pt x="44033" y="136189"/>
                  </a:lnTo>
                  <a:lnTo>
                    <a:pt x="46032" y="131381"/>
                  </a:lnTo>
                  <a:lnTo>
                    <a:pt x="50029" y="131381"/>
                  </a:lnTo>
                  <a:lnTo>
                    <a:pt x="54027" y="126635"/>
                  </a:lnTo>
                  <a:lnTo>
                    <a:pt x="54027" y="124263"/>
                  </a:lnTo>
                  <a:lnTo>
                    <a:pt x="50029" y="124263"/>
                  </a:lnTo>
                  <a:lnTo>
                    <a:pt x="48031" y="121827"/>
                  </a:lnTo>
                  <a:lnTo>
                    <a:pt x="46032" y="117081"/>
                  </a:lnTo>
                  <a:lnTo>
                    <a:pt x="46032" y="114646"/>
                  </a:lnTo>
                  <a:lnTo>
                    <a:pt x="44033" y="112273"/>
                  </a:lnTo>
                  <a:lnTo>
                    <a:pt x="44033" y="109900"/>
                  </a:lnTo>
                  <a:lnTo>
                    <a:pt x="48031" y="105092"/>
                  </a:lnTo>
                  <a:lnTo>
                    <a:pt x="52028" y="102719"/>
                  </a:lnTo>
                  <a:lnTo>
                    <a:pt x="56088" y="97974"/>
                  </a:lnTo>
                  <a:lnTo>
                    <a:pt x="56088" y="95538"/>
                  </a:lnTo>
                  <a:lnTo>
                    <a:pt x="52028" y="93166"/>
                  </a:lnTo>
                  <a:lnTo>
                    <a:pt x="50029" y="90793"/>
                  </a:lnTo>
                  <a:lnTo>
                    <a:pt x="50029" y="85985"/>
                  </a:lnTo>
                  <a:lnTo>
                    <a:pt x="42034" y="76431"/>
                  </a:lnTo>
                  <a:lnTo>
                    <a:pt x="54027" y="76431"/>
                  </a:lnTo>
                  <a:lnTo>
                    <a:pt x="58086" y="71685"/>
                  </a:lnTo>
                  <a:lnTo>
                    <a:pt x="58086" y="66877"/>
                  </a:lnTo>
                  <a:lnTo>
                    <a:pt x="56088" y="64504"/>
                  </a:lnTo>
                  <a:lnTo>
                    <a:pt x="56088" y="59696"/>
                  </a:lnTo>
                  <a:lnTo>
                    <a:pt x="58086" y="57323"/>
                  </a:lnTo>
                  <a:lnTo>
                    <a:pt x="60085" y="57323"/>
                  </a:lnTo>
                  <a:lnTo>
                    <a:pt x="60085" y="50142"/>
                  </a:lnTo>
                  <a:lnTo>
                    <a:pt x="62084" y="43024"/>
                  </a:lnTo>
                  <a:lnTo>
                    <a:pt x="62084" y="38215"/>
                  </a:lnTo>
                  <a:lnTo>
                    <a:pt x="60085" y="35843"/>
                  </a:lnTo>
                  <a:lnTo>
                    <a:pt x="58086" y="35843"/>
                  </a:lnTo>
                  <a:lnTo>
                    <a:pt x="58086" y="33470"/>
                  </a:lnTo>
                  <a:lnTo>
                    <a:pt x="60085" y="31034"/>
                  </a:lnTo>
                  <a:lnTo>
                    <a:pt x="68080" y="26289"/>
                  </a:lnTo>
                  <a:lnTo>
                    <a:pt x="76074" y="16735"/>
                  </a:lnTo>
                  <a:lnTo>
                    <a:pt x="76074" y="14300"/>
                  </a:lnTo>
                  <a:lnTo>
                    <a:pt x="72077" y="11927"/>
                  </a:lnTo>
                  <a:lnTo>
                    <a:pt x="70079" y="11927"/>
                  </a:lnTo>
                  <a:close/>
                </a:path>
              </a:pathLst>
            </a:custGeom>
            <a:solidFill>
              <a:srgbClr val="A6A6A6"/>
            </a:solidFill>
            <a:ln w="6245" cap="flat">
              <a:noFill/>
              <a:prstDash val="solid"/>
              <a:miter/>
            </a:ln>
          </p:spPr>
          <p:txBody>
            <a:bodyPr rtlCol="0" anchor="ctr"/>
            <a:lstStyle/>
            <a:p>
              <a:endParaRPr lang="en-US" noProof="0" dirty="0"/>
            </a:p>
          </p:txBody>
        </p:sp>
        <p:sp>
          <p:nvSpPr>
            <p:cNvPr id="4982" name="Serbest Form 4981">
              <a:extLst>
                <a:ext uri="{FF2B5EF4-FFF2-40B4-BE49-F238E27FC236}">
                  <a16:creationId xmlns:a16="http://schemas.microsoft.com/office/drawing/2014/main" id="{BB0DCC03-3B45-924B-9FD1-3ACA4B81F5E1}"/>
                </a:ext>
              </a:extLst>
            </p:cNvPr>
            <p:cNvSpPr/>
            <p:nvPr/>
          </p:nvSpPr>
          <p:spPr>
            <a:xfrm>
              <a:off x="5461557" y="1235352"/>
              <a:ext cx="76074" cy="164850"/>
            </a:xfrm>
            <a:custGeom>
              <a:avLst/>
              <a:gdLst>
                <a:gd name="connsiteX0" fmla="*/ 70079 w 76074"/>
                <a:gd name="connsiteY0" fmla="*/ 11927 h 164850"/>
                <a:gd name="connsiteX1" fmla="*/ 70079 w 76074"/>
                <a:gd name="connsiteY1" fmla="*/ 4746 h 164850"/>
                <a:gd name="connsiteX2" fmla="*/ 52028 w 76074"/>
                <a:gd name="connsiteY2" fmla="*/ 4746 h 164850"/>
                <a:gd name="connsiteX3" fmla="*/ 52028 w 76074"/>
                <a:gd name="connsiteY3" fmla="*/ 7181 h 164850"/>
                <a:gd name="connsiteX4" fmla="*/ 50029 w 76074"/>
                <a:gd name="connsiteY4" fmla="*/ 9554 h 164850"/>
                <a:gd name="connsiteX5" fmla="*/ 46032 w 76074"/>
                <a:gd name="connsiteY5" fmla="*/ 9554 h 164850"/>
                <a:gd name="connsiteX6" fmla="*/ 44033 w 76074"/>
                <a:gd name="connsiteY6" fmla="*/ 7181 h 164850"/>
                <a:gd name="connsiteX7" fmla="*/ 38037 w 76074"/>
                <a:gd name="connsiteY7" fmla="*/ 7181 h 164850"/>
                <a:gd name="connsiteX8" fmla="*/ 36039 w 76074"/>
                <a:gd name="connsiteY8" fmla="*/ 9554 h 164850"/>
                <a:gd name="connsiteX9" fmla="*/ 32041 w 76074"/>
                <a:gd name="connsiteY9" fmla="*/ 9554 h 164850"/>
                <a:gd name="connsiteX10" fmla="*/ 32041 w 76074"/>
                <a:gd name="connsiteY10" fmla="*/ 7181 h 164850"/>
                <a:gd name="connsiteX11" fmla="*/ 34040 w 76074"/>
                <a:gd name="connsiteY11" fmla="*/ 7181 h 164850"/>
                <a:gd name="connsiteX12" fmla="*/ 38037 w 76074"/>
                <a:gd name="connsiteY12" fmla="*/ 2373 h 164850"/>
                <a:gd name="connsiteX13" fmla="*/ 38037 w 76074"/>
                <a:gd name="connsiteY13" fmla="*/ 0 h 164850"/>
                <a:gd name="connsiteX14" fmla="*/ 30043 w 76074"/>
                <a:gd name="connsiteY14" fmla="*/ 0 h 164850"/>
                <a:gd name="connsiteX15" fmla="*/ 21986 w 76074"/>
                <a:gd name="connsiteY15" fmla="*/ 4746 h 164850"/>
                <a:gd name="connsiteX16" fmla="*/ 19987 w 76074"/>
                <a:gd name="connsiteY16" fmla="*/ 7181 h 164850"/>
                <a:gd name="connsiteX17" fmla="*/ 19987 w 76074"/>
                <a:gd name="connsiteY17" fmla="*/ 14300 h 164850"/>
                <a:gd name="connsiteX18" fmla="*/ 21986 w 76074"/>
                <a:gd name="connsiteY18" fmla="*/ 23853 h 164850"/>
                <a:gd name="connsiteX19" fmla="*/ 21986 w 76074"/>
                <a:gd name="connsiteY19" fmla="*/ 31034 h 164850"/>
                <a:gd name="connsiteX20" fmla="*/ 19987 w 76074"/>
                <a:gd name="connsiteY20" fmla="*/ 43024 h 164850"/>
                <a:gd name="connsiteX21" fmla="*/ 15989 w 76074"/>
                <a:gd name="connsiteY21" fmla="*/ 54950 h 164850"/>
                <a:gd name="connsiteX22" fmla="*/ 9994 w 76074"/>
                <a:gd name="connsiteY22" fmla="*/ 69250 h 164850"/>
                <a:gd name="connsiteX23" fmla="*/ 3997 w 76074"/>
                <a:gd name="connsiteY23" fmla="*/ 88358 h 164850"/>
                <a:gd name="connsiteX24" fmla="*/ 1999 w 76074"/>
                <a:gd name="connsiteY24" fmla="*/ 93166 h 164850"/>
                <a:gd name="connsiteX25" fmla="*/ 1999 w 76074"/>
                <a:gd name="connsiteY25" fmla="*/ 95538 h 164850"/>
                <a:gd name="connsiteX26" fmla="*/ 0 w 76074"/>
                <a:gd name="connsiteY26" fmla="*/ 100347 h 164850"/>
                <a:gd name="connsiteX27" fmla="*/ 0 w 76074"/>
                <a:gd name="connsiteY27" fmla="*/ 105092 h 164850"/>
                <a:gd name="connsiteX28" fmla="*/ 5996 w 76074"/>
                <a:gd name="connsiteY28" fmla="*/ 112273 h 164850"/>
                <a:gd name="connsiteX29" fmla="*/ 9994 w 76074"/>
                <a:gd name="connsiteY29" fmla="*/ 114646 h 164850"/>
                <a:gd name="connsiteX30" fmla="*/ 13991 w 76074"/>
                <a:gd name="connsiteY30" fmla="*/ 136189 h 164850"/>
                <a:gd name="connsiteX31" fmla="*/ 13991 w 76074"/>
                <a:gd name="connsiteY31" fmla="*/ 138562 h 164850"/>
                <a:gd name="connsiteX32" fmla="*/ 11992 w 76074"/>
                <a:gd name="connsiteY32" fmla="*/ 140935 h 164850"/>
                <a:gd name="connsiteX33" fmla="*/ 11992 w 76074"/>
                <a:gd name="connsiteY33" fmla="*/ 145743 h 164850"/>
                <a:gd name="connsiteX34" fmla="*/ 9994 w 76074"/>
                <a:gd name="connsiteY34" fmla="*/ 152924 h 164850"/>
                <a:gd name="connsiteX35" fmla="*/ 7995 w 76074"/>
                <a:gd name="connsiteY35" fmla="*/ 157670 h 164850"/>
                <a:gd name="connsiteX36" fmla="*/ 7995 w 76074"/>
                <a:gd name="connsiteY36" fmla="*/ 162478 h 164850"/>
                <a:gd name="connsiteX37" fmla="*/ 15989 w 76074"/>
                <a:gd name="connsiteY37" fmla="*/ 162478 h 164850"/>
                <a:gd name="connsiteX38" fmla="*/ 19987 w 76074"/>
                <a:gd name="connsiteY38" fmla="*/ 160105 h 164850"/>
                <a:gd name="connsiteX39" fmla="*/ 23984 w 76074"/>
                <a:gd name="connsiteY39" fmla="*/ 160105 h 164850"/>
                <a:gd name="connsiteX40" fmla="*/ 28044 w 76074"/>
                <a:gd name="connsiteY40" fmla="*/ 164851 h 164850"/>
                <a:gd name="connsiteX41" fmla="*/ 32041 w 76074"/>
                <a:gd name="connsiteY41" fmla="*/ 164851 h 164850"/>
                <a:gd name="connsiteX42" fmla="*/ 36039 w 76074"/>
                <a:gd name="connsiteY42" fmla="*/ 162478 h 164850"/>
                <a:gd name="connsiteX43" fmla="*/ 38037 w 76074"/>
                <a:gd name="connsiteY43" fmla="*/ 160105 h 164850"/>
                <a:gd name="connsiteX44" fmla="*/ 40036 w 76074"/>
                <a:gd name="connsiteY44" fmla="*/ 160105 h 164850"/>
                <a:gd name="connsiteX45" fmla="*/ 42034 w 76074"/>
                <a:gd name="connsiteY45" fmla="*/ 157670 h 164850"/>
                <a:gd name="connsiteX46" fmla="*/ 42034 w 76074"/>
                <a:gd name="connsiteY46" fmla="*/ 138562 h 164850"/>
                <a:gd name="connsiteX47" fmla="*/ 44033 w 76074"/>
                <a:gd name="connsiteY47" fmla="*/ 136189 h 164850"/>
                <a:gd name="connsiteX48" fmla="*/ 46032 w 76074"/>
                <a:gd name="connsiteY48" fmla="*/ 131381 h 164850"/>
                <a:gd name="connsiteX49" fmla="*/ 50029 w 76074"/>
                <a:gd name="connsiteY49" fmla="*/ 131381 h 164850"/>
                <a:gd name="connsiteX50" fmla="*/ 54027 w 76074"/>
                <a:gd name="connsiteY50" fmla="*/ 126635 h 164850"/>
                <a:gd name="connsiteX51" fmla="*/ 54027 w 76074"/>
                <a:gd name="connsiteY51" fmla="*/ 124263 h 164850"/>
                <a:gd name="connsiteX52" fmla="*/ 50029 w 76074"/>
                <a:gd name="connsiteY52" fmla="*/ 124263 h 164850"/>
                <a:gd name="connsiteX53" fmla="*/ 48031 w 76074"/>
                <a:gd name="connsiteY53" fmla="*/ 121827 h 164850"/>
                <a:gd name="connsiteX54" fmla="*/ 46032 w 76074"/>
                <a:gd name="connsiteY54" fmla="*/ 117081 h 164850"/>
                <a:gd name="connsiteX55" fmla="*/ 46032 w 76074"/>
                <a:gd name="connsiteY55" fmla="*/ 114646 h 164850"/>
                <a:gd name="connsiteX56" fmla="*/ 44033 w 76074"/>
                <a:gd name="connsiteY56" fmla="*/ 112273 h 164850"/>
                <a:gd name="connsiteX57" fmla="*/ 44033 w 76074"/>
                <a:gd name="connsiteY57" fmla="*/ 109900 h 164850"/>
                <a:gd name="connsiteX58" fmla="*/ 48031 w 76074"/>
                <a:gd name="connsiteY58" fmla="*/ 105092 h 164850"/>
                <a:gd name="connsiteX59" fmla="*/ 52028 w 76074"/>
                <a:gd name="connsiteY59" fmla="*/ 102719 h 164850"/>
                <a:gd name="connsiteX60" fmla="*/ 56088 w 76074"/>
                <a:gd name="connsiteY60" fmla="*/ 97974 h 164850"/>
                <a:gd name="connsiteX61" fmla="*/ 56088 w 76074"/>
                <a:gd name="connsiteY61" fmla="*/ 95538 h 164850"/>
                <a:gd name="connsiteX62" fmla="*/ 52028 w 76074"/>
                <a:gd name="connsiteY62" fmla="*/ 93166 h 164850"/>
                <a:gd name="connsiteX63" fmla="*/ 50029 w 76074"/>
                <a:gd name="connsiteY63" fmla="*/ 90793 h 164850"/>
                <a:gd name="connsiteX64" fmla="*/ 50029 w 76074"/>
                <a:gd name="connsiteY64" fmla="*/ 85985 h 164850"/>
                <a:gd name="connsiteX65" fmla="*/ 42034 w 76074"/>
                <a:gd name="connsiteY65" fmla="*/ 76431 h 164850"/>
                <a:gd name="connsiteX66" fmla="*/ 54027 w 76074"/>
                <a:gd name="connsiteY66" fmla="*/ 76431 h 164850"/>
                <a:gd name="connsiteX67" fmla="*/ 58086 w 76074"/>
                <a:gd name="connsiteY67" fmla="*/ 71685 h 164850"/>
                <a:gd name="connsiteX68" fmla="*/ 58086 w 76074"/>
                <a:gd name="connsiteY68" fmla="*/ 66877 h 164850"/>
                <a:gd name="connsiteX69" fmla="*/ 56088 w 76074"/>
                <a:gd name="connsiteY69" fmla="*/ 64504 h 164850"/>
                <a:gd name="connsiteX70" fmla="*/ 56088 w 76074"/>
                <a:gd name="connsiteY70" fmla="*/ 59696 h 164850"/>
                <a:gd name="connsiteX71" fmla="*/ 58086 w 76074"/>
                <a:gd name="connsiteY71" fmla="*/ 57323 h 164850"/>
                <a:gd name="connsiteX72" fmla="*/ 60085 w 76074"/>
                <a:gd name="connsiteY72" fmla="*/ 57323 h 164850"/>
                <a:gd name="connsiteX73" fmla="*/ 60085 w 76074"/>
                <a:gd name="connsiteY73" fmla="*/ 50142 h 164850"/>
                <a:gd name="connsiteX74" fmla="*/ 62084 w 76074"/>
                <a:gd name="connsiteY74" fmla="*/ 43024 h 164850"/>
                <a:gd name="connsiteX75" fmla="*/ 62084 w 76074"/>
                <a:gd name="connsiteY75" fmla="*/ 38215 h 164850"/>
                <a:gd name="connsiteX76" fmla="*/ 60085 w 76074"/>
                <a:gd name="connsiteY76" fmla="*/ 35843 h 164850"/>
                <a:gd name="connsiteX77" fmla="*/ 58086 w 76074"/>
                <a:gd name="connsiteY77" fmla="*/ 35843 h 164850"/>
                <a:gd name="connsiteX78" fmla="*/ 58086 w 76074"/>
                <a:gd name="connsiteY78" fmla="*/ 33470 h 164850"/>
                <a:gd name="connsiteX79" fmla="*/ 60085 w 76074"/>
                <a:gd name="connsiteY79" fmla="*/ 31034 h 164850"/>
                <a:gd name="connsiteX80" fmla="*/ 68080 w 76074"/>
                <a:gd name="connsiteY80" fmla="*/ 26289 h 164850"/>
                <a:gd name="connsiteX81" fmla="*/ 76074 w 76074"/>
                <a:gd name="connsiteY81" fmla="*/ 16735 h 164850"/>
                <a:gd name="connsiteX82" fmla="*/ 76074 w 76074"/>
                <a:gd name="connsiteY82" fmla="*/ 14300 h 164850"/>
                <a:gd name="connsiteX83" fmla="*/ 72077 w 76074"/>
                <a:gd name="connsiteY83" fmla="*/ 11927 h 164850"/>
                <a:gd name="connsiteX84" fmla="*/ 70079 w 76074"/>
                <a:gd name="connsiteY84" fmla="*/ 11927 h 1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6074" h="164850">
                  <a:moveTo>
                    <a:pt x="70079" y="11927"/>
                  </a:moveTo>
                  <a:lnTo>
                    <a:pt x="70079" y="4746"/>
                  </a:lnTo>
                  <a:lnTo>
                    <a:pt x="52028" y="4746"/>
                  </a:lnTo>
                  <a:lnTo>
                    <a:pt x="52028" y="7181"/>
                  </a:lnTo>
                  <a:lnTo>
                    <a:pt x="50029" y="9554"/>
                  </a:lnTo>
                  <a:lnTo>
                    <a:pt x="46032" y="9554"/>
                  </a:lnTo>
                  <a:lnTo>
                    <a:pt x="44033" y="7181"/>
                  </a:lnTo>
                  <a:lnTo>
                    <a:pt x="38037" y="7181"/>
                  </a:lnTo>
                  <a:lnTo>
                    <a:pt x="36039" y="9554"/>
                  </a:lnTo>
                  <a:lnTo>
                    <a:pt x="32041" y="9554"/>
                  </a:lnTo>
                  <a:lnTo>
                    <a:pt x="32041" y="7181"/>
                  </a:lnTo>
                  <a:lnTo>
                    <a:pt x="34040" y="7181"/>
                  </a:lnTo>
                  <a:lnTo>
                    <a:pt x="38037" y="2373"/>
                  </a:lnTo>
                  <a:lnTo>
                    <a:pt x="38037" y="0"/>
                  </a:lnTo>
                  <a:lnTo>
                    <a:pt x="30043" y="0"/>
                  </a:lnTo>
                  <a:lnTo>
                    <a:pt x="21986" y="4746"/>
                  </a:lnTo>
                  <a:lnTo>
                    <a:pt x="19987" y="7181"/>
                  </a:lnTo>
                  <a:lnTo>
                    <a:pt x="19987" y="14300"/>
                  </a:lnTo>
                  <a:lnTo>
                    <a:pt x="21986" y="23853"/>
                  </a:lnTo>
                  <a:lnTo>
                    <a:pt x="21986" y="31034"/>
                  </a:lnTo>
                  <a:lnTo>
                    <a:pt x="19987" y="43024"/>
                  </a:lnTo>
                  <a:lnTo>
                    <a:pt x="15989" y="54950"/>
                  </a:lnTo>
                  <a:lnTo>
                    <a:pt x="9994" y="69250"/>
                  </a:lnTo>
                  <a:lnTo>
                    <a:pt x="3997" y="88358"/>
                  </a:lnTo>
                  <a:lnTo>
                    <a:pt x="1999" y="93166"/>
                  </a:lnTo>
                  <a:lnTo>
                    <a:pt x="1999" y="95538"/>
                  </a:lnTo>
                  <a:lnTo>
                    <a:pt x="0" y="100347"/>
                  </a:lnTo>
                  <a:lnTo>
                    <a:pt x="0" y="105092"/>
                  </a:lnTo>
                  <a:lnTo>
                    <a:pt x="5996" y="112273"/>
                  </a:lnTo>
                  <a:lnTo>
                    <a:pt x="9994" y="114646"/>
                  </a:lnTo>
                  <a:lnTo>
                    <a:pt x="13991" y="136189"/>
                  </a:lnTo>
                  <a:lnTo>
                    <a:pt x="13991" y="138562"/>
                  </a:lnTo>
                  <a:lnTo>
                    <a:pt x="11992" y="140935"/>
                  </a:lnTo>
                  <a:lnTo>
                    <a:pt x="11992" y="145743"/>
                  </a:lnTo>
                  <a:lnTo>
                    <a:pt x="9994" y="152924"/>
                  </a:lnTo>
                  <a:lnTo>
                    <a:pt x="7995" y="157670"/>
                  </a:lnTo>
                  <a:lnTo>
                    <a:pt x="7995" y="162478"/>
                  </a:lnTo>
                  <a:lnTo>
                    <a:pt x="15989" y="162478"/>
                  </a:lnTo>
                  <a:lnTo>
                    <a:pt x="19987" y="160105"/>
                  </a:lnTo>
                  <a:lnTo>
                    <a:pt x="23984" y="160105"/>
                  </a:lnTo>
                  <a:lnTo>
                    <a:pt x="28044" y="164851"/>
                  </a:lnTo>
                  <a:lnTo>
                    <a:pt x="32041" y="164851"/>
                  </a:lnTo>
                  <a:lnTo>
                    <a:pt x="36039" y="162478"/>
                  </a:lnTo>
                  <a:lnTo>
                    <a:pt x="38037" y="160105"/>
                  </a:lnTo>
                  <a:lnTo>
                    <a:pt x="40036" y="160105"/>
                  </a:lnTo>
                  <a:lnTo>
                    <a:pt x="42034" y="157670"/>
                  </a:lnTo>
                  <a:lnTo>
                    <a:pt x="42034" y="138562"/>
                  </a:lnTo>
                  <a:lnTo>
                    <a:pt x="44033" y="136189"/>
                  </a:lnTo>
                  <a:lnTo>
                    <a:pt x="46032" y="131381"/>
                  </a:lnTo>
                  <a:lnTo>
                    <a:pt x="50029" y="131381"/>
                  </a:lnTo>
                  <a:lnTo>
                    <a:pt x="54027" y="126635"/>
                  </a:lnTo>
                  <a:lnTo>
                    <a:pt x="54027" y="124263"/>
                  </a:lnTo>
                  <a:lnTo>
                    <a:pt x="50029" y="124263"/>
                  </a:lnTo>
                  <a:lnTo>
                    <a:pt x="48031" y="121827"/>
                  </a:lnTo>
                  <a:lnTo>
                    <a:pt x="46032" y="117081"/>
                  </a:lnTo>
                  <a:lnTo>
                    <a:pt x="46032" y="114646"/>
                  </a:lnTo>
                  <a:lnTo>
                    <a:pt x="44033" y="112273"/>
                  </a:lnTo>
                  <a:lnTo>
                    <a:pt x="44033" y="109900"/>
                  </a:lnTo>
                  <a:lnTo>
                    <a:pt x="48031" y="105092"/>
                  </a:lnTo>
                  <a:lnTo>
                    <a:pt x="52028" y="102719"/>
                  </a:lnTo>
                  <a:lnTo>
                    <a:pt x="56088" y="97974"/>
                  </a:lnTo>
                  <a:lnTo>
                    <a:pt x="56088" y="95538"/>
                  </a:lnTo>
                  <a:lnTo>
                    <a:pt x="52028" y="93166"/>
                  </a:lnTo>
                  <a:lnTo>
                    <a:pt x="50029" y="90793"/>
                  </a:lnTo>
                  <a:lnTo>
                    <a:pt x="50029" y="85985"/>
                  </a:lnTo>
                  <a:lnTo>
                    <a:pt x="42034" y="76431"/>
                  </a:lnTo>
                  <a:lnTo>
                    <a:pt x="54027" y="76431"/>
                  </a:lnTo>
                  <a:lnTo>
                    <a:pt x="58086" y="71685"/>
                  </a:lnTo>
                  <a:lnTo>
                    <a:pt x="58086" y="66877"/>
                  </a:lnTo>
                  <a:lnTo>
                    <a:pt x="56088" y="64504"/>
                  </a:lnTo>
                  <a:lnTo>
                    <a:pt x="56088" y="59696"/>
                  </a:lnTo>
                  <a:lnTo>
                    <a:pt x="58086" y="57323"/>
                  </a:lnTo>
                  <a:lnTo>
                    <a:pt x="60085" y="57323"/>
                  </a:lnTo>
                  <a:lnTo>
                    <a:pt x="60085" y="50142"/>
                  </a:lnTo>
                  <a:lnTo>
                    <a:pt x="62084" y="43024"/>
                  </a:lnTo>
                  <a:lnTo>
                    <a:pt x="62084" y="38215"/>
                  </a:lnTo>
                  <a:lnTo>
                    <a:pt x="60085" y="35843"/>
                  </a:lnTo>
                  <a:lnTo>
                    <a:pt x="58086" y="35843"/>
                  </a:lnTo>
                  <a:lnTo>
                    <a:pt x="58086" y="33470"/>
                  </a:lnTo>
                  <a:lnTo>
                    <a:pt x="60085" y="31034"/>
                  </a:lnTo>
                  <a:lnTo>
                    <a:pt x="68080" y="26289"/>
                  </a:lnTo>
                  <a:lnTo>
                    <a:pt x="76074" y="16735"/>
                  </a:lnTo>
                  <a:lnTo>
                    <a:pt x="76074" y="14300"/>
                  </a:lnTo>
                  <a:lnTo>
                    <a:pt x="72077" y="11927"/>
                  </a:lnTo>
                  <a:lnTo>
                    <a:pt x="70079" y="11927"/>
                  </a:lnTo>
                  <a:close/>
                </a:path>
              </a:pathLst>
            </a:custGeom>
            <a:noFill/>
            <a:ln w="1561" cap="flat">
              <a:solidFill>
                <a:srgbClr val="FFFFFF"/>
              </a:solidFill>
              <a:prstDash val="solid"/>
              <a:round/>
            </a:ln>
          </p:spPr>
          <p:txBody>
            <a:bodyPr rtlCol="0" anchor="ctr"/>
            <a:lstStyle/>
            <a:p>
              <a:endParaRPr lang="en-US" noProof="0" dirty="0"/>
            </a:p>
          </p:txBody>
        </p:sp>
        <p:sp>
          <p:nvSpPr>
            <p:cNvPr id="4983" name="Serbest Form 4982">
              <a:extLst>
                <a:ext uri="{FF2B5EF4-FFF2-40B4-BE49-F238E27FC236}">
                  <a16:creationId xmlns:a16="http://schemas.microsoft.com/office/drawing/2014/main" id="{0353C3C9-174E-4845-902D-EFC34076834C}"/>
                </a:ext>
              </a:extLst>
            </p:cNvPr>
            <p:cNvSpPr/>
            <p:nvPr/>
          </p:nvSpPr>
          <p:spPr>
            <a:xfrm>
              <a:off x="8645318" y="1970873"/>
              <a:ext cx="254081" cy="456711"/>
            </a:xfrm>
            <a:custGeom>
              <a:avLst/>
              <a:gdLst>
                <a:gd name="connsiteX0" fmla="*/ 117485 w 254081"/>
                <a:gd name="connsiteY0" fmla="*/ 246527 h 456711"/>
                <a:gd name="connsiteX1" fmla="*/ 119608 w 254081"/>
                <a:gd name="connsiteY1" fmla="*/ 251085 h 456711"/>
                <a:gd name="connsiteX2" fmla="*/ 125854 w 254081"/>
                <a:gd name="connsiteY2" fmla="*/ 257954 h 456711"/>
                <a:gd name="connsiteX3" fmla="*/ 128040 w 254081"/>
                <a:gd name="connsiteY3" fmla="*/ 255643 h 456711"/>
                <a:gd name="connsiteX4" fmla="*/ 132287 w 254081"/>
                <a:gd name="connsiteY4" fmla="*/ 253333 h 456711"/>
                <a:gd name="connsiteX5" fmla="*/ 134411 w 254081"/>
                <a:gd name="connsiteY5" fmla="*/ 251085 h 456711"/>
                <a:gd name="connsiteX6" fmla="*/ 136534 w 254081"/>
                <a:gd name="connsiteY6" fmla="*/ 251085 h 456711"/>
                <a:gd name="connsiteX7" fmla="*/ 138658 w 254081"/>
                <a:gd name="connsiteY7" fmla="*/ 253333 h 456711"/>
                <a:gd name="connsiteX8" fmla="*/ 138658 w 254081"/>
                <a:gd name="connsiteY8" fmla="*/ 264760 h 456711"/>
                <a:gd name="connsiteX9" fmla="*/ 142968 w 254081"/>
                <a:gd name="connsiteY9" fmla="*/ 269319 h 456711"/>
                <a:gd name="connsiteX10" fmla="*/ 140782 w 254081"/>
                <a:gd name="connsiteY10" fmla="*/ 273877 h 456711"/>
                <a:gd name="connsiteX11" fmla="*/ 138658 w 254081"/>
                <a:gd name="connsiteY11" fmla="*/ 276187 h 456711"/>
                <a:gd name="connsiteX12" fmla="*/ 132413 w 254081"/>
                <a:gd name="connsiteY12" fmla="*/ 289863 h 456711"/>
                <a:gd name="connsiteX13" fmla="*/ 132413 w 254081"/>
                <a:gd name="connsiteY13" fmla="*/ 299042 h 456711"/>
                <a:gd name="connsiteX14" fmla="*/ 134536 w 254081"/>
                <a:gd name="connsiteY14" fmla="*/ 301290 h 456711"/>
                <a:gd name="connsiteX15" fmla="*/ 136659 w 254081"/>
                <a:gd name="connsiteY15" fmla="*/ 305848 h 456711"/>
                <a:gd name="connsiteX16" fmla="*/ 140907 w 254081"/>
                <a:gd name="connsiteY16" fmla="*/ 305848 h 456711"/>
                <a:gd name="connsiteX17" fmla="*/ 145216 w 254081"/>
                <a:gd name="connsiteY17" fmla="*/ 303600 h 456711"/>
                <a:gd name="connsiteX18" fmla="*/ 149464 w 254081"/>
                <a:gd name="connsiteY18" fmla="*/ 303600 h 456711"/>
                <a:gd name="connsiteX19" fmla="*/ 153710 w 254081"/>
                <a:gd name="connsiteY19" fmla="*/ 301290 h 456711"/>
                <a:gd name="connsiteX20" fmla="*/ 155834 w 254081"/>
                <a:gd name="connsiteY20" fmla="*/ 299042 h 456711"/>
                <a:gd name="connsiteX21" fmla="*/ 155834 w 254081"/>
                <a:gd name="connsiteY21" fmla="*/ 292173 h 456711"/>
                <a:gd name="connsiteX22" fmla="*/ 153710 w 254081"/>
                <a:gd name="connsiteY22" fmla="*/ 287614 h 456711"/>
                <a:gd name="connsiteX23" fmla="*/ 151587 w 254081"/>
                <a:gd name="connsiteY23" fmla="*/ 280746 h 456711"/>
                <a:gd name="connsiteX24" fmla="*/ 151587 w 254081"/>
                <a:gd name="connsiteY24" fmla="*/ 276187 h 456711"/>
                <a:gd name="connsiteX25" fmla="*/ 153710 w 254081"/>
                <a:gd name="connsiteY25" fmla="*/ 271629 h 456711"/>
                <a:gd name="connsiteX26" fmla="*/ 157958 w 254081"/>
                <a:gd name="connsiteY26" fmla="*/ 257954 h 456711"/>
                <a:gd name="connsiteX27" fmla="*/ 157958 w 254081"/>
                <a:gd name="connsiteY27" fmla="*/ 251085 h 456711"/>
                <a:gd name="connsiteX28" fmla="*/ 155834 w 254081"/>
                <a:gd name="connsiteY28" fmla="*/ 246527 h 456711"/>
                <a:gd name="connsiteX29" fmla="*/ 153710 w 254081"/>
                <a:gd name="connsiteY29" fmla="*/ 244216 h 456711"/>
                <a:gd name="connsiteX30" fmla="*/ 151587 w 254081"/>
                <a:gd name="connsiteY30" fmla="*/ 244216 h 456711"/>
                <a:gd name="connsiteX31" fmla="*/ 147339 w 254081"/>
                <a:gd name="connsiteY31" fmla="*/ 248775 h 456711"/>
                <a:gd name="connsiteX32" fmla="*/ 143093 w 254081"/>
                <a:gd name="connsiteY32" fmla="*/ 251085 h 456711"/>
                <a:gd name="connsiteX33" fmla="*/ 140907 w 254081"/>
                <a:gd name="connsiteY33" fmla="*/ 251085 h 456711"/>
                <a:gd name="connsiteX34" fmla="*/ 140907 w 254081"/>
                <a:gd name="connsiteY34" fmla="*/ 246527 h 456711"/>
                <a:gd name="connsiteX35" fmla="*/ 145216 w 254081"/>
                <a:gd name="connsiteY35" fmla="*/ 237410 h 456711"/>
                <a:gd name="connsiteX36" fmla="*/ 145216 w 254081"/>
                <a:gd name="connsiteY36" fmla="*/ 232789 h 456711"/>
                <a:gd name="connsiteX37" fmla="*/ 147339 w 254081"/>
                <a:gd name="connsiteY37" fmla="*/ 228231 h 456711"/>
                <a:gd name="connsiteX38" fmla="*/ 147339 w 254081"/>
                <a:gd name="connsiteY38" fmla="*/ 225983 h 456711"/>
                <a:gd name="connsiteX39" fmla="*/ 145216 w 254081"/>
                <a:gd name="connsiteY39" fmla="*/ 223672 h 456711"/>
                <a:gd name="connsiteX40" fmla="*/ 132724 w 254081"/>
                <a:gd name="connsiteY40" fmla="*/ 216804 h 456711"/>
                <a:gd name="connsiteX41" fmla="*/ 130601 w 254081"/>
                <a:gd name="connsiteY41" fmla="*/ 214556 h 456711"/>
                <a:gd name="connsiteX42" fmla="*/ 118109 w 254081"/>
                <a:gd name="connsiteY42" fmla="*/ 214556 h 456711"/>
                <a:gd name="connsiteX43" fmla="*/ 115986 w 254081"/>
                <a:gd name="connsiteY43" fmla="*/ 216804 h 456711"/>
                <a:gd name="connsiteX44" fmla="*/ 115986 w 254081"/>
                <a:gd name="connsiteY44" fmla="*/ 219114 h 456711"/>
                <a:gd name="connsiteX45" fmla="*/ 118109 w 254081"/>
                <a:gd name="connsiteY45" fmla="*/ 221425 h 456711"/>
                <a:gd name="connsiteX46" fmla="*/ 120233 w 254081"/>
                <a:gd name="connsiteY46" fmla="*/ 221425 h 456711"/>
                <a:gd name="connsiteX47" fmla="*/ 122356 w 254081"/>
                <a:gd name="connsiteY47" fmla="*/ 225983 h 456711"/>
                <a:gd name="connsiteX48" fmla="*/ 122356 w 254081"/>
                <a:gd name="connsiteY48" fmla="*/ 228231 h 456711"/>
                <a:gd name="connsiteX49" fmla="*/ 120233 w 254081"/>
                <a:gd name="connsiteY49" fmla="*/ 230541 h 456711"/>
                <a:gd name="connsiteX50" fmla="*/ 120233 w 254081"/>
                <a:gd name="connsiteY50" fmla="*/ 235100 h 456711"/>
                <a:gd name="connsiteX51" fmla="*/ 118109 w 254081"/>
                <a:gd name="connsiteY51" fmla="*/ 239658 h 456711"/>
                <a:gd name="connsiteX52" fmla="*/ 91876 w 254081"/>
                <a:gd name="connsiteY52" fmla="*/ 164351 h 456711"/>
                <a:gd name="connsiteX53" fmla="*/ 87629 w 254081"/>
                <a:gd name="connsiteY53" fmla="*/ 162041 h 456711"/>
                <a:gd name="connsiteX54" fmla="*/ 72702 w 254081"/>
                <a:gd name="connsiteY54" fmla="*/ 162041 h 456711"/>
                <a:gd name="connsiteX55" fmla="*/ 83382 w 254081"/>
                <a:gd name="connsiteY55" fmla="*/ 178026 h 456711"/>
                <a:gd name="connsiteX56" fmla="*/ 91876 w 254081"/>
                <a:gd name="connsiteY56" fmla="*/ 203004 h 456711"/>
                <a:gd name="connsiteX57" fmla="*/ 96186 w 254081"/>
                <a:gd name="connsiteY57" fmla="*/ 200756 h 456711"/>
                <a:gd name="connsiteX58" fmla="*/ 98310 w 254081"/>
                <a:gd name="connsiteY58" fmla="*/ 196135 h 456711"/>
                <a:gd name="connsiteX59" fmla="*/ 100434 w 254081"/>
                <a:gd name="connsiteY59" fmla="*/ 193887 h 456711"/>
                <a:gd name="connsiteX60" fmla="*/ 100434 w 254081"/>
                <a:gd name="connsiteY60" fmla="*/ 184770 h 456711"/>
                <a:gd name="connsiteX61" fmla="*/ 98310 w 254081"/>
                <a:gd name="connsiteY61" fmla="*/ 182460 h 456711"/>
                <a:gd name="connsiteX62" fmla="*/ 96186 w 254081"/>
                <a:gd name="connsiteY62" fmla="*/ 177901 h 456711"/>
                <a:gd name="connsiteX63" fmla="*/ 96186 w 254081"/>
                <a:gd name="connsiteY63" fmla="*/ 171033 h 456711"/>
                <a:gd name="connsiteX64" fmla="*/ 94000 w 254081"/>
                <a:gd name="connsiteY64" fmla="*/ 166474 h 456711"/>
                <a:gd name="connsiteX65" fmla="*/ 117485 w 254081"/>
                <a:gd name="connsiteY65" fmla="*/ 146055 h 456711"/>
                <a:gd name="connsiteX66" fmla="*/ 123731 w 254081"/>
                <a:gd name="connsiteY66" fmla="*/ 146055 h 456711"/>
                <a:gd name="connsiteX67" fmla="*/ 125854 w 254081"/>
                <a:gd name="connsiteY67" fmla="*/ 148366 h 456711"/>
                <a:gd name="connsiteX68" fmla="*/ 130163 w 254081"/>
                <a:gd name="connsiteY68" fmla="*/ 150614 h 456711"/>
                <a:gd name="connsiteX69" fmla="*/ 130163 w 254081"/>
                <a:gd name="connsiteY69" fmla="*/ 155172 h 456711"/>
                <a:gd name="connsiteX70" fmla="*/ 132287 w 254081"/>
                <a:gd name="connsiteY70" fmla="*/ 159793 h 456711"/>
                <a:gd name="connsiteX71" fmla="*/ 136534 w 254081"/>
                <a:gd name="connsiteY71" fmla="*/ 166599 h 456711"/>
                <a:gd name="connsiteX72" fmla="*/ 140782 w 254081"/>
                <a:gd name="connsiteY72" fmla="*/ 171157 h 456711"/>
                <a:gd name="connsiteX73" fmla="*/ 147028 w 254081"/>
                <a:gd name="connsiteY73" fmla="*/ 175716 h 456711"/>
                <a:gd name="connsiteX74" fmla="*/ 153273 w 254081"/>
                <a:gd name="connsiteY74" fmla="*/ 175716 h 456711"/>
                <a:gd name="connsiteX75" fmla="*/ 157520 w 254081"/>
                <a:gd name="connsiteY75" fmla="*/ 166599 h 456711"/>
                <a:gd name="connsiteX76" fmla="*/ 157520 w 254081"/>
                <a:gd name="connsiteY76" fmla="*/ 162041 h 456711"/>
                <a:gd name="connsiteX77" fmla="*/ 153273 w 254081"/>
                <a:gd name="connsiteY77" fmla="*/ 152924 h 456711"/>
                <a:gd name="connsiteX78" fmla="*/ 149026 w 254081"/>
                <a:gd name="connsiteY78" fmla="*/ 150614 h 456711"/>
                <a:gd name="connsiteX79" fmla="*/ 144779 w 254081"/>
                <a:gd name="connsiteY79" fmla="*/ 150614 h 456711"/>
                <a:gd name="connsiteX80" fmla="*/ 144779 w 254081"/>
                <a:gd name="connsiteY80" fmla="*/ 148366 h 456711"/>
                <a:gd name="connsiteX81" fmla="*/ 146903 w 254081"/>
                <a:gd name="connsiteY81" fmla="*/ 146055 h 456711"/>
                <a:gd name="connsiteX82" fmla="*/ 146903 w 254081"/>
                <a:gd name="connsiteY82" fmla="*/ 143807 h 456711"/>
                <a:gd name="connsiteX83" fmla="*/ 149026 w 254081"/>
                <a:gd name="connsiteY83" fmla="*/ 141497 h 456711"/>
                <a:gd name="connsiteX84" fmla="*/ 144779 w 254081"/>
                <a:gd name="connsiteY84" fmla="*/ 141497 h 456711"/>
                <a:gd name="connsiteX85" fmla="*/ 140469 w 254081"/>
                <a:gd name="connsiteY85" fmla="*/ 139249 h 456711"/>
                <a:gd name="connsiteX86" fmla="*/ 138346 w 254081"/>
                <a:gd name="connsiteY86" fmla="*/ 136939 h 456711"/>
                <a:gd name="connsiteX87" fmla="*/ 132100 w 254081"/>
                <a:gd name="connsiteY87" fmla="*/ 136939 h 456711"/>
                <a:gd name="connsiteX88" fmla="*/ 129977 w 254081"/>
                <a:gd name="connsiteY88" fmla="*/ 139249 h 456711"/>
                <a:gd name="connsiteX89" fmla="*/ 125667 w 254081"/>
                <a:gd name="connsiteY89" fmla="*/ 141497 h 456711"/>
                <a:gd name="connsiteX90" fmla="*/ 121420 w 254081"/>
                <a:gd name="connsiteY90" fmla="*/ 136939 h 456711"/>
                <a:gd name="connsiteX91" fmla="*/ 117172 w 254081"/>
                <a:gd name="connsiteY91" fmla="*/ 134628 h 456711"/>
                <a:gd name="connsiteX92" fmla="*/ 110926 w 254081"/>
                <a:gd name="connsiteY92" fmla="*/ 134628 h 456711"/>
                <a:gd name="connsiteX93" fmla="*/ 106680 w 254081"/>
                <a:gd name="connsiteY93" fmla="*/ 139249 h 456711"/>
                <a:gd name="connsiteX94" fmla="*/ 102432 w 254081"/>
                <a:gd name="connsiteY94" fmla="*/ 141497 h 456711"/>
                <a:gd name="connsiteX95" fmla="*/ 100309 w 254081"/>
                <a:gd name="connsiteY95" fmla="*/ 141497 h 456711"/>
                <a:gd name="connsiteX96" fmla="*/ 94063 w 254081"/>
                <a:gd name="connsiteY96" fmla="*/ 134628 h 456711"/>
                <a:gd name="connsiteX97" fmla="*/ 91939 w 254081"/>
                <a:gd name="connsiteY97" fmla="*/ 130070 h 456711"/>
                <a:gd name="connsiteX98" fmla="*/ 91939 w 254081"/>
                <a:gd name="connsiteY98" fmla="*/ 95851 h 456711"/>
                <a:gd name="connsiteX99" fmla="*/ 96249 w 254081"/>
                <a:gd name="connsiteY99" fmla="*/ 86734 h 456711"/>
                <a:gd name="connsiteX100" fmla="*/ 96249 w 254081"/>
                <a:gd name="connsiteY100" fmla="*/ 84424 h 456711"/>
                <a:gd name="connsiteX101" fmla="*/ 102495 w 254081"/>
                <a:gd name="connsiteY101" fmla="*/ 77555 h 456711"/>
                <a:gd name="connsiteX102" fmla="*/ 102495 w 254081"/>
                <a:gd name="connsiteY102" fmla="*/ 66190 h 456711"/>
                <a:gd name="connsiteX103" fmla="*/ 98247 w 254081"/>
                <a:gd name="connsiteY103" fmla="*/ 57011 h 456711"/>
                <a:gd name="connsiteX104" fmla="*/ 98247 w 254081"/>
                <a:gd name="connsiteY104" fmla="*/ 47957 h 456711"/>
                <a:gd name="connsiteX105" fmla="*/ 100371 w 254081"/>
                <a:gd name="connsiteY105" fmla="*/ 41150 h 456711"/>
                <a:gd name="connsiteX106" fmla="*/ 100371 w 254081"/>
                <a:gd name="connsiteY106" fmla="*/ 27413 h 456711"/>
                <a:gd name="connsiteX107" fmla="*/ 94125 w 254081"/>
                <a:gd name="connsiteY107" fmla="*/ 20606 h 456711"/>
                <a:gd name="connsiteX108" fmla="*/ 94125 w 254081"/>
                <a:gd name="connsiteY108" fmla="*/ 13738 h 456711"/>
                <a:gd name="connsiteX109" fmla="*/ 92001 w 254081"/>
                <a:gd name="connsiteY109" fmla="*/ 11427 h 456711"/>
                <a:gd name="connsiteX110" fmla="*/ 92001 w 254081"/>
                <a:gd name="connsiteY110" fmla="*/ 2311 h 456711"/>
                <a:gd name="connsiteX111" fmla="*/ 89878 w 254081"/>
                <a:gd name="connsiteY111" fmla="*/ 0 h 456711"/>
                <a:gd name="connsiteX112" fmla="*/ 85630 w 254081"/>
                <a:gd name="connsiteY112" fmla="*/ 0 h 456711"/>
                <a:gd name="connsiteX113" fmla="*/ 83507 w 254081"/>
                <a:gd name="connsiteY113" fmla="*/ 2311 h 456711"/>
                <a:gd name="connsiteX114" fmla="*/ 83507 w 254081"/>
                <a:gd name="connsiteY114" fmla="*/ 4621 h 456711"/>
                <a:gd name="connsiteX115" fmla="*/ 81384 w 254081"/>
                <a:gd name="connsiteY115" fmla="*/ 6869 h 456711"/>
                <a:gd name="connsiteX116" fmla="*/ 77074 w 254081"/>
                <a:gd name="connsiteY116" fmla="*/ 9179 h 456711"/>
                <a:gd name="connsiteX117" fmla="*/ 72827 w 254081"/>
                <a:gd name="connsiteY117" fmla="*/ 9179 h 456711"/>
                <a:gd name="connsiteX118" fmla="*/ 68579 w 254081"/>
                <a:gd name="connsiteY118" fmla="*/ 6869 h 456711"/>
                <a:gd name="connsiteX119" fmla="*/ 66456 w 254081"/>
                <a:gd name="connsiteY119" fmla="*/ 4621 h 456711"/>
                <a:gd name="connsiteX120" fmla="*/ 62147 w 254081"/>
                <a:gd name="connsiteY120" fmla="*/ 4621 h 456711"/>
                <a:gd name="connsiteX121" fmla="*/ 57899 w 254081"/>
                <a:gd name="connsiteY121" fmla="*/ 6869 h 456711"/>
                <a:gd name="connsiteX122" fmla="*/ 57899 w 254081"/>
                <a:gd name="connsiteY122" fmla="*/ 13738 h 456711"/>
                <a:gd name="connsiteX123" fmla="*/ 55776 w 254081"/>
                <a:gd name="connsiteY123" fmla="*/ 15986 h 456711"/>
                <a:gd name="connsiteX124" fmla="*/ 55776 w 254081"/>
                <a:gd name="connsiteY124" fmla="*/ 18296 h 456711"/>
                <a:gd name="connsiteX125" fmla="*/ 51528 w 254081"/>
                <a:gd name="connsiteY125" fmla="*/ 27413 h 456711"/>
                <a:gd name="connsiteX126" fmla="*/ 47219 w 254081"/>
                <a:gd name="connsiteY126" fmla="*/ 31971 h 456711"/>
                <a:gd name="connsiteX127" fmla="*/ 47219 w 254081"/>
                <a:gd name="connsiteY127" fmla="*/ 36529 h 456711"/>
                <a:gd name="connsiteX128" fmla="*/ 49405 w 254081"/>
                <a:gd name="connsiteY128" fmla="*/ 38840 h 456711"/>
                <a:gd name="connsiteX129" fmla="*/ 51528 w 254081"/>
                <a:gd name="connsiteY129" fmla="*/ 43398 h 456711"/>
                <a:gd name="connsiteX130" fmla="*/ 53652 w 254081"/>
                <a:gd name="connsiteY130" fmla="*/ 50267 h 456711"/>
                <a:gd name="connsiteX131" fmla="*/ 55776 w 254081"/>
                <a:gd name="connsiteY131" fmla="*/ 52515 h 456711"/>
                <a:gd name="connsiteX132" fmla="*/ 55776 w 254081"/>
                <a:gd name="connsiteY132" fmla="*/ 57073 h 456711"/>
                <a:gd name="connsiteX133" fmla="*/ 53652 w 254081"/>
                <a:gd name="connsiteY133" fmla="*/ 61694 h 456711"/>
                <a:gd name="connsiteX134" fmla="*/ 53652 w 254081"/>
                <a:gd name="connsiteY134" fmla="*/ 63942 h 456711"/>
                <a:gd name="connsiteX135" fmla="*/ 51528 w 254081"/>
                <a:gd name="connsiteY135" fmla="*/ 66253 h 456711"/>
                <a:gd name="connsiteX136" fmla="*/ 49405 w 254081"/>
                <a:gd name="connsiteY136" fmla="*/ 70811 h 456711"/>
                <a:gd name="connsiteX137" fmla="*/ 49405 w 254081"/>
                <a:gd name="connsiteY137" fmla="*/ 75369 h 456711"/>
                <a:gd name="connsiteX138" fmla="*/ 53652 w 254081"/>
                <a:gd name="connsiteY138" fmla="*/ 79928 h 456711"/>
                <a:gd name="connsiteX139" fmla="*/ 53652 w 254081"/>
                <a:gd name="connsiteY139" fmla="*/ 82238 h 456711"/>
                <a:gd name="connsiteX140" fmla="*/ 51528 w 254081"/>
                <a:gd name="connsiteY140" fmla="*/ 84486 h 456711"/>
                <a:gd name="connsiteX141" fmla="*/ 49405 w 254081"/>
                <a:gd name="connsiteY141" fmla="*/ 84486 h 456711"/>
                <a:gd name="connsiteX142" fmla="*/ 45095 w 254081"/>
                <a:gd name="connsiteY142" fmla="*/ 86797 h 456711"/>
                <a:gd name="connsiteX143" fmla="*/ 42971 w 254081"/>
                <a:gd name="connsiteY143" fmla="*/ 86797 h 456711"/>
                <a:gd name="connsiteX144" fmla="*/ 42971 w 254081"/>
                <a:gd name="connsiteY144" fmla="*/ 79928 h 456711"/>
                <a:gd name="connsiteX145" fmla="*/ 40848 w 254081"/>
                <a:gd name="connsiteY145" fmla="*/ 77617 h 456711"/>
                <a:gd name="connsiteX146" fmla="*/ 40848 w 254081"/>
                <a:gd name="connsiteY146" fmla="*/ 95913 h 456711"/>
                <a:gd name="connsiteX147" fmla="*/ 53340 w 254081"/>
                <a:gd name="connsiteY147" fmla="*/ 116457 h 456711"/>
                <a:gd name="connsiteX148" fmla="*/ 61834 w 254081"/>
                <a:gd name="connsiteY148" fmla="*/ 125574 h 456711"/>
                <a:gd name="connsiteX149" fmla="*/ 66143 w 254081"/>
                <a:gd name="connsiteY149" fmla="*/ 132443 h 456711"/>
                <a:gd name="connsiteX150" fmla="*/ 72389 w 254081"/>
                <a:gd name="connsiteY150" fmla="*/ 146118 h 456711"/>
                <a:gd name="connsiteX151" fmla="*/ 76637 w 254081"/>
                <a:gd name="connsiteY151" fmla="*/ 152986 h 456711"/>
                <a:gd name="connsiteX152" fmla="*/ 80946 w 254081"/>
                <a:gd name="connsiteY152" fmla="*/ 155234 h 456711"/>
                <a:gd name="connsiteX153" fmla="*/ 89441 w 254081"/>
                <a:gd name="connsiteY153" fmla="*/ 155234 h 456711"/>
                <a:gd name="connsiteX154" fmla="*/ 91564 w 254081"/>
                <a:gd name="connsiteY154" fmla="*/ 150676 h 456711"/>
                <a:gd name="connsiteX155" fmla="*/ 95874 w 254081"/>
                <a:gd name="connsiteY155" fmla="*/ 148428 h 456711"/>
                <a:gd name="connsiteX156" fmla="*/ 97998 w 254081"/>
                <a:gd name="connsiteY156" fmla="*/ 146118 h 456711"/>
                <a:gd name="connsiteX157" fmla="*/ 102245 w 254081"/>
                <a:gd name="connsiteY157" fmla="*/ 146118 h 456711"/>
                <a:gd name="connsiteX158" fmla="*/ 104368 w 254081"/>
                <a:gd name="connsiteY158" fmla="*/ 150676 h 456711"/>
                <a:gd name="connsiteX159" fmla="*/ 108615 w 254081"/>
                <a:gd name="connsiteY159" fmla="*/ 152986 h 456711"/>
                <a:gd name="connsiteX160" fmla="*/ 114861 w 254081"/>
                <a:gd name="connsiteY160" fmla="*/ 159855 h 456711"/>
                <a:gd name="connsiteX161" fmla="*/ 121107 w 254081"/>
                <a:gd name="connsiteY161" fmla="*/ 159855 h 456711"/>
                <a:gd name="connsiteX162" fmla="*/ 121107 w 254081"/>
                <a:gd name="connsiteY162" fmla="*/ 152862 h 456711"/>
                <a:gd name="connsiteX163" fmla="*/ 118984 w 254081"/>
                <a:gd name="connsiteY163" fmla="*/ 150551 h 456711"/>
                <a:gd name="connsiteX164" fmla="*/ 234720 w 254081"/>
                <a:gd name="connsiteY164" fmla="*/ 319586 h 456711"/>
                <a:gd name="connsiteX165" fmla="*/ 234720 w 254081"/>
                <a:gd name="connsiteY165" fmla="*/ 310406 h 456711"/>
                <a:gd name="connsiteX166" fmla="*/ 232595 w 254081"/>
                <a:gd name="connsiteY166" fmla="*/ 305848 h 456711"/>
                <a:gd name="connsiteX167" fmla="*/ 232595 w 254081"/>
                <a:gd name="connsiteY167" fmla="*/ 301290 h 456711"/>
                <a:gd name="connsiteX168" fmla="*/ 228349 w 254081"/>
                <a:gd name="connsiteY168" fmla="*/ 296731 h 456711"/>
                <a:gd name="connsiteX169" fmla="*/ 224101 w 254081"/>
                <a:gd name="connsiteY169" fmla="*/ 294421 h 456711"/>
                <a:gd name="connsiteX170" fmla="*/ 213421 w 254081"/>
                <a:gd name="connsiteY170" fmla="*/ 283056 h 456711"/>
                <a:gd name="connsiteX171" fmla="*/ 209174 w 254081"/>
                <a:gd name="connsiteY171" fmla="*/ 280746 h 456711"/>
                <a:gd name="connsiteX172" fmla="*/ 207050 w 254081"/>
                <a:gd name="connsiteY172" fmla="*/ 280746 h 456711"/>
                <a:gd name="connsiteX173" fmla="*/ 204864 w 254081"/>
                <a:gd name="connsiteY173" fmla="*/ 283056 h 456711"/>
                <a:gd name="connsiteX174" fmla="*/ 207050 w 254081"/>
                <a:gd name="connsiteY174" fmla="*/ 285304 h 456711"/>
                <a:gd name="connsiteX175" fmla="*/ 209174 w 254081"/>
                <a:gd name="connsiteY175" fmla="*/ 289863 h 456711"/>
                <a:gd name="connsiteX176" fmla="*/ 211298 w 254081"/>
                <a:gd name="connsiteY176" fmla="*/ 292173 h 456711"/>
                <a:gd name="connsiteX177" fmla="*/ 215544 w 254081"/>
                <a:gd name="connsiteY177" fmla="*/ 294421 h 456711"/>
                <a:gd name="connsiteX178" fmla="*/ 215544 w 254081"/>
                <a:gd name="connsiteY178" fmla="*/ 299042 h 456711"/>
                <a:gd name="connsiteX179" fmla="*/ 213421 w 254081"/>
                <a:gd name="connsiteY179" fmla="*/ 299042 h 456711"/>
                <a:gd name="connsiteX180" fmla="*/ 209174 w 254081"/>
                <a:gd name="connsiteY180" fmla="*/ 301290 h 456711"/>
                <a:gd name="connsiteX181" fmla="*/ 202928 w 254081"/>
                <a:gd name="connsiteY181" fmla="*/ 301290 h 456711"/>
                <a:gd name="connsiteX182" fmla="*/ 198681 w 254081"/>
                <a:gd name="connsiteY182" fmla="*/ 303600 h 456711"/>
                <a:gd name="connsiteX183" fmla="*/ 194433 w 254081"/>
                <a:gd name="connsiteY183" fmla="*/ 303600 h 456711"/>
                <a:gd name="connsiteX184" fmla="*/ 194433 w 254081"/>
                <a:gd name="connsiteY184" fmla="*/ 315215 h 456711"/>
                <a:gd name="connsiteX185" fmla="*/ 188188 w 254081"/>
                <a:gd name="connsiteY185" fmla="*/ 315215 h 456711"/>
                <a:gd name="connsiteX186" fmla="*/ 186064 w 254081"/>
                <a:gd name="connsiteY186" fmla="*/ 322083 h 456711"/>
                <a:gd name="connsiteX187" fmla="*/ 177570 w 254081"/>
                <a:gd name="connsiteY187" fmla="*/ 328952 h 456711"/>
                <a:gd name="connsiteX188" fmla="*/ 175009 w 254081"/>
                <a:gd name="connsiteY188" fmla="*/ 328952 h 456711"/>
                <a:gd name="connsiteX189" fmla="*/ 172823 w 254081"/>
                <a:gd name="connsiteY189" fmla="*/ 326642 h 456711"/>
                <a:gd name="connsiteX190" fmla="*/ 168575 w 254081"/>
                <a:gd name="connsiteY190" fmla="*/ 324394 h 456711"/>
                <a:gd name="connsiteX191" fmla="*/ 164329 w 254081"/>
                <a:gd name="connsiteY191" fmla="*/ 324394 h 456711"/>
                <a:gd name="connsiteX192" fmla="*/ 160081 w 254081"/>
                <a:gd name="connsiteY192" fmla="*/ 322083 h 456711"/>
                <a:gd name="connsiteX193" fmla="*/ 155772 w 254081"/>
                <a:gd name="connsiteY193" fmla="*/ 326642 h 456711"/>
                <a:gd name="connsiteX194" fmla="*/ 153648 w 254081"/>
                <a:gd name="connsiteY194" fmla="*/ 331200 h 456711"/>
                <a:gd name="connsiteX195" fmla="*/ 149401 w 254081"/>
                <a:gd name="connsiteY195" fmla="*/ 335821 h 456711"/>
                <a:gd name="connsiteX196" fmla="*/ 147278 w 254081"/>
                <a:gd name="connsiteY196" fmla="*/ 340379 h 456711"/>
                <a:gd name="connsiteX197" fmla="*/ 145154 w 254081"/>
                <a:gd name="connsiteY197" fmla="*/ 342627 h 456711"/>
                <a:gd name="connsiteX198" fmla="*/ 145154 w 254081"/>
                <a:gd name="connsiteY198" fmla="*/ 342627 h 456711"/>
                <a:gd name="connsiteX199" fmla="*/ 140844 w 254081"/>
                <a:gd name="connsiteY199" fmla="*/ 338069 h 456711"/>
                <a:gd name="connsiteX200" fmla="*/ 136597 w 254081"/>
                <a:gd name="connsiteY200" fmla="*/ 338069 h 456711"/>
                <a:gd name="connsiteX201" fmla="*/ 134473 w 254081"/>
                <a:gd name="connsiteY201" fmla="*/ 342627 h 456711"/>
                <a:gd name="connsiteX202" fmla="*/ 134473 w 254081"/>
                <a:gd name="connsiteY202" fmla="*/ 347186 h 456711"/>
                <a:gd name="connsiteX203" fmla="*/ 132350 w 254081"/>
                <a:gd name="connsiteY203" fmla="*/ 351744 h 456711"/>
                <a:gd name="connsiteX204" fmla="*/ 130226 w 254081"/>
                <a:gd name="connsiteY204" fmla="*/ 354054 h 456711"/>
                <a:gd name="connsiteX205" fmla="*/ 128102 w 254081"/>
                <a:gd name="connsiteY205" fmla="*/ 358613 h 456711"/>
                <a:gd name="connsiteX206" fmla="*/ 136597 w 254081"/>
                <a:gd name="connsiteY206" fmla="*/ 365481 h 456711"/>
                <a:gd name="connsiteX207" fmla="*/ 142843 w 254081"/>
                <a:gd name="connsiteY207" fmla="*/ 358613 h 456711"/>
                <a:gd name="connsiteX208" fmla="*/ 147090 w 254081"/>
                <a:gd name="connsiteY208" fmla="*/ 367730 h 456711"/>
                <a:gd name="connsiteX209" fmla="*/ 149213 w 254081"/>
                <a:gd name="connsiteY209" fmla="*/ 365481 h 456711"/>
                <a:gd name="connsiteX210" fmla="*/ 153461 w 254081"/>
                <a:gd name="connsiteY210" fmla="*/ 363171 h 456711"/>
                <a:gd name="connsiteX211" fmla="*/ 159707 w 254081"/>
                <a:gd name="connsiteY211" fmla="*/ 356365 h 456711"/>
                <a:gd name="connsiteX212" fmla="*/ 163954 w 254081"/>
                <a:gd name="connsiteY212" fmla="*/ 354054 h 456711"/>
                <a:gd name="connsiteX213" fmla="*/ 168201 w 254081"/>
                <a:gd name="connsiteY213" fmla="*/ 354054 h 456711"/>
                <a:gd name="connsiteX214" fmla="*/ 176758 w 254081"/>
                <a:gd name="connsiteY214" fmla="*/ 363171 h 456711"/>
                <a:gd name="connsiteX215" fmla="*/ 181005 w 254081"/>
                <a:gd name="connsiteY215" fmla="*/ 365481 h 456711"/>
                <a:gd name="connsiteX216" fmla="*/ 174759 w 254081"/>
                <a:gd name="connsiteY216" fmla="*/ 372288 h 456711"/>
                <a:gd name="connsiteX217" fmla="*/ 174759 w 254081"/>
                <a:gd name="connsiteY217" fmla="*/ 376909 h 456711"/>
                <a:gd name="connsiteX218" fmla="*/ 181005 w 254081"/>
                <a:gd name="connsiteY218" fmla="*/ 390584 h 456711"/>
                <a:gd name="connsiteX219" fmla="*/ 185252 w 254081"/>
                <a:gd name="connsiteY219" fmla="*/ 397453 h 456711"/>
                <a:gd name="connsiteX220" fmla="*/ 189499 w 254081"/>
                <a:gd name="connsiteY220" fmla="*/ 402011 h 456711"/>
                <a:gd name="connsiteX221" fmla="*/ 193809 w 254081"/>
                <a:gd name="connsiteY221" fmla="*/ 404259 h 456711"/>
                <a:gd name="connsiteX222" fmla="*/ 198056 w 254081"/>
                <a:gd name="connsiteY222" fmla="*/ 404259 h 456711"/>
                <a:gd name="connsiteX223" fmla="*/ 202303 w 254081"/>
                <a:gd name="connsiteY223" fmla="*/ 406569 h 456711"/>
                <a:gd name="connsiteX224" fmla="*/ 206613 w 254081"/>
                <a:gd name="connsiteY224" fmla="*/ 406569 h 456711"/>
                <a:gd name="connsiteX225" fmla="*/ 215108 w 254081"/>
                <a:gd name="connsiteY225" fmla="*/ 399701 h 456711"/>
                <a:gd name="connsiteX226" fmla="*/ 215108 w 254081"/>
                <a:gd name="connsiteY226" fmla="*/ 408880 h 456711"/>
                <a:gd name="connsiteX227" fmla="*/ 223664 w 254081"/>
                <a:gd name="connsiteY227" fmla="*/ 408880 h 456711"/>
                <a:gd name="connsiteX228" fmla="*/ 223664 w 254081"/>
                <a:gd name="connsiteY228" fmla="*/ 395205 h 456711"/>
                <a:gd name="connsiteX229" fmla="*/ 221478 w 254081"/>
                <a:gd name="connsiteY229" fmla="*/ 392894 h 456711"/>
                <a:gd name="connsiteX230" fmla="*/ 215232 w 254081"/>
                <a:gd name="connsiteY230" fmla="*/ 379219 h 456711"/>
                <a:gd name="connsiteX231" fmla="*/ 215232 w 254081"/>
                <a:gd name="connsiteY231" fmla="*/ 374661 h 456711"/>
                <a:gd name="connsiteX232" fmla="*/ 217356 w 254081"/>
                <a:gd name="connsiteY232" fmla="*/ 370102 h 456711"/>
                <a:gd name="connsiteX233" fmla="*/ 221603 w 254081"/>
                <a:gd name="connsiteY233" fmla="*/ 365544 h 456711"/>
                <a:gd name="connsiteX234" fmla="*/ 232284 w 254081"/>
                <a:gd name="connsiteY234" fmla="*/ 386088 h 456711"/>
                <a:gd name="connsiteX235" fmla="*/ 232284 w 254081"/>
                <a:gd name="connsiteY235" fmla="*/ 383778 h 456711"/>
                <a:gd name="connsiteX236" fmla="*/ 234407 w 254081"/>
                <a:gd name="connsiteY236" fmla="*/ 381529 h 456711"/>
                <a:gd name="connsiteX237" fmla="*/ 238716 w 254081"/>
                <a:gd name="connsiteY237" fmla="*/ 372350 h 456711"/>
                <a:gd name="connsiteX238" fmla="*/ 240840 w 254081"/>
                <a:gd name="connsiteY238" fmla="*/ 365544 h 456711"/>
                <a:gd name="connsiteX239" fmla="*/ 240840 w 254081"/>
                <a:gd name="connsiteY239" fmla="*/ 356427 h 456711"/>
                <a:gd name="connsiteX240" fmla="*/ 238716 w 254081"/>
                <a:gd name="connsiteY240" fmla="*/ 349558 h 456711"/>
                <a:gd name="connsiteX241" fmla="*/ 236530 w 254081"/>
                <a:gd name="connsiteY241" fmla="*/ 347248 h 456711"/>
                <a:gd name="connsiteX242" fmla="*/ 234407 w 254081"/>
                <a:gd name="connsiteY242" fmla="*/ 342690 h 456711"/>
                <a:gd name="connsiteX243" fmla="*/ 117485 w 254081"/>
                <a:gd name="connsiteY243" fmla="*/ 390147 h 456711"/>
                <a:gd name="connsiteX244" fmla="*/ 132413 w 254081"/>
                <a:gd name="connsiteY244" fmla="*/ 401574 h 456711"/>
                <a:gd name="connsiteX245" fmla="*/ 132413 w 254081"/>
                <a:gd name="connsiteY245" fmla="*/ 387836 h 456711"/>
                <a:gd name="connsiteX246" fmla="*/ 123856 w 254081"/>
                <a:gd name="connsiteY246" fmla="*/ 381030 h 456711"/>
                <a:gd name="connsiteX247" fmla="*/ 57774 w 254081"/>
                <a:gd name="connsiteY247" fmla="*/ 227794 h 456711"/>
                <a:gd name="connsiteX248" fmla="*/ 51528 w 254081"/>
                <a:gd name="connsiteY248" fmla="*/ 220987 h 456711"/>
                <a:gd name="connsiteX249" fmla="*/ 49405 w 254081"/>
                <a:gd name="connsiteY249" fmla="*/ 230104 h 456711"/>
                <a:gd name="connsiteX250" fmla="*/ 47219 w 254081"/>
                <a:gd name="connsiteY250" fmla="*/ 234663 h 456711"/>
                <a:gd name="connsiteX251" fmla="*/ 45095 w 254081"/>
                <a:gd name="connsiteY251" fmla="*/ 236973 h 456711"/>
                <a:gd name="connsiteX252" fmla="*/ 42971 w 254081"/>
                <a:gd name="connsiteY252" fmla="*/ 243779 h 456711"/>
                <a:gd name="connsiteX253" fmla="*/ 42971 w 254081"/>
                <a:gd name="connsiteY253" fmla="*/ 248338 h 456711"/>
                <a:gd name="connsiteX254" fmla="*/ 45095 w 254081"/>
                <a:gd name="connsiteY254" fmla="*/ 250648 h 456711"/>
                <a:gd name="connsiteX255" fmla="*/ 49405 w 254081"/>
                <a:gd name="connsiteY255" fmla="*/ 252896 h 456711"/>
                <a:gd name="connsiteX256" fmla="*/ 53652 w 254081"/>
                <a:gd name="connsiteY256" fmla="*/ 257517 h 456711"/>
                <a:gd name="connsiteX257" fmla="*/ 51528 w 254081"/>
                <a:gd name="connsiteY257" fmla="*/ 259765 h 456711"/>
                <a:gd name="connsiteX258" fmla="*/ 42971 w 254081"/>
                <a:gd name="connsiteY258" fmla="*/ 264323 h 456711"/>
                <a:gd name="connsiteX259" fmla="*/ 40848 w 254081"/>
                <a:gd name="connsiteY259" fmla="*/ 266634 h 456711"/>
                <a:gd name="connsiteX260" fmla="*/ 36601 w 254081"/>
                <a:gd name="connsiteY260" fmla="*/ 268881 h 456711"/>
                <a:gd name="connsiteX261" fmla="*/ 34477 w 254081"/>
                <a:gd name="connsiteY261" fmla="*/ 278061 h 456711"/>
                <a:gd name="connsiteX262" fmla="*/ 25920 w 254081"/>
                <a:gd name="connsiteY262" fmla="*/ 284867 h 456711"/>
                <a:gd name="connsiteX263" fmla="*/ 25920 w 254081"/>
                <a:gd name="connsiteY263" fmla="*/ 290237 h 456711"/>
                <a:gd name="connsiteX264" fmla="*/ 21673 w 254081"/>
                <a:gd name="connsiteY264" fmla="*/ 294796 h 456711"/>
                <a:gd name="connsiteX265" fmla="*/ 17426 w 254081"/>
                <a:gd name="connsiteY265" fmla="*/ 297106 h 456711"/>
                <a:gd name="connsiteX266" fmla="*/ 15240 w 254081"/>
                <a:gd name="connsiteY266" fmla="*/ 299416 h 456711"/>
                <a:gd name="connsiteX267" fmla="*/ 10993 w 254081"/>
                <a:gd name="connsiteY267" fmla="*/ 301664 h 456711"/>
                <a:gd name="connsiteX268" fmla="*/ 8869 w 254081"/>
                <a:gd name="connsiteY268" fmla="*/ 303975 h 456711"/>
                <a:gd name="connsiteX269" fmla="*/ 6371 w 254081"/>
                <a:gd name="connsiteY269" fmla="*/ 303975 h 456711"/>
                <a:gd name="connsiteX270" fmla="*/ 6371 w 254081"/>
                <a:gd name="connsiteY270" fmla="*/ 306223 h 456711"/>
                <a:gd name="connsiteX271" fmla="*/ 4248 w 254081"/>
                <a:gd name="connsiteY271" fmla="*/ 308533 h 456711"/>
                <a:gd name="connsiteX272" fmla="*/ 0 w 254081"/>
                <a:gd name="connsiteY272" fmla="*/ 317650 h 456711"/>
                <a:gd name="connsiteX273" fmla="*/ 0 w 254081"/>
                <a:gd name="connsiteY273" fmla="*/ 329077 h 456711"/>
                <a:gd name="connsiteX274" fmla="*/ 10618 w 254081"/>
                <a:gd name="connsiteY274" fmla="*/ 317650 h 456711"/>
                <a:gd name="connsiteX275" fmla="*/ 10618 w 254081"/>
                <a:gd name="connsiteY275" fmla="*/ 310781 h 456711"/>
                <a:gd name="connsiteX276" fmla="*/ 12742 w 254081"/>
                <a:gd name="connsiteY276" fmla="*/ 308533 h 456711"/>
                <a:gd name="connsiteX277" fmla="*/ 14865 w 254081"/>
                <a:gd name="connsiteY277" fmla="*/ 308533 h 456711"/>
                <a:gd name="connsiteX278" fmla="*/ 27357 w 254081"/>
                <a:gd name="connsiteY278" fmla="*/ 303975 h 456711"/>
                <a:gd name="connsiteX279" fmla="*/ 29480 w 254081"/>
                <a:gd name="connsiteY279" fmla="*/ 301664 h 456711"/>
                <a:gd name="connsiteX280" fmla="*/ 29480 w 254081"/>
                <a:gd name="connsiteY280" fmla="*/ 290237 h 456711"/>
                <a:gd name="connsiteX281" fmla="*/ 31667 w 254081"/>
                <a:gd name="connsiteY281" fmla="*/ 285679 h 456711"/>
                <a:gd name="connsiteX282" fmla="*/ 33790 w 254081"/>
                <a:gd name="connsiteY282" fmla="*/ 283431 h 456711"/>
                <a:gd name="connsiteX283" fmla="*/ 40036 w 254081"/>
                <a:gd name="connsiteY283" fmla="*/ 281120 h 456711"/>
                <a:gd name="connsiteX284" fmla="*/ 44283 w 254081"/>
                <a:gd name="connsiteY284" fmla="*/ 278872 h 456711"/>
                <a:gd name="connsiteX285" fmla="*/ 50529 w 254081"/>
                <a:gd name="connsiteY285" fmla="*/ 274252 h 456711"/>
                <a:gd name="connsiteX286" fmla="*/ 56775 w 254081"/>
                <a:gd name="connsiteY286" fmla="*/ 272004 h 456711"/>
                <a:gd name="connsiteX287" fmla="*/ 58899 w 254081"/>
                <a:gd name="connsiteY287" fmla="*/ 267445 h 456711"/>
                <a:gd name="connsiteX288" fmla="*/ 61022 w 254081"/>
                <a:gd name="connsiteY288" fmla="*/ 265135 h 456711"/>
                <a:gd name="connsiteX289" fmla="*/ 61022 w 254081"/>
                <a:gd name="connsiteY289" fmla="*/ 260577 h 456711"/>
                <a:gd name="connsiteX290" fmla="*/ 54776 w 254081"/>
                <a:gd name="connsiteY290" fmla="*/ 246901 h 456711"/>
                <a:gd name="connsiteX291" fmla="*/ 54776 w 254081"/>
                <a:gd name="connsiteY291" fmla="*/ 237785 h 456711"/>
                <a:gd name="connsiteX292" fmla="*/ 56900 w 254081"/>
                <a:gd name="connsiteY292" fmla="*/ 233164 h 456711"/>
                <a:gd name="connsiteX293" fmla="*/ 202740 w 254081"/>
                <a:gd name="connsiteY293" fmla="*/ 250648 h 456711"/>
                <a:gd name="connsiteX294" fmla="*/ 194246 w 254081"/>
                <a:gd name="connsiteY294" fmla="*/ 246090 h 456711"/>
                <a:gd name="connsiteX295" fmla="*/ 188000 w 254081"/>
                <a:gd name="connsiteY295" fmla="*/ 239221 h 456711"/>
                <a:gd name="connsiteX296" fmla="*/ 188000 w 254081"/>
                <a:gd name="connsiteY296" fmla="*/ 236973 h 456711"/>
                <a:gd name="connsiteX297" fmla="*/ 185877 w 254081"/>
                <a:gd name="connsiteY297" fmla="*/ 234663 h 456711"/>
                <a:gd name="connsiteX298" fmla="*/ 173385 w 254081"/>
                <a:gd name="connsiteY298" fmla="*/ 234663 h 456711"/>
                <a:gd name="connsiteX299" fmla="*/ 175571 w 254081"/>
                <a:gd name="connsiteY299" fmla="*/ 250648 h 456711"/>
                <a:gd name="connsiteX300" fmla="*/ 181817 w 254081"/>
                <a:gd name="connsiteY300" fmla="*/ 248338 h 456711"/>
                <a:gd name="connsiteX301" fmla="*/ 186064 w 254081"/>
                <a:gd name="connsiteY301" fmla="*/ 257517 h 456711"/>
                <a:gd name="connsiteX302" fmla="*/ 203115 w 254081"/>
                <a:gd name="connsiteY302" fmla="*/ 271192 h 456711"/>
                <a:gd name="connsiteX303" fmla="*/ 175071 w 254081"/>
                <a:gd name="connsiteY303" fmla="*/ 280309 h 456711"/>
                <a:gd name="connsiteX304" fmla="*/ 185689 w 254081"/>
                <a:gd name="connsiteY304" fmla="*/ 280309 h 456711"/>
                <a:gd name="connsiteX305" fmla="*/ 187813 w 254081"/>
                <a:gd name="connsiteY305" fmla="*/ 268881 h 456711"/>
                <a:gd name="connsiteX306" fmla="*/ 177195 w 254081"/>
                <a:gd name="connsiteY306" fmla="*/ 266634 h 456711"/>
                <a:gd name="connsiteX307" fmla="*/ 164391 w 254081"/>
                <a:gd name="connsiteY307" fmla="*/ 252896 h 456711"/>
                <a:gd name="connsiteX308" fmla="*/ 168638 w 254081"/>
                <a:gd name="connsiteY308" fmla="*/ 284867 h 456711"/>
                <a:gd name="connsiteX309" fmla="*/ 172886 w 254081"/>
                <a:gd name="connsiteY309" fmla="*/ 255207 h 456711"/>
                <a:gd name="connsiteX310" fmla="*/ 164391 w 254081"/>
                <a:gd name="connsiteY310" fmla="*/ 234663 h 456711"/>
                <a:gd name="connsiteX311" fmla="*/ 155834 w 254081"/>
                <a:gd name="connsiteY311" fmla="*/ 234663 h 456711"/>
                <a:gd name="connsiteX312" fmla="*/ 179318 w 254081"/>
                <a:gd name="connsiteY312" fmla="*/ 211808 h 456711"/>
                <a:gd name="connsiteX313" fmla="*/ 191810 w 254081"/>
                <a:gd name="connsiteY313" fmla="*/ 218677 h 456711"/>
                <a:gd name="connsiteX314" fmla="*/ 191810 w 254081"/>
                <a:gd name="connsiteY314" fmla="*/ 221549 h 456711"/>
                <a:gd name="connsiteX315" fmla="*/ 189624 w 254081"/>
                <a:gd name="connsiteY315" fmla="*/ 223797 h 456711"/>
                <a:gd name="connsiteX316" fmla="*/ 179006 w 254081"/>
                <a:gd name="connsiteY316" fmla="*/ 223797 h 456711"/>
                <a:gd name="connsiteX317" fmla="*/ 202428 w 254081"/>
                <a:gd name="connsiteY317" fmla="*/ 244341 h 456711"/>
                <a:gd name="connsiteX318" fmla="*/ 202428 w 254081"/>
                <a:gd name="connsiteY318" fmla="*/ 235225 h 456711"/>
                <a:gd name="connsiteX319" fmla="*/ 213108 w 254081"/>
                <a:gd name="connsiteY319" fmla="*/ 237535 h 456711"/>
                <a:gd name="connsiteX320" fmla="*/ 204552 w 254081"/>
                <a:gd name="connsiteY320" fmla="*/ 223797 h 456711"/>
                <a:gd name="connsiteX321" fmla="*/ 204552 w 254081"/>
                <a:gd name="connsiteY321" fmla="*/ 221549 h 456711"/>
                <a:gd name="connsiteX322" fmla="*/ 202428 w 254081"/>
                <a:gd name="connsiteY322" fmla="*/ 219239 h 456711"/>
                <a:gd name="connsiteX323" fmla="*/ 202428 w 254081"/>
                <a:gd name="connsiteY323" fmla="*/ 212370 h 456711"/>
                <a:gd name="connsiteX324" fmla="*/ 200305 w 254081"/>
                <a:gd name="connsiteY324" fmla="*/ 207812 h 456711"/>
                <a:gd name="connsiteX325" fmla="*/ 189624 w 254081"/>
                <a:gd name="connsiteY325" fmla="*/ 196385 h 456711"/>
                <a:gd name="connsiteX326" fmla="*/ 185377 w 254081"/>
                <a:gd name="connsiteY326" fmla="*/ 194137 h 456711"/>
                <a:gd name="connsiteX327" fmla="*/ 179131 w 254081"/>
                <a:gd name="connsiteY327" fmla="*/ 191826 h 456711"/>
                <a:gd name="connsiteX328" fmla="*/ 174884 w 254081"/>
                <a:gd name="connsiteY328" fmla="*/ 189578 h 456711"/>
                <a:gd name="connsiteX329" fmla="*/ 168638 w 254081"/>
                <a:gd name="connsiteY329" fmla="*/ 189578 h 456711"/>
                <a:gd name="connsiteX330" fmla="*/ 166515 w 254081"/>
                <a:gd name="connsiteY330" fmla="*/ 191826 h 456711"/>
                <a:gd name="connsiteX331" fmla="*/ 166515 w 254081"/>
                <a:gd name="connsiteY331" fmla="*/ 201005 h 456711"/>
                <a:gd name="connsiteX332" fmla="*/ 175071 w 254081"/>
                <a:gd name="connsiteY332" fmla="*/ 210122 h 456711"/>
                <a:gd name="connsiteX333" fmla="*/ 87567 w 254081"/>
                <a:gd name="connsiteY333" fmla="*/ 394955 h 456711"/>
                <a:gd name="connsiteX334" fmla="*/ 93813 w 254081"/>
                <a:gd name="connsiteY334" fmla="*/ 399513 h 456711"/>
                <a:gd name="connsiteX335" fmla="*/ 100059 w 254081"/>
                <a:gd name="connsiteY335" fmla="*/ 388086 h 456711"/>
                <a:gd name="connsiteX336" fmla="*/ 91502 w 254081"/>
                <a:gd name="connsiteY336" fmla="*/ 383528 h 456711"/>
                <a:gd name="connsiteX337" fmla="*/ 206988 w 254081"/>
                <a:gd name="connsiteY337" fmla="*/ 447470 h 456711"/>
                <a:gd name="connsiteX338" fmla="*/ 213233 w 254081"/>
                <a:gd name="connsiteY338" fmla="*/ 433732 h 456711"/>
                <a:gd name="connsiteX339" fmla="*/ 204677 w 254081"/>
                <a:gd name="connsiteY339" fmla="*/ 431484 h 456711"/>
                <a:gd name="connsiteX340" fmla="*/ 249959 w 254081"/>
                <a:gd name="connsiteY340" fmla="*/ 433857 h 456711"/>
                <a:gd name="connsiteX341" fmla="*/ 245712 w 254081"/>
                <a:gd name="connsiteY341" fmla="*/ 445284 h 456711"/>
                <a:gd name="connsiteX342" fmla="*/ 247836 w 254081"/>
                <a:gd name="connsiteY342" fmla="*/ 456711 h 456711"/>
                <a:gd name="connsiteX343" fmla="*/ 254082 w 254081"/>
                <a:gd name="connsiteY343" fmla="*/ 449843 h 456711"/>
                <a:gd name="connsiteX344" fmla="*/ 254082 w 254081"/>
                <a:gd name="connsiteY344" fmla="*/ 433857 h 4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254081" h="456711">
                  <a:moveTo>
                    <a:pt x="117485" y="246527"/>
                  </a:moveTo>
                  <a:lnTo>
                    <a:pt x="119608" y="251085"/>
                  </a:lnTo>
                  <a:lnTo>
                    <a:pt x="125854" y="257954"/>
                  </a:lnTo>
                  <a:lnTo>
                    <a:pt x="128040" y="255643"/>
                  </a:lnTo>
                  <a:lnTo>
                    <a:pt x="132287" y="253333"/>
                  </a:lnTo>
                  <a:lnTo>
                    <a:pt x="134411" y="251085"/>
                  </a:lnTo>
                  <a:lnTo>
                    <a:pt x="136534" y="251085"/>
                  </a:lnTo>
                  <a:lnTo>
                    <a:pt x="138658" y="253333"/>
                  </a:lnTo>
                  <a:lnTo>
                    <a:pt x="138658" y="264760"/>
                  </a:lnTo>
                  <a:lnTo>
                    <a:pt x="142968" y="269319"/>
                  </a:lnTo>
                  <a:lnTo>
                    <a:pt x="140782" y="273877"/>
                  </a:lnTo>
                  <a:lnTo>
                    <a:pt x="138658" y="276187"/>
                  </a:lnTo>
                  <a:lnTo>
                    <a:pt x="132413" y="289863"/>
                  </a:lnTo>
                  <a:lnTo>
                    <a:pt x="132413" y="299042"/>
                  </a:lnTo>
                  <a:lnTo>
                    <a:pt x="134536" y="301290"/>
                  </a:lnTo>
                  <a:lnTo>
                    <a:pt x="136659" y="305848"/>
                  </a:lnTo>
                  <a:lnTo>
                    <a:pt x="140907" y="305848"/>
                  </a:lnTo>
                  <a:lnTo>
                    <a:pt x="145216" y="303600"/>
                  </a:lnTo>
                  <a:lnTo>
                    <a:pt x="149464" y="303600"/>
                  </a:lnTo>
                  <a:lnTo>
                    <a:pt x="153710" y="301290"/>
                  </a:lnTo>
                  <a:lnTo>
                    <a:pt x="155834" y="299042"/>
                  </a:lnTo>
                  <a:lnTo>
                    <a:pt x="155834" y="292173"/>
                  </a:lnTo>
                  <a:lnTo>
                    <a:pt x="153710" y="287614"/>
                  </a:lnTo>
                  <a:lnTo>
                    <a:pt x="151587" y="280746"/>
                  </a:lnTo>
                  <a:lnTo>
                    <a:pt x="151587" y="276187"/>
                  </a:lnTo>
                  <a:lnTo>
                    <a:pt x="153710" y="271629"/>
                  </a:lnTo>
                  <a:lnTo>
                    <a:pt x="157958" y="257954"/>
                  </a:lnTo>
                  <a:lnTo>
                    <a:pt x="157958" y="251085"/>
                  </a:lnTo>
                  <a:lnTo>
                    <a:pt x="155834" y="246527"/>
                  </a:lnTo>
                  <a:lnTo>
                    <a:pt x="153710" y="244216"/>
                  </a:lnTo>
                  <a:lnTo>
                    <a:pt x="151587" y="244216"/>
                  </a:lnTo>
                  <a:lnTo>
                    <a:pt x="147339" y="248775"/>
                  </a:lnTo>
                  <a:lnTo>
                    <a:pt x="143093" y="251085"/>
                  </a:lnTo>
                  <a:lnTo>
                    <a:pt x="140907" y="251085"/>
                  </a:lnTo>
                  <a:lnTo>
                    <a:pt x="140907" y="246527"/>
                  </a:lnTo>
                  <a:lnTo>
                    <a:pt x="145216" y="237410"/>
                  </a:lnTo>
                  <a:lnTo>
                    <a:pt x="145216" y="232789"/>
                  </a:lnTo>
                  <a:lnTo>
                    <a:pt x="147339" y="228231"/>
                  </a:lnTo>
                  <a:lnTo>
                    <a:pt x="147339" y="225983"/>
                  </a:lnTo>
                  <a:lnTo>
                    <a:pt x="145216" y="223672"/>
                  </a:lnTo>
                  <a:lnTo>
                    <a:pt x="132724" y="216804"/>
                  </a:lnTo>
                  <a:lnTo>
                    <a:pt x="130601" y="214556"/>
                  </a:lnTo>
                  <a:lnTo>
                    <a:pt x="118109" y="214556"/>
                  </a:lnTo>
                  <a:lnTo>
                    <a:pt x="115986" y="216804"/>
                  </a:lnTo>
                  <a:lnTo>
                    <a:pt x="115986" y="219114"/>
                  </a:lnTo>
                  <a:lnTo>
                    <a:pt x="118109" y="221425"/>
                  </a:lnTo>
                  <a:lnTo>
                    <a:pt x="120233" y="221425"/>
                  </a:lnTo>
                  <a:lnTo>
                    <a:pt x="122356" y="225983"/>
                  </a:lnTo>
                  <a:lnTo>
                    <a:pt x="122356" y="228231"/>
                  </a:lnTo>
                  <a:lnTo>
                    <a:pt x="120233" y="230541"/>
                  </a:lnTo>
                  <a:lnTo>
                    <a:pt x="120233" y="235100"/>
                  </a:lnTo>
                  <a:lnTo>
                    <a:pt x="118109" y="239658"/>
                  </a:lnTo>
                  <a:close/>
                  <a:moveTo>
                    <a:pt x="91876" y="164351"/>
                  </a:moveTo>
                  <a:lnTo>
                    <a:pt x="87629" y="162041"/>
                  </a:lnTo>
                  <a:lnTo>
                    <a:pt x="72702" y="162041"/>
                  </a:lnTo>
                  <a:lnTo>
                    <a:pt x="83382" y="178026"/>
                  </a:lnTo>
                  <a:lnTo>
                    <a:pt x="91876" y="203004"/>
                  </a:lnTo>
                  <a:lnTo>
                    <a:pt x="96186" y="200756"/>
                  </a:lnTo>
                  <a:lnTo>
                    <a:pt x="98310" y="196135"/>
                  </a:lnTo>
                  <a:lnTo>
                    <a:pt x="100434" y="193887"/>
                  </a:lnTo>
                  <a:lnTo>
                    <a:pt x="100434" y="184770"/>
                  </a:lnTo>
                  <a:lnTo>
                    <a:pt x="98310" y="182460"/>
                  </a:lnTo>
                  <a:lnTo>
                    <a:pt x="96186" y="177901"/>
                  </a:lnTo>
                  <a:lnTo>
                    <a:pt x="96186" y="171033"/>
                  </a:lnTo>
                  <a:lnTo>
                    <a:pt x="94000" y="166474"/>
                  </a:lnTo>
                  <a:close/>
                  <a:moveTo>
                    <a:pt x="117485" y="146055"/>
                  </a:moveTo>
                  <a:lnTo>
                    <a:pt x="123731" y="146055"/>
                  </a:lnTo>
                  <a:lnTo>
                    <a:pt x="125854" y="148366"/>
                  </a:lnTo>
                  <a:lnTo>
                    <a:pt x="130163" y="150614"/>
                  </a:lnTo>
                  <a:lnTo>
                    <a:pt x="130163" y="155172"/>
                  </a:lnTo>
                  <a:lnTo>
                    <a:pt x="132287" y="159793"/>
                  </a:lnTo>
                  <a:lnTo>
                    <a:pt x="136534" y="166599"/>
                  </a:lnTo>
                  <a:lnTo>
                    <a:pt x="140782" y="171157"/>
                  </a:lnTo>
                  <a:lnTo>
                    <a:pt x="147028" y="175716"/>
                  </a:lnTo>
                  <a:lnTo>
                    <a:pt x="153273" y="175716"/>
                  </a:lnTo>
                  <a:lnTo>
                    <a:pt x="157520" y="166599"/>
                  </a:lnTo>
                  <a:lnTo>
                    <a:pt x="157520" y="162041"/>
                  </a:lnTo>
                  <a:lnTo>
                    <a:pt x="153273" y="152924"/>
                  </a:lnTo>
                  <a:lnTo>
                    <a:pt x="149026" y="150614"/>
                  </a:lnTo>
                  <a:lnTo>
                    <a:pt x="144779" y="150614"/>
                  </a:lnTo>
                  <a:lnTo>
                    <a:pt x="144779" y="148366"/>
                  </a:lnTo>
                  <a:lnTo>
                    <a:pt x="146903" y="146055"/>
                  </a:lnTo>
                  <a:lnTo>
                    <a:pt x="146903" y="143807"/>
                  </a:lnTo>
                  <a:lnTo>
                    <a:pt x="149026" y="141497"/>
                  </a:lnTo>
                  <a:lnTo>
                    <a:pt x="144779" y="141497"/>
                  </a:lnTo>
                  <a:lnTo>
                    <a:pt x="140469" y="139249"/>
                  </a:lnTo>
                  <a:lnTo>
                    <a:pt x="138346" y="136939"/>
                  </a:lnTo>
                  <a:lnTo>
                    <a:pt x="132100" y="136939"/>
                  </a:lnTo>
                  <a:lnTo>
                    <a:pt x="129977" y="139249"/>
                  </a:lnTo>
                  <a:lnTo>
                    <a:pt x="125667" y="141497"/>
                  </a:lnTo>
                  <a:lnTo>
                    <a:pt x="121420" y="136939"/>
                  </a:lnTo>
                  <a:lnTo>
                    <a:pt x="117172" y="134628"/>
                  </a:lnTo>
                  <a:lnTo>
                    <a:pt x="110926" y="134628"/>
                  </a:lnTo>
                  <a:lnTo>
                    <a:pt x="106680" y="139249"/>
                  </a:lnTo>
                  <a:lnTo>
                    <a:pt x="102432" y="141497"/>
                  </a:lnTo>
                  <a:lnTo>
                    <a:pt x="100309" y="141497"/>
                  </a:lnTo>
                  <a:lnTo>
                    <a:pt x="94063" y="134628"/>
                  </a:lnTo>
                  <a:lnTo>
                    <a:pt x="91939" y="130070"/>
                  </a:lnTo>
                  <a:lnTo>
                    <a:pt x="91939" y="95851"/>
                  </a:lnTo>
                  <a:lnTo>
                    <a:pt x="96249" y="86734"/>
                  </a:lnTo>
                  <a:lnTo>
                    <a:pt x="96249" y="84424"/>
                  </a:lnTo>
                  <a:lnTo>
                    <a:pt x="102495" y="77555"/>
                  </a:lnTo>
                  <a:lnTo>
                    <a:pt x="102495" y="66190"/>
                  </a:lnTo>
                  <a:lnTo>
                    <a:pt x="98247" y="57011"/>
                  </a:lnTo>
                  <a:lnTo>
                    <a:pt x="98247" y="47957"/>
                  </a:lnTo>
                  <a:lnTo>
                    <a:pt x="100371" y="41150"/>
                  </a:lnTo>
                  <a:lnTo>
                    <a:pt x="100371" y="27413"/>
                  </a:lnTo>
                  <a:lnTo>
                    <a:pt x="94125" y="20606"/>
                  </a:lnTo>
                  <a:lnTo>
                    <a:pt x="94125" y="13738"/>
                  </a:lnTo>
                  <a:lnTo>
                    <a:pt x="92001" y="11427"/>
                  </a:lnTo>
                  <a:lnTo>
                    <a:pt x="92001" y="2311"/>
                  </a:lnTo>
                  <a:lnTo>
                    <a:pt x="89878" y="0"/>
                  </a:lnTo>
                  <a:lnTo>
                    <a:pt x="85630" y="0"/>
                  </a:lnTo>
                  <a:lnTo>
                    <a:pt x="83507" y="2311"/>
                  </a:lnTo>
                  <a:lnTo>
                    <a:pt x="83507" y="4621"/>
                  </a:lnTo>
                  <a:lnTo>
                    <a:pt x="81384" y="6869"/>
                  </a:lnTo>
                  <a:lnTo>
                    <a:pt x="77074" y="9179"/>
                  </a:lnTo>
                  <a:lnTo>
                    <a:pt x="72827" y="9179"/>
                  </a:lnTo>
                  <a:lnTo>
                    <a:pt x="68579" y="6869"/>
                  </a:lnTo>
                  <a:lnTo>
                    <a:pt x="66456" y="4621"/>
                  </a:lnTo>
                  <a:lnTo>
                    <a:pt x="62147" y="4621"/>
                  </a:lnTo>
                  <a:lnTo>
                    <a:pt x="57899" y="6869"/>
                  </a:lnTo>
                  <a:lnTo>
                    <a:pt x="57899" y="13738"/>
                  </a:lnTo>
                  <a:lnTo>
                    <a:pt x="55776" y="15986"/>
                  </a:lnTo>
                  <a:lnTo>
                    <a:pt x="55776" y="18296"/>
                  </a:lnTo>
                  <a:lnTo>
                    <a:pt x="51528" y="27413"/>
                  </a:lnTo>
                  <a:lnTo>
                    <a:pt x="47219" y="31971"/>
                  </a:lnTo>
                  <a:lnTo>
                    <a:pt x="47219" y="36529"/>
                  </a:lnTo>
                  <a:lnTo>
                    <a:pt x="49405" y="38840"/>
                  </a:lnTo>
                  <a:lnTo>
                    <a:pt x="51528" y="43398"/>
                  </a:lnTo>
                  <a:lnTo>
                    <a:pt x="53652" y="50267"/>
                  </a:lnTo>
                  <a:lnTo>
                    <a:pt x="55776" y="52515"/>
                  </a:lnTo>
                  <a:lnTo>
                    <a:pt x="55776" y="57073"/>
                  </a:lnTo>
                  <a:lnTo>
                    <a:pt x="53652" y="61694"/>
                  </a:lnTo>
                  <a:lnTo>
                    <a:pt x="53652" y="63942"/>
                  </a:lnTo>
                  <a:lnTo>
                    <a:pt x="51528" y="66253"/>
                  </a:lnTo>
                  <a:lnTo>
                    <a:pt x="49405" y="70811"/>
                  </a:lnTo>
                  <a:lnTo>
                    <a:pt x="49405" y="75369"/>
                  </a:lnTo>
                  <a:lnTo>
                    <a:pt x="53652" y="79928"/>
                  </a:lnTo>
                  <a:lnTo>
                    <a:pt x="53652" y="82238"/>
                  </a:lnTo>
                  <a:lnTo>
                    <a:pt x="51528" y="84486"/>
                  </a:lnTo>
                  <a:lnTo>
                    <a:pt x="49405" y="84486"/>
                  </a:lnTo>
                  <a:lnTo>
                    <a:pt x="45095" y="86797"/>
                  </a:lnTo>
                  <a:lnTo>
                    <a:pt x="42971" y="86797"/>
                  </a:lnTo>
                  <a:lnTo>
                    <a:pt x="42971" y="79928"/>
                  </a:lnTo>
                  <a:lnTo>
                    <a:pt x="40848" y="77617"/>
                  </a:lnTo>
                  <a:lnTo>
                    <a:pt x="40848" y="95913"/>
                  </a:lnTo>
                  <a:lnTo>
                    <a:pt x="53340" y="116457"/>
                  </a:lnTo>
                  <a:lnTo>
                    <a:pt x="61834" y="125574"/>
                  </a:lnTo>
                  <a:lnTo>
                    <a:pt x="66143" y="132443"/>
                  </a:lnTo>
                  <a:lnTo>
                    <a:pt x="72389" y="146118"/>
                  </a:lnTo>
                  <a:lnTo>
                    <a:pt x="76637" y="152986"/>
                  </a:lnTo>
                  <a:lnTo>
                    <a:pt x="80946" y="155234"/>
                  </a:lnTo>
                  <a:lnTo>
                    <a:pt x="89441" y="155234"/>
                  </a:lnTo>
                  <a:lnTo>
                    <a:pt x="91564" y="150676"/>
                  </a:lnTo>
                  <a:lnTo>
                    <a:pt x="95874" y="148428"/>
                  </a:lnTo>
                  <a:lnTo>
                    <a:pt x="97998" y="146118"/>
                  </a:lnTo>
                  <a:lnTo>
                    <a:pt x="102245" y="146118"/>
                  </a:lnTo>
                  <a:lnTo>
                    <a:pt x="104368" y="150676"/>
                  </a:lnTo>
                  <a:lnTo>
                    <a:pt x="108615" y="152986"/>
                  </a:lnTo>
                  <a:lnTo>
                    <a:pt x="114861" y="159855"/>
                  </a:lnTo>
                  <a:lnTo>
                    <a:pt x="121107" y="159855"/>
                  </a:lnTo>
                  <a:lnTo>
                    <a:pt x="121107" y="152862"/>
                  </a:lnTo>
                  <a:lnTo>
                    <a:pt x="118984" y="150551"/>
                  </a:lnTo>
                  <a:close/>
                  <a:moveTo>
                    <a:pt x="234720" y="319586"/>
                  </a:moveTo>
                  <a:lnTo>
                    <a:pt x="234720" y="310406"/>
                  </a:lnTo>
                  <a:lnTo>
                    <a:pt x="232595" y="305848"/>
                  </a:lnTo>
                  <a:lnTo>
                    <a:pt x="232595" y="301290"/>
                  </a:lnTo>
                  <a:lnTo>
                    <a:pt x="228349" y="296731"/>
                  </a:lnTo>
                  <a:lnTo>
                    <a:pt x="224101" y="294421"/>
                  </a:lnTo>
                  <a:lnTo>
                    <a:pt x="213421" y="283056"/>
                  </a:lnTo>
                  <a:lnTo>
                    <a:pt x="209174" y="280746"/>
                  </a:lnTo>
                  <a:lnTo>
                    <a:pt x="207050" y="280746"/>
                  </a:lnTo>
                  <a:lnTo>
                    <a:pt x="204864" y="283056"/>
                  </a:lnTo>
                  <a:lnTo>
                    <a:pt x="207050" y="285304"/>
                  </a:lnTo>
                  <a:lnTo>
                    <a:pt x="209174" y="289863"/>
                  </a:lnTo>
                  <a:lnTo>
                    <a:pt x="211298" y="292173"/>
                  </a:lnTo>
                  <a:lnTo>
                    <a:pt x="215544" y="294421"/>
                  </a:lnTo>
                  <a:lnTo>
                    <a:pt x="215544" y="299042"/>
                  </a:lnTo>
                  <a:lnTo>
                    <a:pt x="213421" y="299042"/>
                  </a:lnTo>
                  <a:lnTo>
                    <a:pt x="209174" y="301290"/>
                  </a:lnTo>
                  <a:lnTo>
                    <a:pt x="202928" y="301290"/>
                  </a:lnTo>
                  <a:lnTo>
                    <a:pt x="198681" y="303600"/>
                  </a:lnTo>
                  <a:lnTo>
                    <a:pt x="194433" y="303600"/>
                  </a:lnTo>
                  <a:lnTo>
                    <a:pt x="194433" y="315215"/>
                  </a:lnTo>
                  <a:lnTo>
                    <a:pt x="188188" y="315215"/>
                  </a:lnTo>
                  <a:lnTo>
                    <a:pt x="186064" y="322083"/>
                  </a:lnTo>
                  <a:lnTo>
                    <a:pt x="177570" y="328952"/>
                  </a:lnTo>
                  <a:lnTo>
                    <a:pt x="175009" y="328952"/>
                  </a:lnTo>
                  <a:lnTo>
                    <a:pt x="172823" y="326642"/>
                  </a:lnTo>
                  <a:lnTo>
                    <a:pt x="168575" y="324394"/>
                  </a:lnTo>
                  <a:lnTo>
                    <a:pt x="164329" y="324394"/>
                  </a:lnTo>
                  <a:lnTo>
                    <a:pt x="160081" y="322083"/>
                  </a:lnTo>
                  <a:lnTo>
                    <a:pt x="155772" y="326642"/>
                  </a:lnTo>
                  <a:lnTo>
                    <a:pt x="153648" y="331200"/>
                  </a:lnTo>
                  <a:lnTo>
                    <a:pt x="149401" y="335821"/>
                  </a:lnTo>
                  <a:lnTo>
                    <a:pt x="147278" y="340379"/>
                  </a:lnTo>
                  <a:lnTo>
                    <a:pt x="145154" y="342627"/>
                  </a:lnTo>
                  <a:lnTo>
                    <a:pt x="145154" y="342627"/>
                  </a:lnTo>
                  <a:lnTo>
                    <a:pt x="140844" y="338069"/>
                  </a:lnTo>
                  <a:lnTo>
                    <a:pt x="136597" y="338069"/>
                  </a:lnTo>
                  <a:lnTo>
                    <a:pt x="134473" y="342627"/>
                  </a:lnTo>
                  <a:lnTo>
                    <a:pt x="134473" y="347186"/>
                  </a:lnTo>
                  <a:lnTo>
                    <a:pt x="132350" y="351744"/>
                  </a:lnTo>
                  <a:lnTo>
                    <a:pt x="130226" y="354054"/>
                  </a:lnTo>
                  <a:lnTo>
                    <a:pt x="128102" y="358613"/>
                  </a:lnTo>
                  <a:lnTo>
                    <a:pt x="136597" y="365481"/>
                  </a:lnTo>
                  <a:lnTo>
                    <a:pt x="142843" y="358613"/>
                  </a:lnTo>
                  <a:lnTo>
                    <a:pt x="147090" y="367730"/>
                  </a:lnTo>
                  <a:lnTo>
                    <a:pt x="149213" y="365481"/>
                  </a:lnTo>
                  <a:lnTo>
                    <a:pt x="153461" y="363171"/>
                  </a:lnTo>
                  <a:lnTo>
                    <a:pt x="159707" y="356365"/>
                  </a:lnTo>
                  <a:lnTo>
                    <a:pt x="163954" y="354054"/>
                  </a:lnTo>
                  <a:lnTo>
                    <a:pt x="168201" y="354054"/>
                  </a:lnTo>
                  <a:lnTo>
                    <a:pt x="176758" y="363171"/>
                  </a:lnTo>
                  <a:lnTo>
                    <a:pt x="181005" y="365481"/>
                  </a:lnTo>
                  <a:lnTo>
                    <a:pt x="174759" y="372288"/>
                  </a:lnTo>
                  <a:lnTo>
                    <a:pt x="174759" y="376909"/>
                  </a:lnTo>
                  <a:lnTo>
                    <a:pt x="181005" y="390584"/>
                  </a:lnTo>
                  <a:lnTo>
                    <a:pt x="185252" y="397453"/>
                  </a:lnTo>
                  <a:lnTo>
                    <a:pt x="189499" y="402011"/>
                  </a:lnTo>
                  <a:lnTo>
                    <a:pt x="193809" y="404259"/>
                  </a:lnTo>
                  <a:lnTo>
                    <a:pt x="198056" y="404259"/>
                  </a:lnTo>
                  <a:lnTo>
                    <a:pt x="202303" y="406569"/>
                  </a:lnTo>
                  <a:lnTo>
                    <a:pt x="206613" y="406569"/>
                  </a:lnTo>
                  <a:lnTo>
                    <a:pt x="215108" y="399701"/>
                  </a:lnTo>
                  <a:lnTo>
                    <a:pt x="215108" y="408880"/>
                  </a:lnTo>
                  <a:lnTo>
                    <a:pt x="223664" y="408880"/>
                  </a:lnTo>
                  <a:lnTo>
                    <a:pt x="223664" y="395205"/>
                  </a:lnTo>
                  <a:lnTo>
                    <a:pt x="221478" y="392894"/>
                  </a:lnTo>
                  <a:lnTo>
                    <a:pt x="215232" y="379219"/>
                  </a:lnTo>
                  <a:lnTo>
                    <a:pt x="215232" y="374661"/>
                  </a:lnTo>
                  <a:lnTo>
                    <a:pt x="217356" y="370102"/>
                  </a:lnTo>
                  <a:lnTo>
                    <a:pt x="221603" y="365544"/>
                  </a:lnTo>
                  <a:lnTo>
                    <a:pt x="232284" y="386088"/>
                  </a:lnTo>
                  <a:lnTo>
                    <a:pt x="232284" y="383778"/>
                  </a:lnTo>
                  <a:lnTo>
                    <a:pt x="234407" y="381529"/>
                  </a:lnTo>
                  <a:lnTo>
                    <a:pt x="238716" y="372350"/>
                  </a:lnTo>
                  <a:lnTo>
                    <a:pt x="240840" y="365544"/>
                  </a:lnTo>
                  <a:lnTo>
                    <a:pt x="240840" y="356427"/>
                  </a:lnTo>
                  <a:lnTo>
                    <a:pt x="238716" y="349558"/>
                  </a:lnTo>
                  <a:lnTo>
                    <a:pt x="236530" y="347248"/>
                  </a:lnTo>
                  <a:lnTo>
                    <a:pt x="234407" y="342690"/>
                  </a:lnTo>
                  <a:close/>
                  <a:moveTo>
                    <a:pt x="117485" y="390147"/>
                  </a:moveTo>
                  <a:lnTo>
                    <a:pt x="132413" y="401574"/>
                  </a:lnTo>
                  <a:lnTo>
                    <a:pt x="132413" y="387836"/>
                  </a:lnTo>
                  <a:lnTo>
                    <a:pt x="123856" y="381030"/>
                  </a:lnTo>
                  <a:close/>
                  <a:moveTo>
                    <a:pt x="57774" y="227794"/>
                  </a:moveTo>
                  <a:lnTo>
                    <a:pt x="51528" y="220987"/>
                  </a:lnTo>
                  <a:lnTo>
                    <a:pt x="49405" y="230104"/>
                  </a:lnTo>
                  <a:lnTo>
                    <a:pt x="47219" y="234663"/>
                  </a:lnTo>
                  <a:lnTo>
                    <a:pt x="45095" y="236973"/>
                  </a:lnTo>
                  <a:lnTo>
                    <a:pt x="42971" y="243779"/>
                  </a:lnTo>
                  <a:lnTo>
                    <a:pt x="42971" y="248338"/>
                  </a:lnTo>
                  <a:lnTo>
                    <a:pt x="45095" y="250648"/>
                  </a:lnTo>
                  <a:lnTo>
                    <a:pt x="49405" y="252896"/>
                  </a:lnTo>
                  <a:lnTo>
                    <a:pt x="53652" y="257517"/>
                  </a:lnTo>
                  <a:lnTo>
                    <a:pt x="51528" y="259765"/>
                  </a:lnTo>
                  <a:lnTo>
                    <a:pt x="42971" y="264323"/>
                  </a:lnTo>
                  <a:lnTo>
                    <a:pt x="40848" y="266634"/>
                  </a:lnTo>
                  <a:lnTo>
                    <a:pt x="36601" y="268881"/>
                  </a:lnTo>
                  <a:lnTo>
                    <a:pt x="34477" y="278061"/>
                  </a:lnTo>
                  <a:lnTo>
                    <a:pt x="25920" y="284867"/>
                  </a:lnTo>
                  <a:lnTo>
                    <a:pt x="25920" y="290237"/>
                  </a:lnTo>
                  <a:lnTo>
                    <a:pt x="21673" y="294796"/>
                  </a:lnTo>
                  <a:lnTo>
                    <a:pt x="17426" y="297106"/>
                  </a:lnTo>
                  <a:lnTo>
                    <a:pt x="15240" y="299416"/>
                  </a:lnTo>
                  <a:lnTo>
                    <a:pt x="10993" y="301664"/>
                  </a:lnTo>
                  <a:lnTo>
                    <a:pt x="8869" y="303975"/>
                  </a:lnTo>
                  <a:lnTo>
                    <a:pt x="6371" y="303975"/>
                  </a:lnTo>
                  <a:lnTo>
                    <a:pt x="6371" y="306223"/>
                  </a:lnTo>
                  <a:lnTo>
                    <a:pt x="4248" y="308533"/>
                  </a:lnTo>
                  <a:lnTo>
                    <a:pt x="0" y="317650"/>
                  </a:lnTo>
                  <a:lnTo>
                    <a:pt x="0" y="329077"/>
                  </a:lnTo>
                  <a:lnTo>
                    <a:pt x="10618" y="317650"/>
                  </a:lnTo>
                  <a:lnTo>
                    <a:pt x="10618" y="310781"/>
                  </a:lnTo>
                  <a:lnTo>
                    <a:pt x="12742" y="308533"/>
                  </a:lnTo>
                  <a:lnTo>
                    <a:pt x="14865" y="308533"/>
                  </a:lnTo>
                  <a:lnTo>
                    <a:pt x="27357" y="303975"/>
                  </a:lnTo>
                  <a:lnTo>
                    <a:pt x="29480" y="301664"/>
                  </a:lnTo>
                  <a:lnTo>
                    <a:pt x="29480" y="290237"/>
                  </a:lnTo>
                  <a:lnTo>
                    <a:pt x="31667" y="285679"/>
                  </a:lnTo>
                  <a:lnTo>
                    <a:pt x="33790" y="283431"/>
                  </a:lnTo>
                  <a:lnTo>
                    <a:pt x="40036" y="281120"/>
                  </a:lnTo>
                  <a:lnTo>
                    <a:pt x="44283" y="278872"/>
                  </a:lnTo>
                  <a:lnTo>
                    <a:pt x="50529" y="274252"/>
                  </a:lnTo>
                  <a:lnTo>
                    <a:pt x="56775" y="272004"/>
                  </a:lnTo>
                  <a:lnTo>
                    <a:pt x="58899" y="267445"/>
                  </a:lnTo>
                  <a:lnTo>
                    <a:pt x="61022" y="265135"/>
                  </a:lnTo>
                  <a:lnTo>
                    <a:pt x="61022" y="260577"/>
                  </a:lnTo>
                  <a:lnTo>
                    <a:pt x="54776" y="246901"/>
                  </a:lnTo>
                  <a:lnTo>
                    <a:pt x="54776" y="237785"/>
                  </a:lnTo>
                  <a:lnTo>
                    <a:pt x="56900" y="233164"/>
                  </a:lnTo>
                  <a:close/>
                  <a:moveTo>
                    <a:pt x="202740" y="250648"/>
                  </a:moveTo>
                  <a:lnTo>
                    <a:pt x="194246" y="246090"/>
                  </a:lnTo>
                  <a:lnTo>
                    <a:pt x="188000" y="239221"/>
                  </a:lnTo>
                  <a:lnTo>
                    <a:pt x="188000" y="236973"/>
                  </a:lnTo>
                  <a:lnTo>
                    <a:pt x="185877" y="234663"/>
                  </a:lnTo>
                  <a:lnTo>
                    <a:pt x="173385" y="234663"/>
                  </a:lnTo>
                  <a:lnTo>
                    <a:pt x="175571" y="250648"/>
                  </a:lnTo>
                  <a:lnTo>
                    <a:pt x="181817" y="248338"/>
                  </a:lnTo>
                  <a:lnTo>
                    <a:pt x="186064" y="257517"/>
                  </a:lnTo>
                  <a:lnTo>
                    <a:pt x="203115" y="271192"/>
                  </a:lnTo>
                  <a:close/>
                  <a:moveTo>
                    <a:pt x="175071" y="280309"/>
                  </a:moveTo>
                  <a:lnTo>
                    <a:pt x="185689" y="280309"/>
                  </a:lnTo>
                  <a:lnTo>
                    <a:pt x="187813" y="268881"/>
                  </a:lnTo>
                  <a:lnTo>
                    <a:pt x="177195" y="266634"/>
                  </a:lnTo>
                  <a:close/>
                  <a:moveTo>
                    <a:pt x="164391" y="252896"/>
                  </a:moveTo>
                  <a:lnTo>
                    <a:pt x="168638" y="284867"/>
                  </a:lnTo>
                  <a:lnTo>
                    <a:pt x="172886" y="255207"/>
                  </a:lnTo>
                  <a:lnTo>
                    <a:pt x="164391" y="234663"/>
                  </a:lnTo>
                  <a:lnTo>
                    <a:pt x="155834" y="234663"/>
                  </a:lnTo>
                  <a:close/>
                  <a:moveTo>
                    <a:pt x="179318" y="211808"/>
                  </a:moveTo>
                  <a:lnTo>
                    <a:pt x="191810" y="218677"/>
                  </a:lnTo>
                  <a:lnTo>
                    <a:pt x="191810" y="221549"/>
                  </a:lnTo>
                  <a:lnTo>
                    <a:pt x="189624" y="223797"/>
                  </a:lnTo>
                  <a:lnTo>
                    <a:pt x="179006" y="223797"/>
                  </a:lnTo>
                  <a:lnTo>
                    <a:pt x="202428" y="244341"/>
                  </a:lnTo>
                  <a:lnTo>
                    <a:pt x="202428" y="235225"/>
                  </a:lnTo>
                  <a:lnTo>
                    <a:pt x="213108" y="237535"/>
                  </a:lnTo>
                  <a:lnTo>
                    <a:pt x="204552" y="223797"/>
                  </a:lnTo>
                  <a:lnTo>
                    <a:pt x="204552" y="221549"/>
                  </a:lnTo>
                  <a:lnTo>
                    <a:pt x="202428" y="219239"/>
                  </a:lnTo>
                  <a:lnTo>
                    <a:pt x="202428" y="212370"/>
                  </a:lnTo>
                  <a:lnTo>
                    <a:pt x="200305" y="207812"/>
                  </a:lnTo>
                  <a:lnTo>
                    <a:pt x="189624" y="196385"/>
                  </a:lnTo>
                  <a:lnTo>
                    <a:pt x="185377" y="194137"/>
                  </a:lnTo>
                  <a:lnTo>
                    <a:pt x="179131" y="191826"/>
                  </a:lnTo>
                  <a:lnTo>
                    <a:pt x="174884" y="189578"/>
                  </a:lnTo>
                  <a:lnTo>
                    <a:pt x="168638" y="189578"/>
                  </a:lnTo>
                  <a:lnTo>
                    <a:pt x="166515" y="191826"/>
                  </a:lnTo>
                  <a:lnTo>
                    <a:pt x="166515" y="201005"/>
                  </a:lnTo>
                  <a:lnTo>
                    <a:pt x="175071" y="210122"/>
                  </a:lnTo>
                  <a:close/>
                  <a:moveTo>
                    <a:pt x="87567" y="394955"/>
                  </a:moveTo>
                  <a:lnTo>
                    <a:pt x="93813" y="399513"/>
                  </a:lnTo>
                  <a:lnTo>
                    <a:pt x="100059" y="388086"/>
                  </a:lnTo>
                  <a:lnTo>
                    <a:pt x="91502" y="383528"/>
                  </a:lnTo>
                  <a:close/>
                  <a:moveTo>
                    <a:pt x="206988" y="447470"/>
                  </a:moveTo>
                  <a:lnTo>
                    <a:pt x="213233" y="433732"/>
                  </a:lnTo>
                  <a:lnTo>
                    <a:pt x="204677" y="431484"/>
                  </a:lnTo>
                  <a:close/>
                  <a:moveTo>
                    <a:pt x="249959" y="433857"/>
                  </a:moveTo>
                  <a:lnTo>
                    <a:pt x="245712" y="445284"/>
                  </a:lnTo>
                  <a:lnTo>
                    <a:pt x="247836" y="456711"/>
                  </a:lnTo>
                  <a:lnTo>
                    <a:pt x="254082" y="449843"/>
                  </a:lnTo>
                  <a:lnTo>
                    <a:pt x="254082" y="433857"/>
                  </a:lnTo>
                  <a:close/>
                </a:path>
              </a:pathLst>
            </a:custGeom>
            <a:solidFill>
              <a:srgbClr val="A6A6A6"/>
            </a:solidFill>
            <a:ln w="6245" cap="flat">
              <a:noFill/>
              <a:prstDash val="solid"/>
              <a:miter/>
            </a:ln>
          </p:spPr>
          <p:txBody>
            <a:bodyPr rtlCol="0" anchor="ctr"/>
            <a:lstStyle/>
            <a:p>
              <a:endParaRPr lang="en-US" noProof="0" dirty="0"/>
            </a:p>
          </p:txBody>
        </p:sp>
        <p:sp>
          <p:nvSpPr>
            <p:cNvPr id="4984" name="Serbest Form 4983">
              <a:extLst>
                <a:ext uri="{FF2B5EF4-FFF2-40B4-BE49-F238E27FC236}">
                  <a16:creationId xmlns:a16="http://schemas.microsoft.com/office/drawing/2014/main" id="{E8DF2422-4A9B-2942-B31C-0F4810F0ECD5}"/>
                </a:ext>
              </a:extLst>
            </p:cNvPr>
            <p:cNvSpPr/>
            <p:nvPr/>
          </p:nvSpPr>
          <p:spPr>
            <a:xfrm>
              <a:off x="8645318" y="1970873"/>
              <a:ext cx="254081" cy="456711"/>
            </a:xfrm>
            <a:custGeom>
              <a:avLst/>
              <a:gdLst>
                <a:gd name="connsiteX0" fmla="*/ 117485 w 254081"/>
                <a:gd name="connsiteY0" fmla="*/ 246527 h 456711"/>
                <a:gd name="connsiteX1" fmla="*/ 119608 w 254081"/>
                <a:gd name="connsiteY1" fmla="*/ 251085 h 456711"/>
                <a:gd name="connsiteX2" fmla="*/ 125854 w 254081"/>
                <a:gd name="connsiteY2" fmla="*/ 257954 h 456711"/>
                <a:gd name="connsiteX3" fmla="*/ 128040 w 254081"/>
                <a:gd name="connsiteY3" fmla="*/ 255643 h 456711"/>
                <a:gd name="connsiteX4" fmla="*/ 132287 w 254081"/>
                <a:gd name="connsiteY4" fmla="*/ 253333 h 456711"/>
                <a:gd name="connsiteX5" fmla="*/ 134411 w 254081"/>
                <a:gd name="connsiteY5" fmla="*/ 251085 h 456711"/>
                <a:gd name="connsiteX6" fmla="*/ 136534 w 254081"/>
                <a:gd name="connsiteY6" fmla="*/ 251085 h 456711"/>
                <a:gd name="connsiteX7" fmla="*/ 138658 w 254081"/>
                <a:gd name="connsiteY7" fmla="*/ 253333 h 456711"/>
                <a:gd name="connsiteX8" fmla="*/ 138658 w 254081"/>
                <a:gd name="connsiteY8" fmla="*/ 264760 h 456711"/>
                <a:gd name="connsiteX9" fmla="*/ 142968 w 254081"/>
                <a:gd name="connsiteY9" fmla="*/ 269319 h 456711"/>
                <a:gd name="connsiteX10" fmla="*/ 140782 w 254081"/>
                <a:gd name="connsiteY10" fmla="*/ 273877 h 456711"/>
                <a:gd name="connsiteX11" fmla="*/ 138658 w 254081"/>
                <a:gd name="connsiteY11" fmla="*/ 276187 h 456711"/>
                <a:gd name="connsiteX12" fmla="*/ 132413 w 254081"/>
                <a:gd name="connsiteY12" fmla="*/ 289863 h 456711"/>
                <a:gd name="connsiteX13" fmla="*/ 132413 w 254081"/>
                <a:gd name="connsiteY13" fmla="*/ 299042 h 456711"/>
                <a:gd name="connsiteX14" fmla="*/ 134536 w 254081"/>
                <a:gd name="connsiteY14" fmla="*/ 301290 h 456711"/>
                <a:gd name="connsiteX15" fmla="*/ 136659 w 254081"/>
                <a:gd name="connsiteY15" fmla="*/ 305848 h 456711"/>
                <a:gd name="connsiteX16" fmla="*/ 140907 w 254081"/>
                <a:gd name="connsiteY16" fmla="*/ 305848 h 456711"/>
                <a:gd name="connsiteX17" fmla="*/ 145216 w 254081"/>
                <a:gd name="connsiteY17" fmla="*/ 303600 h 456711"/>
                <a:gd name="connsiteX18" fmla="*/ 149464 w 254081"/>
                <a:gd name="connsiteY18" fmla="*/ 303600 h 456711"/>
                <a:gd name="connsiteX19" fmla="*/ 153710 w 254081"/>
                <a:gd name="connsiteY19" fmla="*/ 301290 h 456711"/>
                <a:gd name="connsiteX20" fmla="*/ 155834 w 254081"/>
                <a:gd name="connsiteY20" fmla="*/ 299042 h 456711"/>
                <a:gd name="connsiteX21" fmla="*/ 155834 w 254081"/>
                <a:gd name="connsiteY21" fmla="*/ 292173 h 456711"/>
                <a:gd name="connsiteX22" fmla="*/ 153710 w 254081"/>
                <a:gd name="connsiteY22" fmla="*/ 287614 h 456711"/>
                <a:gd name="connsiteX23" fmla="*/ 151587 w 254081"/>
                <a:gd name="connsiteY23" fmla="*/ 280746 h 456711"/>
                <a:gd name="connsiteX24" fmla="*/ 151587 w 254081"/>
                <a:gd name="connsiteY24" fmla="*/ 276187 h 456711"/>
                <a:gd name="connsiteX25" fmla="*/ 153710 w 254081"/>
                <a:gd name="connsiteY25" fmla="*/ 271629 h 456711"/>
                <a:gd name="connsiteX26" fmla="*/ 157958 w 254081"/>
                <a:gd name="connsiteY26" fmla="*/ 257954 h 456711"/>
                <a:gd name="connsiteX27" fmla="*/ 157958 w 254081"/>
                <a:gd name="connsiteY27" fmla="*/ 251085 h 456711"/>
                <a:gd name="connsiteX28" fmla="*/ 155834 w 254081"/>
                <a:gd name="connsiteY28" fmla="*/ 246527 h 456711"/>
                <a:gd name="connsiteX29" fmla="*/ 153710 w 254081"/>
                <a:gd name="connsiteY29" fmla="*/ 244216 h 456711"/>
                <a:gd name="connsiteX30" fmla="*/ 151587 w 254081"/>
                <a:gd name="connsiteY30" fmla="*/ 244216 h 456711"/>
                <a:gd name="connsiteX31" fmla="*/ 147339 w 254081"/>
                <a:gd name="connsiteY31" fmla="*/ 248775 h 456711"/>
                <a:gd name="connsiteX32" fmla="*/ 143093 w 254081"/>
                <a:gd name="connsiteY32" fmla="*/ 251085 h 456711"/>
                <a:gd name="connsiteX33" fmla="*/ 140907 w 254081"/>
                <a:gd name="connsiteY33" fmla="*/ 251085 h 456711"/>
                <a:gd name="connsiteX34" fmla="*/ 140907 w 254081"/>
                <a:gd name="connsiteY34" fmla="*/ 246527 h 456711"/>
                <a:gd name="connsiteX35" fmla="*/ 145216 w 254081"/>
                <a:gd name="connsiteY35" fmla="*/ 237410 h 456711"/>
                <a:gd name="connsiteX36" fmla="*/ 145216 w 254081"/>
                <a:gd name="connsiteY36" fmla="*/ 232789 h 456711"/>
                <a:gd name="connsiteX37" fmla="*/ 147339 w 254081"/>
                <a:gd name="connsiteY37" fmla="*/ 228231 h 456711"/>
                <a:gd name="connsiteX38" fmla="*/ 147339 w 254081"/>
                <a:gd name="connsiteY38" fmla="*/ 225983 h 456711"/>
                <a:gd name="connsiteX39" fmla="*/ 145216 w 254081"/>
                <a:gd name="connsiteY39" fmla="*/ 223672 h 456711"/>
                <a:gd name="connsiteX40" fmla="*/ 132724 w 254081"/>
                <a:gd name="connsiteY40" fmla="*/ 216804 h 456711"/>
                <a:gd name="connsiteX41" fmla="*/ 130601 w 254081"/>
                <a:gd name="connsiteY41" fmla="*/ 214556 h 456711"/>
                <a:gd name="connsiteX42" fmla="*/ 118109 w 254081"/>
                <a:gd name="connsiteY42" fmla="*/ 214556 h 456711"/>
                <a:gd name="connsiteX43" fmla="*/ 115986 w 254081"/>
                <a:gd name="connsiteY43" fmla="*/ 216804 h 456711"/>
                <a:gd name="connsiteX44" fmla="*/ 115986 w 254081"/>
                <a:gd name="connsiteY44" fmla="*/ 219114 h 456711"/>
                <a:gd name="connsiteX45" fmla="*/ 118109 w 254081"/>
                <a:gd name="connsiteY45" fmla="*/ 221425 h 456711"/>
                <a:gd name="connsiteX46" fmla="*/ 120233 w 254081"/>
                <a:gd name="connsiteY46" fmla="*/ 221425 h 456711"/>
                <a:gd name="connsiteX47" fmla="*/ 122356 w 254081"/>
                <a:gd name="connsiteY47" fmla="*/ 225983 h 456711"/>
                <a:gd name="connsiteX48" fmla="*/ 122356 w 254081"/>
                <a:gd name="connsiteY48" fmla="*/ 228231 h 456711"/>
                <a:gd name="connsiteX49" fmla="*/ 120233 w 254081"/>
                <a:gd name="connsiteY49" fmla="*/ 230541 h 456711"/>
                <a:gd name="connsiteX50" fmla="*/ 120233 w 254081"/>
                <a:gd name="connsiteY50" fmla="*/ 235100 h 456711"/>
                <a:gd name="connsiteX51" fmla="*/ 118109 w 254081"/>
                <a:gd name="connsiteY51" fmla="*/ 239658 h 456711"/>
                <a:gd name="connsiteX52" fmla="*/ 91876 w 254081"/>
                <a:gd name="connsiteY52" fmla="*/ 164351 h 456711"/>
                <a:gd name="connsiteX53" fmla="*/ 87629 w 254081"/>
                <a:gd name="connsiteY53" fmla="*/ 162041 h 456711"/>
                <a:gd name="connsiteX54" fmla="*/ 72702 w 254081"/>
                <a:gd name="connsiteY54" fmla="*/ 162041 h 456711"/>
                <a:gd name="connsiteX55" fmla="*/ 83382 w 254081"/>
                <a:gd name="connsiteY55" fmla="*/ 178026 h 456711"/>
                <a:gd name="connsiteX56" fmla="*/ 91876 w 254081"/>
                <a:gd name="connsiteY56" fmla="*/ 203004 h 456711"/>
                <a:gd name="connsiteX57" fmla="*/ 96186 w 254081"/>
                <a:gd name="connsiteY57" fmla="*/ 200756 h 456711"/>
                <a:gd name="connsiteX58" fmla="*/ 98310 w 254081"/>
                <a:gd name="connsiteY58" fmla="*/ 196135 h 456711"/>
                <a:gd name="connsiteX59" fmla="*/ 100434 w 254081"/>
                <a:gd name="connsiteY59" fmla="*/ 193887 h 456711"/>
                <a:gd name="connsiteX60" fmla="*/ 100434 w 254081"/>
                <a:gd name="connsiteY60" fmla="*/ 184770 h 456711"/>
                <a:gd name="connsiteX61" fmla="*/ 98310 w 254081"/>
                <a:gd name="connsiteY61" fmla="*/ 182460 h 456711"/>
                <a:gd name="connsiteX62" fmla="*/ 96186 w 254081"/>
                <a:gd name="connsiteY62" fmla="*/ 177901 h 456711"/>
                <a:gd name="connsiteX63" fmla="*/ 96186 w 254081"/>
                <a:gd name="connsiteY63" fmla="*/ 171033 h 456711"/>
                <a:gd name="connsiteX64" fmla="*/ 94000 w 254081"/>
                <a:gd name="connsiteY64" fmla="*/ 166474 h 456711"/>
                <a:gd name="connsiteX65" fmla="*/ 117485 w 254081"/>
                <a:gd name="connsiteY65" fmla="*/ 146055 h 456711"/>
                <a:gd name="connsiteX66" fmla="*/ 123731 w 254081"/>
                <a:gd name="connsiteY66" fmla="*/ 146055 h 456711"/>
                <a:gd name="connsiteX67" fmla="*/ 125854 w 254081"/>
                <a:gd name="connsiteY67" fmla="*/ 148366 h 456711"/>
                <a:gd name="connsiteX68" fmla="*/ 130163 w 254081"/>
                <a:gd name="connsiteY68" fmla="*/ 150614 h 456711"/>
                <a:gd name="connsiteX69" fmla="*/ 130163 w 254081"/>
                <a:gd name="connsiteY69" fmla="*/ 155172 h 456711"/>
                <a:gd name="connsiteX70" fmla="*/ 132287 w 254081"/>
                <a:gd name="connsiteY70" fmla="*/ 159793 h 456711"/>
                <a:gd name="connsiteX71" fmla="*/ 136534 w 254081"/>
                <a:gd name="connsiteY71" fmla="*/ 166599 h 456711"/>
                <a:gd name="connsiteX72" fmla="*/ 140782 w 254081"/>
                <a:gd name="connsiteY72" fmla="*/ 171157 h 456711"/>
                <a:gd name="connsiteX73" fmla="*/ 147028 w 254081"/>
                <a:gd name="connsiteY73" fmla="*/ 175716 h 456711"/>
                <a:gd name="connsiteX74" fmla="*/ 153273 w 254081"/>
                <a:gd name="connsiteY74" fmla="*/ 175716 h 456711"/>
                <a:gd name="connsiteX75" fmla="*/ 157520 w 254081"/>
                <a:gd name="connsiteY75" fmla="*/ 166599 h 456711"/>
                <a:gd name="connsiteX76" fmla="*/ 157520 w 254081"/>
                <a:gd name="connsiteY76" fmla="*/ 162041 h 456711"/>
                <a:gd name="connsiteX77" fmla="*/ 153273 w 254081"/>
                <a:gd name="connsiteY77" fmla="*/ 152924 h 456711"/>
                <a:gd name="connsiteX78" fmla="*/ 149026 w 254081"/>
                <a:gd name="connsiteY78" fmla="*/ 150614 h 456711"/>
                <a:gd name="connsiteX79" fmla="*/ 144779 w 254081"/>
                <a:gd name="connsiteY79" fmla="*/ 150614 h 456711"/>
                <a:gd name="connsiteX80" fmla="*/ 144779 w 254081"/>
                <a:gd name="connsiteY80" fmla="*/ 148366 h 456711"/>
                <a:gd name="connsiteX81" fmla="*/ 146903 w 254081"/>
                <a:gd name="connsiteY81" fmla="*/ 146055 h 456711"/>
                <a:gd name="connsiteX82" fmla="*/ 146903 w 254081"/>
                <a:gd name="connsiteY82" fmla="*/ 143807 h 456711"/>
                <a:gd name="connsiteX83" fmla="*/ 149026 w 254081"/>
                <a:gd name="connsiteY83" fmla="*/ 141497 h 456711"/>
                <a:gd name="connsiteX84" fmla="*/ 144779 w 254081"/>
                <a:gd name="connsiteY84" fmla="*/ 141497 h 456711"/>
                <a:gd name="connsiteX85" fmla="*/ 140469 w 254081"/>
                <a:gd name="connsiteY85" fmla="*/ 139249 h 456711"/>
                <a:gd name="connsiteX86" fmla="*/ 138346 w 254081"/>
                <a:gd name="connsiteY86" fmla="*/ 136939 h 456711"/>
                <a:gd name="connsiteX87" fmla="*/ 132100 w 254081"/>
                <a:gd name="connsiteY87" fmla="*/ 136939 h 456711"/>
                <a:gd name="connsiteX88" fmla="*/ 129977 w 254081"/>
                <a:gd name="connsiteY88" fmla="*/ 139249 h 456711"/>
                <a:gd name="connsiteX89" fmla="*/ 125667 w 254081"/>
                <a:gd name="connsiteY89" fmla="*/ 141497 h 456711"/>
                <a:gd name="connsiteX90" fmla="*/ 121420 w 254081"/>
                <a:gd name="connsiteY90" fmla="*/ 136939 h 456711"/>
                <a:gd name="connsiteX91" fmla="*/ 117172 w 254081"/>
                <a:gd name="connsiteY91" fmla="*/ 134628 h 456711"/>
                <a:gd name="connsiteX92" fmla="*/ 110926 w 254081"/>
                <a:gd name="connsiteY92" fmla="*/ 134628 h 456711"/>
                <a:gd name="connsiteX93" fmla="*/ 106680 w 254081"/>
                <a:gd name="connsiteY93" fmla="*/ 139249 h 456711"/>
                <a:gd name="connsiteX94" fmla="*/ 102432 w 254081"/>
                <a:gd name="connsiteY94" fmla="*/ 141497 h 456711"/>
                <a:gd name="connsiteX95" fmla="*/ 100309 w 254081"/>
                <a:gd name="connsiteY95" fmla="*/ 141497 h 456711"/>
                <a:gd name="connsiteX96" fmla="*/ 94063 w 254081"/>
                <a:gd name="connsiteY96" fmla="*/ 134628 h 456711"/>
                <a:gd name="connsiteX97" fmla="*/ 91939 w 254081"/>
                <a:gd name="connsiteY97" fmla="*/ 130070 h 456711"/>
                <a:gd name="connsiteX98" fmla="*/ 91939 w 254081"/>
                <a:gd name="connsiteY98" fmla="*/ 95851 h 456711"/>
                <a:gd name="connsiteX99" fmla="*/ 96249 w 254081"/>
                <a:gd name="connsiteY99" fmla="*/ 86734 h 456711"/>
                <a:gd name="connsiteX100" fmla="*/ 96249 w 254081"/>
                <a:gd name="connsiteY100" fmla="*/ 84424 h 456711"/>
                <a:gd name="connsiteX101" fmla="*/ 102495 w 254081"/>
                <a:gd name="connsiteY101" fmla="*/ 77555 h 456711"/>
                <a:gd name="connsiteX102" fmla="*/ 102495 w 254081"/>
                <a:gd name="connsiteY102" fmla="*/ 66190 h 456711"/>
                <a:gd name="connsiteX103" fmla="*/ 98247 w 254081"/>
                <a:gd name="connsiteY103" fmla="*/ 57011 h 456711"/>
                <a:gd name="connsiteX104" fmla="*/ 98247 w 254081"/>
                <a:gd name="connsiteY104" fmla="*/ 47957 h 456711"/>
                <a:gd name="connsiteX105" fmla="*/ 100371 w 254081"/>
                <a:gd name="connsiteY105" fmla="*/ 41150 h 456711"/>
                <a:gd name="connsiteX106" fmla="*/ 100371 w 254081"/>
                <a:gd name="connsiteY106" fmla="*/ 27413 h 456711"/>
                <a:gd name="connsiteX107" fmla="*/ 94125 w 254081"/>
                <a:gd name="connsiteY107" fmla="*/ 20606 h 456711"/>
                <a:gd name="connsiteX108" fmla="*/ 94125 w 254081"/>
                <a:gd name="connsiteY108" fmla="*/ 13738 h 456711"/>
                <a:gd name="connsiteX109" fmla="*/ 92001 w 254081"/>
                <a:gd name="connsiteY109" fmla="*/ 11427 h 456711"/>
                <a:gd name="connsiteX110" fmla="*/ 92001 w 254081"/>
                <a:gd name="connsiteY110" fmla="*/ 2311 h 456711"/>
                <a:gd name="connsiteX111" fmla="*/ 89878 w 254081"/>
                <a:gd name="connsiteY111" fmla="*/ 0 h 456711"/>
                <a:gd name="connsiteX112" fmla="*/ 85630 w 254081"/>
                <a:gd name="connsiteY112" fmla="*/ 0 h 456711"/>
                <a:gd name="connsiteX113" fmla="*/ 83507 w 254081"/>
                <a:gd name="connsiteY113" fmla="*/ 2311 h 456711"/>
                <a:gd name="connsiteX114" fmla="*/ 83507 w 254081"/>
                <a:gd name="connsiteY114" fmla="*/ 4621 h 456711"/>
                <a:gd name="connsiteX115" fmla="*/ 81384 w 254081"/>
                <a:gd name="connsiteY115" fmla="*/ 6869 h 456711"/>
                <a:gd name="connsiteX116" fmla="*/ 77074 w 254081"/>
                <a:gd name="connsiteY116" fmla="*/ 9179 h 456711"/>
                <a:gd name="connsiteX117" fmla="*/ 72827 w 254081"/>
                <a:gd name="connsiteY117" fmla="*/ 9179 h 456711"/>
                <a:gd name="connsiteX118" fmla="*/ 68579 w 254081"/>
                <a:gd name="connsiteY118" fmla="*/ 6869 h 456711"/>
                <a:gd name="connsiteX119" fmla="*/ 66456 w 254081"/>
                <a:gd name="connsiteY119" fmla="*/ 4621 h 456711"/>
                <a:gd name="connsiteX120" fmla="*/ 62147 w 254081"/>
                <a:gd name="connsiteY120" fmla="*/ 4621 h 456711"/>
                <a:gd name="connsiteX121" fmla="*/ 57899 w 254081"/>
                <a:gd name="connsiteY121" fmla="*/ 6869 h 456711"/>
                <a:gd name="connsiteX122" fmla="*/ 57899 w 254081"/>
                <a:gd name="connsiteY122" fmla="*/ 13738 h 456711"/>
                <a:gd name="connsiteX123" fmla="*/ 55776 w 254081"/>
                <a:gd name="connsiteY123" fmla="*/ 15986 h 456711"/>
                <a:gd name="connsiteX124" fmla="*/ 55776 w 254081"/>
                <a:gd name="connsiteY124" fmla="*/ 18296 h 456711"/>
                <a:gd name="connsiteX125" fmla="*/ 51528 w 254081"/>
                <a:gd name="connsiteY125" fmla="*/ 27413 h 456711"/>
                <a:gd name="connsiteX126" fmla="*/ 47219 w 254081"/>
                <a:gd name="connsiteY126" fmla="*/ 31971 h 456711"/>
                <a:gd name="connsiteX127" fmla="*/ 47219 w 254081"/>
                <a:gd name="connsiteY127" fmla="*/ 36529 h 456711"/>
                <a:gd name="connsiteX128" fmla="*/ 49405 w 254081"/>
                <a:gd name="connsiteY128" fmla="*/ 38840 h 456711"/>
                <a:gd name="connsiteX129" fmla="*/ 51528 w 254081"/>
                <a:gd name="connsiteY129" fmla="*/ 43398 h 456711"/>
                <a:gd name="connsiteX130" fmla="*/ 53652 w 254081"/>
                <a:gd name="connsiteY130" fmla="*/ 50267 h 456711"/>
                <a:gd name="connsiteX131" fmla="*/ 55776 w 254081"/>
                <a:gd name="connsiteY131" fmla="*/ 52515 h 456711"/>
                <a:gd name="connsiteX132" fmla="*/ 55776 w 254081"/>
                <a:gd name="connsiteY132" fmla="*/ 57073 h 456711"/>
                <a:gd name="connsiteX133" fmla="*/ 53652 w 254081"/>
                <a:gd name="connsiteY133" fmla="*/ 61694 h 456711"/>
                <a:gd name="connsiteX134" fmla="*/ 53652 w 254081"/>
                <a:gd name="connsiteY134" fmla="*/ 63942 h 456711"/>
                <a:gd name="connsiteX135" fmla="*/ 51528 w 254081"/>
                <a:gd name="connsiteY135" fmla="*/ 66253 h 456711"/>
                <a:gd name="connsiteX136" fmla="*/ 49405 w 254081"/>
                <a:gd name="connsiteY136" fmla="*/ 70811 h 456711"/>
                <a:gd name="connsiteX137" fmla="*/ 49405 w 254081"/>
                <a:gd name="connsiteY137" fmla="*/ 75369 h 456711"/>
                <a:gd name="connsiteX138" fmla="*/ 53652 w 254081"/>
                <a:gd name="connsiteY138" fmla="*/ 79928 h 456711"/>
                <a:gd name="connsiteX139" fmla="*/ 53652 w 254081"/>
                <a:gd name="connsiteY139" fmla="*/ 82238 h 456711"/>
                <a:gd name="connsiteX140" fmla="*/ 51528 w 254081"/>
                <a:gd name="connsiteY140" fmla="*/ 84486 h 456711"/>
                <a:gd name="connsiteX141" fmla="*/ 49405 w 254081"/>
                <a:gd name="connsiteY141" fmla="*/ 84486 h 456711"/>
                <a:gd name="connsiteX142" fmla="*/ 45095 w 254081"/>
                <a:gd name="connsiteY142" fmla="*/ 86797 h 456711"/>
                <a:gd name="connsiteX143" fmla="*/ 42971 w 254081"/>
                <a:gd name="connsiteY143" fmla="*/ 86797 h 456711"/>
                <a:gd name="connsiteX144" fmla="*/ 42971 w 254081"/>
                <a:gd name="connsiteY144" fmla="*/ 79928 h 456711"/>
                <a:gd name="connsiteX145" fmla="*/ 40848 w 254081"/>
                <a:gd name="connsiteY145" fmla="*/ 77617 h 456711"/>
                <a:gd name="connsiteX146" fmla="*/ 40848 w 254081"/>
                <a:gd name="connsiteY146" fmla="*/ 95913 h 456711"/>
                <a:gd name="connsiteX147" fmla="*/ 53340 w 254081"/>
                <a:gd name="connsiteY147" fmla="*/ 116457 h 456711"/>
                <a:gd name="connsiteX148" fmla="*/ 61834 w 254081"/>
                <a:gd name="connsiteY148" fmla="*/ 125574 h 456711"/>
                <a:gd name="connsiteX149" fmla="*/ 66143 w 254081"/>
                <a:gd name="connsiteY149" fmla="*/ 132443 h 456711"/>
                <a:gd name="connsiteX150" fmla="*/ 72389 w 254081"/>
                <a:gd name="connsiteY150" fmla="*/ 146118 h 456711"/>
                <a:gd name="connsiteX151" fmla="*/ 76637 w 254081"/>
                <a:gd name="connsiteY151" fmla="*/ 152986 h 456711"/>
                <a:gd name="connsiteX152" fmla="*/ 80946 w 254081"/>
                <a:gd name="connsiteY152" fmla="*/ 155234 h 456711"/>
                <a:gd name="connsiteX153" fmla="*/ 89441 w 254081"/>
                <a:gd name="connsiteY153" fmla="*/ 155234 h 456711"/>
                <a:gd name="connsiteX154" fmla="*/ 91564 w 254081"/>
                <a:gd name="connsiteY154" fmla="*/ 150676 h 456711"/>
                <a:gd name="connsiteX155" fmla="*/ 95874 w 254081"/>
                <a:gd name="connsiteY155" fmla="*/ 148428 h 456711"/>
                <a:gd name="connsiteX156" fmla="*/ 97998 w 254081"/>
                <a:gd name="connsiteY156" fmla="*/ 146118 h 456711"/>
                <a:gd name="connsiteX157" fmla="*/ 102245 w 254081"/>
                <a:gd name="connsiteY157" fmla="*/ 146118 h 456711"/>
                <a:gd name="connsiteX158" fmla="*/ 104368 w 254081"/>
                <a:gd name="connsiteY158" fmla="*/ 150676 h 456711"/>
                <a:gd name="connsiteX159" fmla="*/ 108615 w 254081"/>
                <a:gd name="connsiteY159" fmla="*/ 152986 h 456711"/>
                <a:gd name="connsiteX160" fmla="*/ 114861 w 254081"/>
                <a:gd name="connsiteY160" fmla="*/ 159855 h 456711"/>
                <a:gd name="connsiteX161" fmla="*/ 121107 w 254081"/>
                <a:gd name="connsiteY161" fmla="*/ 159855 h 456711"/>
                <a:gd name="connsiteX162" fmla="*/ 121107 w 254081"/>
                <a:gd name="connsiteY162" fmla="*/ 152862 h 456711"/>
                <a:gd name="connsiteX163" fmla="*/ 118984 w 254081"/>
                <a:gd name="connsiteY163" fmla="*/ 150551 h 456711"/>
                <a:gd name="connsiteX164" fmla="*/ 234720 w 254081"/>
                <a:gd name="connsiteY164" fmla="*/ 319586 h 456711"/>
                <a:gd name="connsiteX165" fmla="*/ 234720 w 254081"/>
                <a:gd name="connsiteY165" fmla="*/ 310406 h 456711"/>
                <a:gd name="connsiteX166" fmla="*/ 232595 w 254081"/>
                <a:gd name="connsiteY166" fmla="*/ 305848 h 456711"/>
                <a:gd name="connsiteX167" fmla="*/ 232595 w 254081"/>
                <a:gd name="connsiteY167" fmla="*/ 301290 h 456711"/>
                <a:gd name="connsiteX168" fmla="*/ 228349 w 254081"/>
                <a:gd name="connsiteY168" fmla="*/ 296731 h 456711"/>
                <a:gd name="connsiteX169" fmla="*/ 224101 w 254081"/>
                <a:gd name="connsiteY169" fmla="*/ 294421 h 456711"/>
                <a:gd name="connsiteX170" fmla="*/ 213421 w 254081"/>
                <a:gd name="connsiteY170" fmla="*/ 283056 h 456711"/>
                <a:gd name="connsiteX171" fmla="*/ 209174 w 254081"/>
                <a:gd name="connsiteY171" fmla="*/ 280746 h 456711"/>
                <a:gd name="connsiteX172" fmla="*/ 207050 w 254081"/>
                <a:gd name="connsiteY172" fmla="*/ 280746 h 456711"/>
                <a:gd name="connsiteX173" fmla="*/ 204864 w 254081"/>
                <a:gd name="connsiteY173" fmla="*/ 283056 h 456711"/>
                <a:gd name="connsiteX174" fmla="*/ 207050 w 254081"/>
                <a:gd name="connsiteY174" fmla="*/ 285304 h 456711"/>
                <a:gd name="connsiteX175" fmla="*/ 209174 w 254081"/>
                <a:gd name="connsiteY175" fmla="*/ 289863 h 456711"/>
                <a:gd name="connsiteX176" fmla="*/ 211298 w 254081"/>
                <a:gd name="connsiteY176" fmla="*/ 292173 h 456711"/>
                <a:gd name="connsiteX177" fmla="*/ 215544 w 254081"/>
                <a:gd name="connsiteY177" fmla="*/ 294421 h 456711"/>
                <a:gd name="connsiteX178" fmla="*/ 215544 w 254081"/>
                <a:gd name="connsiteY178" fmla="*/ 299042 h 456711"/>
                <a:gd name="connsiteX179" fmla="*/ 213421 w 254081"/>
                <a:gd name="connsiteY179" fmla="*/ 299042 h 456711"/>
                <a:gd name="connsiteX180" fmla="*/ 209174 w 254081"/>
                <a:gd name="connsiteY180" fmla="*/ 301290 h 456711"/>
                <a:gd name="connsiteX181" fmla="*/ 202928 w 254081"/>
                <a:gd name="connsiteY181" fmla="*/ 301290 h 456711"/>
                <a:gd name="connsiteX182" fmla="*/ 198681 w 254081"/>
                <a:gd name="connsiteY182" fmla="*/ 303600 h 456711"/>
                <a:gd name="connsiteX183" fmla="*/ 194433 w 254081"/>
                <a:gd name="connsiteY183" fmla="*/ 303600 h 456711"/>
                <a:gd name="connsiteX184" fmla="*/ 194433 w 254081"/>
                <a:gd name="connsiteY184" fmla="*/ 315215 h 456711"/>
                <a:gd name="connsiteX185" fmla="*/ 188188 w 254081"/>
                <a:gd name="connsiteY185" fmla="*/ 315215 h 456711"/>
                <a:gd name="connsiteX186" fmla="*/ 186064 w 254081"/>
                <a:gd name="connsiteY186" fmla="*/ 322083 h 456711"/>
                <a:gd name="connsiteX187" fmla="*/ 177570 w 254081"/>
                <a:gd name="connsiteY187" fmla="*/ 328952 h 456711"/>
                <a:gd name="connsiteX188" fmla="*/ 175009 w 254081"/>
                <a:gd name="connsiteY188" fmla="*/ 328952 h 456711"/>
                <a:gd name="connsiteX189" fmla="*/ 172823 w 254081"/>
                <a:gd name="connsiteY189" fmla="*/ 326642 h 456711"/>
                <a:gd name="connsiteX190" fmla="*/ 168575 w 254081"/>
                <a:gd name="connsiteY190" fmla="*/ 324394 h 456711"/>
                <a:gd name="connsiteX191" fmla="*/ 164329 w 254081"/>
                <a:gd name="connsiteY191" fmla="*/ 324394 h 456711"/>
                <a:gd name="connsiteX192" fmla="*/ 160081 w 254081"/>
                <a:gd name="connsiteY192" fmla="*/ 322083 h 456711"/>
                <a:gd name="connsiteX193" fmla="*/ 155772 w 254081"/>
                <a:gd name="connsiteY193" fmla="*/ 326642 h 456711"/>
                <a:gd name="connsiteX194" fmla="*/ 153648 w 254081"/>
                <a:gd name="connsiteY194" fmla="*/ 331200 h 456711"/>
                <a:gd name="connsiteX195" fmla="*/ 149401 w 254081"/>
                <a:gd name="connsiteY195" fmla="*/ 335821 h 456711"/>
                <a:gd name="connsiteX196" fmla="*/ 147278 w 254081"/>
                <a:gd name="connsiteY196" fmla="*/ 340379 h 456711"/>
                <a:gd name="connsiteX197" fmla="*/ 145154 w 254081"/>
                <a:gd name="connsiteY197" fmla="*/ 342627 h 456711"/>
                <a:gd name="connsiteX198" fmla="*/ 145154 w 254081"/>
                <a:gd name="connsiteY198" fmla="*/ 342627 h 456711"/>
                <a:gd name="connsiteX199" fmla="*/ 140844 w 254081"/>
                <a:gd name="connsiteY199" fmla="*/ 338069 h 456711"/>
                <a:gd name="connsiteX200" fmla="*/ 136597 w 254081"/>
                <a:gd name="connsiteY200" fmla="*/ 338069 h 456711"/>
                <a:gd name="connsiteX201" fmla="*/ 134473 w 254081"/>
                <a:gd name="connsiteY201" fmla="*/ 342627 h 456711"/>
                <a:gd name="connsiteX202" fmla="*/ 134473 w 254081"/>
                <a:gd name="connsiteY202" fmla="*/ 347186 h 456711"/>
                <a:gd name="connsiteX203" fmla="*/ 132350 w 254081"/>
                <a:gd name="connsiteY203" fmla="*/ 351744 h 456711"/>
                <a:gd name="connsiteX204" fmla="*/ 130226 w 254081"/>
                <a:gd name="connsiteY204" fmla="*/ 354054 h 456711"/>
                <a:gd name="connsiteX205" fmla="*/ 128102 w 254081"/>
                <a:gd name="connsiteY205" fmla="*/ 358613 h 456711"/>
                <a:gd name="connsiteX206" fmla="*/ 136597 w 254081"/>
                <a:gd name="connsiteY206" fmla="*/ 365481 h 456711"/>
                <a:gd name="connsiteX207" fmla="*/ 142843 w 254081"/>
                <a:gd name="connsiteY207" fmla="*/ 358613 h 456711"/>
                <a:gd name="connsiteX208" fmla="*/ 147090 w 254081"/>
                <a:gd name="connsiteY208" fmla="*/ 367730 h 456711"/>
                <a:gd name="connsiteX209" fmla="*/ 149213 w 254081"/>
                <a:gd name="connsiteY209" fmla="*/ 365481 h 456711"/>
                <a:gd name="connsiteX210" fmla="*/ 153461 w 254081"/>
                <a:gd name="connsiteY210" fmla="*/ 363171 h 456711"/>
                <a:gd name="connsiteX211" fmla="*/ 159707 w 254081"/>
                <a:gd name="connsiteY211" fmla="*/ 356365 h 456711"/>
                <a:gd name="connsiteX212" fmla="*/ 163954 w 254081"/>
                <a:gd name="connsiteY212" fmla="*/ 354054 h 456711"/>
                <a:gd name="connsiteX213" fmla="*/ 168201 w 254081"/>
                <a:gd name="connsiteY213" fmla="*/ 354054 h 456711"/>
                <a:gd name="connsiteX214" fmla="*/ 176758 w 254081"/>
                <a:gd name="connsiteY214" fmla="*/ 363171 h 456711"/>
                <a:gd name="connsiteX215" fmla="*/ 181005 w 254081"/>
                <a:gd name="connsiteY215" fmla="*/ 365481 h 456711"/>
                <a:gd name="connsiteX216" fmla="*/ 174759 w 254081"/>
                <a:gd name="connsiteY216" fmla="*/ 372288 h 456711"/>
                <a:gd name="connsiteX217" fmla="*/ 174759 w 254081"/>
                <a:gd name="connsiteY217" fmla="*/ 376909 h 456711"/>
                <a:gd name="connsiteX218" fmla="*/ 181005 w 254081"/>
                <a:gd name="connsiteY218" fmla="*/ 390584 h 456711"/>
                <a:gd name="connsiteX219" fmla="*/ 185252 w 254081"/>
                <a:gd name="connsiteY219" fmla="*/ 397453 h 456711"/>
                <a:gd name="connsiteX220" fmla="*/ 189499 w 254081"/>
                <a:gd name="connsiteY220" fmla="*/ 402011 h 456711"/>
                <a:gd name="connsiteX221" fmla="*/ 193809 w 254081"/>
                <a:gd name="connsiteY221" fmla="*/ 404259 h 456711"/>
                <a:gd name="connsiteX222" fmla="*/ 198056 w 254081"/>
                <a:gd name="connsiteY222" fmla="*/ 404259 h 456711"/>
                <a:gd name="connsiteX223" fmla="*/ 202303 w 254081"/>
                <a:gd name="connsiteY223" fmla="*/ 406569 h 456711"/>
                <a:gd name="connsiteX224" fmla="*/ 206613 w 254081"/>
                <a:gd name="connsiteY224" fmla="*/ 406569 h 456711"/>
                <a:gd name="connsiteX225" fmla="*/ 215108 w 254081"/>
                <a:gd name="connsiteY225" fmla="*/ 399701 h 456711"/>
                <a:gd name="connsiteX226" fmla="*/ 215108 w 254081"/>
                <a:gd name="connsiteY226" fmla="*/ 408880 h 456711"/>
                <a:gd name="connsiteX227" fmla="*/ 223664 w 254081"/>
                <a:gd name="connsiteY227" fmla="*/ 408880 h 456711"/>
                <a:gd name="connsiteX228" fmla="*/ 223664 w 254081"/>
                <a:gd name="connsiteY228" fmla="*/ 395205 h 456711"/>
                <a:gd name="connsiteX229" fmla="*/ 221478 w 254081"/>
                <a:gd name="connsiteY229" fmla="*/ 392894 h 456711"/>
                <a:gd name="connsiteX230" fmla="*/ 215232 w 254081"/>
                <a:gd name="connsiteY230" fmla="*/ 379219 h 456711"/>
                <a:gd name="connsiteX231" fmla="*/ 215232 w 254081"/>
                <a:gd name="connsiteY231" fmla="*/ 374661 h 456711"/>
                <a:gd name="connsiteX232" fmla="*/ 217356 w 254081"/>
                <a:gd name="connsiteY232" fmla="*/ 370102 h 456711"/>
                <a:gd name="connsiteX233" fmla="*/ 221603 w 254081"/>
                <a:gd name="connsiteY233" fmla="*/ 365544 h 456711"/>
                <a:gd name="connsiteX234" fmla="*/ 232284 w 254081"/>
                <a:gd name="connsiteY234" fmla="*/ 386088 h 456711"/>
                <a:gd name="connsiteX235" fmla="*/ 232284 w 254081"/>
                <a:gd name="connsiteY235" fmla="*/ 383778 h 456711"/>
                <a:gd name="connsiteX236" fmla="*/ 234407 w 254081"/>
                <a:gd name="connsiteY236" fmla="*/ 381529 h 456711"/>
                <a:gd name="connsiteX237" fmla="*/ 238716 w 254081"/>
                <a:gd name="connsiteY237" fmla="*/ 372350 h 456711"/>
                <a:gd name="connsiteX238" fmla="*/ 240840 w 254081"/>
                <a:gd name="connsiteY238" fmla="*/ 365544 h 456711"/>
                <a:gd name="connsiteX239" fmla="*/ 240840 w 254081"/>
                <a:gd name="connsiteY239" fmla="*/ 356427 h 456711"/>
                <a:gd name="connsiteX240" fmla="*/ 238716 w 254081"/>
                <a:gd name="connsiteY240" fmla="*/ 349558 h 456711"/>
                <a:gd name="connsiteX241" fmla="*/ 236530 w 254081"/>
                <a:gd name="connsiteY241" fmla="*/ 347248 h 456711"/>
                <a:gd name="connsiteX242" fmla="*/ 234407 w 254081"/>
                <a:gd name="connsiteY242" fmla="*/ 342690 h 456711"/>
                <a:gd name="connsiteX243" fmla="*/ 117485 w 254081"/>
                <a:gd name="connsiteY243" fmla="*/ 390147 h 456711"/>
                <a:gd name="connsiteX244" fmla="*/ 132413 w 254081"/>
                <a:gd name="connsiteY244" fmla="*/ 401574 h 456711"/>
                <a:gd name="connsiteX245" fmla="*/ 132413 w 254081"/>
                <a:gd name="connsiteY245" fmla="*/ 387836 h 456711"/>
                <a:gd name="connsiteX246" fmla="*/ 123856 w 254081"/>
                <a:gd name="connsiteY246" fmla="*/ 381030 h 456711"/>
                <a:gd name="connsiteX247" fmla="*/ 57774 w 254081"/>
                <a:gd name="connsiteY247" fmla="*/ 227794 h 456711"/>
                <a:gd name="connsiteX248" fmla="*/ 51528 w 254081"/>
                <a:gd name="connsiteY248" fmla="*/ 220987 h 456711"/>
                <a:gd name="connsiteX249" fmla="*/ 49405 w 254081"/>
                <a:gd name="connsiteY249" fmla="*/ 230104 h 456711"/>
                <a:gd name="connsiteX250" fmla="*/ 47219 w 254081"/>
                <a:gd name="connsiteY250" fmla="*/ 234663 h 456711"/>
                <a:gd name="connsiteX251" fmla="*/ 45095 w 254081"/>
                <a:gd name="connsiteY251" fmla="*/ 236973 h 456711"/>
                <a:gd name="connsiteX252" fmla="*/ 42971 w 254081"/>
                <a:gd name="connsiteY252" fmla="*/ 243779 h 456711"/>
                <a:gd name="connsiteX253" fmla="*/ 42971 w 254081"/>
                <a:gd name="connsiteY253" fmla="*/ 248338 h 456711"/>
                <a:gd name="connsiteX254" fmla="*/ 45095 w 254081"/>
                <a:gd name="connsiteY254" fmla="*/ 250648 h 456711"/>
                <a:gd name="connsiteX255" fmla="*/ 49405 w 254081"/>
                <a:gd name="connsiteY255" fmla="*/ 252896 h 456711"/>
                <a:gd name="connsiteX256" fmla="*/ 53652 w 254081"/>
                <a:gd name="connsiteY256" fmla="*/ 257517 h 456711"/>
                <a:gd name="connsiteX257" fmla="*/ 51528 w 254081"/>
                <a:gd name="connsiteY257" fmla="*/ 259765 h 456711"/>
                <a:gd name="connsiteX258" fmla="*/ 42971 w 254081"/>
                <a:gd name="connsiteY258" fmla="*/ 264323 h 456711"/>
                <a:gd name="connsiteX259" fmla="*/ 40848 w 254081"/>
                <a:gd name="connsiteY259" fmla="*/ 266634 h 456711"/>
                <a:gd name="connsiteX260" fmla="*/ 36601 w 254081"/>
                <a:gd name="connsiteY260" fmla="*/ 268881 h 456711"/>
                <a:gd name="connsiteX261" fmla="*/ 34477 w 254081"/>
                <a:gd name="connsiteY261" fmla="*/ 278061 h 456711"/>
                <a:gd name="connsiteX262" fmla="*/ 25920 w 254081"/>
                <a:gd name="connsiteY262" fmla="*/ 284867 h 456711"/>
                <a:gd name="connsiteX263" fmla="*/ 25920 w 254081"/>
                <a:gd name="connsiteY263" fmla="*/ 290237 h 456711"/>
                <a:gd name="connsiteX264" fmla="*/ 21673 w 254081"/>
                <a:gd name="connsiteY264" fmla="*/ 294796 h 456711"/>
                <a:gd name="connsiteX265" fmla="*/ 17426 w 254081"/>
                <a:gd name="connsiteY265" fmla="*/ 297106 h 456711"/>
                <a:gd name="connsiteX266" fmla="*/ 15240 w 254081"/>
                <a:gd name="connsiteY266" fmla="*/ 299416 h 456711"/>
                <a:gd name="connsiteX267" fmla="*/ 10993 w 254081"/>
                <a:gd name="connsiteY267" fmla="*/ 301664 h 456711"/>
                <a:gd name="connsiteX268" fmla="*/ 8869 w 254081"/>
                <a:gd name="connsiteY268" fmla="*/ 303975 h 456711"/>
                <a:gd name="connsiteX269" fmla="*/ 6371 w 254081"/>
                <a:gd name="connsiteY269" fmla="*/ 303975 h 456711"/>
                <a:gd name="connsiteX270" fmla="*/ 6371 w 254081"/>
                <a:gd name="connsiteY270" fmla="*/ 306223 h 456711"/>
                <a:gd name="connsiteX271" fmla="*/ 4248 w 254081"/>
                <a:gd name="connsiteY271" fmla="*/ 308533 h 456711"/>
                <a:gd name="connsiteX272" fmla="*/ 0 w 254081"/>
                <a:gd name="connsiteY272" fmla="*/ 317650 h 456711"/>
                <a:gd name="connsiteX273" fmla="*/ 0 w 254081"/>
                <a:gd name="connsiteY273" fmla="*/ 329077 h 456711"/>
                <a:gd name="connsiteX274" fmla="*/ 10618 w 254081"/>
                <a:gd name="connsiteY274" fmla="*/ 317650 h 456711"/>
                <a:gd name="connsiteX275" fmla="*/ 10618 w 254081"/>
                <a:gd name="connsiteY275" fmla="*/ 310781 h 456711"/>
                <a:gd name="connsiteX276" fmla="*/ 12742 w 254081"/>
                <a:gd name="connsiteY276" fmla="*/ 308533 h 456711"/>
                <a:gd name="connsiteX277" fmla="*/ 14865 w 254081"/>
                <a:gd name="connsiteY277" fmla="*/ 308533 h 456711"/>
                <a:gd name="connsiteX278" fmla="*/ 27357 w 254081"/>
                <a:gd name="connsiteY278" fmla="*/ 303975 h 456711"/>
                <a:gd name="connsiteX279" fmla="*/ 29480 w 254081"/>
                <a:gd name="connsiteY279" fmla="*/ 301664 h 456711"/>
                <a:gd name="connsiteX280" fmla="*/ 29480 w 254081"/>
                <a:gd name="connsiteY280" fmla="*/ 290237 h 456711"/>
                <a:gd name="connsiteX281" fmla="*/ 31667 w 254081"/>
                <a:gd name="connsiteY281" fmla="*/ 285679 h 456711"/>
                <a:gd name="connsiteX282" fmla="*/ 33790 w 254081"/>
                <a:gd name="connsiteY282" fmla="*/ 283431 h 456711"/>
                <a:gd name="connsiteX283" fmla="*/ 40036 w 254081"/>
                <a:gd name="connsiteY283" fmla="*/ 281120 h 456711"/>
                <a:gd name="connsiteX284" fmla="*/ 44283 w 254081"/>
                <a:gd name="connsiteY284" fmla="*/ 278872 h 456711"/>
                <a:gd name="connsiteX285" fmla="*/ 50529 w 254081"/>
                <a:gd name="connsiteY285" fmla="*/ 274252 h 456711"/>
                <a:gd name="connsiteX286" fmla="*/ 56775 w 254081"/>
                <a:gd name="connsiteY286" fmla="*/ 272004 h 456711"/>
                <a:gd name="connsiteX287" fmla="*/ 58899 w 254081"/>
                <a:gd name="connsiteY287" fmla="*/ 267445 h 456711"/>
                <a:gd name="connsiteX288" fmla="*/ 61022 w 254081"/>
                <a:gd name="connsiteY288" fmla="*/ 265135 h 456711"/>
                <a:gd name="connsiteX289" fmla="*/ 61022 w 254081"/>
                <a:gd name="connsiteY289" fmla="*/ 260577 h 456711"/>
                <a:gd name="connsiteX290" fmla="*/ 54776 w 254081"/>
                <a:gd name="connsiteY290" fmla="*/ 246901 h 456711"/>
                <a:gd name="connsiteX291" fmla="*/ 54776 w 254081"/>
                <a:gd name="connsiteY291" fmla="*/ 237785 h 456711"/>
                <a:gd name="connsiteX292" fmla="*/ 56900 w 254081"/>
                <a:gd name="connsiteY292" fmla="*/ 233164 h 456711"/>
                <a:gd name="connsiteX293" fmla="*/ 202740 w 254081"/>
                <a:gd name="connsiteY293" fmla="*/ 250648 h 456711"/>
                <a:gd name="connsiteX294" fmla="*/ 194246 w 254081"/>
                <a:gd name="connsiteY294" fmla="*/ 246090 h 456711"/>
                <a:gd name="connsiteX295" fmla="*/ 188000 w 254081"/>
                <a:gd name="connsiteY295" fmla="*/ 239221 h 456711"/>
                <a:gd name="connsiteX296" fmla="*/ 188000 w 254081"/>
                <a:gd name="connsiteY296" fmla="*/ 236973 h 456711"/>
                <a:gd name="connsiteX297" fmla="*/ 185877 w 254081"/>
                <a:gd name="connsiteY297" fmla="*/ 234663 h 456711"/>
                <a:gd name="connsiteX298" fmla="*/ 173385 w 254081"/>
                <a:gd name="connsiteY298" fmla="*/ 234663 h 456711"/>
                <a:gd name="connsiteX299" fmla="*/ 175571 w 254081"/>
                <a:gd name="connsiteY299" fmla="*/ 250648 h 456711"/>
                <a:gd name="connsiteX300" fmla="*/ 181817 w 254081"/>
                <a:gd name="connsiteY300" fmla="*/ 248338 h 456711"/>
                <a:gd name="connsiteX301" fmla="*/ 186064 w 254081"/>
                <a:gd name="connsiteY301" fmla="*/ 257517 h 456711"/>
                <a:gd name="connsiteX302" fmla="*/ 203115 w 254081"/>
                <a:gd name="connsiteY302" fmla="*/ 271192 h 456711"/>
                <a:gd name="connsiteX303" fmla="*/ 175071 w 254081"/>
                <a:gd name="connsiteY303" fmla="*/ 280309 h 456711"/>
                <a:gd name="connsiteX304" fmla="*/ 185689 w 254081"/>
                <a:gd name="connsiteY304" fmla="*/ 280309 h 456711"/>
                <a:gd name="connsiteX305" fmla="*/ 187813 w 254081"/>
                <a:gd name="connsiteY305" fmla="*/ 268881 h 456711"/>
                <a:gd name="connsiteX306" fmla="*/ 177195 w 254081"/>
                <a:gd name="connsiteY306" fmla="*/ 266634 h 456711"/>
                <a:gd name="connsiteX307" fmla="*/ 164391 w 254081"/>
                <a:gd name="connsiteY307" fmla="*/ 252896 h 456711"/>
                <a:gd name="connsiteX308" fmla="*/ 168638 w 254081"/>
                <a:gd name="connsiteY308" fmla="*/ 284867 h 456711"/>
                <a:gd name="connsiteX309" fmla="*/ 172886 w 254081"/>
                <a:gd name="connsiteY309" fmla="*/ 255207 h 456711"/>
                <a:gd name="connsiteX310" fmla="*/ 164391 w 254081"/>
                <a:gd name="connsiteY310" fmla="*/ 234663 h 456711"/>
                <a:gd name="connsiteX311" fmla="*/ 155834 w 254081"/>
                <a:gd name="connsiteY311" fmla="*/ 234663 h 456711"/>
                <a:gd name="connsiteX312" fmla="*/ 179318 w 254081"/>
                <a:gd name="connsiteY312" fmla="*/ 211808 h 456711"/>
                <a:gd name="connsiteX313" fmla="*/ 191810 w 254081"/>
                <a:gd name="connsiteY313" fmla="*/ 218677 h 456711"/>
                <a:gd name="connsiteX314" fmla="*/ 191810 w 254081"/>
                <a:gd name="connsiteY314" fmla="*/ 221549 h 456711"/>
                <a:gd name="connsiteX315" fmla="*/ 189624 w 254081"/>
                <a:gd name="connsiteY315" fmla="*/ 223797 h 456711"/>
                <a:gd name="connsiteX316" fmla="*/ 179006 w 254081"/>
                <a:gd name="connsiteY316" fmla="*/ 223797 h 456711"/>
                <a:gd name="connsiteX317" fmla="*/ 202428 w 254081"/>
                <a:gd name="connsiteY317" fmla="*/ 244341 h 456711"/>
                <a:gd name="connsiteX318" fmla="*/ 202428 w 254081"/>
                <a:gd name="connsiteY318" fmla="*/ 235225 h 456711"/>
                <a:gd name="connsiteX319" fmla="*/ 213108 w 254081"/>
                <a:gd name="connsiteY319" fmla="*/ 237535 h 456711"/>
                <a:gd name="connsiteX320" fmla="*/ 204552 w 254081"/>
                <a:gd name="connsiteY320" fmla="*/ 223797 h 456711"/>
                <a:gd name="connsiteX321" fmla="*/ 204552 w 254081"/>
                <a:gd name="connsiteY321" fmla="*/ 221549 h 456711"/>
                <a:gd name="connsiteX322" fmla="*/ 202428 w 254081"/>
                <a:gd name="connsiteY322" fmla="*/ 219239 h 456711"/>
                <a:gd name="connsiteX323" fmla="*/ 202428 w 254081"/>
                <a:gd name="connsiteY323" fmla="*/ 212370 h 456711"/>
                <a:gd name="connsiteX324" fmla="*/ 200305 w 254081"/>
                <a:gd name="connsiteY324" fmla="*/ 207812 h 456711"/>
                <a:gd name="connsiteX325" fmla="*/ 189624 w 254081"/>
                <a:gd name="connsiteY325" fmla="*/ 196385 h 456711"/>
                <a:gd name="connsiteX326" fmla="*/ 185377 w 254081"/>
                <a:gd name="connsiteY326" fmla="*/ 194137 h 456711"/>
                <a:gd name="connsiteX327" fmla="*/ 179131 w 254081"/>
                <a:gd name="connsiteY327" fmla="*/ 191826 h 456711"/>
                <a:gd name="connsiteX328" fmla="*/ 174884 w 254081"/>
                <a:gd name="connsiteY328" fmla="*/ 189578 h 456711"/>
                <a:gd name="connsiteX329" fmla="*/ 168638 w 254081"/>
                <a:gd name="connsiteY329" fmla="*/ 189578 h 456711"/>
                <a:gd name="connsiteX330" fmla="*/ 166515 w 254081"/>
                <a:gd name="connsiteY330" fmla="*/ 191826 h 456711"/>
                <a:gd name="connsiteX331" fmla="*/ 166515 w 254081"/>
                <a:gd name="connsiteY331" fmla="*/ 201005 h 456711"/>
                <a:gd name="connsiteX332" fmla="*/ 175071 w 254081"/>
                <a:gd name="connsiteY332" fmla="*/ 210122 h 456711"/>
                <a:gd name="connsiteX333" fmla="*/ 87567 w 254081"/>
                <a:gd name="connsiteY333" fmla="*/ 394955 h 456711"/>
                <a:gd name="connsiteX334" fmla="*/ 93813 w 254081"/>
                <a:gd name="connsiteY334" fmla="*/ 399513 h 456711"/>
                <a:gd name="connsiteX335" fmla="*/ 100059 w 254081"/>
                <a:gd name="connsiteY335" fmla="*/ 388086 h 456711"/>
                <a:gd name="connsiteX336" fmla="*/ 91502 w 254081"/>
                <a:gd name="connsiteY336" fmla="*/ 383528 h 456711"/>
                <a:gd name="connsiteX337" fmla="*/ 206988 w 254081"/>
                <a:gd name="connsiteY337" fmla="*/ 447470 h 456711"/>
                <a:gd name="connsiteX338" fmla="*/ 213233 w 254081"/>
                <a:gd name="connsiteY338" fmla="*/ 433732 h 456711"/>
                <a:gd name="connsiteX339" fmla="*/ 204677 w 254081"/>
                <a:gd name="connsiteY339" fmla="*/ 431484 h 456711"/>
                <a:gd name="connsiteX340" fmla="*/ 249959 w 254081"/>
                <a:gd name="connsiteY340" fmla="*/ 433857 h 456711"/>
                <a:gd name="connsiteX341" fmla="*/ 245712 w 254081"/>
                <a:gd name="connsiteY341" fmla="*/ 445284 h 456711"/>
                <a:gd name="connsiteX342" fmla="*/ 247836 w 254081"/>
                <a:gd name="connsiteY342" fmla="*/ 456711 h 456711"/>
                <a:gd name="connsiteX343" fmla="*/ 254082 w 254081"/>
                <a:gd name="connsiteY343" fmla="*/ 449843 h 456711"/>
                <a:gd name="connsiteX344" fmla="*/ 254082 w 254081"/>
                <a:gd name="connsiteY344" fmla="*/ 433857 h 45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254081" h="456711">
                  <a:moveTo>
                    <a:pt x="117485" y="246527"/>
                  </a:moveTo>
                  <a:lnTo>
                    <a:pt x="119608" y="251085"/>
                  </a:lnTo>
                  <a:lnTo>
                    <a:pt x="125854" y="257954"/>
                  </a:lnTo>
                  <a:lnTo>
                    <a:pt x="128040" y="255643"/>
                  </a:lnTo>
                  <a:lnTo>
                    <a:pt x="132287" y="253333"/>
                  </a:lnTo>
                  <a:lnTo>
                    <a:pt x="134411" y="251085"/>
                  </a:lnTo>
                  <a:lnTo>
                    <a:pt x="136534" y="251085"/>
                  </a:lnTo>
                  <a:lnTo>
                    <a:pt x="138658" y="253333"/>
                  </a:lnTo>
                  <a:lnTo>
                    <a:pt x="138658" y="264760"/>
                  </a:lnTo>
                  <a:lnTo>
                    <a:pt x="142968" y="269319"/>
                  </a:lnTo>
                  <a:lnTo>
                    <a:pt x="140782" y="273877"/>
                  </a:lnTo>
                  <a:lnTo>
                    <a:pt x="138658" y="276187"/>
                  </a:lnTo>
                  <a:lnTo>
                    <a:pt x="132413" y="289863"/>
                  </a:lnTo>
                  <a:lnTo>
                    <a:pt x="132413" y="299042"/>
                  </a:lnTo>
                  <a:lnTo>
                    <a:pt x="134536" y="301290"/>
                  </a:lnTo>
                  <a:lnTo>
                    <a:pt x="136659" y="305848"/>
                  </a:lnTo>
                  <a:lnTo>
                    <a:pt x="140907" y="305848"/>
                  </a:lnTo>
                  <a:lnTo>
                    <a:pt x="145216" y="303600"/>
                  </a:lnTo>
                  <a:lnTo>
                    <a:pt x="149464" y="303600"/>
                  </a:lnTo>
                  <a:lnTo>
                    <a:pt x="153710" y="301290"/>
                  </a:lnTo>
                  <a:lnTo>
                    <a:pt x="155834" y="299042"/>
                  </a:lnTo>
                  <a:lnTo>
                    <a:pt x="155834" y="292173"/>
                  </a:lnTo>
                  <a:lnTo>
                    <a:pt x="153710" y="287614"/>
                  </a:lnTo>
                  <a:lnTo>
                    <a:pt x="151587" y="280746"/>
                  </a:lnTo>
                  <a:lnTo>
                    <a:pt x="151587" y="276187"/>
                  </a:lnTo>
                  <a:lnTo>
                    <a:pt x="153710" y="271629"/>
                  </a:lnTo>
                  <a:lnTo>
                    <a:pt x="157958" y="257954"/>
                  </a:lnTo>
                  <a:lnTo>
                    <a:pt x="157958" y="251085"/>
                  </a:lnTo>
                  <a:lnTo>
                    <a:pt x="155834" y="246527"/>
                  </a:lnTo>
                  <a:lnTo>
                    <a:pt x="153710" y="244216"/>
                  </a:lnTo>
                  <a:lnTo>
                    <a:pt x="151587" y="244216"/>
                  </a:lnTo>
                  <a:lnTo>
                    <a:pt x="147339" y="248775"/>
                  </a:lnTo>
                  <a:lnTo>
                    <a:pt x="143093" y="251085"/>
                  </a:lnTo>
                  <a:lnTo>
                    <a:pt x="140907" y="251085"/>
                  </a:lnTo>
                  <a:lnTo>
                    <a:pt x="140907" y="246527"/>
                  </a:lnTo>
                  <a:lnTo>
                    <a:pt x="145216" y="237410"/>
                  </a:lnTo>
                  <a:lnTo>
                    <a:pt x="145216" y="232789"/>
                  </a:lnTo>
                  <a:lnTo>
                    <a:pt x="147339" y="228231"/>
                  </a:lnTo>
                  <a:lnTo>
                    <a:pt x="147339" y="225983"/>
                  </a:lnTo>
                  <a:lnTo>
                    <a:pt x="145216" y="223672"/>
                  </a:lnTo>
                  <a:lnTo>
                    <a:pt x="132724" y="216804"/>
                  </a:lnTo>
                  <a:lnTo>
                    <a:pt x="130601" y="214556"/>
                  </a:lnTo>
                  <a:lnTo>
                    <a:pt x="118109" y="214556"/>
                  </a:lnTo>
                  <a:lnTo>
                    <a:pt x="115986" y="216804"/>
                  </a:lnTo>
                  <a:lnTo>
                    <a:pt x="115986" y="219114"/>
                  </a:lnTo>
                  <a:lnTo>
                    <a:pt x="118109" y="221425"/>
                  </a:lnTo>
                  <a:lnTo>
                    <a:pt x="120233" y="221425"/>
                  </a:lnTo>
                  <a:lnTo>
                    <a:pt x="122356" y="225983"/>
                  </a:lnTo>
                  <a:lnTo>
                    <a:pt x="122356" y="228231"/>
                  </a:lnTo>
                  <a:lnTo>
                    <a:pt x="120233" y="230541"/>
                  </a:lnTo>
                  <a:lnTo>
                    <a:pt x="120233" y="235100"/>
                  </a:lnTo>
                  <a:lnTo>
                    <a:pt x="118109" y="239658"/>
                  </a:lnTo>
                  <a:close/>
                  <a:moveTo>
                    <a:pt x="91876" y="164351"/>
                  </a:moveTo>
                  <a:lnTo>
                    <a:pt x="87629" y="162041"/>
                  </a:lnTo>
                  <a:lnTo>
                    <a:pt x="72702" y="162041"/>
                  </a:lnTo>
                  <a:lnTo>
                    <a:pt x="83382" y="178026"/>
                  </a:lnTo>
                  <a:lnTo>
                    <a:pt x="91876" y="203004"/>
                  </a:lnTo>
                  <a:lnTo>
                    <a:pt x="96186" y="200756"/>
                  </a:lnTo>
                  <a:lnTo>
                    <a:pt x="98310" y="196135"/>
                  </a:lnTo>
                  <a:lnTo>
                    <a:pt x="100434" y="193887"/>
                  </a:lnTo>
                  <a:lnTo>
                    <a:pt x="100434" y="184770"/>
                  </a:lnTo>
                  <a:lnTo>
                    <a:pt x="98310" y="182460"/>
                  </a:lnTo>
                  <a:lnTo>
                    <a:pt x="96186" y="177901"/>
                  </a:lnTo>
                  <a:lnTo>
                    <a:pt x="96186" y="171033"/>
                  </a:lnTo>
                  <a:lnTo>
                    <a:pt x="94000" y="166474"/>
                  </a:lnTo>
                  <a:close/>
                  <a:moveTo>
                    <a:pt x="117485" y="146055"/>
                  </a:moveTo>
                  <a:lnTo>
                    <a:pt x="123731" y="146055"/>
                  </a:lnTo>
                  <a:lnTo>
                    <a:pt x="125854" y="148366"/>
                  </a:lnTo>
                  <a:lnTo>
                    <a:pt x="130163" y="150614"/>
                  </a:lnTo>
                  <a:lnTo>
                    <a:pt x="130163" y="155172"/>
                  </a:lnTo>
                  <a:lnTo>
                    <a:pt x="132287" y="159793"/>
                  </a:lnTo>
                  <a:lnTo>
                    <a:pt x="136534" y="166599"/>
                  </a:lnTo>
                  <a:lnTo>
                    <a:pt x="140782" y="171157"/>
                  </a:lnTo>
                  <a:lnTo>
                    <a:pt x="147028" y="175716"/>
                  </a:lnTo>
                  <a:lnTo>
                    <a:pt x="153273" y="175716"/>
                  </a:lnTo>
                  <a:lnTo>
                    <a:pt x="157520" y="166599"/>
                  </a:lnTo>
                  <a:lnTo>
                    <a:pt x="157520" y="162041"/>
                  </a:lnTo>
                  <a:lnTo>
                    <a:pt x="153273" y="152924"/>
                  </a:lnTo>
                  <a:lnTo>
                    <a:pt x="149026" y="150614"/>
                  </a:lnTo>
                  <a:lnTo>
                    <a:pt x="144779" y="150614"/>
                  </a:lnTo>
                  <a:lnTo>
                    <a:pt x="144779" y="148366"/>
                  </a:lnTo>
                  <a:lnTo>
                    <a:pt x="146903" y="146055"/>
                  </a:lnTo>
                  <a:lnTo>
                    <a:pt x="146903" y="143807"/>
                  </a:lnTo>
                  <a:lnTo>
                    <a:pt x="149026" y="141497"/>
                  </a:lnTo>
                  <a:lnTo>
                    <a:pt x="144779" y="141497"/>
                  </a:lnTo>
                  <a:lnTo>
                    <a:pt x="140469" y="139249"/>
                  </a:lnTo>
                  <a:lnTo>
                    <a:pt x="138346" y="136939"/>
                  </a:lnTo>
                  <a:lnTo>
                    <a:pt x="132100" y="136939"/>
                  </a:lnTo>
                  <a:lnTo>
                    <a:pt x="129977" y="139249"/>
                  </a:lnTo>
                  <a:lnTo>
                    <a:pt x="125667" y="141497"/>
                  </a:lnTo>
                  <a:lnTo>
                    <a:pt x="121420" y="136939"/>
                  </a:lnTo>
                  <a:lnTo>
                    <a:pt x="117172" y="134628"/>
                  </a:lnTo>
                  <a:lnTo>
                    <a:pt x="110926" y="134628"/>
                  </a:lnTo>
                  <a:lnTo>
                    <a:pt x="106680" y="139249"/>
                  </a:lnTo>
                  <a:lnTo>
                    <a:pt x="102432" y="141497"/>
                  </a:lnTo>
                  <a:lnTo>
                    <a:pt x="100309" y="141497"/>
                  </a:lnTo>
                  <a:lnTo>
                    <a:pt x="94063" y="134628"/>
                  </a:lnTo>
                  <a:lnTo>
                    <a:pt x="91939" y="130070"/>
                  </a:lnTo>
                  <a:lnTo>
                    <a:pt x="91939" y="95851"/>
                  </a:lnTo>
                  <a:lnTo>
                    <a:pt x="96249" y="86734"/>
                  </a:lnTo>
                  <a:lnTo>
                    <a:pt x="96249" y="84424"/>
                  </a:lnTo>
                  <a:lnTo>
                    <a:pt x="102495" y="77555"/>
                  </a:lnTo>
                  <a:lnTo>
                    <a:pt x="102495" y="66190"/>
                  </a:lnTo>
                  <a:lnTo>
                    <a:pt x="98247" y="57011"/>
                  </a:lnTo>
                  <a:lnTo>
                    <a:pt x="98247" y="47957"/>
                  </a:lnTo>
                  <a:lnTo>
                    <a:pt x="100371" y="41150"/>
                  </a:lnTo>
                  <a:lnTo>
                    <a:pt x="100371" y="27413"/>
                  </a:lnTo>
                  <a:lnTo>
                    <a:pt x="94125" y="20606"/>
                  </a:lnTo>
                  <a:lnTo>
                    <a:pt x="94125" y="13738"/>
                  </a:lnTo>
                  <a:lnTo>
                    <a:pt x="92001" y="11427"/>
                  </a:lnTo>
                  <a:lnTo>
                    <a:pt x="92001" y="2311"/>
                  </a:lnTo>
                  <a:lnTo>
                    <a:pt x="89878" y="0"/>
                  </a:lnTo>
                  <a:lnTo>
                    <a:pt x="85630" y="0"/>
                  </a:lnTo>
                  <a:lnTo>
                    <a:pt x="83507" y="2311"/>
                  </a:lnTo>
                  <a:lnTo>
                    <a:pt x="83507" y="4621"/>
                  </a:lnTo>
                  <a:lnTo>
                    <a:pt x="81384" y="6869"/>
                  </a:lnTo>
                  <a:lnTo>
                    <a:pt x="77074" y="9179"/>
                  </a:lnTo>
                  <a:lnTo>
                    <a:pt x="72827" y="9179"/>
                  </a:lnTo>
                  <a:lnTo>
                    <a:pt x="68579" y="6869"/>
                  </a:lnTo>
                  <a:lnTo>
                    <a:pt x="66456" y="4621"/>
                  </a:lnTo>
                  <a:lnTo>
                    <a:pt x="62147" y="4621"/>
                  </a:lnTo>
                  <a:lnTo>
                    <a:pt x="57899" y="6869"/>
                  </a:lnTo>
                  <a:lnTo>
                    <a:pt x="57899" y="13738"/>
                  </a:lnTo>
                  <a:lnTo>
                    <a:pt x="55776" y="15986"/>
                  </a:lnTo>
                  <a:lnTo>
                    <a:pt x="55776" y="18296"/>
                  </a:lnTo>
                  <a:lnTo>
                    <a:pt x="51528" y="27413"/>
                  </a:lnTo>
                  <a:lnTo>
                    <a:pt x="47219" y="31971"/>
                  </a:lnTo>
                  <a:lnTo>
                    <a:pt x="47219" y="36529"/>
                  </a:lnTo>
                  <a:lnTo>
                    <a:pt x="49405" y="38840"/>
                  </a:lnTo>
                  <a:lnTo>
                    <a:pt x="51528" y="43398"/>
                  </a:lnTo>
                  <a:lnTo>
                    <a:pt x="53652" y="50267"/>
                  </a:lnTo>
                  <a:lnTo>
                    <a:pt x="55776" y="52515"/>
                  </a:lnTo>
                  <a:lnTo>
                    <a:pt x="55776" y="57073"/>
                  </a:lnTo>
                  <a:lnTo>
                    <a:pt x="53652" y="61694"/>
                  </a:lnTo>
                  <a:lnTo>
                    <a:pt x="53652" y="63942"/>
                  </a:lnTo>
                  <a:lnTo>
                    <a:pt x="51528" y="66253"/>
                  </a:lnTo>
                  <a:lnTo>
                    <a:pt x="49405" y="70811"/>
                  </a:lnTo>
                  <a:lnTo>
                    <a:pt x="49405" y="75369"/>
                  </a:lnTo>
                  <a:lnTo>
                    <a:pt x="53652" y="79928"/>
                  </a:lnTo>
                  <a:lnTo>
                    <a:pt x="53652" y="82238"/>
                  </a:lnTo>
                  <a:lnTo>
                    <a:pt x="51528" y="84486"/>
                  </a:lnTo>
                  <a:lnTo>
                    <a:pt x="49405" y="84486"/>
                  </a:lnTo>
                  <a:lnTo>
                    <a:pt x="45095" y="86797"/>
                  </a:lnTo>
                  <a:lnTo>
                    <a:pt x="42971" y="86797"/>
                  </a:lnTo>
                  <a:lnTo>
                    <a:pt x="42971" y="79928"/>
                  </a:lnTo>
                  <a:lnTo>
                    <a:pt x="40848" y="77617"/>
                  </a:lnTo>
                  <a:lnTo>
                    <a:pt x="40848" y="95913"/>
                  </a:lnTo>
                  <a:lnTo>
                    <a:pt x="53340" y="116457"/>
                  </a:lnTo>
                  <a:lnTo>
                    <a:pt x="61834" y="125574"/>
                  </a:lnTo>
                  <a:lnTo>
                    <a:pt x="66143" y="132443"/>
                  </a:lnTo>
                  <a:lnTo>
                    <a:pt x="72389" y="146118"/>
                  </a:lnTo>
                  <a:lnTo>
                    <a:pt x="76637" y="152986"/>
                  </a:lnTo>
                  <a:lnTo>
                    <a:pt x="80946" y="155234"/>
                  </a:lnTo>
                  <a:lnTo>
                    <a:pt x="89441" y="155234"/>
                  </a:lnTo>
                  <a:lnTo>
                    <a:pt x="91564" y="150676"/>
                  </a:lnTo>
                  <a:lnTo>
                    <a:pt x="95874" y="148428"/>
                  </a:lnTo>
                  <a:lnTo>
                    <a:pt x="97998" y="146118"/>
                  </a:lnTo>
                  <a:lnTo>
                    <a:pt x="102245" y="146118"/>
                  </a:lnTo>
                  <a:lnTo>
                    <a:pt x="104368" y="150676"/>
                  </a:lnTo>
                  <a:lnTo>
                    <a:pt x="108615" y="152986"/>
                  </a:lnTo>
                  <a:lnTo>
                    <a:pt x="114861" y="159855"/>
                  </a:lnTo>
                  <a:lnTo>
                    <a:pt x="121107" y="159855"/>
                  </a:lnTo>
                  <a:lnTo>
                    <a:pt x="121107" y="152862"/>
                  </a:lnTo>
                  <a:lnTo>
                    <a:pt x="118984" y="150551"/>
                  </a:lnTo>
                  <a:close/>
                  <a:moveTo>
                    <a:pt x="234720" y="319586"/>
                  </a:moveTo>
                  <a:lnTo>
                    <a:pt x="234720" y="310406"/>
                  </a:lnTo>
                  <a:lnTo>
                    <a:pt x="232595" y="305848"/>
                  </a:lnTo>
                  <a:lnTo>
                    <a:pt x="232595" y="301290"/>
                  </a:lnTo>
                  <a:lnTo>
                    <a:pt x="228349" y="296731"/>
                  </a:lnTo>
                  <a:lnTo>
                    <a:pt x="224101" y="294421"/>
                  </a:lnTo>
                  <a:lnTo>
                    <a:pt x="213421" y="283056"/>
                  </a:lnTo>
                  <a:lnTo>
                    <a:pt x="209174" y="280746"/>
                  </a:lnTo>
                  <a:lnTo>
                    <a:pt x="207050" y="280746"/>
                  </a:lnTo>
                  <a:lnTo>
                    <a:pt x="204864" y="283056"/>
                  </a:lnTo>
                  <a:lnTo>
                    <a:pt x="207050" y="285304"/>
                  </a:lnTo>
                  <a:lnTo>
                    <a:pt x="209174" y="289863"/>
                  </a:lnTo>
                  <a:lnTo>
                    <a:pt x="211298" y="292173"/>
                  </a:lnTo>
                  <a:lnTo>
                    <a:pt x="215544" y="294421"/>
                  </a:lnTo>
                  <a:lnTo>
                    <a:pt x="215544" y="299042"/>
                  </a:lnTo>
                  <a:lnTo>
                    <a:pt x="213421" y="299042"/>
                  </a:lnTo>
                  <a:lnTo>
                    <a:pt x="209174" y="301290"/>
                  </a:lnTo>
                  <a:lnTo>
                    <a:pt x="202928" y="301290"/>
                  </a:lnTo>
                  <a:lnTo>
                    <a:pt x="198681" y="303600"/>
                  </a:lnTo>
                  <a:lnTo>
                    <a:pt x="194433" y="303600"/>
                  </a:lnTo>
                  <a:lnTo>
                    <a:pt x="194433" y="315215"/>
                  </a:lnTo>
                  <a:lnTo>
                    <a:pt x="188188" y="315215"/>
                  </a:lnTo>
                  <a:lnTo>
                    <a:pt x="186064" y="322083"/>
                  </a:lnTo>
                  <a:lnTo>
                    <a:pt x="177570" y="328952"/>
                  </a:lnTo>
                  <a:lnTo>
                    <a:pt x="175009" y="328952"/>
                  </a:lnTo>
                  <a:lnTo>
                    <a:pt x="172823" y="326642"/>
                  </a:lnTo>
                  <a:lnTo>
                    <a:pt x="168575" y="324394"/>
                  </a:lnTo>
                  <a:lnTo>
                    <a:pt x="164329" y="324394"/>
                  </a:lnTo>
                  <a:lnTo>
                    <a:pt x="160081" y="322083"/>
                  </a:lnTo>
                  <a:lnTo>
                    <a:pt x="155772" y="326642"/>
                  </a:lnTo>
                  <a:lnTo>
                    <a:pt x="153648" y="331200"/>
                  </a:lnTo>
                  <a:lnTo>
                    <a:pt x="149401" y="335821"/>
                  </a:lnTo>
                  <a:lnTo>
                    <a:pt x="147278" y="340379"/>
                  </a:lnTo>
                  <a:lnTo>
                    <a:pt x="145154" y="342627"/>
                  </a:lnTo>
                  <a:lnTo>
                    <a:pt x="145154" y="342627"/>
                  </a:lnTo>
                  <a:lnTo>
                    <a:pt x="140844" y="338069"/>
                  </a:lnTo>
                  <a:lnTo>
                    <a:pt x="136597" y="338069"/>
                  </a:lnTo>
                  <a:lnTo>
                    <a:pt x="134473" y="342627"/>
                  </a:lnTo>
                  <a:lnTo>
                    <a:pt x="134473" y="347186"/>
                  </a:lnTo>
                  <a:lnTo>
                    <a:pt x="132350" y="351744"/>
                  </a:lnTo>
                  <a:lnTo>
                    <a:pt x="130226" y="354054"/>
                  </a:lnTo>
                  <a:lnTo>
                    <a:pt x="128102" y="358613"/>
                  </a:lnTo>
                  <a:lnTo>
                    <a:pt x="136597" y="365481"/>
                  </a:lnTo>
                  <a:lnTo>
                    <a:pt x="142843" y="358613"/>
                  </a:lnTo>
                  <a:lnTo>
                    <a:pt x="147090" y="367730"/>
                  </a:lnTo>
                  <a:lnTo>
                    <a:pt x="149213" y="365481"/>
                  </a:lnTo>
                  <a:lnTo>
                    <a:pt x="153461" y="363171"/>
                  </a:lnTo>
                  <a:lnTo>
                    <a:pt x="159707" y="356365"/>
                  </a:lnTo>
                  <a:lnTo>
                    <a:pt x="163954" y="354054"/>
                  </a:lnTo>
                  <a:lnTo>
                    <a:pt x="168201" y="354054"/>
                  </a:lnTo>
                  <a:lnTo>
                    <a:pt x="176758" y="363171"/>
                  </a:lnTo>
                  <a:lnTo>
                    <a:pt x="181005" y="365481"/>
                  </a:lnTo>
                  <a:lnTo>
                    <a:pt x="174759" y="372288"/>
                  </a:lnTo>
                  <a:lnTo>
                    <a:pt x="174759" y="376909"/>
                  </a:lnTo>
                  <a:lnTo>
                    <a:pt x="181005" y="390584"/>
                  </a:lnTo>
                  <a:lnTo>
                    <a:pt x="185252" y="397453"/>
                  </a:lnTo>
                  <a:lnTo>
                    <a:pt x="189499" y="402011"/>
                  </a:lnTo>
                  <a:lnTo>
                    <a:pt x="193809" y="404259"/>
                  </a:lnTo>
                  <a:lnTo>
                    <a:pt x="198056" y="404259"/>
                  </a:lnTo>
                  <a:lnTo>
                    <a:pt x="202303" y="406569"/>
                  </a:lnTo>
                  <a:lnTo>
                    <a:pt x="206613" y="406569"/>
                  </a:lnTo>
                  <a:lnTo>
                    <a:pt x="215108" y="399701"/>
                  </a:lnTo>
                  <a:lnTo>
                    <a:pt x="215108" y="408880"/>
                  </a:lnTo>
                  <a:lnTo>
                    <a:pt x="223664" y="408880"/>
                  </a:lnTo>
                  <a:lnTo>
                    <a:pt x="223664" y="395205"/>
                  </a:lnTo>
                  <a:lnTo>
                    <a:pt x="221478" y="392894"/>
                  </a:lnTo>
                  <a:lnTo>
                    <a:pt x="215232" y="379219"/>
                  </a:lnTo>
                  <a:lnTo>
                    <a:pt x="215232" y="374661"/>
                  </a:lnTo>
                  <a:lnTo>
                    <a:pt x="217356" y="370102"/>
                  </a:lnTo>
                  <a:lnTo>
                    <a:pt x="221603" y="365544"/>
                  </a:lnTo>
                  <a:lnTo>
                    <a:pt x="232284" y="386088"/>
                  </a:lnTo>
                  <a:lnTo>
                    <a:pt x="232284" y="383778"/>
                  </a:lnTo>
                  <a:lnTo>
                    <a:pt x="234407" y="381529"/>
                  </a:lnTo>
                  <a:lnTo>
                    <a:pt x="238716" y="372350"/>
                  </a:lnTo>
                  <a:lnTo>
                    <a:pt x="240840" y="365544"/>
                  </a:lnTo>
                  <a:lnTo>
                    <a:pt x="240840" y="356427"/>
                  </a:lnTo>
                  <a:lnTo>
                    <a:pt x="238716" y="349558"/>
                  </a:lnTo>
                  <a:lnTo>
                    <a:pt x="236530" y="347248"/>
                  </a:lnTo>
                  <a:lnTo>
                    <a:pt x="234407" y="342690"/>
                  </a:lnTo>
                  <a:close/>
                  <a:moveTo>
                    <a:pt x="117485" y="390147"/>
                  </a:moveTo>
                  <a:lnTo>
                    <a:pt x="132413" y="401574"/>
                  </a:lnTo>
                  <a:lnTo>
                    <a:pt x="132413" y="387836"/>
                  </a:lnTo>
                  <a:lnTo>
                    <a:pt x="123856" y="381030"/>
                  </a:lnTo>
                  <a:close/>
                  <a:moveTo>
                    <a:pt x="57774" y="227794"/>
                  </a:moveTo>
                  <a:lnTo>
                    <a:pt x="51528" y="220987"/>
                  </a:lnTo>
                  <a:lnTo>
                    <a:pt x="49405" y="230104"/>
                  </a:lnTo>
                  <a:lnTo>
                    <a:pt x="47219" y="234663"/>
                  </a:lnTo>
                  <a:lnTo>
                    <a:pt x="45095" y="236973"/>
                  </a:lnTo>
                  <a:lnTo>
                    <a:pt x="42971" y="243779"/>
                  </a:lnTo>
                  <a:lnTo>
                    <a:pt x="42971" y="248338"/>
                  </a:lnTo>
                  <a:lnTo>
                    <a:pt x="45095" y="250648"/>
                  </a:lnTo>
                  <a:lnTo>
                    <a:pt x="49405" y="252896"/>
                  </a:lnTo>
                  <a:lnTo>
                    <a:pt x="53652" y="257517"/>
                  </a:lnTo>
                  <a:lnTo>
                    <a:pt x="51528" y="259765"/>
                  </a:lnTo>
                  <a:lnTo>
                    <a:pt x="42971" y="264323"/>
                  </a:lnTo>
                  <a:lnTo>
                    <a:pt x="40848" y="266634"/>
                  </a:lnTo>
                  <a:lnTo>
                    <a:pt x="36601" y="268881"/>
                  </a:lnTo>
                  <a:lnTo>
                    <a:pt x="34477" y="278061"/>
                  </a:lnTo>
                  <a:lnTo>
                    <a:pt x="25920" y="284867"/>
                  </a:lnTo>
                  <a:lnTo>
                    <a:pt x="25920" y="290237"/>
                  </a:lnTo>
                  <a:lnTo>
                    <a:pt x="21673" y="294796"/>
                  </a:lnTo>
                  <a:lnTo>
                    <a:pt x="17426" y="297106"/>
                  </a:lnTo>
                  <a:lnTo>
                    <a:pt x="15240" y="299416"/>
                  </a:lnTo>
                  <a:lnTo>
                    <a:pt x="10993" y="301664"/>
                  </a:lnTo>
                  <a:lnTo>
                    <a:pt x="8869" y="303975"/>
                  </a:lnTo>
                  <a:lnTo>
                    <a:pt x="6371" y="303975"/>
                  </a:lnTo>
                  <a:lnTo>
                    <a:pt x="6371" y="306223"/>
                  </a:lnTo>
                  <a:lnTo>
                    <a:pt x="4248" y="308533"/>
                  </a:lnTo>
                  <a:lnTo>
                    <a:pt x="0" y="317650"/>
                  </a:lnTo>
                  <a:lnTo>
                    <a:pt x="0" y="329077"/>
                  </a:lnTo>
                  <a:lnTo>
                    <a:pt x="10618" y="317650"/>
                  </a:lnTo>
                  <a:lnTo>
                    <a:pt x="10618" y="310781"/>
                  </a:lnTo>
                  <a:lnTo>
                    <a:pt x="12742" y="308533"/>
                  </a:lnTo>
                  <a:lnTo>
                    <a:pt x="14865" y="308533"/>
                  </a:lnTo>
                  <a:lnTo>
                    <a:pt x="27357" y="303975"/>
                  </a:lnTo>
                  <a:lnTo>
                    <a:pt x="29480" y="301664"/>
                  </a:lnTo>
                  <a:lnTo>
                    <a:pt x="29480" y="290237"/>
                  </a:lnTo>
                  <a:lnTo>
                    <a:pt x="31667" y="285679"/>
                  </a:lnTo>
                  <a:lnTo>
                    <a:pt x="33790" y="283431"/>
                  </a:lnTo>
                  <a:lnTo>
                    <a:pt x="40036" y="281120"/>
                  </a:lnTo>
                  <a:lnTo>
                    <a:pt x="44283" y="278872"/>
                  </a:lnTo>
                  <a:lnTo>
                    <a:pt x="50529" y="274252"/>
                  </a:lnTo>
                  <a:lnTo>
                    <a:pt x="56775" y="272004"/>
                  </a:lnTo>
                  <a:lnTo>
                    <a:pt x="58899" y="267445"/>
                  </a:lnTo>
                  <a:lnTo>
                    <a:pt x="61022" y="265135"/>
                  </a:lnTo>
                  <a:lnTo>
                    <a:pt x="61022" y="260577"/>
                  </a:lnTo>
                  <a:lnTo>
                    <a:pt x="54776" y="246901"/>
                  </a:lnTo>
                  <a:lnTo>
                    <a:pt x="54776" y="237785"/>
                  </a:lnTo>
                  <a:lnTo>
                    <a:pt x="56900" y="233164"/>
                  </a:lnTo>
                  <a:close/>
                  <a:moveTo>
                    <a:pt x="202740" y="250648"/>
                  </a:moveTo>
                  <a:lnTo>
                    <a:pt x="194246" y="246090"/>
                  </a:lnTo>
                  <a:lnTo>
                    <a:pt x="188000" y="239221"/>
                  </a:lnTo>
                  <a:lnTo>
                    <a:pt x="188000" y="236973"/>
                  </a:lnTo>
                  <a:lnTo>
                    <a:pt x="185877" y="234663"/>
                  </a:lnTo>
                  <a:lnTo>
                    <a:pt x="173385" y="234663"/>
                  </a:lnTo>
                  <a:lnTo>
                    <a:pt x="175571" y="250648"/>
                  </a:lnTo>
                  <a:lnTo>
                    <a:pt x="181817" y="248338"/>
                  </a:lnTo>
                  <a:lnTo>
                    <a:pt x="186064" y="257517"/>
                  </a:lnTo>
                  <a:lnTo>
                    <a:pt x="203115" y="271192"/>
                  </a:lnTo>
                  <a:close/>
                  <a:moveTo>
                    <a:pt x="175071" y="280309"/>
                  </a:moveTo>
                  <a:lnTo>
                    <a:pt x="185689" y="280309"/>
                  </a:lnTo>
                  <a:lnTo>
                    <a:pt x="187813" y="268881"/>
                  </a:lnTo>
                  <a:lnTo>
                    <a:pt x="177195" y="266634"/>
                  </a:lnTo>
                  <a:close/>
                  <a:moveTo>
                    <a:pt x="164391" y="252896"/>
                  </a:moveTo>
                  <a:lnTo>
                    <a:pt x="168638" y="284867"/>
                  </a:lnTo>
                  <a:lnTo>
                    <a:pt x="172886" y="255207"/>
                  </a:lnTo>
                  <a:lnTo>
                    <a:pt x="164391" y="234663"/>
                  </a:lnTo>
                  <a:lnTo>
                    <a:pt x="155834" y="234663"/>
                  </a:lnTo>
                  <a:close/>
                  <a:moveTo>
                    <a:pt x="179318" y="211808"/>
                  </a:moveTo>
                  <a:lnTo>
                    <a:pt x="191810" y="218677"/>
                  </a:lnTo>
                  <a:lnTo>
                    <a:pt x="191810" y="221549"/>
                  </a:lnTo>
                  <a:lnTo>
                    <a:pt x="189624" y="223797"/>
                  </a:lnTo>
                  <a:lnTo>
                    <a:pt x="179006" y="223797"/>
                  </a:lnTo>
                  <a:lnTo>
                    <a:pt x="202428" y="244341"/>
                  </a:lnTo>
                  <a:lnTo>
                    <a:pt x="202428" y="235225"/>
                  </a:lnTo>
                  <a:lnTo>
                    <a:pt x="213108" y="237535"/>
                  </a:lnTo>
                  <a:lnTo>
                    <a:pt x="204552" y="223797"/>
                  </a:lnTo>
                  <a:lnTo>
                    <a:pt x="204552" y="221549"/>
                  </a:lnTo>
                  <a:lnTo>
                    <a:pt x="202428" y="219239"/>
                  </a:lnTo>
                  <a:lnTo>
                    <a:pt x="202428" y="212370"/>
                  </a:lnTo>
                  <a:lnTo>
                    <a:pt x="200305" y="207812"/>
                  </a:lnTo>
                  <a:lnTo>
                    <a:pt x="189624" y="196385"/>
                  </a:lnTo>
                  <a:lnTo>
                    <a:pt x="185377" y="194137"/>
                  </a:lnTo>
                  <a:lnTo>
                    <a:pt x="179131" y="191826"/>
                  </a:lnTo>
                  <a:lnTo>
                    <a:pt x="174884" y="189578"/>
                  </a:lnTo>
                  <a:lnTo>
                    <a:pt x="168638" y="189578"/>
                  </a:lnTo>
                  <a:lnTo>
                    <a:pt x="166515" y="191826"/>
                  </a:lnTo>
                  <a:lnTo>
                    <a:pt x="166515" y="201005"/>
                  </a:lnTo>
                  <a:lnTo>
                    <a:pt x="175071" y="210122"/>
                  </a:lnTo>
                  <a:close/>
                  <a:moveTo>
                    <a:pt x="87567" y="394955"/>
                  </a:moveTo>
                  <a:lnTo>
                    <a:pt x="93813" y="399513"/>
                  </a:lnTo>
                  <a:lnTo>
                    <a:pt x="100059" y="388086"/>
                  </a:lnTo>
                  <a:lnTo>
                    <a:pt x="91502" y="383528"/>
                  </a:lnTo>
                  <a:close/>
                  <a:moveTo>
                    <a:pt x="206988" y="447470"/>
                  </a:moveTo>
                  <a:lnTo>
                    <a:pt x="213233" y="433732"/>
                  </a:lnTo>
                  <a:lnTo>
                    <a:pt x="204677" y="431484"/>
                  </a:lnTo>
                  <a:close/>
                  <a:moveTo>
                    <a:pt x="249959" y="433857"/>
                  </a:moveTo>
                  <a:lnTo>
                    <a:pt x="245712" y="445284"/>
                  </a:lnTo>
                  <a:lnTo>
                    <a:pt x="247836" y="456711"/>
                  </a:lnTo>
                  <a:lnTo>
                    <a:pt x="254082" y="449843"/>
                  </a:lnTo>
                  <a:lnTo>
                    <a:pt x="254082" y="433857"/>
                  </a:lnTo>
                  <a:close/>
                </a:path>
              </a:pathLst>
            </a:custGeom>
            <a:noFill/>
            <a:ln w="1561" cap="flat">
              <a:solidFill>
                <a:srgbClr val="FFFFFF"/>
              </a:solidFill>
              <a:prstDash val="solid"/>
              <a:round/>
            </a:ln>
          </p:spPr>
          <p:txBody>
            <a:bodyPr rtlCol="0" anchor="ctr"/>
            <a:lstStyle/>
            <a:p>
              <a:endParaRPr lang="en-US" noProof="0" dirty="0"/>
            </a:p>
          </p:txBody>
        </p:sp>
        <p:sp>
          <p:nvSpPr>
            <p:cNvPr id="4985" name="Serbest Form 4984">
              <a:extLst>
                <a:ext uri="{FF2B5EF4-FFF2-40B4-BE49-F238E27FC236}">
                  <a16:creationId xmlns:a16="http://schemas.microsoft.com/office/drawing/2014/main" id="{0BF3B4B2-F66F-674B-9C6C-AE8C0CDEFCFE}"/>
                </a:ext>
              </a:extLst>
            </p:cNvPr>
            <p:cNvSpPr/>
            <p:nvPr/>
          </p:nvSpPr>
          <p:spPr>
            <a:xfrm>
              <a:off x="3596796" y="2541606"/>
              <a:ext cx="329843" cy="570670"/>
            </a:xfrm>
            <a:custGeom>
              <a:avLst/>
              <a:gdLst>
                <a:gd name="connsiteX0" fmla="*/ 325596 w 329843"/>
                <a:gd name="connsiteY0" fmla="*/ 506291 h 570670"/>
                <a:gd name="connsiteX1" fmla="*/ 323535 w 329843"/>
                <a:gd name="connsiteY1" fmla="*/ 503981 h 570670"/>
                <a:gd name="connsiteX2" fmla="*/ 319288 w 329843"/>
                <a:gd name="connsiteY2" fmla="*/ 501671 h 570670"/>
                <a:gd name="connsiteX3" fmla="*/ 310919 w 329843"/>
                <a:gd name="connsiteY3" fmla="*/ 492429 h 570670"/>
                <a:gd name="connsiteX4" fmla="*/ 302487 w 329843"/>
                <a:gd name="connsiteY4" fmla="*/ 492429 h 570670"/>
                <a:gd name="connsiteX5" fmla="*/ 300426 w 329843"/>
                <a:gd name="connsiteY5" fmla="*/ 490181 h 570670"/>
                <a:gd name="connsiteX6" fmla="*/ 304610 w 329843"/>
                <a:gd name="connsiteY6" fmla="*/ 483250 h 570670"/>
                <a:gd name="connsiteX7" fmla="*/ 304610 w 329843"/>
                <a:gd name="connsiteY7" fmla="*/ 471760 h 570670"/>
                <a:gd name="connsiteX8" fmla="*/ 308795 w 329843"/>
                <a:gd name="connsiteY8" fmla="*/ 471760 h 570670"/>
                <a:gd name="connsiteX9" fmla="*/ 317227 w 329843"/>
                <a:gd name="connsiteY9" fmla="*/ 480939 h 570670"/>
                <a:gd name="connsiteX10" fmla="*/ 321412 w 329843"/>
                <a:gd name="connsiteY10" fmla="*/ 474070 h 570670"/>
                <a:gd name="connsiteX11" fmla="*/ 321412 w 329843"/>
                <a:gd name="connsiteY11" fmla="*/ 471760 h 570670"/>
                <a:gd name="connsiteX12" fmla="*/ 319288 w 329843"/>
                <a:gd name="connsiteY12" fmla="*/ 469450 h 570670"/>
                <a:gd name="connsiteX13" fmla="*/ 317227 w 329843"/>
                <a:gd name="connsiteY13" fmla="*/ 464829 h 570670"/>
                <a:gd name="connsiteX14" fmla="*/ 315103 w 329843"/>
                <a:gd name="connsiteY14" fmla="*/ 457960 h 570670"/>
                <a:gd name="connsiteX15" fmla="*/ 319288 w 329843"/>
                <a:gd name="connsiteY15" fmla="*/ 448718 h 570670"/>
                <a:gd name="connsiteX16" fmla="*/ 323535 w 329843"/>
                <a:gd name="connsiteY16" fmla="*/ 444160 h 570670"/>
                <a:gd name="connsiteX17" fmla="*/ 325596 w 329843"/>
                <a:gd name="connsiteY17" fmla="*/ 439539 h 570670"/>
                <a:gd name="connsiteX18" fmla="*/ 325596 w 329843"/>
                <a:gd name="connsiteY18" fmla="*/ 437229 h 570670"/>
                <a:gd name="connsiteX19" fmla="*/ 323535 w 329843"/>
                <a:gd name="connsiteY19" fmla="*/ 432608 h 570670"/>
                <a:gd name="connsiteX20" fmla="*/ 319288 w 329843"/>
                <a:gd name="connsiteY20" fmla="*/ 428050 h 570670"/>
                <a:gd name="connsiteX21" fmla="*/ 317227 w 329843"/>
                <a:gd name="connsiteY21" fmla="*/ 428050 h 570670"/>
                <a:gd name="connsiteX22" fmla="*/ 323535 w 329843"/>
                <a:gd name="connsiteY22" fmla="*/ 416498 h 570670"/>
                <a:gd name="connsiteX23" fmla="*/ 319288 w 329843"/>
                <a:gd name="connsiteY23" fmla="*/ 398139 h 570670"/>
                <a:gd name="connsiteX24" fmla="*/ 321412 w 329843"/>
                <a:gd name="connsiteY24" fmla="*/ 395829 h 570670"/>
                <a:gd name="connsiteX25" fmla="*/ 323535 w 329843"/>
                <a:gd name="connsiteY25" fmla="*/ 391208 h 570670"/>
                <a:gd name="connsiteX26" fmla="*/ 325596 w 329843"/>
                <a:gd name="connsiteY26" fmla="*/ 388898 h 570670"/>
                <a:gd name="connsiteX27" fmla="*/ 325596 w 329843"/>
                <a:gd name="connsiteY27" fmla="*/ 384277 h 570670"/>
                <a:gd name="connsiteX28" fmla="*/ 321412 w 329843"/>
                <a:gd name="connsiteY28" fmla="*/ 375098 h 570670"/>
                <a:gd name="connsiteX29" fmla="*/ 317227 w 329843"/>
                <a:gd name="connsiteY29" fmla="*/ 368166 h 570670"/>
                <a:gd name="connsiteX30" fmla="*/ 313042 w 329843"/>
                <a:gd name="connsiteY30" fmla="*/ 363608 h 570670"/>
                <a:gd name="connsiteX31" fmla="*/ 308795 w 329843"/>
                <a:gd name="connsiteY31" fmla="*/ 356677 h 570670"/>
                <a:gd name="connsiteX32" fmla="*/ 304610 w 329843"/>
                <a:gd name="connsiteY32" fmla="*/ 352056 h 570670"/>
                <a:gd name="connsiteX33" fmla="*/ 302487 w 329843"/>
                <a:gd name="connsiteY33" fmla="*/ 345187 h 570670"/>
                <a:gd name="connsiteX34" fmla="*/ 302487 w 329843"/>
                <a:gd name="connsiteY34" fmla="*/ 338256 h 570670"/>
                <a:gd name="connsiteX35" fmla="*/ 289933 w 329843"/>
                <a:gd name="connsiteY35" fmla="*/ 338256 h 570670"/>
                <a:gd name="connsiteX36" fmla="*/ 287809 w 329843"/>
                <a:gd name="connsiteY36" fmla="*/ 340566 h 570670"/>
                <a:gd name="connsiteX37" fmla="*/ 285685 w 329843"/>
                <a:gd name="connsiteY37" fmla="*/ 340566 h 570670"/>
                <a:gd name="connsiteX38" fmla="*/ 285685 w 329843"/>
                <a:gd name="connsiteY38" fmla="*/ 342877 h 570670"/>
                <a:gd name="connsiteX39" fmla="*/ 281501 w 329843"/>
                <a:gd name="connsiteY39" fmla="*/ 342877 h 570670"/>
                <a:gd name="connsiteX40" fmla="*/ 279377 w 329843"/>
                <a:gd name="connsiteY40" fmla="*/ 340566 h 570670"/>
                <a:gd name="connsiteX41" fmla="*/ 279377 w 329843"/>
                <a:gd name="connsiteY41" fmla="*/ 338256 h 570670"/>
                <a:gd name="connsiteX42" fmla="*/ 275192 w 329843"/>
                <a:gd name="connsiteY42" fmla="*/ 340566 h 570670"/>
                <a:gd name="connsiteX43" fmla="*/ 275192 w 329843"/>
                <a:gd name="connsiteY43" fmla="*/ 329077 h 570670"/>
                <a:gd name="connsiteX44" fmla="*/ 273069 w 329843"/>
                <a:gd name="connsiteY44" fmla="*/ 322146 h 570670"/>
                <a:gd name="connsiteX45" fmla="*/ 273069 w 329843"/>
                <a:gd name="connsiteY45" fmla="*/ 317587 h 570670"/>
                <a:gd name="connsiteX46" fmla="*/ 275192 w 329843"/>
                <a:gd name="connsiteY46" fmla="*/ 312967 h 570670"/>
                <a:gd name="connsiteX47" fmla="*/ 275192 w 329843"/>
                <a:gd name="connsiteY47" fmla="*/ 308346 h 570670"/>
                <a:gd name="connsiteX48" fmla="*/ 277316 w 329843"/>
                <a:gd name="connsiteY48" fmla="*/ 306035 h 570670"/>
                <a:gd name="connsiteX49" fmla="*/ 277316 w 329843"/>
                <a:gd name="connsiteY49" fmla="*/ 299166 h 570670"/>
                <a:gd name="connsiteX50" fmla="*/ 275192 w 329843"/>
                <a:gd name="connsiteY50" fmla="*/ 294546 h 570670"/>
                <a:gd name="connsiteX51" fmla="*/ 275192 w 329843"/>
                <a:gd name="connsiteY51" fmla="*/ 289925 h 570670"/>
                <a:gd name="connsiteX52" fmla="*/ 256267 w 329843"/>
                <a:gd name="connsiteY52" fmla="*/ 308346 h 570670"/>
                <a:gd name="connsiteX53" fmla="*/ 235281 w 329843"/>
                <a:gd name="connsiteY53" fmla="*/ 310656 h 570670"/>
                <a:gd name="connsiteX54" fmla="*/ 235281 w 329843"/>
                <a:gd name="connsiteY54" fmla="*/ 308346 h 570670"/>
                <a:gd name="connsiteX55" fmla="*/ 233158 w 329843"/>
                <a:gd name="connsiteY55" fmla="*/ 306035 h 570670"/>
                <a:gd name="connsiteX56" fmla="*/ 231097 w 329843"/>
                <a:gd name="connsiteY56" fmla="*/ 301477 h 570670"/>
                <a:gd name="connsiteX57" fmla="*/ 231097 w 329843"/>
                <a:gd name="connsiteY57" fmla="*/ 296856 h 570670"/>
                <a:gd name="connsiteX58" fmla="*/ 228973 w 329843"/>
                <a:gd name="connsiteY58" fmla="*/ 294546 h 570670"/>
                <a:gd name="connsiteX59" fmla="*/ 226849 w 329843"/>
                <a:gd name="connsiteY59" fmla="*/ 294546 h 570670"/>
                <a:gd name="connsiteX60" fmla="*/ 222665 w 329843"/>
                <a:gd name="connsiteY60" fmla="*/ 292235 h 570670"/>
                <a:gd name="connsiteX61" fmla="*/ 207987 w 329843"/>
                <a:gd name="connsiteY61" fmla="*/ 292235 h 570670"/>
                <a:gd name="connsiteX62" fmla="*/ 210048 w 329843"/>
                <a:gd name="connsiteY62" fmla="*/ 289925 h 570670"/>
                <a:gd name="connsiteX63" fmla="*/ 214295 w 329843"/>
                <a:gd name="connsiteY63" fmla="*/ 287677 h 570670"/>
                <a:gd name="connsiteX64" fmla="*/ 216356 w 329843"/>
                <a:gd name="connsiteY64" fmla="*/ 283056 h 570670"/>
                <a:gd name="connsiteX65" fmla="*/ 218480 w 329843"/>
                <a:gd name="connsiteY65" fmla="*/ 280746 h 570670"/>
                <a:gd name="connsiteX66" fmla="*/ 210048 w 329843"/>
                <a:gd name="connsiteY66" fmla="*/ 271566 h 570670"/>
                <a:gd name="connsiteX67" fmla="*/ 205863 w 329843"/>
                <a:gd name="connsiteY67" fmla="*/ 269256 h 570670"/>
                <a:gd name="connsiteX68" fmla="*/ 201679 w 329843"/>
                <a:gd name="connsiteY68" fmla="*/ 264635 h 570670"/>
                <a:gd name="connsiteX69" fmla="*/ 197494 w 329843"/>
                <a:gd name="connsiteY69" fmla="*/ 255456 h 570670"/>
                <a:gd name="connsiteX70" fmla="*/ 195370 w 329843"/>
                <a:gd name="connsiteY70" fmla="*/ 253146 h 570670"/>
                <a:gd name="connsiteX71" fmla="*/ 195370 w 329843"/>
                <a:gd name="connsiteY71" fmla="*/ 250835 h 570670"/>
                <a:gd name="connsiteX72" fmla="*/ 193247 w 329843"/>
                <a:gd name="connsiteY72" fmla="*/ 241656 h 570670"/>
                <a:gd name="connsiteX73" fmla="*/ 189062 w 329843"/>
                <a:gd name="connsiteY73" fmla="*/ 239346 h 570670"/>
                <a:gd name="connsiteX74" fmla="*/ 186938 w 329843"/>
                <a:gd name="connsiteY74" fmla="*/ 237035 h 570670"/>
                <a:gd name="connsiteX75" fmla="*/ 186938 w 329843"/>
                <a:gd name="connsiteY75" fmla="*/ 232414 h 570670"/>
                <a:gd name="connsiteX76" fmla="*/ 189062 w 329843"/>
                <a:gd name="connsiteY76" fmla="*/ 230104 h 570670"/>
                <a:gd name="connsiteX77" fmla="*/ 193247 w 329843"/>
                <a:gd name="connsiteY77" fmla="*/ 227794 h 570670"/>
                <a:gd name="connsiteX78" fmla="*/ 191186 w 329843"/>
                <a:gd name="connsiteY78" fmla="*/ 225546 h 570670"/>
                <a:gd name="connsiteX79" fmla="*/ 191186 w 329843"/>
                <a:gd name="connsiteY79" fmla="*/ 216304 h 570670"/>
                <a:gd name="connsiteX80" fmla="*/ 193247 w 329843"/>
                <a:gd name="connsiteY80" fmla="*/ 211683 h 570670"/>
                <a:gd name="connsiteX81" fmla="*/ 203802 w 329843"/>
                <a:gd name="connsiteY81" fmla="*/ 200194 h 570670"/>
                <a:gd name="connsiteX82" fmla="*/ 205863 w 329843"/>
                <a:gd name="connsiteY82" fmla="*/ 202504 h 570670"/>
                <a:gd name="connsiteX83" fmla="*/ 207987 w 329843"/>
                <a:gd name="connsiteY83" fmla="*/ 202504 h 570670"/>
                <a:gd name="connsiteX84" fmla="*/ 205863 w 329843"/>
                <a:gd name="connsiteY84" fmla="*/ 200194 h 570670"/>
                <a:gd name="connsiteX85" fmla="*/ 205863 w 329843"/>
                <a:gd name="connsiteY85" fmla="*/ 193325 h 570670"/>
                <a:gd name="connsiteX86" fmla="*/ 203802 w 329843"/>
                <a:gd name="connsiteY86" fmla="*/ 191014 h 570670"/>
                <a:gd name="connsiteX87" fmla="*/ 203802 w 329843"/>
                <a:gd name="connsiteY87" fmla="*/ 186394 h 570670"/>
                <a:gd name="connsiteX88" fmla="*/ 210048 w 329843"/>
                <a:gd name="connsiteY88" fmla="*/ 179525 h 570670"/>
                <a:gd name="connsiteX89" fmla="*/ 210048 w 329843"/>
                <a:gd name="connsiteY89" fmla="*/ 158794 h 570670"/>
                <a:gd name="connsiteX90" fmla="*/ 218480 w 329843"/>
                <a:gd name="connsiteY90" fmla="*/ 158794 h 570670"/>
                <a:gd name="connsiteX91" fmla="*/ 218480 w 329843"/>
                <a:gd name="connsiteY91" fmla="*/ 156483 h 570670"/>
                <a:gd name="connsiteX92" fmla="*/ 220604 w 329843"/>
                <a:gd name="connsiteY92" fmla="*/ 154173 h 570670"/>
                <a:gd name="connsiteX93" fmla="*/ 220604 w 329843"/>
                <a:gd name="connsiteY93" fmla="*/ 151862 h 570670"/>
                <a:gd name="connsiteX94" fmla="*/ 224788 w 329843"/>
                <a:gd name="connsiteY94" fmla="*/ 147242 h 570670"/>
                <a:gd name="connsiteX95" fmla="*/ 228973 w 329843"/>
                <a:gd name="connsiteY95" fmla="*/ 144994 h 570670"/>
                <a:gd name="connsiteX96" fmla="*/ 231097 w 329843"/>
                <a:gd name="connsiteY96" fmla="*/ 142683 h 570670"/>
                <a:gd name="connsiteX97" fmla="*/ 235281 w 329843"/>
                <a:gd name="connsiteY97" fmla="*/ 140373 h 570670"/>
                <a:gd name="connsiteX98" fmla="*/ 245774 w 329843"/>
                <a:gd name="connsiteY98" fmla="*/ 140373 h 570670"/>
                <a:gd name="connsiteX99" fmla="*/ 247898 w 329843"/>
                <a:gd name="connsiteY99" fmla="*/ 135752 h 570670"/>
                <a:gd name="connsiteX100" fmla="*/ 258391 w 329843"/>
                <a:gd name="connsiteY100" fmla="*/ 138062 h 570670"/>
                <a:gd name="connsiteX101" fmla="*/ 260515 w 329843"/>
                <a:gd name="connsiteY101" fmla="*/ 135752 h 570670"/>
                <a:gd name="connsiteX102" fmla="*/ 262576 w 329843"/>
                <a:gd name="connsiteY102" fmla="*/ 131194 h 570670"/>
                <a:gd name="connsiteX103" fmla="*/ 264699 w 329843"/>
                <a:gd name="connsiteY103" fmla="*/ 128883 h 570670"/>
                <a:gd name="connsiteX104" fmla="*/ 271008 w 329843"/>
                <a:gd name="connsiteY104" fmla="*/ 128883 h 570670"/>
                <a:gd name="connsiteX105" fmla="*/ 275192 w 329843"/>
                <a:gd name="connsiteY105" fmla="*/ 133442 h 570670"/>
                <a:gd name="connsiteX106" fmla="*/ 275192 w 329843"/>
                <a:gd name="connsiteY106" fmla="*/ 135752 h 570670"/>
                <a:gd name="connsiteX107" fmla="*/ 281501 w 329843"/>
                <a:gd name="connsiteY107" fmla="*/ 135752 h 570670"/>
                <a:gd name="connsiteX108" fmla="*/ 285685 w 329843"/>
                <a:gd name="connsiteY108" fmla="*/ 131194 h 570670"/>
                <a:gd name="connsiteX109" fmla="*/ 279377 w 329843"/>
                <a:gd name="connsiteY109" fmla="*/ 126573 h 570670"/>
                <a:gd name="connsiteX110" fmla="*/ 275192 w 329843"/>
                <a:gd name="connsiteY110" fmla="*/ 119641 h 570670"/>
                <a:gd name="connsiteX111" fmla="*/ 268884 w 329843"/>
                <a:gd name="connsiteY111" fmla="*/ 119641 h 570670"/>
                <a:gd name="connsiteX112" fmla="*/ 266760 w 329843"/>
                <a:gd name="connsiteY112" fmla="*/ 117331 h 570670"/>
                <a:gd name="connsiteX113" fmla="*/ 266760 w 329843"/>
                <a:gd name="connsiteY113" fmla="*/ 110462 h 570670"/>
                <a:gd name="connsiteX114" fmla="*/ 271008 w 329843"/>
                <a:gd name="connsiteY114" fmla="*/ 101221 h 570670"/>
                <a:gd name="connsiteX115" fmla="*/ 271008 w 329843"/>
                <a:gd name="connsiteY115" fmla="*/ 98973 h 570670"/>
                <a:gd name="connsiteX116" fmla="*/ 273069 w 329843"/>
                <a:gd name="connsiteY116" fmla="*/ 96662 h 570670"/>
                <a:gd name="connsiteX117" fmla="*/ 275192 w 329843"/>
                <a:gd name="connsiteY117" fmla="*/ 96662 h 570670"/>
                <a:gd name="connsiteX118" fmla="*/ 277316 w 329843"/>
                <a:gd name="connsiteY118" fmla="*/ 94352 h 570670"/>
                <a:gd name="connsiteX119" fmla="*/ 279377 w 329843"/>
                <a:gd name="connsiteY119" fmla="*/ 89731 h 570670"/>
                <a:gd name="connsiteX120" fmla="*/ 279377 w 329843"/>
                <a:gd name="connsiteY120" fmla="*/ 82862 h 570670"/>
                <a:gd name="connsiteX121" fmla="*/ 277316 w 329843"/>
                <a:gd name="connsiteY121" fmla="*/ 80552 h 570670"/>
                <a:gd name="connsiteX122" fmla="*/ 273069 w 329843"/>
                <a:gd name="connsiteY122" fmla="*/ 78242 h 570670"/>
                <a:gd name="connsiteX123" fmla="*/ 264699 w 329843"/>
                <a:gd name="connsiteY123" fmla="*/ 78242 h 570670"/>
                <a:gd name="connsiteX124" fmla="*/ 262576 w 329843"/>
                <a:gd name="connsiteY124" fmla="*/ 75931 h 570670"/>
                <a:gd name="connsiteX125" fmla="*/ 260515 w 329843"/>
                <a:gd name="connsiteY125" fmla="*/ 71310 h 570670"/>
                <a:gd name="connsiteX126" fmla="*/ 260515 w 329843"/>
                <a:gd name="connsiteY126" fmla="*/ 69062 h 570670"/>
                <a:gd name="connsiteX127" fmla="*/ 256267 w 329843"/>
                <a:gd name="connsiteY127" fmla="*/ 69062 h 570670"/>
                <a:gd name="connsiteX128" fmla="*/ 254206 w 329843"/>
                <a:gd name="connsiteY128" fmla="*/ 71310 h 570670"/>
                <a:gd name="connsiteX129" fmla="*/ 249959 w 329843"/>
                <a:gd name="connsiteY129" fmla="*/ 73621 h 570670"/>
                <a:gd name="connsiteX130" fmla="*/ 245774 w 329843"/>
                <a:gd name="connsiteY130" fmla="*/ 73621 h 570670"/>
                <a:gd name="connsiteX131" fmla="*/ 243713 w 329843"/>
                <a:gd name="connsiteY131" fmla="*/ 71310 h 570670"/>
                <a:gd name="connsiteX132" fmla="*/ 241590 w 329843"/>
                <a:gd name="connsiteY132" fmla="*/ 71310 h 570670"/>
                <a:gd name="connsiteX133" fmla="*/ 239466 w 329843"/>
                <a:gd name="connsiteY133" fmla="*/ 69062 h 570670"/>
                <a:gd name="connsiteX134" fmla="*/ 231097 w 329843"/>
                <a:gd name="connsiteY134" fmla="*/ 69062 h 570670"/>
                <a:gd name="connsiteX135" fmla="*/ 226849 w 329843"/>
                <a:gd name="connsiteY135" fmla="*/ 73621 h 570670"/>
                <a:gd name="connsiteX136" fmla="*/ 226849 w 329843"/>
                <a:gd name="connsiteY136" fmla="*/ 78242 h 570670"/>
                <a:gd name="connsiteX137" fmla="*/ 214295 w 329843"/>
                <a:gd name="connsiteY137" fmla="*/ 78242 h 570670"/>
                <a:gd name="connsiteX138" fmla="*/ 205863 w 329843"/>
                <a:gd name="connsiteY138" fmla="*/ 75931 h 570670"/>
                <a:gd name="connsiteX139" fmla="*/ 201679 w 329843"/>
                <a:gd name="connsiteY139" fmla="*/ 73621 h 570670"/>
                <a:gd name="connsiteX140" fmla="*/ 201679 w 329843"/>
                <a:gd name="connsiteY140" fmla="*/ 64441 h 570670"/>
                <a:gd name="connsiteX141" fmla="*/ 203802 w 329843"/>
                <a:gd name="connsiteY141" fmla="*/ 62131 h 570670"/>
                <a:gd name="connsiteX142" fmla="*/ 203802 w 329843"/>
                <a:gd name="connsiteY142" fmla="*/ 59821 h 570670"/>
                <a:gd name="connsiteX143" fmla="*/ 201679 w 329843"/>
                <a:gd name="connsiteY143" fmla="*/ 57510 h 570670"/>
                <a:gd name="connsiteX144" fmla="*/ 197494 w 329843"/>
                <a:gd name="connsiteY144" fmla="*/ 55200 h 570670"/>
                <a:gd name="connsiteX145" fmla="*/ 193247 w 329843"/>
                <a:gd name="connsiteY145" fmla="*/ 55200 h 570670"/>
                <a:gd name="connsiteX146" fmla="*/ 193247 w 329843"/>
                <a:gd name="connsiteY146" fmla="*/ 52952 h 570670"/>
                <a:gd name="connsiteX147" fmla="*/ 191186 w 329843"/>
                <a:gd name="connsiteY147" fmla="*/ 50642 h 570670"/>
                <a:gd name="connsiteX148" fmla="*/ 191186 w 329843"/>
                <a:gd name="connsiteY148" fmla="*/ 41400 h 570670"/>
                <a:gd name="connsiteX149" fmla="*/ 189062 w 329843"/>
                <a:gd name="connsiteY149" fmla="*/ 39152 h 570670"/>
                <a:gd name="connsiteX150" fmla="*/ 184877 w 329843"/>
                <a:gd name="connsiteY150" fmla="*/ 39152 h 570670"/>
                <a:gd name="connsiteX151" fmla="*/ 180692 w 329843"/>
                <a:gd name="connsiteY151" fmla="*/ 32221 h 570670"/>
                <a:gd name="connsiteX152" fmla="*/ 174384 w 329843"/>
                <a:gd name="connsiteY152" fmla="*/ 32221 h 570670"/>
                <a:gd name="connsiteX153" fmla="*/ 170137 w 329843"/>
                <a:gd name="connsiteY153" fmla="*/ 18421 h 570670"/>
                <a:gd name="connsiteX154" fmla="*/ 168076 w 329843"/>
                <a:gd name="connsiteY154" fmla="*/ 16110 h 570670"/>
                <a:gd name="connsiteX155" fmla="*/ 163891 w 329843"/>
                <a:gd name="connsiteY155" fmla="*/ 13800 h 570670"/>
                <a:gd name="connsiteX156" fmla="*/ 157583 w 329843"/>
                <a:gd name="connsiteY156" fmla="*/ 6869 h 570670"/>
                <a:gd name="connsiteX157" fmla="*/ 153336 w 329843"/>
                <a:gd name="connsiteY157" fmla="*/ 4621 h 570670"/>
                <a:gd name="connsiteX158" fmla="*/ 149151 w 329843"/>
                <a:gd name="connsiteY158" fmla="*/ 0 h 570670"/>
                <a:gd name="connsiteX159" fmla="*/ 138658 w 329843"/>
                <a:gd name="connsiteY159" fmla="*/ 0 h 570670"/>
                <a:gd name="connsiteX160" fmla="*/ 144966 w 329843"/>
                <a:gd name="connsiteY160" fmla="*/ 0 h 570670"/>
                <a:gd name="connsiteX161" fmla="*/ 144966 w 329843"/>
                <a:gd name="connsiteY161" fmla="*/ 9179 h 570670"/>
                <a:gd name="connsiteX162" fmla="*/ 142843 w 329843"/>
                <a:gd name="connsiteY162" fmla="*/ 9179 h 570670"/>
                <a:gd name="connsiteX163" fmla="*/ 142843 w 329843"/>
                <a:gd name="connsiteY163" fmla="*/ 11490 h 570670"/>
                <a:gd name="connsiteX164" fmla="*/ 140719 w 329843"/>
                <a:gd name="connsiteY164" fmla="*/ 11490 h 570670"/>
                <a:gd name="connsiteX165" fmla="*/ 149151 w 329843"/>
                <a:gd name="connsiteY165" fmla="*/ 18421 h 570670"/>
                <a:gd name="connsiteX166" fmla="*/ 149151 w 329843"/>
                <a:gd name="connsiteY166" fmla="*/ 29910 h 570670"/>
                <a:gd name="connsiteX167" fmla="*/ 144966 w 329843"/>
                <a:gd name="connsiteY167" fmla="*/ 32221 h 570670"/>
                <a:gd name="connsiteX168" fmla="*/ 140719 w 329843"/>
                <a:gd name="connsiteY168" fmla="*/ 48331 h 570670"/>
                <a:gd name="connsiteX169" fmla="*/ 138658 w 329843"/>
                <a:gd name="connsiteY169" fmla="*/ 52952 h 570670"/>
                <a:gd name="connsiteX170" fmla="*/ 134473 w 329843"/>
                <a:gd name="connsiteY170" fmla="*/ 57510 h 570670"/>
                <a:gd name="connsiteX171" fmla="*/ 132350 w 329843"/>
                <a:gd name="connsiteY171" fmla="*/ 62131 h 570670"/>
                <a:gd name="connsiteX172" fmla="*/ 128165 w 329843"/>
                <a:gd name="connsiteY172" fmla="*/ 66752 h 570670"/>
                <a:gd name="connsiteX173" fmla="*/ 123918 w 329843"/>
                <a:gd name="connsiteY173" fmla="*/ 73621 h 570670"/>
                <a:gd name="connsiteX174" fmla="*/ 117609 w 329843"/>
                <a:gd name="connsiteY174" fmla="*/ 78242 h 570670"/>
                <a:gd name="connsiteX175" fmla="*/ 96623 w 329843"/>
                <a:gd name="connsiteY175" fmla="*/ 89731 h 570670"/>
                <a:gd name="connsiteX176" fmla="*/ 90315 w 329843"/>
                <a:gd name="connsiteY176" fmla="*/ 92042 h 570670"/>
                <a:gd name="connsiteX177" fmla="*/ 84007 w 329843"/>
                <a:gd name="connsiteY177" fmla="*/ 96662 h 570670"/>
                <a:gd name="connsiteX178" fmla="*/ 77761 w 329843"/>
                <a:gd name="connsiteY178" fmla="*/ 103531 h 570670"/>
                <a:gd name="connsiteX179" fmla="*/ 77761 w 329843"/>
                <a:gd name="connsiteY179" fmla="*/ 105842 h 570670"/>
                <a:gd name="connsiteX180" fmla="*/ 73514 w 329843"/>
                <a:gd name="connsiteY180" fmla="*/ 108152 h 570670"/>
                <a:gd name="connsiteX181" fmla="*/ 73514 w 329843"/>
                <a:gd name="connsiteY181" fmla="*/ 115083 h 570670"/>
                <a:gd name="connsiteX182" fmla="*/ 69329 w 329843"/>
                <a:gd name="connsiteY182" fmla="*/ 119641 h 570670"/>
                <a:gd name="connsiteX183" fmla="*/ 69329 w 329843"/>
                <a:gd name="connsiteY183" fmla="*/ 128883 h 570670"/>
                <a:gd name="connsiteX184" fmla="*/ 67205 w 329843"/>
                <a:gd name="connsiteY184" fmla="*/ 133442 h 570670"/>
                <a:gd name="connsiteX185" fmla="*/ 67205 w 329843"/>
                <a:gd name="connsiteY185" fmla="*/ 144994 h 570670"/>
                <a:gd name="connsiteX186" fmla="*/ 60897 w 329843"/>
                <a:gd name="connsiteY186" fmla="*/ 144994 h 570670"/>
                <a:gd name="connsiteX187" fmla="*/ 58836 w 329843"/>
                <a:gd name="connsiteY187" fmla="*/ 147242 h 570670"/>
                <a:gd name="connsiteX188" fmla="*/ 58836 w 329843"/>
                <a:gd name="connsiteY188" fmla="*/ 149552 h 570670"/>
                <a:gd name="connsiteX189" fmla="*/ 56712 w 329843"/>
                <a:gd name="connsiteY189" fmla="*/ 151862 h 570670"/>
                <a:gd name="connsiteX190" fmla="*/ 56712 w 329843"/>
                <a:gd name="connsiteY190" fmla="*/ 154173 h 570670"/>
                <a:gd name="connsiteX191" fmla="*/ 50404 w 329843"/>
                <a:gd name="connsiteY191" fmla="*/ 154173 h 570670"/>
                <a:gd name="connsiteX192" fmla="*/ 48343 w 329843"/>
                <a:gd name="connsiteY192" fmla="*/ 149552 h 570670"/>
                <a:gd name="connsiteX193" fmla="*/ 48343 w 329843"/>
                <a:gd name="connsiteY193" fmla="*/ 142683 h 570670"/>
                <a:gd name="connsiteX194" fmla="*/ 46219 w 329843"/>
                <a:gd name="connsiteY194" fmla="*/ 140373 h 570670"/>
                <a:gd name="connsiteX195" fmla="*/ 46219 w 329843"/>
                <a:gd name="connsiteY195" fmla="*/ 138062 h 570670"/>
                <a:gd name="connsiteX196" fmla="*/ 35726 w 329843"/>
                <a:gd name="connsiteY196" fmla="*/ 138062 h 570670"/>
                <a:gd name="connsiteX197" fmla="*/ 31542 w 329843"/>
                <a:gd name="connsiteY197" fmla="*/ 133442 h 570670"/>
                <a:gd name="connsiteX198" fmla="*/ 27294 w 329843"/>
                <a:gd name="connsiteY198" fmla="*/ 138062 h 570670"/>
                <a:gd name="connsiteX199" fmla="*/ 23110 w 329843"/>
                <a:gd name="connsiteY199" fmla="*/ 140373 h 570670"/>
                <a:gd name="connsiteX200" fmla="*/ 20986 w 329843"/>
                <a:gd name="connsiteY200" fmla="*/ 140373 h 570670"/>
                <a:gd name="connsiteX201" fmla="*/ 18925 w 329843"/>
                <a:gd name="connsiteY201" fmla="*/ 138062 h 570670"/>
                <a:gd name="connsiteX202" fmla="*/ 23110 w 329843"/>
                <a:gd name="connsiteY202" fmla="*/ 133442 h 570670"/>
                <a:gd name="connsiteX203" fmla="*/ 18925 w 329843"/>
                <a:gd name="connsiteY203" fmla="*/ 128883 h 570670"/>
                <a:gd name="connsiteX204" fmla="*/ 20986 w 329843"/>
                <a:gd name="connsiteY204" fmla="*/ 126573 h 570670"/>
                <a:gd name="connsiteX205" fmla="*/ 23110 w 329843"/>
                <a:gd name="connsiteY205" fmla="*/ 121952 h 570670"/>
                <a:gd name="connsiteX206" fmla="*/ 27294 w 329843"/>
                <a:gd name="connsiteY206" fmla="*/ 119641 h 570670"/>
                <a:gd name="connsiteX207" fmla="*/ 29418 w 329843"/>
                <a:gd name="connsiteY207" fmla="*/ 115083 h 570670"/>
                <a:gd name="connsiteX208" fmla="*/ 31542 w 329843"/>
                <a:gd name="connsiteY208" fmla="*/ 112773 h 570670"/>
                <a:gd name="connsiteX209" fmla="*/ 31542 w 329843"/>
                <a:gd name="connsiteY209" fmla="*/ 110462 h 570670"/>
                <a:gd name="connsiteX210" fmla="*/ 29418 w 329843"/>
                <a:gd name="connsiteY210" fmla="*/ 110462 h 570670"/>
                <a:gd name="connsiteX211" fmla="*/ 25233 w 329843"/>
                <a:gd name="connsiteY211" fmla="*/ 108152 h 570670"/>
                <a:gd name="connsiteX212" fmla="*/ 23110 w 329843"/>
                <a:gd name="connsiteY212" fmla="*/ 108152 h 570670"/>
                <a:gd name="connsiteX213" fmla="*/ 2124 w 329843"/>
                <a:gd name="connsiteY213" fmla="*/ 131194 h 570670"/>
                <a:gd name="connsiteX214" fmla="*/ 0 w 329843"/>
                <a:gd name="connsiteY214" fmla="*/ 135752 h 570670"/>
                <a:gd name="connsiteX215" fmla="*/ 0 w 329843"/>
                <a:gd name="connsiteY215" fmla="*/ 149552 h 570670"/>
                <a:gd name="connsiteX216" fmla="*/ 2124 w 329843"/>
                <a:gd name="connsiteY216" fmla="*/ 151862 h 570670"/>
                <a:gd name="connsiteX217" fmla="*/ 6308 w 329843"/>
                <a:gd name="connsiteY217" fmla="*/ 151862 h 570670"/>
                <a:gd name="connsiteX218" fmla="*/ 4185 w 329843"/>
                <a:gd name="connsiteY218" fmla="*/ 161104 h 570670"/>
                <a:gd name="connsiteX219" fmla="*/ 12617 w 329843"/>
                <a:gd name="connsiteY219" fmla="*/ 170283 h 570670"/>
                <a:gd name="connsiteX220" fmla="*/ 12617 w 329843"/>
                <a:gd name="connsiteY220" fmla="*/ 177214 h 570670"/>
                <a:gd name="connsiteX221" fmla="*/ 4185 w 329843"/>
                <a:gd name="connsiteY221" fmla="*/ 186394 h 570670"/>
                <a:gd name="connsiteX222" fmla="*/ 4185 w 329843"/>
                <a:gd name="connsiteY222" fmla="*/ 188704 h 570670"/>
                <a:gd name="connsiteX223" fmla="*/ 6308 w 329843"/>
                <a:gd name="connsiteY223" fmla="*/ 193325 h 570670"/>
                <a:gd name="connsiteX224" fmla="*/ 8369 w 329843"/>
                <a:gd name="connsiteY224" fmla="*/ 195635 h 570670"/>
                <a:gd name="connsiteX225" fmla="*/ 12617 w 329843"/>
                <a:gd name="connsiteY225" fmla="*/ 197883 h 570670"/>
                <a:gd name="connsiteX226" fmla="*/ 18925 w 329843"/>
                <a:gd name="connsiteY226" fmla="*/ 200194 h 570670"/>
                <a:gd name="connsiteX227" fmla="*/ 23110 w 329843"/>
                <a:gd name="connsiteY227" fmla="*/ 200194 h 570670"/>
                <a:gd name="connsiteX228" fmla="*/ 37788 w 329843"/>
                <a:gd name="connsiteY228" fmla="*/ 216304 h 570670"/>
                <a:gd name="connsiteX229" fmla="*/ 39911 w 329843"/>
                <a:gd name="connsiteY229" fmla="*/ 220925 h 570670"/>
                <a:gd name="connsiteX230" fmla="*/ 46219 w 329843"/>
                <a:gd name="connsiteY230" fmla="*/ 227794 h 570670"/>
                <a:gd name="connsiteX231" fmla="*/ 48343 w 329843"/>
                <a:gd name="connsiteY231" fmla="*/ 234725 h 570670"/>
                <a:gd name="connsiteX232" fmla="*/ 50404 w 329843"/>
                <a:gd name="connsiteY232" fmla="*/ 239346 h 570670"/>
                <a:gd name="connsiteX233" fmla="*/ 50404 w 329843"/>
                <a:gd name="connsiteY233" fmla="*/ 246214 h 570670"/>
                <a:gd name="connsiteX234" fmla="*/ 52528 w 329843"/>
                <a:gd name="connsiteY234" fmla="*/ 248525 h 570670"/>
                <a:gd name="connsiteX235" fmla="*/ 54651 w 329843"/>
                <a:gd name="connsiteY235" fmla="*/ 253146 h 570670"/>
                <a:gd name="connsiteX236" fmla="*/ 58836 w 329843"/>
                <a:gd name="connsiteY236" fmla="*/ 255456 h 570670"/>
                <a:gd name="connsiteX237" fmla="*/ 60897 w 329843"/>
                <a:gd name="connsiteY237" fmla="*/ 260014 h 570670"/>
                <a:gd name="connsiteX238" fmla="*/ 67205 w 329843"/>
                <a:gd name="connsiteY238" fmla="*/ 266946 h 570670"/>
                <a:gd name="connsiteX239" fmla="*/ 71453 w 329843"/>
                <a:gd name="connsiteY239" fmla="*/ 276125 h 570670"/>
                <a:gd name="connsiteX240" fmla="*/ 75637 w 329843"/>
                <a:gd name="connsiteY240" fmla="*/ 280746 h 570670"/>
                <a:gd name="connsiteX241" fmla="*/ 77761 w 329843"/>
                <a:gd name="connsiteY241" fmla="*/ 285366 h 570670"/>
                <a:gd name="connsiteX242" fmla="*/ 81946 w 329843"/>
                <a:gd name="connsiteY242" fmla="*/ 292235 h 570670"/>
                <a:gd name="connsiteX243" fmla="*/ 84007 w 329843"/>
                <a:gd name="connsiteY243" fmla="*/ 294546 h 570670"/>
                <a:gd name="connsiteX244" fmla="*/ 86130 w 329843"/>
                <a:gd name="connsiteY244" fmla="*/ 299166 h 570670"/>
                <a:gd name="connsiteX245" fmla="*/ 88254 w 329843"/>
                <a:gd name="connsiteY245" fmla="*/ 315277 h 570670"/>
                <a:gd name="connsiteX246" fmla="*/ 88254 w 329843"/>
                <a:gd name="connsiteY246" fmla="*/ 317587 h 570670"/>
                <a:gd name="connsiteX247" fmla="*/ 90315 w 329843"/>
                <a:gd name="connsiteY247" fmla="*/ 319835 h 570670"/>
                <a:gd name="connsiteX248" fmla="*/ 92439 w 329843"/>
                <a:gd name="connsiteY248" fmla="*/ 324456 h 570670"/>
                <a:gd name="connsiteX249" fmla="*/ 94500 w 329843"/>
                <a:gd name="connsiteY249" fmla="*/ 331387 h 570670"/>
                <a:gd name="connsiteX250" fmla="*/ 98747 w 329843"/>
                <a:gd name="connsiteY250" fmla="*/ 336008 h 570670"/>
                <a:gd name="connsiteX251" fmla="*/ 100808 w 329843"/>
                <a:gd name="connsiteY251" fmla="*/ 342877 h 570670"/>
                <a:gd name="connsiteX252" fmla="*/ 102932 w 329843"/>
                <a:gd name="connsiteY252" fmla="*/ 347498 h 570670"/>
                <a:gd name="connsiteX253" fmla="*/ 102932 w 329843"/>
                <a:gd name="connsiteY253" fmla="*/ 352056 h 570670"/>
                <a:gd name="connsiteX254" fmla="*/ 105055 w 329843"/>
                <a:gd name="connsiteY254" fmla="*/ 354367 h 570670"/>
                <a:gd name="connsiteX255" fmla="*/ 109240 w 329843"/>
                <a:gd name="connsiteY255" fmla="*/ 354367 h 570670"/>
                <a:gd name="connsiteX256" fmla="*/ 113425 w 329843"/>
                <a:gd name="connsiteY256" fmla="*/ 358987 h 570670"/>
                <a:gd name="connsiteX257" fmla="*/ 113425 w 329843"/>
                <a:gd name="connsiteY257" fmla="*/ 363608 h 570670"/>
                <a:gd name="connsiteX258" fmla="*/ 115548 w 329843"/>
                <a:gd name="connsiteY258" fmla="*/ 365856 h 570670"/>
                <a:gd name="connsiteX259" fmla="*/ 115548 w 329843"/>
                <a:gd name="connsiteY259" fmla="*/ 370477 h 570670"/>
                <a:gd name="connsiteX260" fmla="*/ 117609 w 329843"/>
                <a:gd name="connsiteY260" fmla="*/ 377408 h 570670"/>
                <a:gd name="connsiteX261" fmla="*/ 126041 w 329843"/>
                <a:gd name="connsiteY261" fmla="*/ 388898 h 570670"/>
                <a:gd name="connsiteX262" fmla="*/ 132350 w 329843"/>
                <a:gd name="connsiteY262" fmla="*/ 402698 h 570670"/>
                <a:gd name="connsiteX263" fmla="*/ 138658 w 329843"/>
                <a:gd name="connsiteY263" fmla="*/ 411939 h 570670"/>
                <a:gd name="connsiteX264" fmla="*/ 140719 w 329843"/>
                <a:gd name="connsiteY264" fmla="*/ 416498 h 570670"/>
                <a:gd name="connsiteX265" fmla="*/ 142843 w 329843"/>
                <a:gd name="connsiteY265" fmla="*/ 423429 h 570670"/>
                <a:gd name="connsiteX266" fmla="*/ 142843 w 329843"/>
                <a:gd name="connsiteY266" fmla="*/ 428050 h 570670"/>
                <a:gd name="connsiteX267" fmla="*/ 140719 w 329843"/>
                <a:gd name="connsiteY267" fmla="*/ 432608 h 570670"/>
                <a:gd name="connsiteX268" fmla="*/ 140719 w 329843"/>
                <a:gd name="connsiteY268" fmla="*/ 439539 h 570670"/>
                <a:gd name="connsiteX269" fmla="*/ 144966 w 329843"/>
                <a:gd name="connsiteY269" fmla="*/ 444160 h 570670"/>
                <a:gd name="connsiteX270" fmla="*/ 147027 w 329843"/>
                <a:gd name="connsiteY270" fmla="*/ 448718 h 570670"/>
                <a:gd name="connsiteX271" fmla="*/ 155459 w 329843"/>
                <a:gd name="connsiteY271" fmla="*/ 457960 h 570670"/>
                <a:gd name="connsiteX272" fmla="*/ 159644 w 329843"/>
                <a:gd name="connsiteY272" fmla="*/ 460271 h 570670"/>
                <a:gd name="connsiteX273" fmla="*/ 163891 w 329843"/>
                <a:gd name="connsiteY273" fmla="*/ 464829 h 570670"/>
                <a:gd name="connsiteX274" fmla="*/ 165952 w 329843"/>
                <a:gd name="connsiteY274" fmla="*/ 469450 h 570670"/>
                <a:gd name="connsiteX275" fmla="*/ 174384 w 329843"/>
                <a:gd name="connsiteY275" fmla="*/ 478629 h 570670"/>
                <a:gd name="connsiteX276" fmla="*/ 180692 w 329843"/>
                <a:gd name="connsiteY276" fmla="*/ 483250 h 570670"/>
                <a:gd name="connsiteX277" fmla="*/ 191186 w 329843"/>
                <a:gd name="connsiteY277" fmla="*/ 490181 h 570670"/>
                <a:gd name="connsiteX278" fmla="*/ 201679 w 329843"/>
                <a:gd name="connsiteY278" fmla="*/ 494739 h 570670"/>
                <a:gd name="connsiteX279" fmla="*/ 210048 w 329843"/>
                <a:gd name="connsiteY279" fmla="*/ 499360 h 570670"/>
                <a:gd name="connsiteX280" fmla="*/ 224788 w 329843"/>
                <a:gd name="connsiteY280" fmla="*/ 506291 h 570670"/>
                <a:gd name="connsiteX281" fmla="*/ 243713 w 329843"/>
                <a:gd name="connsiteY281" fmla="*/ 517781 h 570670"/>
                <a:gd name="connsiteX282" fmla="*/ 247898 w 329843"/>
                <a:gd name="connsiteY282" fmla="*/ 522339 h 570670"/>
                <a:gd name="connsiteX283" fmla="*/ 254206 w 329843"/>
                <a:gd name="connsiteY283" fmla="*/ 526960 h 570670"/>
                <a:gd name="connsiteX284" fmla="*/ 258391 w 329843"/>
                <a:gd name="connsiteY284" fmla="*/ 529270 h 570670"/>
                <a:gd name="connsiteX285" fmla="*/ 262576 w 329843"/>
                <a:gd name="connsiteY285" fmla="*/ 533891 h 570670"/>
                <a:gd name="connsiteX286" fmla="*/ 271008 w 329843"/>
                <a:gd name="connsiteY286" fmla="*/ 538450 h 570670"/>
                <a:gd name="connsiteX287" fmla="*/ 273069 w 329843"/>
                <a:gd name="connsiteY287" fmla="*/ 547691 h 570670"/>
                <a:gd name="connsiteX288" fmla="*/ 277316 w 329843"/>
                <a:gd name="connsiteY288" fmla="*/ 550002 h 570670"/>
                <a:gd name="connsiteX289" fmla="*/ 279377 w 329843"/>
                <a:gd name="connsiteY289" fmla="*/ 554623 h 570670"/>
                <a:gd name="connsiteX290" fmla="*/ 283624 w 329843"/>
                <a:gd name="connsiteY290" fmla="*/ 556871 h 570670"/>
                <a:gd name="connsiteX291" fmla="*/ 285685 w 329843"/>
                <a:gd name="connsiteY291" fmla="*/ 559181 h 570670"/>
                <a:gd name="connsiteX292" fmla="*/ 294117 w 329843"/>
                <a:gd name="connsiteY292" fmla="*/ 563802 h 570670"/>
                <a:gd name="connsiteX293" fmla="*/ 296178 w 329843"/>
                <a:gd name="connsiteY293" fmla="*/ 568423 h 570670"/>
                <a:gd name="connsiteX294" fmla="*/ 300426 w 329843"/>
                <a:gd name="connsiteY294" fmla="*/ 570671 h 570670"/>
                <a:gd name="connsiteX295" fmla="*/ 313042 w 329843"/>
                <a:gd name="connsiteY295" fmla="*/ 561491 h 570670"/>
                <a:gd name="connsiteX296" fmla="*/ 315103 w 329843"/>
                <a:gd name="connsiteY296" fmla="*/ 559181 h 570670"/>
                <a:gd name="connsiteX297" fmla="*/ 315103 w 329843"/>
                <a:gd name="connsiteY297" fmla="*/ 552312 h 570670"/>
                <a:gd name="connsiteX298" fmla="*/ 313042 w 329843"/>
                <a:gd name="connsiteY298" fmla="*/ 547691 h 570670"/>
                <a:gd name="connsiteX299" fmla="*/ 319288 w 329843"/>
                <a:gd name="connsiteY299" fmla="*/ 543071 h 570670"/>
                <a:gd name="connsiteX300" fmla="*/ 315103 w 329843"/>
                <a:gd name="connsiteY300" fmla="*/ 533891 h 570670"/>
                <a:gd name="connsiteX301" fmla="*/ 321412 w 329843"/>
                <a:gd name="connsiteY301" fmla="*/ 526960 h 570670"/>
                <a:gd name="connsiteX302" fmla="*/ 325596 w 329843"/>
                <a:gd name="connsiteY302" fmla="*/ 524650 h 570670"/>
                <a:gd name="connsiteX303" fmla="*/ 329843 w 329843"/>
                <a:gd name="connsiteY303" fmla="*/ 515471 h 570670"/>
                <a:gd name="connsiteX304" fmla="*/ 329843 w 329843"/>
                <a:gd name="connsiteY304" fmla="*/ 510850 h 570670"/>
                <a:gd name="connsiteX305" fmla="*/ 325596 w 329843"/>
                <a:gd name="connsiteY305" fmla="*/ 506291 h 57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329843" h="570670">
                  <a:moveTo>
                    <a:pt x="325596" y="506291"/>
                  </a:moveTo>
                  <a:lnTo>
                    <a:pt x="323535" y="503981"/>
                  </a:lnTo>
                  <a:lnTo>
                    <a:pt x="319288" y="501671"/>
                  </a:lnTo>
                  <a:lnTo>
                    <a:pt x="310919" y="492429"/>
                  </a:lnTo>
                  <a:lnTo>
                    <a:pt x="302487" y="492429"/>
                  </a:lnTo>
                  <a:lnTo>
                    <a:pt x="300426" y="490181"/>
                  </a:lnTo>
                  <a:lnTo>
                    <a:pt x="304610" y="483250"/>
                  </a:lnTo>
                  <a:lnTo>
                    <a:pt x="304610" y="471760"/>
                  </a:lnTo>
                  <a:lnTo>
                    <a:pt x="308795" y="471760"/>
                  </a:lnTo>
                  <a:lnTo>
                    <a:pt x="317227" y="480939"/>
                  </a:lnTo>
                  <a:lnTo>
                    <a:pt x="321412" y="474070"/>
                  </a:lnTo>
                  <a:lnTo>
                    <a:pt x="321412" y="471760"/>
                  </a:lnTo>
                  <a:lnTo>
                    <a:pt x="319288" y="469450"/>
                  </a:lnTo>
                  <a:lnTo>
                    <a:pt x="317227" y="464829"/>
                  </a:lnTo>
                  <a:lnTo>
                    <a:pt x="315103" y="457960"/>
                  </a:lnTo>
                  <a:lnTo>
                    <a:pt x="319288" y="448718"/>
                  </a:lnTo>
                  <a:lnTo>
                    <a:pt x="323535" y="444160"/>
                  </a:lnTo>
                  <a:lnTo>
                    <a:pt x="325596" y="439539"/>
                  </a:lnTo>
                  <a:lnTo>
                    <a:pt x="325596" y="437229"/>
                  </a:lnTo>
                  <a:lnTo>
                    <a:pt x="323535" y="432608"/>
                  </a:lnTo>
                  <a:lnTo>
                    <a:pt x="319288" y="428050"/>
                  </a:lnTo>
                  <a:lnTo>
                    <a:pt x="317227" y="428050"/>
                  </a:lnTo>
                  <a:lnTo>
                    <a:pt x="323535" y="416498"/>
                  </a:lnTo>
                  <a:lnTo>
                    <a:pt x="319288" y="398139"/>
                  </a:lnTo>
                  <a:lnTo>
                    <a:pt x="321412" y="395829"/>
                  </a:lnTo>
                  <a:lnTo>
                    <a:pt x="323535" y="391208"/>
                  </a:lnTo>
                  <a:lnTo>
                    <a:pt x="325596" y="388898"/>
                  </a:lnTo>
                  <a:lnTo>
                    <a:pt x="325596" y="384277"/>
                  </a:lnTo>
                  <a:lnTo>
                    <a:pt x="321412" y="375098"/>
                  </a:lnTo>
                  <a:lnTo>
                    <a:pt x="317227" y="368166"/>
                  </a:lnTo>
                  <a:lnTo>
                    <a:pt x="313042" y="363608"/>
                  </a:lnTo>
                  <a:lnTo>
                    <a:pt x="308795" y="356677"/>
                  </a:lnTo>
                  <a:lnTo>
                    <a:pt x="304610" y="352056"/>
                  </a:lnTo>
                  <a:lnTo>
                    <a:pt x="302487" y="345187"/>
                  </a:lnTo>
                  <a:lnTo>
                    <a:pt x="302487" y="338256"/>
                  </a:lnTo>
                  <a:lnTo>
                    <a:pt x="289933" y="338256"/>
                  </a:lnTo>
                  <a:lnTo>
                    <a:pt x="287809" y="340566"/>
                  </a:lnTo>
                  <a:lnTo>
                    <a:pt x="285685" y="340566"/>
                  </a:lnTo>
                  <a:lnTo>
                    <a:pt x="285685" y="342877"/>
                  </a:lnTo>
                  <a:lnTo>
                    <a:pt x="281501" y="342877"/>
                  </a:lnTo>
                  <a:lnTo>
                    <a:pt x="279377" y="340566"/>
                  </a:lnTo>
                  <a:lnTo>
                    <a:pt x="279377" y="338256"/>
                  </a:lnTo>
                  <a:lnTo>
                    <a:pt x="275192" y="340566"/>
                  </a:lnTo>
                  <a:lnTo>
                    <a:pt x="275192" y="329077"/>
                  </a:lnTo>
                  <a:lnTo>
                    <a:pt x="273069" y="322146"/>
                  </a:lnTo>
                  <a:lnTo>
                    <a:pt x="273069" y="317587"/>
                  </a:lnTo>
                  <a:lnTo>
                    <a:pt x="275192" y="312967"/>
                  </a:lnTo>
                  <a:lnTo>
                    <a:pt x="275192" y="308346"/>
                  </a:lnTo>
                  <a:lnTo>
                    <a:pt x="277316" y="306035"/>
                  </a:lnTo>
                  <a:lnTo>
                    <a:pt x="277316" y="299166"/>
                  </a:lnTo>
                  <a:lnTo>
                    <a:pt x="275192" y="294546"/>
                  </a:lnTo>
                  <a:lnTo>
                    <a:pt x="275192" y="289925"/>
                  </a:lnTo>
                  <a:lnTo>
                    <a:pt x="256267" y="308346"/>
                  </a:lnTo>
                  <a:lnTo>
                    <a:pt x="235281" y="310656"/>
                  </a:lnTo>
                  <a:lnTo>
                    <a:pt x="235281" y="308346"/>
                  </a:lnTo>
                  <a:lnTo>
                    <a:pt x="233158" y="306035"/>
                  </a:lnTo>
                  <a:lnTo>
                    <a:pt x="231097" y="301477"/>
                  </a:lnTo>
                  <a:lnTo>
                    <a:pt x="231097" y="296856"/>
                  </a:lnTo>
                  <a:lnTo>
                    <a:pt x="228973" y="294546"/>
                  </a:lnTo>
                  <a:lnTo>
                    <a:pt x="226849" y="294546"/>
                  </a:lnTo>
                  <a:lnTo>
                    <a:pt x="222665" y="292235"/>
                  </a:lnTo>
                  <a:lnTo>
                    <a:pt x="207987" y="292235"/>
                  </a:lnTo>
                  <a:lnTo>
                    <a:pt x="210048" y="289925"/>
                  </a:lnTo>
                  <a:lnTo>
                    <a:pt x="214295" y="287677"/>
                  </a:lnTo>
                  <a:lnTo>
                    <a:pt x="216356" y="283056"/>
                  </a:lnTo>
                  <a:lnTo>
                    <a:pt x="218480" y="280746"/>
                  </a:lnTo>
                  <a:lnTo>
                    <a:pt x="210048" y="271566"/>
                  </a:lnTo>
                  <a:lnTo>
                    <a:pt x="205863" y="269256"/>
                  </a:lnTo>
                  <a:lnTo>
                    <a:pt x="201679" y="264635"/>
                  </a:lnTo>
                  <a:lnTo>
                    <a:pt x="197494" y="255456"/>
                  </a:lnTo>
                  <a:lnTo>
                    <a:pt x="195370" y="253146"/>
                  </a:lnTo>
                  <a:lnTo>
                    <a:pt x="195370" y="250835"/>
                  </a:lnTo>
                  <a:lnTo>
                    <a:pt x="193247" y="241656"/>
                  </a:lnTo>
                  <a:lnTo>
                    <a:pt x="189062" y="239346"/>
                  </a:lnTo>
                  <a:lnTo>
                    <a:pt x="186938" y="237035"/>
                  </a:lnTo>
                  <a:lnTo>
                    <a:pt x="186938" y="232414"/>
                  </a:lnTo>
                  <a:lnTo>
                    <a:pt x="189062" y="230104"/>
                  </a:lnTo>
                  <a:lnTo>
                    <a:pt x="193247" y="227794"/>
                  </a:lnTo>
                  <a:lnTo>
                    <a:pt x="191186" y="225546"/>
                  </a:lnTo>
                  <a:lnTo>
                    <a:pt x="191186" y="216304"/>
                  </a:lnTo>
                  <a:lnTo>
                    <a:pt x="193247" y="211683"/>
                  </a:lnTo>
                  <a:lnTo>
                    <a:pt x="203802" y="200194"/>
                  </a:lnTo>
                  <a:lnTo>
                    <a:pt x="205863" y="202504"/>
                  </a:lnTo>
                  <a:lnTo>
                    <a:pt x="207987" y="202504"/>
                  </a:lnTo>
                  <a:lnTo>
                    <a:pt x="205863" y="200194"/>
                  </a:lnTo>
                  <a:lnTo>
                    <a:pt x="205863" y="193325"/>
                  </a:lnTo>
                  <a:lnTo>
                    <a:pt x="203802" y="191014"/>
                  </a:lnTo>
                  <a:lnTo>
                    <a:pt x="203802" y="186394"/>
                  </a:lnTo>
                  <a:lnTo>
                    <a:pt x="210048" y="179525"/>
                  </a:lnTo>
                  <a:lnTo>
                    <a:pt x="210048" y="158794"/>
                  </a:lnTo>
                  <a:lnTo>
                    <a:pt x="218480" y="158794"/>
                  </a:lnTo>
                  <a:lnTo>
                    <a:pt x="218480" y="156483"/>
                  </a:lnTo>
                  <a:lnTo>
                    <a:pt x="220604" y="154173"/>
                  </a:lnTo>
                  <a:lnTo>
                    <a:pt x="220604" y="151862"/>
                  </a:lnTo>
                  <a:lnTo>
                    <a:pt x="224788" y="147242"/>
                  </a:lnTo>
                  <a:lnTo>
                    <a:pt x="228973" y="144994"/>
                  </a:lnTo>
                  <a:lnTo>
                    <a:pt x="231097" y="142683"/>
                  </a:lnTo>
                  <a:lnTo>
                    <a:pt x="235281" y="140373"/>
                  </a:lnTo>
                  <a:lnTo>
                    <a:pt x="245774" y="140373"/>
                  </a:lnTo>
                  <a:lnTo>
                    <a:pt x="247898" y="135752"/>
                  </a:lnTo>
                  <a:lnTo>
                    <a:pt x="258391" y="138062"/>
                  </a:lnTo>
                  <a:lnTo>
                    <a:pt x="260515" y="135752"/>
                  </a:lnTo>
                  <a:lnTo>
                    <a:pt x="262576" y="131194"/>
                  </a:lnTo>
                  <a:lnTo>
                    <a:pt x="264699" y="128883"/>
                  </a:lnTo>
                  <a:lnTo>
                    <a:pt x="271008" y="128883"/>
                  </a:lnTo>
                  <a:lnTo>
                    <a:pt x="275192" y="133442"/>
                  </a:lnTo>
                  <a:lnTo>
                    <a:pt x="275192" y="135752"/>
                  </a:lnTo>
                  <a:lnTo>
                    <a:pt x="281501" y="135752"/>
                  </a:lnTo>
                  <a:lnTo>
                    <a:pt x="285685" y="131194"/>
                  </a:lnTo>
                  <a:lnTo>
                    <a:pt x="279377" y="126573"/>
                  </a:lnTo>
                  <a:lnTo>
                    <a:pt x="275192" y="119641"/>
                  </a:lnTo>
                  <a:lnTo>
                    <a:pt x="268884" y="119641"/>
                  </a:lnTo>
                  <a:lnTo>
                    <a:pt x="266760" y="117331"/>
                  </a:lnTo>
                  <a:lnTo>
                    <a:pt x="266760" y="110462"/>
                  </a:lnTo>
                  <a:lnTo>
                    <a:pt x="271008" y="101221"/>
                  </a:lnTo>
                  <a:lnTo>
                    <a:pt x="271008" y="98973"/>
                  </a:lnTo>
                  <a:lnTo>
                    <a:pt x="273069" y="96662"/>
                  </a:lnTo>
                  <a:lnTo>
                    <a:pt x="275192" y="96662"/>
                  </a:lnTo>
                  <a:lnTo>
                    <a:pt x="277316" y="94352"/>
                  </a:lnTo>
                  <a:lnTo>
                    <a:pt x="279377" y="89731"/>
                  </a:lnTo>
                  <a:lnTo>
                    <a:pt x="279377" y="82862"/>
                  </a:lnTo>
                  <a:lnTo>
                    <a:pt x="277316" y="80552"/>
                  </a:lnTo>
                  <a:lnTo>
                    <a:pt x="273069" y="78242"/>
                  </a:lnTo>
                  <a:lnTo>
                    <a:pt x="264699" y="78242"/>
                  </a:lnTo>
                  <a:lnTo>
                    <a:pt x="262576" y="75931"/>
                  </a:lnTo>
                  <a:lnTo>
                    <a:pt x="260515" y="71310"/>
                  </a:lnTo>
                  <a:lnTo>
                    <a:pt x="260515" y="69062"/>
                  </a:lnTo>
                  <a:lnTo>
                    <a:pt x="256267" y="69062"/>
                  </a:lnTo>
                  <a:lnTo>
                    <a:pt x="254206" y="71310"/>
                  </a:lnTo>
                  <a:lnTo>
                    <a:pt x="249959" y="73621"/>
                  </a:lnTo>
                  <a:lnTo>
                    <a:pt x="245774" y="73621"/>
                  </a:lnTo>
                  <a:lnTo>
                    <a:pt x="243713" y="71310"/>
                  </a:lnTo>
                  <a:lnTo>
                    <a:pt x="241590" y="71310"/>
                  </a:lnTo>
                  <a:lnTo>
                    <a:pt x="239466" y="69062"/>
                  </a:lnTo>
                  <a:lnTo>
                    <a:pt x="231097" y="69062"/>
                  </a:lnTo>
                  <a:lnTo>
                    <a:pt x="226849" y="73621"/>
                  </a:lnTo>
                  <a:lnTo>
                    <a:pt x="226849" y="78242"/>
                  </a:lnTo>
                  <a:lnTo>
                    <a:pt x="214295" y="78242"/>
                  </a:lnTo>
                  <a:lnTo>
                    <a:pt x="205863" y="75931"/>
                  </a:lnTo>
                  <a:lnTo>
                    <a:pt x="201679" y="73621"/>
                  </a:lnTo>
                  <a:lnTo>
                    <a:pt x="201679" y="64441"/>
                  </a:lnTo>
                  <a:lnTo>
                    <a:pt x="203802" y="62131"/>
                  </a:lnTo>
                  <a:lnTo>
                    <a:pt x="203802" y="59821"/>
                  </a:lnTo>
                  <a:lnTo>
                    <a:pt x="201679" y="57510"/>
                  </a:lnTo>
                  <a:lnTo>
                    <a:pt x="197494" y="55200"/>
                  </a:lnTo>
                  <a:lnTo>
                    <a:pt x="193247" y="55200"/>
                  </a:lnTo>
                  <a:lnTo>
                    <a:pt x="193247" y="52952"/>
                  </a:lnTo>
                  <a:lnTo>
                    <a:pt x="191186" y="50642"/>
                  </a:lnTo>
                  <a:lnTo>
                    <a:pt x="191186" y="41400"/>
                  </a:lnTo>
                  <a:lnTo>
                    <a:pt x="189062" y="39152"/>
                  </a:lnTo>
                  <a:lnTo>
                    <a:pt x="184877" y="39152"/>
                  </a:lnTo>
                  <a:lnTo>
                    <a:pt x="180692" y="32221"/>
                  </a:lnTo>
                  <a:lnTo>
                    <a:pt x="174384" y="32221"/>
                  </a:lnTo>
                  <a:lnTo>
                    <a:pt x="170137" y="18421"/>
                  </a:lnTo>
                  <a:lnTo>
                    <a:pt x="168076" y="16110"/>
                  </a:lnTo>
                  <a:lnTo>
                    <a:pt x="163891" y="13800"/>
                  </a:lnTo>
                  <a:lnTo>
                    <a:pt x="157583" y="6869"/>
                  </a:lnTo>
                  <a:lnTo>
                    <a:pt x="153336" y="4621"/>
                  </a:lnTo>
                  <a:lnTo>
                    <a:pt x="149151" y="0"/>
                  </a:lnTo>
                  <a:lnTo>
                    <a:pt x="138658" y="0"/>
                  </a:lnTo>
                  <a:lnTo>
                    <a:pt x="144966" y="0"/>
                  </a:lnTo>
                  <a:lnTo>
                    <a:pt x="144966" y="9179"/>
                  </a:lnTo>
                  <a:lnTo>
                    <a:pt x="142843" y="9179"/>
                  </a:lnTo>
                  <a:lnTo>
                    <a:pt x="142843" y="11490"/>
                  </a:lnTo>
                  <a:lnTo>
                    <a:pt x="140719" y="11490"/>
                  </a:lnTo>
                  <a:lnTo>
                    <a:pt x="149151" y="18421"/>
                  </a:lnTo>
                  <a:lnTo>
                    <a:pt x="149151" y="29910"/>
                  </a:lnTo>
                  <a:lnTo>
                    <a:pt x="144966" y="32221"/>
                  </a:lnTo>
                  <a:lnTo>
                    <a:pt x="140719" y="48331"/>
                  </a:lnTo>
                  <a:lnTo>
                    <a:pt x="138658" y="52952"/>
                  </a:lnTo>
                  <a:lnTo>
                    <a:pt x="134473" y="57510"/>
                  </a:lnTo>
                  <a:lnTo>
                    <a:pt x="132350" y="62131"/>
                  </a:lnTo>
                  <a:lnTo>
                    <a:pt x="128165" y="66752"/>
                  </a:lnTo>
                  <a:lnTo>
                    <a:pt x="123918" y="73621"/>
                  </a:lnTo>
                  <a:lnTo>
                    <a:pt x="117609" y="78242"/>
                  </a:lnTo>
                  <a:lnTo>
                    <a:pt x="96623" y="89731"/>
                  </a:lnTo>
                  <a:lnTo>
                    <a:pt x="90315" y="92042"/>
                  </a:lnTo>
                  <a:lnTo>
                    <a:pt x="84007" y="96662"/>
                  </a:lnTo>
                  <a:lnTo>
                    <a:pt x="77761" y="103531"/>
                  </a:lnTo>
                  <a:lnTo>
                    <a:pt x="77761" y="105842"/>
                  </a:lnTo>
                  <a:lnTo>
                    <a:pt x="73514" y="108152"/>
                  </a:lnTo>
                  <a:lnTo>
                    <a:pt x="73514" y="115083"/>
                  </a:lnTo>
                  <a:lnTo>
                    <a:pt x="69329" y="119641"/>
                  </a:lnTo>
                  <a:lnTo>
                    <a:pt x="69329" y="128883"/>
                  </a:lnTo>
                  <a:lnTo>
                    <a:pt x="67205" y="133442"/>
                  </a:lnTo>
                  <a:lnTo>
                    <a:pt x="67205" y="144994"/>
                  </a:lnTo>
                  <a:lnTo>
                    <a:pt x="60897" y="144994"/>
                  </a:lnTo>
                  <a:lnTo>
                    <a:pt x="58836" y="147242"/>
                  </a:lnTo>
                  <a:lnTo>
                    <a:pt x="58836" y="149552"/>
                  </a:lnTo>
                  <a:lnTo>
                    <a:pt x="56712" y="151862"/>
                  </a:lnTo>
                  <a:lnTo>
                    <a:pt x="56712" y="154173"/>
                  </a:lnTo>
                  <a:lnTo>
                    <a:pt x="50404" y="154173"/>
                  </a:lnTo>
                  <a:lnTo>
                    <a:pt x="48343" y="149552"/>
                  </a:lnTo>
                  <a:lnTo>
                    <a:pt x="48343" y="142683"/>
                  </a:lnTo>
                  <a:lnTo>
                    <a:pt x="46219" y="140373"/>
                  </a:lnTo>
                  <a:lnTo>
                    <a:pt x="46219" y="138062"/>
                  </a:lnTo>
                  <a:lnTo>
                    <a:pt x="35726" y="138062"/>
                  </a:lnTo>
                  <a:lnTo>
                    <a:pt x="31542" y="133442"/>
                  </a:lnTo>
                  <a:lnTo>
                    <a:pt x="27294" y="138062"/>
                  </a:lnTo>
                  <a:lnTo>
                    <a:pt x="23110" y="140373"/>
                  </a:lnTo>
                  <a:lnTo>
                    <a:pt x="20986" y="140373"/>
                  </a:lnTo>
                  <a:lnTo>
                    <a:pt x="18925" y="138062"/>
                  </a:lnTo>
                  <a:lnTo>
                    <a:pt x="23110" y="133442"/>
                  </a:lnTo>
                  <a:lnTo>
                    <a:pt x="18925" y="128883"/>
                  </a:lnTo>
                  <a:lnTo>
                    <a:pt x="20986" y="126573"/>
                  </a:lnTo>
                  <a:lnTo>
                    <a:pt x="23110" y="121952"/>
                  </a:lnTo>
                  <a:lnTo>
                    <a:pt x="27294" y="119641"/>
                  </a:lnTo>
                  <a:lnTo>
                    <a:pt x="29418" y="115083"/>
                  </a:lnTo>
                  <a:lnTo>
                    <a:pt x="31542" y="112773"/>
                  </a:lnTo>
                  <a:lnTo>
                    <a:pt x="31542" y="110462"/>
                  </a:lnTo>
                  <a:lnTo>
                    <a:pt x="29418" y="110462"/>
                  </a:lnTo>
                  <a:lnTo>
                    <a:pt x="25233" y="108152"/>
                  </a:lnTo>
                  <a:lnTo>
                    <a:pt x="23110" y="108152"/>
                  </a:lnTo>
                  <a:lnTo>
                    <a:pt x="2124" y="131194"/>
                  </a:lnTo>
                  <a:lnTo>
                    <a:pt x="0" y="135752"/>
                  </a:lnTo>
                  <a:lnTo>
                    <a:pt x="0" y="149552"/>
                  </a:lnTo>
                  <a:lnTo>
                    <a:pt x="2124" y="151862"/>
                  </a:lnTo>
                  <a:lnTo>
                    <a:pt x="6308" y="151862"/>
                  </a:lnTo>
                  <a:lnTo>
                    <a:pt x="4185" y="161104"/>
                  </a:lnTo>
                  <a:lnTo>
                    <a:pt x="12617" y="170283"/>
                  </a:lnTo>
                  <a:lnTo>
                    <a:pt x="12617" y="177214"/>
                  </a:lnTo>
                  <a:lnTo>
                    <a:pt x="4185" y="186394"/>
                  </a:lnTo>
                  <a:lnTo>
                    <a:pt x="4185" y="188704"/>
                  </a:lnTo>
                  <a:lnTo>
                    <a:pt x="6308" y="193325"/>
                  </a:lnTo>
                  <a:lnTo>
                    <a:pt x="8369" y="195635"/>
                  </a:lnTo>
                  <a:lnTo>
                    <a:pt x="12617" y="197883"/>
                  </a:lnTo>
                  <a:lnTo>
                    <a:pt x="18925" y="200194"/>
                  </a:lnTo>
                  <a:lnTo>
                    <a:pt x="23110" y="200194"/>
                  </a:lnTo>
                  <a:lnTo>
                    <a:pt x="37788" y="216304"/>
                  </a:lnTo>
                  <a:lnTo>
                    <a:pt x="39911" y="220925"/>
                  </a:lnTo>
                  <a:lnTo>
                    <a:pt x="46219" y="227794"/>
                  </a:lnTo>
                  <a:lnTo>
                    <a:pt x="48343" y="234725"/>
                  </a:lnTo>
                  <a:lnTo>
                    <a:pt x="50404" y="239346"/>
                  </a:lnTo>
                  <a:lnTo>
                    <a:pt x="50404" y="246214"/>
                  </a:lnTo>
                  <a:lnTo>
                    <a:pt x="52528" y="248525"/>
                  </a:lnTo>
                  <a:lnTo>
                    <a:pt x="54651" y="253146"/>
                  </a:lnTo>
                  <a:lnTo>
                    <a:pt x="58836" y="255456"/>
                  </a:lnTo>
                  <a:lnTo>
                    <a:pt x="60897" y="260014"/>
                  </a:lnTo>
                  <a:lnTo>
                    <a:pt x="67205" y="266946"/>
                  </a:lnTo>
                  <a:lnTo>
                    <a:pt x="71453" y="276125"/>
                  </a:lnTo>
                  <a:lnTo>
                    <a:pt x="75637" y="280746"/>
                  </a:lnTo>
                  <a:lnTo>
                    <a:pt x="77761" y="285366"/>
                  </a:lnTo>
                  <a:lnTo>
                    <a:pt x="81946" y="292235"/>
                  </a:lnTo>
                  <a:lnTo>
                    <a:pt x="84007" y="294546"/>
                  </a:lnTo>
                  <a:lnTo>
                    <a:pt x="86130" y="299166"/>
                  </a:lnTo>
                  <a:lnTo>
                    <a:pt x="88254" y="315277"/>
                  </a:lnTo>
                  <a:lnTo>
                    <a:pt x="88254" y="317587"/>
                  </a:lnTo>
                  <a:lnTo>
                    <a:pt x="90315" y="319835"/>
                  </a:lnTo>
                  <a:lnTo>
                    <a:pt x="92439" y="324456"/>
                  </a:lnTo>
                  <a:lnTo>
                    <a:pt x="94500" y="331387"/>
                  </a:lnTo>
                  <a:lnTo>
                    <a:pt x="98747" y="336008"/>
                  </a:lnTo>
                  <a:lnTo>
                    <a:pt x="100808" y="342877"/>
                  </a:lnTo>
                  <a:lnTo>
                    <a:pt x="102932" y="347498"/>
                  </a:lnTo>
                  <a:lnTo>
                    <a:pt x="102932" y="352056"/>
                  </a:lnTo>
                  <a:lnTo>
                    <a:pt x="105055" y="354367"/>
                  </a:lnTo>
                  <a:lnTo>
                    <a:pt x="109240" y="354367"/>
                  </a:lnTo>
                  <a:lnTo>
                    <a:pt x="113425" y="358987"/>
                  </a:lnTo>
                  <a:lnTo>
                    <a:pt x="113425" y="363608"/>
                  </a:lnTo>
                  <a:lnTo>
                    <a:pt x="115548" y="365856"/>
                  </a:lnTo>
                  <a:lnTo>
                    <a:pt x="115548" y="370477"/>
                  </a:lnTo>
                  <a:lnTo>
                    <a:pt x="117609" y="377408"/>
                  </a:lnTo>
                  <a:lnTo>
                    <a:pt x="126041" y="388898"/>
                  </a:lnTo>
                  <a:lnTo>
                    <a:pt x="132350" y="402698"/>
                  </a:lnTo>
                  <a:lnTo>
                    <a:pt x="138658" y="411939"/>
                  </a:lnTo>
                  <a:lnTo>
                    <a:pt x="140719" y="416498"/>
                  </a:lnTo>
                  <a:lnTo>
                    <a:pt x="142843" y="423429"/>
                  </a:lnTo>
                  <a:lnTo>
                    <a:pt x="142843" y="428050"/>
                  </a:lnTo>
                  <a:lnTo>
                    <a:pt x="140719" y="432608"/>
                  </a:lnTo>
                  <a:lnTo>
                    <a:pt x="140719" y="439539"/>
                  </a:lnTo>
                  <a:lnTo>
                    <a:pt x="144966" y="444160"/>
                  </a:lnTo>
                  <a:lnTo>
                    <a:pt x="147027" y="448718"/>
                  </a:lnTo>
                  <a:lnTo>
                    <a:pt x="155459" y="457960"/>
                  </a:lnTo>
                  <a:lnTo>
                    <a:pt x="159644" y="460271"/>
                  </a:lnTo>
                  <a:lnTo>
                    <a:pt x="163891" y="464829"/>
                  </a:lnTo>
                  <a:lnTo>
                    <a:pt x="165952" y="469450"/>
                  </a:lnTo>
                  <a:lnTo>
                    <a:pt x="174384" y="478629"/>
                  </a:lnTo>
                  <a:lnTo>
                    <a:pt x="180692" y="483250"/>
                  </a:lnTo>
                  <a:lnTo>
                    <a:pt x="191186" y="490181"/>
                  </a:lnTo>
                  <a:lnTo>
                    <a:pt x="201679" y="494739"/>
                  </a:lnTo>
                  <a:lnTo>
                    <a:pt x="210048" y="499360"/>
                  </a:lnTo>
                  <a:lnTo>
                    <a:pt x="224788" y="506291"/>
                  </a:lnTo>
                  <a:lnTo>
                    <a:pt x="243713" y="517781"/>
                  </a:lnTo>
                  <a:lnTo>
                    <a:pt x="247898" y="522339"/>
                  </a:lnTo>
                  <a:lnTo>
                    <a:pt x="254206" y="526960"/>
                  </a:lnTo>
                  <a:lnTo>
                    <a:pt x="258391" y="529270"/>
                  </a:lnTo>
                  <a:lnTo>
                    <a:pt x="262576" y="533891"/>
                  </a:lnTo>
                  <a:lnTo>
                    <a:pt x="271008" y="538450"/>
                  </a:lnTo>
                  <a:lnTo>
                    <a:pt x="273069" y="547691"/>
                  </a:lnTo>
                  <a:lnTo>
                    <a:pt x="277316" y="550002"/>
                  </a:lnTo>
                  <a:lnTo>
                    <a:pt x="279377" y="554623"/>
                  </a:lnTo>
                  <a:lnTo>
                    <a:pt x="283624" y="556871"/>
                  </a:lnTo>
                  <a:lnTo>
                    <a:pt x="285685" y="559181"/>
                  </a:lnTo>
                  <a:lnTo>
                    <a:pt x="294117" y="563802"/>
                  </a:lnTo>
                  <a:lnTo>
                    <a:pt x="296178" y="568423"/>
                  </a:lnTo>
                  <a:lnTo>
                    <a:pt x="300426" y="570671"/>
                  </a:lnTo>
                  <a:lnTo>
                    <a:pt x="313042" y="561491"/>
                  </a:lnTo>
                  <a:lnTo>
                    <a:pt x="315103" y="559181"/>
                  </a:lnTo>
                  <a:lnTo>
                    <a:pt x="315103" y="552312"/>
                  </a:lnTo>
                  <a:lnTo>
                    <a:pt x="313042" y="547691"/>
                  </a:lnTo>
                  <a:lnTo>
                    <a:pt x="319288" y="543071"/>
                  </a:lnTo>
                  <a:lnTo>
                    <a:pt x="315103" y="533891"/>
                  </a:lnTo>
                  <a:lnTo>
                    <a:pt x="321412" y="526960"/>
                  </a:lnTo>
                  <a:lnTo>
                    <a:pt x="325596" y="524650"/>
                  </a:lnTo>
                  <a:lnTo>
                    <a:pt x="329843" y="515471"/>
                  </a:lnTo>
                  <a:lnTo>
                    <a:pt x="329843" y="510850"/>
                  </a:lnTo>
                  <a:lnTo>
                    <a:pt x="325596" y="506291"/>
                  </a:lnTo>
                  <a:close/>
                </a:path>
              </a:pathLst>
            </a:custGeom>
            <a:solidFill>
              <a:srgbClr val="A6A6A6"/>
            </a:solidFill>
            <a:ln w="6245" cap="flat">
              <a:noFill/>
              <a:prstDash val="solid"/>
              <a:miter/>
            </a:ln>
          </p:spPr>
          <p:txBody>
            <a:bodyPr rtlCol="0" anchor="ctr"/>
            <a:lstStyle/>
            <a:p>
              <a:endParaRPr lang="en-US" noProof="0" dirty="0"/>
            </a:p>
          </p:txBody>
        </p:sp>
        <p:sp>
          <p:nvSpPr>
            <p:cNvPr id="4986" name="Serbest Form 4985">
              <a:extLst>
                <a:ext uri="{FF2B5EF4-FFF2-40B4-BE49-F238E27FC236}">
                  <a16:creationId xmlns:a16="http://schemas.microsoft.com/office/drawing/2014/main" id="{05359BEE-F17C-AB40-A041-04C088DA7610}"/>
                </a:ext>
              </a:extLst>
            </p:cNvPr>
            <p:cNvSpPr/>
            <p:nvPr/>
          </p:nvSpPr>
          <p:spPr>
            <a:xfrm>
              <a:off x="3596796" y="2541606"/>
              <a:ext cx="329843" cy="570670"/>
            </a:xfrm>
            <a:custGeom>
              <a:avLst/>
              <a:gdLst>
                <a:gd name="connsiteX0" fmla="*/ 325596 w 329843"/>
                <a:gd name="connsiteY0" fmla="*/ 506291 h 570670"/>
                <a:gd name="connsiteX1" fmla="*/ 323535 w 329843"/>
                <a:gd name="connsiteY1" fmla="*/ 503981 h 570670"/>
                <a:gd name="connsiteX2" fmla="*/ 319288 w 329843"/>
                <a:gd name="connsiteY2" fmla="*/ 501671 h 570670"/>
                <a:gd name="connsiteX3" fmla="*/ 310919 w 329843"/>
                <a:gd name="connsiteY3" fmla="*/ 492429 h 570670"/>
                <a:gd name="connsiteX4" fmla="*/ 302487 w 329843"/>
                <a:gd name="connsiteY4" fmla="*/ 492429 h 570670"/>
                <a:gd name="connsiteX5" fmla="*/ 300426 w 329843"/>
                <a:gd name="connsiteY5" fmla="*/ 490181 h 570670"/>
                <a:gd name="connsiteX6" fmla="*/ 304610 w 329843"/>
                <a:gd name="connsiteY6" fmla="*/ 483250 h 570670"/>
                <a:gd name="connsiteX7" fmla="*/ 304610 w 329843"/>
                <a:gd name="connsiteY7" fmla="*/ 471760 h 570670"/>
                <a:gd name="connsiteX8" fmla="*/ 308795 w 329843"/>
                <a:gd name="connsiteY8" fmla="*/ 471760 h 570670"/>
                <a:gd name="connsiteX9" fmla="*/ 317227 w 329843"/>
                <a:gd name="connsiteY9" fmla="*/ 480939 h 570670"/>
                <a:gd name="connsiteX10" fmla="*/ 321412 w 329843"/>
                <a:gd name="connsiteY10" fmla="*/ 474070 h 570670"/>
                <a:gd name="connsiteX11" fmla="*/ 321412 w 329843"/>
                <a:gd name="connsiteY11" fmla="*/ 471760 h 570670"/>
                <a:gd name="connsiteX12" fmla="*/ 319288 w 329843"/>
                <a:gd name="connsiteY12" fmla="*/ 469450 h 570670"/>
                <a:gd name="connsiteX13" fmla="*/ 317227 w 329843"/>
                <a:gd name="connsiteY13" fmla="*/ 464829 h 570670"/>
                <a:gd name="connsiteX14" fmla="*/ 315103 w 329843"/>
                <a:gd name="connsiteY14" fmla="*/ 457960 h 570670"/>
                <a:gd name="connsiteX15" fmla="*/ 319288 w 329843"/>
                <a:gd name="connsiteY15" fmla="*/ 448718 h 570670"/>
                <a:gd name="connsiteX16" fmla="*/ 323535 w 329843"/>
                <a:gd name="connsiteY16" fmla="*/ 444160 h 570670"/>
                <a:gd name="connsiteX17" fmla="*/ 325596 w 329843"/>
                <a:gd name="connsiteY17" fmla="*/ 439539 h 570670"/>
                <a:gd name="connsiteX18" fmla="*/ 325596 w 329843"/>
                <a:gd name="connsiteY18" fmla="*/ 437229 h 570670"/>
                <a:gd name="connsiteX19" fmla="*/ 323535 w 329843"/>
                <a:gd name="connsiteY19" fmla="*/ 432608 h 570670"/>
                <a:gd name="connsiteX20" fmla="*/ 319288 w 329843"/>
                <a:gd name="connsiteY20" fmla="*/ 428050 h 570670"/>
                <a:gd name="connsiteX21" fmla="*/ 317227 w 329843"/>
                <a:gd name="connsiteY21" fmla="*/ 428050 h 570670"/>
                <a:gd name="connsiteX22" fmla="*/ 323535 w 329843"/>
                <a:gd name="connsiteY22" fmla="*/ 416498 h 570670"/>
                <a:gd name="connsiteX23" fmla="*/ 319288 w 329843"/>
                <a:gd name="connsiteY23" fmla="*/ 398139 h 570670"/>
                <a:gd name="connsiteX24" fmla="*/ 321412 w 329843"/>
                <a:gd name="connsiteY24" fmla="*/ 395829 h 570670"/>
                <a:gd name="connsiteX25" fmla="*/ 323535 w 329843"/>
                <a:gd name="connsiteY25" fmla="*/ 391208 h 570670"/>
                <a:gd name="connsiteX26" fmla="*/ 325596 w 329843"/>
                <a:gd name="connsiteY26" fmla="*/ 388898 h 570670"/>
                <a:gd name="connsiteX27" fmla="*/ 325596 w 329843"/>
                <a:gd name="connsiteY27" fmla="*/ 384277 h 570670"/>
                <a:gd name="connsiteX28" fmla="*/ 321412 w 329843"/>
                <a:gd name="connsiteY28" fmla="*/ 375098 h 570670"/>
                <a:gd name="connsiteX29" fmla="*/ 317227 w 329843"/>
                <a:gd name="connsiteY29" fmla="*/ 368166 h 570670"/>
                <a:gd name="connsiteX30" fmla="*/ 313042 w 329843"/>
                <a:gd name="connsiteY30" fmla="*/ 363608 h 570670"/>
                <a:gd name="connsiteX31" fmla="*/ 308795 w 329843"/>
                <a:gd name="connsiteY31" fmla="*/ 356677 h 570670"/>
                <a:gd name="connsiteX32" fmla="*/ 304610 w 329843"/>
                <a:gd name="connsiteY32" fmla="*/ 352056 h 570670"/>
                <a:gd name="connsiteX33" fmla="*/ 302487 w 329843"/>
                <a:gd name="connsiteY33" fmla="*/ 345187 h 570670"/>
                <a:gd name="connsiteX34" fmla="*/ 302487 w 329843"/>
                <a:gd name="connsiteY34" fmla="*/ 338256 h 570670"/>
                <a:gd name="connsiteX35" fmla="*/ 289933 w 329843"/>
                <a:gd name="connsiteY35" fmla="*/ 338256 h 570670"/>
                <a:gd name="connsiteX36" fmla="*/ 287809 w 329843"/>
                <a:gd name="connsiteY36" fmla="*/ 340566 h 570670"/>
                <a:gd name="connsiteX37" fmla="*/ 285685 w 329843"/>
                <a:gd name="connsiteY37" fmla="*/ 340566 h 570670"/>
                <a:gd name="connsiteX38" fmla="*/ 285685 w 329843"/>
                <a:gd name="connsiteY38" fmla="*/ 342877 h 570670"/>
                <a:gd name="connsiteX39" fmla="*/ 281501 w 329843"/>
                <a:gd name="connsiteY39" fmla="*/ 342877 h 570670"/>
                <a:gd name="connsiteX40" fmla="*/ 279377 w 329843"/>
                <a:gd name="connsiteY40" fmla="*/ 340566 h 570670"/>
                <a:gd name="connsiteX41" fmla="*/ 279377 w 329843"/>
                <a:gd name="connsiteY41" fmla="*/ 338256 h 570670"/>
                <a:gd name="connsiteX42" fmla="*/ 275192 w 329843"/>
                <a:gd name="connsiteY42" fmla="*/ 340566 h 570670"/>
                <a:gd name="connsiteX43" fmla="*/ 275192 w 329843"/>
                <a:gd name="connsiteY43" fmla="*/ 329077 h 570670"/>
                <a:gd name="connsiteX44" fmla="*/ 273069 w 329843"/>
                <a:gd name="connsiteY44" fmla="*/ 322146 h 570670"/>
                <a:gd name="connsiteX45" fmla="*/ 273069 w 329843"/>
                <a:gd name="connsiteY45" fmla="*/ 317587 h 570670"/>
                <a:gd name="connsiteX46" fmla="*/ 275192 w 329843"/>
                <a:gd name="connsiteY46" fmla="*/ 312967 h 570670"/>
                <a:gd name="connsiteX47" fmla="*/ 275192 w 329843"/>
                <a:gd name="connsiteY47" fmla="*/ 308346 h 570670"/>
                <a:gd name="connsiteX48" fmla="*/ 277316 w 329843"/>
                <a:gd name="connsiteY48" fmla="*/ 306035 h 570670"/>
                <a:gd name="connsiteX49" fmla="*/ 277316 w 329843"/>
                <a:gd name="connsiteY49" fmla="*/ 299166 h 570670"/>
                <a:gd name="connsiteX50" fmla="*/ 275192 w 329843"/>
                <a:gd name="connsiteY50" fmla="*/ 294546 h 570670"/>
                <a:gd name="connsiteX51" fmla="*/ 275192 w 329843"/>
                <a:gd name="connsiteY51" fmla="*/ 289925 h 570670"/>
                <a:gd name="connsiteX52" fmla="*/ 256267 w 329843"/>
                <a:gd name="connsiteY52" fmla="*/ 308346 h 570670"/>
                <a:gd name="connsiteX53" fmla="*/ 235281 w 329843"/>
                <a:gd name="connsiteY53" fmla="*/ 310656 h 570670"/>
                <a:gd name="connsiteX54" fmla="*/ 235281 w 329843"/>
                <a:gd name="connsiteY54" fmla="*/ 308346 h 570670"/>
                <a:gd name="connsiteX55" fmla="*/ 233158 w 329843"/>
                <a:gd name="connsiteY55" fmla="*/ 306035 h 570670"/>
                <a:gd name="connsiteX56" fmla="*/ 231097 w 329843"/>
                <a:gd name="connsiteY56" fmla="*/ 301477 h 570670"/>
                <a:gd name="connsiteX57" fmla="*/ 231097 w 329843"/>
                <a:gd name="connsiteY57" fmla="*/ 296856 h 570670"/>
                <a:gd name="connsiteX58" fmla="*/ 228973 w 329843"/>
                <a:gd name="connsiteY58" fmla="*/ 294546 h 570670"/>
                <a:gd name="connsiteX59" fmla="*/ 226849 w 329843"/>
                <a:gd name="connsiteY59" fmla="*/ 294546 h 570670"/>
                <a:gd name="connsiteX60" fmla="*/ 222665 w 329843"/>
                <a:gd name="connsiteY60" fmla="*/ 292235 h 570670"/>
                <a:gd name="connsiteX61" fmla="*/ 207987 w 329843"/>
                <a:gd name="connsiteY61" fmla="*/ 292235 h 570670"/>
                <a:gd name="connsiteX62" fmla="*/ 210048 w 329843"/>
                <a:gd name="connsiteY62" fmla="*/ 289925 h 570670"/>
                <a:gd name="connsiteX63" fmla="*/ 214295 w 329843"/>
                <a:gd name="connsiteY63" fmla="*/ 287677 h 570670"/>
                <a:gd name="connsiteX64" fmla="*/ 216356 w 329843"/>
                <a:gd name="connsiteY64" fmla="*/ 283056 h 570670"/>
                <a:gd name="connsiteX65" fmla="*/ 218480 w 329843"/>
                <a:gd name="connsiteY65" fmla="*/ 280746 h 570670"/>
                <a:gd name="connsiteX66" fmla="*/ 210048 w 329843"/>
                <a:gd name="connsiteY66" fmla="*/ 271566 h 570670"/>
                <a:gd name="connsiteX67" fmla="*/ 205863 w 329843"/>
                <a:gd name="connsiteY67" fmla="*/ 269256 h 570670"/>
                <a:gd name="connsiteX68" fmla="*/ 201679 w 329843"/>
                <a:gd name="connsiteY68" fmla="*/ 264635 h 570670"/>
                <a:gd name="connsiteX69" fmla="*/ 197494 w 329843"/>
                <a:gd name="connsiteY69" fmla="*/ 255456 h 570670"/>
                <a:gd name="connsiteX70" fmla="*/ 195370 w 329843"/>
                <a:gd name="connsiteY70" fmla="*/ 253146 h 570670"/>
                <a:gd name="connsiteX71" fmla="*/ 195370 w 329843"/>
                <a:gd name="connsiteY71" fmla="*/ 250835 h 570670"/>
                <a:gd name="connsiteX72" fmla="*/ 193247 w 329843"/>
                <a:gd name="connsiteY72" fmla="*/ 241656 h 570670"/>
                <a:gd name="connsiteX73" fmla="*/ 189062 w 329843"/>
                <a:gd name="connsiteY73" fmla="*/ 239346 h 570670"/>
                <a:gd name="connsiteX74" fmla="*/ 186938 w 329843"/>
                <a:gd name="connsiteY74" fmla="*/ 237035 h 570670"/>
                <a:gd name="connsiteX75" fmla="*/ 186938 w 329843"/>
                <a:gd name="connsiteY75" fmla="*/ 232414 h 570670"/>
                <a:gd name="connsiteX76" fmla="*/ 189062 w 329843"/>
                <a:gd name="connsiteY76" fmla="*/ 230104 h 570670"/>
                <a:gd name="connsiteX77" fmla="*/ 193247 w 329843"/>
                <a:gd name="connsiteY77" fmla="*/ 227794 h 570670"/>
                <a:gd name="connsiteX78" fmla="*/ 191186 w 329843"/>
                <a:gd name="connsiteY78" fmla="*/ 225546 h 570670"/>
                <a:gd name="connsiteX79" fmla="*/ 191186 w 329843"/>
                <a:gd name="connsiteY79" fmla="*/ 216304 h 570670"/>
                <a:gd name="connsiteX80" fmla="*/ 193247 w 329843"/>
                <a:gd name="connsiteY80" fmla="*/ 211683 h 570670"/>
                <a:gd name="connsiteX81" fmla="*/ 203802 w 329843"/>
                <a:gd name="connsiteY81" fmla="*/ 200194 h 570670"/>
                <a:gd name="connsiteX82" fmla="*/ 205863 w 329843"/>
                <a:gd name="connsiteY82" fmla="*/ 202504 h 570670"/>
                <a:gd name="connsiteX83" fmla="*/ 207987 w 329843"/>
                <a:gd name="connsiteY83" fmla="*/ 202504 h 570670"/>
                <a:gd name="connsiteX84" fmla="*/ 205863 w 329843"/>
                <a:gd name="connsiteY84" fmla="*/ 200194 h 570670"/>
                <a:gd name="connsiteX85" fmla="*/ 205863 w 329843"/>
                <a:gd name="connsiteY85" fmla="*/ 193325 h 570670"/>
                <a:gd name="connsiteX86" fmla="*/ 203802 w 329843"/>
                <a:gd name="connsiteY86" fmla="*/ 191014 h 570670"/>
                <a:gd name="connsiteX87" fmla="*/ 203802 w 329843"/>
                <a:gd name="connsiteY87" fmla="*/ 186394 h 570670"/>
                <a:gd name="connsiteX88" fmla="*/ 210048 w 329843"/>
                <a:gd name="connsiteY88" fmla="*/ 179525 h 570670"/>
                <a:gd name="connsiteX89" fmla="*/ 210048 w 329843"/>
                <a:gd name="connsiteY89" fmla="*/ 158794 h 570670"/>
                <a:gd name="connsiteX90" fmla="*/ 218480 w 329843"/>
                <a:gd name="connsiteY90" fmla="*/ 158794 h 570670"/>
                <a:gd name="connsiteX91" fmla="*/ 218480 w 329843"/>
                <a:gd name="connsiteY91" fmla="*/ 156483 h 570670"/>
                <a:gd name="connsiteX92" fmla="*/ 220604 w 329843"/>
                <a:gd name="connsiteY92" fmla="*/ 154173 h 570670"/>
                <a:gd name="connsiteX93" fmla="*/ 220604 w 329843"/>
                <a:gd name="connsiteY93" fmla="*/ 151862 h 570670"/>
                <a:gd name="connsiteX94" fmla="*/ 224788 w 329843"/>
                <a:gd name="connsiteY94" fmla="*/ 147242 h 570670"/>
                <a:gd name="connsiteX95" fmla="*/ 228973 w 329843"/>
                <a:gd name="connsiteY95" fmla="*/ 144994 h 570670"/>
                <a:gd name="connsiteX96" fmla="*/ 231097 w 329843"/>
                <a:gd name="connsiteY96" fmla="*/ 142683 h 570670"/>
                <a:gd name="connsiteX97" fmla="*/ 235281 w 329843"/>
                <a:gd name="connsiteY97" fmla="*/ 140373 h 570670"/>
                <a:gd name="connsiteX98" fmla="*/ 245774 w 329843"/>
                <a:gd name="connsiteY98" fmla="*/ 140373 h 570670"/>
                <a:gd name="connsiteX99" fmla="*/ 247898 w 329843"/>
                <a:gd name="connsiteY99" fmla="*/ 135752 h 570670"/>
                <a:gd name="connsiteX100" fmla="*/ 258391 w 329843"/>
                <a:gd name="connsiteY100" fmla="*/ 138062 h 570670"/>
                <a:gd name="connsiteX101" fmla="*/ 260515 w 329843"/>
                <a:gd name="connsiteY101" fmla="*/ 135752 h 570670"/>
                <a:gd name="connsiteX102" fmla="*/ 262576 w 329843"/>
                <a:gd name="connsiteY102" fmla="*/ 131194 h 570670"/>
                <a:gd name="connsiteX103" fmla="*/ 264699 w 329843"/>
                <a:gd name="connsiteY103" fmla="*/ 128883 h 570670"/>
                <a:gd name="connsiteX104" fmla="*/ 271008 w 329843"/>
                <a:gd name="connsiteY104" fmla="*/ 128883 h 570670"/>
                <a:gd name="connsiteX105" fmla="*/ 275192 w 329843"/>
                <a:gd name="connsiteY105" fmla="*/ 133442 h 570670"/>
                <a:gd name="connsiteX106" fmla="*/ 275192 w 329843"/>
                <a:gd name="connsiteY106" fmla="*/ 135752 h 570670"/>
                <a:gd name="connsiteX107" fmla="*/ 281501 w 329843"/>
                <a:gd name="connsiteY107" fmla="*/ 135752 h 570670"/>
                <a:gd name="connsiteX108" fmla="*/ 285685 w 329843"/>
                <a:gd name="connsiteY108" fmla="*/ 131194 h 570670"/>
                <a:gd name="connsiteX109" fmla="*/ 279377 w 329843"/>
                <a:gd name="connsiteY109" fmla="*/ 126573 h 570670"/>
                <a:gd name="connsiteX110" fmla="*/ 275192 w 329843"/>
                <a:gd name="connsiteY110" fmla="*/ 119641 h 570670"/>
                <a:gd name="connsiteX111" fmla="*/ 268884 w 329843"/>
                <a:gd name="connsiteY111" fmla="*/ 119641 h 570670"/>
                <a:gd name="connsiteX112" fmla="*/ 266760 w 329843"/>
                <a:gd name="connsiteY112" fmla="*/ 117331 h 570670"/>
                <a:gd name="connsiteX113" fmla="*/ 266760 w 329843"/>
                <a:gd name="connsiteY113" fmla="*/ 110462 h 570670"/>
                <a:gd name="connsiteX114" fmla="*/ 271008 w 329843"/>
                <a:gd name="connsiteY114" fmla="*/ 101221 h 570670"/>
                <a:gd name="connsiteX115" fmla="*/ 271008 w 329843"/>
                <a:gd name="connsiteY115" fmla="*/ 98973 h 570670"/>
                <a:gd name="connsiteX116" fmla="*/ 273069 w 329843"/>
                <a:gd name="connsiteY116" fmla="*/ 96662 h 570670"/>
                <a:gd name="connsiteX117" fmla="*/ 275192 w 329843"/>
                <a:gd name="connsiteY117" fmla="*/ 96662 h 570670"/>
                <a:gd name="connsiteX118" fmla="*/ 277316 w 329843"/>
                <a:gd name="connsiteY118" fmla="*/ 94352 h 570670"/>
                <a:gd name="connsiteX119" fmla="*/ 279377 w 329843"/>
                <a:gd name="connsiteY119" fmla="*/ 89731 h 570670"/>
                <a:gd name="connsiteX120" fmla="*/ 279377 w 329843"/>
                <a:gd name="connsiteY120" fmla="*/ 82862 h 570670"/>
                <a:gd name="connsiteX121" fmla="*/ 277316 w 329843"/>
                <a:gd name="connsiteY121" fmla="*/ 80552 h 570670"/>
                <a:gd name="connsiteX122" fmla="*/ 273069 w 329843"/>
                <a:gd name="connsiteY122" fmla="*/ 78242 h 570670"/>
                <a:gd name="connsiteX123" fmla="*/ 264699 w 329843"/>
                <a:gd name="connsiteY123" fmla="*/ 78242 h 570670"/>
                <a:gd name="connsiteX124" fmla="*/ 262576 w 329843"/>
                <a:gd name="connsiteY124" fmla="*/ 75931 h 570670"/>
                <a:gd name="connsiteX125" fmla="*/ 260515 w 329843"/>
                <a:gd name="connsiteY125" fmla="*/ 71310 h 570670"/>
                <a:gd name="connsiteX126" fmla="*/ 260515 w 329843"/>
                <a:gd name="connsiteY126" fmla="*/ 69062 h 570670"/>
                <a:gd name="connsiteX127" fmla="*/ 256267 w 329843"/>
                <a:gd name="connsiteY127" fmla="*/ 69062 h 570670"/>
                <a:gd name="connsiteX128" fmla="*/ 254206 w 329843"/>
                <a:gd name="connsiteY128" fmla="*/ 71310 h 570670"/>
                <a:gd name="connsiteX129" fmla="*/ 249959 w 329843"/>
                <a:gd name="connsiteY129" fmla="*/ 73621 h 570670"/>
                <a:gd name="connsiteX130" fmla="*/ 245774 w 329843"/>
                <a:gd name="connsiteY130" fmla="*/ 73621 h 570670"/>
                <a:gd name="connsiteX131" fmla="*/ 243713 w 329843"/>
                <a:gd name="connsiteY131" fmla="*/ 71310 h 570670"/>
                <a:gd name="connsiteX132" fmla="*/ 241590 w 329843"/>
                <a:gd name="connsiteY132" fmla="*/ 71310 h 570670"/>
                <a:gd name="connsiteX133" fmla="*/ 239466 w 329843"/>
                <a:gd name="connsiteY133" fmla="*/ 69062 h 570670"/>
                <a:gd name="connsiteX134" fmla="*/ 231097 w 329843"/>
                <a:gd name="connsiteY134" fmla="*/ 69062 h 570670"/>
                <a:gd name="connsiteX135" fmla="*/ 226849 w 329843"/>
                <a:gd name="connsiteY135" fmla="*/ 73621 h 570670"/>
                <a:gd name="connsiteX136" fmla="*/ 226849 w 329843"/>
                <a:gd name="connsiteY136" fmla="*/ 78242 h 570670"/>
                <a:gd name="connsiteX137" fmla="*/ 214295 w 329843"/>
                <a:gd name="connsiteY137" fmla="*/ 78242 h 570670"/>
                <a:gd name="connsiteX138" fmla="*/ 205863 w 329843"/>
                <a:gd name="connsiteY138" fmla="*/ 75931 h 570670"/>
                <a:gd name="connsiteX139" fmla="*/ 201679 w 329843"/>
                <a:gd name="connsiteY139" fmla="*/ 73621 h 570670"/>
                <a:gd name="connsiteX140" fmla="*/ 201679 w 329843"/>
                <a:gd name="connsiteY140" fmla="*/ 64441 h 570670"/>
                <a:gd name="connsiteX141" fmla="*/ 203802 w 329843"/>
                <a:gd name="connsiteY141" fmla="*/ 62131 h 570670"/>
                <a:gd name="connsiteX142" fmla="*/ 203802 w 329843"/>
                <a:gd name="connsiteY142" fmla="*/ 59821 h 570670"/>
                <a:gd name="connsiteX143" fmla="*/ 201679 w 329843"/>
                <a:gd name="connsiteY143" fmla="*/ 57510 h 570670"/>
                <a:gd name="connsiteX144" fmla="*/ 197494 w 329843"/>
                <a:gd name="connsiteY144" fmla="*/ 55200 h 570670"/>
                <a:gd name="connsiteX145" fmla="*/ 193247 w 329843"/>
                <a:gd name="connsiteY145" fmla="*/ 55200 h 570670"/>
                <a:gd name="connsiteX146" fmla="*/ 193247 w 329843"/>
                <a:gd name="connsiteY146" fmla="*/ 52952 h 570670"/>
                <a:gd name="connsiteX147" fmla="*/ 191186 w 329843"/>
                <a:gd name="connsiteY147" fmla="*/ 50642 h 570670"/>
                <a:gd name="connsiteX148" fmla="*/ 191186 w 329843"/>
                <a:gd name="connsiteY148" fmla="*/ 41400 h 570670"/>
                <a:gd name="connsiteX149" fmla="*/ 189062 w 329843"/>
                <a:gd name="connsiteY149" fmla="*/ 39152 h 570670"/>
                <a:gd name="connsiteX150" fmla="*/ 184877 w 329843"/>
                <a:gd name="connsiteY150" fmla="*/ 39152 h 570670"/>
                <a:gd name="connsiteX151" fmla="*/ 180692 w 329843"/>
                <a:gd name="connsiteY151" fmla="*/ 32221 h 570670"/>
                <a:gd name="connsiteX152" fmla="*/ 174384 w 329843"/>
                <a:gd name="connsiteY152" fmla="*/ 32221 h 570670"/>
                <a:gd name="connsiteX153" fmla="*/ 170137 w 329843"/>
                <a:gd name="connsiteY153" fmla="*/ 18421 h 570670"/>
                <a:gd name="connsiteX154" fmla="*/ 168076 w 329843"/>
                <a:gd name="connsiteY154" fmla="*/ 16110 h 570670"/>
                <a:gd name="connsiteX155" fmla="*/ 163891 w 329843"/>
                <a:gd name="connsiteY155" fmla="*/ 13800 h 570670"/>
                <a:gd name="connsiteX156" fmla="*/ 157583 w 329843"/>
                <a:gd name="connsiteY156" fmla="*/ 6869 h 570670"/>
                <a:gd name="connsiteX157" fmla="*/ 153336 w 329843"/>
                <a:gd name="connsiteY157" fmla="*/ 4621 h 570670"/>
                <a:gd name="connsiteX158" fmla="*/ 149151 w 329843"/>
                <a:gd name="connsiteY158" fmla="*/ 0 h 570670"/>
                <a:gd name="connsiteX159" fmla="*/ 138658 w 329843"/>
                <a:gd name="connsiteY159" fmla="*/ 0 h 570670"/>
                <a:gd name="connsiteX160" fmla="*/ 144966 w 329843"/>
                <a:gd name="connsiteY160" fmla="*/ 0 h 570670"/>
                <a:gd name="connsiteX161" fmla="*/ 144966 w 329843"/>
                <a:gd name="connsiteY161" fmla="*/ 9179 h 570670"/>
                <a:gd name="connsiteX162" fmla="*/ 142843 w 329843"/>
                <a:gd name="connsiteY162" fmla="*/ 9179 h 570670"/>
                <a:gd name="connsiteX163" fmla="*/ 142843 w 329843"/>
                <a:gd name="connsiteY163" fmla="*/ 11490 h 570670"/>
                <a:gd name="connsiteX164" fmla="*/ 140719 w 329843"/>
                <a:gd name="connsiteY164" fmla="*/ 11490 h 570670"/>
                <a:gd name="connsiteX165" fmla="*/ 149151 w 329843"/>
                <a:gd name="connsiteY165" fmla="*/ 18421 h 570670"/>
                <a:gd name="connsiteX166" fmla="*/ 149151 w 329843"/>
                <a:gd name="connsiteY166" fmla="*/ 29910 h 570670"/>
                <a:gd name="connsiteX167" fmla="*/ 144966 w 329843"/>
                <a:gd name="connsiteY167" fmla="*/ 32221 h 570670"/>
                <a:gd name="connsiteX168" fmla="*/ 140719 w 329843"/>
                <a:gd name="connsiteY168" fmla="*/ 48331 h 570670"/>
                <a:gd name="connsiteX169" fmla="*/ 138658 w 329843"/>
                <a:gd name="connsiteY169" fmla="*/ 52952 h 570670"/>
                <a:gd name="connsiteX170" fmla="*/ 134473 w 329843"/>
                <a:gd name="connsiteY170" fmla="*/ 57510 h 570670"/>
                <a:gd name="connsiteX171" fmla="*/ 132350 w 329843"/>
                <a:gd name="connsiteY171" fmla="*/ 62131 h 570670"/>
                <a:gd name="connsiteX172" fmla="*/ 128165 w 329843"/>
                <a:gd name="connsiteY172" fmla="*/ 66752 h 570670"/>
                <a:gd name="connsiteX173" fmla="*/ 123918 w 329843"/>
                <a:gd name="connsiteY173" fmla="*/ 73621 h 570670"/>
                <a:gd name="connsiteX174" fmla="*/ 117609 w 329843"/>
                <a:gd name="connsiteY174" fmla="*/ 78242 h 570670"/>
                <a:gd name="connsiteX175" fmla="*/ 96623 w 329843"/>
                <a:gd name="connsiteY175" fmla="*/ 89731 h 570670"/>
                <a:gd name="connsiteX176" fmla="*/ 90315 w 329843"/>
                <a:gd name="connsiteY176" fmla="*/ 92042 h 570670"/>
                <a:gd name="connsiteX177" fmla="*/ 84007 w 329843"/>
                <a:gd name="connsiteY177" fmla="*/ 96662 h 570670"/>
                <a:gd name="connsiteX178" fmla="*/ 77761 w 329843"/>
                <a:gd name="connsiteY178" fmla="*/ 103531 h 570670"/>
                <a:gd name="connsiteX179" fmla="*/ 77761 w 329843"/>
                <a:gd name="connsiteY179" fmla="*/ 105842 h 570670"/>
                <a:gd name="connsiteX180" fmla="*/ 73514 w 329843"/>
                <a:gd name="connsiteY180" fmla="*/ 108152 h 570670"/>
                <a:gd name="connsiteX181" fmla="*/ 73514 w 329843"/>
                <a:gd name="connsiteY181" fmla="*/ 115083 h 570670"/>
                <a:gd name="connsiteX182" fmla="*/ 69329 w 329843"/>
                <a:gd name="connsiteY182" fmla="*/ 119641 h 570670"/>
                <a:gd name="connsiteX183" fmla="*/ 69329 w 329843"/>
                <a:gd name="connsiteY183" fmla="*/ 128883 h 570670"/>
                <a:gd name="connsiteX184" fmla="*/ 67205 w 329843"/>
                <a:gd name="connsiteY184" fmla="*/ 133442 h 570670"/>
                <a:gd name="connsiteX185" fmla="*/ 67205 w 329843"/>
                <a:gd name="connsiteY185" fmla="*/ 144994 h 570670"/>
                <a:gd name="connsiteX186" fmla="*/ 60897 w 329843"/>
                <a:gd name="connsiteY186" fmla="*/ 144994 h 570670"/>
                <a:gd name="connsiteX187" fmla="*/ 58836 w 329843"/>
                <a:gd name="connsiteY187" fmla="*/ 147242 h 570670"/>
                <a:gd name="connsiteX188" fmla="*/ 58836 w 329843"/>
                <a:gd name="connsiteY188" fmla="*/ 149552 h 570670"/>
                <a:gd name="connsiteX189" fmla="*/ 56712 w 329843"/>
                <a:gd name="connsiteY189" fmla="*/ 151862 h 570670"/>
                <a:gd name="connsiteX190" fmla="*/ 56712 w 329843"/>
                <a:gd name="connsiteY190" fmla="*/ 154173 h 570670"/>
                <a:gd name="connsiteX191" fmla="*/ 50404 w 329843"/>
                <a:gd name="connsiteY191" fmla="*/ 154173 h 570670"/>
                <a:gd name="connsiteX192" fmla="*/ 48343 w 329843"/>
                <a:gd name="connsiteY192" fmla="*/ 149552 h 570670"/>
                <a:gd name="connsiteX193" fmla="*/ 48343 w 329843"/>
                <a:gd name="connsiteY193" fmla="*/ 142683 h 570670"/>
                <a:gd name="connsiteX194" fmla="*/ 46219 w 329843"/>
                <a:gd name="connsiteY194" fmla="*/ 140373 h 570670"/>
                <a:gd name="connsiteX195" fmla="*/ 46219 w 329843"/>
                <a:gd name="connsiteY195" fmla="*/ 138062 h 570670"/>
                <a:gd name="connsiteX196" fmla="*/ 35726 w 329843"/>
                <a:gd name="connsiteY196" fmla="*/ 138062 h 570670"/>
                <a:gd name="connsiteX197" fmla="*/ 31542 w 329843"/>
                <a:gd name="connsiteY197" fmla="*/ 133442 h 570670"/>
                <a:gd name="connsiteX198" fmla="*/ 27294 w 329843"/>
                <a:gd name="connsiteY198" fmla="*/ 138062 h 570670"/>
                <a:gd name="connsiteX199" fmla="*/ 23110 w 329843"/>
                <a:gd name="connsiteY199" fmla="*/ 140373 h 570670"/>
                <a:gd name="connsiteX200" fmla="*/ 20986 w 329843"/>
                <a:gd name="connsiteY200" fmla="*/ 140373 h 570670"/>
                <a:gd name="connsiteX201" fmla="*/ 18925 w 329843"/>
                <a:gd name="connsiteY201" fmla="*/ 138062 h 570670"/>
                <a:gd name="connsiteX202" fmla="*/ 23110 w 329843"/>
                <a:gd name="connsiteY202" fmla="*/ 133442 h 570670"/>
                <a:gd name="connsiteX203" fmla="*/ 18925 w 329843"/>
                <a:gd name="connsiteY203" fmla="*/ 128883 h 570670"/>
                <a:gd name="connsiteX204" fmla="*/ 20986 w 329843"/>
                <a:gd name="connsiteY204" fmla="*/ 126573 h 570670"/>
                <a:gd name="connsiteX205" fmla="*/ 23110 w 329843"/>
                <a:gd name="connsiteY205" fmla="*/ 121952 h 570670"/>
                <a:gd name="connsiteX206" fmla="*/ 27294 w 329843"/>
                <a:gd name="connsiteY206" fmla="*/ 119641 h 570670"/>
                <a:gd name="connsiteX207" fmla="*/ 29418 w 329843"/>
                <a:gd name="connsiteY207" fmla="*/ 115083 h 570670"/>
                <a:gd name="connsiteX208" fmla="*/ 31542 w 329843"/>
                <a:gd name="connsiteY208" fmla="*/ 112773 h 570670"/>
                <a:gd name="connsiteX209" fmla="*/ 31542 w 329843"/>
                <a:gd name="connsiteY209" fmla="*/ 110462 h 570670"/>
                <a:gd name="connsiteX210" fmla="*/ 29418 w 329843"/>
                <a:gd name="connsiteY210" fmla="*/ 110462 h 570670"/>
                <a:gd name="connsiteX211" fmla="*/ 25233 w 329843"/>
                <a:gd name="connsiteY211" fmla="*/ 108152 h 570670"/>
                <a:gd name="connsiteX212" fmla="*/ 23110 w 329843"/>
                <a:gd name="connsiteY212" fmla="*/ 108152 h 570670"/>
                <a:gd name="connsiteX213" fmla="*/ 2124 w 329843"/>
                <a:gd name="connsiteY213" fmla="*/ 131194 h 570670"/>
                <a:gd name="connsiteX214" fmla="*/ 0 w 329843"/>
                <a:gd name="connsiteY214" fmla="*/ 135752 h 570670"/>
                <a:gd name="connsiteX215" fmla="*/ 0 w 329843"/>
                <a:gd name="connsiteY215" fmla="*/ 149552 h 570670"/>
                <a:gd name="connsiteX216" fmla="*/ 2124 w 329843"/>
                <a:gd name="connsiteY216" fmla="*/ 151862 h 570670"/>
                <a:gd name="connsiteX217" fmla="*/ 6308 w 329843"/>
                <a:gd name="connsiteY217" fmla="*/ 151862 h 570670"/>
                <a:gd name="connsiteX218" fmla="*/ 4185 w 329843"/>
                <a:gd name="connsiteY218" fmla="*/ 161104 h 570670"/>
                <a:gd name="connsiteX219" fmla="*/ 12617 w 329843"/>
                <a:gd name="connsiteY219" fmla="*/ 170283 h 570670"/>
                <a:gd name="connsiteX220" fmla="*/ 12617 w 329843"/>
                <a:gd name="connsiteY220" fmla="*/ 177214 h 570670"/>
                <a:gd name="connsiteX221" fmla="*/ 4185 w 329843"/>
                <a:gd name="connsiteY221" fmla="*/ 186394 h 570670"/>
                <a:gd name="connsiteX222" fmla="*/ 4185 w 329843"/>
                <a:gd name="connsiteY222" fmla="*/ 188704 h 570670"/>
                <a:gd name="connsiteX223" fmla="*/ 6308 w 329843"/>
                <a:gd name="connsiteY223" fmla="*/ 193325 h 570670"/>
                <a:gd name="connsiteX224" fmla="*/ 8369 w 329843"/>
                <a:gd name="connsiteY224" fmla="*/ 195573 h 570670"/>
                <a:gd name="connsiteX225" fmla="*/ 12617 w 329843"/>
                <a:gd name="connsiteY225" fmla="*/ 197883 h 570670"/>
                <a:gd name="connsiteX226" fmla="*/ 18925 w 329843"/>
                <a:gd name="connsiteY226" fmla="*/ 200194 h 570670"/>
                <a:gd name="connsiteX227" fmla="*/ 23110 w 329843"/>
                <a:gd name="connsiteY227" fmla="*/ 200194 h 570670"/>
                <a:gd name="connsiteX228" fmla="*/ 37788 w 329843"/>
                <a:gd name="connsiteY228" fmla="*/ 216304 h 570670"/>
                <a:gd name="connsiteX229" fmla="*/ 39911 w 329843"/>
                <a:gd name="connsiteY229" fmla="*/ 220925 h 570670"/>
                <a:gd name="connsiteX230" fmla="*/ 46219 w 329843"/>
                <a:gd name="connsiteY230" fmla="*/ 227794 h 570670"/>
                <a:gd name="connsiteX231" fmla="*/ 48343 w 329843"/>
                <a:gd name="connsiteY231" fmla="*/ 234725 h 570670"/>
                <a:gd name="connsiteX232" fmla="*/ 50404 w 329843"/>
                <a:gd name="connsiteY232" fmla="*/ 239346 h 570670"/>
                <a:gd name="connsiteX233" fmla="*/ 50404 w 329843"/>
                <a:gd name="connsiteY233" fmla="*/ 246214 h 570670"/>
                <a:gd name="connsiteX234" fmla="*/ 52528 w 329843"/>
                <a:gd name="connsiteY234" fmla="*/ 248525 h 570670"/>
                <a:gd name="connsiteX235" fmla="*/ 54651 w 329843"/>
                <a:gd name="connsiteY235" fmla="*/ 253146 h 570670"/>
                <a:gd name="connsiteX236" fmla="*/ 58836 w 329843"/>
                <a:gd name="connsiteY236" fmla="*/ 255456 h 570670"/>
                <a:gd name="connsiteX237" fmla="*/ 60897 w 329843"/>
                <a:gd name="connsiteY237" fmla="*/ 260014 h 570670"/>
                <a:gd name="connsiteX238" fmla="*/ 67205 w 329843"/>
                <a:gd name="connsiteY238" fmla="*/ 266946 h 570670"/>
                <a:gd name="connsiteX239" fmla="*/ 71453 w 329843"/>
                <a:gd name="connsiteY239" fmla="*/ 276125 h 570670"/>
                <a:gd name="connsiteX240" fmla="*/ 75637 w 329843"/>
                <a:gd name="connsiteY240" fmla="*/ 280746 h 570670"/>
                <a:gd name="connsiteX241" fmla="*/ 77761 w 329843"/>
                <a:gd name="connsiteY241" fmla="*/ 285366 h 570670"/>
                <a:gd name="connsiteX242" fmla="*/ 81946 w 329843"/>
                <a:gd name="connsiteY242" fmla="*/ 292235 h 570670"/>
                <a:gd name="connsiteX243" fmla="*/ 84007 w 329843"/>
                <a:gd name="connsiteY243" fmla="*/ 294546 h 570670"/>
                <a:gd name="connsiteX244" fmla="*/ 86130 w 329843"/>
                <a:gd name="connsiteY244" fmla="*/ 299166 h 570670"/>
                <a:gd name="connsiteX245" fmla="*/ 88254 w 329843"/>
                <a:gd name="connsiteY245" fmla="*/ 315277 h 570670"/>
                <a:gd name="connsiteX246" fmla="*/ 88254 w 329843"/>
                <a:gd name="connsiteY246" fmla="*/ 317587 h 570670"/>
                <a:gd name="connsiteX247" fmla="*/ 90315 w 329843"/>
                <a:gd name="connsiteY247" fmla="*/ 319835 h 570670"/>
                <a:gd name="connsiteX248" fmla="*/ 92439 w 329843"/>
                <a:gd name="connsiteY248" fmla="*/ 324456 h 570670"/>
                <a:gd name="connsiteX249" fmla="*/ 94500 w 329843"/>
                <a:gd name="connsiteY249" fmla="*/ 331387 h 570670"/>
                <a:gd name="connsiteX250" fmla="*/ 98747 w 329843"/>
                <a:gd name="connsiteY250" fmla="*/ 336008 h 570670"/>
                <a:gd name="connsiteX251" fmla="*/ 100808 w 329843"/>
                <a:gd name="connsiteY251" fmla="*/ 342877 h 570670"/>
                <a:gd name="connsiteX252" fmla="*/ 102932 w 329843"/>
                <a:gd name="connsiteY252" fmla="*/ 347498 h 570670"/>
                <a:gd name="connsiteX253" fmla="*/ 102932 w 329843"/>
                <a:gd name="connsiteY253" fmla="*/ 352056 h 570670"/>
                <a:gd name="connsiteX254" fmla="*/ 105055 w 329843"/>
                <a:gd name="connsiteY254" fmla="*/ 354367 h 570670"/>
                <a:gd name="connsiteX255" fmla="*/ 109240 w 329843"/>
                <a:gd name="connsiteY255" fmla="*/ 354367 h 570670"/>
                <a:gd name="connsiteX256" fmla="*/ 113425 w 329843"/>
                <a:gd name="connsiteY256" fmla="*/ 358987 h 570670"/>
                <a:gd name="connsiteX257" fmla="*/ 113425 w 329843"/>
                <a:gd name="connsiteY257" fmla="*/ 363608 h 570670"/>
                <a:gd name="connsiteX258" fmla="*/ 115548 w 329843"/>
                <a:gd name="connsiteY258" fmla="*/ 365856 h 570670"/>
                <a:gd name="connsiteX259" fmla="*/ 115548 w 329843"/>
                <a:gd name="connsiteY259" fmla="*/ 370477 h 570670"/>
                <a:gd name="connsiteX260" fmla="*/ 117609 w 329843"/>
                <a:gd name="connsiteY260" fmla="*/ 377408 h 570670"/>
                <a:gd name="connsiteX261" fmla="*/ 126041 w 329843"/>
                <a:gd name="connsiteY261" fmla="*/ 388898 h 570670"/>
                <a:gd name="connsiteX262" fmla="*/ 132350 w 329843"/>
                <a:gd name="connsiteY262" fmla="*/ 402698 h 570670"/>
                <a:gd name="connsiteX263" fmla="*/ 138658 w 329843"/>
                <a:gd name="connsiteY263" fmla="*/ 411939 h 570670"/>
                <a:gd name="connsiteX264" fmla="*/ 140719 w 329843"/>
                <a:gd name="connsiteY264" fmla="*/ 416498 h 570670"/>
                <a:gd name="connsiteX265" fmla="*/ 142843 w 329843"/>
                <a:gd name="connsiteY265" fmla="*/ 423429 h 570670"/>
                <a:gd name="connsiteX266" fmla="*/ 142843 w 329843"/>
                <a:gd name="connsiteY266" fmla="*/ 428050 h 570670"/>
                <a:gd name="connsiteX267" fmla="*/ 140719 w 329843"/>
                <a:gd name="connsiteY267" fmla="*/ 432608 h 570670"/>
                <a:gd name="connsiteX268" fmla="*/ 140719 w 329843"/>
                <a:gd name="connsiteY268" fmla="*/ 439539 h 570670"/>
                <a:gd name="connsiteX269" fmla="*/ 144966 w 329843"/>
                <a:gd name="connsiteY269" fmla="*/ 444160 h 570670"/>
                <a:gd name="connsiteX270" fmla="*/ 147027 w 329843"/>
                <a:gd name="connsiteY270" fmla="*/ 448718 h 570670"/>
                <a:gd name="connsiteX271" fmla="*/ 155459 w 329843"/>
                <a:gd name="connsiteY271" fmla="*/ 457960 h 570670"/>
                <a:gd name="connsiteX272" fmla="*/ 159644 w 329843"/>
                <a:gd name="connsiteY272" fmla="*/ 460271 h 570670"/>
                <a:gd name="connsiteX273" fmla="*/ 163891 w 329843"/>
                <a:gd name="connsiteY273" fmla="*/ 464829 h 570670"/>
                <a:gd name="connsiteX274" fmla="*/ 165952 w 329843"/>
                <a:gd name="connsiteY274" fmla="*/ 469450 h 570670"/>
                <a:gd name="connsiteX275" fmla="*/ 174384 w 329843"/>
                <a:gd name="connsiteY275" fmla="*/ 478629 h 570670"/>
                <a:gd name="connsiteX276" fmla="*/ 180692 w 329843"/>
                <a:gd name="connsiteY276" fmla="*/ 483250 h 570670"/>
                <a:gd name="connsiteX277" fmla="*/ 191186 w 329843"/>
                <a:gd name="connsiteY277" fmla="*/ 490181 h 570670"/>
                <a:gd name="connsiteX278" fmla="*/ 201679 w 329843"/>
                <a:gd name="connsiteY278" fmla="*/ 494739 h 570670"/>
                <a:gd name="connsiteX279" fmla="*/ 210048 w 329843"/>
                <a:gd name="connsiteY279" fmla="*/ 499360 h 570670"/>
                <a:gd name="connsiteX280" fmla="*/ 224788 w 329843"/>
                <a:gd name="connsiteY280" fmla="*/ 506291 h 570670"/>
                <a:gd name="connsiteX281" fmla="*/ 243713 w 329843"/>
                <a:gd name="connsiteY281" fmla="*/ 517781 h 570670"/>
                <a:gd name="connsiteX282" fmla="*/ 247898 w 329843"/>
                <a:gd name="connsiteY282" fmla="*/ 522339 h 570670"/>
                <a:gd name="connsiteX283" fmla="*/ 254206 w 329843"/>
                <a:gd name="connsiteY283" fmla="*/ 526960 h 570670"/>
                <a:gd name="connsiteX284" fmla="*/ 258391 w 329843"/>
                <a:gd name="connsiteY284" fmla="*/ 529270 h 570670"/>
                <a:gd name="connsiteX285" fmla="*/ 262576 w 329843"/>
                <a:gd name="connsiteY285" fmla="*/ 533891 h 570670"/>
                <a:gd name="connsiteX286" fmla="*/ 271008 w 329843"/>
                <a:gd name="connsiteY286" fmla="*/ 538450 h 570670"/>
                <a:gd name="connsiteX287" fmla="*/ 273069 w 329843"/>
                <a:gd name="connsiteY287" fmla="*/ 547691 h 570670"/>
                <a:gd name="connsiteX288" fmla="*/ 277316 w 329843"/>
                <a:gd name="connsiteY288" fmla="*/ 550002 h 570670"/>
                <a:gd name="connsiteX289" fmla="*/ 279377 w 329843"/>
                <a:gd name="connsiteY289" fmla="*/ 554623 h 570670"/>
                <a:gd name="connsiteX290" fmla="*/ 283624 w 329843"/>
                <a:gd name="connsiteY290" fmla="*/ 556871 h 570670"/>
                <a:gd name="connsiteX291" fmla="*/ 285685 w 329843"/>
                <a:gd name="connsiteY291" fmla="*/ 559181 h 570670"/>
                <a:gd name="connsiteX292" fmla="*/ 294117 w 329843"/>
                <a:gd name="connsiteY292" fmla="*/ 563802 h 570670"/>
                <a:gd name="connsiteX293" fmla="*/ 296178 w 329843"/>
                <a:gd name="connsiteY293" fmla="*/ 568423 h 570670"/>
                <a:gd name="connsiteX294" fmla="*/ 300426 w 329843"/>
                <a:gd name="connsiteY294" fmla="*/ 570671 h 570670"/>
                <a:gd name="connsiteX295" fmla="*/ 313042 w 329843"/>
                <a:gd name="connsiteY295" fmla="*/ 561491 h 570670"/>
                <a:gd name="connsiteX296" fmla="*/ 315103 w 329843"/>
                <a:gd name="connsiteY296" fmla="*/ 559181 h 570670"/>
                <a:gd name="connsiteX297" fmla="*/ 315103 w 329843"/>
                <a:gd name="connsiteY297" fmla="*/ 552312 h 570670"/>
                <a:gd name="connsiteX298" fmla="*/ 313042 w 329843"/>
                <a:gd name="connsiteY298" fmla="*/ 547691 h 570670"/>
                <a:gd name="connsiteX299" fmla="*/ 319288 w 329843"/>
                <a:gd name="connsiteY299" fmla="*/ 543071 h 570670"/>
                <a:gd name="connsiteX300" fmla="*/ 315103 w 329843"/>
                <a:gd name="connsiteY300" fmla="*/ 533891 h 570670"/>
                <a:gd name="connsiteX301" fmla="*/ 321412 w 329843"/>
                <a:gd name="connsiteY301" fmla="*/ 526960 h 570670"/>
                <a:gd name="connsiteX302" fmla="*/ 325596 w 329843"/>
                <a:gd name="connsiteY302" fmla="*/ 524650 h 570670"/>
                <a:gd name="connsiteX303" fmla="*/ 329843 w 329843"/>
                <a:gd name="connsiteY303" fmla="*/ 515471 h 570670"/>
                <a:gd name="connsiteX304" fmla="*/ 329843 w 329843"/>
                <a:gd name="connsiteY304" fmla="*/ 510850 h 570670"/>
                <a:gd name="connsiteX305" fmla="*/ 325596 w 329843"/>
                <a:gd name="connsiteY305" fmla="*/ 506291 h 57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Lst>
              <a:rect l="l" t="t" r="r" b="b"/>
              <a:pathLst>
                <a:path w="329843" h="570670">
                  <a:moveTo>
                    <a:pt x="325596" y="506291"/>
                  </a:moveTo>
                  <a:lnTo>
                    <a:pt x="323535" y="503981"/>
                  </a:lnTo>
                  <a:lnTo>
                    <a:pt x="319288" y="501671"/>
                  </a:lnTo>
                  <a:lnTo>
                    <a:pt x="310919" y="492429"/>
                  </a:lnTo>
                  <a:lnTo>
                    <a:pt x="302487" y="492429"/>
                  </a:lnTo>
                  <a:lnTo>
                    <a:pt x="300426" y="490181"/>
                  </a:lnTo>
                  <a:lnTo>
                    <a:pt x="304610" y="483250"/>
                  </a:lnTo>
                  <a:lnTo>
                    <a:pt x="304610" y="471760"/>
                  </a:lnTo>
                  <a:lnTo>
                    <a:pt x="308795" y="471760"/>
                  </a:lnTo>
                  <a:lnTo>
                    <a:pt x="317227" y="480939"/>
                  </a:lnTo>
                  <a:lnTo>
                    <a:pt x="321412" y="474070"/>
                  </a:lnTo>
                  <a:lnTo>
                    <a:pt x="321412" y="471760"/>
                  </a:lnTo>
                  <a:lnTo>
                    <a:pt x="319288" y="469450"/>
                  </a:lnTo>
                  <a:lnTo>
                    <a:pt x="317227" y="464829"/>
                  </a:lnTo>
                  <a:lnTo>
                    <a:pt x="315103" y="457960"/>
                  </a:lnTo>
                  <a:lnTo>
                    <a:pt x="319288" y="448718"/>
                  </a:lnTo>
                  <a:lnTo>
                    <a:pt x="323535" y="444160"/>
                  </a:lnTo>
                  <a:lnTo>
                    <a:pt x="325596" y="439539"/>
                  </a:lnTo>
                  <a:lnTo>
                    <a:pt x="325596" y="437229"/>
                  </a:lnTo>
                  <a:lnTo>
                    <a:pt x="323535" y="432608"/>
                  </a:lnTo>
                  <a:lnTo>
                    <a:pt x="319288" y="428050"/>
                  </a:lnTo>
                  <a:lnTo>
                    <a:pt x="317227" y="428050"/>
                  </a:lnTo>
                  <a:lnTo>
                    <a:pt x="323535" y="416498"/>
                  </a:lnTo>
                  <a:lnTo>
                    <a:pt x="319288" y="398139"/>
                  </a:lnTo>
                  <a:lnTo>
                    <a:pt x="321412" y="395829"/>
                  </a:lnTo>
                  <a:lnTo>
                    <a:pt x="323535" y="391208"/>
                  </a:lnTo>
                  <a:lnTo>
                    <a:pt x="325596" y="388898"/>
                  </a:lnTo>
                  <a:lnTo>
                    <a:pt x="325596" y="384277"/>
                  </a:lnTo>
                  <a:lnTo>
                    <a:pt x="321412" y="375098"/>
                  </a:lnTo>
                  <a:lnTo>
                    <a:pt x="317227" y="368166"/>
                  </a:lnTo>
                  <a:lnTo>
                    <a:pt x="313042" y="363608"/>
                  </a:lnTo>
                  <a:lnTo>
                    <a:pt x="308795" y="356677"/>
                  </a:lnTo>
                  <a:lnTo>
                    <a:pt x="304610" y="352056"/>
                  </a:lnTo>
                  <a:lnTo>
                    <a:pt x="302487" y="345187"/>
                  </a:lnTo>
                  <a:lnTo>
                    <a:pt x="302487" y="338256"/>
                  </a:lnTo>
                  <a:lnTo>
                    <a:pt x="289933" y="338256"/>
                  </a:lnTo>
                  <a:lnTo>
                    <a:pt x="287809" y="340566"/>
                  </a:lnTo>
                  <a:lnTo>
                    <a:pt x="285685" y="340566"/>
                  </a:lnTo>
                  <a:lnTo>
                    <a:pt x="285685" y="342877"/>
                  </a:lnTo>
                  <a:lnTo>
                    <a:pt x="281501" y="342877"/>
                  </a:lnTo>
                  <a:lnTo>
                    <a:pt x="279377" y="340566"/>
                  </a:lnTo>
                  <a:lnTo>
                    <a:pt x="279377" y="338256"/>
                  </a:lnTo>
                  <a:lnTo>
                    <a:pt x="275192" y="340566"/>
                  </a:lnTo>
                  <a:lnTo>
                    <a:pt x="275192" y="329077"/>
                  </a:lnTo>
                  <a:lnTo>
                    <a:pt x="273069" y="322146"/>
                  </a:lnTo>
                  <a:lnTo>
                    <a:pt x="273069" y="317587"/>
                  </a:lnTo>
                  <a:lnTo>
                    <a:pt x="275192" y="312967"/>
                  </a:lnTo>
                  <a:lnTo>
                    <a:pt x="275192" y="308346"/>
                  </a:lnTo>
                  <a:lnTo>
                    <a:pt x="277316" y="306035"/>
                  </a:lnTo>
                  <a:lnTo>
                    <a:pt x="277316" y="299166"/>
                  </a:lnTo>
                  <a:lnTo>
                    <a:pt x="275192" y="294546"/>
                  </a:lnTo>
                  <a:lnTo>
                    <a:pt x="275192" y="289925"/>
                  </a:lnTo>
                  <a:lnTo>
                    <a:pt x="256267" y="308346"/>
                  </a:lnTo>
                  <a:lnTo>
                    <a:pt x="235281" y="310656"/>
                  </a:lnTo>
                  <a:lnTo>
                    <a:pt x="235281" y="308346"/>
                  </a:lnTo>
                  <a:lnTo>
                    <a:pt x="233158" y="306035"/>
                  </a:lnTo>
                  <a:lnTo>
                    <a:pt x="231097" y="301477"/>
                  </a:lnTo>
                  <a:lnTo>
                    <a:pt x="231097" y="296856"/>
                  </a:lnTo>
                  <a:lnTo>
                    <a:pt x="228973" y="294546"/>
                  </a:lnTo>
                  <a:lnTo>
                    <a:pt x="226849" y="294546"/>
                  </a:lnTo>
                  <a:lnTo>
                    <a:pt x="222665" y="292235"/>
                  </a:lnTo>
                  <a:lnTo>
                    <a:pt x="207987" y="292235"/>
                  </a:lnTo>
                  <a:lnTo>
                    <a:pt x="210048" y="289925"/>
                  </a:lnTo>
                  <a:lnTo>
                    <a:pt x="214295" y="287677"/>
                  </a:lnTo>
                  <a:lnTo>
                    <a:pt x="216356" y="283056"/>
                  </a:lnTo>
                  <a:lnTo>
                    <a:pt x="218480" y="280746"/>
                  </a:lnTo>
                  <a:lnTo>
                    <a:pt x="210048" y="271566"/>
                  </a:lnTo>
                  <a:lnTo>
                    <a:pt x="205863" y="269256"/>
                  </a:lnTo>
                  <a:lnTo>
                    <a:pt x="201679" y="264635"/>
                  </a:lnTo>
                  <a:lnTo>
                    <a:pt x="197494" y="255456"/>
                  </a:lnTo>
                  <a:lnTo>
                    <a:pt x="195370" y="253146"/>
                  </a:lnTo>
                  <a:lnTo>
                    <a:pt x="195370" y="250835"/>
                  </a:lnTo>
                  <a:lnTo>
                    <a:pt x="193247" y="241656"/>
                  </a:lnTo>
                  <a:lnTo>
                    <a:pt x="189062" y="239346"/>
                  </a:lnTo>
                  <a:lnTo>
                    <a:pt x="186938" y="237035"/>
                  </a:lnTo>
                  <a:lnTo>
                    <a:pt x="186938" y="232414"/>
                  </a:lnTo>
                  <a:lnTo>
                    <a:pt x="189062" y="230104"/>
                  </a:lnTo>
                  <a:lnTo>
                    <a:pt x="193247" y="227794"/>
                  </a:lnTo>
                  <a:lnTo>
                    <a:pt x="191186" y="225546"/>
                  </a:lnTo>
                  <a:lnTo>
                    <a:pt x="191186" y="216304"/>
                  </a:lnTo>
                  <a:lnTo>
                    <a:pt x="193247" y="211683"/>
                  </a:lnTo>
                  <a:lnTo>
                    <a:pt x="203802" y="200194"/>
                  </a:lnTo>
                  <a:lnTo>
                    <a:pt x="205863" y="202504"/>
                  </a:lnTo>
                  <a:lnTo>
                    <a:pt x="207987" y="202504"/>
                  </a:lnTo>
                  <a:lnTo>
                    <a:pt x="205863" y="200194"/>
                  </a:lnTo>
                  <a:lnTo>
                    <a:pt x="205863" y="193325"/>
                  </a:lnTo>
                  <a:lnTo>
                    <a:pt x="203802" y="191014"/>
                  </a:lnTo>
                  <a:lnTo>
                    <a:pt x="203802" y="186394"/>
                  </a:lnTo>
                  <a:lnTo>
                    <a:pt x="210048" y="179525"/>
                  </a:lnTo>
                  <a:lnTo>
                    <a:pt x="210048" y="158794"/>
                  </a:lnTo>
                  <a:lnTo>
                    <a:pt x="218480" y="158794"/>
                  </a:lnTo>
                  <a:lnTo>
                    <a:pt x="218480" y="156483"/>
                  </a:lnTo>
                  <a:lnTo>
                    <a:pt x="220604" y="154173"/>
                  </a:lnTo>
                  <a:lnTo>
                    <a:pt x="220604" y="151862"/>
                  </a:lnTo>
                  <a:lnTo>
                    <a:pt x="224788" y="147242"/>
                  </a:lnTo>
                  <a:lnTo>
                    <a:pt x="228973" y="144994"/>
                  </a:lnTo>
                  <a:lnTo>
                    <a:pt x="231097" y="142683"/>
                  </a:lnTo>
                  <a:lnTo>
                    <a:pt x="235281" y="140373"/>
                  </a:lnTo>
                  <a:lnTo>
                    <a:pt x="245774" y="140373"/>
                  </a:lnTo>
                  <a:lnTo>
                    <a:pt x="247898" y="135752"/>
                  </a:lnTo>
                  <a:lnTo>
                    <a:pt x="258391" y="138062"/>
                  </a:lnTo>
                  <a:lnTo>
                    <a:pt x="260515" y="135752"/>
                  </a:lnTo>
                  <a:lnTo>
                    <a:pt x="262576" y="131194"/>
                  </a:lnTo>
                  <a:lnTo>
                    <a:pt x="264699" y="128883"/>
                  </a:lnTo>
                  <a:lnTo>
                    <a:pt x="271008" y="128883"/>
                  </a:lnTo>
                  <a:lnTo>
                    <a:pt x="275192" y="133442"/>
                  </a:lnTo>
                  <a:lnTo>
                    <a:pt x="275192" y="135752"/>
                  </a:lnTo>
                  <a:lnTo>
                    <a:pt x="281501" y="135752"/>
                  </a:lnTo>
                  <a:lnTo>
                    <a:pt x="285685" y="131194"/>
                  </a:lnTo>
                  <a:lnTo>
                    <a:pt x="279377" y="126573"/>
                  </a:lnTo>
                  <a:lnTo>
                    <a:pt x="275192" y="119641"/>
                  </a:lnTo>
                  <a:lnTo>
                    <a:pt x="268884" y="119641"/>
                  </a:lnTo>
                  <a:lnTo>
                    <a:pt x="266760" y="117331"/>
                  </a:lnTo>
                  <a:lnTo>
                    <a:pt x="266760" y="110462"/>
                  </a:lnTo>
                  <a:lnTo>
                    <a:pt x="271008" y="101221"/>
                  </a:lnTo>
                  <a:lnTo>
                    <a:pt x="271008" y="98973"/>
                  </a:lnTo>
                  <a:lnTo>
                    <a:pt x="273069" y="96662"/>
                  </a:lnTo>
                  <a:lnTo>
                    <a:pt x="275192" y="96662"/>
                  </a:lnTo>
                  <a:lnTo>
                    <a:pt x="277316" y="94352"/>
                  </a:lnTo>
                  <a:lnTo>
                    <a:pt x="279377" y="89731"/>
                  </a:lnTo>
                  <a:lnTo>
                    <a:pt x="279377" y="82862"/>
                  </a:lnTo>
                  <a:lnTo>
                    <a:pt x="277316" y="80552"/>
                  </a:lnTo>
                  <a:lnTo>
                    <a:pt x="273069" y="78242"/>
                  </a:lnTo>
                  <a:lnTo>
                    <a:pt x="264699" y="78242"/>
                  </a:lnTo>
                  <a:lnTo>
                    <a:pt x="262576" y="75931"/>
                  </a:lnTo>
                  <a:lnTo>
                    <a:pt x="260515" y="71310"/>
                  </a:lnTo>
                  <a:lnTo>
                    <a:pt x="260515" y="69062"/>
                  </a:lnTo>
                  <a:lnTo>
                    <a:pt x="256267" y="69062"/>
                  </a:lnTo>
                  <a:lnTo>
                    <a:pt x="254206" y="71310"/>
                  </a:lnTo>
                  <a:lnTo>
                    <a:pt x="249959" y="73621"/>
                  </a:lnTo>
                  <a:lnTo>
                    <a:pt x="245774" y="73621"/>
                  </a:lnTo>
                  <a:lnTo>
                    <a:pt x="243713" y="71310"/>
                  </a:lnTo>
                  <a:lnTo>
                    <a:pt x="241590" y="71310"/>
                  </a:lnTo>
                  <a:lnTo>
                    <a:pt x="239466" y="69062"/>
                  </a:lnTo>
                  <a:lnTo>
                    <a:pt x="231097" y="69062"/>
                  </a:lnTo>
                  <a:lnTo>
                    <a:pt x="226849" y="73621"/>
                  </a:lnTo>
                  <a:lnTo>
                    <a:pt x="226849" y="78242"/>
                  </a:lnTo>
                  <a:lnTo>
                    <a:pt x="214295" y="78242"/>
                  </a:lnTo>
                  <a:lnTo>
                    <a:pt x="205863" y="75931"/>
                  </a:lnTo>
                  <a:lnTo>
                    <a:pt x="201679" y="73621"/>
                  </a:lnTo>
                  <a:lnTo>
                    <a:pt x="201679" y="64441"/>
                  </a:lnTo>
                  <a:lnTo>
                    <a:pt x="203802" y="62131"/>
                  </a:lnTo>
                  <a:lnTo>
                    <a:pt x="203802" y="59821"/>
                  </a:lnTo>
                  <a:lnTo>
                    <a:pt x="201679" y="57510"/>
                  </a:lnTo>
                  <a:lnTo>
                    <a:pt x="197494" y="55200"/>
                  </a:lnTo>
                  <a:lnTo>
                    <a:pt x="193247" y="55200"/>
                  </a:lnTo>
                  <a:lnTo>
                    <a:pt x="193247" y="52952"/>
                  </a:lnTo>
                  <a:lnTo>
                    <a:pt x="191186" y="50642"/>
                  </a:lnTo>
                  <a:lnTo>
                    <a:pt x="191186" y="41400"/>
                  </a:lnTo>
                  <a:lnTo>
                    <a:pt x="189062" y="39152"/>
                  </a:lnTo>
                  <a:lnTo>
                    <a:pt x="184877" y="39152"/>
                  </a:lnTo>
                  <a:lnTo>
                    <a:pt x="180692" y="32221"/>
                  </a:lnTo>
                  <a:lnTo>
                    <a:pt x="174384" y="32221"/>
                  </a:lnTo>
                  <a:lnTo>
                    <a:pt x="170137" y="18421"/>
                  </a:lnTo>
                  <a:lnTo>
                    <a:pt x="168076" y="16110"/>
                  </a:lnTo>
                  <a:lnTo>
                    <a:pt x="163891" y="13800"/>
                  </a:lnTo>
                  <a:lnTo>
                    <a:pt x="157583" y="6869"/>
                  </a:lnTo>
                  <a:lnTo>
                    <a:pt x="153336" y="4621"/>
                  </a:lnTo>
                  <a:lnTo>
                    <a:pt x="149151" y="0"/>
                  </a:lnTo>
                  <a:lnTo>
                    <a:pt x="138658" y="0"/>
                  </a:lnTo>
                  <a:lnTo>
                    <a:pt x="144966" y="0"/>
                  </a:lnTo>
                  <a:lnTo>
                    <a:pt x="144966" y="9179"/>
                  </a:lnTo>
                  <a:lnTo>
                    <a:pt x="142843" y="9179"/>
                  </a:lnTo>
                  <a:lnTo>
                    <a:pt x="142843" y="11490"/>
                  </a:lnTo>
                  <a:lnTo>
                    <a:pt x="140719" y="11490"/>
                  </a:lnTo>
                  <a:lnTo>
                    <a:pt x="149151" y="18421"/>
                  </a:lnTo>
                  <a:lnTo>
                    <a:pt x="149151" y="29910"/>
                  </a:lnTo>
                  <a:lnTo>
                    <a:pt x="144966" y="32221"/>
                  </a:lnTo>
                  <a:lnTo>
                    <a:pt x="140719" y="48331"/>
                  </a:lnTo>
                  <a:lnTo>
                    <a:pt x="138658" y="52952"/>
                  </a:lnTo>
                  <a:lnTo>
                    <a:pt x="134473" y="57510"/>
                  </a:lnTo>
                  <a:lnTo>
                    <a:pt x="132350" y="62131"/>
                  </a:lnTo>
                  <a:lnTo>
                    <a:pt x="128165" y="66752"/>
                  </a:lnTo>
                  <a:lnTo>
                    <a:pt x="123918" y="73621"/>
                  </a:lnTo>
                  <a:lnTo>
                    <a:pt x="117609" y="78242"/>
                  </a:lnTo>
                  <a:lnTo>
                    <a:pt x="96623" y="89731"/>
                  </a:lnTo>
                  <a:lnTo>
                    <a:pt x="90315" y="92042"/>
                  </a:lnTo>
                  <a:lnTo>
                    <a:pt x="84007" y="96662"/>
                  </a:lnTo>
                  <a:lnTo>
                    <a:pt x="77761" y="103531"/>
                  </a:lnTo>
                  <a:lnTo>
                    <a:pt x="77761" y="105842"/>
                  </a:lnTo>
                  <a:lnTo>
                    <a:pt x="73514" y="108152"/>
                  </a:lnTo>
                  <a:lnTo>
                    <a:pt x="73514" y="115083"/>
                  </a:lnTo>
                  <a:lnTo>
                    <a:pt x="69329" y="119641"/>
                  </a:lnTo>
                  <a:lnTo>
                    <a:pt x="69329" y="128883"/>
                  </a:lnTo>
                  <a:lnTo>
                    <a:pt x="67205" y="133442"/>
                  </a:lnTo>
                  <a:lnTo>
                    <a:pt x="67205" y="144994"/>
                  </a:lnTo>
                  <a:lnTo>
                    <a:pt x="60897" y="144994"/>
                  </a:lnTo>
                  <a:lnTo>
                    <a:pt x="58836" y="147242"/>
                  </a:lnTo>
                  <a:lnTo>
                    <a:pt x="58836" y="149552"/>
                  </a:lnTo>
                  <a:lnTo>
                    <a:pt x="56712" y="151862"/>
                  </a:lnTo>
                  <a:lnTo>
                    <a:pt x="56712" y="154173"/>
                  </a:lnTo>
                  <a:lnTo>
                    <a:pt x="50404" y="154173"/>
                  </a:lnTo>
                  <a:lnTo>
                    <a:pt x="48343" y="149552"/>
                  </a:lnTo>
                  <a:lnTo>
                    <a:pt x="48343" y="142683"/>
                  </a:lnTo>
                  <a:lnTo>
                    <a:pt x="46219" y="140373"/>
                  </a:lnTo>
                  <a:lnTo>
                    <a:pt x="46219" y="138062"/>
                  </a:lnTo>
                  <a:lnTo>
                    <a:pt x="35726" y="138062"/>
                  </a:lnTo>
                  <a:lnTo>
                    <a:pt x="31542" y="133442"/>
                  </a:lnTo>
                  <a:lnTo>
                    <a:pt x="27294" y="138062"/>
                  </a:lnTo>
                  <a:lnTo>
                    <a:pt x="23110" y="140373"/>
                  </a:lnTo>
                  <a:lnTo>
                    <a:pt x="20986" y="140373"/>
                  </a:lnTo>
                  <a:lnTo>
                    <a:pt x="18925" y="138062"/>
                  </a:lnTo>
                  <a:lnTo>
                    <a:pt x="23110" y="133442"/>
                  </a:lnTo>
                  <a:lnTo>
                    <a:pt x="18925" y="128883"/>
                  </a:lnTo>
                  <a:lnTo>
                    <a:pt x="20986" y="126573"/>
                  </a:lnTo>
                  <a:lnTo>
                    <a:pt x="23110" y="121952"/>
                  </a:lnTo>
                  <a:lnTo>
                    <a:pt x="27294" y="119641"/>
                  </a:lnTo>
                  <a:lnTo>
                    <a:pt x="29418" y="115083"/>
                  </a:lnTo>
                  <a:lnTo>
                    <a:pt x="31542" y="112773"/>
                  </a:lnTo>
                  <a:lnTo>
                    <a:pt x="31542" y="110462"/>
                  </a:lnTo>
                  <a:lnTo>
                    <a:pt x="29418" y="110462"/>
                  </a:lnTo>
                  <a:lnTo>
                    <a:pt x="25233" y="108152"/>
                  </a:lnTo>
                  <a:lnTo>
                    <a:pt x="23110" y="108152"/>
                  </a:lnTo>
                  <a:lnTo>
                    <a:pt x="2124" y="131194"/>
                  </a:lnTo>
                  <a:lnTo>
                    <a:pt x="0" y="135752"/>
                  </a:lnTo>
                  <a:lnTo>
                    <a:pt x="0" y="149552"/>
                  </a:lnTo>
                  <a:lnTo>
                    <a:pt x="2124" y="151862"/>
                  </a:lnTo>
                  <a:lnTo>
                    <a:pt x="6308" y="151862"/>
                  </a:lnTo>
                  <a:lnTo>
                    <a:pt x="4185" y="161104"/>
                  </a:lnTo>
                  <a:lnTo>
                    <a:pt x="12617" y="170283"/>
                  </a:lnTo>
                  <a:lnTo>
                    <a:pt x="12617" y="177214"/>
                  </a:lnTo>
                  <a:lnTo>
                    <a:pt x="4185" y="186394"/>
                  </a:lnTo>
                  <a:lnTo>
                    <a:pt x="4185" y="188704"/>
                  </a:lnTo>
                  <a:lnTo>
                    <a:pt x="6308" y="193325"/>
                  </a:lnTo>
                  <a:lnTo>
                    <a:pt x="8369" y="195573"/>
                  </a:lnTo>
                  <a:lnTo>
                    <a:pt x="12617" y="197883"/>
                  </a:lnTo>
                  <a:lnTo>
                    <a:pt x="18925" y="200194"/>
                  </a:lnTo>
                  <a:lnTo>
                    <a:pt x="23110" y="200194"/>
                  </a:lnTo>
                  <a:lnTo>
                    <a:pt x="37788" y="216304"/>
                  </a:lnTo>
                  <a:lnTo>
                    <a:pt x="39911" y="220925"/>
                  </a:lnTo>
                  <a:lnTo>
                    <a:pt x="46219" y="227794"/>
                  </a:lnTo>
                  <a:lnTo>
                    <a:pt x="48343" y="234725"/>
                  </a:lnTo>
                  <a:lnTo>
                    <a:pt x="50404" y="239346"/>
                  </a:lnTo>
                  <a:lnTo>
                    <a:pt x="50404" y="246214"/>
                  </a:lnTo>
                  <a:lnTo>
                    <a:pt x="52528" y="248525"/>
                  </a:lnTo>
                  <a:lnTo>
                    <a:pt x="54651" y="253146"/>
                  </a:lnTo>
                  <a:lnTo>
                    <a:pt x="58836" y="255456"/>
                  </a:lnTo>
                  <a:lnTo>
                    <a:pt x="60897" y="260014"/>
                  </a:lnTo>
                  <a:lnTo>
                    <a:pt x="67205" y="266946"/>
                  </a:lnTo>
                  <a:lnTo>
                    <a:pt x="71453" y="276125"/>
                  </a:lnTo>
                  <a:lnTo>
                    <a:pt x="75637" y="280746"/>
                  </a:lnTo>
                  <a:lnTo>
                    <a:pt x="77761" y="285366"/>
                  </a:lnTo>
                  <a:lnTo>
                    <a:pt x="81946" y="292235"/>
                  </a:lnTo>
                  <a:lnTo>
                    <a:pt x="84007" y="294546"/>
                  </a:lnTo>
                  <a:lnTo>
                    <a:pt x="86130" y="299166"/>
                  </a:lnTo>
                  <a:lnTo>
                    <a:pt x="88254" y="315277"/>
                  </a:lnTo>
                  <a:lnTo>
                    <a:pt x="88254" y="317587"/>
                  </a:lnTo>
                  <a:lnTo>
                    <a:pt x="90315" y="319835"/>
                  </a:lnTo>
                  <a:lnTo>
                    <a:pt x="92439" y="324456"/>
                  </a:lnTo>
                  <a:lnTo>
                    <a:pt x="94500" y="331387"/>
                  </a:lnTo>
                  <a:lnTo>
                    <a:pt x="98747" y="336008"/>
                  </a:lnTo>
                  <a:lnTo>
                    <a:pt x="100808" y="342877"/>
                  </a:lnTo>
                  <a:lnTo>
                    <a:pt x="102932" y="347498"/>
                  </a:lnTo>
                  <a:lnTo>
                    <a:pt x="102932" y="352056"/>
                  </a:lnTo>
                  <a:lnTo>
                    <a:pt x="105055" y="354367"/>
                  </a:lnTo>
                  <a:lnTo>
                    <a:pt x="109240" y="354367"/>
                  </a:lnTo>
                  <a:lnTo>
                    <a:pt x="113425" y="358987"/>
                  </a:lnTo>
                  <a:lnTo>
                    <a:pt x="113425" y="363608"/>
                  </a:lnTo>
                  <a:lnTo>
                    <a:pt x="115548" y="365856"/>
                  </a:lnTo>
                  <a:lnTo>
                    <a:pt x="115548" y="370477"/>
                  </a:lnTo>
                  <a:lnTo>
                    <a:pt x="117609" y="377408"/>
                  </a:lnTo>
                  <a:lnTo>
                    <a:pt x="126041" y="388898"/>
                  </a:lnTo>
                  <a:lnTo>
                    <a:pt x="132350" y="402698"/>
                  </a:lnTo>
                  <a:lnTo>
                    <a:pt x="138658" y="411939"/>
                  </a:lnTo>
                  <a:lnTo>
                    <a:pt x="140719" y="416498"/>
                  </a:lnTo>
                  <a:lnTo>
                    <a:pt x="142843" y="423429"/>
                  </a:lnTo>
                  <a:lnTo>
                    <a:pt x="142843" y="428050"/>
                  </a:lnTo>
                  <a:lnTo>
                    <a:pt x="140719" y="432608"/>
                  </a:lnTo>
                  <a:lnTo>
                    <a:pt x="140719" y="439539"/>
                  </a:lnTo>
                  <a:lnTo>
                    <a:pt x="144966" y="444160"/>
                  </a:lnTo>
                  <a:lnTo>
                    <a:pt x="147027" y="448718"/>
                  </a:lnTo>
                  <a:lnTo>
                    <a:pt x="155459" y="457960"/>
                  </a:lnTo>
                  <a:lnTo>
                    <a:pt x="159644" y="460271"/>
                  </a:lnTo>
                  <a:lnTo>
                    <a:pt x="163891" y="464829"/>
                  </a:lnTo>
                  <a:lnTo>
                    <a:pt x="165952" y="469450"/>
                  </a:lnTo>
                  <a:lnTo>
                    <a:pt x="174384" y="478629"/>
                  </a:lnTo>
                  <a:lnTo>
                    <a:pt x="180692" y="483250"/>
                  </a:lnTo>
                  <a:lnTo>
                    <a:pt x="191186" y="490181"/>
                  </a:lnTo>
                  <a:lnTo>
                    <a:pt x="201679" y="494739"/>
                  </a:lnTo>
                  <a:lnTo>
                    <a:pt x="210048" y="499360"/>
                  </a:lnTo>
                  <a:lnTo>
                    <a:pt x="224788" y="506291"/>
                  </a:lnTo>
                  <a:lnTo>
                    <a:pt x="243713" y="517781"/>
                  </a:lnTo>
                  <a:lnTo>
                    <a:pt x="247898" y="522339"/>
                  </a:lnTo>
                  <a:lnTo>
                    <a:pt x="254206" y="526960"/>
                  </a:lnTo>
                  <a:lnTo>
                    <a:pt x="258391" y="529270"/>
                  </a:lnTo>
                  <a:lnTo>
                    <a:pt x="262576" y="533891"/>
                  </a:lnTo>
                  <a:lnTo>
                    <a:pt x="271008" y="538450"/>
                  </a:lnTo>
                  <a:lnTo>
                    <a:pt x="273069" y="547691"/>
                  </a:lnTo>
                  <a:lnTo>
                    <a:pt x="277316" y="550002"/>
                  </a:lnTo>
                  <a:lnTo>
                    <a:pt x="279377" y="554623"/>
                  </a:lnTo>
                  <a:lnTo>
                    <a:pt x="283624" y="556871"/>
                  </a:lnTo>
                  <a:lnTo>
                    <a:pt x="285685" y="559181"/>
                  </a:lnTo>
                  <a:lnTo>
                    <a:pt x="294117" y="563802"/>
                  </a:lnTo>
                  <a:lnTo>
                    <a:pt x="296178" y="568423"/>
                  </a:lnTo>
                  <a:lnTo>
                    <a:pt x="300426" y="570671"/>
                  </a:lnTo>
                  <a:lnTo>
                    <a:pt x="313042" y="561491"/>
                  </a:lnTo>
                  <a:lnTo>
                    <a:pt x="315103" y="559181"/>
                  </a:lnTo>
                  <a:lnTo>
                    <a:pt x="315103" y="552312"/>
                  </a:lnTo>
                  <a:lnTo>
                    <a:pt x="313042" y="547691"/>
                  </a:lnTo>
                  <a:lnTo>
                    <a:pt x="319288" y="543071"/>
                  </a:lnTo>
                  <a:lnTo>
                    <a:pt x="315103" y="533891"/>
                  </a:lnTo>
                  <a:lnTo>
                    <a:pt x="321412" y="526960"/>
                  </a:lnTo>
                  <a:lnTo>
                    <a:pt x="325596" y="524650"/>
                  </a:lnTo>
                  <a:lnTo>
                    <a:pt x="329843" y="515471"/>
                  </a:lnTo>
                  <a:lnTo>
                    <a:pt x="329843" y="510850"/>
                  </a:lnTo>
                  <a:lnTo>
                    <a:pt x="325596" y="506291"/>
                  </a:lnTo>
                  <a:close/>
                </a:path>
              </a:pathLst>
            </a:custGeom>
            <a:noFill/>
            <a:ln w="1561" cap="flat">
              <a:solidFill>
                <a:srgbClr val="FFFFFF"/>
              </a:solidFill>
              <a:prstDash val="solid"/>
              <a:round/>
            </a:ln>
          </p:spPr>
          <p:txBody>
            <a:bodyPr rtlCol="0" anchor="ctr"/>
            <a:lstStyle/>
            <a:p>
              <a:endParaRPr lang="en-US" noProof="0" dirty="0"/>
            </a:p>
          </p:txBody>
        </p:sp>
        <p:sp>
          <p:nvSpPr>
            <p:cNvPr id="4987" name="Serbest Form 4986">
              <a:extLst>
                <a:ext uri="{FF2B5EF4-FFF2-40B4-BE49-F238E27FC236}">
                  <a16:creationId xmlns:a16="http://schemas.microsoft.com/office/drawing/2014/main" id="{6EE7355A-77C1-3B46-9F2B-22EA80E8019B}"/>
                </a:ext>
              </a:extLst>
            </p:cNvPr>
            <p:cNvSpPr/>
            <p:nvPr/>
          </p:nvSpPr>
          <p:spPr>
            <a:xfrm>
              <a:off x="4104209" y="3150367"/>
              <a:ext cx="215669" cy="253645"/>
            </a:xfrm>
            <a:custGeom>
              <a:avLst/>
              <a:gdLst>
                <a:gd name="connsiteX0" fmla="*/ 172510 w 215669"/>
                <a:gd name="connsiteY0" fmla="*/ 246901 h 253645"/>
                <a:gd name="connsiteX1" fmla="*/ 176820 w 215669"/>
                <a:gd name="connsiteY1" fmla="*/ 253645 h 253645"/>
                <a:gd name="connsiteX2" fmla="*/ 176820 w 215669"/>
                <a:gd name="connsiteY2" fmla="*/ 246901 h 253645"/>
                <a:gd name="connsiteX3" fmla="*/ 179006 w 215669"/>
                <a:gd name="connsiteY3" fmla="*/ 244654 h 253645"/>
                <a:gd name="connsiteX4" fmla="*/ 183316 w 215669"/>
                <a:gd name="connsiteY4" fmla="*/ 244654 h 253645"/>
                <a:gd name="connsiteX5" fmla="*/ 185439 w 215669"/>
                <a:gd name="connsiteY5" fmla="*/ 246901 h 253645"/>
                <a:gd name="connsiteX6" fmla="*/ 185439 w 215669"/>
                <a:gd name="connsiteY6" fmla="*/ 249149 h 253645"/>
                <a:gd name="connsiteX7" fmla="*/ 187625 w 215669"/>
                <a:gd name="connsiteY7" fmla="*/ 246901 h 253645"/>
                <a:gd name="connsiteX8" fmla="*/ 191935 w 215669"/>
                <a:gd name="connsiteY8" fmla="*/ 237910 h 253645"/>
                <a:gd name="connsiteX9" fmla="*/ 196245 w 215669"/>
                <a:gd name="connsiteY9" fmla="*/ 233413 h 253645"/>
                <a:gd name="connsiteX10" fmla="*/ 198368 w 215669"/>
                <a:gd name="connsiteY10" fmla="*/ 233413 h 253645"/>
                <a:gd name="connsiteX11" fmla="*/ 200554 w 215669"/>
                <a:gd name="connsiteY11" fmla="*/ 231166 h 253645"/>
                <a:gd name="connsiteX12" fmla="*/ 204864 w 215669"/>
                <a:gd name="connsiteY12" fmla="*/ 228918 h 253645"/>
                <a:gd name="connsiteX13" fmla="*/ 206987 w 215669"/>
                <a:gd name="connsiteY13" fmla="*/ 224422 h 253645"/>
                <a:gd name="connsiteX14" fmla="*/ 211360 w 215669"/>
                <a:gd name="connsiteY14" fmla="*/ 222236 h 253645"/>
                <a:gd name="connsiteX15" fmla="*/ 211360 w 215669"/>
                <a:gd name="connsiteY15" fmla="*/ 193013 h 253645"/>
                <a:gd name="connsiteX16" fmla="*/ 209174 w 215669"/>
                <a:gd name="connsiteY16" fmla="*/ 186269 h 253645"/>
                <a:gd name="connsiteX17" fmla="*/ 209174 w 215669"/>
                <a:gd name="connsiteY17" fmla="*/ 181773 h 253645"/>
                <a:gd name="connsiteX18" fmla="*/ 211360 w 215669"/>
                <a:gd name="connsiteY18" fmla="*/ 177277 h 253645"/>
                <a:gd name="connsiteX19" fmla="*/ 211360 w 215669"/>
                <a:gd name="connsiteY19" fmla="*/ 175091 h 253645"/>
                <a:gd name="connsiteX20" fmla="*/ 213483 w 215669"/>
                <a:gd name="connsiteY20" fmla="*/ 172844 h 253645"/>
                <a:gd name="connsiteX21" fmla="*/ 213483 w 215669"/>
                <a:gd name="connsiteY21" fmla="*/ 161604 h 253645"/>
                <a:gd name="connsiteX22" fmla="*/ 215669 w 215669"/>
                <a:gd name="connsiteY22" fmla="*/ 154860 h 253645"/>
                <a:gd name="connsiteX23" fmla="*/ 215669 w 215669"/>
                <a:gd name="connsiteY23" fmla="*/ 148116 h 253645"/>
                <a:gd name="connsiteX24" fmla="*/ 213483 w 215669"/>
                <a:gd name="connsiteY24" fmla="*/ 143620 h 253645"/>
                <a:gd name="connsiteX25" fmla="*/ 209174 w 215669"/>
                <a:gd name="connsiteY25" fmla="*/ 139124 h 253645"/>
                <a:gd name="connsiteX26" fmla="*/ 204864 w 215669"/>
                <a:gd name="connsiteY26" fmla="*/ 136876 h 253645"/>
                <a:gd name="connsiteX27" fmla="*/ 200554 w 215669"/>
                <a:gd name="connsiteY27" fmla="*/ 136876 h 253645"/>
                <a:gd name="connsiteX28" fmla="*/ 194058 w 215669"/>
                <a:gd name="connsiteY28" fmla="*/ 143620 h 253645"/>
                <a:gd name="connsiteX29" fmla="*/ 189749 w 215669"/>
                <a:gd name="connsiteY29" fmla="*/ 143620 h 253645"/>
                <a:gd name="connsiteX30" fmla="*/ 185439 w 215669"/>
                <a:gd name="connsiteY30" fmla="*/ 141372 h 253645"/>
                <a:gd name="connsiteX31" fmla="*/ 181130 w 215669"/>
                <a:gd name="connsiteY31" fmla="*/ 132442 h 253645"/>
                <a:gd name="connsiteX32" fmla="*/ 181130 w 215669"/>
                <a:gd name="connsiteY32" fmla="*/ 125699 h 253645"/>
                <a:gd name="connsiteX33" fmla="*/ 179006 w 215669"/>
                <a:gd name="connsiteY33" fmla="*/ 118955 h 253645"/>
                <a:gd name="connsiteX34" fmla="*/ 179006 w 215669"/>
                <a:gd name="connsiteY34" fmla="*/ 109963 h 253645"/>
                <a:gd name="connsiteX35" fmla="*/ 176820 w 215669"/>
                <a:gd name="connsiteY35" fmla="*/ 103219 h 253645"/>
                <a:gd name="connsiteX36" fmla="*/ 176820 w 215669"/>
                <a:gd name="connsiteY36" fmla="*/ 94227 h 253645"/>
                <a:gd name="connsiteX37" fmla="*/ 174696 w 215669"/>
                <a:gd name="connsiteY37" fmla="*/ 92042 h 253645"/>
                <a:gd name="connsiteX38" fmla="*/ 170387 w 215669"/>
                <a:gd name="connsiteY38" fmla="*/ 89794 h 253645"/>
                <a:gd name="connsiteX39" fmla="*/ 144466 w 215669"/>
                <a:gd name="connsiteY39" fmla="*/ 89794 h 253645"/>
                <a:gd name="connsiteX40" fmla="*/ 129414 w 215669"/>
                <a:gd name="connsiteY40" fmla="*/ 87546 h 253645"/>
                <a:gd name="connsiteX41" fmla="*/ 116423 w 215669"/>
                <a:gd name="connsiteY41" fmla="*/ 83050 h 253645"/>
                <a:gd name="connsiteX42" fmla="*/ 114299 w 215669"/>
                <a:gd name="connsiteY42" fmla="*/ 80802 h 253645"/>
                <a:gd name="connsiteX43" fmla="*/ 112113 w 215669"/>
                <a:gd name="connsiteY43" fmla="*/ 76306 h 253645"/>
                <a:gd name="connsiteX44" fmla="*/ 112113 w 215669"/>
                <a:gd name="connsiteY44" fmla="*/ 60570 h 253645"/>
                <a:gd name="connsiteX45" fmla="*/ 114299 w 215669"/>
                <a:gd name="connsiteY45" fmla="*/ 56074 h 253645"/>
                <a:gd name="connsiteX46" fmla="*/ 114299 w 215669"/>
                <a:gd name="connsiteY46" fmla="*/ 49393 h 253645"/>
                <a:gd name="connsiteX47" fmla="*/ 109989 w 215669"/>
                <a:gd name="connsiteY47" fmla="*/ 49393 h 253645"/>
                <a:gd name="connsiteX48" fmla="*/ 109989 w 215669"/>
                <a:gd name="connsiteY48" fmla="*/ 35905 h 253645"/>
                <a:gd name="connsiteX49" fmla="*/ 105680 w 215669"/>
                <a:gd name="connsiteY49" fmla="*/ 33657 h 253645"/>
                <a:gd name="connsiteX50" fmla="*/ 103494 w 215669"/>
                <a:gd name="connsiteY50" fmla="*/ 31409 h 253645"/>
                <a:gd name="connsiteX51" fmla="*/ 103494 w 215669"/>
                <a:gd name="connsiteY51" fmla="*/ 29161 h 253645"/>
                <a:gd name="connsiteX52" fmla="*/ 97060 w 215669"/>
                <a:gd name="connsiteY52" fmla="*/ 15673 h 253645"/>
                <a:gd name="connsiteX53" fmla="*/ 77636 w 215669"/>
                <a:gd name="connsiteY53" fmla="*/ 0 h 253645"/>
                <a:gd name="connsiteX54" fmla="*/ 49592 w 215669"/>
                <a:gd name="connsiteY54" fmla="*/ 4496 h 253645"/>
                <a:gd name="connsiteX55" fmla="*/ 12929 w 215669"/>
                <a:gd name="connsiteY55" fmla="*/ 11177 h 253645"/>
                <a:gd name="connsiteX56" fmla="*/ 10805 w 215669"/>
                <a:gd name="connsiteY56" fmla="*/ 22417 h 253645"/>
                <a:gd name="connsiteX57" fmla="*/ 6433 w 215669"/>
                <a:gd name="connsiteY57" fmla="*/ 26913 h 253645"/>
                <a:gd name="connsiteX58" fmla="*/ 2124 w 215669"/>
                <a:gd name="connsiteY58" fmla="*/ 29161 h 253645"/>
                <a:gd name="connsiteX59" fmla="*/ 0 w 215669"/>
                <a:gd name="connsiteY59" fmla="*/ 31409 h 253645"/>
                <a:gd name="connsiteX60" fmla="*/ 0 w 215669"/>
                <a:gd name="connsiteY60" fmla="*/ 35905 h 253645"/>
                <a:gd name="connsiteX61" fmla="*/ 4309 w 215669"/>
                <a:gd name="connsiteY61" fmla="*/ 44897 h 253645"/>
                <a:gd name="connsiteX62" fmla="*/ 4309 w 215669"/>
                <a:gd name="connsiteY62" fmla="*/ 47145 h 253645"/>
                <a:gd name="connsiteX63" fmla="*/ 6433 w 215669"/>
                <a:gd name="connsiteY63" fmla="*/ 49393 h 253645"/>
                <a:gd name="connsiteX64" fmla="*/ 6433 w 215669"/>
                <a:gd name="connsiteY64" fmla="*/ 58322 h 253645"/>
                <a:gd name="connsiteX65" fmla="*/ 2124 w 215669"/>
                <a:gd name="connsiteY65" fmla="*/ 85298 h 253645"/>
                <a:gd name="connsiteX66" fmla="*/ 2124 w 215669"/>
                <a:gd name="connsiteY66" fmla="*/ 92042 h 253645"/>
                <a:gd name="connsiteX67" fmla="*/ 8619 w 215669"/>
                <a:gd name="connsiteY67" fmla="*/ 98723 h 253645"/>
                <a:gd name="connsiteX68" fmla="*/ 8619 w 215669"/>
                <a:gd name="connsiteY68" fmla="*/ 100971 h 253645"/>
                <a:gd name="connsiteX69" fmla="*/ 10805 w 215669"/>
                <a:gd name="connsiteY69" fmla="*/ 103219 h 253645"/>
                <a:gd name="connsiteX70" fmla="*/ 12929 w 215669"/>
                <a:gd name="connsiteY70" fmla="*/ 107715 h 253645"/>
                <a:gd name="connsiteX71" fmla="*/ 17238 w 215669"/>
                <a:gd name="connsiteY71" fmla="*/ 109963 h 253645"/>
                <a:gd name="connsiteX72" fmla="*/ 19425 w 215669"/>
                <a:gd name="connsiteY72" fmla="*/ 114459 h 253645"/>
                <a:gd name="connsiteX73" fmla="*/ 21548 w 215669"/>
                <a:gd name="connsiteY73" fmla="*/ 116707 h 253645"/>
                <a:gd name="connsiteX74" fmla="*/ 30167 w 215669"/>
                <a:gd name="connsiteY74" fmla="*/ 121203 h 253645"/>
                <a:gd name="connsiteX75" fmla="*/ 36663 w 215669"/>
                <a:gd name="connsiteY75" fmla="*/ 127947 h 253645"/>
                <a:gd name="connsiteX76" fmla="*/ 40973 w 215669"/>
                <a:gd name="connsiteY76" fmla="*/ 130195 h 253645"/>
                <a:gd name="connsiteX77" fmla="*/ 43096 w 215669"/>
                <a:gd name="connsiteY77" fmla="*/ 136876 h 253645"/>
                <a:gd name="connsiteX78" fmla="*/ 45282 w 215669"/>
                <a:gd name="connsiteY78" fmla="*/ 136876 h 253645"/>
                <a:gd name="connsiteX79" fmla="*/ 47406 w 215669"/>
                <a:gd name="connsiteY79" fmla="*/ 139124 h 253645"/>
                <a:gd name="connsiteX80" fmla="*/ 60397 w 215669"/>
                <a:gd name="connsiteY80" fmla="*/ 145868 h 253645"/>
                <a:gd name="connsiteX81" fmla="*/ 71140 w 215669"/>
                <a:gd name="connsiteY81" fmla="*/ 145868 h 253645"/>
                <a:gd name="connsiteX82" fmla="*/ 75450 w 215669"/>
                <a:gd name="connsiteY82" fmla="*/ 148116 h 253645"/>
                <a:gd name="connsiteX83" fmla="*/ 77636 w 215669"/>
                <a:gd name="connsiteY83" fmla="*/ 150364 h 253645"/>
                <a:gd name="connsiteX84" fmla="*/ 81946 w 215669"/>
                <a:gd name="connsiteY84" fmla="*/ 152612 h 253645"/>
                <a:gd name="connsiteX85" fmla="*/ 84069 w 215669"/>
                <a:gd name="connsiteY85" fmla="*/ 154860 h 253645"/>
                <a:gd name="connsiteX86" fmla="*/ 86255 w 215669"/>
                <a:gd name="connsiteY86" fmla="*/ 154860 h 253645"/>
                <a:gd name="connsiteX87" fmla="*/ 88441 w 215669"/>
                <a:gd name="connsiteY87" fmla="*/ 157108 h 253645"/>
                <a:gd name="connsiteX88" fmla="*/ 92751 w 215669"/>
                <a:gd name="connsiteY88" fmla="*/ 159356 h 253645"/>
                <a:gd name="connsiteX89" fmla="*/ 99184 w 215669"/>
                <a:gd name="connsiteY89" fmla="*/ 163852 h 253645"/>
                <a:gd name="connsiteX90" fmla="*/ 112113 w 215669"/>
                <a:gd name="connsiteY90" fmla="*/ 170595 h 253645"/>
                <a:gd name="connsiteX91" fmla="*/ 114299 w 215669"/>
                <a:gd name="connsiteY91" fmla="*/ 172844 h 253645"/>
                <a:gd name="connsiteX92" fmla="*/ 118609 w 215669"/>
                <a:gd name="connsiteY92" fmla="*/ 172844 h 253645"/>
                <a:gd name="connsiteX93" fmla="*/ 122918 w 215669"/>
                <a:gd name="connsiteY93" fmla="*/ 175091 h 253645"/>
                <a:gd name="connsiteX94" fmla="*/ 129414 w 215669"/>
                <a:gd name="connsiteY94" fmla="*/ 177277 h 253645"/>
                <a:gd name="connsiteX95" fmla="*/ 133724 w 215669"/>
                <a:gd name="connsiteY95" fmla="*/ 179525 h 253645"/>
                <a:gd name="connsiteX96" fmla="*/ 135847 w 215669"/>
                <a:gd name="connsiteY96" fmla="*/ 181773 h 253645"/>
                <a:gd name="connsiteX97" fmla="*/ 133724 w 215669"/>
                <a:gd name="connsiteY97" fmla="*/ 184021 h 253645"/>
                <a:gd name="connsiteX98" fmla="*/ 133724 w 215669"/>
                <a:gd name="connsiteY98" fmla="*/ 188517 h 253645"/>
                <a:gd name="connsiteX99" fmla="*/ 131538 w 215669"/>
                <a:gd name="connsiteY99" fmla="*/ 190765 h 253645"/>
                <a:gd name="connsiteX100" fmla="*/ 129414 w 215669"/>
                <a:gd name="connsiteY100" fmla="*/ 195261 h 253645"/>
                <a:gd name="connsiteX101" fmla="*/ 131538 w 215669"/>
                <a:gd name="connsiteY101" fmla="*/ 197508 h 253645"/>
                <a:gd name="connsiteX102" fmla="*/ 133724 w 215669"/>
                <a:gd name="connsiteY102" fmla="*/ 202005 h 253645"/>
                <a:gd name="connsiteX103" fmla="*/ 133724 w 215669"/>
                <a:gd name="connsiteY103" fmla="*/ 204252 h 253645"/>
                <a:gd name="connsiteX104" fmla="*/ 131538 w 215669"/>
                <a:gd name="connsiteY104" fmla="*/ 206500 h 253645"/>
                <a:gd name="connsiteX105" fmla="*/ 125042 w 215669"/>
                <a:gd name="connsiteY105" fmla="*/ 206500 h 253645"/>
                <a:gd name="connsiteX106" fmla="*/ 125042 w 215669"/>
                <a:gd name="connsiteY106" fmla="*/ 219926 h 253645"/>
                <a:gd name="connsiteX107" fmla="*/ 122918 w 215669"/>
                <a:gd name="connsiteY107" fmla="*/ 222236 h 253645"/>
                <a:gd name="connsiteX108" fmla="*/ 120732 w 215669"/>
                <a:gd name="connsiteY108" fmla="*/ 226670 h 253645"/>
                <a:gd name="connsiteX109" fmla="*/ 118609 w 215669"/>
                <a:gd name="connsiteY109" fmla="*/ 228918 h 253645"/>
                <a:gd name="connsiteX110" fmla="*/ 116423 w 215669"/>
                <a:gd name="connsiteY110" fmla="*/ 233413 h 253645"/>
                <a:gd name="connsiteX111" fmla="*/ 116423 w 215669"/>
                <a:gd name="connsiteY111" fmla="*/ 237910 h 253645"/>
                <a:gd name="connsiteX112" fmla="*/ 118609 w 215669"/>
                <a:gd name="connsiteY112" fmla="*/ 240157 h 253645"/>
                <a:gd name="connsiteX113" fmla="*/ 127228 w 215669"/>
                <a:gd name="connsiteY113" fmla="*/ 240157 h 253645"/>
                <a:gd name="connsiteX114" fmla="*/ 131538 w 215669"/>
                <a:gd name="connsiteY114" fmla="*/ 237910 h 253645"/>
                <a:gd name="connsiteX115" fmla="*/ 133724 w 215669"/>
                <a:gd name="connsiteY115" fmla="*/ 237910 h 253645"/>
                <a:gd name="connsiteX116" fmla="*/ 138033 w 215669"/>
                <a:gd name="connsiteY116" fmla="*/ 240157 h 253645"/>
                <a:gd name="connsiteX117" fmla="*/ 140157 w 215669"/>
                <a:gd name="connsiteY117" fmla="*/ 242405 h 253645"/>
                <a:gd name="connsiteX118" fmla="*/ 144466 w 215669"/>
                <a:gd name="connsiteY118" fmla="*/ 244654 h 253645"/>
                <a:gd name="connsiteX119" fmla="*/ 150962 w 215669"/>
                <a:gd name="connsiteY119" fmla="*/ 246901 h 253645"/>
                <a:gd name="connsiteX120" fmla="*/ 172510 w 215669"/>
                <a:gd name="connsiteY120" fmla="*/ 246901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215669" h="253645">
                  <a:moveTo>
                    <a:pt x="172510" y="246901"/>
                  </a:moveTo>
                  <a:lnTo>
                    <a:pt x="176820" y="253645"/>
                  </a:lnTo>
                  <a:lnTo>
                    <a:pt x="176820" y="246901"/>
                  </a:lnTo>
                  <a:lnTo>
                    <a:pt x="179006" y="244654"/>
                  </a:lnTo>
                  <a:lnTo>
                    <a:pt x="183316" y="244654"/>
                  </a:lnTo>
                  <a:lnTo>
                    <a:pt x="185439" y="246901"/>
                  </a:lnTo>
                  <a:lnTo>
                    <a:pt x="185439" y="249149"/>
                  </a:lnTo>
                  <a:lnTo>
                    <a:pt x="187625" y="246901"/>
                  </a:lnTo>
                  <a:lnTo>
                    <a:pt x="191935" y="237910"/>
                  </a:lnTo>
                  <a:lnTo>
                    <a:pt x="196245" y="233413"/>
                  </a:lnTo>
                  <a:lnTo>
                    <a:pt x="198368" y="233413"/>
                  </a:lnTo>
                  <a:lnTo>
                    <a:pt x="200554" y="231166"/>
                  </a:lnTo>
                  <a:lnTo>
                    <a:pt x="204864" y="228918"/>
                  </a:lnTo>
                  <a:lnTo>
                    <a:pt x="206987" y="224422"/>
                  </a:lnTo>
                  <a:lnTo>
                    <a:pt x="211360" y="222236"/>
                  </a:lnTo>
                  <a:lnTo>
                    <a:pt x="211360" y="193013"/>
                  </a:lnTo>
                  <a:lnTo>
                    <a:pt x="209174" y="186269"/>
                  </a:lnTo>
                  <a:lnTo>
                    <a:pt x="209174" y="181773"/>
                  </a:lnTo>
                  <a:lnTo>
                    <a:pt x="211360" y="177277"/>
                  </a:lnTo>
                  <a:lnTo>
                    <a:pt x="211360" y="175091"/>
                  </a:lnTo>
                  <a:lnTo>
                    <a:pt x="213483" y="172844"/>
                  </a:lnTo>
                  <a:lnTo>
                    <a:pt x="213483" y="161604"/>
                  </a:lnTo>
                  <a:lnTo>
                    <a:pt x="215669" y="154860"/>
                  </a:lnTo>
                  <a:lnTo>
                    <a:pt x="215669" y="148116"/>
                  </a:lnTo>
                  <a:lnTo>
                    <a:pt x="213483" y="143620"/>
                  </a:lnTo>
                  <a:lnTo>
                    <a:pt x="209174" y="139124"/>
                  </a:lnTo>
                  <a:lnTo>
                    <a:pt x="204864" y="136876"/>
                  </a:lnTo>
                  <a:lnTo>
                    <a:pt x="200554" y="136876"/>
                  </a:lnTo>
                  <a:lnTo>
                    <a:pt x="194058" y="143620"/>
                  </a:lnTo>
                  <a:lnTo>
                    <a:pt x="189749" y="143620"/>
                  </a:lnTo>
                  <a:lnTo>
                    <a:pt x="185439" y="141372"/>
                  </a:lnTo>
                  <a:lnTo>
                    <a:pt x="181130" y="132442"/>
                  </a:lnTo>
                  <a:lnTo>
                    <a:pt x="181130" y="125699"/>
                  </a:lnTo>
                  <a:lnTo>
                    <a:pt x="179006" y="118955"/>
                  </a:lnTo>
                  <a:lnTo>
                    <a:pt x="179006" y="109963"/>
                  </a:lnTo>
                  <a:lnTo>
                    <a:pt x="176820" y="103219"/>
                  </a:lnTo>
                  <a:lnTo>
                    <a:pt x="176820" y="94227"/>
                  </a:lnTo>
                  <a:lnTo>
                    <a:pt x="174696" y="92042"/>
                  </a:lnTo>
                  <a:lnTo>
                    <a:pt x="170387" y="89794"/>
                  </a:lnTo>
                  <a:lnTo>
                    <a:pt x="144466" y="89794"/>
                  </a:lnTo>
                  <a:lnTo>
                    <a:pt x="129414" y="87546"/>
                  </a:lnTo>
                  <a:lnTo>
                    <a:pt x="116423" y="83050"/>
                  </a:lnTo>
                  <a:lnTo>
                    <a:pt x="114299" y="80802"/>
                  </a:lnTo>
                  <a:lnTo>
                    <a:pt x="112113" y="76306"/>
                  </a:lnTo>
                  <a:lnTo>
                    <a:pt x="112113" y="60570"/>
                  </a:lnTo>
                  <a:lnTo>
                    <a:pt x="114299" y="56074"/>
                  </a:lnTo>
                  <a:lnTo>
                    <a:pt x="114299" y="49393"/>
                  </a:lnTo>
                  <a:lnTo>
                    <a:pt x="109989" y="49393"/>
                  </a:lnTo>
                  <a:lnTo>
                    <a:pt x="109989" y="35905"/>
                  </a:lnTo>
                  <a:lnTo>
                    <a:pt x="105680" y="33657"/>
                  </a:lnTo>
                  <a:lnTo>
                    <a:pt x="103494" y="31409"/>
                  </a:lnTo>
                  <a:lnTo>
                    <a:pt x="103494" y="29161"/>
                  </a:lnTo>
                  <a:lnTo>
                    <a:pt x="97060" y="15673"/>
                  </a:lnTo>
                  <a:lnTo>
                    <a:pt x="77636" y="0"/>
                  </a:lnTo>
                  <a:lnTo>
                    <a:pt x="49592" y="4496"/>
                  </a:lnTo>
                  <a:lnTo>
                    <a:pt x="12929" y="11177"/>
                  </a:lnTo>
                  <a:lnTo>
                    <a:pt x="10805" y="22417"/>
                  </a:lnTo>
                  <a:lnTo>
                    <a:pt x="6433" y="26913"/>
                  </a:lnTo>
                  <a:lnTo>
                    <a:pt x="2124" y="29161"/>
                  </a:lnTo>
                  <a:lnTo>
                    <a:pt x="0" y="31409"/>
                  </a:lnTo>
                  <a:lnTo>
                    <a:pt x="0" y="35905"/>
                  </a:lnTo>
                  <a:lnTo>
                    <a:pt x="4309" y="44897"/>
                  </a:lnTo>
                  <a:lnTo>
                    <a:pt x="4309" y="47145"/>
                  </a:lnTo>
                  <a:lnTo>
                    <a:pt x="6433" y="49393"/>
                  </a:lnTo>
                  <a:lnTo>
                    <a:pt x="6433" y="58322"/>
                  </a:lnTo>
                  <a:lnTo>
                    <a:pt x="2124" y="85298"/>
                  </a:lnTo>
                  <a:lnTo>
                    <a:pt x="2124" y="92042"/>
                  </a:lnTo>
                  <a:lnTo>
                    <a:pt x="8619" y="98723"/>
                  </a:lnTo>
                  <a:lnTo>
                    <a:pt x="8619" y="100971"/>
                  </a:lnTo>
                  <a:lnTo>
                    <a:pt x="10805" y="103219"/>
                  </a:lnTo>
                  <a:lnTo>
                    <a:pt x="12929" y="107715"/>
                  </a:lnTo>
                  <a:lnTo>
                    <a:pt x="17238" y="109963"/>
                  </a:lnTo>
                  <a:lnTo>
                    <a:pt x="19425" y="114459"/>
                  </a:lnTo>
                  <a:lnTo>
                    <a:pt x="21548" y="116707"/>
                  </a:lnTo>
                  <a:lnTo>
                    <a:pt x="30167" y="121203"/>
                  </a:lnTo>
                  <a:lnTo>
                    <a:pt x="36663" y="127947"/>
                  </a:lnTo>
                  <a:lnTo>
                    <a:pt x="40973" y="130195"/>
                  </a:lnTo>
                  <a:lnTo>
                    <a:pt x="43096" y="136876"/>
                  </a:lnTo>
                  <a:lnTo>
                    <a:pt x="45282" y="136876"/>
                  </a:lnTo>
                  <a:lnTo>
                    <a:pt x="47406" y="139124"/>
                  </a:lnTo>
                  <a:lnTo>
                    <a:pt x="60397" y="145868"/>
                  </a:lnTo>
                  <a:lnTo>
                    <a:pt x="71140" y="145868"/>
                  </a:lnTo>
                  <a:lnTo>
                    <a:pt x="75450" y="148116"/>
                  </a:lnTo>
                  <a:lnTo>
                    <a:pt x="77636" y="150364"/>
                  </a:lnTo>
                  <a:lnTo>
                    <a:pt x="81946" y="152612"/>
                  </a:lnTo>
                  <a:lnTo>
                    <a:pt x="84069" y="154860"/>
                  </a:lnTo>
                  <a:lnTo>
                    <a:pt x="86255" y="154860"/>
                  </a:lnTo>
                  <a:lnTo>
                    <a:pt x="88441" y="157108"/>
                  </a:lnTo>
                  <a:lnTo>
                    <a:pt x="92751" y="159356"/>
                  </a:lnTo>
                  <a:lnTo>
                    <a:pt x="99184" y="163852"/>
                  </a:lnTo>
                  <a:lnTo>
                    <a:pt x="112113" y="170595"/>
                  </a:lnTo>
                  <a:lnTo>
                    <a:pt x="114299" y="172844"/>
                  </a:lnTo>
                  <a:lnTo>
                    <a:pt x="118609" y="172844"/>
                  </a:lnTo>
                  <a:lnTo>
                    <a:pt x="122918" y="175091"/>
                  </a:lnTo>
                  <a:lnTo>
                    <a:pt x="129414" y="177277"/>
                  </a:lnTo>
                  <a:lnTo>
                    <a:pt x="133724" y="179525"/>
                  </a:lnTo>
                  <a:lnTo>
                    <a:pt x="135847" y="181773"/>
                  </a:lnTo>
                  <a:lnTo>
                    <a:pt x="133724" y="184021"/>
                  </a:lnTo>
                  <a:lnTo>
                    <a:pt x="133724" y="188517"/>
                  </a:lnTo>
                  <a:lnTo>
                    <a:pt x="131538" y="190765"/>
                  </a:lnTo>
                  <a:lnTo>
                    <a:pt x="129414" y="195261"/>
                  </a:lnTo>
                  <a:lnTo>
                    <a:pt x="131538" y="197508"/>
                  </a:lnTo>
                  <a:lnTo>
                    <a:pt x="133724" y="202005"/>
                  </a:lnTo>
                  <a:lnTo>
                    <a:pt x="133724" y="204252"/>
                  </a:lnTo>
                  <a:lnTo>
                    <a:pt x="131538" y="206500"/>
                  </a:lnTo>
                  <a:lnTo>
                    <a:pt x="125042" y="206500"/>
                  </a:lnTo>
                  <a:lnTo>
                    <a:pt x="125042" y="219926"/>
                  </a:lnTo>
                  <a:lnTo>
                    <a:pt x="122918" y="222236"/>
                  </a:lnTo>
                  <a:lnTo>
                    <a:pt x="120732" y="226670"/>
                  </a:lnTo>
                  <a:lnTo>
                    <a:pt x="118609" y="228918"/>
                  </a:lnTo>
                  <a:lnTo>
                    <a:pt x="116423" y="233413"/>
                  </a:lnTo>
                  <a:lnTo>
                    <a:pt x="116423" y="237910"/>
                  </a:lnTo>
                  <a:lnTo>
                    <a:pt x="118609" y="240157"/>
                  </a:lnTo>
                  <a:lnTo>
                    <a:pt x="127228" y="240157"/>
                  </a:lnTo>
                  <a:lnTo>
                    <a:pt x="131538" y="237910"/>
                  </a:lnTo>
                  <a:lnTo>
                    <a:pt x="133724" y="237910"/>
                  </a:lnTo>
                  <a:lnTo>
                    <a:pt x="138033" y="240157"/>
                  </a:lnTo>
                  <a:lnTo>
                    <a:pt x="140157" y="242405"/>
                  </a:lnTo>
                  <a:lnTo>
                    <a:pt x="144466" y="244654"/>
                  </a:lnTo>
                  <a:lnTo>
                    <a:pt x="150962" y="246901"/>
                  </a:lnTo>
                  <a:lnTo>
                    <a:pt x="172510" y="246901"/>
                  </a:lnTo>
                  <a:close/>
                </a:path>
              </a:pathLst>
            </a:custGeom>
            <a:solidFill>
              <a:srgbClr val="A6A6A6"/>
            </a:solidFill>
            <a:ln w="6245" cap="flat">
              <a:noFill/>
              <a:prstDash val="solid"/>
              <a:miter/>
            </a:ln>
          </p:spPr>
          <p:txBody>
            <a:bodyPr rtlCol="0" anchor="ctr"/>
            <a:lstStyle/>
            <a:p>
              <a:endParaRPr lang="en-US" noProof="0" dirty="0"/>
            </a:p>
          </p:txBody>
        </p:sp>
        <p:sp>
          <p:nvSpPr>
            <p:cNvPr id="4988" name="Serbest Form 4987">
              <a:extLst>
                <a:ext uri="{FF2B5EF4-FFF2-40B4-BE49-F238E27FC236}">
                  <a16:creationId xmlns:a16="http://schemas.microsoft.com/office/drawing/2014/main" id="{8617562B-F44B-E84B-9081-7366A0E95CBF}"/>
                </a:ext>
              </a:extLst>
            </p:cNvPr>
            <p:cNvSpPr/>
            <p:nvPr/>
          </p:nvSpPr>
          <p:spPr>
            <a:xfrm>
              <a:off x="4104209" y="3150367"/>
              <a:ext cx="215669" cy="253645"/>
            </a:xfrm>
            <a:custGeom>
              <a:avLst/>
              <a:gdLst>
                <a:gd name="connsiteX0" fmla="*/ 172510 w 215669"/>
                <a:gd name="connsiteY0" fmla="*/ 246901 h 253645"/>
                <a:gd name="connsiteX1" fmla="*/ 176820 w 215669"/>
                <a:gd name="connsiteY1" fmla="*/ 253645 h 253645"/>
                <a:gd name="connsiteX2" fmla="*/ 176820 w 215669"/>
                <a:gd name="connsiteY2" fmla="*/ 246901 h 253645"/>
                <a:gd name="connsiteX3" fmla="*/ 179006 w 215669"/>
                <a:gd name="connsiteY3" fmla="*/ 244654 h 253645"/>
                <a:gd name="connsiteX4" fmla="*/ 183316 w 215669"/>
                <a:gd name="connsiteY4" fmla="*/ 244654 h 253645"/>
                <a:gd name="connsiteX5" fmla="*/ 185439 w 215669"/>
                <a:gd name="connsiteY5" fmla="*/ 246901 h 253645"/>
                <a:gd name="connsiteX6" fmla="*/ 185439 w 215669"/>
                <a:gd name="connsiteY6" fmla="*/ 249149 h 253645"/>
                <a:gd name="connsiteX7" fmla="*/ 187625 w 215669"/>
                <a:gd name="connsiteY7" fmla="*/ 246901 h 253645"/>
                <a:gd name="connsiteX8" fmla="*/ 191935 w 215669"/>
                <a:gd name="connsiteY8" fmla="*/ 237910 h 253645"/>
                <a:gd name="connsiteX9" fmla="*/ 196245 w 215669"/>
                <a:gd name="connsiteY9" fmla="*/ 233413 h 253645"/>
                <a:gd name="connsiteX10" fmla="*/ 198368 w 215669"/>
                <a:gd name="connsiteY10" fmla="*/ 233413 h 253645"/>
                <a:gd name="connsiteX11" fmla="*/ 200554 w 215669"/>
                <a:gd name="connsiteY11" fmla="*/ 231166 h 253645"/>
                <a:gd name="connsiteX12" fmla="*/ 204864 w 215669"/>
                <a:gd name="connsiteY12" fmla="*/ 228918 h 253645"/>
                <a:gd name="connsiteX13" fmla="*/ 206987 w 215669"/>
                <a:gd name="connsiteY13" fmla="*/ 224422 h 253645"/>
                <a:gd name="connsiteX14" fmla="*/ 211360 w 215669"/>
                <a:gd name="connsiteY14" fmla="*/ 222236 h 253645"/>
                <a:gd name="connsiteX15" fmla="*/ 211360 w 215669"/>
                <a:gd name="connsiteY15" fmla="*/ 193013 h 253645"/>
                <a:gd name="connsiteX16" fmla="*/ 209174 w 215669"/>
                <a:gd name="connsiteY16" fmla="*/ 186269 h 253645"/>
                <a:gd name="connsiteX17" fmla="*/ 209174 w 215669"/>
                <a:gd name="connsiteY17" fmla="*/ 181773 h 253645"/>
                <a:gd name="connsiteX18" fmla="*/ 211360 w 215669"/>
                <a:gd name="connsiteY18" fmla="*/ 177277 h 253645"/>
                <a:gd name="connsiteX19" fmla="*/ 211360 w 215669"/>
                <a:gd name="connsiteY19" fmla="*/ 175091 h 253645"/>
                <a:gd name="connsiteX20" fmla="*/ 213483 w 215669"/>
                <a:gd name="connsiteY20" fmla="*/ 172844 h 253645"/>
                <a:gd name="connsiteX21" fmla="*/ 213483 w 215669"/>
                <a:gd name="connsiteY21" fmla="*/ 161604 h 253645"/>
                <a:gd name="connsiteX22" fmla="*/ 215669 w 215669"/>
                <a:gd name="connsiteY22" fmla="*/ 154860 h 253645"/>
                <a:gd name="connsiteX23" fmla="*/ 215669 w 215669"/>
                <a:gd name="connsiteY23" fmla="*/ 148116 h 253645"/>
                <a:gd name="connsiteX24" fmla="*/ 213483 w 215669"/>
                <a:gd name="connsiteY24" fmla="*/ 143620 h 253645"/>
                <a:gd name="connsiteX25" fmla="*/ 209174 w 215669"/>
                <a:gd name="connsiteY25" fmla="*/ 139124 h 253645"/>
                <a:gd name="connsiteX26" fmla="*/ 204864 w 215669"/>
                <a:gd name="connsiteY26" fmla="*/ 136876 h 253645"/>
                <a:gd name="connsiteX27" fmla="*/ 200554 w 215669"/>
                <a:gd name="connsiteY27" fmla="*/ 136876 h 253645"/>
                <a:gd name="connsiteX28" fmla="*/ 194058 w 215669"/>
                <a:gd name="connsiteY28" fmla="*/ 143620 h 253645"/>
                <a:gd name="connsiteX29" fmla="*/ 189749 w 215669"/>
                <a:gd name="connsiteY29" fmla="*/ 143620 h 253645"/>
                <a:gd name="connsiteX30" fmla="*/ 185439 w 215669"/>
                <a:gd name="connsiteY30" fmla="*/ 141372 h 253645"/>
                <a:gd name="connsiteX31" fmla="*/ 181130 w 215669"/>
                <a:gd name="connsiteY31" fmla="*/ 132442 h 253645"/>
                <a:gd name="connsiteX32" fmla="*/ 181130 w 215669"/>
                <a:gd name="connsiteY32" fmla="*/ 125699 h 253645"/>
                <a:gd name="connsiteX33" fmla="*/ 179006 w 215669"/>
                <a:gd name="connsiteY33" fmla="*/ 118955 h 253645"/>
                <a:gd name="connsiteX34" fmla="*/ 179006 w 215669"/>
                <a:gd name="connsiteY34" fmla="*/ 109963 h 253645"/>
                <a:gd name="connsiteX35" fmla="*/ 176820 w 215669"/>
                <a:gd name="connsiteY35" fmla="*/ 103219 h 253645"/>
                <a:gd name="connsiteX36" fmla="*/ 176820 w 215669"/>
                <a:gd name="connsiteY36" fmla="*/ 94227 h 253645"/>
                <a:gd name="connsiteX37" fmla="*/ 174696 w 215669"/>
                <a:gd name="connsiteY37" fmla="*/ 92042 h 253645"/>
                <a:gd name="connsiteX38" fmla="*/ 170387 w 215669"/>
                <a:gd name="connsiteY38" fmla="*/ 89794 h 253645"/>
                <a:gd name="connsiteX39" fmla="*/ 144466 w 215669"/>
                <a:gd name="connsiteY39" fmla="*/ 89794 h 253645"/>
                <a:gd name="connsiteX40" fmla="*/ 129414 w 215669"/>
                <a:gd name="connsiteY40" fmla="*/ 87546 h 253645"/>
                <a:gd name="connsiteX41" fmla="*/ 116423 w 215669"/>
                <a:gd name="connsiteY41" fmla="*/ 83050 h 253645"/>
                <a:gd name="connsiteX42" fmla="*/ 114299 w 215669"/>
                <a:gd name="connsiteY42" fmla="*/ 80802 h 253645"/>
                <a:gd name="connsiteX43" fmla="*/ 112113 w 215669"/>
                <a:gd name="connsiteY43" fmla="*/ 76306 h 253645"/>
                <a:gd name="connsiteX44" fmla="*/ 112113 w 215669"/>
                <a:gd name="connsiteY44" fmla="*/ 60570 h 253645"/>
                <a:gd name="connsiteX45" fmla="*/ 114299 w 215669"/>
                <a:gd name="connsiteY45" fmla="*/ 56074 h 253645"/>
                <a:gd name="connsiteX46" fmla="*/ 114299 w 215669"/>
                <a:gd name="connsiteY46" fmla="*/ 49393 h 253645"/>
                <a:gd name="connsiteX47" fmla="*/ 109989 w 215669"/>
                <a:gd name="connsiteY47" fmla="*/ 49393 h 253645"/>
                <a:gd name="connsiteX48" fmla="*/ 109989 w 215669"/>
                <a:gd name="connsiteY48" fmla="*/ 35905 h 253645"/>
                <a:gd name="connsiteX49" fmla="*/ 105680 w 215669"/>
                <a:gd name="connsiteY49" fmla="*/ 33657 h 253645"/>
                <a:gd name="connsiteX50" fmla="*/ 103494 w 215669"/>
                <a:gd name="connsiteY50" fmla="*/ 31409 h 253645"/>
                <a:gd name="connsiteX51" fmla="*/ 103494 w 215669"/>
                <a:gd name="connsiteY51" fmla="*/ 29161 h 253645"/>
                <a:gd name="connsiteX52" fmla="*/ 97060 w 215669"/>
                <a:gd name="connsiteY52" fmla="*/ 15673 h 253645"/>
                <a:gd name="connsiteX53" fmla="*/ 77636 w 215669"/>
                <a:gd name="connsiteY53" fmla="*/ 0 h 253645"/>
                <a:gd name="connsiteX54" fmla="*/ 49592 w 215669"/>
                <a:gd name="connsiteY54" fmla="*/ 4496 h 253645"/>
                <a:gd name="connsiteX55" fmla="*/ 12929 w 215669"/>
                <a:gd name="connsiteY55" fmla="*/ 11177 h 253645"/>
                <a:gd name="connsiteX56" fmla="*/ 10805 w 215669"/>
                <a:gd name="connsiteY56" fmla="*/ 22417 h 253645"/>
                <a:gd name="connsiteX57" fmla="*/ 6433 w 215669"/>
                <a:gd name="connsiteY57" fmla="*/ 26913 h 253645"/>
                <a:gd name="connsiteX58" fmla="*/ 2124 w 215669"/>
                <a:gd name="connsiteY58" fmla="*/ 29161 h 253645"/>
                <a:gd name="connsiteX59" fmla="*/ 0 w 215669"/>
                <a:gd name="connsiteY59" fmla="*/ 31409 h 253645"/>
                <a:gd name="connsiteX60" fmla="*/ 0 w 215669"/>
                <a:gd name="connsiteY60" fmla="*/ 35905 h 253645"/>
                <a:gd name="connsiteX61" fmla="*/ 4309 w 215669"/>
                <a:gd name="connsiteY61" fmla="*/ 44897 h 253645"/>
                <a:gd name="connsiteX62" fmla="*/ 4309 w 215669"/>
                <a:gd name="connsiteY62" fmla="*/ 47145 h 253645"/>
                <a:gd name="connsiteX63" fmla="*/ 6433 w 215669"/>
                <a:gd name="connsiteY63" fmla="*/ 49393 h 253645"/>
                <a:gd name="connsiteX64" fmla="*/ 6433 w 215669"/>
                <a:gd name="connsiteY64" fmla="*/ 58322 h 253645"/>
                <a:gd name="connsiteX65" fmla="*/ 2124 w 215669"/>
                <a:gd name="connsiteY65" fmla="*/ 85298 h 253645"/>
                <a:gd name="connsiteX66" fmla="*/ 2124 w 215669"/>
                <a:gd name="connsiteY66" fmla="*/ 92042 h 253645"/>
                <a:gd name="connsiteX67" fmla="*/ 8619 w 215669"/>
                <a:gd name="connsiteY67" fmla="*/ 98723 h 253645"/>
                <a:gd name="connsiteX68" fmla="*/ 8619 w 215669"/>
                <a:gd name="connsiteY68" fmla="*/ 100971 h 253645"/>
                <a:gd name="connsiteX69" fmla="*/ 10805 w 215669"/>
                <a:gd name="connsiteY69" fmla="*/ 103219 h 253645"/>
                <a:gd name="connsiteX70" fmla="*/ 12929 w 215669"/>
                <a:gd name="connsiteY70" fmla="*/ 107715 h 253645"/>
                <a:gd name="connsiteX71" fmla="*/ 17238 w 215669"/>
                <a:gd name="connsiteY71" fmla="*/ 109963 h 253645"/>
                <a:gd name="connsiteX72" fmla="*/ 19425 w 215669"/>
                <a:gd name="connsiteY72" fmla="*/ 114459 h 253645"/>
                <a:gd name="connsiteX73" fmla="*/ 21548 w 215669"/>
                <a:gd name="connsiteY73" fmla="*/ 116707 h 253645"/>
                <a:gd name="connsiteX74" fmla="*/ 30167 w 215669"/>
                <a:gd name="connsiteY74" fmla="*/ 121203 h 253645"/>
                <a:gd name="connsiteX75" fmla="*/ 36663 w 215669"/>
                <a:gd name="connsiteY75" fmla="*/ 127947 h 253645"/>
                <a:gd name="connsiteX76" fmla="*/ 40973 w 215669"/>
                <a:gd name="connsiteY76" fmla="*/ 130195 h 253645"/>
                <a:gd name="connsiteX77" fmla="*/ 43096 w 215669"/>
                <a:gd name="connsiteY77" fmla="*/ 136876 h 253645"/>
                <a:gd name="connsiteX78" fmla="*/ 45282 w 215669"/>
                <a:gd name="connsiteY78" fmla="*/ 136876 h 253645"/>
                <a:gd name="connsiteX79" fmla="*/ 47406 w 215669"/>
                <a:gd name="connsiteY79" fmla="*/ 139124 h 253645"/>
                <a:gd name="connsiteX80" fmla="*/ 60397 w 215669"/>
                <a:gd name="connsiteY80" fmla="*/ 145868 h 253645"/>
                <a:gd name="connsiteX81" fmla="*/ 71140 w 215669"/>
                <a:gd name="connsiteY81" fmla="*/ 145868 h 253645"/>
                <a:gd name="connsiteX82" fmla="*/ 75450 w 215669"/>
                <a:gd name="connsiteY82" fmla="*/ 148116 h 253645"/>
                <a:gd name="connsiteX83" fmla="*/ 77636 w 215669"/>
                <a:gd name="connsiteY83" fmla="*/ 150364 h 253645"/>
                <a:gd name="connsiteX84" fmla="*/ 81946 w 215669"/>
                <a:gd name="connsiteY84" fmla="*/ 152612 h 253645"/>
                <a:gd name="connsiteX85" fmla="*/ 84069 w 215669"/>
                <a:gd name="connsiteY85" fmla="*/ 154860 h 253645"/>
                <a:gd name="connsiteX86" fmla="*/ 86255 w 215669"/>
                <a:gd name="connsiteY86" fmla="*/ 154860 h 253645"/>
                <a:gd name="connsiteX87" fmla="*/ 88441 w 215669"/>
                <a:gd name="connsiteY87" fmla="*/ 157108 h 253645"/>
                <a:gd name="connsiteX88" fmla="*/ 92751 w 215669"/>
                <a:gd name="connsiteY88" fmla="*/ 159356 h 253645"/>
                <a:gd name="connsiteX89" fmla="*/ 99184 w 215669"/>
                <a:gd name="connsiteY89" fmla="*/ 163852 h 253645"/>
                <a:gd name="connsiteX90" fmla="*/ 112113 w 215669"/>
                <a:gd name="connsiteY90" fmla="*/ 170595 h 253645"/>
                <a:gd name="connsiteX91" fmla="*/ 114299 w 215669"/>
                <a:gd name="connsiteY91" fmla="*/ 172844 h 253645"/>
                <a:gd name="connsiteX92" fmla="*/ 118609 w 215669"/>
                <a:gd name="connsiteY92" fmla="*/ 172844 h 253645"/>
                <a:gd name="connsiteX93" fmla="*/ 122918 w 215669"/>
                <a:gd name="connsiteY93" fmla="*/ 175091 h 253645"/>
                <a:gd name="connsiteX94" fmla="*/ 129414 w 215669"/>
                <a:gd name="connsiteY94" fmla="*/ 177277 h 253645"/>
                <a:gd name="connsiteX95" fmla="*/ 133724 w 215669"/>
                <a:gd name="connsiteY95" fmla="*/ 179525 h 253645"/>
                <a:gd name="connsiteX96" fmla="*/ 135847 w 215669"/>
                <a:gd name="connsiteY96" fmla="*/ 181773 h 253645"/>
                <a:gd name="connsiteX97" fmla="*/ 133724 w 215669"/>
                <a:gd name="connsiteY97" fmla="*/ 184021 h 253645"/>
                <a:gd name="connsiteX98" fmla="*/ 133724 w 215669"/>
                <a:gd name="connsiteY98" fmla="*/ 188517 h 253645"/>
                <a:gd name="connsiteX99" fmla="*/ 131538 w 215669"/>
                <a:gd name="connsiteY99" fmla="*/ 190765 h 253645"/>
                <a:gd name="connsiteX100" fmla="*/ 129414 w 215669"/>
                <a:gd name="connsiteY100" fmla="*/ 195261 h 253645"/>
                <a:gd name="connsiteX101" fmla="*/ 131538 w 215669"/>
                <a:gd name="connsiteY101" fmla="*/ 197508 h 253645"/>
                <a:gd name="connsiteX102" fmla="*/ 133724 w 215669"/>
                <a:gd name="connsiteY102" fmla="*/ 202005 h 253645"/>
                <a:gd name="connsiteX103" fmla="*/ 133724 w 215669"/>
                <a:gd name="connsiteY103" fmla="*/ 204252 h 253645"/>
                <a:gd name="connsiteX104" fmla="*/ 131538 w 215669"/>
                <a:gd name="connsiteY104" fmla="*/ 206500 h 253645"/>
                <a:gd name="connsiteX105" fmla="*/ 125042 w 215669"/>
                <a:gd name="connsiteY105" fmla="*/ 206500 h 253645"/>
                <a:gd name="connsiteX106" fmla="*/ 125042 w 215669"/>
                <a:gd name="connsiteY106" fmla="*/ 219926 h 253645"/>
                <a:gd name="connsiteX107" fmla="*/ 122918 w 215669"/>
                <a:gd name="connsiteY107" fmla="*/ 222236 h 253645"/>
                <a:gd name="connsiteX108" fmla="*/ 120732 w 215669"/>
                <a:gd name="connsiteY108" fmla="*/ 226670 h 253645"/>
                <a:gd name="connsiteX109" fmla="*/ 118609 w 215669"/>
                <a:gd name="connsiteY109" fmla="*/ 228918 h 253645"/>
                <a:gd name="connsiteX110" fmla="*/ 116423 w 215669"/>
                <a:gd name="connsiteY110" fmla="*/ 233413 h 253645"/>
                <a:gd name="connsiteX111" fmla="*/ 116423 w 215669"/>
                <a:gd name="connsiteY111" fmla="*/ 237910 h 253645"/>
                <a:gd name="connsiteX112" fmla="*/ 118609 w 215669"/>
                <a:gd name="connsiteY112" fmla="*/ 240157 h 253645"/>
                <a:gd name="connsiteX113" fmla="*/ 127228 w 215669"/>
                <a:gd name="connsiteY113" fmla="*/ 240157 h 253645"/>
                <a:gd name="connsiteX114" fmla="*/ 131538 w 215669"/>
                <a:gd name="connsiteY114" fmla="*/ 237910 h 253645"/>
                <a:gd name="connsiteX115" fmla="*/ 133724 w 215669"/>
                <a:gd name="connsiteY115" fmla="*/ 237910 h 253645"/>
                <a:gd name="connsiteX116" fmla="*/ 138033 w 215669"/>
                <a:gd name="connsiteY116" fmla="*/ 240157 h 253645"/>
                <a:gd name="connsiteX117" fmla="*/ 140157 w 215669"/>
                <a:gd name="connsiteY117" fmla="*/ 242405 h 253645"/>
                <a:gd name="connsiteX118" fmla="*/ 144466 w 215669"/>
                <a:gd name="connsiteY118" fmla="*/ 244654 h 253645"/>
                <a:gd name="connsiteX119" fmla="*/ 150962 w 215669"/>
                <a:gd name="connsiteY119" fmla="*/ 246901 h 253645"/>
                <a:gd name="connsiteX120" fmla="*/ 172510 w 215669"/>
                <a:gd name="connsiteY120" fmla="*/ 246901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215669" h="253645">
                  <a:moveTo>
                    <a:pt x="172510" y="246901"/>
                  </a:moveTo>
                  <a:lnTo>
                    <a:pt x="176820" y="253645"/>
                  </a:lnTo>
                  <a:lnTo>
                    <a:pt x="176820" y="246901"/>
                  </a:lnTo>
                  <a:lnTo>
                    <a:pt x="179006" y="244654"/>
                  </a:lnTo>
                  <a:lnTo>
                    <a:pt x="183316" y="244654"/>
                  </a:lnTo>
                  <a:lnTo>
                    <a:pt x="185439" y="246901"/>
                  </a:lnTo>
                  <a:lnTo>
                    <a:pt x="185439" y="249149"/>
                  </a:lnTo>
                  <a:lnTo>
                    <a:pt x="187625" y="246901"/>
                  </a:lnTo>
                  <a:lnTo>
                    <a:pt x="191935" y="237910"/>
                  </a:lnTo>
                  <a:lnTo>
                    <a:pt x="196245" y="233413"/>
                  </a:lnTo>
                  <a:lnTo>
                    <a:pt x="198368" y="233413"/>
                  </a:lnTo>
                  <a:lnTo>
                    <a:pt x="200554" y="231166"/>
                  </a:lnTo>
                  <a:lnTo>
                    <a:pt x="204864" y="228918"/>
                  </a:lnTo>
                  <a:lnTo>
                    <a:pt x="206987" y="224422"/>
                  </a:lnTo>
                  <a:lnTo>
                    <a:pt x="211360" y="222236"/>
                  </a:lnTo>
                  <a:lnTo>
                    <a:pt x="211360" y="193013"/>
                  </a:lnTo>
                  <a:lnTo>
                    <a:pt x="209174" y="186269"/>
                  </a:lnTo>
                  <a:lnTo>
                    <a:pt x="209174" y="181773"/>
                  </a:lnTo>
                  <a:lnTo>
                    <a:pt x="211360" y="177277"/>
                  </a:lnTo>
                  <a:lnTo>
                    <a:pt x="211360" y="175091"/>
                  </a:lnTo>
                  <a:lnTo>
                    <a:pt x="213483" y="172844"/>
                  </a:lnTo>
                  <a:lnTo>
                    <a:pt x="213483" y="161604"/>
                  </a:lnTo>
                  <a:lnTo>
                    <a:pt x="215669" y="154860"/>
                  </a:lnTo>
                  <a:lnTo>
                    <a:pt x="215669" y="148116"/>
                  </a:lnTo>
                  <a:lnTo>
                    <a:pt x="213483" y="143620"/>
                  </a:lnTo>
                  <a:lnTo>
                    <a:pt x="209174" y="139124"/>
                  </a:lnTo>
                  <a:lnTo>
                    <a:pt x="204864" y="136876"/>
                  </a:lnTo>
                  <a:lnTo>
                    <a:pt x="200554" y="136876"/>
                  </a:lnTo>
                  <a:lnTo>
                    <a:pt x="194058" y="143620"/>
                  </a:lnTo>
                  <a:lnTo>
                    <a:pt x="189749" y="143620"/>
                  </a:lnTo>
                  <a:lnTo>
                    <a:pt x="185439" y="141372"/>
                  </a:lnTo>
                  <a:lnTo>
                    <a:pt x="181130" y="132442"/>
                  </a:lnTo>
                  <a:lnTo>
                    <a:pt x="181130" y="125699"/>
                  </a:lnTo>
                  <a:lnTo>
                    <a:pt x="179006" y="118955"/>
                  </a:lnTo>
                  <a:lnTo>
                    <a:pt x="179006" y="109963"/>
                  </a:lnTo>
                  <a:lnTo>
                    <a:pt x="176820" y="103219"/>
                  </a:lnTo>
                  <a:lnTo>
                    <a:pt x="176820" y="94227"/>
                  </a:lnTo>
                  <a:lnTo>
                    <a:pt x="174696" y="92042"/>
                  </a:lnTo>
                  <a:lnTo>
                    <a:pt x="170387" y="89794"/>
                  </a:lnTo>
                  <a:lnTo>
                    <a:pt x="144466" y="89794"/>
                  </a:lnTo>
                  <a:lnTo>
                    <a:pt x="129414" y="87546"/>
                  </a:lnTo>
                  <a:lnTo>
                    <a:pt x="116423" y="83050"/>
                  </a:lnTo>
                  <a:lnTo>
                    <a:pt x="114299" y="80802"/>
                  </a:lnTo>
                  <a:lnTo>
                    <a:pt x="112113" y="76306"/>
                  </a:lnTo>
                  <a:lnTo>
                    <a:pt x="112113" y="60570"/>
                  </a:lnTo>
                  <a:lnTo>
                    <a:pt x="114299" y="56074"/>
                  </a:lnTo>
                  <a:lnTo>
                    <a:pt x="114299" y="49393"/>
                  </a:lnTo>
                  <a:lnTo>
                    <a:pt x="109989" y="49393"/>
                  </a:lnTo>
                  <a:lnTo>
                    <a:pt x="109989" y="35905"/>
                  </a:lnTo>
                  <a:lnTo>
                    <a:pt x="105680" y="33657"/>
                  </a:lnTo>
                  <a:lnTo>
                    <a:pt x="103494" y="31409"/>
                  </a:lnTo>
                  <a:lnTo>
                    <a:pt x="103494" y="29161"/>
                  </a:lnTo>
                  <a:lnTo>
                    <a:pt x="97060" y="15673"/>
                  </a:lnTo>
                  <a:lnTo>
                    <a:pt x="77636" y="0"/>
                  </a:lnTo>
                  <a:lnTo>
                    <a:pt x="49592" y="4496"/>
                  </a:lnTo>
                  <a:lnTo>
                    <a:pt x="12929" y="11177"/>
                  </a:lnTo>
                  <a:lnTo>
                    <a:pt x="10805" y="22417"/>
                  </a:lnTo>
                  <a:lnTo>
                    <a:pt x="6433" y="26913"/>
                  </a:lnTo>
                  <a:lnTo>
                    <a:pt x="2124" y="29161"/>
                  </a:lnTo>
                  <a:lnTo>
                    <a:pt x="0" y="31409"/>
                  </a:lnTo>
                  <a:lnTo>
                    <a:pt x="0" y="35905"/>
                  </a:lnTo>
                  <a:lnTo>
                    <a:pt x="4309" y="44897"/>
                  </a:lnTo>
                  <a:lnTo>
                    <a:pt x="4309" y="47145"/>
                  </a:lnTo>
                  <a:lnTo>
                    <a:pt x="6433" y="49393"/>
                  </a:lnTo>
                  <a:lnTo>
                    <a:pt x="6433" y="58322"/>
                  </a:lnTo>
                  <a:lnTo>
                    <a:pt x="2124" y="85298"/>
                  </a:lnTo>
                  <a:lnTo>
                    <a:pt x="2124" y="92042"/>
                  </a:lnTo>
                  <a:lnTo>
                    <a:pt x="8619" y="98723"/>
                  </a:lnTo>
                  <a:lnTo>
                    <a:pt x="8619" y="100971"/>
                  </a:lnTo>
                  <a:lnTo>
                    <a:pt x="10805" y="103219"/>
                  </a:lnTo>
                  <a:lnTo>
                    <a:pt x="12929" y="107715"/>
                  </a:lnTo>
                  <a:lnTo>
                    <a:pt x="17238" y="109963"/>
                  </a:lnTo>
                  <a:lnTo>
                    <a:pt x="19425" y="114459"/>
                  </a:lnTo>
                  <a:lnTo>
                    <a:pt x="21548" y="116707"/>
                  </a:lnTo>
                  <a:lnTo>
                    <a:pt x="30167" y="121203"/>
                  </a:lnTo>
                  <a:lnTo>
                    <a:pt x="36663" y="127947"/>
                  </a:lnTo>
                  <a:lnTo>
                    <a:pt x="40973" y="130195"/>
                  </a:lnTo>
                  <a:lnTo>
                    <a:pt x="43096" y="136876"/>
                  </a:lnTo>
                  <a:lnTo>
                    <a:pt x="45282" y="136876"/>
                  </a:lnTo>
                  <a:lnTo>
                    <a:pt x="47406" y="139124"/>
                  </a:lnTo>
                  <a:lnTo>
                    <a:pt x="60397" y="145868"/>
                  </a:lnTo>
                  <a:lnTo>
                    <a:pt x="71140" y="145868"/>
                  </a:lnTo>
                  <a:lnTo>
                    <a:pt x="75450" y="148116"/>
                  </a:lnTo>
                  <a:lnTo>
                    <a:pt x="77636" y="150364"/>
                  </a:lnTo>
                  <a:lnTo>
                    <a:pt x="81946" y="152612"/>
                  </a:lnTo>
                  <a:lnTo>
                    <a:pt x="84069" y="154860"/>
                  </a:lnTo>
                  <a:lnTo>
                    <a:pt x="86255" y="154860"/>
                  </a:lnTo>
                  <a:lnTo>
                    <a:pt x="88441" y="157108"/>
                  </a:lnTo>
                  <a:lnTo>
                    <a:pt x="92751" y="159356"/>
                  </a:lnTo>
                  <a:lnTo>
                    <a:pt x="99184" y="163852"/>
                  </a:lnTo>
                  <a:lnTo>
                    <a:pt x="112113" y="170595"/>
                  </a:lnTo>
                  <a:lnTo>
                    <a:pt x="114299" y="172844"/>
                  </a:lnTo>
                  <a:lnTo>
                    <a:pt x="118609" y="172844"/>
                  </a:lnTo>
                  <a:lnTo>
                    <a:pt x="122918" y="175091"/>
                  </a:lnTo>
                  <a:lnTo>
                    <a:pt x="129414" y="177277"/>
                  </a:lnTo>
                  <a:lnTo>
                    <a:pt x="133724" y="179525"/>
                  </a:lnTo>
                  <a:lnTo>
                    <a:pt x="135847" y="181773"/>
                  </a:lnTo>
                  <a:lnTo>
                    <a:pt x="133724" y="184021"/>
                  </a:lnTo>
                  <a:lnTo>
                    <a:pt x="133724" y="188517"/>
                  </a:lnTo>
                  <a:lnTo>
                    <a:pt x="131538" y="190765"/>
                  </a:lnTo>
                  <a:lnTo>
                    <a:pt x="129414" y="195261"/>
                  </a:lnTo>
                  <a:lnTo>
                    <a:pt x="131538" y="197508"/>
                  </a:lnTo>
                  <a:lnTo>
                    <a:pt x="133724" y="202005"/>
                  </a:lnTo>
                  <a:lnTo>
                    <a:pt x="133724" y="204252"/>
                  </a:lnTo>
                  <a:lnTo>
                    <a:pt x="131538" y="206500"/>
                  </a:lnTo>
                  <a:lnTo>
                    <a:pt x="125042" y="206500"/>
                  </a:lnTo>
                  <a:lnTo>
                    <a:pt x="125042" y="219926"/>
                  </a:lnTo>
                  <a:lnTo>
                    <a:pt x="122918" y="222236"/>
                  </a:lnTo>
                  <a:lnTo>
                    <a:pt x="120732" y="226670"/>
                  </a:lnTo>
                  <a:lnTo>
                    <a:pt x="118609" y="228918"/>
                  </a:lnTo>
                  <a:lnTo>
                    <a:pt x="116423" y="233413"/>
                  </a:lnTo>
                  <a:lnTo>
                    <a:pt x="116423" y="237910"/>
                  </a:lnTo>
                  <a:lnTo>
                    <a:pt x="118609" y="240157"/>
                  </a:lnTo>
                  <a:lnTo>
                    <a:pt x="127228" y="240157"/>
                  </a:lnTo>
                  <a:lnTo>
                    <a:pt x="131538" y="237910"/>
                  </a:lnTo>
                  <a:lnTo>
                    <a:pt x="133724" y="237910"/>
                  </a:lnTo>
                  <a:lnTo>
                    <a:pt x="138033" y="240157"/>
                  </a:lnTo>
                  <a:lnTo>
                    <a:pt x="140157" y="242405"/>
                  </a:lnTo>
                  <a:lnTo>
                    <a:pt x="144466" y="244654"/>
                  </a:lnTo>
                  <a:lnTo>
                    <a:pt x="150962" y="246901"/>
                  </a:lnTo>
                  <a:lnTo>
                    <a:pt x="172510" y="246901"/>
                  </a:lnTo>
                  <a:close/>
                </a:path>
              </a:pathLst>
            </a:custGeom>
            <a:noFill/>
            <a:ln w="1561" cap="flat">
              <a:solidFill>
                <a:srgbClr val="FFFFFF"/>
              </a:solidFill>
              <a:prstDash val="solid"/>
              <a:round/>
            </a:ln>
          </p:spPr>
          <p:txBody>
            <a:bodyPr rtlCol="0" anchor="ctr"/>
            <a:lstStyle/>
            <a:p>
              <a:endParaRPr lang="en-US" noProof="0" dirty="0"/>
            </a:p>
          </p:txBody>
        </p:sp>
        <p:sp>
          <p:nvSpPr>
            <p:cNvPr id="4989" name="Serbest Form 4988">
              <a:extLst>
                <a:ext uri="{FF2B5EF4-FFF2-40B4-BE49-F238E27FC236}">
                  <a16:creationId xmlns:a16="http://schemas.microsoft.com/office/drawing/2014/main" id="{D06BA39E-8F6E-A042-9AB6-23347A2C1AED}"/>
                </a:ext>
              </a:extLst>
            </p:cNvPr>
            <p:cNvSpPr/>
            <p:nvPr/>
          </p:nvSpPr>
          <p:spPr>
            <a:xfrm>
              <a:off x="9241235" y="2605174"/>
              <a:ext cx="394050" cy="278934"/>
            </a:xfrm>
            <a:custGeom>
              <a:avLst/>
              <a:gdLst>
                <a:gd name="connsiteX0" fmla="*/ 243838 w 394050"/>
                <a:gd name="connsiteY0" fmla="*/ 258079 h 278934"/>
                <a:gd name="connsiteX1" fmla="*/ 228661 w 394050"/>
                <a:gd name="connsiteY1" fmla="*/ 246589 h 278934"/>
                <a:gd name="connsiteX2" fmla="*/ 234906 w 394050"/>
                <a:gd name="connsiteY2" fmla="*/ 241968 h 278934"/>
                <a:gd name="connsiteX3" fmla="*/ 230535 w 394050"/>
                <a:gd name="connsiteY3" fmla="*/ 241968 h 278934"/>
                <a:gd name="connsiteX4" fmla="*/ 226225 w 394050"/>
                <a:gd name="connsiteY4" fmla="*/ 239658 h 278934"/>
                <a:gd name="connsiteX5" fmla="*/ 221853 w 394050"/>
                <a:gd name="connsiteY5" fmla="*/ 239658 h 278934"/>
                <a:gd name="connsiteX6" fmla="*/ 217543 w 394050"/>
                <a:gd name="connsiteY6" fmla="*/ 237347 h 278934"/>
                <a:gd name="connsiteX7" fmla="*/ 215357 w 394050"/>
                <a:gd name="connsiteY7" fmla="*/ 232727 h 278934"/>
                <a:gd name="connsiteX8" fmla="*/ 215357 w 394050"/>
                <a:gd name="connsiteY8" fmla="*/ 228106 h 278934"/>
                <a:gd name="connsiteX9" fmla="*/ 217543 w 394050"/>
                <a:gd name="connsiteY9" fmla="*/ 223485 h 278934"/>
                <a:gd name="connsiteX10" fmla="*/ 217543 w 394050"/>
                <a:gd name="connsiteY10" fmla="*/ 216616 h 278934"/>
                <a:gd name="connsiteX11" fmla="*/ 213171 w 394050"/>
                <a:gd name="connsiteY11" fmla="*/ 218927 h 278934"/>
                <a:gd name="connsiteX12" fmla="*/ 210985 w 394050"/>
                <a:gd name="connsiteY12" fmla="*/ 218927 h 278934"/>
                <a:gd name="connsiteX13" fmla="*/ 206675 w 394050"/>
                <a:gd name="connsiteY13" fmla="*/ 221175 h 278934"/>
                <a:gd name="connsiteX14" fmla="*/ 204489 w 394050"/>
                <a:gd name="connsiteY14" fmla="*/ 221175 h 278934"/>
                <a:gd name="connsiteX15" fmla="*/ 200117 w 394050"/>
                <a:gd name="connsiteY15" fmla="*/ 223485 h 278934"/>
                <a:gd name="connsiteX16" fmla="*/ 200117 w 394050"/>
                <a:gd name="connsiteY16" fmla="*/ 211995 h 278934"/>
                <a:gd name="connsiteX17" fmla="*/ 191436 w 394050"/>
                <a:gd name="connsiteY17" fmla="*/ 207375 h 278934"/>
                <a:gd name="connsiteX18" fmla="*/ 191436 w 394050"/>
                <a:gd name="connsiteY18" fmla="*/ 188642 h 278934"/>
                <a:gd name="connsiteX19" fmla="*/ 171886 w 394050"/>
                <a:gd name="connsiteY19" fmla="*/ 174842 h 278934"/>
                <a:gd name="connsiteX20" fmla="*/ 163204 w 394050"/>
                <a:gd name="connsiteY20" fmla="*/ 154110 h 278934"/>
                <a:gd name="connsiteX21" fmla="*/ 171886 w 394050"/>
                <a:gd name="connsiteY21" fmla="*/ 149490 h 278934"/>
                <a:gd name="connsiteX22" fmla="*/ 174072 w 394050"/>
                <a:gd name="connsiteY22" fmla="*/ 147179 h 278934"/>
                <a:gd name="connsiteX23" fmla="*/ 178444 w 394050"/>
                <a:gd name="connsiteY23" fmla="*/ 144869 h 278934"/>
                <a:gd name="connsiteX24" fmla="*/ 182754 w 394050"/>
                <a:gd name="connsiteY24" fmla="*/ 140248 h 278934"/>
                <a:gd name="connsiteX25" fmla="*/ 182754 w 394050"/>
                <a:gd name="connsiteY25" fmla="*/ 137938 h 278934"/>
                <a:gd name="connsiteX26" fmla="*/ 178444 w 394050"/>
                <a:gd name="connsiteY26" fmla="*/ 128696 h 278934"/>
                <a:gd name="connsiteX27" fmla="*/ 169700 w 394050"/>
                <a:gd name="connsiteY27" fmla="*/ 124138 h 278934"/>
                <a:gd name="connsiteX28" fmla="*/ 167576 w 394050"/>
                <a:gd name="connsiteY28" fmla="*/ 121827 h 278934"/>
                <a:gd name="connsiteX29" fmla="*/ 165390 w 394050"/>
                <a:gd name="connsiteY29" fmla="*/ 121827 h 278934"/>
                <a:gd name="connsiteX30" fmla="*/ 163204 w 394050"/>
                <a:gd name="connsiteY30" fmla="*/ 119517 h 278934"/>
                <a:gd name="connsiteX31" fmla="*/ 158832 w 394050"/>
                <a:gd name="connsiteY31" fmla="*/ 119517 h 278934"/>
                <a:gd name="connsiteX32" fmla="*/ 145840 w 394050"/>
                <a:gd name="connsiteY32" fmla="*/ 114896 h 278934"/>
                <a:gd name="connsiteX33" fmla="*/ 141469 w 394050"/>
                <a:gd name="connsiteY33" fmla="*/ 114896 h 278934"/>
                <a:gd name="connsiteX34" fmla="*/ 137159 w 394050"/>
                <a:gd name="connsiteY34" fmla="*/ 112586 h 278934"/>
                <a:gd name="connsiteX35" fmla="*/ 134973 w 394050"/>
                <a:gd name="connsiteY35" fmla="*/ 112586 h 278934"/>
                <a:gd name="connsiteX36" fmla="*/ 134973 w 394050"/>
                <a:gd name="connsiteY36" fmla="*/ 89544 h 278934"/>
                <a:gd name="connsiteX37" fmla="*/ 132787 w 394050"/>
                <a:gd name="connsiteY37" fmla="*/ 84923 h 278934"/>
                <a:gd name="connsiteX38" fmla="*/ 128414 w 394050"/>
                <a:gd name="connsiteY38" fmla="*/ 80302 h 278934"/>
                <a:gd name="connsiteX39" fmla="*/ 124105 w 394050"/>
                <a:gd name="connsiteY39" fmla="*/ 80302 h 278934"/>
                <a:gd name="connsiteX40" fmla="*/ 104556 w 394050"/>
                <a:gd name="connsiteY40" fmla="*/ 59571 h 278934"/>
                <a:gd name="connsiteX41" fmla="*/ 91502 w 394050"/>
                <a:gd name="connsiteY41" fmla="*/ 61881 h 278934"/>
                <a:gd name="connsiteX42" fmla="*/ 78448 w 394050"/>
                <a:gd name="connsiteY42" fmla="*/ 48019 h 278934"/>
                <a:gd name="connsiteX43" fmla="*/ 67642 w 394050"/>
                <a:gd name="connsiteY43" fmla="*/ 45709 h 278934"/>
                <a:gd name="connsiteX44" fmla="*/ 23921 w 394050"/>
                <a:gd name="connsiteY44" fmla="*/ 22667 h 278934"/>
                <a:gd name="connsiteX45" fmla="*/ 15240 w 394050"/>
                <a:gd name="connsiteY45" fmla="*/ 27288 h 278934"/>
                <a:gd name="connsiteX46" fmla="*/ 0 w 394050"/>
                <a:gd name="connsiteY46" fmla="*/ 15736 h 278934"/>
                <a:gd name="connsiteX47" fmla="*/ 15240 w 394050"/>
                <a:gd name="connsiteY47" fmla="*/ 27288 h 278934"/>
                <a:gd name="connsiteX48" fmla="*/ 13054 w 394050"/>
                <a:gd name="connsiteY48" fmla="*/ 38777 h 278934"/>
                <a:gd name="connsiteX49" fmla="*/ 13054 w 394050"/>
                <a:gd name="connsiteY49" fmla="*/ 91854 h 278934"/>
                <a:gd name="connsiteX50" fmla="*/ 10868 w 394050"/>
                <a:gd name="connsiteY50" fmla="*/ 98723 h 278934"/>
                <a:gd name="connsiteX51" fmla="*/ 10868 w 394050"/>
                <a:gd name="connsiteY51" fmla="*/ 142433 h 278934"/>
                <a:gd name="connsiteX52" fmla="*/ 8682 w 394050"/>
                <a:gd name="connsiteY52" fmla="*/ 144744 h 278934"/>
                <a:gd name="connsiteX53" fmla="*/ 4372 w 394050"/>
                <a:gd name="connsiteY53" fmla="*/ 147054 h 278934"/>
                <a:gd name="connsiteX54" fmla="*/ 0 w 394050"/>
                <a:gd name="connsiteY54" fmla="*/ 151675 h 278934"/>
                <a:gd name="connsiteX55" fmla="*/ 0 w 394050"/>
                <a:gd name="connsiteY55" fmla="*/ 153986 h 278934"/>
                <a:gd name="connsiteX56" fmla="*/ 2186 w 394050"/>
                <a:gd name="connsiteY56" fmla="*/ 156296 h 278934"/>
                <a:gd name="connsiteX57" fmla="*/ 6558 w 394050"/>
                <a:gd name="connsiteY57" fmla="*/ 158544 h 278934"/>
                <a:gd name="connsiteX58" fmla="*/ 10868 w 394050"/>
                <a:gd name="connsiteY58" fmla="*/ 158544 h 278934"/>
                <a:gd name="connsiteX59" fmla="*/ 10868 w 394050"/>
                <a:gd name="connsiteY59" fmla="*/ 170096 h 278934"/>
                <a:gd name="connsiteX60" fmla="*/ 8682 w 394050"/>
                <a:gd name="connsiteY60" fmla="*/ 174717 h 278934"/>
                <a:gd name="connsiteX61" fmla="*/ 8682 w 394050"/>
                <a:gd name="connsiteY61" fmla="*/ 183958 h 278934"/>
                <a:gd name="connsiteX62" fmla="*/ 6558 w 394050"/>
                <a:gd name="connsiteY62" fmla="*/ 188517 h 278934"/>
                <a:gd name="connsiteX63" fmla="*/ 6558 w 394050"/>
                <a:gd name="connsiteY63" fmla="*/ 193138 h 278934"/>
                <a:gd name="connsiteX64" fmla="*/ 4372 w 394050"/>
                <a:gd name="connsiteY64" fmla="*/ 195448 h 278934"/>
                <a:gd name="connsiteX65" fmla="*/ 4372 w 394050"/>
                <a:gd name="connsiteY65" fmla="*/ 197758 h 278934"/>
                <a:gd name="connsiteX66" fmla="*/ 6558 w 394050"/>
                <a:gd name="connsiteY66" fmla="*/ 207000 h 278934"/>
                <a:gd name="connsiteX67" fmla="*/ 6558 w 394050"/>
                <a:gd name="connsiteY67" fmla="*/ 225421 h 278934"/>
                <a:gd name="connsiteX68" fmla="*/ 10868 w 394050"/>
                <a:gd name="connsiteY68" fmla="*/ 227731 h 278934"/>
                <a:gd name="connsiteX69" fmla="*/ 17114 w 394050"/>
                <a:gd name="connsiteY69" fmla="*/ 227731 h 278934"/>
                <a:gd name="connsiteX70" fmla="*/ 21485 w 394050"/>
                <a:gd name="connsiteY70" fmla="*/ 225421 h 278934"/>
                <a:gd name="connsiteX71" fmla="*/ 32353 w 394050"/>
                <a:gd name="connsiteY71" fmla="*/ 225421 h 278934"/>
                <a:gd name="connsiteX72" fmla="*/ 34540 w 394050"/>
                <a:gd name="connsiteY72" fmla="*/ 223110 h 278934"/>
                <a:gd name="connsiteX73" fmla="*/ 36726 w 394050"/>
                <a:gd name="connsiteY73" fmla="*/ 223110 h 278934"/>
                <a:gd name="connsiteX74" fmla="*/ 45407 w 394050"/>
                <a:gd name="connsiteY74" fmla="*/ 230042 h 278934"/>
                <a:gd name="connsiteX75" fmla="*/ 47531 w 394050"/>
                <a:gd name="connsiteY75" fmla="*/ 230042 h 278934"/>
                <a:gd name="connsiteX76" fmla="*/ 49717 w 394050"/>
                <a:gd name="connsiteY76" fmla="*/ 227731 h 278934"/>
                <a:gd name="connsiteX77" fmla="*/ 55963 w 394050"/>
                <a:gd name="connsiteY77" fmla="*/ 225421 h 278934"/>
                <a:gd name="connsiteX78" fmla="*/ 60273 w 394050"/>
                <a:gd name="connsiteY78" fmla="*/ 223110 h 278934"/>
                <a:gd name="connsiteX79" fmla="*/ 64644 w 394050"/>
                <a:gd name="connsiteY79" fmla="*/ 218552 h 278934"/>
                <a:gd name="connsiteX80" fmla="*/ 64644 w 394050"/>
                <a:gd name="connsiteY80" fmla="*/ 216242 h 278934"/>
                <a:gd name="connsiteX81" fmla="*/ 60273 w 394050"/>
                <a:gd name="connsiteY81" fmla="*/ 211621 h 278934"/>
                <a:gd name="connsiteX82" fmla="*/ 54027 w 394050"/>
                <a:gd name="connsiteY82" fmla="*/ 207000 h 278934"/>
                <a:gd name="connsiteX83" fmla="*/ 49654 w 394050"/>
                <a:gd name="connsiteY83" fmla="*/ 204690 h 278934"/>
                <a:gd name="connsiteX84" fmla="*/ 43408 w 394050"/>
                <a:gd name="connsiteY84" fmla="*/ 200069 h 278934"/>
                <a:gd name="connsiteX85" fmla="*/ 39037 w 394050"/>
                <a:gd name="connsiteY85" fmla="*/ 197758 h 278934"/>
                <a:gd name="connsiteX86" fmla="*/ 36913 w 394050"/>
                <a:gd name="connsiteY86" fmla="*/ 195448 h 278934"/>
                <a:gd name="connsiteX87" fmla="*/ 39037 w 394050"/>
                <a:gd name="connsiteY87" fmla="*/ 195448 h 278934"/>
                <a:gd name="connsiteX88" fmla="*/ 49904 w 394050"/>
                <a:gd name="connsiteY88" fmla="*/ 197758 h 278934"/>
                <a:gd name="connsiteX89" fmla="*/ 73826 w 394050"/>
                <a:gd name="connsiteY89" fmla="*/ 197758 h 278934"/>
                <a:gd name="connsiteX90" fmla="*/ 73826 w 394050"/>
                <a:gd name="connsiteY90" fmla="*/ 195448 h 278934"/>
                <a:gd name="connsiteX91" fmla="*/ 71640 w 394050"/>
                <a:gd name="connsiteY91" fmla="*/ 193138 h 278934"/>
                <a:gd name="connsiteX92" fmla="*/ 71640 w 394050"/>
                <a:gd name="connsiteY92" fmla="*/ 190827 h 278934"/>
                <a:gd name="connsiteX93" fmla="*/ 67330 w 394050"/>
                <a:gd name="connsiteY93" fmla="*/ 186269 h 278934"/>
                <a:gd name="connsiteX94" fmla="*/ 69454 w 394050"/>
                <a:gd name="connsiteY94" fmla="*/ 188517 h 278934"/>
                <a:gd name="connsiteX95" fmla="*/ 73826 w 394050"/>
                <a:gd name="connsiteY95" fmla="*/ 188517 h 278934"/>
                <a:gd name="connsiteX96" fmla="*/ 76012 w 394050"/>
                <a:gd name="connsiteY96" fmla="*/ 190827 h 278934"/>
                <a:gd name="connsiteX97" fmla="*/ 78136 w 394050"/>
                <a:gd name="connsiteY97" fmla="*/ 190827 h 278934"/>
                <a:gd name="connsiteX98" fmla="*/ 80322 w 394050"/>
                <a:gd name="connsiteY98" fmla="*/ 188517 h 278934"/>
                <a:gd name="connsiteX99" fmla="*/ 80322 w 394050"/>
                <a:gd name="connsiteY99" fmla="*/ 186706 h 278934"/>
                <a:gd name="connsiteX100" fmla="*/ 78136 w 394050"/>
                <a:gd name="connsiteY100" fmla="*/ 184395 h 278934"/>
                <a:gd name="connsiteX101" fmla="*/ 78136 w 394050"/>
                <a:gd name="connsiteY101" fmla="*/ 179775 h 278934"/>
                <a:gd name="connsiteX102" fmla="*/ 76012 w 394050"/>
                <a:gd name="connsiteY102" fmla="*/ 177464 h 278934"/>
                <a:gd name="connsiteX103" fmla="*/ 80322 w 394050"/>
                <a:gd name="connsiteY103" fmla="*/ 179775 h 278934"/>
                <a:gd name="connsiteX104" fmla="*/ 82507 w 394050"/>
                <a:gd name="connsiteY104" fmla="*/ 182085 h 278934"/>
                <a:gd name="connsiteX105" fmla="*/ 88753 w 394050"/>
                <a:gd name="connsiteY105" fmla="*/ 182085 h 278934"/>
                <a:gd name="connsiteX106" fmla="*/ 90939 w 394050"/>
                <a:gd name="connsiteY106" fmla="*/ 179775 h 278934"/>
                <a:gd name="connsiteX107" fmla="*/ 95312 w 394050"/>
                <a:gd name="connsiteY107" fmla="*/ 177464 h 278934"/>
                <a:gd name="connsiteX108" fmla="*/ 97498 w 394050"/>
                <a:gd name="connsiteY108" fmla="*/ 175154 h 278934"/>
                <a:gd name="connsiteX109" fmla="*/ 103744 w 394050"/>
                <a:gd name="connsiteY109" fmla="*/ 182085 h 278934"/>
                <a:gd name="connsiteX110" fmla="*/ 108053 w 394050"/>
                <a:gd name="connsiteY110" fmla="*/ 184395 h 278934"/>
                <a:gd name="connsiteX111" fmla="*/ 110239 w 394050"/>
                <a:gd name="connsiteY111" fmla="*/ 186706 h 278934"/>
                <a:gd name="connsiteX112" fmla="*/ 112425 w 394050"/>
                <a:gd name="connsiteY112" fmla="*/ 186706 h 278934"/>
                <a:gd name="connsiteX113" fmla="*/ 118671 w 394050"/>
                <a:gd name="connsiteY113" fmla="*/ 188954 h 278934"/>
                <a:gd name="connsiteX114" fmla="*/ 123043 w 394050"/>
                <a:gd name="connsiteY114" fmla="*/ 188954 h 278934"/>
                <a:gd name="connsiteX115" fmla="*/ 136097 w 394050"/>
                <a:gd name="connsiteY115" fmla="*/ 193575 h 278934"/>
                <a:gd name="connsiteX116" fmla="*/ 140407 w 394050"/>
                <a:gd name="connsiteY116" fmla="*/ 195885 h 278934"/>
                <a:gd name="connsiteX117" fmla="*/ 144778 w 394050"/>
                <a:gd name="connsiteY117" fmla="*/ 205127 h 278934"/>
                <a:gd name="connsiteX118" fmla="*/ 144778 w 394050"/>
                <a:gd name="connsiteY118" fmla="*/ 214368 h 278934"/>
                <a:gd name="connsiteX119" fmla="*/ 146965 w 394050"/>
                <a:gd name="connsiteY119" fmla="*/ 218989 h 278934"/>
                <a:gd name="connsiteX120" fmla="*/ 151274 w 394050"/>
                <a:gd name="connsiteY120" fmla="*/ 223547 h 278934"/>
                <a:gd name="connsiteX121" fmla="*/ 157520 w 394050"/>
                <a:gd name="connsiteY121" fmla="*/ 223547 h 278934"/>
                <a:gd name="connsiteX122" fmla="*/ 161893 w 394050"/>
                <a:gd name="connsiteY122" fmla="*/ 228168 h 278934"/>
                <a:gd name="connsiteX123" fmla="*/ 161893 w 394050"/>
                <a:gd name="connsiteY123" fmla="*/ 232789 h 278934"/>
                <a:gd name="connsiteX124" fmla="*/ 164079 w 394050"/>
                <a:gd name="connsiteY124" fmla="*/ 237410 h 278934"/>
                <a:gd name="connsiteX125" fmla="*/ 168388 w 394050"/>
                <a:gd name="connsiteY125" fmla="*/ 251272 h 278934"/>
                <a:gd name="connsiteX126" fmla="*/ 174946 w 394050"/>
                <a:gd name="connsiteY126" fmla="*/ 258141 h 278934"/>
                <a:gd name="connsiteX127" fmla="*/ 185814 w 394050"/>
                <a:gd name="connsiteY127" fmla="*/ 260452 h 278934"/>
                <a:gd name="connsiteX128" fmla="*/ 200991 w 394050"/>
                <a:gd name="connsiteY128" fmla="*/ 262762 h 278934"/>
                <a:gd name="connsiteX129" fmla="*/ 222727 w 394050"/>
                <a:gd name="connsiteY129" fmla="*/ 262762 h 278934"/>
                <a:gd name="connsiteX130" fmla="*/ 227099 w 394050"/>
                <a:gd name="connsiteY130" fmla="*/ 265072 h 278934"/>
                <a:gd name="connsiteX131" fmla="*/ 235781 w 394050"/>
                <a:gd name="connsiteY131" fmla="*/ 274314 h 278934"/>
                <a:gd name="connsiteX132" fmla="*/ 244463 w 394050"/>
                <a:gd name="connsiteY132" fmla="*/ 278935 h 278934"/>
                <a:gd name="connsiteX133" fmla="*/ 246649 w 394050"/>
                <a:gd name="connsiteY133" fmla="*/ 278935 h 278934"/>
                <a:gd name="connsiteX134" fmla="*/ 246649 w 394050"/>
                <a:gd name="connsiteY134" fmla="*/ 276624 h 278934"/>
                <a:gd name="connsiteX135" fmla="*/ 244463 w 394050"/>
                <a:gd name="connsiteY135" fmla="*/ 272004 h 278934"/>
                <a:gd name="connsiteX136" fmla="*/ 244463 w 394050"/>
                <a:gd name="connsiteY136" fmla="*/ 269693 h 278934"/>
                <a:gd name="connsiteX137" fmla="*/ 242277 w 394050"/>
                <a:gd name="connsiteY137" fmla="*/ 265072 h 278934"/>
                <a:gd name="connsiteX138" fmla="*/ 240090 w 394050"/>
                <a:gd name="connsiteY138" fmla="*/ 262762 h 278934"/>
                <a:gd name="connsiteX139" fmla="*/ 393739 w 394050"/>
                <a:gd name="connsiteY139" fmla="*/ 138187 h 278934"/>
                <a:gd name="connsiteX140" fmla="*/ 369879 w 394050"/>
                <a:gd name="connsiteY140" fmla="*/ 112835 h 278934"/>
                <a:gd name="connsiteX141" fmla="*/ 369879 w 394050"/>
                <a:gd name="connsiteY141" fmla="*/ 110525 h 278934"/>
                <a:gd name="connsiteX142" fmla="*/ 363633 w 394050"/>
                <a:gd name="connsiteY142" fmla="*/ 103594 h 278934"/>
                <a:gd name="connsiteX143" fmla="*/ 357387 w 394050"/>
                <a:gd name="connsiteY143" fmla="*/ 103594 h 278934"/>
                <a:gd name="connsiteX144" fmla="*/ 355202 w 394050"/>
                <a:gd name="connsiteY144" fmla="*/ 105904 h 278934"/>
                <a:gd name="connsiteX145" fmla="*/ 355202 w 394050"/>
                <a:gd name="connsiteY145" fmla="*/ 115146 h 278934"/>
                <a:gd name="connsiteX146" fmla="*/ 361447 w 394050"/>
                <a:gd name="connsiteY146" fmla="*/ 126635 h 278934"/>
                <a:gd name="connsiteX147" fmla="*/ 370192 w 394050"/>
                <a:gd name="connsiteY147" fmla="*/ 145368 h 278934"/>
                <a:gd name="connsiteX148" fmla="*/ 394051 w 394050"/>
                <a:gd name="connsiteY148" fmla="*/ 168410 h 278934"/>
                <a:gd name="connsiteX149" fmla="*/ 302486 w 394050"/>
                <a:gd name="connsiteY149" fmla="*/ 50767 h 278934"/>
                <a:gd name="connsiteX150" fmla="*/ 298177 w 394050"/>
                <a:gd name="connsiteY150" fmla="*/ 50767 h 278934"/>
                <a:gd name="connsiteX151" fmla="*/ 295991 w 394050"/>
                <a:gd name="connsiteY151" fmla="*/ 46146 h 278934"/>
                <a:gd name="connsiteX152" fmla="*/ 291618 w 394050"/>
                <a:gd name="connsiteY152" fmla="*/ 41525 h 278934"/>
                <a:gd name="connsiteX153" fmla="*/ 287309 w 394050"/>
                <a:gd name="connsiteY153" fmla="*/ 39214 h 278934"/>
                <a:gd name="connsiteX154" fmla="*/ 285123 w 394050"/>
                <a:gd name="connsiteY154" fmla="*/ 34594 h 278934"/>
                <a:gd name="connsiteX155" fmla="*/ 280751 w 394050"/>
                <a:gd name="connsiteY155" fmla="*/ 30035 h 278934"/>
                <a:gd name="connsiteX156" fmla="*/ 278627 w 394050"/>
                <a:gd name="connsiteY156" fmla="*/ 30035 h 278934"/>
                <a:gd name="connsiteX157" fmla="*/ 276441 w 394050"/>
                <a:gd name="connsiteY157" fmla="*/ 27725 h 278934"/>
                <a:gd name="connsiteX158" fmla="*/ 274256 w 394050"/>
                <a:gd name="connsiteY158" fmla="*/ 27725 h 278934"/>
                <a:gd name="connsiteX159" fmla="*/ 265574 w 394050"/>
                <a:gd name="connsiteY159" fmla="*/ 13862 h 278934"/>
                <a:gd name="connsiteX160" fmla="*/ 261201 w 394050"/>
                <a:gd name="connsiteY160" fmla="*/ 32283 h 278934"/>
                <a:gd name="connsiteX161" fmla="*/ 276441 w 394050"/>
                <a:gd name="connsiteY161" fmla="*/ 36904 h 278934"/>
                <a:gd name="connsiteX162" fmla="*/ 295991 w 394050"/>
                <a:gd name="connsiteY162" fmla="*/ 57698 h 278934"/>
                <a:gd name="connsiteX163" fmla="*/ 300363 w 394050"/>
                <a:gd name="connsiteY163" fmla="*/ 57698 h 278934"/>
                <a:gd name="connsiteX164" fmla="*/ 302486 w 394050"/>
                <a:gd name="connsiteY164" fmla="*/ 60008 h 278934"/>
                <a:gd name="connsiteX165" fmla="*/ 306859 w 394050"/>
                <a:gd name="connsiteY165" fmla="*/ 62318 h 278934"/>
                <a:gd name="connsiteX166" fmla="*/ 309045 w 394050"/>
                <a:gd name="connsiteY166" fmla="*/ 66877 h 278934"/>
                <a:gd name="connsiteX167" fmla="*/ 309045 w 394050"/>
                <a:gd name="connsiteY167" fmla="*/ 69187 h 278934"/>
                <a:gd name="connsiteX168" fmla="*/ 311168 w 394050"/>
                <a:gd name="connsiteY168" fmla="*/ 73808 h 278934"/>
                <a:gd name="connsiteX169" fmla="*/ 309045 w 394050"/>
                <a:gd name="connsiteY169" fmla="*/ 78429 h 278934"/>
                <a:gd name="connsiteX170" fmla="*/ 309045 w 394050"/>
                <a:gd name="connsiteY170" fmla="*/ 92291 h 278934"/>
                <a:gd name="connsiteX171" fmla="*/ 311168 w 394050"/>
                <a:gd name="connsiteY171" fmla="*/ 96850 h 278934"/>
                <a:gd name="connsiteX172" fmla="*/ 313355 w 394050"/>
                <a:gd name="connsiteY172" fmla="*/ 99160 h 278934"/>
                <a:gd name="connsiteX173" fmla="*/ 319601 w 394050"/>
                <a:gd name="connsiteY173" fmla="*/ 99160 h 278934"/>
                <a:gd name="connsiteX174" fmla="*/ 323910 w 394050"/>
                <a:gd name="connsiteY174" fmla="*/ 94539 h 278934"/>
                <a:gd name="connsiteX175" fmla="*/ 326096 w 394050"/>
                <a:gd name="connsiteY175" fmla="*/ 89981 h 278934"/>
                <a:gd name="connsiteX176" fmla="*/ 326096 w 394050"/>
                <a:gd name="connsiteY176" fmla="*/ 85360 h 278934"/>
                <a:gd name="connsiteX177" fmla="*/ 321724 w 394050"/>
                <a:gd name="connsiteY177" fmla="*/ 71498 h 278934"/>
                <a:gd name="connsiteX178" fmla="*/ 317414 w 394050"/>
                <a:gd name="connsiteY178" fmla="*/ 66877 h 278934"/>
                <a:gd name="connsiteX179" fmla="*/ 313042 w 394050"/>
                <a:gd name="connsiteY179" fmla="*/ 60008 h 278934"/>
                <a:gd name="connsiteX180" fmla="*/ 308732 w 394050"/>
                <a:gd name="connsiteY180" fmla="*/ 57698 h 278934"/>
                <a:gd name="connsiteX181" fmla="*/ 306546 w 394050"/>
                <a:gd name="connsiteY181" fmla="*/ 53077 h 278934"/>
                <a:gd name="connsiteX182" fmla="*/ 274256 w 394050"/>
                <a:gd name="connsiteY182" fmla="*/ 83050 h 278934"/>
                <a:gd name="connsiteX183" fmla="*/ 272069 w 394050"/>
                <a:gd name="connsiteY183" fmla="*/ 85360 h 278934"/>
                <a:gd name="connsiteX184" fmla="*/ 272069 w 394050"/>
                <a:gd name="connsiteY184" fmla="*/ 87671 h 278934"/>
                <a:gd name="connsiteX185" fmla="*/ 274256 w 394050"/>
                <a:gd name="connsiteY185" fmla="*/ 89981 h 278934"/>
                <a:gd name="connsiteX186" fmla="*/ 278627 w 394050"/>
                <a:gd name="connsiteY186" fmla="*/ 92291 h 278934"/>
                <a:gd name="connsiteX187" fmla="*/ 280751 w 394050"/>
                <a:gd name="connsiteY187" fmla="*/ 94539 h 278934"/>
                <a:gd name="connsiteX188" fmla="*/ 280751 w 394050"/>
                <a:gd name="connsiteY188" fmla="*/ 101471 h 278934"/>
                <a:gd name="connsiteX189" fmla="*/ 254706 w 394050"/>
                <a:gd name="connsiteY189" fmla="*/ 115333 h 278934"/>
                <a:gd name="connsiteX190" fmla="*/ 241652 w 394050"/>
                <a:gd name="connsiteY190" fmla="*/ 115333 h 278934"/>
                <a:gd name="connsiteX191" fmla="*/ 228661 w 394050"/>
                <a:gd name="connsiteY191" fmla="*/ 119954 h 278934"/>
                <a:gd name="connsiteX192" fmla="*/ 215607 w 394050"/>
                <a:gd name="connsiteY192" fmla="*/ 126823 h 278934"/>
                <a:gd name="connsiteX193" fmla="*/ 213421 w 394050"/>
                <a:gd name="connsiteY193" fmla="*/ 129133 h 278934"/>
                <a:gd name="connsiteX194" fmla="*/ 207175 w 394050"/>
                <a:gd name="connsiteY194" fmla="*/ 129133 h 278934"/>
                <a:gd name="connsiteX195" fmla="*/ 204989 w 394050"/>
                <a:gd name="connsiteY195" fmla="*/ 131443 h 278934"/>
                <a:gd name="connsiteX196" fmla="*/ 213670 w 394050"/>
                <a:gd name="connsiteY196" fmla="*/ 145306 h 278934"/>
                <a:gd name="connsiteX197" fmla="*/ 248460 w 394050"/>
                <a:gd name="connsiteY197" fmla="*/ 145306 h 278934"/>
                <a:gd name="connsiteX198" fmla="*/ 254706 w 394050"/>
                <a:gd name="connsiteY198" fmla="*/ 140685 h 278934"/>
                <a:gd name="connsiteX199" fmla="*/ 267760 w 394050"/>
                <a:gd name="connsiteY199" fmla="*/ 140685 h 278934"/>
                <a:gd name="connsiteX200" fmla="*/ 272069 w 394050"/>
                <a:gd name="connsiteY200" fmla="*/ 138375 h 278934"/>
                <a:gd name="connsiteX201" fmla="*/ 280751 w 394050"/>
                <a:gd name="connsiteY201" fmla="*/ 129133 h 278934"/>
                <a:gd name="connsiteX202" fmla="*/ 280751 w 394050"/>
                <a:gd name="connsiteY202" fmla="*/ 126823 h 278934"/>
                <a:gd name="connsiteX203" fmla="*/ 291618 w 394050"/>
                <a:gd name="connsiteY203" fmla="*/ 124575 h 278934"/>
                <a:gd name="connsiteX204" fmla="*/ 289495 w 394050"/>
                <a:gd name="connsiteY204" fmla="*/ 115333 h 278934"/>
                <a:gd name="connsiteX205" fmla="*/ 298177 w 394050"/>
                <a:gd name="connsiteY205" fmla="*/ 115333 h 278934"/>
                <a:gd name="connsiteX206" fmla="*/ 298177 w 394050"/>
                <a:gd name="connsiteY206" fmla="*/ 110712 h 278934"/>
                <a:gd name="connsiteX207" fmla="*/ 300363 w 394050"/>
                <a:gd name="connsiteY207" fmla="*/ 99160 h 278934"/>
                <a:gd name="connsiteX208" fmla="*/ 300363 w 394050"/>
                <a:gd name="connsiteY208" fmla="*/ 87671 h 278934"/>
                <a:gd name="connsiteX209" fmla="*/ 298177 w 394050"/>
                <a:gd name="connsiteY209" fmla="*/ 76119 h 278934"/>
                <a:gd name="connsiteX210" fmla="*/ 295991 w 394050"/>
                <a:gd name="connsiteY210" fmla="*/ 73808 h 278934"/>
                <a:gd name="connsiteX211" fmla="*/ 291618 w 394050"/>
                <a:gd name="connsiteY211" fmla="*/ 71498 h 278934"/>
                <a:gd name="connsiteX212" fmla="*/ 287309 w 394050"/>
                <a:gd name="connsiteY212" fmla="*/ 73808 h 278934"/>
                <a:gd name="connsiteX213" fmla="*/ 285123 w 394050"/>
                <a:gd name="connsiteY213" fmla="*/ 76119 h 278934"/>
                <a:gd name="connsiteX214" fmla="*/ 276441 w 394050"/>
                <a:gd name="connsiteY214" fmla="*/ 80739 h 278934"/>
                <a:gd name="connsiteX215" fmla="*/ 176508 w 394050"/>
                <a:gd name="connsiteY215" fmla="*/ 0 h 278934"/>
                <a:gd name="connsiteX216" fmla="*/ 167826 w 394050"/>
                <a:gd name="connsiteY216" fmla="*/ 0 h 278934"/>
                <a:gd name="connsiteX217" fmla="*/ 163454 w 394050"/>
                <a:gd name="connsiteY217" fmla="*/ 2310 h 278934"/>
                <a:gd name="connsiteX218" fmla="*/ 161268 w 394050"/>
                <a:gd name="connsiteY218" fmla="*/ 4621 h 278934"/>
                <a:gd name="connsiteX219" fmla="*/ 156958 w 394050"/>
                <a:gd name="connsiteY219" fmla="*/ 6931 h 278934"/>
                <a:gd name="connsiteX220" fmla="*/ 167826 w 394050"/>
                <a:gd name="connsiteY220" fmla="*/ 13862 h 278934"/>
                <a:gd name="connsiteX221" fmla="*/ 172135 w 394050"/>
                <a:gd name="connsiteY221" fmla="*/ 13862 h 278934"/>
                <a:gd name="connsiteX222" fmla="*/ 176508 w 394050"/>
                <a:gd name="connsiteY222" fmla="*/ 11552 h 278934"/>
                <a:gd name="connsiteX223" fmla="*/ 180817 w 394050"/>
                <a:gd name="connsiteY223" fmla="*/ 6931 h 278934"/>
                <a:gd name="connsiteX224" fmla="*/ 178694 w 394050"/>
                <a:gd name="connsiteY224" fmla="*/ 2310 h 27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94050" h="278934">
                  <a:moveTo>
                    <a:pt x="243838" y="258079"/>
                  </a:moveTo>
                  <a:lnTo>
                    <a:pt x="228661" y="246589"/>
                  </a:lnTo>
                  <a:lnTo>
                    <a:pt x="234906" y="241968"/>
                  </a:lnTo>
                  <a:lnTo>
                    <a:pt x="230535" y="241968"/>
                  </a:lnTo>
                  <a:lnTo>
                    <a:pt x="226225" y="239658"/>
                  </a:lnTo>
                  <a:lnTo>
                    <a:pt x="221853" y="239658"/>
                  </a:lnTo>
                  <a:lnTo>
                    <a:pt x="217543" y="237347"/>
                  </a:lnTo>
                  <a:lnTo>
                    <a:pt x="215357" y="232727"/>
                  </a:lnTo>
                  <a:lnTo>
                    <a:pt x="215357" y="228106"/>
                  </a:lnTo>
                  <a:lnTo>
                    <a:pt x="217543" y="223485"/>
                  </a:lnTo>
                  <a:lnTo>
                    <a:pt x="217543" y="216616"/>
                  </a:lnTo>
                  <a:lnTo>
                    <a:pt x="213171" y="218927"/>
                  </a:lnTo>
                  <a:lnTo>
                    <a:pt x="210985" y="218927"/>
                  </a:lnTo>
                  <a:lnTo>
                    <a:pt x="206675" y="221175"/>
                  </a:lnTo>
                  <a:lnTo>
                    <a:pt x="204489" y="221175"/>
                  </a:lnTo>
                  <a:lnTo>
                    <a:pt x="200117" y="223485"/>
                  </a:lnTo>
                  <a:lnTo>
                    <a:pt x="200117" y="211995"/>
                  </a:lnTo>
                  <a:lnTo>
                    <a:pt x="191436" y="207375"/>
                  </a:lnTo>
                  <a:lnTo>
                    <a:pt x="191436" y="188642"/>
                  </a:lnTo>
                  <a:lnTo>
                    <a:pt x="171886" y="174842"/>
                  </a:lnTo>
                  <a:lnTo>
                    <a:pt x="163204" y="154110"/>
                  </a:lnTo>
                  <a:lnTo>
                    <a:pt x="171886" y="149490"/>
                  </a:lnTo>
                  <a:lnTo>
                    <a:pt x="174072" y="147179"/>
                  </a:lnTo>
                  <a:lnTo>
                    <a:pt x="178444" y="144869"/>
                  </a:lnTo>
                  <a:lnTo>
                    <a:pt x="182754" y="140248"/>
                  </a:lnTo>
                  <a:lnTo>
                    <a:pt x="182754" y="137938"/>
                  </a:lnTo>
                  <a:lnTo>
                    <a:pt x="178444" y="128696"/>
                  </a:lnTo>
                  <a:lnTo>
                    <a:pt x="169700" y="124138"/>
                  </a:lnTo>
                  <a:lnTo>
                    <a:pt x="167576" y="121827"/>
                  </a:lnTo>
                  <a:lnTo>
                    <a:pt x="165390" y="121827"/>
                  </a:lnTo>
                  <a:lnTo>
                    <a:pt x="163204" y="119517"/>
                  </a:lnTo>
                  <a:lnTo>
                    <a:pt x="158832" y="119517"/>
                  </a:lnTo>
                  <a:lnTo>
                    <a:pt x="145840" y="114896"/>
                  </a:lnTo>
                  <a:lnTo>
                    <a:pt x="141469" y="114896"/>
                  </a:lnTo>
                  <a:lnTo>
                    <a:pt x="137159" y="112586"/>
                  </a:lnTo>
                  <a:lnTo>
                    <a:pt x="134973" y="112586"/>
                  </a:lnTo>
                  <a:lnTo>
                    <a:pt x="134973" y="89544"/>
                  </a:lnTo>
                  <a:lnTo>
                    <a:pt x="132787" y="84923"/>
                  </a:lnTo>
                  <a:lnTo>
                    <a:pt x="128414" y="80302"/>
                  </a:lnTo>
                  <a:lnTo>
                    <a:pt x="124105" y="80302"/>
                  </a:lnTo>
                  <a:lnTo>
                    <a:pt x="104556" y="59571"/>
                  </a:lnTo>
                  <a:lnTo>
                    <a:pt x="91502" y="61881"/>
                  </a:lnTo>
                  <a:lnTo>
                    <a:pt x="78448" y="48019"/>
                  </a:lnTo>
                  <a:lnTo>
                    <a:pt x="67642" y="45709"/>
                  </a:lnTo>
                  <a:lnTo>
                    <a:pt x="23921" y="22667"/>
                  </a:lnTo>
                  <a:lnTo>
                    <a:pt x="15240" y="27288"/>
                  </a:lnTo>
                  <a:lnTo>
                    <a:pt x="0" y="15736"/>
                  </a:lnTo>
                  <a:lnTo>
                    <a:pt x="15240" y="27288"/>
                  </a:lnTo>
                  <a:lnTo>
                    <a:pt x="13054" y="38777"/>
                  </a:lnTo>
                  <a:lnTo>
                    <a:pt x="13054" y="91854"/>
                  </a:lnTo>
                  <a:lnTo>
                    <a:pt x="10868" y="98723"/>
                  </a:lnTo>
                  <a:lnTo>
                    <a:pt x="10868" y="142433"/>
                  </a:lnTo>
                  <a:lnTo>
                    <a:pt x="8682" y="144744"/>
                  </a:lnTo>
                  <a:lnTo>
                    <a:pt x="4372" y="147054"/>
                  </a:lnTo>
                  <a:lnTo>
                    <a:pt x="0" y="151675"/>
                  </a:lnTo>
                  <a:lnTo>
                    <a:pt x="0" y="153986"/>
                  </a:lnTo>
                  <a:lnTo>
                    <a:pt x="2186" y="156296"/>
                  </a:lnTo>
                  <a:lnTo>
                    <a:pt x="6558" y="158544"/>
                  </a:lnTo>
                  <a:lnTo>
                    <a:pt x="10868" y="158544"/>
                  </a:lnTo>
                  <a:lnTo>
                    <a:pt x="10868" y="170096"/>
                  </a:lnTo>
                  <a:lnTo>
                    <a:pt x="8682" y="174717"/>
                  </a:lnTo>
                  <a:lnTo>
                    <a:pt x="8682" y="183958"/>
                  </a:lnTo>
                  <a:lnTo>
                    <a:pt x="6558" y="188517"/>
                  </a:lnTo>
                  <a:lnTo>
                    <a:pt x="6558" y="193138"/>
                  </a:lnTo>
                  <a:lnTo>
                    <a:pt x="4372" y="195448"/>
                  </a:lnTo>
                  <a:lnTo>
                    <a:pt x="4372" y="197758"/>
                  </a:lnTo>
                  <a:lnTo>
                    <a:pt x="6558" y="207000"/>
                  </a:lnTo>
                  <a:lnTo>
                    <a:pt x="6558" y="225421"/>
                  </a:lnTo>
                  <a:lnTo>
                    <a:pt x="10868" y="227731"/>
                  </a:lnTo>
                  <a:lnTo>
                    <a:pt x="17114" y="227731"/>
                  </a:lnTo>
                  <a:lnTo>
                    <a:pt x="21485" y="225421"/>
                  </a:lnTo>
                  <a:lnTo>
                    <a:pt x="32353" y="225421"/>
                  </a:lnTo>
                  <a:lnTo>
                    <a:pt x="34540" y="223110"/>
                  </a:lnTo>
                  <a:lnTo>
                    <a:pt x="36726" y="223110"/>
                  </a:lnTo>
                  <a:lnTo>
                    <a:pt x="45407" y="230042"/>
                  </a:lnTo>
                  <a:lnTo>
                    <a:pt x="47531" y="230042"/>
                  </a:lnTo>
                  <a:lnTo>
                    <a:pt x="49717" y="227731"/>
                  </a:lnTo>
                  <a:lnTo>
                    <a:pt x="55963" y="225421"/>
                  </a:lnTo>
                  <a:lnTo>
                    <a:pt x="60273" y="223110"/>
                  </a:lnTo>
                  <a:lnTo>
                    <a:pt x="64644" y="218552"/>
                  </a:lnTo>
                  <a:lnTo>
                    <a:pt x="64644" y="216242"/>
                  </a:lnTo>
                  <a:lnTo>
                    <a:pt x="60273" y="211621"/>
                  </a:lnTo>
                  <a:lnTo>
                    <a:pt x="54027" y="207000"/>
                  </a:lnTo>
                  <a:lnTo>
                    <a:pt x="49654" y="204690"/>
                  </a:lnTo>
                  <a:lnTo>
                    <a:pt x="43408" y="200069"/>
                  </a:lnTo>
                  <a:lnTo>
                    <a:pt x="39037" y="197758"/>
                  </a:lnTo>
                  <a:lnTo>
                    <a:pt x="36913" y="195448"/>
                  </a:lnTo>
                  <a:lnTo>
                    <a:pt x="39037" y="195448"/>
                  </a:lnTo>
                  <a:lnTo>
                    <a:pt x="49904" y="197758"/>
                  </a:lnTo>
                  <a:lnTo>
                    <a:pt x="73826" y="197758"/>
                  </a:lnTo>
                  <a:lnTo>
                    <a:pt x="73826" y="195448"/>
                  </a:lnTo>
                  <a:lnTo>
                    <a:pt x="71640" y="193138"/>
                  </a:lnTo>
                  <a:lnTo>
                    <a:pt x="71640" y="190827"/>
                  </a:lnTo>
                  <a:lnTo>
                    <a:pt x="67330" y="186269"/>
                  </a:lnTo>
                  <a:lnTo>
                    <a:pt x="69454" y="188517"/>
                  </a:lnTo>
                  <a:lnTo>
                    <a:pt x="73826" y="188517"/>
                  </a:lnTo>
                  <a:lnTo>
                    <a:pt x="76012" y="190827"/>
                  </a:lnTo>
                  <a:lnTo>
                    <a:pt x="78136" y="190827"/>
                  </a:lnTo>
                  <a:lnTo>
                    <a:pt x="80322" y="188517"/>
                  </a:lnTo>
                  <a:lnTo>
                    <a:pt x="80322" y="186706"/>
                  </a:lnTo>
                  <a:lnTo>
                    <a:pt x="78136" y="184395"/>
                  </a:lnTo>
                  <a:lnTo>
                    <a:pt x="78136" y="179775"/>
                  </a:lnTo>
                  <a:lnTo>
                    <a:pt x="76012" y="177464"/>
                  </a:lnTo>
                  <a:lnTo>
                    <a:pt x="80322" y="179775"/>
                  </a:lnTo>
                  <a:lnTo>
                    <a:pt x="82507" y="182085"/>
                  </a:lnTo>
                  <a:lnTo>
                    <a:pt x="88753" y="182085"/>
                  </a:lnTo>
                  <a:lnTo>
                    <a:pt x="90939" y="179775"/>
                  </a:lnTo>
                  <a:lnTo>
                    <a:pt x="95312" y="177464"/>
                  </a:lnTo>
                  <a:lnTo>
                    <a:pt x="97498" y="175154"/>
                  </a:lnTo>
                  <a:lnTo>
                    <a:pt x="103744" y="182085"/>
                  </a:lnTo>
                  <a:lnTo>
                    <a:pt x="108053" y="184395"/>
                  </a:lnTo>
                  <a:lnTo>
                    <a:pt x="110239" y="186706"/>
                  </a:lnTo>
                  <a:lnTo>
                    <a:pt x="112425" y="186706"/>
                  </a:lnTo>
                  <a:lnTo>
                    <a:pt x="118671" y="188954"/>
                  </a:lnTo>
                  <a:lnTo>
                    <a:pt x="123043" y="188954"/>
                  </a:lnTo>
                  <a:lnTo>
                    <a:pt x="136097" y="193575"/>
                  </a:lnTo>
                  <a:lnTo>
                    <a:pt x="140407" y="195885"/>
                  </a:lnTo>
                  <a:lnTo>
                    <a:pt x="144778" y="205127"/>
                  </a:lnTo>
                  <a:lnTo>
                    <a:pt x="144778" y="214368"/>
                  </a:lnTo>
                  <a:lnTo>
                    <a:pt x="146965" y="218989"/>
                  </a:lnTo>
                  <a:lnTo>
                    <a:pt x="151274" y="223547"/>
                  </a:lnTo>
                  <a:lnTo>
                    <a:pt x="157520" y="223547"/>
                  </a:lnTo>
                  <a:lnTo>
                    <a:pt x="161893" y="228168"/>
                  </a:lnTo>
                  <a:lnTo>
                    <a:pt x="161893" y="232789"/>
                  </a:lnTo>
                  <a:lnTo>
                    <a:pt x="164079" y="237410"/>
                  </a:lnTo>
                  <a:lnTo>
                    <a:pt x="168388" y="251272"/>
                  </a:lnTo>
                  <a:lnTo>
                    <a:pt x="174946" y="258141"/>
                  </a:lnTo>
                  <a:lnTo>
                    <a:pt x="185814" y="260452"/>
                  </a:lnTo>
                  <a:lnTo>
                    <a:pt x="200991" y="262762"/>
                  </a:lnTo>
                  <a:lnTo>
                    <a:pt x="222727" y="262762"/>
                  </a:lnTo>
                  <a:lnTo>
                    <a:pt x="227099" y="265072"/>
                  </a:lnTo>
                  <a:lnTo>
                    <a:pt x="235781" y="274314"/>
                  </a:lnTo>
                  <a:lnTo>
                    <a:pt x="244463" y="278935"/>
                  </a:lnTo>
                  <a:lnTo>
                    <a:pt x="246649" y="278935"/>
                  </a:lnTo>
                  <a:lnTo>
                    <a:pt x="246649" y="276624"/>
                  </a:lnTo>
                  <a:lnTo>
                    <a:pt x="244463" y="272004"/>
                  </a:lnTo>
                  <a:lnTo>
                    <a:pt x="244463" y="269693"/>
                  </a:lnTo>
                  <a:lnTo>
                    <a:pt x="242277" y="265072"/>
                  </a:lnTo>
                  <a:lnTo>
                    <a:pt x="240090" y="262762"/>
                  </a:lnTo>
                  <a:close/>
                  <a:moveTo>
                    <a:pt x="393739" y="138187"/>
                  </a:moveTo>
                  <a:lnTo>
                    <a:pt x="369879" y="112835"/>
                  </a:lnTo>
                  <a:lnTo>
                    <a:pt x="369879" y="110525"/>
                  </a:lnTo>
                  <a:lnTo>
                    <a:pt x="363633" y="103594"/>
                  </a:lnTo>
                  <a:lnTo>
                    <a:pt x="357387" y="103594"/>
                  </a:lnTo>
                  <a:lnTo>
                    <a:pt x="355202" y="105904"/>
                  </a:lnTo>
                  <a:lnTo>
                    <a:pt x="355202" y="115146"/>
                  </a:lnTo>
                  <a:lnTo>
                    <a:pt x="361447" y="126635"/>
                  </a:lnTo>
                  <a:lnTo>
                    <a:pt x="370192" y="145368"/>
                  </a:lnTo>
                  <a:lnTo>
                    <a:pt x="394051" y="168410"/>
                  </a:lnTo>
                  <a:close/>
                  <a:moveTo>
                    <a:pt x="302486" y="50767"/>
                  </a:moveTo>
                  <a:lnTo>
                    <a:pt x="298177" y="50767"/>
                  </a:lnTo>
                  <a:lnTo>
                    <a:pt x="295991" y="46146"/>
                  </a:lnTo>
                  <a:lnTo>
                    <a:pt x="291618" y="41525"/>
                  </a:lnTo>
                  <a:lnTo>
                    <a:pt x="287309" y="39214"/>
                  </a:lnTo>
                  <a:lnTo>
                    <a:pt x="285123" y="34594"/>
                  </a:lnTo>
                  <a:lnTo>
                    <a:pt x="280751" y="30035"/>
                  </a:lnTo>
                  <a:lnTo>
                    <a:pt x="278627" y="30035"/>
                  </a:lnTo>
                  <a:lnTo>
                    <a:pt x="276441" y="27725"/>
                  </a:lnTo>
                  <a:lnTo>
                    <a:pt x="274256" y="27725"/>
                  </a:lnTo>
                  <a:lnTo>
                    <a:pt x="265574" y="13862"/>
                  </a:lnTo>
                  <a:lnTo>
                    <a:pt x="261201" y="32283"/>
                  </a:lnTo>
                  <a:lnTo>
                    <a:pt x="276441" y="36904"/>
                  </a:lnTo>
                  <a:lnTo>
                    <a:pt x="295991" y="57698"/>
                  </a:lnTo>
                  <a:lnTo>
                    <a:pt x="300363" y="57698"/>
                  </a:lnTo>
                  <a:lnTo>
                    <a:pt x="302486" y="60008"/>
                  </a:lnTo>
                  <a:lnTo>
                    <a:pt x="306859" y="62318"/>
                  </a:lnTo>
                  <a:lnTo>
                    <a:pt x="309045" y="66877"/>
                  </a:lnTo>
                  <a:lnTo>
                    <a:pt x="309045" y="69187"/>
                  </a:lnTo>
                  <a:lnTo>
                    <a:pt x="311168" y="73808"/>
                  </a:lnTo>
                  <a:lnTo>
                    <a:pt x="309045" y="78429"/>
                  </a:lnTo>
                  <a:lnTo>
                    <a:pt x="309045" y="92291"/>
                  </a:lnTo>
                  <a:lnTo>
                    <a:pt x="311168" y="96850"/>
                  </a:lnTo>
                  <a:lnTo>
                    <a:pt x="313355" y="99160"/>
                  </a:lnTo>
                  <a:lnTo>
                    <a:pt x="319601" y="99160"/>
                  </a:lnTo>
                  <a:lnTo>
                    <a:pt x="323910" y="94539"/>
                  </a:lnTo>
                  <a:lnTo>
                    <a:pt x="326096" y="89981"/>
                  </a:lnTo>
                  <a:lnTo>
                    <a:pt x="326096" y="85360"/>
                  </a:lnTo>
                  <a:lnTo>
                    <a:pt x="321724" y="71498"/>
                  </a:lnTo>
                  <a:lnTo>
                    <a:pt x="317414" y="66877"/>
                  </a:lnTo>
                  <a:lnTo>
                    <a:pt x="313042" y="60008"/>
                  </a:lnTo>
                  <a:lnTo>
                    <a:pt x="308732" y="57698"/>
                  </a:lnTo>
                  <a:lnTo>
                    <a:pt x="306546" y="53077"/>
                  </a:lnTo>
                  <a:close/>
                  <a:moveTo>
                    <a:pt x="274256" y="83050"/>
                  </a:moveTo>
                  <a:lnTo>
                    <a:pt x="272069" y="85360"/>
                  </a:lnTo>
                  <a:lnTo>
                    <a:pt x="272069" y="87671"/>
                  </a:lnTo>
                  <a:lnTo>
                    <a:pt x="274256" y="89981"/>
                  </a:lnTo>
                  <a:lnTo>
                    <a:pt x="278627" y="92291"/>
                  </a:lnTo>
                  <a:lnTo>
                    <a:pt x="280751" y="94539"/>
                  </a:lnTo>
                  <a:lnTo>
                    <a:pt x="280751" y="101471"/>
                  </a:lnTo>
                  <a:lnTo>
                    <a:pt x="254706" y="115333"/>
                  </a:lnTo>
                  <a:lnTo>
                    <a:pt x="241652" y="115333"/>
                  </a:lnTo>
                  <a:lnTo>
                    <a:pt x="228661" y="119954"/>
                  </a:lnTo>
                  <a:lnTo>
                    <a:pt x="215607" y="126823"/>
                  </a:lnTo>
                  <a:lnTo>
                    <a:pt x="213421" y="129133"/>
                  </a:lnTo>
                  <a:lnTo>
                    <a:pt x="207175" y="129133"/>
                  </a:lnTo>
                  <a:lnTo>
                    <a:pt x="204989" y="131443"/>
                  </a:lnTo>
                  <a:lnTo>
                    <a:pt x="213670" y="145306"/>
                  </a:lnTo>
                  <a:lnTo>
                    <a:pt x="248460" y="145306"/>
                  </a:lnTo>
                  <a:lnTo>
                    <a:pt x="254706" y="140685"/>
                  </a:lnTo>
                  <a:lnTo>
                    <a:pt x="267760" y="140685"/>
                  </a:lnTo>
                  <a:lnTo>
                    <a:pt x="272069" y="138375"/>
                  </a:lnTo>
                  <a:lnTo>
                    <a:pt x="280751" y="129133"/>
                  </a:lnTo>
                  <a:lnTo>
                    <a:pt x="280751" y="126823"/>
                  </a:lnTo>
                  <a:lnTo>
                    <a:pt x="291618" y="124575"/>
                  </a:lnTo>
                  <a:lnTo>
                    <a:pt x="289495" y="115333"/>
                  </a:lnTo>
                  <a:lnTo>
                    <a:pt x="298177" y="115333"/>
                  </a:lnTo>
                  <a:lnTo>
                    <a:pt x="298177" y="110712"/>
                  </a:lnTo>
                  <a:lnTo>
                    <a:pt x="300363" y="99160"/>
                  </a:lnTo>
                  <a:lnTo>
                    <a:pt x="300363" y="87671"/>
                  </a:lnTo>
                  <a:lnTo>
                    <a:pt x="298177" y="76119"/>
                  </a:lnTo>
                  <a:lnTo>
                    <a:pt x="295991" y="73808"/>
                  </a:lnTo>
                  <a:lnTo>
                    <a:pt x="291618" y="71498"/>
                  </a:lnTo>
                  <a:lnTo>
                    <a:pt x="287309" y="73808"/>
                  </a:lnTo>
                  <a:lnTo>
                    <a:pt x="285123" y="76119"/>
                  </a:lnTo>
                  <a:lnTo>
                    <a:pt x="276441" y="80739"/>
                  </a:lnTo>
                  <a:close/>
                  <a:moveTo>
                    <a:pt x="176508" y="0"/>
                  </a:moveTo>
                  <a:lnTo>
                    <a:pt x="167826" y="0"/>
                  </a:lnTo>
                  <a:lnTo>
                    <a:pt x="163454" y="2310"/>
                  </a:lnTo>
                  <a:lnTo>
                    <a:pt x="161268" y="4621"/>
                  </a:lnTo>
                  <a:lnTo>
                    <a:pt x="156958" y="6931"/>
                  </a:lnTo>
                  <a:lnTo>
                    <a:pt x="167826" y="13862"/>
                  </a:lnTo>
                  <a:lnTo>
                    <a:pt x="172135" y="13862"/>
                  </a:lnTo>
                  <a:lnTo>
                    <a:pt x="176508" y="11552"/>
                  </a:lnTo>
                  <a:lnTo>
                    <a:pt x="180817" y="6931"/>
                  </a:lnTo>
                  <a:lnTo>
                    <a:pt x="178694" y="2310"/>
                  </a:lnTo>
                  <a:close/>
                </a:path>
              </a:pathLst>
            </a:custGeom>
            <a:solidFill>
              <a:srgbClr val="A6A6A6"/>
            </a:solidFill>
            <a:ln w="6245" cap="flat">
              <a:noFill/>
              <a:prstDash val="solid"/>
              <a:miter/>
            </a:ln>
          </p:spPr>
          <p:txBody>
            <a:bodyPr rtlCol="0" anchor="ctr"/>
            <a:lstStyle/>
            <a:p>
              <a:endParaRPr lang="en-US" noProof="0" dirty="0"/>
            </a:p>
          </p:txBody>
        </p:sp>
        <p:sp>
          <p:nvSpPr>
            <p:cNvPr id="4990" name="Serbest Form 4989">
              <a:extLst>
                <a:ext uri="{FF2B5EF4-FFF2-40B4-BE49-F238E27FC236}">
                  <a16:creationId xmlns:a16="http://schemas.microsoft.com/office/drawing/2014/main" id="{5A6C0436-0083-5843-911C-CC3B5C7ADBB9}"/>
                </a:ext>
              </a:extLst>
            </p:cNvPr>
            <p:cNvSpPr/>
            <p:nvPr/>
          </p:nvSpPr>
          <p:spPr>
            <a:xfrm>
              <a:off x="9241235" y="2605174"/>
              <a:ext cx="394050" cy="278934"/>
            </a:xfrm>
            <a:custGeom>
              <a:avLst/>
              <a:gdLst>
                <a:gd name="connsiteX0" fmla="*/ 243838 w 394050"/>
                <a:gd name="connsiteY0" fmla="*/ 258079 h 278934"/>
                <a:gd name="connsiteX1" fmla="*/ 228661 w 394050"/>
                <a:gd name="connsiteY1" fmla="*/ 246589 h 278934"/>
                <a:gd name="connsiteX2" fmla="*/ 234906 w 394050"/>
                <a:gd name="connsiteY2" fmla="*/ 241968 h 278934"/>
                <a:gd name="connsiteX3" fmla="*/ 230535 w 394050"/>
                <a:gd name="connsiteY3" fmla="*/ 241968 h 278934"/>
                <a:gd name="connsiteX4" fmla="*/ 226225 w 394050"/>
                <a:gd name="connsiteY4" fmla="*/ 239658 h 278934"/>
                <a:gd name="connsiteX5" fmla="*/ 221853 w 394050"/>
                <a:gd name="connsiteY5" fmla="*/ 239658 h 278934"/>
                <a:gd name="connsiteX6" fmla="*/ 217543 w 394050"/>
                <a:gd name="connsiteY6" fmla="*/ 237347 h 278934"/>
                <a:gd name="connsiteX7" fmla="*/ 215357 w 394050"/>
                <a:gd name="connsiteY7" fmla="*/ 232727 h 278934"/>
                <a:gd name="connsiteX8" fmla="*/ 215357 w 394050"/>
                <a:gd name="connsiteY8" fmla="*/ 228106 h 278934"/>
                <a:gd name="connsiteX9" fmla="*/ 217543 w 394050"/>
                <a:gd name="connsiteY9" fmla="*/ 223485 h 278934"/>
                <a:gd name="connsiteX10" fmla="*/ 217543 w 394050"/>
                <a:gd name="connsiteY10" fmla="*/ 216616 h 278934"/>
                <a:gd name="connsiteX11" fmla="*/ 213171 w 394050"/>
                <a:gd name="connsiteY11" fmla="*/ 218927 h 278934"/>
                <a:gd name="connsiteX12" fmla="*/ 210985 w 394050"/>
                <a:gd name="connsiteY12" fmla="*/ 218927 h 278934"/>
                <a:gd name="connsiteX13" fmla="*/ 206675 w 394050"/>
                <a:gd name="connsiteY13" fmla="*/ 221175 h 278934"/>
                <a:gd name="connsiteX14" fmla="*/ 204489 w 394050"/>
                <a:gd name="connsiteY14" fmla="*/ 221175 h 278934"/>
                <a:gd name="connsiteX15" fmla="*/ 200117 w 394050"/>
                <a:gd name="connsiteY15" fmla="*/ 223485 h 278934"/>
                <a:gd name="connsiteX16" fmla="*/ 200117 w 394050"/>
                <a:gd name="connsiteY16" fmla="*/ 211995 h 278934"/>
                <a:gd name="connsiteX17" fmla="*/ 191436 w 394050"/>
                <a:gd name="connsiteY17" fmla="*/ 207375 h 278934"/>
                <a:gd name="connsiteX18" fmla="*/ 191436 w 394050"/>
                <a:gd name="connsiteY18" fmla="*/ 188642 h 278934"/>
                <a:gd name="connsiteX19" fmla="*/ 171886 w 394050"/>
                <a:gd name="connsiteY19" fmla="*/ 174842 h 278934"/>
                <a:gd name="connsiteX20" fmla="*/ 163204 w 394050"/>
                <a:gd name="connsiteY20" fmla="*/ 154110 h 278934"/>
                <a:gd name="connsiteX21" fmla="*/ 171886 w 394050"/>
                <a:gd name="connsiteY21" fmla="*/ 149490 h 278934"/>
                <a:gd name="connsiteX22" fmla="*/ 174072 w 394050"/>
                <a:gd name="connsiteY22" fmla="*/ 147179 h 278934"/>
                <a:gd name="connsiteX23" fmla="*/ 178444 w 394050"/>
                <a:gd name="connsiteY23" fmla="*/ 144869 h 278934"/>
                <a:gd name="connsiteX24" fmla="*/ 182754 w 394050"/>
                <a:gd name="connsiteY24" fmla="*/ 140248 h 278934"/>
                <a:gd name="connsiteX25" fmla="*/ 182754 w 394050"/>
                <a:gd name="connsiteY25" fmla="*/ 137938 h 278934"/>
                <a:gd name="connsiteX26" fmla="*/ 178444 w 394050"/>
                <a:gd name="connsiteY26" fmla="*/ 128696 h 278934"/>
                <a:gd name="connsiteX27" fmla="*/ 169700 w 394050"/>
                <a:gd name="connsiteY27" fmla="*/ 124138 h 278934"/>
                <a:gd name="connsiteX28" fmla="*/ 167576 w 394050"/>
                <a:gd name="connsiteY28" fmla="*/ 121827 h 278934"/>
                <a:gd name="connsiteX29" fmla="*/ 165390 w 394050"/>
                <a:gd name="connsiteY29" fmla="*/ 121827 h 278934"/>
                <a:gd name="connsiteX30" fmla="*/ 163204 w 394050"/>
                <a:gd name="connsiteY30" fmla="*/ 119517 h 278934"/>
                <a:gd name="connsiteX31" fmla="*/ 158832 w 394050"/>
                <a:gd name="connsiteY31" fmla="*/ 119517 h 278934"/>
                <a:gd name="connsiteX32" fmla="*/ 145840 w 394050"/>
                <a:gd name="connsiteY32" fmla="*/ 114896 h 278934"/>
                <a:gd name="connsiteX33" fmla="*/ 141469 w 394050"/>
                <a:gd name="connsiteY33" fmla="*/ 114896 h 278934"/>
                <a:gd name="connsiteX34" fmla="*/ 137159 w 394050"/>
                <a:gd name="connsiteY34" fmla="*/ 112586 h 278934"/>
                <a:gd name="connsiteX35" fmla="*/ 134973 w 394050"/>
                <a:gd name="connsiteY35" fmla="*/ 112586 h 278934"/>
                <a:gd name="connsiteX36" fmla="*/ 134973 w 394050"/>
                <a:gd name="connsiteY36" fmla="*/ 89544 h 278934"/>
                <a:gd name="connsiteX37" fmla="*/ 132787 w 394050"/>
                <a:gd name="connsiteY37" fmla="*/ 84923 h 278934"/>
                <a:gd name="connsiteX38" fmla="*/ 128414 w 394050"/>
                <a:gd name="connsiteY38" fmla="*/ 80302 h 278934"/>
                <a:gd name="connsiteX39" fmla="*/ 124105 w 394050"/>
                <a:gd name="connsiteY39" fmla="*/ 80302 h 278934"/>
                <a:gd name="connsiteX40" fmla="*/ 104556 w 394050"/>
                <a:gd name="connsiteY40" fmla="*/ 59571 h 278934"/>
                <a:gd name="connsiteX41" fmla="*/ 91502 w 394050"/>
                <a:gd name="connsiteY41" fmla="*/ 61819 h 278934"/>
                <a:gd name="connsiteX42" fmla="*/ 78448 w 394050"/>
                <a:gd name="connsiteY42" fmla="*/ 48019 h 278934"/>
                <a:gd name="connsiteX43" fmla="*/ 67642 w 394050"/>
                <a:gd name="connsiteY43" fmla="*/ 45709 h 278934"/>
                <a:gd name="connsiteX44" fmla="*/ 23921 w 394050"/>
                <a:gd name="connsiteY44" fmla="*/ 22667 h 278934"/>
                <a:gd name="connsiteX45" fmla="*/ 15240 w 394050"/>
                <a:gd name="connsiteY45" fmla="*/ 27288 h 278934"/>
                <a:gd name="connsiteX46" fmla="*/ 0 w 394050"/>
                <a:gd name="connsiteY46" fmla="*/ 15736 h 278934"/>
                <a:gd name="connsiteX47" fmla="*/ 15240 w 394050"/>
                <a:gd name="connsiteY47" fmla="*/ 27288 h 278934"/>
                <a:gd name="connsiteX48" fmla="*/ 13054 w 394050"/>
                <a:gd name="connsiteY48" fmla="*/ 38777 h 278934"/>
                <a:gd name="connsiteX49" fmla="*/ 13054 w 394050"/>
                <a:gd name="connsiteY49" fmla="*/ 91854 h 278934"/>
                <a:gd name="connsiteX50" fmla="*/ 10868 w 394050"/>
                <a:gd name="connsiteY50" fmla="*/ 98723 h 278934"/>
                <a:gd name="connsiteX51" fmla="*/ 10868 w 394050"/>
                <a:gd name="connsiteY51" fmla="*/ 142433 h 278934"/>
                <a:gd name="connsiteX52" fmla="*/ 8682 w 394050"/>
                <a:gd name="connsiteY52" fmla="*/ 144744 h 278934"/>
                <a:gd name="connsiteX53" fmla="*/ 4372 w 394050"/>
                <a:gd name="connsiteY53" fmla="*/ 147054 h 278934"/>
                <a:gd name="connsiteX54" fmla="*/ 0 w 394050"/>
                <a:gd name="connsiteY54" fmla="*/ 151675 h 278934"/>
                <a:gd name="connsiteX55" fmla="*/ 0 w 394050"/>
                <a:gd name="connsiteY55" fmla="*/ 153986 h 278934"/>
                <a:gd name="connsiteX56" fmla="*/ 2186 w 394050"/>
                <a:gd name="connsiteY56" fmla="*/ 156296 h 278934"/>
                <a:gd name="connsiteX57" fmla="*/ 6558 w 394050"/>
                <a:gd name="connsiteY57" fmla="*/ 158544 h 278934"/>
                <a:gd name="connsiteX58" fmla="*/ 10868 w 394050"/>
                <a:gd name="connsiteY58" fmla="*/ 158544 h 278934"/>
                <a:gd name="connsiteX59" fmla="*/ 10868 w 394050"/>
                <a:gd name="connsiteY59" fmla="*/ 170096 h 278934"/>
                <a:gd name="connsiteX60" fmla="*/ 8682 w 394050"/>
                <a:gd name="connsiteY60" fmla="*/ 174717 h 278934"/>
                <a:gd name="connsiteX61" fmla="*/ 8682 w 394050"/>
                <a:gd name="connsiteY61" fmla="*/ 183958 h 278934"/>
                <a:gd name="connsiteX62" fmla="*/ 6558 w 394050"/>
                <a:gd name="connsiteY62" fmla="*/ 188517 h 278934"/>
                <a:gd name="connsiteX63" fmla="*/ 6558 w 394050"/>
                <a:gd name="connsiteY63" fmla="*/ 193138 h 278934"/>
                <a:gd name="connsiteX64" fmla="*/ 4372 w 394050"/>
                <a:gd name="connsiteY64" fmla="*/ 195448 h 278934"/>
                <a:gd name="connsiteX65" fmla="*/ 4372 w 394050"/>
                <a:gd name="connsiteY65" fmla="*/ 197758 h 278934"/>
                <a:gd name="connsiteX66" fmla="*/ 6558 w 394050"/>
                <a:gd name="connsiteY66" fmla="*/ 207000 h 278934"/>
                <a:gd name="connsiteX67" fmla="*/ 6558 w 394050"/>
                <a:gd name="connsiteY67" fmla="*/ 225421 h 278934"/>
                <a:gd name="connsiteX68" fmla="*/ 10868 w 394050"/>
                <a:gd name="connsiteY68" fmla="*/ 227731 h 278934"/>
                <a:gd name="connsiteX69" fmla="*/ 17114 w 394050"/>
                <a:gd name="connsiteY69" fmla="*/ 227731 h 278934"/>
                <a:gd name="connsiteX70" fmla="*/ 21485 w 394050"/>
                <a:gd name="connsiteY70" fmla="*/ 225421 h 278934"/>
                <a:gd name="connsiteX71" fmla="*/ 32353 w 394050"/>
                <a:gd name="connsiteY71" fmla="*/ 225421 h 278934"/>
                <a:gd name="connsiteX72" fmla="*/ 34540 w 394050"/>
                <a:gd name="connsiteY72" fmla="*/ 223110 h 278934"/>
                <a:gd name="connsiteX73" fmla="*/ 36726 w 394050"/>
                <a:gd name="connsiteY73" fmla="*/ 223110 h 278934"/>
                <a:gd name="connsiteX74" fmla="*/ 45407 w 394050"/>
                <a:gd name="connsiteY74" fmla="*/ 230042 h 278934"/>
                <a:gd name="connsiteX75" fmla="*/ 47531 w 394050"/>
                <a:gd name="connsiteY75" fmla="*/ 230042 h 278934"/>
                <a:gd name="connsiteX76" fmla="*/ 49717 w 394050"/>
                <a:gd name="connsiteY76" fmla="*/ 227731 h 278934"/>
                <a:gd name="connsiteX77" fmla="*/ 55963 w 394050"/>
                <a:gd name="connsiteY77" fmla="*/ 225421 h 278934"/>
                <a:gd name="connsiteX78" fmla="*/ 60273 w 394050"/>
                <a:gd name="connsiteY78" fmla="*/ 223110 h 278934"/>
                <a:gd name="connsiteX79" fmla="*/ 64644 w 394050"/>
                <a:gd name="connsiteY79" fmla="*/ 218552 h 278934"/>
                <a:gd name="connsiteX80" fmla="*/ 64644 w 394050"/>
                <a:gd name="connsiteY80" fmla="*/ 216242 h 278934"/>
                <a:gd name="connsiteX81" fmla="*/ 60273 w 394050"/>
                <a:gd name="connsiteY81" fmla="*/ 211621 h 278934"/>
                <a:gd name="connsiteX82" fmla="*/ 54027 w 394050"/>
                <a:gd name="connsiteY82" fmla="*/ 207000 h 278934"/>
                <a:gd name="connsiteX83" fmla="*/ 49654 w 394050"/>
                <a:gd name="connsiteY83" fmla="*/ 204690 h 278934"/>
                <a:gd name="connsiteX84" fmla="*/ 43408 w 394050"/>
                <a:gd name="connsiteY84" fmla="*/ 200069 h 278934"/>
                <a:gd name="connsiteX85" fmla="*/ 39037 w 394050"/>
                <a:gd name="connsiteY85" fmla="*/ 197758 h 278934"/>
                <a:gd name="connsiteX86" fmla="*/ 36913 w 394050"/>
                <a:gd name="connsiteY86" fmla="*/ 195448 h 278934"/>
                <a:gd name="connsiteX87" fmla="*/ 39037 w 394050"/>
                <a:gd name="connsiteY87" fmla="*/ 195448 h 278934"/>
                <a:gd name="connsiteX88" fmla="*/ 49904 w 394050"/>
                <a:gd name="connsiteY88" fmla="*/ 197758 h 278934"/>
                <a:gd name="connsiteX89" fmla="*/ 73826 w 394050"/>
                <a:gd name="connsiteY89" fmla="*/ 197758 h 278934"/>
                <a:gd name="connsiteX90" fmla="*/ 73826 w 394050"/>
                <a:gd name="connsiteY90" fmla="*/ 195448 h 278934"/>
                <a:gd name="connsiteX91" fmla="*/ 71640 w 394050"/>
                <a:gd name="connsiteY91" fmla="*/ 193138 h 278934"/>
                <a:gd name="connsiteX92" fmla="*/ 71640 w 394050"/>
                <a:gd name="connsiteY92" fmla="*/ 190827 h 278934"/>
                <a:gd name="connsiteX93" fmla="*/ 67330 w 394050"/>
                <a:gd name="connsiteY93" fmla="*/ 186269 h 278934"/>
                <a:gd name="connsiteX94" fmla="*/ 69454 w 394050"/>
                <a:gd name="connsiteY94" fmla="*/ 188517 h 278934"/>
                <a:gd name="connsiteX95" fmla="*/ 73826 w 394050"/>
                <a:gd name="connsiteY95" fmla="*/ 188517 h 278934"/>
                <a:gd name="connsiteX96" fmla="*/ 76012 w 394050"/>
                <a:gd name="connsiteY96" fmla="*/ 190827 h 278934"/>
                <a:gd name="connsiteX97" fmla="*/ 78136 w 394050"/>
                <a:gd name="connsiteY97" fmla="*/ 190827 h 278934"/>
                <a:gd name="connsiteX98" fmla="*/ 80322 w 394050"/>
                <a:gd name="connsiteY98" fmla="*/ 188517 h 278934"/>
                <a:gd name="connsiteX99" fmla="*/ 80322 w 394050"/>
                <a:gd name="connsiteY99" fmla="*/ 186706 h 278934"/>
                <a:gd name="connsiteX100" fmla="*/ 78136 w 394050"/>
                <a:gd name="connsiteY100" fmla="*/ 184395 h 278934"/>
                <a:gd name="connsiteX101" fmla="*/ 78136 w 394050"/>
                <a:gd name="connsiteY101" fmla="*/ 179775 h 278934"/>
                <a:gd name="connsiteX102" fmla="*/ 76012 w 394050"/>
                <a:gd name="connsiteY102" fmla="*/ 177464 h 278934"/>
                <a:gd name="connsiteX103" fmla="*/ 80322 w 394050"/>
                <a:gd name="connsiteY103" fmla="*/ 179775 h 278934"/>
                <a:gd name="connsiteX104" fmla="*/ 82507 w 394050"/>
                <a:gd name="connsiteY104" fmla="*/ 182085 h 278934"/>
                <a:gd name="connsiteX105" fmla="*/ 88753 w 394050"/>
                <a:gd name="connsiteY105" fmla="*/ 182085 h 278934"/>
                <a:gd name="connsiteX106" fmla="*/ 90939 w 394050"/>
                <a:gd name="connsiteY106" fmla="*/ 179775 h 278934"/>
                <a:gd name="connsiteX107" fmla="*/ 95312 w 394050"/>
                <a:gd name="connsiteY107" fmla="*/ 177464 h 278934"/>
                <a:gd name="connsiteX108" fmla="*/ 97435 w 394050"/>
                <a:gd name="connsiteY108" fmla="*/ 175154 h 278934"/>
                <a:gd name="connsiteX109" fmla="*/ 103994 w 394050"/>
                <a:gd name="connsiteY109" fmla="*/ 182085 h 278934"/>
                <a:gd name="connsiteX110" fmla="*/ 108303 w 394050"/>
                <a:gd name="connsiteY110" fmla="*/ 184395 h 278934"/>
                <a:gd name="connsiteX111" fmla="*/ 110489 w 394050"/>
                <a:gd name="connsiteY111" fmla="*/ 186706 h 278934"/>
                <a:gd name="connsiteX112" fmla="*/ 112675 w 394050"/>
                <a:gd name="connsiteY112" fmla="*/ 186706 h 278934"/>
                <a:gd name="connsiteX113" fmla="*/ 118921 w 394050"/>
                <a:gd name="connsiteY113" fmla="*/ 188954 h 278934"/>
                <a:gd name="connsiteX114" fmla="*/ 123293 w 394050"/>
                <a:gd name="connsiteY114" fmla="*/ 188954 h 278934"/>
                <a:gd name="connsiteX115" fmla="*/ 136347 w 394050"/>
                <a:gd name="connsiteY115" fmla="*/ 193575 h 278934"/>
                <a:gd name="connsiteX116" fmla="*/ 140657 w 394050"/>
                <a:gd name="connsiteY116" fmla="*/ 195885 h 278934"/>
                <a:gd name="connsiteX117" fmla="*/ 145029 w 394050"/>
                <a:gd name="connsiteY117" fmla="*/ 205127 h 278934"/>
                <a:gd name="connsiteX118" fmla="*/ 145029 w 394050"/>
                <a:gd name="connsiteY118" fmla="*/ 214368 h 278934"/>
                <a:gd name="connsiteX119" fmla="*/ 147214 w 394050"/>
                <a:gd name="connsiteY119" fmla="*/ 218989 h 278934"/>
                <a:gd name="connsiteX120" fmla="*/ 151524 w 394050"/>
                <a:gd name="connsiteY120" fmla="*/ 223547 h 278934"/>
                <a:gd name="connsiteX121" fmla="*/ 157770 w 394050"/>
                <a:gd name="connsiteY121" fmla="*/ 223547 h 278934"/>
                <a:gd name="connsiteX122" fmla="*/ 162142 w 394050"/>
                <a:gd name="connsiteY122" fmla="*/ 228168 h 278934"/>
                <a:gd name="connsiteX123" fmla="*/ 162142 w 394050"/>
                <a:gd name="connsiteY123" fmla="*/ 232789 h 278934"/>
                <a:gd name="connsiteX124" fmla="*/ 164328 w 394050"/>
                <a:gd name="connsiteY124" fmla="*/ 237410 h 278934"/>
                <a:gd name="connsiteX125" fmla="*/ 168638 w 394050"/>
                <a:gd name="connsiteY125" fmla="*/ 251272 h 278934"/>
                <a:gd name="connsiteX126" fmla="*/ 175196 w 394050"/>
                <a:gd name="connsiteY126" fmla="*/ 258141 h 278934"/>
                <a:gd name="connsiteX127" fmla="*/ 186064 w 394050"/>
                <a:gd name="connsiteY127" fmla="*/ 260452 h 278934"/>
                <a:gd name="connsiteX128" fmla="*/ 201241 w 394050"/>
                <a:gd name="connsiteY128" fmla="*/ 262762 h 278934"/>
                <a:gd name="connsiteX129" fmla="*/ 222977 w 394050"/>
                <a:gd name="connsiteY129" fmla="*/ 262762 h 278934"/>
                <a:gd name="connsiteX130" fmla="*/ 227349 w 394050"/>
                <a:gd name="connsiteY130" fmla="*/ 265072 h 278934"/>
                <a:gd name="connsiteX131" fmla="*/ 236031 w 394050"/>
                <a:gd name="connsiteY131" fmla="*/ 274314 h 278934"/>
                <a:gd name="connsiteX132" fmla="*/ 244712 w 394050"/>
                <a:gd name="connsiteY132" fmla="*/ 278935 h 278934"/>
                <a:gd name="connsiteX133" fmla="*/ 246899 w 394050"/>
                <a:gd name="connsiteY133" fmla="*/ 278935 h 278934"/>
                <a:gd name="connsiteX134" fmla="*/ 246899 w 394050"/>
                <a:gd name="connsiteY134" fmla="*/ 276624 h 278934"/>
                <a:gd name="connsiteX135" fmla="*/ 244712 w 394050"/>
                <a:gd name="connsiteY135" fmla="*/ 272004 h 278934"/>
                <a:gd name="connsiteX136" fmla="*/ 244712 w 394050"/>
                <a:gd name="connsiteY136" fmla="*/ 269693 h 278934"/>
                <a:gd name="connsiteX137" fmla="*/ 242526 w 394050"/>
                <a:gd name="connsiteY137" fmla="*/ 265072 h 278934"/>
                <a:gd name="connsiteX138" fmla="*/ 240340 w 394050"/>
                <a:gd name="connsiteY138" fmla="*/ 262762 h 278934"/>
                <a:gd name="connsiteX139" fmla="*/ 393739 w 394050"/>
                <a:gd name="connsiteY139" fmla="*/ 138187 h 278934"/>
                <a:gd name="connsiteX140" fmla="*/ 369879 w 394050"/>
                <a:gd name="connsiteY140" fmla="*/ 112835 h 278934"/>
                <a:gd name="connsiteX141" fmla="*/ 369879 w 394050"/>
                <a:gd name="connsiteY141" fmla="*/ 110525 h 278934"/>
                <a:gd name="connsiteX142" fmla="*/ 363633 w 394050"/>
                <a:gd name="connsiteY142" fmla="*/ 103594 h 278934"/>
                <a:gd name="connsiteX143" fmla="*/ 357387 w 394050"/>
                <a:gd name="connsiteY143" fmla="*/ 103594 h 278934"/>
                <a:gd name="connsiteX144" fmla="*/ 355202 w 394050"/>
                <a:gd name="connsiteY144" fmla="*/ 105904 h 278934"/>
                <a:gd name="connsiteX145" fmla="*/ 355202 w 394050"/>
                <a:gd name="connsiteY145" fmla="*/ 115146 h 278934"/>
                <a:gd name="connsiteX146" fmla="*/ 361447 w 394050"/>
                <a:gd name="connsiteY146" fmla="*/ 126635 h 278934"/>
                <a:gd name="connsiteX147" fmla="*/ 370192 w 394050"/>
                <a:gd name="connsiteY147" fmla="*/ 145368 h 278934"/>
                <a:gd name="connsiteX148" fmla="*/ 394051 w 394050"/>
                <a:gd name="connsiteY148" fmla="*/ 168410 h 278934"/>
                <a:gd name="connsiteX149" fmla="*/ 302486 w 394050"/>
                <a:gd name="connsiteY149" fmla="*/ 50767 h 278934"/>
                <a:gd name="connsiteX150" fmla="*/ 298177 w 394050"/>
                <a:gd name="connsiteY150" fmla="*/ 50767 h 278934"/>
                <a:gd name="connsiteX151" fmla="*/ 295991 w 394050"/>
                <a:gd name="connsiteY151" fmla="*/ 46146 h 278934"/>
                <a:gd name="connsiteX152" fmla="*/ 291618 w 394050"/>
                <a:gd name="connsiteY152" fmla="*/ 41525 h 278934"/>
                <a:gd name="connsiteX153" fmla="*/ 287309 w 394050"/>
                <a:gd name="connsiteY153" fmla="*/ 39214 h 278934"/>
                <a:gd name="connsiteX154" fmla="*/ 285123 w 394050"/>
                <a:gd name="connsiteY154" fmla="*/ 34594 h 278934"/>
                <a:gd name="connsiteX155" fmla="*/ 280751 w 394050"/>
                <a:gd name="connsiteY155" fmla="*/ 30035 h 278934"/>
                <a:gd name="connsiteX156" fmla="*/ 278627 w 394050"/>
                <a:gd name="connsiteY156" fmla="*/ 30035 h 278934"/>
                <a:gd name="connsiteX157" fmla="*/ 276441 w 394050"/>
                <a:gd name="connsiteY157" fmla="*/ 27725 h 278934"/>
                <a:gd name="connsiteX158" fmla="*/ 274256 w 394050"/>
                <a:gd name="connsiteY158" fmla="*/ 27725 h 278934"/>
                <a:gd name="connsiteX159" fmla="*/ 265574 w 394050"/>
                <a:gd name="connsiteY159" fmla="*/ 13862 h 278934"/>
                <a:gd name="connsiteX160" fmla="*/ 261201 w 394050"/>
                <a:gd name="connsiteY160" fmla="*/ 32283 h 278934"/>
                <a:gd name="connsiteX161" fmla="*/ 276441 w 394050"/>
                <a:gd name="connsiteY161" fmla="*/ 36904 h 278934"/>
                <a:gd name="connsiteX162" fmla="*/ 295991 w 394050"/>
                <a:gd name="connsiteY162" fmla="*/ 57698 h 278934"/>
                <a:gd name="connsiteX163" fmla="*/ 300300 w 394050"/>
                <a:gd name="connsiteY163" fmla="*/ 57698 h 278934"/>
                <a:gd name="connsiteX164" fmla="*/ 302486 w 394050"/>
                <a:gd name="connsiteY164" fmla="*/ 60008 h 278934"/>
                <a:gd name="connsiteX165" fmla="*/ 306859 w 394050"/>
                <a:gd name="connsiteY165" fmla="*/ 62256 h 278934"/>
                <a:gd name="connsiteX166" fmla="*/ 309045 w 394050"/>
                <a:gd name="connsiteY166" fmla="*/ 66877 h 278934"/>
                <a:gd name="connsiteX167" fmla="*/ 309045 w 394050"/>
                <a:gd name="connsiteY167" fmla="*/ 69187 h 278934"/>
                <a:gd name="connsiteX168" fmla="*/ 311168 w 394050"/>
                <a:gd name="connsiteY168" fmla="*/ 73808 h 278934"/>
                <a:gd name="connsiteX169" fmla="*/ 309045 w 394050"/>
                <a:gd name="connsiteY169" fmla="*/ 78429 h 278934"/>
                <a:gd name="connsiteX170" fmla="*/ 309045 w 394050"/>
                <a:gd name="connsiteY170" fmla="*/ 92291 h 278934"/>
                <a:gd name="connsiteX171" fmla="*/ 311168 w 394050"/>
                <a:gd name="connsiteY171" fmla="*/ 96850 h 278934"/>
                <a:gd name="connsiteX172" fmla="*/ 313355 w 394050"/>
                <a:gd name="connsiteY172" fmla="*/ 99160 h 278934"/>
                <a:gd name="connsiteX173" fmla="*/ 319601 w 394050"/>
                <a:gd name="connsiteY173" fmla="*/ 99160 h 278934"/>
                <a:gd name="connsiteX174" fmla="*/ 323910 w 394050"/>
                <a:gd name="connsiteY174" fmla="*/ 94539 h 278934"/>
                <a:gd name="connsiteX175" fmla="*/ 326096 w 394050"/>
                <a:gd name="connsiteY175" fmla="*/ 89981 h 278934"/>
                <a:gd name="connsiteX176" fmla="*/ 326096 w 394050"/>
                <a:gd name="connsiteY176" fmla="*/ 85360 h 278934"/>
                <a:gd name="connsiteX177" fmla="*/ 321724 w 394050"/>
                <a:gd name="connsiteY177" fmla="*/ 71498 h 278934"/>
                <a:gd name="connsiteX178" fmla="*/ 317414 w 394050"/>
                <a:gd name="connsiteY178" fmla="*/ 66877 h 278934"/>
                <a:gd name="connsiteX179" fmla="*/ 313042 w 394050"/>
                <a:gd name="connsiteY179" fmla="*/ 60008 h 278934"/>
                <a:gd name="connsiteX180" fmla="*/ 308732 w 394050"/>
                <a:gd name="connsiteY180" fmla="*/ 57698 h 278934"/>
                <a:gd name="connsiteX181" fmla="*/ 306546 w 394050"/>
                <a:gd name="connsiteY181" fmla="*/ 53077 h 278934"/>
                <a:gd name="connsiteX182" fmla="*/ 274256 w 394050"/>
                <a:gd name="connsiteY182" fmla="*/ 83050 h 278934"/>
                <a:gd name="connsiteX183" fmla="*/ 272069 w 394050"/>
                <a:gd name="connsiteY183" fmla="*/ 85360 h 278934"/>
                <a:gd name="connsiteX184" fmla="*/ 272069 w 394050"/>
                <a:gd name="connsiteY184" fmla="*/ 87671 h 278934"/>
                <a:gd name="connsiteX185" fmla="*/ 274256 w 394050"/>
                <a:gd name="connsiteY185" fmla="*/ 89981 h 278934"/>
                <a:gd name="connsiteX186" fmla="*/ 278627 w 394050"/>
                <a:gd name="connsiteY186" fmla="*/ 92291 h 278934"/>
                <a:gd name="connsiteX187" fmla="*/ 280751 w 394050"/>
                <a:gd name="connsiteY187" fmla="*/ 94539 h 278934"/>
                <a:gd name="connsiteX188" fmla="*/ 280751 w 394050"/>
                <a:gd name="connsiteY188" fmla="*/ 101471 h 278934"/>
                <a:gd name="connsiteX189" fmla="*/ 254706 w 394050"/>
                <a:gd name="connsiteY189" fmla="*/ 115333 h 278934"/>
                <a:gd name="connsiteX190" fmla="*/ 241652 w 394050"/>
                <a:gd name="connsiteY190" fmla="*/ 115333 h 278934"/>
                <a:gd name="connsiteX191" fmla="*/ 228661 w 394050"/>
                <a:gd name="connsiteY191" fmla="*/ 119954 h 278934"/>
                <a:gd name="connsiteX192" fmla="*/ 215607 w 394050"/>
                <a:gd name="connsiteY192" fmla="*/ 126823 h 278934"/>
                <a:gd name="connsiteX193" fmla="*/ 213421 w 394050"/>
                <a:gd name="connsiteY193" fmla="*/ 129133 h 278934"/>
                <a:gd name="connsiteX194" fmla="*/ 207175 w 394050"/>
                <a:gd name="connsiteY194" fmla="*/ 129133 h 278934"/>
                <a:gd name="connsiteX195" fmla="*/ 204989 w 394050"/>
                <a:gd name="connsiteY195" fmla="*/ 131443 h 278934"/>
                <a:gd name="connsiteX196" fmla="*/ 213670 w 394050"/>
                <a:gd name="connsiteY196" fmla="*/ 145306 h 278934"/>
                <a:gd name="connsiteX197" fmla="*/ 248460 w 394050"/>
                <a:gd name="connsiteY197" fmla="*/ 145306 h 278934"/>
                <a:gd name="connsiteX198" fmla="*/ 254706 w 394050"/>
                <a:gd name="connsiteY198" fmla="*/ 140685 h 278934"/>
                <a:gd name="connsiteX199" fmla="*/ 267760 w 394050"/>
                <a:gd name="connsiteY199" fmla="*/ 140685 h 278934"/>
                <a:gd name="connsiteX200" fmla="*/ 272069 w 394050"/>
                <a:gd name="connsiteY200" fmla="*/ 138375 h 278934"/>
                <a:gd name="connsiteX201" fmla="*/ 280751 w 394050"/>
                <a:gd name="connsiteY201" fmla="*/ 129133 h 278934"/>
                <a:gd name="connsiteX202" fmla="*/ 280751 w 394050"/>
                <a:gd name="connsiteY202" fmla="*/ 126823 h 278934"/>
                <a:gd name="connsiteX203" fmla="*/ 291618 w 394050"/>
                <a:gd name="connsiteY203" fmla="*/ 124575 h 278934"/>
                <a:gd name="connsiteX204" fmla="*/ 289495 w 394050"/>
                <a:gd name="connsiteY204" fmla="*/ 115333 h 278934"/>
                <a:gd name="connsiteX205" fmla="*/ 298177 w 394050"/>
                <a:gd name="connsiteY205" fmla="*/ 115333 h 278934"/>
                <a:gd name="connsiteX206" fmla="*/ 298177 w 394050"/>
                <a:gd name="connsiteY206" fmla="*/ 110712 h 278934"/>
                <a:gd name="connsiteX207" fmla="*/ 300300 w 394050"/>
                <a:gd name="connsiteY207" fmla="*/ 99160 h 278934"/>
                <a:gd name="connsiteX208" fmla="*/ 300300 w 394050"/>
                <a:gd name="connsiteY208" fmla="*/ 87671 h 278934"/>
                <a:gd name="connsiteX209" fmla="*/ 298177 w 394050"/>
                <a:gd name="connsiteY209" fmla="*/ 76119 h 278934"/>
                <a:gd name="connsiteX210" fmla="*/ 295991 w 394050"/>
                <a:gd name="connsiteY210" fmla="*/ 73808 h 278934"/>
                <a:gd name="connsiteX211" fmla="*/ 291618 w 394050"/>
                <a:gd name="connsiteY211" fmla="*/ 71498 h 278934"/>
                <a:gd name="connsiteX212" fmla="*/ 287309 w 394050"/>
                <a:gd name="connsiteY212" fmla="*/ 73808 h 278934"/>
                <a:gd name="connsiteX213" fmla="*/ 285123 w 394050"/>
                <a:gd name="connsiteY213" fmla="*/ 76119 h 278934"/>
                <a:gd name="connsiteX214" fmla="*/ 276441 w 394050"/>
                <a:gd name="connsiteY214" fmla="*/ 80739 h 278934"/>
                <a:gd name="connsiteX215" fmla="*/ 176508 w 394050"/>
                <a:gd name="connsiteY215" fmla="*/ 0 h 278934"/>
                <a:gd name="connsiteX216" fmla="*/ 167826 w 394050"/>
                <a:gd name="connsiteY216" fmla="*/ 0 h 278934"/>
                <a:gd name="connsiteX217" fmla="*/ 163454 w 394050"/>
                <a:gd name="connsiteY217" fmla="*/ 2310 h 278934"/>
                <a:gd name="connsiteX218" fmla="*/ 161268 w 394050"/>
                <a:gd name="connsiteY218" fmla="*/ 4621 h 278934"/>
                <a:gd name="connsiteX219" fmla="*/ 156958 w 394050"/>
                <a:gd name="connsiteY219" fmla="*/ 6931 h 278934"/>
                <a:gd name="connsiteX220" fmla="*/ 167826 w 394050"/>
                <a:gd name="connsiteY220" fmla="*/ 13862 h 278934"/>
                <a:gd name="connsiteX221" fmla="*/ 172135 w 394050"/>
                <a:gd name="connsiteY221" fmla="*/ 13862 h 278934"/>
                <a:gd name="connsiteX222" fmla="*/ 176508 w 394050"/>
                <a:gd name="connsiteY222" fmla="*/ 11552 h 278934"/>
                <a:gd name="connsiteX223" fmla="*/ 180817 w 394050"/>
                <a:gd name="connsiteY223" fmla="*/ 6931 h 278934"/>
                <a:gd name="connsiteX224" fmla="*/ 178694 w 394050"/>
                <a:gd name="connsiteY224" fmla="*/ 2310 h 27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94050" h="278934">
                  <a:moveTo>
                    <a:pt x="243838" y="258079"/>
                  </a:moveTo>
                  <a:lnTo>
                    <a:pt x="228661" y="246589"/>
                  </a:lnTo>
                  <a:lnTo>
                    <a:pt x="234906" y="241968"/>
                  </a:lnTo>
                  <a:lnTo>
                    <a:pt x="230535" y="241968"/>
                  </a:lnTo>
                  <a:lnTo>
                    <a:pt x="226225" y="239658"/>
                  </a:lnTo>
                  <a:lnTo>
                    <a:pt x="221853" y="239658"/>
                  </a:lnTo>
                  <a:lnTo>
                    <a:pt x="217543" y="237347"/>
                  </a:lnTo>
                  <a:lnTo>
                    <a:pt x="215357" y="232727"/>
                  </a:lnTo>
                  <a:lnTo>
                    <a:pt x="215357" y="228106"/>
                  </a:lnTo>
                  <a:lnTo>
                    <a:pt x="217543" y="223485"/>
                  </a:lnTo>
                  <a:lnTo>
                    <a:pt x="217543" y="216616"/>
                  </a:lnTo>
                  <a:lnTo>
                    <a:pt x="213171" y="218927"/>
                  </a:lnTo>
                  <a:lnTo>
                    <a:pt x="210985" y="218927"/>
                  </a:lnTo>
                  <a:lnTo>
                    <a:pt x="206675" y="221175"/>
                  </a:lnTo>
                  <a:lnTo>
                    <a:pt x="204489" y="221175"/>
                  </a:lnTo>
                  <a:lnTo>
                    <a:pt x="200117" y="223485"/>
                  </a:lnTo>
                  <a:lnTo>
                    <a:pt x="200117" y="211995"/>
                  </a:lnTo>
                  <a:lnTo>
                    <a:pt x="191436" y="207375"/>
                  </a:lnTo>
                  <a:lnTo>
                    <a:pt x="191436" y="188642"/>
                  </a:lnTo>
                  <a:lnTo>
                    <a:pt x="171886" y="174842"/>
                  </a:lnTo>
                  <a:lnTo>
                    <a:pt x="163204" y="154110"/>
                  </a:lnTo>
                  <a:lnTo>
                    <a:pt x="171886" y="149490"/>
                  </a:lnTo>
                  <a:lnTo>
                    <a:pt x="174072" y="147179"/>
                  </a:lnTo>
                  <a:lnTo>
                    <a:pt x="178444" y="144869"/>
                  </a:lnTo>
                  <a:lnTo>
                    <a:pt x="182754" y="140248"/>
                  </a:lnTo>
                  <a:lnTo>
                    <a:pt x="182754" y="137938"/>
                  </a:lnTo>
                  <a:lnTo>
                    <a:pt x="178444" y="128696"/>
                  </a:lnTo>
                  <a:lnTo>
                    <a:pt x="169700" y="124138"/>
                  </a:lnTo>
                  <a:lnTo>
                    <a:pt x="167576" y="121827"/>
                  </a:lnTo>
                  <a:lnTo>
                    <a:pt x="165390" y="121827"/>
                  </a:lnTo>
                  <a:lnTo>
                    <a:pt x="163204" y="119517"/>
                  </a:lnTo>
                  <a:lnTo>
                    <a:pt x="158832" y="119517"/>
                  </a:lnTo>
                  <a:lnTo>
                    <a:pt x="145840" y="114896"/>
                  </a:lnTo>
                  <a:lnTo>
                    <a:pt x="141469" y="114896"/>
                  </a:lnTo>
                  <a:lnTo>
                    <a:pt x="137159" y="112586"/>
                  </a:lnTo>
                  <a:lnTo>
                    <a:pt x="134973" y="112586"/>
                  </a:lnTo>
                  <a:lnTo>
                    <a:pt x="134973" y="89544"/>
                  </a:lnTo>
                  <a:lnTo>
                    <a:pt x="132787" y="84923"/>
                  </a:lnTo>
                  <a:lnTo>
                    <a:pt x="128414" y="80302"/>
                  </a:lnTo>
                  <a:lnTo>
                    <a:pt x="124105" y="80302"/>
                  </a:lnTo>
                  <a:lnTo>
                    <a:pt x="104556" y="59571"/>
                  </a:lnTo>
                  <a:lnTo>
                    <a:pt x="91502" y="61819"/>
                  </a:lnTo>
                  <a:lnTo>
                    <a:pt x="78448" y="48019"/>
                  </a:lnTo>
                  <a:lnTo>
                    <a:pt x="67642" y="45709"/>
                  </a:lnTo>
                  <a:lnTo>
                    <a:pt x="23921" y="22667"/>
                  </a:lnTo>
                  <a:lnTo>
                    <a:pt x="15240" y="27288"/>
                  </a:lnTo>
                  <a:lnTo>
                    <a:pt x="0" y="15736"/>
                  </a:lnTo>
                  <a:lnTo>
                    <a:pt x="15240" y="27288"/>
                  </a:lnTo>
                  <a:lnTo>
                    <a:pt x="13054" y="38777"/>
                  </a:lnTo>
                  <a:lnTo>
                    <a:pt x="13054" y="91854"/>
                  </a:lnTo>
                  <a:lnTo>
                    <a:pt x="10868" y="98723"/>
                  </a:lnTo>
                  <a:lnTo>
                    <a:pt x="10868" y="142433"/>
                  </a:lnTo>
                  <a:lnTo>
                    <a:pt x="8682" y="144744"/>
                  </a:lnTo>
                  <a:lnTo>
                    <a:pt x="4372" y="147054"/>
                  </a:lnTo>
                  <a:lnTo>
                    <a:pt x="0" y="151675"/>
                  </a:lnTo>
                  <a:lnTo>
                    <a:pt x="0" y="153986"/>
                  </a:lnTo>
                  <a:lnTo>
                    <a:pt x="2186" y="156296"/>
                  </a:lnTo>
                  <a:lnTo>
                    <a:pt x="6558" y="158544"/>
                  </a:lnTo>
                  <a:lnTo>
                    <a:pt x="10868" y="158544"/>
                  </a:lnTo>
                  <a:lnTo>
                    <a:pt x="10868" y="170096"/>
                  </a:lnTo>
                  <a:lnTo>
                    <a:pt x="8682" y="174717"/>
                  </a:lnTo>
                  <a:lnTo>
                    <a:pt x="8682" y="183958"/>
                  </a:lnTo>
                  <a:lnTo>
                    <a:pt x="6558" y="188517"/>
                  </a:lnTo>
                  <a:lnTo>
                    <a:pt x="6558" y="193138"/>
                  </a:lnTo>
                  <a:lnTo>
                    <a:pt x="4372" y="195448"/>
                  </a:lnTo>
                  <a:lnTo>
                    <a:pt x="4372" y="197758"/>
                  </a:lnTo>
                  <a:lnTo>
                    <a:pt x="6558" y="207000"/>
                  </a:lnTo>
                  <a:lnTo>
                    <a:pt x="6558" y="225421"/>
                  </a:lnTo>
                  <a:lnTo>
                    <a:pt x="10868" y="227731"/>
                  </a:lnTo>
                  <a:lnTo>
                    <a:pt x="17114" y="227731"/>
                  </a:lnTo>
                  <a:lnTo>
                    <a:pt x="21485" y="225421"/>
                  </a:lnTo>
                  <a:lnTo>
                    <a:pt x="32353" y="225421"/>
                  </a:lnTo>
                  <a:lnTo>
                    <a:pt x="34540" y="223110"/>
                  </a:lnTo>
                  <a:lnTo>
                    <a:pt x="36726" y="223110"/>
                  </a:lnTo>
                  <a:lnTo>
                    <a:pt x="45407" y="230042"/>
                  </a:lnTo>
                  <a:lnTo>
                    <a:pt x="47531" y="230042"/>
                  </a:lnTo>
                  <a:lnTo>
                    <a:pt x="49717" y="227731"/>
                  </a:lnTo>
                  <a:lnTo>
                    <a:pt x="55963" y="225421"/>
                  </a:lnTo>
                  <a:lnTo>
                    <a:pt x="60273" y="223110"/>
                  </a:lnTo>
                  <a:lnTo>
                    <a:pt x="64644" y="218552"/>
                  </a:lnTo>
                  <a:lnTo>
                    <a:pt x="64644" y="216242"/>
                  </a:lnTo>
                  <a:lnTo>
                    <a:pt x="60273" y="211621"/>
                  </a:lnTo>
                  <a:lnTo>
                    <a:pt x="54027" y="207000"/>
                  </a:lnTo>
                  <a:lnTo>
                    <a:pt x="49654" y="204690"/>
                  </a:lnTo>
                  <a:lnTo>
                    <a:pt x="43408" y="200069"/>
                  </a:lnTo>
                  <a:lnTo>
                    <a:pt x="39037" y="197758"/>
                  </a:lnTo>
                  <a:lnTo>
                    <a:pt x="36913" y="195448"/>
                  </a:lnTo>
                  <a:lnTo>
                    <a:pt x="39037" y="195448"/>
                  </a:lnTo>
                  <a:lnTo>
                    <a:pt x="49904" y="197758"/>
                  </a:lnTo>
                  <a:lnTo>
                    <a:pt x="73826" y="197758"/>
                  </a:lnTo>
                  <a:lnTo>
                    <a:pt x="73826" y="195448"/>
                  </a:lnTo>
                  <a:lnTo>
                    <a:pt x="71640" y="193138"/>
                  </a:lnTo>
                  <a:lnTo>
                    <a:pt x="71640" y="190827"/>
                  </a:lnTo>
                  <a:lnTo>
                    <a:pt x="67330" y="186269"/>
                  </a:lnTo>
                  <a:lnTo>
                    <a:pt x="69454" y="188517"/>
                  </a:lnTo>
                  <a:lnTo>
                    <a:pt x="73826" y="188517"/>
                  </a:lnTo>
                  <a:lnTo>
                    <a:pt x="76012" y="190827"/>
                  </a:lnTo>
                  <a:lnTo>
                    <a:pt x="78136" y="190827"/>
                  </a:lnTo>
                  <a:lnTo>
                    <a:pt x="80322" y="188517"/>
                  </a:lnTo>
                  <a:lnTo>
                    <a:pt x="80322" y="186706"/>
                  </a:lnTo>
                  <a:lnTo>
                    <a:pt x="78136" y="184395"/>
                  </a:lnTo>
                  <a:lnTo>
                    <a:pt x="78136" y="179775"/>
                  </a:lnTo>
                  <a:lnTo>
                    <a:pt x="76012" y="177464"/>
                  </a:lnTo>
                  <a:lnTo>
                    <a:pt x="80322" y="179775"/>
                  </a:lnTo>
                  <a:lnTo>
                    <a:pt x="82507" y="182085"/>
                  </a:lnTo>
                  <a:lnTo>
                    <a:pt x="88753" y="182085"/>
                  </a:lnTo>
                  <a:lnTo>
                    <a:pt x="90939" y="179775"/>
                  </a:lnTo>
                  <a:lnTo>
                    <a:pt x="95312" y="177464"/>
                  </a:lnTo>
                  <a:lnTo>
                    <a:pt x="97435" y="175154"/>
                  </a:lnTo>
                  <a:lnTo>
                    <a:pt x="103994" y="182085"/>
                  </a:lnTo>
                  <a:lnTo>
                    <a:pt x="108303" y="184395"/>
                  </a:lnTo>
                  <a:lnTo>
                    <a:pt x="110489" y="186706"/>
                  </a:lnTo>
                  <a:lnTo>
                    <a:pt x="112675" y="186706"/>
                  </a:lnTo>
                  <a:lnTo>
                    <a:pt x="118921" y="188954"/>
                  </a:lnTo>
                  <a:lnTo>
                    <a:pt x="123293" y="188954"/>
                  </a:lnTo>
                  <a:lnTo>
                    <a:pt x="136347" y="193575"/>
                  </a:lnTo>
                  <a:lnTo>
                    <a:pt x="140657" y="195885"/>
                  </a:lnTo>
                  <a:lnTo>
                    <a:pt x="145029" y="205127"/>
                  </a:lnTo>
                  <a:lnTo>
                    <a:pt x="145029" y="214368"/>
                  </a:lnTo>
                  <a:lnTo>
                    <a:pt x="147214" y="218989"/>
                  </a:lnTo>
                  <a:lnTo>
                    <a:pt x="151524" y="223547"/>
                  </a:lnTo>
                  <a:lnTo>
                    <a:pt x="157770" y="223547"/>
                  </a:lnTo>
                  <a:lnTo>
                    <a:pt x="162142" y="228168"/>
                  </a:lnTo>
                  <a:lnTo>
                    <a:pt x="162142" y="232789"/>
                  </a:lnTo>
                  <a:lnTo>
                    <a:pt x="164328" y="237410"/>
                  </a:lnTo>
                  <a:lnTo>
                    <a:pt x="168638" y="251272"/>
                  </a:lnTo>
                  <a:lnTo>
                    <a:pt x="175196" y="258141"/>
                  </a:lnTo>
                  <a:lnTo>
                    <a:pt x="186064" y="260452"/>
                  </a:lnTo>
                  <a:lnTo>
                    <a:pt x="201241" y="262762"/>
                  </a:lnTo>
                  <a:lnTo>
                    <a:pt x="222977" y="262762"/>
                  </a:lnTo>
                  <a:lnTo>
                    <a:pt x="227349" y="265072"/>
                  </a:lnTo>
                  <a:lnTo>
                    <a:pt x="236031" y="274314"/>
                  </a:lnTo>
                  <a:lnTo>
                    <a:pt x="244712" y="278935"/>
                  </a:lnTo>
                  <a:lnTo>
                    <a:pt x="246899" y="278935"/>
                  </a:lnTo>
                  <a:lnTo>
                    <a:pt x="246899" y="276624"/>
                  </a:lnTo>
                  <a:lnTo>
                    <a:pt x="244712" y="272004"/>
                  </a:lnTo>
                  <a:lnTo>
                    <a:pt x="244712" y="269693"/>
                  </a:lnTo>
                  <a:lnTo>
                    <a:pt x="242526" y="265072"/>
                  </a:lnTo>
                  <a:lnTo>
                    <a:pt x="240340" y="262762"/>
                  </a:lnTo>
                  <a:close/>
                  <a:moveTo>
                    <a:pt x="393739" y="138187"/>
                  </a:moveTo>
                  <a:lnTo>
                    <a:pt x="369879" y="112835"/>
                  </a:lnTo>
                  <a:lnTo>
                    <a:pt x="369879" y="110525"/>
                  </a:lnTo>
                  <a:lnTo>
                    <a:pt x="363633" y="103594"/>
                  </a:lnTo>
                  <a:lnTo>
                    <a:pt x="357387" y="103594"/>
                  </a:lnTo>
                  <a:lnTo>
                    <a:pt x="355202" y="105904"/>
                  </a:lnTo>
                  <a:lnTo>
                    <a:pt x="355202" y="115146"/>
                  </a:lnTo>
                  <a:lnTo>
                    <a:pt x="361447" y="126635"/>
                  </a:lnTo>
                  <a:lnTo>
                    <a:pt x="370192" y="145368"/>
                  </a:lnTo>
                  <a:lnTo>
                    <a:pt x="394051" y="168410"/>
                  </a:lnTo>
                  <a:close/>
                  <a:moveTo>
                    <a:pt x="302486" y="50767"/>
                  </a:moveTo>
                  <a:lnTo>
                    <a:pt x="298177" y="50767"/>
                  </a:lnTo>
                  <a:lnTo>
                    <a:pt x="295991" y="46146"/>
                  </a:lnTo>
                  <a:lnTo>
                    <a:pt x="291618" y="41525"/>
                  </a:lnTo>
                  <a:lnTo>
                    <a:pt x="287309" y="39214"/>
                  </a:lnTo>
                  <a:lnTo>
                    <a:pt x="285123" y="34594"/>
                  </a:lnTo>
                  <a:lnTo>
                    <a:pt x="280751" y="30035"/>
                  </a:lnTo>
                  <a:lnTo>
                    <a:pt x="278627" y="30035"/>
                  </a:lnTo>
                  <a:lnTo>
                    <a:pt x="276441" y="27725"/>
                  </a:lnTo>
                  <a:lnTo>
                    <a:pt x="274256" y="27725"/>
                  </a:lnTo>
                  <a:lnTo>
                    <a:pt x="265574" y="13862"/>
                  </a:lnTo>
                  <a:lnTo>
                    <a:pt x="261201" y="32283"/>
                  </a:lnTo>
                  <a:lnTo>
                    <a:pt x="276441" y="36904"/>
                  </a:lnTo>
                  <a:lnTo>
                    <a:pt x="295991" y="57698"/>
                  </a:lnTo>
                  <a:lnTo>
                    <a:pt x="300300" y="57698"/>
                  </a:lnTo>
                  <a:lnTo>
                    <a:pt x="302486" y="60008"/>
                  </a:lnTo>
                  <a:lnTo>
                    <a:pt x="306859" y="62256"/>
                  </a:lnTo>
                  <a:lnTo>
                    <a:pt x="309045" y="66877"/>
                  </a:lnTo>
                  <a:lnTo>
                    <a:pt x="309045" y="69187"/>
                  </a:lnTo>
                  <a:lnTo>
                    <a:pt x="311168" y="73808"/>
                  </a:lnTo>
                  <a:lnTo>
                    <a:pt x="309045" y="78429"/>
                  </a:lnTo>
                  <a:lnTo>
                    <a:pt x="309045" y="92291"/>
                  </a:lnTo>
                  <a:lnTo>
                    <a:pt x="311168" y="96850"/>
                  </a:lnTo>
                  <a:lnTo>
                    <a:pt x="313355" y="99160"/>
                  </a:lnTo>
                  <a:lnTo>
                    <a:pt x="319601" y="99160"/>
                  </a:lnTo>
                  <a:lnTo>
                    <a:pt x="323910" y="94539"/>
                  </a:lnTo>
                  <a:lnTo>
                    <a:pt x="326096" y="89981"/>
                  </a:lnTo>
                  <a:lnTo>
                    <a:pt x="326096" y="85360"/>
                  </a:lnTo>
                  <a:lnTo>
                    <a:pt x="321724" y="71498"/>
                  </a:lnTo>
                  <a:lnTo>
                    <a:pt x="317414" y="66877"/>
                  </a:lnTo>
                  <a:lnTo>
                    <a:pt x="313042" y="60008"/>
                  </a:lnTo>
                  <a:lnTo>
                    <a:pt x="308732" y="57698"/>
                  </a:lnTo>
                  <a:lnTo>
                    <a:pt x="306546" y="53077"/>
                  </a:lnTo>
                  <a:close/>
                  <a:moveTo>
                    <a:pt x="274256" y="83050"/>
                  </a:moveTo>
                  <a:lnTo>
                    <a:pt x="272069" y="85360"/>
                  </a:lnTo>
                  <a:lnTo>
                    <a:pt x="272069" y="87671"/>
                  </a:lnTo>
                  <a:lnTo>
                    <a:pt x="274256" y="89981"/>
                  </a:lnTo>
                  <a:lnTo>
                    <a:pt x="278627" y="92291"/>
                  </a:lnTo>
                  <a:lnTo>
                    <a:pt x="280751" y="94539"/>
                  </a:lnTo>
                  <a:lnTo>
                    <a:pt x="280751" y="101471"/>
                  </a:lnTo>
                  <a:lnTo>
                    <a:pt x="254706" y="115333"/>
                  </a:lnTo>
                  <a:lnTo>
                    <a:pt x="241652" y="115333"/>
                  </a:lnTo>
                  <a:lnTo>
                    <a:pt x="228661" y="119954"/>
                  </a:lnTo>
                  <a:lnTo>
                    <a:pt x="215607" y="126823"/>
                  </a:lnTo>
                  <a:lnTo>
                    <a:pt x="213421" y="129133"/>
                  </a:lnTo>
                  <a:lnTo>
                    <a:pt x="207175" y="129133"/>
                  </a:lnTo>
                  <a:lnTo>
                    <a:pt x="204989" y="131443"/>
                  </a:lnTo>
                  <a:lnTo>
                    <a:pt x="213670" y="145306"/>
                  </a:lnTo>
                  <a:lnTo>
                    <a:pt x="248460" y="145306"/>
                  </a:lnTo>
                  <a:lnTo>
                    <a:pt x="254706" y="140685"/>
                  </a:lnTo>
                  <a:lnTo>
                    <a:pt x="267760" y="140685"/>
                  </a:lnTo>
                  <a:lnTo>
                    <a:pt x="272069" y="138375"/>
                  </a:lnTo>
                  <a:lnTo>
                    <a:pt x="280751" y="129133"/>
                  </a:lnTo>
                  <a:lnTo>
                    <a:pt x="280751" y="126823"/>
                  </a:lnTo>
                  <a:lnTo>
                    <a:pt x="291618" y="124575"/>
                  </a:lnTo>
                  <a:lnTo>
                    <a:pt x="289495" y="115333"/>
                  </a:lnTo>
                  <a:lnTo>
                    <a:pt x="298177" y="115333"/>
                  </a:lnTo>
                  <a:lnTo>
                    <a:pt x="298177" y="110712"/>
                  </a:lnTo>
                  <a:lnTo>
                    <a:pt x="300300" y="99160"/>
                  </a:lnTo>
                  <a:lnTo>
                    <a:pt x="300300" y="87671"/>
                  </a:lnTo>
                  <a:lnTo>
                    <a:pt x="298177" y="76119"/>
                  </a:lnTo>
                  <a:lnTo>
                    <a:pt x="295991" y="73808"/>
                  </a:lnTo>
                  <a:lnTo>
                    <a:pt x="291618" y="71498"/>
                  </a:lnTo>
                  <a:lnTo>
                    <a:pt x="287309" y="73808"/>
                  </a:lnTo>
                  <a:lnTo>
                    <a:pt x="285123" y="76119"/>
                  </a:lnTo>
                  <a:lnTo>
                    <a:pt x="276441" y="80739"/>
                  </a:lnTo>
                  <a:close/>
                  <a:moveTo>
                    <a:pt x="176508" y="0"/>
                  </a:moveTo>
                  <a:lnTo>
                    <a:pt x="167826" y="0"/>
                  </a:lnTo>
                  <a:lnTo>
                    <a:pt x="163454" y="2310"/>
                  </a:lnTo>
                  <a:lnTo>
                    <a:pt x="161268" y="4621"/>
                  </a:lnTo>
                  <a:lnTo>
                    <a:pt x="156958" y="6931"/>
                  </a:lnTo>
                  <a:lnTo>
                    <a:pt x="167826" y="13862"/>
                  </a:lnTo>
                  <a:lnTo>
                    <a:pt x="172135" y="13862"/>
                  </a:lnTo>
                  <a:lnTo>
                    <a:pt x="176508" y="11552"/>
                  </a:lnTo>
                  <a:lnTo>
                    <a:pt x="180817" y="6931"/>
                  </a:lnTo>
                  <a:lnTo>
                    <a:pt x="178694" y="2310"/>
                  </a:lnTo>
                  <a:close/>
                </a:path>
              </a:pathLst>
            </a:custGeom>
            <a:noFill/>
            <a:ln w="1561" cap="flat">
              <a:solidFill>
                <a:srgbClr val="FFFFFF"/>
              </a:solidFill>
              <a:prstDash val="solid"/>
              <a:round/>
            </a:ln>
          </p:spPr>
          <p:txBody>
            <a:bodyPr rtlCol="0" anchor="ctr"/>
            <a:lstStyle/>
            <a:p>
              <a:endParaRPr lang="en-US" noProof="0" dirty="0"/>
            </a:p>
          </p:txBody>
        </p:sp>
        <p:sp>
          <p:nvSpPr>
            <p:cNvPr id="4991" name="Serbest Form 4990">
              <a:extLst>
                <a:ext uri="{FF2B5EF4-FFF2-40B4-BE49-F238E27FC236}">
                  <a16:creationId xmlns:a16="http://schemas.microsoft.com/office/drawing/2014/main" id="{9397A207-8BA4-7D43-8F92-E3D8C6750CC1}"/>
                </a:ext>
              </a:extLst>
            </p:cNvPr>
            <p:cNvSpPr/>
            <p:nvPr/>
          </p:nvSpPr>
          <p:spPr>
            <a:xfrm>
              <a:off x="3558759" y="2249933"/>
              <a:ext cx="139532" cy="76056"/>
            </a:xfrm>
            <a:custGeom>
              <a:avLst/>
              <a:gdLst>
                <a:gd name="connsiteX0" fmla="*/ 104618 w 139532"/>
                <a:gd name="connsiteY0" fmla="*/ 25352 h 76056"/>
                <a:gd name="connsiteX1" fmla="*/ 108740 w 139532"/>
                <a:gd name="connsiteY1" fmla="*/ 29973 h 76056"/>
                <a:gd name="connsiteX2" fmla="*/ 110801 w 139532"/>
                <a:gd name="connsiteY2" fmla="*/ 34594 h 76056"/>
                <a:gd name="connsiteX3" fmla="*/ 112863 w 139532"/>
                <a:gd name="connsiteY3" fmla="*/ 36904 h 76056"/>
                <a:gd name="connsiteX4" fmla="*/ 116922 w 139532"/>
                <a:gd name="connsiteY4" fmla="*/ 34594 h 76056"/>
                <a:gd name="connsiteX5" fmla="*/ 127228 w 139532"/>
                <a:gd name="connsiteY5" fmla="*/ 46083 h 76056"/>
                <a:gd name="connsiteX6" fmla="*/ 116922 w 139532"/>
                <a:gd name="connsiteY6" fmla="*/ 39152 h 76056"/>
                <a:gd name="connsiteX7" fmla="*/ 116922 w 139532"/>
                <a:gd name="connsiteY7" fmla="*/ 46083 h 76056"/>
                <a:gd name="connsiteX8" fmla="*/ 114924 w 139532"/>
                <a:gd name="connsiteY8" fmla="*/ 50704 h 76056"/>
                <a:gd name="connsiteX9" fmla="*/ 114924 w 139532"/>
                <a:gd name="connsiteY9" fmla="*/ 62256 h 76056"/>
                <a:gd name="connsiteX10" fmla="*/ 116922 w 139532"/>
                <a:gd name="connsiteY10" fmla="*/ 64566 h 76056"/>
                <a:gd name="connsiteX11" fmla="*/ 118984 w 139532"/>
                <a:gd name="connsiteY11" fmla="*/ 69187 h 76056"/>
                <a:gd name="connsiteX12" fmla="*/ 121045 w 139532"/>
                <a:gd name="connsiteY12" fmla="*/ 71435 h 76056"/>
                <a:gd name="connsiteX13" fmla="*/ 123106 w 139532"/>
                <a:gd name="connsiteY13" fmla="*/ 71435 h 76056"/>
                <a:gd name="connsiteX14" fmla="*/ 127228 w 139532"/>
                <a:gd name="connsiteY14" fmla="*/ 59946 h 76056"/>
                <a:gd name="connsiteX15" fmla="*/ 129289 w 139532"/>
                <a:gd name="connsiteY15" fmla="*/ 62256 h 76056"/>
                <a:gd name="connsiteX16" fmla="*/ 133349 w 139532"/>
                <a:gd name="connsiteY16" fmla="*/ 64566 h 76056"/>
                <a:gd name="connsiteX17" fmla="*/ 135410 w 139532"/>
                <a:gd name="connsiteY17" fmla="*/ 62256 h 76056"/>
                <a:gd name="connsiteX18" fmla="*/ 139532 w 139532"/>
                <a:gd name="connsiteY18" fmla="*/ 53015 h 76056"/>
                <a:gd name="connsiteX19" fmla="*/ 139532 w 139532"/>
                <a:gd name="connsiteY19" fmla="*/ 48394 h 76056"/>
                <a:gd name="connsiteX20" fmla="*/ 135410 w 139532"/>
                <a:gd name="connsiteY20" fmla="*/ 46083 h 76056"/>
                <a:gd name="connsiteX21" fmla="*/ 133349 w 139532"/>
                <a:gd name="connsiteY21" fmla="*/ 41463 h 76056"/>
                <a:gd name="connsiteX22" fmla="*/ 133349 w 139532"/>
                <a:gd name="connsiteY22" fmla="*/ 34594 h 76056"/>
                <a:gd name="connsiteX23" fmla="*/ 135410 w 139532"/>
                <a:gd name="connsiteY23" fmla="*/ 32283 h 76056"/>
                <a:gd name="connsiteX24" fmla="*/ 127228 w 139532"/>
                <a:gd name="connsiteY24" fmla="*/ 25352 h 76056"/>
                <a:gd name="connsiteX25" fmla="*/ 127228 w 139532"/>
                <a:gd name="connsiteY25" fmla="*/ 23042 h 76056"/>
                <a:gd name="connsiteX26" fmla="*/ 125167 w 139532"/>
                <a:gd name="connsiteY26" fmla="*/ 20731 h 76056"/>
                <a:gd name="connsiteX27" fmla="*/ 125167 w 139532"/>
                <a:gd name="connsiteY27" fmla="*/ 16111 h 76056"/>
                <a:gd name="connsiteX28" fmla="*/ 123106 w 139532"/>
                <a:gd name="connsiteY28" fmla="*/ 11490 h 76056"/>
                <a:gd name="connsiteX29" fmla="*/ 118984 w 139532"/>
                <a:gd name="connsiteY29" fmla="*/ 9179 h 76056"/>
                <a:gd name="connsiteX30" fmla="*/ 112863 w 139532"/>
                <a:gd name="connsiteY30" fmla="*/ 6869 h 76056"/>
                <a:gd name="connsiteX31" fmla="*/ 98497 w 139532"/>
                <a:gd name="connsiteY31" fmla="*/ 6869 h 76056"/>
                <a:gd name="connsiteX32" fmla="*/ 96436 w 139532"/>
                <a:gd name="connsiteY32" fmla="*/ 0 h 76056"/>
                <a:gd name="connsiteX33" fmla="*/ 84132 w 139532"/>
                <a:gd name="connsiteY33" fmla="*/ 0 h 76056"/>
                <a:gd name="connsiteX34" fmla="*/ 80009 w 139532"/>
                <a:gd name="connsiteY34" fmla="*/ 2310 h 76056"/>
                <a:gd name="connsiteX35" fmla="*/ 77948 w 139532"/>
                <a:gd name="connsiteY35" fmla="*/ 4558 h 76056"/>
                <a:gd name="connsiteX36" fmla="*/ 75887 w 139532"/>
                <a:gd name="connsiteY36" fmla="*/ 9179 h 76056"/>
                <a:gd name="connsiteX37" fmla="*/ 71827 w 139532"/>
                <a:gd name="connsiteY37" fmla="*/ 13800 h 76056"/>
                <a:gd name="connsiteX38" fmla="*/ 69766 w 139532"/>
                <a:gd name="connsiteY38" fmla="*/ 13800 h 76056"/>
                <a:gd name="connsiteX39" fmla="*/ 67705 w 139532"/>
                <a:gd name="connsiteY39" fmla="*/ 11490 h 76056"/>
                <a:gd name="connsiteX40" fmla="*/ 65644 w 139532"/>
                <a:gd name="connsiteY40" fmla="*/ 11490 h 76056"/>
                <a:gd name="connsiteX41" fmla="*/ 57462 w 139532"/>
                <a:gd name="connsiteY41" fmla="*/ 16111 h 76056"/>
                <a:gd name="connsiteX42" fmla="*/ 49217 w 139532"/>
                <a:gd name="connsiteY42" fmla="*/ 25352 h 76056"/>
                <a:gd name="connsiteX43" fmla="*/ 45095 w 139532"/>
                <a:gd name="connsiteY43" fmla="*/ 27663 h 76056"/>
                <a:gd name="connsiteX44" fmla="*/ 41035 w 139532"/>
                <a:gd name="connsiteY44" fmla="*/ 27663 h 76056"/>
                <a:gd name="connsiteX45" fmla="*/ 38974 w 139532"/>
                <a:gd name="connsiteY45" fmla="*/ 25352 h 76056"/>
                <a:gd name="connsiteX46" fmla="*/ 34852 w 139532"/>
                <a:gd name="connsiteY46" fmla="*/ 23042 h 76056"/>
                <a:gd name="connsiteX47" fmla="*/ 30730 w 139532"/>
                <a:gd name="connsiteY47" fmla="*/ 16111 h 76056"/>
                <a:gd name="connsiteX48" fmla="*/ 26670 w 139532"/>
                <a:gd name="connsiteY48" fmla="*/ 20731 h 76056"/>
                <a:gd name="connsiteX49" fmla="*/ 20486 w 139532"/>
                <a:gd name="connsiteY49" fmla="*/ 20731 h 76056"/>
                <a:gd name="connsiteX50" fmla="*/ 16427 w 139532"/>
                <a:gd name="connsiteY50" fmla="*/ 16111 h 76056"/>
                <a:gd name="connsiteX51" fmla="*/ 16427 w 139532"/>
                <a:gd name="connsiteY51" fmla="*/ 6869 h 76056"/>
                <a:gd name="connsiteX52" fmla="*/ 12304 w 139532"/>
                <a:gd name="connsiteY52" fmla="*/ 2310 h 76056"/>
                <a:gd name="connsiteX53" fmla="*/ 8182 w 139532"/>
                <a:gd name="connsiteY53" fmla="*/ 2310 h 76056"/>
                <a:gd name="connsiteX54" fmla="*/ 6121 w 139532"/>
                <a:gd name="connsiteY54" fmla="*/ 4558 h 76056"/>
                <a:gd name="connsiteX55" fmla="*/ 1999 w 139532"/>
                <a:gd name="connsiteY55" fmla="*/ 4558 h 76056"/>
                <a:gd name="connsiteX56" fmla="*/ 0 w 139532"/>
                <a:gd name="connsiteY56" fmla="*/ 6869 h 76056"/>
                <a:gd name="connsiteX57" fmla="*/ 0 w 139532"/>
                <a:gd name="connsiteY57" fmla="*/ 13800 h 76056"/>
                <a:gd name="connsiteX58" fmla="*/ 1999 w 139532"/>
                <a:gd name="connsiteY58" fmla="*/ 16111 h 76056"/>
                <a:gd name="connsiteX59" fmla="*/ 1999 w 139532"/>
                <a:gd name="connsiteY59" fmla="*/ 18421 h 76056"/>
                <a:gd name="connsiteX60" fmla="*/ 8182 w 139532"/>
                <a:gd name="connsiteY60" fmla="*/ 18421 h 76056"/>
                <a:gd name="connsiteX61" fmla="*/ 10243 w 139532"/>
                <a:gd name="connsiteY61" fmla="*/ 20731 h 76056"/>
                <a:gd name="connsiteX62" fmla="*/ 4060 w 139532"/>
                <a:gd name="connsiteY62" fmla="*/ 27663 h 76056"/>
                <a:gd name="connsiteX63" fmla="*/ 1999 w 139532"/>
                <a:gd name="connsiteY63" fmla="*/ 27663 h 76056"/>
                <a:gd name="connsiteX64" fmla="*/ 1999 w 139532"/>
                <a:gd name="connsiteY64" fmla="*/ 36904 h 76056"/>
                <a:gd name="connsiteX65" fmla="*/ 0 w 139532"/>
                <a:gd name="connsiteY65" fmla="*/ 39152 h 76056"/>
                <a:gd name="connsiteX66" fmla="*/ 1999 w 139532"/>
                <a:gd name="connsiteY66" fmla="*/ 41463 h 76056"/>
                <a:gd name="connsiteX67" fmla="*/ 16427 w 139532"/>
                <a:gd name="connsiteY67" fmla="*/ 39152 h 76056"/>
                <a:gd name="connsiteX68" fmla="*/ 20486 w 139532"/>
                <a:gd name="connsiteY68" fmla="*/ 46083 h 76056"/>
                <a:gd name="connsiteX69" fmla="*/ 30730 w 139532"/>
                <a:gd name="connsiteY69" fmla="*/ 43773 h 76056"/>
                <a:gd name="connsiteX70" fmla="*/ 30730 w 139532"/>
                <a:gd name="connsiteY70" fmla="*/ 48394 h 76056"/>
                <a:gd name="connsiteX71" fmla="*/ 28731 w 139532"/>
                <a:gd name="connsiteY71" fmla="*/ 50704 h 76056"/>
                <a:gd name="connsiteX72" fmla="*/ 28731 w 139532"/>
                <a:gd name="connsiteY72" fmla="*/ 57635 h 76056"/>
                <a:gd name="connsiteX73" fmla="*/ 30730 w 139532"/>
                <a:gd name="connsiteY73" fmla="*/ 59946 h 76056"/>
                <a:gd name="connsiteX74" fmla="*/ 36913 w 139532"/>
                <a:gd name="connsiteY74" fmla="*/ 59946 h 76056"/>
                <a:gd name="connsiteX75" fmla="*/ 38974 w 139532"/>
                <a:gd name="connsiteY75" fmla="*/ 57635 h 76056"/>
                <a:gd name="connsiteX76" fmla="*/ 41035 w 139532"/>
                <a:gd name="connsiteY76" fmla="*/ 57635 h 76056"/>
                <a:gd name="connsiteX77" fmla="*/ 41035 w 139532"/>
                <a:gd name="connsiteY77" fmla="*/ 50704 h 76056"/>
                <a:gd name="connsiteX78" fmla="*/ 47156 w 139532"/>
                <a:gd name="connsiteY78" fmla="*/ 48394 h 76056"/>
                <a:gd name="connsiteX79" fmla="*/ 47156 w 139532"/>
                <a:gd name="connsiteY79" fmla="*/ 57635 h 76056"/>
                <a:gd name="connsiteX80" fmla="*/ 49217 w 139532"/>
                <a:gd name="connsiteY80" fmla="*/ 64566 h 76056"/>
                <a:gd name="connsiteX81" fmla="*/ 49217 w 139532"/>
                <a:gd name="connsiteY81" fmla="*/ 69187 h 76056"/>
                <a:gd name="connsiteX82" fmla="*/ 51278 w 139532"/>
                <a:gd name="connsiteY82" fmla="*/ 73746 h 76056"/>
                <a:gd name="connsiteX83" fmla="*/ 53340 w 139532"/>
                <a:gd name="connsiteY83" fmla="*/ 76056 h 76056"/>
                <a:gd name="connsiteX84" fmla="*/ 55401 w 139532"/>
                <a:gd name="connsiteY84" fmla="*/ 76056 h 76056"/>
                <a:gd name="connsiteX85" fmla="*/ 61522 w 139532"/>
                <a:gd name="connsiteY85" fmla="*/ 73746 h 76056"/>
                <a:gd name="connsiteX86" fmla="*/ 67705 w 139532"/>
                <a:gd name="connsiteY86" fmla="*/ 66877 h 76056"/>
                <a:gd name="connsiteX87" fmla="*/ 69766 w 139532"/>
                <a:gd name="connsiteY87" fmla="*/ 66877 h 76056"/>
                <a:gd name="connsiteX88" fmla="*/ 67705 w 139532"/>
                <a:gd name="connsiteY88" fmla="*/ 64566 h 76056"/>
                <a:gd name="connsiteX89" fmla="*/ 63583 w 139532"/>
                <a:gd name="connsiteY89" fmla="*/ 62256 h 76056"/>
                <a:gd name="connsiteX90" fmla="*/ 61522 w 139532"/>
                <a:gd name="connsiteY90" fmla="*/ 57635 h 76056"/>
                <a:gd name="connsiteX91" fmla="*/ 59523 w 139532"/>
                <a:gd name="connsiteY91" fmla="*/ 55325 h 76056"/>
                <a:gd name="connsiteX92" fmla="*/ 57462 w 139532"/>
                <a:gd name="connsiteY92" fmla="*/ 50704 h 76056"/>
                <a:gd name="connsiteX93" fmla="*/ 55401 w 139532"/>
                <a:gd name="connsiteY93" fmla="*/ 48394 h 76056"/>
                <a:gd name="connsiteX94" fmla="*/ 63583 w 139532"/>
                <a:gd name="connsiteY94" fmla="*/ 39152 h 76056"/>
                <a:gd name="connsiteX95" fmla="*/ 75887 w 139532"/>
                <a:gd name="connsiteY95" fmla="*/ 32283 h 76056"/>
                <a:gd name="connsiteX96" fmla="*/ 77948 w 139532"/>
                <a:gd name="connsiteY96" fmla="*/ 27663 h 76056"/>
                <a:gd name="connsiteX97" fmla="*/ 84132 w 139532"/>
                <a:gd name="connsiteY97" fmla="*/ 20731 h 76056"/>
                <a:gd name="connsiteX98" fmla="*/ 88191 w 139532"/>
                <a:gd name="connsiteY98" fmla="*/ 18421 h 76056"/>
                <a:gd name="connsiteX99" fmla="*/ 94375 w 139532"/>
                <a:gd name="connsiteY99" fmla="*/ 20731 h 76056"/>
                <a:gd name="connsiteX100" fmla="*/ 98497 w 139532"/>
                <a:gd name="connsiteY100" fmla="*/ 23042 h 76056"/>
                <a:gd name="connsiteX101" fmla="*/ 104618 w 139532"/>
                <a:gd name="connsiteY101" fmla="*/ 25352 h 7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39532" h="76056">
                  <a:moveTo>
                    <a:pt x="104618" y="25352"/>
                  </a:moveTo>
                  <a:lnTo>
                    <a:pt x="108740" y="29973"/>
                  </a:lnTo>
                  <a:lnTo>
                    <a:pt x="110801" y="34594"/>
                  </a:lnTo>
                  <a:lnTo>
                    <a:pt x="112863" y="36904"/>
                  </a:lnTo>
                  <a:lnTo>
                    <a:pt x="116922" y="34594"/>
                  </a:lnTo>
                  <a:lnTo>
                    <a:pt x="127228" y="46083"/>
                  </a:lnTo>
                  <a:lnTo>
                    <a:pt x="116922" y="39152"/>
                  </a:lnTo>
                  <a:lnTo>
                    <a:pt x="116922" y="46083"/>
                  </a:lnTo>
                  <a:lnTo>
                    <a:pt x="114924" y="50704"/>
                  </a:lnTo>
                  <a:lnTo>
                    <a:pt x="114924" y="62256"/>
                  </a:lnTo>
                  <a:lnTo>
                    <a:pt x="116922" y="64566"/>
                  </a:lnTo>
                  <a:lnTo>
                    <a:pt x="118984" y="69187"/>
                  </a:lnTo>
                  <a:lnTo>
                    <a:pt x="121045" y="71435"/>
                  </a:lnTo>
                  <a:lnTo>
                    <a:pt x="123106" y="71435"/>
                  </a:lnTo>
                  <a:lnTo>
                    <a:pt x="127228" y="59946"/>
                  </a:lnTo>
                  <a:lnTo>
                    <a:pt x="129289" y="62256"/>
                  </a:lnTo>
                  <a:lnTo>
                    <a:pt x="133349" y="64566"/>
                  </a:lnTo>
                  <a:lnTo>
                    <a:pt x="135410" y="62256"/>
                  </a:lnTo>
                  <a:lnTo>
                    <a:pt x="139532" y="53015"/>
                  </a:lnTo>
                  <a:lnTo>
                    <a:pt x="139532" y="48394"/>
                  </a:lnTo>
                  <a:lnTo>
                    <a:pt x="135410" y="46083"/>
                  </a:lnTo>
                  <a:lnTo>
                    <a:pt x="133349" y="41463"/>
                  </a:lnTo>
                  <a:lnTo>
                    <a:pt x="133349" y="34594"/>
                  </a:lnTo>
                  <a:lnTo>
                    <a:pt x="135410" y="32283"/>
                  </a:lnTo>
                  <a:lnTo>
                    <a:pt x="127228" y="25352"/>
                  </a:lnTo>
                  <a:lnTo>
                    <a:pt x="127228" y="23042"/>
                  </a:lnTo>
                  <a:lnTo>
                    <a:pt x="125167" y="20731"/>
                  </a:lnTo>
                  <a:lnTo>
                    <a:pt x="125167" y="16111"/>
                  </a:lnTo>
                  <a:lnTo>
                    <a:pt x="123106" y="11490"/>
                  </a:lnTo>
                  <a:lnTo>
                    <a:pt x="118984" y="9179"/>
                  </a:lnTo>
                  <a:lnTo>
                    <a:pt x="112863" y="6869"/>
                  </a:lnTo>
                  <a:lnTo>
                    <a:pt x="98497" y="6869"/>
                  </a:lnTo>
                  <a:lnTo>
                    <a:pt x="96436" y="0"/>
                  </a:lnTo>
                  <a:lnTo>
                    <a:pt x="84132" y="0"/>
                  </a:lnTo>
                  <a:lnTo>
                    <a:pt x="80009" y="2310"/>
                  </a:lnTo>
                  <a:lnTo>
                    <a:pt x="77948" y="4558"/>
                  </a:lnTo>
                  <a:lnTo>
                    <a:pt x="75887" y="9179"/>
                  </a:lnTo>
                  <a:lnTo>
                    <a:pt x="71827" y="13800"/>
                  </a:lnTo>
                  <a:lnTo>
                    <a:pt x="69766" y="13800"/>
                  </a:lnTo>
                  <a:lnTo>
                    <a:pt x="67705" y="11490"/>
                  </a:lnTo>
                  <a:lnTo>
                    <a:pt x="65644" y="11490"/>
                  </a:lnTo>
                  <a:lnTo>
                    <a:pt x="57462" y="16111"/>
                  </a:lnTo>
                  <a:lnTo>
                    <a:pt x="49217" y="25352"/>
                  </a:lnTo>
                  <a:lnTo>
                    <a:pt x="45095" y="27663"/>
                  </a:lnTo>
                  <a:lnTo>
                    <a:pt x="41035" y="27663"/>
                  </a:lnTo>
                  <a:lnTo>
                    <a:pt x="38974" y="25352"/>
                  </a:lnTo>
                  <a:lnTo>
                    <a:pt x="34852" y="23042"/>
                  </a:lnTo>
                  <a:lnTo>
                    <a:pt x="30730" y="16111"/>
                  </a:lnTo>
                  <a:lnTo>
                    <a:pt x="26670" y="20731"/>
                  </a:lnTo>
                  <a:lnTo>
                    <a:pt x="20486" y="20731"/>
                  </a:lnTo>
                  <a:lnTo>
                    <a:pt x="16427" y="16111"/>
                  </a:lnTo>
                  <a:lnTo>
                    <a:pt x="16427" y="6869"/>
                  </a:lnTo>
                  <a:lnTo>
                    <a:pt x="12304" y="2310"/>
                  </a:lnTo>
                  <a:lnTo>
                    <a:pt x="8182" y="2310"/>
                  </a:lnTo>
                  <a:lnTo>
                    <a:pt x="6121" y="4558"/>
                  </a:lnTo>
                  <a:lnTo>
                    <a:pt x="1999" y="4558"/>
                  </a:lnTo>
                  <a:lnTo>
                    <a:pt x="0" y="6869"/>
                  </a:lnTo>
                  <a:lnTo>
                    <a:pt x="0" y="13800"/>
                  </a:lnTo>
                  <a:lnTo>
                    <a:pt x="1999" y="16111"/>
                  </a:lnTo>
                  <a:lnTo>
                    <a:pt x="1999" y="18421"/>
                  </a:lnTo>
                  <a:lnTo>
                    <a:pt x="8182" y="18421"/>
                  </a:lnTo>
                  <a:lnTo>
                    <a:pt x="10243" y="20731"/>
                  </a:lnTo>
                  <a:lnTo>
                    <a:pt x="4060" y="27663"/>
                  </a:lnTo>
                  <a:lnTo>
                    <a:pt x="1999" y="27663"/>
                  </a:lnTo>
                  <a:lnTo>
                    <a:pt x="1999" y="36904"/>
                  </a:lnTo>
                  <a:lnTo>
                    <a:pt x="0" y="39152"/>
                  </a:lnTo>
                  <a:lnTo>
                    <a:pt x="1999" y="41463"/>
                  </a:lnTo>
                  <a:lnTo>
                    <a:pt x="16427" y="39152"/>
                  </a:lnTo>
                  <a:lnTo>
                    <a:pt x="20486" y="46083"/>
                  </a:lnTo>
                  <a:lnTo>
                    <a:pt x="30730" y="43773"/>
                  </a:lnTo>
                  <a:lnTo>
                    <a:pt x="30730" y="48394"/>
                  </a:lnTo>
                  <a:lnTo>
                    <a:pt x="28731" y="50704"/>
                  </a:lnTo>
                  <a:lnTo>
                    <a:pt x="28731" y="57635"/>
                  </a:lnTo>
                  <a:lnTo>
                    <a:pt x="30730" y="59946"/>
                  </a:lnTo>
                  <a:lnTo>
                    <a:pt x="36913" y="59946"/>
                  </a:lnTo>
                  <a:lnTo>
                    <a:pt x="38974" y="57635"/>
                  </a:lnTo>
                  <a:lnTo>
                    <a:pt x="41035" y="57635"/>
                  </a:lnTo>
                  <a:lnTo>
                    <a:pt x="41035" y="50704"/>
                  </a:lnTo>
                  <a:lnTo>
                    <a:pt x="47156" y="48394"/>
                  </a:lnTo>
                  <a:lnTo>
                    <a:pt x="47156" y="57635"/>
                  </a:lnTo>
                  <a:lnTo>
                    <a:pt x="49217" y="64566"/>
                  </a:lnTo>
                  <a:lnTo>
                    <a:pt x="49217" y="69187"/>
                  </a:lnTo>
                  <a:lnTo>
                    <a:pt x="51278" y="73746"/>
                  </a:lnTo>
                  <a:lnTo>
                    <a:pt x="53340" y="76056"/>
                  </a:lnTo>
                  <a:lnTo>
                    <a:pt x="55401" y="76056"/>
                  </a:lnTo>
                  <a:lnTo>
                    <a:pt x="61522" y="73746"/>
                  </a:lnTo>
                  <a:lnTo>
                    <a:pt x="67705" y="66877"/>
                  </a:lnTo>
                  <a:lnTo>
                    <a:pt x="69766" y="66877"/>
                  </a:lnTo>
                  <a:lnTo>
                    <a:pt x="67705" y="64566"/>
                  </a:lnTo>
                  <a:lnTo>
                    <a:pt x="63583" y="62256"/>
                  </a:lnTo>
                  <a:lnTo>
                    <a:pt x="61522" y="57635"/>
                  </a:lnTo>
                  <a:lnTo>
                    <a:pt x="59523" y="55325"/>
                  </a:lnTo>
                  <a:lnTo>
                    <a:pt x="57462" y="50704"/>
                  </a:lnTo>
                  <a:lnTo>
                    <a:pt x="55401" y="48394"/>
                  </a:lnTo>
                  <a:lnTo>
                    <a:pt x="63583" y="39152"/>
                  </a:lnTo>
                  <a:lnTo>
                    <a:pt x="75887" y="32283"/>
                  </a:lnTo>
                  <a:lnTo>
                    <a:pt x="77948" y="27663"/>
                  </a:lnTo>
                  <a:lnTo>
                    <a:pt x="84132" y="20731"/>
                  </a:lnTo>
                  <a:lnTo>
                    <a:pt x="88191" y="18421"/>
                  </a:lnTo>
                  <a:lnTo>
                    <a:pt x="94375" y="20731"/>
                  </a:lnTo>
                  <a:lnTo>
                    <a:pt x="98497" y="23042"/>
                  </a:lnTo>
                  <a:lnTo>
                    <a:pt x="104618" y="25352"/>
                  </a:lnTo>
                  <a:close/>
                </a:path>
              </a:pathLst>
            </a:custGeom>
            <a:solidFill>
              <a:srgbClr val="A6A6A6"/>
            </a:solidFill>
            <a:ln w="6245" cap="flat">
              <a:noFill/>
              <a:prstDash val="solid"/>
              <a:miter/>
            </a:ln>
          </p:spPr>
          <p:txBody>
            <a:bodyPr rtlCol="0" anchor="ctr"/>
            <a:lstStyle/>
            <a:p>
              <a:endParaRPr lang="en-US" noProof="0" dirty="0"/>
            </a:p>
          </p:txBody>
        </p:sp>
        <p:sp>
          <p:nvSpPr>
            <p:cNvPr id="4992" name="Serbest Form 4991">
              <a:extLst>
                <a:ext uri="{FF2B5EF4-FFF2-40B4-BE49-F238E27FC236}">
                  <a16:creationId xmlns:a16="http://schemas.microsoft.com/office/drawing/2014/main" id="{DDE52990-D776-7A41-9A16-8D63CACBFC44}"/>
                </a:ext>
              </a:extLst>
            </p:cNvPr>
            <p:cNvSpPr/>
            <p:nvPr/>
          </p:nvSpPr>
          <p:spPr>
            <a:xfrm>
              <a:off x="3558759" y="2249933"/>
              <a:ext cx="139532" cy="76056"/>
            </a:xfrm>
            <a:custGeom>
              <a:avLst/>
              <a:gdLst>
                <a:gd name="connsiteX0" fmla="*/ 104618 w 139532"/>
                <a:gd name="connsiteY0" fmla="*/ 25352 h 76056"/>
                <a:gd name="connsiteX1" fmla="*/ 108740 w 139532"/>
                <a:gd name="connsiteY1" fmla="*/ 29973 h 76056"/>
                <a:gd name="connsiteX2" fmla="*/ 110801 w 139532"/>
                <a:gd name="connsiteY2" fmla="*/ 34594 h 76056"/>
                <a:gd name="connsiteX3" fmla="*/ 112863 w 139532"/>
                <a:gd name="connsiteY3" fmla="*/ 36904 h 76056"/>
                <a:gd name="connsiteX4" fmla="*/ 116922 w 139532"/>
                <a:gd name="connsiteY4" fmla="*/ 34594 h 76056"/>
                <a:gd name="connsiteX5" fmla="*/ 127228 w 139532"/>
                <a:gd name="connsiteY5" fmla="*/ 46083 h 76056"/>
                <a:gd name="connsiteX6" fmla="*/ 116922 w 139532"/>
                <a:gd name="connsiteY6" fmla="*/ 39152 h 76056"/>
                <a:gd name="connsiteX7" fmla="*/ 116922 w 139532"/>
                <a:gd name="connsiteY7" fmla="*/ 46083 h 76056"/>
                <a:gd name="connsiteX8" fmla="*/ 114924 w 139532"/>
                <a:gd name="connsiteY8" fmla="*/ 50704 h 76056"/>
                <a:gd name="connsiteX9" fmla="*/ 114924 w 139532"/>
                <a:gd name="connsiteY9" fmla="*/ 62256 h 76056"/>
                <a:gd name="connsiteX10" fmla="*/ 116922 w 139532"/>
                <a:gd name="connsiteY10" fmla="*/ 64566 h 76056"/>
                <a:gd name="connsiteX11" fmla="*/ 118984 w 139532"/>
                <a:gd name="connsiteY11" fmla="*/ 69187 h 76056"/>
                <a:gd name="connsiteX12" fmla="*/ 121045 w 139532"/>
                <a:gd name="connsiteY12" fmla="*/ 71435 h 76056"/>
                <a:gd name="connsiteX13" fmla="*/ 123106 w 139532"/>
                <a:gd name="connsiteY13" fmla="*/ 71435 h 76056"/>
                <a:gd name="connsiteX14" fmla="*/ 127228 w 139532"/>
                <a:gd name="connsiteY14" fmla="*/ 59946 h 76056"/>
                <a:gd name="connsiteX15" fmla="*/ 129289 w 139532"/>
                <a:gd name="connsiteY15" fmla="*/ 62256 h 76056"/>
                <a:gd name="connsiteX16" fmla="*/ 133349 w 139532"/>
                <a:gd name="connsiteY16" fmla="*/ 64566 h 76056"/>
                <a:gd name="connsiteX17" fmla="*/ 135410 w 139532"/>
                <a:gd name="connsiteY17" fmla="*/ 62256 h 76056"/>
                <a:gd name="connsiteX18" fmla="*/ 139532 w 139532"/>
                <a:gd name="connsiteY18" fmla="*/ 53015 h 76056"/>
                <a:gd name="connsiteX19" fmla="*/ 139532 w 139532"/>
                <a:gd name="connsiteY19" fmla="*/ 48394 h 76056"/>
                <a:gd name="connsiteX20" fmla="*/ 135410 w 139532"/>
                <a:gd name="connsiteY20" fmla="*/ 46083 h 76056"/>
                <a:gd name="connsiteX21" fmla="*/ 133349 w 139532"/>
                <a:gd name="connsiteY21" fmla="*/ 41463 h 76056"/>
                <a:gd name="connsiteX22" fmla="*/ 133349 w 139532"/>
                <a:gd name="connsiteY22" fmla="*/ 34594 h 76056"/>
                <a:gd name="connsiteX23" fmla="*/ 135410 w 139532"/>
                <a:gd name="connsiteY23" fmla="*/ 32283 h 76056"/>
                <a:gd name="connsiteX24" fmla="*/ 127228 w 139532"/>
                <a:gd name="connsiteY24" fmla="*/ 25352 h 76056"/>
                <a:gd name="connsiteX25" fmla="*/ 127228 w 139532"/>
                <a:gd name="connsiteY25" fmla="*/ 23042 h 76056"/>
                <a:gd name="connsiteX26" fmla="*/ 125167 w 139532"/>
                <a:gd name="connsiteY26" fmla="*/ 20731 h 76056"/>
                <a:gd name="connsiteX27" fmla="*/ 125167 w 139532"/>
                <a:gd name="connsiteY27" fmla="*/ 16111 h 76056"/>
                <a:gd name="connsiteX28" fmla="*/ 123106 w 139532"/>
                <a:gd name="connsiteY28" fmla="*/ 11490 h 76056"/>
                <a:gd name="connsiteX29" fmla="*/ 118984 w 139532"/>
                <a:gd name="connsiteY29" fmla="*/ 9179 h 76056"/>
                <a:gd name="connsiteX30" fmla="*/ 112863 w 139532"/>
                <a:gd name="connsiteY30" fmla="*/ 6869 h 76056"/>
                <a:gd name="connsiteX31" fmla="*/ 98497 w 139532"/>
                <a:gd name="connsiteY31" fmla="*/ 6869 h 76056"/>
                <a:gd name="connsiteX32" fmla="*/ 96436 w 139532"/>
                <a:gd name="connsiteY32" fmla="*/ 0 h 76056"/>
                <a:gd name="connsiteX33" fmla="*/ 84132 w 139532"/>
                <a:gd name="connsiteY33" fmla="*/ 0 h 76056"/>
                <a:gd name="connsiteX34" fmla="*/ 80009 w 139532"/>
                <a:gd name="connsiteY34" fmla="*/ 2310 h 76056"/>
                <a:gd name="connsiteX35" fmla="*/ 77948 w 139532"/>
                <a:gd name="connsiteY35" fmla="*/ 4558 h 76056"/>
                <a:gd name="connsiteX36" fmla="*/ 75887 w 139532"/>
                <a:gd name="connsiteY36" fmla="*/ 9179 h 76056"/>
                <a:gd name="connsiteX37" fmla="*/ 71827 w 139532"/>
                <a:gd name="connsiteY37" fmla="*/ 13800 h 76056"/>
                <a:gd name="connsiteX38" fmla="*/ 69766 w 139532"/>
                <a:gd name="connsiteY38" fmla="*/ 13800 h 76056"/>
                <a:gd name="connsiteX39" fmla="*/ 67705 w 139532"/>
                <a:gd name="connsiteY39" fmla="*/ 11490 h 76056"/>
                <a:gd name="connsiteX40" fmla="*/ 65644 w 139532"/>
                <a:gd name="connsiteY40" fmla="*/ 11490 h 76056"/>
                <a:gd name="connsiteX41" fmla="*/ 57462 w 139532"/>
                <a:gd name="connsiteY41" fmla="*/ 16111 h 76056"/>
                <a:gd name="connsiteX42" fmla="*/ 49217 w 139532"/>
                <a:gd name="connsiteY42" fmla="*/ 25352 h 76056"/>
                <a:gd name="connsiteX43" fmla="*/ 45095 w 139532"/>
                <a:gd name="connsiteY43" fmla="*/ 27663 h 76056"/>
                <a:gd name="connsiteX44" fmla="*/ 41035 w 139532"/>
                <a:gd name="connsiteY44" fmla="*/ 27663 h 76056"/>
                <a:gd name="connsiteX45" fmla="*/ 38974 w 139532"/>
                <a:gd name="connsiteY45" fmla="*/ 25352 h 76056"/>
                <a:gd name="connsiteX46" fmla="*/ 34852 w 139532"/>
                <a:gd name="connsiteY46" fmla="*/ 23042 h 76056"/>
                <a:gd name="connsiteX47" fmla="*/ 30730 w 139532"/>
                <a:gd name="connsiteY47" fmla="*/ 16111 h 76056"/>
                <a:gd name="connsiteX48" fmla="*/ 26670 w 139532"/>
                <a:gd name="connsiteY48" fmla="*/ 20731 h 76056"/>
                <a:gd name="connsiteX49" fmla="*/ 20486 w 139532"/>
                <a:gd name="connsiteY49" fmla="*/ 20731 h 76056"/>
                <a:gd name="connsiteX50" fmla="*/ 16427 w 139532"/>
                <a:gd name="connsiteY50" fmla="*/ 16111 h 76056"/>
                <a:gd name="connsiteX51" fmla="*/ 16427 w 139532"/>
                <a:gd name="connsiteY51" fmla="*/ 6869 h 76056"/>
                <a:gd name="connsiteX52" fmla="*/ 12304 w 139532"/>
                <a:gd name="connsiteY52" fmla="*/ 2310 h 76056"/>
                <a:gd name="connsiteX53" fmla="*/ 8182 w 139532"/>
                <a:gd name="connsiteY53" fmla="*/ 2310 h 76056"/>
                <a:gd name="connsiteX54" fmla="*/ 6121 w 139532"/>
                <a:gd name="connsiteY54" fmla="*/ 4558 h 76056"/>
                <a:gd name="connsiteX55" fmla="*/ 1999 w 139532"/>
                <a:gd name="connsiteY55" fmla="*/ 4558 h 76056"/>
                <a:gd name="connsiteX56" fmla="*/ 0 w 139532"/>
                <a:gd name="connsiteY56" fmla="*/ 6869 h 76056"/>
                <a:gd name="connsiteX57" fmla="*/ 0 w 139532"/>
                <a:gd name="connsiteY57" fmla="*/ 13800 h 76056"/>
                <a:gd name="connsiteX58" fmla="*/ 1999 w 139532"/>
                <a:gd name="connsiteY58" fmla="*/ 16111 h 76056"/>
                <a:gd name="connsiteX59" fmla="*/ 1999 w 139532"/>
                <a:gd name="connsiteY59" fmla="*/ 18421 h 76056"/>
                <a:gd name="connsiteX60" fmla="*/ 8182 w 139532"/>
                <a:gd name="connsiteY60" fmla="*/ 18421 h 76056"/>
                <a:gd name="connsiteX61" fmla="*/ 10243 w 139532"/>
                <a:gd name="connsiteY61" fmla="*/ 20731 h 76056"/>
                <a:gd name="connsiteX62" fmla="*/ 4060 w 139532"/>
                <a:gd name="connsiteY62" fmla="*/ 27663 h 76056"/>
                <a:gd name="connsiteX63" fmla="*/ 1999 w 139532"/>
                <a:gd name="connsiteY63" fmla="*/ 27663 h 76056"/>
                <a:gd name="connsiteX64" fmla="*/ 1999 w 139532"/>
                <a:gd name="connsiteY64" fmla="*/ 36904 h 76056"/>
                <a:gd name="connsiteX65" fmla="*/ 0 w 139532"/>
                <a:gd name="connsiteY65" fmla="*/ 39152 h 76056"/>
                <a:gd name="connsiteX66" fmla="*/ 1999 w 139532"/>
                <a:gd name="connsiteY66" fmla="*/ 41463 h 76056"/>
                <a:gd name="connsiteX67" fmla="*/ 16427 w 139532"/>
                <a:gd name="connsiteY67" fmla="*/ 39152 h 76056"/>
                <a:gd name="connsiteX68" fmla="*/ 20486 w 139532"/>
                <a:gd name="connsiteY68" fmla="*/ 46083 h 76056"/>
                <a:gd name="connsiteX69" fmla="*/ 30730 w 139532"/>
                <a:gd name="connsiteY69" fmla="*/ 43773 h 76056"/>
                <a:gd name="connsiteX70" fmla="*/ 30730 w 139532"/>
                <a:gd name="connsiteY70" fmla="*/ 48394 h 76056"/>
                <a:gd name="connsiteX71" fmla="*/ 28731 w 139532"/>
                <a:gd name="connsiteY71" fmla="*/ 50704 h 76056"/>
                <a:gd name="connsiteX72" fmla="*/ 28731 w 139532"/>
                <a:gd name="connsiteY72" fmla="*/ 57635 h 76056"/>
                <a:gd name="connsiteX73" fmla="*/ 30730 w 139532"/>
                <a:gd name="connsiteY73" fmla="*/ 59946 h 76056"/>
                <a:gd name="connsiteX74" fmla="*/ 36913 w 139532"/>
                <a:gd name="connsiteY74" fmla="*/ 59946 h 76056"/>
                <a:gd name="connsiteX75" fmla="*/ 38974 w 139532"/>
                <a:gd name="connsiteY75" fmla="*/ 57635 h 76056"/>
                <a:gd name="connsiteX76" fmla="*/ 41035 w 139532"/>
                <a:gd name="connsiteY76" fmla="*/ 57635 h 76056"/>
                <a:gd name="connsiteX77" fmla="*/ 41035 w 139532"/>
                <a:gd name="connsiteY77" fmla="*/ 50704 h 76056"/>
                <a:gd name="connsiteX78" fmla="*/ 47156 w 139532"/>
                <a:gd name="connsiteY78" fmla="*/ 48394 h 76056"/>
                <a:gd name="connsiteX79" fmla="*/ 47156 w 139532"/>
                <a:gd name="connsiteY79" fmla="*/ 57635 h 76056"/>
                <a:gd name="connsiteX80" fmla="*/ 49217 w 139532"/>
                <a:gd name="connsiteY80" fmla="*/ 64566 h 76056"/>
                <a:gd name="connsiteX81" fmla="*/ 49217 w 139532"/>
                <a:gd name="connsiteY81" fmla="*/ 69187 h 76056"/>
                <a:gd name="connsiteX82" fmla="*/ 51278 w 139532"/>
                <a:gd name="connsiteY82" fmla="*/ 73746 h 76056"/>
                <a:gd name="connsiteX83" fmla="*/ 53340 w 139532"/>
                <a:gd name="connsiteY83" fmla="*/ 76056 h 76056"/>
                <a:gd name="connsiteX84" fmla="*/ 55401 w 139532"/>
                <a:gd name="connsiteY84" fmla="*/ 76056 h 76056"/>
                <a:gd name="connsiteX85" fmla="*/ 61522 w 139532"/>
                <a:gd name="connsiteY85" fmla="*/ 73746 h 76056"/>
                <a:gd name="connsiteX86" fmla="*/ 67705 w 139532"/>
                <a:gd name="connsiteY86" fmla="*/ 66877 h 76056"/>
                <a:gd name="connsiteX87" fmla="*/ 69766 w 139532"/>
                <a:gd name="connsiteY87" fmla="*/ 66877 h 76056"/>
                <a:gd name="connsiteX88" fmla="*/ 67705 w 139532"/>
                <a:gd name="connsiteY88" fmla="*/ 64566 h 76056"/>
                <a:gd name="connsiteX89" fmla="*/ 63583 w 139532"/>
                <a:gd name="connsiteY89" fmla="*/ 62256 h 76056"/>
                <a:gd name="connsiteX90" fmla="*/ 61522 w 139532"/>
                <a:gd name="connsiteY90" fmla="*/ 57635 h 76056"/>
                <a:gd name="connsiteX91" fmla="*/ 59523 w 139532"/>
                <a:gd name="connsiteY91" fmla="*/ 55325 h 76056"/>
                <a:gd name="connsiteX92" fmla="*/ 57462 w 139532"/>
                <a:gd name="connsiteY92" fmla="*/ 50704 h 76056"/>
                <a:gd name="connsiteX93" fmla="*/ 55401 w 139532"/>
                <a:gd name="connsiteY93" fmla="*/ 48394 h 76056"/>
                <a:gd name="connsiteX94" fmla="*/ 63583 w 139532"/>
                <a:gd name="connsiteY94" fmla="*/ 39152 h 76056"/>
                <a:gd name="connsiteX95" fmla="*/ 75887 w 139532"/>
                <a:gd name="connsiteY95" fmla="*/ 32283 h 76056"/>
                <a:gd name="connsiteX96" fmla="*/ 77948 w 139532"/>
                <a:gd name="connsiteY96" fmla="*/ 27663 h 76056"/>
                <a:gd name="connsiteX97" fmla="*/ 84132 w 139532"/>
                <a:gd name="connsiteY97" fmla="*/ 20731 h 76056"/>
                <a:gd name="connsiteX98" fmla="*/ 88191 w 139532"/>
                <a:gd name="connsiteY98" fmla="*/ 18421 h 76056"/>
                <a:gd name="connsiteX99" fmla="*/ 94375 w 139532"/>
                <a:gd name="connsiteY99" fmla="*/ 20731 h 76056"/>
                <a:gd name="connsiteX100" fmla="*/ 98497 w 139532"/>
                <a:gd name="connsiteY100" fmla="*/ 23042 h 76056"/>
                <a:gd name="connsiteX101" fmla="*/ 104618 w 139532"/>
                <a:gd name="connsiteY101" fmla="*/ 25352 h 7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39532" h="76056">
                  <a:moveTo>
                    <a:pt x="104618" y="25352"/>
                  </a:moveTo>
                  <a:lnTo>
                    <a:pt x="108740" y="29973"/>
                  </a:lnTo>
                  <a:lnTo>
                    <a:pt x="110801" y="34594"/>
                  </a:lnTo>
                  <a:lnTo>
                    <a:pt x="112863" y="36904"/>
                  </a:lnTo>
                  <a:lnTo>
                    <a:pt x="116922" y="34594"/>
                  </a:lnTo>
                  <a:lnTo>
                    <a:pt x="127228" y="46083"/>
                  </a:lnTo>
                  <a:lnTo>
                    <a:pt x="116922" y="39152"/>
                  </a:lnTo>
                  <a:lnTo>
                    <a:pt x="116922" y="46083"/>
                  </a:lnTo>
                  <a:lnTo>
                    <a:pt x="114924" y="50704"/>
                  </a:lnTo>
                  <a:lnTo>
                    <a:pt x="114924" y="62256"/>
                  </a:lnTo>
                  <a:lnTo>
                    <a:pt x="116922" y="64566"/>
                  </a:lnTo>
                  <a:lnTo>
                    <a:pt x="118984" y="69187"/>
                  </a:lnTo>
                  <a:lnTo>
                    <a:pt x="121045" y="71435"/>
                  </a:lnTo>
                  <a:lnTo>
                    <a:pt x="123106" y="71435"/>
                  </a:lnTo>
                  <a:lnTo>
                    <a:pt x="127228" y="59946"/>
                  </a:lnTo>
                  <a:lnTo>
                    <a:pt x="129289" y="62256"/>
                  </a:lnTo>
                  <a:lnTo>
                    <a:pt x="133349" y="64566"/>
                  </a:lnTo>
                  <a:lnTo>
                    <a:pt x="135410" y="62256"/>
                  </a:lnTo>
                  <a:lnTo>
                    <a:pt x="139532" y="53015"/>
                  </a:lnTo>
                  <a:lnTo>
                    <a:pt x="139532" y="48394"/>
                  </a:lnTo>
                  <a:lnTo>
                    <a:pt x="135410" y="46083"/>
                  </a:lnTo>
                  <a:lnTo>
                    <a:pt x="133349" y="41463"/>
                  </a:lnTo>
                  <a:lnTo>
                    <a:pt x="133349" y="34594"/>
                  </a:lnTo>
                  <a:lnTo>
                    <a:pt x="135410" y="32283"/>
                  </a:lnTo>
                  <a:lnTo>
                    <a:pt x="127228" y="25352"/>
                  </a:lnTo>
                  <a:lnTo>
                    <a:pt x="127228" y="23042"/>
                  </a:lnTo>
                  <a:lnTo>
                    <a:pt x="125167" y="20731"/>
                  </a:lnTo>
                  <a:lnTo>
                    <a:pt x="125167" y="16111"/>
                  </a:lnTo>
                  <a:lnTo>
                    <a:pt x="123106" y="11490"/>
                  </a:lnTo>
                  <a:lnTo>
                    <a:pt x="118984" y="9179"/>
                  </a:lnTo>
                  <a:lnTo>
                    <a:pt x="112863" y="6869"/>
                  </a:lnTo>
                  <a:lnTo>
                    <a:pt x="98497" y="6869"/>
                  </a:lnTo>
                  <a:lnTo>
                    <a:pt x="96436" y="0"/>
                  </a:lnTo>
                  <a:lnTo>
                    <a:pt x="84132" y="0"/>
                  </a:lnTo>
                  <a:lnTo>
                    <a:pt x="80009" y="2310"/>
                  </a:lnTo>
                  <a:lnTo>
                    <a:pt x="77948" y="4558"/>
                  </a:lnTo>
                  <a:lnTo>
                    <a:pt x="75887" y="9179"/>
                  </a:lnTo>
                  <a:lnTo>
                    <a:pt x="71827" y="13800"/>
                  </a:lnTo>
                  <a:lnTo>
                    <a:pt x="69766" y="13800"/>
                  </a:lnTo>
                  <a:lnTo>
                    <a:pt x="67705" y="11490"/>
                  </a:lnTo>
                  <a:lnTo>
                    <a:pt x="65644" y="11490"/>
                  </a:lnTo>
                  <a:lnTo>
                    <a:pt x="57462" y="16111"/>
                  </a:lnTo>
                  <a:lnTo>
                    <a:pt x="49217" y="25352"/>
                  </a:lnTo>
                  <a:lnTo>
                    <a:pt x="45095" y="27663"/>
                  </a:lnTo>
                  <a:lnTo>
                    <a:pt x="41035" y="27663"/>
                  </a:lnTo>
                  <a:lnTo>
                    <a:pt x="38974" y="25352"/>
                  </a:lnTo>
                  <a:lnTo>
                    <a:pt x="34852" y="23042"/>
                  </a:lnTo>
                  <a:lnTo>
                    <a:pt x="30730" y="16111"/>
                  </a:lnTo>
                  <a:lnTo>
                    <a:pt x="26670" y="20731"/>
                  </a:lnTo>
                  <a:lnTo>
                    <a:pt x="20486" y="20731"/>
                  </a:lnTo>
                  <a:lnTo>
                    <a:pt x="16427" y="16111"/>
                  </a:lnTo>
                  <a:lnTo>
                    <a:pt x="16427" y="6869"/>
                  </a:lnTo>
                  <a:lnTo>
                    <a:pt x="12304" y="2310"/>
                  </a:lnTo>
                  <a:lnTo>
                    <a:pt x="8182" y="2310"/>
                  </a:lnTo>
                  <a:lnTo>
                    <a:pt x="6121" y="4558"/>
                  </a:lnTo>
                  <a:lnTo>
                    <a:pt x="1999" y="4558"/>
                  </a:lnTo>
                  <a:lnTo>
                    <a:pt x="0" y="6869"/>
                  </a:lnTo>
                  <a:lnTo>
                    <a:pt x="0" y="13800"/>
                  </a:lnTo>
                  <a:lnTo>
                    <a:pt x="1999" y="16111"/>
                  </a:lnTo>
                  <a:lnTo>
                    <a:pt x="1999" y="18421"/>
                  </a:lnTo>
                  <a:lnTo>
                    <a:pt x="8182" y="18421"/>
                  </a:lnTo>
                  <a:lnTo>
                    <a:pt x="10243" y="20731"/>
                  </a:lnTo>
                  <a:lnTo>
                    <a:pt x="4060" y="27663"/>
                  </a:lnTo>
                  <a:lnTo>
                    <a:pt x="1999" y="27663"/>
                  </a:lnTo>
                  <a:lnTo>
                    <a:pt x="1999" y="36904"/>
                  </a:lnTo>
                  <a:lnTo>
                    <a:pt x="0" y="39152"/>
                  </a:lnTo>
                  <a:lnTo>
                    <a:pt x="1999" y="41463"/>
                  </a:lnTo>
                  <a:lnTo>
                    <a:pt x="16427" y="39152"/>
                  </a:lnTo>
                  <a:lnTo>
                    <a:pt x="20486" y="46083"/>
                  </a:lnTo>
                  <a:lnTo>
                    <a:pt x="30730" y="43773"/>
                  </a:lnTo>
                  <a:lnTo>
                    <a:pt x="30730" y="48394"/>
                  </a:lnTo>
                  <a:lnTo>
                    <a:pt x="28731" y="50704"/>
                  </a:lnTo>
                  <a:lnTo>
                    <a:pt x="28731" y="57635"/>
                  </a:lnTo>
                  <a:lnTo>
                    <a:pt x="30730" y="59946"/>
                  </a:lnTo>
                  <a:lnTo>
                    <a:pt x="36913" y="59946"/>
                  </a:lnTo>
                  <a:lnTo>
                    <a:pt x="38974" y="57635"/>
                  </a:lnTo>
                  <a:lnTo>
                    <a:pt x="41035" y="57635"/>
                  </a:lnTo>
                  <a:lnTo>
                    <a:pt x="41035" y="50704"/>
                  </a:lnTo>
                  <a:lnTo>
                    <a:pt x="47156" y="48394"/>
                  </a:lnTo>
                  <a:lnTo>
                    <a:pt x="47156" y="57635"/>
                  </a:lnTo>
                  <a:lnTo>
                    <a:pt x="49217" y="64566"/>
                  </a:lnTo>
                  <a:lnTo>
                    <a:pt x="49217" y="69187"/>
                  </a:lnTo>
                  <a:lnTo>
                    <a:pt x="51278" y="73746"/>
                  </a:lnTo>
                  <a:lnTo>
                    <a:pt x="53340" y="76056"/>
                  </a:lnTo>
                  <a:lnTo>
                    <a:pt x="55401" y="76056"/>
                  </a:lnTo>
                  <a:lnTo>
                    <a:pt x="61522" y="73746"/>
                  </a:lnTo>
                  <a:lnTo>
                    <a:pt x="67705" y="66877"/>
                  </a:lnTo>
                  <a:lnTo>
                    <a:pt x="69766" y="66877"/>
                  </a:lnTo>
                  <a:lnTo>
                    <a:pt x="67705" y="64566"/>
                  </a:lnTo>
                  <a:lnTo>
                    <a:pt x="63583" y="62256"/>
                  </a:lnTo>
                  <a:lnTo>
                    <a:pt x="61522" y="57635"/>
                  </a:lnTo>
                  <a:lnTo>
                    <a:pt x="59523" y="55325"/>
                  </a:lnTo>
                  <a:lnTo>
                    <a:pt x="57462" y="50704"/>
                  </a:lnTo>
                  <a:lnTo>
                    <a:pt x="55401" y="48394"/>
                  </a:lnTo>
                  <a:lnTo>
                    <a:pt x="63583" y="39152"/>
                  </a:lnTo>
                  <a:lnTo>
                    <a:pt x="75887" y="32283"/>
                  </a:lnTo>
                  <a:lnTo>
                    <a:pt x="77948" y="27663"/>
                  </a:lnTo>
                  <a:lnTo>
                    <a:pt x="84132" y="20731"/>
                  </a:lnTo>
                  <a:lnTo>
                    <a:pt x="88191" y="18421"/>
                  </a:lnTo>
                  <a:lnTo>
                    <a:pt x="94375" y="20731"/>
                  </a:lnTo>
                  <a:lnTo>
                    <a:pt x="98497" y="23042"/>
                  </a:lnTo>
                  <a:lnTo>
                    <a:pt x="104618" y="25352"/>
                  </a:lnTo>
                  <a:close/>
                </a:path>
              </a:pathLst>
            </a:custGeom>
            <a:noFill/>
            <a:ln w="1561" cap="flat">
              <a:solidFill>
                <a:srgbClr val="FFFFFF"/>
              </a:solidFill>
              <a:prstDash val="solid"/>
              <a:round/>
            </a:ln>
          </p:spPr>
          <p:txBody>
            <a:bodyPr rtlCol="0" anchor="ctr"/>
            <a:lstStyle/>
            <a:p>
              <a:endParaRPr lang="en-US" noProof="0" dirty="0"/>
            </a:p>
          </p:txBody>
        </p:sp>
        <p:sp>
          <p:nvSpPr>
            <p:cNvPr id="4993" name="Serbest Form 4992">
              <a:extLst>
                <a:ext uri="{FF2B5EF4-FFF2-40B4-BE49-F238E27FC236}">
                  <a16:creationId xmlns:a16="http://schemas.microsoft.com/office/drawing/2014/main" id="{DBEAE56E-5EDB-874C-89B9-C5B7A78E7BF2}"/>
                </a:ext>
              </a:extLst>
            </p:cNvPr>
            <p:cNvSpPr/>
            <p:nvPr/>
          </p:nvSpPr>
          <p:spPr>
            <a:xfrm>
              <a:off x="7174045" y="1400203"/>
              <a:ext cx="367880" cy="405819"/>
            </a:xfrm>
            <a:custGeom>
              <a:avLst/>
              <a:gdLst>
                <a:gd name="connsiteX0" fmla="*/ 353141 w 367880"/>
                <a:gd name="connsiteY0" fmla="*/ 46146 h 405819"/>
                <a:gd name="connsiteX1" fmla="*/ 348956 w 367880"/>
                <a:gd name="connsiteY1" fmla="*/ 46146 h 405819"/>
                <a:gd name="connsiteX2" fmla="*/ 344771 w 367880"/>
                <a:gd name="connsiteY2" fmla="*/ 43835 h 405819"/>
                <a:gd name="connsiteX3" fmla="*/ 342648 w 367880"/>
                <a:gd name="connsiteY3" fmla="*/ 39214 h 405819"/>
                <a:gd name="connsiteX4" fmla="*/ 340524 w 367880"/>
                <a:gd name="connsiteY4" fmla="*/ 36904 h 405819"/>
                <a:gd name="connsiteX5" fmla="*/ 340524 w 367880"/>
                <a:gd name="connsiteY5" fmla="*/ 34594 h 405819"/>
                <a:gd name="connsiteX6" fmla="*/ 336339 w 367880"/>
                <a:gd name="connsiteY6" fmla="*/ 36904 h 405819"/>
                <a:gd name="connsiteX7" fmla="*/ 323723 w 367880"/>
                <a:gd name="connsiteY7" fmla="*/ 32283 h 405819"/>
                <a:gd name="connsiteX8" fmla="*/ 323723 w 367880"/>
                <a:gd name="connsiteY8" fmla="*/ 23042 h 405819"/>
                <a:gd name="connsiteX9" fmla="*/ 319538 w 367880"/>
                <a:gd name="connsiteY9" fmla="*/ 13862 h 405819"/>
                <a:gd name="connsiteX10" fmla="*/ 315291 w 367880"/>
                <a:gd name="connsiteY10" fmla="*/ 9242 h 405819"/>
                <a:gd name="connsiteX11" fmla="*/ 311106 w 367880"/>
                <a:gd name="connsiteY11" fmla="*/ 6931 h 405819"/>
                <a:gd name="connsiteX12" fmla="*/ 306921 w 367880"/>
                <a:gd name="connsiteY12" fmla="*/ 6931 h 405819"/>
                <a:gd name="connsiteX13" fmla="*/ 304798 w 367880"/>
                <a:gd name="connsiteY13" fmla="*/ 2310 h 405819"/>
                <a:gd name="connsiteX14" fmla="*/ 287997 w 367880"/>
                <a:gd name="connsiteY14" fmla="*/ 2310 h 405819"/>
                <a:gd name="connsiteX15" fmla="*/ 283812 w 367880"/>
                <a:gd name="connsiteY15" fmla="*/ 0 h 405819"/>
                <a:gd name="connsiteX16" fmla="*/ 281688 w 367880"/>
                <a:gd name="connsiteY16" fmla="*/ 2310 h 405819"/>
                <a:gd name="connsiteX17" fmla="*/ 277503 w 367880"/>
                <a:gd name="connsiteY17" fmla="*/ 2310 h 405819"/>
                <a:gd name="connsiteX18" fmla="*/ 275380 w 367880"/>
                <a:gd name="connsiteY18" fmla="*/ 4621 h 405819"/>
                <a:gd name="connsiteX19" fmla="*/ 271195 w 367880"/>
                <a:gd name="connsiteY19" fmla="*/ 4621 h 405819"/>
                <a:gd name="connsiteX20" fmla="*/ 266948 w 367880"/>
                <a:gd name="connsiteY20" fmla="*/ 2310 h 405819"/>
                <a:gd name="connsiteX21" fmla="*/ 258578 w 367880"/>
                <a:gd name="connsiteY21" fmla="*/ 2310 h 405819"/>
                <a:gd name="connsiteX22" fmla="*/ 256455 w 367880"/>
                <a:gd name="connsiteY22" fmla="*/ 4621 h 405819"/>
                <a:gd name="connsiteX23" fmla="*/ 241777 w 367880"/>
                <a:gd name="connsiteY23" fmla="*/ 4621 h 405819"/>
                <a:gd name="connsiteX24" fmla="*/ 239653 w 367880"/>
                <a:gd name="connsiteY24" fmla="*/ 6931 h 405819"/>
                <a:gd name="connsiteX25" fmla="*/ 237530 w 367880"/>
                <a:gd name="connsiteY25" fmla="*/ 6931 h 405819"/>
                <a:gd name="connsiteX26" fmla="*/ 229160 w 367880"/>
                <a:gd name="connsiteY26" fmla="*/ 11552 h 405819"/>
                <a:gd name="connsiteX27" fmla="*/ 227037 w 367880"/>
                <a:gd name="connsiteY27" fmla="*/ 13862 h 405819"/>
                <a:gd name="connsiteX28" fmla="*/ 218605 w 367880"/>
                <a:gd name="connsiteY28" fmla="*/ 18421 h 405819"/>
                <a:gd name="connsiteX29" fmla="*/ 216544 w 367880"/>
                <a:gd name="connsiteY29" fmla="*/ 20731 h 405819"/>
                <a:gd name="connsiteX30" fmla="*/ 214420 w 367880"/>
                <a:gd name="connsiteY30" fmla="*/ 25352 h 405819"/>
                <a:gd name="connsiteX31" fmla="*/ 212296 w 367880"/>
                <a:gd name="connsiteY31" fmla="*/ 27662 h 405819"/>
                <a:gd name="connsiteX32" fmla="*/ 212296 w 367880"/>
                <a:gd name="connsiteY32" fmla="*/ 29973 h 405819"/>
                <a:gd name="connsiteX33" fmla="*/ 222852 w 367880"/>
                <a:gd name="connsiteY33" fmla="*/ 41525 h 405819"/>
                <a:gd name="connsiteX34" fmla="*/ 222852 w 367880"/>
                <a:gd name="connsiteY34" fmla="*/ 53014 h 405819"/>
                <a:gd name="connsiteX35" fmla="*/ 224913 w 367880"/>
                <a:gd name="connsiteY35" fmla="*/ 55325 h 405819"/>
                <a:gd name="connsiteX36" fmla="*/ 227037 w 367880"/>
                <a:gd name="connsiteY36" fmla="*/ 59946 h 405819"/>
                <a:gd name="connsiteX37" fmla="*/ 227037 w 367880"/>
                <a:gd name="connsiteY37" fmla="*/ 62256 h 405819"/>
                <a:gd name="connsiteX38" fmla="*/ 218605 w 367880"/>
                <a:gd name="connsiteY38" fmla="*/ 71498 h 405819"/>
                <a:gd name="connsiteX39" fmla="*/ 216544 w 367880"/>
                <a:gd name="connsiteY39" fmla="*/ 76119 h 405819"/>
                <a:gd name="connsiteX40" fmla="*/ 216544 w 367880"/>
                <a:gd name="connsiteY40" fmla="*/ 80739 h 405819"/>
                <a:gd name="connsiteX41" fmla="*/ 218605 w 367880"/>
                <a:gd name="connsiteY41" fmla="*/ 82987 h 405819"/>
                <a:gd name="connsiteX42" fmla="*/ 218605 w 367880"/>
                <a:gd name="connsiteY42" fmla="*/ 94539 h 405819"/>
                <a:gd name="connsiteX43" fmla="*/ 212296 w 367880"/>
                <a:gd name="connsiteY43" fmla="*/ 94539 h 405819"/>
                <a:gd name="connsiteX44" fmla="*/ 210236 w 367880"/>
                <a:gd name="connsiteY44" fmla="*/ 96850 h 405819"/>
                <a:gd name="connsiteX45" fmla="*/ 208112 w 367880"/>
                <a:gd name="connsiteY45" fmla="*/ 96850 h 405819"/>
                <a:gd name="connsiteX46" fmla="*/ 201803 w 367880"/>
                <a:gd name="connsiteY46" fmla="*/ 94539 h 405819"/>
                <a:gd name="connsiteX47" fmla="*/ 199680 w 367880"/>
                <a:gd name="connsiteY47" fmla="*/ 92229 h 405819"/>
                <a:gd name="connsiteX48" fmla="*/ 193372 w 367880"/>
                <a:gd name="connsiteY48" fmla="*/ 92229 h 405819"/>
                <a:gd name="connsiteX49" fmla="*/ 193372 w 367880"/>
                <a:gd name="connsiteY49" fmla="*/ 96850 h 405819"/>
                <a:gd name="connsiteX50" fmla="*/ 197619 w 367880"/>
                <a:gd name="connsiteY50" fmla="*/ 101471 h 405819"/>
                <a:gd name="connsiteX51" fmla="*/ 201803 w 367880"/>
                <a:gd name="connsiteY51" fmla="*/ 103781 h 405819"/>
                <a:gd name="connsiteX52" fmla="*/ 201803 w 367880"/>
                <a:gd name="connsiteY52" fmla="*/ 106091 h 405819"/>
                <a:gd name="connsiteX53" fmla="*/ 203927 w 367880"/>
                <a:gd name="connsiteY53" fmla="*/ 108402 h 405819"/>
                <a:gd name="connsiteX54" fmla="*/ 203927 w 367880"/>
                <a:gd name="connsiteY54" fmla="*/ 110650 h 405819"/>
                <a:gd name="connsiteX55" fmla="*/ 208112 w 367880"/>
                <a:gd name="connsiteY55" fmla="*/ 112960 h 405819"/>
                <a:gd name="connsiteX56" fmla="*/ 210236 w 367880"/>
                <a:gd name="connsiteY56" fmla="*/ 112960 h 405819"/>
                <a:gd name="connsiteX57" fmla="*/ 199680 w 367880"/>
                <a:gd name="connsiteY57" fmla="*/ 119891 h 405819"/>
                <a:gd name="connsiteX58" fmla="*/ 193372 w 367880"/>
                <a:gd name="connsiteY58" fmla="*/ 119891 h 405819"/>
                <a:gd name="connsiteX59" fmla="*/ 191310 w 367880"/>
                <a:gd name="connsiteY59" fmla="*/ 122202 h 405819"/>
                <a:gd name="connsiteX60" fmla="*/ 191310 w 367880"/>
                <a:gd name="connsiteY60" fmla="*/ 136064 h 405819"/>
                <a:gd name="connsiteX61" fmla="*/ 189187 w 367880"/>
                <a:gd name="connsiteY61" fmla="*/ 136064 h 405819"/>
                <a:gd name="connsiteX62" fmla="*/ 187063 w 367880"/>
                <a:gd name="connsiteY62" fmla="*/ 138375 h 405819"/>
                <a:gd name="connsiteX63" fmla="*/ 187063 w 367880"/>
                <a:gd name="connsiteY63" fmla="*/ 145243 h 405819"/>
                <a:gd name="connsiteX64" fmla="*/ 189187 w 367880"/>
                <a:gd name="connsiteY64" fmla="*/ 149864 h 405819"/>
                <a:gd name="connsiteX65" fmla="*/ 189187 w 367880"/>
                <a:gd name="connsiteY65" fmla="*/ 154485 h 405819"/>
                <a:gd name="connsiteX66" fmla="*/ 191310 w 367880"/>
                <a:gd name="connsiteY66" fmla="*/ 156795 h 405819"/>
                <a:gd name="connsiteX67" fmla="*/ 191310 w 367880"/>
                <a:gd name="connsiteY67" fmla="*/ 159106 h 405819"/>
                <a:gd name="connsiteX68" fmla="*/ 189187 w 367880"/>
                <a:gd name="connsiteY68" fmla="*/ 161416 h 405819"/>
                <a:gd name="connsiteX69" fmla="*/ 187063 w 367880"/>
                <a:gd name="connsiteY69" fmla="*/ 166037 h 405819"/>
                <a:gd name="connsiteX70" fmla="*/ 182879 w 367880"/>
                <a:gd name="connsiteY70" fmla="*/ 168347 h 405819"/>
                <a:gd name="connsiteX71" fmla="*/ 178694 w 367880"/>
                <a:gd name="connsiteY71" fmla="*/ 168347 h 405819"/>
                <a:gd name="connsiteX72" fmla="*/ 176570 w 367880"/>
                <a:gd name="connsiteY72" fmla="*/ 166037 h 405819"/>
                <a:gd name="connsiteX73" fmla="*/ 176570 w 367880"/>
                <a:gd name="connsiteY73" fmla="*/ 161416 h 405819"/>
                <a:gd name="connsiteX74" fmla="*/ 166077 w 367880"/>
                <a:gd name="connsiteY74" fmla="*/ 161416 h 405819"/>
                <a:gd name="connsiteX75" fmla="*/ 161893 w 367880"/>
                <a:gd name="connsiteY75" fmla="*/ 163727 h 405819"/>
                <a:gd name="connsiteX76" fmla="*/ 159769 w 367880"/>
                <a:gd name="connsiteY76" fmla="*/ 166037 h 405819"/>
                <a:gd name="connsiteX77" fmla="*/ 155584 w 367880"/>
                <a:gd name="connsiteY77" fmla="*/ 168347 h 405819"/>
                <a:gd name="connsiteX78" fmla="*/ 153461 w 367880"/>
                <a:gd name="connsiteY78" fmla="*/ 168347 h 405819"/>
                <a:gd name="connsiteX79" fmla="*/ 151337 w 367880"/>
                <a:gd name="connsiteY79" fmla="*/ 170658 h 405819"/>
                <a:gd name="connsiteX80" fmla="*/ 151337 w 367880"/>
                <a:gd name="connsiteY80" fmla="*/ 172968 h 405819"/>
                <a:gd name="connsiteX81" fmla="*/ 153461 w 367880"/>
                <a:gd name="connsiteY81" fmla="*/ 172968 h 405819"/>
                <a:gd name="connsiteX82" fmla="*/ 155584 w 367880"/>
                <a:gd name="connsiteY82" fmla="*/ 175216 h 405819"/>
                <a:gd name="connsiteX83" fmla="*/ 155584 w 367880"/>
                <a:gd name="connsiteY83" fmla="*/ 177527 h 405819"/>
                <a:gd name="connsiteX84" fmla="*/ 153461 w 367880"/>
                <a:gd name="connsiteY84" fmla="*/ 179837 h 405819"/>
                <a:gd name="connsiteX85" fmla="*/ 138721 w 367880"/>
                <a:gd name="connsiteY85" fmla="*/ 179837 h 405819"/>
                <a:gd name="connsiteX86" fmla="*/ 138721 w 367880"/>
                <a:gd name="connsiteY86" fmla="*/ 175216 h 405819"/>
                <a:gd name="connsiteX87" fmla="*/ 132412 w 367880"/>
                <a:gd name="connsiteY87" fmla="*/ 175216 h 405819"/>
                <a:gd name="connsiteX88" fmla="*/ 130351 w 367880"/>
                <a:gd name="connsiteY88" fmla="*/ 179837 h 405819"/>
                <a:gd name="connsiteX89" fmla="*/ 126104 w 367880"/>
                <a:gd name="connsiteY89" fmla="*/ 182148 h 405819"/>
                <a:gd name="connsiteX90" fmla="*/ 124043 w 367880"/>
                <a:gd name="connsiteY90" fmla="*/ 186768 h 405819"/>
                <a:gd name="connsiteX91" fmla="*/ 124043 w 367880"/>
                <a:gd name="connsiteY91" fmla="*/ 193699 h 405819"/>
                <a:gd name="connsiteX92" fmla="*/ 126104 w 367880"/>
                <a:gd name="connsiteY92" fmla="*/ 198320 h 405819"/>
                <a:gd name="connsiteX93" fmla="*/ 126104 w 367880"/>
                <a:gd name="connsiteY93" fmla="*/ 205252 h 405819"/>
                <a:gd name="connsiteX94" fmla="*/ 128228 w 367880"/>
                <a:gd name="connsiteY94" fmla="*/ 207562 h 405819"/>
                <a:gd name="connsiteX95" fmla="*/ 128228 w 367880"/>
                <a:gd name="connsiteY95" fmla="*/ 219052 h 405819"/>
                <a:gd name="connsiteX96" fmla="*/ 126104 w 367880"/>
                <a:gd name="connsiteY96" fmla="*/ 221362 h 405819"/>
                <a:gd name="connsiteX97" fmla="*/ 124043 w 367880"/>
                <a:gd name="connsiteY97" fmla="*/ 221362 h 405819"/>
                <a:gd name="connsiteX98" fmla="*/ 107242 w 367880"/>
                <a:gd name="connsiteY98" fmla="*/ 230604 h 405819"/>
                <a:gd name="connsiteX99" fmla="*/ 96686 w 367880"/>
                <a:gd name="connsiteY99" fmla="*/ 230604 h 405819"/>
                <a:gd name="connsiteX100" fmla="*/ 90378 w 367880"/>
                <a:gd name="connsiteY100" fmla="*/ 232914 h 405819"/>
                <a:gd name="connsiteX101" fmla="*/ 82008 w 367880"/>
                <a:gd name="connsiteY101" fmla="*/ 232914 h 405819"/>
                <a:gd name="connsiteX102" fmla="*/ 79885 w 367880"/>
                <a:gd name="connsiteY102" fmla="*/ 235224 h 405819"/>
                <a:gd name="connsiteX103" fmla="*/ 71453 w 367880"/>
                <a:gd name="connsiteY103" fmla="*/ 235224 h 405819"/>
                <a:gd name="connsiteX104" fmla="*/ 71453 w 367880"/>
                <a:gd name="connsiteY104" fmla="*/ 232914 h 405819"/>
                <a:gd name="connsiteX105" fmla="*/ 52528 w 367880"/>
                <a:gd name="connsiteY105" fmla="*/ 232914 h 405819"/>
                <a:gd name="connsiteX106" fmla="*/ 50467 w 367880"/>
                <a:gd name="connsiteY106" fmla="*/ 235224 h 405819"/>
                <a:gd name="connsiteX107" fmla="*/ 48343 w 367880"/>
                <a:gd name="connsiteY107" fmla="*/ 235224 h 405819"/>
                <a:gd name="connsiteX108" fmla="*/ 42035 w 367880"/>
                <a:gd name="connsiteY108" fmla="*/ 237472 h 405819"/>
                <a:gd name="connsiteX109" fmla="*/ 35726 w 367880"/>
                <a:gd name="connsiteY109" fmla="*/ 237472 h 405819"/>
                <a:gd name="connsiteX110" fmla="*/ 27294 w 367880"/>
                <a:gd name="connsiteY110" fmla="*/ 232914 h 405819"/>
                <a:gd name="connsiteX111" fmla="*/ 20986 w 367880"/>
                <a:gd name="connsiteY111" fmla="*/ 230604 h 405819"/>
                <a:gd name="connsiteX112" fmla="*/ 14741 w 367880"/>
                <a:gd name="connsiteY112" fmla="*/ 225983 h 405819"/>
                <a:gd name="connsiteX113" fmla="*/ 10493 w 367880"/>
                <a:gd name="connsiteY113" fmla="*/ 223672 h 405819"/>
                <a:gd name="connsiteX114" fmla="*/ 0 w 367880"/>
                <a:gd name="connsiteY114" fmla="*/ 223672 h 405819"/>
                <a:gd name="connsiteX115" fmla="*/ 8432 w 367880"/>
                <a:gd name="connsiteY115" fmla="*/ 232914 h 405819"/>
                <a:gd name="connsiteX116" fmla="*/ 10493 w 367880"/>
                <a:gd name="connsiteY116" fmla="*/ 237472 h 405819"/>
                <a:gd name="connsiteX117" fmla="*/ 12617 w 367880"/>
                <a:gd name="connsiteY117" fmla="*/ 239783 h 405819"/>
                <a:gd name="connsiteX118" fmla="*/ 16801 w 367880"/>
                <a:gd name="connsiteY118" fmla="*/ 246714 h 405819"/>
                <a:gd name="connsiteX119" fmla="*/ 20986 w 367880"/>
                <a:gd name="connsiteY119" fmla="*/ 251335 h 405819"/>
                <a:gd name="connsiteX120" fmla="*/ 23110 w 367880"/>
                <a:gd name="connsiteY120" fmla="*/ 258266 h 405819"/>
                <a:gd name="connsiteX121" fmla="*/ 27294 w 367880"/>
                <a:gd name="connsiteY121" fmla="*/ 265197 h 405819"/>
                <a:gd name="connsiteX122" fmla="*/ 29418 w 367880"/>
                <a:gd name="connsiteY122" fmla="*/ 267508 h 405819"/>
                <a:gd name="connsiteX123" fmla="*/ 35726 w 367880"/>
                <a:gd name="connsiteY123" fmla="*/ 267508 h 405819"/>
                <a:gd name="connsiteX124" fmla="*/ 39974 w 367880"/>
                <a:gd name="connsiteY124" fmla="*/ 265197 h 405819"/>
                <a:gd name="connsiteX125" fmla="*/ 44158 w 367880"/>
                <a:gd name="connsiteY125" fmla="*/ 272066 h 405819"/>
                <a:gd name="connsiteX126" fmla="*/ 52528 w 367880"/>
                <a:gd name="connsiteY126" fmla="*/ 272066 h 405819"/>
                <a:gd name="connsiteX127" fmla="*/ 50467 w 367880"/>
                <a:gd name="connsiteY127" fmla="*/ 283618 h 405819"/>
                <a:gd name="connsiteX128" fmla="*/ 52528 w 367880"/>
                <a:gd name="connsiteY128" fmla="*/ 283618 h 405819"/>
                <a:gd name="connsiteX129" fmla="*/ 52528 w 367880"/>
                <a:gd name="connsiteY129" fmla="*/ 292860 h 405819"/>
                <a:gd name="connsiteX130" fmla="*/ 54651 w 367880"/>
                <a:gd name="connsiteY130" fmla="*/ 297481 h 405819"/>
                <a:gd name="connsiteX131" fmla="*/ 54651 w 367880"/>
                <a:gd name="connsiteY131" fmla="*/ 302039 h 405819"/>
                <a:gd name="connsiteX132" fmla="*/ 60960 w 367880"/>
                <a:gd name="connsiteY132" fmla="*/ 302039 h 405819"/>
                <a:gd name="connsiteX133" fmla="*/ 63083 w 367880"/>
                <a:gd name="connsiteY133" fmla="*/ 304349 h 405819"/>
                <a:gd name="connsiteX134" fmla="*/ 65144 w 367880"/>
                <a:gd name="connsiteY134" fmla="*/ 308970 h 405819"/>
                <a:gd name="connsiteX135" fmla="*/ 67268 w 367880"/>
                <a:gd name="connsiteY135" fmla="*/ 315901 h 405819"/>
                <a:gd name="connsiteX136" fmla="*/ 67268 w 367880"/>
                <a:gd name="connsiteY136" fmla="*/ 320522 h 405819"/>
                <a:gd name="connsiteX137" fmla="*/ 65144 w 367880"/>
                <a:gd name="connsiteY137" fmla="*/ 322832 h 405819"/>
                <a:gd name="connsiteX138" fmla="*/ 63083 w 367880"/>
                <a:gd name="connsiteY138" fmla="*/ 322832 h 405819"/>
                <a:gd name="connsiteX139" fmla="*/ 63083 w 367880"/>
                <a:gd name="connsiteY139" fmla="*/ 320522 h 405819"/>
                <a:gd name="connsiteX140" fmla="*/ 52528 w 367880"/>
                <a:gd name="connsiteY140" fmla="*/ 320522 h 405819"/>
                <a:gd name="connsiteX141" fmla="*/ 48343 w 367880"/>
                <a:gd name="connsiteY141" fmla="*/ 322832 h 405819"/>
                <a:gd name="connsiteX142" fmla="*/ 46219 w 367880"/>
                <a:gd name="connsiteY142" fmla="*/ 325143 h 405819"/>
                <a:gd name="connsiteX143" fmla="*/ 46219 w 367880"/>
                <a:gd name="connsiteY143" fmla="*/ 327453 h 405819"/>
                <a:gd name="connsiteX144" fmla="*/ 44158 w 367880"/>
                <a:gd name="connsiteY144" fmla="*/ 327453 h 405819"/>
                <a:gd name="connsiteX145" fmla="*/ 44158 w 367880"/>
                <a:gd name="connsiteY145" fmla="*/ 329764 h 405819"/>
                <a:gd name="connsiteX146" fmla="*/ 42035 w 367880"/>
                <a:gd name="connsiteY146" fmla="*/ 332074 h 405819"/>
                <a:gd name="connsiteX147" fmla="*/ 37850 w 367880"/>
                <a:gd name="connsiteY147" fmla="*/ 332074 h 405819"/>
                <a:gd name="connsiteX148" fmla="*/ 35726 w 367880"/>
                <a:gd name="connsiteY148" fmla="*/ 338943 h 405819"/>
                <a:gd name="connsiteX149" fmla="*/ 33603 w 367880"/>
                <a:gd name="connsiteY149" fmla="*/ 341253 h 405819"/>
                <a:gd name="connsiteX150" fmla="*/ 33603 w 367880"/>
                <a:gd name="connsiteY150" fmla="*/ 343564 h 405819"/>
                <a:gd name="connsiteX151" fmla="*/ 29418 w 367880"/>
                <a:gd name="connsiteY151" fmla="*/ 348185 h 405819"/>
                <a:gd name="connsiteX152" fmla="*/ 29418 w 367880"/>
                <a:gd name="connsiteY152" fmla="*/ 359737 h 405819"/>
                <a:gd name="connsiteX153" fmla="*/ 31541 w 367880"/>
                <a:gd name="connsiteY153" fmla="*/ 364358 h 405819"/>
                <a:gd name="connsiteX154" fmla="*/ 31541 w 367880"/>
                <a:gd name="connsiteY154" fmla="*/ 366605 h 405819"/>
                <a:gd name="connsiteX155" fmla="*/ 33603 w 367880"/>
                <a:gd name="connsiteY155" fmla="*/ 364358 h 405819"/>
                <a:gd name="connsiteX156" fmla="*/ 37850 w 367880"/>
                <a:gd name="connsiteY156" fmla="*/ 364358 h 405819"/>
                <a:gd name="connsiteX157" fmla="*/ 39974 w 367880"/>
                <a:gd name="connsiteY157" fmla="*/ 362047 h 405819"/>
                <a:gd name="connsiteX158" fmla="*/ 42035 w 367880"/>
                <a:gd name="connsiteY158" fmla="*/ 362047 h 405819"/>
                <a:gd name="connsiteX159" fmla="*/ 44158 w 367880"/>
                <a:gd name="connsiteY159" fmla="*/ 364358 h 405819"/>
                <a:gd name="connsiteX160" fmla="*/ 48343 w 367880"/>
                <a:gd name="connsiteY160" fmla="*/ 364358 h 405819"/>
                <a:gd name="connsiteX161" fmla="*/ 52528 w 367880"/>
                <a:gd name="connsiteY161" fmla="*/ 366605 h 405819"/>
                <a:gd name="connsiteX162" fmla="*/ 60960 w 367880"/>
                <a:gd name="connsiteY162" fmla="*/ 366605 h 405819"/>
                <a:gd name="connsiteX163" fmla="*/ 73576 w 367880"/>
                <a:gd name="connsiteY163" fmla="*/ 359737 h 405819"/>
                <a:gd name="connsiteX164" fmla="*/ 75700 w 367880"/>
                <a:gd name="connsiteY164" fmla="*/ 357426 h 405819"/>
                <a:gd name="connsiteX165" fmla="*/ 77761 w 367880"/>
                <a:gd name="connsiteY165" fmla="*/ 357426 h 405819"/>
                <a:gd name="connsiteX166" fmla="*/ 82008 w 367880"/>
                <a:gd name="connsiteY166" fmla="*/ 359737 h 405819"/>
                <a:gd name="connsiteX167" fmla="*/ 96686 w 367880"/>
                <a:gd name="connsiteY167" fmla="*/ 359737 h 405819"/>
                <a:gd name="connsiteX168" fmla="*/ 100933 w 367880"/>
                <a:gd name="connsiteY168" fmla="*/ 357426 h 405819"/>
                <a:gd name="connsiteX169" fmla="*/ 105118 w 367880"/>
                <a:gd name="connsiteY169" fmla="*/ 357426 h 405819"/>
                <a:gd name="connsiteX170" fmla="*/ 107242 w 367880"/>
                <a:gd name="connsiteY170" fmla="*/ 355116 h 405819"/>
                <a:gd name="connsiteX171" fmla="*/ 109302 w 367880"/>
                <a:gd name="connsiteY171" fmla="*/ 355116 h 405819"/>
                <a:gd name="connsiteX172" fmla="*/ 121919 w 367880"/>
                <a:gd name="connsiteY172" fmla="*/ 357426 h 405819"/>
                <a:gd name="connsiteX173" fmla="*/ 124043 w 367880"/>
                <a:gd name="connsiteY173" fmla="*/ 355116 h 405819"/>
                <a:gd name="connsiteX174" fmla="*/ 128228 w 367880"/>
                <a:gd name="connsiteY174" fmla="*/ 352805 h 405819"/>
                <a:gd name="connsiteX175" fmla="*/ 130351 w 367880"/>
                <a:gd name="connsiteY175" fmla="*/ 350495 h 405819"/>
                <a:gd name="connsiteX176" fmla="*/ 134536 w 367880"/>
                <a:gd name="connsiteY176" fmla="*/ 350495 h 405819"/>
                <a:gd name="connsiteX177" fmla="*/ 138721 w 367880"/>
                <a:gd name="connsiteY177" fmla="*/ 352805 h 405819"/>
                <a:gd name="connsiteX178" fmla="*/ 142968 w 367880"/>
                <a:gd name="connsiteY178" fmla="*/ 357426 h 405819"/>
                <a:gd name="connsiteX179" fmla="*/ 151337 w 367880"/>
                <a:gd name="connsiteY179" fmla="*/ 375847 h 405819"/>
                <a:gd name="connsiteX180" fmla="*/ 155584 w 367880"/>
                <a:gd name="connsiteY180" fmla="*/ 378157 h 405819"/>
                <a:gd name="connsiteX181" fmla="*/ 157645 w 367880"/>
                <a:gd name="connsiteY181" fmla="*/ 380468 h 405819"/>
                <a:gd name="connsiteX182" fmla="*/ 163954 w 367880"/>
                <a:gd name="connsiteY182" fmla="*/ 382778 h 405819"/>
                <a:gd name="connsiteX183" fmla="*/ 170262 w 367880"/>
                <a:gd name="connsiteY183" fmla="*/ 382778 h 405819"/>
                <a:gd name="connsiteX184" fmla="*/ 182879 w 367880"/>
                <a:gd name="connsiteY184" fmla="*/ 387399 h 405819"/>
                <a:gd name="connsiteX185" fmla="*/ 189187 w 367880"/>
                <a:gd name="connsiteY185" fmla="*/ 401199 h 405819"/>
                <a:gd name="connsiteX186" fmla="*/ 193372 w 367880"/>
                <a:gd name="connsiteY186" fmla="*/ 405820 h 405819"/>
                <a:gd name="connsiteX187" fmla="*/ 199680 w 367880"/>
                <a:gd name="connsiteY187" fmla="*/ 405820 h 405819"/>
                <a:gd name="connsiteX188" fmla="*/ 205988 w 367880"/>
                <a:gd name="connsiteY188" fmla="*/ 403509 h 405819"/>
                <a:gd name="connsiteX189" fmla="*/ 203927 w 367880"/>
                <a:gd name="connsiteY189" fmla="*/ 401199 h 405819"/>
                <a:gd name="connsiteX190" fmla="*/ 203927 w 367880"/>
                <a:gd name="connsiteY190" fmla="*/ 396578 h 405819"/>
                <a:gd name="connsiteX191" fmla="*/ 208112 w 367880"/>
                <a:gd name="connsiteY191" fmla="*/ 392020 h 405819"/>
                <a:gd name="connsiteX192" fmla="*/ 212296 w 367880"/>
                <a:gd name="connsiteY192" fmla="*/ 392020 h 405819"/>
                <a:gd name="connsiteX193" fmla="*/ 216544 w 367880"/>
                <a:gd name="connsiteY193" fmla="*/ 394330 h 405819"/>
                <a:gd name="connsiteX194" fmla="*/ 218605 w 367880"/>
                <a:gd name="connsiteY194" fmla="*/ 396578 h 405819"/>
                <a:gd name="connsiteX195" fmla="*/ 227037 w 367880"/>
                <a:gd name="connsiteY195" fmla="*/ 392020 h 405819"/>
                <a:gd name="connsiteX196" fmla="*/ 227037 w 367880"/>
                <a:gd name="connsiteY196" fmla="*/ 394330 h 405819"/>
                <a:gd name="connsiteX197" fmla="*/ 229160 w 367880"/>
                <a:gd name="connsiteY197" fmla="*/ 396578 h 405819"/>
                <a:gd name="connsiteX198" fmla="*/ 237530 w 367880"/>
                <a:gd name="connsiteY198" fmla="*/ 396578 h 405819"/>
                <a:gd name="connsiteX199" fmla="*/ 241777 w 367880"/>
                <a:gd name="connsiteY199" fmla="*/ 392020 h 405819"/>
                <a:gd name="connsiteX200" fmla="*/ 245962 w 367880"/>
                <a:gd name="connsiteY200" fmla="*/ 389710 h 405819"/>
                <a:gd name="connsiteX201" fmla="*/ 248023 w 367880"/>
                <a:gd name="connsiteY201" fmla="*/ 389710 h 405819"/>
                <a:gd name="connsiteX202" fmla="*/ 248023 w 367880"/>
                <a:gd name="connsiteY202" fmla="*/ 394330 h 405819"/>
                <a:gd name="connsiteX203" fmla="*/ 250146 w 367880"/>
                <a:gd name="connsiteY203" fmla="*/ 396578 h 405819"/>
                <a:gd name="connsiteX204" fmla="*/ 256455 w 367880"/>
                <a:gd name="connsiteY204" fmla="*/ 396578 h 405819"/>
                <a:gd name="connsiteX205" fmla="*/ 258578 w 367880"/>
                <a:gd name="connsiteY205" fmla="*/ 394330 h 405819"/>
                <a:gd name="connsiteX206" fmla="*/ 262763 w 367880"/>
                <a:gd name="connsiteY206" fmla="*/ 392020 h 405819"/>
                <a:gd name="connsiteX207" fmla="*/ 262763 w 367880"/>
                <a:gd name="connsiteY207" fmla="*/ 382778 h 405819"/>
                <a:gd name="connsiteX208" fmla="*/ 260640 w 367880"/>
                <a:gd name="connsiteY208" fmla="*/ 380468 h 405819"/>
                <a:gd name="connsiteX209" fmla="*/ 258578 w 367880"/>
                <a:gd name="connsiteY209" fmla="*/ 375847 h 405819"/>
                <a:gd name="connsiteX210" fmla="*/ 250146 w 367880"/>
                <a:gd name="connsiteY210" fmla="*/ 359737 h 405819"/>
                <a:gd name="connsiteX211" fmla="*/ 250146 w 367880"/>
                <a:gd name="connsiteY211" fmla="*/ 350495 h 405819"/>
                <a:gd name="connsiteX212" fmla="*/ 241777 w 367880"/>
                <a:gd name="connsiteY212" fmla="*/ 350495 h 405819"/>
                <a:gd name="connsiteX213" fmla="*/ 237530 w 367880"/>
                <a:gd name="connsiteY213" fmla="*/ 345874 h 405819"/>
                <a:gd name="connsiteX214" fmla="*/ 235469 w 367880"/>
                <a:gd name="connsiteY214" fmla="*/ 341253 h 405819"/>
                <a:gd name="connsiteX215" fmla="*/ 233345 w 367880"/>
                <a:gd name="connsiteY215" fmla="*/ 338943 h 405819"/>
                <a:gd name="connsiteX216" fmla="*/ 235469 w 367880"/>
                <a:gd name="connsiteY216" fmla="*/ 327453 h 405819"/>
                <a:gd name="connsiteX217" fmla="*/ 235469 w 367880"/>
                <a:gd name="connsiteY217" fmla="*/ 320522 h 405819"/>
                <a:gd name="connsiteX218" fmla="*/ 224913 w 367880"/>
                <a:gd name="connsiteY218" fmla="*/ 322832 h 405819"/>
                <a:gd name="connsiteX219" fmla="*/ 222852 w 367880"/>
                <a:gd name="connsiteY219" fmla="*/ 322832 h 405819"/>
                <a:gd name="connsiteX220" fmla="*/ 218605 w 367880"/>
                <a:gd name="connsiteY220" fmla="*/ 320522 h 405819"/>
                <a:gd name="connsiteX221" fmla="*/ 216544 w 367880"/>
                <a:gd name="connsiteY221" fmla="*/ 318212 h 405819"/>
                <a:gd name="connsiteX222" fmla="*/ 216544 w 367880"/>
                <a:gd name="connsiteY222" fmla="*/ 308970 h 405819"/>
                <a:gd name="connsiteX223" fmla="*/ 218605 w 367880"/>
                <a:gd name="connsiteY223" fmla="*/ 304349 h 405819"/>
                <a:gd name="connsiteX224" fmla="*/ 222852 w 367880"/>
                <a:gd name="connsiteY224" fmla="*/ 299791 h 405819"/>
                <a:gd name="connsiteX225" fmla="*/ 224913 w 367880"/>
                <a:gd name="connsiteY225" fmla="*/ 295170 h 405819"/>
                <a:gd name="connsiteX226" fmla="*/ 227037 w 367880"/>
                <a:gd name="connsiteY226" fmla="*/ 292860 h 405819"/>
                <a:gd name="connsiteX227" fmla="*/ 229160 w 367880"/>
                <a:gd name="connsiteY227" fmla="*/ 288239 h 405819"/>
                <a:gd name="connsiteX228" fmla="*/ 229160 w 367880"/>
                <a:gd name="connsiteY228" fmla="*/ 285928 h 405819"/>
                <a:gd name="connsiteX229" fmla="*/ 233345 w 367880"/>
                <a:gd name="connsiteY229" fmla="*/ 281308 h 405819"/>
                <a:gd name="connsiteX230" fmla="*/ 237530 w 367880"/>
                <a:gd name="connsiteY230" fmla="*/ 278997 h 405819"/>
                <a:gd name="connsiteX231" fmla="*/ 239653 w 367880"/>
                <a:gd name="connsiteY231" fmla="*/ 278997 h 405819"/>
                <a:gd name="connsiteX232" fmla="*/ 241777 w 367880"/>
                <a:gd name="connsiteY232" fmla="*/ 281308 h 405819"/>
                <a:gd name="connsiteX233" fmla="*/ 241777 w 367880"/>
                <a:gd name="connsiteY233" fmla="*/ 285928 h 405819"/>
                <a:gd name="connsiteX234" fmla="*/ 243838 w 367880"/>
                <a:gd name="connsiteY234" fmla="*/ 288239 h 405819"/>
                <a:gd name="connsiteX235" fmla="*/ 245962 w 367880"/>
                <a:gd name="connsiteY235" fmla="*/ 288239 h 405819"/>
                <a:gd name="connsiteX236" fmla="*/ 254331 w 367880"/>
                <a:gd name="connsiteY236" fmla="*/ 283618 h 405819"/>
                <a:gd name="connsiteX237" fmla="*/ 256455 w 367880"/>
                <a:gd name="connsiteY237" fmla="*/ 281308 h 405819"/>
                <a:gd name="connsiteX238" fmla="*/ 258578 w 367880"/>
                <a:gd name="connsiteY238" fmla="*/ 283618 h 405819"/>
                <a:gd name="connsiteX239" fmla="*/ 264887 w 367880"/>
                <a:gd name="connsiteY239" fmla="*/ 283618 h 405819"/>
                <a:gd name="connsiteX240" fmla="*/ 266948 w 367880"/>
                <a:gd name="connsiteY240" fmla="*/ 281308 h 405819"/>
                <a:gd name="connsiteX241" fmla="*/ 269071 w 367880"/>
                <a:gd name="connsiteY241" fmla="*/ 276687 h 405819"/>
                <a:gd name="connsiteX242" fmla="*/ 271195 w 367880"/>
                <a:gd name="connsiteY242" fmla="*/ 274377 h 405819"/>
                <a:gd name="connsiteX243" fmla="*/ 271195 w 367880"/>
                <a:gd name="connsiteY243" fmla="*/ 272066 h 405819"/>
                <a:gd name="connsiteX244" fmla="*/ 277503 w 367880"/>
                <a:gd name="connsiteY244" fmla="*/ 267508 h 405819"/>
                <a:gd name="connsiteX245" fmla="*/ 277503 w 367880"/>
                <a:gd name="connsiteY245" fmla="*/ 260576 h 405819"/>
                <a:gd name="connsiteX246" fmla="*/ 279564 w 367880"/>
                <a:gd name="connsiteY246" fmla="*/ 258266 h 405819"/>
                <a:gd name="connsiteX247" fmla="*/ 279564 w 367880"/>
                <a:gd name="connsiteY247" fmla="*/ 255956 h 405819"/>
                <a:gd name="connsiteX248" fmla="*/ 281688 w 367880"/>
                <a:gd name="connsiteY248" fmla="*/ 253645 h 405819"/>
                <a:gd name="connsiteX249" fmla="*/ 290120 w 367880"/>
                <a:gd name="connsiteY249" fmla="*/ 249024 h 405819"/>
                <a:gd name="connsiteX250" fmla="*/ 294305 w 367880"/>
                <a:gd name="connsiteY250" fmla="*/ 244404 h 405819"/>
                <a:gd name="connsiteX251" fmla="*/ 296428 w 367880"/>
                <a:gd name="connsiteY251" fmla="*/ 237472 h 405819"/>
                <a:gd name="connsiteX252" fmla="*/ 296428 w 367880"/>
                <a:gd name="connsiteY252" fmla="*/ 232914 h 405819"/>
                <a:gd name="connsiteX253" fmla="*/ 298490 w 367880"/>
                <a:gd name="connsiteY253" fmla="*/ 225983 h 405819"/>
                <a:gd name="connsiteX254" fmla="*/ 298490 w 367880"/>
                <a:gd name="connsiteY254" fmla="*/ 221362 h 405819"/>
                <a:gd name="connsiteX255" fmla="*/ 300613 w 367880"/>
                <a:gd name="connsiteY255" fmla="*/ 219052 h 405819"/>
                <a:gd name="connsiteX256" fmla="*/ 304798 w 367880"/>
                <a:gd name="connsiteY256" fmla="*/ 216741 h 405819"/>
                <a:gd name="connsiteX257" fmla="*/ 306921 w 367880"/>
                <a:gd name="connsiteY257" fmla="*/ 214431 h 405819"/>
                <a:gd name="connsiteX258" fmla="*/ 311106 w 367880"/>
                <a:gd name="connsiteY258" fmla="*/ 214431 h 405819"/>
                <a:gd name="connsiteX259" fmla="*/ 304798 w 367880"/>
                <a:gd name="connsiteY259" fmla="*/ 205252 h 405819"/>
                <a:gd name="connsiteX260" fmla="*/ 313230 w 367880"/>
                <a:gd name="connsiteY260" fmla="*/ 191389 h 405819"/>
                <a:gd name="connsiteX261" fmla="*/ 323723 w 367880"/>
                <a:gd name="connsiteY261" fmla="*/ 184458 h 405819"/>
                <a:gd name="connsiteX262" fmla="*/ 323723 w 367880"/>
                <a:gd name="connsiteY262" fmla="*/ 182148 h 405819"/>
                <a:gd name="connsiteX263" fmla="*/ 319538 w 367880"/>
                <a:gd name="connsiteY263" fmla="*/ 177527 h 405819"/>
                <a:gd name="connsiteX264" fmla="*/ 317414 w 367880"/>
                <a:gd name="connsiteY264" fmla="*/ 172968 h 405819"/>
                <a:gd name="connsiteX265" fmla="*/ 317414 w 367880"/>
                <a:gd name="connsiteY265" fmla="*/ 159106 h 405819"/>
                <a:gd name="connsiteX266" fmla="*/ 319538 w 367880"/>
                <a:gd name="connsiteY266" fmla="*/ 156795 h 405819"/>
                <a:gd name="connsiteX267" fmla="*/ 323723 w 367880"/>
                <a:gd name="connsiteY267" fmla="*/ 156795 h 405819"/>
                <a:gd name="connsiteX268" fmla="*/ 332154 w 367880"/>
                <a:gd name="connsiteY268" fmla="*/ 152175 h 405819"/>
                <a:gd name="connsiteX269" fmla="*/ 334216 w 367880"/>
                <a:gd name="connsiteY269" fmla="*/ 149864 h 405819"/>
                <a:gd name="connsiteX270" fmla="*/ 334216 w 367880"/>
                <a:gd name="connsiteY270" fmla="*/ 147554 h 405819"/>
                <a:gd name="connsiteX271" fmla="*/ 332154 w 367880"/>
                <a:gd name="connsiteY271" fmla="*/ 145243 h 405819"/>
                <a:gd name="connsiteX272" fmla="*/ 327907 w 367880"/>
                <a:gd name="connsiteY272" fmla="*/ 142995 h 405819"/>
                <a:gd name="connsiteX273" fmla="*/ 315291 w 367880"/>
                <a:gd name="connsiteY273" fmla="*/ 142995 h 405819"/>
                <a:gd name="connsiteX274" fmla="*/ 313230 w 367880"/>
                <a:gd name="connsiteY274" fmla="*/ 129133 h 405819"/>
                <a:gd name="connsiteX275" fmla="*/ 306921 w 367880"/>
                <a:gd name="connsiteY275" fmla="*/ 129133 h 405819"/>
                <a:gd name="connsiteX276" fmla="*/ 302674 w 367880"/>
                <a:gd name="connsiteY276" fmla="*/ 122202 h 405819"/>
                <a:gd name="connsiteX277" fmla="*/ 296428 w 367880"/>
                <a:gd name="connsiteY277" fmla="*/ 122202 h 405819"/>
                <a:gd name="connsiteX278" fmla="*/ 296428 w 367880"/>
                <a:gd name="connsiteY278" fmla="*/ 117581 h 405819"/>
                <a:gd name="connsiteX279" fmla="*/ 298490 w 367880"/>
                <a:gd name="connsiteY279" fmla="*/ 112960 h 405819"/>
                <a:gd name="connsiteX280" fmla="*/ 298490 w 367880"/>
                <a:gd name="connsiteY280" fmla="*/ 110650 h 405819"/>
                <a:gd name="connsiteX281" fmla="*/ 296428 w 367880"/>
                <a:gd name="connsiteY281" fmla="*/ 110650 h 405819"/>
                <a:gd name="connsiteX282" fmla="*/ 292181 w 367880"/>
                <a:gd name="connsiteY282" fmla="*/ 106091 h 405819"/>
                <a:gd name="connsiteX283" fmla="*/ 292181 w 367880"/>
                <a:gd name="connsiteY283" fmla="*/ 103781 h 405819"/>
                <a:gd name="connsiteX284" fmla="*/ 294305 w 367880"/>
                <a:gd name="connsiteY284" fmla="*/ 101471 h 405819"/>
                <a:gd name="connsiteX285" fmla="*/ 296428 w 367880"/>
                <a:gd name="connsiteY285" fmla="*/ 96850 h 405819"/>
                <a:gd name="connsiteX286" fmla="*/ 298490 w 367880"/>
                <a:gd name="connsiteY286" fmla="*/ 94539 h 405819"/>
                <a:gd name="connsiteX287" fmla="*/ 287997 w 367880"/>
                <a:gd name="connsiteY287" fmla="*/ 92229 h 405819"/>
                <a:gd name="connsiteX288" fmla="*/ 290120 w 367880"/>
                <a:gd name="connsiteY288" fmla="*/ 87608 h 405819"/>
                <a:gd name="connsiteX289" fmla="*/ 281688 w 367880"/>
                <a:gd name="connsiteY289" fmla="*/ 80739 h 405819"/>
                <a:gd name="connsiteX290" fmla="*/ 281688 w 367880"/>
                <a:gd name="connsiteY290" fmla="*/ 78429 h 405819"/>
                <a:gd name="connsiteX291" fmla="*/ 283812 w 367880"/>
                <a:gd name="connsiteY291" fmla="*/ 73808 h 405819"/>
                <a:gd name="connsiteX292" fmla="*/ 292181 w 367880"/>
                <a:gd name="connsiteY292" fmla="*/ 69187 h 405819"/>
                <a:gd name="connsiteX293" fmla="*/ 306921 w 367880"/>
                <a:gd name="connsiteY293" fmla="*/ 69187 h 405819"/>
                <a:gd name="connsiteX294" fmla="*/ 313230 w 367880"/>
                <a:gd name="connsiteY294" fmla="*/ 71498 h 405819"/>
                <a:gd name="connsiteX295" fmla="*/ 319538 w 367880"/>
                <a:gd name="connsiteY295" fmla="*/ 71498 h 405819"/>
                <a:gd name="connsiteX296" fmla="*/ 321599 w 367880"/>
                <a:gd name="connsiteY296" fmla="*/ 73808 h 405819"/>
                <a:gd name="connsiteX297" fmla="*/ 321599 w 367880"/>
                <a:gd name="connsiteY297" fmla="*/ 78429 h 405819"/>
                <a:gd name="connsiteX298" fmla="*/ 325846 w 367880"/>
                <a:gd name="connsiteY298" fmla="*/ 78429 h 405819"/>
                <a:gd name="connsiteX299" fmla="*/ 330031 w 367880"/>
                <a:gd name="connsiteY299" fmla="*/ 76119 h 405819"/>
                <a:gd name="connsiteX300" fmla="*/ 332154 w 367880"/>
                <a:gd name="connsiteY300" fmla="*/ 73808 h 405819"/>
                <a:gd name="connsiteX301" fmla="*/ 336339 w 367880"/>
                <a:gd name="connsiteY301" fmla="*/ 71498 h 405819"/>
                <a:gd name="connsiteX302" fmla="*/ 338463 w 367880"/>
                <a:gd name="connsiteY302" fmla="*/ 69187 h 405819"/>
                <a:gd name="connsiteX303" fmla="*/ 340524 w 367880"/>
                <a:gd name="connsiteY303" fmla="*/ 71498 h 405819"/>
                <a:gd name="connsiteX304" fmla="*/ 342648 w 367880"/>
                <a:gd name="connsiteY304" fmla="*/ 69187 h 405819"/>
                <a:gd name="connsiteX305" fmla="*/ 351079 w 367880"/>
                <a:gd name="connsiteY305" fmla="*/ 69187 h 405819"/>
                <a:gd name="connsiteX306" fmla="*/ 351079 w 367880"/>
                <a:gd name="connsiteY306" fmla="*/ 62256 h 405819"/>
                <a:gd name="connsiteX307" fmla="*/ 359449 w 367880"/>
                <a:gd name="connsiteY307" fmla="*/ 59946 h 405819"/>
                <a:gd name="connsiteX308" fmla="*/ 367881 w 367880"/>
                <a:gd name="connsiteY308" fmla="*/ 46146 h 405819"/>
                <a:gd name="connsiteX309" fmla="*/ 353141 w 367880"/>
                <a:gd name="connsiteY309" fmla="*/ 46146 h 40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367880" h="405819">
                  <a:moveTo>
                    <a:pt x="353141" y="46146"/>
                  </a:moveTo>
                  <a:lnTo>
                    <a:pt x="348956" y="46146"/>
                  </a:lnTo>
                  <a:lnTo>
                    <a:pt x="344771" y="43835"/>
                  </a:lnTo>
                  <a:lnTo>
                    <a:pt x="342648" y="39214"/>
                  </a:lnTo>
                  <a:lnTo>
                    <a:pt x="340524" y="36904"/>
                  </a:lnTo>
                  <a:lnTo>
                    <a:pt x="340524" y="34594"/>
                  </a:lnTo>
                  <a:lnTo>
                    <a:pt x="336339" y="36904"/>
                  </a:lnTo>
                  <a:lnTo>
                    <a:pt x="323723" y="32283"/>
                  </a:lnTo>
                  <a:lnTo>
                    <a:pt x="323723" y="23042"/>
                  </a:lnTo>
                  <a:lnTo>
                    <a:pt x="319538" y="13862"/>
                  </a:lnTo>
                  <a:lnTo>
                    <a:pt x="315291" y="9242"/>
                  </a:lnTo>
                  <a:lnTo>
                    <a:pt x="311106" y="6931"/>
                  </a:lnTo>
                  <a:lnTo>
                    <a:pt x="306921" y="6931"/>
                  </a:lnTo>
                  <a:lnTo>
                    <a:pt x="304798" y="2310"/>
                  </a:lnTo>
                  <a:lnTo>
                    <a:pt x="287997" y="2310"/>
                  </a:lnTo>
                  <a:lnTo>
                    <a:pt x="283812" y="0"/>
                  </a:lnTo>
                  <a:lnTo>
                    <a:pt x="281688" y="2310"/>
                  </a:lnTo>
                  <a:lnTo>
                    <a:pt x="277503" y="2310"/>
                  </a:lnTo>
                  <a:lnTo>
                    <a:pt x="275380" y="4621"/>
                  </a:lnTo>
                  <a:lnTo>
                    <a:pt x="271195" y="4621"/>
                  </a:lnTo>
                  <a:lnTo>
                    <a:pt x="266948" y="2310"/>
                  </a:lnTo>
                  <a:lnTo>
                    <a:pt x="258578" y="2310"/>
                  </a:lnTo>
                  <a:lnTo>
                    <a:pt x="256455" y="4621"/>
                  </a:lnTo>
                  <a:lnTo>
                    <a:pt x="241777" y="4621"/>
                  </a:lnTo>
                  <a:lnTo>
                    <a:pt x="239653" y="6931"/>
                  </a:lnTo>
                  <a:lnTo>
                    <a:pt x="237530" y="6931"/>
                  </a:lnTo>
                  <a:lnTo>
                    <a:pt x="229160" y="11552"/>
                  </a:lnTo>
                  <a:lnTo>
                    <a:pt x="227037" y="13862"/>
                  </a:lnTo>
                  <a:lnTo>
                    <a:pt x="218605" y="18421"/>
                  </a:lnTo>
                  <a:lnTo>
                    <a:pt x="216544" y="20731"/>
                  </a:lnTo>
                  <a:lnTo>
                    <a:pt x="214420" y="25352"/>
                  </a:lnTo>
                  <a:lnTo>
                    <a:pt x="212296" y="27662"/>
                  </a:lnTo>
                  <a:lnTo>
                    <a:pt x="212296" y="29973"/>
                  </a:lnTo>
                  <a:lnTo>
                    <a:pt x="222852" y="41525"/>
                  </a:lnTo>
                  <a:lnTo>
                    <a:pt x="222852" y="53014"/>
                  </a:lnTo>
                  <a:lnTo>
                    <a:pt x="224913" y="55325"/>
                  </a:lnTo>
                  <a:lnTo>
                    <a:pt x="227037" y="59946"/>
                  </a:lnTo>
                  <a:lnTo>
                    <a:pt x="227037" y="62256"/>
                  </a:lnTo>
                  <a:lnTo>
                    <a:pt x="218605" y="71498"/>
                  </a:lnTo>
                  <a:lnTo>
                    <a:pt x="216544" y="76119"/>
                  </a:lnTo>
                  <a:lnTo>
                    <a:pt x="216544" y="80739"/>
                  </a:lnTo>
                  <a:lnTo>
                    <a:pt x="218605" y="82987"/>
                  </a:lnTo>
                  <a:lnTo>
                    <a:pt x="218605" y="94539"/>
                  </a:lnTo>
                  <a:lnTo>
                    <a:pt x="212296" y="94539"/>
                  </a:lnTo>
                  <a:lnTo>
                    <a:pt x="210236" y="96850"/>
                  </a:lnTo>
                  <a:lnTo>
                    <a:pt x="208112" y="96850"/>
                  </a:lnTo>
                  <a:lnTo>
                    <a:pt x="201803" y="94539"/>
                  </a:lnTo>
                  <a:lnTo>
                    <a:pt x="199680" y="92229"/>
                  </a:lnTo>
                  <a:lnTo>
                    <a:pt x="193372" y="92229"/>
                  </a:lnTo>
                  <a:lnTo>
                    <a:pt x="193372" y="96850"/>
                  </a:lnTo>
                  <a:lnTo>
                    <a:pt x="197619" y="101471"/>
                  </a:lnTo>
                  <a:lnTo>
                    <a:pt x="201803" y="103781"/>
                  </a:lnTo>
                  <a:lnTo>
                    <a:pt x="201803" y="106091"/>
                  </a:lnTo>
                  <a:lnTo>
                    <a:pt x="203927" y="108402"/>
                  </a:lnTo>
                  <a:lnTo>
                    <a:pt x="203927" y="110650"/>
                  </a:lnTo>
                  <a:lnTo>
                    <a:pt x="208112" y="112960"/>
                  </a:lnTo>
                  <a:lnTo>
                    <a:pt x="210236" y="112960"/>
                  </a:lnTo>
                  <a:lnTo>
                    <a:pt x="199680" y="119891"/>
                  </a:lnTo>
                  <a:lnTo>
                    <a:pt x="193372" y="119891"/>
                  </a:lnTo>
                  <a:lnTo>
                    <a:pt x="191310" y="122202"/>
                  </a:lnTo>
                  <a:lnTo>
                    <a:pt x="191310" y="136064"/>
                  </a:lnTo>
                  <a:lnTo>
                    <a:pt x="189187" y="136064"/>
                  </a:lnTo>
                  <a:lnTo>
                    <a:pt x="187063" y="138375"/>
                  </a:lnTo>
                  <a:lnTo>
                    <a:pt x="187063" y="145243"/>
                  </a:lnTo>
                  <a:lnTo>
                    <a:pt x="189187" y="149864"/>
                  </a:lnTo>
                  <a:lnTo>
                    <a:pt x="189187" y="154485"/>
                  </a:lnTo>
                  <a:lnTo>
                    <a:pt x="191310" y="156795"/>
                  </a:lnTo>
                  <a:lnTo>
                    <a:pt x="191310" y="159106"/>
                  </a:lnTo>
                  <a:lnTo>
                    <a:pt x="189187" y="161416"/>
                  </a:lnTo>
                  <a:lnTo>
                    <a:pt x="187063" y="166037"/>
                  </a:lnTo>
                  <a:lnTo>
                    <a:pt x="182879" y="168347"/>
                  </a:lnTo>
                  <a:lnTo>
                    <a:pt x="178694" y="168347"/>
                  </a:lnTo>
                  <a:lnTo>
                    <a:pt x="176570" y="166037"/>
                  </a:lnTo>
                  <a:lnTo>
                    <a:pt x="176570" y="161416"/>
                  </a:lnTo>
                  <a:lnTo>
                    <a:pt x="166077" y="161416"/>
                  </a:lnTo>
                  <a:lnTo>
                    <a:pt x="161893" y="163727"/>
                  </a:lnTo>
                  <a:lnTo>
                    <a:pt x="159769" y="166037"/>
                  </a:lnTo>
                  <a:lnTo>
                    <a:pt x="155584" y="168347"/>
                  </a:lnTo>
                  <a:lnTo>
                    <a:pt x="153461" y="168347"/>
                  </a:lnTo>
                  <a:lnTo>
                    <a:pt x="151337" y="170658"/>
                  </a:lnTo>
                  <a:lnTo>
                    <a:pt x="151337" y="172968"/>
                  </a:lnTo>
                  <a:lnTo>
                    <a:pt x="153461" y="172968"/>
                  </a:lnTo>
                  <a:lnTo>
                    <a:pt x="155584" y="175216"/>
                  </a:lnTo>
                  <a:lnTo>
                    <a:pt x="155584" y="177527"/>
                  </a:lnTo>
                  <a:lnTo>
                    <a:pt x="153461" y="179837"/>
                  </a:lnTo>
                  <a:lnTo>
                    <a:pt x="138721" y="179837"/>
                  </a:lnTo>
                  <a:lnTo>
                    <a:pt x="138721" y="175216"/>
                  </a:lnTo>
                  <a:lnTo>
                    <a:pt x="132412" y="175216"/>
                  </a:lnTo>
                  <a:lnTo>
                    <a:pt x="130351" y="179837"/>
                  </a:lnTo>
                  <a:lnTo>
                    <a:pt x="126104" y="182148"/>
                  </a:lnTo>
                  <a:lnTo>
                    <a:pt x="124043" y="186768"/>
                  </a:lnTo>
                  <a:lnTo>
                    <a:pt x="124043" y="193699"/>
                  </a:lnTo>
                  <a:lnTo>
                    <a:pt x="126104" y="198320"/>
                  </a:lnTo>
                  <a:lnTo>
                    <a:pt x="126104" y="205252"/>
                  </a:lnTo>
                  <a:lnTo>
                    <a:pt x="128228" y="207562"/>
                  </a:lnTo>
                  <a:lnTo>
                    <a:pt x="128228" y="219052"/>
                  </a:lnTo>
                  <a:lnTo>
                    <a:pt x="126104" y="221362"/>
                  </a:lnTo>
                  <a:lnTo>
                    <a:pt x="124043" y="221362"/>
                  </a:lnTo>
                  <a:lnTo>
                    <a:pt x="107242" y="230604"/>
                  </a:lnTo>
                  <a:lnTo>
                    <a:pt x="96686" y="230604"/>
                  </a:lnTo>
                  <a:lnTo>
                    <a:pt x="90378" y="232914"/>
                  </a:lnTo>
                  <a:lnTo>
                    <a:pt x="82008" y="232914"/>
                  </a:lnTo>
                  <a:lnTo>
                    <a:pt x="79885" y="235224"/>
                  </a:lnTo>
                  <a:lnTo>
                    <a:pt x="71453" y="235224"/>
                  </a:lnTo>
                  <a:lnTo>
                    <a:pt x="71453" y="232914"/>
                  </a:lnTo>
                  <a:lnTo>
                    <a:pt x="52528" y="232914"/>
                  </a:lnTo>
                  <a:lnTo>
                    <a:pt x="50467" y="235224"/>
                  </a:lnTo>
                  <a:lnTo>
                    <a:pt x="48343" y="235224"/>
                  </a:lnTo>
                  <a:lnTo>
                    <a:pt x="42035" y="237472"/>
                  </a:lnTo>
                  <a:lnTo>
                    <a:pt x="35726" y="237472"/>
                  </a:lnTo>
                  <a:lnTo>
                    <a:pt x="27294" y="232914"/>
                  </a:lnTo>
                  <a:lnTo>
                    <a:pt x="20986" y="230604"/>
                  </a:lnTo>
                  <a:lnTo>
                    <a:pt x="14741" y="225983"/>
                  </a:lnTo>
                  <a:lnTo>
                    <a:pt x="10493" y="223672"/>
                  </a:lnTo>
                  <a:lnTo>
                    <a:pt x="0" y="223672"/>
                  </a:lnTo>
                  <a:lnTo>
                    <a:pt x="8432" y="232914"/>
                  </a:lnTo>
                  <a:lnTo>
                    <a:pt x="10493" y="237472"/>
                  </a:lnTo>
                  <a:lnTo>
                    <a:pt x="12617" y="239783"/>
                  </a:lnTo>
                  <a:lnTo>
                    <a:pt x="16801" y="246714"/>
                  </a:lnTo>
                  <a:lnTo>
                    <a:pt x="20986" y="251335"/>
                  </a:lnTo>
                  <a:lnTo>
                    <a:pt x="23110" y="258266"/>
                  </a:lnTo>
                  <a:lnTo>
                    <a:pt x="27294" y="265197"/>
                  </a:lnTo>
                  <a:lnTo>
                    <a:pt x="29418" y="267508"/>
                  </a:lnTo>
                  <a:lnTo>
                    <a:pt x="35726" y="267508"/>
                  </a:lnTo>
                  <a:lnTo>
                    <a:pt x="39974" y="265197"/>
                  </a:lnTo>
                  <a:lnTo>
                    <a:pt x="44158" y="272066"/>
                  </a:lnTo>
                  <a:lnTo>
                    <a:pt x="52528" y="272066"/>
                  </a:lnTo>
                  <a:lnTo>
                    <a:pt x="50467" y="283618"/>
                  </a:lnTo>
                  <a:lnTo>
                    <a:pt x="52528" y="283618"/>
                  </a:lnTo>
                  <a:lnTo>
                    <a:pt x="52528" y="292860"/>
                  </a:lnTo>
                  <a:lnTo>
                    <a:pt x="54651" y="297481"/>
                  </a:lnTo>
                  <a:lnTo>
                    <a:pt x="54651" y="302039"/>
                  </a:lnTo>
                  <a:lnTo>
                    <a:pt x="60960" y="302039"/>
                  </a:lnTo>
                  <a:lnTo>
                    <a:pt x="63083" y="304349"/>
                  </a:lnTo>
                  <a:lnTo>
                    <a:pt x="65144" y="308970"/>
                  </a:lnTo>
                  <a:lnTo>
                    <a:pt x="67268" y="315901"/>
                  </a:lnTo>
                  <a:lnTo>
                    <a:pt x="67268" y="320522"/>
                  </a:lnTo>
                  <a:lnTo>
                    <a:pt x="65144" y="322832"/>
                  </a:lnTo>
                  <a:lnTo>
                    <a:pt x="63083" y="322832"/>
                  </a:lnTo>
                  <a:lnTo>
                    <a:pt x="63083" y="320522"/>
                  </a:lnTo>
                  <a:lnTo>
                    <a:pt x="52528" y="320522"/>
                  </a:lnTo>
                  <a:lnTo>
                    <a:pt x="48343" y="322832"/>
                  </a:lnTo>
                  <a:lnTo>
                    <a:pt x="46219" y="325143"/>
                  </a:lnTo>
                  <a:lnTo>
                    <a:pt x="46219" y="327453"/>
                  </a:lnTo>
                  <a:lnTo>
                    <a:pt x="44158" y="327453"/>
                  </a:lnTo>
                  <a:lnTo>
                    <a:pt x="44158" y="329764"/>
                  </a:lnTo>
                  <a:lnTo>
                    <a:pt x="42035" y="332074"/>
                  </a:lnTo>
                  <a:lnTo>
                    <a:pt x="37850" y="332074"/>
                  </a:lnTo>
                  <a:lnTo>
                    <a:pt x="35726" y="338943"/>
                  </a:lnTo>
                  <a:lnTo>
                    <a:pt x="33603" y="341253"/>
                  </a:lnTo>
                  <a:lnTo>
                    <a:pt x="33603" y="343564"/>
                  </a:lnTo>
                  <a:lnTo>
                    <a:pt x="29418" y="348185"/>
                  </a:lnTo>
                  <a:lnTo>
                    <a:pt x="29418" y="359737"/>
                  </a:lnTo>
                  <a:lnTo>
                    <a:pt x="31541" y="364358"/>
                  </a:lnTo>
                  <a:lnTo>
                    <a:pt x="31541" y="366605"/>
                  </a:lnTo>
                  <a:lnTo>
                    <a:pt x="33603" y="364358"/>
                  </a:lnTo>
                  <a:lnTo>
                    <a:pt x="37850" y="364358"/>
                  </a:lnTo>
                  <a:lnTo>
                    <a:pt x="39974" y="362047"/>
                  </a:lnTo>
                  <a:lnTo>
                    <a:pt x="42035" y="362047"/>
                  </a:lnTo>
                  <a:lnTo>
                    <a:pt x="44158" y="364358"/>
                  </a:lnTo>
                  <a:lnTo>
                    <a:pt x="48343" y="364358"/>
                  </a:lnTo>
                  <a:lnTo>
                    <a:pt x="52528" y="366605"/>
                  </a:lnTo>
                  <a:lnTo>
                    <a:pt x="60960" y="366605"/>
                  </a:lnTo>
                  <a:lnTo>
                    <a:pt x="73576" y="359737"/>
                  </a:lnTo>
                  <a:lnTo>
                    <a:pt x="75700" y="357426"/>
                  </a:lnTo>
                  <a:lnTo>
                    <a:pt x="77761" y="357426"/>
                  </a:lnTo>
                  <a:lnTo>
                    <a:pt x="82008" y="359737"/>
                  </a:lnTo>
                  <a:lnTo>
                    <a:pt x="96686" y="359737"/>
                  </a:lnTo>
                  <a:lnTo>
                    <a:pt x="100933" y="357426"/>
                  </a:lnTo>
                  <a:lnTo>
                    <a:pt x="105118" y="357426"/>
                  </a:lnTo>
                  <a:lnTo>
                    <a:pt x="107242" y="355116"/>
                  </a:lnTo>
                  <a:lnTo>
                    <a:pt x="109302" y="355116"/>
                  </a:lnTo>
                  <a:lnTo>
                    <a:pt x="121919" y="357426"/>
                  </a:lnTo>
                  <a:lnTo>
                    <a:pt x="124043" y="355116"/>
                  </a:lnTo>
                  <a:lnTo>
                    <a:pt x="128228" y="352805"/>
                  </a:lnTo>
                  <a:lnTo>
                    <a:pt x="130351" y="350495"/>
                  </a:lnTo>
                  <a:lnTo>
                    <a:pt x="134536" y="350495"/>
                  </a:lnTo>
                  <a:lnTo>
                    <a:pt x="138721" y="352805"/>
                  </a:lnTo>
                  <a:lnTo>
                    <a:pt x="142968" y="357426"/>
                  </a:lnTo>
                  <a:lnTo>
                    <a:pt x="151337" y="375847"/>
                  </a:lnTo>
                  <a:lnTo>
                    <a:pt x="155584" y="378157"/>
                  </a:lnTo>
                  <a:lnTo>
                    <a:pt x="157645" y="380468"/>
                  </a:lnTo>
                  <a:lnTo>
                    <a:pt x="163954" y="382778"/>
                  </a:lnTo>
                  <a:lnTo>
                    <a:pt x="170262" y="382778"/>
                  </a:lnTo>
                  <a:lnTo>
                    <a:pt x="182879" y="387399"/>
                  </a:lnTo>
                  <a:lnTo>
                    <a:pt x="189187" y="401199"/>
                  </a:lnTo>
                  <a:lnTo>
                    <a:pt x="193372" y="405820"/>
                  </a:lnTo>
                  <a:lnTo>
                    <a:pt x="199680" y="405820"/>
                  </a:lnTo>
                  <a:lnTo>
                    <a:pt x="205988" y="403509"/>
                  </a:lnTo>
                  <a:lnTo>
                    <a:pt x="203927" y="401199"/>
                  </a:lnTo>
                  <a:lnTo>
                    <a:pt x="203927" y="396578"/>
                  </a:lnTo>
                  <a:lnTo>
                    <a:pt x="208112" y="392020"/>
                  </a:lnTo>
                  <a:lnTo>
                    <a:pt x="212296" y="392020"/>
                  </a:lnTo>
                  <a:lnTo>
                    <a:pt x="216544" y="394330"/>
                  </a:lnTo>
                  <a:lnTo>
                    <a:pt x="218605" y="396578"/>
                  </a:lnTo>
                  <a:lnTo>
                    <a:pt x="227037" y="392020"/>
                  </a:lnTo>
                  <a:lnTo>
                    <a:pt x="227037" y="394330"/>
                  </a:lnTo>
                  <a:lnTo>
                    <a:pt x="229160" y="396578"/>
                  </a:lnTo>
                  <a:lnTo>
                    <a:pt x="237530" y="396578"/>
                  </a:lnTo>
                  <a:lnTo>
                    <a:pt x="241777" y="392020"/>
                  </a:lnTo>
                  <a:lnTo>
                    <a:pt x="245962" y="389710"/>
                  </a:lnTo>
                  <a:lnTo>
                    <a:pt x="248023" y="389710"/>
                  </a:lnTo>
                  <a:lnTo>
                    <a:pt x="248023" y="394330"/>
                  </a:lnTo>
                  <a:lnTo>
                    <a:pt x="250146" y="396578"/>
                  </a:lnTo>
                  <a:lnTo>
                    <a:pt x="256455" y="396578"/>
                  </a:lnTo>
                  <a:lnTo>
                    <a:pt x="258578" y="394330"/>
                  </a:lnTo>
                  <a:lnTo>
                    <a:pt x="262763" y="392020"/>
                  </a:lnTo>
                  <a:lnTo>
                    <a:pt x="262763" y="382778"/>
                  </a:lnTo>
                  <a:lnTo>
                    <a:pt x="260640" y="380468"/>
                  </a:lnTo>
                  <a:lnTo>
                    <a:pt x="258578" y="375847"/>
                  </a:lnTo>
                  <a:lnTo>
                    <a:pt x="250146" y="359737"/>
                  </a:lnTo>
                  <a:lnTo>
                    <a:pt x="250146" y="350495"/>
                  </a:lnTo>
                  <a:lnTo>
                    <a:pt x="241777" y="350495"/>
                  </a:lnTo>
                  <a:lnTo>
                    <a:pt x="237530" y="345874"/>
                  </a:lnTo>
                  <a:lnTo>
                    <a:pt x="235469" y="341253"/>
                  </a:lnTo>
                  <a:lnTo>
                    <a:pt x="233345" y="338943"/>
                  </a:lnTo>
                  <a:lnTo>
                    <a:pt x="235469" y="327453"/>
                  </a:lnTo>
                  <a:lnTo>
                    <a:pt x="235469" y="320522"/>
                  </a:lnTo>
                  <a:lnTo>
                    <a:pt x="224913" y="322832"/>
                  </a:lnTo>
                  <a:lnTo>
                    <a:pt x="222852" y="322832"/>
                  </a:lnTo>
                  <a:lnTo>
                    <a:pt x="218605" y="320522"/>
                  </a:lnTo>
                  <a:lnTo>
                    <a:pt x="216544" y="318212"/>
                  </a:lnTo>
                  <a:lnTo>
                    <a:pt x="216544" y="308970"/>
                  </a:lnTo>
                  <a:lnTo>
                    <a:pt x="218605" y="304349"/>
                  </a:lnTo>
                  <a:lnTo>
                    <a:pt x="222852" y="299791"/>
                  </a:lnTo>
                  <a:lnTo>
                    <a:pt x="224913" y="295170"/>
                  </a:lnTo>
                  <a:lnTo>
                    <a:pt x="227037" y="292860"/>
                  </a:lnTo>
                  <a:lnTo>
                    <a:pt x="229160" y="288239"/>
                  </a:lnTo>
                  <a:lnTo>
                    <a:pt x="229160" y="285928"/>
                  </a:lnTo>
                  <a:lnTo>
                    <a:pt x="233345" y="281308"/>
                  </a:lnTo>
                  <a:lnTo>
                    <a:pt x="237530" y="278997"/>
                  </a:lnTo>
                  <a:lnTo>
                    <a:pt x="239653" y="278997"/>
                  </a:lnTo>
                  <a:lnTo>
                    <a:pt x="241777" y="281308"/>
                  </a:lnTo>
                  <a:lnTo>
                    <a:pt x="241777" y="285928"/>
                  </a:lnTo>
                  <a:lnTo>
                    <a:pt x="243838" y="288239"/>
                  </a:lnTo>
                  <a:lnTo>
                    <a:pt x="245962" y="288239"/>
                  </a:lnTo>
                  <a:lnTo>
                    <a:pt x="254331" y="283618"/>
                  </a:lnTo>
                  <a:lnTo>
                    <a:pt x="256455" y="281308"/>
                  </a:lnTo>
                  <a:lnTo>
                    <a:pt x="258578" y="283618"/>
                  </a:lnTo>
                  <a:lnTo>
                    <a:pt x="264887" y="283618"/>
                  </a:lnTo>
                  <a:lnTo>
                    <a:pt x="266948" y="281308"/>
                  </a:lnTo>
                  <a:lnTo>
                    <a:pt x="269071" y="276687"/>
                  </a:lnTo>
                  <a:lnTo>
                    <a:pt x="271195" y="274377"/>
                  </a:lnTo>
                  <a:lnTo>
                    <a:pt x="271195" y="272066"/>
                  </a:lnTo>
                  <a:lnTo>
                    <a:pt x="277503" y="267508"/>
                  </a:lnTo>
                  <a:lnTo>
                    <a:pt x="277503" y="260576"/>
                  </a:lnTo>
                  <a:lnTo>
                    <a:pt x="279564" y="258266"/>
                  </a:lnTo>
                  <a:lnTo>
                    <a:pt x="279564" y="255956"/>
                  </a:lnTo>
                  <a:lnTo>
                    <a:pt x="281688" y="253645"/>
                  </a:lnTo>
                  <a:lnTo>
                    <a:pt x="290120" y="249024"/>
                  </a:lnTo>
                  <a:lnTo>
                    <a:pt x="294305" y="244404"/>
                  </a:lnTo>
                  <a:lnTo>
                    <a:pt x="296428" y="237472"/>
                  </a:lnTo>
                  <a:lnTo>
                    <a:pt x="296428" y="232914"/>
                  </a:lnTo>
                  <a:lnTo>
                    <a:pt x="298490" y="225983"/>
                  </a:lnTo>
                  <a:lnTo>
                    <a:pt x="298490" y="221362"/>
                  </a:lnTo>
                  <a:lnTo>
                    <a:pt x="300613" y="219052"/>
                  </a:lnTo>
                  <a:lnTo>
                    <a:pt x="304798" y="216741"/>
                  </a:lnTo>
                  <a:lnTo>
                    <a:pt x="306921" y="214431"/>
                  </a:lnTo>
                  <a:lnTo>
                    <a:pt x="311106" y="214431"/>
                  </a:lnTo>
                  <a:lnTo>
                    <a:pt x="304798" y="205252"/>
                  </a:lnTo>
                  <a:lnTo>
                    <a:pt x="313230" y="191389"/>
                  </a:lnTo>
                  <a:lnTo>
                    <a:pt x="323723" y="184458"/>
                  </a:lnTo>
                  <a:lnTo>
                    <a:pt x="323723" y="182148"/>
                  </a:lnTo>
                  <a:lnTo>
                    <a:pt x="319538" y="177527"/>
                  </a:lnTo>
                  <a:lnTo>
                    <a:pt x="317414" y="172968"/>
                  </a:lnTo>
                  <a:lnTo>
                    <a:pt x="317414" y="159106"/>
                  </a:lnTo>
                  <a:lnTo>
                    <a:pt x="319538" y="156795"/>
                  </a:lnTo>
                  <a:lnTo>
                    <a:pt x="323723" y="156795"/>
                  </a:lnTo>
                  <a:lnTo>
                    <a:pt x="332154" y="152175"/>
                  </a:lnTo>
                  <a:lnTo>
                    <a:pt x="334216" y="149864"/>
                  </a:lnTo>
                  <a:lnTo>
                    <a:pt x="334216" y="147554"/>
                  </a:lnTo>
                  <a:lnTo>
                    <a:pt x="332154" y="145243"/>
                  </a:lnTo>
                  <a:lnTo>
                    <a:pt x="327907" y="142995"/>
                  </a:lnTo>
                  <a:lnTo>
                    <a:pt x="315291" y="142995"/>
                  </a:lnTo>
                  <a:lnTo>
                    <a:pt x="313230" y="129133"/>
                  </a:lnTo>
                  <a:lnTo>
                    <a:pt x="306921" y="129133"/>
                  </a:lnTo>
                  <a:lnTo>
                    <a:pt x="302674" y="122202"/>
                  </a:lnTo>
                  <a:lnTo>
                    <a:pt x="296428" y="122202"/>
                  </a:lnTo>
                  <a:lnTo>
                    <a:pt x="296428" y="117581"/>
                  </a:lnTo>
                  <a:lnTo>
                    <a:pt x="298490" y="112960"/>
                  </a:lnTo>
                  <a:lnTo>
                    <a:pt x="298490" y="110650"/>
                  </a:lnTo>
                  <a:lnTo>
                    <a:pt x="296428" y="110650"/>
                  </a:lnTo>
                  <a:lnTo>
                    <a:pt x="292181" y="106091"/>
                  </a:lnTo>
                  <a:lnTo>
                    <a:pt x="292181" y="103781"/>
                  </a:lnTo>
                  <a:lnTo>
                    <a:pt x="294305" y="101471"/>
                  </a:lnTo>
                  <a:lnTo>
                    <a:pt x="296428" y="96850"/>
                  </a:lnTo>
                  <a:lnTo>
                    <a:pt x="298490" y="94539"/>
                  </a:lnTo>
                  <a:lnTo>
                    <a:pt x="287997" y="92229"/>
                  </a:lnTo>
                  <a:lnTo>
                    <a:pt x="290120" y="87608"/>
                  </a:lnTo>
                  <a:lnTo>
                    <a:pt x="281688" y="80739"/>
                  </a:lnTo>
                  <a:lnTo>
                    <a:pt x="281688" y="78429"/>
                  </a:lnTo>
                  <a:lnTo>
                    <a:pt x="283812" y="73808"/>
                  </a:lnTo>
                  <a:lnTo>
                    <a:pt x="292181" y="69187"/>
                  </a:lnTo>
                  <a:lnTo>
                    <a:pt x="306921" y="69187"/>
                  </a:lnTo>
                  <a:lnTo>
                    <a:pt x="313230" y="71498"/>
                  </a:lnTo>
                  <a:lnTo>
                    <a:pt x="319538" y="71498"/>
                  </a:lnTo>
                  <a:lnTo>
                    <a:pt x="321599" y="73808"/>
                  </a:lnTo>
                  <a:lnTo>
                    <a:pt x="321599" y="78429"/>
                  </a:lnTo>
                  <a:lnTo>
                    <a:pt x="325846" y="78429"/>
                  </a:lnTo>
                  <a:lnTo>
                    <a:pt x="330031" y="76119"/>
                  </a:lnTo>
                  <a:lnTo>
                    <a:pt x="332154" y="73808"/>
                  </a:lnTo>
                  <a:lnTo>
                    <a:pt x="336339" y="71498"/>
                  </a:lnTo>
                  <a:lnTo>
                    <a:pt x="338463" y="69187"/>
                  </a:lnTo>
                  <a:lnTo>
                    <a:pt x="340524" y="71498"/>
                  </a:lnTo>
                  <a:lnTo>
                    <a:pt x="342648" y="69187"/>
                  </a:lnTo>
                  <a:lnTo>
                    <a:pt x="351079" y="69187"/>
                  </a:lnTo>
                  <a:lnTo>
                    <a:pt x="351079" y="62256"/>
                  </a:lnTo>
                  <a:lnTo>
                    <a:pt x="359449" y="59946"/>
                  </a:lnTo>
                  <a:lnTo>
                    <a:pt x="367881" y="46146"/>
                  </a:lnTo>
                  <a:lnTo>
                    <a:pt x="353141" y="46146"/>
                  </a:lnTo>
                  <a:close/>
                </a:path>
              </a:pathLst>
            </a:custGeom>
            <a:solidFill>
              <a:srgbClr val="A6A6A6"/>
            </a:solidFill>
            <a:ln w="6245" cap="flat">
              <a:noFill/>
              <a:prstDash val="solid"/>
              <a:miter/>
            </a:ln>
          </p:spPr>
          <p:txBody>
            <a:bodyPr rtlCol="0" anchor="ctr"/>
            <a:lstStyle/>
            <a:p>
              <a:endParaRPr lang="en-US" noProof="0" dirty="0"/>
            </a:p>
          </p:txBody>
        </p:sp>
        <p:sp>
          <p:nvSpPr>
            <p:cNvPr id="4994" name="Serbest Form 4993">
              <a:extLst>
                <a:ext uri="{FF2B5EF4-FFF2-40B4-BE49-F238E27FC236}">
                  <a16:creationId xmlns:a16="http://schemas.microsoft.com/office/drawing/2014/main" id="{9FDEE3AD-7C67-7E4F-9A78-7593E5D5998C}"/>
                </a:ext>
              </a:extLst>
            </p:cNvPr>
            <p:cNvSpPr/>
            <p:nvPr/>
          </p:nvSpPr>
          <p:spPr>
            <a:xfrm>
              <a:off x="7174045" y="1400203"/>
              <a:ext cx="367880" cy="405819"/>
            </a:xfrm>
            <a:custGeom>
              <a:avLst/>
              <a:gdLst>
                <a:gd name="connsiteX0" fmla="*/ 353141 w 367880"/>
                <a:gd name="connsiteY0" fmla="*/ 46146 h 405819"/>
                <a:gd name="connsiteX1" fmla="*/ 348956 w 367880"/>
                <a:gd name="connsiteY1" fmla="*/ 46146 h 405819"/>
                <a:gd name="connsiteX2" fmla="*/ 344771 w 367880"/>
                <a:gd name="connsiteY2" fmla="*/ 43835 h 405819"/>
                <a:gd name="connsiteX3" fmla="*/ 342648 w 367880"/>
                <a:gd name="connsiteY3" fmla="*/ 39214 h 405819"/>
                <a:gd name="connsiteX4" fmla="*/ 340524 w 367880"/>
                <a:gd name="connsiteY4" fmla="*/ 36904 h 405819"/>
                <a:gd name="connsiteX5" fmla="*/ 340524 w 367880"/>
                <a:gd name="connsiteY5" fmla="*/ 34594 h 405819"/>
                <a:gd name="connsiteX6" fmla="*/ 336339 w 367880"/>
                <a:gd name="connsiteY6" fmla="*/ 36904 h 405819"/>
                <a:gd name="connsiteX7" fmla="*/ 323723 w 367880"/>
                <a:gd name="connsiteY7" fmla="*/ 32283 h 405819"/>
                <a:gd name="connsiteX8" fmla="*/ 323723 w 367880"/>
                <a:gd name="connsiteY8" fmla="*/ 23042 h 405819"/>
                <a:gd name="connsiteX9" fmla="*/ 319538 w 367880"/>
                <a:gd name="connsiteY9" fmla="*/ 13862 h 405819"/>
                <a:gd name="connsiteX10" fmla="*/ 315291 w 367880"/>
                <a:gd name="connsiteY10" fmla="*/ 9242 h 405819"/>
                <a:gd name="connsiteX11" fmla="*/ 311106 w 367880"/>
                <a:gd name="connsiteY11" fmla="*/ 6931 h 405819"/>
                <a:gd name="connsiteX12" fmla="*/ 306921 w 367880"/>
                <a:gd name="connsiteY12" fmla="*/ 6931 h 405819"/>
                <a:gd name="connsiteX13" fmla="*/ 304798 w 367880"/>
                <a:gd name="connsiteY13" fmla="*/ 2310 h 405819"/>
                <a:gd name="connsiteX14" fmla="*/ 287997 w 367880"/>
                <a:gd name="connsiteY14" fmla="*/ 2310 h 405819"/>
                <a:gd name="connsiteX15" fmla="*/ 283812 w 367880"/>
                <a:gd name="connsiteY15" fmla="*/ 0 h 405819"/>
                <a:gd name="connsiteX16" fmla="*/ 281688 w 367880"/>
                <a:gd name="connsiteY16" fmla="*/ 2310 h 405819"/>
                <a:gd name="connsiteX17" fmla="*/ 277503 w 367880"/>
                <a:gd name="connsiteY17" fmla="*/ 2310 h 405819"/>
                <a:gd name="connsiteX18" fmla="*/ 275380 w 367880"/>
                <a:gd name="connsiteY18" fmla="*/ 4621 h 405819"/>
                <a:gd name="connsiteX19" fmla="*/ 271195 w 367880"/>
                <a:gd name="connsiteY19" fmla="*/ 4621 h 405819"/>
                <a:gd name="connsiteX20" fmla="*/ 266948 w 367880"/>
                <a:gd name="connsiteY20" fmla="*/ 2310 h 405819"/>
                <a:gd name="connsiteX21" fmla="*/ 258578 w 367880"/>
                <a:gd name="connsiteY21" fmla="*/ 2310 h 405819"/>
                <a:gd name="connsiteX22" fmla="*/ 256455 w 367880"/>
                <a:gd name="connsiteY22" fmla="*/ 4621 h 405819"/>
                <a:gd name="connsiteX23" fmla="*/ 241777 w 367880"/>
                <a:gd name="connsiteY23" fmla="*/ 4621 h 405819"/>
                <a:gd name="connsiteX24" fmla="*/ 239653 w 367880"/>
                <a:gd name="connsiteY24" fmla="*/ 6931 h 405819"/>
                <a:gd name="connsiteX25" fmla="*/ 237530 w 367880"/>
                <a:gd name="connsiteY25" fmla="*/ 6931 h 405819"/>
                <a:gd name="connsiteX26" fmla="*/ 229160 w 367880"/>
                <a:gd name="connsiteY26" fmla="*/ 11552 h 405819"/>
                <a:gd name="connsiteX27" fmla="*/ 227037 w 367880"/>
                <a:gd name="connsiteY27" fmla="*/ 13862 h 405819"/>
                <a:gd name="connsiteX28" fmla="*/ 218605 w 367880"/>
                <a:gd name="connsiteY28" fmla="*/ 18483 h 405819"/>
                <a:gd name="connsiteX29" fmla="*/ 216544 w 367880"/>
                <a:gd name="connsiteY29" fmla="*/ 20731 h 405819"/>
                <a:gd name="connsiteX30" fmla="*/ 214420 w 367880"/>
                <a:gd name="connsiteY30" fmla="*/ 25352 h 405819"/>
                <a:gd name="connsiteX31" fmla="*/ 212296 w 367880"/>
                <a:gd name="connsiteY31" fmla="*/ 27662 h 405819"/>
                <a:gd name="connsiteX32" fmla="*/ 212296 w 367880"/>
                <a:gd name="connsiteY32" fmla="*/ 29973 h 405819"/>
                <a:gd name="connsiteX33" fmla="*/ 222852 w 367880"/>
                <a:gd name="connsiteY33" fmla="*/ 41525 h 405819"/>
                <a:gd name="connsiteX34" fmla="*/ 222852 w 367880"/>
                <a:gd name="connsiteY34" fmla="*/ 53014 h 405819"/>
                <a:gd name="connsiteX35" fmla="*/ 224913 w 367880"/>
                <a:gd name="connsiteY35" fmla="*/ 55325 h 405819"/>
                <a:gd name="connsiteX36" fmla="*/ 227037 w 367880"/>
                <a:gd name="connsiteY36" fmla="*/ 59946 h 405819"/>
                <a:gd name="connsiteX37" fmla="*/ 227037 w 367880"/>
                <a:gd name="connsiteY37" fmla="*/ 62256 h 405819"/>
                <a:gd name="connsiteX38" fmla="*/ 218605 w 367880"/>
                <a:gd name="connsiteY38" fmla="*/ 71498 h 405819"/>
                <a:gd name="connsiteX39" fmla="*/ 216544 w 367880"/>
                <a:gd name="connsiteY39" fmla="*/ 76119 h 405819"/>
                <a:gd name="connsiteX40" fmla="*/ 216544 w 367880"/>
                <a:gd name="connsiteY40" fmla="*/ 80739 h 405819"/>
                <a:gd name="connsiteX41" fmla="*/ 218605 w 367880"/>
                <a:gd name="connsiteY41" fmla="*/ 82987 h 405819"/>
                <a:gd name="connsiteX42" fmla="*/ 218605 w 367880"/>
                <a:gd name="connsiteY42" fmla="*/ 94539 h 405819"/>
                <a:gd name="connsiteX43" fmla="*/ 212296 w 367880"/>
                <a:gd name="connsiteY43" fmla="*/ 94539 h 405819"/>
                <a:gd name="connsiteX44" fmla="*/ 210236 w 367880"/>
                <a:gd name="connsiteY44" fmla="*/ 96850 h 405819"/>
                <a:gd name="connsiteX45" fmla="*/ 208112 w 367880"/>
                <a:gd name="connsiteY45" fmla="*/ 96850 h 405819"/>
                <a:gd name="connsiteX46" fmla="*/ 201803 w 367880"/>
                <a:gd name="connsiteY46" fmla="*/ 94539 h 405819"/>
                <a:gd name="connsiteX47" fmla="*/ 199680 w 367880"/>
                <a:gd name="connsiteY47" fmla="*/ 92229 h 405819"/>
                <a:gd name="connsiteX48" fmla="*/ 193372 w 367880"/>
                <a:gd name="connsiteY48" fmla="*/ 92229 h 405819"/>
                <a:gd name="connsiteX49" fmla="*/ 193372 w 367880"/>
                <a:gd name="connsiteY49" fmla="*/ 96850 h 405819"/>
                <a:gd name="connsiteX50" fmla="*/ 197619 w 367880"/>
                <a:gd name="connsiteY50" fmla="*/ 101471 h 405819"/>
                <a:gd name="connsiteX51" fmla="*/ 201803 w 367880"/>
                <a:gd name="connsiteY51" fmla="*/ 103781 h 405819"/>
                <a:gd name="connsiteX52" fmla="*/ 201803 w 367880"/>
                <a:gd name="connsiteY52" fmla="*/ 106091 h 405819"/>
                <a:gd name="connsiteX53" fmla="*/ 203927 w 367880"/>
                <a:gd name="connsiteY53" fmla="*/ 108402 h 405819"/>
                <a:gd name="connsiteX54" fmla="*/ 203927 w 367880"/>
                <a:gd name="connsiteY54" fmla="*/ 110650 h 405819"/>
                <a:gd name="connsiteX55" fmla="*/ 208112 w 367880"/>
                <a:gd name="connsiteY55" fmla="*/ 112960 h 405819"/>
                <a:gd name="connsiteX56" fmla="*/ 210236 w 367880"/>
                <a:gd name="connsiteY56" fmla="*/ 112960 h 405819"/>
                <a:gd name="connsiteX57" fmla="*/ 199680 w 367880"/>
                <a:gd name="connsiteY57" fmla="*/ 119891 h 405819"/>
                <a:gd name="connsiteX58" fmla="*/ 193372 w 367880"/>
                <a:gd name="connsiteY58" fmla="*/ 119891 h 405819"/>
                <a:gd name="connsiteX59" fmla="*/ 191310 w 367880"/>
                <a:gd name="connsiteY59" fmla="*/ 122202 h 405819"/>
                <a:gd name="connsiteX60" fmla="*/ 191310 w 367880"/>
                <a:gd name="connsiteY60" fmla="*/ 136064 h 405819"/>
                <a:gd name="connsiteX61" fmla="*/ 189187 w 367880"/>
                <a:gd name="connsiteY61" fmla="*/ 136064 h 405819"/>
                <a:gd name="connsiteX62" fmla="*/ 187063 w 367880"/>
                <a:gd name="connsiteY62" fmla="*/ 138375 h 405819"/>
                <a:gd name="connsiteX63" fmla="*/ 187063 w 367880"/>
                <a:gd name="connsiteY63" fmla="*/ 145243 h 405819"/>
                <a:gd name="connsiteX64" fmla="*/ 189187 w 367880"/>
                <a:gd name="connsiteY64" fmla="*/ 149864 h 405819"/>
                <a:gd name="connsiteX65" fmla="*/ 189187 w 367880"/>
                <a:gd name="connsiteY65" fmla="*/ 154485 h 405819"/>
                <a:gd name="connsiteX66" fmla="*/ 191310 w 367880"/>
                <a:gd name="connsiteY66" fmla="*/ 156795 h 405819"/>
                <a:gd name="connsiteX67" fmla="*/ 191310 w 367880"/>
                <a:gd name="connsiteY67" fmla="*/ 159106 h 405819"/>
                <a:gd name="connsiteX68" fmla="*/ 189187 w 367880"/>
                <a:gd name="connsiteY68" fmla="*/ 161416 h 405819"/>
                <a:gd name="connsiteX69" fmla="*/ 187063 w 367880"/>
                <a:gd name="connsiteY69" fmla="*/ 166037 h 405819"/>
                <a:gd name="connsiteX70" fmla="*/ 182879 w 367880"/>
                <a:gd name="connsiteY70" fmla="*/ 168347 h 405819"/>
                <a:gd name="connsiteX71" fmla="*/ 178694 w 367880"/>
                <a:gd name="connsiteY71" fmla="*/ 168347 h 405819"/>
                <a:gd name="connsiteX72" fmla="*/ 176570 w 367880"/>
                <a:gd name="connsiteY72" fmla="*/ 166037 h 405819"/>
                <a:gd name="connsiteX73" fmla="*/ 176570 w 367880"/>
                <a:gd name="connsiteY73" fmla="*/ 161416 h 405819"/>
                <a:gd name="connsiteX74" fmla="*/ 166077 w 367880"/>
                <a:gd name="connsiteY74" fmla="*/ 161416 h 405819"/>
                <a:gd name="connsiteX75" fmla="*/ 161893 w 367880"/>
                <a:gd name="connsiteY75" fmla="*/ 163727 h 405819"/>
                <a:gd name="connsiteX76" fmla="*/ 159769 w 367880"/>
                <a:gd name="connsiteY76" fmla="*/ 166037 h 405819"/>
                <a:gd name="connsiteX77" fmla="*/ 155584 w 367880"/>
                <a:gd name="connsiteY77" fmla="*/ 168347 h 405819"/>
                <a:gd name="connsiteX78" fmla="*/ 153461 w 367880"/>
                <a:gd name="connsiteY78" fmla="*/ 168347 h 405819"/>
                <a:gd name="connsiteX79" fmla="*/ 151337 w 367880"/>
                <a:gd name="connsiteY79" fmla="*/ 170658 h 405819"/>
                <a:gd name="connsiteX80" fmla="*/ 151337 w 367880"/>
                <a:gd name="connsiteY80" fmla="*/ 172968 h 405819"/>
                <a:gd name="connsiteX81" fmla="*/ 153461 w 367880"/>
                <a:gd name="connsiteY81" fmla="*/ 172968 h 405819"/>
                <a:gd name="connsiteX82" fmla="*/ 155584 w 367880"/>
                <a:gd name="connsiteY82" fmla="*/ 175216 h 405819"/>
                <a:gd name="connsiteX83" fmla="*/ 155584 w 367880"/>
                <a:gd name="connsiteY83" fmla="*/ 177527 h 405819"/>
                <a:gd name="connsiteX84" fmla="*/ 153461 w 367880"/>
                <a:gd name="connsiteY84" fmla="*/ 179837 h 405819"/>
                <a:gd name="connsiteX85" fmla="*/ 138721 w 367880"/>
                <a:gd name="connsiteY85" fmla="*/ 179837 h 405819"/>
                <a:gd name="connsiteX86" fmla="*/ 138721 w 367880"/>
                <a:gd name="connsiteY86" fmla="*/ 175216 h 405819"/>
                <a:gd name="connsiteX87" fmla="*/ 132412 w 367880"/>
                <a:gd name="connsiteY87" fmla="*/ 175216 h 405819"/>
                <a:gd name="connsiteX88" fmla="*/ 130351 w 367880"/>
                <a:gd name="connsiteY88" fmla="*/ 179837 h 405819"/>
                <a:gd name="connsiteX89" fmla="*/ 126104 w 367880"/>
                <a:gd name="connsiteY89" fmla="*/ 182148 h 405819"/>
                <a:gd name="connsiteX90" fmla="*/ 124043 w 367880"/>
                <a:gd name="connsiteY90" fmla="*/ 186768 h 405819"/>
                <a:gd name="connsiteX91" fmla="*/ 124043 w 367880"/>
                <a:gd name="connsiteY91" fmla="*/ 193699 h 405819"/>
                <a:gd name="connsiteX92" fmla="*/ 126104 w 367880"/>
                <a:gd name="connsiteY92" fmla="*/ 198320 h 405819"/>
                <a:gd name="connsiteX93" fmla="*/ 126104 w 367880"/>
                <a:gd name="connsiteY93" fmla="*/ 205252 h 405819"/>
                <a:gd name="connsiteX94" fmla="*/ 128228 w 367880"/>
                <a:gd name="connsiteY94" fmla="*/ 207562 h 405819"/>
                <a:gd name="connsiteX95" fmla="*/ 128228 w 367880"/>
                <a:gd name="connsiteY95" fmla="*/ 219052 h 405819"/>
                <a:gd name="connsiteX96" fmla="*/ 126104 w 367880"/>
                <a:gd name="connsiteY96" fmla="*/ 221362 h 405819"/>
                <a:gd name="connsiteX97" fmla="*/ 124043 w 367880"/>
                <a:gd name="connsiteY97" fmla="*/ 221362 h 405819"/>
                <a:gd name="connsiteX98" fmla="*/ 107242 w 367880"/>
                <a:gd name="connsiteY98" fmla="*/ 230604 h 405819"/>
                <a:gd name="connsiteX99" fmla="*/ 96686 w 367880"/>
                <a:gd name="connsiteY99" fmla="*/ 230604 h 405819"/>
                <a:gd name="connsiteX100" fmla="*/ 90378 w 367880"/>
                <a:gd name="connsiteY100" fmla="*/ 232914 h 405819"/>
                <a:gd name="connsiteX101" fmla="*/ 82008 w 367880"/>
                <a:gd name="connsiteY101" fmla="*/ 232914 h 405819"/>
                <a:gd name="connsiteX102" fmla="*/ 79885 w 367880"/>
                <a:gd name="connsiteY102" fmla="*/ 235224 h 405819"/>
                <a:gd name="connsiteX103" fmla="*/ 71453 w 367880"/>
                <a:gd name="connsiteY103" fmla="*/ 235224 h 405819"/>
                <a:gd name="connsiteX104" fmla="*/ 71453 w 367880"/>
                <a:gd name="connsiteY104" fmla="*/ 232914 h 405819"/>
                <a:gd name="connsiteX105" fmla="*/ 52528 w 367880"/>
                <a:gd name="connsiteY105" fmla="*/ 232914 h 405819"/>
                <a:gd name="connsiteX106" fmla="*/ 50467 w 367880"/>
                <a:gd name="connsiteY106" fmla="*/ 235224 h 405819"/>
                <a:gd name="connsiteX107" fmla="*/ 48343 w 367880"/>
                <a:gd name="connsiteY107" fmla="*/ 235224 h 405819"/>
                <a:gd name="connsiteX108" fmla="*/ 42035 w 367880"/>
                <a:gd name="connsiteY108" fmla="*/ 237472 h 405819"/>
                <a:gd name="connsiteX109" fmla="*/ 35726 w 367880"/>
                <a:gd name="connsiteY109" fmla="*/ 237472 h 405819"/>
                <a:gd name="connsiteX110" fmla="*/ 27294 w 367880"/>
                <a:gd name="connsiteY110" fmla="*/ 232914 h 405819"/>
                <a:gd name="connsiteX111" fmla="*/ 20986 w 367880"/>
                <a:gd name="connsiteY111" fmla="*/ 230604 h 405819"/>
                <a:gd name="connsiteX112" fmla="*/ 14741 w 367880"/>
                <a:gd name="connsiteY112" fmla="*/ 225983 h 405819"/>
                <a:gd name="connsiteX113" fmla="*/ 10493 w 367880"/>
                <a:gd name="connsiteY113" fmla="*/ 223672 h 405819"/>
                <a:gd name="connsiteX114" fmla="*/ 0 w 367880"/>
                <a:gd name="connsiteY114" fmla="*/ 223672 h 405819"/>
                <a:gd name="connsiteX115" fmla="*/ 8432 w 367880"/>
                <a:gd name="connsiteY115" fmla="*/ 232914 h 405819"/>
                <a:gd name="connsiteX116" fmla="*/ 10493 w 367880"/>
                <a:gd name="connsiteY116" fmla="*/ 237472 h 405819"/>
                <a:gd name="connsiteX117" fmla="*/ 12617 w 367880"/>
                <a:gd name="connsiteY117" fmla="*/ 239783 h 405819"/>
                <a:gd name="connsiteX118" fmla="*/ 16801 w 367880"/>
                <a:gd name="connsiteY118" fmla="*/ 246714 h 405819"/>
                <a:gd name="connsiteX119" fmla="*/ 20986 w 367880"/>
                <a:gd name="connsiteY119" fmla="*/ 251335 h 405819"/>
                <a:gd name="connsiteX120" fmla="*/ 23110 w 367880"/>
                <a:gd name="connsiteY120" fmla="*/ 258266 h 405819"/>
                <a:gd name="connsiteX121" fmla="*/ 27294 w 367880"/>
                <a:gd name="connsiteY121" fmla="*/ 265197 h 405819"/>
                <a:gd name="connsiteX122" fmla="*/ 29418 w 367880"/>
                <a:gd name="connsiteY122" fmla="*/ 267508 h 405819"/>
                <a:gd name="connsiteX123" fmla="*/ 35726 w 367880"/>
                <a:gd name="connsiteY123" fmla="*/ 267508 h 405819"/>
                <a:gd name="connsiteX124" fmla="*/ 39974 w 367880"/>
                <a:gd name="connsiteY124" fmla="*/ 265197 h 405819"/>
                <a:gd name="connsiteX125" fmla="*/ 44158 w 367880"/>
                <a:gd name="connsiteY125" fmla="*/ 272066 h 405819"/>
                <a:gd name="connsiteX126" fmla="*/ 52528 w 367880"/>
                <a:gd name="connsiteY126" fmla="*/ 272066 h 405819"/>
                <a:gd name="connsiteX127" fmla="*/ 50467 w 367880"/>
                <a:gd name="connsiteY127" fmla="*/ 283618 h 405819"/>
                <a:gd name="connsiteX128" fmla="*/ 52528 w 367880"/>
                <a:gd name="connsiteY128" fmla="*/ 283618 h 405819"/>
                <a:gd name="connsiteX129" fmla="*/ 52528 w 367880"/>
                <a:gd name="connsiteY129" fmla="*/ 292860 h 405819"/>
                <a:gd name="connsiteX130" fmla="*/ 54651 w 367880"/>
                <a:gd name="connsiteY130" fmla="*/ 297481 h 405819"/>
                <a:gd name="connsiteX131" fmla="*/ 54651 w 367880"/>
                <a:gd name="connsiteY131" fmla="*/ 302039 h 405819"/>
                <a:gd name="connsiteX132" fmla="*/ 60960 w 367880"/>
                <a:gd name="connsiteY132" fmla="*/ 302039 h 405819"/>
                <a:gd name="connsiteX133" fmla="*/ 63083 w 367880"/>
                <a:gd name="connsiteY133" fmla="*/ 304349 h 405819"/>
                <a:gd name="connsiteX134" fmla="*/ 65144 w 367880"/>
                <a:gd name="connsiteY134" fmla="*/ 308970 h 405819"/>
                <a:gd name="connsiteX135" fmla="*/ 67268 w 367880"/>
                <a:gd name="connsiteY135" fmla="*/ 315901 h 405819"/>
                <a:gd name="connsiteX136" fmla="*/ 67268 w 367880"/>
                <a:gd name="connsiteY136" fmla="*/ 320522 h 405819"/>
                <a:gd name="connsiteX137" fmla="*/ 65144 w 367880"/>
                <a:gd name="connsiteY137" fmla="*/ 322832 h 405819"/>
                <a:gd name="connsiteX138" fmla="*/ 63083 w 367880"/>
                <a:gd name="connsiteY138" fmla="*/ 322832 h 405819"/>
                <a:gd name="connsiteX139" fmla="*/ 63083 w 367880"/>
                <a:gd name="connsiteY139" fmla="*/ 320522 h 405819"/>
                <a:gd name="connsiteX140" fmla="*/ 52528 w 367880"/>
                <a:gd name="connsiteY140" fmla="*/ 320522 h 405819"/>
                <a:gd name="connsiteX141" fmla="*/ 48343 w 367880"/>
                <a:gd name="connsiteY141" fmla="*/ 322832 h 405819"/>
                <a:gd name="connsiteX142" fmla="*/ 46219 w 367880"/>
                <a:gd name="connsiteY142" fmla="*/ 325143 h 405819"/>
                <a:gd name="connsiteX143" fmla="*/ 46219 w 367880"/>
                <a:gd name="connsiteY143" fmla="*/ 327453 h 405819"/>
                <a:gd name="connsiteX144" fmla="*/ 44158 w 367880"/>
                <a:gd name="connsiteY144" fmla="*/ 327453 h 405819"/>
                <a:gd name="connsiteX145" fmla="*/ 44158 w 367880"/>
                <a:gd name="connsiteY145" fmla="*/ 329764 h 405819"/>
                <a:gd name="connsiteX146" fmla="*/ 42035 w 367880"/>
                <a:gd name="connsiteY146" fmla="*/ 332074 h 405819"/>
                <a:gd name="connsiteX147" fmla="*/ 37850 w 367880"/>
                <a:gd name="connsiteY147" fmla="*/ 332074 h 405819"/>
                <a:gd name="connsiteX148" fmla="*/ 35726 w 367880"/>
                <a:gd name="connsiteY148" fmla="*/ 338943 h 405819"/>
                <a:gd name="connsiteX149" fmla="*/ 33603 w 367880"/>
                <a:gd name="connsiteY149" fmla="*/ 341253 h 405819"/>
                <a:gd name="connsiteX150" fmla="*/ 33603 w 367880"/>
                <a:gd name="connsiteY150" fmla="*/ 343564 h 405819"/>
                <a:gd name="connsiteX151" fmla="*/ 29418 w 367880"/>
                <a:gd name="connsiteY151" fmla="*/ 348185 h 405819"/>
                <a:gd name="connsiteX152" fmla="*/ 29418 w 367880"/>
                <a:gd name="connsiteY152" fmla="*/ 359737 h 405819"/>
                <a:gd name="connsiteX153" fmla="*/ 31541 w 367880"/>
                <a:gd name="connsiteY153" fmla="*/ 364358 h 405819"/>
                <a:gd name="connsiteX154" fmla="*/ 31541 w 367880"/>
                <a:gd name="connsiteY154" fmla="*/ 366605 h 405819"/>
                <a:gd name="connsiteX155" fmla="*/ 33603 w 367880"/>
                <a:gd name="connsiteY155" fmla="*/ 364358 h 405819"/>
                <a:gd name="connsiteX156" fmla="*/ 37850 w 367880"/>
                <a:gd name="connsiteY156" fmla="*/ 364358 h 405819"/>
                <a:gd name="connsiteX157" fmla="*/ 39974 w 367880"/>
                <a:gd name="connsiteY157" fmla="*/ 362047 h 405819"/>
                <a:gd name="connsiteX158" fmla="*/ 42035 w 367880"/>
                <a:gd name="connsiteY158" fmla="*/ 362047 h 405819"/>
                <a:gd name="connsiteX159" fmla="*/ 44158 w 367880"/>
                <a:gd name="connsiteY159" fmla="*/ 364358 h 405819"/>
                <a:gd name="connsiteX160" fmla="*/ 48343 w 367880"/>
                <a:gd name="connsiteY160" fmla="*/ 364358 h 405819"/>
                <a:gd name="connsiteX161" fmla="*/ 52528 w 367880"/>
                <a:gd name="connsiteY161" fmla="*/ 366605 h 405819"/>
                <a:gd name="connsiteX162" fmla="*/ 60960 w 367880"/>
                <a:gd name="connsiteY162" fmla="*/ 366605 h 405819"/>
                <a:gd name="connsiteX163" fmla="*/ 73576 w 367880"/>
                <a:gd name="connsiteY163" fmla="*/ 359737 h 405819"/>
                <a:gd name="connsiteX164" fmla="*/ 75700 w 367880"/>
                <a:gd name="connsiteY164" fmla="*/ 357426 h 405819"/>
                <a:gd name="connsiteX165" fmla="*/ 77761 w 367880"/>
                <a:gd name="connsiteY165" fmla="*/ 357426 h 405819"/>
                <a:gd name="connsiteX166" fmla="*/ 82008 w 367880"/>
                <a:gd name="connsiteY166" fmla="*/ 359737 h 405819"/>
                <a:gd name="connsiteX167" fmla="*/ 96686 w 367880"/>
                <a:gd name="connsiteY167" fmla="*/ 359737 h 405819"/>
                <a:gd name="connsiteX168" fmla="*/ 100933 w 367880"/>
                <a:gd name="connsiteY168" fmla="*/ 357426 h 405819"/>
                <a:gd name="connsiteX169" fmla="*/ 105118 w 367880"/>
                <a:gd name="connsiteY169" fmla="*/ 357426 h 405819"/>
                <a:gd name="connsiteX170" fmla="*/ 107242 w 367880"/>
                <a:gd name="connsiteY170" fmla="*/ 355116 h 405819"/>
                <a:gd name="connsiteX171" fmla="*/ 109302 w 367880"/>
                <a:gd name="connsiteY171" fmla="*/ 355116 h 405819"/>
                <a:gd name="connsiteX172" fmla="*/ 121919 w 367880"/>
                <a:gd name="connsiteY172" fmla="*/ 357426 h 405819"/>
                <a:gd name="connsiteX173" fmla="*/ 124043 w 367880"/>
                <a:gd name="connsiteY173" fmla="*/ 355116 h 405819"/>
                <a:gd name="connsiteX174" fmla="*/ 128228 w 367880"/>
                <a:gd name="connsiteY174" fmla="*/ 352805 h 405819"/>
                <a:gd name="connsiteX175" fmla="*/ 130351 w 367880"/>
                <a:gd name="connsiteY175" fmla="*/ 350495 h 405819"/>
                <a:gd name="connsiteX176" fmla="*/ 134536 w 367880"/>
                <a:gd name="connsiteY176" fmla="*/ 350495 h 405819"/>
                <a:gd name="connsiteX177" fmla="*/ 138721 w 367880"/>
                <a:gd name="connsiteY177" fmla="*/ 352805 h 405819"/>
                <a:gd name="connsiteX178" fmla="*/ 142968 w 367880"/>
                <a:gd name="connsiteY178" fmla="*/ 357426 h 405819"/>
                <a:gd name="connsiteX179" fmla="*/ 151337 w 367880"/>
                <a:gd name="connsiteY179" fmla="*/ 375847 h 405819"/>
                <a:gd name="connsiteX180" fmla="*/ 155584 w 367880"/>
                <a:gd name="connsiteY180" fmla="*/ 378157 h 405819"/>
                <a:gd name="connsiteX181" fmla="*/ 157645 w 367880"/>
                <a:gd name="connsiteY181" fmla="*/ 380468 h 405819"/>
                <a:gd name="connsiteX182" fmla="*/ 163954 w 367880"/>
                <a:gd name="connsiteY182" fmla="*/ 382778 h 405819"/>
                <a:gd name="connsiteX183" fmla="*/ 170262 w 367880"/>
                <a:gd name="connsiteY183" fmla="*/ 382778 h 405819"/>
                <a:gd name="connsiteX184" fmla="*/ 182879 w 367880"/>
                <a:gd name="connsiteY184" fmla="*/ 387399 h 405819"/>
                <a:gd name="connsiteX185" fmla="*/ 189187 w 367880"/>
                <a:gd name="connsiteY185" fmla="*/ 401199 h 405819"/>
                <a:gd name="connsiteX186" fmla="*/ 193372 w 367880"/>
                <a:gd name="connsiteY186" fmla="*/ 405820 h 405819"/>
                <a:gd name="connsiteX187" fmla="*/ 199680 w 367880"/>
                <a:gd name="connsiteY187" fmla="*/ 405820 h 405819"/>
                <a:gd name="connsiteX188" fmla="*/ 205988 w 367880"/>
                <a:gd name="connsiteY188" fmla="*/ 403509 h 405819"/>
                <a:gd name="connsiteX189" fmla="*/ 203927 w 367880"/>
                <a:gd name="connsiteY189" fmla="*/ 401199 h 405819"/>
                <a:gd name="connsiteX190" fmla="*/ 203927 w 367880"/>
                <a:gd name="connsiteY190" fmla="*/ 396578 h 405819"/>
                <a:gd name="connsiteX191" fmla="*/ 208112 w 367880"/>
                <a:gd name="connsiteY191" fmla="*/ 392020 h 405819"/>
                <a:gd name="connsiteX192" fmla="*/ 212296 w 367880"/>
                <a:gd name="connsiteY192" fmla="*/ 392020 h 405819"/>
                <a:gd name="connsiteX193" fmla="*/ 216544 w 367880"/>
                <a:gd name="connsiteY193" fmla="*/ 394330 h 405819"/>
                <a:gd name="connsiteX194" fmla="*/ 218605 w 367880"/>
                <a:gd name="connsiteY194" fmla="*/ 396578 h 405819"/>
                <a:gd name="connsiteX195" fmla="*/ 227037 w 367880"/>
                <a:gd name="connsiteY195" fmla="*/ 392020 h 405819"/>
                <a:gd name="connsiteX196" fmla="*/ 227037 w 367880"/>
                <a:gd name="connsiteY196" fmla="*/ 394330 h 405819"/>
                <a:gd name="connsiteX197" fmla="*/ 229160 w 367880"/>
                <a:gd name="connsiteY197" fmla="*/ 396578 h 405819"/>
                <a:gd name="connsiteX198" fmla="*/ 237530 w 367880"/>
                <a:gd name="connsiteY198" fmla="*/ 396578 h 405819"/>
                <a:gd name="connsiteX199" fmla="*/ 241777 w 367880"/>
                <a:gd name="connsiteY199" fmla="*/ 392020 h 405819"/>
                <a:gd name="connsiteX200" fmla="*/ 245962 w 367880"/>
                <a:gd name="connsiteY200" fmla="*/ 389710 h 405819"/>
                <a:gd name="connsiteX201" fmla="*/ 248023 w 367880"/>
                <a:gd name="connsiteY201" fmla="*/ 389710 h 405819"/>
                <a:gd name="connsiteX202" fmla="*/ 248023 w 367880"/>
                <a:gd name="connsiteY202" fmla="*/ 394330 h 405819"/>
                <a:gd name="connsiteX203" fmla="*/ 250146 w 367880"/>
                <a:gd name="connsiteY203" fmla="*/ 396578 h 405819"/>
                <a:gd name="connsiteX204" fmla="*/ 256455 w 367880"/>
                <a:gd name="connsiteY204" fmla="*/ 396578 h 405819"/>
                <a:gd name="connsiteX205" fmla="*/ 258578 w 367880"/>
                <a:gd name="connsiteY205" fmla="*/ 394330 h 405819"/>
                <a:gd name="connsiteX206" fmla="*/ 262763 w 367880"/>
                <a:gd name="connsiteY206" fmla="*/ 392020 h 405819"/>
                <a:gd name="connsiteX207" fmla="*/ 262763 w 367880"/>
                <a:gd name="connsiteY207" fmla="*/ 382778 h 405819"/>
                <a:gd name="connsiteX208" fmla="*/ 260640 w 367880"/>
                <a:gd name="connsiteY208" fmla="*/ 380468 h 405819"/>
                <a:gd name="connsiteX209" fmla="*/ 258578 w 367880"/>
                <a:gd name="connsiteY209" fmla="*/ 375847 h 405819"/>
                <a:gd name="connsiteX210" fmla="*/ 250146 w 367880"/>
                <a:gd name="connsiteY210" fmla="*/ 359737 h 405819"/>
                <a:gd name="connsiteX211" fmla="*/ 250146 w 367880"/>
                <a:gd name="connsiteY211" fmla="*/ 350495 h 405819"/>
                <a:gd name="connsiteX212" fmla="*/ 241777 w 367880"/>
                <a:gd name="connsiteY212" fmla="*/ 350495 h 405819"/>
                <a:gd name="connsiteX213" fmla="*/ 237530 w 367880"/>
                <a:gd name="connsiteY213" fmla="*/ 345874 h 405819"/>
                <a:gd name="connsiteX214" fmla="*/ 235469 w 367880"/>
                <a:gd name="connsiteY214" fmla="*/ 341253 h 405819"/>
                <a:gd name="connsiteX215" fmla="*/ 233345 w 367880"/>
                <a:gd name="connsiteY215" fmla="*/ 338943 h 405819"/>
                <a:gd name="connsiteX216" fmla="*/ 235469 w 367880"/>
                <a:gd name="connsiteY216" fmla="*/ 327453 h 405819"/>
                <a:gd name="connsiteX217" fmla="*/ 235469 w 367880"/>
                <a:gd name="connsiteY217" fmla="*/ 320522 h 405819"/>
                <a:gd name="connsiteX218" fmla="*/ 224913 w 367880"/>
                <a:gd name="connsiteY218" fmla="*/ 322832 h 405819"/>
                <a:gd name="connsiteX219" fmla="*/ 222852 w 367880"/>
                <a:gd name="connsiteY219" fmla="*/ 322832 h 405819"/>
                <a:gd name="connsiteX220" fmla="*/ 218605 w 367880"/>
                <a:gd name="connsiteY220" fmla="*/ 320522 h 405819"/>
                <a:gd name="connsiteX221" fmla="*/ 216544 w 367880"/>
                <a:gd name="connsiteY221" fmla="*/ 318212 h 405819"/>
                <a:gd name="connsiteX222" fmla="*/ 216544 w 367880"/>
                <a:gd name="connsiteY222" fmla="*/ 308970 h 405819"/>
                <a:gd name="connsiteX223" fmla="*/ 218605 w 367880"/>
                <a:gd name="connsiteY223" fmla="*/ 304349 h 405819"/>
                <a:gd name="connsiteX224" fmla="*/ 222852 w 367880"/>
                <a:gd name="connsiteY224" fmla="*/ 299791 h 405819"/>
                <a:gd name="connsiteX225" fmla="*/ 224913 w 367880"/>
                <a:gd name="connsiteY225" fmla="*/ 295170 h 405819"/>
                <a:gd name="connsiteX226" fmla="*/ 227037 w 367880"/>
                <a:gd name="connsiteY226" fmla="*/ 292860 h 405819"/>
                <a:gd name="connsiteX227" fmla="*/ 229160 w 367880"/>
                <a:gd name="connsiteY227" fmla="*/ 288239 h 405819"/>
                <a:gd name="connsiteX228" fmla="*/ 229160 w 367880"/>
                <a:gd name="connsiteY228" fmla="*/ 285928 h 405819"/>
                <a:gd name="connsiteX229" fmla="*/ 233345 w 367880"/>
                <a:gd name="connsiteY229" fmla="*/ 281308 h 405819"/>
                <a:gd name="connsiteX230" fmla="*/ 237530 w 367880"/>
                <a:gd name="connsiteY230" fmla="*/ 278997 h 405819"/>
                <a:gd name="connsiteX231" fmla="*/ 239653 w 367880"/>
                <a:gd name="connsiteY231" fmla="*/ 278997 h 405819"/>
                <a:gd name="connsiteX232" fmla="*/ 241777 w 367880"/>
                <a:gd name="connsiteY232" fmla="*/ 281308 h 405819"/>
                <a:gd name="connsiteX233" fmla="*/ 241777 w 367880"/>
                <a:gd name="connsiteY233" fmla="*/ 285928 h 405819"/>
                <a:gd name="connsiteX234" fmla="*/ 243838 w 367880"/>
                <a:gd name="connsiteY234" fmla="*/ 288239 h 405819"/>
                <a:gd name="connsiteX235" fmla="*/ 245962 w 367880"/>
                <a:gd name="connsiteY235" fmla="*/ 288239 h 405819"/>
                <a:gd name="connsiteX236" fmla="*/ 254331 w 367880"/>
                <a:gd name="connsiteY236" fmla="*/ 283618 h 405819"/>
                <a:gd name="connsiteX237" fmla="*/ 256455 w 367880"/>
                <a:gd name="connsiteY237" fmla="*/ 281308 h 405819"/>
                <a:gd name="connsiteX238" fmla="*/ 258578 w 367880"/>
                <a:gd name="connsiteY238" fmla="*/ 283618 h 405819"/>
                <a:gd name="connsiteX239" fmla="*/ 264887 w 367880"/>
                <a:gd name="connsiteY239" fmla="*/ 283618 h 405819"/>
                <a:gd name="connsiteX240" fmla="*/ 266948 w 367880"/>
                <a:gd name="connsiteY240" fmla="*/ 281308 h 405819"/>
                <a:gd name="connsiteX241" fmla="*/ 269071 w 367880"/>
                <a:gd name="connsiteY241" fmla="*/ 276687 h 405819"/>
                <a:gd name="connsiteX242" fmla="*/ 271195 w 367880"/>
                <a:gd name="connsiteY242" fmla="*/ 274377 h 405819"/>
                <a:gd name="connsiteX243" fmla="*/ 271195 w 367880"/>
                <a:gd name="connsiteY243" fmla="*/ 272066 h 405819"/>
                <a:gd name="connsiteX244" fmla="*/ 277503 w 367880"/>
                <a:gd name="connsiteY244" fmla="*/ 267508 h 405819"/>
                <a:gd name="connsiteX245" fmla="*/ 277503 w 367880"/>
                <a:gd name="connsiteY245" fmla="*/ 260576 h 405819"/>
                <a:gd name="connsiteX246" fmla="*/ 279564 w 367880"/>
                <a:gd name="connsiteY246" fmla="*/ 258266 h 405819"/>
                <a:gd name="connsiteX247" fmla="*/ 279564 w 367880"/>
                <a:gd name="connsiteY247" fmla="*/ 255956 h 405819"/>
                <a:gd name="connsiteX248" fmla="*/ 281688 w 367880"/>
                <a:gd name="connsiteY248" fmla="*/ 253645 h 405819"/>
                <a:gd name="connsiteX249" fmla="*/ 290120 w 367880"/>
                <a:gd name="connsiteY249" fmla="*/ 249024 h 405819"/>
                <a:gd name="connsiteX250" fmla="*/ 294305 w 367880"/>
                <a:gd name="connsiteY250" fmla="*/ 244404 h 405819"/>
                <a:gd name="connsiteX251" fmla="*/ 296428 w 367880"/>
                <a:gd name="connsiteY251" fmla="*/ 237472 h 405819"/>
                <a:gd name="connsiteX252" fmla="*/ 296428 w 367880"/>
                <a:gd name="connsiteY252" fmla="*/ 232914 h 405819"/>
                <a:gd name="connsiteX253" fmla="*/ 298490 w 367880"/>
                <a:gd name="connsiteY253" fmla="*/ 225983 h 405819"/>
                <a:gd name="connsiteX254" fmla="*/ 298490 w 367880"/>
                <a:gd name="connsiteY254" fmla="*/ 221362 h 405819"/>
                <a:gd name="connsiteX255" fmla="*/ 300613 w 367880"/>
                <a:gd name="connsiteY255" fmla="*/ 219052 h 405819"/>
                <a:gd name="connsiteX256" fmla="*/ 304798 w 367880"/>
                <a:gd name="connsiteY256" fmla="*/ 216741 h 405819"/>
                <a:gd name="connsiteX257" fmla="*/ 306921 w 367880"/>
                <a:gd name="connsiteY257" fmla="*/ 214431 h 405819"/>
                <a:gd name="connsiteX258" fmla="*/ 311106 w 367880"/>
                <a:gd name="connsiteY258" fmla="*/ 214431 h 405819"/>
                <a:gd name="connsiteX259" fmla="*/ 304798 w 367880"/>
                <a:gd name="connsiteY259" fmla="*/ 205252 h 405819"/>
                <a:gd name="connsiteX260" fmla="*/ 313230 w 367880"/>
                <a:gd name="connsiteY260" fmla="*/ 191389 h 405819"/>
                <a:gd name="connsiteX261" fmla="*/ 323723 w 367880"/>
                <a:gd name="connsiteY261" fmla="*/ 184458 h 405819"/>
                <a:gd name="connsiteX262" fmla="*/ 323723 w 367880"/>
                <a:gd name="connsiteY262" fmla="*/ 182148 h 405819"/>
                <a:gd name="connsiteX263" fmla="*/ 319538 w 367880"/>
                <a:gd name="connsiteY263" fmla="*/ 177527 h 405819"/>
                <a:gd name="connsiteX264" fmla="*/ 317414 w 367880"/>
                <a:gd name="connsiteY264" fmla="*/ 172968 h 405819"/>
                <a:gd name="connsiteX265" fmla="*/ 317414 w 367880"/>
                <a:gd name="connsiteY265" fmla="*/ 159106 h 405819"/>
                <a:gd name="connsiteX266" fmla="*/ 319538 w 367880"/>
                <a:gd name="connsiteY266" fmla="*/ 156795 h 405819"/>
                <a:gd name="connsiteX267" fmla="*/ 323723 w 367880"/>
                <a:gd name="connsiteY267" fmla="*/ 156795 h 405819"/>
                <a:gd name="connsiteX268" fmla="*/ 332154 w 367880"/>
                <a:gd name="connsiteY268" fmla="*/ 152175 h 405819"/>
                <a:gd name="connsiteX269" fmla="*/ 334216 w 367880"/>
                <a:gd name="connsiteY269" fmla="*/ 149864 h 405819"/>
                <a:gd name="connsiteX270" fmla="*/ 334216 w 367880"/>
                <a:gd name="connsiteY270" fmla="*/ 147554 h 405819"/>
                <a:gd name="connsiteX271" fmla="*/ 332154 w 367880"/>
                <a:gd name="connsiteY271" fmla="*/ 145243 h 405819"/>
                <a:gd name="connsiteX272" fmla="*/ 327907 w 367880"/>
                <a:gd name="connsiteY272" fmla="*/ 142995 h 405819"/>
                <a:gd name="connsiteX273" fmla="*/ 315291 w 367880"/>
                <a:gd name="connsiteY273" fmla="*/ 142995 h 405819"/>
                <a:gd name="connsiteX274" fmla="*/ 313230 w 367880"/>
                <a:gd name="connsiteY274" fmla="*/ 129133 h 405819"/>
                <a:gd name="connsiteX275" fmla="*/ 306921 w 367880"/>
                <a:gd name="connsiteY275" fmla="*/ 129133 h 405819"/>
                <a:gd name="connsiteX276" fmla="*/ 302674 w 367880"/>
                <a:gd name="connsiteY276" fmla="*/ 122202 h 405819"/>
                <a:gd name="connsiteX277" fmla="*/ 296428 w 367880"/>
                <a:gd name="connsiteY277" fmla="*/ 122202 h 405819"/>
                <a:gd name="connsiteX278" fmla="*/ 296428 w 367880"/>
                <a:gd name="connsiteY278" fmla="*/ 117581 h 405819"/>
                <a:gd name="connsiteX279" fmla="*/ 298490 w 367880"/>
                <a:gd name="connsiteY279" fmla="*/ 112960 h 405819"/>
                <a:gd name="connsiteX280" fmla="*/ 298490 w 367880"/>
                <a:gd name="connsiteY280" fmla="*/ 110650 h 405819"/>
                <a:gd name="connsiteX281" fmla="*/ 296428 w 367880"/>
                <a:gd name="connsiteY281" fmla="*/ 110650 h 405819"/>
                <a:gd name="connsiteX282" fmla="*/ 292181 w 367880"/>
                <a:gd name="connsiteY282" fmla="*/ 106091 h 405819"/>
                <a:gd name="connsiteX283" fmla="*/ 292181 w 367880"/>
                <a:gd name="connsiteY283" fmla="*/ 103781 h 405819"/>
                <a:gd name="connsiteX284" fmla="*/ 294305 w 367880"/>
                <a:gd name="connsiteY284" fmla="*/ 101471 h 405819"/>
                <a:gd name="connsiteX285" fmla="*/ 296428 w 367880"/>
                <a:gd name="connsiteY285" fmla="*/ 96850 h 405819"/>
                <a:gd name="connsiteX286" fmla="*/ 298490 w 367880"/>
                <a:gd name="connsiteY286" fmla="*/ 94539 h 405819"/>
                <a:gd name="connsiteX287" fmla="*/ 287997 w 367880"/>
                <a:gd name="connsiteY287" fmla="*/ 92229 h 405819"/>
                <a:gd name="connsiteX288" fmla="*/ 290120 w 367880"/>
                <a:gd name="connsiteY288" fmla="*/ 87608 h 405819"/>
                <a:gd name="connsiteX289" fmla="*/ 281688 w 367880"/>
                <a:gd name="connsiteY289" fmla="*/ 80739 h 405819"/>
                <a:gd name="connsiteX290" fmla="*/ 281688 w 367880"/>
                <a:gd name="connsiteY290" fmla="*/ 78429 h 405819"/>
                <a:gd name="connsiteX291" fmla="*/ 283812 w 367880"/>
                <a:gd name="connsiteY291" fmla="*/ 73808 h 405819"/>
                <a:gd name="connsiteX292" fmla="*/ 292181 w 367880"/>
                <a:gd name="connsiteY292" fmla="*/ 69187 h 405819"/>
                <a:gd name="connsiteX293" fmla="*/ 306921 w 367880"/>
                <a:gd name="connsiteY293" fmla="*/ 69187 h 405819"/>
                <a:gd name="connsiteX294" fmla="*/ 313230 w 367880"/>
                <a:gd name="connsiteY294" fmla="*/ 71498 h 405819"/>
                <a:gd name="connsiteX295" fmla="*/ 319538 w 367880"/>
                <a:gd name="connsiteY295" fmla="*/ 71498 h 405819"/>
                <a:gd name="connsiteX296" fmla="*/ 321599 w 367880"/>
                <a:gd name="connsiteY296" fmla="*/ 73808 h 405819"/>
                <a:gd name="connsiteX297" fmla="*/ 321599 w 367880"/>
                <a:gd name="connsiteY297" fmla="*/ 78429 h 405819"/>
                <a:gd name="connsiteX298" fmla="*/ 325846 w 367880"/>
                <a:gd name="connsiteY298" fmla="*/ 78429 h 405819"/>
                <a:gd name="connsiteX299" fmla="*/ 330031 w 367880"/>
                <a:gd name="connsiteY299" fmla="*/ 76119 h 405819"/>
                <a:gd name="connsiteX300" fmla="*/ 332154 w 367880"/>
                <a:gd name="connsiteY300" fmla="*/ 73808 h 405819"/>
                <a:gd name="connsiteX301" fmla="*/ 336339 w 367880"/>
                <a:gd name="connsiteY301" fmla="*/ 71498 h 405819"/>
                <a:gd name="connsiteX302" fmla="*/ 338463 w 367880"/>
                <a:gd name="connsiteY302" fmla="*/ 69187 h 405819"/>
                <a:gd name="connsiteX303" fmla="*/ 340524 w 367880"/>
                <a:gd name="connsiteY303" fmla="*/ 71498 h 405819"/>
                <a:gd name="connsiteX304" fmla="*/ 342648 w 367880"/>
                <a:gd name="connsiteY304" fmla="*/ 69187 h 405819"/>
                <a:gd name="connsiteX305" fmla="*/ 351079 w 367880"/>
                <a:gd name="connsiteY305" fmla="*/ 69187 h 405819"/>
                <a:gd name="connsiteX306" fmla="*/ 351079 w 367880"/>
                <a:gd name="connsiteY306" fmla="*/ 62256 h 405819"/>
                <a:gd name="connsiteX307" fmla="*/ 359449 w 367880"/>
                <a:gd name="connsiteY307" fmla="*/ 59946 h 405819"/>
                <a:gd name="connsiteX308" fmla="*/ 367881 w 367880"/>
                <a:gd name="connsiteY308" fmla="*/ 46146 h 405819"/>
                <a:gd name="connsiteX309" fmla="*/ 353141 w 367880"/>
                <a:gd name="connsiteY309" fmla="*/ 46146 h 40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367880" h="405819">
                  <a:moveTo>
                    <a:pt x="353141" y="46146"/>
                  </a:moveTo>
                  <a:lnTo>
                    <a:pt x="348956" y="46146"/>
                  </a:lnTo>
                  <a:lnTo>
                    <a:pt x="344771" y="43835"/>
                  </a:lnTo>
                  <a:lnTo>
                    <a:pt x="342648" y="39214"/>
                  </a:lnTo>
                  <a:lnTo>
                    <a:pt x="340524" y="36904"/>
                  </a:lnTo>
                  <a:lnTo>
                    <a:pt x="340524" y="34594"/>
                  </a:lnTo>
                  <a:lnTo>
                    <a:pt x="336339" y="36904"/>
                  </a:lnTo>
                  <a:lnTo>
                    <a:pt x="323723" y="32283"/>
                  </a:lnTo>
                  <a:lnTo>
                    <a:pt x="323723" y="23042"/>
                  </a:lnTo>
                  <a:lnTo>
                    <a:pt x="319538" y="13862"/>
                  </a:lnTo>
                  <a:lnTo>
                    <a:pt x="315291" y="9242"/>
                  </a:lnTo>
                  <a:lnTo>
                    <a:pt x="311106" y="6931"/>
                  </a:lnTo>
                  <a:lnTo>
                    <a:pt x="306921" y="6931"/>
                  </a:lnTo>
                  <a:lnTo>
                    <a:pt x="304798" y="2310"/>
                  </a:lnTo>
                  <a:lnTo>
                    <a:pt x="287997" y="2310"/>
                  </a:lnTo>
                  <a:lnTo>
                    <a:pt x="283812" y="0"/>
                  </a:lnTo>
                  <a:lnTo>
                    <a:pt x="281688" y="2310"/>
                  </a:lnTo>
                  <a:lnTo>
                    <a:pt x="277503" y="2310"/>
                  </a:lnTo>
                  <a:lnTo>
                    <a:pt x="275380" y="4621"/>
                  </a:lnTo>
                  <a:lnTo>
                    <a:pt x="271195" y="4621"/>
                  </a:lnTo>
                  <a:lnTo>
                    <a:pt x="266948" y="2310"/>
                  </a:lnTo>
                  <a:lnTo>
                    <a:pt x="258578" y="2310"/>
                  </a:lnTo>
                  <a:lnTo>
                    <a:pt x="256455" y="4621"/>
                  </a:lnTo>
                  <a:lnTo>
                    <a:pt x="241777" y="4621"/>
                  </a:lnTo>
                  <a:lnTo>
                    <a:pt x="239653" y="6931"/>
                  </a:lnTo>
                  <a:lnTo>
                    <a:pt x="237530" y="6931"/>
                  </a:lnTo>
                  <a:lnTo>
                    <a:pt x="229160" y="11552"/>
                  </a:lnTo>
                  <a:lnTo>
                    <a:pt x="227037" y="13862"/>
                  </a:lnTo>
                  <a:lnTo>
                    <a:pt x="218605" y="18483"/>
                  </a:lnTo>
                  <a:lnTo>
                    <a:pt x="216544" y="20731"/>
                  </a:lnTo>
                  <a:lnTo>
                    <a:pt x="214420" y="25352"/>
                  </a:lnTo>
                  <a:lnTo>
                    <a:pt x="212296" y="27662"/>
                  </a:lnTo>
                  <a:lnTo>
                    <a:pt x="212296" y="29973"/>
                  </a:lnTo>
                  <a:lnTo>
                    <a:pt x="222852" y="41525"/>
                  </a:lnTo>
                  <a:lnTo>
                    <a:pt x="222852" y="53014"/>
                  </a:lnTo>
                  <a:lnTo>
                    <a:pt x="224913" y="55325"/>
                  </a:lnTo>
                  <a:lnTo>
                    <a:pt x="227037" y="59946"/>
                  </a:lnTo>
                  <a:lnTo>
                    <a:pt x="227037" y="62256"/>
                  </a:lnTo>
                  <a:lnTo>
                    <a:pt x="218605" y="71498"/>
                  </a:lnTo>
                  <a:lnTo>
                    <a:pt x="216544" y="76119"/>
                  </a:lnTo>
                  <a:lnTo>
                    <a:pt x="216544" y="80739"/>
                  </a:lnTo>
                  <a:lnTo>
                    <a:pt x="218605" y="82987"/>
                  </a:lnTo>
                  <a:lnTo>
                    <a:pt x="218605" y="94539"/>
                  </a:lnTo>
                  <a:lnTo>
                    <a:pt x="212296" y="94539"/>
                  </a:lnTo>
                  <a:lnTo>
                    <a:pt x="210236" y="96850"/>
                  </a:lnTo>
                  <a:lnTo>
                    <a:pt x="208112" y="96850"/>
                  </a:lnTo>
                  <a:lnTo>
                    <a:pt x="201803" y="94539"/>
                  </a:lnTo>
                  <a:lnTo>
                    <a:pt x="199680" y="92229"/>
                  </a:lnTo>
                  <a:lnTo>
                    <a:pt x="193372" y="92229"/>
                  </a:lnTo>
                  <a:lnTo>
                    <a:pt x="193372" y="96850"/>
                  </a:lnTo>
                  <a:lnTo>
                    <a:pt x="197619" y="101471"/>
                  </a:lnTo>
                  <a:lnTo>
                    <a:pt x="201803" y="103781"/>
                  </a:lnTo>
                  <a:lnTo>
                    <a:pt x="201803" y="106091"/>
                  </a:lnTo>
                  <a:lnTo>
                    <a:pt x="203927" y="108402"/>
                  </a:lnTo>
                  <a:lnTo>
                    <a:pt x="203927" y="110650"/>
                  </a:lnTo>
                  <a:lnTo>
                    <a:pt x="208112" y="112960"/>
                  </a:lnTo>
                  <a:lnTo>
                    <a:pt x="210236" y="112960"/>
                  </a:lnTo>
                  <a:lnTo>
                    <a:pt x="199680" y="119891"/>
                  </a:lnTo>
                  <a:lnTo>
                    <a:pt x="193372" y="119891"/>
                  </a:lnTo>
                  <a:lnTo>
                    <a:pt x="191310" y="122202"/>
                  </a:lnTo>
                  <a:lnTo>
                    <a:pt x="191310" y="136064"/>
                  </a:lnTo>
                  <a:lnTo>
                    <a:pt x="189187" y="136064"/>
                  </a:lnTo>
                  <a:lnTo>
                    <a:pt x="187063" y="138375"/>
                  </a:lnTo>
                  <a:lnTo>
                    <a:pt x="187063" y="145243"/>
                  </a:lnTo>
                  <a:lnTo>
                    <a:pt x="189187" y="149864"/>
                  </a:lnTo>
                  <a:lnTo>
                    <a:pt x="189187" y="154485"/>
                  </a:lnTo>
                  <a:lnTo>
                    <a:pt x="191310" y="156795"/>
                  </a:lnTo>
                  <a:lnTo>
                    <a:pt x="191310" y="159106"/>
                  </a:lnTo>
                  <a:lnTo>
                    <a:pt x="189187" y="161416"/>
                  </a:lnTo>
                  <a:lnTo>
                    <a:pt x="187063" y="166037"/>
                  </a:lnTo>
                  <a:lnTo>
                    <a:pt x="182879" y="168347"/>
                  </a:lnTo>
                  <a:lnTo>
                    <a:pt x="178694" y="168347"/>
                  </a:lnTo>
                  <a:lnTo>
                    <a:pt x="176570" y="166037"/>
                  </a:lnTo>
                  <a:lnTo>
                    <a:pt x="176570" y="161416"/>
                  </a:lnTo>
                  <a:lnTo>
                    <a:pt x="166077" y="161416"/>
                  </a:lnTo>
                  <a:lnTo>
                    <a:pt x="161893" y="163727"/>
                  </a:lnTo>
                  <a:lnTo>
                    <a:pt x="159769" y="166037"/>
                  </a:lnTo>
                  <a:lnTo>
                    <a:pt x="155584" y="168347"/>
                  </a:lnTo>
                  <a:lnTo>
                    <a:pt x="153461" y="168347"/>
                  </a:lnTo>
                  <a:lnTo>
                    <a:pt x="151337" y="170658"/>
                  </a:lnTo>
                  <a:lnTo>
                    <a:pt x="151337" y="172968"/>
                  </a:lnTo>
                  <a:lnTo>
                    <a:pt x="153461" y="172968"/>
                  </a:lnTo>
                  <a:lnTo>
                    <a:pt x="155584" y="175216"/>
                  </a:lnTo>
                  <a:lnTo>
                    <a:pt x="155584" y="177527"/>
                  </a:lnTo>
                  <a:lnTo>
                    <a:pt x="153461" y="179837"/>
                  </a:lnTo>
                  <a:lnTo>
                    <a:pt x="138721" y="179837"/>
                  </a:lnTo>
                  <a:lnTo>
                    <a:pt x="138721" y="175216"/>
                  </a:lnTo>
                  <a:lnTo>
                    <a:pt x="132412" y="175216"/>
                  </a:lnTo>
                  <a:lnTo>
                    <a:pt x="130351" y="179837"/>
                  </a:lnTo>
                  <a:lnTo>
                    <a:pt x="126104" y="182148"/>
                  </a:lnTo>
                  <a:lnTo>
                    <a:pt x="124043" y="186768"/>
                  </a:lnTo>
                  <a:lnTo>
                    <a:pt x="124043" y="193699"/>
                  </a:lnTo>
                  <a:lnTo>
                    <a:pt x="126104" y="198320"/>
                  </a:lnTo>
                  <a:lnTo>
                    <a:pt x="126104" y="205252"/>
                  </a:lnTo>
                  <a:lnTo>
                    <a:pt x="128228" y="207562"/>
                  </a:lnTo>
                  <a:lnTo>
                    <a:pt x="128228" y="219052"/>
                  </a:lnTo>
                  <a:lnTo>
                    <a:pt x="126104" y="221362"/>
                  </a:lnTo>
                  <a:lnTo>
                    <a:pt x="124043" y="221362"/>
                  </a:lnTo>
                  <a:lnTo>
                    <a:pt x="107242" y="230604"/>
                  </a:lnTo>
                  <a:lnTo>
                    <a:pt x="96686" y="230604"/>
                  </a:lnTo>
                  <a:lnTo>
                    <a:pt x="90378" y="232914"/>
                  </a:lnTo>
                  <a:lnTo>
                    <a:pt x="82008" y="232914"/>
                  </a:lnTo>
                  <a:lnTo>
                    <a:pt x="79885" y="235224"/>
                  </a:lnTo>
                  <a:lnTo>
                    <a:pt x="71453" y="235224"/>
                  </a:lnTo>
                  <a:lnTo>
                    <a:pt x="71453" y="232914"/>
                  </a:lnTo>
                  <a:lnTo>
                    <a:pt x="52528" y="232914"/>
                  </a:lnTo>
                  <a:lnTo>
                    <a:pt x="50467" y="235224"/>
                  </a:lnTo>
                  <a:lnTo>
                    <a:pt x="48343" y="235224"/>
                  </a:lnTo>
                  <a:lnTo>
                    <a:pt x="42035" y="237472"/>
                  </a:lnTo>
                  <a:lnTo>
                    <a:pt x="35726" y="237472"/>
                  </a:lnTo>
                  <a:lnTo>
                    <a:pt x="27294" y="232914"/>
                  </a:lnTo>
                  <a:lnTo>
                    <a:pt x="20986" y="230604"/>
                  </a:lnTo>
                  <a:lnTo>
                    <a:pt x="14741" y="225983"/>
                  </a:lnTo>
                  <a:lnTo>
                    <a:pt x="10493" y="223672"/>
                  </a:lnTo>
                  <a:lnTo>
                    <a:pt x="0" y="223672"/>
                  </a:lnTo>
                  <a:lnTo>
                    <a:pt x="8432" y="232914"/>
                  </a:lnTo>
                  <a:lnTo>
                    <a:pt x="10493" y="237472"/>
                  </a:lnTo>
                  <a:lnTo>
                    <a:pt x="12617" y="239783"/>
                  </a:lnTo>
                  <a:lnTo>
                    <a:pt x="16801" y="246714"/>
                  </a:lnTo>
                  <a:lnTo>
                    <a:pt x="20986" y="251335"/>
                  </a:lnTo>
                  <a:lnTo>
                    <a:pt x="23110" y="258266"/>
                  </a:lnTo>
                  <a:lnTo>
                    <a:pt x="27294" y="265197"/>
                  </a:lnTo>
                  <a:lnTo>
                    <a:pt x="29418" y="267508"/>
                  </a:lnTo>
                  <a:lnTo>
                    <a:pt x="35726" y="267508"/>
                  </a:lnTo>
                  <a:lnTo>
                    <a:pt x="39974" y="265197"/>
                  </a:lnTo>
                  <a:lnTo>
                    <a:pt x="44158" y="272066"/>
                  </a:lnTo>
                  <a:lnTo>
                    <a:pt x="52528" y="272066"/>
                  </a:lnTo>
                  <a:lnTo>
                    <a:pt x="50467" y="283618"/>
                  </a:lnTo>
                  <a:lnTo>
                    <a:pt x="52528" y="283618"/>
                  </a:lnTo>
                  <a:lnTo>
                    <a:pt x="52528" y="292860"/>
                  </a:lnTo>
                  <a:lnTo>
                    <a:pt x="54651" y="297481"/>
                  </a:lnTo>
                  <a:lnTo>
                    <a:pt x="54651" y="302039"/>
                  </a:lnTo>
                  <a:lnTo>
                    <a:pt x="60960" y="302039"/>
                  </a:lnTo>
                  <a:lnTo>
                    <a:pt x="63083" y="304349"/>
                  </a:lnTo>
                  <a:lnTo>
                    <a:pt x="65144" y="308970"/>
                  </a:lnTo>
                  <a:lnTo>
                    <a:pt x="67268" y="315901"/>
                  </a:lnTo>
                  <a:lnTo>
                    <a:pt x="67268" y="320522"/>
                  </a:lnTo>
                  <a:lnTo>
                    <a:pt x="65144" y="322832"/>
                  </a:lnTo>
                  <a:lnTo>
                    <a:pt x="63083" y="322832"/>
                  </a:lnTo>
                  <a:lnTo>
                    <a:pt x="63083" y="320522"/>
                  </a:lnTo>
                  <a:lnTo>
                    <a:pt x="52528" y="320522"/>
                  </a:lnTo>
                  <a:lnTo>
                    <a:pt x="48343" y="322832"/>
                  </a:lnTo>
                  <a:lnTo>
                    <a:pt x="46219" y="325143"/>
                  </a:lnTo>
                  <a:lnTo>
                    <a:pt x="46219" y="327453"/>
                  </a:lnTo>
                  <a:lnTo>
                    <a:pt x="44158" y="327453"/>
                  </a:lnTo>
                  <a:lnTo>
                    <a:pt x="44158" y="329764"/>
                  </a:lnTo>
                  <a:lnTo>
                    <a:pt x="42035" y="332074"/>
                  </a:lnTo>
                  <a:lnTo>
                    <a:pt x="37850" y="332074"/>
                  </a:lnTo>
                  <a:lnTo>
                    <a:pt x="35726" y="338943"/>
                  </a:lnTo>
                  <a:lnTo>
                    <a:pt x="33603" y="341253"/>
                  </a:lnTo>
                  <a:lnTo>
                    <a:pt x="33603" y="343564"/>
                  </a:lnTo>
                  <a:lnTo>
                    <a:pt x="29418" y="348185"/>
                  </a:lnTo>
                  <a:lnTo>
                    <a:pt x="29418" y="359737"/>
                  </a:lnTo>
                  <a:lnTo>
                    <a:pt x="31541" y="364358"/>
                  </a:lnTo>
                  <a:lnTo>
                    <a:pt x="31541" y="366605"/>
                  </a:lnTo>
                  <a:lnTo>
                    <a:pt x="33603" y="364358"/>
                  </a:lnTo>
                  <a:lnTo>
                    <a:pt x="37850" y="364358"/>
                  </a:lnTo>
                  <a:lnTo>
                    <a:pt x="39974" y="362047"/>
                  </a:lnTo>
                  <a:lnTo>
                    <a:pt x="42035" y="362047"/>
                  </a:lnTo>
                  <a:lnTo>
                    <a:pt x="44158" y="364358"/>
                  </a:lnTo>
                  <a:lnTo>
                    <a:pt x="48343" y="364358"/>
                  </a:lnTo>
                  <a:lnTo>
                    <a:pt x="52528" y="366605"/>
                  </a:lnTo>
                  <a:lnTo>
                    <a:pt x="60960" y="366605"/>
                  </a:lnTo>
                  <a:lnTo>
                    <a:pt x="73576" y="359737"/>
                  </a:lnTo>
                  <a:lnTo>
                    <a:pt x="75700" y="357426"/>
                  </a:lnTo>
                  <a:lnTo>
                    <a:pt x="77761" y="357426"/>
                  </a:lnTo>
                  <a:lnTo>
                    <a:pt x="82008" y="359737"/>
                  </a:lnTo>
                  <a:lnTo>
                    <a:pt x="96686" y="359737"/>
                  </a:lnTo>
                  <a:lnTo>
                    <a:pt x="100933" y="357426"/>
                  </a:lnTo>
                  <a:lnTo>
                    <a:pt x="105118" y="357426"/>
                  </a:lnTo>
                  <a:lnTo>
                    <a:pt x="107242" y="355116"/>
                  </a:lnTo>
                  <a:lnTo>
                    <a:pt x="109302" y="355116"/>
                  </a:lnTo>
                  <a:lnTo>
                    <a:pt x="121919" y="357426"/>
                  </a:lnTo>
                  <a:lnTo>
                    <a:pt x="124043" y="355116"/>
                  </a:lnTo>
                  <a:lnTo>
                    <a:pt x="128228" y="352805"/>
                  </a:lnTo>
                  <a:lnTo>
                    <a:pt x="130351" y="350495"/>
                  </a:lnTo>
                  <a:lnTo>
                    <a:pt x="134536" y="350495"/>
                  </a:lnTo>
                  <a:lnTo>
                    <a:pt x="138721" y="352805"/>
                  </a:lnTo>
                  <a:lnTo>
                    <a:pt x="142968" y="357426"/>
                  </a:lnTo>
                  <a:lnTo>
                    <a:pt x="151337" y="375847"/>
                  </a:lnTo>
                  <a:lnTo>
                    <a:pt x="155584" y="378157"/>
                  </a:lnTo>
                  <a:lnTo>
                    <a:pt x="157645" y="380468"/>
                  </a:lnTo>
                  <a:lnTo>
                    <a:pt x="163954" y="382778"/>
                  </a:lnTo>
                  <a:lnTo>
                    <a:pt x="170262" y="382778"/>
                  </a:lnTo>
                  <a:lnTo>
                    <a:pt x="182879" y="387399"/>
                  </a:lnTo>
                  <a:lnTo>
                    <a:pt x="189187" y="401199"/>
                  </a:lnTo>
                  <a:lnTo>
                    <a:pt x="193372" y="405820"/>
                  </a:lnTo>
                  <a:lnTo>
                    <a:pt x="199680" y="405820"/>
                  </a:lnTo>
                  <a:lnTo>
                    <a:pt x="205988" y="403509"/>
                  </a:lnTo>
                  <a:lnTo>
                    <a:pt x="203927" y="401199"/>
                  </a:lnTo>
                  <a:lnTo>
                    <a:pt x="203927" y="396578"/>
                  </a:lnTo>
                  <a:lnTo>
                    <a:pt x="208112" y="392020"/>
                  </a:lnTo>
                  <a:lnTo>
                    <a:pt x="212296" y="392020"/>
                  </a:lnTo>
                  <a:lnTo>
                    <a:pt x="216544" y="394330"/>
                  </a:lnTo>
                  <a:lnTo>
                    <a:pt x="218605" y="396578"/>
                  </a:lnTo>
                  <a:lnTo>
                    <a:pt x="227037" y="392020"/>
                  </a:lnTo>
                  <a:lnTo>
                    <a:pt x="227037" y="394330"/>
                  </a:lnTo>
                  <a:lnTo>
                    <a:pt x="229160" y="396578"/>
                  </a:lnTo>
                  <a:lnTo>
                    <a:pt x="237530" y="396578"/>
                  </a:lnTo>
                  <a:lnTo>
                    <a:pt x="241777" y="392020"/>
                  </a:lnTo>
                  <a:lnTo>
                    <a:pt x="245962" y="389710"/>
                  </a:lnTo>
                  <a:lnTo>
                    <a:pt x="248023" y="389710"/>
                  </a:lnTo>
                  <a:lnTo>
                    <a:pt x="248023" y="394330"/>
                  </a:lnTo>
                  <a:lnTo>
                    <a:pt x="250146" y="396578"/>
                  </a:lnTo>
                  <a:lnTo>
                    <a:pt x="256455" y="396578"/>
                  </a:lnTo>
                  <a:lnTo>
                    <a:pt x="258578" y="394330"/>
                  </a:lnTo>
                  <a:lnTo>
                    <a:pt x="262763" y="392020"/>
                  </a:lnTo>
                  <a:lnTo>
                    <a:pt x="262763" y="382778"/>
                  </a:lnTo>
                  <a:lnTo>
                    <a:pt x="260640" y="380468"/>
                  </a:lnTo>
                  <a:lnTo>
                    <a:pt x="258578" y="375847"/>
                  </a:lnTo>
                  <a:lnTo>
                    <a:pt x="250146" y="359737"/>
                  </a:lnTo>
                  <a:lnTo>
                    <a:pt x="250146" y="350495"/>
                  </a:lnTo>
                  <a:lnTo>
                    <a:pt x="241777" y="350495"/>
                  </a:lnTo>
                  <a:lnTo>
                    <a:pt x="237530" y="345874"/>
                  </a:lnTo>
                  <a:lnTo>
                    <a:pt x="235469" y="341253"/>
                  </a:lnTo>
                  <a:lnTo>
                    <a:pt x="233345" y="338943"/>
                  </a:lnTo>
                  <a:lnTo>
                    <a:pt x="235469" y="327453"/>
                  </a:lnTo>
                  <a:lnTo>
                    <a:pt x="235469" y="320522"/>
                  </a:lnTo>
                  <a:lnTo>
                    <a:pt x="224913" y="322832"/>
                  </a:lnTo>
                  <a:lnTo>
                    <a:pt x="222852" y="322832"/>
                  </a:lnTo>
                  <a:lnTo>
                    <a:pt x="218605" y="320522"/>
                  </a:lnTo>
                  <a:lnTo>
                    <a:pt x="216544" y="318212"/>
                  </a:lnTo>
                  <a:lnTo>
                    <a:pt x="216544" y="308970"/>
                  </a:lnTo>
                  <a:lnTo>
                    <a:pt x="218605" y="304349"/>
                  </a:lnTo>
                  <a:lnTo>
                    <a:pt x="222852" y="299791"/>
                  </a:lnTo>
                  <a:lnTo>
                    <a:pt x="224913" y="295170"/>
                  </a:lnTo>
                  <a:lnTo>
                    <a:pt x="227037" y="292860"/>
                  </a:lnTo>
                  <a:lnTo>
                    <a:pt x="229160" y="288239"/>
                  </a:lnTo>
                  <a:lnTo>
                    <a:pt x="229160" y="285928"/>
                  </a:lnTo>
                  <a:lnTo>
                    <a:pt x="233345" y="281308"/>
                  </a:lnTo>
                  <a:lnTo>
                    <a:pt x="237530" y="278997"/>
                  </a:lnTo>
                  <a:lnTo>
                    <a:pt x="239653" y="278997"/>
                  </a:lnTo>
                  <a:lnTo>
                    <a:pt x="241777" y="281308"/>
                  </a:lnTo>
                  <a:lnTo>
                    <a:pt x="241777" y="285928"/>
                  </a:lnTo>
                  <a:lnTo>
                    <a:pt x="243838" y="288239"/>
                  </a:lnTo>
                  <a:lnTo>
                    <a:pt x="245962" y="288239"/>
                  </a:lnTo>
                  <a:lnTo>
                    <a:pt x="254331" y="283618"/>
                  </a:lnTo>
                  <a:lnTo>
                    <a:pt x="256455" y="281308"/>
                  </a:lnTo>
                  <a:lnTo>
                    <a:pt x="258578" y="283618"/>
                  </a:lnTo>
                  <a:lnTo>
                    <a:pt x="264887" y="283618"/>
                  </a:lnTo>
                  <a:lnTo>
                    <a:pt x="266948" y="281308"/>
                  </a:lnTo>
                  <a:lnTo>
                    <a:pt x="269071" y="276687"/>
                  </a:lnTo>
                  <a:lnTo>
                    <a:pt x="271195" y="274377"/>
                  </a:lnTo>
                  <a:lnTo>
                    <a:pt x="271195" y="272066"/>
                  </a:lnTo>
                  <a:lnTo>
                    <a:pt x="277503" y="267508"/>
                  </a:lnTo>
                  <a:lnTo>
                    <a:pt x="277503" y="260576"/>
                  </a:lnTo>
                  <a:lnTo>
                    <a:pt x="279564" y="258266"/>
                  </a:lnTo>
                  <a:lnTo>
                    <a:pt x="279564" y="255956"/>
                  </a:lnTo>
                  <a:lnTo>
                    <a:pt x="281688" y="253645"/>
                  </a:lnTo>
                  <a:lnTo>
                    <a:pt x="290120" y="249024"/>
                  </a:lnTo>
                  <a:lnTo>
                    <a:pt x="294305" y="244404"/>
                  </a:lnTo>
                  <a:lnTo>
                    <a:pt x="296428" y="237472"/>
                  </a:lnTo>
                  <a:lnTo>
                    <a:pt x="296428" y="232914"/>
                  </a:lnTo>
                  <a:lnTo>
                    <a:pt x="298490" y="225983"/>
                  </a:lnTo>
                  <a:lnTo>
                    <a:pt x="298490" y="221362"/>
                  </a:lnTo>
                  <a:lnTo>
                    <a:pt x="300613" y="219052"/>
                  </a:lnTo>
                  <a:lnTo>
                    <a:pt x="304798" y="216741"/>
                  </a:lnTo>
                  <a:lnTo>
                    <a:pt x="306921" y="214431"/>
                  </a:lnTo>
                  <a:lnTo>
                    <a:pt x="311106" y="214431"/>
                  </a:lnTo>
                  <a:lnTo>
                    <a:pt x="304798" y="205252"/>
                  </a:lnTo>
                  <a:lnTo>
                    <a:pt x="313230" y="191389"/>
                  </a:lnTo>
                  <a:lnTo>
                    <a:pt x="323723" y="184458"/>
                  </a:lnTo>
                  <a:lnTo>
                    <a:pt x="323723" y="182148"/>
                  </a:lnTo>
                  <a:lnTo>
                    <a:pt x="319538" y="177527"/>
                  </a:lnTo>
                  <a:lnTo>
                    <a:pt x="317414" y="172968"/>
                  </a:lnTo>
                  <a:lnTo>
                    <a:pt x="317414" y="159106"/>
                  </a:lnTo>
                  <a:lnTo>
                    <a:pt x="319538" y="156795"/>
                  </a:lnTo>
                  <a:lnTo>
                    <a:pt x="323723" y="156795"/>
                  </a:lnTo>
                  <a:lnTo>
                    <a:pt x="332154" y="152175"/>
                  </a:lnTo>
                  <a:lnTo>
                    <a:pt x="334216" y="149864"/>
                  </a:lnTo>
                  <a:lnTo>
                    <a:pt x="334216" y="147554"/>
                  </a:lnTo>
                  <a:lnTo>
                    <a:pt x="332154" y="145243"/>
                  </a:lnTo>
                  <a:lnTo>
                    <a:pt x="327907" y="142995"/>
                  </a:lnTo>
                  <a:lnTo>
                    <a:pt x="315291" y="142995"/>
                  </a:lnTo>
                  <a:lnTo>
                    <a:pt x="313230" y="129133"/>
                  </a:lnTo>
                  <a:lnTo>
                    <a:pt x="306921" y="129133"/>
                  </a:lnTo>
                  <a:lnTo>
                    <a:pt x="302674" y="122202"/>
                  </a:lnTo>
                  <a:lnTo>
                    <a:pt x="296428" y="122202"/>
                  </a:lnTo>
                  <a:lnTo>
                    <a:pt x="296428" y="117581"/>
                  </a:lnTo>
                  <a:lnTo>
                    <a:pt x="298490" y="112960"/>
                  </a:lnTo>
                  <a:lnTo>
                    <a:pt x="298490" y="110650"/>
                  </a:lnTo>
                  <a:lnTo>
                    <a:pt x="296428" y="110650"/>
                  </a:lnTo>
                  <a:lnTo>
                    <a:pt x="292181" y="106091"/>
                  </a:lnTo>
                  <a:lnTo>
                    <a:pt x="292181" y="103781"/>
                  </a:lnTo>
                  <a:lnTo>
                    <a:pt x="294305" y="101471"/>
                  </a:lnTo>
                  <a:lnTo>
                    <a:pt x="296428" y="96850"/>
                  </a:lnTo>
                  <a:lnTo>
                    <a:pt x="298490" y="94539"/>
                  </a:lnTo>
                  <a:lnTo>
                    <a:pt x="287997" y="92229"/>
                  </a:lnTo>
                  <a:lnTo>
                    <a:pt x="290120" y="87608"/>
                  </a:lnTo>
                  <a:lnTo>
                    <a:pt x="281688" y="80739"/>
                  </a:lnTo>
                  <a:lnTo>
                    <a:pt x="281688" y="78429"/>
                  </a:lnTo>
                  <a:lnTo>
                    <a:pt x="283812" y="73808"/>
                  </a:lnTo>
                  <a:lnTo>
                    <a:pt x="292181" y="69187"/>
                  </a:lnTo>
                  <a:lnTo>
                    <a:pt x="306921" y="69187"/>
                  </a:lnTo>
                  <a:lnTo>
                    <a:pt x="313230" y="71498"/>
                  </a:lnTo>
                  <a:lnTo>
                    <a:pt x="319538" y="71498"/>
                  </a:lnTo>
                  <a:lnTo>
                    <a:pt x="321599" y="73808"/>
                  </a:lnTo>
                  <a:lnTo>
                    <a:pt x="321599" y="78429"/>
                  </a:lnTo>
                  <a:lnTo>
                    <a:pt x="325846" y="78429"/>
                  </a:lnTo>
                  <a:lnTo>
                    <a:pt x="330031" y="76119"/>
                  </a:lnTo>
                  <a:lnTo>
                    <a:pt x="332154" y="73808"/>
                  </a:lnTo>
                  <a:lnTo>
                    <a:pt x="336339" y="71498"/>
                  </a:lnTo>
                  <a:lnTo>
                    <a:pt x="338463" y="69187"/>
                  </a:lnTo>
                  <a:lnTo>
                    <a:pt x="340524" y="71498"/>
                  </a:lnTo>
                  <a:lnTo>
                    <a:pt x="342648" y="69187"/>
                  </a:lnTo>
                  <a:lnTo>
                    <a:pt x="351079" y="69187"/>
                  </a:lnTo>
                  <a:lnTo>
                    <a:pt x="351079" y="62256"/>
                  </a:lnTo>
                  <a:lnTo>
                    <a:pt x="359449" y="59946"/>
                  </a:lnTo>
                  <a:lnTo>
                    <a:pt x="367881" y="46146"/>
                  </a:lnTo>
                  <a:lnTo>
                    <a:pt x="353141" y="46146"/>
                  </a:lnTo>
                  <a:close/>
                </a:path>
              </a:pathLst>
            </a:custGeom>
            <a:noFill/>
            <a:ln w="1561" cap="flat">
              <a:solidFill>
                <a:srgbClr val="FFFFFF"/>
              </a:solidFill>
              <a:prstDash val="solid"/>
              <a:round/>
            </a:ln>
          </p:spPr>
          <p:txBody>
            <a:bodyPr rtlCol="0" anchor="ctr"/>
            <a:lstStyle/>
            <a:p>
              <a:endParaRPr lang="en-US" noProof="0" dirty="0"/>
            </a:p>
          </p:txBody>
        </p:sp>
        <p:sp>
          <p:nvSpPr>
            <p:cNvPr id="4995" name="Serbest Form 4994">
              <a:extLst>
                <a:ext uri="{FF2B5EF4-FFF2-40B4-BE49-F238E27FC236}">
                  <a16:creationId xmlns:a16="http://schemas.microsoft.com/office/drawing/2014/main" id="{FE2C5A8B-C779-0F4C-B52B-3A9B888CAD87}"/>
                </a:ext>
              </a:extLst>
            </p:cNvPr>
            <p:cNvSpPr/>
            <p:nvPr/>
          </p:nvSpPr>
          <p:spPr>
            <a:xfrm>
              <a:off x="8468185" y="2008964"/>
              <a:ext cx="37787" cy="25352"/>
            </a:xfrm>
            <a:custGeom>
              <a:avLst/>
              <a:gdLst>
                <a:gd name="connsiteX0" fmla="*/ 37788 w 37787"/>
                <a:gd name="connsiteY0" fmla="*/ 13800 h 25352"/>
                <a:gd name="connsiteX1" fmla="*/ 30667 w 37787"/>
                <a:gd name="connsiteY1" fmla="*/ 13800 h 25352"/>
                <a:gd name="connsiteX2" fmla="*/ 28294 w 37787"/>
                <a:gd name="connsiteY2" fmla="*/ 16111 h 25352"/>
                <a:gd name="connsiteX3" fmla="*/ 28294 w 37787"/>
                <a:gd name="connsiteY3" fmla="*/ 20731 h 25352"/>
                <a:gd name="connsiteX4" fmla="*/ 33041 w 37787"/>
                <a:gd name="connsiteY4" fmla="*/ 23042 h 25352"/>
                <a:gd name="connsiteX5" fmla="*/ 37788 w 37787"/>
                <a:gd name="connsiteY5" fmla="*/ 18421 h 25352"/>
                <a:gd name="connsiteX6" fmla="*/ 16427 w 37787"/>
                <a:gd name="connsiteY6" fmla="*/ 0 h 25352"/>
                <a:gd name="connsiteX7" fmla="*/ 16427 w 37787"/>
                <a:gd name="connsiteY7" fmla="*/ 6931 h 25352"/>
                <a:gd name="connsiteX8" fmla="*/ 21174 w 37787"/>
                <a:gd name="connsiteY8" fmla="*/ 11490 h 25352"/>
                <a:gd name="connsiteX9" fmla="*/ 23547 w 37787"/>
                <a:gd name="connsiteY9" fmla="*/ 11490 h 25352"/>
                <a:gd name="connsiteX10" fmla="*/ 28294 w 37787"/>
                <a:gd name="connsiteY10" fmla="*/ 9242 h 25352"/>
                <a:gd name="connsiteX11" fmla="*/ 18800 w 37787"/>
                <a:gd name="connsiteY11" fmla="*/ 0 h 25352"/>
                <a:gd name="connsiteX12" fmla="*/ 4497 w 37787"/>
                <a:gd name="connsiteY12" fmla="*/ 16111 h 25352"/>
                <a:gd name="connsiteX13" fmla="*/ 2373 w 37787"/>
                <a:gd name="connsiteY13" fmla="*/ 16111 h 25352"/>
                <a:gd name="connsiteX14" fmla="*/ 0 w 37787"/>
                <a:gd name="connsiteY14" fmla="*/ 18421 h 25352"/>
                <a:gd name="connsiteX15" fmla="*/ 0 w 37787"/>
                <a:gd name="connsiteY15" fmla="*/ 23042 h 25352"/>
                <a:gd name="connsiteX16" fmla="*/ 2373 w 37787"/>
                <a:gd name="connsiteY16" fmla="*/ 25352 h 25352"/>
                <a:gd name="connsiteX17" fmla="*/ 4747 w 37787"/>
                <a:gd name="connsiteY17" fmla="*/ 25352 h 25352"/>
                <a:gd name="connsiteX18" fmla="*/ 9494 w 37787"/>
                <a:gd name="connsiteY18" fmla="*/ 20731 h 25352"/>
                <a:gd name="connsiteX19" fmla="*/ 9494 w 37787"/>
                <a:gd name="connsiteY19" fmla="*/ 16111 h 2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787" h="25352">
                  <a:moveTo>
                    <a:pt x="37788" y="13800"/>
                  </a:moveTo>
                  <a:lnTo>
                    <a:pt x="30667" y="13800"/>
                  </a:lnTo>
                  <a:lnTo>
                    <a:pt x="28294" y="16111"/>
                  </a:lnTo>
                  <a:lnTo>
                    <a:pt x="28294" y="20731"/>
                  </a:lnTo>
                  <a:lnTo>
                    <a:pt x="33041" y="23042"/>
                  </a:lnTo>
                  <a:lnTo>
                    <a:pt x="37788" y="18421"/>
                  </a:lnTo>
                  <a:close/>
                  <a:moveTo>
                    <a:pt x="16427" y="0"/>
                  </a:moveTo>
                  <a:lnTo>
                    <a:pt x="16427" y="6931"/>
                  </a:lnTo>
                  <a:lnTo>
                    <a:pt x="21174" y="11490"/>
                  </a:lnTo>
                  <a:lnTo>
                    <a:pt x="23547" y="11490"/>
                  </a:lnTo>
                  <a:lnTo>
                    <a:pt x="28294" y="9242"/>
                  </a:lnTo>
                  <a:lnTo>
                    <a:pt x="18800" y="0"/>
                  </a:lnTo>
                  <a:close/>
                  <a:moveTo>
                    <a:pt x="4497" y="16111"/>
                  </a:moveTo>
                  <a:lnTo>
                    <a:pt x="2373" y="16111"/>
                  </a:lnTo>
                  <a:lnTo>
                    <a:pt x="0" y="18421"/>
                  </a:lnTo>
                  <a:lnTo>
                    <a:pt x="0" y="23042"/>
                  </a:lnTo>
                  <a:lnTo>
                    <a:pt x="2373" y="25352"/>
                  </a:lnTo>
                  <a:lnTo>
                    <a:pt x="4747" y="25352"/>
                  </a:lnTo>
                  <a:lnTo>
                    <a:pt x="9494" y="20731"/>
                  </a:lnTo>
                  <a:lnTo>
                    <a:pt x="9494" y="16111"/>
                  </a:lnTo>
                  <a:close/>
                </a:path>
              </a:pathLst>
            </a:custGeom>
            <a:solidFill>
              <a:srgbClr val="A6A6A6"/>
            </a:solidFill>
            <a:ln w="6245" cap="flat">
              <a:noFill/>
              <a:prstDash val="solid"/>
              <a:miter/>
            </a:ln>
          </p:spPr>
          <p:txBody>
            <a:bodyPr rtlCol="0" anchor="ctr"/>
            <a:lstStyle/>
            <a:p>
              <a:endParaRPr lang="en-US" noProof="0" dirty="0"/>
            </a:p>
          </p:txBody>
        </p:sp>
        <p:sp>
          <p:nvSpPr>
            <p:cNvPr id="4996" name="Serbest Form 4995">
              <a:extLst>
                <a:ext uri="{FF2B5EF4-FFF2-40B4-BE49-F238E27FC236}">
                  <a16:creationId xmlns:a16="http://schemas.microsoft.com/office/drawing/2014/main" id="{26F9B675-55C9-4A4D-8093-5B29F2D818F3}"/>
                </a:ext>
              </a:extLst>
            </p:cNvPr>
            <p:cNvSpPr/>
            <p:nvPr/>
          </p:nvSpPr>
          <p:spPr>
            <a:xfrm>
              <a:off x="8468185" y="2008964"/>
              <a:ext cx="37787" cy="25352"/>
            </a:xfrm>
            <a:custGeom>
              <a:avLst/>
              <a:gdLst>
                <a:gd name="connsiteX0" fmla="*/ 37788 w 37787"/>
                <a:gd name="connsiteY0" fmla="*/ 13800 h 25352"/>
                <a:gd name="connsiteX1" fmla="*/ 30667 w 37787"/>
                <a:gd name="connsiteY1" fmla="*/ 13800 h 25352"/>
                <a:gd name="connsiteX2" fmla="*/ 28294 w 37787"/>
                <a:gd name="connsiteY2" fmla="*/ 16111 h 25352"/>
                <a:gd name="connsiteX3" fmla="*/ 28294 w 37787"/>
                <a:gd name="connsiteY3" fmla="*/ 20731 h 25352"/>
                <a:gd name="connsiteX4" fmla="*/ 33041 w 37787"/>
                <a:gd name="connsiteY4" fmla="*/ 23042 h 25352"/>
                <a:gd name="connsiteX5" fmla="*/ 37788 w 37787"/>
                <a:gd name="connsiteY5" fmla="*/ 18421 h 25352"/>
                <a:gd name="connsiteX6" fmla="*/ 16427 w 37787"/>
                <a:gd name="connsiteY6" fmla="*/ 0 h 25352"/>
                <a:gd name="connsiteX7" fmla="*/ 16427 w 37787"/>
                <a:gd name="connsiteY7" fmla="*/ 6931 h 25352"/>
                <a:gd name="connsiteX8" fmla="*/ 21174 w 37787"/>
                <a:gd name="connsiteY8" fmla="*/ 11490 h 25352"/>
                <a:gd name="connsiteX9" fmla="*/ 23547 w 37787"/>
                <a:gd name="connsiteY9" fmla="*/ 11490 h 25352"/>
                <a:gd name="connsiteX10" fmla="*/ 28294 w 37787"/>
                <a:gd name="connsiteY10" fmla="*/ 9242 h 25352"/>
                <a:gd name="connsiteX11" fmla="*/ 18800 w 37787"/>
                <a:gd name="connsiteY11" fmla="*/ 0 h 25352"/>
                <a:gd name="connsiteX12" fmla="*/ 4497 w 37787"/>
                <a:gd name="connsiteY12" fmla="*/ 16111 h 25352"/>
                <a:gd name="connsiteX13" fmla="*/ 2373 w 37787"/>
                <a:gd name="connsiteY13" fmla="*/ 16111 h 25352"/>
                <a:gd name="connsiteX14" fmla="*/ 0 w 37787"/>
                <a:gd name="connsiteY14" fmla="*/ 18421 h 25352"/>
                <a:gd name="connsiteX15" fmla="*/ 0 w 37787"/>
                <a:gd name="connsiteY15" fmla="*/ 23042 h 25352"/>
                <a:gd name="connsiteX16" fmla="*/ 2373 w 37787"/>
                <a:gd name="connsiteY16" fmla="*/ 25352 h 25352"/>
                <a:gd name="connsiteX17" fmla="*/ 4747 w 37787"/>
                <a:gd name="connsiteY17" fmla="*/ 25352 h 25352"/>
                <a:gd name="connsiteX18" fmla="*/ 9494 w 37787"/>
                <a:gd name="connsiteY18" fmla="*/ 20731 h 25352"/>
                <a:gd name="connsiteX19" fmla="*/ 9494 w 37787"/>
                <a:gd name="connsiteY19" fmla="*/ 16111 h 2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787" h="25352">
                  <a:moveTo>
                    <a:pt x="37788" y="13800"/>
                  </a:moveTo>
                  <a:lnTo>
                    <a:pt x="30667" y="13800"/>
                  </a:lnTo>
                  <a:lnTo>
                    <a:pt x="28294" y="16111"/>
                  </a:lnTo>
                  <a:lnTo>
                    <a:pt x="28294" y="20731"/>
                  </a:lnTo>
                  <a:lnTo>
                    <a:pt x="33041" y="23042"/>
                  </a:lnTo>
                  <a:lnTo>
                    <a:pt x="37788" y="18421"/>
                  </a:lnTo>
                  <a:close/>
                  <a:moveTo>
                    <a:pt x="16427" y="0"/>
                  </a:moveTo>
                  <a:lnTo>
                    <a:pt x="16427" y="6931"/>
                  </a:lnTo>
                  <a:lnTo>
                    <a:pt x="21174" y="11490"/>
                  </a:lnTo>
                  <a:lnTo>
                    <a:pt x="23547" y="11490"/>
                  </a:lnTo>
                  <a:lnTo>
                    <a:pt x="28294" y="9242"/>
                  </a:lnTo>
                  <a:lnTo>
                    <a:pt x="18800" y="0"/>
                  </a:lnTo>
                  <a:close/>
                  <a:moveTo>
                    <a:pt x="4497" y="16111"/>
                  </a:moveTo>
                  <a:lnTo>
                    <a:pt x="2373" y="16111"/>
                  </a:lnTo>
                  <a:lnTo>
                    <a:pt x="0" y="18421"/>
                  </a:lnTo>
                  <a:lnTo>
                    <a:pt x="0" y="23042"/>
                  </a:lnTo>
                  <a:lnTo>
                    <a:pt x="2373" y="25352"/>
                  </a:lnTo>
                  <a:lnTo>
                    <a:pt x="4747" y="25352"/>
                  </a:lnTo>
                  <a:lnTo>
                    <a:pt x="9494" y="20731"/>
                  </a:lnTo>
                  <a:lnTo>
                    <a:pt x="9494" y="16111"/>
                  </a:lnTo>
                  <a:close/>
                </a:path>
              </a:pathLst>
            </a:custGeom>
            <a:noFill/>
            <a:ln w="1561" cap="flat">
              <a:solidFill>
                <a:srgbClr val="FFFFFF"/>
              </a:solidFill>
              <a:prstDash val="solid"/>
              <a:round/>
            </a:ln>
          </p:spPr>
          <p:txBody>
            <a:bodyPr rtlCol="0" anchor="ctr"/>
            <a:lstStyle/>
            <a:p>
              <a:endParaRPr lang="en-US" noProof="0" dirty="0"/>
            </a:p>
          </p:txBody>
        </p:sp>
        <p:sp>
          <p:nvSpPr>
            <p:cNvPr id="4997" name="Serbest Form 4996">
              <a:extLst>
                <a:ext uri="{FF2B5EF4-FFF2-40B4-BE49-F238E27FC236}">
                  <a16:creationId xmlns:a16="http://schemas.microsoft.com/office/drawing/2014/main" id="{2A08AA17-709A-A54E-A492-CE299120F0C4}"/>
                </a:ext>
              </a:extLst>
            </p:cNvPr>
            <p:cNvSpPr/>
            <p:nvPr/>
          </p:nvSpPr>
          <p:spPr>
            <a:xfrm>
              <a:off x="6971055" y="1767995"/>
              <a:ext cx="202990" cy="253645"/>
            </a:xfrm>
            <a:custGeom>
              <a:avLst/>
              <a:gdLst>
                <a:gd name="connsiteX0" fmla="*/ 96998 w 202990"/>
                <a:gd name="connsiteY0" fmla="*/ 212870 h 253645"/>
                <a:gd name="connsiteX1" fmla="*/ 103744 w 202990"/>
                <a:gd name="connsiteY1" fmla="*/ 212870 h 253645"/>
                <a:gd name="connsiteX2" fmla="*/ 108241 w 202990"/>
                <a:gd name="connsiteY2" fmla="*/ 210622 h 253645"/>
                <a:gd name="connsiteX3" fmla="*/ 115049 w 202990"/>
                <a:gd name="connsiteY3" fmla="*/ 208311 h 253645"/>
                <a:gd name="connsiteX4" fmla="*/ 124043 w 202990"/>
                <a:gd name="connsiteY4" fmla="*/ 203815 h 253645"/>
                <a:gd name="connsiteX5" fmla="*/ 126291 w 202990"/>
                <a:gd name="connsiteY5" fmla="*/ 199257 h 253645"/>
                <a:gd name="connsiteX6" fmla="*/ 128540 w 202990"/>
                <a:gd name="connsiteY6" fmla="*/ 192513 h 253645"/>
                <a:gd name="connsiteX7" fmla="*/ 128540 w 202990"/>
                <a:gd name="connsiteY7" fmla="*/ 187955 h 253645"/>
                <a:gd name="connsiteX8" fmla="*/ 130851 w 202990"/>
                <a:gd name="connsiteY8" fmla="*/ 187955 h 253645"/>
                <a:gd name="connsiteX9" fmla="*/ 133099 w 202990"/>
                <a:gd name="connsiteY9" fmla="*/ 185707 h 253645"/>
                <a:gd name="connsiteX10" fmla="*/ 137596 w 202990"/>
                <a:gd name="connsiteY10" fmla="*/ 183459 h 253645"/>
                <a:gd name="connsiteX11" fmla="*/ 144342 w 202990"/>
                <a:gd name="connsiteY11" fmla="*/ 181148 h 253645"/>
                <a:gd name="connsiteX12" fmla="*/ 153398 w 202990"/>
                <a:gd name="connsiteY12" fmla="*/ 172094 h 253645"/>
                <a:gd name="connsiteX13" fmla="*/ 155647 w 202990"/>
                <a:gd name="connsiteY13" fmla="*/ 167598 h 253645"/>
                <a:gd name="connsiteX14" fmla="*/ 155647 w 202990"/>
                <a:gd name="connsiteY14" fmla="*/ 160792 h 253645"/>
                <a:gd name="connsiteX15" fmla="*/ 157895 w 202990"/>
                <a:gd name="connsiteY15" fmla="*/ 153986 h 253645"/>
                <a:gd name="connsiteX16" fmla="*/ 157895 w 202990"/>
                <a:gd name="connsiteY16" fmla="*/ 142683 h 253645"/>
                <a:gd name="connsiteX17" fmla="*/ 160144 w 202990"/>
                <a:gd name="connsiteY17" fmla="*/ 140373 h 253645"/>
                <a:gd name="connsiteX18" fmla="*/ 162392 w 202990"/>
                <a:gd name="connsiteY18" fmla="*/ 140373 h 253645"/>
                <a:gd name="connsiteX19" fmla="*/ 166889 w 202990"/>
                <a:gd name="connsiteY19" fmla="*/ 142683 h 253645"/>
                <a:gd name="connsiteX20" fmla="*/ 169138 w 202990"/>
                <a:gd name="connsiteY20" fmla="*/ 144931 h 253645"/>
                <a:gd name="connsiteX21" fmla="*/ 173697 w 202990"/>
                <a:gd name="connsiteY21" fmla="*/ 144931 h 253645"/>
                <a:gd name="connsiteX22" fmla="*/ 175946 w 202990"/>
                <a:gd name="connsiteY22" fmla="*/ 142683 h 253645"/>
                <a:gd name="connsiteX23" fmla="*/ 180443 w 202990"/>
                <a:gd name="connsiteY23" fmla="*/ 133629 h 253645"/>
                <a:gd name="connsiteX24" fmla="*/ 180443 w 202990"/>
                <a:gd name="connsiteY24" fmla="*/ 124575 h 253645"/>
                <a:gd name="connsiteX25" fmla="*/ 200742 w 202990"/>
                <a:gd name="connsiteY25" fmla="*/ 104156 h 253645"/>
                <a:gd name="connsiteX26" fmla="*/ 200742 w 202990"/>
                <a:gd name="connsiteY26" fmla="*/ 99660 h 253645"/>
                <a:gd name="connsiteX27" fmla="*/ 202990 w 202990"/>
                <a:gd name="connsiteY27" fmla="*/ 95101 h 253645"/>
                <a:gd name="connsiteX28" fmla="*/ 202990 w 202990"/>
                <a:gd name="connsiteY28" fmla="*/ 76993 h 253645"/>
                <a:gd name="connsiteX29" fmla="*/ 198493 w 202990"/>
                <a:gd name="connsiteY29" fmla="*/ 72434 h 253645"/>
                <a:gd name="connsiteX30" fmla="*/ 191748 w 202990"/>
                <a:gd name="connsiteY30" fmla="*/ 72434 h 253645"/>
                <a:gd name="connsiteX31" fmla="*/ 191748 w 202990"/>
                <a:gd name="connsiteY31" fmla="*/ 70186 h 253645"/>
                <a:gd name="connsiteX32" fmla="*/ 184940 w 202990"/>
                <a:gd name="connsiteY32" fmla="*/ 63380 h 253645"/>
                <a:gd name="connsiteX33" fmla="*/ 182691 w 202990"/>
                <a:gd name="connsiteY33" fmla="*/ 56636 h 253645"/>
                <a:gd name="connsiteX34" fmla="*/ 173697 w 202990"/>
                <a:gd name="connsiteY34" fmla="*/ 47520 h 253645"/>
                <a:gd name="connsiteX35" fmla="*/ 171449 w 202990"/>
                <a:gd name="connsiteY35" fmla="*/ 43024 h 253645"/>
                <a:gd name="connsiteX36" fmla="*/ 162392 w 202990"/>
                <a:gd name="connsiteY36" fmla="*/ 36217 h 253645"/>
                <a:gd name="connsiteX37" fmla="*/ 148839 w 202990"/>
                <a:gd name="connsiteY37" fmla="*/ 31721 h 253645"/>
                <a:gd name="connsiteX38" fmla="*/ 137596 w 202990"/>
                <a:gd name="connsiteY38" fmla="*/ 29411 h 253645"/>
                <a:gd name="connsiteX39" fmla="*/ 130851 w 202990"/>
                <a:gd name="connsiteY39" fmla="*/ 29411 h 253645"/>
                <a:gd name="connsiteX40" fmla="*/ 128540 w 202990"/>
                <a:gd name="connsiteY40" fmla="*/ 27163 h 253645"/>
                <a:gd name="connsiteX41" fmla="*/ 124043 w 202990"/>
                <a:gd name="connsiteY41" fmla="*/ 27163 h 253645"/>
                <a:gd name="connsiteX42" fmla="*/ 119546 w 202990"/>
                <a:gd name="connsiteY42" fmla="*/ 22667 h 253645"/>
                <a:gd name="connsiteX43" fmla="*/ 110552 w 202990"/>
                <a:gd name="connsiteY43" fmla="*/ 18109 h 253645"/>
                <a:gd name="connsiteX44" fmla="*/ 108241 w 202990"/>
                <a:gd name="connsiteY44" fmla="*/ 13550 h 253645"/>
                <a:gd name="connsiteX45" fmla="*/ 108241 w 202990"/>
                <a:gd name="connsiteY45" fmla="*/ 11302 h 253645"/>
                <a:gd name="connsiteX46" fmla="*/ 105992 w 202990"/>
                <a:gd name="connsiteY46" fmla="*/ 6806 h 253645"/>
                <a:gd name="connsiteX47" fmla="*/ 103744 w 202990"/>
                <a:gd name="connsiteY47" fmla="*/ 4496 h 253645"/>
                <a:gd name="connsiteX48" fmla="*/ 94750 w 202990"/>
                <a:gd name="connsiteY48" fmla="*/ 6806 h 253645"/>
                <a:gd name="connsiteX49" fmla="*/ 92501 w 202990"/>
                <a:gd name="connsiteY49" fmla="*/ 2248 h 253645"/>
                <a:gd name="connsiteX50" fmla="*/ 92501 w 202990"/>
                <a:gd name="connsiteY50" fmla="*/ 0 h 253645"/>
                <a:gd name="connsiteX51" fmla="*/ 90253 w 202990"/>
                <a:gd name="connsiteY51" fmla="*/ 0 h 253645"/>
                <a:gd name="connsiteX52" fmla="*/ 87942 w 202990"/>
                <a:gd name="connsiteY52" fmla="*/ 2248 h 253645"/>
                <a:gd name="connsiteX53" fmla="*/ 87942 w 202990"/>
                <a:gd name="connsiteY53" fmla="*/ 4496 h 253645"/>
                <a:gd name="connsiteX54" fmla="*/ 85693 w 202990"/>
                <a:gd name="connsiteY54" fmla="*/ 9054 h 253645"/>
                <a:gd name="connsiteX55" fmla="*/ 85693 w 202990"/>
                <a:gd name="connsiteY55" fmla="*/ 20357 h 253645"/>
                <a:gd name="connsiteX56" fmla="*/ 92501 w 202990"/>
                <a:gd name="connsiteY56" fmla="*/ 27163 h 253645"/>
                <a:gd name="connsiteX57" fmla="*/ 92501 w 202990"/>
                <a:gd name="connsiteY57" fmla="*/ 29411 h 253645"/>
                <a:gd name="connsiteX58" fmla="*/ 90253 w 202990"/>
                <a:gd name="connsiteY58" fmla="*/ 29411 h 253645"/>
                <a:gd name="connsiteX59" fmla="*/ 90253 w 202990"/>
                <a:gd name="connsiteY59" fmla="*/ 27163 h 253645"/>
                <a:gd name="connsiteX60" fmla="*/ 85693 w 202990"/>
                <a:gd name="connsiteY60" fmla="*/ 27163 h 253645"/>
                <a:gd name="connsiteX61" fmla="*/ 85693 w 202990"/>
                <a:gd name="connsiteY61" fmla="*/ 29411 h 253645"/>
                <a:gd name="connsiteX62" fmla="*/ 83445 w 202990"/>
                <a:gd name="connsiteY62" fmla="*/ 31721 h 253645"/>
                <a:gd name="connsiteX63" fmla="*/ 83445 w 202990"/>
                <a:gd name="connsiteY63" fmla="*/ 36217 h 253645"/>
                <a:gd name="connsiteX64" fmla="*/ 81196 w 202990"/>
                <a:gd name="connsiteY64" fmla="*/ 40776 h 253645"/>
                <a:gd name="connsiteX65" fmla="*/ 81196 w 202990"/>
                <a:gd name="connsiteY65" fmla="*/ 45271 h 253645"/>
                <a:gd name="connsiteX66" fmla="*/ 78948 w 202990"/>
                <a:gd name="connsiteY66" fmla="*/ 49830 h 253645"/>
                <a:gd name="connsiteX67" fmla="*/ 76699 w 202990"/>
                <a:gd name="connsiteY67" fmla="*/ 52078 h 253645"/>
                <a:gd name="connsiteX68" fmla="*/ 74451 w 202990"/>
                <a:gd name="connsiteY68" fmla="*/ 56636 h 253645"/>
                <a:gd name="connsiteX69" fmla="*/ 72202 w 202990"/>
                <a:gd name="connsiteY69" fmla="*/ 58884 h 253645"/>
                <a:gd name="connsiteX70" fmla="*/ 72202 w 202990"/>
                <a:gd name="connsiteY70" fmla="*/ 63380 h 253645"/>
                <a:gd name="connsiteX71" fmla="*/ 78948 w 202990"/>
                <a:gd name="connsiteY71" fmla="*/ 76993 h 253645"/>
                <a:gd name="connsiteX72" fmla="*/ 81196 w 202990"/>
                <a:gd name="connsiteY72" fmla="*/ 79241 h 253645"/>
                <a:gd name="connsiteX73" fmla="*/ 81196 w 202990"/>
                <a:gd name="connsiteY73" fmla="*/ 83799 h 253645"/>
                <a:gd name="connsiteX74" fmla="*/ 83445 w 202990"/>
                <a:gd name="connsiteY74" fmla="*/ 86047 h 253645"/>
                <a:gd name="connsiteX75" fmla="*/ 87942 w 202990"/>
                <a:gd name="connsiteY75" fmla="*/ 88295 h 253645"/>
                <a:gd name="connsiteX76" fmla="*/ 90253 w 202990"/>
                <a:gd name="connsiteY76" fmla="*/ 90605 h 253645"/>
                <a:gd name="connsiteX77" fmla="*/ 76699 w 202990"/>
                <a:gd name="connsiteY77" fmla="*/ 156233 h 253645"/>
                <a:gd name="connsiteX78" fmla="*/ 0 w 202990"/>
                <a:gd name="connsiteY78" fmla="*/ 183459 h 253645"/>
                <a:gd name="connsiteX79" fmla="*/ 31604 w 202990"/>
                <a:gd name="connsiteY79" fmla="*/ 253645 h 253645"/>
                <a:gd name="connsiteX80" fmla="*/ 42847 w 202990"/>
                <a:gd name="connsiteY80" fmla="*/ 249087 h 253645"/>
                <a:gd name="connsiteX81" fmla="*/ 74451 w 202990"/>
                <a:gd name="connsiteY81" fmla="*/ 240033 h 253645"/>
                <a:gd name="connsiteX82" fmla="*/ 85693 w 202990"/>
                <a:gd name="connsiteY82" fmla="*/ 235537 h 253645"/>
                <a:gd name="connsiteX83" fmla="*/ 92501 w 202990"/>
                <a:gd name="connsiteY83" fmla="*/ 233226 h 253645"/>
                <a:gd name="connsiteX84" fmla="*/ 94750 w 202990"/>
                <a:gd name="connsiteY84" fmla="*/ 228730 h 253645"/>
                <a:gd name="connsiteX85" fmla="*/ 94750 w 202990"/>
                <a:gd name="connsiteY85" fmla="*/ 224172 h 253645"/>
                <a:gd name="connsiteX86" fmla="*/ 96998 w 202990"/>
                <a:gd name="connsiteY86" fmla="*/ 219676 h 253645"/>
                <a:gd name="connsiteX87" fmla="*/ 96998 w 202990"/>
                <a:gd name="connsiteY87" fmla="*/ 212870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02990" h="253645">
                  <a:moveTo>
                    <a:pt x="96998" y="212870"/>
                  </a:moveTo>
                  <a:lnTo>
                    <a:pt x="103744" y="212870"/>
                  </a:lnTo>
                  <a:lnTo>
                    <a:pt x="108241" y="210622"/>
                  </a:lnTo>
                  <a:lnTo>
                    <a:pt x="115049" y="208311"/>
                  </a:lnTo>
                  <a:lnTo>
                    <a:pt x="124043" y="203815"/>
                  </a:lnTo>
                  <a:lnTo>
                    <a:pt x="126291" y="199257"/>
                  </a:lnTo>
                  <a:lnTo>
                    <a:pt x="128540" y="192513"/>
                  </a:lnTo>
                  <a:lnTo>
                    <a:pt x="128540" y="187955"/>
                  </a:lnTo>
                  <a:lnTo>
                    <a:pt x="130851" y="187955"/>
                  </a:lnTo>
                  <a:lnTo>
                    <a:pt x="133099" y="185707"/>
                  </a:lnTo>
                  <a:lnTo>
                    <a:pt x="137596" y="183459"/>
                  </a:lnTo>
                  <a:lnTo>
                    <a:pt x="144342" y="181148"/>
                  </a:lnTo>
                  <a:lnTo>
                    <a:pt x="153398" y="172094"/>
                  </a:lnTo>
                  <a:lnTo>
                    <a:pt x="155647" y="167598"/>
                  </a:lnTo>
                  <a:lnTo>
                    <a:pt x="155647" y="160792"/>
                  </a:lnTo>
                  <a:lnTo>
                    <a:pt x="157895" y="153986"/>
                  </a:lnTo>
                  <a:lnTo>
                    <a:pt x="157895" y="142683"/>
                  </a:lnTo>
                  <a:lnTo>
                    <a:pt x="160144" y="140373"/>
                  </a:lnTo>
                  <a:lnTo>
                    <a:pt x="162392" y="140373"/>
                  </a:lnTo>
                  <a:lnTo>
                    <a:pt x="166889" y="142683"/>
                  </a:lnTo>
                  <a:lnTo>
                    <a:pt x="169138" y="144931"/>
                  </a:lnTo>
                  <a:lnTo>
                    <a:pt x="173697" y="144931"/>
                  </a:lnTo>
                  <a:lnTo>
                    <a:pt x="175946" y="142683"/>
                  </a:lnTo>
                  <a:lnTo>
                    <a:pt x="180443" y="133629"/>
                  </a:lnTo>
                  <a:lnTo>
                    <a:pt x="180443" y="124575"/>
                  </a:lnTo>
                  <a:lnTo>
                    <a:pt x="200742" y="104156"/>
                  </a:lnTo>
                  <a:lnTo>
                    <a:pt x="200742" y="99660"/>
                  </a:lnTo>
                  <a:lnTo>
                    <a:pt x="202990" y="95101"/>
                  </a:lnTo>
                  <a:lnTo>
                    <a:pt x="202990" y="76993"/>
                  </a:lnTo>
                  <a:lnTo>
                    <a:pt x="198493" y="72434"/>
                  </a:lnTo>
                  <a:lnTo>
                    <a:pt x="191748" y="72434"/>
                  </a:lnTo>
                  <a:lnTo>
                    <a:pt x="191748" y="70186"/>
                  </a:lnTo>
                  <a:lnTo>
                    <a:pt x="184940" y="63380"/>
                  </a:lnTo>
                  <a:lnTo>
                    <a:pt x="182691" y="56636"/>
                  </a:lnTo>
                  <a:lnTo>
                    <a:pt x="173697" y="47520"/>
                  </a:lnTo>
                  <a:lnTo>
                    <a:pt x="171449" y="43024"/>
                  </a:lnTo>
                  <a:lnTo>
                    <a:pt x="162392" y="36217"/>
                  </a:lnTo>
                  <a:lnTo>
                    <a:pt x="148839" y="31721"/>
                  </a:lnTo>
                  <a:lnTo>
                    <a:pt x="137596" y="29411"/>
                  </a:lnTo>
                  <a:lnTo>
                    <a:pt x="130851" y="29411"/>
                  </a:lnTo>
                  <a:lnTo>
                    <a:pt x="128540" y="27163"/>
                  </a:lnTo>
                  <a:lnTo>
                    <a:pt x="124043" y="27163"/>
                  </a:lnTo>
                  <a:lnTo>
                    <a:pt x="119546" y="22667"/>
                  </a:lnTo>
                  <a:lnTo>
                    <a:pt x="110552" y="18109"/>
                  </a:lnTo>
                  <a:lnTo>
                    <a:pt x="108241" y="13550"/>
                  </a:lnTo>
                  <a:lnTo>
                    <a:pt x="108241" y="11302"/>
                  </a:lnTo>
                  <a:lnTo>
                    <a:pt x="105992" y="6806"/>
                  </a:lnTo>
                  <a:lnTo>
                    <a:pt x="103744" y="4496"/>
                  </a:lnTo>
                  <a:lnTo>
                    <a:pt x="94750" y="6806"/>
                  </a:lnTo>
                  <a:lnTo>
                    <a:pt x="92501" y="2248"/>
                  </a:lnTo>
                  <a:lnTo>
                    <a:pt x="92501" y="0"/>
                  </a:lnTo>
                  <a:lnTo>
                    <a:pt x="90253" y="0"/>
                  </a:lnTo>
                  <a:lnTo>
                    <a:pt x="87942" y="2248"/>
                  </a:lnTo>
                  <a:lnTo>
                    <a:pt x="87942" y="4496"/>
                  </a:lnTo>
                  <a:lnTo>
                    <a:pt x="85693" y="9054"/>
                  </a:lnTo>
                  <a:lnTo>
                    <a:pt x="85693" y="20357"/>
                  </a:lnTo>
                  <a:lnTo>
                    <a:pt x="92501" y="27163"/>
                  </a:lnTo>
                  <a:lnTo>
                    <a:pt x="92501" y="29411"/>
                  </a:lnTo>
                  <a:lnTo>
                    <a:pt x="90253" y="29411"/>
                  </a:lnTo>
                  <a:lnTo>
                    <a:pt x="90253" y="27163"/>
                  </a:lnTo>
                  <a:lnTo>
                    <a:pt x="85693" y="27163"/>
                  </a:lnTo>
                  <a:lnTo>
                    <a:pt x="85693" y="29411"/>
                  </a:lnTo>
                  <a:lnTo>
                    <a:pt x="83445" y="31721"/>
                  </a:lnTo>
                  <a:lnTo>
                    <a:pt x="83445" y="36217"/>
                  </a:lnTo>
                  <a:lnTo>
                    <a:pt x="81196" y="40776"/>
                  </a:lnTo>
                  <a:lnTo>
                    <a:pt x="81196" y="45271"/>
                  </a:lnTo>
                  <a:lnTo>
                    <a:pt x="78948" y="49830"/>
                  </a:lnTo>
                  <a:lnTo>
                    <a:pt x="76699" y="52078"/>
                  </a:lnTo>
                  <a:lnTo>
                    <a:pt x="74451" y="56636"/>
                  </a:lnTo>
                  <a:lnTo>
                    <a:pt x="72202" y="58884"/>
                  </a:lnTo>
                  <a:lnTo>
                    <a:pt x="72202" y="63380"/>
                  </a:lnTo>
                  <a:lnTo>
                    <a:pt x="78948" y="76993"/>
                  </a:lnTo>
                  <a:lnTo>
                    <a:pt x="81196" y="79241"/>
                  </a:lnTo>
                  <a:lnTo>
                    <a:pt x="81196" y="83799"/>
                  </a:lnTo>
                  <a:lnTo>
                    <a:pt x="83445" y="86047"/>
                  </a:lnTo>
                  <a:lnTo>
                    <a:pt x="87942" y="88295"/>
                  </a:lnTo>
                  <a:lnTo>
                    <a:pt x="90253" y="90605"/>
                  </a:lnTo>
                  <a:lnTo>
                    <a:pt x="76699" y="156233"/>
                  </a:lnTo>
                  <a:lnTo>
                    <a:pt x="0" y="183459"/>
                  </a:lnTo>
                  <a:lnTo>
                    <a:pt x="31604" y="253645"/>
                  </a:lnTo>
                  <a:lnTo>
                    <a:pt x="42847" y="249087"/>
                  </a:lnTo>
                  <a:lnTo>
                    <a:pt x="74451" y="240033"/>
                  </a:lnTo>
                  <a:lnTo>
                    <a:pt x="85693" y="235537"/>
                  </a:lnTo>
                  <a:lnTo>
                    <a:pt x="92501" y="233226"/>
                  </a:lnTo>
                  <a:lnTo>
                    <a:pt x="94750" y="228730"/>
                  </a:lnTo>
                  <a:lnTo>
                    <a:pt x="94750" y="224172"/>
                  </a:lnTo>
                  <a:lnTo>
                    <a:pt x="96998" y="219676"/>
                  </a:lnTo>
                  <a:lnTo>
                    <a:pt x="96998" y="212870"/>
                  </a:lnTo>
                  <a:close/>
                </a:path>
              </a:pathLst>
            </a:custGeom>
            <a:solidFill>
              <a:srgbClr val="A6A6A6"/>
            </a:solidFill>
            <a:ln w="6245" cap="flat">
              <a:noFill/>
              <a:prstDash val="solid"/>
              <a:miter/>
            </a:ln>
          </p:spPr>
          <p:txBody>
            <a:bodyPr rtlCol="0" anchor="ctr"/>
            <a:lstStyle/>
            <a:p>
              <a:endParaRPr lang="en-US" noProof="0" dirty="0"/>
            </a:p>
          </p:txBody>
        </p:sp>
        <p:sp>
          <p:nvSpPr>
            <p:cNvPr id="4998" name="Serbest Form 4997">
              <a:extLst>
                <a:ext uri="{FF2B5EF4-FFF2-40B4-BE49-F238E27FC236}">
                  <a16:creationId xmlns:a16="http://schemas.microsoft.com/office/drawing/2014/main" id="{5E5C8C31-4AE1-1B4F-8EB8-DB059C8F23B2}"/>
                </a:ext>
              </a:extLst>
            </p:cNvPr>
            <p:cNvSpPr/>
            <p:nvPr/>
          </p:nvSpPr>
          <p:spPr>
            <a:xfrm>
              <a:off x="6971055" y="1767995"/>
              <a:ext cx="202990" cy="253645"/>
            </a:xfrm>
            <a:custGeom>
              <a:avLst/>
              <a:gdLst>
                <a:gd name="connsiteX0" fmla="*/ 96998 w 202990"/>
                <a:gd name="connsiteY0" fmla="*/ 212870 h 253645"/>
                <a:gd name="connsiteX1" fmla="*/ 103744 w 202990"/>
                <a:gd name="connsiteY1" fmla="*/ 212870 h 253645"/>
                <a:gd name="connsiteX2" fmla="*/ 108241 w 202990"/>
                <a:gd name="connsiteY2" fmla="*/ 210622 h 253645"/>
                <a:gd name="connsiteX3" fmla="*/ 115049 w 202990"/>
                <a:gd name="connsiteY3" fmla="*/ 208311 h 253645"/>
                <a:gd name="connsiteX4" fmla="*/ 124043 w 202990"/>
                <a:gd name="connsiteY4" fmla="*/ 203815 h 253645"/>
                <a:gd name="connsiteX5" fmla="*/ 126291 w 202990"/>
                <a:gd name="connsiteY5" fmla="*/ 199257 h 253645"/>
                <a:gd name="connsiteX6" fmla="*/ 128540 w 202990"/>
                <a:gd name="connsiteY6" fmla="*/ 192513 h 253645"/>
                <a:gd name="connsiteX7" fmla="*/ 128540 w 202990"/>
                <a:gd name="connsiteY7" fmla="*/ 187955 h 253645"/>
                <a:gd name="connsiteX8" fmla="*/ 130851 w 202990"/>
                <a:gd name="connsiteY8" fmla="*/ 187955 h 253645"/>
                <a:gd name="connsiteX9" fmla="*/ 133099 w 202990"/>
                <a:gd name="connsiteY9" fmla="*/ 185707 h 253645"/>
                <a:gd name="connsiteX10" fmla="*/ 137596 w 202990"/>
                <a:gd name="connsiteY10" fmla="*/ 183459 h 253645"/>
                <a:gd name="connsiteX11" fmla="*/ 144342 w 202990"/>
                <a:gd name="connsiteY11" fmla="*/ 181148 h 253645"/>
                <a:gd name="connsiteX12" fmla="*/ 153398 w 202990"/>
                <a:gd name="connsiteY12" fmla="*/ 172094 h 253645"/>
                <a:gd name="connsiteX13" fmla="*/ 155647 w 202990"/>
                <a:gd name="connsiteY13" fmla="*/ 167598 h 253645"/>
                <a:gd name="connsiteX14" fmla="*/ 155647 w 202990"/>
                <a:gd name="connsiteY14" fmla="*/ 160792 h 253645"/>
                <a:gd name="connsiteX15" fmla="*/ 157895 w 202990"/>
                <a:gd name="connsiteY15" fmla="*/ 153986 h 253645"/>
                <a:gd name="connsiteX16" fmla="*/ 157895 w 202990"/>
                <a:gd name="connsiteY16" fmla="*/ 142683 h 253645"/>
                <a:gd name="connsiteX17" fmla="*/ 160144 w 202990"/>
                <a:gd name="connsiteY17" fmla="*/ 140373 h 253645"/>
                <a:gd name="connsiteX18" fmla="*/ 162392 w 202990"/>
                <a:gd name="connsiteY18" fmla="*/ 140373 h 253645"/>
                <a:gd name="connsiteX19" fmla="*/ 166889 w 202990"/>
                <a:gd name="connsiteY19" fmla="*/ 142683 h 253645"/>
                <a:gd name="connsiteX20" fmla="*/ 169138 w 202990"/>
                <a:gd name="connsiteY20" fmla="*/ 144931 h 253645"/>
                <a:gd name="connsiteX21" fmla="*/ 173697 w 202990"/>
                <a:gd name="connsiteY21" fmla="*/ 144931 h 253645"/>
                <a:gd name="connsiteX22" fmla="*/ 175946 w 202990"/>
                <a:gd name="connsiteY22" fmla="*/ 142683 h 253645"/>
                <a:gd name="connsiteX23" fmla="*/ 180443 w 202990"/>
                <a:gd name="connsiteY23" fmla="*/ 133629 h 253645"/>
                <a:gd name="connsiteX24" fmla="*/ 180443 w 202990"/>
                <a:gd name="connsiteY24" fmla="*/ 124575 h 253645"/>
                <a:gd name="connsiteX25" fmla="*/ 200742 w 202990"/>
                <a:gd name="connsiteY25" fmla="*/ 104156 h 253645"/>
                <a:gd name="connsiteX26" fmla="*/ 200742 w 202990"/>
                <a:gd name="connsiteY26" fmla="*/ 99660 h 253645"/>
                <a:gd name="connsiteX27" fmla="*/ 202990 w 202990"/>
                <a:gd name="connsiteY27" fmla="*/ 95101 h 253645"/>
                <a:gd name="connsiteX28" fmla="*/ 202990 w 202990"/>
                <a:gd name="connsiteY28" fmla="*/ 76993 h 253645"/>
                <a:gd name="connsiteX29" fmla="*/ 198493 w 202990"/>
                <a:gd name="connsiteY29" fmla="*/ 72434 h 253645"/>
                <a:gd name="connsiteX30" fmla="*/ 191748 w 202990"/>
                <a:gd name="connsiteY30" fmla="*/ 72434 h 253645"/>
                <a:gd name="connsiteX31" fmla="*/ 191748 w 202990"/>
                <a:gd name="connsiteY31" fmla="*/ 70186 h 253645"/>
                <a:gd name="connsiteX32" fmla="*/ 184940 w 202990"/>
                <a:gd name="connsiteY32" fmla="*/ 63380 h 253645"/>
                <a:gd name="connsiteX33" fmla="*/ 182691 w 202990"/>
                <a:gd name="connsiteY33" fmla="*/ 56636 h 253645"/>
                <a:gd name="connsiteX34" fmla="*/ 173697 w 202990"/>
                <a:gd name="connsiteY34" fmla="*/ 47520 h 253645"/>
                <a:gd name="connsiteX35" fmla="*/ 171449 w 202990"/>
                <a:gd name="connsiteY35" fmla="*/ 43024 h 253645"/>
                <a:gd name="connsiteX36" fmla="*/ 162392 w 202990"/>
                <a:gd name="connsiteY36" fmla="*/ 36217 h 253645"/>
                <a:gd name="connsiteX37" fmla="*/ 148839 w 202990"/>
                <a:gd name="connsiteY37" fmla="*/ 31721 h 253645"/>
                <a:gd name="connsiteX38" fmla="*/ 137596 w 202990"/>
                <a:gd name="connsiteY38" fmla="*/ 29411 h 253645"/>
                <a:gd name="connsiteX39" fmla="*/ 130851 w 202990"/>
                <a:gd name="connsiteY39" fmla="*/ 29411 h 253645"/>
                <a:gd name="connsiteX40" fmla="*/ 128540 w 202990"/>
                <a:gd name="connsiteY40" fmla="*/ 27163 h 253645"/>
                <a:gd name="connsiteX41" fmla="*/ 124043 w 202990"/>
                <a:gd name="connsiteY41" fmla="*/ 27163 h 253645"/>
                <a:gd name="connsiteX42" fmla="*/ 119546 w 202990"/>
                <a:gd name="connsiteY42" fmla="*/ 22667 h 253645"/>
                <a:gd name="connsiteX43" fmla="*/ 110552 w 202990"/>
                <a:gd name="connsiteY43" fmla="*/ 18109 h 253645"/>
                <a:gd name="connsiteX44" fmla="*/ 108241 w 202990"/>
                <a:gd name="connsiteY44" fmla="*/ 13550 h 253645"/>
                <a:gd name="connsiteX45" fmla="*/ 108241 w 202990"/>
                <a:gd name="connsiteY45" fmla="*/ 11302 h 253645"/>
                <a:gd name="connsiteX46" fmla="*/ 105992 w 202990"/>
                <a:gd name="connsiteY46" fmla="*/ 6806 h 253645"/>
                <a:gd name="connsiteX47" fmla="*/ 103744 w 202990"/>
                <a:gd name="connsiteY47" fmla="*/ 4496 h 253645"/>
                <a:gd name="connsiteX48" fmla="*/ 94750 w 202990"/>
                <a:gd name="connsiteY48" fmla="*/ 6806 h 253645"/>
                <a:gd name="connsiteX49" fmla="*/ 92501 w 202990"/>
                <a:gd name="connsiteY49" fmla="*/ 2248 h 253645"/>
                <a:gd name="connsiteX50" fmla="*/ 92501 w 202990"/>
                <a:gd name="connsiteY50" fmla="*/ 0 h 253645"/>
                <a:gd name="connsiteX51" fmla="*/ 90253 w 202990"/>
                <a:gd name="connsiteY51" fmla="*/ 0 h 253645"/>
                <a:gd name="connsiteX52" fmla="*/ 87942 w 202990"/>
                <a:gd name="connsiteY52" fmla="*/ 2248 h 253645"/>
                <a:gd name="connsiteX53" fmla="*/ 87942 w 202990"/>
                <a:gd name="connsiteY53" fmla="*/ 4496 h 253645"/>
                <a:gd name="connsiteX54" fmla="*/ 85693 w 202990"/>
                <a:gd name="connsiteY54" fmla="*/ 9054 h 253645"/>
                <a:gd name="connsiteX55" fmla="*/ 85693 w 202990"/>
                <a:gd name="connsiteY55" fmla="*/ 20357 h 253645"/>
                <a:gd name="connsiteX56" fmla="*/ 92501 w 202990"/>
                <a:gd name="connsiteY56" fmla="*/ 27163 h 253645"/>
                <a:gd name="connsiteX57" fmla="*/ 92501 w 202990"/>
                <a:gd name="connsiteY57" fmla="*/ 29411 h 253645"/>
                <a:gd name="connsiteX58" fmla="*/ 90253 w 202990"/>
                <a:gd name="connsiteY58" fmla="*/ 29411 h 253645"/>
                <a:gd name="connsiteX59" fmla="*/ 90253 w 202990"/>
                <a:gd name="connsiteY59" fmla="*/ 27163 h 253645"/>
                <a:gd name="connsiteX60" fmla="*/ 85693 w 202990"/>
                <a:gd name="connsiteY60" fmla="*/ 27163 h 253645"/>
                <a:gd name="connsiteX61" fmla="*/ 85693 w 202990"/>
                <a:gd name="connsiteY61" fmla="*/ 29411 h 253645"/>
                <a:gd name="connsiteX62" fmla="*/ 83445 w 202990"/>
                <a:gd name="connsiteY62" fmla="*/ 31721 h 253645"/>
                <a:gd name="connsiteX63" fmla="*/ 83445 w 202990"/>
                <a:gd name="connsiteY63" fmla="*/ 36217 h 253645"/>
                <a:gd name="connsiteX64" fmla="*/ 81196 w 202990"/>
                <a:gd name="connsiteY64" fmla="*/ 40776 h 253645"/>
                <a:gd name="connsiteX65" fmla="*/ 81196 w 202990"/>
                <a:gd name="connsiteY65" fmla="*/ 45271 h 253645"/>
                <a:gd name="connsiteX66" fmla="*/ 78948 w 202990"/>
                <a:gd name="connsiteY66" fmla="*/ 49830 h 253645"/>
                <a:gd name="connsiteX67" fmla="*/ 76699 w 202990"/>
                <a:gd name="connsiteY67" fmla="*/ 52078 h 253645"/>
                <a:gd name="connsiteX68" fmla="*/ 74451 w 202990"/>
                <a:gd name="connsiteY68" fmla="*/ 56636 h 253645"/>
                <a:gd name="connsiteX69" fmla="*/ 72202 w 202990"/>
                <a:gd name="connsiteY69" fmla="*/ 58884 h 253645"/>
                <a:gd name="connsiteX70" fmla="*/ 72202 w 202990"/>
                <a:gd name="connsiteY70" fmla="*/ 63380 h 253645"/>
                <a:gd name="connsiteX71" fmla="*/ 78948 w 202990"/>
                <a:gd name="connsiteY71" fmla="*/ 76993 h 253645"/>
                <a:gd name="connsiteX72" fmla="*/ 81196 w 202990"/>
                <a:gd name="connsiteY72" fmla="*/ 79241 h 253645"/>
                <a:gd name="connsiteX73" fmla="*/ 81196 w 202990"/>
                <a:gd name="connsiteY73" fmla="*/ 83799 h 253645"/>
                <a:gd name="connsiteX74" fmla="*/ 83445 w 202990"/>
                <a:gd name="connsiteY74" fmla="*/ 86047 h 253645"/>
                <a:gd name="connsiteX75" fmla="*/ 87942 w 202990"/>
                <a:gd name="connsiteY75" fmla="*/ 88295 h 253645"/>
                <a:gd name="connsiteX76" fmla="*/ 90253 w 202990"/>
                <a:gd name="connsiteY76" fmla="*/ 90605 h 253645"/>
                <a:gd name="connsiteX77" fmla="*/ 76699 w 202990"/>
                <a:gd name="connsiteY77" fmla="*/ 156233 h 253645"/>
                <a:gd name="connsiteX78" fmla="*/ 0 w 202990"/>
                <a:gd name="connsiteY78" fmla="*/ 183459 h 253645"/>
                <a:gd name="connsiteX79" fmla="*/ 31604 w 202990"/>
                <a:gd name="connsiteY79" fmla="*/ 253645 h 253645"/>
                <a:gd name="connsiteX80" fmla="*/ 42847 w 202990"/>
                <a:gd name="connsiteY80" fmla="*/ 249087 h 253645"/>
                <a:gd name="connsiteX81" fmla="*/ 74451 w 202990"/>
                <a:gd name="connsiteY81" fmla="*/ 240033 h 253645"/>
                <a:gd name="connsiteX82" fmla="*/ 85693 w 202990"/>
                <a:gd name="connsiteY82" fmla="*/ 235537 h 253645"/>
                <a:gd name="connsiteX83" fmla="*/ 92501 w 202990"/>
                <a:gd name="connsiteY83" fmla="*/ 233226 h 253645"/>
                <a:gd name="connsiteX84" fmla="*/ 94750 w 202990"/>
                <a:gd name="connsiteY84" fmla="*/ 228730 h 253645"/>
                <a:gd name="connsiteX85" fmla="*/ 94750 w 202990"/>
                <a:gd name="connsiteY85" fmla="*/ 224172 h 253645"/>
                <a:gd name="connsiteX86" fmla="*/ 96998 w 202990"/>
                <a:gd name="connsiteY86" fmla="*/ 219676 h 253645"/>
                <a:gd name="connsiteX87" fmla="*/ 96998 w 202990"/>
                <a:gd name="connsiteY87" fmla="*/ 212870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02990" h="253645">
                  <a:moveTo>
                    <a:pt x="96998" y="212870"/>
                  </a:moveTo>
                  <a:lnTo>
                    <a:pt x="103744" y="212870"/>
                  </a:lnTo>
                  <a:lnTo>
                    <a:pt x="108241" y="210622"/>
                  </a:lnTo>
                  <a:lnTo>
                    <a:pt x="115049" y="208311"/>
                  </a:lnTo>
                  <a:lnTo>
                    <a:pt x="124043" y="203815"/>
                  </a:lnTo>
                  <a:lnTo>
                    <a:pt x="126291" y="199257"/>
                  </a:lnTo>
                  <a:lnTo>
                    <a:pt x="128540" y="192513"/>
                  </a:lnTo>
                  <a:lnTo>
                    <a:pt x="128540" y="187955"/>
                  </a:lnTo>
                  <a:lnTo>
                    <a:pt x="130851" y="187955"/>
                  </a:lnTo>
                  <a:lnTo>
                    <a:pt x="133099" y="185707"/>
                  </a:lnTo>
                  <a:lnTo>
                    <a:pt x="137596" y="183459"/>
                  </a:lnTo>
                  <a:lnTo>
                    <a:pt x="144342" y="181148"/>
                  </a:lnTo>
                  <a:lnTo>
                    <a:pt x="153398" y="172094"/>
                  </a:lnTo>
                  <a:lnTo>
                    <a:pt x="155647" y="167598"/>
                  </a:lnTo>
                  <a:lnTo>
                    <a:pt x="155647" y="160792"/>
                  </a:lnTo>
                  <a:lnTo>
                    <a:pt x="157895" y="153986"/>
                  </a:lnTo>
                  <a:lnTo>
                    <a:pt x="157895" y="142683"/>
                  </a:lnTo>
                  <a:lnTo>
                    <a:pt x="160144" y="140373"/>
                  </a:lnTo>
                  <a:lnTo>
                    <a:pt x="162392" y="140373"/>
                  </a:lnTo>
                  <a:lnTo>
                    <a:pt x="166889" y="142683"/>
                  </a:lnTo>
                  <a:lnTo>
                    <a:pt x="169138" y="144931"/>
                  </a:lnTo>
                  <a:lnTo>
                    <a:pt x="173697" y="144931"/>
                  </a:lnTo>
                  <a:lnTo>
                    <a:pt x="175946" y="142683"/>
                  </a:lnTo>
                  <a:lnTo>
                    <a:pt x="180443" y="133629"/>
                  </a:lnTo>
                  <a:lnTo>
                    <a:pt x="180443" y="124575"/>
                  </a:lnTo>
                  <a:lnTo>
                    <a:pt x="200742" y="104156"/>
                  </a:lnTo>
                  <a:lnTo>
                    <a:pt x="200742" y="99660"/>
                  </a:lnTo>
                  <a:lnTo>
                    <a:pt x="202990" y="95101"/>
                  </a:lnTo>
                  <a:lnTo>
                    <a:pt x="202990" y="76993"/>
                  </a:lnTo>
                  <a:lnTo>
                    <a:pt x="198493" y="72434"/>
                  </a:lnTo>
                  <a:lnTo>
                    <a:pt x="191748" y="72434"/>
                  </a:lnTo>
                  <a:lnTo>
                    <a:pt x="191748" y="70186"/>
                  </a:lnTo>
                  <a:lnTo>
                    <a:pt x="184940" y="63380"/>
                  </a:lnTo>
                  <a:lnTo>
                    <a:pt x="182691" y="56636"/>
                  </a:lnTo>
                  <a:lnTo>
                    <a:pt x="173697" y="47520"/>
                  </a:lnTo>
                  <a:lnTo>
                    <a:pt x="171449" y="43024"/>
                  </a:lnTo>
                  <a:lnTo>
                    <a:pt x="162392" y="36217"/>
                  </a:lnTo>
                  <a:lnTo>
                    <a:pt x="148839" y="31721"/>
                  </a:lnTo>
                  <a:lnTo>
                    <a:pt x="137596" y="29411"/>
                  </a:lnTo>
                  <a:lnTo>
                    <a:pt x="130851" y="29411"/>
                  </a:lnTo>
                  <a:lnTo>
                    <a:pt x="128540" y="27163"/>
                  </a:lnTo>
                  <a:lnTo>
                    <a:pt x="124043" y="27163"/>
                  </a:lnTo>
                  <a:lnTo>
                    <a:pt x="119546" y="22667"/>
                  </a:lnTo>
                  <a:lnTo>
                    <a:pt x="110552" y="18109"/>
                  </a:lnTo>
                  <a:lnTo>
                    <a:pt x="108241" y="13550"/>
                  </a:lnTo>
                  <a:lnTo>
                    <a:pt x="108241" y="11302"/>
                  </a:lnTo>
                  <a:lnTo>
                    <a:pt x="105992" y="6806"/>
                  </a:lnTo>
                  <a:lnTo>
                    <a:pt x="103744" y="4496"/>
                  </a:lnTo>
                  <a:lnTo>
                    <a:pt x="94750" y="6806"/>
                  </a:lnTo>
                  <a:lnTo>
                    <a:pt x="92501" y="2248"/>
                  </a:lnTo>
                  <a:lnTo>
                    <a:pt x="92501" y="0"/>
                  </a:lnTo>
                  <a:lnTo>
                    <a:pt x="90253" y="0"/>
                  </a:lnTo>
                  <a:lnTo>
                    <a:pt x="87942" y="2248"/>
                  </a:lnTo>
                  <a:lnTo>
                    <a:pt x="87942" y="4496"/>
                  </a:lnTo>
                  <a:lnTo>
                    <a:pt x="85693" y="9054"/>
                  </a:lnTo>
                  <a:lnTo>
                    <a:pt x="85693" y="20357"/>
                  </a:lnTo>
                  <a:lnTo>
                    <a:pt x="92501" y="27163"/>
                  </a:lnTo>
                  <a:lnTo>
                    <a:pt x="92501" y="29411"/>
                  </a:lnTo>
                  <a:lnTo>
                    <a:pt x="90253" y="29411"/>
                  </a:lnTo>
                  <a:lnTo>
                    <a:pt x="90253" y="27163"/>
                  </a:lnTo>
                  <a:lnTo>
                    <a:pt x="85693" y="27163"/>
                  </a:lnTo>
                  <a:lnTo>
                    <a:pt x="85693" y="29411"/>
                  </a:lnTo>
                  <a:lnTo>
                    <a:pt x="83445" y="31721"/>
                  </a:lnTo>
                  <a:lnTo>
                    <a:pt x="83445" y="36217"/>
                  </a:lnTo>
                  <a:lnTo>
                    <a:pt x="81196" y="40776"/>
                  </a:lnTo>
                  <a:lnTo>
                    <a:pt x="81196" y="45271"/>
                  </a:lnTo>
                  <a:lnTo>
                    <a:pt x="78948" y="49830"/>
                  </a:lnTo>
                  <a:lnTo>
                    <a:pt x="76699" y="52078"/>
                  </a:lnTo>
                  <a:lnTo>
                    <a:pt x="74451" y="56636"/>
                  </a:lnTo>
                  <a:lnTo>
                    <a:pt x="72202" y="58884"/>
                  </a:lnTo>
                  <a:lnTo>
                    <a:pt x="72202" y="63380"/>
                  </a:lnTo>
                  <a:lnTo>
                    <a:pt x="78948" y="76993"/>
                  </a:lnTo>
                  <a:lnTo>
                    <a:pt x="81196" y="79241"/>
                  </a:lnTo>
                  <a:lnTo>
                    <a:pt x="81196" y="83799"/>
                  </a:lnTo>
                  <a:lnTo>
                    <a:pt x="83445" y="86047"/>
                  </a:lnTo>
                  <a:lnTo>
                    <a:pt x="87942" y="88295"/>
                  </a:lnTo>
                  <a:lnTo>
                    <a:pt x="90253" y="90605"/>
                  </a:lnTo>
                  <a:lnTo>
                    <a:pt x="76699" y="156233"/>
                  </a:lnTo>
                  <a:lnTo>
                    <a:pt x="0" y="183459"/>
                  </a:lnTo>
                  <a:lnTo>
                    <a:pt x="31604" y="253645"/>
                  </a:lnTo>
                  <a:lnTo>
                    <a:pt x="42847" y="249087"/>
                  </a:lnTo>
                  <a:lnTo>
                    <a:pt x="74451" y="240033"/>
                  </a:lnTo>
                  <a:lnTo>
                    <a:pt x="85693" y="235537"/>
                  </a:lnTo>
                  <a:lnTo>
                    <a:pt x="92501" y="233226"/>
                  </a:lnTo>
                  <a:lnTo>
                    <a:pt x="94750" y="228730"/>
                  </a:lnTo>
                  <a:lnTo>
                    <a:pt x="94750" y="224172"/>
                  </a:lnTo>
                  <a:lnTo>
                    <a:pt x="96998" y="219676"/>
                  </a:lnTo>
                  <a:lnTo>
                    <a:pt x="96998" y="212870"/>
                  </a:lnTo>
                  <a:close/>
                </a:path>
              </a:pathLst>
            </a:custGeom>
            <a:noFill/>
            <a:ln w="1561" cap="flat">
              <a:solidFill>
                <a:srgbClr val="FFFFFF"/>
              </a:solidFill>
              <a:prstDash val="solid"/>
              <a:round/>
            </a:ln>
          </p:spPr>
          <p:txBody>
            <a:bodyPr rtlCol="0" anchor="ctr"/>
            <a:lstStyle/>
            <a:p>
              <a:endParaRPr lang="en-US" noProof="0" dirty="0"/>
            </a:p>
          </p:txBody>
        </p:sp>
        <p:sp>
          <p:nvSpPr>
            <p:cNvPr id="4999" name="Serbest Form 4998">
              <a:extLst>
                <a:ext uri="{FF2B5EF4-FFF2-40B4-BE49-F238E27FC236}">
                  <a16:creationId xmlns:a16="http://schemas.microsoft.com/office/drawing/2014/main" id="{0C9C6F35-39E8-B244-9E2E-7A3CB3D9C5FC}"/>
                </a:ext>
              </a:extLst>
            </p:cNvPr>
            <p:cNvSpPr/>
            <p:nvPr/>
          </p:nvSpPr>
          <p:spPr>
            <a:xfrm>
              <a:off x="5830313" y="182493"/>
              <a:ext cx="480305" cy="583409"/>
            </a:xfrm>
            <a:custGeom>
              <a:avLst/>
              <a:gdLst>
                <a:gd name="connsiteX0" fmla="*/ 213545 w 480305"/>
                <a:gd name="connsiteY0" fmla="*/ 287240 h 583409"/>
                <a:gd name="connsiteX1" fmla="*/ 217793 w 480305"/>
                <a:gd name="connsiteY1" fmla="*/ 284929 h 583409"/>
                <a:gd name="connsiteX2" fmla="*/ 219916 w 480305"/>
                <a:gd name="connsiteY2" fmla="*/ 284929 h 583409"/>
                <a:gd name="connsiteX3" fmla="*/ 222040 w 480305"/>
                <a:gd name="connsiteY3" fmla="*/ 282557 h 583409"/>
                <a:gd name="connsiteX4" fmla="*/ 217793 w 480305"/>
                <a:gd name="connsiteY4" fmla="*/ 280246 h 583409"/>
                <a:gd name="connsiteX5" fmla="*/ 207175 w 480305"/>
                <a:gd name="connsiteY5" fmla="*/ 280246 h 583409"/>
                <a:gd name="connsiteX6" fmla="*/ 202928 w 480305"/>
                <a:gd name="connsiteY6" fmla="*/ 284929 h 583409"/>
                <a:gd name="connsiteX7" fmla="*/ 205051 w 480305"/>
                <a:gd name="connsiteY7" fmla="*/ 289550 h 583409"/>
                <a:gd name="connsiteX8" fmla="*/ 183815 w 480305"/>
                <a:gd name="connsiteY8" fmla="*/ 277936 h 583409"/>
                <a:gd name="connsiteX9" fmla="*/ 181692 w 480305"/>
                <a:gd name="connsiteY9" fmla="*/ 280246 h 583409"/>
                <a:gd name="connsiteX10" fmla="*/ 179568 w 480305"/>
                <a:gd name="connsiteY10" fmla="*/ 284929 h 583409"/>
                <a:gd name="connsiteX11" fmla="*/ 179568 w 480305"/>
                <a:gd name="connsiteY11" fmla="*/ 291923 h 583409"/>
                <a:gd name="connsiteX12" fmla="*/ 185814 w 480305"/>
                <a:gd name="connsiteY12" fmla="*/ 298917 h 583409"/>
                <a:gd name="connsiteX13" fmla="*/ 185814 w 480305"/>
                <a:gd name="connsiteY13" fmla="*/ 294234 h 583409"/>
                <a:gd name="connsiteX14" fmla="*/ 187937 w 480305"/>
                <a:gd name="connsiteY14" fmla="*/ 289550 h 583409"/>
                <a:gd name="connsiteX15" fmla="*/ 187937 w 480305"/>
                <a:gd name="connsiteY15" fmla="*/ 280246 h 583409"/>
                <a:gd name="connsiteX16" fmla="*/ 185814 w 480305"/>
                <a:gd name="connsiteY16" fmla="*/ 277936 h 583409"/>
                <a:gd name="connsiteX17" fmla="*/ 198681 w 480305"/>
                <a:gd name="connsiteY17" fmla="*/ 282557 h 583409"/>
                <a:gd name="connsiteX18" fmla="*/ 190186 w 480305"/>
                <a:gd name="connsiteY18" fmla="*/ 287240 h 583409"/>
                <a:gd name="connsiteX19" fmla="*/ 192310 w 480305"/>
                <a:gd name="connsiteY19" fmla="*/ 294234 h 583409"/>
                <a:gd name="connsiteX20" fmla="*/ 202928 w 480305"/>
                <a:gd name="connsiteY20" fmla="*/ 294234 h 583409"/>
                <a:gd name="connsiteX21" fmla="*/ 200804 w 480305"/>
                <a:gd name="connsiteY21" fmla="*/ 287240 h 583409"/>
                <a:gd name="connsiteX22" fmla="*/ 479182 w 480305"/>
                <a:gd name="connsiteY22" fmla="*/ 256892 h 583409"/>
                <a:gd name="connsiteX23" fmla="*/ 468564 w 480305"/>
                <a:gd name="connsiteY23" fmla="*/ 259265 h 583409"/>
                <a:gd name="connsiteX24" fmla="*/ 456072 w 480305"/>
                <a:gd name="connsiteY24" fmla="*/ 254582 h 583409"/>
                <a:gd name="connsiteX25" fmla="*/ 445454 w 480305"/>
                <a:gd name="connsiteY25" fmla="*/ 249899 h 583409"/>
                <a:gd name="connsiteX26" fmla="*/ 460319 w 480305"/>
                <a:gd name="connsiteY26" fmla="*/ 249899 h 583409"/>
                <a:gd name="connsiteX27" fmla="*/ 468814 w 480305"/>
                <a:gd name="connsiteY27" fmla="*/ 245215 h 583409"/>
                <a:gd name="connsiteX28" fmla="*/ 475059 w 480305"/>
                <a:gd name="connsiteY28" fmla="*/ 245215 h 583409"/>
                <a:gd name="connsiteX29" fmla="*/ 477183 w 480305"/>
                <a:gd name="connsiteY29" fmla="*/ 242905 h 583409"/>
                <a:gd name="connsiteX30" fmla="*/ 479182 w 480305"/>
                <a:gd name="connsiteY30" fmla="*/ 242905 h 583409"/>
                <a:gd name="connsiteX31" fmla="*/ 474934 w 480305"/>
                <a:gd name="connsiteY31" fmla="*/ 240595 h 583409"/>
                <a:gd name="connsiteX32" fmla="*/ 472811 w 480305"/>
                <a:gd name="connsiteY32" fmla="*/ 238222 h 583409"/>
                <a:gd name="connsiteX33" fmla="*/ 466565 w 480305"/>
                <a:gd name="connsiteY33" fmla="*/ 235911 h 583409"/>
                <a:gd name="connsiteX34" fmla="*/ 462318 w 480305"/>
                <a:gd name="connsiteY34" fmla="*/ 233601 h 583409"/>
                <a:gd name="connsiteX35" fmla="*/ 453823 w 480305"/>
                <a:gd name="connsiteY35" fmla="*/ 233601 h 583409"/>
                <a:gd name="connsiteX36" fmla="*/ 445329 w 480305"/>
                <a:gd name="connsiteY36" fmla="*/ 228918 h 583409"/>
                <a:gd name="connsiteX37" fmla="*/ 443205 w 480305"/>
                <a:gd name="connsiteY37" fmla="*/ 228918 h 583409"/>
                <a:gd name="connsiteX38" fmla="*/ 438958 w 480305"/>
                <a:gd name="connsiteY38" fmla="*/ 226545 h 583409"/>
                <a:gd name="connsiteX39" fmla="*/ 438958 w 480305"/>
                <a:gd name="connsiteY39" fmla="*/ 228918 h 583409"/>
                <a:gd name="connsiteX40" fmla="*/ 436835 w 480305"/>
                <a:gd name="connsiteY40" fmla="*/ 231228 h 583409"/>
                <a:gd name="connsiteX41" fmla="*/ 436835 w 480305"/>
                <a:gd name="connsiteY41" fmla="*/ 233601 h 583409"/>
                <a:gd name="connsiteX42" fmla="*/ 430589 w 480305"/>
                <a:gd name="connsiteY42" fmla="*/ 240595 h 583409"/>
                <a:gd name="connsiteX43" fmla="*/ 426342 w 480305"/>
                <a:gd name="connsiteY43" fmla="*/ 240595 h 583409"/>
                <a:gd name="connsiteX44" fmla="*/ 424218 w 480305"/>
                <a:gd name="connsiteY44" fmla="*/ 238222 h 583409"/>
                <a:gd name="connsiteX45" fmla="*/ 432712 w 480305"/>
                <a:gd name="connsiteY45" fmla="*/ 228918 h 583409"/>
                <a:gd name="connsiteX46" fmla="*/ 409353 w 480305"/>
                <a:gd name="connsiteY46" fmla="*/ 219551 h 583409"/>
                <a:gd name="connsiteX47" fmla="*/ 409353 w 480305"/>
                <a:gd name="connsiteY47" fmla="*/ 224047 h 583409"/>
                <a:gd name="connsiteX48" fmla="*/ 407229 w 480305"/>
                <a:gd name="connsiteY48" fmla="*/ 231041 h 583409"/>
                <a:gd name="connsiteX49" fmla="*/ 400983 w 480305"/>
                <a:gd name="connsiteY49" fmla="*/ 245028 h 583409"/>
                <a:gd name="connsiteX50" fmla="*/ 398860 w 480305"/>
                <a:gd name="connsiteY50" fmla="*/ 245028 h 583409"/>
                <a:gd name="connsiteX51" fmla="*/ 396736 w 480305"/>
                <a:gd name="connsiteY51" fmla="*/ 242718 h 583409"/>
                <a:gd name="connsiteX52" fmla="*/ 394613 w 480305"/>
                <a:gd name="connsiteY52" fmla="*/ 238034 h 583409"/>
                <a:gd name="connsiteX53" fmla="*/ 394613 w 480305"/>
                <a:gd name="connsiteY53" fmla="*/ 231228 h 583409"/>
                <a:gd name="connsiteX54" fmla="*/ 396736 w 480305"/>
                <a:gd name="connsiteY54" fmla="*/ 226545 h 583409"/>
                <a:gd name="connsiteX55" fmla="*/ 394613 w 480305"/>
                <a:gd name="connsiteY55" fmla="*/ 231228 h 583409"/>
                <a:gd name="connsiteX56" fmla="*/ 390366 w 480305"/>
                <a:gd name="connsiteY56" fmla="*/ 233601 h 583409"/>
                <a:gd name="connsiteX57" fmla="*/ 381309 w 480305"/>
                <a:gd name="connsiteY57" fmla="*/ 242780 h 583409"/>
                <a:gd name="connsiteX58" fmla="*/ 372815 w 480305"/>
                <a:gd name="connsiteY58" fmla="*/ 247463 h 583409"/>
                <a:gd name="connsiteX59" fmla="*/ 370691 w 480305"/>
                <a:gd name="connsiteY59" fmla="*/ 247463 h 583409"/>
                <a:gd name="connsiteX60" fmla="*/ 370691 w 480305"/>
                <a:gd name="connsiteY60" fmla="*/ 245090 h 583409"/>
                <a:gd name="connsiteX61" fmla="*/ 372815 w 480305"/>
                <a:gd name="connsiteY61" fmla="*/ 240470 h 583409"/>
                <a:gd name="connsiteX62" fmla="*/ 383433 w 480305"/>
                <a:gd name="connsiteY62" fmla="*/ 228793 h 583409"/>
                <a:gd name="connsiteX63" fmla="*/ 385494 w 480305"/>
                <a:gd name="connsiteY63" fmla="*/ 224047 h 583409"/>
                <a:gd name="connsiteX64" fmla="*/ 389741 w 480305"/>
                <a:gd name="connsiteY64" fmla="*/ 221737 h 583409"/>
                <a:gd name="connsiteX65" fmla="*/ 377249 w 480305"/>
                <a:gd name="connsiteY65" fmla="*/ 221737 h 583409"/>
                <a:gd name="connsiteX66" fmla="*/ 371003 w 480305"/>
                <a:gd name="connsiteY66" fmla="*/ 226357 h 583409"/>
                <a:gd name="connsiteX67" fmla="*/ 362509 w 480305"/>
                <a:gd name="connsiteY67" fmla="*/ 226357 h 583409"/>
                <a:gd name="connsiteX68" fmla="*/ 347644 w 480305"/>
                <a:gd name="connsiteY68" fmla="*/ 235724 h 583409"/>
                <a:gd name="connsiteX69" fmla="*/ 339150 w 480305"/>
                <a:gd name="connsiteY69" fmla="*/ 235724 h 583409"/>
                <a:gd name="connsiteX70" fmla="*/ 337026 w 480305"/>
                <a:gd name="connsiteY70" fmla="*/ 247401 h 583409"/>
                <a:gd name="connsiteX71" fmla="*/ 324534 w 480305"/>
                <a:gd name="connsiteY71" fmla="*/ 242718 h 583409"/>
                <a:gd name="connsiteX72" fmla="*/ 312043 w 480305"/>
                <a:gd name="connsiteY72" fmla="*/ 245028 h 583409"/>
                <a:gd name="connsiteX73" fmla="*/ 316290 w 480305"/>
                <a:gd name="connsiteY73" fmla="*/ 256705 h 583409"/>
                <a:gd name="connsiteX74" fmla="*/ 299301 w 480305"/>
                <a:gd name="connsiteY74" fmla="*/ 252022 h 583409"/>
                <a:gd name="connsiteX75" fmla="*/ 293055 w 480305"/>
                <a:gd name="connsiteY75" fmla="*/ 254395 h 583409"/>
                <a:gd name="connsiteX76" fmla="*/ 295179 w 480305"/>
                <a:gd name="connsiteY76" fmla="*/ 263699 h 583409"/>
                <a:gd name="connsiteX77" fmla="*/ 280313 w 480305"/>
                <a:gd name="connsiteY77" fmla="*/ 268382 h 583409"/>
                <a:gd name="connsiteX78" fmla="*/ 280313 w 480305"/>
                <a:gd name="connsiteY78" fmla="*/ 254582 h 583409"/>
                <a:gd name="connsiteX79" fmla="*/ 269696 w 480305"/>
                <a:gd name="connsiteY79" fmla="*/ 254582 h 583409"/>
                <a:gd name="connsiteX80" fmla="*/ 273943 w 480305"/>
                <a:gd name="connsiteY80" fmla="*/ 263886 h 583409"/>
                <a:gd name="connsiteX81" fmla="*/ 265449 w 480305"/>
                <a:gd name="connsiteY81" fmla="*/ 256892 h 583409"/>
                <a:gd name="connsiteX82" fmla="*/ 265449 w 480305"/>
                <a:gd name="connsiteY82" fmla="*/ 268569 h 583409"/>
                <a:gd name="connsiteX83" fmla="*/ 256954 w 480305"/>
                <a:gd name="connsiteY83" fmla="*/ 268569 h 583409"/>
                <a:gd name="connsiteX84" fmla="*/ 256954 w 480305"/>
                <a:gd name="connsiteY84" fmla="*/ 256892 h 583409"/>
                <a:gd name="connsiteX85" fmla="*/ 261201 w 480305"/>
                <a:gd name="connsiteY85" fmla="*/ 254582 h 583409"/>
                <a:gd name="connsiteX86" fmla="*/ 263325 w 480305"/>
                <a:gd name="connsiteY86" fmla="*/ 252209 h 583409"/>
                <a:gd name="connsiteX87" fmla="*/ 250833 w 480305"/>
                <a:gd name="connsiteY87" fmla="*/ 249899 h 583409"/>
                <a:gd name="connsiteX88" fmla="*/ 250833 w 480305"/>
                <a:gd name="connsiteY88" fmla="*/ 266259 h 583409"/>
                <a:gd name="connsiteX89" fmla="*/ 240215 w 480305"/>
                <a:gd name="connsiteY89" fmla="*/ 270880 h 583409"/>
                <a:gd name="connsiteX90" fmla="*/ 246461 w 480305"/>
                <a:gd name="connsiteY90" fmla="*/ 275563 h 583409"/>
                <a:gd name="connsiteX91" fmla="*/ 233969 w 480305"/>
                <a:gd name="connsiteY91" fmla="*/ 277936 h 583409"/>
                <a:gd name="connsiteX92" fmla="*/ 238217 w 480305"/>
                <a:gd name="connsiteY92" fmla="*/ 282557 h 583409"/>
                <a:gd name="connsiteX93" fmla="*/ 223351 w 480305"/>
                <a:gd name="connsiteY93" fmla="*/ 282557 h 583409"/>
                <a:gd name="connsiteX94" fmla="*/ 223351 w 480305"/>
                <a:gd name="connsiteY94" fmla="*/ 287240 h 583409"/>
                <a:gd name="connsiteX95" fmla="*/ 233969 w 480305"/>
                <a:gd name="connsiteY95" fmla="*/ 291923 h 583409"/>
                <a:gd name="connsiteX96" fmla="*/ 231846 w 480305"/>
                <a:gd name="connsiteY96" fmla="*/ 296606 h 583409"/>
                <a:gd name="connsiteX97" fmla="*/ 219354 w 480305"/>
                <a:gd name="connsiteY97" fmla="*/ 289550 h 583409"/>
                <a:gd name="connsiteX98" fmla="*/ 213108 w 480305"/>
                <a:gd name="connsiteY98" fmla="*/ 291923 h 583409"/>
                <a:gd name="connsiteX99" fmla="*/ 221603 w 480305"/>
                <a:gd name="connsiteY99" fmla="*/ 296606 h 583409"/>
                <a:gd name="connsiteX100" fmla="*/ 215357 w 480305"/>
                <a:gd name="connsiteY100" fmla="*/ 303600 h 583409"/>
                <a:gd name="connsiteX101" fmla="*/ 211110 w 480305"/>
                <a:gd name="connsiteY101" fmla="*/ 296606 h 583409"/>
                <a:gd name="connsiteX102" fmla="*/ 204864 w 480305"/>
                <a:gd name="connsiteY102" fmla="*/ 298917 h 583409"/>
                <a:gd name="connsiteX103" fmla="*/ 204864 w 480305"/>
                <a:gd name="connsiteY103" fmla="*/ 303600 h 583409"/>
                <a:gd name="connsiteX104" fmla="*/ 194246 w 480305"/>
                <a:gd name="connsiteY104" fmla="*/ 303600 h 583409"/>
                <a:gd name="connsiteX105" fmla="*/ 192122 w 480305"/>
                <a:gd name="connsiteY105" fmla="*/ 308221 h 583409"/>
                <a:gd name="connsiteX106" fmla="*/ 200617 w 480305"/>
                <a:gd name="connsiteY106" fmla="*/ 312904 h 583409"/>
                <a:gd name="connsiteX107" fmla="*/ 200617 w 480305"/>
                <a:gd name="connsiteY107" fmla="*/ 319898 h 583409"/>
                <a:gd name="connsiteX108" fmla="*/ 188125 w 480305"/>
                <a:gd name="connsiteY108" fmla="*/ 315214 h 583409"/>
                <a:gd name="connsiteX109" fmla="*/ 186001 w 480305"/>
                <a:gd name="connsiteY109" fmla="*/ 319898 h 583409"/>
                <a:gd name="connsiteX110" fmla="*/ 196619 w 480305"/>
                <a:gd name="connsiteY110" fmla="*/ 324581 h 583409"/>
                <a:gd name="connsiteX111" fmla="*/ 179630 w 480305"/>
                <a:gd name="connsiteY111" fmla="*/ 324581 h 583409"/>
                <a:gd name="connsiteX112" fmla="*/ 179630 w 480305"/>
                <a:gd name="connsiteY112" fmla="*/ 331575 h 583409"/>
                <a:gd name="connsiteX113" fmla="*/ 175383 w 480305"/>
                <a:gd name="connsiteY113" fmla="*/ 329264 h 583409"/>
                <a:gd name="connsiteX114" fmla="*/ 173260 w 480305"/>
                <a:gd name="connsiteY114" fmla="*/ 329264 h 583409"/>
                <a:gd name="connsiteX115" fmla="*/ 169013 w 480305"/>
                <a:gd name="connsiteY115" fmla="*/ 331575 h 583409"/>
                <a:gd name="connsiteX116" fmla="*/ 166889 w 480305"/>
                <a:gd name="connsiteY116" fmla="*/ 333885 h 583409"/>
                <a:gd name="connsiteX117" fmla="*/ 160643 w 480305"/>
                <a:gd name="connsiteY117" fmla="*/ 333885 h 583409"/>
                <a:gd name="connsiteX118" fmla="*/ 160643 w 480305"/>
                <a:gd name="connsiteY118" fmla="*/ 338568 h 583409"/>
                <a:gd name="connsiteX119" fmla="*/ 162767 w 480305"/>
                <a:gd name="connsiteY119" fmla="*/ 340941 h 583409"/>
                <a:gd name="connsiteX120" fmla="*/ 160643 w 480305"/>
                <a:gd name="connsiteY120" fmla="*/ 340941 h 583409"/>
                <a:gd name="connsiteX121" fmla="*/ 158519 w 480305"/>
                <a:gd name="connsiteY121" fmla="*/ 343252 h 583409"/>
                <a:gd name="connsiteX122" fmla="*/ 156396 w 480305"/>
                <a:gd name="connsiteY122" fmla="*/ 343252 h 583409"/>
                <a:gd name="connsiteX123" fmla="*/ 156396 w 480305"/>
                <a:gd name="connsiteY123" fmla="*/ 350245 h 583409"/>
                <a:gd name="connsiteX124" fmla="*/ 168888 w 480305"/>
                <a:gd name="connsiteY124" fmla="*/ 350245 h 583409"/>
                <a:gd name="connsiteX125" fmla="*/ 164641 w 480305"/>
                <a:gd name="connsiteY125" fmla="*/ 354929 h 583409"/>
                <a:gd name="connsiteX126" fmla="*/ 152149 w 480305"/>
                <a:gd name="connsiteY126" fmla="*/ 352556 h 583409"/>
                <a:gd name="connsiteX127" fmla="*/ 147902 w 480305"/>
                <a:gd name="connsiteY127" fmla="*/ 354929 h 583409"/>
                <a:gd name="connsiteX128" fmla="*/ 145778 w 480305"/>
                <a:gd name="connsiteY128" fmla="*/ 357239 h 583409"/>
                <a:gd name="connsiteX129" fmla="*/ 145778 w 480305"/>
                <a:gd name="connsiteY129" fmla="*/ 361922 h 583409"/>
                <a:gd name="connsiteX130" fmla="*/ 147902 w 480305"/>
                <a:gd name="connsiteY130" fmla="*/ 364233 h 583409"/>
                <a:gd name="connsiteX131" fmla="*/ 147902 w 480305"/>
                <a:gd name="connsiteY131" fmla="*/ 368916 h 583409"/>
                <a:gd name="connsiteX132" fmla="*/ 143655 w 480305"/>
                <a:gd name="connsiteY132" fmla="*/ 371226 h 583409"/>
                <a:gd name="connsiteX133" fmla="*/ 137409 w 480305"/>
                <a:gd name="connsiteY133" fmla="*/ 371226 h 583409"/>
                <a:gd name="connsiteX134" fmla="*/ 137409 w 480305"/>
                <a:gd name="connsiteY134" fmla="*/ 378220 h 583409"/>
                <a:gd name="connsiteX135" fmla="*/ 143655 w 480305"/>
                <a:gd name="connsiteY135" fmla="*/ 385276 h 583409"/>
                <a:gd name="connsiteX136" fmla="*/ 143655 w 480305"/>
                <a:gd name="connsiteY136" fmla="*/ 387586 h 583409"/>
                <a:gd name="connsiteX137" fmla="*/ 141531 w 480305"/>
                <a:gd name="connsiteY137" fmla="*/ 389897 h 583409"/>
                <a:gd name="connsiteX138" fmla="*/ 129039 w 480305"/>
                <a:gd name="connsiteY138" fmla="*/ 389897 h 583409"/>
                <a:gd name="connsiteX139" fmla="*/ 126915 w 480305"/>
                <a:gd name="connsiteY139" fmla="*/ 392270 h 583409"/>
                <a:gd name="connsiteX140" fmla="*/ 126915 w 480305"/>
                <a:gd name="connsiteY140" fmla="*/ 399263 h 583409"/>
                <a:gd name="connsiteX141" fmla="*/ 124792 w 480305"/>
                <a:gd name="connsiteY141" fmla="*/ 401574 h 583409"/>
                <a:gd name="connsiteX142" fmla="*/ 120545 w 480305"/>
                <a:gd name="connsiteY142" fmla="*/ 401574 h 583409"/>
                <a:gd name="connsiteX143" fmla="*/ 118421 w 480305"/>
                <a:gd name="connsiteY143" fmla="*/ 399263 h 583409"/>
                <a:gd name="connsiteX144" fmla="*/ 112175 w 480305"/>
                <a:gd name="connsiteY144" fmla="*/ 399263 h 583409"/>
                <a:gd name="connsiteX145" fmla="*/ 103681 w 480305"/>
                <a:gd name="connsiteY145" fmla="*/ 408567 h 583409"/>
                <a:gd name="connsiteX146" fmla="*/ 99434 w 480305"/>
                <a:gd name="connsiteY146" fmla="*/ 408567 h 583409"/>
                <a:gd name="connsiteX147" fmla="*/ 95187 w 480305"/>
                <a:gd name="connsiteY147" fmla="*/ 413251 h 583409"/>
                <a:gd name="connsiteX148" fmla="*/ 95187 w 480305"/>
                <a:gd name="connsiteY148" fmla="*/ 415561 h 583409"/>
                <a:gd name="connsiteX149" fmla="*/ 97310 w 480305"/>
                <a:gd name="connsiteY149" fmla="*/ 417934 h 583409"/>
                <a:gd name="connsiteX150" fmla="*/ 97310 w 480305"/>
                <a:gd name="connsiteY150" fmla="*/ 420244 h 583409"/>
                <a:gd name="connsiteX151" fmla="*/ 93063 w 480305"/>
                <a:gd name="connsiteY151" fmla="*/ 424928 h 583409"/>
                <a:gd name="connsiteX152" fmla="*/ 88816 w 480305"/>
                <a:gd name="connsiteY152" fmla="*/ 424928 h 583409"/>
                <a:gd name="connsiteX153" fmla="*/ 86692 w 480305"/>
                <a:gd name="connsiteY153" fmla="*/ 422617 h 583409"/>
                <a:gd name="connsiteX154" fmla="*/ 82445 w 480305"/>
                <a:gd name="connsiteY154" fmla="*/ 420244 h 583409"/>
                <a:gd name="connsiteX155" fmla="*/ 82445 w 480305"/>
                <a:gd name="connsiteY155" fmla="*/ 417934 h 583409"/>
                <a:gd name="connsiteX156" fmla="*/ 80322 w 480305"/>
                <a:gd name="connsiteY156" fmla="*/ 417934 h 583409"/>
                <a:gd name="connsiteX157" fmla="*/ 71827 w 480305"/>
                <a:gd name="connsiteY157" fmla="*/ 422617 h 583409"/>
                <a:gd name="connsiteX158" fmla="*/ 69704 w 480305"/>
                <a:gd name="connsiteY158" fmla="*/ 424928 h 583409"/>
                <a:gd name="connsiteX159" fmla="*/ 63458 w 480305"/>
                <a:gd name="connsiteY159" fmla="*/ 424928 h 583409"/>
                <a:gd name="connsiteX160" fmla="*/ 63458 w 480305"/>
                <a:gd name="connsiteY160" fmla="*/ 431921 h 583409"/>
                <a:gd name="connsiteX161" fmla="*/ 65581 w 480305"/>
                <a:gd name="connsiteY161" fmla="*/ 434232 h 583409"/>
                <a:gd name="connsiteX162" fmla="*/ 66955 w 480305"/>
                <a:gd name="connsiteY162" fmla="*/ 434232 h 583409"/>
                <a:gd name="connsiteX163" fmla="*/ 66955 w 480305"/>
                <a:gd name="connsiteY163" fmla="*/ 438915 h 583409"/>
                <a:gd name="connsiteX164" fmla="*/ 64832 w 480305"/>
                <a:gd name="connsiteY164" fmla="*/ 438915 h 583409"/>
                <a:gd name="connsiteX165" fmla="*/ 60584 w 480305"/>
                <a:gd name="connsiteY165" fmla="*/ 434232 h 583409"/>
                <a:gd name="connsiteX166" fmla="*/ 56337 w 480305"/>
                <a:gd name="connsiteY166" fmla="*/ 434232 h 583409"/>
                <a:gd name="connsiteX167" fmla="*/ 54464 w 480305"/>
                <a:gd name="connsiteY167" fmla="*/ 436355 h 583409"/>
                <a:gd name="connsiteX168" fmla="*/ 54464 w 480305"/>
                <a:gd name="connsiteY168" fmla="*/ 440976 h 583409"/>
                <a:gd name="connsiteX169" fmla="*/ 58711 w 480305"/>
                <a:gd name="connsiteY169" fmla="*/ 440976 h 583409"/>
                <a:gd name="connsiteX170" fmla="*/ 60835 w 480305"/>
                <a:gd name="connsiteY170" fmla="*/ 443348 h 583409"/>
                <a:gd name="connsiteX171" fmla="*/ 62958 w 480305"/>
                <a:gd name="connsiteY171" fmla="*/ 443348 h 583409"/>
                <a:gd name="connsiteX172" fmla="*/ 62958 w 480305"/>
                <a:gd name="connsiteY172" fmla="*/ 448032 h 583409"/>
                <a:gd name="connsiteX173" fmla="*/ 48218 w 480305"/>
                <a:gd name="connsiteY173" fmla="*/ 448032 h 583409"/>
                <a:gd name="connsiteX174" fmla="*/ 48218 w 480305"/>
                <a:gd name="connsiteY174" fmla="*/ 445659 h 583409"/>
                <a:gd name="connsiteX175" fmla="*/ 46094 w 480305"/>
                <a:gd name="connsiteY175" fmla="*/ 445659 h 583409"/>
                <a:gd name="connsiteX176" fmla="*/ 43971 w 480305"/>
                <a:gd name="connsiteY176" fmla="*/ 450342 h 583409"/>
                <a:gd name="connsiteX177" fmla="*/ 43971 w 480305"/>
                <a:gd name="connsiteY177" fmla="*/ 455088 h 583409"/>
                <a:gd name="connsiteX178" fmla="*/ 41847 w 480305"/>
                <a:gd name="connsiteY178" fmla="*/ 452715 h 583409"/>
                <a:gd name="connsiteX179" fmla="*/ 35601 w 480305"/>
                <a:gd name="connsiteY179" fmla="*/ 452715 h 583409"/>
                <a:gd name="connsiteX180" fmla="*/ 33478 w 480305"/>
                <a:gd name="connsiteY180" fmla="*/ 450405 h 583409"/>
                <a:gd name="connsiteX181" fmla="*/ 31354 w 480305"/>
                <a:gd name="connsiteY181" fmla="*/ 450405 h 583409"/>
                <a:gd name="connsiteX182" fmla="*/ 31354 w 480305"/>
                <a:gd name="connsiteY182" fmla="*/ 452715 h 583409"/>
                <a:gd name="connsiteX183" fmla="*/ 33478 w 480305"/>
                <a:gd name="connsiteY183" fmla="*/ 455088 h 583409"/>
                <a:gd name="connsiteX184" fmla="*/ 41972 w 480305"/>
                <a:gd name="connsiteY184" fmla="*/ 459709 h 583409"/>
                <a:gd name="connsiteX185" fmla="*/ 46219 w 480305"/>
                <a:gd name="connsiteY185" fmla="*/ 459709 h 583409"/>
                <a:gd name="connsiteX186" fmla="*/ 37725 w 480305"/>
                <a:gd name="connsiteY186" fmla="*/ 466765 h 583409"/>
                <a:gd name="connsiteX187" fmla="*/ 37725 w 480305"/>
                <a:gd name="connsiteY187" fmla="*/ 462081 h 583409"/>
                <a:gd name="connsiteX188" fmla="*/ 31479 w 480305"/>
                <a:gd name="connsiteY188" fmla="*/ 462081 h 583409"/>
                <a:gd name="connsiteX189" fmla="*/ 29355 w 480305"/>
                <a:gd name="connsiteY189" fmla="*/ 464392 h 583409"/>
                <a:gd name="connsiteX190" fmla="*/ 20861 w 480305"/>
                <a:gd name="connsiteY190" fmla="*/ 459709 h 583409"/>
                <a:gd name="connsiteX191" fmla="*/ 18738 w 480305"/>
                <a:gd name="connsiteY191" fmla="*/ 464392 h 583409"/>
                <a:gd name="connsiteX192" fmla="*/ 22985 w 480305"/>
                <a:gd name="connsiteY192" fmla="*/ 466765 h 583409"/>
                <a:gd name="connsiteX193" fmla="*/ 10493 w 480305"/>
                <a:gd name="connsiteY193" fmla="*/ 464392 h 583409"/>
                <a:gd name="connsiteX194" fmla="*/ 10493 w 480305"/>
                <a:gd name="connsiteY194" fmla="*/ 471386 h 583409"/>
                <a:gd name="connsiteX195" fmla="*/ 27482 w 480305"/>
                <a:gd name="connsiteY195" fmla="*/ 471386 h 583409"/>
                <a:gd name="connsiteX196" fmla="*/ 18987 w 480305"/>
                <a:gd name="connsiteY196" fmla="*/ 473758 h 583409"/>
                <a:gd name="connsiteX197" fmla="*/ 6496 w 480305"/>
                <a:gd name="connsiteY197" fmla="*/ 471386 h 583409"/>
                <a:gd name="connsiteX198" fmla="*/ 2248 w 480305"/>
                <a:gd name="connsiteY198" fmla="*/ 476069 h 583409"/>
                <a:gd name="connsiteX199" fmla="*/ 2248 w 480305"/>
                <a:gd name="connsiteY199" fmla="*/ 478379 h 583409"/>
                <a:gd name="connsiteX200" fmla="*/ 6496 w 480305"/>
                <a:gd name="connsiteY200" fmla="*/ 483062 h 583409"/>
                <a:gd name="connsiteX201" fmla="*/ 12741 w 480305"/>
                <a:gd name="connsiteY201" fmla="*/ 483062 h 583409"/>
                <a:gd name="connsiteX202" fmla="*/ 6496 w 480305"/>
                <a:gd name="connsiteY202" fmla="*/ 485435 h 583409"/>
                <a:gd name="connsiteX203" fmla="*/ 4372 w 480305"/>
                <a:gd name="connsiteY203" fmla="*/ 487746 h 583409"/>
                <a:gd name="connsiteX204" fmla="*/ 4372 w 480305"/>
                <a:gd name="connsiteY204" fmla="*/ 490056 h 583409"/>
                <a:gd name="connsiteX205" fmla="*/ 23484 w 480305"/>
                <a:gd name="connsiteY205" fmla="*/ 490056 h 583409"/>
                <a:gd name="connsiteX206" fmla="*/ 27731 w 480305"/>
                <a:gd name="connsiteY206" fmla="*/ 494739 h 583409"/>
                <a:gd name="connsiteX207" fmla="*/ 33977 w 480305"/>
                <a:gd name="connsiteY207" fmla="*/ 490056 h 583409"/>
                <a:gd name="connsiteX208" fmla="*/ 38225 w 480305"/>
                <a:gd name="connsiteY208" fmla="*/ 494739 h 583409"/>
                <a:gd name="connsiteX209" fmla="*/ 48842 w 480305"/>
                <a:gd name="connsiteY209" fmla="*/ 490056 h 583409"/>
                <a:gd name="connsiteX210" fmla="*/ 46719 w 480305"/>
                <a:gd name="connsiteY210" fmla="*/ 492429 h 583409"/>
                <a:gd name="connsiteX211" fmla="*/ 44595 w 480305"/>
                <a:gd name="connsiteY211" fmla="*/ 497050 h 583409"/>
                <a:gd name="connsiteX212" fmla="*/ 21236 w 480305"/>
                <a:gd name="connsiteY212" fmla="*/ 497050 h 583409"/>
                <a:gd name="connsiteX213" fmla="*/ 19112 w 480305"/>
                <a:gd name="connsiteY213" fmla="*/ 494739 h 583409"/>
                <a:gd name="connsiteX214" fmla="*/ 8494 w 480305"/>
                <a:gd name="connsiteY214" fmla="*/ 494739 h 583409"/>
                <a:gd name="connsiteX215" fmla="*/ 4247 w 480305"/>
                <a:gd name="connsiteY215" fmla="*/ 497050 h 583409"/>
                <a:gd name="connsiteX216" fmla="*/ 0 w 480305"/>
                <a:gd name="connsiteY216" fmla="*/ 497050 h 583409"/>
                <a:gd name="connsiteX217" fmla="*/ 2123 w 480305"/>
                <a:gd name="connsiteY217" fmla="*/ 499423 h 583409"/>
                <a:gd name="connsiteX218" fmla="*/ 2123 w 480305"/>
                <a:gd name="connsiteY218" fmla="*/ 504043 h 583409"/>
                <a:gd name="connsiteX219" fmla="*/ 4247 w 480305"/>
                <a:gd name="connsiteY219" fmla="*/ 504043 h 583409"/>
                <a:gd name="connsiteX220" fmla="*/ 6371 w 480305"/>
                <a:gd name="connsiteY220" fmla="*/ 506416 h 583409"/>
                <a:gd name="connsiteX221" fmla="*/ 10618 w 480305"/>
                <a:gd name="connsiteY221" fmla="*/ 506416 h 583409"/>
                <a:gd name="connsiteX222" fmla="*/ 8494 w 480305"/>
                <a:gd name="connsiteY222" fmla="*/ 508727 h 583409"/>
                <a:gd name="connsiteX223" fmla="*/ 6371 w 480305"/>
                <a:gd name="connsiteY223" fmla="*/ 513410 h 583409"/>
                <a:gd name="connsiteX224" fmla="*/ 12616 w 480305"/>
                <a:gd name="connsiteY224" fmla="*/ 520404 h 583409"/>
                <a:gd name="connsiteX225" fmla="*/ 16863 w 480305"/>
                <a:gd name="connsiteY225" fmla="*/ 520404 h 583409"/>
                <a:gd name="connsiteX226" fmla="*/ 25358 w 480305"/>
                <a:gd name="connsiteY226" fmla="*/ 513410 h 583409"/>
                <a:gd name="connsiteX227" fmla="*/ 35976 w 480305"/>
                <a:gd name="connsiteY227" fmla="*/ 511100 h 583409"/>
                <a:gd name="connsiteX228" fmla="*/ 31729 w 480305"/>
                <a:gd name="connsiteY228" fmla="*/ 520404 h 583409"/>
                <a:gd name="connsiteX229" fmla="*/ 27482 w 480305"/>
                <a:gd name="connsiteY229" fmla="*/ 518093 h 583409"/>
                <a:gd name="connsiteX230" fmla="*/ 23234 w 480305"/>
                <a:gd name="connsiteY230" fmla="*/ 525087 h 583409"/>
                <a:gd name="connsiteX231" fmla="*/ 10743 w 480305"/>
                <a:gd name="connsiteY231" fmla="*/ 525087 h 583409"/>
                <a:gd name="connsiteX232" fmla="*/ 16989 w 480305"/>
                <a:gd name="connsiteY232" fmla="*/ 532081 h 583409"/>
                <a:gd name="connsiteX233" fmla="*/ 8494 w 480305"/>
                <a:gd name="connsiteY233" fmla="*/ 536764 h 583409"/>
                <a:gd name="connsiteX234" fmla="*/ 2248 w 480305"/>
                <a:gd name="connsiteY234" fmla="*/ 536764 h 583409"/>
                <a:gd name="connsiteX235" fmla="*/ 2248 w 480305"/>
                <a:gd name="connsiteY235" fmla="*/ 543757 h 583409"/>
                <a:gd name="connsiteX236" fmla="*/ 23484 w 480305"/>
                <a:gd name="connsiteY236" fmla="*/ 543757 h 583409"/>
                <a:gd name="connsiteX237" fmla="*/ 19237 w 480305"/>
                <a:gd name="connsiteY237" fmla="*/ 553062 h 583409"/>
                <a:gd name="connsiteX238" fmla="*/ 23484 w 480305"/>
                <a:gd name="connsiteY238" fmla="*/ 553062 h 583409"/>
                <a:gd name="connsiteX239" fmla="*/ 19237 w 480305"/>
                <a:gd name="connsiteY239" fmla="*/ 560055 h 583409"/>
                <a:gd name="connsiteX240" fmla="*/ 14990 w 480305"/>
                <a:gd name="connsiteY240" fmla="*/ 557745 h 583409"/>
                <a:gd name="connsiteX241" fmla="*/ 12866 w 480305"/>
                <a:gd name="connsiteY241" fmla="*/ 557745 h 583409"/>
                <a:gd name="connsiteX242" fmla="*/ 10743 w 480305"/>
                <a:gd name="connsiteY242" fmla="*/ 555434 h 583409"/>
                <a:gd name="connsiteX243" fmla="*/ 6496 w 480305"/>
                <a:gd name="connsiteY243" fmla="*/ 555434 h 583409"/>
                <a:gd name="connsiteX244" fmla="*/ 6496 w 480305"/>
                <a:gd name="connsiteY244" fmla="*/ 560055 h 583409"/>
                <a:gd name="connsiteX245" fmla="*/ 8619 w 480305"/>
                <a:gd name="connsiteY245" fmla="*/ 564738 h 583409"/>
                <a:gd name="connsiteX246" fmla="*/ 12866 w 480305"/>
                <a:gd name="connsiteY246" fmla="*/ 569422 h 583409"/>
                <a:gd name="connsiteX247" fmla="*/ 29855 w 480305"/>
                <a:gd name="connsiteY247" fmla="*/ 576415 h 583409"/>
                <a:gd name="connsiteX248" fmla="*/ 27731 w 480305"/>
                <a:gd name="connsiteY248" fmla="*/ 578726 h 583409"/>
                <a:gd name="connsiteX249" fmla="*/ 29855 w 480305"/>
                <a:gd name="connsiteY249" fmla="*/ 581099 h 583409"/>
                <a:gd name="connsiteX250" fmla="*/ 44720 w 480305"/>
                <a:gd name="connsiteY250" fmla="*/ 581099 h 583409"/>
                <a:gd name="connsiteX251" fmla="*/ 46844 w 480305"/>
                <a:gd name="connsiteY251" fmla="*/ 583409 h 583409"/>
                <a:gd name="connsiteX252" fmla="*/ 51091 w 480305"/>
                <a:gd name="connsiteY252" fmla="*/ 583409 h 583409"/>
                <a:gd name="connsiteX253" fmla="*/ 68080 w 480305"/>
                <a:gd name="connsiteY253" fmla="*/ 574105 h 583409"/>
                <a:gd name="connsiteX254" fmla="*/ 72327 w 480305"/>
                <a:gd name="connsiteY254" fmla="*/ 569422 h 583409"/>
                <a:gd name="connsiteX255" fmla="*/ 76574 w 480305"/>
                <a:gd name="connsiteY255" fmla="*/ 567049 h 583409"/>
                <a:gd name="connsiteX256" fmla="*/ 78698 w 480305"/>
                <a:gd name="connsiteY256" fmla="*/ 564738 h 583409"/>
                <a:gd name="connsiteX257" fmla="*/ 91189 w 480305"/>
                <a:gd name="connsiteY257" fmla="*/ 553062 h 583409"/>
                <a:gd name="connsiteX258" fmla="*/ 99684 w 480305"/>
                <a:gd name="connsiteY258" fmla="*/ 553062 h 583409"/>
                <a:gd name="connsiteX259" fmla="*/ 103931 w 480305"/>
                <a:gd name="connsiteY259" fmla="*/ 550751 h 583409"/>
                <a:gd name="connsiteX260" fmla="*/ 106054 w 480305"/>
                <a:gd name="connsiteY260" fmla="*/ 548441 h 583409"/>
                <a:gd name="connsiteX261" fmla="*/ 106054 w 480305"/>
                <a:gd name="connsiteY261" fmla="*/ 539074 h 583409"/>
                <a:gd name="connsiteX262" fmla="*/ 103931 w 480305"/>
                <a:gd name="connsiteY262" fmla="*/ 536764 h 583409"/>
                <a:gd name="connsiteX263" fmla="*/ 103931 w 480305"/>
                <a:gd name="connsiteY263" fmla="*/ 534391 h 583409"/>
                <a:gd name="connsiteX264" fmla="*/ 110177 w 480305"/>
                <a:gd name="connsiteY264" fmla="*/ 532081 h 583409"/>
                <a:gd name="connsiteX265" fmla="*/ 108053 w 480305"/>
                <a:gd name="connsiteY265" fmla="*/ 534391 h 583409"/>
                <a:gd name="connsiteX266" fmla="*/ 108053 w 480305"/>
                <a:gd name="connsiteY266" fmla="*/ 536764 h 583409"/>
                <a:gd name="connsiteX267" fmla="*/ 105929 w 480305"/>
                <a:gd name="connsiteY267" fmla="*/ 539074 h 583409"/>
                <a:gd name="connsiteX268" fmla="*/ 105929 w 480305"/>
                <a:gd name="connsiteY268" fmla="*/ 541385 h 583409"/>
                <a:gd name="connsiteX269" fmla="*/ 110177 w 480305"/>
                <a:gd name="connsiteY269" fmla="*/ 546068 h 583409"/>
                <a:gd name="connsiteX270" fmla="*/ 116422 w 480305"/>
                <a:gd name="connsiteY270" fmla="*/ 548441 h 583409"/>
                <a:gd name="connsiteX271" fmla="*/ 120670 w 480305"/>
                <a:gd name="connsiteY271" fmla="*/ 548441 h 583409"/>
                <a:gd name="connsiteX272" fmla="*/ 122793 w 480305"/>
                <a:gd name="connsiteY272" fmla="*/ 550751 h 583409"/>
                <a:gd name="connsiteX273" fmla="*/ 124917 w 480305"/>
                <a:gd name="connsiteY273" fmla="*/ 550751 h 583409"/>
                <a:gd name="connsiteX274" fmla="*/ 131163 w 480305"/>
                <a:gd name="connsiteY274" fmla="*/ 557745 h 583409"/>
                <a:gd name="connsiteX275" fmla="*/ 133286 w 480305"/>
                <a:gd name="connsiteY275" fmla="*/ 553062 h 583409"/>
                <a:gd name="connsiteX276" fmla="*/ 135410 w 480305"/>
                <a:gd name="connsiteY276" fmla="*/ 550751 h 583409"/>
                <a:gd name="connsiteX277" fmla="*/ 135410 w 480305"/>
                <a:gd name="connsiteY277" fmla="*/ 543945 h 583409"/>
                <a:gd name="connsiteX278" fmla="*/ 131163 w 480305"/>
                <a:gd name="connsiteY278" fmla="*/ 539262 h 583409"/>
                <a:gd name="connsiteX279" fmla="*/ 131163 w 480305"/>
                <a:gd name="connsiteY279" fmla="*/ 536951 h 583409"/>
                <a:gd name="connsiteX280" fmla="*/ 133286 w 480305"/>
                <a:gd name="connsiteY280" fmla="*/ 534578 h 583409"/>
                <a:gd name="connsiteX281" fmla="*/ 135410 w 480305"/>
                <a:gd name="connsiteY281" fmla="*/ 534578 h 583409"/>
                <a:gd name="connsiteX282" fmla="*/ 135410 w 480305"/>
                <a:gd name="connsiteY282" fmla="*/ 532268 h 583409"/>
                <a:gd name="connsiteX283" fmla="*/ 133286 w 480305"/>
                <a:gd name="connsiteY283" fmla="*/ 527585 h 583409"/>
                <a:gd name="connsiteX284" fmla="*/ 145778 w 480305"/>
                <a:gd name="connsiteY284" fmla="*/ 527585 h 583409"/>
                <a:gd name="connsiteX285" fmla="*/ 147902 w 480305"/>
                <a:gd name="connsiteY285" fmla="*/ 525274 h 583409"/>
                <a:gd name="connsiteX286" fmla="*/ 147902 w 480305"/>
                <a:gd name="connsiteY286" fmla="*/ 515908 h 583409"/>
                <a:gd name="connsiteX287" fmla="*/ 150025 w 480305"/>
                <a:gd name="connsiteY287" fmla="*/ 515908 h 583409"/>
                <a:gd name="connsiteX288" fmla="*/ 147902 w 480305"/>
                <a:gd name="connsiteY288" fmla="*/ 511287 h 583409"/>
                <a:gd name="connsiteX289" fmla="*/ 147902 w 480305"/>
                <a:gd name="connsiteY289" fmla="*/ 508914 h 583409"/>
                <a:gd name="connsiteX290" fmla="*/ 145778 w 480305"/>
                <a:gd name="connsiteY290" fmla="*/ 506604 h 583409"/>
                <a:gd name="connsiteX291" fmla="*/ 145778 w 480305"/>
                <a:gd name="connsiteY291" fmla="*/ 504231 h 583409"/>
                <a:gd name="connsiteX292" fmla="*/ 143655 w 480305"/>
                <a:gd name="connsiteY292" fmla="*/ 499610 h 583409"/>
                <a:gd name="connsiteX293" fmla="*/ 141531 w 480305"/>
                <a:gd name="connsiteY293" fmla="*/ 497237 h 583409"/>
                <a:gd name="connsiteX294" fmla="*/ 150025 w 480305"/>
                <a:gd name="connsiteY294" fmla="*/ 494927 h 583409"/>
                <a:gd name="connsiteX295" fmla="*/ 154272 w 480305"/>
                <a:gd name="connsiteY295" fmla="*/ 490243 h 583409"/>
                <a:gd name="connsiteX296" fmla="*/ 154272 w 480305"/>
                <a:gd name="connsiteY296" fmla="*/ 485623 h 583409"/>
                <a:gd name="connsiteX297" fmla="*/ 148026 w 480305"/>
                <a:gd name="connsiteY297" fmla="*/ 478567 h 583409"/>
                <a:gd name="connsiteX298" fmla="*/ 145903 w 480305"/>
                <a:gd name="connsiteY298" fmla="*/ 478567 h 583409"/>
                <a:gd name="connsiteX299" fmla="*/ 141656 w 480305"/>
                <a:gd name="connsiteY299" fmla="*/ 473946 h 583409"/>
                <a:gd name="connsiteX300" fmla="*/ 141656 w 480305"/>
                <a:gd name="connsiteY300" fmla="*/ 466952 h 583409"/>
                <a:gd name="connsiteX301" fmla="*/ 143779 w 480305"/>
                <a:gd name="connsiteY301" fmla="*/ 462269 h 583409"/>
                <a:gd name="connsiteX302" fmla="*/ 143779 w 480305"/>
                <a:gd name="connsiteY302" fmla="*/ 457586 h 583409"/>
                <a:gd name="connsiteX303" fmla="*/ 135285 w 480305"/>
                <a:gd name="connsiteY303" fmla="*/ 448281 h 583409"/>
                <a:gd name="connsiteX304" fmla="*/ 135285 w 480305"/>
                <a:gd name="connsiteY304" fmla="*/ 443598 h 583409"/>
                <a:gd name="connsiteX305" fmla="*/ 137409 w 480305"/>
                <a:gd name="connsiteY305" fmla="*/ 441225 h 583409"/>
                <a:gd name="connsiteX306" fmla="*/ 139532 w 480305"/>
                <a:gd name="connsiteY306" fmla="*/ 441225 h 583409"/>
                <a:gd name="connsiteX307" fmla="*/ 141656 w 480305"/>
                <a:gd name="connsiteY307" fmla="*/ 438915 h 583409"/>
                <a:gd name="connsiteX308" fmla="*/ 141656 w 480305"/>
                <a:gd name="connsiteY308" fmla="*/ 436355 h 583409"/>
                <a:gd name="connsiteX309" fmla="*/ 139532 w 480305"/>
                <a:gd name="connsiteY309" fmla="*/ 433982 h 583409"/>
                <a:gd name="connsiteX310" fmla="*/ 137409 w 480305"/>
                <a:gd name="connsiteY310" fmla="*/ 433982 h 583409"/>
                <a:gd name="connsiteX311" fmla="*/ 135285 w 480305"/>
                <a:gd name="connsiteY311" fmla="*/ 431672 h 583409"/>
                <a:gd name="connsiteX312" fmla="*/ 150150 w 480305"/>
                <a:gd name="connsiteY312" fmla="*/ 415311 h 583409"/>
                <a:gd name="connsiteX313" fmla="*/ 154397 w 480305"/>
                <a:gd name="connsiteY313" fmla="*/ 413001 h 583409"/>
                <a:gd name="connsiteX314" fmla="*/ 156521 w 480305"/>
                <a:gd name="connsiteY314" fmla="*/ 410691 h 583409"/>
                <a:gd name="connsiteX315" fmla="*/ 160768 w 480305"/>
                <a:gd name="connsiteY315" fmla="*/ 408318 h 583409"/>
                <a:gd name="connsiteX316" fmla="*/ 175633 w 480305"/>
                <a:gd name="connsiteY316" fmla="*/ 408318 h 583409"/>
                <a:gd name="connsiteX317" fmla="*/ 177757 w 480305"/>
                <a:gd name="connsiteY317" fmla="*/ 406007 h 583409"/>
                <a:gd name="connsiteX318" fmla="*/ 177757 w 480305"/>
                <a:gd name="connsiteY318" fmla="*/ 403697 h 583409"/>
                <a:gd name="connsiteX319" fmla="*/ 171511 w 480305"/>
                <a:gd name="connsiteY319" fmla="*/ 396641 h 583409"/>
                <a:gd name="connsiteX320" fmla="*/ 167264 w 480305"/>
                <a:gd name="connsiteY320" fmla="*/ 394330 h 583409"/>
                <a:gd name="connsiteX321" fmla="*/ 171511 w 480305"/>
                <a:gd name="connsiteY321" fmla="*/ 392020 h 583409"/>
                <a:gd name="connsiteX322" fmla="*/ 173135 w 480305"/>
                <a:gd name="connsiteY322" fmla="*/ 392020 h 583409"/>
                <a:gd name="connsiteX323" fmla="*/ 183753 w 480305"/>
                <a:gd name="connsiteY323" fmla="*/ 380343 h 583409"/>
                <a:gd name="connsiteX324" fmla="*/ 185876 w 480305"/>
                <a:gd name="connsiteY324" fmla="*/ 363983 h 583409"/>
                <a:gd name="connsiteX325" fmla="*/ 185876 w 480305"/>
                <a:gd name="connsiteY325" fmla="*/ 350245 h 583409"/>
                <a:gd name="connsiteX326" fmla="*/ 192122 w 480305"/>
                <a:gd name="connsiteY326" fmla="*/ 354929 h 583409"/>
                <a:gd name="connsiteX327" fmla="*/ 196369 w 480305"/>
                <a:gd name="connsiteY327" fmla="*/ 352556 h 583409"/>
                <a:gd name="connsiteX328" fmla="*/ 198493 w 480305"/>
                <a:gd name="connsiteY328" fmla="*/ 352556 h 583409"/>
                <a:gd name="connsiteX329" fmla="*/ 200617 w 480305"/>
                <a:gd name="connsiteY329" fmla="*/ 350245 h 583409"/>
                <a:gd name="connsiteX330" fmla="*/ 202740 w 480305"/>
                <a:gd name="connsiteY330" fmla="*/ 350245 h 583409"/>
                <a:gd name="connsiteX331" fmla="*/ 202740 w 480305"/>
                <a:gd name="connsiteY331" fmla="*/ 347935 h 583409"/>
                <a:gd name="connsiteX332" fmla="*/ 200617 w 480305"/>
                <a:gd name="connsiteY332" fmla="*/ 345562 h 583409"/>
                <a:gd name="connsiteX333" fmla="*/ 200617 w 480305"/>
                <a:gd name="connsiteY333" fmla="*/ 343252 h 583409"/>
                <a:gd name="connsiteX334" fmla="*/ 198493 w 480305"/>
                <a:gd name="connsiteY334" fmla="*/ 340941 h 583409"/>
                <a:gd name="connsiteX335" fmla="*/ 204739 w 480305"/>
                <a:gd name="connsiteY335" fmla="*/ 340941 h 583409"/>
                <a:gd name="connsiteX336" fmla="*/ 206863 w 480305"/>
                <a:gd name="connsiteY336" fmla="*/ 338568 h 583409"/>
                <a:gd name="connsiteX337" fmla="*/ 206863 w 480305"/>
                <a:gd name="connsiteY337" fmla="*/ 336445 h 583409"/>
                <a:gd name="connsiteX338" fmla="*/ 208986 w 480305"/>
                <a:gd name="connsiteY338" fmla="*/ 334072 h 583409"/>
                <a:gd name="connsiteX339" fmla="*/ 213233 w 480305"/>
                <a:gd name="connsiteY339" fmla="*/ 331762 h 583409"/>
                <a:gd name="connsiteX340" fmla="*/ 215357 w 480305"/>
                <a:gd name="connsiteY340" fmla="*/ 331762 h 583409"/>
                <a:gd name="connsiteX341" fmla="*/ 217480 w 480305"/>
                <a:gd name="connsiteY341" fmla="*/ 324768 h 583409"/>
                <a:gd name="connsiteX342" fmla="*/ 215357 w 480305"/>
                <a:gd name="connsiteY342" fmla="*/ 322458 h 583409"/>
                <a:gd name="connsiteX343" fmla="*/ 211110 w 480305"/>
                <a:gd name="connsiteY343" fmla="*/ 320085 h 583409"/>
                <a:gd name="connsiteX344" fmla="*/ 211110 w 480305"/>
                <a:gd name="connsiteY344" fmla="*/ 315214 h 583409"/>
                <a:gd name="connsiteX345" fmla="*/ 213233 w 480305"/>
                <a:gd name="connsiteY345" fmla="*/ 315214 h 583409"/>
                <a:gd name="connsiteX346" fmla="*/ 217480 w 480305"/>
                <a:gd name="connsiteY346" fmla="*/ 312904 h 583409"/>
                <a:gd name="connsiteX347" fmla="*/ 223726 w 480305"/>
                <a:gd name="connsiteY347" fmla="*/ 305910 h 583409"/>
                <a:gd name="connsiteX348" fmla="*/ 238591 w 480305"/>
                <a:gd name="connsiteY348" fmla="*/ 303600 h 583409"/>
                <a:gd name="connsiteX349" fmla="*/ 244837 w 480305"/>
                <a:gd name="connsiteY349" fmla="*/ 303600 h 583409"/>
                <a:gd name="connsiteX350" fmla="*/ 246961 w 480305"/>
                <a:gd name="connsiteY350" fmla="*/ 301227 h 583409"/>
                <a:gd name="connsiteX351" fmla="*/ 246961 w 480305"/>
                <a:gd name="connsiteY351" fmla="*/ 289550 h 583409"/>
                <a:gd name="connsiteX352" fmla="*/ 251208 w 480305"/>
                <a:gd name="connsiteY352" fmla="*/ 284929 h 583409"/>
                <a:gd name="connsiteX353" fmla="*/ 253332 w 480305"/>
                <a:gd name="connsiteY353" fmla="*/ 287240 h 583409"/>
                <a:gd name="connsiteX354" fmla="*/ 253332 w 480305"/>
                <a:gd name="connsiteY354" fmla="*/ 291923 h 583409"/>
                <a:gd name="connsiteX355" fmla="*/ 261826 w 480305"/>
                <a:gd name="connsiteY355" fmla="*/ 289550 h 583409"/>
                <a:gd name="connsiteX356" fmla="*/ 270320 w 480305"/>
                <a:gd name="connsiteY356" fmla="*/ 291923 h 583409"/>
                <a:gd name="connsiteX357" fmla="*/ 279314 w 480305"/>
                <a:gd name="connsiteY357" fmla="*/ 291923 h 583409"/>
                <a:gd name="connsiteX358" fmla="*/ 281438 w 480305"/>
                <a:gd name="connsiteY358" fmla="*/ 294234 h 583409"/>
                <a:gd name="connsiteX359" fmla="*/ 285560 w 480305"/>
                <a:gd name="connsiteY359" fmla="*/ 294234 h 583409"/>
                <a:gd name="connsiteX360" fmla="*/ 287684 w 480305"/>
                <a:gd name="connsiteY360" fmla="*/ 291923 h 583409"/>
                <a:gd name="connsiteX361" fmla="*/ 285560 w 480305"/>
                <a:gd name="connsiteY361" fmla="*/ 291923 h 583409"/>
                <a:gd name="connsiteX362" fmla="*/ 281313 w 480305"/>
                <a:gd name="connsiteY362" fmla="*/ 287240 h 583409"/>
                <a:gd name="connsiteX363" fmla="*/ 281313 w 480305"/>
                <a:gd name="connsiteY363" fmla="*/ 284929 h 583409"/>
                <a:gd name="connsiteX364" fmla="*/ 285560 w 480305"/>
                <a:gd name="connsiteY364" fmla="*/ 284929 h 583409"/>
                <a:gd name="connsiteX365" fmla="*/ 285560 w 480305"/>
                <a:gd name="connsiteY365" fmla="*/ 275563 h 583409"/>
                <a:gd name="connsiteX366" fmla="*/ 296178 w 480305"/>
                <a:gd name="connsiteY366" fmla="*/ 277936 h 583409"/>
                <a:gd name="connsiteX367" fmla="*/ 294054 w 480305"/>
                <a:gd name="connsiteY367" fmla="*/ 275563 h 583409"/>
                <a:gd name="connsiteX368" fmla="*/ 296178 w 480305"/>
                <a:gd name="connsiteY368" fmla="*/ 273253 h 583409"/>
                <a:gd name="connsiteX369" fmla="*/ 302424 w 480305"/>
                <a:gd name="connsiteY369" fmla="*/ 275563 h 583409"/>
                <a:gd name="connsiteX370" fmla="*/ 302424 w 480305"/>
                <a:gd name="connsiteY370" fmla="*/ 270880 h 583409"/>
                <a:gd name="connsiteX371" fmla="*/ 304547 w 480305"/>
                <a:gd name="connsiteY371" fmla="*/ 268569 h 583409"/>
                <a:gd name="connsiteX372" fmla="*/ 310793 w 480305"/>
                <a:gd name="connsiteY372" fmla="*/ 268569 h 583409"/>
                <a:gd name="connsiteX373" fmla="*/ 312917 w 480305"/>
                <a:gd name="connsiteY373" fmla="*/ 270880 h 583409"/>
                <a:gd name="connsiteX374" fmla="*/ 315040 w 480305"/>
                <a:gd name="connsiteY374" fmla="*/ 275563 h 583409"/>
                <a:gd name="connsiteX375" fmla="*/ 319288 w 480305"/>
                <a:gd name="connsiteY375" fmla="*/ 277936 h 583409"/>
                <a:gd name="connsiteX376" fmla="*/ 323535 w 480305"/>
                <a:gd name="connsiteY376" fmla="*/ 282557 h 583409"/>
                <a:gd name="connsiteX377" fmla="*/ 327782 w 480305"/>
                <a:gd name="connsiteY377" fmla="*/ 282557 h 583409"/>
                <a:gd name="connsiteX378" fmla="*/ 332029 w 480305"/>
                <a:gd name="connsiteY378" fmla="*/ 284929 h 583409"/>
                <a:gd name="connsiteX379" fmla="*/ 338275 w 480305"/>
                <a:gd name="connsiteY379" fmla="*/ 284929 h 583409"/>
                <a:gd name="connsiteX380" fmla="*/ 340399 w 480305"/>
                <a:gd name="connsiteY380" fmla="*/ 287240 h 583409"/>
                <a:gd name="connsiteX381" fmla="*/ 344646 w 480305"/>
                <a:gd name="connsiteY381" fmla="*/ 287240 h 583409"/>
                <a:gd name="connsiteX382" fmla="*/ 348893 w 480305"/>
                <a:gd name="connsiteY382" fmla="*/ 284929 h 583409"/>
                <a:gd name="connsiteX383" fmla="*/ 351017 w 480305"/>
                <a:gd name="connsiteY383" fmla="*/ 282557 h 583409"/>
                <a:gd name="connsiteX384" fmla="*/ 361635 w 480305"/>
                <a:gd name="connsiteY384" fmla="*/ 282557 h 583409"/>
                <a:gd name="connsiteX385" fmla="*/ 365882 w 480305"/>
                <a:gd name="connsiteY385" fmla="*/ 284929 h 583409"/>
                <a:gd name="connsiteX386" fmla="*/ 368005 w 480305"/>
                <a:gd name="connsiteY386" fmla="*/ 287240 h 583409"/>
                <a:gd name="connsiteX387" fmla="*/ 374251 w 480305"/>
                <a:gd name="connsiteY387" fmla="*/ 287240 h 583409"/>
                <a:gd name="connsiteX388" fmla="*/ 374251 w 480305"/>
                <a:gd name="connsiteY388" fmla="*/ 282557 h 583409"/>
                <a:gd name="connsiteX389" fmla="*/ 376375 w 480305"/>
                <a:gd name="connsiteY389" fmla="*/ 280246 h 583409"/>
                <a:gd name="connsiteX390" fmla="*/ 376375 w 480305"/>
                <a:gd name="connsiteY390" fmla="*/ 277936 h 583409"/>
                <a:gd name="connsiteX391" fmla="*/ 385494 w 480305"/>
                <a:gd name="connsiteY391" fmla="*/ 277936 h 583409"/>
                <a:gd name="connsiteX392" fmla="*/ 385494 w 480305"/>
                <a:gd name="connsiteY392" fmla="*/ 263886 h 583409"/>
                <a:gd name="connsiteX393" fmla="*/ 387618 w 480305"/>
                <a:gd name="connsiteY393" fmla="*/ 261576 h 583409"/>
                <a:gd name="connsiteX394" fmla="*/ 387618 w 480305"/>
                <a:gd name="connsiteY394" fmla="*/ 256892 h 583409"/>
                <a:gd name="connsiteX395" fmla="*/ 391865 w 480305"/>
                <a:gd name="connsiteY395" fmla="*/ 254582 h 583409"/>
                <a:gd name="connsiteX396" fmla="*/ 393988 w 480305"/>
                <a:gd name="connsiteY396" fmla="*/ 254582 h 583409"/>
                <a:gd name="connsiteX397" fmla="*/ 398235 w 480305"/>
                <a:gd name="connsiteY397" fmla="*/ 252209 h 583409"/>
                <a:gd name="connsiteX398" fmla="*/ 408853 w 480305"/>
                <a:gd name="connsiteY398" fmla="*/ 252209 h 583409"/>
                <a:gd name="connsiteX399" fmla="*/ 413100 w 480305"/>
                <a:gd name="connsiteY399" fmla="*/ 249899 h 583409"/>
                <a:gd name="connsiteX400" fmla="*/ 425592 w 480305"/>
                <a:gd name="connsiteY400" fmla="*/ 249899 h 583409"/>
                <a:gd name="connsiteX401" fmla="*/ 425592 w 480305"/>
                <a:gd name="connsiteY401" fmla="*/ 254582 h 583409"/>
                <a:gd name="connsiteX402" fmla="*/ 438084 w 480305"/>
                <a:gd name="connsiteY402" fmla="*/ 256892 h 583409"/>
                <a:gd name="connsiteX403" fmla="*/ 440208 w 480305"/>
                <a:gd name="connsiteY403" fmla="*/ 256892 h 583409"/>
                <a:gd name="connsiteX404" fmla="*/ 444455 w 480305"/>
                <a:gd name="connsiteY404" fmla="*/ 261576 h 583409"/>
                <a:gd name="connsiteX405" fmla="*/ 446578 w 480305"/>
                <a:gd name="connsiteY405" fmla="*/ 266259 h 583409"/>
                <a:gd name="connsiteX406" fmla="*/ 446578 w 480305"/>
                <a:gd name="connsiteY406" fmla="*/ 273253 h 583409"/>
                <a:gd name="connsiteX407" fmla="*/ 444455 w 480305"/>
                <a:gd name="connsiteY407" fmla="*/ 273253 h 583409"/>
                <a:gd name="connsiteX408" fmla="*/ 444455 w 480305"/>
                <a:gd name="connsiteY408" fmla="*/ 270880 h 583409"/>
                <a:gd name="connsiteX409" fmla="*/ 442331 w 480305"/>
                <a:gd name="connsiteY409" fmla="*/ 270880 h 583409"/>
                <a:gd name="connsiteX410" fmla="*/ 442331 w 480305"/>
                <a:gd name="connsiteY410" fmla="*/ 275563 h 583409"/>
                <a:gd name="connsiteX411" fmla="*/ 450826 w 480305"/>
                <a:gd name="connsiteY411" fmla="*/ 275563 h 583409"/>
                <a:gd name="connsiteX412" fmla="*/ 452949 w 480305"/>
                <a:gd name="connsiteY412" fmla="*/ 270880 h 583409"/>
                <a:gd name="connsiteX413" fmla="*/ 452949 w 480305"/>
                <a:gd name="connsiteY413" fmla="*/ 268569 h 583409"/>
                <a:gd name="connsiteX414" fmla="*/ 461443 w 480305"/>
                <a:gd name="connsiteY414" fmla="*/ 266259 h 583409"/>
                <a:gd name="connsiteX415" fmla="*/ 463567 w 480305"/>
                <a:gd name="connsiteY415" fmla="*/ 261576 h 583409"/>
                <a:gd name="connsiteX416" fmla="*/ 476059 w 480305"/>
                <a:gd name="connsiteY416" fmla="*/ 261576 h 583409"/>
                <a:gd name="connsiteX417" fmla="*/ 480306 w 480305"/>
                <a:gd name="connsiteY417" fmla="*/ 256892 h 583409"/>
                <a:gd name="connsiteX418" fmla="*/ 171261 w 480305"/>
                <a:gd name="connsiteY418" fmla="*/ 294358 h 583409"/>
                <a:gd name="connsiteX419" fmla="*/ 166889 w 480305"/>
                <a:gd name="connsiteY419" fmla="*/ 294358 h 583409"/>
                <a:gd name="connsiteX420" fmla="*/ 154397 w 480305"/>
                <a:gd name="connsiteY420" fmla="*/ 301352 h 583409"/>
                <a:gd name="connsiteX421" fmla="*/ 152274 w 480305"/>
                <a:gd name="connsiteY421" fmla="*/ 303725 h 583409"/>
                <a:gd name="connsiteX422" fmla="*/ 152274 w 480305"/>
                <a:gd name="connsiteY422" fmla="*/ 306035 h 583409"/>
                <a:gd name="connsiteX423" fmla="*/ 156521 w 480305"/>
                <a:gd name="connsiteY423" fmla="*/ 306035 h 583409"/>
                <a:gd name="connsiteX424" fmla="*/ 160768 w 480305"/>
                <a:gd name="connsiteY424" fmla="*/ 303725 h 583409"/>
                <a:gd name="connsiteX425" fmla="*/ 162892 w 480305"/>
                <a:gd name="connsiteY425" fmla="*/ 301352 h 583409"/>
                <a:gd name="connsiteX426" fmla="*/ 166889 w 480305"/>
                <a:gd name="connsiteY426" fmla="*/ 298979 h 583409"/>
                <a:gd name="connsiteX427" fmla="*/ 179381 w 480305"/>
                <a:gd name="connsiteY427" fmla="*/ 298979 h 583409"/>
                <a:gd name="connsiteX428" fmla="*/ 179381 w 480305"/>
                <a:gd name="connsiteY428" fmla="*/ 296669 h 583409"/>
                <a:gd name="connsiteX429" fmla="*/ 177257 w 480305"/>
                <a:gd name="connsiteY429" fmla="*/ 296669 h 583409"/>
                <a:gd name="connsiteX430" fmla="*/ 177257 w 480305"/>
                <a:gd name="connsiteY430" fmla="*/ 294296 h 583409"/>
                <a:gd name="connsiteX431" fmla="*/ 324159 w 480305"/>
                <a:gd name="connsiteY431" fmla="*/ 238159 h 583409"/>
                <a:gd name="connsiteX432" fmla="*/ 330405 w 480305"/>
                <a:gd name="connsiteY432" fmla="*/ 240532 h 583409"/>
                <a:gd name="connsiteX433" fmla="*/ 332529 w 480305"/>
                <a:gd name="connsiteY433" fmla="*/ 235849 h 583409"/>
                <a:gd name="connsiteX434" fmla="*/ 334652 w 480305"/>
                <a:gd name="connsiteY434" fmla="*/ 233538 h 583409"/>
                <a:gd name="connsiteX435" fmla="*/ 334652 w 480305"/>
                <a:gd name="connsiteY435" fmla="*/ 231166 h 583409"/>
                <a:gd name="connsiteX436" fmla="*/ 324034 w 480305"/>
                <a:gd name="connsiteY436" fmla="*/ 231166 h 583409"/>
                <a:gd name="connsiteX437" fmla="*/ 209298 w 480305"/>
                <a:gd name="connsiteY437" fmla="*/ 270880 h 583409"/>
                <a:gd name="connsiteX438" fmla="*/ 203052 w 480305"/>
                <a:gd name="connsiteY438" fmla="*/ 270880 h 583409"/>
                <a:gd name="connsiteX439" fmla="*/ 194558 w 480305"/>
                <a:gd name="connsiteY439" fmla="*/ 275563 h 583409"/>
                <a:gd name="connsiteX440" fmla="*/ 192435 w 480305"/>
                <a:gd name="connsiteY440" fmla="*/ 277936 h 583409"/>
                <a:gd name="connsiteX441" fmla="*/ 200929 w 480305"/>
                <a:gd name="connsiteY441" fmla="*/ 280246 h 583409"/>
                <a:gd name="connsiteX442" fmla="*/ 203052 w 480305"/>
                <a:gd name="connsiteY442" fmla="*/ 277936 h 583409"/>
                <a:gd name="connsiteX443" fmla="*/ 207299 w 480305"/>
                <a:gd name="connsiteY443" fmla="*/ 277936 h 583409"/>
                <a:gd name="connsiteX444" fmla="*/ 211547 w 480305"/>
                <a:gd name="connsiteY444" fmla="*/ 273253 h 583409"/>
                <a:gd name="connsiteX445" fmla="*/ 273006 w 480305"/>
                <a:gd name="connsiteY445" fmla="*/ 252147 h 583409"/>
                <a:gd name="connsiteX446" fmla="*/ 275130 w 480305"/>
                <a:gd name="connsiteY446" fmla="*/ 249836 h 583409"/>
                <a:gd name="connsiteX447" fmla="*/ 277253 w 480305"/>
                <a:gd name="connsiteY447" fmla="*/ 249836 h 583409"/>
                <a:gd name="connsiteX448" fmla="*/ 279377 w 480305"/>
                <a:gd name="connsiteY448" fmla="*/ 247526 h 583409"/>
                <a:gd name="connsiteX449" fmla="*/ 279377 w 480305"/>
                <a:gd name="connsiteY449" fmla="*/ 245153 h 583409"/>
                <a:gd name="connsiteX450" fmla="*/ 277253 w 480305"/>
                <a:gd name="connsiteY450" fmla="*/ 242843 h 583409"/>
                <a:gd name="connsiteX451" fmla="*/ 273068 w 480305"/>
                <a:gd name="connsiteY451" fmla="*/ 242843 h 583409"/>
                <a:gd name="connsiteX452" fmla="*/ 270945 w 480305"/>
                <a:gd name="connsiteY452" fmla="*/ 245153 h 583409"/>
                <a:gd name="connsiteX453" fmla="*/ 270945 w 480305"/>
                <a:gd name="connsiteY453" fmla="*/ 249836 h 583409"/>
                <a:gd name="connsiteX454" fmla="*/ 226287 w 480305"/>
                <a:gd name="connsiteY454" fmla="*/ 275500 h 583409"/>
                <a:gd name="connsiteX455" fmla="*/ 234781 w 480305"/>
                <a:gd name="connsiteY455" fmla="*/ 270817 h 583409"/>
                <a:gd name="connsiteX456" fmla="*/ 234781 w 480305"/>
                <a:gd name="connsiteY456" fmla="*/ 268507 h 583409"/>
                <a:gd name="connsiteX457" fmla="*/ 239028 w 480305"/>
                <a:gd name="connsiteY457" fmla="*/ 268507 h 583409"/>
                <a:gd name="connsiteX458" fmla="*/ 239028 w 480305"/>
                <a:gd name="connsiteY458" fmla="*/ 263824 h 583409"/>
                <a:gd name="connsiteX459" fmla="*/ 236905 w 480305"/>
                <a:gd name="connsiteY459" fmla="*/ 261513 h 583409"/>
                <a:gd name="connsiteX460" fmla="*/ 222040 w 480305"/>
                <a:gd name="connsiteY460" fmla="*/ 268507 h 583409"/>
                <a:gd name="connsiteX461" fmla="*/ 113862 w 480305"/>
                <a:gd name="connsiteY461" fmla="*/ 25727 h 583409"/>
                <a:gd name="connsiteX462" fmla="*/ 120108 w 480305"/>
                <a:gd name="connsiteY462" fmla="*/ 25727 h 583409"/>
                <a:gd name="connsiteX463" fmla="*/ 122231 w 480305"/>
                <a:gd name="connsiteY463" fmla="*/ 28037 h 583409"/>
                <a:gd name="connsiteX464" fmla="*/ 126479 w 480305"/>
                <a:gd name="connsiteY464" fmla="*/ 28037 h 583409"/>
                <a:gd name="connsiteX465" fmla="*/ 126479 w 480305"/>
                <a:gd name="connsiteY465" fmla="*/ 30472 h 583409"/>
                <a:gd name="connsiteX466" fmla="*/ 120233 w 480305"/>
                <a:gd name="connsiteY466" fmla="*/ 37466 h 583409"/>
                <a:gd name="connsiteX467" fmla="*/ 118109 w 480305"/>
                <a:gd name="connsiteY467" fmla="*/ 37466 h 583409"/>
                <a:gd name="connsiteX468" fmla="*/ 132974 w 480305"/>
                <a:gd name="connsiteY468" fmla="*/ 44522 h 583409"/>
                <a:gd name="connsiteX469" fmla="*/ 137221 w 480305"/>
                <a:gd name="connsiteY469" fmla="*/ 46833 h 583409"/>
                <a:gd name="connsiteX470" fmla="*/ 139345 w 480305"/>
                <a:gd name="connsiteY470" fmla="*/ 49143 h 583409"/>
                <a:gd name="connsiteX471" fmla="*/ 145591 w 480305"/>
                <a:gd name="connsiteY471" fmla="*/ 49143 h 583409"/>
                <a:gd name="connsiteX472" fmla="*/ 149838 w 480305"/>
                <a:gd name="connsiteY472" fmla="*/ 51516 h 583409"/>
                <a:gd name="connsiteX473" fmla="*/ 154397 w 480305"/>
                <a:gd name="connsiteY473" fmla="*/ 51516 h 583409"/>
                <a:gd name="connsiteX474" fmla="*/ 162892 w 480305"/>
                <a:gd name="connsiteY474" fmla="*/ 42149 h 583409"/>
                <a:gd name="connsiteX475" fmla="*/ 177757 w 480305"/>
                <a:gd name="connsiteY475" fmla="*/ 37466 h 583409"/>
                <a:gd name="connsiteX476" fmla="*/ 188375 w 480305"/>
                <a:gd name="connsiteY476" fmla="*/ 46833 h 583409"/>
                <a:gd name="connsiteX477" fmla="*/ 186251 w 480305"/>
                <a:gd name="connsiteY477" fmla="*/ 46833 h 583409"/>
                <a:gd name="connsiteX478" fmla="*/ 182004 w 480305"/>
                <a:gd name="connsiteY478" fmla="*/ 49143 h 583409"/>
                <a:gd name="connsiteX479" fmla="*/ 177757 w 480305"/>
                <a:gd name="connsiteY479" fmla="*/ 49143 h 583409"/>
                <a:gd name="connsiteX480" fmla="*/ 169262 w 480305"/>
                <a:gd name="connsiteY480" fmla="*/ 51516 h 583409"/>
                <a:gd name="connsiteX481" fmla="*/ 165015 w 480305"/>
                <a:gd name="connsiteY481" fmla="*/ 53826 h 583409"/>
                <a:gd name="connsiteX482" fmla="*/ 160768 w 480305"/>
                <a:gd name="connsiteY482" fmla="*/ 58510 h 583409"/>
                <a:gd name="connsiteX483" fmla="*/ 171386 w 480305"/>
                <a:gd name="connsiteY483" fmla="*/ 58510 h 583409"/>
                <a:gd name="connsiteX484" fmla="*/ 175633 w 480305"/>
                <a:gd name="connsiteY484" fmla="*/ 60820 h 583409"/>
                <a:gd name="connsiteX485" fmla="*/ 184128 w 480305"/>
                <a:gd name="connsiteY485" fmla="*/ 60820 h 583409"/>
                <a:gd name="connsiteX486" fmla="*/ 182004 w 480305"/>
                <a:gd name="connsiteY486" fmla="*/ 63130 h 583409"/>
                <a:gd name="connsiteX487" fmla="*/ 177757 w 480305"/>
                <a:gd name="connsiteY487" fmla="*/ 63130 h 583409"/>
                <a:gd name="connsiteX488" fmla="*/ 171511 w 480305"/>
                <a:gd name="connsiteY488" fmla="*/ 65503 h 583409"/>
                <a:gd name="connsiteX489" fmla="*/ 166889 w 480305"/>
                <a:gd name="connsiteY489" fmla="*/ 67938 h 583409"/>
                <a:gd name="connsiteX490" fmla="*/ 164765 w 480305"/>
                <a:gd name="connsiteY490" fmla="*/ 70311 h 583409"/>
                <a:gd name="connsiteX491" fmla="*/ 162642 w 480305"/>
                <a:gd name="connsiteY491" fmla="*/ 70311 h 583409"/>
                <a:gd name="connsiteX492" fmla="*/ 181754 w 480305"/>
                <a:gd name="connsiteY492" fmla="*/ 77305 h 583409"/>
                <a:gd name="connsiteX493" fmla="*/ 183878 w 480305"/>
                <a:gd name="connsiteY493" fmla="*/ 77305 h 583409"/>
                <a:gd name="connsiteX494" fmla="*/ 186001 w 480305"/>
                <a:gd name="connsiteY494" fmla="*/ 79615 h 583409"/>
                <a:gd name="connsiteX495" fmla="*/ 190248 w 480305"/>
                <a:gd name="connsiteY495" fmla="*/ 81926 h 583409"/>
                <a:gd name="connsiteX496" fmla="*/ 196494 w 480305"/>
                <a:gd name="connsiteY496" fmla="*/ 81926 h 583409"/>
                <a:gd name="connsiteX497" fmla="*/ 202740 w 480305"/>
                <a:gd name="connsiteY497" fmla="*/ 84299 h 583409"/>
                <a:gd name="connsiteX498" fmla="*/ 208986 w 480305"/>
                <a:gd name="connsiteY498" fmla="*/ 81926 h 583409"/>
                <a:gd name="connsiteX499" fmla="*/ 213233 w 480305"/>
                <a:gd name="connsiteY499" fmla="*/ 79615 h 583409"/>
                <a:gd name="connsiteX500" fmla="*/ 215357 w 480305"/>
                <a:gd name="connsiteY500" fmla="*/ 79615 h 583409"/>
                <a:gd name="connsiteX501" fmla="*/ 217480 w 480305"/>
                <a:gd name="connsiteY501" fmla="*/ 77305 h 583409"/>
                <a:gd name="connsiteX502" fmla="*/ 215357 w 480305"/>
                <a:gd name="connsiteY502" fmla="*/ 74932 h 583409"/>
                <a:gd name="connsiteX503" fmla="*/ 215357 w 480305"/>
                <a:gd name="connsiteY503" fmla="*/ 72622 h 583409"/>
                <a:gd name="connsiteX504" fmla="*/ 213233 w 480305"/>
                <a:gd name="connsiteY504" fmla="*/ 70311 h 583409"/>
                <a:gd name="connsiteX505" fmla="*/ 213233 w 480305"/>
                <a:gd name="connsiteY505" fmla="*/ 67938 h 583409"/>
                <a:gd name="connsiteX506" fmla="*/ 215357 w 480305"/>
                <a:gd name="connsiteY506" fmla="*/ 65628 h 583409"/>
                <a:gd name="connsiteX507" fmla="*/ 217480 w 480305"/>
                <a:gd name="connsiteY507" fmla="*/ 65628 h 583409"/>
                <a:gd name="connsiteX508" fmla="*/ 221728 w 480305"/>
                <a:gd name="connsiteY508" fmla="*/ 63255 h 583409"/>
                <a:gd name="connsiteX509" fmla="*/ 227974 w 480305"/>
                <a:gd name="connsiteY509" fmla="*/ 63255 h 583409"/>
                <a:gd name="connsiteX510" fmla="*/ 227974 w 480305"/>
                <a:gd name="connsiteY510" fmla="*/ 56199 h 583409"/>
                <a:gd name="connsiteX511" fmla="*/ 238591 w 480305"/>
                <a:gd name="connsiteY511" fmla="*/ 51578 h 583409"/>
                <a:gd name="connsiteX512" fmla="*/ 242838 w 480305"/>
                <a:gd name="connsiteY512" fmla="*/ 39901 h 583409"/>
                <a:gd name="connsiteX513" fmla="*/ 251333 w 480305"/>
                <a:gd name="connsiteY513" fmla="*/ 44585 h 583409"/>
                <a:gd name="connsiteX514" fmla="*/ 259827 w 480305"/>
                <a:gd name="connsiteY514" fmla="*/ 39901 h 583409"/>
                <a:gd name="connsiteX515" fmla="*/ 264074 w 480305"/>
                <a:gd name="connsiteY515" fmla="*/ 44585 h 583409"/>
                <a:gd name="connsiteX516" fmla="*/ 268322 w 480305"/>
                <a:gd name="connsiteY516" fmla="*/ 46895 h 583409"/>
                <a:gd name="connsiteX517" fmla="*/ 274567 w 480305"/>
                <a:gd name="connsiteY517" fmla="*/ 49205 h 583409"/>
                <a:gd name="connsiteX518" fmla="*/ 278815 w 480305"/>
                <a:gd name="connsiteY518" fmla="*/ 53889 h 583409"/>
                <a:gd name="connsiteX519" fmla="*/ 278815 w 480305"/>
                <a:gd name="connsiteY519" fmla="*/ 56199 h 583409"/>
                <a:gd name="connsiteX520" fmla="*/ 276691 w 480305"/>
                <a:gd name="connsiteY520" fmla="*/ 58572 h 583409"/>
                <a:gd name="connsiteX521" fmla="*/ 276691 w 480305"/>
                <a:gd name="connsiteY521" fmla="*/ 63193 h 583409"/>
                <a:gd name="connsiteX522" fmla="*/ 273068 w 480305"/>
                <a:gd name="connsiteY522" fmla="*/ 67938 h 583409"/>
                <a:gd name="connsiteX523" fmla="*/ 292181 w 480305"/>
                <a:gd name="connsiteY523" fmla="*/ 67938 h 583409"/>
                <a:gd name="connsiteX524" fmla="*/ 294305 w 480305"/>
                <a:gd name="connsiteY524" fmla="*/ 70311 h 583409"/>
                <a:gd name="connsiteX525" fmla="*/ 298552 w 480305"/>
                <a:gd name="connsiteY525" fmla="*/ 72622 h 583409"/>
                <a:gd name="connsiteX526" fmla="*/ 300675 w 480305"/>
                <a:gd name="connsiteY526" fmla="*/ 74932 h 583409"/>
                <a:gd name="connsiteX527" fmla="*/ 302799 w 480305"/>
                <a:gd name="connsiteY527" fmla="*/ 74932 h 583409"/>
                <a:gd name="connsiteX528" fmla="*/ 304922 w 480305"/>
                <a:gd name="connsiteY528" fmla="*/ 72622 h 583409"/>
                <a:gd name="connsiteX529" fmla="*/ 309170 w 480305"/>
                <a:gd name="connsiteY529" fmla="*/ 72622 h 583409"/>
                <a:gd name="connsiteX530" fmla="*/ 315416 w 480305"/>
                <a:gd name="connsiteY530" fmla="*/ 67938 h 583409"/>
                <a:gd name="connsiteX531" fmla="*/ 319663 w 480305"/>
                <a:gd name="connsiteY531" fmla="*/ 65628 h 583409"/>
                <a:gd name="connsiteX532" fmla="*/ 325909 w 480305"/>
                <a:gd name="connsiteY532" fmla="*/ 63255 h 583409"/>
                <a:gd name="connsiteX533" fmla="*/ 330156 w 480305"/>
                <a:gd name="connsiteY533" fmla="*/ 60945 h 583409"/>
                <a:gd name="connsiteX534" fmla="*/ 332279 w 480305"/>
                <a:gd name="connsiteY534" fmla="*/ 58634 h 583409"/>
                <a:gd name="connsiteX535" fmla="*/ 332279 w 480305"/>
                <a:gd name="connsiteY535" fmla="*/ 56262 h 583409"/>
                <a:gd name="connsiteX536" fmla="*/ 330156 w 480305"/>
                <a:gd name="connsiteY536" fmla="*/ 56262 h 583409"/>
                <a:gd name="connsiteX537" fmla="*/ 325909 w 480305"/>
                <a:gd name="connsiteY537" fmla="*/ 53951 h 583409"/>
                <a:gd name="connsiteX538" fmla="*/ 313417 w 480305"/>
                <a:gd name="connsiteY538" fmla="*/ 53951 h 583409"/>
                <a:gd name="connsiteX539" fmla="*/ 311293 w 480305"/>
                <a:gd name="connsiteY539" fmla="*/ 46957 h 583409"/>
                <a:gd name="connsiteX540" fmla="*/ 292181 w 480305"/>
                <a:gd name="connsiteY540" fmla="*/ 44647 h 583409"/>
                <a:gd name="connsiteX541" fmla="*/ 292181 w 480305"/>
                <a:gd name="connsiteY541" fmla="*/ 37529 h 583409"/>
                <a:gd name="connsiteX542" fmla="*/ 281563 w 480305"/>
                <a:gd name="connsiteY542" fmla="*/ 39901 h 583409"/>
                <a:gd name="connsiteX543" fmla="*/ 281563 w 480305"/>
                <a:gd name="connsiteY543" fmla="*/ 32908 h 583409"/>
                <a:gd name="connsiteX544" fmla="*/ 256080 w 480305"/>
                <a:gd name="connsiteY544" fmla="*/ 32908 h 583409"/>
                <a:gd name="connsiteX545" fmla="*/ 253956 w 480305"/>
                <a:gd name="connsiteY545" fmla="*/ 28224 h 583409"/>
                <a:gd name="connsiteX546" fmla="*/ 241464 w 480305"/>
                <a:gd name="connsiteY546" fmla="*/ 28224 h 583409"/>
                <a:gd name="connsiteX547" fmla="*/ 239341 w 480305"/>
                <a:gd name="connsiteY547" fmla="*/ 23541 h 583409"/>
                <a:gd name="connsiteX548" fmla="*/ 230846 w 480305"/>
                <a:gd name="connsiteY548" fmla="*/ 18858 h 583409"/>
                <a:gd name="connsiteX549" fmla="*/ 220228 w 480305"/>
                <a:gd name="connsiteY549" fmla="*/ 18858 h 583409"/>
                <a:gd name="connsiteX550" fmla="*/ 220228 w 480305"/>
                <a:gd name="connsiteY550" fmla="*/ 11739 h 583409"/>
                <a:gd name="connsiteX551" fmla="*/ 218105 w 480305"/>
                <a:gd name="connsiteY551" fmla="*/ 11739 h 583409"/>
                <a:gd name="connsiteX552" fmla="*/ 215981 w 480305"/>
                <a:gd name="connsiteY552" fmla="*/ 9429 h 583409"/>
                <a:gd name="connsiteX553" fmla="*/ 190498 w 480305"/>
                <a:gd name="connsiteY553" fmla="*/ 9429 h 583409"/>
                <a:gd name="connsiteX554" fmla="*/ 188375 w 480305"/>
                <a:gd name="connsiteY554" fmla="*/ 11739 h 583409"/>
                <a:gd name="connsiteX555" fmla="*/ 188375 w 480305"/>
                <a:gd name="connsiteY555" fmla="*/ 14112 h 583409"/>
                <a:gd name="connsiteX556" fmla="*/ 190498 w 480305"/>
                <a:gd name="connsiteY556" fmla="*/ 16423 h 583409"/>
                <a:gd name="connsiteX557" fmla="*/ 192622 w 480305"/>
                <a:gd name="connsiteY557" fmla="*/ 21106 h 583409"/>
                <a:gd name="connsiteX558" fmla="*/ 198868 w 480305"/>
                <a:gd name="connsiteY558" fmla="*/ 28100 h 583409"/>
                <a:gd name="connsiteX559" fmla="*/ 194621 w 480305"/>
                <a:gd name="connsiteY559" fmla="*/ 25789 h 583409"/>
                <a:gd name="connsiteX560" fmla="*/ 192497 w 480305"/>
                <a:gd name="connsiteY560" fmla="*/ 23416 h 583409"/>
                <a:gd name="connsiteX561" fmla="*/ 186251 w 480305"/>
                <a:gd name="connsiteY561" fmla="*/ 18733 h 583409"/>
                <a:gd name="connsiteX562" fmla="*/ 173135 w 480305"/>
                <a:gd name="connsiteY562" fmla="*/ 11739 h 583409"/>
                <a:gd name="connsiteX563" fmla="*/ 168888 w 480305"/>
                <a:gd name="connsiteY563" fmla="*/ 11739 h 583409"/>
                <a:gd name="connsiteX564" fmla="*/ 166764 w 480305"/>
                <a:gd name="connsiteY564" fmla="*/ 14112 h 583409"/>
                <a:gd name="connsiteX565" fmla="*/ 164641 w 480305"/>
                <a:gd name="connsiteY565" fmla="*/ 18733 h 583409"/>
                <a:gd name="connsiteX566" fmla="*/ 162517 w 480305"/>
                <a:gd name="connsiteY566" fmla="*/ 21106 h 583409"/>
                <a:gd name="connsiteX567" fmla="*/ 158270 w 480305"/>
                <a:gd name="connsiteY567" fmla="*/ 21106 h 583409"/>
                <a:gd name="connsiteX568" fmla="*/ 154023 w 480305"/>
                <a:gd name="connsiteY568" fmla="*/ 18733 h 583409"/>
                <a:gd name="connsiteX569" fmla="*/ 147777 w 480305"/>
                <a:gd name="connsiteY569" fmla="*/ 18733 h 583409"/>
                <a:gd name="connsiteX570" fmla="*/ 147777 w 480305"/>
                <a:gd name="connsiteY570" fmla="*/ 16423 h 583409"/>
                <a:gd name="connsiteX571" fmla="*/ 149900 w 480305"/>
                <a:gd name="connsiteY571" fmla="*/ 16423 h 583409"/>
                <a:gd name="connsiteX572" fmla="*/ 154397 w 480305"/>
                <a:gd name="connsiteY572" fmla="*/ 11739 h 583409"/>
                <a:gd name="connsiteX573" fmla="*/ 135285 w 480305"/>
                <a:gd name="connsiteY573" fmla="*/ 11739 h 583409"/>
                <a:gd name="connsiteX574" fmla="*/ 131038 w 480305"/>
                <a:gd name="connsiteY574" fmla="*/ 16423 h 583409"/>
                <a:gd name="connsiteX575" fmla="*/ 128914 w 480305"/>
                <a:gd name="connsiteY575" fmla="*/ 11739 h 583409"/>
                <a:gd name="connsiteX576" fmla="*/ 124667 w 480305"/>
                <a:gd name="connsiteY576" fmla="*/ 11739 h 583409"/>
                <a:gd name="connsiteX577" fmla="*/ 112175 w 480305"/>
                <a:gd name="connsiteY577" fmla="*/ 18733 h 583409"/>
                <a:gd name="connsiteX578" fmla="*/ 112175 w 480305"/>
                <a:gd name="connsiteY578" fmla="*/ 23416 h 583409"/>
                <a:gd name="connsiteX579" fmla="*/ 241277 w 480305"/>
                <a:gd name="connsiteY579" fmla="*/ 18671 h 583409"/>
                <a:gd name="connsiteX580" fmla="*/ 258266 w 480305"/>
                <a:gd name="connsiteY580" fmla="*/ 18671 h 583409"/>
                <a:gd name="connsiteX581" fmla="*/ 260389 w 480305"/>
                <a:gd name="connsiteY581" fmla="*/ 21043 h 583409"/>
                <a:gd name="connsiteX582" fmla="*/ 264637 w 480305"/>
                <a:gd name="connsiteY582" fmla="*/ 21043 h 583409"/>
                <a:gd name="connsiteX583" fmla="*/ 273131 w 480305"/>
                <a:gd name="connsiteY583" fmla="*/ 25727 h 583409"/>
                <a:gd name="connsiteX584" fmla="*/ 277378 w 480305"/>
                <a:gd name="connsiteY584" fmla="*/ 25727 h 583409"/>
                <a:gd name="connsiteX585" fmla="*/ 281625 w 480305"/>
                <a:gd name="connsiteY585" fmla="*/ 23354 h 583409"/>
                <a:gd name="connsiteX586" fmla="*/ 283749 w 480305"/>
                <a:gd name="connsiteY586" fmla="*/ 23354 h 583409"/>
                <a:gd name="connsiteX587" fmla="*/ 287996 w 480305"/>
                <a:gd name="connsiteY587" fmla="*/ 21043 h 583409"/>
                <a:gd name="connsiteX588" fmla="*/ 292243 w 480305"/>
                <a:gd name="connsiteY588" fmla="*/ 21043 h 583409"/>
                <a:gd name="connsiteX589" fmla="*/ 296490 w 480305"/>
                <a:gd name="connsiteY589" fmla="*/ 23354 h 583409"/>
                <a:gd name="connsiteX590" fmla="*/ 308982 w 480305"/>
                <a:gd name="connsiteY590" fmla="*/ 28037 h 583409"/>
                <a:gd name="connsiteX591" fmla="*/ 313229 w 480305"/>
                <a:gd name="connsiteY591" fmla="*/ 30348 h 583409"/>
                <a:gd name="connsiteX592" fmla="*/ 315353 w 480305"/>
                <a:gd name="connsiteY592" fmla="*/ 32720 h 583409"/>
                <a:gd name="connsiteX593" fmla="*/ 317476 w 480305"/>
                <a:gd name="connsiteY593" fmla="*/ 32720 h 583409"/>
                <a:gd name="connsiteX594" fmla="*/ 325971 w 480305"/>
                <a:gd name="connsiteY594" fmla="*/ 23354 h 583409"/>
                <a:gd name="connsiteX595" fmla="*/ 347207 w 480305"/>
                <a:gd name="connsiteY595" fmla="*/ 25727 h 583409"/>
                <a:gd name="connsiteX596" fmla="*/ 347207 w 480305"/>
                <a:gd name="connsiteY596" fmla="*/ 16360 h 583409"/>
                <a:gd name="connsiteX597" fmla="*/ 357825 w 480305"/>
                <a:gd name="connsiteY597" fmla="*/ 16360 h 583409"/>
                <a:gd name="connsiteX598" fmla="*/ 362072 w 480305"/>
                <a:gd name="connsiteY598" fmla="*/ 14050 h 583409"/>
                <a:gd name="connsiteX599" fmla="*/ 364196 w 480305"/>
                <a:gd name="connsiteY599" fmla="*/ 9367 h 583409"/>
                <a:gd name="connsiteX600" fmla="*/ 366319 w 480305"/>
                <a:gd name="connsiteY600" fmla="*/ 7056 h 583409"/>
                <a:gd name="connsiteX601" fmla="*/ 364196 w 480305"/>
                <a:gd name="connsiteY601" fmla="*/ 4683 h 583409"/>
                <a:gd name="connsiteX602" fmla="*/ 353578 w 480305"/>
                <a:gd name="connsiteY602" fmla="*/ 4683 h 583409"/>
                <a:gd name="connsiteX603" fmla="*/ 349330 w 480305"/>
                <a:gd name="connsiteY603" fmla="*/ 7056 h 583409"/>
                <a:gd name="connsiteX604" fmla="*/ 347207 w 480305"/>
                <a:gd name="connsiteY604" fmla="*/ 7056 h 583409"/>
                <a:gd name="connsiteX605" fmla="*/ 342960 w 480305"/>
                <a:gd name="connsiteY605" fmla="*/ 2373 h 583409"/>
                <a:gd name="connsiteX606" fmla="*/ 338712 w 480305"/>
                <a:gd name="connsiteY606" fmla="*/ 0 h 583409"/>
                <a:gd name="connsiteX607" fmla="*/ 323847 w 480305"/>
                <a:gd name="connsiteY607" fmla="*/ 0 h 583409"/>
                <a:gd name="connsiteX608" fmla="*/ 317601 w 480305"/>
                <a:gd name="connsiteY608" fmla="*/ 2373 h 583409"/>
                <a:gd name="connsiteX609" fmla="*/ 311356 w 480305"/>
                <a:gd name="connsiteY609" fmla="*/ 7056 h 583409"/>
                <a:gd name="connsiteX610" fmla="*/ 307108 w 480305"/>
                <a:gd name="connsiteY610" fmla="*/ 7056 h 583409"/>
                <a:gd name="connsiteX611" fmla="*/ 304985 w 480305"/>
                <a:gd name="connsiteY611" fmla="*/ 4683 h 583409"/>
                <a:gd name="connsiteX612" fmla="*/ 304985 w 480305"/>
                <a:gd name="connsiteY612" fmla="*/ 2373 h 583409"/>
                <a:gd name="connsiteX613" fmla="*/ 302861 w 480305"/>
                <a:gd name="connsiteY613" fmla="*/ 2373 h 583409"/>
                <a:gd name="connsiteX614" fmla="*/ 300738 w 480305"/>
                <a:gd name="connsiteY614" fmla="*/ 0 h 583409"/>
                <a:gd name="connsiteX615" fmla="*/ 290120 w 480305"/>
                <a:gd name="connsiteY615" fmla="*/ 0 h 583409"/>
                <a:gd name="connsiteX616" fmla="*/ 283874 w 480305"/>
                <a:gd name="connsiteY616" fmla="*/ 7056 h 583409"/>
                <a:gd name="connsiteX617" fmla="*/ 260577 w 480305"/>
                <a:gd name="connsiteY617" fmla="*/ 187 h 583409"/>
                <a:gd name="connsiteX618" fmla="*/ 256330 w 480305"/>
                <a:gd name="connsiteY618" fmla="*/ 187 h 583409"/>
                <a:gd name="connsiteX619" fmla="*/ 250084 w 480305"/>
                <a:gd name="connsiteY619" fmla="*/ 2560 h 583409"/>
                <a:gd name="connsiteX620" fmla="*/ 243838 w 480305"/>
                <a:gd name="connsiteY620" fmla="*/ 2560 h 583409"/>
                <a:gd name="connsiteX621" fmla="*/ 237592 w 480305"/>
                <a:gd name="connsiteY621" fmla="*/ 4871 h 583409"/>
                <a:gd name="connsiteX622" fmla="*/ 233345 w 480305"/>
                <a:gd name="connsiteY622" fmla="*/ 4871 h 583409"/>
                <a:gd name="connsiteX623" fmla="*/ 233345 w 480305"/>
                <a:gd name="connsiteY623" fmla="*/ 2560 h 583409"/>
                <a:gd name="connsiteX624" fmla="*/ 235468 w 480305"/>
                <a:gd name="connsiteY624" fmla="*/ 187 h 583409"/>
                <a:gd name="connsiteX625" fmla="*/ 222977 w 480305"/>
                <a:gd name="connsiteY625" fmla="*/ 4871 h 583409"/>
                <a:gd name="connsiteX626" fmla="*/ 229222 w 480305"/>
                <a:gd name="connsiteY626" fmla="*/ 14237 h 583409"/>
                <a:gd name="connsiteX627" fmla="*/ 113862 w 480305"/>
                <a:gd name="connsiteY627" fmla="*/ 46708 h 583409"/>
                <a:gd name="connsiteX628" fmla="*/ 118109 w 480305"/>
                <a:gd name="connsiteY628" fmla="*/ 49018 h 583409"/>
                <a:gd name="connsiteX629" fmla="*/ 124355 w 480305"/>
                <a:gd name="connsiteY629" fmla="*/ 51391 h 583409"/>
                <a:gd name="connsiteX630" fmla="*/ 132849 w 480305"/>
                <a:gd name="connsiteY630" fmla="*/ 51391 h 583409"/>
                <a:gd name="connsiteX631" fmla="*/ 103119 w 480305"/>
                <a:gd name="connsiteY631" fmla="*/ 35031 h 583409"/>
                <a:gd name="connsiteX632" fmla="*/ 103119 w 480305"/>
                <a:gd name="connsiteY632" fmla="*/ 39714 h 583409"/>
                <a:gd name="connsiteX633" fmla="*/ 107366 w 480305"/>
                <a:gd name="connsiteY633" fmla="*/ 42024 h 583409"/>
                <a:gd name="connsiteX634" fmla="*/ 109490 w 480305"/>
                <a:gd name="connsiteY634" fmla="*/ 44397 h 58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480305" h="583409">
                  <a:moveTo>
                    <a:pt x="213545" y="287240"/>
                  </a:moveTo>
                  <a:lnTo>
                    <a:pt x="217793" y="284929"/>
                  </a:lnTo>
                  <a:lnTo>
                    <a:pt x="219916" y="284929"/>
                  </a:lnTo>
                  <a:lnTo>
                    <a:pt x="222040" y="282557"/>
                  </a:lnTo>
                  <a:lnTo>
                    <a:pt x="217793" y="280246"/>
                  </a:lnTo>
                  <a:lnTo>
                    <a:pt x="207175" y="280246"/>
                  </a:lnTo>
                  <a:lnTo>
                    <a:pt x="202928" y="284929"/>
                  </a:lnTo>
                  <a:lnTo>
                    <a:pt x="205051" y="289550"/>
                  </a:lnTo>
                  <a:close/>
                  <a:moveTo>
                    <a:pt x="183815" y="277936"/>
                  </a:moveTo>
                  <a:lnTo>
                    <a:pt x="181692" y="280246"/>
                  </a:lnTo>
                  <a:lnTo>
                    <a:pt x="179568" y="284929"/>
                  </a:lnTo>
                  <a:lnTo>
                    <a:pt x="179568" y="291923"/>
                  </a:lnTo>
                  <a:lnTo>
                    <a:pt x="185814" y="298917"/>
                  </a:lnTo>
                  <a:lnTo>
                    <a:pt x="185814" y="294234"/>
                  </a:lnTo>
                  <a:lnTo>
                    <a:pt x="187937" y="289550"/>
                  </a:lnTo>
                  <a:lnTo>
                    <a:pt x="187937" y="280246"/>
                  </a:lnTo>
                  <a:lnTo>
                    <a:pt x="185814" y="277936"/>
                  </a:lnTo>
                  <a:close/>
                  <a:moveTo>
                    <a:pt x="198681" y="282557"/>
                  </a:moveTo>
                  <a:lnTo>
                    <a:pt x="190186" y="287240"/>
                  </a:lnTo>
                  <a:lnTo>
                    <a:pt x="192310" y="294234"/>
                  </a:lnTo>
                  <a:lnTo>
                    <a:pt x="202928" y="294234"/>
                  </a:lnTo>
                  <a:lnTo>
                    <a:pt x="200804" y="287240"/>
                  </a:lnTo>
                  <a:close/>
                  <a:moveTo>
                    <a:pt x="479182" y="256892"/>
                  </a:moveTo>
                  <a:lnTo>
                    <a:pt x="468564" y="259265"/>
                  </a:lnTo>
                  <a:lnTo>
                    <a:pt x="456072" y="254582"/>
                  </a:lnTo>
                  <a:lnTo>
                    <a:pt x="445454" y="249899"/>
                  </a:lnTo>
                  <a:lnTo>
                    <a:pt x="460319" y="249899"/>
                  </a:lnTo>
                  <a:lnTo>
                    <a:pt x="468814" y="245215"/>
                  </a:lnTo>
                  <a:lnTo>
                    <a:pt x="475059" y="245215"/>
                  </a:lnTo>
                  <a:lnTo>
                    <a:pt x="477183" y="242905"/>
                  </a:lnTo>
                  <a:lnTo>
                    <a:pt x="479182" y="242905"/>
                  </a:lnTo>
                  <a:lnTo>
                    <a:pt x="474934" y="240595"/>
                  </a:lnTo>
                  <a:lnTo>
                    <a:pt x="472811" y="238222"/>
                  </a:lnTo>
                  <a:lnTo>
                    <a:pt x="466565" y="235911"/>
                  </a:lnTo>
                  <a:lnTo>
                    <a:pt x="462318" y="233601"/>
                  </a:lnTo>
                  <a:lnTo>
                    <a:pt x="453823" y="233601"/>
                  </a:lnTo>
                  <a:lnTo>
                    <a:pt x="445329" y="228918"/>
                  </a:lnTo>
                  <a:lnTo>
                    <a:pt x="443205" y="228918"/>
                  </a:lnTo>
                  <a:lnTo>
                    <a:pt x="438958" y="226545"/>
                  </a:lnTo>
                  <a:lnTo>
                    <a:pt x="438958" y="228918"/>
                  </a:lnTo>
                  <a:lnTo>
                    <a:pt x="436835" y="231228"/>
                  </a:lnTo>
                  <a:lnTo>
                    <a:pt x="436835" y="233601"/>
                  </a:lnTo>
                  <a:lnTo>
                    <a:pt x="430589" y="240595"/>
                  </a:lnTo>
                  <a:lnTo>
                    <a:pt x="426342" y="240595"/>
                  </a:lnTo>
                  <a:lnTo>
                    <a:pt x="424218" y="238222"/>
                  </a:lnTo>
                  <a:lnTo>
                    <a:pt x="432712" y="228918"/>
                  </a:lnTo>
                  <a:lnTo>
                    <a:pt x="409353" y="219551"/>
                  </a:lnTo>
                  <a:lnTo>
                    <a:pt x="409353" y="224047"/>
                  </a:lnTo>
                  <a:lnTo>
                    <a:pt x="407229" y="231041"/>
                  </a:lnTo>
                  <a:lnTo>
                    <a:pt x="400983" y="245028"/>
                  </a:lnTo>
                  <a:lnTo>
                    <a:pt x="398860" y="245028"/>
                  </a:lnTo>
                  <a:lnTo>
                    <a:pt x="396736" y="242718"/>
                  </a:lnTo>
                  <a:lnTo>
                    <a:pt x="394613" y="238034"/>
                  </a:lnTo>
                  <a:lnTo>
                    <a:pt x="394613" y="231228"/>
                  </a:lnTo>
                  <a:lnTo>
                    <a:pt x="396736" y="226545"/>
                  </a:lnTo>
                  <a:lnTo>
                    <a:pt x="394613" y="231228"/>
                  </a:lnTo>
                  <a:lnTo>
                    <a:pt x="390366" y="233601"/>
                  </a:lnTo>
                  <a:lnTo>
                    <a:pt x="381309" y="242780"/>
                  </a:lnTo>
                  <a:lnTo>
                    <a:pt x="372815" y="247463"/>
                  </a:lnTo>
                  <a:lnTo>
                    <a:pt x="370691" y="247463"/>
                  </a:lnTo>
                  <a:lnTo>
                    <a:pt x="370691" y="245090"/>
                  </a:lnTo>
                  <a:lnTo>
                    <a:pt x="372815" y="240470"/>
                  </a:lnTo>
                  <a:lnTo>
                    <a:pt x="383433" y="228793"/>
                  </a:lnTo>
                  <a:lnTo>
                    <a:pt x="385494" y="224047"/>
                  </a:lnTo>
                  <a:lnTo>
                    <a:pt x="389741" y="221737"/>
                  </a:lnTo>
                  <a:lnTo>
                    <a:pt x="377249" y="221737"/>
                  </a:lnTo>
                  <a:lnTo>
                    <a:pt x="371003" y="226357"/>
                  </a:lnTo>
                  <a:lnTo>
                    <a:pt x="362509" y="226357"/>
                  </a:lnTo>
                  <a:lnTo>
                    <a:pt x="347644" y="235724"/>
                  </a:lnTo>
                  <a:lnTo>
                    <a:pt x="339150" y="235724"/>
                  </a:lnTo>
                  <a:lnTo>
                    <a:pt x="337026" y="247401"/>
                  </a:lnTo>
                  <a:lnTo>
                    <a:pt x="324534" y="242718"/>
                  </a:lnTo>
                  <a:lnTo>
                    <a:pt x="312043" y="245028"/>
                  </a:lnTo>
                  <a:lnTo>
                    <a:pt x="316290" y="256705"/>
                  </a:lnTo>
                  <a:lnTo>
                    <a:pt x="299301" y="252022"/>
                  </a:lnTo>
                  <a:lnTo>
                    <a:pt x="293055" y="254395"/>
                  </a:lnTo>
                  <a:lnTo>
                    <a:pt x="295179" y="263699"/>
                  </a:lnTo>
                  <a:lnTo>
                    <a:pt x="280313" y="268382"/>
                  </a:lnTo>
                  <a:lnTo>
                    <a:pt x="280313" y="254582"/>
                  </a:lnTo>
                  <a:lnTo>
                    <a:pt x="269696" y="254582"/>
                  </a:lnTo>
                  <a:lnTo>
                    <a:pt x="273943" y="263886"/>
                  </a:lnTo>
                  <a:lnTo>
                    <a:pt x="265449" y="256892"/>
                  </a:lnTo>
                  <a:lnTo>
                    <a:pt x="265449" y="268569"/>
                  </a:lnTo>
                  <a:lnTo>
                    <a:pt x="256954" y="268569"/>
                  </a:lnTo>
                  <a:lnTo>
                    <a:pt x="256954" y="256892"/>
                  </a:lnTo>
                  <a:lnTo>
                    <a:pt x="261201" y="254582"/>
                  </a:lnTo>
                  <a:lnTo>
                    <a:pt x="263325" y="252209"/>
                  </a:lnTo>
                  <a:lnTo>
                    <a:pt x="250833" y="249899"/>
                  </a:lnTo>
                  <a:lnTo>
                    <a:pt x="250833" y="266259"/>
                  </a:lnTo>
                  <a:lnTo>
                    <a:pt x="240215" y="270880"/>
                  </a:lnTo>
                  <a:lnTo>
                    <a:pt x="246461" y="275563"/>
                  </a:lnTo>
                  <a:lnTo>
                    <a:pt x="233969" y="277936"/>
                  </a:lnTo>
                  <a:lnTo>
                    <a:pt x="238217" y="282557"/>
                  </a:lnTo>
                  <a:lnTo>
                    <a:pt x="223351" y="282557"/>
                  </a:lnTo>
                  <a:lnTo>
                    <a:pt x="223351" y="287240"/>
                  </a:lnTo>
                  <a:lnTo>
                    <a:pt x="233969" y="291923"/>
                  </a:lnTo>
                  <a:lnTo>
                    <a:pt x="231846" y="296606"/>
                  </a:lnTo>
                  <a:lnTo>
                    <a:pt x="219354" y="289550"/>
                  </a:lnTo>
                  <a:lnTo>
                    <a:pt x="213108" y="291923"/>
                  </a:lnTo>
                  <a:lnTo>
                    <a:pt x="221603" y="296606"/>
                  </a:lnTo>
                  <a:lnTo>
                    <a:pt x="215357" y="303600"/>
                  </a:lnTo>
                  <a:lnTo>
                    <a:pt x="211110" y="296606"/>
                  </a:lnTo>
                  <a:lnTo>
                    <a:pt x="204864" y="298917"/>
                  </a:lnTo>
                  <a:lnTo>
                    <a:pt x="204864" y="303600"/>
                  </a:lnTo>
                  <a:lnTo>
                    <a:pt x="194246" y="303600"/>
                  </a:lnTo>
                  <a:lnTo>
                    <a:pt x="192122" y="308221"/>
                  </a:lnTo>
                  <a:lnTo>
                    <a:pt x="200617" y="312904"/>
                  </a:lnTo>
                  <a:lnTo>
                    <a:pt x="200617" y="319898"/>
                  </a:lnTo>
                  <a:lnTo>
                    <a:pt x="188125" y="315214"/>
                  </a:lnTo>
                  <a:lnTo>
                    <a:pt x="186001" y="319898"/>
                  </a:lnTo>
                  <a:lnTo>
                    <a:pt x="196619" y="324581"/>
                  </a:lnTo>
                  <a:lnTo>
                    <a:pt x="179630" y="324581"/>
                  </a:lnTo>
                  <a:lnTo>
                    <a:pt x="179630" y="331575"/>
                  </a:lnTo>
                  <a:lnTo>
                    <a:pt x="175383" y="329264"/>
                  </a:lnTo>
                  <a:lnTo>
                    <a:pt x="173260" y="329264"/>
                  </a:lnTo>
                  <a:lnTo>
                    <a:pt x="169013" y="331575"/>
                  </a:lnTo>
                  <a:lnTo>
                    <a:pt x="166889" y="333885"/>
                  </a:lnTo>
                  <a:lnTo>
                    <a:pt x="160643" y="333885"/>
                  </a:lnTo>
                  <a:lnTo>
                    <a:pt x="160643" y="338568"/>
                  </a:lnTo>
                  <a:lnTo>
                    <a:pt x="162767" y="340941"/>
                  </a:lnTo>
                  <a:lnTo>
                    <a:pt x="160643" y="340941"/>
                  </a:lnTo>
                  <a:lnTo>
                    <a:pt x="158519" y="343252"/>
                  </a:lnTo>
                  <a:lnTo>
                    <a:pt x="156396" y="343252"/>
                  </a:lnTo>
                  <a:lnTo>
                    <a:pt x="156396" y="350245"/>
                  </a:lnTo>
                  <a:lnTo>
                    <a:pt x="168888" y="350245"/>
                  </a:lnTo>
                  <a:lnTo>
                    <a:pt x="164641" y="354929"/>
                  </a:lnTo>
                  <a:lnTo>
                    <a:pt x="152149" y="352556"/>
                  </a:lnTo>
                  <a:lnTo>
                    <a:pt x="147902" y="354929"/>
                  </a:lnTo>
                  <a:lnTo>
                    <a:pt x="145778" y="357239"/>
                  </a:lnTo>
                  <a:lnTo>
                    <a:pt x="145778" y="361922"/>
                  </a:lnTo>
                  <a:lnTo>
                    <a:pt x="147902" y="364233"/>
                  </a:lnTo>
                  <a:lnTo>
                    <a:pt x="147902" y="368916"/>
                  </a:lnTo>
                  <a:lnTo>
                    <a:pt x="143655" y="371226"/>
                  </a:lnTo>
                  <a:lnTo>
                    <a:pt x="137409" y="371226"/>
                  </a:lnTo>
                  <a:lnTo>
                    <a:pt x="137409" y="378220"/>
                  </a:lnTo>
                  <a:lnTo>
                    <a:pt x="143655" y="385276"/>
                  </a:lnTo>
                  <a:lnTo>
                    <a:pt x="143655" y="387586"/>
                  </a:lnTo>
                  <a:lnTo>
                    <a:pt x="141531" y="389897"/>
                  </a:lnTo>
                  <a:lnTo>
                    <a:pt x="129039" y="389897"/>
                  </a:lnTo>
                  <a:lnTo>
                    <a:pt x="126915" y="392270"/>
                  </a:lnTo>
                  <a:lnTo>
                    <a:pt x="126915" y="399263"/>
                  </a:lnTo>
                  <a:lnTo>
                    <a:pt x="124792" y="401574"/>
                  </a:lnTo>
                  <a:lnTo>
                    <a:pt x="120545" y="401574"/>
                  </a:lnTo>
                  <a:lnTo>
                    <a:pt x="118421" y="399263"/>
                  </a:lnTo>
                  <a:lnTo>
                    <a:pt x="112175" y="399263"/>
                  </a:lnTo>
                  <a:lnTo>
                    <a:pt x="103681" y="408567"/>
                  </a:lnTo>
                  <a:lnTo>
                    <a:pt x="99434" y="408567"/>
                  </a:lnTo>
                  <a:lnTo>
                    <a:pt x="95187" y="413251"/>
                  </a:lnTo>
                  <a:lnTo>
                    <a:pt x="95187" y="415561"/>
                  </a:lnTo>
                  <a:lnTo>
                    <a:pt x="97310" y="417934"/>
                  </a:lnTo>
                  <a:lnTo>
                    <a:pt x="97310" y="420244"/>
                  </a:lnTo>
                  <a:lnTo>
                    <a:pt x="93063" y="424928"/>
                  </a:lnTo>
                  <a:lnTo>
                    <a:pt x="88816" y="424928"/>
                  </a:lnTo>
                  <a:lnTo>
                    <a:pt x="86692" y="422617"/>
                  </a:lnTo>
                  <a:lnTo>
                    <a:pt x="82445" y="420244"/>
                  </a:lnTo>
                  <a:lnTo>
                    <a:pt x="82445" y="417934"/>
                  </a:lnTo>
                  <a:lnTo>
                    <a:pt x="80322" y="417934"/>
                  </a:lnTo>
                  <a:lnTo>
                    <a:pt x="71827" y="422617"/>
                  </a:lnTo>
                  <a:lnTo>
                    <a:pt x="69704" y="424928"/>
                  </a:lnTo>
                  <a:lnTo>
                    <a:pt x="63458" y="424928"/>
                  </a:lnTo>
                  <a:lnTo>
                    <a:pt x="63458" y="431921"/>
                  </a:lnTo>
                  <a:lnTo>
                    <a:pt x="65581" y="434232"/>
                  </a:lnTo>
                  <a:lnTo>
                    <a:pt x="66955" y="434232"/>
                  </a:lnTo>
                  <a:lnTo>
                    <a:pt x="66955" y="438915"/>
                  </a:lnTo>
                  <a:lnTo>
                    <a:pt x="64832" y="438915"/>
                  </a:lnTo>
                  <a:lnTo>
                    <a:pt x="60584" y="434232"/>
                  </a:lnTo>
                  <a:lnTo>
                    <a:pt x="56337" y="434232"/>
                  </a:lnTo>
                  <a:lnTo>
                    <a:pt x="54464" y="436355"/>
                  </a:lnTo>
                  <a:lnTo>
                    <a:pt x="54464" y="440976"/>
                  </a:lnTo>
                  <a:lnTo>
                    <a:pt x="58711" y="440976"/>
                  </a:lnTo>
                  <a:lnTo>
                    <a:pt x="60835" y="443348"/>
                  </a:lnTo>
                  <a:lnTo>
                    <a:pt x="62958" y="443348"/>
                  </a:lnTo>
                  <a:lnTo>
                    <a:pt x="62958" y="448032"/>
                  </a:lnTo>
                  <a:lnTo>
                    <a:pt x="48218" y="448032"/>
                  </a:lnTo>
                  <a:lnTo>
                    <a:pt x="48218" y="445659"/>
                  </a:lnTo>
                  <a:lnTo>
                    <a:pt x="46094" y="445659"/>
                  </a:lnTo>
                  <a:lnTo>
                    <a:pt x="43971" y="450342"/>
                  </a:lnTo>
                  <a:lnTo>
                    <a:pt x="43971" y="455088"/>
                  </a:lnTo>
                  <a:lnTo>
                    <a:pt x="41847" y="452715"/>
                  </a:lnTo>
                  <a:lnTo>
                    <a:pt x="35601" y="452715"/>
                  </a:lnTo>
                  <a:lnTo>
                    <a:pt x="33478" y="450405"/>
                  </a:lnTo>
                  <a:lnTo>
                    <a:pt x="31354" y="450405"/>
                  </a:lnTo>
                  <a:lnTo>
                    <a:pt x="31354" y="452715"/>
                  </a:lnTo>
                  <a:lnTo>
                    <a:pt x="33478" y="455088"/>
                  </a:lnTo>
                  <a:lnTo>
                    <a:pt x="41972" y="459709"/>
                  </a:lnTo>
                  <a:lnTo>
                    <a:pt x="46219" y="459709"/>
                  </a:lnTo>
                  <a:lnTo>
                    <a:pt x="37725" y="466765"/>
                  </a:lnTo>
                  <a:lnTo>
                    <a:pt x="37725" y="462081"/>
                  </a:lnTo>
                  <a:lnTo>
                    <a:pt x="31479" y="462081"/>
                  </a:lnTo>
                  <a:lnTo>
                    <a:pt x="29355" y="464392"/>
                  </a:lnTo>
                  <a:lnTo>
                    <a:pt x="20861" y="459709"/>
                  </a:lnTo>
                  <a:lnTo>
                    <a:pt x="18738" y="464392"/>
                  </a:lnTo>
                  <a:lnTo>
                    <a:pt x="22985" y="466765"/>
                  </a:lnTo>
                  <a:lnTo>
                    <a:pt x="10493" y="464392"/>
                  </a:lnTo>
                  <a:lnTo>
                    <a:pt x="10493" y="471386"/>
                  </a:lnTo>
                  <a:lnTo>
                    <a:pt x="27482" y="471386"/>
                  </a:lnTo>
                  <a:lnTo>
                    <a:pt x="18987" y="473758"/>
                  </a:lnTo>
                  <a:lnTo>
                    <a:pt x="6496" y="471386"/>
                  </a:lnTo>
                  <a:lnTo>
                    <a:pt x="2248" y="476069"/>
                  </a:lnTo>
                  <a:lnTo>
                    <a:pt x="2248" y="478379"/>
                  </a:lnTo>
                  <a:lnTo>
                    <a:pt x="6496" y="483062"/>
                  </a:lnTo>
                  <a:lnTo>
                    <a:pt x="12741" y="483062"/>
                  </a:lnTo>
                  <a:lnTo>
                    <a:pt x="6496" y="485435"/>
                  </a:lnTo>
                  <a:lnTo>
                    <a:pt x="4372" y="487746"/>
                  </a:lnTo>
                  <a:lnTo>
                    <a:pt x="4372" y="490056"/>
                  </a:lnTo>
                  <a:lnTo>
                    <a:pt x="23484" y="490056"/>
                  </a:lnTo>
                  <a:lnTo>
                    <a:pt x="27731" y="494739"/>
                  </a:lnTo>
                  <a:lnTo>
                    <a:pt x="33977" y="490056"/>
                  </a:lnTo>
                  <a:lnTo>
                    <a:pt x="38225" y="494739"/>
                  </a:lnTo>
                  <a:lnTo>
                    <a:pt x="48842" y="490056"/>
                  </a:lnTo>
                  <a:lnTo>
                    <a:pt x="46719" y="492429"/>
                  </a:lnTo>
                  <a:lnTo>
                    <a:pt x="44595" y="497050"/>
                  </a:lnTo>
                  <a:lnTo>
                    <a:pt x="21236" y="497050"/>
                  </a:lnTo>
                  <a:lnTo>
                    <a:pt x="19112" y="494739"/>
                  </a:lnTo>
                  <a:lnTo>
                    <a:pt x="8494" y="494739"/>
                  </a:lnTo>
                  <a:lnTo>
                    <a:pt x="4247" y="497050"/>
                  </a:lnTo>
                  <a:lnTo>
                    <a:pt x="0" y="497050"/>
                  </a:lnTo>
                  <a:lnTo>
                    <a:pt x="2123" y="499423"/>
                  </a:lnTo>
                  <a:lnTo>
                    <a:pt x="2123" y="504043"/>
                  </a:lnTo>
                  <a:lnTo>
                    <a:pt x="4247" y="504043"/>
                  </a:lnTo>
                  <a:lnTo>
                    <a:pt x="6371" y="506416"/>
                  </a:lnTo>
                  <a:lnTo>
                    <a:pt x="10618" y="506416"/>
                  </a:lnTo>
                  <a:lnTo>
                    <a:pt x="8494" y="508727"/>
                  </a:lnTo>
                  <a:lnTo>
                    <a:pt x="6371" y="513410"/>
                  </a:lnTo>
                  <a:lnTo>
                    <a:pt x="12616" y="520404"/>
                  </a:lnTo>
                  <a:lnTo>
                    <a:pt x="16863" y="520404"/>
                  </a:lnTo>
                  <a:lnTo>
                    <a:pt x="25358" y="513410"/>
                  </a:lnTo>
                  <a:lnTo>
                    <a:pt x="35976" y="511100"/>
                  </a:lnTo>
                  <a:lnTo>
                    <a:pt x="31729" y="520404"/>
                  </a:lnTo>
                  <a:lnTo>
                    <a:pt x="27482" y="518093"/>
                  </a:lnTo>
                  <a:lnTo>
                    <a:pt x="23234" y="525087"/>
                  </a:lnTo>
                  <a:lnTo>
                    <a:pt x="10743" y="525087"/>
                  </a:lnTo>
                  <a:lnTo>
                    <a:pt x="16989" y="532081"/>
                  </a:lnTo>
                  <a:lnTo>
                    <a:pt x="8494" y="536764"/>
                  </a:lnTo>
                  <a:lnTo>
                    <a:pt x="2248" y="536764"/>
                  </a:lnTo>
                  <a:lnTo>
                    <a:pt x="2248" y="543757"/>
                  </a:lnTo>
                  <a:lnTo>
                    <a:pt x="23484" y="543757"/>
                  </a:lnTo>
                  <a:lnTo>
                    <a:pt x="19237" y="553062"/>
                  </a:lnTo>
                  <a:lnTo>
                    <a:pt x="23484" y="553062"/>
                  </a:lnTo>
                  <a:lnTo>
                    <a:pt x="19237" y="560055"/>
                  </a:lnTo>
                  <a:lnTo>
                    <a:pt x="14990" y="557745"/>
                  </a:lnTo>
                  <a:lnTo>
                    <a:pt x="12866" y="557745"/>
                  </a:lnTo>
                  <a:lnTo>
                    <a:pt x="10743" y="555434"/>
                  </a:lnTo>
                  <a:lnTo>
                    <a:pt x="6496" y="555434"/>
                  </a:lnTo>
                  <a:lnTo>
                    <a:pt x="6496" y="560055"/>
                  </a:lnTo>
                  <a:lnTo>
                    <a:pt x="8619" y="564738"/>
                  </a:lnTo>
                  <a:lnTo>
                    <a:pt x="12866" y="569422"/>
                  </a:lnTo>
                  <a:lnTo>
                    <a:pt x="29855" y="576415"/>
                  </a:lnTo>
                  <a:lnTo>
                    <a:pt x="27731" y="578726"/>
                  </a:lnTo>
                  <a:lnTo>
                    <a:pt x="29855" y="581099"/>
                  </a:lnTo>
                  <a:lnTo>
                    <a:pt x="44720" y="581099"/>
                  </a:lnTo>
                  <a:lnTo>
                    <a:pt x="46844" y="583409"/>
                  </a:lnTo>
                  <a:lnTo>
                    <a:pt x="51091" y="583409"/>
                  </a:lnTo>
                  <a:lnTo>
                    <a:pt x="68080" y="574105"/>
                  </a:lnTo>
                  <a:lnTo>
                    <a:pt x="72327" y="569422"/>
                  </a:lnTo>
                  <a:lnTo>
                    <a:pt x="76574" y="567049"/>
                  </a:lnTo>
                  <a:lnTo>
                    <a:pt x="78698" y="564738"/>
                  </a:lnTo>
                  <a:lnTo>
                    <a:pt x="91189" y="553062"/>
                  </a:lnTo>
                  <a:lnTo>
                    <a:pt x="99684" y="553062"/>
                  </a:lnTo>
                  <a:lnTo>
                    <a:pt x="103931" y="550751"/>
                  </a:lnTo>
                  <a:lnTo>
                    <a:pt x="106054" y="548441"/>
                  </a:lnTo>
                  <a:lnTo>
                    <a:pt x="106054" y="539074"/>
                  </a:lnTo>
                  <a:lnTo>
                    <a:pt x="103931" y="536764"/>
                  </a:lnTo>
                  <a:lnTo>
                    <a:pt x="103931" y="534391"/>
                  </a:lnTo>
                  <a:lnTo>
                    <a:pt x="110177" y="532081"/>
                  </a:lnTo>
                  <a:lnTo>
                    <a:pt x="108053" y="534391"/>
                  </a:lnTo>
                  <a:lnTo>
                    <a:pt x="108053" y="536764"/>
                  </a:lnTo>
                  <a:lnTo>
                    <a:pt x="105929" y="539074"/>
                  </a:lnTo>
                  <a:lnTo>
                    <a:pt x="105929" y="541385"/>
                  </a:lnTo>
                  <a:lnTo>
                    <a:pt x="110177" y="546068"/>
                  </a:lnTo>
                  <a:lnTo>
                    <a:pt x="116422" y="548441"/>
                  </a:lnTo>
                  <a:lnTo>
                    <a:pt x="120670" y="548441"/>
                  </a:lnTo>
                  <a:lnTo>
                    <a:pt x="122793" y="550751"/>
                  </a:lnTo>
                  <a:lnTo>
                    <a:pt x="124917" y="550751"/>
                  </a:lnTo>
                  <a:lnTo>
                    <a:pt x="131163" y="557745"/>
                  </a:lnTo>
                  <a:lnTo>
                    <a:pt x="133286" y="553062"/>
                  </a:lnTo>
                  <a:lnTo>
                    <a:pt x="135410" y="550751"/>
                  </a:lnTo>
                  <a:lnTo>
                    <a:pt x="135410" y="543945"/>
                  </a:lnTo>
                  <a:lnTo>
                    <a:pt x="131163" y="539262"/>
                  </a:lnTo>
                  <a:lnTo>
                    <a:pt x="131163" y="536951"/>
                  </a:lnTo>
                  <a:lnTo>
                    <a:pt x="133286" y="534578"/>
                  </a:lnTo>
                  <a:lnTo>
                    <a:pt x="135410" y="534578"/>
                  </a:lnTo>
                  <a:lnTo>
                    <a:pt x="135410" y="532268"/>
                  </a:lnTo>
                  <a:lnTo>
                    <a:pt x="133286" y="527585"/>
                  </a:lnTo>
                  <a:lnTo>
                    <a:pt x="145778" y="527585"/>
                  </a:lnTo>
                  <a:lnTo>
                    <a:pt x="147902" y="525274"/>
                  </a:lnTo>
                  <a:lnTo>
                    <a:pt x="147902" y="515908"/>
                  </a:lnTo>
                  <a:lnTo>
                    <a:pt x="150025" y="515908"/>
                  </a:lnTo>
                  <a:lnTo>
                    <a:pt x="147902" y="511287"/>
                  </a:lnTo>
                  <a:lnTo>
                    <a:pt x="147902" y="508914"/>
                  </a:lnTo>
                  <a:lnTo>
                    <a:pt x="145778" y="506604"/>
                  </a:lnTo>
                  <a:lnTo>
                    <a:pt x="145778" y="504231"/>
                  </a:lnTo>
                  <a:lnTo>
                    <a:pt x="143655" y="499610"/>
                  </a:lnTo>
                  <a:lnTo>
                    <a:pt x="141531" y="497237"/>
                  </a:lnTo>
                  <a:lnTo>
                    <a:pt x="150025" y="494927"/>
                  </a:lnTo>
                  <a:lnTo>
                    <a:pt x="154272" y="490243"/>
                  </a:lnTo>
                  <a:lnTo>
                    <a:pt x="154272" y="485623"/>
                  </a:lnTo>
                  <a:lnTo>
                    <a:pt x="148026" y="478567"/>
                  </a:lnTo>
                  <a:lnTo>
                    <a:pt x="145903" y="478567"/>
                  </a:lnTo>
                  <a:lnTo>
                    <a:pt x="141656" y="473946"/>
                  </a:lnTo>
                  <a:lnTo>
                    <a:pt x="141656" y="466952"/>
                  </a:lnTo>
                  <a:lnTo>
                    <a:pt x="143779" y="462269"/>
                  </a:lnTo>
                  <a:lnTo>
                    <a:pt x="143779" y="457586"/>
                  </a:lnTo>
                  <a:lnTo>
                    <a:pt x="135285" y="448281"/>
                  </a:lnTo>
                  <a:lnTo>
                    <a:pt x="135285" y="443598"/>
                  </a:lnTo>
                  <a:lnTo>
                    <a:pt x="137409" y="441225"/>
                  </a:lnTo>
                  <a:lnTo>
                    <a:pt x="139532" y="441225"/>
                  </a:lnTo>
                  <a:lnTo>
                    <a:pt x="141656" y="438915"/>
                  </a:lnTo>
                  <a:lnTo>
                    <a:pt x="141656" y="436355"/>
                  </a:lnTo>
                  <a:lnTo>
                    <a:pt x="139532" y="433982"/>
                  </a:lnTo>
                  <a:lnTo>
                    <a:pt x="137409" y="433982"/>
                  </a:lnTo>
                  <a:lnTo>
                    <a:pt x="135285" y="431672"/>
                  </a:lnTo>
                  <a:lnTo>
                    <a:pt x="150150" y="415311"/>
                  </a:lnTo>
                  <a:lnTo>
                    <a:pt x="154397" y="413001"/>
                  </a:lnTo>
                  <a:lnTo>
                    <a:pt x="156521" y="410691"/>
                  </a:lnTo>
                  <a:lnTo>
                    <a:pt x="160768" y="408318"/>
                  </a:lnTo>
                  <a:lnTo>
                    <a:pt x="175633" y="408318"/>
                  </a:lnTo>
                  <a:lnTo>
                    <a:pt x="177757" y="406007"/>
                  </a:lnTo>
                  <a:lnTo>
                    <a:pt x="177757" y="403697"/>
                  </a:lnTo>
                  <a:lnTo>
                    <a:pt x="171511" y="396641"/>
                  </a:lnTo>
                  <a:lnTo>
                    <a:pt x="167264" y="394330"/>
                  </a:lnTo>
                  <a:lnTo>
                    <a:pt x="171511" y="392020"/>
                  </a:lnTo>
                  <a:lnTo>
                    <a:pt x="173135" y="392020"/>
                  </a:lnTo>
                  <a:lnTo>
                    <a:pt x="183753" y="380343"/>
                  </a:lnTo>
                  <a:lnTo>
                    <a:pt x="185876" y="363983"/>
                  </a:lnTo>
                  <a:lnTo>
                    <a:pt x="185876" y="350245"/>
                  </a:lnTo>
                  <a:lnTo>
                    <a:pt x="192122" y="354929"/>
                  </a:lnTo>
                  <a:lnTo>
                    <a:pt x="196369" y="352556"/>
                  </a:lnTo>
                  <a:lnTo>
                    <a:pt x="198493" y="352556"/>
                  </a:lnTo>
                  <a:lnTo>
                    <a:pt x="200617" y="350245"/>
                  </a:lnTo>
                  <a:lnTo>
                    <a:pt x="202740" y="350245"/>
                  </a:lnTo>
                  <a:lnTo>
                    <a:pt x="202740" y="347935"/>
                  </a:lnTo>
                  <a:lnTo>
                    <a:pt x="200617" y="345562"/>
                  </a:lnTo>
                  <a:lnTo>
                    <a:pt x="200617" y="343252"/>
                  </a:lnTo>
                  <a:lnTo>
                    <a:pt x="198493" y="340941"/>
                  </a:lnTo>
                  <a:lnTo>
                    <a:pt x="204739" y="340941"/>
                  </a:lnTo>
                  <a:lnTo>
                    <a:pt x="206863" y="338568"/>
                  </a:lnTo>
                  <a:lnTo>
                    <a:pt x="206863" y="336445"/>
                  </a:lnTo>
                  <a:lnTo>
                    <a:pt x="208986" y="334072"/>
                  </a:lnTo>
                  <a:lnTo>
                    <a:pt x="213233" y="331762"/>
                  </a:lnTo>
                  <a:lnTo>
                    <a:pt x="215357" y="331762"/>
                  </a:lnTo>
                  <a:lnTo>
                    <a:pt x="217480" y="324768"/>
                  </a:lnTo>
                  <a:lnTo>
                    <a:pt x="215357" y="322458"/>
                  </a:lnTo>
                  <a:lnTo>
                    <a:pt x="211110" y="320085"/>
                  </a:lnTo>
                  <a:lnTo>
                    <a:pt x="211110" y="315214"/>
                  </a:lnTo>
                  <a:lnTo>
                    <a:pt x="213233" y="315214"/>
                  </a:lnTo>
                  <a:lnTo>
                    <a:pt x="217480" y="312904"/>
                  </a:lnTo>
                  <a:lnTo>
                    <a:pt x="223726" y="305910"/>
                  </a:lnTo>
                  <a:lnTo>
                    <a:pt x="238591" y="303600"/>
                  </a:lnTo>
                  <a:lnTo>
                    <a:pt x="244837" y="303600"/>
                  </a:lnTo>
                  <a:lnTo>
                    <a:pt x="246961" y="301227"/>
                  </a:lnTo>
                  <a:lnTo>
                    <a:pt x="246961" y="289550"/>
                  </a:lnTo>
                  <a:lnTo>
                    <a:pt x="251208" y="284929"/>
                  </a:lnTo>
                  <a:lnTo>
                    <a:pt x="253332" y="287240"/>
                  </a:lnTo>
                  <a:lnTo>
                    <a:pt x="253332" y="291923"/>
                  </a:lnTo>
                  <a:lnTo>
                    <a:pt x="261826" y="289550"/>
                  </a:lnTo>
                  <a:lnTo>
                    <a:pt x="270320" y="291923"/>
                  </a:lnTo>
                  <a:lnTo>
                    <a:pt x="279314" y="291923"/>
                  </a:lnTo>
                  <a:lnTo>
                    <a:pt x="281438" y="294234"/>
                  </a:lnTo>
                  <a:lnTo>
                    <a:pt x="285560" y="294234"/>
                  </a:lnTo>
                  <a:lnTo>
                    <a:pt x="287684" y="291923"/>
                  </a:lnTo>
                  <a:lnTo>
                    <a:pt x="285560" y="291923"/>
                  </a:lnTo>
                  <a:lnTo>
                    <a:pt x="281313" y="287240"/>
                  </a:lnTo>
                  <a:lnTo>
                    <a:pt x="281313" y="284929"/>
                  </a:lnTo>
                  <a:lnTo>
                    <a:pt x="285560" y="284929"/>
                  </a:lnTo>
                  <a:lnTo>
                    <a:pt x="285560" y="275563"/>
                  </a:lnTo>
                  <a:lnTo>
                    <a:pt x="296178" y="277936"/>
                  </a:lnTo>
                  <a:lnTo>
                    <a:pt x="294054" y="275563"/>
                  </a:lnTo>
                  <a:lnTo>
                    <a:pt x="296178" y="273253"/>
                  </a:lnTo>
                  <a:lnTo>
                    <a:pt x="302424" y="275563"/>
                  </a:lnTo>
                  <a:lnTo>
                    <a:pt x="302424" y="270880"/>
                  </a:lnTo>
                  <a:lnTo>
                    <a:pt x="304547" y="268569"/>
                  </a:lnTo>
                  <a:lnTo>
                    <a:pt x="310793" y="268569"/>
                  </a:lnTo>
                  <a:lnTo>
                    <a:pt x="312917" y="270880"/>
                  </a:lnTo>
                  <a:lnTo>
                    <a:pt x="315040" y="275563"/>
                  </a:lnTo>
                  <a:lnTo>
                    <a:pt x="319288" y="277936"/>
                  </a:lnTo>
                  <a:lnTo>
                    <a:pt x="323535" y="282557"/>
                  </a:lnTo>
                  <a:lnTo>
                    <a:pt x="327782" y="282557"/>
                  </a:lnTo>
                  <a:lnTo>
                    <a:pt x="332029" y="284929"/>
                  </a:lnTo>
                  <a:lnTo>
                    <a:pt x="338275" y="284929"/>
                  </a:lnTo>
                  <a:lnTo>
                    <a:pt x="340399" y="287240"/>
                  </a:lnTo>
                  <a:lnTo>
                    <a:pt x="344646" y="287240"/>
                  </a:lnTo>
                  <a:lnTo>
                    <a:pt x="348893" y="284929"/>
                  </a:lnTo>
                  <a:lnTo>
                    <a:pt x="351017" y="282557"/>
                  </a:lnTo>
                  <a:lnTo>
                    <a:pt x="361635" y="282557"/>
                  </a:lnTo>
                  <a:lnTo>
                    <a:pt x="365882" y="284929"/>
                  </a:lnTo>
                  <a:lnTo>
                    <a:pt x="368005" y="287240"/>
                  </a:lnTo>
                  <a:lnTo>
                    <a:pt x="374251" y="287240"/>
                  </a:lnTo>
                  <a:lnTo>
                    <a:pt x="374251" y="282557"/>
                  </a:lnTo>
                  <a:lnTo>
                    <a:pt x="376375" y="280246"/>
                  </a:lnTo>
                  <a:lnTo>
                    <a:pt x="376375" y="277936"/>
                  </a:lnTo>
                  <a:lnTo>
                    <a:pt x="385494" y="277936"/>
                  </a:lnTo>
                  <a:lnTo>
                    <a:pt x="385494" y="263886"/>
                  </a:lnTo>
                  <a:lnTo>
                    <a:pt x="387618" y="261576"/>
                  </a:lnTo>
                  <a:lnTo>
                    <a:pt x="387618" y="256892"/>
                  </a:lnTo>
                  <a:lnTo>
                    <a:pt x="391865" y="254582"/>
                  </a:lnTo>
                  <a:lnTo>
                    <a:pt x="393988" y="254582"/>
                  </a:lnTo>
                  <a:lnTo>
                    <a:pt x="398235" y="252209"/>
                  </a:lnTo>
                  <a:lnTo>
                    <a:pt x="408853" y="252209"/>
                  </a:lnTo>
                  <a:lnTo>
                    <a:pt x="413100" y="249899"/>
                  </a:lnTo>
                  <a:lnTo>
                    <a:pt x="425592" y="249899"/>
                  </a:lnTo>
                  <a:lnTo>
                    <a:pt x="425592" y="254582"/>
                  </a:lnTo>
                  <a:lnTo>
                    <a:pt x="438084" y="256892"/>
                  </a:lnTo>
                  <a:lnTo>
                    <a:pt x="440208" y="256892"/>
                  </a:lnTo>
                  <a:lnTo>
                    <a:pt x="444455" y="261576"/>
                  </a:lnTo>
                  <a:lnTo>
                    <a:pt x="446578" y="266259"/>
                  </a:lnTo>
                  <a:lnTo>
                    <a:pt x="446578" y="273253"/>
                  </a:lnTo>
                  <a:lnTo>
                    <a:pt x="444455" y="273253"/>
                  </a:lnTo>
                  <a:lnTo>
                    <a:pt x="444455" y="270880"/>
                  </a:lnTo>
                  <a:lnTo>
                    <a:pt x="442331" y="270880"/>
                  </a:lnTo>
                  <a:lnTo>
                    <a:pt x="442331" y="275563"/>
                  </a:lnTo>
                  <a:lnTo>
                    <a:pt x="450826" y="275563"/>
                  </a:lnTo>
                  <a:lnTo>
                    <a:pt x="452949" y="270880"/>
                  </a:lnTo>
                  <a:lnTo>
                    <a:pt x="452949" y="268569"/>
                  </a:lnTo>
                  <a:lnTo>
                    <a:pt x="461443" y="266259"/>
                  </a:lnTo>
                  <a:lnTo>
                    <a:pt x="463567" y="261576"/>
                  </a:lnTo>
                  <a:lnTo>
                    <a:pt x="476059" y="261576"/>
                  </a:lnTo>
                  <a:lnTo>
                    <a:pt x="480306" y="256892"/>
                  </a:lnTo>
                  <a:close/>
                  <a:moveTo>
                    <a:pt x="171261" y="294358"/>
                  </a:moveTo>
                  <a:lnTo>
                    <a:pt x="166889" y="294358"/>
                  </a:lnTo>
                  <a:lnTo>
                    <a:pt x="154397" y="301352"/>
                  </a:lnTo>
                  <a:lnTo>
                    <a:pt x="152274" y="303725"/>
                  </a:lnTo>
                  <a:lnTo>
                    <a:pt x="152274" y="306035"/>
                  </a:lnTo>
                  <a:lnTo>
                    <a:pt x="156521" y="306035"/>
                  </a:lnTo>
                  <a:lnTo>
                    <a:pt x="160768" y="303725"/>
                  </a:lnTo>
                  <a:lnTo>
                    <a:pt x="162892" y="301352"/>
                  </a:lnTo>
                  <a:lnTo>
                    <a:pt x="166889" y="298979"/>
                  </a:lnTo>
                  <a:lnTo>
                    <a:pt x="179381" y="298979"/>
                  </a:lnTo>
                  <a:lnTo>
                    <a:pt x="179381" y="296669"/>
                  </a:lnTo>
                  <a:lnTo>
                    <a:pt x="177257" y="296669"/>
                  </a:lnTo>
                  <a:lnTo>
                    <a:pt x="177257" y="294296"/>
                  </a:lnTo>
                  <a:close/>
                  <a:moveTo>
                    <a:pt x="324159" y="238159"/>
                  </a:moveTo>
                  <a:lnTo>
                    <a:pt x="330405" y="240532"/>
                  </a:lnTo>
                  <a:lnTo>
                    <a:pt x="332529" y="235849"/>
                  </a:lnTo>
                  <a:lnTo>
                    <a:pt x="334652" y="233538"/>
                  </a:lnTo>
                  <a:lnTo>
                    <a:pt x="334652" y="231166"/>
                  </a:lnTo>
                  <a:lnTo>
                    <a:pt x="324034" y="231166"/>
                  </a:lnTo>
                  <a:close/>
                  <a:moveTo>
                    <a:pt x="209298" y="270880"/>
                  </a:moveTo>
                  <a:lnTo>
                    <a:pt x="203052" y="270880"/>
                  </a:lnTo>
                  <a:lnTo>
                    <a:pt x="194558" y="275563"/>
                  </a:lnTo>
                  <a:lnTo>
                    <a:pt x="192435" y="277936"/>
                  </a:lnTo>
                  <a:lnTo>
                    <a:pt x="200929" y="280246"/>
                  </a:lnTo>
                  <a:lnTo>
                    <a:pt x="203052" y="277936"/>
                  </a:lnTo>
                  <a:lnTo>
                    <a:pt x="207299" y="277936"/>
                  </a:lnTo>
                  <a:lnTo>
                    <a:pt x="211547" y="273253"/>
                  </a:lnTo>
                  <a:close/>
                  <a:moveTo>
                    <a:pt x="273006" y="252147"/>
                  </a:moveTo>
                  <a:lnTo>
                    <a:pt x="275130" y="249836"/>
                  </a:lnTo>
                  <a:lnTo>
                    <a:pt x="277253" y="249836"/>
                  </a:lnTo>
                  <a:lnTo>
                    <a:pt x="279377" y="247526"/>
                  </a:lnTo>
                  <a:lnTo>
                    <a:pt x="279377" y="245153"/>
                  </a:lnTo>
                  <a:lnTo>
                    <a:pt x="277253" y="242843"/>
                  </a:lnTo>
                  <a:lnTo>
                    <a:pt x="273068" y="242843"/>
                  </a:lnTo>
                  <a:lnTo>
                    <a:pt x="270945" y="245153"/>
                  </a:lnTo>
                  <a:lnTo>
                    <a:pt x="270945" y="249836"/>
                  </a:lnTo>
                  <a:close/>
                  <a:moveTo>
                    <a:pt x="226287" y="275500"/>
                  </a:moveTo>
                  <a:lnTo>
                    <a:pt x="234781" y="270817"/>
                  </a:lnTo>
                  <a:lnTo>
                    <a:pt x="234781" y="268507"/>
                  </a:lnTo>
                  <a:lnTo>
                    <a:pt x="239028" y="268507"/>
                  </a:lnTo>
                  <a:lnTo>
                    <a:pt x="239028" y="263824"/>
                  </a:lnTo>
                  <a:lnTo>
                    <a:pt x="236905" y="261513"/>
                  </a:lnTo>
                  <a:lnTo>
                    <a:pt x="222040" y="268507"/>
                  </a:lnTo>
                  <a:close/>
                  <a:moveTo>
                    <a:pt x="113862" y="25727"/>
                  </a:moveTo>
                  <a:lnTo>
                    <a:pt x="120108" y="25727"/>
                  </a:lnTo>
                  <a:lnTo>
                    <a:pt x="122231" y="28037"/>
                  </a:lnTo>
                  <a:lnTo>
                    <a:pt x="126479" y="28037"/>
                  </a:lnTo>
                  <a:lnTo>
                    <a:pt x="126479" y="30472"/>
                  </a:lnTo>
                  <a:lnTo>
                    <a:pt x="120233" y="37466"/>
                  </a:lnTo>
                  <a:lnTo>
                    <a:pt x="118109" y="37466"/>
                  </a:lnTo>
                  <a:lnTo>
                    <a:pt x="132974" y="44522"/>
                  </a:lnTo>
                  <a:lnTo>
                    <a:pt x="137221" y="46833"/>
                  </a:lnTo>
                  <a:lnTo>
                    <a:pt x="139345" y="49143"/>
                  </a:lnTo>
                  <a:lnTo>
                    <a:pt x="145591" y="49143"/>
                  </a:lnTo>
                  <a:lnTo>
                    <a:pt x="149838" y="51516"/>
                  </a:lnTo>
                  <a:lnTo>
                    <a:pt x="154397" y="51516"/>
                  </a:lnTo>
                  <a:lnTo>
                    <a:pt x="162892" y="42149"/>
                  </a:lnTo>
                  <a:lnTo>
                    <a:pt x="177757" y="37466"/>
                  </a:lnTo>
                  <a:lnTo>
                    <a:pt x="188375" y="46833"/>
                  </a:lnTo>
                  <a:lnTo>
                    <a:pt x="186251" y="46833"/>
                  </a:lnTo>
                  <a:lnTo>
                    <a:pt x="182004" y="49143"/>
                  </a:lnTo>
                  <a:lnTo>
                    <a:pt x="177757" y="49143"/>
                  </a:lnTo>
                  <a:lnTo>
                    <a:pt x="169262" y="51516"/>
                  </a:lnTo>
                  <a:lnTo>
                    <a:pt x="165015" y="53826"/>
                  </a:lnTo>
                  <a:lnTo>
                    <a:pt x="160768" y="58510"/>
                  </a:lnTo>
                  <a:lnTo>
                    <a:pt x="171386" y="58510"/>
                  </a:lnTo>
                  <a:lnTo>
                    <a:pt x="175633" y="60820"/>
                  </a:lnTo>
                  <a:lnTo>
                    <a:pt x="184128" y="60820"/>
                  </a:lnTo>
                  <a:lnTo>
                    <a:pt x="182004" y="63130"/>
                  </a:lnTo>
                  <a:lnTo>
                    <a:pt x="177757" y="63130"/>
                  </a:lnTo>
                  <a:lnTo>
                    <a:pt x="171511" y="65503"/>
                  </a:lnTo>
                  <a:lnTo>
                    <a:pt x="166889" y="67938"/>
                  </a:lnTo>
                  <a:lnTo>
                    <a:pt x="164765" y="70311"/>
                  </a:lnTo>
                  <a:lnTo>
                    <a:pt x="162642" y="70311"/>
                  </a:lnTo>
                  <a:lnTo>
                    <a:pt x="181754" y="77305"/>
                  </a:lnTo>
                  <a:lnTo>
                    <a:pt x="183878" y="77305"/>
                  </a:lnTo>
                  <a:lnTo>
                    <a:pt x="186001" y="79615"/>
                  </a:lnTo>
                  <a:lnTo>
                    <a:pt x="190248" y="81926"/>
                  </a:lnTo>
                  <a:lnTo>
                    <a:pt x="196494" y="81926"/>
                  </a:lnTo>
                  <a:lnTo>
                    <a:pt x="202740" y="84299"/>
                  </a:lnTo>
                  <a:lnTo>
                    <a:pt x="208986" y="81926"/>
                  </a:lnTo>
                  <a:lnTo>
                    <a:pt x="213233" y="79615"/>
                  </a:lnTo>
                  <a:lnTo>
                    <a:pt x="215357" y="79615"/>
                  </a:lnTo>
                  <a:lnTo>
                    <a:pt x="217480" y="77305"/>
                  </a:lnTo>
                  <a:lnTo>
                    <a:pt x="215357" y="74932"/>
                  </a:lnTo>
                  <a:lnTo>
                    <a:pt x="215357" y="72622"/>
                  </a:lnTo>
                  <a:lnTo>
                    <a:pt x="213233" y="70311"/>
                  </a:lnTo>
                  <a:lnTo>
                    <a:pt x="213233" y="67938"/>
                  </a:lnTo>
                  <a:lnTo>
                    <a:pt x="215357" y="65628"/>
                  </a:lnTo>
                  <a:lnTo>
                    <a:pt x="217480" y="65628"/>
                  </a:lnTo>
                  <a:lnTo>
                    <a:pt x="221728" y="63255"/>
                  </a:lnTo>
                  <a:lnTo>
                    <a:pt x="227974" y="63255"/>
                  </a:lnTo>
                  <a:lnTo>
                    <a:pt x="227974" y="56199"/>
                  </a:lnTo>
                  <a:lnTo>
                    <a:pt x="238591" y="51578"/>
                  </a:lnTo>
                  <a:lnTo>
                    <a:pt x="242838" y="39901"/>
                  </a:lnTo>
                  <a:lnTo>
                    <a:pt x="251333" y="44585"/>
                  </a:lnTo>
                  <a:lnTo>
                    <a:pt x="259827" y="39901"/>
                  </a:lnTo>
                  <a:lnTo>
                    <a:pt x="264074" y="44585"/>
                  </a:lnTo>
                  <a:lnTo>
                    <a:pt x="268322" y="46895"/>
                  </a:lnTo>
                  <a:lnTo>
                    <a:pt x="274567" y="49205"/>
                  </a:lnTo>
                  <a:lnTo>
                    <a:pt x="278815" y="53889"/>
                  </a:lnTo>
                  <a:lnTo>
                    <a:pt x="278815" y="56199"/>
                  </a:lnTo>
                  <a:lnTo>
                    <a:pt x="276691" y="58572"/>
                  </a:lnTo>
                  <a:lnTo>
                    <a:pt x="276691" y="63193"/>
                  </a:lnTo>
                  <a:lnTo>
                    <a:pt x="273068" y="67938"/>
                  </a:lnTo>
                  <a:lnTo>
                    <a:pt x="292181" y="67938"/>
                  </a:lnTo>
                  <a:lnTo>
                    <a:pt x="294305" y="70311"/>
                  </a:lnTo>
                  <a:lnTo>
                    <a:pt x="298552" y="72622"/>
                  </a:lnTo>
                  <a:lnTo>
                    <a:pt x="300675" y="74932"/>
                  </a:lnTo>
                  <a:lnTo>
                    <a:pt x="302799" y="74932"/>
                  </a:lnTo>
                  <a:lnTo>
                    <a:pt x="304922" y="72622"/>
                  </a:lnTo>
                  <a:lnTo>
                    <a:pt x="309170" y="72622"/>
                  </a:lnTo>
                  <a:lnTo>
                    <a:pt x="315416" y="67938"/>
                  </a:lnTo>
                  <a:lnTo>
                    <a:pt x="319663" y="65628"/>
                  </a:lnTo>
                  <a:lnTo>
                    <a:pt x="325909" y="63255"/>
                  </a:lnTo>
                  <a:lnTo>
                    <a:pt x="330156" y="60945"/>
                  </a:lnTo>
                  <a:lnTo>
                    <a:pt x="332279" y="58634"/>
                  </a:lnTo>
                  <a:lnTo>
                    <a:pt x="332279" y="56262"/>
                  </a:lnTo>
                  <a:lnTo>
                    <a:pt x="330156" y="56262"/>
                  </a:lnTo>
                  <a:lnTo>
                    <a:pt x="325909" y="53951"/>
                  </a:lnTo>
                  <a:lnTo>
                    <a:pt x="313417" y="53951"/>
                  </a:lnTo>
                  <a:lnTo>
                    <a:pt x="311293" y="46957"/>
                  </a:lnTo>
                  <a:lnTo>
                    <a:pt x="292181" y="44647"/>
                  </a:lnTo>
                  <a:lnTo>
                    <a:pt x="292181" y="37529"/>
                  </a:lnTo>
                  <a:lnTo>
                    <a:pt x="281563" y="39901"/>
                  </a:lnTo>
                  <a:lnTo>
                    <a:pt x="281563" y="32908"/>
                  </a:lnTo>
                  <a:lnTo>
                    <a:pt x="256080" y="32908"/>
                  </a:lnTo>
                  <a:lnTo>
                    <a:pt x="253956" y="28224"/>
                  </a:lnTo>
                  <a:lnTo>
                    <a:pt x="241464" y="28224"/>
                  </a:lnTo>
                  <a:lnTo>
                    <a:pt x="239341" y="23541"/>
                  </a:lnTo>
                  <a:lnTo>
                    <a:pt x="230846" y="18858"/>
                  </a:lnTo>
                  <a:lnTo>
                    <a:pt x="220228" y="18858"/>
                  </a:lnTo>
                  <a:lnTo>
                    <a:pt x="220228" y="11739"/>
                  </a:lnTo>
                  <a:lnTo>
                    <a:pt x="218105" y="11739"/>
                  </a:lnTo>
                  <a:lnTo>
                    <a:pt x="215981" y="9429"/>
                  </a:lnTo>
                  <a:lnTo>
                    <a:pt x="190498" y="9429"/>
                  </a:lnTo>
                  <a:lnTo>
                    <a:pt x="188375" y="11739"/>
                  </a:lnTo>
                  <a:lnTo>
                    <a:pt x="188375" y="14112"/>
                  </a:lnTo>
                  <a:lnTo>
                    <a:pt x="190498" y="16423"/>
                  </a:lnTo>
                  <a:lnTo>
                    <a:pt x="192622" y="21106"/>
                  </a:lnTo>
                  <a:lnTo>
                    <a:pt x="198868" y="28100"/>
                  </a:lnTo>
                  <a:lnTo>
                    <a:pt x="194621" y="25789"/>
                  </a:lnTo>
                  <a:lnTo>
                    <a:pt x="192497" y="23416"/>
                  </a:lnTo>
                  <a:lnTo>
                    <a:pt x="186251" y="18733"/>
                  </a:lnTo>
                  <a:lnTo>
                    <a:pt x="173135" y="11739"/>
                  </a:lnTo>
                  <a:lnTo>
                    <a:pt x="168888" y="11739"/>
                  </a:lnTo>
                  <a:lnTo>
                    <a:pt x="166764" y="14112"/>
                  </a:lnTo>
                  <a:lnTo>
                    <a:pt x="164641" y="18733"/>
                  </a:lnTo>
                  <a:lnTo>
                    <a:pt x="162517" y="21106"/>
                  </a:lnTo>
                  <a:lnTo>
                    <a:pt x="158270" y="21106"/>
                  </a:lnTo>
                  <a:lnTo>
                    <a:pt x="154023" y="18733"/>
                  </a:lnTo>
                  <a:lnTo>
                    <a:pt x="147777" y="18733"/>
                  </a:lnTo>
                  <a:lnTo>
                    <a:pt x="147777" y="16423"/>
                  </a:lnTo>
                  <a:lnTo>
                    <a:pt x="149900" y="16423"/>
                  </a:lnTo>
                  <a:lnTo>
                    <a:pt x="154397" y="11739"/>
                  </a:lnTo>
                  <a:lnTo>
                    <a:pt x="135285" y="11739"/>
                  </a:lnTo>
                  <a:lnTo>
                    <a:pt x="131038" y="16423"/>
                  </a:lnTo>
                  <a:lnTo>
                    <a:pt x="128914" y="11739"/>
                  </a:lnTo>
                  <a:lnTo>
                    <a:pt x="124667" y="11739"/>
                  </a:lnTo>
                  <a:lnTo>
                    <a:pt x="112175" y="18733"/>
                  </a:lnTo>
                  <a:lnTo>
                    <a:pt x="112175" y="23416"/>
                  </a:lnTo>
                  <a:close/>
                  <a:moveTo>
                    <a:pt x="241277" y="18671"/>
                  </a:moveTo>
                  <a:lnTo>
                    <a:pt x="258266" y="18671"/>
                  </a:lnTo>
                  <a:lnTo>
                    <a:pt x="260389" y="21043"/>
                  </a:lnTo>
                  <a:lnTo>
                    <a:pt x="264637" y="21043"/>
                  </a:lnTo>
                  <a:lnTo>
                    <a:pt x="273131" y="25727"/>
                  </a:lnTo>
                  <a:lnTo>
                    <a:pt x="277378" y="25727"/>
                  </a:lnTo>
                  <a:lnTo>
                    <a:pt x="281625" y="23354"/>
                  </a:lnTo>
                  <a:lnTo>
                    <a:pt x="283749" y="23354"/>
                  </a:lnTo>
                  <a:lnTo>
                    <a:pt x="287996" y="21043"/>
                  </a:lnTo>
                  <a:lnTo>
                    <a:pt x="292243" y="21043"/>
                  </a:lnTo>
                  <a:lnTo>
                    <a:pt x="296490" y="23354"/>
                  </a:lnTo>
                  <a:lnTo>
                    <a:pt x="308982" y="28037"/>
                  </a:lnTo>
                  <a:lnTo>
                    <a:pt x="313229" y="30348"/>
                  </a:lnTo>
                  <a:lnTo>
                    <a:pt x="315353" y="32720"/>
                  </a:lnTo>
                  <a:lnTo>
                    <a:pt x="317476" y="32720"/>
                  </a:lnTo>
                  <a:lnTo>
                    <a:pt x="325971" y="23354"/>
                  </a:lnTo>
                  <a:lnTo>
                    <a:pt x="347207" y="25727"/>
                  </a:lnTo>
                  <a:lnTo>
                    <a:pt x="347207" y="16360"/>
                  </a:lnTo>
                  <a:lnTo>
                    <a:pt x="357825" y="16360"/>
                  </a:lnTo>
                  <a:lnTo>
                    <a:pt x="362072" y="14050"/>
                  </a:lnTo>
                  <a:lnTo>
                    <a:pt x="364196" y="9367"/>
                  </a:lnTo>
                  <a:lnTo>
                    <a:pt x="366319" y="7056"/>
                  </a:lnTo>
                  <a:lnTo>
                    <a:pt x="364196" y="4683"/>
                  </a:lnTo>
                  <a:lnTo>
                    <a:pt x="353578" y="4683"/>
                  </a:lnTo>
                  <a:lnTo>
                    <a:pt x="349330" y="7056"/>
                  </a:lnTo>
                  <a:lnTo>
                    <a:pt x="347207" y="7056"/>
                  </a:lnTo>
                  <a:lnTo>
                    <a:pt x="342960" y="2373"/>
                  </a:lnTo>
                  <a:lnTo>
                    <a:pt x="338712" y="0"/>
                  </a:lnTo>
                  <a:lnTo>
                    <a:pt x="323847" y="0"/>
                  </a:lnTo>
                  <a:lnTo>
                    <a:pt x="317601" y="2373"/>
                  </a:lnTo>
                  <a:lnTo>
                    <a:pt x="311356" y="7056"/>
                  </a:lnTo>
                  <a:lnTo>
                    <a:pt x="307108" y="7056"/>
                  </a:lnTo>
                  <a:lnTo>
                    <a:pt x="304985" y="4683"/>
                  </a:lnTo>
                  <a:lnTo>
                    <a:pt x="304985" y="2373"/>
                  </a:lnTo>
                  <a:lnTo>
                    <a:pt x="302861" y="2373"/>
                  </a:lnTo>
                  <a:lnTo>
                    <a:pt x="300738" y="0"/>
                  </a:lnTo>
                  <a:lnTo>
                    <a:pt x="290120" y="0"/>
                  </a:lnTo>
                  <a:lnTo>
                    <a:pt x="283874" y="7056"/>
                  </a:lnTo>
                  <a:lnTo>
                    <a:pt x="260577" y="187"/>
                  </a:lnTo>
                  <a:lnTo>
                    <a:pt x="256330" y="187"/>
                  </a:lnTo>
                  <a:lnTo>
                    <a:pt x="250084" y="2560"/>
                  </a:lnTo>
                  <a:lnTo>
                    <a:pt x="243838" y="2560"/>
                  </a:lnTo>
                  <a:lnTo>
                    <a:pt x="237592" y="4871"/>
                  </a:lnTo>
                  <a:lnTo>
                    <a:pt x="233345" y="4871"/>
                  </a:lnTo>
                  <a:lnTo>
                    <a:pt x="233345" y="2560"/>
                  </a:lnTo>
                  <a:lnTo>
                    <a:pt x="235468" y="187"/>
                  </a:lnTo>
                  <a:lnTo>
                    <a:pt x="222977" y="4871"/>
                  </a:lnTo>
                  <a:lnTo>
                    <a:pt x="229222" y="14237"/>
                  </a:lnTo>
                  <a:close/>
                  <a:moveTo>
                    <a:pt x="113862" y="46708"/>
                  </a:moveTo>
                  <a:lnTo>
                    <a:pt x="118109" y="49018"/>
                  </a:lnTo>
                  <a:lnTo>
                    <a:pt x="124355" y="51391"/>
                  </a:lnTo>
                  <a:lnTo>
                    <a:pt x="132849" y="51391"/>
                  </a:lnTo>
                  <a:lnTo>
                    <a:pt x="103119" y="35031"/>
                  </a:lnTo>
                  <a:lnTo>
                    <a:pt x="103119" y="39714"/>
                  </a:lnTo>
                  <a:lnTo>
                    <a:pt x="107366" y="42024"/>
                  </a:lnTo>
                  <a:lnTo>
                    <a:pt x="109490" y="44397"/>
                  </a:lnTo>
                  <a:close/>
                </a:path>
              </a:pathLst>
            </a:custGeom>
            <a:solidFill>
              <a:srgbClr val="A6A6A6"/>
            </a:solidFill>
            <a:ln w="6245" cap="flat">
              <a:noFill/>
              <a:prstDash val="solid"/>
              <a:miter/>
            </a:ln>
          </p:spPr>
          <p:txBody>
            <a:bodyPr rtlCol="0" anchor="ctr"/>
            <a:lstStyle/>
            <a:p>
              <a:endParaRPr lang="en-US" noProof="0" dirty="0"/>
            </a:p>
          </p:txBody>
        </p:sp>
        <p:sp>
          <p:nvSpPr>
            <p:cNvPr id="5000" name="Serbest Form 4999">
              <a:extLst>
                <a:ext uri="{FF2B5EF4-FFF2-40B4-BE49-F238E27FC236}">
                  <a16:creationId xmlns:a16="http://schemas.microsoft.com/office/drawing/2014/main" id="{97416075-033B-2140-A217-DCFE351A1CD0}"/>
                </a:ext>
              </a:extLst>
            </p:cNvPr>
            <p:cNvSpPr/>
            <p:nvPr/>
          </p:nvSpPr>
          <p:spPr>
            <a:xfrm>
              <a:off x="5830313" y="182493"/>
              <a:ext cx="480305" cy="583409"/>
            </a:xfrm>
            <a:custGeom>
              <a:avLst/>
              <a:gdLst>
                <a:gd name="connsiteX0" fmla="*/ 213545 w 480305"/>
                <a:gd name="connsiteY0" fmla="*/ 287240 h 583409"/>
                <a:gd name="connsiteX1" fmla="*/ 217793 w 480305"/>
                <a:gd name="connsiteY1" fmla="*/ 284929 h 583409"/>
                <a:gd name="connsiteX2" fmla="*/ 219916 w 480305"/>
                <a:gd name="connsiteY2" fmla="*/ 284929 h 583409"/>
                <a:gd name="connsiteX3" fmla="*/ 222040 w 480305"/>
                <a:gd name="connsiteY3" fmla="*/ 282557 h 583409"/>
                <a:gd name="connsiteX4" fmla="*/ 217793 w 480305"/>
                <a:gd name="connsiteY4" fmla="*/ 280246 h 583409"/>
                <a:gd name="connsiteX5" fmla="*/ 207175 w 480305"/>
                <a:gd name="connsiteY5" fmla="*/ 280246 h 583409"/>
                <a:gd name="connsiteX6" fmla="*/ 202928 w 480305"/>
                <a:gd name="connsiteY6" fmla="*/ 284929 h 583409"/>
                <a:gd name="connsiteX7" fmla="*/ 205051 w 480305"/>
                <a:gd name="connsiteY7" fmla="*/ 289550 h 583409"/>
                <a:gd name="connsiteX8" fmla="*/ 183815 w 480305"/>
                <a:gd name="connsiteY8" fmla="*/ 277936 h 583409"/>
                <a:gd name="connsiteX9" fmla="*/ 181692 w 480305"/>
                <a:gd name="connsiteY9" fmla="*/ 280246 h 583409"/>
                <a:gd name="connsiteX10" fmla="*/ 179568 w 480305"/>
                <a:gd name="connsiteY10" fmla="*/ 284929 h 583409"/>
                <a:gd name="connsiteX11" fmla="*/ 179568 w 480305"/>
                <a:gd name="connsiteY11" fmla="*/ 291923 h 583409"/>
                <a:gd name="connsiteX12" fmla="*/ 185814 w 480305"/>
                <a:gd name="connsiteY12" fmla="*/ 298917 h 583409"/>
                <a:gd name="connsiteX13" fmla="*/ 185814 w 480305"/>
                <a:gd name="connsiteY13" fmla="*/ 294234 h 583409"/>
                <a:gd name="connsiteX14" fmla="*/ 187937 w 480305"/>
                <a:gd name="connsiteY14" fmla="*/ 289550 h 583409"/>
                <a:gd name="connsiteX15" fmla="*/ 187937 w 480305"/>
                <a:gd name="connsiteY15" fmla="*/ 280246 h 583409"/>
                <a:gd name="connsiteX16" fmla="*/ 185814 w 480305"/>
                <a:gd name="connsiteY16" fmla="*/ 277936 h 583409"/>
                <a:gd name="connsiteX17" fmla="*/ 198681 w 480305"/>
                <a:gd name="connsiteY17" fmla="*/ 282557 h 583409"/>
                <a:gd name="connsiteX18" fmla="*/ 190186 w 480305"/>
                <a:gd name="connsiteY18" fmla="*/ 287240 h 583409"/>
                <a:gd name="connsiteX19" fmla="*/ 192310 w 480305"/>
                <a:gd name="connsiteY19" fmla="*/ 294234 h 583409"/>
                <a:gd name="connsiteX20" fmla="*/ 202928 w 480305"/>
                <a:gd name="connsiteY20" fmla="*/ 294234 h 583409"/>
                <a:gd name="connsiteX21" fmla="*/ 200804 w 480305"/>
                <a:gd name="connsiteY21" fmla="*/ 287240 h 583409"/>
                <a:gd name="connsiteX22" fmla="*/ 479182 w 480305"/>
                <a:gd name="connsiteY22" fmla="*/ 256892 h 583409"/>
                <a:gd name="connsiteX23" fmla="*/ 468564 w 480305"/>
                <a:gd name="connsiteY23" fmla="*/ 259265 h 583409"/>
                <a:gd name="connsiteX24" fmla="*/ 456072 w 480305"/>
                <a:gd name="connsiteY24" fmla="*/ 254582 h 583409"/>
                <a:gd name="connsiteX25" fmla="*/ 445454 w 480305"/>
                <a:gd name="connsiteY25" fmla="*/ 249899 h 583409"/>
                <a:gd name="connsiteX26" fmla="*/ 460319 w 480305"/>
                <a:gd name="connsiteY26" fmla="*/ 249899 h 583409"/>
                <a:gd name="connsiteX27" fmla="*/ 468814 w 480305"/>
                <a:gd name="connsiteY27" fmla="*/ 245215 h 583409"/>
                <a:gd name="connsiteX28" fmla="*/ 475059 w 480305"/>
                <a:gd name="connsiteY28" fmla="*/ 245215 h 583409"/>
                <a:gd name="connsiteX29" fmla="*/ 477183 w 480305"/>
                <a:gd name="connsiteY29" fmla="*/ 242905 h 583409"/>
                <a:gd name="connsiteX30" fmla="*/ 479182 w 480305"/>
                <a:gd name="connsiteY30" fmla="*/ 242905 h 583409"/>
                <a:gd name="connsiteX31" fmla="*/ 474934 w 480305"/>
                <a:gd name="connsiteY31" fmla="*/ 240595 h 583409"/>
                <a:gd name="connsiteX32" fmla="*/ 472811 w 480305"/>
                <a:gd name="connsiteY32" fmla="*/ 238222 h 583409"/>
                <a:gd name="connsiteX33" fmla="*/ 466565 w 480305"/>
                <a:gd name="connsiteY33" fmla="*/ 235911 h 583409"/>
                <a:gd name="connsiteX34" fmla="*/ 462318 w 480305"/>
                <a:gd name="connsiteY34" fmla="*/ 233601 h 583409"/>
                <a:gd name="connsiteX35" fmla="*/ 453823 w 480305"/>
                <a:gd name="connsiteY35" fmla="*/ 233601 h 583409"/>
                <a:gd name="connsiteX36" fmla="*/ 445329 w 480305"/>
                <a:gd name="connsiteY36" fmla="*/ 228918 h 583409"/>
                <a:gd name="connsiteX37" fmla="*/ 443205 w 480305"/>
                <a:gd name="connsiteY37" fmla="*/ 228918 h 583409"/>
                <a:gd name="connsiteX38" fmla="*/ 438958 w 480305"/>
                <a:gd name="connsiteY38" fmla="*/ 226545 h 583409"/>
                <a:gd name="connsiteX39" fmla="*/ 438958 w 480305"/>
                <a:gd name="connsiteY39" fmla="*/ 228918 h 583409"/>
                <a:gd name="connsiteX40" fmla="*/ 436835 w 480305"/>
                <a:gd name="connsiteY40" fmla="*/ 231228 h 583409"/>
                <a:gd name="connsiteX41" fmla="*/ 436835 w 480305"/>
                <a:gd name="connsiteY41" fmla="*/ 233601 h 583409"/>
                <a:gd name="connsiteX42" fmla="*/ 430589 w 480305"/>
                <a:gd name="connsiteY42" fmla="*/ 240595 h 583409"/>
                <a:gd name="connsiteX43" fmla="*/ 426342 w 480305"/>
                <a:gd name="connsiteY43" fmla="*/ 240595 h 583409"/>
                <a:gd name="connsiteX44" fmla="*/ 424218 w 480305"/>
                <a:gd name="connsiteY44" fmla="*/ 238222 h 583409"/>
                <a:gd name="connsiteX45" fmla="*/ 432712 w 480305"/>
                <a:gd name="connsiteY45" fmla="*/ 228918 h 583409"/>
                <a:gd name="connsiteX46" fmla="*/ 409353 w 480305"/>
                <a:gd name="connsiteY46" fmla="*/ 219551 h 583409"/>
                <a:gd name="connsiteX47" fmla="*/ 409353 w 480305"/>
                <a:gd name="connsiteY47" fmla="*/ 224047 h 583409"/>
                <a:gd name="connsiteX48" fmla="*/ 407229 w 480305"/>
                <a:gd name="connsiteY48" fmla="*/ 231041 h 583409"/>
                <a:gd name="connsiteX49" fmla="*/ 400983 w 480305"/>
                <a:gd name="connsiteY49" fmla="*/ 245028 h 583409"/>
                <a:gd name="connsiteX50" fmla="*/ 398860 w 480305"/>
                <a:gd name="connsiteY50" fmla="*/ 245028 h 583409"/>
                <a:gd name="connsiteX51" fmla="*/ 396736 w 480305"/>
                <a:gd name="connsiteY51" fmla="*/ 242718 h 583409"/>
                <a:gd name="connsiteX52" fmla="*/ 394613 w 480305"/>
                <a:gd name="connsiteY52" fmla="*/ 238034 h 583409"/>
                <a:gd name="connsiteX53" fmla="*/ 394613 w 480305"/>
                <a:gd name="connsiteY53" fmla="*/ 231228 h 583409"/>
                <a:gd name="connsiteX54" fmla="*/ 396736 w 480305"/>
                <a:gd name="connsiteY54" fmla="*/ 226545 h 583409"/>
                <a:gd name="connsiteX55" fmla="*/ 394613 w 480305"/>
                <a:gd name="connsiteY55" fmla="*/ 231228 h 583409"/>
                <a:gd name="connsiteX56" fmla="*/ 390366 w 480305"/>
                <a:gd name="connsiteY56" fmla="*/ 233601 h 583409"/>
                <a:gd name="connsiteX57" fmla="*/ 381309 w 480305"/>
                <a:gd name="connsiteY57" fmla="*/ 242780 h 583409"/>
                <a:gd name="connsiteX58" fmla="*/ 372815 w 480305"/>
                <a:gd name="connsiteY58" fmla="*/ 247463 h 583409"/>
                <a:gd name="connsiteX59" fmla="*/ 370691 w 480305"/>
                <a:gd name="connsiteY59" fmla="*/ 247463 h 583409"/>
                <a:gd name="connsiteX60" fmla="*/ 370691 w 480305"/>
                <a:gd name="connsiteY60" fmla="*/ 245090 h 583409"/>
                <a:gd name="connsiteX61" fmla="*/ 372815 w 480305"/>
                <a:gd name="connsiteY61" fmla="*/ 240470 h 583409"/>
                <a:gd name="connsiteX62" fmla="*/ 383433 w 480305"/>
                <a:gd name="connsiteY62" fmla="*/ 228793 h 583409"/>
                <a:gd name="connsiteX63" fmla="*/ 385494 w 480305"/>
                <a:gd name="connsiteY63" fmla="*/ 224047 h 583409"/>
                <a:gd name="connsiteX64" fmla="*/ 389741 w 480305"/>
                <a:gd name="connsiteY64" fmla="*/ 221737 h 583409"/>
                <a:gd name="connsiteX65" fmla="*/ 377249 w 480305"/>
                <a:gd name="connsiteY65" fmla="*/ 221737 h 583409"/>
                <a:gd name="connsiteX66" fmla="*/ 371003 w 480305"/>
                <a:gd name="connsiteY66" fmla="*/ 226357 h 583409"/>
                <a:gd name="connsiteX67" fmla="*/ 362509 w 480305"/>
                <a:gd name="connsiteY67" fmla="*/ 226357 h 583409"/>
                <a:gd name="connsiteX68" fmla="*/ 347644 w 480305"/>
                <a:gd name="connsiteY68" fmla="*/ 235724 h 583409"/>
                <a:gd name="connsiteX69" fmla="*/ 339150 w 480305"/>
                <a:gd name="connsiteY69" fmla="*/ 235724 h 583409"/>
                <a:gd name="connsiteX70" fmla="*/ 337026 w 480305"/>
                <a:gd name="connsiteY70" fmla="*/ 247401 h 583409"/>
                <a:gd name="connsiteX71" fmla="*/ 324534 w 480305"/>
                <a:gd name="connsiteY71" fmla="*/ 242718 h 583409"/>
                <a:gd name="connsiteX72" fmla="*/ 312043 w 480305"/>
                <a:gd name="connsiteY72" fmla="*/ 245028 h 583409"/>
                <a:gd name="connsiteX73" fmla="*/ 316290 w 480305"/>
                <a:gd name="connsiteY73" fmla="*/ 256705 h 583409"/>
                <a:gd name="connsiteX74" fmla="*/ 299301 w 480305"/>
                <a:gd name="connsiteY74" fmla="*/ 252022 h 583409"/>
                <a:gd name="connsiteX75" fmla="*/ 293055 w 480305"/>
                <a:gd name="connsiteY75" fmla="*/ 254395 h 583409"/>
                <a:gd name="connsiteX76" fmla="*/ 295179 w 480305"/>
                <a:gd name="connsiteY76" fmla="*/ 263699 h 583409"/>
                <a:gd name="connsiteX77" fmla="*/ 280313 w 480305"/>
                <a:gd name="connsiteY77" fmla="*/ 268382 h 583409"/>
                <a:gd name="connsiteX78" fmla="*/ 280313 w 480305"/>
                <a:gd name="connsiteY78" fmla="*/ 254582 h 583409"/>
                <a:gd name="connsiteX79" fmla="*/ 269696 w 480305"/>
                <a:gd name="connsiteY79" fmla="*/ 254582 h 583409"/>
                <a:gd name="connsiteX80" fmla="*/ 273943 w 480305"/>
                <a:gd name="connsiteY80" fmla="*/ 263886 h 583409"/>
                <a:gd name="connsiteX81" fmla="*/ 265449 w 480305"/>
                <a:gd name="connsiteY81" fmla="*/ 256892 h 583409"/>
                <a:gd name="connsiteX82" fmla="*/ 265449 w 480305"/>
                <a:gd name="connsiteY82" fmla="*/ 268569 h 583409"/>
                <a:gd name="connsiteX83" fmla="*/ 256954 w 480305"/>
                <a:gd name="connsiteY83" fmla="*/ 268569 h 583409"/>
                <a:gd name="connsiteX84" fmla="*/ 256954 w 480305"/>
                <a:gd name="connsiteY84" fmla="*/ 256892 h 583409"/>
                <a:gd name="connsiteX85" fmla="*/ 261201 w 480305"/>
                <a:gd name="connsiteY85" fmla="*/ 254582 h 583409"/>
                <a:gd name="connsiteX86" fmla="*/ 263325 w 480305"/>
                <a:gd name="connsiteY86" fmla="*/ 252209 h 583409"/>
                <a:gd name="connsiteX87" fmla="*/ 250833 w 480305"/>
                <a:gd name="connsiteY87" fmla="*/ 249899 h 583409"/>
                <a:gd name="connsiteX88" fmla="*/ 250833 w 480305"/>
                <a:gd name="connsiteY88" fmla="*/ 266259 h 583409"/>
                <a:gd name="connsiteX89" fmla="*/ 240215 w 480305"/>
                <a:gd name="connsiteY89" fmla="*/ 270880 h 583409"/>
                <a:gd name="connsiteX90" fmla="*/ 246461 w 480305"/>
                <a:gd name="connsiteY90" fmla="*/ 275563 h 583409"/>
                <a:gd name="connsiteX91" fmla="*/ 233969 w 480305"/>
                <a:gd name="connsiteY91" fmla="*/ 277936 h 583409"/>
                <a:gd name="connsiteX92" fmla="*/ 238217 w 480305"/>
                <a:gd name="connsiteY92" fmla="*/ 282557 h 583409"/>
                <a:gd name="connsiteX93" fmla="*/ 223351 w 480305"/>
                <a:gd name="connsiteY93" fmla="*/ 282557 h 583409"/>
                <a:gd name="connsiteX94" fmla="*/ 223351 w 480305"/>
                <a:gd name="connsiteY94" fmla="*/ 287240 h 583409"/>
                <a:gd name="connsiteX95" fmla="*/ 233969 w 480305"/>
                <a:gd name="connsiteY95" fmla="*/ 291923 h 583409"/>
                <a:gd name="connsiteX96" fmla="*/ 231846 w 480305"/>
                <a:gd name="connsiteY96" fmla="*/ 296606 h 583409"/>
                <a:gd name="connsiteX97" fmla="*/ 219354 w 480305"/>
                <a:gd name="connsiteY97" fmla="*/ 289550 h 583409"/>
                <a:gd name="connsiteX98" fmla="*/ 213108 w 480305"/>
                <a:gd name="connsiteY98" fmla="*/ 291923 h 583409"/>
                <a:gd name="connsiteX99" fmla="*/ 221603 w 480305"/>
                <a:gd name="connsiteY99" fmla="*/ 296606 h 583409"/>
                <a:gd name="connsiteX100" fmla="*/ 215357 w 480305"/>
                <a:gd name="connsiteY100" fmla="*/ 303600 h 583409"/>
                <a:gd name="connsiteX101" fmla="*/ 211110 w 480305"/>
                <a:gd name="connsiteY101" fmla="*/ 296606 h 583409"/>
                <a:gd name="connsiteX102" fmla="*/ 204864 w 480305"/>
                <a:gd name="connsiteY102" fmla="*/ 298917 h 583409"/>
                <a:gd name="connsiteX103" fmla="*/ 204864 w 480305"/>
                <a:gd name="connsiteY103" fmla="*/ 303600 h 583409"/>
                <a:gd name="connsiteX104" fmla="*/ 194246 w 480305"/>
                <a:gd name="connsiteY104" fmla="*/ 303600 h 583409"/>
                <a:gd name="connsiteX105" fmla="*/ 192122 w 480305"/>
                <a:gd name="connsiteY105" fmla="*/ 308221 h 583409"/>
                <a:gd name="connsiteX106" fmla="*/ 200617 w 480305"/>
                <a:gd name="connsiteY106" fmla="*/ 312904 h 583409"/>
                <a:gd name="connsiteX107" fmla="*/ 200617 w 480305"/>
                <a:gd name="connsiteY107" fmla="*/ 319898 h 583409"/>
                <a:gd name="connsiteX108" fmla="*/ 188125 w 480305"/>
                <a:gd name="connsiteY108" fmla="*/ 315214 h 583409"/>
                <a:gd name="connsiteX109" fmla="*/ 186001 w 480305"/>
                <a:gd name="connsiteY109" fmla="*/ 319898 h 583409"/>
                <a:gd name="connsiteX110" fmla="*/ 196619 w 480305"/>
                <a:gd name="connsiteY110" fmla="*/ 324581 h 583409"/>
                <a:gd name="connsiteX111" fmla="*/ 179630 w 480305"/>
                <a:gd name="connsiteY111" fmla="*/ 324581 h 583409"/>
                <a:gd name="connsiteX112" fmla="*/ 179630 w 480305"/>
                <a:gd name="connsiteY112" fmla="*/ 331575 h 583409"/>
                <a:gd name="connsiteX113" fmla="*/ 175383 w 480305"/>
                <a:gd name="connsiteY113" fmla="*/ 329264 h 583409"/>
                <a:gd name="connsiteX114" fmla="*/ 173260 w 480305"/>
                <a:gd name="connsiteY114" fmla="*/ 329264 h 583409"/>
                <a:gd name="connsiteX115" fmla="*/ 169013 w 480305"/>
                <a:gd name="connsiteY115" fmla="*/ 331575 h 583409"/>
                <a:gd name="connsiteX116" fmla="*/ 166889 w 480305"/>
                <a:gd name="connsiteY116" fmla="*/ 333885 h 583409"/>
                <a:gd name="connsiteX117" fmla="*/ 160643 w 480305"/>
                <a:gd name="connsiteY117" fmla="*/ 333885 h 583409"/>
                <a:gd name="connsiteX118" fmla="*/ 160643 w 480305"/>
                <a:gd name="connsiteY118" fmla="*/ 338568 h 583409"/>
                <a:gd name="connsiteX119" fmla="*/ 162767 w 480305"/>
                <a:gd name="connsiteY119" fmla="*/ 340941 h 583409"/>
                <a:gd name="connsiteX120" fmla="*/ 160643 w 480305"/>
                <a:gd name="connsiteY120" fmla="*/ 340941 h 583409"/>
                <a:gd name="connsiteX121" fmla="*/ 158519 w 480305"/>
                <a:gd name="connsiteY121" fmla="*/ 343252 h 583409"/>
                <a:gd name="connsiteX122" fmla="*/ 156396 w 480305"/>
                <a:gd name="connsiteY122" fmla="*/ 343252 h 583409"/>
                <a:gd name="connsiteX123" fmla="*/ 156396 w 480305"/>
                <a:gd name="connsiteY123" fmla="*/ 350245 h 583409"/>
                <a:gd name="connsiteX124" fmla="*/ 168888 w 480305"/>
                <a:gd name="connsiteY124" fmla="*/ 350245 h 583409"/>
                <a:gd name="connsiteX125" fmla="*/ 164641 w 480305"/>
                <a:gd name="connsiteY125" fmla="*/ 354929 h 583409"/>
                <a:gd name="connsiteX126" fmla="*/ 152149 w 480305"/>
                <a:gd name="connsiteY126" fmla="*/ 352556 h 583409"/>
                <a:gd name="connsiteX127" fmla="*/ 147902 w 480305"/>
                <a:gd name="connsiteY127" fmla="*/ 354929 h 583409"/>
                <a:gd name="connsiteX128" fmla="*/ 145778 w 480305"/>
                <a:gd name="connsiteY128" fmla="*/ 357239 h 583409"/>
                <a:gd name="connsiteX129" fmla="*/ 145778 w 480305"/>
                <a:gd name="connsiteY129" fmla="*/ 361922 h 583409"/>
                <a:gd name="connsiteX130" fmla="*/ 147902 w 480305"/>
                <a:gd name="connsiteY130" fmla="*/ 364233 h 583409"/>
                <a:gd name="connsiteX131" fmla="*/ 147902 w 480305"/>
                <a:gd name="connsiteY131" fmla="*/ 368916 h 583409"/>
                <a:gd name="connsiteX132" fmla="*/ 143655 w 480305"/>
                <a:gd name="connsiteY132" fmla="*/ 371226 h 583409"/>
                <a:gd name="connsiteX133" fmla="*/ 137409 w 480305"/>
                <a:gd name="connsiteY133" fmla="*/ 371226 h 583409"/>
                <a:gd name="connsiteX134" fmla="*/ 137409 w 480305"/>
                <a:gd name="connsiteY134" fmla="*/ 378220 h 583409"/>
                <a:gd name="connsiteX135" fmla="*/ 143655 w 480305"/>
                <a:gd name="connsiteY135" fmla="*/ 385276 h 583409"/>
                <a:gd name="connsiteX136" fmla="*/ 143655 w 480305"/>
                <a:gd name="connsiteY136" fmla="*/ 387586 h 583409"/>
                <a:gd name="connsiteX137" fmla="*/ 141531 w 480305"/>
                <a:gd name="connsiteY137" fmla="*/ 389897 h 583409"/>
                <a:gd name="connsiteX138" fmla="*/ 129039 w 480305"/>
                <a:gd name="connsiteY138" fmla="*/ 389897 h 583409"/>
                <a:gd name="connsiteX139" fmla="*/ 126915 w 480305"/>
                <a:gd name="connsiteY139" fmla="*/ 392270 h 583409"/>
                <a:gd name="connsiteX140" fmla="*/ 126915 w 480305"/>
                <a:gd name="connsiteY140" fmla="*/ 399263 h 583409"/>
                <a:gd name="connsiteX141" fmla="*/ 124792 w 480305"/>
                <a:gd name="connsiteY141" fmla="*/ 401574 h 583409"/>
                <a:gd name="connsiteX142" fmla="*/ 120545 w 480305"/>
                <a:gd name="connsiteY142" fmla="*/ 401574 h 583409"/>
                <a:gd name="connsiteX143" fmla="*/ 118421 w 480305"/>
                <a:gd name="connsiteY143" fmla="*/ 399263 h 583409"/>
                <a:gd name="connsiteX144" fmla="*/ 112175 w 480305"/>
                <a:gd name="connsiteY144" fmla="*/ 399263 h 583409"/>
                <a:gd name="connsiteX145" fmla="*/ 103681 w 480305"/>
                <a:gd name="connsiteY145" fmla="*/ 408567 h 583409"/>
                <a:gd name="connsiteX146" fmla="*/ 99434 w 480305"/>
                <a:gd name="connsiteY146" fmla="*/ 408567 h 583409"/>
                <a:gd name="connsiteX147" fmla="*/ 95187 w 480305"/>
                <a:gd name="connsiteY147" fmla="*/ 413251 h 583409"/>
                <a:gd name="connsiteX148" fmla="*/ 95187 w 480305"/>
                <a:gd name="connsiteY148" fmla="*/ 415561 h 583409"/>
                <a:gd name="connsiteX149" fmla="*/ 97310 w 480305"/>
                <a:gd name="connsiteY149" fmla="*/ 417934 h 583409"/>
                <a:gd name="connsiteX150" fmla="*/ 97310 w 480305"/>
                <a:gd name="connsiteY150" fmla="*/ 420244 h 583409"/>
                <a:gd name="connsiteX151" fmla="*/ 93063 w 480305"/>
                <a:gd name="connsiteY151" fmla="*/ 424928 h 583409"/>
                <a:gd name="connsiteX152" fmla="*/ 88816 w 480305"/>
                <a:gd name="connsiteY152" fmla="*/ 424928 h 583409"/>
                <a:gd name="connsiteX153" fmla="*/ 86692 w 480305"/>
                <a:gd name="connsiteY153" fmla="*/ 422617 h 583409"/>
                <a:gd name="connsiteX154" fmla="*/ 82445 w 480305"/>
                <a:gd name="connsiteY154" fmla="*/ 420244 h 583409"/>
                <a:gd name="connsiteX155" fmla="*/ 82445 w 480305"/>
                <a:gd name="connsiteY155" fmla="*/ 417934 h 583409"/>
                <a:gd name="connsiteX156" fmla="*/ 80322 w 480305"/>
                <a:gd name="connsiteY156" fmla="*/ 417934 h 583409"/>
                <a:gd name="connsiteX157" fmla="*/ 71827 w 480305"/>
                <a:gd name="connsiteY157" fmla="*/ 422617 h 583409"/>
                <a:gd name="connsiteX158" fmla="*/ 69704 w 480305"/>
                <a:gd name="connsiteY158" fmla="*/ 424928 h 583409"/>
                <a:gd name="connsiteX159" fmla="*/ 63458 w 480305"/>
                <a:gd name="connsiteY159" fmla="*/ 424928 h 583409"/>
                <a:gd name="connsiteX160" fmla="*/ 63458 w 480305"/>
                <a:gd name="connsiteY160" fmla="*/ 431921 h 583409"/>
                <a:gd name="connsiteX161" fmla="*/ 65581 w 480305"/>
                <a:gd name="connsiteY161" fmla="*/ 434232 h 583409"/>
                <a:gd name="connsiteX162" fmla="*/ 66955 w 480305"/>
                <a:gd name="connsiteY162" fmla="*/ 434232 h 583409"/>
                <a:gd name="connsiteX163" fmla="*/ 66955 w 480305"/>
                <a:gd name="connsiteY163" fmla="*/ 438915 h 583409"/>
                <a:gd name="connsiteX164" fmla="*/ 64832 w 480305"/>
                <a:gd name="connsiteY164" fmla="*/ 438915 h 583409"/>
                <a:gd name="connsiteX165" fmla="*/ 60584 w 480305"/>
                <a:gd name="connsiteY165" fmla="*/ 434232 h 583409"/>
                <a:gd name="connsiteX166" fmla="*/ 56337 w 480305"/>
                <a:gd name="connsiteY166" fmla="*/ 434232 h 583409"/>
                <a:gd name="connsiteX167" fmla="*/ 54464 w 480305"/>
                <a:gd name="connsiteY167" fmla="*/ 436355 h 583409"/>
                <a:gd name="connsiteX168" fmla="*/ 54464 w 480305"/>
                <a:gd name="connsiteY168" fmla="*/ 440976 h 583409"/>
                <a:gd name="connsiteX169" fmla="*/ 58711 w 480305"/>
                <a:gd name="connsiteY169" fmla="*/ 440976 h 583409"/>
                <a:gd name="connsiteX170" fmla="*/ 60835 w 480305"/>
                <a:gd name="connsiteY170" fmla="*/ 443348 h 583409"/>
                <a:gd name="connsiteX171" fmla="*/ 62958 w 480305"/>
                <a:gd name="connsiteY171" fmla="*/ 443348 h 583409"/>
                <a:gd name="connsiteX172" fmla="*/ 62958 w 480305"/>
                <a:gd name="connsiteY172" fmla="*/ 448032 h 583409"/>
                <a:gd name="connsiteX173" fmla="*/ 48218 w 480305"/>
                <a:gd name="connsiteY173" fmla="*/ 448032 h 583409"/>
                <a:gd name="connsiteX174" fmla="*/ 48218 w 480305"/>
                <a:gd name="connsiteY174" fmla="*/ 445659 h 583409"/>
                <a:gd name="connsiteX175" fmla="*/ 46094 w 480305"/>
                <a:gd name="connsiteY175" fmla="*/ 445659 h 583409"/>
                <a:gd name="connsiteX176" fmla="*/ 43971 w 480305"/>
                <a:gd name="connsiteY176" fmla="*/ 450342 h 583409"/>
                <a:gd name="connsiteX177" fmla="*/ 43971 w 480305"/>
                <a:gd name="connsiteY177" fmla="*/ 455088 h 583409"/>
                <a:gd name="connsiteX178" fmla="*/ 41847 w 480305"/>
                <a:gd name="connsiteY178" fmla="*/ 452715 h 583409"/>
                <a:gd name="connsiteX179" fmla="*/ 35601 w 480305"/>
                <a:gd name="connsiteY179" fmla="*/ 452715 h 583409"/>
                <a:gd name="connsiteX180" fmla="*/ 33478 w 480305"/>
                <a:gd name="connsiteY180" fmla="*/ 450405 h 583409"/>
                <a:gd name="connsiteX181" fmla="*/ 31354 w 480305"/>
                <a:gd name="connsiteY181" fmla="*/ 450405 h 583409"/>
                <a:gd name="connsiteX182" fmla="*/ 31354 w 480305"/>
                <a:gd name="connsiteY182" fmla="*/ 452715 h 583409"/>
                <a:gd name="connsiteX183" fmla="*/ 33478 w 480305"/>
                <a:gd name="connsiteY183" fmla="*/ 455088 h 583409"/>
                <a:gd name="connsiteX184" fmla="*/ 41972 w 480305"/>
                <a:gd name="connsiteY184" fmla="*/ 459709 h 583409"/>
                <a:gd name="connsiteX185" fmla="*/ 46219 w 480305"/>
                <a:gd name="connsiteY185" fmla="*/ 459709 h 583409"/>
                <a:gd name="connsiteX186" fmla="*/ 37725 w 480305"/>
                <a:gd name="connsiteY186" fmla="*/ 466765 h 583409"/>
                <a:gd name="connsiteX187" fmla="*/ 37725 w 480305"/>
                <a:gd name="connsiteY187" fmla="*/ 462081 h 583409"/>
                <a:gd name="connsiteX188" fmla="*/ 31479 w 480305"/>
                <a:gd name="connsiteY188" fmla="*/ 462081 h 583409"/>
                <a:gd name="connsiteX189" fmla="*/ 29355 w 480305"/>
                <a:gd name="connsiteY189" fmla="*/ 464392 h 583409"/>
                <a:gd name="connsiteX190" fmla="*/ 20861 w 480305"/>
                <a:gd name="connsiteY190" fmla="*/ 459709 h 583409"/>
                <a:gd name="connsiteX191" fmla="*/ 18738 w 480305"/>
                <a:gd name="connsiteY191" fmla="*/ 464392 h 583409"/>
                <a:gd name="connsiteX192" fmla="*/ 22985 w 480305"/>
                <a:gd name="connsiteY192" fmla="*/ 466765 h 583409"/>
                <a:gd name="connsiteX193" fmla="*/ 10493 w 480305"/>
                <a:gd name="connsiteY193" fmla="*/ 464392 h 583409"/>
                <a:gd name="connsiteX194" fmla="*/ 10493 w 480305"/>
                <a:gd name="connsiteY194" fmla="*/ 471386 h 583409"/>
                <a:gd name="connsiteX195" fmla="*/ 27482 w 480305"/>
                <a:gd name="connsiteY195" fmla="*/ 471386 h 583409"/>
                <a:gd name="connsiteX196" fmla="*/ 18987 w 480305"/>
                <a:gd name="connsiteY196" fmla="*/ 473758 h 583409"/>
                <a:gd name="connsiteX197" fmla="*/ 6496 w 480305"/>
                <a:gd name="connsiteY197" fmla="*/ 471386 h 583409"/>
                <a:gd name="connsiteX198" fmla="*/ 2248 w 480305"/>
                <a:gd name="connsiteY198" fmla="*/ 476069 h 583409"/>
                <a:gd name="connsiteX199" fmla="*/ 2248 w 480305"/>
                <a:gd name="connsiteY199" fmla="*/ 478379 h 583409"/>
                <a:gd name="connsiteX200" fmla="*/ 6496 w 480305"/>
                <a:gd name="connsiteY200" fmla="*/ 483062 h 583409"/>
                <a:gd name="connsiteX201" fmla="*/ 12741 w 480305"/>
                <a:gd name="connsiteY201" fmla="*/ 483062 h 583409"/>
                <a:gd name="connsiteX202" fmla="*/ 6496 w 480305"/>
                <a:gd name="connsiteY202" fmla="*/ 485435 h 583409"/>
                <a:gd name="connsiteX203" fmla="*/ 4372 w 480305"/>
                <a:gd name="connsiteY203" fmla="*/ 487746 h 583409"/>
                <a:gd name="connsiteX204" fmla="*/ 4372 w 480305"/>
                <a:gd name="connsiteY204" fmla="*/ 490056 h 583409"/>
                <a:gd name="connsiteX205" fmla="*/ 23484 w 480305"/>
                <a:gd name="connsiteY205" fmla="*/ 490056 h 583409"/>
                <a:gd name="connsiteX206" fmla="*/ 27731 w 480305"/>
                <a:gd name="connsiteY206" fmla="*/ 494739 h 583409"/>
                <a:gd name="connsiteX207" fmla="*/ 33977 w 480305"/>
                <a:gd name="connsiteY207" fmla="*/ 490056 h 583409"/>
                <a:gd name="connsiteX208" fmla="*/ 38225 w 480305"/>
                <a:gd name="connsiteY208" fmla="*/ 494739 h 583409"/>
                <a:gd name="connsiteX209" fmla="*/ 48842 w 480305"/>
                <a:gd name="connsiteY209" fmla="*/ 490056 h 583409"/>
                <a:gd name="connsiteX210" fmla="*/ 46719 w 480305"/>
                <a:gd name="connsiteY210" fmla="*/ 492429 h 583409"/>
                <a:gd name="connsiteX211" fmla="*/ 44595 w 480305"/>
                <a:gd name="connsiteY211" fmla="*/ 497050 h 583409"/>
                <a:gd name="connsiteX212" fmla="*/ 21236 w 480305"/>
                <a:gd name="connsiteY212" fmla="*/ 497050 h 583409"/>
                <a:gd name="connsiteX213" fmla="*/ 19112 w 480305"/>
                <a:gd name="connsiteY213" fmla="*/ 494739 h 583409"/>
                <a:gd name="connsiteX214" fmla="*/ 8494 w 480305"/>
                <a:gd name="connsiteY214" fmla="*/ 494739 h 583409"/>
                <a:gd name="connsiteX215" fmla="*/ 4247 w 480305"/>
                <a:gd name="connsiteY215" fmla="*/ 497050 h 583409"/>
                <a:gd name="connsiteX216" fmla="*/ 0 w 480305"/>
                <a:gd name="connsiteY216" fmla="*/ 497050 h 583409"/>
                <a:gd name="connsiteX217" fmla="*/ 2123 w 480305"/>
                <a:gd name="connsiteY217" fmla="*/ 499423 h 583409"/>
                <a:gd name="connsiteX218" fmla="*/ 2123 w 480305"/>
                <a:gd name="connsiteY218" fmla="*/ 504043 h 583409"/>
                <a:gd name="connsiteX219" fmla="*/ 4247 w 480305"/>
                <a:gd name="connsiteY219" fmla="*/ 504043 h 583409"/>
                <a:gd name="connsiteX220" fmla="*/ 6371 w 480305"/>
                <a:gd name="connsiteY220" fmla="*/ 506416 h 583409"/>
                <a:gd name="connsiteX221" fmla="*/ 10618 w 480305"/>
                <a:gd name="connsiteY221" fmla="*/ 506416 h 583409"/>
                <a:gd name="connsiteX222" fmla="*/ 8494 w 480305"/>
                <a:gd name="connsiteY222" fmla="*/ 508727 h 583409"/>
                <a:gd name="connsiteX223" fmla="*/ 6371 w 480305"/>
                <a:gd name="connsiteY223" fmla="*/ 513410 h 583409"/>
                <a:gd name="connsiteX224" fmla="*/ 12616 w 480305"/>
                <a:gd name="connsiteY224" fmla="*/ 520404 h 583409"/>
                <a:gd name="connsiteX225" fmla="*/ 16863 w 480305"/>
                <a:gd name="connsiteY225" fmla="*/ 520404 h 583409"/>
                <a:gd name="connsiteX226" fmla="*/ 25358 w 480305"/>
                <a:gd name="connsiteY226" fmla="*/ 513410 h 583409"/>
                <a:gd name="connsiteX227" fmla="*/ 35976 w 480305"/>
                <a:gd name="connsiteY227" fmla="*/ 511100 h 583409"/>
                <a:gd name="connsiteX228" fmla="*/ 31729 w 480305"/>
                <a:gd name="connsiteY228" fmla="*/ 520404 h 583409"/>
                <a:gd name="connsiteX229" fmla="*/ 27482 w 480305"/>
                <a:gd name="connsiteY229" fmla="*/ 518093 h 583409"/>
                <a:gd name="connsiteX230" fmla="*/ 23234 w 480305"/>
                <a:gd name="connsiteY230" fmla="*/ 525087 h 583409"/>
                <a:gd name="connsiteX231" fmla="*/ 10743 w 480305"/>
                <a:gd name="connsiteY231" fmla="*/ 525087 h 583409"/>
                <a:gd name="connsiteX232" fmla="*/ 16989 w 480305"/>
                <a:gd name="connsiteY232" fmla="*/ 532081 h 583409"/>
                <a:gd name="connsiteX233" fmla="*/ 8494 w 480305"/>
                <a:gd name="connsiteY233" fmla="*/ 536764 h 583409"/>
                <a:gd name="connsiteX234" fmla="*/ 2248 w 480305"/>
                <a:gd name="connsiteY234" fmla="*/ 536764 h 583409"/>
                <a:gd name="connsiteX235" fmla="*/ 2248 w 480305"/>
                <a:gd name="connsiteY235" fmla="*/ 543757 h 583409"/>
                <a:gd name="connsiteX236" fmla="*/ 23484 w 480305"/>
                <a:gd name="connsiteY236" fmla="*/ 543757 h 583409"/>
                <a:gd name="connsiteX237" fmla="*/ 19237 w 480305"/>
                <a:gd name="connsiteY237" fmla="*/ 553062 h 583409"/>
                <a:gd name="connsiteX238" fmla="*/ 23484 w 480305"/>
                <a:gd name="connsiteY238" fmla="*/ 553062 h 583409"/>
                <a:gd name="connsiteX239" fmla="*/ 19237 w 480305"/>
                <a:gd name="connsiteY239" fmla="*/ 560055 h 583409"/>
                <a:gd name="connsiteX240" fmla="*/ 14990 w 480305"/>
                <a:gd name="connsiteY240" fmla="*/ 557745 h 583409"/>
                <a:gd name="connsiteX241" fmla="*/ 12866 w 480305"/>
                <a:gd name="connsiteY241" fmla="*/ 557745 h 583409"/>
                <a:gd name="connsiteX242" fmla="*/ 10743 w 480305"/>
                <a:gd name="connsiteY242" fmla="*/ 555434 h 583409"/>
                <a:gd name="connsiteX243" fmla="*/ 6496 w 480305"/>
                <a:gd name="connsiteY243" fmla="*/ 555434 h 583409"/>
                <a:gd name="connsiteX244" fmla="*/ 6496 w 480305"/>
                <a:gd name="connsiteY244" fmla="*/ 560055 h 583409"/>
                <a:gd name="connsiteX245" fmla="*/ 8619 w 480305"/>
                <a:gd name="connsiteY245" fmla="*/ 564738 h 583409"/>
                <a:gd name="connsiteX246" fmla="*/ 12866 w 480305"/>
                <a:gd name="connsiteY246" fmla="*/ 569422 h 583409"/>
                <a:gd name="connsiteX247" fmla="*/ 29855 w 480305"/>
                <a:gd name="connsiteY247" fmla="*/ 576415 h 583409"/>
                <a:gd name="connsiteX248" fmla="*/ 27731 w 480305"/>
                <a:gd name="connsiteY248" fmla="*/ 578726 h 583409"/>
                <a:gd name="connsiteX249" fmla="*/ 29855 w 480305"/>
                <a:gd name="connsiteY249" fmla="*/ 581099 h 583409"/>
                <a:gd name="connsiteX250" fmla="*/ 44720 w 480305"/>
                <a:gd name="connsiteY250" fmla="*/ 581099 h 583409"/>
                <a:gd name="connsiteX251" fmla="*/ 46844 w 480305"/>
                <a:gd name="connsiteY251" fmla="*/ 583409 h 583409"/>
                <a:gd name="connsiteX252" fmla="*/ 51091 w 480305"/>
                <a:gd name="connsiteY252" fmla="*/ 583409 h 583409"/>
                <a:gd name="connsiteX253" fmla="*/ 68080 w 480305"/>
                <a:gd name="connsiteY253" fmla="*/ 574105 h 583409"/>
                <a:gd name="connsiteX254" fmla="*/ 72327 w 480305"/>
                <a:gd name="connsiteY254" fmla="*/ 569422 h 583409"/>
                <a:gd name="connsiteX255" fmla="*/ 76574 w 480305"/>
                <a:gd name="connsiteY255" fmla="*/ 567049 h 583409"/>
                <a:gd name="connsiteX256" fmla="*/ 78698 w 480305"/>
                <a:gd name="connsiteY256" fmla="*/ 564738 h 583409"/>
                <a:gd name="connsiteX257" fmla="*/ 91189 w 480305"/>
                <a:gd name="connsiteY257" fmla="*/ 553062 h 583409"/>
                <a:gd name="connsiteX258" fmla="*/ 99684 w 480305"/>
                <a:gd name="connsiteY258" fmla="*/ 553062 h 583409"/>
                <a:gd name="connsiteX259" fmla="*/ 103931 w 480305"/>
                <a:gd name="connsiteY259" fmla="*/ 550751 h 583409"/>
                <a:gd name="connsiteX260" fmla="*/ 106054 w 480305"/>
                <a:gd name="connsiteY260" fmla="*/ 548441 h 583409"/>
                <a:gd name="connsiteX261" fmla="*/ 106054 w 480305"/>
                <a:gd name="connsiteY261" fmla="*/ 539074 h 583409"/>
                <a:gd name="connsiteX262" fmla="*/ 103931 w 480305"/>
                <a:gd name="connsiteY262" fmla="*/ 536764 h 583409"/>
                <a:gd name="connsiteX263" fmla="*/ 103931 w 480305"/>
                <a:gd name="connsiteY263" fmla="*/ 534391 h 583409"/>
                <a:gd name="connsiteX264" fmla="*/ 110177 w 480305"/>
                <a:gd name="connsiteY264" fmla="*/ 532081 h 583409"/>
                <a:gd name="connsiteX265" fmla="*/ 108053 w 480305"/>
                <a:gd name="connsiteY265" fmla="*/ 534391 h 583409"/>
                <a:gd name="connsiteX266" fmla="*/ 108053 w 480305"/>
                <a:gd name="connsiteY266" fmla="*/ 536764 h 583409"/>
                <a:gd name="connsiteX267" fmla="*/ 105929 w 480305"/>
                <a:gd name="connsiteY267" fmla="*/ 539074 h 583409"/>
                <a:gd name="connsiteX268" fmla="*/ 105929 w 480305"/>
                <a:gd name="connsiteY268" fmla="*/ 541385 h 583409"/>
                <a:gd name="connsiteX269" fmla="*/ 110177 w 480305"/>
                <a:gd name="connsiteY269" fmla="*/ 546068 h 583409"/>
                <a:gd name="connsiteX270" fmla="*/ 116422 w 480305"/>
                <a:gd name="connsiteY270" fmla="*/ 548441 h 583409"/>
                <a:gd name="connsiteX271" fmla="*/ 120670 w 480305"/>
                <a:gd name="connsiteY271" fmla="*/ 548441 h 583409"/>
                <a:gd name="connsiteX272" fmla="*/ 122793 w 480305"/>
                <a:gd name="connsiteY272" fmla="*/ 550751 h 583409"/>
                <a:gd name="connsiteX273" fmla="*/ 124917 w 480305"/>
                <a:gd name="connsiteY273" fmla="*/ 550751 h 583409"/>
                <a:gd name="connsiteX274" fmla="*/ 131163 w 480305"/>
                <a:gd name="connsiteY274" fmla="*/ 557745 h 583409"/>
                <a:gd name="connsiteX275" fmla="*/ 133286 w 480305"/>
                <a:gd name="connsiteY275" fmla="*/ 553062 h 583409"/>
                <a:gd name="connsiteX276" fmla="*/ 135410 w 480305"/>
                <a:gd name="connsiteY276" fmla="*/ 550751 h 583409"/>
                <a:gd name="connsiteX277" fmla="*/ 135410 w 480305"/>
                <a:gd name="connsiteY277" fmla="*/ 543945 h 583409"/>
                <a:gd name="connsiteX278" fmla="*/ 131163 w 480305"/>
                <a:gd name="connsiteY278" fmla="*/ 539262 h 583409"/>
                <a:gd name="connsiteX279" fmla="*/ 131163 w 480305"/>
                <a:gd name="connsiteY279" fmla="*/ 536951 h 583409"/>
                <a:gd name="connsiteX280" fmla="*/ 133286 w 480305"/>
                <a:gd name="connsiteY280" fmla="*/ 534578 h 583409"/>
                <a:gd name="connsiteX281" fmla="*/ 135410 w 480305"/>
                <a:gd name="connsiteY281" fmla="*/ 534578 h 583409"/>
                <a:gd name="connsiteX282" fmla="*/ 135410 w 480305"/>
                <a:gd name="connsiteY282" fmla="*/ 532268 h 583409"/>
                <a:gd name="connsiteX283" fmla="*/ 133286 w 480305"/>
                <a:gd name="connsiteY283" fmla="*/ 527585 h 583409"/>
                <a:gd name="connsiteX284" fmla="*/ 145778 w 480305"/>
                <a:gd name="connsiteY284" fmla="*/ 527585 h 583409"/>
                <a:gd name="connsiteX285" fmla="*/ 147902 w 480305"/>
                <a:gd name="connsiteY285" fmla="*/ 525274 h 583409"/>
                <a:gd name="connsiteX286" fmla="*/ 147902 w 480305"/>
                <a:gd name="connsiteY286" fmla="*/ 515908 h 583409"/>
                <a:gd name="connsiteX287" fmla="*/ 150025 w 480305"/>
                <a:gd name="connsiteY287" fmla="*/ 515908 h 583409"/>
                <a:gd name="connsiteX288" fmla="*/ 147902 w 480305"/>
                <a:gd name="connsiteY288" fmla="*/ 511287 h 583409"/>
                <a:gd name="connsiteX289" fmla="*/ 147902 w 480305"/>
                <a:gd name="connsiteY289" fmla="*/ 508914 h 583409"/>
                <a:gd name="connsiteX290" fmla="*/ 145778 w 480305"/>
                <a:gd name="connsiteY290" fmla="*/ 506604 h 583409"/>
                <a:gd name="connsiteX291" fmla="*/ 145778 w 480305"/>
                <a:gd name="connsiteY291" fmla="*/ 504231 h 583409"/>
                <a:gd name="connsiteX292" fmla="*/ 143655 w 480305"/>
                <a:gd name="connsiteY292" fmla="*/ 499610 h 583409"/>
                <a:gd name="connsiteX293" fmla="*/ 141531 w 480305"/>
                <a:gd name="connsiteY293" fmla="*/ 497237 h 583409"/>
                <a:gd name="connsiteX294" fmla="*/ 150025 w 480305"/>
                <a:gd name="connsiteY294" fmla="*/ 494927 h 583409"/>
                <a:gd name="connsiteX295" fmla="*/ 154272 w 480305"/>
                <a:gd name="connsiteY295" fmla="*/ 490243 h 583409"/>
                <a:gd name="connsiteX296" fmla="*/ 154272 w 480305"/>
                <a:gd name="connsiteY296" fmla="*/ 485623 h 583409"/>
                <a:gd name="connsiteX297" fmla="*/ 148026 w 480305"/>
                <a:gd name="connsiteY297" fmla="*/ 478567 h 583409"/>
                <a:gd name="connsiteX298" fmla="*/ 145903 w 480305"/>
                <a:gd name="connsiteY298" fmla="*/ 478567 h 583409"/>
                <a:gd name="connsiteX299" fmla="*/ 141656 w 480305"/>
                <a:gd name="connsiteY299" fmla="*/ 473946 h 583409"/>
                <a:gd name="connsiteX300" fmla="*/ 141656 w 480305"/>
                <a:gd name="connsiteY300" fmla="*/ 466952 h 583409"/>
                <a:gd name="connsiteX301" fmla="*/ 143779 w 480305"/>
                <a:gd name="connsiteY301" fmla="*/ 462269 h 583409"/>
                <a:gd name="connsiteX302" fmla="*/ 143779 w 480305"/>
                <a:gd name="connsiteY302" fmla="*/ 457586 h 583409"/>
                <a:gd name="connsiteX303" fmla="*/ 135285 w 480305"/>
                <a:gd name="connsiteY303" fmla="*/ 448281 h 583409"/>
                <a:gd name="connsiteX304" fmla="*/ 135285 w 480305"/>
                <a:gd name="connsiteY304" fmla="*/ 443598 h 583409"/>
                <a:gd name="connsiteX305" fmla="*/ 137409 w 480305"/>
                <a:gd name="connsiteY305" fmla="*/ 441225 h 583409"/>
                <a:gd name="connsiteX306" fmla="*/ 139532 w 480305"/>
                <a:gd name="connsiteY306" fmla="*/ 441225 h 583409"/>
                <a:gd name="connsiteX307" fmla="*/ 141656 w 480305"/>
                <a:gd name="connsiteY307" fmla="*/ 438915 h 583409"/>
                <a:gd name="connsiteX308" fmla="*/ 141656 w 480305"/>
                <a:gd name="connsiteY308" fmla="*/ 436355 h 583409"/>
                <a:gd name="connsiteX309" fmla="*/ 139532 w 480305"/>
                <a:gd name="connsiteY309" fmla="*/ 433982 h 583409"/>
                <a:gd name="connsiteX310" fmla="*/ 137409 w 480305"/>
                <a:gd name="connsiteY310" fmla="*/ 433982 h 583409"/>
                <a:gd name="connsiteX311" fmla="*/ 135285 w 480305"/>
                <a:gd name="connsiteY311" fmla="*/ 431672 h 583409"/>
                <a:gd name="connsiteX312" fmla="*/ 150150 w 480305"/>
                <a:gd name="connsiteY312" fmla="*/ 415311 h 583409"/>
                <a:gd name="connsiteX313" fmla="*/ 154397 w 480305"/>
                <a:gd name="connsiteY313" fmla="*/ 413001 h 583409"/>
                <a:gd name="connsiteX314" fmla="*/ 156521 w 480305"/>
                <a:gd name="connsiteY314" fmla="*/ 410691 h 583409"/>
                <a:gd name="connsiteX315" fmla="*/ 160768 w 480305"/>
                <a:gd name="connsiteY315" fmla="*/ 408318 h 583409"/>
                <a:gd name="connsiteX316" fmla="*/ 175633 w 480305"/>
                <a:gd name="connsiteY316" fmla="*/ 408318 h 583409"/>
                <a:gd name="connsiteX317" fmla="*/ 177757 w 480305"/>
                <a:gd name="connsiteY317" fmla="*/ 406007 h 583409"/>
                <a:gd name="connsiteX318" fmla="*/ 177757 w 480305"/>
                <a:gd name="connsiteY318" fmla="*/ 403697 h 583409"/>
                <a:gd name="connsiteX319" fmla="*/ 171511 w 480305"/>
                <a:gd name="connsiteY319" fmla="*/ 396641 h 583409"/>
                <a:gd name="connsiteX320" fmla="*/ 167264 w 480305"/>
                <a:gd name="connsiteY320" fmla="*/ 394330 h 583409"/>
                <a:gd name="connsiteX321" fmla="*/ 171511 w 480305"/>
                <a:gd name="connsiteY321" fmla="*/ 392020 h 583409"/>
                <a:gd name="connsiteX322" fmla="*/ 173135 w 480305"/>
                <a:gd name="connsiteY322" fmla="*/ 392020 h 583409"/>
                <a:gd name="connsiteX323" fmla="*/ 183753 w 480305"/>
                <a:gd name="connsiteY323" fmla="*/ 380343 h 583409"/>
                <a:gd name="connsiteX324" fmla="*/ 185876 w 480305"/>
                <a:gd name="connsiteY324" fmla="*/ 363983 h 583409"/>
                <a:gd name="connsiteX325" fmla="*/ 185876 w 480305"/>
                <a:gd name="connsiteY325" fmla="*/ 350245 h 583409"/>
                <a:gd name="connsiteX326" fmla="*/ 192122 w 480305"/>
                <a:gd name="connsiteY326" fmla="*/ 354929 h 583409"/>
                <a:gd name="connsiteX327" fmla="*/ 196369 w 480305"/>
                <a:gd name="connsiteY327" fmla="*/ 352556 h 583409"/>
                <a:gd name="connsiteX328" fmla="*/ 198493 w 480305"/>
                <a:gd name="connsiteY328" fmla="*/ 352556 h 583409"/>
                <a:gd name="connsiteX329" fmla="*/ 200617 w 480305"/>
                <a:gd name="connsiteY329" fmla="*/ 350245 h 583409"/>
                <a:gd name="connsiteX330" fmla="*/ 202740 w 480305"/>
                <a:gd name="connsiteY330" fmla="*/ 350245 h 583409"/>
                <a:gd name="connsiteX331" fmla="*/ 202740 w 480305"/>
                <a:gd name="connsiteY331" fmla="*/ 347935 h 583409"/>
                <a:gd name="connsiteX332" fmla="*/ 200617 w 480305"/>
                <a:gd name="connsiteY332" fmla="*/ 345562 h 583409"/>
                <a:gd name="connsiteX333" fmla="*/ 200617 w 480305"/>
                <a:gd name="connsiteY333" fmla="*/ 343252 h 583409"/>
                <a:gd name="connsiteX334" fmla="*/ 198493 w 480305"/>
                <a:gd name="connsiteY334" fmla="*/ 340941 h 583409"/>
                <a:gd name="connsiteX335" fmla="*/ 204739 w 480305"/>
                <a:gd name="connsiteY335" fmla="*/ 340941 h 583409"/>
                <a:gd name="connsiteX336" fmla="*/ 206863 w 480305"/>
                <a:gd name="connsiteY336" fmla="*/ 338568 h 583409"/>
                <a:gd name="connsiteX337" fmla="*/ 206863 w 480305"/>
                <a:gd name="connsiteY337" fmla="*/ 336445 h 583409"/>
                <a:gd name="connsiteX338" fmla="*/ 208986 w 480305"/>
                <a:gd name="connsiteY338" fmla="*/ 334072 h 583409"/>
                <a:gd name="connsiteX339" fmla="*/ 213233 w 480305"/>
                <a:gd name="connsiteY339" fmla="*/ 331762 h 583409"/>
                <a:gd name="connsiteX340" fmla="*/ 215357 w 480305"/>
                <a:gd name="connsiteY340" fmla="*/ 331762 h 583409"/>
                <a:gd name="connsiteX341" fmla="*/ 217480 w 480305"/>
                <a:gd name="connsiteY341" fmla="*/ 324768 h 583409"/>
                <a:gd name="connsiteX342" fmla="*/ 215357 w 480305"/>
                <a:gd name="connsiteY342" fmla="*/ 322458 h 583409"/>
                <a:gd name="connsiteX343" fmla="*/ 211110 w 480305"/>
                <a:gd name="connsiteY343" fmla="*/ 320085 h 583409"/>
                <a:gd name="connsiteX344" fmla="*/ 211110 w 480305"/>
                <a:gd name="connsiteY344" fmla="*/ 315214 h 583409"/>
                <a:gd name="connsiteX345" fmla="*/ 213233 w 480305"/>
                <a:gd name="connsiteY345" fmla="*/ 315214 h 583409"/>
                <a:gd name="connsiteX346" fmla="*/ 217480 w 480305"/>
                <a:gd name="connsiteY346" fmla="*/ 312904 h 583409"/>
                <a:gd name="connsiteX347" fmla="*/ 223726 w 480305"/>
                <a:gd name="connsiteY347" fmla="*/ 305910 h 583409"/>
                <a:gd name="connsiteX348" fmla="*/ 238591 w 480305"/>
                <a:gd name="connsiteY348" fmla="*/ 303600 h 583409"/>
                <a:gd name="connsiteX349" fmla="*/ 244837 w 480305"/>
                <a:gd name="connsiteY349" fmla="*/ 303600 h 583409"/>
                <a:gd name="connsiteX350" fmla="*/ 246961 w 480305"/>
                <a:gd name="connsiteY350" fmla="*/ 301227 h 583409"/>
                <a:gd name="connsiteX351" fmla="*/ 246961 w 480305"/>
                <a:gd name="connsiteY351" fmla="*/ 289550 h 583409"/>
                <a:gd name="connsiteX352" fmla="*/ 251208 w 480305"/>
                <a:gd name="connsiteY352" fmla="*/ 284929 h 583409"/>
                <a:gd name="connsiteX353" fmla="*/ 253332 w 480305"/>
                <a:gd name="connsiteY353" fmla="*/ 287240 h 583409"/>
                <a:gd name="connsiteX354" fmla="*/ 253332 w 480305"/>
                <a:gd name="connsiteY354" fmla="*/ 291923 h 583409"/>
                <a:gd name="connsiteX355" fmla="*/ 261826 w 480305"/>
                <a:gd name="connsiteY355" fmla="*/ 289550 h 583409"/>
                <a:gd name="connsiteX356" fmla="*/ 270320 w 480305"/>
                <a:gd name="connsiteY356" fmla="*/ 291923 h 583409"/>
                <a:gd name="connsiteX357" fmla="*/ 279314 w 480305"/>
                <a:gd name="connsiteY357" fmla="*/ 291923 h 583409"/>
                <a:gd name="connsiteX358" fmla="*/ 281438 w 480305"/>
                <a:gd name="connsiteY358" fmla="*/ 294234 h 583409"/>
                <a:gd name="connsiteX359" fmla="*/ 285560 w 480305"/>
                <a:gd name="connsiteY359" fmla="*/ 294234 h 583409"/>
                <a:gd name="connsiteX360" fmla="*/ 287684 w 480305"/>
                <a:gd name="connsiteY360" fmla="*/ 291923 h 583409"/>
                <a:gd name="connsiteX361" fmla="*/ 285560 w 480305"/>
                <a:gd name="connsiteY361" fmla="*/ 291923 h 583409"/>
                <a:gd name="connsiteX362" fmla="*/ 281313 w 480305"/>
                <a:gd name="connsiteY362" fmla="*/ 287240 h 583409"/>
                <a:gd name="connsiteX363" fmla="*/ 281313 w 480305"/>
                <a:gd name="connsiteY363" fmla="*/ 284929 h 583409"/>
                <a:gd name="connsiteX364" fmla="*/ 285560 w 480305"/>
                <a:gd name="connsiteY364" fmla="*/ 284929 h 583409"/>
                <a:gd name="connsiteX365" fmla="*/ 285560 w 480305"/>
                <a:gd name="connsiteY365" fmla="*/ 275563 h 583409"/>
                <a:gd name="connsiteX366" fmla="*/ 296178 w 480305"/>
                <a:gd name="connsiteY366" fmla="*/ 277936 h 583409"/>
                <a:gd name="connsiteX367" fmla="*/ 294054 w 480305"/>
                <a:gd name="connsiteY367" fmla="*/ 275563 h 583409"/>
                <a:gd name="connsiteX368" fmla="*/ 296178 w 480305"/>
                <a:gd name="connsiteY368" fmla="*/ 273253 h 583409"/>
                <a:gd name="connsiteX369" fmla="*/ 302424 w 480305"/>
                <a:gd name="connsiteY369" fmla="*/ 275563 h 583409"/>
                <a:gd name="connsiteX370" fmla="*/ 302424 w 480305"/>
                <a:gd name="connsiteY370" fmla="*/ 270880 h 583409"/>
                <a:gd name="connsiteX371" fmla="*/ 304547 w 480305"/>
                <a:gd name="connsiteY371" fmla="*/ 268569 h 583409"/>
                <a:gd name="connsiteX372" fmla="*/ 310793 w 480305"/>
                <a:gd name="connsiteY372" fmla="*/ 268569 h 583409"/>
                <a:gd name="connsiteX373" fmla="*/ 312917 w 480305"/>
                <a:gd name="connsiteY373" fmla="*/ 270880 h 583409"/>
                <a:gd name="connsiteX374" fmla="*/ 315040 w 480305"/>
                <a:gd name="connsiteY374" fmla="*/ 275563 h 583409"/>
                <a:gd name="connsiteX375" fmla="*/ 319288 w 480305"/>
                <a:gd name="connsiteY375" fmla="*/ 277936 h 583409"/>
                <a:gd name="connsiteX376" fmla="*/ 323535 w 480305"/>
                <a:gd name="connsiteY376" fmla="*/ 282557 h 583409"/>
                <a:gd name="connsiteX377" fmla="*/ 327782 w 480305"/>
                <a:gd name="connsiteY377" fmla="*/ 282557 h 583409"/>
                <a:gd name="connsiteX378" fmla="*/ 332029 w 480305"/>
                <a:gd name="connsiteY378" fmla="*/ 284929 h 583409"/>
                <a:gd name="connsiteX379" fmla="*/ 338275 w 480305"/>
                <a:gd name="connsiteY379" fmla="*/ 284929 h 583409"/>
                <a:gd name="connsiteX380" fmla="*/ 340399 w 480305"/>
                <a:gd name="connsiteY380" fmla="*/ 287240 h 583409"/>
                <a:gd name="connsiteX381" fmla="*/ 344646 w 480305"/>
                <a:gd name="connsiteY381" fmla="*/ 287240 h 583409"/>
                <a:gd name="connsiteX382" fmla="*/ 348893 w 480305"/>
                <a:gd name="connsiteY382" fmla="*/ 284929 h 583409"/>
                <a:gd name="connsiteX383" fmla="*/ 351017 w 480305"/>
                <a:gd name="connsiteY383" fmla="*/ 282557 h 583409"/>
                <a:gd name="connsiteX384" fmla="*/ 361635 w 480305"/>
                <a:gd name="connsiteY384" fmla="*/ 282557 h 583409"/>
                <a:gd name="connsiteX385" fmla="*/ 365882 w 480305"/>
                <a:gd name="connsiteY385" fmla="*/ 284929 h 583409"/>
                <a:gd name="connsiteX386" fmla="*/ 368005 w 480305"/>
                <a:gd name="connsiteY386" fmla="*/ 287240 h 583409"/>
                <a:gd name="connsiteX387" fmla="*/ 374251 w 480305"/>
                <a:gd name="connsiteY387" fmla="*/ 287240 h 583409"/>
                <a:gd name="connsiteX388" fmla="*/ 374251 w 480305"/>
                <a:gd name="connsiteY388" fmla="*/ 282557 h 583409"/>
                <a:gd name="connsiteX389" fmla="*/ 376375 w 480305"/>
                <a:gd name="connsiteY389" fmla="*/ 280246 h 583409"/>
                <a:gd name="connsiteX390" fmla="*/ 376375 w 480305"/>
                <a:gd name="connsiteY390" fmla="*/ 277936 h 583409"/>
                <a:gd name="connsiteX391" fmla="*/ 385494 w 480305"/>
                <a:gd name="connsiteY391" fmla="*/ 277936 h 583409"/>
                <a:gd name="connsiteX392" fmla="*/ 385494 w 480305"/>
                <a:gd name="connsiteY392" fmla="*/ 263886 h 583409"/>
                <a:gd name="connsiteX393" fmla="*/ 387618 w 480305"/>
                <a:gd name="connsiteY393" fmla="*/ 261576 h 583409"/>
                <a:gd name="connsiteX394" fmla="*/ 387618 w 480305"/>
                <a:gd name="connsiteY394" fmla="*/ 256892 h 583409"/>
                <a:gd name="connsiteX395" fmla="*/ 391865 w 480305"/>
                <a:gd name="connsiteY395" fmla="*/ 254582 h 583409"/>
                <a:gd name="connsiteX396" fmla="*/ 393988 w 480305"/>
                <a:gd name="connsiteY396" fmla="*/ 254582 h 583409"/>
                <a:gd name="connsiteX397" fmla="*/ 398235 w 480305"/>
                <a:gd name="connsiteY397" fmla="*/ 252209 h 583409"/>
                <a:gd name="connsiteX398" fmla="*/ 408853 w 480305"/>
                <a:gd name="connsiteY398" fmla="*/ 252209 h 583409"/>
                <a:gd name="connsiteX399" fmla="*/ 413100 w 480305"/>
                <a:gd name="connsiteY399" fmla="*/ 249899 h 583409"/>
                <a:gd name="connsiteX400" fmla="*/ 425592 w 480305"/>
                <a:gd name="connsiteY400" fmla="*/ 249899 h 583409"/>
                <a:gd name="connsiteX401" fmla="*/ 425592 w 480305"/>
                <a:gd name="connsiteY401" fmla="*/ 254582 h 583409"/>
                <a:gd name="connsiteX402" fmla="*/ 438084 w 480305"/>
                <a:gd name="connsiteY402" fmla="*/ 256892 h 583409"/>
                <a:gd name="connsiteX403" fmla="*/ 440208 w 480305"/>
                <a:gd name="connsiteY403" fmla="*/ 256892 h 583409"/>
                <a:gd name="connsiteX404" fmla="*/ 444455 w 480305"/>
                <a:gd name="connsiteY404" fmla="*/ 261576 h 583409"/>
                <a:gd name="connsiteX405" fmla="*/ 446578 w 480305"/>
                <a:gd name="connsiteY405" fmla="*/ 266259 h 583409"/>
                <a:gd name="connsiteX406" fmla="*/ 446578 w 480305"/>
                <a:gd name="connsiteY406" fmla="*/ 273253 h 583409"/>
                <a:gd name="connsiteX407" fmla="*/ 444455 w 480305"/>
                <a:gd name="connsiteY407" fmla="*/ 273253 h 583409"/>
                <a:gd name="connsiteX408" fmla="*/ 444455 w 480305"/>
                <a:gd name="connsiteY408" fmla="*/ 270880 h 583409"/>
                <a:gd name="connsiteX409" fmla="*/ 442331 w 480305"/>
                <a:gd name="connsiteY409" fmla="*/ 270880 h 583409"/>
                <a:gd name="connsiteX410" fmla="*/ 442331 w 480305"/>
                <a:gd name="connsiteY410" fmla="*/ 275563 h 583409"/>
                <a:gd name="connsiteX411" fmla="*/ 450826 w 480305"/>
                <a:gd name="connsiteY411" fmla="*/ 275563 h 583409"/>
                <a:gd name="connsiteX412" fmla="*/ 452949 w 480305"/>
                <a:gd name="connsiteY412" fmla="*/ 270880 h 583409"/>
                <a:gd name="connsiteX413" fmla="*/ 452949 w 480305"/>
                <a:gd name="connsiteY413" fmla="*/ 268569 h 583409"/>
                <a:gd name="connsiteX414" fmla="*/ 461443 w 480305"/>
                <a:gd name="connsiteY414" fmla="*/ 266259 h 583409"/>
                <a:gd name="connsiteX415" fmla="*/ 463567 w 480305"/>
                <a:gd name="connsiteY415" fmla="*/ 261576 h 583409"/>
                <a:gd name="connsiteX416" fmla="*/ 476059 w 480305"/>
                <a:gd name="connsiteY416" fmla="*/ 261576 h 583409"/>
                <a:gd name="connsiteX417" fmla="*/ 480306 w 480305"/>
                <a:gd name="connsiteY417" fmla="*/ 256892 h 583409"/>
                <a:gd name="connsiteX418" fmla="*/ 171261 w 480305"/>
                <a:gd name="connsiteY418" fmla="*/ 294358 h 583409"/>
                <a:gd name="connsiteX419" fmla="*/ 166889 w 480305"/>
                <a:gd name="connsiteY419" fmla="*/ 294358 h 583409"/>
                <a:gd name="connsiteX420" fmla="*/ 154397 w 480305"/>
                <a:gd name="connsiteY420" fmla="*/ 301352 h 583409"/>
                <a:gd name="connsiteX421" fmla="*/ 152274 w 480305"/>
                <a:gd name="connsiteY421" fmla="*/ 303725 h 583409"/>
                <a:gd name="connsiteX422" fmla="*/ 152274 w 480305"/>
                <a:gd name="connsiteY422" fmla="*/ 306035 h 583409"/>
                <a:gd name="connsiteX423" fmla="*/ 156521 w 480305"/>
                <a:gd name="connsiteY423" fmla="*/ 306035 h 583409"/>
                <a:gd name="connsiteX424" fmla="*/ 160768 w 480305"/>
                <a:gd name="connsiteY424" fmla="*/ 303725 h 583409"/>
                <a:gd name="connsiteX425" fmla="*/ 162892 w 480305"/>
                <a:gd name="connsiteY425" fmla="*/ 301352 h 583409"/>
                <a:gd name="connsiteX426" fmla="*/ 166889 w 480305"/>
                <a:gd name="connsiteY426" fmla="*/ 298979 h 583409"/>
                <a:gd name="connsiteX427" fmla="*/ 179381 w 480305"/>
                <a:gd name="connsiteY427" fmla="*/ 298979 h 583409"/>
                <a:gd name="connsiteX428" fmla="*/ 179381 w 480305"/>
                <a:gd name="connsiteY428" fmla="*/ 296669 h 583409"/>
                <a:gd name="connsiteX429" fmla="*/ 177257 w 480305"/>
                <a:gd name="connsiteY429" fmla="*/ 296669 h 583409"/>
                <a:gd name="connsiteX430" fmla="*/ 177257 w 480305"/>
                <a:gd name="connsiteY430" fmla="*/ 294296 h 583409"/>
                <a:gd name="connsiteX431" fmla="*/ 324159 w 480305"/>
                <a:gd name="connsiteY431" fmla="*/ 238159 h 583409"/>
                <a:gd name="connsiteX432" fmla="*/ 330405 w 480305"/>
                <a:gd name="connsiteY432" fmla="*/ 240532 h 583409"/>
                <a:gd name="connsiteX433" fmla="*/ 332529 w 480305"/>
                <a:gd name="connsiteY433" fmla="*/ 235849 h 583409"/>
                <a:gd name="connsiteX434" fmla="*/ 334652 w 480305"/>
                <a:gd name="connsiteY434" fmla="*/ 233538 h 583409"/>
                <a:gd name="connsiteX435" fmla="*/ 334652 w 480305"/>
                <a:gd name="connsiteY435" fmla="*/ 231166 h 583409"/>
                <a:gd name="connsiteX436" fmla="*/ 324034 w 480305"/>
                <a:gd name="connsiteY436" fmla="*/ 231166 h 583409"/>
                <a:gd name="connsiteX437" fmla="*/ 209298 w 480305"/>
                <a:gd name="connsiteY437" fmla="*/ 270880 h 583409"/>
                <a:gd name="connsiteX438" fmla="*/ 203052 w 480305"/>
                <a:gd name="connsiteY438" fmla="*/ 270880 h 583409"/>
                <a:gd name="connsiteX439" fmla="*/ 194558 w 480305"/>
                <a:gd name="connsiteY439" fmla="*/ 275563 h 583409"/>
                <a:gd name="connsiteX440" fmla="*/ 192435 w 480305"/>
                <a:gd name="connsiteY440" fmla="*/ 277936 h 583409"/>
                <a:gd name="connsiteX441" fmla="*/ 200929 w 480305"/>
                <a:gd name="connsiteY441" fmla="*/ 280246 h 583409"/>
                <a:gd name="connsiteX442" fmla="*/ 203052 w 480305"/>
                <a:gd name="connsiteY442" fmla="*/ 277936 h 583409"/>
                <a:gd name="connsiteX443" fmla="*/ 207299 w 480305"/>
                <a:gd name="connsiteY443" fmla="*/ 277936 h 583409"/>
                <a:gd name="connsiteX444" fmla="*/ 211547 w 480305"/>
                <a:gd name="connsiteY444" fmla="*/ 273253 h 583409"/>
                <a:gd name="connsiteX445" fmla="*/ 273006 w 480305"/>
                <a:gd name="connsiteY445" fmla="*/ 252147 h 583409"/>
                <a:gd name="connsiteX446" fmla="*/ 275130 w 480305"/>
                <a:gd name="connsiteY446" fmla="*/ 249836 h 583409"/>
                <a:gd name="connsiteX447" fmla="*/ 277253 w 480305"/>
                <a:gd name="connsiteY447" fmla="*/ 249836 h 583409"/>
                <a:gd name="connsiteX448" fmla="*/ 279377 w 480305"/>
                <a:gd name="connsiteY448" fmla="*/ 247526 h 583409"/>
                <a:gd name="connsiteX449" fmla="*/ 279377 w 480305"/>
                <a:gd name="connsiteY449" fmla="*/ 245153 h 583409"/>
                <a:gd name="connsiteX450" fmla="*/ 277253 w 480305"/>
                <a:gd name="connsiteY450" fmla="*/ 242843 h 583409"/>
                <a:gd name="connsiteX451" fmla="*/ 273068 w 480305"/>
                <a:gd name="connsiteY451" fmla="*/ 242843 h 583409"/>
                <a:gd name="connsiteX452" fmla="*/ 270945 w 480305"/>
                <a:gd name="connsiteY452" fmla="*/ 245153 h 583409"/>
                <a:gd name="connsiteX453" fmla="*/ 270945 w 480305"/>
                <a:gd name="connsiteY453" fmla="*/ 249836 h 583409"/>
                <a:gd name="connsiteX454" fmla="*/ 226287 w 480305"/>
                <a:gd name="connsiteY454" fmla="*/ 275500 h 583409"/>
                <a:gd name="connsiteX455" fmla="*/ 234781 w 480305"/>
                <a:gd name="connsiteY455" fmla="*/ 270817 h 583409"/>
                <a:gd name="connsiteX456" fmla="*/ 234781 w 480305"/>
                <a:gd name="connsiteY456" fmla="*/ 268507 h 583409"/>
                <a:gd name="connsiteX457" fmla="*/ 239028 w 480305"/>
                <a:gd name="connsiteY457" fmla="*/ 268507 h 583409"/>
                <a:gd name="connsiteX458" fmla="*/ 239028 w 480305"/>
                <a:gd name="connsiteY458" fmla="*/ 263824 h 583409"/>
                <a:gd name="connsiteX459" fmla="*/ 236905 w 480305"/>
                <a:gd name="connsiteY459" fmla="*/ 261513 h 583409"/>
                <a:gd name="connsiteX460" fmla="*/ 222040 w 480305"/>
                <a:gd name="connsiteY460" fmla="*/ 268507 h 583409"/>
                <a:gd name="connsiteX461" fmla="*/ 113862 w 480305"/>
                <a:gd name="connsiteY461" fmla="*/ 25727 h 583409"/>
                <a:gd name="connsiteX462" fmla="*/ 120108 w 480305"/>
                <a:gd name="connsiteY462" fmla="*/ 25727 h 583409"/>
                <a:gd name="connsiteX463" fmla="*/ 122231 w 480305"/>
                <a:gd name="connsiteY463" fmla="*/ 28037 h 583409"/>
                <a:gd name="connsiteX464" fmla="*/ 126479 w 480305"/>
                <a:gd name="connsiteY464" fmla="*/ 28037 h 583409"/>
                <a:gd name="connsiteX465" fmla="*/ 126479 w 480305"/>
                <a:gd name="connsiteY465" fmla="*/ 30472 h 583409"/>
                <a:gd name="connsiteX466" fmla="*/ 120233 w 480305"/>
                <a:gd name="connsiteY466" fmla="*/ 37466 h 583409"/>
                <a:gd name="connsiteX467" fmla="*/ 118109 w 480305"/>
                <a:gd name="connsiteY467" fmla="*/ 37466 h 583409"/>
                <a:gd name="connsiteX468" fmla="*/ 132974 w 480305"/>
                <a:gd name="connsiteY468" fmla="*/ 44522 h 583409"/>
                <a:gd name="connsiteX469" fmla="*/ 137221 w 480305"/>
                <a:gd name="connsiteY469" fmla="*/ 46833 h 583409"/>
                <a:gd name="connsiteX470" fmla="*/ 139345 w 480305"/>
                <a:gd name="connsiteY470" fmla="*/ 49143 h 583409"/>
                <a:gd name="connsiteX471" fmla="*/ 145591 w 480305"/>
                <a:gd name="connsiteY471" fmla="*/ 49143 h 583409"/>
                <a:gd name="connsiteX472" fmla="*/ 149838 w 480305"/>
                <a:gd name="connsiteY472" fmla="*/ 51516 h 583409"/>
                <a:gd name="connsiteX473" fmla="*/ 154397 w 480305"/>
                <a:gd name="connsiteY473" fmla="*/ 51516 h 583409"/>
                <a:gd name="connsiteX474" fmla="*/ 162892 w 480305"/>
                <a:gd name="connsiteY474" fmla="*/ 42149 h 583409"/>
                <a:gd name="connsiteX475" fmla="*/ 177757 w 480305"/>
                <a:gd name="connsiteY475" fmla="*/ 37466 h 583409"/>
                <a:gd name="connsiteX476" fmla="*/ 188375 w 480305"/>
                <a:gd name="connsiteY476" fmla="*/ 46833 h 583409"/>
                <a:gd name="connsiteX477" fmla="*/ 186251 w 480305"/>
                <a:gd name="connsiteY477" fmla="*/ 46833 h 583409"/>
                <a:gd name="connsiteX478" fmla="*/ 182004 w 480305"/>
                <a:gd name="connsiteY478" fmla="*/ 49143 h 583409"/>
                <a:gd name="connsiteX479" fmla="*/ 177757 w 480305"/>
                <a:gd name="connsiteY479" fmla="*/ 49143 h 583409"/>
                <a:gd name="connsiteX480" fmla="*/ 169262 w 480305"/>
                <a:gd name="connsiteY480" fmla="*/ 51516 h 583409"/>
                <a:gd name="connsiteX481" fmla="*/ 165015 w 480305"/>
                <a:gd name="connsiteY481" fmla="*/ 53826 h 583409"/>
                <a:gd name="connsiteX482" fmla="*/ 160768 w 480305"/>
                <a:gd name="connsiteY482" fmla="*/ 58510 h 583409"/>
                <a:gd name="connsiteX483" fmla="*/ 171386 w 480305"/>
                <a:gd name="connsiteY483" fmla="*/ 58510 h 583409"/>
                <a:gd name="connsiteX484" fmla="*/ 175633 w 480305"/>
                <a:gd name="connsiteY484" fmla="*/ 60820 h 583409"/>
                <a:gd name="connsiteX485" fmla="*/ 184128 w 480305"/>
                <a:gd name="connsiteY485" fmla="*/ 60820 h 583409"/>
                <a:gd name="connsiteX486" fmla="*/ 182004 w 480305"/>
                <a:gd name="connsiteY486" fmla="*/ 63130 h 583409"/>
                <a:gd name="connsiteX487" fmla="*/ 177757 w 480305"/>
                <a:gd name="connsiteY487" fmla="*/ 63130 h 583409"/>
                <a:gd name="connsiteX488" fmla="*/ 171511 w 480305"/>
                <a:gd name="connsiteY488" fmla="*/ 65503 h 583409"/>
                <a:gd name="connsiteX489" fmla="*/ 166889 w 480305"/>
                <a:gd name="connsiteY489" fmla="*/ 67938 h 583409"/>
                <a:gd name="connsiteX490" fmla="*/ 164765 w 480305"/>
                <a:gd name="connsiteY490" fmla="*/ 70311 h 583409"/>
                <a:gd name="connsiteX491" fmla="*/ 162642 w 480305"/>
                <a:gd name="connsiteY491" fmla="*/ 70311 h 583409"/>
                <a:gd name="connsiteX492" fmla="*/ 181754 w 480305"/>
                <a:gd name="connsiteY492" fmla="*/ 77305 h 583409"/>
                <a:gd name="connsiteX493" fmla="*/ 183878 w 480305"/>
                <a:gd name="connsiteY493" fmla="*/ 77305 h 583409"/>
                <a:gd name="connsiteX494" fmla="*/ 186001 w 480305"/>
                <a:gd name="connsiteY494" fmla="*/ 79615 h 583409"/>
                <a:gd name="connsiteX495" fmla="*/ 190248 w 480305"/>
                <a:gd name="connsiteY495" fmla="*/ 81926 h 583409"/>
                <a:gd name="connsiteX496" fmla="*/ 196494 w 480305"/>
                <a:gd name="connsiteY496" fmla="*/ 81926 h 583409"/>
                <a:gd name="connsiteX497" fmla="*/ 202740 w 480305"/>
                <a:gd name="connsiteY497" fmla="*/ 84299 h 583409"/>
                <a:gd name="connsiteX498" fmla="*/ 208986 w 480305"/>
                <a:gd name="connsiteY498" fmla="*/ 81926 h 583409"/>
                <a:gd name="connsiteX499" fmla="*/ 213233 w 480305"/>
                <a:gd name="connsiteY499" fmla="*/ 79615 h 583409"/>
                <a:gd name="connsiteX500" fmla="*/ 215357 w 480305"/>
                <a:gd name="connsiteY500" fmla="*/ 79615 h 583409"/>
                <a:gd name="connsiteX501" fmla="*/ 217480 w 480305"/>
                <a:gd name="connsiteY501" fmla="*/ 77305 h 583409"/>
                <a:gd name="connsiteX502" fmla="*/ 215357 w 480305"/>
                <a:gd name="connsiteY502" fmla="*/ 74932 h 583409"/>
                <a:gd name="connsiteX503" fmla="*/ 215357 w 480305"/>
                <a:gd name="connsiteY503" fmla="*/ 72622 h 583409"/>
                <a:gd name="connsiteX504" fmla="*/ 213233 w 480305"/>
                <a:gd name="connsiteY504" fmla="*/ 70311 h 583409"/>
                <a:gd name="connsiteX505" fmla="*/ 213233 w 480305"/>
                <a:gd name="connsiteY505" fmla="*/ 67938 h 583409"/>
                <a:gd name="connsiteX506" fmla="*/ 215357 w 480305"/>
                <a:gd name="connsiteY506" fmla="*/ 65628 h 583409"/>
                <a:gd name="connsiteX507" fmla="*/ 217480 w 480305"/>
                <a:gd name="connsiteY507" fmla="*/ 65628 h 583409"/>
                <a:gd name="connsiteX508" fmla="*/ 221728 w 480305"/>
                <a:gd name="connsiteY508" fmla="*/ 63255 h 583409"/>
                <a:gd name="connsiteX509" fmla="*/ 227974 w 480305"/>
                <a:gd name="connsiteY509" fmla="*/ 63255 h 583409"/>
                <a:gd name="connsiteX510" fmla="*/ 227974 w 480305"/>
                <a:gd name="connsiteY510" fmla="*/ 56199 h 583409"/>
                <a:gd name="connsiteX511" fmla="*/ 238591 w 480305"/>
                <a:gd name="connsiteY511" fmla="*/ 51578 h 583409"/>
                <a:gd name="connsiteX512" fmla="*/ 242838 w 480305"/>
                <a:gd name="connsiteY512" fmla="*/ 39901 h 583409"/>
                <a:gd name="connsiteX513" fmla="*/ 251333 w 480305"/>
                <a:gd name="connsiteY513" fmla="*/ 44585 h 583409"/>
                <a:gd name="connsiteX514" fmla="*/ 259827 w 480305"/>
                <a:gd name="connsiteY514" fmla="*/ 39901 h 583409"/>
                <a:gd name="connsiteX515" fmla="*/ 264074 w 480305"/>
                <a:gd name="connsiteY515" fmla="*/ 44585 h 583409"/>
                <a:gd name="connsiteX516" fmla="*/ 268322 w 480305"/>
                <a:gd name="connsiteY516" fmla="*/ 46895 h 583409"/>
                <a:gd name="connsiteX517" fmla="*/ 274567 w 480305"/>
                <a:gd name="connsiteY517" fmla="*/ 49205 h 583409"/>
                <a:gd name="connsiteX518" fmla="*/ 278815 w 480305"/>
                <a:gd name="connsiteY518" fmla="*/ 53889 h 583409"/>
                <a:gd name="connsiteX519" fmla="*/ 278815 w 480305"/>
                <a:gd name="connsiteY519" fmla="*/ 56199 h 583409"/>
                <a:gd name="connsiteX520" fmla="*/ 276691 w 480305"/>
                <a:gd name="connsiteY520" fmla="*/ 58572 h 583409"/>
                <a:gd name="connsiteX521" fmla="*/ 276691 w 480305"/>
                <a:gd name="connsiteY521" fmla="*/ 63193 h 583409"/>
                <a:gd name="connsiteX522" fmla="*/ 273068 w 480305"/>
                <a:gd name="connsiteY522" fmla="*/ 67938 h 583409"/>
                <a:gd name="connsiteX523" fmla="*/ 292181 w 480305"/>
                <a:gd name="connsiteY523" fmla="*/ 67938 h 583409"/>
                <a:gd name="connsiteX524" fmla="*/ 294305 w 480305"/>
                <a:gd name="connsiteY524" fmla="*/ 70311 h 583409"/>
                <a:gd name="connsiteX525" fmla="*/ 298552 w 480305"/>
                <a:gd name="connsiteY525" fmla="*/ 72622 h 583409"/>
                <a:gd name="connsiteX526" fmla="*/ 300675 w 480305"/>
                <a:gd name="connsiteY526" fmla="*/ 74932 h 583409"/>
                <a:gd name="connsiteX527" fmla="*/ 302799 w 480305"/>
                <a:gd name="connsiteY527" fmla="*/ 74932 h 583409"/>
                <a:gd name="connsiteX528" fmla="*/ 304922 w 480305"/>
                <a:gd name="connsiteY528" fmla="*/ 72622 h 583409"/>
                <a:gd name="connsiteX529" fmla="*/ 309170 w 480305"/>
                <a:gd name="connsiteY529" fmla="*/ 72622 h 583409"/>
                <a:gd name="connsiteX530" fmla="*/ 315416 w 480305"/>
                <a:gd name="connsiteY530" fmla="*/ 67938 h 583409"/>
                <a:gd name="connsiteX531" fmla="*/ 319663 w 480305"/>
                <a:gd name="connsiteY531" fmla="*/ 65628 h 583409"/>
                <a:gd name="connsiteX532" fmla="*/ 325909 w 480305"/>
                <a:gd name="connsiteY532" fmla="*/ 63255 h 583409"/>
                <a:gd name="connsiteX533" fmla="*/ 330156 w 480305"/>
                <a:gd name="connsiteY533" fmla="*/ 60945 h 583409"/>
                <a:gd name="connsiteX534" fmla="*/ 332279 w 480305"/>
                <a:gd name="connsiteY534" fmla="*/ 58634 h 583409"/>
                <a:gd name="connsiteX535" fmla="*/ 332279 w 480305"/>
                <a:gd name="connsiteY535" fmla="*/ 56262 h 583409"/>
                <a:gd name="connsiteX536" fmla="*/ 330156 w 480305"/>
                <a:gd name="connsiteY536" fmla="*/ 56262 h 583409"/>
                <a:gd name="connsiteX537" fmla="*/ 325909 w 480305"/>
                <a:gd name="connsiteY537" fmla="*/ 53951 h 583409"/>
                <a:gd name="connsiteX538" fmla="*/ 313417 w 480305"/>
                <a:gd name="connsiteY538" fmla="*/ 53951 h 583409"/>
                <a:gd name="connsiteX539" fmla="*/ 311293 w 480305"/>
                <a:gd name="connsiteY539" fmla="*/ 46957 h 583409"/>
                <a:gd name="connsiteX540" fmla="*/ 292181 w 480305"/>
                <a:gd name="connsiteY540" fmla="*/ 44647 h 583409"/>
                <a:gd name="connsiteX541" fmla="*/ 292181 w 480305"/>
                <a:gd name="connsiteY541" fmla="*/ 37529 h 583409"/>
                <a:gd name="connsiteX542" fmla="*/ 281563 w 480305"/>
                <a:gd name="connsiteY542" fmla="*/ 39901 h 583409"/>
                <a:gd name="connsiteX543" fmla="*/ 281563 w 480305"/>
                <a:gd name="connsiteY543" fmla="*/ 32908 h 583409"/>
                <a:gd name="connsiteX544" fmla="*/ 256080 w 480305"/>
                <a:gd name="connsiteY544" fmla="*/ 32908 h 583409"/>
                <a:gd name="connsiteX545" fmla="*/ 253956 w 480305"/>
                <a:gd name="connsiteY545" fmla="*/ 28224 h 583409"/>
                <a:gd name="connsiteX546" fmla="*/ 241464 w 480305"/>
                <a:gd name="connsiteY546" fmla="*/ 28224 h 583409"/>
                <a:gd name="connsiteX547" fmla="*/ 239341 w 480305"/>
                <a:gd name="connsiteY547" fmla="*/ 23541 h 583409"/>
                <a:gd name="connsiteX548" fmla="*/ 230846 w 480305"/>
                <a:gd name="connsiteY548" fmla="*/ 18858 h 583409"/>
                <a:gd name="connsiteX549" fmla="*/ 220228 w 480305"/>
                <a:gd name="connsiteY549" fmla="*/ 18858 h 583409"/>
                <a:gd name="connsiteX550" fmla="*/ 220228 w 480305"/>
                <a:gd name="connsiteY550" fmla="*/ 11739 h 583409"/>
                <a:gd name="connsiteX551" fmla="*/ 218105 w 480305"/>
                <a:gd name="connsiteY551" fmla="*/ 11739 h 583409"/>
                <a:gd name="connsiteX552" fmla="*/ 215981 w 480305"/>
                <a:gd name="connsiteY552" fmla="*/ 9429 h 583409"/>
                <a:gd name="connsiteX553" fmla="*/ 190498 w 480305"/>
                <a:gd name="connsiteY553" fmla="*/ 9429 h 583409"/>
                <a:gd name="connsiteX554" fmla="*/ 188375 w 480305"/>
                <a:gd name="connsiteY554" fmla="*/ 11739 h 583409"/>
                <a:gd name="connsiteX555" fmla="*/ 188375 w 480305"/>
                <a:gd name="connsiteY555" fmla="*/ 14112 h 583409"/>
                <a:gd name="connsiteX556" fmla="*/ 190498 w 480305"/>
                <a:gd name="connsiteY556" fmla="*/ 16423 h 583409"/>
                <a:gd name="connsiteX557" fmla="*/ 192622 w 480305"/>
                <a:gd name="connsiteY557" fmla="*/ 21106 h 583409"/>
                <a:gd name="connsiteX558" fmla="*/ 198868 w 480305"/>
                <a:gd name="connsiteY558" fmla="*/ 28100 h 583409"/>
                <a:gd name="connsiteX559" fmla="*/ 194621 w 480305"/>
                <a:gd name="connsiteY559" fmla="*/ 25789 h 583409"/>
                <a:gd name="connsiteX560" fmla="*/ 192497 w 480305"/>
                <a:gd name="connsiteY560" fmla="*/ 23416 h 583409"/>
                <a:gd name="connsiteX561" fmla="*/ 186251 w 480305"/>
                <a:gd name="connsiteY561" fmla="*/ 18733 h 583409"/>
                <a:gd name="connsiteX562" fmla="*/ 173135 w 480305"/>
                <a:gd name="connsiteY562" fmla="*/ 11739 h 583409"/>
                <a:gd name="connsiteX563" fmla="*/ 168888 w 480305"/>
                <a:gd name="connsiteY563" fmla="*/ 11739 h 583409"/>
                <a:gd name="connsiteX564" fmla="*/ 166764 w 480305"/>
                <a:gd name="connsiteY564" fmla="*/ 14112 h 583409"/>
                <a:gd name="connsiteX565" fmla="*/ 164641 w 480305"/>
                <a:gd name="connsiteY565" fmla="*/ 18733 h 583409"/>
                <a:gd name="connsiteX566" fmla="*/ 162517 w 480305"/>
                <a:gd name="connsiteY566" fmla="*/ 21106 h 583409"/>
                <a:gd name="connsiteX567" fmla="*/ 158270 w 480305"/>
                <a:gd name="connsiteY567" fmla="*/ 21106 h 583409"/>
                <a:gd name="connsiteX568" fmla="*/ 154023 w 480305"/>
                <a:gd name="connsiteY568" fmla="*/ 18733 h 583409"/>
                <a:gd name="connsiteX569" fmla="*/ 147777 w 480305"/>
                <a:gd name="connsiteY569" fmla="*/ 18733 h 583409"/>
                <a:gd name="connsiteX570" fmla="*/ 147777 w 480305"/>
                <a:gd name="connsiteY570" fmla="*/ 16423 h 583409"/>
                <a:gd name="connsiteX571" fmla="*/ 149900 w 480305"/>
                <a:gd name="connsiteY571" fmla="*/ 16423 h 583409"/>
                <a:gd name="connsiteX572" fmla="*/ 154397 w 480305"/>
                <a:gd name="connsiteY572" fmla="*/ 11739 h 583409"/>
                <a:gd name="connsiteX573" fmla="*/ 135285 w 480305"/>
                <a:gd name="connsiteY573" fmla="*/ 11739 h 583409"/>
                <a:gd name="connsiteX574" fmla="*/ 131038 w 480305"/>
                <a:gd name="connsiteY574" fmla="*/ 16423 h 583409"/>
                <a:gd name="connsiteX575" fmla="*/ 128914 w 480305"/>
                <a:gd name="connsiteY575" fmla="*/ 11739 h 583409"/>
                <a:gd name="connsiteX576" fmla="*/ 124667 w 480305"/>
                <a:gd name="connsiteY576" fmla="*/ 11739 h 583409"/>
                <a:gd name="connsiteX577" fmla="*/ 112175 w 480305"/>
                <a:gd name="connsiteY577" fmla="*/ 18733 h 583409"/>
                <a:gd name="connsiteX578" fmla="*/ 112175 w 480305"/>
                <a:gd name="connsiteY578" fmla="*/ 23416 h 583409"/>
                <a:gd name="connsiteX579" fmla="*/ 241277 w 480305"/>
                <a:gd name="connsiteY579" fmla="*/ 18671 h 583409"/>
                <a:gd name="connsiteX580" fmla="*/ 258266 w 480305"/>
                <a:gd name="connsiteY580" fmla="*/ 18671 h 583409"/>
                <a:gd name="connsiteX581" fmla="*/ 260389 w 480305"/>
                <a:gd name="connsiteY581" fmla="*/ 21043 h 583409"/>
                <a:gd name="connsiteX582" fmla="*/ 264637 w 480305"/>
                <a:gd name="connsiteY582" fmla="*/ 21043 h 583409"/>
                <a:gd name="connsiteX583" fmla="*/ 273131 w 480305"/>
                <a:gd name="connsiteY583" fmla="*/ 25727 h 583409"/>
                <a:gd name="connsiteX584" fmla="*/ 277378 w 480305"/>
                <a:gd name="connsiteY584" fmla="*/ 25727 h 583409"/>
                <a:gd name="connsiteX585" fmla="*/ 281625 w 480305"/>
                <a:gd name="connsiteY585" fmla="*/ 23354 h 583409"/>
                <a:gd name="connsiteX586" fmla="*/ 283749 w 480305"/>
                <a:gd name="connsiteY586" fmla="*/ 23354 h 583409"/>
                <a:gd name="connsiteX587" fmla="*/ 287996 w 480305"/>
                <a:gd name="connsiteY587" fmla="*/ 21043 h 583409"/>
                <a:gd name="connsiteX588" fmla="*/ 292243 w 480305"/>
                <a:gd name="connsiteY588" fmla="*/ 21043 h 583409"/>
                <a:gd name="connsiteX589" fmla="*/ 296490 w 480305"/>
                <a:gd name="connsiteY589" fmla="*/ 23354 h 583409"/>
                <a:gd name="connsiteX590" fmla="*/ 308982 w 480305"/>
                <a:gd name="connsiteY590" fmla="*/ 28037 h 583409"/>
                <a:gd name="connsiteX591" fmla="*/ 313229 w 480305"/>
                <a:gd name="connsiteY591" fmla="*/ 30348 h 583409"/>
                <a:gd name="connsiteX592" fmla="*/ 315353 w 480305"/>
                <a:gd name="connsiteY592" fmla="*/ 32720 h 583409"/>
                <a:gd name="connsiteX593" fmla="*/ 317476 w 480305"/>
                <a:gd name="connsiteY593" fmla="*/ 32720 h 583409"/>
                <a:gd name="connsiteX594" fmla="*/ 325971 w 480305"/>
                <a:gd name="connsiteY594" fmla="*/ 23354 h 583409"/>
                <a:gd name="connsiteX595" fmla="*/ 347207 w 480305"/>
                <a:gd name="connsiteY595" fmla="*/ 25727 h 583409"/>
                <a:gd name="connsiteX596" fmla="*/ 347207 w 480305"/>
                <a:gd name="connsiteY596" fmla="*/ 16360 h 583409"/>
                <a:gd name="connsiteX597" fmla="*/ 357825 w 480305"/>
                <a:gd name="connsiteY597" fmla="*/ 16360 h 583409"/>
                <a:gd name="connsiteX598" fmla="*/ 362072 w 480305"/>
                <a:gd name="connsiteY598" fmla="*/ 14050 h 583409"/>
                <a:gd name="connsiteX599" fmla="*/ 364196 w 480305"/>
                <a:gd name="connsiteY599" fmla="*/ 9367 h 583409"/>
                <a:gd name="connsiteX600" fmla="*/ 366319 w 480305"/>
                <a:gd name="connsiteY600" fmla="*/ 7056 h 583409"/>
                <a:gd name="connsiteX601" fmla="*/ 364196 w 480305"/>
                <a:gd name="connsiteY601" fmla="*/ 4683 h 583409"/>
                <a:gd name="connsiteX602" fmla="*/ 353578 w 480305"/>
                <a:gd name="connsiteY602" fmla="*/ 4683 h 583409"/>
                <a:gd name="connsiteX603" fmla="*/ 349330 w 480305"/>
                <a:gd name="connsiteY603" fmla="*/ 7056 h 583409"/>
                <a:gd name="connsiteX604" fmla="*/ 347207 w 480305"/>
                <a:gd name="connsiteY604" fmla="*/ 7056 h 583409"/>
                <a:gd name="connsiteX605" fmla="*/ 342960 w 480305"/>
                <a:gd name="connsiteY605" fmla="*/ 2373 h 583409"/>
                <a:gd name="connsiteX606" fmla="*/ 338712 w 480305"/>
                <a:gd name="connsiteY606" fmla="*/ 0 h 583409"/>
                <a:gd name="connsiteX607" fmla="*/ 323847 w 480305"/>
                <a:gd name="connsiteY607" fmla="*/ 0 h 583409"/>
                <a:gd name="connsiteX608" fmla="*/ 317601 w 480305"/>
                <a:gd name="connsiteY608" fmla="*/ 2373 h 583409"/>
                <a:gd name="connsiteX609" fmla="*/ 311356 w 480305"/>
                <a:gd name="connsiteY609" fmla="*/ 7056 h 583409"/>
                <a:gd name="connsiteX610" fmla="*/ 307108 w 480305"/>
                <a:gd name="connsiteY610" fmla="*/ 7056 h 583409"/>
                <a:gd name="connsiteX611" fmla="*/ 304985 w 480305"/>
                <a:gd name="connsiteY611" fmla="*/ 4683 h 583409"/>
                <a:gd name="connsiteX612" fmla="*/ 304985 w 480305"/>
                <a:gd name="connsiteY612" fmla="*/ 2373 h 583409"/>
                <a:gd name="connsiteX613" fmla="*/ 302861 w 480305"/>
                <a:gd name="connsiteY613" fmla="*/ 2373 h 583409"/>
                <a:gd name="connsiteX614" fmla="*/ 300738 w 480305"/>
                <a:gd name="connsiteY614" fmla="*/ 0 h 583409"/>
                <a:gd name="connsiteX615" fmla="*/ 290120 w 480305"/>
                <a:gd name="connsiteY615" fmla="*/ 0 h 583409"/>
                <a:gd name="connsiteX616" fmla="*/ 283874 w 480305"/>
                <a:gd name="connsiteY616" fmla="*/ 7056 h 583409"/>
                <a:gd name="connsiteX617" fmla="*/ 260577 w 480305"/>
                <a:gd name="connsiteY617" fmla="*/ 187 h 583409"/>
                <a:gd name="connsiteX618" fmla="*/ 256330 w 480305"/>
                <a:gd name="connsiteY618" fmla="*/ 187 h 583409"/>
                <a:gd name="connsiteX619" fmla="*/ 250084 w 480305"/>
                <a:gd name="connsiteY619" fmla="*/ 2560 h 583409"/>
                <a:gd name="connsiteX620" fmla="*/ 243838 w 480305"/>
                <a:gd name="connsiteY620" fmla="*/ 2560 h 583409"/>
                <a:gd name="connsiteX621" fmla="*/ 237592 w 480305"/>
                <a:gd name="connsiteY621" fmla="*/ 4871 h 583409"/>
                <a:gd name="connsiteX622" fmla="*/ 233345 w 480305"/>
                <a:gd name="connsiteY622" fmla="*/ 4871 h 583409"/>
                <a:gd name="connsiteX623" fmla="*/ 233345 w 480305"/>
                <a:gd name="connsiteY623" fmla="*/ 2560 h 583409"/>
                <a:gd name="connsiteX624" fmla="*/ 235468 w 480305"/>
                <a:gd name="connsiteY624" fmla="*/ 187 h 583409"/>
                <a:gd name="connsiteX625" fmla="*/ 222977 w 480305"/>
                <a:gd name="connsiteY625" fmla="*/ 4871 h 583409"/>
                <a:gd name="connsiteX626" fmla="*/ 229222 w 480305"/>
                <a:gd name="connsiteY626" fmla="*/ 14237 h 583409"/>
                <a:gd name="connsiteX627" fmla="*/ 113862 w 480305"/>
                <a:gd name="connsiteY627" fmla="*/ 46708 h 583409"/>
                <a:gd name="connsiteX628" fmla="*/ 118109 w 480305"/>
                <a:gd name="connsiteY628" fmla="*/ 49018 h 583409"/>
                <a:gd name="connsiteX629" fmla="*/ 124355 w 480305"/>
                <a:gd name="connsiteY629" fmla="*/ 51391 h 583409"/>
                <a:gd name="connsiteX630" fmla="*/ 132849 w 480305"/>
                <a:gd name="connsiteY630" fmla="*/ 51391 h 583409"/>
                <a:gd name="connsiteX631" fmla="*/ 103119 w 480305"/>
                <a:gd name="connsiteY631" fmla="*/ 35031 h 583409"/>
                <a:gd name="connsiteX632" fmla="*/ 103119 w 480305"/>
                <a:gd name="connsiteY632" fmla="*/ 39714 h 583409"/>
                <a:gd name="connsiteX633" fmla="*/ 107366 w 480305"/>
                <a:gd name="connsiteY633" fmla="*/ 42024 h 583409"/>
                <a:gd name="connsiteX634" fmla="*/ 109490 w 480305"/>
                <a:gd name="connsiteY634" fmla="*/ 44397 h 58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Lst>
              <a:rect l="l" t="t" r="r" b="b"/>
              <a:pathLst>
                <a:path w="480305" h="583409">
                  <a:moveTo>
                    <a:pt x="213545" y="287240"/>
                  </a:moveTo>
                  <a:lnTo>
                    <a:pt x="217793" y="284929"/>
                  </a:lnTo>
                  <a:lnTo>
                    <a:pt x="219916" y="284929"/>
                  </a:lnTo>
                  <a:lnTo>
                    <a:pt x="222040" y="282557"/>
                  </a:lnTo>
                  <a:lnTo>
                    <a:pt x="217793" y="280246"/>
                  </a:lnTo>
                  <a:lnTo>
                    <a:pt x="207175" y="280246"/>
                  </a:lnTo>
                  <a:lnTo>
                    <a:pt x="202928" y="284929"/>
                  </a:lnTo>
                  <a:lnTo>
                    <a:pt x="205051" y="289550"/>
                  </a:lnTo>
                  <a:close/>
                  <a:moveTo>
                    <a:pt x="183815" y="277936"/>
                  </a:moveTo>
                  <a:lnTo>
                    <a:pt x="181692" y="280246"/>
                  </a:lnTo>
                  <a:lnTo>
                    <a:pt x="179568" y="284929"/>
                  </a:lnTo>
                  <a:lnTo>
                    <a:pt x="179568" y="291923"/>
                  </a:lnTo>
                  <a:lnTo>
                    <a:pt x="185814" y="298917"/>
                  </a:lnTo>
                  <a:lnTo>
                    <a:pt x="185814" y="294234"/>
                  </a:lnTo>
                  <a:lnTo>
                    <a:pt x="187937" y="289550"/>
                  </a:lnTo>
                  <a:lnTo>
                    <a:pt x="187937" y="280246"/>
                  </a:lnTo>
                  <a:lnTo>
                    <a:pt x="185814" y="277936"/>
                  </a:lnTo>
                  <a:close/>
                  <a:moveTo>
                    <a:pt x="198681" y="282557"/>
                  </a:moveTo>
                  <a:lnTo>
                    <a:pt x="190186" y="287240"/>
                  </a:lnTo>
                  <a:lnTo>
                    <a:pt x="192310" y="294234"/>
                  </a:lnTo>
                  <a:lnTo>
                    <a:pt x="202928" y="294234"/>
                  </a:lnTo>
                  <a:lnTo>
                    <a:pt x="200804" y="287240"/>
                  </a:lnTo>
                  <a:close/>
                  <a:moveTo>
                    <a:pt x="479182" y="256892"/>
                  </a:moveTo>
                  <a:lnTo>
                    <a:pt x="468564" y="259265"/>
                  </a:lnTo>
                  <a:lnTo>
                    <a:pt x="456072" y="254582"/>
                  </a:lnTo>
                  <a:lnTo>
                    <a:pt x="445454" y="249899"/>
                  </a:lnTo>
                  <a:lnTo>
                    <a:pt x="460319" y="249899"/>
                  </a:lnTo>
                  <a:lnTo>
                    <a:pt x="468814" y="245215"/>
                  </a:lnTo>
                  <a:lnTo>
                    <a:pt x="475059" y="245215"/>
                  </a:lnTo>
                  <a:lnTo>
                    <a:pt x="477183" y="242905"/>
                  </a:lnTo>
                  <a:lnTo>
                    <a:pt x="479182" y="242905"/>
                  </a:lnTo>
                  <a:lnTo>
                    <a:pt x="474934" y="240595"/>
                  </a:lnTo>
                  <a:lnTo>
                    <a:pt x="472811" y="238222"/>
                  </a:lnTo>
                  <a:lnTo>
                    <a:pt x="466565" y="235911"/>
                  </a:lnTo>
                  <a:lnTo>
                    <a:pt x="462318" y="233601"/>
                  </a:lnTo>
                  <a:lnTo>
                    <a:pt x="453823" y="233601"/>
                  </a:lnTo>
                  <a:lnTo>
                    <a:pt x="445329" y="228918"/>
                  </a:lnTo>
                  <a:lnTo>
                    <a:pt x="443205" y="228918"/>
                  </a:lnTo>
                  <a:lnTo>
                    <a:pt x="438958" y="226545"/>
                  </a:lnTo>
                  <a:lnTo>
                    <a:pt x="438958" y="228918"/>
                  </a:lnTo>
                  <a:lnTo>
                    <a:pt x="436835" y="231228"/>
                  </a:lnTo>
                  <a:lnTo>
                    <a:pt x="436835" y="233601"/>
                  </a:lnTo>
                  <a:lnTo>
                    <a:pt x="430589" y="240595"/>
                  </a:lnTo>
                  <a:lnTo>
                    <a:pt x="426342" y="240595"/>
                  </a:lnTo>
                  <a:lnTo>
                    <a:pt x="424218" y="238222"/>
                  </a:lnTo>
                  <a:lnTo>
                    <a:pt x="432712" y="228918"/>
                  </a:lnTo>
                  <a:lnTo>
                    <a:pt x="409353" y="219551"/>
                  </a:lnTo>
                  <a:lnTo>
                    <a:pt x="409353" y="224047"/>
                  </a:lnTo>
                  <a:lnTo>
                    <a:pt x="407229" y="231041"/>
                  </a:lnTo>
                  <a:lnTo>
                    <a:pt x="400983" y="245028"/>
                  </a:lnTo>
                  <a:lnTo>
                    <a:pt x="398860" y="245028"/>
                  </a:lnTo>
                  <a:lnTo>
                    <a:pt x="396736" y="242718"/>
                  </a:lnTo>
                  <a:lnTo>
                    <a:pt x="394613" y="238034"/>
                  </a:lnTo>
                  <a:lnTo>
                    <a:pt x="394613" y="231228"/>
                  </a:lnTo>
                  <a:lnTo>
                    <a:pt x="396736" y="226545"/>
                  </a:lnTo>
                  <a:lnTo>
                    <a:pt x="394613" y="231228"/>
                  </a:lnTo>
                  <a:lnTo>
                    <a:pt x="390366" y="233601"/>
                  </a:lnTo>
                  <a:lnTo>
                    <a:pt x="381309" y="242780"/>
                  </a:lnTo>
                  <a:lnTo>
                    <a:pt x="372815" y="247463"/>
                  </a:lnTo>
                  <a:lnTo>
                    <a:pt x="370691" y="247463"/>
                  </a:lnTo>
                  <a:lnTo>
                    <a:pt x="370691" y="245090"/>
                  </a:lnTo>
                  <a:lnTo>
                    <a:pt x="372815" y="240470"/>
                  </a:lnTo>
                  <a:lnTo>
                    <a:pt x="383433" y="228793"/>
                  </a:lnTo>
                  <a:lnTo>
                    <a:pt x="385494" y="224047"/>
                  </a:lnTo>
                  <a:lnTo>
                    <a:pt x="389741" y="221737"/>
                  </a:lnTo>
                  <a:lnTo>
                    <a:pt x="377249" y="221737"/>
                  </a:lnTo>
                  <a:lnTo>
                    <a:pt x="371003" y="226357"/>
                  </a:lnTo>
                  <a:lnTo>
                    <a:pt x="362509" y="226357"/>
                  </a:lnTo>
                  <a:lnTo>
                    <a:pt x="347644" y="235724"/>
                  </a:lnTo>
                  <a:lnTo>
                    <a:pt x="339150" y="235724"/>
                  </a:lnTo>
                  <a:lnTo>
                    <a:pt x="337026" y="247401"/>
                  </a:lnTo>
                  <a:lnTo>
                    <a:pt x="324534" y="242718"/>
                  </a:lnTo>
                  <a:lnTo>
                    <a:pt x="312043" y="245028"/>
                  </a:lnTo>
                  <a:lnTo>
                    <a:pt x="316290" y="256705"/>
                  </a:lnTo>
                  <a:lnTo>
                    <a:pt x="299301" y="252022"/>
                  </a:lnTo>
                  <a:lnTo>
                    <a:pt x="293055" y="254395"/>
                  </a:lnTo>
                  <a:lnTo>
                    <a:pt x="295179" y="263699"/>
                  </a:lnTo>
                  <a:lnTo>
                    <a:pt x="280313" y="268382"/>
                  </a:lnTo>
                  <a:lnTo>
                    <a:pt x="280313" y="254582"/>
                  </a:lnTo>
                  <a:lnTo>
                    <a:pt x="269696" y="254582"/>
                  </a:lnTo>
                  <a:lnTo>
                    <a:pt x="273943" y="263886"/>
                  </a:lnTo>
                  <a:lnTo>
                    <a:pt x="265449" y="256892"/>
                  </a:lnTo>
                  <a:lnTo>
                    <a:pt x="265449" y="268569"/>
                  </a:lnTo>
                  <a:lnTo>
                    <a:pt x="256954" y="268569"/>
                  </a:lnTo>
                  <a:lnTo>
                    <a:pt x="256954" y="256892"/>
                  </a:lnTo>
                  <a:lnTo>
                    <a:pt x="261201" y="254582"/>
                  </a:lnTo>
                  <a:lnTo>
                    <a:pt x="263325" y="252209"/>
                  </a:lnTo>
                  <a:lnTo>
                    <a:pt x="250833" y="249899"/>
                  </a:lnTo>
                  <a:lnTo>
                    <a:pt x="250833" y="266259"/>
                  </a:lnTo>
                  <a:lnTo>
                    <a:pt x="240215" y="270880"/>
                  </a:lnTo>
                  <a:lnTo>
                    <a:pt x="246461" y="275563"/>
                  </a:lnTo>
                  <a:lnTo>
                    <a:pt x="233969" y="277936"/>
                  </a:lnTo>
                  <a:lnTo>
                    <a:pt x="238217" y="282557"/>
                  </a:lnTo>
                  <a:lnTo>
                    <a:pt x="223351" y="282557"/>
                  </a:lnTo>
                  <a:lnTo>
                    <a:pt x="223351" y="287240"/>
                  </a:lnTo>
                  <a:lnTo>
                    <a:pt x="233969" y="291923"/>
                  </a:lnTo>
                  <a:lnTo>
                    <a:pt x="231846" y="296606"/>
                  </a:lnTo>
                  <a:lnTo>
                    <a:pt x="219354" y="289550"/>
                  </a:lnTo>
                  <a:lnTo>
                    <a:pt x="213108" y="291923"/>
                  </a:lnTo>
                  <a:lnTo>
                    <a:pt x="221603" y="296606"/>
                  </a:lnTo>
                  <a:lnTo>
                    <a:pt x="215357" y="303600"/>
                  </a:lnTo>
                  <a:lnTo>
                    <a:pt x="211110" y="296606"/>
                  </a:lnTo>
                  <a:lnTo>
                    <a:pt x="204864" y="298917"/>
                  </a:lnTo>
                  <a:lnTo>
                    <a:pt x="204864" y="303600"/>
                  </a:lnTo>
                  <a:lnTo>
                    <a:pt x="194246" y="303600"/>
                  </a:lnTo>
                  <a:lnTo>
                    <a:pt x="192122" y="308221"/>
                  </a:lnTo>
                  <a:lnTo>
                    <a:pt x="200617" y="312904"/>
                  </a:lnTo>
                  <a:lnTo>
                    <a:pt x="200617" y="319898"/>
                  </a:lnTo>
                  <a:lnTo>
                    <a:pt x="188125" y="315214"/>
                  </a:lnTo>
                  <a:lnTo>
                    <a:pt x="186001" y="319898"/>
                  </a:lnTo>
                  <a:lnTo>
                    <a:pt x="196619" y="324581"/>
                  </a:lnTo>
                  <a:lnTo>
                    <a:pt x="179630" y="324581"/>
                  </a:lnTo>
                  <a:lnTo>
                    <a:pt x="179630" y="331575"/>
                  </a:lnTo>
                  <a:lnTo>
                    <a:pt x="175383" y="329264"/>
                  </a:lnTo>
                  <a:lnTo>
                    <a:pt x="173260" y="329264"/>
                  </a:lnTo>
                  <a:lnTo>
                    <a:pt x="169013" y="331575"/>
                  </a:lnTo>
                  <a:lnTo>
                    <a:pt x="166889" y="333885"/>
                  </a:lnTo>
                  <a:lnTo>
                    <a:pt x="160643" y="333885"/>
                  </a:lnTo>
                  <a:lnTo>
                    <a:pt x="160643" y="338568"/>
                  </a:lnTo>
                  <a:lnTo>
                    <a:pt x="162767" y="340941"/>
                  </a:lnTo>
                  <a:lnTo>
                    <a:pt x="160643" y="340941"/>
                  </a:lnTo>
                  <a:lnTo>
                    <a:pt x="158519" y="343252"/>
                  </a:lnTo>
                  <a:lnTo>
                    <a:pt x="156396" y="343252"/>
                  </a:lnTo>
                  <a:lnTo>
                    <a:pt x="156396" y="350245"/>
                  </a:lnTo>
                  <a:lnTo>
                    <a:pt x="168888" y="350245"/>
                  </a:lnTo>
                  <a:lnTo>
                    <a:pt x="164641" y="354929"/>
                  </a:lnTo>
                  <a:lnTo>
                    <a:pt x="152149" y="352556"/>
                  </a:lnTo>
                  <a:lnTo>
                    <a:pt x="147902" y="354929"/>
                  </a:lnTo>
                  <a:lnTo>
                    <a:pt x="145778" y="357239"/>
                  </a:lnTo>
                  <a:lnTo>
                    <a:pt x="145778" y="361922"/>
                  </a:lnTo>
                  <a:lnTo>
                    <a:pt x="147902" y="364233"/>
                  </a:lnTo>
                  <a:lnTo>
                    <a:pt x="147902" y="368916"/>
                  </a:lnTo>
                  <a:lnTo>
                    <a:pt x="143655" y="371226"/>
                  </a:lnTo>
                  <a:lnTo>
                    <a:pt x="137409" y="371226"/>
                  </a:lnTo>
                  <a:lnTo>
                    <a:pt x="137409" y="378220"/>
                  </a:lnTo>
                  <a:lnTo>
                    <a:pt x="143655" y="385276"/>
                  </a:lnTo>
                  <a:lnTo>
                    <a:pt x="143655" y="387586"/>
                  </a:lnTo>
                  <a:lnTo>
                    <a:pt x="141531" y="389897"/>
                  </a:lnTo>
                  <a:lnTo>
                    <a:pt x="129039" y="389897"/>
                  </a:lnTo>
                  <a:lnTo>
                    <a:pt x="126915" y="392270"/>
                  </a:lnTo>
                  <a:lnTo>
                    <a:pt x="126915" y="399263"/>
                  </a:lnTo>
                  <a:lnTo>
                    <a:pt x="124792" y="401574"/>
                  </a:lnTo>
                  <a:lnTo>
                    <a:pt x="120545" y="401574"/>
                  </a:lnTo>
                  <a:lnTo>
                    <a:pt x="118421" y="399263"/>
                  </a:lnTo>
                  <a:lnTo>
                    <a:pt x="112175" y="399263"/>
                  </a:lnTo>
                  <a:lnTo>
                    <a:pt x="103681" y="408567"/>
                  </a:lnTo>
                  <a:lnTo>
                    <a:pt x="99434" y="408567"/>
                  </a:lnTo>
                  <a:lnTo>
                    <a:pt x="95187" y="413251"/>
                  </a:lnTo>
                  <a:lnTo>
                    <a:pt x="95187" y="415561"/>
                  </a:lnTo>
                  <a:lnTo>
                    <a:pt x="97310" y="417934"/>
                  </a:lnTo>
                  <a:lnTo>
                    <a:pt x="97310" y="420244"/>
                  </a:lnTo>
                  <a:lnTo>
                    <a:pt x="93063" y="424928"/>
                  </a:lnTo>
                  <a:lnTo>
                    <a:pt x="88816" y="424928"/>
                  </a:lnTo>
                  <a:lnTo>
                    <a:pt x="86692" y="422617"/>
                  </a:lnTo>
                  <a:lnTo>
                    <a:pt x="82445" y="420244"/>
                  </a:lnTo>
                  <a:lnTo>
                    <a:pt x="82445" y="417934"/>
                  </a:lnTo>
                  <a:lnTo>
                    <a:pt x="80322" y="417934"/>
                  </a:lnTo>
                  <a:lnTo>
                    <a:pt x="71827" y="422617"/>
                  </a:lnTo>
                  <a:lnTo>
                    <a:pt x="69704" y="424928"/>
                  </a:lnTo>
                  <a:lnTo>
                    <a:pt x="63458" y="424928"/>
                  </a:lnTo>
                  <a:lnTo>
                    <a:pt x="63458" y="431921"/>
                  </a:lnTo>
                  <a:lnTo>
                    <a:pt x="65581" y="434232"/>
                  </a:lnTo>
                  <a:lnTo>
                    <a:pt x="66955" y="434232"/>
                  </a:lnTo>
                  <a:lnTo>
                    <a:pt x="66955" y="438915"/>
                  </a:lnTo>
                  <a:lnTo>
                    <a:pt x="64832" y="438915"/>
                  </a:lnTo>
                  <a:lnTo>
                    <a:pt x="60584" y="434232"/>
                  </a:lnTo>
                  <a:lnTo>
                    <a:pt x="56337" y="434232"/>
                  </a:lnTo>
                  <a:lnTo>
                    <a:pt x="54464" y="436355"/>
                  </a:lnTo>
                  <a:lnTo>
                    <a:pt x="54464" y="440976"/>
                  </a:lnTo>
                  <a:lnTo>
                    <a:pt x="58711" y="440976"/>
                  </a:lnTo>
                  <a:lnTo>
                    <a:pt x="60835" y="443348"/>
                  </a:lnTo>
                  <a:lnTo>
                    <a:pt x="62958" y="443348"/>
                  </a:lnTo>
                  <a:lnTo>
                    <a:pt x="62958" y="448032"/>
                  </a:lnTo>
                  <a:lnTo>
                    <a:pt x="48218" y="448032"/>
                  </a:lnTo>
                  <a:lnTo>
                    <a:pt x="48218" y="445659"/>
                  </a:lnTo>
                  <a:lnTo>
                    <a:pt x="46094" y="445659"/>
                  </a:lnTo>
                  <a:lnTo>
                    <a:pt x="43971" y="450342"/>
                  </a:lnTo>
                  <a:lnTo>
                    <a:pt x="43971" y="455088"/>
                  </a:lnTo>
                  <a:lnTo>
                    <a:pt x="41847" y="452715"/>
                  </a:lnTo>
                  <a:lnTo>
                    <a:pt x="35601" y="452715"/>
                  </a:lnTo>
                  <a:lnTo>
                    <a:pt x="33478" y="450405"/>
                  </a:lnTo>
                  <a:lnTo>
                    <a:pt x="31354" y="450405"/>
                  </a:lnTo>
                  <a:lnTo>
                    <a:pt x="31354" y="452715"/>
                  </a:lnTo>
                  <a:lnTo>
                    <a:pt x="33478" y="455088"/>
                  </a:lnTo>
                  <a:lnTo>
                    <a:pt x="41972" y="459709"/>
                  </a:lnTo>
                  <a:lnTo>
                    <a:pt x="46219" y="459709"/>
                  </a:lnTo>
                  <a:lnTo>
                    <a:pt x="37725" y="466765"/>
                  </a:lnTo>
                  <a:lnTo>
                    <a:pt x="37725" y="462081"/>
                  </a:lnTo>
                  <a:lnTo>
                    <a:pt x="31479" y="462081"/>
                  </a:lnTo>
                  <a:lnTo>
                    <a:pt x="29355" y="464392"/>
                  </a:lnTo>
                  <a:lnTo>
                    <a:pt x="20861" y="459709"/>
                  </a:lnTo>
                  <a:lnTo>
                    <a:pt x="18738" y="464392"/>
                  </a:lnTo>
                  <a:lnTo>
                    <a:pt x="22985" y="466765"/>
                  </a:lnTo>
                  <a:lnTo>
                    <a:pt x="10493" y="464392"/>
                  </a:lnTo>
                  <a:lnTo>
                    <a:pt x="10493" y="471386"/>
                  </a:lnTo>
                  <a:lnTo>
                    <a:pt x="27482" y="471386"/>
                  </a:lnTo>
                  <a:lnTo>
                    <a:pt x="18987" y="473758"/>
                  </a:lnTo>
                  <a:lnTo>
                    <a:pt x="6496" y="471386"/>
                  </a:lnTo>
                  <a:lnTo>
                    <a:pt x="2248" y="476069"/>
                  </a:lnTo>
                  <a:lnTo>
                    <a:pt x="2248" y="478379"/>
                  </a:lnTo>
                  <a:lnTo>
                    <a:pt x="6496" y="483062"/>
                  </a:lnTo>
                  <a:lnTo>
                    <a:pt x="12741" y="483062"/>
                  </a:lnTo>
                  <a:lnTo>
                    <a:pt x="6496" y="485435"/>
                  </a:lnTo>
                  <a:lnTo>
                    <a:pt x="4372" y="487746"/>
                  </a:lnTo>
                  <a:lnTo>
                    <a:pt x="4372" y="490056"/>
                  </a:lnTo>
                  <a:lnTo>
                    <a:pt x="23484" y="490056"/>
                  </a:lnTo>
                  <a:lnTo>
                    <a:pt x="27731" y="494739"/>
                  </a:lnTo>
                  <a:lnTo>
                    <a:pt x="33977" y="490056"/>
                  </a:lnTo>
                  <a:lnTo>
                    <a:pt x="38225" y="494739"/>
                  </a:lnTo>
                  <a:lnTo>
                    <a:pt x="48842" y="490056"/>
                  </a:lnTo>
                  <a:lnTo>
                    <a:pt x="46719" y="492429"/>
                  </a:lnTo>
                  <a:lnTo>
                    <a:pt x="44595" y="497050"/>
                  </a:lnTo>
                  <a:lnTo>
                    <a:pt x="21236" y="497050"/>
                  </a:lnTo>
                  <a:lnTo>
                    <a:pt x="19112" y="494739"/>
                  </a:lnTo>
                  <a:lnTo>
                    <a:pt x="8494" y="494739"/>
                  </a:lnTo>
                  <a:lnTo>
                    <a:pt x="4247" y="497050"/>
                  </a:lnTo>
                  <a:lnTo>
                    <a:pt x="0" y="497050"/>
                  </a:lnTo>
                  <a:lnTo>
                    <a:pt x="2123" y="499423"/>
                  </a:lnTo>
                  <a:lnTo>
                    <a:pt x="2123" y="504043"/>
                  </a:lnTo>
                  <a:lnTo>
                    <a:pt x="4247" y="504043"/>
                  </a:lnTo>
                  <a:lnTo>
                    <a:pt x="6371" y="506416"/>
                  </a:lnTo>
                  <a:lnTo>
                    <a:pt x="10618" y="506416"/>
                  </a:lnTo>
                  <a:lnTo>
                    <a:pt x="8494" y="508727"/>
                  </a:lnTo>
                  <a:lnTo>
                    <a:pt x="6371" y="513410"/>
                  </a:lnTo>
                  <a:lnTo>
                    <a:pt x="12616" y="520404"/>
                  </a:lnTo>
                  <a:lnTo>
                    <a:pt x="16863" y="520404"/>
                  </a:lnTo>
                  <a:lnTo>
                    <a:pt x="25358" y="513410"/>
                  </a:lnTo>
                  <a:lnTo>
                    <a:pt x="35976" y="511100"/>
                  </a:lnTo>
                  <a:lnTo>
                    <a:pt x="31729" y="520404"/>
                  </a:lnTo>
                  <a:lnTo>
                    <a:pt x="27482" y="518093"/>
                  </a:lnTo>
                  <a:lnTo>
                    <a:pt x="23234" y="525087"/>
                  </a:lnTo>
                  <a:lnTo>
                    <a:pt x="10743" y="525087"/>
                  </a:lnTo>
                  <a:lnTo>
                    <a:pt x="16989" y="532081"/>
                  </a:lnTo>
                  <a:lnTo>
                    <a:pt x="8494" y="536764"/>
                  </a:lnTo>
                  <a:lnTo>
                    <a:pt x="2248" y="536764"/>
                  </a:lnTo>
                  <a:lnTo>
                    <a:pt x="2248" y="543757"/>
                  </a:lnTo>
                  <a:lnTo>
                    <a:pt x="23484" y="543757"/>
                  </a:lnTo>
                  <a:lnTo>
                    <a:pt x="19237" y="553062"/>
                  </a:lnTo>
                  <a:lnTo>
                    <a:pt x="23484" y="553062"/>
                  </a:lnTo>
                  <a:lnTo>
                    <a:pt x="19237" y="560055"/>
                  </a:lnTo>
                  <a:lnTo>
                    <a:pt x="14990" y="557745"/>
                  </a:lnTo>
                  <a:lnTo>
                    <a:pt x="12866" y="557745"/>
                  </a:lnTo>
                  <a:lnTo>
                    <a:pt x="10743" y="555434"/>
                  </a:lnTo>
                  <a:lnTo>
                    <a:pt x="6496" y="555434"/>
                  </a:lnTo>
                  <a:lnTo>
                    <a:pt x="6496" y="560055"/>
                  </a:lnTo>
                  <a:lnTo>
                    <a:pt x="8619" y="564738"/>
                  </a:lnTo>
                  <a:lnTo>
                    <a:pt x="12866" y="569422"/>
                  </a:lnTo>
                  <a:lnTo>
                    <a:pt x="29855" y="576415"/>
                  </a:lnTo>
                  <a:lnTo>
                    <a:pt x="27731" y="578726"/>
                  </a:lnTo>
                  <a:lnTo>
                    <a:pt x="29855" y="581099"/>
                  </a:lnTo>
                  <a:lnTo>
                    <a:pt x="44720" y="581099"/>
                  </a:lnTo>
                  <a:lnTo>
                    <a:pt x="46844" y="583409"/>
                  </a:lnTo>
                  <a:lnTo>
                    <a:pt x="51091" y="583409"/>
                  </a:lnTo>
                  <a:lnTo>
                    <a:pt x="68080" y="574105"/>
                  </a:lnTo>
                  <a:lnTo>
                    <a:pt x="72327" y="569422"/>
                  </a:lnTo>
                  <a:lnTo>
                    <a:pt x="76574" y="567049"/>
                  </a:lnTo>
                  <a:lnTo>
                    <a:pt x="78698" y="564738"/>
                  </a:lnTo>
                  <a:lnTo>
                    <a:pt x="91189" y="553062"/>
                  </a:lnTo>
                  <a:lnTo>
                    <a:pt x="99684" y="553062"/>
                  </a:lnTo>
                  <a:lnTo>
                    <a:pt x="103931" y="550751"/>
                  </a:lnTo>
                  <a:lnTo>
                    <a:pt x="106054" y="548441"/>
                  </a:lnTo>
                  <a:lnTo>
                    <a:pt x="106054" y="539074"/>
                  </a:lnTo>
                  <a:lnTo>
                    <a:pt x="103931" y="536764"/>
                  </a:lnTo>
                  <a:lnTo>
                    <a:pt x="103931" y="534391"/>
                  </a:lnTo>
                  <a:lnTo>
                    <a:pt x="110177" y="532081"/>
                  </a:lnTo>
                  <a:lnTo>
                    <a:pt x="108053" y="534391"/>
                  </a:lnTo>
                  <a:lnTo>
                    <a:pt x="108053" y="536764"/>
                  </a:lnTo>
                  <a:lnTo>
                    <a:pt x="105929" y="539074"/>
                  </a:lnTo>
                  <a:lnTo>
                    <a:pt x="105929" y="541385"/>
                  </a:lnTo>
                  <a:lnTo>
                    <a:pt x="110177" y="546068"/>
                  </a:lnTo>
                  <a:lnTo>
                    <a:pt x="116422" y="548441"/>
                  </a:lnTo>
                  <a:lnTo>
                    <a:pt x="120670" y="548441"/>
                  </a:lnTo>
                  <a:lnTo>
                    <a:pt x="122793" y="550751"/>
                  </a:lnTo>
                  <a:lnTo>
                    <a:pt x="124917" y="550751"/>
                  </a:lnTo>
                  <a:lnTo>
                    <a:pt x="131163" y="557745"/>
                  </a:lnTo>
                  <a:lnTo>
                    <a:pt x="133286" y="553062"/>
                  </a:lnTo>
                  <a:lnTo>
                    <a:pt x="135410" y="550751"/>
                  </a:lnTo>
                  <a:lnTo>
                    <a:pt x="135410" y="543945"/>
                  </a:lnTo>
                  <a:lnTo>
                    <a:pt x="131163" y="539262"/>
                  </a:lnTo>
                  <a:lnTo>
                    <a:pt x="131163" y="536951"/>
                  </a:lnTo>
                  <a:lnTo>
                    <a:pt x="133286" y="534578"/>
                  </a:lnTo>
                  <a:lnTo>
                    <a:pt x="135410" y="534578"/>
                  </a:lnTo>
                  <a:lnTo>
                    <a:pt x="135410" y="532268"/>
                  </a:lnTo>
                  <a:lnTo>
                    <a:pt x="133286" y="527585"/>
                  </a:lnTo>
                  <a:lnTo>
                    <a:pt x="145778" y="527585"/>
                  </a:lnTo>
                  <a:lnTo>
                    <a:pt x="147902" y="525274"/>
                  </a:lnTo>
                  <a:lnTo>
                    <a:pt x="147902" y="515908"/>
                  </a:lnTo>
                  <a:lnTo>
                    <a:pt x="150025" y="515908"/>
                  </a:lnTo>
                  <a:lnTo>
                    <a:pt x="147902" y="511287"/>
                  </a:lnTo>
                  <a:lnTo>
                    <a:pt x="147902" y="508914"/>
                  </a:lnTo>
                  <a:lnTo>
                    <a:pt x="145778" y="506604"/>
                  </a:lnTo>
                  <a:lnTo>
                    <a:pt x="145778" y="504231"/>
                  </a:lnTo>
                  <a:lnTo>
                    <a:pt x="143655" y="499610"/>
                  </a:lnTo>
                  <a:lnTo>
                    <a:pt x="141531" y="497237"/>
                  </a:lnTo>
                  <a:lnTo>
                    <a:pt x="150025" y="494927"/>
                  </a:lnTo>
                  <a:lnTo>
                    <a:pt x="154272" y="490243"/>
                  </a:lnTo>
                  <a:lnTo>
                    <a:pt x="154272" y="485623"/>
                  </a:lnTo>
                  <a:lnTo>
                    <a:pt x="148026" y="478567"/>
                  </a:lnTo>
                  <a:lnTo>
                    <a:pt x="145903" y="478567"/>
                  </a:lnTo>
                  <a:lnTo>
                    <a:pt x="141656" y="473946"/>
                  </a:lnTo>
                  <a:lnTo>
                    <a:pt x="141656" y="466952"/>
                  </a:lnTo>
                  <a:lnTo>
                    <a:pt x="143779" y="462269"/>
                  </a:lnTo>
                  <a:lnTo>
                    <a:pt x="143779" y="457586"/>
                  </a:lnTo>
                  <a:lnTo>
                    <a:pt x="135285" y="448281"/>
                  </a:lnTo>
                  <a:lnTo>
                    <a:pt x="135285" y="443598"/>
                  </a:lnTo>
                  <a:lnTo>
                    <a:pt x="137409" y="441225"/>
                  </a:lnTo>
                  <a:lnTo>
                    <a:pt x="139532" y="441225"/>
                  </a:lnTo>
                  <a:lnTo>
                    <a:pt x="141656" y="438915"/>
                  </a:lnTo>
                  <a:lnTo>
                    <a:pt x="141656" y="436355"/>
                  </a:lnTo>
                  <a:lnTo>
                    <a:pt x="139532" y="433982"/>
                  </a:lnTo>
                  <a:lnTo>
                    <a:pt x="137409" y="433982"/>
                  </a:lnTo>
                  <a:lnTo>
                    <a:pt x="135285" y="431672"/>
                  </a:lnTo>
                  <a:lnTo>
                    <a:pt x="150150" y="415311"/>
                  </a:lnTo>
                  <a:lnTo>
                    <a:pt x="154397" y="413001"/>
                  </a:lnTo>
                  <a:lnTo>
                    <a:pt x="156521" y="410691"/>
                  </a:lnTo>
                  <a:lnTo>
                    <a:pt x="160768" y="408318"/>
                  </a:lnTo>
                  <a:lnTo>
                    <a:pt x="175633" y="408318"/>
                  </a:lnTo>
                  <a:lnTo>
                    <a:pt x="177757" y="406007"/>
                  </a:lnTo>
                  <a:lnTo>
                    <a:pt x="177757" y="403697"/>
                  </a:lnTo>
                  <a:lnTo>
                    <a:pt x="171511" y="396641"/>
                  </a:lnTo>
                  <a:lnTo>
                    <a:pt x="167264" y="394330"/>
                  </a:lnTo>
                  <a:lnTo>
                    <a:pt x="171511" y="392020"/>
                  </a:lnTo>
                  <a:lnTo>
                    <a:pt x="173135" y="392020"/>
                  </a:lnTo>
                  <a:lnTo>
                    <a:pt x="183753" y="380343"/>
                  </a:lnTo>
                  <a:lnTo>
                    <a:pt x="185876" y="363983"/>
                  </a:lnTo>
                  <a:lnTo>
                    <a:pt x="185876" y="350245"/>
                  </a:lnTo>
                  <a:lnTo>
                    <a:pt x="192122" y="354929"/>
                  </a:lnTo>
                  <a:lnTo>
                    <a:pt x="196369" y="352556"/>
                  </a:lnTo>
                  <a:lnTo>
                    <a:pt x="198493" y="352556"/>
                  </a:lnTo>
                  <a:lnTo>
                    <a:pt x="200617" y="350245"/>
                  </a:lnTo>
                  <a:lnTo>
                    <a:pt x="202740" y="350245"/>
                  </a:lnTo>
                  <a:lnTo>
                    <a:pt x="202740" y="347935"/>
                  </a:lnTo>
                  <a:lnTo>
                    <a:pt x="200617" y="345562"/>
                  </a:lnTo>
                  <a:lnTo>
                    <a:pt x="200617" y="343252"/>
                  </a:lnTo>
                  <a:lnTo>
                    <a:pt x="198493" y="340941"/>
                  </a:lnTo>
                  <a:lnTo>
                    <a:pt x="204739" y="340941"/>
                  </a:lnTo>
                  <a:lnTo>
                    <a:pt x="206863" y="338568"/>
                  </a:lnTo>
                  <a:lnTo>
                    <a:pt x="206863" y="336445"/>
                  </a:lnTo>
                  <a:lnTo>
                    <a:pt x="208986" y="334072"/>
                  </a:lnTo>
                  <a:lnTo>
                    <a:pt x="213233" y="331762"/>
                  </a:lnTo>
                  <a:lnTo>
                    <a:pt x="215357" y="331762"/>
                  </a:lnTo>
                  <a:lnTo>
                    <a:pt x="217480" y="324768"/>
                  </a:lnTo>
                  <a:lnTo>
                    <a:pt x="215357" y="322458"/>
                  </a:lnTo>
                  <a:lnTo>
                    <a:pt x="211110" y="320085"/>
                  </a:lnTo>
                  <a:lnTo>
                    <a:pt x="211110" y="315214"/>
                  </a:lnTo>
                  <a:lnTo>
                    <a:pt x="213233" y="315214"/>
                  </a:lnTo>
                  <a:lnTo>
                    <a:pt x="217480" y="312904"/>
                  </a:lnTo>
                  <a:lnTo>
                    <a:pt x="223726" y="305910"/>
                  </a:lnTo>
                  <a:lnTo>
                    <a:pt x="238591" y="303600"/>
                  </a:lnTo>
                  <a:lnTo>
                    <a:pt x="244837" y="303600"/>
                  </a:lnTo>
                  <a:lnTo>
                    <a:pt x="246961" y="301227"/>
                  </a:lnTo>
                  <a:lnTo>
                    <a:pt x="246961" y="289550"/>
                  </a:lnTo>
                  <a:lnTo>
                    <a:pt x="251208" y="284929"/>
                  </a:lnTo>
                  <a:lnTo>
                    <a:pt x="253332" y="287240"/>
                  </a:lnTo>
                  <a:lnTo>
                    <a:pt x="253332" y="291923"/>
                  </a:lnTo>
                  <a:lnTo>
                    <a:pt x="261826" y="289550"/>
                  </a:lnTo>
                  <a:lnTo>
                    <a:pt x="270320" y="291923"/>
                  </a:lnTo>
                  <a:lnTo>
                    <a:pt x="279314" y="291923"/>
                  </a:lnTo>
                  <a:lnTo>
                    <a:pt x="281438" y="294234"/>
                  </a:lnTo>
                  <a:lnTo>
                    <a:pt x="285560" y="294234"/>
                  </a:lnTo>
                  <a:lnTo>
                    <a:pt x="287684" y="291923"/>
                  </a:lnTo>
                  <a:lnTo>
                    <a:pt x="285560" y="291923"/>
                  </a:lnTo>
                  <a:lnTo>
                    <a:pt x="281313" y="287240"/>
                  </a:lnTo>
                  <a:lnTo>
                    <a:pt x="281313" y="284929"/>
                  </a:lnTo>
                  <a:lnTo>
                    <a:pt x="285560" y="284929"/>
                  </a:lnTo>
                  <a:lnTo>
                    <a:pt x="285560" y="275563"/>
                  </a:lnTo>
                  <a:lnTo>
                    <a:pt x="296178" y="277936"/>
                  </a:lnTo>
                  <a:lnTo>
                    <a:pt x="294054" y="275563"/>
                  </a:lnTo>
                  <a:lnTo>
                    <a:pt x="296178" y="273253"/>
                  </a:lnTo>
                  <a:lnTo>
                    <a:pt x="302424" y="275563"/>
                  </a:lnTo>
                  <a:lnTo>
                    <a:pt x="302424" y="270880"/>
                  </a:lnTo>
                  <a:lnTo>
                    <a:pt x="304547" y="268569"/>
                  </a:lnTo>
                  <a:lnTo>
                    <a:pt x="310793" y="268569"/>
                  </a:lnTo>
                  <a:lnTo>
                    <a:pt x="312917" y="270880"/>
                  </a:lnTo>
                  <a:lnTo>
                    <a:pt x="315040" y="275563"/>
                  </a:lnTo>
                  <a:lnTo>
                    <a:pt x="319288" y="277936"/>
                  </a:lnTo>
                  <a:lnTo>
                    <a:pt x="323535" y="282557"/>
                  </a:lnTo>
                  <a:lnTo>
                    <a:pt x="327782" y="282557"/>
                  </a:lnTo>
                  <a:lnTo>
                    <a:pt x="332029" y="284929"/>
                  </a:lnTo>
                  <a:lnTo>
                    <a:pt x="338275" y="284929"/>
                  </a:lnTo>
                  <a:lnTo>
                    <a:pt x="340399" y="287240"/>
                  </a:lnTo>
                  <a:lnTo>
                    <a:pt x="344646" y="287240"/>
                  </a:lnTo>
                  <a:lnTo>
                    <a:pt x="348893" y="284929"/>
                  </a:lnTo>
                  <a:lnTo>
                    <a:pt x="351017" y="282557"/>
                  </a:lnTo>
                  <a:lnTo>
                    <a:pt x="361635" y="282557"/>
                  </a:lnTo>
                  <a:lnTo>
                    <a:pt x="365882" y="284929"/>
                  </a:lnTo>
                  <a:lnTo>
                    <a:pt x="368005" y="287240"/>
                  </a:lnTo>
                  <a:lnTo>
                    <a:pt x="374251" y="287240"/>
                  </a:lnTo>
                  <a:lnTo>
                    <a:pt x="374251" y="282557"/>
                  </a:lnTo>
                  <a:lnTo>
                    <a:pt x="376375" y="280246"/>
                  </a:lnTo>
                  <a:lnTo>
                    <a:pt x="376375" y="277936"/>
                  </a:lnTo>
                  <a:lnTo>
                    <a:pt x="385494" y="277936"/>
                  </a:lnTo>
                  <a:lnTo>
                    <a:pt x="385494" y="263886"/>
                  </a:lnTo>
                  <a:lnTo>
                    <a:pt x="387618" y="261576"/>
                  </a:lnTo>
                  <a:lnTo>
                    <a:pt x="387618" y="256892"/>
                  </a:lnTo>
                  <a:lnTo>
                    <a:pt x="391865" y="254582"/>
                  </a:lnTo>
                  <a:lnTo>
                    <a:pt x="393988" y="254582"/>
                  </a:lnTo>
                  <a:lnTo>
                    <a:pt x="398235" y="252209"/>
                  </a:lnTo>
                  <a:lnTo>
                    <a:pt x="408853" y="252209"/>
                  </a:lnTo>
                  <a:lnTo>
                    <a:pt x="413100" y="249899"/>
                  </a:lnTo>
                  <a:lnTo>
                    <a:pt x="425592" y="249899"/>
                  </a:lnTo>
                  <a:lnTo>
                    <a:pt x="425592" y="254582"/>
                  </a:lnTo>
                  <a:lnTo>
                    <a:pt x="438084" y="256892"/>
                  </a:lnTo>
                  <a:lnTo>
                    <a:pt x="440208" y="256892"/>
                  </a:lnTo>
                  <a:lnTo>
                    <a:pt x="444455" y="261576"/>
                  </a:lnTo>
                  <a:lnTo>
                    <a:pt x="446578" y="266259"/>
                  </a:lnTo>
                  <a:lnTo>
                    <a:pt x="446578" y="273253"/>
                  </a:lnTo>
                  <a:lnTo>
                    <a:pt x="444455" y="273253"/>
                  </a:lnTo>
                  <a:lnTo>
                    <a:pt x="444455" y="270880"/>
                  </a:lnTo>
                  <a:lnTo>
                    <a:pt x="442331" y="270880"/>
                  </a:lnTo>
                  <a:lnTo>
                    <a:pt x="442331" y="275563"/>
                  </a:lnTo>
                  <a:lnTo>
                    <a:pt x="450826" y="275563"/>
                  </a:lnTo>
                  <a:lnTo>
                    <a:pt x="452949" y="270880"/>
                  </a:lnTo>
                  <a:lnTo>
                    <a:pt x="452949" y="268569"/>
                  </a:lnTo>
                  <a:lnTo>
                    <a:pt x="461443" y="266259"/>
                  </a:lnTo>
                  <a:lnTo>
                    <a:pt x="463567" y="261576"/>
                  </a:lnTo>
                  <a:lnTo>
                    <a:pt x="476059" y="261576"/>
                  </a:lnTo>
                  <a:lnTo>
                    <a:pt x="480306" y="256892"/>
                  </a:lnTo>
                  <a:close/>
                  <a:moveTo>
                    <a:pt x="171261" y="294358"/>
                  </a:moveTo>
                  <a:lnTo>
                    <a:pt x="166889" y="294358"/>
                  </a:lnTo>
                  <a:lnTo>
                    <a:pt x="154397" y="301352"/>
                  </a:lnTo>
                  <a:lnTo>
                    <a:pt x="152274" y="303725"/>
                  </a:lnTo>
                  <a:lnTo>
                    <a:pt x="152274" y="306035"/>
                  </a:lnTo>
                  <a:lnTo>
                    <a:pt x="156521" y="306035"/>
                  </a:lnTo>
                  <a:lnTo>
                    <a:pt x="160768" y="303725"/>
                  </a:lnTo>
                  <a:lnTo>
                    <a:pt x="162892" y="301352"/>
                  </a:lnTo>
                  <a:lnTo>
                    <a:pt x="166889" y="298979"/>
                  </a:lnTo>
                  <a:lnTo>
                    <a:pt x="179381" y="298979"/>
                  </a:lnTo>
                  <a:lnTo>
                    <a:pt x="179381" y="296669"/>
                  </a:lnTo>
                  <a:lnTo>
                    <a:pt x="177257" y="296669"/>
                  </a:lnTo>
                  <a:lnTo>
                    <a:pt x="177257" y="294296"/>
                  </a:lnTo>
                  <a:close/>
                  <a:moveTo>
                    <a:pt x="324159" y="238159"/>
                  </a:moveTo>
                  <a:lnTo>
                    <a:pt x="330405" y="240532"/>
                  </a:lnTo>
                  <a:lnTo>
                    <a:pt x="332529" y="235849"/>
                  </a:lnTo>
                  <a:lnTo>
                    <a:pt x="334652" y="233538"/>
                  </a:lnTo>
                  <a:lnTo>
                    <a:pt x="334652" y="231166"/>
                  </a:lnTo>
                  <a:lnTo>
                    <a:pt x="324034" y="231166"/>
                  </a:lnTo>
                  <a:close/>
                  <a:moveTo>
                    <a:pt x="209298" y="270880"/>
                  </a:moveTo>
                  <a:lnTo>
                    <a:pt x="203052" y="270880"/>
                  </a:lnTo>
                  <a:lnTo>
                    <a:pt x="194558" y="275563"/>
                  </a:lnTo>
                  <a:lnTo>
                    <a:pt x="192435" y="277936"/>
                  </a:lnTo>
                  <a:lnTo>
                    <a:pt x="200929" y="280246"/>
                  </a:lnTo>
                  <a:lnTo>
                    <a:pt x="203052" y="277936"/>
                  </a:lnTo>
                  <a:lnTo>
                    <a:pt x="207299" y="277936"/>
                  </a:lnTo>
                  <a:lnTo>
                    <a:pt x="211547" y="273253"/>
                  </a:lnTo>
                  <a:close/>
                  <a:moveTo>
                    <a:pt x="273006" y="252147"/>
                  </a:moveTo>
                  <a:lnTo>
                    <a:pt x="275130" y="249836"/>
                  </a:lnTo>
                  <a:lnTo>
                    <a:pt x="277253" y="249836"/>
                  </a:lnTo>
                  <a:lnTo>
                    <a:pt x="279377" y="247526"/>
                  </a:lnTo>
                  <a:lnTo>
                    <a:pt x="279377" y="245153"/>
                  </a:lnTo>
                  <a:lnTo>
                    <a:pt x="277253" y="242843"/>
                  </a:lnTo>
                  <a:lnTo>
                    <a:pt x="273068" y="242843"/>
                  </a:lnTo>
                  <a:lnTo>
                    <a:pt x="270945" y="245153"/>
                  </a:lnTo>
                  <a:lnTo>
                    <a:pt x="270945" y="249836"/>
                  </a:lnTo>
                  <a:close/>
                  <a:moveTo>
                    <a:pt x="226287" y="275500"/>
                  </a:moveTo>
                  <a:lnTo>
                    <a:pt x="234781" y="270817"/>
                  </a:lnTo>
                  <a:lnTo>
                    <a:pt x="234781" y="268507"/>
                  </a:lnTo>
                  <a:lnTo>
                    <a:pt x="239028" y="268507"/>
                  </a:lnTo>
                  <a:lnTo>
                    <a:pt x="239028" y="263824"/>
                  </a:lnTo>
                  <a:lnTo>
                    <a:pt x="236905" y="261513"/>
                  </a:lnTo>
                  <a:lnTo>
                    <a:pt x="222040" y="268507"/>
                  </a:lnTo>
                  <a:close/>
                  <a:moveTo>
                    <a:pt x="113862" y="25727"/>
                  </a:moveTo>
                  <a:lnTo>
                    <a:pt x="120108" y="25727"/>
                  </a:lnTo>
                  <a:lnTo>
                    <a:pt x="122231" y="28037"/>
                  </a:lnTo>
                  <a:lnTo>
                    <a:pt x="126479" y="28037"/>
                  </a:lnTo>
                  <a:lnTo>
                    <a:pt x="126479" y="30472"/>
                  </a:lnTo>
                  <a:lnTo>
                    <a:pt x="120233" y="37466"/>
                  </a:lnTo>
                  <a:lnTo>
                    <a:pt x="118109" y="37466"/>
                  </a:lnTo>
                  <a:lnTo>
                    <a:pt x="132974" y="44522"/>
                  </a:lnTo>
                  <a:lnTo>
                    <a:pt x="137221" y="46833"/>
                  </a:lnTo>
                  <a:lnTo>
                    <a:pt x="139345" y="49143"/>
                  </a:lnTo>
                  <a:lnTo>
                    <a:pt x="145591" y="49143"/>
                  </a:lnTo>
                  <a:lnTo>
                    <a:pt x="149838" y="51516"/>
                  </a:lnTo>
                  <a:lnTo>
                    <a:pt x="154397" y="51516"/>
                  </a:lnTo>
                  <a:lnTo>
                    <a:pt x="162892" y="42149"/>
                  </a:lnTo>
                  <a:lnTo>
                    <a:pt x="177757" y="37466"/>
                  </a:lnTo>
                  <a:lnTo>
                    <a:pt x="188375" y="46833"/>
                  </a:lnTo>
                  <a:lnTo>
                    <a:pt x="186251" y="46833"/>
                  </a:lnTo>
                  <a:lnTo>
                    <a:pt x="182004" y="49143"/>
                  </a:lnTo>
                  <a:lnTo>
                    <a:pt x="177757" y="49143"/>
                  </a:lnTo>
                  <a:lnTo>
                    <a:pt x="169262" y="51516"/>
                  </a:lnTo>
                  <a:lnTo>
                    <a:pt x="165015" y="53826"/>
                  </a:lnTo>
                  <a:lnTo>
                    <a:pt x="160768" y="58510"/>
                  </a:lnTo>
                  <a:lnTo>
                    <a:pt x="171386" y="58510"/>
                  </a:lnTo>
                  <a:lnTo>
                    <a:pt x="175633" y="60820"/>
                  </a:lnTo>
                  <a:lnTo>
                    <a:pt x="184128" y="60820"/>
                  </a:lnTo>
                  <a:lnTo>
                    <a:pt x="182004" y="63130"/>
                  </a:lnTo>
                  <a:lnTo>
                    <a:pt x="177757" y="63130"/>
                  </a:lnTo>
                  <a:lnTo>
                    <a:pt x="171511" y="65503"/>
                  </a:lnTo>
                  <a:lnTo>
                    <a:pt x="166889" y="67938"/>
                  </a:lnTo>
                  <a:lnTo>
                    <a:pt x="164765" y="70311"/>
                  </a:lnTo>
                  <a:lnTo>
                    <a:pt x="162642" y="70311"/>
                  </a:lnTo>
                  <a:lnTo>
                    <a:pt x="181754" y="77305"/>
                  </a:lnTo>
                  <a:lnTo>
                    <a:pt x="183878" y="77305"/>
                  </a:lnTo>
                  <a:lnTo>
                    <a:pt x="186001" y="79615"/>
                  </a:lnTo>
                  <a:lnTo>
                    <a:pt x="190248" y="81926"/>
                  </a:lnTo>
                  <a:lnTo>
                    <a:pt x="196494" y="81926"/>
                  </a:lnTo>
                  <a:lnTo>
                    <a:pt x="202740" y="84299"/>
                  </a:lnTo>
                  <a:lnTo>
                    <a:pt x="208986" y="81926"/>
                  </a:lnTo>
                  <a:lnTo>
                    <a:pt x="213233" y="79615"/>
                  </a:lnTo>
                  <a:lnTo>
                    <a:pt x="215357" y="79615"/>
                  </a:lnTo>
                  <a:lnTo>
                    <a:pt x="217480" y="77305"/>
                  </a:lnTo>
                  <a:lnTo>
                    <a:pt x="215357" y="74932"/>
                  </a:lnTo>
                  <a:lnTo>
                    <a:pt x="215357" y="72622"/>
                  </a:lnTo>
                  <a:lnTo>
                    <a:pt x="213233" y="70311"/>
                  </a:lnTo>
                  <a:lnTo>
                    <a:pt x="213233" y="67938"/>
                  </a:lnTo>
                  <a:lnTo>
                    <a:pt x="215357" y="65628"/>
                  </a:lnTo>
                  <a:lnTo>
                    <a:pt x="217480" y="65628"/>
                  </a:lnTo>
                  <a:lnTo>
                    <a:pt x="221728" y="63255"/>
                  </a:lnTo>
                  <a:lnTo>
                    <a:pt x="227974" y="63255"/>
                  </a:lnTo>
                  <a:lnTo>
                    <a:pt x="227974" y="56199"/>
                  </a:lnTo>
                  <a:lnTo>
                    <a:pt x="238591" y="51578"/>
                  </a:lnTo>
                  <a:lnTo>
                    <a:pt x="242838" y="39901"/>
                  </a:lnTo>
                  <a:lnTo>
                    <a:pt x="251333" y="44585"/>
                  </a:lnTo>
                  <a:lnTo>
                    <a:pt x="259827" y="39901"/>
                  </a:lnTo>
                  <a:lnTo>
                    <a:pt x="264074" y="44585"/>
                  </a:lnTo>
                  <a:lnTo>
                    <a:pt x="268322" y="46895"/>
                  </a:lnTo>
                  <a:lnTo>
                    <a:pt x="274567" y="49205"/>
                  </a:lnTo>
                  <a:lnTo>
                    <a:pt x="278815" y="53889"/>
                  </a:lnTo>
                  <a:lnTo>
                    <a:pt x="278815" y="56199"/>
                  </a:lnTo>
                  <a:lnTo>
                    <a:pt x="276691" y="58572"/>
                  </a:lnTo>
                  <a:lnTo>
                    <a:pt x="276691" y="63193"/>
                  </a:lnTo>
                  <a:lnTo>
                    <a:pt x="273068" y="67938"/>
                  </a:lnTo>
                  <a:lnTo>
                    <a:pt x="292181" y="67938"/>
                  </a:lnTo>
                  <a:lnTo>
                    <a:pt x="294305" y="70311"/>
                  </a:lnTo>
                  <a:lnTo>
                    <a:pt x="298552" y="72622"/>
                  </a:lnTo>
                  <a:lnTo>
                    <a:pt x="300675" y="74932"/>
                  </a:lnTo>
                  <a:lnTo>
                    <a:pt x="302799" y="74932"/>
                  </a:lnTo>
                  <a:lnTo>
                    <a:pt x="304922" y="72622"/>
                  </a:lnTo>
                  <a:lnTo>
                    <a:pt x="309170" y="72622"/>
                  </a:lnTo>
                  <a:lnTo>
                    <a:pt x="315416" y="67938"/>
                  </a:lnTo>
                  <a:lnTo>
                    <a:pt x="319663" y="65628"/>
                  </a:lnTo>
                  <a:lnTo>
                    <a:pt x="325909" y="63255"/>
                  </a:lnTo>
                  <a:lnTo>
                    <a:pt x="330156" y="60945"/>
                  </a:lnTo>
                  <a:lnTo>
                    <a:pt x="332279" y="58634"/>
                  </a:lnTo>
                  <a:lnTo>
                    <a:pt x="332279" y="56262"/>
                  </a:lnTo>
                  <a:lnTo>
                    <a:pt x="330156" y="56262"/>
                  </a:lnTo>
                  <a:lnTo>
                    <a:pt x="325909" y="53951"/>
                  </a:lnTo>
                  <a:lnTo>
                    <a:pt x="313417" y="53951"/>
                  </a:lnTo>
                  <a:lnTo>
                    <a:pt x="311293" y="46957"/>
                  </a:lnTo>
                  <a:lnTo>
                    <a:pt x="292181" y="44647"/>
                  </a:lnTo>
                  <a:lnTo>
                    <a:pt x="292181" y="37529"/>
                  </a:lnTo>
                  <a:lnTo>
                    <a:pt x="281563" y="39901"/>
                  </a:lnTo>
                  <a:lnTo>
                    <a:pt x="281563" y="32908"/>
                  </a:lnTo>
                  <a:lnTo>
                    <a:pt x="256080" y="32908"/>
                  </a:lnTo>
                  <a:lnTo>
                    <a:pt x="253956" y="28224"/>
                  </a:lnTo>
                  <a:lnTo>
                    <a:pt x="241464" y="28224"/>
                  </a:lnTo>
                  <a:lnTo>
                    <a:pt x="239341" y="23541"/>
                  </a:lnTo>
                  <a:lnTo>
                    <a:pt x="230846" y="18858"/>
                  </a:lnTo>
                  <a:lnTo>
                    <a:pt x="220228" y="18858"/>
                  </a:lnTo>
                  <a:lnTo>
                    <a:pt x="220228" y="11739"/>
                  </a:lnTo>
                  <a:lnTo>
                    <a:pt x="218105" y="11739"/>
                  </a:lnTo>
                  <a:lnTo>
                    <a:pt x="215981" y="9429"/>
                  </a:lnTo>
                  <a:lnTo>
                    <a:pt x="190498" y="9429"/>
                  </a:lnTo>
                  <a:lnTo>
                    <a:pt x="188375" y="11739"/>
                  </a:lnTo>
                  <a:lnTo>
                    <a:pt x="188375" y="14112"/>
                  </a:lnTo>
                  <a:lnTo>
                    <a:pt x="190498" y="16423"/>
                  </a:lnTo>
                  <a:lnTo>
                    <a:pt x="192622" y="21106"/>
                  </a:lnTo>
                  <a:lnTo>
                    <a:pt x="198868" y="28100"/>
                  </a:lnTo>
                  <a:lnTo>
                    <a:pt x="194621" y="25789"/>
                  </a:lnTo>
                  <a:lnTo>
                    <a:pt x="192497" y="23416"/>
                  </a:lnTo>
                  <a:lnTo>
                    <a:pt x="186251" y="18733"/>
                  </a:lnTo>
                  <a:lnTo>
                    <a:pt x="173135" y="11739"/>
                  </a:lnTo>
                  <a:lnTo>
                    <a:pt x="168888" y="11739"/>
                  </a:lnTo>
                  <a:lnTo>
                    <a:pt x="166764" y="14112"/>
                  </a:lnTo>
                  <a:lnTo>
                    <a:pt x="164641" y="18733"/>
                  </a:lnTo>
                  <a:lnTo>
                    <a:pt x="162517" y="21106"/>
                  </a:lnTo>
                  <a:lnTo>
                    <a:pt x="158270" y="21106"/>
                  </a:lnTo>
                  <a:lnTo>
                    <a:pt x="154023" y="18733"/>
                  </a:lnTo>
                  <a:lnTo>
                    <a:pt x="147777" y="18733"/>
                  </a:lnTo>
                  <a:lnTo>
                    <a:pt x="147777" y="16423"/>
                  </a:lnTo>
                  <a:lnTo>
                    <a:pt x="149900" y="16423"/>
                  </a:lnTo>
                  <a:lnTo>
                    <a:pt x="154397" y="11739"/>
                  </a:lnTo>
                  <a:lnTo>
                    <a:pt x="135285" y="11739"/>
                  </a:lnTo>
                  <a:lnTo>
                    <a:pt x="131038" y="16423"/>
                  </a:lnTo>
                  <a:lnTo>
                    <a:pt x="128914" y="11739"/>
                  </a:lnTo>
                  <a:lnTo>
                    <a:pt x="124667" y="11739"/>
                  </a:lnTo>
                  <a:lnTo>
                    <a:pt x="112175" y="18733"/>
                  </a:lnTo>
                  <a:lnTo>
                    <a:pt x="112175" y="23416"/>
                  </a:lnTo>
                  <a:close/>
                  <a:moveTo>
                    <a:pt x="241277" y="18671"/>
                  </a:moveTo>
                  <a:lnTo>
                    <a:pt x="258266" y="18671"/>
                  </a:lnTo>
                  <a:lnTo>
                    <a:pt x="260389" y="21043"/>
                  </a:lnTo>
                  <a:lnTo>
                    <a:pt x="264637" y="21043"/>
                  </a:lnTo>
                  <a:lnTo>
                    <a:pt x="273131" y="25727"/>
                  </a:lnTo>
                  <a:lnTo>
                    <a:pt x="277378" y="25727"/>
                  </a:lnTo>
                  <a:lnTo>
                    <a:pt x="281625" y="23354"/>
                  </a:lnTo>
                  <a:lnTo>
                    <a:pt x="283749" y="23354"/>
                  </a:lnTo>
                  <a:lnTo>
                    <a:pt x="287996" y="21043"/>
                  </a:lnTo>
                  <a:lnTo>
                    <a:pt x="292243" y="21043"/>
                  </a:lnTo>
                  <a:lnTo>
                    <a:pt x="296490" y="23354"/>
                  </a:lnTo>
                  <a:lnTo>
                    <a:pt x="308982" y="28037"/>
                  </a:lnTo>
                  <a:lnTo>
                    <a:pt x="313229" y="30348"/>
                  </a:lnTo>
                  <a:lnTo>
                    <a:pt x="315353" y="32720"/>
                  </a:lnTo>
                  <a:lnTo>
                    <a:pt x="317476" y="32720"/>
                  </a:lnTo>
                  <a:lnTo>
                    <a:pt x="325971" y="23354"/>
                  </a:lnTo>
                  <a:lnTo>
                    <a:pt x="347207" y="25727"/>
                  </a:lnTo>
                  <a:lnTo>
                    <a:pt x="347207" y="16360"/>
                  </a:lnTo>
                  <a:lnTo>
                    <a:pt x="357825" y="16360"/>
                  </a:lnTo>
                  <a:lnTo>
                    <a:pt x="362072" y="14050"/>
                  </a:lnTo>
                  <a:lnTo>
                    <a:pt x="364196" y="9367"/>
                  </a:lnTo>
                  <a:lnTo>
                    <a:pt x="366319" y="7056"/>
                  </a:lnTo>
                  <a:lnTo>
                    <a:pt x="364196" y="4683"/>
                  </a:lnTo>
                  <a:lnTo>
                    <a:pt x="353578" y="4683"/>
                  </a:lnTo>
                  <a:lnTo>
                    <a:pt x="349330" y="7056"/>
                  </a:lnTo>
                  <a:lnTo>
                    <a:pt x="347207" y="7056"/>
                  </a:lnTo>
                  <a:lnTo>
                    <a:pt x="342960" y="2373"/>
                  </a:lnTo>
                  <a:lnTo>
                    <a:pt x="338712" y="0"/>
                  </a:lnTo>
                  <a:lnTo>
                    <a:pt x="323847" y="0"/>
                  </a:lnTo>
                  <a:lnTo>
                    <a:pt x="317601" y="2373"/>
                  </a:lnTo>
                  <a:lnTo>
                    <a:pt x="311356" y="7056"/>
                  </a:lnTo>
                  <a:lnTo>
                    <a:pt x="307108" y="7056"/>
                  </a:lnTo>
                  <a:lnTo>
                    <a:pt x="304985" y="4683"/>
                  </a:lnTo>
                  <a:lnTo>
                    <a:pt x="304985" y="2373"/>
                  </a:lnTo>
                  <a:lnTo>
                    <a:pt x="302861" y="2373"/>
                  </a:lnTo>
                  <a:lnTo>
                    <a:pt x="300738" y="0"/>
                  </a:lnTo>
                  <a:lnTo>
                    <a:pt x="290120" y="0"/>
                  </a:lnTo>
                  <a:lnTo>
                    <a:pt x="283874" y="7056"/>
                  </a:lnTo>
                  <a:lnTo>
                    <a:pt x="260577" y="187"/>
                  </a:lnTo>
                  <a:lnTo>
                    <a:pt x="256330" y="187"/>
                  </a:lnTo>
                  <a:lnTo>
                    <a:pt x="250084" y="2560"/>
                  </a:lnTo>
                  <a:lnTo>
                    <a:pt x="243838" y="2560"/>
                  </a:lnTo>
                  <a:lnTo>
                    <a:pt x="237592" y="4871"/>
                  </a:lnTo>
                  <a:lnTo>
                    <a:pt x="233345" y="4871"/>
                  </a:lnTo>
                  <a:lnTo>
                    <a:pt x="233345" y="2560"/>
                  </a:lnTo>
                  <a:lnTo>
                    <a:pt x="235468" y="187"/>
                  </a:lnTo>
                  <a:lnTo>
                    <a:pt x="222977" y="4871"/>
                  </a:lnTo>
                  <a:lnTo>
                    <a:pt x="229222" y="14237"/>
                  </a:lnTo>
                  <a:close/>
                  <a:moveTo>
                    <a:pt x="113862" y="46708"/>
                  </a:moveTo>
                  <a:lnTo>
                    <a:pt x="118109" y="49018"/>
                  </a:lnTo>
                  <a:lnTo>
                    <a:pt x="124355" y="51391"/>
                  </a:lnTo>
                  <a:lnTo>
                    <a:pt x="132849" y="51391"/>
                  </a:lnTo>
                  <a:lnTo>
                    <a:pt x="103119" y="35031"/>
                  </a:lnTo>
                  <a:lnTo>
                    <a:pt x="103119" y="39714"/>
                  </a:lnTo>
                  <a:lnTo>
                    <a:pt x="107366" y="42024"/>
                  </a:lnTo>
                  <a:lnTo>
                    <a:pt x="109490" y="44397"/>
                  </a:lnTo>
                  <a:close/>
                </a:path>
              </a:pathLst>
            </a:custGeom>
            <a:noFill/>
            <a:ln w="1561" cap="flat">
              <a:solidFill>
                <a:srgbClr val="FFFFFF"/>
              </a:solidFill>
              <a:prstDash val="solid"/>
              <a:round/>
            </a:ln>
          </p:spPr>
          <p:txBody>
            <a:bodyPr rtlCol="0" anchor="ctr"/>
            <a:lstStyle/>
            <a:p>
              <a:endParaRPr lang="en-US" noProof="0" dirty="0"/>
            </a:p>
          </p:txBody>
        </p:sp>
        <p:sp>
          <p:nvSpPr>
            <p:cNvPr id="5001" name="Serbest Form 5000">
              <a:extLst>
                <a:ext uri="{FF2B5EF4-FFF2-40B4-BE49-F238E27FC236}">
                  <a16:creationId xmlns:a16="http://schemas.microsoft.com/office/drawing/2014/main" id="{E9BD4945-F353-2A4D-B507-7D6D750775EF}"/>
                </a:ext>
              </a:extLst>
            </p:cNvPr>
            <p:cNvSpPr/>
            <p:nvPr/>
          </p:nvSpPr>
          <p:spPr>
            <a:xfrm>
              <a:off x="5740622" y="2110434"/>
              <a:ext cx="291743" cy="304349"/>
            </a:xfrm>
            <a:custGeom>
              <a:avLst/>
              <a:gdLst>
                <a:gd name="connsiteX0" fmla="*/ 145841 w 291743"/>
                <a:gd name="connsiteY0" fmla="*/ 292485 h 304349"/>
                <a:gd name="connsiteX1" fmla="*/ 145841 w 291743"/>
                <a:gd name="connsiteY1" fmla="*/ 290050 h 304349"/>
                <a:gd name="connsiteX2" fmla="*/ 147964 w 291743"/>
                <a:gd name="connsiteY2" fmla="*/ 287677 h 304349"/>
                <a:gd name="connsiteX3" fmla="*/ 147964 w 291743"/>
                <a:gd name="connsiteY3" fmla="*/ 282931 h 304349"/>
                <a:gd name="connsiteX4" fmla="*/ 150025 w 291743"/>
                <a:gd name="connsiteY4" fmla="*/ 278186 h 304349"/>
                <a:gd name="connsiteX5" fmla="*/ 150025 w 291743"/>
                <a:gd name="connsiteY5" fmla="*/ 256767 h 304349"/>
                <a:gd name="connsiteX6" fmla="*/ 172948 w 291743"/>
                <a:gd name="connsiteY6" fmla="*/ 235412 h 304349"/>
                <a:gd name="connsiteX7" fmla="*/ 172948 w 291743"/>
                <a:gd name="connsiteY7" fmla="*/ 233039 h 304349"/>
                <a:gd name="connsiteX8" fmla="*/ 175071 w 291743"/>
                <a:gd name="connsiteY8" fmla="*/ 230666 h 304349"/>
                <a:gd name="connsiteX9" fmla="*/ 179194 w 291743"/>
                <a:gd name="connsiteY9" fmla="*/ 221112 h 304349"/>
                <a:gd name="connsiteX10" fmla="*/ 181317 w 291743"/>
                <a:gd name="connsiteY10" fmla="*/ 218739 h 304349"/>
                <a:gd name="connsiteX11" fmla="*/ 183379 w 291743"/>
                <a:gd name="connsiteY11" fmla="*/ 218739 h 304349"/>
                <a:gd name="connsiteX12" fmla="*/ 185439 w 291743"/>
                <a:gd name="connsiteY12" fmla="*/ 221112 h 304349"/>
                <a:gd name="connsiteX13" fmla="*/ 189624 w 291743"/>
                <a:gd name="connsiteY13" fmla="*/ 223485 h 304349"/>
                <a:gd name="connsiteX14" fmla="*/ 191748 w 291743"/>
                <a:gd name="connsiteY14" fmla="*/ 223485 h 304349"/>
                <a:gd name="connsiteX15" fmla="*/ 193809 w 291743"/>
                <a:gd name="connsiteY15" fmla="*/ 221112 h 304349"/>
                <a:gd name="connsiteX16" fmla="*/ 193809 w 291743"/>
                <a:gd name="connsiteY16" fmla="*/ 216366 h 304349"/>
                <a:gd name="connsiteX17" fmla="*/ 191748 w 291743"/>
                <a:gd name="connsiteY17" fmla="*/ 213994 h 304349"/>
                <a:gd name="connsiteX18" fmla="*/ 195870 w 291743"/>
                <a:gd name="connsiteY18" fmla="*/ 213994 h 304349"/>
                <a:gd name="connsiteX19" fmla="*/ 197994 w 291743"/>
                <a:gd name="connsiteY19" fmla="*/ 218739 h 304349"/>
                <a:gd name="connsiteX20" fmla="*/ 202116 w 291743"/>
                <a:gd name="connsiteY20" fmla="*/ 223485 h 304349"/>
                <a:gd name="connsiteX21" fmla="*/ 204239 w 291743"/>
                <a:gd name="connsiteY21" fmla="*/ 228231 h 304349"/>
                <a:gd name="connsiteX22" fmla="*/ 204239 w 291743"/>
                <a:gd name="connsiteY22" fmla="*/ 230666 h 304349"/>
                <a:gd name="connsiteX23" fmla="*/ 206301 w 291743"/>
                <a:gd name="connsiteY23" fmla="*/ 235412 h 304349"/>
                <a:gd name="connsiteX24" fmla="*/ 208362 w 291743"/>
                <a:gd name="connsiteY24" fmla="*/ 237785 h 304349"/>
                <a:gd name="connsiteX25" fmla="*/ 210485 w 291743"/>
                <a:gd name="connsiteY25" fmla="*/ 237785 h 304349"/>
                <a:gd name="connsiteX26" fmla="*/ 216731 w 291743"/>
                <a:gd name="connsiteY26" fmla="*/ 230666 h 304349"/>
                <a:gd name="connsiteX27" fmla="*/ 216731 w 291743"/>
                <a:gd name="connsiteY27" fmla="*/ 225858 h 304349"/>
                <a:gd name="connsiteX28" fmla="*/ 218792 w 291743"/>
                <a:gd name="connsiteY28" fmla="*/ 221112 h 304349"/>
                <a:gd name="connsiteX29" fmla="*/ 222977 w 291743"/>
                <a:gd name="connsiteY29" fmla="*/ 218739 h 304349"/>
                <a:gd name="connsiteX30" fmla="*/ 225038 w 291743"/>
                <a:gd name="connsiteY30" fmla="*/ 216366 h 304349"/>
                <a:gd name="connsiteX31" fmla="*/ 225038 w 291743"/>
                <a:gd name="connsiteY31" fmla="*/ 204502 h 304349"/>
                <a:gd name="connsiteX32" fmla="*/ 233407 w 291743"/>
                <a:gd name="connsiteY32" fmla="*/ 192576 h 304349"/>
                <a:gd name="connsiteX33" fmla="*/ 237592 w 291743"/>
                <a:gd name="connsiteY33" fmla="*/ 173593 h 304349"/>
                <a:gd name="connsiteX34" fmla="*/ 241715 w 291743"/>
                <a:gd name="connsiteY34" fmla="*/ 171157 h 304349"/>
                <a:gd name="connsiteX35" fmla="*/ 243838 w 291743"/>
                <a:gd name="connsiteY35" fmla="*/ 168785 h 304349"/>
                <a:gd name="connsiteX36" fmla="*/ 247960 w 291743"/>
                <a:gd name="connsiteY36" fmla="*/ 166412 h 304349"/>
                <a:gd name="connsiteX37" fmla="*/ 250084 w 291743"/>
                <a:gd name="connsiteY37" fmla="*/ 164039 h 304349"/>
                <a:gd name="connsiteX38" fmla="*/ 250084 w 291743"/>
                <a:gd name="connsiteY38" fmla="*/ 159293 h 304349"/>
                <a:gd name="connsiteX39" fmla="*/ 252145 w 291743"/>
                <a:gd name="connsiteY39" fmla="*/ 152175 h 304349"/>
                <a:gd name="connsiteX40" fmla="*/ 252145 w 291743"/>
                <a:gd name="connsiteY40" fmla="*/ 140248 h 304349"/>
                <a:gd name="connsiteX41" fmla="*/ 258391 w 291743"/>
                <a:gd name="connsiteY41" fmla="*/ 140248 h 304349"/>
                <a:gd name="connsiteX42" fmla="*/ 260515 w 291743"/>
                <a:gd name="connsiteY42" fmla="*/ 137875 h 304349"/>
                <a:gd name="connsiteX43" fmla="*/ 262576 w 291743"/>
                <a:gd name="connsiteY43" fmla="*/ 130757 h 304349"/>
                <a:gd name="connsiteX44" fmla="*/ 262576 w 291743"/>
                <a:gd name="connsiteY44" fmla="*/ 118892 h 304349"/>
                <a:gd name="connsiteX45" fmla="*/ 264637 w 291743"/>
                <a:gd name="connsiteY45" fmla="*/ 116519 h 304349"/>
                <a:gd name="connsiteX46" fmla="*/ 266760 w 291743"/>
                <a:gd name="connsiteY46" fmla="*/ 104593 h 304349"/>
                <a:gd name="connsiteX47" fmla="*/ 268822 w 291743"/>
                <a:gd name="connsiteY47" fmla="*/ 99847 h 304349"/>
                <a:gd name="connsiteX48" fmla="*/ 273006 w 291743"/>
                <a:gd name="connsiteY48" fmla="*/ 95101 h 304349"/>
                <a:gd name="connsiteX49" fmla="*/ 273006 w 291743"/>
                <a:gd name="connsiteY49" fmla="*/ 92729 h 304349"/>
                <a:gd name="connsiteX50" fmla="*/ 275068 w 291743"/>
                <a:gd name="connsiteY50" fmla="*/ 90356 h 304349"/>
                <a:gd name="connsiteX51" fmla="*/ 275068 w 291743"/>
                <a:gd name="connsiteY51" fmla="*/ 87983 h 304349"/>
                <a:gd name="connsiteX52" fmla="*/ 277128 w 291743"/>
                <a:gd name="connsiteY52" fmla="*/ 85548 h 304349"/>
                <a:gd name="connsiteX53" fmla="*/ 277128 w 291743"/>
                <a:gd name="connsiteY53" fmla="*/ 83175 h 304349"/>
                <a:gd name="connsiteX54" fmla="*/ 281313 w 291743"/>
                <a:gd name="connsiteY54" fmla="*/ 83175 h 304349"/>
                <a:gd name="connsiteX55" fmla="*/ 285498 w 291743"/>
                <a:gd name="connsiteY55" fmla="*/ 80802 h 304349"/>
                <a:gd name="connsiteX56" fmla="*/ 291744 w 291743"/>
                <a:gd name="connsiteY56" fmla="*/ 73683 h 304349"/>
                <a:gd name="connsiteX57" fmla="*/ 291744 w 291743"/>
                <a:gd name="connsiteY57" fmla="*/ 68938 h 304349"/>
                <a:gd name="connsiteX58" fmla="*/ 289683 w 291743"/>
                <a:gd name="connsiteY58" fmla="*/ 66565 h 304349"/>
                <a:gd name="connsiteX59" fmla="*/ 289683 w 291743"/>
                <a:gd name="connsiteY59" fmla="*/ 64192 h 304349"/>
                <a:gd name="connsiteX60" fmla="*/ 291744 w 291743"/>
                <a:gd name="connsiteY60" fmla="*/ 61819 h 304349"/>
                <a:gd name="connsiteX61" fmla="*/ 291744 w 291743"/>
                <a:gd name="connsiteY61" fmla="*/ 49892 h 304349"/>
                <a:gd name="connsiteX62" fmla="*/ 281313 w 291743"/>
                <a:gd name="connsiteY62" fmla="*/ 49892 h 304349"/>
                <a:gd name="connsiteX63" fmla="*/ 281313 w 291743"/>
                <a:gd name="connsiteY63" fmla="*/ 47520 h 304349"/>
                <a:gd name="connsiteX64" fmla="*/ 279252 w 291743"/>
                <a:gd name="connsiteY64" fmla="*/ 42774 h 304349"/>
                <a:gd name="connsiteX65" fmla="*/ 279252 w 291743"/>
                <a:gd name="connsiteY65" fmla="*/ 23729 h 304349"/>
                <a:gd name="connsiteX66" fmla="*/ 268822 w 291743"/>
                <a:gd name="connsiteY66" fmla="*/ 4746 h 304349"/>
                <a:gd name="connsiteX67" fmla="*/ 262576 w 291743"/>
                <a:gd name="connsiteY67" fmla="*/ 4746 h 304349"/>
                <a:gd name="connsiteX68" fmla="*/ 260515 w 291743"/>
                <a:gd name="connsiteY68" fmla="*/ 7119 h 304349"/>
                <a:gd name="connsiteX69" fmla="*/ 260515 w 291743"/>
                <a:gd name="connsiteY69" fmla="*/ 9492 h 304349"/>
                <a:gd name="connsiteX70" fmla="*/ 258391 w 291743"/>
                <a:gd name="connsiteY70" fmla="*/ 11864 h 304349"/>
                <a:gd name="connsiteX71" fmla="*/ 258391 w 291743"/>
                <a:gd name="connsiteY71" fmla="*/ 14237 h 304349"/>
                <a:gd name="connsiteX72" fmla="*/ 250084 w 291743"/>
                <a:gd name="connsiteY72" fmla="*/ 14237 h 304349"/>
                <a:gd name="connsiteX73" fmla="*/ 247960 w 291743"/>
                <a:gd name="connsiteY73" fmla="*/ 16610 h 304349"/>
                <a:gd name="connsiteX74" fmla="*/ 243838 w 291743"/>
                <a:gd name="connsiteY74" fmla="*/ 18983 h 304349"/>
                <a:gd name="connsiteX75" fmla="*/ 241715 w 291743"/>
                <a:gd name="connsiteY75" fmla="*/ 21356 h 304349"/>
                <a:gd name="connsiteX76" fmla="*/ 237592 w 291743"/>
                <a:gd name="connsiteY76" fmla="*/ 23729 h 304349"/>
                <a:gd name="connsiteX77" fmla="*/ 227162 w 291743"/>
                <a:gd name="connsiteY77" fmla="*/ 23729 h 304349"/>
                <a:gd name="connsiteX78" fmla="*/ 225038 w 291743"/>
                <a:gd name="connsiteY78" fmla="*/ 21356 h 304349"/>
                <a:gd name="connsiteX79" fmla="*/ 220916 w 291743"/>
                <a:gd name="connsiteY79" fmla="*/ 18983 h 304349"/>
                <a:gd name="connsiteX80" fmla="*/ 208362 w 291743"/>
                <a:gd name="connsiteY80" fmla="*/ 14237 h 304349"/>
                <a:gd name="connsiteX81" fmla="*/ 189624 w 291743"/>
                <a:gd name="connsiteY81" fmla="*/ 14237 h 304349"/>
                <a:gd name="connsiteX82" fmla="*/ 183379 w 291743"/>
                <a:gd name="connsiteY82" fmla="*/ 16610 h 304349"/>
                <a:gd name="connsiteX83" fmla="*/ 179194 w 291743"/>
                <a:gd name="connsiteY83" fmla="*/ 21356 h 304349"/>
                <a:gd name="connsiteX84" fmla="*/ 175071 w 291743"/>
                <a:gd name="connsiteY84" fmla="*/ 23729 h 304349"/>
                <a:gd name="connsiteX85" fmla="*/ 170887 w 291743"/>
                <a:gd name="connsiteY85" fmla="*/ 33282 h 304349"/>
                <a:gd name="connsiteX86" fmla="*/ 168763 w 291743"/>
                <a:gd name="connsiteY86" fmla="*/ 35655 h 304349"/>
                <a:gd name="connsiteX87" fmla="*/ 166702 w 291743"/>
                <a:gd name="connsiteY87" fmla="*/ 35655 h 304349"/>
                <a:gd name="connsiteX88" fmla="*/ 162517 w 291743"/>
                <a:gd name="connsiteY88" fmla="*/ 33282 h 304349"/>
                <a:gd name="connsiteX89" fmla="*/ 152087 w 291743"/>
                <a:gd name="connsiteY89" fmla="*/ 33282 h 304349"/>
                <a:gd name="connsiteX90" fmla="*/ 143780 w 291743"/>
                <a:gd name="connsiteY90" fmla="*/ 28537 h 304349"/>
                <a:gd name="connsiteX91" fmla="*/ 139595 w 291743"/>
                <a:gd name="connsiteY91" fmla="*/ 23729 h 304349"/>
                <a:gd name="connsiteX92" fmla="*/ 135473 w 291743"/>
                <a:gd name="connsiteY92" fmla="*/ 21356 h 304349"/>
                <a:gd name="connsiteX93" fmla="*/ 133349 w 291743"/>
                <a:gd name="connsiteY93" fmla="*/ 18983 h 304349"/>
                <a:gd name="connsiteX94" fmla="*/ 129227 w 291743"/>
                <a:gd name="connsiteY94" fmla="*/ 16610 h 304349"/>
                <a:gd name="connsiteX95" fmla="*/ 125042 w 291743"/>
                <a:gd name="connsiteY95" fmla="*/ 16610 h 304349"/>
                <a:gd name="connsiteX96" fmla="*/ 116672 w 291743"/>
                <a:gd name="connsiteY96" fmla="*/ 21356 h 304349"/>
                <a:gd name="connsiteX97" fmla="*/ 112488 w 291743"/>
                <a:gd name="connsiteY97" fmla="*/ 26164 h 304349"/>
                <a:gd name="connsiteX98" fmla="*/ 108366 w 291743"/>
                <a:gd name="connsiteY98" fmla="*/ 28537 h 304349"/>
                <a:gd name="connsiteX99" fmla="*/ 106242 w 291743"/>
                <a:gd name="connsiteY99" fmla="*/ 28537 h 304349"/>
                <a:gd name="connsiteX100" fmla="*/ 102120 w 291743"/>
                <a:gd name="connsiteY100" fmla="*/ 26164 h 304349"/>
                <a:gd name="connsiteX101" fmla="*/ 99996 w 291743"/>
                <a:gd name="connsiteY101" fmla="*/ 23729 h 304349"/>
                <a:gd name="connsiteX102" fmla="*/ 99996 w 291743"/>
                <a:gd name="connsiteY102" fmla="*/ 21356 h 304349"/>
                <a:gd name="connsiteX103" fmla="*/ 97935 w 291743"/>
                <a:gd name="connsiteY103" fmla="*/ 18983 h 304349"/>
                <a:gd name="connsiteX104" fmla="*/ 97935 w 291743"/>
                <a:gd name="connsiteY104" fmla="*/ 16610 h 304349"/>
                <a:gd name="connsiteX105" fmla="*/ 89566 w 291743"/>
                <a:gd name="connsiteY105" fmla="*/ 7119 h 304349"/>
                <a:gd name="connsiteX106" fmla="*/ 77074 w 291743"/>
                <a:gd name="connsiteY106" fmla="*/ 7119 h 304349"/>
                <a:gd name="connsiteX107" fmla="*/ 77074 w 291743"/>
                <a:gd name="connsiteY107" fmla="*/ 4746 h 304349"/>
                <a:gd name="connsiteX108" fmla="*/ 72952 w 291743"/>
                <a:gd name="connsiteY108" fmla="*/ 0 h 304349"/>
                <a:gd name="connsiteX109" fmla="*/ 68767 w 291743"/>
                <a:gd name="connsiteY109" fmla="*/ 0 h 304349"/>
                <a:gd name="connsiteX110" fmla="*/ 64582 w 291743"/>
                <a:gd name="connsiteY110" fmla="*/ 2373 h 304349"/>
                <a:gd name="connsiteX111" fmla="*/ 62521 w 291743"/>
                <a:gd name="connsiteY111" fmla="*/ 2373 h 304349"/>
                <a:gd name="connsiteX112" fmla="*/ 62521 w 291743"/>
                <a:gd name="connsiteY112" fmla="*/ 4746 h 304349"/>
                <a:gd name="connsiteX113" fmla="*/ 43721 w 291743"/>
                <a:gd name="connsiteY113" fmla="*/ 4746 h 304349"/>
                <a:gd name="connsiteX114" fmla="*/ 35414 w 291743"/>
                <a:gd name="connsiteY114" fmla="*/ 14237 h 304349"/>
                <a:gd name="connsiteX115" fmla="*/ 35414 w 291743"/>
                <a:gd name="connsiteY115" fmla="*/ 23729 h 304349"/>
                <a:gd name="connsiteX116" fmla="*/ 33353 w 291743"/>
                <a:gd name="connsiteY116" fmla="*/ 30910 h 304349"/>
                <a:gd name="connsiteX117" fmla="*/ 31229 w 291743"/>
                <a:gd name="connsiteY117" fmla="*/ 35655 h 304349"/>
                <a:gd name="connsiteX118" fmla="*/ 29168 w 291743"/>
                <a:gd name="connsiteY118" fmla="*/ 38028 h 304349"/>
                <a:gd name="connsiteX119" fmla="*/ 27045 w 291743"/>
                <a:gd name="connsiteY119" fmla="*/ 42774 h 304349"/>
                <a:gd name="connsiteX120" fmla="*/ 24983 w 291743"/>
                <a:gd name="connsiteY120" fmla="*/ 45147 h 304349"/>
                <a:gd name="connsiteX121" fmla="*/ 22923 w 291743"/>
                <a:gd name="connsiteY121" fmla="*/ 45147 h 304349"/>
                <a:gd name="connsiteX122" fmla="*/ 22923 w 291743"/>
                <a:gd name="connsiteY122" fmla="*/ 66565 h 304349"/>
                <a:gd name="connsiteX123" fmla="*/ 20799 w 291743"/>
                <a:gd name="connsiteY123" fmla="*/ 71310 h 304349"/>
                <a:gd name="connsiteX124" fmla="*/ 20799 w 291743"/>
                <a:gd name="connsiteY124" fmla="*/ 73683 h 304349"/>
                <a:gd name="connsiteX125" fmla="*/ 18738 w 291743"/>
                <a:gd name="connsiteY125" fmla="*/ 76056 h 304349"/>
                <a:gd name="connsiteX126" fmla="*/ 22923 w 291743"/>
                <a:gd name="connsiteY126" fmla="*/ 85548 h 304349"/>
                <a:gd name="connsiteX127" fmla="*/ 24983 w 291743"/>
                <a:gd name="connsiteY127" fmla="*/ 87983 h 304349"/>
                <a:gd name="connsiteX128" fmla="*/ 27045 w 291743"/>
                <a:gd name="connsiteY128" fmla="*/ 92729 h 304349"/>
                <a:gd name="connsiteX129" fmla="*/ 27045 w 291743"/>
                <a:gd name="connsiteY129" fmla="*/ 97474 h 304349"/>
                <a:gd name="connsiteX130" fmla="*/ 29168 w 291743"/>
                <a:gd name="connsiteY130" fmla="*/ 99847 h 304349"/>
                <a:gd name="connsiteX131" fmla="*/ 29168 w 291743"/>
                <a:gd name="connsiteY131" fmla="*/ 104593 h 304349"/>
                <a:gd name="connsiteX132" fmla="*/ 27045 w 291743"/>
                <a:gd name="connsiteY132" fmla="*/ 106966 h 304349"/>
                <a:gd name="connsiteX133" fmla="*/ 24983 w 291743"/>
                <a:gd name="connsiteY133" fmla="*/ 106966 h 304349"/>
                <a:gd name="connsiteX134" fmla="*/ 20799 w 291743"/>
                <a:gd name="connsiteY134" fmla="*/ 109339 h 304349"/>
                <a:gd name="connsiteX135" fmla="*/ 20799 w 291743"/>
                <a:gd name="connsiteY135" fmla="*/ 126011 h 304349"/>
                <a:gd name="connsiteX136" fmla="*/ 16677 w 291743"/>
                <a:gd name="connsiteY136" fmla="*/ 128384 h 304349"/>
                <a:gd name="connsiteX137" fmla="*/ 14553 w 291743"/>
                <a:gd name="connsiteY137" fmla="*/ 133129 h 304349"/>
                <a:gd name="connsiteX138" fmla="*/ 12492 w 291743"/>
                <a:gd name="connsiteY138" fmla="*/ 135502 h 304349"/>
                <a:gd name="connsiteX139" fmla="*/ 12492 w 291743"/>
                <a:gd name="connsiteY139" fmla="*/ 147429 h 304349"/>
                <a:gd name="connsiteX140" fmla="*/ 8307 w 291743"/>
                <a:gd name="connsiteY140" fmla="*/ 156920 h 304349"/>
                <a:gd name="connsiteX141" fmla="*/ 2061 w 291743"/>
                <a:gd name="connsiteY141" fmla="*/ 156920 h 304349"/>
                <a:gd name="connsiteX142" fmla="*/ 0 w 291743"/>
                <a:gd name="connsiteY142" fmla="*/ 168785 h 304349"/>
                <a:gd name="connsiteX143" fmla="*/ 2061 w 291743"/>
                <a:gd name="connsiteY143" fmla="*/ 183084 h 304349"/>
                <a:gd name="connsiteX144" fmla="*/ 0 w 291743"/>
                <a:gd name="connsiteY144" fmla="*/ 194948 h 304349"/>
                <a:gd name="connsiteX145" fmla="*/ 0 w 291743"/>
                <a:gd name="connsiteY145" fmla="*/ 240157 h 304349"/>
                <a:gd name="connsiteX146" fmla="*/ 2061 w 291743"/>
                <a:gd name="connsiteY146" fmla="*/ 242530 h 304349"/>
                <a:gd name="connsiteX147" fmla="*/ 10431 w 291743"/>
                <a:gd name="connsiteY147" fmla="*/ 242530 h 304349"/>
                <a:gd name="connsiteX148" fmla="*/ 18738 w 291743"/>
                <a:gd name="connsiteY148" fmla="*/ 237785 h 304349"/>
                <a:gd name="connsiteX149" fmla="*/ 20799 w 291743"/>
                <a:gd name="connsiteY149" fmla="*/ 235412 h 304349"/>
                <a:gd name="connsiteX150" fmla="*/ 22923 w 291743"/>
                <a:gd name="connsiteY150" fmla="*/ 237785 h 304349"/>
                <a:gd name="connsiteX151" fmla="*/ 37475 w 291743"/>
                <a:gd name="connsiteY151" fmla="*/ 237785 h 304349"/>
                <a:gd name="connsiteX152" fmla="*/ 43721 w 291743"/>
                <a:gd name="connsiteY152" fmla="*/ 240157 h 304349"/>
                <a:gd name="connsiteX153" fmla="*/ 47906 w 291743"/>
                <a:gd name="connsiteY153" fmla="*/ 244903 h 304349"/>
                <a:gd name="connsiteX154" fmla="*/ 52091 w 291743"/>
                <a:gd name="connsiteY154" fmla="*/ 252022 h 304349"/>
                <a:gd name="connsiteX155" fmla="*/ 54152 w 291743"/>
                <a:gd name="connsiteY155" fmla="*/ 256767 h 304349"/>
                <a:gd name="connsiteX156" fmla="*/ 58336 w 291743"/>
                <a:gd name="connsiteY156" fmla="*/ 261513 h 304349"/>
                <a:gd name="connsiteX157" fmla="*/ 64582 w 291743"/>
                <a:gd name="connsiteY157" fmla="*/ 261513 h 304349"/>
                <a:gd name="connsiteX158" fmla="*/ 62521 w 291743"/>
                <a:gd name="connsiteY158" fmla="*/ 263949 h 304349"/>
                <a:gd name="connsiteX159" fmla="*/ 62521 w 291743"/>
                <a:gd name="connsiteY159" fmla="*/ 268694 h 304349"/>
                <a:gd name="connsiteX160" fmla="*/ 60398 w 291743"/>
                <a:gd name="connsiteY160" fmla="*/ 271067 h 304349"/>
                <a:gd name="connsiteX161" fmla="*/ 64582 w 291743"/>
                <a:gd name="connsiteY161" fmla="*/ 271067 h 304349"/>
                <a:gd name="connsiteX162" fmla="*/ 68767 w 291743"/>
                <a:gd name="connsiteY162" fmla="*/ 268694 h 304349"/>
                <a:gd name="connsiteX163" fmla="*/ 68767 w 291743"/>
                <a:gd name="connsiteY163" fmla="*/ 271067 h 304349"/>
                <a:gd name="connsiteX164" fmla="*/ 66706 w 291743"/>
                <a:gd name="connsiteY164" fmla="*/ 273440 h 304349"/>
                <a:gd name="connsiteX165" fmla="*/ 64582 w 291743"/>
                <a:gd name="connsiteY165" fmla="*/ 278186 h 304349"/>
                <a:gd name="connsiteX166" fmla="*/ 64582 w 291743"/>
                <a:gd name="connsiteY166" fmla="*/ 282931 h 304349"/>
                <a:gd name="connsiteX167" fmla="*/ 70828 w 291743"/>
                <a:gd name="connsiteY167" fmla="*/ 297231 h 304349"/>
                <a:gd name="connsiteX168" fmla="*/ 75013 w 291743"/>
                <a:gd name="connsiteY168" fmla="*/ 301977 h 304349"/>
                <a:gd name="connsiteX169" fmla="*/ 81259 w 291743"/>
                <a:gd name="connsiteY169" fmla="*/ 304349 h 304349"/>
                <a:gd name="connsiteX170" fmla="*/ 93750 w 291743"/>
                <a:gd name="connsiteY170" fmla="*/ 304349 h 304349"/>
                <a:gd name="connsiteX171" fmla="*/ 95874 w 291743"/>
                <a:gd name="connsiteY171" fmla="*/ 301977 h 304349"/>
                <a:gd name="connsiteX172" fmla="*/ 97935 w 291743"/>
                <a:gd name="connsiteY172" fmla="*/ 301977 h 304349"/>
                <a:gd name="connsiteX173" fmla="*/ 99996 w 291743"/>
                <a:gd name="connsiteY173" fmla="*/ 292485 h 304349"/>
                <a:gd name="connsiteX174" fmla="*/ 108366 w 291743"/>
                <a:gd name="connsiteY174" fmla="*/ 297231 h 304349"/>
                <a:gd name="connsiteX175" fmla="*/ 116672 w 291743"/>
                <a:gd name="connsiteY175" fmla="*/ 294858 h 304349"/>
                <a:gd name="connsiteX176" fmla="*/ 122918 w 291743"/>
                <a:gd name="connsiteY176" fmla="*/ 299604 h 304349"/>
                <a:gd name="connsiteX177" fmla="*/ 137534 w 291743"/>
                <a:gd name="connsiteY177" fmla="*/ 299604 h 304349"/>
                <a:gd name="connsiteX178" fmla="*/ 137534 w 291743"/>
                <a:gd name="connsiteY178" fmla="*/ 290050 h 304349"/>
                <a:gd name="connsiteX179" fmla="*/ 145841 w 291743"/>
                <a:gd name="connsiteY179" fmla="*/ 290050 h 304349"/>
                <a:gd name="connsiteX180" fmla="*/ 145841 w 291743"/>
                <a:gd name="connsiteY180" fmla="*/ 292485 h 30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91743" h="304349">
                  <a:moveTo>
                    <a:pt x="145841" y="292485"/>
                  </a:moveTo>
                  <a:lnTo>
                    <a:pt x="145841" y="290050"/>
                  </a:lnTo>
                  <a:lnTo>
                    <a:pt x="147964" y="287677"/>
                  </a:lnTo>
                  <a:lnTo>
                    <a:pt x="147964" y="282931"/>
                  </a:lnTo>
                  <a:lnTo>
                    <a:pt x="150025" y="278186"/>
                  </a:lnTo>
                  <a:lnTo>
                    <a:pt x="150025" y="256767"/>
                  </a:lnTo>
                  <a:lnTo>
                    <a:pt x="172948" y="235412"/>
                  </a:lnTo>
                  <a:lnTo>
                    <a:pt x="172948" y="233039"/>
                  </a:lnTo>
                  <a:lnTo>
                    <a:pt x="175071" y="230666"/>
                  </a:lnTo>
                  <a:lnTo>
                    <a:pt x="179194" y="221112"/>
                  </a:lnTo>
                  <a:lnTo>
                    <a:pt x="181317" y="218739"/>
                  </a:lnTo>
                  <a:lnTo>
                    <a:pt x="183379" y="218739"/>
                  </a:lnTo>
                  <a:lnTo>
                    <a:pt x="185439" y="221112"/>
                  </a:lnTo>
                  <a:lnTo>
                    <a:pt x="189624" y="223485"/>
                  </a:lnTo>
                  <a:lnTo>
                    <a:pt x="191748" y="223485"/>
                  </a:lnTo>
                  <a:lnTo>
                    <a:pt x="193809" y="221112"/>
                  </a:lnTo>
                  <a:lnTo>
                    <a:pt x="193809" y="216366"/>
                  </a:lnTo>
                  <a:lnTo>
                    <a:pt x="191748" y="213994"/>
                  </a:lnTo>
                  <a:lnTo>
                    <a:pt x="195870" y="213994"/>
                  </a:lnTo>
                  <a:lnTo>
                    <a:pt x="197994" y="218739"/>
                  </a:lnTo>
                  <a:lnTo>
                    <a:pt x="202116" y="223485"/>
                  </a:lnTo>
                  <a:lnTo>
                    <a:pt x="204239" y="228231"/>
                  </a:lnTo>
                  <a:lnTo>
                    <a:pt x="204239" y="230666"/>
                  </a:lnTo>
                  <a:lnTo>
                    <a:pt x="206301" y="235412"/>
                  </a:lnTo>
                  <a:lnTo>
                    <a:pt x="208362" y="237785"/>
                  </a:lnTo>
                  <a:lnTo>
                    <a:pt x="210485" y="237785"/>
                  </a:lnTo>
                  <a:lnTo>
                    <a:pt x="216731" y="230666"/>
                  </a:lnTo>
                  <a:lnTo>
                    <a:pt x="216731" y="225858"/>
                  </a:lnTo>
                  <a:lnTo>
                    <a:pt x="218792" y="221112"/>
                  </a:lnTo>
                  <a:lnTo>
                    <a:pt x="222977" y="218739"/>
                  </a:lnTo>
                  <a:lnTo>
                    <a:pt x="225038" y="216366"/>
                  </a:lnTo>
                  <a:lnTo>
                    <a:pt x="225038" y="204502"/>
                  </a:lnTo>
                  <a:lnTo>
                    <a:pt x="233407" y="192576"/>
                  </a:lnTo>
                  <a:lnTo>
                    <a:pt x="237592" y="173593"/>
                  </a:lnTo>
                  <a:lnTo>
                    <a:pt x="241715" y="171157"/>
                  </a:lnTo>
                  <a:lnTo>
                    <a:pt x="243838" y="168785"/>
                  </a:lnTo>
                  <a:lnTo>
                    <a:pt x="247960" y="166412"/>
                  </a:lnTo>
                  <a:lnTo>
                    <a:pt x="250084" y="164039"/>
                  </a:lnTo>
                  <a:lnTo>
                    <a:pt x="250084" y="159293"/>
                  </a:lnTo>
                  <a:lnTo>
                    <a:pt x="252145" y="152175"/>
                  </a:lnTo>
                  <a:lnTo>
                    <a:pt x="252145" y="140248"/>
                  </a:lnTo>
                  <a:lnTo>
                    <a:pt x="258391" y="140248"/>
                  </a:lnTo>
                  <a:lnTo>
                    <a:pt x="260515" y="137875"/>
                  </a:lnTo>
                  <a:lnTo>
                    <a:pt x="262576" y="130757"/>
                  </a:lnTo>
                  <a:lnTo>
                    <a:pt x="262576" y="118892"/>
                  </a:lnTo>
                  <a:lnTo>
                    <a:pt x="264637" y="116519"/>
                  </a:lnTo>
                  <a:lnTo>
                    <a:pt x="266760" y="104593"/>
                  </a:lnTo>
                  <a:lnTo>
                    <a:pt x="268822" y="99847"/>
                  </a:lnTo>
                  <a:lnTo>
                    <a:pt x="273006" y="95101"/>
                  </a:lnTo>
                  <a:lnTo>
                    <a:pt x="273006" y="92729"/>
                  </a:lnTo>
                  <a:lnTo>
                    <a:pt x="275068" y="90356"/>
                  </a:lnTo>
                  <a:lnTo>
                    <a:pt x="275068" y="87983"/>
                  </a:lnTo>
                  <a:lnTo>
                    <a:pt x="277128" y="85548"/>
                  </a:lnTo>
                  <a:lnTo>
                    <a:pt x="277128" y="83175"/>
                  </a:lnTo>
                  <a:lnTo>
                    <a:pt x="281313" y="83175"/>
                  </a:lnTo>
                  <a:lnTo>
                    <a:pt x="285498" y="80802"/>
                  </a:lnTo>
                  <a:lnTo>
                    <a:pt x="291744" y="73683"/>
                  </a:lnTo>
                  <a:lnTo>
                    <a:pt x="291744" y="68938"/>
                  </a:lnTo>
                  <a:lnTo>
                    <a:pt x="289683" y="66565"/>
                  </a:lnTo>
                  <a:lnTo>
                    <a:pt x="289683" y="64192"/>
                  </a:lnTo>
                  <a:lnTo>
                    <a:pt x="291744" y="61819"/>
                  </a:lnTo>
                  <a:lnTo>
                    <a:pt x="291744" y="49892"/>
                  </a:lnTo>
                  <a:lnTo>
                    <a:pt x="281313" y="49892"/>
                  </a:lnTo>
                  <a:lnTo>
                    <a:pt x="281313" y="47520"/>
                  </a:lnTo>
                  <a:lnTo>
                    <a:pt x="279252" y="42774"/>
                  </a:lnTo>
                  <a:lnTo>
                    <a:pt x="279252" y="23729"/>
                  </a:lnTo>
                  <a:lnTo>
                    <a:pt x="268822" y="4746"/>
                  </a:lnTo>
                  <a:lnTo>
                    <a:pt x="262576" y="4746"/>
                  </a:lnTo>
                  <a:lnTo>
                    <a:pt x="260515" y="7119"/>
                  </a:lnTo>
                  <a:lnTo>
                    <a:pt x="260515" y="9492"/>
                  </a:lnTo>
                  <a:lnTo>
                    <a:pt x="258391" y="11864"/>
                  </a:lnTo>
                  <a:lnTo>
                    <a:pt x="258391" y="14237"/>
                  </a:lnTo>
                  <a:lnTo>
                    <a:pt x="250084" y="14237"/>
                  </a:lnTo>
                  <a:lnTo>
                    <a:pt x="247960" y="16610"/>
                  </a:lnTo>
                  <a:lnTo>
                    <a:pt x="243838" y="18983"/>
                  </a:lnTo>
                  <a:lnTo>
                    <a:pt x="241715" y="21356"/>
                  </a:lnTo>
                  <a:lnTo>
                    <a:pt x="237592" y="23729"/>
                  </a:lnTo>
                  <a:lnTo>
                    <a:pt x="227162" y="23729"/>
                  </a:lnTo>
                  <a:lnTo>
                    <a:pt x="225038" y="21356"/>
                  </a:lnTo>
                  <a:lnTo>
                    <a:pt x="220916" y="18983"/>
                  </a:lnTo>
                  <a:lnTo>
                    <a:pt x="208362" y="14237"/>
                  </a:lnTo>
                  <a:lnTo>
                    <a:pt x="189624" y="14237"/>
                  </a:lnTo>
                  <a:lnTo>
                    <a:pt x="183379" y="16610"/>
                  </a:lnTo>
                  <a:lnTo>
                    <a:pt x="179194" y="21356"/>
                  </a:lnTo>
                  <a:lnTo>
                    <a:pt x="175071" y="23729"/>
                  </a:lnTo>
                  <a:lnTo>
                    <a:pt x="170887" y="33282"/>
                  </a:lnTo>
                  <a:lnTo>
                    <a:pt x="168763" y="35655"/>
                  </a:lnTo>
                  <a:lnTo>
                    <a:pt x="166702" y="35655"/>
                  </a:lnTo>
                  <a:lnTo>
                    <a:pt x="162517" y="33282"/>
                  </a:lnTo>
                  <a:lnTo>
                    <a:pt x="152087" y="33282"/>
                  </a:lnTo>
                  <a:lnTo>
                    <a:pt x="143780" y="28537"/>
                  </a:lnTo>
                  <a:lnTo>
                    <a:pt x="139595" y="23729"/>
                  </a:lnTo>
                  <a:lnTo>
                    <a:pt x="135473" y="21356"/>
                  </a:lnTo>
                  <a:lnTo>
                    <a:pt x="133349" y="18983"/>
                  </a:lnTo>
                  <a:lnTo>
                    <a:pt x="129227" y="16610"/>
                  </a:lnTo>
                  <a:lnTo>
                    <a:pt x="125042" y="16610"/>
                  </a:lnTo>
                  <a:lnTo>
                    <a:pt x="116672" y="21356"/>
                  </a:lnTo>
                  <a:lnTo>
                    <a:pt x="112488" y="26164"/>
                  </a:lnTo>
                  <a:lnTo>
                    <a:pt x="108366" y="28537"/>
                  </a:lnTo>
                  <a:lnTo>
                    <a:pt x="106242" y="28537"/>
                  </a:lnTo>
                  <a:lnTo>
                    <a:pt x="102120" y="26164"/>
                  </a:lnTo>
                  <a:lnTo>
                    <a:pt x="99996" y="23729"/>
                  </a:lnTo>
                  <a:lnTo>
                    <a:pt x="99996" y="21356"/>
                  </a:lnTo>
                  <a:lnTo>
                    <a:pt x="97935" y="18983"/>
                  </a:lnTo>
                  <a:lnTo>
                    <a:pt x="97935" y="16610"/>
                  </a:lnTo>
                  <a:lnTo>
                    <a:pt x="89566" y="7119"/>
                  </a:lnTo>
                  <a:lnTo>
                    <a:pt x="77074" y="7119"/>
                  </a:lnTo>
                  <a:lnTo>
                    <a:pt x="77074" y="4746"/>
                  </a:lnTo>
                  <a:lnTo>
                    <a:pt x="72952" y="0"/>
                  </a:lnTo>
                  <a:lnTo>
                    <a:pt x="68767" y="0"/>
                  </a:lnTo>
                  <a:lnTo>
                    <a:pt x="64582" y="2373"/>
                  </a:lnTo>
                  <a:lnTo>
                    <a:pt x="62521" y="2373"/>
                  </a:lnTo>
                  <a:lnTo>
                    <a:pt x="62521" y="4746"/>
                  </a:lnTo>
                  <a:lnTo>
                    <a:pt x="43721" y="4746"/>
                  </a:lnTo>
                  <a:lnTo>
                    <a:pt x="35414" y="14237"/>
                  </a:lnTo>
                  <a:lnTo>
                    <a:pt x="35414" y="23729"/>
                  </a:lnTo>
                  <a:lnTo>
                    <a:pt x="33353" y="30910"/>
                  </a:lnTo>
                  <a:lnTo>
                    <a:pt x="31229" y="35655"/>
                  </a:lnTo>
                  <a:lnTo>
                    <a:pt x="29168" y="38028"/>
                  </a:lnTo>
                  <a:lnTo>
                    <a:pt x="27045" y="42774"/>
                  </a:lnTo>
                  <a:lnTo>
                    <a:pt x="24983" y="45147"/>
                  </a:lnTo>
                  <a:lnTo>
                    <a:pt x="22923" y="45147"/>
                  </a:lnTo>
                  <a:lnTo>
                    <a:pt x="22923" y="66565"/>
                  </a:lnTo>
                  <a:lnTo>
                    <a:pt x="20799" y="71310"/>
                  </a:lnTo>
                  <a:lnTo>
                    <a:pt x="20799" y="73683"/>
                  </a:lnTo>
                  <a:lnTo>
                    <a:pt x="18738" y="76056"/>
                  </a:lnTo>
                  <a:lnTo>
                    <a:pt x="22923" y="85548"/>
                  </a:lnTo>
                  <a:lnTo>
                    <a:pt x="24983" y="87983"/>
                  </a:lnTo>
                  <a:lnTo>
                    <a:pt x="27045" y="92729"/>
                  </a:lnTo>
                  <a:lnTo>
                    <a:pt x="27045" y="97474"/>
                  </a:lnTo>
                  <a:lnTo>
                    <a:pt x="29168" y="99847"/>
                  </a:lnTo>
                  <a:lnTo>
                    <a:pt x="29168" y="104593"/>
                  </a:lnTo>
                  <a:lnTo>
                    <a:pt x="27045" y="106966"/>
                  </a:lnTo>
                  <a:lnTo>
                    <a:pt x="24983" y="106966"/>
                  </a:lnTo>
                  <a:lnTo>
                    <a:pt x="20799" y="109339"/>
                  </a:lnTo>
                  <a:lnTo>
                    <a:pt x="20799" y="126011"/>
                  </a:lnTo>
                  <a:lnTo>
                    <a:pt x="16677" y="128384"/>
                  </a:lnTo>
                  <a:lnTo>
                    <a:pt x="14553" y="133129"/>
                  </a:lnTo>
                  <a:lnTo>
                    <a:pt x="12492" y="135502"/>
                  </a:lnTo>
                  <a:lnTo>
                    <a:pt x="12492" y="147429"/>
                  </a:lnTo>
                  <a:lnTo>
                    <a:pt x="8307" y="156920"/>
                  </a:lnTo>
                  <a:lnTo>
                    <a:pt x="2061" y="156920"/>
                  </a:lnTo>
                  <a:lnTo>
                    <a:pt x="0" y="168785"/>
                  </a:lnTo>
                  <a:lnTo>
                    <a:pt x="2061" y="183084"/>
                  </a:lnTo>
                  <a:lnTo>
                    <a:pt x="0" y="194948"/>
                  </a:lnTo>
                  <a:lnTo>
                    <a:pt x="0" y="240157"/>
                  </a:lnTo>
                  <a:lnTo>
                    <a:pt x="2061" y="242530"/>
                  </a:lnTo>
                  <a:lnTo>
                    <a:pt x="10431" y="242530"/>
                  </a:lnTo>
                  <a:lnTo>
                    <a:pt x="18738" y="237785"/>
                  </a:lnTo>
                  <a:lnTo>
                    <a:pt x="20799" y="235412"/>
                  </a:lnTo>
                  <a:lnTo>
                    <a:pt x="22923" y="237785"/>
                  </a:lnTo>
                  <a:lnTo>
                    <a:pt x="37475" y="237785"/>
                  </a:lnTo>
                  <a:lnTo>
                    <a:pt x="43721" y="240157"/>
                  </a:lnTo>
                  <a:lnTo>
                    <a:pt x="47906" y="244903"/>
                  </a:lnTo>
                  <a:lnTo>
                    <a:pt x="52091" y="252022"/>
                  </a:lnTo>
                  <a:lnTo>
                    <a:pt x="54152" y="256767"/>
                  </a:lnTo>
                  <a:lnTo>
                    <a:pt x="58336" y="261513"/>
                  </a:lnTo>
                  <a:lnTo>
                    <a:pt x="64582" y="261513"/>
                  </a:lnTo>
                  <a:lnTo>
                    <a:pt x="62521" y="263949"/>
                  </a:lnTo>
                  <a:lnTo>
                    <a:pt x="62521" y="268694"/>
                  </a:lnTo>
                  <a:lnTo>
                    <a:pt x="60398" y="271067"/>
                  </a:lnTo>
                  <a:lnTo>
                    <a:pt x="64582" y="271067"/>
                  </a:lnTo>
                  <a:lnTo>
                    <a:pt x="68767" y="268694"/>
                  </a:lnTo>
                  <a:lnTo>
                    <a:pt x="68767" y="271067"/>
                  </a:lnTo>
                  <a:lnTo>
                    <a:pt x="66706" y="273440"/>
                  </a:lnTo>
                  <a:lnTo>
                    <a:pt x="64582" y="278186"/>
                  </a:lnTo>
                  <a:lnTo>
                    <a:pt x="64582" y="282931"/>
                  </a:lnTo>
                  <a:lnTo>
                    <a:pt x="70828" y="297231"/>
                  </a:lnTo>
                  <a:lnTo>
                    <a:pt x="75013" y="301977"/>
                  </a:lnTo>
                  <a:lnTo>
                    <a:pt x="81259" y="304349"/>
                  </a:lnTo>
                  <a:lnTo>
                    <a:pt x="93750" y="304349"/>
                  </a:lnTo>
                  <a:lnTo>
                    <a:pt x="95874" y="301977"/>
                  </a:lnTo>
                  <a:lnTo>
                    <a:pt x="97935" y="301977"/>
                  </a:lnTo>
                  <a:lnTo>
                    <a:pt x="99996" y="292485"/>
                  </a:lnTo>
                  <a:lnTo>
                    <a:pt x="108366" y="297231"/>
                  </a:lnTo>
                  <a:lnTo>
                    <a:pt x="116672" y="294858"/>
                  </a:lnTo>
                  <a:lnTo>
                    <a:pt x="122918" y="299604"/>
                  </a:lnTo>
                  <a:lnTo>
                    <a:pt x="137534" y="299604"/>
                  </a:lnTo>
                  <a:lnTo>
                    <a:pt x="137534" y="290050"/>
                  </a:lnTo>
                  <a:lnTo>
                    <a:pt x="145841" y="290050"/>
                  </a:lnTo>
                  <a:lnTo>
                    <a:pt x="145841" y="292485"/>
                  </a:lnTo>
                  <a:close/>
                </a:path>
              </a:pathLst>
            </a:custGeom>
            <a:solidFill>
              <a:srgbClr val="A6A6A6"/>
            </a:solidFill>
            <a:ln w="6245" cap="flat">
              <a:noFill/>
              <a:prstDash val="solid"/>
              <a:miter/>
            </a:ln>
          </p:spPr>
          <p:txBody>
            <a:bodyPr rtlCol="0" anchor="ctr"/>
            <a:lstStyle/>
            <a:p>
              <a:endParaRPr lang="en-US" noProof="0" dirty="0"/>
            </a:p>
          </p:txBody>
        </p:sp>
        <p:sp>
          <p:nvSpPr>
            <p:cNvPr id="5002" name="Serbest Form 5001">
              <a:extLst>
                <a:ext uri="{FF2B5EF4-FFF2-40B4-BE49-F238E27FC236}">
                  <a16:creationId xmlns:a16="http://schemas.microsoft.com/office/drawing/2014/main" id="{700B15D8-A637-694B-82EA-B4002EA3CED4}"/>
                </a:ext>
              </a:extLst>
            </p:cNvPr>
            <p:cNvSpPr/>
            <p:nvPr/>
          </p:nvSpPr>
          <p:spPr>
            <a:xfrm>
              <a:off x="5740622" y="2110434"/>
              <a:ext cx="291743" cy="304349"/>
            </a:xfrm>
            <a:custGeom>
              <a:avLst/>
              <a:gdLst>
                <a:gd name="connsiteX0" fmla="*/ 145841 w 291743"/>
                <a:gd name="connsiteY0" fmla="*/ 292485 h 304349"/>
                <a:gd name="connsiteX1" fmla="*/ 145841 w 291743"/>
                <a:gd name="connsiteY1" fmla="*/ 290050 h 304349"/>
                <a:gd name="connsiteX2" fmla="*/ 147964 w 291743"/>
                <a:gd name="connsiteY2" fmla="*/ 287677 h 304349"/>
                <a:gd name="connsiteX3" fmla="*/ 147964 w 291743"/>
                <a:gd name="connsiteY3" fmla="*/ 282931 h 304349"/>
                <a:gd name="connsiteX4" fmla="*/ 150025 w 291743"/>
                <a:gd name="connsiteY4" fmla="*/ 278186 h 304349"/>
                <a:gd name="connsiteX5" fmla="*/ 150025 w 291743"/>
                <a:gd name="connsiteY5" fmla="*/ 256767 h 304349"/>
                <a:gd name="connsiteX6" fmla="*/ 172948 w 291743"/>
                <a:gd name="connsiteY6" fmla="*/ 235412 h 304349"/>
                <a:gd name="connsiteX7" fmla="*/ 172948 w 291743"/>
                <a:gd name="connsiteY7" fmla="*/ 233039 h 304349"/>
                <a:gd name="connsiteX8" fmla="*/ 175071 w 291743"/>
                <a:gd name="connsiteY8" fmla="*/ 230666 h 304349"/>
                <a:gd name="connsiteX9" fmla="*/ 179194 w 291743"/>
                <a:gd name="connsiteY9" fmla="*/ 221112 h 304349"/>
                <a:gd name="connsiteX10" fmla="*/ 181317 w 291743"/>
                <a:gd name="connsiteY10" fmla="*/ 218739 h 304349"/>
                <a:gd name="connsiteX11" fmla="*/ 183379 w 291743"/>
                <a:gd name="connsiteY11" fmla="*/ 218739 h 304349"/>
                <a:gd name="connsiteX12" fmla="*/ 185439 w 291743"/>
                <a:gd name="connsiteY12" fmla="*/ 221112 h 304349"/>
                <a:gd name="connsiteX13" fmla="*/ 189624 w 291743"/>
                <a:gd name="connsiteY13" fmla="*/ 223485 h 304349"/>
                <a:gd name="connsiteX14" fmla="*/ 191748 w 291743"/>
                <a:gd name="connsiteY14" fmla="*/ 223485 h 304349"/>
                <a:gd name="connsiteX15" fmla="*/ 193809 w 291743"/>
                <a:gd name="connsiteY15" fmla="*/ 221112 h 304349"/>
                <a:gd name="connsiteX16" fmla="*/ 193809 w 291743"/>
                <a:gd name="connsiteY16" fmla="*/ 216366 h 304349"/>
                <a:gd name="connsiteX17" fmla="*/ 191748 w 291743"/>
                <a:gd name="connsiteY17" fmla="*/ 213994 h 304349"/>
                <a:gd name="connsiteX18" fmla="*/ 195870 w 291743"/>
                <a:gd name="connsiteY18" fmla="*/ 213994 h 304349"/>
                <a:gd name="connsiteX19" fmla="*/ 197994 w 291743"/>
                <a:gd name="connsiteY19" fmla="*/ 218739 h 304349"/>
                <a:gd name="connsiteX20" fmla="*/ 202116 w 291743"/>
                <a:gd name="connsiteY20" fmla="*/ 223485 h 304349"/>
                <a:gd name="connsiteX21" fmla="*/ 204239 w 291743"/>
                <a:gd name="connsiteY21" fmla="*/ 228231 h 304349"/>
                <a:gd name="connsiteX22" fmla="*/ 204239 w 291743"/>
                <a:gd name="connsiteY22" fmla="*/ 230666 h 304349"/>
                <a:gd name="connsiteX23" fmla="*/ 206301 w 291743"/>
                <a:gd name="connsiteY23" fmla="*/ 235412 h 304349"/>
                <a:gd name="connsiteX24" fmla="*/ 208362 w 291743"/>
                <a:gd name="connsiteY24" fmla="*/ 237785 h 304349"/>
                <a:gd name="connsiteX25" fmla="*/ 210485 w 291743"/>
                <a:gd name="connsiteY25" fmla="*/ 237785 h 304349"/>
                <a:gd name="connsiteX26" fmla="*/ 216731 w 291743"/>
                <a:gd name="connsiteY26" fmla="*/ 230666 h 304349"/>
                <a:gd name="connsiteX27" fmla="*/ 216731 w 291743"/>
                <a:gd name="connsiteY27" fmla="*/ 225858 h 304349"/>
                <a:gd name="connsiteX28" fmla="*/ 218792 w 291743"/>
                <a:gd name="connsiteY28" fmla="*/ 221112 h 304349"/>
                <a:gd name="connsiteX29" fmla="*/ 222977 w 291743"/>
                <a:gd name="connsiteY29" fmla="*/ 218739 h 304349"/>
                <a:gd name="connsiteX30" fmla="*/ 225038 w 291743"/>
                <a:gd name="connsiteY30" fmla="*/ 216366 h 304349"/>
                <a:gd name="connsiteX31" fmla="*/ 225038 w 291743"/>
                <a:gd name="connsiteY31" fmla="*/ 204502 h 304349"/>
                <a:gd name="connsiteX32" fmla="*/ 233407 w 291743"/>
                <a:gd name="connsiteY32" fmla="*/ 192576 h 304349"/>
                <a:gd name="connsiteX33" fmla="*/ 237592 w 291743"/>
                <a:gd name="connsiteY33" fmla="*/ 173593 h 304349"/>
                <a:gd name="connsiteX34" fmla="*/ 241715 w 291743"/>
                <a:gd name="connsiteY34" fmla="*/ 171157 h 304349"/>
                <a:gd name="connsiteX35" fmla="*/ 243838 w 291743"/>
                <a:gd name="connsiteY35" fmla="*/ 168785 h 304349"/>
                <a:gd name="connsiteX36" fmla="*/ 247960 w 291743"/>
                <a:gd name="connsiteY36" fmla="*/ 166412 h 304349"/>
                <a:gd name="connsiteX37" fmla="*/ 250084 w 291743"/>
                <a:gd name="connsiteY37" fmla="*/ 164039 h 304349"/>
                <a:gd name="connsiteX38" fmla="*/ 250084 w 291743"/>
                <a:gd name="connsiteY38" fmla="*/ 159293 h 304349"/>
                <a:gd name="connsiteX39" fmla="*/ 252145 w 291743"/>
                <a:gd name="connsiteY39" fmla="*/ 152175 h 304349"/>
                <a:gd name="connsiteX40" fmla="*/ 252145 w 291743"/>
                <a:gd name="connsiteY40" fmla="*/ 140248 h 304349"/>
                <a:gd name="connsiteX41" fmla="*/ 258391 w 291743"/>
                <a:gd name="connsiteY41" fmla="*/ 140248 h 304349"/>
                <a:gd name="connsiteX42" fmla="*/ 260515 w 291743"/>
                <a:gd name="connsiteY42" fmla="*/ 137875 h 304349"/>
                <a:gd name="connsiteX43" fmla="*/ 262576 w 291743"/>
                <a:gd name="connsiteY43" fmla="*/ 130757 h 304349"/>
                <a:gd name="connsiteX44" fmla="*/ 262576 w 291743"/>
                <a:gd name="connsiteY44" fmla="*/ 118892 h 304349"/>
                <a:gd name="connsiteX45" fmla="*/ 264637 w 291743"/>
                <a:gd name="connsiteY45" fmla="*/ 116519 h 304349"/>
                <a:gd name="connsiteX46" fmla="*/ 266760 w 291743"/>
                <a:gd name="connsiteY46" fmla="*/ 104593 h 304349"/>
                <a:gd name="connsiteX47" fmla="*/ 268822 w 291743"/>
                <a:gd name="connsiteY47" fmla="*/ 99847 h 304349"/>
                <a:gd name="connsiteX48" fmla="*/ 273006 w 291743"/>
                <a:gd name="connsiteY48" fmla="*/ 95101 h 304349"/>
                <a:gd name="connsiteX49" fmla="*/ 273006 w 291743"/>
                <a:gd name="connsiteY49" fmla="*/ 92729 h 304349"/>
                <a:gd name="connsiteX50" fmla="*/ 275068 w 291743"/>
                <a:gd name="connsiteY50" fmla="*/ 90356 h 304349"/>
                <a:gd name="connsiteX51" fmla="*/ 275068 w 291743"/>
                <a:gd name="connsiteY51" fmla="*/ 87983 h 304349"/>
                <a:gd name="connsiteX52" fmla="*/ 277128 w 291743"/>
                <a:gd name="connsiteY52" fmla="*/ 85548 h 304349"/>
                <a:gd name="connsiteX53" fmla="*/ 277128 w 291743"/>
                <a:gd name="connsiteY53" fmla="*/ 83175 h 304349"/>
                <a:gd name="connsiteX54" fmla="*/ 281313 w 291743"/>
                <a:gd name="connsiteY54" fmla="*/ 83175 h 304349"/>
                <a:gd name="connsiteX55" fmla="*/ 285498 w 291743"/>
                <a:gd name="connsiteY55" fmla="*/ 80802 h 304349"/>
                <a:gd name="connsiteX56" fmla="*/ 291744 w 291743"/>
                <a:gd name="connsiteY56" fmla="*/ 73683 h 304349"/>
                <a:gd name="connsiteX57" fmla="*/ 291744 w 291743"/>
                <a:gd name="connsiteY57" fmla="*/ 68938 h 304349"/>
                <a:gd name="connsiteX58" fmla="*/ 289683 w 291743"/>
                <a:gd name="connsiteY58" fmla="*/ 66565 h 304349"/>
                <a:gd name="connsiteX59" fmla="*/ 289683 w 291743"/>
                <a:gd name="connsiteY59" fmla="*/ 64192 h 304349"/>
                <a:gd name="connsiteX60" fmla="*/ 291744 w 291743"/>
                <a:gd name="connsiteY60" fmla="*/ 61819 h 304349"/>
                <a:gd name="connsiteX61" fmla="*/ 291744 w 291743"/>
                <a:gd name="connsiteY61" fmla="*/ 49892 h 304349"/>
                <a:gd name="connsiteX62" fmla="*/ 281313 w 291743"/>
                <a:gd name="connsiteY62" fmla="*/ 49892 h 304349"/>
                <a:gd name="connsiteX63" fmla="*/ 281313 w 291743"/>
                <a:gd name="connsiteY63" fmla="*/ 47520 h 304349"/>
                <a:gd name="connsiteX64" fmla="*/ 279252 w 291743"/>
                <a:gd name="connsiteY64" fmla="*/ 42774 h 304349"/>
                <a:gd name="connsiteX65" fmla="*/ 279252 w 291743"/>
                <a:gd name="connsiteY65" fmla="*/ 23729 h 304349"/>
                <a:gd name="connsiteX66" fmla="*/ 268822 w 291743"/>
                <a:gd name="connsiteY66" fmla="*/ 4746 h 304349"/>
                <a:gd name="connsiteX67" fmla="*/ 262576 w 291743"/>
                <a:gd name="connsiteY67" fmla="*/ 4746 h 304349"/>
                <a:gd name="connsiteX68" fmla="*/ 260515 w 291743"/>
                <a:gd name="connsiteY68" fmla="*/ 7119 h 304349"/>
                <a:gd name="connsiteX69" fmla="*/ 260515 w 291743"/>
                <a:gd name="connsiteY69" fmla="*/ 9492 h 304349"/>
                <a:gd name="connsiteX70" fmla="*/ 258391 w 291743"/>
                <a:gd name="connsiteY70" fmla="*/ 11864 h 304349"/>
                <a:gd name="connsiteX71" fmla="*/ 258391 w 291743"/>
                <a:gd name="connsiteY71" fmla="*/ 14237 h 304349"/>
                <a:gd name="connsiteX72" fmla="*/ 250084 w 291743"/>
                <a:gd name="connsiteY72" fmla="*/ 14237 h 304349"/>
                <a:gd name="connsiteX73" fmla="*/ 247960 w 291743"/>
                <a:gd name="connsiteY73" fmla="*/ 16610 h 304349"/>
                <a:gd name="connsiteX74" fmla="*/ 243838 w 291743"/>
                <a:gd name="connsiteY74" fmla="*/ 18983 h 304349"/>
                <a:gd name="connsiteX75" fmla="*/ 241715 w 291743"/>
                <a:gd name="connsiteY75" fmla="*/ 21356 h 304349"/>
                <a:gd name="connsiteX76" fmla="*/ 237592 w 291743"/>
                <a:gd name="connsiteY76" fmla="*/ 23729 h 304349"/>
                <a:gd name="connsiteX77" fmla="*/ 227162 w 291743"/>
                <a:gd name="connsiteY77" fmla="*/ 23729 h 304349"/>
                <a:gd name="connsiteX78" fmla="*/ 225038 w 291743"/>
                <a:gd name="connsiteY78" fmla="*/ 21356 h 304349"/>
                <a:gd name="connsiteX79" fmla="*/ 220916 w 291743"/>
                <a:gd name="connsiteY79" fmla="*/ 18983 h 304349"/>
                <a:gd name="connsiteX80" fmla="*/ 208362 w 291743"/>
                <a:gd name="connsiteY80" fmla="*/ 14237 h 304349"/>
                <a:gd name="connsiteX81" fmla="*/ 189624 w 291743"/>
                <a:gd name="connsiteY81" fmla="*/ 14237 h 304349"/>
                <a:gd name="connsiteX82" fmla="*/ 183379 w 291743"/>
                <a:gd name="connsiteY82" fmla="*/ 16610 h 304349"/>
                <a:gd name="connsiteX83" fmla="*/ 179194 w 291743"/>
                <a:gd name="connsiteY83" fmla="*/ 21356 h 304349"/>
                <a:gd name="connsiteX84" fmla="*/ 175071 w 291743"/>
                <a:gd name="connsiteY84" fmla="*/ 23729 h 304349"/>
                <a:gd name="connsiteX85" fmla="*/ 170887 w 291743"/>
                <a:gd name="connsiteY85" fmla="*/ 33282 h 304349"/>
                <a:gd name="connsiteX86" fmla="*/ 168763 w 291743"/>
                <a:gd name="connsiteY86" fmla="*/ 35655 h 304349"/>
                <a:gd name="connsiteX87" fmla="*/ 166702 w 291743"/>
                <a:gd name="connsiteY87" fmla="*/ 35655 h 304349"/>
                <a:gd name="connsiteX88" fmla="*/ 162517 w 291743"/>
                <a:gd name="connsiteY88" fmla="*/ 33282 h 304349"/>
                <a:gd name="connsiteX89" fmla="*/ 152087 w 291743"/>
                <a:gd name="connsiteY89" fmla="*/ 33282 h 304349"/>
                <a:gd name="connsiteX90" fmla="*/ 143780 w 291743"/>
                <a:gd name="connsiteY90" fmla="*/ 28537 h 304349"/>
                <a:gd name="connsiteX91" fmla="*/ 139595 w 291743"/>
                <a:gd name="connsiteY91" fmla="*/ 23729 h 304349"/>
                <a:gd name="connsiteX92" fmla="*/ 135473 w 291743"/>
                <a:gd name="connsiteY92" fmla="*/ 21356 h 304349"/>
                <a:gd name="connsiteX93" fmla="*/ 133349 w 291743"/>
                <a:gd name="connsiteY93" fmla="*/ 18983 h 304349"/>
                <a:gd name="connsiteX94" fmla="*/ 129227 w 291743"/>
                <a:gd name="connsiteY94" fmla="*/ 16610 h 304349"/>
                <a:gd name="connsiteX95" fmla="*/ 125042 w 291743"/>
                <a:gd name="connsiteY95" fmla="*/ 16610 h 304349"/>
                <a:gd name="connsiteX96" fmla="*/ 116672 w 291743"/>
                <a:gd name="connsiteY96" fmla="*/ 21356 h 304349"/>
                <a:gd name="connsiteX97" fmla="*/ 112488 w 291743"/>
                <a:gd name="connsiteY97" fmla="*/ 26164 h 304349"/>
                <a:gd name="connsiteX98" fmla="*/ 108366 w 291743"/>
                <a:gd name="connsiteY98" fmla="*/ 28537 h 304349"/>
                <a:gd name="connsiteX99" fmla="*/ 106242 w 291743"/>
                <a:gd name="connsiteY99" fmla="*/ 28537 h 304349"/>
                <a:gd name="connsiteX100" fmla="*/ 102120 w 291743"/>
                <a:gd name="connsiteY100" fmla="*/ 26164 h 304349"/>
                <a:gd name="connsiteX101" fmla="*/ 99996 w 291743"/>
                <a:gd name="connsiteY101" fmla="*/ 23729 h 304349"/>
                <a:gd name="connsiteX102" fmla="*/ 99996 w 291743"/>
                <a:gd name="connsiteY102" fmla="*/ 21356 h 304349"/>
                <a:gd name="connsiteX103" fmla="*/ 97935 w 291743"/>
                <a:gd name="connsiteY103" fmla="*/ 18983 h 304349"/>
                <a:gd name="connsiteX104" fmla="*/ 97935 w 291743"/>
                <a:gd name="connsiteY104" fmla="*/ 16610 h 304349"/>
                <a:gd name="connsiteX105" fmla="*/ 89566 w 291743"/>
                <a:gd name="connsiteY105" fmla="*/ 7119 h 304349"/>
                <a:gd name="connsiteX106" fmla="*/ 77074 w 291743"/>
                <a:gd name="connsiteY106" fmla="*/ 7119 h 304349"/>
                <a:gd name="connsiteX107" fmla="*/ 77074 w 291743"/>
                <a:gd name="connsiteY107" fmla="*/ 4746 h 304349"/>
                <a:gd name="connsiteX108" fmla="*/ 72952 w 291743"/>
                <a:gd name="connsiteY108" fmla="*/ 0 h 304349"/>
                <a:gd name="connsiteX109" fmla="*/ 68767 w 291743"/>
                <a:gd name="connsiteY109" fmla="*/ 0 h 304349"/>
                <a:gd name="connsiteX110" fmla="*/ 64582 w 291743"/>
                <a:gd name="connsiteY110" fmla="*/ 2373 h 304349"/>
                <a:gd name="connsiteX111" fmla="*/ 62521 w 291743"/>
                <a:gd name="connsiteY111" fmla="*/ 2373 h 304349"/>
                <a:gd name="connsiteX112" fmla="*/ 62521 w 291743"/>
                <a:gd name="connsiteY112" fmla="*/ 4746 h 304349"/>
                <a:gd name="connsiteX113" fmla="*/ 43721 w 291743"/>
                <a:gd name="connsiteY113" fmla="*/ 4746 h 304349"/>
                <a:gd name="connsiteX114" fmla="*/ 35414 w 291743"/>
                <a:gd name="connsiteY114" fmla="*/ 14237 h 304349"/>
                <a:gd name="connsiteX115" fmla="*/ 35414 w 291743"/>
                <a:gd name="connsiteY115" fmla="*/ 23729 h 304349"/>
                <a:gd name="connsiteX116" fmla="*/ 33353 w 291743"/>
                <a:gd name="connsiteY116" fmla="*/ 30910 h 304349"/>
                <a:gd name="connsiteX117" fmla="*/ 31229 w 291743"/>
                <a:gd name="connsiteY117" fmla="*/ 35655 h 304349"/>
                <a:gd name="connsiteX118" fmla="*/ 29168 w 291743"/>
                <a:gd name="connsiteY118" fmla="*/ 38028 h 304349"/>
                <a:gd name="connsiteX119" fmla="*/ 27045 w 291743"/>
                <a:gd name="connsiteY119" fmla="*/ 42774 h 304349"/>
                <a:gd name="connsiteX120" fmla="*/ 24983 w 291743"/>
                <a:gd name="connsiteY120" fmla="*/ 45147 h 304349"/>
                <a:gd name="connsiteX121" fmla="*/ 22923 w 291743"/>
                <a:gd name="connsiteY121" fmla="*/ 45147 h 304349"/>
                <a:gd name="connsiteX122" fmla="*/ 22923 w 291743"/>
                <a:gd name="connsiteY122" fmla="*/ 66565 h 304349"/>
                <a:gd name="connsiteX123" fmla="*/ 20799 w 291743"/>
                <a:gd name="connsiteY123" fmla="*/ 71310 h 304349"/>
                <a:gd name="connsiteX124" fmla="*/ 20799 w 291743"/>
                <a:gd name="connsiteY124" fmla="*/ 73683 h 304349"/>
                <a:gd name="connsiteX125" fmla="*/ 18738 w 291743"/>
                <a:gd name="connsiteY125" fmla="*/ 76056 h 304349"/>
                <a:gd name="connsiteX126" fmla="*/ 22923 w 291743"/>
                <a:gd name="connsiteY126" fmla="*/ 85548 h 304349"/>
                <a:gd name="connsiteX127" fmla="*/ 24983 w 291743"/>
                <a:gd name="connsiteY127" fmla="*/ 87983 h 304349"/>
                <a:gd name="connsiteX128" fmla="*/ 27045 w 291743"/>
                <a:gd name="connsiteY128" fmla="*/ 92729 h 304349"/>
                <a:gd name="connsiteX129" fmla="*/ 27045 w 291743"/>
                <a:gd name="connsiteY129" fmla="*/ 97474 h 304349"/>
                <a:gd name="connsiteX130" fmla="*/ 29168 w 291743"/>
                <a:gd name="connsiteY130" fmla="*/ 99847 h 304349"/>
                <a:gd name="connsiteX131" fmla="*/ 29168 w 291743"/>
                <a:gd name="connsiteY131" fmla="*/ 104593 h 304349"/>
                <a:gd name="connsiteX132" fmla="*/ 27045 w 291743"/>
                <a:gd name="connsiteY132" fmla="*/ 106966 h 304349"/>
                <a:gd name="connsiteX133" fmla="*/ 24983 w 291743"/>
                <a:gd name="connsiteY133" fmla="*/ 106966 h 304349"/>
                <a:gd name="connsiteX134" fmla="*/ 20799 w 291743"/>
                <a:gd name="connsiteY134" fmla="*/ 109339 h 304349"/>
                <a:gd name="connsiteX135" fmla="*/ 20799 w 291743"/>
                <a:gd name="connsiteY135" fmla="*/ 126011 h 304349"/>
                <a:gd name="connsiteX136" fmla="*/ 16677 w 291743"/>
                <a:gd name="connsiteY136" fmla="*/ 128384 h 304349"/>
                <a:gd name="connsiteX137" fmla="*/ 14553 w 291743"/>
                <a:gd name="connsiteY137" fmla="*/ 133129 h 304349"/>
                <a:gd name="connsiteX138" fmla="*/ 12492 w 291743"/>
                <a:gd name="connsiteY138" fmla="*/ 135502 h 304349"/>
                <a:gd name="connsiteX139" fmla="*/ 12492 w 291743"/>
                <a:gd name="connsiteY139" fmla="*/ 147429 h 304349"/>
                <a:gd name="connsiteX140" fmla="*/ 8307 w 291743"/>
                <a:gd name="connsiteY140" fmla="*/ 156920 h 304349"/>
                <a:gd name="connsiteX141" fmla="*/ 2061 w 291743"/>
                <a:gd name="connsiteY141" fmla="*/ 156920 h 304349"/>
                <a:gd name="connsiteX142" fmla="*/ 0 w 291743"/>
                <a:gd name="connsiteY142" fmla="*/ 168785 h 304349"/>
                <a:gd name="connsiteX143" fmla="*/ 2061 w 291743"/>
                <a:gd name="connsiteY143" fmla="*/ 183084 h 304349"/>
                <a:gd name="connsiteX144" fmla="*/ 0 w 291743"/>
                <a:gd name="connsiteY144" fmla="*/ 194948 h 304349"/>
                <a:gd name="connsiteX145" fmla="*/ 0 w 291743"/>
                <a:gd name="connsiteY145" fmla="*/ 240157 h 304349"/>
                <a:gd name="connsiteX146" fmla="*/ 2061 w 291743"/>
                <a:gd name="connsiteY146" fmla="*/ 242530 h 304349"/>
                <a:gd name="connsiteX147" fmla="*/ 10431 w 291743"/>
                <a:gd name="connsiteY147" fmla="*/ 242530 h 304349"/>
                <a:gd name="connsiteX148" fmla="*/ 18738 w 291743"/>
                <a:gd name="connsiteY148" fmla="*/ 237785 h 304349"/>
                <a:gd name="connsiteX149" fmla="*/ 20799 w 291743"/>
                <a:gd name="connsiteY149" fmla="*/ 235412 h 304349"/>
                <a:gd name="connsiteX150" fmla="*/ 22923 w 291743"/>
                <a:gd name="connsiteY150" fmla="*/ 237785 h 304349"/>
                <a:gd name="connsiteX151" fmla="*/ 37475 w 291743"/>
                <a:gd name="connsiteY151" fmla="*/ 237785 h 304349"/>
                <a:gd name="connsiteX152" fmla="*/ 43721 w 291743"/>
                <a:gd name="connsiteY152" fmla="*/ 240157 h 304349"/>
                <a:gd name="connsiteX153" fmla="*/ 47906 w 291743"/>
                <a:gd name="connsiteY153" fmla="*/ 244903 h 304349"/>
                <a:gd name="connsiteX154" fmla="*/ 52091 w 291743"/>
                <a:gd name="connsiteY154" fmla="*/ 252022 h 304349"/>
                <a:gd name="connsiteX155" fmla="*/ 54152 w 291743"/>
                <a:gd name="connsiteY155" fmla="*/ 256767 h 304349"/>
                <a:gd name="connsiteX156" fmla="*/ 58336 w 291743"/>
                <a:gd name="connsiteY156" fmla="*/ 261513 h 304349"/>
                <a:gd name="connsiteX157" fmla="*/ 64582 w 291743"/>
                <a:gd name="connsiteY157" fmla="*/ 261513 h 304349"/>
                <a:gd name="connsiteX158" fmla="*/ 62521 w 291743"/>
                <a:gd name="connsiteY158" fmla="*/ 263949 h 304349"/>
                <a:gd name="connsiteX159" fmla="*/ 62521 w 291743"/>
                <a:gd name="connsiteY159" fmla="*/ 268694 h 304349"/>
                <a:gd name="connsiteX160" fmla="*/ 60398 w 291743"/>
                <a:gd name="connsiteY160" fmla="*/ 271067 h 304349"/>
                <a:gd name="connsiteX161" fmla="*/ 64582 w 291743"/>
                <a:gd name="connsiteY161" fmla="*/ 271067 h 304349"/>
                <a:gd name="connsiteX162" fmla="*/ 68767 w 291743"/>
                <a:gd name="connsiteY162" fmla="*/ 268694 h 304349"/>
                <a:gd name="connsiteX163" fmla="*/ 68767 w 291743"/>
                <a:gd name="connsiteY163" fmla="*/ 271067 h 304349"/>
                <a:gd name="connsiteX164" fmla="*/ 66706 w 291743"/>
                <a:gd name="connsiteY164" fmla="*/ 273440 h 304349"/>
                <a:gd name="connsiteX165" fmla="*/ 64582 w 291743"/>
                <a:gd name="connsiteY165" fmla="*/ 278186 h 304349"/>
                <a:gd name="connsiteX166" fmla="*/ 64582 w 291743"/>
                <a:gd name="connsiteY166" fmla="*/ 282931 h 304349"/>
                <a:gd name="connsiteX167" fmla="*/ 70828 w 291743"/>
                <a:gd name="connsiteY167" fmla="*/ 297231 h 304349"/>
                <a:gd name="connsiteX168" fmla="*/ 75013 w 291743"/>
                <a:gd name="connsiteY168" fmla="*/ 301977 h 304349"/>
                <a:gd name="connsiteX169" fmla="*/ 81259 w 291743"/>
                <a:gd name="connsiteY169" fmla="*/ 304349 h 304349"/>
                <a:gd name="connsiteX170" fmla="*/ 93750 w 291743"/>
                <a:gd name="connsiteY170" fmla="*/ 304349 h 304349"/>
                <a:gd name="connsiteX171" fmla="*/ 95874 w 291743"/>
                <a:gd name="connsiteY171" fmla="*/ 301977 h 304349"/>
                <a:gd name="connsiteX172" fmla="*/ 97935 w 291743"/>
                <a:gd name="connsiteY172" fmla="*/ 301977 h 304349"/>
                <a:gd name="connsiteX173" fmla="*/ 99996 w 291743"/>
                <a:gd name="connsiteY173" fmla="*/ 292485 h 304349"/>
                <a:gd name="connsiteX174" fmla="*/ 108366 w 291743"/>
                <a:gd name="connsiteY174" fmla="*/ 297231 h 304349"/>
                <a:gd name="connsiteX175" fmla="*/ 116672 w 291743"/>
                <a:gd name="connsiteY175" fmla="*/ 294858 h 304349"/>
                <a:gd name="connsiteX176" fmla="*/ 122918 w 291743"/>
                <a:gd name="connsiteY176" fmla="*/ 299604 h 304349"/>
                <a:gd name="connsiteX177" fmla="*/ 137534 w 291743"/>
                <a:gd name="connsiteY177" fmla="*/ 299604 h 304349"/>
                <a:gd name="connsiteX178" fmla="*/ 137534 w 291743"/>
                <a:gd name="connsiteY178" fmla="*/ 290050 h 304349"/>
                <a:gd name="connsiteX179" fmla="*/ 145841 w 291743"/>
                <a:gd name="connsiteY179" fmla="*/ 290050 h 304349"/>
                <a:gd name="connsiteX180" fmla="*/ 145841 w 291743"/>
                <a:gd name="connsiteY180" fmla="*/ 292485 h 30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91743" h="304349">
                  <a:moveTo>
                    <a:pt x="145841" y="292485"/>
                  </a:moveTo>
                  <a:lnTo>
                    <a:pt x="145841" y="290050"/>
                  </a:lnTo>
                  <a:lnTo>
                    <a:pt x="147964" y="287677"/>
                  </a:lnTo>
                  <a:lnTo>
                    <a:pt x="147964" y="282931"/>
                  </a:lnTo>
                  <a:lnTo>
                    <a:pt x="150025" y="278186"/>
                  </a:lnTo>
                  <a:lnTo>
                    <a:pt x="150025" y="256767"/>
                  </a:lnTo>
                  <a:lnTo>
                    <a:pt x="172948" y="235412"/>
                  </a:lnTo>
                  <a:lnTo>
                    <a:pt x="172948" y="233039"/>
                  </a:lnTo>
                  <a:lnTo>
                    <a:pt x="175071" y="230666"/>
                  </a:lnTo>
                  <a:lnTo>
                    <a:pt x="179194" y="221112"/>
                  </a:lnTo>
                  <a:lnTo>
                    <a:pt x="181317" y="218739"/>
                  </a:lnTo>
                  <a:lnTo>
                    <a:pt x="183379" y="218739"/>
                  </a:lnTo>
                  <a:lnTo>
                    <a:pt x="185439" y="221112"/>
                  </a:lnTo>
                  <a:lnTo>
                    <a:pt x="189624" y="223485"/>
                  </a:lnTo>
                  <a:lnTo>
                    <a:pt x="191748" y="223485"/>
                  </a:lnTo>
                  <a:lnTo>
                    <a:pt x="193809" y="221112"/>
                  </a:lnTo>
                  <a:lnTo>
                    <a:pt x="193809" y="216366"/>
                  </a:lnTo>
                  <a:lnTo>
                    <a:pt x="191748" y="213994"/>
                  </a:lnTo>
                  <a:lnTo>
                    <a:pt x="195870" y="213994"/>
                  </a:lnTo>
                  <a:lnTo>
                    <a:pt x="197994" y="218739"/>
                  </a:lnTo>
                  <a:lnTo>
                    <a:pt x="202116" y="223485"/>
                  </a:lnTo>
                  <a:lnTo>
                    <a:pt x="204239" y="228231"/>
                  </a:lnTo>
                  <a:lnTo>
                    <a:pt x="204239" y="230666"/>
                  </a:lnTo>
                  <a:lnTo>
                    <a:pt x="206301" y="235412"/>
                  </a:lnTo>
                  <a:lnTo>
                    <a:pt x="208362" y="237785"/>
                  </a:lnTo>
                  <a:lnTo>
                    <a:pt x="210485" y="237785"/>
                  </a:lnTo>
                  <a:lnTo>
                    <a:pt x="216731" y="230666"/>
                  </a:lnTo>
                  <a:lnTo>
                    <a:pt x="216731" y="225858"/>
                  </a:lnTo>
                  <a:lnTo>
                    <a:pt x="218792" y="221112"/>
                  </a:lnTo>
                  <a:lnTo>
                    <a:pt x="222977" y="218739"/>
                  </a:lnTo>
                  <a:lnTo>
                    <a:pt x="225038" y="216366"/>
                  </a:lnTo>
                  <a:lnTo>
                    <a:pt x="225038" y="204502"/>
                  </a:lnTo>
                  <a:lnTo>
                    <a:pt x="233407" y="192576"/>
                  </a:lnTo>
                  <a:lnTo>
                    <a:pt x="237592" y="173593"/>
                  </a:lnTo>
                  <a:lnTo>
                    <a:pt x="241715" y="171157"/>
                  </a:lnTo>
                  <a:lnTo>
                    <a:pt x="243838" y="168785"/>
                  </a:lnTo>
                  <a:lnTo>
                    <a:pt x="247960" y="166412"/>
                  </a:lnTo>
                  <a:lnTo>
                    <a:pt x="250084" y="164039"/>
                  </a:lnTo>
                  <a:lnTo>
                    <a:pt x="250084" y="159293"/>
                  </a:lnTo>
                  <a:lnTo>
                    <a:pt x="252145" y="152175"/>
                  </a:lnTo>
                  <a:lnTo>
                    <a:pt x="252145" y="140248"/>
                  </a:lnTo>
                  <a:lnTo>
                    <a:pt x="258391" y="140248"/>
                  </a:lnTo>
                  <a:lnTo>
                    <a:pt x="260515" y="137875"/>
                  </a:lnTo>
                  <a:lnTo>
                    <a:pt x="262576" y="130757"/>
                  </a:lnTo>
                  <a:lnTo>
                    <a:pt x="262576" y="118892"/>
                  </a:lnTo>
                  <a:lnTo>
                    <a:pt x="264637" y="116519"/>
                  </a:lnTo>
                  <a:lnTo>
                    <a:pt x="266760" y="104593"/>
                  </a:lnTo>
                  <a:lnTo>
                    <a:pt x="268822" y="99847"/>
                  </a:lnTo>
                  <a:lnTo>
                    <a:pt x="273006" y="95101"/>
                  </a:lnTo>
                  <a:lnTo>
                    <a:pt x="273006" y="92729"/>
                  </a:lnTo>
                  <a:lnTo>
                    <a:pt x="275068" y="90356"/>
                  </a:lnTo>
                  <a:lnTo>
                    <a:pt x="275068" y="87983"/>
                  </a:lnTo>
                  <a:lnTo>
                    <a:pt x="277128" y="85548"/>
                  </a:lnTo>
                  <a:lnTo>
                    <a:pt x="277128" y="83175"/>
                  </a:lnTo>
                  <a:lnTo>
                    <a:pt x="281313" y="83175"/>
                  </a:lnTo>
                  <a:lnTo>
                    <a:pt x="285498" y="80802"/>
                  </a:lnTo>
                  <a:lnTo>
                    <a:pt x="291744" y="73683"/>
                  </a:lnTo>
                  <a:lnTo>
                    <a:pt x="291744" y="68938"/>
                  </a:lnTo>
                  <a:lnTo>
                    <a:pt x="289683" y="66565"/>
                  </a:lnTo>
                  <a:lnTo>
                    <a:pt x="289683" y="64192"/>
                  </a:lnTo>
                  <a:lnTo>
                    <a:pt x="291744" y="61819"/>
                  </a:lnTo>
                  <a:lnTo>
                    <a:pt x="291744" y="49892"/>
                  </a:lnTo>
                  <a:lnTo>
                    <a:pt x="281313" y="49892"/>
                  </a:lnTo>
                  <a:lnTo>
                    <a:pt x="281313" y="47520"/>
                  </a:lnTo>
                  <a:lnTo>
                    <a:pt x="279252" y="42774"/>
                  </a:lnTo>
                  <a:lnTo>
                    <a:pt x="279252" y="23729"/>
                  </a:lnTo>
                  <a:lnTo>
                    <a:pt x="268822" y="4746"/>
                  </a:lnTo>
                  <a:lnTo>
                    <a:pt x="262576" y="4746"/>
                  </a:lnTo>
                  <a:lnTo>
                    <a:pt x="260515" y="7119"/>
                  </a:lnTo>
                  <a:lnTo>
                    <a:pt x="260515" y="9492"/>
                  </a:lnTo>
                  <a:lnTo>
                    <a:pt x="258391" y="11864"/>
                  </a:lnTo>
                  <a:lnTo>
                    <a:pt x="258391" y="14237"/>
                  </a:lnTo>
                  <a:lnTo>
                    <a:pt x="250084" y="14237"/>
                  </a:lnTo>
                  <a:lnTo>
                    <a:pt x="247960" y="16610"/>
                  </a:lnTo>
                  <a:lnTo>
                    <a:pt x="243838" y="18983"/>
                  </a:lnTo>
                  <a:lnTo>
                    <a:pt x="241715" y="21356"/>
                  </a:lnTo>
                  <a:lnTo>
                    <a:pt x="237592" y="23729"/>
                  </a:lnTo>
                  <a:lnTo>
                    <a:pt x="227162" y="23729"/>
                  </a:lnTo>
                  <a:lnTo>
                    <a:pt x="225038" y="21356"/>
                  </a:lnTo>
                  <a:lnTo>
                    <a:pt x="220916" y="18983"/>
                  </a:lnTo>
                  <a:lnTo>
                    <a:pt x="208362" y="14237"/>
                  </a:lnTo>
                  <a:lnTo>
                    <a:pt x="189624" y="14237"/>
                  </a:lnTo>
                  <a:lnTo>
                    <a:pt x="183379" y="16610"/>
                  </a:lnTo>
                  <a:lnTo>
                    <a:pt x="179194" y="21356"/>
                  </a:lnTo>
                  <a:lnTo>
                    <a:pt x="175071" y="23729"/>
                  </a:lnTo>
                  <a:lnTo>
                    <a:pt x="170887" y="33282"/>
                  </a:lnTo>
                  <a:lnTo>
                    <a:pt x="168763" y="35655"/>
                  </a:lnTo>
                  <a:lnTo>
                    <a:pt x="166702" y="35655"/>
                  </a:lnTo>
                  <a:lnTo>
                    <a:pt x="162517" y="33282"/>
                  </a:lnTo>
                  <a:lnTo>
                    <a:pt x="152087" y="33282"/>
                  </a:lnTo>
                  <a:lnTo>
                    <a:pt x="143780" y="28537"/>
                  </a:lnTo>
                  <a:lnTo>
                    <a:pt x="139595" y="23729"/>
                  </a:lnTo>
                  <a:lnTo>
                    <a:pt x="135473" y="21356"/>
                  </a:lnTo>
                  <a:lnTo>
                    <a:pt x="133349" y="18983"/>
                  </a:lnTo>
                  <a:lnTo>
                    <a:pt x="129227" y="16610"/>
                  </a:lnTo>
                  <a:lnTo>
                    <a:pt x="125042" y="16610"/>
                  </a:lnTo>
                  <a:lnTo>
                    <a:pt x="116672" y="21356"/>
                  </a:lnTo>
                  <a:lnTo>
                    <a:pt x="112488" y="26164"/>
                  </a:lnTo>
                  <a:lnTo>
                    <a:pt x="108366" y="28537"/>
                  </a:lnTo>
                  <a:lnTo>
                    <a:pt x="106242" y="28537"/>
                  </a:lnTo>
                  <a:lnTo>
                    <a:pt x="102120" y="26164"/>
                  </a:lnTo>
                  <a:lnTo>
                    <a:pt x="99996" y="23729"/>
                  </a:lnTo>
                  <a:lnTo>
                    <a:pt x="99996" y="21356"/>
                  </a:lnTo>
                  <a:lnTo>
                    <a:pt x="97935" y="18983"/>
                  </a:lnTo>
                  <a:lnTo>
                    <a:pt x="97935" y="16610"/>
                  </a:lnTo>
                  <a:lnTo>
                    <a:pt x="89566" y="7119"/>
                  </a:lnTo>
                  <a:lnTo>
                    <a:pt x="77074" y="7119"/>
                  </a:lnTo>
                  <a:lnTo>
                    <a:pt x="77074" y="4746"/>
                  </a:lnTo>
                  <a:lnTo>
                    <a:pt x="72952" y="0"/>
                  </a:lnTo>
                  <a:lnTo>
                    <a:pt x="68767" y="0"/>
                  </a:lnTo>
                  <a:lnTo>
                    <a:pt x="64582" y="2373"/>
                  </a:lnTo>
                  <a:lnTo>
                    <a:pt x="62521" y="2373"/>
                  </a:lnTo>
                  <a:lnTo>
                    <a:pt x="62521" y="4746"/>
                  </a:lnTo>
                  <a:lnTo>
                    <a:pt x="43721" y="4746"/>
                  </a:lnTo>
                  <a:lnTo>
                    <a:pt x="35414" y="14237"/>
                  </a:lnTo>
                  <a:lnTo>
                    <a:pt x="35414" y="23729"/>
                  </a:lnTo>
                  <a:lnTo>
                    <a:pt x="33353" y="30910"/>
                  </a:lnTo>
                  <a:lnTo>
                    <a:pt x="31229" y="35655"/>
                  </a:lnTo>
                  <a:lnTo>
                    <a:pt x="29168" y="38028"/>
                  </a:lnTo>
                  <a:lnTo>
                    <a:pt x="27045" y="42774"/>
                  </a:lnTo>
                  <a:lnTo>
                    <a:pt x="24983" y="45147"/>
                  </a:lnTo>
                  <a:lnTo>
                    <a:pt x="22923" y="45147"/>
                  </a:lnTo>
                  <a:lnTo>
                    <a:pt x="22923" y="66565"/>
                  </a:lnTo>
                  <a:lnTo>
                    <a:pt x="20799" y="71310"/>
                  </a:lnTo>
                  <a:lnTo>
                    <a:pt x="20799" y="73683"/>
                  </a:lnTo>
                  <a:lnTo>
                    <a:pt x="18738" y="76056"/>
                  </a:lnTo>
                  <a:lnTo>
                    <a:pt x="22923" y="85548"/>
                  </a:lnTo>
                  <a:lnTo>
                    <a:pt x="24983" y="87983"/>
                  </a:lnTo>
                  <a:lnTo>
                    <a:pt x="27045" y="92729"/>
                  </a:lnTo>
                  <a:lnTo>
                    <a:pt x="27045" y="97474"/>
                  </a:lnTo>
                  <a:lnTo>
                    <a:pt x="29168" y="99847"/>
                  </a:lnTo>
                  <a:lnTo>
                    <a:pt x="29168" y="104593"/>
                  </a:lnTo>
                  <a:lnTo>
                    <a:pt x="27045" y="106966"/>
                  </a:lnTo>
                  <a:lnTo>
                    <a:pt x="24983" y="106966"/>
                  </a:lnTo>
                  <a:lnTo>
                    <a:pt x="20799" y="109339"/>
                  </a:lnTo>
                  <a:lnTo>
                    <a:pt x="20799" y="126011"/>
                  </a:lnTo>
                  <a:lnTo>
                    <a:pt x="16677" y="128384"/>
                  </a:lnTo>
                  <a:lnTo>
                    <a:pt x="14553" y="133129"/>
                  </a:lnTo>
                  <a:lnTo>
                    <a:pt x="12492" y="135502"/>
                  </a:lnTo>
                  <a:lnTo>
                    <a:pt x="12492" y="147429"/>
                  </a:lnTo>
                  <a:lnTo>
                    <a:pt x="8307" y="156920"/>
                  </a:lnTo>
                  <a:lnTo>
                    <a:pt x="2061" y="156920"/>
                  </a:lnTo>
                  <a:lnTo>
                    <a:pt x="0" y="168785"/>
                  </a:lnTo>
                  <a:lnTo>
                    <a:pt x="2061" y="183084"/>
                  </a:lnTo>
                  <a:lnTo>
                    <a:pt x="0" y="194948"/>
                  </a:lnTo>
                  <a:lnTo>
                    <a:pt x="0" y="240157"/>
                  </a:lnTo>
                  <a:lnTo>
                    <a:pt x="2061" y="242530"/>
                  </a:lnTo>
                  <a:lnTo>
                    <a:pt x="10431" y="242530"/>
                  </a:lnTo>
                  <a:lnTo>
                    <a:pt x="18738" y="237785"/>
                  </a:lnTo>
                  <a:lnTo>
                    <a:pt x="20799" y="235412"/>
                  </a:lnTo>
                  <a:lnTo>
                    <a:pt x="22923" y="237785"/>
                  </a:lnTo>
                  <a:lnTo>
                    <a:pt x="37475" y="237785"/>
                  </a:lnTo>
                  <a:lnTo>
                    <a:pt x="43721" y="240157"/>
                  </a:lnTo>
                  <a:lnTo>
                    <a:pt x="47906" y="244903"/>
                  </a:lnTo>
                  <a:lnTo>
                    <a:pt x="52091" y="252022"/>
                  </a:lnTo>
                  <a:lnTo>
                    <a:pt x="54152" y="256767"/>
                  </a:lnTo>
                  <a:lnTo>
                    <a:pt x="58336" y="261513"/>
                  </a:lnTo>
                  <a:lnTo>
                    <a:pt x="64582" y="261513"/>
                  </a:lnTo>
                  <a:lnTo>
                    <a:pt x="62521" y="263949"/>
                  </a:lnTo>
                  <a:lnTo>
                    <a:pt x="62521" y="268694"/>
                  </a:lnTo>
                  <a:lnTo>
                    <a:pt x="60398" y="271067"/>
                  </a:lnTo>
                  <a:lnTo>
                    <a:pt x="64582" y="271067"/>
                  </a:lnTo>
                  <a:lnTo>
                    <a:pt x="68767" y="268694"/>
                  </a:lnTo>
                  <a:lnTo>
                    <a:pt x="68767" y="271067"/>
                  </a:lnTo>
                  <a:lnTo>
                    <a:pt x="66706" y="273440"/>
                  </a:lnTo>
                  <a:lnTo>
                    <a:pt x="64582" y="278186"/>
                  </a:lnTo>
                  <a:lnTo>
                    <a:pt x="64582" y="282931"/>
                  </a:lnTo>
                  <a:lnTo>
                    <a:pt x="70828" y="297231"/>
                  </a:lnTo>
                  <a:lnTo>
                    <a:pt x="75013" y="301977"/>
                  </a:lnTo>
                  <a:lnTo>
                    <a:pt x="81259" y="304349"/>
                  </a:lnTo>
                  <a:lnTo>
                    <a:pt x="93750" y="304349"/>
                  </a:lnTo>
                  <a:lnTo>
                    <a:pt x="95874" y="301977"/>
                  </a:lnTo>
                  <a:lnTo>
                    <a:pt x="97935" y="301977"/>
                  </a:lnTo>
                  <a:lnTo>
                    <a:pt x="99996" y="292485"/>
                  </a:lnTo>
                  <a:lnTo>
                    <a:pt x="108366" y="297231"/>
                  </a:lnTo>
                  <a:lnTo>
                    <a:pt x="116672" y="294858"/>
                  </a:lnTo>
                  <a:lnTo>
                    <a:pt x="122918" y="299604"/>
                  </a:lnTo>
                  <a:lnTo>
                    <a:pt x="137534" y="299604"/>
                  </a:lnTo>
                  <a:lnTo>
                    <a:pt x="137534" y="290050"/>
                  </a:lnTo>
                  <a:lnTo>
                    <a:pt x="145841" y="290050"/>
                  </a:lnTo>
                  <a:lnTo>
                    <a:pt x="145841" y="292485"/>
                  </a:lnTo>
                  <a:close/>
                </a:path>
              </a:pathLst>
            </a:custGeom>
            <a:noFill/>
            <a:ln w="1561" cap="flat">
              <a:solidFill>
                <a:srgbClr val="FFFFFF"/>
              </a:solidFill>
              <a:prstDash val="solid"/>
              <a:round/>
            </a:ln>
          </p:spPr>
          <p:txBody>
            <a:bodyPr rtlCol="0" anchor="ctr"/>
            <a:lstStyle/>
            <a:p>
              <a:endParaRPr lang="en-US" noProof="0" dirty="0"/>
            </a:p>
          </p:txBody>
        </p:sp>
        <p:sp>
          <p:nvSpPr>
            <p:cNvPr id="5003" name="Serbest Form 5002">
              <a:extLst>
                <a:ext uri="{FF2B5EF4-FFF2-40B4-BE49-F238E27FC236}">
                  <a16:creationId xmlns:a16="http://schemas.microsoft.com/office/drawing/2014/main" id="{30FDA832-D6E2-AB45-BCA3-F8BFE43D783A}"/>
                </a:ext>
              </a:extLst>
            </p:cNvPr>
            <p:cNvSpPr/>
            <p:nvPr/>
          </p:nvSpPr>
          <p:spPr>
            <a:xfrm>
              <a:off x="5677164" y="1818699"/>
              <a:ext cx="393238" cy="367791"/>
            </a:xfrm>
            <a:custGeom>
              <a:avLst/>
              <a:gdLst>
                <a:gd name="connsiteX0" fmla="*/ 19175 w 393238"/>
                <a:gd name="connsiteY0" fmla="*/ 309220 h 367791"/>
                <a:gd name="connsiteX1" fmla="*/ 19175 w 393238"/>
                <a:gd name="connsiteY1" fmla="*/ 316276 h 367791"/>
                <a:gd name="connsiteX2" fmla="*/ 23422 w 393238"/>
                <a:gd name="connsiteY2" fmla="*/ 316276 h 367791"/>
                <a:gd name="connsiteX3" fmla="*/ 17051 w 393238"/>
                <a:gd name="connsiteY3" fmla="*/ 323270 h 367791"/>
                <a:gd name="connsiteX4" fmla="*/ 17051 w 393238"/>
                <a:gd name="connsiteY4" fmla="*/ 325643 h 367791"/>
                <a:gd name="connsiteX5" fmla="*/ 25545 w 393238"/>
                <a:gd name="connsiteY5" fmla="*/ 335009 h 367791"/>
                <a:gd name="connsiteX6" fmla="*/ 29793 w 393238"/>
                <a:gd name="connsiteY6" fmla="*/ 337382 h 367791"/>
                <a:gd name="connsiteX7" fmla="*/ 31916 w 393238"/>
                <a:gd name="connsiteY7" fmla="*/ 342065 h 367791"/>
                <a:gd name="connsiteX8" fmla="*/ 38287 w 393238"/>
                <a:gd name="connsiteY8" fmla="*/ 342065 h 367791"/>
                <a:gd name="connsiteX9" fmla="*/ 42534 w 393238"/>
                <a:gd name="connsiteY9" fmla="*/ 337382 h 367791"/>
                <a:gd name="connsiteX10" fmla="*/ 46781 w 393238"/>
                <a:gd name="connsiteY10" fmla="*/ 337382 h 367791"/>
                <a:gd name="connsiteX11" fmla="*/ 51029 w 393238"/>
                <a:gd name="connsiteY11" fmla="*/ 342065 h 367791"/>
                <a:gd name="connsiteX12" fmla="*/ 53152 w 393238"/>
                <a:gd name="connsiteY12" fmla="*/ 346748 h 367791"/>
                <a:gd name="connsiteX13" fmla="*/ 44658 w 393238"/>
                <a:gd name="connsiteY13" fmla="*/ 349059 h 367791"/>
                <a:gd name="connsiteX14" fmla="*/ 53152 w 393238"/>
                <a:gd name="connsiteY14" fmla="*/ 363109 h 367791"/>
                <a:gd name="connsiteX15" fmla="*/ 53152 w 393238"/>
                <a:gd name="connsiteY15" fmla="*/ 353742 h 367791"/>
                <a:gd name="connsiteX16" fmla="*/ 63770 w 393238"/>
                <a:gd name="connsiteY16" fmla="*/ 349059 h 367791"/>
                <a:gd name="connsiteX17" fmla="*/ 68017 w 393238"/>
                <a:gd name="connsiteY17" fmla="*/ 353742 h 367791"/>
                <a:gd name="connsiteX18" fmla="*/ 70141 w 393238"/>
                <a:gd name="connsiteY18" fmla="*/ 358425 h 367791"/>
                <a:gd name="connsiteX19" fmla="*/ 72265 w 393238"/>
                <a:gd name="connsiteY19" fmla="*/ 360798 h 367791"/>
                <a:gd name="connsiteX20" fmla="*/ 74388 w 393238"/>
                <a:gd name="connsiteY20" fmla="*/ 360798 h 367791"/>
                <a:gd name="connsiteX21" fmla="*/ 76512 w 393238"/>
                <a:gd name="connsiteY21" fmla="*/ 363109 h 367791"/>
                <a:gd name="connsiteX22" fmla="*/ 78698 w 393238"/>
                <a:gd name="connsiteY22" fmla="*/ 363109 h 367791"/>
                <a:gd name="connsiteX23" fmla="*/ 82883 w 393238"/>
                <a:gd name="connsiteY23" fmla="*/ 365481 h 367791"/>
                <a:gd name="connsiteX24" fmla="*/ 85068 w 393238"/>
                <a:gd name="connsiteY24" fmla="*/ 367792 h 367791"/>
                <a:gd name="connsiteX25" fmla="*/ 85068 w 393238"/>
                <a:gd name="connsiteY25" fmla="*/ 346748 h 367791"/>
                <a:gd name="connsiteX26" fmla="*/ 87192 w 393238"/>
                <a:gd name="connsiteY26" fmla="*/ 346748 h 367791"/>
                <a:gd name="connsiteX27" fmla="*/ 89316 w 393238"/>
                <a:gd name="connsiteY27" fmla="*/ 344376 h 367791"/>
                <a:gd name="connsiteX28" fmla="*/ 91439 w 393238"/>
                <a:gd name="connsiteY28" fmla="*/ 339692 h 367791"/>
                <a:gd name="connsiteX29" fmla="*/ 93563 w 393238"/>
                <a:gd name="connsiteY29" fmla="*/ 337382 h 367791"/>
                <a:gd name="connsiteX30" fmla="*/ 95686 w 393238"/>
                <a:gd name="connsiteY30" fmla="*/ 332699 h 367791"/>
                <a:gd name="connsiteX31" fmla="*/ 97810 w 393238"/>
                <a:gd name="connsiteY31" fmla="*/ 325643 h 367791"/>
                <a:gd name="connsiteX32" fmla="*/ 97810 w 393238"/>
                <a:gd name="connsiteY32" fmla="*/ 316276 h 367791"/>
                <a:gd name="connsiteX33" fmla="*/ 106305 w 393238"/>
                <a:gd name="connsiteY33" fmla="*/ 306909 h 367791"/>
                <a:gd name="connsiteX34" fmla="*/ 125417 w 393238"/>
                <a:gd name="connsiteY34" fmla="*/ 306909 h 367791"/>
                <a:gd name="connsiteX35" fmla="*/ 125417 w 393238"/>
                <a:gd name="connsiteY35" fmla="*/ 304537 h 367791"/>
                <a:gd name="connsiteX36" fmla="*/ 127540 w 393238"/>
                <a:gd name="connsiteY36" fmla="*/ 304537 h 367791"/>
                <a:gd name="connsiteX37" fmla="*/ 131787 w 393238"/>
                <a:gd name="connsiteY37" fmla="*/ 302226 h 367791"/>
                <a:gd name="connsiteX38" fmla="*/ 136034 w 393238"/>
                <a:gd name="connsiteY38" fmla="*/ 302226 h 367791"/>
                <a:gd name="connsiteX39" fmla="*/ 140344 w 393238"/>
                <a:gd name="connsiteY39" fmla="*/ 306909 h 367791"/>
                <a:gd name="connsiteX40" fmla="*/ 140344 w 393238"/>
                <a:gd name="connsiteY40" fmla="*/ 309220 h 367791"/>
                <a:gd name="connsiteX41" fmla="*/ 153086 w 393238"/>
                <a:gd name="connsiteY41" fmla="*/ 309220 h 367791"/>
                <a:gd name="connsiteX42" fmla="*/ 161580 w 393238"/>
                <a:gd name="connsiteY42" fmla="*/ 318587 h 367791"/>
                <a:gd name="connsiteX43" fmla="*/ 161580 w 393238"/>
                <a:gd name="connsiteY43" fmla="*/ 320959 h 367791"/>
                <a:gd name="connsiteX44" fmla="*/ 163704 w 393238"/>
                <a:gd name="connsiteY44" fmla="*/ 323270 h 367791"/>
                <a:gd name="connsiteX45" fmla="*/ 163704 w 393238"/>
                <a:gd name="connsiteY45" fmla="*/ 325643 h 367791"/>
                <a:gd name="connsiteX46" fmla="*/ 165827 w 393238"/>
                <a:gd name="connsiteY46" fmla="*/ 327953 h 367791"/>
                <a:gd name="connsiteX47" fmla="*/ 170074 w 393238"/>
                <a:gd name="connsiteY47" fmla="*/ 330326 h 367791"/>
                <a:gd name="connsiteX48" fmla="*/ 172198 w 393238"/>
                <a:gd name="connsiteY48" fmla="*/ 330326 h 367791"/>
                <a:gd name="connsiteX49" fmla="*/ 176445 w 393238"/>
                <a:gd name="connsiteY49" fmla="*/ 327953 h 367791"/>
                <a:gd name="connsiteX50" fmla="*/ 180692 w 393238"/>
                <a:gd name="connsiteY50" fmla="*/ 323270 h 367791"/>
                <a:gd name="connsiteX51" fmla="*/ 189187 w 393238"/>
                <a:gd name="connsiteY51" fmla="*/ 318587 h 367791"/>
                <a:gd name="connsiteX52" fmla="*/ 193434 w 393238"/>
                <a:gd name="connsiteY52" fmla="*/ 318587 h 367791"/>
                <a:gd name="connsiteX53" fmla="*/ 197681 w 393238"/>
                <a:gd name="connsiteY53" fmla="*/ 320959 h 367791"/>
                <a:gd name="connsiteX54" fmla="*/ 199805 w 393238"/>
                <a:gd name="connsiteY54" fmla="*/ 323270 h 367791"/>
                <a:gd name="connsiteX55" fmla="*/ 204052 w 393238"/>
                <a:gd name="connsiteY55" fmla="*/ 325643 h 367791"/>
                <a:gd name="connsiteX56" fmla="*/ 208362 w 393238"/>
                <a:gd name="connsiteY56" fmla="*/ 330326 h 367791"/>
                <a:gd name="connsiteX57" fmla="*/ 216856 w 393238"/>
                <a:gd name="connsiteY57" fmla="*/ 335009 h 367791"/>
                <a:gd name="connsiteX58" fmla="*/ 227474 w 393238"/>
                <a:gd name="connsiteY58" fmla="*/ 335009 h 367791"/>
                <a:gd name="connsiteX59" fmla="*/ 231721 w 393238"/>
                <a:gd name="connsiteY59" fmla="*/ 337382 h 367791"/>
                <a:gd name="connsiteX60" fmla="*/ 233845 w 393238"/>
                <a:gd name="connsiteY60" fmla="*/ 337382 h 367791"/>
                <a:gd name="connsiteX61" fmla="*/ 235968 w 393238"/>
                <a:gd name="connsiteY61" fmla="*/ 335009 h 367791"/>
                <a:gd name="connsiteX62" fmla="*/ 240215 w 393238"/>
                <a:gd name="connsiteY62" fmla="*/ 325643 h 367791"/>
                <a:gd name="connsiteX63" fmla="*/ 244463 w 393238"/>
                <a:gd name="connsiteY63" fmla="*/ 323270 h 367791"/>
                <a:gd name="connsiteX64" fmla="*/ 248710 w 393238"/>
                <a:gd name="connsiteY64" fmla="*/ 318587 h 367791"/>
                <a:gd name="connsiteX65" fmla="*/ 255080 w 393238"/>
                <a:gd name="connsiteY65" fmla="*/ 316276 h 367791"/>
                <a:gd name="connsiteX66" fmla="*/ 274193 w 393238"/>
                <a:gd name="connsiteY66" fmla="*/ 316276 h 367791"/>
                <a:gd name="connsiteX67" fmla="*/ 286997 w 393238"/>
                <a:gd name="connsiteY67" fmla="*/ 320959 h 367791"/>
                <a:gd name="connsiteX68" fmla="*/ 291244 w 393238"/>
                <a:gd name="connsiteY68" fmla="*/ 323270 h 367791"/>
                <a:gd name="connsiteX69" fmla="*/ 293367 w 393238"/>
                <a:gd name="connsiteY69" fmla="*/ 325643 h 367791"/>
                <a:gd name="connsiteX70" fmla="*/ 303986 w 393238"/>
                <a:gd name="connsiteY70" fmla="*/ 325643 h 367791"/>
                <a:gd name="connsiteX71" fmla="*/ 308233 w 393238"/>
                <a:gd name="connsiteY71" fmla="*/ 323270 h 367791"/>
                <a:gd name="connsiteX72" fmla="*/ 310356 w 393238"/>
                <a:gd name="connsiteY72" fmla="*/ 320959 h 367791"/>
                <a:gd name="connsiteX73" fmla="*/ 314604 w 393238"/>
                <a:gd name="connsiteY73" fmla="*/ 318587 h 367791"/>
                <a:gd name="connsiteX74" fmla="*/ 316727 w 393238"/>
                <a:gd name="connsiteY74" fmla="*/ 316276 h 367791"/>
                <a:gd name="connsiteX75" fmla="*/ 325222 w 393238"/>
                <a:gd name="connsiteY75" fmla="*/ 316276 h 367791"/>
                <a:gd name="connsiteX76" fmla="*/ 325222 w 393238"/>
                <a:gd name="connsiteY76" fmla="*/ 313903 h 367791"/>
                <a:gd name="connsiteX77" fmla="*/ 327345 w 393238"/>
                <a:gd name="connsiteY77" fmla="*/ 311593 h 367791"/>
                <a:gd name="connsiteX78" fmla="*/ 327345 w 393238"/>
                <a:gd name="connsiteY78" fmla="*/ 309220 h 367791"/>
                <a:gd name="connsiteX79" fmla="*/ 329469 w 393238"/>
                <a:gd name="connsiteY79" fmla="*/ 306909 h 367791"/>
                <a:gd name="connsiteX80" fmla="*/ 331592 w 393238"/>
                <a:gd name="connsiteY80" fmla="*/ 306909 h 367791"/>
                <a:gd name="connsiteX81" fmla="*/ 329469 w 393238"/>
                <a:gd name="connsiteY81" fmla="*/ 283493 h 367791"/>
                <a:gd name="connsiteX82" fmla="*/ 335840 w 393238"/>
                <a:gd name="connsiteY82" fmla="*/ 281120 h 367791"/>
                <a:gd name="connsiteX83" fmla="*/ 335840 w 393238"/>
                <a:gd name="connsiteY83" fmla="*/ 278810 h 367791"/>
                <a:gd name="connsiteX84" fmla="*/ 338025 w 393238"/>
                <a:gd name="connsiteY84" fmla="*/ 276437 h 367791"/>
                <a:gd name="connsiteX85" fmla="*/ 338025 w 393238"/>
                <a:gd name="connsiteY85" fmla="*/ 271754 h 367791"/>
                <a:gd name="connsiteX86" fmla="*/ 340149 w 393238"/>
                <a:gd name="connsiteY86" fmla="*/ 264760 h 367791"/>
                <a:gd name="connsiteX87" fmla="*/ 342273 w 393238"/>
                <a:gd name="connsiteY87" fmla="*/ 260077 h 367791"/>
                <a:gd name="connsiteX88" fmla="*/ 346520 w 393238"/>
                <a:gd name="connsiteY88" fmla="*/ 253021 h 367791"/>
                <a:gd name="connsiteX89" fmla="*/ 348644 w 393238"/>
                <a:gd name="connsiteY89" fmla="*/ 248338 h 367791"/>
                <a:gd name="connsiteX90" fmla="*/ 355014 w 393238"/>
                <a:gd name="connsiteY90" fmla="*/ 241282 h 367791"/>
                <a:gd name="connsiteX91" fmla="*/ 363509 w 393238"/>
                <a:gd name="connsiteY91" fmla="*/ 229605 h 367791"/>
                <a:gd name="connsiteX92" fmla="*/ 372003 w 393238"/>
                <a:gd name="connsiteY92" fmla="*/ 220238 h 367791"/>
                <a:gd name="connsiteX93" fmla="*/ 378374 w 393238"/>
                <a:gd name="connsiteY93" fmla="*/ 210872 h 367791"/>
                <a:gd name="connsiteX94" fmla="*/ 380497 w 393238"/>
                <a:gd name="connsiteY94" fmla="*/ 208499 h 367791"/>
                <a:gd name="connsiteX95" fmla="*/ 386868 w 393238"/>
                <a:gd name="connsiteY95" fmla="*/ 112461 h 367791"/>
                <a:gd name="connsiteX96" fmla="*/ 393239 w 393238"/>
                <a:gd name="connsiteY96" fmla="*/ 98411 h 367791"/>
                <a:gd name="connsiteX97" fmla="*/ 382621 w 393238"/>
                <a:gd name="connsiteY97" fmla="*/ 84361 h 367791"/>
                <a:gd name="connsiteX98" fmla="*/ 380497 w 393238"/>
                <a:gd name="connsiteY98" fmla="*/ 74995 h 367791"/>
                <a:gd name="connsiteX99" fmla="*/ 369879 w 393238"/>
                <a:gd name="connsiteY99" fmla="*/ 60945 h 367791"/>
                <a:gd name="connsiteX100" fmla="*/ 374126 w 393238"/>
                <a:gd name="connsiteY100" fmla="*/ 42212 h 367791"/>
                <a:gd name="connsiteX101" fmla="*/ 367756 w 393238"/>
                <a:gd name="connsiteY101" fmla="*/ 16423 h 367791"/>
                <a:gd name="connsiteX102" fmla="*/ 361385 w 393238"/>
                <a:gd name="connsiteY102" fmla="*/ 18733 h 367791"/>
                <a:gd name="connsiteX103" fmla="*/ 355014 w 393238"/>
                <a:gd name="connsiteY103" fmla="*/ 23416 h 367791"/>
                <a:gd name="connsiteX104" fmla="*/ 350767 w 393238"/>
                <a:gd name="connsiteY104" fmla="*/ 25789 h 367791"/>
                <a:gd name="connsiteX105" fmla="*/ 348644 w 393238"/>
                <a:gd name="connsiteY105" fmla="*/ 25789 h 367791"/>
                <a:gd name="connsiteX106" fmla="*/ 346520 w 393238"/>
                <a:gd name="connsiteY106" fmla="*/ 23416 h 367791"/>
                <a:gd name="connsiteX107" fmla="*/ 342273 w 393238"/>
                <a:gd name="connsiteY107" fmla="*/ 21106 h 367791"/>
                <a:gd name="connsiteX108" fmla="*/ 340149 w 393238"/>
                <a:gd name="connsiteY108" fmla="*/ 16423 h 367791"/>
                <a:gd name="connsiteX109" fmla="*/ 338025 w 393238"/>
                <a:gd name="connsiteY109" fmla="*/ 14050 h 367791"/>
                <a:gd name="connsiteX110" fmla="*/ 333716 w 393238"/>
                <a:gd name="connsiteY110" fmla="*/ 11739 h 367791"/>
                <a:gd name="connsiteX111" fmla="*/ 331592 w 393238"/>
                <a:gd name="connsiteY111" fmla="*/ 9367 h 367791"/>
                <a:gd name="connsiteX112" fmla="*/ 329469 w 393238"/>
                <a:gd name="connsiteY112" fmla="*/ 9367 h 367791"/>
                <a:gd name="connsiteX113" fmla="*/ 325222 w 393238"/>
                <a:gd name="connsiteY113" fmla="*/ 7056 h 367791"/>
                <a:gd name="connsiteX114" fmla="*/ 318851 w 393238"/>
                <a:gd name="connsiteY114" fmla="*/ 4683 h 367791"/>
                <a:gd name="connsiteX115" fmla="*/ 314604 w 393238"/>
                <a:gd name="connsiteY115" fmla="*/ 4683 h 367791"/>
                <a:gd name="connsiteX116" fmla="*/ 310356 w 393238"/>
                <a:gd name="connsiteY116" fmla="*/ 2373 h 367791"/>
                <a:gd name="connsiteX117" fmla="*/ 306109 w 393238"/>
                <a:gd name="connsiteY117" fmla="*/ 2373 h 367791"/>
                <a:gd name="connsiteX118" fmla="*/ 293367 w 393238"/>
                <a:gd name="connsiteY118" fmla="*/ 0 h 367791"/>
                <a:gd name="connsiteX119" fmla="*/ 289120 w 393238"/>
                <a:gd name="connsiteY119" fmla="*/ 2373 h 367791"/>
                <a:gd name="connsiteX120" fmla="*/ 278502 w 393238"/>
                <a:gd name="connsiteY120" fmla="*/ 11739 h 367791"/>
                <a:gd name="connsiteX121" fmla="*/ 261451 w 393238"/>
                <a:gd name="connsiteY121" fmla="*/ 25789 h 367791"/>
                <a:gd name="connsiteX122" fmla="*/ 242339 w 393238"/>
                <a:gd name="connsiteY122" fmla="*/ 39839 h 367791"/>
                <a:gd name="connsiteX123" fmla="*/ 221103 w 393238"/>
                <a:gd name="connsiteY123" fmla="*/ 56262 h 367791"/>
                <a:gd name="connsiteX124" fmla="*/ 204052 w 393238"/>
                <a:gd name="connsiteY124" fmla="*/ 70311 h 367791"/>
                <a:gd name="connsiteX125" fmla="*/ 189187 w 393238"/>
                <a:gd name="connsiteY125" fmla="*/ 81988 h 367791"/>
                <a:gd name="connsiteX126" fmla="*/ 180692 w 393238"/>
                <a:gd name="connsiteY126" fmla="*/ 86672 h 367791"/>
                <a:gd name="connsiteX127" fmla="*/ 170074 w 393238"/>
                <a:gd name="connsiteY127" fmla="*/ 96038 h 367791"/>
                <a:gd name="connsiteX128" fmla="*/ 159456 w 393238"/>
                <a:gd name="connsiteY128" fmla="*/ 110150 h 367791"/>
                <a:gd name="connsiteX129" fmla="*/ 146715 w 393238"/>
                <a:gd name="connsiteY129" fmla="*/ 121827 h 367791"/>
                <a:gd name="connsiteX130" fmla="*/ 138158 w 393238"/>
                <a:gd name="connsiteY130" fmla="*/ 128883 h 367791"/>
                <a:gd name="connsiteX131" fmla="*/ 129664 w 393238"/>
                <a:gd name="connsiteY131" fmla="*/ 131194 h 367791"/>
                <a:gd name="connsiteX132" fmla="*/ 114799 w 393238"/>
                <a:gd name="connsiteY132" fmla="*/ 133567 h 367791"/>
                <a:gd name="connsiteX133" fmla="*/ 99934 w 393238"/>
                <a:gd name="connsiteY133" fmla="*/ 138250 h 367791"/>
                <a:gd name="connsiteX134" fmla="*/ 99934 w 393238"/>
                <a:gd name="connsiteY134" fmla="*/ 217865 h 367791"/>
                <a:gd name="connsiteX135" fmla="*/ 93563 w 393238"/>
                <a:gd name="connsiteY135" fmla="*/ 227232 h 367791"/>
                <a:gd name="connsiteX136" fmla="*/ 93563 w 393238"/>
                <a:gd name="connsiteY136" fmla="*/ 231915 h 367791"/>
                <a:gd name="connsiteX137" fmla="*/ 91439 w 393238"/>
                <a:gd name="connsiteY137" fmla="*/ 236598 h 367791"/>
                <a:gd name="connsiteX138" fmla="*/ 91439 w 393238"/>
                <a:gd name="connsiteY138" fmla="*/ 243654 h 367791"/>
                <a:gd name="connsiteX139" fmla="*/ 89316 w 393238"/>
                <a:gd name="connsiteY139" fmla="*/ 248338 h 367791"/>
                <a:gd name="connsiteX140" fmla="*/ 85068 w 393238"/>
                <a:gd name="connsiteY140" fmla="*/ 250648 h 367791"/>
                <a:gd name="connsiteX141" fmla="*/ 78698 w 393238"/>
                <a:gd name="connsiteY141" fmla="*/ 253021 h 367791"/>
                <a:gd name="connsiteX142" fmla="*/ 70141 w 393238"/>
                <a:gd name="connsiteY142" fmla="*/ 253021 h 367791"/>
                <a:gd name="connsiteX143" fmla="*/ 65894 w 393238"/>
                <a:gd name="connsiteY143" fmla="*/ 255394 h 367791"/>
                <a:gd name="connsiteX144" fmla="*/ 48905 w 393238"/>
                <a:gd name="connsiteY144" fmla="*/ 253021 h 367791"/>
                <a:gd name="connsiteX145" fmla="*/ 48905 w 393238"/>
                <a:gd name="connsiteY145" fmla="*/ 260077 h 367791"/>
                <a:gd name="connsiteX146" fmla="*/ 25545 w 393238"/>
                <a:gd name="connsiteY146" fmla="*/ 257704 h 367791"/>
                <a:gd name="connsiteX147" fmla="*/ 17051 w 393238"/>
                <a:gd name="connsiteY147" fmla="*/ 264760 h 367791"/>
                <a:gd name="connsiteX148" fmla="*/ 0 w 393238"/>
                <a:gd name="connsiteY148" fmla="*/ 269443 h 367791"/>
                <a:gd name="connsiteX149" fmla="*/ 0 w 393238"/>
                <a:gd name="connsiteY149" fmla="*/ 283493 h 367791"/>
                <a:gd name="connsiteX150" fmla="*/ 2123 w 393238"/>
                <a:gd name="connsiteY150" fmla="*/ 288176 h 367791"/>
                <a:gd name="connsiteX151" fmla="*/ 2123 w 393238"/>
                <a:gd name="connsiteY151" fmla="*/ 297543 h 367791"/>
                <a:gd name="connsiteX152" fmla="*/ 6371 w 393238"/>
                <a:gd name="connsiteY152" fmla="*/ 306909 h 367791"/>
                <a:gd name="connsiteX153" fmla="*/ 10618 w 393238"/>
                <a:gd name="connsiteY153" fmla="*/ 309220 h 367791"/>
                <a:gd name="connsiteX154" fmla="*/ 19175 w 393238"/>
                <a:gd name="connsiteY154" fmla="*/ 309220 h 36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393238" h="367791">
                  <a:moveTo>
                    <a:pt x="19175" y="309220"/>
                  </a:moveTo>
                  <a:lnTo>
                    <a:pt x="19175" y="316276"/>
                  </a:lnTo>
                  <a:lnTo>
                    <a:pt x="23422" y="316276"/>
                  </a:lnTo>
                  <a:lnTo>
                    <a:pt x="17051" y="323270"/>
                  </a:lnTo>
                  <a:lnTo>
                    <a:pt x="17051" y="325643"/>
                  </a:lnTo>
                  <a:lnTo>
                    <a:pt x="25545" y="335009"/>
                  </a:lnTo>
                  <a:lnTo>
                    <a:pt x="29793" y="337382"/>
                  </a:lnTo>
                  <a:lnTo>
                    <a:pt x="31916" y="342065"/>
                  </a:lnTo>
                  <a:lnTo>
                    <a:pt x="38287" y="342065"/>
                  </a:lnTo>
                  <a:lnTo>
                    <a:pt x="42534" y="337382"/>
                  </a:lnTo>
                  <a:lnTo>
                    <a:pt x="46781" y="337382"/>
                  </a:lnTo>
                  <a:lnTo>
                    <a:pt x="51029" y="342065"/>
                  </a:lnTo>
                  <a:lnTo>
                    <a:pt x="53152" y="346748"/>
                  </a:lnTo>
                  <a:lnTo>
                    <a:pt x="44658" y="349059"/>
                  </a:lnTo>
                  <a:lnTo>
                    <a:pt x="53152" y="363109"/>
                  </a:lnTo>
                  <a:lnTo>
                    <a:pt x="53152" y="353742"/>
                  </a:lnTo>
                  <a:lnTo>
                    <a:pt x="63770" y="349059"/>
                  </a:lnTo>
                  <a:lnTo>
                    <a:pt x="68017" y="353742"/>
                  </a:lnTo>
                  <a:lnTo>
                    <a:pt x="70141" y="358425"/>
                  </a:lnTo>
                  <a:lnTo>
                    <a:pt x="72265" y="360798"/>
                  </a:lnTo>
                  <a:lnTo>
                    <a:pt x="74388" y="360798"/>
                  </a:lnTo>
                  <a:lnTo>
                    <a:pt x="76512" y="363109"/>
                  </a:lnTo>
                  <a:lnTo>
                    <a:pt x="78698" y="363109"/>
                  </a:lnTo>
                  <a:lnTo>
                    <a:pt x="82883" y="365481"/>
                  </a:lnTo>
                  <a:lnTo>
                    <a:pt x="85068" y="367792"/>
                  </a:lnTo>
                  <a:lnTo>
                    <a:pt x="85068" y="346748"/>
                  </a:lnTo>
                  <a:lnTo>
                    <a:pt x="87192" y="346748"/>
                  </a:lnTo>
                  <a:lnTo>
                    <a:pt x="89316" y="344376"/>
                  </a:lnTo>
                  <a:lnTo>
                    <a:pt x="91439" y="339692"/>
                  </a:lnTo>
                  <a:lnTo>
                    <a:pt x="93563" y="337382"/>
                  </a:lnTo>
                  <a:lnTo>
                    <a:pt x="95686" y="332699"/>
                  </a:lnTo>
                  <a:lnTo>
                    <a:pt x="97810" y="325643"/>
                  </a:lnTo>
                  <a:lnTo>
                    <a:pt x="97810" y="316276"/>
                  </a:lnTo>
                  <a:lnTo>
                    <a:pt x="106305" y="306909"/>
                  </a:lnTo>
                  <a:lnTo>
                    <a:pt x="125417" y="306909"/>
                  </a:lnTo>
                  <a:lnTo>
                    <a:pt x="125417" y="304537"/>
                  </a:lnTo>
                  <a:lnTo>
                    <a:pt x="127540" y="304537"/>
                  </a:lnTo>
                  <a:lnTo>
                    <a:pt x="131787" y="302226"/>
                  </a:lnTo>
                  <a:lnTo>
                    <a:pt x="136034" y="302226"/>
                  </a:lnTo>
                  <a:lnTo>
                    <a:pt x="140344" y="306909"/>
                  </a:lnTo>
                  <a:lnTo>
                    <a:pt x="140344" y="309220"/>
                  </a:lnTo>
                  <a:lnTo>
                    <a:pt x="153086" y="309220"/>
                  </a:lnTo>
                  <a:lnTo>
                    <a:pt x="161580" y="318587"/>
                  </a:lnTo>
                  <a:lnTo>
                    <a:pt x="161580" y="320959"/>
                  </a:lnTo>
                  <a:lnTo>
                    <a:pt x="163704" y="323270"/>
                  </a:lnTo>
                  <a:lnTo>
                    <a:pt x="163704" y="325643"/>
                  </a:lnTo>
                  <a:lnTo>
                    <a:pt x="165827" y="327953"/>
                  </a:lnTo>
                  <a:lnTo>
                    <a:pt x="170074" y="330326"/>
                  </a:lnTo>
                  <a:lnTo>
                    <a:pt x="172198" y="330326"/>
                  </a:lnTo>
                  <a:lnTo>
                    <a:pt x="176445" y="327953"/>
                  </a:lnTo>
                  <a:lnTo>
                    <a:pt x="180692" y="323270"/>
                  </a:lnTo>
                  <a:lnTo>
                    <a:pt x="189187" y="318587"/>
                  </a:lnTo>
                  <a:lnTo>
                    <a:pt x="193434" y="318587"/>
                  </a:lnTo>
                  <a:lnTo>
                    <a:pt x="197681" y="320959"/>
                  </a:lnTo>
                  <a:lnTo>
                    <a:pt x="199805" y="323270"/>
                  </a:lnTo>
                  <a:lnTo>
                    <a:pt x="204052" y="325643"/>
                  </a:lnTo>
                  <a:lnTo>
                    <a:pt x="208362" y="330326"/>
                  </a:lnTo>
                  <a:lnTo>
                    <a:pt x="216856" y="335009"/>
                  </a:lnTo>
                  <a:lnTo>
                    <a:pt x="227474" y="335009"/>
                  </a:lnTo>
                  <a:lnTo>
                    <a:pt x="231721" y="337382"/>
                  </a:lnTo>
                  <a:lnTo>
                    <a:pt x="233845" y="337382"/>
                  </a:lnTo>
                  <a:lnTo>
                    <a:pt x="235968" y="335009"/>
                  </a:lnTo>
                  <a:lnTo>
                    <a:pt x="240215" y="325643"/>
                  </a:lnTo>
                  <a:lnTo>
                    <a:pt x="244463" y="323270"/>
                  </a:lnTo>
                  <a:lnTo>
                    <a:pt x="248710" y="318587"/>
                  </a:lnTo>
                  <a:lnTo>
                    <a:pt x="255080" y="316276"/>
                  </a:lnTo>
                  <a:lnTo>
                    <a:pt x="274193" y="316276"/>
                  </a:lnTo>
                  <a:lnTo>
                    <a:pt x="286997" y="320959"/>
                  </a:lnTo>
                  <a:lnTo>
                    <a:pt x="291244" y="323270"/>
                  </a:lnTo>
                  <a:lnTo>
                    <a:pt x="293367" y="325643"/>
                  </a:lnTo>
                  <a:lnTo>
                    <a:pt x="303986" y="325643"/>
                  </a:lnTo>
                  <a:lnTo>
                    <a:pt x="308233" y="323270"/>
                  </a:lnTo>
                  <a:lnTo>
                    <a:pt x="310356" y="320959"/>
                  </a:lnTo>
                  <a:lnTo>
                    <a:pt x="314604" y="318587"/>
                  </a:lnTo>
                  <a:lnTo>
                    <a:pt x="316727" y="316276"/>
                  </a:lnTo>
                  <a:lnTo>
                    <a:pt x="325222" y="316276"/>
                  </a:lnTo>
                  <a:lnTo>
                    <a:pt x="325222" y="313903"/>
                  </a:lnTo>
                  <a:lnTo>
                    <a:pt x="327345" y="311593"/>
                  </a:lnTo>
                  <a:lnTo>
                    <a:pt x="327345" y="309220"/>
                  </a:lnTo>
                  <a:lnTo>
                    <a:pt x="329469" y="306909"/>
                  </a:lnTo>
                  <a:lnTo>
                    <a:pt x="331592" y="306909"/>
                  </a:lnTo>
                  <a:lnTo>
                    <a:pt x="329469" y="283493"/>
                  </a:lnTo>
                  <a:lnTo>
                    <a:pt x="335840" y="281120"/>
                  </a:lnTo>
                  <a:lnTo>
                    <a:pt x="335840" y="278810"/>
                  </a:lnTo>
                  <a:lnTo>
                    <a:pt x="338025" y="276437"/>
                  </a:lnTo>
                  <a:lnTo>
                    <a:pt x="338025" y="271754"/>
                  </a:lnTo>
                  <a:lnTo>
                    <a:pt x="340149" y="264760"/>
                  </a:lnTo>
                  <a:lnTo>
                    <a:pt x="342273" y="260077"/>
                  </a:lnTo>
                  <a:lnTo>
                    <a:pt x="346520" y="253021"/>
                  </a:lnTo>
                  <a:lnTo>
                    <a:pt x="348644" y="248338"/>
                  </a:lnTo>
                  <a:lnTo>
                    <a:pt x="355014" y="241282"/>
                  </a:lnTo>
                  <a:lnTo>
                    <a:pt x="363509" y="229605"/>
                  </a:lnTo>
                  <a:lnTo>
                    <a:pt x="372003" y="220238"/>
                  </a:lnTo>
                  <a:lnTo>
                    <a:pt x="378374" y="210872"/>
                  </a:lnTo>
                  <a:lnTo>
                    <a:pt x="380497" y="208499"/>
                  </a:lnTo>
                  <a:lnTo>
                    <a:pt x="386868" y="112461"/>
                  </a:lnTo>
                  <a:lnTo>
                    <a:pt x="393239" y="98411"/>
                  </a:lnTo>
                  <a:lnTo>
                    <a:pt x="382621" y="84361"/>
                  </a:lnTo>
                  <a:lnTo>
                    <a:pt x="380497" y="74995"/>
                  </a:lnTo>
                  <a:lnTo>
                    <a:pt x="369879" y="60945"/>
                  </a:lnTo>
                  <a:lnTo>
                    <a:pt x="374126" y="42212"/>
                  </a:lnTo>
                  <a:lnTo>
                    <a:pt x="367756" y="16423"/>
                  </a:lnTo>
                  <a:lnTo>
                    <a:pt x="361385" y="18733"/>
                  </a:lnTo>
                  <a:lnTo>
                    <a:pt x="355014" y="23416"/>
                  </a:lnTo>
                  <a:lnTo>
                    <a:pt x="350767" y="25789"/>
                  </a:lnTo>
                  <a:lnTo>
                    <a:pt x="348644" y="25789"/>
                  </a:lnTo>
                  <a:lnTo>
                    <a:pt x="346520" y="23416"/>
                  </a:lnTo>
                  <a:lnTo>
                    <a:pt x="342273" y="21106"/>
                  </a:lnTo>
                  <a:lnTo>
                    <a:pt x="340149" y="16423"/>
                  </a:lnTo>
                  <a:lnTo>
                    <a:pt x="338025" y="14050"/>
                  </a:lnTo>
                  <a:lnTo>
                    <a:pt x="333716" y="11739"/>
                  </a:lnTo>
                  <a:lnTo>
                    <a:pt x="331592" y="9367"/>
                  </a:lnTo>
                  <a:lnTo>
                    <a:pt x="329469" y="9367"/>
                  </a:lnTo>
                  <a:lnTo>
                    <a:pt x="325222" y="7056"/>
                  </a:lnTo>
                  <a:lnTo>
                    <a:pt x="318851" y="4683"/>
                  </a:lnTo>
                  <a:lnTo>
                    <a:pt x="314604" y="4683"/>
                  </a:lnTo>
                  <a:lnTo>
                    <a:pt x="310356" y="2373"/>
                  </a:lnTo>
                  <a:lnTo>
                    <a:pt x="306109" y="2373"/>
                  </a:lnTo>
                  <a:lnTo>
                    <a:pt x="293367" y="0"/>
                  </a:lnTo>
                  <a:lnTo>
                    <a:pt x="289120" y="2373"/>
                  </a:lnTo>
                  <a:lnTo>
                    <a:pt x="278502" y="11739"/>
                  </a:lnTo>
                  <a:lnTo>
                    <a:pt x="261451" y="25789"/>
                  </a:lnTo>
                  <a:lnTo>
                    <a:pt x="242339" y="39839"/>
                  </a:lnTo>
                  <a:lnTo>
                    <a:pt x="221103" y="56262"/>
                  </a:lnTo>
                  <a:lnTo>
                    <a:pt x="204052" y="70311"/>
                  </a:lnTo>
                  <a:lnTo>
                    <a:pt x="189187" y="81988"/>
                  </a:lnTo>
                  <a:lnTo>
                    <a:pt x="180692" y="86672"/>
                  </a:lnTo>
                  <a:lnTo>
                    <a:pt x="170074" y="96038"/>
                  </a:lnTo>
                  <a:lnTo>
                    <a:pt x="159456" y="110150"/>
                  </a:lnTo>
                  <a:lnTo>
                    <a:pt x="146715" y="121827"/>
                  </a:lnTo>
                  <a:lnTo>
                    <a:pt x="138158" y="128883"/>
                  </a:lnTo>
                  <a:lnTo>
                    <a:pt x="129664" y="131194"/>
                  </a:lnTo>
                  <a:lnTo>
                    <a:pt x="114799" y="133567"/>
                  </a:lnTo>
                  <a:lnTo>
                    <a:pt x="99934" y="138250"/>
                  </a:lnTo>
                  <a:lnTo>
                    <a:pt x="99934" y="217865"/>
                  </a:lnTo>
                  <a:lnTo>
                    <a:pt x="93563" y="227232"/>
                  </a:lnTo>
                  <a:lnTo>
                    <a:pt x="93563" y="231915"/>
                  </a:lnTo>
                  <a:lnTo>
                    <a:pt x="91439" y="236598"/>
                  </a:lnTo>
                  <a:lnTo>
                    <a:pt x="91439" y="243654"/>
                  </a:lnTo>
                  <a:lnTo>
                    <a:pt x="89316" y="248338"/>
                  </a:lnTo>
                  <a:lnTo>
                    <a:pt x="85068" y="250648"/>
                  </a:lnTo>
                  <a:lnTo>
                    <a:pt x="78698" y="253021"/>
                  </a:lnTo>
                  <a:lnTo>
                    <a:pt x="70141" y="253021"/>
                  </a:lnTo>
                  <a:lnTo>
                    <a:pt x="65894" y="255394"/>
                  </a:lnTo>
                  <a:lnTo>
                    <a:pt x="48905" y="253021"/>
                  </a:lnTo>
                  <a:lnTo>
                    <a:pt x="48905" y="260077"/>
                  </a:lnTo>
                  <a:lnTo>
                    <a:pt x="25545" y="257704"/>
                  </a:lnTo>
                  <a:lnTo>
                    <a:pt x="17051" y="264760"/>
                  </a:lnTo>
                  <a:lnTo>
                    <a:pt x="0" y="269443"/>
                  </a:lnTo>
                  <a:lnTo>
                    <a:pt x="0" y="283493"/>
                  </a:lnTo>
                  <a:lnTo>
                    <a:pt x="2123" y="288176"/>
                  </a:lnTo>
                  <a:lnTo>
                    <a:pt x="2123" y="297543"/>
                  </a:lnTo>
                  <a:lnTo>
                    <a:pt x="6371" y="306909"/>
                  </a:lnTo>
                  <a:lnTo>
                    <a:pt x="10618" y="309220"/>
                  </a:lnTo>
                  <a:lnTo>
                    <a:pt x="19175" y="309220"/>
                  </a:lnTo>
                  <a:close/>
                </a:path>
              </a:pathLst>
            </a:custGeom>
            <a:solidFill>
              <a:srgbClr val="A6A6A6"/>
            </a:solidFill>
            <a:ln w="6245" cap="flat">
              <a:noFill/>
              <a:prstDash val="solid"/>
              <a:miter/>
            </a:ln>
          </p:spPr>
          <p:txBody>
            <a:bodyPr rtlCol="0" anchor="ctr"/>
            <a:lstStyle/>
            <a:p>
              <a:endParaRPr lang="en-US" noProof="0" dirty="0"/>
            </a:p>
          </p:txBody>
        </p:sp>
        <p:sp>
          <p:nvSpPr>
            <p:cNvPr id="5004" name="Serbest Form 5003">
              <a:extLst>
                <a:ext uri="{FF2B5EF4-FFF2-40B4-BE49-F238E27FC236}">
                  <a16:creationId xmlns:a16="http://schemas.microsoft.com/office/drawing/2014/main" id="{7F99D767-6DCC-0B4E-A3AB-B4BE6004D965}"/>
                </a:ext>
              </a:extLst>
            </p:cNvPr>
            <p:cNvSpPr/>
            <p:nvPr/>
          </p:nvSpPr>
          <p:spPr>
            <a:xfrm>
              <a:off x="5677164" y="1818699"/>
              <a:ext cx="393238" cy="367791"/>
            </a:xfrm>
            <a:custGeom>
              <a:avLst/>
              <a:gdLst>
                <a:gd name="connsiteX0" fmla="*/ 19175 w 393238"/>
                <a:gd name="connsiteY0" fmla="*/ 309220 h 367791"/>
                <a:gd name="connsiteX1" fmla="*/ 19175 w 393238"/>
                <a:gd name="connsiteY1" fmla="*/ 316276 h 367791"/>
                <a:gd name="connsiteX2" fmla="*/ 23422 w 393238"/>
                <a:gd name="connsiteY2" fmla="*/ 316276 h 367791"/>
                <a:gd name="connsiteX3" fmla="*/ 17051 w 393238"/>
                <a:gd name="connsiteY3" fmla="*/ 323270 h 367791"/>
                <a:gd name="connsiteX4" fmla="*/ 17051 w 393238"/>
                <a:gd name="connsiteY4" fmla="*/ 325643 h 367791"/>
                <a:gd name="connsiteX5" fmla="*/ 25545 w 393238"/>
                <a:gd name="connsiteY5" fmla="*/ 335009 h 367791"/>
                <a:gd name="connsiteX6" fmla="*/ 29793 w 393238"/>
                <a:gd name="connsiteY6" fmla="*/ 337382 h 367791"/>
                <a:gd name="connsiteX7" fmla="*/ 31916 w 393238"/>
                <a:gd name="connsiteY7" fmla="*/ 342065 h 367791"/>
                <a:gd name="connsiteX8" fmla="*/ 38287 w 393238"/>
                <a:gd name="connsiteY8" fmla="*/ 342065 h 367791"/>
                <a:gd name="connsiteX9" fmla="*/ 42534 w 393238"/>
                <a:gd name="connsiteY9" fmla="*/ 337382 h 367791"/>
                <a:gd name="connsiteX10" fmla="*/ 46781 w 393238"/>
                <a:gd name="connsiteY10" fmla="*/ 337382 h 367791"/>
                <a:gd name="connsiteX11" fmla="*/ 51029 w 393238"/>
                <a:gd name="connsiteY11" fmla="*/ 342065 h 367791"/>
                <a:gd name="connsiteX12" fmla="*/ 53152 w 393238"/>
                <a:gd name="connsiteY12" fmla="*/ 346748 h 367791"/>
                <a:gd name="connsiteX13" fmla="*/ 44658 w 393238"/>
                <a:gd name="connsiteY13" fmla="*/ 349059 h 367791"/>
                <a:gd name="connsiteX14" fmla="*/ 53152 w 393238"/>
                <a:gd name="connsiteY14" fmla="*/ 363109 h 367791"/>
                <a:gd name="connsiteX15" fmla="*/ 53152 w 393238"/>
                <a:gd name="connsiteY15" fmla="*/ 353742 h 367791"/>
                <a:gd name="connsiteX16" fmla="*/ 63770 w 393238"/>
                <a:gd name="connsiteY16" fmla="*/ 349059 h 367791"/>
                <a:gd name="connsiteX17" fmla="*/ 68017 w 393238"/>
                <a:gd name="connsiteY17" fmla="*/ 353742 h 367791"/>
                <a:gd name="connsiteX18" fmla="*/ 70141 w 393238"/>
                <a:gd name="connsiteY18" fmla="*/ 358425 h 367791"/>
                <a:gd name="connsiteX19" fmla="*/ 72265 w 393238"/>
                <a:gd name="connsiteY19" fmla="*/ 360798 h 367791"/>
                <a:gd name="connsiteX20" fmla="*/ 74388 w 393238"/>
                <a:gd name="connsiteY20" fmla="*/ 360798 h 367791"/>
                <a:gd name="connsiteX21" fmla="*/ 76512 w 393238"/>
                <a:gd name="connsiteY21" fmla="*/ 363109 h 367791"/>
                <a:gd name="connsiteX22" fmla="*/ 78698 w 393238"/>
                <a:gd name="connsiteY22" fmla="*/ 363109 h 367791"/>
                <a:gd name="connsiteX23" fmla="*/ 82883 w 393238"/>
                <a:gd name="connsiteY23" fmla="*/ 365481 h 367791"/>
                <a:gd name="connsiteX24" fmla="*/ 85068 w 393238"/>
                <a:gd name="connsiteY24" fmla="*/ 367792 h 367791"/>
                <a:gd name="connsiteX25" fmla="*/ 85068 w 393238"/>
                <a:gd name="connsiteY25" fmla="*/ 346748 h 367791"/>
                <a:gd name="connsiteX26" fmla="*/ 87192 w 393238"/>
                <a:gd name="connsiteY26" fmla="*/ 346748 h 367791"/>
                <a:gd name="connsiteX27" fmla="*/ 89316 w 393238"/>
                <a:gd name="connsiteY27" fmla="*/ 344376 h 367791"/>
                <a:gd name="connsiteX28" fmla="*/ 91439 w 393238"/>
                <a:gd name="connsiteY28" fmla="*/ 339692 h 367791"/>
                <a:gd name="connsiteX29" fmla="*/ 93563 w 393238"/>
                <a:gd name="connsiteY29" fmla="*/ 337382 h 367791"/>
                <a:gd name="connsiteX30" fmla="*/ 95686 w 393238"/>
                <a:gd name="connsiteY30" fmla="*/ 332699 h 367791"/>
                <a:gd name="connsiteX31" fmla="*/ 97810 w 393238"/>
                <a:gd name="connsiteY31" fmla="*/ 325643 h 367791"/>
                <a:gd name="connsiteX32" fmla="*/ 97810 w 393238"/>
                <a:gd name="connsiteY32" fmla="*/ 316276 h 367791"/>
                <a:gd name="connsiteX33" fmla="*/ 106305 w 393238"/>
                <a:gd name="connsiteY33" fmla="*/ 306909 h 367791"/>
                <a:gd name="connsiteX34" fmla="*/ 125417 w 393238"/>
                <a:gd name="connsiteY34" fmla="*/ 306909 h 367791"/>
                <a:gd name="connsiteX35" fmla="*/ 125417 w 393238"/>
                <a:gd name="connsiteY35" fmla="*/ 304537 h 367791"/>
                <a:gd name="connsiteX36" fmla="*/ 127540 w 393238"/>
                <a:gd name="connsiteY36" fmla="*/ 304537 h 367791"/>
                <a:gd name="connsiteX37" fmla="*/ 131787 w 393238"/>
                <a:gd name="connsiteY37" fmla="*/ 302226 h 367791"/>
                <a:gd name="connsiteX38" fmla="*/ 136034 w 393238"/>
                <a:gd name="connsiteY38" fmla="*/ 302226 h 367791"/>
                <a:gd name="connsiteX39" fmla="*/ 140282 w 393238"/>
                <a:gd name="connsiteY39" fmla="*/ 306909 h 367791"/>
                <a:gd name="connsiteX40" fmla="*/ 140282 w 393238"/>
                <a:gd name="connsiteY40" fmla="*/ 309220 h 367791"/>
                <a:gd name="connsiteX41" fmla="*/ 153086 w 393238"/>
                <a:gd name="connsiteY41" fmla="*/ 309220 h 367791"/>
                <a:gd name="connsiteX42" fmla="*/ 161580 w 393238"/>
                <a:gd name="connsiteY42" fmla="*/ 318587 h 367791"/>
                <a:gd name="connsiteX43" fmla="*/ 161580 w 393238"/>
                <a:gd name="connsiteY43" fmla="*/ 320959 h 367791"/>
                <a:gd name="connsiteX44" fmla="*/ 163704 w 393238"/>
                <a:gd name="connsiteY44" fmla="*/ 323270 h 367791"/>
                <a:gd name="connsiteX45" fmla="*/ 163704 w 393238"/>
                <a:gd name="connsiteY45" fmla="*/ 325643 h 367791"/>
                <a:gd name="connsiteX46" fmla="*/ 165827 w 393238"/>
                <a:gd name="connsiteY46" fmla="*/ 327953 h 367791"/>
                <a:gd name="connsiteX47" fmla="*/ 170074 w 393238"/>
                <a:gd name="connsiteY47" fmla="*/ 330326 h 367791"/>
                <a:gd name="connsiteX48" fmla="*/ 172198 w 393238"/>
                <a:gd name="connsiteY48" fmla="*/ 330326 h 367791"/>
                <a:gd name="connsiteX49" fmla="*/ 176445 w 393238"/>
                <a:gd name="connsiteY49" fmla="*/ 327953 h 367791"/>
                <a:gd name="connsiteX50" fmla="*/ 180692 w 393238"/>
                <a:gd name="connsiteY50" fmla="*/ 323270 h 367791"/>
                <a:gd name="connsiteX51" fmla="*/ 189187 w 393238"/>
                <a:gd name="connsiteY51" fmla="*/ 318587 h 367791"/>
                <a:gd name="connsiteX52" fmla="*/ 193434 w 393238"/>
                <a:gd name="connsiteY52" fmla="*/ 318587 h 367791"/>
                <a:gd name="connsiteX53" fmla="*/ 197681 w 393238"/>
                <a:gd name="connsiteY53" fmla="*/ 320959 h 367791"/>
                <a:gd name="connsiteX54" fmla="*/ 199805 w 393238"/>
                <a:gd name="connsiteY54" fmla="*/ 323270 h 367791"/>
                <a:gd name="connsiteX55" fmla="*/ 204052 w 393238"/>
                <a:gd name="connsiteY55" fmla="*/ 325643 h 367791"/>
                <a:gd name="connsiteX56" fmla="*/ 208362 w 393238"/>
                <a:gd name="connsiteY56" fmla="*/ 330326 h 367791"/>
                <a:gd name="connsiteX57" fmla="*/ 216856 w 393238"/>
                <a:gd name="connsiteY57" fmla="*/ 335009 h 367791"/>
                <a:gd name="connsiteX58" fmla="*/ 227474 w 393238"/>
                <a:gd name="connsiteY58" fmla="*/ 335009 h 367791"/>
                <a:gd name="connsiteX59" fmla="*/ 231721 w 393238"/>
                <a:gd name="connsiteY59" fmla="*/ 337382 h 367791"/>
                <a:gd name="connsiteX60" fmla="*/ 233845 w 393238"/>
                <a:gd name="connsiteY60" fmla="*/ 337382 h 367791"/>
                <a:gd name="connsiteX61" fmla="*/ 235968 w 393238"/>
                <a:gd name="connsiteY61" fmla="*/ 335009 h 367791"/>
                <a:gd name="connsiteX62" fmla="*/ 240215 w 393238"/>
                <a:gd name="connsiteY62" fmla="*/ 325643 h 367791"/>
                <a:gd name="connsiteX63" fmla="*/ 244463 w 393238"/>
                <a:gd name="connsiteY63" fmla="*/ 323270 h 367791"/>
                <a:gd name="connsiteX64" fmla="*/ 248710 w 393238"/>
                <a:gd name="connsiteY64" fmla="*/ 318587 h 367791"/>
                <a:gd name="connsiteX65" fmla="*/ 255080 w 393238"/>
                <a:gd name="connsiteY65" fmla="*/ 316276 h 367791"/>
                <a:gd name="connsiteX66" fmla="*/ 274193 w 393238"/>
                <a:gd name="connsiteY66" fmla="*/ 316276 h 367791"/>
                <a:gd name="connsiteX67" fmla="*/ 286997 w 393238"/>
                <a:gd name="connsiteY67" fmla="*/ 320959 h 367791"/>
                <a:gd name="connsiteX68" fmla="*/ 291244 w 393238"/>
                <a:gd name="connsiteY68" fmla="*/ 323270 h 367791"/>
                <a:gd name="connsiteX69" fmla="*/ 293367 w 393238"/>
                <a:gd name="connsiteY69" fmla="*/ 325643 h 367791"/>
                <a:gd name="connsiteX70" fmla="*/ 303986 w 393238"/>
                <a:gd name="connsiteY70" fmla="*/ 325643 h 367791"/>
                <a:gd name="connsiteX71" fmla="*/ 308233 w 393238"/>
                <a:gd name="connsiteY71" fmla="*/ 323270 h 367791"/>
                <a:gd name="connsiteX72" fmla="*/ 310356 w 393238"/>
                <a:gd name="connsiteY72" fmla="*/ 320959 h 367791"/>
                <a:gd name="connsiteX73" fmla="*/ 314604 w 393238"/>
                <a:gd name="connsiteY73" fmla="*/ 318587 h 367791"/>
                <a:gd name="connsiteX74" fmla="*/ 316727 w 393238"/>
                <a:gd name="connsiteY74" fmla="*/ 316276 h 367791"/>
                <a:gd name="connsiteX75" fmla="*/ 325222 w 393238"/>
                <a:gd name="connsiteY75" fmla="*/ 316276 h 367791"/>
                <a:gd name="connsiteX76" fmla="*/ 325222 w 393238"/>
                <a:gd name="connsiteY76" fmla="*/ 313903 h 367791"/>
                <a:gd name="connsiteX77" fmla="*/ 327345 w 393238"/>
                <a:gd name="connsiteY77" fmla="*/ 311593 h 367791"/>
                <a:gd name="connsiteX78" fmla="*/ 327345 w 393238"/>
                <a:gd name="connsiteY78" fmla="*/ 309220 h 367791"/>
                <a:gd name="connsiteX79" fmla="*/ 329469 w 393238"/>
                <a:gd name="connsiteY79" fmla="*/ 306909 h 367791"/>
                <a:gd name="connsiteX80" fmla="*/ 331592 w 393238"/>
                <a:gd name="connsiteY80" fmla="*/ 306909 h 367791"/>
                <a:gd name="connsiteX81" fmla="*/ 329469 w 393238"/>
                <a:gd name="connsiteY81" fmla="*/ 283493 h 367791"/>
                <a:gd name="connsiteX82" fmla="*/ 335840 w 393238"/>
                <a:gd name="connsiteY82" fmla="*/ 281120 h 367791"/>
                <a:gd name="connsiteX83" fmla="*/ 335840 w 393238"/>
                <a:gd name="connsiteY83" fmla="*/ 278810 h 367791"/>
                <a:gd name="connsiteX84" fmla="*/ 338025 w 393238"/>
                <a:gd name="connsiteY84" fmla="*/ 276437 h 367791"/>
                <a:gd name="connsiteX85" fmla="*/ 338025 w 393238"/>
                <a:gd name="connsiteY85" fmla="*/ 271754 h 367791"/>
                <a:gd name="connsiteX86" fmla="*/ 340149 w 393238"/>
                <a:gd name="connsiteY86" fmla="*/ 264760 h 367791"/>
                <a:gd name="connsiteX87" fmla="*/ 342273 w 393238"/>
                <a:gd name="connsiteY87" fmla="*/ 260077 h 367791"/>
                <a:gd name="connsiteX88" fmla="*/ 346520 w 393238"/>
                <a:gd name="connsiteY88" fmla="*/ 253021 h 367791"/>
                <a:gd name="connsiteX89" fmla="*/ 348644 w 393238"/>
                <a:gd name="connsiteY89" fmla="*/ 248338 h 367791"/>
                <a:gd name="connsiteX90" fmla="*/ 355014 w 393238"/>
                <a:gd name="connsiteY90" fmla="*/ 241282 h 367791"/>
                <a:gd name="connsiteX91" fmla="*/ 363509 w 393238"/>
                <a:gd name="connsiteY91" fmla="*/ 229605 h 367791"/>
                <a:gd name="connsiteX92" fmla="*/ 372003 w 393238"/>
                <a:gd name="connsiteY92" fmla="*/ 220238 h 367791"/>
                <a:gd name="connsiteX93" fmla="*/ 378374 w 393238"/>
                <a:gd name="connsiteY93" fmla="*/ 210872 h 367791"/>
                <a:gd name="connsiteX94" fmla="*/ 380497 w 393238"/>
                <a:gd name="connsiteY94" fmla="*/ 208499 h 367791"/>
                <a:gd name="connsiteX95" fmla="*/ 386868 w 393238"/>
                <a:gd name="connsiteY95" fmla="*/ 112461 h 367791"/>
                <a:gd name="connsiteX96" fmla="*/ 393239 w 393238"/>
                <a:gd name="connsiteY96" fmla="*/ 98411 h 367791"/>
                <a:gd name="connsiteX97" fmla="*/ 382621 w 393238"/>
                <a:gd name="connsiteY97" fmla="*/ 84361 h 367791"/>
                <a:gd name="connsiteX98" fmla="*/ 380497 w 393238"/>
                <a:gd name="connsiteY98" fmla="*/ 74995 h 367791"/>
                <a:gd name="connsiteX99" fmla="*/ 369879 w 393238"/>
                <a:gd name="connsiteY99" fmla="*/ 60945 h 367791"/>
                <a:gd name="connsiteX100" fmla="*/ 374126 w 393238"/>
                <a:gd name="connsiteY100" fmla="*/ 42212 h 367791"/>
                <a:gd name="connsiteX101" fmla="*/ 367756 w 393238"/>
                <a:gd name="connsiteY101" fmla="*/ 16423 h 367791"/>
                <a:gd name="connsiteX102" fmla="*/ 361385 w 393238"/>
                <a:gd name="connsiteY102" fmla="*/ 18733 h 367791"/>
                <a:gd name="connsiteX103" fmla="*/ 355014 w 393238"/>
                <a:gd name="connsiteY103" fmla="*/ 23416 h 367791"/>
                <a:gd name="connsiteX104" fmla="*/ 350767 w 393238"/>
                <a:gd name="connsiteY104" fmla="*/ 25789 h 367791"/>
                <a:gd name="connsiteX105" fmla="*/ 348644 w 393238"/>
                <a:gd name="connsiteY105" fmla="*/ 25789 h 367791"/>
                <a:gd name="connsiteX106" fmla="*/ 346520 w 393238"/>
                <a:gd name="connsiteY106" fmla="*/ 23416 h 367791"/>
                <a:gd name="connsiteX107" fmla="*/ 342273 w 393238"/>
                <a:gd name="connsiteY107" fmla="*/ 21106 h 367791"/>
                <a:gd name="connsiteX108" fmla="*/ 340149 w 393238"/>
                <a:gd name="connsiteY108" fmla="*/ 16423 h 367791"/>
                <a:gd name="connsiteX109" fmla="*/ 338025 w 393238"/>
                <a:gd name="connsiteY109" fmla="*/ 14050 h 367791"/>
                <a:gd name="connsiteX110" fmla="*/ 333716 w 393238"/>
                <a:gd name="connsiteY110" fmla="*/ 11739 h 367791"/>
                <a:gd name="connsiteX111" fmla="*/ 331592 w 393238"/>
                <a:gd name="connsiteY111" fmla="*/ 9367 h 367791"/>
                <a:gd name="connsiteX112" fmla="*/ 329469 w 393238"/>
                <a:gd name="connsiteY112" fmla="*/ 9367 h 367791"/>
                <a:gd name="connsiteX113" fmla="*/ 325222 w 393238"/>
                <a:gd name="connsiteY113" fmla="*/ 7056 h 367791"/>
                <a:gd name="connsiteX114" fmla="*/ 318851 w 393238"/>
                <a:gd name="connsiteY114" fmla="*/ 4683 h 367791"/>
                <a:gd name="connsiteX115" fmla="*/ 314604 w 393238"/>
                <a:gd name="connsiteY115" fmla="*/ 4683 h 367791"/>
                <a:gd name="connsiteX116" fmla="*/ 310356 w 393238"/>
                <a:gd name="connsiteY116" fmla="*/ 2373 h 367791"/>
                <a:gd name="connsiteX117" fmla="*/ 306109 w 393238"/>
                <a:gd name="connsiteY117" fmla="*/ 2373 h 367791"/>
                <a:gd name="connsiteX118" fmla="*/ 293367 w 393238"/>
                <a:gd name="connsiteY118" fmla="*/ 0 h 367791"/>
                <a:gd name="connsiteX119" fmla="*/ 289120 w 393238"/>
                <a:gd name="connsiteY119" fmla="*/ 2373 h 367791"/>
                <a:gd name="connsiteX120" fmla="*/ 278502 w 393238"/>
                <a:gd name="connsiteY120" fmla="*/ 11739 h 367791"/>
                <a:gd name="connsiteX121" fmla="*/ 261451 w 393238"/>
                <a:gd name="connsiteY121" fmla="*/ 25789 h 367791"/>
                <a:gd name="connsiteX122" fmla="*/ 242339 w 393238"/>
                <a:gd name="connsiteY122" fmla="*/ 39839 h 367791"/>
                <a:gd name="connsiteX123" fmla="*/ 221103 w 393238"/>
                <a:gd name="connsiteY123" fmla="*/ 56262 h 367791"/>
                <a:gd name="connsiteX124" fmla="*/ 204052 w 393238"/>
                <a:gd name="connsiteY124" fmla="*/ 70311 h 367791"/>
                <a:gd name="connsiteX125" fmla="*/ 189187 w 393238"/>
                <a:gd name="connsiteY125" fmla="*/ 81988 h 367791"/>
                <a:gd name="connsiteX126" fmla="*/ 180692 w 393238"/>
                <a:gd name="connsiteY126" fmla="*/ 86672 h 367791"/>
                <a:gd name="connsiteX127" fmla="*/ 170074 w 393238"/>
                <a:gd name="connsiteY127" fmla="*/ 96038 h 367791"/>
                <a:gd name="connsiteX128" fmla="*/ 159456 w 393238"/>
                <a:gd name="connsiteY128" fmla="*/ 110150 h 367791"/>
                <a:gd name="connsiteX129" fmla="*/ 146715 w 393238"/>
                <a:gd name="connsiteY129" fmla="*/ 121827 h 367791"/>
                <a:gd name="connsiteX130" fmla="*/ 138158 w 393238"/>
                <a:gd name="connsiteY130" fmla="*/ 128883 h 367791"/>
                <a:gd name="connsiteX131" fmla="*/ 129664 w 393238"/>
                <a:gd name="connsiteY131" fmla="*/ 131194 h 367791"/>
                <a:gd name="connsiteX132" fmla="*/ 114799 w 393238"/>
                <a:gd name="connsiteY132" fmla="*/ 133567 h 367791"/>
                <a:gd name="connsiteX133" fmla="*/ 99934 w 393238"/>
                <a:gd name="connsiteY133" fmla="*/ 138250 h 367791"/>
                <a:gd name="connsiteX134" fmla="*/ 99934 w 393238"/>
                <a:gd name="connsiteY134" fmla="*/ 217865 h 367791"/>
                <a:gd name="connsiteX135" fmla="*/ 93563 w 393238"/>
                <a:gd name="connsiteY135" fmla="*/ 227232 h 367791"/>
                <a:gd name="connsiteX136" fmla="*/ 93563 w 393238"/>
                <a:gd name="connsiteY136" fmla="*/ 231915 h 367791"/>
                <a:gd name="connsiteX137" fmla="*/ 91439 w 393238"/>
                <a:gd name="connsiteY137" fmla="*/ 236598 h 367791"/>
                <a:gd name="connsiteX138" fmla="*/ 91439 w 393238"/>
                <a:gd name="connsiteY138" fmla="*/ 243654 h 367791"/>
                <a:gd name="connsiteX139" fmla="*/ 89316 w 393238"/>
                <a:gd name="connsiteY139" fmla="*/ 248338 h 367791"/>
                <a:gd name="connsiteX140" fmla="*/ 85068 w 393238"/>
                <a:gd name="connsiteY140" fmla="*/ 250648 h 367791"/>
                <a:gd name="connsiteX141" fmla="*/ 78698 w 393238"/>
                <a:gd name="connsiteY141" fmla="*/ 253021 h 367791"/>
                <a:gd name="connsiteX142" fmla="*/ 70141 w 393238"/>
                <a:gd name="connsiteY142" fmla="*/ 253021 h 367791"/>
                <a:gd name="connsiteX143" fmla="*/ 65894 w 393238"/>
                <a:gd name="connsiteY143" fmla="*/ 255394 h 367791"/>
                <a:gd name="connsiteX144" fmla="*/ 48905 w 393238"/>
                <a:gd name="connsiteY144" fmla="*/ 253021 h 367791"/>
                <a:gd name="connsiteX145" fmla="*/ 48905 w 393238"/>
                <a:gd name="connsiteY145" fmla="*/ 260077 h 367791"/>
                <a:gd name="connsiteX146" fmla="*/ 25545 w 393238"/>
                <a:gd name="connsiteY146" fmla="*/ 257704 h 367791"/>
                <a:gd name="connsiteX147" fmla="*/ 17051 w 393238"/>
                <a:gd name="connsiteY147" fmla="*/ 264760 h 367791"/>
                <a:gd name="connsiteX148" fmla="*/ 0 w 393238"/>
                <a:gd name="connsiteY148" fmla="*/ 269443 h 367791"/>
                <a:gd name="connsiteX149" fmla="*/ 0 w 393238"/>
                <a:gd name="connsiteY149" fmla="*/ 283493 h 367791"/>
                <a:gd name="connsiteX150" fmla="*/ 2123 w 393238"/>
                <a:gd name="connsiteY150" fmla="*/ 288176 h 367791"/>
                <a:gd name="connsiteX151" fmla="*/ 2123 w 393238"/>
                <a:gd name="connsiteY151" fmla="*/ 297543 h 367791"/>
                <a:gd name="connsiteX152" fmla="*/ 6371 w 393238"/>
                <a:gd name="connsiteY152" fmla="*/ 306909 h 367791"/>
                <a:gd name="connsiteX153" fmla="*/ 10618 w 393238"/>
                <a:gd name="connsiteY153" fmla="*/ 309220 h 367791"/>
                <a:gd name="connsiteX154" fmla="*/ 19175 w 393238"/>
                <a:gd name="connsiteY154" fmla="*/ 309220 h 36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393238" h="367791">
                  <a:moveTo>
                    <a:pt x="19175" y="309220"/>
                  </a:moveTo>
                  <a:lnTo>
                    <a:pt x="19175" y="316276"/>
                  </a:lnTo>
                  <a:lnTo>
                    <a:pt x="23422" y="316276"/>
                  </a:lnTo>
                  <a:lnTo>
                    <a:pt x="17051" y="323270"/>
                  </a:lnTo>
                  <a:lnTo>
                    <a:pt x="17051" y="325643"/>
                  </a:lnTo>
                  <a:lnTo>
                    <a:pt x="25545" y="335009"/>
                  </a:lnTo>
                  <a:lnTo>
                    <a:pt x="29793" y="337382"/>
                  </a:lnTo>
                  <a:lnTo>
                    <a:pt x="31916" y="342065"/>
                  </a:lnTo>
                  <a:lnTo>
                    <a:pt x="38287" y="342065"/>
                  </a:lnTo>
                  <a:lnTo>
                    <a:pt x="42534" y="337382"/>
                  </a:lnTo>
                  <a:lnTo>
                    <a:pt x="46781" y="337382"/>
                  </a:lnTo>
                  <a:lnTo>
                    <a:pt x="51029" y="342065"/>
                  </a:lnTo>
                  <a:lnTo>
                    <a:pt x="53152" y="346748"/>
                  </a:lnTo>
                  <a:lnTo>
                    <a:pt x="44658" y="349059"/>
                  </a:lnTo>
                  <a:lnTo>
                    <a:pt x="53152" y="363109"/>
                  </a:lnTo>
                  <a:lnTo>
                    <a:pt x="53152" y="353742"/>
                  </a:lnTo>
                  <a:lnTo>
                    <a:pt x="63770" y="349059"/>
                  </a:lnTo>
                  <a:lnTo>
                    <a:pt x="68017" y="353742"/>
                  </a:lnTo>
                  <a:lnTo>
                    <a:pt x="70141" y="358425"/>
                  </a:lnTo>
                  <a:lnTo>
                    <a:pt x="72265" y="360798"/>
                  </a:lnTo>
                  <a:lnTo>
                    <a:pt x="74388" y="360798"/>
                  </a:lnTo>
                  <a:lnTo>
                    <a:pt x="76512" y="363109"/>
                  </a:lnTo>
                  <a:lnTo>
                    <a:pt x="78698" y="363109"/>
                  </a:lnTo>
                  <a:lnTo>
                    <a:pt x="82883" y="365481"/>
                  </a:lnTo>
                  <a:lnTo>
                    <a:pt x="85068" y="367792"/>
                  </a:lnTo>
                  <a:lnTo>
                    <a:pt x="85068" y="346748"/>
                  </a:lnTo>
                  <a:lnTo>
                    <a:pt x="87192" y="346748"/>
                  </a:lnTo>
                  <a:lnTo>
                    <a:pt x="89316" y="344376"/>
                  </a:lnTo>
                  <a:lnTo>
                    <a:pt x="91439" y="339692"/>
                  </a:lnTo>
                  <a:lnTo>
                    <a:pt x="93563" y="337382"/>
                  </a:lnTo>
                  <a:lnTo>
                    <a:pt x="95686" y="332699"/>
                  </a:lnTo>
                  <a:lnTo>
                    <a:pt x="97810" y="325643"/>
                  </a:lnTo>
                  <a:lnTo>
                    <a:pt x="97810" y="316276"/>
                  </a:lnTo>
                  <a:lnTo>
                    <a:pt x="106305" y="306909"/>
                  </a:lnTo>
                  <a:lnTo>
                    <a:pt x="125417" y="306909"/>
                  </a:lnTo>
                  <a:lnTo>
                    <a:pt x="125417" y="304537"/>
                  </a:lnTo>
                  <a:lnTo>
                    <a:pt x="127540" y="304537"/>
                  </a:lnTo>
                  <a:lnTo>
                    <a:pt x="131787" y="302226"/>
                  </a:lnTo>
                  <a:lnTo>
                    <a:pt x="136034" y="302226"/>
                  </a:lnTo>
                  <a:lnTo>
                    <a:pt x="140282" y="306909"/>
                  </a:lnTo>
                  <a:lnTo>
                    <a:pt x="140282" y="309220"/>
                  </a:lnTo>
                  <a:lnTo>
                    <a:pt x="153086" y="309220"/>
                  </a:lnTo>
                  <a:lnTo>
                    <a:pt x="161580" y="318587"/>
                  </a:lnTo>
                  <a:lnTo>
                    <a:pt x="161580" y="320959"/>
                  </a:lnTo>
                  <a:lnTo>
                    <a:pt x="163704" y="323270"/>
                  </a:lnTo>
                  <a:lnTo>
                    <a:pt x="163704" y="325643"/>
                  </a:lnTo>
                  <a:lnTo>
                    <a:pt x="165827" y="327953"/>
                  </a:lnTo>
                  <a:lnTo>
                    <a:pt x="170074" y="330326"/>
                  </a:lnTo>
                  <a:lnTo>
                    <a:pt x="172198" y="330326"/>
                  </a:lnTo>
                  <a:lnTo>
                    <a:pt x="176445" y="327953"/>
                  </a:lnTo>
                  <a:lnTo>
                    <a:pt x="180692" y="323270"/>
                  </a:lnTo>
                  <a:lnTo>
                    <a:pt x="189187" y="318587"/>
                  </a:lnTo>
                  <a:lnTo>
                    <a:pt x="193434" y="318587"/>
                  </a:lnTo>
                  <a:lnTo>
                    <a:pt x="197681" y="320959"/>
                  </a:lnTo>
                  <a:lnTo>
                    <a:pt x="199805" y="323270"/>
                  </a:lnTo>
                  <a:lnTo>
                    <a:pt x="204052" y="325643"/>
                  </a:lnTo>
                  <a:lnTo>
                    <a:pt x="208362" y="330326"/>
                  </a:lnTo>
                  <a:lnTo>
                    <a:pt x="216856" y="335009"/>
                  </a:lnTo>
                  <a:lnTo>
                    <a:pt x="227474" y="335009"/>
                  </a:lnTo>
                  <a:lnTo>
                    <a:pt x="231721" y="337382"/>
                  </a:lnTo>
                  <a:lnTo>
                    <a:pt x="233845" y="337382"/>
                  </a:lnTo>
                  <a:lnTo>
                    <a:pt x="235968" y="335009"/>
                  </a:lnTo>
                  <a:lnTo>
                    <a:pt x="240215" y="325643"/>
                  </a:lnTo>
                  <a:lnTo>
                    <a:pt x="244463" y="323270"/>
                  </a:lnTo>
                  <a:lnTo>
                    <a:pt x="248710" y="318587"/>
                  </a:lnTo>
                  <a:lnTo>
                    <a:pt x="255080" y="316276"/>
                  </a:lnTo>
                  <a:lnTo>
                    <a:pt x="274193" y="316276"/>
                  </a:lnTo>
                  <a:lnTo>
                    <a:pt x="286997" y="320959"/>
                  </a:lnTo>
                  <a:lnTo>
                    <a:pt x="291244" y="323270"/>
                  </a:lnTo>
                  <a:lnTo>
                    <a:pt x="293367" y="325643"/>
                  </a:lnTo>
                  <a:lnTo>
                    <a:pt x="303986" y="325643"/>
                  </a:lnTo>
                  <a:lnTo>
                    <a:pt x="308233" y="323270"/>
                  </a:lnTo>
                  <a:lnTo>
                    <a:pt x="310356" y="320959"/>
                  </a:lnTo>
                  <a:lnTo>
                    <a:pt x="314604" y="318587"/>
                  </a:lnTo>
                  <a:lnTo>
                    <a:pt x="316727" y="316276"/>
                  </a:lnTo>
                  <a:lnTo>
                    <a:pt x="325222" y="316276"/>
                  </a:lnTo>
                  <a:lnTo>
                    <a:pt x="325222" y="313903"/>
                  </a:lnTo>
                  <a:lnTo>
                    <a:pt x="327345" y="311593"/>
                  </a:lnTo>
                  <a:lnTo>
                    <a:pt x="327345" y="309220"/>
                  </a:lnTo>
                  <a:lnTo>
                    <a:pt x="329469" y="306909"/>
                  </a:lnTo>
                  <a:lnTo>
                    <a:pt x="331592" y="306909"/>
                  </a:lnTo>
                  <a:lnTo>
                    <a:pt x="329469" y="283493"/>
                  </a:lnTo>
                  <a:lnTo>
                    <a:pt x="335840" y="281120"/>
                  </a:lnTo>
                  <a:lnTo>
                    <a:pt x="335840" y="278810"/>
                  </a:lnTo>
                  <a:lnTo>
                    <a:pt x="338025" y="276437"/>
                  </a:lnTo>
                  <a:lnTo>
                    <a:pt x="338025" y="271754"/>
                  </a:lnTo>
                  <a:lnTo>
                    <a:pt x="340149" y="264760"/>
                  </a:lnTo>
                  <a:lnTo>
                    <a:pt x="342273" y="260077"/>
                  </a:lnTo>
                  <a:lnTo>
                    <a:pt x="346520" y="253021"/>
                  </a:lnTo>
                  <a:lnTo>
                    <a:pt x="348644" y="248338"/>
                  </a:lnTo>
                  <a:lnTo>
                    <a:pt x="355014" y="241282"/>
                  </a:lnTo>
                  <a:lnTo>
                    <a:pt x="363509" y="229605"/>
                  </a:lnTo>
                  <a:lnTo>
                    <a:pt x="372003" y="220238"/>
                  </a:lnTo>
                  <a:lnTo>
                    <a:pt x="378374" y="210872"/>
                  </a:lnTo>
                  <a:lnTo>
                    <a:pt x="380497" y="208499"/>
                  </a:lnTo>
                  <a:lnTo>
                    <a:pt x="386868" y="112461"/>
                  </a:lnTo>
                  <a:lnTo>
                    <a:pt x="393239" y="98411"/>
                  </a:lnTo>
                  <a:lnTo>
                    <a:pt x="382621" y="84361"/>
                  </a:lnTo>
                  <a:lnTo>
                    <a:pt x="380497" y="74995"/>
                  </a:lnTo>
                  <a:lnTo>
                    <a:pt x="369879" y="60945"/>
                  </a:lnTo>
                  <a:lnTo>
                    <a:pt x="374126" y="42212"/>
                  </a:lnTo>
                  <a:lnTo>
                    <a:pt x="367756" y="16423"/>
                  </a:lnTo>
                  <a:lnTo>
                    <a:pt x="361385" y="18733"/>
                  </a:lnTo>
                  <a:lnTo>
                    <a:pt x="355014" y="23416"/>
                  </a:lnTo>
                  <a:lnTo>
                    <a:pt x="350767" y="25789"/>
                  </a:lnTo>
                  <a:lnTo>
                    <a:pt x="348644" y="25789"/>
                  </a:lnTo>
                  <a:lnTo>
                    <a:pt x="346520" y="23416"/>
                  </a:lnTo>
                  <a:lnTo>
                    <a:pt x="342273" y="21106"/>
                  </a:lnTo>
                  <a:lnTo>
                    <a:pt x="340149" y="16423"/>
                  </a:lnTo>
                  <a:lnTo>
                    <a:pt x="338025" y="14050"/>
                  </a:lnTo>
                  <a:lnTo>
                    <a:pt x="333716" y="11739"/>
                  </a:lnTo>
                  <a:lnTo>
                    <a:pt x="331592" y="9367"/>
                  </a:lnTo>
                  <a:lnTo>
                    <a:pt x="329469" y="9367"/>
                  </a:lnTo>
                  <a:lnTo>
                    <a:pt x="325222" y="7056"/>
                  </a:lnTo>
                  <a:lnTo>
                    <a:pt x="318851" y="4683"/>
                  </a:lnTo>
                  <a:lnTo>
                    <a:pt x="314604" y="4683"/>
                  </a:lnTo>
                  <a:lnTo>
                    <a:pt x="310356" y="2373"/>
                  </a:lnTo>
                  <a:lnTo>
                    <a:pt x="306109" y="2373"/>
                  </a:lnTo>
                  <a:lnTo>
                    <a:pt x="293367" y="0"/>
                  </a:lnTo>
                  <a:lnTo>
                    <a:pt x="289120" y="2373"/>
                  </a:lnTo>
                  <a:lnTo>
                    <a:pt x="278502" y="11739"/>
                  </a:lnTo>
                  <a:lnTo>
                    <a:pt x="261451" y="25789"/>
                  </a:lnTo>
                  <a:lnTo>
                    <a:pt x="242339" y="39839"/>
                  </a:lnTo>
                  <a:lnTo>
                    <a:pt x="221103" y="56262"/>
                  </a:lnTo>
                  <a:lnTo>
                    <a:pt x="204052" y="70311"/>
                  </a:lnTo>
                  <a:lnTo>
                    <a:pt x="189187" y="81988"/>
                  </a:lnTo>
                  <a:lnTo>
                    <a:pt x="180692" y="86672"/>
                  </a:lnTo>
                  <a:lnTo>
                    <a:pt x="170074" y="96038"/>
                  </a:lnTo>
                  <a:lnTo>
                    <a:pt x="159456" y="110150"/>
                  </a:lnTo>
                  <a:lnTo>
                    <a:pt x="146715" y="121827"/>
                  </a:lnTo>
                  <a:lnTo>
                    <a:pt x="138158" y="128883"/>
                  </a:lnTo>
                  <a:lnTo>
                    <a:pt x="129664" y="131194"/>
                  </a:lnTo>
                  <a:lnTo>
                    <a:pt x="114799" y="133567"/>
                  </a:lnTo>
                  <a:lnTo>
                    <a:pt x="99934" y="138250"/>
                  </a:lnTo>
                  <a:lnTo>
                    <a:pt x="99934" y="217865"/>
                  </a:lnTo>
                  <a:lnTo>
                    <a:pt x="93563" y="227232"/>
                  </a:lnTo>
                  <a:lnTo>
                    <a:pt x="93563" y="231915"/>
                  </a:lnTo>
                  <a:lnTo>
                    <a:pt x="91439" y="236598"/>
                  </a:lnTo>
                  <a:lnTo>
                    <a:pt x="91439" y="243654"/>
                  </a:lnTo>
                  <a:lnTo>
                    <a:pt x="89316" y="248338"/>
                  </a:lnTo>
                  <a:lnTo>
                    <a:pt x="85068" y="250648"/>
                  </a:lnTo>
                  <a:lnTo>
                    <a:pt x="78698" y="253021"/>
                  </a:lnTo>
                  <a:lnTo>
                    <a:pt x="70141" y="253021"/>
                  </a:lnTo>
                  <a:lnTo>
                    <a:pt x="65894" y="255394"/>
                  </a:lnTo>
                  <a:lnTo>
                    <a:pt x="48905" y="253021"/>
                  </a:lnTo>
                  <a:lnTo>
                    <a:pt x="48905" y="260077"/>
                  </a:lnTo>
                  <a:lnTo>
                    <a:pt x="25545" y="257704"/>
                  </a:lnTo>
                  <a:lnTo>
                    <a:pt x="17051" y="264760"/>
                  </a:lnTo>
                  <a:lnTo>
                    <a:pt x="0" y="269443"/>
                  </a:lnTo>
                  <a:lnTo>
                    <a:pt x="0" y="283493"/>
                  </a:lnTo>
                  <a:lnTo>
                    <a:pt x="2123" y="288176"/>
                  </a:lnTo>
                  <a:lnTo>
                    <a:pt x="2123" y="297543"/>
                  </a:lnTo>
                  <a:lnTo>
                    <a:pt x="6371" y="306909"/>
                  </a:lnTo>
                  <a:lnTo>
                    <a:pt x="10618" y="309220"/>
                  </a:lnTo>
                  <a:lnTo>
                    <a:pt x="19175" y="309220"/>
                  </a:lnTo>
                  <a:close/>
                </a:path>
              </a:pathLst>
            </a:custGeom>
            <a:noFill/>
            <a:ln w="1561" cap="flat">
              <a:solidFill>
                <a:srgbClr val="FFFFFF"/>
              </a:solidFill>
              <a:prstDash val="solid"/>
              <a:round/>
            </a:ln>
          </p:spPr>
          <p:txBody>
            <a:bodyPr rtlCol="0" anchor="ctr"/>
            <a:lstStyle/>
            <a:p>
              <a:endParaRPr lang="en-US" noProof="0" dirty="0"/>
            </a:p>
          </p:txBody>
        </p:sp>
        <p:sp>
          <p:nvSpPr>
            <p:cNvPr id="5005" name="Serbest Form 5004">
              <a:extLst>
                <a:ext uri="{FF2B5EF4-FFF2-40B4-BE49-F238E27FC236}">
                  <a16:creationId xmlns:a16="http://schemas.microsoft.com/office/drawing/2014/main" id="{6130AEEA-F353-3247-89EB-3EA5FA7581F6}"/>
                </a:ext>
              </a:extLst>
            </p:cNvPr>
            <p:cNvSpPr/>
            <p:nvPr/>
          </p:nvSpPr>
          <p:spPr>
            <a:xfrm>
              <a:off x="3444584" y="2085020"/>
              <a:ext cx="126853" cy="126822"/>
            </a:xfrm>
            <a:custGeom>
              <a:avLst/>
              <a:gdLst>
                <a:gd name="connsiteX0" fmla="*/ 126853 w 126853"/>
                <a:gd name="connsiteY0" fmla="*/ 6931 h 126822"/>
                <a:gd name="connsiteX1" fmla="*/ 124480 w 126853"/>
                <a:gd name="connsiteY1" fmla="*/ 4621 h 126822"/>
                <a:gd name="connsiteX2" fmla="*/ 124480 w 126853"/>
                <a:gd name="connsiteY2" fmla="*/ 2311 h 126822"/>
                <a:gd name="connsiteX3" fmla="*/ 122169 w 126853"/>
                <a:gd name="connsiteY3" fmla="*/ 0 h 126822"/>
                <a:gd name="connsiteX4" fmla="*/ 103369 w 126853"/>
                <a:gd name="connsiteY4" fmla="*/ 0 h 126822"/>
                <a:gd name="connsiteX5" fmla="*/ 103369 w 126853"/>
                <a:gd name="connsiteY5" fmla="*/ 2311 h 126822"/>
                <a:gd name="connsiteX6" fmla="*/ 98622 w 126853"/>
                <a:gd name="connsiteY6" fmla="*/ 6931 h 126822"/>
                <a:gd name="connsiteX7" fmla="*/ 93938 w 126853"/>
                <a:gd name="connsiteY7" fmla="*/ 6931 h 126822"/>
                <a:gd name="connsiteX8" fmla="*/ 86880 w 126853"/>
                <a:gd name="connsiteY8" fmla="*/ 0 h 126822"/>
                <a:gd name="connsiteX9" fmla="*/ 82195 w 126853"/>
                <a:gd name="connsiteY9" fmla="*/ 0 h 126822"/>
                <a:gd name="connsiteX10" fmla="*/ 77511 w 126853"/>
                <a:gd name="connsiteY10" fmla="*/ 4621 h 126822"/>
                <a:gd name="connsiteX11" fmla="*/ 77511 w 126853"/>
                <a:gd name="connsiteY11" fmla="*/ 11552 h 126822"/>
                <a:gd name="connsiteX12" fmla="*/ 70453 w 126853"/>
                <a:gd name="connsiteY12" fmla="*/ 11552 h 126822"/>
                <a:gd name="connsiteX13" fmla="*/ 65769 w 126853"/>
                <a:gd name="connsiteY13" fmla="*/ 20794 h 126822"/>
                <a:gd name="connsiteX14" fmla="*/ 56338 w 126853"/>
                <a:gd name="connsiteY14" fmla="*/ 29973 h 126822"/>
                <a:gd name="connsiteX15" fmla="*/ 49342 w 126853"/>
                <a:gd name="connsiteY15" fmla="*/ 29973 h 126822"/>
                <a:gd name="connsiteX16" fmla="*/ 46969 w 126853"/>
                <a:gd name="connsiteY16" fmla="*/ 27725 h 126822"/>
                <a:gd name="connsiteX17" fmla="*/ 46969 w 126853"/>
                <a:gd name="connsiteY17" fmla="*/ 25415 h 126822"/>
                <a:gd name="connsiteX18" fmla="*/ 42284 w 126853"/>
                <a:gd name="connsiteY18" fmla="*/ 25415 h 126822"/>
                <a:gd name="connsiteX19" fmla="*/ 39911 w 126853"/>
                <a:gd name="connsiteY19" fmla="*/ 27725 h 126822"/>
                <a:gd name="connsiteX20" fmla="*/ 37600 w 126853"/>
                <a:gd name="connsiteY20" fmla="*/ 32283 h 126822"/>
                <a:gd name="connsiteX21" fmla="*/ 23484 w 126853"/>
                <a:gd name="connsiteY21" fmla="*/ 32283 h 126822"/>
                <a:gd name="connsiteX22" fmla="*/ 21111 w 126853"/>
                <a:gd name="connsiteY22" fmla="*/ 34594 h 126822"/>
                <a:gd name="connsiteX23" fmla="*/ 21111 w 126853"/>
                <a:gd name="connsiteY23" fmla="*/ 39214 h 126822"/>
                <a:gd name="connsiteX24" fmla="*/ 23484 w 126853"/>
                <a:gd name="connsiteY24" fmla="*/ 41525 h 126822"/>
                <a:gd name="connsiteX25" fmla="*/ 23484 w 126853"/>
                <a:gd name="connsiteY25" fmla="*/ 46146 h 126822"/>
                <a:gd name="connsiteX26" fmla="*/ 25795 w 126853"/>
                <a:gd name="connsiteY26" fmla="*/ 48456 h 126822"/>
                <a:gd name="connsiteX27" fmla="*/ 18800 w 126853"/>
                <a:gd name="connsiteY27" fmla="*/ 48456 h 126822"/>
                <a:gd name="connsiteX28" fmla="*/ 18800 w 126853"/>
                <a:gd name="connsiteY28" fmla="*/ 55387 h 126822"/>
                <a:gd name="connsiteX29" fmla="*/ 14053 w 126853"/>
                <a:gd name="connsiteY29" fmla="*/ 57698 h 126822"/>
                <a:gd name="connsiteX30" fmla="*/ 0 w 126853"/>
                <a:gd name="connsiteY30" fmla="*/ 57698 h 126822"/>
                <a:gd name="connsiteX31" fmla="*/ 18800 w 126853"/>
                <a:gd name="connsiteY31" fmla="*/ 78429 h 126822"/>
                <a:gd name="connsiteX32" fmla="*/ 18800 w 126853"/>
                <a:gd name="connsiteY32" fmla="*/ 80740 h 126822"/>
                <a:gd name="connsiteX33" fmla="*/ 21111 w 126853"/>
                <a:gd name="connsiteY33" fmla="*/ 83050 h 126822"/>
                <a:gd name="connsiteX34" fmla="*/ 21111 w 126853"/>
                <a:gd name="connsiteY34" fmla="*/ 87671 h 126822"/>
                <a:gd name="connsiteX35" fmla="*/ 25795 w 126853"/>
                <a:gd name="connsiteY35" fmla="*/ 96850 h 126822"/>
                <a:gd name="connsiteX36" fmla="*/ 28169 w 126853"/>
                <a:gd name="connsiteY36" fmla="*/ 99160 h 126822"/>
                <a:gd name="connsiteX37" fmla="*/ 37600 w 126853"/>
                <a:gd name="connsiteY37" fmla="*/ 103781 h 126822"/>
                <a:gd name="connsiteX38" fmla="*/ 42284 w 126853"/>
                <a:gd name="connsiteY38" fmla="*/ 108402 h 126822"/>
                <a:gd name="connsiteX39" fmla="*/ 44595 w 126853"/>
                <a:gd name="connsiteY39" fmla="*/ 113023 h 126822"/>
                <a:gd name="connsiteX40" fmla="*/ 54027 w 126853"/>
                <a:gd name="connsiteY40" fmla="*/ 113023 h 126822"/>
                <a:gd name="connsiteX41" fmla="*/ 51653 w 126853"/>
                <a:gd name="connsiteY41" fmla="*/ 113023 h 126822"/>
                <a:gd name="connsiteX42" fmla="*/ 46969 w 126853"/>
                <a:gd name="connsiteY42" fmla="*/ 108402 h 126822"/>
                <a:gd name="connsiteX43" fmla="*/ 46969 w 126853"/>
                <a:gd name="connsiteY43" fmla="*/ 106092 h 126822"/>
                <a:gd name="connsiteX44" fmla="*/ 49342 w 126853"/>
                <a:gd name="connsiteY44" fmla="*/ 103781 h 126822"/>
                <a:gd name="connsiteX45" fmla="*/ 54027 w 126853"/>
                <a:gd name="connsiteY45" fmla="*/ 103781 h 126822"/>
                <a:gd name="connsiteX46" fmla="*/ 54027 w 126853"/>
                <a:gd name="connsiteY46" fmla="*/ 101471 h 126822"/>
                <a:gd name="connsiteX47" fmla="*/ 51653 w 126853"/>
                <a:gd name="connsiteY47" fmla="*/ 99160 h 126822"/>
                <a:gd name="connsiteX48" fmla="*/ 49342 w 126853"/>
                <a:gd name="connsiteY48" fmla="*/ 99160 h 126822"/>
                <a:gd name="connsiteX49" fmla="*/ 46969 w 126853"/>
                <a:gd name="connsiteY49" fmla="*/ 101471 h 126822"/>
                <a:gd name="connsiteX50" fmla="*/ 44595 w 126853"/>
                <a:gd name="connsiteY50" fmla="*/ 101471 h 126822"/>
                <a:gd name="connsiteX51" fmla="*/ 44595 w 126853"/>
                <a:gd name="connsiteY51" fmla="*/ 85360 h 126822"/>
                <a:gd name="connsiteX52" fmla="*/ 46969 w 126853"/>
                <a:gd name="connsiteY52" fmla="*/ 85360 h 126822"/>
                <a:gd name="connsiteX53" fmla="*/ 51653 w 126853"/>
                <a:gd name="connsiteY53" fmla="*/ 87671 h 126822"/>
                <a:gd name="connsiteX54" fmla="*/ 56338 w 126853"/>
                <a:gd name="connsiteY54" fmla="*/ 92229 h 126822"/>
                <a:gd name="connsiteX55" fmla="*/ 61084 w 126853"/>
                <a:gd name="connsiteY55" fmla="*/ 94539 h 126822"/>
                <a:gd name="connsiteX56" fmla="*/ 70453 w 126853"/>
                <a:gd name="connsiteY56" fmla="*/ 103781 h 126822"/>
                <a:gd name="connsiteX57" fmla="*/ 75138 w 126853"/>
                <a:gd name="connsiteY57" fmla="*/ 117644 h 126822"/>
                <a:gd name="connsiteX58" fmla="*/ 82195 w 126853"/>
                <a:gd name="connsiteY58" fmla="*/ 117644 h 126822"/>
                <a:gd name="connsiteX59" fmla="*/ 84569 w 126853"/>
                <a:gd name="connsiteY59" fmla="*/ 119954 h 126822"/>
                <a:gd name="connsiteX60" fmla="*/ 86880 w 126853"/>
                <a:gd name="connsiteY60" fmla="*/ 119954 h 126822"/>
                <a:gd name="connsiteX61" fmla="*/ 86880 w 126853"/>
                <a:gd name="connsiteY61" fmla="*/ 122264 h 126822"/>
                <a:gd name="connsiteX62" fmla="*/ 91627 w 126853"/>
                <a:gd name="connsiteY62" fmla="*/ 126823 h 126822"/>
                <a:gd name="connsiteX63" fmla="*/ 105680 w 126853"/>
                <a:gd name="connsiteY63" fmla="*/ 126823 h 126822"/>
                <a:gd name="connsiteX64" fmla="*/ 105680 w 126853"/>
                <a:gd name="connsiteY64" fmla="*/ 124575 h 126822"/>
                <a:gd name="connsiteX65" fmla="*/ 100995 w 126853"/>
                <a:gd name="connsiteY65" fmla="*/ 119954 h 126822"/>
                <a:gd name="connsiteX66" fmla="*/ 98622 w 126853"/>
                <a:gd name="connsiteY66" fmla="*/ 115333 h 126822"/>
                <a:gd name="connsiteX67" fmla="*/ 98622 w 126853"/>
                <a:gd name="connsiteY67" fmla="*/ 106092 h 126822"/>
                <a:gd name="connsiteX68" fmla="*/ 103369 w 126853"/>
                <a:gd name="connsiteY68" fmla="*/ 101471 h 126822"/>
                <a:gd name="connsiteX69" fmla="*/ 105680 w 126853"/>
                <a:gd name="connsiteY69" fmla="*/ 101471 h 126822"/>
                <a:gd name="connsiteX70" fmla="*/ 105680 w 126853"/>
                <a:gd name="connsiteY70" fmla="*/ 94539 h 126822"/>
                <a:gd name="connsiteX71" fmla="*/ 103369 w 126853"/>
                <a:gd name="connsiteY71" fmla="*/ 89919 h 126822"/>
                <a:gd name="connsiteX72" fmla="*/ 103369 w 126853"/>
                <a:gd name="connsiteY72" fmla="*/ 85360 h 126822"/>
                <a:gd name="connsiteX73" fmla="*/ 105680 w 126853"/>
                <a:gd name="connsiteY73" fmla="*/ 66877 h 126822"/>
                <a:gd name="connsiteX74" fmla="*/ 110427 w 126853"/>
                <a:gd name="connsiteY74" fmla="*/ 73808 h 126822"/>
                <a:gd name="connsiteX75" fmla="*/ 112738 w 126853"/>
                <a:gd name="connsiteY75" fmla="*/ 41525 h 126822"/>
                <a:gd name="connsiteX76" fmla="*/ 112738 w 126853"/>
                <a:gd name="connsiteY76" fmla="*/ 39214 h 126822"/>
                <a:gd name="connsiteX77" fmla="*/ 115111 w 126853"/>
                <a:gd name="connsiteY77" fmla="*/ 36904 h 126822"/>
                <a:gd name="connsiteX78" fmla="*/ 119795 w 126853"/>
                <a:gd name="connsiteY78" fmla="*/ 27725 h 126822"/>
                <a:gd name="connsiteX79" fmla="*/ 122169 w 126853"/>
                <a:gd name="connsiteY79" fmla="*/ 25415 h 126822"/>
                <a:gd name="connsiteX80" fmla="*/ 126853 w 126853"/>
                <a:gd name="connsiteY80" fmla="*/ 16173 h 126822"/>
                <a:gd name="connsiteX81" fmla="*/ 126853 w 126853"/>
                <a:gd name="connsiteY81" fmla="*/ 6931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6853" h="126822">
                  <a:moveTo>
                    <a:pt x="126853" y="6931"/>
                  </a:moveTo>
                  <a:lnTo>
                    <a:pt x="124480" y="4621"/>
                  </a:lnTo>
                  <a:lnTo>
                    <a:pt x="124480" y="2311"/>
                  </a:lnTo>
                  <a:lnTo>
                    <a:pt x="122169" y="0"/>
                  </a:lnTo>
                  <a:lnTo>
                    <a:pt x="103369" y="0"/>
                  </a:lnTo>
                  <a:lnTo>
                    <a:pt x="103369" y="2311"/>
                  </a:lnTo>
                  <a:lnTo>
                    <a:pt x="98622" y="6931"/>
                  </a:lnTo>
                  <a:lnTo>
                    <a:pt x="93938" y="6931"/>
                  </a:lnTo>
                  <a:lnTo>
                    <a:pt x="86880" y="0"/>
                  </a:lnTo>
                  <a:lnTo>
                    <a:pt x="82195" y="0"/>
                  </a:lnTo>
                  <a:lnTo>
                    <a:pt x="77511" y="4621"/>
                  </a:lnTo>
                  <a:lnTo>
                    <a:pt x="77511" y="11552"/>
                  </a:lnTo>
                  <a:lnTo>
                    <a:pt x="70453" y="11552"/>
                  </a:lnTo>
                  <a:lnTo>
                    <a:pt x="65769" y="20794"/>
                  </a:lnTo>
                  <a:lnTo>
                    <a:pt x="56338" y="29973"/>
                  </a:lnTo>
                  <a:lnTo>
                    <a:pt x="49342" y="29973"/>
                  </a:lnTo>
                  <a:lnTo>
                    <a:pt x="46969" y="27725"/>
                  </a:lnTo>
                  <a:lnTo>
                    <a:pt x="46969" y="25415"/>
                  </a:lnTo>
                  <a:lnTo>
                    <a:pt x="42284" y="25415"/>
                  </a:lnTo>
                  <a:lnTo>
                    <a:pt x="39911" y="27725"/>
                  </a:lnTo>
                  <a:lnTo>
                    <a:pt x="37600" y="32283"/>
                  </a:lnTo>
                  <a:lnTo>
                    <a:pt x="23484" y="32283"/>
                  </a:lnTo>
                  <a:lnTo>
                    <a:pt x="21111" y="34594"/>
                  </a:lnTo>
                  <a:lnTo>
                    <a:pt x="21111" y="39214"/>
                  </a:lnTo>
                  <a:lnTo>
                    <a:pt x="23484" y="41525"/>
                  </a:lnTo>
                  <a:lnTo>
                    <a:pt x="23484" y="46146"/>
                  </a:lnTo>
                  <a:lnTo>
                    <a:pt x="25795" y="48456"/>
                  </a:lnTo>
                  <a:lnTo>
                    <a:pt x="18800" y="48456"/>
                  </a:lnTo>
                  <a:lnTo>
                    <a:pt x="18800" y="55387"/>
                  </a:lnTo>
                  <a:lnTo>
                    <a:pt x="14053" y="57698"/>
                  </a:lnTo>
                  <a:lnTo>
                    <a:pt x="0" y="57698"/>
                  </a:lnTo>
                  <a:lnTo>
                    <a:pt x="18800" y="78429"/>
                  </a:lnTo>
                  <a:lnTo>
                    <a:pt x="18800" y="80740"/>
                  </a:lnTo>
                  <a:lnTo>
                    <a:pt x="21111" y="83050"/>
                  </a:lnTo>
                  <a:lnTo>
                    <a:pt x="21111" y="87671"/>
                  </a:lnTo>
                  <a:lnTo>
                    <a:pt x="25795" y="96850"/>
                  </a:lnTo>
                  <a:lnTo>
                    <a:pt x="28169" y="99160"/>
                  </a:lnTo>
                  <a:lnTo>
                    <a:pt x="37600" y="103781"/>
                  </a:lnTo>
                  <a:lnTo>
                    <a:pt x="42284" y="108402"/>
                  </a:lnTo>
                  <a:lnTo>
                    <a:pt x="44595" y="113023"/>
                  </a:lnTo>
                  <a:lnTo>
                    <a:pt x="54027" y="113023"/>
                  </a:lnTo>
                  <a:lnTo>
                    <a:pt x="51653" y="113023"/>
                  </a:lnTo>
                  <a:lnTo>
                    <a:pt x="46969" y="108402"/>
                  </a:lnTo>
                  <a:lnTo>
                    <a:pt x="46969" y="106092"/>
                  </a:lnTo>
                  <a:lnTo>
                    <a:pt x="49342" y="103781"/>
                  </a:lnTo>
                  <a:lnTo>
                    <a:pt x="54027" y="103781"/>
                  </a:lnTo>
                  <a:lnTo>
                    <a:pt x="54027" y="101471"/>
                  </a:lnTo>
                  <a:lnTo>
                    <a:pt x="51653" y="99160"/>
                  </a:lnTo>
                  <a:lnTo>
                    <a:pt x="49342" y="99160"/>
                  </a:lnTo>
                  <a:lnTo>
                    <a:pt x="46969" y="101471"/>
                  </a:lnTo>
                  <a:lnTo>
                    <a:pt x="44595" y="101471"/>
                  </a:lnTo>
                  <a:lnTo>
                    <a:pt x="44595" y="85360"/>
                  </a:lnTo>
                  <a:lnTo>
                    <a:pt x="46969" y="85360"/>
                  </a:lnTo>
                  <a:lnTo>
                    <a:pt x="51653" y="87671"/>
                  </a:lnTo>
                  <a:lnTo>
                    <a:pt x="56338" y="92229"/>
                  </a:lnTo>
                  <a:lnTo>
                    <a:pt x="61084" y="94539"/>
                  </a:lnTo>
                  <a:lnTo>
                    <a:pt x="70453" y="103781"/>
                  </a:lnTo>
                  <a:lnTo>
                    <a:pt x="75138" y="117644"/>
                  </a:lnTo>
                  <a:lnTo>
                    <a:pt x="82195" y="117644"/>
                  </a:lnTo>
                  <a:lnTo>
                    <a:pt x="84569" y="119954"/>
                  </a:lnTo>
                  <a:lnTo>
                    <a:pt x="86880" y="119954"/>
                  </a:lnTo>
                  <a:lnTo>
                    <a:pt x="86880" y="122264"/>
                  </a:lnTo>
                  <a:lnTo>
                    <a:pt x="91627" y="126823"/>
                  </a:lnTo>
                  <a:lnTo>
                    <a:pt x="105680" y="126823"/>
                  </a:lnTo>
                  <a:lnTo>
                    <a:pt x="105680" y="124575"/>
                  </a:lnTo>
                  <a:lnTo>
                    <a:pt x="100995" y="119954"/>
                  </a:lnTo>
                  <a:lnTo>
                    <a:pt x="98622" y="115333"/>
                  </a:lnTo>
                  <a:lnTo>
                    <a:pt x="98622" y="106092"/>
                  </a:lnTo>
                  <a:lnTo>
                    <a:pt x="103369" y="101471"/>
                  </a:lnTo>
                  <a:lnTo>
                    <a:pt x="105680" y="101471"/>
                  </a:lnTo>
                  <a:lnTo>
                    <a:pt x="105680" y="94539"/>
                  </a:lnTo>
                  <a:lnTo>
                    <a:pt x="103369" y="89919"/>
                  </a:lnTo>
                  <a:lnTo>
                    <a:pt x="103369" y="85360"/>
                  </a:lnTo>
                  <a:lnTo>
                    <a:pt x="105680" y="66877"/>
                  </a:lnTo>
                  <a:lnTo>
                    <a:pt x="110427" y="73808"/>
                  </a:lnTo>
                  <a:lnTo>
                    <a:pt x="112738" y="41525"/>
                  </a:lnTo>
                  <a:lnTo>
                    <a:pt x="112738" y="39214"/>
                  </a:lnTo>
                  <a:lnTo>
                    <a:pt x="115111" y="36904"/>
                  </a:lnTo>
                  <a:lnTo>
                    <a:pt x="119795" y="27725"/>
                  </a:lnTo>
                  <a:lnTo>
                    <a:pt x="122169" y="25415"/>
                  </a:lnTo>
                  <a:lnTo>
                    <a:pt x="126853" y="16173"/>
                  </a:lnTo>
                  <a:lnTo>
                    <a:pt x="126853" y="6931"/>
                  </a:lnTo>
                  <a:close/>
                </a:path>
              </a:pathLst>
            </a:custGeom>
            <a:solidFill>
              <a:srgbClr val="A6A6A6"/>
            </a:solidFill>
            <a:ln w="6245" cap="flat">
              <a:noFill/>
              <a:prstDash val="solid"/>
              <a:miter/>
            </a:ln>
          </p:spPr>
          <p:txBody>
            <a:bodyPr rtlCol="0" anchor="ctr"/>
            <a:lstStyle/>
            <a:p>
              <a:endParaRPr lang="en-US" noProof="0" dirty="0"/>
            </a:p>
          </p:txBody>
        </p:sp>
        <p:sp>
          <p:nvSpPr>
            <p:cNvPr id="5006" name="Serbest Form 5005">
              <a:extLst>
                <a:ext uri="{FF2B5EF4-FFF2-40B4-BE49-F238E27FC236}">
                  <a16:creationId xmlns:a16="http://schemas.microsoft.com/office/drawing/2014/main" id="{D5E438D3-9BBE-7B45-8718-257CED9B5E00}"/>
                </a:ext>
              </a:extLst>
            </p:cNvPr>
            <p:cNvSpPr/>
            <p:nvPr/>
          </p:nvSpPr>
          <p:spPr>
            <a:xfrm>
              <a:off x="3444584" y="2085020"/>
              <a:ext cx="126853" cy="126822"/>
            </a:xfrm>
            <a:custGeom>
              <a:avLst/>
              <a:gdLst>
                <a:gd name="connsiteX0" fmla="*/ 126853 w 126853"/>
                <a:gd name="connsiteY0" fmla="*/ 6931 h 126822"/>
                <a:gd name="connsiteX1" fmla="*/ 124480 w 126853"/>
                <a:gd name="connsiteY1" fmla="*/ 4621 h 126822"/>
                <a:gd name="connsiteX2" fmla="*/ 124480 w 126853"/>
                <a:gd name="connsiteY2" fmla="*/ 2311 h 126822"/>
                <a:gd name="connsiteX3" fmla="*/ 122169 w 126853"/>
                <a:gd name="connsiteY3" fmla="*/ 0 h 126822"/>
                <a:gd name="connsiteX4" fmla="*/ 103369 w 126853"/>
                <a:gd name="connsiteY4" fmla="*/ 0 h 126822"/>
                <a:gd name="connsiteX5" fmla="*/ 103369 w 126853"/>
                <a:gd name="connsiteY5" fmla="*/ 2311 h 126822"/>
                <a:gd name="connsiteX6" fmla="*/ 98622 w 126853"/>
                <a:gd name="connsiteY6" fmla="*/ 6931 h 126822"/>
                <a:gd name="connsiteX7" fmla="*/ 93938 w 126853"/>
                <a:gd name="connsiteY7" fmla="*/ 6931 h 126822"/>
                <a:gd name="connsiteX8" fmla="*/ 86880 w 126853"/>
                <a:gd name="connsiteY8" fmla="*/ 0 h 126822"/>
                <a:gd name="connsiteX9" fmla="*/ 82195 w 126853"/>
                <a:gd name="connsiteY9" fmla="*/ 0 h 126822"/>
                <a:gd name="connsiteX10" fmla="*/ 77511 w 126853"/>
                <a:gd name="connsiteY10" fmla="*/ 4621 h 126822"/>
                <a:gd name="connsiteX11" fmla="*/ 77511 w 126853"/>
                <a:gd name="connsiteY11" fmla="*/ 11552 h 126822"/>
                <a:gd name="connsiteX12" fmla="*/ 70453 w 126853"/>
                <a:gd name="connsiteY12" fmla="*/ 11552 h 126822"/>
                <a:gd name="connsiteX13" fmla="*/ 65769 w 126853"/>
                <a:gd name="connsiteY13" fmla="*/ 20794 h 126822"/>
                <a:gd name="connsiteX14" fmla="*/ 56400 w 126853"/>
                <a:gd name="connsiteY14" fmla="*/ 29973 h 126822"/>
                <a:gd name="connsiteX15" fmla="*/ 49342 w 126853"/>
                <a:gd name="connsiteY15" fmla="*/ 29973 h 126822"/>
                <a:gd name="connsiteX16" fmla="*/ 46969 w 126853"/>
                <a:gd name="connsiteY16" fmla="*/ 27725 h 126822"/>
                <a:gd name="connsiteX17" fmla="*/ 46969 w 126853"/>
                <a:gd name="connsiteY17" fmla="*/ 25415 h 126822"/>
                <a:gd name="connsiteX18" fmla="*/ 42284 w 126853"/>
                <a:gd name="connsiteY18" fmla="*/ 25415 h 126822"/>
                <a:gd name="connsiteX19" fmla="*/ 39911 w 126853"/>
                <a:gd name="connsiteY19" fmla="*/ 27725 h 126822"/>
                <a:gd name="connsiteX20" fmla="*/ 37600 w 126853"/>
                <a:gd name="connsiteY20" fmla="*/ 32283 h 126822"/>
                <a:gd name="connsiteX21" fmla="*/ 23484 w 126853"/>
                <a:gd name="connsiteY21" fmla="*/ 32283 h 126822"/>
                <a:gd name="connsiteX22" fmla="*/ 21111 w 126853"/>
                <a:gd name="connsiteY22" fmla="*/ 34594 h 126822"/>
                <a:gd name="connsiteX23" fmla="*/ 21111 w 126853"/>
                <a:gd name="connsiteY23" fmla="*/ 39214 h 126822"/>
                <a:gd name="connsiteX24" fmla="*/ 23484 w 126853"/>
                <a:gd name="connsiteY24" fmla="*/ 41525 h 126822"/>
                <a:gd name="connsiteX25" fmla="*/ 23484 w 126853"/>
                <a:gd name="connsiteY25" fmla="*/ 46146 h 126822"/>
                <a:gd name="connsiteX26" fmla="*/ 25795 w 126853"/>
                <a:gd name="connsiteY26" fmla="*/ 48456 h 126822"/>
                <a:gd name="connsiteX27" fmla="*/ 18800 w 126853"/>
                <a:gd name="connsiteY27" fmla="*/ 48456 h 126822"/>
                <a:gd name="connsiteX28" fmla="*/ 18800 w 126853"/>
                <a:gd name="connsiteY28" fmla="*/ 55387 h 126822"/>
                <a:gd name="connsiteX29" fmla="*/ 14053 w 126853"/>
                <a:gd name="connsiteY29" fmla="*/ 57698 h 126822"/>
                <a:gd name="connsiteX30" fmla="*/ 0 w 126853"/>
                <a:gd name="connsiteY30" fmla="*/ 57698 h 126822"/>
                <a:gd name="connsiteX31" fmla="*/ 18800 w 126853"/>
                <a:gd name="connsiteY31" fmla="*/ 78429 h 126822"/>
                <a:gd name="connsiteX32" fmla="*/ 18800 w 126853"/>
                <a:gd name="connsiteY32" fmla="*/ 80740 h 126822"/>
                <a:gd name="connsiteX33" fmla="*/ 21111 w 126853"/>
                <a:gd name="connsiteY33" fmla="*/ 83050 h 126822"/>
                <a:gd name="connsiteX34" fmla="*/ 21111 w 126853"/>
                <a:gd name="connsiteY34" fmla="*/ 87671 h 126822"/>
                <a:gd name="connsiteX35" fmla="*/ 25795 w 126853"/>
                <a:gd name="connsiteY35" fmla="*/ 96850 h 126822"/>
                <a:gd name="connsiteX36" fmla="*/ 28169 w 126853"/>
                <a:gd name="connsiteY36" fmla="*/ 99160 h 126822"/>
                <a:gd name="connsiteX37" fmla="*/ 37600 w 126853"/>
                <a:gd name="connsiteY37" fmla="*/ 103781 h 126822"/>
                <a:gd name="connsiteX38" fmla="*/ 42284 w 126853"/>
                <a:gd name="connsiteY38" fmla="*/ 108402 h 126822"/>
                <a:gd name="connsiteX39" fmla="*/ 44595 w 126853"/>
                <a:gd name="connsiteY39" fmla="*/ 113023 h 126822"/>
                <a:gd name="connsiteX40" fmla="*/ 54027 w 126853"/>
                <a:gd name="connsiteY40" fmla="*/ 113023 h 126822"/>
                <a:gd name="connsiteX41" fmla="*/ 51653 w 126853"/>
                <a:gd name="connsiteY41" fmla="*/ 113023 h 126822"/>
                <a:gd name="connsiteX42" fmla="*/ 46969 w 126853"/>
                <a:gd name="connsiteY42" fmla="*/ 108402 h 126822"/>
                <a:gd name="connsiteX43" fmla="*/ 46969 w 126853"/>
                <a:gd name="connsiteY43" fmla="*/ 106092 h 126822"/>
                <a:gd name="connsiteX44" fmla="*/ 49342 w 126853"/>
                <a:gd name="connsiteY44" fmla="*/ 103781 h 126822"/>
                <a:gd name="connsiteX45" fmla="*/ 54027 w 126853"/>
                <a:gd name="connsiteY45" fmla="*/ 103781 h 126822"/>
                <a:gd name="connsiteX46" fmla="*/ 54027 w 126853"/>
                <a:gd name="connsiteY46" fmla="*/ 101471 h 126822"/>
                <a:gd name="connsiteX47" fmla="*/ 51653 w 126853"/>
                <a:gd name="connsiteY47" fmla="*/ 99160 h 126822"/>
                <a:gd name="connsiteX48" fmla="*/ 49342 w 126853"/>
                <a:gd name="connsiteY48" fmla="*/ 99160 h 126822"/>
                <a:gd name="connsiteX49" fmla="*/ 46969 w 126853"/>
                <a:gd name="connsiteY49" fmla="*/ 101471 h 126822"/>
                <a:gd name="connsiteX50" fmla="*/ 44595 w 126853"/>
                <a:gd name="connsiteY50" fmla="*/ 101471 h 126822"/>
                <a:gd name="connsiteX51" fmla="*/ 44595 w 126853"/>
                <a:gd name="connsiteY51" fmla="*/ 85360 h 126822"/>
                <a:gd name="connsiteX52" fmla="*/ 46969 w 126853"/>
                <a:gd name="connsiteY52" fmla="*/ 85360 h 126822"/>
                <a:gd name="connsiteX53" fmla="*/ 51653 w 126853"/>
                <a:gd name="connsiteY53" fmla="*/ 87671 h 126822"/>
                <a:gd name="connsiteX54" fmla="*/ 56400 w 126853"/>
                <a:gd name="connsiteY54" fmla="*/ 92229 h 126822"/>
                <a:gd name="connsiteX55" fmla="*/ 61084 w 126853"/>
                <a:gd name="connsiteY55" fmla="*/ 94539 h 126822"/>
                <a:gd name="connsiteX56" fmla="*/ 70453 w 126853"/>
                <a:gd name="connsiteY56" fmla="*/ 103781 h 126822"/>
                <a:gd name="connsiteX57" fmla="*/ 75138 w 126853"/>
                <a:gd name="connsiteY57" fmla="*/ 117644 h 126822"/>
                <a:gd name="connsiteX58" fmla="*/ 82195 w 126853"/>
                <a:gd name="connsiteY58" fmla="*/ 117644 h 126822"/>
                <a:gd name="connsiteX59" fmla="*/ 84569 w 126853"/>
                <a:gd name="connsiteY59" fmla="*/ 119954 h 126822"/>
                <a:gd name="connsiteX60" fmla="*/ 86880 w 126853"/>
                <a:gd name="connsiteY60" fmla="*/ 119954 h 126822"/>
                <a:gd name="connsiteX61" fmla="*/ 86880 w 126853"/>
                <a:gd name="connsiteY61" fmla="*/ 122264 h 126822"/>
                <a:gd name="connsiteX62" fmla="*/ 91627 w 126853"/>
                <a:gd name="connsiteY62" fmla="*/ 126823 h 126822"/>
                <a:gd name="connsiteX63" fmla="*/ 105680 w 126853"/>
                <a:gd name="connsiteY63" fmla="*/ 126823 h 126822"/>
                <a:gd name="connsiteX64" fmla="*/ 105680 w 126853"/>
                <a:gd name="connsiteY64" fmla="*/ 124575 h 126822"/>
                <a:gd name="connsiteX65" fmla="*/ 100995 w 126853"/>
                <a:gd name="connsiteY65" fmla="*/ 119954 h 126822"/>
                <a:gd name="connsiteX66" fmla="*/ 98622 w 126853"/>
                <a:gd name="connsiteY66" fmla="*/ 115333 h 126822"/>
                <a:gd name="connsiteX67" fmla="*/ 98622 w 126853"/>
                <a:gd name="connsiteY67" fmla="*/ 106092 h 126822"/>
                <a:gd name="connsiteX68" fmla="*/ 103369 w 126853"/>
                <a:gd name="connsiteY68" fmla="*/ 101471 h 126822"/>
                <a:gd name="connsiteX69" fmla="*/ 105680 w 126853"/>
                <a:gd name="connsiteY69" fmla="*/ 101471 h 126822"/>
                <a:gd name="connsiteX70" fmla="*/ 105680 w 126853"/>
                <a:gd name="connsiteY70" fmla="*/ 94539 h 126822"/>
                <a:gd name="connsiteX71" fmla="*/ 103369 w 126853"/>
                <a:gd name="connsiteY71" fmla="*/ 89981 h 126822"/>
                <a:gd name="connsiteX72" fmla="*/ 103369 w 126853"/>
                <a:gd name="connsiteY72" fmla="*/ 85360 h 126822"/>
                <a:gd name="connsiteX73" fmla="*/ 105680 w 126853"/>
                <a:gd name="connsiteY73" fmla="*/ 66877 h 126822"/>
                <a:gd name="connsiteX74" fmla="*/ 110427 w 126853"/>
                <a:gd name="connsiteY74" fmla="*/ 73808 h 126822"/>
                <a:gd name="connsiteX75" fmla="*/ 112738 w 126853"/>
                <a:gd name="connsiteY75" fmla="*/ 41525 h 126822"/>
                <a:gd name="connsiteX76" fmla="*/ 112738 w 126853"/>
                <a:gd name="connsiteY76" fmla="*/ 39214 h 126822"/>
                <a:gd name="connsiteX77" fmla="*/ 115111 w 126853"/>
                <a:gd name="connsiteY77" fmla="*/ 36904 h 126822"/>
                <a:gd name="connsiteX78" fmla="*/ 119795 w 126853"/>
                <a:gd name="connsiteY78" fmla="*/ 27725 h 126822"/>
                <a:gd name="connsiteX79" fmla="*/ 122169 w 126853"/>
                <a:gd name="connsiteY79" fmla="*/ 25415 h 126822"/>
                <a:gd name="connsiteX80" fmla="*/ 126853 w 126853"/>
                <a:gd name="connsiteY80" fmla="*/ 16173 h 126822"/>
                <a:gd name="connsiteX81" fmla="*/ 126853 w 126853"/>
                <a:gd name="connsiteY81" fmla="*/ 6931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6853" h="126822">
                  <a:moveTo>
                    <a:pt x="126853" y="6931"/>
                  </a:moveTo>
                  <a:lnTo>
                    <a:pt x="124480" y="4621"/>
                  </a:lnTo>
                  <a:lnTo>
                    <a:pt x="124480" y="2311"/>
                  </a:lnTo>
                  <a:lnTo>
                    <a:pt x="122169" y="0"/>
                  </a:lnTo>
                  <a:lnTo>
                    <a:pt x="103369" y="0"/>
                  </a:lnTo>
                  <a:lnTo>
                    <a:pt x="103369" y="2311"/>
                  </a:lnTo>
                  <a:lnTo>
                    <a:pt x="98622" y="6931"/>
                  </a:lnTo>
                  <a:lnTo>
                    <a:pt x="93938" y="6931"/>
                  </a:lnTo>
                  <a:lnTo>
                    <a:pt x="86880" y="0"/>
                  </a:lnTo>
                  <a:lnTo>
                    <a:pt x="82195" y="0"/>
                  </a:lnTo>
                  <a:lnTo>
                    <a:pt x="77511" y="4621"/>
                  </a:lnTo>
                  <a:lnTo>
                    <a:pt x="77511" y="11552"/>
                  </a:lnTo>
                  <a:lnTo>
                    <a:pt x="70453" y="11552"/>
                  </a:lnTo>
                  <a:lnTo>
                    <a:pt x="65769" y="20794"/>
                  </a:lnTo>
                  <a:lnTo>
                    <a:pt x="56400" y="29973"/>
                  </a:lnTo>
                  <a:lnTo>
                    <a:pt x="49342" y="29973"/>
                  </a:lnTo>
                  <a:lnTo>
                    <a:pt x="46969" y="27725"/>
                  </a:lnTo>
                  <a:lnTo>
                    <a:pt x="46969" y="25415"/>
                  </a:lnTo>
                  <a:lnTo>
                    <a:pt x="42284" y="25415"/>
                  </a:lnTo>
                  <a:lnTo>
                    <a:pt x="39911" y="27725"/>
                  </a:lnTo>
                  <a:lnTo>
                    <a:pt x="37600" y="32283"/>
                  </a:lnTo>
                  <a:lnTo>
                    <a:pt x="23484" y="32283"/>
                  </a:lnTo>
                  <a:lnTo>
                    <a:pt x="21111" y="34594"/>
                  </a:lnTo>
                  <a:lnTo>
                    <a:pt x="21111" y="39214"/>
                  </a:lnTo>
                  <a:lnTo>
                    <a:pt x="23484" y="41525"/>
                  </a:lnTo>
                  <a:lnTo>
                    <a:pt x="23484" y="46146"/>
                  </a:lnTo>
                  <a:lnTo>
                    <a:pt x="25795" y="48456"/>
                  </a:lnTo>
                  <a:lnTo>
                    <a:pt x="18800" y="48456"/>
                  </a:lnTo>
                  <a:lnTo>
                    <a:pt x="18800" y="55387"/>
                  </a:lnTo>
                  <a:lnTo>
                    <a:pt x="14053" y="57698"/>
                  </a:lnTo>
                  <a:lnTo>
                    <a:pt x="0" y="57698"/>
                  </a:lnTo>
                  <a:lnTo>
                    <a:pt x="18800" y="78429"/>
                  </a:lnTo>
                  <a:lnTo>
                    <a:pt x="18800" y="80740"/>
                  </a:lnTo>
                  <a:lnTo>
                    <a:pt x="21111" y="83050"/>
                  </a:lnTo>
                  <a:lnTo>
                    <a:pt x="21111" y="87671"/>
                  </a:lnTo>
                  <a:lnTo>
                    <a:pt x="25795" y="96850"/>
                  </a:lnTo>
                  <a:lnTo>
                    <a:pt x="28169" y="99160"/>
                  </a:lnTo>
                  <a:lnTo>
                    <a:pt x="37600" y="103781"/>
                  </a:lnTo>
                  <a:lnTo>
                    <a:pt x="42284" y="108402"/>
                  </a:lnTo>
                  <a:lnTo>
                    <a:pt x="44595" y="113023"/>
                  </a:lnTo>
                  <a:lnTo>
                    <a:pt x="54027" y="113023"/>
                  </a:lnTo>
                  <a:lnTo>
                    <a:pt x="51653" y="113023"/>
                  </a:lnTo>
                  <a:lnTo>
                    <a:pt x="46969" y="108402"/>
                  </a:lnTo>
                  <a:lnTo>
                    <a:pt x="46969" y="106092"/>
                  </a:lnTo>
                  <a:lnTo>
                    <a:pt x="49342" y="103781"/>
                  </a:lnTo>
                  <a:lnTo>
                    <a:pt x="54027" y="103781"/>
                  </a:lnTo>
                  <a:lnTo>
                    <a:pt x="54027" y="101471"/>
                  </a:lnTo>
                  <a:lnTo>
                    <a:pt x="51653" y="99160"/>
                  </a:lnTo>
                  <a:lnTo>
                    <a:pt x="49342" y="99160"/>
                  </a:lnTo>
                  <a:lnTo>
                    <a:pt x="46969" y="101471"/>
                  </a:lnTo>
                  <a:lnTo>
                    <a:pt x="44595" y="101471"/>
                  </a:lnTo>
                  <a:lnTo>
                    <a:pt x="44595" y="85360"/>
                  </a:lnTo>
                  <a:lnTo>
                    <a:pt x="46969" y="85360"/>
                  </a:lnTo>
                  <a:lnTo>
                    <a:pt x="51653" y="87671"/>
                  </a:lnTo>
                  <a:lnTo>
                    <a:pt x="56400" y="92229"/>
                  </a:lnTo>
                  <a:lnTo>
                    <a:pt x="61084" y="94539"/>
                  </a:lnTo>
                  <a:lnTo>
                    <a:pt x="70453" y="103781"/>
                  </a:lnTo>
                  <a:lnTo>
                    <a:pt x="75138" y="117644"/>
                  </a:lnTo>
                  <a:lnTo>
                    <a:pt x="82195" y="117644"/>
                  </a:lnTo>
                  <a:lnTo>
                    <a:pt x="84569" y="119954"/>
                  </a:lnTo>
                  <a:lnTo>
                    <a:pt x="86880" y="119954"/>
                  </a:lnTo>
                  <a:lnTo>
                    <a:pt x="86880" y="122264"/>
                  </a:lnTo>
                  <a:lnTo>
                    <a:pt x="91627" y="126823"/>
                  </a:lnTo>
                  <a:lnTo>
                    <a:pt x="105680" y="126823"/>
                  </a:lnTo>
                  <a:lnTo>
                    <a:pt x="105680" y="124575"/>
                  </a:lnTo>
                  <a:lnTo>
                    <a:pt x="100995" y="119954"/>
                  </a:lnTo>
                  <a:lnTo>
                    <a:pt x="98622" y="115333"/>
                  </a:lnTo>
                  <a:lnTo>
                    <a:pt x="98622" y="106092"/>
                  </a:lnTo>
                  <a:lnTo>
                    <a:pt x="103369" y="101471"/>
                  </a:lnTo>
                  <a:lnTo>
                    <a:pt x="105680" y="101471"/>
                  </a:lnTo>
                  <a:lnTo>
                    <a:pt x="105680" y="94539"/>
                  </a:lnTo>
                  <a:lnTo>
                    <a:pt x="103369" y="89981"/>
                  </a:lnTo>
                  <a:lnTo>
                    <a:pt x="103369" y="85360"/>
                  </a:lnTo>
                  <a:lnTo>
                    <a:pt x="105680" y="66877"/>
                  </a:lnTo>
                  <a:lnTo>
                    <a:pt x="110427" y="73808"/>
                  </a:lnTo>
                  <a:lnTo>
                    <a:pt x="112738" y="41525"/>
                  </a:lnTo>
                  <a:lnTo>
                    <a:pt x="112738" y="39214"/>
                  </a:lnTo>
                  <a:lnTo>
                    <a:pt x="115111" y="36904"/>
                  </a:lnTo>
                  <a:lnTo>
                    <a:pt x="119795" y="27725"/>
                  </a:lnTo>
                  <a:lnTo>
                    <a:pt x="122169" y="25415"/>
                  </a:lnTo>
                  <a:lnTo>
                    <a:pt x="126853" y="16173"/>
                  </a:lnTo>
                  <a:lnTo>
                    <a:pt x="126853" y="6931"/>
                  </a:lnTo>
                  <a:close/>
                </a:path>
              </a:pathLst>
            </a:custGeom>
            <a:noFill/>
            <a:ln w="1561" cap="flat">
              <a:solidFill>
                <a:srgbClr val="FFFFFF"/>
              </a:solidFill>
              <a:prstDash val="solid"/>
              <a:round/>
            </a:ln>
          </p:spPr>
          <p:txBody>
            <a:bodyPr rtlCol="0" anchor="ctr"/>
            <a:lstStyle/>
            <a:p>
              <a:endParaRPr lang="en-US" noProof="0" dirty="0"/>
            </a:p>
          </p:txBody>
        </p:sp>
        <p:sp>
          <p:nvSpPr>
            <p:cNvPr id="5007" name="Serbest Form 5006">
              <a:extLst>
                <a:ext uri="{FF2B5EF4-FFF2-40B4-BE49-F238E27FC236}">
                  <a16:creationId xmlns:a16="http://schemas.microsoft.com/office/drawing/2014/main" id="{D8920EDB-B7F0-2746-A117-22DD017B5F63}"/>
                </a:ext>
              </a:extLst>
            </p:cNvPr>
            <p:cNvSpPr/>
            <p:nvPr/>
          </p:nvSpPr>
          <p:spPr>
            <a:xfrm>
              <a:off x="9471144" y="3607016"/>
              <a:ext cx="455635" cy="380592"/>
            </a:xfrm>
            <a:custGeom>
              <a:avLst/>
              <a:gdLst>
                <a:gd name="connsiteX0" fmla="*/ 438397 w 455635"/>
                <a:gd name="connsiteY0" fmla="*/ 125199 h 380592"/>
                <a:gd name="connsiteX1" fmla="*/ 442706 w 455635"/>
                <a:gd name="connsiteY1" fmla="*/ 122827 h 380592"/>
                <a:gd name="connsiteX2" fmla="*/ 444830 w 455635"/>
                <a:gd name="connsiteY2" fmla="*/ 122827 h 380592"/>
                <a:gd name="connsiteX3" fmla="*/ 453449 w 455635"/>
                <a:gd name="connsiteY3" fmla="*/ 118205 h 380592"/>
                <a:gd name="connsiteX4" fmla="*/ 455635 w 455635"/>
                <a:gd name="connsiteY4" fmla="*/ 115895 h 380592"/>
                <a:gd name="connsiteX5" fmla="*/ 455635 w 455635"/>
                <a:gd name="connsiteY5" fmla="*/ 109026 h 380592"/>
                <a:gd name="connsiteX6" fmla="*/ 453449 w 455635"/>
                <a:gd name="connsiteY6" fmla="*/ 104406 h 380592"/>
                <a:gd name="connsiteX7" fmla="*/ 451325 w 455635"/>
                <a:gd name="connsiteY7" fmla="*/ 102095 h 380592"/>
                <a:gd name="connsiteX8" fmla="*/ 447016 w 455635"/>
                <a:gd name="connsiteY8" fmla="*/ 102095 h 380592"/>
                <a:gd name="connsiteX9" fmla="*/ 442706 w 455635"/>
                <a:gd name="connsiteY9" fmla="*/ 106716 h 380592"/>
                <a:gd name="connsiteX10" fmla="*/ 442706 w 455635"/>
                <a:gd name="connsiteY10" fmla="*/ 109026 h 380592"/>
                <a:gd name="connsiteX11" fmla="*/ 438397 w 455635"/>
                <a:gd name="connsiteY11" fmla="*/ 109026 h 380592"/>
                <a:gd name="connsiteX12" fmla="*/ 434087 w 455635"/>
                <a:gd name="connsiteY12" fmla="*/ 106716 h 380592"/>
                <a:gd name="connsiteX13" fmla="*/ 429715 w 455635"/>
                <a:gd name="connsiteY13" fmla="*/ 106716 h 380592"/>
                <a:gd name="connsiteX14" fmla="*/ 427529 w 455635"/>
                <a:gd name="connsiteY14" fmla="*/ 109026 h 380592"/>
                <a:gd name="connsiteX15" fmla="*/ 421283 w 455635"/>
                <a:gd name="connsiteY15" fmla="*/ 111399 h 380592"/>
                <a:gd name="connsiteX16" fmla="*/ 415037 w 455635"/>
                <a:gd name="connsiteY16" fmla="*/ 111399 h 380592"/>
                <a:gd name="connsiteX17" fmla="*/ 410727 w 455635"/>
                <a:gd name="connsiteY17" fmla="*/ 106716 h 380592"/>
                <a:gd name="connsiteX18" fmla="*/ 410727 w 455635"/>
                <a:gd name="connsiteY18" fmla="*/ 85860 h 380592"/>
                <a:gd name="connsiteX19" fmla="*/ 419347 w 455635"/>
                <a:gd name="connsiteY19" fmla="*/ 69625 h 380592"/>
                <a:gd name="connsiteX20" fmla="*/ 419347 w 455635"/>
                <a:gd name="connsiteY20" fmla="*/ 67314 h 380592"/>
                <a:gd name="connsiteX21" fmla="*/ 417223 w 455635"/>
                <a:gd name="connsiteY21" fmla="*/ 62631 h 380592"/>
                <a:gd name="connsiteX22" fmla="*/ 415037 w 455635"/>
                <a:gd name="connsiteY22" fmla="*/ 60321 h 380592"/>
                <a:gd name="connsiteX23" fmla="*/ 410727 w 455635"/>
                <a:gd name="connsiteY23" fmla="*/ 60321 h 380592"/>
                <a:gd name="connsiteX24" fmla="*/ 408604 w 455635"/>
                <a:gd name="connsiteY24" fmla="*/ 65004 h 380592"/>
                <a:gd name="connsiteX25" fmla="*/ 406418 w 455635"/>
                <a:gd name="connsiteY25" fmla="*/ 67314 h 380592"/>
                <a:gd name="connsiteX26" fmla="*/ 406418 w 455635"/>
                <a:gd name="connsiteY26" fmla="*/ 78866 h 380592"/>
                <a:gd name="connsiteX27" fmla="*/ 404295 w 455635"/>
                <a:gd name="connsiteY27" fmla="*/ 83549 h 380592"/>
                <a:gd name="connsiteX28" fmla="*/ 399985 w 455635"/>
                <a:gd name="connsiteY28" fmla="*/ 85860 h 380592"/>
                <a:gd name="connsiteX29" fmla="*/ 399985 w 455635"/>
                <a:gd name="connsiteY29" fmla="*/ 74245 h 380592"/>
                <a:gd name="connsiteX30" fmla="*/ 391365 w 455635"/>
                <a:gd name="connsiteY30" fmla="*/ 67314 h 380592"/>
                <a:gd name="connsiteX31" fmla="*/ 395675 w 455635"/>
                <a:gd name="connsiteY31" fmla="*/ 58010 h 380592"/>
                <a:gd name="connsiteX32" fmla="*/ 399985 w 455635"/>
                <a:gd name="connsiteY32" fmla="*/ 53389 h 380592"/>
                <a:gd name="connsiteX33" fmla="*/ 402108 w 455635"/>
                <a:gd name="connsiteY33" fmla="*/ 48768 h 380592"/>
                <a:gd name="connsiteX34" fmla="*/ 404295 w 455635"/>
                <a:gd name="connsiteY34" fmla="*/ 41775 h 380592"/>
                <a:gd name="connsiteX35" fmla="*/ 404295 w 455635"/>
                <a:gd name="connsiteY35" fmla="*/ 32471 h 380592"/>
                <a:gd name="connsiteX36" fmla="*/ 399985 w 455635"/>
                <a:gd name="connsiteY36" fmla="*/ 30160 h 380592"/>
                <a:gd name="connsiteX37" fmla="*/ 397799 w 455635"/>
                <a:gd name="connsiteY37" fmla="*/ 27850 h 380592"/>
                <a:gd name="connsiteX38" fmla="*/ 393489 w 455635"/>
                <a:gd name="connsiteY38" fmla="*/ 25540 h 380592"/>
                <a:gd name="connsiteX39" fmla="*/ 391365 w 455635"/>
                <a:gd name="connsiteY39" fmla="*/ 23229 h 380592"/>
                <a:gd name="connsiteX40" fmla="*/ 387056 w 455635"/>
                <a:gd name="connsiteY40" fmla="*/ 23229 h 380592"/>
                <a:gd name="connsiteX41" fmla="*/ 389179 w 455635"/>
                <a:gd name="connsiteY41" fmla="*/ 16236 h 380592"/>
                <a:gd name="connsiteX42" fmla="*/ 380560 w 455635"/>
                <a:gd name="connsiteY42" fmla="*/ 16236 h 380592"/>
                <a:gd name="connsiteX43" fmla="*/ 374314 w 455635"/>
                <a:gd name="connsiteY43" fmla="*/ 6994 h 380592"/>
                <a:gd name="connsiteX44" fmla="*/ 376438 w 455635"/>
                <a:gd name="connsiteY44" fmla="*/ 0 h 380592"/>
                <a:gd name="connsiteX45" fmla="*/ 365695 w 455635"/>
                <a:gd name="connsiteY45" fmla="*/ 6994 h 380592"/>
                <a:gd name="connsiteX46" fmla="*/ 374314 w 455635"/>
                <a:gd name="connsiteY46" fmla="*/ 20919 h 380592"/>
                <a:gd name="connsiteX47" fmla="*/ 370004 w 455635"/>
                <a:gd name="connsiteY47" fmla="*/ 34844 h 380592"/>
                <a:gd name="connsiteX48" fmla="*/ 378624 w 455635"/>
                <a:gd name="connsiteY48" fmla="*/ 39464 h 380592"/>
                <a:gd name="connsiteX49" fmla="*/ 374314 w 455635"/>
                <a:gd name="connsiteY49" fmla="*/ 41775 h 380592"/>
                <a:gd name="connsiteX50" fmla="*/ 374314 w 455635"/>
                <a:gd name="connsiteY50" fmla="*/ 48768 h 380592"/>
                <a:gd name="connsiteX51" fmla="*/ 382934 w 455635"/>
                <a:gd name="connsiteY51" fmla="*/ 51079 h 380592"/>
                <a:gd name="connsiteX52" fmla="*/ 374314 w 455635"/>
                <a:gd name="connsiteY52" fmla="*/ 58010 h 380592"/>
                <a:gd name="connsiteX53" fmla="*/ 380560 w 455635"/>
                <a:gd name="connsiteY53" fmla="*/ 60321 h 380592"/>
                <a:gd name="connsiteX54" fmla="*/ 380560 w 455635"/>
                <a:gd name="connsiteY54" fmla="*/ 65004 h 380592"/>
                <a:gd name="connsiteX55" fmla="*/ 378437 w 455635"/>
                <a:gd name="connsiteY55" fmla="*/ 67314 h 380592"/>
                <a:gd name="connsiteX56" fmla="*/ 378437 w 455635"/>
                <a:gd name="connsiteY56" fmla="*/ 74245 h 380592"/>
                <a:gd name="connsiteX57" fmla="*/ 382746 w 455635"/>
                <a:gd name="connsiteY57" fmla="*/ 76556 h 380592"/>
                <a:gd name="connsiteX58" fmla="*/ 384869 w 455635"/>
                <a:gd name="connsiteY58" fmla="*/ 78866 h 380592"/>
                <a:gd name="connsiteX59" fmla="*/ 378624 w 455635"/>
                <a:gd name="connsiteY59" fmla="*/ 81239 h 380592"/>
                <a:gd name="connsiteX60" fmla="*/ 374314 w 455635"/>
                <a:gd name="connsiteY60" fmla="*/ 85860 h 380592"/>
                <a:gd name="connsiteX61" fmla="*/ 380560 w 455635"/>
                <a:gd name="connsiteY61" fmla="*/ 90481 h 380592"/>
                <a:gd name="connsiteX62" fmla="*/ 371941 w 455635"/>
                <a:gd name="connsiteY62" fmla="*/ 99785 h 380592"/>
                <a:gd name="connsiteX63" fmla="*/ 369817 w 455635"/>
                <a:gd name="connsiteY63" fmla="*/ 104406 h 380592"/>
                <a:gd name="connsiteX64" fmla="*/ 367693 w 455635"/>
                <a:gd name="connsiteY64" fmla="*/ 106716 h 380592"/>
                <a:gd name="connsiteX65" fmla="*/ 367693 w 455635"/>
                <a:gd name="connsiteY65" fmla="*/ 111399 h 380592"/>
                <a:gd name="connsiteX66" fmla="*/ 371941 w 455635"/>
                <a:gd name="connsiteY66" fmla="*/ 116020 h 380592"/>
                <a:gd name="connsiteX67" fmla="*/ 367256 w 455635"/>
                <a:gd name="connsiteY67" fmla="*/ 116020 h 380592"/>
                <a:gd name="connsiteX68" fmla="*/ 362947 w 455635"/>
                <a:gd name="connsiteY68" fmla="*/ 118330 h 380592"/>
                <a:gd name="connsiteX69" fmla="*/ 358637 w 455635"/>
                <a:gd name="connsiteY69" fmla="*/ 118330 h 380592"/>
                <a:gd name="connsiteX70" fmla="*/ 350018 w 455635"/>
                <a:gd name="connsiteY70" fmla="*/ 122951 h 380592"/>
                <a:gd name="connsiteX71" fmla="*/ 339213 w 455635"/>
                <a:gd name="connsiteY71" fmla="*/ 134566 h 380592"/>
                <a:gd name="connsiteX72" fmla="*/ 332967 w 455635"/>
                <a:gd name="connsiteY72" fmla="*/ 139187 h 380592"/>
                <a:gd name="connsiteX73" fmla="*/ 320037 w 455635"/>
                <a:gd name="connsiteY73" fmla="*/ 143870 h 380592"/>
                <a:gd name="connsiteX74" fmla="*/ 311419 w 455635"/>
                <a:gd name="connsiteY74" fmla="*/ 148491 h 380592"/>
                <a:gd name="connsiteX75" fmla="*/ 307109 w 455635"/>
                <a:gd name="connsiteY75" fmla="*/ 153111 h 380592"/>
                <a:gd name="connsiteX76" fmla="*/ 307109 w 455635"/>
                <a:gd name="connsiteY76" fmla="*/ 167036 h 380592"/>
                <a:gd name="connsiteX77" fmla="*/ 309232 w 455635"/>
                <a:gd name="connsiteY77" fmla="*/ 171719 h 380592"/>
                <a:gd name="connsiteX78" fmla="*/ 311419 w 455635"/>
                <a:gd name="connsiteY78" fmla="*/ 174030 h 380592"/>
                <a:gd name="connsiteX79" fmla="*/ 311419 w 455635"/>
                <a:gd name="connsiteY79" fmla="*/ 176341 h 380592"/>
                <a:gd name="connsiteX80" fmla="*/ 330781 w 455635"/>
                <a:gd name="connsiteY80" fmla="*/ 176341 h 380592"/>
                <a:gd name="connsiteX81" fmla="*/ 330781 w 455635"/>
                <a:gd name="connsiteY81" fmla="*/ 183272 h 380592"/>
                <a:gd name="connsiteX82" fmla="*/ 328657 w 455635"/>
                <a:gd name="connsiteY82" fmla="*/ 187955 h 380592"/>
                <a:gd name="connsiteX83" fmla="*/ 328657 w 455635"/>
                <a:gd name="connsiteY83" fmla="*/ 201880 h 380592"/>
                <a:gd name="connsiteX84" fmla="*/ 320037 w 455635"/>
                <a:gd name="connsiteY84" fmla="*/ 206501 h 380592"/>
                <a:gd name="connsiteX85" fmla="*/ 315728 w 455635"/>
                <a:gd name="connsiteY85" fmla="*/ 206501 h 380592"/>
                <a:gd name="connsiteX86" fmla="*/ 309482 w 455635"/>
                <a:gd name="connsiteY86" fmla="*/ 208811 h 380592"/>
                <a:gd name="connsiteX87" fmla="*/ 305173 w 455635"/>
                <a:gd name="connsiteY87" fmla="*/ 211121 h 380592"/>
                <a:gd name="connsiteX88" fmla="*/ 305173 w 455635"/>
                <a:gd name="connsiteY88" fmla="*/ 215742 h 380592"/>
                <a:gd name="connsiteX89" fmla="*/ 300863 w 455635"/>
                <a:gd name="connsiteY89" fmla="*/ 220426 h 380592"/>
                <a:gd name="connsiteX90" fmla="*/ 305173 w 455635"/>
                <a:gd name="connsiteY90" fmla="*/ 222736 h 380592"/>
                <a:gd name="connsiteX91" fmla="*/ 307359 w 455635"/>
                <a:gd name="connsiteY91" fmla="*/ 225046 h 380592"/>
                <a:gd name="connsiteX92" fmla="*/ 313605 w 455635"/>
                <a:gd name="connsiteY92" fmla="*/ 227357 h 380592"/>
                <a:gd name="connsiteX93" fmla="*/ 317914 w 455635"/>
                <a:gd name="connsiteY93" fmla="*/ 227357 h 380592"/>
                <a:gd name="connsiteX94" fmla="*/ 326533 w 455635"/>
                <a:gd name="connsiteY94" fmla="*/ 222736 h 380592"/>
                <a:gd name="connsiteX95" fmla="*/ 330843 w 455635"/>
                <a:gd name="connsiteY95" fmla="*/ 215742 h 380592"/>
                <a:gd name="connsiteX96" fmla="*/ 348082 w 455635"/>
                <a:gd name="connsiteY96" fmla="*/ 197009 h 380592"/>
                <a:gd name="connsiteX97" fmla="*/ 356701 w 455635"/>
                <a:gd name="connsiteY97" fmla="*/ 192388 h 380592"/>
                <a:gd name="connsiteX98" fmla="*/ 362947 w 455635"/>
                <a:gd name="connsiteY98" fmla="*/ 190078 h 380592"/>
                <a:gd name="connsiteX99" fmla="*/ 367256 w 455635"/>
                <a:gd name="connsiteY99" fmla="*/ 187767 h 380592"/>
                <a:gd name="connsiteX100" fmla="*/ 369380 w 455635"/>
                <a:gd name="connsiteY100" fmla="*/ 185395 h 380592"/>
                <a:gd name="connsiteX101" fmla="*/ 371504 w 455635"/>
                <a:gd name="connsiteY101" fmla="*/ 185395 h 380592"/>
                <a:gd name="connsiteX102" fmla="*/ 373690 w 455635"/>
                <a:gd name="connsiteY102" fmla="*/ 183084 h 380592"/>
                <a:gd name="connsiteX103" fmla="*/ 375813 w 455635"/>
                <a:gd name="connsiteY103" fmla="*/ 178463 h 380592"/>
                <a:gd name="connsiteX104" fmla="*/ 377999 w 455635"/>
                <a:gd name="connsiteY104" fmla="*/ 178463 h 380592"/>
                <a:gd name="connsiteX105" fmla="*/ 380123 w 455635"/>
                <a:gd name="connsiteY105" fmla="*/ 176153 h 380592"/>
                <a:gd name="connsiteX106" fmla="*/ 384432 w 455635"/>
                <a:gd name="connsiteY106" fmla="*/ 173843 h 380592"/>
                <a:gd name="connsiteX107" fmla="*/ 386618 w 455635"/>
                <a:gd name="connsiteY107" fmla="*/ 171532 h 380592"/>
                <a:gd name="connsiteX108" fmla="*/ 386618 w 455635"/>
                <a:gd name="connsiteY108" fmla="*/ 162228 h 380592"/>
                <a:gd name="connsiteX109" fmla="*/ 384432 w 455635"/>
                <a:gd name="connsiteY109" fmla="*/ 159918 h 380592"/>
                <a:gd name="connsiteX110" fmla="*/ 386618 w 455635"/>
                <a:gd name="connsiteY110" fmla="*/ 159918 h 380592"/>
                <a:gd name="connsiteX111" fmla="*/ 388742 w 455635"/>
                <a:gd name="connsiteY111" fmla="*/ 157608 h 380592"/>
                <a:gd name="connsiteX112" fmla="*/ 397361 w 455635"/>
                <a:gd name="connsiteY112" fmla="*/ 152924 h 380592"/>
                <a:gd name="connsiteX113" fmla="*/ 408167 w 455635"/>
                <a:gd name="connsiteY113" fmla="*/ 152924 h 380592"/>
                <a:gd name="connsiteX114" fmla="*/ 412476 w 455635"/>
                <a:gd name="connsiteY114" fmla="*/ 155297 h 380592"/>
                <a:gd name="connsiteX115" fmla="*/ 416786 w 455635"/>
                <a:gd name="connsiteY115" fmla="*/ 155297 h 380592"/>
                <a:gd name="connsiteX116" fmla="*/ 421096 w 455635"/>
                <a:gd name="connsiteY116" fmla="*/ 150614 h 380592"/>
                <a:gd name="connsiteX117" fmla="*/ 421096 w 455635"/>
                <a:gd name="connsiteY117" fmla="*/ 138999 h 380592"/>
                <a:gd name="connsiteX118" fmla="*/ 429715 w 455635"/>
                <a:gd name="connsiteY118" fmla="*/ 138999 h 380592"/>
                <a:gd name="connsiteX119" fmla="*/ 434024 w 455635"/>
                <a:gd name="connsiteY119" fmla="*/ 136689 h 380592"/>
                <a:gd name="connsiteX120" fmla="*/ 436148 w 455635"/>
                <a:gd name="connsiteY120" fmla="*/ 136689 h 380592"/>
                <a:gd name="connsiteX121" fmla="*/ 438334 w 455635"/>
                <a:gd name="connsiteY121" fmla="*/ 134378 h 380592"/>
                <a:gd name="connsiteX122" fmla="*/ 268197 w 455635"/>
                <a:gd name="connsiteY122" fmla="*/ 217990 h 380592"/>
                <a:gd name="connsiteX123" fmla="*/ 263887 w 455635"/>
                <a:gd name="connsiteY123" fmla="*/ 217990 h 380592"/>
                <a:gd name="connsiteX124" fmla="*/ 266074 w 455635"/>
                <a:gd name="connsiteY124" fmla="*/ 204065 h 380592"/>
                <a:gd name="connsiteX125" fmla="*/ 257455 w 455635"/>
                <a:gd name="connsiteY125" fmla="*/ 210997 h 380592"/>
                <a:gd name="connsiteX126" fmla="*/ 259578 w 455635"/>
                <a:gd name="connsiteY126" fmla="*/ 208686 h 380592"/>
                <a:gd name="connsiteX127" fmla="*/ 259578 w 455635"/>
                <a:gd name="connsiteY127" fmla="*/ 194761 h 380592"/>
                <a:gd name="connsiteX128" fmla="*/ 253332 w 455635"/>
                <a:gd name="connsiteY128" fmla="*/ 194761 h 380592"/>
                <a:gd name="connsiteX129" fmla="*/ 251146 w 455635"/>
                <a:gd name="connsiteY129" fmla="*/ 197071 h 380592"/>
                <a:gd name="connsiteX130" fmla="*/ 249022 w 455635"/>
                <a:gd name="connsiteY130" fmla="*/ 201755 h 380592"/>
                <a:gd name="connsiteX131" fmla="*/ 246836 w 455635"/>
                <a:gd name="connsiteY131" fmla="*/ 204065 h 380592"/>
                <a:gd name="connsiteX132" fmla="*/ 240590 w 455635"/>
                <a:gd name="connsiteY132" fmla="*/ 208686 h 380592"/>
                <a:gd name="connsiteX133" fmla="*/ 236281 w 455635"/>
                <a:gd name="connsiteY133" fmla="*/ 210997 h 380592"/>
                <a:gd name="connsiteX134" fmla="*/ 234095 w 455635"/>
                <a:gd name="connsiteY134" fmla="*/ 215617 h 380592"/>
                <a:gd name="connsiteX135" fmla="*/ 229785 w 455635"/>
                <a:gd name="connsiteY135" fmla="*/ 220301 h 380592"/>
                <a:gd name="connsiteX136" fmla="*/ 225476 w 455635"/>
                <a:gd name="connsiteY136" fmla="*/ 222611 h 380592"/>
                <a:gd name="connsiteX137" fmla="*/ 221166 w 455635"/>
                <a:gd name="connsiteY137" fmla="*/ 227232 h 380592"/>
                <a:gd name="connsiteX138" fmla="*/ 216857 w 455635"/>
                <a:gd name="connsiteY138" fmla="*/ 227232 h 380592"/>
                <a:gd name="connsiteX139" fmla="*/ 210611 w 455635"/>
                <a:gd name="connsiteY139" fmla="*/ 231915 h 380592"/>
                <a:gd name="connsiteX140" fmla="*/ 206301 w 455635"/>
                <a:gd name="connsiteY140" fmla="*/ 234225 h 380592"/>
                <a:gd name="connsiteX141" fmla="*/ 195495 w 455635"/>
                <a:gd name="connsiteY141" fmla="*/ 245778 h 380592"/>
                <a:gd name="connsiteX142" fmla="*/ 193372 w 455635"/>
                <a:gd name="connsiteY142" fmla="*/ 250461 h 380592"/>
                <a:gd name="connsiteX143" fmla="*/ 191186 w 455635"/>
                <a:gd name="connsiteY143" fmla="*/ 250461 h 380592"/>
                <a:gd name="connsiteX144" fmla="*/ 189062 w 455635"/>
                <a:gd name="connsiteY144" fmla="*/ 252771 h 380592"/>
                <a:gd name="connsiteX145" fmla="*/ 182816 w 455635"/>
                <a:gd name="connsiteY145" fmla="*/ 255082 h 380592"/>
                <a:gd name="connsiteX146" fmla="*/ 178507 w 455635"/>
                <a:gd name="connsiteY146" fmla="*/ 257392 h 380592"/>
                <a:gd name="connsiteX147" fmla="*/ 165578 w 455635"/>
                <a:gd name="connsiteY147" fmla="*/ 262075 h 380592"/>
                <a:gd name="connsiteX148" fmla="*/ 156958 w 455635"/>
                <a:gd name="connsiteY148" fmla="*/ 266696 h 380592"/>
                <a:gd name="connsiteX149" fmla="*/ 152649 w 455635"/>
                <a:gd name="connsiteY149" fmla="*/ 271317 h 380592"/>
                <a:gd name="connsiteX150" fmla="*/ 148339 w 455635"/>
                <a:gd name="connsiteY150" fmla="*/ 273627 h 380592"/>
                <a:gd name="connsiteX151" fmla="*/ 146153 w 455635"/>
                <a:gd name="connsiteY151" fmla="*/ 278310 h 380592"/>
                <a:gd name="connsiteX152" fmla="*/ 141844 w 455635"/>
                <a:gd name="connsiteY152" fmla="*/ 280621 h 380592"/>
                <a:gd name="connsiteX153" fmla="*/ 135598 w 455635"/>
                <a:gd name="connsiteY153" fmla="*/ 280621 h 380592"/>
                <a:gd name="connsiteX154" fmla="*/ 131288 w 455635"/>
                <a:gd name="connsiteY154" fmla="*/ 282931 h 380592"/>
                <a:gd name="connsiteX155" fmla="*/ 111176 w 455635"/>
                <a:gd name="connsiteY155" fmla="*/ 290112 h 380592"/>
                <a:gd name="connsiteX156" fmla="*/ 102557 w 455635"/>
                <a:gd name="connsiteY156" fmla="*/ 294796 h 380592"/>
                <a:gd name="connsiteX157" fmla="*/ 96311 w 455635"/>
                <a:gd name="connsiteY157" fmla="*/ 299416 h 380592"/>
                <a:gd name="connsiteX158" fmla="*/ 87692 w 455635"/>
                <a:gd name="connsiteY158" fmla="*/ 304037 h 380592"/>
                <a:gd name="connsiteX159" fmla="*/ 79073 w 455635"/>
                <a:gd name="connsiteY159" fmla="*/ 306348 h 380592"/>
                <a:gd name="connsiteX160" fmla="*/ 70453 w 455635"/>
                <a:gd name="connsiteY160" fmla="*/ 311031 h 380592"/>
                <a:gd name="connsiteX161" fmla="*/ 64208 w 455635"/>
                <a:gd name="connsiteY161" fmla="*/ 313341 h 380592"/>
                <a:gd name="connsiteX162" fmla="*/ 62022 w 455635"/>
                <a:gd name="connsiteY162" fmla="*/ 315652 h 380592"/>
                <a:gd name="connsiteX163" fmla="*/ 59898 w 455635"/>
                <a:gd name="connsiteY163" fmla="*/ 320273 h 380592"/>
                <a:gd name="connsiteX164" fmla="*/ 59898 w 455635"/>
                <a:gd name="connsiteY164" fmla="*/ 327266 h 380592"/>
                <a:gd name="connsiteX165" fmla="*/ 55588 w 455635"/>
                <a:gd name="connsiteY165" fmla="*/ 322583 h 380592"/>
                <a:gd name="connsiteX166" fmla="*/ 53402 w 455635"/>
                <a:gd name="connsiteY166" fmla="*/ 322583 h 380592"/>
                <a:gd name="connsiteX167" fmla="*/ 51279 w 455635"/>
                <a:gd name="connsiteY167" fmla="*/ 324956 h 380592"/>
                <a:gd name="connsiteX168" fmla="*/ 42660 w 455635"/>
                <a:gd name="connsiteY168" fmla="*/ 329577 h 380592"/>
                <a:gd name="connsiteX169" fmla="*/ 38350 w 455635"/>
                <a:gd name="connsiteY169" fmla="*/ 334197 h 380592"/>
                <a:gd name="connsiteX170" fmla="*/ 25421 w 455635"/>
                <a:gd name="connsiteY170" fmla="*/ 341191 h 380592"/>
                <a:gd name="connsiteX171" fmla="*/ 23235 w 455635"/>
                <a:gd name="connsiteY171" fmla="*/ 341191 h 380592"/>
                <a:gd name="connsiteX172" fmla="*/ 18925 w 455635"/>
                <a:gd name="connsiteY172" fmla="*/ 343501 h 380592"/>
                <a:gd name="connsiteX173" fmla="*/ 12679 w 455635"/>
                <a:gd name="connsiteY173" fmla="*/ 343501 h 380592"/>
                <a:gd name="connsiteX174" fmla="*/ 6433 w 455635"/>
                <a:gd name="connsiteY174" fmla="*/ 345812 h 380592"/>
                <a:gd name="connsiteX175" fmla="*/ 4310 w 455635"/>
                <a:gd name="connsiteY175" fmla="*/ 350433 h 380592"/>
                <a:gd name="connsiteX176" fmla="*/ 0 w 455635"/>
                <a:gd name="connsiteY176" fmla="*/ 352743 h 380592"/>
                <a:gd name="connsiteX177" fmla="*/ 6246 w 455635"/>
                <a:gd name="connsiteY177" fmla="*/ 352743 h 380592"/>
                <a:gd name="connsiteX178" fmla="*/ 8433 w 455635"/>
                <a:gd name="connsiteY178" fmla="*/ 355116 h 380592"/>
                <a:gd name="connsiteX179" fmla="*/ 10556 w 455635"/>
                <a:gd name="connsiteY179" fmla="*/ 355116 h 380592"/>
                <a:gd name="connsiteX180" fmla="*/ 8433 w 455635"/>
                <a:gd name="connsiteY180" fmla="*/ 357427 h 380592"/>
                <a:gd name="connsiteX181" fmla="*/ 8433 w 455635"/>
                <a:gd name="connsiteY181" fmla="*/ 364358 h 380592"/>
                <a:gd name="connsiteX182" fmla="*/ 10556 w 455635"/>
                <a:gd name="connsiteY182" fmla="*/ 366668 h 380592"/>
                <a:gd name="connsiteX183" fmla="*/ 14865 w 455635"/>
                <a:gd name="connsiteY183" fmla="*/ 366668 h 380592"/>
                <a:gd name="connsiteX184" fmla="*/ 19175 w 455635"/>
                <a:gd name="connsiteY184" fmla="*/ 364358 h 380592"/>
                <a:gd name="connsiteX185" fmla="*/ 21361 w 455635"/>
                <a:gd name="connsiteY185" fmla="*/ 362047 h 380592"/>
                <a:gd name="connsiteX186" fmla="*/ 25671 w 455635"/>
                <a:gd name="connsiteY186" fmla="*/ 366668 h 380592"/>
                <a:gd name="connsiteX187" fmla="*/ 34290 w 455635"/>
                <a:gd name="connsiteY187" fmla="*/ 366668 h 380592"/>
                <a:gd name="connsiteX188" fmla="*/ 36414 w 455635"/>
                <a:gd name="connsiteY188" fmla="*/ 369041 h 380592"/>
                <a:gd name="connsiteX189" fmla="*/ 47219 w 455635"/>
                <a:gd name="connsiteY189" fmla="*/ 369041 h 380592"/>
                <a:gd name="connsiteX190" fmla="*/ 53465 w 455635"/>
                <a:gd name="connsiteY190" fmla="*/ 375972 h 380592"/>
                <a:gd name="connsiteX191" fmla="*/ 64270 w 455635"/>
                <a:gd name="connsiteY191" fmla="*/ 373662 h 380592"/>
                <a:gd name="connsiteX192" fmla="*/ 68580 w 455635"/>
                <a:gd name="connsiteY192" fmla="*/ 375972 h 380592"/>
                <a:gd name="connsiteX193" fmla="*/ 70703 w 455635"/>
                <a:gd name="connsiteY193" fmla="*/ 378282 h 380592"/>
                <a:gd name="connsiteX194" fmla="*/ 76949 w 455635"/>
                <a:gd name="connsiteY194" fmla="*/ 380593 h 380592"/>
                <a:gd name="connsiteX195" fmla="*/ 81259 w 455635"/>
                <a:gd name="connsiteY195" fmla="*/ 380593 h 380592"/>
                <a:gd name="connsiteX196" fmla="*/ 89815 w 455635"/>
                <a:gd name="connsiteY196" fmla="*/ 375972 h 380592"/>
                <a:gd name="connsiteX197" fmla="*/ 94125 w 455635"/>
                <a:gd name="connsiteY197" fmla="*/ 366668 h 380592"/>
                <a:gd name="connsiteX198" fmla="*/ 102745 w 455635"/>
                <a:gd name="connsiteY198" fmla="*/ 362047 h 380592"/>
                <a:gd name="connsiteX199" fmla="*/ 111176 w 455635"/>
                <a:gd name="connsiteY199" fmla="*/ 362047 h 380592"/>
                <a:gd name="connsiteX200" fmla="*/ 119796 w 455635"/>
                <a:gd name="connsiteY200" fmla="*/ 357427 h 380592"/>
                <a:gd name="connsiteX201" fmla="*/ 121982 w 455635"/>
                <a:gd name="connsiteY201" fmla="*/ 352743 h 380592"/>
                <a:gd name="connsiteX202" fmla="*/ 121982 w 455635"/>
                <a:gd name="connsiteY202" fmla="*/ 345812 h 380592"/>
                <a:gd name="connsiteX203" fmla="*/ 124105 w 455635"/>
                <a:gd name="connsiteY203" fmla="*/ 341191 h 380592"/>
                <a:gd name="connsiteX204" fmla="*/ 132724 w 455635"/>
                <a:gd name="connsiteY204" fmla="*/ 336508 h 380592"/>
                <a:gd name="connsiteX205" fmla="*/ 141344 w 455635"/>
                <a:gd name="connsiteY205" fmla="*/ 336508 h 380592"/>
                <a:gd name="connsiteX206" fmla="*/ 145654 w 455635"/>
                <a:gd name="connsiteY206" fmla="*/ 331887 h 380592"/>
                <a:gd name="connsiteX207" fmla="*/ 145654 w 455635"/>
                <a:gd name="connsiteY207" fmla="*/ 327266 h 380592"/>
                <a:gd name="connsiteX208" fmla="*/ 143530 w 455635"/>
                <a:gd name="connsiteY208" fmla="*/ 324956 h 380592"/>
                <a:gd name="connsiteX209" fmla="*/ 149776 w 455635"/>
                <a:gd name="connsiteY209" fmla="*/ 324956 h 380592"/>
                <a:gd name="connsiteX210" fmla="*/ 171324 w 455635"/>
                <a:gd name="connsiteY210" fmla="*/ 306223 h 380592"/>
                <a:gd name="connsiteX211" fmla="*/ 165078 w 455635"/>
                <a:gd name="connsiteY211" fmla="*/ 299291 h 380592"/>
                <a:gd name="connsiteX212" fmla="*/ 180131 w 455635"/>
                <a:gd name="connsiteY212" fmla="*/ 306223 h 380592"/>
                <a:gd name="connsiteX213" fmla="*/ 180131 w 455635"/>
                <a:gd name="connsiteY213" fmla="*/ 299291 h 380592"/>
                <a:gd name="connsiteX214" fmla="*/ 182317 w 455635"/>
                <a:gd name="connsiteY214" fmla="*/ 296981 h 380592"/>
                <a:gd name="connsiteX215" fmla="*/ 193059 w 455635"/>
                <a:gd name="connsiteY215" fmla="*/ 296981 h 380592"/>
                <a:gd name="connsiteX216" fmla="*/ 195183 w 455635"/>
                <a:gd name="connsiteY216" fmla="*/ 299291 h 380592"/>
                <a:gd name="connsiteX217" fmla="*/ 199493 w 455635"/>
                <a:gd name="connsiteY217" fmla="*/ 301602 h 380592"/>
                <a:gd name="connsiteX218" fmla="*/ 203802 w 455635"/>
                <a:gd name="connsiteY218" fmla="*/ 301602 h 380592"/>
                <a:gd name="connsiteX219" fmla="*/ 205989 w 455635"/>
                <a:gd name="connsiteY219" fmla="*/ 299291 h 380592"/>
                <a:gd name="connsiteX220" fmla="*/ 205989 w 455635"/>
                <a:gd name="connsiteY220" fmla="*/ 296981 h 380592"/>
                <a:gd name="connsiteX221" fmla="*/ 208112 w 455635"/>
                <a:gd name="connsiteY221" fmla="*/ 294671 h 380592"/>
                <a:gd name="connsiteX222" fmla="*/ 208112 w 455635"/>
                <a:gd name="connsiteY222" fmla="*/ 292360 h 380592"/>
                <a:gd name="connsiteX223" fmla="*/ 203802 w 455635"/>
                <a:gd name="connsiteY223" fmla="*/ 287677 h 380592"/>
                <a:gd name="connsiteX224" fmla="*/ 218917 w 455635"/>
                <a:gd name="connsiteY224" fmla="*/ 271442 h 380592"/>
                <a:gd name="connsiteX225" fmla="*/ 221041 w 455635"/>
                <a:gd name="connsiteY225" fmla="*/ 271442 h 380592"/>
                <a:gd name="connsiteX226" fmla="*/ 223227 w 455635"/>
                <a:gd name="connsiteY226" fmla="*/ 269131 h 380592"/>
                <a:gd name="connsiteX227" fmla="*/ 236156 w 455635"/>
                <a:gd name="connsiteY227" fmla="*/ 262200 h 380592"/>
                <a:gd name="connsiteX228" fmla="*/ 238279 w 455635"/>
                <a:gd name="connsiteY228" fmla="*/ 257517 h 380592"/>
                <a:gd name="connsiteX229" fmla="*/ 240465 w 455635"/>
                <a:gd name="connsiteY229" fmla="*/ 255206 h 380592"/>
                <a:gd name="connsiteX230" fmla="*/ 240465 w 455635"/>
                <a:gd name="connsiteY230" fmla="*/ 252646 h 380592"/>
                <a:gd name="connsiteX231" fmla="*/ 248585 w 455635"/>
                <a:gd name="connsiteY231" fmla="*/ 252646 h 380592"/>
                <a:gd name="connsiteX232" fmla="*/ 252894 w 455635"/>
                <a:gd name="connsiteY232" fmla="*/ 250336 h 380592"/>
                <a:gd name="connsiteX233" fmla="*/ 263638 w 455635"/>
                <a:gd name="connsiteY233" fmla="*/ 238722 h 380592"/>
                <a:gd name="connsiteX234" fmla="*/ 263638 w 455635"/>
                <a:gd name="connsiteY234" fmla="*/ 236411 h 380592"/>
                <a:gd name="connsiteX235" fmla="*/ 265824 w 455635"/>
                <a:gd name="connsiteY235" fmla="*/ 236411 h 380592"/>
                <a:gd name="connsiteX236" fmla="*/ 267947 w 455635"/>
                <a:gd name="connsiteY236" fmla="*/ 234101 h 380592"/>
                <a:gd name="connsiteX237" fmla="*/ 274193 w 455635"/>
                <a:gd name="connsiteY237" fmla="*/ 229418 h 380592"/>
                <a:gd name="connsiteX238" fmla="*/ 278503 w 455635"/>
                <a:gd name="connsiteY238" fmla="*/ 224796 h 380592"/>
                <a:gd name="connsiteX239" fmla="*/ 280689 w 455635"/>
                <a:gd name="connsiteY239" fmla="*/ 220176 h 380592"/>
                <a:gd name="connsiteX240" fmla="*/ 280689 w 455635"/>
                <a:gd name="connsiteY240" fmla="*/ 210872 h 380592"/>
                <a:gd name="connsiteX241" fmla="*/ 278503 w 455635"/>
                <a:gd name="connsiteY241" fmla="*/ 208561 h 380592"/>
                <a:gd name="connsiteX242" fmla="*/ 278503 w 455635"/>
                <a:gd name="connsiteY242" fmla="*/ 206251 h 38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455635" h="380592">
                  <a:moveTo>
                    <a:pt x="438397" y="125199"/>
                  </a:moveTo>
                  <a:lnTo>
                    <a:pt x="442706" y="122827"/>
                  </a:lnTo>
                  <a:lnTo>
                    <a:pt x="444830" y="122827"/>
                  </a:lnTo>
                  <a:lnTo>
                    <a:pt x="453449" y="118205"/>
                  </a:lnTo>
                  <a:lnTo>
                    <a:pt x="455635" y="115895"/>
                  </a:lnTo>
                  <a:lnTo>
                    <a:pt x="455635" y="109026"/>
                  </a:lnTo>
                  <a:lnTo>
                    <a:pt x="453449" y="104406"/>
                  </a:lnTo>
                  <a:lnTo>
                    <a:pt x="451325" y="102095"/>
                  </a:lnTo>
                  <a:lnTo>
                    <a:pt x="447016" y="102095"/>
                  </a:lnTo>
                  <a:lnTo>
                    <a:pt x="442706" y="106716"/>
                  </a:lnTo>
                  <a:lnTo>
                    <a:pt x="442706" y="109026"/>
                  </a:lnTo>
                  <a:lnTo>
                    <a:pt x="438397" y="109026"/>
                  </a:lnTo>
                  <a:lnTo>
                    <a:pt x="434087" y="106716"/>
                  </a:lnTo>
                  <a:lnTo>
                    <a:pt x="429715" y="106716"/>
                  </a:lnTo>
                  <a:lnTo>
                    <a:pt x="427529" y="109026"/>
                  </a:lnTo>
                  <a:lnTo>
                    <a:pt x="421283" y="111399"/>
                  </a:lnTo>
                  <a:lnTo>
                    <a:pt x="415037" y="111399"/>
                  </a:lnTo>
                  <a:lnTo>
                    <a:pt x="410727" y="106716"/>
                  </a:lnTo>
                  <a:lnTo>
                    <a:pt x="410727" y="85860"/>
                  </a:lnTo>
                  <a:lnTo>
                    <a:pt x="419347" y="69625"/>
                  </a:lnTo>
                  <a:lnTo>
                    <a:pt x="419347" y="67314"/>
                  </a:lnTo>
                  <a:lnTo>
                    <a:pt x="417223" y="62631"/>
                  </a:lnTo>
                  <a:lnTo>
                    <a:pt x="415037" y="60321"/>
                  </a:lnTo>
                  <a:lnTo>
                    <a:pt x="410727" y="60321"/>
                  </a:lnTo>
                  <a:lnTo>
                    <a:pt x="408604" y="65004"/>
                  </a:lnTo>
                  <a:lnTo>
                    <a:pt x="406418" y="67314"/>
                  </a:lnTo>
                  <a:lnTo>
                    <a:pt x="406418" y="78866"/>
                  </a:lnTo>
                  <a:lnTo>
                    <a:pt x="404295" y="83549"/>
                  </a:lnTo>
                  <a:lnTo>
                    <a:pt x="399985" y="85860"/>
                  </a:lnTo>
                  <a:lnTo>
                    <a:pt x="399985" y="74245"/>
                  </a:lnTo>
                  <a:lnTo>
                    <a:pt x="391365" y="67314"/>
                  </a:lnTo>
                  <a:lnTo>
                    <a:pt x="395675" y="58010"/>
                  </a:lnTo>
                  <a:lnTo>
                    <a:pt x="399985" y="53389"/>
                  </a:lnTo>
                  <a:lnTo>
                    <a:pt x="402108" y="48768"/>
                  </a:lnTo>
                  <a:lnTo>
                    <a:pt x="404295" y="41775"/>
                  </a:lnTo>
                  <a:lnTo>
                    <a:pt x="404295" y="32471"/>
                  </a:lnTo>
                  <a:lnTo>
                    <a:pt x="399985" y="30160"/>
                  </a:lnTo>
                  <a:lnTo>
                    <a:pt x="397799" y="27850"/>
                  </a:lnTo>
                  <a:lnTo>
                    <a:pt x="393489" y="25540"/>
                  </a:lnTo>
                  <a:lnTo>
                    <a:pt x="391365" y="23229"/>
                  </a:lnTo>
                  <a:lnTo>
                    <a:pt x="387056" y="23229"/>
                  </a:lnTo>
                  <a:lnTo>
                    <a:pt x="389179" y="16236"/>
                  </a:lnTo>
                  <a:lnTo>
                    <a:pt x="380560" y="16236"/>
                  </a:lnTo>
                  <a:lnTo>
                    <a:pt x="374314" y="6994"/>
                  </a:lnTo>
                  <a:lnTo>
                    <a:pt x="376438" y="0"/>
                  </a:lnTo>
                  <a:lnTo>
                    <a:pt x="365695" y="6994"/>
                  </a:lnTo>
                  <a:lnTo>
                    <a:pt x="374314" y="20919"/>
                  </a:lnTo>
                  <a:lnTo>
                    <a:pt x="370004" y="34844"/>
                  </a:lnTo>
                  <a:lnTo>
                    <a:pt x="378624" y="39464"/>
                  </a:lnTo>
                  <a:lnTo>
                    <a:pt x="374314" y="41775"/>
                  </a:lnTo>
                  <a:lnTo>
                    <a:pt x="374314" y="48768"/>
                  </a:lnTo>
                  <a:lnTo>
                    <a:pt x="382934" y="51079"/>
                  </a:lnTo>
                  <a:lnTo>
                    <a:pt x="374314" y="58010"/>
                  </a:lnTo>
                  <a:lnTo>
                    <a:pt x="380560" y="60321"/>
                  </a:lnTo>
                  <a:lnTo>
                    <a:pt x="380560" y="65004"/>
                  </a:lnTo>
                  <a:lnTo>
                    <a:pt x="378437" y="67314"/>
                  </a:lnTo>
                  <a:lnTo>
                    <a:pt x="378437" y="74245"/>
                  </a:lnTo>
                  <a:lnTo>
                    <a:pt x="382746" y="76556"/>
                  </a:lnTo>
                  <a:lnTo>
                    <a:pt x="384869" y="78866"/>
                  </a:lnTo>
                  <a:lnTo>
                    <a:pt x="378624" y="81239"/>
                  </a:lnTo>
                  <a:lnTo>
                    <a:pt x="374314" y="85860"/>
                  </a:lnTo>
                  <a:lnTo>
                    <a:pt x="380560" y="90481"/>
                  </a:lnTo>
                  <a:lnTo>
                    <a:pt x="371941" y="99785"/>
                  </a:lnTo>
                  <a:lnTo>
                    <a:pt x="369817" y="104406"/>
                  </a:lnTo>
                  <a:lnTo>
                    <a:pt x="367693" y="106716"/>
                  </a:lnTo>
                  <a:lnTo>
                    <a:pt x="367693" y="111399"/>
                  </a:lnTo>
                  <a:lnTo>
                    <a:pt x="371941" y="116020"/>
                  </a:lnTo>
                  <a:lnTo>
                    <a:pt x="367256" y="116020"/>
                  </a:lnTo>
                  <a:lnTo>
                    <a:pt x="362947" y="118330"/>
                  </a:lnTo>
                  <a:lnTo>
                    <a:pt x="358637" y="118330"/>
                  </a:lnTo>
                  <a:lnTo>
                    <a:pt x="350018" y="122951"/>
                  </a:lnTo>
                  <a:lnTo>
                    <a:pt x="339213" y="134566"/>
                  </a:lnTo>
                  <a:lnTo>
                    <a:pt x="332967" y="139187"/>
                  </a:lnTo>
                  <a:lnTo>
                    <a:pt x="320037" y="143870"/>
                  </a:lnTo>
                  <a:lnTo>
                    <a:pt x="311419" y="148491"/>
                  </a:lnTo>
                  <a:lnTo>
                    <a:pt x="307109" y="153111"/>
                  </a:lnTo>
                  <a:lnTo>
                    <a:pt x="307109" y="167036"/>
                  </a:lnTo>
                  <a:lnTo>
                    <a:pt x="309232" y="171719"/>
                  </a:lnTo>
                  <a:lnTo>
                    <a:pt x="311419" y="174030"/>
                  </a:lnTo>
                  <a:lnTo>
                    <a:pt x="311419" y="176341"/>
                  </a:lnTo>
                  <a:lnTo>
                    <a:pt x="330781" y="176341"/>
                  </a:lnTo>
                  <a:lnTo>
                    <a:pt x="330781" y="183272"/>
                  </a:lnTo>
                  <a:lnTo>
                    <a:pt x="328657" y="187955"/>
                  </a:lnTo>
                  <a:lnTo>
                    <a:pt x="328657" y="201880"/>
                  </a:lnTo>
                  <a:lnTo>
                    <a:pt x="320037" y="206501"/>
                  </a:lnTo>
                  <a:lnTo>
                    <a:pt x="315728" y="206501"/>
                  </a:lnTo>
                  <a:lnTo>
                    <a:pt x="309482" y="208811"/>
                  </a:lnTo>
                  <a:lnTo>
                    <a:pt x="305173" y="211121"/>
                  </a:lnTo>
                  <a:lnTo>
                    <a:pt x="305173" y="215742"/>
                  </a:lnTo>
                  <a:lnTo>
                    <a:pt x="300863" y="220426"/>
                  </a:lnTo>
                  <a:lnTo>
                    <a:pt x="305173" y="222736"/>
                  </a:lnTo>
                  <a:lnTo>
                    <a:pt x="307359" y="225046"/>
                  </a:lnTo>
                  <a:lnTo>
                    <a:pt x="313605" y="227357"/>
                  </a:lnTo>
                  <a:lnTo>
                    <a:pt x="317914" y="227357"/>
                  </a:lnTo>
                  <a:lnTo>
                    <a:pt x="326533" y="222736"/>
                  </a:lnTo>
                  <a:lnTo>
                    <a:pt x="330843" y="215742"/>
                  </a:lnTo>
                  <a:lnTo>
                    <a:pt x="348082" y="197009"/>
                  </a:lnTo>
                  <a:lnTo>
                    <a:pt x="356701" y="192388"/>
                  </a:lnTo>
                  <a:lnTo>
                    <a:pt x="362947" y="190078"/>
                  </a:lnTo>
                  <a:lnTo>
                    <a:pt x="367256" y="187767"/>
                  </a:lnTo>
                  <a:lnTo>
                    <a:pt x="369380" y="185395"/>
                  </a:lnTo>
                  <a:lnTo>
                    <a:pt x="371504" y="185395"/>
                  </a:lnTo>
                  <a:lnTo>
                    <a:pt x="373690" y="183084"/>
                  </a:lnTo>
                  <a:lnTo>
                    <a:pt x="375813" y="178463"/>
                  </a:lnTo>
                  <a:lnTo>
                    <a:pt x="377999" y="178463"/>
                  </a:lnTo>
                  <a:lnTo>
                    <a:pt x="380123" y="176153"/>
                  </a:lnTo>
                  <a:lnTo>
                    <a:pt x="384432" y="173843"/>
                  </a:lnTo>
                  <a:lnTo>
                    <a:pt x="386618" y="171532"/>
                  </a:lnTo>
                  <a:lnTo>
                    <a:pt x="386618" y="162228"/>
                  </a:lnTo>
                  <a:lnTo>
                    <a:pt x="384432" y="159918"/>
                  </a:lnTo>
                  <a:lnTo>
                    <a:pt x="386618" y="159918"/>
                  </a:lnTo>
                  <a:lnTo>
                    <a:pt x="388742" y="157608"/>
                  </a:lnTo>
                  <a:lnTo>
                    <a:pt x="397361" y="152924"/>
                  </a:lnTo>
                  <a:lnTo>
                    <a:pt x="408167" y="152924"/>
                  </a:lnTo>
                  <a:lnTo>
                    <a:pt x="412476" y="155297"/>
                  </a:lnTo>
                  <a:lnTo>
                    <a:pt x="416786" y="155297"/>
                  </a:lnTo>
                  <a:lnTo>
                    <a:pt x="421096" y="150614"/>
                  </a:lnTo>
                  <a:lnTo>
                    <a:pt x="421096" y="138999"/>
                  </a:lnTo>
                  <a:lnTo>
                    <a:pt x="429715" y="138999"/>
                  </a:lnTo>
                  <a:lnTo>
                    <a:pt x="434024" y="136689"/>
                  </a:lnTo>
                  <a:lnTo>
                    <a:pt x="436148" y="136689"/>
                  </a:lnTo>
                  <a:lnTo>
                    <a:pt x="438334" y="134378"/>
                  </a:lnTo>
                  <a:close/>
                  <a:moveTo>
                    <a:pt x="268197" y="217990"/>
                  </a:moveTo>
                  <a:lnTo>
                    <a:pt x="263887" y="217990"/>
                  </a:lnTo>
                  <a:lnTo>
                    <a:pt x="266074" y="204065"/>
                  </a:lnTo>
                  <a:lnTo>
                    <a:pt x="257455" y="210997"/>
                  </a:lnTo>
                  <a:lnTo>
                    <a:pt x="259578" y="208686"/>
                  </a:lnTo>
                  <a:lnTo>
                    <a:pt x="259578" y="194761"/>
                  </a:lnTo>
                  <a:lnTo>
                    <a:pt x="253332" y="194761"/>
                  </a:lnTo>
                  <a:lnTo>
                    <a:pt x="251146" y="197071"/>
                  </a:lnTo>
                  <a:lnTo>
                    <a:pt x="249022" y="201755"/>
                  </a:lnTo>
                  <a:lnTo>
                    <a:pt x="246836" y="204065"/>
                  </a:lnTo>
                  <a:lnTo>
                    <a:pt x="240590" y="208686"/>
                  </a:lnTo>
                  <a:lnTo>
                    <a:pt x="236281" y="210997"/>
                  </a:lnTo>
                  <a:lnTo>
                    <a:pt x="234095" y="215617"/>
                  </a:lnTo>
                  <a:lnTo>
                    <a:pt x="229785" y="220301"/>
                  </a:lnTo>
                  <a:lnTo>
                    <a:pt x="225476" y="222611"/>
                  </a:lnTo>
                  <a:lnTo>
                    <a:pt x="221166" y="227232"/>
                  </a:lnTo>
                  <a:lnTo>
                    <a:pt x="216857" y="227232"/>
                  </a:lnTo>
                  <a:lnTo>
                    <a:pt x="210611" y="231915"/>
                  </a:lnTo>
                  <a:lnTo>
                    <a:pt x="206301" y="234225"/>
                  </a:lnTo>
                  <a:lnTo>
                    <a:pt x="195495" y="245778"/>
                  </a:lnTo>
                  <a:lnTo>
                    <a:pt x="193372" y="250461"/>
                  </a:lnTo>
                  <a:lnTo>
                    <a:pt x="191186" y="250461"/>
                  </a:lnTo>
                  <a:lnTo>
                    <a:pt x="189062" y="252771"/>
                  </a:lnTo>
                  <a:lnTo>
                    <a:pt x="182816" y="255082"/>
                  </a:lnTo>
                  <a:lnTo>
                    <a:pt x="178507" y="257392"/>
                  </a:lnTo>
                  <a:lnTo>
                    <a:pt x="165578" y="262075"/>
                  </a:lnTo>
                  <a:lnTo>
                    <a:pt x="156958" y="266696"/>
                  </a:lnTo>
                  <a:lnTo>
                    <a:pt x="152649" y="271317"/>
                  </a:lnTo>
                  <a:lnTo>
                    <a:pt x="148339" y="273627"/>
                  </a:lnTo>
                  <a:lnTo>
                    <a:pt x="146153" y="278310"/>
                  </a:lnTo>
                  <a:lnTo>
                    <a:pt x="141844" y="280621"/>
                  </a:lnTo>
                  <a:lnTo>
                    <a:pt x="135598" y="280621"/>
                  </a:lnTo>
                  <a:lnTo>
                    <a:pt x="131288" y="282931"/>
                  </a:lnTo>
                  <a:lnTo>
                    <a:pt x="111176" y="290112"/>
                  </a:lnTo>
                  <a:lnTo>
                    <a:pt x="102557" y="294796"/>
                  </a:lnTo>
                  <a:lnTo>
                    <a:pt x="96311" y="299416"/>
                  </a:lnTo>
                  <a:lnTo>
                    <a:pt x="87692" y="304037"/>
                  </a:lnTo>
                  <a:lnTo>
                    <a:pt x="79073" y="306348"/>
                  </a:lnTo>
                  <a:lnTo>
                    <a:pt x="70453" y="311031"/>
                  </a:lnTo>
                  <a:lnTo>
                    <a:pt x="64208" y="313341"/>
                  </a:lnTo>
                  <a:lnTo>
                    <a:pt x="62022" y="315652"/>
                  </a:lnTo>
                  <a:lnTo>
                    <a:pt x="59898" y="320273"/>
                  </a:lnTo>
                  <a:lnTo>
                    <a:pt x="59898" y="327266"/>
                  </a:lnTo>
                  <a:lnTo>
                    <a:pt x="55588" y="322583"/>
                  </a:lnTo>
                  <a:lnTo>
                    <a:pt x="53402" y="322583"/>
                  </a:lnTo>
                  <a:lnTo>
                    <a:pt x="51279" y="324956"/>
                  </a:lnTo>
                  <a:lnTo>
                    <a:pt x="42660" y="329577"/>
                  </a:lnTo>
                  <a:lnTo>
                    <a:pt x="38350" y="334197"/>
                  </a:lnTo>
                  <a:lnTo>
                    <a:pt x="25421" y="341191"/>
                  </a:lnTo>
                  <a:lnTo>
                    <a:pt x="23235" y="341191"/>
                  </a:lnTo>
                  <a:lnTo>
                    <a:pt x="18925" y="343501"/>
                  </a:lnTo>
                  <a:lnTo>
                    <a:pt x="12679" y="343501"/>
                  </a:lnTo>
                  <a:lnTo>
                    <a:pt x="6433" y="345812"/>
                  </a:lnTo>
                  <a:lnTo>
                    <a:pt x="4310" y="350433"/>
                  </a:lnTo>
                  <a:lnTo>
                    <a:pt x="0" y="352743"/>
                  </a:lnTo>
                  <a:lnTo>
                    <a:pt x="6246" y="352743"/>
                  </a:lnTo>
                  <a:lnTo>
                    <a:pt x="8433" y="355116"/>
                  </a:lnTo>
                  <a:lnTo>
                    <a:pt x="10556" y="355116"/>
                  </a:lnTo>
                  <a:lnTo>
                    <a:pt x="8433" y="357427"/>
                  </a:lnTo>
                  <a:lnTo>
                    <a:pt x="8433" y="364358"/>
                  </a:lnTo>
                  <a:lnTo>
                    <a:pt x="10556" y="366668"/>
                  </a:lnTo>
                  <a:lnTo>
                    <a:pt x="14865" y="366668"/>
                  </a:lnTo>
                  <a:lnTo>
                    <a:pt x="19175" y="364358"/>
                  </a:lnTo>
                  <a:lnTo>
                    <a:pt x="21361" y="362047"/>
                  </a:lnTo>
                  <a:lnTo>
                    <a:pt x="25671" y="366668"/>
                  </a:lnTo>
                  <a:lnTo>
                    <a:pt x="34290" y="366668"/>
                  </a:lnTo>
                  <a:lnTo>
                    <a:pt x="36414" y="369041"/>
                  </a:lnTo>
                  <a:lnTo>
                    <a:pt x="47219" y="369041"/>
                  </a:lnTo>
                  <a:lnTo>
                    <a:pt x="53465" y="375972"/>
                  </a:lnTo>
                  <a:lnTo>
                    <a:pt x="64270" y="373662"/>
                  </a:lnTo>
                  <a:lnTo>
                    <a:pt x="68580" y="375972"/>
                  </a:lnTo>
                  <a:lnTo>
                    <a:pt x="70703" y="378282"/>
                  </a:lnTo>
                  <a:lnTo>
                    <a:pt x="76949" y="380593"/>
                  </a:lnTo>
                  <a:lnTo>
                    <a:pt x="81259" y="380593"/>
                  </a:lnTo>
                  <a:lnTo>
                    <a:pt x="89815" y="375972"/>
                  </a:lnTo>
                  <a:lnTo>
                    <a:pt x="94125" y="366668"/>
                  </a:lnTo>
                  <a:lnTo>
                    <a:pt x="102745" y="362047"/>
                  </a:lnTo>
                  <a:lnTo>
                    <a:pt x="111176" y="362047"/>
                  </a:lnTo>
                  <a:lnTo>
                    <a:pt x="119796" y="357427"/>
                  </a:lnTo>
                  <a:lnTo>
                    <a:pt x="121982" y="352743"/>
                  </a:lnTo>
                  <a:lnTo>
                    <a:pt x="121982" y="345812"/>
                  </a:lnTo>
                  <a:lnTo>
                    <a:pt x="124105" y="341191"/>
                  </a:lnTo>
                  <a:lnTo>
                    <a:pt x="132724" y="336508"/>
                  </a:lnTo>
                  <a:lnTo>
                    <a:pt x="141344" y="336508"/>
                  </a:lnTo>
                  <a:lnTo>
                    <a:pt x="145654" y="331887"/>
                  </a:lnTo>
                  <a:lnTo>
                    <a:pt x="145654" y="327266"/>
                  </a:lnTo>
                  <a:lnTo>
                    <a:pt x="143530" y="324956"/>
                  </a:lnTo>
                  <a:lnTo>
                    <a:pt x="149776" y="324956"/>
                  </a:lnTo>
                  <a:lnTo>
                    <a:pt x="171324" y="306223"/>
                  </a:lnTo>
                  <a:lnTo>
                    <a:pt x="165078" y="299291"/>
                  </a:lnTo>
                  <a:lnTo>
                    <a:pt x="180131" y="306223"/>
                  </a:lnTo>
                  <a:lnTo>
                    <a:pt x="180131" y="299291"/>
                  </a:lnTo>
                  <a:lnTo>
                    <a:pt x="182317" y="296981"/>
                  </a:lnTo>
                  <a:lnTo>
                    <a:pt x="193059" y="296981"/>
                  </a:lnTo>
                  <a:lnTo>
                    <a:pt x="195183" y="299291"/>
                  </a:lnTo>
                  <a:lnTo>
                    <a:pt x="199493" y="301602"/>
                  </a:lnTo>
                  <a:lnTo>
                    <a:pt x="203802" y="301602"/>
                  </a:lnTo>
                  <a:lnTo>
                    <a:pt x="205989" y="299291"/>
                  </a:lnTo>
                  <a:lnTo>
                    <a:pt x="205989" y="296981"/>
                  </a:lnTo>
                  <a:lnTo>
                    <a:pt x="208112" y="294671"/>
                  </a:lnTo>
                  <a:lnTo>
                    <a:pt x="208112" y="292360"/>
                  </a:lnTo>
                  <a:lnTo>
                    <a:pt x="203802" y="287677"/>
                  </a:lnTo>
                  <a:lnTo>
                    <a:pt x="218917" y="271442"/>
                  </a:lnTo>
                  <a:lnTo>
                    <a:pt x="221041" y="271442"/>
                  </a:lnTo>
                  <a:lnTo>
                    <a:pt x="223227" y="269131"/>
                  </a:lnTo>
                  <a:lnTo>
                    <a:pt x="236156" y="262200"/>
                  </a:lnTo>
                  <a:lnTo>
                    <a:pt x="238279" y="257517"/>
                  </a:lnTo>
                  <a:lnTo>
                    <a:pt x="240465" y="255206"/>
                  </a:lnTo>
                  <a:lnTo>
                    <a:pt x="240465" y="252646"/>
                  </a:lnTo>
                  <a:lnTo>
                    <a:pt x="248585" y="252646"/>
                  </a:lnTo>
                  <a:lnTo>
                    <a:pt x="252894" y="250336"/>
                  </a:lnTo>
                  <a:lnTo>
                    <a:pt x="263638" y="238722"/>
                  </a:lnTo>
                  <a:lnTo>
                    <a:pt x="263638" y="236411"/>
                  </a:lnTo>
                  <a:lnTo>
                    <a:pt x="265824" y="236411"/>
                  </a:lnTo>
                  <a:lnTo>
                    <a:pt x="267947" y="234101"/>
                  </a:lnTo>
                  <a:lnTo>
                    <a:pt x="274193" y="229418"/>
                  </a:lnTo>
                  <a:lnTo>
                    <a:pt x="278503" y="224796"/>
                  </a:lnTo>
                  <a:lnTo>
                    <a:pt x="280689" y="220176"/>
                  </a:lnTo>
                  <a:lnTo>
                    <a:pt x="280689" y="210872"/>
                  </a:lnTo>
                  <a:lnTo>
                    <a:pt x="278503" y="208561"/>
                  </a:lnTo>
                  <a:lnTo>
                    <a:pt x="278503" y="206251"/>
                  </a:lnTo>
                  <a:close/>
                </a:path>
              </a:pathLst>
            </a:custGeom>
            <a:solidFill>
              <a:srgbClr val="FF0000"/>
            </a:solidFill>
            <a:ln w="6245" cap="flat">
              <a:noFill/>
              <a:prstDash val="solid"/>
              <a:miter/>
            </a:ln>
          </p:spPr>
          <p:txBody>
            <a:bodyPr rtlCol="0" anchor="ctr"/>
            <a:lstStyle/>
            <a:p>
              <a:endParaRPr lang="en-US" noProof="0" dirty="0"/>
            </a:p>
          </p:txBody>
        </p:sp>
        <p:sp>
          <p:nvSpPr>
            <p:cNvPr id="5008" name="Serbest Form 5007">
              <a:extLst>
                <a:ext uri="{FF2B5EF4-FFF2-40B4-BE49-F238E27FC236}">
                  <a16:creationId xmlns:a16="http://schemas.microsoft.com/office/drawing/2014/main" id="{8A5CB00B-3BE3-5C44-BB16-AA59F44EB6F2}"/>
                </a:ext>
              </a:extLst>
            </p:cNvPr>
            <p:cNvSpPr/>
            <p:nvPr/>
          </p:nvSpPr>
          <p:spPr>
            <a:xfrm>
              <a:off x="9471144" y="3607016"/>
              <a:ext cx="455635" cy="380592"/>
            </a:xfrm>
            <a:custGeom>
              <a:avLst/>
              <a:gdLst>
                <a:gd name="connsiteX0" fmla="*/ 438397 w 455635"/>
                <a:gd name="connsiteY0" fmla="*/ 125199 h 380592"/>
                <a:gd name="connsiteX1" fmla="*/ 442706 w 455635"/>
                <a:gd name="connsiteY1" fmla="*/ 122827 h 380592"/>
                <a:gd name="connsiteX2" fmla="*/ 444830 w 455635"/>
                <a:gd name="connsiteY2" fmla="*/ 122827 h 380592"/>
                <a:gd name="connsiteX3" fmla="*/ 453449 w 455635"/>
                <a:gd name="connsiteY3" fmla="*/ 118205 h 380592"/>
                <a:gd name="connsiteX4" fmla="*/ 455635 w 455635"/>
                <a:gd name="connsiteY4" fmla="*/ 115895 h 380592"/>
                <a:gd name="connsiteX5" fmla="*/ 455635 w 455635"/>
                <a:gd name="connsiteY5" fmla="*/ 109026 h 380592"/>
                <a:gd name="connsiteX6" fmla="*/ 453449 w 455635"/>
                <a:gd name="connsiteY6" fmla="*/ 104406 h 380592"/>
                <a:gd name="connsiteX7" fmla="*/ 451325 w 455635"/>
                <a:gd name="connsiteY7" fmla="*/ 102095 h 380592"/>
                <a:gd name="connsiteX8" fmla="*/ 447016 w 455635"/>
                <a:gd name="connsiteY8" fmla="*/ 102095 h 380592"/>
                <a:gd name="connsiteX9" fmla="*/ 442706 w 455635"/>
                <a:gd name="connsiteY9" fmla="*/ 106716 h 380592"/>
                <a:gd name="connsiteX10" fmla="*/ 442706 w 455635"/>
                <a:gd name="connsiteY10" fmla="*/ 109026 h 380592"/>
                <a:gd name="connsiteX11" fmla="*/ 438397 w 455635"/>
                <a:gd name="connsiteY11" fmla="*/ 109026 h 380592"/>
                <a:gd name="connsiteX12" fmla="*/ 434087 w 455635"/>
                <a:gd name="connsiteY12" fmla="*/ 106716 h 380592"/>
                <a:gd name="connsiteX13" fmla="*/ 429715 w 455635"/>
                <a:gd name="connsiteY13" fmla="*/ 106716 h 380592"/>
                <a:gd name="connsiteX14" fmla="*/ 427529 w 455635"/>
                <a:gd name="connsiteY14" fmla="*/ 109026 h 380592"/>
                <a:gd name="connsiteX15" fmla="*/ 421283 w 455635"/>
                <a:gd name="connsiteY15" fmla="*/ 111399 h 380592"/>
                <a:gd name="connsiteX16" fmla="*/ 415037 w 455635"/>
                <a:gd name="connsiteY16" fmla="*/ 111399 h 380592"/>
                <a:gd name="connsiteX17" fmla="*/ 410727 w 455635"/>
                <a:gd name="connsiteY17" fmla="*/ 106716 h 380592"/>
                <a:gd name="connsiteX18" fmla="*/ 410727 w 455635"/>
                <a:gd name="connsiteY18" fmla="*/ 85860 h 380592"/>
                <a:gd name="connsiteX19" fmla="*/ 419347 w 455635"/>
                <a:gd name="connsiteY19" fmla="*/ 69625 h 380592"/>
                <a:gd name="connsiteX20" fmla="*/ 419347 w 455635"/>
                <a:gd name="connsiteY20" fmla="*/ 67314 h 380592"/>
                <a:gd name="connsiteX21" fmla="*/ 417223 w 455635"/>
                <a:gd name="connsiteY21" fmla="*/ 62631 h 380592"/>
                <a:gd name="connsiteX22" fmla="*/ 415037 w 455635"/>
                <a:gd name="connsiteY22" fmla="*/ 60321 h 380592"/>
                <a:gd name="connsiteX23" fmla="*/ 410727 w 455635"/>
                <a:gd name="connsiteY23" fmla="*/ 60321 h 380592"/>
                <a:gd name="connsiteX24" fmla="*/ 408604 w 455635"/>
                <a:gd name="connsiteY24" fmla="*/ 65004 h 380592"/>
                <a:gd name="connsiteX25" fmla="*/ 406418 w 455635"/>
                <a:gd name="connsiteY25" fmla="*/ 67314 h 380592"/>
                <a:gd name="connsiteX26" fmla="*/ 406418 w 455635"/>
                <a:gd name="connsiteY26" fmla="*/ 78866 h 380592"/>
                <a:gd name="connsiteX27" fmla="*/ 404295 w 455635"/>
                <a:gd name="connsiteY27" fmla="*/ 83549 h 380592"/>
                <a:gd name="connsiteX28" fmla="*/ 399985 w 455635"/>
                <a:gd name="connsiteY28" fmla="*/ 85860 h 380592"/>
                <a:gd name="connsiteX29" fmla="*/ 399985 w 455635"/>
                <a:gd name="connsiteY29" fmla="*/ 74245 h 380592"/>
                <a:gd name="connsiteX30" fmla="*/ 391365 w 455635"/>
                <a:gd name="connsiteY30" fmla="*/ 67314 h 380592"/>
                <a:gd name="connsiteX31" fmla="*/ 395675 w 455635"/>
                <a:gd name="connsiteY31" fmla="*/ 58010 h 380592"/>
                <a:gd name="connsiteX32" fmla="*/ 399985 w 455635"/>
                <a:gd name="connsiteY32" fmla="*/ 53389 h 380592"/>
                <a:gd name="connsiteX33" fmla="*/ 402108 w 455635"/>
                <a:gd name="connsiteY33" fmla="*/ 48768 h 380592"/>
                <a:gd name="connsiteX34" fmla="*/ 404295 w 455635"/>
                <a:gd name="connsiteY34" fmla="*/ 41775 h 380592"/>
                <a:gd name="connsiteX35" fmla="*/ 404295 w 455635"/>
                <a:gd name="connsiteY35" fmla="*/ 32471 h 380592"/>
                <a:gd name="connsiteX36" fmla="*/ 399985 w 455635"/>
                <a:gd name="connsiteY36" fmla="*/ 30160 h 380592"/>
                <a:gd name="connsiteX37" fmla="*/ 397799 w 455635"/>
                <a:gd name="connsiteY37" fmla="*/ 27850 h 380592"/>
                <a:gd name="connsiteX38" fmla="*/ 393489 w 455635"/>
                <a:gd name="connsiteY38" fmla="*/ 25540 h 380592"/>
                <a:gd name="connsiteX39" fmla="*/ 391365 w 455635"/>
                <a:gd name="connsiteY39" fmla="*/ 23229 h 380592"/>
                <a:gd name="connsiteX40" fmla="*/ 387056 w 455635"/>
                <a:gd name="connsiteY40" fmla="*/ 23229 h 380592"/>
                <a:gd name="connsiteX41" fmla="*/ 389179 w 455635"/>
                <a:gd name="connsiteY41" fmla="*/ 16236 h 380592"/>
                <a:gd name="connsiteX42" fmla="*/ 380560 w 455635"/>
                <a:gd name="connsiteY42" fmla="*/ 16236 h 380592"/>
                <a:gd name="connsiteX43" fmla="*/ 374314 w 455635"/>
                <a:gd name="connsiteY43" fmla="*/ 6994 h 380592"/>
                <a:gd name="connsiteX44" fmla="*/ 376438 w 455635"/>
                <a:gd name="connsiteY44" fmla="*/ 0 h 380592"/>
                <a:gd name="connsiteX45" fmla="*/ 365695 w 455635"/>
                <a:gd name="connsiteY45" fmla="*/ 6994 h 380592"/>
                <a:gd name="connsiteX46" fmla="*/ 374314 w 455635"/>
                <a:gd name="connsiteY46" fmla="*/ 20919 h 380592"/>
                <a:gd name="connsiteX47" fmla="*/ 370004 w 455635"/>
                <a:gd name="connsiteY47" fmla="*/ 34844 h 380592"/>
                <a:gd name="connsiteX48" fmla="*/ 378624 w 455635"/>
                <a:gd name="connsiteY48" fmla="*/ 39464 h 380592"/>
                <a:gd name="connsiteX49" fmla="*/ 374314 w 455635"/>
                <a:gd name="connsiteY49" fmla="*/ 41775 h 380592"/>
                <a:gd name="connsiteX50" fmla="*/ 374314 w 455635"/>
                <a:gd name="connsiteY50" fmla="*/ 48768 h 380592"/>
                <a:gd name="connsiteX51" fmla="*/ 382934 w 455635"/>
                <a:gd name="connsiteY51" fmla="*/ 51079 h 380592"/>
                <a:gd name="connsiteX52" fmla="*/ 374314 w 455635"/>
                <a:gd name="connsiteY52" fmla="*/ 58010 h 380592"/>
                <a:gd name="connsiteX53" fmla="*/ 380560 w 455635"/>
                <a:gd name="connsiteY53" fmla="*/ 60321 h 380592"/>
                <a:gd name="connsiteX54" fmla="*/ 380560 w 455635"/>
                <a:gd name="connsiteY54" fmla="*/ 65004 h 380592"/>
                <a:gd name="connsiteX55" fmla="*/ 378437 w 455635"/>
                <a:gd name="connsiteY55" fmla="*/ 67314 h 380592"/>
                <a:gd name="connsiteX56" fmla="*/ 378437 w 455635"/>
                <a:gd name="connsiteY56" fmla="*/ 74245 h 380592"/>
                <a:gd name="connsiteX57" fmla="*/ 382746 w 455635"/>
                <a:gd name="connsiteY57" fmla="*/ 76556 h 380592"/>
                <a:gd name="connsiteX58" fmla="*/ 384869 w 455635"/>
                <a:gd name="connsiteY58" fmla="*/ 78866 h 380592"/>
                <a:gd name="connsiteX59" fmla="*/ 378624 w 455635"/>
                <a:gd name="connsiteY59" fmla="*/ 81239 h 380592"/>
                <a:gd name="connsiteX60" fmla="*/ 374314 w 455635"/>
                <a:gd name="connsiteY60" fmla="*/ 85860 h 380592"/>
                <a:gd name="connsiteX61" fmla="*/ 380560 w 455635"/>
                <a:gd name="connsiteY61" fmla="*/ 90481 h 380592"/>
                <a:gd name="connsiteX62" fmla="*/ 371941 w 455635"/>
                <a:gd name="connsiteY62" fmla="*/ 99785 h 380592"/>
                <a:gd name="connsiteX63" fmla="*/ 369817 w 455635"/>
                <a:gd name="connsiteY63" fmla="*/ 104406 h 380592"/>
                <a:gd name="connsiteX64" fmla="*/ 367693 w 455635"/>
                <a:gd name="connsiteY64" fmla="*/ 106716 h 380592"/>
                <a:gd name="connsiteX65" fmla="*/ 367693 w 455635"/>
                <a:gd name="connsiteY65" fmla="*/ 111399 h 380592"/>
                <a:gd name="connsiteX66" fmla="*/ 371941 w 455635"/>
                <a:gd name="connsiteY66" fmla="*/ 116020 h 380592"/>
                <a:gd name="connsiteX67" fmla="*/ 367256 w 455635"/>
                <a:gd name="connsiteY67" fmla="*/ 116020 h 380592"/>
                <a:gd name="connsiteX68" fmla="*/ 362947 w 455635"/>
                <a:gd name="connsiteY68" fmla="*/ 118330 h 380592"/>
                <a:gd name="connsiteX69" fmla="*/ 358637 w 455635"/>
                <a:gd name="connsiteY69" fmla="*/ 118330 h 380592"/>
                <a:gd name="connsiteX70" fmla="*/ 350018 w 455635"/>
                <a:gd name="connsiteY70" fmla="*/ 122951 h 380592"/>
                <a:gd name="connsiteX71" fmla="*/ 339213 w 455635"/>
                <a:gd name="connsiteY71" fmla="*/ 134566 h 380592"/>
                <a:gd name="connsiteX72" fmla="*/ 332967 w 455635"/>
                <a:gd name="connsiteY72" fmla="*/ 139187 h 380592"/>
                <a:gd name="connsiteX73" fmla="*/ 320037 w 455635"/>
                <a:gd name="connsiteY73" fmla="*/ 143870 h 380592"/>
                <a:gd name="connsiteX74" fmla="*/ 311419 w 455635"/>
                <a:gd name="connsiteY74" fmla="*/ 148491 h 380592"/>
                <a:gd name="connsiteX75" fmla="*/ 307109 w 455635"/>
                <a:gd name="connsiteY75" fmla="*/ 153111 h 380592"/>
                <a:gd name="connsiteX76" fmla="*/ 307109 w 455635"/>
                <a:gd name="connsiteY76" fmla="*/ 167036 h 380592"/>
                <a:gd name="connsiteX77" fmla="*/ 309232 w 455635"/>
                <a:gd name="connsiteY77" fmla="*/ 171719 h 380592"/>
                <a:gd name="connsiteX78" fmla="*/ 311419 w 455635"/>
                <a:gd name="connsiteY78" fmla="*/ 174030 h 380592"/>
                <a:gd name="connsiteX79" fmla="*/ 311419 w 455635"/>
                <a:gd name="connsiteY79" fmla="*/ 176341 h 380592"/>
                <a:gd name="connsiteX80" fmla="*/ 330781 w 455635"/>
                <a:gd name="connsiteY80" fmla="*/ 176341 h 380592"/>
                <a:gd name="connsiteX81" fmla="*/ 330781 w 455635"/>
                <a:gd name="connsiteY81" fmla="*/ 183272 h 380592"/>
                <a:gd name="connsiteX82" fmla="*/ 328657 w 455635"/>
                <a:gd name="connsiteY82" fmla="*/ 187955 h 380592"/>
                <a:gd name="connsiteX83" fmla="*/ 328657 w 455635"/>
                <a:gd name="connsiteY83" fmla="*/ 201880 h 380592"/>
                <a:gd name="connsiteX84" fmla="*/ 320037 w 455635"/>
                <a:gd name="connsiteY84" fmla="*/ 206501 h 380592"/>
                <a:gd name="connsiteX85" fmla="*/ 315728 w 455635"/>
                <a:gd name="connsiteY85" fmla="*/ 206501 h 380592"/>
                <a:gd name="connsiteX86" fmla="*/ 309482 w 455635"/>
                <a:gd name="connsiteY86" fmla="*/ 208811 h 380592"/>
                <a:gd name="connsiteX87" fmla="*/ 305173 w 455635"/>
                <a:gd name="connsiteY87" fmla="*/ 211121 h 380592"/>
                <a:gd name="connsiteX88" fmla="*/ 305173 w 455635"/>
                <a:gd name="connsiteY88" fmla="*/ 215742 h 380592"/>
                <a:gd name="connsiteX89" fmla="*/ 300863 w 455635"/>
                <a:gd name="connsiteY89" fmla="*/ 220426 h 380592"/>
                <a:gd name="connsiteX90" fmla="*/ 305173 w 455635"/>
                <a:gd name="connsiteY90" fmla="*/ 222736 h 380592"/>
                <a:gd name="connsiteX91" fmla="*/ 307359 w 455635"/>
                <a:gd name="connsiteY91" fmla="*/ 225046 h 380592"/>
                <a:gd name="connsiteX92" fmla="*/ 313605 w 455635"/>
                <a:gd name="connsiteY92" fmla="*/ 227357 h 380592"/>
                <a:gd name="connsiteX93" fmla="*/ 317914 w 455635"/>
                <a:gd name="connsiteY93" fmla="*/ 227357 h 380592"/>
                <a:gd name="connsiteX94" fmla="*/ 326533 w 455635"/>
                <a:gd name="connsiteY94" fmla="*/ 222736 h 380592"/>
                <a:gd name="connsiteX95" fmla="*/ 330843 w 455635"/>
                <a:gd name="connsiteY95" fmla="*/ 215742 h 380592"/>
                <a:gd name="connsiteX96" fmla="*/ 348082 w 455635"/>
                <a:gd name="connsiteY96" fmla="*/ 197009 h 380592"/>
                <a:gd name="connsiteX97" fmla="*/ 356701 w 455635"/>
                <a:gd name="connsiteY97" fmla="*/ 192388 h 380592"/>
                <a:gd name="connsiteX98" fmla="*/ 362947 w 455635"/>
                <a:gd name="connsiteY98" fmla="*/ 190078 h 380592"/>
                <a:gd name="connsiteX99" fmla="*/ 367256 w 455635"/>
                <a:gd name="connsiteY99" fmla="*/ 187767 h 380592"/>
                <a:gd name="connsiteX100" fmla="*/ 369380 w 455635"/>
                <a:gd name="connsiteY100" fmla="*/ 185395 h 380592"/>
                <a:gd name="connsiteX101" fmla="*/ 371504 w 455635"/>
                <a:gd name="connsiteY101" fmla="*/ 185395 h 380592"/>
                <a:gd name="connsiteX102" fmla="*/ 373690 w 455635"/>
                <a:gd name="connsiteY102" fmla="*/ 183084 h 380592"/>
                <a:gd name="connsiteX103" fmla="*/ 375813 w 455635"/>
                <a:gd name="connsiteY103" fmla="*/ 178463 h 380592"/>
                <a:gd name="connsiteX104" fmla="*/ 377999 w 455635"/>
                <a:gd name="connsiteY104" fmla="*/ 178463 h 380592"/>
                <a:gd name="connsiteX105" fmla="*/ 380123 w 455635"/>
                <a:gd name="connsiteY105" fmla="*/ 176153 h 380592"/>
                <a:gd name="connsiteX106" fmla="*/ 384432 w 455635"/>
                <a:gd name="connsiteY106" fmla="*/ 173843 h 380592"/>
                <a:gd name="connsiteX107" fmla="*/ 386618 w 455635"/>
                <a:gd name="connsiteY107" fmla="*/ 171532 h 380592"/>
                <a:gd name="connsiteX108" fmla="*/ 386618 w 455635"/>
                <a:gd name="connsiteY108" fmla="*/ 162228 h 380592"/>
                <a:gd name="connsiteX109" fmla="*/ 384432 w 455635"/>
                <a:gd name="connsiteY109" fmla="*/ 159918 h 380592"/>
                <a:gd name="connsiteX110" fmla="*/ 386618 w 455635"/>
                <a:gd name="connsiteY110" fmla="*/ 159918 h 380592"/>
                <a:gd name="connsiteX111" fmla="*/ 388742 w 455635"/>
                <a:gd name="connsiteY111" fmla="*/ 157608 h 380592"/>
                <a:gd name="connsiteX112" fmla="*/ 397361 w 455635"/>
                <a:gd name="connsiteY112" fmla="*/ 152924 h 380592"/>
                <a:gd name="connsiteX113" fmla="*/ 408167 w 455635"/>
                <a:gd name="connsiteY113" fmla="*/ 152924 h 380592"/>
                <a:gd name="connsiteX114" fmla="*/ 412476 w 455635"/>
                <a:gd name="connsiteY114" fmla="*/ 155297 h 380592"/>
                <a:gd name="connsiteX115" fmla="*/ 416786 w 455635"/>
                <a:gd name="connsiteY115" fmla="*/ 155297 h 380592"/>
                <a:gd name="connsiteX116" fmla="*/ 421096 w 455635"/>
                <a:gd name="connsiteY116" fmla="*/ 150614 h 380592"/>
                <a:gd name="connsiteX117" fmla="*/ 421096 w 455635"/>
                <a:gd name="connsiteY117" fmla="*/ 138999 h 380592"/>
                <a:gd name="connsiteX118" fmla="*/ 429715 w 455635"/>
                <a:gd name="connsiteY118" fmla="*/ 138999 h 380592"/>
                <a:gd name="connsiteX119" fmla="*/ 434024 w 455635"/>
                <a:gd name="connsiteY119" fmla="*/ 136689 h 380592"/>
                <a:gd name="connsiteX120" fmla="*/ 436148 w 455635"/>
                <a:gd name="connsiteY120" fmla="*/ 136689 h 380592"/>
                <a:gd name="connsiteX121" fmla="*/ 438334 w 455635"/>
                <a:gd name="connsiteY121" fmla="*/ 134378 h 380592"/>
                <a:gd name="connsiteX122" fmla="*/ 268197 w 455635"/>
                <a:gd name="connsiteY122" fmla="*/ 217990 h 380592"/>
                <a:gd name="connsiteX123" fmla="*/ 263887 w 455635"/>
                <a:gd name="connsiteY123" fmla="*/ 217990 h 380592"/>
                <a:gd name="connsiteX124" fmla="*/ 266074 w 455635"/>
                <a:gd name="connsiteY124" fmla="*/ 204065 h 380592"/>
                <a:gd name="connsiteX125" fmla="*/ 257455 w 455635"/>
                <a:gd name="connsiteY125" fmla="*/ 210997 h 380592"/>
                <a:gd name="connsiteX126" fmla="*/ 259578 w 455635"/>
                <a:gd name="connsiteY126" fmla="*/ 208686 h 380592"/>
                <a:gd name="connsiteX127" fmla="*/ 259578 w 455635"/>
                <a:gd name="connsiteY127" fmla="*/ 194761 h 380592"/>
                <a:gd name="connsiteX128" fmla="*/ 253332 w 455635"/>
                <a:gd name="connsiteY128" fmla="*/ 194761 h 380592"/>
                <a:gd name="connsiteX129" fmla="*/ 251146 w 455635"/>
                <a:gd name="connsiteY129" fmla="*/ 197071 h 380592"/>
                <a:gd name="connsiteX130" fmla="*/ 249022 w 455635"/>
                <a:gd name="connsiteY130" fmla="*/ 201755 h 380592"/>
                <a:gd name="connsiteX131" fmla="*/ 246836 w 455635"/>
                <a:gd name="connsiteY131" fmla="*/ 204065 h 380592"/>
                <a:gd name="connsiteX132" fmla="*/ 240590 w 455635"/>
                <a:gd name="connsiteY132" fmla="*/ 208686 h 380592"/>
                <a:gd name="connsiteX133" fmla="*/ 236281 w 455635"/>
                <a:gd name="connsiteY133" fmla="*/ 210997 h 380592"/>
                <a:gd name="connsiteX134" fmla="*/ 234095 w 455635"/>
                <a:gd name="connsiteY134" fmla="*/ 215617 h 380592"/>
                <a:gd name="connsiteX135" fmla="*/ 229785 w 455635"/>
                <a:gd name="connsiteY135" fmla="*/ 220301 h 380592"/>
                <a:gd name="connsiteX136" fmla="*/ 225476 w 455635"/>
                <a:gd name="connsiteY136" fmla="*/ 222611 h 380592"/>
                <a:gd name="connsiteX137" fmla="*/ 221166 w 455635"/>
                <a:gd name="connsiteY137" fmla="*/ 227232 h 380592"/>
                <a:gd name="connsiteX138" fmla="*/ 216857 w 455635"/>
                <a:gd name="connsiteY138" fmla="*/ 227232 h 380592"/>
                <a:gd name="connsiteX139" fmla="*/ 210611 w 455635"/>
                <a:gd name="connsiteY139" fmla="*/ 231915 h 380592"/>
                <a:gd name="connsiteX140" fmla="*/ 206301 w 455635"/>
                <a:gd name="connsiteY140" fmla="*/ 234225 h 380592"/>
                <a:gd name="connsiteX141" fmla="*/ 195495 w 455635"/>
                <a:gd name="connsiteY141" fmla="*/ 245778 h 380592"/>
                <a:gd name="connsiteX142" fmla="*/ 193372 w 455635"/>
                <a:gd name="connsiteY142" fmla="*/ 250461 h 380592"/>
                <a:gd name="connsiteX143" fmla="*/ 191186 w 455635"/>
                <a:gd name="connsiteY143" fmla="*/ 250461 h 380592"/>
                <a:gd name="connsiteX144" fmla="*/ 189062 w 455635"/>
                <a:gd name="connsiteY144" fmla="*/ 252771 h 380592"/>
                <a:gd name="connsiteX145" fmla="*/ 182816 w 455635"/>
                <a:gd name="connsiteY145" fmla="*/ 255082 h 380592"/>
                <a:gd name="connsiteX146" fmla="*/ 178569 w 455635"/>
                <a:gd name="connsiteY146" fmla="*/ 257392 h 380592"/>
                <a:gd name="connsiteX147" fmla="*/ 165640 w 455635"/>
                <a:gd name="connsiteY147" fmla="*/ 262075 h 380592"/>
                <a:gd name="connsiteX148" fmla="*/ 157021 w 455635"/>
                <a:gd name="connsiteY148" fmla="*/ 266696 h 380592"/>
                <a:gd name="connsiteX149" fmla="*/ 152712 w 455635"/>
                <a:gd name="connsiteY149" fmla="*/ 271317 h 380592"/>
                <a:gd name="connsiteX150" fmla="*/ 148402 w 455635"/>
                <a:gd name="connsiteY150" fmla="*/ 273627 h 380592"/>
                <a:gd name="connsiteX151" fmla="*/ 146216 w 455635"/>
                <a:gd name="connsiteY151" fmla="*/ 278310 h 380592"/>
                <a:gd name="connsiteX152" fmla="*/ 141906 w 455635"/>
                <a:gd name="connsiteY152" fmla="*/ 280621 h 380592"/>
                <a:gd name="connsiteX153" fmla="*/ 135660 w 455635"/>
                <a:gd name="connsiteY153" fmla="*/ 280621 h 380592"/>
                <a:gd name="connsiteX154" fmla="*/ 131350 w 455635"/>
                <a:gd name="connsiteY154" fmla="*/ 282931 h 380592"/>
                <a:gd name="connsiteX155" fmla="*/ 111176 w 455635"/>
                <a:gd name="connsiteY155" fmla="*/ 290112 h 380592"/>
                <a:gd name="connsiteX156" fmla="*/ 102557 w 455635"/>
                <a:gd name="connsiteY156" fmla="*/ 294796 h 380592"/>
                <a:gd name="connsiteX157" fmla="*/ 96311 w 455635"/>
                <a:gd name="connsiteY157" fmla="*/ 299416 h 380592"/>
                <a:gd name="connsiteX158" fmla="*/ 87692 w 455635"/>
                <a:gd name="connsiteY158" fmla="*/ 304037 h 380592"/>
                <a:gd name="connsiteX159" fmla="*/ 79073 w 455635"/>
                <a:gd name="connsiteY159" fmla="*/ 306348 h 380592"/>
                <a:gd name="connsiteX160" fmla="*/ 70453 w 455635"/>
                <a:gd name="connsiteY160" fmla="*/ 311031 h 380592"/>
                <a:gd name="connsiteX161" fmla="*/ 64208 w 455635"/>
                <a:gd name="connsiteY161" fmla="*/ 313341 h 380592"/>
                <a:gd name="connsiteX162" fmla="*/ 62022 w 455635"/>
                <a:gd name="connsiteY162" fmla="*/ 315652 h 380592"/>
                <a:gd name="connsiteX163" fmla="*/ 59898 w 455635"/>
                <a:gd name="connsiteY163" fmla="*/ 320273 h 380592"/>
                <a:gd name="connsiteX164" fmla="*/ 59898 w 455635"/>
                <a:gd name="connsiteY164" fmla="*/ 327266 h 380592"/>
                <a:gd name="connsiteX165" fmla="*/ 55588 w 455635"/>
                <a:gd name="connsiteY165" fmla="*/ 322583 h 380592"/>
                <a:gd name="connsiteX166" fmla="*/ 53402 w 455635"/>
                <a:gd name="connsiteY166" fmla="*/ 322583 h 380592"/>
                <a:gd name="connsiteX167" fmla="*/ 51279 w 455635"/>
                <a:gd name="connsiteY167" fmla="*/ 324956 h 380592"/>
                <a:gd name="connsiteX168" fmla="*/ 42660 w 455635"/>
                <a:gd name="connsiteY168" fmla="*/ 329577 h 380592"/>
                <a:gd name="connsiteX169" fmla="*/ 38350 w 455635"/>
                <a:gd name="connsiteY169" fmla="*/ 334197 h 380592"/>
                <a:gd name="connsiteX170" fmla="*/ 25421 w 455635"/>
                <a:gd name="connsiteY170" fmla="*/ 341191 h 380592"/>
                <a:gd name="connsiteX171" fmla="*/ 23235 w 455635"/>
                <a:gd name="connsiteY171" fmla="*/ 341191 h 380592"/>
                <a:gd name="connsiteX172" fmla="*/ 18925 w 455635"/>
                <a:gd name="connsiteY172" fmla="*/ 343501 h 380592"/>
                <a:gd name="connsiteX173" fmla="*/ 12679 w 455635"/>
                <a:gd name="connsiteY173" fmla="*/ 343501 h 380592"/>
                <a:gd name="connsiteX174" fmla="*/ 6433 w 455635"/>
                <a:gd name="connsiteY174" fmla="*/ 345812 h 380592"/>
                <a:gd name="connsiteX175" fmla="*/ 4310 w 455635"/>
                <a:gd name="connsiteY175" fmla="*/ 350433 h 380592"/>
                <a:gd name="connsiteX176" fmla="*/ 0 w 455635"/>
                <a:gd name="connsiteY176" fmla="*/ 352743 h 380592"/>
                <a:gd name="connsiteX177" fmla="*/ 6246 w 455635"/>
                <a:gd name="connsiteY177" fmla="*/ 352743 h 380592"/>
                <a:gd name="connsiteX178" fmla="*/ 8433 w 455635"/>
                <a:gd name="connsiteY178" fmla="*/ 355116 h 380592"/>
                <a:gd name="connsiteX179" fmla="*/ 10556 w 455635"/>
                <a:gd name="connsiteY179" fmla="*/ 355116 h 380592"/>
                <a:gd name="connsiteX180" fmla="*/ 8433 w 455635"/>
                <a:gd name="connsiteY180" fmla="*/ 357427 h 380592"/>
                <a:gd name="connsiteX181" fmla="*/ 8433 w 455635"/>
                <a:gd name="connsiteY181" fmla="*/ 364358 h 380592"/>
                <a:gd name="connsiteX182" fmla="*/ 10556 w 455635"/>
                <a:gd name="connsiteY182" fmla="*/ 366668 h 380592"/>
                <a:gd name="connsiteX183" fmla="*/ 14865 w 455635"/>
                <a:gd name="connsiteY183" fmla="*/ 366668 h 380592"/>
                <a:gd name="connsiteX184" fmla="*/ 19175 w 455635"/>
                <a:gd name="connsiteY184" fmla="*/ 364358 h 380592"/>
                <a:gd name="connsiteX185" fmla="*/ 21361 w 455635"/>
                <a:gd name="connsiteY185" fmla="*/ 362047 h 380592"/>
                <a:gd name="connsiteX186" fmla="*/ 25671 w 455635"/>
                <a:gd name="connsiteY186" fmla="*/ 366668 h 380592"/>
                <a:gd name="connsiteX187" fmla="*/ 34290 w 455635"/>
                <a:gd name="connsiteY187" fmla="*/ 366668 h 380592"/>
                <a:gd name="connsiteX188" fmla="*/ 36414 w 455635"/>
                <a:gd name="connsiteY188" fmla="*/ 369041 h 380592"/>
                <a:gd name="connsiteX189" fmla="*/ 47219 w 455635"/>
                <a:gd name="connsiteY189" fmla="*/ 369041 h 380592"/>
                <a:gd name="connsiteX190" fmla="*/ 53465 w 455635"/>
                <a:gd name="connsiteY190" fmla="*/ 375972 h 380592"/>
                <a:gd name="connsiteX191" fmla="*/ 64270 w 455635"/>
                <a:gd name="connsiteY191" fmla="*/ 373662 h 380592"/>
                <a:gd name="connsiteX192" fmla="*/ 68580 w 455635"/>
                <a:gd name="connsiteY192" fmla="*/ 375972 h 380592"/>
                <a:gd name="connsiteX193" fmla="*/ 70703 w 455635"/>
                <a:gd name="connsiteY193" fmla="*/ 378282 h 380592"/>
                <a:gd name="connsiteX194" fmla="*/ 76949 w 455635"/>
                <a:gd name="connsiteY194" fmla="*/ 380593 h 380592"/>
                <a:gd name="connsiteX195" fmla="*/ 81259 w 455635"/>
                <a:gd name="connsiteY195" fmla="*/ 380593 h 380592"/>
                <a:gd name="connsiteX196" fmla="*/ 89815 w 455635"/>
                <a:gd name="connsiteY196" fmla="*/ 375972 h 380592"/>
                <a:gd name="connsiteX197" fmla="*/ 94125 w 455635"/>
                <a:gd name="connsiteY197" fmla="*/ 366668 h 380592"/>
                <a:gd name="connsiteX198" fmla="*/ 102745 w 455635"/>
                <a:gd name="connsiteY198" fmla="*/ 362047 h 380592"/>
                <a:gd name="connsiteX199" fmla="*/ 111176 w 455635"/>
                <a:gd name="connsiteY199" fmla="*/ 362047 h 380592"/>
                <a:gd name="connsiteX200" fmla="*/ 119796 w 455635"/>
                <a:gd name="connsiteY200" fmla="*/ 357427 h 380592"/>
                <a:gd name="connsiteX201" fmla="*/ 121982 w 455635"/>
                <a:gd name="connsiteY201" fmla="*/ 352743 h 380592"/>
                <a:gd name="connsiteX202" fmla="*/ 121982 w 455635"/>
                <a:gd name="connsiteY202" fmla="*/ 345812 h 380592"/>
                <a:gd name="connsiteX203" fmla="*/ 124105 w 455635"/>
                <a:gd name="connsiteY203" fmla="*/ 341191 h 380592"/>
                <a:gd name="connsiteX204" fmla="*/ 132724 w 455635"/>
                <a:gd name="connsiteY204" fmla="*/ 336508 h 380592"/>
                <a:gd name="connsiteX205" fmla="*/ 141344 w 455635"/>
                <a:gd name="connsiteY205" fmla="*/ 336508 h 380592"/>
                <a:gd name="connsiteX206" fmla="*/ 145654 w 455635"/>
                <a:gd name="connsiteY206" fmla="*/ 331887 h 380592"/>
                <a:gd name="connsiteX207" fmla="*/ 145654 w 455635"/>
                <a:gd name="connsiteY207" fmla="*/ 327266 h 380592"/>
                <a:gd name="connsiteX208" fmla="*/ 143530 w 455635"/>
                <a:gd name="connsiteY208" fmla="*/ 324956 h 380592"/>
                <a:gd name="connsiteX209" fmla="*/ 149776 w 455635"/>
                <a:gd name="connsiteY209" fmla="*/ 324956 h 380592"/>
                <a:gd name="connsiteX210" fmla="*/ 171324 w 455635"/>
                <a:gd name="connsiteY210" fmla="*/ 306223 h 380592"/>
                <a:gd name="connsiteX211" fmla="*/ 165078 w 455635"/>
                <a:gd name="connsiteY211" fmla="*/ 299291 h 380592"/>
                <a:gd name="connsiteX212" fmla="*/ 180131 w 455635"/>
                <a:gd name="connsiteY212" fmla="*/ 306223 h 380592"/>
                <a:gd name="connsiteX213" fmla="*/ 180131 w 455635"/>
                <a:gd name="connsiteY213" fmla="*/ 299291 h 380592"/>
                <a:gd name="connsiteX214" fmla="*/ 182254 w 455635"/>
                <a:gd name="connsiteY214" fmla="*/ 296981 h 380592"/>
                <a:gd name="connsiteX215" fmla="*/ 193059 w 455635"/>
                <a:gd name="connsiteY215" fmla="*/ 296981 h 380592"/>
                <a:gd name="connsiteX216" fmla="*/ 195183 w 455635"/>
                <a:gd name="connsiteY216" fmla="*/ 299291 h 380592"/>
                <a:gd name="connsiteX217" fmla="*/ 199493 w 455635"/>
                <a:gd name="connsiteY217" fmla="*/ 301602 h 380592"/>
                <a:gd name="connsiteX218" fmla="*/ 203802 w 455635"/>
                <a:gd name="connsiteY218" fmla="*/ 301602 h 380592"/>
                <a:gd name="connsiteX219" fmla="*/ 205989 w 455635"/>
                <a:gd name="connsiteY219" fmla="*/ 299291 h 380592"/>
                <a:gd name="connsiteX220" fmla="*/ 205989 w 455635"/>
                <a:gd name="connsiteY220" fmla="*/ 296981 h 380592"/>
                <a:gd name="connsiteX221" fmla="*/ 208112 w 455635"/>
                <a:gd name="connsiteY221" fmla="*/ 294671 h 380592"/>
                <a:gd name="connsiteX222" fmla="*/ 208112 w 455635"/>
                <a:gd name="connsiteY222" fmla="*/ 292360 h 380592"/>
                <a:gd name="connsiteX223" fmla="*/ 203802 w 455635"/>
                <a:gd name="connsiteY223" fmla="*/ 287677 h 380592"/>
                <a:gd name="connsiteX224" fmla="*/ 218917 w 455635"/>
                <a:gd name="connsiteY224" fmla="*/ 271442 h 380592"/>
                <a:gd name="connsiteX225" fmla="*/ 221041 w 455635"/>
                <a:gd name="connsiteY225" fmla="*/ 271442 h 380592"/>
                <a:gd name="connsiteX226" fmla="*/ 223227 w 455635"/>
                <a:gd name="connsiteY226" fmla="*/ 269131 h 380592"/>
                <a:gd name="connsiteX227" fmla="*/ 236156 w 455635"/>
                <a:gd name="connsiteY227" fmla="*/ 262200 h 380592"/>
                <a:gd name="connsiteX228" fmla="*/ 238279 w 455635"/>
                <a:gd name="connsiteY228" fmla="*/ 257517 h 380592"/>
                <a:gd name="connsiteX229" fmla="*/ 240465 w 455635"/>
                <a:gd name="connsiteY229" fmla="*/ 255206 h 380592"/>
                <a:gd name="connsiteX230" fmla="*/ 240465 w 455635"/>
                <a:gd name="connsiteY230" fmla="*/ 252646 h 380592"/>
                <a:gd name="connsiteX231" fmla="*/ 248585 w 455635"/>
                <a:gd name="connsiteY231" fmla="*/ 252646 h 380592"/>
                <a:gd name="connsiteX232" fmla="*/ 252894 w 455635"/>
                <a:gd name="connsiteY232" fmla="*/ 250336 h 380592"/>
                <a:gd name="connsiteX233" fmla="*/ 263638 w 455635"/>
                <a:gd name="connsiteY233" fmla="*/ 238722 h 380592"/>
                <a:gd name="connsiteX234" fmla="*/ 263638 w 455635"/>
                <a:gd name="connsiteY234" fmla="*/ 236411 h 380592"/>
                <a:gd name="connsiteX235" fmla="*/ 265824 w 455635"/>
                <a:gd name="connsiteY235" fmla="*/ 236411 h 380592"/>
                <a:gd name="connsiteX236" fmla="*/ 267947 w 455635"/>
                <a:gd name="connsiteY236" fmla="*/ 234101 h 380592"/>
                <a:gd name="connsiteX237" fmla="*/ 274193 w 455635"/>
                <a:gd name="connsiteY237" fmla="*/ 229418 h 380592"/>
                <a:gd name="connsiteX238" fmla="*/ 278441 w 455635"/>
                <a:gd name="connsiteY238" fmla="*/ 224796 h 380592"/>
                <a:gd name="connsiteX239" fmla="*/ 280626 w 455635"/>
                <a:gd name="connsiteY239" fmla="*/ 220176 h 380592"/>
                <a:gd name="connsiteX240" fmla="*/ 280626 w 455635"/>
                <a:gd name="connsiteY240" fmla="*/ 210872 h 380592"/>
                <a:gd name="connsiteX241" fmla="*/ 278441 w 455635"/>
                <a:gd name="connsiteY241" fmla="*/ 208561 h 380592"/>
                <a:gd name="connsiteX242" fmla="*/ 278441 w 455635"/>
                <a:gd name="connsiteY242" fmla="*/ 206251 h 38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455635" h="380592">
                  <a:moveTo>
                    <a:pt x="438397" y="125199"/>
                  </a:moveTo>
                  <a:lnTo>
                    <a:pt x="442706" y="122827"/>
                  </a:lnTo>
                  <a:lnTo>
                    <a:pt x="444830" y="122827"/>
                  </a:lnTo>
                  <a:lnTo>
                    <a:pt x="453449" y="118205"/>
                  </a:lnTo>
                  <a:lnTo>
                    <a:pt x="455635" y="115895"/>
                  </a:lnTo>
                  <a:lnTo>
                    <a:pt x="455635" y="109026"/>
                  </a:lnTo>
                  <a:lnTo>
                    <a:pt x="453449" y="104406"/>
                  </a:lnTo>
                  <a:lnTo>
                    <a:pt x="451325" y="102095"/>
                  </a:lnTo>
                  <a:lnTo>
                    <a:pt x="447016" y="102095"/>
                  </a:lnTo>
                  <a:lnTo>
                    <a:pt x="442706" y="106716"/>
                  </a:lnTo>
                  <a:lnTo>
                    <a:pt x="442706" y="109026"/>
                  </a:lnTo>
                  <a:lnTo>
                    <a:pt x="438397" y="109026"/>
                  </a:lnTo>
                  <a:lnTo>
                    <a:pt x="434087" y="106716"/>
                  </a:lnTo>
                  <a:lnTo>
                    <a:pt x="429715" y="106716"/>
                  </a:lnTo>
                  <a:lnTo>
                    <a:pt x="427529" y="109026"/>
                  </a:lnTo>
                  <a:lnTo>
                    <a:pt x="421283" y="111399"/>
                  </a:lnTo>
                  <a:lnTo>
                    <a:pt x="415037" y="111399"/>
                  </a:lnTo>
                  <a:lnTo>
                    <a:pt x="410727" y="106716"/>
                  </a:lnTo>
                  <a:lnTo>
                    <a:pt x="410727" y="85860"/>
                  </a:lnTo>
                  <a:lnTo>
                    <a:pt x="419347" y="69625"/>
                  </a:lnTo>
                  <a:lnTo>
                    <a:pt x="419347" y="67314"/>
                  </a:lnTo>
                  <a:lnTo>
                    <a:pt x="417223" y="62631"/>
                  </a:lnTo>
                  <a:lnTo>
                    <a:pt x="415037" y="60321"/>
                  </a:lnTo>
                  <a:lnTo>
                    <a:pt x="410727" y="60321"/>
                  </a:lnTo>
                  <a:lnTo>
                    <a:pt x="408604" y="65004"/>
                  </a:lnTo>
                  <a:lnTo>
                    <a:pt x="406418" y="67314"/>
                  </a:lnTo>
                  <a:lnTo>
                    <a:pt x="406418" y="78866"/>
                  </a:lnTo>
                  <a:lnTo>
                    <a:pt x="404295" y="83549"/>
                  </a:lnTo>
                  <a:lnTo>
                    <a:pt x="399985" y="85860"/>
                  </a:lnTo>
                  <a:lnTo>
                    <a:pt x="399985" y="74245"/>
                  </a:lnTo>
                  <a:lnTo>
                    <a:pt x="391365" y="67314"/>
                  </a:lnTo>
                  <a:lnTo>
                    <a:pt x="395675" y="58010"/>
                  </a:lnTo>
                  <a:lnTo>
                    <a:pt x="399985" y="53389"/>
                  </a:lnTo>
                  <a:lnTo>
                    <a:pt x="402108" y="48768"/>
                  </a:lnTo>
                  <a:lnTo>
                    <a:pt x="404295" y="41775"/>
                  </a:lnTo>
                  <a:lnTo>
                    <a:pt x="404295" y="32471"/>
                  </a:lnTo>
                  <a:lnTo>
                    <a:pt x="399985" y="30160"/>
                  </a:lnTo>
                  <a:lnTo>
                    <a:pt x="397799" y="27850"/>
                  </a:lnTo>
                  <a:lnTo>
                    <a:pt x="393489" y="25540"/>
                  </a:lnTo>
                  <a:lnTo>
                    <a:pt x="391365" y="23229"/>
                  </a:lnTo>
                  <a:lnTo>
                    <a:pt x="387056" y="23229"/>
                  </a:lnTo>
                  <a:lnTo>
                    <a:pt x="389179" y="16236"/>
                  </a:lnTo>
                  <a:lnTo>
                    <a:pt x="380560" y="16236"/>
                  </a:lnTo>
                  <a:lnTo>
                    <a:pt x="374314" y="6994"/>
                  </a:lnTo>
                  <a:lnTo>
                    <a:pt x="376438" y="0"/>
                  </a:lnTo>
                  <a:lnTo>
                    <a:pt x="365695" y="6994"/>
                  </a:lnTo>
                  <a:lnTo>
                    <a:pt x="374314" y="20919"/>
                  </a:lnTo>
                  <a:lnTo>
                    <a:pt x="370004" y="34844"/>
                  </a:lnTo>
                  <a:lnTo>
                    <a:pt x="378624" y="39464"/>
                  </a:lnTo>
                  <a:lnTo>
                    <a:pt x="374314" y="41775"/>
                  </a:lnTo>
                  <a:lnTo>
                    <a:pt x="374314" y="48768"/>
                  </a:lnTo>
                  <a:lnTo>
                    <a:pt x="382934" y="51079"/>
                  </a:lnTo>
                  <a:lnTo>
                    <a:pt x="374314" y="58010"/>
                  </a:lnTo>
                  <a:lnTo>
                    <a:pt x="380560" y="60321"/>
                  </a:lnTo>
                  <a:lnTo>
                    <a:pt x="380560" y="65004"/>
                  </a:lnTo>
                  <a:lnTo>
                    <a:pt x="378437" y="67314"/>
                  </a:lnTo>
                  <a:lnTo>
                    <a:pt x="378437" y="74245"/>
                  </a:lnTo>
                  <a:lnTo>
                    <a:pt x="382746" y="76556"/>
                  </a:lnTo>
                  <a:lnTo>
                    <a:pt x="384869" y="78866"/>
                  </a:lnTo>
                  <a:lnTo>
                    <a:pt x="378624" y="81239"/>
                  </a:lnTo>
                  <a:lnTo>
                    <a:pt x="374314" y="85860"/>
                  </a:lnTo>
                  <a:lnTo>
                    <a:pt x="380560" y="90481"/>
                  </a:lnTo>
                  <a:lnTo>
                    <a:pt x="371941" y="99785"/>
                  </a:lnTo>
                  <a:lnTo>
                    <a:pt x="369817" y="104406"/>
                  </a:lnTo>
                  <a:lnTo>
                    <a:pt x="367693" y="106716"/>
                  </a:lnTo>
                  <a:lnTo>
                    <a:pt x="367693" y="111399"/>
                  </a:lnTo>
                  <a:lnTo>
                    <a:pt x="371941" y="116020"/>
                  </a:lnTo>
                  <a:lnTo>
                    <a:pt x="367256" y="116020"/>
                  </a:lnTo>
                  <a:lnTo>
                    <a:pt x="362947" y="118330"/>
                  </a:lnTo>
                  <a:lnTo>
                    <a:pt x="358637" y="118330"/>
                  </a:lnTo>
                  <a:lnTo>
                    <a:pt x="350018" y="122951"/>
                  </a:lnTo>
                  <a:lnTo>
                    <a:pt x="339213" y="134566"/>
                  </a:lnTo>
                  <a:lnTo>
                    <a:pt x="332967" y="139187"/>
                  </a:lnTo>
                  <a:lnTo>
                    <a:pt x="320037" y="143870"/>
                  </a:lnTo>
                  <a:lnTo>
                    <a:pt x="311419" y="148491"/>
                  </a:lnTo>
                  <a:lnTo>
                    <a:pt x="307109" y="153111"/>
                  </a:lnTo>
                  <a:lnTo>
                    <a:pt x="307109" y="167036"/>
                  </a:lnTo>
                  <a:lnTo>
                    <a:pt x="309232" y="171719"/>
                  </a:lnTo>
                  <a:lnTo>
                    <a:pt x="311419" y="174030"/>
                  </a:lnTo>
                  <a:lnTo>
                    <a:pt x="311419" y="176341"/>
                  </a:lnTo>
                  <a:lnTo>
                    <a:pt x="330781" y="176341"/>
                  </a:lnTo>
                  <a:lnTo>
                    <a:pt x="330781" y="183272"/>
                  </a:lnTo>
                  <a:lnTo>
                    <a:pt x="328657" y="187955"/>
                  </a:lnTo>
                  <a:lnTo>
                    <a:pt x="328657" y="201880"/>
                  </a:lnTo>
                  <a:lnTo>
                    <a:pt x="320037" y="206501"/>
                  </a:lnTo>
                  <a:lnTo>
                    <a:pt x="315728" y="206501"/>
                  </a:lnTo>
                  <a:lnTo>
                    <a:pt x="309482" y="208811"/>
                  </a:lnTo>
                  <a:lnTo>
                    <a:pt x="305173" y="211121"/>
                  </a:lnTo>
                  <a:lnTo>
                    <a:pt x="305173" y="215742"/>
                  </a:lnTo>
                  <a:lnTo>
                    <a:pt x="300863" y="220426"/>
                  </a:lnTo>
                  <a:lnTo>
                    <a:pt x="305173" y="222736"/>
                  </a:lnTo>
                  <a:lnTo>
                    <a:pt x="307359" y="225046"/>
                  </a:lnTo>
                  <a:lnTo>
                    <a:pt x="313605" y="227357"/>
                  </a:lnTo>
                  <a:lnTo>
                    <a:pt x="317914" y="227357"/>
                  </a:lnTo>
                  <a:lnTo>
                    <a:pt x="326533" y="222736"/>
                  </a:lnTo>
                  <a:lnTo>
                    <a:pt x="330843" y="215742"/>
                  </a:lnTo>
                  <a:lnTo>
                    <a:pt x="348082" y="197009"/>
                  </a:lnTo>
                  <a:lnTo>
                    <a:pt x="356701" y="192388"/>
                  </a:lnTo>
                  <a:lnTo>
                    <a:pt x="362947" y="190078"/>
                  </a:lnTo>
                  <a:lnTo>
                    <a:pt x="367256" y="187767"/>
                  </a:lnTo>
                  <a:lnTo>
                    <a:pt x="369380" y="185395"/>
                  </a:lnTo>
                  <a:lnTo>
                    <a:pt x="371504" y="185395"/>
                  </a:lnTo>
                  <a:lnTo>
                    <a:pt x="373690" y="183084"/>
                  </a:lnTo>
                  <a:lnTo>
                    <a:pt x="375813" y="178463"/>
                  </a:lnTo>
                  <a:lnTo>
                    <a:pt x="377999" y="178463"/>
                  </a:lnTo>
                  <a:lnTo>
                    <a:pt x="380123" y="176153"/>
                  </a:lnTo>
                  <a:lnTo>
                    <a:pt x="384432" y="173843"/>
                  </a:lnTo>
                  <a:lnTo>
                    <a:pt x="386618" y="171532"/>
                  </a:lnTo>
                  <a:lnTo>
                    <a:pt x="386618" y="162228"/>
                  </a:lnTo>
                  <a:lnTo>
                    <a:pt x="384432" y="159918"/>
                  </a:lnTo>
                  <a:lnTo>
                    <a:pt x="386618" y="159918"/>
                  </a:lnTo>
                  <a:lnTo>
                    <a:pt x="388742" y="157608"/>
                  </a:lnTo>
                  <a:lnTo>
                    <a:pt x="397361" y="152924"/>
                  </a:lnTo>
                  <a:lnTo>
                    <a:pt x="408167" y="152924"/>
                  </a:lnTo>
                  <a:lnTo>
                    <a:pt x="412476" y="155297"/>
                  </a:lnTo>
                  <a:lnTo>
                    <a:pt x="416786" y="155297"/>
                  </a:lnTo>
                  <a:lnTo>
                    <a:pt x="421096" y="150614"/>
                  </a:lnTo>
                  <a:lnTo>
                    <a:pt x="421096" y="138999"/>
                  </a:lnTo>
                  <a:lnTo>
                    <a:pt x="429715" y="138999"/>
                  </a:lnTo>
                  <a:lnTo>
                    <a:pt x="434024" y="136689"/>
                  </a:lnTo>
                  <a:lnTo>
                    <a:pt x="436148" y="136689"/>
                  </a:lnTo>
                  <a:lnTo>
                    <a:pt x="438334" y="134378"/>
                  </a:lnTo>
                  <a:close/>
                  <a:moveTo>
                    <a:pt x="268197" y="217990"/>
                  </a:moveTo>
                  <a:lnTo>
                    <a:pt x="263887" y="217990"/>
                  </a:lnTo>
                  <a:lnTo>
                    <a:pt x="266074" y="204065"/>
                  </a:lnTo>
                  <a:lnTo>
                    <a:pt x="257455" y="210997"/>
                  </a:lnTo>
                  <a:lnTo>
                    <a:pt x="259578" y="208686"/>
                  </a:lnTo>
                  <a:lnTo>
                    <a:pt x="259578" y="194761"/>
                  </a:lnTo>
                  <a:lnTo>
                    <a:pt x="253332" y="194761"/>
                  </a:lnTo>
                  <a:lnTo>
                    <a:pt x="251146" y="197071"/>
                  </a:lnTo>
                  <a:lnTo>
                    <a:pt x="249022" y="201755"/>
                  </a:lnTo>
                  <a:lnTo>
                    <a:pt x="246836" y="204065"/>
                  </a:lnTo>
                  <a:lnTo>
                    <a:pt x="240590" y="208686"/>
                  </a:lnTo>
                  <a:lnTo>
                    <a:pt x="236281" y="210997"/>
                  </a:lnTo>
                  <a:lnTo>
                    <a:pt x="234095" y="215617"/>
                  </a:lnTo>
                  <a:lnTo>
                    <a:pt x="229785" y="220301"/>
                  </a:lnTo>
                  <a:lnTo>
                    <a:pt x="225476" y="222611"/>
                  </a:lnTo>
                  <a:lnTo>
                    <a:pt x="221166" y="227232"/>
                  </a:lnTo>
                  <a:lnTo>
                    <a:pt x="216857" y="227232"/>
                  </a:lnTo>
                  <a:lnTo>
                    <a:pt x="210611" y="231915"/>
                  </a:lnTo>
                  <a:lnTo>
                    <a:pt x="206301" y="234225"/>
                  </a:lnTo>
                  <a:lnTo>
                    <a:pt x="195495" y="245778"/>
                  </a:lnTo>
                  <a:lnTo>
                    <a:pt x="193372" y="250461"/>
                  </a:lnTo>
                  <a:lnTo>
                    <a:pt x="191186" y="250461"/>
                  </a:lnTo>
                  <a:lnTo>
                    <a:pt x="189062" y="252771"/>
                  </a:lnTo>
                  <a:lnTo>
                    <a:pt x="182816" y="255082"/>
                  </a:lnTo>
                  <a:lnTo>
                    <a:pt x="178569" y="257392"/>
                  </a:lnTo>
                  <a:lnTo>
                    <a:pt x="165640" y="262075"/>
                  </a:lnTo>
                  <a:lnTo>
                    <a:pt x="157021" y="266696"/>
                  </a:lnTo>
                  <a:lnTo>
                    <a:pt x="152712" y="271317"/>
                  </a:lnTo>
                  <a:lnTo>
                    <a:pt x="148402" y="273627"/>
                  </a:lnTo>
                  <a:lnTo>
                    <a:pt x="146216" y="278310"/>
                  </a:lnTo>
                  <a:lnTo>
                    <a:pt x="141906" y="280621"/>
                  </a:lnTo>
                  <a:lnTo>
                    <a:pt x="135660" y="280621"/>
                  </a:lnTo>
                  <a:lnTo>
                    <a:pt x="131350" y="282931"/>
                  </a:lnTo>
                  <a:lnTo>
                    <a:pt x="111176" y="290112"/>
                  </a:lnTo>
                  <a:lnTo>
                    <a:pt x="102557" y="294796"/>
                  </a:lnTo>
                  <a:lnTo>
                    <a:pt x="96311" y="299416"/>
                  </a:lnTo>
                  <a:lnTo>
                    <a:pt x="87692" y="304037"/>
                  </a:lnTo>
                  <a:lnTo>
                    <a:pt x="79073" y="306348"/>
                  </a:lnTo>
                  <a:lnTo>
                    <a:pt x="70453" y="311031"/>
                  </a:lnTo>
                  <a:lnTo>
                    <a:pt x="64208" y="313341"/>
                  </a:lnTo>
                  <a:lnTo>
                    <a:pt x="62022" y="315652"/>
                  </a:lnTo>
                  <a:lnTo>
                    <a:pt x="59898" y="320273"/>
                  </a:lnTo>
                  <a:lnTo>
                    <a:pt x="59898" y="327266"/>
                  </a:lnTo>
                  <a:lnTo>
                    <a:pt x="55588" y="322583"/>
                  </a:lnTo>
                  <a:lnTo>
                    <a:pt x="53402" y="322583"/>
                  </a:lnTo>
                  <a:lnTo>
                    <a:pt x="51279" y="324956"/>
                  </a:lnTo>
                  <a:lnTo>
                    <a:pt x="42660" y="329577"/>
                  </a:lnTo>
                  <a:lnTo>
                    <a:pt x="38350" y="334197"/>
                  </a:lnTo>
                  <a:lnTo>
                    <a:pt x="25421" y="341191"/>
                  </a:lnTo>
                  <a:lnTo>
                    <a:pt x="23235" y="341191"/>
                  </a:lnTo>
                  <a:lnTo>
                    <a:pt x="18925" y="343501"/>
                  </a:lnTo>
                  <a:lnTo>
                    <a:pt x="12679" y="343501"/>
                  </a:lnTo>
                  <a:lnTo>
                    <a:pt x="6433" y="345812"/>
                  </a:lnTo>
                  <a:lnTo>
                    <a:pt x="4310" y="350433"/>
                  </a:lnTo>
                  <a:lnTo>
                    <a:pt x="0" y="352743"/>
                  </a:lnTo>
                  <a:lnTo>
                    <a:pt x="6246" y="352743"/>
                  </a:lnTo>
                  <a:lnTo>
                    <a:pt x="8433" y="355116"/>
                  </a:lnTo>
                  <a:lnTo>
                    <a:pt x="10556" y="355116"/>
                  </a:lnTo>
                  <a:lnTo>
                    <a:pt x="8433" y="357427"/>
                  </a:lnTo>
                  <a:lnTo>
                    <a:pt x="8433" y="364358"/>
                  </a:lnTo>
                  <a:lnTo>
                    <a:pt x="10556" y="366668"/>
                  </a:lnTo>
                  <a:lnTo>
                    <a:pt x="14865" y="366668"/>
                  </a:lnTo>
                  <a:lnTo>
                    <a:pt x="19175" y="364358"/>
                  </a:lnTo>
                  <a:lnTo>
                    <a:pt x="21361" y="362047"/>
                  </a:lnTo>
                  <a:lnTo>
                    <a:pt x="25671" y="366668"/>
                  </a:lnTo>
                  <a:lnTo>
                    <a:pt x="34290" y="366668"/>
                  </a:lnTo>
                  <a:lnTo>
                    <a:pt x="36414" y="369041"/>
                  </a:lnTo>
                  <a:lnTo>
                    <a:pt x="47219" y="369041"/>
                  </a:lnTo>
                  <a:lnTo>
                    <a:pt x="53465" y="375972"/>
                  </a:lnTo>
                  <a:lnTo>
                    <a:pt x="64270" y="373662"/>
                  </a:lnTo>
                  <a:lnTo>
                    <a:pt x="68580" y="375972"/>
                  </a:lnTo>
                  <a:lnTo>
                    <a:pt x="70703" y="378282"/>
                  </a:lnTo>
                  <a:lnTo>
                    <a:pt x="76949" y="380593"/>
                  </a:lnTo>
                  <a:lnTo>
                    <a:pt x="81259" y="380593"/>
                  </a:lnTo>
                  <a:lnTo>
                    <a:pt x="89815" y="375972"/>
                  </a:lnTo>
                  <a:lnTo>
                    <a:pt x="94125" y="366668"/>
                  </a:lnTo>
                  <a:lnTo>
                    <a:pt x="102745" y="362047"/>
                  </a:lnTo>
                  <a:lnTo>
                    <a:pt x="111176" y="362047"/>
                  </a:lnTo>
                  <a:lnTo>
                    <a:pt x="119796" y="357427"/>
                  </a:lnTo>
                  <a:lnTo>
                    <a:pt x="121982" y="352743"/>
                  </a:lnTo>
                  <a:lnTo>
                    <a:pt x="121982" y="345812"/>
                  </a:lnTo>
                  <a:lnTo>
                    <a:pt x="124105" y="341191"/>
                  </a:lnTo>
                  <a:lnTo>
                    <a:pt x="132724" y="336508"/>
                  </a:lnTo>
                  <a:lnTo>
                    <a:pt x="141344" y="336508"/>
                  </a:lnTo>
                  <a:lnTo>
                    <a:pt x="145654" y="331887"/>
                  </a:lnTo>
                  <a:lnTo>
                    <a:pt x="145654" y="327266"/>
                  </a:lnTo>
                  <a:lnTo>
                    <a:pt x="143530" y="324956"/>
                  </a:lnTo>
                  <a:lnTo>
                    <a:pt x="149776" y="324956"/>
                  </a:lnTo>
                  <a:lnTo>
                    <a:pt x="171324" y="306223"/>
                  </a:lnTo>
                  <a:lnTo>
                    <a:pt x="165078" y="299291"/>
                  </a:lnTo>
                  <a:lnTo>
                    <a:pt x="180131" y="306223"/>
                  </a:lnTo>
                  <a:lnTo>
                    <a:pt x="180131" y="299291"/>
                  </a:lnTo>
                  <a:lnTo>
                    <a:pt x="182254" y="296981"/>
                  </a:lnTo>
                  <a:lnTo>
                    <a:pt x="193059" y="296981"/>
                  </a:lnTo>
                  <a:lnTo>
                    <a:pt x="195183" y="299291"/>
                  </a:lnTo>
                  <a:lnTo>
                    <a:pt x="199493" y="301602"/>
                  </a:lnTo>
                  <a:lnTo>
                    <a:pt x="203802" y="301602"/>
                  </a:lnTo>
                  <a:lnTo>
                    <a:pt x="205989" y="299291"/>
                  </a:lnTo>
                  <a:lnTo>
                    <a:pt x="205989" y="296981"/>
                  </a:lnTo>
                  <a:lnTo>
                    <a:pt x="208112" y="294671"/>
                  </a:lnTo>
                  <a:lnTo>
                    <a:pt x="208112" y="292360"/>
                  </a:lnTo>
                  <a:lnTo>
                    <a:pt x="203802" y="287677"/>
                  </a:lnTo>
                  <a:lnTo>
                    <a:pt x="218917" y="271442"/>
                  </a:lnTo>
                  <a:lnTo>
                    <a:pt x="221041" y="271442"/>
                  </a:lnTo>
                  <a:lnTo>
                    <a:pt x="223227" y="269131"/>
                  </a:lnTo>
                  <a:lnTo>
                    <a:pt x="236156" y="262200"/>
                  </a:lnTo>
                  <a:lnTo>
                    <a:pt x="238279" y="257517"/>
                  </a:lnTo>
                  <a:lnTo>
                    <a:pt x="240465" y="255206"/>
                  </a:lnTo>
                  <a:lnTo>
                    <a:pt x="240465" y="252646"/>
                  </a:lnTo>
                  <a:lnTo>
                    <a:pt x="248585" y="252646"/>
                  </a:lnTo>
                  <a:lnTo>
                    <a:pt x="252894" y="250336"/>
                  </a:lnTo>
                  <a:lnTo>
                    <a:pt x="263638" y="238722"/>
                  </a:lnTo>
                  <a:lnTo>
                    <a:pt x="263638" y="236411"/>
                  </a:lnTo>
                  <a:lnTo>
                    <a:pt x="265824" y="236411"/>
                  </a:lnTo>
                  <a:lnTo>
                    <a:pt x="267947" y="234101"/>
                  </a:lnTo>
                  <a:lnTo>
                    <a:pt x="274193" y="229418"/>
                  </a:lnTo>
                  <a:lnTo>
                    <a:pt x="278441" y="224796"/>
                  </a:lnTo>
                  <a:lnTo>
                    <a:pt x="280626" y="220176"/>
                  </a:lnTo>
                  <a:lnTo>
                    <a:pt x="280626" y="210872"/>
                  </a:lnTo>
                  <a:lnTo>
                    <a:pt x="278441" y="208561"/>
                  </a:lnTo>
                  <a:lnTo>
                    <a:pt x="278441" y="206251"/>
                  </a:lnTo>
                  <a:close/>
                </a:path>
              </a:pathLst>
            </a:custGeom>
            <a:noFill/>
            <a:ln w="1561" cap="flat">
              <a:solidFill>
                <a:srgbClr val="FFFFFF"/>
              </a:solidFill>
              <a:prstDash val="solid"/>
              <a:round/>
            </a:ln>
          </p:spPr>
          <p:txBody>
            <a:bodyPr rtlCol="0" anchor="ctr"/>
            <a:lstStyle/>
            <a:p>
              <a:endParaRPr lang="en-US" noProof="0" dirty="0"/>
            </a:p>
          </p:txBody>
        </p:sp>
        <p:sp>
          <p:nvSpPr>
            <p:cNvPr id="5009" name="Serbest Form 5008">
              <a:extLst>
                <a:ext uri="{FF2B5EF4-FFF2-40B4-BE49-F238E27FC236}">
                  <a16:creationId xmlns:a16="http://schemas.microsoft.com/office/drawing/2014/main" id="{A9AFF1E0-1947-264B-A040-E4E2BBA75B4F}"/>
                </a:ext>
              </a:extLst>
            </p:cNvPr>
            <p:cNvSpPr/>
            <p:nvPr/>
          </p:nvSpPr>
          <p:spPr>
            <a:xfrm>
              <a:off x="4357915" y="956355"/>
              <a:ext cx="152211" cy="152174"/>
            </a:xfrm>
            <a:custGeom>
              <a:avLst/>
              <a:gdLst>
                <a:gd name="connsiteX0" fmla="*/ 92189 w 152211"/>
                <a:gd name="connsiteY0" fmla="*/ 7119 h 152174"/>
                <a:gd name="connsiteX1" fmla="*/ 96498 w 152211"/>
                <a:gd name="connsiteY1" fmla="*/ 4746 h 152174"/>
                <a:gd name="connsiteX2" fmla="*/ 98622 w 152211"/>
                <a:gd name="connsiteY2" fmla="*/ 4746 h 152174"/>
                <a:gd name="connsiteX3" fmla="*/ 105055 w 152211"/>
                <a:gd name="connsiteY3" fmla="*/ 2373 h 152174"/>
                <a:gd name="connsiteX4" fmla="*/ 109365 w 152211"/>
                <a:gd name="connsiteY4" fmla="*/ 0 h 152174"/>
                <a:gd name="connsiteX5" fmla="*/ 117922 w 152211"/>
                <a:gd name="connsiteY5" fmla="*/ 0 h 152174"/>
                <a:gd name="connsiteX6" fmla="*/ 122231 w 152211"/>
                <a:gd name="connsiteY6" fmla="*/ 2373 h 152174"/>
                <a:gd name="connsiteX7" fmla="*/ 122231 w 152211"/>
                <a:gd name="connsiteY7" fmla="*/ 7119 h 152174"/>
                <a:gd name="connsiteX8" fmla="*/ 120045 w 152211"/>
                <a:gd name="connsiteY8" fmla="*/ 9491 h 152174"/>
                <a:gd name="connsiteX9" fmla="*/ 111488 w 152211"/>
                <a:gd name="connsiteY9" fmla="*/ 16610 h 152174"/>
                <a:gd name="connsiteX10" fmla="*/ 111488 w 152211"/>
                <a:gd name="connsiteY10" fmla="*/ 18983 h 152174"/>
                <a:gd name="connsiteX11" fmla="*/ 109365 w 152211"/>
                <a:gd name="connsiteY11" fmla="*/ 21356 h 152174"/>
                <a:gd name="connsiteX12" fmla="*/ 107179 w 152211"/>
                <a:gd name="connsiteY12" fmla="*/ 28537 h 152174"/>
                <a:gd name="connsiteX13" fmla="*/ 98622 w 152211"/>
                <a:gd name="connsiteY13" fmla="*/ 38028 h 152174"/>
                <a:gd name="connsiteX14" fmla="*/ 92189 w 152211"/>
                <a:gd name="connsiteY14" fmla="*/ 40401 h 152174"/>
                <a:gd name="connsiteX15" fmla="*/ 87879 w 152211"/>
                <a:gd name="connsiteY15" fmla="*/ 40401 h 152174"/>
                <a:gd name="connsiteX16" fmla="*/ 75013 w 152211"/>
                <a:gd name="connsiteY16" fmla="*/ 59446 h 152174"/>
                <a:gd name="connsiteX17" fmla="*/ 75013 w 152211"/>
                <a:gd name="connsiteY17" fmla="*/ 68938 h 152174"/>
                <a:gd name="connsiteX18" fmla="*/ 83632 w 152211"/>
                <a:gd name="connsiteY18" fmla="*/ 61819 h 152174"/>
                <a:gd name="connsiteX19" fmla="*/ 94312 w 152211"/>
                <a:gd name="connsiteY19" fmla="*/ 42774 h 152174"/>
                <a:gd name="connsiteX20" fmla="*/ 100746 w 152211"/>
                <a:gd name="connsiteY20" fmla="*/ 49892 h 152174"/>
                <a:gd name="connsiteX21" fmla="*/ 109365 w 152211"/>
                <a:gd name="connsiteY21" fmla="*/ 54638 h 152174"/>
                <a:gd name="connsiteX22" fmla="*/ 105055 w 152211"/>
                <a:gd name="connsiteY22" fmla="*/ 66565 h 152174"/>
                <a:gd name="connsiteX23" fmla="*/ 115798 w 152211"/>
                <a:gd name="connsiteY23" fmla="*/ 66565 h 152174"/>
                <a:gd name="connsiteX24" fmla="*/ 117922 w 152211"/>
                <a:gd name="connsiteY24" fmla="*/ 76056 h 152174"/>
                <a:gd name="connsiteX25" fmla="*/ 137221 w 152211"/>
                <a:gd name="connsiteY25" fmla="*/ 64192 h 152174"/>
                <a:gd name="connsiteX26" fmla="*/ 143655 w 152211"/>
                <a:gd name="connsiteY26" fmla="*/ 68938 h 152174"/>
                <a:gd name="connsiteX27" fmla="*/ 141469 w 152211"/>
                <a:gd name="connsiteY27" fmla="*/ 71310 h 152174"/>
                <a:gd name="connsiteX28" fmla="*/ 139345 w 152211"/>
                <a:gd name="connsiteY28" fmla="*/ 76056 h 152174"/>
                <a:gd name="connsiteX29" fmla="*/ 135098 w 152211"/>
                <a:gd name="connsiteY29" fmla="*/ 80802 h 152174"/>
                <a:gd name="connsiteX30" fmla="*/ 132912 w 152211"/>
                <a:gd name="connsiteY30" fmla="*/ 80802 h 152174"/>
                <a:gd name="connsiteX31" fmla="*/ 137221 w 152211"/>
                <a:gd name="connsiteY31" fmla="*/ 80802 h 152174"/>
                <a:gd name="connsiteX32" fmla="*/ 141469 w 152211"/>
                <a:gd name="connsiteY32" fmla="*/ 83175 h 152174"/>
                <a:gd name="connsiteX33" fmla="*/ 145778 w 152211"/>
                <a:gd name="connsiteY33" fmla="*/ 83175 h 152174"/>
                <a:gd name="connsiteX34" fmla="*/ 145778 w 152211"/>
                <a:gd name="connsiteY34" fmla="*/ 85547 h 152174"/>
                <a:gd name="connsiteX35" fmla="*/ 141469 w 152211"/>
                <a:gd name="connsiteY35" fmla="*/ 95101 h 152174"/>
                <a:gd name="connsiteX36" fmla="*/ 137221 w 152211"/>
                <a:gd name="connsiteY36" fmla="*/ 99847 h 152174"/>
                <a:gd name="connsiteX37" fmla="*/ 135098 w 152211"/>
                <a:gd name="connsiteY37" fmla="*/ 104593 h 152174"/>
                <a:gd name="connsiteX38" fmla="*/ 130788 w 152211"/>
                <a:gd name="connsiteY38" fmla="*/ 109338 h 152174"/>
                <a:gd name="connsiteX39" fmla="*/ 128602 w 152211"/>
                <a:gd name="connsiteY39" fmla="*/ 114084 h 152174"/>
                <a:gd name="connsiteX40" fmla="*/ 126479 w 152211"/>
                <a:gd name="connsiteY40" fmla="*/ 116519 h 152174"/>
                <a:gd name="connsiteX41" fmla="*/ 139345 w 152211"/>
                <a:gd name="connsiteY41" fmla="*/ 116519 h 152174"/>
                <a:gd name="connsiteX42" fmla="*/ 126479 w 152211"/>
                <a:gd name="connsiteY42" fmla="*/ 123638 h 152174"/>
                <a:gd name="connsiteX43" fmla="*/ 137221 w 152211"/>
                <a:gd name="connsiteY43" fmla="*/ 123638 h 152174"/>
                <a:gd name="connsiteX44" fmla="*/ 150088 w 152211"/>
                <a:gd name="connsiteY44" fmla="*/ 118892 h 152174"/>
                <a:gd name="connsiteX45" fmla="*/ 152211 w 152211"/>
                <a:gd name="connsiteY45" fmla="*/ 128384 h 152174"/>
                <a:gd name="connsiteX46" fmla="*/ 128602 w 152211"/>
                <a:gd name="connsiteY46" fmla="*/ 152175 h 152174"/>
                <a:gd name="connsiteX47" fmla="*/ 113612 w 152211"/>
                <a:gd name="connsiteY47" fmla="*/ 149802 h 152174"/>
                <a:gd name="connsiteX48" fmla="*/ 120045 w 152211"/>
                <a:gd name="connsiteY48" fmla="*/ 140248 h 152174"/>
                <a:gd name="connsiteX49" fmla="*/ 109365 w 152211"/>
                <a:gd name="connsiteY49" fmla="*/ 142621 h 152174"/>
                <a:gd name="connsiteX50" fmla="*/ 107179 w 152211"/>
                <a:gd name="connsiteY50" fmla="*/ 137875 h 152174"/>
                <a:gd name="connsiteX51" fmla="*/ 81446 w 152211"/>
                <a:gd name="connsiteY51" fmla="*/ 142621 h 152174"/>
                <a:gd name="connsiteX52" fmla="*/ 68579 w 152211"/>
                <a:gd name="connsiteY52" fmla="*/ 140248 h 152174"/>
                <a:gd name="connsiteX53" fmla="*/ 66456 w 152211"/>
                <a:gd name="connsiteY53" fmla="*/ 137875 h 152174"/>
                <a:gd name="connsiteX54" fmla="*/ 81446 w 152211"/>
                <a:gd name="connsiteY54" fmla="*/ 133129 h 152174"/>
                <a:gd name="connsiteX55" fmla="*/ 83632 w 152211"/>
                <a:gd name="connsiteY55" fmla="*/ 130757 h 152174"/>
                <a:gd name="connsiteX56" fmla="*/ 83632 w 152211"/>
                <a:gd name="connsiteY56" fmla="*/ 128384 h 152174"/>
                <a:gd name="connsiteX57" fmla="*/ 81446 w 152211"/>
                <a:gd name="connsiteY57" fmla="*/ 128384 h 152174"/>
                <a:gd name="connsiteX58" fmla="*/ 79322 w 152211"/>
                <a:gd name="connsiteY58" fmla="*/ 126011 h 152174"/>
                <a:gd name="connsiteX59" fmla="*/ 70765 w 152211"/>
                <a:gd name="connsiteY59" fmla="*/ 126011 h 152174"/>
                <a:gd name="connsiteX60" fmla="*/ 57899 w 152211"/>
                <a:gd name="connsiteY60" fmla="*/ 123638 h 152174"/>
                <a:gd name="connsiteX61" fmla="*/ 45033 w 152211"/>
                <a:gd name="connsiteY61" fmla="*/ 118892 h 152174"/>
                <a:gd name="connsiteX62" fmla="*/ 34290 w 152211"/>
                <a:gd name="connsiteY62" fmla="*/ 116519 h 152174"/>
                <a:gd name="connsiteX63" fmla="*/ 27856 w 152211"/>
                <a:gd name="connsiteY63" fmla="*/ 116519 h 152174"/>
                <a:gd name="connsiteX64" fmla="*/ 25733 w 152211"/>
                <a:gd name="connsiteY64" fmla="*/ 118892 h 152174"/>
                <a:gd name="connsiteX65" fmla="*/ 17176 w 152211"/>
                <a:gd name="connsiteY65" fmla="*/ 118892 h 152174"/>
                <a:gd name="connsiteX66" fmla="*/ 12866 w 152211"/>
                <a:gd name="connsiteY66" fmla="*/ 121265 h 152174"/>
                <a:gd name="connsiteX67" fmla="*/ 8557 w 152211"/>
                <a:gd name="connsiteY67" fmla="*/ 121265 h 152174"/>
                <a:gd name="connsiteX68" fmla="*/ 4310 w 152211"/>
                <a:gd name="connsiteY68" fmla="*/ 118892 h 152174"/>
                <a:gd name="connsiteX69" fmla="*/ 2124 w 152211"/>
                <a:gd name="connsiteY69" fmla="*/ 116519 h 152174"/>
                <a:gd name="connsiteX70" fmla="*/ 6433 w 152211"/>
                <a:gd name="connsiteY70" fmla="*/ 111711 h 152174"/>
                <a:gd name="connsiteX71" fmla="*/ 8557 w 152211"/>
                <a:gd name="connsiteY71" fmla="*/ 111711 h 152174"/>
                <a:gd name="connsiteX72" fmla="*/ 10743 w 152211"/>
                <a:gd name="connsiteY72" fmla="*/ 109338 h 152174"/>
                <a:gd name="connsiteX73" fmla="*/ 14990 w 152211"/>
                <a:gd name="connsiteY73" fmla="*/ 109338 h 152174"/>
                <a:gd name="connsiteX74" fmla="*/ 10743 w 152211"/>
                <a:gd name="connsiteY74" fmla="*/ 109338 h 152174"/>
                <a:gd name="connsiteX75" fmla="*/ 4310 w 152211"/>
                <a:gd name="connsiteY75" fmla="*/ 106966 h 152174"/>
                <a:gd name="connsiteX76" fmla="*/ 0 w 152211"/>
                <a:gd name="connsiteY76" fmla="*/ 102220 h 152174"/>
                <a:gd name="connsiteX77" fmla="*/ 2124 w 152211"/>
                <a:gd name="connsiteY77" fmla="*/ 99847 h 152174"/>
                <a:gd name="connsiteX78" fmla="*/ 6433 w 152211"/>
                <a:gd name="connsiteY78" fmla="*/ 99847 h 152174"/>
                <a:gd name="connsiteX79" fmla="*/ 19300 w 152211"/>
                <a:gd name="connsiteY79" fmla="*/ 92728 h 152174"/>
                <a:gd name="connsiteX80" fmla="*/ 21423 w 152211"/>
                <a:gd name="connsiteY80" fmla="*/ 90356 h 152174"/>
                <a:gd name="connsiteX81" fmla="*/ 23547 w 152211"/>
                <a:gd name="connsiteY81" fmla="*/ 90356 h 152174"/>
                <a:gd name="connsiteX82" fmla="*/ 72889 w 152211"/>
                <a:gd name="connsiteY82" fmla="*/ 35655 h 152174"/>
                <a:gd name="connsiteX83" fmla="*/ 92189 w 152211"/>
                <a:gd name="connsiteY83" fmla="*/ 7119 h 15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52211" h="152174">
                  <a:moveTo>
                    <a:pt x="92189" y="7119"/>
                  </a:moveTo>
                  <a:lnTo>
                    <a:pt x="96498" y="4746"/>
                  </a:lnTo>
                  <a:lnTo>
                    <a:pt x="98622" y="4746"/>
                  </a:lnTo>
                  <a:lnTo>
                    <a:pt x="105055" y="2373"/>
                  </a:lnTo>
                  <a:lnTo>
                    <a:pt x="109365" y="0"/>
                  </a:lnTo>
                  <a:lnTo>
                    <a:pt x="117922" y="0"/>
                  </a:lnTo>
                  <a:lnTo>
                    <a:pt x="122231" y="2373"/>
                  </a:lnTo>
                  <a:lnTo>
                    <a:pt x="122231" y="7119"/>
                  </a:lnTo>
                  <a:lnTo>
                    <a:pt x="120045" y="9491"/>
                  </a:lnTo>
                  <a:lnTo>
                    <a:pt x="111488" y="16610"/>
                  </a:lnTo>
                  <a:lnTo>
                    <a:pt x="111488" y="18983"/>
                  </a:lnTo>
                  <a:lnTo>
                    <a:pt x="109365" y="21356"/>
                  </a:lnTo>
                  <a:lnTo>
                    <a:pt x="107179" y="28537"/>
                  </a:lnTo>
                  <a:lnTo>
                    <a:pt x="98622" y="38028"/>
                  </a:lnTo>
                  <a:lnTo>
                    <a:pt x="92189" y="40401"/>
                  </a:lnTo>
                  <a:lnTo>
                    <a:pt x="87879" y="40401"/>
                  </a:lnTo>
                  <a:lnTo>
                    <a:pt x="75013" y="59446"/>
                  </a:lnTo>
                  <a:lnTo>
                    <a:pt x="75013" y="68938"/>
                  </a:lnTo>
                  <a:lnTo>
                    <a:pt x="83632" y="61819"/>
                  </a:lnTo>
                  <a:lnTo>
                    <a:pt x="94312" y="42774"/>
                  </a:lnTo>
                  <a:lnTo>
                    <a:pt x="100746" y="49892"/>
                  </a:lnTo>
                  <a:lnTo>
                    <a:pt x="109365" y="54638"/>
                  </a:lnTo>
                  <a:lnTo>
                    <a:pt x="105055" y="66565"/>
                  </a:lnTo>
                  <a:lnTo>
                    <a:pt x="115798" y="66565"/>
                  </a:lnTo>
                  <a:lnTo>
                    <a:pt x="117922" y="76056"/>
                  </a:lnTo>
                  <a:lnTo>
                    <a:pt x="137221" y="64192"/>
                  </a:lnTo>
                  <a:lnTo>
                    <a:pt x="143655" y="68938"/>
                  </a:lnTo>
                  <a:lnTo>
                    <a:pt x="141469" y="71310"/>
                  </a:lnTo>
                  <a:lnTo>
                    <a:pt x="139345" y="76056"/>
                  </a:lnTo>
                  <a:lnTo>
                    <a:pt x="135098" y="80802"/>
                  </a:lnTo>
                  <a:lnTo>
                    <a:pt x="132912" y="80802"/>
                  </a:lnTo>
                  <a:lnTo>
                    <a:pt x="137221" y="80802"/>
                  </a:lnTo>
                  <a:lnTo>
                    <a:pt x="141469" y="83175"/>
                  </a:lnTo>
                  <a:lnTo>
                    <a:pt x="145778" y="83175"/>
                  </a:lnTo>
                  <a:lnTo>
                    <a:pt x="145778" y="85547"/>
                  </a:lnTo>
                  <a:lnTo>
                    <a:pt x="141469" y="95101"/>
                  </a:lnTo>
                  <a:lnTo>
                    <a:pt x="137221" y="99847"/>
                  </a:lnTo>
                  <a:lnTo>
                    <a:pt x="135098" y="104593"/>
                  </a:lnTo>
                  <a:lnTo>
                    <a:pt x="130788" y="109338"/>
                  </a:lnTo>
                  <a:lnTo>
                    <a:pt x="128602" y="114084"/>
                  </a:lnTo>
                  <a:lnTo>
                    <a:pt x="126479" y="116519"/>
                  </a:lnTo>
                  <a:lnTo>
                    <a:pt x="139345" y="116519"/>
                  </a:lnTo>
                  <a:lnTo>
                    <a:pt x="126479" y="123638"/>
                  </a:lnTo>
                  <a:lnTo>
                    <a:pt x="137221" y="123638"/>
                  </a:lnTo>
                  <a:lnTo>
                    <a:pt x="150088" y="118892"/>
                  </a:lnTo>
                  <a:lnTo>
                    <a:pt x="152211" y="128384"/>
                  </a:lnTo>
                  <a:lnTo>
                    <a:pt x="128602" y="152175"/>
                  </a:lnTo>
                  <a:lnTo>
                    <a:pt x="113612" y="149802"/>
                  </a:lnTo>
                  <a:lnTo>
                    <a:pt x="120045" y="140248"/>
                  </a:lnTo>
                  <a:lnTo>
                    <a:pt x="109365" y="142621"/>
                  </a:lnTo>
                  <a:lnTo>
                    <a:pt x="107179" y="137875"/>
                  </a:lnTo>
                  <a:lnTo>
                    <a:pt x="81446" y="142621"/>
                  </a:lnTo>
                  <a:lnTo>
                    <a:pt x="68579" y="140248"/>
                  </a:lnTo>
                  <a:lnTo>
                    <a:pt x="66456" y="137875"/>
                  </a:lnTo>
                  <a:lnTo>
                    <a:pt x="81446" y="133129"/>
                  </a:lnTo>
                  <a:lnTo>
                    <a:pt x="83632" y="130757"/>
                  </a:lnTo>
                  <a:lnTo>
                    <a:pt x="83632" y="128384"/>
                  </a:lnTo>
                  <a:lnTo>
                    <a:pt x="81446" y="128384"/>
                  </a:lnTo>
                  <a:lnTo>
                    <a:pt x="79322" y="126011"/>
                  </a:lnTo>
                  <a:lnTo>
                    <a:pt x="70765" y="126011"/>
                  </a:lnTo>
                  <a:lnTo>
                    <a:pt x="57899" y="123638"/>
                  </a:lnTo>
                  <a:lnTo>
                    <a:pt x="45033" y="118892"/>
                  </a:lnTo>
                  <a:lnTo>
                    <a:pt x="34290" y="116519"/>
                  </a:lnTo>
                  <a:lnTo>
                    <a:pt x="27856" y="116519"/>
                  </a:lnTo>
                  <a:lnTo>
                    <a:pt x="25733" y="118892"/>
                  </a:lnTo>
                  <a:lnTo>
                    <a:pt x="17176" y="118892"/>
                  </a:lnTo>
                  <a:lnTo>
                    <a:pt x="12866" y="121265"/>
                  </a:lnTo>
                  <a:lnTo>
                    <a:pt x="8557" y="121265"/>
                  </a:lnTo>
                  <a:lnTo>
                    <a:pt x="4310" y="118892"/>
                  </a:lnTo>
                  <a:lnTo>
                    <a:pt x="2124" y="116519"/>
                  </a:lnTo>
                  <a:lnTo>
                    <a:pt x="6433" y="111711"/>
                  </a:lnTo>
                  <a:lnTo>
                    <a:pt x="8557" y="111711"/>
                  </a:lnTo>
                  <a:lnTo>
                    <a:pt x="10743" y="109338"/>
                  </a:lnTo>
                  <a:lnTo>
                    <a:pt x="14990" y="109338"/>
                  </a:lnTo>
                  <a:lnTo>
                    <a:pt x="10743" y="109338"/>
                  </a:lnTo>
                  <a:lnTo>
                    <a:pt x="4310" y="106966"/>
                  </a:lnTo>
                  <a:lnTo>
                    <a:pt x="0" y="102220"/>
                  </a:lnTo>
                  <a:lnTo>
                    <a:pt x="2124" y="99847"/>
                  </a:lnTo>
                  <a:lnTo>
                    <a:pt x="6433" y="99847"/>
                  </a:lnTo>
                  <a:lnTo>
                    <a:pt x="19300" y="92728"/>
                  </a:lnTo>
                  <a:lnTo>
                    <a:pt x="21423" y="90356"/>
                  </a:lnTo>
                  <a:lnTo>
                    <a:pt x="23547" y="90356"/>
                  </a:lnTo>
                  <a:lnTo>
                    <a:pt x="72889" y="35655"/>
                  </a:lnTo>
                  <a:lnTo>
                    <a:pt x="92189" y="7119"/>
                  </a:lnTo>
                  <a:close/>
                </a:path>
              </a:pathLst>
            </a:custGeom>
            <a:solidFill>
              <a:srgbClr val="A6A6A6"/>
            </a:solidFill>
            <a:ln w="6245" cap="flat">
              <a:noFill/>
              <a:prstDash val="solid"/>
              <a:miter/>
            </a:ln>
          </p:spPr>
          <p:txBody>
            <a:bodyPr rtlCol="0" anchor="ctr"/>
            <a:lstStyle/>
            <a:p>
              <a:endParaRPr lang="en-US" noProof="0" dirty="0"/>
            </a:p>
          </p:txBody>
        </p:sp>
        <p:sp>
          <p:nvSpPr>
            <p:cNvPr id="5010" name="Serbest Form 5009">
              <a:extLst>
                <a:ext uri="{FF2B5EF4-FFF2-40B4-BE49-F238E27FC236}">
                  <a16:creationId xmlns:a16="http://schemas.microsoft.com/office/drawing/2014/main" id="{17D90790-0947-F942-AD1A-CA8B670398E9}"/>
                </a:ext>
              </a:extLst>
            </p:cNvPr>
            <p:cNvSpPr/>
            <p:nvPr/>
          </p:nvSpPr>
          <p:spPr>
            <a:xfrm>
              <a:off x="4357915" y="956355"/>
              <a:ext cx="152211" cy="152174"/>
            </a:xfrm>
            <a:custGeom>
              <a:avLst/>
              <a:gdLst>
                <a:gd name="connsiteX0" fmla="*/ 92189 w 152211"/>
                <a:gd name="connsiteY0" fmla="*/ 7119 h 152174"/>
                <a:gd name="connsiteX1" fmla="*/ 96498 w 152211"/>
                <a:gd name="connsiteY1" fmla="*/ 4746 h 152174"/>
                <a:gd name="connsiteX2" fmla="*/ 98622 w 152211"/>
                <a:gd name="connsiteY2" fmla="*/ 4746 h 152174"/>
                <a:gd name="connsiteX3" fmla="*/ 105055 w 152211"/>
                <a:gd name="connsiteY3" fmla="*/ 2373 h 152174"/>
                <a:gd name="connsiteX4" fmla="*/ 109365 w 152211"/>
                <a:gd name="connsiteY4" fmla="*/ 0 h 152174"/>
                <a:gd name="connsiteX5" fmla="*/ 117922 w 152211"/>
                <a:gd name="connsiteY5" fmla="*/ 0 h 152174"/>
                <a:gd name="connsiteX6" fmla="*/ 122231 w 152211"/>
                <a:gd name="connsiteY6" fmla="*/ 2373 h 152174"/>
                <a:gd name="connsiteX7" fmla="*/ 122231 w 152211"/>
                <a:gd name="connsiteY7" fmla="*/ 7119 h 152174"/>
                <a:gd name="connsiteX8" fmla="*/ 120045 w 152211"/>
                <a:gd name="connsiteY8" fmla="*/ 9491 h 152174"/>
                <a:gd name="connsiteX9" fmla="*/ 111488 w 152211"/>
                <a:gd name="connsiteY9" fmla="*/ 16610 h 152174"/>
                <a:gd name="connsiteX10" fmla="*/ 111488 w 152211"/>
                <a:gd name="connsiteY10" fmla="*/ 18983 h 152174"/>
                <a:gd name="connsiteX11" fmla="*/ 109365 w 152211"/>
                <a:gd name="connsiteY11" fmla="*/ 21356 h 152174"/>
                <a:gd name="connsiteX12" fmla="*/ 107179 w 152211"/>
                <a:gd name="connsiteY12" fmla="*/ 28537 h 152174"/>
                <a:gd name="connsiteX13" fmla="*/ 98622 w 152211"/>
                <a:gd name="connsiteY13" fmla="*/ 38028 h 152174"/>
                <a:gd name="connsiteX14" fmla="*/ 92189 w 152211"/>
                <a:gd name="connsiteY14" fmla="*/ 40401 h 152174"/>
                <a:gd name="connsiteX15" fmla="*/ 87879 w 152211"/>
                <a:gd name="connsiteY15" fmla="*/ 40401 h 152174"/>
                <a:gd name="connsiteX16" fmla="*/ 75013 w 152211"/>
                <a:gd name="connsiteY16" fmla="*/ 59446 h 152174"/>
                <a:gd name="connsiteX17" fmla="*/ 75013 w 152211"/>
                <a:gd name="connsiteY17" fmla="*/ 68938 h 152174"/>
                <a:gd name="connsiteX18" fmla="*/ 83632 w 152211"/>
                <a:gd name="connsiteY18" fmla="*/ 61819 h 152174"/>
                <a:gd name="connsiteX19" fmla="*/ 94312 w 152211"/>
                <a:gd name="connsiteY19" fmla="*/ 42774 h 152174"/>
                <a:gd name="connsiteX20" fmla="*/ 100746 w 152211"/>
                <a:gd name="connsiteY20" fmla="*/ 49892 h 152174"/>
                <a:gd name="connsiteX21" fmla="*/ 109365 w 152211"/>
                <a:gd name="connsiteY21" fmla="*/ 54638 h 152174"/>
                <a:gd name="connsiteX22" fmla="*/ 105055 w 152211"/>
                <a:gd name="connsiteY22" fmla="*/ 66565 h 152174"/>
                <a:gd name="connsiteX23" fmla="*/ 115798 w 152211"/>
                <a:gd name="connsiteY23" fmla="*/ 66565 h 152174"/>
                <a:gd name="connsiteX24" fmla="*/ 117922 w 152211"/>
                <a:gd name="connsiteY24" fmla="*/ 76056 h 152174"/>
                <a:gd name="connsiteX25" fmla="*/ 137221 w 152211"/>
                <a:gd name="connsiteY25" fmla="*/ 64192 h 152174"/>
                <a:gd name="connsiteX26" fmla="*/ 143655 w 152211"/>
                <a:gd name="connsiteY26" fmla="*/ 68938 h 152174"/>
                <a:gd name="connsiteX27" fmla="*/ 141469 w 152211"/>
                <a:gd name="connsiteY27" fmla="*/ 71310 h 152174"/>
                <a:gd name="connsiteX28" fmla="*/ 139345 w 152211"/>
                <a:gd name="connsiteY28" fmla="*/ 76056 h 152174"/>
                <a:gd name="connsiteX29" fmla="*/ 135098 w 152211"/>
                <a:gd name="connsiteY29" fmla="*/ 80802 h 152174"/>
                <a:gd name="connsiteX30" fmla="*/ 132912 w 152211"/>
                <a:gd name="connsiteY30" fmla="*/ 80802 h 152174"/>
                <a:gd name="connsiteX31" fmla="*/ 137221 w 152211"/>
                <a:gd name="connsiteY31" fmla="*/ 80802 h 152174"/>
                <a:gd name="connsiteX32" fmla="*/ 141469 w 152211"/>
                <a:gd name="connsiteY32" fmla="*/ 83175 h 152174"/>
                <a:gd name="connsiteX33" fmla="*/ 145778 w 152211"/>
                <a:gd name="connsiteY33" fmla="*/ 83175 h 152174"/>
                <a:gd name="connsiteX34" fmla="*/ 145778 w 152211"/>
                <a:gd name="connsiteY34" fmla="*/ 85547 h 152174"/>
                <a:gd name="connsiteX35" fmla="*/ 141469 w 152211"/>
                <a:gd name="connsiteY35" fmla="*/ 95101 h 152174"/>
                <a:gd name="connsiteX36" fmla="*/ 137221 w 152211"/>
                <a:gd name="connsiteY36" fmla="*/ 99847 h 152174"/>
                <a:gd name="connsiteX37" fmla="*/ 135098 w 152211"/>
                <a:gd name="connsiteY37" fmla="*/ 104593 h 152174"/>
                <a:gd name="connsiteX38" fmla="*/ 130788 w 152211"/>
                <a:gd name="connsiteY38" fmla="*/ 109338 h 152174"/>
                <a:gd name="connsiteX39" fmla="*/ 128602 w 152211"/>
                <a:gd name="connsiteY39" fmla="*/ 114084 h 152174"/>
                <a:gd name="connsiteX40" fmla="*/ 126479 w 152211"/>
                <a:gd name="connsiteY40" fmla="*/ 116519 h 152174"/>
                <a:gd name="connsiteX41" fmla="*/ 139345 w 152211"/>
                <a:gd name="connsiteY41" fmla="*/ 116519 h 152174"/>
                <a:gd name="connsiteX42" fmla="*/ 126479 w 152211"/>
                <a:gd name="connsiteY42" fmla="*/ 123638 h 152174"/>
                <a:gd name="connsiteX43" fmla="*/ 137221 w 152211"/>
                <a:gd name="connsiteY43" fmla="*/ 123638 h 152174"/>
                <a:gd name="connsiteX44" fmla="*/ 150088 w 152211"/>
                <a:gd name="connsiteY44" fmla="*/ 118892 h 152174"/>
                <a:gd name="connsiteX45" fmla="*/ 152211 w 152211"/>
                <a:gd name="connsiteY45" fmla="*/ 128384 h 152174"/>
                <a:gd name="connsiteX46" fmla="*/ 128602 w 152211"/>
                <a:gd name="connsiteY46" fmla="*/ 152175 h 152174"/>
                <a:gd name="connsiteX47" fmla="*/ 113612 w 152211"/>
                <a:gd name="connsiteY47" fmla="*/ 149802 h 152174"/>
                <a:gd name="connsiteX48" fmla="*/ 120045 w 152211"/>
                <a:gd name="connsiteY48" fmla="*/ 140248 h 152174"/>
                <a:gd name="connsiteX49" fmla="*/ 109365 w 152211"/>
                <a:gd name="connsiteY49" fmla="*/ 142621 h 152174"/>
                <a:gd name="connsiteX50" fmla="*/ 107179 w 152211"/>
                <a:gd name="connsiteY50" fmla="*/ 137875 h 152174"/>
                <a:gd name="connsiteX51" fmla="*/ 81446 w 152211"/>
                <a:gd name="connsiteY51" fmla="*/ 142621 h 152174"/>
                <a:gd name="connsiteX52" fmla="*/ 68579 w 152211"/>
                <a:gd name="connsiteY52" fmla="*/ 140248 h 152174"/>
                <a:gd name="connsiteX53" fmla="*/ 66456 w 152211"/>
                <a:gd name="connsiteY53" fmla="*/ 137875 h 152174"/>
                <a:gd name="connsiteX54" fmla="*/ 81446 w 152211"/>
                <a:gd name="connsiteY54" fmla="*/ 133129 h 152174"/>
                <a:gd name="connsiteX55" fmla="*/ 83632 w 152211"/>
                <a:gd name="connsiteY55" fmla="*/ 130757 h 152174"/>
                <a:gd name="connsiteX56" fmla="*/ 83632 w 152211"/>
                <a:gd name="connsiteY56" fmla="*/ 128384 h 152174"/>
                <a:gd name="connsiteX57" fmla="*/ 81446 w 152211"/>
                <a:gd name="connsiteY57" fmla="*/ 128384 h 152174"/>
                <a:gd name="connsiteX58" fmla="*/ 79322 w 152211"/>
                <a:gd name="connsiteY58" fmla="*/ 126011 h 152174"/>
                <a:gd name="connsiteX59" fmla="*/ 70765 w 152211"/>
                <a:gd name="connsiteY59" fmla="*/ 126011 h 152174"/>
                <a:gd name="connsiteX60" fmla="*/ 57899 w 152211"/>
                <a:gd name="connsiteY60" fmla="*/ 123638 h 152174"/>
                <a:gd name="connsiteX61" fmla="*/ 45033 w 152211"/>
                <a:gd name="connsiteY61" fmla="*/ 118892 h 152174"/>
                <a:gd name="connsiteX62" fmla="*/ 34290 w 152211"/>
                <a:gd name="connsiteY62" fmla="*/ 116519 h 152174"/>
                <a:gd name="connsiteX63" fmla="*/ 27856 w 152211"/>
                <a:gd name="connsiteY63" fmla="*/ 116519 h 152174"/>
                <a:gd name="connsiteX64" fmla="*/ 25733 w 152211"/>
                <a:gd name="connsiteY64" fmla="*/ 118892 h 152174"/>
                <a:gd name="connsiteX65" fmla="*/ 17176 w 152211"/>
                <a:gd name="connsiteY65" fmla="*/ 118892 h 152174"/>
                <a:gd name="connsiteX66" fmla="*/ 12866 w 152211"/>
                <a:gd name="connsiteY66" fmla="*/ 121265 h 152174"/>
                <a:gd name="connsiteX67" fmla="*/ 8557 w 152211"/>
                <a:gd name="connsiteY67" fmla="*/ 121265 h 152174"/>
                <a:gd name="connsiteX68" fmla="*/ 4310 w 152211"/>
                <a:gd name="connsiteY68" fmla="*/ 118892 h 152174"/>
                <a:gd name="connsiteX69" fmla="*/ 2124 w 152211"/>
                <a:gd name="connsiteY69" fmla="*/ 116519 h 152174"/>
                <a:gd name="connsiteX70" fmla="*/ 6433 w 152211"/>
                <a:gd name="connsiteY70" fmla="*/ 111711 h 152174"/>
                <a:gd name="connsiteX71" fmla="*/ 8557 w 152211"/>
                <a:gd name="connsiteY71" fmla="*/ 111711 h 152174"/>
                <a:gd name="connsiteX72" fmla="*/ 10743 w 152211"/>
                <a:gd name="connsiteY72" fmla="*/ 109338 h 152174"/>
                <a:gd name="connsiteX73" fmla="*/ 14990 w 152211"/>
                <a:gd name="connsiteY73" fmla="*/ 109338 h 152174"/>
                <a:gd name="connsiteX74" fmla="*/ 10743 w 152211"/>
                <a:gd name="connsiteY74" fmla="*/ 109338 h 152174"/>
                <a:gd name="connsiteX75" fmla="*/ 4310 w 152211"/>
                <a:gd name="connsiteY75" fmla="*/ 106966 h 152174"/>
                <a:gd name="connsiteX76" fmla="*/ 0 w 152211"/>
                <a:gd name="connsiteY76" fmla="*/ 102220 h 152174"/>
                <a:gd name="connsiteX77" fmla="*/ 2124 w 152211"/>
                <a:gd name="connsiteY77" fmla="*/ 99847 h 152174"/>
                <a:gd name="connsiteX78" fmla="*/ 6433 w 152211"/>
                <a:gd name="connsiteY78" fmla="*/ 99847 h 152174"/>
                <a:gd name="connsiteX79" fmla="*/ 19300 w 152211"/>
                <a:gd name="connsiteY79" fmla="*/ 92728 h 152174"/>
                <a:gd name="connsiteX80" fmla="*/ 21423 w 152211"/>
                <a:gd name="connsiteY80" fmla="*/ 90356 h 152174"/>
                <a:gd name="connsiteX81" fmla="*/ 23547 w 152211"/>
                <a:gd name="connsiteY81" fmla="*/ 90356 h 152174"/>
                <a:gd name="connsiteX82" fmla="*/ 72889 w 152211"/>
                <a:gd name="connsiteY82" fmla="*/ 35655 h 152174"/>
                <a:gd name="connsiteX83" fmla="*/ 92189 w 152211"/>
                <a:gd name="connsiteY83" fmla="*/ 7119 h 15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52211" h="152174">
                  <a:moveTo>
                    <a:pt x="92189" y="7119"/>
                  </a:moveTo>
                  <a:lnTo>
                    <a:pt x="96498" y="4746"/>
                  </a:lnTo>
                  <a:lnTo>
                    <a:pt x="98622" y="4746"/>
                  </a:lnTo>
                  <a:lnTo>
                    <a:pt x="105055" y="2373"/>
                  </a:lnTo>
                  <a:lnTo>
                    <a:pt x="109365" y="0"/>
                  </a:lnTo>
                  <a:lnTo>
                    <a:pt x="117922" y="0"/>
                  </a:lnTo>
                  <a:lnTo>
                    <a:pt x="122231" y="2373"/>
                  </a:lnTo>
                  <a:lnTo>
                    <a:pt x="122231" y="7119"/>
                  </a:lnTo>
                  <a:lnTo>
                    <a:pt x="120045" y="9491"/>
                  </a:lnTo>
                  <a:lnTo>
                    <a:pt x="111488" y="16610"/>
                  </a:lnTo>
                  <a:lnTo>
                    <a:pt x="111488" y="18983"/>
                  </a:lnTo>
                  <a:lnTo>
                    <a:pt x="109365" y="21356"/>
                  </a:lnTo>
                  <a:lnTo>
                    <a:pt x="107179" y="28537"/>
                  </a:lnTo>
                  <a:lnTo>
                    <a:pt x="98622" y="38028"/>
                  </a:lnTo>
                  <a:lnTo>
                    <a:pt x="92189" y="40401"/>
                  </a:lnTo>
                  <a:lnTo>
                    <a:pt x="87879" y="40401"/>
                  </a:lnTo>
                  <a:lnTo>
                    <a:pt x="75013" y="59446"/>
                  </a:lnTo>
                  <a:lnTo>
                    <a:pt x="75013" y="68938"/>
                  </a:lnTo>
                  <a:lnTo>
                    <a:pt x="83632" y="61819"/>
                  </a:lnTo>
                  <a:lnTo>
                    <a:pt x="94312" y="42774"/>
                  </a:lnTo>
                  <a:lnTo>
                    <a:pt x="100746" y="49892"/>
                  </a:lnTo>
                  <a:lnTo>
                    <a:pt x="109365" y="54638"/>
                  </a:lnTo>
                  <a:lnTo>
                    <a:pt x="105055" y="66565"/>
                  </a:lnTo>
                  <a:lnTo>
                    <a:pt x="115798" y="66565"/>
                  </a:lnTo>
                  <a:lnTo>
                    <a:pt x="117922" y="76056"/>
                  </a:lnTo>
                  <a:lnTo>
                    <a:pt x="137221" y="64192"/>
                  </a:lnTo>
                  <a:lnTo>
                    <a:pt x="143655" y="68938"/>
                  </a:lnTo>
                  <a:lnTo>
                    <a:pt x="141469" y="71310"/>
                  </a:lnTo>
                  <a:lnTo>
                    <a:pt x="139345" y="76056"/>
                  </a:lnTo>
                  <a:lnTo>
                    <a:pt x="135098" y="80802"/>
                  </a:lnTo>
                  <a:lnTo>
                    <a:pt x="132912" y="80802"/>
                  </a:lnTo>
                  <a:lnTo>
                    <a:pt x="137221" y="80802"/>
                  </a:lnTo>
                  <a:lnTo>
                    <a:pt x="141469" y="83175"/>
                  </a:lnTo>
                  <a:lnTo>
                    <a:pt x="145778" y="83175"/>
                  </a:lnTo>
                  <a:lnTo>
                    <a:pt x="145778" y="85547"/>
                  </a:lnTo>
                  <a:lnTo>
                    <a:pt x="141469" y="95101"/>
                  </a:lnTo>
                  <a:lnTo>
                    <a:pt x="137221" y="99847"/>
                  </a:lnTo>
                  <a:lnTo>
                    <a:pt x="135098" y="104593"/>
                  </a:lnTo>
                  <a:lnTo>
                    <a:pt x="130788" y="109338"/>
                  </a:lnTo>
                  <a:lnTo>
                    <a:pt x="128602" y="114084"/>
                  </a:lnTo>
                  <a:lnTo>
                    <a:pt x="126479" y="116519"/>
                  </a:lnTo>
                  <a:lnTo>
                    <a:pt x="139345" y="116519"/>
                  </a:lnTo>
                  <a:lnTo>
                    <a:pt x="126479" y="123638"/>
                  </a:lnTo>
                  <a:lnTo>
                    <a:pt x="137221" y="123638"/>
                  </a:lnTo>
                  <a:lnTo>
                    <a:pt x="150088" y="118892"/>
                  </a:lnTo>
                  <a:lnTo>
                    <a:pt x="152211" y="128384"/>
                  </a:lnTo>
                  <a:lnTo>
                    <a:pt x="128602" y="152175"/>
                  </a:lnTo>
                  <a:lnTo>
                    <a:pt x="113612" y="149802"/>
                  </a:lnTo>
                  <a:lnTo>
                    <a:pt x="120045" y="140248"/>
                  </a:lnTo>
                  <a:lnTo>
                    <a:pt x="109365" y="142621"/>
                  </a:lnTo>
                  <a:lnTo>
                    <a:pt x="107179" y="137875"/>
                  </a:lnTo>
                  <a:lnTo>
                    <a:pt x="81446" y="142621"/>
                  </a:lnTo>
                  <a:lnTo>
                    <a:pt x="68579" y="140248"/>
                  </a:lnTo>
                  <a:lnTo>
                    <a:pt x="66456" y="137875"/>
                  </a:lnTo>
                  <a:lnTo>
                    <a:pt x="81446" y="133129"/>
                  </a:lnTo>
                  <a:lnTo>
                    <a:pt x="83632" y="130757"/>
                  </a:lnTo>
                  <a:lnTo>
                    <a:pt x="83632" y="128384"/>
                  </a:lnTo>
                  <a:lnTo>
                    <a:pt x="81446" y="128384"/>
                  </a:lnTo>
                  <a:lnTo>
                    <a:pt x="79322" y="126011"/>
                  </a:lnTo>
                  <a:lnTo>
                    <a:pt x="70765" y="126011"/>
                  </a:lnTo>
                  <a:lnTo>
                    <a:pt x="57899" y="123638"/>
                  </a:lnTo>
                  <a:lnTo>
                    <a:pt x="45033" y="118892"/>
                  </a:lnTo>
                  <a:lnTo>
                    <a:pt x="34290" y="116519"/>
                  </a:lnTo>
                  <a:lnTo>
                    <a:pt x="27856" y="116519"/>
                  </a:lnTo>
                  <a:lnTo>
                    <a:pt x="25733" y="118892"/>
                  </a:lnTo>
                  <a:lnTo>
                    <a:pt x="17176" y="118892"/>
                  </a:lnTo>
                  <a:lnTo>
                    <a:pt x="12866" y="121265"/>
                  </a:lnTo>
                  <a:lnTo>
                    <a:pt x="8557" y="121265"/>
                  </a:lnTo>
                  <a:lnTo>
                    <a:pt x="4310" y="118892"/>
                  </a:lnTo>
                  <a:lnTo>
                    <a:pt x="2124" y="116519"/>
                  </a:lnTo>
                  <a:lnTo>
                    <a:pt x="6433" y="111711"/>
                  </a:lnTo>
                  <a:lnTo>
                    <a:pt x="8557" y="111711"/>
                  </a:lnTo>
                  <a:lnTo>
                    <a:pt x="10743" y="109338"/>
                  </a:lnTo>
                  <a:lnTo>
                    <a:pt x="14990" y="109338"/>
                  </a:lnTo>
                  <a:lnTo>
                    <a:pt x="10743" y="109338"/>
                  </a:lnTo>
                  <a:lnTo>
                    <a:pt x="4310" y="106966"/>
                  </a:lnTo>
                  <a:lnTo>
                    <a:pt x="0" y="102220"/>
                  </a:lnTo>
                  <a:lnTo>
                    <a:pt x="2124" y="99847"/>
                  </a:lnTo>
                  <a:lnTo>
                    <a:pt x="6433" y="99847"/>
                  </a:lnTo>
                  <a:lnTo>
                    <a:pt x="19300" y="92728"/>
                  </a:lnTo>
                  <a:lnTo>
                    <a:pt x="21423" y="90356"/>
                  </a:lnTo>
                  <a:lnTo>
                    <a:pt x="23547" y="90356"/>
                  </a:lnTo>
                  <a:lnTo>
                    <a:pt x="72889" y="35655"/>
                  </a:lnTo>
                  <a:lnTo>
                    <a:pt x="92189" y="7119"/>
                  </a:lnTo>
                  <a:close/>
                </a:path>
              </a:pathLst>
            </a:custGeom>
            <a:noFill/>
            <a:ln w="1561" cap="flat">
              <a:solidFill>
                <a:srgbClr val="FFFFFF"/>
              </a:solidFill>
              <a:prstDash val="solid"/>
              <a:round/>
            </a:ln>
          </p:spPr>
          <p:txBody>
            <a:bodyPr rtlCol="0" anchor="ctr"/>
            <a:lstStyle/>
            <a:p>
              <a:endParaRPr lang="en-US" noProof="0" dirty="0"/>
            </a:p>
          </p:txBody>
        </p:sp>
        <p:sp>
          <p:nvSpPr>
            <p:cNvPr id="5011" name="Serbest Form 5010">
              <a:extLst>
                <a:ext uri="{FF2B5EF4-FFF2-40B4-BE49-F238E27FC236}">
                  <a16:creationId xmlns:a16="http://schemas.microsoft.com/office/drawing/2014/main" id="{A6983762-AB27-D440-9BF3-77005C2373FF}"/>
                </a:ext>
              </a:extLst>
            </p:cNvPr>
            <p:cNvSpPr/>
            <p:nvPr/>
          </p:nvSpPr>
          <p:spPr>
            <a:xfrm>
              <a:off x="5765980" y="892912"/>
              <a:ext cx="101495" cy="88794"/>
            </a:xfrm>
            <a:custGeom>
              <a:avLst/>
              <a:gdLst>
                <a:gd name="connsiteX0" fmla="*/ 6746 w 101495"/>
                <a:gd name="connsiteY0" fmla="*/ 65940 h 88794"/>
                <a:gd name="connsiteX1" fmla="*/ 0 w 101495"/>
                <a:gd name="connsiteY1" fmla="*/ 73558 h 88794"/>
                <a:gd name="connsiteX2" fmla="*/ 4497 w 101495"/>
                <a:gd name="connsiteY2" fmla="*/ 68500 h 88794"/>
                <a:gd name="connsiteX3" fmla="*/ 8994 w 101495"/>
                <a:gd name="connsiteY3" fmla="*/ 68500 h 88794"/>
                <a:gd name="connsiteX4" fmla="*/ 11243 w 101495"/>
                <a:gd name="connsiteY4" fmla="*/ 70998 h 88794"/>
                <a:gd name="connsiteX5" fmla="*/ 20299 w 101495"/>
                <a:gd name="connsiteY5" fmla="*/ 70998 h 88794"/>
                <a:gd name="connsiteX6" fmla="*/ 22548 w 101495"/>
                <a:gd name="connsiteY6" fmla="*/ 73558 h 88794"/>
                <a:gd name="connsiteX7" fmla="*/ 24796 w 101495"/>
                <a:gd name="connsiteY7" fmla="*/ 68500 h 88794"/>
                <a:gd name="connsiteX8" fmla="*/ 31542 w 101495"/>
                <a:gd name="connsiteY8" fmla="*/ 70998 h 88794"/>
                <a:gd name="connsiteX9" fmla="*/ 31542 w 101495"/>
                <a:gd name="connsiteY9" fmla="*/ 65940 h 88794"/>
                <a:gd name="connsiteX10" fmla="*/ 36101 w 101495"/>
                <a:gd name="connsiteY10" fmla="*/ 68500 h 88794"/>
                <a:gd name="connsiteX11" fmla="*/ 36101 w 101495"/>
                <a:gd name="connsiteY11" fmla="*/ 65940 h 88794"/>
                <a:gd name="connsiteX12" fmla="*/ 49592 w 101495"/>
                <a:gd name="connsiteY12" fmla="*/ 65940 h 88794"/>
                <a:gd name="connsiteX13" fmla="*/ 49592 w 101495"/>
                <a:gd name="connsiteY13" fmla="*/ 70998 h 88794"/>
                <a:gd name="connsiteX14" fmla="*/ 51841 w 101495"/>
                <a:gd name="connsiteY14" fmla="*/ 73558 h 88794"/>
                <a:gd name="connsiteX15" fmla="*/ 56400 w 101495"/>
                <a:gd name="connsiteY15" fmla="*/ 73558 h 88794"/>
                <a:gd name="connsiteX16" fmla="*/ 60897 w 101495"/>
                <a:gd name="connsiteY16" fmla="*/ 70998 h 88794"/>
                <a:gd name="connsiteX17" fmla="*/ 63146 w 101495"/>
                <a:gd name="connsiteY17" fmla="*/ 70998 h 88794"/>
                <a:gd name="connsiteX18" fmla="*/ 65394 w 101495"/>
                <a:gd name="connsiteY18" fmla="*/ 73558 h 88794"/>
                <a:gd name="connsiteX19" fmla="*/ 65394 w 101495"/>
                <a:gd name="connsiteY19" fmla="*/ 81176 h 88794"/>
                <a:gd name="connsiteX20" fmla="*/ 63146 w 101495"/>
                <a:gd name="connsiteY20" fmla="*/ 83674 h 88794"/>
                <a:gd name="connsiteX21" fmla="*/ 63146 w 101495"/>
                <a:gd name="connsiteY21" fmla="*/ 88795 h 88794"/>
                <a:gd name="connsiteX22" fmla="*/ 67643 w 101495"/>
                <a:gd name="connsiteY22" fmla="*/ 88795 h 88794"/>
                <a:gd name="connsiteX23" fmla="*/ 67643 w 101495"/>
                <a:gd name="connsiteY23" fmla="*/ 83674 h 88794"/>
                <a:gd name="connsiteX24" fmla="*/ 69891 w 101495"/>
                <a:gd name="connsiteY24" fmla="*/ 81176 h 88794"/>
                <a:gd name="connsiteX25" fmla="*/ 69891 w 101495"/>
                <a:gd name="connsiteY25" fmla="*/ 76119 h 88794"/>
                <a:gd name="connsiteX26" fmla="*/ 67643 w 101495"/>
                <a:gd name="connsiteY26" fmla="*/ 73558 h 88794"/>
                <a:gd name="connsiteX27" fmla="*/ 69891 w 101495"/>
                <a:gd name="connsiteY27" fmla="*/ 70998 h 88794"/>
                <a:gd name="connsiteX28" fmla="*/ 74388 w 101495"/>
                <a:gd name="connsiteY28" fmla="*/ 68500 h 88794"/>
                <a:gd name="connsiteX29" fmla="*/ 74388 w 101495"/>
                <a:gd name="connsiteY29" fmla="*/ 65940 h 88794"/>
                <a:gd name="connsiteX30" fmla="*/ 72140 w 101495"/>
                <a:gd name="connsiteY30" fmla="*/ 63443 h 88794"/>
                <a:gd name="connsiteX31" fmla="*/ 72140 w 101495"/>
                <a:gd name="connsiteY31" fmla="*/ 60882 h 88794"/>
                <a:gd name="connsiteX32" fmla="*/ 69891 w 101495"/>
                <a:gd name="connsiteY32" fmla="*/ 50704 h 88794"/>
                <a:gd name="connsiteX33" fmla="*/ 72140 w 101495"/>
                <a:gd name="connsiteY33" fmla="*/ 50704 h 88794"/>
                <a:gd name="connsiteX34" fmla="*/ 74388 w 101495"/>
                <a:gd name="connsiteY34" fmla="*/ 53264 h 88794"/>
                <a:gd name="connsiteX35" fmla="*/ 83445 w 101495"/>
                <a:gd name="connsiteY35" fmla="*/ 53264 h 88794"/>
                <a:gd name="connsiteX36" fmla="*/ 83445 w 101495"/>
                <a:gd name="connsiteY36" fmla="*/ 50704 h 88794"/>
                <a:gd name="connsiteX37" fmla="*/ 85693 w 101495"/>
                <a:gd name="connsiteY37" fmla="*/ 48206 h 88794"/>
                <a:gd name="connsiteX38" fmla="*/ 87942 w 101495"/>
                <a:gd name="connsiteY38" fmla="*/ 48206 h 88794"/>
                <a:gd name="connsiteX39" fmla="*/ 90190 w 101495"/>
                <a:gd name="connsiteY39" fmla="*/ 43148 h 88794"/>
                <a:gd name="connsiteX40" fmla="*/ 92439 w 101495"/>
                <a:gd name="connsiteY40" fmla="*/ 40588 h 88794"/>
                <a:gd name="connsiteX41" fmla="*/ 94687 w 101495"/>
                <a:gd name="connsiteY41" fmla="*/ 40588 h 88794"/>
                <a:gd name="connsiteX42" fmla="*/ 94687 w 101495"/>
                <a:gd name="connsiteY42" fmla="*/ 38028 h 88794"/>
                <a:gd name="connsiteX43" fmla="*/ 90190 w 101495"/>
                <a:gd name="connsiteY43" fmla="*/ 32970 h 88794"/>
                <a:gd name="connsiteX44" fmla="*/ 87942 w 101495"/>
                <a:gd name="connsiteY44" fmla="*/ 32970 h 88794"/>
                <a:gd name="connsiteX45" fmla="*/ 85693 w 101495"/>
                <a:gd name="connsiteY45" fmla="*/ 30410 h 88794"/>
                <a:gd name="connsiteX46" fmla="*/ 85693 w 101495"/>
                <a:gd name="connsiteY46" fmla="*/ 27912 h 88794"/>
                <a:gd name="connsiteX47" fmla="*/ 87942 w 101495"/>
                <a:gd name="connsiteY47" fmla="*/ 27912 h 88794"/>
                <a:gd name="connsiteX48" fmla="*/ 92439 w 101495"/>
                <a:gd name="connsiteY48" fmla="*/ 25352 h 88794"/>
                <a:gd name="connsiteX49" fmla="*/ 96936 w 101495"/>
                <a:gd name="connsiteY49" fmla="*/ 25352 h 88794"/>
                <a:gd name="connsiteX50" fmla="*/ 94687 w 101495"/>
                <a:gd name="connsiteY50" fmla="*/ 22854 h 88794"/>
                <a:gd name="connsiteX51" fmla="*/ 94687 w 101495"/>
                <a:gd name="connsiteY51" fmla="*/ 15236 h 88794"/>
                <a:gd name="connsiteX52" fmla="*/ 96936 w 101495"/>
                <a:gd name="connsiteY52" fmla="*/ 15236 h 88794"/>
                <a:gd name="connsiteX53" fmla="*/ 101495 w 101495"/>
                <a:gd name="connsiteY53" fmla="*/ 12676 h 88794"/>
                <a:gd name="connsiteX54" fmla="*/ 99247 w 101495"/>
                <a:gd name="connsiteY54" fmla="*/ 7618 h 88794"/>
                <a:gd name="connsiteX55" fmla="*/ 101495 w 101495"/>
                <a:gd name="connsiteY55" fmla="*/ 5058 h 88794"/>
                <a:gd name="connsiteX56" fmla="*/ 99247 w 101495"/>
                <a:gd name="connsiteY56" fmla="*/ 5058 h 88794"/>
                <a:gd name="connsiteX57" fmla="*/ 94687 w 101495"/>
                <a:gd name="connsiteY57" fmla="*/ 2560 h 88794"/>
                <a:gd name="connsiteX58" fmla="*/ 92439 w 101495"/>
                <a:gd name="connsiteY58" fmla="*/ 2560 h 88794"/>
                <a:gd name="connsiteX59" fmla="*/ 87942 w 101495"/>
                <a:gd name="connsiteY59" fmla="*/ 0 h 88794"/>
                <a:gd name="connsiteX60" fmla="*/ 67643 w 101495"/>
                <a:gd name="connsiteY60" fmla="*/ 0 h 88794"/>
                <a:gd name="connsiteX61" fmla="*/ 63146 w 101495"/>
                <a:gd name="connsiteY61" fmla="*/ 5058 h 88794"/>
                <a:gd name="connsiteX62" fmla="*/ 58649 w 101495"/>
                <a:gd name="connsiteY62" fmla="*/ 7618 h 88794"/>
                <a:gd name="connsiteX63" fmla="*/ 58649 w 101495"/>
                <a:gd name="connsiteY63" fmla="*/ 12676 h 88794"/>
                <a:gd name="connsiteX64" fmla="*/ 60897 w 101495"/>
                <a:gd name="connsiteY64" fmla="*/ 15236 h 88794"/>
                <a:gd name="connsiteX65" fmla="*/ 60897 w 101495"/>
                <a:gd name="connsiteY65" fmla="*/ 22854 h 88794"/>
                <a:gd name="connsiteX66" fmla="*/ 63146 w 101495"/>
                <a:gd name="connsiteY66" fmla="*/ 25352 h 88794"/>
                <a:gd name="connsiteX67" fmla="*/ 65394 w 101495"/>
                <a:gd name="connsiteY67" fmla="*/ 25352 h 88794"/>
                <a:gd name="connsiteX68" fmla="*/ 67643 w 101495"/>
                <a:gd name="connsiteY68" fmla="*/ 27912 h 88794"/>
                <a:gd name="connsiteX69" fmla="*/ 67643 w 101495"/>
                <a:gd name="connsiteY69" fmla="*/ 32970 h 88794"/>
                <a:gd name="connsiteX70" fmla="*/ 63146 w 101495"/>
                <a:gd name="connsiteY70" fmla="*/ 35530 h 88794"/>
                <a:gd name="connsiteX71" fmla="*/ 60897 w 101495"/>
                <a:gd name="connsiteY71" fmla="*/ 38028 h 88794"/>
                <a:gd name="connsiteX72" fmla="*/ 54089 w 101495"/>
                <a:gd name="connsiteY72" fmla="*/ 38028 h 88794"/>
                <a:gd name="connsiteX73" fmla="*/ 51841 w 101495"/>
                <a:gd name="connsiteY73" fmla="*/ 35530 h 88794"/>
                <a:gd name="connsiteX74" fmla="*/ 51841 w 101495"/>
                <a:gd name="connsiteY74" fmla="*/ 27912 h 88794"/>
                <a:gd name="connsiteX75" fmla="*/ 56400 w 101495"/>
                <a:gd name="connsiteY75" fmla="*/ 22854 h 88794"/>
                <a:gd name="connsiteX76" fmla="*/ 56400 w 101495"/>
                <a:gd name="connsiteY76" fmla="*/ 15236 h 88794"/>
                <a:gd name="connsiteX77" fmla="*/ 54089 w 101495"/>
                <a:gd name="connsiteY77" fmla="*/ 12676 h 88794"/>
                <a:gd name="connsiteX78" fmla="*/ 54089 w 101495"/>
                <a:gd name="connsiteY78" fmla="*/ 10178 h 88794"/>
                <a:gd name="connsiteX79" fmla="*/ 49592 w 101495"/>
                <a:gd name="connsiteY79" fmla="*/ 15236 h 88794"/>
                <a:gd name="connsiteX80" fmla="*/ 45095 w 101495"/>
                <a:gd name="connsiteY80" fmla="*/ 17734 h 88794"/>
                <a:gd name="connsiteX81" fmla="*/ 42847 w 101495"/>
                <a:gd name="connsiteY81" fmla="*/ 20294 h 88794"/>
                <a:gd name="connsiteX82" fmla="*/ 38350 w 101495"/>
                <a:gd name="connsiteY82" fmla="*/ 22854 h 88794"/>
                <a:gd name="connsiteX83" fmla="*/ 36101 w 101495"/>
                <a:gd name="connsiteY83" fmla="*/ 27912 h 88794"/>
                <a:gd name="connsiteX84" fmla="*/ 36101 w 101495"/>
                <a:gd name="connsiteY84" fmla="*/ 35530 h 88794"/>
                <a:gd name="connsiteX85" fmla="*/ 33853 w 101495"/>
                <a:gd name="connsiteY85" fmla="*/ 38028 h 88794"/>
                <a:gd name="connsiteX86" fmla="*/ 33853 w 101495"/>
                <a:gd name="connsiteY86" fmla="*/ 43148 h 88794"/>
                <a:gd name="connsiteX87" fmla="*/ 22548 w 101495"/>
                <a:gd name="connsiteY87" fmla="*/ 55824 h 88794"/>
                <a:gd name="connsiteX88" fmla="*/ 27045 w 101495"/>
                <a:gd name="connsiteY88" fmla="*/ 60882 h 88794"/>
                <a:gd name="connsiteX89" fmla="*/ 15802 w 101495"/>
                <a:gd name="connsiteY89" fmla="*/ 60882 h 88794"/>
                <a:gd name="connsiteX90" fmla="*/ 6746 w 101495"/>
                <a:gd name="connsiteY90" fmla="*/ 65940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01495" h="88794">
                  <a:moveTo>
                    <a:pt x="6746" y="65940"/>
                  </a:moveTo>
                  <a:lnTo>
                    <a:pt x="0" y="73558"/>
                  </a:lnTo>
                  <a:lnTo>
                    <a:pt x="4497" y="68500"/>
                  </a:lnTo>
                  <a:lnTo>
                    <a:pt x="8994" y="68500"/>
                  </a:lnTo>
                  <a:lnTo>
                    <a:pt x="11243" y="70998"/>
                  </a:lnTo>
                  <a:lnTo>
                    <a:pt x="20299" y="70998"/>
                  </a:lnTo>
                  <a:lnTo>
                    <a:pt x="22548" y="73558"/>
                  </a:lnTo>
                  <a:lnTo>
                    <a:pt x="24796" y="68500"/>
                  </a:lnTo>
                  <a:lnTo>
                    <a:pt x="31542" y="70998"/>
                  </a:lnTo>
                  <a:lnTo>
                    <a:pt x="31542" y="65940"/>
                  </a:lnTo>
                  <a:lnTo>
                    <a:pt x="36101" y="68500"/>
                  </a:lnTo>
                  <a:lnTo>
                    <a:pt x="36101" y="65940"/>
                  </a:lnTo>
                  <a:lnTo>
                    <a:pt x="49592" y="65940"/>
                  </a:lnTo>
                  <a:lnTo>
                    <a:pt x="49592" y="70998"/>
                  </a:lnTo>
                  <a:lnTo>
                    <a:pt x="51841" y="73558"/>
                  </a:lnTo>
                  <a:lnTo>
                    <a:pt x="56400" y="73558"/>
                  </a:lnTo>
                  <a:lnTo>
                    <a:pt x="60897" y="70998"/>
                  </a:lnTo>
                  <a:lnTo>
                    <a:pt x="63146" y="70998"/>
                  </a:lnTo>
                  <a:lnTo>
                    <a:pt x="65394" y="73558"/>
                  </a:lnTo>
                  <a:lnTo>
                    <a:pt x="65394" y="81176"/>
                  </a:lnTo>
                  <a:lnTo>
                    <a:pt x="63146" y="83674"/>
                  </a:lnTo>
                  <a:lnTo>
                    <a:pt x="63146" y="88795"/>
                  </a:lnTo>
                  <a:lnTo>
                    <a:pt x="67643" y="88795"/>
                  </a:lnTo>
                  <a:lnTo>
                    <a:pt x="67643" y="83674"/>
                  </a:lnTo>
                  <a:lnTo>
                    <a:pt x="69891" y="81176"/>
                  </a:lnTo>
                  <a:lnTo>
                    <a:pt x="69891" y="76119"/>
                  </a:lnTo>
                  <a:lnTo>
                    <a:pt x="67643" y="73558"/>
                  </a:lnTo>
                  <a:lnTo>
                    <a:pt x="69891" y="70998"/>
                  </a:lnTo>
                  <a:lnTo>
                    <a:pt x="74388" y="68500"/>
                  </a:lnTo>
                  <a:lnTo>
                    <a:pt x="74388" y="65940"/>
                  </a:lnTo>
                  <a:lnTo>
                    <a:pt x="72140" y="63443"/>
                  </a:lnTo>
                  <a:lnTo>
                    <a:pt x="72140" y="60882"/>
                  </a:lnTo>
                  <a:lnTo>
                    <a:pt x="69891" y="50704"/>
                  </a:lnTo>
                  <a:lnTo>
                    <a:pt x="72140" y="50704"/>
                  </a:lnTo>
                  <a:lnTo>
                    <a:pt x="74388" y="53264"/>
                  </a:lnTo>
                  <a:lnTo>
                    <a:pt x="83445" y="53264"/>
                  </a:lnTo>
                  <a:lnTo>
                    <a:pt x="83445" y="50704"/>
                  </a:lnTo>
                  <a:lnTo>
                    <a:pt x="85693" y="48206"/>
                  </a:lnTo>
                  <a:lnTo>
                    <a:pt x="87942" y="48206"/>
                  </a:lnTo>
                  <a:lnTo>
                    <a:pt x="90190" y="43148"/>
                  </a:lnTo>
                  <a:lnTo>
                    <a:pt x="92439" y="40588"/>
                  </a:lnTo>
                  <a:lnTo>
                    <a:pt x="94687" y="40588"/>
                  </a:lnTo>
                  <a:lnTo>
                    <a:pt x="94687" y="38028"/>
                  </a:lnTo>
                  <a:lnTo>
                    <a:pt x="90190" y="32970"/>
                  </a:lnTo>
                  <a:lnTo>
                    <a:pt x="87942" y="32970"/>
                  </a:lnTo>
                  <a:lnTo>
                    <a:pt x="85693" y="30410"/>
                  </a:lnTo>
                  <a:lnTo>
                    <a:pt x="85693" y="27912"/>
                  </a:lnTo>
                  <a:lnTo>
                    <a:pt x="87942" y="27912"/>
                  </a:lnTo>
                  <a:lnTo>
                    <a:pt x="92439" y="25352"/>
                  </a:lnTo>
                  <a:lnTo>
                    <a:pt x="96936" y="25352"/>
                  </a:lnTo>
                  <a:lnTo>
                    <a:pt x="94687" y="22854"/>
                  </a:lnTo>
                  <a:lnTo>
                    <a:pt x="94687" y="15236"/>
                  </a:lnTo>
                  <a:lnTo>
                    <a:pt x="96936" y="15236"/>
                  </a:lnTo>
                  <a:lnTo>
                    <a:pt x="101495" y="12676"/>
                  </a:lnTo>
                  <a:lnTo>
                    <a:pt x="99247" y="7618"/>
                  </a:lnTo>
                  <a:lnTo>
                    <a:pt x="101495" y="5058"/>
                  </a:lnTo>
                  <a:lnTo>
                    <a:pt x="99247" y="5058"/>
                  </a:lnTo>
                  <a:lnTo>
                    <a:pt x="94687" y="2560"/>
                  </a:lnTo>
                  <a:lnTo>
                    <a:pt x="92439" y="2560"/>
                  </a:lnTo>
                  <a:lnTo>
                    <a:pt x="87942" y="0"/>
                  </a:lnTo>
                  <a:lnTo>
                    <a:pt x="67643" y="0"/>
                  </a:lnTo>
                  <a:lnTo>
                    <a:pt x="63146" y="5058"/>
                  </a:lnTo>
                  <a:lnTo>
                    <a:pt x="58649" y="7618"/>
                  </a:lnTo>
                  <a:lnTo>
                    <a:pt x="58649" y="12676"/>
                  </a:lnTo>
                  <a:lnTo>
                    <a:pt x="60897" y="15236"/>
                  </a:lnTo>
                  <a:lnTo>
                    <a:pt x="60897" y="22854"/>
                  </a:lnTo>
                  <a:lnTo>
                    <a:pt x="63146" y="25352"/>
                  </a:lnTo>
                  <a:lnTo>
                    <a:pt x="65394" y="25352"/>
                  </a:lnTo>
                  <a:lnTo>
                    <a:pt x="67643" y="27912"/>
                  </a:lnTo>
                  <a:lnTo>
                    <a:pt x="67643" y="32970"/>
                  </a:lnTo>
                  <a:lnTo>
                    <a:pt x="63146" y="35530"/>
                  </a:lnTo>
                  <a:lnTo>
                    <a:pt x="60897" y="38028"/>
                  </a:lnTo>
                  <a:lnTo>
                    <a:pt x="54089" y="38028"/>
                  </a:lnTo>
                  <a:lnTo>
                    <a:pt x="51841" y="35530"/>
                  </a:lnTo>
                  <a:lnTo>
                    <a:pt x="51841" y="27912"/>
                  </a:lnTo>
                  <a:lnTo>
                    <a:pt x="56400" y="22854"/>
                  </a:lnTo>
                  <a:lnTo>
                    <a:pt x="56400" y="15236"/>
                  </a:lnTo>
                  <a:lnTo>
                    <a:pt x="54089" y="12676"/>
                  </a:lnTo>
                  <a:lnTo>
                    <a:pt x="54089" y="10178"/>
                  </a:lnTo>
                  <a:lnTo>
                    <a:pt x="49592" y="15236"/>
                  </a:lnTo>
                  <a:lnTo>
                    <a:pt x="45095" y="17734"/>
                  </a:lnTo>
                  <a:lnTo>
                    <a:pt x="42847" y="20294"/>
                  </a:lnTo>
                  <a:lnTo>
                    <a:pt x="38350" y="22854"/>
                  </a:lnTo>
                  <a:lnTo>
                    <a:pt x="36101" y="27912"/>
                  </a:lnTo>
                  <a:lnTo>
                    <a:pt x="36101" y="35530"/>
                  </a:lnTo>
                  <a:lnTo>
                    <a:pt x="33853" y="38028"/>
                  </a:lnTo>
                  <a:lnTo>
                    <a:pt x="33853" y="43148"/>
                  </a:lnTo>
                  <a:lnTo>
                    <a:pt x="22548" y="55824"/>
                  </a:lnTo>
                  <a:lnTo>
                    <a:pt x="27045" y="60882"/>
                  </a:lnTo>
                  <a:lnTo>
                    <a:pt x="15802" y="60882"/>
                  </a:lnTo>
                  <a:lnTo>
                    <a:pt x="6746" y="65940"/>
                  </a:lnTo>
                  <a:close/>
                </a:path>
              </a:pathLst>
            </a:custGeom>
            <a:solidFill>
              <a:srgbClr val="FF0000"/>
            </a:solidFill>
            <a:ln w="6245" cap="flat">
              <a:noFill/>
              <a:prstDash val="solid"/>
              <a:miter/>
            </a:ln>
          </p:spPr>
          <p:txBody>
            <a:bodyPr rtlCol="0" anchor="ctr"/>
            <a:lstStyle/>
            <a:p>
              <a:endParaRPr lang="en-US" noProof="0" dirty="0"/>
            </a:p>
          </p:txBody>
        </p:sp>
        <p:sp>
          <p:nvSpPr>
            <p:cNvPr id="5012" name="Serbest Form 5011">
              <a:extLst>
                <a:ext uri="{FF2B5EF4-FFF2-40B4-BE49-F238E27FC236}">
                  <a16:creationId xmlns:a16="http://schemas.microsoft.com/office/drawing/2014/main" id="{861CB4FD-6542-F14B-B6BD-B556F0C542DB}"/>
                </a:ext>
              </a:extLst>
            </p:cNvPr>
            <p:cNvSpPr/>
            <p:nvPr/>
          </p:nvSpPr>
          <p:spPr>
            <a:xfrm>
              <a:off x="5765980" y="892912"/>
              <a:ext cx="101495" cy="88794"/>
            </a:xfrm>
            <a:custGeom>
              <a:avLst/>
              <a:gdLst>
                <a:gd name="connsiteX0" fmla="*/ 6746 w 101495"/>
                <a:gd name="connsiteY0" fmla="*/ 65940 h 88794"/>
                <a:gd name="connsiteX1" fmla="*/ 0 w 101495"/>
                <a:gd name="connsiteY1" fmla="*/ 73558 h 88794"/>
                <a:gd name="connsiteX2" fmla="*/ 4497 w 101495"/>
                <a:gd name="connsiteY2" fmla="*/ 68500 h 88794"/>
                <a:gd name="connsiteX3" fmla="*/ 8994 w 101495"/>
                <a:gd name="connsiteY3" fmla="*/ 68500 h 88794"/>
                <a:gd name="connsiteX4" fmla="*/ 11243 w 101495"/>
                <a:gd name="connsiteY4" fmla="*/ 70998 h 88794"/>
                <a:gd name="connsiteX5" fmla="*/ 20299 w 101495"/>
                <a:gd name="connsiteY5" fmla="*/ 70998 h 88794"/>
                <a:gd name="connsiteX6" fmla="*/ 22548 w 101495"/>
                <a:gd name="connsiteY6" fmla="*/ 73558 h 88794"/>
                <a:gd name="connsiteX7" fmla="*/ 24796 w 101495"/>
                <a:gd name="connsiteY7" fmla="*/ 68500 h 88794"/>
                <a:gd name="connsiteX8" fmla="*/ 31542 w 101495"/>
                <a:gd name="connsiteY8" fmla="*/ 70998 h 88794"/>
                <a:gd name="connsiteX9" fmla="*/ 31542 w 101495"/>
                <a:gd name="connsiteY9" fmla="*/ 65940 h 88794"/>
                <a:gd name="connsiteX10" fmla="*/ 36101 w 101495"/>
                <a:gd name="connsiteY10" fmla="*/ 68500 h 88794"/>
                <a:gd name="connsiteX11" fmla="*/ 36101 w 101495"/>
                <a:gd name="connsiteY11" fmla="*/ 65940 h 88794"/>
                <a:gd name="connsiteX12" fmla="*/ 49592 w 101495"/>
                <a:gd name="connsiteY12" fmla="*/ 65940 h 88794"/>
                <a:gd name="connsiteX13" fmla="*/ 49592 w 101495"/>
                <a:gd name="connsiteY13" fmla="*/ 70998 h 88794"/>
                <a:gd name="connsiteX14" fmla="*/ 51841 w 101495"/>
                <a:gd name="connsiteY14" fmla="*/ 73558 h 88794"/>
                <a:gd name="connsiteX15" fmla="*/ 56400 w 101495"/>
                <a:gd name="connsiteY15" fmla="*/ 73558 h 88794"/>
                <a:gd name="connsiteX16" fmla="*/ 60897 w 101495"/>
                <a:gd name="connsiteY16" fmla="*/ 70998 h 88794"/>
                <a:gd name="connsiteX17" fmla="*/ 63146 w 101495"/>
                <a:gd name="connsiteY17" fmla="*/ 70998 h 88794"/>
                <a:gd name="connsiteX18" fmla="*/ 65394 w 101495"/>
                <a:gd name="connsiteY18" fmla="*/ 73558 h 88794"/>
                <a:gd name="connsiteX19" fmla="*/ 65394 w 101495"/>
                <a:gd name="connsiteY19" fmla="*/ 81176 h 88794"/>
                <a:gd name="connsiteX20" fmla="*/ 63146 w 101495"/>
                <a:gd name="connsiteY20" fmla="*/ 83674 h 88794"/>
                <a:gd name="connsiteX21" fmla="*/ 63146 w 101495"/>
                <a:gd name="connsiteY21" fmla="*/ 88795 h 88794"/>
                <a:gd name="connsiteX22" fmla="*/ 67643 w 101495"/>
                <a:gd name="connsiteY22" fmla="*/ 88795 h 88794"/>
                <a:gd name="connsiteX23" fmla="*/ 67643 w 101495"/>
                <a:gd name="connsiteY23" fmla="*/ 83674 h 88794"/>
                <a:gd name="connsiteX24" fmla="*/ 69891 w 101495"/>
                <a:gd name="connsiteY24" fmla="*/ 81176 h 88794"/>
                <a:gd name="connsiteX25" fmla="*/ 69891 w 101495"/>
                <a:gd name="connsiteY25" fmla="*/ 76119 h 88794"/>
                <a:gd name="connsiteX26" fmla="*/ 67643 w 101495"/>
                <a:gd name="connsiteY26" fmla="*/ 73558 h 88794"/>
                <a:gd name="connsiteX27" fmla="*/ 69891 w 101495"/>
                <a:gd name="connsiteY27" fmla="*/ 70998 h 88794"/>
                <a:gd name="connsiteX28" fmla="*/ 74388 w 101495"/>
                <a:gd name="connsiteY28" fmla="*/ 68500 h 88794"/>
                <a:gd name="connsiteX29" fmla="*/ 74388 w 101495"/>
                <a:gd name="connsiteY29" fmla="*/ 65940 h 88794"/>
                <a:gd name="connsiteX30" fmla="*/ 72140 w 101495"/>
                <a:gd name="connsiteY30" fmla="*/ 63443 h 88794"/>
                <a:gd name="connsiteX31" fmla="*/ 72140 w 101495"/>
                <a:gd name="connsiteY31" fmla="*/ 60882 h 88794"/>
                <a:gd name="connsiteX32" fmla="*/ 69891 w 101495"/>
                <a:gd name="connsiteY32" fmla="*/ 50704 h 88794"/>
                <a:gd name="connsiteX33" fmla="*/ 72140 w 101495"/>
                <a:gd name="connsiteY33" fmla="*/ 50704 h 88794"/>
                <a:gd name="connsiteX34" fmla="*/ 74388 w 101495"/>
                <a:gd name="connsiteY34" fmla="*/ 53264 h 88794"/>
                <a:gd name="connsiteX35" fmla="*/ 83445 w 101495"/>
                <a:gd name="connsiteY35" fmla="*/ 53264 h 88794"/>
                <a:gd name="connsiteX36" fmla="*/ 83445 w 101495"/>
                <a:gd name="connsiteY36" fmla="*/ 50704 h 88794"/>
                <a:gd name="connsiteX37" fmla="*/ 85693 w 101495"/>
                <a:gd name="connsiteY37" fmla="*/ 48206 h 88794"/>
                <a:gd name="connsiteX38" fmla="*/ 87942 w 101495"/>
                <a:gd name="connsiteY38" fmla="*/ 48206 h 88794"/>
                <a:gd name="connsiteX39" fmla="*/ 90190 w 101495"/>
                <a:gd name="connsiteY39" fmla="*/ 43148 h 88794"/>
                <a:gd name="connsiteX40" fmla="*/ 92439 w 101495"/>
                <a:gd name="connsiteY40" fmla="*/ 40588 h 88794"/>
                <a:gd name="connsiteX41" fmla="*/ 94687 w 101495"/>
                <a:gd name="connsiteY41" fmla="*/ 40588 h 88794"/>
                <a:gd name="connsiteX42" fmla="*/ 94687 w 101495"/>
                <a:gd name="connsiteY42" fmla="*/ 38028 h 88794"/>
                <a:gd name="connsiteX43" fmla="*/ 90190 w 101495"/>
                <a:gd name="connsiteY43" fmla="*/ 32970 h 88794"/>
                <a:gd name="connsiteX44" fmla="*/ 87942 w 101495"/>
                <a:gd name="connsiteY44" fmla="*/ 32970 h 88794"/>
                <a:gd name="connsiteX45" fmla="*/ 85693 w 101495"/>
                <a:gd name="connsiteY45" fmla="*/ 30410 h 88794"/>
                <a:gd name="connsiteX46" fmla="*/ 85693 w 101495"/>
                <a:gd name="connsiteY46" fmla="*/ 27912 h 88794"/>
                <a:gd name="connsiteX47" fmla="*/ 87942 w 101495"/>
                <a:gd name="connsiteY47" fmla="*/ 27912 h 88794"/>
                <a:gd name="connsiteX48" fmla="*/ 92439 w 101495"/>
                <a:gd name="connsiteY48" fmla="*/ 25352 h 88794"/>
                <a:gd name="connsiteX49" fmla="*/ 96936 w 101495"/>
                <a:gd name="connsiteY49" fmla="*/ 25352 h 88794"/>
                <a:gd name="connsiteX50" fmla="*/ 94687 w 101495"/>
                <a:gd name="connsiteY50" fmla="*/ 22854 h 88794"/>
                <a:gd name="connsiteX51" fmla="*/ 94687 w 101495"/>
                <a:gd name="connsiteY51" fmla="*/ 15236 h 88794"/>
                <a:gd name="connsiteX52" fmla="*/ 96936 w 101495"/>
                <a:gd name="connsiteY52" fmla="*/ 15236 h 88794"/>
                <a:gd name="connsiteX53" fmla="*/ 101495 w 101495"/>
                <a:gd name="connsiteY53" fmla="*/ 12676 h 88794"/>
                <a:gd name="connsiteX54" fmla="*/ 99247 w 101495"/>
                <a:gd name="connsiteY54" fmla="*/ 7618 h 88794"/>
                <a:gd name="connsiteX55" fmla="*/ 101495 w 101495"/>
                <a:gd name="connsiteY55" fmla="*/ 5058 h 88794"/>
                <a:gd name="connsiteX56" fmla="*/ 99247 w 101495"/>
                <a:gd name="connsiteY56" fmla="*/ 5058 h 88794"/>
                <a:gd name="connsiteX57" fmla="*/ 94687 w 101495"/>
                <a:gd name="connsiteY57" fmla="*/ 2560 h 88794"/>
                <a:gd name="connsiteX58" fmla="*/ 92439 w 101495"/>
                <a:gd name="connsiteY58" fmla="*/ 2560 h 88794"/>
                <a:gd name="connsiteX59" fmla="*/ 87942 w 101495"/>
                <a:gd name="connsiteY59" fmla="*/ 0 h 88794"/>
                <a:gd name="connsiteX60" fmla="*/ 67643 w 101495"/>
                <a:gd name="connsiteY60" fmla="*/ 0 h 88794"/>
                <a:gd name="connsiteX61" fmla="*/ 63146 w 101495"/>
                <a:gd name="connsiteY61" fmla="*/ 5058 h 88794"/>
                <a:gd name="connsiteX62" fmla="*/ 58649 w 101495"/>
                <a:gd name="connsiteY62" fmla="*/ 7618 h 88794"/>
                <a:gd name="connsiteX63" fmla="*/ 58649 w 101495"/>
                <a:gd name="connsiteY63" fmla="*/ 12676 h 88794"/>
                <a:gd name="connsiteX64" fmla="*/ 60897 w 101495"/>
                <a:gd name="connsiteY64" fmla="*/ 15236 h 88794"/>
                <a:gd name="connsiteX65" fmla="*/ 60897 w 101495"/>
                <a:gd name="connsiteY65" fmla="*/ 22854 h 88794"/>
                <a:gd name="connsiteX66" fmla="*/ 63146 w 101495"/>
                <a:gd name="connsiteY66" fmla="*/ 25352 h 88794"/>
                <a:gd name="connsiteX67" fmla="*/ 65394 w 101495"/>
                <a:gd name="connsiteY67" fmla="*/ 25352 h 88794"/>
                <a:gd name="connsiteX68" fmla="*/ 67643 w 101495"/>
                <a:gd name="connsiteY68" fmla="*/ 27912 h 88794"/>
                <a:gd name="connsiteX69" fmla="*/ 67643 w 101495"/>
                <a:gd name="connsiteY69" fmla="*/ 32970 h 88794"/>
                <a:gd name="connsiteX70" fmla="*/ 63146 w 101495"/>
                <a:gd name="connsiteY70" fmla="*/ 35530 h 88794"/>
                <a:gd name="connsiteX71" fmla="*/ 60897 w 101495"/>
                <a:gd name="connsiteY71" fmla="*/ 38028 h 88794"/>
                <a:gd name="connsiteX72" fmla="*/ 54089 w 101495"/>
                <a:gd name="connsiteY72" fmla="*/ 38028 h 88794"/>
                <a:gd name="connsiteX73" fmla="*/ 51841 w 101495"/>
                <a:gd name="connsiteY73" fmla="*/ 35530 h 88794"/>
                <a:gd name="connsiteX74" fmla="*/ 51841 w 101495"/>
                <a:gd name="connsiteY74" fmla="*/ 27912 h 88794"/>
                <a:gd name="connsiteX75" fmla="*/ 56400 w 101495"/>
                <a:gd name="connsiteY75" fmla="*/ 22854 h 88794"/>
                <a:gd name="connsiteX76" fmla="*/ 56400 w 101495"/>
                <a:gd name="connsiteY76" fmla="*/ 15236 h 88794"/>
                <a:gd name="connsiteX77" fmla="*/ 54089 w 101495"/>
                <a:gd name="connsiteY77" fmla="*/ 12676 h 88794"/>
                <a:gd name="connsiteX78" fmla="*/ 54089 w 101495"/>
                <a:gd name="connsiteY78" fmla="*/ 10178 h 88794"/>
                <a:gd name="connsiteX79" fmla="*/ 49592 w 101495"/>
                <a:gd name="connsiteY79" fmla="*/ 15236 h 88794"/>
                <a:gd name="connsiteX80" fmla="*/ 45095 w 101495"/>
                <a:gd name="connsiteY80" fmla="*/ 17734 h 88794"/>
                <a:gd name="connsiteX81" fmla="*/ 42847 w 101495"/>
                <a:gd name="connsiteY81" fmla="*/ 20294 h 88794"/>
                <a:gd name="connsiteX82" fmla="*/ 38350 w 101495"/>
                <a:gd name="connsiteY82" fmla="*/ 22854 h 88794"/>
                <a:gd name="connsiteX83" fmla="*/ 36101 w 101495"/>
                <a:gd name="connsiteY83" fmla="*/ 27912 h 88794"/>
                <a:gd name="connsiteX84" fmla="*/ 36101 w 101495"/>
                <a:gd name="connsiteY84" fmla="*/ 35530 h 88794"/>
                <a:gd name="connsiteX85" fmla="*/ 33853 w 101495"/>
                <a:gd name="connsiteY85" fmla="*/ 38028 h 88794"/>
                <a:gd name="connsiteX86" fmla="*/ 33853 w 101495"/>
                <a:gd name="connsiteY86" fmla="*/ 43148 h 88794"/>
                <a:gd name="connsiteX87" fmla="*/ 22548 w 101495"/>
                <a:gd name="connsiteY87" fmla="*/ 55824 h 88794"/>
                <a:gd name="connsiteX88" fmla="*/ 27045 w 101495"/>
                <a:gd name="connsiteY88" fmla="*/ 60882 h 88794"/>
                <a:gd name="connsiteX89" fmla="*/ 15802 w 101495"/>
                <a:gd name="connsiteY89" fmla="*/ 60882 h 88794"/>
                <a:gd name="connsiteX90" fmla="*/ 6746 w 101495"/>
                <a:gd name="connsiteY90" fmla="*/ 65940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01495" h="88794">
                  <a:moveTo>
                    <a:pt x="6746" y="65940"/>
                  </a:moveTo>
                  <a:lnTo>
                    <a:pt x="0" y="73558"/>
                  </a:lnTo>
                  <a:lnTo>
                    <a:pt x="4497" y="68500"/>
                  </a:lnTo>
                  <a:lnTo>
                    <a:pt x="8994" y="68500"/>
                  </a:lnTo>
                  <a:lnTo>
                    <a:pt x="11243" y="70998"/>
                  </a:lnTo>
                  <a:lnTo>
                    <a:pt x="20299" y="70998"/>
                  </a:lnTo>
                  <a:lnTo>
                    <a:pt x="22548" y="73558"/>
                  </a:lnTo>
                  <a:lnTo>
                    <a:pt x="24796" y="68500"/>
                  </a:lnTo>
                  <a:lnTo>
                    <a:pt x="31542" y="70998"/>
                  </a:lnTo>
                  <a:lnTo>
                    <a:pt x="31542" y="65940"/>
                  </a:lnTo>
                  <a:lnTo>
                    <a:pt x="36101" y="68500"/>
                  </a:lnTo>
                  <a:lnTo>
                    <a:pt x="36101" y="65940"/>
                  </a:lnTo>
                  <a:lnTo>
                    <a:pt x="49592" y="65940"/>
                  </a:lnTo>
                  <a:lnTo>
                    <a:pt x="49592" y="70998"/>
                  </a:lnTo>
                  <a:lnTo>
                    <a:pt x="51841" y="73558"/>
                  </a:lnTo>
                  <a:lnTo>
                    <a:pt x="56400" y="73558"/>
                  </a:lnTo>
                  <a:lnTo>
                    <a:pt x="60897" y="70998"/>
                  </a:lnTo>
                  <a:lnTo>
                    <a:pt x="63146" y="70998"/>
                  </a:lnTo>
                  <a:lnTo>
                    <a:pt x="65394" y="73558"/>
                  </a:lnTo>
                  <a:lnTo>
                    <a:pt x="65394" y="81176"/>
                  </a:lnTo>
                  <a:lnTo>
                    <a:pt x="63146" y="83674"/>
                  </a:lnTo>
                  <a:lnTo>
                    <a:pt x="63146" y="88795"/>
                  </a:lnTo>
                  <a:lnTo>
                    <a:pt x="67643" y="88795"/>
                  </a:lnTo>
                  <a:lnTo>
                    <a:pt x="67643" y="83674"/>
                  </a:lnTo>
                  <a:lnTo>
                    <a:pt x="69891" y="81176"/>
                  </a:lnTo>
                  <a:lnTo>
                    <a:pt x="69891" y="76119"/>
                  </a:lnTo>
                  <a:lnTo>
                    <a:pt x="67643" y="73558"/>
                  </a:lnTo>
                  <a:lnTo>
                    <a:pt x="69891" y="70998"/>
                  </a:lnTo>
                  <a:lnTo>
                    <a:pt x="74388" y="68500"/>
                  </a:lnTo>
                  <a:lnTo>
                    <a:pt x="74388" y="65940"/>
                  </a:lnTo>
                  <a:lnTo>
                    <a:pt x="72140" y="63443"/>
                  </a:lnTo>
                  <a:lnTo>
                    <a:pt x="72140" y="60882"/>
                  </a:lnTo>
                  <a:lnTo>
                    <a:pt x="69891" y="50704"/>
                  </a:lnTo>
                  <a:lnTo>
                    <a:pt x="72140" y="50704"/>
                  </a:lnTo>
                  <a:lnTo>
                    <a:pt x="74388" y="53264"/>
                  </a:lnTo>
                  <a:lnTo>
                    <a:pt x="83445" y="53264"/>
                  </a:lnTo>
                  <a:lnTo>
                    <a:pt x="83445" y="50704"/>
                  </a:lnTo>
                  <a:lnTo>
                    <a:pt x="85693" y="48206"/>
                  </a:lnTo>
                  <a:lnTo>
                    <a:pt x="87942" y="48206"/>
                  </a:lnTo>
                  <a:lnTo>
                    <a:pt x="90190" y="43148"/>
                  </a:lnTo>
                  <a:lnTo>
                    <a:pt x="92439" y="40588"/>
                  </a:lnTo>
                  <a:lnTo>
                    <a:pt x="94687" y="40588"/>
                  </a:lnTo>
                  <a:lnTo>
                    <a:pt x="94687" y="38028"/>
                  </a:lnTo>
                  <a:lnTo>
                    <a:pt x="90190" y="32970"/>
                  </a:lnTo>
                  <a:lnTo>
                    <a:pt x="87942" y="32970"/>
                  </a:lnTo>
                  <a:lnTo>
                    <a:pt x="85693" y="30410"/>
                  </a:lnTo>
                  <a:lnTo>
                    <a:pt x="85693" y="27912"/>
                  </a:lnTo>
                  <a:lnTo>
                    <a:pt x="87942" y="27912"/>
                  </a:lnTo>
                  <a:lnTo>
                    <a:pt x="92439" y="25352"/>
                  </a:lnTo>
                  <a:lnTo>
                    <a:pt x="96936" y="25352"/>
                  </a:lnTo>
                  <a:lnTo>
                    <a:pt x="94687" y="22854"/>
                  </a:lnTo>
                  <a:lnTo>
                    <a:pt x="94687" y="15236"/>
                  </a:lnTo>
                  <a:lnTo>
                    <a:pt x="96936" y="15236"/>
                  </a:lnTo>
                  <a:lnTo>
                    <a:pt x="101495" y="12676"/>
                  </a:lnTo>
                  <a:lnTo>
                    <a:pt x="99247" y="7618"/>
                  </a:lnTo>
                  <a:lnTo>
                    <a:pt x="101495" y="5058"/>
                  </a:lnTo>
                  <a:lnTo>
                    <a:pt x="99247" y="5058"/>
                  </a:lnTo>
                  <a:lnTo>
                    <a:pt x="94687" y="2560"/>
                  </a:lnTo>
                  <a:lnTo>
                    <a:pt x="92439" y="2560"/>
                  </a:lnTo>
                  <a:lnTo>
                    <a:pt x="87942" y="0"/>
                  </a:lnTo>
                  <a:lnTo>
                    <a:pt x="67643" y="0"/>
                  </a:lnTo>
                  <a:lnTo>
                    <a:pt x="63146" y="5058"/>
                  </a:lnTo>
                  <a:lnTo>
                    <a:pt x="58649" y="7618"/>
                  </a:lnTo>
                  <a:lnTo>
                    <a:pt x="58649" y="12676"/>
                  </a:lnTo>
                  <a:lnTo>
                    <a:pt x="60897" y="15236"/>
                  </a:lnTo>
                  <a:lnTo>
                    <a:pt x="60897" y="22854"/>
                  </a:lnTo>
                  <a:lnTo>
                    <a:pt x="63146" y="25352"/>
                  </a:lnTo>
                  <a:lnTo>
                    <a:pt x="65394" y="25352"/>
                  </a:lnTo>
                  <a:lnTo>
                    <a:pt x="67643" y="27912"/>
                  </a:lnTo>
                  <a:lnTo>
                    <a:pt x="67643" y="32970"/>
                  </a:lnTo>
                  <a:lnTo>
                    <a:pt x="63146" y="35530"/>
                  </a:lnTo>
                  <a:lnTo>
                    <a:pt x="60897" y="38028"/>
                  </a:lnTo>
                  <a:lnTo>
                    <a:pt x="54089" y="38028"/>
                  </a:lnTo>
                  <a:lnTo>
                    <a:pt x="51841" y="35530"/>
                  </a:lnTo>
                  <a:lnTo>
                    <a:pt x="51841" y="27912"/>
                  </a:lnTo>
                  <a:lnTo>
                    <a:pt x="56400" y="22854"/>
                  </a:lnTo>
                  <a:lnTo>
                    <a:pt x="56400" y="15236"/>
                  </a:lnTo>
                  <a:lnTo>
                    <a:pt x="54089" y="12676"/>
                  </a:lnTo>
                  <a:lnTo>
                    <a:pt x="54089" y="10178"/>
                  </a:lnTo>
                  <a:lnTo>
                    <a:pt x="49592" y="15236"/>
                  </a:lnTo>
                  <a:lnTo>
                    <a:pt x="45095" y="17734"/>
                  </a:lnTo>
                  <a:lnTo>
                    <a:pt x="42847" y="20294"/>
                  </a:lnTo>
                  <a:lnTo>
                    <a:pt x="38350" y="22854"/>
                  </a:lnTo>
                  <a:lnTo>
                    <a:pt x="36101" y="27912"/>
                  </a:lnTo>
                  <a:lnTo>
                    <a:pt x="36101" y="35530"/>
                  </a:lnTo>
                  <a:lnTo>
                    <a:pt x="33853" y="38028"/>
                  </a:lnTo>
                  <a:lnTo>
                    <a:pt x="33853" y="43148"/>
                  </a:lnTo>
                  <a:lnTo>
                    <a:pt x="22548" y="55824"/>
                  </a:lnTo>
                  <a:lnTo>
                    <a:pt x="27045" y="60882"/>
                  </a:lnTo>
                  <a:lnTo>
                    <a:pt x="15802" y="60882"/>
                  </a:lnTo>
                  <a:lnTo>
                    <a:pt x="6746" y="65940"/>
                  </a:lnTo>
                  <a:close/>
                </a:path>
              </a:pathLst>
            </a:custGeom>
            <a:noFill/>
            <a:ln w="1561" cap="flat">
              <a:solidFill>
                <a:srgbClr val="FFFFFF"/>
              </a:solidFill>
              <a:prstDash val="solid"/>
              <a:round/>
            </a:ln>
          </p:spPr>
          <p:txBody>
            <a:bodyPr rtlCol="0" anchor="ctr"/>
            <a:lstStyle/>
            <a:p>
              <a:endParaRPr lang="en-US" noProof="0" dirty="0"/>
            </a:p>
          </p:txBody>
        </p:sp>
        <p:sp>
          <p:nvSpPr>
            <p:cNvPr id="5013" name="Serbest Form 5012">
              <a:extLst>
                <a:ext uri="{FF2B5EF4-FFF2-40B4-BE49-F238E27FC236}">
                  <a16:creationId xmlns:a16="http://schemas.microsoft.com/office/drawing/2014/main" id="{B407EA1C-D0AD-D44C-A344-9DFC5A943202}"/>
                </a:ext>
              </a:extLst>
            </p:cNvPr>
            <p:cNvSpPr/>
            <p:nvPr/>
          </p:nvSpPr>
          <p:spPr>
            <a:xfrm>
              <a:off x="7643421" y="1603144"/>
              <a:ext cx="215606" cy="126822"/>
            </a:xfrm>
            <a:custGeom>
              <a:avLst/>
              <a:gdLst>
                <a:gd name="connsiteX0" fmla="*/ 107803 w 215606"/>
                <a:gd name="connsiteY0" fmla="*/ 89919 h 126822"/>
                <a:gd name="connsiteX1" fmla="*/ 112176 w 215606"/>
                <a:gd name="connsiteY1" fmla="*/ 94539 h 126822"/>
                <a:gd name="connsiteX2" fmla="*/ 112176 w 215606"/>
                <a:gd name="connsiteY2" fmla="*/ 96850 h 126822"/>
                <a:gd name="connsiteX3" fmla="*/ 120982 w 215606"/>
                <a:gd name="connsiteY3" fmla="*/ 96850 h 126822"/>
                <a:gd name="connsiteX4" fmla="*/ 140844 w 215606"/>
                <a:gd name="connsiteY4" fmla="*/ 117581 h 126822"/>
                <a:gd name="connsiteX5" fmla="*/ 147402 w 215606"/>
                <a:gd name="connsiteY5" fmla="*/ 112960 h 126822"/>
                <a:gd name="connsiteX6" fmla="*/ 158395 w 215606"/>
                <a:gd name="connsiteY6" fmla="*/ 119891 h 126822"/>
                <a:gd name="connsiteX7" fmla="*/ 160643 w 215606"/>
                <a:gd name="connsiteY7" fmla="*/ 117581 h 126822"/>
                <a:gd name="connsiteX8" fmla="*/ 167202 w 215606"/>
                <a:gd name="connsiteY8" fmla="*/ 117581 h 126822"/>
                <a:gd name="connsiteX9" fmla="*/ 173822 w 215606"/>
                <a:gd name="connsiteY9" fmla="*/ 119891 h 126822"/>
                <a:gd name="connsiteX10" fmla="*/ 178194 w 215606"/>
                <a:gd name="connsiteY10" fmla="*/ 122202 h 126822"/>
                <a:gd name="connsiteX11" fmla="*/ 180443 w 215606"/>
                <a:gd name="connsiteY11" fmla="*/ 126823 h 126822"/>
                <a:gd name="connsiteX12" fmla="*/ 182629 w 215606"/>
                <a:gd name="connsiteY12" fmla="*/ 122202 h 126822"/>
                <a:gd name="connsiteX13" fmla="*/ 187001 w 215606"/>
                <a:gd name="connsiteY13" fmla="*/ 119891 h 126822"/>
                <a:gd name="connsiteX14" fmla="*/ 189249 w 215606"/>
                <a:gd name="connsiteY14" fmla="*/ 119891 h 126822"/>
                <a:gd name="connsiteX15" fmla="*/ 191435 w 215606"/>
                <a:gd name="connsiteY15" fmla="*/ 122202 h 126822"/>
                <a:gd name="connsiteX16" fmla="*/ 191435 w 215606"/>
                <a:gd name="connsiteY16" fmla="*/ 126823 h 126822"/>
                <a:gd name="connsiteX17" fmla="*/ 215607 w 215606"/>
                <a:gd name="connsiteY17" fmla="*/ 126823 h 126822"/>
                <a:gd name="connsiteX18" fmla="*/ 215607 w 215606"/>
                <a:gd name="connsiteY18" fmla="*/ 112960 h 126822"/>
                <a:gd name="connsiteX19" fmla="*/ 211235 w 215606"/>
                <a:gd name="connsiteY19" fmla="*/ 103719 h 126822"/>
                <a:gd name="connsiteX20" fmla="*/ 211235 w 215606"/>
                <a:gd name="connsiteY20" fmla="*/ 85298 h 126822"/>
                <a:gd name="connsiteX21" fmla="*/ 206800 w 215606"/>
                <a:gd name="connsiteY21" fmla="*/ 78366 h 126822"/>
                <a:gd name="connsiteX22" fmla="*/ 197994 w 215606"/>
                <a:gd name="connsiteY22" fmla="*/ 82987 h 126822"/>
                <a:gd name="connsiteX23" fmla="*/ 191435 w 215606"/>
                <a:gd name="connsiteY23" fmla="*/ 82987 h 126822"/>
                <a:gd name="connsiteX24" fmla="*/ 182629 w 215606"/>
                <a:gd name="connsiteY24" fmla="*/ 78366 h 126822"/>
                <a:gd name="connsiteX25" fmla="*/ 176008 w 215606"/>
                <a:gd name="connsiteY25" fmla="*/ 76056 h 126822"/>
                <a:gd name="connsiteX26" fmla="*/ 173822 w 215606"/>
                <a:gd name="connsiteY26" fmla="*/ 73746 h 126822"/>
                <a:gd name="connsiteX27" fmla="*/ 169450 w 215606"/>
                <a:gd name="connsiteY27" fmla="*/ 71435 h 126822"/>
                <a:gd name="connsiteX28" fmla="*/ 169450 w 215606"/>
                <a:gd name="connsiteY28" fmla="*/ 73746 h 126822"/>
                <a:gd name="connsiteX29" fmla="*/ 167202 w 215606"/>
                <a:gd name="connsiteY29" fmla="*/ 76056 h 126822"/>
                <a:gd name="connsiteX30" fmla="*/ 160643 w 215606"/>
                <a:gd name="connsiteY30" fmla="*/ 76056 h 126822"/>
                <a:gd name="connsiteX31" fmla="*/ 158395 w 215606"/>
                <a:gd name="connsiteY31" fmla="*/ 73746 h 126822"/>
                <a:gd name="connsiteX32" fmla="*/ 158395 w 215606"/>
                <a:gd name="connsiteY32" fmla="*/ 69125 h 126822"/>
                <a:gd name="connsiteX33" fmla="*/ 158395 w 215606"/>
                <a:gd name="connsiteY33" fmla="*/ 71435 h 126822"/>
                <a:gd name="connsiteX34" fmla="*/ 154023 w 215606"/>
                <a:gd name="connsiteY34" fmla="*/ 76056 h 126822"/>
                <a:gd name="connsiteX35" fmla="*/ 149588 w 215606"/>
                <a:gd name="connsiteY35" fmla="*/ 76056 h 126822"/>
                <a:gd name="connsiteX36" fmla="*/ 147402 w 215606"/>
                <a:gd name="connsiteY36" fmla="*/ 73746 h 126822"/>
                <a:gd name="connsiteX37" fmla="*/ 147402 w 215606"/>
                <a:gd name="connsiteY37" fmla="*/ 66877 h 126822"/>
                <a:gd name="connsiteX38" fmla="*/ 145216 w 215606"/>
                <a:gd name="connsiteY38" fmla="*/ 66877 h 126822"/>
                <a:gd name="connsiteX39" fmla="*/ 143030 w 215606"/>
                <a:gd name="connsiteY39" fmla="*/ 69125 h 126822"/>
                <a:gd name="connsiteX40" fmla="*/ 138595 w 215606"/>
                <a:gd name="connsiteY40" fmla="*/ 69125 h 126822"/>
                <a:gd name="connsiteX41" fmla="*/ 132037 w 215606"/>
                <a:gd name="connsiteY41" fmla="*/ 66877 h 126822"/>
                <a:gd name="connsiteX42" fmla="*/ 129789 w 215606"/>
                <a:gd name="connsiteY42" fmla="*/ 64566 h 126822"/>
                <a:gd name="connsiteX43" fmla="*/ 127603 w 215606"/>
                <a:gd name="connsiteY43" fmla="*/ 64566 h 126822"/>
                <a:gd name="connsiteX44" fmla="*/ 127603 w 215606"/>
                <a:gd name="connsiteY44" fmla="*/ 62256 h 126822"/>
                <a:gd name="connsiteX45" fmla="*/ 129789 w 215606"/>
                <a:gd name="connsiteY45" fmla="*/ 59946 h 126822"/>
                <a:gd name="connsiteX46" fmla="*/ 129789 w 215606"/>
                <a:gd name="connsiteY46" fmla="*/ 57635 h 126822"/>
                <a:gd name="connsiteX47" fmla="*/ 127603 w 215606"/>
                <a:gd name="connsiteY47" fmla="*/ 55325 h 126822"/>
                <a:gd name="connsiteX48" fmla="*/ 125417 w 215606"/>
                <a:gd name="connsiteY48" fmla="*/ 55325 h 126822"/>
                <a:gd name="connsiteX49" fmla="*/ 120982 w 215606"/>
                <a:gd name="connsiteY49" fmla="*/ 57635 h 126822"/>
                <a:gd name="connsiteX50" fmla="*/ 118796 w 215606"/>
                <a:gd name="connsiteY50" fmla="*/ 59946 h 126822"/>
                <a:gd name="connsiteX51" fmla="*/ 114424 w 215606"/>
                <a:gd name="connsiteY51" fmla="*/ 57635 h 126822"/>
                <a:gd name="connsiteX52" fmla="*/ 103431 w 215606"/>
                <a:gd name="connsiteY52" fmla="*/ 46083 h 126822"/>
                <a:gd name="connsiteX53" fmla="*/ 103431 w 215606"/>
                <a:gd name="connsiteY53" fmla="*/ 39152 h 126822"/>
                <a:gd name="connsiteX54" fmla="*/ 101183 w 215606"/>
                <a:gd name="connsiteY54" fmla="*/ 34531 h 126822"/>
                <a:gd name="connsiteX55" fmla="*/ 98997 w 215606"/>
                <a:gd name="connsiteY55" fmla="*/ 32283 h 126822"/>
                <a:gd name="connsiteX56" fmla="*/ 94624 w 215606"/>
                <a:gd name="connsiteY56" fmla="*/ 32283 h 126822"/>
                <a:gd name="connsiteX57" fmla="*/ 92376 w 215606"/>
                <a:gd name="connsiteY57" fmla="*/ 36842 h 126822"/>
                <a:gd name="connsiteX58" fmla="*/ 90190 w 215606"/>
                <a:gd name="connsiteY58" fmla="*/ 39152 h 126822"/>
                <a:gd name="connsiteX59" fmla="*/ 90190 w 215606"/>
                <a:gd name="connsiteY59" fmla="*/ 41462 h 126822"/>
                <a:gd name="connsiteX60" fmla="*/ 85818 w 215606"/>
                <a:gd name="connsiteY60" fmla="*/ 41462 h 126822"/>
                <a:gd name="connsiteX61" fmla="*/ 85818 w 215606"/>
                <a:gd name="connsiteY61" fmla="*/ 36842 h 126822"/>
                <a:gd name="connsiteX62" fmla="*/ 83632 w 215606"/>
                <a:gd name="connsiteY62" fmla="*/ 34531 h 126822"/>
                <a:gd name="connsiteX63" fmla="*/ 81383 w 215606"/>
                <a:gd name="connsiteY63" fmla="*/ 29973 h 126822"/>
                <a:gd name="connsiteX64" fmla="*/ 79197 w 215606"/>
                <a:gd name="connsiteY64" fmla="*/ 27662 h 126822"/>
                <a:gd name="connsiteX65" fmla="*/ 77011 w 215606"/>
                <a:gd name="connsiteY65" fmla="*/ 23042 h 126822"/>
                <a:gd name="connsiteX66" fmla="*/ 61584 w 215606"/>
                <a:gd name="connsiteY66" fmla="*/ 20731 h 126822"/>
                <a:gd name="connsiteX67" fmla="*/ 54963 w 215606"/>
                <a:gd name="connsiteY67" fmla="*/ 13800 h 126822"/>
                <a:gd name="connsiteX68" fmla="*/ 50591 w 215606"/>
                <a:gd name="connsiteY68" fmla="*/ 11490 h 126822"/>
                <a:gd name="connsiteX69" fmla="*/ 48405 w 215606"/>
                <a:gd name="connsiteY69" fmla="*/ 6869 h 126822"/>
                <a:gd name="connsiteX70" fmla="*/ 43971 w 215606"/>
                <a:gd name="connsiteY70" fmla="*/ 2310 h 126822"/>
                <a:gd name="connsiteX71" fmla="*/ 39598 w 215606"/>
                <a:gd name="connsiteY71" fmla="*/ 0 h 126822"/>
                <a:gd name="connsiteX72" fmla="*/ 35164 w 215606"/>
                <a:gd name="connsiteY72" fmla="*/ 0 h 126822"/>
                <a:gd name="connsiteX73" fmla="*/ 30792 w 215606"/>
                <a:gd name="connsiteY73" fmla="*/ 2310 h 126822"/>
                <a:gd name="connsiteX74" fmla="*/ 28606 w 215606"/>
                <a:gd name="connsiteY74" fmla="*/ 4621 h 126822"/>
                <a:gd name="connsiteX75" fmla="*/ 19799 w 215606"/>
                <a:gd name="connsiteY75" fmla="*/ 11490 h 126822"/>
                <a:gd name="connsiteX76" fmla="*/ 13179 w 215606"/>
                <a:gd name="connsiteY76" fmla="*/ 4621 h 126822"/>
                <a:gd name="connsiteX77" fmla="*/ 10993 w 215606"/>
                <a:gd name="connsiteY77" fmla="*/ 13800 h 126822"/>
                <a:gd name="connsiteX78" fmla="*/ 2186 w 215606"/>
                <a:gd name="connsiteY78" fmla="*/ 23042 h 126822"/>
                <a:gd name="connsiteX79" fmla="*/ 4372 w 215606"/>
                <a:gd name="connsiteY79" fmla="*/ 27662 h 126822"/>
                <a:gd name="connsiteX80" fmla="*/ 2186 w 215606"/>
                <a:gd name="connsiteY80" fmla="*/ 29973 h 126822"/>
                <a:gd name="connsiteX81" fmla="*/ 2186 w 215606"/>
                <a:gd name="connsiteY81" fmla="*/ 32283 h 126822"/>
                <a:gd name="connsiteX82" fmla="*/ 6558 w 215606"/>
                <a:gd name="connsiteY82" fmla="*/ 36842 h 126822"/>
                <a:gd name="connsiteX83" fmla="*/ 4372 w 215606"/>
                <a:gd name="connsiteY83" fmla="*/ 36842 h 126822"/>
                <a:gd name="connsiteX84" fmla="*/ 0 w 215606"/>
                <a:gd name="connsiteY84" fmla="*/ 41462 h 126822"/>
                <a:gd name="connsiteX85" fmla="*/ 0 w 215606"/>
                <a:gd name="connsiteY85" fmla="*/ 46083 h 126822"/>
                <a:gd name="connsiteX86" fmla="*/ 10993 w 215606"/>
                <a:gd name="connsiteY86" fmla="*/ 57635 h 126822"/>
                <a:gd name="connsiteX87" fmla="*/ 15365 w 215606"/>
                <a:gd name="connsiteY87" fmla="*/ 55325 h 126822"/>
                <a:gd name="connsiteX88" fmla="*/ 21986 w 215606"/>
                <a:gd name="connsiteY88" fmla="*/ 64566 h 126822"/>
                <a:gd name="connsiteX89" fmla="*/ 30792 w 215606"/>
                <a:gd name="connsiteY89" fmla="*/ 64566 h 126822"/>
                <a:gd name="connsiteX90" fmla="*/ 35164 w 215606"/>
                <a:gd name="connsiteY90" fmla="*/ 71435 h 126822"/>
                <a:gd name="connsiteX91" fmla="*/ 50591 w 215606"/>
                <a:gd name="connsiteY91" fmla="*/ 78366 h 126822"/>
                <a:gd name="connsiteX92" fmla="*/ 54963 w 215606"/>
                <a:gd name="connsiteY92" fmla="*/ 78366 h 126822"/>
                <a:gd name="connsiteX93" fmla="*/ 57212 w 215606"/>
                <a:gd name="connsiteY93" fmla="*/ 80677 h 126822"/>
                <a:gd name="connsiteX94" fmla="*/ 59398 w 215606"/>
                <a:gd name="connsiteY94" fmla="*/ 85298 h 126822"/>
                <a:gd name="connsiteX95" fmla="*/ 61584 w 215606"/>
                <a:gd name="connsiteY95" fmla="*/ 87608 h 126822"/>
                <a:gd name="connsiteX96" fmla="*/ 68205 w 215606"/>
                <a:gd name="connsiteY96" fmla="*/ 87608 h 126822"/>
                <a:gd name="connsiteX97" fmla="*/ 70391 w 215606"/>
                <a:gd name="connsiteY97" fmla="*/ 85298 h 126822"/>
                <a:gd name="connsiteX98" fmla="*/ 74763 w 215606"/>
                <a:gd name="connsiteY98" fmla="*/ 85298 h 126822"/>
                <a:gd name="connsiteX99" fmla="*/ 74763 w 215606"/>
                <a:gd name="connsiteY99" fmla="*/ 89919 h 126822"/>
                <a:gd name="connsiteX100" fmla="*/ 77011 w 215606"/>
                <a:gd name="connsiteY100" fmla="*/ 92229 h 126822"/>
                <a:gd name="connsiteX101" fmla="*/ 85818 w 215606"/>
                <a:gd name="connsiteY101" fmla="*/ 92229 h 126822"/>
                <a:gd name="connsiteX102" fmla="*/ 88004 w 215606"/>
                <a:gd name="connsiteY102" fmla="*/ 94539 h 126822"/>
                <a:gd name="connsiteX103" fmla="*/ 90190 w 215606"/>
                <a:gd name="connsiteY103" fmla="*/ 99098 h 126822"/>
                <a:gd name="connsiteX104" fmla="*/ 94624 w 215606"/>
                <a:gd name="connsiteY104" fmla="*/ 94539 h 126822"/>
                <a:gd name="connsiteX105" fmla="*/ 101183 w 215606"/>
                <a:gd name="connsiteY105" fmla="*/ 94539 h 126822"/>
                <a:gd name="connsiteX106" fmla="*/ 103431 w 215606"/>
                <a:gd name="connsiteY106" fmla="*/ 96850 h 126822"/>
                <a:gd name="connsiteX107" fmla="*/ 103431 w 215606"/>
                <a:gd name="connsiteY107" fmla="*/ 99098 h 126822"/>
                <a:gd name="connsiteX108" fmla="*/ 103431 w 215606"/>
                <a:gd name="connsiteY108" fmla="*/ 92229 h 126822"/>
                <a:gd name="connsiteX109" fmla="*/ 105617 w 215606"/>
                <a:gd name="connsiteY109" fmla="*/ 89919 h 126822"/>
                <a:gd name="connsiteX110" fmla="*/ 107803 w 215606"/>
                <a:gd name="connsiteY110" fmla="*/ 89919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15606" h="126822">
                  <a:moveTo>
                    <a:pt x="107803" y="89919"/>
                  </a:moveTo>
                  <a:lnTo>
                    <a:pt x="112176" y="94539"/>
                  </a:lnTo>
                  <a:lnTo>
                    <a:pt x="112176" y="96850"/>
                  </a:lnTo>
                  <a:lnTo>
                    <a:pt x="120982" y="96850"/>
                  </a:lnTo>
                  <a:lnTo>
                    <a:pt x="140844" y="117581"/>
                  </a:lnTo>
                  <a:lnTo>
                    <a:pt x="147402" y="112960"/>
                  </a:lnTo>
                  <a:lnTo>
                    <a:pt x="158395" y="119891"/>
                  </a:lnTo>
                  <a:lnTo>
                    <a:pt x="160643" y="117581"/>
                  </a:lnTo>
                  <a:lnTo>
                    <a:pt x="167202" y="117581"/>
                  </a:lnTo>
                  <a:lnTo>
                    <a:pt x="173822" y="119891"/>
                  </a:lnTo>
                  <a:lnTo>
                    <a:pt x="178194" y="122202"/>
                  </a:lnTo>
                  <a:lnTo>
                    <a:pt x="180443" y="126823"/>
                  </a:lnTo>
                  <a:lnTo>
                    <a:pt x="182629" y="122202"/>
                  </a:lnTo>
                  <a:lnTo>
                    <a:pt x="187001" y="119891"/>
                  </a:lnTo>
                  <a:lnTo>
                    <a:pt x="189249" y="119891"/>
                  </a:lnTo>
                  <a:lnTo>
                    <a:pt x="191435" y="122202"/>
                  </a:lnTo>
                  <a:lnTo>
                    <a:pt x="191435" y="126823"/>
                  </a:lnTo>
                  <a:lnTo>
                    <a:pt x="215607" y="126823"/>
                  </a:lnTo>
                  <a:lnTo>
                    <a:pt x="215607" y="112960"/>
                  </a:lnTo>
                  <a:lnTo>
                    <a:pt x="211235" y="103719"/>
                  </a:lnTo>
                  <a:lnTo>
                    <a:pt x="211235" y="85298"/>
                  </a:lnTo>
                  <a:lnTo>
                    <a:pt x="206800" y="78366"/>
                  </a:lnTo>
                  <a:lnTo>
                    <a:pt x="197994" y="82987"/>
                  </a:lnTo>
                  <a:lnTo>
                    <a:pt x="191435" y="82987"/>
                  </a:lnTo>
                  <a:lnTo>
                    <a:pt x="182629" y="78366"/>
                  </a:lnTo>
                  <a:lnTo>
                    <a:pt x="176008" y="76056"/>
                  </a:lnTo>
                  <a:lnTo>
                    <a:pt x="173822" y="73746"/>
                  </a:lnTo>
                  <a:lnTo>
                    <a:pt x="169450" y="71435"/>
                  </a:lnTo>
                  <a:lnTo>
                    <a:pt x="169450" y="73746"/>
                  </a:lnTo>
                  <a:lnTo>
                    <a:pt x="167202" y="76056"/>
                  </a:lnTo>
                  <a:lnTo>
                    <a:pt x="160643" y="76056"/>
                  </a:lnTo>
                  <a:lnTo>
                    <a:pt x="158395" y="73746"/>
                  </a:lnTo>
                  <a:lnTo>
                    <a:pt x="158395" y="69125"/>
                  </a:lnTo>
                  <a:lnTo>
                    <a:pt x="158395" y="71435"/>
                  </a:lnTo>
                  <a:lnTo>
                    <a:pt x="154023" y="76056"/>
                  </a:lnTo>
                  <a:lnTo>
                    <a:pt x="149588" y="76056"/>
                  </a:lnTo>
                  <a:lnTo>
                    <a:pt x="147402" y="73746"/>
                  </a:lnTo>
                  <a:lnTo>
                    <a:pt x="147402" y="66877"/>
                  </a:lnTo>
                  <a:lnTo>
                    <a:pt x="145216" y="66877"/>
                  </a:lnTo>
                  <a:lnTo>
                    <a:pt x="143030" y="69125"/>
                  </a:lnTo>
                  <a:lnTo>
                    <a:pt x="138595" y="69125"/>
                  </a:lnTo>
                  <a:lnTo>
                    <a:pt x="132037" y="66877"/>
                  </a:lnTo>
                  <a:lnTo>
                    <a:pt x="129789" y="64566"/>
                  </a:lnTo>
                  <a:lnTo>
                    <a:pt x="127603" y="64566"/>
                  </a:lnTo>
                  <a:lnTo>
                    <a:pt x="127603" y="62256"/>
                  </a:lnTo>
                  <a:lnTo>
                    <a:pt x="129789" y="59946"/>
                  </a:lnTo>
                  <a:lnTo>
                    <a:pt x="129789" y="57635"/>
                  </a:lnTo>
                  <a:lnTo>
                    <a:pt x="127603" y="55325"/>
                  </a:lnTo>
                  <a:lnTo>
                    <a:pt x="125417" y="55325"/>
                  </a:lnTo>
                  <a:lnTo>
                    <a:pt x="120982" y="57635"/>
                  </a:lnTo>
                  <a:lnTo>
                    <a:pt x="118796" y="59946"/>
                  </a:lnTo>
                  <a:lnTo>
                    <a:pt x="114424" y="57635"/>
                  </a:lnTo>
                  <a:lnTo>
                    <a:pt x="103431" y="46083"/>
                  </a:lnTo>
                  <a:lnTo>
                    <a:pt x="103431" y="39152"/>
                  </a:lnTo>
                  <a:lnTo>
                    <a:pt x="101183" y="34531"/>
                  </a:lnTo>
                  <a:lnTo>
                    <a:pt x="98997" y="32283"/>
                  </a:lnTo>
                  <a:lnTo>
                    <a:pt x="94624" y="32283"/>
                  </a:lnTo>
                  <a:lnTo>
                    <a:pt x="92376" y="36842"/>
                  </a:lnTo>
                  <a:lnTo>
                    <a:pt x="90190" y="39152"/>
                  </a:lnTo>
                  <a:lnTo>
                    <a:pt x="90190" y="41462"/>
                  </a:lnTo>
                  <a:lnTo>
                    <a:pt x="85818" y="41462"/>
                  </a:lnTo>
                  <a:lnTo>
                    <a:pt x="85818" y="36842"/>
                  </a:lnTo>
                  <a:lnTo>
                    <a:pt x="83632" y="34531"/>
                  </a:lnTo>
                  <a:lnTo>
                    <a:pt x="81383" y="29973"/>
                  </a:lnTo>
                  <a:lnTo>
                    <a:pt x="79197" y="27662"/>
                  </a:lnTo>
                  <a:lnTo>
                    <a:pt x="77011" y="23042"/>
                  </a:lnTo>
                  <a:lnTo>
                    <a:pt x="61584" y="20731"/>
                  </a:lnTo>
                  <a:lnTo>
                    <a:pt x="54963" y="13800"/>
                  </a:lnTo>
                  <a:lnTo>
                    <a:pt x="50591" y="11490"/>
                  </a:lnTo>
                  <a:lnTo>
                    <a:pt x="48405" y="6869"/>
                  </a:lnTo>
                  <a:lnTo>
                    <a:pt x="43971" y="2310"/>
                  </a:lnTo>
                  <a:lnTo>
                    <a:pt x="39598" y="0"/>
                  </a:lnTo>
                  <a:lnTo>
                    <a:pt x="35164" y="0"/>
                  </a:lnTo>
                  <a:lnTo>
                    <a:pt x="30792" y="2310"/>
                  </a:lnTo>
                  <a:lnTo>
                    <a:pt x="28606" y="4621"/>
                  </a:lnTo>
                  <a:lnTo>
                    <a:pt x="19799" y="11490"/>
                  </a:lnTo>
                  <a:lnTo>
                    <a:pt x="13179" y="4621"/>
                  </a:lnTo>
                  <a:lnTo>
                    <a:pt x="10993" y="13800"/>
                  </a:lnTo>
                  <a:lnTo>
                    <a:pt x="2186" y="23042"/>
                  </a:lnTo>
                  <a:lnTo>
                    <a:pt x="4372" y="27662"/>
                  </a:lnTo>
                  <a:lnTo>
                    <a:pt x="2186" y="29973"/>
                  </a:lnTo>
                  <a:lnTo>
                    <a:pt x="2186" y="32283"/>
                  </a:lnTo>
                  <a:lnTo>
                    <a:pt x="6558" y="36842"/>
                  </a:lnTo>
                  <a:lnTo>
                    <a:pt x="4372" y="36842"/>
                  </a:lnTo>
                  <a:lnTo>
                    <a:pt x="0" y="41462"/>
                  </a:lnTo>
                  <a:lnTo>
                    <a:pt x="0" y="46083"/>
                  </a:lnTo>
                  <a:lnTo>
                    <a:pt x="10993" y="57635"/>
                  </a:lnTo>
                  <a:lnTo>
                    <a:pt x="15365" y="55325"/>
                  </a:lnTo>
                  <a:lnTo>
                    <a:pt x="21986" y="64566"/>
                  </a:lnTo>
                  <a:lnTo>
                    <a:pt x="30792" y="64566"/>
                  </a:lnTo>
                  <a:lnTo>
                    <a:pt x="35164" y="71435"/>
                  </a:lnTo>
                  <a:lnTo>
                    <a:pt x="50591" y="78366"/>
                  </a:lnTo>
                  <a:lnTo>
                    <a:pt x="54963" y="78366"/>
                  </a:lnTo>
                  <a:lnTo>
                    <a:pt x="57212" y="80677"/>
                  </a:lnTo>
                  <a:lnTo>
                    <a:pt x="59398" y="85298"/>
                  </a:lnTo>
                  <a:lnTo>
                    <a:pt x="61584" y="87608"/>
                  </a:lnTo>
                  <a:lnTo>
                    <a:pt x="68205" y="87608"/>
                  </a:lnTo>
                  <a:lnTo>
                    <a:pt x="70391" y="85298"/>
                  </a:lnTo>
                  <a:lnTo>
                    <a:pt x="74763" y="85298"/>
                  </a:lnTo>
                  <a:lnTo>
                    <a:pt x="74763" y="89919"/>
                  </a:lnTo>
                  <a:lnTo>
                    <a:pt x="77011" y="92229"/>
                  </a:lnTo>
                  <a:lnTo>
                    <a:pt x="85818" y="92229"/>
                  </a:lnTo>
                  <a:lnTo>
                    <a:pt x="88004" y="94539"/>
                  </a:lnTo>
                  <a:lnTo>
                    <a:pt x="90190" y="99098"/>
                  </a:lnTo>
                  <a:lnTo>
                    <a:pt x="94624" y="94539"/>
                  </a:lnTo>
                  <a:lnTo>
                    <a:pt x="101183" y="94539"/>
                  </a:lnTo>
                  <a:lnTo>
                    <a:pt x="103431" y="96850"/>
                  </a:lnTo>
                  <a:lnTo>
                    <a:pt x="103431" y="99098"/>
                  </a:lnTo>
                  <a:lnTo>
                    <a:pt x="103431" y="92229"/>
                  </a:lnTo>
                  <a:lnTo>
                    <a:pt x="105617" y="89919"/>
                  </a:lnTo>
                  <a:lnTo>
                    <a:pt x="107803" y="89919"/>
                  </a:lnTo>
                  <a:close/>
                </a:path>
              </a:pathLst>
            </a:custGeom>
            <a:solidFill>
              <a:srgbClr val="A6A6A6"/>
            </a:solidFill>
            <a:ln w="6245" cap="flat">
              <a:noFill/>
              <a:prstDash val="solid"/>
              <a:miter/>
            </a:ln>
          </p:spPr>
          <p:txBody>
            <a:bodyPr rtlCol="0" anchor="ctr"/>
            <a:lstStyle/>
            <a:p>
              <a:endParaRPr lang="en-US" noProof="0" dirty="0"/>
            </a:p>
          </p:txBody>
        </p:sp>
        <p:sp>
          <p:nvSpPr>
            <p:cNvPr id="5014" name="Serbest Form 5013">
              <a:extLst>
                <a:ext uri="{FF2B5EF4-FFF2-40B4-BE49-F238E27FC236}">
                  <a16:creationId xmlns:a16="http://schemas.microsoft.com/office/drawing/2014/main" id="{625DD947-D3AD-8345-A875-E6F25AB28EED}"/>
                </a:ext>
              </a:extLst>
            </p:cNvPr>
            <p:cNvSpPr/>
            <p:nvPr/>
          </p:nvSpPr>
          <p:spPr>
            <a:xfrm>
              <a:off x="7643421" y="1603144"/>
              <a:ext cx="215606" cy="126822"/>
            </a:xfrm>
            <a:custGeom>
              <a:avLst/>
              <a:gdLst>
                <a:gd name="connsiteX0" fmla="*/ 107803 w 215606"/>
                <a:gd name="connsiteY0" fmla="*/ 89919 h 126822"/>
                <a:gd name="connsiteX1" fmla="*/ 112176 w 215606"/>
                <a:gd name="connsiteY1" fmla="*/ 94539 h 126822"/>
                <a:gd name="connsiteX2" fmla="*/ 112176 w 215606"/>
                <a:gd name="connsiteY2" fmla="*/ 96850 h 126822"/>
                <a:gd name="connsiteX3" fmla="*/ 120982 w 215606"/>
                <a:gd name="connsiteY3" fmla="*/ 96850 h 126822"/>
                <a:gd name="connsiteX4" fmla="*/ 140844 w 215606"/>
                <a:gd name="connsiteY4" fmla="*/ 117581 h 126822"/>
                <a:gd name="connsiteX5" fmla="*/ 147402 w 215606"/>
                <a:gd name="connsiteY5" fmla="*/ 112960 h 126822"/>
                <a:gd name="connsiteX6" fmla="*/ 158395 w 215606"/>
                <a:gd name="connsiteY6" fmla="*/ 119891 h 126822"/>
                <a:gd name="connsiteX7" fmla="*/ 160643 w 215606"/>
                <a:gd name="connsiteY7" fmla="*/ 117581 h 126822"/>
                <a:gd name="connsiteX8" fmla="*/ 167202 w 215606"/>
                <a:gd name="connsiteY8" fmla="*/ 117581 h 126822"/>
                <a:gd name="connsiteX9" fmla="*/ 173822 w 215606"/>
                <a:gd name="connsiteY9" fmla="*/ 119891 h 126822"/>
                <a:gd name="connsiteX10" fmla="*/ 178194 w 215606"/>
                <a:gd name="connsiteY10" fmla="*/ 122202 h 126822"/>
                <a:gd name="connsiteX11" fmla="*/ 180443 w 215606"/>
                <a:gd name="connsiteY11" fmla="*/ 126823 h 126822"/>
                <a:gd name="connsiteX12" fmla="*/ 182629 w 215606"/>
                <a:gd name="connsiteY12" fmla="*/ 122202 h 126822"/>
                <a:gd name="connsiteX13" fmla="*/ 187001 w 215606"/>
                <a:gd name="connsiteY13" fmla="*/ 119891 h 126822"/>
                <a:gd name="connsiteX14" fmla="*/ 189249 w 215606"/>
                <a:gd name="connsiteY14" fmla="*/ 119891 h 126822"/>
                <a:gd name="connsiteX15" fmla="*/ 191435 w 215606"/>
                <a:gd name="connsiteY15" fmla="*/ 122202 h 126822"/>
                <a:gd name="connsiteX16" fmla="*/ 191435 w 215606"/>
                <a:gd name="connsiteY16" fmla="*/ 126823 h 126822"/>
                <a:gd name="connsiteX17" fmla="*/ 215607 w 215606"/>
                <a:gd name="connsiteY17" fmla="*/ 126823 h 126822"/>
                <a:gd name="connsiteX18" fmla="*/ 215607 w 215606"/>
                <a:gd name="connsiteY18" fmla="*/ 112960 h 126822"/>
                <a:gd name="connsiteX19" fmla="*/ 211235 w 215606"/>
                <a:gd name="connsiteY19" fmla="*/ 103719 h 126822"/>
                <a:gd name="connsiteX20" fmla="*/ 211235 w 215606"/>
                <a:gd name="connsiteY20" fmla="*/ 85298 h 126822"/>
                <a:gd name="connsiteX21" fmla="*/ 206800 w 215606"/>
                <a:gd name="connsiteY21" fmla="*/ 78366 h 126822"/>
                <a:gd name="connsiteX22" fmla="*/ 197994 w 215606"/>
                <a:gd name="connsiteY22" fmla="*/ 82987 h 126822"/>
                <a:gd name="connsiteX23" fmla="*/ 191435 w 215606"/>
                <a:gd name="connsiteY23" fmla="*/ 82987 h 126822"/>
                <a:gd name="connsiteX24" fmla="*/ 182629 w 215606"/>
                <a:gd name="connsiteY24" fmla="*/ 78366 h 126822"/>
                <a:gd name="connsiteX25" fmla="*/ 176008 w 215606"/>
                <a:gd name="connsiteY25" fmla="*/ 76056 h 126822"/>
                <a:gd name="connsiteX26" fmla="*/ 173822 w 215606"/>
                <a:gd name="connsiteY26" fmla="*/ 73746 h 126822"/>
                <a:gd name="connsiteX27" fmla="*/ 169450 w 215606"/>
                <a:gd name="connsiteY27" fmla="*/ 71435 h 126822"/>
                <a:gd name="connsiteX28" fmla="*/ 169450 w 215606"/>
                <a:gd name="connsiteY28" fmla="*/ 73746 h 126822"/>
                <a:gd name="connsiteX29" fmla="*/ 167202 w 215606"/>
                <a:gd name="connsiteY29" fmla="*/ 76056 h 126822"/>
                <a:gd name="connsiteX30" fmla="*/ 160643 w 215606"/>
                <a:gd name="connsiteY30" fmla="*/ 76056 h 126822"/>
                <a:gd name="connsiteX31" fmla="*/ 158395 w 215606"/>
                <a:gd name="connsiteY31" fmla="*/ 73746 h 126822"/>
                <a:gd name="connsiteX32" fmla="*/ 158395 w 215606"/>
                <a:gd name="connsiteY32" fmla="*/ 69125 h 126822"/>
                <a:gd name="connsiteX33" fmla="*/ 158395 w 215606"/>
                <a:gd name="connsiteY33" fmla="*/ 71435 h 126822"/>
                <a:gd name="connsiteX34" fmla="*/ 154023 w 215606"/>
                <a:gd name="connsiteY34" fmla="*/ 76056 h 126822"/>
                <a:gd name="connsiteX35" fmla="*/ 149588 w 215606"/>
                <a:gd name="connsiteY35" fmla="*/ 76056 h 126822"/>
                <a:gd name="connsiteX36" fmla="*/ 147402 w 215606"/>
                <a:gd name="connsiteY36" fmla="*/ 73746 h 126822"/>
                <a:gd name="connsiteX37" fmla="*/ 147402 w 215606"/>
                <a:gd name="connsiteY37" fmla="*/ 66877 h 126822"/>
                <a:gd name="connsiteX38" fmla="*/ 145216 w 215606"/>
                <a:gd name="connsiteY38" fmla="*/ 66877 h 126822"/>
                <a:gd name="connsiteX39" fmla="*/ 143030 w 215606"/>
                <a:gd name="connsiteY39" fmla="*/ 69125 h 126822"/>
                <a:gd name="connsiteX40" fmla="*/ 138595 w 215606"/>
                <a:gd name="connsiteY40" fmla="*/ 69125 h 126822"/>
                <a:gd name="connsiteX41" fmla="*/ 132037 w 215606"/>
                <a:gd name="connsiteY41" fmla="*/ 66877 h 126822"/>
                <a:gd name="connsiteX42" fmla="*/ 129789 w 215606"/>
                <a:gd name="connsiteY42" fmla="*/ 64566 h 126822"/>
                <a:gd name="connsiteX43" fmla="*/ 127603 w 215606"/>
                <a:gd name="connsiteY43" fmla="*/ 64566 h 126822"/>
                <a:gd name="connsiteX44" fmla="*/ 127603 w 215606"/>
                <a:gd name="connsiteY44" fmla="*/ 62256 h 126822"/>
                <a:gd name="connsiteX45" fmla="*/ 129789 w 215606"/>
                <a:gd name="connsiteY45" fmla="*/ 59946 h 126822"/>
                <a:gd name="connsiteX46" fmla="*/ 129789 w 215606"/>
                <a:gd name="connsiteY46" fmla="*/ 57635 h 126822"/>
                <a:gd name="connsiteX47" fmla="*/ 127603 w 215606"/>
                <a:gd name="connsiteY47" fmla="*/ 55325 h 126822"/>
                <a:gd name="connsiteX48" fmla="*/ 125417 w 215606"/>
                <a:gd name="connsiteY48" fmla="*/ 55325 h 126822"/>
                <a:gd name="connsiteX49" fmla="*/ 120982 w 215606"/>
                <a:gd name="connsiteY49" fmla="*/ 57635 h 126822"/>
                <a:gd name="connsiteX50" fmla="*/ 118796 w 215606"/>
                <a:gd name="connsiteY50" fmla="*/ 59946 h 126822"/>
                <a:gd name="connsiteX51" fmla="*/ 114424 w 215606"/>
                <a:gd name="connsiteY51" fmla="*/ 57635 h 126822"/>
                <a:gd name="connsiteX52" fmla="*/ 103431 w 215606"/>
                <a:gd name="connsiteY52" fmla="*/ 46083 h 126822"/>
                <a:gd name="connsiteX53" fmla="*/ 103431 w 215606"/>
                <a:gd name="connsiteY53" fmla="*/ 39152 h 126822"/>
                <a:gd name="connsiteX54" fmla="*/ 101183 w 215606"/>
                <a:gd name="connsiteY54" fmla="*/ 34531 h 126822"/>
                <a:gd name="connsiteX55" fmla="*/ 98997 w 215606"/>
                <a:gd name="connsiteY55" fmla="*/ 32283 h 126822"/>
                <a:gd name="connsiteX56" fmla="*/ 94624 w 215606"/>
                <a:gd name="connsiteY56" fmla="*/ 32283 h 126822"/>
                <a:gd name="connsiteX57" fmla="*/ 92376 w 215606"/>
                <a:gd name="connsiteY57" fmla="*/ 36842 h 126822"/>
                <a:gd name="connsiteX58" fmla="*/ 90190 w 215606"/>
                <a:gd name="connsiteY58" fmla="*/ 39152 h 126822"/>
                <a:gd name="connsiteX59" fmla="*/ 90190 w 215606"/>
                <a:gd name="connsiteY59" fmla="*/ 41462 h 126822"/>
                <a:gd name="connsiteX60" fmla="*/ 85818 w 215606"/>
                <a:gd name="connsiteY60" fmla="*/ 41462 h 126822"/>
                <a:gd name="connsiteX61" fmla="*/ 85818 w 215606"/>
                <a:gd name="connsiteY61" fmla="*/ 36842 h 126822"/>
                <a:gd name="connsiteX62" fmla="*/ 83632 w 215606"/>
                <a:gd name="connsiteY62" fmla="*/ 34531 h 126822"/>
                <a:gd name="connsiteX63" fmla="*/ 81383 w 215606"/>
                <a:gd name="connsiteY63" fmla="*/ 29973 h 126822"/>
                <a:gd name="connsiteX64" fmla="*/ 79197 w 215606"/>
                <a:gd name="connsiteY64" fmla="*/ 27662 h 126822"/>
                <a:gd name="connsiteX65" fmla="*/ 77011 w 215606"/>
                <a:gd name="connsiteY65" fmla="*/ 23042 h 126822"/>
                <a:gd name="connsiteX66" fmla="*/ 61584 w 215606"/>
                <a:gd name="connsiteY66" fmla="*/ 20731 h 126822"/>
                <a:gd name="connsiteX67" fmla="*/ 55026 w 215606"/>
                <a:gd name="connsiteY67" fmla="*/ 13800 h 126822"/>
                <a:gd name="connsiteX68" fmla="*/ 50591 w 215606"/>
                <a:gd name="connsiteY68" fmla="*/ 11490 h 126822"/>
                <a:gd name="connsiteX69" fmla="*/ 48405 w 215606"/>
                <a:gd name="connsiteY69" fmla="*/ 6869 h 126822"/>
                <a:gd name="connsiteX70" fmla="*/ 43971 w 215606"/>
                <a:gd name="connsiteY70" fmla="*/ 2310 h 126822"/>
                <a:gd name="connsiteX71" fmla="*/ 39598 w 215606"/>
                <a:gd name="connsiteY71" fmla="*/ 0 h 126822"/>
                <a:gd name="connsiteX72" fmla="*/ 35164 w 215606"/>
                <a:gd name="connsiteY72" fmla="*/ 0 h 126822"/>
                <a:gd name="connsiteX73" fmla="*/ 30792 w 215606"/>
                <a:gd name="connsiteY73" fmla="*/ 2310 h 126822"/>
                <a:gd name="connsiteX74" fmla="*/ 28606 w 215606"/>
                <a:gd name="connsiteY74" fmla="*/ 4621 h 126822"/>
                <a:gd name="connsiteX75" fmla="*/ 19799 w 215606"/>
                <a:gd name="connsiteY75" fmla="*/ 11490 h 126822"/>
                <a:gd name="connsiteX76" fmla="*/ 13179 w 215606"/>
                <a:gd name="connsiteY76" fmla="*/ 4621 h 126822"/>
                <a:gd name="connsiteX77" fmla="*/ 10993 w 215606"/>
                <a:gd name="connsiteY77" fmla="*/ 13800 h 126822"/>
                <a:gd name="connsiteX78" fmla="*/ 2186 w 215606"/>
                <a:gd name="connsiteY78" fmla="*/ 23042 h 126822"/>
                <a:gd name="connsiteX79" fmla="*/ 4372 w 215606"/>
                <a:gd name="connsiteY79" fmla="*/ 27662 h 126822"/>
                <a:gd name="connsiteX80" fmla="*/ 2186 w 215606"/>
                <a:gd name="connsiteY80" fmla="*/ 29973 h 126822"/>
                <a:gd name="connsiteX81" fmla="*/ 2186 w 215606"/>
                <a:gd name="connsiteY81" fmla="*/ 32283 h 126822"/>
                <a:gd name="connsiteX82" fmla="*/ 6558 w 215606"/>
                <a:gd name="connsiteY82" fmla="*/ 36842 h 126822"/>
                <a:gd name="connsiteX83" fmla="*/ 4372 w 215606"/>
                <a:gd name="connsiteY83" fmla="*/ 36842 h 126822"/>
                <a:gd name="connsiteX84" fmla="*/ 0 w 215606"/>
                <a:gd name="connsiteY84" fmla="*/ 41462 h 126822"/>
                <a:gd name="connsiteX85" fmla="*/ 0 w 215606"/>
                <a:gd name="connsiteY85" fmla="*/ 46083 h 126822"/>
                <a:gd name="connsiteX86" fmla="*/ 10993 w 215606"/>
                <a:gd name="connsiteY86" fmla="*/ 57635 h 126822"/>
                <a:gd name="connsiteX87" fmla="*/ 15365 w 215606"/>
                <a:gd name="connsiteY87" fmla="*/ 55325 h 126822"/>
                <a:gd name="connsiteX88" fmla="*/ 21986 w 215606"/>
                <a:gd name="connsiteY88" fmla="*/ 64566 h 126822"/>
                <a:gd name="connsiteX89" fmla="*/ 30792 w 215606"/>
                <a:gd name="connsiteY89" fmla="*/ 64566 h 126822"/>
                <a:gd name="connsiteX90" fmla="*/ 35164 w 215606"/>
                <a:gd name="connsiteY90" fmla="*/ 71435 h 126822"/>
                <a:gd name="connsiteX91" fmla="*/ 50591 w 215606"/>
                <a:gd name="connsiteY91" fmla="*/ 78366 h 126822"/>
                <a:gd name="connsiteX92" fmla="*/ 55026 w 215606"/>
                <a:gd name="connsiteY92" fmla="*/ 78366 h 126822"/>
                <a:gd name="connsiteX93" fmla="*/ 57212 w 215606"/>
                <a:gd name="connsiteY93" fmla="*/ 80677 h 126822"/>
                <a:gd name="connsiteX94" fmla="*/ 59398 w 215606"/>
                <a:gd name="connsiteY94" fmla="*/ 85298 h 126822"/>
                <a:gd name="connsiteX95" fmla="*/ 61584 w 215606"/>
                <a:gd name="connsiteY95" fmla="*/ 87608 h 126822"/>
                <a:gd name="connsiteX96" fmla="*/ 68205 w 215606"/>
                <a:gd name="connsiteY96" fmla="*/ 87608 h 126822"/>
                <a:gd name="connsiteX97" fmla="*/ 70391 w 215606"/>
                <a:gd name="connsiteY97" fmla="*/ 85298 h 126822"/>
                <a:gd name="connsiteX98" fmla="*/ 74763 w 215606"/>
                <a:gd name="connsiteY98" fmla="*/ 85298 h 126822"/>
                <a:gd name="connsiteX99" fmla="*/ 74763 w 215606"/>
                <a:gd name="connsiteY99" fmla="*/ 89919 h 126822"/>
                <a:gd name="connsiteX100" fmla="*/ 77011 w 215606"/>
                <a:gd name="connsiteY100" fmla="*/ 92229 h 126822"/>
                <a:gd name="connsiteX101" fmla="*/ 85818 w 215606"/>
                <a:gd name="connsiteY101" fmla="*/ 92229 h 126822"/>
                <a:gd name="connsiteX102" fmla="*/ 88004 w 215606"/>
                <a:gd name="connsiteY102" fmla="*/ 94539 h 126822"/>
                <a:gd name="connsiteX103" fmla="*/ 90190 w 215606"/>
                <a:gd name="connsiteY103" fmla="*/ 99098 h 126822"/>
                <a:gd name="connsiteX104" fmla="*/ 94624 w 215606"/>
                <a:gd name="connsiteY104" fmla="*/ 94539 h 126822"/>
                <a:gd name="connsiteX105" fmla="*/ 101183 w 215606"/>
                <a:gd name="connsiteY105" fmla="*/ 94539 h 126822"/>
                <a:gd name="connsiteX106" fmla="*/ 103431 w 215606"/>
                <a:gd name="connsiteY106" fmla="*/ 96850 h 126822"/>
                <a:gd name="connsiteX107" fmla="*/ 103431 w 215606"/>
                <a:gd name="connsiteY107" fmla="*/ 99098 h 126822"/>
                <a:gd name="connsiteX108" fmla="*/ 103431 w 215606"/>
                <a:gd name="connsiteY108" fmla="*/ 92229 h 126822"/>
                <a:gd name="connsiteX109" fmla="*/ 105617 w 215606"/>
                <a:gd name="connsiteY109" fmla="*/ 89919 h 126822"/>
                <a:gd name="connsiteX110" fmla="*/ 107803 w 215606"/>
                <a:gd name="connsiteY110" fmla="*/ 89919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215606" h="126822">
                  <a:moveTo>
                    <a:pt x="107803" y="89919"/>
                  </a:moveTo>
                  <a:lnTo>
                    <a:pt x="112176" y="94539"/>
                  </a:lnTo>
                  <a:lnTo>
                    <a:pt x="112176" y="96850"/>
                  </a:lnTo>
                  <a:lnTo>
                    <a:pt x="120982" y="96850"/>
                  </a:lnTo>
                  <a:lnTo>
                    <a:pt x="140844" y="117581"/>
                  </a:lnTo>
                  <a:lnTo>
                    <a:pt x="147402" y="112960"/>
                  </a:lnTo>
                  <a:lnTo>
                    <a:pt x="158395" y="119891"/>
                  </a:lnTo>
                  <a:lnTo>
                    <a:pt x="160643" y="117581"/>
                  </a:lnTo>
                  <a:lnTo>
                    <a:pt x="167202" y="117581"/>
                  </a:lnTo>
                  <a:lnTo>
                    <a:pt x="173822" y="119891"/>
                  </a:lnTo>
                  <a:lnTo>
                    <a:pt x="178194" y="122202"/>
                  </a:lnTo>
                  <a:lnTo>
                    <a:pt x="180443" y="126823"/>
                  </a:lnTo>
                  <a:lnTo>
                    <a:pt x="182629" y="122202"/>
                  </a:lnTo>
                  <a:lnTo>
                    <a:pt x="187001" y="119891"/>
                  </a:lnTo>
                  <a:lnTo>
                    <a:pt x="189249" y="119891"/>
                  </a:lnTo>
                  <a:lnTo>
                    <a:pt x="191435" y="122202"/>
                  </a:lnTo>
                  <a:lnTo>
                    <a:pt x="191435" y="126823"/>
                  </a:lnTo>
                  <a:lnTo>
                    <a:pt x="215607" y="126823"/>
                  </a:lnTo>
                  <a:lnTo>
                    <a:pt x="215607" y="112960"/>
                  </a:lnTo>
                  <a:lnTo>
                    <a:pt x="211235" y="103719"/>
                  </a:lnTo>
                  <a:lnTo>
                    <a:pt x="211235" y="85298"/>
                  </a:lnTo>
                  <a:lnTo>
                    <a:pt x="206800" y="78366"/>
                  </a:lnTo>
                  <a:lnTo>
                    <a:pt x="197994" y="82987"/>
                  </a:lnTo>
                  <a:lnTo>
                    <a:pt x="191435" y="82987"/>
                  </a:lnTo>
                  <a:lnTo>
                    <a:pt x="182629" y="78366"/>
                  </a:lnTo>
                  <a:lnTo>
                    <a:pt x="176008" y="76056"/>
                  </a:lnTo>
                  <a:lnTo>
                    <a:pt x="173822" y="73746"/>
                  </a:lnTo>
                  <a:lnTo>
                    <a:pt x="169450" y="71435"/>
                  </a:lnTo>
                  <a:lnTo>
                    <a:pt x="169450" y="73746"/>
                  </a:lnTo>
                  <a:lnTo>
                    <a:pt x="167202" y="76056"/>
                  </a:lnTo>
                  <a:lnTo>
                    <a:pt x="160643" y="76056"/>
                  </a:lnTo>
                  <a:lnTo>
                    <a:pt x="158395" y="73746"/>
                  </a:lnTo>
                  <a:lnTo>
                    <a:pt x="158395" y="69125"/>
                  </a:lnTo>
                  <a:lnTo>
                    <a:pt x="158395" y="71435"/>
                  </a:lnTo>
                  <a:lnTo>
                    <a:pt x="154023" y="76056"/>
                  </a:lnTo>
                  <a:lnTo>
                    <a:pt x="149588" y="76056"/>
                  </a:lnTo>
                  <a:lnTo>
                    <a:pt x="147402" y="73746"/>
                  </a:lnTo>
                  <a:lnTo>
                    <a:pt x="147402" y="66877"/>
                  </a:lnTo>
                  <a:lnTo>
                    <a:pt x="145216" y="66877"/>
                  </a:lnTo>
                  <a:lnTo>
                    <a:pt x="143030" y="69125"/>
                  </a:lnTo>
                  <a:lnTo>
                    <a:pt x="138595" y="69125"/>
                  </a:lnTo>
                  <a:lnTo>
                    <a:pt x="132037" y="66877"/>
                  </a:lnTo>
                  <a:lnTo>
                    <a:pt x="129789" y="64566"/>
                  </a:lnTo>
                  <a:lnTo>
                    <a:pt x="127603" y="64566"/>
                  </a:lnTo>
                  <a:lnTo>
                    <a:pt x="127603" y="62256"/>
                  </a:lnTo>
                  <a:lnTo>
                    <a:pt x="129789" y="59946"/>
                  </a:lnTo>
                  <a:lnTo>
                    <a:pt x="129789" y="57635"/>
                  </a:lnTo>
                  <a:lnTo>
                    <a:pt x="127603" y="55325"/>
                  </a:lnTo>
                  <a:lnTo>
                    <a:pt x="125417" y="55325"/>
                  </a:lnTo>
                  <a:lnTo>
                    <a:pt x="120982" y="57635"/>
                  </a:lnTo>
                  <a:lnTo>
                    <a:pt x="118796" y="59946"/>
                  </a:lnTo>
                  <a:lnTo>
                    <a:pt x="114424" y="57635"/>
                  </a:lnTo>
                  <a:lnTo>
                    <a:pt x="103431" y="46083"/>
                  </a:lnTo>
                  <a:lnTo>
                    <a:pt x="103431" y="39152"/>
                  </a:lnTo>
                  <a:lnTo>
                    <a:pt x="101183" y="34531"/>
                  </a:lnTo>
                  <a:lnTo>
                    <a:pt x="98997" y="32283"/>
                  </a:lnTo>
                  <a:lnTo>
                    <a:pt x="94624" y="32283"/>
                  </a:lnTo>
                  <a:lnTo>
                    <a:pt x="92376" y="36842"/>
                  </a:lnTo>
                  <a:lnTo>
                    <a:pt x="90190" y="39152"/>
                  </a:lnTo>
                  <a:lnTo>
                    <a:pt x="90190" y="41462"/>
                  </a:lnTo>
                  <a:lnTo>
                    <a:pt x="85818" y="41462"/>
                  </a:lnTo>
                  <a:lnTo>
                    <a:pt x="85818" y="36842"/>
                  </a:lnTo>
                  <a:lnTo>
                    <a:pt x="83632" y="34531"/>
                  </a:lnTo>
                  <a:lnTo>
                    <a:pt x="81383" y="29973"/>
                  </a:lnTo>
                  <a:lnTo>
                    <a:pt x="79197" y="27662"/>
                  </a:lnTo>
                  <a:lnTo>
                    <a:pt x="77011" y="23042"/>
                  </a:lnTo>
                  <a:lnTo>
                    <a:pt x="61584" y="20731"/>
                  </a:lnTo>
                  <a:lnTo>
                    <a:pt x="55026" y="13800"/>
                  </a:lnTo>
                  <a:lnTo>
                    <a:pt x="50591" y="11490"/>
                  </a:lnTo>
                  <a:lnTo>
                    <a:pt x="48405" y="6869"/>
                  </a:lnTo>
                  <a:lnTo>
                    <a:pt x="43971" y="2310"/>
                  </a:lnTo>
                  <a:lnTo>
                    <a:pt x="39598" y="0"/>
                  </a:lnTo>
                  <a:lnTo>
                    <a:pt x="35164" y="0"/>
                  </a:lnTo>
                  <a:lnTo>
                    <a:pt x="30792" y="2310"/>
                  </a:lnTo>
                  <a:lnTo>
                    <a:pt x="28606" y="4621"/>
                  </a:lnTo>
                  <a:lnTo>
                    <a:pt x="19799" y="11490"/>
                  </a:lnTo>
                  <a:lnTo>
                    <a:pt x="13179" y="4621"/>
                  </a:lnTo>
                  <a:lnTo>
                    <a:pt x="10993" y="13800"/>
                  </a:lnTo>
                  <a:lnTo>
                    <a:pt x="2186" y="23042"/>
                  </a:lnTo>
                  <a:lnTo>
                    <a:pt x="4372" y="27662"/>
                  </a:lnTo>
                  <a:lnTo>
                    <a:pt x="2186" y="29973"/>
                  </a:lnTo>
                  <a:lnTo>
                    <a:pt x="2186" y="32283"/>
                  </a:lnTo>
                  <a:lnTo>
                    <a:pt x="6558" y="36842"/>
                  </a:lnTo>
                  <a:lnTo>
                    <a:pt x="4372" y="36842"/>
                  </a:lnTo>
                  <a:lnTo>
                    <a:pt x="0" y="41462"/>
                  </a:lnTo>
                  <a:lnTo>
                    <a:pt x="0" y="46083"/>
                  </a:lnTo>
                  <a:lnTo>
                    <a:pt x="10993" y="57635"/>
                  </a:lnTo>
                  <a:lnTo>
                    <a:pt x="15365" y="55325"/>
                  </a:lnTo>
                  <a:lnTo>
                    <a:pt x="21986" y="64566"/>
                  </a:lnTo>
                  <a:lnTo>
                    <a:pt x="30792" y="64566"/>
                  </a:lnTo>
                  <a:lnTo>
                    <a:pt x="35164" y="71435"/>
                  </a:lnTo>
                  <a:lnTo>
                    <a:pt x="50591" y="78366"/>
                  </a:lnTo>
                  <a:lnTo>
                    <a:pt x="55026" y="78366"/>
                  </a:lnTo>
                  <a:lnTo>
                    <a:pt x="57212" y="80677"/>
                  </a:lnTo>
                  <a:lnTo>
                    <a:pt x="59398" y="85298"/>
                  </a:lnTo>
                  <a:lnTo>
                    <a:pt x="61584" y="87608"/>
                  </a:lnTo>
                  <a:lnTo>
                    <a:pt x="68205" y="87608"/>
                  </a:lnTo>
                  <a:lnTo>
                    <a:pt x="70391" y="85298"/>
                  </a:lnTo>
                  <a:lnTo>
                    <a:pt x="74763" y="85298"/>
                  </a:lnTo>
                  <a:lnTo>
                    <a:pt x="74763" y="89919"/>
                  </a:lnTo>
                  <a:lnTo>
                    <a:pt x="77011" y="92229"/>
                  </a:lnTo>
                  <a:lnTo>
                    <a:pt x="85818" y="92229"/>
                  </a:lnTo>
                  <a:lnTo>
                    <a:pt x="88004" y="94539"/>
                  </a:lnTo>
                  <a:lnTo>
                    <a:pt x="90190" y="99098"/>
                  </a:lnTo>
                  <a:lnTo>
                    <a:pt x="94624" y="94539"/>
                  </a:lnTo>
                  <a:lnTo>
                    <a:pt x="101183" y="94539"/>
                  </a:lnTo>
                  <a:lnTo>
                    <a:pt x="103431" y="96850"/>
                  </a:lnTo>
                  <a:lnTo>
                    <a:pt x="103431" y="99098"/>
                  </a:lnTo>
                  <a:lnTo>
                    <a:pt x="103431" y="92229"/>
                  </a:lnTo>
                  <a:lnTo>
                    <a:pt x="105617" y="89919"/>
                  </a:lnTo>
                  <a:lnTo>
                    <a:pt x="107803" y="89919"/>
                  </a:lnTo>
                  <a:close/>
                </a:path>
              </a:pathLst>
            </a:custGeom>
            <a:noFill/>
            <a:ln w="1561" cap="flat">
              <a:solidFill>
                <a:srgbClr val="FFFFFF"/>
              </a:solidFill>
              <a:prstDash val="solid"/>
              <a:round/>
            </a:ln>
          </p:spPr>
          <p:txBody>
            <a:bodyPr rtlCol="0" anchor="ctr"/>
            <a:lstStyle/>
            <a:p>
              <a:endParaRPr lang="en-US" noProof="0" dirty="0"/>
            </a:p>
          </p:txBody>
        </p:sp>
        <p:sp>
          <p:nvSpPr>
            <p:cNvPr id="5015" name="Serbest Form 5014">
              <a:extLst>
                <a:ext uri="{FF2B5EF4-FFF2-40B4-BE49-F238E27FC236}">
                  <a16:creationId xmlns:a16="http://schemas.microsoft.com/office/drawing/2014/main" id="{5BD27B6B-C29D-4E4C-9B96-526B013F9137}"/>
                </a:ext>
              </a:extLst>
            </p:cNvPr>
            <p:cNvSpPr/>
            <p:nvPr/>
          </p:nvSpPr>
          <p:spPr>
            <a:xfrm>
              <a:off x="5968970" y="3074249"/>
              <a:ext cx="342460" cy="367791"/>
            </a:xfrm>
            <a:custGeom>
              <a:avLst/>
              <a:gdLst>
                <a:gd name="connsiteX0" fmla="*/ 131350 w 342460"/>
                <a:gd name="connsiteY0" fmla="*/ 338256 h 367791"/>
                <a:gd name="connsiteX1" fmla="*/ 133536 w 342460"/>
                <a:gd name="connsiteY1" fmla="*/ 338256 h 367791"/>
                <a:gd name="connsiteX2" fmla="*/ 139970 w 342460"/>
                <a:gd name="connsiteY2" fmla="*/ 345062 h 367791"/>
                <a:gd name="connsiteX3" fmla="*/ 139970 w 342460"/>
                <a:gd name="connsiteY3" fmla="*/ 354179 h 367791"/>
                <a:gd name="connsiteX4" fmla="*/ 142156 w 342460"/>
                <a:gd name="connsiteY4" fmla="*/ 358737 h 367791"/>
                <a:gd name="connsiteX5" fmla="*/ 144279 w 342460"/>
                <a:gd name="connsiteY5" fmla="*/ 360986 h 367791"/>
                <a:gd name="connsiteX6" fmla="*/ 152899 w 342460"/>
                <a:gd name="connsiteY6" fmla="*/ 360986 h 367791"/>
                <a:gd name="connsiteX7" fmla="*/ 155085 w 342460"/>
                <a:gd name="connsiteY7" fmla="*/ 363234 h 367791"/>
                <a:gd name="connsiteX8" fmla="*/ 155085 w 342460"/>
                <a:gd name="connsiteY8" fmla="*/ 365544 h 367791"/>
                <a:gd name="connsiteX9" fmla="*/ 157208 w 342460"/>
                <a:gd name="connsiteY9" fmla="*/ 367792 h 367791"/>
                <a:gd name="connsiteX10" fmla="*/ 165828 w 342460"/>
                <a:gd name="connsiteY10" fmla="*/ 367792 h 367791"/>
                <a:gd name="connsiteX11" fmla="*/ 170137 w 342460"/>
                <a:gd name="connsiteY11" fmla="*/ 363234 h 367791"/>
                <a:gd name="connsiteX12" fmla="*/ 174447 w 342460"/>
                <a:gd name="connsiteY12" fmla="*/ 363234 h 367791"/>
                <a:gd name="connsiteX13" fmla="*/ 178756 w 342460"/>
                <a:gd name="connsiteY13" fmla="*/ 367792 h 367791"/>
                <a:gd name="connsiteX14" fmla="*/ 187376 w 342460"/>
                <a:gd name="connsiteY14" fmla="*/ 367792 h 367791"/>
                <a:gd name="connsiteX15" fmla="*/ 187376 w 342460"/>
                <a:gd name="connsiteY15" fmla="*/ 358737 h 367791"/>
                <a:gd name="connsiteX16" fmla="*/ 191685 w 342460"/>
                <a:gd name="connsiteY16" fmla="*/ 358737 h 367791"/>
                <a:gd name="connsiteX17" fmla="*/ 191685 w 342460"/>
                <a:gd name="connsiteY17" fmla="*/ 356427 h 367791"/>
                <a:gd name="connsiteX18" fmla="*/ 193809 w 342460"/>
                <a:gd name="connsiteY18" fmla="*/ 354179 h 367791"/>
                <a:gd name="connsiteX19" fmla="*/ 198181 w 342460"/>
                <a:gd name="connsiteY19" fmla="*/ 351931 h 367791"/>
                <a:gd name="connsiteX20" fmla="*/ 204614 w 342460"/>
                <a:gd name="connsiteY20" fmla="*/ 351931 h 367791"/>
                <a:gd name="connsiteX21" fmla="*/ 208924 w 342460"/>
                <a:gd name="connsiteY21" fmla="*/ 156671 h 367791"/>
                <a:gd name="connsiteX22" fmla="*/ 234782 w 342460"/>
                <a:gd name="connsiteY22" fmla="*/ 156671 h 367791"/>
                <a:gd name="connsiteX23" fmla="*/ 232595 w 342460"/>
                <a:gd name="connsiteY23" fmla="*/ 108964 h 367791"/>
                <a:gd name="connsiteX24" fmla="*/ 234782 w 342460"/>
                <a:gd name="connsiteY24" fmla="*/ 106716 h 367791"/>
                <a:gd name="connsiteX25" fmla="*/ 234782 w 342460"/>
                <a:gd name="connsiteY25" fmla="*/ 40900 h 367791"/>
                <a:gd name="connsiteX26" fmla="*/ 247711 w 342460"/>
                <a:gd name="connsiteY26" fmla="*/ 40900 h 367791"/>
                <a:gd name="connsiteX27" fmla="*/ 254144 w 342460"/>
                <a:gd name="connsiteY27" fmla="*/ 38590 h 367791"/>
                <a:gd name="connsiteX28" fmla="*/ 267073 w 342460"/>
                <a:gd name="connsiteY28" fmla="*/ 38590 h 367791"/>
                <a:gd name="connsiteX29" fmla="*/ 284311 w 342460"/>
                <a:gd name="connsiteY29" fmla="*/ 34094 h 367791"/>
                <a:gd name="connsiteX30" fmla="*/ 288621 w 342460"/>
                <a:gd name="connsiteY30" fmla="*/ 31784 h 367791"/>
                <a:gd name="connsiteX31" fmla="*/ 295117 w 342460"/>
                <a:gd name="connsiteY31" fmla="*/ 31784 h 367791"/>
                <a:gd name="connsiteX32" fmla="*/ 297240 w 342460"/>
                <a:gd name="connsiteY32" fmla="*/ 34094 h 367791"/>
                <a:gd name="connsiteX33" fmla="*/ 297240 w 342460"/>
                <a:gd name="connsiteY33" fmla="*/ 40900 h 367791"/>
                <a:gd name="connsiteX34" fmla="*/ 299364 w 342460"/>
                <a:gd name="connsiteY34" fmla="*/ 40900 h 367791"/>
                <a:gd name="connsiteX35" fmla="*/ 299364 w 342460"/>
                <a:gd name="connsiteY35" fmla="*/ 47707 h 367791"/>
                <a:gd name="connsiteX36" fmla="*/ 301550 w 342460"/>
                <a:gd name="connsiteY36" fmla="*/ 47707 h 367791"/>
                <a:gd name="connsiteX37" fmla="*/ 316602 w 342460"/>
                <a:gd name="connsiteY37" fmla="*/ 31784 h 367791"/>
                <a:gd name="connsiteX38" fmla="*/ 325222 w 342460"/>
                <a:gd name="connsiteY38" fmla="*/ 31784 h 367791"/>
                <a:gd name="connsiteX39" fmla="*/ 329531 w 342460"/>
                <a:gd name="connsiteY39" fmla="*/ 27225 h 367791"/>
                <a:gd name="connsiteX40" fmla="*/ 342460 w 342460"/>
                <a:gd name="connsiteY40" fmla="*/ 24977 h 367791"/>
                <a:gd name="connsiteX41" fmla="*/ 336027 w 342460"/>
                <a:gd name="connsiteY41" fmla="*/ 18171 h 367791"/>
                <a:gd name="connsiteX42" fmla="*/ 325222 w 342460"/>
                <a:gd name="connsiteY42" fmla="*/ 20419 h 367791"/>
                <a:gd name="connsiteX43" fmla="*/ 325222 w 342460"/>
                <a:gd name="connsiteY43" fmla="*/ 18171 h 367791"/>
                <a:gd name="connsiteX44" fmla="*/ 323098 w 342460"/>
                <a:gd name="connsiteY44" fmla="*/ 15923 h 367791"/>
                <a:gd name="connsiteX45" fmla="*/ 316602 w 342460"/>
                <a:gd name="connsiteY45" fmla="*/ 15923 h 367791"/>
                <a:gd name="connsiteX46" fmla="*/ 314479 w 342460"/>
                <a:gd name="connsiteY46" fmla="*/ 18171 h 367791"/>
                <a:gd name="connsiteX47" fmla="*/ 312293 w 342460"/>
                <a:gd name="connsiteY47" fmla="*/ 18171 h 367791"/>
                <a:gd name="connsiteX48" fmla="*/ 303673 w 342460"/>
                <a:gd name="connsiteY48" fmla="*/ 22729 h 367791"/>
                <a:gd name="connsiteX49" fmla="*/ 297240 w 342460"/>
                <a:gd name="connsiteY49" fmla="*/ 20419 h 367791"/>
                <a:gd name="connsiteX50" fmla="*/ 292931 w 342460"/>
                <a:gd name="connsiteY50" fmla="*/ 22729 h 367791"/>
                <a:gd name="connsiteX51" fmla="*/ 280002 w 342460"/>
                <a:gd name="connsiteY51" fmla="*/ 27225 h 367791"/>
                <a:gd name="connsiteX52" fmla="*/ 262763 w 342460"/>
                <a:gd name="connsiteY52" fmla="*/ 29536 h 367791"/>
                <a:gd name="connsiteX53" fmla="*/ 249834 w 342460"/>
                <a:gd name="connsiteY53" fmla="*/ 31784 h 367791"/>
                <a:gd name="connsiteX54" fmla="*/ 223977 w 342460"/>
                <a:gd name="connsiteY54" fmla="*/ 31784 h 367791"/>
                <a:gd name="connsiteX55" fmla="*/ 221853 w 342460"/>
                <a:gd name="connsiteY55" fmla="*/ 27225 h 367791"/>
                <a:gd name="connsiteX56" fmla="*/ 195995 w 342460"/>
                <a:gd name="connsiteY56" fmla="*/ 29536 h 367791"/>
                <a:gd name="connsiteX57" fmla="*/ 193809 w 342460"/>
                <a:gd name="connsiteY57" fmla="*/ 24977 h 367791"/>
                <a:gd name="connsiteX58" fmla="*/ 180943 w 342460"/>
                <a:gd name="connsiteY58" fmla="*/ 24977 h 367791"/>
                <a:gd name="connsiteX59" fmla="*/ 172323 w 342460"/>
                <a:gd name="connsiteY59" fmla="*/ 15923 h 367791"/>
                <a:gd name="connsiteX60" fmla="*/ 172323 w 342460"/>
                <a:gd name="connsiteY60" fmla="*/ 13613 h 367791"/>
                <a:gd name="connsiteX61" fmla="*/ 62459 w 342460"/>
                <a:gd name="connsiteY61" fmla="*/ 13613 h 367791"/>
                <a:gd name="connsiteX62" fmla="*/ 60273 w 342460"/>
                <a:gd name="connsiteY62" fmla="*/ 11365 h 367791"/>
                <a:gd name="connsiteX63" fmla="*/ 55963 w 342460"/>
                <a:gd name="connsiteY63" fmla="*/ 11365 h 367791"/>
                <a:gd name="connsiteX64" fmla="*/ 47344 w 342460"/>
                <a:gd name="connsiteY64" fmla="*/ 6806 h 367791"/>
                <a:gd name="connsiteX65" fmla="*/ 45220 w 342460"/>
                <a:gd name="connsiteY65" fmla="*/ 2248 h 367791"/>
                <a:gd name="connsiteX66" fmla="*/ 43034 w 342460"/>
                <a:gd name="connsiteY66" fmla="*/ 0 h 367791"/>
                <a:gd name="connsiteX67" fmla="*/ 32291 w 342460"/>
                <a:gd name="connsiteY67" fmla="*/ 0 h 367791"/>
                <a:gd name="connsiteX68" fmla="*/ 32291 w 342460"/>
                <a:gd name="connsiteY68" fmla="*/ 2248 h 367791"/>
                <a:gd name="connsiteX69" fmla="*/ 25795 w 342460"/>
                <a:gd name="connsiteY69" fmla="*/ 9117 h 367791"/>
                <a:gd name="connsiteX70" fmla="*/ 15053 w 342460"/>
                <a:gd name="connsiteY70" fmla="*/ 9117 h 367791"/>
                <a:gd name="connsiteX71" fmla="*/ 12866 w 342460"/>
                <a:gd name="connsiteY71" fmla="*/ 6806 h 367791"/>
                <a:gd name="connsiteX72" fmla="*/ 6433 w 342460"/>
                <a:gd name="connsiteY72" fmla="*/ 9117 h 367791"/>
                <a:gd name="connsiteX73" fmla="*/ 0 w 342460"/>
                <a:gd name="connsiteY73" fmla="*/ 9117 h 367791"/>
                <a:gd name="connsiteX74" fmla="*/ 2124 w 342460"/>
                <a:gd name="connsiteY74" fmla="*/ 36342 h 367791"/>
                <a:gd name="connsiteX75" fmla="*/ 4247 w 342460"/>
                <a:gd name="connsiteY75" fmla="*/ 40900 h 367791"/>
                <a:gd name="connsiteX76" fmla="*/ 10743 w 342460"/>
                <a:gd name="connsiteY76" fmla="*/ 47707 h 367791"/>
                <a:gd name="connsiteX77" fmla="*/ 12866 w 342460"/>
                <a:gd name="connsiteY77" fmla="*/ 52203 h 367791"/>
                <a:gd name="connsiteX78" fmla="*/ 19362 w 342460"/>
                <a:gd name="connsiteY78" fmla="*/ 61320 h 367791"/>
                <a:gd name="connsiteX79" fmla="*/ 25795 w 342460"/>
                <a:gd name="connsiteY79" fmla="*/ 72684 h 367791"/>
                <a:gd name="connsiteX80" fmla="*/ 34415 w 342460"/>
                <a:gd name="connsiteY80" fmla="*/ 86297 h 367791"/>
                <a:gd name="connsiteX81" fmla="*/ 36601 w 342460"/>
                <a:gd name="connsiteY81" fmla="*/ 97661 h 367791"/>
                <a:gd name="connsiteX82" fmla="*/ 36601 w 342460"/>
                <a:gd name="connsiteY82" fmla="*/ 104468 h 367791"/>
                <a:gd name="connsiteX83" fmla="*/ 40911 w 342460"/>
                <a:gd name="connsiteY83" fmla="*/ 111274 h 367791"/>
                <a:gd name="connsiteX84" fmla="*/ 43034 w 342460"/>
                <a:gd name="connsiteY84" fmla="*/ 118081 h 367791"/>
                <a:gd name="connsiteX85" fmla="*/ 49530 w 342460"/>
                <a:gd name="connsiteY85" fmla="*/ 131693 h 367791"/>
                <a:gd name="connsiteX86" fmla="*/ 55963 w 342460"/>
                <a:gd name="connsiteY86" fmla="*/ 138500 h 367791"/>
                <a:gd name="connsiteX87" fmla="*/ 55963 w 342460"/>
                <a:gd name="connsiteY87" fmla="*/ 147554 h 367791"/>
                <a:gd name="connsiteX88" fmla="*/ 58149 w 342460"/>
                <a:gd name="connsiteY88" fmla="*/ 149864 h 367791"/>
                <a:gd name="connsiteX89" fmla="*/ 62459 w 342460"/>
                <a:gd name="connsiteY89" fmla="*/ 152112 h 367791"/>
                <a:gd name="connsiteX90" fmla="*/ 64582 w 342460"/>
                <a:gd name="connsiteY90" fmla="*/ 156671 h 367791"/>
                <a:gd name="connsiteX91" fmla="*/ 68892 w 342460"/>
                <a:gd name="connsiteY91" fmla="*/ 158919 h 367791"/>
                <a:gd name="connsiteX92" fmla="*/ 71078 w 342460"/>
                <a:gd name="connsiteY92" fmla="*/ 163477 h 367791"/>
                <a:gd name="connsiteX93" fmla="*/ 71078 w 342460"/>
                <a:gd name="connsiteY93" fmla="*/ 220238 h 367791"/>
                <a:gd name="connsiteX94" fmla="*/ 79697 w 342460"/>
                <a:gd name="connsiteY94" fmla="*/ 238409 h 367791"/>
                <a:gd name="connsiteX95" fmla="*/ 79697 w 342460"/>
                <a:gd name="connsiteY95" fmla="*/ 256518 h 367791"/>
                <a:gd name="connsiteX96" fmla="*/ 77511 w 342460"/>
                <a:gd name="connsiteY96" fmla="*/ 256518 h 367791"/>
                <a:gd name="connsiteX97" fmla="*/ 81821 w 342460"/>
                <a:gd name="connsiteY97" fmla="*/ 274689 h 367791"/>
                <a:gd name="connsiteX98" fmla="*/ 81821 w 342460"/>
                <a:gd name="connsiteY98" fmla="*/ 288301 h 367791"/>
                <a:gd name="connsiteX99" fmla="*/ 86131 w 342460"/>
                <a:gd name="connsiteY99" fmla="*/ 288301 h 367791"/>
                <a:gd name="connsiteX100" fmla="*/ 86131 w 342460"/>
                <a:gd name="connsiteY100" fmla="*/ 304224 h 367791"/>
                <a:gd name="connsiteX101" fmla="*/ 90440 w 342460"/>
                <a:gd name="connsiteY101" fmla="*/ 306472 h 367791"/>
                <a:gd name="connsiteX102" fmla="*/ 92626 w 342460"/>
                <a:gd name="connsiteY102" fmla="*/ 308783 h 367791"/>
                <a:gd name="connsiteX103" fmla="*/ 92626 w 342460"/>
                <a:gd name="connsiteY103" fmla="*/ 320147 h 367791"/>
                <a:gd name="connsiteX104" fmla="*/ 94750 w 342460"/>
                <a:gd name="connsiteY104" fmla="*/ 324644 h 367791"/>
                <a:gd name="connsiteX105" fmla="*/ 96936 w 342460"/>
                <a:gd name="connsiteY105" fmla="*/ 326954 h 367791"/>
                <a:gd name="connsiteX106" fmla="*/ 99060 w 342460"/>
                <a:gd name="connsiteY106" fmla="*/ 331450 h 367791"/>
                <a:gd name="connsiteX107" fmla="*/ 101183 w 342460"/>
                <a:gd name="connsiteY107" fmla="*/ 338256 h 367791"/>
                <a:gd name="connsiteX108" fmla="*/ 101183 w 342460"/>
                <a:gd name="connsiteY108" fmla="*/ 340567 h 367791"/>
                <a:gd name="connsiteX109" fmla="*/ 103369 w 342460"/>
                <a:gd name="connsiteY109" fmla="*/ 345062 h 367791"/>
                <a:gd name="connsiteX110" fmla="*/ 105555 w 342460"/>
                <a:gd name="connsiteY110" fmla="*/ 347373 h 367791"/>
                <a:gd name="connsiteX111" fmla="*/ 114112 w 342460"/>
                <a:gd name="connsiteY111" fmla="*/ 351931 h 367791"/>
                <a:gd name="connsiteX112" fmla="*/ 116298 w 342460"/>
                <a:gd name="connsiteY112" fmla="*/ 354179 h 367791"/>
                <a:gd name="connsiteX113" fmla="*/ 118421 w 342460"/>
                <a:gd name="connsiteY113" fmla="*/ 354179 h 367791"/>
                <a:gd name="connsiteX114" fmla="*/ 118421 w 342460"/>
                <a:gd name="connsiteY114" fmla="*/ 356427 h 367791"/>
                <a:gd name="connsiteX115" fmla="*/ 124917 w 342460"/>
                <a:gd name="connsiteY115" fmla="*/ 351931 h 367791"/>
                <a:gd name="connsiteX116" fmla="*/ 124917 w 342460"/>
                <a:gd name="connsiteY116" fmla="*/ 349621 h 367791"/>
                <a:gd name="connsiteX117" fmla="*/ 127041 w 342460"/>
                <a:gd name="connsiteY117" fmla="*/ 347373 h 367791"/>
                <a:gd name="connsiteX118" fmla="*/ 129227 w 342460"/>
                <a:gd name="connsiteY118" fmla="*/ 342814 h 367791"/>
                <a:gd name="connsiteX119" fmla="*/ 129227 w 342460"/>
                <a:gd name="connsiteY119" fmla="*/ 340567 h 367791"/>
                <a:gd name="connsiteX120" fmla="*/ 131350 w 342460"/>
                <a:gd name="connsiteY120" fmla="*/ 338256 h 36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42460" h="367791">
                  <a:moveTo>
                    <a:pt x="131350" y="338256"/>
                  </a:moveTo>
                  <a:lnTo>
                    <a:pt x="133536" y="338256"/>
                  </a:lnTo>
                  <a:lnTo>
                    <a:pt x="139970" y="345062"/>
                  </a:lnTo>
                  <a:lnTo>
                    <a:pt x="139970" y="354179"/>
                  </a:lnTo>
                  <a:lnTo>
                    <a:pt x="142156" y="358737"/>
                  </a:lnTo>
                  <a:lnTo>
                    <a:pt x="144279" y="360986"/>
                  </a:lnTo>
                  <a:lnTo>
                    <a:pt x="152899" y="360986"/>
                  </a:lnTo>
                  <a:lnTo>
                    <a:pt x="155085" y="363234"/>
                  </a:lnTo>
                  <a:lnTo>
                    <a:pt x="155085" y="365544"/>
                  </a:lnTo>
                  <a:lnTo>
                    <a:pt x="157208" y="367792"/>
                  </a:lnTo>
                  <a:lnTo>
                    <a:pt x="165828" y="367792"/>
                  </a:lnTo>
                  <a:lnTo>
                    <a:pt x="170137" y="363234"/>
                  </a:lnTo>
                  <a:lnTo>
                    <a:pt x="174447" y="363234"/>
                  </a:lnTo>
                  <a:lnTo>
                    <a:pt x="178756" y="367792"/>
                  </a:lnTo>
                  <a:lnTo>
                    <a:pt x="187376" y="367792"/>
                  </a:lnTo>
                  <a:lnTo>
                    <a:pt x="187376" y="358737"/>
                  </a:lnTo>
                  <a:lnTo>
                    <a:pt x="191685" y="358737"/>
                  </a:lnTo>
                  <a:lnTo>
                    <a:pt x="191685" y="356427"/>
                  </a:lnTo>
                  <a:lnTo>
                    <a:pt x="193809" y="354179"/>
                  </a:lnTo>
                  <a:lnTo>
                    <a:pt x="198181" y="351931"/>
                  </a:lnTo>
                  <a:lnTo>
                    <a:pt x="204614" y="351931"/>
                  </a:lnTo>
                  <a:lnTo>
                    <a:pt x="208924" y="156671"/>
                  </a:lnTo>
                  <a:lnTo>
                    <a:pt x="234782" y="156671"/>
                  </a:lnTo>
                  <a:lnTo>
                    <a:pt x="232595" y="108964"/>
                  </a:lnTo>
                  <a:lnTo>
                    <a:pt x="234782" y="106716"/>
                  </a:lnTo>
                  <a:lnTo>
                    <a:pt x="234782" y="40900"/>
                  </a:lnTo>
                  <a:lnTo>
                    <a:pt x="247711" y="40900"/>
                  </a:lnTo>
                  <a:lnTo>
                    <a:pt x="254144" y="38590"/>
                  </a:lnTo>
                  <a:lnTo>
                    <a:pt x="267073" y="38590"/>
                  </a:lnTo>
                  <a:lnTo>
                    <a:pt x="284311" y="34094"/>
                  </a:lnTo>
                  <a:lnTo>
                    <a:pt x="288621" y="31784"/>
                  </a:lnTo>
                  <a:lnTo>
                    <a:pt x="295117" y="31784"/>
                  </a:lnTo>
                  <a:lnTo>
                    <a:pt x="297240" y="34094"/>
                  </a:lnTo>
                  <a:lnTo>
                    <a:pt x="297240" y="40900"/>
                  </a:lnTo>
                  <a:lnTo>
                    <a:pt x="299364" y="40900"/>
                  </a:lnTo>
                  <a:lnTo>
                    <a:pt x="299364" y="47707"/>
                  </a:lnTo>
                  <a:lnTo>
                    <a:pt x="301550" y="47707"/>
                  </a:lnTo>
                  <a:lnTo>
                    <a:pt x="316602" y="31784"/>
                  </a:lnTo>
                  <a:lnTo>
                    <a:pt x="325222" y="31784"/>
                  </a:lnTo>
                  <a:lnTo>
                    <a:pt x="329531" y="27225"/>
                  </a:lnTo>
                  <a:lnTo>
                    <a:pt x="342460" y="24977"/>
                  </a:lnTo>
                  <a:lnTo>
                    <a:pt x="336027" y="18171"/>
                  </a:lnTo>
                  <a:lnTo>
                    <a:pt x="325222" y="20419"/>
                  </a:lnTo>
                  <a:lnTo>
                    <a:pt x="325222" y="18171"/>
                  </a:lnTo>
                  <a:lnTo>
                    <a:pt x="323098" y="15923"/>
                  </a:lnTo>
                  <a:lnTo>
                    <a:pt x="316602" y="15923"/>
                  </a:lnTo>
                  <a:lnTo>
                    <a:pt x="314479" y="18171"/>
                  </a:lnTo>
                  <a:lnTo>
                    <a:pt x="312293" y="18171"/>
                  </a:lnTo>
                  <a:lnTo>
                    <a:pt x="303673" y="22729"/>
                  </a:lnTo>
                  <a:lnTo>
                    <a:pt x="297240" y="20419"/>
                  </a:lnTo>
                  <a:lnTo>
                    <a:pt x="292931" y="22729"/>
                  </a:lnTo>
                  <a:lnTo>
                    <a:pt x="280002" y="27225"/>
                  </a:lnTo>
                  <a:lnTo>
                    <a:pt x="262763" y="29536"/>
                  </a:lnTo>
                  <a:lnTo>
                    <a:pt x="249834" y="31784"/>
                  </a:lnTo>
                  <a:lnTo>
                    <a:pt x="223977" y="31784"/>
                  </a:lnTo>
                  <a:lnTo>
                    <a:pt x="221853" y="27225"/>
                  </a:lnTo>
                  <a:lnTo>
                    <a:pt x="195995" y="29536"/>
                  </a:lnTo>
                  <a:lnTo>
                    <a:pt x="193809" y="24977"/>
                  </a:lnTo>
                  <a:lnTo>
                    <a:pt x="180943" y="24977"/>
                  </a:lnTo>
                  <a:lnTo>
                    <a:pt x="172323" y="15923"/>
                  </a:lnTo>
                  <a:lnTo>
                    <a:pt x="172323" y="13613"/>
                  </a:lnTo>
                  <a:lnTo>
                    <a:pt x="62459" y="13613"/>
                  </a:lnTo>
                  <a:lnTo>
                    <a:pt x="60273" y="11365"/>
                  </a:lnTo>
                  <a:lnTo>
                    <a:pt x="55963" y="11365"/>
                  </a:lnTo>
                  <a:lnTo>
                    <a:pt x="47344" y="6806"/>
                  </a:lnTo>
                  <a:lnTo>
                    <a:pt x="45220" y="2248"/>
                  </a:lnTo>
                  <a:lnTo>
                    <a:pt x="43034" y="0"/>
                  </a:lnTo>
                  <a:lnTo>
                    <a:pt x="32291" y="0"/>
                  </a:lnTo>
                  <a:lnTo>
                    <a:pt x="32291" y="2248"/>
                  </a:lnTo>
                  <a:lnTo>
                    <a:pt x="25795" y="9117"/>
                  </a:lnTo>
                  <a:lnTo>
                    <a:pt x="15053" y="9117"/>
                  </a:lnTo>
                  <a:lnTo>
                    <a:pt x="12866" y="6806"/>
                  </a:lnTo>
                  <a:lnTo>
                    <a:pt x="6433" y="9117"/>
                  </a:lnTo>
                  <a:lnTo>
                    <a:pt x="0" y="9117"/>
                  </a:lnTo>
                  <a:lnTo>
                    <a:pt x="2124" y="36342"/>
                  </a:lnTo>
                  <a:lnTo>
                    <a:pt x="4247" y="40900"/>
                  </a:lnTo>
                  <a:lnTo>
                    <a:pt x="10743" y="47707"/>
                  </a:lnTo>
                  <a:lnTo>
                    <a:pt x="12866" y="52203"/>
                  </a:lnTo>
                  <a:lnTo>
                    <a:pt x="19362" y="61320"/>
                  </a:lnTo>
                  <a:lnTo>
                    <a:pt x="25795" y="72684"/>
                  </a:lnTo>
                  <a:lnTo>
                    <a:pt x="34415" y="86297"/>
                  </a:lnTo>
                  <a:lnTo>
                    <a:pt x="36601" y="97661"/>
                  </a:lnTo>
                  <a:lnTo>
                    <a:pt x="36601" y="104468"/>
                  </a:lnTo>
                  <a:lnTo>
                    <a:pt x="40911" y="111274"/>
                  </a:lnTo>
                  <a:lnTo>
                    <a:pt x="43034" y="118081"/>
                  </a:lnTo>
                  <a:lnTo>
                    <a:pt x="49530" y="131693"/>
                  </a:lnTo>
                  <a:lnTo>
                    <a:pt x="55963" y="138500"/>
                  </a:lnTo>
                  <a:lnTo>
                    <a:pt x="55963" y="147554"/>
                  </a:lnTo>
                  <a:lnTo>
                    <a:pt x="58149" y="149864"/>
                  </a:lnTo>
                  <a:lnTo>
                    <a:pt x="62459" y="152112"/>
                  </a:lnTo>
                  <a:lnTo>
                    <a:pt x="64582" y="156671"/>
                  </a:lnTo>
                  <a:lnTo>
                    <a:pt x="68892" y="158919"/>
                  </a:lnTo>
                  <a:lnTo>
                    <a:pt x="71078" y="163477"/>
                  </a:lnTo>
                  <a:lnTo>
                    <a:pt x="71078" y="220238"/>
                  </a:lnTo>
                  <a:lnTo>
                    <a:pt x="79697" y="238409"/>
                  </a:lnTo>
                  <a:lnTo>
                    <a:pt x="79697" y="256518"/>
                  </a:lnTo>
                  <a:lnTo>
                    <a:pt x="77511" y="256518"/>
                  </a:lnTo>
                  <a:lnTo>
                    <a:pt x="81821" y="274689"/>
                  </a:lnTo>
                  <a:lnTo>
                    <a:pt x="81821" y="288301"/>
                  </a:lnTo>
                  <a:lnTo>
                    <a:pt x="86131" y="288301"/>
                  </a:lnTo>
                  <a:lnTo>
                    <a:pt x="86131" y="304224"/>
                  </a:lnTo>
                  <a:lnTo>
                    <a:pt x="90440" y="306472"/>
                  </a:lnTo>
                  <a:lnTo>
                    <a:pt x="92626" y="308783"/>
                  </a:lnTo>
                  <a:lnTo>
                    <a:pt x="92626" y="320147"/>
                  </a:lnTo>
                  <a:lnTo>
                    <a:pt x="94750" y="324644"/>
                  </a:lnTo>
                  <a:lnTo>
                    <a:pt x="96936" y="326954"/>
                  </a:lnTo>
                  <a:lnTo>
                    <a:pt x="99060" y="331450"/>
                  </a:lnTo>
                  <a:lnTo>
                    <a:pt x="101183" y="338256"/>
                  </a:lnTo>
                  <a:lnTo>
                    <a:pt x="101183" y="340567"/>
                  </a:lnTo>
                  <a:lnTo>
                    <a:pt x="103369" y="345062"/>
                  </a:lnTo>
                  <a:lnTo>
                    <a:pt x="105555" y="347373"/>
                  </a:lnTo>
                  <a:lnTo>
                    <a:pt x="114112" y="351931"/>
                  </a:lnTo>
                  <a:lnTo>
                    <a:pt x="116298" y="354179"/>
                  </a:lnTo>
                  <a:lnTo>
                    <a:pt x="118421" y="354179"/>
                  </a:lnTo>
                  <a:lnTo>
                    <a:pt x="118421" y="356427"/>
                  </a:lnTo>
                  <a:lnTo>
                    <a:pt x="124917" y="351931"/>
                  </a:lnTo>
                  <a:lnTo>
                    <a:pt x="124917" y="349621"/>
                  </a:lnTo>
                  <a:lnTo>
                    <a:pt x="127041" y="347373"/>
                  </a:lnTo>
                  <a:lnTo>
                    <a:pt x="129227" y="342814"/>
                  </a:lnTo>
                  <a:lnTo>
                    <a:pt x="129227" y="340567"/>
                  </a:lnTo>
                  <a:lnTo>
                    <a:pt x="131350" y="338256"/>
                  </a:lnTo>
                  <a:close/>
                </a:path>
              </a:pathLst>
            </a:custGeom>
            <a:solidFill>
              <a:srgbClr val="A6A6A6"/>
            </a:solidFill>
            <a:ln w="6245" cap="flat">
              <a:noFill/>
              <a:prstDash val="solid"/>
              <a:miter/>
            </a:ln>
          </p:spPr>
          <p:txBody>
            <a:bodyPr rtlCol="0" anchor="ctr"/>
            <a:lstStyle/>
            <a:p>
              <a:endParaRPr lang="en-US" noProof="0" dirty="0"/>
            </a:p>
          </p:txBody>
        </p:sp>
        <p:sp>
          <p:nvSpPr>
            <p:cNvPr id="5016" name="Serbest Form 5015">
              <a:extLst>
                <a:ext uri="{FF2B5EF4-FFF2-40B4-BE49-F238E27FC236}">
                  <a16:creationId xmlns:a16="http://schemas.microsoft.com/office/drawing/2014/main" id="{DA6151E8-59AD-9247-82B2-3AB13C90100C}"/>
                </a:ext>
              </a:extLst>
            </p:cNvPr>
            <p:cNvSpPr/>
            <p:nvPr/>
          </p:nvSpPr>
          <p:spPr>
            <a:xfrm>
              <a:off x="5968970" y="3074249"/>
              <a:ext cx="342460" cy="367791"/>
            </a:xfrm>
            <a:custGeom>
              <a:avLst/>
              <a:gdLst>
                <a:gd name="connsiteX0" fmla="*/ 131350 w 342460"/>
                <a:gd name="connsiteY0" fmla="*/ 338256 h 367791"/>
                <a:gd name="connsiteX1" fmla="*/ 133536 w 342460"/>
                <a:gd name="connsiteY1" fmla="*/ 338256 h 367791"/>
                <a:gd name="connsiteX2" fmla="*/ 139970 w 342460"/>
                <a:gd name="connsiteY2" fmla="*/ 345062 h 367791"/>
                <a:gd name="connsiteX3" fmla="*/ 139970 w 342460"/>
                <a:gd name="connsiteY3" fmla="*/ 354179 h 367791"/>
                <a:gd name="connsiteX4" fmla="*/ 142156 w 342460"/>
                <a:gd name="connsiteY4" fmla="*/ 358737 h 367791"/>
                <a:gd name="connsiteX5" fmla="*/ 144279 w 342460"/>
                <a:gd name="connsiteY5" fmla="*/ 360986 h 367791"/>
                <a:gd name="connsiteX6" fmla="*/ 152899 w 342460"/>
                <a:gd name="connsiteY6" fmla="*/ 360986 h 367791"/>
                <a:gd name="connsiteX7" fmla="*/ 155085 w 342460"/>
                <a:gd name="connsiteY7" fmla="*/ 363234 h 367791"/>
                <a:gd name="connsiteX8" fmla="*/ 155085 w 342460"/>
                <a:gd name="connsiteY8" fmla="*/ 365544 h 367791"/>
                <a:gd name="connsiteX9" fmla="*/ 157208 w 342460"/>
                <a:gd name="connsiteY9" fmla="*/ 367792 h 367791"/>
                <a:gd name="connsiteX10" fmla="*/ 165828 w 342460"/>
                <a:gd name="connsiteY10" fmla="*/ 367792 h 367791"/>
                <a:gd name="connsiteX11" fmla="*/ 170137 w 342460"/>
                <a:gd name="connsiteY11" fmla="*/ 363234 h 367791"/>
                <a:gd name="connsiteX12" fmla="*/ 174447 w 342460"/>
                <a:gd name="connsiteY12" fmla="*/ 363234 h 367791"/>
                <a:gd name="connsiteX13" fmla="*/ 178756 w 342460"/>
                <a:gd name="connsiteY13" fmla="*/ 367792 h 367791"/>
                <a:gd name="connsiteX14" fmla="*/ 187376 w 342460"/>
                <a:gd name="connsiteY14" fmla="*/ 367792 h 367791"/>
                <a:gd name="connsiteX15" fmla="*/ 187376 w 342460"/>
                <a:gd name="connsiteY15" fmla="*/ 358737 h 367791"/>
                <a:gd name="connsiteX16" fmla="*/ 191685 w 342460"/>
                <a:gd name="connsiteY16" fmla="*/ 358737 h 367791"/>
                <a:gd name="connsiteX17" fmla="*/ 191685 w 342460"/>
                <a:gd name="connsiteY17" fmla="*/ 356427 h 367791"/>
                <a:gd name="connsiteX18" fmla="*/ 193809 w 342460"/>
                <a:gd name="connsiteY18" fmla="*/ 354179 h 367791"/>
                <a:gd name="connsiteX19" fmla="*/ 198181 w 342460"/>
                <a:gd name="connsiteY19" fmla="*/ 351931 h 367791"/>
                <a:gd name="connsiteX20" fmla="*/ 204614 w 342460"/>
                <a:gd name="connsiteY20" fmla="*/ 351931 h 367791"/>
                <a:gd name="connsiteX21" fmla="*/ 208924 w 342460"/>
                <a:gd name="connsiteY21" fmla="*/ 156671 h 367791"/>
                <a:gd name="connsiteX22" fmla="*/ 234782 w 342460"/>
                <a:gd name="connsiteY22" fmla="*/ 156671 h 367791"/>
                <a:gd name="connsiteX23" fmla="*/ 232595 w 342460"/>
                <a:gd name="connsiteY23" fmla="*/ 108964 h 367791"/>
                <a:gd name="connsiteX24" fmla="*/ 234782 w 342460"/>
                <a:gd name="connsiteY24" fmla="*/ 106716 h 367791"/>
                <a:gd name="connsiteX25" fmla="*/ 234782 w 342460"/>
                <a:gd name="connsiteY25" fmla="*/ 40900 h 367791"/>
                <a:gd name="connsiteX26" fmla="*/ 247711 w 342460"/>
                <a:gd name="connsiteY26" fmla="*/ 40900 h 367791"/>
                <a:gd name="connsiteX27" fmla="*/ 254144 w 342460"/>
                <a:gd name="connsiteY27" fmla="*/ 38590 h 367791"/>
                <a:gd name="connsiteX28" fmla="*/ 267073 w 342460"/>
                <a:gd name="connsiteY28" fmla="*/ 38590 h 367791"/>
                <a:gd name="connsiteX29" fmla="*/ 284311 w 342460"/>
                <a:gd name="connsiteY29" fmla="*/ 34094 h 367791"/>
                <a:gd name="connsiteX30" fmla="*/ 288621 w 342460"/>
                <a:gd name="connsiteY30" fmla="*/ 31784 h 367791"/>
                <a:gd name="connsiteX31" fmla="*/ 295117 w 342460"/>
                <a:gd name="connsiteY31" fmla="*/ 31784 h 367791"/>
                <a:gd name="connsiteX32" fmla="*/ 297240 w 342460"/>
                <a:gd name="connsiteY32" fmla="*/ 34094 h 367791"/>
                <a:gd name="connsiteX33" fmla="*/ 297240 w 342460"/>
                <a:gd name="connsiteY33" fmla="*/ 40900 h 367791"/>
                <a:gd name="connsiteX34" fmla="*/ 299364 w 342460"/>
                <a:gd name="connsiteY34" fmla="*/ 40900 h 367791"/>
                <a:gd name="connsiteX35" fmla="*/ 299364 w 342460"/>
                <a:gd name="connsiteY35" fmla="*/ 47707 h 367791"/>
                <a:gd name="connsiteX36" fmla="*/ 301550 w 342460"/>
                <a:gd name="connsiteY36" fmla="*/ 47707 h 367791"/>
                <a:gd name="connsiteX37" fmla="*/ 316602 w 342460"/>
                <a:gd name="connsiteY37" fmla="*/ 31784 h 367791"/>
                <a:gd name="connsiteX38" fmla="*/ 325222 w 342460"/>
                <a:gd name="connsiteY38" fmla="*/ 31784 h 367791"/>
                <a:gd name="connsiteX39" fmla="*/ 329531 w 342460"/>
                <a:gd name="connsiteY39" fmla="*/ 27225 h 367791"/>
                <a:gd name="connsiteX40" fmla="*/ 342460 w 342460"/>
                <a:gd name="connsiteY40" fmla="*/ 24977 h 367791"/>
                <a:gd name="connsiteX41" fmla="*/ 336027 w 342460"/>
                <a:gd name="connsiteY41" fmla="*/ 18171 h 367791"/>
                <a:gd name="connsiteX42" fmla="*/ 325222 w 342460"/>
                <a:gd name="connsiteY42" fmla="*/ 20419 h 367791"/>
                <a:gd name="connsiteX43" fmla="*/ 325222 w 342460"/>
                <a:gd name="connsiteY43" fmla="*/ 18171 h 367791"/>
                <a:gd name="connsiteX44" fmla="*/ 323098 w 342460"/>
                <a:gd name="connsiteY44" fmla="*/ 15923 h 367791"/>
                <a:gd name="connsiteX45" fmla="*/ 316602 w 342460"/>
                <a:gd name="connsiteY45" fmla="*/ 15923 h 367791"/>
                <a:gd name="connsiteX46" fmla="*/ 314479 w 342460"/>
                <a:gd name="connsiteY46" fmla="*/ 18171 h 367791"/>
                <a:gd name="connsiteX47" fmla="*/ 312293 w 342460"/>
                <a:gd name="connsiteY47" fmla="*/ 18171 h 367791"/>
                <a:gd name="connsiteX48" fmla="*/ 303673 w 342460"/>
                <a:gd name="connsiteY48" fmla="*/ 22729 h 367791"/>
                <a:gd name="connsiteX49" fmla="*/ 297240 w 342460"/>
                <a:gd name="connsiteY49" fmla="*/ 20419 h 367791"/>
                <a:gd name="connsiteX50" fmla="*/ 292931 w 342460"/>
                <a:gd name="connsiteY50" fmla="*/ 22729 h 367791"/>
                <a:gd name="connsiteX51" fmla="*/ 280002 w 342460"/>
                <a:gd name="connsiteY51" fmla="*/ 27225 h 367791"/>
                <a:gd name="connsiteX52" fmla="*/ 262763 w 342460"/>
                <a:gd name="connsiteY52" fmla="*/ 29536 h 367791"/>
                <a:gd name="connsiteX53" fmla="*/ 249834 w 342460"/>
                <a:gd name="connsiteY53" fmla="*/ 31784 h 367791"/>
                <a:gd name="connsiteX54" fmla="*/ 223977 w 342460"/>
                <a:gd name="connsiteY54" fmla="*/ 31784 h 367791"/>
                <a:gd name="connsiteX55" fmla="*/ 221853 w 342460"/>
                <a:gd name="connsiteY55" fmla="*/ 27225 h 367791"/>
                <a:gd name="connsiteX56" fmla="*/ 195995 w 342460"/>
                <a:gd name="connsiteY56" fmla="*/ 29536 h 367791"/>
                <a:gd name="connsiteX57" fmla="*/ 193809 w 342460"/>
                <a:gd name="connsiteY57" fmla="*/ 24977 h 367791"/>
                <a:gd name="connsiteX58" fmla="*/ 180943 w 342460"/>
                <a:gd name="connsiteY58" fmla="*/ 24977 h 367791"/>
                <a:gd name="connsiteX59" fmla="*/ 172323 w 342460"/>
                <a:gd name="connsiteY59" fmla="*/ 15923 h 367791"/>
                <a:gd name="connsiteX60" fmla="*/ 172323 w 342460"/>
                <a:gd name="connsiteY60" fmla="*/ 13613 h 367791"/>
                <a:gd name="connsiteX61" fmla="*/ 62459 w 342460"/>
                <a:gd name="connsiteY61" fmla="*/ 13613 h 367791"/>
                <a:gd name="connsiteX62" fmla="*/ 60273 w 342460"/>
                <a:gd name="connsiteY62" fmla="*/ 11365 h 367791"/>
                <a:gd name="connsiteX63" fmla="*/ 55963 w 342460"/>
                <a:gd name="connsiteY63" fmla="*/ 11365 h 367791"/>
                <a:gd name="connsiteX64" fmla="*/ 47344 w 342460"/>
                <a:gd name="connsiteY64" fmla="*/ 6806 h 367791"/>
                <a:gd name="connsiteX65" fmla="*/ 45220 w 342460"/>
                <a:gd name="connsiteY65" fmla="*/ 2248 h 367791"/>
                <a:gd name="connsiteX66" fmla="*/ 43034 w 342460"/>
                <a:gd name="connsiteY66" fmla="*/ 0 h 367791"/>
                <a:gd name="connsiteX67" fmla="*/ 32291 w 342460"/>
                <a:gd name="connsiteY67" fmla="*/ 0 h 367791"/>
                <a:gd name="connsiteX68" fmla="*/ 32291 w 342460"/>
                <a:gd name="connsiteY68" fmla="*/ 2248 h 367791"/>
                <a:gd name="connsiteX69" fmla="*/ 25795 w 342460"/>
                <a:gd name="connsiteY69" fmla="*/ 9117 h 367791"/>
                <a:gd name="connsiteX70" fmla="*/ 15053 w 342460"/>
                <a:gd name="connsiteY70" fmla="*/ 9117 h 367791"/>
                <a:gd name="connsiteX71" fmla="*/ 12866 w 342460"/>
                <a:gd name="connsiteY71" fmla="*/ 6806 h 367791"/>
                <a:gd name="connsiteX72" fmla="*/ 6433 w 342460"/>
                <a:gd name="connsiteY72" fmla="*/ 9117 h 367791"/>
                <a:gd name="connsiteX73" fmla="*/ 0 w 342460"/>
                <a:gd name="connsiteY73" fmla="*/ 9117 h 367791"/>
                <a:gd name="connsiteX74" fmla="*/ 2124 w 342460"/>
                <a:gd name="connsiteY74" fmla="*/ 36342 h 367791"/>
                <a:gd name="connsiteX75" fmla="*/ 4247 w 342460"/>
                <a:gd name="connsiteY75" fmla="*/ 40900 h 367791"/>
                <a:gd name="connsiteX76" fmla="*/ 10743 w 342460"/>
                <a:gd name="connsiteY76" fmla="*/ 47707 h 367791"/>
                <a:gd name="connsiteX77" fmla="*/ 12866 w 342460"/>
                <a:gd name="connsiteY77" fmla="*/ 52203 h 367791"/>
                <a:gd name="connsiteX78" fmla="*/ 19362 w 342460"/>
                <a:gd name="connsiteY78" fmla="*/ 61320 h 367791"/>
                <a:gd name="connsiteX79" fmla="*/ 25795 w 342460"/>
                <a:gd name="connsiteY79" fmla="*/ 72684 h 367791"/>
                <a:gd name="connsiteX80" fmla="*/ 34415 w 342460"/>
                <a:gd name="connsiteY80" fmla="*/ 86297 h 367791"/>
                <a:gd name="connsiteX81" fmla="*/ 36601 w 342460"/>
                <a:gd name="connsiteY81" fmla="*/ 97661 h 367791"/>
                <a:gd name="connsiteX82" fmla="*/ 36601 w 342460"/>
                <a:gd name="connsiteY82" fmla="*/ 104468 h 367791"/>
                <a:gd name="connsiteX83" fmla="*/ 40911 w 342460"/>
                <a:gd name="connsiteY83" fmla="*/ 111274 h 367791"/>
                <a:gd name="connsiteX84" fmla="*/ 43034 w 342460"/>
                <a:gd name="connsiteY84" fmla="*/ 118081 h 367791"/>
                <a:gd name="connsiteX85" fmla="*/ 49530 w 342460"/>
                <a:gd name="connsiteY85" fmla="*/ 131693 h 367791"/>
                <a:gd name="connsiteX86" fmla="*/ 55963 w 342460"/>
                <a:gd name="connsiteY86" fmla="*/ 138500 h 367791"/>
                <a:gd name="connsiteX87" fmla="*/ 55963 w 342460"/>
                <a:gd name="connsiteY87" fmla="*/ 147554 h 367791"/>
                <a:gd name="connsiteX88" fmla="*/ 58149 w 342460"/>
                <a:gd name="connsiteY88" fmla="*/ 149864 h 367791"/>
                <a:gd name="connsiteX89" fmla="*/ 62459 w 342460"/>
                <a:gd name="connsiteY89" fmla="*/ 152112 h 367791"/>
                <a:gd name="connsiteX90" fmla="*/ 64582 w 342460"/>
                <a:gd name="connsiteY90" fmla="*/ 156671 h 367791"/>
                <a:gd name="connsiteX91" fmla="*/ 68892 w 342460"/>
                <a:gd name="connsiteY91" fmla="*/ 158919 h 367791"/>
                <a:gd name="connsiteX92" fmla="*/ 71078 w 342460"/>
                <a:gd name="connsiteY92" fmla="*/ 163477 h 367791"/>
                <a:gd name="connsiteX93" fmla="*/ 71078 w 342460"/>
                <a:gd name="connsiteY93" fmla="*/ 220238 h 367791"/>
                <a:gd name="connsiteX94" fmla="*/ 79697 w 342460"/>
                <a:gd name="connsiteY94" fmla="*/ 238409 h 367791"/>
                <a:gd name="connsiteX95" fmla="*/ 79697 w 342460"/>
                <a:gd name="connsiteY95" fmla="*/ 256518 h 367791"/>
                <a:gd name="connsiteX96" fmla="*/ 77511 w 342460"/>
                <a:gd name="connsiteY96" fmla="*/ 256518 h 367791"/>
                <a:gd name="connsiteX97" fmla="*/ 81821 w 342460"/>
                <a:gd name="connsiteY97" fmla="*/ 274689 h 367791"/>
                <a:gd name="connsiteX98" fmla="*/ 81821 w 342460"/>
                <a:gd name="connsiteY98" fmla="*/ 288301 h 367791"/>
                <a:gd name="connsiteX99" fmla="*/ 86131 w 342460"/>
                <a:gd name="connsiteY99" fmla="*/ 288301 h 367791"/>
                <a:gd name="connsiteX100" fmla="*/ 86131 w 342460"/>
                <a:gd name="connsiteY100" fmla="*/ 304224 h 367791"/>
                <a:gd name="connsiteX101" fmla="*/ 90440 w 342460"/>
                <a:gd name="connsiteY101" fmla="*/ 306472 h 367791"/>
                <a:gd name="connsiteX102" fmla="*/ 92626 w 342460"/>
                <a:gd name="connsiteY102" fmla="*/ 308783 h 367791"/>
                <a:gd name="connsiteX103" fmla="*/ 92626 w 342460"/>
                <a:gd name="connsiteY103" fmla="*/ 320147 h 367791"/>
                <a:gd name="connsiteX104" fmla="*/ 94750 w 342460"/>
                <a:gd name="connsiteY104" fmla="*/ 324644 h 367791"/>
                <a:gd name="connsiteX105" fmla="*/ 96936 w 342460"/>
                <a:gd name="connsiteY105" fmla="*/ 326954 h 367791"/>
                <a:gd name="connsiteX106" fmla="*/ 99060 w 342460"/>
                <a:gd name="connsiteY106" fmla="*/ 331450 h 367791"/>
                <a:gd name="connsiteX107" fmla="*/ 101183 w 342460"/>
                <a:gd name="connsiteY107" fmla="*/ 338256 h 367791"/>
                <a:gd name="connsiteX108" fmla="*/ 101183 w 342460"/>
                <a:gd name="connsiteY108" fmla="*/ 340567 h 367791"/>
                <a:gd name="connsiteX109" fmla="*/ 103369 w 342460"/>
                <a:gd name="connsiteY109" fmla="*/ 345062 h 367791"/>
                <a:gd name="connsiteX110" fmla="*/ 105555 w 342460"/>
                <a:gd name="connsiteY110" fmla="*/ 347373 h 367791"/>
                <a:gd name="connsiteX111" fmla="*/ 114112 w 342460"/>
                <a:gd name="connsiteY111" fmla="*/ 351931 h 367791"/>
                <a:gd name="connsiteX112" fmla="*/ 116298 w 342460"/>
                <a:gd name="connsiteY112" fmla="*/ 354179 h 367791"/>
                <a:gd name="connsiteX113" fmla="*/ 118421 w 342460"/>
                <a:gd name="connsiteY113" fmla="*/ 354179 h 367791"/>
                <a:gd name="connsiteX114" fmla="*/ 118421 w 342460"/>
                <a:gd name="connsiteY114" fmla="*/ 356427 h 367791"/>
                <a:gd name="connsiteX115" fmla="*/ 124917 w 342460"/>
                <a:gd name="connsiteY115" fmla="*/ 351931 h 367791"/>
                <a:gd name="connsiteX116" fmla="*/ 124917 w 342460"/>
                <a:gd name="connsiteY116" fmla="*/ 349621 h 367791"/>
                <a:gd name="connsiteX117" fmla="*/ 127041 w 342460"/>
                <a:gd name="connsiteY117" fmla="*/ 347373 h 367791"/>
                <a:gd name="connsiteX118" fmla="*/ 129227 w 342460"/>
                <a:gd name="connsiteY118" fmla="*/ 342814 h 367791"/>
                <a:gd name="connsiteX119" fmla="*/ 129227 w 342460"/>
                <a:gd name="connsiteY119" fmla="*/ 340567 h 367791"/>
                <a:gd name="connsiteX120" fmla="*/ 131350 w 342460"/>
                <a:gd name="connsiteY120" fmla="*/ 338256 h 36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342460" h="367791">
                  <a:moveTo>
                    <a:pt x="131350" y="338256"/>
                  </a:moveTo>
                  <a:lnTo>
                    <a:pt x="133536" y="338256"/>
                  </a:lnTo>
                  <a:lnTo>
                    <a:pt x="139970" y="345062"/>
                  </a:lnTo>
                  <a:lnTo>
                    <a:pt x="139970" y="354179"/>
                  </a:lnTo>
                  <a:lnTo>
                    <a:pt x="142156" y="358737"/>
                  </a:lnTo>
                  <a:lnTo>
                    <a:pt x="144279" y="360986"/>
                  </a:lnTo>
                  <a:lnTo>
                    <a:pt x="152899" y="360986"/>
                  </a:lnTo>
                  <a:lnTo>
                    <a:pt x="155085" y="363234"/>
                  </a:lnTo>
                  <a:lnTo>
                    <a:pt x="155085" y="365544"/>
                  </a:lnTo>
                  <a:lnTo>
                    <a:pt x="157208" y="367792"/>
                  </a:lnTo>
                  <a:lnTo>
                    <a:pt x="165828" y="367792"/>
                  </a:lnTo>
                  <a:lnTo>
                    <a:pt x="170137" y="363234"/>
                  </a:lnTo>
                  <a:lnTo>
                    <a:pt x="174447" y="363234"/>
                  </a:lnTo>
                  <a:lnTo>
                    <a:pt x="178756" y="367792"/>
                  </a:lnTo>
                  <a:lnTo>
                    <a:pt x="187376" y="367792"/>
                  </a:lnTo>
                  <a:lnTo>
                    <a:pt x="187376" y="358737"/>
                  </a:lnTo>
                  <a:lnTo>
                    <a:pt x="191685" y="358737"/>
                  </a:lnTo>
                  <a:lnTo>
                    <a:pt x="191685" y="356427"/>
                  </a:lnTo>
                  <a:lnTo>
                    <a:pt x="193809" y="354179"/>
                  </a:lnTo>
                  <a:lnTo>
                    <a:pt x="198181" y="351931"/>
                  </a:lnTo>
                  <a:lnTo>
                    <a:pt x="204614" y="351931"/>
                  </a:lnTo>
                  <a:lnTo>
                    <a:pt x="208924" y="156671"/>
                  </a:lnTo>
                  <a:lnTo>
                    <a:pt x="234782" y="156671"/>
                  </a:lnTo>
                  <a:lnTo>
                    <a:pt x="232595" y="108964"/>
                  </a:lnTo>
                  <a:lnTo>
                    <a:pt x="234782" y="106716"/>
                  </a:lnTo>
                  <a:lnTo>
                    <a:pt x="234782" y="40900"/>
                  </a:lnTo>
                  <a:lnTo>
                    <a:pt x="247711" y="40900"/>
                  </a:lnTo>
                  <a:lnTo>
                    <a:pt x="254144" y="38590"/>
                  </a:lnTo>
                  <a:lnTo>
                    <a:pt x="267073" y="38590"/>
                  </a:lnTo>
                  <a:lnTo>
                    <a:pt x="284311" y="34094"/>
                  </a:lnTo>
                  <a:lnTo>
                    <a:pt x="288621" y="31784"/>
                  </a:lnTo>
                  <a:lnTo>
                    <a:pt x="295117" y="31784"/>
                  </a:lnTo>
                  <a:lnTo>
                    <a:pt x="297240" y="34094"/>
                  </a:lnTo>
                  <a:lnTo>
                    <a:pt x="297240" y="40900"/>
                  </a:lnTo>
                  <a:lnTo>
                    <a:pt x="299364" y="40900"/>
                  </a:lnTo>
                  <a:lnTo>
                    <a:pt x="299364" y="47707"/>
                  </a:lnTo>
                  <a:lnTo>
                    <a:pt x="301550" y="47707"/>
                  </a:lnTo>
                  <a:lnTo>
                    <a:pt x="316602" y="31784"/>
                  </a:lnTo>
                  <a:lnTo>
                    <a:pt x="325222" y="31784"/>
                  </a:lnTo>
                  <a:lnTo>
                    <a:pt x="329531" y="27225"/>
                  </a:lnTo>
                  <a:lnTo>
                    <a:pt x="342460" y="24977"/>
                  </a:lnTo>
                  <a:lnTo>
                    <a:pt x="336027" y="18171"/>
                  </a:lnTo>
                  <a:lnTo>
                    <a:pt x="325222" y="20419"/>
                  </a:lnTo>
                  <a:lnTo>
                    <a:pt x="325222" y="18171"/>
                  </a:lnTo>
                  <a:lnTo>
                    <a:pt x="323098" y="15923"/>
                  </a:lnTo>
                  <a:lnTo>
                    <a:pt x="316602" y="15923"/>
                  </a:lnTo>
                  <a:lnTo>
                    <a:pt x="314479" y="18171"/>
                  </a:lnTo>
                  <a:lnTo>
                    <a:pt x="312293" y="18171"/>
                  </a:lnTo>
                  <a:lnTo>
                    <a:pt x="303673" y="22729"/>
                  </a:lnTo>
                  <a:lnTo>
                    <a:pt x="297240" y="20419"/>
                  </a:lnTo>
                  <a:lnTo>
                    <a:pt x="292931" y="22729"/>
                  </a:lnTo>
                  <a:lnTo>
                    <a:pt x="280002" y="27225"/>
                  </a:lnTo>
                  <a:lnTo>
                    <a:pt x="262763" y="29536"/>
                  </a:lnTo>
                  <a:lnTo>
                    <a:pt x="249834" y="31784"/>
                  </a:lnTo>
                  <a:lnTo>
                    <a:pt x="223977" y="31784"/>
                  </a:lnTo>
                  <a:lnTo>
                    <a:pt x="221853" y="27225"/>
                  </a:lnTo>
                  <a:lnTo>
                    <a:pt x="195995" y="29536"/>
                  </a:lnTo>
                  <a:lnTo>
                    <a:pt x="193809" y="24977"/>
                  </a:lnTo>
                  <a:lnTo>
                    <a:pt x="180943" y="24977"/>
                  </a:lnTo>
                  <a:lnTo>
                    <a:pt x="172323" y="15923"/>
                  </a:lnTo>
                  <a:lnTo>
                    <a:pt x="172323" y="13613"/>
                  </a:lnTo>
                  <a:lnTo>
                    <a:pt x="62459" y="13613"/>
                  </a:lnTo>
                  <a:lnTo>
                    <a:pt x="60273" y="11365"/>
                  </a:lnTo>
                  <a:lnTo>
                    <a:pt x="55963" y="11365"/>
                  </a:lnTo>
                  <a:lnTo>
                    <a:pt x="47344" y="6806"/>
                  </a:lnTo>
                  <a:lnTo>
                    <a:pt x="45220" y="2248"/>
                  </a:lnTo>
                  <a:lnTo>
                    <a:pt x="43034" y="0"/>
                  </a:lnTo>
                  <a:lnTo>
                    <a:pt x="32291" y="0"/>
                  </a:lnTo>
                  <a:lnTo>
                    <a:pt x="32291" y="2248"/>
                  </a:lnTo>
                  <a:lnTo>
                    <a:pt x="25795" y="9117"/>
                  </a:lnTo>
                  <a:lnTo>
                    <a:pt x="15053" y="9117"/>
                  </a:lnTo>
                  <a:lnTo>
                    <a:pt x="12866" y="6806"/>
                  </a:lnTo>
                  <a:lnTo>
                    <a:pt x="6433" y="9117"/>
                  </a:lnTo>
                  <a:lnTo>
                    <a:pt x="0" y="9117"/>
                  </a:lnTo>
                  <a:lnTo>
                    <a:pt x="2124" y="36342"/>
                  </a:lnTo>
                  <a:lnTo>
                    <a:pt x="4247" y="40900"/>
                  </a:lnTo>
                  <a:lnTo>
                    <a:pt x="10743" y="47707"/>
                  </a:lnTo>
                  <a:lnTo>
                    <a:pt x="12866" y="52203"/>
                  </a:lnTo>
                  <a:lnTo>
                    <a:pt x="19362" y="61320"/>
                  </a:lnTo>
                  <a:lnTo>
                    <a:pt x="25795" y="72684"/>
                  </a:lnTo>
                  <a:lnTo>
                    <a:pt x="34415" y="86297"/>
                  </a:lnTo>
                  <a:lnTo>
                    <a:pt x="36601" y="97661"/>
                  </a:lnTo>
                  <a:lnTo>
                    <a:pt x="36601" y="104468"/>
                  </a:lnTo>
                  <a:lnTo>
                    <a:pt x="40911" y="111274"/>
                  </a:lnTo>
                  <a:lnTo>
                    <a:pt x="43034" y="118081"/>
                  </a:lnTo>
                  <a:lnTo>
                    <a:pt x="49530" y="131693"/>
                  </a:lnTo>
                  <a:lnTo>
                    <a:pt x="55963" y="138500"/>
                  </a:lnTo>
                  <a:lnTo>
                    <a:pt x="55963" y="147554"/>
                  </a:lnTo>
                  <a:lnTo>
                    <a:pt x="58149" y="149864"/>
                  </a:lnTo>
                  <a:lnTo>
                    <a:pt x="62459" y="152112"/>
                  </a:lnTo>
                  <a:lnTo>
                    <a:pt x="64582" y="156671"/>
                  </a:lnTo>
                  <a:lnTo>
                    <a:pt x="68892" y="158919"/>
                  </a:lnTo>
                  <a:lnTo>
                    <a:pt x="71078" y="163477"/>
                  </a:lnTo>
                  <a:lnTo>
                    <a:pt x="71078" y="220238"/>
                  </a:lnTo>
                  <a:lnTo>
                    <a:pt x="79697" y="238409"/>
                  </a:lnTo>
                  <a:lnTo>
                    <a:pt x="79697" y="256518"/>
                  </a:lnTo>
                  <a:lnTo>
                    <a:pt x="77511" y="256518"/>
                  </a:lnTo>
                  <a:lnTo>
                    <a:pt x="81821" y="274689"/>
                  </a:lnTo>
                  <a:lnTo>
                    <a:pt x="81821" y="288301"/>
                  </a:lnTo>
                  <a:lnTo>
                    <a:pt x="86131" y="288301"/>
                  </a:lnTo>
                  <a:lnTo>
                    <a:pt x="86131" y="304224"/>
                  </a:lnTo>
                  <a:lnTo>
                    <a:pt x="90440" y="306472"/>
                  </a:lnTo>
                  <a:lnTo>
                    <a:pt x="92626" y="308783"/>
                  </a:lnTo>
                  <a:lnTo>
                    <a:pt x="92626" y="320147"/>
                  </a:lnTo>
                  <a:lnTo>
                    <a:pt x="94750" y="324644"/>
                  </a:lnTo>
                  <a:lnTo>
                    <a:pt x="96936" y="326954"/>
                  </a:lnTo>
                  <a:lnTo>
                    <a:pt x="99060" y="331450"/>
                  </a:lnTo>
                  <a:lnTo>
                    <a:pt x="101183" y="338256"/>
                  </a:lnTo>
                  <a:lnTo>
                    <a:pt x="101183" y="340567"/>
                  </a:lnTo>
                  <a:lnTo>
                    <a:pt x="103369" y="345062"/>
                  </a:lnTo>
                  <a:lnTo>
                    <a:pt x="105555" y="347373"/>
                  </a:lnTo>
                  <a:lnTo>
                    <a:pt x="114112" y="351931"/>
                  </a:lnTo>
                  <a:lnTo>
                    <a:pt x="116298" y="354179"/>
                  </a:lnTo>
                  <a:lnTo>
                    <a:pt x="118421" y="354179"/>
                  </a:lnTo>
                  <a:lnTo>
                    <a:pt x="118421" y="356427"/>
                  </a:lnTo>
                  <a:lnTo>
                    <a:pt x="124917" y="351931"/>
                  </a:lnTo>
                  <a:lnTo>
                    <a:pt x="124917" y="349621"/>
                  </a:lnTo>
                  <a:lnTo>
                    <a:pt x="127041" y="347373"/>
                  </a:lnTo>
                  <a:lnTo>
                    <a:pt x="129227" y="342814"/>
                  </a:lnTo>
                  <a:lnTo>
                    <a:pt x="129227" y="340567"/>
                  </a:lnTo>
                  <a:lnTo>
                    <a:pt x="131350" y="338256"/>
                  </a:lnTo>
                  <a:close/>
                </a:path>
              </a:pathLst>
            </a:custGeom>
            <a:noFill/>
            <a:ln w="1561" cap="flat">
              <a:solidFill>
                <a:srgbClr val="FFFFFF"/>
              </a:solidFill>
              <a:prstDash val="solid"/>
              <a:round/>
            </a:ln>
          </p:spPr>
          <p:txBody>
            <a:bodyPr rtlCol="0" anchor="ctr"/>
            <a:lstStyle/>
            <a:p>
              <a:endParaRPr lang="en-US" noProof="0" dirty="0"/>
            </a:p>
          </p:txBody>
        </p:sp>
        <p:sp>
          <p:nvSpPr>
            <p:cNvPr id="5017" name="Serbest Form 5016">
              <a:extLst>
                <a:ext uri="{FF2B5EF4-FFF2-40B4-BE49-F238E27FC236}">
                  <a16:creationId xmlns:a16="http://schemas.microsoft.com/office/drawing/2014/main" id="{84611AD7-A24B-9244-A4FE-519026B50DA7}"/>
                </a:ext>
              </a:extLst>
            </p:cNvPr>
            <p:cNvSpPr/>
            <p:nvPr/>
          </p:nvSpPr>
          <p:spPr>
            <a:xfrm>
              <a:off x="7973202" y="1653848"/>
              <a:ext cx="228348" cy="583409"/>
            </a:xfrm>
            <a:custGeom>
              <a:avLst/>
              <a:gdLst>
                <a:gd name="connsiteX0" fmla="*/ 0 w 228348"/>
                <a:gd name="connsiteY0" fmla="*/ 228668 h 583409"/>
                <a:gd name="connsiteX1" fmla="*/ 6496 w 228348"/>
                <a:gd name="connsiteY1" fmla="*/ 228668 h 583409"/>
                <a:gd name="connsiteX2" fmla="*/ 4310 w 228348"/>
                <a:gd name="connsiteY2" fmla="*/ 245028 h 583409"/>
                <a:gd name="connsiteX3" fmla="*/ 6496 w 228348"/>
                <a:gd name="connsiteY3" fmla="*/ 245028 h 583409"/>
                <a:gd name="connsiteX4" fmla="*/ 8619 w 228348"/>
                <a:gd name="connsiteY4" fmla="*/ 247338 h 583409"/>
                <a:gd name="connsiteX5" fmla="*/ 15115 w 228348"/>
                <a:gd name="connsiteY5" fmla="*/ 249711 h 583409"/>
                <a:gd name="connsiteX6" fmla="*/ 19425 w 228348"/>
                <a:gd name="connsiteY6" fmla="*/ 252022 h 583409"/>
                <a:gd name="connsiteX7" fmla="*/ 25858 w 228348"/>
                <a:gd name="connsiteY7" fmla="*/ 259015 h 583409"/>
                <a:gd name="connsiteX8" fmla="*/ 30168 w 228348"/>
                <a:gd name="connsiteY8" fmla="*/ 268382 h 583409"/>
                <a:gd name="connsiteX9" fmla="*/ 32353 w 228348"/>
                <a:gd name="connsiteY9" fmla="*/ 270692 h 583409"/>
                <a:gd name="connsiteX10" fmla="*/ 32353 w 228348"/>
                <a:gd name="connsiteY10" fmla="*/ 273003 h 583409"/>
                <a:gd name="connsiteX11" fmla="*/ 45282 w 228348"/>
                <a:gd name="connsiteY11" fmla="*/ 270692 h 583409"/>
                <a:gd name="connsiteX12" fmla="*/ 36663 w 228348"/>
                <a:gd name="connsiteY12" fmla="*/ 287053 h 583409"/>
                <a:gd name="connsiteX13" fmla="*/ 38787 w 228348"/>
                <a:gd name="connsiteY13" fmla="*/ 287053 h 583409"/>
                <a:gd name="connsiteX14" fmla="*/ 40910 w 228348"/>
                <a:gd name="connsiteY14" fmla="*/ 289363 h 583409"/>
                <a:gd name="connsiteX15" fmla="*/ 45282 w 228348"/>
                <a:gd name="connsiteY15" fmla="*/ 289363 h 583409"/>
                <a:gd name="connsiteX16" fmla="*/ 51716 w 228348"/>
                <a:gd name="connsiteY16" fmla="*/ 291673 h 583409"/>
                <a:gd name="connsiteX17" fmla="*/ 56025 w 228348"/>
                <a:gd name="connsiteY17" fmla="*/ 296357 h 583409"/>
                <a:gd name="connsiteX18" fmla="*/ 60335 w 228348"/>
                <a:gd name="connsiteY18" fmla="*/ 298667 h 583409"/>
                <a:gd name="connsiteX19" fmla="*/ 62459 w 228348"/>
                <a:gd name="connsiteY19" fmla="*/ 303350 h 583409"/>
                <a:gd name="connsiteX20" fmla="*/ 66768 w 228348"/>
                <a:gd name="connsiteY20" fmla="*/ 308033 h 583409"/>
                <a:gd name="connsiteX21" fmla="*/ 68954 w 228348"/>
                <a:gd name="connsiteY21" fmla="*/ 312717 h 583409"/>
                <a:gd name="connsiteX22" fmla="*/ 68954 w 228348"/>
                <a:gd name="connsiteY22" fmla="*/ 319710 h 583409"/>
                <a:gd name="connsiteX23" fmla="*/ 71078 w 228348"/>
                <a:gd name="connsiteY23" fmla="*/ 324331 h 583409"/>
                <a:gd name="connsiteX24" fmla="*/ 71078 w 228348"/>
                <a:gd name="connsiteY24" fmla="*/ 326704 h 583409"/>
                <a:gd name="connsiteX25" fmla="*/ 73264 w 228348"/>
                <a:gd name="connsiteY25" fmla="*/ 329015 h 583409"/>
                <a:gd name="connsiteX26" fmla="*/ 75387 w 228348"/>
                <a:gd name="connsiteY26" fmla="*/ 333698 h 583409"/>
                <a:gd name="connsiteX27" fmla="*/ 79697 w 228348"/>
                <a:gd name="connsiteY27" fmla="*/ 338381 h 583409"/>
                <a:gd name="connsiteX28" fmla="*/ 75387 w 228348"/>
                <a:gd name="connsiteY28" fmla="*/ 345375 h 583409"/>
                <a:gd name="connsiteX29" fmla="*/ 77573 w 228348"/>
                <a:gd name="connsiteY29" fmla="*/ 380343 h 583409"/>
                <a:gd name="connsiteX30" fmla="*/ 73264 w 228348"/>
                <a:gd name="connsiteY30" fmla="*/ 385026 h 583409"/>
                <a:gd name="connsiteX31" fmla="*/ 73264 w 228348"/>
                <a:gd name="connsiteY31" fmla="*/ 389710 h 583409"/>
                <a:gd name="connsiteX32" fmla="*/ 79697 w 228348"/>
                <a:gd name="connsiteY32" fmla="*/ 396703 h 583409"/>
                <a:gd name="connsiteX33" fmla="*/ 84007 w 228348"/>
                <a:gd name="connsiteY33" fmla="*/ 396703 h 583409"/>
                <a:gd name="connsiteX34" fmla="*/ 88316 w 228348"/>
                <a:gd name="connsiteY34" fmla="*/ 394393 h 583409"/>
                <a:gd name="connsiteX35" fmla="*/ 90502 w 228348"/>
                <a:gd name="connsiteY35" fmla="*/ 392020 h 583409"/>
                <a:gd name="connsiteX36" fmla="*/ 92626 w 228348"/>
                <a:gd name="connsiteY36" fmla="*/ 394393 h 583409"/>
                <a:gd name="connsiteX37" fmla="*/ 92626 w 228348"/>
                <a:gd name="connsiteY37" fmla="*/ 396703 h 583409"/>
                <a:gd name="connsiteX38" fmla="*/ 99122 w 228348"/>
                <a:gd name="connsiteY38" fmla="*/ 396703 h 583409"/>
                <a:gd name="connsiteX39" fmla="*/ 101245 w 228348"/>
                <a:gd name="connsiteY39" fmla="*/ 394393 h 583409"/>
                <a:gd name="connsiteX40" fmla="*/ 105555 w 228348"/>
                <a:gd name="connsiteY40" fmla="*/ 392020 h 583409"/>
                <a:gd name="connsiteX41" fmla="*/ 107741 w 228348"/>
                <a:gd name="connsiteY41" fmla="*/ 387399 h 583409"/>
                <a:gd name="connsiteX42" fmla="*/ 109865 w 228348"/>
                <a:gd name="connsiteY42" fmla="*/ 385026 h 583409"/>
                <a:gd name="connsiteX43" fmla="*/ 112051 w 228348"/>
                <a:gd name="connsiteY43" fmla="*/ 380343 h 583409"/>
                <a:gd name="connsiteX44" fmla="*/ 116360 w 228348"/>
                <a:gd name="connsiteY44" fmla="*/ 380343 h 583409"/>
                <a:gd name="connsiteX45" fmla="*/ 129289 w 228348"/>
                <a:gd name="connsiteY45" fmla="*/ 373349 h 583409"/>
                <a:gd name="connsiteX46" fmla="*/ 131413 w 228348"/>
                <a:gd name="connsiteY46" fmla="*/ 371039 h 583409"/>
                <a:gd name="connsiteX47" fmla="*/ 131413 w 228348"/>
                <a:gd name="connsiteY47" fmla="*/ 350058 h 583409"/>
                <a:gd name="connsiteX48" fmla="*/ 133536 w 228348"/>
                <a:gd name="connsiteY48" fmla="*/ 347685 h 583409"/>
                <a:gd name="connsiteX49" fmla="*/ 135722 w 228348"/>
                <a:gd name="connsiteY49" fmla="*/ 347685 h 583409"/>
                <a:gd name="connsiteX50" fmla="*/ 142156 w 228348"/>
                <a:gd name="connsiteY50" fmla="*/ 354679 h 583409"/>
                <a:gd name="connsiteX51" fmla="*/ 144342 w 228348"/>
                <a:gd name="connsiteY51" fmla="*/ 359362 h 583409"/>
                <a:gd name="connsiteX52" fmla="*/ 144342 w 228348"/>
                <a:gd name="connsiteY52" fmla="*/ 371039 h 583409"/>
                <a:gd name="connsiteX53" fmla="*/ 146528 w 228348"/>
                <a:gd name="connsiteY53" fmla="*/ 371039 h 583409"/>
                <a:gd name="connsiteX54" fmla="*/ 152961 w 228348"/>
                <a:gd name="connsiteY54" fmla="*/ 378033 h 583409"/>
                <a:gd name="connsiteX55" fmla="*/ 155085 w 228348"/>
                <a:gd name="connsiteY55" fmla="*/ 382716 h 583409"/>
                <a:gd name="connsiteX56" fmla="*/ 159394 w 228348"/>
                <a:gd name="connsiteY56" fmla="*/ 394393 h 583409"/>
                <a:gd name="connsiteX57" fmla="*/ 161580 w 228348"/>
                <a:gd name="connsiteY57" fmla="*/ 408380 h 583409"/>
                <a:gd name="connsiteX58" fmla="*/ 161580 w 228348"/>
                <a:gd name="connsiteY58" fmla="*/ 417684 h 583409"/>
                <a:gd name="connsiteX59" fmla="*/ 163704 w 228348"/>
                <a:gd name="connsiteY59" fmla="*/ 424678 h 583409"/>
                <a:gd name="connsiteX60" fmla="*/ 163704 w 228348"/>
                <a:gd name="connsiteY60" fmla="*/ 438728 h 583409"/>
                <a:gd name="connsiteX61" fmla="*/ 165890 w 228348"/>
                <a:gd name="connsiteY61" fmla="*/ 441038 h 583409"/>
                <a:gd name="connsiteX62" fmla="*/ 172323 w 228348"/>
                <a:gd name="connsiteY62" fmla="*/ 455025 h 583409"/>
                <a:gd name="connsiteX63" fmla="*/ 174509 w 228348"/>
                <a:gd name="connsiteY63" fmla="*/ 457398 h 583409"/>
                <a:gd name="connsiteX64" fmla="*/ 174509 w 228348"/>
                <a:gd name="connsiteY64" fmla="*/ 459709 h 583409"/>
                <a:gd name="connsiteX65" fmla="*/ 189561 w 228348"/>
                <a:gd name="connsiteY65" fmla="*/ 494739 h 583409"/>
                <a:gd name="connsiteX66" fmla="*/ 193871 w 228348"/>
                <a:gd name="connsiteY66" fmla="*/ 513347 h 583409"/>
                <a:gd name="connsiteX67" fmla="*/ 187438 w 228348"/>
                <a:gd name="connsiteY67" fmla="*/ 513347 h 583409"/>
                <a:gd name="connsiteX68" fmla="*/ 185252 w 228348"/>
                <a:gd name="connsiteY68" fmla="*/ 515720 h 583409"/>
                <a:gd name="connsiteX69" fmla="*/ 185252 w 228348"/>
                <a:gd name="connsiteY69" fmla="*/ 525024 h 583409"/>
                <a:gd name="connsiteX70" fmla="*/ 183128 w 228348"/>
                <a:gd name="connsiteY70" fmla="*/ 529708 h 583409"/>
                <a:gd name="connsiteX71" fmla="*/ 183128 w 228348"/>
                <a:gd name="connsiteY71" fmla="*/ 534391 h 583409"/>
                <a:gd name="connsiteX72" fmla="*/ 198181 w 228348"/>
                <a:gd name="connsiteY72" fmla="*/ 529708 h 583409"/>
                <a:gd name="connsiteX73" fmla="*/ 193871 w 228348"/>
                <a:gd name="connsiteY73" fmla="*/ 550689 h 583409"/>
                <a:gd name="connsiteX74" fmla="*/ 193871 w 228348"/>
                <a:gd name="connsiteY74" fmla="*/ 555372 h 583409"/>
                <a:gd name="connsiteX75" fmla="*/ 191748 w 228348"/>
                <a:gd name="connsiteY75" fmla="*/ 560055 h 583409"/>
                <a:gd name="connsiteX76" fmla="*/ 191748 w 228348"/>
                <a:gd name="connsiteY76" fmla="*/ 569359 h 583409"/>
                <a:gd name="connsiteX77" fmla="*/ 193871 w 228348"/>
                <a:gd name="connsiteY77" fmla="*/ 576415 h 583409"/>
                <a:gd name="connsiteX78" fmla="*/ 193871 w 228348"/>
                <a:gd name="connsiteY78" fmla="*/ 578726 h 583409"/>
                <a:gd name="connsiteX79" fmla="*/ 196057 w 228348"/>
                <a:gd name="connsiteY79" fmla="*/ 583409 h 583409"/>
                <a:gd name="connsiteX80" fmla="*/ 198181 w 228348"/>
                <a:gd name="connsiteY80" fmla="*/ 578726 h 583409"/>
                <a:gd name="connsiteX81" fmla="*/ 200367 w 228348"/>
                <a:gd name="connsiteY81" fmla="*/ 576415 h 583409"/>
                <a:gd name="connsiteX82" fmla="*/ 202490 w 228348"/>
                <a:gd name="connsiteY82" fmla="*/ 571732 h 583409"/>
                <a:gd name="connsiteX83" fmla="*/ 202490 w 228348"/>
                <a:gd name="connsiteY83" fmla="*/ 567049 h 583409"/>
                <a:gd name="connsiteX84" fmla="*/ 200367 w 228348"/>
                <a:gd name="connsiteY84" fmla="*/ 564739 h 583409"/>
                <a:gd name="connsiteX85" fmla="*/ 200367 w 228348"/>
                <a:gd name="connsiteY85" fmla="*/ 560055 h 583409"/>
                <a:gd name="connsiteX86" fmla="*/ 206800 w 228348"/>
                <a:gd name="connsiteY86" fmla="*/ 553062 h 583409"/>
                <a:gd name="connsiteX87" fmla="*/ 213296 w 228348"/>
                <a:gd name="connsiteY87" fmla="*/ 539012 h 583409"/>
                <a:gd name="connsiteX88" fmla="*/ 213296 w 228348"/>
                <a:gd name="connsiteY88" fmla="*/ 532018 h 583409"/>
                <a:gd name="connsiteX89" fmla="*/ 215419 w 228348"/>
                <a:gd name="connsiteY89" fmla="*/ 527397 h 583409"/>
                <a:gd name="connsiteX90" fmla="*/ 215419 w 228348"/>
                <a:gd name="connsiteY90" fmla="*/ 515720 h 583409"/>
                <a:gd name="connsiteX91" fmla="*/ 213296 w 228348"/>
                <a:gd name="connsiteY91" fmla="*/ 511037 h 583409"/>
                <a:gd name="connsiteX92" fmla="*/ 213296 w 228348"/>
                <a:gd name="connsiteY92" fmla="*/ 501733 h 583409"/>
                <a:gd name="connsiteX93" fmla="*/ 204677 w 228348"/>
                <a:gd name="connsiteY93" fmla="*/ 492367 h 583409"/>
                <a:gd name="connsiteX94" fmla="*/ 204677 w 228348"/>
                <a:gd name="connsiteY94" fmla="*/ 483062 h 583409"/>
                <a:gd name="connsiteX95" fmla="*/ 202490 w 228348"/>
                <a:gd name="connsiteY95" fmla="*/ 476069 h 583409"/>
                <a:gd name="connsiteX96" fmla="*/ 202490 w 228348"/>
                <a:gd name="connsiteY96" fmla="*/ 464392 h 583409"/>
                <a:gd name="connsiteX97" fmla="*/ 200367 w 228348"/>
                <a:gd name="connsiteY97" fmla="*/ 459709 h 583409"/>
                <a:gd name="connsiteX98" fmla="*/ 185252 w 228348"/>
                <a:gd name="connsiteY98" fmla="*/ 443348 h 583409"/>
                <a:gd name="connsiteX99" fmla="*/ 183128 w 228348"/>
                <a:gd name="connsiteY99" fmla="*/ 438728 h 583409"/>
                <a:gd name="connsiteX100" fmla="*/ 180943 w 228348"/>
                <a:gd name="connsiteY100" fmla="*/ 436355 h 583409"/>
                <a:gd name="connsiteX101" fmla="*/ 178819 w 228348"/>
                <a:gd name="connsiteY101" fmla="*/ 431672 h 583409"/>
                <a:gd name="connsiteX102" fmla="*/ 176633 w 228348"/>
                <a:gd name="connsiteY102" fmla="*/ 429361 h 583409"/>
                <a:gd name="connsiteX103" fmla="*/ 176633 w 228348"/>
                <a:gd name="connsiteY103" fmla="*/ 427051 h 583409"/>
                <a:gd name="connsiteX104" fmla="*/ 174509 w 228348"/>
                <a:gd name="connsiteY104" fmla="*/ 424678 h 583409"/>
                <a:gd name="connsiteX105" fmla="*/ 180943 w 228348"/>
                <a:gd name="connsiteY105" fmla="*/ 410690 h 583409"/>
                <a:gd name="connsiteX106" fmla="*/ 183128 w 228348"/>
                <a:gd name="connsiteY106" fmla="*/ 408380 h 583409"/>
                <a:gd name="connsiteX107" fmla="*/ 185252 w 228348"/>
                <a:gd name="connsiteY107" fmla="*/ 403697 h 583409"/>
                <a:gd name="connsiteX108" fmla="*/ 185252 w 228348"/>
                <a:gd name="connsiteY108" fmla="*/ 394393 h 583409"/>
                <a:gd name="connsiteX109" fmla="*/ 183128 w 228348"/>
                <a:gd name="connsiteY109" fmla="*/ 389710 h 583409"/>
                <a:gd name="connsiteX110" fmla="*/ 187438 w 228348"/>
                <a:gd name="connsiteY110" fmla="*/ 389710 h 583409"/>
                <a:gd name="connsiteX111" fmla="*/ 189561 w 228348"/>
                <a:gd name="connsiteY111" fmla="*/ 387399 h 583409"/>
                <a:gd name="connsiteX112" fmla="*/ 189561 w 228348"/>
                <a:gd name="connsiteY112" fmla="*/ 380343 h 583409"/>
                <a:gd name="connsiteX113" fmla="*/ 187438 w 228348"/>
                <a:gd name="connsiteY113" fmla="*/ 378033 h 583409"/>
                <a:gd name="connsiteX114" fmla="*/ 185252 w 228348"/>
                <a:gd name="connsiteY114" fmla="*/ 380343 h 583409"/>
                <a:gd name="connsiteX115" fmla="*/ 183128 w 228348"/>
                <a:gd name="connsiteY115" fmla="*/ 380343 h 583409"/>
                <a:gd name="connsiteX116" fmla="*/ 180943 w 228348"/>
                <a:gd name="connsiteY116" fmla="*/ 378033 h 583409"/>
                <a:gd name="connsiteX117" fmla="*/ 178819 w 228348"/>
                <a:gd name="connsiteY117" fmla="*/ 373349 h 583409"/>
                <a:gd name="connsiteX118" fmla="*/ 178819 w 228348"/>
                <a:gd name="connsiteY118" fmla="*/ 366356 h 583409"/>
                <a:gd name="connsiteX119" fmla="*/ 180943 w 228348"/>
                <a:gd name="connsiteY119" fmla="*/ 366356 h 583409"/>
                <a:gd name="connsiteX120" fmla="*/ 180943 w 228348"/>
                <a:gd name="connsiteY120" fmla="*/ 364045 h 583409"/>
                <a:gd name="connsiteX121" fmla="*/ 178819 w 228348"/>
                <a:gd name="connsiteY121" fmla="*/ 361672 h 583409"/>
                <a:gd name="connsiteX122" fmla="*/ 174509 w 228348"/>
                <a:gd name="connsiteY122" fmla="*/ 359362 h 583409"/>
                <a:gd name="connsiteX123" fmla="*/ 170199 w 228348"/>
                <a:gd name="connsiteY123" fmla="*/ 354679 h 583409"/>
                <a:gd name="connsiteX124" fmla="*/ 165890 w 228348"/>
                <a:gd name="connsiteY124" fmla="*/ 352368 h 583409"/>
                <a:gd name="connsiteX125" fmla="*/ 159394 w 228348"/>
                <a:gd name="connsiteY125" fmla="*/ 345375 h 583409"/>
                <a:gd name="connsiteX126" fmla="*/ 157271 w 228348"/>
                <a:gd name="connsiteY126" fmla="*/ 340691 h 583409"/>
                <a:gd name="connsiteX127" fmla="*/ 157271 w 228348"/>
                <a:gd name="connsiteY127" fmla="*/ 338381 h 583409"/>
                <a:gd name="connsiteX128" fmla="*/ 155085 w 228348"/>
                <a:gd name="connsiteY128" fmla="*/ 338381 h 583409"/>
                <a:gd name="connsiteX129" fmla="*/ 157271 w 228348"/>
                <a:gd name="connsiteY129" fmla="*/ 329015 h 583409"/>
                <a:gd name="connsiteX130" fmla="*/ 152961 w 228348"/>
                <a:gd name="connsiteY130" fmla="*/ 326704 h 583409"/>
                <a:gd name="connsiteX131" fmla="*/ 144342 w 228348"/>
                <a:gd name="connsiteY131" fmla="*/ 317338 h 583409"/>
                <a:gd name="connsiteX132" fmla="*/ 144342 w 228348"/>
                <a:gd name="connsiteY132" fmla="*/ 315027 h 583409"/>
                <a:gd name="connsiteX133" fmla="*/ 152961 w 228348"/>
                <a:gd name="connsiteY133" fmla="*/ 315027 h 583409"/>
                <a:gd name="connsiteX134" fmla="*/ 152961 w 228348"/>
                <a:gd name="connsiteY134" fmla="*/ 308033 h 583409"/>
                <a:gd name="connsiteX135" fmla="*/ 146528 w 228348"/>
                <a:gd name="connsiteY135" fmla="*/ 301040 h 583409"/>
                <a:gd name="connsiteX136" fmla="*/ 146528 w 228348"/>
                <a:gd name="connsiteY136" fmla="*/ 298667 h 583409"/>
                <a:gd name="connsiteX137" fmla="*/ 148651 w 228348"/>
                <a:gd name="connsiteY137" fmla="*/ 296357 h 583409"/>
                <a:gd name="connsiteX138" fmla="*/ 150775 w 228348"/>
                <a:gd name="connsiteY138" fmla="*/ 296357 h 583409"/>
                <a:gd name="connsiteX139" fmla="*/ 152961 w 228348"/>
                <a:gd name="connsiteY139" fmla="*/ 294046 h 583409"/>
                <a:gd name="connsiteX140" fmla="*/ 152961 w 228348"/>
                <a:gd name="connsiteY140" fmla="*/ 275376 h 583409"/>
                <a:gd name="connsiteX141" fmla="*/ 163704 w 228348"/>
                <a:gd name="connsiteY141" fmla="*/ 275376 h 583409"/>
                <a:gd name="connsiteX142" fmla="*/ 168014 w 228348"/>
                <a:gd name="connsiteY142" fmla="*/ 277686 h 583409"/>
                <a:gd name="connsiteX143" fmla="*/ 172323 w 228348"/>
                <a:gd name="connsiteY143" fmla="*/ 277686 h 583409"/>
                <a:gd name="connsiteX144" fmla="*/ 174509 w 228348"/>
                <a:gd name="connsiteY144" fmla="*/ 275376 h 583409"/>
                <a:gd name="connsiteX145" fmla="*/ 176633 w 228348"/>
                <a:gd name="connsiteY145" fmla="*/ 270692 h 583409"/>
                <a:gd name="connsiteX146" fmla="*/ 178819 w 228348"/>
                <a:gd name="connsiteY146" fmla="*/ 268382 h 583409"/>
                <a:gd name="connsiteX147" fmla="*/ 178819 w 228348"/>
                <a:gd name="connsiteY147" fmla="*/ 266009 h 583409"/>
                <a:gd name="connsiteX148" fmla="*/ 187438 w 228348"/>
                <a:gd name="connsiteY148" fmla="*/ 266009 h 583409"/>
                <a:gd name="connsiteX149" fmla="*/ 189561 w 228348"/>
                <a:gd name="connsiteY149" fmla="*/ 256705 h 583409"/>
                <a:gd name="connsiteX150" fmla="*/ 191748 w 228348"/>
                <a:gd name="connsiteY150" fmla="*/ 256705 h 583409"/>
                <a:gd name="connsiteX151" fmla="*/ 193871 w 228348"/>
                <a:gd name="connsiteY151" fmla="*/ 254332 h 583409"/>
                <a:gd name="connsiteX152" fmla="*/ 202490 w 228348"/>
                <a:gd name="connsiteY152" fmla="*/ 254332 h 583409"/>
                <a:gd name="connsiteX153" fmla="*/ 202490 w 228348"/>
                <a:gd name="connsiteY153" fmla="*/ 249711 h 583409"/>
                <a:gd name="connsiteX154" fmla="*/ 208986 w 228348"/>
                <a:gd name="connsiteY154" fmla="*/ 242718 h 583409"/>
                <a:gd name="connsiteX155" fmla="*/ 213296 w 228348"/>
                <a:gd name="connsiteY155" fmla="*/ 242718 h 583409"/>
                <a:gd name="connsiteX156" fmla="*/ 215419 w 228348"/>
                <a:gd name="connsiteY156" fmla="*/ 240345 h 583409"/>
                <a:gd name="connsiteX157" fmla="*/ 213296 w 228348"/>
                <a:gd name="connsiteY157" fmla="*/ 238034 h 583409"/>
                <a:gd name="connsiteX158" fmla="*/ 215419 w 228348"/>
                <a:gd name="connsiteY158" fmla="*/ 233351 h 583409"/>
                <a:gd name="connsiteX159" fmla="*/ 215419 w 228348"/>
                <a:gd name="connsiteY159" fmla="*/ 228668 h 583409"/>
                <a:gd name="connsiteX160" fmla="*/ 228348 w 228348"/>
                <a:gd name="connsiteY160" fmla="*/ 221674 h 583409"/>
                <a:gd name="connsiteX161" fmla="*/ 228348 w 228348"/>
                <a:gd name="connsiteY161" fmla="*/ 214681 h 583409"/>
                <a:gd name="connsiteX162" fmla="*/ 226225 w 228348"/>
                <a:gd name="connsiteY162" fmla="*/ 212370 h 583409"/>
                <a:gd name="connsiteX163" fmla="*/ 221915 w 228348"/>
                <a:gd name="connsiteY163" fmla="*/ 212370 h 583409"/>
                <a:gd name="connsiteX164" fmla="*/ 215419 w 228348"/>
                <a:gd name="connsiteY164" fmla="*/ 219364 h 583409"/>
                <a:gd name="connsiteX165" fmla="*/ 215419 w 228348"/>
                <a:gd name="connsiteY165" fmla="*/ 221674 h 583409"/>
                <a:gd name="connsiteX166" fmla="*/ 200367 w 228348"/>
                <a:gd name="connsiteY166" fmla="*/ 221674 h 583409"/>
                <a:gd name="connsiteX167" fmla="*/ 200367 w 228348"/>
                <a:gd name="connsiteY167" fmla="*/ 214681 h 583409"/>
                <a:gd name="connsiteX168" fmla="*/ 196057 w 228348"/>
                <a:gd name="connsiteY168" fmla="*/ 214681 h 583409"/>
                <a:gd name="connsiteX169" fmla="*/ 191748 w 228348"/>
                <a:gd name="connsiteY169" fmla="*/ 203004 h 583409"/>
                <a:gd name="connsiteX170" fmla="*/ 172323 w 228348"/>
                <a:gd name="connsiteY170" fmla="*/ 200693 h 583409"/>
                <a:gd name="connsiteX171" fmla="*/ 174509 w 228348"/>
                <a:gd name="connsiteY171" fmla="*/ 196010 h 583409"/>
                <a:gd name="connsiteX172" fmla="*/ 174509 w 228348"/>
                <a:gd name="connsiteY172" fmla="*/ 193699 h 583409"/>
                <a:gd name="connsiteX173" fmla="*/ 176633 w 228348"/>
                <a:gd name="connsiteY173" fmla="*/ 191327 h 583409"/>
                <a:gd name="connsiteX174" fmla="*/ 176633 w 228348"/>
                <a:gd name="connsiteY174" fmla="*/ 186706 h 583409"/>
                <a:gd name="connsiteX175" fmla="*/ 172323 w 228348"/>
                <a:gd name="connsiteY175" fmla="*/ 182023 h 583409"/>
                <a:gd name="connsiteX176" fmla="*/ 174509 w 228348"/>
                <a:gd name="connsiteY176" fmla="*/ 179650 h 583409"/>
                <a:gd name="connsiteX177" fmla="*/ 178819 w 228348"/>
                <a:gd name="connsiteY177" fmla="*/ 179650 h 583409"/>
                <a:gd name="connsiteX178" fmla="*/ 180943 w 228348"/>
                <a:gd name="connsiteY178" fmla="*/ 177339 h 583409"/>
                <a:gd name="connsiteX179" fmla="*/ 180943 w 228348"/>
                <a:gd name="connsiteY179" fmla="*/ 175029 h 583409"/>
                <a:gd name="connsiteX180" fmla="*/ 178819 w 228348"/>
                <a:gd name="connsiteY180" fmla="*/ 172656 h 583409"/>
                <a:gd name="connsiteX181" fmla="*/ 174509 w 228348"/>
                <a:gd name="connsiteY181" fmla="*/ 170346 h 583409"/>
                <a:gd name="connsiteX182" fmla="*/ 163704 w 228348"/>
                <a:gd name="connsiteY182" fmla="*/ 170346 h 583409"/>
                <a:gd name="connsiteX183" fmla="*/ 159394 w 228348"/>
                <a:gd name="connsiteY183" fmla="*/ 154048 h 583409"/>
                <a:gd name="connsiteX184" fmla="*/ 150775 w 228348"/>
                <a:gd name="connsiteY184" fmla="*/ 146992 h 583409"/>
                <a:gd name="connsiteX185" fmla="*/ 161580 w 228348"/>
                <a:gd name="connsiteY185" fmla="*/ 137688 h 583409"/>
                <a:gd name="connsiteX186" fmla="*/ 140032 w 228348"/>
                <a:gd name="connsiteY186" fmla="*/ 137688 h 583409"/>
                <a:gd name="connsiteX187" fmla="*/ 137909 w 228348"/>
                <a:gd name="connsiteY187" fmla="*/ 139998 h 583409"/>
                <a:gd name="connsiteX188" fmla="*/ 133536 w 228348"/>
                <a:gd name="connsiteY188" fmla="*/ 139998 h 583409"/>
                <a:gd name="connsiteX189" fmla="*/ 131413 w 228348"/>
                <a:gd name="connsiteY189" fmla="*/ 142371 h 583409"/>
                <a:gd name="connsiteX190" fmla="*/ 127103 w 228348"/>
                <a:gd name="connsiteY190" fmla="*/ 144682 h 583409"/>
                <a:gd name="connsiteX191" fmla="*/ 131413 w 228348"/>
                <a:gd name="connsiteY191" fmla="*/ 137688 h 583409"/>
                <a:gd name="connsiteX192" fmla="*/ 129289 w 228348"/>
                <a:gd name="connsiteY192" fmla="*/ 133004 h 583409"/>
                <a:gd name="connsiteX193" fmla="*/ 122794 w 228348"/>
                <a:gd name="connsiteY193" fmla="*/ 126011 h 583409"/>
                <a:gd name="connsiteX194" fmla="*/ 122794 w 228348"/>
                <a:gd name="connsiteY194" fmla="*/ 119017 h 583409"/>
                <a:gd name="connsiteX195" fmla="*/ 127103 w 228348"/>
                <a:gd name="connsiteY195" fmla="*/ 119017 h 583409"/>
                <a:gd name="connsiteX196" fmla="*/ 124980 w 228348"/>
                <a:gd name="connsiteY196" fmla="*/ 107340 h 583409"/>
                <a:gd name="connsiteX197" fmla="*/ 129289 w 228348"/>
                <a:gd name="connsiteY197" fmla="*/ 107340 h 583409"/>
                <a:gd name="connsiteX198" fmla="*/ 131413 w 228348"/>
                <a:gd name="connsiteY198" fmla="*/ 105030 h 583409"/>
                <a:gd name="connsiteX199" fmla="*/ 131413 w 228348"/>
                <a:gd name="connsiteY199" fmla="*/ 90980 h 583409"/>
                <a:gd name="connsiteX200" fmla="*/ 133536 w 228348"/>
                <a:gd name="connsiteY200" fmla="*/ 93353 h 583409"/>
                <a:gd name="connsiteX201" fmla="*/ 137909 w 228348"/>
                <a:gd name="connsiteY201" fmla="*/ 93353 h 583409"/>
                <a:gd name="connsiteX202" fmla="*/ 140032 w 228348"/>
                <a:gd name="connsiteY202" fmla="*/ 90980 h 583409"/>
                <a:gd name="connsiteX203" fmla="*/ 142156 w 228348"/>
                <a:gd name="connsiteY203" fmla="*/ 86359 h 583409"/>
                <a:gd name="connsiteX204" fmla="*/ 142156 w 228348"/>
                <a:gd name="connsiteY204" fmla="*/ 83987 h 583409"/>
                <a:gd name="connsiteX205" fmla="*/ 135722 w 228348"/>
                <a:gd name="connsiteY205" fmla="*/ 76993 h 583409"/>
                <a:gd name="connsiteX206" fmla="*/ 140032 w 228348"/>
                <a:gd name="connsiteY206" fmla="*/ 76993 h 583409"/>
                <a:gd name="connsiteX207" fmla="*/ 142156 w 228348"/>
                <a:gd name="connsiteY207" fmla="*/ 74682 h 583409"/>
                <a:gd name="connsiteX208" fmla="*/ 146528 w 228348"/>
                <a:gd name="connsiteY208" fmla="*/ 74682 h 583409"/>
                <a:gd name="connsiteX209" fmla="*/ 142156 w 228348"/>
                <a:gd name="connsiteY209" fmla="*/ 51329 h 583409"/>
                <a:gd name="connsiteX210" fmla="*/ 137909 w 228348"/>
                <a:gd name="connsiteY210" fmla="*/ 42024 h 583409"/>
                <a:gd name="connsiteX211" fmla="*/ 137909 w 228348"/>
                <a:gd name="connsiteY211" fmla="*/ 30348 h 583409"/>
                <a:gd name="connsiteX212" fmla="*/ 135722 w 228348"/>
                <a:gd name="connsiteY212" fmla="*/ 28037 h 583409"/>
                <a:gd name="connsiteX213" fmla="*/ 122794 w 228348"/>
                <a:gd name="connsiteY213" fmla="*/ 28037 h 583409"/>
                <a:gd name="connsiteX214" fmla="*/ 122794 w 228348"/>
                <a:gd name="connsiteY214" fmla="*/ 25664 h 583409"/>
                <a:gd name="connsiteX215" fmla="*/ 120670 w 228348"/>
                <a:gd name="connsiteY215" fmla="*/ 23354 h 583409"/>
                <a:gd name="connsiteX216" fmla="*/ 114174 w 228348"/>
                <a:gd name="connsiteY216" fmla="*/ 9367 h 583409"/>
                <a:gd name="connsiteX217" fmla="*/ 109865 w 228348"/>
                <a:gd name="connsiteY217" fmla="*/ 6994 h 583409"/>
                <a:gd name="connsiteX218" fmla="*/ 107741 w 228348"/>
                <a:gd name="connsiteY218" fmla="*/ 2310 h 583409"/>
                <a:gd name="connsiteX219" fmla="*/ 105555 w 228348"/>
                <a:gd name="connsiteY219" fmla="*/ 0 h 583409"/>
                <a:gd name="connsiteX220" fmla="*/ 103431 w 228348"/>
                <a:gd name="connsiteY220" fmla="*/ 0 h 583409"/>
                <a:gd name="connsiteX221" fmla="*/ 101245 w 228348"/>
                <a:gd name="connsiteY221" fmla="*/ 6994 h 583409"/>
                <a:gd name="connsiteX222" fmla="*/ 101245 w 228348"/>
                <a:gd name="connsiteY222" fmla="*/ 18671 h 583409"/>
                <a:gd name="connsiteX223" fmla="*/ 99122 w 228348"/>
                <a:gd name="connsiteY223" fmla="*/ 18671 h 583409"/>
                <a:gd name="connsiteX224" fmla="*/ 96936 w 228348"/>
                <a:gd name="connsiteY224" fmla="*/ 20981 h 583409"/>
                <a:gd name="connsiteX225" fmla="*/ 92626 w 228348"/>
                <a:gd name="connsiteY225" fmla="*/ 23354 h 583409"/>
                <a:gd name="connsiteX226" fmla="*/ 88316 w 228348"/>
                <a:gd name="connsiteY226" fmla="*/ 28037 h 583409"/>
                <a:gd name="connsiteX227" fmla="*/ 90502 w 228348"/>
                <a:gd name="connsiteY227" fmla="*/ 32658 h 583409"/>
                <a:gd name="connsiteX228" fmla="*/ 92626 w 228348"/>
                <a:gd name="connsiteY228" fmla="*/ 35031 h 583409"/>
                <a:gd name="connsiteX229" fmla="*/ 96936 w 228348"/>
                <a:gd name="connsiteY229" fmla="*/ 37341 h 583409"/>
                <a:gd name="connsiteX230" fmla="*/ 99122 w 228348"/>
                <a:gd name="connsiteY230" fmla="*/ 39652 h 583409"/>
                <a:gd name="connsiteX231" fmla="*/ 99122 w 228348"/>
                <a:gd name="connsiteY231" fmla="*/ 42024 h 583409"/>
                <a:gd name="connsiteX232" fmla="*/ 92626 w 228348"/>
                <a:gd name="connsiteY232" fmla="*/ 42024 h 583409"/>
                <a:gd name="connsiteX233" fmla="*/ 90502 w 228348"/>
                <a:gd name="connsiteY233" fmla="*/ 39652 h 583409"/>
                <a:gd name="connsiteX234" fmla="*/ 77573 w 228348"/>
                <a:gd name="connsiteY234" fmla="*/ 39652 h 583409"/>
                <a:gd name="connsiteX235" fmla="*/ 73264 w 228348"/>
                <a:gd name="connsiteY235" fmla="*/ 42024 h 583409"/>
                <a:gd name="connsiteX236" fmla="*/ 71078 w 228348"/>
                <a:gd name="connsiteY236" fmla="*/ 42024 h 583409"/>
                <a:gd name="connsiteX237" fmla="*/ 71078 w 228348"/>
                <a:gd name="connsiteY237" fmla="*/ 49018 h 583409"/>
                <a:gd name="connsiteX238" fmla="*/ 66768 w 228348"/>
                <a:gd name="connsiteY238" fmla="*/ 53639 h 583409"/>
                <a:gd name="connsiteX239" fmla="*/ 62459 w 228348"/>
                <a:gd name="connsiteY239" fmla="*/ 56012 h 583409"/>
                <a:gd name="connsiteX240" fmla="*/ 58149 w 228348"/>
                <a:gd name="connsiteY240" fmla="*/ 56012 h 583409"/>
                <a:gd name="connsiteX241" fmla="*/ 56025 w 228348"/>
                <a:gd name="connsiteY241" fmla="*/ 58322 h 583409"/>
                <a:gd name="connsiteX242" fmla="*/ 53902 w 228348"/>
                <a:gd name="connsiteY242" fmla="*/ 58322 h 583409"/>
                <a:gd name="connsiteX243" fmla="*/ 53902 w 228348"/>
                <a:gd name="connsiteY243" fmla="*/ 67689 h 583409"/>
                <a:gd name="connsiteX244" fmla="*/ 56025 w 228348"/>
                <a:gd name="connsiteY244" fmla="*/ 69999 h 583409"/>
                <a:gd name="connsiteX245" fmla="*/ 56025 w 228348"/>
                <a:gd name="connsiteY245" fmla="*/ 72309 h 583409"/>
                <a:gd name="connsiteX246" fmla="*/ 58149 w 228348"/>
                <a:gd name="connsiteY246" fmla="*/ 74682 h 583409"/>
                <a:gd name="connsiteX247" fmla="*/ 58149 w 228348"/>
                <a:gd name="connsiteY247" fmla="*/ 79366 h 583409"/>
                <a:gd name="connsiteX248" fmla="*/ 51716 w 228348"/>
                <a:gd name="connsiteY248" fmla="*/ 90980 h 583409"/>
                <a:gd name="connsiteX249" fmla="*/ 49530 w 228348"/>
                <a:gd name="connsiteY249" fmla="*/ 93353 h 583409"/>
                <a:gd name="connsiteX250" fmla="*/ 45282 w 228348"/>
                <a:gd name="connsiteY250" fmla="*/ 95663 h 583409"/>
                <a:gd name="connsiteX251" fmla="*/ 45282 w 228348"/>
                <a:gd name="connsiteY251" fmla="*/ 102657 h 583409"/>
                <a:gd name="connsiteX252" fmla="*/ 47406 w 228348"/>
                <a:gd name="connsiteY252" fmla="*/ 107340 h 583409"/>
                <a:gd name="connsiteX253" fmla="*/ 49530 w 228348"/>
                <a:gd name="connsiteY253" fmla="*/ 109651 h 583409"/>
                <a:gd name="connsiteX254" fmla="*/ 43097 w 228348"/>
                <a:gd name="connsiteY254" fmla="*/ 130694 h 583409"/>
                <a:gd name="connsiteX255" fmla="*/ 43097 w 228348"/>
                <a:gd name="connsiteY255" fmla="*/ 144682 h 583409"/>
                <a:gd name="connsiteX256" fmla="*/ 38787 w 228348"/>
                <a:gd name="connsiteY256" fmla="*/ 144682 h 583409"/>
                <a:gd name="connsiteX257" fmla="*/ 34477 w 228348"/>
                <a:gd name="connsiteY257" fmla="*/ 142371 h 583409"/>
                <a:gd name="connsiteX258" fmla="*/ 15115 w 228348"/>
                <a:gd name="connsiteY258" fmla="*/ 142371 h 583409"/>
                <a:gd name="connsiteX259" fmla="*/ 17239 w 228348"/>
                <a:gd name="connsiteY259" fmla="*/ 142371 h 583409"/>
                <a:gd name="connsiteX260" fmla="*/ 23734 w 228348"/>
                <a:gd name="connsiteY260" fmla="*/ 149365 h 583409"/>
                <a:gd name="connsiteX261" fmla="*/ 25858 w 228348"/>
                <a:gd name="connsiteY261" fmla="*/ 168035 h 583409"/>
                <a:gd name="connsiteX262" fmla="*/ 23734 w 228348"/>
                <a:gd name="connsiteY262" fmla="*/ 168035 h 583409"/>
                <a:gd name="connsiteX263" fmla="*/ 17239 w 228348"/>
                <a:gd name="connsiteY263" fmla="*/ 175029 h 583409"/>
                <a:gd name="connsiteX264" fmla="*/ 19425 w 228348"/>
                <a:gd name="connsiteY264" fmla="*/ 179650 h 583409"/>
                <a:gd name="connsiteX265" fmla="*/ 19425 w 228348"/>
                <a:gd name="connsiteY265" fmla="*/ 189016 h 583409"/>
                <a:gd name="connsiteX266" fmla="*/ 25858 w 228348"/>
                <a:gd name="connsiteY266" fmla="*/ 196010 h 583409"/>
                <a:gd name="connsiteX267" fmla="*/ 25858 w 228348"/>
                <a:gd name="connsiteY267" fmla="*/ 200693 h 583409"/>
                <a:gd name="connsiteX268" fmla="*/ 21548 w 228348"/>
                <a:gd name="connsiteY268" fmla="*/ 200693 h 583409"/>
                <a:gd name="connsiteX269" fmla="*/ 19425 w 228348"/>
                <a:gd name="connsiteY269" fmla="*/ 198320 h 583409"/>
                <a:gd name="connsiteX270" fmla="*/ 17239 w 228348"/>
                <a:gd name="connsiteY270" fmla="*/ 198320 h 583409"/>
                <a:gd name="connsiteX271" fmla="*/ 17239 w 228348"/>
                <a:gd name="connsiteY271" fmla="*/ 207687 h 583409"/>
                <a:gd name="connsiteX272" fmla="*/ 10805 w 228348"/>
                <a:gd name="connsiteY272" fmla="*/ 200693 h 583409"/>
                <a:gd name="connsiteX273" fmla="*/ 15115 w 228348"/>
                <a:gd name="connsiteY273" fmla="*/ 224047 h 583409"/>
                <a:gd name="connsiteX274" fmla="*/ 2186 w 228348"/>
                <a:gd name="connsiteY274" fmla="*/ 221674 h 583409"/>
                <a:gd name="connsiteX275" fmla="*/ 2186 w 228348"/>
                <a:gd name="connsiteY275" fmla="*/ 224047 h 583409"/>
                <a:gd name="connsiteX276" fmla="*/ 0 w 228348"/>
                <a:gd name="connsiteY276" fmla="*/ 228668 h 58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228348" h="583409">
                  <a:moveTo>
                    <a:pt x="0" y="228668"/>
                  </a:moveTo>
                  <a:lnTo>
                    <a:pt x="6496" y="228668"/>
                  </a:lnTo>
                  <a:lnTo>
                    <a:pt x="4310" y="245028"/>
                  </a:lnTo>
                  <a:lnTo>
                    <a:pt x="6496" y="245028"/>
                  </a:lnTo>
                  <a:lnTo>
                    <a:pt x="8619" y="247338"/>
                  </a:lnTo>
                  <a:lnTo>
                    <a:pt x="15115" y="249711"/>
                  </a:lnTo>
                  <a:lnTo>
                    <a:pt x="19425" y="252022"/>
                  </a:lnTo>
                  <a:lnTo>
                    <a:pt x="25858" y="259015"/>
                  </a:lnTo>
                  <a:lnTo>
                    <a:pt x="30168" y="268382"/>
                  </a:lnTo>
                  <a:lnTo>
                    <a:pt x="32353" y="270692"/>
                  </a:lnTo>
                  <a:lnTo>
                    <a:pt x="32353" y="273003"/>
                  </a:lnTo>
                  <a:lnTo>
                    <a:pt x="45282" y="270692"/>
                  </a:lnTo>
                  <a:lnTo>
                    <a:pt x="36663" y="287053"/>
                  </a:lnTo>
                  <a:lnTo>
                    <a:pt x="38787" y="287053"/>
                  </a:lnTo>
                  <a:lnTo>
                    <a:pt x="40910" y="289363"/>
                  </a:lnTo>
                  <a:lnTo>
                    <a:pt x="45282" y="289363"/>
                  </a:lnTo>
                  <a:lnTo>
                    <a:pt x="51716" y="291673"/>
                  </a:lnTo>
                  <a:lnTo>
                    <a:pt x="56025" y="296357"/>
                  </a:lnTo>
                  <a:lnTo>
                    <a:pt x="60335" y="298667"/>
                  </a:lnTo>
                  <a:lnTo>
                    <a:pt x="62459" y="303350"/>
                  </a:lnTo>
                  <a:lnTo>
                    <a:pt x="66768" y="308033"/>
                  </a:lnTo>
                  <a:lnTo>
                    <a:pt x="68954" y="312717"/>
                  </a:lnTo>
                  <a:lnTo>
                    <a:pt x="68954" y="319710"/>
                  </a:lnTo>
                  <a:lnTo>
                    <a:pt x="71078" y="324331"/>
                  </a:lnTo>
                  <a:lnTo>
                    <a:pt x="71078" y="326704"/>
                  </a:lnTo>
                  <a:lnTo>
                    <a:pt x="73264" y="329015"/>
                  </a:lnTo>
                  <a:lnTo>
                    <a:pt x="75387" y="333698"/>
                  </a:lnTo>
                  <a:lnTo>
                    <a:pt x="79697" y="338381"/>
                  </a:lnTo>
                  <a:lnTo>
                    <a:pt x="75387" y="345375"/>
                  </a:lnTo>
                  <a:lnTo>
                    <a:pt x="77573" y="380343"/>
                  </a:lnTo>
                  <a:lnTo>
                    <a:pt x="73264" y="385026"/>
                  </a:lnTo>
                  <a:lnTo>
                    <a:pt x="73264" y="389710"/>
                  </a:lnTo>
                  <a:lnTo>
                    <a:pt x="79697" y="396703"/>
                  </a:lnTo>
                  <a:lnTo>
                    <a:pt x="84007" y="396703"/>
                  </a:lnTo>
                  <a:lnTo>
                    <a:pt x="88316" y="394393"/>
                  </a:lnTo>
                  <a:lnTo>
                    <a:pt x="90502" y="392020"/>
                  </a:lnTo>
                  <a:lnTo>
                    <a:pt x="92626" y="394393"/>
                  </a:lnTo>
                  <a:lnTo>
                    <a:pt x="92626" y="396703"/>
                  </a:lnTo>
                  <a:lnTo>
                    <a:pt x="99122" y="396703"/>
                  </a:lnTo>
                  <a:lnTo>
                    <a:pt x="101245" y="394393"/>
                  </a:lnTo>
                  <a:lnTo>
                    <a:pt x="105555" y="392020"/>
                  </a:lnTo>
                  <a:lnTo>
                    <a:pt x="107741" y="387399"/>
                  </a:lnTo>
                  <a:lnTo>
                    <a:pt x="109865" y="385026"/>
                  </a:lnTo>
                  <a:lnTo>
                    <a:pt x="112051" y="380343"/>
                  </a:lnTo>
                  <a:lnTo>
                    <a:pt x="116360" y="380343"/>
                  </a:lnTo>
                  <a:lnTo>
                    <a:pt x="129289" y="373349"/>
                  </a:lnTo>
                  <a:lnTo>
                    <a:pt x="131413" y="371039"/>
                  </a:lnTo>
                  <a:lnTo>
                    <a:pt x="131413" y="350058"/>
                  </a:lnTo>
                  <a:lnTo>
                    <a:pt x="133536" y="347685"/>
                  </a:lnTo>
                  <a:lnTo>
                    <a:pt x="135722" y="347685"/>
                  </a:lnTo>
                  <a:lnTo>
                    <a:pt x="142156" y="354679"/>
                  </a:lnTo>
                  <a:lnTo>
                    <a:pt x="144342" y="359362"/>
                  </a:lnTo>
                  <a:lnTo>
                    <a:pt x="144342" y="371039"/>
                  </a:lnTo>
                  <a:lnTo>
                    <a:pt x="146528" y="371039"/>
                  </a:lnTo>
                  <a:lnTo>
                    <a:pt x="152961" y="378033"/>
                  </a:lnTo>
                  <a:lnTo>
                    <a:pt x="155085" y="382716"/>
                  </a:lnTo>
                  <a:lnTo>
                    <a:pt x="159394" y="394393"/>
                  </a:lnTo>
                  <a:lnTo>
                    <a:pt x="161580" y="408380"/>
                  </a:lnTo>
                  <a:lnTo>
                    <a:pt x="161580" y="417684"/>
                  </a:lnTo>
                  <a:lnTo>
                    <a:pt x="163704" y="424678"/>
                  </a:lnTo>
                  <a:lnTo>
                    <a:pt x="163704" y="438728"/>
                  </a:lnTo>
                  <a:lnTo>
                    <a:pt x="165890" y="441038"/>
                  </a:lnTo>
                  <a:lnTo>
                    <a:pt x="172323" y="455025"/>
                  </a:lnTo>
                  <a:lnTo>
                    <a:pt x="174509" y="457398"/>
                  </a:lnTo>
                  <a:lnTo>
                    <a:pt x="174509" y="459709"/>
                  </a:lnTo>
                  <a:lnTo>
                    <a:pt x="189561" y="494739"/>
                  </a:lnTo>
                  <a:lnTo>
                    <a:pt x="193871" y="513347"/>
                  </a:lnTo>
                  <a:lnTo>
                    <a:pt x="187438" y="513347"/>
                  </a:lnTo>
                  <a:lnTo>
                    <a:pt x="185252" y="515720"/>
                  </a:lnTo>
                  <a:lnTo>
                    <a:pt x="185252" y="525024"/>
                  </a:lnTo>
                  <a:lnTo>
                    <a:pt x="183128" y="529708"/>
                  </a:lnTo>
                  <a:lnTo>
                    <a:pt x="183128" y="534391"/>
                  </a:lnTo>
                  <a:lnTo>
                    <a:pt x="198181" y="529708"/>
                  </a:lnTo>
                  <a:lnTo>
                    <a:pt x="193871" y="550689"/>
                  </a:lnTo>
                  <a:lnTo>
                    <a:pt x="193871" y="555372"/>
                  </a:lnTo>
                  <a:lnTo>
                    <a:pt x="191748" y="560055"/>
                  </a:lnTo>
                  <a:lnTo>
                    <a:pt x="191748" y="569359"/>
                  </a:lnTo>
                  <a:lnTo>
                    <a:pt x="193871" y="576415"/>
                  </a:lnTo>
                  <a:lnTo>
                    <a:pt x="193871" y="578726"/>
                  </a:lnTo>
                  <a:lnTo>
                    <a:pt x="196057" y="583409"/>
                  </a:lnTo>
                  <a:lnTo>
                    <a:pt x="198181" y="578726"/>
                  </a:lnTo>
                  <a:lnTo>
                    <a:pt x="200367" y="576415"/>
                  </a:lnTo>
                  <a:lnTo>
                    <a:pt x="202490" y="571732"/>
                  </a:lnTo>
                  <a:lnTo>
                    <a:pt x="202490" y="567049"/>
                  </a:lnTo>
                  <a:lnTo>
                    <a:pt x="200367" y="564739"/>
                  </a:lnTo>
                  <a:lnTo>
                    <a:pt x="200367" y="560055"/>
                  </a:lnTo>
                  <a:lnTo>
                    <a:pt x="206800" y="553062"/>
                  </a:lnTo>
                  <a:lnTo>
                    <a:pt x="213296" y="539012"/>
                  </a:lnTo>
                  <a:lnTo>
                    <a:pt x="213296" y="532018"/>
                  </a:lnTo>
                  <a:lnTo>
                    <a:pt x="215419" y="527397"/>
                  </a:lnTo>
                  <a:lnTo>
                    <a:pt x="215419" y="515720"/>
                  </a:lnTo>
                  <a:lnTo>
                    <a:pt x="213296" y="511037"/>
                  </a:lnTo>
                  <a:lnTo>
                    <a:pt x="213296" y="501733"/>
                  </a:lnTo>
                  <a:lnTo>
                    <a:pt x="204677" y="492367"/>
                  </a:lnTo>
                  <a:lnTo>
                    <a:pt x="204677" y="483062"/>
                  </a:lnTo>
                  <a:lnTo>
                    <a:pt x="202490" y="476069"/>
                  </a:lnTo>
                  <a:lnTo>
                    <a:pt x="202490" y="464392"/>
                  </a:lnTo>
                  <a:lnTo>
                    <a:pt x="200367" y="459709"/>
                  </a:lnTo>
                  <a:lnTo>
                    <a:pt x="185252" y="443348"/>
                  </a:lnTo>
                  <a:lnTo>
                    <a:pt x="183128" y="438728"/>
                  </a:lnTo>
                  <a:lnTo>
                    <a:pt x="180943" y="436355"/>
                  </a:lnTo>
                  <a:lnTo>
                    <a:pt x="178819" y="431672"/>
                  </a:lnTo>
                  <a:lnTo>
                    <a:pt x="176633" y="429361"/>
                  </a:lnTo>
                  <a:lnTo>
                    <a:pt x="176633" y="427051"/>
                  </a:lnTo>
                  <a:lnTo>
                    <a:pt x="174509" y="424678"/>
                  </a:lnTo>
                  <a:lnTo>
                    <a:pt x="180943" y="410690"/>
                  </a:lnTo>
                  <a:lnTo>
                    <a:pt x="183128" y="408380"/>
                  </a:lnTo>
                  <a:lnTo>
                    <a:pt x="185252" y="403697"/>
                  </a:lnTo>
                  <a:lnTo>
                    <a:pt x="185252" y="394393"/>
                  </a:lnTo>
                  <a:lnTo>
                    <a:pt x="183128" y="389710"/>
                  </a:lnTo>
                  <a:lnTo>
                    <a:pt x="187438" y="389710"/>
                  </a:lnTo>
                  <a:lnTo>
                    <a:pt x="189561" y="387399"/>
                  </a:lnTo>
                  <a:lnTo>
                    <a:pt x="189561" y="380343"/>
                  </a:lnTo>
                  <a:lnTo>
                    <a:pt x="187438" y="378033"/>
                  </a:lnTo>
                  <a:lnTo>
                    <a:pt x="185252" y="380343"/>
                  </a:lnTo>
                  <a:lnTo>
                    <a:pt x="183128" y="380343"/>
                  </a:lnTo>
                  <a:lnTo>
                    <a:pt x="180943" y="378033"/>
                  </a:lnTo>
                  <a:lnTo>
                    <a:pt x="178819" y="373349"/>
                  </a:lnTo>
                  <a:lnTo>
                    <a:pt x="178819" y="366356"/>
                  </a:lnTo>
                  <a:lnTo>
                    <a:pt x="180943" y="366356"/>
                  </a:lnTo>
                  <a:lnTo>
                    <a:pt x="180943" y="364045"/>
                  </a:lnTo>
                  <a:lnTo>
                    <a:pt x="178819" y="361672"/>
                  </a:lnTo>
                  <a:lnTo>
                    <a:pt x="174509" y="359362"/>
                  </a:lnTo>
                  <a:lnTo>
                    <a:pt x="170199" y="354679"/>
                  </a:lnTo>
                  <a:lnTo>
                    <a:pt x="165890" y="352368"/>
                  </a:lnTo>
                  <a:lnTo>
                    <a:pt x="159394" y="345375"/>
                  </a:lnTo>
                  <a:lnTo>
                    <a:pt x="157271" y="340691"/>
                  </a:lnTo>
                  <a:lnTo>
                    <a:pt x="157271" y="338381"/>
                  </a:lnTo>
                  <a:lnTo>
                    <a:pt x="155085" y="338381"/>
                  </a:lnTo>
                  <a:lnTo>
                    <a:pt x="157271" y="329015"/>
                  </a:lnTo>
                  <a:lnTo>
                    <a:pt x="152961" y="326704"/>
                  </a:lnTo>
                  <a:lnTo>
                    <a:pt x="144342" y="317338"/>
                  </a:lnTo>
                  <a:lnTo>
                    <a:pt x="144342" y="315027"/>
                  </a:lnTo>
                  <a:lnTo>
                    <a:pt x="152961" y="315027"/>
                  </a:lnTo>
                  <a:lnTo>
                    <a:pt x="152961" y="308033"/>
                  </a:lnTo>
                  <a:lnTo>
                    <a:pt x="146528" y="301040"/>
                  </a:lnTo>
                  <a:lnTo>
                    <a:pt x="146528" y="298667"/>
                  </a:lnTo>
                  <a:lnTo>
                    <a:pt x="148651" y="296357"/>
                  </a:lnTo>
                  <a:lnTo>
                    <a:pt x="150775" y="296357"/>
                  </a:lnTo>
                  <a:lnTo>
                    <a:pt x="152961" y="294046"/>
                  </a:lnTo>
                  <a:lnTo>
                    <a:pt x="152961" y="275376"/>
                  </a:lnTo>
                  <a:lnTo>
                    <a:pt x="163704" y="275376"/>
                  </a:lnTo>
                  <a:lnTo>
                    <a:pt x="168014" y="277686"/>
                  </a:lnTo>
                  <a:lnTo>
                    <a:pt x="172323" y="277686"/>
                  </a:lnTo>
                  <a:lnTo>
                    <a:pt x="174509" y="275376"/>
                  </a:lnTo>
                  <a:lnTo>
                    <a:pt x="176633" y="270692"/>
                  </a:lnTo>
                  <a:lnTo>
                    <a:pt x="178819" y="268382"/>
                  </a:lnTo>
                  <a:lnTo>
                    <a:pt x="178819" y="266009"/>
                  </a:lnTo>
                  <a:lnTo>
                    <a:pt x="187438" y="266009"/>
                  </a:lnTo>
                  <a:lnTo>
                    <a:pt x="189561" y="256705"/>
                  </a:lnTo>
                  <a:lnTo>
                    <a:pt x="191748" y="256705"/>
                  </a:lnTo>
                  <a:lnTo>
                    <a:pt x="193871" y="254332"/>
                  </a:lnTo>
                  <a:lnTo>
                    <a:pt x="202490" y="254332"/>
                  </a:lnTo>
                  <a:lnTo>
                    <a:pt x="202490" y="249711"/>
                  </a:lnTo>
                  <a:lnTo>
                    <a:pt x="208986" y="242718"/>
                  </a:lnTo>
                  <a:lnTo>
                    <a:pt x="213296" y="242718"/>
                  </a:lnTo>
                  <a:lnTo>
                    <a:pt x="215419" y="240345"/>
                  </a:lnTo>
                  <a:lnTo>
                    <a:pt x="213296" y="238034"/>
                  </a:lnTo>
                  <a:lnTo>
                    <a:pt x="215419" y="233351"/>
                  </a:lnTo>
                  <a:lnTo>
                    <a:pt x="215419" y="228668"/>
                  </a:lnTo>
                  <a:lnTo>
                    <a:pt x="228348" y="221674"/>
                  </a:lnTo>
                  <a:lnTo>
                    <a:pt x="228348" y="214681"/>
                  </a:lnTo>
                  <a:lnTo>
                    <a:pt x="226225" y="212370"/>
                  </a:lnTo>
                  <a:lnTo>
                    <a:pt x="221915" y="212370"/>
                  </a:lnTo>
                  <a:lnTo>
                    <a:pt x="215419" y="219364"/>
                  </a:lnTo>
                  <a:lnTo>
                    <a:pt x="215419" y="221674"/>
                  </a:lnTo>
                  <a:lnTo>
                    <a:pt x="200367" y="221674"/>
                  </a:lnTo>
                  <a:lnTo>
                    <a:pt x="200367" y="214681"/>
                  </a:lnTo>
                  <a:lnTo>
                    <a:pt x="196057" y="214681"/>
                  </a:lnTo>
                  <a:lnTo>
                    <a:pt x="191748" y="203004"/>
                  </a:lnTo>
                  <a:lnTo>
                    <a:pt x="172323" y="200693"/>
                  </a:lnTo>
                  <a:lnTo>
                    <a:pt x="174509" y="196010"/>
                  </a:lnTo>
                  <a:lnTo>
                    <a:pt x="174509" y="193699"/>
                  </a:lnTo>
                  <a:lnTo>
                    <a:pt x="176633" y="191327"/>
                  </a:lnTo>
                  <a:lnTo>
                    <a:pt x="176633" y="186706"/>
                  </a:lnTo>
                  <a:lnTo>
                    <a:pt x="172323" y="182023"/>
                  </a:lnTo>
                  <a:lnTo>
                    <a:pt x="174509" y="179650"/>
                  </a:lnTo>
                  <a:lnTo>
                    <a:pt x="178819" y="179650"/>
                  </a:lnTo>
                  <a:lnTo>
                    <a:pt x="180943" y="177339"/>
                  </a:lnTo>
                  <a:lnTo>
                    <a:pt x="180943" y="175029"/>
                  </a:lnTo>
                  <a:lnTo>
                    <a:pt x="178819" y="172656"/>
                  </a:lnTo>
                  <a:lnTo>
                    <a:pt x="174509" y="170346"/>
                  </a:lnTo>
                  <a:lnTo>
                    <a:pt x="163704" y="170346"/>
                  </a:lnTo>
                  <a:lnTo>
                    <a:pt x="159394" y="154048"/>
                  </a:lnTo>
                  <a:lnTo>
                    <a:pt x="150775" y="146992"/>
                  </a:lnTo>
                  <a:lnTo>
                    <a:pt x="161580" y="137688"/>
                  </a:lnTo>
                  <a:lnTo>
                    <a:pt x="140032" y="137688"/>
                  </a:lnTo>
                  <a:lnTo>
                    <a:pt x="137909" y="139998"/>
                  </a:lnTo>
                  <a:lnTo>
                    <a:pt x="133536" y="139998"/>
                  </a:lnTo>
                  <a:lnTo>
                    <a:pt x="131413" y="142371"/>
                  </a:lnTo>
                  <a:lnTo>
                    <a:pt x="127103" y="144682"/>
                  </a:lnTo>
                  <a:lnTo>
                    <a:pt x="131413" y="137688"/>
                  </a:lnTo>
                  <a:lnTo>
                    <a:pt x="129289" y="133004"/>
                  </a:lnTo>
                  <a:lnTo>
                    <a:pt x="122794" y="126011"/>
                  </a:lnTo>
                  <a:lnTo>
                    <a:pt x="122794" y="119017"/>
                  </a:lnTo>
                  <a:lnTo>
                    <a:pt x="127103" y="119017"/>
                  </a:lnTo>
                  <a:lnTo>
                    <a:pt x="124980" y="107340"/>
                  </a:lnTo>
                  <a:lnTo>
                    <a:pt x="129289" y="107340"/>
                  </a:lnTo>
                  <a:lnTo>
                    <a:pt x="131413" y="105030"/>
                  </a:lnTo>
                  <a:lnTo>
                    <a:pt x="131413" y="90980"/>
                  </a:lnTo>
                  <a:lnTo>
                    <a:pt x="133536" y="93353"/>
                  </a:lnTo>
                  <a:lnTo>
                    <a:pt x="137909" y="93353"/>
                  </a:lnTo>
                  <a:lnTo>
                    <a:pt x="140032" y="90980"/>
                  </a:lnTo>
                  <a:lnTo>
                    <a:pt x="142156" y="86359"/>
                  </a:lnTo>
                  <a:lnTo>
                    <a:pt x="142156" y="83987"/>
                  </a:lnTo>
                  <a:lnTo>
                    <a:pt x="135722" y="76993"/>
                  </a:lnTo>
                  <a:lnTo>
                    <a:pt x="140032" y="76993"/>
                  </a:lnTo>
                  <a:lnTo>
                    <a:pt x="142156" y="74682"/>
                  </a:lnTo>
                  <a:lnTo>
                    <a:pt x="146528" y="74682"/>
                  </a:lnTo>
                  <a:lnTo>
                    <a:pt x="142156" y="51329"/>
                  </a:lnTo>
                  <a:lnTo>
                    <a:pt x="137909" y="42024"/>
                  </a:lnTo>
                  <a:lnTo>
                    <a:pt x="137909" y="30348"/>
                  </a:lnTo>
                  <a:lnTo>
                    <a:pt x="135722" y="28037"/>
                  </a:lnTo>
                  <a:lnTo>
                    <a:pt x="122794" y="28037"/>
                  </a:lnTo>
                  <a:lnTo>
                    <a:pt x="122794" y="25664"/>
                  </a:lnTo>
                  <a:lnTo>
                    <a:pt x="120670" y="23354"/>
                  </a:lnTo>
                  <a:lnTo>
                    <a:pt x="114174" y="9367"/>
                  </a:lnTo>
                  <a:lnTo>
                    <a:pt x="109865" y="6994"/>
                  </a:lnTo>
                  <a:lnTo>
                    <a:pt x="107741" y="2310"/>
                  </a:lnTo>
                  <a:lnTo>
                    <a:pt x="105555" y="0"/>
                  </a:lnTo>
                  <a:lnTo>
                    <a:pt x="103431" y="0"/>
                  </a:lnTo>
                  <a:lnTo>
                    <a:pt x="101245" y="6994"/>
                  </a:lnTo>
                  <a:lnTo>
                    <a:pt x="101245" y="18671"/>
                  </a:lnTo>
                  <a:lnTo>
                    <a:pt x="99122" y="18671"/>
                  </a:lnTo>
                  <a:lnTo>
                    <a:pt x="96936" y="20981"/>
                  </a:lnTo>
                  <a:lnTo>
                    <a:pt x="92626" y="23354"/>
                  </a:lnTo>
                  <a:lnTo>
                    <a:pt x="88316" y="28037"/>
                  </a:lnTo>
                  <a:lnTo>
                    <a:pt x="90502" y="32658"/>
                  </a:lnTo>
                  <a:lnTo>
                    <a:pt x="92626" y="35031"/>
                  </a:lnTo>
                  <a:lnTo>
                    <a:pt x="96936" y="37341"/>
                  </a:lnTo>
                  <a:lnTo>
                    <a:pt x="99122" y="39652"/>
                  </a:lnTo>
                  <a:lnTo>
                    <a:pt x="99122" y="42024"/>
                  </a:lnTo>
                  <a:lnTo>
                    <a:pt x="92626" y="42024"/>
                  </a:lnTo>
                  <a:lnTo>
                    <a:pt x="90502" y="39652"/>
                  </a:lnTo>
                  <a:lnTo>
                    <a:pt x="77573" y="39652"/>
                  </a:lnTo>
                  <a:lnTo>
                    <a:pt x="73264" y="42024"/>
                  </a:lnTo>
                  <a:lnTo>
                    <a:pt x="71078" y="42024"/>
                  </a:lnTo>
                  <a:lnTo>
                    <a:pt x="71078" y="49018"/>
                  </a:lnTo>
                  <a:lnTo>
                    <a:pt x="66768" y="53639"/>
                  </a:lnTo>
                  <a:lnTo>
                    <a:pt x="62459" y="56012"/>
                  </a:lnTo>
                  <a:lnTo>
                    <a:pt x="58149" y="56012"/>
                  </a:lnTo>
                  <a:lnTo>
                    <a:pt x="56025" y="58322"/>
                  </a:lnTo>
                  <a:lnTo>
                    <a:pt x="53902" y="58322"/>
                  </a:lnTo>
                  <a:lnTo>
                    <a:pt x="53902" y="67689"/>
                  </a:lnTo>
                  <a:lnTo>
                    <a:pt x="56025" y="69999"/>
                  </a:lnTo>
                  <a:lnTo>
                    <a:pt x="56025" y="72309"/>
                  </a:lnTo>
                  <a:lnTo>
                    <a:pt x="58149" y="74682"/>
                  </a:lnTo>
                  <a:lnTo>
                    <a:pt x="58149" y="79366"/>
                  </a:lnTo>
                  <a:lnTo>
                    <a:pt x="51716" y="90980"/>
                  </a:lnTo>
                  <a:lnTo>
                    <a:pt x="49530" y="93353"/>
                  </a:lnTo>
                  <a:lnTo>
                    <a:pt x="45282" y="95663"/>
                  </a:lnTo>
                  <a:lnTo>
                    <a:pt x="45282" y="102657"/>
                  </a:lnTo>
                  <a:lnTo>
                    <a:pt x="47406" y="107340"/>
                  </a:lnTo>
                  <a:lnTo>
                    <a:pt x="49530" y="109651"/>
                  </a:lnTo>
                  <a:lnTo>
                    <a:pt x="43097" y="130694"/>
                  </a:lnTo>
                  <a:lnTo>
                    <a:pt x="43097" y="144682"/>
                  </a:lnTo>
                  <a:lnTo>
                    <a:pt x="38787" y="144682"/>
                  </a:lnTo>
                  <a:lnTo>
                    <a:pt x="34477" y="142371"/>
                  </a:lnTo>
                  <a:lnTo>
                    <a:pt x="15115" y="142371"/>
                  </a:lnTo>
                  <a:lnTo>
                    <a:pt x="17239" y="142371"/>
                  </a:lnTo>
                  <a:lnTo>
                    <a:pt x="23734" y="149365"/>
                  </a:lnTo>
                  <a:lnTo>
                    <a:pt x="25858" y="168035"/>
                  </a:lnTo>
                  <a:lnTo>
                    <a:pt x="23734" y="168035"/>
                  </a:lnTo>
                  <a:lnTo>
                    <a:pt x="17239" y="175029"/>
                  </a:lnTo>
                  <a:lnTo>
                    <a:pt x="19425" y="179650"/>
                  </a:lnTo>
                  <a:lnTo>
                    <a:pt x="19425" y="189016"/>
                  </a:lnTo>
                  <a:lnTo>
                    <a:pt x="25858" y="196010"/>
                  </a:lnTo>
                  <a:lnTo>
                    <a:pt x="25858" y="200693"/>
                  </a:lnTo>
                  <a:lnTo>
                    <a:pt x="21548" y="200693"/>
                  </a:lnTo>
                  <a:lnTo>
                    <a:pt x="19425" y="198320"/>
                  </a:lnTo>
                  <a:lnTo>
                    <a:pt x="17239" y="198320"/>
                  </a:lnTo>
                  <a:lnTo>
                    <a:pt x="17239" y="207687"/>
                  </a:lnTo>
                  <a:lnTo>
                    <a:pt x="10805" y="200693"/>
                  </a:lnTo>
                  <a:lnTo>
                    <a:pt x="15115" y="224047"/>
                  </a:lnTo>
                  <a:lnTo>
                    <a:pt x="2186" y="221674"/>
                  </a:lnTo>
                  <a:lnTo>
                    <a:pt x="2186" y="224047"/>
                  </a:lnTo>
                  <a:lnTo>
                    <a:pt x="0" y="228668"/>
                  </a:lnTo>
                  <a:close/>
                </a:path>
              </a:pathLst>
            </a:custGeom>
            <a:solidFill>
              <a:srgbClr val="A6A6A6"/>
            </a:solidFill>
            <a:ln w="6245" cap="flat">
              <a:noFill/>
              <a:prstDash val="solid"/>
              <a:miter/>
            </a:ln>
          </p:spPr>
          <p:txBody>
            <a:bodyPr rtlCol="0" anchor="ctr"/>
            <a:lstStyle/>
            <a:p>
              <a:endParaRPr lang="en-US" noProof="0" dirty="0"/>
            </a:p>
          </p:txBody>
        </p:sp>
        <p:sp>
          <p:nvSpPr>
            <p:cNvPr id="5018" name="Serbest Form 5017">
              <a:extLst>
                <a:ext uri="{FF2B5EF4-FFF2-40B4-BE49-F238E27FC236}">
                  <a16:creationId xmlns:a16="http://schemas.microsoft.com/office/drawing/2014/main" id="{E1DFE1C1-8576-284A-9353-2CC72C42BCD7}"/>
                </a:ext>
              </a:extLst>
            </p:cNvPr>
            <p:cNvSpPr/>
            <p:nvPr/>
          </p:nvSpPr>
          <p:spPr>
            <a:xfrm>
              <a:off x="7973202" y="1653848"/>
              <a:ext cx="228348" cy="583409"/>
            </a:xfrm>
            <a:custGeom>
              <a:avLst/>
              <a:gdLst>
                <a:gd name="connsiteX0" fmla="*/ 0 w 228348"/>
                <a:gd name="connsiteY0" fmla="*/ 228668 h 583409"/>
                <a:gd name="connsiteX1" fmla="*/ 6496 w 228348"/>
                <a:gd name="connsiteY1" fmla="*/ 228668 h 583409"/>
                <a:gd name="connsiteX2" fmla="*/ 4310 w 228348"/>
                <a:gd name="connsiteY2" fmla="*/ 245028 h 583409"/>
                <a:gd name="connsiteX3" fmla="*/ 6496 w 228348"/>
                <a:gd name="connsiteY3" fmla="*/ 245028 h 583409"/>
                <a:gd name="connsiteX4" fmla="*/ 8619 w 228348"/>
                <a:gd name="connsiteY4" fmla="*/ 247338 h 583409"/>
                <a:gd name="connsiteX5" fmla="*/ 15115 w 228348"/>
                <a:gd name="connsiteY5" fmla="*/ 249711 h 583409"/>
                <a:gd name="connsiteX6" fmla="*/ 19425 w 228348"/>
                <a:gd name="connsiteY6" fmla="*/ 252022 h 583409"/>
                <a:gd name="connsiteX7" fmla="*/ 25858 w 228348"/>
                <a:gd name="connsiteY7" fmla="*/ 259015 h 583409"/>
                <a:gd name="connsiteX8" fmla="*/ 30168 w 228348"/>
                <a:gd name="connsiteY8" fmla="*/ 268382 h 583409"/>
                <a:gd name="connsiteX9" fmla="*/ 32353 w 228348"/>
                <a:gd name="connsiteY9" fmla="*/ 270692 h 583409"/>
                <a:gd name="connsiteX10" fmla="*/ 32353 w 228348"/>
                <a:gd name="connsiteY10" fmla="*/ 273003 h 583409"/>
                <a:gd name="connsiteX11" fmla="*/ 45282 w 228348"/>
                <a:gd name="connsiteY11" fmla="*/ 270692 h 583409"/>
                <a:gd name="connsiteX12" fmla="*/ 36663 w 228348"/>
                <a:gd name="connsiteY12" fmla="*/ 287053 h 583409"/>
                <a:gd name="connsiteX13" fmla="*/ 38787 w 228348"/>
                <a:gd name="connsiteY13" fmla="*/ 287053 h 583409"/>
                <a:gd name="connsiteX14" fmla="*/ 40910 w 228348"/>
                <a:gd name="connsiteY14" fmla="*/ 289363 h 583409"/>
                <a:gd name="connsiteX15" fmla="*/ 45282 w 228348"/>
                <a:gd name="connsiteY15" fmla="*/ 289363 h 583409"/>
                <a:gd name="connsiteX16" fmla="*/ 51716 w 228348"/>
                <a:gd name="connsiteY16" fmla="*/ 291673 h 583409"/>
                <a:gd name="connsiteX17" fmla="*/ 56025 w 228348"/>
                <a:gd name="connsiteY17" fmla="*/ 296357 h 583409"/>
                <a:gd name="connsiteX18" fmla="*/ 60335 w 228348"/>
                <a:gd name="connsiteY18" fmla="*/ 298667 h 583409"/>
                <a:gd name="connsiteX19" fmla="*/ 62459 w 228348"/>
                <a:gd name="connsiteY19" fmla="*/ 303350 h 583409"/>
                <a:gd name="connsiteX20" fmla="*/ 66768 w 228348"/>
                <a:gd name="connsiteY20" fmla="*/ 308033 h 583409"/>
                <a:gd name="connsiteX21" fmla="*/ 68954 w 228348"/>
                <a:gd name="connsiteY21" fmla="*/ 312717 h 583409"/>
                <a:gd name="connsiteX22" fmla="*/ 68954 w 228348"/>
                <a:gd name="connsiteY22" fmla="*/ 319710 h 583409"/>
                <a:gd name="connsiteX23" fmla="*/ 71078 w 228348"/>
                <a:gd name="connsiteY23" fmla="*/ 324331 h 583409"/>
                <a:gd name="connsiteX24" fmla="*/ 71078 w 228348"/>
                <a:gd name="connsiteY24" fmla="*/ 326704 h 583409"/>
                <a:gd name="connsiteX25" fmla="*/ 73264 w 228348"/>
                <a:gd name="connsiteY25" fmla="*/ 329015 h 583409"/>
                <a:gd name="connsiteX26" fmla="*/ 75387 w 228348"/>
                <a:gd name="connsiteY26" fmla="*/ 333698 h 583409"/>
                <a:gd name="connsiteX27" fmla="*/ 79697 w 228348"/>
                <a:gd name="connsiteY27" fmla="*/ 338381 h 583409"/>
                <a:gd name="connsiteX28" fmla="*/ 75387 w 228348"/>
                <a:gd name="connsiteY28" fmla="*/ 345375 h 583409"/>
                <a:gd name="connsiteX29" fmla="*/ 77573 w 228348"/>
                <a:gd name="connsiteY29" fmla="*/ 380343 h 583409"/>
                <a:gd name="connsiteX30" fmla="*/ 73264 w 228348"/>
                <a:gd name="connsiteY30" fmla="*/ 385026 h 583409"/>
                <a:gd name="connsiteX31" fmla="*/ 73264 w 228348"/>
                <a:gd name="connsiteY31" fmla="*/ 389710 h 583409"/>
                <a:gd name="connsiteX32" fmla="*/ 79697 w 228348"/>
                <a:gd name="connsiteY32" fmla="*/ 396703 h 583409"/>
                <a:gd name="connsiteX33" fmla="*/ 84007 w 228348"/>
                <a:gd name="connsiteY33" fmla="*/ 396703 h 583409"/>
                <a:gd name="connsiteX34" fmla="*/ 88316 w 228348"/>
                <a:gd name="connsiteY34" fmla="*/ 394393 h 583409"/>
                <a:gd name="connsiteX35" fmla="*/ 90502 w 228348"/>
                <a:gd name="connsiteY35" fmla="*/ 392020 h 583409"/>
                <a:gd name="connsiteX36" fmla="*/ 92626 w 228348"/>
                <a:gd name="connsiteY36" fmla="*/ 394393 h 583409"/>
                <a:gd name="connsiteX37" fmla="*/ 92626 w 228348"/>
                <a:gd name="connsiteY37" fmla="*/ 396703 h 583409"/>
                <a:gd name="connsiteX38" fmla="*/ 99122 w 228348"/>
                <a:gd name="connsiteY38" fmla="*/ 396703 h 583409"/>
                <a:gd name="connsiteX39" fmla="*/ 101245 w 228348"/>
                <a:gd name="connsiteY39" fmla="*/ 394393 h 583409"/>
                <a:gd name="connsiteX40" fmla="*/ 105555 w 228348"/>
                <a:gd name="connsiteY40" fmla="*/ 392020 h 583409"/>
                <a:gd name="connsiteX41" fmla="*/ 107741 w 228348"/>
                <a:gd name="connsiteY41" fmla="*/ 387399 h 583409"/>
                <a:gd name="connsiteX42" fmla="*/ 109865 w 228348"/>
                <a:gd name="connsiteY42" fmla="*/ 385026 h 583409"/>
                <a:gd name="connsiteX43" fmla="*/ 112051 w 228348"/>
                <a:gd name="connsiteY43" fmla="*/ 380343 h 583409"/>
                <a:gd name="connsiteX44" fmla="*/ 116360 w 228348"/>
                <a:gd name="connsiteY44" fmla="*/ 380343 h 583409"/>
                <a:gd name="connsiteX45" fmla="*/ 129289 w 228348"/>
                <a:gd name="connsiteY45" fmla="*/ 373349 h 583409"/>
                <a:gd name="connsiteX46" fmla="*/ 131413 w 228348"/>
                <a:gd name="connsiteY46" fmla="*/ 371039 h 583409"/>
                <a:gd name="connsiteX47" fmla="*/ 131413 w 228348"/>
                <a:gd name="connsiteY47" fmla="*/ 350058 h 583409"/>
                <a:gd name="connsiteX48" fmla="*/ 133536 w 228348"/>
                <a:gd name="connsiteY48" fmla="*/ 347685 h 583409"/>
                <a:gd name="connsiteX49" fmla="*/ 135722 w 228348"/>
                <a:gd name="connsiteY49" fmla="*/ 347685 h 583409"/>
                <a:gd name="connsiteX50" fmla="*/ 142156 w 228348"/>
                <a:gd name="connsiteY50" fmla="*/ 354679 h 583409"/>
                <a:gd name="connsiteX51" fmla="*/ 144342 w 228348"/>
                <a:gd name="connsiteY51" fmla="*/ 359362 h 583409"/>
                <a:gd name="connsiteX52" fmla="*/ 144342 w 228348"/>
                <a:gd name="connsiteY52" fmla="*/ 371039 h 583409"/>
                <a:gd name="connsiteX53" fmla="*/ 146528 w 228348"/>
                <a:gd name="connsiteY53" fmla="*/ 371039 h 583409"/>
                <a:gd name="connsiteX54" fmla="*/ 152961 w 228348"/>
                <a:gd name="connsiteY54" fmla="*/ 378033 h 583409"/>
                <a:gd name="connsiteX55" fmla="*/ 155085 w 228348"/>
                <a:gd name="connsiteY55" fmla="*/ 382716 h 583409"/>
                <a:gd name="connsiteX56" fmla="*/ 159394 w 228348"/>
                <a:gd name="connsiteY56" fmla="*/ 394393 h 583409"/>
                <a:gd name="connsiteX57" fmla="*/ 161580 w 228348"/>
                <a:gd name="connsiteY57" fmla="*/ 408380 h 583409"/>
                <a:gd name="connsiteX58" fmla="*/ 161580 w 228348"/>
                <a:gd name="connsiteY58" fmla="*/ 417684 h 583409"/>
                <a:gd name="connsiteX59" fmla="*/ 163704 w 228348"/>
                <a:gd name="connsiteY59" fmla="*/ 424678 h 583409"/>
                <a:gd name="connsiteX60" fmla="*/ 163704 w 228348"/>
                <a:gd name="connsiteY60" fmla="*/ 438728 h 583409"/>
                <a:gd name="connsiteX61" fmla="*/ 165890 w 228348"/>
                <a:gd name="connsiteY61" fmla="*/ 441038 h 583409"/>
                <a:gd name="connsiteX62" fmla="*/ 172323 w 228348"/>
                <a:gd name="connsiteY62" fmla="*/ 455025 h 583409"/>
                <a:gd name="connsiteX63" fmla="*/ 174509 w 228348"/>
                <a:gd name="connsiteY63" fmla="*/ 457398 h 583409"/>
                <a:gd name="connsiteX64" fmla="*/ 174509 w 228348"/>
                <a:gd name="connsiteY64" fmla="*/ 459709 h 583409"/>
                <a:gd name="connsiteX65" fmla="*/ 189561 w 228348"/>
                <a:gd name="connsiteY65" fmla="*/ 494739 h 583409"/>
                <a:gd name="connsiteX66" fmla="*/ 193871 w 228348"/>
                <a:gd name="connsiteY66" fmla="*/ 513347 h 583409"/>
                <a:gd name="connsiteX67" fmla="*/ 187438 w 228348"/>
                <a:gd name="connsiteY67" fmla="*/ 513347 h 583409"/>
                <a:gd name="connsiteX68" fmla="*/ 185252 w 228348"/>
                <a:gd name="connsiteY68" fmla="*/ 515720 h 583409"/>
                <a:gd name="connsiteX69" fmla="*/ 185252 w 228348"/>
                <a:gd name="connsiteY69" fmla="*/ 525024 h 583409"/>
                <a:gd name="connsiteX70" fmla="*/ 183128 w 228348"/>
                <a:gd name="connsiteY70" fmla="*/ 529708 h 583409"/>
                <a:gd name="connsiteX71" fmla="*/ 183128 w 228348"/>
                <a:gd name="connsiteY71" fmla="*/ 534391 h 583409"/>
                <a:gd name="connsiteX72" fmla="*/ 198181 w 228348"/>
                <a:gd name="connsiteY72" fmla="*/ 529708 h 583409"/>
                <a:gd name="connsiteX73" fmla="*/ 193871 w 228348"/>
                <a:gd name="connsiteY73" fmla="*/ 550689 h 583409"/>
                <a:gd name="connsiteX74" fmla="*/ 193871 w 228348"/>
                <a:gd name="connsiteY74" fmla="*/ 555372 h 583409"/>
                <a:gd name="connsiteX75" fmla="*/ 191748 w 228348"/>
                <a:gd name="connsiteY75" fmla="*/ 560055 h 583409"/>
                <a:gd name="connsiteX76" fmla="*/ 191748 w 228348"/>
                <a:gd name="connsiteY76" fmla="*/ 569359 h 583409"/>
                <a:gd name="connsiteX77" fmla="*/ 193871 w 228348"/>
                <a:gd name="connsiteY77" fmla="*/ 576415 h 583409"/>
                <a:gd name="connsiteX78" fmla="*/ 193871 w 228348"/>
                <a:gd name="connsiteY78" fmla="*/ 578726 h 583409"/>
                <a:gd name="connsiteX79" fmla="*/ 196057 w 228348"/>
                <a:gd name="connsiteY79" fmla="*/ 583409 h 583409"/>
                <a:gd name="connsiteX80" fmla="*/ 198181 w 228348"/>
                <a:gd name="connsiteY80" fmla="*/ 578726 h 583409"/>
                <a:gd name="connsiteX81" fmla="*/ 200367 w 228348"/>
                <a:gd name="connsiteY81" fmla="*/ 576415 h 583409"/>
                <a:gd name="connsiteX82" fmla="*/ 202490 w 228348"/>
                <a:gd name="connsiteY82" fmla="*/ 571732 h 583409"/>
                <a:gd name="connsiteX83" fmla="*/ 202490 w 228348"/>
                <a:gd name="connsiteY83" fmla="*/ 567049 h 583409"/>
                <a:gd name="connsiteX84" fmla="*/ 200367 w 228348"/>
                <a:gd name="connsiteY84" fmla="*/ 564739 h 583409"/>
                <a:gd name="connsiteX85" fmla="*/ 200367 w 228348"/>
                <a:gd name="connsiteY85" fmla="*/ 560055 h 583409"/>
                <a:gd name="connsiteX86" fmla="*/ 206800 w 228348"/>
                <a:gd name="connsiteY86" fmla="*/ 553062 h 583409"/>
                <a:gd name="connsiteX87" fmla="*/ 213296 w 228348"/>
                <a:gd name="connsiteY87" fmla="*/ 539074 h 583409"/>
                <a:gd name="connsiteX88" fmla="*/ 213296 w 228348"/>
                <a:gd name="connsiteY88" fmla="*/ 532018 h 583409"/>
                <a:gd name="connsiteX89" fmla="*/ 215419 w 228348"/>
                <a:gd name="connsiteY89" fmla="*/ 527397 h 583409"/>
                <a:gd name="connsiteX90" fmla="*/ 215419 w 228348"/>
                <a:gd name="connsiteY90" fmla="*/ 515720 h 583409"/>
                <a:gd name="connsiteX91" fmla="*/ 213296 w 228348"/>
                <a:gd name="connsiteY91" fmla="*/ 511037 h 583409"/>
                <a:gd name="connsiteX92" fmla="*/ 213296 w 228348"/>
                <a:gd name="connsiteY92" fmla="*/ 501733 h 583409"/>
                <a:gd name="connsiteX93" fmla="*/ 204677 w 228348"/>
                <a:gd name="connsiteY93" fmla="*/ 492367 h 583409"/>
                <a:gd name="connsiteX94" fmla="*/ 204677 w 228348"/>
                <a:gd name="connsiteY94" fmla="*/ 483062 h 583409"/>
                <a:gd name="connsiteX95" fmla="*/ 202490 w 228348"/>
                <a:gd name="connsiteY95" fmla="*/ 476069 h 583409"/>
                <a:gd name="connsiteX96" fmla="*/ 202490 w 228348"/>
                <a:gd name="connsiteY96" fmla="*/ 464392 h 583409"/>
                <a:gd name="connsiteX97" fmla="*/ 200367 w 228348"/>
                <a:gd name="connsiteY97" fmla="*/ 459709 h 583409"/>
                <a:gd name="connsiteX98" fmla="*/ 185252 w 228348"/>
                <a:gd name="connsiteY98" fmla="*/ 443348 h 583409"/>
                <a:gd name="connsiteX99" fmla="*/ 183128 w 228348"/>
                <a:gd name="connsiteY99" fmla="*/ 438728 h 583409"/>
                <a:gd name="connsiteX100" fmla="*/ 180943 w 228348"/>
                <a:gd name="connsiteY100" fmla="*/ 436355 h 583409"/>
                <a:gd name="connsiteX101" fmla="*/ 178819 w 228348"/>
                <a:gd name="connsiteY101" fmla="*/ 431672 h 583409"/>
                <a:gd name="connsiteX102" fmla="*/ 176633 w 228348"/>
                <a:gd name="connsiteY102" fmla="*/ 429361 h 583409"/>
                <a:gd name="connsiteX103" fmla="*/ 176633 w 228348"/>
                <a:gd name="connsiteY103" fmla="*/ 427051 h 583409"/>
                <a:gd name="connsiteX104" fmla="*/ 174509 w 228348"/>
                <a:gd name="connsiteY104" fmla="*/ 424678 h 583409"/>
                <a:gd name="connsiteX105" fmla="*/ 180943 w 228348"/>
                <a:gd name="connsiteY105" fmla="*/ 410690 h 583409"/>
                <a:gd name="connsiteX106" fmla="*/ 183128 w 228348"/>
                <a:gd name="connsiteY106" fmla="*/ 408380 h 583409"/>
                <a:gd name="connsiteX107" fmla="*/ 185252 w 228348"/>
                <a:gd name="connsiteY107" fmla="*/ 403697 h 583409"/>
                <a:gd name="connsiteX108" fmla="*/ 185252 w 228348"/>
                <a:gd name="connsiteY108" fmla="*/ 394393 h 583409"/>
                <a:gd name="connsiteX109" fmla="*/ 183128 w 228348"/>
                <a:gd name="connsiteY109" fmla="*/ 389710 h 583409"/>
                <a:gd name="connsiteX110" fmla="*/ 187438 w 228348"/>
                <a:gd name="connsiteY110" fmla="*/ 389710 h 583409"/>
                <a:gd name="connsiteX111" fmla="*/ 189561 w 228348"/>
                <a:gd name="connsiteY111" fmla="*/ 387399 h 583409"/>
                <a:gd name="connsiteX112" fmla="*/ 189561 w 228348"/>
                <a:gd name="connsiteY112" fmla="*/ 380343 h 583409"/>
                <a:gd name="connsiteX113" fmla="*/ 187438 w 228348"/>
                <a:gd name="connsiteY113" fmla="*/ 378033 h 583409"/>
                <a:gd name="connsiteX114" fmla="*/ 185252 w 228348"/>
                <a:gd name="connsiteY114" fmla="*/ 380343 h 583409"/>
                <a:gd name="connsiteX115" fmla="*/ 183128 w 228348"/>
                <a:gd name="connsiteY115" fmla="*/ 380343 h 583409"/>
                <a:gd name="connsiteX116" fmla="*/ 180943 w 228348"/>
                <a:gd name="connsiteY116" fmla="*/ 378033 h 583409"/>
                <a:gd name="connsiteX117" fmla="*/ 178819 w 228348"/>
                <a:gd name="connsiteY117" fmla="*/ 373349 h 583409"/>
                <a:gd name="connsiteX118" fmla="*/ 178819 w 228348"/>
                <a:gd name="connsiteY118" fmla="*/ 366356 h 583409"/>
                <a:gd name="connsiteX119" fmla="*/ 180943 w 228348"/>
                <a:gd name="connsiteY119" fmla="*/ 366356 h 583409"/>
                <a:gd name="connsiteX120" fmla="*/ 180943 w 228348"/>
                <a:gd name="connsiteY120" fmla="*/ 364045 h 583409"/>
                <a:gd name="connsiteX121" fmla="*/ 178819 w 228348"/>
                <a:gd name="connsiteY121" fmla="*/ 361672 h 583409"/>
                <a:gd name="connsiteX122" fmla="*/ 174509 w 228348"/>
                <a:gd name="connsiteY122" fmla="*/ 359362 h 583409"/>
                <a:gd name="connsiteX123" fmla="*/ 170199 w 228348"/>
                <a:gd name="connsiteY123" fmla="*/ 354679 h 583409"/>
                <a:gd name="connsiteX124" fmla="*/ 165890 w 228348"/>
                <a:gd name="connsiteY124" fmla="*/ 352368 h 583409"/>
                <a:gd name="connsiteX125" fmla="*/ 159394 w 228348"/>
                <a:gd name="connsiteY125" fmla="*/ 345375 h 583409"/>
                <a:gd name="connsiteX126" fmla="*/ 157271 w 228348"/>
                <a:gd name="connsiteY126" fmla="*/ 340691 h 583409"/>
                <a:gd name="connsiteX127" fmla="*/ 157271 w 228348"/>
                <a:gd name="connsiteY127" fmla="*/ 338381 h 583409"/>
                <a:gd name="connsiteX128" fmla="*/ 155085 w 228348"/>
                <a:gd name="connsiteY128" fmla="*/ 338381 h 583409"/>
                <a:gd name="connsiteX129" fmla="*/ 157271 w 228348"/>
                <a:gd name="connsiteY129" fmla="*/ 329015 h 583409"/>
                <a:gd name="connsiteX130" fmla="*/ 152961 w 228348"/>
                <a:gd name="connsiteY130" fmla="*/ 326704 h 583409"/>
                <a:gd name="connsiteX131" fmla="*/ 144342 w 228348"/>
                <a:gd name="connsiteY131" fmla="*/ 317338 h 583409"/>
                <a:gd name="connsiteX132" fmla="*/ 144342 w 228348"/>
                <a:gd name="connsiteY132" fmla="*/ 315027 h 583409"/>
                <a:gd name="connsiteX133" fmla="*/ 152961 w 228348"/>
                <a:gd name="connsiteY133" fmla="*/ 315027 h 583409"/>
                <a:gd name="connsiteX134" fmla="*/ 152961 w 228348"/>
                <a:gd name="connsiteY134" fmla="*/ 308033 h 583409"/>
                <a:gd name="connsiteX135" fmla="*/ 146528 w 228348"/>
                <a:gd name="connsiteY135" fmla="*/ 301040 h 583409"/>
                <a:gd name="connsiteX136" fmla="*/ 146528 w 228348"/>
                <a:gd name="connsiteY136" fmla="*/ 298667 h 583409"/>
                <a:gd name="connsiteX137" fmla="*/ 148651 w 228348"/>
                <a:gd name="connsiteY137" fmla="*/ 296357 h 583409"/>
                <a:gd name="connsiteX138" fmla="*/ 150775 w 228348"/>
                <a:gd name="connsiteY138" fmla="*/ 296357 h 583409"/>
                <a:gd name="connsiteX139" fmla="*/ 152961 w 228348"/>
                <a:gd name="connsiteY139" fmla="*/ 294046 h 583409"/>
                <a:gd name="connsiteX140" fmla="*/ 152961 w 228348"/>
                <a:gd name="connsiteY140" fmla="*/ 275376 h 583409"/>
                <a:gd name="connsiteX141" fmla="*/ 163704 w 228348"/>
                <a:gd name="connsiteY141" fmla="*/ 275376 h 583409"/>
                <a:gd name="connsiteX142" fmla="*/ 168014 w 228348"/>
                <a:gd name="connsiteY142" fmla="*/ 277686 h 583409"/>
                <a:gd name="connsiteX143" fmla="*/ 172323 w 228348"/>
                <a:gd name="connsiteY143" fmla="*/ 277686 h 583409"/>
                <a:gd name="connsiteX144" fmla="*/ 174509 w 228348"/>
                <a:gd name="connsiteY144" fmla="*/ 275376 h 583409"/>
                <a:gd name="connsiteX145" fmla="*/ 176633 w 228348"/>
                <a:gd name="connsiteY145" fmla="*/ 270692 h 583409"/>
                <a:gd name="connsiteX146" fmla="*/ 178819 w 228348"/>
                <a:gd name="connsiteY146" fmla="*/ 268382 h 583409"/>
                <a:gd name="connsiteX147" fmla="*/ 178819 w 228348"/>
                <a:gd name="connsiteY147" fmla="*/ 266009 h 583409"/>
                <a:gd name="connsiteX148" fmla="*/ 187438 w 228348"/>
                <a:gd name="connsiteY148" fmla="*/ 266009 h 583409"/>
                <a:gd name="connsiteX149" fmla="*/ 189561 w 228348"/>
                <a:gd name="connsiteY149" fmla="*/ 256705 h 583409"/>
                <a:gd name="connsiteX150" fmla="*/ 191748 w 228348"/>
                <a:gd name="connsiteY150" fmla="*/ 256705 h 583409"/>
                <a:gd name="connsiteX151" fmla="*/ 193871 w 228348"/>
                <a:gd name="connsiteY151" fmla="*/ 254332 h 583409"/>
                <a:gd name="connsiteX152" fmla="*/ 202490 w 228348"/>
                <a:gd name="connsiteY152" fmla="*/ 254332 h 583409"/>
                <a:gd name="connsiteX153" fmla="*/ 202490 w 228348"/>
                <a:gd name="connsiteY153" fmla="*/ 249711 h 583409"/>
                <a:gd name="connsiteX154" fmla="*/ 208986 w 228348"/>
                <a:gd name="connsiteY154" fmla="*/ 242718 h 583409"/>
                <a:gd name="connsiteX155" fmla="*/ 213296 w 228348"/>
                <a:gd name="connsiteY155" fmla="*/ 242718 h 583409"/>
                <a:gd name="connsiteX156" fmla="*/ 215419 w 228348"/>
                <a:gd name="connsiteY156" fmla="*/ 240345 h 583409"/>
                <a:gd name="connsiteX157" fmla="*/ 213296 w 228348"/>
                <a:gd name="connsiteY157" fmla="*/ 238034 h 583409"/>
                <a:gd name="connsiteX158" fmla="*/ 215419 w 228348"/>
                <a:gd name="connsiteY158" fmla="*/ 233351 h 583409"/>
                <a:gd name="connsiteX159" fmla="*/ 215419 w 228348"/>
                <a:gd name="connsiteY159" fmla="*/ 228668 h 583409"/>
                <a:gd name="connsiteX160" fmla="*/ 228348 w 228348"/>
                <a:gd name="connsiteY160" fmla="*/ 221674 h 583409"/>
                <a:gd name="connsiteX161" fmla="*/ 228348 w 228348"/>
                <a:gd name="connsiteY161" fmla="*/ 214681 h 583409"/>
                <a:gd name="connsiteX162" fmla="*/ 226225 w 228348"/>
                <a:gd name="connsiteY162" fmla="*/ 212370 h 583409"/>
                <a:gd name="connsiteX163" fmla="*/ 221915 w 228348"/>
                <a:gd name="connsiteY163" fmla="*/ 212370 h 583409"/>
                <a:gd name="connsiteX164" fmla="*/ 215419 w 228348"/>
                <a:gd name="connsiteY164" fmla="*/ 219364 h 583409"/>
                <a:gd name="connsiteX165" fmla="*/ 215419 w 228348"/>
                <a:gd name="connsiteY165" fmla="*/ 221674 h 583409"/>
                <a:gd name="connsiteX166" fmla="*/ 200367 w 228348"/>
                <a:gd name="connsiteY166" fmla="*/ 221674 h 583409"/>
                <a:gd name="connsiteX167" fmla="*/ 200367 w 228348"/>
                <a:gd name="connsiteY167" fmla="*/ 214681 h 583409"/>
                <a:gd name="connsiteX168" fmla="*/ 196057 w 228348"/>
                <a:gd name="connsiteY168" fmla="*/ 214681 h 583409"/>
                <a:gd name="connsiteX169" fmla="*/ 191748 w 228348"/>
                <a:gd name="connsiteY169" fmla="*/ 203004 h 583409"/>
                <a:gd name="connsiteX170" fmla="*/ 172323 w 228348"/>
                <a:gd name="connsiteY170" fmla="*/ 200693 h 583409"/>
                <a:gd name="connsiteX171" fmla="*/ 174509 w 228348"/>
                <a:gd name="connsiteY171" fmla="*/ 196010 h 583409"/>
                <a:gd name="connsiteX172" fmla="*/ 174509 w 228348"/>
                <a:gd name="connsiteY172" fmla="*/ 193699 h 583409"/>
                <a:gd name="connsiteX173" fmla="*/ 176633 w 228348"/>
                <a:gd name="connsiteY173" fmla="*/ 191327 h 583409"/>
                <a:gd name="connsiteX174" fmla="*/ 176633 w 228348"/>
                <a:gd name="connsiteY174" fmla="*/ 186706 h 583409"/>
                <a:gd name="connsiteX175" fmla="*/ 172323 w 228348"/>
                <a:gd name="connsiteY175" fmla="*/ 182023 h 583409"/>
                <a:gd name="connsiteX176" fmla="*/ 174509 w 228348"/>
                <a:gd name="connsiteY176" fmla="*/ 179650 h 583409"/>
                <a:gd name="connsiteX177" fmla="*/ 178819 w 228348"/>
                <a:gd name="connsiteY177" fmla="*/ 179650 h 583409"/>
                <a:gd name="connsiteX178" fmla="*/ 180943 w 228348"/>
                <a:gd name="connsiteY178" fmla="*/ 177339 h 583409"/>
                <a:gd name="connsiteX179" fmla="*/ 180943 w 228348"/>
                <a:gd name="connsiteY179" fmla="*/ 175029 h 583409"/>
                <a:gd name="connsiteX180" fmla="*/ 178819 w 228348"/>
                <a:gd name="connsiteY180" fmla="*/ 172656 h 583409"/>
                <a:gd name="connsiteX181" fmla="*/ 174509 w 228348"/>
                <a:gd name="connsiteY181" fmla="*/ 170346 h 583409"/>
                <a:gd name="connsiteX182" fmla="*/ 163704 w 228348"/>
                <a:gd name="connsiteY182" fmla="*/ 170346 h 583409"/>
                <a:gd name="connsiteX183" fmla="*/ 159394 w 228348"/>
                <a:gd name="connsiteY183" fmla="*/ 154048 h 583409"/>
                <a:gd name="connsiteX184" fmla="*/ 150775 w 228348"/>
                <a:gd name="connsiteY184" fmla="*/ 146992 h 583409"/>
                <a:gd name="connsiteX185" fmla="*/ 161580 w 228348"/>
                <a:gd name="connsiteY185" fmla="*/ 137688 h 583409"/>
                <a:gd name="connsiteX186" fmla="*/ 140032 w 228348"/>
                <a:gd name="connsiteY186" fmla="*/ 137688 h 583409"/>
                <a:gd name="connsiteX187" fmla="*/ 137909 w 228348"/>
                <a:gd name="connsiteY187" fmla="*/ 139998 h 583409"/>
                <a:gd name="connsiteX188" fmla="*/ 133536 w 228348"/>
                <a:gd name="connsiteY188" fmla="*/ 139998 h 583409"/>
                <a:gd name="connsiteX189" fmla="*/ 131413 w 228348"/>
                <a:gd name="connsiteY189" fmla="*/ 142371 h 583409"/>
                <a:gd name="connsiteX190" fmla="*/ 127103 w 228348"/>
                <a:gd name="connsiteY190" fmla="*/ 144682 h 583409"/>
                <a:gd name="connsiteX191" fmla="*/ 131413 w 228348"/>
                <a:gd name="connsiteY191" fmla="*/ 137688 h 583409"/>
                <a:gd name="connsiteX192" fmla="*/ 129289 w 228348"/>
                <a:gd name="connsiteY192" fmla="*/ 133004 h 583409"/>
                <a:gd name="connsiteX193" fmla="*/ 122794 w 228348"/>
                <a:gd name="connsiteY193" fmla="*/ 126011 h 583409"/>
                <a:gd name="connsiteX194" fmla="*/ 122794 w 228348"/>
                <a:gd name="connsiteY194" fmla="*/ 119017 h 583409"/>
                <a:gd name="connsiteX195" fmla="*/ 127103 w 228348"/>
                <a:gd name="connsiteY195" fmla="*/ 119017 h 583409"/>
                <a:gd name="connsiteX196" fmla="*/ 124980 w 228348"/>
                <a:gd name="connsiteY196" fmla="*/ 107340 h 583409"/>
                <a:gd name="connsiteX197" fmla="*/ 129289 w 228348"/>
                <a:gd name="connsiteY197" fmla="*/ 107340 h 583409"/>
                <a:gd name="connsiteX198" fmla="*/ 131413 w 228348"/>
                <a:gd name="connsiteY198" fmla="*/ 105030 h 583409"/>
                <a:gd name="connsiteX199" fmla="*/ 131413 w 228348"/>
                <a:gd name="connsiteY199" fmla="*/ 90980 h 583409"/>
                <a:gd name="connsiteX200" fmla="*/ 133536 w 228348"/>
                <a:gd name="connsiteY200" fmla="*/ 93353 h 583409"/>
                <a:gd name="connsiteX201" fmla="*/ 137909 w 228348"/>
                <a:gd name="connsiteY201" fmla="*/ 93353 h 583409"/>
                <a:gd name="connsiteX202" fmla="*/ 140032 w 228348"/>
                <a:gd name="connsiteY202" fmla="*/ 90980 h 583409"/>
                <a:gd name="connsiteX203" fmla="*/ 142156 w 228348"/>
                <a:gd name="connsiteY203" fmla="*/ 86359 h 583409"/>
                <a:gd name="connsiteX204" fmla="*/ 142156 w 228348"/>
                <a:gd name="connsiteY204" fmla="*/ 83987 h 583409"/>
                <a:gd name="connsiteX205" fmla="*/ 135722 w 228348"/>
                <a:gd name="connsiteY205" fmla="*/ 76993 h 583409"/>
                <a:gd name="connsiteX206" fmla="*/ 140032 w 228348"/>
                <a:gd name="connsiteY206" fmla="*/ 76993 h 583409"/>
                <a:gd name="connsiteX207" fmla="*/ 142156 w 228348"/>
                <a:gd name="connsiteY207" fmla="*/ 74682 h 583409"/>
                <a:gd name="connsiteX208" fmla="*/ 146528 w 228348"/>
                <a:gd name="connsiteY208" fmla="*/ 74682 h 583409"/>
                <a:gd name="connsiteX209" fmla="*/ 142156 w 228348"/>
                <a:gd name="connsiteY209" fmla="*/ 51329 h 583409"/>
                <a:gd name="connsiteX210" fmla="*/ 137909 w 228348"/>
                <a:gd name="connsiteY210" fmla="*/ 42024 h 583409"/>
                <a:gd name="connsiteX211" fmla="*/ 137909 w 228348"/>
                <a:gd name="connsiteY211" fmla="*/ 30348 h 583409"/>
                <a:gd name="connsiteX212" fmla="*/ 135722 w 228348"/>
                <a:gd name="connsiteY212" fmla="*/ 28037 h 583409"/>
                <a:gd name="connsiteX213" fmla="*/ 122794 w 228348"/>
                <a:gd name="connsiteY213" fmla="*/ 28037 h 583409"/>
                <a:gd name="connsiteX214" fmla="*/ 122794 w 228348"/>
                <a:gd name="connsiteY214" fmla="*/ 25664 h 583409"/>
                <a:gd name="connsiteX215" fmla="*/ 120670 w 228348"/>
                <a:gd name="connsiteY215" fmla="*/ 23354 h 583409"/>
                <a:gd name="connsiteX216" fmla="*/ 114174 w 228348"/>
                <a:gd name="connsiteY216" fmla="*/ 9367 h 583409"/>
                <a:gd name="connsiteX217" fmla="*/ 109865 w 228348"/>
                <a:gd name="connsiteY217" fmla="*/ 6994 h 583409"/>
                <a:gd name="connsiteX218" fmla="*/ 107741 w 228348"/>
                <a:gd name="connsiteY218" fmla="*/ 2310 h 583409"/>
                <a:gd name="connsiteX219" fmla="*/ 105555 w 228348"/>
                <a:gd name="connsiteY219" fmla="*/ 0 h 583409"/>
                <a:gd name="connsiteX220" fmla="*/ 103431 w 228348"/>
                <a:gd name="connsiteY220" fmla="*/ 0 h 583409"/>
                <a:gd name="connsiteX221" fmla="*/ 101245 w 228348"/>
                <a:gd name="connsiteY221" fmla="*/ 6994 h 583409"/>
                <a:gd name="connsiteX222" fmla="*/ 101245 w 228348"/>
                <a:gd name="connsiteY222" fmla="*/ 18671 h 583409"/>
                <a:gd name="connsiteX223" fmla="*/ 99122 w 228348"/>
                <a:gd name="connsiteY223" fmla="*/ 18671 h 583409"/>
                <a:gd name="connsiteX224" fmla="*/ 96936 w 228348"/>
                <a:gd name="connsiteY224" fmla="*/ 20981 h 583409"/>
                <a:gd name="connsiteX225" fmla="*/ 92626 w 228348"/>
                <a:gd name="connsiteY225" fmla="*/ 23354 h 583409"/>
                <a:gd name="connsiteX226" fmla="*/ 88316 w 228348"/>
                <a:gd name="connsiteY226" fmla="*/ 28037 h 583409"/>
                <a:gd name="connsiteX227" fmla="*/ 90502 w 228348"/>
                <a:gd name="connsiteY227" fmla="*/ 32658 h 583409"/>
                <a:gd name="connsiteX228" fmla="*/ 92626 w 228348"/>
                <a:gd name="connsiteY228" fmla="*/ 35031 h 583409"/>
                <a:gd name="connsiteX229" fmla="*/ 96936 w 228348"/>
                <a:gd name="connsiteY229" fmla="*/ 37341 h 583409"/>
                <a:gd name="connsiteX230" fmla="*/ 99122 w 228348"/>
                <a:gd name="connsiteY230" fmla="*/ 39652 h 583409"/>
                <a:gd name="connsiteX231" fmla="*/ 99122 w 228348"/>
                <a:gd name="connsiteY231" fmla="*/ 42024 h 583409"/>
                <a:gd name="connsiteX232" fmla="*/ 92626 w 228348"/>
                <a:gd name="connsiteY232" fmla="*/ 42024 h 583409"/>
                <a:gd name="connsiteX233" fmla="*/ 90502 w 228348"/>
                <a:gd name="connsiteY233" fmla="*/ 39652 h 583409"/>
                <a:gd name="connsiteX234" fmla="*/ 77573 w 228348"/>
                <a:gd name="connsiteY234" fmla="*/ 39652 h 583409"/>
                <a:gd name="connsiteX235" fmla="*/ 73264 w 228348"/>
                <a:gd name="connsiteY235" fmla="*/ 42024 h 583409"/>
                <a:gd name="connsiteX236" fmla="*/ 71078 w 228348"/>
                <a:gd name="connsiteY236" fmla="*/ 42024 h 583409"/>
                <a:gd name="connsiteX237" fmla="*/ 71078 w 228348"/>
                <a:gd name="connsiteY237" fmla="*/ 49018 h 583409"/>
                <a:gd name="connsiteX238" fmla="*/ 66768 w 228348"/>
                <a:gd name="connsiteY238" fmla="*/ 53639 h 583409"/>
                <a:gd name="connsiteX239" fmla="*/ 62459 w 228348"/>
                <a:gd name="connsiteY239" fmla="*/ 56012 h 583409"/>
                <a:gd name="connsiteX240" fmla="*/ 58149 w 228348"/>
                <a:gd name="connsiteY240" fmla="*/ 56012 h 583409"/>
                <a:gd name="connsiteX241" fmla="*/ 56025 w 228348"/>
                <a:gd name="connsiteY241" fmla="*/ 58322 h 583409"/>
                <a:gd name="connsiteX242" fmla="*/ 53902 w 228348"/>
                <a:gd name="connsiteY242" fmla="*/ 58322 h 583409"/>
                <a:gd name="connsiteX243" fmla="*/ 53902 w 228348"/>
                <a:gd name="connsiteY243" fmla="*/ 67689 h 583409"/>
                <a:gd name="connsiteX244" fmla="*/ 56025 w 228348"/>
                <a:gd name="connsiteY244" fmla="*/ 69999 h 583409"/>
                <a:gd name="connsiteX245" fmla="*/ 56025 w 228348"/>
                <a:gd name="connsiteY245" fmla="*/ 72309 h 583409"/>
                <a:gd name="connsiteX246" fmla="*/ 58149 w 228348"/>
                <a:gd name="connsiteY246" fmla="*/ 74682 h 583409"/>
                <a:gd name="connsiteX247" fmla="*/ 58149 w 228348"/>
                <a:gd name="connsiteY247" fmla="*/ 79366 h 583409"/>
                <a:gd name="connsiteX248" fmla="*/ 51716 w 228348"/>
                <a:gd name="connsiteY248" fmla="*/ 90980 h 583409"/>
                <a:gd name="connsiteX249" fmla="*/ 49530 w 228348"/>
                <a:gd name="connsiteY249" fmla="*/ 93353 h 583409"/>
                <a:gd name="connsiteX250" fmla="*/ 45282 w 228348"/>
                <a:gd name="connsiteY250" fmla="*/ 95663 h 583409"/>
                <a:gd name="connsiteX251" fmla="*/ 45282 w 228348"/>
                <a:gd name="connsiteY251" fmla="*/ 102657 h 583409"/>
                <a:gd name="connsiteX252" fmla="*/ 47406 w 228348"/>
                <a:gd name="connsiteY252" fmla="*/ 107340 h 583409"/>
                <a:gd name="connsiteX253" fmla="*/ 49530 w 228348"/>
                <a:gd name="connsiteY253" fmla="*/ 109651 h 583409"/>
                <a:gd name="connsiteX254" fmla="*/ 43097 w 228348"/>
                <a:gd name="connsiteY254" fmla="*/ 130694 h 583409"/>
                <a:gd name="connsiteX255" fmla="*/ 43097 w 228348"/>
                <a:gd name="connsiteY255" fmla="*/ 144682 h 583409"/>
                <a:gd name="connsiteX256" fmla="*/ 38787 w 228348"/>
                <a:gd name="connsiteY256" fmla="*/ 144682 h 583409"/>
                <a:gd name="connsiteX257" fmla="*/ 34477 w 228348"/>
                <a:gd name="connsiteY257" fmla="*/ 142371 h 583409"/>
                <a:gd name="connsiteX258" fmla="*/ 15115 w 228348"/>
                <a:gd name="connsiteY258" fmla="*/ 142371 h 583409"/>
                <a:gd name="connsiteX259" fmla="*/ 17239 w 228348"/>
                <a:gd name="connsiteY259" fmla="*/ 142371 h 583409"/>
                <a:gd name="connsiteX260" fmla="*/ 23734 w 228348"/>
                <a:gd name="connsiteY260" fmla="*/ 149365 h 583409"/>
                <a:gd name="connsiteX261" fmla="*/ 25858 w 228348"/>
                <a:gd name="connsiteY261" fmla="*/ 168035 h 583409"/>
                <a:gd name="connsiteX262" fmla="*/ 23734 w 228348"/>
                <a:gd name="connsiteY262" fmla="*/ 168035 h 583409"/>
                <a:gd name="connsiteX263" fmla="*/ 17239 w 228348"/>
                <a:gd name="connsiteY263" fmla="*/ 175029 h 583409"/>
                <a:gd name="connsiteX264" fmla="*/ 19425 w 228348"/>
                <a:gd name="connsiteY264" fmla="*/ 179650 h 583409"/>
                <a:gd name="connsiteX265" fmla="*/ 19425 w 228348"/>
                <a:gd name="connsiteY265" fmla="*/ 189016 h 583409"/>
                <a:gd name="connsiteX266" fmla="*/ 25858 w 228348"/>
                <a:gd name="connsiteY266" fmla="*/ 196010 h 583409"/>
                <a:gd name="connsiteX267" fmla="*/ 25858 w 228348"/>
                <a:gd name="connsiteY267" fmla="*/ 200693 h 583409"/>
                <a:gd name="connsiteX268" fmla="*/ 21548 w 228348"/>
                <a:gd name="connsiteY268" fmla="*/ 200693 h 583409"/>
                <a:gd name="connsiteX269" fmla="*/ 19425 w 228348"/>
                <a:gd name="connsiteY269" fmla="*/ 198320 h 583409"/>
                <a:gd name="connsiteX270" fmla="*/ 17239 w 228348"/>
                <a:gd name="connsiteY270" fmla="*/ 198320 h 583409"/>
                <a:gd name="connsiteX271" fmla="*/ 17239 w 228348"/>
                <a:gd name="connsiteY271" fmla="*/ 207687 h 583409"/>
                <a:gd name="connsiteX272" fmla="*/ 10805 w 228348"/>
                <a:gd name="connsiteY272" fmla="*/ 200693 h 583409"/>
                <a:gd name="connsiteX273" fmla="*/ 15115 w 228348"/>
                <a:gd name="connsiteY273" fmla="*/ 224047 h 583409"/>
                <a:gd name="connsiteX274" fmla="*/ 2186 w 228348"/>
                <a:gd name="connsiteY274" fmla="*/ 221674 h 583409"/>
                <a:gd name="connsiteX275" fmla="*/ 2186 w 228348"/>
                <a:gd name="connsiteY275" fmla="*/ 224047 h 583409"/>
                <a:gd name="connsiteX276" fmla="*/ 0 w 228348"/>
                <a:gd name="connsiteY276" fmla="*/ 228668 h 58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228348" h="583409">
                  <a:moveTo>
                    <a:pt x="0" y="228668"/>
                  </a:moveTo>
                  <a:lnTo>
                    <a:pt x="6496" y="228668"/>
                  </a:lnTo>
                  <a:lnTo>
                    <a:pt x="4310" y="245028"/>
                  </a:lnTo>
                  <a:lnTo>
                    <a:pt x="6496" y="245028"/>
                  </a:lnTo>
                  <a:lnTo>
                    <a:pt x="8619" y="247338"/>
                  </a:lnTo>
                  <a:lnTo>
                    <a:pt x="15115" y="249711"/>
                  </a:lnTo>
                  <a:lnTo>
                    <a:pt x="19425" y="252022"/>
                  </a:lnTo>
                  <a:lnTo>
                    <a:pt x="25858" y="259015"/>
                  </a:lnTo>
                  <a:lnTo>
                    <a:pt x="30168" y="268382"/>
                  </a:lnTo>
                  <a:lnTo>
                    <a:pt x="32353" y="270692"/>
                  </a:lnTo>
                  <a:lnTo>
                    <a:pt x="32353" y="273003"/>
                  </a:lnTo>
                  <a:lnTo>
                    <a:pt x="45282" y="270692"/>
                  </a:lnTo>
                  <a:lnTo>
                    <a:pt x="36663" y="287053"/>
                  </a:lnTo>
                  <a:lnTo>
                    <a:pt x="38787" y="287053"/>
                  </a:lnTo>
                  <a:lnTo>
                    <a:pt x="40910" y="289363"/>
                  </a:lnTo>
                  <a:lnTo>
                    <a:pt x="45282" y="289363"/>
                  </a:lnTo>
                  <a:lnTo>
                    <a:pt x="51716" y="291673"/>
                  </a:lnTo>
                  <a:lnTo>
                    <a:pt x="56025" y="296357"/>
                  </a:lnTo>
                  <a:lnTo>
                    <a:pt x="60335" y="298667"/>
                  </a:lnTo>
                  <a:lnTo>
                    <a:pt x="62459" y="303350"/>
                  </a:lnTo>
                  <a:lnTo>
                    <a:pt x="66768" y="308033"/>
                  </a:lnTo>
                  <a:lnTo>
                    <a:pt x="68954" y="312717"/>
                  </a:lnTo>
                  <a:lnTo>
                    <a:pt x="68954" y="319710"/>
                  </a:lnTo>
                  <a:lnTo>
                    <a:pt x="71078" y="324331"/>
                  </a:lnTo>
                  <a:lnTo>
                    <a:pt x="71078" y="326704"/>
                  </a:lnTo>
                  <a:lnTo>
                    <a:pt x="73264" y="329015"/>
                  </a:lnTo>
                  <a:lnTo>
                    <a:pt x="75387" y="333698"/>
                  </a:lnTo>
                  <a:lnTo>
                    <a:pt x="79697" y="338381"/>
                  </a:lnTo>
                  <a:lnTo>
                    <a:pt x="75387" y="345375"/>
                  </a:lnTo>
                  <a:lnTo>
                    <a:pt x="77573" y="380343"/>
                  </a:lnTo>
                  <a:lnTo>
                    <a:pt x="73264" y="385026"/>
                  </a:lnTo>
                  <a:lnTo>
                    <a:pt x="73264" y="389710"/>
                  </a:lnTo>
                  <a:lnTo>
                    <a:pt x="79697" y="396703"/>
                  </a:lnTo>
                  <a:lnTo>
                    <a:pt x="84007" y="396703"/>
                  </a:lnTo>
                  <a:lnTo>
                    <a:pt x="88316" y="394393"/>
                  </a:lnTo>
                  <a:lnTo>
                    <a:pt x="90502" y="392020"/>
                  </a:lnTo>
                  <a:lnTo>
                    <a:pt x="92626" y="394393"/>
                  </a:lnTo>
                  <a:lnTo>
                    <a:pt x="92626" y="396703"/>
                  </a:lnTo>
                  <a:lnTo>
                    <a:pt x="99122" y="396703"/>
                  </a:lnTo>
                  <a:lnTo>
                    <a:pt x="101245" y="394393"/>
                  </a:lnTo>
                  <a:lnTo>
                    <a:pt x="105555" y="392020"/>
                  </a:lnTo>
                  <a:lnTo>
                    <a:pt x="107741" y="387399"/>
                  </a:lnTo>
                  <a:lnTo>
                    <a:pt x="109865" y="385026"/>
                  </a:lnTo>
                  <a:lnTo>
                    <a:pt x="112051" y="380343"/>
                  </a:lnTo>
                  <a:lnTo>
                    <a:pt x="116360" y="380343"/>
                  </a:lnTo>
                  <a:lnTo>
                    <a:pt x="129289" y="373349"/>
                  </a:lnTo>
                  <a:lnTo>
                    <a:pt x="131413" y="371039"/>
                  </a:lnTo>
                  <a:lnTo>
                    <a:pt x="131413" y="350058"/>
                  </a:lnTo>
                  <a:lnTo>
                    <a:pt x="133536" y="347685"/>
                  </a:lnTo>
                  <a:lnTo>
                    <a:pt x="135722" y="347685"/>
                  </a:lnTo>
                  <a:lnTo>
                    <a:pt x="142156" y="354679"/>
                  </a:lnTo>
                  <a:lnTo>
                    <a:pt x="144342" y="359362"/>
                  </a:lnTo>
                  <a:lnTo>
                    <a:pt x="144342" y="371039"/>
                  </a:lnTo>
                  <a:lnTo>
                    <a:pt x="146528" y="371039"/>
                  </a:lnTo>
                  <a:lnTo>
                    <a:pt x="152961" y="378033"/>
                  </a:lnTo>
                  <a:lnTo>
                    <a:pt x="155085" y="382716"/>
                  </a:lnTo>
                  <a:lnTo>
                    <a:pt x="159394" y="394393"/>
                  </a:lnTo>
                  <a:lnTo>
                    <a:pt x="161580" y="408380"/>
                  </a:lnTo>
                  <a:lnTo>
                    <a:pt x="161580" y="417684"/>
                  </a:lnTo>
                  <a:lnTo>
                    <a:pt x="163704" y="424678"/>
                  </a:lnTo>
                  <a:lnTo>
                    <a:pt x="163704" y="438728"/>
                  </a:lnTo>
                  <a:lnTo>
                    <a:pt x="165890" y="441038"/>
                  </a:lnTo>
                  <a:lnTo>
                    <a:pt x="172323" y="455025"/>
                  </a:lnTo>
                  <a:lnTo>
                    <a:pt x="174509" y="457398"/>
                  </a:lnTo>
                  <a:lnTo>
                    <a:pt x="174509" y="459709"/>
                  </a:lnTo>
                  <a:lnTo>
                    <a:pt x="189561" y="494739"/>
                  </a:lnTo>
                  <a:lnTo>
                    <a:pt x="193871" y="513347"/>
                  </a:lnTo>
                  <a:lnTo>
                    <a:pt x="187438" y="513347"/>
                  </a:lnTo>
                  <a:lnTo>
                    <a:pt x="185252" y="515720"/>
                  </a:lnTo>
                  <a:lnTo>
                    <a:pt x="185252" y="525024"/>
                  </a:lnTo>
                  <a:lnTo>
                    <a:pt x="183128" y="529708"/>
                  </a:lnTo>
                  <a:lnTo>
                    <a:pt x="183128" y="534391"/>
                  </a:lnTo>
                  <a:lnTo>
                    <a:pt x="198181" y="529708"/>
                  </a:lnTo>
                  <a:lnTo>
                    <a:pt x="193871" y="550689"/>
                  </a:lnTo>
                  <a:lnTo>
                    <a:pt x="193871" y="555372"/>
                  </a:lnTo>
                  <a:lnTo>
                    <a:pt x="191748" y="560055"/>
                  </a:lnTo>
                  <a:lnTo>
                    <a:pt x="191748" y="569359"/>
                  </a:lnTo>
                  <a:lnTo>
                    <a:pt x="193871" y="576415"/>
                  </a:lnTo>
                  <a:lnTo>
                    <a:pt x="193871" y="578726"/>
                  </a:lnTo>
                  <a:lnTo>
                    <a:pt x="196057" y="583409"/>
                  </a:lnTo>
                  <a:lnTo>
                    <a:pt x="198181" y="578726"/>
                  </a:lnTo>
                  <a:lnTo>
                    <a:pt x="200367" y="576415"/>
                  </a:lnTo>
                  <a:lnTo>
                    <a:pt x="202490" y="571732"/>
                  </a:lnTo>
                  <a:lnTo>
                    <a:pt x="202490" y="567049"/>
                  </a:lnTo>
                  <a:lnTo>
                    <a:pt x="200367" y="564739"/>
                  </a:lnTo>
                  <a:lnTo>
                    <a:pt x="200367" y="560055"/>
                  </a:lnTo>
                  <a:lnTo>
                    <a:pt x="206800" y="553062"/>
                  </a:lnTo>
                  <a:lnTo>
                    <a:pt x="213296" y="539074"/>
                  </a:lnTo>
                  <a:lnTo>
                    <a:pt x="213296" y="532018"/>
                  </a:lnTo>
                  <a:lnTo>
                    <a:pt x="215419" y="527397"/>
                  </a:lnTo>
                  <a:lnTo>
                    <a:pt x="215419" y="515720"/>
                  </a:lnTo>
                  <a:lnTo>
                    <a:pt x="213296" y="511037"/>
                  </a:lnTo>
                  <a:lnTo>
                    <a:pt x="213296" y="501733"/>
                  </a:lnTo>
                  <a:lnTo>
                    <a:pt x="204677" y="492367"/>
                  </a:lnTo>
                  <a:lnTo>
                    <a:pt x="204677" y="483062"/>
                  </a:lnTo>
                  <a:lnTo>
                    <a:pt x="202490" y="476069"/>
                  </a:lnTo>
                  <a:lnTo>
                    <a:pt x="202490" y="464392"/>
                  </a:lnTo>
                  <a:lnTo>
                    <a:pt x="200367" y="459709"/>
                  </a:lnTo>
                  <a:lnTo>
                    <a:pt x="185252" y="443348"/>
                  </a:lnTo>
                  <a:lnTo>
                    <a:pt x="183128" y="438728"/>
                  </a:lnTo>
                  <a:lnTo>
                    <a:pt x="180943" y="436355"/>
                  </a:lnTo>
                  <a:lnTo>
                    <a:pt x="178819" y="431672"/>
                  </a:lnTo>
                  <a:lnTo>
                    <a:pt x="176633" y="429361"/>
                  </a:lnTo>
                  <a:lnTo>
                    <a:pt x="176633" y="427051"/>
                  </a:lnTo>
                  <a:lnTo>
                    <a:pt x="174509" y="424678"/>
                  </a:lnTo>
                  <a:lnTo>
                    <a:pt x="180943" y="410690"/>
                  </a:lnTo>
                  <a:lnTo>
                    <a:pt x="183128" y="408380"/>
                  </a:lnTo>
                  <a:lnTo>
                    <a:pt x="185252" y="403697"/>
                  </a:lnTo>
                  <a:lnTo>
                    <a:pt x="185252" y="394393"/>
                  </a:lnTo>
                  <a:lnTo>
                    <a:pt x="183128" y="389710"/>
                  </a:lnTo>
                  <a:lnTo>
                    <a:pt x="187438" y="389710"/>
                  </a:lnTo>
                  <a:lnTo>
                    <a:pt x="189561" y="387399"/>
                  </a:lnTo>
                  <a:lnTo>
                    <a:pt x="189561" y="380343"/>
                  </a:lnTo>
                  <a:lnTo>
                    <a:pt x="187438" y="378033"/>
                  </a:lnTo>
                  <a:lnTo>
                    <a:pt x="185252" y="380343"/>
                  </a:lnTo>
                  <a:lnTo>
                    <a:pt x="183128" y="380343"/>
                  </a:lnTo>
                  <a:lnTo>
                    <a:pt x="180943" y="378033"/>
                  </a:lnTo>
                  <a:lnTo>
                    <a:pt x="178819" y="373349"/>
                  </a:lnTo>
                  <a:lnTo>
                    <a:pt x="178819" y="366356"/>
                  </a:lnTo>
                  <a:lnTo>
                    <a:pt x="180943" y="366356"/>
                  </a:lnTo>
                  <a:lnTo>
                    <a:pt x="180943" y="364045"/>
                  </a:lnTo>
                  <a:lnTo>
                    <a:pt x="178819" y="361672"/>
                  </a:lnTo>
                  <a:lnTo>
                    <a:pt x="174509" y="359362"/>
                  </a:lnTo>
                  <a:lnTo>
                    <a:pt x="170199" y="354679"/>
                  </a:lnTo>
                  <a:lnTo>
                    <a:pt x="165890" y="352368"/>
                  </a:lnTo>
                  <a:lnTo>
                    <a:pt x="159394" y="345375"/>
                  </a:lnTo>
                  <a:lnTo>
                    <a:pt x="157271" y="340691"/>
                  </a:lnTo>
                  <a:lnTo>
                    <a:pt x="157271" y="338381"/>
                  </a:lnTo>
                  <a:lnTo>
                    <a:pt x="155085" y="338381"/>
                  </a:lnTo>
                  <a:lnTo>
                    <a:pt x="157271" y="329015"/>
                  </a:lnTo>
                  <a:lnTo>
                    <a:pt x="152961" y="326704"/>
                  </a:lnTo>
                  <a:lnTo>
                    <a:pt x="144342" y="317338"/>
                  </a:lnTo>
                  <a:lnTo>
                    <a:pt x="144342" y="315027"/>
                  </a:lnTo>
                  <a:lnTo>
                    <a:pt x="152961" y="315027"/>
                  </a:lnTo>
                  <a:lnTo>
                    <a:pt x="152961" y="308033"/>
                  </a:lnTo>
                  <a:lnTo>
                    <a:pt x="146528" y="301040"/>
                  </a:lnTo>
                  <a:lnTo>
                    <a:pt x="146528" y="298667"/>
                  </a:lnTo>
                  <a:lnTo>
                    <a:pt x="148651" y="296357"/>
                  </a:lnTo>
                  <a:lnTo>
                    <a:pt x="150775" y="296357"/>
                  </a:lnTo>
                  <a:lnTo>
                    <a:pt x="152961" y="294046"/>
                  </a:lnTo>
                  <a:lnTo>
                    <a:pt x="152961" y="275376"/>
                  </a:lnTo>
                  <a:lnTo>
                    <a:pt x="163704" y="275376"/>
                  </a:lnTo>
                  <a:lnTo>
                    <a:pt x="168014" y="277686"/>
                  </a:lnTo>
                  <a:lnTo>
                    <a:pt x="172323" y="277686"/>
                  </a:lnTo>
                  <a:lnTo>
                    <a:pt x="174509" y="275376"/>
                  </a:lnTo>
                  <a:lnTo>
                    <a:pt x="176633" y="270692"/>
                  </a:lnTo>
                  <a:lnTo>
                    <a:pt x="178819" y="268382"/>
                  </a:lnTo>
                  <a:lnTo>
                    <a:pt x="178819" y="266009"/>
                  </a:lnTo>
                  <a:lnTo>
                    <a:pt x="187438" y="266009"/>
                  </a:lnTo>
                  <a:lnTo>
                    <a:pt x="189561" y="256705"/>
                  </a:lnTo>
                  <a:lnTo>
                    <a:pt x="191748" y="256705"/>
                  </a:lnTo>
                  <a:lnTo>
                    <a:pt x="193871" y="254332"/>
                  </a:lnTo>
                  <a:lnTo>
                    <a:pt x="202490" y="254332"/>
                  </a:lnTo>
                  <a:lnTo>
                    <a:pt x="202490" y="249711"/>
                  </a:lnTo>
                  <a:lnTo>
                    <a:pt x="208986" y="242718"/>
                  </a:lnTo>
                  <a:lnTo>
                    <a:pt x="213296" y="242718"/>
                  </a:lnTo>
                  <a:lnTo>
                    <a:pt x="215419" y="240345"/>
                  </a:lnTo>
                  <a:lnTo>
                    <a:pt x="213296" y="238034"/>
                  </a:lnTo>
                  <a:lnTo>
                    <a:pt x="215419" y="233351"/>
                  </a:lnTo>
                  <a:lnTo>
                    <a:pt x="215419" y="228668"/>
                  </a:lnTo>
                  <a:lnTo>
                    <a:pt x="228348" y="221674"/>
                  </a:lnTo>
                  <a:lnTo>
                    <a:pt x="228348" y="214681"/>
                  </a:lnTo>
                  <a:lnTo>
                    <a:pt x="226225" y="212370"/>
                  </a:lnTo>
                  <a:lnTo>
                    <a:pt x="221915" y="212370"/>
                  </a:lnTo>
                  <a:lnTo>
                    <a:pt x="215419" y="219364"/>
                  </a:lnTo>
                  <a:lnTo>
                    <a:pt x="215419" y="221674"/>
                  </a:lnTo>
                  <a:lnTo>
                    <a:pt x="200367" y="221674"/>
                  </a:lnTo>
                  <a:lnTo>
                    <a:pt x="200367" y="214681"/>
                  </a:lnTo>
                  <a:lnTo>
                    <a:pt x="196057" y="214681"/>
                  </a:lnTo>
                  <a:lnTo>
                    <a:pt x="191748" y="203004"/>
                  </a:lnTo>
                  <a:lnTo>
                    <a:pt x="172323" y="200693"/>
                  </a:lnTo>
                  <a:lnTo>
                    <a:pt x="174509" y="196010"/>
                  </a:lnTo>
                  <a:lnTo>
                    <a:pt x="174509" y="193699"/>
                  </a:lnTo>
                  <a:lnTo>
                    <a:pt x="176633" y="191327"/>
                  </a:lnTo>
                  <a:lnTo>
                    <a:pt x="176633" y="186706"/>
                  </a:lnTo>
                  <a:lnTo>
                    <a:pt x="172323" y="182023"/>
                  </a:lnTo>
                  <a:lnTo>
                    <a:pt x="174509" y="179650"/>
                  </a:lnTo>
                  <a:lnTo>
                    <a:pt x="178819" y="179650"/>
                  </a:lnTo>
                  <a:lnTo>
                    <a:pt x="180943" y="177339"/>
                  </a:lnTo>
                  <a:lnTo>
                    <a:pt x="180943" y="175029"/>
                  </a:lnTo>
                  <a:lnTo>
                    <a:pt x="178819" y="172656"/>
                  </a:lnTo>
                  <a:lnTo>
                    <a:pt x="174509" y="170346"/>
                  </a:lnTo>
                  <a:lnTo>
                    <a:pt x="163704" y="170346"/>
                  </a:lnTo>
                  <a:lnTo>
                    <a:pt x="159394" y="154048"/>
                  </a:lnTo>
                  <a:lnTo>
                    <a:pt x="150775" y="146992"/>
                  </a:lnTo>
                  <a:lnTo>
                    <a:pt x="161580" y="137688"/>
                  </a:lnTo>
                  <a:lnTo>
                    <a:pt x="140032" y="137688"/>
                  </a:lnTo>
                  <a:lnTo>
                    <a:pt x="137909" y="139998"/>
                  </a:lnTo>
                  <a:lnTo>
                    <a:pt x="133536" y="139998"/>
                  </a:lnTo>
                  <a:lnTo>
                    <a:pt x="131413" y="142371"/>
                  </a:lnTo>
                  <a:lnTo>
                    <a:pt x="127103" y="144682"/>
                  </a:lnTo>
                  <a:lnTo>
                    <a:pt x="131413" y="137688"/>
                  </a:lnTo>
                  <a:lnTo>
                    <a:pt x="129289" y="133004"/>
                  </a:lnTo>
                  <a:lnTo>
                    <a:pt x="122794" y="126011"/>
                  </a:lnTo>
                  <a:lnTo>
                    <a:pt x="122794" y="119017"/>
                  </a:lnTo>
                  <a:lnTo>
                    <a:pt x="127103" y="119017"/>
                  </a:lnTo>
                  <a:lnTo>
                    <a:pt x="124980" y="107340"/>
                  </a:lnTo>
                  <a:lnTo>
                    <a:pt x="129289" y="107340"/>
                  </a:lnTo>
                  <a:lnTo>
                    <a:pt x="131413" y="105030"/>
                  </a:lnTo>
                  <a:lnTo>
                    <a:pt x="131413" y="90980"/>
                  </a:lnTo>
                  <a:lnTo>
                    <a:pt x="133536" y="93353"/>
                  </a:lnTo>
                  <a:lnTo>
                    <a:pt x="137909" y="93353"/>
                  </a:lnTo>
                  <a:lnTo>
                    <a:pt x="140032" y="90980"/>
                  </a:lnTo>
                  <a:lnTo>
                    <a:pt x="142156" y="86359"/>
                  </a:lnTo>
                  <a:lnTo>
                    <a:pt x="142156" y="83987"/>
                  </a:lnTo>
                  <a:lnTo>
                    <a:pt x="135722" y="76993"/>
                  </a:lnTo>
                  <a:lnTo>
                    <a:pt x="140032" y="76993"/>
                  </a:lnTo>
                  <a:lnTo>
                    <a:pt x="142156" y="74682"/>
                  </a:lnTo>
                  <a:lnTo>
                    <a:pt x="146528" y="74682"/>
                  </a:lnTo>
                  <a:lnTo>
                    <a:pt x="142156" y="51329"/>
                  </a:lnTo>
                  <a:lnTo>
                    <a:pt x="137909" y="42024"/>
                  </a:lnTo>
                  <a:lnTo>
                    <a:pt x="137909" y="30348"/>
                  </a:lnTo>
                  <a:lnTo>
                    <a:pt x="135722" y="28037"/>
                  </a:lnTo>
                  <a:lnTo>
                    <a:pt x="122794" y="28037"/>
                  </a:lnTo>
                  <a:lnTo>
                    <a:pt x="122794" y="25664"/>
                  </a:lnTo>
                  <a:lnTo>
                    <a:pt x="120670" y="23354"/>
                  </a:lnTo>
                  <a:lnTo>
                    <a:pt x="114174" y="9367"/>
                  </a:lnTo>
                  <a:lnTo>
                    <a:pt x="109865" y="6994"/>
                  </a:lnTo>
                  <a:lnTo>
                    <a:pt x="107741" y="2310"/>
                  </a:lnTo>
                  <a:lnTo>
                    <a:pt x="105555" y="0"/>
                  </a:lnTo>
                  <a:lnTo>
                    <a:pt x="103431" y="0"/>
                  </a:lnTo>
                  <a:lnTo>
                    <a:pt x="101245" y="6994"/>
                  </a:lnTo>
                  <a:lnTo>
                    <a:pt x="101245" y="18671"/>
                  </a:lnTo>
                  <a:lnTo>
                    <a:pt x="99122" y="18671"/>
                  </a:lnTo>
                  <a:lnTo>
                    <a:pt x="96936" y="20981"/>
                  </a:lnTo>
                  <a:lnTo>
                    <a:pt x="92626" y="23354"/>
                  </a:lnTo>
                  <a:lnTo>
                    <a:pt x="88316" y="28037"/>
                  </a:lnTo>
                  <a:lnTo>
                    <a:pt x="90502" y="32658"/>
                  </a:lnTo>
                  <a:lnTo>
                    <a:pt x="92626" y="35031"/>
                  </a:lnTo>
                  <a:lnTo>
                    <a:pt x="96936" y="37341"/>
                  </a:lnTo>
                  <a:lnTo>
                    <a:pt x="99122" y="39652"/>
                  </a:lnTo>
                  <a:lnTo>
                    <a:pt x="99122" y="42024"/>
                  </a:lnTo>
                  <a:lnTo>
                    <a:pt x="92626" y="42024"/>
                  </a:lnTo>
                  <a:lnTo>
                    <a:pt x="90502" y="39652"/>
                  </a:lnTo>
                  <a:lnTo>
                    <a:pt x="77573" y="39652"/>
                  </a:lnTo>
                  <a:lnTo>
                    <a:pt x="73264" y="42024"/>
                  </a:lnTo>
                  <a:lnTo>
                    <a:pt x="71078" y="42024"/>
                  </a:lnTo>
                  <a:lnTo>
                    <a:pt x="71078" y="49018"/>
                  </a:lnTo>
                  <a:lnTo>
                    <a:pt x="66768" y="53639"/>
                  </a:lnTo>
                  <a:lnTo>
                    <a:pt x="62459" y="56012"/>
                  </a:lnTo>
                  <a:lnTo>
                    <a:pt x="58149" y="56012"/>
                  </a:lnTo>
                  <a:lnTo>
                    <a:pt x="56025" y="58322"/>
                  </a:lnTo>
                  <a:lnTo>
                    <a:pt x="53902" y="58322"/>
                  </a:lnTo>
                  <a:lnTo>
                    <a:pt x="53902" y="67689"/>
                  </a:lnTo>
                  <a:lnTo>
                    <a:pt x="56025" y="69999"/>
                  </a:lnTo>
                  <a:lnTo>
                    <a:pt x="56025" y="72309"/>
                  </a:lnTo>
                  <a:lnTo>
                    <a:pt x="58149" y="74682"/>
                  </a:lnTo>
                  <a:lnTo>
                    <a:pt x="58149" y="79366"/>
                  </a:lnTo>
                  <a:lnTo>
                    <a:pt x="51716" y="90980"/>
                  </a:lnTo>
                  <a:lnTo>
                    <a:pt x="49530" y="93353"/>
                  </a:lnTo>
                  <a:lnTo>
                    <a:pt x="45282" y="95663"/>
                  </a:lnTo>
                  <a:lnTo>
                    <a:pt x="45282" y="102657"/>
                  </a:lnTo>
                  <a:lnTo>
                    <a:pt x="47406" y="107340"/>
                  </a:lnTo>
                  <a:lnTo>
                    <a:pt x="49530" y="109651"/>
                  </a:lnTo>
                  <a:lnTo>
                    <a:pt x="43097" y="130694"/>
                  </a:lnTo>
                  <a:lnTo>
                    <a:pt x="43097" y="144682"/>
                  </a:lnTo>
                  <a:lnTo>
                    <a:pt x="38787" y="144682"/>
                  </a:lnTo>
                  <a:lnTo>
                    <a:pt x="34477" y="142371"/>
                  </a:lnTo>
                  <a:lnTo>
                    <a:pt x="15115" y="142371"/>
                  </a:lnTo>
                  <a:lnTo>
                    <a:pt x="17239" y="142371"/>
                  </a:lnTo>
                  <a:lnTo>
                    <a:pt x="23734" y="149365"/>
                  </a:lnTo>
                  <a:lnTo>
                    <a:pt x="25858" y="168035"/>
                  </a:lnTo>
                  <a:lnTo>
                    <a:pt x="23734" y="168035"/>
                  </a:lnTo>
                  <a:lnTo>
                    <a:pt x="17239" y="175029"/>
                  </a:lnTo>
                  <a:lnTo>
                    <a:pt x="19425" y="179650"/>
                  </a:lnTo>
                  <a:lnTo>
                    <a:pt x="19425" y="189016"/>
                  </a:lnTo>
                  <a:lnTo>
                    <a:pt x="25858" y="196010"/>
                  </a:lnTo>
                  <a:lnTo>
                    <a:pt x="25858" y="200693"/>
                  </a:lnTo>
                  <a:lnTo>
                    <a:pt x="21548" y="200693"/>
                  </a:lnTo>
                  <a:lnTo>
                    <a:pt x="19425" y="198320"/>
                  </a:lnTo>
                  <a:lnTo>
                    <a:pt x="17239" y="198320"/>
                  </a:lnTo>
                  <a:lnTo>
                    <a:pt x="17239" y="207687"/>
                  </a:lnTo>
                  <a:lnTo>
                    <a:pt x="10805" y="200693"/>
                  </a:lnTo>
                  <a:lnTo>
                    <a:pt x="15115" y="224047"/>
                  </a:lnTo>
                  <a:lnTo>
                    <a:pt x="2186" y="221674"/>
                  </a:lnTo>
                  <a:lnTo>
                    <a:pt x="2186" y="224047"/>
                  </a:lnTo>
                  <a:lnTo>
                    <a:pt x="0" y="228668"/>
                  </a:lnTo>
                  <a:close/>
                </a:path>
              </a:pathLst>
            </a:custGeom>
            <a:noFill/>
            <a:ln w="1561" cap="flat">
              <a:solidFill>
                <a:srgbClr val="FFFFFF"/>
              </a:solidFill>
              <a:prstDash val="solid"/>
              <a:round/>
            </a:ln>
          </p:spPr>
          <p:txBody>
            <a:bodyPr rtlCol="0" anchor="ctr"/>
            <a:lstStyle/>
            <a:p>
              <a:endParaRPr lang="en-US" noProof="0" dirty="0"/>
            </a:p>
          </p:txBody>
        </p:sp>
        <p:sp>
          <p:nvSpPr>
            <p:cNvPr id="5019" name="Serbest Form 5018">
              <a:extLst>
                <a:ext uri="{FF2B5EF4-FFF2-40B4-BE49-F238E27FC236}">
                  <a16:creationId xmlns:a16="http://schemas.microsoft.com/office/drawing/2014/main" id="{9184AA67-6EA3-3444-85DF-DB23822018F9}"/>
                </a:ext>
              </a:extLst>
            </p:cNvPr>
            <p:cNvSpPr/>
            <p:nvPr/>
          </p:nvSpPr>
          <p:spPr>
            <a:xfrm>
              <a:off x="6425605" y="2871370"/>
              <a:ext cx="279064" cy="519966"/>
            </a:xfrm>
            <a:custGeom>
              <a:avLst/>
              <a:gdLst>
                <a:gd name="connsiteX0" fmla="*/ 279065 w 279064"/>
                <a:gd name="connsiteY0" fmla="*/ 132880 h 519966"/>
                <a:gd name="connsiteX1" fmla="*/ 279065 w 279064"/>
                <a:gd name="connsiteY1" fmla="*/ 125886 h 519966"/>
                <a:gd name="connsiteX2" fmla="*/ 276878 w 279064"/>
                <a:gd name="connsiteY2" fmla="*/ 123575 h 519966"/>
                <a:gd name="connsiteX3" fmla="*/ 272506 w 279064"/>
                <a:gd name="connsiteY3" fmla="*/ 123575 h 519966"/>
                <a:gd name="connsiteX4" fmla="*/ 272506 w 279064"/>
                <a:gd name="connsiteY4" fmla="*/ 100222 h 519966"/>
                <a:gd name="connsiteX5" fmla="*/ 268072 w 279064"/>
                <a:gd name="connsiteY5" fmla="*/ 95601 h 519966"/>
                <a:gd name="connsiteX6" fmla="*/ 274692 w 279064"/>
                <a:gd name="connsiteY6" fmla="*/ 90918 h 519966"/>
                <a:gd name="connsiteX7" fmla="*/ 270320 w 279064"/>
                <a:gd name="connsiteY7" fmla="*/ 72247 h 519966"/>
                <a:gd name="connsiteX8" fmla="*/ 274692 w 279064"/>
                <a:gd name="connsiteY8" fmla="*/ 60570 h 519966"/>
                <a:gd name="connsiteX9" fmla="*/ 270320 w 279064"/>
                <a:gd name="connsiteY9" fmla="*/ 46583 h 519966"/>
                <a:gd name="connsiteX10" fmla="*/ 270320 w 279064"/>
                <a:gd name="connsiteY10" fmla="*/ 41962 h 519966"/>
                <a:gd name="connsiteX11" fmla="*/ 274692 w 279064"/>
                <a:gd name="connsiteY11" fmla="*/ 27975 h 519966"/>
                <a:gd name="connsiteX12" fmla="*/ 276878 w 279064"/>
                <a:gd name="connsiteY12" fmla="*/ 16298 h 519966"/>
                <a:gd name="connsiteX13" fmla="*/ 276878 w 279064"/>
                <a:gd name="connsiteY13" fmla="*/ 4621 h 519966"/>
                <a:gd name="connsiteX14" fmla="*/ 272506 w 279064"/>
                <a:gd name="connsiteY14" fmla="*/ 0 h 519966"/>
                <a:gd name="connsiteX15" fmla="*/ 243900 w 279064"/>
                <a:gd name="connsiteY15" fmla="*/ 20981 h 519966"/>
                <a:gd name="connsiteX16" fmla="*/ 232908 w 279064"/>
                <a:gd name="connsiteY16" fmla="*/ 23291 h 519966"/>
                <a:gd name="connsiteX17" fmla="*/ 230722 w 279064"/>
                <a:gd name="connsiteY17" fmla="*/ 23291 h 519966"/>
                <a:gd name="connsiteX18" fmla="*/ 226350 w 279064"/>
                <a:gd name="connsiteY18" fmla="*/ 27975 h 519966"/>
                <a:gd name="connsiteX19" fmla="*/ 221977 w 279064"/>
                <a:gd name="connsiteY19" fmla="*/ 30285 h 519966"/>
                <a:gd name="connsiteX20" fmla="*/ 217543 w 279064"/>
                <a:gd name="connsiteY20" fmla="*/ 30285 h 519966"/>
                <a:gd name="connsiteX21" fmla="*/ 217543 w 279064"/>
                <a:gd name="connsiteY21" fmla="*/ 27975 h 519966"/>
                <a:gd name="connsiteX22" fmla="*/ 215357 w 279064"/>
                <a:gd name="connsiteY22" fmla="*/ 25602 h 519966"/>
                <a:gd name="connsiteX23" fmla="*/ 206550 w 279064"/>
                <a:gd name="connsiteY23" fmla="*/ 25602 h 519966"/>
                <a:gd name="connsiteX24" fmla="*/ 204364 w 279064"/>
                <a:gd name="connsiteY24" fmla="*/ 27975 h 519966"/>
                <a:gd name="connsiteX25" fmla="*/ 202178 w 279064"/>
                <a:gd name="connsiteY25" fmla="*/ 32595 h 519966"/>
                <a:gd name="connsiteX26" fmla="*/ 197806 w 279064"/>
                <a:gd name="connsiteY26" fmla="*/ 34968 h 519966"/>
                <a:gd name="connsiteX27" fmla="*/ 193371 w 279064"/>
                <a:gd name="connsiteY27" fmla="*/ 39589 h 519966"/>
                <a:gd name="connsiteX28" fmla="*/ 186813 w 279064"/>
                <a:gd name="connsiteY28" fmla="*/ 39589 h 519966"/>
                <a:gd name="connsiteX29" fmla="*/ 182379 w 279064"/>
                <a:gd name="connsiteY29" fmla="*/ 37279 h 519966"/>
                <a:gd name="connsiteX30" fmla="*/ 180193 w 279064"/>
                <a:gd name="connsiteY30" fmla="*/ 34968 h 519966"/>
                <a:gd name="connsiteX31" fmla="*/ 178007 w 279064"/>
                <a:gd name="connsiteY31" fmla="*/ 34968 h 519966"/>
                <a:gd name="connsiteX32" fmla="*/ 171386 w 279064"/>
                <a:gd name="connsiteY32" fmla="*/ 41962 h 519966"/>
                <a:gd name="connsiteX33" fmla="*/ 167014 w 279064"/>
                <a:gd name="connsiteY33" fmla="*/ 41962 h 519966"/>
                <a:gd name="connsiteX34" fmla="*/ 164828 w 279064"/>
                <a:gd name="connsiteY34" fmla="*/ 39589 h 519966"/>
                <a:gd name="connsiteX35" fmla="*/ 160393 w 279064"/>
                <a:gd name="connsiteY35" fmla="*/ 37279 h 519966"/>
                <a:gd name="connsiteX36" fmla="*/ 158207 w 279064"/>
                <a:gd name="connsiteY36" fmla="*/ 32595 h 519966"/>
                <a:gd name="connsiteX37" fmla="*/ 153835 w 279064"/>
                <a:gd name="connsiteY37" fmla="*/ 30285 h 519966"/>
                <a:gd name="connsiteX38" fmla="*/ 149401 w 279064"/>
                <a:gd name="connsiteY38" fmla="*/ 30285 h 519966"/>
                <a:gd name="connsiteX39" fmla="*/ 145029 w 279064"/>
                <a:gd name="connsiteY39" fmla="*/ 34968 h 519966"/>
                <a:gd name="connsiteX40" fmla="*/ 142843 w 279064"/>
                <a:gd name="connsiteY40" fmla="*/ 34968 h 519966"/>
                <a:gd name="connsiteX41" fmla="*/ 140656 w 279064"/>
                <a:gd name="connsiteY41" fmla="*/ 37279 h 519966"/>
                <a:gd name="connsiteX42" fmla="*/ 129664 w 279064"/>
                <a:gd name="connsiteY42" fmla="*/ 37279 h 519966"/>
                <a:gd name="connsiteX43" fmla="*/ 129664 w 279064"/>
                <a:gd name="connsiteY43" fmla="*/ 44272 h 519966"/>
                <a:gd name="connsiteX44" fmla="*/ 120857 w 279064"/>
                <a:gd name="connsiteY44" fmla="*/ 53576 h 519966"/>
                <a:gd name="connsiteX45" fmla="*/ 120857 w 279064"/>
                <a:gd name="connsiteY45" fmla="*/ 58260 h 519966"/>
                <a:gd name="connsiteX46" fmla="*/ 125229 w 279064"/>
                <a:gd name="connsiteY46" fmla="*/ 62943 h 519966"/>
                <a:gd name="connsiteX47" fmla="*/ 127478 w 279064"/>
                <a:gd name="connsiteY47" fmla="*/ 67564 h 519966"/>
                <a:gd name="connsiteX48" fmla="*/ 127478 w 279064"/>
                <a:gd name="connsiteY48" fmla="*/ 79241 h 519966"/>
                <a:gd name="connsiteX49" fmla="*/ 125229 w 279064"/>
                <a:gd name="connsiteY49" fmla="*/ 83924 h 519966"/>
                <a:gd name="connsiteX50" fmla="*/ 123043 w 279064"/>
                <a:gd name="connsiteY50" fmla="*/ 90918 h 519966"/>
                <a:gd name="connsiteX51" fmla="*/ 123043 w 279064"/>
                <a:gd name="connsiteY51" fmla="*/ 95601 h 519966"/>
                <a:gd name="connsiteX52" fmla="*/ 125229 w 279064"/>
                <a:gd name="connsiteY52" fmla="*/ 95601 h 519966"/>
                <a:gd name="connsiteX53" fmla="*/ 125229 w 279064"/>
                <a:gd name="connsiteY53" fmla="*/ 97911 h 519966"/>
                <a:gd name="connsiteX54" fmla="*/ 127478 w 279064"/>
                <a:gd name="connsiteY54" fmla="*/ 97911 h 519966"/>
                <a:gd name="connsiteX55" fmla="*/ 136222 w 279064"/>
                <a:gd name="connsiteY55" fmla="*/ 107215 h 519966"/>
                <a:gd name="connsiteX56" fmla="*/ 140656 w 279064"/>
                <a:gd name="connsiteY56" fmla="*/ 116582 h 519966"/>
                <a:gd name="connsiteX57" fmla="*/ 142843 w 279064"/>
                <a:gd name="connsiteY57" fmla="*/ 118892 h 519966"/>
                <a:gd name="connsiteX58" fmla="*/ 145029 w 279064"/>
                <a:gd name="connsiteY58" fmla="*/ 123575 h 519966"/>
                <a:gd name="connsiteX59" fmla="*/ 149401 w 279064"/>
                <a:gd name="connsiteY59" fmla="*/ 130569 h 519966"/>
                <a:gd name="connsiteX60" fmla="*/ 153835 w 279064"/>
                <a:gd name="connsiteY60" fmla="*/ 135190 h 519966"/>
                <a:gd name="connsiteX61" fmla="*/ 153835 w 279064"/>
                <a:gd name="connsiteY61" fmla="*/ 142184 h 519966"/>
                <a:gd name="connsiteX62" fmla="*/ 151649 w 279064"/>
                <a:gd name="connsiteY62" fmla="*/ 144557 h 519966"/>
                <a:gd name="connsiteX63" fmla="*/ 149401 w 279064"/>
                <a:gd name="connsiteY63" fmla="*/ 149177 h 519966"/>
                <a:gd name="connsiteX64" fmla="*/ 147214 w 279064"/>
                <a:gd name="connsiteY64" fmla="*/ 151550 h 519966"/>
                <a:gd name="connsiteX65" fmla="*/ 147214 w 279064"/>
                <a:gd name="connsiteY65" fmla="*/ 174842 h 519966"/>
                <a:gd name="connsiteX66" fmla="*/ 145029 w 279064"/>
                <a:gd name="connsiteY66" fmla="*/ 177214 h 519966"/>
                <a:gd name="connsiteX67" fmla="*/ 136222 w 279064"/>
                <a:gd name="connsiteY67" fmla="*/ 177214 h 519966"/>
                <a:gd name="connsiteX68" fmla="*/ 131850 w 279064"/>
                <a:gd name="connsiteY68" fmla="*/ 179525 h 519966"/>
                <a:gd name="connsiteX69" fmla="*/ 129664 w 279064"/>
                <a:gd name="connsiteY69" fmla="*/ 184208 h 519966"/>
                <a:gd name="connsiteX70" fmla="*/ 129664 w 279064"/>
                <a:gd name="connsiteY70" fmla="*/ 191202 h 519966"/>
                <a:gd name="connsiteX71" fmla="*/ 131850 w 279064"/>
                <a:gd name="connsiteY71" fmla="*/ 191202 h 519966"/>
                <a:gd name="connsiteX72" fmla="*/ 134036 w 279064"/>
                <a:gd name="connsiteY72" fmla="*/ 193512 h 519966"/>
                <a:gd name="connsiteX73" fmla="*/ 134036 w 279064"/>
                <a:gd name="connsiteY73" fmla="*/ 205189 h 519966"/>
                <a:gd name="connsiteX74" fmla="*/ 129664 w 279064"/>
                <a:gd name="connsiteY74" fmla="*/ 207499 h 519966"/>
                <a:gd name="connsiteX75" fmla="*/ 127478 w 279064"/>
                <a:gd name="connsiteY75" fmla="*/ 209810 h 519966"/>
                <a:gd name="connsiteX76" fmla="*/ 125229 w 279064"/>
                <a:gd name="connsiteY76" fmla="*/ 207499 h 519966"/>
                <a:gd name="connsiteX77" fmla="*/ 125229 w 279064"/>
                <a:gd name="connsiteY77" fmla="*/ 202816 h 519966"/>
                <a:gd name="connsiteX78" fmla="*/ 127478 w 279064"/>
                <a:gd name="connsiteY78" fmla="*/ 200506 h 519966"/>
                <a:gd name="connsiteX79" fmla="*/ 127478 w 279064"/>
                <a:gd name="connsiteY79" fmla="*/ 195823 h 519966"/>
                <a:gd name="connsiteX80" fmla="*/ 123043 w 279064"/>
                <a:gd name="connsiteY80" fmla="*/ 193512 h 519966"/>
                <a:gd name="connsiteX81" fmla="*/ 120857 w 279064"/>
                <a:gd name="connsiteY81" fmla="*/ 191202 h 519966"/>
                <a:gd name="connsiteX82" fmla="*/ 116485 w 279064"/>
                <a:gd name="connsiteY82" fmla="*/ 188829 h 519966"/>
                <a:gd name="connsiteX83" fmla="*/ 114299 w 279064"/>
                <a:gd name="connsiteY83" fmla="*/ 186519 h 519966"/>
                <a:gd name="connsiteX84" fmla="*/ 109864 w 279064"/>
                <a:gd name="connsiteY84" fmla="*/ 184208 h 519966"/>
                <a:gd name="connsiteX85" fmla="*/ 109864 w 279064"/>
                <a:gd name="connsiteY85" fmla="*/ 172531 h 519966"/>
                <a:gd name="connsiteX86" fmla="*/ 105492 w 279064"/>
                <a:gd name="connsiteY86" fmla="*/ 172531 h 519966"/>
                <a:gd name="connsiteX87" fmla="*/ 105492 w 279064"/>
                <a:gd name="connsiteY87" fmla="*/ 170221 h 519966"/>
                <a:gd name="connsiteX88" fmla="*/ 107678 w 279064"/>
                <a:gd name="connsiteY88" fmla="*/ 167848 h 519966"/>
                <a:gd name="connsiteX89" fmla="*/ 112051 w 279064"/>
                <a:gd name="connsiteY89" fmla="*/ 165537 h 519966"/>
                <a:gd name="connsiteX90" fmla="*/ 114299 w 279064"/>
                <a:gd name="connsiteY90" fmla="*/ 163165 h 519966"/>
                <a:gd name="connsiteX91" fmla="*/ 109864 w 279064"/>
                <a:gd name="connsiteY91" fmla="*/ 156171 h 519966"/>
                <a:gd name="connsiteX92" fmla="*/ 114299 w 279064"/>
                <a:gd name="connsiteY92" fmla="*/ 153861 h 519966"/>
                <a:gd name="connsiteX93" fmla="*/ 116485 w 279064"/>
                <a:gd name="connsiteY93" fmla="*/ 142184 h 519966"/>
                <a:gd name="connsiteX94" fmla="*/ 114299 w 279064"/>
                <a:gd name="connsiteY94" fmla="*/ 142184 h 519966"/>
                <a:gd name="connsiteX95" fmla="*/ 114299 w 279064"/>
                <a:gd name="connsiteY95" fmla="*/ 128196 h 519966"/>
                <a:gd name="connsiteX96" fmla="*/ 112051 w 279064"/>
                <a:gd name="connsiteY96" fmla="*/ 125886 h 519966"/>
                <a:gd name="connsiteX97" fmla="*/ 105492 w 279064"/>
                <a:gd name="connsiteY97" fmla="*/ 125886 h 519966"/>
                <a:gd name="connsiteX98" fmla="*/ 103306 w 279064"/>
                <a:gd name="connsiteY98" fmla="*/ 128196 h 519966"/>
                <a:gd name="connsiteX99" fmla="*/ 92313 w 279064"/>
                <a:gd name="connsiteY99" fmla="*/ 128196 h 519966"/>
                <a:gd name="connsiteX100" fmla="*/ 81321 w 279064"/>
                <a:gd name="connsiteY100" fmla="*/ 109588 h 519966"/>
                <a:gd name="connsiteX101" fmla="*/ 79135 w 279064"/>
                <a:gd name="connsiteY101" fmla="*/ 109588 h 519966"/>
                <a:gd name="connsiteX102" fmla="*/ 76886 w 279064"/>
                <a:gd name="connsiteY102" fmla="*/ 111899 h 519966"/>
                <a:gd name="connsiteX103" fmla="*/ 70328 w 279064"/>
                <a:gd name="connsiteY103" fmla="*/ 114209 h 519966"/>
                <a:gd name="connsiteX104" fmla="*/ 65956 w 279064"/>
                <a:gd name="connsiteY104" fmla="*/ 116582 h 519966"/>
                <a:gd name="connsiteX105" fmla="*/ 59336 w 279064"/>
                <a:gd name="connsiteY105" fmla="*/ 121203 h 519966"/>
                <a:gd name="connsiteX106" fmla="*/ 50529 w 279064"/>
                <a:gd name="connsiteY106" fmla="*/ 125886 h 519966"/>
                <a:gd name="connsiteX107" fmla="*/ 48343 w 279064"/>
                <a:gd name="connsiteY107" fmla="*/ 125886 h 519966"/>
                <a:gd name="connsiteX108" fmla="*/ 43971 w 279064"/>
                <a:gd name="connsiteY108" fmla="*/ 128196 h 519966"/>
                <a:gd name="connsiteX109" fmla="*/ 37350 w 279064"/>
                <a:gd name="connsiteY109" fmla="*/ 130569 h 519966"/>
                <a:gd name="connsiteX110" fmla="*/ 30792 w 279064"/>
                <a:gd name="connsiteY110" fmla="*/ 130569 h 519966"/>
                <a:gd name="connsiteX111" fmla="*/ 26357 w 279064"/>
                <a:gd name="connsiteY111" fmla="*/ 132880 h 519966"/>
                <a:gd name="connsiteX112" fmla="*/ 21985 w 279064"/>
                <a:gd name="connsiteY112" fmla="*/ 132880 h 519966"/>
                <a:gd name="connsiteX113" fmla="*/ 15365 w 279064"/>
                <a:gd name="connsiteY113" fmla="*/ 139873 h 519966"/>
                <a:gd name="connsiteX114" fmla="*/ 4372 w 279064"/>
                <a:gd name="connsiteY114" fmla="*/ 139873 h 519966"/>
                <a:gd name="connsiteX115" fmla="*/ 0 w 279064"/>
                <a:gd name="connsiteY115" fmla="*/ 144557 h 519966"/>
                <a:gd name="connsiteX116" fmla="*/ 6621 w 279064"/>
                <a:gd name="connsiteY116" fmla="*/ 151550 h 519966"/>
                <a:gd name="connsiteX117" fmla="*/ 8806 w 279064"/>
                <a:gd name="connsiteY117" fmla="*/ 172531 h 519966"/>
                <a:gd name="connsiteX118" fmla="*/ 30792 w 279064"/>
                <a:gd name="connsiteY118" fmla="*/ 172531 h 519966"/>
                <a:gd name="connsiteX119" fmla="*/ 35164 w 279064"/>
                <a:gd name="connsiteY119" fmla="*/ 179525 h 519966"/>
                <a:gd name="connsiteX120" fmla="*/ 41785 w 279064"/>
                <a:gd name="connsiteY120" fmla="*/ 179525 h 519966"/>
                <a:gd name="connsiteX121" fmla="*/ 48343 w 279064"/>
                <a:gd name="connsiteY121" fmla="*/ 188829 h 519966"/>
                <a:gd name="connsiteX122" fmla="*/ 50529 w 279064"/>
                <a:gd name="connsiteY122" fmla="*/ 188829 h 519966"/>
                <a:gd name="connsiteX123" fmla="*/ 54963 w 279064"/>
                <a:gd name="connsiteY123" fmla="*/ 186519 h 519966"/>
                <a:gd name="connsiteX124" fmla="*/ 59336 w 279064"/>
                <a:gd name="connsiteY124" fmla="*/ 186519 h 519966"/>
                <a:gd name="connsiteX125" fmla="*/ 65956 w 279064"/>
                <a:gd name="connsiteY125" fmla="*/ 193512 h 519966"/>
                <a:gd name="connsiteX126" fmla="*/ 70328 w 279064"/>
                <a:gd name="connsiteY126" fmla="*/ 193512 h 519966"/>
                <a:gd name="connsiteX127" fmla="*/ 74700 w 279064"/>
                <a:gd name="connsiteY127" fmla="*/ 198133 h 519966"/>
                <a:gd name="connsiteX128" fmla="*/ 74700 w 279064"/>
                <a:gd name="connsiteY128" fmla="*/ 200506 h 519966"/>
                <a:gd name="connsiteX129" fmla="*/ 72514 w 279064"/>
                <a:gd name="connsiteY129" fmla="*/ 205189 h 519966"/>
                <a:gd name="connsiteX130" fmla="*/ 70328 w 279064"/>
                <a:gd name="connsiteY130" fmla="*/ 207499 h 519966"/>
                <a:gd name="connsiteX131" fmla="*/ 74700 w 279064"/>
                <a:gd name="connsiteY131" fmla="*/ 214493 h 519966"/>
                <a:gd name="connsiteX132" fmla="*/ 70328 w 279064"/>
                <a:gd name="connsiteY132" fmla="*/ 219176 h 519966"/>
                <a:gd name="connsiteX133" fmla="*/ 74700 w 279064"/>
                <a:gd name="connsiteY133" fmla="*/ 223797 h 519966"/>
                <a:gd name="connsiteX134" fmla="*/ 72514 w 279064"/>
                <a:gd name="connsiteY134" fmla="*/ 226170 h 519966"/>
                <a:gd name="connsiteX135" fmla="*/ 72514 w 279064"/>
                <a:gd name="connsiteY135" fmla="*/ 228481 h 519966"/>
                <a:gd name="connsiteX136" fmla="*/ 70328 w 279064"/>
                <a:gd name="connsiteY136" fmla="*/ 230791 h 519966"/>
                <a:gd name="connsiteX137" fmla="*/ 70328 w 279064"/>
                <a:gd name="connsiteY137" fmla="*/ 235474 h 519966"/>
                <a:gd name="connsiteX138" fmla="*/ 74700 w 279064"/>
                <a:gd name="connsiteY138" fmla="*/ 244778 h 519966"/>
                <a:gd name="connsiteX139" fmla="*/ 74700 w 279064"/>
                <a:gd name="connsiteY139" fmla="*/ 249461 h 519966"/>
                <a:gd name="connsiteX140" fmla="*/ 72514 w 279064"/>
                <a:gd name="connsiteY140" fmla="*/ 251772 h 519966"/>
                <a:gd name="connsiteX141" fmla="*/ 72514 w 279064"/>
                <a:gd name="connsiteY141" fmla="*/ 254145 h 519966"/>
                <a:gd name="connsiteX142" fmla="*/ 70328 w 279064"/>
                <a:gd name="connsiteY142" fmla="*/ 254145 h 519966"/>
                <a:gd name="connsiteX143" fmla="*/ 70328 w 279064"/>
                <a:gd name="connsiteY143" fmla="*/ 258766 h 519966"/>
                <a:gd name="connsiteX144" fmla="*/ 63707 w 279064"/>
                <a:gd name="connsiteY144" fmla="*/ 263449 h 519966"/>
                <a:gd name="connsiteX145" fmla="*/ 70328 w 279064"/>
                <a:gd name="connsiteY145" fmla="*/ 272815 h 519966"/>
                <a:gd name="connsiteX146" fmla="*/ 63707 w 279064"/>
                <a:gd name="connsiteY146" fmla="*/ 279809 h 519966"/>
                <a:gd name="connsiteX147" fmla="*/ 63707 w 279064"/>
                <a:gd name="connsiteY147" fmla="*/ 284430 h 519966"/>
                <a:gd name="connsiteX148" fmla="*/ 72514 w 279064"/>
                <a:gd name="connsiteY148" fmla="*/ 293734 h 519966"/>
                <a:gd name="connsiteX149" fmla="*/ 72514 w 279064"/>
                <a:gd name="connsiteY149" fmla="*/ 296107 h 519966"/>
                <a:gd name="connsiteX150" fmla="*/ 70328 w 279064"/>
                <a:gd name="connsiteY150" fmla="*/ 300790 h 519966"/>
                <a:gd name="connsiteX151" fmla="*/ 65956 w 279064"/>
                <a:gd name="connsiteY151" fmla="*/ 305411 h 519966"/>
                <a:gd name="connsiteX152" fmla="*/ 65956 w 279064"/>
                <a:gd name="connsiteY152" fmla="*/ 310094 h 519966"/>
                <a:gd name="connsiteX153" fmla="*/ 61521 w 279064"/>
                <a:gd name="connsiteY153" fmla="*/ 314777 h 519966"/>
                <a:gd name="connsiteX154" fmla="*/ 57149 w 279064"/>
                <a:gd name="connsiteY154" fmla="*/ 317088 h 519966"/>
                <a:gd name="connsiteX155" fmla="*/ 57149 w 279064"/>
                <a:gd name="connsiteY155" fmla="*/ 328765 h 519966"/>
                <a:gd name="connsiteX156" fmla="*/ 52715 w 279064"/>
                <a:gd name="connsiteY156" fmla="*/ 333385 h 519966"/>
                <a:gd name="connsiteX157" fmla="*/ 57149 w 279064"/>
                <a:gd name="connsiteY157" fmla="*/ 340379 h 519966"/>
                <a:gd name="connsiteX158" fmla="*/ 50529 w 279064"/>
                <a:gd name="connsiteY158" fmla="*/ 342752 h 519966"/>
                <a:gd name="connsiteX159" fmla="*/ 26357 w 279064"/>
                <a:gd name="connsiteY159" fmla="*/ 375410 h 519966"/>
                <a:gd name="connsiteX160" fmla="*/ 26357 w 279064"/>
                <a:gd name="connsiteY160" fmla="*/ 387024 h 519966"/>
                <a:gd name="connsiteX161" fmla="*/ 28543 w 279064"/>
                <a:gd name="connsiteY161" fmla="*/ 394018 h 519966"/>
                <a:gd name="connsiteX162" fmla="*/ 28543 w 279064"/>
                <a:gd name="connsiteY162" fmla="*/ 401012 h 519966"/>
                <a:gd name="connsiteX163" fmla="*/ 30792 w 279064"/>
                <a:gd name="connsiteY163" fmla="*/ 405695 h 519966"/>
                <a:gd name="connsiteX164" fmla="*/ 30792 w 279064"/>
                <a:gd name="connsiteY164" fmla="*/ 412689 h 519966"/>
                <a:gd name="connsiteX165" fmla="*/ 41785 w 279064"/>
                <a:gd name="connsiteY165" fmla="*/ 435980 h 519966"/>
                <a:gd name="connsiteX166" fmla="*/ 41785 w 279064"/>
                <a:gd name="connsiteY166" fmla="*/ 470949 h 519966"/>
                <a:gd name="connsiteX167" fmla="*/ 32978 w 279064"/>
                <a:gd name="connsiteY167" fmla="*/ 484936 h 519966"/>
                <a:gd name="connsiteX168" fmla="*/ 41785 w 279064"/>
                <a:gd name="connsiteY168" fmla="*/ 484936 h 519966"/>
                <a:gd name="connsiteX169" fmla="*/ 39536 w 279064"/>
                <a:gd name="connsiteY169" fmla="*/ 489619 h 519966"/>
                <a:gd name="connsiteX170" fmla="*/ 39536 w 279064"/>
                <a:gd name="connsiteY170" fmla="*/ 498986 h 519966"/>
                <a:gd name="connsiteX171" fmla="*/ 41785 w 279064"/>
                <a:gd name="connsiteY171" fmla="*/ 501296 h 519966"/>
                <a:gd name="connsiteX172" fmla="*/ 43971 w 279064"/>
                <a:gd name="connsiteY172" fmla="*/ 501296 h 519966"/>
                <a:gd name="connsiteX173" fmla="*/ 46157 w 279064"/>
                <a:gd name="connsiteY173" fmla="*/ 510600 h 519966"/>
                <a:gd name="connsiteX174" fmla="*/ 52715 w 279064"/>
                <a:gd name="connsiteY174" fmla="*/ 510600 h 519966"/>
                <a:gd name="connsiteX175" fmla="*/ 57149 w 279064"/>
                <a:gd name="connsiteY175" fmla="*/ 515283 h 519966"/>
                <a:gd name="connsiteX176" fmla="*/ 59336 w 279064"/>
                <a:gd name="connsiteY176" fmla="*/ 519966 h 519966"/>
                <a:gd name="connsiteX177" fmla="*/ 61521 w 279064"/>
                <a:gd name="connsiteY177" fmla="*/ 512973 h 519966"/>
                <a:gd name="connsiteX178" fmla="*/ 61521 w 279064"/>
                <a:gd name="connsiteY178" fmla="*/ 498986 h 519966"/>
                <a:gd name="connsiteX179" fmla="*/ 59336 w 279064"/>
                <a:gd name="connsiteY179" fmla="*/ 494302 h 519966"/>
                <a:gd name="connsiteX180" fmla="*/ 57149 w 279064"/>
                <a:gd name="connsiteY180" fmla="*/ 491929 h 519966"/>
                <a:gd name="connsiteX181" fmla="*/ 54963 w 279064"/>
                <a:gd name="connsiteY181" fmla="*/ 491929 h 519966"/>
                <a:gd name="connsiteX182" fmla="*/ 54963 w 279064"/>
                <a:gd name="connsiteY182" fmla="*/ 482625 h 519966"/>
                <a:gd name="connsiteX183" fmla="*/ 59336 w 279064"/>
                <a:gd name="connsiteY183" fmla="*/ 477942 h 519966"/>
                <a:gd name="connsiteX184" fmla="*/ 81321 w 279064"/>
                <a:gd name="connsiteY184" fmla="*/ 461644 h 519966"/>
                <a:gd name="connsiteX185" fmla="*/ 101058 w 279064"/>
                <a:gd name="connsiteY185" fmla="*/ 449967 h 519966"/>
                <a:gd name="connsiteX186" fmla="*/ 107678 w 279064"/>
                <a:gd name="connsiteY186" fmla="*/ 445346 h 519966"/>
                <a:gd name="connsiteX187" fmla="*/ 114299 w 279064"/>
                <a:gd name="connsiteY187" fmla="*/ 442974 h 519966"/>
                <a:gd name="connsiteX188" fmla="*/ 120857 w 279064"/>
                <a:gd name="connsiteY188" fmla="*/ 438353 h 519966"/>
                <a:gd name="connsiteX189" fmla="*/ 125229 w 279064"/>
                <a:gd name="connsiteY189" fmla="*/ 435980 h 519966"/>
                <a:gd name="connsiteX190" fmla="*/ 131850 w 279064"/>
                <a:gd name="connsiteY190" fmla="*/ 428986 h 519966"/>
                <a:gd name="connsiteX191" fmla="*/ 131850 w 279064"/>
                <a:gd name="connsiteY191" fmla="*/ 419682 h 519966"/>
                <a:gd name="connsiteX192" fmla="*/ 129664 w 279064"/>
                <a:gd name="connsiteY192" fmla="*/ 419682 h 519966"/>
                <a:gd name="connsiteX193" fmla="*/ 129664 w 279064"/>
                <a:gd name="connsiteY193" fmla="*/ 421993 h 519966"/>
                <a:gd name="connsiteX194" fmla="*/ 127478 w 279064"/>
                <a:gd name="connsiteY194" fmla="*/ 419682 h 519966"/>
                <a:gd name="connsiteX195" fmla="*/ 125229 w 279064"/>
                <a:gd name="connsiteY195" fmla="*/ 419682 h 519966"/>
                <a:gd name="connsiteX196" fmla="*/ 125229 w 279064"/>
                <a:gd name="connsiteY196" fmla="*/ 414999 h 519966"/>
                <a:gd name="connsiteX197" fmla="*/ 134036 w 279064"/>
                <a:gd name="connsiteY197" fmla="*/ 396329 h 519966"/>
                <a:gd name="connsiteX198" fmla="*/ 134036 w 279064"/>
                <a:gd name="connsiteY198" fmla="*/ 384714 h 519966"/>
                <a:gd name="connsiteX199" fmla="*/ 131850 w 279064"/>
                <a:gd name="connsiteY199" fmla="*/ 382341 h 519966"/>
                <a:gd name="connsiteX200" fmla="*/ 131850 w 279064"/>
                <a:gd name="connsiteY200" fmla="*/ 380031 h 519966"/>
                <a:gd name="connsiteX201" fmla="*/ 136222 w 279064"/>
                <a:gd name="connsiteY201" fmla="*/ 368416 h 519966"/>
                <a:gd name="connsiteX202" fmla="*/ 134036 w 279064"/>
                <a:gd name="connsiteY202" fmla="*/ 366043 h 519966"/>
                <a:gd name="connsiteX203" fmla="*/ 127478 w 279064"/>
                <a:gd name="connsiteY203" fmla="*/ 373037 h 519966"/>
                <a:gd name="connsiteX204" fmla="*/ 129664 w 279064"/>
                <a:gd name="connsiteY204" fmla="*/ 356739 h 519966"/>
                <a:gd name="connsiteX205" fmla="*/ 127478 w 279064"/>
                <a:gd name="connsiteY205" fmla="*/ 352056 h 519966"/>
                <a:gd name="connsiteX206" fmla="*/ 123043 w 279064"/>
                <a:gd name="connsiteY206" fmla="*/ 349746 h 519966"/>
                <a:gd name="connsiteX207" fmla="*/ 120857 w 279064"/>
                <a:gd name="connsiteY207" fmla="*/ 345062 h 519966"/>
                <a:gd name="connsiteX208" fmla="*/ 120857 w 279064"/>
                <a:gd name="connsiteY208" fmla="*/ 338069 h 519966"/>
                <a:gd name="connsiteX209" fmla="*/ 123043 w 279064"/>
                <a:gd name="connsiteY209" fmla="*/ 333385 h 519966"/>
                <a:gd name="connsiteX210" fmla="*/ 123043 w 279064"/>
                <a:gd name="connsiteY210" fmla="*/ 324081 h 519966"/>
                <a:gd name="connsiteX211" fmla="*/ 118671 w 279064"/>
                <a:gd name="connsiteY211" fmla="*/ 319398 h 519966"/>
                <a:gd name="connsiteX212" fmla="*/ 116485 w 279064"/>
                <a:gd name="connsiteY212" fmla="*/ 319398 h 519966"/>
                <a:gd name="connsiteX213" fmla="*/ 114299 w 279064"/>
                <a:gd name="connsiteY213" fmla="*/ 317088 h 519966"/>
                <a:gd name="connsiteX214" fmla="*/ 114299 w 279064"/>
                <a:gd name="connsiteY214" fmla="*/ 307784 h 519966"/>
                <a:gd name="connsiteX215" fmla="*/ 116485 w 279064"/>
                <a:gd name="connsiteY215" fmla="*/ 303100 h 519966"/>
                <a:gd name="connsiteX216" fmla="*/ 118671 w 279064"/>
                <a:gd name="connsiteY216" fmla="*/ 296107 h 519966"/>
                <a:gd name="connsiteX217" fmla="*/ 123043 w 279064"/>
                <a:gd name="connsiteY217" fmla="*/ 291423 h 519966"/>
                <a:gd name="connsiteX218" fmla="*/ 136222 w 279064"/>
                <a:gd name="connsiteY218" fmla="*/ 284430 h 519966"/>
                <a:gd name="connsiteX219" fmla="*/ 138470 w 279064"/>
                <a:gd name="connsiteY219" fmla="*/ 282119 h 519966"/>
                <a:gd name="connsiteX220" fmla="*/ 138470 w 279064"/>
                <a:gd name="connsiteY220" fmla="*/ 277436 h 519966"/>
                <a:gd name="connsiteX221" fmla="*/ 142843 w 279064"/>
                <a:gd name="connsiteY221" fmla="*/ 268132 h 519966"/>
                <a:gd name="connsiteX222" fmla="*/ 145029 w 279064"/>
                <a:gd name="connsiteY222" fmla="*/ 265759 h 519966"/>
                <a:gd name="connsiteX223" fmla="*/ 147214 w 279064"/>
                <a:gd name="connsiteY223" fmla="*/ 265759 h 519966"/>
                <a:gd name="connsiteX224" fmla="*/ 151649 w 279064"/>
                <a:gd name="connsiteY224" fmla="*/ 263449 h 519966"/>
                <a:gd name="connsiteX225" fmla="*/ 153835 w 279064"/>
                <a:gd name="connsiteY225" fmla="*/ 263449 h 519966"/>
                <a:gd name="connsiteX226" fmla="*/ 156021 w 279064"/>
                <a:gd name="connsiteY226" fmla="*/ 261138 h 519966"/>
                <a:gd name="connsiteX227" fmla="*/ 164828 w 279064"/>
                <a:gd name="connsiteY227" fmla="*/ 256455 h 519966"/>
                <a:gd name="connsiteX228" fmla="*/ 169200 w 279064"/>
                <a:gd name="connsiteY228" fmla="*/ 251772 h 519966"/>
                <a:gd name="connsiteX229" fmla="*/ 173572 w 279064"/>
                <a:gd name="connsiteY229" fmla="*/ 237785 h 519966"/>
                <a:gd name="connsiteX230" fmla="*/ 182379 w 279064"/>
                <a:gd name="connsiteY230" fmla="*/ 223797 h 519966"/>
                <a:gd name="connsiteX231" fmla="*/ 191185 w 279064"/>
                <a:gd name="connsiteY231" fmla="*/ 219176 h 519966"/>
                <a:gd name="connsiteX232" fmla="*/ 204364 w 279064"/>
                <a:gd name="connsiteY232" fmla="*/ 214493 h 519966"/>
                <a:gd name="connsiteX233" fmla="*/ 219729 w 279064"/>
                <a:gd name="connsiteY233" fmla="*/ 207499 h 519966"/>
                <a:gd name="connsiteX234" fmla="*/ 228536 w 279064"/>
                <a:gd name="connsiteY234" fmla="*/ 202816 h 519966"/>
                <a:gd name="connsiteX235" fmla="*/ 230722 w 279064"/>
                <a:gd name="connsiteY235" fmla="*/ 200506 h 519966"/>
                <a:gd name="connsiteX236" fmla="*/ 243900 w 279064"/>
                <a:gd name="connsiteY236" fmla="*/ 193512 h 519966"/>
                <a:gd name="connsiteX237" fmla="*/ 246149 w 279064"/>
                <a:gd name="connsiteY237" fmla="*/ 191202 h 519966"/>
                <a:gd name="connsiteX238" fmla="*/ 250521 w 279064"/>
                <a:gd name="connsiteY238" fmla="*/ 188829 h 519966"/>
                <a:gd name="connsiteX239" fmla="*/ 250521 w 279064"/>
                <a:gd name="connsiteY239" fmla="*/ 184208 h 519966"/>
                <a:gd name="connsiteX240" fmla="*/ 261514 w 279064"/>
                <a:gd name="connsiteY240" fmla="*/ 172531 h 519966"/>
                <a:gd name="connsiteX241" fmla="*/ 261514 w 279064"/>
                <a:gd name="connsiteY241" fmla="*/ 167848 h 519966"/>
                <a:gd name="connsiteX242" fmla="*/ 263700 w 279064"/>
                <a:gd name="connsiteY242" fmla="*/ 163165 h 519966"/>
                <a:gd name="connsiteX243" fmla="*/ 268072 w 279064"/>
                <a:gd name="connsiteY243" fmla="*/ 160854 h 519966"/>
                <a:gd name="connsiteX244" fmla="*/ 270320 w 279064"/>
                <a:gd name="connsiteY244" fmla="*/ 156171 h 519966"/>
                <a:gd name="connsiteX245" fmla="*/ 272506 w 279064"/>
                <a:gd name="connsiteY245" fmla="*/ 153861 h 519966"/>
                <a:gd name="connsiteX246" fmla="*/ 272506 w 279064"/>
                <a:gd name="connsiteY246" fmla="*/ 146867 h 519966"/>
                <a:gd name="connsiteX247" fmla="*/ 274692 w 279064"/>
                <a:gd name="connsiteY247" fmla="*/ 144557 h 519966"/>
                <a:gd name="connsiteX248" fmla="*/ 279065 w 279064"/>
                <a:gd name="connsiteY248" fmla="*/ 135190 h 519966"/>
                <a:gd name="connsiteX249" fmla="*/ 279065 w 279064"/>
                <a:gd name="connsiteY249" fmla="*/ 132880 h 51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279064" h="519966">
                  <a:moveTo>
                    <a:pt x="279065" y="132880"/>
                  </a:moveTo>
                  <a:lnTo>
                    <a:pt x="279065" y="125886"/>
                  </a:lnTo>
                  <a:lnTo>
                    <a:pt x="276878" y="123575"/>
                  </a:lnTo>
                  <a:lnTo>
                    <a:pt x="272506" y="123575"/>
                  </a:lnTo>
                  <a:lnTo>
                    <a:pt x="272506" y="100222"/>
                  </a:lnTo>
                  <a:lnTo>
                    <a:pt x="268072" y="95601"/>
                  </a:lnTo>
                  <a:lnTo>
                    <a:pt x="274692" y="90918"/>
                  </a:lnTo>
                  <a:lnTo>
                    <a:pt x="270320" y="72247"/>
                  </a:lnTo>
                  <a:lnTo>
                    <a:pt x="274692" y="60570"/>
                  </a:lnTo>
                  <a:lnTo>
                    <a:pt x="270320" y="46583"/>
                  </a:lnTo>
                  <a:lnTo>
                    <a:pt x="270320" y="41962"/>
                  </a:lnTo>
                  <a:lnTo>
                    <a:pt x="274692" y="27975"/>
                  </a:lnTo>
                  <a:lnTo>
                    <a:pt x="276878" y="16298"/>
                  </a:lnTo>
                  <a:lnTo>
                    <a:pt x="276878" y="4621"/>
                  </a:lnTo>
                  <a:lnTo>
                    <a:pt x="272506" y="0"/>
                  </a:lnTo>
                  <a:lnTo>
                    <a:pt x="243900" y="20981"/>
                  </a:lnTo>
                  <a:lnTo>
                    <a:pt x="232908" y="23291"/>
                  </a:lnTo>
                  <a:lnTo>
                    <a:pt x="230722" y="23291"/>
                  </a:lnTo>
                  <a:lnTo>
                    <a:pt x="226350" y="27975"/>
                  </a:lnTo>
                  <a:lnTo>
                    <a:pt x="221977" y="30285"/>
                  </a:lnTo>
                  <a:lnTo>
                    <a:pt x="217543" y="30285"/>
                  </a:lnTo>
                  <a:lnTo>
                    <a:pt x="217543" y="27975"/>
                  </a:lnTo>
                  <a:lnTo>
                    <a:pt x="215357" y="25602"/>
                  </a:lnTo>
                  <a:lnTo>
                    <a:pt x="206550" y="25602"/>
                  </a:lnTo>
                  <a:lnTo>
                    <a:pt x="204364" y="27975"/>
                  </a:lnTo>
                  <a:lnTo>
                    <a:pt x="202178" y="32595"/>
                  </a:lnTo>
                  <a:lnTo>
                    <a:pt x="197806" y="34968"/>
                  </a:lnTo>
                  <a:lnTo>
                    <a:pt x="193371" y="39589"/>
                  </a:lnTo>
                  <a:lnTo>
                    <a:pt x="186813" y="39589"/>
                  </a:lnTo>
                  <a:lnTo>
                    <a:pt x="182379" y="37279"/>
                  </a:lnTo>
                  <a:lnTo>
                    <a:pt x="180193" y="34968"/>
                  </a:lnTo>
                  <a:lnTo>
                    <a:pt x="178007" y="34968"/>
                  </a:lnTo>
                  <a:lnTo>
                    <a:pt x="171386" y="41962"/>
                  </a:lnTo>
                  <a:lnTo>
                    <a:pt x="167014" y="41962"/>
                  </a:lnTo>
                  <a:lnTo>
                    <a:pt x="164828" y="39589"/>
                  </a:lnTo>
                  <a:lnTo>
                    <a:pt x="160393" y="37279"/>
                  </a:lnTo>
                  <a:lnTo>
                    <a:pt x="158207" y="32595"/>
                  </a:lnTo>
                  <a:lnTo>
                    <a:pt x="153835" y="30285"/>
                  </a:lnTo>
                  <a:lnTo>
                    <a:pt x="149401" y="30285"/>
                  </a:lnTo>
                  <a:lnTo>
                    <a:pt x="145029" y="34968"/>
                  </a:lnTo>
                  <a:lnTo>
                    <a:pt x="142843" y="34968"/>
                  </a:lnTo>
                  <a:lnTo>
                    <a:pt x="140656" y="37279"/>
                  </a:lnTo>
                  <a:lnTo>
                    <a:pt x="129664" y="37279"/>
                  </a:lnTo>
                  <a:lnTo>
                    <a:pt x="129664" y="44272"/>
                  </a:lnTo>
                  <a:lnTo>
                    <a:pt x="120857" y="53576"/>
                  </a:lnTo>
                  <a:lnTo>
                    <a:pt x="120857" y="58260"/>
                  </a:lnTo>
                  <a:lnTo>
                    <a:pt x="125229" y="62943"/>
                  </a:lnTo>
                  <a:lnTo>
                    <a:pt x="127478" y="67564"/>
                  </a:lnTo>
                  <a:lnTo>
                    <a:pt x="127478" y="79241"/>
                  </a:lnTo>
                  <a:lnTo>
                    <a:pt x="125229" y="83924"/>
                  </a:lnTo>
                  <a:lnTo>
                    <a:pt x="123043" y="90918"/>
                  </a:lnTo>
                  <a:lnTo>
                    <a:pt x="123043" y="95601"/>
                  </a:lnTo>
                  <a:lnTo>
                    <a:pt x="125229" y="95601"/>
                  </a:lnTo>
                  <a:lnTo>
                    <a:pt x="125229" y="97911"/>
                  </a:lnTo>
                  <a:lnTo>
                    <a:pt x="127478" y="97911"/>
                  </a:lnTo>
                  <a:lnTo>
                    <a:pt x="136222" y="107215"/>
                  </a:lnTo>
                  <a:lnTo>
                    <a:pt x="140656" y="116582"/>
                  </a:lnTo>
                  <a:lnTo>
                    <a:pt x="142843" y="118892"/>
                  </a:lnTo>
                  <a:lnTo>
                    <a:pt x="145029" y="123575"/>
                  </a:lnTo>
                  <a:lnTo>
                    <a:pt x="149401" y="130569"/>
                  </a:lnTo>
                  <a:lnTo>
                    <a:pt x="153835" y="135190"/>
                  </a:lnTo>
                  <a:lnTo>
                    <a:pt x="153835" y="142184"/>
                  </a:lnTo>
                  <a:lnTo>
                    <a:pt x="151649" y="144557"/>
                  </a:lnTo>
                  <a:lnTo>
                    <a:pt x="149401" y="149177"/>
                  </a:lnTo>
                  <a:lnTo>
                    <a:pt x="147214" y="151550"/>
                  </a:lnTo>
                  <a:lnTo>
                    <a:pt x="147214" y="174842"/>
                  </a:lnTo>
                  <a:lnTo>
                    <a:pt x="145029" y="177214"/>
                  </a:lnTo>
                  <a:lnTo>
                    <a:pt x="136222" y="177214"/>
                  </a:lnTo>
                  <a:lnTo>
                    <a:pt x="131850" y="179525"/>
                  </a:lnTo>
                  <a:lnTo>
                    <a:pt x="129664" y="184208"/>
                  </a:lnTo>
                  <a:lnTo>
                    <a:pt x="129664" y="191202"/>
                  </a:lnTo>
                  <a:lnTo>
                    <a:pt x="131850" y="191202"/>
                  </a:lnTo>
                  <a:lnTo>
                    <a:pt x="134036" y="193512"/>
                  </a:lnTo>
                  <a:lnTo>
                    <a:pt x="134036" y="205189"/>
                  </a:lnTo>
                  <a:lnTo>
                    <a:pt x="129664" y="207499"/>
                  </a:lnTo>
                  <a:lnTo>
                    <a:pt x="127478" y="209810"/>
                  </a:lnTo>
                  <a:lnTo>
                    <a:pt x="125229" y="207499"/>
                  </a:lnTo>
                  <a:lnTo>
                    <a:pt x="125229" y="202816"/>
                  </a:lnTo>
                  <a:lnTo>
                    <a:pt x="127478" y="200506"/>
                  </a:lnTo>
                  <a:lnTo>
                    <a:pt x="127478" y="195823"/>
                  </a:lnTo>
                  <a:lnTo>
                    <a:pt x="123043" y="193512"/>
                  </a:lnTo>
                  <a:lnTo>
                    <a:pt x="120857" y="191202"/>
                  </a:lnTo>
                  <a:lnTo>
                    <a:pt x="116485" y="188829"/>
                  </a:lnTo>
                  <a:lnTo>
                    <a:pt x="114299" y="186519"/>
                  </a:lnTo>
                  <a:lnTo>
                    <a:pt x="109864" y="184208"/>
                  </a:lnTo>
                  <a:lnTo>
                    <a:pt x="109864" y="172531"/>
                  </a:lnTo>
                  <a:lnTo>
                    <a:pt x="105492" y="172531"/>
                  </a:lnTo>
                  <a:lnTo>
                    <a:pt x="105492" y="170221"/>
                  </a:lnTo>
                  <a:lnTo>
                    <a:pt x="107678" y="167848"/>
                  </a:lnTo>
                  <a:lnTo>
                    <a:pt x="112051" y="165537"/>
                  </a:lnTo>
                  <a:lnTo>
                    <a:pt x="114299" y="163165"/>
                  </a:lnTo>
                  <a:lnTo>
                    <a:pt x="109864" y="156171"/>
                  </a:lnTo>
                  <a:lnTo>
                    <a:pt x="114299" y="153861"/>
                  </a:lnTo>
                  <a:lnTo>
                    <a:pt x="116485" y="142184"/>
                  </a:lnTo>
                  <a:lnTo>
                    <a:pt x="114299" y="142184"/>
                  </a:lnTo>
                  <a:lnTo>
                    <a:pt x="114299" y="128196"/>
                  </a:lnTo>
                  <a:lnTo>
                    <a:pt x="112051" y="125886"/>
                  </a:lnTo>
                  <a:lnTo>
                    <a:pt x="105492" y="125886"/>
                  </a:lnTo>
                  <a:lnTo>
                    <a:pt x="103306" y="128196"/>
                  </a:lnTo>
                  <a:lnTo>
                    <a:pt x="92313" y="128196"/>
                  </a:lnTo>
                  <a:lnTo>
                    <a:pt x="81321" y="109588"/>
                  </a:lnTo>
                  <a:lnTo>
                    <a:pt x="79135" y="109588"/>
                  </a:lnTo>
                  <a:lnTo>
                    <a:pt x="76886" y="111899"/>
                  </a:lnTo>
                  <a:lnTo>
                    <a:pt x="70328" y="114209"/>
                  </a:lnTo>
                  <a:lnTo>
                    <a:pt x="65956" y="116582"/>
                  </a:lnTo>
                  <a:lnTo>
                    <a:pt x="59336" y="121203"/>
                  </a:lnTo>
                  <a:lnTo>
                    <a:pt x="50529" y="125886"/>
                  </a:lnTo>
                  <a:lnTo>
                    <a:pt x="48343" y="125886"/>
                  </a:lnTo>
                  <a:lnTo>
                    <a:pt x="43971" y="128196"/>
                  </a:lnTo>
                  <a:lnTo>
                    <a:pt x="37350" y="130569"/>
                  </a:lnTo>
                  <a:lnTo>
                    <a:pt x="30792" y="130569"/>
                  </a:lnTo>
                  <a:lnTo>
                    <a:pt x="26357" y="132880"/>
                  </a:lnTo>
                  <a:lnTo>
                    <a:pt x="21985" y="132880"/>
                  </a:lnTo>
                  <a:lnTo>
                    <a:pt x="15365" y="139873"/>
                  </a:lnTo>
                  <a:lnTo>
                    <a:pt x="4372" y="139873"/>
                  </a:lnTo>
                  <a:lnTo>
                    <a:pt x="0" y="144557"/>
                  </a:lnTo>
                  <a:lnTo>
                    <a:pt x="6621" y="151550"/>
                  </a:lnTo>
                  <a:lnTo>
                    <a:pt x="8806" y="172531"/>
                  </a:lnTo>
                  <a:lnTo>
                    <a:pt x="30792" y="172531"/>
                  </a:lnTo>
                  <a:lnTo>
                    <a:pt x="35164" y="179525"/>
                  </a:lnTo>
                  <a:lnTo>
                    <a:pt x="41785" y="179525"/>
                  </a:lnTo>
                  <a:lnTo>
                    <a:pt x="48343" y="188829"/>
                  </a:lnTo>
                  <a:lnTo>
                    <a:pt x="50529" y="188829"/>
                  </a:lnTo>
                  <a:lnTo>
                    <a:pt x="54963" y="186519"/>
                  </a:lnTo>
                  <a:lnTo>
                    <a:pt x="59336" y="186519"/>
                  </a:lnTo>
                  <a:lnTo>
                    <a:pt x="65956" y="193512"/>
                  </a:lnTo>
                  <a:lnTo>
                    <a:pt x="70328" y="193512"/>
                  </a:lnTo>
                  <a:lnTo>
                    <a:pt x="74700" y="198133"/>
                  </a:lnTo>
                  <a:lnTo>
                    <a:pt x="74700" y="200506"/>
                  </a:lnTo>
                  <a:lnTo>
                    <a:pt x="72514" y="205189"/>
                  </a:lnTo>
                  <a:lnTo>
                    <a:pt x="70328" y="207499"/>
                  </a:lnTo>
                  <a:lnTo>
                    <a:pt x="74700" y="214493"/>
                  </a:lnTo>
                  <a:lnTo>
                    <a:pt x="70328" y="219176"/>
                  </a:lnTo>
                  <a:lnTo>
                    <a:pt x="74700" y="223797"/>
                  </a:lnTo>
                  <a:lnTo>
                    <a:pt x="72514" y="226170"/>
                  </a:lnTo>
                  <a:lnTo>
                    <a:pt x="72514" y="228481"/>
                  </a:lnTo>
                  <a:lnTo>
                    <a:pt x="70328" y="230791"/>
                  </a:lnTo>
                  <a:lnTo>
                    <a:pt x="70328" y="235474"/>
                  </a:lnTo>
                  <a:lnTo>
                    <a:pt x="74700" y="244778"/>
                  </a:lnTo>
                  <a:lnTo>
                    <a:pt x="74700" y="249461"/>
                  </a:lnTo>
                  <a:lnTo>
                    <a:pt x="72514" y="251772"/>
                  </a:lnTo>
                  <a:lnTo>
                    <a:pt x="72514" y="254145"/>
                  </a:lnTo>
                  <a:lnTo>
                    <a:pt x="70328" y="254145"/>
                  </a:lnTo>
                  <a:lnTo>
                    <a:pt x="70328" y="258766"/>
                  </a:lnTo>
                  <a:lnTo>
                    <a:pt x="63707" y="263449"/>
                  </a:lnTo>
                  <a:lnTo>
                    <a:pt x="70328" y="272815"/>
                  </a:lnTo>
                  <a:lnTo>
                    <a:pt x="63707" y="279809"/>
                  </a:lnTo>
                  <a:lnTo>
                    <a:pt x="63707" y="284430"/>
                  </a:lnTo>
                  <a:lnTo>
                    <a:pt x="72514" y="293734"/>
                  </a:lnTo>
                  <a:lnTo>
                    <a:pt x="72514" y="296107"/>
                  </a:lnTo>
                  <a:lnTo>
                    <a:pt x="70328" y="300790"/>
                  </a:lnTo>
                  <a:lnTo>
                    <a:pt x="65956" y="305411"/>
                  </a:lnTo>
                  <a:lnTo>
                    <a:pt x="65956" y="310094"/>
                  </a:lnTo>
                  <a:lnTo>
                    <a:pt x="61521" y="314777"/>
                  </a:lnTo>
                  <a:lnTo>
                    <a:pt x="57149" y="317088"/>
                  </a:lnTo>
                  <a:lnTo>
                    <a:pt x="57149" y="328765"/>
                  </a:lnTo>
                  <a:lnTo>
                    <a:pt x="52715" y="333385"/>
                  </a:lnTo>
                  <a:lnTo>
                    <a:pt x="57149" y="340379"/>
                  </a:lnTo>
                  <a:lnTo>
                    <a:pt x="50529" y="342752"/>
                  </a:lnTo>
                  <a:lnTo>
                    <a:pt x="26357" y="375410"/>
                  </a:lnTo>
                  <a:lnTo>
                    <a:pt x="26357" y="387024"/>
                  </a:lnTo>
                  <a:lnTo>
                    <a:pt x="28543" y="394018"/>
                  </a:lnTo>
                  <a:lnTo>
                    <a:pt x="28543" y="401012"/>
                  </a:lnTo>
                  <a:lnTo>
                    <a:pt x="30792" y="405695"/>
                  </a:lnTo>
                  <a:lnTo>
                    <a:pt x="30792" y="412689"/>
                  </a:lnTo>
                  <a:lnTo>
                    <a:pt x="41785" y="435980"/>
                  </a:lnTo>
                  <a:lnTo>
                    <a:pt x="41785" y="470949"/>
                  </a:lnTo>
                  <a:lnTo>
                    <a:pt x="32978" y="484936"/>
                  </a:lnTo>
                  <a:lnTo>
                    <a:pt x="41785" y="484936"/>
                  </a:lnTo>
                  <a:lnTo>
                    <a:pt x="39536" y="489619"/>
                  </a:lnTo>
                  <a:lnTo>
                    <a:pt x="39536" y="498986"/>
                  </a:lnTo>
                  <a:lnTo>
                    <a:pt x="41785" y="501296"/>
                  </a:lnTo>
                  <a:lnTo>
                    <a:pt x="43971" y="501296"/>
                  </a:lnTo>
                  <a:lnTo>
                    <a:pt x="46157" y="510600"/>
                  </a:lnTo>
                  <a:lnTo>
                    <a:pt x="52715" y="510600"/>
                  </a:lnTo>
                  <a:lnTo>
                    <a:pt x="57149" y="515283"/>
                  </a:lnTo>
                  <a:lnTo>
                    <a:pt x="59336" y="519966"/>
                  </a:lnTo>
                  <a:lnTo>
                    <a:pt x="61521" y="512973"/>
                  </a:lnTo>
                  <a:lnTo>
                    <a:pt x="61521" y="498986"/>
                  </a:lnTo>
                  <a:lnTo>
                    <a:pt x="59336" y="494302"/>
                  </a:lnTo>
                  <a:lnTo>
                    <a:pt x="57149" y="491929"/>
                  </a:lnTo>
                  <a:lnTo>
                    <a:pt x="54963" y="491929"/>
                  </a:lnTo>
                  <a:lnTo>
                    <a:pt x="54963" y="482625"/>
                  </a:lnTo>
                  <a:lnTo>
                    <a:pt x="59336" y="477942"/>
                  </a:lnTo>
                  <a:lnTo>
                    <a:pt x="81321" y="461644"/>
                  </a:lnTo>
                  <a:lnTo>
                    <a:pt x="101058" y="449967"/>
                  </a:lnTo>
                  <a:lnTo>
                    <a:pt x="107678" y="445346"/>
                  </a:lnTo>
                  <a:lnTo>
                    <a:pt x="114299" y="442974"/>
                  </a:lnTo>
                  <a:lnTo>
                    <a:pt x="120857" y="438353"/>
                  </a:lnTo>
                  <a:lnTo>
                    <a:pt x="125229" y="435980"/>
                  </a:lnTo>
                  <a:lnTo>
                    <a:pt x="131850" y="428986"/>
                  </a:lnTo>
                  <a:lnTo>
                    <a:pt x="131850" y="419682"/>
                  </a:lnTo>
                  <a:lnTo>
                    <a:pt x="129664" y="419682"/>
                  </a:lnTo>
                  <a:lnTo>
                    <a:pt x="129664" y="421993"/>
                  </a:lnTo>
                  <a:lnTo>
                    <a:pt x="127478" y="419682"/>
                  </a:lnTo>
                  <a:lnTo>
                    <a:pt x="125229" y="419682"/>
                  </a:lnTo>
                  <a:lnTo>
                    <a:pt x="125229" y="414999"/>
                  </a:lnTo>
                  <a:lnTo>
                    <a:pt x="134036" y="396329"/>
                  </a:lnTo>
                  <a:lnTo>
                    <a:pt x="134036" y="384714"/>
                  </a:lnTo>
                  <a:lnTo>
                    <a:pt x="131850" y="382341"/>
                  </a:lnTo>
                  <a:lnTo>
                    <a:pt x="131850" y="380031"/>
                  </a:lnTo>
                  <a:lnTo>
                    <a:pt x="136222" y="368416"/>
                  </a:lnTo>
                  <a:lnTo>
                    <a:pt x="134036" y="366043"/>
                  </a:lnTo>
                  <a:lnTo>
                    <a:pt x="127478" y="373037"/>
                  </a:lnTo>
                  <a:lnTo>
                    <a:pt x="129664" y="356739"/>
                  </a:lnTo>
                  <a:lnTo>
                    <a:pt x="127478" y="352056"/>
                  </a:lnTo>
                  <a:lnTo>
                    <a:pt x="123043" y="349746"/>
                  </a:lnTo>
                  <a:lnTo>
                    <a:pt x="120857" y="345062"/>
                  </a:lnTo>
                  <a:lnTo>
                    <a:pt x="120857" y="338069"/>
                  </a:lnTo>
                  <a:lnTo>
                    <a:pt x="123043" y="333385"/>
                  </a:lnTo>
                  <a:lnTo>
                    <a:pt x="123043" y="324081"/>
                  </a:lnTo>
                  <a:lnTo>
                    <a:pt x="118671" y="319398"/>
                  </a:lnTo>
                  <a:lnTo>
                    <a:pt x="116485" y="319398"/>
                  </a:lnTo>
                  <a:lnTo>
                    <a:pt x="114299" y="317088"/>
                  </a:lnTo>
                  <a:lnTo>
                    <a:pt x="114299" y="307784"/>
                  </a:lnTo>
                  <a:lnTo>
                    <a:pt x="116485" y="303100"/>
                  </a:lnTo>
                  <a:lnTo>
                    <a:pt x="118671" y="296107"/>
                  </a:lnTo>
                  <a:lnTo>
                    <a:pt x="123043" y="291423"/>
                  </a:lnTo>
                  <a:lnTo>
                    <a:pt x="136222" y="284430"/>
                  </a:lnTo>
                  <a:lnTo>
                    <a:pt x="138470" y="282119"/>
                  </a:lnTo>
                  <a:lnTo>
                    <a:pt x="138470" y="277436"/>
                  </a:lnTo>
                  <a:lnTo>
                    <a:pt x="142843" y="268132"/>
                  </a:lnTo>
                  <a:lnTo>
                    <a:pt x="145029" y="265759"/>
                  </a:lnTo>
                  <a:lnTo>
                    <a:pt x="147214" y="265759"/>
                  </a:lnTo>
                  <a:lnTo>
                    <a:pt x="151649" y="263449"/>
                  </a:lnTo>
                  <a:lnTo>
                    <a:pt x="153835" y="263449"/>
                  </a:lnTo>
                  <a:lnTo>
                    <a:pt x="156021" y="261138"/>
                  </a:lnTo>
                  <a:lnTo>
                    <a:pt x="164828" y="256455"/>
                  </a:lnTo>
                  <a:lnTo>
                    <a:pt x="169200" y="251772"/>
                  </a:lnTo>
                  <a:lnTo>
                    <a:pt x="173572" y="237785"/>
                  </a:lnTo>
                  <a:lnTo>
                    <a:pt x="182379" y="223797"/>
                  </a:lnTo>
                  <a:lnTo>
                    <a:pt x="191185" y="219176"/>
                  </a:lnTo>
                  <a:lnTo>
                    <a:pt x="204364" y="214493"/>
                  </a:lnTo>
                  <a:lnTo>
                    <a:pt x="219729" y="207499"/>
                  </a:lnTo>
                  <a:lnTo>
                    <a:pt x="228536" y="202816"/>
                  </a:lnTo>
                  <a:lnTo>
                    <a:pt x="230722" y="200506"/>
                  </a:lnTo>
                  <a:lnTo>
                    <a:pt x="243900" y="193512"/>
                  </a:lnTo>
                  <a:lnTo>
                    <a:pt x="246149" y="191202"/>
                  </a:lnTo>
                  <a:lnTo>
                    <a:pt x="250521" y="188829"/>
                  </a:lnTo>
                  <a:lnTo>
                    <a:pt x="250521" y="184208"/>
                  </a:lnTo>
                  <a:lnTo>
                    <a:pt x="261514" y="172531"/>
                  </a:lnTo>
                  <a:lnTo>
                    <a:pt x="261514" y="167848"/>
                  </a:lnTo>
                  <a:lnTo>
                    <a:pt x="263700" y="163165"/>
                  </a:lnTo>
                  <a:lnTo>
                    <a:pt x="268072" y="160854"/>
                  </a:lnTo>
                  <a:lnTo>
                    <a:pt x="270320" y="156171"/>
                  </a:lnTo>
                  <a:lnTo>
                    <a:pt x="272506" y="153861"/>
                  </a:lnTo>
                  <a:lnTo>
                    <a:pt x="272506" y="146867"/>
                  </a:lnTo>
                  <a:lnTo>
                    <a:pt x="274692" y="144557"/>
                  </a:lnTo>
                  <a:lnTo>
                    <a:pt x="279065" y="135190"/>
                  </a:lnTo>
                  <a:lnTo>
                    <a:pt x="279065" y="132880"/>
                  </a:lnTo>
                  <a:close/>
                </a:path>
              </a:pathLst>
            </a:custGeom>
            <a:solidFill>
              <a:srgbClr val="A6A6A6"/>
            </a:solidFill>
            <a:ln w="6245" cap="flat">
              <a:noFill/>
              <a:prstDash val="solid"/>
              <a:miter/>
            </a:ln>
          </p:spPr>
          <p:txBody>
            <a:bodyPr rtlCol="0" anchor="ctr"/>
            <a:lstStyle/>
            <a:p>
              <a:endParaRPr lang="en-US" noProof="0" dirty="0"/>
            </a:p>
          </p:txBody>
        </p:sp>
        <p:sp>
          <p:nvSpPr>
            <p:cNvPr id="5020" name="Serbest Form 5019">
              <a:extLst>
                <a:ext uri="{FF2B5EF4-FFF2-40B4-BE49-F238E27FC236}">
                  <a16:creationId xmlns:a16="http://schemas.microsoft.com/office/drawing/2014/main" id="{B1D8E6F4-EEEE-9249-A456-03C861B2A7C9}"/>
                </a:ext>
              </a:extLst>
            </p:cNvPr>
            <p:cNvSpPr/>
            <p:nvPr/>
          </p:nvSpPr>
          <p:spPr>
            <a:xfrm>
              <a:off x="6425605" y="2871370"/>
              <a:ext cx="279064" cy="519966"/>
            </a:xfrm>
            <a:custGeom>
              <a:avLst/>
              <a:gdLst>
                <a:gd name="connsiteX0" fmla="*/ 279065 w 279064"/>
                <a:gd name="connsiteY0" fmla="*/ 132880 h 519966"/>
                <a:gd name="connsiteX1" fmla="*/ 279065 w 279064"/>
                <a:gd name="connsiteY1" fmla="*/ 125886 h 519966"/>
                <a:gd name="connsiteX2" fmla="*/ 276878 w 279064"/>
                <a:gd name="connsiteY2" fmla="*/ 123575 h 519966"/>
                <a:gd name="connsiteX3" fmla="*/ 272506 w 279064"/>
                <a:gd name="connsiteY3" fmla="*/ 123575 h 519966"/>
                <a:gd name="connsiteX4" fmla="*/ 272506 w 279064"/>
                <a:gd name="connsiteY4" fmla="*/ 100222 h 519966"/>
                <a:gd name="connsiteX5" fmla="*/ 268072 w 279064"/>
                <a:gd name="connsiteY5" fmla="*/ 95601 h 519966"/>
                <a:gd name="connsiteX6" fmla="*/ 274692 w 279064"/>
                <a:gd name="connsiteY6" fmla="*/ 90918 h 519966"/>
                <a:gd name="connsiteX7" fmla="*/ 270320 w 279064"/>
                <a:gd name="connsiteY7" fmla="*/ 72247 h 519966"/>
                <a:gd name="connsiteX8" fmla="*/ 274692 w 279064"/>
                <a:gd name="connsiteY8" fmla="*/ 60570 h 519966"/>
                <a:gd name="connsiteX9" fmla="*/ 270320 w 279064"/>
                <a:gd name="connsiteY9" fmla="*/ 46583 h 519966"/>
                <a:gd name="connsiteX10" fmla="*/ 270320 w 279064"/>
                <a:gd name="connsiteY10" fmla="*/ 41962 h 519966"/>
                <a:gd name="connsiteX11" fmla="*/ 274692 w 279064"/>
                <a:gd name="connsiteY11" fmla="*/ 27975 h 519966"/>
                <a:gd name="connsiteX12" fmla="*/ 276878 w 279064"/>
                <a:gd name="connsiteY12" fmla="*/ 16298 h 519966"/>
                <a:gd name="connsiteX13" fmla="*/ 276878 w 279064"/>
                <a:gd name="connsiteY13" fmla="*/ 4621 h 519966"/>
                <a:gd name="connsiteX14" fmla="*/ 272506 w 279064"/>
                <a:gd name="connsiteY14" fmla="*/ 0 h 519966"/>
                <a:gd name="connsiteX15" fmla="*/ 243900 w 279064"/>
                <a:gd name="connsiteY15" fmla="*/ 20981 h 519966"/>
                <a:gd name="connsiteX16" fmla="*/ 232908 w 279064"/>
                <a:gd name="connsiteY16" fmla="*/ 23291 h 519966"/>
                <a:gd name="connsiteX17" fmla="*/ 230722 w 279064"/>
                <a:gd name="connsiteY17" fmla="*/ 23291 h 519966"/>
                <a:gd name="connsiteX18" fmla="*/ 226350 w 279064"/>
                <a:gd name="connsiteY18" fmla="*/ 27975 h 519966"/>
                <a:gd name="connsiteX19" fmla="*/ 221977 w 279064"/>
                <a:gd name="connsiteY19" fmla="*/ 30285 h 519966"/>
                <a:gd name="connsiteX20" fmla="*/ 217543 w 279064"/>
                <a:gd name="connsiteY20" fmla="*/ 30285 h 519966"/>
                <a:gd name="connsiteX21" fmla="*/ 217543 w 279064"/>
                <a:gd name="connsiteY21" fmla="*/ 27975 h 519966"/>
                <a:gd name="connsiteX22" fmla="*/ 215357 w 279064"/>
                <a:gd name="connsiteY22" fmla="*/ 25602 h 519966"/>
                <a:gd name="connsiteX23" fmla="*/ 206550 w 279064"/>
                <a:gd name="connsiteY23" fmla="*/ 25602 h 519966"/>
                <a:gd name="connsiteX24" fmla="*/ 204364 w 279064"/>
                <a:gd name="connsiteY24" fmla="*/ 27975 h 519966"/>
                <a:gd name="connsiteX25" fmla="*/ 202178 w 279064"/>
                <a:gd name="connsiteY25" fmla="*/ 32595 h 519966"/>
                <a:gd name="connsiteX26" fmla="*/ 197806 w 279064"/>
                <a:gd name="connsiteY26" fmla="*/ 34968 h 519966"/>
                <a:gd name="connsiteX27" fmla="*/ 193371 w 279064"/>
                <a:gd name="connsiteY27" fmla="*/ 39589 h 519966"/>
                <a:gd name="connsiteX28" fmla="*/ 186813 w 279064"/>
                <a:gd name="connsiteY28" fmla="*/ 39589 h 519966"/>
                <a:gd name="connsiteX29" fmla="*/ 182379 w 279064"/>
                <a:gd name="connsiteY29" fmla="*/ 37279 h 519966"/>
                <a:gd name="connsiteX30" fmla="*/ 180193 w 279064"/>
                <a:gd name="connsiteY30" fmla="*/ 34968 h 519966"/>
                <a:gd name="connsiteX31" fmla="*/ 178007 w 279064"/>
                <a:gd name="connsiteY31" fmla="*/ 34968 h 519966"/>
                <a:gd name="connsiteX32" fmla="*/ 171386 w 279064"/>
                <a:gd name="connsiteY32" fmla="*/ 41962 h 519966"/>
                <a:gd name="connsiteX33" fmla="*/ 167014 w 279064"/>
                <a:gd name="connsiteY33" fmla="*/ 41962 h 519966"/>
                <a:gd name="connsiteX34" fmla="*/ 164828 w 279064"/>
                <a:gd name="connsiteY34" fmla="*/ 39589 h 519966"/>
                <a:gd name="connsiteX35" fmla="*/ 160393 w 279064"/>
                <a:gd name="connsiteY35" fmla="*/ 37279 h 519966"/>
                <a:gd name="connsiteX36" fmla="*/ 158207 w 279064"/>
                <a:gd name="connsiteY36" fmla="*/ 32595 h 519966"/>
                <a:gd name="connsiteX37" fmla="*/ 153835 w 279064"/>
                <a:gd name="connsiteY37" fmla="*/ 30285 h 519966"/>
                <a:gd name="connsiteX38" fmla="*/ 149401 w 279064"/>
                <a:gd name="connsiteY38" fmla="*/ 30285 h 519966"/>
                <a:gd name="connsiteX39" fmla="*/ 145029 w 279064"/>
                <a:gd name="connsiteY39" fmla="*/ 34968 h 519966"/>
                <a:gd name="connsiteX40" fmla="*/ 142843 w 279064"/>
                <a:gd name="connsiteY40" fmla="*/ 34968 h 519966"/>
                <a:gd name="connsiteX41" fmla="*/ 140656 w 279064"/>
                <a:gd name="connsiteY41" fmla="*/ 37279 h 519966"/>
                <a:gd name="connsiteX42" fmla="*/ 129664 w 279064"/>
                <a:gd name="connsiteY42" fmla="*/ 37279 h 519966"/>
                <a:gd name="connsiteX43" fmla="*/ 129664 w 279064"/>
                <a:gd name="connsiteY43" fmla="*/ 44272 h 519966"/>
                <a:gd name="connsiteX44" fmla="*/ 120857 w 279064"/>
                <a:gd name="connsiteY44" fmla="*/ 53576 h 519966"/>
                <a:gd name="connsiteX45" fmla="*/ 120857 w 279064"/>
                <a:gd name="connsiteY45" fmla="*/ 58260 h 519966"/>
                <a:gd name="connsiteX46" fmla="*/ 125229 w 279064"/>
                <a:gd name="connsiteY46" fmla="*/ 62943 h 519966"/>
                <a:gd name="connsiteX47" fmla="*/ 127478 w 279064"/>
                <a:gd name="connsiteY47" fmla="*/ 67564 h 519966"/>
                <a:gd name="connsiteX48" fmla="*/ 127478 w 279064"/>
                <a:gd name="connsiteY48" fmla="*/ 79241 h 519966"/>
                <a:gd name="connsiteX49" fmla="*/ 125229 w 279064"/>
                <a:gd name="connsiteY49" fmla="*/ 83924 h 519966"/>
                <a:gd name="connsiteX50" fmla="*/ 123043 w 279064"/>
                <a:gd name="connsiteY50" fmla="*/ 90918 h 519966"/>
                <a:gd name="connsiteX51" fmla="*/ 123043 w 279064"/>
                <a:gd name="connsiteY51" fmla="*/ 95601 h 519966"/>
                <a:gd name="connsiteX52" fmla="*/ 125229 w 279064"/>
                <a:gd name="connsiteY52" fmla="*/ 95601 h 519966"/>
                <a:gd name="connsiteX53" fmla="*/ 125229 w 279064"/>
                <a:gd name="connsiteY53" fmla="*/ 97911 h 519966"/>
                <a:gd name="connsiteX54" fmla="*/ 127478 w 279064"/>
                <a:gd name="connsiteY54" fmla="*/ 97911 h 519966"/>
                <a:gd name="connsiteX55" fmla="*/ 136222 w 279064"/>
                <a:gd name="connsiteY55" fmla="*/ 107215 h 519966"/>
                <a:gd name="connsiteX56" fmla="*/ 140656 w 279064"/>
                <a:gd name="connsiteY56" fmla="*/ 116582 h 519966"/>
                <a:gd name="connsiteX57" fmla="*/ 142843 w 279064"/>
                <a:gd name="connsiteY57" fmla="*/ 118892 h 519966"/>
                <a:gd name="connsiteX58" fmla="*/ 145029 w 279064"/>
                <a:gd name="connsiteY58" fmla="*/ 123575 h 519966"/>
                <a:gd name="connsiteX59" fmla="*/ 149401 w 279064"/>
                <a:gd name="connsiteY59" fmla="*/ 130569 h 519966"/>
                <a:gd name="connsiteX60" fmla="*/ 153835 w 279064"/>
                <a:gd name="connsiteY60" fmla="*/ 135190 h 519966"/>
                <a:gd name="connsiteX61" fmla="*/ 153835 w 279064"/>
                <a:gd name="connsiteY61" fmla="*/ 142184 h 519966"/>
                <a:gd name="connsiteX62" fmla="*/ 151649 w 279064"/>
                <a:gd name="connsiteY62" fmla="*/ 144557 h 519966"/>
                <a:gd name="connsiteX63" fmla="*/ 149401 w 279064"/>
                <a:gd name="connsiteY63" fmla="*/ 149177 h 519966"/>
                <a:gd name="connsiteX64" fmla="*/ 147214 w 279064"/>
                <a:gd name="connsiteY64" fmla="*/ 151550 h 519966"/>
                <a:gd name="connsiteX65" fmla="*/ 147214 w 279064"/>
                <a:gd name="connsiteY65" fmla="*/ 174842 h 519966"/>
                <a:gd name="connsiteX66" fmla="*/ 145029 w 279064"/>
                <a:gd name="connsiteY66" fmla="*/ 177214 h 519966"/>
                <a:gd name="connsiteX67" fmla="*/ 136222 w 279064"/>
                <a:gd name="connsiteY67" fmla="*/ 177214 h 519966"/>
                <a:gd name="connsiteX68" fmla="*/ 131850 w 279064"/>
                <a:gd name="connsiteY68" fmla="*/ 179525 h 519966"/>
                <a:gd name="connsiteX69" fmla="*/ 129664 w 279064"/>
                <a:gd name="connsiteY69" fmla="*/ 184208 h 519966"/>
                <a:gd name="connsiteX70" fmla="*/ 129664 w 279064"/>
                <a:gd name="connsiteY70" fmla="*/ 191202 h 519966"/>
                <a:gd name="connsiteX71" fmla="*/ 131850 w 279064"/>
                <a:gd name="connsiteY71" fmla="*/ 191202 h 519966"/>
                <a:gd name="connsiteX72" fmla="*/ 134036 w 279064"/>
                <a:gd name="connsiteY72" fmla="*/ 193512 h 519966"/>
                <a:gd name="connsiteX73" fmla="*/ 134036 w 279064"/>
                <a:gd name="connsiteY73" fmla="*/ 205189 h 519966"/>
                <a:gd name="connsiteX74" fmla="*/ 129664 w 279064"/>
                <a:gd name="connsiteY74" fmla="*/ 207499 h 519966"/>
                <a:gd name="connsiteX75" fmla="*/ 127478 w 279064"/>
                <a:gd name="connsiteY75" fmla="*/ 209810 h 519966"/>
                <a:gd name="connsiteX76" fmla="*/ 125229 w 279064"/>
                <a:gd name="connsiteY76" fmla="*/ 207499 h 519966"/>
                <a:gd name="connsiteX77" fmla="*/ 125229 w 279064"/>
                <a:gd name="connsiteY77" fmla="*/ 202816 h 519966"/>
                <a:gd name="connsiteX78" fmla="*/ 127478 w 279064"/>
                <a:gd name="connsiteY78" fmla="*/ 200506 h 519966"/>
                <a:gd name="connsiteX79" fmla="*/ 127478 w 279064"/>
                <a:gd name="connsiteY79" fmla="*/ 195823 h 519966"/>
                <a:gd name="connsiteX80" fmla="*/ 123043 w 279064"/>
                <a:gd name="connsiteY80" fmla="*/ 193512 h 519966"/>
                <a:gd name="connsiteX81" fmla="*/ 120857 w 279064"/>
                <a:gd name="connsiteY81" fmla="*/ 191202 h 519966"/>
                <a:gd name="connsiteX82" fmla="*/ 116485 w 279064"/>
                <a:gd name="connsiteY82" fmla="*/ 188829 h 519966"/>
                <a:gd name="connsiteX83" fmla="*/ 114299 w 279064"/>
                <a:gd name="connsiteY83" fmla="*/ 186519 h 519966"/>
                <a:gd name="connsiteX84" fmla="*/ 109864 w 279064"/>
                <a:gd name="connsiteY84" fmla="*/ 184208 h 519966"/>
                <a:gd name="connsiteX85" fmla="*/ 109864 w 279064"/>
                <a:gd name="connsiteY85" fmla="*/ 172531 h 519966"/>
                <a:gd name="connsiteX86" fmla="*/ 105492 w 279064"/>
                <a:gd name="connsiteY86" fmla="*/ 172531 h 519966"/>
                <a:gd name="connsiteX87" fmla="*/ 105492 w 279064"/>
                <a:gd name="connsiteY87" fmla="*/ 170221 h 519966"/>
                <a:gd name="connsiteX88" fmla="*/ 107678 w 279064"/>
                <a:gd name="connsiteY88" fmla="*/ 167848 h 519966"/>
                <a:gd name="connsiteX89" fmla="*/ 112051 w 279064"/>
                <a:gd name="connsiteY89" fmla="*/ 165537 h 519966"/>
                <a:gd name="connsiteX90" fmla="*/ 114299 w 279064"/>
                <a:gd name="connsiteY90" fmla="*/ 163165 h 519966"/>
                <a:gd name="connsiteX91" fmla="*/ 109864 w 279064"/>
                <a:gd name="connsiteY91" fmla="*/ 156171 h 519966"/>
                <a:gd name="connsiteX92" fmla="*/ 114299 w 279064"/>
                <a:gd name="connsiteY92" fmla="*/ 153861 h 519966"/>
                <a:gd name="connsiteX93" fmla="*/ 116485 w 279064"/>
                <a:gd name="connsiteY93" fmla="*/ 142184 h 519966"/>
                <a:gd name="connsiteX94" fmla="*/ 114299 w 279064"/>
                <a:gd name="connsiteY94" fmla="*/ 142184 h 519966"/>
                <a:gd name="connsiteX95" fmla="*/ 114299 w 279064"/>
                <a:gd name="connsiteY95" fmla="*/ 128196 h 519966"/>
                <a:gd name="connsiteX96" fmla="*/ 112051 w 279064"/>
                <a:gd name="connsiteY96" fmla="*/ 125886 h 519966"/>
                <a:gd name="connsiteX97" fmla="*/ 105492 w 279064"/>
                <a:gd name="connsiteY97" fmla="*/ 125886 h 519966"/>
                <a:gd name="connsiteX98" fmla="*/ 103306 w 279064"/>
                <a:gd name="connsiteY98" fmla="*/ 128196 h 519966"/>
                <a:gd name="connsiteX99" fmla="*/ 92313 w 279064"/>
                <a:gd name="connsiteY99" fmla="*/ 128196 h 519966"/>
                <a:gd name="connsiteX100" fmla="*/ 81321 w 279064"/>
                <a:gd name="connsiteY100" fmla="*/ 109588 h 519966"/>
                <a:gd name="connsiteX101" fmla="*/ 79135 w 279064"/>
                <a:gd name="connsiteY101" fmla="*/ 109588 h 519966"/>
                <a:gd name="connsiteX102" fmla="*/ 76886 w 279064"/>
                <a:gd name="connsiteY102" fmla="*/ 111899 h 519966"/>
                <a:gd name="connsiteX103" fmla="*/ 70328 w 279064"/>
                <a:gd name="connsiteY103" fmla="*/ 114209 h 519966"/>
                <a:gd name="connsiteX104" fmla="*/ 65956 w 279064"/>
                <a:gd name="connsiteY104" fmla="*/ 116582 h 519966"/>
                <a:gd name="connsiteX105" fmla="*/ 59336 w 279064"/>
                <a:gd name="connsiteY105" fmla="*/ 121203 h 519966"/>
                <a:gd name="connsiteX106" fmla="*/ 50529 w 279064"/>
                <a:gd name="connsiteY106" fmla="*/ 125886 h 519966"/>
                <a:gd name="connsiteX107" fmla="*/ 48343 w 279064"/>
                <a:gd name="connsiteY107" fmla="*/ 125886 h 519966"/>
                <a:gd name="connsiteX108" fmla="*/ 43971 w 279064"/>
                <a:gd name="connsiteY108" fmla="*/ 128196 h 519966"/>
                <a:gd name="connsiteX109" fmla="*/ 37350 w 279064"/>
                <a:gd name="connsiteY109" fmla="*/ 130569 h 519966"/>
                <a:gd name="connsiteX110" fmla="*/ 30792 w 279064"/>
                <a:gd name="connsiteY110" fmla="*/ 130569 h 519966"/>
                <a:gd name="connsiteX111" fmla="*/ 26357 w 279064"/>
                <a:gd name="connsiteY111" fmla="*/ 132880 h 519966"/>
                <a:gd name="connsiteX112" fmla="*/ 21985 w 279064"/>
                <a:gd name="connsiteY112" fmla="*/ 132880 h 519966"/>
                <a:gd name="connsiteX113" fmla="*/ 15365 w 279064"/>
                <a:gd name="connsiteY113" fmla="*/ 139873 h 519966"/>
                <a:gd name="connsiteX114" fmla="*/ 4372 w 279064"/>
                <a:gd name="connsiteY114" fmla="*/ 139873 h 519966"/>
                <a:gd name="connsiteX115" fmla="*/ 0 w 279064"/>
                <a:gd name="connsiteY115" fmla="*/ 144557 h 519966"/>
                <a:gd name="connsiteX116" fmla="*/ 6621 w 279064"/>
                <a:gd name="connsiteY116" fmla="*/ 151550 h 519966"/>
                <a:gd name="connsiteX117" fmla="*/ 8806 w 279064"/>
                <a:gd name="connsiteY117" fmla="*/ 172531 h 519966"/>
                <a:gd name="connsiteX118" fmla="*/ 30792 w 279064"/>
                <a:gd name="connsiteY118" fmla="*/ 172531 h 519966"/>
                <a:gd name="connsiteX119" fmla="*/ 35164 w 279064"/>
                <a:gd name="connsiteY119" fmla="*/ 179525 h 519966"/>
                <a:gd name="connsiteX120" fmla="*/ 41785 w 279064"/>
                <a:gd name="connsiteY120" fmla="*/ 179525 h 519966"/>
                <a:gd name="connsiteX121" fmla="*/ 48343 w 279064"/>
                <a:gd name="connsiteY121" fmla="*/ 188829 h 519966"/>
                <a:gd name="connsiteX122" fmla="*/ 50529 w 279064"/>
                <a:gd name="connsiteY122" fmla="*/ 188829 h 519966"/>
                <a:gd name="connsiteX123" fmla="*/ 54963 w 279064"/>
                <a:gd name="connsiteY123" fmla="*/ 186519 h 519966"/>
                <a:gd name="connsiteX124" fmla="*/ 59336 w 279064"/>
                <a:gd name="connsiteY124" fmla="*/ 186519 h 519966"/>
                <a:gd name="connsiteX125" fmla="*/ 65956 w 279064"/>
                <a:gd name="connsiteY125" fmla="*/ 193512 h 519966"/>
                <a:gd name="connsiteX126" fmla="*/ 70328 w 279064"/>
                <a:gd name="connsiteY126" fmla="*/ 193512 h 519966"/>
                <a:gd name="connsiteX127" fmla="*/ 74700 w 279064"/>
                <a:gd name="connsiteY127" fmla="*/ 198133 h 519966"/>
                <a:gd name="connsiteX128" fmla="*/ 74700 w 279064"/>
                <a:gd name="connsiteY128" fmla="*/ 200506 h 519966"/>
                <a:gd name="connsiteX129" fmla="*/ 72514 w 279064"/>
                <a:gd name="connsiteY129" fmla="*/ 205189 h 519966"/>
                <a:gd name="connsiteX130" fmla="*/ 70328 w 279064"/>
                <a:gd name="connsiteY130" fmla="*/ 207499 h 519966"/>
                <a:gd name="connsiteX131" fmla="*/ 74700 w 279064"/>
                <a:gd name="connsiteY131" fmla="*/ 214493 h 519966"/>
                <a:gd name="connsiteX132" fmla="*/ 70328 w 279064"/>
                <a:gd name="connsiteY132" fmla="*/ 219176 h 519966"/>
                <a:gd name="connsiteX133" fmla="*/ 74700 w 279064"/>
                <a:gd name="connsiteY133" fmla="*/ 223797 h 519966"/>
                <a:gd name="connsiteX134" fmla="*/ 72514 w 279064"/>
                <a:gd name="connsiteY134" fmla="*/ 226170 h 519966"/>
                <a:gd name="connsiteX135" fmla="*/ 72514 w 279064"/>
                <a:gd name="connsiteY135" fmla="*/ 228481 h 519966"/>
                <a:gd name="connsiteX136" fmla="*/ 70328 w 279064"/>
                <a:gd name="connsiteY136" fmla="*/ 230791 h 519966"/>
                <a:gd name="connsiteX137" fmla="*/ 70328 w 279064"/>
                <a:gd name="connsiteY137" fmla="*/ 235474 h 519966"/>
                <a:gd name="connsiteX138" fmla="*/ 74700 w 279064"/>
                <a:gd name="connsiteY138" fmla="*/ 244778 h 519966"/>
                <a:gd name="connsiteX139" fmla="*/ 74700 w 279064"/>
                <a:gd name="connsiteY139" fmla="*/ 249461 h 519966"/>
                <a:gd name="connsiteX140" fmla="*/ 72514 w 279064"/>
                <a:gd name="connsiteY140" fmla="*/ 251772 h 519966"/>
                <a:gd name="connsiteX141" fmla="*/ 72514 w 279064"/>
                <a:gd name="connsiteY141" fmla="*/ 254145 h 519966"/>
                <a:gd name="connsiteX142" fmla="*/ 70328 w 279064"/>
                <a:gd name="connsiteY142" fmla="*/ 254145 h 519966"/>
                <a:gd name="connsiteX143" fmla="*/ 70328 w 279064"/>
                <a:gd name="connsiteY143" fmla="*/ 258766 h 519966"/>
                <a:gd name="connsiteX144" fmla="*/ 63707 w 279064"/>
                <a:gd name="connsiteY144" fmla="*/ 263449 h 519966"/>
                <a:gd name="connsiteX145" fmla="*/ 70328 w 279064"/>
                <a:gd name="connsiteY145" fmla="*/ 272815 h 519966"/>
                <a:gd name="connsiteX146" fmla="*/ 63707 w 279064"/>
                <a:gd name="connsiteY146" fmla="*/ 279809 h 519966"/>
                <a:gd name="connsiteX147" fmla="*/ 63707 w 279064"/>
                <a:gd name="connsiteY147" fmla="*/ 284430 h 519966"/>
                <a:gd name="connsiteX148" fmla="*/ 72514 w 279064"/>
                <a:gd name="connsiteY148" fmla="*/ 293734 h 519966"/>
                <a:gd name="connsiteX149" fmla="*/ 72514 w 279064"/>
                <a:gd name="connsiteY149" fmla="*/ 296107 h 519966"/>
                <a:gd name="connsiteX150" fmla="*/ 70328 w 279064"/>
                <a:gd name="connsiteY150" fmla="*/ 300790 h 519966"/>
                <a:gd name="connsiteX151" fmla="*/ 65956 w 279064"/>
                <a:gd name="connsiteY151" fmla="*/ 305411 h 519966"/>
                <a:gd name="connsiteX152" fmla="*/ 65956 w 279064"/>
                <a:gd name="connsiteY152" fmla="*/ 310094 h 519966"/>
                <a:gd name="connsiteX153" fmla="*/ 61521 w 279064"/>
                <a:gd name="connsiteY153" fmla="*/ 314777 h 519966"/>
                <a:gd name="connsiteX154" fmla="*/ 57149 w 279064"/>
                <a:gd name="connsiteY154" fmla="*/ 317088 h 519966"/>
                <a:gd name="connsiteX155" fmla="*/ 57149 w 279064"/>
                <a:gd name="connsiteY155" fmla="*/ 328765 h 519966"/>
                <a:gd name="connsiteX156" fmla="*/ 52715 w 279064"/>
                <a:gd name="connsiteY156" fmla="*/ 333385 h 519966"/>
                <a:gd name="connsiteX157" fmla="*/ 57149 w 279064"/>
                <a:gd name="connsiteY157" fmla="*/ 340379 h 519966"/>
                <a:gd name="connsiteX158" fmla="*/ 50529 w 279064"/>
                <a:gd name="connsiteY158" fmla="*/ 342752 h 519966"/>
                <a:gd name="connsiteX159" fmla="*/ 26357 w 279064"/>
                <a:gd name="connsiteY159" fmla="*/ 375410 h 519966"/>
                <a:gd name="connsiteX160" fmla="*/ 26357 w 279064"/>
                <a:gd name="connsiteY160" fmla="*/ 387024 h 519966"/>
                <a:gd name="connsiteX161" fmla="*/ 28543 w 279064"/>
                <a:gd name="connsiteY161" fmla="*/ 394018 h 519966"/>
                <a:gd name="connsiteX162" fmla="*/ 28543 w 279064"/>
                <a:gd name="connsiteY162" fmla="*/ 401012 h 519966"/>
                <a:gd name="connsiteX163" fmla="*/ 30792 w 279064"/>
                <a:gd name="connsiteY163" fmla="*/ 405695 h 519966"/>
                <a:gd name="connsiteX164" fmla="*/ 30792 w 279064"/>
                <a:gd name="connsiteY164" fmla="*/ 412689 h 519966"/>
                <a:gd name="connsiteX165" fmla="*/ 41785 w 279064"/>
                <a:gd name="connsiteY165" fmla="*/ 435980 h 519966"/>
                <a:gd name="connsiteX166" fmla="*/ 41785 w 279064"/>
                <a:gd name="connsiteY166" fmla="*/ 470949 h 519966"/>
                <a:gd name="connsiteX167" fmla="*/ 32978 w 279064"/>
                <a:gd name="connsiteY167" fmla="*/ 484936 h 519966"/>
                <a:gd name="connsiteX168" fmla="*/ 41785 w 279064"/>
                <a:gd name="connsiteY168" fmla="*/ 484936 h 519966"/>
                <a:gd name="connsiteX169" fmla="*/ 39536 w 279064"/>
                <a:gd name="connsiteY169" fmla="*/ 489619 h 519966"/>
                <a:gd name="connsiteX170" fmla="*/ 39536 w 279064"/>
                <a:gd name="connsiteY170" fmla="*/ 498986 h 519966"/>
                <a:gd name="connsiteX171" fmla="*/ 41785 w 279064"/>
                <a:gd name="connsiteY171" fmla="*/ 501296 h 519966"/>
                <a:gd name="connsiteX172" fmla="*/ 43971 w 279064"/>
                <a:gd name="connsiteY172" fmla="*/ 501296 h 519966"/>
                <a:gd name="connsiteX173" fmla="*/ 46157 w 279064"/>
                <a:gd name="connsiteY173" fmla="*/ 510600 h 519966"/>
                <a:gd name="connsiteX174" fmla="*/ 52715 w 279064"/>
                <a:gd name="connsiteY174" fmla="*/ 510600 h 519966"/>
                <a:gd name="connsiteX175" fmla="*/ 57149 w 279064"/>
                <a:gd name="connsiteY175" fmla="*/ 515283 h 519966"/>
                <a:gd name="connsiteX176" fmla="*/ 59336 w 279064"/>
                <a:gd name="connsiteY176" fmla="*/ 519966 h 519966"/>
                <a:gd name="connsiteX177" fmla="*/ 61521 w 279064"/>
                <a:gd name="connsiteY177" fmla="*/ 512973 h 519966"/>
                <a:gd name="connsiteX178" fmla="*/ 61521 w 279064"/>
                <a:gd name="connsiteY178" fmla="*/ 498986 h 519966"/>
                <a:gd name="connsiteX179" fmla="*/ 59336 w 279064"/>
                <a:gd name="connsiteY179" fmla="*/ 494302 h 519966"/>
                <a:gd name="connsiteX180" fmla="*/ 57149 w 279064"/>
                <a:gd name="connsiteY180" fmla="*/ 491929 h 519966"/>
                <a:gd name="connsiteX181" fmla="*/ 54963 w 279064"/>
                <a:gd name="connsiteY181" fmla="*/ 491929 h 519966"/>
                <a:gd name="connsiteX182" fmla="*/ 54963 w 279064"/>
                <a:gd name="connsiteY182" fmla="*/ 482625 h 519966"/>
                <a:gd name="connsiteX183" fmla="*/ 59336 w 279064"/>
                <a:gd name="connsiteY183" fmla="*/ 477942 h 519966"/>
                <a:gd name="connsiteX184" fmla="*/ 81321 w 279064"/>
                <a:gd name="connsiteY184" fmla="*/ 461644 h 519966"/>
                <a:gd name="connsiteX185" fmla="*/ 101058 w 279064"/>
                <a:gd name="connsiteY185" fmla="*/ 449967 h 519966"/>
                <a:gd name="connsiteX186" fmla="*/ 107678 w 279064"/>
                <a:gd name="connsiteY186" fmla="*/ 445346 h 519966"/>
                <a:gd name="connsiteX187" fmla="*/ 114299 w 279064"/>
                <a:gd name="connsiteY187" fmla="*/ 442974 h 519966"/>
                <a:gd name="connsiteX188" fmla="*/ 120857 w 279064"/>
                <a:gd name="connsiteY188" fmla="*/ 438353 h 519966"/>
                <a:gd name="connsiteX189" fmla="*/ 125229 w 279064"/>
                <a:gd name="connsiteY189" fmla="*/ 435980 h 519966"/>
                <a:gd name="connsiteX190" fmla="*/ 131850 w 279064"/>
                <a:gd name="connsiteY190" fmla="*/ 428986 h 519966"/>
                <a:gd name="connsiteX191" fmla="*/ 131850 w 279064"/>
                <a:gd name="connsiteY191" fmla="*/ 419682 h 519966"/>
                <a:gd name="connsiteX192" fmla="*/ 129664 w 279064"/>
                <a:gd name="connsiteY192" fmla="*/ 419682 h 519966"/>
                <a:gd name="connsiteX193" fmla="*/ 129664 w 279064"/>
                <a:gd name="connsiteY193" fmla="*/ 421993 h 519966"/>
                <a:gd name="connsiteX194" fmla="*/ 127478 w 279064"/>
                <a:gd name="connsiteY194" fmla="*/ 419682 h 519966"/>
                <a:gd name="connsiteX195" fmla="*/ 125229 w 279064"/>
                <a:gd name="connsiteY195" fmla="*/ 419682 h 519966"/>
                <a:gd name="connsiteX196" fmla="*/ 125229 w 279064"/>
                <a:gd name="connsiteY196" fmla="*/ 414999 h 519966"/>
                <a:gd name="connsiteX197" fmla="*/ 134036 w 279064"/>
                <a:gd name="connsiteY197" fmla="*/ 396329 h 519966"/>
                <a:gd name="connsiteX198" fmla="*/ 134036 w 279064"/>
                <a:gd name="connsiteY198" fmla="*/ 384714 h 519966"/>
                <a:gd name="connsiteX199" fmla="*/ 131850 w 279064"/>
                <a:gd name="connsiteY199" fmla="*/ 382341 h 519966"/>
                <a:gd name="connsiteX200" fmla="*/ 131850 w 279064"/>
                <a:gd name="connsiteY200" fmla="*/ 380031 h 519966"/>
                <a:gd name="connsiteX201" fmla="*/ 136222 w 279064"/>
                <a:gd name="connsiteY201" fmla="*/ 368416 h 519966"/>
                <a:gd name="connsiteX202" fmla="*/ 134036 w 279064"/>
                <a:gd name="connsiteY202" fmla="*/ 366043 h 519966"/>
                <a:gd name="connsiteX203" fmla="*/ 127478 w 279064"/>
                <a:gd name="connsiteY203" fmla="*/ 373037 h 519966"/>
                <a:gd name="connsiteX204" fmla="*/ 129664 w 279064"/>
                <a:gd name="connsiteY204" fmla="*/ 356739 h 519966"/>
                <a:gd name="connsiteX205" fmla="*/ 127478 w 279064"/>
                <a:gd name="connsiteY205" fmla="*/ 352056 h 519966"/>
                <a:gd name="connsiteX206" fmla="*/ 123043 w 279064"/>
                <a:gd name="connsiteY206" fmla="*/ 349746 h 519966"/>
                <a:gd name="connsiteX207" fmla="*/ 120857 w 279064"/>
                <a:gd name="connsiteY207" fmla="*/ 345062 h 519966"/>
                <a:gd name="connsiteX208" fmla="*/ 120857 w 279064"/>
                <a:gd name="connsiteY208" fmla="*/ 338069 h 519966"/>
                <a:gd name="connsiteX209" fmla="*/ 123043 w 279064"/>
                <a:gd name="connsiteY209" fmla="*/ 333385 h 519966"/>
                <a:gd name="connsiteX210" fmla="*/ 123043 w 279064"/>
                <a:gd name="connsiteY210" fmla="*/ 324081 h 519966"/>
                <a:gd name="connsiteX211" fmla="*/ 118671 w 279064"/>
                <a:gd name="connsiteY211" fmla="*/ 319398 h 519966"/>
                <a:gd name="connsiteX212" fmla="*/ 116485 w 279064"/>
                <a:gd name="connsiteY212" fmla="*/ 319398 h 519966"/>
                <a:gd name="connsiteX213" fmla="*/ 114299 w 279064"/>
                <a:gd name="connsiteY213" fmla="*/ 317088 h 519966"/>
                <a:gd name="connsiteX214" fmla="*/ 114299 w 279064"/>
                <a:gd name="connsiteY214" fmla="*/ 307784 h 519966"/>
                <a:gd name="connsiteX215" fmla="*/ 116485 w 279064"/>
                <a:gd name="connsiteY215" fmla="*/ 303100 h 519966"/>
                <a:gd name="connsiteX216" fmla="*/ 118671 w 279064"/>
                <a:gd name="connsiteY216" fmla="*/ 296107 h 519966"/>
                <a:gd name="connsiteX217" fmla="*/ 123043 w 279064"/>
                <a:gd name="connsiteY217" fmla="*/ 291423 h 519966"/>
                <a:gd name="connsiteX218" fmla="*/ 136222 w 279064"/>
                <a:gd name="connsiteY218" fmla="*/ 284430 h 519966"/>
                <a:gd name="connsiteX219" fmla="*/ 138470 w 279064"/>
                <a:gd name="connsiteY219" fmla="*/ 282119 h 519966"/>
                <a:gd name="connsiteX220" fmla="*/ 138470 w 279064"/>
                <a:gd name="connsiteY220" fmla="*/ 277436 h 519966"/>
                <a:gd name="connsiteX221" fmla="*/ 142843 w 279064"/>
                <a:gd name="connsiteY221" fmla="*/ 268132 h 519966"/>
                <a:gd name="connsiteX222" fmla="*/ 145029 w 279064"/>
                <a:gd name="connsiteY222" fmla="*/ 265759 h 519966"/>
                <a:gd name="connsiteX223" fmla="*/ 147214 w 279064"/>
                <a:gd name="connsiteY223" fmla="*/ 265759 h 519966"/>
                <a:gd name="connsiteX224" fmla="*/ 151649 w 279064"/>
                <a:gd name="connsiteY224" fmla="*/ 263449 h 519966"/>
                <a:gd name="connsiteX225" fmla="*/ 153835 w 279064"/>
                <a:gd name="connsiteY225" fmla="*/ 263449 h 519966"/>
                <a:gd name="connsiteX226" fmla="*/ 156021 w 279064"/>
                <a:gd name="connsiteY226" fmla="*/ 261138 h 519966"/>
                <a:gd name="connsiteX227" fmla="*/ 164828 w 279064"/>
                <a:gd name="connsiteY227" fmla="*/ 256455 h 519966"/>
                <a:gd name="connsiteX228" fmla="*/ 169200 w 279064"/>
                <a:gd name="connsiteY228" fmla="*/ 251772 h 519966"/>
                <a:gd name="connsiteX229" fmla="*/ 173572 w 279064"/>
                <a:gd name="connsiteY229" fmla="*/ 237785 h 519966"/>
                <a:gd name="connsiteX230" fmla="*/ 182379 w 279064"/>
                <a:gd name="connsiteY230" fmla="*/ 223797 h 519966"/>
                <a:gd name="connsiteX231" fmla="*/ 191185 w 279064"/>
                <a:gd name="connsiteY231" fmla="*/ 219176 h 519966"/>
                <a:gd name="connsiteX232" fmla="*/ 204364 w 279064"/>
                <a:gd name="connsiteY232" fmla="*/ 214493 h 519966"/>
                <a:gd name="connsiteX233" fmla="*/ 219729 w 279064"/>
                <a:gd name="connsiteY233" fmla="*/ 207499 h 519966"/>
                <a:gd name="connsiteX234" fmla="*/ 228536 w 279064"/>
                <a:gd name="connsiteY234" fmla="*/ 202816 h 519966"/>
                <a:gd name="connsiteX235" fmla="*/ 230722 w 279064"/>
                <a:gd name="connsiteY235" fmla="*/ 200506 h 519966"/>
                <a:gd name="connsiteX236" fmla="*/ 243900 w 279064"/>
                <a:gd name="connsiteY236" fmla="*/ 193512 h 519966"/>
                <a:gd name="connsiteX237" fmla="*/ 246149 w 279064"/>
                <a:gd name="connsiteY237" fmla="*/ 191202 h 519966"/>
                <a:gd name="connsiteX238" fmla="*/ 250521 w 279064"/>
                <a:gd name="connsiteY238" fmla="*/ 188829 h 519966"/>
                <a:gd name="connsiteX239" fmla="*/ 250521 w 279064"/>
                <a:gd name="connsiteY239" fmla="*/ 184208 h 519966"/>
                <a:gd name="connsiteX240" fmla="*/ 261514 w 279064"/>
                <a:gd name="connsiteY240" fmla="*/ 172531 h 519966"/>
                <a:gd name="connsiteX241" fmla="*/ 261514 w 279064"/>
                <a:gd name="connsiteY241" fmla="*/ 167848 h 519966"/>
                <a:gd name="connsiteX242" fmla="*/ 263700 w 279064"/>
                <a:gd name="connsiteY242" fmla="*/ 163165 h 519966"/>
                <a:gd name="connsiteX243" fmla="*/ 268072 w 279064"/>
                <a:gd name="connsiteY243" fmla="*/ 160854 h 519966"/>
                <a:gd name="connsiteX244" fmla="*/ 270320 w 279064"/>
                <a:gd name="connsiteY244" fmla="*/ 156171 h 519966"/>
                <a:gd name="connsiteX245" fmla="*/ 272506 w 279064"/>
                <a:gd name="connsiteY245" fmla="*/ 153861 h 519966"/>
                <a:gd name="connsiteX246" fmla="*/ 272506 w 279064"/>
                <a:gd name="connsiteY246" fmla="*/ 146867 h 519966"/>
                <a:gd name="connsiteX247" fmla="*/ 274692 w 279064"/>
                <a:gd name="connsiteY247" fmla="*/ 144557 h 519966"/>
                <a:gd name="connsiteX248" fmla="*/ 279065 w 279064"/>
                <a:gd name="connsiteY248" fmla="*/ 135190 h 519966"/>
                <a:gd name="connsiteX249" fmla="*/ 279065 w 279064"/>
                <a:gd name="connsiteY249" fmla="*/ 132880 h 51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Lst>
              <a:rect l="l" t="t" r="r" b="b"/>
              <a:pathLst>
                <a:path w="279064" h="519966">
                  <a:moveTo>
                    <a:pt x="279065" y="132880"/>
                  </a:moveTo>
                  <a:lnTo>
                    <a:pt x="279065" y="125886"/>
                  </a:lnTo>
                  <a:lnTo>
                    <a:pt x="276878" y="123575"/>
                  </a:lnTo>
                  <a:lnTo>
                    <a:pt x="272506" y="123575"/>
                  </a:lnTo>
                  <a:lnTo>
                    <a:pt x="272506" y="100222"/>
                  </a:lnTo>
                  <a:lnTo>
                    <a:pt x="268072" y="95601"/>
                  </a:lnTo>
                  <a:lnTo>
                    <a:pt x="274692" y="90918"/>
                  </a:lnTo>
                  <a:lnTo>
                    <a:pt x="270320" y="72247"/>
                  </a:lnTo>
                  <a:lnTo>
                    <a:pt x="274692" y="60570"/>
                  </a:lnTo>
                  <a:lnTo>
                    <a:pt x="270320" y="46583"/>
                  </a:lnTo>
                  <a:lnTo>
                    <a:pt x="270320" y="41962"/>
                  </a:lnTo>
                  <a:lnTo>
                    <a:pt x="274692" y="27975"/>
                  </a:lnTo>
                  <a:lnTo>
                    <a:pt x="276878" y="16298"/>
                  </a:lnTo>
                  <a:lnTo>
                    <a:pt x="276878" y="4621"/>
                  </a:lnTo>
                  <a:lnTo>
                    <a:pt x="272506" y="0"/>
                  </a:lnTo>
                  <a:lnTo>
                    <a:pt x="243900" y="20981"/>
                  </a:lnTo>
                  <a:lnTo>
                    <a:pt x="232908" y="23291"/>
                  </a:lnTo>
                  <a:lnTo>
                    <a:pt x="230722" y="23291"/>
                  </a:lnTo>
                  <a:lnTo>
                    <a:pt x="226350" y="27975"/>
                  </a:lnTo>
                  <a:lnTo>
                    <a:pt x="221977" y="30285"/>
                  </a:lnTo>
                  <a:lnTo>
                    <a:pt x="217543" y="30285"/>
                  </a:lnTo>
                  <a:lnTo>
                    <a:pt x="217543" y="27975"/>
                  </a:lnTo>
                  <a:lnTo>
                    <a:pt x="215357" y="25602"/>
                  </a:lnTo>
                  <a:lnTo>
                    <a:pt x="206550" y="25602"/>
                  </a:lnTo>
                  <a:lnTo>
                    <a:pt x="204364" y="27975"/>
                  </a:lnTo>
                  <a:lnTo>
                    <a:pt x="202178" y="32595"/>
                  </a:lnTo>
                  <a:lnTo>
                    <a:pt x="197806" y="34968"/>
                  </a:lnTo>
                  <a:lnTo>
                    <a:pt x="193371" y="39589"/>
                  </a:lnTo>
                  <a:lnTo>
                    <a:pt x="186813" y="39589"/>
                  </a:lnTo>
                  <a:lnTo>
                    <a:pt x="182379" y="37279"/>
                  </a:lnTo>
                  <a:lnTo>
                    <a:pt x="180193" y="34968"/>
                  </a:lnTo>
                  <a:lnTo>
                    <a:pt x="178007" y="34968"/>
                  </a:lnTo>
                  <a:lnTo>
                    <a:pt x="171386" y="41962"/>
                  </a:lnTo>
                  <a:lnTo>
                    <a:pt x="167014" y="41962"/>
                  </a:lnTo>
                  <a:lnTo>
                    <a:pt x="164828" y="39589"/>
                  </a:lnTo>
                  <a:lnTo>
                    <a:pt x="160393" y="37279"/>
                  </a:lnTo>
                  <a:lnTo>
                    <a:pt x="158207" y="32595"/>
                  </a:lnTo>
                  <a:lnTo>
                    <a:pt x="153835" y="30285"/>
                  </a:lnTo>
                  <a:lnTo>
                    <a:pt x="149401" y="30285"/>
                  </a:lnTo>
                  <a:lnTo>
                    <a:pt x="145029" y="34968"/>
                  </a:lnTo>
                  <a:lnTo>
                    <a:pt x="142843" y="34968"/>
                  </a:lnTo>
                  <a:lnTo>
                    <a:pt x="140656" y="37279"/>
                  </a:lnTo>
                  <a:lnTo>
                    <a:pt x="129664" y="37279"/>
                  </a:lnTo>
                  <a:lnTo>
                    <a:pt x="129664" y="44272"/>
                  </a:lnTo>
                  <a:lnTo>
                    <a:pt x="120857" y="53576"/>
                  </a:lnTo>
                  <a:lnTo>
                    <a:pt x="120857" y="58260"/>
                  </a:lnTo>
                  <a:lnTo>
                    <a:pt x="125229" y="62943"/>
                  </a:lnTo>
                  <a:lnTo>
                    <a:pt x="127478" y="67564"/>
                  </a:lnTo>
                  <a:lnTo>
                    <a:pt x="127478" y="79241"/>
                  </a:lnTo>
                  <a:lnTo>
                    <a:pt x="125229" y="83924"/>
                  </a:lnTo>
                  <a:lnTo>
                    <a:pt x="123043" y="90918"/>
                  </a:lnTo>
                  <a:lnTo>
                    <a:pt x="123043" y="95601"/>
                  </a:lnTo>
                  <a:lnTo>
                    <a:pt x="125229" y="95601"/>
                  </a:lnTo>
                  <a:lnTo>
                    <a:pt x="125229" y="97911"/>
                  </a:lnTo>
                  <a:lnTo>
                    <a:pt x="127478" y="97911"/>
                  </a:lnTo>
                  <a:lnTo>
                    <a:pt x="136222" y="107215"/>
                  </a:lnTo>
                  <a:lnTo>
                    <a:pt x="140656" y="116582"/>
                  </a:lnTo>
                  <a:lnTo>
                    <a:pt x="142843" y="118892"/>
                  </a:lnTo>
                  <a:lnTo>
                    <a:pt x="145029" y="123575"/>
                  </a:lnTo>
                  <a:lnTo>
                    <a:pt x="149401" y="130569"/>
                  </a:lnTo>
                  <a:lnTo>
                    <a:pt x="153835" y="135190"/>
                  </a:lnTo>
                  <a:lnTo>
                    <a:pt x="153835" y="142184"/>
                  </a:lnTo>
                  <a:lnTo>
                    <a:pt x="151649" y="144557"/>
                  </a:lnTo>
                  <a:lnTo>
                    <a:pt x="149401" y="149177"/>
                  </a:lnTo>
                  <a:lnTo>
                    <a:pt x="147214" y="151550"/>
                  </a:lnTo>
                  <a:lnTo>
                    <a:pt x="147214" y="174842"/>
                  </a:lnTo>
                  <a:lnTo>
                    <a:pt x="145029" y="177214"/>
                  </a:lnTo>
                  <a:lnTo>
                    <a:pt x="136222" y="177214"/>
                  </a:lnTo>
                  <a:lnTo>
                    <a:pt x="131850" y="179525"/>
                  </a:lnTo>
                  <a:lnTo>
                    <a:pt x="129664" y="184208"/>
                  </a:lnTo>
                  <a:lnTo>
                    <a:pt x="129664" y="191202"/>
                  </a:lnTo>
                  <a:lnTo>
                    <a:pt x="131850" y="191202"/>
                  </a:lnTo>
                  <a:lnTo>
                    <a:pt x="134036" y="193512"/>
                  </a:lnTo>
                  <a:lnTo>
                    <a:pt x="134036" y="205189"/>
                  </a:lnTo>
                  <a:lnTo>
                    <a:pt x="129664" y="207499"/>
                  </a:lnTo>
                  <a:lnTo>
                    <a:pt x="127478" y="209810"/>
                  </a:lnTo>
                  <a:lnTo>
                    <a:pt x="125229" y="207499"/>
                  </a:lnTo>
                  <a:lnTo>
                    <a:pt x="125229" y="202816"/>
                  </a:lnTo>
                  <a:lnTo>
                    <a:pt x="127478" y="200506"/>
                  </a:lnTo>
                  <a:lnTo>
                    <a:pt x="127478" y="195823"/>
                  </a:lnTo>
                  <a:lnTo>
                    <a:pt x="123043" y="193512"/>
                  </a:lnTo>
                  <a:lnTo>
                    <a:pt x="120857" y="191202"/>
                  </a:lnTo>
                  <a:lnTo>
                    <a:pt x="116485" y="188829"/>
                  </a:lnTo>
                  <a:lnTo>
                    <a:pt x="114299" y="186519"/>
                  </a:lnTo>
                  <a:lnTo>
                    <a:pt x="109864" y="184208"/>
                  </a:lnTo>
                  <a:lnTo>
                    <a:pt x="109864" y="172531"/>
                  </a:lnTo>
                  <a:lnTo>
                    <a:pt x="105492" y="172531"/>
                  </a:lnTo>
                  <a:lnTo>
                    <a:pt x="105492" y="170221"/>
                  </a:lnTo>
                  <a:lnTo>
                    <a:pt x="107678" y="167848"/>
                  </a:lnTo>
                  <a:lnTo>
                    <a:pt x="112051" y="165537"/>
                  </a:lnTo>
                  <a:lnTo>
                    <a:pt x="114299" y="163165"/>
                  </a:lnTo>
                  <a:lnTo>
                    <a:pt x="109864" y="156171"/>
                  </a:lnTo>
                  <a:lnTo>
                    <a:pt x="114299" y="153861"/>
                  </a:lnTo>
                  <a:lnTo>
                    <a:pt x="116485" y="142184"/>
                  </a:lnTo>
                  <a:lnTo>
                    <a:pt x="114299" y="142184"/>
                  </a:lnTo>
                  <a:lnTo>
                    <a:pt x="114299" y="128196"/>
                  </a:lnTo>
                  <a:lnTo>
                    <a:pt x="112051" y="125886"/>
                  </a:lnTo>
                  <a:lnTo>
                    <a:pt x="105492" y="125886"/>
                  </a:lnTo>
                  <a:lnTo>
                    <a:pt x="103306" y="128196"/>
                  </a:lnTo>
                  <a:lnTo>
                    <a:pt x="92313" y="128196"/>
                  </a:lnTo>
                  <a:lnTo>
                    <a:pt x="81321" y="109588"/>
                  </a:lnTo>
                  <a:lnTo>
                    <a:pt x="79135" y="109588"/>
                  </a:lnTo>
                  <a:lnTo>
                    <a:pt x="76886" y="111899"/>
                  </a:lnTo>
                  <a:lnTo>
                    <a:pt x="70328" y="114209"/>
                  </a:lnTo>
                  <a:lnTo>
                    <a:pt x="65956" y="116582"/>
                  </a:lnTo>
                  <a:lnTo>
                    <a:pt x="59336" y="121203"/>
                  </a:lnTo>
                  <a:lnTo>
                    <a:pt x="50529" y="125886"/>
                  </a:lnTo>
                  <a:lnTo>
                    <a:pt x="48343" y="125886"/>
                  </a:lnTo>
                  <a:lnTo>
                    <a:pt x="43971" y="128196"/>
                  </a:lnTo>
                  <a:lnTo>
                    <a:pt x="37350" y="130569"/>
                  </a:lnTo>
                  <a:lnTo>
                    <a:pt x="30792" y="130569"/>
                  </a:lnTo>
                  <a:lnTo>
                    <a:pt x="26357" y="132880"/>
                  </a:lnTo>
                  <a:lnTo>
                    <a:pt x="21985" y="132880"/>
                  </a:lnTo>
                  <a:lnTo>
                    <a:pt x="15365" y="139873"/>
                  </a:lnTo>
                  <a:lnTo>
                    <a:pt x="4372" y="139873"/>
                  </a:lnTo>
                  <a:lnTo>
                    <a:pt x="0" y="144557"/>
                  </a:lnTo>
                  <a:lnTo>
                    <a:pt x="6621" y="151550"/>
                  </a:lnTo>
                  <a:lnTo>
                    <a:pt x="8806" y="172531"/>
                  </a:lnTo>
                  <a:lnTo>
                    <a:pt x="30792" y="172531"/>
                  </a:lnTo>
                  <a:lnTo>
                    <a:pt x="35164" y="179525"/>
                  </a:lnTo>
                  <a:lnTo>
                    <a:pt x="41785" y="179525"/>
                  </a:lnTo>
                  <a:lnTo>
                    <a:pt x="48343" y="188829"/>
                  </a:lnTo>
                  <a:lnTo>
                    <a:pt x="50529" y="188829"/>
                  </a:lnTo>
                  <a:lnTo>
                    <a:pt x="54963" y="186519"/>
                  </a:lnTo>
                  <a:lnTo>
                    <a:pt x="59336" y="186519"/>
                  </a:lnTo>
                  <a:lnTo>
                    <a:pt x="65956" y="193512"/>
                  </a:lnTo>
                  <a:lnTo>
                    <a:pt x="70328" y="193512"/>
                  </a:lnTo>
                  <a:lnTo>
                    <a:pt x="74700" y="198133"/>
                  </a:lnTo>
                  <a:lnTo>
                    <a:pt x="74700" y="200506"/>
                  </a:lnTo>
                  <a:lnTo>
                    <a:pt x="72514" y="205189"/>
                  </a:lnTo>
                  <a:lnTo>
                    <a:pt x="70328" y="207499"/>
                  </a:lnTo>
                  <a:lnTo>
                    <a:pt x="74700" y="214493"/>
                  </a:lnTo>
                  <a:lnTo>
                    <a:pt x="70328" y="219176"/>
                  </a:lnTo>
                  <a:lnTo>
                    <a:pt x="74700" y="223797"/>
                  </a:lnTo>
                  <a:lnTo>
                    <a:pt x="72514" y="226170"/>
                  </a:lnTo>
                  <a:lnTo>
                    <a:pt x="72514" y="228481"/>
                  </a:lnTo>
                  <a:lnTo>
                    <a:pt x="70328" y="230791"/>
                  </a:lnTo>
                  <a:lnTo>
                    <a:pt x="70328" y="235474"/>
                  </a:lnTo>
                  <a:lnTo>
                    <a:pt x="74700" y="244778"/>
                  </a:lnTo>
                  <a:lnTo>
                    <a:pt x="74700" y="249461"/>
                  </a:lnTo>
                  <a:lnTo>
                    <a:pt x="72514" y="251772"/>
                  </a:lnTo>
                  <a:lnTo>
                    <a:pt x="72514" y="254145"/>
                  </a:lnTo>
                  <a:lnTo>
                    <a:pt x="70328" y="254145"/>
                  </a:lnTo>
                  <a:lnTo>
                    <a:pt x="70328" y="258766"/>
                  </a:lnTo>
                  <a:lnTo>
                    <a:pt x="63707" y="263449"/>
                  </a:lnTo>
                  <a:lnTo>
                    <a:pt x="70328" y="272815"/>
                  </a:lnTo>
                  <a:lnTo>
                    <a:pt x="63707" y="279809"/>
                  </a:lnTo>
                  <a:lnTo>
                    <a:pt x="63707" y="284430"/>
                  </a:lnTo>
                  <a:lnTo>
                    <a:pt x="72514" y="293734"/>
                  </a:lnTo>
                  <a:lnTo>
                    <a:pt x="72514" y="296107"/>
                  </a:lnTo>
                  <a:lnTo>
                    <a:pt x="70328" y="300790"/>
                  </a:lnTo>
                  <a:lnTo>
                    <a:pt x="65956" y="305411"/>
                  </a:lnTo>
                  <a:lnTo>
                    <a:pt x="65956" y="310094"/>
                  </a:lnTo>
                  <a:lnTo>
                    <a:pt x="61521" y="314777"/>
                  </a:lnTo>
                  <a:lnTo>
                    <a:pt x="57149" y="317088"/>
                  </a:lnTo>
                  <a:lnTo>
                    <a:pt x="57149" y="328765"/>
                  </a:lnTo>
                  <a:lnTo>
                    <a:pt x="52715" y="333385"/>
                  </a:lnTo>
                  <a:lnTo>
                    <a:pt x="57149" y="340379"/>
                  </a:lnTo>
                  <a:lnTo>
                    <a:pt x="50529" y="342752"/>
                  </a:lnTo>
                  <a:lnTo>
                    <a:pt x="26357" y="375410"/>
                  </a:lnTo>
                  <a:lnTo>
                    <a:pt x="26357" y="387024"/>
                  </a:lnTo>
                  <a:lnTo>
                    <a:pt x="28543" y="394018"/>
                  </a:lnTo>
                  <a:lnTo>
                    <a:pt x="28543" y="401012"/>
                  </a:lnTo>
                  <a:lnTo>
                    <a:pt x="30792" y="405695"/>
                  </a:lnTo>
                  <a:lnTo>
                    <a:pt x="30792" y="412689"/>
                  </a:lnTo>
                  <a:lnTo>
                    <a:pt x="41785" y="435980"/>
                  </a:lnTo>
                  <a:lnTo>
                    <a:pt x="41785" y="470949"/>
                  </a:lnTo>
                  <a:lnTo>
                    <a:pt x="32978" y="484936"/>
                  </a:lnTo>
                  <a:lnTo>
                    <a:pt x="41785" y="484936"/>
                  </a:lnTo>
                  <a:lnTo>
                    <a:pt x="39536" y="489619"/>
                  </a:lnTo>
                  <a:lnTo>
                    <a:pt x="39536" y="498986"/>
                  </a:lnTo>
                  <a:lnTo>
                    <a:pt x="41785" y="501296"/>
                  </a:lnTo>
                  <a:lnTo>
                    <a:pt x="43971" y="501296"/>
                  </a:lnTo>
                  <a:lnTo>
                    <a:pt x="46157" y="510600"/>
                  </a:lnTo>
                  <a:lnTo>
                    <a:pt x="52715" y="510600"/>
                  </a:lnTo>
                  <a:lnTo>
                    <a:pt x="57149" y="515283"/>
                  </a:lnTo>
                  <a:lnTo>
                    <a:pt x="59336" y="519966"/>
                  </a:lnTo>
                  <a:lnTo>
                    <a:pt x="61521" y="512973"/>
                  </a:lnTo>
                  <a:lnTo>
                    <a:pt x="61521" y="498986"/>
                  </a:lnTo>
                  <a:lnTo>
                    <a:pt x="59336" y="494302"/>
                  </a:lnTo>
                  <a:lnTo>
                    <a:pt x="57149" y="491929"/>
                  </a:lnTo>
                  <a:lnTo>
                    <a:pt x="54963" y="491929"/>
                  </a:lnTo>
                  <a:lnTo>
                    <a:pt x="54963" y="482625"/>
                  </a:lnTo>
                  <a:lnTo>
                    <a:pt x="59336" y="477942"/>
                  </a:lnTo>
                  <a:lnTo>
                    <a:pt x="81321" y="461644"/>
                  </a:lnTo>
                  <a:lnTo>
                    <a:pt x="101058" y="449967"/>
                  </a:lnTo>
                  <a:lnTo>
                    <a:pt x="107678" y="445346"/>
                  </a:lnTo>
                  <a:lnTo>
                    <a:pt x="114299" y="442974"/>
                  </a:lnTo>
                  <a:lnTo>
                    <a:pt x="120857" y="438353"/>
                  </a:lnTo>
                  <a:lnTo>
                    <a:pt x="125229" y="435980"/>
                  </a:lnTo>
                  <a:lnTo>
                    <a:pt x="131850" y="428986"/>
                  </a:lnTo>
                  <a:lnTo>
                    <a:pt x="131850" y="419682"/>
                  </a:lnTo>
                  <a:lnTo>
                    <a:pt x="129664" y="419682"/>
                  </a:lnTo>
                  <a:lnTo>
                    <a:pt x="129664" y="421993"/>
                  </a:lnTo>
                  <a:lnTo>
                    <a:pt x="127478" y="419682"/>
                  </a:lnTo>
                  <a:lnTo>
                    <a:pt x="125229" y="419682"/>
                  </a:lnTo>
                  <a:lnTo>
                    <a:pt x="125229" y="414999"/>
                  </a:lnTo>
                  <a:lnTo>
                    <a:pt x="134036" y="396329"/>
                  </a:lnTo>
                  <a:lnTo>
                    <a:pt x="134036" y="384714"/>
                  </a:lnTo>
                  <a:lnTo>
                    <a:pt x="131850" y="382341"/>
                  </a:lnTo>
                  <a:lnTo>
                    <a:pt x="131850" y="380031"/>
                  </a:lnTo>
                  <a:lnTo>
                    <a:pt x="136222" y="368416"/>
                  </a:lnTo>
                  <a:lnTo>
                    <a:pt x="134036" y="366043"/>
                  </a:lnTo>
                  <a:lnTo>
                    <a:pt x="127478" y="373037"/>
                  </a:lnTo>
                  <a:lnTo>
                    <a:pt x="129664" y="356739"/>
                  </a:lnTo>
                  <a:lnTo>
                    <a:pt x="127478" y="352056"/>
                  </a:lnTo>
                  <a:lnTo>
                    <a:pt x="123043" y="349746"/>
                  </a:lnTo>
                  <a:lnTo>
                    <a:pt x="120857" y="345062"/>
                  </a:lnTo>
                  <a:lnTo>
                    <a:pt x="120857" y="338069"/>
                  </a:lnTo>
                  <a:lnTo>
                    <a:pt x="123043" y="333385"/>
                  </a:lnTo>
                  <a:lnTo>
                    <a:pt x="123043" y="324081"/>
                  </a:lnTo>
                  <a:lnTo>
                    <a:pt x="118671" y="319398"/>
                  </a:lnTo>
                  <a:lnTo>
                    <a:pt x="116485" y="319398"/>
                  </a:lnTo>
                  <a:lnTo>
                    <a:pt x="114299" y="317088"/>
                  </a:lnTo>
                  <a:lnTo>
                    <a:pt x="114299" y="307784"/>
                  </a:lnTo>
                  <a:lnTo>
                    <a:pt x="116485" y="303100"/>
                  </a:lnTo>
                  <a:lnTo>
                    <a:pt x="118671" y="296107"/>
                  </a:lnTo>
                  <a:lnTo>
                    <a:pt x="123043" y="291423"/>
                  </a:lnTo>
                  <a:lnTo>
                    <a:pt x="136222" y="284430"/>
                  </a:lnTo>
                  <a:lnTo>
                    <a:pt x="138470" y="282119"/>
                  </a:lnTo>
                  <a:lnTo>
                    <a:pt x="138470" y="277436"/>
                  </a:lnTo>
                  <a:lnTo>
                    <a:pt x="142843" y="268132"/>
                  </a:lnTo>
                  <a:lnTo>
                    <a:pt x="145029" y="265759"/>
                  </a:lnTo>
                  <a:lnTo>
                    <a:pt x="147214" y="265759"/>
                  </a:lnTo>
                  <a:lnTo>
                    <a:pt x="151649" y="263449"/>
                  </a:lnTo>
                  <a:lnTo>
                    <a:pt x="153835" y="263449"/>
                  </a:lnTo>
                  <a:lnTo>
                    <a:pt x="156021" y="261138"/>
                  </a:lnTo>
                  <a:lnTo>
                    <a:pt x="164828" y="256455"/>
                  </a:lnTo>
                  <a:lnTo>
                    <a:pt x="169200" y="251772"/>
                  </a:lnTo>
                  <a:lnTo>
                    <a:pt x="173572" y="237785"/>
                  </a:lnTo>
                  <a:lnTo>
                    <a:pt x="182379" y="223797"/>
                  </a:lnTo>
                  <a:lnTo>
                    <a:pt x="191185" y="219176"/>
                  </a:lnTo>
                  <a:lnTo>
                    <a:pt x="204364" y="214493"/>
                  </a:lnTo>
                  <a:lnTo>
                    <a:pt x="219729" y="207499"/>
                  </a:lnTo>
                  <a:lnTo>
                    <a:pt x="228536" y="202816"/>
                  </a:lnTo>
                  <a:lnTo>
                    <a:pt x="230722" y="200506"/>
                  </a:lnTo>
                  <a:lnTo>
                    <a:pt x="243900" y="193512"/>
                  </a:lnTo>
                  <a:lnTo>
                    <a:pt x="246149" y="191202"/>
                  </a:lnTo>
                  <a:lnTo>
                    <a:pt x="250521" y="188829"/>
                  </a:lnTo>
                  <a:lnTo>
                    <a:pt x="250521" y="184208"/>
                  </a:lnTo>
                  <a:lnTo>
                    <a:pt x="261514" y="172531"/>
                  </a:lnTo>
                  <a:lnTo>
                    <a:pt x="261514" y="167848"/>
                  </a:lnTo>
                  <a:lnTo>
                    <a:pt x="263700" y="163165"/>
                  </a:lnTo>
                  <a:lnTo>
                    <a:pt x="268072" y="160854"/>
                  </a:lnTo>
                  <a:lnTo>
                    <a:pt x="270320" y="156171"/>
                  </a:lnTo>
                  <a:lnTo>
                    <a:pt x="272506" y="153861"/>
                  </a:lnTo>
                  <a:lnTo>
                    <a:pt x="272506" y="146867"/>
                  </a:lnTo>
                  <a:lnTo>
                    <a:pt x="274692" y="144557"/>
                  </a:lnTo>
                  <a:lnTo>
                    <a:pt x="279065" y="135190"/>
                  </a:lnTo>
                  <a:lnTo>
                    <a:pt x="279065" y="132880"/>
                  </a:lnTo>
                  <a:close/>
                </a:path>
              </a:pathLst>
            </a:custGeom>
            <a:noFill/>
            <a:ln w="1561" cap="flat">
              <a:solidFill>
                <a:srgbClr val="FFFFFF"/>
              </a:solidFill>
              <a:prstDash val="solid"/>
              <a:round/>
            </a:ln>
          </p:spPr>
          <p:txBody>
            <a:bodyPr rtlCol="0" anchor="ctr"/>
            <a:lstStyle/>
            <a:p>
              <a:endParaRPr lang="en-US" noProof="0" dirty="0"/>
            </a:p>
          </p:txBody>
        </p:sp>
        <p:sp>
          <p:nvSpPr>
            <p:cNvPr id="5021" name="Serbest Form 5020">
              <a:extLst>
                <a:ext uri="{FF2B5EF4-FFF2-40B4-BE49-F238E27FC236}">
                  <a16:creationId xmlns:a16="http://schemas.microsoft.com/office/drawing/2014/main" id="{8BA51073-5915-8C47-9704-279B2F5374EB}"/>
                </a:ext>
              </a:extLst>
            </p:cNvPr>
            <p:cNvSpPr/>
            <p:nvPr/>
          </p:nvSpPr>
          <p:spPr>
            <a:xfrm>
              <a:off x="5347383" y="1438231"/>
              <a:ext cx="304422" cy="253645"/>
            </a:xfrm>
            <a:custGeom>
              <a:avLst/>
              <a:gdLst>
                <a:gd name="connsiteX0" fmla="*/ 295803 w 304422"/>
                <a:gd name="connsiteY0" fmla="*/ 94539 h 253645"/>
                <a:gd name="connsiteX1" fmla="*/ 295803 w 304422"/>
                <a:gd name="connsiteY1" fmla="*/ 83050 h 253645"/>
                <a:gd name="connsiteX2" fmla="*/ 289308 w 304422"/>
                <a:gd name="connsiteY2" fmla="*/ 83050 h 253645"/>
                <a:gd name="connsiteX3" fmla="*/ 293617 w 304422"/>
                <a:gd name="connsiteY3" fmla="*/ 71498 h 253645"/>
                <a:gd name="connsiteX4" fmla="*/ 289308 w 304422"/>
                <a:gd name="connsiteY4" fmla="*/ 64566 h 253645"/>
                <a:gd name="connsiteX5" fmla="*/ 291494 w 304422"/>
                <a:gd name="connsiteY5" fmla="*/ 39214 h 253645"/>
                <a:gd name="connsiteX6" fmla="*/ 287122 w 304422"/>
                <a:gd name="connsiteY6" fmla="*/ 39214 h 253645"/>
                <a:gd name="connsiteX7" fmla="*/ 287122 w 304422"/>
                <a:gd name="connsiteY7" fmla="*/ 34594 h 253645"/>
                <a:gd name="connsiteX8" fmla="*/ 289308 w 304422"/>
                <a:gd name="connsiteY8" fmla="*/ 32283 h 253645"/>
                <a:gd name="connsiteX9" fmla="*/ 284998 w 304422"/>
                <a:gd name="connsiteY9" fmla="*/ 29973 h 253645"/>
                <a:gd name="connsiteX10" fmla="*/ 282812 w 304422"/>
                <a:gd name="connsiteY10" fmla="*/ 25352 h 253645"/>
                <a:gd name="connsiteX11" fmla="*/ 280689 w 304422"/>
                <a:gd name="connsiteY11" fmla="*/ 23104 h 253645"/>
                <a:gd name="connsiteX12" fmla="*/ 267697 w 304422"/>
                <a:gd name="connsiteY12" fmla="*/ 16173 h 253645"/>
                <a:gd name="connsiteX13" fmla="*/ 259078 w 304422"/>
                <a:gd name="connsiteY13" fmla="*/ 16173 h 253645"/>
                <a:gd name="connsiteX14" fmla="*/ 254768 w 304422"/>
                <a:gd name="connsiteY14" fmla="*/ 18483 h 253645"/>
                <a:gd name="connsiteX15" fmla="*/ 252582 w 304422"/>
                <a:gd name="connsiteY15" fmla="*/ 20794 h 253645"/>
                <a:gd name="connsiteX16" fmla="*/ 250459 w 304422"/>
                <a:gd name="connsiteY16" fmla="*/ 20794 h 253645"/>
                <a:gd name="connsiteX17" fmla="*/ 248273 w 304422"/>
                <a:gd name="connsiteY17" fmla="*/ 18483 h 253645"/>
                <a:gd name="connsiteX18" fmla="*/ 243963 w 304422"/>
                <a:gd name="connsiteY18" fmla="*/ 18483 h 253645"/>
                <a:gd name="connsiteX19" fmla="*/ 239653 w 304422"/>
                <a:gd name="connsiteY19" fmla="*/ 16173 h 253645"/>
                <a:gd name="connsiteX20" fmla="*/ 235344 w 304422"/>
                <a:gd name="connsiteY20" fmla="*/ 16173 h 253645"/>
                <a:gd name="connsiteX21" fmla="*/ 231034 w 304422"/>
                <a:gd name="connsiteY21" fmla="*/ 18483 h 253645"/>
                <a:gd name="connsiteX22" fmla="*/ 228848 w 304422"/>
                <a:gd name="connsiteY22" fmla="*/ 20794 h 253645"/>
                <a:gd name="connsiteX23" fmla="*/ 224538 w 304422"/>
                <a:gd name="connsiteY23" fmla="*/ 20794 h 253645"/>
                <a:gd name="connsiteX24" fmla="*/ 211609 w 304422"/>
                <a:gd name="connsiteY24" fmla="*/ 13862 h 253645"/>
                <a:gd name="connsiteX25" fmla="*/ 205114 w 304422"/>
                <a:gd name="connsiteY25" fmla="*/ 6931 h 253645"/>
                <a:gd name="connsiteX26" fmla="*/ 202928 w 304422"/>
                <a:gd name="connsiteY26" fmla="*/ 2310 h 253645"/>
                <a:gd name="connsiteX27" fmla="*/ 200804 w 304422"/>
                <a:gd name="connsiteY27" fmla="*/ 2310 h 253645"/>
                <a:gd name="connsiteX28" fmla="*/ 198618 w 304422"/>
                <a:gd name="connsiteY28" fmla="*/ 0 h 253645"/>
                <a:gd name="connsiteX29" fmla="*/ 189999 w 304422"/>
                <a:gd name="connsiteY29" fmla="*/ 0 h 253645"/>
                <a:gd name="connsiteX30" fmla="*/ 189999 w 304422"/>
                <a:gd name="connsiteY30" fmla="*/ 2310 h 253645"/>
                <a:gd name="connsiteX31" fmla="*/ 187813 w 304422"/>
                <a:gd name="connsiteY31" fmla="*/ 4621 h 253645"/>
                <a:gd name="connsiteX32" fmla="*/ 187813 w 304422"/>
                <a:gd name="connsiteY32" fmla="*/ 11552 h 253645"/>
                <a:gd name="connsiteX33" fmla="*/ 185689 w 304422"/>
                <a:gd name="connsiteY33" fmla="*/ 18483 h 253645"/>
                <a:gd name="connsiteX34" fmla="*/ 179194 w 304422"/>
                <a:gd name="connsiteY34" fmla="*/ 32283 h 253645"/>
                <a:gd name="connsiteX35" fmla="*/ 177007 w 304422"/>
                <a:gd name="connsiteY35" fmla="*/ 39214 h 253645"/>
                <a:gd name="connsiteX36" fmla="*/ 168388 w 304422"/>
                <a:gd name="connsiteY36" fmla="*/ 53077 h 253645"/>
                <a:gd name="connsiteX37" fmla="*/ 166265 w 304422"/>
                <a:gd name="connsiteY37" fmla="*/ 57698 h 253645"/>
                <a:gd name="connsiteX38" fmla="*/ 161892 w 304422"/>
                <a:gd name="connsiteY38" fmla="*/ 62256 h 253645"/>
                <a:gd name="connsiteX39" fmla="*/ 157583 w 304422"/>
                <a:gd name="connsiteY39" fmla="*/ 64566 h 253645"/>
                <a:gd name="connsiteX40" fmla="*/ 151149 w 304422"/>
                <a:gd name="connsiteY40" fmla="*/ 64566 h 253645"/>
                <a:gd name="connsiteX41" fmla="*/ 146840 w 304422"/>
                <a:gd name="connsiteY41" fmla="*/ 66877 h 253645"/>
                <a:gd name="connsiteX42" fmla="*/ 144654 w 304422"/>
                <a:gd name="connsiteY42" fmla="*/ 66877 h 253645"/>
                <a:gd name="connsiteX43" fmla="*/ 142468 w 304422"/>
                <a:gd name="connsiteY43" fmla="*/ 69187 h 253645"/>
                <a:gd name="connsiteX44" fmla="*/ 138158 w 304422"/>
                <a:gd name="connsiteY44" fmla="*/ 71498 h 253645"/>
                <a:gd name="connsiteX45" fmla="*/ 136034 w 304422"/>
                <a:gd name="connsiteY45" fmla="*/ 76119 h 253645"/>
                <a:gd name="connsiteX46" fmla="*/ 129539 w 304422"/>
                <a:gd name="connsiteY46" fmla="*/ 73808 h 253645"/>
                <a:gd name="connsiteX47" fmla="*/ 118733 w 304422"/>
                <a:gd name="connsiteY47" fmla="*/ 78429 h 253645"/>
                <a:gd name="connsiteX48" fmla="*/ 118733 w 304422"/>
                <a:gd name="connsiteY48" fmla="*/ 80739 h 253645"/>
                <a:gd name="connsiteX49" fmla="*/ 116610 w 304422"/>
                <a:gd name="connsiteY49" fmla="*/ 83050 h 253645"/>
                <a:gd name="connsiteX50" fmla="*/ 116610 w 304422"/>
                <a:gd name="connsiteY50" fmla="*/ 87671 h 253645"/>
                <a:gd name="connsiteX51" fmla="*/ 114424 w 304422"/>
                <a:gd name="connsiteY51" fmla="*/ 92229 h 253645"/>
                <a:gd name="connsiteX52" fmla="*/ 112238 w 304422"/>
                <a:gd name="connsiteY52" fmla="*/ 92229 h 253645"/>
                <a:gd name="connsiteX53" fmla="*/ 103618 w 304422"/>
                <a:gd name="connsiteY53" fmla="*/ 101471 h 253645"/>
                <a:gd name="connsiteX54" fmla="*/ 103618 w 304422"/>
                <a:gd name="connsiteY54" fmla="*/ 110712 h 253645"/>
                <a:gd name="connsiteX55" fmla="*/ 99309 w 304422"/>
                <a:gd name="connsiteY55" fmla="*/ 119954 h 253645"/>
                <a:gd name="connsiteX56" fmla="*/ 94999 w 304422"/>
                <a:gd name="connsiteY56" fmla="*/ 124512 h 253645"/>
                <a:gd name="connsiteX57" fmla="*/ 92813 w 304422"/>
                <a:gd name="connsiteY57" fmla="*/ 129133 h 253645"/>
                <a:gd name="connsiteX58" fmla="*/ 88504 w 304422"/>
                <a:gd name="connsiteY58" fmla="*/ 136064 h 253645"/>
                <a:gd name="connsiteX59" fmla="*/ 88504 w 304422"/>
                <a:gd name="connsiteY59" fmla="*/ 154485 h 253645"/>
                <a:gd name="connsiteX60" fmla="*/ 86318 w 304422"/>
                <a:gd name="connsiteY60" fmla="*/ 156795 h 253645"/>
                <a:gd name="connsiteX61" fmla="*/ 84194 w 304422"/>
                <a:gd name="connsiteY61" fmla="*/ 156795 h 253645"/>
                <a:gd name="connsiteX62" fmla="*/ 84194 w 304422"/>
                <a:gd name="connsiteY62" fmla="*/ 159106 h 253645"/>
                <a:gd name="connsiteX63" fmla="*/ 86318 w 304422"/>
                <a:gd name="connsiteY63" fmla="*/ 161416 h 253645"/>
                <a:gd name="connsiteX64" fmla="*/ 90690 w 304422"/>
                <a:gd name="connsiteY64" fmla="*/ 161416 h 253645"/>
                <a:gd name="connsiteX65" fmla="*/ 90690 w 304422"/>
                <a:gd name="connsiteY65" fmla="*/ 182210 h 253645"/>
                <a:gd name="connsiteX66" fmla="*/ 86318 w 304422"/>
                <a:gd name="connsiteY66" fmla="*/ 182210 h 253645"/>
                <a:gd name="connsiteX67" fmla="*/ 82008 w 304422"/>
                <a:gd name="connsiteY67" fmla="*/ 184458 h 253645"/>
                <a:gd name="connsiteX68" fmla="*/ 69079 w 304422"/>
                <a:gd name="connsiteY68" fmla="*/ 207562 h 253645"/>
                <a:gd name="connsiteX69" fmla="*/ 64769 w 304422"/>
                <a:gd name="connsiteY69" fmla="*/ 212183 h 253645"/>
                <a:gd name="connsiteX70" fmla="*/ 60460 w 304422"/>
                <a:gd name="connsiteY70" fmla="*/ 212183 h 253645"/>
                <a:gd name="connsiteX71" fmla="*/ 58274 w 304422"/>
                <a:gd name="connsiteY71" fmla="*/ 214493 h 253645"/>
                <a:gd name="connsiteX72" fmla="*/ 53964 w 304422"/>
                <a:gd name="connsiteY72" fmla="*/ 216804 h 253645"/>
                <a:gd name="connsiteX73" fmla="*/ 51778 w 304422"/>
                <a:gd name="connsiteY73" fmla="*/ 221362 h 253645"/>
                <a:gd name="connsiteX74" fmla="*/ 47468 w 304422"/>
                <a:gd name="connsiteY74" fmla="*/ 225983 h 253645"/>
                <a:gd name="connsiteX75" fmla="*/ 45345 w 304422"/>
                <a:gd name="connsiteY75" fmla="*/ 230604 h 253645"/>
                <a:gd name="connsiteX76" fmla="*/ 43159 w 304422"/>
                <a:gd name="connsiteY76" fmla="*/ 232914 h 253645"/>
                <a:gd name="connsiteX77" fmla="*/ 30230 w 304422"/>
                <a:gd name="connsiteY77" fmla="*/ 239845 h 253645"/>
                <a:gd name="connsiteX78" fmla="*/ 23734 w 304422"/>
                <a:gd name="connsiteY78" fmla="*/ 239845 h 253645"/>
                <a:gd name="connsiteX79" fmla="*/ 19425 w 304422"/>
                <a:gd name="connsiteY79" fmla="*/ 242156 h 253645"/>
                <a:gd name="connsiteX80" fmla="*/ 17238 w 304422"/>
                <a:gd name="connsiteY80" fmla="*/ 242156 h 253645"/>
                <a:gd name="connsiteX81" fmla="*/ 15115 w 304422"/>
                <a:gd name="connsiteY81" fmla="*/ 244466 h 253645"/>
                <a:gd name="connsiteX82" fmla="*/ 4310 w 304422"/>
                <a:gd name="connsiteY82" fmla="*/ 244466 h 253645"/>
                <a:gd name="connsiteX83" fmla="*/ 2123 w 304422"/>
                <a:gd name="connsiteY83" fmla="*/ 246777 h 253645"/>
                <a:gd name="connsiteX84" fmla="*/ 2123 w 304422"/>
                <a:gd name="connsiteY84" fmla="*/ 251335 h 253645"/>
                <a:gd name="connsiteX85" fmla="*/ 0 w 304422"/>
                <a:gd name="connsiteY85" fmla="*/ 253645 h 253645"/>
                <a:gd name="connsiteX86" fmla="*/ 112238 w 304422"/>
                <a:gd name="connsiteY86" fmla="*/ 253645 h 253645"/>
                <a:gd name="connsiteX87" fmla="*/ 112238 w 304422"/>
                <a:gd name="connsiteY87" fmla="*/ 230604 h 253645"/>
                <a:gd name="connsiteX88" fmla="*/ 114424 w 304422"/>
                <a:gd name="connsiteY88" fmla="*/ 219052 h 253645"/>
                <a:gd name="connsiteX89" fmla="*/ 118733 w 304422"/>
                <a:gd name="connsiteY89" fmla="*/ 216804 h 253645"/>
                <a:gd name="connsiteX90" fmla="*/ 120920 w 304422"/>
                <a:gd name="connsiteY90" fmla="*/ 214493 h 253645"/>
                <a:gd name="connsiteX91" fmla="*/ 125229 w 304422"/>
                <a:gd name="connsiteY91" fmla="*/ 212183 h 253645"/>
                <a:gd name="connsiteX92" fmla="*/ 136034 w 304422"/>
                <a:gd name="connsiteY92" fmla="*/ 200631 h 253645"/>
                <a:gd name="connsiteX93" fmla="*/ 136034 w 304422"/>
                <a:gd name="connsiteY93" fmla="*/ 198320 h 253645"/>
                <a:gd name="connsiteX94" fmla="*/ 142468 w 304422"/>
                <a:gd name="connsiteY94" fmla="*/ 198320 h 253645"/>
                <a:gd name="connsiteX95" fmla="*/ 153273 w 304422"/>
                <a:gd name="connsiteY95" fmla="*/ 191389 h 253645"/>
                <a:gd name="connsiteX96" fmla="*/ 157583 w 304422"/>
                <a:gd name="connsiteY96" fmla="*/ 193700 h 253645"/>
                <a:gd name="connsiteX97" fmla="*/ 159769 w 304422"/>
                <a:gd name="connsiteY97" fmla="*/ 196010 h 253645"/>
                <a:gd name="connsiteX98" fmla="*/ 164078 w 304422"/>
                <a:gd name="connsiteY98" fmla="*/ 196010 h 253645"/>
                <a:gd name="connsiteX99" fmla="*/ 166265 w 304422"/>
                <a:gd name="connsiteY99" fmla="*/ 191389 h 253645"/>
                <a:gd name="connsiteX100" fmla="*/ 166265 w 304422"/>
                <a:gd name="connsiteY100" fmla="*/ 189079 h 253645"/>
                <a:gd name="connsiteX101" fmla="*/ 174884 w 304422"/>
                <a:gd name="connsiteY101" fmla="*/ 186768 h 253645"/>
                <a:gd name="connsiteX102" fmla="*/ 177007 w 304422"/>
                <a:gd name="connsiteY102" fmla="*/ 182210 h 253645"/>
                <a:gd name="connsiteX103" fmla="*/ 181379 w 304422"/>
                <a:gd name="connsiteY103" fmla="*/ 182210 h 253645"/>
                <a:gd name="connsiteX104" fmla="*/ 185689 w 304422"/>
                <a:gd name="connsiteY104" fmla="*/ 184458 h 253645"/>
                <a:gd name="connsiteX105" fmla="*/ 194308 w 304422"/>
                <a:gd name="connsiteY105" fmla="*/ 184458 h 253645"/>
                <a:gd name="connsiteX106" fmla="*/ 198618 w 304422"/>
                <a:gd name="connsiteY106" fmla="*/ 179900 h 253645"/>
                <a:gd name="connsiteX107" fmla="*/ 202928 w 304422"/>
                <a:gd name="connsiteY107" fmla="*/ 170658 h 253645"/>
                <a:gd name="connsiteX108" fmla="*/ 205114 w 304422"/>
                <a:gd name="connsiteY108" fmla="*/ 168347 h 253645"/>
                <a:gd name="connsiteX109" fmla="*/ 207237 w 304422"/>
                <a:gd name="connsiteY109" fmla="*/ 163727 h 253645"/>
                <a:gd name="connsiteX110" fmla="*/ 222352 w 304422"/>
                <a:gd name="connsiteY110" fmla="*/ 163727 h 253645"/>
                <a:gd name="connsiteX111" fmla="*/ 224538 w 304422"/>
                <a:gd name="connsiteY111" fmla="*/ 161416 h 253645"/>
                <a:gd name="connsiteX112" fmla="*/ 228848 w 304422"/>
                <a:gd name="connsiteY112" fmla="*/ 159106 h 253645"/>
                <a:gd name="connsiteX113" fmla="*/ 233157 w 304422"/>
                <a:gd name="connsiteY113" fmla="*/ 154485 h 253645"/>
                <a:gd name="connsiteX114" fmla="*/ 233157 w 304422"/>
                <a:gd name="connsiteY114" fmla="*/ 152175 h 253645"/>
                <a:gd name="connsiteX115" fmla="*/ 241777 w 304422"/>
                <a:gd name="connsiteY115" fmla="*/ 147616 h 253645"/>
                <a:gd name="connsiteX116" fmla="*/ 237467 w 304422"/>
                <a:gd name="connsiteY116" fmla="*/ 140685 h 253645"/>
                <a:gd name="connsiteX117" fmla="*/ 235344 w 304422"/>
                <a:gd name="connsiteY117" fmla="*/ 136064 h 253645"/>
                <a:gd name="connsiteX118" fmla="*/ 233157 w 304422"/>
                <a:gd name="connsiteY118" fmla="*/ 133754 h 253645"/>
                <a:gd name="connsiteX119" fmla="*/ 233157 w 304422"/>
                <a:gd name="connsiteY119" fmla="*/ 129133 h 253645"/>
                <a:gd name="connsiteX120" fmla="*/ 235344 w 304422"/>
                <a:gd name="connsiteY120" fmla="*/ 126823 h 253645"/>
                <a:gd name="connsiteX121" fmla="*/ 243963 w 304422"/>
                <a:gd name="connsiteY121" fmla="*/ 126823 h 253645"/>
                <a:gd name="connsiteX122" fmla="*/ 248273 w 304422"/>
                <a:gd name="connsiteY122" fmla="*/ 124512 h 253645"/>
                <a:gd name="connsiteX123" fmla="*/ 256954 w 304422"/>
                <a:gd name="connsiteY123" fmla="*/ 124512 h 253645"/>
                <a:gd name="connsiteX124" fmla="*/ 256954 w 304422"/>
                <a:gd name="connsiteY124" fmla="*/ 119954 h 253645"/>
                <a:gd name="connsiteX125" fmla="*/ 259078 w 304422"/>
                <a:gd name="connsiteY125" fmla="*/ 117643 h 253645"/>
                <a:gd name="connsiteX126" fmla="*/ 259078 w 304422"/>
                <a:gd name="connsiteY126" fmla="*/ 115333 h 253645"/>
                <a:gd name="connsiteX127" fmla="*/ 263387 w 304422"/>
                <a:gd name="connsiteY127" fmla="*/ 115333 h 253645"/>
                <a:gd name="connsiteX128" fmla="*/ 265573 w 304422"/>
                <a:gd name="connsiteY128" fmla="*/ 117643 h 253645"/>
                <a:gd name="connsiteX129" fmla="*/ 267697 w 304422"/>
                <a:gd name="connsiteY129" fmla="*/ 115333 h 253645"/>
                <a:gd name="connsiteX130" fmla="*/ 267697 w 304422"/>
                <a:gd name="connsiteY130" fmla="*/ 113023 h 253645"/>
                <a:gd name="connsiteX131" fmla="*/ 274193 w 304422"/>
                <a:gd name="connsiteY131" fmla="*/ 113023 h 253645"/>
                <a:gd name="connsiteX132" fmla="*/ 278502 w 304422"/>
                <a:gd name="connsiteY132" fmla="*/ 115333 h 253645"/>
                <a:gd name="connsiteX133" fmla="*/ 297927 w 304422"/>
                <a:gd name="connsiteY133" fmla="*/ 113023 h 253645"/>
                <a:gd name="connsiteX134" fmla="*/ 297927 w 304422"/>
                <a:gd name="connsiteY134" fmla="*/ 108402 h 253645"/>
                <a:gd name="connsiteX135" fmla="*/ 304423 w 304422"/>
                <a:gd name="connsiteY135" fmla="*/ 101471 h 253645"/>
                <a:gd name="connsiteX136" fmla="*/ 295803 w 304422"/>
                <a:gd name="connsiteY136" fmla="*/ 94539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04422" h="253645">
                  <a:moveTo>
                    <a:pt x="295803" y="94539"/>
                  </a:moveTo>
                  <a:lnTo>
                    <a:pt x="295803" y="83050"/>
                  </a:lnTo>
                  <a:lnTo>
                    <a:pt x="289308" y="83050"/>
                  </a:lnTo>
                  <a:lnTo>
                    <a:pt x="293617" y="71498"/>
                  </a:lnTo>
                  <a:lnTo>
                    <a:pt x="289308" y="64566"/>
                  </a:lnTo>
                  <a:lnTo>
                    <a:pt x="291494" y="39214"/>
                  </a:lnTo>
                  <a:lnTo>
                    <a:pt x="287122" y="39214"/>
                  </a:lnTo>
                  <a:lnTo>
                    <a:pt x="287122" y="34594"/>
                  </a:lnTo>
                  <a:lnTo>
                    <a:pt x="289308" y="32283"/>
                  </a:lnTo>
                  <a:lnTo>
                    <a:pt x="284998" y="29973"/>
                  </a:lnTo>
                  <a:lnTo>
                    <a:pt x="282812" y="25352"/>
                  </a:lnTo>
                  <a:lnTo>
                    <a:pt x="280689" y="23104"/>
                  </a:lnTo>
                  <a:lnTo>
                    <a:pt x="267697" y="16173"/>
                  </a:lnTo>
                  <a:lnTo>
                    <a:pt x="259078" y="16173"/>
                  </a:lnTo>
                  <a:lnTo>
                    <a:pt x="254768" y="18483"/>
                  </a:lnTo>
                  <a:lnTo>
                    <a:pt x="252582" y="20794"/>
                  </a:lnTo>
                  <a:lnTo>
                    <a:pt x="250459" y="20794"/>
                  </a:lnTo>
                  <a:lnTo>
                    <a:pt x="248273" y="18483"/>
                  </a:lnTo>
                  <a:lnTo>
                    <a:pt x="243963" y="18483"/>
                  </a:lnTo>
                  <a:lnTo>
                    <a:pt x="239653" y="16173"/>
                  </a:lnTo>
                  <a:lnTo>
                    <a:pt x="235344" y="16173"/>
                  </a:lnTo>
                  <a:lnTo>
                    <a:pt x="231034" y="18483"/>
                  </a:lnTo>
                  <a:lnTo>
                    <a:pt x="228848" y="20794"/>
                  </a:lnTo>
                  <a:lnTo>
                    <a:pt x="224538" y="20794"/>
                  </a:lnTo>
                  <a:lnTo>
                    <a:pt x="211609" y="13862"/>
                  </a:lnTo>
                  <a:lnTo>
                    <a:pt x="205114" y="6931"/>
                  </a:lnTo>
                  <a:lnTo>
                    <a:pt x="202928" y="2310"/>
                  </a:lnTo>
                  <a:lnTo>
                    <a:pt x="200804" y="2310"/>
                  </a:lnTo>
                  <a:lnTo>
                    <a:pt x="198618" y="0"/>
                  </a:lnTo>
                  <a:lnTo>
                    <a:pt x="189999" y="0"/>
                  </a:lnTo>
                  <a:lnTo>
                    <a:pt x="189999" y="2310"/>
                  </a:lnTo>
                  <a:lnTo>
                    <a:pt x="187813" y="4621"/>
                  </a:lnTo>
                  <a:lnTo>
                    <a:pt x="187813" y="11552"/>
                  </a:lnTo>
                  <a:lnTo>
                    <a:pt x="185689" y="18483"/>
                  </a:lnTo>
                  <a:lnTo>
                    <a:pt x="179194" y="32283"/>
                  </a:lnTo>
                  <a:lnTo>
                    <a:pt x="177007" y="39214"/>
                  </a:lnTo>
                  <a:lnTo>
                    <a:pt x="168388" y="53077"/>
                  </a:lnTo>
                  <a:lnTo>
                    <a:pt x="166265" y="57698"/>
                  </a:lnTo>
                  <a:lnTo>
                    <a:pt x="161892" y="62256"/>
                  </a:lnTo>
                  <a:lnTo>
                    <a:pt x="157583" y="64566"/>
                  </a:lnTo>
                  <a:lnTo>
                    <a:pt x="151149" y="64566"/>
                  </a:lnTo>
                  <a:lnTo>
                    <a:pt x="146840" y="66877"/>
                  </a:lnTo>
                  <a:lnTo>
                    <a:pt x="144654" y="66877"/>
                  </a:lnTo>
                  <a:lnTo>
                    <a:pt x="142468" y="69187"/>
                  </a:lnTo>
                  <a:lnTo>
                    <a:pt x="138158" y="71498"/>
                  </a:lnTo>
                  <a:lnTo>
                    <a:pt x="136034" y="76119"/>
                  </a:lnTo>
                  <a:lnTo>
                    <a:pt x="129539" y="73808"/>
                  </a:lnTo>
                  <a:lnTo>
                    <a:pt x="118733" y="78429"/>
                  </a:lnTo>
                  <a:lnTo>
                    <a:pt x="118733" y="80739"/>
                  </a:lnTo>
                  <a:lnTo>
                    <a:pt x="116610" y="83050"/>
                  </a:lnTo>
                  <a:lnTo>
                    <a:pt x="116610" y="87671"/>
                  </a:lnTo>
                  <a:lnTo>
                    <a:pt x="114424" y="92229"/>
                  </a:lnTo>
                  <a:lnTo>
                    <a:pt x="112238" y="92229"/>
                  </a:lnTo>
                  <a:lnTo>
                    <a:pt x="103618" y="101471"/>
                  </a:lnTo>
                  <a:lnTo>
                    <a:pt x="103618" y="110712"/>
                  </a:lnTo>
                  <a:lnTo>
                    <a:pt x="99309" y="119954"/>
                  </a:lnTo>
                  <a:lnTo>
                    <a:pt x="94999" y="124512"/>
                  </a:lnTo>
                  <a:lnTo>
                    <a:pt x="92813" y="129133"/>
                  </a:lnTo>
                  <a:lnTo>
                    <a:pt x="88504" y="136064"/>
                  </a:lnTo>
                  <a:lnTo>
                    <a:pt x="88504" y="154485"/>
                  </a:lnTo>
                  <a:lnTo>
                    <a:pt x="86318" y="156795"/>
                  </a:lnTo>
                  <a:lnTo>
                    <a:pt x="84194" y="156795"/>
                  </a:lnTo>
                  <a:lnTo>
                    <a:pt x="84194" y="159106"/>
                  </a:lnTo>
                  <a:lnTo>
                    <a:pt x="86318" y="161416"/>
                  </a:lnTo>
                  <a:lnTo>
                    <a:pt x="90690" y="161416"/>
                  </a:lnTo>
                  <a:lnTo>
                    <a:pt x="90690" y="182210"/>
                  </a:lnTo>
                  <a:lnTo>
                    <a:pt x="86318" y="182210"/>
                  </a:lnTo>
                  <a:lnTo>
                    <a:pt x="82008" y="184458"/>
                  </a:lnTo>
                  <a:lnTo>
                    <a:pt x="69079" y="207562"/>
                  </a:lnTo>
                  <a:lnTo>
                    <a:pt x="64769" y="212183"/>
                  </a:lnTo>
                  <a:lnTo>
                    <a:pt x="60460" y="212183"/>
                  </a:lnTo>
                  <a:lnTo>
                    <a:pt x="58274" y="214493"/>
                  </a:lnTo>
                  <a:lnTo>
                    <a:pt x="53964" y="216804"/>
                  </a:lnTo>
                  <a:lnTo>
                    <a:pt x="51778" y="221362"/>
                  </a:lnTo>
                  <a:lnTo>
                    <a:pt x="47468" y="225983"/>
                  </a:lnTo>
                  <a:lnTo>
                    <a:pt x="45345" y="230604"/>
                  </a:lnTo>
                  <a:lnTo>
                    <a:pt x="43159" y="232914"/>
                  </a:lnTo>
                  <a:lnTo>
                    <a:pt x="30230" y="239845"/>
                  </a:lnTo>
                  <a:lnTo>
                    <a:pt x="23734" y="239845"/>
                  </a:lnTo>
                  <a:lnTo>
                    <a:pt x="19425" y="242156"/>
                  </a:lnTo>
                  <a:lnTo>
                    <a:pt x="17238" y="242156"/>
                  </a:lnTo>
                  <a:lnTo>
                    <a:pt x="15115" y="244466"/>
                  </a:lnTo>
                  <a:lnTo>
                    <a:pt x="4310" y="244466"/>
                  </a:lnTo>
                  <a:lnTo>
                    <a:pt x="2123" y="246777"/>
                  </a:lnTo>
                  <a:lnTo>
                    <a:pt x="2123" y="251335"/>
                  </a:lnTo>
                  <a:lnTo>
                    <a:pt x="0" y="253645"/>
                  </a:lnTo>
                  <a:lnTo>
                    <a:pt x="112238" y="253645"/>
                  </a:lnTo>
                  <a:lnTo>
                    <a:pt x="112238" y="230604"/>
                  </a:lnTo>
                  <a:lnTo>
                    <a:pt x="114424" y="219052"/>
                  </a:lnTo>
                  <a:lnTo>
                    <a:pt x="118733" y="216804"/>
                  </a:lnTo>
                  <a:lnTo>
                    <a:pt x="120920" y="214493"/>
                  </a:lnTo>
                  <a:lnTo>
                    <a:pt x="125229" y="212183"/>
                  </a:lnTo>
                  <a:lnTo>
                    <a:pt x="136034" y="200631"/>
                  </a:lnTo>
                  <a:lnTo>
                    <a:pt x="136034" y="198320"/>
                  </a:lnTo>
                  <a:lnTo>
                    <a:pt x="142468" y="198320"/>
                  </a:lnTo>
                  <a:lnTo>
                    <a:pt x="153273" y="191389"/>
                  </a:lnTo>
                  <a:lnTo>
                    <a:pt x="157583" y="193700"/>
                  </a:lnTo>
                  <a:lnTo>
                    <a:pt x="159769" y="196010"/>
                  </a:lnTo>
                  <a:lnTo>
                    <a:pt x="164078" y="196010"/>
                  </a:lnTo>
                  <a:lnTo>
                    <a:pt x="166265" y="191389"/>
                  </a:lnTo>
                  <a:lnTo>
                    <a:pt x="166265" y="189079"/>
                  </a:lnTo>
                  <a:lnTo>
                    <a:pt x="174884" y="186768"/>
                  </a:lnTo>
                  <a:lnTo>
                    <a:pt x="177007" y="182210"/>
                  </a:lnTo>
                  <a:lnTo>
                    <a:pt x="181379" y="182210"/>
                  </a:lnTo>
                  <a:lnTo>
                    <a:pt x="185689" y="184458"/>
                  </a:lnTo>
                  <a:lnTo>
                    <a:pt x="194308" y="184458"/>
                  </a:lnTo>
                  <a:lnTo>
                    <a:pt x="198618" y="179900"/>
                  </a:lnTo>
                  <a:lnTo>
                    <a:pt x="202928" y="170658"/>
                  </a:lnTo>
                  <a:lnTo>
                    <a:pt x="205114" y="168347"/>
                  </a:lnTo>
                  <a:lnTo>
                    <a:pt x="207237" y="163727"/>
                  </a:lnTo>
                  <a:lnTo>
                    <a:pt x="222352" y="163727"/>
                  </a:lnTo>
                  <a:lnTo>
                    <a:pt x="224538" y="161416"/>
                  </a:lnTo>
                  <a:lnTo>
                    <a:pt x="228848" y="159106"/>
                  </a:lnTo>
                  <a:lnTo>
                    <a:pt x="233157" y="154485"/>
                  </a:lnTo>
                  <a:lnTo>
                    <a:pt x="233157" y="152175"/>
                  </a:lnTo>
                  <a:lnTo>
                    <a:pt x="241777" y="147616"/>
                  </a:lnTo>
                  <a:lnTo>
                    <a:pt x="237467" y="140685"/>
                  </a:lnTo>
                  <a:lnTo>
                    <a:pt x="235344" y="136064"/>
                  </a:lnTo>
                  <a:lnTo>
                    <a:pt x="233157" y="133754"/>
                  </a:lnTo>
                  <a:lnTo>
                    <a:pt x="233157" y="129133"/>
                  </a:lnTo>
                  <a:lnTo>
                    <a:pt x="235344" y="126823"/>
                  </a:lnTo>
                  <a:lnTo>
                    <a:pt x="243963" y="126823"/>
                  </a:lnTo>
                  <a:lnTo>
                    <a:pt x="248273" y="124512"/>
                  </a:lnTo>
                  <a:lnTo>
                    <a:pt x="256954" y="124512"/>
                  </a:lnTo>
                  <a:lnTo>
                    <a:pt x="256954" y="119954"/>
                  </a:lnTo>
                  <a:lnTo>
                    <a:pt x="259078" y="117643"/>
                  </a:lnTo>
                  <a:lnTo>
                    <a:pt x="259078" y="115333"/>
                  </a:lnTo>
                  <a:lnTo>
                    <a:pt x="263387" y="115333"/>
                  </a:lnTo>
                  <a:lnTo>
                    <a:pt x="265573" y="117643"/>
                  </a:lnTo>
                  <a:lnTo>
                    <a:pt x="267697" y="115333"/>
                  </a:lnTo>
                  <a:lnTo>
                    <a:pt x="267697" y="113023"/>
                  </a:lnTo>
                  <a:lnTo>
                    <a:pt x="274193" y="113023"/>
                  </a:lnTo>
                  <a:lnTo>
                    <a:pt x="278502" y="115333"/>
                  </a:lnTo>
                  <a:lnTo>
                    <a:pt x="297927" y="113023"/>
                  </a:lnTo>
                  <a:lnTo>
                    <a:pt x="297927" y="108402"/>
                  </a:lnTo>
                  <a:lnTo>
                    <a:pt x="304423" y="101471"/>
                  </a:lnTo>
                  <a:lnTo>
                    <a:pt x="295803" y="94539"/>
                  </a:lnTo>
                  <a:close/>
                </a:path>
              </a:pathLst>
            </a:custGeom>
            <a:solidFill>
              <a:srgbClr val="A6A6A6"/>
            </a:solidFill>
            <a:ln w="6245" cap="flat">
              <a:noFill/>
              <a:prstDash val="solid"/>
              <a:miter/>
            </a:ln>
          </p:spPr>
          <p:txBody>
            <a:bodyPr rtlCol="0" anchor="ctr"/>
            <a:lstStyle/>
            <a:p>
              <a:endParaRPr lang="en-US" noProof="0" dirty="0"/>
            </a:p>
          </p:txBody>
        </p:sp>
        <p:sp>
          <p:nvSpPr>
            <p:cNvPr id="5022" name="Serbest Form 5021">
              <a:extLst>
                <a:ext uri="{FF2B5EF4-FFF2-40B4-BE49-F238E27FC236}">
                  <a16:creationId xmlns:a16="http://schemas.microsoft.com/office/drawing/2014/main" id="{1AFDBC11-D105-3C40-9959-E9753AFA6E37}"/>
                </a:ext>
              </a:extLst>
            </p:cNvPr>
            <p:cNvSpPr/>
            <p:nvPr/>
          </p:nvSpPr>
          <p:spPr>
            <a:xfrm>
              <a:off x="5347383" y="1438231"/>
              <a:ext cx="304422" cy="253645"/>
            </a:xfrm>
            <a:custGeom>
              <a:avLst/>
              <a:gdLst>
                <a:gd name="connsiteX0" fmla="*/ 295803 w 304422"/>
                <a:gd name="connsiteY0" fmla="*/ 94539 h 253645"/>
                <a:gd name="connsiteX1" fmla="*/ 295803 w 304422"/>
                <a:gd name="connsiteY1" fmla="*/ 83050 h 253645"/>
                <a:gd name="connsiteX2" fmla="*/ 289308 w 304422"/>
                <a:gd name="connsiteY2" fmla="*/ 83050 h 253645"/>
                <a:gd name="connsiteX3" fmla="*/ 293617 w 304422"/>
                <a:gd name="connsiteY3" fmla="*/ 71498 h 253645"/>
                <a:gd name="connsiteX4" fmla="*/ 289308 w 304422"/>
                <a:gd name="connsiteY4" fmla="*/ 64566 h 253645"/>
                <a:gd name="connsiteX5" fmla="*/ 291494 w 304422"/>
                <a:gd name="connsiteY5" fmla="*/ 39214 h 253645"/>
                <a:gd name="connsiteX6" fmla="*/ 287122 w 304422"/>
                <a:gd name="connsiteY6" fmla="*/ 39214 h 253645"/>
                <a:gd name="connsiteX7" fmla="*/ 287122 w 304422"/>
                <a:gd name="connsiteY7" fmla="*/ 34594 h 253645"/>
                <a:gd name="connsiteX8" fmla="*/ 289308 w 304422"/>
                <a:gd name="connsiteY8" fmla="*/ 32283 h 253645"/>
                <a:gd name="connsiteX9" fmla="*/ 284998 w 304422"/>
                <a:gd name="connsiteY9" fmla="*/ 29973 h 253645"/>
                <a:gd name="connsiteX10" fmla="*/ 282812 w 304422"/>
                <a:gd name="connsiteY10" fmla="*/ 25352 h 253645"/>
                <a:gd name="connsiteX11" fmla="*/ 280689 w 304422"/>
                <a:gd name="connsiteY11" fmla="*/ 23104 h 253645"/>
                <a:gd name="connsiteX12" fmla="*/ 267697 w 304422"/>
                <a:gd name="connsiteY12" fmla="*/ 16173 h 253645"/>
                <a:gd name="connsiteX13" fmla="*/ 259078 w 304422"/>
                <a:gd name="connsiteY13" fmla="*/ 16173 h 253645"/>
                <a:gd name="connsiteX14" fmla="*/ 254768 w 304422"/>
                <a:gd name="connsiteY14" fmla="*/ 18483 h 253645"/>
                <a:gd name="connsiteX15" fmla="*/ 252582 w 304422"/>
                <a:gd name="connsiteY15" fmla="*/ 20794 h 253645"/>
                <a:gd name="connsiteX16" fmla="*/ 250459 w 304422"/>
                <a:gd name="connsiteY16" fmla="*/ 20794 h 253645"/>
                <a:gd name="connsiteX17" fmla="*/ 248273 w 304422"/>
                <a:gd name="connsiteY17" fmla="*/ 18483 h 253645"/>
                <a:gd name="connsiteX18" fmla="*/ 243963 w 304422"/>
                <a:gd name="connsiteY18" fmla="*/ 18483 h 253645"/>
                <a:gd name="connsiteX19" fmla="*/ 239653 w 304422"/>
                <a:gd name="connsiteY19" fmla="*/ 16173 h 253645"/>
                <a:gd name="connsiteX20" fmla="*/ 235344 w 304422"/>
                <a:gd name="connsiteY20" fmla="*/ 16173 h 253645"/>
                <a:gd name="connsiteX21" fmla="*/ 231034 w 304422"/>
                <a:gd name="connsiteY21" fmla="*/ 18483 h 253645"/>
                <a:gd name="connsiteX22" fmla="*/ 228848 w 304422"/>
                <a:gd name="connsiteY22" fmla="*/ 20794 h 253645"/>
                <a:gd name="connsiteX23" fmla="*/ 224538 w 304422"/>
                <a:gd name="connsiteY23" fmla="*/ 20794 h 253645"/>
                <a:gd name="connsiteX24" fmla="*/ 211609 w 304422"/>
                <a:gd name="connsiteY24" fmla="*/ 13862 h 253645"/>
                <a:gd name="connsiteX25" fmla="*/ 205114 w 304422"/>
                <a:gd name="connsiteY25" fmla="*/ 6931 h 253645"/>
                <a:gd name="connsiteX26" fmla="*/ 202928 w 304422"/>
                <a:gd name="connsiteY26" fmla="*/ 2310 h 253645"/>
                <a:gd name="connsiteX27" fmla="*/ 200804 w 304422"/>
                <a:gd name="connsiteY27" fmla="*/ 2310 h 253645"/>
                <a:gd name="connsiteX28" fmla="*/ 198618 w 304422"/>
                <a:gd name="connsiteY28" fmla="*/ 0 h 253645"/>
                <a:gd name="connsiteX29" fmla="*/ 189999 w 304422"/>
                <a:gd name="connsiteY29" fmla="*/ 0 h 253645"/>
                <a:gd name="connsiteX30" fmla="*/ 189999 w 304422"/>
                <a:gd name="connsiteY30" fmla="*/ 2310 h 253645"/>
                <a:gd name="connsiteX31" fmla="*/ 187813 w 304422"/>
                <a:gd name="connsiteY31" fmla="*/ 4621 h 253645"/>
                <a:gd name="connsiteX32" fmla="*/ 187813 w 304422"/>
                <a:gd name="connsiteY32" fmla="*/ 11552 h 253645"/>
                <a:gd name="connsiteX33" fmla="*/ 185689 w 304422"/>
                <a:gd name="connsiteY33" fmla="*/ 18483 h 253645"/>
                <a:gd name="connsiteX34" fmla="*/ 179194 w 304422"/>
                <a:gd name="connsiteY34" fmla="*/ 32283 h 253645"/>
                <a:gd name="connsiteX35" fmla="*/ 177007 w 304422"/>
                <a:gd name="connsiteY35" fmla="*/ 39214 h 253645"/>
                <a:gd name="connsiteX36" fmla="*/ 168388 w 304422"/>
                <a:gd name="connsiteY36" fmla="*/ 53077 h 253645"/>
                <a:gd name="connsiteX37" fmla="*/ 166265 w 304422"/>
                <a:gd name="connsiteY37" fmla="*/ 57698 h 253645"/>
                <a:gd name="connsiteX38" fmla="*/ 161892 w 304422"/>
                <a:gd name="connsiteY38" fmla="*/ 62256 h 253645"/>
                <a:gd name="connsiteX39" fmla="*/ 157583 w 304422"/>
                <a:gd name="connsiteY39" fmla="*/ 64566 h 253645"/>
                <a:gd name="connsiteX40" fmla="*/ 151149 w 304422"/>
                <a:gd name="connsiteY40" fmla="*/ 64566 h 253645"/>
                <a:gd name="connsiteX41" fmla="*/ 146840 w 304422"/>
                <a:gd name="connsiteY41" fmla="*/ 66877 h 253645"/>
                <a:gd name="connsiteX42" fmla="*/ 144654 w 304422"/>
                <a:gd name="connsiteY42" fmla="*/ 66877 h 253645"/>
                <a:gd name="connsiteX43" fmla="*/ 142468 w 304422"/>
                <a:gd name="connsiteY43" fmla="*/ 69187 h 253645"/>
                <a:gd name="connsiteX44" fmla="*/ 138158 w 304422"/>
                <a:gd name="connsiteY44" fmla="*/ 71498 h 253645"/>
                <a:gd name="connsiteX45" fmla="*/ 136034 w 304422"/>
                <a:gd name="connsiteY45" fmla="*/ 76119 h 253645"/>
                <a:gd name="connsiteX46" fmla="*/ 129539 w 304422"/>
                <a:gd name="connsiteY46" fmla="*/ 73808 h 253645"/>
                <a:gd name="connsiteX47" fmla="*/ 118733 w 304422"/>
                <a:gd name="connsiteY47" fmla="*/ 78429 h 253645"/>
                <a:gd name="connsiteX48" fmla="*/ 118733 w 304422"/>
                <a:gd name="connsiteY48" fmla="*/ 80739 h 253645"/>
                <a:gd name="connsiteX49" fmla="*/ 116610 w 304422"/>
                <a:gd name="connsiteY49" fmla="*/ 83050 h 253645"/>
                <a:gd name="connsiteX50" fmla="*/ 116610 w 304422"/>
                <a:gd name="connsiteY50" fmla="*/ 87671 h 253645"/>
                <a:gd name="connsiteX51" fmla="*/ 114424 w 304422"/>
                <a:gd name="connsiteY51" fmla="*/ 92229 h 253645"/>
                <a:gd name="connsiteX52" fmla="*/ 112238 w 304422"/>
                <a:gd name="connsiteY52" fmla="*/ 92229 h 253645"/>
                <a:gd name="connsiteX53" fmla="*/ 103618 w 304422"/>
                <a:gd name="connsiteY53" fmla="*/ 101471 h 253645"/>
                <a:gd name="connsiteX54" fmla="*/ 103618 w 304422"/>
                <a:gd name="connsiteY54" fmla="*/ 110712 h 253645"/>
                <a:gd name="connsiteX55" fmla="*/ 99309 w 304422"/>
                <a:gd name="connsiteY55" fmla="*/ 119954 h 253645"/>
                <a:gd name="connsiteX56" fmla="*/ 94999 w 304422"/>
                <a:gd name="connsiteY56" fmla="*/ 124512 h 253645"/>
                <a:gd name="connsiteX57" fmla="*/ 92813 w 304422"/>
                <a:gd name="connsiteY57" fmla="*/ 129133 h 253645"/>
                <a:gd name="connsiteX58" fmla="*/ 88504 w 304422"/>
                <a:gd name="connsiteY58" fmla="*/ 136064 h 253645"/>
                <a:gd name="connsiteX59" fmla="*/ 88504 w 304422"/>
                <a:gd name="connsiteY59" fmla="*/ 154485 h 253645"/>
                <a:gd name="connsiteX60" fmla="*/ 86318 w 304422"/>
                <a:gd name="connsiteY60" fmla="*/ 156795 h 253645"/>
                <a:gd name="connsiteX61" fmla="*/ 84194 w 304422"/>
                <a:gd name="connsiteY61" fmla="*/ 156795 h 253645"/>
                <a:gd name="connsiteX62" fmla="*/ 84194 w 304422"/>
                <a:gd name="connsiteY62" fmla="*/ 159106 h 253645"/>
                <a:gd name="connsiteX63" fmla="*/ 86318 w 304422"/>
                <a:gd name="connsiteY63" fmla="*/ 161416 h 253645"/>
                <a:gd name="connsiteX64" fmla="*/ 90690 w 304422"/>
                <a:gd name="connsiteY64" fmla="*/ 161416 h 253645"/>
                <a:gd name="connsiteX65" fmla="*/ 90690 w 304422"/>
                <a:gd name="connsiteY65" fmla="*/ 182210 h 253645"/>
                <a:gd name="connsiteX66" fmla="*/ 86318 w 304422"/>
                <a:gd name="connsiteY66" fmla="*/ 182210 h 253645"/>
                <a:gd name="connsiteX67" fmla="*/ 82008 w 304422"/>
                <a:gd name="connsiteY67" fmla="*/ 184458 h 253645"/>
                <a:gd name="connsiteX68" fmla="*/ 69079 w 304422"/>
                <a:gd name="connsiteY68" fmla="*/ 207562 h 253645"/>
                <a:gd name="connsiteX69" fmla="*/ 64769 w 304422"/>
                <a:gd name="connsiteY69" fmla="*/ 212183 h 253645"/>
                <a:gd name="connsiteX70" fmla="*/ 60460 w 304422"/>
                <a:gd name="connsiteY70" fmla="*/ 212183 h 253645"/>
                <a:gd name="connsiteX71" fmla="*/ 58274 w 304422"/>
                <a:gd name="connsiteY71" fmla="*/ 214493 h 253645"/>
                <a:gd name="connsiteX72" fmla="*/ 53964 w 304422"/>
                <a:gd name="connsiteY72" fmla="*/ 216804 h 253645"/>
                <a:gd name="connsiteX73" fmla="*/ 51778 w 304422"/>
                <a:gd name="connsiteY73" fmla="*/ 221362 h 253645"/>
                <a:gd name="connsiteX74" fmla="*/ 47468 w 304422"/>
                <a:gd name="connsiteY74" fmla="*/ 225983 h 253645"/>
                <a:gd name="connsiteX75" fmla="*/ 45345 w 304422"/>
                <a:gd name="connsiteY75" fmla="*/ 230604 h 253645"/>
                <a:gd name="connsiteX76" fmla="*/ 43159 w 304422"/>
                <a:gd name="connsiteY76" fmla="*/ 232914 h 253645"/>
                <a:gd name="connsiteX77" fmla="*/ 30230 w 304422"/>
                <a:gd name="connsiteY77" fmla="*/ 239845 h 253645"/>
                <a:gd name="connsiteX78" fmla="*/ 23734 w 304422"/>
                <a:gd name="connsiteY78" fmla="*/ 239845 h 253645"/>
                <a:gd name="connsiteX79" fmla="*/ 19425 w 304422"/>
                <a:gd name="connsiteY79" fmla="*/ 242156 h 253645"/>
                <a:gd name="connsiteX80" fmla="*/ 17238 w 304422"/>
                <a:gd name="connsiteY80" fmla="*/ 242156 h 253645"/>
                <a:gd name="connsiteX81" fmla="*/ 15115 w 304422"/>
                <a:gd name="connsiteY81" fmla="*/ 244466 h 253645"/>
                <a:gd name="connsiteX82" fmla="*/ 4310 w 304422"/>
                <a:gd name="connsiteY82" fmla="*/ 244466 h 253645"/>
                <a:gd name="connsiteX83" fmla="*/ 2123 w 304422"/>
                <a:gd name="connsiteY83" fmla="*/ 246777 h 253645"/>
                <a:gd name="connsiteX84" fmla="*/ 2123 w 304422"/>
                <a:gd name="connsiteY84" fmla="*/ 251335 h 253645"/>
                <a:gd name="connsiteX85" fmla="*/ 0 w 304422"/>
                <a:gd name="connsiteY85" fmla="*/ 253645 h 253645"/>
                <a:gd name="connsiteX86" fmla="*/ 112238 w 304422"/>
                <a:gd name="connsiteY86" fmla="*/ 253645 h 253645"/>
                <a:gd name="connsiteX87" fmla="*/ 112238 w 304422"/>
                <a:gd name="connsiteY87" fmla="*/ 230604 h 253645"/>
                <a:gd name="connsiteX88" fmla="*/ 114424 w 304422"/>
                <a:gd name="connsiteY88" fmla="*/ 219052 h 253645"/>
                <a:gd name="connsiteX89" fmla="*/ 118733 w 304422"/>
                <a:gd name="connsiteY89" fmla="*/ 216804 h 253645"/>
                <a:gd name="connsiteX90" fmla="*/ 120920 w 304422"/>
                <a:gd name="connsiteY90" fmla="*/ 214493 h 253645"/>
                <a:gd name="connsiteX91" fmla="*/ 125229 w 304422"/>
                <a:gd name="connsiteY91" fmla="*/ 212183 h 253645"/>
                <a:gd name="connsiteX92" fmla="*/ 136034 w 304422"/>
                <a:gd name="connsiteY92" fmla="*/ 200631 h 253645"/>
                <a:gd name="connsiteX93" fmla="*/ 136034 w 304422"/>
                <a:gd name="connsiteY93" fmla="*/ 198320 h 253645"/>
                <a:gd name="connsiteX94" fmla="*/ 142468 w 304422"/>
                <a:gd name="connsiteY94" fmla="*/ 198320 h 253645"/>
                <a:gd name="connsiteX95" fmla="*/ 153273 w 304422"/>
                <a:gd name="connsiteY95" fmla="*/ 191389 h 253645"/>
                <a:gd name="connsiteX96" fmla="*/ 157583 w 304422"/>
                <a:gd name="connsiteY96" fmla="*/ 193700 h 253645"/>
                <a:gd name="connsiteX97" fmla="*/ 159769 w 304422"/>
                <a:gd name="connsiteY97" fmla="*/ 196010 h 253645"/>
                <a:gd name="connsiteX98" fmla="*/ 164078 w 304422"/>
                <a:gd name="connsiteY98" fmla="*/ 196010 h 253645"/>
                <a:gd name="connsiteX99" fmla="*/ 166265 w 304422"/>
                <a:gd name="connsiteY99" fmla="*/ 191389 h 253645"/>
                <a:gd name="connsiteX100" fmla="*/ 166265 w 304422"/>
                <a:gd name="connsiteY100" fmla="*/ 189079 h 253645"/>
                <a:gd name="connsiteX101" fmla="*/ 174884 w 304422"/>
                <a:gd name="connsiteY101" fmla="*/ 186768 h 253645"/>
                <a:gd name="connsiteX102" fmla="*/ 177007 w 304422"/>
                <a:gd name="connsiteY102" fmla="*/ 182210 h 253645"/>
                <a:gd name="connsiteX103" fmla="*/ 181379 w 304422"/>
                <a:gd name="connsiteY103" fmla="*/ 182210 h 253645"/>
                <a:gd name="connsiteX104" fmla="*/ 185689 w 304422"/>
                <a:gd name="connsiteY104" fmla="*/ 184458 h 253645"/>
                <a:gd name="connsiteX105" fmla="*/ 194308 w 304422"/>
                <a:gd name="connsiteY105" fmla="*/ 184458 h 253645"/>
                <a:gd name="connsiteX106" fmla="*/ 198618 w 304422"/>
                <a:gd name="connsiteY106" fmla="*/ 179900 h 253645"/>
                <a:gd name="connsiteX107" fmla="*/ 202928 w 304422"/>
                <a:gd name="connsiteY107" fmla="*/ 170658 h 253645"/>
                <a:gd name="connsiteX108" fmla="*/ 205114 w 304422"/>
                <a:gd name="connsiteY108" fmla="*/ 168347 h 253645"/>
                <a:gd name="connsiteX109" fmla="*/ 207237 w 304422"/>
                <a:gd name="connsiteY109" fmla="*/ 163727 h 253645"/>
                <a:gd name="connsiteX110" fmla="*/ 222352 w 304422"/>
                <a:gd name="connsiteY110" fmla="*/ 163727 h 253645"/>
                <a:gd name="connsiteX111" fmla="*/ 224538 w 304422"/>
                <a:gd name="connsiteY111" fmla="*/ 161416 h 253645"/>
                <a:gd name="connsiteX112" fmla="*/ 228848 w 304422"/>
                <a:gd name="connsiteY112" fmla="*/ 159106 h 253645"/>
                <a:gd name="connsiteX113" fmla="*/ 233157 w 304422"/>
                <a:gd name="connsiteY113" fmla="*/ 154485 h 253645"/>
                <a:gd name="connsiteX114" fmla="*/ 233157 w 304422"/>
                <a:gd name="connsiteY114" fmla="*/ 152175 h 253645"/>
                <a:gd name="connsiteX115" fmla="*/ 241777 w 304422"/>
                <a:gd name="connsiteY115" fmla="*/ 147616 h 253645"/>
                <a:gd name="connsiteX116" fmla="*/ 237467 w 304422"/>
                <a:gd name="connsiteY116" fmla="*/ 140685 h 253645"/>
                <a:gd name="connsiteX117" fmla="*/ 235344 w 304422"/>
                <a:gd name="connsiteY117" fmla="*/ 136064 h 253645"/>
                <a:gd name="connsiteX118" fmla="*/ 233157 w 304422"/>
                <a:gd name="connsiteY118" fmla="*/ 133754 h 253645"/>
                <a:gd name="connsiteX119" fmla="*/ 233157 w 304422"/>
                <a:gd name="connsiteY119" fmla="*/ 129133 h 253645"/>
                <a:gd name="connsiteX120" fmla="*/ 235344 w 304422"/>
                <a:gd name="connsiteY120" fmla="*/ 126823 h 253645"/>
                <a:gd name="connsiteX121" fmla="*/ 243963 w 304422"/>
                <a:gd name="connsiteY121" fmla="*/ 126823 h 253645"/>
                <a:gd name="connsiteX122" fmla="*/ 248273 w 304422"/>
                <a:gd name="connsiteY122" fmla="*/ 124512 h 253645"/>
                <a:gd name="connsiteX123" fmla="*/ 256954 w 304422"/>
                <a:gd name="connsiteY123" fmla="*/ 124512 h 253645"/>
                <a:gd name="connsiteX124" fmla="*/ 256954 w 304422"/>
                <a:gd name="connsiteY124" fmla="*/ 119954 h 253645"/>
                <a:gd name="connsiteX125" fmla="*/ 259078 w 304422"/>
                <a:gd name="connsiteY125" fmla="*/ 117643 h 253645"/>
                <a:gd name="connsiteX126" fmla="*/ 259078 w 304422"/>
                <a:gd name="connsiteY126" fmla="*/ 115333 h 253645"/>
                <a:gd name="connsiteX127" fmla="*/ 263387 w 304422"/>
                <a:gd name="connsiteY127" fmla="*/ 115333 h 253645"/>
                <a:gd name="connsiteX128" fmla="*/ 265573 w 304422"/>
                <a:gd name="connsiteY128" fmla="*/ 117643 h 253645"/>
                <a:gd name="connsiteX129" fmla="*/ 267697 w 304422"/>
                <a:gd name="connsiteY129" fmla="*/ 115333 h 253645"/>
                <a:gd name="connsiteX130" fmla="*/ 267697 w 304422"/>
                <a:gd name="connsiteY130" fmla="*/ 113023 h 253645"/>
                <a:gd name="connsiteX131" fmla="*/ 274193 w 304422"/>
                <a:gd name="connsiteY131" fmla="*/ 113023 h 253645"/>
                <a:gd name="connsiteX132" fmla="*/ 278502 w 304422"/>
                <a:gd name="connsiteY132" fmla="*/ 115333 h 253645"/>
                <a:gd name="connsiteX133" fmla="*/ 297927 w 304422"/>
                <a:gd name="connsiteY133" fmla="*/ 113023 h 253645"/>
                <a:gd name="connsiteX134" fmla="*/ 297927 w 304422"/>
                <a:gd name="connsiteY134" fmla="*/ 108402 h 253645"/>
                <a:gd name="connsiteX135" fmla="*/ 304423 w 304422"/>
                <a:gd name="connsiteY135" fmla="*/ 101471 h 253645"/>
                <a:gd name="connsiteX136" fmla="*/ 295803 w 304422"/>
                <a:gd name="connsiteY136" fmla="*/ 94539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04422" h="253645">
                  <a:moveTo>
                    <a:pt x="295803" y="94539"/>
                  </a:moveTo>
                  <a:lnTo>
                    <a:pt x="295803" y="83050"/>
                  </a:lnTo>
                  <a:lnTo>
                    <a:pt x="289308" y="83050"/>
                  </a:lnTo>
                  <a:lnTo>
                    <a:pt x="293617" y="71498"/>
                  </a:lnTo>
                  <a:lnTo>
                    <a:pt x="289308" y="64566"/>
                  </a:lnTo>
                  <a:lnTo>
                    <a:pt x="291494" y="39214"/>
                  </a:lnTo>
                  <a:lnTo>
                    <a:pt x="287122" y="39214"/>
                  </a:lnTo>
                  <a:lnTo>
                    <a:pt x="287122" y="34594"/>
                  </a:lnTo>
                  <a:lnTo>
                    <a:pt x="289308" y="32283"/>
                  </a:lnTo>
                  <a:lnTo>
                    <a:pt x="284998" y="29973"/>
                  </a:lnTo>
                  <a:lnTo>
                    <a:pt x="282812" y="25352"/>
                  </a:lnTo>
                  <a:lnTo>
                    <a:pt x="280689" y="23104"/>
                  </a:lnTo>
                  <a:lnTo>
                    <a:pt x="267697" y="16173"/>
                  </a:lnTo>
                  <a:lnTo>
                    <a:pt x="259078" y="16173"/>
                  </a:lnTo>
                  <a:lnTo>
                    <a:pt x="254768" y="18483"/>
                  </a:lnTo>
                  <a:lnTo>
                    <a:pt x="252582" y="20794"/>
                  </a:lnTo>
                  <a:lnTo>
                    <a:pt x="250459" y="20794"/>
                  </a:lnTo>
                  <a:lnTo>
                    <a:pt x="248273" y="18483"/>
                  </a:lnTo>
                  <a:lnTo>
                    <a:pt x="243963" y="18483"/>
                  </a:lnTo>
                  <a:lnTo>
                    <a:pt x="239653" y="16173"/>
                  </a:lnTo>
                  <a:lnTo>
                    <a:pt x="235344" y="16173"/>
                  </a:lnTo>
                  <a:lnTo>
                    <a:pt x="231034" y="18483"/>
                  </a:lnTo>
                  <a:lnTo>
                    <a:pt x="228848" y="20794"/>
                  </a:lnTo>
                  <a:lnTo>
                    <a:pt x="224538" y="20794"/>
                  </a:lnTo>
                  <a:lnTo>
                    <a:pt x="211609" y="13862"/>
                  </a:lnTo>
                  <a:lnTo>
                    <a:pt x="205114" y="6931"/>
                  </a:lnTo>
                  <a:lnTo>
                    <a:pt x="202928" y="2310"/>
                  </a:lnTo>
                  <a:lnTo>
                    <a:pt x="200804" y="2310"/>
                  </a:lnTo>
                  <a:lnTo>
                    <a:pt x="198618" y="0"/>
                  </a:lnTo>
                  <a:lnTo>
                    <a:pt x="189999" y="0"/>
                  </a:lnTo>
                  <a:lnTo>
                    <a:pt x="189999" y="2310"/>
                  </a:lnTo>
                  <a:lnTo>
                    <a:pt x="187813" y="4621"/>
                  </a:lnTo>
                  <a:lnTo>
                    <a:pt x="187813" y="11552"/>
                  </a:lnTo>
                  <a:lnTo>
                    <a:pt x="185689" y="18483"/>
                  </a:lnTo>
                  <a:lnTo>
                    <a:pt x="179194" y="32283"/>
                  </a:lnTo>
                  <a:lnTo>
                    <a:pt x="177007" y="39214"/>
                  </a:lnTo>
                  <a:lnTo>
                    <a:pt x="168388" y="53077"/>
                  </a:lnTo>
                  <a:lnTo>
                    <a:pt x="166265" y="57698"/>
                  </a:lnTo>
                  <a:lnTo>
                    <a:pt x="161892" y="62256"/>
                  </a:lnTo>
                  <a:lnTo>
                    <a:pt x="157583" y="64566"/>
                  </a:lnTo>
                  <a:lnTo>
                    <a:pt x="151149" y="64566"/>
                  </a:lnTo>
                  <a:lnTo>
                    <a:pt x="146840" y="66877"/>
                  </a:lnTo>
                  <a:lnTo>
                    <a:pt x="144654" y="66877"/>
                  </a:lnTo>
                  <a:lnTo>
                    <a:pt x="142468" y="69187"/>
                  </a:lnTo>
                  <a:lnTo>
                    <a:pt x="138158" y="71498"/>
                  </a:lnTo>
                  <a:lnTo>
                    <a:pt x="136034" y="76119"/>
                  </a:lnTo>
                  <a:lnTo>
                    <a:pt x="129539" y="73808"/>
                  </a:lnTo>
                  <a:lnTo>
                    <a:pt x="118733" y="78429"/>
                  </a:lnTo>
                  <a:lnTo>
                    <a:pt x="118733" y="80739"/>
                  </a:lnTo>
                  <a:lnTo>
                    <a:pt x="116610" y="83050"/>
                  </a:lnTo>
                  <a:lnTo>
                    <a:pt x="116610" y="87671"/>
                  </a:lnTo>
                  <a:lnTo>
                    <a:pt x="114424" y="92229"/>
                  </a:lnTo>
                  <a:lnTo>
                    <a:pt x="112238" y="92229"/>
                  </a:lnTo>
                  <a:lnTo>
                    <a:pt x="103618" y="101471"/>
                  </a:lnTo>
                  <a:lnTo>
                    <a:pt x="103618" y="110712"/>
                  </a:lnTo>
                  <a:lnTo>
                    <a:pt x="99309" y="119954"/>
                  </a:lnTo>
                  <a:lnTo>
                    <a:pt x="94999" y="124512"/>
                  </a:lnTo>
                  <a:lnTo>
                    <a:pt x="92813" y="129133"/>
                  </a:lnTo>
                  <a:lnTo>
                    <a:pt x="88504" y="136064"/>
                  </a:lnTo>
                  <a:lnTo>
                    <a:pt x="88504" y="154485"/>
                  </a:lnTo>
                  <a:lnTo>
                    <a:pt x="86318" y="156795"/>
                  </a:lnTo>
                  <a:lnTo>
                    <a:pt x="84194" y="156795"/>
                  </a:lnTo>
                  <a:lnTo>
                    <a:pt x="84194" y="159106"/>
                  </a:lnTo>
                  <a:lnTo>
                    <a:pt x="86318" y="161416"/>
                  </a:lnTo>
                  <a:lnTo>
                    <a:pt x="90690" y="161416"/>
                  </a:lnTo>
                  <a:lnTo>
                    <a:pt x="90690" y="182210"/>
                  </a:lnTo>
                  <a:lnTo>
                    <a:pt x="86318" y="182210"/>
                  </a:lnTo>
                  <a:lnTo>
                    <a:pt x="82008" y="184458"/>
                  </a:lnTo>
                  <a:lnTo>
                    <a:pt x="69079" y="207562"/>
                  </a:lnTo>
                  <a:lnTo>
                    <a:pt x="64769" y="212183"/>
                  </a:lnTo>
                  <a:lnTo>
                    <a:pt x="60460" y="212183"/>
                  </a:lnTo>
                  <a:lnTo>
                    <a:pt x="58274" y="214493"/>
                  </a:lnTo>
                  <a:lnTo>
                    <a:pt x="53964" y="216804"/>
                  </a:lnTo>
                  <a:lnTo>
                    <a:pt x="51778" y="221362"/>
                  </a:lnTo>
                  <a:lnTo>
                    <a:pt x="47468" y="225983"/>
                  </a:lnTo>
                  <a:lnTo>
                    <a:pt x="45345" y="230604"/>
                  </a:lnTo>
                  <a:lnTo>
                    <a:pt x="43159" y="232914"/>
                  </a:lnTo>
                  <a:lnTo>
                    <a:pt x="30230" y="239845"/>
                  </a:lnTo>
                  <a:lnTo>
                    <a:pt x="23734" y="239845"/>
                  </a:lnTo>
                  <a:lnTo>
                    <a:pt x="19425" y="242156"/>
                  </a:lnTo>
                  <a:lnTo>
                    <a:pt x="17238" y="242156"/>
                  </a:lnTo>
                  <a:lnTo>
                    <a:pt x="15115" y="244466"/>
                  </a:lnTo>
                  <a:lnTo>
                    <a:pt x="4310" y="244466"/>
                  </a:lnTo>
                  <a:lnTo>
                    <a:pt x="2123" y="246777"/>
                  </a:lnTo>
                  <a:lnTo>
                    <a:pt x="2123" y="251335"/>
                  </a:lnTo>
                  <a:lnTo>
                    <a:pt x="0" y="253645"/>
                  </a:lnTo>
                  <a:lnTo>
                    <a:pt x="112238" y="253645"/>
                  </a:lnTo>
                  <a:lnTo>
                    <a:pt x="112238" y="230604"/>
                  </a:lnTo>
                  <a:lnTo>
                    <a:pt x="114424" y="219052"/>
                  </a:lnTo>
                  <a:lnTo>
                    <a:pt x="118733" y="216804"/>
                  </a:lnTo>
                  <a:lnTo>
                    <a:pt x="120920" y="214493"/>
                  </a:lnTo>
                  <a:lnTo>
                    <a:pt x="125229" y="212183"/>
                  </a:lnTo>
                  <a:lnTo>
                    <a:pt x="136034" y="200631"/>
                  </a:lnTo>
                  <a:lnTo>
                    <a:pt x="136034" y="198320"/>
                  </a:lnTo>
                  <a:lnTo>
                    <a:pt x="142468" y="198320"/>
                  </a:lnTo>
                  <a:lnTo>
                    <a:pt x="153273" y="191389"/>
                  </a:lnTo>
                  <a:lnTo>
                    <a:pt x="157583" y="193700"/>
                  </a:lnTo>
                  <a:lnTo>
                    <a:pt x="159769" y="196010"/>
                  </a:lnTo>
                  <a:lnTo>
                    <a:pt x="164078" y="196010"/>
                  </a:lnTo>
                  <a:lnTo>
                    <a:pt x="166265" y="191389"/>
                  </a:lnTo>
                  <a:lnTo>
                    <a:pt x="166265" y="189079"/>
                  </a:lnTo>
                  <a:lnTo>
                    <a:pt x="174884" y="186768"/>
                  </a:lnTo>
                  <a:lnTo>
                    <a:pt x="177007" y="182210"/>
                  </a:lnTo>
                  <a:lnTo>
                    <a:pt x="181379" y="182210"/>
                  </a:lnTo>
                  <a:lnTo>
                    <a:pt x="185689" y="184458"/>
                  </a:lnTo>
                  <a:lnTo>
                    <a:pt x="194308" y="184458"/>
                  </a:lnTo>
                  <a:lnTo>
                    <a:pt x="198618" y="179900"/>
                  </a:lnTo>
                  <a:lnTo>
                    <a:pt x="202928" y="170658"/>
                  </a:lnTo>
                  <a:lnTo>
                    <a:pt x="205114" y="168347"/>
                  </a:lnTo>
                  <a:lnTo>
                    <a:pt x="207237" y="163727"/>
                  </a:lnTo>
                  <a:lnTo>
                    <a:pt x="222352" y="163727"/>
                  </a:lnTo>
                  <a:lnTo>
                    <a:pt x="224538" y="161416"/>
                  </a:lnTo>
                  <a:lnTo>
                    <a:pt x="228848" y="159106"/>
                  </a:lnTo>
                  <a:lnTo>
                    <a:pt x="233157" y="154485"/>
                  </a:lnTo>
                  <a:lnTo>
                    <a:pt x="233157" y="152175"/>
                  </a:lnTo>
                  <a:lnTo>
                    <a:pt x="241777" y="147616"/>
                  </a:lnTo>
                  <a:lnTo>
                    <a:pt x="237467" y="140685"/>
                  </a:lnTo>
                  <a:lnTo>
                    <a:pt x="235344" y="136064"/>
                  </a:lnTo>
                  <a:lnTo>
                    <a:pt x="233157" y="133754"/>
                  </a:lnTo>
                  <a:lnTo>
                    <a:pt x="233157" y="129133"/>
                  </a:lnTo>
                  <a:lnTo>
                    <a:pt x="235344" y="126823"/>
                  </a:lnTo>
                  <a:lnTo>
                    <a:pt x="243963" y="126823"/>
                  </a:lnTo>
                  <a:lnTo>
                    <a:pt x="248273" y="124512"/>
                  </a:lnTo>
                  <a:lnTo>
                    <a:pt x="256954" y="124512"/>
                  </a:lnTo>
                  <a:lnTo>
                    <a:pt x="256954" y="119954"/>
                  </a:lnTo>
                  <a:lnTo>
                    <a:pt x="259078" y="117643"/>
                  </a:lnTo>
                  <a:lnTo>
                    <a:pt x="259078" y="115333"/>
                  </a:lnTo>
                  <a:lnTo>
                    <a:pt x="263387" y="115333"/>
                  </a:lnTo>
                  <a:lnTo>
                    <a:pt x="265573" y="117643"/>
                  </a:lnTo>
                  <a:lnTo>
                    <a:pt x="267697" y="115333"/>
                  </a:lnTo>
                  <a:lnTo>
                    <a:pt x="267697" y="113023"/>
                  </a:lnTo>
                  <a:lnTo>
                    <a:pt x="274193" y="113023"/>
                  </a:lnTo>
                  <a:lnTo>
                    <a:pt x="278502" y="115333"/>
                  </a:lnTo>
                  <a:lnTo>
                    <a:pt x="297927" y="113023"/>
                  </a:lnTo>
                  <a:lnTo>
                    <a:pt x="297927" y="108402"/>
                  </a:lnTo>
                  <a:lnTo>
                    <a:pt x="304423" y="101471"/>
                  </a:lnTo>
                  <a:lnTo>
                    <a:pt x="295803" y="94539"/>
                  </a:lnTo>
                  <a:close/>
                </a:path>
              </a:pathLst>
            </a:custGeom>
            <a:noFill/>
            <a:ln w="1561" cap="flat">
              <a:solidFill>
                <a:srgbClr val="FFFFFF"/>
              </a:solidFill>
              <a:prstDash val="solid"/>
              <a:round/>
            </a:ln>
          </p:spPr>
          <p:txBody>
            <a:bodyPr rtlCol="0" anchor="ctr"/>
            <a:lstStyle/>
            <a:p>
              <a:endParaRPr lang="en-US" noProof="0" dirty="0"/>
            </a:p>
          </p:txBody>
        </p:sp>
        <p:sp>
          <p:nvSpPr>
            <p:cNvPr id="5023" name="Serbest Form 5022">
              <a:extLst>
                <a:ext uri="{FF2B5EF4-FFF2-40B4-BE49-F238E27FC236}">
                  <a16:creationId xmlns:a16="http://schemas.microsoft.com/office/drawing/2014/main" id="{38BA3D8C-7A42-BD40-99CC-79855B574FA0}"/>
                </a:ext>
              </a:extLst>
            </p:cNvPr>
            <p:cNvSpPr/>
            <p:nvPr/>
          </p:nvSpPr>
          <p:spPr>
            <a:xfrm>
              <a:off x="6121182" y="1197262"/>
              <a:ext cx="38037" cy="50766"/>
            </a:xfrm>
            <a:custGeom>
              <a:avLst/>
              <a:gdLst>
                <a:gd name="connsiteX0" fmla="*/ 38037 w 38037"/>
                <a:gd name="connsiteY0" fmla="*/ 15486 h 50766"/>
                <a:gd name="connsiteX1" fmla="*/ 36039 w 38037"/>
                <a:gd name="connsiteY1" fmla="*/ 17672 h 50766"/>
                <a:gd name="connsiteX2" fmla="*/ 32041 w 38037"/>
                <a:gd name="connsiteY2" fmla="*/ 11052 h 50766"/>
                <a:gd name="connsiteX3" fmla="*/ 28044 w 38037"/>
                <a:gd name="connsiteY3" fmla="*/ 6619 h 50766"/>
                <a:gd name="connsiteX4" fmla="*/ 22048 w 38037"/>
                <a:gd name="connsiteY4" fmla="*/ 2248 h 50766"/>
                <a:gd name="connsiteX5" fmla="*/ 19987 w 38037"/>
                <a:gd name="connsiteY5" fmla="*/ 2248 h 50766"/>
                <a:gd name="connsiteX6" fmla="*/ 15989 w 38037"/>
                <a:gd name="connsiteY6" fmla="*/ 0 h 50766"/>
                <a:gd name="connsiteX7" fmla="*/ 13991 w 38037"/>
                <a:gd name="connsiteY7" fmla="*/ 0 h 50766"/>
                <a:gd name="connsiteX8" fmla="*/ 13991 w 38037"/>
                <a:gd name="connsiteY8" fmla="*/ 8867 h 50766"/>
                <a:gd name="connsiteX9" fmla="*/ 7995 w 38037"/>
                <a:gd name="connsiteY9" fmla="*/ 8867 h 50766"/>
                <a:gd name="connsiteX10" fmla="*/ 5996 w 38037"/>
                <a:gd name="connsiteY10" fmla="*/ 11052 h 50766"/>
                <a:gd name="connsiteX11" fmla="*/ 5996 w 38037"/>
                <a:gd name="connsiteY11" fmla="*/ 13238 h 50766"/>
                <a:gd name="connsiteX12" fmla="*/ 3997 w 38037"/>
                <a:gd name="connsiteY12" fmla="*/ 17672 h 50766"/>
                <a:gd name="connsiteX13" fmla="*/ 1999 w 38037"/>
                <a:gd name="connsiteY13" fmla="*/ 17672 h 50766"/>
                <a:gd name="connsiteX14" fmla="*/ 0 w 38037"/>
                <a:gd name="connsiteY14" fmla="*/ 19857 h 50766"/>
                <a:gd name="connsiteX15" fmla="*/ 0 w 38037"/>
                <a:gd name="connsiteY15" fmla="*/ 22105 h 50766"/>
                <a:gd name="connsiteX16" fmla="*/ 1999 w 38037"/>
                <a:gd name="connsiteY16" fmla="*/ 24290 h 50766"/>
                <a:gd name="connsiteX17" fmla="*/ 3997 w 38037"/>
                <a:gd name="connsiteY17" fmla="*/ 24290 h 50766"/>
                <a:gd name="connsiteX18" fmla="*/ 7995 w 38037"/>
                <a:gd name="connsiteY18" fmla="*/ 26476 h 50766"/>
                <a:gd name="connsiteX19" fmla="*/ 1999 w 38037"/>
                <a:gd name="connsiteY19" fmla="*/ 37528 h 50766"/>
                <a:gd name="connsiteX20" fmla="*/ 5996 w 38037"/>
                <a:gd name="connsiteY20" fmla="*/ 37528 h 50766"/>
                <a:gd name="connsiteX21" fmla="*/ 7995 w 38037"/>
                <a:gd name="connsiteY21" fmla="*/ 35343 h 50766"/>
                <a:gd name="connsiteX22" fmla="*/ 11992 w 38037"/>
                <a:gd name="connsiteY22" fmla="*/ 35343 h 50766"/>
                <a:gd name="connsiteX23" fmla="*/ 11992 w 38037"/>
                <a:gd name="connsiteY23" fmla="*/ 41899 h 50766"/>
                <a:gd name="connsiteX24" fmla="*/ 19987 w 38037"/>
                <a:gd name="connsiteY24" fmla="*/ 50766 h 50766"/>
                <a:gd name="connsiteX25" fmla="*/ 24047 w 38037"/>
                <a:gd name="connsiteY25" fmla="*/ 46333 h 50766"/>
                <a:gd name="connsiteX26" fmla="*/ 22048 w 38037"/>
                <a:gd name="connsiteY26" fmla="*/ 39714 h 50766"/>
                <a:gd name="connsiteX27" fmla="*/ 19987 w 38037"/>
                <a:gd name="connsiteY27" fmla="*/ 41899 h 50766"/>
                <a:gd name="connsiteX28" fmla="*/ 13991 w 38037"/>
                <a:gd name="connsiteY28" fmla="*/ 37528 h 50766"/>
                <a:gd name="connsiteX29" fmla="*/ 22048 w 38037"/>
                <a:gd name="connsiteY29" fmla="*/ 37528 h 50766"/>
                <a:gd name="connsiteX30" fmla="*/ 26045 w 38037"/>
                <a:gd name="connsiteY30" fmla="*/ 35343 h 50766"/>
                <a:gd name="connsiteX31" fmla="*/ 26045 w 38037"/>
                <a:gd name="connsiteY31" fmla="*/ 28724 h 50766"/>
                <a:gd name="connsiteX32" fmla="*/ 36039 w 38037"/>
                <a:gd name="connsiteY32" fmla="*/ 33095 h 50766"/>
                <a:gd name="connsiteX33" fmla="*/ 38037 w 38037"/>
                <a:gd name="connsiteY33" fmla="*/ 30909 h 50766"/>
                <a:gd name="connsiteX34" fmla="*/ 38037 w 38037"/>
                <a:gd name="connsiteY34" fmla="*/ 33095 h 50766"/>
                <a:gd name="connsiteX35" fmla="*/ 38037 w 38037"/>
                <a:gd name="connsiteY35" fmla="*/ 15486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037" h="50766">
                  <a:moveTo>
                    <a:pt x="38037" y="15486"/>
                  </a:moveTo>
                  <a:lnTo>
                    <a:pt x="36039" y="17672"/>
                  </a:lnTo>
                  <a:lnTo>
                    <a:pt x="32041" y="11052"/>
                  </a:lnTo>
                  <a:lnTo>
                    <a:pt x="28044" y="6619"/>
                  </a:lnTo>
                  <a:lnTo>
                    <a:pt x="22048" y="2248"/>
                  </a:lnTo>
                  <a:lnTo>
                    <a:pt x="19987" y="2248"/>
                  </a:lnTo>
                  <a:lnTo>
                    <a:pt x="15989" y="0"/>
                  </a:lnTo>
                  <a:lnTo>
                    <a:pt x="13991" y="0"/>
                  </a:lnTo>
                  <a:lnTo>
                    <a:pt x="13991" y="8867"/>
                  </a:lnTo>
                  <a:lnTo>
                    <a:pt x="7995" y="8867"/>
                  </a:lnTo>
                  <a:lnTo>
                    <a:pt x="5996" y="11052"/>
                  </a:lnTo>
                  <a:lnTo>
                    <a:pt x="5996" y="13238"/>
                  </a:lnTo>
                  <a:lnTo>
                    <a:pt x="3997" y="17672"/>
                  </a:lnTo>
                  <a:lnTo>
                    <a:pt x="1999" y="17672"/>
                  </a:lnTo>
                  <a:lnTo>
                    <a:pt x="0" y="19857"/>
                  </a:lnTo>
                  <a:lnTo>
                    <a:pt x="0" y="22105"/>
                  </a:lnTo>
                  <a:lnTo>
                    <a:pt x="1999" y="24290"/>
                  </a:lnTo>
                  <a:lnTo>
                    <a:pt x="3997" y="24290"/>
                  </a:lnTo>
                  <a:lnTo>
                    <a:pt x="7995" y="26476"/>
                  </a:lnTo>
                  <a:lnTo>
                    <a:pt x="1999" y="37528"/>
                  </a:lnTo>
                  <a:lnTo>
                    <a:pt x="5996" y="37528"/>
                  </a:lnTo>
                  <a:lnTo>
                    <a:pt x="7995" y="35343"/>
                  </a:lnTo>
                  <a:lnTo>
                    <a:pt x="11992" y="35343"/>
                  </a:lnTo>
                  <a:lnTo>
                    <a:pt x="11992" y="41899"/>
                  </a:lnTo>
                  <a:lnTo>
                    <a:pt x="19987" y="50766"/>
                  </a:lnTo>
                  <a:lnTo>
                    <a:pt x="24047" y="46333"/>
                  </a:lnTo>
                  <a:lnTo>
                    <a:pt x="22048" y="39714"/>
                  </a:lnTo>
                  <a:lnTo>
                    <a:pt x="19987" y="41899"/>
                  </a:lnTo>
                  <a:lnTo>
                    <a:pt x="13991" y="37528"/>
                  </a:lnTo>
                  <a:lnTo>
                    <a:pt x="22048" y="37528"/>
                  </a:lnTo>
                  <a:lnTo>
                    <a:pt x="26045" y="35343"/>
                  </a:lnTo>
                  <a:lnTo>
                    <a:pt x="26045" y="28724"/>
                  </a:lnTo>
                  <a:lnTo>
                    <a:pt x="36039" y="33095"/>
                  </a:lnTo>
                  <a:lnTo>
                    <a:pt x="38037" y="30909"/>
                  </a:lnTo>
                  <a:lnTo>
                    <a:pt x="38037" y="33095"/>
                  </a:lnTo>
                  <a:lnTo>
                    <a:pt x="38037" y="15486"/>
                  </a:lnTo>
                  <a:close/>
                </a:path>
              </a:pathLst>
            </a:custGeom>
            <a:solidFill>
              <a:srgbClr val="A6A6A6"/>
            </a:solidFill>
            <a:ln w="6245" cap="flat">
              <a:noFill/>
              <a:prstDash val="solid"/>
              <a:miter/>
            </a:ln>
          </p:spPr>
          <p:txBody>
            <a:bodyPr rtlCol="0" anchor="ctr"/>
            <a:lstStyle/>
            <a:p>
              <a:endParaRPr lang="en-US" noProof="0" dirty="0"/>
            </a:p>
          </p:txBody>
        </p:sp>
        <p:sp>
          <p:nvSpPr>
            <p:cNvPr id="5024" name="Serbest Form 5023">
              <a:extLst>
                <a:ext uri="{FF2B5EF4-FFF2-40B4-BE49-F238E27FC236}">
                  <a16:creationId xmlns:a16="http://schemas.microsoft.com/office/drawing/2014/main" id="{ECF494AC-55BE-5741-BC8E-9EFBDA039B56}"/>
                </a:ext>
              </a:extLst>
            </p:cNvPr>
            <p:cNvSpPr/>
            <p:nvPr/>
          </p:nvSpPr>
          <p:spPr>
            <a:xfrm>
              <a:off x="6121182" y="1197262"/>
              <a:ext cx="38037" cy="50766"/>
            </a:xfrm>
            <a:custGeom>
              <a:avLst/>
              <a:gdLst>
                <a:gd name="connsiteX0" fmla="*/ 38037 w 38037"/>
                <a:gd name="connsiteY0" fmla="*/ 15486 h 50766"/>
                <a:gd name="connsiteX1" fmla="*/ 36039 w 38037"/>
                <a:gd name="connsiteY1" fmla="*/ 17672 h 50766"/>
                <a:gd name="connsiteX2" fmla="*/ 32041 w 38037"/>
                <a:gd name="connsiteY2" fmla="*/ 11052 h 50766"/>
                <a:gd name="connsiteX3" fmla="*/ 28044 w 38037"/>
                <a:gd name="connsiteY3" fmla="*/ 6619 h 50766"/>
                <a:gd name="connsiteX4" fmla="*/ 22048 w 38037"/>
                <a:gd name="connsiteY4" fmla="*/ 2248 h 50766"/>
                <a:gd name="connsiteX5" fmla="*/ 19987 w 38037"/>
                <a:gd name="connsiteY5" fmla="*/ 2248 h 50766"/>
                <a:gd name="connsiteX6" fmla="*/ 15989 w 38037"/>
                <a:gd name="connsiteY6" fmla="*/ 0 h 50766"/>
                <a:gd name="connsiteX7" fmla="*/ 13991 w 38037"/>
                <a:gd name="connsiteY7" fmla="*/ 0 h 50766"/>
                <a:gd name="connsiteX8" fmla="*/ 13991 w 38037"/>
                <a:gd name="connsiteY8" fmla="*/ 8867 h 50766"/>
                <a:gd name="connsiteX9" fmla="*/ 7995 w 38037"/>
                <a:gd name="connsiteY9" fmla="*/ 8867 h 50766"/>
                <a:gd name="connsiteX10" fmla="*/ 5996 w 38037"/>
                <a:gd name="connsiteY10" fmla="*/ 11052 h 50766"/>
                <a:gd name="connsiteX11" fmla="*/ 5996 w 38037"/>
                <a:gd name="connsiteY11" fmla="*/ 13238 h 50766"/>
                <a:gd name="connsiteX12" fmla="*/ 3997 w 38037"/>
                <a:gd name="connsiteY12" fmla="*/ 17672 h 50766"/>
                <a:gd name="connsiteX13" fmla="*/ 1999 w 38037"/>
                <a:gd name="connsiteY13" fmla="*/ 17672 h 50766"/>
                <a:gd name="connsiteX14" fmla="*/ 0 w 38037"/>
                <a:gd name="connsiteY14" fmla="*/ 19857 h 50766"/>
                <a:gd name="connsiteX15" fmla="*/ 0 w 38037"/>
                <a:gd name="connsiteY15" fmla="*/ 22105 h 50766"/>
                <a:gd name="connsiteX16" fmla="*/ 1999 w 38037"/>
                <a:gd name="connsiteY16" fmla="*/ 24290 h 50766"/>
                <a:gd name="connsiteX17" fmla="*/ 3997 w 38037"/>
                <a:gd name="connsiteY17" fmla="*/ 24290 h 50766"/>
                <a:gd name="connsiteX18" fmla="*/ 7995 w 38037"/>
                <a:gd name="connsiteY18" fmla="*/ 26476 h 50766"/>
                <a:gd name="connsiteX19" fmla="*/ 1999 w 38037"/>
                <a:gd name="connsiteY19" fmla="*/ 37528 h 50766"/>
                <a:gd name="connsiteX20" fmla="*/ 5996 w 38037"/>
                <a:gd name="connsiteY20" fmla="*/ 37528 h 50766"/>
                <a:gd name="connsiteX21" fmla="*/ 7995 w 38037"/>
                <a:gd name="connsiteY21" fmla="*/ 35343 h 50766"/>
                <a:gd name="connsiteX22" fmla="*/ 11992 w 38037"/>
                <a:gd name="connsiteY22" fmla="*/ 35343 h 50766"/>
                <a:gd name="connsiteX23" fmla="*/ 11992 w 38037"/>
                <a:gd name="connsiteY23" fmla="*/ 41962 h 50766"/>
                <a:gd name="connsiteX24" fmla="*/ 19987 w 38037"/>
                <a:gd name="connsiteY24" fmla="*/ 50766 h 50766"/>
                <a:gd name="connsiteX25" fmla="*/ 24047 w 38037"/>
                <a:gd name="connsiteY25" fmla="*/ 46333 h 50766"/>
                <a:gd name="connsiteX26" fmla="*/ 22048 w 38037"/>
                <a:gd name="connsiteY26" fmla="*/ 39714 h 50766"/>
                <a:gd name="connsiteX27" fmla="*/ 19987 w 38037"/>
                <a:gd name="connsiteY27" fmla="*/ 41962 h 50766"/>
                <a:gd name="connsiteX28" fmla="*/ 13991 w 38037"/>
                <a:gd name="connsiteY28" fmla="*/ 37528 h 50766"/>
                <a:gd name="connsiteX29" fmla="*/ 22048 w 38037"/>
                <a:gd name="connsiteY29" fmla="*/ 37528 h 50766"/>
                <a:gd name="connsiteX30" fmla="*/ 26045 w 38037"/>
                <a:gd name="connsiteY30" fmla="*/ 35343 h 50766"/>
                <a:gd name="connsiteX31" fmla="*/ 26045 w 38037"/>
                <a:gd name="connsiteY31" fmla="*/ 28724 h 50766"/>
                <a:gd name="connsiteX32" fmla="*/ 36039 w 38037"/>
                <a:gd name="connsiteY32" fmla="*/ 33095 h 50766"/>
                <a:gd name="connsiteX33" fmla="*/ 38037 w 38037"/>
                <a:gd name="connsiteY33" fmla="*/ 30909 h 50766"/>
                <a:gd name="connsiteX34" fmla="*/ 38037 w 38037"/>
                <a:gd name="connsiteY34" fmla="*/ 33095 h 50766"/>
                <a:gd name="connsiteX35" fmla="*/ 38037 w 38037"/>
                <a:gd name="connsiteY35" fmla="*/ 15486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037" h="50766">
                  <a:moveTo>
                    <a:pt x="38037" y="15486"/>
                  </a:moveTo>
                  <a:lnTo>
                    <a:pt x="36039" y="17672"/>
                  </a:lnTo>
                  <a:lnTo>
                    <a:pt x="32041" y="11052"/>
                  </a:lnTo>
                  <a:lnTo>
                    <a:pt x="28044" y="6619"/>
                  </a:lnTo>
                  <a:lnTo>
                    <a:pt x="22048" y="2248"/>
                  </a:lnTo>
                  <a:lnTo>
                    <a:pt x="19987" y="2248"/>
                  </a:lnTo>
                  <a:lnTo>
                    <a:pt x="15989" y="0"/>
                  </a:lnTo>
                  <a:lnTo>
                    <a:pt x="13991" y="0"/>
                  </a:lnTo>
                  <a:lnTo>
                    <a:pt x="13991" y="8867"/>
                  </a:lnTo>
                  <a:lnTo>
                    <a:pt x="7995" y="8867"/>
                  </a:lnTo>
                  <a:lnTo>
                    <a:pt x="5996" y="11052"/>
                  </a:lnTo>
                  <a:lnTo>
                    <a:pt x="5996" y="13238"/>
                  </a:lnTo>
                  <a:lnTo>
                    <a:pt x="3997" y="17672"/>
                  </a:lnTo>
                  <a:lnTo>
                    <a:pt x="1999" y="17672"/>
                  </a:lnTo>
                  <a:lnTo>
                    <a:pt x="0" y="19857"/>
                  </a:lnTo>
                  <a:lnTo>
                    <a:pt x="0" y="22105"/>
                  </a:lnTo>
                  <a:lnTo>
                    <a:pt x="1999" y="24290"/>
                  </a:lnTo>
                  <a:lnTo>
                    <a:pt x="3997" y="24290"/>
                  </a:lnTo>
                  <a:lnTo>
                    <a:pt x="7995" y="26476"/>
                  </a:lnTo>
                  <a:lnTo>
                    <a:pt x="1999" y="37528"/>
                  </a:lnTo>
                  <a:lnTo>
                    <a:pt x="5996" y="37528"/>
                  </a:lnTo>
                  <a:lnTo>
                    <a:pt x="7995" y="35343"/>
                  </a:lnTo>
                  <a:lnTo>
                    <a:pt x="11992" y="35343"/>
                  </a:lnTo>
                  <a:lnTo>
                    <a:pt x="11992" y="41962"/>
                  </a:lnTo>
                  <a:lnTo>
                    <a:pt x="19987" y="50766"/>
                  </a:lnTo>
                  <a:lnTo>
                    <a:pt x="24047" y="46333"/>
                  </a:lnTo>
                  <a:lnTo>
                    <a:pt x="22048" y="39714"/>
                  </a:lnTo>
                  <a:lnTo>
                    <a:pt x="19987" y="41962"/>
                  </a:lnTo>
                  <a:lnTo>
                    <a:pt x="13991" y="37528"/>
                  </a:lnTo>
                  <a:lnTo>
                    <a:pt x="22048" y="37528"/>
                  </a:lnTo>
                  <a:lnTo>
                    <a:pt x="26045" y="35343"/>
                  </a:lnTo>
                  <a:lnTo>
                    <a:pt x="26045" y="28724"/>
                  </a:lnTo>
                  <a:lnTo>
                    <a:pt x="36039" y="33095"/>
                  </a:lnTo>
                  <a:lnTo>
                    <a:pt x="38037" y="30909"/>
                  </a:lnTo>
                  <a:lnTo>
                    <a:pt x="38037" y="33095"/>
                  </a:lnTo>
                  <a:lnTo>
                    <a:pt x="38037" y="15486"/>
                  </a:lnTo>
                  <a:close/>
                </a:path>
              </a:pathLst>
            </a:custGeom>
            <a:noFill/>
            <a:ln w="1561" cap="flat">
              <a:solidFill>
                <a:srgbClr val="FFFFFF"/>
              </a:solidFill>
              <a:prstDash val="solid"/>
              <a:round/>
            </a:ln>
          </p:spPr>
          <p:txBody>
            <a:bodyPr rtlCol="0" anchor="ctr"/>
            <a:lstStyle/>
            <a:p>
              <a:endParaRPr lang="en-US" noProof="0" dirty="0"/>
            </a:p>
          </p:txBody>
        </p:sp>
        <p:sp>
          <p:nvSpPr>
            <p:cNvPr id="5025" name="Serbest Form 5024">
              <a:extLst>
                <a:ext uri="{FF2B5EF4-FFF2-40B4-BE49-F238E27FC236}">
                  <a16:creationId xmlns:a16="http://schemas.microsoft.com/office/drawing/2014/main" id="{429279DE-7A6A-914C-B610-2E1FAAED9E40}"/>
                </a:ext>
              </a:extLst>
            </p:cNvPr>
            <p:cNvSpPr/>
            <p:nvPr/>
          </p:nvSpPr>
          <p:spPr>
            <a:xfrm>
              <a:off x="7656100" y="930940"/>
              <a:ext cx="748440" cy="329763"/>
            </a:xfrm>
            <a:custGeom>
              <a:avLst/>
              <a:gdLst>
                <a:gd name="connsiteX0" fmla="*/ 744131 w 748440"/>
                <a:gd name="connsiteY0" fmla="*/ 161354 h 329763"/>
                <a:gd name="connsiteX1" fmla="*/ 739884 w 748440"/>
                <a:gd name="connsiteY1" fmla="*/ 156608 h 329763"/>
                <a:gd name="connsiteX2" fmla="*/ 737698 w 748440"/>
                <a:gd name="connsiteY2" fmla="*/ 151862 h 329763"/>
                <a:gd name="connsiteX3" fmla="*/ 733451 w 748440"/>
                <a:gd name="connsiteY3" fmla="*/ 151862 h 329763"/>
                <a:gd name="connsiteX4" fmla="*/ 724894 w 748440"/>
                <a:gd name="connsiteY4" fmla="*/ 147117 h 329763"/>
                <a:gd name="connsiteX5" fmla="*/ 720646 w 748440"/>
                <a:gd name="connsiteY5" fmla="*/ 142371 h 329763"/>
                <a:gd name="connsiteX6" fmla="*/ 716337 w 748440"/>
                <a:gd name="connsiteY6" fmla="*/ 139998 h 329763"/>
                <a:gd name="connsiteX7" fmla="*/ 714213 w 748440"/>
                <a:gd name="connsiteY7" fmla="*/ 137625 h 329763"/>
                <a:gd name="connsiteX8" fmla="*/ 707780 w 748440"/>
                <a:gd name="connsiteY8" fmla="*/ 137625 h 329763"/>
                <a:gd name="connsiteX9" fmla="*/ 703533 w 748440"/>
                <a:gd name="connsiteY9" fmla="*/ 135253 h 329763"/>
                <a:gd name="connsiteX10" fmla="*/ 701347 w 748440"/>
                <a:gd name="connsiteY10" fmla="*/ 132880 h 329763"/>
                <a:gd name="connsiteX11" fmla="*/ 701347 w 748440"/>
                <a:gd name="connsiteY11" fmla="*/ 128134 h 329763"/>
                <a:gd name="connsiteX12" fmla="*/ 677863 w 748440"/>
                <a:gd name="connsiteY12" fmla="*/ 128134 h 329763"/>
                <a:gd name="connsiteX13" fmla="*/ 677863 w 748440"/>
                <a:gd name="connsiteY13" fmla="*/ 137625 h 329763"/>
                <a:gd name="connsiteX14" fmla="*/ 675739 w 748440"/>
                <a:gd name="connsiteY14" fmla="*/ 139998 h 329763"/>
                <a:gd name="connsiteX15" fmla="*/ 673553 w 748440"/>
                <a:gd name="connsiteY15" fmla="*/ 139998 h 329763"/>
                <a:gd name="connsiteX16" fmla="*/ 669306 w 748440"/>
                <a:gd name="connsiteY16" fmla="*/ 137625 h 329763"/>
                <a:gd name="connsiteX17" fmla="*/ 664996 w 748440"/>
                <a:gd name="connsiteY17" fmla="*/ 132880 h 329763"/>
                <a:gd name="connsiteX18" fmla="*/ 645759 w 748440"/>
                <a:gd name="connsiteY18" fmla="*/ 132880 h 329763"/>
                <a:gd name="connsiteX19" fmla="*/ 643635 w 748440"/>
                <a:gd name="connsiteY19" fmla="*/ 135253 h 329763"/>
                <a:gd name="connsiteX20" fmla="*/ 645759 w 748440"/>
                <a:gd name="connsiteY20" fmla="*/ 135253 h 329763"/>
                <a:gd name="connsiteX21" fmla="*/ 645759 w 748440"/>
                <a:gd name="connsiteY21" fmla="*/ 137625 h 329763"/>
                <a:gd name="connsiteX22" fmla="*/ 639388 w 748440"/>
                <a:gd name="connsiteY22" fmla="*/ 137625 h 329763"/>
                <a:gd name="connsiteX23" fmla="*/ 637202 w 748440"/>
                <a:gd name="connsiteY23" fmla="*/ 135253 h 329763"/>
                <a:gd name="connsiteX24" fmla="*/ 632955 w 748440"/>
                <a:gd name="connsiteY24" fmla="*/ 132880 h 329763"/>
                <a:gd name="connsiteX25" fmla="*/ 630831 w 748440"/>
                <a:gd name="connsiteY25" fmla="*/ 128134 h 329763"/>
                <a:gd name="connsiteX26" fmla="*/ 630831 w 748440"/>
                <a:gd name="connsiteY26" fmla="*/ 121015 h 329763"/>
                <a:gd name="connsiteX27" fmla="*/ 632955 w 748440"/>
                <a:gd name="connsiteY27" fmla="*/ 121015 h 329763"/>
                <a:gd name="connsiteX28" fmla="*/ 630831 w 748440"/>
                <a:gd name="connsiteY28" fmla="*/ 116270 h 329763"/>
                <a:gd name="connsiteX29" fmla="*/ 628645 w 748440"/>
                <a:gd name="connsiteY29" fmla="*/ 106778 h 329763"/>
                <a:gd name="connsiteX30" fmla="*/ 626521 w 748440"/>
                <a:gd name="connsiteY30" fmla="*/ 102033 h 329763"/>
                <a:gd name="connsiteX31" fmla="*/ 626521 w 748440"/>
                <a:gd name="connsiteY31" fmla="*/ 68813 h 329763"/>
                <a:gd name="connsiteX32" fmla="*/ 620088 w 748440"/>
                <a:gd name="connsiteY32" fmla="*/ 68813 h 329763"/>
                <a:gd name="connsiteX33" fmla="*/ 611532 w 748440"/>
                <a:gd name="connsiteY33" fmla="*/ 66440 h 329763"/>
                <a:gd name="connsiteX34" fmla="*/ 609408 w 748440"/>
                <a:gd name="connsiteY34" fmla="*/ 68813 h 329763"/>
                <a:gd name="connsiteX35" fmla="*/ 605161 w 748440"/>
                <a:gd name="connsiteY35" fmla="*/ 71186 h 329763"/>
                <a:gd name="connsiteX36" fmla="*/ 596604 w 748440"/>
                <a:gd name="connsiteY36" fmla="*/ 71186 h 329763"/>
                <a:gd name="connsiteX37" fmla="*/ 592294 w 748440"/>
                <a:gd name="connsiteY37" fmla="*/ 68813 h 329763"/>
                <a:gd name="connsiteX38" fmla="*/ 585923 w 748440"/>
                <a:gd name="connsiteY38" fmla="*/ 61694 h 329763"/>
                <a:gd name="connsiteX39" fmla="*/ 573057 w 748440"/>
                <a:gd name="connsiteY39" fmla="*/ 61694 h 329763"/>
                <a:gd name="connsiteX40" fmla="*/ 568810 w 748440"/>
                <a:gd name="connsiteY40" fmla="*/ 59321 h 329763"/>
                <a:gd name="connsiteX41" fmla="*/ 562377 w 748440"/>
                <a:gd name="connsiteY41" fmla="*/ 59321 h 329763"/>
                <a:gd name="connsiteX42" fmla="*/ 551696 w 748440"/>
                <a:gd name="connsiteY42" fmla="*/ 71186 h 329763"/>
                <a:gd name="connsiteX43" fmla="*/ 551696 w 748440"/>
                <a:gd name="connsiteY43" fmla="*/ 75931 h 329763"/>
                <a:gd name="connsiteX44" fmla="*/ 547387 w 748440"/>
                <a:gd name="connsiteY44" fmla="*/ 80677 h 329763"/>
                <a:gd name="connsiteX45" fmla="*/ 534583 w 748440"/>
                <a:gd name="connsiteY45" fmla="*/ 80677 h 329763"/>
                <a:gd name="connsiteX46" fmla="*/ 530273 w 748440"/>
                <a:gd name="connsiteY46" fmla="*/ 85423 h 329763"/>
                <a:gd name="connsiteX47" fmla="*/ 513222 w 748440"/>
                <a:gd name="connsiteY47" fmla="*/ 85423 h 329763"/>
                <a:gd name="connsiteX48" fmla="*/ 513222 w 748440"/>
                <a:gd name="connsiteY48" fmla="*/ 87795 h 329763"/>
                <a:gd name="connsiteX49" fmla="*/ 506789 w 748440"/>
                <a:gd name="connsiteY49" fmla="*/ 94914 h 329763"/>
                <a:gd name="connsiteX50" fmla="*/ 504665 w 748440"/>
                <a:gd name="connsiteY50" fmla="*/ 94914 h 329763"/>
                <a:gd name="connsiteX51" fmla="*/ 504665 w 748440"/>
                <a:gd name="connsiteY51" fmla="*/ 92541 h 329763"/>
                <a:gd name="connsiteX52" fmla="*/ 502479 w 748440"/>
                <a:gd name="connsiteY52" fmla="*/ 90168 h 329763"/>
                <a:gd name="connsiteX53" fmla="*/ 496108 w 748440"/>
                <a:gd name="connsiteY53" fmla="*/ 90168 h 329763"/>
                <a:gd name="connsiteX54" fmla="*/ 491799 w 748440"/>
                <a:gd name="connsiteY54" fmla="*/ 92541 h 329763"/>
                <a:gd name="connsiteX55" fmla="*/ 483242 w 748440"/>
                <a:gd name="connsiteY55" fmla="*/ 92541 h 329763"/>
                <a:gd name="connsiteX56" fmla="*/ 478994 w 748440"/>
                <a:gd name="connsiteY56" fmla="*/ 90168 h 329763"/>
                <a:gd name="connsiteX57" fmla="*/ 476871 w 748440"/>
                <a:gd name="connsiteY57" fmla="*/ 90168 h 329763"/>
                <a:gd name="connsiteX58" fmla="*/ 474685 w 748440"/>
                <a:gd name="connsiteY58" fmla="*/ 87795 h 329763"/>
                <a:gd name="connsiteX59" fmla="*/ 451201 w 748440"/>
                <a:gd name="connsiteY59" fmla="*/ 87795 h 329763"/>
                <a:gd name="connsiteX60" fmla="*/ 449077 w 748440"/>
                <a:gd name="connsiteY60" fmla="*/ 85423 h 329763"/>
                <a:gd name="connsiteX61" fmla="*/ 449077 w 748440"/>
                <a:gd name="connsiteY61" fmla="*/ 80677 h 329763"/>
                <a:gd name="connsiteX62" fmla="*/ 444767 w 748440"/>
                <a:gd name="connsiteY62" fmla="*/ 78304 h 329763"/>
                <a:gd name="connsiteX63" fmla="*/ 438334 w 748440"/>
                <a:gd name="connsiteY63" fmla="*/ 78304 h 329763"/>
                <a:gd name="connsiteX64" fmla="*/ 438334 w 748440"/>
                <a:gd name="connsiteY64" fmla="*/ 75931 h 329763"/>
                <a:gd name="connsiteX65" fmla="*/ 434087 w 748440"/>
                <a:gd name="connsiteY65" fmla="*/ 71186 h 329763"/>
                <a:gd name="connsiteX66" fmla="*/ 434087 w 748440"/>
                <a:gd name="connsiteY66" fmla="*/ 68813 h 329763"/>
                <a:gd name="connsiteX67" fmla="*/ 431963 w 748440"/>
                <a:gd name="connsiteY67" fmla="*/ 66440 h 329763"/>
                <a:gd name="connsiteX68" fmla="*/ 410540 w 748440"/>
                <a:gd name="connsiteY68" fmla="*/ 66440 h 329763"/>
                <a:gd name="connsiteX69" fmla="*/ 401983 w 748440"/>
                <a:gd name="connsiteY69" fmla="*/ 56948 h 329763"/>
                <a:gd name="connsiteX70" fmla="*/ 389179 w 748440"/>
                <a:gd name="connsiteY70" fmla="*/ 56948 h 329763"/>
                <a:gd name="connsiteX71" fmla="*/ 387056 w 748440"/>
                <a:gd name="connsiteY71" fmla="*/ 54576 h 329763"/>
                <a:gd name="connsiteX72" fmla="*/ 384869 w 748440"/>
                <a:gd name="connsiteY72" fmla="*/ 54576 h 329763"/>
                <a:gd name="connsiteX73" fmla="*/ 380622 w 748440"/>
                <a:gd name="connsiteY73" fmla="*/ 52203 h 329763"/>
                <a:gd name="connsiteX74" fmla="*/ 363509 w 748440"/>
                <a:gd name="connsiteY74" fmla="*/ 52203 h 329763"/>
                <a:gd name="connsiteX75" fmla="*/ 344271 w 748440"/>
                <a:gd name="connsiteY75" fmla="*/ 59321 h 329763"/>
                <a:gd name="connsiteX76" fmla="*/ 339962 w 748440"/>
                <a:gd name="connsiteY76" fmla="*/ 61694 h 329763"/>
                <a:gd name="connsiteX77" fmla="*/ 335715 w 748440"/>
                <a:gd name="connsiteY77" fmla="*/ 61694 h 329763"/>
                <a:gd name="connsiteX78" fmla="*/ 331405 w 748440"/>
                <a:gd name="connsiteY78" fmla="*/ 59321 h 329763"/>
                <a:gd name="connsiteX79" fmla="*/ 327158 w 748440"/>
                <a:gd name="connsiteY79" fmla="*/ 59321 h 329763"/>
                <a:gd name="connsiteX80" fmla="*/ 325034 w 748440"/>
                <a:gd name="connsiteY80" fmla="*/ 56948 h 329763"/>
                <a:gd name="connsiteX81" fmla="*/ 314354 w 748440"/>
                <a:gd name="connsiteY81" fmla="*/ 56948 h 329763"/>
                <a:gd name="connsiteX82" fmla="*/ 307921 w 748440"/>
                <a:gd name="connsiteY82" fmla="*/ 49830 h 329763"/>
                <a:gd name="connsiteX83" fmla="*/ 307921 w 748440"/>
                <a:gd name="connsiteY83" fmla="*/ 47457 h 329763"/>
                <a:gd name="connsiteX84" fmla="*/ 299364 w 748440"/>
                <a:gd name="connsiteY84" fmla="*/ 49830 h 329763"/>
                <a:gd name="connsiteX85" fmla="*/ 299364 w 748440"/>
                <a:gd name="connsiteY85" fmla="*/ 47457 h 329763"/>
                <a:gd name="connsiteX86" fmla="*/ 297240 w 748440"/>
                <a:gd name="connsiteY86" fmla="*/ 45084 h 329763"/>
                <a:gd name="connsiteX87" fmla="*/ 292931 w 748440"/>
                <a:gd name="connsiteY87" fmla="*/ 35593 h 329763"/>
                <a:gd name="connsiteX88" fmla="*/ 288683 w 748440"/>
                <a:gd name="connsiteY88" fmla="*/ 30847 h 329763"/>
                <a:gd name="connsiteX89" fmla="*/ 286560 w 748440"/>
                <a:gd name="connsiteY89" fmla="*/ 26101 h 329763"/>
                <a:gd name="connsiteX90" fmla="*/ 284374 w 748440"/>
                <a:gd name="connsiteY90" fmla="*/ 23729 h 329763"/>
                <a:gd name="connsiteX91" fmla="*/ 280127 w 748440"/>
                <a:gd name="connsiteY91" fmla="*/ 21356 h 329763"/>
                <a:gd name="connsiteX92" fmla="*/ 273693 w 748440"/>
                <a:gd name="connsiteY92" fmla="*/ 21356 h 329763"/>
                <a:gd name="connsiteX93" fmla="*/ 269446 w 748440"/>
                <a:gd name="connsiteY93" fmla="*/ 23729 h 329763"/>
                <a:gd name="connsiteX94" fmla="*/ 267260 w 748440"/>
                <a:gd name="connsiteY94" fmla="*/ 23729 h 329763"/>
                <a:gd name="connsiteX95" fmla="*/ 258703 w 748440"/>
                <a:gd name="connsiteY95" fmla="*/ 18983 h 329763"/>
                <a:gd name="connsiteX96" fmla="*/ 256580 w 748440"/>
                <a:gd name="connsiteY96" fmla="*/ 16610 h 329763"/>
                <a:gd name="connsiteX97" fmla="*/ 252333 w 748440"/>
                <a:gd name="connsiteY97" fmla="*/ 14237 h 329763"/>
                <a:gd name="connsiteX98" fmla="*/ 239466 w 748440"/>
                <a:gd name="connsiteY98" fmla="*/ 14237 h 329763"/>
                <a:gd name="connsiteX99" fmla="*/ 230909 w 748440"/>
                <a:gd name="connsiteY99" fmla="*/ 11864 h 329763"/>
                <a:gd name="connsiteX100" fmla="*/ 226662 w 748440"/>
                <a:gd name="connsiteY100" fmla="*/ 11864 h 329763"/>
                <a:gd name="connsiteX101" fmla="*/ 205301 w 748440"/>
                <a:gd name="connsiteY101" fmla="*/ 0 h 329763"/>
                <a:gd name="connsiteX102" fmla="*/ 205301 w 748440"/>
                <a:gd name="connsiteY102" fmla="*/ 7119 h 329763"/>
                <a:gd name="connsiteX103" fmla="*/ 203115 w 748440"/>
                <a:gd name="connsiteY103" fmla="*/ 11864 h 329763"/>
                <a:gd name="connsiteX104" fmla="*/ 198868 w 748440"/>
                <a:gd name="connsiteY104" fmla="*/ 14237 h 329763"/>
                <a:gd name="connsiteX105" fmla="*/ 196744 w 748440"/>
                <a:gd name="connsiteY105" fmla="*/ 14237 h 329763"/>
                <a:gd name="connsiteX106" fmla="*/ 198868 w 748440"/>
                <a:gd name="connsiteY106" fmla="*/ 18983 h 329763"/>
                <a:gd name="connsiteX107" fmla="*/ 192435 w 748440"/>
                <a:gd name="connsiteY107" fmla="*/ 18983 h 329763"/>
                <a:gd name="connsiteX108" fmla="*/ 192435 w 748440"/>
                <a:gd name="connsiteY108" fmla="*/ 23729 h 329763"/>
                <a:gd name="connsiteX109" fmla="*/ 196744 w 748440"/>
                <a:gd name="connsiteY109" fmla="*/ 28474 h 329763"/>
                <a:gd name="connsiteX110" fmla="*/ 198868 w 748440"/>
                <a:gd name="connsiteY110" fmla="*/ 35593 h 329763"/>
                <a:gd name="connsiteX111" fmla="*/ 207425 w 748440"/>
                <a:gd name="connsiteY111" fmla="*/ 49830 h 329763"/>
                <a:gd name="connsiteX112" fmla="*/ 209549 w 748440"/>
                <a:gd name="connsiteY112" fmla="*/ 49830 h 329763"/>
                <a:gd name="connsiteX113" fmla="*/ 211672 w 748440"/>
                <a:gd name="connsiteY113" fmla="*/ 52203 h 329763"/>
                <a:gd name="connsiteX114" fmla="*/ 213796 w 748440"/>
                <a:gd name="connsiteY114" fmla="*/ 56948 h 329763"/>
                <a:gd name="connsiteX115" fmla="*/ 213796 w 748440"/>
                <a:gd name="connsiteY115" fmla="*/ 66440 h 329763"/>
                <a:gd name="connsiteX116" fmla="*/ 207425 w 748440"/>
                <a:gd name="connsiteY116" fmla="*/ 66440 h 329763"/>
                <a:gd name="connsiteX117" fmla="*/ 207425 w 748440"/>
                <a:gd name="connsiteY117" fmla="*/ 68813 h 329763"/>
                <a:gd name="connsiteX118" fmla="*/ 205301 w 748440"/>
                <a:gd name="connsiteY118" fmla="*/ 71186 h 329763"/>
                <a:gd name="connsiteX119" fmla="*/ 196744 w 748440"/>
                <a:gd name="connsiteY119" fmla="*/ 75931 h 329763"/>
                <a:gd name="connsiteX120" fmla="*/ 194558 w 748440"/>
                <a:gd name="connsiteY120" fmla="*/ 73558 h 329763"/>
                <a:gd name="connsiteX121" fmla="*/ 194558 w 748440"/>
                <a:gd name="connsiteY121" fmla="*/ 68813 h 329763"/>
                <a:gd name="connsiteX122" fmla="*/ 177445 w 748440"/>
                <a:gd name="connsiteY122" fmla="*/ 71186 h 329763"/>
                <a:gd name="connsiteX123" fmla="*/ 177445 w 748440"/>
                <a:gd name="connsiteY123" fmla="*/ 66440 h 329763"/>
                <a:gd name="connsiteX124" fmla="*/ 162517 w 748440"/>
                <a:gd name="connsiteY124" fmla="*/ 66440 h 329763"/>
                <a:gd name="connsiteX125" fmla="*/ 160331 w 748440"/>
                <a:gd name="connsiteY125" fmla="*/ 68813 h 329763"/>
                <a:gd name="connsiteX126" fmla="*/ 160331 w 748440"/>
                <a:gd name="connsiteY126" fmla="*/ 71186 h 329763"/>
                <a:gd name="connsiteX127" fmla="*/ 158208 w 748440"/>
                <a:gd name="connsiteY127" fmla="*/ 66440 h 329763"/>
                <a:gd name="connsiteX128" fmla="*/ 149651 w 748440"/>
                <a:gd name="connsiteY128" fmla="*/ 68813 h 329763"/>
                <a:gd name="connsiteX129" fmla="*/ 147527 w 748440"/>
                <a:gd name="connsiteY129" fmla="*/ 64067 h 329763"/>
                <a:gd name="connsiteX130" fmla="*/ 136847 w 748440"/>
                <a:gd name="connsiteY130" fmla="*/ 64067 h 329763"/>
                <a:gd name="connsiteX131" fmla="*/ 130413 w 748440"/>
                <a:gd name="connsiteY131" fmla="*/ 61694 h 329763"/>
                <a:gd name="connsiteX132" fmla="*/ 128290 w 748440"/>
                <a:gd name="connsiteY132" fmla="*/ 59321 h 329763"/>
                <a:gd name="connsiteX133" fmla="*/ 128290 w 748440"/>
                <a:gd name="connsiteY133" fmla="*/ 54576 h 329763"/>
                <a:gd name="connsiteX134" fmla="*/ 126166 w 748440"/>
                <a:gd name="connsiteY134" fmla="*/ 52203 h 329763"/>
                <a:gd name="connsiteX135" fmla="*/ 126166 w 748440"/>
                <a:gd name="connsiteY135" fmla="*/ 49830 h 329763"/>
                <a:gd name="connsiteX136" fmla="*/ 111176 w 748440"/>
                <a:gd name="connsiteY136" fmla="*/ 49830 h 329763"/>
                <a:gd name="connsiteX137" fmla="*/ 104743 w 748440"/>
                <a:gd name="connsiteY137" fmla="*/ 52203 h 329763"/>
                <a:gd name="connsiteX138" fmla="*/ 96186 w 748440"/>
                <a:gd name="connsiteY138" fmla="*/ 52203 h 329763"/>
                <a:gd name="connsiteX139" fmla="*/ 94063 w 748440"/>
                <a:gd name="connsiteY139" fmla="*/ 45084 h 329763"/>
                <a:gd name="connsiteX140" fmla="*/ 81259 w 748440"/>
                <a:gd name="connsiteY140" fmla="*/ 45084 h 329763"/>
                <a:gd name="connsiteX141" fmla="*/ 81259 w 748440"/>
                <a:gd name="connsiteY141" fmla="*/ 42711 h 329763"/>
                <a:gd name="connsiteX142" fmla="*/ 74826 w 748440"/>
                <a:gd name="connsiteY142" fmla="*/ 45084 h 329763"/>
                <a:gd name="connsiteX143" fmla="*/ 72702 w 748440"/>
                <a:gd name="connsiteY143" fmla="*/ 42711 h 329763"/>
                <a:gd name="connsiteX144" fmla="*/ 66269 w 748440"/>
                <a:gd name="connsiteY144" fmla="*/ 42711 h 329763"/>
                <a:gd name="connsiteX145" fmla="*/ 64145 w 748440"/>
                <a:gd name="connsiteY145" fmla="*/ 45084 h 329763"/>
                <a:gd name="connsiteX146" fmla="*/ 64145 w 748440"/>
                <a:gd name="connsiteY146" fmla="*/ 47457 h 329763"/>
                <a:gd name="connsiteX147" fmla="*/ 62022 w 748440"/>
                <a:gd name="connsiteY147" fmla="*/ 49830 h 329763"/>
                <a:gd name="connsiteX148" fmla="*/ 62022 w 748440"/>
                <a:gd name="connsiteY148" fmla="*/ 52203 h 329763"/>
                <a:gd name="connsiteX149" fmla="*/ 53464 w 748440"/>
                <a:gd name="connsiteY149" fmla="*/ 52203 h 329763"/>
                <a:gd name="connsiteX150" fmla="*/ 49155 w 748440"/>
                <a:gd name="connsiteY150" fmla="*/ 59321 h 329763"/>
                <a:gd name="connsiteX151" fmla="*/ 42784 w 748440"/>
                <a:gd name="connsiteY151" fmla="*/ 59321 h 329763"/>
                <a:gd name="connsiteX152" fmla="*/ 29918 w 748440"/>
                <a:gd name="connsiteY152" fmla="*/ 73558 h 329763"/>
                <a:gd name="connsiteX153" fmla="*/ 29918 w 748440"/>
                <a:gd name="connsiteY153" fmla="*/ 75931 h 329763"/>
                <a:gd name="connsiteX154" fmla="*/ 32041 w 748440"/>
                <a:gd name="connsiteY154" fmla="*/ 78304 h 329763"/>
                <a:gd name="connsiteX155" fmla="*/ 23484 w 748440"/>
                <a:gd name="connsiteY155" fmla="*/ 78304 h 329763"/>
                <a:gd name="connsiteX156" fmla="*/ 25671 w 748440"/>
                <a:gd name="connsiteY156" fmla="*/ 83050 h 329763"/>
                <a:gd name="connsiteX157" fmla="*/ 4248 w 748440"/>
                <a:gd name="connsiteY157" fmla="*/ 83050 h 329763"/>
                <a:gd name="connsiteX158" fmla="*/ 4248 w 748440"/>
                <a:gd name="connsiteY158" fmla="*/ 90168 h 329763"/>
                <a:gd name="connsiteX159" fmla="*/ 0 w 748440"/>
                <a:gd name="connsiteY159" fmla="*/ 94914 h 329763"/>
                <a:gd name="connsiteX160" fmla="*/ 2124 w 748440"/>
                <a:gd name="connsiteY160" fmla="*/ 97287 h 329763"/>
                <a:gd name="connsiteX161" fmla="*/ 2124 w 748440"/>
                <a:gd name="connsiteY161" fmla="*/ 102033 h 329763"/>
                <a:gd name="connsiteX162" fmla="*/ 0 w 748440"/>
                <a:gd name="connsiteY162" fmla="*/ 104405 h 329763"/>
                <a:gd name="connsiteX163" fmla="*/ 8557 w 748440"/>
                <a:gd name="connsiteY163" fmla="*/ 104405 h 329763"/>
                <a:gd name="connsiteX164" fmla="*/ 8557 w 748440"/>
                <a:gd name="connsiteY164" fmla="*/ 111524 h 329763"/>
                <a:gd name="connsiteX165" fmla="*/ 12804 w 748440"/>
                <a:gd name="connsiteY165" fmla="*/ 113897 h 329763"/>
                <a:gd name="connsiteX166" fmla="*/ 17114 w 748440"/>
                <a:gd name="connsiteY166" fmla="*/ 113897 h 329763"/>
                <a:gd name="connsiteX167" fmla="*/ 21361 w 748440"/>
                <a:gd name="connsiteY167" fmla="*/ 116270 h 329763"/>
                <a:gd name="connsiteX168" fmla="*/ 25671 w 748440"/>
                <a:gd name="connsiteY168" fmla="*/ 116270 h 329763"/>
                <a:gd name="connsiteX169" fmla="*/ 27794 w 748440"/>
                <a:gd name="connsiteY169" fmla="*/ 121015 h 329763"/>
                <a:gd name="connsiteX170" fmla="*/ 36351 w 748440"/>
                <a:gd name="connsiteY170" fmla="*/ 130507 h 329763"/>
                <a:gd name="connsiteX171" fmla="*/ 49155 w 748440"/>
                <a:gd name="connsiteY171" fmla="*/ 125761 h 329763"/>
                <a:gd name="connsiteX172" fmla="*/ 55588 w 748440"/>
                <a:gd name="connsiteY172" fmla="*/ 130507 h 329763"/>
                <a:gd name="connsiteX173" fmla="*/ 57712 w 748440"/>
                <a:gd name="connsiteY173" fmla="*/ 132880 h 329763"/>
                <a:gd name="connsiteX174" fmla="*/ 62022 w 748440"/>
                <a:gd name="connsiteY174" fmla="*/ 132880 h 329763"/>
                <a:gd name="connsiteX175" fmla="*/ 66269 w 748440"/>
                <a:gd name="connsiteY175" fmla="*/ 135253 h 329763"/>
                <a:gd name="connsiteX176" fmla="*/ 72702 w 748440"/>
                <a:gd name="connsiteY176" fmla="*/ 137625 h 329763"/>
                <a:gd name="connsiteX177" fmla="*/ 79073 w 748440"/>
                <a:gd name="connsiteY177" fmla="*/ 144744 h 329763"/>
                <a:gd name="connsiteX178" fmla="*/ 81259 w 748440"/>
                <a:gd name="connsiteY178" fmla="*/ 149490 h 329763"/>
                <a:gd name="connsiteX179" fmla="*/ 85506 w 748440"/>
                <a:gd name="connsiteY179" fmla="*/ 156608 h 329763"/>
                <a:gd name="connsiteX180" fmla="*/ 94063 w 748440"/>
                <a:gd name="connsiteY180" fmla="*/ 163727 h 329763"/>
                <a:gd name="connsiteX181" fmla="*/ 98372 w 748440"/>
                <a:gd name="connsiteY181" fmla="*/ 168472 h 329763"/>
                <a:gd name="connsiteX182" fmla="*/ 100496 w 748440"/>
                <a:gd name="connsiteY182" fmla="*/ 173218 h 329763"/>
                <a:gd name="connsiteX183" fmla="*/ 100496 w 748440"/>
                <a:gd name="connsiteY183" fmla="*/ 177964 h 329763"/>
                <a:gd name="connsiteX184" fmla="*/ 102620 w 748440"/>
                <a:gd name="connsiteY184" fmla="*/ 180337 h 329763"/>
                <a:gd name="connsiteX185" fmla="*/ 104743 w 748440"/>
                <a:gd name="connsiteY185" fmla="*/ 185082 h 329763"/>
                <a:gd name="connsiteX186" fmla="*/ 106929 w 748440"/>
                <a:gd name="connsiteY186" fmla="*/ 187455 h 329763"/>
                <a:gd name="connsiteX187" fmla="*/ 106929 w 748440"/>
                <a:gd name="connsiteY187" fmla="*/ 189828 h 329763"/>
                <a:gd name="connsiteX188" fmla="*/ 102620 w 748440"/>
                <a:gd name="connsiteY188" fmla="*/ 194511 h 329763"/>
                <a:gd name="connsiteX189" fmla="*/ 102620 w 748440"/>
                <a:gd name="connsiteY189" fmla="*/ 199319 h 329763"/>
                <a:gd name="connsiteX190" fmla="*/ 104743 w 748440"/>
                <a:gd name="connsiteY190" fmla="*/ 206376 h 329763"/>
                <a:gd name="connsiteX191" fmla="*/ 106929 w 748440"/>
                <a:gd name="connsiteY191" fmla="*/ 211121 h 329763"/>
                <a:gd name="connsiteX192" fmla="*/ 109053 w 748440"/>
                <a:gd name="connsiteY192" fmla="*/ 213494 h 329763"/>
                <a:gd name="connsiteX193" fmla="*/ 113300 w 748440"/>
                <a:gd name="connsiteY193" fmla="*/ 215867 h 329763"/>
                <a:gd name="connsiteX194" fmla="*/ 117609 w 748440"/>
                <a:gd name="connsiteY194" fmla="*/ 215867 h 329763"/>
                <a:gd name="connsiteX195" fmla="*/ 121857 w 748440"/>
                <a:gd name="connsiteY195" fmla="*/ 218240 h 329763"/>
                <a:gd name="connsiteX196" fmla="*/ 124043 w 748440"/>
                <a:gd name="connsiteY196" fmla="*/ 218240 h 329763"/>
                <a:gd name="connsiteX197" fmla="*/ 130413 w 748440"/>
                <a:gd name="connsiteY197" fmla="*/ 220613 h 329763"/>
                <a:gd name="connsiteX198" fmla="*/ 138970 w 748440"/>
                <a:gd name="connsiteY198" fmla="*/ 222986 h 329763"/>
                <a:gd name="connsiteX199" fmla="*/ 173198 w 748440"/>
                <a:gd name="connsiteY199" fmla="*/ 222986 h 329763"/>
                <a:gd name="connsiteX200" fmla="*/ 175321 w 748440"/>
                <a:gd name="connsiteY200" fmla="*/ 225358 h 329763"/>
                <a:gd name="connsiteX201" fmla="*/ 177445 w 748440"/>
                <a:gd name="connsiteY201" fmla="*/ 225358 h 329763"/>
                <a:gd name="connsiteX202" fmla="*/ 181755 w 748440"/>
                <a:gd name="connsiteY202" fmla="*/ 227731 h 329763"/>
                <a:gd name="connsiteX203" fmla="*/ 183878 w 748440"/>
                <a:gd name="connsiteY203" fmla="*/ 227731 h 329763"/>
                <a:gd name="connsiteX204" fmla="*/ 188188 w 748440"/>
                <a:gd name="connsiteY204" fmla="*/ 230104 h 329763"/>
                <a:gd name="connsiteX205" fmla="*/ 190311 w 748440"/>
                <a:gd name="connsiteY205" fmla="*/ 234850 h 329763"/>
                <a:gd name="connsiteX206" fmla="*/ 192435 w 748440"/>
                <a:gd name="connsiteY206" fmla="*/ 234850 h 329763"/>
                <a:gd name="connsiteX207" fmla="*/ 194558 w 748440"/>
                <a:gd name="connsiteY207" fmla="*/ 237223 h 329763"/>
                <a:gd name="connsiteX208" fmla="*/ 196744 w 748440"/>
                <a:gd name="connsiteY208" fmla="*/ 237223 h 329763"/>
                <a:gd name="connsiteX209" fmla="*/ 205301 w 748440"/>
                <a:gd name="connsiteY209" fmla="*/ 241968 h 329763"/>
                <a:gd name="connsiteX210" fmla="*/ 209549 w 748440"/>
                <a:gd name="connsiteY210" fmla="*/ 241968 h 329763"/>
                <a:gd name="connsiteX211" fmla="*/ 211672 w 748440"/>
                <a:gd name="connsiteY211" fmla="*/ 244341 h 329763"/>
                <a:gd name="connsiteX212" fmla="*/ 224538 w 748440"/>
                <a:gd name="connsiteY212" fmla="*/ 244341 h 329763"/>
                <a:gd name="connsiteX213" fmla="*/ 228786 w 748440"/>
                <a:gd name="connsiteY213" fmla="*/ 253833 h 329763"/>
                <a:gd name="connsiteX214" fmla="*/ 243776 w 748440"/>
                <a:gd name="connsiteY214" fmla="*/ 270443 h 329763"/>
                <a:gd name="connsiteX215" fmla="*/ 245899 w 748440"/>
                <a:gd name="connsiteY215" fmla="*/ 275188 h 329763"/>
                <a:gd name="connsiteX216" fmla="*/ 256580 w 748440"/>
                <a:gd name="connsiteY216" fmla="*/ 287053 h 329763"/>
                <a:gd name="connsiteX217" fmla="*/ 260889 w 748440"/>
                <a:gd name="connsiteY217" fmla="*/ 289425 h 329763"/>
                <a:gd name="connsiteX218" fmla="*/ 263013 w 748440"/>
                <a:gd name="connsiteY218" fmla="*/ 294171 h 329763"/>
                <a:gd name="connsiteX219" fmla="*/ 267260 w 748440"/>
                <a:gd name="connsiteY219" fmla="*/ 296544 h 329763"/>
                <a:gd name="connsiteX220" fmla="*/ 288683 w 748440"/>
                <a:gd name="connsiteY220" fmla="*/ 294171 h 329763"/>
                <a:gd name="connsiteX221" fmla="*/ 307921 w 748440"/>
                <a:gd name="connsiteY221" fmla="*/ 296544 h 329763"/>
                <a:gd name="connsiteX222" fmla="*/ 325034 w 748440"/>
                <a:gd name="connsiteY222" fmla="*/ 296544 h 329763"/>
                <a:gd name="connsiteX223" fmla="*/ 337838 w 748440"/>
                <a:gd name="connsiteY223" fmla="*/ 298917 h 329763"/>
                <a:gd name="connsiteX224" fmla="*/ 339962 w 748440"/>
                <a:gd name="connsiteY224" fmla="*/ 296544 h 329763"/>
                <a:gd name="connsiteX225" fmla="*/ 344271 w 748440"/>
                <a:gd name="connsiteY225" fmla="*/ 294171 h 329763"/>
                <a:gd name="connsiteX226" fmla="*/ 346395 w 748440"/>
                <a:gd name="connsiteY226" fmla="*/ 291798 h 329763"/>
                <a:gd name="connsiteX227" fmla="*/ 350705 w 748440"/>
                <a:gd name="connsiteY227" fmla="*/ 291798 h 329763"/>
                <a:gd name="connsiteX228" fmla="*/ 354952 w 748440"/>
                <a:gd name="connsiteY228" fmla="*/ 294171 h 329763"/>
                <a:gd name="connsiteX229" fmla="*/ 357076 w 748440"/>
                <a:gd name="connsiteY229" fmla="*/ 294171 h 329763"/>
                <a:gd name="connsiteX230" fmla="*/ 359262 w 748440"/>
                <a:gd name="connsiteY230" fmla="*/ 296544 h 329763"/>
                <a:gd name="connsiteX231" fmla="*/ 378499 w 748440"/>
                <a:gd name="connsiteY231" fmla="*/ 296544 h 329763"/>
                <a:gd name="connsiteX232" fmla="*/ 384869 w 748440"/>
                <a:gd name="connsiteY232" fmla="*/ 298917 h 329763"/>
                <a:gd name="connsiteX233" fmla="*/ 389179 w 748440"/>
                <a:gd name="connsiteY233" fmla="*/ 298917 h 329763"/>
                <a:gd name="connsiteX234" fmla="*/ 395612 w 748440"/>
                <a:gd name="connsiteY234" fmla="*/ 306035 h 329763"/>
                <a:gd name="connsiteX235" fmla="*/ 397736 w 748440"/>
                <a:gd name="connsiteY235" fmla="*/ 310781 h 329763"/>
                <a:gd name="connsiteX236" fmla="*/ 401983 w 748440"/>
                <a:gd name="connsiteY236" fmla="*/ 313154 h 329763"/>
                <a:gd name="connsiteX237" fmla="*/ 410540 w 748440"/>
                <a:gd name="connsiteY237" fmla="*/ 315527 h 329763"/>
                <a:gd name="connsiteX238" fmla="*/ 427654 w 748440"/>
                <a:gd name="connsiteY238" fmla="*/ 315527 h 329763"/>
                <a:gd name="connsiteX239" fmla="*/ 434087 w 748440"/>
                <a:gd name="connsiteY239" fmla="*/ 317900 h 329763"/>
                <a:gd name="connsiteX240" fmla="*/ 442643 w 748440"/>
                <a:gd name="connsiteY240" fmla="*/ 322645 h 329763"/>
                <a:gd name="connsiteX241" fmla="*/ 444767 w 748440"/>
                <a:gd name="connsiteY241" fmla="*/ 325018 h 329763"/>
                <a:gd name="connsiteX242" fmla="*/ 449077 w 748440"/>
                <a:gd name="connsiteY242" fmla="*/ 325018 h 329763"/>
                <a:gd name="connsiteX243" fmla="*/ 451201 w 748440"/>
                <a:gd name="connsiteY243" fmla="*/ 322645 h 329763"/>
                <a:gd name="connsiteX244" fmla="*/ 455448 w 748440"/>
                <a:gd name="connsiteY244" fmla="*/ 322645 h 329763"/>
                <a:gd name="connsiteX245" fmla="*/ 459757 w 748440"/>
                <a:gd name="connsiteY245" fmla="*/ 320272 h 329763"/>
                <a:gd name="connsiteX246" fmla="*/ 464005 w 748440"/>
                <a:gd name="connsiteY246" fmla="*/ 320272 h 329763"/>
                <a:gd name="connsiteX247" fmla="*/ 464005 w 748440"/>
                <a:gd name="connsiteY247" fmla="*/ 322645 h 329763"/>
                <a:gd name="connsiteX248" fmla="*/ 466128 w 748440"/>
                <a:gd name="connsiteY248" fmla="*/ 327391 h 329763"/>
                <a:gd name="connsiteX249" fmla="*/ 468314 w 748440"/>
                <a:gd name="connsiteY249" fmla="*/ 327391 h 329763"/>
                <a:gd name="connsiteX250" fmla="*/ 470438 w 748440"/>
                <a:gd name="connsiteY250" fmla="*/ 329764 h 329763"/>
                <a:gd name="connsiteX251" fmla="*/ 476871 w 748440"/>
                <a:gd name="connsiteY251" fmla="*/ 329764 h 329763"/>
                <a:gd name="connsiteX252" fmla="*/ 478994 w 748440"/>
                <a:gd name="connsiteY252" fmla="*/ 327391 h 329763"/>
                <a:gd name="connsiteX253" fmla="*/ 485428 w 748440"/>
                <a:gd name="connsiteY253" fmla="*/ 322645 h 329763"/>
                <a:gd name="connsiteX254" fmla="*/ 506789 w 748440"/>
                <a:gd name="connsiteY254" fmla="*/ 308408 h 329763"/>
                <a:gd name="connsiteX255" fmla="*/ 513222 w 748440"/>
                <a:gd name="connsiteY255" fmla="*/ 303662 h 329763"/>
                <a:gd name="connsiteX256" fmla="*/ 568810 w 748440"/>
                <a:gd name="connsiteY256" fmla="*/ 303662 h 329763"/>
                <a:gd name="connsiteX257" fmla="*/ 575181 w 748440"/>
                <a:gd name="connsiteY257" fmla="*/ 294171 h 329763"/>
                <a:gd name="connsiteX258" fmla="*/ 583737 w 748440"/>
                <a:gd name="connsiteY258" fmla="*/ 294171 h 329763"/>
                <a:gd name="connsiteX259" fmla="*/ 588047 w 748440"/>
                <a:gd name="connsiteY259" fmla="*/ 291798 h 329763"/>
                <a:gd name="connsiteX260" fmla="*/ 592294 w 748440"/>
                <a:gd name="connsiteY260" fmla="*/ 282307 h 329763"/>
                <a:gd name="connsiteX261" fmla="*/ 592294 w 748440"/>
                <a:gd name="connsiteY261" fmla="*/ 279934 h 329763"/>
                <a:gd name="connsiteX262" fmla="*/ 594481 w 748440"/>
                <a:gd name="connsiteY262" fmla="*/ 275188 h 329763"/>
                <a:gd name="connsiteX263" fmla="*/ 594481 w 748440"/>
                <a:gd name="connsiteY263" fmla="*/ 272815 h 329763"/>
                <a:gd name="connsiteX264" fmla="*/ 602975 w 748440"/>
                <a:gd name="connsiteY264" fmla="*/ 272815 h 329763"/>
                <a:gd name="connsiteX265" fmla="*/ 607284 w 748440"/>
                <a:gd name="connsiteY265" fmla="*/ 268070 h 329763"/>
                <a:gd name="connsiteX266" fmla="*/ 609408 w 748440"/>
                <a:gd name="connsiteY266" fmla="*/ 263324 h 329763"/>
                <a:gd name="connsiteX267" fmla="*/ 611532 w 748440"/>
                <a:gd name="connsiteY267" fmla="*/ 260951 h 329763"/>
                <a:gd name="connsiteX268" fmla="*/ 611532 w 748440"/>
                <a:gd name="connsiteY268" fmla="*/ 258578 h 329763"/>
                <a:gd name="connsiteX269" fmla="*/ 607284 w 748440"/>
                <a:gd name="connsiteY269" fmla="*/ 256205 h 329763"/>
                <a:gd name="connsiteX270" fmla="*/ 600851 w 748440"/>
                <a:gd name="connsiteY270" fmla="*/ 249087 h 329763"/>
                <a:gd name="connsiteX271" fmla="*/ 596604 w 748440"/>
                <a:gd name="connsiteY271" fmla="*/ 246714 h 329763"/>
                <a:gd name="connsiteX272" fmla="*/ 590171 w 748440"/>
                <a:gd name="connsiteY272" fmla="*/ 239596 h 329763"/>
                <a:gd name="connsiteX273" fmla="*/ 588047 w 748440"/>
                <a:gd name="connsiteY273" fmla="*/ 234850 h 329763"/>
                <a:gd name="connsiteX274" fmla="*/ 588047 w 748440"/>
                <a:gd name="connsiteY274" fmla="*/ 230104 h 329763"/>
                <a:gd name="connsiteX275" fmla="*/ 590171 w 748440"/>
                <a:gd name="connsiteY275" fmla="*/ 225358 h 329763"/>
                <a:gd name="connsiteX276" fmla="*/ 590171 w 748440"/>
                <a:gd name="connsiteY276" fmla="*/ 220613 h 329763"/>
                <a:gd name="connsiteX277" fmla="*/ 594481 w 748440"/>
                <a:gd name="connsiteY277" fmla="*/ 218240 h 329763"/>
                <a:gd name="connsiteX278" fmla="*/ 602975 w 748440"/>
                <a:gd name="connsiteY278" fmla="*/ 218240 h 329763"/>
                <a:gd name="connsiteX279" fmla="*/ 605161 w 748440"/>
                <a:gd name="connsiteY279" fmla="*/ 220613 h 329763"/>
                <a:gd name="connsiteX280" fmla="*/ 607284 w 748440"/>
                <a:gd name="connsiteY280" fmla="*/ 220613 h 329763"/>
                <a:gd name="connsiteX281" fmla="*/ 609408 w 748440"/>
                <a:gd name="connsiteY281" fmla="*/ 222986 h 329763"/>
                <a:gd name="connsiteX282" fmla="*/ 613717 w 748440"/>
                <a:gd name="connsiteY282" fmla="*/ 225358 h 329763"/>
                <a:gd name="connsiteX283" fmla="*/ 615841 w 748440"/>
                <a:gd name="connsiteY283" fmla="*/ 227731 h 329763"/>
                <a:gd name="connsiteX284" fmla="*/ 620088 w 748440"/>
                <a:gd name="connsiteY284" fmla="*/ 230104 h 329763"/>
                <a:gd name="connsiteX285" fmla="*/ 628645 w 748440"/>
                <a:gd name="connsiteY285" fmla="*/ 230104 h 329763"/>
                <a:gd name="connsiteX286" fmla="*/ 632955 w 748440"/>
                <a:gd name="connsiteY286" fmla="*/ 227731 h 329763"/>
                <a:gd name="connsiteX287" fmla="*/ 639388 w 748440"/>
                <a:gd name="connsiteY287" fmla="*/ 227731 h 329763"/>
                <a:gd name="connsiteX288" fmla="*/ 643635 w 748440"/>
                <a:gd name="connsiteY288" fmla="*/ 225358 h 329763"/>
                <a:gd name="connsiteX289" fmla="*/ 645759 w 748440"/>
                <a:gd name="connsiteY289" fmla="*/ 220613 h 329763"/>
                <a:gd name="connsiteX290" fmla="*/ 647945 w 748440"/>
                <a:gd name="connsiteY290" fmla="*/ 218240 h 329763"/>
                <a:gd name="connsiteX291" fmla="*/ 647945 w 748440"/>
                <a:gd name="connsiteY291" fmla="*/ 208748 h 329763"/>
                <a:gd name="connsiteX292" fmla="*/ 673553 w 748440"/>
                <a:gd name="connsiteY292" fmla="*/ 208748 h 329763"/>
                <a:gd name="connsiteX293" fmla="*/ 682110 w 748440"/>
                <a:gd name="connsiteY293" fmla="*/ 199319 h 329763"/>
                <a:gd name="connsiteX294" fmla="*/ 677863 w 748440"/>
                <a:gd name="connsiteY294" fmla="*/ 194511 h 329763"/>
                <a:gd name="connsiteX295" fmla="*/ 675739 w 748440"/>
                <a:gd name="connsiteY295" fmla="*/ 189828 h 329763"/>
                <a:gd name="connsiteX296" fmla="*/ 677863 w 748440"/>
                <a:gd name="connsiteY296" fmla="*/ 187455 h 329763"/>
                <a:gd name="connsiteX297" fmla="*/ 690666 w 748440"/>
                <a:gd name="connsiteY297" fmla="*/ 180337 h 329763"/>
                <a:gd name="connsiteX298" fmla="*/ 694976 w 748440"/>
                <a:gd name="connsiteY298" fmla="*/ 180337 h 329763"/>
                <a:gd name="connsiteX299" fmla="*/ 694976 w 748440"/>
                <a:gd name="connsiteY299" fmla="*/ 173218 h 329763"/>
                <a:gd name="connsiteX300" fmla="*/ 705657 w 748440"/>
                <a:gd name="connsiteY300" fmla="*/ 175591 h 329763"/>
                <a:gd name="connsiteX301" fmla="*/ 712090 w 748440"/>
                <a:gd name="connsiteY301" fmla="*/ 168472 h 329763"/>
                <a:gd name="connsiteX302" fmla="*/ 714213 w 748440"/>
                <a:gd name="connsiteY302" fmla="*/ 168472 h 329763"/>
                <a:gd name="connsiteX303" fmla="*/ 716337 w 748440"/>
                <a:gd name="connsiteY303" fmla="*/ 166100 h 329763"/>
                <a:gd name="connsiteX304" fmla="*/ 727017 w 748440"/>
                <a:gd name="connsiteY304" fmla="*/ 166100 h 329763"/>
                <a:gd name="connsiteX305" fmla="*/ 731327 w 748440"/>
                <a:gd name="connsiteY305" fmla="*/ 168472 h 329763"/>
                <a:gd name="connsiteX306" fmla="*/ 733451 w 748440"/>
                <a:gd name="connsiteY306" fmla="*/ 170845 h 329763"/>
                <a:gd name="connsiteX307" fmla="*/ 746254 w 748440"/>
                <a:gd name="connsiteY307" fmla="*/ 170845 h 329763"/>
                <a:gd name="connsiteX308" fmla="*/ 748441 w 748440"/>
                <a:gd name="connsiteY308" fmla="*/ 168472 h 329763"/>
                <a:gd name="connsiteX309" fmla="*/ 748441 w 748440"/>
                <a:gd name="connsiteY309" fmla="*/ 166100 h 329763"/>
                <a:gd name="connsiteX310" fmla="*/ 744131 w 748440"/>
                <a:gd name="connsiteY310" fmla="*/ 161354 h 32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748440" h="329763">
                  <a:moveTo>
                    <a:pt x="744131" y="161354"/>
                  </a:moveTo>
                  <a:lnTo>
                    <a:pt x="739884" y="156608"/>
                  </a:lnTo>
                  <a:lnTo>
                    <a:pt x="737698" y="151862"/>
                  </a:lnTo>
                  <a:lnTo>
                    <a:pt x="733451" y="151862"/>
                  </a:lnTo>
                  <a:lnTo>
                    <a:pt x="724894" y="147117"/>
                  </a:lnTo>
                  <a:lnTo>
                    <a:pt x="720646" y="142371"/>
                  </a:lnTo>
                  <a:lnTo>
                    <a:pt x="716337" y="139998"/>
                  </a:lnTo>
                  <a:lnTo>
                    <a:pt x="714213" y="137625"/>
                  </a:lnTo>
                  <a:lnTo>
                    <a:pt x="707780" y="137625"/>
                  </a:lnTo>
                  <a:lnTo>
                    <a:pt x="703533" y="135253"/>
                  </a:lnTo>
                  <a:lnTo>
                    <a:pt x="701347" y="132880"/>
                  </a:lnTo>
                  <a:lnTo>
                    <a:pt x="701347" y="128134"/>
                  </a:lnTo>
                  <a:lnTo>
                    <a:pt x="677863" y="128134"/>
                  </a:lnTo>
                  <a:lnTo>
                    <a:pt x="677863" y="137625"/>
                  </a:lnTo>
                  <a:lnTo>
                    <a:pt x="675739" y="139998"/>
                  </a:lnTo>
                  <a:lnTo>
                    <a:pt x="673553" y="139998"/>
                  </a:lnTo>
                  <a:lnTo>
                    <a:pt x="669306" y="137625"/>
                  </a:lnTo>
                  <a:lnTo>
                    <a:pt x="664996" y="132880"/>
                  </a:lnTo>
                  <a:lnTo>
                    <a:pt x="645759" y="132880"/>
                  </a:lnTo>
                  <a:lnTo>
                    <a:pt x="643635" y="135253"/>
                  </a:lnTo>
                  <a:lnTo>
                    <a:pt x="645759" y="135253"/>
                  </a:lnTo>
                  <a:lnTo>
                    <a:pt x="645759" y="137625"/>
                  </a:lnTo>
                  <a:lnTo>
                    <a:pt x="639388" y="137625"/>
                  </a:lnTo>
                  <a:lnTo>
                    <a:pt x="637202" y="135253"/>
                  </a:lnTo>
                  <a:lnTo>
                    <a:pt x="632955" y="132880"/>
                  </a:lnTo>
                  <a:lnTo>
                    <a:pt x="630831" y="128134"/>
                  </a:lnTo>
                  <a:lnTo>
                    <a:pt x="630831" y="121015"/>
                  </a:lnTo>
                  <a:lnTo>
                    <a:pt x="632955" y="121015"/>
                  </a:lnTo>
                  <a:lnTo>
                    <a:pt x="630831" y="116270"/>
                  </a:lnTo>
                  <a:lnTo>
                    <a:pt x="628645" y="106778"/>
                  </a:lnTo>
                  <a:lnTo>
                    <a:pt x="626521" y="102033"/>
                  </a:lnTo>
                  <a:lnTo>
                    <a:pt x="626521" y="68813"/>
                  </a:lnTo>
                  <a:lnTo>
                    <a:pt x="620088" y="68813"/>
                  </a:lnTo>
                  <a:lnTo>
                    <a:pt x="611532" y="66440"/>
                  </a:lnTo>
                  <a:lnTo>
                    <a:pt x="609408" y="68813"/>
                  </a:lnTo>
                  <a:lnTo>
                    <a:pt x="605161" y="71186"/>
                  </a:lnTo>
                  <a:lnTo>
                    <a:pt x="596604" y="71186"/>
                  </a:lnTo>
                  <a:lnTo>
                    <a:pt x="592294" y="68813"/>
                  </a:lnTo>
                  <a:lnTo>
                    <a:pt x="585923" y="61694"/>
                  </a:lnTo>
                  <a:lnTo>
                    <a:pt x="573057" y="61694"/>
                  </a:lnTo>
                  <a:lnTo>
                    <a:pt x="568810" y="59321"/>
                  </a:lnTo>
                  <a:lnTo>
                    <a:pt x="562377" y="59321"/>
                  </a:lnTo>
                  <a:lnTo>
                    <a:pt x="551696" y="71186"/>
                  </a:lnTo>
                  <a:lnTo>
                    <a:pt x="551696" y="75931"/>
                  </a:lnTo>
                  <a:lnTo>
                    <a:pt x="547387" y="80677"/>
                  </a:lnTo>
                  <a:lnTo>
                    <a:pt x="534583" y="80677"/>
                  </a:lnTo>
                  <a:lnTo>
                    <a:pt x="530273" y="85423"/>
                  </a:lnTo>
                  <a:lnTo>
                    <a:pt x="513222" y="85423"/>
                  </a:lnTo>
                  <a:lnTo>
                    <a:pt x="513222" y="87795"/>
                  </a:lnTo>
                  <a:lnTo>
                    <a:pt x="506789" y="94914"/>
                  </a:lnTo>
                  <a:lnTo>
                    <a:pt x="504665" y="94914"/>
                  </a:lnTo>
                  <a:lnTo>
                    <a:pt x="504665" y="92541"/>
                  </a:lnTo>
                  <a:lnTo>
                    <a:pt x="502479" y="90168"/>
                  </a:lnTo>
                  <a:lnTo>
                    <a:pt x="496108" y="90168"/>
                  </a:lnTo>
                  <a:lnTo>
                    <a:pt x="491799" y="92541"/>
                  </a:lnTo>
                  <a:lnTo>
                    <a:pt x="483242" y="92541"/>
                  </a:lnTo>
                  <a:lnTo>
                    <a:pt x="478994" y="90168"/>
                  </a:lnTo>
                  <a:lnTo>
                    <a:pt x="476871" y="90168"/>
                  </a:lnTo>
                  <a:lnTo>
                    <a:pt x="474685" y="87795"/>
                  </a:lnTo>
                  <a:lnTo>
                    <a:pt x="451201" y="87795"/>
                  </a:lnTo>
                  <a:lnTo>
                    <a:pt x="449077" y="85423"/>
                  </a:lnTo>
                  <a:lnTo>
                    <a:pt x="449077" y="80677"/>
                  </a:lnTo>
                  <a:lnTo>
                    <a:pt x="444767" y="78304"/>
                  </a:lnTo>
                  <a:lnTo>
                    <a:pt x="438334" y="78304"/>
                  </a:lnTo>
                  <a:lnTo>
                    <a:pt x="438334" y="75931"/>
                  </a:lnTo>
                  <a:lnTo>
                    <a:pt x="434087" y="71186"/>
                  </a:lnTo>
                  <a:lnTo>
                    <a:pt x="434087" y="68813"/>
                  </a:lnTo>
                  <a:lnTo>
                    <a:pt x="431963" y="66440"/>
                  </a:lnTo>
                  <a:lnTo>
                    <a:pt x="410540" y="66440"/>
                  </a:lnTo>
                  <a:lnTo>
                    <a:pt x="401983" y="56948"/>
                  </a:lnTo>
                  <a:lnTo>
                    <a:pt x="389179" y="56948"/>
                  </a:lnTo>
                  <a:lnTo>
                    <a:pt x="387056" y="54576"/>
                  </a:lnTo>
                  <a:lnTo>
                    <a:pt x="384869" y="54576"/>
                  </a:lnTo>
                  <a:lnTo>
                    <a:pt x="380622" y="52203"/>
                  </a:lnTo>
                  <a:lnTo>
                    <a:pt x="363509" y="52203"/>
                  </a:lnTo>
                  <a:lnTo>
                    <a:pt x="344271" y="59321"/>
                  </a:lnTo>
                  <a:lnTo>
                    <a:pt x="339962" y="61694"/>
                  </a:lnTo>
                  <a:lnTo>
                    <a:pt x="335715" y="61694"/>
                  </a:lnTo>
                  <a:lnTo>
                    <a:pt x="331405" y="59321"/>
                  </a:lnTo>
                  <a:lnTo>
                    <a:pt x="327158" y="59321"/>
                  </a:lnTo>
                  <a:lnTo>
                    <a:pt x="325034" y="56948"/>
                  </a:lnTo>
                  <a:lnTo>
                    <a:pt x="314354" y="56948"/>
                  </a:lnTo>
                  <a:lnTo>
                    <a:pt x="307921" y="49830"/>
                  </a:lnTo>
                  <a:lnTo>
                    <a:pt x="307921" y="47457"/>
                  </a:lnTo>
                  <a:lnTo>
                    <a:pt x="299364" y="49830"/>
                  </a:lnTo>
                  <a:lnTo>
                    <a:pt x="299364" y="47457"/>
                  </a:lnTo>
                  <a:lnTo>
                    <a:pt x="297240" y="45084"/>
                  </a:lnTo>
                  <a:lnTo>
                    <a:pt x="292931" y="35593"/>
                  </a:lnTo>
                  <a:lnTo>
                    <a:pt x="288683" y="30847"/>
                  </a:lnTo>
                  <a:lnTo>
                    <a:pt x="286560" y="26101"/>
                  </a:lnTo>
                  <a:lnTo>
                    <a:pt x="284374" y="23729"/>
                  </a:lnTo>
                  <a:lnTo>
                    <a:pt x="280127" y="21356"/>
                  </a:lnTo>
                  <a:lnTo>
                    <a:pt x="273693" y="21356"/>
                  </a:lnTo>
                  <a:lnTo>
                    <a:pt x="269446" y="23729"/>
                  </a:lnTo>
                  <a:lnTo>
                    <a:pt x="267260" y="23729"/>
                  </a:lnTo>
                  <a:lnTo>
                    <a:pt x="258703" y="18983"/>
                  </a:lnTo>
                  <a:lnTo>
                    <a:pt x="256580" y="16610"/>
                  </a:lnTo>
                  <a:lnTo>
                    <a:pt x="252333" y="14237"/>
                  </a:lnTo>
                  <a:lnTo>
                    <a:pt x="239466" y="14237"/>
                  </a:lnTo>
                  <a:lnTo>
                    <a:pt x="230909" y="11864"/>
                  </a:lnTo>
                  <a:lnTo>
                    <a:pt x="226662" y="11864"/>
                  </a:lnTo>
                  <a:lnTo>
                    <a:pt x="205301" y="0"/>
                  </a:lnTo>
                  <a:lnTo>
                    <a:pt x="205301" y="7119"/>
                  </a:lnTo>
                  <a:lnTo>
                    <a:pt x="203115" y="11864"/>
                  </a:lnTo>
                  <a:lnTo>
                    <a:pt x="198868" y="14237"/>
                  </a:lnTo>
                  <a:lnTo>
                    <a:pt x="196744" y="14237"/>
                  </a:lnTo>
                  <a:lnTo>
                    <a:pt x="198868" y="18983"/>
                  </a:lnTo>
                  <a:lnTo>
                    <a:pt x="192435" y="18983"/>
                  </a:lnTo>
                  <a:lnTo>
                    <a:pt x="192435" y="23729"/>
                  </a:lnTo>
                  <a:lnTo>
                    <a:pt x="196744" y="28474"/>
                  </a:lnTo>
                  <a:lnTo>
                    <a:pt x="198868" y="35593"/>
                  </a:lnTo>
                  <a:lnTo>
                    <a:pt x="207425" y="49830"/>
                  </a:lnTo>
                  <a:lnTo>
                    <a:pt x="209549" y="49830"/>
                  </a:lnTo>
                  <a:lnTo>
                    <a:pt x="211672" y="52203"/>
                  </a:lnTo>
                  <a:lnTo>
                    <a:pt x="213796" y="56948"/>
                  </a:lnTo>
                  <a:lnTo>
                    <a:pt x="213796" y="66440"/>
                  </a:lnTo>
                  <a:lnTo>
                    <a:pt x="207425" y="66440"/>
                  </a:lnTo>
                  <a:lnTo>
                    <a:pt x="207425" y="68813"/>
                  </a:lnTo>
                  <a:lnTo>
                    <a:pt x="205301" y="71186"/>
                  </a:lnTo>
                  <a:lnTo>
                    <a:pt x="196744" y="75931"/>
                  </a:lnTo>
                  <a:lnTo>
                    <a:pt x="194558" y="73558"/>
                  </a:lnTo>
                  <a:lnTo>
                    <a:pt x="194558" y="68813"/>
                  </a:lnTo>
                  <a:lnTo>
                    <a:pt x="177445" y="71186"/>
                  </a:lnTo>
                  <a:lnTo>
                    <a:pt x="177445" y="66440"/>
                  </a:lnTo>
                  <a:lnTo>
                    <a:pt x="162517" y="66440"/>
                  </a:lnTo>
                  <a:lnTo>
                    <a:pt x="160331" y="68813"/>
                  </a:lnTo>
                  <a:lnTo>
                    <a:pt x="160331" y="71186"/>
                  </a:lnTo>
                  <a:lnTo>
                    <a:pt x="158208" y="66440"/>
                  </a:lnTo>
                  <a:lnTo>
                    <a:pt x="149651" y="68813"/>
                  </a:lnTo>
                  <a:lnTo>
                    <a:pt x="147527" y="64067"/>
                  </a:lnTo>
                  <a:lnTo>
                    <a:pt x="136847" y="64067"/>
                  </a:lnTo>
                  <a:lnTo>
                    <a:pt x="130413" y="61694"/>
                  </a:lnTo>
                  <a:lnTo>
                    <a:pt x="128290" y="59321"/>
                  </a:lnTo>
                  <a:lnTo>
                    <a:pt x="128290" y="54576"/>
                  </a:lnTo>
                  <a:lnTo>
                    <a:pt x="126166" y="52203"/>
                  </a:lnTo>
                  <a:lnTo>
                    <a:pt x="126166" y="49830"/>
                  </a:lnTo>
                  <a:lnTo>
                    <a:pt x="111176" y="49830"/>
                  </a:lnTo>
                  <a:lnTo>
                    <a:pt x="104743" y="52203"/>
                  </a:lnTo>
                  <a:lnTo>
                    <a:pt x="96186" y="52203"/>
                  </a:lnTo>
                  <a:lnTo>
                    <a:pt x="94063" y="45084"/>
                  </a:lnTo>
                  <a:lnTo>
                    <a:pt x="81259" y="45084"/>
                  </a:lnTo>
                  <a:lnTo>
                    <a:pt x="81259" y="42711"/>
                  </a:lnTo>
                  <a:lnTo>
                    <a:pt x="74826" y="45084"/>
                  </a:lnTo>
                  <a:lnTo>
                    <a:pt x="72702" y="42711"/>
                  </a:lnTo>
                  <a:lnTo>
                    <a:pt x="66269" y="42711"/>
                  </a:lnTo>
                  <a:lnTo>
                    <a:pt x="64145" y="45084"/>
                  </a:lnTo>
                  <a:lnTo>
                    <a:pt x="64145" y="47457"/>
                  </a:lnTo>
                  <a:lnTo>
                    <a:pt x="62022" y="49830"/>
                  </a:lnTo>
                  <a:lnTo>
                    <a:pt x="62022" y="52203"/>
                  </a:lnTo>
                  <a:lnTo>
                    <a:pt x="53464" y="52203"/>
                  </a:lnTo>
                  <a:lnTo>
                    <a:pt x="49155" y="59321"/>
                  </a:lnTo>
                  <a:lnTo>
                    <a:pt x="42784" y="59321"/>
                  </a:lnTo>
                  <a:lnTo>
                    <a:pt x="29918" y="73558"/>
                  </a:lnTo>
                  <a:lnTo>
                    <a:pt x="29918" y="75931"/>
                  </a:lnTo>
                  <a:lnTo>
                    <a:pt x="32041" y="78304"/>
                  </a:lnTo>
                  <a:lnTo>
                    <a:pt x="23484" y="78304"/>
                  </a:lnTo>
                  <a:lnTo>
                    <a:pt x="25671" y="83050"/>
                  </a:lnTo>
                  <a:lnTo>
                    <a:pt x="4248" y="83050"/>
                  </a:lnTo>
                  <a:lnTo>
                    <a:pt x="4248" y="90168"/>
                  </a:lnTo>
                  <a:lnTo>
                    <a:pt x="0" y="94914"/>
                  </a:lnTo>
                  <a:lnTo>
                    <a:pt x="2124" y="97287"/>
                  </a:lnTo>
                  <a:lnTo>
                    <a:pt x="2124" y="102033"/>
                  </a:lnTo>
                  <a:lnTo>
                    <a:pt x="0" y="104405"/>
                  </a:lnTo>
                  <a:lnTo>
                    <a:pt x="8557" y="104405"/>
                  </a:lnTo>
                  <a:lnTo>
                    <a:pt x="8557" y="111524"/>
                  </a:lnTo>
                  <a:lnTo>
                    <a:pt x="12804" y="113897"/>
                  </a:lnTo>
                  <a:lnTo>
                    <a:pt x="17114" y="113897"/>
                  </a:lnTo>
                  <a:lnTo>
                    <a:pt x="21361" y="116270"/>
                  </a:lnTo>
                  <a:lnTo>
                    <a:pt x="25671" y="116270"/>
                  </a:lnTo>
                  <a:lnTo>
                    <a:pt x="27794" y="121015"/>
                  </a:lnTo>
                  <a:lnTo>
                    <a:pt x="36351" y="130507"/>
                  </a:lnTo>
                  <a:lnTo>
                    <a:pt x="49155" y="125761"/>
                  </a:lnTo>
                  <a:lnTo>
                    <a:pt x="55588" y="130507"/>
                  </a:lnTo>
                  <a:lnTo>
                    <a:pt x="57712" y="132880"/>
                  </a:lnTo>
                  <a:lnTo>
                    <a:pt x="62022" y="132880"/>
                  </a:lnTo>
                  <a:lnTo>
                    <a:pt x="66269" y="135253"/>
                  </a:lnTo>
                  <a:lnTo>
                    <a:pt x="72702" y="137625"/>
                  </a:lnTo>
                  <a:lnTo>
                    <a:pt x="79073" y="144744"/>
                  </a:lnTo>
                  <a:lnTo>
                    <a:pt x="81259" y="149490"/>
                  </a:lnTo>
                  <a:lnTo>
                    <a:pt x="85506" y="156608"/>
                  </a:lnTo>
                  <a:lnTo>
                    <a:pt x="94063" y="163727"/>
                  </a:lnTo>
                  <a:lnTo>
                    <a:pt x="98372" y="168472"/>
                  </a:lnTo>
                  <a:lnTo>
                    <a:pt x="100496" y="173218"/>
                  </a:lnTo>
                  <a:lnTo>
                    <a:pt x="100496" y="177964"/>
                  </a:lnTo>
                  <a:lnTo>
                    <a:pt x="102620" y="180337"/>
                  </a:lnTo>
                  <a:lnTo>
                    <a:pt x="104743" y="185082"/>
                  </a:lnTo>
                  <a:lnTo>
                    <a:pt x="106929" y="187455"/>
                  </a:lnTo>
                  <a:lnTo>
                    <a:pt x="106929" y="189828"/>
                  </a:lnTo>
                  <a:lnTo>
                    <a:pt x="102620" y="194511"/>
                  </a:lnTo>
                  <a:lnTo>
                    <a:pt x="102620" y="199319"/>
                  </a:lnTo>
                  <a:lnTo>
                    <a:pt x="104743" y="206376"/>
                  </a:lnTo>
                  <a:lnTo>
                    <a:pt x="106929" y="211121"/>
                  </a:lnTo>
                  <a:lnTo>
                    <a:pt x="109053" y="213494"/>
                  </a:lnTo>
                  <a:lnTo>
                    <a:pt x="113300" y="215867"/>
                  </a:lnTo>
                  <a:lnTo>
                    <a:pt x="117609" y="215867"/>
                  </a:lnTo>
                  <a:lnTo>
                    <a:pt x="121857" y="218240"/>
                  </a:lnTo>
                  <a:lnTo>
                    <a:pt x="124043" y="218240"/>
                  </a:lnTo>
                  <a:lnTo>
                    <a:pt x="130413" y="220613"/>
                  </a:lnTo>
                  <a:lnTo>
                    <a:pt x="138970" y="222986"/>
                  </a:lnTo>
                  <a:lnTo>
                    <a:pt x="173198" y="222986"/>
                  </a:lnTo>
                  <a:lnTo>
                    <a:pt x="175321" y="225358"/>
                  </a:lnTo>
                  <a:lnTo>
                    <a:pt x="177445" y="225358"/>
                  </a:lnTo>
                  <a:lnTo>
                    <a:pt x="181755" y="227731"/>
                  </a:lnTo>
                  <a:lnTo>
                    <a:pt x="183878" y="227731"/>
                  </a:lnTo>
                  <a:lnTo>
                    <a:pt x="188188" y="230104"/>
                  </a:lnTo>
                  <a:lnTo>
                    <a:pt x="190311" y="234850"/>
                  </a:lnTo>
                  <a:lnTo>
                    <a:pt x="192435" y="234850"/>
                  </a:lnTo>
                  <a:lnTo>
                    <a:pt x="194558" y="237223"/>
                  </a:lnTo>
                  <a:lnTo>
                    <a:pt x="196744" y="237223"/>
                  </a:lnTo>
                  <a:lnTo>
                    <a:pt x="205301" y="241968"/>
                  </a:lnTo>
                  <a:lnTo>
                    <a:pt x="209549" y="241968"/>
                  </a:lnTo>
                  <a:lnTo>
                    <a:pt x="211672" y="244341"/>
                  </a:lnTo>
                  <a:lnTo>
                    <a:pt x="224538" y="244341"/>
                  </a:lnTo>
                  <a:lnTo>
                    <a:pt x="228786" y="253833"/>
                  </a:lnTo>
                  <a:lnTo>
                    <a:pt x="243776" y="270443"/>
                  </a:lnTo>
                  <a:lnTo>
                    <a:pt x="245899" y="275188"/>
                  </a:lnTo>
                  <a:lnTo>
                    <a:pt x="256580" y="287053"/>
                  </a:lnTo>
                  <a:lnTo>
                    <a:pt x="260889" y="289425"/>
                  </a:lnTo>
                  <a:lnTo>
                    <a:pt x="263013" y="294171"/>
                  </a:lnTo>
                  <a:lnTo>
                    <a:pt x="267260" y="296544"/>
                  </a:lnTo>
                  <a:lnTo>
                    <a:pt x="288683" y="294171"/>
                  </a:lnTo>
                  <a:lnTo>
                    <a:pt x="307921" y="296544"/>
                  </a:lnTo>
                  <a:lnTo>
                    <a:pt x="325034" y="296544"/>
                  </a:lnTo>
                  <a:lnTo>
                    <a:pt x="337838" y="298917"/>
                  </a:lnTo>
                  <a:lnTo>
                    <a:pt x="339962" y="296544"/>
                  </a:lnTo>
                  <a:lnTo>
                    <a:pt x="344271" y="294171"/>
                  </a:lnTo>
                  <a:lnTo>
                    <a:pt x="346395" y="291798"/>
                  </a:lnTo>
                  <a:lnTo>
                    <a:pt x="350705" y="291798"/>
                  </a:lnTo>
                  <a:lnTo>
                    <a:pt x="354952" y="294171"/>
                  </a:lnTo>
                  <a:lnTo>
                    <a:pt x="357076" y="294171"/>
                  </a:lnTo>
                  <a:lnTo>
                    <a:pt x="359262" y="296544"/>
                  </a:lnTo>
                  <a:lnTo>
                    <a:pt x="378499" y="296544"/>
                  </a:lnTo>
                  <a:lnTo>
                    <a:pt x="384869" y="298917"/>
                  </a:lnTo>
                  <a:lnTo>
                    <a:pt x="389179" y="298917"/>
                  </a:lnTo>
                  <a:lnTo>
                    <a:pt x="395612" y="306035"/>
                  </a:lnTo>
                  <a:lnTo>
                    <a:pt x="397736" y="310781"/>
                  </a:lnTo>
                  <a:lnTo>
                    <a:pt x="401983" y="313154"/>
                  </a:lnTo>
                  <a:lnTo>
                    <a:pt x="410540" y="315527"/>
                  </a:lnTo>
                  <a:lnTo>
                    <a:pt x="427654" y="315527"/>
                  </a:lnTo>
                  <a:lnTo>
                    <a:pt x="434087" y="317900"/>
                  </a:lnTo>
                  <a:lnTo>
                    <a:pt x="442643" y="322645"/>
                  </a:lnTo>
                  <a:lnTo>
                    <a:pt x="444767" y="325018"/>
                  </a:lnTo>
                  <a:lnTo>
                    <a:pt x="449077" y="325018"/>
                  </a:lnTo>
                  <a:lnTo>
                    <a:pt x="451201" y="322645"/>
                  </a:lnTo>
                  <a:lnTo>
                    <a:pt x="455448" y="322645"/>
                  </a:lnTo>
                  <a:lnTo>
                    <a:pt x="459757" y="320272"/>
                  </a:lnTo>
                  <a:lnTo>
                    <a:pt x="464005" y="320272"/>
                  </a:lnTo>
                  <a:lnTo>
                    <a:pt x="464005" y="322645"/>
                  </a:lnTo>
                  <a:lnTo>
                    <a:pt x="466128" y="327391"/>
                  </a:lnTo>
                  <a:lnTo>
                    <a:pt x="468314" y="327391"/>
                  </a:lnTo>
                  <a:lnTo>
                    <a:pt x="470438" y="329764"/>
                  </a:lnTo>
                  <a:lnTo>
                    <a:pt x="476871" y="329764"/>
                  </a:lnTo>
                  <a:lnTo>
                    <a:pt x="478994" y="327391"/>
                  </a:lnTo>
                  <a:lnTo>
                    <a:pt x="485428" y="322645"/>
                  </a:lnTo>
                  <a:lnTo>
                    <a:pt x="506789" y="308408"/>
                  </a:lnTo>
                  <a:lnTo>
                    <a:pt x="513222" y="303662"/>
                  </a:lnTo>
                  <a:lnTo>
                    <a:pt x="568810" y="303662"/>
                  </a:lnTo>
                  <a:lnTo>
                    <a:pt x="575181" y="294171"/>
                  </a:lnTo>
                  <a:lnTo>
                    <a:pt x="583737" y="294171"/>
                  </a:lnTo>
                  <a:lnTo>
                    <a:pt x="588047" y="291798"/>
                  </a:lnTo>
                  <a:lnTo>
                    <a:pt x="592294" y="282307"/>
                  </a:lnTo>
                  <a:lnTo>
                    <a:pt x="592294" y="279934"/>
                  </a:lnTo>
                  <a:lnTo>
                    <a:pt x="594481" y="275188"/>
                  </a:lnTo>
                  <a:lnTo>
                    <a:pt x="594481" y="272815"/>
                  </a:lnTo>
                  <a:lnTo>
                    <a:pt x="602975" y="272815"/>
                  </a:lnTo>
                  <a:lnTo>
                    <a:pt x="607284" y="268070"/>
                  </a:lnTo>
                  <a:lnTo>
                    <a:pt x="609408" y="263324"/>
                  </a:lnTo>
                  <a:lnTo>
                    <a:pt x="611532" y="260951"/>
                  </a:lnTo>
                  <a:lnTo>
                    <a:pt x="611532" y="258578"/>
                  </a:lnTo>
                  <a:lnTo>
                    <a:pt x="607284" y="256205"/>
                  </a:lnTo>
                  <a:lnTo>
                    <a:pt x="600851" y="249087"/>
                  </a:lnTo>
                  <a:lnTo>
                    <a:pt x="596604" y="246714"/>
                  </a:lnTo>
                  <a:lnTo>
                    <a:pt x="590171" y="239596"/>
                  </a:lnTo>
                  <a:lnTo>
                    <a:pt x="588047" y="234850"/>
                  </a:lnTo>
                  <a:lnTo>
                    <a:pt x="588047" y="230104"/>
                  </a:lnTo>
                  <a:lnTo>
                    <a:pt x="590171" y="225358"/>
                  </a:lnTo>
                  <a:lnTo>
                    <a:pt x="590171" y="220613"/>
                  </a:lnTo>
                  <a:lnTo>
                    <a:pt x="594481" y="218240"/>
                  </a:lnTo>
                  <a:lnTo>
                    <a:pt x="602975" y="218240"/>
                  </a:lnTo>
                  <a:lnTo>
                    <a:pt x="605161" y="220613"/>
                  </a:lnTo>
                  <a:lnTo>
                    <a:pt x="607284" y="220613"/>
                  </a:lnTo>
                  <a:lnTo>
                    <a:pt x="609408" y="222986"/>
                  </a:lnTo>
                  <a:lnTo>
                    <a:pt x="613717" y="225358"/>
                  </a:lnTo>
                  <a:lnTo>
                    <a:pt x="615841" y="227731"/>
                  </a:lnTo>
                  <a:lnTo>
                    <a:pt x="620088" y="230104"/>
                  </a:lnTo>
                  <a:lnTo>
                    <a:pt x="628645" y="230104"/>
                  </a:lnTo>
                  <a:lnTo>
                    <a:pt x="632955" y="227731"/>
                  </a:lnTo>
                  <a:lnTo>
                    <a:pt x="639388" y="227731"/>
                  </a:lnTo>
                  <a:lnTo>
                    <a:pt x="643635" y="225358"/>
                  </a:lnTo>
                  <a:lnTo>
                    <a:pt x="645759" y="220613"/>
                  </a:lnTo>
                  <a:lnTo>
                    <a:pt x="647945" y="218240"/>
                  </a:lnTo>
                  <a:lnTo>
                    <a:pt x="647945" y="208748"/>
                  </a:lnTo>
                  <a:lnTo>
                    <a:pt x="673553" y="208748"/>
                  </a:lnTo>
                  <a:lnTo>
                    <a:pt x="682110" y="199319"/>
                  </a:lnTo>
                  <a:lnTo>
                    <a:pt x="677863" y="194511"/>
                  </a:lnTo>
                  <a:lnTo>
                    <a:pt x="675739" y="189828"/>
                  </a:lnTo>
                  <a:lnTo>
                    <a:pt x="677863" y="187455"/>
                  </a:lnTo>
                  <a:lnTo>
                    <a:pt x="690666" y="180337"/>
                  </a:lnTo>
                  <a:lnTo>
                    <a:pt x="694976" y="180337"/>
                  </a:lnTo>
                  <a:lnTo>
                    <a:pt x="694976" y="173218"/>
                  </a:lnTo>
                  <a:lnTo>
                    <a:pt x="705657" y="175591"/>
                  </a:lnTo>
                  <a:lnTo>
                    <a:pt x="712090" y="168472"/>
                  </a:lnTo>
                  <a:lnTo>
                    <a:pt x="714213" y="168472"/>
                  </a:lnTo>
                  <a:lnTo>
                    <a:pt x="716337" y="166100"/>
                  </a:lnTo>
                  <a:lnTo>
                    <a:pt x="727017" y="166100"/>
                  </a:lnTo>
                  <a:lnTo>
                    <a:pt x="731327" y="168472"/>
                  </a:lnTo>
                  <a:lnTo>
                    <a:pt x="733451" y="170845"/>
                  </a:lnTo>
                  <a:lnTo>
                    <a:pt x="746254" y="170845"/>
                  </a:lnTo>
                  <a:lnTo>
                    <a:pt x="748441" y="168472"/>
                  </a:lnTo>
                  <a:lnTo>
                    <a:pt x="748441" y="166100"/>
                  </a:lnTo>
                  <a:lnTo>
                    <a:pt x="744131" y="161354"/>
                  </a:lnTo>
                  <a:close/>
                </a:path>
              </a:pathLst>
            </a:custGeom>
            <a:solidFill>
              <a:srgbClr val="A6A6A6"/>
            </a:solidFill>
            <a:ln w="6245" cap="flat">
              <a:noFill/>
              <a:prstDash val="solid"/>
              <a:miter/>
            </a:ln>
          </p:spPr>
          <p:txBody>
            <a:bodyPr rtlCol="0" anchor="ctr"/>
            <a:lstStyle/>
            <a:p>
              <a:endParaRPr lang="en-US" noProof="0" dirty="0"/>
            </a:p>
          </p:txBody>
        </p:sp>
        <p:sp>
          <p:nvSpPr>
            <p:cNvPr id="5026" name="Serbest Form 5025">
              <a:extLst>
                <a:ext uri="{FF2B5EF4-FFF2-40B4-BE49-F238E27FC236}">
                  <a16:creationId xmlns:a16="http://schemas.microsoft.com/office/drawing/2014/main" id="{A93343E0-E46F-9D4B-98F3-C05BE6172C61}"/>
                </a:ext>
              </a:extLst>
            </p:cNvPr>
            <p:cNvSpPr/>
            <p:nvPr/>
          </p:nvSpPr>
          <p:spPr>
            <a:xfrm>
              <a:off x="7656100" y="930940"/>
              <a:ext cx="748440" cy="329763"/>
            </a:xfrm>
            <a:custGeom>
              <a:avLst/>
              <a:gdLst>
                <a:gd name="connsiteX0" fmla="*/ 744131 w 748440"/>
                <a:gd name="connsiteY0" fmla="*/ 161354 h 329763"/>
                <a:gd name="connsiteX1" fmla="*/ 739884 w 748440"/>
                <a:gd name="connsiteY1" fmla="*/ 156608 h 329763"/>
                <a:gd name="connsiteX2" fmla="*/ 737698 w 748440"/>
                <a:gd name="connsiteY2" fmla="*/ 151862 h 329763"/>
                <a:gd name="connsiteX3" fmla="*/ 733451 w 748440"/>
                <a:gd name="connsiteY3" fmla="*/ 151862 h 329763"/>
                <a:gd name="connsiteX4" fmla="*/ 724894 w 748440"/>
                <a:gd name="connsiteY4" fmla="*/ 147117 h 329763"/>
                <a:gd name="connsiteX5" fmla="*/ 720646 w 748440"/>
                <a:gd name="connsiteY5" fmla="*/ 142371 h 329763"/>
                <a:gd name="connsiteX6" fmla="*/ 716337 w 748440"/>
                <a:gd name="connsiteY6" fmla="*/ 139998 h 329763"/>
                <a:gd name="connsiteX7" fmla="*/ 714213 w 748440"/>
                <a:gd name="connsiteY7" fmla="*/ 137625 h 329763"/>
                <a:gd name="connsiteX8" fmla="*/ 707780 w 748440"/>
                <a:gd name="connsiteY8" fmla="*/ 137625 h 329763"/>
                <a:gd name="connsiteX9" fmla="*/ 703533 w 748440"/>
                <a:gd name="connsiteY9" fmla="*/ 135253 h 329763"/>
                <a:gd name="connsiteX10" fmla="*/ 701347 w 748440"/>
                <a:gd name="connsiteY10" fmla="*/ 132880 h 329763"/>
                <a:gd name="connsiteX11" fmla="*/ 701347 w 748440"/>
                <a:gd name="connsiteY11" fmla="*/ 128134 h 329763"/>
                <a:gd name="connsiteX12" fmla="*/ 677863 w 748440"/>
                <a:gd name="connsiteY12" fmla="*/ 128134 h 329763"/>
                <a:gd name="connsiteX13" fmla="*/ 677863 w 748440"/>
                <a:gd name="connsiteY13" fmla="*/ 137625 h 329763"/>
                <a:gd name="connsiteX14" fmla="*/ 675739 w 748440"/>
                <a:gd name="connsiteY14" fmla="*/ 139998 h 329763"/>
                <a:gd name="connsiteX15" fmla="*/ 673553 w 748440"/>
                <a:gd name="connsiteY15" fmla="*/ 139998 h 329763"/>
                <a:gd name="connsiteX16" fmla="*/ 669306 w 748440"/>
                <a:gd name="connsiteY16" fmla="*/ 137625 h 329763"/>
                <a:gd name="connsiteX17" fmla="*/ 664996 w 748440"/>
                <a:gd name="connsiteY17" fmla="*/ 132880 h 329763"/>
                <a:gd name="connsiteX18" fmla="*/ 645759 w 748440"/>
                <a:gd name="connsiteY18" fmla="*/ 132880 h 329763"/>
                <a:gd name="connsiteX19" fmla="*/ 643635 w 748440"/>
                <a:gd name="connsiteY19" fmla="*/ 135253 h 329763"/>
                <a:gd name="connsiteX20" fmla="*/ 645759 w 748440"/>
                <a:gd name="connsiteY20" fmla="*/ 135253 h 329763"/>
                <a:gd name="connsiteX21" fmla="*/ 645759 w 748440"/>
                <a:gd name="connsiteY21" fmla="*/ 137625 h 329763"/>
                <a:gd name="connsiteX22" fmla="*/ 639388 w 748440"/>
                <a:gd name="connsiteY22" fmla="*/ 137625 h 329763"/>
                <a:gd name="connsiteX23" fmla="*/ 637202 w 748440"/>
                <a:gd name="connsiteY23" fmla="*/ 135253 h 329763"/>
                <a:gd name="connsiteX24" fmla="*/ 632955 w 748440"/>
                <a:gd name="connsiteY24" fmla="*/ 132880 h 329763"/>
                <a:gd name="connsiteX25" fmla="*/ 630831 w 748440"/>
                <a:gd name="connsiteY25" fmla="*/ 128134 h 329763"/>
                <a:gd name="connsiteX26" fmla="*/ 630831 w 748440"/>
                <a:gd name="connsiteY26" fmla="*/ 121015 h 329763"/>
                <a:gd name="connsiteX27" fmla="*/ 632955 w 748440"/>
                <a:gd name="connsiteY27" fmla="*/ 121015 h 329763"/>
                <a:gd name="connsiteX28" fmla="*/ 630831 w 748440"/>
                <a:gd name="connsiteY28" fmla="*/ 116270 h 329763"/>
                <a:gd name="connsiteX29" fmla="*/ 628645 w 748440"/>
                <a:gd name="connsiteY29" fmla="*/ 106778 h 329763"/>
                <a:gd name="connsiteX30" fmla="*/ 626521 w 748440"/>
                <a:gd name="connsiteY30" fmla="*/ 102033 h 329763"/>
                <a:gd name="connsiteX31" fmla="*/ 626521 w 748440"/>
                <a:gd name="connsiteY31" fmla="*/ 68813 h 329763"/>
                <a:gd name="connsiteX32" fmla="*/ 620088 w 748440"/>
                <a:gd name="connsiteY32" fmla="*/ 68813 h 329763"/>
                <a:gd name="connsiteX33" fmla="*/ 611532 w 748440"/>
                <a:gd name="connsiteY33" fmla="*/ 66440 h 329763"/>
                <a:gd name="connsiteX34" fmla="*/ 609408 w 748440"/>
                <a:gd name="connsiteY34" fmla="*/ 68813 h 329763"/>
                <a:gd name="connsiteX35" fmla="*/ 605161 w 748440"/>
                <a:gd name="connsiteY35" fmla="*/ 71186 h 329763"/>
                <a:gd name="connsiteX36" fmla="*/ 596604 w 748440"/>
                <a:gd name="connsiteY36" fmla="*/ 71186 h 329763"/>
                <a:gd name="connsiteX37" fmla="*/ 592294 w 748440"/>
                <a:gd name="connsiteY37" fmla="*/ 68813 h 329763"/>
                <a:gd name="connsiteX38" fmla="*/ 585923 w 748440"/>
                <a:gd name="connsiteY38" fmla="*/ 61694 h 329763"/>
                <a:gd name="connsiteX39" fmla="*/ 573057 w 748440"/>
                <a:gd name="connsiteY39" fmla="*/ 61694 h 329763"/>
                <a:gd name="connsiteX40" fmla="*/ 568810 w 748440"/>
                <a:gd name="connsiteY40" fmla="*/ 59321 h 329763"/>
                <a:gd name="connsiteX41" fmla="*/ 562377 w 748440"/>
                <a:gd name="connsiteY41" fmla="*/ 59321 h 329763"/>
                <a:gd name="connsiteX42" fmla="*/ 551696 w 748440"/>
                <a:gd name="connsiteY42" fmla="*/ 71186 h 329763"/>
                <a:gd name="connsiteX43" fmla="*/ 551696 w 748440"/>
                <a:gd name="connsiteY43" fmla="*/ 75931 h 329763"/>
                <a:gd name="connsiteX44" fmla="*/ 547387 w 748440"/>
                <a:gd name="connsiteY44" fmla="*/ 80677 h 329763"/>
                <a:gd name="connsiteX45" fmla="*/ 534583 w 748440"/>
                <a:gd name="connsiteY45" fmla="*/ 80677 h 329763"/>
                <a:gd name="connsiteX46" fmla="*/ 530273 w 748440"/>
                <a:gd name="connsiteY46" fmla="*/ 85423 h 329763"/>
                <a:gd name="connsiteX47" fmla="*/ 513222 w 748440"/>
                <a:gd name="connsiteY47" fmla="*/ 85423 h 329763"/>
                <a:gd name="connsiteX48" fmla="*/ 513222 w 748440"/>
                <a:gd name="connsiteY48" fmla="*/ 87795 h 329763"/>
                <a:gd name="connsiteX49" fmla="*/ 506789 w 748440"/>
                <a:gd name="connsiteY49" fmla="*/ 94914 h 329763"/>
                <a:gd name="connsiteX50" fmla="*/ 504665 w 748440"/>
                <a:gd name="connsiteY50" fmla="*/ 94914 h 329763"/>
                <a:gd name="connsiteX51" fmla="*/ 504665 w 748440"/>
                <a:gd name="connsiteY51" fmla="*/ 92541 h 329763"/>
                <a:gd name="connsiteX52" fmla="*/ 502479 w 748440"/>
                <a:gd name="connsiteY52" fmla="*/ 90168 h 329763"/>
                <a:gd name="connsiteX53" fmla="*/ 496108 w 748440"/>
                <a:gd name="connsiteY53" fmla="*/ 90168 h 329763"/>
                <a:gd name="connsiteX54" fmla="*/ 491799 w 748440"/>
                <a:gd name="connsiteY54" fmla="*/ 92541 h 329763"/>
                <a:gd name="connsiteX55" fmla="*/ 483242 w 748440"/>
                <a:gd name="connsiteY55" fmla="*/ 92541 h 329763"/>
                <a:gd name="connsiteX56" fmla="*/ 478994 w 748440"/>
                <a:gd name="connsiteY56" fmla="*/ 90168 h 329763"/>
                <a:gd name="connsiteX57" fmla="*/ 476871 w 748440"/>
                <a:gd name="connsiteY57" fmla="*/ 90168 h 329763"/>
                <a:gd name="connsiteX58" fmla="*/ 474685 w 748440"/>
                <a:gd name="connsiteY58" fmla="*/ 87795 h 329763"/>
                <a:gd name="connsiteX59" fmla="*/ 451201 w 748440"/>
                <a:gd name="connsiteY59" fmla="*/ 87795 h 329763"/>
                <a:gd name="connsiteX60" fmla="*/ 449077 w 748440"/>
                <a:gd name="connsiteY60" fmla="*/ 85423 h 329763"/>
                <a:gd name="connsiteX61" fmla="*/ 449077 w 748440"/>
                <a:gd name="connsiteY61" fmla="*/ 80677 h 329763"/>
                <a:gd name="connsiteX62" fmla="*/ 444767 w 748440"/>
                <a:gd name="connsiteY62" fmla="*/ 78304 h 329763"/>
                <a:gd name="connsiteX63" fmla="*/ 438334 w 748440"/>
                <a:gd name="connsiteY63" fmla="*/ 78304 h 329763"/>
                <a:gd name="connsiteX64" fmla="*/ 438334 w 748440"/>
                <a:gd name="connsiteY64" fmla="*/ 75931 h 329763"/>
                <a:gd name="connsiteX65" fmla="*/ 434087 w 748440"/>
                <a:gd name="connsiteY65" fmla="*/ 71186 h 329763"/>
                <a:gd name="connsiteX66" fmla="*/ 434087 w 748440"/>
                <a:gd name="connsiteY66" fmla="*/ 68813 h 329763"/>
                <a:gd name="connsiteX67" fmla="*/ 431963 w 748440"/>
                <a:gd name="connsiteY67" fmla="*/ 66440 h 329763"/>
                <a:gd name="connsiteX68" fmla="*/ 410540 w 748440"/>
                <a:gd name="connsiteY68" fmla="*/ 66440 h 329763"/>
                <a:gd name="connsiteX69" fmla="*/ 401983 w 748440"/>
                <a:gd name="connsiteY69" fmla="*/ 56948 h 329763"/>
                <a:gd name="connsiteX70" fmla="*/ 389179 w 748440"/>
                <a:gd name="connsiteY70" fmla="*/ 56948 h 329763"/>
                <a:gd name="connsiteX71" fmla="*/ 387056 w 748440"/>
                <a:gd name="connsiteY71" fmla="*/ 54576 h 329763"/>
                <a:gd name="connsiteX72" fmla="*/ 384869 w 748440"/>
                <a:gd name="connsiteY72" fmla="*/ 54576 h 329763"/>
                <a:gd name="connsiteX73" fmla="*/ 380622 w 748440"/>
                <a:gd name="connsiteY73" fmla="*/ 52203 h 329763"/>
                <a:gd name="connsiteX74" fmla="*/ 363509 w 748440"/>
                <a:gd name="connsiteY74" fmla="*/ 52203 h 329763"/>
                <a:gd name="connsiteX75" fmla="*/ 344271 w 748440"/>
                <a:gd name="connsiteY75" fmla="*/ 59321 h 329763"/>
                <a:gd name="connsiteX76" fmla="*/ 339962 w 748440"/>
                <a:gd name="connsiteY76" fmla="*/ 61694 h 329763"/>
                <a:gd name="connsiteX77" fmla="*/ 335715 w 748440"/>
                <a:gd name="connsiteY77" fmla="*/ 61694 h 329763"/>
                <a:gd name="connsiteX78" fmla="*/ 331405 w 748440"/>
                <a:gd name="connsiteY78" fmla="*/ 59321 h 329763"/>
                <a:gd name="connsiteX79" fmla="*/ 327158 w 748440"/>
                <a:gd name="connsiteY79" fmla="*/ 59321 h 329763"/>
                <a:gd name="connsiteX80" fmla="*/ 325034 w 748440"/>
                <a:gd name="connsiteY80" fmla="*/ 56948 h 329763"/>
                <a:gd name="connsiteX81" fmla="*/ 314354 w 748440"/>
                <a:gd name="connsiteY81" fmla="*/ 56948 h 329763"/>
                <a:gd name="connsiteX82" fmla="*/ 307921 w 748440"/>
                <a:gd name="connsiteY82" fmla="*/ 49830 h 329763"/>
                <a:gd name="connsiteX83" fmla="*/ 307921 w 748440"/>
                <a:gd name="connsiteY83" fmla="*/ 47457 h 329763"/>
                <a:gd name="connsiteX84" fmla="*/ 299364 w 748440"/>
                <a:gd name="connsiteY84" fmla="*/ 49830 h 329763"/>
                <a:gd name="connsiteX85" fmla="*/ 299364 w 748440"/>
                <a:gd name="connsiteY85" fmla="*/ 47457 h 329763"/>
                <a:gd name="connsiteX86" fmla="*/ 297240 w 748440"/>
                <a:gd name="connsiteY86" fmla="*/ 45084 h 329763"/>
                <a:gd name="connsiteX87" fmla="*/ 292931 w 748440"/>
                <a:gd name="connsiteY87" fmla="*/ 35593 h 329763"/>
                <a:gd name="connsiteX88" fmla="*/ 288683 w 748440"/>
                <a:gd name="connsiteY88" fmla="*/ 30847 h 329763"/>
                <a:gd name="connsiteX89" fmla="*/ 286560 w 748440"/>
                <a:gd name="connsiteY89" fmla="*/ 26101 h 329763"/>
                <a:gd name="connsiteX90" fmla="*/ 284374 w 748440"/>
                <a:gd name="connsiteY90" fmla="*/ 23729 h 329763"/>
                <a:gd name="connsiteX91" fmla="*/ 280127 w 748440"/>
                <a:gd name="connsiteY91" fmla="*/ 21356 h 329763"/>
                <a:gd name="connsiteX92" fmla="*/ 273693 w 748440"/>
                <a:gd name="connsiteY92" fmla="*/ 21356 h 329763"/>
                <a:gd name="connsiteX93" fmla="*/ 269446 w 748440"/>
                <a:gd name="connsiteY93" fmla="*/ 23729 h 329763"/>
                <a:gd name="connsiteX94" fmla="*/ 267260 w 748440"/>
                <a:gd name="connsiteY94" fmla="*/ 23729 h 329763"/>
                <a:gd name="connsiteX95" fmla="*/ 258703 w 748440"/>
                <a:gd name="connsiteY95" fmla="*/ 18983 h 329763"/>
                <a:gd name="connsiteX96" fmla="*/ 256580 w 748440"/>
                <a:gd name="connsiteY96" fmla="*/ 16610 h 329763"/>
                <a:gd name="connsiteX97" fmla="*/ 252333 w 748440"/>
                <a:gd name="connsiteY97" fmla="*/ 14237 h 329763"/>
                <a:gd name="connsiteX98" fmla="*/ 239466 w 748440"/>
                <a:gd name="connsiteY98" fmla="*/ 14237 h 329763"/>
                <a:gd name="connsiteX99" fmla="*/ 230909 w 748440"/>
                <a:gd name="connsiteY99" fmla="*/ 11864 h 329763"/>
                <a:gd name="connsiteX100" fmla="*/ 226662 w 748440"/>
                <a:gd name="connsiteY100" fmla="*/ 11864 h 329763"/>
                <a:gd name="connsiteX101" fmla="*/ 205301 w 748440"/>
                <a:gd name="connsiteY101" fmla="*/ 0 h 329763"/>
                <a:gd name="connsiteX102" fmla="*/ 205301 w 748440"/>
                <a:gd name="connsiteY102" fmla="*/ 7119 h 329763"/>
                <a:gd name="connsiteX103" fmla="*/ 203115 w 748440"/>
                <a:gd name="connsiteY103" fmla="*/ 11864 h 329763"/>
                <a:gd name="connsiteX104" fmla="*/ 198868 w 748440"/>
                <a:gd name="connsiteY104" fmla="*/ 14237 h 329763"/>
                <a:gd name="connsiteX105" fmla="*/ 196744 w 748440"/>
                <a:gd name="connsiteY105" fmla="*/ 14237 h 329763"/>
                <a:gd name="connsiteX106" fmla="*/ 198868 w 748440"/>
                <a:gd name="connsiteY106" fmla="*/ 18983 h 329763"/>
                <a:gd name="connsiteX107" fmla="*/ 192435 w 748440"/>
                <a:gd name="connsiteY107" fmla="*/ 18983 h 329763"/>
                <a:gd name="connsiteX108" fmla="*/ 192435 w 748440"/>
                <a:gd name="connsiteY108" fmla="*/ 23729 h 329763"/>
                <a:gd name="connsiteX109" fmla="*/ 196744 w 748440"/>
                <a:gd name="connsiteY109" fmla="*/ 28474 h 329763"/>
                <a:gd name="connsiteX110" fmla="*/ 198868 w 748440"/>
                <a:gd name="connsiteY110" fmla="*/ 35593 h 329763"/>
                <a:gd name="connsiteX111" fmla="*/ 207425 w 748440"/>
                <a:gd name="connsiteY111" fmla="*/ 49830 h 329763"/>
                <a:gd name="connsiteX112" fmla="*/ 209549 w 748440"/>
                <a:gd name="connsiteY112" fmla="*/ 49830 h 329763"/>
                <a:gd name="connsiteX113" fmla="*/ 211672 w 748440"/>
                <a:gd name="connsiteY113" fmla="*/ 52203 h 329763"/>
                <a:gd name="connsiteX114" fmla="*/ 213796 w 748440"/>
                <a:gd name="connsiteY114" fmla="*/ 56948 h 329763"/>
                <a:gd name="connsiteX115" fmla="*/ 213796 w 748440"/>
                <a:gd name="connsiteY115" fmla="*/ 66440 h 329763"/>
                <a:gd name="connsiteX116" fmla="*/ 207425 w 748440"/>
                <a:gd name="connsiteY116" fmla="*/ 66440 h 329763"/>
                <a:gd name="connsiteX117" fmla="*/ 207425 w 748440"/>
                <a:gd name="connsiteY117" fmla="*/ 68813 h 329763"/>
                <a:gd name="connsiteX118" fmla="*/ 205301 w 748440"/>
                <a:gd name="connsiteY118" fmla="*/ 71186 h 329763"/>
                <a:gd name="connsiteX119" fmla="*/ 196744 w 748440"/>
                <a:gd name="connsiteY119" fmla="*/ 75931 h 329763"/>
                <a:gd name="connsiteX120" fmla="*/ 194558 w 748440"/>
                <a:gd name="connsiteY120" fmla="*/ 73558 h 329763"/>
                <a:gd name="connsiteX121" fmla="*/ 194558 w 748440"/>
                <a:gd name="connsiteY121" fmla="*/ 68813 h 329763"/>
                <a:gd name="connsiteX122" fmla="*/ 177445 w 748440"/>
                <a:gd name="connsiteY122" fmla="*/ 71186 h 329763"/>
                <a:gd name="connsiteX123" fmla="*/ 177445 w 748440"/>
                <a:gd name="connsiteY123" fmla="*/ 66440 h 329763"/>
                <a:gd name="connsiteX124" fmla="*/ 162517 w 748440"/>
                <a:gd name="connsiteY124" fmla="*/ 66440 h 329763"/>
                <a:gd name="connsiteX125" fmla="*/ 160331 w 748440"/>
                <a:gd name="connsiteY125" fmla="*/ 68813 h 329763"/>
                <a:gd name="connsiteX126" fmla="*/ 160331 w 748440"/>
                <a:gd name="connsiteY126" fmla="*/ 71186 h 329763"/>
                <a:gd name="connsiteX127" fmla="*/ 158208 w 748440"/>
                <a:gd name="connsiteY127" fmla="*/ 66440 h 329763"/>
                <a:gd name="connsiteX128" fmla="*/ 149651 w 748440"/>
                <a:gd name="connsiteY128" fmla="*/ 68813 h 329763"/>
                <a:gd name="connsiteX129" fmla="*/ 147527 w 748440"/>
                <a:gd name="connsiteY129" fmla="*/ 64067 h 329763"/>
                <a:gd name="connsiteX130" fmla="*/ 136847 w 748440"/>
                <a:gd name="connsiteY130" fmla="*/ 64067 h 329763"/>
                <a:gd name="connsiteX131" fmla="*/ 130413 w 748440"/>
                <a:gd name="connsiteY131" fmla="*/ 61694 h 329763"/>
                <a:gd name="connsiteX132" fmla="*/ 128290 w 748440"/>
                <a:gd name="connsiteY132" fmla="*/ 59321 h 329763"/>
                <a:gd name="connsiteX133" fmla="*/ 128290 w 748440"/>
                <a:gd name="connsiteY133" fmla="*/ 54576 h 329763"/>
                <a:gd name="connsiteX134" fmla="*/ 126166 w 748440"/>
                <a:gd name="connsiteY134" fmla="*/ 52203 h 329763"/>
                <a:gd name="connsiteX135" fmla="*/ 126166 w 748440"/>
                <a:gd name="connsiteY135" fmla="*/ 49830 h 329763"/>
                <a:gd name="connsiteX136" fmla="*/ 111176 w 748440"/>
                <a:gd name="connsiteY136" fmla="*/ 49830 h 329763"/>
                <a:gd name="connsiteX137" fmla="*/ 104743 w 748440"/>
                <a:gd name="connsiteY137" fmla="*/ 52203 h 329763"/>
                <a:gd name="connsiteX138" fmla="*/ 96186 w 748440"/>
                <a:gd name="connsiteY138" fmla="*/ 52203 h 329763"/>
                <a:gd name="connsiteX139" fmla="*/ 94063 w 748440"/>
                <a:gd name="connsiteY139" fmla="*/ 45084 h 329763"/>
                <a:gd name="connsiteX140" fmla="*/ 81259 w 748440"/>
                <a:gd name="connsiteY140" fmla="*/ 45084 h 329763"/>
                <a:gd name="connsiteX141" fmla="*/ 81259 w 748440"/>
                <a:gd name="connsiteY141" fmla="*/ 42711 h 329763"/>
                <a:gd name="connsiteX142" fmla="*/ 74826 w 748440"/>
                <a:gd name="connsiteY142" fmla="*/ 45084 h 329763"/>
                <a:gd name="connsiteX143" fmla="*/ 72702 w 748440"/>
                <a:gd name="connsiteY143" fmla="*/ 42711 h 329763"/>
                <a:gd name="connsiteX144" fmla="*/ 66269 w 748440"/>
                <a:gd name="connsiteY144" fmla="*/ 42711 h 329763"/>
                <a:gd name="connsiteX145" fmla="*/ 64145 w 748440"/>
                <a:gd name="connsiteY145" fmla="*/ 45084 h 329763"/>
                <a:gd name="connsiteX146" fmla="*/ 64145 w 748440"/>
                <a:gd name="connsiteY146" fmla="*/ 47457 h 329763"/>
                <a:gd name="connsiteX147" fmla="*/ 62022 w 748440"/>
                <a:gd name="connsiteY147" fmla="*/ 49830 h 329763"/>
                <a:gd name="connsiteX148" fmla="*/ 62022 w 748440"/>
                <a:gd name="connsiteY148" fmla="*/ 52203 h 329763"/>
                <a:gd name="connsiteX149" fmla="*/ 53464 w 748440"/>
                <a:gd name="connsiteY149" fmla="*/ 52203 h 329763"/>
                <a:gd name="connsiteX150" fmla="*/ 49155 w 748440"/>
                <a:gd name="connsiteY150" fmla="*/ 59321 h 329763"/>
                <a:gd name="connsiteX151" fmla="*/ 42784 w 748440"/>
                <a:gd name="connsiteY151" fmla="*/ 59321 h 329763"/>
                <a:gd name="connsiteX152" fmla="*/ 29918 w 748440"/>
                <a:gd name="connsiteY152" fmla="*/ 73558 h 329763"/>
                <a:gd name="connsiteX153" fmla="*/ 29918 w 748440"/>
                <a:gd name="connsiteY153" fmla="*/ 75931 h 329763"/>
                <a:gd name="connsiteX154" fmla="*/ 32041 w 748440"/>
                <a:gd name="connsiteY154" fmla="*/ 78304 h 329763"/>
                <a:gd name="connsiteX155" fmla="*/ 23484 w 748440"/>
                <a:gd name="connsiteY155" fmla="*/ 78304 h 329763"/>
                <a:gd name="connsiteX156" fmla="*/ 25671 w 748440"/>
                <a:gd name="connsiteY156" fmla="*/ 83050 h 329763"/>
                <a:gd name="connsiteX157" fmla="*/ 4248 w 748440"/>
                <a:gd name="connsiteY157" fmla="*/ 83050 h 329763"/>
                <a:gd name="connsiteX158" fmla="*/ 4248 w 748440"/>
                <a:gd name="connsiteY158" fmla="*/ 90168 h 329763"/>
                <a:gd name="connsiteX159" fmla="*/ 0 w 748440"/>
                <a:gd name="connsiteY159" fmla="*/ 94914 h 329763"/>
                <a:gd name="connsiteX160" fmla="*/ 2124 w 748440"/>
                <a:gd name="connsiteY160" fmla="*/ 97287 h 329763"/>
                <a:gd name="connsiteX161" fmla="*/ 2124 w 748440"/>
                <a:gd name="connsiteY161" fmla="*/ 102033 h 329763"/>
                <a:gd name="connsiteX162" fmla="*/ 0 w 748440"/>
                <a:gd name="connsiteY162" fmla="*/ 104405 h 329763"/>
                <a:gd name="connsiteX163" fmla="*/ 8557 w 748440"/>
                <a:gd name="connsiteY163" fmla="*/ 104405 h 329763"/>
                <a:gd name="connsiteX164" fmla="*/ 8557 w 748440"/>
                <a:gd name="connsiteY164" fmla="*/ 111524 h 329763"/>
                <a:gd name="connsiteX165" fmla="*/ 12804 w 748440"/>
                <a:gd name="connsiteY165" fmla="*/ 113897 h 329763"/>
                <a:gd name="connsiteX166" fmla="*/ 17114 w 748440"/>
                <a:gd name="connsiteY166" fmla="*/ 113897 h 329763"/>
                <a:gd name="connsiteX167" fmla="*/ 21361 w 748440"/>
                <a:gd name="connsiteY167" fmla="*/ 116270 h 329763"/>
                <a:gd name="connsiteX168" fmla="*/ 25671 w 748440"/>
                <a:gd name="connsiteY168" fmla="*/ 116270 h 329763"/>
                <a:gd name="connsiteX169" fmla="*/ 27794 w 748440"/>
                <a:gd name="connsiteY169" fmla="*/ 121015 h 329763"/>
                <a:gd name="connsiteX170" fmla="*/ 36351 w 748440"/>
                <a:gd name="connsiteY170" fmla="*/ 130507 h 329763"/>
                <a:gd name="connsiteX171" fmla="*/ 49155 w 748440"/>
                <a:gd name="connsiteY171" fmla="*/ 125761 h 329763"/>
                <a:gd name="connsiteX172" fmla="*/ 55588 w 748440"/>
                <a:gd name="connsiteY172" fmla="*/ 130507 h 329763"/>
                <a:gd name="connsiteX173" fmla="*/ 57712 w 748440"/>
                <a:gd name="connsiteY173" fmla="*/ 132880 h 329763"/>
                <a:gd name="connsiteX174" fmla="*/ 62022 w 748440"/>
                <a:gd name="connsiteY174" fmla="*/ 132880 h 329763"/>
                <a:gd name="connsiteX175" fmla="*/ 66269 w 748440"/>
                <a:gd name="connsiteY175" fmla="*/ 135253 h 329763"/>
                <a:gd name="connsiteX176" fmla="*/ 72702 w 748440"/>
                <a:gd name="connsiteY176" fmla="*/ 137625 h 329763"/>
                <a:gd name="connsiteX177" fmla="*/ 79073 w 748440"/>
                <a:gd name="connsiteY177" fmla="*/ 144744 h 329763"/>
                <a:gd name="connsiteX178" fmla="*/ 81259 w 748440"/>
                <a:gd name="connsiteY178" fmla="*/ 149490 h 329763"/>
                <a:gd name="connsiteX179" fmla="*/ 85506 w 748440"/>
                <a:gd name="connsiteY179" fmla="*/ 156608 h 329763"/>
                <a:gd name="connsiteX180" fmla="*/ 94063 w 748440"/>
                <a:gd name="connsiteY180" fmla="*/ 163727 h 329763"/>
                <a:gd name="connsiteX181" fmla="*/ 98372 w 748440"/>
                <a:gd name="connsiteY181" fmla="*/ 168472 h 329763"/>
                <a:gd name="connsiteX182" fmla="*/ 100496 w 748440"/>
                <a:gd name="connsiteY182" fmla="*/ 173218 h 329763"/>
                <a:gd name="connsiteX183" fmla="*/ 100496 w 748440"/>
                <a:gd name="connsiteY183" fmla="*/ 177964 h 329763"/>
                <a:gd name="connsiteX184" fmla="*/ 102620 w 748440"/>
                <a:gd name="connsiteY184" fmla="*/ 180337 h 329763"/>
                <a:gd name="connsiteX185" fmla="*/ 104743 w 748440"/>
                <a:gd name="connsiteY185" fmla="*/ 185082 h 329763"/>
                <a:gd name="connsiteX186" fmla="*/ 106929 w 748440"/>
                <a:gd name="connsiteY186" fmla="*/ 187455 h 329763"/>
                <a:gd name="connsiteX187" fmla="*/ 106929 w 748440"/>
                <a:gd name="connsiteY187" fmla="*/ 189828 h 329763"/>
                <a:gd name="connsiteX188" fmla="*/ 102620 w 748440"/>
                <a:gd name="connsiteY188" fmla="*/ 194511 h 329763"/>
                <a:gd name="connsiteX189" fmla="*/ 102620 w 748440"/>
                <a:gd name="connsiteY189" fmla="*/ 199319 h 329763"/>
                <a:gd name="connsiteX190" fmla="*/ 104743 w 748440"/>
                <a:gd name="connsiteY190" fmla="*/ 206376 h 329763"/>
                <a:gd name="connsiteX191" fmla="*/ 106929 w 748440"/>
                <a:gd name="connsiteY191" fmla="*/ 211121 h 329763"/>
                <a:gd name="connsiteX192" fmla="*/ 109053 w 748440"/>
                <a:gd name="connsiteY192" fmla="*/ 213494 h 329763"/>
                <a:gd name="connsiteX193" fmla="*/ 113300 w 748440"/>
                <a:gd name="connsiteY193" fmla="*/ 215867 h 329763"/>
                <a:gd name="connsiteX194" fmla="*/ 117609 w 748440"/>
                <a:gd name="connsiteY194" fmla="*/ 215867 h 329763"/>
                <a:gd name="connsiteX195" fmla="*/ 121857 w 748440"/>
                <a:gd name="connsiteY195" fmla="*/ 218240 h 329763"/>
                <a:gd name="connsiteX196" fmla="*/ 124043 w 748440"/>
                <a:gd name="connsiteY196" fmla="*/ 218240 h 329763"/>
                <a:gd name="connsiteX197" fmla="*/ 130413 w 748440"/>
                <a:gd name="connsiteY197" fmla="*/ 220613 h 329763"/>
                <a:gd name="connsiteX198" fmla="*/ 138970 w 748440"/>
                <a:gd name="connsiteY198" fmla="*/ 222986 h 329763"/>
                <a:gd name="connsiteX199" fmla="*/ 173198 w 748440"/>
                <a:gd name="connsiteY199" fmla="*/ 222986 h 329763"/>
                <a:gd name="connsiteX200" fmla="*/ 175321 w 748440"/>
                <a:gd name="connsiteY200" fmla="*/ 225358 h 329763"/>
                <a:gd name="connsiteX201" fmla="*/ 177445 w 748440"/>
                <a:gd name="connsiteY201" fmla="*/ 225358 h 329763"/>
                <a:gd name="connsiteX202" fmla="*/ 181755 w 748440"/>
                <a:gd name="connsiteY202" fmla="*/ 227731 h 329763"/>
                <a:gd name="connsiteX203" fmla="*/ 183878 w 748440"/>
                <a:gd name="connsiteY203" fmla="*/ 227731 h 329763"/>
                <a:gd name="connsiteX204" fmla="*/ 188188 w 748440"/>
                <a:gd name="connsiteY204" fmla="*/ 230104 h 329763"/>
                <a:gd name="connsiteX205" fmla="*/ 190311 w 748440"/>
                <a:gd name="connsiteY205" fmla="*/ 234850 h 329763"/>
                <a:gd name="connsiteX206" fmla="*/ 192435 w 748440"/>
                <a:gd name="connsiteY206" fmla="*/ 234850 h 329763"/>
                <a:gd name="connsiteX207" fmla="*/ 194558 w 748440"/>
                <a:gd name="connsiteY207" fmla="*/ 237223 h 329763"/>
                <a:gd name="connsiteX208" fmla="*/ 196744 w 748440"/>
                <a:gd name="connsiteY208" fmla="*/ 237223 h 329763"/>
                <a:gd name="connsiteX209" fmla="*/ 205301 w 748440"/>
                <a:gd name="connsiteY209" fmla="*/ 241968 h 329763"/>
                <a:gd name="connsiteX210" fmla="*/ 209549 w 748440"/>
                <a:gd name="connsiteY210" fmla="*/ 241968 h 329763"/>
                <a:gd name="connsiteX211" fmla="*/ 211672 w 748440"/>
                <a:gd name="connsiteY211" fmla="*/ 244341 h 329763"/>
                <a:gd name="connsiteX212" fmla="*/ 224538 w 748440"/>
                <a:gd name="connsiteY212" fmla="*/ 244341 h 329763"/>
                <a:gd name="connsiteX213" fmla="*/ 228786 w 748440"/>
                <a:gd name="connsiteY213" fmla="*/ 253833 h 329763"/>
                <a:gd name="connsiteX214" fmla="*/ 243776 w 748440"/>
                <a:gd name="connsiteY214" fmla="*/ 270443 h 329763"/>
                <a:gd name="connsiteX215" fmla="*/ 245899 w 748440"/>
                <a:gd name="connsiteY215" fmla="*/ 275188 h 329763"/>
                <a:gd name="connsiteX216" fmla="*/ 256580 w 748440"/>
                <a:gd name="connsiteY216" fmla="*/ 287053 h 329763"/>
                <a:gd name="connsiteX217" fmla="*/ 260889 w 748440"/>
                <a:gd name="connsiteY217" fmla="*/ 289425 h 329763"/>
                <a:gd name="connsiteX218" fmla="*/ 263013 w 748440"/>
                <a:gd name="connsiteY218" fmla="*/ 294171 h 329763"/>
                <a:gd name="connsiteX219" fmla="*/ 267260 w 748440"/>
                <a:gd name="connsiteY219" fmla="*/ 296544 h 329763"/>
                <a:gd name="connsiteX220" fmla="*/ 288683 w 748440"/>
                <a:gd name="connsiteY220" fmla="*/ 294171 h 329763"/>
                <a:gd name="connsiteX221" fmla="*/ 307921 w 748440"/>
                <a:gd name="connsiteY221" fmla="*/ 296544 h 329763"/>
                <a:gd name="connsiteX222" fmla="*/ 325034 w 748440"/>
                <a:gd name="connsiteY222" fmla="*/ 296544 h 329763"/>
                <a:gd name="connsiteX223" fmla="*/ 337838 w 748440"/>
                <a:gd name="connsiteY223" fmla="*/ 298917 h 329763"/>
                <a:gd name="connsiteX224" fmla="*/ 339962 w 748440"/>
                <a:gd name="connsiteY224" fmla="*/ 296544 h 329763"/>
                <a:gd name="connsiteX225" fmla="*/ 344271 w 748440"/>
                <a:gd name="connsiteY225" fmla="*/ 294171 h 329763"/>
                <a:gd name="connsiteX226" fmla="*/ 346395 w 748440"/>
                <a:gd name="connsiteY226" fmla="*/ 291798 h 329763"/>
                <a:gd name="connsiteX227" fmla="*/ 350705 w 748440"/>
                <a:gd name="connsiteY227" fmla="*/ 291798 h 329763"/>
                <a:gd name="connsiteX228" fmla="*/ 354952 w 748440"/>
                <a:gd name="connsiteY228" fmla="*/ 294171 h 329763"/>
                <a:gd name="connsiteX229" fmla="*/ 357076 w 748440"/>
                <a:gd name="connsiteY229" fmla="*/ 294171 h 329763"/>
                <a:gd name="connsiteX230" fmla="*/ 359262 w 748440"/>
                <a:gd name="connsiteY230" fmla="*/ 296544 h 329763"/>
                <a:gd name="connsiteX231" fmla="*/ 378499 w 748440"/>
                <a:gd name="connsiteY231" fmla="*/ 296544 h 329763"/>
                <a:gd name="connsiteX232" fmla="*/ 384869 w 748440"/>
                <a:gd name="connsiteY232" fmla="*/ 298917 h 329763"/>
                <a:gd name="connsiteX233" fmla="*/ 389179 w 748440"/>
                <a:gd name="connsiteY233" fmla="*/ 298917 h 329763"/>
                <a:gd name="connsiteX234" fmla="*/ 395612 w 748440"/>
                <a:gd name="connsiteY234" fmla="*/ 306035 h 329763"/>
                <a:gd name="connsiteX235" fmla="*/ 397736 w 748440"/>
                <a:gd name="connsiteY235" fmla="*/ 310781 h 329763"/>
                <a:gd name="connsiteX236" fmla="*/ 401983 w 748440"/>
                <a:gd name="connsiteY236" fmla="*/ 313154 h 329763"/>
                <a:gd name="connsiteX237" fmla="*/ 410540 w 748440"/>
                <a:gd name="connsiteY237" fmla="*/ 315527 h 329763"/>
                <a:gd name="connsiteX238" fmla="*/ 427654 w 748440"/>
                <a:gd name="connsiteY238" fmla="*/ 315527 h 329763"/>
                <a:gd name="connsiteX239" fmla="*/ 434087 w 748440"/>
                <a:gd name="connsiteY239" fmla="*/ 317900 h 329763"/>
                <a:gd name="connsiteX240" fmla="*/ 442643 w 748440"/>
                <a:gd name="connsiteY240" fmla="*/ 322645 h 329763"/>
                <a:gd name="connsiteX241" fmla="*/ 444767 w 748440"/>
                <a:gd name="connsiteY241" fmla="*/ 325018 h 329763"/>
                <a:gd name="connsiteX242" fmla="*/ 449077 w 748440"/>
                <a:gd name="connsiteY242" fmla="*/ 325018 h 329763"/>
                <a:gd name="connsiteX243" fmla="*/ 451201 w 748440"/>
                <a:gd name="connsiteY243" fmla="*/ 322645 h 329763"/>
                <a:gd name="connsiteX244" fmla="*/ 455448 w 748440"/>
                <a:gd name="connsiteY244" fmla="*/ 322645 h 329763"/>
                <a:gd name="connsiteX245" fmla="*/ 459757 w 748440"/>
                <a:gd name="connsiteY245" fmla="*/ 320272 h 329763"/>
                <a:gd name="connsiteX246" fmla="*/ 464005 w 748440"/>
                <a:gd name="connsiteY246" fmla="*/ 320272 h 329763"/>
                <a:gd name="connsiteX247" fmla="*/ 464005 w 748440"/>
                <a:gd name="connsiteY247" fmla="*/ 322645 h 329763"/>
                <a:gd name="connsiteX248" fmla="*/ 466128 w 748440"/>
                <a:gd name="connsiteY248" fmla="*/ 327391 h 329763"/>
                <a:gd name="connsiteX249" fmla="*/ 468314 w 748440"/>
                <a:gd name="connsiteY249" fmla="*/ 327391 h 329763"/>
                <a:gd name="connsiteX250" fmla="*/ 470438 w 748440"/>
                <a:gd name="connsiteY250" fmla="*/ 329764 h 329763"/>
                <a:gd name="connsiteX251" fmla="*/ 476871 w 748440"/>
                <a:gd name="connsiteY251" fmla="*/ 329764 h 329763"/>
                <a:gd name="connsiteX252" fmla="*/ 478994 w 748440"/>
                <a:gd name="connsiteY252" fmla="*/ 327391 h 329763"/>
                <a:gd name="connsiteX253" fmla="*/ 485428 w 748440"/>
                <a:gd name="connsiteY253" fmla="*/ 322645 h 329763"/>
                <a:gd name="connsiteX254" fmla="*/ 506789 w 748440"/>
                <a:gd name="connsiteY254" fmla="*/ 308408 h 329763"/>
                <a:gd name="connsiteX255" fmla="*/ 513222 w 748440"/>
                <a:gd name="connsiteY255" fmla="*/ 303662 h 329763"/>
                <a:gd name="connsiteX256" fmla="*/ 568810 w 748440"/>
                <a:gd name="connsiteY256" fmla="*/ 303662 h 329763"/>
                <a:gd name="connsiteX257" fmla="*/ 575181 w 748440"/>
                <a:gd name="connsiteY257" fmla="*/ 294171 h 329763"/>
                <a:gd name="connsiteX258" fmla="*/ 583737 w 748440"/>
                <a:gd name="connsiteY258" fmla="*/ 294171 h 329763"/>
                <a:gd name="connsiteX259" fmla="*/ 588047 w 748440"/>
                <a:gd name="connsiteY259" fmla="*/ 291798 h 329763"/>
                <a:gd name="connsiteX260" fmla="*/ 592294 w 748440"/>
                <a:gd name="connsiteY260" fmla="*/ 282307 h 329763"/>
                <a:gd name="connsiteX261" fmla="*/ 592294 w 748440"/>
                <a:gd name="connsiteY261" fmla="*/ 279934 h 329763"/>
                <a:gd name="connsiteX262" fmla="*/ 594481 w 748440"/>
                <a:gd name="connsiteY262" fmla="*/ 275188 h 329763"/>
                <a:gd name="connsiteX263" fmla="*/ 594481 w 748440"/>
                <a:gd name="connsiteY263" fmla="*/ 272815 h 329763"/>
                <a:gd name="connsiteX264" fmla="*/ 602975 w 748440"/>
                <a:gd name="connsiteY264" fmla="*/ 272815 h 329763"/>
                <a:gd name="connsiteX265" fmla="*/ 607284 w 748440"/>
                <a:gd name="connsiteY265" fmla="*/ 268070 h 329763"/>
                <a:gd name="connsiteX266" fmla="*/ 609408 w 748440"/>
                <a:gd name="connsiteY266" fmla="*/ 263324 h 329763"/>
                <a:gd name="connsiteX267" fmla="*/ 611532 w 748440"/>
                <a:gd name="connsiteY267" fmla="*/ 260951 h 329763"/>
                <a:gd name="connsiteX268" fmla="*/ 611532 w 748440"/>
                <a:gd name="connsiteY268" fmla="*/ 258578 h 329763"/>
                <a:gd name="connsiteX269" fmla="*/ 607284 w 748440"/>
                <a:gd name="connsiteY269" fmla="*/ 256205 h 329763"/>
                <a:gd name="connsiteX270" fmla="*/ 600851 w 748440"/>
                <a:gd name="connsiteY270" fmla="*/ 249087 h 329763"/>
                <a:gd name="connsiteX271" fmla="*/ 596604 w 748440"/>
                <a:gd name="connsiteY271" fmla="*/ 246714 h 329763"/>
                <a:gd name="connsiteX272" fmla="*/ 590171 w 748440"/>
                <a:gd name="connsiteY272" fmla="*/ 239596 h 329763"/>
                <a:gd name="connsiteX273" fmla="*/ 588047 w 748440"/>
                <a:gd name="connsiteY273" fmla="*/ 234850 h 329763"/>
                <a:gd name="connsiteX274" fmla="*/ 588047 w 748440"/>
                <a:gd name="connsiteY274" fmla="*/ 230104 h 329763"/>
                <a:gd name="connsiteX275" fmla="*/ 590171 w 748440"/>
                <a:gd name="connsiteY275" fmla="*/ 225358 h 329763"/>
                <a:gd name="connsiteX276" fmla="*/ 590171 w 748440"/>
                <a:gd name="connsiteY276" fmla="*/ 220613 h 329763"/>
                <a:gd name="connsiteX277" fmla="*/ 594481 w 748440"/>
                <a:gd name="connsiteY277" fmla="*/ 218240 h 329763"/>
                <a:gd name="connsiteX278" fmla="*/ 602975 w 748440"/>
                <a:gd name="connsiteY278" fmla="*/ 218240 h 329763"/>
                <a:gd name="connsiteX279" fmla="*/ 605161 w 748440"/>
                <a:gd name="connsiteY279" fmla="*/ 220613 h 329763"/>
                <a:gd name="connsiteX280" fmla="*/ 607284 w 748440"/>
                <a:gd name="connsiteY280" fmla="*/ 220613 h 329763"/>
                <a:gd name="connsiteX281" fmla="*/ 609408 w 748440"/>
                <a:gd name="connsiteY281" fmla="*/ 222986 h 329763"/>
                <a:gd name="connsiteX282" fmla="*/ 613717 w 748440"/>
                <a:gd name="connsiteY282" fmla="*/ 225358 h 329763"/>
                <a:gd name="connsiteX283" fmla="*/ 615841 w 748440"/>
                <a:gd name="connsiteY283" fmla="*/ 227731 h 329763"/>
                <a:gd name="connsiteX284" fmla="*/ 620088 w 748440"/>
                <a:gd name="connsiteY284" fmla="*/ 230104 h 329763"/>
                <a:gd name="connsiteX285" fmla="*/ 628645 w 748440"/>
                <a:gd name="connsiteY285" fmla="*/ 230104 h 329763"/>
                <a:gd name="connsiteX286" fmla="*/ 632955 w 748440"/>
                <a:gd name="connsiteY286" fmla="*/ 227731 h 329763"/>
                <a:gd name="connsiteX287" fmla="*/ 639388 w 748440"/>
                <a:gd name="connsiteY287" fmla="*/ 227731 h 329763"/>
                <a:gd name="connsiteX288" fmla="*/ 643635 w 748440"/>
                <a:gd name="connsiteY288" fmla="*/ 225358 h 329763"/>
                <a:gd name="connsiteX289" fmla="*/ 645759 w 748440"/>
                <a:gd name="connsiteY289" fmla="*/ 220613 h 329763"/>
                <a:gd name="connsiteX290" fmla="*/ 647945 w 748440"/>
                <a:gd name="connsiteY290" fmla="*/ 218240 h 329763"/>
                <a:gd name="connsiteX291" fmla="*/ 647945 w 748440"/>
                <a:gd name="connsiteY291" fmla="*/ 208748 h 329763"/>
                <a:gd name="connsiteX292" fmla="*/ 673553 w 748440"/>
                <a:gd name="connsiteY292" fmla="*/ 208748 h 329763"/>
                <a:gd name="connsiteX293" fmla="*/ 682110 w 748440"/>
                <a:gd name="connsiteY293" fmla="*/ 199319 h 329763"/>
                <a:gd name="connsiteX294" fmla="*/ 677863 w 748440"/>
                <a:gd name="connsiteY294" fmla="*/ 194511 h 329763"/>
                <a:gd name="connsiteX295" fmla="*/ 675739 w 748440"/>
                <a:gd name="connsiteY295" fmla="*/ 189828 h 329763"/>
                <a:gd name="connsiteX296" fmla="*/ 677863 w 748440"/>
                <a:gd name="connsiteY296" fmla="*/ 187455 h 329763"/>
                <a:gd name="connsiteX297" fmla="*/ 690666 w 748440"/>
                <a:gd name="connsiteY297" fmla="*/ 180337 h 329763"/>
                <a:gd name="connsiteX298" fmla="*/ 694976 w 748440"/>
                <a:gd name="connsiteY298" fmla="*/ 180337 h 329763"/>
                <a:gd name="connsiteX299" fmla="*/ 694976 w 748440"/>
                <a:gd name="connsiteY299" fmla="*/ 173218 h 329763"/>
                <a:gd name="connsiteX300" fmla="*/ 705657 w 748440"/>
                <a:gd name="connsiteY300" fmla="*/ 175591 h 329763"/>
                <a:gd name="connsiteX301" fmla="*/ 712090 w 748440"/>
                <a:gd name="connsiteY301" fmla="*/ 168472 h 329763"/>
                <a:gd name="connsiteX302" fmla="*/ 714213 w 748440"/>
                <a:gd name="connsiteY302" fmla="*/ 168472 h 329763"/>
                <a:gd name="connsiteX303" fmla="*/ 716337 w 748440"/>
                <a:gd name="connsiteY303" fmla="*/ 166100 h 329763"/>
                <a:gd name="connsiteX304" fmla="*/ 727017 w 748440"/>
                <a:gd name="connsiteY304" fmla="*/ 166100 h 329763"/>
                <a:gd name="connsiteX305" fmla="*/ 731327 w 748440"/>
                <a:gd name="connsiteY305" fmla="*/ 168472 h 329763"/>
                <a:gd name="connsiteX306" fmla="*/ 733451 w 748440"/>
                <a:gd name="connsiteY306" fmla="*/ 170845 h 329763"/>
                <a:gd name="connsiteX307" fmla="*/ 746254 w 748440"/>
                <a:gd name="connsiteY307" fmla="*/ 170845 h 329763"/>
                <a:gd name="connsiteX308" fmla="*/ 748441 w 748440"/>
                <a:gd name="connsiteY308" fmla="*/ 168472 h 329763"/>
                <a:gd name="connsiteX309" fmla="*/ 748441 w 748440"/>
                <a:gd name="connsiteY309" fmla="*/ 166100 h 329763"/>
                <a:gd name="connsiteX310" fmla="*/ 744131 w 748440"/>
                <a:gd name="connsiteY310" fmla="*/ 161354 h 32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748440" h="329763">
                  <a:moveTo>
                    <a:pt x="744131" y="161354"/>
                  </a:moveTo>
                  <a:lnTo>
                    <a:pt x="739884" y="156608"/>
                  </a:lnTo>
                  <a:lnTo>
                    <a:pt x="737698" y="151862"/>
                  </a:lnTo>
                  <a:lnTo>
                    <a:pt x="733451" y="151862"/>
                  </a:lnTo>
                  <a:lnTo>
                    <a:pt x="724894" y="147117"/>
                  </a:lnTo>
                  <a:lnTo>
                    <a:pt x="720646" y="142371"/>
                  </a:lnTo>
                  <a:lnTo>
                    <a:pt x="716337" y="139998"/>
                  </a:lnTo>
                  <a:lnTo>
                    <a:pt x="714213" y="137625"/>
                  </a:lnTo>
                  <a:lnTo>
                    <a:pt x="707780" y="137625"/>
                  </a:lnTo>
                  <a:lnTo>
                    <a:pt x="703533" y="135253"/>
                  </a:lnTo>
                  <a:lnTo>
                    <a:pt x="701347" y="132880"/>
                  </a:lnTo>
                  <a:lnTo>
                    <a:pt x="701347" y="128134"/>
                  </a:lnTo>
                  <a:lnTo>
                    <a:pt x="677863" y="128134"/>
                  </a:lnTo>
                  <a:lnTo>
                    <a:pt x="677863" y="137625"/>
                  </a:lnTo>
                  <a:lnTo>
                    <a:pt x="675739" y="139998"/>
                  </a:lnTo>
                  <a:lnTo>
                    <a:pt x="673553" y="139998"/>
                  </a:lnTo>
                  <a:lnTo>
                    <a:pt x="669306" y="137625"/>
                  </a:lnTo>
                  <a:lnTo>
                    <a:pt x="664996" y="132880"/>
                  </a:lnTo>
                  <a:lnTo>
                    <a:pt x="645759" y="132880"/>
                  </a:lnTo>
                  <a:lnTo>
                    <a:pt x="643635" y="135253"/>
                  </a:lnTo>
                  <a:lnTo>
                    <a:pt x="645759" y="135253"/>
                  </a:lnTo>
                  <a:lnTo>
                    <a:pt x="645759" y="137625"/>
                  </a:lnTo>
                  <a:lnTo>
                    <a:pt x="639388" y="137625"/>
                  </a:lnTo>
                  <a:lnTo>
                    <a:pt x="637202" y="135253"/>
                  </a:lnTo>
                  <a:lnTo>
                    <a:pt x="632955" y="132880"/>
                  </a:lnTo>
                  <a:lnTo>
                    <a:pt x="630831" y="128134"/>
                  </a:lnTo>
                  <a:lnTo>
                    <a:pt x="630831" y="121015"/>
                  </a:lnTo>
                  <a:lnTo>
                    <a:pt x="632955" y="121015"/>
                  </a:lnTo>
                  <a:lnTo>
                    <a:pt x="630831" y="116270"/>
                  </a:lnTo>
                  <a:lnTo>
                    <a:pt x="628645" y="106778"/>
                  </a:lnTo>
                  <a:lnTo>
                    <a:pt x="626521" y="102033"/>
                  </a:lnTo>
                  <a:lnTo>
                    <a:pt x="626521" y="68813"/>
                  </a:lnTo>
                  <a:lnTo>
                    <a:pt x="620088" y="68813"/>
                  </a:lnTo>
                  <a:lnTo>
                    <a:pt x="611532" y="66440"/>
                  </a:lnTo>
                  <a:lnTo>
                    <a:pt x="609408" y="68813"/>
                  </a:lnTo>
                  <a:lnTo>
                    <a:pt x="605161" y="71186"/>
                  </a:lnTo>
                  <a:lnTo>
                    <a:pt x="596604" y="71186"/>
                  </a:lnTo>
                  <a:lnTo>
                    <a:pt x="592294" y="68813"/>
                  </a:lnTo>
                  <a:lnTo>
                    <a:pt x="585923" y="61694"/>
                  </a:lnTo>
                  <a:lnTo>
                    <a:pt x="573057" y="61694"/>
                  </a:lnTo>
                  <a:lnTo>
                    <a:pt x="568810" y="59321"/>
                  </a:lnTo>
                  <a:lnTo>
                    <a:pt x="562377" y="59321"/>
                  </a:lnTo>
                  <a:lnTo>
                    <a:pt x="551696" y="71186"/>
                  </a:lnTo>
                  <a:lnTo>
                    <a:pt x="551696" y="75931"/>
                  </a:lnTo>
                  <a:lnTo>
                    <a:pt x="547387" y="80677"/>
                  </a:lnTo>
                  <a:lnTo>
                    <a:pt x="534583" y="80677"/>
                  </a:lnTo>
                  <a:lnTo>
                    <a:pt x="530273" y="85423"/>
                  </a:lnTo>
                  <a:lnTo>
                    <a:pt x="513222" y="85423"/>
                  </a:lnTo>
                  <a:lnTo>
                    <a:pt x="513222" y="87795"/>
                  </a:lnTo>
                  <a:lnTo>
                    <a:pt x="506789" y="94914"/>
                  </a:lnTo>
                  <a:lnTo>
                    <a:pt x="504665" y="94914"/>
                  </a:lnTo>
                  <a:lnTo>
                    <a:pt x="504665" y="92541"/>
                  </a:lnTo>
                  <a:lnTo>
                    <a:pt x="502479" y="90168"/>
                  </a:lnTo>
                  <a:lnTo>
                    <a:pt x="496108" y="90168"/>
                  </a:lnTo>
                  <a:lnTo>
                    <a:pt x="491799" y="92541"/>
                  </a:lnTo>
                  <a:lnTo>
                    <a:pt x="483242" y="92541"/>
                  </a:lnTo>
                  <a:lnTo>
                    <a:pt x="478994" y="90168"/>
                  </a:lnTo>
                  <a:lnTo>
                    <a:pt x="476871" y="90168"/>
                  </a:lnTo>
                  <a:lnTo>
                    <a:pt x="474685" y="87795"/>
                  </a:lnTo>
                  <a:lnTo>
                    <a:pt x="451201" y="87795"/>
                  </a:lnTo>
                  <a:lnTo>
                    <a:pt x="449077" y="85423"/>
                  </a:lnTo>
                  <a:lnTo>
                    <a:pt x="449077" y="80677"/>
                  </a:lnTo>
                  <a:lnTo>
                    <a:pt x="444767" y="78304"/>
                  </a:lnTo>
                  <a:lnTo>
                    <a:pt x="438334" y="78304"/>
                  </a:lnTo>
                  <a:lnTo>
                    <a:pt x="438334" y="75931"/>
                  </a:lnTo>
                  <a:lnTo>
                    <a:pt x="434087" y="71186"/>
                  </a:lnTo>
                  <a:lnTo>
                    <a:pt x="434087" y="68813"/>
                  </a:lnTo>
                  <a:lnTo>
                    <a:pt x="431963" y="66440"/>
                  </a:lnTo>
                  <a:lnTo>
                    <a:pt x="410540" y="66440"/>
                  </a:lnTo>
                  <a:lnTo>
                    <a:pt x="401983" y="56948"/>
                  </a:lnTo>
                  <a:lnTo>
                    <a:pt x="389179" y="56948"/>
                  </a:lnTo>
                  <a:lnTo>
                    <a:pt x="387056" y="54576"/>
                  </a:lnTo>
                  <a:lnTo>
                    <a:pt x="384869" y="54576"/>
                  </a:lnTo>
                  <a:lnTo>
                    <a:pt x="380622" y="52203"/>
                  </a:lnTo>
                  <a:lnTo>
                    <a:pt x="363509" y="52203"/>
                  </a:lnTo>
                  <a:lnTo>
                    <a:pt x="344271" y="59321"/>
                  </a:lnTo>
                  <a:lnTo>
                    <a:pt x="339962" y="61694"/>
                  </a:lnTo>
                  <a:lnTo>
                    <a:pt x="335715" y="61694"/>
                  </a:lnTo>
                  <a:lnTo>
                    <a:pt x="331405" y="59321"/>
                  </a:lnTo>
                  <a:lnTo>
                    <a:pt x="327158" y="59321"/>
                  </a:lnTo>
                  <a:lnTo>
                    <a:pt x="325034" y="56948"/>
                  </a:lnTo>
                  <a:lnTo>
                    <a:pt x="314354" y="56948"/>
                  </a:lnTo>
                  <a:lnTo>
                    <a:pt x="307921" y="49830"/>
                  </a:lnTo>
                  <a:lnTo>
                    <a:pt x="307921" y="47457"/>
                  </a:lnTo>
                  <a:lnTo>
                    <a:pt x="299364" y="49830"/>
                  </a:lnTo>
                  <a:lnTo>
                    <a:pt x="299364" y="47457"/>
                  </a:lnTo>
                  <a:lnTo>
                    <a:pt x="297240" y="45084"/>
                  </a:lnTo>
                  <a:lnTo>
                    <a:pt x="292931" y="35593"/>
                  </a:lnTo>
                  <a:lnTo>
                    <a:pt x="288683" y="30847"/>
                  </a:lnTo>
                  <a:lnTo>
                    <a:pt x="286560" y="26101"/>
                  </a:lnTo>
                  <a:lnTo>
                    <a:pt x="284374" y="23729"/>
                  </a:lnTo>
                  <a:lnTo>
                    <a:pt x="280127" y="21356"/>
                  </a:lnTo>
                  <a:lnTo>
                    <a:pt x="273693" y="21356"/>
                  </a:lnTo>
                  <a:lnTo>
                    <a:pt x="269446" y="23729"/>
                  </a:lnTo>
                  <a:lnTo>
                    <a:pt x="267260" y="23729"/>
                  </a:lnTo>
                  <a:lnTo>
                    <a:pt x="258703" y="18983"/>
                  </a:lnTo>
                  <a:lnTo>
                    <a:pt x="256580" y="16610"/>
                  </a:lnTo>
                  <a:lnTo>
                    <a:pt x="252333" y="14237"/>
                  </a:lnTo>
                  <a:lnTo>
                    <a:pt x="239466" y="14237"/>
                  </a:lnTo>
                  <a:lnTo>
                    <a:pt x="230909" y="11864"/>
                  </a:lnTo>
                  <a:lnTo>
                    <a:pt x="226662" y="11864"/>
                  </a:lnTo>
                  <a:lnTo>
                    <a:pt x="205301" y="0"/>
                  </a:lnTo>
                  <a:lnTo>
                    <a:pt x="205301" y="7119"/>
                  </a:lnTo>
                  <a:lnTo>
                    <a:pt x="203115" y="11864"/>
                  </a:lnTo>
                  <a:lnTo>
                    <a:pt x="198868" y="14237"/>
                  </a:lnTo>
                  <a:lnTo>
                    <a:pt x="196744" y="14237"/>
                  </a:lnTo>
                  <a:lnTo>
                    <a:pt x="198868" y="18983"/>
                  </a:lnTo>
                  <a:lnTo>
                    <a:pt x="192435" y="18983"/>
                  </a:lnTo>
                  <a:lnTo>
                    <a:pt x="192435" y="23729"/>
                  </a:lnTo>
                  <a:lnTo>
                    <a:pt x="196744" y="28474"/>
                  </a:lnTo>
                  <a:lnTo>
                    <a:pt x="198868" y="35593"/>
                  </a:lnTo>
                  <a:lnTo>
                    <a:pt x="207425" y="49830"/>
                  </a:lnTo>
                  <a:lnTo>
                    <a:pt x="209549" y="49830"/>
                  </a:lnTo>
                  <a:lnTo>
                    <a:pt x="211672" y="52203"/>
                  </a:lnTo>
                  <a:lnTo>
                    <a:pt x="213796" y="56948"/>
                  </a:lnTo>
                  <a:lnTo>
                    <a:pt x="213796" y="66440"/>
                  </a:lnTo>
                  <a:lnTo>
                    <a:pt x="207425" y="66440"/>
                  </a:lnTo>
                  <a:lnTo>
                    <a:pt x="207425" y="68813"/>
                  </a:lnTo>
                  <a:lnTo>
                    <a:pt x="205301" y="71186"/>
                  </a:lnTo>
                  <a:lnTo>
                    <a:pt x="196744" y="75931"/>
                  </a:lnTo>
                  <a:lnTo>
                    <a:pt x="194558" y="73558"/>
                  </a:lnTo>
                  <a:lnTo>
                    <a:pt x="194558" y="68813"/>
                  </a:lnTo>
                  <a:lnTo>
                    <a:pt x="177445" y="71186"/>
                  </a:lnTo>
                  <a:lnTo>
                    <a:pt x="177445" y="66440"/>
                  </a:lnTo>
                  <a:lnTo>
                    <a:pt x="162517" y="66440"/>
                  </a:lnTo>
                  <a:lnTo>
                    <a:pt x="160331" y="68813"/>
                  </a:lnTo>
                  <a:lnTo>
                    <a:pt x="160331" y="71186"/>
                  </a:lnTo>
                  <a:lnTo>
                    <a:pt x="158208" y="66440"/>
                  </a:lnTo>
                  <a:lnTo>
                    <a:pt x="149651" y="68813"/>
                  </a:lnTo>
                  <a:lnTo>
                    <a:pt x="147527" y="64067"/>
                  </a:lnTo>
                  <a:lnTo>
                    <a:pt x="136847" y="64067"/>
                  </a:lnTo>
                  <a:lnTo>
                    <a:pt x="130413" y="61694"/>
                  </a:lnTo>
                  <a:lnTo>
                    <a:pt x="128290" y="59321"/>
                  </a:lnTo>
                  <a:lnTo>
                    <a:pt x="128290" y="54576"/>
                  </a:lnTo>
                  <a:lnTo>
                    <a:pt x="126166" y="52203"/>
                  </a:lnTo>
                  <a:lnTo>
                    <a:pt x="126166" y="49830"/>
                  </a:lnTo>
                  <a:lnTo>
                    <a:pt x="111176" y="49830"/>
                  </a:lnTo>
                  <a:lnTo>
                    <a:pt x="104743" y="52203"/>
                  </a:lnTo>
                  <a:lnTo>
                    <a:pt x="96186" y="52203"/>
                  </a:lnTo>
                  <a:lnTo>
                    <a:pt x="94063" y="45084"/>
                  </a:lnTo>
                  <a:lnTo>
                    <a:pt x="81259" y="45084"/>
                  </a:lnTo>
                  <a:lnTo>
                    <a:pt x="81259" y="42711"/>
                  </a:lnTo>
                  <a:lnTo>
                    <a:pt x="74826" y="45084"/>
                  </a:lnTo>
                  <a:lnTo>
                    <a:pt x="72702" y="42711"/>
                  </a:lnTo>
                  <a:lnTo>
                    <a:pt x="66269" y="42711"/>
                  </a:lnTo>
                  <a:lnTo>
                    <a:pt x="64145" y="45084"/>
                  </a:lnTo>
                  <a:lnTo>
                    <a:pt x="64145" y="47457"/>
                  </a:lnTo>
                  <a:lnTo>
                    <a:pt x="62022" y="49830"/>
                  </a:lnTo>
                  <a:lnTo>
                    <a:pt x="62022" y="52203"/>
                  </a:lnTo>
                  <a:lnTo>
                    <a:pt x="53464" y="52203"/>
                  </a:lnTo>
                  <a:lnTo>
                    <a:pt x="49155" y="59321"/>
                  </a:lnTo>
                  <a:lnTo>
                    <a:pt x="42784" y="59321"/>
                  </a:lnTo>
                  <a:lnTo>
                    <a:pt x="29918" y="73558"/>
                  </a:lnTo>
                  <a:lnTo>
                    <a:pt x="29918" y="75931"/>
                  </a:lnTo>
                  <a:lnTo>
                    <a:pt x="32041" y="78304"/>
                  </a:lnTo>
                  <a:lnTo>
                    <a:pt x="23484" y="78304"/>
                  </a:lnTo>
                  <a:lnTo>
                    <a:pt x="25671" y="83050"/>
                  </a:lnTo>
                  <a:lnTo>
                    <a:pt x="4248" y="83050"/>
                  </a:lnTo>
                  <a:lnTo>
                    <a:pt x="4248" y="90168"/>
                  </a:lnTo>
                  <a:lnTo>
                    <a:pt x="0" y="94914"/>
                  </a:lnTo>
                  <a:lnTo>
                    <a:pt x="2124" y="97287"/>
                  </a:lnTo>
                  <a:lnTo>
                    <a:pt x="2124" y="102033"/>
                  </a:lnTo>
                  <a:lnTo>
                    <a:pt x="0" y="104405"/>
                  </a:lnTo>
                  <a:lnTo>
                    <a:pt x="8557" y="104405"/>
                  </a:lnTo>
                  <a:lnTo>
                    <a:pt x="8557" y="111524"/>
                  </a:lnTo>
                  <a:lnTo>
                    <a:pt x="12804" y="113897"/>
                  </a:lnTo>
                  <a:lnTo>
                    <a:pt x="17114" y="113897"/>
                  </a:lnTo>
                  <a:lnTo>
                    <a:pt x="21361" y="116270"/>
                  </a:lnTo>
                  <a:lnTo>
                    <a:pt x="25671" y="116270"/>
                  </a:lnTo>
                  <a:lnTo>
                    <a:pt x="27794" y="121015"/>
                  </a:lnTo>
                  <a:lnTo>
                    <a:pt x="36351" y="130507"/>
                  </a:lnTo>
                  <a:lnTo>
                    <a:pt x="49155" y="125761"/>
                  </a:lnTo>
                  <a:lnTo>
                    <a:pt x="55588" y="130507"/>
                  </a:lnTo>
                  <a:lnTo>
                    <a:pt x="57712" y="132880"/>
                  </a:lnTo>
                  <a:lnTo>
                    <a:pt x="62022" y="132880"/>
                  </a:lnTo>
                  <a:lnTo>
                    <a:pt x="66269" y="135253"/>
                  </a:lnTo>
                  <a:lnTo>
                    <a:pt x="72702" y="137625"/>
                  </a:lnTo>
                  <a:lnTo>
                    <a:pt x="79073" y="144744"/>
                  </a:lnTo>
                  <a:lnTo>
                    <a:pt x="81259" y="149490"/>
                  </a:lnTo>
                  <a:lnTo>
                    <a:pt x="85506" y="156608"/>
                  </a:lnTo>
                  <a:lnTo>
                    <a:pt x="94063" y="163727"/>
                  </a:lnTo>
                  <a:lnTo>
                    <a:pt x="98372" y="168472"/>
                  </a:lnTo>
                  <a:lnTo>
                    <a:pt x="100496" y="173218"/>
                  </a:lnTo>
                  <a:lnTo>
                    <a:pt x="100496" y="177964"/>
                  </a:lnTo>
                  <a:lnTo>
                    <a:pt x="102620" y="180337"/>
                  </a:lnTo>
                  <a:lnTo>
                    <a:pt x="104743" y="185082"/>
                  </a:lnTo>
                  <a:lnTo>
                    <a:pt x="106929" y="187455"/>
                  </a:lnTo>
                  <a:lnTo>
                    <a:pt x="106929" y="189828"/>
                  </a:lnTo>
                  <a:lnTo>
                    <a:pt x="102620" y="194511"/>
                  </a:lnTo>
                  <a:lnTo>
                    <a:pt x="102620" y="199319"/>
                  </a:lnTo>
                  <a:lnTo>
                    <a:pt x="104743" y="206376"/>
                  </a:lnTo>
                  <a:lnTo>
                    <a:pt x="106929" y="211121"/>
                  </a:lnTo>
                  <a:lnTo>
                    <a:pt x="109053" y="213494"/>
                  </a:lnTo>
                  <a:lnTo>
                    <a:pt x="113300" y="215867"/>
                  </a:lnTo>
                  <a:lnTo>
                    <a:pt x="117609" y="215867"/>
                  </a:lnTo>
                  <a:lnTo>
                    <a:pt x="121857" y="218240"/>
                  </a:lnTo>
                  <a:lnTo>
                    <a:pt x="124043" y="218240"/>
                  </a:lnTo>
                  <a:lnTo>
                    <a:pt x="130413" y="220613"/>
                  </a:lnTo>
                  <a:lnTo>
                    <a:pt x="138970" y="222986"/>
                  </a:lnTo>
                  <a:lnTo>
                    <a:pt x="173198" y="222986"/>
                  </a:lnTo>
                  <a:lnTo>
                    <a:pt x="175321" y="225358"/>
                  </a:lnTo>
                  <a:lnTo>
                    <a:pt x="177445" y="225358"/>
                  </a:lnTo>
                  <a:lnTo>
                    <a:pt x="181755" y="227731"/>
                  </a:lnTo>
                  <a:lnTo>
                    <a:pt x="183878" y="227731"/>
                  </a:lnTo>
                  <a:lnTo>
                    <a:pt x="188188" y="230104"/>
                  </a:lnTo>
                  <a:lnTo>
                    <a:pt x="190311" y="234850"/>
                  </a:lnTo>
                  <a:lnTo>
                    <a:pt x="192435" y="234850"/>
                  </a:lnTo>
                  <a:lnTo>
                    <a:pt x="194558" y="237223"/>
                  </a:lnTo>
                  <a:lnTo>
                    <a:pt x="196744" y="237223"/>
                  </a:lnTo>
                  <a:lnTo>
                    <a:pt x="205301" y="241968"/>
                  </a:lnTo>
                  <a:lnTo>
                    <a:pt x="209549" y="241968"/>
                  </a:lnTo>
                  <a:lnTo>
                    <a:pt x="211672" y="244341"/>
                  </a:lnTo>
                  <a:lnTo>
                    <a:pt x="224538" y="244341"/>
                  </a:lnTo>
                  <a:lnTo>
                    <a:pt x="228786" y="253833"/>
                  </a:lnTo>
                  <a:lnTo>
                    <a:pt x="243776" y="270443"/>
                  </a:lnTo>
                  <a:lnTo>
                    <a:pt x="245899" y="275188"/>
                  </a:lnTo>
                  <a:lnTo>
                    <a:pt x="256580" y="287053"/>
                  </a:lnTo>
                  <a:lnTo>
                    <a:pt x="260889" y="289425"/>
                  </a:lnTo>
                  <a:lnTo>
                    <a:pt x="263013" y="294171"/>
                  </a:lnTo>
                  <a:lnTo>
                    <a:pt x="267260" y="296544"/>
                  </a:lnTo>
                  <a:lnTo>
                    <a:pt x="288683" y="294171"/>
                  </a:lnTo>
                  <a:lnTo>
                    <a:pt x="307921" y="296544"/>
                  </a:lnTo>
                  <a:lnTo>
                    <a:pt x="325034" y="296544"/>
                  </a:lnTo>
                  <a:lnTo>
                    <a:pt x="337838" y="298917"/>
                  </a:lnTo>
                  <a:lnTo>
                    <a:pt x="339962" y="296544"/>
                  </a:lnTo>
                  <a:lnTo>
                    <a:pt x="344271" y="294171"/>
                  </a:lnTo>
                  <a:lnTo>
                    <a:pt x="346395" y="291798"/>
                  </a:lnTo>
                  <a:lnTo>
                    <a:pt x="350705" y="291798"/>
                  </a:lnTo>
                  <a:lnTo>
                    <a:pt x="354952" y="294171"/>
                  </a:lnTo>
                  <a:lnTo>
                    <a:pt x="357076" y="294171"/>
                  </a:lnTo>
                  <a:lnTo>
                    <a:pt x="359262" y="296544"/>
                  </a:lnTo>
                  <a:lnTo>
                    <a:pt x="378499" y="296544"/>
                  </a:lnTo>
                  <a:lnTo>
                    <a:pt x="384869" y="298917"/>
                  </a:lnTo>
                  <a:lnTo>
                    <a:pt x="389179" y="298917"/>
                  </a:lnTo>
                  <a:lnTo>
                    <a:pt x="395612" y="306035"/>
                  </a:lnTo>
                  <a:lnTo>
                    <a:pt x="397736" y="310781"/>
                  </a:lnTo>
                  <a:lnTo>
                    <a:pt x="401983" y="313154"/>
                  </a:lnTo>
                  <a:lnTo>
                    <a:pt x="410540" y="315527"/>
                  </a:lnTo>
                  <a:lnTo>
                    <a:pt x="427654" y="315527"/>
                  </a:lnTo>
                  <a:lnTo>
                    <a:pt x="434087" y="317900"/>
                  </a:lnTo>
                  <a:lnTo>
                    <a:pt x="442643" y="322645"/>
                  </a:lnTo>
                  <a:lnTo>
                    <a:pt x="444767" y="325018"/>
                  </a:lnTo>
                  <a:lnTo>
                    <a:pt x="449077" y="325018"/>
                  </a:lnTo>
                  <a:lnTo>
                    <a:pt x="451201" y="322645"/>
                  </a:lnTo>
                  <a:lnTo>
                    <a:pt x="455448" y="322645"/>
                  </a:lnTo>
                  <a:lnTo>
                    <a:pt x="459757" y="320272"/>
                  </a:lnTo>
                  <a:lnTo>
                    <a:pt x="464005" y="320272"/>
                  </a:lnTo>
                  <a:lnTo>
                    <a:pt x="464005" y="322645"/>
                  </a:lnTo>
                  <a:lnTo>
                    <a:pt x="466128" y="327391"/>
                  </a:lnTo>
                  <a:lnTo>
                    <a:pt x="468314" y="327391"/>
                  </a:lnTo>
                  <a:lnTo>
                    <a:pt x="470438" y="329764"/>
                  </a:lnTo>
                  <a:lnTo>
                    <a:pt x="476871" y="329764"/>
                  </a:lnTo>
                  <a:lnTo>
                    <a:pt x="478994" y="327391"/>
                  </a:lnTo>
                  <a:lnTo>
                    <a:pt x="485428" y="322645"/>
                  </a:lnTo>
                  <a:lnTo>
                    <a:pt x="506789" y="308408"/>
                  </a:lnTo>
                  <a:lnTo>
                    <a:pt x="513222" y="303662"/>
                  </a:lnTo>
                  <a:lnTo>
                    <a:pt x="568810" y="303662"/>
                  </a:lnTo>
                  <a:lnTo>
                    <a:pt x="575181" y="294171"/>
                  </a:lnTo>
                  <a:lnTo>
                    <a:pt x="583737" y="294171"/>
                  </a:lnTo>
                  <a:lnTo>
                    <a:pt x="588047" y="291798"/>
                  </a:lnTo>
                  <a:lnTo>
                    <a:pt x="592294" y="282307"/>
                  </a:lnTo>
                  <a:lnTo>
                    <a:pt x="592294" y="279934"/>
                  </a:lnTo>
                  <a:lnTo>
                    <a:pt x="594481" y="275188"/>
                  </a:lnTo>
                  <a:lnTo>
                    <a:pt x="594481" y="272815"/>
                  </a:lnTo>
                  <a:lnTo>
                    <a:pt x="602975" y="272815"/>
                  </a:lnTo>
                  <a:lnTo>
                    <a:pt x="607284" y="268070"/>
                  </a:lnTo>
                  <a:lnTo>
                    <a:pt x="609408" y="263324"/>
                  </a:lnTo>
                  <a:lnTo>
                    <a:pt x="611532" y="260951"/>
                  </a:lnTo>
                  <a:lnTo>
                    <a:pt x="611532" y="258578"/>
                  </a:lnTo>
                  <a:lnTo>
                    <a:pt x="607284" y="256205"/>
                  </a:lnTo>
                  <a:lnTo>
                    <a:pt x="600851" y="249087"/>
                  </a:lnTo>
                  <a:lnTo>
                    <a:pt x="596604" y="246714"/>
                  </a:lnTo>
                  <a:lnTo>
                    <a:pt x="590171" y="239596"/>
                  </a:lnTo>
                  <a:lnTo>
                    <a:pt x="588047" y="234850"/>
                  </a:lnTo>
                  <a:lnTo>
                    <a:pt x="588047" y="230104"/>
                  </a:lnTo>
                  <a:lnTo>
                    <a:pt x="590171" y="225358"/>
                  </a:lnTo>
                  <a:lnTo>
                    <a:pt x="590171" y="220613"/>
                  </a:lnTo>
                  <a:lnTo>
                    <a:pt x="594481" y="218240"/>
                  </a:lnTo>
                  <a:lnTo>
                    <a:pt x="602975" y="218240"/>
                  </a:lnTo>
                  <a:lnTo>
                    <a:pt x="605161" y="220613"/>
                  </a:lnTo>
                  <a:lnTo>
                    <a:pt x="607284" y="220613"/>
                  </a:lnTo>
                  <a:lnTo>
                    <a:pt x="609408" y="222986"/>
                  </a:lnTo>
                  <a:lnTo>
                    <a:pt x="613717" y="225358"/>
                  </a:lnTo>
                  <a:lnTo>
                    <a:pt x="615841" y="227731"/>
                  </a:lnTo>
                  <a:lnTo>
                    <a:pt x="620088" y="230104"/>
                  </a:lnTo>
                  <a:lnTo>
                    <a:pt x="628645" y="230104"/>
                  </a:lnTo>
                  <a:lnTo>
                    <a:pt x="632955" y="227731"/>
                  </a:lnTo>
                  <a:lnTo>
                    <a:pt x="639388" y="227731"/>
                  </a:lnTo>
                  <a:lnTo>
                    <a:pt x="643635" y="225358"/>
                  </a:lnTo>
                  <a:lnTo>
                    <a:pt x="645759" y="220613"/>
                  </a:lnTo>
                  <a:lnTo>
                    <a:pt x="647945" y="218240"/>
                  </a:lnTo>
                  <a:lnTo>
                    <a:pt x="647945" y="208748"/>
                  </a:lnTo>
                  <a:lnTo>
                    <a:pt x="673553" y="208748"/>
                  </a:lnTo>
                  <a:lnTo>
                    <a:pt x="682110" y="199319"/>
                  </a:lnTo>
                  <a:lnTo>
                    <a:pt x="677863" y="194511"/>
                  </a:lnTo>
                  <a:lnTo>
                    <a:pt x="675739" y="189828"/>
                  </a:lnTo>
                  <a:lnTo>
                    <a:pt x="677863" y="187455"/>
                  </a:lnTo>
                  <a:lnTo>
                    <a:pt x="690666" y="180337"/>
                  </a:lnTo>
                  <a:lnTo>
                    <a:pt x="694976" y="180337"/>
                  </a:lnTo>
                  <a:lnTo>
                    <a:pt x="694976" y="173218"/>
                  </a:lnTo>
                  <a:lnTo>
                    <a:pt x="705657" y="175591"/>
                  </a:lnTo>
                  <a:lnTo>
                    <a:pt x="712090" y="168472"/>
                  </a:lnTo>
                  <a:lnTo>
                    <a:pt x="714213" y="168472"/>
                  </a:lnTo>
                  <a:lnTo>
                    <a:pt x="716337" y="166100"/>
                  </a:lnTo>
                  <a:lnTo>
                    <a:pt x="727017" y="166100"/>
                  </a:lnTo>
                  <a:lnTo>
                    <a:pt x="731327" y="168472"/>
                  </a:lnTo>
                  <a:lnTo>
                    <a:pt x="733451" y="170845"/>
                  </a:lnTo>
                  <a:lnTo>
                    <a:pt x="746254" y="170845"/>
                  </a:lnTo>
                  <a:lnTo>
                    <a:pt x="748441" y="168472"/>
                  </a:lnTo>
                  <a:lnTo>
                    <a:pt x="748441" y="166100"/>
                  </a:lnTo>
                  <a:lnTo>
                    <a:pt x="744131" y="161354"/>
                  </a:lnTo>
                  <a:close/>
                </a:path>
              </a:pathLst>
            </a:custGeom>
            <a:noFill/>
            <a:ln w="1561" cap="flat">
              <a:solidFill>
                <a:srgbClr val="FFFFFF"/>
              </a:solidFill>
              <a:prstDash val="solid"/>
              <a:round/>
            </a:ln>
          </p:spPr>
          <p:txBody>
            <a:bodyPr rtlCol="0" anchor="ctr"/>
            <a:lstStyle/>
            <a:p>
              <a:endParaRPr lang="en-US" noProof="0" dirty="0"/>
            </a:p>
          </p:txBody>
        </p:sp>
        <p:sp>
          <p:nvSpPr>
            <p:cNvPr id="5027" name="Serbest Form 5026">
              <a:extLst>
                <a:ext uri="{FF2B5EF4-FFF2-40B4-BE49-F238E27FC236}">
                  <a16:creationId xmlns:a16="http://schemas.microsoft.com/office/drawing/2014/main" id="{3E08D441-42AD-D24C-8F6C-AC248E818E86}"/>
                </a:ext>
              </a:extLst>
            </p:cNvPr>
            <p:cNvSpPr/>
            <p:nvPr/>
          </p:nvSpPr>
          <p:spPr>
            <a:xfrm>
              <a:off x="6298752" y="1045087"/>
              <a:ext cx="76136" cy="88794"/>
            </a:xfrm>
            <a:custGeom>
              <a:avLst/>
              <a:gdLst>
                <a:gd name="connsiteX0" fmla="*/ 0 w 76136"/>
                <a:gd name="connsiteY0" fmla="*/ 6681 h 88794"/>
                <a:gd name="connsiteX1" fmla="*/ 6371 w 76136"/>
                <a:gd name="connsiteY1" fmla="*/ 8867 h 88794"/>
                <a:gd name="connsiteX2" fmla="*/ 8432 w 76136"/>
                <a:gd name="connsiteY2" fmla="*/ 11115 h 88794"/>
                <a:gd name="connsiteX3" fmla="*/ 10555 w 76136"/>
                <a:gd name="connsiteY3" fmla="*/ 15548 h 88794"/>
                <a:gd name="connsiteX4" fmla="*/ 12679 w 76136"/>
                <a:gd name="connsiteY4" fmla="*/ 17796 h 88794"/>
                <a:gd name="connsiteX5" fmla="*/ 12679 w 76136"/>
                <a:gd name="connsiteY5" fmla="*/ 22230 h 88794"/>
                <a:gd name="connsiteX6" fmla="*/ 21173 w 76136"/>
                <a:gd name="connsiteY6" fmla="*/ 26663 h 88794"/>
                <a:gd name="connsiteX7" fmla="*/ 23234 w 76136"/>
                <a:gd name="connsiteY7" fmla="*/ 35530 h 88794"/>
                <a:gd name="connsiteX8" fmla="*/ 27482 w 76136"/>
                <a:gd name="connsiteY8" fmla="*/ 35530 h 88794"/>
                <a:gd name="connsiteX9" fmla="*/ 29605 w 76136"/>
                <a:gd name="connsiteY9" fmla="*/ 42212 h 88794"/>
                <a:gd name="connsiteX10" fmla="*/ 35976 w 76136"/>
                <a:gd name="connsiteY10" fmla="*/ 42212 h 88794"/>
                <a:gd name="connsiteX11" fmla="*/ 38037 w 76136"/>
                <a:gd name="connsiteY11" fmla="*/ 44397 h 88794"/>
                <a:gd name="connsiteX12" fmla="*/ 38037 w 76136"/>
                <a:gd name="connsiteY12" fmla="*/ 59946 h 88794"/>
                <a:gd name="connsiteX13" fmla="*/ 40161 w 76136"/>
                <a:gd name="connsiteY13" fmla="*/ 59946 h 88794"/>
                <a:gd name="connsiteX14" fmla="*/ 38037 w 76136"/>
                <a:gd name="connsiteY14" fmla="*/ 62131 h 88794"/>
                <a:gd name="connsiteX15" fmla="*/ 38037 w 76136"/>
                <a:gd name="connsiteY15" fmla="*/ 66627 h 88794"/>
                <a:gd name="connsiteX16" fmla="*/ 35976 w 76136"/>
                <a:gd name="connsiteY16" fmla="*/ 68813 h 88794"/>
                <a:gd name="connsiteX17" fmla="*/ 35976 w 76136"/>
                <a:gd name="connsiteY17" fmla="*/ 73246 h 88794"/>
                <a:gd name="connsiteX18" fmla="*/ 38037 w 76136"/>
                <a:gd name="connsiteY18" fmla="*/ 77680 h 88794"/>
                <a:gd name="connsiteX19" fmla="*/ 40161 w 76136"/>
                <a:gd name="connsiteY19" fmla="*/ 79928 h 88794"/>
                <a:gd name="connsiteX20" fmla="*/ 40161 w 76136"/>
                <a:gd name="connsiteY20" fmla="*/ 88795 h 88794"/>
                <a:gd name="connsiteX21" fmla="*/ 48655 w 76136"/>
                <a:gd name="connsiteY21" fmla="*/ 86547 h 88794"/>
                <a:gd name="connsiteX22" fmla="*/ 48655 w 76136"/>
                <a:gd name="connsiteY22" fmla="*/ 82113 h 88794"/>
                <a:gd name="connsiteX23" fmla="*/ 46531 w 76136"/>
                <a:gd name="connsiteY23" fmla="*/ 79928 h 88794"/>
                <a:gd name="connsiteX24" fmla="*/ 46531 w 76136"/>
                <a:gd name="connsiteY24" fmla="*/ 75494 h 88794"/>
                <a:gd name="connsiteX25" fmla="*/ 48655 w 76136"/>
                <a:gd name="connsiteY25" fmla="*/ 75494 h 88794"/>
                <a:gd name="connsiteX26" fmla="*/ 52840 w 76136"/>
                <a:gd name="connsiteY26" fmla="*/ 73246 h 88794"/>
                <a:gd name="connsiteX27" fmla="*/ 54963 w 76136"/>
                <a:gd name="connsiteY27" fmla="*/ 71061 h 88794"/>
                <a:gd name="connsiteX28" fmla="*/ 61334 w 76136"/>
                <a:gd name="connsiteY28" fmla="*/ 66627 h 88794"/>
                <a:gd name="connsiteX29" fmla="*/ 59211 w 76136"/>
                <a:gd name="connsiteY29" fmla="*/ 64379 h 88794"/>
                <a:gd name="connsiteX30" fmla="*/ 54963 w 76136"/>
                <a:gd name="connsiteY30" fmla="*/ 62131 h 88794"/>
                <a:gd name="connsiteX31" fmla="*/ 52840 w 76136"/>
                <a:gd name="connsiteY31" fmla="*/ 62131 h 88794"/>
                <a:gd name="connsiteX32" fmla="*/ 52840 w 76136"/>
                <a:gd name="connsiteY32" fmla="*/ 59946 h 88794"/>
                <a:gd name="connsiteX33" fmla="*/ 54963 w 76136"/>
                <a:gd name="connsiteY33" fmla="*/ 57698 h 88794"/>
                <a:gd name="connsiteX34" fmla="*/ 61334 w 76136"/>
                <a:gd name="connsiteY34" fmla="*/ 57698 h 88794"/>
                <a:gd name="connsiteX35" fmla="*/ 63458 w 76136"/>
                <a:gd name="connsiteY35" fmla="*/ 59946 h 88794"/>
                <a:gd name="connsiteX36" fmla="*/ 69766 w 76136"/>
                <a:gd name="connsiteY36" fmla="*/ 59946 h 88794"/>
                <a:gd name="connsiteX37" fmla="*/ 74013 w 76136"/>
                <a:gd name="connsiteY37" fmla="*/ 57698 h 88794"/>
                <a:gd name="connsiteX38" fmla="*/ 76137 w 76136"/>
                <a:gd name="connsiteY38" fmla="*/ 57698 h 88794"/>
                <a:gd name="connsiteX39" fmla="*/ 76137 w 76136"/>
                <a:gd name="connsiteY39" fmla="*/ 46645 h 88794"/>
                <a:gd name="connsiteX40" fmla="*/ 74013 w 76136"/>
                <a:gd name="connsiteY40" fmla="*/ 44397 h 88794"/>
                <a:gd name="connsiteX41" fmla="*/ 69766 w 76136"/>
                <a:gd name="connsiteY41" fmla="*/ 44397 h 88794"/>
                <a:gd name="connsiteX42" fmla="*/ 67642 w 76136"/>
                <a:gd name="connsiteY42" fmla="*/ 42212 h 88794"/>
                <a:gd name="connsiteX43" fmla="*/ 63458 w 76136"/>
                <a:gd name="connsiteY43" fmla="*/ 42212 h 88794"/>
                <a:gd name="connsiteX44" fmla="*/ 63458 w 76136"/>
                <a:gd name="connsiteY44" fmla="*/ 35530 h 88794"/>
                <a:gd name="connsiteX45" fmla="*/ 65519 w 76136"/>
                <a:gd name="connsiteY45" fmla="*/ 33282 h 88794"/>
                <a:gd name="connsiteX46" fmla="*/ 63458 w 76136"/>
                <a:gd name="connsiteY46" fmla="*/ 31097 h 88794"/>
                <a:gd name="connsiteX47" fmla="*/ 61334 w 76136"/>
                <a:gd name="connsiteY47" fmla="*/ 31097 h 88794"/>
                <a:gd name="connsiteX48" fmla="*/ 57087 w 76136"/>
                <a:gd name="connsiteY48" fmla="*/ 33282 h 88794"/>
                <a:gd name="connsiteX49" fmla="*/ 57087 w 76136"/>
                <a:gd name="connsiteY49" fmla="*/ 24415 h 88794"/>
                <a:gd name="connsiteX50" fmla="*/ 59211 w 76136"/>
                <a:gd name="connsiteY50" fmla="*/ 22230 h 88794"/>
                <a:gd name="connsiteX51" fmla="*/ 57087 w 76136"/>
                <a:gd name="connsiteY51" fmla="*/ 17796 h 88794"/>
                <a:gd name="connsiteX52" fmla="*/ 54963 w 76136"/>
                <a:gd name="connsiteY52" fmla="*/ 15548 h 88794"/>
                <a:gd name="connsiteX53" fmla="*/ 50716 w 76136"/>
                <a:gd name="connsiteY53" fmla="*/ 13363 h 88794"/>
                <a:gd name="connsiteX54" fmla="*/ 44408 w 76136"/>
                <a:gd name="connsiteY54" fmla="*/ 13363 h 88794"/>
                <a:gd name="connsiteX55" fmla="*/ 44408 w 76136"/>
                <a:gd name="connsiteY55" fmla="*/ 8867 h 88794"/>
                <a:gd name="connsiteX56" fmla="*/ 42284 w 76136"/>
                <a:gd name="connsiteY56" fmla="*/ 6681 h 88794"/>
                <a:gd name="connsiteX57" fmla="*/ 27482 w 76136"/>
                <a:gd name="connsiteY57" fmla="*/ 6681 h 88794"/>
                <a:gd name="connsiteX58" fmla="*/ 27482 w 76136"/>
                <a:gd name="connsiteY58" fmla="*/ 4434 h 88794"/>
                <a:gd name="connsiteX59" fmla="*/ 25358 w 76136"/>
                <a:gd name="connsiteY59" fmla="*/ 4434 h 88794"/>
                <a:gd name="connsiteX60" fmla="*/ 21173 w 76136"/>
                <a:gd name="connsiteY60" fmla="*/ 0 h 88794"/>
                <a:gd name="connsiteX61" fmla="*/ 19050 w 76136"/>
                <a:gd name="connsiteY61" fmla="*/ 0 h 88794"/>
                <a:gd name="connsiteX62" fmla="*/ 14803 w 76136"/>
                <a:gd name="connsiteY62" fmla="*/ 2248 h 88794"/>
                <a:gd name="connsiteX63" fmla="*/ 12679 w 76136"/>
                <a:gd name="connsiteY63" fmla="*/ 2248 h 88794"/>
                <a:gd name="connsiteX64" fmla="*/ 12679 w 76136"/>
                <a:gd name="connsiteY64" fmla="*/ 4434 h 88794"/>
                <a:gd name="connsiteX65" fmla="*/ 8432 w 76136"/>
                <a:gd name="connsiteY65" fmla="*/ 4434 h 88794"/>
                <a:gd name="connsiteX66" fmla="*/ 4247 w 76136"/>
                <a:gd name="connsiteY66" fmla="*/ 2248 h 88794"/>
                <a:gd name="connsiteX67" fmla="*/ 2123 w 76136"/>
                <a:gd name="connsiteY67" fmla="*/ 2248 h 88794"/>
                <a:gd name="connsiteX68" fmla="*/ 0 w 76136"/>
                <a:gd name="connsiteY68" fmla="*/ 6681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6136" h="88794">
                  <a:moveTo>
                    <a:pt x="0" y="6681"/>
                  </a:moveTo>
                  <a:lnTo>
                    <a:pt x="6371" y="8867"/>
                  </a:lnTo>
                  <a:lnTo>
                    <a:pt x="8432" y="11115"/>
                  </a:lnTo>
                  <a:lnTo>
                    <a:pt x="10555" y="15548"/>
                  </a:lnTo>
                  <a:lnTo>
                    <a:pt x="12679" y="17796"/>
                  </a:lnTo>
                  <a:lnTo>
                    <a:pt x="12679" y="22230"/>
                  </a:lnTo>
                  <a:lnTo>
                    <a:pt x="21173" y="26663"/>
                  </a:lnTo>
                  <a:lnTo>
                    <a:pt x="23234" y="35530"/>
                  </a:lnTo>
                  <a:lnTo>
                    <a:pt x="27482" y="35530"/>
                  </a:lnTo>
                  <a:lnTo>
                    <a:pt x="29605" y="42212"/>
                  </a:lnTo>
                  <a:lnTo>
                    <a:pt x="35976" y="42212"/>
                  </a:lnTo>
                  <a:lnTo>
                    <a:pt x="38037" y="44397"/>
                  </a:lnTo>
                  <a:lnTo>
                    <a:pt x="38037" y="59946"/>
                  </a:lnTo>
                  <a:lnTo>
                    <a:pt x="40161" y="59946"/>
                  </a:lnTo>
                  <a:lnTo>
                    <a:pt x="38037" y="62131"/>
                  </a:lnTo>
                  <a:lnTo>
                    <a:pt x="38037" y="66627"/>
                  </a:lnTo>
                  <a:lnTo>
                    <a:pt x="35976" y="68813"/>
                  </a:lnTo>
                  <a:lnTo>
                    <a:pt x="35976" y="73246"/>
                  </a:lnTo>
                  <a:lnTo>
                    <a:pt x="38037" y="77680"/>
                  </a:lnTo>
                  <a:lnTo>
                    <a:pt x="40161" y="79928"/>
                  </a:lnTo>
                  <a:lnTo>
                    <a:pt x="40161" y="88795"/>
                  </a:lnTo>
                  <a:lnTo>
                    <a:pt x="48655" y="86547"/>
                  </a:lnTo>
                  <a:lnTo>
                    <a:pt x="48655" y="82113"/>
                  </a:lnTo>
                  <a:lnTo>
                    <a:pt x="46531" y="79928"/>
                  </a:lnTo>
                  <a:lnTo>
                    <a:pt x="46531" y="75494"/>
                  </a:lnTo>
                  <a:lnTo>
                    <a:pt x="48655" y="75494"/>
                  </a:lnTo>
                  <a:lnTo>
                    <a:pt x="52840" y="73246"/>
                  </a:lnTo>
                  <a:lnTo>
                    <a:pt x="54963" y="71061"/>
                  </a:lnTo>
                  <a:lnTo>
                    <a:pt x="61334" y="66627"/>
                  </a:lnTo>
                  <a:lnTo>
                    <a:pt x="59211" y="64379"/>
                  </a:lnTo>
                  <a:lnTo>
                    <a:pt x="54963" y="62131"/>
                  </a:lnTo>
                  <a:lnTo>
                    <a:pt x="52840" y="62131"/>
                  </a:lnTo>
                  <a:lnTo>
                    <a:pt x="52840" y="59946"/>
                  </a:lnTo>
                  <a:lnTo>
                    <a:pt x="54963" y="57698"/>
                  </a:lnTo>
                  <a:lnTo>
                    <a:pt x="61334" y="57698"/>
                  </a:lnTo>
                  <a:lnTo>
                    <a:pt x="63458" y="59946"/>
                  </a:lnTo>
                  <a:lnTo>
                    <a:pt x="69766" y="59946"/>
                  </a:lnTo>
                  <a:lnTo>
                    <a:pt x="74013" y="57698"/>
                  </a:lnTo>
                  <a:lnTo>
                    <a:pt x="76137" y="57698"/>
                  </a:lnTo>
                  <a:lnTo>
                    <a:pt x="76137" y="46645"/>
                  </a:lnTo>
                  <a:lnTo>
                    <a:pt x="74013" y="44397"/>
                  </a:lnTo>
                  <a:lnTo>
                    <a:pt x="69766" y="44397"/>
                  </a:lnTo>
                  <a:lnTo>
                    <a:pt x="67642" y="42212"/>
                  </a:lnTo>
                  <a:lnTo>
                    <a:pt x="63458" y="42212"/>
                  </a:lnTo>
                  <a:lnTo>
                    <a:pt x="63458" y="35530"/>
                  </a:lnTo>
                  <a:lnTo>
                    <a:pt x="65519" y="33282"/>
                  </a:lnTo>
                  <a:lnTo>
                    <a:pt x="63458" y="31097"/>
                  </a:lnTo>
                  <a:lnTo>
                    <a:pt x="61334" y="31097"/>
                  </a:lnTo>
                  <a:lnTo>
                    <a:pt x="57087" y="33282"/>
                  </a:lnTo>
                  <a:lnTo>
                    <a:pt x="57087" y="24415"/>
                  </a:lnTo>
                  <a:lnTo>
                    <a:pt x="59211" y="22230"/>
                  </a:lnTo>
                  <a:lnTo>
                    <a:pt x="57087" y="17796"/>
                  </a:lnTo>
                  <a:lnTo>
                    <a:pt x="54963" y="15548"/>
                  </a:lnTo>
                  <a:lnTo>
                    <a:pt x="50716" y="13363"/>
                  </a:lnTo>
                  <a:lnTo>
                    <a:pt x="44408" y="13363"/>
                  </a:lnTo>
                  <a:lnTo>
                    <a:pt x="44408" y="8867"/>
                  </a:lnTo>
                  <a:lnTo>
                    <a:pt x="42284" y="6681"/>
                  </a:lnTo>
                  <a:lnTo>
                    <a:pt x="27482" y="6681"/>
                  </a:lnTo>
                  <a:lnTo>
                    <a:pt x="27482" y="4434"/>
                  </a:lnTo>
                  <a:lnTo>
                    <a:pt x="25358" y="4434"/>
                  </a:lnTo>
                  <a:lnTo>
                    <a:pt x="21173" y="0"/>
                  </a:lnTo>
                  <a:lnTo>
                    <a:pt x="19050" y="0"/>
                  </a:lnTo>
                  <a:lnTo>
                    <a:pt x="14803" y="2248"/>
                  </a:lnTo>
                  <a:lnTo>
                    <a:pt x="12679" y="2248"/>
                  </a:lnTo>
                  <a:lnTo>
                    <a:pt x="12679" y="4434"/>
                  </a:lnTo>
                  <a:lnTo>
                    <a:pt x="8432" y="4434"/>
                  </a:lnTo>
                  <a:lnTo>
                    <a:pt x="4247" y="2248"/>
                  </a:lnTo>
                  <a:lnTo>
                    <a:pt x="2123" y="2248"/>
                  </a:lnTo>
                  <a:lnTo>
                    <a:pt x="0" y="6681"/>
                  </a:lnTo>
                  <a:close/>
                </a:path>
              </a:pathLst>
            </a:custGeom>
            <a:solidFill>
              <a:srgbClr val="A6A6A6"/>
            </a:solidFill>
            <a:ln w="6245" cap="flat">
              <a:noFill/>
              <a:prstDash val="solid"/>
              <a:miter/>
            </a:ln>
          </p:spPr>
          <p:txBody>
            <a:bodyPr rtlCol="0" anchor="ctr"/>
            <a:lstStyle/>
            <a:p>
              <a:endParaRPr lang="en-US" noProof="0" dirty="0"/>
            </a:p>
          </p:txBody>
        </p:sp>
        <p:sp>
          <p:nvSpPr>
            <p:cNvPr id="5028" name="Serbest Form 5027">
              <a:extLst>
                <a:ext uri="{FF2B5EF4-FFF2-40B4-BE49-F238E27FC236}">
                  <a16:creationId xmlns:a16="http://schemas.microsoft.com/office/drawing/2014/main" id="{88F33B96-F424-784E-8C7D-D12D954A4781}"/>
                </a:ext>
              </a:extLst>
            </p:cNvPr>
            <p:cNvSpPr/>
            <p:nvPr/>
          </p:nvSpPr>
          <p:spPr>
            <a:xfrm>
              <a:off x="6298752" y="1045087"/>
              <a:ext cx="76136" cy="88794"/>
            </a:xfrm>
            <a:custGeom>
              <a:avLst/>
              <a:gdLst>
                <a:gd name="connsiteX0" fmla="*/ 0 w 76136"/>
                <a:gd name="connsiteY0" fmla="*/ 6681 h 88794"/>
                <a:gd name="connsiteX1" fmla="*/ 6371 w 76136"/>
                <a:gd name="connsiteY1" fmla="*/ 8867 h 88794"/>
                <a:gd name="connsiteX2" fmla="*/ 8432 w 76136"/>
                <a:gd name="connsiteY2" fmla="*/ 11115 h 88794"/>
                <a:gd name="connsiteX3" fmla="*/ 10555 w 76136"/>
                <a:gd name="connsiteY3" fmla="*/ 15548 h 88794"/>
                <a:gd name="connsiteX4" fmla="*/ 12679 w 76136"/>
                <a:gd name="connsiteY4" fmla="*/ 17796 h 88794"/>
                <a:gd name="connsiteX5" fmla="*/ 12679 w 76136"/>
                <a:gd name="connsiteY5" fmla="*/ 22230 h 88794"/>
                <a:gd name="connsiteX6" fmla="*/ 21173 w 76136"/>
                <a:gd name="connsiteY6" fmla="*/ 26663 h 88794"/>
                <a:gd name="connsiteX7" fmla="*/ 23234 w 76136"/>
                <a:gd name="connsiteY7" fmla="*/ 35530 h 88794"/>
                <a:gd name="connsiteX8" fmla="*/ 27482 w 76136"/>
                <a:gd name="connsiteY8" fmla="*/ 35530 h 88794"/>
                <a:gd name="connsiteX9" fmla="*/ 29605 w 76136"/>
                <a:gd name="connsiteY9" fmla="*/ 42212 h 88794"/>
                <a:gd name="connsiteX10" fmla="*/ 35976 w 76136"/>
                <a:gd name="connsiteY10" fmla="*/ 42212 h 88794"/>
                <a:gd name="connsiteX11" fmla="*/ 38037 w 76136"/>
                <a:gd name="connsiteY11" fmla="*/ 44397 h 88794"/>
                <a:gd name="connsiteX12" fmla="*/ 38037 w 76136"/>
                <a:gd name="connsiteY12" fmla="*/ 59946 h 88794"/>
                <a:gd name="connsiteX13" fmla="*/ 40161 w 76136"/>
                <a:gd name="connsiteY13" fmla="*/ 59946 h 88794"/>
                <a:gd name="connsiteX14" fmla="*/ 38037 w 76136"/>
                <a:gd name="connsiteY14" fmla="*/ 62131 h 88794"/>
                <a:gd name="connsiteX15" fmla="*/ 38037 w 76136"/>
                <a:gd name="connsiteY15" fmla="*/ 66627 h 88794"/>
                <a:gd name="connsiteX16" fmla="*/ 35976 w 76136"/>
                <a:gd name="connsiteY16" fmla="*/ 68813 h 88794"/>
                <a:gd name="connsiteX17" fmla="*/ 35976 w 76136"/>
                <a:gd name="connsiteY17" fmla="*/ 73246 h 88794"/>
                <a:gd name="connsiteX18" fmla="*/ 38037 w 76136"/>
                <a:gd name="connsiteY18" fmla="*/ 77680 h 88794"/>
                <a:gd name="connsiteX19" fmla="*/ 40161 w 76136"/>
                <a:gd name="connsiteY19" fmla="*/ 79928 h 88794"/>
                <a:gd name="connsiteX20" fmla="*/ 40161 w 76136"/>
                <a:gd name="connsiteY20" fmla="*/ 88795 h 88794"/>
                <a:gd name="connsiteX21" fmla="*/ 48655 w 76136"/>
                <a:gd name="connsiteY21" fmla="*/ 86547 h 88794"/>
                <a:gd name="connsiteX22" fmla="*/ 48655 w 76136"/>
                <a:gd name="connsiteY22" fmla="*/ 82113 h 88794"/>
                <a:gd name="connsiteX23" fmla="*/ 46531 w 76136"/>
                <a:gd name="connsiteY23" fmla="*/ 79928 h 88794"/>
                <a:gd name="connsiteX24" fmla="*/ 46531 w 76136"/>
                <a:gd name="connsiteY24" fmla="*/ 75494 h 88794"/>
                <a:gd name="connsiteX25" fmla="*/ 48655 w 76136"/>
                <a:gd name="connsiteY25" fmla="*/ 75494 h 88794"/>
                <a:gd name="connsiteX26" fmla="*/ 52840 w 76136"/>
                <a:gd name="connsiteY26" fmla="*/ 73246 h 88794"/>
                <a:gd name="connsiteX27" fmla="*/ 54963 w 76136"/>
                <a:gd name="connsiteY27" fmla="*/ 71061 h 88794"/>
                <a:gd name="connsiteX28" fmla="*/ 61334 w 76136"/>
                <a:gd name="connsiteY28" fmla="*/ 66627 h 88794"/>
                <a:gd name="connsiteX29" fmla="*/ 59211 w 76136"/>
                <a:gd name="connsiteY29" fmla="*/ 64379 h 88794"/>
                <a:gd name="connsiteX30" fmla="*/ 54963 w 76136"/>
                <a:gd name="connsiteY30" fmla="*/ 62131 h 88794"/>
                <a:gd name="connsiteX31" fmla="*/ 52840 w 76136"/>
                <a:gd name="connsiteY31" fmla="*/ 62131 h 88794"/>
                <a:gd name="connsiteX32" fmla="*/ 52840 w 76136"/>
                <a:gd name="connsiteY32" fmla="*/ 59946 h 88794"/>
                <a:gd name="connsiteX33" fmla="*/ 54963 w 76136"/>
                <a:gd name="connsiteY33" fmla="*/ 57698 h 88794"/>
                <a:gd name="connsiteX34" fmla="*/ 61334 w 76136"/>
                <a:gd name="connsiteY34" fmla="*/ 57698 h 88794"/>
                <a:gd name="connsiteX35" fmla="*/ 63458 w 76136"/>
                <a:gd name="connsiteY35" fmla="*/ 59946 h 88794"/>
                <a:gd name="connsiteX36" fmla="*/ 69766 w 76136"/>
                <a:gd name="connsiteY36" fmla="*/ 59946 h 88794"/>
                <a:gd name="connsiteX37" fmla="*/ 74013 w 76136"/>
                <a:gd name="connsiteY37" fmla="*/ 57698 h 88794"/>
                <a:gd name="connsiteX38" fmla="*/ 76137 w 76136"/>
                <a:gd name="connsiteY38" fmla="*/ 57698 h 88794"/>
                <a:gd name="connsiteX39" fmla="*/ 76137 w 76136"/>
                <a:gd name="connsiteY39" fmla="*/ 46645 h 88794"/>
                <a:gd name="connsiteX40" fmla="*/ 74013 w 76136"/>
                <a:gd name="connsiteY40" fmla="*/ 44397 h 88794"/>
                <a:gd name="connsiteX41" fmla="*/ 69766 w 76136"/>
                <a:gd name="connsiteY41" fmla="*/ 44397 h 88794"/>
                <a:gd name="connsiteX42" fmla="*/ 67642 w 76136"/>
                <a:gd name="connsiteY42" fmla="*/ 42212 h 88794"/>
                <a:gd name="connsiteX43" fmla="*/ 63458 w 76136"/>
                <a:gd name="connsiteY43" fmla="*/ 42212 h 88794"/>
                <a:gd name="connsiteX44" fmla="*/ 63458 w 76136"/>
                <a:gd name="connsiteY44" fmla="*/ 35530 h 88794"/>
                <a:gd name="connsiteX45" fmla="*/ 65519 w 76136"/>
                <a:gd name="connsiteY45" fmla="*/ 33282 h 88794"/>
                <a:gd name="connsiteX46" fmla="*/ 63458 w 76136"/>
                <a:gd name="connsiteY46" fmla="*/ 31097 h 88794"/>
                <a:gd name="connsiteX47" fmla="*/ 61334 w 76136"/>
                <a:gd name="connsiteY47" fmla="*/ 31097 h 88794"/>
                <a:gd name="connsiteX48" fmla="*/ 57087 w 76136"/>
                <a:gd name="connsiteY48" fmla="*/ 33282 h 88794"/>
                <a:gd name="connsiteX49" fmla="*/ 57087 w 76136"/>
                <a:gd name="connsiteY49" fmla="*/ 24415 h 88794"/>
                <a:gd name="connsiteX50" fmla="*/ 59211 w 76136"/>
                <a:gd name="connsiteY50" fmla="*/ 22230 h 88794"/>
                <a:gd name="connsiteX51" fmla="*/ 57087 w 76136"/>
                <a:gd name="connsiteY51" fmla="*/ 17796 h 88794"/>
                <a:gd name="connsiteX52" fmla="*/ 54963 w 76136"/>
                <a:gd name="connsiteY52" fmla="*/ 15548 h 88794"/>
                <a:gd name="connsiteX53" fmla="*/ 50716 w 76136"/>
                <a:gd name="connsiteY53" fmla="*/ 13363 h 88794"/>
                <a:gd name="connsiteX54" fmla="*/ 44408 w 76136"/>
                <a:gd name="connsiteY54" fmla="*/ 13363 h 88794"/>
                <a:gd name="connsiteX55" fmla="*/ 44408 w 76136"/>
                <a:gd name="connsiteY55" fmla="*/ 8867 h 88794"/>
                <a:gd name="connsiteX56" fmla="*/ 42284 w 76136"/>
                <a:gd name="connsiteY56" fmla="*/ 6681 h 88794"/>
                <a:gd name="connsiteX57" fmla="*/ 27482 w 76136"/>
                <a:gd name="connsiteY57" fmla="*/ 6681 h 88794"/>
                <a:gd name="connsiteX58" fmla="*/ 27482 w 76136"/>
                <a:gd name="connsiteY58" fmla="*/ 4434 h 88794"/>
                <a:gd name="connsiteX59" fmla="*/ 25358 w 76136"/>
                <a:gd name="connsiteY59" fmla="*/ 4434 h 88794"/>
                <a:gd name="connsiteX60" fmla="*/ 21173 w 76136"/>
                <a:gd name="connsiteY60" fmla="*/ 0 h 88794"/>
                <a:gd name="connsiteX61" fmla="*/ 19050 w 76136"/>
                <a:gd name="connsiteY61" fmla="*/ 0 h 88794"/>
                <a:gd name="connsiteX62" fmla="*/ 14803 w 76136"/>
                <a:gd name="connsiteY62" fmla="*/ 2248 h 88794"/>
                <a:gd name="connsiteX63" fmla="*/ 12679 w 76136"/>
                <a:gd name="connsiteY63" fmla="*/ 2248 h 88794"/>
                <a:gd name="connsiteX64" fmla="*/ 12679 w 76136"/>
                <a:gd name="connsiteY64" fmla="*/ 4434 h 88794"/>
                <a:gd name="connsiteX65" fmla="*/ 8432 w 76136"/>
                <a:gd name="connsiteY65" fmla="*/ 4434 h 88794"/>
                <a:gd name="connsiteX66" fmla="*/ 4247 w 76136"/>
                <a:gd name="connsiteY66" fmla="*/ 2248 h 88794"/>
                <a:gd name="connsiteX67" fmla="*/ 2123 w 76136"/>
                <a:gd name="connsiteY67" fmla="*/ 2248 h 88794"/>
                <a:gd name="connsiteX68" fmla="*/ 0 w 76136"/>
                <a:gd name="connsiteY68" fmla="*/ 6681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6136" h="88794">
                  <a:moveTo>
                    <a:pt x="0" y="6681"/>
                  </a:moveTo>
                  <a:lnTo>
                    <a:pt x="6371" y="8867"/>
                  </a:lnTo>
                  <a:lnTo>
                    <a:pt x="8432" y="11115"/>
                  </a:lnTo>
                  <a:lnTo>
                    <a:pt x="10555" y="15548"/>
                  </a:lnTo>
                  <a:lnTo>
                    <a:pt x="12679" y="17796"/>
                  </a:lnTo>
                  <a:lnTo>
                    <a:pt x="12679" y="22230"/>
                  </a:lnTo>
                  <a:lnTo>
                    <a:pt x="21173" y="26663"/>
                  </a:lnTo>
                  <a:lnTo>
                    <a:pt x="23234" y="35530"/>
                  </a:lnTo>
                  <a:lnTo>
                    <a:pt x="27482" y="35530"/>
                  </a:lnTo>
                  <a:lnTo>
                    <a:pt x="29605" y="42212"/>
                  </a:lnTo>
                  <a:lnTo>
                    <a:pt x="35976" y="42212"/>
                  </a:lnTo>
                  <a:lnTo>
                    <a:pt x="38037" y="44397"/>
                  </a:lnTo>
                  <a:lnTo>
                    <a:pt x="38037" y="59946"/>
                  </a:lnTo>
                  <a:lnTo>
                    <a:pt x="40161" y="59946"/>
                  </a:lnTo>
                  <a:lnTo>
                    <a:pt x="38037" y="62131"/>
                  </a:lnTo>
                  <a:lnTo>
                    <a:pt x="38037" y="66627"/>
                  </a:lnTo>
                  <a:lnTo>
                    <a:pt x="35976" y="68813"/>
                  </a:lnTo>
                  <a:lnTo>
                    <a:pt x="35976" y="73246"/>
                  </a:lnTo>
                  <a:lnTo>
                    <a:pt x="38037" y="77680"/>
                  </a:lnTo>
                  <a:lnTo>
                    <a:pt x="40161" y="79928"/>
                  </a:lnTo>
                  <a:lnTo>
                    <a:pt x="40161" y="88795"/>
                  </a:lnTo>
                  <a:lnTo>
                    <a:pt x="48655" y="86547"/>
                  </a:lnTo>
                  <a:lnTo>
                    <a:pt x="48655" y="82113"/>
                  </a:lnTo>
                  <a:lnTo>
                    <a:pt x="46531" y="79928"/>
                  </a:lnTo>
                  <a:lnTo>
                    <a:pt x="46531" y="75494"/>
                  </a:lnTo>
                  <a:lnTo>
                    <a:pt x="48655" y="75494"/>
                  </a:lnTo>
                  <a:lnTo>
                    <a:pt x="52840" y="73246"/>
                  </a:lnTo>
                  <a:lnTo>
                    <a:pt x="54963" y="71061"/>
                  </a:lnTo>
                  <a:lnTo>
                    <a:pt x="61334" y="66627"/>
                  </a:lnTo>
                  <a:lnTo>
                    <a:pt x="59211" y="64379"/>
                  </a:lnTo>
                  <a:lnTo>
                    <a:pt x="54963" y="62131"/>
                  </a:lnTo>
                  <a:lnTo>
                    <a:pt x="52840" y="62131"/>
                  </a:lnTo>
                  <a:lnTo>
                    <a:pt x="52840" y="59946"/>
                  </a:lnTo>
                  <a:lnTo>
                    <a:pt x="54963" y="57698"/>
                  </a:lnTo>
                  <a:lnTo>
                    <a:pt x="61334" y="57698"/>
                  </a:lnTo>
                  <a:lnTo>
                    <a:pt x="63458" y="59946"/>
                  </a:lnTo>
                  <a:lnTo>
                    <a:pt x="69766" y="59946"/>
                  </a:lnTo>
                  <a:lnTo>
                    <a:pt x="74013" y="57698"/>
                  </a:lnTo>
                  <a:lnTo>
                    <a:pt x="76137" y="57698"/>
                  </a:lnTo>
                  <a:lnTo>
                    <a:pt x="76137" y="46645"/>
                  </a:lnTo>
                  <a:lnTo>
                    <a:pt x="74013" y="44397"/>
                  </a:lnTo>
                  <a:lnTo>
                    <a:pt x="69766" y="44397"/>
                  </a:lnTo>
                  <a:lnTo>
                    <a:pt x="67642" y="42212"/>
                  </a:lnTo>
                  <a:lnTo>
                    <a:pt x="63458" y="42212"/>
                  </a:lnTo>
                  <a:lnTo>
                    <a:pt x="63458" y="35530"/>
                  </a:lnTo>
                  <a:lnTo>
                    <a:pt x="65519" y="33282"/>
                  </a:lnTo>
                  <a:lnTo>
                    <a:pt x="63458" y="31097"/>
                  </a:lnTo>
                  <a:lnTo>
                    <a:pt x="61334" y="31097"/>
                  </a:lnTo>
                  <a:lnTo>
                    <a:pt x="57087" y="33282"/>
                  </a:lnTo>
                  <a:lnTo>
                    <a:pt x="57087" y="24415"/>
                  </a:lnTo>
                  <a:lnTo>
                    <a:pt x="59211" y="22230"/>
                  </a:lnTo>
                  <a:lnTo>
                    <a:pt x="57087" y="17796"/>
                  </a:lnTo>
                  <a:lnTo>
                    <a:pt x="54963" y="15548"/>
                  </a:lnTo>
                  <a:lnTo>
                    <a:pt x="50716" y="13363"/>
                  </a:lnTo>
                  <a:lnTo>
                    <a:pt x="44408" y="13363"/>
                  </a:lnTo>
                  <a:lnTo>
                    <a:pt x="44408" y="8867"/>
                  </a:lnTo>
                  <a:lnTo>
                    <a:pt x="42284" y="6681"/>
                  </a:lnTo>
                  <a:lnTo>
                    <a:pt x="27482" y="6681"/>
                  </a:lnTo>
                  <a:lnTo>
                    <a:pt x="27482" y="4434"/>
                  </a:lnTo>
                  <a:lnTo>
                    <a:pt x="25358" y="4434"/>
                  </a:lnTo>
                  <a:lnTo>
                    <a:pt x="21173" y="0"/>
                  </a:lnTo>
                  <a:lnTo>
                    <a:pt x="19050" y="0"/>
                  </a:lnTo>
                  <a:lnTo>
                    <a:pt x="14803" y="2248"/>
                  </a:lnTo>
                  <a:lnTo>
                    <a:pt x="12679" y="2248"/>
                  </a:lnTo>
                  <a:lnTo>
                    <a:pt x="12679" y="4434"/>
                  </a:lnTo>
                  <a:lnTo>
                    <a:pt x="8432" y="4434"/>
                  </a:lnTo>
                  <a:lnTo>
                    <a:pt x="4247" y="2248"/>
                  </a:lnTo>
                  <a:lnTo>
                    <a:pt x="2123" y="2248"/>
                  </a:lnTo>
                  <a:lnTo>
                    <a:pt x="0" y="6681"/>
                  </a:lnTo>
                  <a:close/>
                </a:path>
              </a:pathLst>
            </a:custGeom>
            <a:noFill/>
            <a:ln w="1561" cap="flat">
              <a:solidFill>
                <a:srgbClr val="FFFFFF"/>
              </a:solidFill>
              <a:prstDash val="solid"/>
              <a:round/>
            </a:ln>
          </p:spPr>
          <p:txBody>
            <a:bodyPr rtlCol="0" anchor="ctr"/>
            <a:lstStyle/>
            <a:p>
              <a:endParaRPr lang="en-US" noProof="0" dirty="0"/>
            </a:p>
          </p:txBody>
        </p:sp>
        <p:sp>
          <p:nvSpPr>
            <p:cNvPr id="5029" name="Serbest Form 5028">
              <a:extLst>
                <a:ext uri="{FF2B5EF4-FFF2-40B4-BE49-F238E27FC236}">
                  <a16:creationId xmlns:a16="http://schemas.microsoft.com/office/drawing/2014/main" id="{7EBE31E7-257E-6C4C-8543-70A97F2BB6FA}"/>
                </a:ext>
              </a:extLst>
            </p:cNvPr>
            <p:cNvSpPr/>
            <p:nvPr/>
          </p:nvSpPr>
          <p:spPr>
            <a:xfrm>
              <a:off x="2835676" y="1527025"/>
              <a:ext cx="672303" cy="570670"/>
            </a:xfrm>
            <a:custGeom>
              <a:avLst/>
              <a:gdLst>
                <a:gd name="connsiteX0" fmla="*/ 514034 w 672303"/>
                <a:gd name="connsiteY0" fmla="*/ 563677 h 570670"/>
                <a:gd name="connsiteX1" fmla="*/ 514034 w 672303"/>
                <a:gd name="connsiteY1" fmla="*/ 540198 h 570670"/>
                <a:gd name="connsiteX2" fmla="*/ 524839 w 672303"/>
                <a:gd name="connsiteY2" fmla="*/ 521403 h 570670"/>
                <a:gd name="connsiteX3" fmla="*/ 557380 w 672303"/>
                <a:gd name="connsiteY3" fmla="*/ 523713 h 570670"/>
                <a:gd name="connsiteX4" fmla="*/ 557380 w 672303"/>
                <a:gd name="connsiteY4" fmla="*/ 516657 h 570670"/>
                <a:gd name="connsiteX5" fmla="*/ 559566 w 672303"/>
                <a:gd name="connsiteY5" fmla="*/ 516657 h 570670"/>
                <a:gd name="connsiteX6" fmla="*/ 561689 w 672303"/>
                <a:gd name="connsiteY6" fmla="*/ 514347 h 570670"/>
                <a:gd name="connsiteX7" fmla="*/ 561689 w 672303"/>
                <a:gd name="connsiteY7" fmla="*/ 509663 h 570670"/>
                <a:gd name="connsiteX8" fmla="*/ 555194 w 672303"/>
                <a:gd name="connsiteY8" fmla="*/ 509663 h 570670"/>
                <a:gd name="connsiteX9" fmla="*/ 553070 w 672303"/>
                <a:gd name="connsiteY9" fmla="*/ 500234 h 570670"/>
                <a:gd name="connsiteX10" fmla="*/ 550884 w 672303"/>
                <a:gd name="connsiteY10" fmla="*/ 500234 h 570670"/>
                <a:gd name="connsiteX11" fmla="*/ 546512 w 672303"/>
                <a:gd name="connsiteY11" fmla="*/ 497924 h 570670"/>
                <a:gd name="connsiteX12" fmla="*/ 544388 w 672303"/>
                <a:gd name="connsiteY12" fmla="*/ 497924 h 570670"/>
                <a:gd name="connsiteX13" fmla="*/ 542202 w 672303"/>
                <a:gd name="connsiteY13" fmla="*/ 495551 h 570670"/>
                <a:gd name="connsiteX14" fmla="*/ 540016 w 672303"/>
                <a:gd name="connsiteY14" fmla="*/ 490868 h 570670"/>
                <a:gd name="connsiteX15" fmla="*/ 540016 w 672303"/>
                <a:gd name="connsiteY15" fmla="*/ 488495 h 570670"/>
                <a:gd name="connsiteX16" fmla="*/ 535707 w 672303"/>
                <a:gd name="connsiteY16" fmla="*/ 486185 h 570670"/>
                <a:gd name="connsiteX17" fmla="*/ 544388 w 672303"/>
                <a:gd name="connsiteY17" fmla="*/ 486185 h 570670"/>
                <a:gd name="connsiteX18" fmla="*/ 548698 w 672303"/>
                <a:gd name="connsiteY18" fmla="*/ 483812 h 570670"/>
                <a:gd name="connsiteX19" fmla="*/ 550884 w 672303"/>
                <a:gd name="connsiteY19" fmla="*/ 483812 h 570670"/>
                <a:gd name="connsiteX20" fmla="*/ 550884 w 672303"/>
                <a:gd name="connsiteY20" fmla="*/ 474383 h 570670"/>
                <a:gd name="connsiteX21" fmla="*/ 548698 w 672303"/>
                <a:gd name="connsiteY21" fmla="*/ 469700 h 570670"/>
                <a:gd name="connsiteX22" fmla="*/ 548698 w 672303"/>
                <a:gd name="connsiteY22" fmla="*/ 465016 h 570670"/>
                <a:gd name="connsiteX23" fmla="*/ 596416 w 672303"/>
                <a:gd name="connsiteY23" fmla="*/ 467389 h 570670"/>
                <a:gd name="connsiteX24" fmla="*/ 598602 w 672303"/>
                <a:gd name="connsiteY24" fmla="*/ 462643 h 570670"/>
                <a:gd name="connsiteX25" fmla="*/ 598602 w 672303"/>
                <a:gd name="connsiteY25" fmla="*/ 460333 h 570670"/>
                <a:gd name="connsiteX26" fmla="*/ 600726 w 672303"/>
                <a:gd name="connsiteY26" fmla="*/ 460333 h 570670"/>
                <a:gd name="connsiteX27" fmla="*/ 602912 w 672303"/>
                <a:gd name="connsiteY27" fmla="*/ 462643 h 570670"/>
                <a:gd name="connsiteX28" fmla="*/ 602912 w 672303"/>
                <a:gd name="connsiteY28" fmla="*/ 465016 h 570670"/>
                <a:gd name="connsiteX29" fmla="*/ 605098 w 672303"/>
                <a:gd name="connsiteY29" fmla="*/ 465016 h 570670"/>
                <a:gd name="connsiteX30" fmla="*/ 607284 w 672303"/>
                <a:gd name="connsiteY30" fmla="*/ 462643 h 570670"/>
                <a:gd name="connsiteX31" fmla="*/ 611594 w 672303"/>
                <a:gd name="connsiteY31" fmla="*/ 460333 h 570670"/>
                <a:gd name="connsiteX32" fmla="*/ 613780 w 672303"/>
                <a:gd name="connsiteY32" fmla="*/ 455650 h 570670"/>
                <a:gd name="connsiteX33" fmla="*/ 613780 w 672303"/>
                <a:gd name="connsiteY33" fmla="*/ 450904 h 570670"/>
                <a:gd name="connsiteX34" fmla="*/ 615966 w 672303"/>
                <a:gd name="connsiteY34" fmla="*/ 448594 h 570670"/>
                <a:gd name="connsiteX35" fmla="*/ 615966 w 672303"/>
                <a:gd name="connsiteY35" fmla="*/ 446221 h 570670"/>
                <a:gd name="connsiteX36" fmla="*/ 618089 w 672303"/>
                <a:gd name="connsiteY36" fmla="*/ 450904 h 570670"/>
                <a:gd name="connsiteX37" fmla="*/ 631143 w 672303"/>
                <a:gd name="connsiteY37" fmla="*/ 436854 h 570670"/>
                <a:gd name="connsiteX38" fmla="*/ 631143 w 672303"/>
                <a:gd name="connsiteY38" fmla="*/ 439165 h 570670"/>
                <a:gd name="connsiteX39" fmla="*/ 628957 w 672303"/>
                <a:gd name="connsiteY39" fmla="*/ 441538 h 570670"/>
                <a:gd name="connsiteX40" fmla="*/ 628957 w 672303"/>
                <a:gd name="connsiteY40" fmla="*/ 448594 h 570670"/>
                <a:gd name="connsiteX41" fmla="*/ 631143 w 672303"/>
                <a:gd name="connsiteY41" fmla="*/ 450904 h 570670"/>
                <a:gd name="connsiteX42" fmla="*/ 635453 w 672303"/>
                <a:gd name="connsiteY42" fmla="*/ 450904 h 570670"/>
                <a:gd name="connsiteX43" fmla="*/ 644135 w 672303"/>
                <a:gd name="connsiteY43" fmla="*/ 425115 h 570670"/>
                <a:gd name="connsiteX44" fmla="*/ 639763 w 672303"/>
                <a:gd name="connsiteY44" fmla="*/ 420369 h 570670"/>
                <a:gd name="connsiteX45" fmla="*/ 648444 w 672303"/>
                <a:gd name="connsiteY45" fmla="*/ 418059 h 570670"/>
                <a:gd name="connsiteX46" fmla="*/ 648444 w 672303"/>
                <a:gd name="connsiteY46" fmla="*/ 413376 h 570670"/>
                <a:gd name="connsiteX47" fmla="*/ 641949 w 672303"/>
                <a:gd name="connsiteY47" fmla="*/ 411003 h 570670"/>
                <a:gd name="connsiteX48" fmla="*/ 648444 w 672303"/>
                <a:gd name="connsiteY48" fmla="*/ 403947 h 570670"/>
                <a:gd name="connsiteX49" fmla="*/ 650630 w 672303"/>
                <a:gd name="connsiteY49" fmla="*/ 394580 h 570670"/>
                <a:gd name="connsiteX50" fmla="*/ 652816 w 672303"/>
                <a:gd name="connsiteY50" fmla="*/ 389834 h 570670"/>
                <a:gd name="connsiteX51" fmla="*/ 657126 w 672303"/>
                <a:gd name="connsiteY51" fmla="*/ 387524 h 570670"/>
                <a:gd name="connsiteX52" fmla="*/ 659312 w 672303"/>
                <a:gd name="connsiteY52" fmla="*/ 382841 h 570670"/>
                <a:gd name="connsiteX53" fmla="*/ 663622 w 672303"/>
                <a:gd name="connsiteY53" fmla="*/ 378095 h 570670"/>
                <a:gd name="connsiteX54" fmla="*/ 665808 w 672303"/>
                <a:gd name="connsiteY54" fmla="*/ 373412 h 570670"/>
                <a:gd name="connsiteX55" fmla="*/ 667994 w 672303"/>
                <a:gd name="connsiteY55" fmla="*/ 371101 h 570670"/>
                <a:gd name="connsiteX56" fmla="*/ 670180 w 672303"/>
                <a:gd name="connsiteY56" fmla="*/ 366356 h 570670"/>
                <a:gd name="connsiteX57" fmla="*/ 670180 w 672303"/>
                <a:gd name="connsiteY57" fmla="*/ 364045 h 570670"/>
                <a:gd name="connsiteX58" fmla="*/ 672304 w 672303"/>
                <a:gd name="connsiteY58" fmla="*/ 359362 h 570670"/>
                <a:gd name="connsiteX59" fmla="*/ 672304 w 672303"/>
                <a:gd name="connsiteY59" fmla="*/ 352306 h 570670"/>
                <a:gd name="connsiteX60" fmla="*/ 670180 w 672303"/>
                <a:gd name="connsiteY60" fmla="*/ 349933 h 570670"/>
                <a:gd name="connsiteX61" fmla="*/ 657126 w 672303"/>
                <a:gd name="connsiteY61" fmla="*/ 349933 h 570670"/>
                <a:gd name="connsiteX62" fmla="*/ 655002 w 672303"/>
                <a:gd name="connsiteY62" fmla="*/ 352306 h 570670"/>
                <a:gd name="connsiteX63" fmla="*/ 650630 w 672303"/>
                <a:gd name="connsiteY63" fmla="*/ 352306 h 570670"/>
                <a:gd name="connsiteX64" fmla="*/ 648444 w 672303"/>
                <a:gd name="connsiteY64" fmla="*/ 349933 h 570670"/>
                <a:gd name="connsiteX65" fmla="*/ 644135 w 672303"/>
                <a:gd name="connsiteY65" fmla="*/ 349933 h 570670"/>
                <a:gd name="connsiteX66" fmla="*/ 639763 w 672303"/>
                <a:gd name="connsiteY66" fmla="*/ 347560 h 570670"/>
                <a:gd name="connsiteX67" fmla="*/ 631143 w 672303"/>
                <a:gd name="connsiteY67" fmla="*/ 347560 h 570670"/>
                <a:gd name="connsiteX68" fmla="*/ 626771 w 672303"/>
                <a:gd name="connsiteY68" fmla="*/ 349933 h 570670"/>
                <a:gd name="connsiteX69" fmla="*/ 620276 w 672303"/>
                <a:gd name="connsiteY69" fmla="*/ 352306 h 570670"/>
                <a:gd name="connsiteX70" fmla="*/ 613780 w 672303"/>
                <a:gd name="connsiteY70" fmla="*/ 352306 h 570670"/>
                <a:gd name="connsiteX71" fmla="*/ 609408 w 672303"/>
                <a:gd name="connsiteY71" fmla="*/ 354616 h 570670"/>
                <a:gd name="connsiteX72" fmla="*/ 602912 w 672303"/>
                <a:gd name="connsiteY72" fmla="*/ 354616 h 570670"/>
                <a:gd name="connsiteX73" fmla="*/ 598602 w 672303"/>
                <a:gd name="connsiteY73" fmla="*/ 356989 h 570670"/>
                <a:gd name="connsiteX74" fmla="*/ 587735 w 672303"/>
                <a:gd name="connsiteY74" fmla="*/ 356989 h 570670"/>
                <a:gd name="connsiteX75" fmla="*/ 583425 w 672303"/>
                <a:gd name="connsiteY75" fmla="*/ 359362 h 570670"/>
                <a:gd name="connsiteX76" fmla="*/ 581239 w 672303"/>
                <a:gd name="connsiteY76" fmla="*/ 361672 h 570670"/>
                <a:gd name="connsiteX77" fmla="*/ 576929 w 672303"/>
                <a:gd name="connsiteY77" fmla="*/ 371101 h 570670"/>
                <a:gd name="connsiteX78" fmla="*/ 574743 w 672303"/>
                <a:gd name="connsiteY78" fmla="*/ 378095 h 570670"/>
                <a:gd name="connsiteX79" fmla="*/ 574743 w 672303"/>
                <a:gd name="connsiteY79" fmla="*/ 401574 h 570670"/>
                <a:gd name="connsiteX80" fmla="*/ 568248 w 672303"/>
                <a:gd name="connsiteY80" fmla="*/ 403947 h 570670"/>
                <a:gd name="connsiteX81" fmla="*/ 568248 w 672303"/>
                <a:gd name="connsiteY81" fmla="*/ 415686 h 570670"/>
                <a:gd name="connsiteX82" fmla="*/ 566062 w 672303"/>
                <a:gd name="connsiteY82" fmla="*/ 420369 h 570670"/>
                <a:gd name="connsiteX83" fmla="*/ 557380 w 672303"/>
                <a:gd name="connsiteY83" fmla="*/ 425115 h 570670"/>
                <a:gd name="connsiteX84" fmla="*/ 550884 w 672303"/>
                <a:gd name="connsiteY84" fmla="*/ 429798 h 570670"/>
                <a:gd name="connsiteX85" fmla="*/ 546512 w 672303"/>
                <a:gd name="connsiteY85" fmla="*/ 434481 h 570670"/>
                <a:gd name="connsiteX86" fmla="*/ 546512 w 672303"/>
                <a:gd name="connsiteY86" fmla="*/ 439165 h 570670"/>
                <a:gd name="connsiteX87" fmla="*/ 544388 w 672303"/>
                <a:gd name="connsiteY87" fmla="*/ 441538 h 570670"/>
                <a:gd name="connsiteX88" fmla="*/ 544388 w 672303"/>
                <a:gd name="connsiteY88" fmla="*/ 446221 h 570670"/>
                <a:gd name="connsiteX89" fmla="*/ 542202 w 672303"/>
                <a:gd name="connsiteY89" fmla="*/ 448594 h 570670"/>
                <a:gd name="connsiteX90" fmla="*/ 537830 w 672303"/>
                <a:gd name="connsiteY90" fmla="*/ 448594 h 570670"/>
                <a:gd name="connsiteX91" fmla="*/ 533521 w 672303"/>
                <a:gd name="connsiteY91" fmla="*/ 443848 h 570670"/>
                <a:gd name="connsiteX92" fmla="*/ 533521 w 672303"/>
                <a:gd name="connsiteY92" fmla="*/ 441538 h 570670"/>
                <a:gd name="connsiteX93" fmla="*/ 531335 w 672303"/>
                <a:gd name="connsiteY93" fmla="*/ 439165 h 570670"/>
                <a:gd name="connsiteX94" fmla="*/ 520529 w 672303"/>
                <a:gd name="connsiteY94" fmla="*/ 439165 h 570670"/>
                <a:gd name="connsiteX95" fmla="*/ 511848 w 672303"/>
                <a:gd name="connsiteY95" fmla="*/ 441538 h 570670"/>
                <a:gd name="connsiteX96" fmla="*/ 503166 w 672303"/>
                <a:gd name="connsiteY96" fmla="*/ 446221 h 570670"/>
                <a:gd name="connsiteX97" fmla="*/ 490112 w 672303"/>
                <a:gd name="connsiteY97" fmla="*/ 446221 h 570670"/>
                <a:gd name="connsiteX98" fmla="*/ 483616 w 672303"/>
                <a:gd name="connsiteY98" fmla="*/ 448594 h 570670"/>
                <a:gd name="connsiteX99" fmla="*/ 466315 w 672303"/>
                <a:gd name="connsiteY99" fmla="*/ 457960 h 570670"/>
                <a:gd name="connsiteX100" fmla="*/ 464129 w 672303"/>
                <a:gd name="connsiteY100" fmla="*/ 457960 h 570670"/>
                <a:gd name="connsiteX101" fmla="*/ 459757 w 672303"/>
                <a:gd name="connsiteY101" fmla="*/ 453277 h 570670"/>
                <a:gd name="connsiteX102" fmla="*/ 457634 w 672303"/>
                <a:gd name="connsiteY102" fmla="*/ 448594 h 570670"/>
                <a:gd name="connsiteX103" fmla="*/ 457634 w 672303"/>
                <a:gd name="connsiteY103" fmla="*/ 446221 h 570670"/>
                <a:gd name="connsiteX104" fmla="*/ 455448 w 672303"/>
                <a:gd name="connsiteY104" fmla="*/ 441538 h 570670"/>
                <a:gd name="connsiteX105" fmla="*/ 448952 w 672303"/>
                <a:gd name="connsiteY105" fmla="*/ 441538 h 570670"/>
                <a:gd name="connsiteX106" fmla="*/ 442456 w 672303"/>
                <a:gd name="connsiteY106" fmla="*/ 439165 h 570670"/>
                <a:gd name="connsiteX107" fmla="*/ 431588 w 672303"/>
                <a:gd name="connsiteY107" fmla="*/ 439165 h 570670"/>
                <a:gd name="connsiteX108" fmla="*/ 431588 w 672303"/>
                <a:gd name="connsiteY108" fmla="*/ 432109 h 570670"/>
                <a:gd name="connsiteX109" fmla="*/ 429402 w 672303"/>
                <a:gd name="connsiteY109" fmla="*/ 427425 h 570670"/>
                <a:gd name="connsiteX110" fmla="*/ 425093 w 672303"/>
                <a:gd name="connsiteY110" fmla="*/ 422742 h 570670"/>
                <a:gd name="connsiteX111" fmla="*/ 422907 w 672303"/>
                <a:gd name="connsiteY111" fmla="*/ 418059 h 570670"/>
                <a:gd name="connsiteX112" fmla="*/ 420720 w 672303"/>
                <a:gd name="connsiteY112" fmla="*/ 415686 h 570670"/>
                <a:gd name="connsiteX113" fmla="*/ 420720 w 672303"/>
                <a:gd name="connsiteY113" fmla="*/ 401574 h 570670"/>
                <a:gd name="connsiteX114" fmla="*/ 407729 w 672303"/>
                <a:gd name="connsiteY114" fmla="*/ 378095 h 570670"/>
                <a:gd name="connsiteX115" fmla="*/ 405543 w 672303"/>
                <a:gd name="connsiteY115" fmla="*/ 361672 h 570670"/>
                <a:gd name="connsiteX116" fmla="*/ 401233 w 672303"/>
                <a:gd name="connsiteY116" fmla="*/ 349933 h 570670"/>
                <a:gd name="connsiteX117" fmla="*/ 399047 w 672303"/>
                <a:gd name="connsiteY117" fmla="*/ 314715 h 570670"/>
                <a:gd name="connsiteX118" fmla="*/ 401233 w 672303"/>
                <a:gd name="connsiteY118" fmla="*/ 312342 h 570670"/>
                <a:gd name="connsiteX119" fmla="*/ 405543 w 672303"/>
                <a:gd name="connsiteY119" fmla="*/ 302976 h 570670"/>
                <a:gd name="connsiteX120" fmla="*/ 407729 w 672303"/>
                <a:gd name="connsiteY120" fmla="*/ 300603 h 570670"/>
                <a:gd name="connsiteX121" fmla="*/ 407729 w 672303"/>
                <a:gd name="connsiteY121" fmla="*/ 256018 h 570670"/>
                <a:gd name="connsiteX122" fmla="*/ 416411 w 672303"/>
                <a:gd name="connsiteY122" fmla="*/ 253645 h 570670"/>
                <a:gd name="connsiteX123" fmla="*/ 416411 w 672303"/>
                <a:gd name="connsiteY123" fmla="*/ 239533 h 570670"/>
                <a:gd name="connsiteX124" fmla="*/ 418597 w 672303"/>
                <a:gd name="connsiteY124" fmla="*/ 234850 h 570670"/>
                <a:gd name="connsiteX125" fmla="*/ 418597 w 672303"/>
                <a:gd name="connsiteY125" fmla="*/ 232539 h 570670"/>
                <a:gd name="connsiteX126" fmla="*/ 420720 w 672303"/>
                <a:gd name="connsiteY126" fmla="*/ 230166 h 570670"/>
                <a:gd name="connsiteX127" fmla="*/ 425093 w 672303"/>
                <a:gd name="connsiteY127" fmla="*/ 230166 h 570670"/>
                <a:gd name="connsiteX128" fmla="*/ 427216 w 672303"/>
                <a:gd name="connsiteY128" fmla="*/ 232539 h 570670"/>
                <a:gd name="connsiteX129" fmla="*/ 429402 w 672303"/>
                <a:gd name="connsiteY129" fmla="*/ 232539 h 570670"/>
                <a:gd name="connsiteX130" fmla="*/ 429402 w 672303"/>
                <a:gd name="connsiteY130" fmla="*/ 230166 h 570670"/>
                <a:gd name="connsiteX131" fmla="*/ 431588 w 672303"/>
                <a:gd name="connsiteY131" fmla="*/ 225483 h 570670"/>
                <a:gd name="connsiteX132" fmla="*/ 431588 w 672303"/>
                <a:gd name="connsiteY132" fmla="*/ 220800 h 570670"/>
                <a:gd name="connsiteX133" fmla="*/ 433774 w 672303"/>
                <a:gd name="connsiteY133" fmla="*/ 218427 h 570670"/>
                <a:gd name="connsiteX134" fmla="*/ 435898 w 672303"/>
                <a:gd name="connsiteY134" fmla="*/ 213744 h 570670"/>
                <a:gd name="connsiteX135" fmla="*/ 435898 w 672303"/>
                <a:gd name="connsiteY135" fmla="*/ 211371 h 570670"/>
                <a:gd name="connsiteX136" fmla="*/ 435898 w 672303"/>
                <a:gd name="connsiteY136" fmla="*/ 213744 h 570670"/>
                <a:gd name="connsiteX137" fmla="*/ 427216 w 672303"/>
                <a:gd name="connsiteY137" fmla="*/ 213744 h 570670"/>
                <a:gd name="connsiteX138" fmla="*/ 425093 w 672303"/>
                <a:gd name="connsiteY138" fmla="*/ 208998 h 570670"/>
                <a:gd name="connsiteX139" fmla="*/ 425093 w 672303"/>
                <a:gd name="connsiteY139" fmla="*/ 206688 h 570670"/>
                <a:gd name="connsiteX140" fmla="*/ 409915 w 672303"/>
                <a:gd name="connsiteY140" fmla="*/ 206688 h 570670"/>
                <a:gd name="connsiteX141" fmla="*/ 405543 w 672303"/>
                <a:gd name="connsiteY141" fmla="*/ 202005 h 570670"/>
                <a:gd name="connsiteX142" fmla="*/ 401233 w 672303"/>
                <a:gd name="connsiteY142" fmla="*/ 202005 h 570670"/>
                <a:gd name="connsiteX143" fmla="*/ 394738 w 672303"/>
                <a:gd name="connsiteY143" fmla="*/ 199632 h 570670"/>
                <a:gd name="connsiteX144" fmla="*/ 390366 w 672303"/>
                <a:gd name="connsiteY144" fmla="*/ 194948 h 570670"/>
                <a:gd name="connsiteX145" fmla="*/ 390366 w 672303"/>
                <a:gd name="connsiteY145" fmla="*/ 183209 h 570670"/>
                <a:gd name="connsiteX146" fmla="*/ 386056 w 672303"/>
                <a:gd name="connsiteY146" fmla="*/ 178526 h 570670"/>
                <a:gd name="connsiteX147" fmla="*/ 386056 w 672303"/>
                <a:gd name="connsiteY147" fmla="*/ 164414 h 570670"/>
                <a:gd name="connsiteX148" fmla="*/ 388180 w 672303"/>
                <a:gd name="connsiteY148" fmla="*/ 164414 h 570670"/>
                <a:gd name="connsiteX149" fmla="*/ 390366 w 672303"/>
                <a:gd name="connsiteY149" fmla="*/ 162041 h 570670"/>
                <a:gd name="connsiteX150" fmla="*/ 390366 w 672303"/>
                <a:gd name="connsiteY150" fmla="*/ 159730 h 570670"/>
                <a:gd name="connsiteX151" fmla="*/ 386056 w 672303"/>
                <a:gd name="connsiteY151" fmla="*/ 154985 h 570670"/>
                <a:gd name="connsiteX152" fmla="*/ 381684 w 672303"/>
                <a:gd name="connsiteY152" fmla="*/ 152674 h 570670"/>
                <a:gd name="connsiteX153" fmla="*/ 379560 w 672303"/>
                <a:gd name="connsiteY153" fmla="*/ 150301 h 570670"/>
                <a:gd name="connsiteX154" fmla="*/ 379560 w 672303"/>
                <a:gd name="connsiteY154" fmla="*/ 140935 h 570670"/>
                <a:gd name="connsiteX155" fmla="*/ 375188 w 672303"/>
                <a:gd name="connsiteY155" fmla="*/ 138562 h 570670"/>
                <a:gd name="connsiteX156" fmla="*/ 373002 w 672303"/>
                <a:gd name="connsiteY156" fmla="*/ 133879 h 570670"/>
                <a:gd name="connsiteX157" fmla="*/ 373002 w 672303"/>
                <a:gd name="connsiteY157" fmla="*/ 129195 h 570670"/>
                <a:gd name="connsiteX158" fmla="*/ 375188 w 672303"/>
                <a:gd name="connsiteY158" fmla="*/ 124450 h 570670"/>
                <a:gd name="connsiteX159" fmla="*/ 375188 w 672303"/>
                <a:gd name="connsiteY159" fmla="*/ 115083 h 570670"/>
                <a:gd name="connsiteX160" fmla="*/ 370879 w 672303"/>
                <a:gd name="connsiteY160" fmla="*/ 110400 h 570670"/>
                <a:gd name="connsiteX161" fmla="*/ 368693 w 672303"/>
                <a:gd name="connsiteY161" fmla="*/ 105717 h 570670"/>
                <a:gd name="connsiteX162" fmla="*/ 364383 w 672303"/>
                <a:gd name="connsiteY162" fmla="*/ 100971 h 570670"/>
                <a:gd name="connsiteX163" fmla="*/ 362197 w 672303"/>
                <a:gd name="connsiteY163" fmla="*/ 96288 h 570670"/>
                <a:gd name="connsiteX164" fmla="*/ 360011 w 672303"/>
                <a:gd name="connsiteY164" fmla="*/ 93977 h 570670"/>
                <a:gd name="connsiteX165" fmla="*/ 357825 w 672303"/>
                <a:gd name="connsiteY165" fmla="*/ 89232 h 570670"/>
                <a:gd name="connsiteX166" fmla="*/ 342647 w 672303"/>
                <a:gd name="connsiteY166" fmla="*/ 89232 h 570670"/>
                <a:gd name="connsiteX167" fmla="*/ 336152 w 672303"/>
                <a:gd name="connsiteY167" fmla="*/ 86921 h 570670"/>
                <a:gd name="connsiteX168" fmla="*/ 336152 w 672303"/>
                <a:gd name="connsiteY168" fmla="*/ 89232 h 570670"/>
                <a:gd name="connsiteX169" fmla="*/ 329656 w 672303"/>
                <a:gd name="connsiteY169" fmla="*/ 89232 h 570670"/>
                <a:gd name="connsiteX170" fmla="*/ 325346 w 672303"/>
                <a:gd name="connsiteY170" fmla="*/ 93977 h 570670"/>
                <a:gd name="connsiteX171" fmla="*/ 320974 w 672303"/>
                <a:gd name="connsiteY171" fmla="*/ 103344 h 570670"/>
                <a:gd name="connsiteX172" fmla="*/ 316665 w 672303"/>
                <a:gd name="connsiteY172" fmla="*/ 108027 h 570670"/>
                <a:gd name="connsiteX173" fmla="*/ 307983 w 672303"/>
                <a:gd name="connsiteY173" fmla="*/ 112710 h 570670"/>
                <a:gd name="connsiteX174" fmla="*/ 303611 w 672303"/>
                <a:gd name="connsiteY174" fmla="*/ 112710 h 570670"/>
                <a:gd name="connsiteX175" fmla="*/ 297115 w 672303"/>
                <a:gd name="connsiteY175" fmla="*/ 108027 h 570670"/>
                <a:gd name="connsiteX176" fmla="*/ 292805 w 672303"/>
                <a:gd name="connsiteY176" fmla="*/ 105717 h 570670"/>
                <a:gd name="connsiteX177" fmla="*/ 281938 w 672303"/>
                <a:gd name="connsiteY177" fmla="*/ 93977 h 570670"/>
                <a:gd name="connsiteX178" fmla="*/ 281938 w 672303"/>
                <a:gd name="connsiteY178" fmla="*/ 89232 h 570670"/>
                <a:gd name="connsiteX179" fmla="*/ 284124 w 672303"/>
                <a:gd name="connsiteY179" fmla="*/ 84548 h 570670"/>
                <a:gd name="connsiteX180" fmla="*/ 284124 w 672303"/>
                <a:gd name="connsiteY180" fmla="*/ 68126 h 570670"/>
                <a:gd name="connsiteX181" fmla="*/ 281938 w 672303"/>
                <a:gd name="connsiteY181" fmla="*/ 63380 h 570670"/>
                <a:gd name="connsiteX182" fmla="*/ 277628 w 672303"/>
                <a:gd name="connsiteY182" fmla="*/ 58697 h 570670"/>
                <a:gd name="connsiteX183" fmla="*/ 273256 w 672303"/>
                <a:gd name="connsiteY183" fmla="*/ 56386 h 570670"/>
                <a:gd name="connsiteX184" fmla="*/ 268946 w 672303"/>
                <a:gd name="connsiteY184" fmla="*/ 56386 h 570670"/>
                <a:gd name="connsiteX185" fmla="*/ 266760 w 672303"/>
                <a:gd name="connsiteY185" fmla="*/ 44647 h 570670"/>
                <a:gd name="connsiteX186" fmla="*/ 255892 w 672303"/>
                <a:gd name="connsiteY186" fmla="*/ 39901 h 570670"/>
                <a:gd name="connsiteX187" fmla="*/ 255892 w 672303"/>
                <a:gd name="connsiteY187" fmla="*/ 30535 h 570670"/>
                <a:gd name="connsiteX188" fmla="*/ 251583 w 672303"/>
                <a:gd name="connsiteY188" fmla="*/ 25852 h 570670"/>
                <a:gd name="connsiteX189" fmla="*/ 210360 w 672303"/>
                <a:gd name="connsiteY189" fmla="*/ 25852 h 570670"/>
                <a:gd name="connsiteX190" fmla="*/ 208237 w 672303"/>
                <a:gd name="connsiteY190" fmla="*/ 28162 h 570670"/>
                <a:gd name="connsiteX191" fmla="*/ 208237 w 672303"/>
                <a:gd name="connsiteY191" fmla="*/ 35218 h 570670"/>
                <a:gd name="connsiteX192" fmla="*/ 206051 w 672303"/>
                <a:gd name="connsiteY192" fmla="*/ 39901 h 570670"/>
                <a:gd name="connsiteX193" fmla="*/ 206051 w 672303"/>
                <a:gd name="connsiteY193" fmla="*/ 42274 h 570670"/>
                <a:gd name="connsiteX194" fmla="*/ 132287 w 672303"/>
                <a:gd name="connsiteY194" fmla="*/ 42274 h 570670"/>
                <a:gd name="connsiteX195" fmla="*/ 56400 w 672303"/>
                <a:gd name="connsiteY195" fmla="*/ 4683 h 570670"/>
                <a:gd name="connsiteX196" fmla="*/ 54214 w 672303"/>
                <a:gd name="connsiteY196" fmla="*/ 4683 h 570670"/>
                <a:gd name="connsiteX197" fmla="*/ 54214 w 672303"/>
                <a:gd name="connsiteY197" fmla="*/ 2373 h 570670"/>
                <a:gd name="connsiteX198" fmla="*/ 56400 w 672303"/>
                <a:gd name="connsiteY198" fmla="*/ 0 h 570670"/>
                <a:gd name="connsiteX199" fmla="*/ 4310 w 672303"/>
                <a:gd name="connsiteY199" fmla="*/ 2373 h 570670"/>
                <a:gd name="connsiteX200" fmla="*/ 2186 w 672303"/>
                <a:gd name="connsiteY200" fmla="*/ 0 h 570670"/>
                <a:gd name="connsiteX201" fmla="*/ 0 w 672303"/>
                <a:gd name="connsiteY201" fmla="*/ 7056 h 570670"/>
                <a:gd name="connsiteX202" fmla="*/ 0 w 672303"/>
                <a:gd name="connsiteY202" fmla="*/ 18795 h 570670"/>
                <a:gd name="connsiteX203" fmla="*/ 2186 w 672303"/>
                <a:gd name="connsiteY203" fmla="*/ 23479 h 570670"/>
                <a:gd name="connsiteX204" fmla="*/ 4310 w 672303"/>
                <a:gd name="connsiteY204" fmla="*/ 25852 h 570670"/>
                <a:gd name="connsiteX205" fmla="*/ 6496 w 672303"/>
                <a:gd name="connsiteY205" fmla="*/ 30535 h 570670"/>
                <a:gd name="connsiteX206" fmla="*/ 0 w 672303"/>
                <a:gd name="connsiteY206" fmla="*/ 35218 h 570670"/>
                <a:gd name="connsiteX207" fmla="*/ 4310 w 672303"/>
                <a:gd name="connsiteY207" fmla="*/ 44647 h 570670"/>
                <a:gd name="connsiteX208" fmla="*/ 2186 w 672303"/>
                <a:gd name="connsiteY208" fmla="*/ 49330 h 570670"/>
                <a:gd name="connsiteX209" fmla="*/ 8682 w 672303"/>
                <a:gd name="connsiteY209" fmla="*/ 56386 h 570670"/>
                <a:gd name="connsiteX210" fmla="*/ 2186 w 672303"/>
                <a:gd name="connsiteY210" fmla="*/ 68126 h 570670"/>
                <a:gd name="connsiteX211" fmla="*/ 6496 w 672303"/>
                <a:gd name="connsiteY211" fmla="*/ 70436 h 570670"/>
                <a:gd name="connsiteX212" fmla="*/ 6496 w 672303"/>
                <a:gd name="connsiteY212" fmla="*/ 82176 h 570670"/>
                <a:gd name="connsiteX213" fmla="*/ 8682 w 672303"/>
                <a:gd name="connsiteY213" fmla="*/ 89232 h 570670"/>
                <a:gd name="connsiteX214" fmla="*/ 8682 w 672303"/>
                <a:gd name="connsiteY214" fmla="*/ 93977 h 570670"/>
                <a:gd name="connsiteX215" fmla="*/ 10868 w 672303"/>
                <a:gd name="connsiteY215" fmla="*/ 98661 h 570670"/>
                <a:gd name="connsiteX216" fmla="*/ 15177 w 672303"/>
                <a:gd name="connsiteY216" fmla="*/ 103344 h 570670"/>
                <a:gd name="connsiteX217" fmla="*/ 21673 w 672303"/>
                <a:gd name="connsiteY217" fmla="*/ 103344 h 570670"/>
                <a:gd name="connsiteX218" fmla="*/ 21673 w 672303"/>
                <a:gd name="connsiteY218" fmla="*/ 105717 h 570670"/>
                <a:gd name="connsiteX219" fmla="*/ 23859 w 672303"/>
                <a:gd name="connsiteY219" fmla="*/ 108027 h 570670"/>
                <a:gd name="connsiteX220" fmla="*/ 26045 w 672303"/>
                <a:gd name="connsiteY220" fmla="*/ 112710 h 570670"/>
                <a:gd name="connsiteX221" fmla="*/ 30355 w 672303"/>
                <a:gd name="connsiteY221" fmla="*/ 117456 h 570670"/>
                <a:gd name="connsiteX222" fmla="*/ 32541 w 672303"/>
                <a:gd name="connsiteY222" fmla="*/ 124450 h 570670"/>
                <a:gd name="connsiteX223" fmla="*/ 34727 w 672303"/>
                <a:gd name="connsiteY223" fmla="*/ 129195 h 570670"/>
                <a:gd name="connsiteX224" fmla="*/ 34727 w 672303"/>
                <a:gd name="connsiteY224" fmla="*/ 133879 h 570670"/>
                <a:gd name="connsiteX225" fmla="*/ 28169 w 672303"/>
                <a:gd name="connsiteY225" fmla="*/ 147929 h 570670"/>
                <a:gd name="connsiteX226" fmla="*/ 26045 w 672303"/>
                <a:gd name="connsiteY226" fmla="*/ 150301 h 570670"/>
                <a:gd name="connsiteX227" fmla="*/ 26045 w 672303"/>
                <a:gd name="connsiteY227" fmla="*/ 152674 h 570670"/>
                <a:gd name="connsiteX228" fmla="*/ 30355 w 672303"/>
                <a:gd name="connsiteY228" fmla="*/ 154985 h 570670"/>
                <a:gd name="connsiteX229" fmla="*/ 26045 w 672303"/>
                <a:gd name="connsiteY229" fmla="*/ 162041 h 570670"/>
                <a:gd name="connsiteX230" fmla="*/ 21673 w 672303"/>
                <a:gd name="connsiteY230" fmla="*/ 154985 h 570670"/>
                <a:gd name="connsiteX231" fmla="*/ 4310 w 672303"/>
                <a:gd name="connsiteY231" fmla="*/ 152674 h 570670"/>
                <a:gd name="connsiteX232" fmla="*/ 12991 w 672303"/>
                <a:gd name="connsiteY232" fmla="*/ 162041 h 570670"/>
                <a:gd name="connsiteX233" fmla="*/ 15177 w 672303"/>
                <a:gd name="connsiteY233" fmla="*/ 171470 h 570670"/>
                <a:gd name="connsiteX234" fmla="*/ 23859 w 672303"/>
                <a:gd name="connsiteY234" fmla="*/ 173780 h 570670"/>
                <a:gd name="connsiteX235" fmla="*/ 28169 w 672303"/>
                <a:gd name="connsiteY235" fmla="*/ 178526 h 570670"/>
                <a:gd name="connsiteX236" fmla="*/ 30355 w 672303"/>
                <a:gd name="connsiteY236" fmla="*/ 183209 h 570670"/>
                <a:gd name="connsiteX237" fmla="*/ 32541 w 672303"/>
                <a:gd name="connsiteY237" fmla="*/ 185519 h 570670"/>
                <a:gd name="connsiteX238" fmla="*/ 34727 w 672303"/>
                <a:gd name="connsiteY238" fmla="*/ 185519 h 570670"/>
                <a:gd name="connsiteX239" fmla="*/ 36850 w 672303"/>
                <a:gd name="connsiteY239" fmla="*/ 183209 h 570670"/>
                <a:gd name="connsiteX240" fmla="*/ 39037 w 672303"/>
                <a:gd name="connsiteY240" fmla="*/ 183209 h 570670"/>
                <a:gd name="connsiteX241" fmla="*/ 43346 w 672303"/>
                <a:gd name="connsiteY241" fmla="*/ 180836 h 570670"/>
                <a:gd name="connsiteX242" fmla="*/ 45532 w 672303"/>
                <a:gd name="connsiteY242" fmla="*/ 178526 h 570670"/>
                <a:gd name="connsiteX243" fmla="*/ 45532 w 672303"/>
                <a:gd name="connsiteY243" fmla="*/ 187892 h 570670"/>
                <a:gd name="connsiteX244" fmla="*/ 52028 w 672303"/>
                <a:gd name="connsiteY244" fmla="*/ 202005 h 570670"/>
                <a:gd name="connsiteX245" fmla="*/ 56400 w 672303"/>
                <a:gd name="connsiteY245" fmla="*/ 206688 h 570670"/>
                <a:gd name="connsiteX246" fmla="*/ 60710 w 672303"/>
                <a:gd name="connsiteY246" fmla="*/ 216054 h 570670"/>
                <a:gd name="connsiteX247" fmla="*/ 60710 w 672303"/>
                <a:gd name="connsiteY247" fmla="*/ 220800 h 570670"/>
                <a:gd name="connsiteX248" fmla="*/ 56400 w 672303"/>
                <a:gd name="connsiteY248" fmla="*/ 230166 h 570670"/>
                <a:gd name="connsiteX249" fmla="*/ 54214 w 672303"/>
                <a:gd name="connsiteY249" fmla="*/ 237223 h 570670"/>
                <a:gd name="connsiteX250" fmla="*/ 54214 w 672303"/>
                <a:gd name="connsiteY250" fmla="*/ 241906 h 570670"/>
                <a:gd name="connsiteX251" fmla="*/ 65082 w 672303"/>
                <a:gd name="connsiteY251" fmla="*/ 253645 h 570670"/>
                <a:gd name="connsiteX252" fmla="*/ 69391 w 672303"/>
                <a:gd name="connsiteY252" fmla="*/ 260701 h 570670"/>
                <a:gd name="connsiteX253" fmla="*/ 80259 w 672303"/>
                <a:gd name="connsiteY253" fmla="*/ 272441 h 570670"/>
                <a:gd name="connsiteX254" fmla="*/ 84569 w 672303"/>
                <a:gd name="connsiteY254" fmla="*/ 279497 h 570670"/>
                <a:gd name="connsiteX255" fmla="*/ 95437 w 672303"/>
                <a:gd name="connsiteY255" fmla="*/ 291236 h 570670"/>
                <a:gd name="connsiteX256" fmla="*/ 93251 w 672303"/>
                <a:gd name="connsiteY256" fmla="*/ 293547 h 570670"/>
                <a:gd name="connsiteX257" fmla="*/ 93251 w 672303"/>
                <a:gd name="connsiteY257" fmla="*/ 298292 h 570670"/>
                <a:gd name="connsiteX258" fmla="*/ 91064 w 672303"/>
                <a:gd name="connsiteY258" fmla="*/ 300603 h 570670"/>
                <a:gd name="connsiteX259" fmla="*/ 91064 w 672303"/>
                <a:gd name="connsiteY259" fmla="*/ 305286 h 570670"/>
                <a:gd name="connsiteX260" fmla="*/ 93251 w 672303"/>
                <a:gd name="connsiteY260" fmla="*/ 307659 h 570670"/>
                <a:gd name="connsiteX261" fmla="*/ 99746 w 672303"/>
                <a:gd name="connsiteY261" fmla="*/ 307659 h 570670"/>
                <a:gd name="connsiteX262" fmla="*/ 104118 w 672303"/>
                <a:gd name="connsiteY262" fmla="*/ 305286 h 570670"/>
                <a:gd name="connsiteX263" fmla="*/ 106304 w 672303"/>
                <a:gd name="connsiteY263" fmla="*/ 300603 h 570670"/>
                <a:gd name="connsiteX264" fmla="*/ 110614 w 672303"/>
                <a:gd name="connsiteY264" fmla="*/ 298292 h 570670"/>
                <a:gd name="connsiteX265" fmla="*/ 112800 w 672303"/>
                <a:gd name="connsiteY265" fmla="*/ 295919 h 570670"/>
                <a:gd name="connsiteX266" fmla="*/ 110614 w 672303"/>
                <a:gd name="connsiteY266" fmla="*/ 288863 h 570670"/>
                <a:gd name="connsiteX267" fmla="*/ 110614 w 672303"/>
                <a:gd name="connsiteY267" fmla="*/ 286553 h 570670"/>
                <a:gd name="connsiteX268" fmla="*/ 108428 w 672303"/>
                <a:gd name="connsiteY268" fmla="*/ 284180 h 570670"/>
                <a:gd name="connsiteX269" fmla="*/ 108428 w 672303"/>
                <a:gd name="connsiteY269" fmla="*/ 277124 h 570670"/>
                <a:gd name="connsiteX270" fmla="*/ 104118 w 672303"/>
                <a:gd name="connsiteY270" fmla="*/ 267758 h 570670"/>
                <a:gd name="connsiteX271" fmla="*/ 101932 w 672303"/>
                <a:gd name="connsiteY271" fmla="*/ 265385 h 570670"/>
                <a:gd name="connsiteX272" fmla="*/ 93251 w 672303"/>
                <a:gd name="connsiteY272" fmla="*/ 265385 h 570670"/>
                <a:gd name="connsiteX273" fmla="*/ 86755 w 672303"/>
                <a:gd name="connsiteY273" fmla="*/ 253645 h 570670"/>
                <a:gd name="connsiteX274" fmla="*/ 86755 w 672303"/>
                <a:gd name="connsiteY274" fmla="*/ 225483 h 570670"/>
                <a:gd name="connsiteX275" fmla="*/ 80259 w 672303"/>
                <a:gd name="connsiteY275" fmla="*/ 213744 h 570670"/>
                <a:gd name="connsiteX276" fmla="*/ 82383 w 672303"/>
                <a:gd name="connsiteY276" fmla="*/ 208998 h 570670"/>
                <a:gd name="connsiteX277" fmla="*/ 82383 w 672303"/>
                <a:gd name="connsiteY277" fmla="*/ 206688 h 570670"/>
                <a:gd name="connsiteX278" fmla="*/ 84569 w 672303"/>
                <a:gd name="connsiteY278" fmla="*/ 202005 h 570670"/>
                <a:gd name="connsiteX279" fmla="*/ 84569 w 672303"/>
                <a:gd name="connsiteY279" fmla="*/ 192576 h 570670"/>
                <a:gd name="connsiteX280" fmla="*/ 82383 w 672303"/>
                <a:gd name="connsiteY280" fmla="*/ 190265 h 570670"/>
                <a:gd name="connsiteX281" fmla="*/ 78073 w 672303"/>
                <a:gd name="connsiteY281" fmla="*/ 187892 h 570670"/>
                <a:gd name="connsiteX282" fmla="*/ 75887 w 672303"/>
                <a:gd name="connsiteY282" fmla="*/ 185519 h 570670"/>
                <a:gd name="connsiteX283" fmla="*/ 71577 w 672303"/>
                <a:gd name="connsiteY283" fmla="*/ 185519 h 570670"/>
                <a:gd name="connsiteX284" fmla="*/ 71577 w 672303"/>
                <a:gd name="connsiteY284" fmla="*/ 169097 h 570670"/>
                <a:gd name="connsiteX285" fmla="*/ 60710 w 672303"/>
                <a:gd name="connsiteY285" fmla="*/ 154985 h 570670"/>
                <a:gd name="connsiteX286" fmla="*/ 62896 w 672303"/>
                <a:gd name="connsiteY286" fmla="*/ 131506 h 570670"/>
                <a:gd name="connsiteX287" fmla="*/ 60710 w 672303"/>
                <a:gd name="connsiteY287" fmla="*/ 129195 h 570670"/>
                <a:gd name="connsiteX288" fmla="*/ 58586 w 672303"/>
                <a:gd name="connsiteY288" fmla="*/ 124450 h 570670"/>
                <a:gd name="connsiteX289" fmla="*/ 52028 w 672303"/>
                <a:gd name="connsiteY289" fmla="*/ 117456 h 570670"/>
                <a:gd name="connsiteX290" fmla="*/ 49904 w 672303"/>
                <a:gd name="connsiteY290" fmla="*/ 112710 h 570670"/>
                <a:gd name="connsiteX291" fmla="*/ 49904 w 672303"/>
                <a:gd name="connsiteY291" fmla="*/ 108027 h 570670"/>
                <a:gd name="connsiteX292" fmla="*/ 47718 w 672303"/>
                <a:gd name="connsiteY292" fmla="*/ 103344 h 570670"/>
                <a:gd name="connsiteX293" fmla="*/ 47718 w 672303"/>
                <a:gd name="connsiteY293" fmla="*/ 96288 h 570670"/>
                <a:gd name="connsiteX294" fmla="*/ 45532 w 672303"/>
                <a:gd name="connsiteY294" fmla="*/ 93977 h 570670"/>
                <a:gd name="connsiteX295" fmla="*/ 43346 w 672303"/>
                <a:gd name="connsiteY295" fmla="*/ 89232 h 570670"/>
                <a:gd name="connsiteX296" fmla="*/ 39037 w 672303"/>
                <a:gd name="connsiteY296" fmla="*/ 84548 h 570670"/>
                <a:gd name="connsiteX297" fmla="*/ 36850 w 672303"/>
                <a:gd name="connsiteY297" fmla="*/ 79865 h 570670"/>
                <a:gd name="connsiteX298" fmla="*/ 34727 w 672303"/>
                <a:gd name="connsiteY298" fmla="*/ 77492 h 570670"/>
                <a:gd name="connsiteX299" fmla="*/ 34727 w 672303"/>
                <a:gd name="connsiteY299" fmla="*/ 75182 h 570670"/>
                <a:gd name="connsiteX300" fmla="*/ 36850 w 672303"/>
                <a:gd name="connsiteY300" fmla="*/ 72809 h 570670"/>
                <a:gd name="connsiteX301" fmla="*/ 41223 w 672303"/>
                <a:gd name="connsiteY301" fmla="*/ 63380 h 570670"/>
                <a:gd name="connsiteX302" fmla="*/ 41223 w 672303"/>
                <a:gd name="connsiteY302" fmla="*/ 44647 h 570670"/>
                <a:gd name="connsiteX303" fmla="*/ 43346 w 672303"/>
                <a:gd name="connsiteY303" fmla="*/ 42274 h 570670"/>
                <a:gd name="connsiteX304" fmla="*/ 45532 w 672303"/>
                <a:gd name="connsiteY304" fmla="*/ 37591 h 570670"/>
                <a:gd name="connsiteX305" fmla="*/ 45532 w 672303"/>
                <a:gd name="connsiteY305" fmla="*/ 23479 h 570670"/>
                <a:gd name="connsiteX306" fmla="*/ 47718 w 672303"/>
                <a:gd name="connsiteY306" fmla="*/ 25852 h 570670"/>
                <a:gd name="connsiteX307" fmla="*/ 52028 w 672303"/>
                <a:gd name="connsiteY307" fmla="*/ 28162 h 570670"/>
                <a:gd name="connsiteX308" fmla="*/ 54214 w 672303"/>
                <a:gd name="connsiteY308" fmla="*/ 32908 h 570670"/>
                <a:gd name="connsiteX309" fmla="*/ 58586 w 672303"/>
                <a:gd name="connsiteY309" fmla="*/ 35218 h 570670"/>
                <a:gd name="connsiteX310" fmla="*/ 65082 w 672303"/>
                <a:gd name="connsiteY310" fmla="*/ 35218 h 570670"/>
                <a:gd name="connsiteX311" fmla="*/ 67268 w 672303"/>
                <a:gd name="connsiteY311" fmla="*/ 32908 h 570670"/>
                <a:gd name="connsiteX312" fmla="*/ 71577 w 672303"/>
                <a:gd name="connsiteY312" fmla="*/ 32908 h 570670"/>
                <a:gd name="connsiteX313" fmla="*/ 71577 w 672303"/>
                <a:gd name="connsiteY313" fmla="*/ 39901 h 570670"/>
                <a:gd name="connsiteX314" fmla="*/ 73763 w 672303"/>
                <a:gd name="connsiteY314" fmla="*/ 42274 h 570670"/>
                <a:gd name="connsiteX315" fmla="*/ 78073 w 672303"/>
                <a:gd name="connsiteY315" fmla="*/ 44647 h 570670"/>
                <a:gd name="connsiteX316" fmla="*/ 84569 w 672303"/>
                <a:gd name="connsiteY316" fmla="*/ 44647 h 570670"/>
                <a:gd name="connsiteX317" fmla="*/ 84569 w 672303"/>
                <a:gd name="connsiteY317" fmla="*/ 46957 h 570670"/>
                <a:gd name="connsiteX318" fmla="*/ 82383 w 672303"/>
                <a:gd name="connsiteY318" fmla="*/ 49330 h 570670"/>
                <a:gd name="connsiteX319" fmla="*/ 82383 w 672303"/>
                <a:gd name="connsiteY319" fmla="*/ 72809 h 570670"/>
                <a:gd name="connsiteX320" fmla="*/ 86755 w 672303"/>
                <a:gd name="connsiteY320" fmla="*/ 100971 h 570670"/>
                <a:gd name="connsiteX321" fmla="*/ 86755 w 672303"/>
                <a:gd name="connsiteY321" fmla="*/ 105717 h 570670"/>
                <a:gd name="connsiteX322" fmla="*/ 88941 w 672303"/>
                <a:gd name="connsiteY322" fmla="*/ 110400 h 570670"/>
                <a:gd name="connsiteX323" fmla="*/ 91064 w 672303"/>
                <a:gd name="connsiteY323" fmla="*/ 119766 h 570670"/>
                <a:gd name="connsiteX324" fmla="*/ 95437 w 672303"/>
                <a:gd name="connsiteY324" fmla="*/ 133879 h 570670"/>
                <a:gd name="connsiteX325" fmla="*/ 99746 w 672303"/>
                <a:gd name="connsiteY325" fmla="*/ 145618 h 570670"/>
                <a:gd name="connsiteX326" fmla="*/ 101932 w 672303"/>
                <a:gd name="connsiteY326" fmla="*/ 150301 h 570670"/>
                <a:gd name="connsiteX327" fmla="*/ 117110 w 672303"/>
                <a:gd name="connsiteY327" fmla="*/ 150301 h 570670"/>
                <a:gd name="connsiteX328" fmla="*/ 114924 w 672303"/>
                <a:gd name="connsiteY328" fmla="*/ 152674 h 570670"/>
                <a:gd name="connsiteX329" fmla="*/ 110614 w 672303"/>
                <a:gd name="connsiteY329" fmla="*/ 162041 h 570670"/>
                <a:gd name="connsiteX330" fmla="*/ 114924 w 672303"/>
                <a:gd name="connsiteY330" fmla="*/ 171470 h 570670"/>
                <a:gd name="connsiteX331" fmla="*/ 119296 w 672303"/>
                <a:gd name="connsiteY331" fmla="*/ 173780 h 570670"/>
                <a:gd name="connsiteX332" fmla="*/ 121419 w 672303"/>
                <a:gd name="connsiteY332" fmla="*/ 176153 h 570670"/>
                <a:gd name="connsiteX333" fmla="*/ 125791 w 672303"/>
                <a:gd name="connsiteY333" fmla="*/ 176153 h 570670"/>
                <a:gd name="connsiteX334" fmla="*/ 127977 w 672303"/>
                <a:gd name="connsiteY334" fmla="*/ 185519 h 570670"/>
                <a:gd name="connsiteX335" fmla="*/ 138783 w 672303"/>
                <a:gd name="connsiteY335" fmla="*/ 185519 h 570670"/>
                <a:gd name="connsiteX336" fmla="*/ 140969 w 672303"/>
                <a:gd name="connsiteY336" fmla="*/ 202005 h 570670"/>
                <a:gd name="connsiteX337" fmla="*/ 138783 w 672303"/>
                <a:gd name="connsiteY337" fmla="*/ 202005 h 570670"/>
                <a:gd name="connsiteX338" fmla="*/ 136659 w 672303"/>
                <a:gd name="connsiteY338" fmla="*/ 204315 h 570670"/>
                <a:gd name="connsiteX339" fmla="*/ 132287 w 672303"/>
                <a:gd name="connsiteY339" fmla="*/ 206688 h 570670"/>
                <a:gd name="connsiteX340" fmla="*/ 130101 w 672303"/>
                <a:gd name="connsiteY340" fmla="*/ 208998 h 570670"/>
                <a:gd name="connsiteX341" fmla="*/ 127977 w 672303"/>
                <a:gd name="connsiteY341" fmla="*/ 213744 h 570670"/>
                <a:gd name="connsiteX342" fmla="*/ 127977 w 672303"/>
                <a:gd name="connsiteY342" fmla="*/ 218427 h 570670"/>
                <a:gd name="connsiteX343" fmla="*/ 130101 w 672303"/>
                <a:gd name="connsiteY343" fmla="*/ 220800 h 570670"/>
                <a:gd name="connsiteX344" fmla="*/ 134473 w 672303"/>
                <a:gd name="connsiteY344" fmla="*/ 223110 h 570670"/>
                <a:gd name="connsiteX345" fmla="*/ 138783 w 672303"/>
                <a:gd name="connsiteY345" fmla="*/ 218427 h 570670"/>
                <a:gd name="connsiteX346" fmla="*/ 138783 w 672303"/>
                <a:gd name="connsiteY346" fmla="*/ 220800 h 570670"/>
                <a:gd name="connsiteX347" fmla="*/ 143155 w 672303"/>
                <a:gd name="connsiteY347" fmla="*/ 225483 h 570670"/>
                <a:gd name="connsiteX348" fmla="*/ 143155 w 672303"/>
                <a:gd name="connsiteY348" fmla="*/ 230166 h 570670"/>
                <a:gd name="connsiteX349" fmla="*/ 145341 w 672303"/>
                <a:gd name="connsiteY349" fmla="*/ 232539 h 570670"/>
                <a:gd name="connsiteX350" fmla="*/ 149651 w 672303"/>
                <a:gd name="connsiteY350" fmla="*/ 232539 h 570670"/>
                <a:gd name="connsiteX351" fmla="*/ 153960 w 672303"/>
                <a:gd name="connsiteY351" fmla="*/ 234850 h 570670"/>
                <a:gd name="connsiteX352" fmla="*/ 156146 w 672303"/>
                <a:gd name="connsiteY352" fmla="*/ 234850 h 570670"/>
                <a:gd name="connsiteX353" fmla="*/ 158332 w 672303"/>
                <a:gd name="connsiteY353" fmla="*/ 237223 h 570670"/>
                <a:gd name="connsiteX354" fmla="*/ 158332 w 672303"/>
                <a:gd name="connsiteY354" fmla="*/ 244279 h 570670"/>
                <a:gd name="connsiteX355" fmla="*/ 156146 w 672303"/>
                <a:gd name="connsiteY355" fmla="*/ 246589 h 570670"/>
                <a:gd name="connsiteX356" fmla="*/ 156146 w 672303"/>
                <a:gd name="connsiteY356" fmla="*/ 248962 h 570670"/>
                <a:gd name="connsiteX357" fmla="*/ 153960 w 672303"/>
                <a:gd name="connsiteY357" fmla="*/ 253645 h 570670"/>
                <a:gd name="connsiteX358" fmla="*/ 153960 w 672303"/>
                <a:gd name="connsiteY358" fmla="*/ 256018 h 570670"/>
                <a:gd name="connsiteX359" fmla="*/ 169200 w 672303"/>
                <a:gd name="connsiteY359" fmla="*/ 256018 h 570670"/>
                <a:gd name="connsiteX360" fmla="*/ 169200 w 672303"/>
                <a:gd name="connsiteY360" fmla="*/ 267758 h 570670"/>
                <a:gd name="connsiteX361" fmla="*/ 182191 w 672303"/>
                <a:gd name="connsiteY361" fmla="*/ 281807 h 570670"/>
                <a:gd name="connsiteX362" fmla="*/ 184377 w 672303"/>
                <a:gd name="connsiteY362" fmla="*/ 286553 h 570670"/>
                <a:gd name="connsiteX363" fmla="*/ 190873 w 672303"/>
                <a:gd name="connsiteY363" fmla="*/ 293547 h 570670"/>
                <a:gd name="connsiteX364" fmla="*/ 192997 w 672303"/>
                <a:gd name="connsiteY364" fmla="*/ 300603 h 570670"/>
                <a:gd name="connsiteX365" fmla="*/ 197369 w 672303"/>
                <a:gd name="connsiteY365" fmla="*/ 305286 h 570670"/>
                <a:gd name="connsiteX366" fmla="*/ 199555 w 672303"/>
                <a:gd name="connsiteY366" fmla="*/ 312342 h 570670"/>
                <a:gd name="connsiteX367" fmla="*/ 201679 w 672303"/>
                <a:gd name="connsiteY367" fmla="*/ 317025 h 570670"/>
                <a:gd name="connsiteX368" fmla="*/ 201679 w 672303"/>
                <a:gd name="connsiteY368" fmla="*/ 340567 h 570670"/>
                <a:gd name="connsiteX369" fmla="*/ 203865 w 672303"/>
                <a:gd name="connsiteY369" fmla="*/ 345250 h 570670"/>
                <a:gd name="connsiteX370" fmla="*/ 208237 w 672303"/>
                <a:gd name="connsiteY370" fmla="*/ 349933 h 570670"/>
                <a:gd name="connsiteX371" fmla="*/ 208237 w 672303"/>
                <a:gd name="connsiteY371" fmla="*/ 354616 h 570670"/>
                <a:gd name="connsiteX372" fmla="*/ 206051 w 672303"/>
                <a:gd name="connsiteY372" fmla="*/ 359362 h 570670"/>
                <a:gd name="connsiteX373" fmla="*/ 199555 w 672303"/>
                <a:gd name="connsiteY373" fmla="*/ 366356 h 570670"/>
                <a:gd name="connsiteX374" fmla="*/ 197369 w 672303"/>
                <a:gd name="connsiteY374" fmla="*/ 371101 h 570670"/>
                <a:gd name="connsiteX375" fmla="*/ 197369 w 672303"/>
                <a:gd name="connsiteY375" fmla="*/ 373412 h 570670"/>
                <a:gd name="connsiteX376" fmla="*/ 199555 w 672303"/>
                <a:gd name="connsiteY376" fmla="*/ 375785 h 570670"/>
                <a:gd name="connsiteX377" fmla="*/ 203865 w 672303"/>
                <a:gd name="connsiteY377" fmla="*/ 378095 h 570670"/>
                <a:gd name="connsiteX378" fmla="*/ 195183 w 672303"/>
                <a:gd name="connsiteY378" fmla="*/ 378095 h 570670"/>
                <a:gd name="connsiteX379" fmla="*/ 190873 w 672303"/>
                <a:gd name="connsiteY379" fmla="*/ 380468 h 570670"/>
                <a:gd name="connsiteX380" fmla="*/ 190873 w 672303"/>
                <a:gd name="connsiteY380" fmla="*/ 406320 h 570670"/>
                <a:gd name="connsiteX381" fmla="*/ 192997 w 672303"/>
                <a:gd name="connsiteY381" fmla="*/ 413376 h 570670"/>
                <a:gd name="connsiteX382" fmla="*/ 195183 w 672303"/>
                <a:gd name="connsiteY382" fmla="*/ 415686 h 570670"/>
                <a:gd name="connsiteX383" fmla="*/ 197369 w 672303"/>
                <a:gd name="connsiteY383" fmla="*/ 420369 h 570670"/>
                <a:gd name="connsiteX384" fmla="*/ 201679 w 672303"/>
                <a:gd name="connsiteY384" fmla="*/ 420369 h 570670"/>
                <a:gd name="connsiteX385" fmla="*/ 208237 w 672303"/>
                <a:gd name="connsiteY385" fmla="*/ 422742 h 570670"/>
                <a:gd name="connsiteX386" fmla="*/ 216856 w 672303"/>
                <a:gd name="connsiteY386" fmla="*/ 422742 h 570670"/>
                <a:gd name="connsiteX387" fmla="*/ 221228 w 672303"/>
                <a:gd name="connsiteY387" fmla="*/ 425115 h 570670"/>
                <a:gd name="connsiteX388" fmla="*/ 229910 w 672303"/>
                <a:gd name="connsiteY388" fmla="*/ 434481 h 570670"/>
                <a:gd name="connsiteX389" fmla="*/ 232033 w 672303"/>
                <a:gd name="connsiteY389" fmla="*/ 439165 h 570670"/>
                <a:gd name="connsiteX390" fmla="*/ 234219 w 672303"/>
                <a:gd name="connsiteY390" fmla="*/ 446221 h 570670"/>
                <a:gd name="connsiteX391" fmla="*/ 236405 w 672303"/>
                <a:gd name="connsiteY391" fmla="*/ 450904 h 570670"/>
                <a:gd name="connsiteX392" fmla="*/ 240715 w 672303"/>
                <a:gd name="connsiteY392" fmla="*/ 455650 h 570670"/>
                <a:gd name="connsiteX393" fmla="*/ 245087 w 672303"/>
                <a:gd name="connsiteY393" fmla="*/ 457960 h 570670"/>
                <a:gd name="connsiteX394" fmla="*/ 264574 w 672303"/>
                <a:gd name="connsiteY394" fmla="*/ 457960 h 570670"/>
                <a:gd name="connsiteX395" fmla="*/ 271070 w 672303"/>
                <a:gd name="connsiteY395" fmla="*/ 460333 h 570670"/>
                <a:gd name="connsiteX396" fmla="*/ 275442 w 672303"/>
                <a:gd name="connsiteY396" fmla="*/ 462643 h 570670"/>
                <a:gd name="connsiteX397" fmla="*/ 277628 w 672303"/>
                <a:gd name="connsiteY397" fmla="*/ 465016 h 570670"/>
                <a:gd name="connsiteX398" fmla="*/ 279752 w 672303"/>
                <a:gd name="connsiteY398" fmla="*/ 469700 h 570670"/>
                <a:gd name="connsiteX399" fmla="*/ 284124 w 672303"/>
                <a:gd name="connsiteY399" fmla="*/ 476756 h 570670"/>
                <a:gd name="connsiteX400" fmla="*/ 292805 w 672303"/>
                <a:gd name="connsiteY400" fmla="*/ 486185 h 570670"/>
                <a:gd name="connsiteX401" fmla="*/ 301487 w 672303"/>
                <a:gd name="connsiteY401" fmla="*/ 490868 h 570670"/>
                <a:gd name="connsiteX402" fmla="*/ 314479 w 672303"/>
                <a:gd name="connsiteY402" fmla="*/ 495551 h 570670"/>
                <a:gd name="connsiteX403" fmla="*/ 329656 w 672303"/>
                <a:gd name="connsiteY403" fmla="*/ 497924 h 570670"/>
                <a:gd name="connsiteX404" fmla="*/ 340524 w 672303"/>
                <a:gd name="connsiteY404" fmla="*/ 500234 h 570670"/>
                <a:gd name="connsiteX405" fmla="*/ 347020 w 672303"/>
                <a:gd name="connsiteY405" fmla="*/ 504918 h 570670"/>
                <a:gd name="connsiteX406" fmla="*/ 349143 w 672303"/>
                <a:gd name="connsiteY406" fmla="*/ 509663 h 570670"/>
                <a:gd name="connsiteX407" fmla="*/ 353515 w 672303"/>
                <a:gd name="connsiteY407" fmla="*/ 514347 h 570670"/>
                <a:gd name="connsiteX408" fmla="*/ 357825 w 672303"/>
                <a:gd name="connsiteY408" fmla="*/ 516657 h 570670"/>
                <a:gd name="connsiteX409" fmla="*/ 360011 w 672303"/>
                <a:gd name="connsiteY409" fmla="*/ 516657 h 570670"/>
                <a:gd name="connsiteX410" fmla="*/ 362197 w 672303"/>
                <a:gd name="connsiteY410" fmla="*/ 519030 h 570670"/>
                <a:gd name="connsiteX411" fmla="*/ 364383 w 672303"/>
                <a:gd name="connsiteY411" fmla="*/ 523713 h 570670"/>
                <a:gd name="connsiteX412" fmla="*/ 366507 w 672303"/>
                <a:gd name="connsiteY412" fmla="*/ 526086 h 570670"/>
                <a:gd name="connsiteX413" fmla="*/ 390366 w 672303"/>
                <a:gd name="connsiteY413" fmla="*/ 526086 h 570670"/>
                <a:gd name="connsiteX414" fmla="*/ 394738 w 672303"/>
                <a:gd name="connsiteY414" fmla="*/ 530769 h 570670"/>
                <a:gd name="connsiteX415" fmla="*/ 396861 w 672303"/>
                <a:gd name="connsiteY415" fmla="*/ 535453 h 570670"/>
                <a:gd name="connsiteX416" fmla="*/ 399047 w 672303"/>
                <a:gd name="connsiteY416" fmla="*/ 537825 h 570670"/>
                <a:gd name="connsiteX417" fmla="*/ 403420 w 672303"/>
                <a:gd name="connsiteY417" fmla="*/ 537825 h 570670"/>
                <a:gd name="connsiteX418" fmla="*/ 412039 w 672303"/>
                <a:gd name="connsiteY418" fmla="*/ 533142 h 570670"/>
                <a:gd name="connsiteX419" fmla="*/ 422907 w 672303"/>
                <a:gd name="connsiteY419" fmla="*/ 528396 h 570670"/>
                <a:gd name="connsiteX420" fmla="*/ 435898 w 672303"/>
                <a:gd name="connsiteY420" fmla="*/ 521403 h 570670"/>
                <a:gd name="connsiteX421" fmla="*/ 455448 w 672303"/>
                <a:gd name="connsiteY421" fmla="*/ 514347 h 570670"/>
                <a:gd name="connsiteX422" fmla="*/ 461943 w 672303"/>
                <a:gd name="connsiteY422" fmla="*/ 519030 h 570670"/>
                <a:gd name="connsiteX423" fmla="*/ 472811 w 672303"/>
                <a:gd name="connsiteY423" fmla="*/ 528396 h 570670"/>
                <a:gd name="connsiteX424" fmla="*/ 485802 w 672303"/>
                <a:gd name="connsiteY424" fmla="*/ 537825 h 570670"/>
                <a:gd name="connsiteX425" fmla="*/ 500980 w 672303"/>
                <a:gd name="connsiteY425" fmla="*/ 554248 h 570670"/>
                <a:gd name="connsiteX426" fmla="*/ 500980 w 672303"/>
                <a:gd name="connsiteY426" fmla="*/ 558931 h 570670"/>
                <a:gd name="connsiteX427" fmla="*/ 503166 w 672303"/>
                <a:gd name="connsiteY427" fmla="*/ 565987 h 570670"/>
                <a:gd name="connsiteX428" fmla="*/ 505352 w 672303"/>
                <a:gd name="connsiteY428" fmla="*/ 570671 h 570670"/>
                <a:gd name="connsiteX429" fmla="*/ 511848 w 672303"/>
                <a:gd name="connsiteY429" fmla="*/ 570671 h 570670"/>
                <a:gd name="connsiteX430" fmla="*/ 514034 w 672303"/>
                <a:gd name="connsiteY430" fmla="*/ 568360 h 570670"/>
                <a:gd name="connsiteX431" fmla="*/ 514034 w 672303"/>
                <a:gd name="connsiteY431" fmla="*/ 563677 h 57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672303" h="570670">
                  <a:moveTo>
                    <a:pt x="514034" y="563677"/>
                  </a:moveTo>
                  <a:lnTo>
                    <a:pt x="514034" y="540198"/>
                  </a:lnTo>
                  <a:lnTo>
                    <a:pt x="524839" y="521403"/>
                  </a:lnTo>
                  <a:lnTo>
                    <a:pt x="557380" y="523713"/>
                  </a:lnTo>
                  <a:lnTo>
                    <a:pt x="557380" y="516657"/>
                  </a:lnTo>
                  <a:lnTo>
                    <a:pt x="559566" y="516657"/>
                  </a:lnTo>
                  <a:lnTo>
                    <a:pt x="561689" y="514347"/>
                  </a:lnTo>
                  <a:lnTo>
                    <a:pt x="561689" y="509663"/>
                  </a:lnTo>
                  <a:lnTo>
                    <a:pt x="555194" y="509663"/>
                  </a:lnTo>
                  <a:lnTo>
                    <a:pt x="553070" y="500234"/>
                  </a:lnTo>
                  <a:lnTo>
                    <a:pt x="550884" y="500234"/>
                  </a:lnTo>
                  <a:lnTo>
                    <a:pt x="546512" y="497924"/>
                  </a:lnTo>
                  <a:lnTo>
                    <a:pt x="544388" y="497924"/>
                  </a:lnTo>
                  <a:lnTo>
                    <a:pt x="542202" y="495551"/>
                  </a:lnTo>
                  <a:lnTo>
                    <a:pt x="540016" y="490868"/>
                  </a:lnTo>
                  <a:lnTo>
                    <a:pt x="540016" y="488495"/>
                  </a:lnTo>
                  <a:lnTo>
                    <a:pt x="535707" y="486185"/>
                  </a:lnTo>
                  <a:lnTo>
                    <a:pt x="544388" y="486185"/>
                  </a:lnTo>
                  <a:lnTo>
                    <a:pt x="548698" y="483812"/>
                  </a:lnTo>
                  <a:lnTo>
                    <a:pt x="550884" y="483812"/>
                  </a:lnTo>
                  <a:lnTo>
                    <a:pt x="550884" y="474383"/>
                  </a:lnTo>
                  <a:lnTo>
                    <a:pt x="548698" y="469700"/>
                  </a:lnTo>
                  <a:lnTo>
                    <a:pt x="548698" y="465016"/>
                  </a:lnTo>
                  <a:lnTo>
                    <a:pt x="596416" y="467389"/>
                  </a:lnTo>
                  <a:lnTo>
                    <a:pt x="598602" y="462643"/>
                  </a:lnTo>
                  <a:lnTo>
                    <a:pt x="598602" y="460333"/>
                  </a:lnTo>
                  <a:lnTo>
                    <a:pt x="600726" y="460333"/>
                  </a:lnTo>
                  <a:lnTo>
                    <a:pt x="602912" y="462643"/>
                  </a:lnTo>
                  <a:lnTo>
                    <a:pt x="602912" y="465016"/>
                  </a:lnTo>
                  <a:lnTo>
                    <a:pt x="605098" y="465016"/>
                  </a:lnTo>
                  <a:lnTo>
                    <a:pt x="607284" y="462643"/>
                  </a:lnTo>
                  <a:lnTo>
                    <a:pt x="611594" y="460333"/>
                  </a:lnTo>
                  <a:lnTo>
                    <a:pt x="613780" y="455650"/>
                  </a:lnTo>
                  <a:lnTo>
                    <a:pt x="613780" y="450904"/>
                  </a:lnTo>
                  <a:lnTo>
                    <a:pt x="615966" y="448594"/>
                  </a:lnTo>
                  <a:lnTo>
                    <a:pt x="615966" y="446221"/>
                  </a:lnTo>
                  <a:lnTo>
                    <a:pt x="618089" y="450904"/>
                  </a:lnTo>
                  <a:lnTo>
                    <a:pt x="631143" y="436854"/>
                  </a:lnTo>
                  <a:lnTo>
                    <a:pt x="631143" y="439165"/>
                  </a:lnTo>
                  <a:lnTo>
                    <a:pt x="628957" y="441538"/>
                  </a:lnTo>
                  <a:lnTo>
                    <a:pt x="628957" y="448594"/>
                  </a:lnTo>
                  <a:lnTo>
                    <a:pt x="631143" y="450904"/>
                  </a:lnTo>
                  <a:lnTo>
                    <a:pt x="635453" y="450904"/>
                  </a:lnTo>
                  <a:lnTo>
                    <a:pt x="644135" y="425115"/>
                  </a:lnTo>
                  <a:lnTo>
                    <a:pt x="639763" y="420369"/>
                  </a:lnTo>
                  <a:lnTo>
                    <a:pt x="648444" y="418059"/>
                  </a:lnTo>
                  <a:lnTo>
                    <a:pt x="648444" y="413376"/>
                  </a:lnTo>
                  <a:lnTo>
                    <a:pt x="641949" y="411003"/>
                  </a:lnTo>
                  <a:lnTo>
                    <a:pt x="648444" y="403947"/>
                  </a:lnTo>
                  <a:lnTo>
                    <a:pt x="650630" y="394580"/>
                  </a:lnTo>
                  <a:lnTo>
                    <a:pt x="652816" y="389834"/>
                  </a:lnTo>
                  <a:lnTo>
                    <a:pt x="657126" y="387524"/>
                  </a:lnTo>
                  <a:lnTo>
                    <a:pt x="659312" y="382841"/>
                  </a:lnTo>
                  <a:lnTo>
                    <a:pt x="663622" y="378095"/>
                  </a:lnTo>
                  <a:lnTo>
                    <a:pt x="665808" y="373412"/>
                  </a:lnTo>
                  <a:lnTo>
                    <a:pt x="667994" y="371101"/>
                  </a:lnTo>
                  <a:lnTo>
                    <a:pt x="670180" y="366356"/>
                  </a:lnTo>
                  <a:lnTo>
                    <a:pt x="670180" y="364045"/>
                  </a:lnTo>
                  <a:lnTo>
                    <a:pt x="672304" y="359362"/>
                  </a:lnTo>
                  <a:lnTo>
                    <a:pt x="672304" y="352306"/>
                  </a:lnTo>
                  <a:lnTo>
                    <a:pt x="670180" y="349933"/>
                  </a:lnTo>
                  <a:lnTo>
                    <a:pt x="657126" y="349933"/>
                  </a:lnTo>
                  <a:lnTo>
                    <a:pt x="655002" y="352306"/>
                  </a:lnTo>
                  <a:lnTo>
                    <a:pt x="650630" y="352306"/>
                  </a:lnTo>
                  <a:lnTo>
                    <a:pt x="648444" y="349933"/>
                  </a:lnTo>
                  <a:lnTo>
                    <a:pt x="644135" y="349933"/>
                  </a:lnTo>
                  <a:lnTo>
                    <a:pt x="639763" y="347560"/>
                  </a:lnTo>
                  <a:lnTo>
                    <a:pt x="631143" y="347560"/>
                  </a:lnTo>
                  <a:lnTo>
                    <a:pt x="626771" y="349933"/>
                  </a:lnTo>
                  <a:lnTo>
                    <a:pt x="620276" y="352306"/>
                  </a:lnTo>
                  <a:lnTo>
                    <a:pt x="613780" y="352306"/>
                  </a:lnTo>
                  <a:lnTo>
                    <a:pt x="609408" y="354616"/>
                  </a:lnTo>
                  <a:lnTo>
                    <a:pt x="602912" y="354616"/>
                  </a:lnTo>
                  <a:lnTo>
                    <a:pt x="598602" y="356989"/>
                  </a:lnTo>
                  <a:lnTo>
                    <a:pt x="587735" y="356989"/>
                  </a:lnTo>
                  <a:lnTo>
                    <a:pt x="583425" y="359362"/>
                  </a:lnTo>
                  <a:lnTo>
                    <a:pt x="581239" y="361672"/>
                  </a:lnTo>
                  <a:lnTo>
                    <a:pt x="576929" y="371101"/>
                  </a:lnTo>
                  <a:lnTo>
                    <a:pt x="574743" y="378095"/>
                  </a:lnTo>
                  <a:lnTo>
                    <a:pt x="574743" y="401574"/>
                  </a:lnTo>
                  <a:lnTo>
                    <a:pt x="568248" y="403947"/>
                  </a:lnTo>
                  <a:lnTo>
                    <a:pt x="568248" y="415686"/>
                  </a:lnTo>
                  <a:lnTo>
                    <a:pt x="566062" y="420369"/>
                  </a:lnTo>
                  <a:lnTo>
                    <a:pt x="557380" y="425115"/>
                  </a:lnTo>
                  <a:lnTo>
                    <a:pt x="550884" y="429798"/>
                  </a:lnTo>
                  <a:lnTo>
                    <a:pt x="546512" y="434481"/>
                  </a:lnTo>
                  <a:lnTo>
                    <a:pt x="546512" y="439165"/>
                  </a:lnTo>
                  <a:lnTo>
                    <a:pt x="544388" y="441538"/>
                  </a:lnTo>
                  <a:lnTo>
                    <a:pt x="544388" y="446221"/>
                  </a:lnTo>
                  <a:lnTo>
                    <a:pt x="542202" y="448594"/>
                  </a:lnTo>
                  <a:lnTo>
                    <a:pt x="537830" y="448594"/>
                  </a:lnTo>
                  <a:lnTo>
                    <a:pt x="533521" y="443848"/>
                  </a:lnTo>
                  <a:lnTo>
                    <a:pt x="533521" y="441538"/>
                  </a:lnTo>
                  <a:lnTo>
                    <a:pt x="531335" y="439165"/>
                  </a:lnTo>
                  <a:lnTo>
                    <a:pt x="520529" y="439165"/>
                  </a:lnTo>
                  <a:lnTo>
                    <a:pt x="511848" y="441538"/>
                  </a:lnTo>
                  <a:lnTo>
                    <a:pt x="503166" y="446221"/>
                  </a:lnTo>
                  <a:lnTo>
                    <a:pt x="490112" y="446221"/>
                  </a:lnTo>
                  <a:lnTo>
                    <a:pt x="483616" y="448594"/>
                  </a:lnTo>
                  <a:lnTo>
                    <a:pt x="466315" y="457960"/>
                  </a:lnTo>
                  <a:lnTo>
                    <a:pt x="464129" y="457960"/>
                  </a:lnTo>
                  <a:lnTo>
                    <a:pt x="459757" y="453277"/>
                  </a:lnTo>
                  <a:lnTo>
                    <a:pt x="457634" y="448594"/>
                  </a:lnTo>
                  <a:lnTo>
                    <a:pt x="457634" y="446221"/>
                  </a:lnTo>
                  <a:lnTo>
                    <a:pt x="455448" y="441538"/>
                  </a:lnTo>
                  <a:lnTo>
                    <a:pt x="448952" y="441538"/>
                  </a:lnTo>
                  <a:lnTo>
                    <a:pt x="442456" y="439165"/>
                  </a:lnTo>
                  <a:lnTo>
                    <a:pt x="431588" y="439165"/>
                  </a:lnTo>
                  <a:lnTo>
                    <a:pt x="431588" y="432109"/>
                  </a:lnTo>
                  <a:lnTo>
                    <a:pt x="429402" y="427425"/>
                  </a:lnTo>
                  <a:lnTo>
                    <a:pt x="425093" y="422742"/>
                  </a:lnTo>
                  <a:lnTo>
                    <a:pt x="422907" y="418059"/>
                  </a:lnTo>
                  <a:lnTo>
                    <a:pt x="420720" y="415686"/>
                  </a:lnTo>
                  <a:lnTo>
                    <a:pt x="420720" y="401574"/>
                  </a:lnTo>
                  <a:lnTo>
                    <a:pt x="407729" y="378095"/>
                  </a:lnTo>
                  <a:lnTo>
                    <a:pt x="405543" y="361672"/>
                  </a:lnTo>
                  <a:lnTo>
                    <a:pt x="401233" y="349933"/>
                  </a:lnTo>
                  <a:lnTo>
                    <a:pt x="399047" y="314715"/>
                  </a:lnTo>
                  <a:lnTo>
                    <a:pt x="401233" y="312342"/>
                  </a:lnTo>
                  <a:lnTo>
                    <a:pt x="405543" y="302976"/>
                  </a:lnTo>
                  <a:lnTo>
                    <a:pt x="407729" y="300603"/>
                  </a:lnTo>
                  <a:lnTo>
                    <a:pt x="407729" y="256018"/>
                  </a:lnTo>
                  <a:lnTo>
                    <a:pt x="416411" y="253645"/>
                  </a:lnTo>
                  <a:lnTo>
                    <a:pt x="416411" y="239533"/>
                  </a:lnTo>
                  <a:lnTo>
                    <a:pt x="418597" y="234850"/>
                  </a:lnTo>
                  <a:lnTo>
                    <a:pt x="418597" y="232539"/>
                  </a:lnTo>
                  <a:lnTo>
                    <a:pt x="420720" y="230166"/>
                  </a:lnTo>
                  <a:lnTo>
                    <a:pt x="425093" y="230166"/>
                  </a:lnTo>
                  <a:lnTo>
                    <a:pt x="427216" y="232539"/>
                  </a:lnTo>
                  <a:lnTo>
                    <a:pt x="429402" y="232539"/>
                  </a:lnTo>
                  <a:lnTo>
                    <a:pt x="429402" y="230166"/>
                  </a:lnTo>
                  <a:lnTo>
                    <a:pt x="431588" y="225483"/>
                  </a:lnTo>
                  <a:lnTo>
                    <a:pt x="431588" y="220800"/>
                  </a:lnTo>
                  <a:lnTo>
                    <a:pt x="433774" y="218427"/>
                  </a:lnTo>
                  <a:lnTo>
                    <a:pt x="435898" y="213744"/>
                  </a:lnTo>
                  <a:lnTo>
                    <a:pt x="435898" y="211371"/>
                  </a:lnTo>
                  <a:lnTo>
                    <a:pt x="435898" y="213744"/>
                  </a:lnTo>
                  <a:lnTo>
                    <a:pt x="427216" y="213744"/>
                  </a:lnTo>
                  <a:lnTo>
                    <a:pt x="425093" y="208998"/>
                  </a:lnTo>
                  <a:lnTo>
                    <a:pt x="425093" y="206688"/>
                  </a:lnTo>
                  <a:lnTo>
                    <a:pt x="409915" y="206688"/>
                  </a:lnTo>
                  <a:lnTo>
                    <a:pt x="405543" y="202005"/>
                  </a:lnTo>
                  <a:lnTo>
                    <a:pt x="401233" y="202005"/>
                  </a:lnTo>
                  <a:lnTo>
                    <a:pt x="394738" y="199632"/>
                  </a:lnTo>
                  <a:lnTo>
                    <a:pt x="390366" y="194948"/>
                  </a:lnTo>
                  <a:lnTo>
                    <a:pt x="390366" y="183209"/>
                  </a:lnTo>
                  <a:lnTo>
                    <a:pt x="386056" y="178526"/>
                  </a:lnTo>
                  <a:lnTo>
                    <a:pt x="386056" y="164414"/>
                  </a:lnTo>
                  <a:lnTo>
                    <a:pt x="388180" y="164414"/>
                  </a:lnTo>
                  <a:lnTo>
                    <a:pt x="390366" y="162041"/>
                  </a:lnTo>
                  <a:lnTo>
                    <a:pt x="390366" y="159730"/>
                  </a:lnTo>
                  <a:lnTo>
                    <a:pt x="386056" y="154985"/>
                  </a:lnTo>
                  <a:lnTo>
                    <a:pt x="381684" y="152674"/>
                  </a:lnTo>
                  <a:lnTo>
                    <a:pt x="379560" y="150301"/>
                  </a:lnTo>
                  <a:lnTo>
                    <a:pt x="379560" y="140935"/>
                  </a:lnTo>
                  <a:lnTo>
                    <a:pt x="375188" y="138562"/>
                  </a:lnTo>
                  <a:lnTo>
                    <a:pt x="373002" y="133879"/>
                  </a:lnTo>
                  <a:lnTo>
                    <a:pt x="373002" y="129195"/>
                  </a:lnTo>
                  <a:lnTo>
                    <a:pt x="375188" y="124450"/>
                  </a:lnTo>
                  <a:lnTo>
                    <a:pt x="375188" y="115083"/>
                  </a:lnTo>
                  <a:lnTo>
                    <a:pt x="370879" y="110400"/>
                  </a:lnTo>
                  <a:lnTo>
                    <a:pt x="368693" y="105717"/>
                  </a:lnTo>
                  <a:lnTo>
                    <a:pt x="364383" y="100971"/>
                  </a:lnTo>
                  <a:lnTo>
                    <a:pt x="362197" y="96288"/>
                  </a:lnTo>
                  <a:lnTo>
                    <a:pt x="360011" y="93977"/>
                  </a:lnTo>
                  <a:lnTo>
                    <a:pt x="357825" y="89232"/>
                  </a:lnTo>
                  <a:lnTo>
                    <a:pt x="342647" y="89232"/>
                  </a:lnTo>
                  <a:lnTo>
                    <a:pt x="336152" y="86921"/>
                  </a:lnTo>
                  <a:lnTo>
                    <a:pt x="336152" y="89232"/>
                  </a:lnTo>
                  <a:lnTo>
                    <a:pt x="329656" y="89232"/>
                  </a:lnTo>
                  <a:lnTo>
                    <a:pt x="325346" y="93977"/>
                  </a:lnTo>
                  <a:lnTo>
                    <a:pt x="320974" y="103344"/>
                  </a:lnTo>
                  <a:lnTo>
                    <a:pt x="316665" y="108027"/>
                  </a:lnTo>
                  <a:lnTo>
                    <a:pt x="307983" y="112710"/>
                  </a:lnTo>
                  <a:lnTo>
                    <a:pt x="303611" y="112710"/>
                  </a:lnTo>
                  <a:lnTo>
                    <a:pt x="297115" y="108027"/>
                  </a:lnTo>
                  <a:lnTo>
                    <a:pt x="292805" y="105717"/>
                  </a:lnTo>
                  <a:lnTo>
                    <a:pt x="281938" y="93977"/>
                  </a:lnTo>
                  <a:lnTo>
                    <a:pt x="281938" y="89232"/>
                  </a:lnTo>
                  <a:lnTo>
                    <a:pt x="284124" y="84548"/>
                  </a:lnTo>
                  <a:lnTo>
                    <a:pt x="284124" y="68126"/>
                  </a:lnTo>
                  <a:lnTo>
                    <a:pt x="281938" y="63380"/>
                  </a:lnTo>
                  <a:lnTo>
                    <a:pt x="277628" y="58697"/>
                  </a:lnTo>
                  <a:lnTo>
                    <a:pt x="273256" y="56386"/>
                  </a:lnTo>
                  <a:lnTo>
                    <a:pt x="268946" y="56386"/>
                  </a:lnTo>
                  <a:lnTo>
                    <a:pt x="266760" y="44647"/>
                  </a:lnTo>
                  <a:lnTo>
                    <a:pt x="255892" y="39901"/>
                  </a:lnTo>
                  <a:lnTo>
                    <a:pt x="255892" y="30535"/>
                  </a:lnTo>
                  <a:lnTo>
                    <a:pt x="251583" y="25852"/>
                  </a:lnTo>
                  <a:lnTo>
                    <a:pt x="210360" y="25852"/>
                  </a:lnTo>
                  <a:lnTo>
                    <a:pt x="208237" y="28162"/>
                  </a:lnTo>
                  <a:lnTo>
                    <a:pt x="208237" y="35218"/>
                  </a:lnTo>
                  <a:lnTo>
                    <a:pt x="206051" y="39901"/>
                  </a:lnTo>
                  <a:lnTo>
                    <a:pt x="206051" y="42274"/>
                  </a:lnTo>
                  <a:lnTo>
                    <a:pt x="132287" y="42274"/>
                  </a:lnTo>
                  <a:lnTo>
                    <a:pt x="56400" y="4683"/>
                  </a:lnTo>
                  <a:lnTo>
                    <a:pt x="54214" y="4683"/>
                  </a:lnTo>
                  <a:lnTo>
                    <a:pt x="54214" y="2373"/>
                  </a:lnTo>
                  <a:lnTo>
                    <a:pt x="56400" y="0"/>
                  </a:lnTo>
                  <a:lnTo>
                    <a:pt x="4310" y="2373"/>
                  </a:lnTo>
                  <a:lnTo>
                    <a:pt x="2186" y="0"/>
                  </a:lnTo>
                  <a:lnTo>
                    <a:pt x="0" y="7056"/>
                  </a:lnTo>
                  <a:lnTo>
                    <a:pt x="0" y="18795"/>
                  </a:lnTo>
                  <a:lnTo>
                    <a:pt x="2186" y="23479"/>
                  </a:lnTo>
                  <a:lnTo>
                    <a:pt x="4310" y="25852"/>
                  </a:lnTo>
                  <a:lnTo>
                    <a:pt x="6496" y="30535"/>
                  </a:lnTo>
                  <a:lnTo>
                    <a:pt x="0" y="35218"/>
                  </a:lnTo>
                  <a:lnTo>
                    <a:pt x="4310" y="44647"/>
                  </a:lnTo>
                  <a:lnTo>
                    <a:pt x="2186" y="49330"/>
                  </a:lnTo>
                  <a:lnTo>
                    <a:pt x="8682" y="56386"/>
                  </a:lnTo>
                  <a:lnTo>
                    <a:pt x="2186" y="68126"/>
                  </a:lnTo>
                  <a:lnTo>
                    <a:pt x="6496" y="70436"/>
                  </a:lnTo>
                  <a:lnTo>
                    <a:pt x="6496" y="82176"/>
                  </a:lnTo>
                  <a:lnTo>
                    <a:pt x="8682" y="89232"/>
                  </a:lnTo>
                  <a:lnTo>
                    <a:pt x="8682" y="93977"/>
                  </a:lnTo>
                  <a:lnTo>
                    <a:pt x="10868" y="98661"/>
                  </a:lnTo>
                  <a:lnTo>
                    <a:pt x="15177" y="103344"/>
                  </a:lnTo>
                  <a:lnTo>
                    <a:pt x="21673" y="103344"/>
                  </a:lnTo>
                  <a:lnTo>
                    <a:pt x="21673" y="105717"/>
                  </a:lnTo>
                  <a:lnTo>
                    <a:pt x="23859" y="108027"/>
                  </a:lnTo>
                  <a:lnTo>
                    <a:pt x="26045" y="112710"/>
                  </a:lnTo>
                  <a:lnTo>
                    <a:pt x="30355" y="117456"/>
                  </a:lnTo>
                  <a:lnTo>
                    <a:pt x="32541" y="124450"/>
                  </a:lnTo>
                  <a:lnTo>
                    <a:pt x="34727" y="129195"/>
                  </a:lnTo>
                  <a:lnTo>
                    <a:pt x="34727" y="133879"/>
                  </a:lnTo>
                  <a:lnTo>
                    <a:pt x="28169" y="147929"/>
                  </a:lnTo>
                  <a:lnTo>
                    <a:pt x="26045" y="150301"/>
                  </a:lnTo>
                  <a:lnTo>
                    <a:pt x="26045" y="152674"/>
                  </a:lnTo>
                  <a:lnTo>
                    <a:pt x="30355" y="154985"/>
                  </a:lnTo>
                  <a:lnTo>
                    <a:pt x="26045" y="162041"/>
                  </a:lnTo>
                  <a:lnTo>
                    <a:pt x="21673" y="154985"/>
                  </a:lnTo>
                  <a:lnTo>
                    <a:pt x="4310" y="152674"/>
                  </a:lnTo>
                  <a:lnTo>
                    <a:pt x="12991" y="162041"/>
                  </a:lnTo>
                  <a:lnTo>
                    <a:pt x="15177" y="171470"/>
                  </a:lnTo>
                  <a:lnTo>
                    <a:pt x="23859" y="173780"/>
                  </a:lnTo>
                  <a:lnTo>
                    <a:pt x="28169" y="178526"/>
                  </a:lnTo>
                  <a:lnTo>
                    <a:pt x="30355" y="183209"/>
                  </a:lnTo>
                  <a:lnTo>
                    <a:pt x="32541" y="185519"/>
                  </a:lnTo>
                  <a:lnTo>
                    <a:pt x="34727" y="185519"/>
                  </a:lnTo>
                  <a:lnTo>
                    <a:pt x="36850" y="183209"/>
                  </a:lnTo>
                  <a:lnTo>
                    <a:pt x="39037" y="183209"/>
                  </a:lnTo>
                  <a:lnTo>
                    <a:pt x="43346" y="180836"/>
                  </a:lnTo>
                  <a:lnTo>
                    <a:pt x="45532" y="178526"/>
                  </a:lnTo>
                  <a:lnTo>
                    <a:pt x="45532" y="187892"/>
                  </a:lnTo>
                  <a:lnTo>
                    <a:pt x="52028" y="202005"/>
                  </a:lnTo>
                  <a:lnTo>
                    <a:pt x="56400" y="206688"/>
                  </a:lnTo>
                  <a:lnTo>
                    <a:pt x="60710" y="216054"/>
                  </a:lnTo>
                  <a:lnTo>
                    <a:pt x="60710" y="220800"/>
                  </a:lnTo>
                  <a:lnTo>
                    <a:pt x="56400" y="230166"/>
                  </a:lnTo>
                  <a:lnTo>
                    <a:pt x="54214" y="237223"/>
                  </a:lnTo>
                  <a:lnTo>
                    <a:pt x="54214" y="241906"/>
                  </a:lnTo>
                  <a:lnTo>
                    <a:pt x="65082" y="253645"/>
                  </a:lnTo>
                  <a:lnTo>
                    <a:pt x="69391" y="260701"/>
                  </a:lnTo>
                  <a:lnTo>
                    <a:pt x="80259" y="272441"/>
                  </a:lnTo>
                  <a:lnTo>
                    <a:pt x="84569" y="279497"/>
                  </a:lnTo>
                  <a:lnTo>
                    <a:pt x="95437" y="291236"/>
                  </a:lnTo>
                  <a:lnTo>
                    <a:pt x="93251" y="293547"/>
                  </a:lnTo>
                  <a:lnTo>
                    <a:pt x="93251" y="298292"/>
                  </a:lnTo>
                  <a:lnTo>
                    <a:pt x="91064" y="300603"/>
                  </a:lnTo>
                  <a:lnTo>
                    <a:pt x="91064" y="305286"/>
                  </a:lnTo>
                  <a:lnTo>
                    <a:pt x="93251" y="307659"/>
                  </a:lnTo>
                  <a:lnTo>
                    <a:pt x="99746" y="307659"/>
                  </a:lnTo>
                  <a:lnTo>
                    <a:pt x="104118" y="305286"/>
                  </a:lnTo>
                  <a:lnTo>
                    <a:pt x="106304" y="300603"/>
                  </a:lnTo>
                  <a:lnTo>
                    <a:pt x="110614" y="298292"/>
                  </a:lnTo>
                  <a:lnTo>
                    <a:pt x="112800" y="295919"/>
                  </a:lnTo>
                  <a:lnTo>
                    <a:pt x="110614" y="288863"/>
                  </a:lnTo>
                  <a:lnTo>
                    <a:pt x="110614" y="286553"/>
                  </a:lnTo>
                  <a:lnTo>
                    <a:pt x="108428" y="284180"/>
                  </a:lnTo>
                  <a:lnTo>
                    <a:pt x="108428" y="277124"/>
                  </a:lnTo>
                  <a:lnTo>
                    <a:pt x="104118" y="267758"/>
                  </a:lnTo>
                  <a:lnTo>
                    <a:pt x="101932" y="265385"/>
                  </a:lnTo>
                  <a:lnTo>
                    <a:pt x="93251" y="265385"/>
                  </a:lnTo>
                  <a:lnTo>
                    <a:pt x="86755" y="253645"/>
                  </a:lnTo>
                  <a:lnTo>
                    <a:pt x="86755" y="225483"/>
                  </a:lnTo>
                  <a:lnTo>
                    <a:pt x="80259" y="213744"/>
                  </a:lnTo>
                  <a:lnTo>
                    <a:pt x="82383" y="208998"/>
                  </a:lnTo>
                  <a:lnTo>
                    <a:pt x="82383" y="206688"/>
                  </a:lnTo>
                  <a:lnTo>
                    <a:pt x="84569" y="202005"/>
                  </a:lnTo>
                  <a:lnTo>
                    <a:pt x="84569" y="192576"/>
                  </a:lnTo>
                  <a:lnTo>
                    <a:pt x="82383" y="190265"/>
                  </a:lnTo>
                  <a:lnTo>
                    <a:pt x="78073" y="187892"/>
                  </a:lnTo>
                  <a:lnTo>
                    <a:pt x="75887" y="185519"/>
                  </a:lnTo>
                  <a:lnTo>
                    <a:pt x="71577" y="185519"/>
                  </a:lnTo>
                  <a:lnTo>
                    <a:pt x="71577" y="169097"/>
                  </a:lnTo>
                  <a:lnTo>
                    <a:pt x="60710" y="154985"/>
                  </a:lnTo>
                  <a:lnTo>
                    <a:pt x="62896" y="131506"/>
                  </a:lnTo>
                  <a:lnTo>
                    <a:pt x="60710" y="129195"/>
                  </a:lnTo>
                  <a:lnTo>
                    <a:pt x="58586" y="124450"/>
                  </a:lnTo>
                  <a:lnTo>
                    <a:pt x="52028" y="117456"/>
                  </a:lnTo>
                  <a:lnTo>
                    <a:pt x="49904" y="112710"/>
                  </a:lnTo>
                  <a:lnTo>
                    <a:pt x="49904" y="108027"/>
                  </a:lnTo>
                  <a:lnTo>
                    <a:pt x="47718" y="103344"/>
                  </a:lnTo>
                  <a:lnTo>
                    <a:pt x="47718" y="96288"/>
                  </a:lnTo>
                  <a:lnTo>
                    <a:pt x="45532" y="93977"/>
                  </a:lnTo>
                  <a:lnTo>
                    <a:pt x="43346" y="89232"/>
                  </a:lnTo>
                  <a:lnTo>
                    <a:pt x="39037" y="84548"/>
                  </a:lnTo>
                  <a:lnTo>
                    <a:pt x="36850" y="79865"/>
                  </a:lnTo>
                  <a:lnTo>
                    <a:pt x="34727" y="77492"/>
                  </a:lnTo>
                  <a:lnTo>
                    <a:pt x="34727" y="75182"/>
                  </a:lnTo>
                  <a:lnTo>
                    <a:pt x="36850" y="72809"/>
                  </a:lnTo>
                  <a:lnTo>
                    <a:pt x="41223" y="63380"/>
                  </a:lnTo>
                  <a:lnTo>
                    <a:pt x="41223" y="44647"/>
                  </a:lnTo>
                  <a:lnTo>
                    <a:pt x="43346" y="42274"/>
                  </a:lnTo>
                  <a:lnTo>
                    <a:pt x="45532" y="37591"/>
                  </a:lnTo>
                  <a:lnTo>
                    <a:pt x="45532" y="23479"/>
                  </a:lnTo>
                  <a:lnTo>
                    <a:pt x="47718" y="25852"/>
                  </a:lnTo>
                  <a:lnTo>
                    <a:pt x="52028" y="28162"/>
                  </a:lnTo>
                  <a:lnTo>
                    <a:pt x="54214" y="32908"/>
                  </a:lnTo>
                  <a:lnTo>
                    <a:pt x="58586" y="35218"/>
                  </a:lnTo>
                  <a:lnTo>
                    <a:pt x="65082" y="35218"/>
                  </a:lnTo>
                  <a:lnTo>
                    <a:pt x="67268" y="32908"/>
                  </a:lnTo>
                  <a:lnTo>
                    <a:pt x="71577" y="32908"/>
                  </a:lnTo>
                  <a:lnTo>
                    <a:pt x="71577" y="39901"/>
                  </a:lnTo>
                  <a:lnTo>
                    <a:pt x="73763" y="42274"/>
                  </a:lnTo>
                  <a:lnTo>
                    <a:pt x="78073" y="44647"/>
                  </a:lnTo>
                  <a:lnTo>
                    <a:pt x="84569" y="44647"/>
                  </a:lnTo>
                  <a:lnTo>
                    <a:pt x="84569" y="46957"/>
                  </a:lnTo>
                  <a:lnTo>
                    <a:pt x="82383" y="49330"/>
                  </a:lnTo>
                  <a:lnTo>
                    <a:pt x="82383" y="72809"/>
                  </a:lnTo>
                  <a:lnTo>
                    <a:pt x="86755" y="100971"/>
                  </a:lnTo>
                  <a:lnTo>
                    <a:pt x="86755" y="105717"/>
                  </a:lnTo>
                  <a:lnTo>
                    <a:pt x="88941" y="110400"/>
                  </a:lnTo>
                  <a:lnTo>
                    <a:pt x="91064" y="119766"/>
                  </a:lnTo>
                  <a:lnTo>
                    <a:pt x="95437" y="133879"/>
                  </a:lnTo>
                  <a:lnTo>
                    <a:pt x="99746" y="145618"/>
                  </a:lnTo>
                  <a:lnTo>
                    <a:pt x="101932" y="150301"/>
                  </a:lnTo>
                  <a:lnTo>
                    <a:pt x="117110" y="150301"/>
                  </a:lnTo>
                  <a:lnTo>
                    <a:pt x="114924" y="152674"/>
                  </a:lnTo>
                  <a:lnTo>
                    <a:pt x="110614" y="162041"/>
                  </a:lnTo>
                  <a:lnTo>
                    <a:pt x="114924" y="171470"/>
                  </a:lnTo>
                  <a:lnTo>
                    <a:pt x="119296" y="173780"/>
                  </a:lnTo>
                  <a:lnTo>
                    <a:pt x="121419" y="176153"/>
                  </a:lnTo>
                  <a:lnTo>
                    <a:pt x="125791" y="176153"/>
                  </a:lnTo>
                  <a:lnTo>
                    <a:pt x="127977" y="185519"/>
                  </a:lnTo>
                  <a:lnTo>
                    <a:pt x="138783" y="185519"/>
                  </a:lnTo>
                  <a:lnTo>
                    <a:pt x="140969" y="202005"/>
                  </a:lnTo>
                  <a:lnTo>
                    <a:pt x="138783" y="202005"/>
                  </a:lnTo>
                  <a:lnTo>
                    <a:pt x="136659" y="204315"/>
                  </a:lnTo>
                  <a:lnTo>
                    <a:pt x="132287" y="206688"/>
                  </a:lnTo>
                  <a:lnTo>
                    <a:pt x="130101" y="208998"/>
                  </a:lnTo>
                  <a:lnTo>
                    <a:pt x="127977" y="213744"/>
                  </a:lnTo>
                  <a:lnTo>
                    <a:pt x="127977" y="218427"/>
                  </a:lnTo>
                  <a:lnTo>
                    <a:pt x="130101" y="220800"/>
                  </a:lnTo>
                  <a:lnTo>
                    <a:pt x="134473" y="223110"/>
                  </a:lnTo>
                  <a:lnTo>
                    <a:pt x="138783" y="218427"/>
                  </a:lnTo>
                  <a:lnTo>
                    <a:pt x="138783" y="220800"/>
                  </a:lnTo>
                  <a:lnTo>
                    <a:pt x="143155" y="225483"/>
                  </a:lnTo>
                  <a:lnTo>
                    <a:pt x="143155" y="230166"/>
                  </a:lnTo>
                  <a:lnTo>
                    <a:pt x="145341" y="232539"/>
                  </a:lnTo>
                  <a:lnTo>
                    <a:pt x="149651" y="232539"/>
                  </a:lnTo>
                  <a:lnTo>
                    <a:pt x="153960" y="234850"/>
                  </a:lnTo>
                  <a:lnTo>
                    <a:pt x="156146" y="234850"/>
                  </a:lnTo>
                  <a:lnTo>
                    <a:pt x="158332" y="237223"/>
                  </a:lnTo>
                  <a:lnTo>
                    <a:pt x="158332" y="244279"/>
                  </a:lnTo>
                  <a:lnTo>
                    <a:pt x="156146" y="246589"/>
                  </a:lnTo>
                  <a:lnTo>
                    <a:pt x="156146" y="248962"/>
                  </a:lnTo>
                  <a:lnTo>
                    <a:pt x="153960" y="253645"/>
                  </a:lnTo>
                  <a:lnTo>
                    <a:pt x="153960" y="256018"/>
                  </a:lnTo>
                  <a:lnTo>
                    <a:pt x="169200" y="256018"/>
                  </a:lnTo>
                  <a:lnTo>
                    <a:pt x="169200" y="267758"/>
                  </a:lnTo>
                  <a:lnTo>
                    <a:pt x="182191" y="281807"/>
                  </a:lnTo>
                  <a:lnTo>
                    <a:pt x="184377" y="286553"/>
                  </a:lnTo>
                  <a:lnTo>
                    <a:pt x="190873" y="293547"/>
                  </a:lnTo>
                  <a:lnTo>
                    <a:pt x="192997" y="300603"/>
                  </a:lnTo>
                  <a:lnTo>
                    <a:pt x="197369" y="305286"/>
                  </a:lnTo>
                  <a:lnTo>
                    <a:pt x="199555" y="312342"/>
                  </a:lnTo>
                  <a:lnTo>
                    <a:pt x="201679" y="317025"/>
                  </a:lnTo>
                  <a:lnTo>
                    <a:pt x="201679" y="340567"/>
                  </a:lnTo>
                  <a:lnTo>
                    <a:pt x="203865" y="345250"/>
                  </a:lnTo>
                  <a:lnTo>
                    <a:pt x="208237" y="349933"/>
                  </a:lnTo>
                  <a:lnTo>
                    <a:pt x="208237" y="354616"/>
                  </a:lnTo>
                  <a:lnTo>
                    <a:pt x="206051" y="359362"/>
                  </a:lnTo>
                  <a:lnTo>
                    <a:pt x="199555" y="366356"/>
                  </a:lnTo>
                  <a:lnTo>
                    <a:pt x="197369" y="371101"/>
                  </a:lnTo>
                  <a:lnTo>
                    <a:pt x="197369" y="373412"/>
                  </a:lnTo>
                  <a:lnTo>
                    <a:pt x="199555" y="375785"/>
                  </a:lnTo>
                  <a:lnTo>
                    <a:pt x="203865" y="378095"/>
                  </a:lnTo>
                  <a:lnTo>
                    <a:pt x="195183" y="378095"/>
                  </a:lnTo>
                  <a:lnTo>
                    <a:pt x="190873" y="380468"/>
                  </a:lnTo>
                  <a:lnTo>
                    <a:pt x="190873" y="406320"/>
                  </a:lnTo>
                  <a:lnTo>
                    <a:pt x="192997" y="413376"/>
                  </a:lnTo>
                  <a:lnTo>
                    <a:pt x="195183" y="415686"/>
                  </a:lnTo>
                  <a:lnTo>
                    <a:pt x="197369" y="420369"/>
                  </a:lnTo>
                  <a:lnTo>
                    <a:pt x="201679" y="420369"/>
                  </a:lnTo>
                  <a:lnTo>
                    <a:pt x="208237" y="422742"/>
                  </a:lnTo>
                  <a:lnTo>
                    <a:pt x="216856" y="422742"/>
                  </a:lnTo>
                  <a:lnTo>
                    <a:pt x="221228" y="425115"/>
                  </a:lnTo>
                  <a:lnTo>
                    <a:pt x="229910" y="434481"/>
                  </a:lnTo>
                  <a:lnTo>
                    <a:pt x="232033" y="439165"/>
                  </a:lnTo>
                  <a:lnTo>
                    <a:pt x="234219" y="446221"/>
                  </a:lnTo>
                  <a:lnTo>
                    <a:pt x="236405" y="450904"/>
                  </a:lnTo>
                  <a:lnTo>
                    <a:pt x="240715" y="455650"/>
                  </a:lnTo>
                  <a:lnTo>
                    <a:pt x="245087" y="457960"/>
                  </a:lnTo>
                  <a:lnTo>
                    <a:pt x="264574" y="457960"/>
                  </a:lnTo>
                  <a:lnTo>
                    <a:pt x="271070" y="460333"/>
                  </a:lnTo>
                  <a:lnTo>
                    <a:pt x="275442" y="462643"/>
                  </a:lnTo>
                  <a:lnTo>
                    <a:pt x="277628" y="465016"/>
                  </a:lnTo>
                  <a:lnTo>
                    <a:pt x="279752" y="469700"/>
                  </a:lnTo>
                  <a:lnTo>
                    <a:pt x="284124" y="476756"/>
                  </a:lnTo>
                  <a:lnTo>
                    <a:pt x="292805" y="486185"/>
                  </a:lnTo>
                  <a:lnTo>
                    <a:pt x="301487" y="490868"/>
                  </a:lnTo>
                  <a:lnTo>
                    <a:pt x="314479" y="495551"/>
                  </a:lnTo>
                  <a:lnTo>
                    <a:pt x="329656" y="497924"/>
                  </a:lnTo>
                  <a:lnTo>
                    <a:pt x="340524" y="500234"/>
                  </a:lnTo>
                  <a:lnTo>
                    <a:pt x="347020" y="504918"/>
                  </a:lnTo>
                  <a:lnTo>
                    <a:pt x="349143" y="509663"/>
                  </a:lnTo>
                  <a:lnTo>
                    <a:pt x="353515" y="514347"/>
                  </a:lnTo>
                  <a:lnTo>
                    <a:pt x="357825" y="516657"/>
                  </a:lnTo>
                  <a:lnTo>
                    <a:pt x="360011" y="516657"/>
                  </a:lnTo>
                  <a:lnTo>
                    <a:pt x="362197" y="519030"/>
                  </a:lnTo>
                  <a:lnTo>
                    <a:pt x="364383" y="523713"/>
                  </a:lnTo>
                  <a:lnTo>
                    <a:pt x="366507" y="526086"/>
                  </a:lnTo>
                  <a:lnTo>
                    <a:pt x="390366" y="526086"/>
                  </a:lnTo>
                  <a:lnTo>
                    <a:pt x="394738" y="530769"/>
                  </a:lnTo>
                  <a:lnTo>
                    <a:pt x="396861" y="535453"/>
                  </a:lnTo>
                  <a:lnTo>
                    <a:pt x="399047" y="537825"/>
                  </a:lnTo>
                  <a:lnTo>
                    <a:pt x="403420" y="537825"/>
                  </a:lnTo>
                  <a:lnTo>
                    <a:pt x="412039" y="533142"/>
                  </a:lnTo>
                  <a:lnTo>
                    <a:pt x="422907" y="528396"/>
                  </a:lnTo>
                  <a:lnTo>
                    <a:pt x="435898" y="521403"/>
                  </a:lnTo>
                  <a:lnTo>
                    <a:pt x="455448" y="514347"/>
                  </a:lnTo>
                  <a:lnTo>
                    <a:pt x="461943" y="519030"/>
                  </a:lnTo>
                  <a:lnTo>
                    <a:pt x="472811" y="528396"/>
                  </a:lnTo>
                  <a:lnTo>
                    <a:pt x="485802" y="537825"/>
                  </a:lnTo>
                  <a:lnTo>
                    <a:pt x="500980" y="554248"/>
                  </a:lnTo>
                  <a:lnTo>
                    <a:pt x="500980" y="558931"/>
                  </a:lnTo>
                  <a:lnTo>
                    <a:pt x="503166" y="565987"/>
                  </a:lnTo>
                  <a:lnTo>
                    <a:pt x="505352" y="570671"/>
                  </a:lnTo>
                  <a:lnTo>
                    <a:pt x="511848" y="570671"/>
                  </a:lnTo>
                  <a:lnTo>
                    <a:pt x="514034" y="568360"/>
                  </a:lnTo>
                  <a:lnTo>
                    <a:pt x="514034" y="563677"/>
                  </a:lnTo>
                  <a:close/>
                </a:path>
              </a:pathLst>
            </a:custGeom>
            <a:solidFill>
              <a:srgbClr val="FF0000"/>
            </a:solidFill>
            <a:ln w="6245" cap="flat">
              <a:noFill/>
              <a:prstDash val="solid"/>
              <a:miter/>
            </a:ln>
          </p:spPr>
          <p:txBody>
            <a:bodyPr rtlCol="0" anchor="ctr"/>
            <a:lstStyle/>
            <a:p>
              <a:endParaRPr lang="en-US" noProof="0" dirty="0"/>
            </a:p>
          </p:txBody>
        </p:sp>
        <p:sp>
          <p:nvSpPr>
            <p:cNvPr id="5030" name="Serbest Form 5029">
              <a:extLst>
                <a:ext uri="{FF2B5EF4-FFF2-40B4-BE49-F238E27FC236}">
                  <a16:creationId xmlns:a16="http://schemas.microsoft.com/office/drawing/2014/main" id="{EAFCB6CD-5BA8-304E-9764-EE585AF7D32D}"/>
                </a:ext>
              </a:extLst>
            </p:cNvPr>
            <p:cNvSpPr/>
            <p:nvPr/>
          </p:nvSpPr>
          <p:spPr>
            <a:xfrm>
              <a:off x="2835676" y="1527025"/>
              <a:ext cx="672303" cy="570670"/>
            </a:xfrm>
            <a:custGeom>
              <a:avLst/>
              <a:gdLst>
                <a:gd name="connsiteX0" fmla="*/ 514034 w 672303"/>
                <a:gd name="connsiteY0" fmla="*/ 563677 h 570670"/>
                <a:gd name="connsiteX1" fmla="*/ 514034 w 672303"/>
                <a:gd name="connsiteY1" fmla="*/ 540136 h 570670"/>
                <a:gd name="connsiteX2" fmla="*/ 524839 w 672303"/>
                <a:gd name="connsiteY2" fmla="*/ 521403 h 570670"/>
                <a:gd name="connsiteX3" fmla="*/ 557380 w 672303"/>
                <a:gd name="connsiteY3" fmla="*/ 523713 h 570670"/>
                <a:gd name="connsiteX4" fmla="*/ 557380 w 672303"/>
                <a:gd name="connsiteY4" fmla="*/ 516657 h 570670"/>
                <a:gd name="connsiteX5" fmla="*/ 559566 w 672303"/>
                <a:gd name="connsiteY5" fmla="*/ 516657 h 570670"/>
                <a:gd name="connsiteX6" fmla="*/ 561689 w 672303"/>
                <a:gd name="connsiteY6" fmla="*/ 514347 h 570670"/>
                <a:gd name="connsiteX7" fmla="*/ 561689 w 672303"/>
                <a:gd name="connsiteY7" fmla="*/ 509663 h 570670"/>
                <a:gd name="connsiteX8" fmla="*/ 555194 w 672303"/>
                <a:gd name="connsiteY8" fmla="*/ 509663 h 570670"/>
                <a:gd name="connsiteX9" fmla="*/ 553070 w 672303"/>
                <a:gd name="connsiteY9" fmla="*/ 500234 h 570670"/>
                <a:gd name="connsiteX10" fmla="*/ 550884 w 672303"/>
                <a:gd name="connsiteY10" fmla="*/ 500234 h 570670"/>
                <a:gd name="connsiteX11" fmla="*/ 546512 w 672303"/>
                <a:gd name="connsiteY11" fmla="*/ 497924 h 570670"/>
                <a:gd name="connsiteX12" fmla="*/ 544388 w 672303"/>
                <a:gd name="connsiteY12" fmla="*/ 497924 h 570670"/>
                <a:gd name="connsiteX13" fmla="*/ 542202 w 672303"/>
                <a:gd name="connsiteY13" fmla="*/ 495551 h 570670"/>
                <a:gd name="connsiteX14" fmla="*/ 540016 w 672303"/>
                <a:gd name="connsiteY14" fmla="*/ 490868 h 570670"/>
                <a:gd name="connsiteX15" fmla="*/ 540016 w 672303"/>
                <a:gd name="connsiteY15" fmla="*/ 488495 h 570670"/>
                <a:gd name="connsiteX16" fmla="*/ 535707 w 672303"/>
                <a:gd name="connsiteY16" fmla="*/ 486185 h 570670"/>
                <a:gd name="connsiteX17" fmla="*/ 544388 w 672303"/>
                <a:gd name="connsiteY17" fmla="*/ 486185 h 570670"/>
                <a:gd name="connsiteX18" fmla="*/ 548698 w 672303"/>
                <a:gd name="connsiteY18" fmla="*/ 483812 h 570670"/>
                <a:gd name="connsiteX19" fmla="*/ 550884 w 672303"/>
                <a:gd name="connsiteY19" fmla="*/ 483812 h 570670"/>
                <a:gd name="connsiteX20" fmla="*/ 550884 w 672303"/>
                <a:gd name="connsiteY20" fmla="*/ 474383 h 570670"/>
                <a:gd name="connsiteX21" fmla="*/ 548698 w 672303"/>
                <a:gd name="connsiteY21" fmla="*/ 469700 h 570670"/>
                <a:gd name="connsiteX22" fmla="*/ 548698 w 672303"/>
                <a:gd name="connsiteY22" fmla="*/ 465016 h 570670"/>
                <a:gd name="connsiteX23" fmla="*/ 596416 w 672303"/>
                <a:gd name="connsiteY23" fmla="*/ 467389 h 570670"/>
                <a:gd name="connsiteX24" fmla="*/ 598602 w 672303"/>
                <a:gd name="connsiteY24" fmla="*/ 462643 h 570670"/>
                <a:gd name="connsiteX25" fmla="*/ 598602 w 672303"/>
                <a:gd name="connsiteY25" fmla="*/ 460333 h 570670"/>
                <a:gd name="connsiteX26" fmla="*/ 600726 w 672303"/>
                <a:gd name="connsiteY26" fmla="*/ 460333 h 570670"/>
                <a:gd name="connsiteX27" fmla="*/ 602912 w 672303"/>
                <a:gd name="connsiteY27" fmla="*/ 462643 h 570670"/>
                <a:gd name="connsiteX28" fmla="*/ 602912 w 672303"/>
                <a:gd name="connsiteY28" fmla="*/ 465016 h 570670"/>
                <a:gd name="connsiteX29" fmla="*/ 605098 w 672303"/>
                <a:gd name="connsiteY29" fmla="*/ 465016 h 570670"/>
                <a:gd name="connsiteX30" fmla="*/ 607284 w 672303"/>
                <a:gd name="connsiteY30" fmla="*/ 462643 h 570670"/>
                <a:gd name="connsiteX31" fmla="*/ 611594 w 672303"/>
                <a:gd name="connsiteY31" fmla="*/ 460333 h 570670"/>
                <a:gd name="connsiteX32" fmla="*/ 613780 w 672303"/>
                <a:gd name="connsiteY32" fmla="*/ 455650 h 570670"/>
                <a:gd name="connsiteX33" fmla="*/ 613780 w 672303"/>
                <a:gd name="connsiteY33" fmla="*/ 450904 h 570670"/>
                <a:gd name="connsiteX34" fmla="*/ 615966 w 672303"/>
                <a:gd name="connsiteY34" fmla="*/ 448594 h 570670"/>
                <a:gd name="connsiteX35" fmla="*/ 615966 w 672303"/>
                <a:gd name="connsiteY35" fmla="*/ 446221 h 570670"/>
                <a:gd name="connsiteX36" fmla="*/ 618089 w 672303"/>
                <a:gd name="connsiteY36" fmla="*/ 450904 h 570670"/>
                <a:gd name="connsiteX37" fmla="*/ 631143 w 672303"/>
                <a:gd name="connsiteY37" fmla="*/ 436854 h 570670"/>
                <a:gd name="connsiteX38" fmla="*/ 631143 w 672303"/>
                <a:gd name="connsiteY38" fmla="*/ 439165 h 570670"/>
                <a:gd name="connsiteX39" fmla="*/ 628957 w 672303"/>
                <a:gd name="connsiteY39" fmla="*/ 441538 h 570670"/>
                <a:gd name="connsiteX40" fmla="*/ 628957 w 672303"/>
                <a:gd name="connsiteY40" fmla="*/ 448594 h 570670"/>
                <a:gd name="connsiteX41" fmla="*/ 631143 w 672303"/>
                <a:gd name="connsiteY41" fmla="*/ 450904 h 570670"/>
                <a:gd name="connsiteX42" fmla="*/ 635453 w 672303"/>
                <a:gd name="connsiteY42" fmla="*/ 450904 h 570670"/>
                <a:gd name="connsiteX43" fmla="*/ 644135 w 672303"/>
                <a:gd name="connsiteY43" fmla="*/ 425115 h 570670"/>
                <a:gd name="connsiteX44" fmla="*/ 639763 w 672303"/>
                <a:gd name="connsiteY44" fmla="*/ 420369 h 570670"/>
                <a:gd name="connsiteX45" fmla="*/ 648444 w 672303"/>
                <a:gd name="connsiteY45" fmla="*/ 418059 h 570670"/>
                <a:gd name="connsiteX46" fmla="*/ 648444 w 672303"/>
                <a:gd name="connsiteY46" fmla="*/ 413376 h 570670"/>
                <a:gd name="connsiteX47" fmla="*/ 641949 w 672303"/>
                <a:gd name="connsiteY47" fmla="*/ 411003 h 570670"/>
                <a:gd name="connsiteX48" fmla="*/ 648444 w 672303"/>
                <a:gd name="connsiteY48" fmla="*/ 403947 h 570670"/>
                <a:gd name="connsiteX49" fmla="*/ 650630 w 672303"/>
                <a:gd name="connsiteY49" fmla="*/ 394580 h 570670"/>
                <a:gd name="connsiteX50" fmla="*/ 652816 w 672303"/>
                <a:gd name="connsiteY50" fmla="*/ 389834 h 570670"/>
                <a:gd name="connsiteX51" fmla="*/ 657126 w 672303"/>
                <a:gd name="connsiteY51" fmla="*/ 387524 h 570670"/>
                <a:gd name="connsiteX52" fmla="*/ 659312 w 672303"/>
                <a:gd name="connsiteY52" fmla="*/ 382841 h 570670"/>
                <a:gd name="connsiteX53" fmla="*/ 663622 w 672303"/>
                <a:gd name="connsiteY53" fmla="*/ 378095 h 570670"/>
                <a:gd name="connsiteX54" fmla="*/ 665808 w 672303"/>
                <a:gd name="connsiteY54" fmla="*/ 373412 h 570670"/>
                <a:gd name="connsiteX55" fmla="*/ 667994 w 672303"/>
                <a:gd name="connsiteY55" fmla="*/ 371101 h 570670"/>
                <a:gd name="connsiteX56" fmla="*/ 670180 w 672303"/>
                <a:gd name="connsiteY56" fmla="*/ 366356 h 570670"/>
                <a:gd name="connsiteX57" fmla="*/ 670180 w 672303"/>
                <a:gd name="connsiteY57" fmla="*/ 364045 h 570670"/>
                <a:gd name="connsiteX58" fmla="*/ 672304 w 672303"/>
                <a:gd name="connsiteY58" fmla="*/ 359362 h 570670"/>
                <a:gd name="connsiteX59" fmla="*/ 672304 w 672303"/>
                <a:gd name="connsiteY59" fmla="*/ 352306 h 570670"/>
                <a:gd name="connsiteX60" fmla="*/ 670180 w 672303"/>
                <a:gd name="connsiteY60" fmla="*/ 349933 h 570670"/>
                <a:gd name="connsiteX61" fmla="*/ 657126 w 672303"/>
                <a:gd name="connsiteY61" fmla="*/ 349933 h 570670"/>
                <a:gd name="connsiteX62" fmla="*/ 655002 w 672303"/>
                <a:gd name="connsiteY62" fmla="*/ 352306 h 570670"/>
                <a:gd name="connsiteX63" fmla="*/ 650630 w 672303"/>
                <a:gd name="connsiteY63" fmla="*/ 352306 h 570670"/>
                <a:gd name="connsiteX64" fmla="*/ 648444 w 672303"/>
                <a:gd name="connsiteY64" fmla="*/ 349933 h 570670"/>
                <a:gd name="connsiteX65" fmla="*/ 644135 w 672303"/>
                <a:gd name="connsiteY65" fmla="*/ 349933 h 570670"/>
                <a:gd name="connsiteX66" fmla="*/ 639763 w 672303"/>
                <a:gd name="connsiteY66" fmla="*/ 347560 h 570670"/>
                <a:gd name="connsiteX67" fmla="*/ 631143 w 672303"/>
                <a:gd name="connsiteY67" fmla="*/ 347560 h 570670"/>
                <a:gd name="connsiteX68" fmla="*/ 626771 w 672303"/>
                <a:gd name="connsiteY68" fmla="*/ 349933 h 570670"/>
                <a:gd name="connsiteX69" fmla="*/ 620276 w 672303"/>
                <a:gd name="connsiteY69" fmla="*/ 352306 h 570670"/>
                <a:gd name="connsiteX70" fmla="*/ 613780 w 672303"/>
                <a:gd name="connsiteY70" fmla="*/ 352306 h 570670"/>
                <a:gd name="connsiteX71" fmla="*/ 609408 w 672303"/>
                <a:gd name="connsiteY71" fmla="*/ 354616 h 570670"/>
                <a:gd name="connsiteX72" fmla="*/ 602912 w 672303"/>
                <a:gd name="connsiteY72" fmla="*/ 354616 h 570670"/>
                <a:gd name="connsiteX73" fmla="*/ 598602 w 672303"/>
                <a:gd name="connsiteY73" fmla="*/ 356989 h 570670"/>
                <a:gd name="connsiteX74" fmla="*/ 587735 w 672303"/>
                <a:gd name="connsiteY74" fmla="*/ 356989 h 570670"/>
                <a:gd name="connsiteX75" fmla="*/ 583425 w 672303"/>
                <a:gd name="connsiteY75" fmla="*/ 359362 h 570670"/>
                <a:gd name="connsiteX76" fmla="*/ 581239 w 672303"/>
                <a:gd name="connsiteY76" fmla="*/ 361672 h 570670"/>
                <a:gd name="connsiteX77" fmla="*/ 576929 w 672303"/>
                <a:gd name="connsiteY77" fmla="*/ 371101 h 570670"/>
                <a:gd name="connsiteX78" fmla="*/ 574743 w 672303"/>
                <a:gd name="connsiteY78" fmla="*/ 378095 h 570670"/>
                <a:gd name="connsiteX79" fmla="*/ 574743 w 672303"/>
                <a:gd name="connsiteY79" fmla="*/ 401574 h 570670"/>
                <a:gd name="connsiteX80" fmla="*/ 568248 w 672303"/>
                <a:gd name="connsiteY80" fmla="*/ 403947 h 570670"/>
                <a:gd name="connsiteX81" fmla="*/ 568248 w 672303"/>
                <a:gd name="connsiteY81" fmla="*/ 415686 h 570670"/>
                <a:gd name="connsiteX82" fmla="*/ 566062 w 672303"/>
                <a:gd name="connsiteY82" fmla="*/ 420369 h 570670"/>
                <a:gd name="connsiteX83" fmla="*/ 557380 w 672303"/>
                <a:gd name="connsiteY83" fmla="*/ 425115 h 570670"/>
                <a:gd name="connsiteX84" fmla="*/ 550884 w 672303"/>
                <a:gd name="connsiteY84" fmla="*/ 429798 h 570670"/>
                <a:gd name="connsiteX85" fmla="*/ 546512 w 672303"/>
                <a:gd name="connsiteY85" fmla="*/ 434481 h 570670"/>
                <a:gd name="connsiteX86" fmla="*/ 546512 w 672303"/>
                <a:gd name="connsiteY86" fmla="*/ 439165 h 570670"/>
                <a:gd name="connsiteX87" fmla="*/ 544388 w 672303"/>
                <a:gd name="connsiteY87" fmla="*/ 441538 h 570670"/>
                <a:gd name="connsiteX88" fmla="*/ 544388 w 672303"/>
                <a:gd name="connsiteY88" fmla="*/ 446221 h 570670"/>
                <a:gd name="connsiteX89" fmla="*/ 542202 w 672303"/>
                <a:gd name="connsiteY89" fmla="*/ 448594 h 570670"/>
                <a:gd name="connsiteX90" fmla="*/ 537830 w 672303"/>
                <a:gd name="connsiteY90" fmla="*/ 448594 h 570670"/>
                <a:gd name="connsiteX91" fmla="*/ 533521 w 672303"/>
                <a:gd name="connsiteY91" fmla="*/ 443848 h 570670"/>
                <a:gd name="connsiteX92" fmla="*/ 533521 w 672303"/>
                <a:gd name="connsiteY92" fmla="*/ 441538 h 570670"/>
                <a:gd name="connsiteX93" fmla="*/ 531335 w 672303"/>
                <a:gd name="connsiteY93" fmla="*/ 439165 h 570670"/>
                <a:gd name="connsiteX94" fmla="*/ 520529 w 672303"/>
                <a:gd name="connsiteY94" fmla="*/ 439165 h 570670"/>
                <a:gd name="connsiteX95" fmla="*/ 511848 w 672303"/>
                <a:gd name="connsiteY95" fmla="*/ 441538 h 570670"/>
                <a:gd name="connsiteX96" fmla="*/ 503166 w 672303"/>
                <a:gd name="connsiteY96" fmla="*/ 446221 h 570670"/>
                <a:gd name="connsiteX97" fmla="*/ 490112 w 672303"/>
                <a:gd name="connsiteY97" fmla="*/ 446221 h 570670"/>
                <a:gd name="connsiteX98" fmla="*/ 483616 w 672303"/>
                <a:gd name="connsiteY98" fmla="*/ 448594 h 570670"/>
                <a:gd name="connsiteX99" fmla="*/ 466315 w 672303"/>
                <a:gd name="connsiteY99" fmla="*/ 457960 h 570670"/>
                <a:gd name="connsiteX100" fmla="*/ 464129 w 672303"/>
                <a:gd name="connsiteY100" fmla="*/ 457960 h 570670"/>
                <a:gd name="connsiteX101" fmla="*/ 459757 w 672303"/>
                <a:gd name="connsiteY101" fmla="*/ 453277 h 570670"/>
                <a:gd name="connsiteX102" fmla="*/ 457634 w 672303"/>
                <a:gd name="connsiteY102" fmla="*/ 448594 h 570670"/>
                <a:gd name="connsiteX103" fmla="*/ 457634 w 672303"/>
                <a:gd name="connsiteY103" fmla="*/ 446221 h 570670"/>
                <a:gd name="connsiteX104" fmla="*/ 455448 w 672303"/>
                <a:gd name="connsiteY104" fmla="*/ 441538 h 570670"/>
                <a:gd name="connsiteX105" fmla="*/ 448952 w 672303"/>
                <a:gd name="connsiteY105" fmla="*/ 441538 h 570670"/>
                <a:gd name="connsiteX106" fmla="*/ 442456 w 672303"/>
                <a:gd name="connsiteY106" fmla="*/ 439165 h 570670"/>
                <a:gd name="connsiteX107" fmla="*/ 431588 w 672303"/>
                <a:gd name="connsiteY107" fmla="*/ 439165 h 570670"/>
                <a:gd name="connsiteX108" fmla="*/ 431588 w 672303"/>
                <a:gd name="connsiteY108" fmla="*/ 432109 h 570670"/>
                <a:gd name="connsiteX109" fmla="*/ 429402 w 672303"/>
                <a:gd name="connsiteY109" fmla="*/ 427425 h 570670"/>
                <a:gd name="connsiteX110" fmla="*/ 425093 w 672303"/>
                <a:gd name="connsiteY110" fmla="*/ 422742 h 570670"/>
                <a:gd name="connsiteX111" fmla="*/ 422907 w 672303"/>
                <a:gd name="connsiteY111" fmla="*/ 418059 h 570670"/>
                <a:gd name="connsiteX112" fmla="*/ 420720 w 672303"/>
                <a:gd name="connsiteY112" fmla="*/ 415686 h 570670"/>
                <a:gd name="connsiteX113" fmla="*/ 420720 w 672303"/>
                <a:gd name="connsiteY113" fmla="*/ 401574 h 570670"/>
                <a:gd name="connsiteX114" fmla="*/ 407729 w 672303"/>
                <a:gd name="connsiteY114" fmla="*/ 378095 h 570670"/>
                <a:gd name="connsiteX115" fmla="*/ 405543 w 672303"/>
                <a:gd name="connsiteY115" fmla="*/ 361672 h 570670"/>
                <a:gd name="connsiteX116" fmla="*/ 401233 w 672303"/>
                <a:gd name="connsiteY116" fmla="*/ 349933 h 570670"/>
                <a:gd name="connsiteX117" fmla="*/ 399047 w 672303"/>
                <a:gd name="connsiteY117" fmla="*/ 314715 h 570670"/>
                <a:gd name="connsiteX118" fmla="*/ 401233 w 672303"/>
                <a:gd name="connsiteY118" fmla="*/ 312342 h 570670"/>
                <a:gd name="connsiteX119" fmla="*/ 405543 w 672303"/>
                <a:gd name="connsiteY119" fmla="*/ 302976 h 570670"/>
                <a:gd name="connsiteX120" fmla="*/ 407729 w 672303"/>
                <a:gd name="connsiteY120" fmla="*/ 300603 h 570670"/>
                <a:gd name="connsiteX121" fmla="*/ 407729 w 672303"/>
                <a:gd name="connsiteY121" fmla="*/ 256018 h 570670"/>
                <a:gd name="connsiteX122" fmla="*/ 416411 w 672303"/>
                <a:gd name="connsiteY122" fmla="*/ 253645 h 570670"/>
                <a:gd name="connsiteX123" fmla="*/ 416411 w 672303"/>
                <a:gd name="connsiteY123" fmla="*/ 239533 h 570670"/>
                <a:gd name="connsiteX124" fmla="*/ 418597 w 672303"/>
                <a:gd name="connsiteY124" fmla="*/ 234850 h 570670"/>
                <a:gd name="connsiteX125" fmla="*/ 418597 w 672303"/>
                <a:gd name="connsiteY125" fmla="*/ 232539 h 570670"/>
                <a:gd name="connsiteX126" fmla="*/ 420720 w 672303"/>
                <a:gd name="connsiteY126" fmla="*/ 230166 h 570670"/>
                <a:gd name="connsiteX127" fmla="*/ 425093 w 672303"/>
                <a:gd name="connsiteY127" fmla="*/ 230166 h 570670"/>
                <a:gd name="connsiteX128" fmla="*/ 427216 w 672303"/>
                <a:gd name="connsiteY128" fmla="*/ 232539 h 570670"/>
                <a:gd name="connsiteX129" fmla="*/ 429402 w 672303"/>
                <a:gd name="connsiteY129" fmla="*/ 232539 h 570670"/>
                <a:gd name="connsiteX130" fmla="*/ 429402 w 672303"/>
                <a:gd name="connsiteY130" fmla="*/ 230166 h 570670"/>
                <a:gd name="connsiteX131" fmla="*/ 431588 w 672303"/>
                <a:gd name="connsiteY131" fmla="*/ 225483 h 570670"/>
                <a:gd name="connsiteX132" fmla="*/ 431588 w 672303"/>
                <a:gd name="connsiteY132" fmla="*/ 220800 h 570670"/>
                <a:gd name="connsiteX133" fmla="*/ 433774 w 672303"/>
                <a:gd name="connsiteY133" fmla="*/ 218427 h 570670"/>
                <a:gd name="connsiteX134" fmla="*/ 435898 w 672303"/>
                <a:gd name="connsiteY134" fmla="*/ 213744 h 570670"/>
                <a:gd name="connsiteX135" fmla="*/ 435898 w 672303"/>
                <a:gd name="connsiteY135" fmla="*/ 211371 h 570670"/>
                <a:gd name="connsiteX136" fmla="*/ 435898 w 672303"/>
                <a:gd name="connsiteY136" fmla="*/ 213744 h 570670"/>
                <a:gd name="connsiteX137" fmla="*/ 427216 w 672303"/>
                <a:gd name="connsiteY137" fmla="*/ 213744 h 570670"/>
                <a:gd name="connsiteX138" fmla="*/ 425093 w 672303"/>
                <a:gd name="connsiteY138" fmla="*/ 208998 h 570670"/>
                <a:gd name="connsiteX139" fmla="*/ 425093 w 672303"/>
                <a:gd name="connsiteY139" fmla="*/ 206688 h 570670"/>
                <a:gd name="connsiteX140" fmla="*/ 409915 w 672303"/>
                <a:gd name="connsiteY140" fmla="*/ 206688 h 570670"/>
                <a:gd name="connsiteX141" fmla="*/ 405543 w 672303"/>
                <a:gd name="connsiteY141" fmla="*/ 202005 h 570670"/>
                <a:gd name="connsiteX142" fmla="*/ 401233 w 672303"/>
                <a:gd name="connsiteY142" fmla="*/ 202005 h 570670"/>
                <a:gd name="connsiteX143" fmla="*/ 394738 w 672303"/>
                <a:gd name="connsiteY143" fmla="*/ 199632 h 570670"/>
                <a:gd name="connsiteX144" fmla="*/ 390366 w 672303"/>
                <a:gd name="connsiteY144" fmla="*/ 194948 h 570670"/>
                <a:gd name="connsiteX145" fmla="*/ 390366 w 672303"/>
                <a:gd name="connsiteY145" fmla="*/ 183209 h 570670"/>
                <a:gd name="connsiteX146" fmla="*/ 386056 w 672303"/>
                <a:gd name="connsiteY146" fmla="*/ 178526 h 570670"/>
                <a:gd name="connsiteX147" fmla="*/ 386056 w 672303"/>
                <a:gd name="connsiteY147" fmla="*/ 164414 h 570670"/>
                <a:gd name="connsiteX148" fmla="*/ 388180 w 672303"/>
                <a:gd name="connsiteY148" fmla="*/ 164414 h 570670"/>
                <a:gd name="connsiteX149" fmla="*/ 390366 w 672303"/>
                <a:gd name="connsiteY149" fmla="*/ 162041 h 570670"/>
                <a:gd name="connsiteX150" fmla="*/ 390366 w 672303"/>
                <a:gd name="connsiteY150" fmla="*/ 159730 h 570670"/>
                <a:gd name="connsiteX151" fmla="*/ 386056 w 672303"/>
                <a:gd name="connsiteY151" fmla="*/ 154985 h 570670"/>
                <a:gd name="connsiteX152" fmla="*/ 381684 w 672303"/>
                <a:gd name="connsiteY152" fmla="*/ 152674 h 570670"/>
                <a:gd name="connsiteX153" fmla="*/ 379560 w 672303"/>
                <a:gd name="connsiteY153" fmla="*/ 150301 h 570670"/>
                <a:gd name="connsiteX154" fmla="*/ 379560 w 672303"/>
                <a:gd name="connsiteY154" fmla="*/ 140935 h 570670"/>
                <a:gd name="connsiteX155" fmla="*/ 375188 w 672303"/>
                <a:gd name="connsiteY155" fmla="*/ 138562 h 570670"/>
                <a:gd name="connsiteX156" fmla="*/ 373002 w 672303"/>
                <a:gd name="connsiteY156" fmla="*/ 133879 h 570670"/>
                <a:gd name="connsiteX157" fmla="*/ 373002 w 672303"/>
                <a:gd name="connsiteY157" fmla="*/ 129195 h 570670"/>
                <a:gd name="connsiteX158" fmla="*/ 375188 w 672303"/>
                <a:gd name="connsiteY158" fmla="*/ 124450 h 570670"/>
                <a:gd name="connsiteX159" fmla="*/ 375188 w 672303"/>
                <a:gd name="connsiteY159" fmla="*/ 115083 h 570670"/>
                <a:gd name="connsiteX160" fmla="*/ 370879 w 672303"/>
                <a:gd name="connsiteY160" fmla="*/ 110400 h 570670"/>
                <a:gd name="connsiteX161" fmla="*/ 368693 w 672303"/>
                <a:gd name="connsiteY161" fmla="*/ 105717 h 570670"/>
                <a:gd name="connsiteX162" fmla="*/ 364383 w 672303"/>
                <a:gd name="connsiteY162" fmla="*/ 100971 h 570670"/>
                <a:gd name="connsiteX163" fmla="*/ 362197 w 672303"/>
                <a:gd name="connsiteY163" fmla="*/ 96288 h 570670"/>
                <a:gd name="connsiteX164" fmla="*/ 360011 w 672303"/>
                <a:gd name="connsiteY164" fmla="*/ 93977 h 570670"/>
                <a:gd name="connsiteX165" fmla="*/ 357825 w 672303"/>
                <a:gd name="connsiteY165" fmla="*/ 89232 h 570670"/>
                <a:gd name="connsiteX166" fmla="*/ 342647 w 672303"/>
                <a:gd name="connsiteY166" fmla="*/ 89232 h 570670"/>
                <a:gd name="connsiteX167" fmla="*/ 336152 w 672303"/>
                <a:gd name="connsiteY167" fmla="*/ 86921 h 570670"/>
                <a:gd name="connsiteX168" fmla="*/ 336152 w 672303"/>
                <a:gd name="connsiteY168" fmla="*/ 89232 h 570670"/>
                <a:gd name="connsiteX169" fmla="*/ 329656 w 672303"/>
                <a:gd name="connsiteY169" fmla="*/ 89232 h 570670"/>
                <a:gd name="connsiteX170" fmla="*/ 325346 w 672303"/>
                <a:gd name="connsiteY170" fmla="*/ 93977 h 570670"/>
                <a:gd name="connsiteX171" fmla="*/ 320974 w 672303"/>
                <a:gd name="connsiteY171" fmla="*/ 103344 h 570670"/>
                <a:gd name="connsiteX172" fmla="*/ 316665 w 672303"/>
                <a:gd name="connsiteY172" fmla="*/ 108027 h 570670"/>
                <a:gd name="connsiteX173" fmla="*/ 307983 w 672303"/>
                <a:gd name="connsiteY173" fmla="*/ 112710 h 570670"/>
                <a:gd name="connsiteX174" fmla="*/ 303611 w 672303"/>
                <a:gd name="connsiteY174" fmla="*/ 112710 h 570670"/>
                <a:gd name="connsiteX175" fmla="*/ 297115 w 672303"/>
                <a:gd name="connsiteY175" fmla="*/ 108027 h 570670"/>
                <a:gd name="connsiteX176" fmla="*/ 292805 w 672303"/>
                <a:gd name="connsiteY176" fmla="*/ 105717 h 570670"/>
                <a:gd name="connsiteX177" fmla="*/ 281938 w 672303"/>
                <a:gd name="connsiteY177" fmla="*/ 93977 h 570670"/>
                <a:gd name="connsiteX178" fmla="*/ 281938 w 672303"/>
                <a:gd name="connsiteY178" fmla="*/ 89232 h 570670"/>
                <a:gd name="connsiteX179" fmla="*/ 284124 w 672303"/>
                <a:gd name="connsiteY179" fmla="*/ 84548 h 570670"/>
                <a:gd name="connsiteX180" fmla="*/ 284124 w 672303"/>
                <a:gd name="connsiteY180" fmla="*/ 68126 h 570670"/>
                <a:gd name="connsiteX181" fmla="*/ 281938 w 672303"/>
                <a:gd name="connsiteY181" fmla="*/ 63380 h 570670"/>
                <a:gd name="connsiteX182" fmla="*/ 277628 w 672303"/>
                <a:gd name="connsiteY182" fmla="*/ 58697 h 570670"/>
                <a:gd name="connsiteX183" fmla="*/ 273256 w 672303"/>
                <a:gd name="connsiteY183" fmla="*/ 56386 h 570670"/>
                <a:gd name="connsiteX184" fmla="*/ 268946 w 672303"/>
                <a:gd name="connsiteY184" fmla="*/ 56386 h 570670"/>
                <a:gd name="connsiteX185" fmla="*/ 266760 w 672303"/>
                <a:gd name="connsiteY185" fmla="*/ 44647 h 570670"/>
                <a:gd name="connsiteX186" fmla="*/ 255892 w 672303"/>
                <a:gd name="connsiteY186" fmla="*/ 39901 h 570670"/>
                <a:gd name="connsiteX187" fmla="*/ 255892 w 672303"/>
                <a:gd name="connsiteY187" fmla="*/ 30535 h 570670"/>
                <a:gd name="connsiteX188" fmla="*/ 251583 w 672303"/>
                <a:gd name="connsiteY188" fmla="*/ 25852 h 570670"/>
                <a:gd name="connsiteX189" fmla="*/ 210360 w 672303"/>
                <a:gd name="connsiteY189" fmla="*/ 25852 h 570670"/>
                <a:gd name="connsiteX190" fmla="*/ 208237 w 672303"/>
                <a:gd name="connsiteY190" fmla="*/ 28162 h 570670"/>
                <a:gd name="connsiteX191" fmla="*/ 208237 w 672303"/>
                <a:gd name="connsiteY191" fmla="*/ 35218 h 570670"/>
                <a:gd name="connsiteX192" fmla="*/ 206051 w 672303"/>
                <a:gd name="connsiteY192" fmla="*/ 39901 h 570670"/>
                <a:gd name="connsiteX193" fmla="*/ 206051 w 672303"/>
                <a:gd name="connsiteY193" fmla="*/ 42274 h 570670"/>
                <a:gd name="connsiteX194" fmla="*/ 132287 w 672303"/>
                <a:gd name="connsiteY194" fmla="*/ 42274 h 570670"/>
                <a:gd name="connsiteX195" fmla="*/ 56400 w 672303"/>
                <a:gd name="connsiteY195" fmla="*/ 4683 h 570670"/>
                <a:gd name="connsiteX196" fmla="*/ 54214 w 672303"/>
                <a:gd name="connsiteY196" fmla="*/ 4683 h 570670"/>
                <a:gd name="connsiteX197" fmla="*/ 54214 w 672303"/>
                <a:gd name="connsiteY197" fmla="*/ 2373 h 570670"/>
                <a:gd name="connsiteX198" fmla="*/ 56400 w 672303"/>
                <a:gd name="connsiteY198" fmla="*/ 0 h 570670"/>
                <a:gd name="connsiteX199" fmla="*/ 4310 w 672303"/>
                <a:gd name="connsiteY199" fmla="*/ 2373 h 570670"/>
                <a:gd name="connsiteX200" fmla="*/ 2186 w 672303"/>
                <a:gd name="connsiteY200" fmla="*/ 0 h 570670"/>
                <a:gd name="connsiteX201" fmla="*/ 0 w 672303"/>
                <a:gd name="connsiteY201" fmla="*/ 7056 h 570670"/>
                <a:gd name="connsiteX202" fmla="*/ 0 w 672303"/>
                <a:gd name="connsiteY202" fmla="*/ 18795 h 570670"/>
                <a:gd name="connsiteX203" fmla="*/ 2186 w 672303"/>
                <a:gd name="connsiteY203" fmla="*/ 23479 h 570670"/>
                <a:gd name="connsiteX204" fmla="*/ 4310 w 672303"/>
                <a:gd name="connsiteY204" fmla="*/ 25852 h 570670"/>
                <a:gd name="connsiteX205" fmla="*/ 6496 w 672303"/>
                <a:gd name="connsiteY205" fmla="*/ 30535 h 570670"/>
                <a:gd name="connsiteX206" fmla="*/ 0 w 672303"/>
                <a:gd name="connsiteY206" fmla="*/ 35218 h 570670"/>
                <a:gd name="connsiteX207" fmla="*/ 4310 w 672303"/>
                <a:gd name="connsiteY207" fmla="*/ 44647 h 570670"/>
                <a:gd name="connsiteX208" fmla="*/ 2186 w 672303"/>
                <a:gd name="connsiteY208" fmla="*/ 49330 h 570670"/>
                <a:gd name="connsiteX209" fmla="*/ 8682 w 672303"/>
                <a:gd name="connsiteY209" fmla="*/ 56386 h 570670"/>
                <a:gd name="connsiteX210" fmla="*/ 2186 w 672303"/>
                <a:gd name="connsiteY210" fmla="*/ 68126 h 570670"/>
                <a:gd name="connsiteX211" fmla="*/ 6496 w 672303"/>
                <a:gd name="connsiteY211" fmla="*/ 70436 h 570670"/>
                <a:gd name="connsiteX212" fmla="*/ 6496 w 672303"/>
                <a:gd name="connsiteY212" fmla="*/ 82176 h 570670"/>
                <a:gd name="connsiteX213" fmla="*/ 8682 w 672303"/>
                <a:gd name="connsiteY213" fmla="*/ 89232 h 570670"/>
                <a:gd name="connsiteX214" fmla="*/ 8682 w 672303"/>
                <a:gd name="connsiteY214" fmla="*/ 93977 h 570670"/>
                <a:gd name="connsiteX215" fmla="*/ 10868 w 672303"/>
                <a:gd name="connsiteY215" fmla="*/ 98661 h 570670"/>
                <a:gd name="connsiteX216" fmla="*/ 15177 w 672303"/>
                <a:gd name="connsiteY216" fmla="*/ 103344 h 570670"/>
                <a:gd name="connsiteX217" fmla="*/ 21673 w 672303"/>
                <a:gd name="connsiteY217" fmla="*/ 103344 h 570670"/>
                <a:gd name="connsiteX218" fmla="*/ 21673 w 672303"/>
                <a:gd name="connsiteY218" fmla="*/ 105717 h 570670"/>
                <a:gd name="connsiteX219" fmla="*/ 23859 w 672303"/>
                <a:gd name="connsiteY219" fmla="*/ 108027 h 570670"/>
                <a:gd name="connsiteX220" fmla="*/ 26045 w 672303"/>
                <a:gd name="connsiteY220" fmla="*/ 112710 h 570670"/>
                <a:gd name="connsiteX221" fmla="*/ 30355 w 672303"/>
                <a:gd name="connsiteY221" fmla="*/ 117456 h 570670"/>
                <a:gd name="connsiteX222" fmla="*/ 32541 w 672303"/>
                <a:gd name="connsiteY222" fmla="*/ 124450 h 570670"/>
                <a:gd name="connsiteX223" fmla="*/ 34727 w 672303"/>
                <a:gd name="connsiteY223" fmla="*/ 129195 h 570670"/>
                <a:gd name="connsiteX224" fmla="*/ 34727 w 672303"/>
                <a:gd name="connsiteY224" fmla="*/ 133879 h 570670"/>
                <a:gd name="connsiteX225" fmla="*/ 28169 w 672303"/>
                <a:gd name="connsiteY225" fmla="*/ 147929 h 570670"/>
                <a:gd name="connsiteX226" fmla="*/ 26045 w 672303"/>
                <a:gd name="connsiteY226" fmla="*/ 150301 h 570670"/>
                <a:gd name="connsiteX227" fmla="*/ 26045 w 672303"/>
                <a:gd name="connsiteY227" fmla="*/ 152674 h 570670"/>
                <a:gd name="connsiteX228" fmla="*/ 30355 w 672303"/>
                <a:gd name="connsiteY228" fmla="*/ 154985 h 570670"/>
                <a:gd name="connsiteX229" fmla="*/ 26045 w 672303"/>
                <a:gd name="connsiteY229" fmla="*/ 162041 h 570670"/>
                <a:gd name="connsiteX230" fmla="*/ 21673 w 672303"/>
                <a:gd name="connsiteY230" fmla="*/ 154985 h 570670"/>
                <a:gd name="connsiteX231" fmla="*/ 4310 w 672303"/>
                <a:gd name="connsiteY231" fmla="*/ 152674 h 570670"/>
                <a:gd name="connsiteX232" fmla="*/ 12991 w 672303"/>
                <a:gd name="connsiteY232" fmla="*/ 162041 h 570670"/>
                <a:gd name="connsiteX233" fmla="*/ 15177 w 672303"/>
                <a:gd name="connsiteY233" fmla="*/ 171470 h 570670"/>
                <a:gd name="connsiteX234" fmla="*/ 23859 w 672303"/>
                <a:gd name="connsiteY234" fmla="*/ 173780 h 570670"/>
                <a:gd name="connsiteX235" fmla="*/ 28169 w 672303"/>
                <a:gd name="connsiteY235" fmla="*/ 178526 h 570670"/>
                <a:gd name="connsiteX236" fmla="*/ 30355 w 672303"/>
                <a:gd name="connsiteY236" fmla="*/ 183209 h 570670"/>
                <a:gd name="connsiteX237" fmla="*/ 32541 w 672303"/>
                <a:gd name="connsiteY237" fmla="*/ 185519 h 570670"/>
                <a:gd name="connsiteX238" fmla="*/ 34727 w 672303"/>
                <a:gd name="connsiteY238" fmla="*/ 185519 h 570670"/>
                <a:gd name="connsiteX239" fmla="*/ 36850 w 672303"/>
                <a:gd name="connsiteY239" fmla="*/ 183209 h 570670"/>
                <a:gd name="connsiteX240" fmla="*/ 39037 w 672303"/>
                <a:gd name="connsiteY240" fmla="*/ 183209 h 570670"/>
                <a:gd name="connsiteX241" fmla="*/ 43346 w 672303"/>
                <a:gd name="connsiteY241" fmla="*/ 180836 h 570670"/>
                <a:gd name="connsiteX242" fmla="*/ 45532 w 672303"/>
                <a:gd name="connsiteY242" fmla="*/ 178526 h 570670"/>
                <a:gd name="connsiteX243" fmla="*/ 45532 w 672303"/>
                <a:gd name="connsiteY243" fmla="*/ 187892 h 570670"/>
                <a:gd name="connsiteX244" fmla="*/ 52028 w 672303"/>
                <a:gd name="connsiteY244" fmla="*/ 202005 h 570670"/>
                <a:gd name="connsiteX245" fmla="*/ 56400 w 672303"/>
                <a:gd name="connsiteY245" fmla="*/ 206688 h 570670"/>
                <a:gd name="connsiteX246" fmla="*/ 60710 w 672303"/>
                <a:gd name="connsiteY246" fmla="*/ 216054 h 570670"/>
                <a:gd name="connsiteX247" fmla="*/ 60710 w 672303"/>
                <a:gd name="connsiteY247" fmla="*/ 220800 h 570670"/>
                <a:gd name="connsiteX248" fmla="*/ 56400 w 672303"/>
                <a:gd name="connsiteY248" fmla="*/ 230166 h 570670"/>
                <a:gd name="connsiteX249" fmla="*/ 54214 w 672303"/>
                <a:gd name="connsiteY249" fmla="*/ 237223 h 570670"/>
                <a:gd name="connsiteX250" fmla="*/ 54214 w 672303"/>
                <a:gd name="connsiteY250" fmla="*/ 241906 h 570670"/>
                <a:gd name="connsiteX251" fmla="*/ 65082 w 672303"/>
                <a:gd name="connsiteY251" fmla="*/ 253645 h 570670"/>
                <a:gd name="connsiteX252" fmla="*/ 69391 w 672303"/>
                <a:gd name="connsiteY252" fmla="*/ 260701 h 570670"/>
                <a:gd name="connsiteX253" fmla="*/ 80259 w 672303"/>
                <a:gd name="connsiteY253" fmla="*/ 272441 h 570670"/>
                <a:gd name="connsiteX254" fmla="*/ 84569 w 672303"/>
                <a:gd name="connsiteY254" fmla="*/ 279497 h 570670"/>
                <a:gd name="connsiteX255" fmla="*/ 95437 w 672303"/>
                <a:gd name="connsiteY255" fmla="*/ 291236 h 570670"/>
                <a:gd name="connsiteX256" fmla="*/ 93251 w 672303"/>
                <a:gd name="connsiteY256" fmla="*/ 293547 h 570670"/>
                <a:gd name="connsiteX257" fmla="*/ 93251 w 672303"/>
                <a:gd name="connsiteY257" fmla="*/ 298292 h 570670"/>
                <a:gd name="connsiteX258" fmla="*/ 91064 w 672303"/>
                <a:gd name="connsiteY258" fmla="*/ 300603 h 570670"/>
                <a:gd name="connsiteX259" fmla="*/ 91064 w 672303"/>
                <a:gd name="connsiteY259" fmla="*/ 305286 h 570670"/>
                <a:gd name="connsiteX260" fmla="*/ 93251 w 672303"/>
                <a:gd name="connsiteY260" fmla="*/ 307659 h 570670"/>
                <a:gd name="connsiteX261" fmla="*/ 99746 w 672303"/>
                <a:gd name="connsiteY261" fmla="*/ 307659 h 570670"/>
                <a:gd name="connsiteX262" fmla="*/ 104118 w 672303"/>
                <a:gd name="connsiteY262" fmla="*/ 305286 h 570670"/>
                <a:gd name="connsiteX263" fmla="*/ 106304 w 672303"/>
                <a:gd name="connsiteY263" fmla="*/ 300603 h 570670"/>
                <a:gd name="connsiteX264" fmla="*/ 110614 w 672303"/>
                <a:gd name="connsiteY264" fmla="*/ 298292 h 570670"/>
                <a:gd name="connsiteX265" fmla="*/ 112800 w 672303"/>
                <a:gd name="connsiteY265" fmla="*/ 295919 h 570670"/>
                <a:gd name="connsiteX266" fmla="*/ 110614 w 672303"/>
                <a:gd name="connsiteY266" fmla="*/ 288863 h 570670"/>
                <a:gd name="connsiteX267" fmla="*/ 110614 w 672303"/>
                <a:gd name="connsiteY267" fmla="*/ 286553 h 570670"/>
                <a:gd name="connsiteX268" fmla="*/ 108428 w 672303"/>
                <a:gd name="connsiteY268" fmla="*/ 284180 h 570670"/>
                <a:gd name="connsiteX269" fmla="*/ 108428 w 672303"/>
                <a:gd name="connsiteY269" fmla="*/ 277124 h 570670"/>
                <a:gd name="connsiteX270" fmla="*/ 104118 w 672303"/>
                <a:gd name="connsiteY270" fmla="*/ 267758 h 570670"/>
                <a:gd name="connsiteX271" fmla="*/ 101932 w 672303"/>
                <a:gd name="connsiteY271" fmla="*/ 265385 h 570670"/>
                <a:gd name="connsiteX272" fmla="*/ 93251 w 672303"/>
                <a:gd name="connsiteY272" fmla="*/ 265385 h 570670"/>
                <a:gd name="connsiteX273" fmla="*/ 86755 w 672303"/>
                <a:gd name="connsiteY273" fmla="*/ 253645 h 570670"/>
                <a:gd name="connsiteX274" fmla="*/ 86755 w 672303"/>
                <a:gd name="connsiteY274" fmla="*/ 225483 h 570670"/>
                <a:gd name="connsiteX275" fmla="*/ 80259 w 672303"/>
                <a:gd name="connsiteY275" fmla="*/ 213744 h 570670"/>
                <a:gd name="connsiteX276" fmla="*/ 82383 w 672303"/>
                <a:gd name="connsiteY276" fmla="*/ 208998 h 570670"/>
                <a:gd name="connsiteX277" fmla="*/ 82383 w 672303"/>
                <a:gd name="connsiteY277" fmla="*/ 206688 h 570670"/>
                <a:gd name="connsiteX278" fmla="*/ 84569 w 672303"/>
                <a:gd name="connsiteY278" fmla="*/ 202005 h 570670"/>
                <a:gd name="connsiteX279" fmla="*/ 84569 w 672303"/>
                <a:gd name="connsiteY279" fmla="*/ 192576 h 570670"/>
                <a:gd name="connsiteX280" fmla="*/ 82383 w 672303"/>
                <a:gd name="connsiteY280" fmla="*/ 190265 h 570670"/>
                <a:gd name="connsiteX281" fmla="*/ 78073 w 672303"/>
                <a:gd name="connsiteY281" fmla="*/ 187892 h 570670"/>
                <a:gd name="connsiteX282" fmla="*/ 75887 w 672303"/>
                <a:gd name="connsiteY282" fmla="*/ 185519 h 570670"/>
                <a:gd name="connsiteX283" fmla="*/ 71577 w 672303"/>
                <a:gd name="connsiteY283" fmla="*/ 185519 h 570670"/>
                <a:gd name="connsiteX284" fmla="*/ 71577 w 672303"/>
                <a:gd name="connsiteY284" fmla="*/ 169097 h 570670"/>
                <a:gd name="connsiteX285" fmla="*/ 60710 w 672303"/>
                <a:gd name="connsiteY285" fmla="*/ 154985 h 570670"/>
                <a:gd name="connsiteX286" fmla="*/ 62896 w 672303"/>
                <a:gd name="connsiteY286" fmla="*/ 131506 h 570670"/>
                <a:gd name="connsiteX287" fmla="*/ 60710 w 672303"/>
                <a:gd name="connsiteY287" fmla="*/ 129195 h 570670"/>
                <a:gd name="connsiteX288" fmla="*/ 58586 w 672303"/>
                <a:gd name="connsiteY288" fmla="*/ 124450 h 570670"/>
                <a:gd name="connsiteX289" fmla="*/ 52028 w 672303"/>
                <a:gd name="connsiteY289" fmla="*/ 117456 h 570670"/>
                <a:gd name="connsiteX290" fmla="*/ 49904 w 672303"/>
                <a:gd name="connsiteY290" fmla="*/ 112710 h 570670"/>
                <a:gd name="connsiteX291" fmla="*/ 49904 w 672303"/>
                <a:gd name="connsiteY291" fmla="*/ 108027 h 570670"/>
                <a:gd name="connsiteX292" fmla="*/ 47718 w 672303"/>
                <a:gd name="connsiteY292" fmla="*/ 103344 h 570670"/>
                <a:gd name="connsiteX293" fmla="*/ 47718 w 672303"/>
                <a:gd name="connsiteY293" fmla="*/ 96288 h 570670"/>
                <a:gd name="connsiteX294" fmla="*/ 45532 w 672303"/>
                <a:gd name="connsiteY294" fmla="*/ 93977 h 570670"/>
                <a:gd name="connsiteX295" fmla="*/ 43346 w 672303"/>
                <a:gd name="connsiteY295" fmla="*/ 89232 h 570670"/>
                <a:gd name="connsiteX296" fmla="*/ 39037 w 672303"/>
                <a:gd name="connsiteY296" fmla="*/ 84548 h 570670"/>
                <a:gd name="connsiteX297" fmla="*/ 36850 w 672303"/>
                <a:gd name="connsiteY297" fmla="*/ 79865 h 570670"/>
                <a:gd name="connsiteX298" fmla="*/ 34727 w 672303"/>
                <a:gd name="connsiteY298" fmla="*/ 77492 h 570670"/>
                <a:gd name="connsiteX299" fmla="*/ 34727 w 672303"/>
                <a:gd name="connsiteY299" fmla="*/ 75182 h 570670"/>
                <a:gd name="connsiteX300" fmla="*/ 36850 w 672303"/>
                <a:gd name="connsiteY300" fmla="*/ 72809 h 570670"/>
                <a:gd name="connsiteX301" fmla="*/ 41223 w 672303"/>
                <a:gd name="connsiteY301" fmla="*/ 63380 h 570670"/>
                <a:gd name="connsiteX302" fmla="*/ 41223 w 672303"/>
                <a:gd name="connsiteY302" fmla="*/ 44647 h 570670"/>
                <a:gd name="connsiteX303" fmla="*/ 43346 w 672303"/>
                <a:gd name="connsiteY303" fmla="*/ 42274 h 570670"/>
                <a:gd name="connsiteX304" fmla="*/ 45532 w 672303"/>
                <a:gd name="connsiteY304" fmla="*/ 37591 h 570670"/>
                <a:gd name="connsiteX305" fmla="*/ 45532 w 672303"/>
                <a:gd name="connsiteY305" fmla="*/ 23479 h 570670"/>
                <a:gd name="connsiteX306" fmla="*/ 47718 w 672303"/>
                <a:gd name="connsiteY306" fmla="*/ 25852 h 570670"/>
                <a:gd name="connsiteX307" fmla="*/ 52028 w 672303"/>
                <a:gd name="connsiteY307" fmla="*/ 28162 h 570670"/>
                <a:gd name="connsiteX308" fmla="*/ 54214 w 672303"/>
                <a:gd name="connsiteY308" fmla="*/ 32908 h 570670"/>
                <a:gd name="connsiteX309" fmla="*/ 58586 w 672303"/>
                <a:gd name="connsiteY309" fmla="*/ 35218 h 570670"/>
                <a:gd name="connsiteX310" fmla="*/ 65082 w 672303"/>
                <a:gd name="connsiteY310" fmla="*/ 35218 h 570670"/>
                <a:gd name="connsiteX311" fmla="*/ 67268 w 672303"/>
                <a:gd name="connsiteY311" fmla="*/ 32908 h 570670"/>
                <a:gd name="connsiteX312" fmla="*/ 71577 w 672303"/>
                <a:gd name="connsiteY312" fmla="*/ 32908 h 570670"/>
                <a:gd name="connsiteX313" fmla="*/ 71577 w 672303"/>
                <a:gd name="connsiteY313" fmla="*/ 39901 h 570670"/>
                <a:gd name="connsiteX314" fmla="*/ 73763 w 672303"/>
                <a:gd name="connsiteY314" fmla="*/ 42274 h 570670"/>
                <a:gd name="connsiteX315" fmla="*/ 78073 w 672303"/>
                <a:gd name="connsiteY315" fmla="*/ 44647 h 570670"/>
                <a:gd name="connsiteX316" fmla="*/ 84569 w 672303"/>
                <a:gd name="connsiteY316" fmla="*/ 44647 h 570670"/>
                <a:gd name="connsiteX317" fmla="*/ 84569 w 672303"/>
                <a:gd name="connsiteY317" fmla="*/ 46957 h 570670"/>
                <a:gd name="connsiteX318" fmla="*/ 82383 w 672303"/>
                <a:gd name="connsiteY318" fmla="*/ 49330 h 570670"/>
                <a:gd name="connsiteX319" fmla="*/ 82383 w 672303"/>
                <a:gd name="connsiteY319" fmla="*/ 72809 h 570670"/>
                <a:gd name="connsiteX320" fmla="*/ 86755 w 672303"/>
                <a:gd name="connsiteY320" fmla="*/ 100971 h 570670"/>
                <a:gd name="connsiteX321" fmla="*/ 86755 w 672303"/>
                <a:gd name="connsiteY321" fmla="*/ 105717 h 570670"/>
                <a:gd name="connsiteX322" fmla="*/ 88941 w 672303"/>
                <a:gd name="connsiteY322" fmla="*/ 110400 h 570670"/>
                <a:gd name="connsiteX323" fmla="*/ 91064 w 672303"/>
                <a:gd name="connsiteY323" fmla="*/ 119766 h 570670"/>
                <a:gd name="connsiteX324" fmla="*/ 95437 w 672303"/>
                <a:gd name="connsiteY324" fmla="*/ 133879 h 570670"/>
                <a:gd name="connsiteX325" fmla="*/ 99746 w 672303"/>
                <a:gd name="connsiteY325" fmla="*/ 145618 h 570670"/>
                <a:gd name="connsiteX326" fmla="*/ 101932 w 672303"/>
                <a:gd name="connsiteY326" fmla="*/ 150301 h 570670"/>
                <a:gd name="connsiteX327" fmla="*/ 117110 w 672303"/>
                <a:gd name="connsiteY327" fmla="*/ 150301 h 570670"/>
                <a:gd name="connsiteX328" fmla="*/ 114924 w 672303"/>
                <a:gd name="connsiteY328" fmla="*/ 152674 h 570670"/>
                <a:gd name="connsiteX329" fmla="*/ 110614 w 672303"/>
                <a:gd name="connsiteY329" fmla="*/ 162041 h 570670"/>
                <a:gd name="connsiteX330" fmla="*/ 114924 w 672303"/>
                <a:gd name="connsiteY330" fmla="*/ 171470 h 570670"/>
                <a:gd name="connsiteX331" fmla="*/ 119296 w 672303"/>
                <a:gd name="connsiteY331" fmla="*/ 173780 h 570670"/>
                <a:gd name="connsiteX332" fmla="*/ 121419 w 672303"/>
                <a:gd name="connsiteY332" fmla="*/ 176153 h 570670"/>
                <a:gd name="connsiteX333" fmla="*/ 125791 w 672303"/>
                <a:gd name="connsiteY333" fmla="*/ 176153 h 570670"/>
                <a:gd name="connsiteX334" fmla="*/ 127977 w 672303"/>
                <a:gd name="connsiteY334" fmla="*/ 185519 h 570670"/>
                <a:gd name="connsiteX335" fmla="*/ 138783 w 672303"/>
                <a:gd name="connsiteY335" fmla="*/ 185519 h 570670"/>
                <a:gd name="connsiteX336" fmla="*/ 140969 w 672303"/>
                <a:gd name="connsiteY336" fmla="*/ 202005 h 570670"/>
                <a:gd name="connsiteX337" fmla="*/ 138783 w 672303"/>
                <a:gd name="connsiteY337" fmla="*/ 202005 h 570670"/>
                <a:gd name="connsiteX338" fmla="*/ 136659 w 672303"/>
                <a:gd name="connsiteY338" fmla="*/ 204315 h 570670"/>
                <a:gd name="connsiteX339" fmla="*/ 132287 w 672303"/>
                <a:gd name="connsiteY339" fmla="*/ 206688 h 570670"/>
                <a:gd name="connsiteX340" fmla="*/ 130101 w 672303"/>
                <a:gd name="connsiteY340" fmla="*/ 208998 h 570670"/>
                <a:gd name="connsiteX341" fmla="*/ 127977 w 672303"/>
                <a:gd name="connsiteY341" fmla="*/ 213744 h 570670"/>
                <a:gd name="connsiteX342" fmla="*/ 127977 w 672303"/>
                <a:gd name="connsiteY342" fmla="*/ 218427 h 570670"/>
                <a:gd name="connsiteX343" fmla="*/ 130101 w 672303"/>
                <a:gd name="connsiteY343" fmla="*/ 220800 h 570670"/>
                <a:gd name="connsiteX344" fmla="*/ 134473 w 672303"/>
                <a:gd name="connsiteY344" fmla="*/ 223110 h 570670"/>
                <a:gd name="connsiteX345" fmla="*/ 138783 w 672303"/>
                <a:gd name="connsiteY345" fmla="*/ 218427 h 570670"/>
                <a:gd name="connsiteX346" fmla="*/ 138783 w 672303"/>
                <a:gd name="connsiteY346" fmla="*/ 220800 h 570670"/>
                <a:gd name="connsiteX347" fmla="*/ 143155 w 672303"/>
                <a:gd name="connsiteY347" fmla="*/ 225483 h 570670"/>
                <a:gd name="connsiteX348" fmla="*/ 143155 w 672303"/>
                <a:gd name="connsiteY348" fmla="*/ 230166 h 570670"/>
                <a:gd name="connsiteX349" fmla="*/ 145341 w 672303"/>
                <a:gd name="connsiteY349" fmla="*/ 232539 h 570670"/>
                <a:gd name="connsiteX350" fmla="*/ 149651 w 672303"/>
                <a:gd name="connsiteY350" fmla="*/ 232539 h 570670"/>
                <a:gd name="connsiteX351" fmla="*/ 153960 w 672303"/>
                <a:gd name="connsiteY351" fmla="*/ 234850 h 570670"/>
                <a:gd name="connsiteX352" fmla="*/ 156146 w 672303"/>
                <a:gd name="connsiteY352" fmla="*/ 234850 h 570670"/>
                <a:gd name="connsiteX353" fmla="*/ 158332 w 672303"/>
                <a:gd name="connsiteY353" fmla="*/ 237223 h 570670"/>
                <a:gd name="connsiteX354" fmla="*/ 158332 w 672303"/>
                <a:gd name="connsiteY354" fmla="*/ 244279 h 570670"/>
                <a:gd name="connsiteX355" fmla="*/ 156146 w 672303"/>
                <a:gd name="connsiteY355" fmla="*/ 246589 h 570670"/>
                <a:gd name="connsiteX356" fmla="*/ 156146 w 672303"/>
                <a:gd name="connsiteY356" fmla="*/ 248962 h 570670"/>
                <a:gd name="connsiteX357" fmla="*/ 153960 w 672303"/>
                <a:gd name="connsiteY357" fmla="*/ 253645 h 570670"/>
                <a:gd name="connsiteX358" fmla="*/ 153960 w 672303"/>
                <a:gd name="connsiteY358" fmla="*/ 256018 h 570670"/>
                <a:gd name="connsiteX359" fmla="*/ 169200 w 672303"/>
                <a:gd name="connsiteY359" fmla="*/ 256018 h 570670"/>
                <a:gd name="connsiteX360" fmla="*/ 169200 w 672303"/>
                <a:gd name="connsiteY360" fmla="*/ 267758 h 570670"/>
                <a:gd name="connsiteX361" fmla="*/ 182191 w 672303"/>
                <a:gd name="connsiteY361" fmla="*/ 281807 h 570670"/>
                <a:gd name="connsiteX362" fmla="*/ 184377 w 672303"/>
                <a:gd name="connsiteY362" fmla="*/ 286553 h 570670"/>
                <a:gd name="connsiteX363" fmla="*/ 190873 w 672303"/>
                <a:gd name="connsiteY363" fmla="*/ 293547 h 570670"/>
                <a:gd name="connsiteX364" fmla="*/ 192997 w 672303"/>
                <a:gd name="connsiteY364" fmla="*/ 300603 h 570670"/>
                <a:gd name="connsiteX365" fmla="*/ 197369 w 672303"/>
                <a:gd name="connsiteY365" fmla="*/ 305286 h 570670"/>
                <a:gd name="connsiteX366" fmla="*/ 199555 w 672303"/>
                <a:gd name="connsiteY366" fmla="*/ 312342 h 570670"/>
                <a:gd name="connsiteX367" fmla="*/ 201679 w 672303"/>
                <a:gd name="connsiteY367" fmla="*/ 317025 h 570670"/>
                <a:gd name="connsiteX368" fmla="*/ 201679 w 672303"/>
                <a:gd name="connsiteY368" fmla="*/ 340567 h 570670"/>
                <a:gd name="connsiteX369" fmla="*/ 203865 w 672303"/>
                <a:gd name="connsiteY369" fmla="*/ 345250 h 570670"/>
                <a:gd name="connsiteX370" fmla="*/ 208237 w 672303"/>
                <a:gd name="connsiteY370" fmla="*/ 349933 h 570670"/>
                <a:gd name="connsiteX371" fmla="*/ 208237 w 672303"/>
                <a:gd name="connsiteY371" fmla="*/ 354616 h 570670"/>
                <a:gd name="connsiteX372" fmla="*/ 206051 w 672303"/>
                <a:gd name="connsiteY372" fmla="*/ 359362 h 570670"/>
                <a:gd name="connsiteX373" fmla="*/ 199555 w 672303"/>
                <a:gd name="connsiteY373" fmla="*/ 366356 h 570670"/>
                <a:gd name="connsiteX374" fmla="*/ 197369 w 672303"/>
                <a:gd name="connsiteY374" fmla="*/ 371101 h 570670"/>
                <a:gd name="connsiteX375" fmla="*/ 197369 w 672303"/>
                <a:gd name="connsiteY375" fmla="*/ 373412 h 570670"/>
                <a:gd name="connsiteX376" fmla="*/ 199555 w 672303"/>
                <a:gd name="connsiteY376" fmla="*/ 375785 h 570670"/>
                <a:gd name="connsiteX377" fmla="*/ 203865 w 672303"/>
                <a:gd name="connsiteY377" fmla="*/ 378095 h 570670"/>
                <a:gd name="connsiteX378" fmla="*/ 195183 w 672303"/>
                <a:gd name="connsiteY378" fmla="*/ 378095 h 570670"/>
                <a:gd name="connsiteX379" fmla="*/ 190873 w 672303"/>
                <a:gd name="connsiteY379" fmla="*/ 380468 h 570670"/>
                <a:gd name="connsiteX380" fmla="*/ 190873 w 672303"/>
                <a:gd name="connsiteY380" fmla="*/ 406320 h 570670"/>
                <a:gd name="connsiteX381" fmla="*/ 192997 w 672303"/>
                <a:gd name="connsiteY381" fmla="*/ 413376 h 570670"/>
                <a:gd name="connsiteX382" fmla="*/ 195183 w 672303"/>
                <a:gd name="connsiteY382" fmla="*/ 415686 h 570670"/>
                <a:gd name="connsiteX383" fmla="*/ 197369 w 672303"/>
                <a:gd name="connsiteY383" fmla="*/ 420369 h 570670"/>
                <a:gd name="connsiteX384" fmla="*/ 201679 w 672303"/>
                <a:gd name="connsiteY384" fmla="*/ 420369 h 570670"/>
                <a:gd name="connsiteX385" fmla="*/ 208237 w 672303"/>
                <a:gd name="connsiteY385" fmla="*/ 422742 h 570670"/>
                <a:gd name="connsiteX386" fmla="*/ 216856 w 672303"/>
                <a:gd name="connsiteY386" fmla="*/ 422742 h 570670"/>
                <a:gd name="connsiteX387" fmla="*/ 221228 w 672303"/>
                <a:gd name="connsiteY387" fmla="*/ 425115 h 570670"/>
                <a:gd name="connsiteX388" fmla="*/ 229910 w 672303"/>
                <a:gd name="connsiteY388" fmla="*/ 434481 h 570670"/>
                <a:gd name="connsiteX389" fmla="*/ 232033 w 672303"/>
                <a:gd name="connsiteY389" fmla="*/ 439165 h 570670"/>
                <a:gd name="connsiteX390" fmla="*/ 234219 w 672303"/>
                <a:gd name="connsiteY390" fmla="*/ 446221 h 570670"/>
                <a:gd name="connsiteX391" fmla="*/ 236405 w 672303"/>
                <a:gd name="connsiteY391" fmla="*/ 450904 h 570670"/>
                <a:gd name="connsiteX392" fmla="*/ 240715 w 672303"/>
                <a:gd name="connsiteY392" fmla="*/ 455650 h 570670"/>
                <a:gd name="connsiteX393" fmla="*/ 245087 w 672303"/>
                <a:gd name="connsiteY393" fmla="*/ 457960 h 570670"/>
                <a:gd name="connsiteX394" fmla="*/ 264574 w 672303"/>
                <a:gd name="connsiteY394" fmla="*/ 457960 h 570670"/>
                <a:gd name="connsiteX395" fmla="*/ 271070 w 672303"/>
                <a:gd name="connsiteY395" fmla="*/ 460333 h 570670"/>
                <a:gd name="connsiteX396" fmla="*/ 275442 w 672303"/>
                <a:gd name="connsiteY396" fmla="*/ 462643 h 570670"/>
                <a:gd name="connsiteX397" fmla="*/ 277628 w 672303"/>
                <a:gd name="connsiteY397" fmla="*/ 465016 h 570670"/>
                <a:gd name="connsiteX398" fmla="*/ 279752 w 672303"/>
                <a:gd name="connsiteY398" fmla="*/ 469700 h 570670"/>
                <a:gd name="connsiteX399" fmla="*/ 284124 w 672303"/>
                <a:gd name="connsiteY399" fmla="*/ 476756 h 570670"/>
                <a:gd name="connsiteX400" fmla="*/ 292805 w 672303"/>
                <a:gd name="connsiteY400" fmla="*/ 486185 h 570670"/>
                <a:gd name="connsiteX401" fmla="*/ 301487 w 672303"/>
                <a:gd name="connsiteY401" fmla="*/ 490868 h 570670"/>
                <a:gd name="connsiteX402" fmla="*/ 314479 w 672303"/>
                <a:gd name="connsiteY402" fmla="*/ 495551 h 570670"/>
                <a:gd name="connsiteX403" fmla="*/ 329656 w 672303"/>
                <a:gd name="connsiteY403" fmla="*/ 497924 h 570670"/>
                <a:gd name="connsiteX404" fmla="*/ 340524 w 672303"/>
                <a:gd name="connsiteY404" fmla="*/ 500234 h 570670"/>
                <a:gd name="connsiteX405" fmla="*/ 347020 w 672303"/>
                <a:gd name="connsiteY405" fmla="*/ 504918 h 570670"/>
                <a:gd name="connsiteX406" fmla="*/ 349143 w 672303"/>
                <a:gd name="connsiteY406" fmla="*/ 509663 h 570670"/>
                <a:gd name="connsiteX407" fmla="*/ 353515 w 672303"/>
                <a:gd name="connsiteY407" fmla="*/ 514347 h 570670"/>
                <a:gd name="connsiteX408" fmla="*/ 357825 w 672303"/>
                <a:gd name="connsiteY408" fmla="*/ 516657 h 570670"/>
                <a:gd name="connsiteX409" fmla="*/ 360011 w 672303"/>
                <a:gd name="connsiteY409" fmla="*/ 516657 h 570670"/>
                <a:gd name="connsiteX410" fmla="*/ 362197 w 672303"/>
                <a:gd name="connsiteY410" fmla="*/ 519030 h 570670"/>
                <a:gd name="connsiteX411" fmla="*/ 364383 w 672303"/>
                <a:gd name="connsiteY411" fmla="*/ 523713 h 570670"/>
                <a:gd name="connsiteX412" fmla="*/ 366507 w 672303"/>
                <a:gd name="connsiteY412" fmla="*/ 526086 h 570670"/>
                <a:gd name="connsiteX413" fmla="*/ 390366 w 672303"/>
                <a:gd name="connsiteY413" fmla="*/ 526086 h 570670"/>
                <a:gd name="connsiteX414" fmla="*/ 394738 w 672303"/>
                <a:gd name="connsiteY414" fmla="*/ 530769 h 570670"/>
                <a:gd name="connsiteX415" fmla="*/ 396861 w 672303"/>
                <a:gd name="connsiteY415" fmla="*/ 535453 h 570670"/>
                <a:gd name="connsiteX416" fmla="*/ 399047 w 672303"/>
                <a:gd name="connsiteY416" fmla="*/ 537825 h 570670"/>
                <a:gd name="connsiteX417" fmla="*/ 403420 w 672303"/>
                <a:gd name="connsiteY417" fmla="*/ 537825 h 570670"/>
                <a:gd name="connsiteX418" fmla="*/ 412039 w 672303"/>
                <a:gd name="connsiteY418" fmla="*/ 533142 h 570670"/>
                <a:gd name="connsiteX419" fmla="*/ 422907 w 672303"/>
                <a:gd name="connsiteY419" fmla="*/ 528396 h 570670"/>
                <a:gd name="connsiteX420" fmla="*/ 435898 w 672303"/>
                <a:gd name="connsiteY420" fmla="*/ 521403 h 570670"/>
                <a:gd name="connsiteX421" fmla="*/ 455448 w 672303"/>
                <a:gd name="connsiteY421" fmla="*/ 514347 h 570670"/>
                <a:gd name="connsiteX422" fmla="*/ 461943 w 672303"/>
                <a:gd name="connsiteY422" fmla="*/ 519030 h 570670"/>
                <a:gd name="connsiteX423" fmla="*/ 472811 w 672303"/>
                <a:gd name="connsiteY423" fmla="*/ 528396 h 570670"/>
                <a:gd name="connsiteX424" fmla="*/ 485802 w 672303"/>
                <a:gd name="connsiteY424" fmla="*/ 537825 h 570670"/>
                <a:gd name="connsiteX425" fmla="*/ 500980 w 672303"/>
                <a:gd name="connsiteY425" fmla="*/ 554248 h 570670"/>
                <a:gd name="connsiteX426" fmla="*/ 500980 w 672303"/>
                <a:gd name="connsiteY426" fmla="*/ 558931 h 570670"/>
                <a:gd name="connsiteX427" fmla="*/ 503166 w 672303"/>
                <a:gd name="connsiteY427" fmla="*/ 565987 h 570670"/>
                <a:gd name="connsiteX428" fmla="*/ 505352 w 672303"/>
                <a:gd name="connsiteY428" fmla="*/ 570671 h 570670"/>
                <a:gd name="connsiteX429" fmla="*/ 511848 w 672303"/>
                <a:gd name="connsiteY429" fmla="*/ 570671 h 570670"/>
                <a:gd name="connsiteX430" fmla="*/ 514034 w 672303"/>
                <a:gd name="connsiteY430" fmla="*/ 568360 h 570670"/>
                <a:gd name="connsiteX431" fmla="*/ 514034 w 672303"/>
                <a:gd name="connsiteY431" fmla="*/ 563677 h 57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672303" h="570670">
                  <a:moveTo>
                    <a:pt x="514034" y="563677"/>
                  </a:moveTo>
                  <a:lnTo>
                    <a:pt x="514034" y="540136"/>
                  </a:lnTo>
                  <a:lnTo>
                    <a:pt x="524839" y="521403"/>
                  </a:lnTo>
                  <a:lnTo>
                    <a:pt x="557380" y="523713"/>
                  </a:lnTo>
                  <a:lnTo>
                    <a:pt x="557380" y="516657"/>
                  </a:lnTo>
                  <a:lnTo>
                    <a:pt x="559566" y="516657"/>
                  </a:lnTo>
                  <a:lnTo>
                    <a:pt x="561689" y="514347"/>
                  </a:lnTo>
                  <a:lnTo>
                    <a:pt x="561689" y="509663"/>
                  </a:lnTo>
                  <a:lnTo>
                    <a:pt x="555194" y="509663"/>
                  </a:lnTo>
                  <a:lnTo>
                    <a:pt x="553070" y="500234"/>
                  </a:lnTo>
                  <a:lnTo>
                    <a:pt x="550884" y="500234"/>
                  </a:lnTo>
                  <a:lnTo>
                    <a:pt x="546512" y="497924"/>
                  </a:lnTo>
                  <a:lnTo>
                    <a:pt x="544388" y="497924"/>
                  </a:lnTo>
                  <a:lnTo>
                    <a:pt x="542202" y="495551"/>
                  </a:lnTo>
                  <a:lnTo>
                    <a:pt x="540016" y="490868"/>
                  </a:lnTo>
                  <a:lnTo>
                    <a:pt x="540016" y="488495"/>
                  </a:lnTo>
                  <a:lnTo>
                    <a:pt x="535707" y="486185"/>
                  </a:lnTo>
                  <a:lnTo>
                    <a:pt x="544388" y="486185"/>
                  </a:lnTo>
                  <a:lnTo>
                    <a:pt x="548698" y="483812"/>
                  </a:lnTo>
                  <a:lnTo>
                    <a:pt x="550884" y="483812"/>
                  </a:lnTo>
                  <a:lnTo>
                    <a:pt x="550884" y="474383"/>
                  </a:lnTo>
                  <a:lnTo>
                    <a:pt x="548698" y="469700"/>
                  </a:lnTo>
                  <a:lnTo>
                    <a:pt x="548698" y="465016"/>
                  </a:lnTo>
                  <a:lnTo>
                    <a:pt x="596416" y="467389"/>
                  </a:lnTo>
                  <a:lnTo>
                    <a:pt x="598602" y="462643"/>
                  </a:lnTo>
                  <a:lnTo>
                    <a:pt x="598602" y="460333"/>
                  </a:lnTo>
                  <a:lnTo>
                    <a:pt x="600726" y="460333"/>
                  </a:lnTo>
                  <a:lnTo>
                    <a:pt x="602912" y="462643"/>
                  </a:lnTo>
                  <a:lnTo>
                    <a:pt x="602912" y="465016"/>
                  </a:lnTo>
                  <a:lnTo>
                    <a:pt x="605098" y="465016"/>
                  </a:lnTo>
                  <a:lnTo>
                    <a:pt x="607284" y="462643"/>
                  </a:lnTo>
                  <a:lnTo>
                    <a:pt x="611594" y="460333"/>
                  </a:lnTo>
                  <a:lnTo>
                    <a:pt x="613780" y="455650"/>
                  </a:lnTo>
                  <a:lnTo>
                    <a:pt x="613780" y="450904"/>
                  </a:lnTo>
                  <a:lnTo>
                    <a:pt x="615966" y="448594"/>
                  </a:lnTo>
                  <a:lnTo>
                    <a:pt x="615966" y="446221"/>
                  </a:lnTo>
                  <a:lnTo>
                    <a:pt x="618089" y="450904"/>
                  </a:lnTo>
                  <a:lnTo>
                    <a:pt x="631143" y="436854"/>
                  </a:lnTo>
                  <a:lnTo>
                    <a:pt x="631143" y="439165"/>
                  </a:lnTo>
                  <a:lnTo>
                    <a:pt x="628957" y="441538"/>
                  </a:lnTo>
                  <a:lnTo>
                    <a:pt x="628957" y="448594"/>
                  </a:lnTo>
                  <a:lnTo>
                    <a:pt x="631143" y="450904"/>
                  </a:lnTo>
                  <a:lnTo>
                    <a:pt x="635453" y="450904"/>
                  </a:lnTo>
                  <a:lnTo>
                    <a:pt x="644135" y="425115"/>
                  </a:lnTo>
                  <a:lnTo>
                    <a:pt x="639763" y="420369"/>
                  </a:lnTo>
                  <a:lnTo>
                    <a:pt x="648444" y="418059"/>
                  </a:lnTo>
                  <a:lnTo>
                    <a:pt x="648444" y="413376"/>
                  </a:lnTo>
                  <a:lnTo>
                    <a:pt x="641949" y="411003"/>
                  </a:lnTo>
                  <a:lnTo>
                    <a:pt x="648444" y="403947"/>
                  </a:lnTo>
                  <a:lnTo>
                    <a:pt x="650630" y="394580"/>
                  </a:lnTo>
                  <a:lnTo>
                    <a:pt x="652816" y="389834"/>
                  </a:lnTo>
                  <a:lnTo>
                    <a:pt x="657126" y="387524"/>
                  </a:lnTo>
                  <a:lnTo>
                    <a:pt x="659312" y="382841"/>
                  </a:lnTo>
                  <a:lnTo>
                    <a:pt x="663622" y="378095"/>
                  </a:lnTo>
                  <a:lnTo>
                    <a:pt x="665808" y="373412"/>
                  </a:lnTo>
                  <a:lnTo>
                    <a:pt x="667994" y="371101"/>
                  </a:lnTo>
                  <a:lnTo>
                    <a:pt x="670180" y="366356"/>
                  </a:lnTo>
                  <a:lnTo>
                    <a:pt x="670180" y="364045"/>
                  </a:lnTo>
                  <a:lnTo>
                    <a:pt x="672304" y="359362"/>
                  </a:lnTo>
                  <a:lnTo>
                    <a:pt x="672304" y="352306"/>
                  </a:lnTo>
                  <a:lnTo>
                    <a:pt x="670180" y="349933"/>
                  </a:lnTo>
                  <a:lnTo>
                    <a:pt x="657126" y="349933"/>
                  </a:lnTo>
                  <a:lnTo>
                    <a:pt x="655002" y="352306"/>
                  </a:lnTo>
                  <a:lnTo>
                    <a:pt x="650630" y="352306"/>
                  </a:lnTo>
                  <a:lnTo>
                    <a:pt x="648444" y="349933"/>
                  </a:lnTo>
                  <a:lnTo>
                    <a:pt x="644135" y="349933"/>
                  </a:lnTo>
                  <a:lnTo>
                    <a:pt x="639763" y="347560"/>
                  </a:lnTo>
                  <a:lnTo>
                    <a:pt x="631143" y="347560"/>
                  </a:lnTo>
                  <a:lnTo>
                    <a:pt x="626771" y="349933"/>
                  </a:lnTo>
                  <a:lnTo>
                    <a:pt x="620276" y="352306"/>
                  </a:lnTo>
                  <a:lnTo>
                    <a:pt x="613780" y="352306"/>
                  </a:lnTo>
                  <a:lnTo>
                    <a:pt x="609408" y="354616"/>
                  </a:lnTo>
                  <a:lnTo>
                    <a:pt x="602912" y="354616"/>
                  </a:lnTo>
                  <a:lnTo>
                    <a:pt x="598602" y="356989"/>
                  </a:lnTo>
                  <a:lnTo>
                    <a:pt x="587735" y="356989"/>
                  </a:lnTo>
                  <a:lnTo>
                    <a:pt x="583425" y="359362"/>
                  </a:lnTo>
                  <a:lnTo>
                    <a:pt x="581239" y="361672"/>
                  </a:lnTo>
                  <a:lnTo>
                    <a:pt x="576929" y="371101"/>
                  </a:lnTo>
                  <a:lnTo>
                    <a:pt x="574743" y="378095"/>
                  </a:lnTo>
                  <a:lnTo>
                    <a:pt x="574743" y="401574"/>
                  </a:lnTo>
                  <a:lnTo>
                    <a:pt x="568248" y="403947"/>
                  </a:lnTo>
                  <a:lnTo>
                    <a:pt x="568248" y="415686"/>
                  </a:lnTo>
                  <a:lnTo>
                    <a:pt x="566062" y="420369"/>
                  </a:lnTo>
                  <a:lnTo>
                    <a:pt x="557380" y="425115"/>
                  </a:lnTo>
                  <a:lnTo>
                    <a:pt x="550884" y="429798"/>
                  </a:lnTo>
                  <a:lnTo>
                    <a:pt x="546512" y="434481"/>
                  </a:lnTo>
                  <a:lnTo>
                    <a:pt x="546512" y="439165"/>
                  </a:lnTo>
                  <a:lnTo>
                    <a:pt x="544388" y="441538"/>
                  </a:lnTo>
                  <a:lnTo>
                    <a:pt x="544388" y="446221"/>
                  </a:lnTo>
                  <a:lnTo>
                    <a:pt x="542202" y="448594"/>
                  </a:lnTo>
                  <a:lnTo>
                    <a:pt x="537830" y="448594"/>
                  </a:lnTo>
                  <a:lnTo>
                    <a:pt x="533521" y="443848"/>
                  </a:lnTo>
                  <a:lnTo>
                    <a:pt x="533521" y="441538"/>
                  </a:lnTo>
                  <a:lnTo>
                    <a:pt x="531335" y="439165"/>
                  </a:lnTo>
                  <a:lnTo>
                    <a:pt x="520529" y="439165"/>
                  </a:lnTo>
                  <a:lnTo>
                    <a:pt x="511848" y="441538"/>
                  </a:lnTo>
                  <a:lnTo>
                    <a:pt x="503166" y="446221"/>
                  </a:lnTo>
                  <a:lnTo>
                    <a:pt x="490112" y="446221"/>
                  </a:lnTo>
                  <a:lnTo>
                    <a:pt x="483616" y="448594"/>
                  </a:lnTo>
                  <a:lnTo>
                    <a:pt x="466315" y="457960"/>
                  </a:lnTo>
                  <a:lnTo>
                    <a:pt x="464129" y="457960"/>
                  </a:lnTo>
                  <a:lnTo>
                    <a:pt x="459757" y="453277"/>
                  </a:lnTo>
                  <a:lnTo>
                    <a:pt x="457634" y="448594"/>
                  </a:lnTo>
                  <a:lnTo>
                    <a:pt x="457634" y="446221"/>
                  </a:lnTo>
                  <a:lnTo>
                    <a:pt x="455448" y="441538"/>
                  </a:lnTo>
                  <a:lnTo>
                    <a:pt x="448952" y="441538"/>
                  </a:lnTo>
                  <a:lnTo>
                    <a:pt x="442456" y="439165"/>
                  </a:lnTo>
                  <a:lnTo>
                    <a:pt x="431588" y="439165"/>
                  </a:lnTo>
                  <a:lnTo>
                    <a:pt x="431588" y="432109"/>
                  </a:lnTo>
                  <a:lnTo>
                    <a:pt x="429402" y="427425"/>
                  </a:lnTo>
                  <a:lnTo>
                    <a:pt x="425093" y="422742"/>
                  </a:lnTo>
                  <a:lnTo>
                    <a:pt x="422907" y="418059"/>
                  </a:lnTo>
                  <a:lnTo>
                    <a:pt x="420720" y="415686"/>
                  </a:lnTo>
                  <a:lnTo>
                    <a:pt x="420720" y="401574"/>
                  </a:lnTo>
                  <a:lnTo>
                    <a:pt x="407729" y="378095"/>
                  </a:lnTo>
                  <a:lnTo>
                    <a:pt x="405543" y="361672"/>
                  </a:lnTo>
                  <a:lnTo>
                    <a:pt x="401233" y="349933"/>
                  </a:lnTo>
                  <a:lnTo>
                    <a:pt x="399047" y="314715"/>
                  </a:lnTo>
                  <a:lnTo>
                    <a:pt x="401233" y="312342"/>
                  </a:lnTo>
                  <a:lnTo>
                    <a:pt x="405543" y="302976"/>
                  </a:lnTo>
                  <a:lnTo>
                    <a:pt x="407729" y="300603"/>
                  </a:lnTo>
                  <a:lnTo>
                    <a:pt x="407729" y="256018"/>
                  </a:lnTo>
                  <a:lnTo>
                    <a:pt x="416411" y="253645"/>
                  </a:lnTo>
                  <a:lnTo>
                    <a:pt x="416411" y="239533"/>
                  </a:lnTo>
                  <a:lnTo>
                    <a:pt x="418597" y="234850"/>
                  </a:lnTo>
                  <a:lnTo>
                    <a:pt x="418597" y="232539"/>
                  </a:lnTo>
                  <a:lnTo>
                    <a:pt x="420720" y="230166"/>
                  </a:lnTo>
                  <a:lnTo>
                    <a:pt x="425093" y="230166"/>
                  </a:lnTo>
                  <a:lnTo>
                    <a:pt x="427216" y="232539"/>
                  </a:lnTo>
                  <a:lnTo>
                    <a:pt x="429402" y="232539"/>
                  </a:lnTo>
                  <a:lnTo>
                    <a:pt x="429402" y="230166"/>
                  </a:lnTo>
                  <a:lnTo>
                    <a:pt x="431588" y="225483"/>
                  </a:lnTo>
                  <a:lnTo>
                    <a:pt x="431588" y="220800"/>
                  </a:lnTo>
                  <a:lnTo>
                    <a:pt x="433774" y="218427"/>
                  </a:lnTo>
                  <a:lnTo>
                    <a:pt x="435898" y="213744"/>
                  </a:lnTo>
                  <a:lnTo>
                    <a:pt x="435898" y="211371"/>
                  </a:lnTo>
                  <a:lnTo>
                    <a:pt x="435898" y="213744"/>
                  </a:lnTo>
                  <a:lnTo>
                    <a:pt x="427216" y="213744"/>
                  </a:lnTo>
                  <a:lnTo>
                    <a:pt x="425093" y="208998"/>
                  </a:lnTo>
                  <a:lnTo>
                    <a:pt x="425093" y="206688"/>
                  </a:lnTo>
                  <a:lnTo>
                    <a:pt x="409915" y="206688"/>
                  </a:lnTo>
                  <a:lnTo>
                    <a:pt x="405543" y="202005"/>
                  </a:lnTo>
                  <a:lnTo>
                    <a:pt x="401233" y="202005"/>
                  </a:lnTo>
                  <a:lnTo>
                    <a:pt x="394738" y="199632"/>
                  </a:lnTo>
                  <a:lnTo>
                    <a:pt x="390366" y="194948"/>
                  </a:lnTo>
                  <a:lnTo>
                    <a:pt x="390366" y="183209"/>
                  </a:lnTo>
                  <a:lnTo>
                    <a:pt x="386056" y="178526"/>
                  </a:lnTo>
                  <a:lnTo>
                    <a:pt x="386056" y="164414"/>
                  </a:lnTo>
                  <a:lnTo>
                    <a:pt x="388180" y="164414"/>
                  </a:lnTo>
                  <a:lnTo>
                    <a:pt x="390366" y="162041"/>
                  </a:lnTo>
                  <a:lnTo>
                    <a:pt x="390366" y="159730"/>
                  </a:lnTo>
                  <a:lnTo>
                    <a:pt x="386056" y="154985"/>
                  </a:lnTo>
                  <a:lnTo>
                    <a:pt x="381684" y="152674"/>
                  </a:lnTo>
                  <a:lnTo>
                    <a:pt x="379560" y="150301"/>
                  </a:lnTo>
                  <a:lnTo>
                    <a:pt x="379560" y="140935"/>
                  </a:lnTo>
                  <a:lnTo>
                    <a:pt x="375188" y="138562"/>
                  </a:lnTo>
                  <a:lnTo>
                    <a:pt x="373002" y="133879"/>
                  </a:lnTo>
                  <a:lnTo>
                    <a:pt x="373002" y="129195"/>
                  </a:lnTo>
                  <a:lnTo>
                    <a:pt x="375188" y="124450"/>
                  </a:lnTo>
                  <a:lnTo>
                    <a:pt x="375188" y="115083"/>
                  </a:lnTo>
                  <a:lnTo>
                    <a:pt x="370879" y="110400"/>
                  </a:lnTo>
                  <a:lnTo>
                    <a:pt x="368693" y="105717"/>
                  </a:lnTo>
                  <a:lnTo>
                    <a:pt x="364383" y="100971"/>
                  </a:lnTo>
                  <a:lnTo>
                    <a:pt x="362197" y="96288"/>
                  </a:lnTo>
                  <a:lnTo>
                    <a:pt x="360011" y="93977"/>
                  </a:lnTo>
                  <a:lnTo>
                    <a:pt x="357825" y="89232"/>
                  </a:lnTo>
                  <a:lnTo>
                    <a:pt x="342647" y="89232"/>
                  </a:lnTo>
                  <a:lnTo>
                    <a:pt x="336152" y="86921"/>
                  </a:lnTo>
                  <a:lnTo>
                    <a:pt x="336152" y="89232"/>
                  </a:lnTo>
                  <a:lnTo>
                    <a:pt x="329656" y="89232"/>
                  </a:lnTo>
                  <a:lnTo>
                    <a:pt x="325346" y="93977"/>
                  </a:lnTo>
                  <a:lnTo>
                    <a:pt x="320974" y="103344"/>
                  </a:lnTo>
                  <a:lnTo>
                    <a:pt x="316665" y="108027"/>
                  </a:lnTo>
                  <a:lnTo>
                    <a:pt x="307983" y="112710"/>
                  </a:lnTo>
                  <a:lnTo>
                    <a:pt x="303611" y="112710"/>
                  </a:lnTo>
                  <a:lnTo>
                    <a:pt x="297115" y="108027"/>
                  </a:lnTo>
                  <a:lnTo>
                    <a:pt x="292805" y="105717"/>
                  </a:lnTo>
                  <a:lnTo>
                    <a:pt x="281938" y="93977"/>
                  </a:lnTo>
                  <a:lnTo>
                    <a:pt x="281938" y="89232"/>
                  </a:lnTo>
                  <a:lnTo>
                    <a:pt x="284124" y="84548"/>
                  </a:lnTo>
                  <a:lnTo>
                    <a:pt x="284124" y="68126"/>
                  </a:lnTo>
                  <a:lnTo>
                    <a:pt x="281938" y="63380"/>
                  </a:lnTo>
                  <a:lnTo>
                    <a:pt x="277628" y="58697"/>
                  </a:lnTo>
                  <a:lnTo>
                    <a:pt x="273256" y="56386"/>
                  </a:lnTo>
                  <a:lnTo>
                    <a:pt x="268946" y="56386"/>
                  </a:lnTo>
                  <a:lnTo>
                    <a:pt x="266760" y="44647"/>
                  </a:lnTo>
                  <a:lnTo>
                    <a:pt x="255892" y="39901"/>
                  </a:lnTo>
                  <a:lnTo>
                    <a:pt x="255892" y="30535"/>
                  </a:lnTo>
                  <a:lnTo>
                    <a:pt x="251583" y="25852"/>
                  </a:lnTo>
                  <a:lnTo>
                    <a:pt x="210360" y="25852"/>
                  </a:lnTo>
                  <a:lnTo>
                    <a:pt x="208237" y="28162"/>
                  </a:lnTo>
                  <a:lnTo>
                    <a:pt x="208237" y="35218"/>
                  </a:lnTo>
                  <a:lnTo>
                    <a:pt x="206051" y="39901"/>
                  </a:lnTo>
                  <a:lnTo>
                    <a:pt x="206051" y="42274"/>
                  </a:lnTo>
                  <a:lnTo>
                    <a:pt x="132287" y="42274"/>
                  </a:lnTo>
                  <a:lnTo>
                    <a:pt x="56400" y="4683"/>
                  </a:lnTo>
                  <a:lnTo>
                    <a:pt x="54214" y="4683"/>
                  </a:lnTo>
                  <a:lnTo>
                    <a:pt x="54214" y="2373"/>
                  </a:lnTo>
                  <a:lnTo>
                    <a:pt x="56400" y="0"/>
                  </a:lnTo>
                  <a:lnTo>
                    <a:pt x="4310" y="2373"/>
                  </a:lnTo>
                  <a:lnTo>
                    <a:pt x="2186" y="0"/>
                  </a:lnTo>
                  <a:lnTo>
                    <a:pt x="0" y="7056"/>
                  </a:lnTo>
                  <a:lnTo>
                    <a:pt x="0" y="18795"/>
                  </a:lnTo>
                  <a:lnTo>
                    <a:pt x="2186" y="23479"/>
                  </a:lnTo>
                  <a:lnTo>
                    <a:pt x="4310" y="25852"/>
                  </a:lnTo>
                  <a:lnTo>
                    <a:pt x="6496" y="30535"/>
                  </a:lnTo>
                  <a:lnTo>
                    <a:pt x="0" y="35218"/>
                  </a:lnTo>
                  <a:lnTo>
                    <a:pt x="4310" y="44647"/>
                  </a:lnTo>
                  <a:lnTo>
                    <a:pt x="2186" y="49330"/>
                  </a:lnTo>
                  <a:lnTo>
                    <a:pt x="8682" y="56386"/>
                  </a:lnTo>
                  <a:lnTo>
                    <a:pt x="2186" y="68126"/>
                  </a:lnTo>
                  <a:lnTo>
                    <a:pt x="6496" y="70436"/>
                  </a:lnTo>
                  <a:lnTo>
                    <a:pt x="6496" y="82176"/>
                  </a:lnTo>
                  <a:lnTo>
                    <a:pt x="8682" y="89232"/>
                  </a:lnTo>
                  <a:lnTo>
                    <a:pt x="8682" y="93977"/>
                  </a:lnTo>
                  <a:lnTo>
                    <a:pt x="10868" y="98661"/>
                  </a:lnTo>
                  <a:lnTo>
                    <a:pt x="15177" y="103344"/>
                  </a:lnTo>
                  <a:lnTo>
                    <a:pt x="21673" y="103344"/>
                  </a:lnTo>
                  <a:lnTo>
                    <a:pt x="21673" y="105717"/>
                  </a:lnTo>
                  <a:lnTo>
                    <a:pt x="23859" y="108027"/>
                  </a:lnTo>
                  <a:lnTo>
                    <a:pt x="26045" y="112710"/>
                  </a:lnTo>
                  <a:lnTo>
                    <a:pt x="30355" y="117456"/>
                  </a:lnTo>
                  <a:lnTo>
                    <a:pt x="32541" y="124450"/>
                  </a:lnTo>
                  <a:lnTo>
                    <a:pt x="34727" y="129195"/>
                  </a:lnTo>
                  <a:lnTo>
                    <a:pt x="34727" y="133879"/>
                  </a:lnTo>
                  <a:lnTo>
                    <a:pt x="28169" y="147929"/>
                  </a:lnTo>
                  <a:lnTo>
                    <a:pt x="26045" y="150301"/>
                  </a:lnTo>
                  <a:lnTo>
                    <a:pt x="26045" y="152674"/>
                  </a:lnTo>
                  <a:lnTo>
                    <a:pt x="30355" y="154985"/>
                  </a:lnTo>
                  <a:lnTo>
                    <a:pt x="26045" y="162041"/>
                  </a:lnTo>
                  <a:lnTo>
                    <a:pt x="21673" y="154985"/>
                  </a:lnTo>
                  <a:lnTo>
                    <a:pt x="4310" y="152674"/>
                  </a:lnTo>
                  <a:lnTo>
                    <a:pt x="12991" y="162041"/>
                  </a:lnTo>
                  <a:lnTo>
                    <a:pt x="15177" y="171470"/>
                  </a:lnTo>
                  <a:lnTo>
                    <a:pt x="23859" y="173780"/>
                  </a:lnTo>
                  <a:lnTo>
                    <a:pt x="28169" y="178526"/>
                  </a:lnTo>
                  <a:lnTo>
                    <a:pt x="30355" y="183209"/>
                  </a:lnTo>
                  <a:lnTo>
                    <a:pt x="32541" y="185519"/>
                  </a:lnTo>
                  <a:lnTo>
                    <a:pt x="34727" y="185519"/>
                  </a:lnTo>
                  <a:lnTo>
                    <a:pt x="36850" y="183209"/>
                  </a:lnTo>
                  <a:lnTo>
                    <a:pt x="39037" y="183209"/>
                  </a:lnTo>
                  <a:lnTo>
                    <a:pt x="43346" y="180836"/>
                  </a:lnTo>
                  <a:lnTo>
                    <a:pt x="45532" y="178526"/>
                  </a:lnTo>
                  <a:lnTo>
                    <a:pt x="45532" y="187892"/>
                  </a:lnTo>
                  <a:lnTo>
                    <a:pt x="52028" y="202005"/>
                  </a:lnTo>
                  <a:lnTo>
                    <a:pt x="56400" y="206688"/>
                  </a:lnTo>
                  <a:lnTo>
                    <a:pt x="60710" y="216054"/>
                  </a:lnTo>
                  <a:lnTo>
                    <a:pt x="60710" y="220800"/>
                  </a:lnTo>
                  <a:lnTo>
                    <a:pt x="56400" y="230166"/>
                  </a:lnTo>
                  <a:lnTo>
                    <a:pt x="54214" y="237223"/>
                  </a:lnTo>
                  <a:lnTo>
                    <a:pt x="54214" y="241906"/>
                  </a:lnTo>
                  <a:lnTo>
                    <a:pt x="65082" y="253645"/>
                  </a:lnTo>
                  <a:lnTo>
                    <a:pt x="69391" y="260701"/>
                  </a:lnTo>
                  <a:lnTo>
                    <a:pt x="80259" y="272441"/>
                  </a:lnTo>
                  <a:lnTo>
                    <a:pt x="84569" y="279497"/>
                  </a:lnTo>
                  <a:lnTo>
                    <a:pt x="95437" y="291236"/>
                  </a:lnTo>
                  <a:lnTo>
                    <a:pt x="93251" y="293547"/>
                  </a:lnTo>
                  <a:lnTo>
                    <a:pt x="93251" y="298292"/>
                  </a:lnTo>
                  <a:lnTo>
                    <a:pt x="91064" y="300603"/>
                  </a:lnTo>
                  <a:lnTo>
                    <a:pt x="91064" y="305286"/>
                  </a:lnTo>
                  <a:lnTo>
                    <a:pt x="93251" y="307659"/>
                  </a:lnTo>
                  <a:lnTo>
                    <a:pt x="99746" y="307659"/>
                  </a:lnTo>
                  <a:lnTo>
                    <a:pt x="104118" y="305286"/>
                  </a:lnTo>
                  <a:lnTo>
                    <a:pt x="106304" y="300603"/>
                  </a:lnTo>
                  <a:lnTo>
                    <a:pt x="110614" y="298292"/>
                  </a:lnTo>
                  <a:lnTo>
                    <a:pt x="112800" y="295919"/>
                  </a:lnTo>
                  <a:lnTo>
                    <a:pt x="110614" y="288863"/>
                  </a:lnTo>
                  <a:lnTo>
                    <a:pt x="110614" y="286553"/>
                  </a:lnTo>
                  <a:lnTo>
                    <a:pt x="108428" y="284180"/>
                  </a:lnTo>
                  <a:lnTo>
                    <a:pt x="108428" y="277124"/>
                  </a:lnTo>
                  <a:lnTo>
                    <a:pt x="104118" y="267758"/>
                  </a:lnTo>
                  <a:lnTo>
                    <a:pt x="101932" y="265385"/>
                  </a:lnTo>
                  <a:lnTo>
                    <a:pt x="93251" y="265385"/>
                  </a:lnTo>
                  <a:lnTo>
                    <a:pt x="86755" y="253645"/>
                  </a:lnTo>
                  <a:lnTo>
                    <a:pt x="86755" y="225483"/>
                  </a:lnTo>
                  <a:lnTo>
                    <a:pt x="80259" y="213744"/>
                  </a:lnTo>
                  <a:lnTo>
                    <a:pt x="82383" y="208998"/>
                  </a:lnTo>
                  <a:lnTo>
                    <a:pt x="82383" y="206688"/>
                  </a:lnTo>
                  <a:lnTo>
                    <a:pt x="84569" y="202005"/>
                  </a:lnTo>
                  <a:lnTo>
                    <a:pt x="84569" y="192576"/>
                  </a:lnTo>
                  <a:lnTo>
                    <a:pt x="82383" y="190265"/>
                  </a:lnTo>
                  <a:lnTo>
                    <a:pt x="78073" y="187892"/>
                  </a:lnTo>
                  <a:lnTo>
                    <a:pt x="75887" y="185519"/>
                  </a:lnTo>
                  <a:lnTo>
                    <a:pt x="71577" y="185519"/>
                  </a:lnTo>
                  <a:lnTo>
                    <a:pt x="71577" y="169097"/>
                  </a:lnTo>
                  <a:lnTo>
                    <a:pt x="60710" y="154985"/>
                  </a:lnTo>
                  <a:lnTo>
                    <a:pt x="62896" y="131506"/>
                  </a:lnTo>
                  <a:lnTo>
                    <a:pt x="60710" y="129195"/>
                  </a:lnTo>
                  <a:lnTo>
                    <a:pt x="58586" y="124450"/>
                  </a:lnTo>
                  <a:lnTo>
                    <a:pt x="52028" y="117456"/>
                  </a:lnTo>
                  <a:lnTo>
                    <a:pt x="49904" y="112710"/>
                  </a:lnTo>
                  <a:lnTo>
                    <a:pt x="49904" y="108027"/>
                  </a:lnTo>
                  <a:lnTo>
                    <a:pt x="47718" y="103344"/>
                  </a:lnTo>
                  <a:lnTo>
                    <a:pt x="47718" y="96288"/>
                  </a:lnTo>
                  <a:lnTo>
                    <a:pt x="45532" y="93977"/>
                  </a:lnTo>
                  <a:lnTo>
                    <a:pt x="43346" y="89232"/>
                  </a:lnTo>
                  <a:lnTo>
                    <a:pt x="39037" y="84548"/>
                  </a:lnTo>
                  <a:lnTo>
                    <a:pt x="36850" y="79865"/>
                  </a:lnTo>
                  <a:lnTo>
                    <a:pt x="34727" y="77492"/>
                  </a:lnTo>
                  <a:lnTo>
                    <a:pt x="34727" y="75182"/>
                  </a:lnTo>
                  <a:lnTo>
                    <a:pt x="36850" y="72809"/>
                  </a:lnTo>
                  <a:lnTo>
                    <a:pt x="41223" y="63380"/>
                  </a:lnTo>
                  <a:lnTo>
                    <a:pt x="41223" y="44647"/>
                  </a:lnTo>
                  <a:lnTo>
                    <a:pt x="43346" y="42274"/>
                  </a:lnTo>
                  <a:lnTo>
                    <a:pt x="45532" y="37591"/>
                  </a:lnTo>
                  <a:lnTo>
                    <a:pt x="45532" y="23479"/>
                  </a:lnTo>
                  <a:lnTo>
                    <a:pt x="47718" y="25852"/>
                  </a:lnTo>
                  <a:lnTo>
                    <a:pt x="52028" y="28162"/>
                  </a:lnTo>
                  <a:lnTo>
                    <a:pt x="54214" y="32908"/>
                  </a:lnTo>
                  <a:lnTo>
                    <a:pt x="58586" y="35218"/>
                  </a:lnTo>
                  <a:lnTo>
                    <a:pt x="65082" y="35218"/>
                  </a:lnTo>
                  <a:lnTo>
                    <a:pt x="67268" y="32908"/>
                  </a:lnTo>
                  <a:lnTo>
                    <a:pt x="71577" y="32908"/>
                  </a:lnTo>
                  <a:lnTo>
                    <a:pt x="71577" y="39901"/>
                  </a:lnTo>
                  <a:lnTo>
                    <a:pt x="73763" y="42274"/>
                  </a:lnTo>
                  <a:lnTo>
                    <a:pt x="78073" y="44647"/>
                  </a:lnTo>
                  <a:lnTo>
                    <a:pt x="84569" y="44647"/>
                  </a:lnTo>
                  <a:lnTo>
                    <a:pt x="84569" y="46957"/>
                  </a:lnTo>
                  <a:lnTo>
                    <a:pt x="82383" y="49330"/>
                  </a:lnTo>
                  <a:lnTo>
                    <a:pt x="82383" y="72809"/>
                  </a:lnTo>
                  <a:lnTo>
                    <a:pt x="86755" y="100971"/>
                  </a:lnTo>
                  <a:lnTo>
                    <a:pt x="86755" y="105717"/>
                  </a:lnTo>
                  <a:lnTo>
                    <a:pt x="88941" y="110400"/>
                  </a:lnTo>
                  <a:lnTo>
                    <a:pt x="91064" y="119766"/>
                  </a:lnTo>
                  <a:lnTo>
                    <a:pt x="95437" y="133879"/>
                  </a:lnTo>
                  <a:lnTo>
                    <a:pt x="99746" y="145618"/>
                  </a:lnTo>
                  <a:lnTo>
                    <a:pt x="101932" y="150301"/>
                  </a:lnTo>
                  <a:lnTo>
                    <a:pt x="117110" y="150301"/>
                  </a:lnTo>
                  <a:lnTo>
                    <a:pt x="114924" y="152674"/>
                  </a:lnTo>
                  <a:lnTo>
                    <a:pt x="110614" y="162041"/>
                  </a:lnTo>
                  <a:lnTo>
                    <a:pt x="114924" y="171470"/>
                  </a:lnTo>
                  <a:lnTo>
                    <a:pt x="119296" y="173780"/>
                  </a:lnTo>
                  <a:lnTo>
                    <a:pt x="121419" y="176153"/>
                  </a:lnTo>
                  <a:lnTo>
                    <a:pt x="125791" y="176153"/>
                  </a:lnTo>
                  <a:lnTo>
                    <a:pt x="127977" y="185519"/>
                  </a:lnTo>
                  <a:lnTo>
                    <a:pt x="138783" y="185519"/>
                  </a:lnTo>
                  <a:lnTo>
                    <a:pt x="140969" y="202005"/>
                  </a:lnTo>
                  <a:lnTo>
                    <a:pt x="138783" y="202005"/>
                  </a:lnTo>
                  <a:lnTo>
                    <a:pt x="136659" y="204315"/>
                  </a:lnTo>
                  <a:lnTo>
                    <a:pt x="132287" y="206688"/>
                  </a:lnTo>
                  <a:lnTo>
                    <a:pt x="130101" y="208998"/>
                  </a:lnTo>
                  <a:lnTo>
                    <a:pt x="127977" y="213744"/>
                  </a:lnTo>
                  <a:lnTo>
                    <a:pt x="127977" y="218427"/>
                  </a:lnTo>
                  <a:lnTo>
                    <a:pt x="130101" y="220800"/>
                  </a:lnTo>
                  <a:lnTo>
                    <a:pt x="134473" y="223110"/>
                  </a:lnTo>
                  <a:lnTo>
                    <a:pt x="138783" y="218427"/>
                  </a:lnTo>
                  <a:lnTo>
                    <a:pt x="138783" y="220800"/>
                  </a:lnTo>
                  <a:lnTo>
                    <a:pt x="143155" y="225483"/>
                  </a:lnTo>
                  <a:lnTo>
                    <a:pt x="143155" y="230166"/>
                  </a:lnTo>
                  <a:lnTo>
                    <a:pt x="145341" y="232539"/>
                  </a:lnTo>
                  <a:lnTo>
                    <a:pt x="149651" y="232539"/>
                  </a:lnTo>
                  <a:lnTo>
                    <a:pt x="153960" y="234850"/>
                  </a:lnTo>
                  <a:lnTo>
                    <a:pt x="156146" y="234850"/>
                  </a:lnTo>
                  <a:lnTo>
                    <a:pt x="158332" y="237223"/>
                  </a:lnTo>
                  <a:lnTo>
                    <a:pt x="158332" y="244279"/>
                  </a:lnTo>
                  <a:lnTo>
                    <a:pt x="156146" y="246589"/>
                  </a:lnTo>
                  <a:lnTo>
                    <a:pt x="156146" y="248962"/>
                  </a:lnTo>
                  <a:lnTo>
                    <a:pt x="153960" y="253645"/>
                  </a:lnTo>
                  <a:lnTo>
                    <a:pt x="153960" y="256018"/>
                  </a:lnTo>
                  <a:lnTo>
                    <a:pt x="169200" y="256018"/>
                  </a:lnTo>
                  <a:lnTo>
                    <a:pt x="169200" y="267758"/>
                  </a:lnTo>
                  <a:lnTo>
                    <a:pt x="182191" y="281807"/>
                  </a:lnTo>
                  <a:lnTo>
                    <a:pt x="184377" y="286553"/>
                  </a:lnTo>
                  <a:lnTo>
                    <a:pt x="190873" y="293547"/>
                  </a:lnTo>
                  <a:lnTo>
                    <a:pt x="192997" y="300603"/>
                  </a:lnTo>
                  <a:lnTo>
                    <a:pt x="197369" y="305286"/>
                  </a:lnTo>
                  <a:lnTo>
                    <a:pt x="199555" y="312342"/>
                  </a:lnTo>
                  <a:lnTo>
                    <a:pt x="201679" y="317025"/>
                  </a:lnTo>
                  <a:lnTo>
                    <a:pt x="201679" y="340567"/>
                  </a:lnTo>
                  <a:lnTo>
                    <a:pt x="203865" y="345250"/>
                  </a:lnTo>
                  <a:lnTo>
                    <a:pt x="208237" y="349933"/>
                  </a:lnTo>
                  <a:lnTo>
                    <a:pt x="208237" y="354616"/>
                  </a:lnTo>
                  <a:lnTo>
                    <a:pt x="206051" y="359362"/>
                  </a:lnTo>
                  <a:lnTo>
                    <a:pt x="199555" y="366356"/>
                  </a:lnTo>
                  <a:lnTo>
                    <a:pt x="197369" y="371101"/>
                  </a:lnTo>
                  <a:lnTo>
                    <a:pt x="197369" y="373412"/>
                  </a:lnTo>
                  <a:lnTo>
                    <a:pt x="199555" y="375785"/>
                  </a:lnTo>
                  <a:lnTo>
                    <a:pt x="203865" y="378095"/>
                  </a:lnTo>
                  <a:lnTo>
                    <a:pt x="195183" y="378095"/>
                  </a:lnTo>
                  <a:lnTo>
                    <a:pt x="190873" y="380468"/>
                  </a:lnTo>
                  <a:lnTo>
                    <a:pt x="190873" y="406320"/>
                  </a:lnTo>
                  <a:lnTo>
                    <a:pt x="192997" y="413376"/>
                  </a:lnTo>
                  <a:lnTo>
                    <a:pt x="195183" y="415686"/>
                  </a:lnTo>
                  <a:lnTo>
                    <a:pt x="197369" y="420369"/>
                  </a:lnTo>
                  <a:lnTo>
                    <a:pt x="201679" y="420369"/>
                  </a:lnTo>
                  <a:lnTo>
                    <a:pt x="208237" y="422742"/>
                  </a:lnTo>
                  <a:lnTo>
                    <a:pt x="216856" y="422742"/>
                  </a:lnTo>
                  <a:lnTo>
                    <a:pt x="221228" y="425115"/>
                  </a:lnTo>
                  <a:lnTo>
                    <a:pt x="229910" y="434481"/>
                  </a:lnTo>
                  <a:lnTo>
                    <a:pt x="232033" y="439165"/>
                  </a:lnTo>
                  <a:lnTo>
                    <a:pt x="234219" y="446221"/>
                  </a:lnTo>
                  <a:lnTo>
                    <a:pt x="236405" y="450904"/>
                  </a:lnTo>
                  <a:lnTo>
                    <a:pt x="240715" y="455650"/>
                  </a:lnTo>
                  <a:lnTo>
                    <a:pt x="245087" y="457960"/>
                  </a:lnTo>
                  <a:lnTo>
                    <a:pt x="264574" y="457960"/>
                  </a:lnTo>
                  <a:lnTo>
                    <a:pt x="271070" y="460333"/>
                  </a:lnTo>
                  <a:lnTo>
                    <a:pt x="275442" y="462643"/>
                  </a:lnTo>
                  <a:lnTo>
                    <a:pt x="277628" y="465016"/>
                  </a:lnTo>
                  <a:lnTo>
                    <a:pt x="279752" y="469700"/>
                  </a:lnTo>
                  <a:lnTo>
                    <a:pt x="284124" y="476756"/>
                  </a:lnTo>
                  <a:lnTo>
                    <a:pt x="292805" y="486185"/>
                  </a:lnTo>
                  <a:lnTo>
                    <a:pt x="301487" y="490868"/>
                  </a:lnTo>
                  <a:lnTo>
                    <a:pt x="314479" y="495551"/>
                  </a:lnTo>
                  <a:lnTo>
                    <a:pt x="329656" y="497924"/>
                  </a:lnTo>
                  <a:lnTo>
                    <a:pt x="340524" y="500234"/>
                  </a:lnTo>
                  <a:lnTo>
                    <a:pt x="347020" y="504918"/>
                  </a:lnTo>
                  <a:lnTo>
                    <a:pt x="349143" y="509663"/>
                  </a:lnTo>
                  <a:lnTo>
                    <a:pt x="353515" y="514347"/>
                  </a:lnTo>
                  <a:lnTo>
                    <a:pt x="357825" y="516657"/>
                  </a:lnTo>
                  <a:lnTo>
                    <a:pt x="360011" y="516657"/>
                  </a:lnTo>
                  <a:lnTo>
                    <a:pt x="362197" y="519030"/>
                  </a:lnTo>
                  <a:lnTo>
                    <a:pt x="364383" y="523713"/>
                  </a:lnTo>
                  <a:lnTo>
                    <a:pt x="366507" y="526086"/>
                  </a:lnTo>
                  <a:lnTo>
                    <a:pt x="390366" y="526086"/>
                  </a:lnTo>
                  <a:lnTo>
                    <a:pt x="394738" y="530769"/>
                  </a:lnTo>
                  <a:lnTo>
                    <a:pt x="396861" y="535453"/>
                  </a:lnTo>
                  <a:lnTo>
                    <a:pt x="399047" y="537825"/>
                  </a:lnTo>
                  <a:lnTo>
                    <a:pt x="403420" y="537825"/>
                  </a:lnTo>
                  <a:lnTo>
                    <a:pt x="412039" y="533142"/>
                  </a:lnTo>
                  <a:lnTo>
                    <a:pt x="422907" y="528396"/>
                  </a:lnTo>
                  <a:lnTo>
                    <a:pt x="435898" y="521403"/>
                  </a:lnTo>
                  <a:lnTo>
                    <a:pt x="455448" y="514347"/>
                  </a:lnTo>
                  <a:lnTo>
                    <a:pt x="461943" y="519030"/>
                  </a:lnTo>
                  <a:lnTo>
                    <a:pt x="472811" y="528396"/>
                  </a:lnTo>
                  <a:lnTo>
                    <a:pt x="485802" y="537825"/>
                  </a:lnTo>
                  <a:lnTo>
                    <a:pt x="500980" y="554248"/>
                  </a:lnTo>
                  <a:lnTo>
                    <a:pt x="500980" y="558931"/>
                  </a:lnTo>
                  <a:lnTo>
                    <a:pt x="503166" y="565987"/>
                  </a:lnTo>
                  <a:lnTo>
                    <a:pt x="505352" y="570671"/>
                  </a:lnTo>
                  <a:lnTo>
                    <a:pt x="511848" y="570671"/>
                  </a:lnTo>
                  <a:lnTo>
                    <a:pt x="514034" y="568360"/>
                  </a:lnTo>
                  <a:lnTo>
                    <a:pt x="514034" y="563677"/>
                  </a:lnTo>
                  <a:close/>
                </a:path>
              </a:pathLst>
            </a:custGeom>
            <a:noFill/>
            <a:ln w="1561" cap="flat">
              <a:solidFill>
                <a:srgbClr val="FFFFFF"/>
              </a:solidFill>
              <a:prstDash val="solid"/>
              <a:round/>
            </a:ln>
          </p:spPr>
          <p:txBody>
            <a:bodyPr rtlCol="0" anchor="ctr"/>
            <a:lstStyle/>
            <a:p>
              <a:endParaRPr lang="en-US" noProof="0" dirty="0"/>
            </a:p>
          </p:txBody>
        </p:sp>
        <p:sp>
          <p:nvSpPr>
            <p:cNvPr id="5031" name="Serbest Form 5030">
              <a:extLst>
                <a:ext uri="{FF2B5EF4-FFF2-40B4-BE49-F238E27FC236}">
                  <a16:creationId xmlns:a16="http://schemas.microsoft.com/office/drawing/2014/main" id="{DD77DD8C-BA78-9040-8E81-68A594660ED3}"/>
                </a:ext>
              </a:extLst>
            </p:cNvPr>
            <p:cNvSpPr/>
            <p:nvPr/>
          </p:nvSpPr>
          <p:spPr>
            <a:xfrm>
              <a:off x="6019687" y="1425555"/>
              <a:ext cx="12679" cy="12676"/>
            </a:xfrm>
            <a:custGeom>
              <a:avLst/>
              <a:gdLst>
                <a:gd name="connsiteX0" fmla="*/ 10118 w 12679"/>
                <a:gd name="connsiteY0" fmla="*/ 12676 h 12676"/>
                <a:gd name="connsiteX1" fmla="*/ 12679 w 12679"/>
                <a:gd name="connsiteY1" fmla="*/ 10178 h 12676"/>
                <a:gd name="connsiteX2" fmla="*/ 12679 w 12679"/>
                <a:gd name="connsiteY2" fmla="*/ 5058 h 12676"/>
                <a:gd name="connsiteX3" fmla="*/ 7620 w 12679"/>
                <a:gd name="connsiteY3" fmla="*/ 0 h 12676"/>
                <a:gd name="connsiteX4" fmla="*/ 2561 w 12679"/>
                <a:gd name="connsiteY4" fmla="*/ 0 h 12676"/>
                <a:gd name="connsiteX5" fmla="*/ 0 w 12679"/>
                <a:gd name="connsiteY5" fmla="*/ 2560 h 12676"/>
                <a:gd name="connsiteX6" fmla="*/ 0 w 12679"/>
                <a:gd name="connsiteY6" fmla="*/ 7618 h 12676"/>
                <a:gd name="connsiteX7" fmla="*/ 2561 w 12679"/>
                <a:gd name="connsiteY7" fmla="*/ 10178 h 12676"/>
                <a:gd name="connsiteX8" fmla="*/ 7620 w 12679"/>
                <a:gd name="connsiteY8" fmla="*/ 12676 h 12676"/>
                <a:gd name="connsiteX9" fmla="*/ 10118 w 12679"/>
                <a:gd name="connsiteY9" fmla="*/ 12676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79" h="12676">
                  <a:moveTo>
                    <a:pt x="10118" y="12676"/>
                  </a:moveTo>
                  <a:lnTo>
                    <a:pt x="12679" y="10178"/>
                  </a:lnTo>
                  <a:lnTo>
                    <a:pt x="12679" y="5058"/>
                  </a:lnTo>
                  <a:lnTo>
                    <a:pt x="7620" y="0"/>
                  </a:lnTo>
                  <a:lnTo>
                    <a:pt x="2561" y="0"/>
                  </a:lnTo>
                  <a:lnTo>
                    <a:pt x="0" y="2560"/>
                  </a:lnTo>
                  <a:lnTo>
                    <a:pt x="0" y="7618"/>
                  </a:lnTo>
                  <a:lnTo>
                    <a:pt x="2561" y="10178"/>
                  </a:lnTo>
                  <a:lnTo>
                    <a:pt x="7620" y="12676"/>
                  </a:lnTo>
                  <a:lnTo>
                    <a:pt x="10118" y="12676"/>
                  </a:lnTo>
                  <a:close/>
                </a:path>
              </a:pathLst>
            </a:custGeom>
            <a:solidFill>
              <a:srgbClr val="A6A6A6"/>
            </a:solidFill>
            <a:ln w="6245" cap="flat">
              <a:noFill/>
              <a:prstDash val="solid"/>
              <a:miter/>
            </a:ln>
          </p:spPr>
          <p:txBody>
            <a:bodyPr rtlCol="0" anchor="ctr"/>
            <a:lstStyle/>
            <a:p>
              <a:endParaRPr lang="en-US" noProof="0" dirty="0"/>
            </a:p>
          </p:txBody>
        </p:sp>
        <p:sp>
          <p:nvSpPr>
            <p:cNvPr id="5032" name="Serbest Form 5031">
              <a:extLst>
                <a:ext uri="{FF2B5EF4-FFF2-40B4-BE49-F238E27FC236}">
                  <a16:creationId xmlns:a16="http://schemas.microsoft.com/office/drawing/2014/main" id="{A642F20B-C723-D241-BDB8-755E310C7AFE}"/>
                </a:ext>
              </a:extLst>
            </p:cNvPr>
            <p:cNvSpPr/>
            <p:nvPr/>
          </p:nvSpPr>
          <p:spPr>
            <a:xfrm>
              <a:off x="6019687" y="1425555"/>
              <a:ext cx="12679" cy="12676"/>
            </a:xfrm>
            <a:custGeom>
              <a:avLst/>
              <a:gdLst>
                <a:gd name="connsiteX0" fmla="*/ 10118 w 12679"/>
                <a:gd name="connsiteY0" fmla="*/ 12676 h 12676"/>
                <a:gd name="connsiteX1" fmla="*/ 12679 w 12679"/>
                <a:gd name="connsiteY1" fmla="*/ 10178 h 12676"/>
                <a:gd name="connsiteX2" fmla="*/ 12679 w 12679"/>
                <a:gd name="connsiteY2" fmla="*/ 5058 h 12676"/>
                <a:gd name="connsiteX3" fmla="*/ 7620 w 12679"/>
                <a:gd name="connsiteY3" fmla="*/ 0 h 12676"/>
                <a:gd name="connsiteX4" fmla="*/ 2561 w 12679"/>
                <a:gd name="connsiteY4" fmla="*/ 0 h 12676"/>
                <a:gd name="connsiteX5" fmla="*/ 0 w 12679"/>
                <a:gd name="connsiteY5" fmla="*/ 2560 h 12676"/>
                <a:gd name="connsiteX6" fmla="*/ 0 w 12679"/>
                <a:gd name="connsiteY6" fmla="*/ 7618 h 12676"/>
                <a:gd name="connsiteX7" fmla="*/ 2561 w 12679"/>
                <a:gd name="connsiteY7" fmla="*/ 10178 h 12676"/>
                <a:gd name="connsiteX8" fmla="*/ 7620 w 12679"/>
                <a:gd name="connsiteY8" fmla="*/ 12676 h 12676"/>
                <a:gd name="connsiteX9" fmla="*/ 10118 w 12679"/>
                <a:gd name="connsiteY9" fmla="*/ 12676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79" h="12676">
                  <a:moveTo>
                    <a:pt x="10118" y="12676"/>
                  </a:moveTo>
                  <a:lnTo>
                    <a:pt x="12679" y="10178"/>
                  </a:lnTo>
                  <a:lnTo>
                    <a:pt x="12679" y="5058"/>
                  </a:lnTo>
                  <a:lnTo>
                    <a:pt x="7620" y="0"/>
                  </a:lnTo>
                  <a:lnTo>
                    <a:pt x="2561" y="0"/>
                  </a:lnTo>
                  <a:lnTo>
                    <a:pt x="0" y="2560"/>
                  </a:lnTo>
                  <a:lnTo>
                    <a:pt x="0" y="7618"/>
                  </a:lnTo>
                  <a:lnTo>
                    <a:pt x="2561" y="10178"/>
                  </a:lnTo>
                  <a:lnTo>
                    <a:pt x="7620" y="12676"/>
                  </a:lnTo>
                  <a:lnTo>
                    <a:pt x="10118" y="12676"/>
                  </a:lnTo>
                  <a:close/>
                </a:path>
              </a:pathLst>
            </a:custGeom>
            <a:noFill/>
            <a:ln w="1561" cap="flat">
              <a:solidFill>
                <a:srgbClr val="FFFFFF"/>
              </a:solidFill>
              <a:prstDash val="solid"/>
              <a:round/>
            </a:ln>
          </p:spPr>
          <p:txBody>
            <a:bodyPr rtlCol="0" anchor="ctr"/>
            <a:lstStyle/>
            <a:p>
              <a:endParaRPr lang="en-US" noProof="0" dirty="0"/>
            </a:p>
          </p:txBody>
        </p:sp>
        <p:sp>
          <p:nvSpPr>
            <p:cNvPr id="5033" name="Serbest Form 5032">
              <a:extLst>
                <a:ext uri="{FF2B5EF4-FFF2-40B4-BE49-F238E27FC236}">
                  <a16:creationId xmlns:a16="http://schemas.microsoft.com/office/drawing/2014/main" id="{EA9689D0-713D-294B-B796-591C094329BB}"/>
                </a:ext>
              </a:extLst>
            </p:cNvPr>
            <p:cNvSpPr/>
            <p:nvPr/>
          </p:nvSpPr>
          <p:spPr>
            <a:xfrm>
              <a:off x="5245888" y="1704552"/>
              <a:ext cx="304422" cy="380467"/>
            </a:xfrm>
            <a:custGeom>
              <a:avLst/>
              <a:gdLst>
                <a:gd name="connsiteX0" fmla="*/ 0 w 304422"/>
                <a:gd name="connsiteY0" fmla="*/ 189141 h 380467"/>
                <a:gd name="connsiteX1" fmla="*/ 6371 w 304422"/>
                <a:gd name="connsiteY1" fmla="*/ 189141 h 380467"/>
                <a:gd name="connsiteX2" fmla="*/ 6371 w 304422"/>
                <a:gd name="connsiteY2" fmla="*/ 200506 h 380467"/>
                <a:gd name="connsiteX3" fmla="*/ 8494 w 304422"/>
                <a:gd name="connsiteY3" fmla="*/ 202816 h 380467"/>
                <a:gd name="connsiteX4" fmla="*/ 10618 w 304422"/>
                <a:gd name="connsiteY4" fmla="*/ 202816 h 380467"/>
                <a:gd name="connsiteX5" fmla="*/ 10618 w 304422"/>
                <a:gd name="connsiteY5" fmla="*/ 200506 h 380467"/>
                <a:gd name="connsiteX6" fmla="*/ 12741 w 304422"/>
                <a:gd name="connsiteY6" fmla="*/ 198258 h 380467"/>
                <a:gd name="connsiteX7" fmla="*/ 17051 w 304422"/>
                <a:gd name="connsiteY7" fmla="*/ 211933 h 380467"/>
                <a:gd name="connsiteX8" fmla="*/ 14927 w 304422"/>
                <a:gd name="connsiteY8" fmla="*/ 227856 h 380467"/>
                <a:gd name="connsiteX9" fmla="*/ 10618 w 304422"/>
                <a:gd name="connsiteY9" fmla="*/ 227856 h 380467"/>
                <a:gd name="connsiteX10" fmla="*/ 12741 w 304422"/>
                <a:gd name="connsiteY10" fmla="*/ 236973 h 380467"/>
                <a:gd name="connsiteX11" fmla="*/ 8494 w 304422"/>
                <a:gd name="connsiteY11" fmla="*/ 239221 h 380467"/>
                <a:gd name="connsiteX12" fmla="*/ 10618 w 304422"/>
                <a:gd name="connsiteY12" fmla="*/ 243779 h 380467"/>
                <a:gd name="connsiteX13" fmla="*/ 12741 w 304422"/>
                <a:gd name="connsiteY13" fmla="*/ 246090 h 380467"/>
                <a:gd name="connsiteX14" fmla="*/ 17051 w 304422"/>
                <a:gd name="connsiteY14" fmla="*/ 252896 h 380467"/>
                <a:gd name="connsiteX15" fmla="*/ 21298 w 304422"/>
                <a:gd name="connsiteY15" fmla="*/ 262013 h 380467"/>
                <a:gd name="connsiteX16" fmla="*/ 21298 w 304422"/>
                <a:gd name="connsiteY16" fmla="*/ 273440 h 380467"/>
                <a:gd name="connsiteX17" fmla="*/ 19175 w 304422"/>
                <a:gd name="connsiteY17" fmla="*/ 280246 h 380467"/>
                <a:gd name="connsiteX18" fmla="*/ 19175 w 304422"/>
                <a:gd name="connsiteY18" fmla="*/ 284805 h 380467"/>
                <a:gd name="connsiteX19" fmla="*/ 17051 w 304422"/>
                <a:gd name="connsiteY19" fmla="*/ 287115 h 380467"/>
                <a:gd name="connsiteX20" fmla="*/ 17051 w 304422"/>
                <a:gd name="connsiteY20" fmla="*/ 305286 h 380467"/>
                <a:gd name="connsiteX21" fmla="*/ 14927 w 304422"/>
                <a:gd name="connsiteY21" fmla="*/ 309844 h 380467"/>
                <a:gd name="connsiteX22" fmla="*/ 10618 w 304422"/>
                <a:gd name="connsiteY22" fmla="*/ 312155 h 380467"/>
                <a:gd name="connsiteX23" fmla="*/ 8494 w 304422"/>
                <a:gd name="connsiteY23" fmla="*/ 318961 h 380467"/>
                <a:gd name="connsiteX24" fmla="*/ 6371 w 304422"/>
                <a:gd name="connsiteY24" fmla="*/ 323519 h 380467"/>
                <a:gd name="connsiteX25" fmla="*/ 6371 w 304422"/>
                <a:gd name="connsiteY25" fmla="*/ 328078 h 380467"/>
                <a:gd name="connsiteX26" fmla="*/ 4247 w 304422"/>
                <a:gd name="connsiteY26" fmla="*/ 332636 h 380467"/>
                <a:gd name="connsiteX27" fmla="*/ 4247 w 304422"/>
                <a:gd name="connsiteY27" fmla="*/ 344063 h 380467"/>
                <a:gd name="connsiteX28" fmla="*/ 6371 w 304422"/>
                <a:gd name="connsiteY28" fmla="*/ 341753 h 380467"/>
                <a:gd name="connsiteX29" fmla="*/ 12741 w 304422"/>
                <a:gd name="connsiteY29" fmla="*/ 328078 h 380467"/>
                <a:gd name="connsiteX30" fmla="*/ 14927 w 304422"/>
                <a:gd name="connsiteY30" fmla="*/ 325830 h 380467"/>
                <a:gd name="connsiteX31" fmla="*/ 19175 w 304422"/>
                <a:gd name="connsiteY31" fmla="*/ 323519 h 380467"/>
                <a:gd name="connsiteX32" fmla="*/ 21298 w 304422"/>
                <a:gd name="connsiteY32" fmla="*/ 323519 h 380467"/>
                <a:gd name="connsiteX33" fmla="*/ 23422 w 304422"/>
                <a:gd name="connsiteY33" fmla="*/ 325830 h 380467"/>
                <a:gd name="connsiteX34" fmla="*/ 25545 w 304422"/>
                <a:gd name="connsiteY34" fmla="*/ 325830 h 380467"/>
                <a:gd name="connsiteX35" fmla="*/ 29792 w 304422"/>
                <a:gd name="connsiteY35" fmla="*/ 323519 h 380467"/>
                <a:gd name="connsiteX36" fmla="*/ 40410 w 304422"/>
                <a:gd name="connsiteY36" fmla="*/ 325830 h 380467"/>
                <a:gd name="connsiteX37" fmla="*/ 40410 w 304422"/>
                <a:gd name="connsiteY37" fmla="*/ 318961 h 380467"/>
                <a:gd name="connsiteX38" fmla="*/ 48967 w 304422"/>
                <a:gd name="connsiteY38" fmla="*/ 323519 h 380467"/>
                <a:gd name="connsiteX39" fmla="*/ 57462 w 304422"/>
                <a:gd name="connsiteY39" fmla="*/ 323519 h 380467"/>
                <a:gd name="connsiteX40" fmla="*/ 61709 w 304422"/>
                <a:gd name="connsiteY40" fmla="*/ 325830 h 380467"/>
                <a:gd name="connsiteX41" fmla="*/ 63832 w 304422"/>
                <a:gd name="connsiteY41" fmla="*/ 325830 h 380467"/>
                <a:gd name="connsiteX42" fmla="*/ 66019 w 304422"/>
                <a:gd name="connsiteY42" fmla="*/ 330388 h 380467"/>
                <a:gd name="connsiteX43" fmla="*/ 70266 w 304422"/>
                <a:gd name="connsiteY43" fmla="*/ 334947 h 380467"/>
                <a:gd name="connsiteX44" fmla="*/ 72389 w 304422"/>
                <a:gd name="connsiteY44" fmla="*/ 339505 h 380467"/>
                <a:gd name="connsiteX45" fmla="*/ 76636 w 304422"/>
                <a:gd name="connsiteY45" fmla="*/ 337195 h 380467"/>
                <a:gd name="connsiteX46" fmla="*/ 83007 w 304422"/>
                <a:gd name="connsiteY46" fmla="*/ 337195 h 380467"/>
                <a:gd name="connsiteX47" fmla="*/ 85131 w 304422"/>
                <a:gd name="connsiteY47" fmla="*/ 339505 h 380467"/>
                <a:gd name="connsiteX48" fmla="*/ 85131 w 304422"/>
                <a:gd name="connsiteY48" fmla="*/ 341753 h 380467"/>
                <a:gd name="connsiteX49" fmla="*/ 87254 w 304422"/>
                <a:gd name="connsiteY49" fmla="*/ 346311 h 380467"/>
                <a:gd name="connsiteX50" fmla="*/ 87254 w 304422"/>
                <a:gd name="connsiteY50" fmla="*/ 357676 h 380467"/>
                <a:gd name="connsiteX51" fmla="*/ 93688 w 304422"/>
                <a:gd name="connsiteY51" fmla="*/ 357676 h 380467"/>
                <a:gd name="connsiteX52" fmla="*/ 95811 w 304422"/>
                <a:gd name="connsiteY52" fmla="*/ 359986 h 380467"/>
                <a:gd name="connsiteX53" fmla="*/ 95811 w 304422"/>
                <a:gd name="connsiteY53" fmla="*/ 369103 h 380467"/>
                <a:gd name="connsiteX54" fmla="*/ 106429 w 304422"/>
                <a:gd name="connsiteY54" fmla="*/ 371351 h 380467"/>
                <a:gd name="connsiteX55" fmla="*/ 110676 w 304422"/>
                <a:gd name="connsiteY55" fmla="*/ 380468 h 380467"/>
                <a:gd name="connsiteX56" fmla="*/ 117110 w 304422"/>
                <a:gd name="connsiteY56" fmla="*/ 380468 h 380467"/>
                <a:gd name="connsiteX57" fmla="*/ 121357 w 304422"/>
                <a:gd name="connsiteY57" fmla="*/ 378220 h 380467"/>
                <a:gd name="connsiteX58" fmla="*/ 123480 w 304422"/>
                <a:gd name="connsiteY58" fmla="*/ 378220 h 380467"/>
                <a:gd name="connsiteX59" fmla="*/ 123480 w 304422"/>
                <a:gd name="connsiteY59" fmla="*/ 359986 h 380467"/>
                <a:gd name="connsiteX60" fmla="*/ 127727 w 304422"/>
                <a:gd name="connsiteY60" fmla="*/ 355428 h 380467"/>
                <a:gd name="connsiteX61" fmla="*/ 134098 w 304422"/>
                <a:gd name="connsiteY61" fmla="*/ 355428 h 380467"/>
                <a:gd name="connsiteX62" fmla="*/ 142655 w 304422"/>
                <a:gd name="connsiteY62" fmla="*/ 364545 h 380467"/>
                <a:gd name="connsiteX63" fmla="*/ 144779 w 304422"/>
                <a:gd name="connsiteY63" fmla="*/ 369103 h 380467"/>
                <a:gd name="connsiteX64" fmla="*/ 149026 w 304422"/>
                <a:gd name="connsiteY64" fmla="*/ 359986 h 380467"/>
                <a:gd name="connsiteX65" fmla="*/ 161830 w 304422"/>
                <a:gd name="connsiteY65" fmla="*/ 359986 h 380467"/>
                <a:gd name="connsiteX66" fmla="*/ 163954 w 304422"/>
                <a:gd name="connsiteY66" fmla="*/ 362234 h 380467"/>
                <a:gd name="connsiteX67" fmla="*/ 174571 w 304422"/>
                <a:gd name="connsiteY67" fmla="*/ 362234 h 380467"/>
                <a:gd name="connsiteX68" fmla="*/ 178819 w 304422"/>
                <a:gd name="connsiteY68" fmla="*/ 359986 h 380467"/>
                <a:gd name="connsiteX69" fmla="*/ 180942 w 304422"/>
                <a:gd name="connsiteY69" fmla="*/ 359986 h 380467"/>
                <a:gd name="connsiteX70" fmla="*/ 180942 w 304422"/>
                <a:gd name="connsiteY70" fmla="*/ 355428 h 380467"/>
                <a:gd name="connsiteX71" fmla="*/ 183066 w 304422"/>
                <a:gd name="connsiteY71" fmla="*/ 353180 h 380467"/>
                <a:gd name="connsiteX72" fmla="*/ 185189 w 304422"/>
                <a:gd name="connsiteY72" fmla="*/ 353180 h 380467"/>
                <a:gd name="connsiteX73" fmla="*/ 185189 w 304422"/>
                <a:gd name="connsiteY73" fmla="*/ 357676 h 380467"/>
                <a:gd name="connsiteX74" fmla="*/ 278877 w 304422"/>
                <a:gd name="connsiteY74" fmla="*/ 357676 h 380467"/>
                <a:gd name="connsiteX75" fmla="*/ 283124 w 304422"/>
                <a:gd name="connsiteY75" fmla="*/ 341753 h 380467"/>
                <a:gd name="connsiteX76" fmla="*/ 285248 w 304422"/>
                <a:gd name="connsiteY76" fmla="*/ 339505 h 380467"/>
                <a:gd name="connsiteX77" fmla="*/ 285248 w 304422"/>
                <a:gd name="connsiteY77" fmla="*/ 334947 h 380467"/>
                <a:gd name="connsiteX78" fmla="*/ 278877 w 304422"/>
                <a:gd name="connsiteY78" fmla="*/ 328078 h 380467"/>
                <a:gd name="connsiteX79" fmla="*/ 276754 w 304422"/>
                <a:gd name="connsiteY79" fmla="*/ 328078 h 380467"/>
                <a:gd name="connsiteX80" fmla="*/ 261889 w 304422"/>
                <a:gd name="connsiteY80" fmla="*/ 66065 h 380467"/>
                <a:gd name="connsiteX81" fmla="*/ 304423 w 304422"/>
                <a:gd name="connsiteY81" fmla="*/ 68376 h 380467"/>
                <a:gd name="connsiteX82" fmla="*/ 212921 w 304422"/>
                <a:gd name="connsiteY82" fmla="*/ 0 h 380467"/>
                <a:gd name="connsiteX83" fmla="*/ 210798 w 304422"/>
                <a:gd name="connsiteY83" fmla="*/ 18234 h 380467"/>
                <a:gd name="connsiteX84" fmla="*/ 208611 w 304422"/>
                <a:gd name="connsiteY84" fmla="*/ 20544 h 380467"/>
                <a:gd name="connsiteX85" fmla="*/ 208611 w 304422"/>
                <a:gd name="connsiteY85" fmla="*/ 34219 h 380467"/>
                <a:gd name="connsiteX86" fmla="*/ 129851 w 304422"/>
                <a:gd name="connsiteY86" fmla="*/ 36467 h 380467"/>
                <a:gd name="connsiteX87" fmla="*/ 129851 w 304422"/>
                <a:gd name="connsiteY87" fmla="*/ 41025 h 380467"/>
                <a:gd name="connsiteX88" fmla="*/ 125604 w 304422"/>
                <a:gd name="connsiteY88" fmla="*/ 43336 h 380467"/>
                <a:gd name="connsiteX89" fmla="*/ 125604 w 304422"/>
                <a:gd name="connsiteY89" fmla="*/ 116207 h 380467"/>
                <a:gd name="connsiteX90" fmla="*/ 123480 w 304422"/>
                <a:gd name="connsiteY90" fmla="*/ 118518 h 380467"/>
                <a:gd name="connsiteX91" fmla="*/ 119233 w 304422"/>
                <a:gd name="connsiteY91" fmla="*/ 120766 h 380467"/>
                <a:gd name="connsiteX92" fmla="*/ 108553 w 304422"/>
                <a:gd name="connsiteY92" fmla="*/ 120766 h 380467"/>
                <a:gd name="connsiteX93" fmla="*/ 100058 w 304422"/>
                <a:gd name="connsiteY93" fmla="*/ 125324 h 380467"/>
                <a:gd name="connsiteX94" fmla="*/ 97935 w 304422"/>
                <a:gd name="connsiteY94" fmla="*/ 129882 h 380467"/>
                <a:gd name="connsiteX95" fmla="*/ 97935 w 304422"/>
                <a:gd name="connsiteY95" fmla="*/ 136689 h 380467"/>
                <a:gd name="connsiteX96" fmla="*/ 100058 w 304422"/>
                <a:gd name="connsiteY96" fmla="*/ 141310 h 380467"/>
                <a:gd name="connsiteX97" fmla="*/ 97935 w 304422"/>
                <a:gd name="connsiteY97" fmla="*/ 180025 h 380467"/>
                <a:gd name="connsiteX98" fmla="*/ 0 w 304422"/>
                <a:gd name="connsiteY98" fmla="*/ 180025 h 380467"/>
                <a:gd name="connsiteX99" fmla="*/ 0 w 304422"/>
                <a:gd name="connsiteY99" fmla="*/ 189141 h 38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04422" h="380467">
                  <a:moveTo>
                    <a:pt x="0" y="189141"/>
                  </a:moveTo>
                  <a:lnTo>
                    <a:pt x="6371" y="189141"/>
                  </a:lnTo>
                  <a:lnTo>
                    <a:pt x="6371" y="200506"/>
                  </a:lnTo>
                  <a:lnTo>
                    <a:pt x="8494" y="202816"/>
                  </a:lnTo>
                  <a:lnTo>
                    <a:pt x="10618" y="202816"/>
                  </a:lnTo>
                  <a:lnTo>
                    <a:pt x="10618" y="200506"/>
                  </a:lnTo>
                  <a:lnTo>
                    <a:pt x="12741" y="198258"/>
                  </a:lnTo>
                  <a:lnTo>
                    <a:pt x="17051" y="211933"/>
                  </a:lnTo>
                  <a:lnTo>
                    <a:pt x="14927" y="227856"/>
                  </a:lnTo>
                  <a:lnTo>
                    <a:pt x="10618" y="227856"/>
                  </a:lnTo>
                  <a:lnTo>
                    <a:pt x="12741" y="236973"/>
                  </a:lnTo>
                  <a:lnTo>
                    <a:pt x="8494" y="239221"/>
                  </a:lnTo>
                  <a:lnTo>
                    <a:pt x="10618" y="243779"/>
                  </a:lnTo>
                  <a:lnTo>
                    <a:pt x="12741" y="246090"/>
                  </a:lnTo>
                  <a:lnTo>
                    <a:pt x="17051" y="252896"/>
                  </a:lnTo>
                  <a:lnTo>
                    <a:pt x="21298" y="262013"/>
                  </a:lnTo>
                  <a:lnTo>
                    <a:pt x="21298" y="273440"/>
                  </a:lnTo>
                  <a:lnTo>
                    <a:pt x="19175" y="280246"/>
                  </a:lnTo>
                  <a:lnTo>
                    <a:pt x="19175" y="284805"/>
                  </a:lnTo>
                  <a:lnTo>
                    <a:pt x="17051" y="287115"/>
                  </a:lnTo>
                  <a:lnTo>
                    <a:pt x="17051" y="305286"/>
                  </a:lnTo>
                  <a:lnTo>
                    <a:pt x="14927" y="309844"/>
                  </a:lnTo>
                  <a:lnTo>
                    <a:pt x="10618" y="312155"/>
                  </a:lnTo>
                  <a:lnTo>
                    <a:pt x="8494" y="318961"/>
                  </a:lnTo>
                  <a:lnTo>
                    <a:pt x="6371" y="323519"/>
                  </a:lnTo>
                  <a:lnTo>
                    <a:pt x="6371" y="328078"/>
                  </a:lnTo>
                  <a:lnTo>
                    <a:pt x="4247" y="332636"/>
                  </a:lnTo>
                  <a:lnTo>
                    <a:pt x="4247" y="344063"/>
                  </a:lnTo>
                  <a:lnTo>
                    <a:pt x="6371" y="341753"/>
                  </a:lnTo>
                  <a:lnTo>
                    <a:pt x="12741" y="328078"/>
                  </a:lnTo>
                  <a:lnTo>
                    <a:pt x="14927" y="325830"/>
                  </a:lnTo>
                  <a:lnTo>
                    <a:pt x="19175" y="323519"/>
                  </a:lnTo>
                  <a:lnTo>
                    <a:pt x="21298" y="323519"/>
                  </a:lnTo>
                  <a:lnTo>
                    <a:pt x="23422" y="325830"/>
                  </a:lnTo>
                  <a:lnTo>
                    <a:pt x="25545" y="325830"/>
                  </a:lnTo>
                  <a:lnTo>
                    <a:pt x="29792" y="323519"/>
                  </a:lnTo>
                  <a:lnTo>
                    <a:pt x="40410" y="325830"/>
                  </a:lnTo>
                  <a:lnTo>
                    <a:pt x="40410" y="318961"/>
                  </a:lnTo>
                  <a:lnTo>
                    <a:pt x="48967" y="323519"/>
                  </a:lnTo>
                  <a:lnTo>
                    <a:pt x="57462" y="323519"/>
                  </a:lnTo>
                  <a:lnTo>
                    <a:pt x="61709" y="325830"/>
                  </a:lnTo>
                  <a:lnTo>
                    <a:pt x="63832" y="325830"/>
                  </a:lnTo>
                  <a:lnTo>
                    <a:pt x="66019" y="330388"/>
                  </a:lnTo>
                  <a:lnTo>
                    <a:pt x="70266" y="334947"/>
                  </a:lnTo>
                  <a:lnTo>
                    <a:pt x="72389" y="339505"/>
                  </a:lnTo>
                  <a:lnTo>
                    <a:pt x="76636" y="337195"/>
                  </a:lnTo>
                  <a:lnTo>
                    <a:pt x="83007" y="337195"/>
                  </a:lnTo>
                  <a:lnTo>
                    <a:pt x="85131" y="339505"/>
                  </a:lnTo>
                  <a:lnTo>
                    <a:pt x="85131" y="341753"/>
                  </a:lnTo>
                  <a:lnTo>
                    <a:pt x="87254" y="346311"/>
                  </a:lnTo>
                  <a:lnTo>
                    <a:pt x="87254" y="357676"/>
                  </a:lnTo>
                  <a:lnTo>
                    <a:pt x="93688" y="357676"/>
                  </a:lnTo>
                  <a:lnTo>
                    <a:pt x="95811" y="359986"/>
                  </a:lnTo>
                  <a:lnTo>
                    <a:pt x="95811" y="369103"/>
                  </a:lnTo>
                  <a:lnTo>
                    <a:pt x="106429" y="371351"/>
                  </a:lnTo>
                  <a:lnTo>
                    <a:pt x="110676" y="380468"/>
                  </a:lnTo>
                  <a:lnTo>
                    <a:pt x="117110" y="380468"/>
                  </a:lnTo>
                  <a:lnTo>
                    <a:pt x="121357" y="378220"/>
                  </a:lnTo>
                  <a:lnTo>
                    <a:pt x="123480" y="378220"/>
                  </a:lnTo>
                  <a:lnTo>
                    <a:pt x="123480" y="359986"/>
                  </a:lnTo>
                  <a:lnTo>
                    <a:pt x="127727" y="355428"/>
                  </a:lnTo>
                  <a:lnTo>
                    <a:pt x="134098" y="355428"/>
                  </a:lnTo>
                  <a:lnTo>
                    <a:pt x="142655" y="364545"/>
                  </a:lnTo>
                  <a:lnTo>
                    <a:pt x="144779" y="369103"/>
                  </a:lnTo>
                  <a:lnTo>
                    <a:pt x="149026" y="359986"/>
                  </a:lnTo>
                  <a:lnTo>
                    <a:pt x="161830" y="359986"/>
                  </a:lnTo>
                  <a:lnTo>
                    <a:pt x="163954" y="362234"/>
                  </a:lnTo>
                  <a:lnTo>
                    <a:pt x="174571" y="362234"/>
                  </a:lnTo>
                  <a:lnTo>
                    <a:pt x="178819" y="359986"/>
                  </a:lnTo>
                  <a:lnTo>
                    <a:pt x="180942" y="359986"/>
                  </a:lnTo>
                  <a:lnTo>
                    <a:pt x="180942" y="355428"/>
                  </a:lnTo>
                  <a:lnTo>
                    <a:pt x="183066" y="353180"/>
                  </a:lnTo>
                  <a:lnTo>
                    <a:pt x="185189" y="353180"/>
                  </a:lnTo>
                  <a:lnTo>
                    <a:pt x="185189" y="357676"/>
                  </a:lnTo>
                  <a:lnTo>
                    <a:pt x="278877" y="357676"/>
                  </a:lnTo>
                  <a:lnTo>
                    <a:pt x="283124" y="341753"/>
                  </a:lnTo>
                  <a:lnTo>
                    <a:pt x="285248" y="339505"/>
                  </a:lnTo>
                  <a:lnTo>
                    <a:pt x="285248" y="334947"/>
                  </a:lnTo>
                  <a:lnTo>
                    <a:pt x="278877" y="328078"/>
                  </a:lnTo>
                  <a:lnTo>
                    <a:pt x="276754" y="328078"/>
                  </a:lnTo>
                  <a:lnTo>
                    <a:pt x="261889" y="66065"/>
                  </a:lnTo>
                  <a:lnTo>
                    <a:pt x="304423" y="68376"/>
                  </a:lnTo>
                  <a:lnTo>
                    <a:pt x="212921" y="0"/>
                  </a:lnTo>
                  <a:lnTo>
                    <a:pt x="210798" y="18234"/>
                  </a:lnTo>
                  <a:lnTo>
                    <a:pt x="208611" y="20544"/>
                  </a:lnTo>
                  <a:lnTo>
                    <a:pt x="208611" y="34219"/>
                  </a:lnTo>
                  <a:lnTo>
                    <a:pt x="129851" y="36467"/>
                  </a:lnTo>
                  <a:lnTo>
                    <a:pt x="129851" y="41025"/>
                  </a:lnTo>
                  <a:lnTo>
                    <a:pt x="125604" y="43336"/>
                  </a:lnTo>
                  <a:lnTo>
                    <a:pt x="125604" y="116207"/>
                  </a:lnTo>
                  <a:lnTo>
                    <a:pt x="123480" y="118518"/>
                  </a:lnTo>
                  <a:lnTo>
                    <a:pt x="119233" y="120766"/>
                  </a:lnTo>
                  <a:lnTo>
                    <a:pt x="108553" y="120766"/>
                  </a:lnTo>
                  <a:lnTo>
                    <a:pt x="100058" y="125324"/>
                  </a:lnTo>
                  <a:lnTo>
                    <a:pt x="97935" y="129882"/>
                  </a:lnTo>
                  <a:lnTo>
                    <a:pt x="97935" y="136689"/>
                  </a:lnTo>
                  <a:lnTo>
                    <a:pt x="100058" y="141310"/>
                  </a:lnTo>
                  <a:lnTo>
                    <a:pt x="97935" y="180025"/>
                  </a:lnTo>
                  <a:lnTo>
                    <a:pt x="0" y="180025"/>
                  </a:lnTo>
                  <a:lnTo>
                    <a:pt x="0" y="189141"/>
                  </a:lnTo>
                  <a:close/>
                </a:path>
              </a:pathLst>
            </a:custGeom>
            <a:solidFill>
              <a:srgbClr val="A6A6A6"/>
            </a:solidFill>
            <a:ln w="6245" cap="flat">
              <a:noFill/>
              <a:prstDash val="solid"/>
              <a:miter/>
            </a:ln>
          </p:spPr>
          <p:txBody>
            <a:bodyPr rtlCol="0" anchor="ctr"/>
            <a:lstStyle/>
            <a:p>
              <a:endParaRPr lang="en-US" noProof="0" dirty="0"/>
            </a:p>
          </p:txBody>
        </p:sp>
        <p:sp>
          <p:nvSpPr>
            <p:cNvPr id="5034" name="Serbest Form 5033">
              <a:extLst>
                <a:ext uri="{FF2B5EF4-FFF2-40B4-BE49-F238E27FC236}">
                  <a16:creationId xmlns:a16="http://schemas.microsoft.com/office/drawing/2014/main" id="{029E5BAF-F8AC-104D-94A2-3500E516A697}"/>
                </a:ext>
              </a:extLst>
            </p:cNvPr>
            <p:cNvSpPr/>
            <p:nvPr/>
          </p:nvSpPr>
          <p:spPr>
            <a:xfrm>
              <a:off x="5245888" y="1704552"/>
              <a:ext cx="304422" cy="380467"/>
            </a:xfrm>
            <a:custGeom>
              <a:avLst/>
              <a:gdLst>
                <a:gd name="connsiteX0" fmla="*/ 0 w 304422"/>
                <a:gd name="connsiteY0" fmla="*/ 189141 h 380467"/>
                <a:gd name="connsiteX1" fmla="*/ 6371 w 304422"/>
                <a:gd name="connsiteY1" fmla="*/ 189141 h 380467"/>
                <a:gd name="connsiteX2" fmla="*/ 6371 w 304422"/>
                <a:gd name="connsiteY2" fmla="*/ 200506 h 380467"/>
                <a:gd name="connsiteX3" fmla="*/ 8494 w 304422"/>
                <a:gd name="connsiteY3" fmla="*/ 202816 h 380467"/>
                <a:gd name="connsiteX4" fmla="*/ 10618 w 304422"/>
                <a:gd name="connsiteY4" fmla="*/ 202816 h 380467"/>
                <a:gd name="connsiteX5" fmla="*/ 10618 w 304422"/>
                <a:gd name="connsiteY5" fmla="*/ 200506 h 380467"/>
                <a:gd name="connsiteX6" fmla="*/ 12741 w 304422"/>
                <a:gd name="connsiteY6" fmla="*/ 198258 h 380467"/>
                <a:gd name="connsiteX7" fmla="*/ 17051 w 304422"/>
                <a:gd name="connsiteY7" fmla="*/ 211933 h 380467"/>
                <a:gd name="connsiteX8" fmla="*/ 14927 w 304422"/>
                <a:gd name="connsiteY8" fmla="*/ 227856 h 380467"/>
                <a:gd name="connsiteX9" fmla="*/ 10618 w 304422"/>
                <a:gd name="connsiteY9" fmla="*/ 227856 h 380467"/>
                <a:gd name="connsiteX10" fmla="*/ 12741 w 304422"/>
                <a:gd name="connsiteY10" fmla="*/ 236973 h 380467"/>
                <a:gd name="connsiteX11" fmla="*/ 8494 w 304422"/>
                <a:gd name="connsiteY11" fmla="*/ 239221 h 380467"/>
                <a:gd name="connsiteX12" fmla="*/ 10618 w 304422"/>
                <a:gd name="connsiteY12" fmla="*/ 243779 h 380467"/>
                <a:gd name="connsiteX13" fmla="*/ 12741 w 304422"/>
                <a:gd name="connsiteY13" fmla="*/ 246090 h 380467"/>
                <a:gd name="connsiteX14" fmla="*/ 17051 w 304422"/>
                <a:gd name="connsiteY14" fmla="*/ 252896 h 380467"/>
                <a:gd name="connsiteX15" fmla="*/ 21298 w 304422"/>
                <a:gd name="connsiteY15" fmla="*/ 262013 h 380467"/>
                <a:gd name="connsiteX16" fmla="*/ 21298 w 304422"/>
                <a:gd name="connsiteY16" fmla="*/ 273440 h 380467"/>
                <a:gd name="connsiteX17" fmla="*/ 19175 w 304422"/>
                <a:gd name="connsiteY17" fmla="*/ 280246 h 380467"/>
                <a:gd name="connsiteX18" fmla="*/ 19175 w 304422"/>
                <a:gd name="connsiteY18" fmla="*/ 284805 h 380467"/>
                <a:gd name="connsiteX19" fmla="*/ 17051 w 304422"/>
                <a:gd name="connsiteY19" fmla="*/ 287115 h 380467"/>
                <a:gd name="connsiteX20" fmla="*/ 17051 w 304422"/>
                <a:gd name="connsiteY20" fmla="*/ 305286 h 380467"/>
                <a:gd name="connsiteX21" fmla="*/ 14927 w 304422"/>
                <a:gd name="connsiteY21" fmla="*/ 309844 h 380467"/>
                <a:gd name="connsiteX22" fmla="*/ 10618 w 304422"/>
                <a:gd name="connsiteY22" fmla="*/ 312155 h 380467"/>
                <a:gd name="connsiteX23" fmla="*/ 8494 w 304422"/>
                <a:gd name="connsiteY23" fmla="*/ 318961 h 380467"/>
                <a:gd name="connsiteX24" fmla="*/ 6371 w 304422"/>
                <a:gd name="connsiteY24" fmla="*/ 323519 h 380467"/>
                <a:gd name="connsiteX25" fmla="*/ 6371 w 304422"/>
                <a:gd name="connsiteY25" fmla="*/ 328078 h 380467"/>
                <a:gd name="connsiteX26" fmla="*/ 4247 w 304422"/>
                <a:gd name="connsiteY26" fmla="*/ 332636 h 380467"/>
                <a:gd name="connsiteX27" fmla="*/ 4247 w 304422"/>
                <a:gd name="connsiteY27" fmla="*/ 344063 h 380467"/>
                <a:gd name="connsiteX28" fmla="*/ 6371 w 304422"/>
                <a:gd name="connsiteY28" fmla="*/ 341753 h 380467"/>
                <a:gd name="connsiteX29" fmla="*/ 12741 w 304422"/>
                <a:gd name="connsiteY29" fmla="*/ 328078 h 380467"/>
                <a:gd name="connsiteX30" fmla="*/ 14927 w 304422"/>
                <a:gd name="connsiteY30" fmla="*/ 325830 h 380467"/>
                <a:gd name="connsiteX31" fmla="*/ 19175 w 304422"/>
                <a:gd name="connsiteY31" fmla="*/ 323519 h 380467"/>
                <a:gd name="connsiteX32" fmla="*/ 21298 w 304422"/>
                <a:gd name="connsiteY32" fmla="*/ 323519 h 380467"/>
                <a:gd name="connsiteX33" fmla="*/ 23422 w 304422"/>
                <a:gd name="connsiteY33" fmla="*/ 325830 h 380467"/>
                <a:gd name="connsiteX34" fmla="*/ 25545 w 304422"/>
                <a:gd name="connsiteY34" fmla="*/ 325830 h 380467"/>
                <a:gd name="connsiteX35" fmla="*/ 29792 w 304422"/>
                <a:gd name="connsiteY35" fmla="*/ 323519 h 380467"/>
                <a:gd name="connsiteX36" fmla="*/ 40410 w 304422"/>
                <a:gd name="connsiteY36" fmla="*/ 325830 h 380467"/>
                <a:gd name="connsiteX37" fmla="*/ 40410 w 304422"/>
                <a:gd name="connsiteY37" fmla="*/ 318961 h 380467"/>
                <a:gd name="connsiteX38" fmla="*/ 48967 w 304422"/>
                <a:gd name="connsiteY38" fmla="*/ 323519 h 380467"/>
                <a:gd name="connsiteX39" fmla="*/ 57462 w 304422"/>
                <a:gd name="connsiteY39" fmla="*/ 323519 h 380467"/>
                <a:gd name="connsiteX40" fmla="*/ 61709 w 304422"/>
                <a:gd name="connsiteY40" fmla="*/ 325830 h 380467"/>
                <a:gd name="connsiteX41" fmla="*/ 63832 w 304422"/>
                <a:gd name="connsiteY41" fmla="*/ 325830 h 380467"/>
                <a:gd name="connsiteX42" fmla="*/ 66019 w 304422"/>
                <a:gd name="connsiteY42" fmla="*/ 330388 h 380467"/>
                <a:gd name="connsiteX43" fmla="*/ 70266 w 304422"/>
                <a:gd name="connsiteY43" fmla="*/ 334947 h 380467"/>
                <a:gd name="connsiteX44" fmla="*/ 72389 w 304422"/>
                <a:gd name="connsiteY44" fmla="*/ 339505 h 380467"/>
                <a:gd name="connsiteX45" fmla="*/ 76636 w 304422"/>
                <a:gd name="connsiteY45" fmla="*/ 337195 h 380467"/>
                <a:gd name="connsiteX46" fmla="*/ 83007 w 304422"/>
                <a:gd name="connsiteY46" fmla="*/ 337195 h 380467"/>
                <a:gd name="connsiteX47" fmla="*/ 85131 w 304422"/>
                <a:gd name="connsiteY47" fmla="*/ 339505 h 380467"/>
                <a:gd name="connsiteX48" fmla="*/ 85131 w 304422"/>
                <a:gd name="connsiteY48" fmla="*/ 341753 h 380467"/>
                <a:gd name="connsiteX49" fmla="*/ 87254 w 304422"/>
                <a:gd name="connsiteY49" fmla="*/ 346311 h 380467"/>
                <a:gd name="connsiteX50" fmla="*/ 87254 w 304422"/>
                <a:gd name="connsiteY50" fmla="*/ 357676 h 380467"/>
                <a:gd name="connsiteX51" fmla="*/ 93688 w 304422"/>
                <a:gd name="connsiteY51" fmla="*/ 357676 h 380467"/>
                <a:gd name="connsiteX52" fmla="*/ 95811 w 304422"/>
                <a:gd name="connsiteY52" fmla="*/ 359986 h 380467"/>
                <a:gd name="connsiteX53" fmla="*/ 95811 w 304422"/>
                <a:gd name="connsiteY53" fmla="*/ 369103 h 380467"/>
                <a:gd name="connsiteX54" fmla="*/ 106429 w 304422"/>
                <a:gd name="connsiteY54" fmla="*/ 371414 h 380467"/>
                <a:gd name="connsiteX55" fmla="*/ 110676 w 304422"/>
                <a:gd name="connsiteY55" fmla="*/ 380468 h 380467"/>
                <a:gd name="connsiteX56" fmla="*/ 117110 w 304422"/>
                <a:gd name="connsiteY56" fmla="*/ 380468 h 380467"/>
                <a:gd name="connsiteX57" fmla="*/ 121357 w 304422"/>
                <a:gd name="connsiteY57" fmla="*/ 378220 h 380467"/>
                <a:gd name="connsiteX58" fmla="*/ 123480 w 304422"/>
                <a:gd name="connsiteY58" fmla="*/ 378220 h 380467"/>
                <a:gd name="connsiteX59" fmla="*/ 123480 w 304422"/>
                <a:gd name="connsiteY59" fmla="*/ 359986 h 380467"/>
                <a:gd name="connsiteX60" fmla="*/ 127727 w 304422"/>
                <a:gd name="connsiteY60" fmla="*/ 355428 h 380467"/>
                <a:gd name="connsiteX61" fmla="*/ 134098 w 304422"/>
                <a:gd name="connsiteY61" fmla="*/ 355428 h 380467"/>
                <a:gd name="connsiteX62" fmla="*/ 142655 w 304422"/>
                <a:gd name="connsiteY62" fmla="*/ 364545 h 380467"/>
                <a:gd name="connsiteX63" fmla="*/ 144779 w 304422"/>
                <a:gd name="connsiteY63" fmla="*/ 369103 h 380467"/>
                <a:gd name="connsiteX64" fmla="*/ 149026 w 304422"/>
                <a:gd name="connsiteY64" fmla="*/ 359986 h 380467"/>
                <a:gd name="connsiteX65" fmla="*/ 161830 w 304422"/>
                <a:gd name="connsiteY65" fmla="*/ 359986 h 380467"/>
                <a:gd name="connsiteX66" fmla="*/ 163954 w 304422"/>
                <a:gd name="connsiteY66" fmla="*/ 362234 h 380467"/>
                <a:gd name="connsiteX67" fmla="*/ 174571 w 304422"/>
                <a:gd name="connsiteY67" fmla="*/ 362234 h 380467"/>
                <a:gd name="connsiteX68" fmla="*/ 178819 w 304422"/>
                <a:gd name="connsiteY68" fmla="*/ 359986 h 380467"/>
                <a:gd name="connsiteX69" fmla="*/ 180942 w 304422"/>
                <a:gd name="connsiteY69" fmla="*/ 359986 h 380467"/>
                <a:gd name="connsiteX70" fmla="*/ 180942 w 304422"/>
                <a:gd name="connsiteY70" fmla="*/ 355428 h 380467"/>
                <a:gd name="connsiteX71" fmla="*/ 183066 w 304422"/>
                <a:gd name="connsiteY71" fmla="*/ 353180 h 380467"/>
                <a:gd name="connsiteX72" fmla="*/ 185189 w 304422"/>
                <a:gd name="connsiteY72" fmla="*/ 353180 h 380467"/>
                <a:gd name="connsiteX73" fmla="*/ 185189 w 304422"/>
                <a:gd name="connsiteY73" fmla="*/ 357676 h 380467"/>
                <a:gd name="connsiteX74" fmla="*/ 278877 w 304422"/>
                <a:gd name="connsiteY74" fmla="*/ 357676 h 380467"/>
                <a:gd name="connsiteX75" fmla="*/ 283124 w 304422"/>
                <a:gd name="connsiteY75" fmla="*/ 341753 h 380467"/>
                <a:gd name="connsiteX76" fmla="*/ 285248 w 304422"/>
                <a:gd name="connsiteY76" fmla="*/ 339505 h 380467"/>
                <a:gd name="connsiteX77" fmla="*/ 285248 w 304422"/>
                <a:gd name="connsiteY77" fmla="*/ 334947 h 380467"/>
                <a:gd name="connsiteX78" fmla="*/ 278877 w 304422"/>
                <a:gd name="connsiteY78" fmla="*/ 328078 h 380467"/>
                <a:gd name="connsiteX79" fmla="*/ 276754 w 304422"/>
                <a:gd name="connsiteY79" fmla="*/ 328078 h 380467"/>
                <a:gd name="connsiteX80" fmla="*/ 261826 w 304422"/>
                <a:gd name="connsiteY80" fmla="*/ 66065 h 380467"/>
                <a:gd name="connsiteX81" fmla="*/ 304423 w 304422"/>
                <a:gd name="connsiteY81" fmla="*/ 68376 h 380467"/>
                <a:gd name="connsiteX82" fmla="*/ 212921 w 304422"/>
                <a:gd name="connsiteY82" fmla="*/ 0 h 380467"/>
                <a:gd name="connsiteX83" fmla="*/ 210798 w 304422"/>
                <a:gd name="connsiteY83" fmla="*/ 18234 h 380467"/>
                <a:gd name="connsiteX84" fmla="*/ 208611 w 304422"/>
                <a:gd name="connsiteY84" fmla="*/ 20544 h 380467"/>
                <a:gd name="connsiteX85" fmla="*/ 208611 w 304422"/>
                <a:gd name="connsiteY85" fmla="*/ 34219 h 380467"/>
                <a:gd name="connsiteX86" fmla="*/ 129851 w 304422"/>
                <a:gd name="connsiteY86" fmla="*/ 36467 h 380467"/>
                <a:gd name="connsiteX87" fmla="*/ 129851 w 304422"/>
                <a:gd name="connsiteY87" fmla="*/ 41025 h 380467"/>
                <a:gd name="connsiteX88" fmla="*/ 125604 w 304422"/>
                <a:gd name="connsiteY88" fmla="*/ 43336 h 380467"/>
                <a:gd name="connsiteX89" fmla="*/ 125604 w 304422"/>
                <a:gd name="connsiteY89" fmla="*/ 116207 h 380467"/>
                <a:gd name="connsiteX90" fmla="*/ 123480 w 304422"/>
                <a:gd name="connsiteY90" fmla="*/ 118518 h 380467"/>
                <a:gd name="connsiteX91" fmla="*/ 119233 w 304422"/>
                <a:gd name="connsiteY91" fmla="*/ 120766 h 380467"/>
                <a:gd name="connsiteX92" fmla="*/ 108553 w 304422"/>
                <a:gd name="connsiteY92" fmla="*/ 120766 h 380467"/>
                <a:gd name="connsiteX93" fmla="*/ 100058 w 304422"/>
                <a:gd name="connsiteY93" fmla="*/ 125324 h 380467"/>
                <a:gd name="connsiteX94" fmla="*/ 97935 w 304422"/>
                <a:gd name="connsiteY94" fmla="*/ 129882 h 380467"/>
                <a:gd name="connsiteX95" fmla="*/ 97935 w 304422"/>
                <a:gd name="connsiteY95" fmla="*/ 136689 h 380467"/>
                <a:gd name="connsiteX96" fmla="*/ 100058 w 304422"/>
                <a:gd name="connsiteY96" fmla="*/ 141310 h 380467"/>
                <a:gd name="connsiteX97" fmla="*/ 97935 w 304422"/>
                <a:gd name="connsiteY97" fmla="*/ 180025 h 380467"/>
                <a:gd name="connsiteX98" fmla="*/ 0 w 304422"/>
                <a:gd name="connsiteY98" fmla="*/ 180025 h 380467"/>
                <a:gd name="connsiteX99" fmla="*/ 0 w 304422"/>
                <a:gd name="connsiteY99" fmla="*/ 189141 h 38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04422" h="380467">
                  <a:moveTo>
                    <a:pt x="0" y="189141"/>
                  </a:moveTo>
                  <a:lnTo>
                    <a:pt x="6371" y="189141"/>
                  </a:lnTo>
                  <a:lnTo>
                    <a:pt x="6371" y="200506"/>
                  </a:lnTo>
                  <a:lnTo>
                    <a:pt x="8494" y="202816"/>
                  </a:lnTo>
                  <a:lnTo>
                    <a:pt x="10618" y="202816"/>
                  </a:lnTo>
                  <a:lnTo>
                    <a:pt x="10618" y="200506"/>
                  </a:lnTo>
                  <a:lnTo>
                    <a:pt x="12741" y="198258"/>
                  </a:lnTo>
                  <a:lnTo>
                    <a:pt x="17051" y="211933"/>
                  </a:lnTo>
                  <a:lnTo>
                    <a:pt x="14927" y="227856"/>
                  </a:lnTo>
                  <a:lnTo>
                    <a:pt x="10618" y="227856"/>
                  </a:lnTo>
                  <a:lnTo>
                    <a:pt x="12741" y="236973"/>
                  </a:lnTo>
                  <a:lnTo>
                    <a:pt x="8494" y="239221"/>
                  </a:lnTo>
                  <a:lnTo>
                    <a:pt x="10618" y="243779"/>
                  </a:lnTo>
                  <a:lnTo>
                    <a:pt x="12741" y="246090"/>
                  </a:lnTo>
                  <a:lnTo>
                    <a:pt x="17051" y="252896"/>
                  </a:lnTo>
                  <a:lnTo>
                    <a:pt x="21298" y="262013"/>
                  </a:lnTo>
                  <a:lnTo>
                    <a:pt x="21298" y="273440"/>
                  </a:lnTo>
                  <a:lnTo>
                    <a:pt x="19175" y="280246"/>
                  </a:lnTo>
                  <a:lnTo>
                    <a:pt x="19175" y="284805"/>
                  </a:lnTo>
                  <a:lnTo>
                    <a:pt x="17051" y="287115"/>
                  </a:lnTo>
                  <a:lnTo>
                    <a:pt x="17051" y="305286"/>
                  </a:lnTo>
                  <a:lnTo>
                    <a:pt x="14927" y="309844"/>
                  </a:lnTo>
                  <a:lnTo>
                    <a:pt x="10618" y="312155"/>
                  </a:lnTo>
                  <a:lnTo>
                    <a:pt x="8494" y="318961"/>
                  </a:lnTo>
                  <a:lnTo>
                    <a:pt x="6371" y="323519"/>
                  </a:lnTo>
                  <a:lnTo>
                    <a:pt x="6371" y="328078"/>
                  </a:lnTo>
                  <a:lnTo>
                    <a:pt x="4247" y="332636"/>
                  </a:lnTo>
                  <a:lnTo>
                    <a:pt x="4247" y="344063"/>
                  </a:lnTo>
                  <a:lnTo>
                    <a:pt x="6371" y="341753"/>
                  </a:lnTo>
                  <a:lnTo>
                    <a:pt x="12741" y="328078"/>
                  </a:lnTo>
                  <a:lnTo>
                    <a:pt x="14927" y="325830"/>
                  </a:lnTo>
                  <a:lnTo>
                    <a:pt x="19175" y="323519"/>
                  </a:lnTo>
                  <a:lnTo>
                    <a:pt x="21298" y="323519"/>
                  </a:lnTo>
                  <a:lnTo>
                    <a:pt x="23422" y="325830"/>
                  </a:lnTo>
                  <a:lnTo>
                    <a:pt x="25545" y="325830"/>
                  </a:lnTo>
                  <a:lnTo>
                    <a:pt x="29792" y="323519"/>
                  </a:lnTo>
                  <a:lnTo>
                    <a:pt x="40410" y="325830"/>
                  </a:lnTo>
                  <a:lnTo>
                    <a:pt x="40410" y="318961"/>
                  </a:lnTo>
                  <a:lnTo>
                    <a:pt x="48967" y="323519"/>
                  </a:lnTo>
                  <a:lnTo>
                    <a:pt x="57462" y="323519"/>
                  </a:lnTo>
                  <a:lnTo>
                    <a:pt x="61709" y="325830"/>
                  </a:lnTo>
                  <a:lnTo>
                    <a:pt x="63832" y="325830"/>
                  </a:lnTo>
                  <a:lnTo>
                    <a:pt x="66019" y="330388"/>
                  </a:lnTo>
                  <a:lnTo>
                    <a:pt x="70266" y="334947"/>
                  </a:lnTo>
                  <a:lnTo>
                    <a:pt x="72389" y="339505"/>
                  </a:lnTo>
                  <a:lnTo>
                    <a:pt x="76636" y="337195"/>
                  </a:lnTo>
                  <a:lnTo>
                    <a:pt x="83007" y="337195"/>
                  </a:lnTo>
                  <a:lnTo>
                    <a:pt x="85131" y="339505"/>
                  </a:lnTo>
                  <a:lnTo>
                    <a:pt x="85131" y="341753"/>
                  </a:lnTo>
                  <a:lnTo>
                    <a:pt x="87254" y="346311"/>
                  </a:lnTo>
                  <a:lnTo>
                    <a:pt x="87254" y="357676"/>
                  </a:lnTo>
                  <a:lnTo>
                    <a:pt x="93688" y="357676"/>
                  </a:lnTo>
                  <a:lnTo>
                    <a:pt x="95811" y="359986"/>
                  </a:lnTo>
                  <a:lnTo>
                    <a:pt x="95811" y="369103"/>
                  </a:lnTo>
                  <a:lnTo>
                    <a:pt x="106429" y="371414"/>
                  </a:lnTo>
                  <a:lnTo>
                    <a:pt x="110676" y="380468"/>
                  </a:lnTo>
                  <a:lnTo>
                    <a:pt x="117110" y="380468"/>
                  </a:lnTo>
                  <a:lnTo>
                    <a:pt x="121357" y="378220"/>
                  </a:lnTo>
                  <a:lnTo>
                    <a:pt x="123480" y="378220"/>
                  </a:lnTo>
                  <a:lnTo>
                    <a:pt x="123480" y="359986"/>
                  </a:lnTo>
                  <a:lnTo>
                    <a:pt x="127727" y="355428"/>
                  </a:lnTo>
                  <a:lnTo>
                    <a:pt x="134098" y="355428"/>
                  </a:lnTo>
                  <a:lnTo>
                    <a:pt x="142655" y="364545"/>
                  </a:lnTo>
                  <a:lnTo>
                    <a:pt x="144779" y="369103"/>
                  </a:lnTo>
                  <a:lnTo>
                    <a:pt x="149026" y="359986"/>
                  </a:lnTo>
                  <a:lnTo>
                    <a:pt x="161830" y="359986"/>
                  </a:lnTo>
                  <a:lnTo>
                    <a:pt x="163954" y="362234"/>
                  </a:lnTo>
                  <a:lnTo>
                    <a:pt x="174571" y="362234"/>
                  </a:lnTo>
                  <a:lnTo>
                    <a:pt x="178819" y="359986"/>
                  </a:lnTo>
                  <a:lnTo>
                    <a:pt x="180942" y="359986"/>
                  </a:lnTo>
                  <a:lnTo>
                    <a:pt x="180942" y="355428"/>
                  </a:lnTo>
                  <a:lnTo>
                    <a:pt x="183066" y="353180"/>
                  </a:lnTo>
                  <a:lnTo>
                    <a:pt x="185189" y="353180"/>
                  </a:lnTo>
                  <a:lnTo>
                    <a:pt x="185189" y="357676"/>
                  </a:lnTo>
                  <a:lnTo>
                    <a:pt x="278877" y="357676"/>
                  </a:lnTo>
                  <a:lnTo>
                    <a:pt x="283124" y="341753"/>
                  </a:lnTo>
                  <a:lnTo>
                    <a:pt x="285248" y="339505"/>
                  </a:lnTo>
                  <a:lnTo>
                    <a:pt x="285248" y="334947"/>
                  </a:lnTo>
                  <a:lnTo>
                    <a:pt x="278877" y="328078"/>
                  </a:lnTo>
                  <a:lnTo>
                    <a:pt x="276754" y="328078"/>
                  </a:lnTo>
                  <a:lnTo>
                    <a:pt x="261826" y="66065"/>
                  </a:lnTo>
                  <a:lnTo>
                    <a:pt x="304423" y="68376"/>
                  </a:lnTo>
                  <a:lnTo>
                    <a:pt x="212921" y="0"/>
                  </a:lnTo>
                  <a:lnTo>
                    <a:pt x="210798" y="18234"/>
                  </a:lnTo>
                  <a:lnTo>
                    <a:pt x="208611" y="20544"/>
                  </a:lnTo>
                  <a:lnTo>
                    <a:pt x="208611" y="34219"/>
                  </a:lnTo>
                  <a:lnTo>
                    <a:pt x="129851" y="36467"/>
                  </a:lnTo>
                  <a:lnTo>
                    <a:pt x="129851" y="41025"/>
                  </a:lnTo>
                  <a:lnTo>
                    <a:pt x="125604" y="43336"/>
                  </a:lnTo>
                  <a:lnTo>
                    <a:pt x="125604" y="116207"/>
                  </a:lnTo>
                  <a:lnTo>
                    <a:pt x="123480" y="118518"/>
                  </a:lnTo>
                  <a:lnTo>
                    <a:pt x="119233" y="120766"/>
                  </a:lnTo>
                  <a:lnTo>
                    <a:pt x="108553" y="120766"/>
                  </a:lnTo>
                  <a:lnTo>
                    <a:pt x="100058" y="125324"/>
                  </a:lnTo>
                  <a:lnTo>
                    <a:pt x="97935" y="129882"/>
                  </a:lnTo>
                  <a:lnTo>
                    <a:pt x="97935" y="136689"/>
                  </a:lnTo>
                  <a:lnTo>
                    <a:pt x="100058" y="141310"/>
                  </a:lnTo>
                  <a:lnTo>
                    <a:pt x="97935" y="180025"/>
                  </a:lnTo>
                  <a:lnTo>
                    <a:pt x="0" y="180025"/>
                  </a:lnTo>
                  <a:lnTo>
                    <a:pt x="0" y="189141"/>
                  </a:lnTo>
                  <a:close/>
                </a:path>
              </a:pathLst>
            </a:custGeom>
            <a:noFill/>
            <a:ln w="1561" cap="flat">
              <a:solidFill>
                <a:srgbClr val="FFFFFF"/>
              </a:solidFill>
              <a:prstDash val="solid"/>
              <a:round/>
            </a:ln>
          </p:spPr>
          <p:txBody>
            <a:bodyPr rtlCol="0" anchor="ctr"/>
            <a:lstStyle/>
            <a:p>
              <a:endParaRPr lang="en-US" noProof="0" dirty="0"/>
            </a:p>
          </p:txBody>
        </p:sp>
        <p:sp>
          <p:nvSpPr>
            <p:cNvPr id="5035" name="Serbest Form 5034">
              <a:extLst>
                <a:ext uri="{FF2B5EF4-FFF2-40B4-BE49-F238E27FC236}">
                  <a16:creationId xmlns:a16="http://schemas.microsoft.com/office/drawing/2014/main" id="{95CD51B2-C26D-8E46-969E-D109D87489EB}"/>
                </a:ext>
              </a:extLst>
            </p:cNvPr>
            <p:cNvSpPr/>
            <p:nvPr/>
          </p:nvSpPr>
          <p:spPr>
            <a:xfrm>
              <a:off x="5360062" y="1767995"/>
              <a:ext cx="418597" cy="469262"/>
            </a:xfrm>
            <a:custGeom>
              <a:avLst/>
              <a:gdLst>
                <a:gd name="connsiteX0" fmla="*/ 220104 w 418597"/>
                <a:gd name="connsiteY0" fmla="*/ 373037 h 469262"/>
                <a:gd name="connsiteX1" fmla="*/ 228723 w 418597"/>
                <a:gd name="connsiteY1" fmla="*/ 370664 h 469262"/>
                <a:gd name="connsiteX2" fmla="*/ 228723 w 418597"/>
                <a:gd name="connsiteY2" fmla="*/ 356615 h 469262"/>
                <a:gd name="connsiteX3" fmla="*/ 235156 w 418597"/>
                <a:gd name="connsiteY3" fmla="*/ 356615 h 469262"/>
                <a:gd name="connsiteX4" fmla="*/ 235156 w 418597"/>
                <a:gd name="connsiteY4" fmla="*/ 354242 h 469262"/>
                <a:gd name="connsiteX5" fmla="*/ 237342 w 418597"/>
                <a:gd name="connsiteY5" fmla="*/ 351931 h 469262"/>
                <a:gd name="connsiteX6" fmla="*/ 239529 w 418597"/>
                <a:gd name="connsiteY6" fmla="*/ 347248 h 469262"/>
                <a:gd name="connsiteX7" fmla="*/ 243838 w 418597"/>
                <a:gd name="connsiteY7" fmla="*/ 344875 h 469262"/>
                <a:gd name="connsiteX8" fmla="*/ 245962 w 418597"/>
                <a:gd name="connsiteY8" fmla="*/ 340192 h 469262"/>
                <a:gd name="connsiteX9" fmla="*/ 248148 w 418597"/>
                <a:gd name="connsiteY9" fmla="*/ 337819 h 469262"/>
                <a:gd name="connsiteX10" fmla="*/ 250271 w 418597"/>
                <a:gd name="connsiteY10" fmla="*/ 337819 h 469262"/>
                <a:gd name="connsiteX11" fmla="*/ 254581 w 418597"/>
                <a:gd name="connsiteY11" fmla="*/ 342565 h 469262"/>
                <a:gd name="connsiteX12" fmla="*/ 258953 w 418597"/>
                <a:gd name="connsiteY12" fmla="*/ 342565 h 469262"/>
                <a:gd name="connsiteX13" fmla="*/ 258953 w 418597"/>
                <a:gd name="connsiteY13" fmla="*/ 340192 h 469262"/>
                <a:gd name="connsiteX14" fmla="*/ 261077 w 418597"/>
                <a:gd name="connsiteY14" fmla="*/ 337819 h 469262"/>
                <a:gd name="connsiteX15" fmla="*/ 261077 w 418597"/>
                <a:gd name="connsiteY15" fmla="*/ 330825 h 469262"/>
                <a:gd name="connsiteX16" fmla="*/ 269696 w 418597"/>
                <a:gd name="connsiteY16" fmla="*/ 330825 h 469262"/>
                <a:gd name="connsiteX17" fmla="*/ 276192 w 418597"/>
                <a:gd name="connsiteY17" fmla="*/ 321396 h 469262"/>
                <a:gd name="connsiteX18" fmla="*/ 284811 w 418597"/>
                <a:gd name="connsiteY18" fmla="*/ 321396 h 469262"/>
                <a:gd name="connsiteX19" fmla="*/ 291307 w 418597"/>
                <a:gd name="connsiteY19" fmla="*/ 314403 h 469262"/>
                <a:gd name="connsiteX20" fmla="*/ 308545 w 418597"/>
                <a:gd name="connsiteY20" fmla="*/ 314403 h 469262"/>
                <a:gd name="connsiteX21" fmla="*/ 317165 w 418597"/>
                <a:gd name="connsiteY21" fmla="*/ 319086 h 469262"/>
                <a:gd name="connsiteX22" fmla="*/ 334465 w 418597"/>
                <a:gd name="connsiteY22" fmla="*/ 314403 h 469262"/>
                <a:gd name="connsiteX23" fmla="*/ 343085 w 418597"/>
                <a:gd name="connsiteY23" fmla="*/ 307347 h 469262"/>
                <a:gd name="connsiteX24" fmla="*/ 366819 w 418597"/>
                <a:gd name="connsiteY24" fmla="*/ 309720 h 469262"/>
                <a:gd name="connsiteX25" fmla="*/ 366819 w 418597"/>
                <a:gd name="connsiteY25" fmla="*/ 302663 h 469262"/>
                <a:gd name="connsiteX26" fmla="*/ 384057 w 418597"/>
                <a:gd name="connsiteY26" fmla="*/ 304974 h 469262"/>
                <a:gd name="connsiteX27" fmla="*/ 388367 w 418597"/>
                <a:gd name="connsiteY27" fmla="*/ 302663 h 469262"/>
                <a:gd name="connsiteX28" fmla="*/ 397049 w 418597"/>
                <a:gd name="connsiteY28" fmla="*/ 302663 h 469262"/>
                <a:gd name="connsiteX29" fmla="*/ 403482 w 418597"/>
                <a:gd name="connsiteY29" fmla="*/ 300290 h 469262"/>
                <a:gd name="connsiteX30" fmla="*/ 407792 w 418597"/>
                <a:gd name="connsiteY30" fmla="*/ 297980 h 469262"/>
                <a:gd name="connsiteX31" fmla="*/ 409978 w 418597"/>
                <a:gd name="connsiteY31" fmla="*/ 293297 h 469262"/>
                <a:gd name="connsiteX32" fmla="*/ 409978 w 418597"/>
                <a:gd name="connsiteY32" fmla="*/ 286241 h 469262"/>
                <a:gd name="connsiteX33" fmla="*/ 412101 w 418597"/>
                <a:gd name="connsiteY33" fmla="*/ 281557 h 469262"/>
                <a:gd name="connsiteX34" fmla="*/ 412101 w 418597"/>
                <a:gd name="connsiteY34" fmla="*/ 276874 h 469262"/>
                <a:gd name="connsiteX35" fmla="*/ 418597 w 418597"/>
                <a:gd name="connsiteY35" fmla="*/ 267445 h 469262"/>
                <a:gd name="connsiteX36" fmla="*/ 418597 w 418597"/>
                <a:gd name="connsiteY36" fmla="*/ 187705 h 469262"/>
                <a:gd name="connsiteX37" fmla="*/ 409978 w 418597"/>
                <a:gd name="connsiteY37" fmla="*/ 187705 h 469262"/>
                <a:gd name="connsiteX38" fmla="*/ 407792 w 418597"/>
                <a:gd name="connsiteY38" fmla="*/ 190015 h 469262"/>
                <a:gd name="connsiteX39" fmla="*/ 397049 w 418597"/>
                <a:gd name="connsiteY39" fmla="*/ 190015 h 469262"/>
                <a:gd name="connsiteX40" fmla="*/ 392739 w 418597"/>
                <a:gd name="connsiteY40" fmla="*/ 187705 h 469262"/>
                <a:gd name="connsiteX41" fmla="*/ 390553 w 418597"/>
                <a:gd name="connsiteY41" fmla="*/ 185332 h 469262"/>
                <a:gd name="connsiteX42" fmla="*/ 390553 w 418597"/>
                <a:gd name="connsiteY42" fmla="*/ 183022 h 469262"/>
                <a:gd name="connsiteX43" fmla="*/ 397049 w 418597"/>
                <a:gd name="connsiteY43" fmla="*/ 175966 h 469262"/>
                <a:gd name="connsiteX44" fmla="*/ 397049 w 418597"/>
                <a:gd name="connsiteY44" fmla="*/ 168909 h 469262"/>
                <a:gd name="connsiteX45" fmla="*/ 392739 w 418597"/>
                <a:gd name="connsiteY45" fmla="*/ 159543 h 469262"/>
                <a:gd name="connsiteX46" fmla="*/ 388367 w 418597"/>
                <a:gd name="connsiteY46" fmla="*/ 157170 h 469262"/>
                <a:gd name="connsiteX47" fmla="*/ 377624 w 418597"/>
                <a:gd name="connsiteY47" fmla="*/ 157170 h 469262"/>
                <a:gd name="connsiteX48" fmla="*/ 375438 w 418597"/>
                <a:gd name="connsiteY48" fmla="*/ 159543 h 469262"/>
                <a:gd name="connsiteX49" fmla="*/ 373315 w 418597"/>
                <a:gd name="connsiteY49" fmla="*/ 159543 h 469262"/>
                <a:gd name="connsiteX50" fmla="*/ 371128 w 418597"/>
                <a:gd name="connsiteY50" fmla="*/ 147804 h 469262"/>
                <a:gd name="connsiteX51" fmla="*/ 358200 w 418597"/>
                <a:gd name="connsiteY51" fmla="*/ 147804 h 469262"/>
                <a:gd name="connsiteX52" fmla="*/ 353890 w 418597"/>
                <a:gd name="connsiteY52" fmla="*/ 143120 h 469262"/>
                <a:gd name="connsiteX53" fmla="*/ 353890 w 418597"/>
                <a:gd name="connsiteY53" fmla="*/ 136064 h 469262"/>
                <a:gd name="connsiteX54" fmla="*/ 351704 w 418597"/>
                <a:gd name="connsiteY54" fmla="*/ 133754 h 469262"/>
                <a:gd name="connsiteX55" fmla="*/ 343085 w 418597"/>
                <a:gd name="connsiteY55" fmla="*/ 133754 h 469262"/>
                <a:gd name="connsiteX56" fmla="*/ 343085 w 418597"/>
                <a:gd name="connsiteY56" fmla="*/ 124325 h 469262"/>
                <a:gd name="connsiteX57" fmla="*/ 196370 w 418597"/>
                <a:gd name="connsiteY57" fmla="*/ 2310 h 469262"/>
                <a:gd name="connsiteX58" fmla="*/ 153211 w 418597"/>
                <a:gd name="connsiteY58" fmla="*/ 0 h 469262"/>
                <a:gd name="connsiteX59" fmla="*/ 168263 w 418597"/>
                <a:gd name="connsiteY59" fmla="*/ 269818 h 469262"/>
                <a:gd name="connsiteX60" fmla="*/ 170450 w 418597"/>
                <a:gd name="connsiteY60" fmla="*/ 269818 h 469262"/>
                <a:gd name="connsiteX61" fmla="*/ 176945 w 418597"/>
                <a:gd name="connsiteY61" fmla="*/ 276874 h 469262"/>
                <a:gd name="connsiteX62" fmla="*/ 176945 w 418597"/>
                <a:gd name="connsiteY62" fmla="*/ 281557 h 469262"/>
                <a:gd name="connsiteX63" fmla="*/ 174759 w 418597"/>
                <a:gd name="connsiteY63" fmla="*/ 283868 h 469262"/>
                <a:gd name="connsiteX64" fmla="*/ 170450 w 418597"/>
                <a:gd name="connsiteY64" fmla="*/ 300290 h 469262"/>
                <a:gd name="connsiteX65" fmla="*/ 75513 w 418597"/>
                <a:gd name="connsiteY65" fmla="*/ 300290 h 469262"/>
                <a:gd name="connsiteX66" fmla="*/ 75513 w 418597"/>
                <a:gd name="connsiteY66" fmla="*/ 295607 h 469262"/>
                <a:gd name="connsiteX67" fmla="*/ 73326 w 418597"/>
                <a:gd name="connsiteY67" fmla="*/ 295607 h 469262"/>
                <a:gd name="connsiteX68" fmla="*/ 71203 w 418597"/>
                <a:gd name="connsiteY68" fmla="*/ 297980 h 469262"/>
                <a:gd name="connsiteX69" fmla="*/ 71203 w 418597"/>
                <a:gd name="connsiteY69" fmla="*/ 302663 h 469262"/>
                <a:gd name="connsiteX70" fmla="*/ 69017 w 418597"/>
                <a:gd name="connsiteY70" fmla="*/ 302663 h 469262"/>
                <a:gd name="connsiteX71" fmla="*/ 64707 w 418597"/>
                <a:gd name="connsiteY71" fmla="*/ 304974 h 469262"/>
                <a:gd name="connsiteX72" fmla="*/ 53964 w 418597"/>
                <a:gd name="connsiteY72" fmla="*/ 304974 h 469262"/>
                <a:gd name="connsiteX73" fmla="*/ 51778 w 418597"/>
                <a:gd name="connsiteY73" fmla="*/ 302663 h 469262"/>
                <a:gd name="connsiteX74" fmla="*/ 38849 w 418597"/>
                <a:gd name="connsiteY74" fmla="*/ 302663 h 469262"/>
                <a:gd name="connsiteX75" fmla="*/ 34477 w 418597"/>
                <a:gd name="connsiteY75" fmla="*/ 312030 h 469262"/>
                <a:gd name="connsiteX76" fmla="*/ 32353 w 418597"/>
                <a:gd name="connsiteY76" fmla="*/ 307347 h 469262"/>
                <a:gd name="connsiteX77" fmla="*/ 23734 w 418597"/>
                <a:gd name="connsiteY77" fmla="*/ 297980 h 469262"/>
                <a:gd name="connsiteX78" fmla="*/ 17239 w 418597"/>
                <a:gd name="connsiteY78" fmla="*/ 297980 h 469262"/>
                <a:gd name="connsiteX79" fmla="*/ 12929 w 418597"/>
                <a:gd name="connsiteY79" fmla="*/ 302663 h 469262"/>
                <a:gd name="connsiteX80" fmla="*/ 12929 w 418597"/>
                <a:gd name="connsiteY80" fmla="*/ 321396 h 469262"/>
                <a:gd name="connsiteX81" fmla="*/ 10805 w 418597"/>
                <a:gd name="connsiteY81" fmla="*/ 321396 h 469262"/>
                <a:gd name="connsiteX82" fmla="*/ 6433 w 418597"/>
                <a:gd name="connsiteY82" fmla="*/ 323769 h 469262"/>
                <a:gd name="connsiteX83" fmla="*/ 0 w 418597"/>
                <a:gd name="connsiteY83" fmla="*/ 323769 h 469262"/>
                <a:gd name="connsiteX84" fmla="*/ 0 w 418597"/>
                <a:gd name="connsiteY84" fmla="*/ 333136 h 469262"/>
                <a:gd name="connsiteX85" fmla="*/ 4310 w 418597"/>
                <a:gd name="connsiteY85" fmla="*/ 340192 h 469262"/>
                <a:gd name="connsiteX86" fmla="*/ 4310 w 418597"/>
                <a:gd name="connsiteY86" fmla="*/ 342565 h 469262"/>
                <a:gd name="connsiteX87" fmla="*/ 8619 w 418597"/>
                <a:gd name="connsiteY87" fmla="*/ 347248 h 469262"/>
                <a:gd name="connsiteX88" fmla="*/ 8619 w 418597"/>
                <a:gd name="connsiteY88" fmla="*/ 354242 h 469262"/>
                <a:gd name="connsiteX89" fmla="*/ 6433 w 418597"/>
                <a:gd name="connsiteY89" fmla="*/ 356615 h 469262"/>
                <a:gd name="connsiteX90" fmla="*/ 6433 w 418597"/>
                <a:gd name="connsiteY90" fmla="*/ 365981 h 469262"/>
                <a:gd name="connsiteX91" fmla="*/ 8619 w 418597"/>
                <a:gd name="connsiteY91" fmla="*/ 368354 h 469262"/>
                <a:gd name="connsiteX92" fmla="*/ 12929 w 418597"/>
                <a:gd name="connsiteY92" fmla="*/ 368354 h 469262"/>
                <a:gd name="connsiteX93" fmla="*/ 12929 w 418597"/>
                <a:gd name="connsiteY93" fmla="*/ 365981 h 469262"/>
                <a:gd name="connsiteX94" fmla="*/ 15115 w 418597"/>
                <a:gd name="connsiteY94" fmla="*/ 365981 h 469262"/>
                <a:gd name="connsiteX95" fmla="*/ 17239 w 418597"/>
                <a:gd name="connsiteY95" fmla="*/ 368354 h 469262"/>
                <a:gd name="connsiteX96" fmla="*/ 19425 w 418597"/>
                <a:gd name="connsiteY96" fmla="*/ 373037 h 469262"/>
                <a:gd name="connsiteX97" fmla="*/ 19425 w 418597"/>
                <a:gd name="connsiteY97" fmla="*/ 403509 h 469262"/>
                <a:gd name="connsiteX98" fmla="*/ 21548 w 418597"/>
                <a:gd name="connsiteY98" fmla="*/ 408255 h 469262"/>
                <a:gd name="connsiteX99" fmla="*/ 21548 w 418597"/>
                <a:gd name="connsiteY99" fmla="*/ 410566 h 469262"/>
                <a:gd name="connsiteX100" fmla="*/ 23734 w 418597"/>
                <a:gd name="connsiteY100" fmla="*/ 412939 h 469262"/>
                <a:gd name="connsiteX101" fmla="*/ 25858 w 418597"/>
                <a:gd name="connsiteY101" fmla="*/ 410566 h 469262"/>
                <a:gd name="connsiteX102" fmla="*/ 28044 w 418597"/>
                <a:gd name="connsiteY102" fmla="*/ 405882 h 469262"/>
                <a:gd name="connsiteX103" fmla="*/ 32353 w 418597"/>
                <a:gd name="connsiteY103" fmla="*/ 401199 h 469262"/>
                <a:gd name="connsiteX104" fmla="*/ 36663 w 418597"/>
                <a:gd name="connsiteY104" fmla="*/ 405882 h 469262"/>
                <a:gd name="connsiteX105" fmla="*/ 38849 w 418597"/>
                <a:gd name="connsiteY105" fmla="*/ 410566 h 469262"/>
                <a:gd name="connsiteX106" fmla="*/ 38849 w 418597"/>
                <a:gd name="connsiteY106" fmla="*/ 415249 h 469262"/>
                <a:gd name="connsiteX107" fmla="*/ 40973 w 418597"/>
                <a:gd name="connsiteY107" fmla="*/ 410566 h 469262"/>
                <a:gd name="connsiteX108" fmla="*/ 45282 w 418597"/>
                <a:gd name="connsiteY108" fmla="*/ 405882 h 469262"/>
                <a:gd name="connsiteX109" fmla="*/ 47469 w 418597"/>
                <a:gd name="connsiteY109" fmla="*/ 401199 h 469262"/>
                <a:gd name="connsiteX110" fmla="*/ 49592 w 418597"/>
                <a:gd name="connsiteY110" fmla="*/ 401199 h 469262"/>
                <a:gd name="connsiteX111" fmla="*/ 51778 w 418597"/>
                <a:gd name="connsiteY111" fmla="*/ 403509 h 469262"/>
                <a:gd name="connsiteX112" fmla="*/ 53964 w 418597"/>
                <a:gd name="connsiteY112" fmla="*/ 403509 h 469262"/>
                <a:gd name="connsiteX113" fmla="*/ 58274 w 418597"/>
                <a:gd name="connsiteY113" fmla="*/ 405882 h 469262"/>
                <a:gd name="connsiteX114" fmla="*/ 60397 w 418597"/>
                <a:gd name="connsiteY114" fmla="*/ 408255 h 469262"/>
                <a:gd name="connsiteX115" fmla="*/ 64707 w 418597"/>
                <a:gd name="connsiteY115" fmla="*/ 410566 h 469262"/>
                <a:gd name="connsiteX116" fmla="*/ 71203 w 418597"/>
                <a:gd name="connsiteY116" fmla="*/ 403509 h 469262"/>
                <a:gd name="connsiteX117" fmla="*/ 71203 w 418597"/>
                <a:gd name="connsiteY117" fmla="*/ 396516 h 469262"/>
                <a:gd name="connsiteX118" fmla="*/ 73326 w 418597"/>
                <a:gd name="connsiteY118" fmla="*/ 394143 h 469262"/>
                <a:gd name="connsiteX119" fmla="*/ 77636 w 418597"/>
                <a:gd name="connsiteY119" fmla="*/ 394143 h 469262"/>
                <a:gd name="connsiteX120" fmla="*/ 82008 w 418597"/>
                <a:gd name="connsiteY120" fmla="*/ 396516 h 469262"/>
                <a:gd name="connsiteX121" fmla="*/ 82008 w 418597"/>
                <a:gd name="connsiteY121" fmla="*/ 403509 h 469262"/>
                <a:gd name="connsiteX122" fmla="*/ 88441 w 418597"/>
                <a:gd name="connsiteY122" fmla="*/ 408255 h 469262"/>
                <a:gd name="connsiteX123" fmla="*/ 84132 w 418597"/>
                <a:gd name="connsiteY123" fmla="*/ 419995 h 469262"/>
                <a:gd name="connsiteX124" fmla="*/ 97061 w 418597"/>
                <a:gd name="connsiteY124" fmla="*/ 426988 h 469262"/>
                <a:gd name="connsiteX125" fmla="*/ 88441 w 418597"/>
                <a:gd name="connsiteY125" fmla="*/ 441101 h 469262"/>
                <a:gd name="connsiteX126" fmla="*/ 97061 w 418597"/>
                <a:gd name="connsiteY126" fmla="*/ 441101 h 469262"/>
                <a:gd name="connsiteX127" fmla="*/ 97061 w 418597"/>
                <a:gd name="connsiteY127" fmla="*/ 455150 h 469262"/>
                <a:gd name="connsiteX128" fmla="*/ 107866 w 418597"/>
                <a:gd name="connsiteY128" fmla="*/ 466890 h 469262"/>
                <a:gd name="connsiteX129" fmla="*/ 112176 w 418597"/>
                <a:gd name="connsiteY129" fmla="*/ 469262 h 469262"/>
                <a:gd name="connsiteX130" fmla="*/ 112176 w 418597"/>
                <a:gd name="connsiteY130" fmla="*/ 462206 h 469262"/>
                <a:gd name="connsiteX131" fmla="*/ 114362 w 418597"/>
                <a:gd name="connsiteY131" fmla="*/ 459834 h 469262"/>
                <a:gd name="connsiteX132" fmla="*/ 118671 w 418597"/>
                <a:gd name="connsiteY132" fmla="*/ 459834 h 469262"/>
                <a:gd name="connsiteX133" fmla="*/ 125167 w 418597"/>
                <a:gd name="connsiteY133" fmla="*/ 462206 h 469262"/>
                <a:gd name="connsiteX134" fmla="*/ 131600 w 418597"/>
                <a:gd name="connsiteY134" fmla="*/ 469262 h 469262"/>
                <a:gd name="connsiteX135" fmla="*/ 133786 w 418597"/>
                <a:gd name="connsiteY135" fmla="*/ 462206 h 469262"/>
                <a:gd name="connsiteX136" fmla="*/ 140219 w 418597"/>
                <a:gd name="connsiteY136" fmla="*/ 462206 h 469262"/>
                <a:gd name="connsiteX137" fmla="*/ 142405 w 418597"/>
                <a:gd name="connsiteY137" fmla="*/ 452840 h 469262"/>
                <a:gd name="connsiteX138" fmla="*/ 146715 w 418597"/>
                <a:gd name="connsiteY138" fmla="*/ 459834 h 469262"/>
                <a:gd name="connsiteX139" fmla="*/ 151025 w 418597"/>
                <a:gd name="connsiteY139" fmla="*/ 450467 h 469262"/>
                <a:gd name="connsiteX140" fmla="*/ 151025 w 418597"/>
                <a:gd name="connsiteY140" fmla="*/ 464517 h 469262"/>
                <a:gd name="connsiteX141" fmla="*/ 159644 w 418597"/>
                <a:gd name="connsiteY141" fmla="*/ 466890 h 469262"/>
                <a:gd name="connsiteX142" fmla="*/ 161830 w 418597"/>
                <a:gd name="connsiteY142" fmla="*/ 464517 h 469262"/>
                <a:gd name="connsiteX143" fmla="*/ 163954 w 418597"/>
                <a:gd name="connsiteY143" fmla="*/ 459834 h 469262"/>
                <a:gd name="connsiteX144" fmla="*/ 166140 w 418597"/>
                <a:gd name="connsiteY144" fmla="*/ 457523 h 469262"/>
                <a:gd name="connsiteX145" fmla="*/ 170450 w 418597"/>
                <a:gd name="connsiteY145" fmla="*/ 457523 h 469262"/>
                <a:gd name="connsiteX146" fmla="*/ 168263 w 418597"/>
                <a:gd name="connsiteY146" fmla="*/ 436417 h 469262"/>
                <a:gd name="connsiteX147" fmla="*/ 176945 w 418597"/>
                <a:gd name="connsiteY147" fmla="*/ 436417 h 469262"/>
                <a:gd name="connsiteX148" fmla="*/ 181255 w 418597"/>
                <a:gd name="connsiteY148" fmla="*/ 426988 h 469262"/>
                <a:gd name="connsiteX149" fmla="*/ 172635 w 418597"/>
                <a:gd name="connsiteY149" fmla="*/ 415249 h 469262"/>
                <a:gd name="connsiteX150" fmla="*/ 179068 w 418597"/>
                <a:gd name="connsiteY150" fmla="*/ 410566 h 469262"/>
                <a:gd name="connsiteX151" fmla="*/ 181255 w 418597"/>
                <a:gd name="connsiteY151" fmla="*/ 410566 h 469262"/>
                <a:gd name="connsiteX152" fmla="*/ 183378 w 418597"/>
                <a:gd name="connsiteY152" fmla="*/ 408255 h 469262"/>
                <a:gd name="connsiteX153" fmla="*/ 196370 w 418597"/>
                <a:gd name="connsiteY153" fmla="*/ 408255 h 469262"/>
                <a:gd name="connsiteX154" fmla="*/ 196370 w 418597"/>
                <a:gd name="connsiteY154" fmla="*/ 403509 h 469262"/>
                <a:gd name="connsiteX155" fmla="*/ 194184 w 418597"/>
                <a:gd name="connsiteY155" fmla="*/ 401199 h 469262"/>
                <a:gd name="connsiteX156" fmla="*/ 196370 w 418597"/>
                <a:gd name="connsiteY156" fmla="*/ 401199 h 469262"/>
                <a:gd name="connsiteX157" fmla="*/ 198493 w 418597"/>
                <a:gd name="connsiteY157" fmla="*/ 398826 h 469262"/>
                <a:gd name="connsiteX158" fmla="*/ 198493 w 418597"/>
                <a:gd name="connsiteY158" fmla="*/ 387087 h 469262"/>
                <a:gd name="connsiteX159" fmla="*/ 204989 w 418597"/>
                <a:gd name="connsiteY159" fmla="*/ 387087 h 469262"/>
                <a:gd name="connsiteX160" fmla="*/ 204989 w 418597"/>
                <a:gd name="connsiteY160" fmla="*/ 375410 h 469262"/>
                <a:gd name="connsiteX161" fmla="*/ 202803 w 418597"/>
                <a:gd name="connsiteY161" fmla="*/ 373037 h 469262"/>
                <a:gd name="connsiteX162" fmla="*/ 209299 w 418597"/>
                <a:gd name="connsiteY162" fmla="*/ 361298 h 469262"/>
                <a:gd name="connsiteX163" fmla="*/ 220104 w 418597"/>
                <a:gd name="connsiteY163" fmla="*/ 373037 h 46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18597" h="469262">
                  <a:moveTo>
                    <a:pt x="220104" y="373037"/>
                  </a:moveTo>
                  <a:lnTo>
                    <a:pt x="228723" y="370664"/>
                  </a:lnTo>
                  <a:lnTo>
                    <a:pt x="228723" y="356615"/>
                  </a:lnTo>
                  <a:lnTo>
                    <a:pt x="235156" y="356615"/>
                  </a:lnTo>
                  <a:lnTo>
                    <a:pt x="235156" y="354242"/>
                  </a:lnTo>
                  <a:lnTo>
                    <a:pt x="237342" y="351931"/>
                  </a:lnTo>
                  <a:lnTo>
                    <a:pt x="239529" y="347248"/>
                  </a:lnTo>
                  <a:lnTo>
                    <a:pt x="243838" y="344875"/>
                  </a:lnTo>
                  <a:lnTo>
                    <a:pt x="245962" y="340192"/>
                  </a:lnTo>
                  <a:lnTo>
                    <a:pt x="248148" y="337819"/>
                  </a:lnTo>
                  <a:lnTo>
                    <a:pt x="250271" y="337819"/>
                  </a:lnTo>
                  <a:lnTo>
                    <a:pt x="254581" y="342565"/>
                  </a:lnTo>
                  <a:lnTo>
                    <a:pt x="258953" y="342565"/>
                  </a:lnTo>
                  <a:lnTo>
                    <a:pt x="258953" y="340192"/>
                  </a:lnTo>
                  <a:lnTo>
                    <a:pt x="261077" y="337819"/>
                  </a:lnTo>
                  <a:lnTo>
                    <a:pt x="261077" y="330825"/>
                  </a:lnTo>
                  <a:lnTo>
                    <a:pt x="269696" y="330825"/>
                  </a:lnTo>
                  <a:lnTo>
                    <a:pt x="276192" y="321396"/>
                  </a:lnTo>
                  <a:lnTo>
                    <a:pt x="284811" y="321396"/>
                  </a:lnTo>
                  <a:lnTo>
                    <a:pt x="291307" y="314403"/>
                  </a:lnTo>
                  <a:lnTo>
                    <a:pt x="308545" y="314403"/>
                  </a:lnTo>
                  <a:lnTo>
                    <a:pt x="317165" y="319086"/>
                  </a:lnTo>
                  <a:lnTo>
                    <a:pt x="334465" y="314403"/>
                  </a:lnTo>
                  <a:lnTo>
                    <a:pt x="343085" y="307347"/>
                  </a:lnTo>
                  <a:lnTo>
                    <a:pt x="366819" y="309720"/>
                  </a:lnTo>
                  <a:lnTo>
                    <a:pt x="366819" y="302663"/>
                  </a:lnTo>
                  <a:lnTo>
                    <a:pt x="384057" y="304974"/>
                  </a:lnTo>
                  <a:lnTo>
                    <a:pt x="388367" y="302663"/>
                  </a:lnTo>
                  <a:lnTo>
                    <a:pt x="397049" y="302663"/>
                  </a:lnTo>
                  <a:lnTo>
                    <a:pt x="403482" y="300290"/>
                  </a:lnTo>
                  <a:lnTo>
                    <a:pt x="407792" y="297980"/>
                  </a:lnTo>
                  <a:lnTo>
                    <a:pt x="409978" y="293297"/>
                  </a:lnTo>
                  <a:lnTo>
                    <a:pt x="409978" y="286241"/>
                  </a:lnTo>
                  <a:lnTo>
                    <a:pt x="412101" y="281557"/>
                  </a:lnTo>
                  <a:lnTo>
                    <a:pt x="412101" y="276874"/>
                  </a:lnTo>
                  <a:lnTo>
                    <a:pt x="418597" y="267445"/>
                  </a:lnTo>
                  <a:lnTo>
                    <a:pt x="418597" y="187705"/>
                  </a:lnTo>
                  <a:lnTo>
                    <a:pt x="409978" y="187705"/>
                  </a:lnTo>
                  <a:lnTo>
                    <a:pt x="407792" y="190015"/>
                  </a:lnTo>
                  <a:lnTo>
                    <a:pt x="397049" y="190015"/>
                  </a:lnTo>
                  <a:lnTo>
                    <a:pt x="392739" y="187705"/>
                  </a:lnTo>
                  <a:lnTo>
                    <a:pt x="390553" y="185332"/>
                  </a:lnTo>
                  <a:lnTo>
                    <a:pt x="390553" y="183022"/>
                  </a:lnTo>
                  <a:lnTo>
                    <a:pt x="397049" y="175966"/>
                  </a:lnTo>
                  <a:lnTo>
                    <a:pt x="397049" y="168909"/>
                  </a:lnTo>
                  <a:lnTo>
                    <a:pt x="392739" y="159543"/>
                  </a:lnTo>
                  <a:lnTo>
                    <a:pt x="388367" y="157170"/>
                  </a:lnTo>
                  <a:lnTo>
                    <a:pt x="377624" y="157170"/>
                  </a:lnTo>
                  <a:lnTo>
                    <a:pt x="375438" y="159543"/>
                  </a:lnTo>
                  <a:lnTo>
                    <a:pt x="373315" y="159543"/>
                  </a:lnTo>
                  <a:lnTo>
                    <a:pt x="371128" y="147804"/>
                  </a:lnTo>
                  <a:lnTo>
                    <a:pt x="358200" y="147804"/>
                  </a:lnTo>
                  <a:lnTo>
                    <a:pt x="353890" y="143120"/>
                  </a:lnTo>
                  <a:lnTo>
                    <a:pt x="353890" y="136064"/>
                  </a:lnTo>
                  <a:lnTo>
                    <a:pt x="351704" y="133754"/>
                  </a:lnTo>
                  <a:lnTo>
                    <a:pt x="343085" y="133754"/>
                  </a:lnTo>
                  <a:lnTo>
                    <a:pt x="343085" y="124325"/>
                  </a:lnTo>
                  <a:lnTo>
                    <a:pt x="196370" y="2310"/>
                  </a:lnTo>
                  <a:lnTo>
                    <a:pt x="153211" y="0"/>
                  </a:lnTo>
                  <a:lnTo>
                    <a:pt x="168263" y="269818"/>
                  </a:lnTo>
                  <a:lnTo>
                    <a:pt x="170450" y="269818"/>
                  </a:lnTo>
                  <a:lnTo>
                    <a:pt x="176945" y="276874"/>
                  </a:lnTo>
                  <a:lnTo>
                    <a:pt x="176945" y="281557"/>
                  </a:lnTo>
                  <a:lnTo>
                    <a:pt x="174759" y="283868"/>
                  </a:lnTo>
                  <a:lnTo>
                    <a:pt x="170450" y="300290"/>
                  </a:lnTo>
                  <a:lnTo>
                    <a:pt x="75513" y="300290"/>
                  </a:lnTo>
                  <a:lnTo>
                    <a:pt x="75513" y="295607"/>
                  </a:lnTo>
                  <a:lnTo>
                    <a:pt x="73326" y="295607"/>
                  </a:lnTo>
                  <a:lnTo>
                    <a:pt x="71203" y="297980"/>
                  </a:lnTo>
                  <a:lnTo>
                    <a:pt x="71203" y="302663"/>
                  </a:lnTo>
                  <a:lnTo>
                    <a:pt x="69017" y="302663"/>
                  </a:lnTo>
                  <a:lnTo>
                    <a:pt x="64707" y="304974"/>
                  </a:lnTo>
                  <a:lnTo>
                    <a:pt x="53964" y="304974"/>
                  </a:lnTo>
                  <a:lnTo>
                    <a:pt x="51778" y="302663"/>
                  </a:lnTo>
                  <a:lnTo>
                    <a:pt x="38849" y="302663"/>
                  </a:lnTo>
                  <a:lnTo>
                    <a:pt x="34477" y="312030"/>
                  </a:lnTo>
                  <a:lnTo>
                    <a:pt x="32353" y="307347"/>
                  </a:lnTo>
                  <a:lnTo>
                    <a:pt x="23734" y="297980"/>
                  </a:lnTo>
                  <a:lnTo>
                    <a:pt x="17239" y="297980"/>
                  </a:lnTo>
                  <a:lnTo>
                    <a:pt x="12929" y="302663"/>
                  </a:lnTo>
                  <a:lnTo>
                    <a:pt x="12929" y="321396"/>
                  </a:lnTo>
                  <a:lnTo>
                    <a:pt x="10805" y="321396"/>
                  </a:lnTo>
                  <a:lnTo>
                    <a:pt x="6433" y="323769"/>
                  </a:lnTo>
                  <a:lnTo>
                    <a:pt x="0" y="323769"/>
                  </a:lnTo>
                  <a:lnTo>
                    <a:pt x="0" y="333136"/>
                  </a:lnTo>
                  <a:lnTo>
                    <a:pt x="4310" y="340192"/>
                  </a:lnTo>
                  <a:lnTo>
                    <a:pt x="4310" y="342565"/>
                  </a:lnTo>
                  <a:lnTo>
                    <a:pt x="8619" y="347248"/>
                  </a:lnTo>
                  <a:lnTo>
                    <a:pt x="8619" y="354242"/>
                  </a:lnTo>
                  <a:lnTo>
                    <a:pt x="6433" y="356615"/>
                  </a:lnTo>
                  <a:lnTo>
                    <a:pt x="6433" y="365981"/>
                  </a:lnTo>
                  <a:lnTo>
                    <a:pt x="8619" y="368354"/>
                  </a:lnTo>
                  <a:lnTo>
                    <a:pt x="12929" y="368354"/>
                  </a:lnTo>
                  <a:lnTo>
                    <a:pt x="12929" y="365981"/>
                  </a:lnTo>
                  <a:lnTo>
                    <a:pt x="15115" y="365981"/>
                  </a:lnTo>
                  <a:lnTo>
                    <a:pt x="17239" y="368354"/>
                  </a:lnTo>
                  <a:lnTo>
                    <a:pt x="19425" y="373037"/>
                  </a:lnTo>
                  <a:lnTo>
                    <a:pt x="19425" y="403509"/>
                  </a:lnTo>
                  <a:lnTo>
                    <a:pt x="21548" y="408255"/>
                  </a:lnTo>
                  <a:lnTo>
                    <a:pt x="21548" y="410566"/>
                  </a:lnTo>
                  <a:lnTo>
                    <a:pt x="23734" y="412939"/>
                  </a:lnTo>
                  <a:lnTo>
                    <a:pt x="25858" y="410566"/>
                  </a:lnTo>
                  <a:lnTo>
                    <a:pt x="28044" y="405882"/>
                  </a:lnTo>
                  <a:lnTo>
                    <a:pt x="32353" y="401199"/>
                  </a:lnTo>
                  <a:lnTo>
                    <a:pt x="36663" y="405882"/>
                  </a:lnTo>
                  <a:lnTo>
                    <a:pt x="38849" y="410566"/>
                  </a:lnTo>
                  <a:lnTo>
                    <a:pt x="38849" y="415249"/>
                  </a:lnTo>
                  <a:lnTo>
                    <a:pt x="40973" y="410566"/>
                  </a:lnTo>
                  <a:lnTo>
                    <a:pt x="45282" y="405882"/>
                  </a:lnTo>
                  <a:lnTo>
                    <a:pt x="47469" y="401199"/>
                  </a:lnTo>
                  <a:lnTo>
                    <a:pt x="49592" y="401199"/>
                  </a:lnTo>
                  <a:lnTo>
                    <a:pt x="51778" y="403509"/>
                  </a:lnTo>
                  <a:lnTo>
                    <a:pt x="53964" y="403509"/>
                  </a:lnTo>
                  <a:lnTo>
                    <a:pt x="58274" y="405882"/>
                  </a:lnTo>
                  <a:lnTo>
                    <a:pt x="60397" y="408255"/>
                  </a:lnTo>
                  <a:lnTo>
                    <a:pt x="64707" y="410566"/>
                  </a:lnTo>
                  <a:lnTo>
                    <a:pt x="71203" y="403509"/>
                  </a:lnTo>
                  <a:lnTo>
                    <a:pt x="71203" y="396516"/>
                  </a:lnTo>
                  <a:lnTo>
                    <a:pt x="73326" y="394143"/>
                  </a:lnTo>
                  <a:lnTo>
                    <a:pt x="77636" y="394143"/>
                  </a:lnTo>
                  <a:lnTo>
                    <a:pt x="82008" y="396516"/>
                  </a:lnTo>
                  <a:lnTo>
                    <a:pt x="82008" y="403509"/>
                  </a:lnTo>
                  <a:lnTo>
                    <a:pt x="88441" y="408255"/>
                  </a:lnTo>
                  <a:lnTo>
                    <a:pt x="84132" y="419995"/>
                  </a:lnTo>
                  <a:lnTo>
                    <a:pt x="97061" y="426988"/>
                  </a:lnTo>
                  <a:lnTo>
                    <a:pt x="88441" y="441101"/>
                  </a:lnTo>
                  <a:lnTo>
                    <a:pt x="97061" y="441101"/>
                  </a:lnTo>
                  <a:lnTo>
                    <a:pt x="97061" y="455150"/>
                  </a:lnTo>
                  <a:lnTo>
                    <a:pt x="107866" y="466890"/>
                  </a:lnTo>
                  <a:lnTo>
                    <a:pt x="112176" y="469262"/>
                  </a:lnTo>
                  <a:lnTo>
                    <a:pt x="112176" y="462206"/>
                  </a:lnTo>
                  <a:lnTo>
                    <a:pt x="114362" y="459834"/>
                  </a:lnTo>
                  <a:lnTo>
                    <a:pt x="118671" y="459834"/>
                  </a:lnTo>
                  <a:lnTo>
                    <a:pt x="125167" y="462206"/>
                  </a:lnTo>
                  <a:lnTo>
                    <a:pt x="131600" y="469262"/>
                  </a:lnTo>
                  <a:lnTo>
                    <a:pt x="133786" y="462206"/>
                  </a:lnTo>
                  <a:lnTo>
                    <a:pt x="140219" y="462206"/>
                  </a:lnTo>
                  <a:lnTo>
                    <a:pt x="142405" y="452840"/>
                  </a:lnTo>
                  <a:lnTo>
                    <a:pt x="146715" y="459834"/>
                  </a:lnTo>
                  <a:lnTo>
                    <a:pt x="151025" y="450467"/>
                  </a:lnTo>
                  <a:lnTo>
                    <a:pt x="151025" y="464517"/>
                  </a:lnTo>
                  <a:lnTo>
                    <a:pt x="159644" y="466890"/>
                  </a:lnTo>
                  <a:lnTo>
                    <a:pt x="161830" y="464517"/>
                  </a:lnTo>
                  <a:lnTo>
                    <a:pt x="163954" y="459834"/>
                  </a:lnTo>
                  <a:lnTo>
                    <a:pt x="166140" y="457523"/>
                  </a:lnTo>
                  <a:lnTo>
                    <a:pt x="170450" y="457523"/>
                  </a:lnTo>
                  <a:lnTo>
                    <a:pt x="168263" y="436417"/>
                  </a:lnTo>
                  <a:lnTo>
                    <a:pt x="176945" y="436417"/>
                  </a:lnTo>
                  <a:lnTo>
                    <a:pt x="181255" y="426988"/>
                  </a:lnTo>
                  <a:lnTo>
                    <a:pt x="172635" y="415249"/>
                  </a:lnTo>
                  <a:lnTo>
                    <a:pt x="179068" y="410566"/>
                  </a:lnTo>
                  <a:lnTo>
                    <a:pt x="181255" y="410566"/>
                  </a:lnTo>
                  <a:lnTo>
                    <a:pt x="183378" y="408255"/>
                  </a:lnTo>
                  <a:lnTo>
                    <a:pt x="196370" y="408255"/>
                  </a:lnTo>
                  <a:lnTo>
                    <a:pt x="196370" y="403509"/>
                  </a:lnTo>
                  <a:lnTo>
                    <a:pt x="194184" y="401199"/>
                  </a:lnTo>
                  <a:lnTo>
                    <a:pt x="196370" y="401199"/>
                  </a:lnTo>
                  <a:lnTo>
                    <a:pt x="198493" y="398826"/>
                  </a:lnTo>
                  <a:lnTo>
                    <a:pt x="198493" y="387087"/>
                  </a:lnTo>
                  <a:lnTo>
                    <a:pt x="204989" y="387087"/>
                  </a:lnTo>
                  <a:lnTo>
                    <a:pt x="204989" y="375410"/>
                  </a:lnTo>
                  <a:lnTo>
                    <a:pt x="202803" y="373037"/>
                  </a:lnTo>
                  <a:lnTo>
                    <a:pt x="209299" y="361298"/>
                  </a:lnTo>
                  <a:lnTo>
                    <a:pt x="220104" y="373037"/>
                  </a:lnTo>
                  <a:close/>
                </a:path>
              </a:pathLst>
            </a:custGeom>
            <a:solidFill>
              <a:srgbClr val="A6A6A6"/>
            </a:solidFill>
            <a:ln w="6245" cap="flat">
              <a:noFill/>
              <a:prstDash val="solid"/>
              <a:miter/>
            </a:ln>
          </p:spPr>
          <p:txBody>
            <a:bodyPr rtlCol="0" anchor="ctr"/>
            <a:lstStyle/>
            <a:p>
              <a:endParaRPr lang="en-US" noProof="0" dirty="0"/>
            </a:p>
          </p:txBody>
        </p:sp>
        <p:sp>
          <p:nvSpPr>
            <p:cNvPr id="5036" name="Serbest Form 5035">
              <a:extLst>
                <a:ext uri="{FF2B5EF4-FFF2-40B4-BE49-F238E27FC236}">
                  <a16:creationId xmlns:a16="http://schemas.microsoft.com/office/drawing/2014/main" id="{0848A9FA-FA6C-314D-8EE0-C5B2068EA946}"/>
                </a:ext>
              </a:extLst>
            </p:cNvPr>
            <p:cNvSpPr/>
            <p:nvPr/>
          </p:nvSpPr>
          <p:spPr>
            <a:xfrm>
              <a:off x="5360062" y="1767995"/>
              <a:ext cx="418597" cy="469262"/>
            </a:xfrm>
            <a:custGeom>
              <a:avLst/>
              <a:gdLst>
                <a:gd name="connsiteX0" fmla="*/ 220104 w 418597"/>
                <a:gd name="connsiteY0" fmla="*/ 373037 h 469262"/>
                <a:gd name="connsiteX1" fmla="*/ 228723 w 418597"/>
                <a:gd name="connsiteY1" fmla="*/ 370664 h 469262"/>
                <a:gd name="connsiteX2" fmla="*/ 228723 w 418597"/>
                <a:gd name="connsiteY2" fmla="*/ 356615 h 469262"/>
                <a:gd name="connsiteX3" fmla="*/ 235156 w 418597"/>
                <a:gd name="connsiteY3" fmla="*/ 356615 h 469262"/>
                <a:gd name="connsiteX4" fmla="*/ 235156 w 418597"/>
                <a:gd name="connsiteY4" fmla="*/ 354242 h 469262"/>
                <a:gd name="connsiteX5" fmla="*/ 237342 w 418597"/>
                <a:gd name="connsiteY5" fmla="*/ 351931 h 469262"/>
                <a:gd name="connsiteX6" fmla="*/ 239529 w 418597"/>
                <a:gd name="connsiteY6" fmla="*/ 347248 h 469262"/>
                <a:gd name="connsiteX7" fmla="*/ 243838 w 418597"/>
                <a:gd name="connsiteY7" fmla="*/ 344875 h 469262"/>
                <a:gd name="connsiteX8" fmla="*/ 245962 w 418597"/>
                <a:gd name="connsiteY8" fmla="*/ 340192 h 469262"/>
                <a:gd name="connsiteX9" fmla="*/ 248148 w 418597"/>
                <a:gd name="connsiteY9" fmla="*/ 337819 h 469262"/>
                <a:gd name="connsiteX10" fmla="*/ 250271 w 418597"/>
                <a:gd name="connsiteY10" fmla="*/ 337819 h 469262"/>
                <a:gd name="connsiteX11" fmla="*/ 254581 w 418597"/>
                <a:gd name="connsiteY11" fmla="*/ 342565 h 469262"/>
                <a:gd name="connsiteX12" fmla="*/ 258953 w 418597"/>
                <a:gd name="connsiteY12" fmla="*/ 342565 h 469262"/>
                <a:gd name="connsiteX13" fmla="*/ 258953 w 418597"/>
                <a:gd name="connsiteY13" fmla="*/ 340192 h 469262"/>
                <a:gd name="connsiteX14" fmla="*/ 261077 w 418597"/>
                <a:gd name="connsiteY14" fmla="*/ 337819 h 469262"/>
                <a:gd name="connsiteX15" fmla="*/ 261077 w 418597"/>
                <a:gd name="connsiteY15" fmla="*/ 330825 h 469262"/>
                <a:gd name="connsiteX16" fmla="*/ 269696 w 418597"/>
                <a:gd name="connsiteY16" fmla="*/ 330825 h 469262"/>
                <a:gd name="connsiteX17" fmla="*/ 276192 w 418597"/>
                <a:gd name="connsiteY17" fmla="*/ 321396 h 469262"/>
                <a:gd name="connsiteX18" fmla="*/ 284811 w 418597"/>
                <a:gd name="connsiteY18" fmla="*/ 321396 h 469262"/>
                <a:gd name="connsiteX19" fmla="*/ 291307 w 418597"/>
                <a:gd name="connsiteY19" fmla="*/ 314403 h 469262"/>
                <a:gd name="connsiteX20" fmla="*/ 308545 w 418597"/>
                <a:gd name="connsiteY20" fmla="*/ 314403 h 469262"/>
                <a:gd name="connsiteX21" fmla="*/ 317165 w 418597"/>
                <a:gd name="connsiteY21" fmla="*/ 319086 h 469262"/>
                <a:gd name="connsiteX22" fmla="*/ 334465 w 418597"/>
                <a:gd name="connsiteY22" fmla="*/ 314403 h 469262"/>
                <a:gd name="connsiteX23" fmla="*/ 343085 w 418597"/>
                <a:gd name="connsiteY23" fmla="*/ 307347 h 469262"/>
                <a:gd name="connsiteX24" fmla="*/ 366819 w 418597"/>
                <a:gd name="connsiteY24" fmla="*/ 309720 h 469262"/>
                <a:gd name="connsiteX25" fmla="*/ 366819 w 418597"/>
                <a:gd name="connsiteY25" fmla="*/ 302663 h 469262"/>
                <a:gd name="connsiteX26" fmla="*/ 384057 w 418597"/>
                <a:gd name="connsiteY26" fmla="*/ 304974 h 469262"/>
                <a:gd name="connsiteX27" fmla="*/ 388367 w 418597"/>
                <a:gd name="connsiteY27" fmla="*/ 302663 h 469262"/>
                <a:gd name="connsiteX28" fmla="*/ 397049 w 418597"/>
                <a:gd name="connsiteY28" fmla="*/ 302663 h 469262"/>
                <a:gd name="connsiteX29" fmla="*/ 403482 w 418597"/>
                <a:gd name="connsiteY29" fmla="*/ 300290 h 469262"/>
                <a:gd name="connsiteX30" fmla="*/ 407792 w 418597"/>
                <a:gd name="connsiteY30" fmla="*/ 297980 h 469262"/>
                <a:gd name="connsiteX31" fmla="*/ 409978 w 418597"/>
                <a:gd name="connsiteY31" fmla="*/ 293297 h 469262"/>
                <a:gd name="connsiteX32" fmla="*/ 409978 w 418597"/>
                <a:gd name="connsiteY32" fmla="*/ 286241 h 469262"/>
                <a:gd name="connsiteX33" fmla="*/ 412101 w 418597"/>
                <a:gd name="connsiteY33" fmla="*/ 281557 h 469262"/>
                <a:gd name="connsiteX34" fmla="*/ 412101 w 418597"/>
                <a:gd name="connsiteY34" fmla="*/ 276874 h 469262"/>
                <a:gd name="connsiteX35" fmla="*/ 418597 w 418597"/>
                <a:gd name="connsiteY35" fmla="*/ 267445 h 469262"/>
                <a:gd name="connsiteX36" fmla="*/ 418597 w 418597"/>
                <a:gd name="connsiteY36" fmla="*/ 187705 h 469262"/>
                <a:gd name="connsiteX37" fmla="*/ 409978 w 418597"/>
                <a:gd name="connsiteY37" fmla="*/ 187705 h 469262"/>
                <a:gd name="connsiteX38" fmla="*/ 407792 w 418597"/>
                <a:gd name="connsiteY38" fmla="*/ 190015 h 469262"/>
                <a:gd name="connsiteX39" fmla="*/ 397049 w 418597"/>
                <a:gd name="connsiteY39" fmla="*/ 190015 h 469262"/>
                <a:gd name="connsiteX40" fmla="*/ 392739 w 418597"/>
                <a:gd name="connsiteY40" fmla="*/ 187705 h 469262"/>
                <a:gd name="connsiteX41" fmla="*/ 390553 w 418597"/>
                <a:gd name="connsiteY41" fmla="*/ 185332 h 469262"/>
                <a:gd name="connsiteX42" fmla="*/ 390553 w 418597"/>
                <a:gd name="connsiteY42" fmla="*/ 183022 h 469262"/>
                <a:gd name="connsiteX43" fmla="*/ 397049 w 418597"/>
                <a:gd name="connsiteY43" fmla="*/ 175966 h 469262"/>
                <a:gd name="connsiteX44" fmla="*/ 397049 w 418597"/>
                <a:gd name="connsiteY44" fmla="*/ 168909 h 469262"/>
                <a:gd name="connsiteX45" fmla="*/ 392739 w 418597"/>
                <a:gd name="connsiteY45" fmla="*/ 159543 h 469262"/>
                <a:gd name="connsiteX46" fmla="*/ 388367 w 418597"/>
                <a:gd name="connsiteY46" fmla="*/ 157170 h 469262"/>
                <a:gd name="connsiteX47" fmla="*/ 377624 w 418597"/>
                <a:gd name="connsiteY47" fmla="*/ 157170 h 469262"/>
                <a:gd name="connsiteX48" fmla="*/ 375438 w 418597"/>
                <a:gd name="connsiteY48" fmla="*/ 159543 h 469262"/>
                <a:gd name="connsiteX49" fmla="*/ 373315 w 418597"/>
                <a:gd name="connsiteY49" fmla="*/ 159543 h 469262"/>
                <a:gd name="connsiteX50" fmla="*/ 371128 w 418597"/>
                <a:gd name="connsiteY50" fmla="*/ 147804 h 469262"/>
                <a:gd name="connsiteX51" fmla="*/ 358200 w 418597"/>
                <a:gd name="connsiteY51" fmla="*/ 147804 h 469262"/>
                <a:gd name="connsiteX52" fmla="*/ 353890 w 418597"/>
                <a:gd name="connsiteY52" fmla="*/ 143120 h 469262"/>
                <a:gd name="connsiteX53" fmla="*/ 353890 w 418597"/>
                <a:gd name="connsiteY53" fmla="*/ 136064 h 469262"/>
                <a:gd name="connsiteX54" fmla="*/ 351704 w 418597"/>
                <a:gd name="connsiteY54" fmla="*/ 133754 h 469262"/>
                <a:gd name="connsiteX55" fmla="*/ 343085 w 418597"/>
                <a:gd name="connsiteY55" fmla="*/ 133754 h 469262"/>
                <a:gd name="connsiteX56" fmla="*/ 343085 w 418597"/>
                <a:gd name="connsiteY56" fmla="*/ 124325 h 469262"/>
                <a:gd name="connsiteX57" fmla="*/ 196370 w 418597"/>
                <a:gd name="connsiteY57" fmla="*/ 2310 h 469262"/>
                <a:gd name="connsiteX58" fmla="*/ 153211 w 418597"/>
                <a:gd name="connsiteY58" fmla="*/ 0 h 469262"/>
                <a:gd name="connsiteX59" fmla="*/ 168263 w 418597"/>
                <a:gd name="connsiteY59" fmla="*/ 269818 h 469262"/>
                <a:gd name="connsiteX60" fmla="*/ 170450 w 418597"/>
                <a:gd name="connsiteY60" fmla="*/ 269818 h 469262"/>
                <a:gd name="connsiteX61" fmla="*/ 176945 w 418597"/>
                <a:gd name="connsiteY61" fmla="*/ 276874 h 469262"/>
                <a:gd name="connsiteX62" fmla="*/ 176945 w 418597"/>
                <a:gd name="connsiteY62" fmla="*/ 281557 h 469262"/>
                <a:gd name="connsiteX63" fmla="*/ 174759 w 418597"/>
                <a:gd name="connsiteY63" fmla="*/ 283868 h 469262"/>
                <a:gd name="connsiteX64" fmla="*/ 170450 w 418597"/>
                <a:gd name="connsiteY64" fmla="*/ 300290 h 469262"/>
                <a:gd name="connsiteX65" fmla="*/ 75513 w 418597"/>
                <a:gd name="connsiteY65" fmla="*/ 300290 h 469262"/>
                <a:gd name="connsiteX66" fmla="*/ 75513 w 418597"/>
                <a:gd name="connsiteY66" fmla="*/ 295607 h 469262"/>
                <a:gd name="connsiteX67" fmla="*/ 73326 w 418597"/>
                <a:gd name="connsiteY67" fmla="*/ 295607 h 469262"/>
                <a:gd name="connsiteX68" fmla="*/ 71203 w 418597"/>
                <a:gd name="connsiteY68" fmla="*/ 297980 h 469262"/>
                <a:gd name="connsiteX69" fmla="*/ 71203 w 418597"/>
                <a:gd name="connsiteY69" fmla="*/ 302663 h 469262"/>
                <a:gd name="connsiteX70" fmla="*/ 69017 w 418597"/>
                <a:gd name="connsiteY70" fmla="*/ 302663 h 469262"/>
                <a:gd name="connsiteX71" fmla="*/ 64707 w 418597"/>
                <a:gd name="connsiteY71" fmla="*/ 304974 h 469262"/>
                <a:gd name="connsiteX72" fmla="*/ 53964 w 418597"/>
                <a:gd name="connsiteY72" fmla="*/ 304974 h 469262"/>
                <a:gd name="connsiteX73" fmla="*/ 51778 w 418597"/>
                <a:gd name="connsiteY73" fmla="*/ 302663 h 469262"/>
                <a:gd name="connsiteX74" fmla="*/ 38849 w 418597"/>
                <a:gd name="connsiteY74" fmla="*/ 302663 h 469262"/>
                <a:gd name="connsiteX75" fmla="*/ 34477 w 418597"/>
                <a:gd name="connsiteY75" fmla="*/ 312030 h 469262"/>
                <a:gd name="connsiteX76" fmla="*/ 32353 w 418597"/>
                <a:gd name="connsiteY76" fmla="*/ 307347 h 469262"/>
                <a:gd name="connsiteX77" fmla="*/ 23734 w 418597"/>
                <a:gd name="connsiteY77" fmla="*/ 297980 h 469262"/>
                <a:gd name="connsiteX78" fmla="*/ 17239 w 418597"/>
                <a:gd name="connsiteY78" fmla="*/ 297980 h 469262"/>
                <a:gd name="connsiteX79" fmla="*/ 12929 w 418597"/>
                <a:gd name="connsiteY79" fmla="*/ 302663 h 469262"/>
                <a:gd name="connsiteX80" fmla="*/ 12929 w 418597"/>
                <a:gd name="connsiteY80" fmla="*/ 321396 h 469262"/>
                <a:gd name="connsiteX81" fmla="*/ 10805 w 418597"/>
                <a:gd name="connsiteY81" fmla="*/ 321396 h 469262"/>
                <a:gd name="connsiteX82" fmla="*/ 6433 w 418597"/>
                <a:gd name="connsiteY82" fmla="*/ 323769 h 469262"/>
                <a:gd name="connsiteX83" fmla="*/ 0 w 418597"/>
                <a:gd name="connsiteY83" fmla="*/ 323769 h 469262"/>
                <a:gd name="connsiteX84" fmla="*/ 0 w 418597"/>
                <a:gd name="connsiteY84" fmla="*/ 333136 h 469262"/>
                <a:gd name="connsiteX85" fmla="*/ 4310 w 418597"/>
                <a:gd name="connsiteY85" fmla="*/ 340192 h 469262"/>
                <a:gd name="connsiteX86" fmla="*/ 4310 w 418597"/>
                <a:gd name="connsiteY86" fmla="*/ 342565 h 469262"/>
                <a:gd name="connsiteX87" fmla="*/ 8619 w 418597"/>
                <a:gd name="connsiteY87" fmla="*/ 347248 h 469262"/>
                <a:gd name="connsiteX88" fmla="*/ 8619 w 418597"/>
                <a:gd name="connsiteY88" fmla="*/ 354242 h 469262"/>
                <a:gd name="connsiteX89" fmla="*/ 6433 w 418597"/>
                <a:gd name="connsiteY89" fmla="*/ 356615 h 469262"/>
                <a:gd name="connsiteX90" fmla="*/ 6433 w 418597"/>
                <a:gd name="connsiteY90" fmla="*/ 365981 h 469262"/>
                <a:gd name="connsiteX91" fmla="*/ 8619 w 418597"/>
                <a:gd name="connsiteY91" fmla="*/ 368354 h 469262"/>
                <a:gd name="connsiteX92" fmla="*/ 12929 w 418597"/>
                <a:gd name="connsiteY92" fmla="*/ 368354 h 469262"/>
                <a:gd name="connsiteX93" fmla="*/ 12929 w 418597"/>
                <a:gd name="connsiteY93" fmla="*/ 365981 h 469262"/>
                <a:gd name="connsiteX94" fmla="*/ 15115 w 418597"/>
                <a:gd name="connsiteY94" fmla="*/ 365981 h 469262"/>
                <a:gd name="connsiteX95" fmla="*/ 17239 w 418597"/>
                <a:gd name="connsiteY95" fmla="*/ 368354 h 469262"/>
                <a:gd name="connsiteX96" fmla="*/ 19425 w 418597"/>
                <a:gd name="connsiteY96" fmla="*/ 373037 h 469262"/>
                <a:gd name="connsiteX97" fmla="*/ 19425 w 418597"/>
                <a:gd name="connsiteY97" fmla="*/ 403509 h 469262"/>
                <a:gd name="connsiteX98" fmla="*/ 21548 w 418597"/>
                <a:gd name="connsiteY98" fmla="*/ 408255 h 469262"/>
                <a:gd name="connsiteX99" fmla="*/ 21548 w 418597"/>
                <a:gd name="connsiteY99" fmla="*/ 410566 h 469262"/>
                <a:gd name="connsiteX100" fmla="*/ 23734 w 418597"/>
                <a:gd name="connsiteY100" fmla="*/ 412939 h 469262"/>
                <a:gd name="connsiteX101" fmla="*/ 25858 w 418597"/>
                <a:gd name="connsiteY101" fmla="*/ 410566 h 469262"/>
                <a:gd name="connsiteX102" fmla="*/ 28044 w 418597"/>
                <a:gd name="connsiteY102" fmla="*/ 405882 h 469262"/>
                <a:gd name="connsiteX103" fmla="*/ 32353 w 418597"/>
                <a:gd name="connsiteY103" fmla="*/ 401199 h 469262"/>
                <a:gd name="connsiteX104" fmla="*/ 36663 w 418597"/>
                <a:gd name="connsiteY104" fmla="*/ 405882 h 469262"/>
                <a:gd name="connsiteX105" fmla="*/ 38849 w 418597"/>
                <a:gd name="connsiteY105" fmla="*/ 410566 h 469262"/>
                <a:gd name="connsiteX106" fmla="*/ 38849 w 418597"/>
                <a:gd name="connsiteY106" fmla="*/ 415249 h 469262"/>
                <a:gd name="connsiteX107" fmla="*/ 40973 w 418597"/>
                <a:gd name="connsiteY107" fmla="*/ 410566 h 469262"/>
                <a:gd name="connsiteX108" fmla="*/ 45282 w 418597"/>
                <a:gd name="connsiteY108" fmla="*/ 405882 h 469262"/>
                <a:gd name="connsiteX109" fmla="*/ 47469 w 418597"/>
                <a:gd name="connsiteY109" fmla="*/ 401199 h 469262"/>
                <a:gd name="connsiteX110" fmla="*/ 49592 w 418597"/>
                <a:gd name="connsiteY110" fmla="*/ 401199 h 469262"/>
                <a:gd name="connsiteX111" fmla="*/ 51778 w 418597"/>
                <a:gd name="connsiteY111" fmla="*/ 403509 h 469262"/>
                <a:gd name="connsiteX112" fmla="*/ 53964 w 418597"/>
                <a:gd name="connsiteY112" fmla="*/ 403509 h 469262"/>
                <a:gd name="connsiteX113" fmla="*/ 58274 w 418597"/>
                <a:gd name="connsiteY113" fmla="*/ 405882 h 469262"/>
                <a:gd name="connsiteX114" fmla="*/ 60397 w 418597"/>
                <a:gd name="connsiteY114" fmla="*/ 408255 h 469262"/>
                <a:gd name="connsiteX115" fmla="*/ 64707 w 418597"/>
                <a:gd name="connsiteY115" fmla="*/ 410566 h 469262"/>
                <a:gd name="connsiteX116" fmla="*/ 71203 w 418597"/>
                <a:gd name="connsiteY116" fmla="*/ 403509 h 469262"/>
                <a:gd name="connsiteX117" fmla="*/ 71203 w 418597"/>
                <a:gd name="connsiteY117" fmla="*/ 396516 h 469262"/>
                <a:gd name="connsiteX118" fmla="*/ 73326 w 418597"/>
                <a:gd name="connsiteY118" fmla="*/ 394143 h 469262"/>
                <a:gd name="connsiteX119" fmla="*/ 77636 w 418597"/>
                <a:gd name="connsiteY119" fmla="*/ 394143 h 469262"/>
                <a:gd name="connsiteX120" fmla="*/ 82008 w 418597"/>
                <a:gd name="connsiteY120" fmla="*/ 396516 h 469262"/>
                <a:gd name="connsiteX121" fmla="*/ 82008 w 418597"/>
                <a:gd name="connsiteY121" fmla="*/ 403509 h 469262"/>
                <a:gd name="connsiteX122" fmla="*/ 88441 w 418597"/>
                <a:gd name="connsiteY122" fmla="*/ 408255 h 469262"/>
                <a:gd name="connsiteX123" fmla="*/ 84132 w 418597"/>
                <a:gd name="connsiteY123" fmla="*/ 419995 h 469262"/>
                <a:gd name="connsiteX124" fmla="*/ 97061 w 418597"/>
                <a:gd name="connsiteY124" fmla="*/ 426988 h 469262"/>
                <a:gd name="connsiteX125" fmla="*/ 88441 w 418597"/>
                <a:gd name="connsiteY125" fmla="*/ 441101 h 469262"/>
                <a:gd name="connsiteX126" fmla="*/ 97061 w 418597"/>
                <a:gd name="connsiteY126" fmla="*/ 441101 h 469262"/>
                <a:gd name="connsiteX127" fmla="*/ 97061 w 418597"/>
                <a:gd name="connsiteY127" fmla="*/ 455150 h 469262"/>
                <a:gd name="connsiteX128" fmla="*/ 107866 w 418597"/>
                <a:gd name="connsiteY128" fmla="*/ 466890 h 469262"/>
                <a:gd name="connsiteX129" fmla="*/ 112176 w 418597"/>
                <a:gd name="connsiteY129" fmla="*/ 469262 h 469262"/>
                <a:gd name="connsiteX130" fmla="*/ 112176 w 418597"/>
                <a:gd name="connsiteY130" fmla="*/ 462206 h 469262"/>
                <a:gd name="connsiteX131" fmla="*/ 114362 w 418597"/>
                <a:gd name="connsiteY131" fmla="*/ 459834 h 469262"/>
                <a:gd name="connsiteX132" fmla="*/ 118671 w 418597"/>
                <a:gd name="connsiteY132" fmla="*/ 459834 h 469262"/>
                <a:gd name="connsiteX133" fmla="*/ 125167 w 418597"/>
                <a:gd name="connsiteY133" fmla="*/ 462206 h 469262"/>
                <a:gd name="connsiteX134" fmla="*/ 131600 w 418597"/>
                <a:gd name="connsiteY134" fmla="*/ 469262 h 469262"/>
                <a:gd name="connsiteX135" fmla="*/ 133786 w 418597"/>
                <a:gd name="connsiteY135" fmla="*/ 462206 h 469262"/>
                <a:gd name="connsiteX136" fmla="*/ 140219 w 418597"/>
                <a:gd name="connsiteY136" fmla="*/ 462206 h 469262"/>
                <a:gd name="connsiteX137" fmla="*/ 142405 w 418597"/>
                <a:gd name="connsiteY137" fmla="*/ 452840 h 469262"/>
                <a:gd name="connsiteX138" fmla="*/ 146715 w 418597"/>
                <a:gd name="connsiteY138" fmla="*/ 459834 h 469262"/>
                <a:gd name="connsiteX139" fmla="*/ 151025 w 418597"/>
                <a:gd name="connsiteY139" fmla="*/ 450467 h 469262"/>
                <a:gd name="connsiteX140" fmla="*/ 151025 w 418597"/>
                <a:gd name="connsiteY140" fmla="*/ 464517 h 469262"/>
                <a:gd name="connsiteX141" fmla="*/ 159644 w 418597"/>
                <a:gd name="connsiteY141" fmla="*/ 466890 h 469262"/>
                <a:gd name="connsiteX142" fmla="*/ 161830 w 418597"/>
                <a:gd name="connsiteY142" fmla="*/ 464517 h 469262"/>
                <a:gd name="connsiteX143" fmla="*/ 163954 w 418597"/>
                <a:gd name="connsiteY143" fmla="*/ 459834 h 469262"/>
                <a:gd name="connsiteX144" fmla="*/ 166140 w 418597"/>
                <a:gd name="connsiteY144" fmla="*/ 457523 h 469262"/>
                <a:gd name="connsiteX145" fmla="*/ 170450 w 418597"/>
                <a:gd name="connsiteY145" fmla="*/ 457523 h 469262"/>
                <a:gd name="connsiteX146" fmla="*/ 168263 w 418597"/>
                <a:gd name="connsiteY146" fmla="*/ 436417 h 469262"/>
                <a:gd name="connsiteX147" fmla="*/ 176945 w 418597"/>
                <a:gd name="connsiteY147" fmla="*/ 436417 h 469262"/>
                <a:gd name="connsiteX148" fmla="*/ 181255 w 418597"/>
                <a:gd name="connsiteY148" fmla="*/ 426988 h 469262"/>
                <a:gd name="connsiteX149" fmla="*/ 172635 w 418597"/>
                <a:gd name="connsiteY149" fmla="*/ 415249 h 469262"/>
                <a:gd name="connsiteX150" fmla="*/ 179068 w 418597"/>
                <a:gd name="connsiteY150" fmla="*/ 410566 h 469262"/>
                <a:gd name="connsiteX151" fmla="*/ 181255 w 418597"/>
                <a:gd name="connsiteY151" fmla="*/ 410566 h 469262"/>
                <a:gd name="connsiteX152" fmla="*/ 183378 w 418597"/>
                <a:gd name="connsiteY152" fmla="*/ 408255 h 469262"/>
                <a:gd name="connsiteX153" fmla="*/ 196370 w 418597"/>
                <a:gd name="connsiteY153" fmla="*/ 408255 h 469262"/>
                <a:gd name="connsiteX154" fmla="*/ 196370 w 418597"/>
                <a:gd name="connsiteY154" fmla="*/ 403509 h 469262"/>
                <a:gd name="connsiteX155" fmla="*/ 194184 w 418597"/>
                <a:gd name="connsiteY155" fmla="*/ 401199 h 469262"/>
                <a:gd name="connsiteX156" fmla="*/ 196370 w 418597"/>
                <a:gd name="connsiteY156" fmla="*/ 401199 h 469262"/>
                <a:gd name="connsiteX157" fmla="*/ 198493 w 418597"/>
                <a:gd name="connsiteY157" fmla="*/ 398826 h 469262"/>
                <a:gd name="connsiteX158" fmla="*/ 198493 w 418597"/>
                <a:gd name="connsiteY158" fmla="*/ 387087 h 469262"/>
                <a:gd name="connsiteX159" fmla="*/ 204989 w 418597"/>
                <a:gd name="connsiteY159" fmla="*/ 387087 h 469262"/>
                <a:gd name="connsiteX160" fmla="*/ 204989 w 418597"/>
                <a:gd name="connsiteY160" fmla="*/ 375410 h 469262"/>
                <a:gd name="connsiteX161" fmla="*/ 202803 w 418597"/>
                <a:gd name="connsiteY161" fmla="*/ 373037 h 469262"/>
                <a:gd name="connsiteX162" fmla="*/ 209299 w 418597"/>
                <a:gd name="connsiteY162" fmla="*/ 361298 h 469262"/>
                <a:gd name="connsiteX163" fmla="*/ 220104 w 418597"/>
                <a:gd name="connsiteY163" fmla="*/ 373037 h 46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18597" h="469262">
                  <a:moveTo>
                    <a:pt x="220104" y="373037"/>
                  </a:moveTo>
                  <a:lnTo>
                    <a:pt x="228723" y="370664"/>
                  </a:lnTo>
                  <a:lnTo>
                    <a:pt x="228723" y="356615"/>
                  </a:lnTo>
                  <a:lnTo>
                    <a:pt x="235156" y="356615"/>
                  </a:lnTo>
                  <a:lnTo>
                    <a:pt x="235156" y="354242"/>
                  </a:lnTo>
                  <a:lnTo>
                    <a:pt x="237342" y="351931"/>
                  </a:lnTo>
                  <a:lnTo>
                    <a:pt x="239529" y="347248"/>
                  </a:lnTo>
                  <a:lnTo>
                    <a:pt x="243838" y="344875"/>
                  </a:lnTo>
                  <a:lnTo>
                    <a:pt x="245962" y="340192"/>
                  </a:lnTo>
                  <a:lnTo>
                    <a:pt x="248148" y="337819"/>
                  </a:lnTo>
                  <a:lnTo>
                    <a:pt x="250271" y="337819"/>
                  </a:lnTo>
                  <a:lnTo>
                    <a:pt x="254581" y="342565"/>
                  </a:lnTo>
                  <a:lnTo>
                    <a:pt x="258953" y="342565"/>
                  </a:lnTo>
                  <a:lnTo>
                    <a:pt x="258953" y="340192"/>
                  </a:lnTo>
                  <a:lnTo>
                    <a:pt x="261077" y="337819"/>
                  </a:lnTo>
                  <a:lnTo>
                    <a:pt x="261077" y="330825"/>
                  </a:lnTo>
                  <a:lnTo>
                    <a:pt x="269696" y="330825"/>
                  </a:lnTo>
                  <a:lnTo>
                    <a:pt x="276192" y="321396"/>
                  </a:lnTo>
                  <a:lnTo>
                    <a:pt x="284811" y="321396"/>
                  </a:lnTo>
                  <a:lnTo>
                    <a:pt x="291307" y="314403"/>
                  </a:lnTo>
                  <a:lnTo>
                    <a:pt x="308545" y="314403"/>
                  </a:lnTo>
                  <a:lnTo>
                    <a:pt x="317165" y="319086"/>
                  </a:lnTo>
                  <a:lnTo>
                    <a:pt x="334465" y="314403"/>
                  </a:lnTo>
                  <a:lnTo>
                    <a:pt x="343085" y="307347"/>
                  </a:lnTo>
                  <a:lnTo>
                    <a:pt x="366819" y="309720"/>
                  </a:lnTo>
                  <a:lnTo>
                    <a:pt x="366819" y="302663"/>
                  </a:lnTo>
                  <a:lnTo>
                    <a:pt x="384057" y="304974"/>
                  </a:lnTo>
                  <a:lnTo>
                    <a:pt x="388367" y="302663"/>
                  </a:lnTo>
                  <a:lnTo>
                    <a:pt x="397049" y="302663"/>
                  </a:lnTo>
                  <a:lnTo>
                    <a:pt x="403482" y="300290"/>
                  </a:lnTo>
                  <a:lnTo>
                    <a:pt x="407792" y="297980"/>
                  </a:lnTo>
                  <a:lnTo>
                    <a:pt x="409978" y="293297"/>
                  </a:lnTo>
                  <a:lnTo>
                    <a:pt x="409978" y="286241"/>
                  </a:lnTo>
                  <a:lnTo>
                    <a:pt x="412101" y="281557"/>
                  </a:lnTo>
                  <a:lnTo>
                    <a:pt x="412101" y="276874"/>
                  </a:lnTo>
                  <a:lnTo>
                    <a:pt x="418597" y="267445"/>
                  </a:lnTo>
                  <a:lnTo>
                    <a:pt x="418597" y="187705"/>
                  </a:lnTo>
                  <a:lnTo>
                    <a:pt x="409978" y="187705"/>
                  </a:lnTo>
                  <a:lnTo>
                    <a:pt x="407792" y="190015"/>
                  </a:lnTo>
                  <a:lnTo>
                    <a:pt x="397049" y="190015"/>
                  </a:lnTo>
                  <a:lnTo>
                    <a:pt x="392739" y="187705"/>
                  </a:lnTo>
                  <a:lnTo>
                    <a:pt x="390553" y="185332"/>
                  </a:lnTo>
                  <a:lnTo>
                    <a:pt x="390553" y="183022"/>
                  </a:lnTo>
                  <a:lnTo>
                    <a:pt x="397049" y="175966"/>
                  </a:lnTo>
                  <a:lnTo>
                    <a:pt x="397049" y="168909"/>
                  </a:lnTo>
                  <a:lnTo>
                    <a:pt x="392739" y="159543"/>
                  </a:lnTo>
                  <a:lnTo>
                    <a:pt x="388367" y="157170"/>
                  </a:lnTo>
                  <a:lnTo>
                    <a:pt x="377624" y="157170"/>
                  </a:lnTo>
                  <a:lnTo>
                    <a:pt x="375438" y="159543"/>
                  </a:lnTo>
                  <a:lnTo>
                    <a:pt x="373315" y="159543"/>
                  </a:lnTo>
                  <a:lnTo>
                    <a:pt x="371128" y="147804"/>
                  </a:lnTo>
                  <a:lnTo>
                    <a:pt x="358200" y="147804"/>
                  </a:lnTo>
                  <a:lnTo>
                    <a:pt x="353890" y="143120"/>
                  </a:lnTo>
                  <a:lnTo>
                    <a:pt x="353890" y="136064"/>
                  </a:lnTo>
                  <a:lnTo>
                    <a:pt x="351704" y="133754"/>
                  </a:lnTo>
                  <a:lnTo>
                    <a:pt x="343085" y="133754"/>
                  </a:lnTo>
                  <a:lnTo>
                    <a:pt x="343085" y="124325"/>
                  </a:lnTo>
                  <a:lnTo>
                    <a:pt x="196370" y="2310"/>
                  </a:lnTo>
                  <a:lnTo>
                    <a:pt x="153211" y="0"/>
                  </a:lnTo>
                  <a:lnTo>
                    <a:pt x="168263" y="269818"/>
                  </a:lnTo>
                  <a:lnTo>
                    <a:pt x="170450" y="269818"/>
                  </a:lnTo>
                  <a:lnTo>
                    <a:pt x="176945" y="276874"/>
                  </a:lnTo>
                  <a:lnTo>
                    <a:pt x="176945" y="281557"/>
                  </a:lnTo>
                  <a:lnTo>
                    <a:pt x="174759" y="283868"/>
                  </a:lnTo>
                  <a:lnTo>
                    <a:pt x="170450" y="300290"/>
                  </a:lnTo>
                  <a:lnTo>
                    <a:pt x="75513" y="300290"/>
                  </a:lnTo>
                  <a:lnTo>
                    <a:pt x="75513" y="295607"/>
                  </a:lnTo>
                  <a:lnTo>
                    <a:pt x="73326" y="295607"/>
                  </a:lnTo>
                  <a:lnTo>
                    <a:pt x="71203" y="297980"/>
                  </a:lnTo>
                  <a:lnTo>
                    <a:pt x="71203" y="302663"/>
                  </a:lnTo>
                  <a:lnTo>
                    <a:pt x="69017" y="302663"/>
                  </a:lnTo>
                  <a:lnTo>
                    <a:pt x="64707" y="304974"/>
                  </a:lnTo>
                  <a:lnTo>
                    <a:pt x="53964" y="304974"/>
                  </a:lnTo>
                  <a:lnTo>
                    <a:pt x="51778" y="302663"/>
                  </a:lnTo>
                  <a:lnTo>
                    <a:pt x="38849" y="302663"/>
                  </a:lnTo>
                  <a:lnTo>
                    <a:pt x="34477" y="312030"/>
                  </a:lnTo>
                  <a:lnTo>
                    <a:pt x="32353" y="307347"/>
                  </a:lnTo>
                  <a:lnTo>
                    <a:pt x="23734" y="297980"/>
                  </a:lnTo>
                  <a:lnTo>
                    <a:pt x="17239" y="297980"/>
                  </a:lnTo>
                  <a:lnTo>
                    <a:pt x="12929" y="302663"/>
                  </a:lnTo>
                  <a:lnTo>
                    <a:pt x="12929" y="321396"/>
                  </a:lnTo>
                  <a:lnTo>
                    <a:pt x="10805" y="321396"/>
                  </a:lnTo>
                  <a:lnTo>
                    <a:pt x="6433" y="323769"/>
                  </a:lnTo>
                  <a:lnTo>
                    <a:pt x="0" y="323769"/>
                  </a:lnTo>
                  <a:lnTo>
                    <a:pt x="0" y="333136"/>
                  </a:lnTo>
                  <a:lnTo>
                    <a:pt x="4310" y="340192"/>
                  </a:lnTo>
                  <a:lnTo>
                    <a:pt x="4310" y="342565"/>
                  </a:lnTo>
                  <a:lnTo>
                    <a:pt x="8619" y="347248"/>
                  </a:lnTo>
                  <a:lnTo>
                    <a:pt x="8619" y="354242"/>
                  </a:lnTo>
                  <a:lnTo>
                    <a:pt x="6433" y="356615"/>
                  </a:lnTo>
                  <a:lnTo>
                    <a:pt x="6433" y="365981"/>
                  </a:lnTo>
                  <a:lnTo>
                    <a:pt x="8619" y="368354"/>
                  </a:lnTo>
                  <a:lnTo>
                    <a:pt x="12929" y="368354"/>
                  </a:lnTo>
                  <a:lnTo>
                    <a:pt x="12929" y="365981"/>
                  </a:lnTo>
                  <a:lnTo>
                    <a:pt x="15115" y="365981"/>
                  </a:lnTo>
                  <a:lnTo>
                    <a:pt x="17239" y="368354"/>
                  </a:lnTo>
                  <a:lnTo>
                    <a:pt x="19425" y="373037"/>
                  </a:lnTo>
                  <a:lnTo>
                    <a:pt x="19425" y="403509"/>
                  </a:lnTo>
                  <a:lnTo>
                    <a:pt x="21548" y="408255"/>
                  </a:lnTo>
                  <a:lnTo>
                    <a:pt x="21548" y="410566"/>
                  </a:lnTo>
                  <a:lnTo>
                    <a:pt x="23734" y="412939"/>
                  </a:lnTo>
                  <a:lnTo>
                    <a:pt x="25858" y="410566"/>
                  </a:lnTo>
                  <a:lnTo>
                    <a:pt x="28044" y="405882"/>
                  </a:lnTo>
                  <a:lnTo>
                    <a:pt x="32353" y="401199"/>
                  </a:lnTo>
                  <a:lnTo>
                    <a:pt x="36663" y="405882"/>
                  </a:lnTo>
                  <a:lnTo>
                    <a:pt x="38849" y="410566"/>
                  </a:lnTo>
                  <a:lnTo>
                    <a:pt x="38849" y="415249"/>
                  </a:lnTo>
                  <a:lnTo>
                    <a:pt x="40973" y="410566"/>
                  </a:lnTo>
                  <a:lnTo>
                    <a:pt x="45282" y="405882"/>
                  </a:lnTo>
                  <a:lnTo>
                    <a:pt x="47469" y="401199"/>
                  </a:lnTo>
                  <a:lnTo>
                    <a:pt x="49592" y="401199"/>
                  </a:lnTo>
                  <a:lnTo>
                    <a:pt x="51778" y="403509"/>
                  </a:lnTo>
                  <a:lnTo>
                    <a:pt x="53964" y="403509"/>
                  </a:lnTo>
                  <a:lnTo>
                    <a:pt x="58274" y="405882"/>
                  </a:lnTo>
                  <a:lnTo>
                    <a:pt x="60397" y="408255"/>
                  </a:lnTo>
                  <a:lnTo>
                    <a:pt x="64707" y="410566"/>
                  </a:lnTo>
                  <a:lnTo>
                    <a:pt x="71203" y="403509"/>
                  </a:lnTo>
                  <a:lnTo>
                    <a:pt x="71203" y="396516"/>
                  </a:lnTo>
                  <a:lnTo>
                    <a:pt x="73326" y="394143"/>
                  </a:lnTo>
                  <a:lnTo>
                    <a:pt x="77636" y="394143"/>
                  </a:lnTo>
                  <a:lnTo>
                    <a:pt x="82008" y="396516"/>
                  </a:lnTo>
                  <a:lnTo>
                    <a:pt x="82008" y="403509"/>
                  </a:lnTo>
                  <a:lnTo>
                    <a:pt x="88441" y="408255"/>
                  </a:lnTo>
                  <a:lnTo>
                    <a:pt x="84132" y="419995"/>
                  </a:lnTo>
                  <a:lnTo>
                    <a:pt x="97061" y="426988"/>
                  </a:lnTo>
                  <a:lnTo>
                    <a:pt x="88441" y="441101"/>
                  </a:lnTo>
                  <a:lnTo>
                    <a:pt x="97061" y="441101"/>
                  </a:lnTo>
                  <a:lnTo>
                    <a:pt x="97061" y="455150"/>
                  </a:lnTo>
                  <a:lnTo>
                    <a:pt x="107866" y="466890"/>
                  </a:lnTo>
                  <a:lnTo>
                    <a:pt x="112176" y="469262"/>
                  </a:lnTo>
                  <a:lnTo>
                    <a:pt x="112176" y="462206"/>
                  </a:lnTo>
                  <a:lnTo>
                    <a:pt x="114362" y="459834"/>
                  </a:lnTo>
                  <a:lnTo>
                    <a:pt x="118671" y="459834"/>
                  </a:lnTo>
                  <a:lnTo>
                    <a:pt x="125167" y="462206"/>
                  </a:lnTo>
                  <a:lnTo>
                    <a:pt x="131600" y="469262"/>
                  </a:lnTo>
                  <a:lnTo>
                    <a:pt x="133786" y="462206"/>
                  </a:lnTo>
                  <a:lnTo>
                    <a:pt x="140219" y="462206"/>
                  </a:lnTo>
                  <a:lnTo>
                    <a:pt x="142405" y="452840"/>
                  </a:lnTo>
                  <a:lnTo>
                    <a:pt x="146715" y="459834"/>
                  </a:lnTo>
                  <a:lnTo>
                    <a:pt x="151025" y="450467"/>
                  </a:lnTo>
                  <a:lnTo>
                    <a:pt x="151025" y="464517"/>
                  </a:lnTo>
                  <a:lnTo>
                    <a:pt x="159644" y="466890"/>
                  </a:lnTo>
                  <a:lnTo>
                    <a:pt x="161830" y="464517"/>
                  </a:lnTo>
                  <a:lnTo>
                    <a:pt x="163954" y="459834"/>
                  </a:lnTo>
                  <a:lnTo>
                    <a:pt x="166140" y="457523"/>
                  </a:lnTo>
                  <a:lnTo>
                    <a:pt x="170450" y="457523"/>
                  </a:lnTo>
                  <a:lnTo>
                    <a:pt x="168263" y="436417"/>
                  </a:lnTo>
                  <a:lnTo>
                    <a:pt x="176945" y="436417"/>
                  </a:lnTo>
                  <a:lnTo>
                    <a:pt x="181255" y="426988"/>
                  </a:lnTo>
                  <a:lnTo>
                    <a:pt x="172635" y="415249"/>
                  </a:lnTo>
                  <a:lnTo>
                    <a:pt x="179068" y="410566"/>
                  </a:lnTo>
                  <a:lnTo>
                    <a:pt x="181255" y="410566"/>
                  </a:lnTo>
                  <a:lnTo>
                    <a:pt x="183378" y="408255"/>
                  </a:lnTo>
                  <a:lnTo>
                    <a:pt x="196370" y="408255"/>
                  </a:lnTo>
                  <a:lnTo>
                    <a:pt x="196370" y="403509"/>
                  </a:lnTo>
                  <a:lnTo>
                    <a:pt x="194184" y="401199"/>
                  </a:lnTo>
                  <a:lnTo>
                    <a:pt x="196370" y="401199"/>
                  </a:lnTo>
                  <a:lnTo>
                    <a:pt x="198493" y="398826"/>
                  </a:lnTo>
                  <a:lnTo>
                    <a:pt x="198493" y="387087"/>
                  </a:lnTo>
                  <a:lnTo>
                    <a:pt x="204989" y="387087"/>
                  </a:lnTo>
                  <a:lnTo>
                    <a:pt x="204989" y="375410"/>
                  </a:lnTo>
                  <a:lnTo>
                    <a:pt x="202803" y="373037"/>
                  </a:lnTo>
                  <a:lnTo>
                    <a:pt x="209299" y="361298"/>
                  </a:lnTo>
                  <a:lnTo>
                    <a:pt x="220104" y="373037"/>
                  </a:lnTo>
                  <a:close/>
                </a:path>
              </a:pathLst>
            </a:custGeom>
            <a:noFill/>
            <a:ln w="1561" cap="flat">
              <a:solidFill>
                <a:srgbClr val="FFFFFF"/>
              </a:solidFill>
              <a:prstDash val="solid"/>
              <a:round/>
            </a:ln>
          </p:spPr>
          <p:txBody>
            <a:bodyPr rtlCol="0" anchor="ctr"/>
            <a:lstStyle/>
            <a:p>
              <a:endParaRPr lang="en-US" noProof="0" dirty="0"/>
            </a:p>
          </p:txBody>
        </p:sp>
        <p:sp>
          <p:nvSpPr>
            <p:cNvPr id="5037" name="Serbest Form 5036">
              <a:extLst>
                <a:ext uri="{FF2B5EF4-FFF2-40B4-BE49-F238E27FC236}">
                  <a16:creationId xmlns:a16="http://schemas.microsoft.com/office/drawing/2014/main" id="{1C9B3DFB-6D55-7747-8D75-0D9474CA1800}"/>
                </a:ext>
              </a:extLst>
            </p:cNvPr>
            <p:cNvSpPr/>
            <p:nvPr/>
          </p:nvSpPr>
          <p:spPr>
            <a:xfrm>
              <a:off x="8214229" y="2338665"/>
              <a:ext cx="114173" cy="164912"/>
            </a:xfrm>
            <a:custGeom>
              <a:avLst/>
              <a:gdLst>
                <a:gd name="connsiteX0" fmla="*/ 0 w 114173"/>
                <a:gd name="connsiteY0" fmla="*/ 15860 h 164912"/>
                <a:gd name="connsiteX1" fmla="*/ 2248 w 114173"/>
                <a:gd name="connsiteY1" fmla="*/ 51953 h 164912"/>
                <a:gd name="connsiteX2" fmla="*/ 6745 w 114173"/>
                <a:gd name="connsiteY2" fmla="*/ 51953 h 164912"/>
                <a:gd name="connsiteX3" fmla="*/ 8932 w 114173"/>
                <a:gd name="connsiteY3" fmla="*/ 49705 h 164912"/>
                <a:gd name="connsiteX4" fmla="*/ 15677 w 114173"/>
                <a:gd name="connsiteY4" fmla="*/ 49705 h 164912"/>
                <a:gd name="connsiteX5" fmla="*/ 20174 w 114173"/>
                <a:gd name="connsiteY5" fmla="*/ 51953 h 164912"/>
                <a:gd name="connsiteX6" fmla="*/ 20174 w 114173"/>
                <a:gd name="connsiteY6" fmla="*/ 63255 h 164912"/>
                <a:gd name="connsiteX7" fmla="*/ 17926 w 114173"/>
                <a:gd name="connsiteY7" fmla="*/ 67751 h 164912"/>
                <a:gd name="connsiteX8" fmla="*/ 17926 w 114173"/>
                <a:gd name="connsiteY8" fmla="*/ 74557 h 164912"/>
                <a:gd name="connsiteX9" fmla="*/ 20174 w 114173"/>
                <a:gd name="connsiteY9" fmla="*/ 81301 h 164912"/>
                <a:gd name="connsiteX10" fmla="*/ 22360 w 114173"/>
                <a:gd name="connsiteY10" fmla="*/ 85860 h 164912"/>
                <a:gd name="connsiteX11" fmla="*/ 24609 w 114173"/>
                <a:gd name="connsiteY11" fmla="*/ 88108 h 164912"/>
                <a:gd name="connsiteX12" fmla="*/ 31354 w 114173"/>
                <a:gd name="connsiteY12" fmla="*/ 88108 h 164912"/>
                <a:gd name="connsiteX13" fmla="*/ 33603 w 114173"/>
                <a:gd name="connsiteY13" fmla="*/ 85860 h 164912"/>
                <a:gd name="connsiteX14" fmla="*/ 33603 w 114173"/>
                <a:gd name="connsiteY14" fmla="*/ 90356 h 164912"/>
                <a:gd name="connsiteX15" fmla="*/ 31354 w 114173"/>
                <a:gd name="connsiteY15" fmla="*/ 94914 h 164912"/>
                <a:gd name="connsiteX16" fmla="*/ 31354 w 114173"/>
                <a:gd name="connsiteY16" fmla="*/ 106154 h 164912"/>
                <a:gd name="connsiteX17" fmla="*/ 35851 w 114173"/>
                <a:gd name="connsiteY17" fmla="*/ 115208 h 164912"/>
                <a:gd name="connsiteX18" fmla="*/ 38037 w 114173"/>
                <a:gd name="connsiteY18" fmla="*/ 117456 h 164912"/>
                <a:gd name="connsiteX19" fmla="*/ 42534 w 114173"/>
                <a:gd name="connsiteY19" fmla="*/ 119704 h 164912"/>
                <a:gd name="connsiteX20" fmla="*/ 49279 w 114173"/>
                <a:gd name="connsiteY20" fmla="*/ 124262 h 164912"/>
                <a:gd name="connsiteX21" fmla="*/ 53714 w 114173"/>
                <a:gd name="connsiteY21" fmla="*/ 126510 h 164912"/>
                <a:gd name="connsiteX22" fmla="*/ 60460 w 114173"/>
                <a:gd name="connsiteY22" fmla="*/ 133254 h 164912"/>
                <a:gd name="connsiteX23" fmla="*/ 62708 w 114173"/>
                <a:gd name="connsiteY23" fmla="*/ 133254 h 164912"/>
                <a:gd name="connsiteX24" fmla="*/ 62708 w 114173"/>
                <a:gd name="connsiteY24" fmla="*/ 137813 h 164912"/>
                <a:gd name="connsiteX25" fmla="*/ 64957 w 114173"/>
                <a:gd name="connsiteY25" fmla="*/ 140061 h 164912"/>
                <a:gd name="connsiteX26" fmla="*/ 64957 w 114173"/>
                <a:gd name="connsiteY26" fmla="*/ 142308 h 164912"/>
                <a:gd name="connsiteX27" fmla="*/ 67143 w 114173"/>
                <a:gd name="connsiteY27" fmla="*/ 144557 h 164912"/>
                <a:gd name="connsiteX28" fmla="*/ 69391 w 114173"/>
                <a:gd name="connsiteY28" fmla="*/ 144557 h 164912"/>
                <a:gd name="connsiteX29" fmla="*/ 73888 w 114173"/>
                <a:gd name="connsiteY29" fmla="*/ 146804 h 164912"/>
                <a:gd name="connsiteX30" fmla="*/ 76137 w 114173"/>
                <a:gd name="connsiteY30" fmla="*/ 149115 h 164912"/>
                <a:gd name="connsiteX31" fmla="*/ 80571 w 114173"/>
                <a:gd name="connsiteY31" fmla="*/ 149115 h 164912"/>
                <a:gd name="connsiteX32" fmla="*/ 82820 w 114173"/>
                <a:gd name="connsiteY32" fmla="*/ 151363 h 164912"/>
                <a:gd name="connsiteX33" fmla="*/ 85068 w 114173"/>
                <a:gd name="connsiteY33" fmla="*/ 151363 h 164912"/>
                <a:gd name="connsiteX34" fmla="*/ 94000 w 114173"/>
                <a:gd name="connsiteY34" fmla="*/ 164913 h 164912"/>
                <a:gd name="connsiteX35" fmla="*/ 111926 w 114173"/>
                <a:gd name="connsiteY35" fmla="*/ 162603 h 164912"/>
                <a:gd name="connsiteX36" fmla="*/ 111926 w 114173"/>
                <a:gd name="connsiteY36" fmla="*/ 158107 h 164912"/>
                <a:gd name="connsiteX37" fmla="*/ 114174 w 114173"/>
                <a:gd name="connsiteY37" fmla="*/ 153611 h 164912"/>
                <a:gd name="connsiteX38" fmla="*/ 114174 w 114173"/>
                <a:gd name="connsiteY38" fmla="*/ 142308 h 164912"/>
                <a:gd name="connsiteX39" fmla="*/ 109677 w 114173"/>
                <a:gd name="connsiteY39" fmla="*/ 133254 h 164912"/>
                <a:gd name="connsiteX40" fmla="*/ 100746 w 114173"/>
                <a:gd name="connsiteY40" fmla="*/ 124262 h 164912"/>
                <a:gd name="connsiteX41" fmla="*/ 98497 w 114173"/>
                <a:gd name="connsiteY41" fmla="*/ 119704 h 164912"/>
                <a:gd name="connsiteX42" fmla="*/ 96248 w 114173"/>
                <a:gd name="connsiteY42" fmla="*/ 117456 h 164912"/>
                <a:gd name="connsiteX43" fmla="*/ 96248 w 114173"/>
                <a:gd name="connsiteY43" fmla="*/ 108464 h 164912"/>
                <a:gd name="connsiteX44" fmla="*/ 94000 w 114173"/>
                <a:gd name="connsiteY44" fmla="*/ 103906 h 164912"/>
                <a:gd name="connsiteX45" fmla="*/ 91814 w 114173"/>
                <a:gd name="connsiteY45" fmla="*/ 101658 h 164912"/>
                <a:gd name="connsiteX46" fmla="*/ 91814 w 114173"/>
                <a:gd name="connsiteY46" fmla="*/ 97162 h 164912"/>
                <a:gd name="connsiteX47" fmla="*/ 94000 w 114173"/>
                <a:gd name="connsiteY47" fmla="*/ 94914 h 164912"/>
                <a:gd name="connsiteX48" fmla="*/ 94000 w 114173"/>
                <a:gd name="connsiteY48" fmla="*/ 47457 h 164912"/>
                <a:gd name="connsiteX49" fmla="*/ 91814 w 114173"/>
                <a:gd name="connsiteY49" fmla="*/ 42961 h 164912"/>
                <a:gd name="connsiteX50" fmla="*/ 82820 w 114173"/>
                <a:gd name="connsiteY50" fmla="*/ 33907 h 164912"/>
                <a:gd name="connsiteX51" fmla="*/ 76137 w 114173"/>
                <a:gd name="connsiteY51" fmla="*/ 31659 h 164912"/>
                <a:gd name="connsiteX52" fmla="*/ 71640 w 114173"/>
                <a:gd name="connsiteY52" fmla="*/ 27100 h 164912"/>
                <a:gd name="connsiteX53" fmla="*/ 67143 w 114173"/>
                <a:gd name="connsiteY53" fmla="*/ 24852 h 164912"/>
                <a:gd name="connsiteX54" fmla="*/ 58211 w 114173"/>
                <a:gd name="connsiteY54" fmla="*/ 15860 h 164912"/>
                <a:gd name="connsiteX55" fmla="*/ 55963 w 114173"/>
                <a:gd name="connsiteY55" fmla="*/ 20356 h 164912"/>
                <a:gd name="connsiteX56" fmla="*/ 53714 w 114173"/>
                <a:gd name="connsiteY56" fmla="*/ 22604 h 164912"/>
                <a:gd name="connsiteX57" fmla="*/ 51528 w 114173"/>
                <a:gd name="connsiteY57" fmla="*/ 27100 h 164912"/>
                <a:gd name="connsiteX58" fmla="*/ 51528 w 114173"/>
                <a:gd name="connsiteY58" fmla="*/ 29411 h 164912"/>
                <a:gd name="connsiteX59" fmla="*/ 49279 w 114173"/>
                <a:gd name="connsiteY59" fmla="*/ 31659 h 164912"/>
                <a:gd name="connsiteX60" fmla="*/ 42534 w 114173"/>
                <a:gd name="connsiteY60" fmla="*/ 24852 h 164912"/>
                <a:gd name="connsiteX61" fmla="*/ 40285 w 114173"/>
                <a:gd name="connsiteY61" fmla="*/ 24852 h 164912"/>
                <a:gd name="connsiteX62" fmla="*/ 38037 w 114173"/>
                <a:gd name="connsiteY62" fmla="*/ 27100 h 164912"/>
                <a:gd name="connsiteX63" fmla="*/ 33603 w 114173"/>
                <a:gd name="connsiteY63" fmla="*/ 27100 h 164912"/>
                <a:gd name="connsiteX64" fmla="*/ 33603 w 114173"/>
                <a:gd name="connsiteY64" fmla="*/ 29411 h 164912"/>
                <a:gd name="connsiteX65" fmla="*/ 26857 w 114173"/>
                <a:gd name="connsiteY65" fmla="*/ 29411 h 164912"/>
                <a:gd name="connsiteX66" fmla="*/ 24609 w 114173"/>
                <a:gd name="connsiteY66" fmla="*/ 27100 h 164912"/>
                <a:gd name="connsiteX67" fmla="*/ 24609 w 114173"/>
                <a:gd name="connsiteY67" fmla="*/ 24852 h 164912"/>
                <a:gd name="connsiteX68" fmla="*/ 29106 w 114173"/>
                <a:gd name="connsiteY68" fmla="*/ 20356 h 164912"/>
                <a:gd name="connsiteX69" fmla="*/ 29106 w 114173"/>
                <a:gd name="connsiteY69" fmla="*/ 15860 h 164912"/>
                <a:gd name="connsiteX70" fmla="*/ 24609 w 114173"/>
                <a:gd name="connsiteY70" fmla="*/ 15860 h 164912"/>
                <a:gd name="connsiteX71" fmla="*/ 24609 w 114173"/>
                <a:gd name="connsiteY71" fmla="*/ 11302 h 164912"/>
                <a:gd name="connsiteX72" fmla="*/ 22360 w 114173"/>
                <a:gd name="connsiteY72" fmla="*/ 9054 h 164912"/>
                <a:gd name="connsiteX73" fmla="*/ 17926 w 114173"/>
                <a:gd name="connsiteY73" fmla="*/ 6806 h 164912"/>
                <a:gd name="connsiteX74" fmla="*/ 11180 w 114173"/>
                <a:gd name="connsiteY74" fmla="*/ 6806 h 164912"/>
                <a:gd name="connsiteX75" fmla="*/ 11180 w 114173"/>
                <a:gd name="connsiteY75" fmla="*/ 4558 h 164912"/>
                <a:gd name="connsiteX76" fmla="*/ 8932 w 114173"/>
                <a:gd name="connsiteY76" fmla="*/ 0 h 164912"/>
                <a:gd name="connsiteX77" fmla="*/ 4497 w 114173"/>
                <a:gd name="connsiteY77" fmla="*/ 0 h 164912"/>
                <a:gd name="connsiteX78" fmla="*/ 2248 w 114173"/>
                <a:gd name="connsiteY78" fmla="*/ 2310 h 164912"/>
                <a:gd name="connsiteX79" fmla="*/ 2248 w 114173"/>
                <a:gd name="connsiteY79" fmla="*/ 6806 h 164912"/>
                <a:gd name="connsiteX80" fmla="*/ 4497 w 114173"/>
                <a:gd name="connsiteY80" fmla="*/ 9054 h 164912"/>
                <a:gd name="connsiteX81" fmla="*/ 2248 w 114173"/>
                <a:gd name="connsiteY81" fmla="*/ 13550 h 164912"/>
                <a:gd name="connsiteX82" fmla="*/ 0 w 114173"/>
                <a:gd name="connsiteY82" fmla="*/ 15860 h 16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14173" h="164912">
                  <a:moveTo>
                    <a:pt x="0" y="15860"/>
                  </a:moveTo>
                  <a:lnTo>
                    <a:pt x="2248" y="51953"/>
                  </a:lnTo>
                  <a:lnTo>
                    <a:pt x="6745" y="51953"/>
                  </a:lnTo>
                  <a:lnTo>
                    <a:pt x="8932" y="49705"/>
                  </a:lnTo>
                  <a:lnTo>
                    <a:pt x="15677" y="49705"/>
                  </a:lnTo>
                  <a:lnTo>
                    <a:pt x="20174" y="51953"/>
                  </a:lnTo>
                  <a:lnTo>
                    <a:pt x="20174" y="63255"/>
                  </a:lnTo>
                  <a:lnTo>
                    <a:pt x="17926" y="67751"/>
                  </a:lnTo>
                  <a:lnTo>
                    <a:pt x="17926" y="74557"/>
                  </a:lnTo>
                  <a:lnTo>
                    <a:pt x="20174" y="81301"/>
                  </a:lnTo>
                  <a:lnTo>
                    <a:pt x="22360" y="85860"/>
                  </a:lnTo>
                  <a:lnTo>
                    <a:pt x="24609" y="88108"/>
                  </a:lnTo>
                  <a:lnTo>
                    <a:pt x="31354" y="88108"/>
                  </a:lnTo>
                  <a:lnTo>
                    <a:pt x="33603" y="85860"/>
                  </a:lnTo>
                  <a:lnTo>
                    <a:pt x="33603" y="90356"/>
                  </a:lnTo>
                  <a:lnTo>
                    <a:pt x="31354" y="94914"/>
                  </a:lnTo>
                  <a:lnTo>
                    <a:pt x="31354" y="106154"/>
                  </a:lnTo>
                  <a:lnTo>
                    <a:pt x="35851" y="115208"/>
                  </a:lnTo>
                  <a:lnTo>
                    <a:pt x="38037" y="117456"/>
                  </a:lnTo>
                  <a:lnTo>
                    <a:pt x="42534" y="119704"/>
                  </a:lnTo>
                  <a:lnTo>
                    <a:pt x="49279" y="124262"/>
                  </a:lnTo>
                  <a:lnTo>
                    <a:pt x="53714" y="126510"/>
                  </a:lnTo>
                  <a:lnTo>
                    <a:pt x="60460" y="133254"/>
                  </a:lnTo>
                  <a:lnTo>
                    <a:pt x="62708" y="133254"/>
                  </a:lnTo>
                  <a:lnTo>
                    <a:pt x="62708" y="137813"/>
                  </a:lnTo>
                  <a:lnTo>
                    <a:pt x="64957" y="140061"/>
                  </a:lnTo>
                  <a:lnTo>
                    <a:pt x="64957" y="142308"/>
                  </a:lnTo>
                  <a:lnTo>
                    <a:pt x="67143" y="144557"/>
                  </a:lnTo>
                  <a:lnTo>
                    <a:pt x="69391" y="144557"/>
                  </a:lnTo>
                  <a:lnTo>
                    <a:pt x="73888" y="146804"/>
                  </a:lnTo>
                  <a:lnTo>
                    <a:pt x="76137" y="149115"/>
                  </a:lnTo>
                  <a:lnTo>
                    <a:pt x="80571" y="149115"/>
                  </a:lnTo>
                  <a:lnTo>
                    <a:pt x="82820" y="151363"/>
                  </a:lnTo>
                  <a:lnTo>
                    <a:pt x="85068" y="151363"/>
                  </a:lnTo>
                  <a:lnTo>
                    <a:pt x="94000" y="164913"/>
                  </a:lnTo>
                  <a:lnTo>
                    <a:pt x="111926" y="162603"/>
                  </a:lnTo>
                  <a:lnTo>
                    <a:pt x="111926" y="158107"/>
                  </a:lnTo>
                  <a:lnTo>
                    <a:pt x="114174" y="153611"/>
                  </a:lnTo>
                  <a:lnTo>
                    <a:pt x="114174" y="142308"/>
                  </a:lnTo>
                  <a:lnTo>
                    <a:pt x="109677" y="133254"/>
                  </a:lnTo>
                  <a:lnTo>
                    <a:pt x="100746" y="124262"/>
                  </a:lnTo>
                  <a:lnTo>
                    <a:pt x="98497" y="119704"/>
                  </a:lnTo>
                  <a:lnTo>
                    <a:pt x="96248" y="117456"/>
                  </a:lnTo>
                  <a:lnTo>
                    <a:pt x="96248" y="108464"/>
                  </a:lnTo>
                  <a:lnTo>
                    <a:pt x="94000" y="103906"/>
                  </a:lnTo>
                  <a:lnTo>
                    <a:pt x="91814" y="101658"/>
                  </a:lnTo>
                  <a:lnTo>
                    <a:pt x="91814" y="97162"/>
                  </a:lnTo>
                  <a:lnTo>
                    <a:pt x="94000" y="94914"/>
                  </a:lnTo>
                  <a:lnTo>
                    <a:pt x="94000" y="47457"/>
                  </a:lnTo>
                  <a:lnTo>
                    <a:pt x="91814" y="42961"/>
                  </a:lnTo>
                  <a:lnTo>
                    <a:pt x="82820" y="33907"/>
                  </a:lnTo>
                  <a:lnTo>
                    <a:pt x="76137" y="31659"/>
                  </a:lnTo>
                  <a:lnTo>
                    <a:pt x="71640" y="27100"/>
                  </a:lnTo>
                  <a:lnTo>
                    <a:pt x="67143" y="24852"/>
                  </a:lnTo>
                  <a:lnTo>
                    <a:pt x="58211" y="15860"/>
                  </a:lnTo>
                  <a:lnTo>
                    <a:pt x="55963" y="20356"/>
                  </a:lnTo>
                  <a:lnTo>
                    <a:pt x="53714" y="22604"/>
                  </a:lnTo>
                  <a:lnTo>
                    <a:pt x="51528" y="27100"/>
                  </a:lnTo>
                  <a:lnTo>
                    <a:pt x="51528" y="29411"/>
                  </a:lnTo>
                  <a:lnTo>
                    <a:pt x="49279" y="31659"/>
                  </a:lnTo>
                  <a:lnTo>
                    <a:pt x="42534" y="24852"/>
                  </a:lnTo>
                  <a:lnTo>
                    <a:pt x="40285" y="24852"/>
                  </a:lnTo>
                  <a:lnTo>
                    <a:pt x="38037" y="27100"/>
                  </a:lnTo>
                  <a:lnTo>
                    <a:pt x="33603" y="27100"/>
                  </a:lnTo>
                  <a:lnTo>
                    <a:pt x="33603" y="29411"/>
                  </a:lnTo>
                  <a:lnTo>
                    <a:pt x="26857" y="29411"/>
                  </a:lnTo>
                  <a:lnTo>
                    <a:pt x="24609" y="27100"/>
                  </a:lnTo>
                  <a:lnTo>
                    <a:pt x="24609" y="24852"/>
                  </a:lnTo>
                  <a:lnTo>
                    <a:pt x="29106" y="20356"/>
                  </a:lnTo>
                  <a:lnTo>
                    <a:pt x="29106" y="15860"/>
                  </a:lnTo>
                  <a:lnTo>
                    <a:pt x="24609" y="15860"/>
                  </a:lnTo>
                  <a:lnTo>
                    <a:pt x="24609" y="11302"/>
                  </a:lnTo>
                  <a:lnTo>
                    <a:pt x="22360" y="9054"/>
                  </a:lnTo>
                  <a:lnTo>
                    <a:pt x="17926" y="6806"/>
                  </a:lnTo>
                  <a:lnTo>
                    <a:pt x="11180" y="6806"/>
                  </a:lnTo>
                  <a:lnTo>
                    <a:pt x="11180" y="4558"/>
                  </a:lnTo>
                  <a:lnTo>
                    <a:pt x="8932" y="0"/>
                  </a:lnTo>
                  <a:lnTo>
                    <a:pt x="4497" y="0"/>
                  </a:lnTo>
                  <a:lnTo>
                    <a:pt x="2248" y="2310"/>
                  </a:lnTo>
                  <a:lnTo>
                    <a:pt x="2248" y="6806"/>
                  </a:lnTo>
                  <a:lnTo>
                    <a:pt x="4497" y="9054"/>
                  </a:lnTo>
                  <a:lnTo>
                    <a:pt x="2248" y="13550"/>
                  </a:lnTo>
                  <a:lnTo>
                    <a:pt x="0" y="15860"/>
                  </a:lnTo>
                  <a:close/>
                </a:path>
              </a:pathLst>
            </a:custGeom>
            <a:solidFill>
              <a:srgbClr val="A6A6A6"/>
            </a:solidFill>
            <a:ln w="6245" cap="flat">
              <a:noFill/>
              <a:prstDash val="solid"/>
              <a:miter/>
            </a:ln>
          </p:spPr>
          <p:txBody>
            <a:bodyPr rtlCol="0" anchor="ctr"/>
            <a:lstStyle/>
            <a:p>
              <a:endParaRPr lang="en-US" noProof="0" dirty="0"/>
            </a:p>
          </p:txBody>
        </p:sp>
        <p:sp>
          <p:nvSpPr>
            <p:cNvPr id="5038" name="Serbest Form 5037">
              <a:extLst>
                <a:ext uri="{FF2B5EF4-FFF2-40B4-BE49-F238E27FC236}">
                  <a16:creationId xmlns:a16="http://schemas.microsoft.com/office/drawing/2014/main" id="{D6A809B2-2F6A-804A-9C82-590F051137F4}"/>
                </a:ext>
              </a:extLst>
            </p:cNvPr>
            <p:cNvSpPr/>
            <p:nvPr/>
          </p:nvSpPr>
          <p:spPr>
            <a:xfrm>
              <a:off x="8214229" y="2338665"/>
              <a:ext cx="114173" cy="164912"/>
            </a:xfrm>
            <a:custGeom>
              <a:avLst/>
              <a:gdLst>
                <a:gd name="connsiteX0" fmla="*/ 0 w 114173"/>
                <a:gd name="connsiteY0" fmla="*/ 15860 h 164912"/>
                <a:gd name="connsiteX1" fmla="*/ 2248 w 114173"/>
                <a:gd name="connsiteY1" fmla="*/ 51953 h 164912"/>
                <a:gd name="connsiteX2" fmla="*/ 6745 w 114173"/>
                <a:gd name="connsiteY2" fmla="*/ 51953 h 164912"/>
                <a:gd name="connsiteX3" fmla="*/ 8932 w 114173"/>
                <a:gd name="connsiteY3" fmla="*/ 49705 h 164912"/>
                <a:gd name="connsiteX4" fmla="*/ 15677 w 114173"/>
                <a:gd name="connsiteY4" fmla="*/ 49705 h 164912"/>
                <a:gd name="connsiteX5" fmla="*/ 20174 w 114173"/>
                <a:gd name="connsiteY5" fmla="*/ 51953 h 164912"/>
                <a:gd name="connsiteX6" fmla="*/ 20174 w 114173"/>
                <a:gd name="connsiteY6" fmla="*/ 63255 h 164912"/>
                <a:gd name="connsiteX7" fmla="*/ 17926 w 114173"/>
                <a:gd name="connsiteY7" fmla="*/ 67751 h 164912"/>
                <a:gd name="connsiteX8" fmla="*/ 17926 w 114173"/>
                <a:gd name="connsiteY8" fmla="*/ 74557 h 164912"/>
                <a:gd name="connsiteX9" fmla="*/ 20174 w 114173"/>
                <a:gd name="connsiteY9" fmla="*/ 81301 h 164912"/>
                <a:gd name="connsiteX10" fmla="*/ 22360 w 114173"/>
                <a:gd name="connsiteY10" fmla="*/ 85860 h 164912"/>
                <a:gd name="connsiteX11" fmla="*/ 24609 w 114173"/>
                <a:gd name="connsiteY11" fmla="*/ 88108 h 164912"/>
                <a:gd name="connsiteX12" fmla="*/ 31354 w 114173"/>
                <a:gd name="connsiteY12" fmla="*/ 88108 h 164912"/>
                <a:gd name="connsiteX13" fmla="*/ 33603 w 114173"/>
                <a:gd name="connsiteY13" fmla="*/ 85860 h 164912"/>
                <a:gd name="connsiteX14" fmla="*/ 33603 w 114173"/>
                <a:gd name="connsiteY14" fmla="*/ 90356 h 164912"/>
                <a:gd name="connsiteX15" fmla="*/ 31354 w 114173"/>
                <a:gd name="connsiteY15" fmla="*/ 94914 h 164912"/>
                <a:gd name="connsiteX16" fmla="*/ 31354 w 114173"/>
                <a:gd name="connsiteY16" fmla="*/ 106154 h 164912"/>
                <a:gd name="connsiteX17" fmla="*/ 35851 w 114173"/>
                <a:gd name="connsiteY17" fmla="*/ 115208 h 164912"/>
                <a:gd name="connsiteX18" fmla="*/ 38037 w 114173"/>
                <a:gd name="connsiteY18" fmla="*/ 117456 h 164912"/>
                <a:gd name="connsiteX19" fmla="*/ 42534 w 114173"/>
                <a:gd name="connsiteY19" fmla="*/ 119704 h 164912"/>
                <a:gd name="connsiteX20" fmla="*/ 49279 w 114173"/>
                <a:gd name="connsiteY20" fmla="*/ 124262 h 164912"/>
                <a:gd name="connsiteX21" fmla="*/ 53714 w 114173"/>
                <a:gd name="connsiteY21" fmla="*/ 126510 h 164912"/>
                <a:gd name="connsiteX22" fmla="*/ 60460 w 114173"/>
                <a:gd name="connsiteY22" fmla="*/ 133254 h 164912"/>
                <a:gd name="connsiteX23" fmla="*/ 62708 w 114173"/>
                <a:gd name="connsiteY23" fmla="*/ 133254 h 164912"/>
                <a:gd name="connsiteX24" fmla="*/ 62708 w 114173"/>
                <a:gd name="connsiteY24" fmla="*/ 137813 h 164912"/>
                <a:gd name="connsiteX25" fmla="*/ 64957 w 114173"/>
                <a:gd name="connsiteY25" fmla="*/ 140061 h 164912"/>
                <a:gd name="connsiteX26" fmla="*/ 64957 w 114173"/>
                <a:gd name="connsiteY26" fmla="*/ 142308 h 164912"/>
                <a:gd name="connsiteX27" fmla="*/ 67143 w 114173"/>
                <a:gd name="connsiteY27" fmla="*/ 144557 h 164912"/>
                <a:gd name="connsiteX28" fmla="*/ 69391 w 114173"/>
                <a:gd name="connsiteY28" fmla="*/ 144557 h 164912"/>
                <a:gd name="connsiteX29" fmla="*/ 73888 w 114173"/>
                <a:gd name="connsiteY29" fmla="*/ 146804 h 164912"/>
                <a:gd name="connsiteX30" fmla="*/ 76137 w 114173"/>
                <a:gd name="connsiteY30" fmla="*/ 149115 h 164912"/>
                <a:gd name="connsiteX31" fmla="*/ 80571 w 114173"/>
                <a:gd name="connsiteY31" fmla="*/ 149115 h 164912"/>
                <a:gd name="connsiteX32" fmla="*/ 82820 w 114173"/>
                <a:gd name="connsiteY32" fmla="*/ 151363 h 164912"/>
                <a:gd name="connsiteX33" fmla="*/ 85068 w 114173"/>
                <a:gd name="connsiteY33" fmla="*/ 151363 h 164912"/>
                <a:gd name="connsiteX34" fmla="*/ 94000 w 114173"/>
                <a:gd name="connsiteY34" fmla="*/ 164913 h 164912"/>
                <a:gd name="connsiteX35" fmla="*/ 111926 w 114173"/>
                <a:gd name="connsiteY35" fmla="*/ 162603 h 164912"/>
                <a:gd name="connsiteX36" fmla="*/ 111926 w 114173"/>
                <a:gd name="connsiteY36" fmla="*/ 158107 h 164912"/>
                <a:gd name="connsiteX37" fmla="*/ 114174 w 114173"/>
                <a:gd name="connsiteY37" fmla="*/ 153611 h 164912"/>
                <a:gd name="connsiteX38" fmla="*/ 114174 w 114173"/>
                <a:gd name="connsiteY38" fmla="*/ 142308 h 164912"/>
                <a:gd name="connsiteX39" fmla="*/ 109677 w 114173"/>
                <a:gd name="connsiteY39" fmla="*/ 133254 h 164912"/>
                <a:gd name="connsiteX40" fmla="*/ 100746 w 114173"/>
                <a:gd name="connsiteY40" fmla="*/ 124262 h 164912"/>
                <a:gd name="connsiteX41" fmla="*/ 98497 w 114173"/>
                <a:gd name="connsiteY41" fmla="*/ 119704 h 164912"/>
                <a:gd name="connsiteX42" fmla="*/ 96248 w 114173"/>
                <a:gd name="connsiteY42" fmla="*/ 117456 h 164912"/>
                <a:gd name="connsiteX43" fmla="*/ 96248 w 114173"/>
                <a:gd name="connsiteY43" fmla="*/ 108464 h 164912"/>
                <a:gd name="connsiteX44" fmla="*/ 94000 w 114173"/>
                <a:gd name="connsiteY44" fmla="*/ 103906 h 164912"/>
                <a:gd name="connsiteX45" fmla="*/ 91814 w 114173"/>
                <a:gd name="connsiteY45" fmla="*/ 101658 h 164912"/>
                <a:gd name="connsiteX46" fmla="*/ 91814 w 114173"/>
                <a:gd name="connsiteY46" fmla="*/ 97162 h 164912"/>
                <a:gd name="connsiteX47" fmla="*/ 94000 w 114173"/>
                <a:gd name="connsiteY47" fmla="*/ 94914 h 164912"/>
                <a:gd name="connsiteX48" fmla="*/ 94000 w 114173"/>
                <a:gd name="connsiteY48" fmla="*/ 47457 h 164912"/>
                <a:gd name="connsiteX49" fmla="*/ 91814 w 114173"/>
                <a:gd name="connsiteY49" fmla="*/ 42961 h 164912"/>
                <a:gd name="connsiteX50" fmla="*/ 82820 w 114173"/>
                <a:gd name="connsiteY50" fmla="*/ 33907 h 164912"/>
                <a:gd name="connsiteX51" fmla="*/ 76137 w 114173"/>
                <a:gd name="connsiteY51" fmla="*/ 31659 h 164912"/>
                <a:gd name="connsiteX52" fmla="*/ 71640 w 114173"/>
                <a:gd name="connsiteY52" fmla="*/ 27100 h 164912"/>
                <a:gd name="connsiteX53" fmla="*/ 67143 w 114173"/>
                <a:gd name="connsiteY53" fmla="*/ 24852 h 164912"/>
                <a:gd name="connsiteX54" fmla="*/ 58211 w 114173"/>
                <a:gd name="connsiteY54" fmla="*/ 15860 h 164912"/>
                <a:gd name="connsiteX55" fmla="*/ 55963 w 114173"/>
                <a:gd name="connsiteY55" fmla="*/ 20356 h 164912"/>
                <a:gd name="connsiteX56" fmla="*/ 53714 w 114173"/>
                <a:gd name="connsiteY56" fmla="*/ 22604 h 164912"/>
                <a:gd name="connsiteX57" fmla="*/ 51528 w 114173"/>
                <a:gd name="connsiteY57" fmla="*/ 27100 h 164912"/>
                <a:gd name="connsiteX58" fmla="*/ 51528 w 114173"/>
                <a:gd name="connsiteY58" fmla="*/ 29411 h 164912"/>
                <a:gd name="connsiteX59" fmla="*/ 49279 w 114173"/>
                <a:gd name="connsiteY59" fmla="*/ 31659 h 164912"/>
                <a:gd name="connsiteX60" fmla="*/ 42534 w 114173"/>
                <a:gd name="connsiteY60" fmla="*/ 24852 h 164912"/>
                <a:gd name="connsiteX61" fmla="*/ 40285 w 114173"/>
                <a:gd name="connsiteY61" fmla="*/ 24852 h 164912"/>
                <a:gd name="connsiteX62" fmla="*/ 38037 w 114173"/>
                <a:gd name="connsiteY62" fmla="*/ 27100 h 164912"/>
                <a:gd name="connsiteX63" fmla="*/ 33603 w 114173"/>
                <a:gd name="connsiteY63" fmla="*/ 27100 h 164912"/>
                <a:gd name="connsiteX64" fmla="*/ 33603 w 114173"/>
                <a:gd name="connsiteY64" fmla="*/ 29411 h 164912"/>
                <a:gd name="connsiteX65" fmla="*/ 26857 w 114173"/>
                <a:gd name="connsiteY65" fmla="*/ 29411 h 164912"/>
                <a:gd name="connsiteX66" fmla="*/ 24609 w 114173"/>
                <a:gd name="connsiteY66" fmla="*/ 27100 h 164912"/>
                <a:gd name="connsiteX67" fmla="*/ 24609 w 114173"/>
                <a:gd name="connsiteY67" fmla="*/ 24852 h 164912"/>
                <a:gd name="connsiteX68" fmla="*/ 29106 w 114173"/>
                <a:gd name="connsiteY68" fmla="*/ 20356 h 164912"/>
                <a:gd name="connsiteX69" fmla="*/ 29106 w 114173"/>
                <a:gd name="connsiteY69" fmla="*/ 15860 h 164912"/>
                <a:gd name="connsiteX70" fmla="*/ 24609 w 114173"/>
                <a:gd name="connsiteY70" fmla="*/ 15860 h 164912"/>
                <a:gd name="connsiteX71" fmla="*/ 24609 w 114173"/>
                <a:gd name="connsiteY71" fmla="*/ 11302 h 164912"/>
                <a:gd name="connsiteX72" fmla="*/ 22360 w 114173"/>
                <a:gd name="connsiteY72" fmla="*/ 9054 h 164912"/>
                <a:gd name="connsiteX73" fmla="*/ 17926 w 114173"/>
                <a:gd name="connsiteY73" fmla="*/ 6806 h 164912"/>
                <a:gd name="connsiteX74" fmla="*/ 11180 w 114173"/>
                <a:gd name="connsiteY74" fmla="*/ 6806 h 164912"/>
                <a:gd name="connsiteX75" fmla="*/ 11180 w 114173"/>
                <a:gd name="connsiteY75" fmla="*/ 4558 h 164912"/>
                <a:gd name="connsiteX76" fmla="*/ 8932 w 114173"/>
                <a:gd name="connsiteY76" fmla="*/ 0 h 164912"/>
                <a:gd name="connsiteX77" fmla="*/ 4497 w 114173"/>
                <a:gd name="connsiteY77" fmla="*/ 0 h 164912"/>
                <a:gd name="connsiteX78" fmla="*/ 2248 w 114173"/>
                <a:gd name="connsiteY78" fmla="*/ 2310 h 164912"/>
                <a:gd name="connsiteX79" fmla="*/ 2248 w 114173"/>
                <a:gd name="connsiteY79" fmla="*/ 6806 h 164912"/>
                <a:gd name="connsiteX80" fmla="*/ 4497 w 114173"/>
                <a:gd name="connsiteY80" fmla="*/ 9054 h 164912"/>
                <a:gd name="connsiteX81" fmla="*/ 2248 w 114173"/>
                <a:gd name="connsiteY81" fmla="*/ 13550 h 164912"/>
                <a:gd name="connsiteX82" fmla="*/ 0 w 114173"/>
                <a:gd name="connsiteY82" fmla="*/ 15860 h 16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14173" h="164912">
                  <a:moveTo>
                    <a:pt x="0" y="15860"/>
                  </a:moveTo>
                  <a:lnTo>
                    <a:pt x="2248" y="51953"/>
                  </a:lnTo>
                  <a:lnTo>
                    <a:pt x="6745" y="51953"/>
                  </a:lnTo>
                  <a:lnTo>
                    <a:pt x="8932" y="49705"/>
                  </a:lnTo>
                  <a:lnTo>
                    <a:pt x="15677" y="49705"/>
                  </a:lnTo>
                  <a:lnTo>
                    <a:pt x="20174" y="51953"/>
                  </a:lnTo>
                  <a:lnTo>
                    <a:pt x="20174" y="63255"/>
                  </a:lnTo>
                  <a:lnTo>
                    <a:pt x="17926" y="67751"/>
                  </a:lnTo>
                  <a:lnTo>
                    <a:pt x="17926" y="74557"/>
                  </a:lnTo>
                  <a:lnTo>
                    <a:pt x="20174" y="81301"/>
                  </a:lnTo>
                  <a:lnTo>
                    <a:pt x="22360" y="85860"/>
                  </a:lnTo>
                  <a:lnTo>
                    <a:pt x="24609" y="88108"/>
                  </a:lnTo>
                  <a:lnTo>
                    <a:pt x="31354" y="88108"/>
                  </a:lnTo>
                  <a:lnTo>
                    <a:pt x="33603" y="85860"/>
                  </a:lnTo>
                  <a:lnTo>
                    <a:pt x="33603" y="90356"/>
                  </a:lnTo>
                  <a:lnTo>
                    <a:pt x="31354" y="94914"/>
                  </a:lnTo>
                  <a:lnTo>
                    <a:pt x="31354" y="106154"/>
                  </a:lnTo>
                  <a:lnTo>
                    <a:pt x="35851" y="115208"/>
                  </a:lnTo>
                  <a:lnTo>
                    <a:pt x="38037" y="117456"/>
                  </a:lnTo>
                  <a:lnTo>
                    <a:pt x="42534" y="119704"/>
                  </a:lnTo>
                  <a:lnTo>
                    <a:pt x="49279" y="124262"/>
                  </a:lnTo>
                  <a:lnTo>
                    <a:pt x="53714" y="126510"/>
                  </a:lnTo>
                  <a:lnTo>
                    <a:pt x="60460" y="133254"/>
                  </a:lnTo>
                  <a:lnTo>
                    <a:pt x="62708" y="133254"/>
                  </a:lnTo>
                  <a:lnTo>
                    <a:pt x="62708" y="137813"/>
                  </a:lnTo>
                  <a:lnTo>
                    <a:pt x="64957" y="140061"/>
                  </a:lnTo>
                  <a:lnTo>
                    <a:pt x="64957" y="142308"/>
                  </a:lnTo>
                  <a:lnTo>
                    <a:pt x="67143" y="144557"/>
                  </a:lnTo>
                  <a:lnTo>
                    <a:pt x="69391" y="144557"/>
                  </a:lnTo>
                  <a:lnTo>
                    <a:pt x="73888" y="146804"/>
                  </a:lnTo>
                  <a:lnTo>
                    <a:pt x="76137" y="149115"/>
                  </a:lnTo>
                  <a:lnTo>
                    <a:pt x="80571" y="149115"/>
                  </a:lnTo>
                  <a:lnTo>
                    <a:pt x="82820" y="151363"/>
                  </a:lnTo>
                  <a:lnTo>
                    <a:pt x="85068" y="151363"/>
                  </a:lnTo>
                  <a:lnTo>
                    <a:pt x="94000" y="164913"/>
                  </a:lnTo>
                  <a:lnTo>
                    <a:pt x="111926" y="162603"/>
                  </a:lnTo>
                  <a:lnTo>
                    <a:pt x="111926" y="158107"/>
                  </a:lnTo>
                  <a:lnTo>
                    <a:pt x="114174" y="153611"/>
                  </a:lnTo>
                  <a:lnTo>
                    <a:pt x="114174" y="142308"/>
                  </a:lnTo>
                  <a:lnTo>
                    <a:pt x="109677" y="133254"/>
                  </a:lnTo>
                  <a:lnTo>
                    <a:pt x="100746" y="124262"/>
                  </a:lnTo>
                  <a:lnTo>
                    <a:pt x="98497" y="119704"/>
                  </a:lnTo>
                  <a:lnTo>
                    <a:pt x="96248" y="117456"/>
                  </a:lnTo>
                  <a:lnTo>
                    <a:pt x="96248" y="108464"/>
                  </a:lnTo>
                  <a:lnTo>
                    <a:pt x="94000" y="103906"/>
                  </a:lnTo>
                  <a:lnTo>
                    <a:pt x="91814" y="101658"/>
                  </a:lnTo>
                  <a:lnTo>
                    <a:pt x="91814" y="97162"/>
                  </a:lnTo>
                  <a:lnTo>
                    <a:pt x="94000" y="94914"/>
                  </a:lnTo>
                  <a:lnTo>
                    <a:pt x="94000" y="47457"/>
                  </a:lnTo>
                  <a:lnTo>
                    <a:pt x="91814" y="42961"/>
                  </a:lnTo>
                  <a:lnTo>
                    <a:pt x="82820" y="33907"/>
                  </a:lnTo>
                  <a:lnTo>
                    <a:pt x="76137" y="31659"/>
                  </a:lnTo>
                  <a:lnTo>
                    <a:pt x="71640" y="27100"/>
                  </a:lnTo>
                  <a:lnTo>
                    <a:pt x="67143" y="24852"/>
                  </a:lnTo>
                  <a:lnTo>
                    <a:pt x="58211" y="15860"/>
                  </a:lnTo>
                  <a:lnTo>
                    <a:pt x="55963" y="20356"/>
                  </a:lnTo>
                  <a:lnTo>
                    <a:pt x="53714" y="22604"/>
                  </a:lnTo>
                  <a:lnTo>
                    <a:pt x="51528" y="27100"/>
                  </a:lnTo>
                  <a:lnTo>
                    <a:pt x="51528" y="29411"/>
                  </a:lnTo>
                  <a:lnTo>
                    <a:pt x="49279" y="31659"/>
                  </a:lnTo>
                  <a:lnTo>
                    <a:pt x="42534" y="24852"/>
                  </a:lnTo>
                  <a:lnTo>
                    <a:pt x="40285" y="24852"/>
                  </a:lnTo>
                  <a:lnTo>
                    <a:pt x="38037" y="27100"/>
                  </a:lnTo>
                  <a:lnTo>
                    <a:pt x="33603" y="27100"/>
                  </a:lnTo>
                  <a:lnTo>
                    <a:pt x="33603" y="29411"/>
                  </a:lnTo>
                  <a:lnTo>
                    <a:pt x="26857" y="29411"/>
                  </a:lnTo>
                  <a:lnTo>
                    <a:pt x="24609" y="27100"/>
                  </a:lnTo>
                  <a:lnTo>
                    <a:pt x="24609" y="24852"/>
                  </a:lnTo>
                  <a:lnTo>
                    <a:pt x="29106" y="20356"/>
                  </a:lnTo>
                  <a:lnTo>
                    <a:pt x="29106" y="15860"/>
                  </a:lnTo>
                  <a:lnTo>
                    <a:pt x="24609" y="15860"/>
                  </a:lnTo>
                  <a:lnTo>
                    <a:pt x="24609" y="11302"/>
                  </a:lnTo>
                  <a:lnTo>
                    <a:pt x="22360" y="9054"/>
                  </a:lnTo>
                  <a:lnTo>
                    <a:pt x="17926" y="6806"/>
                  </a:lnTo>
                  <a:lnTo>
                    <a:pt x="11180" y="6806"/>
                  </a:lnTo>
                  <a:lnTo>
                    <a:pt x="11180" y="4558"/>
                  </a:lnTo>
                  <a:lnTo>
                    <a:pt x="8932" y="0"/>
                  </a:lnTo>
                  <a:lnTo>
                    <a:pt x="4497" y="0"/>
                  </a:lnTo>
                  <a:lnTo>
                    <a:pt x="2248" y="2310"/>
                  </a:lnTo>
                  <a:lnTo>
                    <a:pt x="2248" y="6806"/>
                  </a:lnTo>
                  <a:lnTo>
                    <a:pt x="4497" y="9054"/>
                  </a:lnTo>
                  <a:lnTo>
                    <a:pt x="2248" y="13550"/>
                  </a:lnTo>
                  <a:lnTo>
                    <a:pt x="0" y="15860"/>
                  </a:lnTo>
                  <a:close/>
                </a:path>
              </a:pathLst>
            </a:custGeom>
            <a:noFill/>
            <a:ln w="1561" cap="flat">
              <a:solidFill>
                <a:srgbClr val="FFFFFF"/>
              </a:solidFill>
              <a:prstDash val="solid"/>
              <a:round/>
            </a:ln>
          </p:spPr>
          <p:txBody>
            <a:bodyPr rtlCol="0" anchor="ctr"/>
            <a:lstStyle/>
            <a:p>
              <a:endParaRPr lang="en-US" noProof="0" dirty="0"/>
            </a:p>
          </p:txBody>
        </p:sp>
        <p:sp>
          <p:nvSpPr>
            <p:cNvPr id="5039" name="Serbest Form 5038">
              <a:extLst>
                <a:ext uri="{FF2B5EF4-FFF2-40B4-BE49-F238E27FC236}">
                  <a16:creationId xmlns:a16="http://schemas.microsoft.com/office/drawing/2014/main" id="{607EE553-5E80-A543-8951-2DBAC294F43F}"/>
                </a:ext>
              </a:extLst>
            </p:cNvPr>
            <p:cNvSpPr/>
            <p:nvPr/>
          </p:nvSpPr>
          <p:spPr>
            <a:xfrm>
              <a:off x="8467935" y="2313313"/>
              <a:ext cx="253706" cy="202941"/>
            </a:xfrm>
            <a:custGeom>
              <a:avLst/>
              <a:gdLst>
                <a:gd name="connsiteX0" fmla="*/ 4435 w 253706"/>
                <a:gd name="connsiteY0" fmla="*/ 193700 h 202941"/>
                <a:gd name="connsiteX1" fmla="*/ 8807 w 253706"/>
                <a:gd name="connsiteY1" fmla="*/ 196010 h 202941"/>
                <a:gd name="connsiteX2" fmla="*/ 11055 w 253706"/>
                <a:gd name="connsiteY2" fmla="*/ 198320 h 202941"/>
                <a:gd name="connsiteX3" fmla="*/ 19862 w 253706"/>
                <a:gd name="connsiteY3" fmla="*/ 202941 h 202941"/>
                <a:gd name="connsiteX4" fmla="*/ 22048 w 253706"/>
                <a:gd name="connsiteY4" fmla="*/ 202941 h 202941"/>
                <a:gd name="connsiteX5" fmla="*/ 28669 w 253706"/>
                <a:gd name="connsiteY5" fmla="*/ 196010 h 202941"/>
                <a:gd name="connsiteX6" fmla="*/ 37538 w 253706"/>
                <a:gd name="connsiteY6" fmla="*/ 196010 h 202941"/>
                <a:gd name="connsiteX7" fmla="*/ 44159 w 253706"/>
                <a:gd name="connsiteY7" fmla="*/ 198320 h 202941"/>
                <a:gd name="connsiteX8" fmla="*/ 52965 w 253706"/>
                <a:gd name="connsiteY8" fmla="*/ 198320 h 202941"/>
                <a:gd name="connsiteX9" fmla="*/ 64020 w 253706"/>
                <a:gd name="connsiteY9" fmla="*/ 186768 h 202941"/>
                <a:gd name="connsiteX10" fmla="*/ 66207 w 253706"/>
                <a:gd name="connsiteY10" fmla="*/ 182148 h 202941"/>
                <a:gd name="connsiteX11" fmla="*/ 81634 w 253706"/>
                <a:gd name="connsiteY11" fmla="*/ 182148 h 202941"/>
                <a:gd name="connsiteX12" fmla="*/ 86068 w 253706"/>
                <a:gd name="connsiteY12" fmla="*/ 186768 h 202941"/>
                <a:gd name="connsiteX13" fmla="*/ 94875 w 253706"/>
                <a:gd name="connsiteY13" fmla="*/ 191389 h 202941"/>
                <a:gd name="connsiteX14" fmla="*/ 97061 w 253706"/>
                <a:gd name="connsiteY14" fmla="*/ 193700 h 202941"/>
                <a:gd name="connsiteX15" fmla="*/ 99309 w 253706"/>
                <a:gd name="connsiteY15" fmla="*/ 193700 h 202941"/>
                <a:gd name="connsiteX16" fmla="*/ 103682 w 253706"/>
                <a:gd name="connsiteY16" fmla="*/ 189079 h 202941"/>
                <a:gd name="connsiteX17" fmla="*/ 108116 w 253706"/>
                <a:gd name="connsiteY17" fmla="*/ 186768 h 202941"/>
                <a:gd name="connsiteX18" fmla="*/ 110302 w 253706"/>
                <a:gd name="connsiteY18" fmla="*/ 184458 h 202941"/>
                <a:gd name="connsiteX19" fmla="*/ 119109 w 253706"/>
                <a:gd name="connsiteY19" fmla="*/ 184458 h 202941"/>
                <a:gd name="connsiteX20" fmla="*/ 130164 w 253706"/>
                <a:gd name="connsiteY20" fmla="*/ 170658 h 202941"/>
                <a:gd name="connsiteX21" fmla="*/ 127977 w 253706"/>
                <a:gd name="connsiteY21" fmla="*/ 166037 h 202941"/>
                <a:gd name="connsiteX22" fmla="*/ 141219 w 253706"/>
                <a:gd name="connsiteY22" fmla="*/ 154485 h 202941"/>
                <a:gd name="connsiteX23" fmla="*/ 138970 w 253706"/>
                <a:gd name="connsiteY23" fmla="*/ 149927 h 202941"/>
                <a:gd name="connsiteX24" fmla="*/ 136784 w 253706"/>
                <a:gd name="connsiteY24" fmla="*/ 147616 h 202941"/>
                <a:gd name="connsiteX25" fmla="*/ 136784 w 253706"/>
                <a:gd name="connsiteY25" fmla="*/ 138375 h 202941"/>
                <a:gd name="connsiteX26" fmla="*/ 138970 w 253706"/>
                <a:gd name="connsiteY26" fmla="*/ 136064 h 202941"/>
                <a:gd name="connsiteX27" fmla="*/ 145591 w 253706"/>
                <a:gd name="connsiteY27" fmla="*/ 136064 h 202941"/>
                <a:gd name="connsiteX28" fmla="*/ 147840 w 253706"/>
                <a:gd name="connsiteY28" fmla="*/ 131444 h 202941"/>
                <a:gd name="connsiteX29" fmla="*/ 147840 w 253706"/>
                <a:gd name="connsiteY29" fmla="*/ 129133 h 202941"/>
                <a:gd name="connsiteX30" fmla="*/ 150025 w 253706"/>
                <a:gd name="connsiteY30" fmla="*/ 122202 h 202941"/>
                <a:gd name="connsiteX31" fmla="*/ 150025 w 253706"/>
                <a:gd name="connsiteY31" fmla="*/ 101471 h 202941"/>
                <a:gd name="connsiteX32" fmla="*/ 152211 w 253706"/>
                <a:gd name="connsiteY32" fmla="*/ 96850 h 202941"/>
                <a:gd name="connsiteX33" fmla="*/ 154461 w 253706"/>
                <a:gd name="connsiteY33" fmla="*/ 94539 h 202941"/>
                <a:gd name="connsiteX34" fmla="*/ 189749 w 253706"/>
                <a:gd name="connsiteY34" fmla="*/ 94539 h 202941"/>
                <a:gd name="connsiteX35" fmla="*/ 198556 w 253706"/>
                <a:gd name="connsiteY35" fmla="*/ 103781 h 202941"/>
                <a:gd name="connsiteX36" fmla="*/ 202990 w 253706"/>
                <a:gd name="connsiteY36" fmla="*/ 106092 h 202941"/>
                <a:gd name="connsiteX37" fmla="*/ 205177 w 253706"/>
                <a:gd name="connsiteY37" fmla="*/ 108402 h 202941"/>
                <a:gd name="connsiteX38" fmla="*/ 211797 w 253706"/>
                <a:gd name="connsiteY38" fmla="*/ 106092 h 202941"/>
                <a:gd name="connsiteX39" fmla="*/ 207363 w 253706"/>
                <a:gd name="connsiteY39" fmla="*/ 83050 h 202941"/>
                <a:gd name="connsiteX40" fmla="*/ 211797 w 253706"/>
                <a:gd name="connsiteY40" fmla="*/ 85298 h 202941"/>
                <a:gd name="connsiteX41" fmla="*/ 213983 w 253706"/>
                <a:gd name="connsiteY41" fmla="*/ 89919 h 202941"/>
                <a:gd name="connsiteX42" fmla="*/ 218418 w 253706"/>
                <a:gd name="connsiteY42" fmla="*/ 92229 h 202941"/>
                <a:gd name="connsiteX43" fmla="*/ 233845 w 253706"/>
                <a:gd name="connsiteY43" fmla="*/ 92229 h 202941"/>
                <a:gd name="connsiteX44" fmla="*/ 231659 w 253706"/>
                <a:gd name="connsiteY44" fmla="*/ 89919 h 202941"/>
                <a:gd name="connsiteX45" fmla="*/ 229473 w 253706"/>
                <a:gd name="connsiteY45" fmla="*/ 85298 h 202941"/>
                <a:gd name="connsiteX46" fmla="*/ 227224 w 253706"/>
                <a:gd name="connsiteY46" fmla="*/ 83050 h 202941"/>
                <a:gd name="connsiteX47" fmla="*/ 222852 w 253706"/>
                <a:gd name="connsiteY47" fmla="*/ 73808 h 202941"/>
                <a:gd name="connsiteX48" fmla="*/ 222852 w 253706"/>
                <a:gd name="connsiteY48" fmla="*/ 71498 h 202941"/>
                <a:gd name="connsiteX49" fmla="*/ 225038 w 253706"/>
                <a:gd name="connsiteY49" fmla="*/ 69187 h 202941"/>
                <a:gd name="connsiteX50" fmla="*/ 229473 w 253706"/>
                <a:gd name="connsiteY50" fmla="*/ 69187 h 202941"/>
                <a:gd name="connsiteX51" fmla="*/ 236094 w 253706"/>
                <a:gd name="connsiteY51" fmla="*/ 71498 h 202941"/>
                <a:gd name="connsiteX52" fmla="*/ 240465 w 253706"/>
                <a:gd name="connsiteY52" fmla="*/ 71498 h 202941"/>
                <a:gd name="connsiteX53" fmla="*/ 242652 w 253706"/>
                <a:gd name="connsiteY53" fmla="*/ 73808 h 202941"/>
                <a:gd name="connsiteX54" fmla="*/ 244900 w 253706"/>
                <a:gd name="connsiteY54" fmla="*/ 73808 h 202941"/>
                <a:gd name="connsiteX55" fmla="*/ 253706 w 253706"/>
                <a:gd name="connsiteY55" fmla="*/ 62256 h 202941"/>
                <a:gd name="connsiteX56" fmla="*/ 244900 w 253706"/>
                <a:gd name="connsiteY56" fmla="*/ 59946 h 202941"/>
                <a:gd name="connsiteX57" fmla="*/ 242652 w 253706"/>
                <a:gd name="connsiteY57" fmla="*/ 55325 h 202941"/>
                <a:gd name="connsiteX58" fmla="*/ 236094 w 253706"/>
                <a:gd name="connsiteY58" fmla="*/ 48456 h 202941"/>
                <a:gd name="connsiteX59" fmla="*/ 231659 w 253706"/>
                <a:gd name="connsiteY59" fmla="*/ 46146 h 202941"/>
                <a:gd name="connsiteX60" fmla="*/ 225038 w 253706"/>
                <a:gd name="connsiteY60" fmla="*/ 46146 h 202941"/>
                <a:gd name="connsiteX61" fmla="*/ 220604 w 253706"/>
                <a:gd name="connsiteY61" fmla="*/ 43835 h 202941"/>
                <a:gd name="connsiteX62" fmla="*/ 216231 w 253706"/>
                <a:gd name="connsiteY62" fmla="*/ 43835 h 202941"/>
                <a:gd name="connsiteX63" fmla="*/ 216231 w 253706"/>
                <a:gd name="connsiteY63" fmla="*/ 41525 h 202941"/>
                <a:gd name="connsiteX64" fmla="*/ 213983 w 253706"/>
                <a:gd name="connsiteY64" fmla="*/ 39215 h 202941"/>
                <a:gd name="connsiteX65" fmla="*/ 213983 w 253706"/>
                <a:gd name="connsiteY65" fmla="*/ 34594 h 202941"/>
                <a:gd name="connsiteX66" fmla="*/ 211797 w 253706"/>
                <a:gd name="connsiteY66" fmla="*/ 29973 h 202941"/>
                <a:gd name="connsiteX67" fmla="*/ 207363 w 253706"/>
                <a:gd name="connsiteY67" fmla="*/ 25352 h 202941"/>
                <a:gd name="connsiteX68" fmla="*/ 198556 w 253706"/>
                <a:gd name="connsiteY68" fmla="*/ 20794 h 202941"/>
                <a:gd name="connsiteX69" fmla="*/ 196370 w 253706"/>
                <a:gd name="connsiteY69" fmla="*/ 23104 h 202941"/>
                <a:gd name="connsiteX70" fmla="*/ 194122 w 253706"/>
                <a:gd name="connsiteY70" fmla="*/ 23104 h 202941"/>
                <a:gd name="connsiteX71" fmla="*/ 187563 w 253706"/>
                <a:gd name="connsiteY71" fmla="*/ 0 h 202941"/>
                <a:gd name="connsiteX72" fmla="*/ 185315 w 253706"/>
                <a:gd name="connsiteY72" fmla="*/ 6931 h 202941"/>
                <a:gd name="connsiteX73" fmla="*/ 180943 w 253706"/>
                <a:gd name="connsiteY73" fmla="*/ 0 h 202941"/>
                <a:gd name="connsiteX74" fmla="*/ 176508 w 253706"/>
                <a:gd name="connsiteY74" fmla="*/ 23104 h 202941"/>
                <a:gd name="connsiteX75" fmla="*/ 172074 w 253706"/>
                <a:gd name="connsiteY75" fmla="*/ 25352 h 202941"/>
                <a:gd name="connsiteX76" fmla="*/ 169888 w 253706"/>
                <a:gd name="connsiteY76" fmla="*/ 25352 h 202941"/>
                <a:gd name="connsiteX77" fmla="*/ 165453 w 253706"/>
                <a:gd name="connsiteY77" fmla="*/ 27663 h 202941"/>
                <a:gd name="connsiteX78" fmla="*/ 161081 w 253706"/>
                <a:gd name="connsiteY78" fmla="*/ 36904 h 202941"/>
                <a:gd name="connsiteX79" fmla="*/ 161081 w 253706"/>
                <a:gd name="connsiteY79" fmla="*/ 43835 h 202941"/>
                <a:gd name="connsiteX80" fmla="*/ 150025 w 253706"/>
                <a:gd name="connsiteY80" fmla="*/ 48456 h 202941"/>
                <a:gd name="connsiteX81" fmla="*/ 154461 w 253706"/>
                <a:gd name="connsiteY81" fmla="*/ 62256 h 202941"/>
                <a:gd name="connsiteX82" fmla="*/ 150025 w 253706"/>
                <a:gd name="connsiteY82" fmla="*/ 62256 h 202941"/>
                <a:gd name="connsiteX83" fmla="*/ 143405 w 253706"/>
                <a:gd name="connsiteY83" fmla="*/ 59946 h 202941"/>
                <a:gd name="connsiteX84" fmla="*/ 138970 w 253706"/>
                <a:gd name="connsiteY84" fmla="*/ 59946 h 202941"/>
                <a:gd name="connsiteX85" fmla="*/ 132350 w 253706"/>
                <a:gd name="connsiteY85" fmla="*/ 57635 h 202941"/>
                <a:gd name="connsiteX86" fmla="*/ 130164 w 253706"/>
                <a:gd name="connsiteY86" fmla="*/ 57635 h 202941"/>
                <a:gd name="connsiteX87" fmla="*/ 125729 w 253706"/>
                <a:gd name="connsiteY87" fmla="*/ 59946 h 202941"/>
                <a:gd name="connsiteX88" fmla="*/ 125729 w 253706"/>
                <a:gd name="connsiteY88" fmla="*/ 64567 h 202941"/>
                <a:gd name="connsiteX89" fmla="*/ 123543 w 253706"/>
                <a:gd name="connsiteY89" fmla="*/ 69187 h 202941"/>
                <a:gd name="connsiteX90" fmla="*/ 123543 w 253706"/>
                <a:gd name="connsiteY90" fmla="*/ 78429 h 202941"/>
                <a:gd name="connsiteX91" fmla="*/ 108116 w 253706"/>
                <a:gd name="connsiteY91" fmla="*/ 94539 h 202941"/>
                <a:gd name="connsiteX92" fmla="*/ 108116 w 253706"/>
                <a:gd name="connsiteY92" fmla="*/ 99160 h 202941"/>
                <a:gd name="connsiteX93" fmla="*/ 103682 w 253706"/>
                <a:gd name="connsiteY93" fmla="*/ 113023 h 202941"/>
                <a:gd name="connsiteX94" fmla="*/ 101495 w 253706"/>
                <a:gd name="connsiteY94" fmla="*/ 117581 h 202941"/>
                <a:gd name="connsiteX95" fmla="*/ 97061 w 253706"/>
                <a:gd name="connsiteY95" fmla="*/ 122202 h 202941"/>
                <a:gd name="connsiteX96" fmla="*/ 83820 w 253706"/>
                <a:gd name="connsiteY96" fmla="*/ 129133 h 202941"/>
                <a:gd name="connsiteX97" fmla="*/ 68393 w 253706"/>
                <a:gd name="connsiteY97" fmla="*/ 131444 h 202941"/>
                <a:gd name="connsiteX98" fmla="*/ 59586 w 253706"/>
                <a:gd name="connsiteY98" fmla="*/ 133754 h 202941"/>
                <a:gd name="connsiteX99" fmla="*/ 57400 w 253706"/>
                <a:gd name="connsiteY99" fmla="*/ 136064 h 202941"/>
                <a:gd name="connsiteX100" fmla="*/ 48530 w 253706"/>
                <a:gd name="connsiteY100" fmla="*/ 140685 h 202941"/>
                <a:gd name="connsiteX101" fmla="*/ 41910 w 253706"/>
                <a:gd name="connsiteY101" fmla="*/ 147616 h 202941"/>
                <a:gd name="connsiteX102" fmla="*/ 37538 w 253706"/>
                <a:gd name="connsiteY102" fmla="*/ 149927 h 202941"/>
                <a:gd name="connsiteX103" fmla="*/ 30917 w 253706"/>
                <a:gd name="connsiteY103" fmla="*/ 163727 h 202941"/>
                <a:gd name="connsiteX104" fmla="*/ 37538 w 253706"/>
                <a:gd name="connsiteY104" fmla="*/ 170658 h 202941"/>
                <a:gd name="connsiteX105" fmla="*/ 37538 w 253706"/>
                <a:gd name="connsiteY105" fmla="*/ 177589 h 202941"/>
                <a:gd name="connsiteX106" fmla="*/ 35289 w 253706"/>
                <a:gd name="connsiteY106" fmla="*/ 182148 h 202941"/>
                <a:gd name="connsiteX107" fmla="*/ 30917 w 253706"/>
                <a:gd name="connsiteY107" fmla="*/ 184458 h 202941"/>
                <a:gd name="connsiteX108" fmla="*/ 26482 w 253706"/>
                <a:gd name="connsiteY108" fmla="*/ 184458 h 202941"/>
                <a:gd name="connsiteX109" fmla="*/ 17676 w 253706"/>
                <a:gd name="connsiteY109" fmla="*/ 179900 h 202941"/>
                <a:gd name="connsiteX110" fmla="*/ 15428 w 253706"/>
                <a:gd name="connsiteY110" fmla="*/ 177589 h 202941"/>
                <a:gd name="connsiteX111" fmla="*/ 11055 w 253706"/>
                <a:gd name="connsiteY111" fmla="*/ 175279 h 202941"/>
                <a:gd name="connsiteX112" fmla="*/ 8807 w 253706"/>
                <a:gd name="connsiteY112" fmla="*/ 175279 h 202941"/>
                <a:gd name="connsiteX113" fmla="*/ 4435 w 253706"/>
                <a:gd name="connsiteY113" fmla="*/ 177589 h 202941"/>
                <a:gd name="connsiteX114" fmla="*/ 0 w 253706"/>
                <a:gd name="connsiteY114" fmla="*/ 182148 h 202941"/>
                <a:gd name="connsiteX115" fmla="*/ 0 w 253706"/>
                <a:gd name="connsiteY115" fmla="*/ 189079 h 202941"/>
                <a:gd name="connsiteX116" fmla="*/ 4435 w 253706"/>
                <a:gd name="connsiteY116" fmla="*/ 193700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53706" h="202941">
                  <a:moveTo>
                    <a:pt x="4435" y="193700"/>
                  </a:moveTo>
                  <a:lnTo>
                    <a:pt x="8807" y="196010"/>
                  </a:lnTo>
                  <a:lnTo>
                    <a:pt x="11055" y="198320"/>
                  </a:lnTo>
                  <a:lnTo>
                    <a:pt x="19862" y="202941"/>
                  </a:lnTo>
                  <a:lnTo>
                    <a:pt x="22048" y="202941"/>
                  </a:lnTo>
                  <a:lnTo>
                    <a:pt x="28669" y="196010"/>
                  </a:lnTo>
                  <a:lnTo>
                    <a:pt x="37538" y="196010"/>
                  </a:lnTo>
                  <a:lnTo>
                    <a:pt x="44159" y="198320"/>
                  </a:lnTo>
                  <a:lnTo>
                    <a:pt x="52965" y="198320"/>
                  </a:lnTo>
                  <a:lnTo>
                    <a:pt x="64020" y="186768"/>
                  </a:lnTo>
                  <a:lnTo>
                    <a:pt x="66207" y="182148"/>
                  </a:lnTo>
                  <a:lnTo>
                    <a:pt x="81634" y="182148"/>
                  </a:lnTo>
                  <a:lnTo>
                    <a:pt x="86068" y="186768"/>
                  </a:lnTo>
                  <a:lnTo>
                    <a:pt x="94875" y="191389"/>
                  </a:lnTo>
                  <a:lnTo>
                    <a:pt x="97061" y="193700"/>
                  </a:lnTo>
                  <a:lnTo>
                    <a:pt x="99309" y="193700"/>
                  </a:lnTo>
                  <a:lnTo>
                    <a:pt x="103682" y="189079"/>
                  </a:lnTo>
                  <a:lnTo>
                    <a:pt x="108116" y="186768"/>
                  </a:lnTo>
                  <a:lnTo>
                    <a:pt x="110302" y="184458"/>
                  </a:lnTo>
                  <a:lnTo>
                    <a:pt x="119109" y="184458"/>
                  </a:lnTo>
                  <a:lnTo>
                    <a:pt x="130164" y="170658"/>
                  </a:lnTo>
                  <a:lnTo>
                    <a:pt x="127977" y="166037"/>
                  </a:lnTo>
                  <a:lnTo>
                    <a:pt x="141219" y="154485"/>
                  </a:lnTo>
                  <a:lnTo>
                    <a:pt x="138970" y="149927"/>
                  </a:lnTo>
                  <a:lnTo>
                    <a:pt x="136784" y="147616"/>
                  </a:lnTo>
                  <a:lnTo>
                    <a:pt x="136784" y="138375"/>
                  </a:lnTo>
                  <a:lnTo>
                    <a:pt x="138970" y="136064"/>
                  </a:lnTo>
                  <a:lnTo>
                    <a:pt x="145591" y="136064"/>
                  </a:lnTo>
                  <a:lnTo>
                    <a:pt x="147840" y="131444"/>
                  </a:lnTo>
                  <a:lnTo>
                    <a:pt x="147840" y="129133"/>
                  </a:lnTo>
                  <a:lnTo>
                    <a:pt x="150025" y="122202"/>
                  </a:lnTo>
                  <a:lnTo>
                    <a:pt x="150025" y="101471"/>
                  </a:lnTo>
                  <a:lnTo>
                    <a:pt x="152211" y="96850"/>
                  </a:lnTo>
                  <a:lnTo>
                    <a:pt x="154461" y="94539"/>
                  </a:lnTo>
                  <a:lnTo>
                    <a:pt x="189749" y="94539"/>
                  </a:lnTo>
                  <a:lnTo>
                    <a:pt x="198556" y="103781"/>
                  </a:lnTo>
                  <a:lnTo>
                    <a:pt x="202990" y="106092"/>
                  </a:lnTo>
                  <a:lnTo>
                    <a:pt x="205177" y="108402"/>
                  </a:lnTo>
                  <a:lnTo>
                    <a:pt x="211797" y="106092"/>
                  </a:lnTo>
                  <a:lnTo>
                    <a:pt x="207363" y="83050"/>
                  </a:lnTo>
                  <a:lnTo>
                    <a:pt x="211797" y="85298"/>
                  </a:lnTo>
                  <a:lnTo>
                    <a:pt x="213983" y="89919"/>
                  </a:lnTo>
                  <a:lnTo>
                    <a:pt x="218418" y="92229"/>
                  </a:lnTo>
                  <a:lnTo>
                    <a:pt x="233845" y="92229"/>
                  </a:lnTo>
                  <a:lnTo>
                    <a:pt x="231659" y="89919"/>
                  </a:lnTo>
                  <a:lnTo>
                    <a:pt x="229473" y="85298"/>
                  </a:lnTo>
                  <a:lnTo>
                    <a:pt x="227224" y="83050"/>
                  </a:lnTo>
                  <a:lnTo>
                    <a:pt x="222852" y="73808"/>
                  </a:lnTo>
                  <a:lnTo>
                    <a:pt x="222852" y="71498"/>
                  </a:lnTo>
                  <a:lnTo>
                    <a:pt x="225038" y="69187"/>
                  </a:lnTo>
                  <a:lnTo>
                    <a:pt x="229473" y="69187"/>
                  </a:lnTo>
                  <a:lnTo>
                    <a:pt x="236094" y="71498"/>
                  </a:lnTo>
                  <a:lnTo>
                    <a:pt x="240465" y="71498"/>
                  </a:lnTo>
                  <a:lnTo>
                    <a:pt x="242652" y="73808"/>
                  </a:lnTo>
                  <a:lnTo>
                    <a:pt x="244900" y="73808"/>
                  </a:lnTo>
                  <a:lnTo>
                    <a:pt x="253706" y="62256"/>
                  </a:lnTo>
                  <a:lnTo>
                    <a:pt x="244900" y="59946"/>
                  </a:lnTo>
                  <a:lnTo>
                    <a:pt x="242652" y="55325"/>
                  </a:lnTo>
                  <a:lnTo>
                    <a:pt x="236094" y="48456"/>
                  </a:lnTo>
                  <a:lnTo>
                    <a:pt x="231659" y="46146"/>
                  </a:lnTo>
                  <a:lnTo>
                    <a:pt x="225038" y="46146"/>
                  </a:lnTo>
                  <a:lnTo>
                    <a:pt x="220604" y="43835"/>
                  </a:lnTo>
                  <a:lnTo>
                    <a:pt x="216231" y="43835"/>
                  </a:lnTo>
                  <a:lnTo>
                    <a:pt x="216231" y="41525"/>
                  </a:lnTo>
                  <a:lnTo>
                    <a:pt x="213983" y="39215"/>
                  </a:lnTo>
                  <a:lnTo>
                    <a:pt x="213983" y="34594"/>
                  </a:lnTo>
                  <a:lnTo>
                    <a:pt x="211797" y="29973"/>
                  </a:lnTo>
                  <a:lnTo>
                    <a:pt x="207363" y="25352"/>
                  </a:lnTo>
                  <a:lnTo>
                    <a:pt x="198556" y="20794"/>
                  </a:lnTo>
                  <a:lnTo>
                    <a:pt x="196370" y="23104"/>
                  </a:lnTo>
                  <a:lnTo>
                    <a:pt x="194122" y="23104"/>
                  </a:lnTo>
                  <a:lnTo>
                    <a:pt x="187563" y="0"/>
                  </a:lnTo>
                  <a:lnTo>
                    <a:pt x="185315" y="6931"/>
                  </a:lnTo>
                  <a:lnTo>
                    <a:pt x="180943" y="0"/>
                  </a:lnTo>
                  <a:lnTo>
                    <a:pt x="176508" y="23104"/>
                  </a:lnTo>
                  <a:lnTo>
                    <a:pt x="172074" y="25352"/>
                  </a:lnTo>
                  <a:lnTo>
                    <a:pt x="169888" y="25352"/>
                  </a:lnTo>
                  <a:lnTo>
                    <a:pt x="165453" y="27663"/>
                  </a:lnTo>
                  <a:lnTo>
                    <a:pt x="161081" y="36904"/>
                  </a:lnTo>
                  <a:lnTo>
                    <a:pt x="161081" y="43835"/>
                  </a:lnTo>
                  <a:lnTo>
                    <a:pt x="150025" y="48456"/>
                  </a:lnTo>
                  <a:lnTo>
                    <a:pt x="154461" y="62256"/>
                  </a:lnTo>
                  <a:lnTo>
                    <a:pt x="150025" y="62256"/>
                  </a:lnTo>
                  <a:lnTo>
                    <a:pt x="143405" y="59946"/>
                  </a:lnTo>
                  <a:lnTo>
                    <a:pt x="138970" y="59946"/>
                  </a:lnTo>
                  <a:lnTo>
                    <a:pt x="132350" y="57635"/>
                  </a:lnTo>
                  <a:lnTo>
                    <a:pt x="130164" y="57635"/>
                  </a:lnTo>
                  <a:lnTo>
                    <a:pt x="125729" y="59946"/>
                  </a:lnTo>
                  <a:lnTo>
                    <a:pt x="125729" y="64567"/>
                  </a:lnTo>
                  <a:lnTo>
                    <a:pt x="123543" y="69187"/>
                  </a:lnTo>
                  <a:lnTo>
                    <a:pt x="123543" y="78429"/>
                  </a:lnTo>
                  <a:lnTo>
                    <a:pt x="108116" y="94539"/>
                  </a:lnTo>
                  <a:lnTo>
                    <a:pt x="108116" y="99160"/>
                  </a:lnTo>
                  <a:lnTo>
                    <a:pt x="103682" y="113023"/>
                  </a:lnTo>
                  <a:lnTo>
                    <a:pt x="101495" y="117581"/>
                  </a:lnTo>
                  <a:lnTo>
                    <a:pt x="97061" y="122202"/>
                  </a:lnTo>
                  <a:lnTo>
                    <a:pt x="83820" y="129133"/>
                  </a:lnTo>
                  <a:lnTo>
                    <a:pt x="68393" y="131444"/>
                  </a:lnTo>
                  <a:lnTo>
                    <a:pt x="59586" y="133754"/>
                  </a:lnTo>
                  <a:lnTo>
                    <a:pt x="57400" y="136064"/>
                  </a:lnTo>
                  <a:lnTo>
                    <a:pt x="48530" y="140685"/>
                  </a:lnTo>
                  <a:lnTo>
                    <a:pt x="41910" y="147616"/>
                  </a:lnTo>
                  <a:lnTo>
                    <a:pt x="37538" y="149927"/>
                  </a:lnTo>
                  <a:lnTo>
                    <a:pt x="30917" y="163727"/>
                  </a:lnTo>
                  <a:lnTo>
                    <a:pt x="37538" y="170658"/>
                  </a:lnTo>
                  <a:lnTo>
                    <a:pt x="37538" y="177589"/>
                  </a:lnTo>
                  <a:lnTo>
                    <a:pt x="35289" y="182148"/>
                  </a:lnTo>
                  <a:lnTo>
                    <a:pt x="30917" y="184458"/>
                  </a:lnTo>
                  <a:lnTo>
                    <a:pt x="26482" y="184458"/>
                  </a:lnTo>
                  <a:lnTo>
                    <a:pt x="17676" y="179900"/>
                  </a:lnTo>
                  <a:lnTo>
                    <a:pt x="15428" y="177589"/>
                  </a:lnTo>
                  <a:lnTo>
                    <a:pt x="11055" y="175279"/>
                  </a:lnTo>
                  <a:lnTo>
                    <a:pt x="8807" y="175279"/>
                  </a:lnTo>
                  <a:lnTo>
                    <a:pt x="4435" y="177589"/>
                  </a:lnTo>
                  <a:lnTo>
                    <a:pt x="0" y="182148"/>
                  </a:lnTo>
                  <a:lnTo>
                    <a:pt x="0" y="189079"/>
                  </a:lnTo>
                  <a:lnTo>
                    <a:pt x="4435" y="193700"/>
                  </a:lnTo>
                  <a:close/>
                </a:path>
              </a:pathLst>
            </a:custGeom>
            <a:solidFill>
              <a:srgbClr val="A6A6A6"/>
            </a:solidFill>
            <a:ln w="6245" cap="flat">
              <a:noFill/>
              <a:prstDash val="solid"/>
              <a:miter/>
            </a:ln>
          </p:spPr>
          <p:txBody>
            <a:bodyPr rtlCol="0" anchor="ctr"/>
            <a:lstStyle/>
            <a:p>
              <a:endParaRPr lang="en-US" noProof="0" dirty="0"/>
            </a:p>
          </p:txBody>
        </p:sp>
        <p:sp>
          <p:nvSpPr>
            <p:cNvPr id="5040" name="Serbest Form 5039">
              <a:extLst>
                <a:ext uri="{FF2B5EF4-FFF2-40B4-BE49-F238E27FC236}">
                  <a16:creationId xmlns:a16="http://schemas.microsoft.com/office/drawing/2014/main" id="{C0F2D743-85CA-264E-8145-26919DCCBE47}"/>
                </a:ext>
              </a:extLst>
            </p:cNvPr>
            <p:cNvSpPr/>
            <p:nvPr/>
          </p:nvSpPr>
          <p:spPr>
            <a:xfrm>
              <a:off x="8467935" y="2313313"/>
              <a:ext cx="253706" cy="202941"/>
            </a:xfrm>
            <a:custGeom>
              <a:avLst/>
              <a:gdLst>
                <a:gd name="connsiteX0" fmla="*/ 4435 w 253706"/>
                <a:gd name="connsiteY0" fmla="*/ 193700 h 202941"/>
                <a:gd name="connsiteX1" fmla="*/ 8807 w 253706"/>
                <a:gd name="connsiteY1" fmla="*/ 196010 h 202941"/>
                <a:gd name="connsiteX2" fmla="*/ 11055 w 253706"/>
                <a:gd name="connsiteY2" fmla="*/ 198320 h 202941"/>
                <a:gd name="connsiteX3" fmla="*/ 19862 w 253706"/>
                <a:gd name="connsiteY3" fmla="*/ 202941 h 202941"/>
                <a:gd name="connsiteX4" fmla="*/ 22048 w 253706"/>
                <a:gd name="connsiteY4" fmla="*/ 202941 h 202941"/>
                <a:gd name="connsiteX5" fmla="*/ 28669 w 253706"/>
                <a:gd name="connsiteY5" fmla="*/ 196010 h 202941"/>
                <a:gd name="connsiteX6" fmla="*/ 37538 w 253706"/>
                <a:gd name="connsiteY6" fmla="*/ 196010 h 202941"/>
                <a:gd name="connsiteX7" fmla="*/ 44096 w 253706"/>
                <a:gd name="connsiteY7" fmla="*/ 198320 h 202941"/>
                <a:gd name="connsiteX8" fmla="*/ 52965 w 253706"/>
                <a:gd name="connsiteY8" fmla="*/ 198320 h 202941"/>
                <a:gd name="connsiteX9" fmla="*/ 63957 w 253706"/>
                <a:gd name="connsiteY9" fmla="*/ 186768 h 202941"/>
                <a:gd name="connsiteX10" fmla="*/ 66207 w 253706"/>
                <a:gd name="connsiteY10" fmla="*/ 182148 h 202941"/>
                <a:gd name="connsiteX11" fmla="*/ 81634 w 253706"/>
                <a:gd name="connsiteY11" fmla="*/ 182148 h 202941"/>
                <a:gd name="connsiteX12" fmla="*/ 86068 w 253706"/>
                <a:gd name="connsiteY12" fmla="*/ 186768 h 202941"/>
                <a:gd name="connsiteX13" fmla="*/ 94875 w 253706"/>
                <a:gd name="connsiteY13" fmla="*/ 191389 h 202941"/>
                <a:gd name="connsiteX14" fmla="*/ 97061 w 253706"/>
                <a:gd name="connsiteY14" fmla="*/ 193700 h 202941"/>
                <a:gd name="connsiteX15" fmla="*/ 99309 w 253706"/>
                <a:gd name="connsiteY15" fmla="*/ 193700 h 202941"/>
                <a:gd name="connsiteX16" fmla="*/ 103682 w 253706"/>
                <a:gd name="connsiteY16" fmla="*/ 189079 h 202941"/>
                <a:gd name="connsiteX17" fmla="*/ 108116 w 253706"/>
                <a:gd name="connsiteY17" fmla="*/ 186768 h 202941"/>
                <a:gd name="connsiteX18" fmla="*/ 110302 w 253706"/>
                <a:gd name="connsiteY18" fmla="*/ 184458 h 202941"/>
                <a:gd name="connsiteX19" fmla="*/ 119109 w 253706"/>
                <a:gd name="connsiteY19" fmla="*/ 184458 h 202941"/>
                <a:gd name="connsiteX20" fmla="*/ 130164 w 253706"/>
                <a:gd name="connsiteY20" fmla="*/ 170658 h 202941"/>
                <a:gd name="connsiteX21" fmla="*/ 127977 w 253706"/>
                <a:gd name="connsiteY21" fmla="*/ 166037 h 202941"/>
                <a:gd name="connsiteX22" fmla="*/ 141219 w 253706"/>
                <a:gd name="connsiteY22" fmla="*/ 154485 h 202941"/>
                <a:gd name="connsiteX23" fmla="*/ 138970 w 253706"/>
                <a:gd name="connsiteY23" fmla="*/ 149864 h 202941"/>
                <a:gd name="connsiteX24" fmla="*/ 136784 w 253706"/>
                <a:gd name="connsiteY24" fmla="*/ 147616 h 202941"/>
                <a:gd name="connsiteX25" fmla="*/ 136784 w 253706"/>
                <a:gd name="connsiteY25" fmla="*/ 138375 h 202941"/>
                <a:gd name="connsiteX26" fmla="*/ 138970 w 253706"/>
                <a:gd name="connsiteY26" fmla="*/ 136064 h 202941"/>
                <a:gd name="connsiteX27" fmla="*/ 145591 w 253706"/>
                <a:gd name="connsiteY27" fmla="*/ 136064 h 202941"/>
                <a:gd name="connsiteX28" fmla="*/ 147840 w 253706"/>
                <a:gd name="connsiteY28" fmla="*/ 131444 h 202941"/>
                <a:gd name="connsiteX29" fmla="*/ 147840 w 253706"/>
                <a:gd name="connsiteY29" fmla="*/ 129133 h 202941"/>
                <a:gd name="connsiteX30" fmla="*/ 150025 w 253706"/>
                <a:gd name="connsiteY30" fmla="*/ 122202 h 202941"/>
                <a:gd name="connsiteX31" fmla="*/ 150025 w 253706"/>
                <a:gd name="connsiteY31" fmla="*/ 101471 h 202941"/>
                <a:gd name="connsiteX32" fmla="*/ 152211 w 253706"/>
                <a:gd name="connsiteY32" fmla="*/ 96850 h 202941"/>
                <a:gd name="connsiteX33" fmla="*/ 154461 w 253706"/>
                <a:gd name="connsiteY33" fmla="*/ 94539 h 202941"/>
                <a:gd name="connsiteX34" fmla="*/ 189749 w 253706"/>
                <a:gd name="connsiteY34" fmla="*/ 94539 h 202941"/>
                <a:gd name="connsiteX35" fmla="*/ 198556 w 253706"/>
                <a:gd name="connsiteY35" fmla="*/ 103781 h 202941"/>
                <a:gd name="connsiteX36" fmla="*/ 202990 w 253706"/>
                <a:gd name="connsiteY36" fmla="*/ 106092 h 202941"/>
                <a:gd name="connsiteX37" fmla="*/ 205177 w 253706"/>
                <a:gd name="connsiteY37" fmla="*/ 108402 h 202941"/>
                <a:gd name="connsiteX38" fmla="*/ 211797 w 253706"/>
                <a:gd name="connsiteY38" fmla="*/ 106092 h 202941"/>
                <a:gd name="connsiteX39" fmla="*/ 207363 w 253706"/>
                <a:gd name="connsiteY39" fmla="*/ 83050 h 202941"/>
                <a:gd name="connsiteX40" fmla="*/ 211797 w 253706"/>
                <a:gd name="connsiteY40" fmla="*/ 85298 h 202941"/>
                <a:gd name="connsiteX41" fmla="*/ 213983 w 253706"/>
                <a:gd name="connsiteY41" fmla="*/ 89919 h 202941"/>
                <a:gd name="connsiteX42" fmla="*/ 218418 w 253706"/>
                <a:gd name="connsiteY42" fmla="*/ 92229 h 202941"/>
                <a:gd name="connsiteX43" fmla="*/ 233845 w 253706"/>
                <a:gd name="connsiteY43" fmla="*/ 92229 h 202941"/>
                <a:gd name="connsiteX44" fmla="*/ 231659 w 253706"/>
                <a:gd name="connsiteY44" fmla="*/ 89919 h 202941"/>
                <a:gd name="connsiteX45" fmla="*/ 229473 w 253706"/>
                <a:gd name="connsiteY45" fmla="*/ 85298 h 202941"/>
                <a:gd name="connsiteX46" fmla="*/ 227224 w 253706"/>
                <a:gd name="connsiteY46" fmla="*/ 83050 h 202941"/>
                <a:gd name="connsiteX47" fmla="*/ 222852 w 253706"/>
                <a:gd name="connsiteY47" fmla="*/ 73808 h 202941"/>
                <a:gd name="connsiteX48" fmla="*/ 222852 w 253706"/>
                <a:gd name="connsiteY48" fmla="*/ 71498 h 202941"/>
                <a:gd name="connsiteX49" fmla="*/ 225038 w 253706"/>
                <a:gd name="connsiteY49" fmla="*/ 69187 h 202941"/>
                <a:gd name="connsiteX50" fmla="*/ 229473 w 253706"/>
                <a:gd name="connsiteY50" fmla="*/ 69187 h 202941"/>
                <a:gd name="connsiteX51" fmla="*/ 236094 w 253706"/>
                <a:gd name="connsiteY51" fmla="*/ 71498 h 202941"/>
                <a:gd name="connsiteX52" fmla="*/ 240465 w 253706"/>
                <a:gd name="connsiteY52" fmla="*/ 71498 h 202941"/>
                <a:gd name="connsiteX53" fmla="*/ 242652 w 253706"/>
                <a:gd name="connsiteY53" fmla="*/ 73808 h 202941"/>
                <a:gd name="connsiteX54" fmla="*/ 244900 w 253706"/>
                <a:gd name="connsiteY54" fmla="*/ 73808 h 202941"/>
                <a:gd name="connsiteX55" fmla="*/ 253706 w 253706"/>
                <a:gd name="connsiteY55" fmla="*/ 62256 h 202941"/>
                <a:gd name="connsiteX56" fmla="*/ 244900 w 253706"/>
                <a:gd name="connsiteY56" fmla="*/ 59946 h 202941"/>
                <a:gd name="connsiteX57" fmla="*/ 242652 w 253706"/>
                <a:gd name="connsiteY57" fmla="*/ 55325 h 202941"/>
                <a:gd name="connsiteX58" fmla="*/ 236094 w 253706"/>
                <a:gd name="connsiteY58" fmla="*/ 48456 h 202941"/>
                <a:gd name="connsiteX59" fmla="*/ 231659 w 253706"/>
                <a:gd name="connsiteY59" fmla="*/ 46146 h 202941"/>
                <a:gd name="connsiteX60" fmla="*/ 225038 w 253706"/>
                <a:gd name="connsiteY60" fmla="*/ 46146 h 202941"/>
                <a:gd name="connsiteX61" fmla="*/ 220604 w 253706"/>
                <a:gd name="connsiteY61" fmla="*/ 43835 h 202941"/>
                <a:gd name="connsiteX62" fmla="*/ 216231 w 253706"/>
                <a:gd name="connsiteY62" fmla="*/ 43835 h 202941"/>
                <a:gd name="connsiteX63" fmla="*/ 216231 w 253706"/>
                <a:gd name="connsiteY63" fmla="*/ 41525 h 202941"/>
                <a:gd name="connsiteX64" fmla="*/ 213983 w 253706"/>
                <a:gd name="connsiteY64" fmla="*/ 39215 h 202941"/>
                <a:gd name="connsiteX65" fmla="*/ 213983 w 253706"/>
                <a:gd name="connsiteY65" fmla="*/ 34594 h 202941"/>
                <a:gd name="connsiteX66" fmla="*/ 211797 w 253706"/>
                <a:gd name="connsiteY66" fmla="*/ 29973 h 202941"/>
                <a:gd name="connsiteX67" fmla="*/ 207363 w 253706"/>
                <a:gd name="connsiteY67" fmla="*/ 25352 h 202941"/>
                <a:gd name="connsiteX68" fmla="*/ 198556 w 253706"/>
                <a:gd name="connsiteY68" fmla="*/ 20794 h 202941"/>
                <a:gd name="connsiteX69" fmla="*/ 196370 w 253706"/>
                <a:gd name="connsiteY69" fmla="*/ 23104 h 202941"/>
                <a:gd name="connsiteX70" fmla="*/ 194122 w 253706"/>
                <a:gd name="connsiteY70" fmla="*/ 23104 h 202941"/>
                <a:gd name="connsiteX71" fmla="*/ 187563 w 253706"/>
                <a:gd name="connsiteY71" fmla="*/ 0 h 202941"/>
                <a:gd name="connsiteX72" fmla="*/ 185315 w 253706"/>
                <a:gd name="connsiteY72" fmla="*/ 6931 h 202941"/>
                <a:gd name="connsiteX73" fmla="*/ 180943 w 253706"/>
                <a:gd name="connsiteY73" fmla="*/ 0 h 202941"/>
                <a:gd name="connsiteX74" fmla="*/ 176508 w 253706"/>
                <a:gd name="connsiteY74" fmla="*/ 23104 h 202941"/>
                <a:gd name="connsiteX75" fmla="*/ 172074 w 253706"/>
                <a:gd name="connsiteY75" fmla="*/ 25352 h 202941"/>
                <a:gd name="connsiteX76" fmla="*/ 169888 w 253706"/>
                <a:gd name="connsiteY76" fmla="*/ 25352 h 202941"/>
                <a:gd name="connsiteX77" fmla="*/ 165453 w 253706"/>
                <a:gd name="connsiteY77" fmla="*/ 27663 h 202941"/>
                <a:gd name="connsiteX78" fmla="*/ 161081 w 253706"/>
                <a:gd name="connsiteY78" fmla="*/ 36904 h 202941"/>
                <a:gd name="connsiteX79" fmla="*/ 161081 w 253706"/>
                <a:gd name="connsiteY79" fmla="*/ 43835 h 202941"/>
                <a:gd name="connsiteX80" fmla="*/ 150025 w 253706"/>
                <a:gd name="connsiteY80" fmla="*/ 48456 h 202941"/>
                <a:gd name="connsiteX81" fmla="*/ 154461 w 253706"/>
                <a:gd name="connsiteY81" fmla="*/ 62256 h 202941"/>
                <a:gd name="connsiteX82" fmla="*/ 150025 w 253706"/>
                <a:gd name="connsiteY82" fmla="*/ 62256 h 202941"/>
                <a:gd name="connsiteX83" fmla="*/ 143405 w 253706"/>
                <a:gd name="connsiteY83" fmla="*/ 59946 h 202941"/>
                <a:gd name="connsiteX84" fmla="*/ 138970 w 253706"/>
                <a:gd name="connsiteY84" fmla="*/ 59946 h 202941"/>
                <a:gd name="connsiteX85" fmla="*/ 132350 w 253706"/>
                <a:gd name="connsiteY85" fmla="*/ 57635 h 202941"/>
                <a:gd name="connsiteX86" fmla="*/ 130164 w 253706"/>
                <a:gd name="connsiteY86" fmla="*/ 57635 h 202941"/>
                <a:gd name="connsiteX87" fmla="*/ 125729 w 253706"/>
                <a:gd name="connsiteY87" fmla="*/ 59946 h 202941"/>
                <a:gd name="connsiteX88" fmla="*/ 125729 w 253706"/>
                <a:gd name="connsiteY88" fmla="*/ 64567 h 202941"/>
                <a:gd name="connsiteX89" fmla="*/ 123543 w 253706"/>
                <a:gd name="connsiteY89" fmla="*/ 69187 h 202941"/>
                <a:gd name="connsiteX90" fmla="*/ 123543 w 253706"/>
                <a:gd name="connsiteY90" fmla="*/ 78429 h 202941"/>
                <a:gd name="connsiteX91" fmla="*/ 108116 w 253706"/>
                <a:gd name="connsiteY91" fmla="*/ 94539 h 202941"/>
                <a:gd name="connsiteX92" fmla="*/ 108116 w 253706"/>
                <a:gd name="connsiteY92" fmla="*/ 99160 h 202941"/>
                <a:gd name="connsiteX93" fmla="*/ 103682 w 253706"/>
                <a:gd name="connsiteY93" fmla="*/ 113023 h 202941"/>
                <a:gd name="connsiteX94" fmla="*/ 101495 w 253706"/>
                <a:gd name="connsiteY94" fmla="*/ 117581 h 202941"/>
                <a:gd name="connsiteX95" fmla="*/ 97061 w 253706"/>
                <a:gd name="connsiteY95" fmla="*/ 122202 h 202941"/>
                <a:gd name="connsiteX96" fmla="*/ 83820 w 253706"/>
                <a:gd name="connsiteY96" fmla="*/ 129133 h 202941"/>
                <a:gd name="connsiteX97" fmla="*/ 68393 w 253706"/>
                <a:gd name="connsiteY97" fmla="*/ 131444 h 202941"/>
                <a:gd name="connsiteX98" fmla="*/ 59586 w 253706"/>
                <a:gd name="connsiteY98" fmla="*/ 133754 h 202941"/>
                <a:gd name="connsiteX99" fmla="*/ 57400 w 253706"/>
                <a:gd name="connsiteY99" fmla="*/ 136064 h 202941"/>
                <a:gd name="connsiteX100" fmla="*/ 48530 w 253706"/>
                <a:gd name="connsiteY100" fmla="*/ 140685 h 202941"/>
                <a:gd name="connsiteX101" fmla="*/ 41910 w 253706"/>
                <a:gd name="connsiteY101" fmla="*/ 147616 h 202941"/>
                <a:gd name="connsiteX102" fmla="*/ 37538 w 253706"/>
                <a:gd name="connsiteY102" fmla="*/ 149864 h 202941"/>
                <a:gd name="connsiteX103" fmla="*/ 30917 w 253706"/>
                <a:gd name="connsiteY103" fmla="*/ 163727 h 202941"/>
                <a:gd name="connsiteX104" fmla="*/ 37538 w 253706"/>
                <a:gd name="connsiteY104" fmla="*/ 170658 h 202941"/>
                <a:gd name="connsiteX105" fmla="*/ 37538 w 253706"/>
                <a:gd name="connsiteY105" fmla="*/ 177589 h 202941"/>
                <a:gd name="connsiteX106" fmla="*/ 35289 w 253706"/>
                <a:gd name="connsiteY106" fmla="*/ 182148 h 202941"/>
                <a:gd name="connsiteX107" fmla="*/ 30917 w 253706"/>
                <a:gd name="connsiteY107" fmla="*/ 184458 h 202941"/>
                <a:gd name="connsiteX108" fmla="*/ 26482 w 253706"/>
                <a:gd name="connsiteY108" fmla="*/ 184458 h 202941"/>
                <a:gd name="connsiteX109" fmla="*/ 17676 w 253706"/>
                <a:gd name="connsiteY109" fmla="*/ 179900 h 202941"/>
                <a:gd name="connsiteX110" fmla="*/ 15428 w 253706"/>
                <a:gd name="connsiteY110" fmla="*/ 177589 h 202941"/>
                <a:gd name="connsiteX111" fmla="*/ 11055 w 253706"/>
                <a:gd name="connsiteY111" fmla="*/ 175279 h 202941"/>
                <a:gd name="connsiteX112" fmla="*/ 8807 w 253706"/>
                <a:gd name="connsiteY112" fmla="*/ 175279 h 202941"/>
                <a:gd name="connsiteX113" fmla="*/ 4435 w 253706"/>
                <a:gd name="connsiteY113" fmla="*/ 177589 h 202941"/>
                <a:gd name="connsiteX114" fmla="*/ 0 w 253706"/>
                <a:gd name="connsiteY114" fmla="*/ 182148 h 202941"/>
                <a:gd name="connsiteX115" fmla="*/ 0 w 253706"/>
                <a:gd name="connsiteY115" fmla="*/ 189079 h 202941"/>
                <a:gd name="connsiteX116" fmla="*/ 4435 w 253706"/>
                <a:gd name="connsiteY116" fmla="*/ 193700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53706" h="202941">
                  <a:moveTo>
                    <a:pt x="4435" y="193700"/>
                  </a:moveTo>
                  <a:lnTo>
                    <a:pt x="8807" y="196010"/>
                  </a:lnTo>
                  <a:lnTo>
                    <a:pt x="11055" y="198320"/>
                  </a:lnTo>
                  <a:lnTo>
                    <a:pt x="19862" y="202941"/>
                  </a:lnTo>
                  <a:lnTo>
                    <a:pt x="22048" y="202941"/>
                  </a:lnTo>
                  <a:lnTo>
                    <a:pt x="28669" y="196010"/>
                  </a:lnTo>
                  <a:lnTo>
                    <a:pt x="37538" y="196010"/>
                  </a:lnTo>
                  <a:lnTo>
                    <a:pt x="44096" y="198320"/>
                  </a:lnTo>
                  <a:lnTo>
                    <a:pt x="52965" y="198320"/>
                  </a:lnTo>
                  <a:lnTo>
                    <a:pt x="63957" y="186768"/>
                  </a:lnTo>
                  <a:lnTo>
                    <a:pt x="66207" y="182148"/>
                  </a:lnTo>
                  <a:lnTo>
                    <a:pt x="81634" y="182148"/>
                  </a:lnTo>
                  <a:lnTo>
                    <a:pt x="86068" y="186768"/>
                  </a:lnTo>
                  <a:lnTo>
                    <a:pt x="94875" y="191389"/>
                  </a:lnTo>
                  <a:lnTo>
                    <a:pt x="97061" y="193700"/>
                  </a:lnTo>
                  <a:lnTo>
                    <a:pt x="99309" y="193700"/>
                  </a:lnTo>
                  <a:lnTo>
                    <a:pt x="103682" y="189079"/>
                  </a:lnTo>
                  <a:lnTo>
                    <a:pt x="108116" y="186768"/>
                  </a:lnTo>
                  <a:lnTo>
                    <a:pt x="110302" y="184458"/>
                  </a:lnTo>
                  <a:lnTo>
                    <a:pt x="119109" y="184458"/>
                  </a:lnTo>
                  <a:lnTo>
                    <a:pt x="130164" y="170658"/>
                  </a:lnTo>
                  <a:lnTo>
                    <a:pt x="127977" y="166037"/>
                  </a:lnTo>
                  <a:lnTo>
                    <a:pt x="141219" y="154485"/>
                  </a:lnTo>
                  <a:lnTo>
                    <a:pt x="138970" y="149864"/>
                  </a:lnTo>
                  <a:lnTo>
                    <a:pt x="136784" y="147616"/>
                  </a:lnTo>
                  <a:lnTo>
                    <a:pt x="136784" y="138375"/>
                  </a:lnTo>
                  <a:lnTo>
                    <a:pt x="138970" y="136064"/>
                  </a:lnTo>
                  <a:lnTo>
                    <a:pt x="145591" y="136064"/>
                  </a:lnTo>
                  <a:lnTo>
                    <a:pt x="147840" y="131444"/>
                  </a:lnTo>
                  <a:lnTo>
                    <a:pt x="147840" y="129133"/>
                  </a:lnTo>
                  <a:lnTo>
                    <a:pt x="150025" y="122202"/>
                  </a:lnTo>
                  <a:lnTo>
                    <a:pt x="150025" y="101471"/>
                  </a:lnTo>
                  <a:lnTo>
                    <a:pt x="152211" y="96850"/>
                  </a:lnTo>
                  <a:lnTo>
                    <a:pt x="154461" y="94539"/>
                  </a:lnTo>
                  <a:lnTo>
                    <a:pt x="189749" y="94539"/>
                  </a:lnTo>
                  <a:lnTo>
                    <a:pt x="198556" y="103781"/>
                  </a:lnTo>
                  <a:lnTo>
                    <a:pt x="202990" y="106092"/>
                  </a:lnTo>
                  <a:lnTo>
                    <a:pt x="205177" y="108402"/>
                  </a:lnTo>
                  <a:lnTo>
                    <a:pt x="211797" y="106092"/>
                  </a:lnTo>
                  <a:lnTo>
                    <a:pt x="207363" y="83050"/>
                  </a:lnTo>
                  <a:lnTo>
                    <a:pt x="211797" y="85298"/>
                  </a:lnTo>
                  <a:lnTo>
                    <a:pt x="213983" y="89919"/>
                  </a:lnTo>
                  <a:lnTo>
                    <a:pt x="218418" y="92229"/>
                  </a:lnTo>
                  <a:lnTo>
                    <a:pt x="233845" y="92229"/>
                  </a:lnTo>
                  <a:lnTo>
                    <a:pt x="231659" y="89919"/>
                  </a:lnTo>
                  <a:lnTo>
                    <a:pt x="229473" y="85298"/>
                  </a:lnTo>
                  <a:lnTo>
                    <a:pt x="227224" y="83050"/>
                  </a:lnTo>
                  <a:lnTo>
                    <a:pt x="222852" y="73808"/>
                  </a:lnTo>
                  <a:lnTo>
                    <a:pt x="222852" y="71498"/>
                  </a:lnTo>
                  <a:lnTo>
                    <a:pt x="225038" y="69187"/>
                  </a:lnTo>
                  <a:lnTo>
                    <a:pt x="229473" y="69187"/>
                  </a:lnTo>
                  <a:lnTo>
                    <a:pt x="236094" y="71498"/>
                  </a:lnTo>
                  <a:lnTo>
                    <a:pt x="240465" y="71498"/>
                  </a:lnTo>
                  <a:lnTo>
                    <a:pt x="242652" y="73808"/>
                  </a:lnTo>
                  <a:lnTo>
                    <a:pt x="244900" y="73808"/>
                  </a:lnTo>
                  <a:lnTo>
                    <a:pt x="253706" y="62256"/>
                  </a:lnTo>
                  <a:lnTo>
                    <a:pt x="244900" y="59946"/>
                  </a:lnTo>
                  <a:lnTo>
                    <a:pt x="242652" y="55325"/>
                  </a:lnTo>
                  <a:lnTo>
                    <a:pt x="236094" y="48456"/>
                  </a:lnTo>
                  <a:lnTo>
                    <a:pt x="231659" y="46146"/>
                  </a:lnTo>
                  <a:lnTo>
                    <a:pt x="225038" y="46146"/>
                  </a:lnTo>
                  <a:lnTo>
                    <a:pt x="220604" y="43835"/>
                  </a:lnTo>
                  <a:lnTo>
                    <a:pt x="216231" y="43835"/>
                  </a:lnTo>
                  <a:lnTo>
                    <a:pt x="216231" y="41525"/>
                  </a:lnTo>
                  <a:lnTo>
                    <a:pt x="213983" y="39215"/>
                  </a:lnTo>
                  <a:lnTo>
                    <a:pt x="213983" y="34594"/>
                  </a:lnTo>
                  <a:lnTo>
                    <a:pt x="211797" y="29973"/>
                  </a:lnTo>
                  <a:lnTo>
                    <a:pt x="207363" y="25352"/>
                  </a:lnTo>
                  <a:lnTo>
                    <a:pt x="198556" y="20794"/>
                  </a:lnTo>
                  <a:lnTo>
                    <a:pt x="196370" y="23104"/>
                  </a:lnTo>
                  <a:lnTo>
                    <a:pt x="194122" y="23104"/>
                  </a:lnTo>
                  <a:lnTo>
                    <a:pt x="187563" y="0"/>
                  </a:lnTo>
                  <a:lnTo>
                    <a:pt x="185315" y="6931"/>
                  </a:lnTo>
                  <a:lnTo>
                    <a:pt x="180943" y="0"/>
                  </a:lnTo>
                  <a:lnTo>
                    <a:pt x="176508" y="23104"/>
                  </a:lnTo>
                  <a:lnTo>
                    <a:pt x="172074" y="25352"/>
                  </a:lnTo>
                  <a:lnTo>
                    <a:pt x="169888" y="25352"/>
                  </a:lnTo>
                  <a:lnTo>
                    <a:pt x="165453" y="27663"/>
                  </a:lnTo>
                  <a:lnTo>
                    <a:pt x="161081" y="36904"/>
                  </a:lnTo>
                  <a:lnTo>
                    <a:pt x="161081" y="43835"/>
                  </a:lnTo>
                  <a:lnTo>
                    <a:pt x="150025" y="48456"/>
                  </a:lnTo>
                  <a:lnTo>
                    <a:pt x="154461" y="62256"/>
                  </a:lnTo>
                  <a:lnTo>
                    <a:pt x="150025" y="62256"/>
                  </a:lnTo>
                  <a:lnTo>
                    <a:pt x="143405" y="59946"/>
                  </a:lnTo>
                  <a:lnTo>
                    <a:pt x="138970" y="59946"/>
                  </a:lnTo>
                  <a:lnTo>
                    <a:pt x="132350" y="57635"/>
                  </a:lnTo>
                  <a:lnTo>
                    <a:pt x="130164" y="57635"/>
                  </a:lnTo>
                  <a:lnTo>
                    <a:pt x="125729" y="59946"/>
                  </a:lnTo>
                  <a:lnTo>
                    <a:pt x="125729" y="64567"/>
                  </a:lnTo>
                  <a:lnTo>
                    <a:pt x="123543" y="69187"/>
                  </a:lnTo>
                  <a:lnTo>
                    <a:pt x="123543" y="78429"/>
                  </a:lnTo>
                  <a:lnTo>
                    <a:pt x="108116" y="94539"/>
                  </a:lnTo>
                  <a:lnTo>
                    <a:pt x="108116" y="99160"/>
                  </a:lnTo>
                  <a:lnTo>
                    <a:pt x="103682" y="113023"/>
                  </a:lnTo>
                  <a:lnTo>
                    <a:pt x="101495" y="117581"/>
                  </a:lnTo>
                  <a:lnTo>
                    <a:pt x="97061" y="122202"/>
                  </a:lnTo>
                  <a:lnTo>
                    <a:pt x="83820" y="129133"/>
                  </a:lnTo>
                  <a:lnTo>
                    <a:pt x="68393" y="131444"/>
                  </a:lnTo>
                  <a:lnTo>
                    <a:pt x="59586" y="133754"/>
                  </a:lnTo>
                  <a:lnTo>
                    <a:pt x="57400" y="136064"/>
                  </a:lnTo>
                  <a:lnTo>
                    <a:pt x="48530" y="140685"/>
                  </a:lnTo>
                  <a:lnTo>
                    <a:pt x="41910" y="147616"/>
                  </a:lnTo>
                  <a:lnTo>
                    <a:pt x="37538" y="149864"/>
                  </a:lnTo>
                  <a:lnTo>
                    <a:pt x="30917" y="163727"/>
                  </a:lnTo>
                  <a:lnTo>
                    <a:pt x="37538" y="170658"/>
                  </a:lnTo>
                  <a:lnTo>
                    <a:pt x="37538" y="177589"/>
                  </a:lnTo>
                  <a:lnTo>
                    <a:pt x="35289" y="182148"/>
                  </a:lnTo>
                  <a:lnTo>
                    <a:pt x="30917" y="184458"/>
                  </a:lnTo>
                  <a:lnTo>
                    <a:pt x="26482" y="184458"/>
                  </a:lnTo>
                  <a:lnTo>
                    <a:pt x="17676" y="179900"/>
                  </a:lnTo>
                  <a:lnTo>
                    <a:pt x="15428" y="177589"/>
                  </a:lnTo>
                  <a:lnTo>
                    <a:pt x="11055" y="175279"/>
                  </a:lnTo>
                  <a:lnTo>
                    <a:pt x="8807" y="175279"/>
                  </a:lnTo>
                  <a:lnTo>
                    <a:pt x="4435" y="177589"/>
                  </a:lnTo>
                  <a:lnTo>
                    <a:pt x="0" y="182148"/>
                  </a:lnTo>
                  <a:lnTo>
                    <a:pt x="0" y="189079"/>
                  </a:lnTo>
                  <a:lnTo>
                    <a:pt x="4435" y="193700"/>
                  </a:lnTo>
                  <a:close/>
                </a:path>
              </a:pathLst>
            </a:custGeom>
            <a:noFill/>
            <a:ln w="1561" cap="flat">
              <a:solidFill>
                <a:srgbClr val="FFFFFF"/>
              </a:solidFill>
              <a:prstDash val="solid"/>
              <a:round/>
            </a:ln>
          </p:spPr>
          <p:txBody>
            <a:bodyPr rtlCol="0" anchor="ctr"/>
            <a:lstStyle/>
            <a:p>
              <a:endParaRPr lang="en-US" noProof="0" dirty="0"/>
            </a:p>
          </p:txBody>
        </p:sp>
        <p:sp>
          <p:nvSpPr>
            <p:cNvPr id="5041" name="Serbest Form 5040">
              <a:extLst>
                <a:ext uri="{FF2B5EF4-FFF2-40B4-BE49-F238E27FC236}">
                  <a16:creationId xmlns:a16="http://schemas.microsoft.com/office/drawing/2014/main" id="{9D33623E-7CA0-DC41-B5C2-728DA7F68E12}"/>
                </a:ext>
              </a:extLst>
            </p:cNvPr>
            <p:cNvSpPr/>
            <p:nvPr/>
          </p:nvSpPr>
          <p:spPr>
            <a:xfrm>
              <a:off x="6489062" y="2833280"/>
              <a:ext cx="88753" cy="240969"/>
            </a:xfrm>
            <a:custGeom>
              <a:avLst/>
              <a:gdLst>
                <a:gd name="connsiteX0" fmla="*/ 88754 w 88753"/>
                <a:gd name="connsiteY0" fmla="*/ 166849 h 240969"/>
                <a:gd name="connsiteX1" fmla="*/ 84194 w 88753"/>
                <a:gd name="connsiteY1" fmla="*/ 162228 h 240969"/>
                <a:gd name="connsiteX2" fmla="*/ 79635 w 88753"/>
                <a:gd name="connsiteY2" fmla="*/ 155234 h 240969"/>
                <a:gd name="connsiteX3" fmla="*/ 77386 w 88753"/>
                <a:gd name="connsiteY3" fmla="*/ 150614 h 240969"/>
                <a:gd name="connsiteX4" fmla="*/ 75138 w 88753"/>
                <a:gd name="connsiteY4" fmla="*/ 148303 h 240969"/>
                <a:gd name="connsiteX5" fmla="*/ 70578 w 88753"/>
                <a:gd name="connsiteY5" fmla="*/ 138999 h 240969"/>
                <a:gd name="connsiteX6" fmla="*/ 61459 w 88753"/>
                <a:gd name="connsiteY6" fmla="*/ 129757 h 240969"/>
                <a:gd name="connsiteX7" fmla="*/ 59148 w 88753"/>
                <a:gd name="connsiteY7" fmla="*/ 129757 h 240969"/>
                <a:gd name="connsiteX8" fmla="*/ 59148 w 88753"/>
                <a:gd name="connsiteY8" fmla="*/ 127447 h 240969"/>
                <a:gd name="connsiteX9" fmla="*/ 56900 w 88753"/>
                <a:gd name="connsiteY9" fmla="*/ 127447 h 240969"/>
                <a:gd name="connsiteX10" fmla="*/ 56900 w 88753"/>
                <a:gd name="connsiteY10" fmla="*/ 132068 h 240969"/>
                <a:gd name="connsiteX11" fmla="*/ 59148 w 88753"/>
                <a:gd name="connsiteY11" fmla="*/ 132068 h 240969"/>
                <a:gd name="connsiteX12" fmla="*/ 63708 w 88753"/>
                <a:gd name="connsiteY12" fmla="*/ 136689 h 240969"/>
                <a:gd name="connsiteX13" fmla="*/ 63708 w 88753"/>
                <a:gd name="connsiteY13" fmla="*/ 141372 h 240969"/>
                <a:gd name="connsiteX14" fmla="*/ 66019 w 88753"/>
                <a:gd name="connsiteY14" fmla="*/ 145993 h 240969"/>
                <a:gd name="connsiteX15" fmla="*/ 66019 w 88753"/>
                <a:gd name="connsiteY15" fmla="*/ 150614 h 240969"/>
                <a:gd name="connsiteX16" fmla="*/ 63708 w 88753"/>
                <a:gd name="connsiteY16" fmla="*/ 152924 h 240969"/>
                <a:gd name="connsiteX17" fmla="*/ 61459 w 88753"/>
                <a:gd name="connsiteY17" fmla="*/ 152924 h 240969"/>
                <a:gd name="connsiteX18" fmla="*/ 61459 w 88753"/>
                <a:gd name="connsiteY18" fmla="*/ 150614 h 240969"/>
                <a:gd name="connsiteX19" fmla="*/ 59148 w 88753"/>
                <a:gd name="connsiteY19" fmla="*/ 148303 h 240969"/>
                <a:gd name="connsiteX20" fmla="*/ 59148 w 88753"/>
                <a:gd name="connsiteY20" fmla="*/ 145993 h 240969"/>
                <a:gd name="connsiteX21" fmla="*/ 54651 w 88753"/>
                <a:gd name="connsiteY21" fmla="*/ 148303 h 240969"/>
                <a:gd name="connsiteX22" fmla="*/ 50092 w 88753"/>
                <a:gd name="connsiteY22" fmla="*/ 148303 h 240969"/>
                <a:gd name="connsiteX23" fmla="*/ 50092 w 88753"/>
                <a:gd name="connsiteY23" fmla="*/ 138999 h 240969"/>
                <a:gd name="connsiteX24" fmla="*/ 47781 w 88753"/>
                <a:gd name="connsiteY24" fmla="*/ 136689 h 240969"/>
                <a:gd name="connsiteX25" fmla="*/ 47781 w 88753"/>
                <a:gd name="connsiteY25" fmla="*/ 132068 h 240969"/>
                <a:gd name="connsiteX26" fmla="*/ 45532 w 88753"/>
                <a:gd name="connsiteY26" fmla="*/ 127447 h 240969"/>
                <a:gd name="connsiteX27" fmla="*/ 45532 w 88753"/>
                <a:gd name="connsiteY27" fmla="*/ 108901 h 240969"/>
                <a:gd name="connsiteX28" fmla="*/ 31854 w 88753"/>
                <a:gd name="connsiteY28" fmla="*/ 95039 h 240969"/>
                <a:gd name="connsiteX29" fmla="*/ 34102 w 88753"/>
                <a:gd name="connsiteY29" fmla="*/ 92666 h 240969"/>
                <a:gd name="connsiteX30" fmla="*/ 34102 w 88753"/>
                <a:gd name="connsiteY30" fmla="*/ 85735 h 240969"/>
                <a:gd name="connsiteX31" fmla="*/ 36413 w 88753"/>
                <a:gd name="connsiteY31" fmla="*/ 81114 h 240969"/>
                <a:gd name="connsiteX32" fmla="*/ 43221 w 88753"/>
                <a:gd name="connsiteY32" fmla="*/ 74183 h 240969"/>
                <a:gd name="connsiteX33" fmla="*/ 45532 w 88753"/>
                <a:gd name="connsiteY33" fmla="*/ 69500 h 240969"/>
                <a:gd name="connsiteX34" fmla="*/ 47781 w 88753"/>
                <a:gd name="connsiteY34" fmla="*/ 67189 h 240969"/>
                <a:gd name="connsiteX35" fmla="*/ 47781 w 88753"/>
                <a:gd name="connsiteY35" fmla="*/ 60258 h 240969"/>
                <a:gd name="connsiteX36" fmla="*/ 45532 w 88753"/>
                <a:gd name="connsiteY36" fmla="*/ 57948 h 240969"/>
                <a:gd name="connsiteX37" fmla="*/ 45532 w 88753"/>
                <a:gd name="connsiteY37" fmla="*/ 39402 h 240969"/>
                <a:gd name="connsiteX38" fmla="*/ 43221 w 88753"/>
                <a:gd name="connsiteY38" fmla="*/ 30160 h 240969"/>
                <a:gd name="connsiteX39" fmla="*/ 43221 w 88753"/>
                <a:gd name="connsiteY39" fmla="*/ 23166 h 240969"/>
                <a:gd name="connsiteX40" fmla="*/ 38662 w 88753"/>
                <a:gd name="connsiteY40" fmla="*/ 23166 h 240969"/>
                <a:gd name="connsiteX41" fmla="*/ 31854 w 88753"/>
                <a:gd name="connsiteY41" fmla="*/ 16235 h 240969"/>
                <a:gd name="connsiteX42" fmla="*/ 31854 w 88753"/>
                <a:gd name="connsiteY42" fmla="*/ 13925 h 240969"/>
                <a:gd name="connsiteX43" fmla="*/ 34102 w 88753"/>
                <a:gd name="connsiteY43" fmla="*/ 9304 h 240969"/>
                <a:gd name="connsiteX44" fmla="*/ 34102 w 88753"/>
                <a:gd name="connsiteY44" fmla="*/ 6994 h 240969"/>
                <a:gd name="connsiteX45" fmla="*/ 22735 w 88753"/>
                <a:gd name="connsiteY45" fmla="*/ 6994 h 240969"/>
                <a:gd name="connsiteX46" fmla="*/ 20487 w 88753"/>
                <a:gd name="connsiteY46" fmla="*/ 0 h 240969"/>
                <a:gd name="connsiteX47" fmla="*/ 11367 w 88753"/>
                <a:gd name="connsiteY47" fmla="*/ 0 h 240969"/>
                <a:gd name="connsiteX48" fmla="*/ 11367 w 88753"/>
                <a:gd name="connsiteY48" fmla="*/ 4683 h 240969"/>
                <a:gd name="connsiteX49" fmla="*/ 15927 w 88753"/>
                <a:gd name="connsiteY49" fmla="*/ 4683 h 240969"/>
                <a:gd name="connsiteX50" fmla="*/ 20487 w 88753"/>
                <a:gd name="connsiteY50" fmla="*/ 9304 h 240969"/>
                <a:gd name="connsiteX51" fmla="*/ 20487 w 88753"/>
                <a:gd name="connsiteY51" fmla="*/ 25477 h 240969"/>
                <a:gd name="connsiteX52" fmla="*/ 22735 w 88753"/>
                <a:gd name="connsiteY52" fmla="*/ 25477 h 240969"/>
                <a:gd name="connsiteX53" fmla="*/ 25046 w 88753"/>
                <a:gd name="connsiteY53" fmla="*/ 23166 h 240969"/>
                <a:gd name="connsiteX54" fmla="*/ 25046 w 88753"/>
                <a:gd name="connsiteY54" fmla="*/ 32470 h 240969"/>
                <a:gd name="connsiteX55" fmla="*/ 29605 w 88753"/>
                <a:gd name="connsiteY55" fmla="*/ 32470 h 240969"/>
                <a:gd name="connsiteX56" fmla="*/ 29605 w 88753"/>
                <a:gd name="connsiteY56" fmla="*/ 37091 h 240969"/>
                <a:gd name="connsiteX57" fmla="*/ 20487 w 88753"/>
                <a:gd name="connsiteY57" fmla="*/ 41712 h 240969"/>
                <a:gd name="connsiteX58" fmla="*/ 18175 w 88753"/>
                <a:gd name="connsiteY58" fmla="*/ 44023 h 240969"/>
                <a:gd name="connsiteX59" fmla="*/ 15927 w 88753"/>
                <a:gd name="connsiteY59" fmla="*/ 44023 h 240969"/>
                <a:gd name="connsiteX60" fmla="*/ 15927 w 88753"/>
                <a:gd name="connsiteY60" fmla="*/ 51016 h 240969"/>
                <a:gd name="connsiteX61" fmla="*/ 20487 w 88753"/>
                <a:gd name="connsiteY61" fmla="*/ 53327 h 240969"/>
                <a:gd name="connsiteX62" fmla="*/ 18175 w 88753"/>
                <a:gd name="connsiteY62" fmla="*/ 60258 h 240969"/>
                <a:gd name="connsiteX63" fmla="*/ 18175 w 88753"/>
                <a:gd name="connsiteY63" fmla="*/ 88045 h 240969"/>
                <a:gd name="connsiteX64" fmla="*/ 22735 w 88753"/>
                <a:gd name="connsiteY64" fmla="*/ 88045 h 240969"/>
                <a:gd name="connsiteX65" fmla="*/ 22735 w 88753"/>
                <a:gd name="connsiteY65" fmla="*/ 90356 h 240969"/>
                <a:gd name="connsiteX66" fmla="*/ 15927 w 88753"/>
                <a:gd name="connsiteY66" fmla="*/ 97349 h 240969"/>
                <a:gd name="connsiteX67" fmla="*/ 11367 w 88753"/>
                <a:gd name="connsiteY67" fmla="*/ 99660 h 240969"/>
                <a:gd name="connsiteX68" fmla="*/ 9057 w 88753"/>
                <a:gd name="connsiteY68" fmla="*/ 101970 h 240969"/>
                <a:gd name="connsiteX69" fmla="*/ 6808 w 88753"/>
                <a:gd name="connsiteY69" fmla="*/ 101970 h 240969"/>
                <a:gd name="connsiteX70" fmla="*/ 9057 w 88753"/>
                <a:gd name="connsiteY70" fmla="*/ 115895 h 240969"/>
                <a:gd name="connsiteX71" fmla="*/ 6808 w 88753"/>
                <a:gd name="connsiteY71" fmla="*/ 120516 h 240969"/>
                <a:gd name="connsiteX72" fmla="*/ 4559 w 88753"/>
                <a:gd name="connsiteY72" fmla="*/ 122826 h 240969"/>
                <a:gd name="connsiteX73" fmla="*/ 2248 w 88753"/>
                <a:gd name="connsiteY73" fmla="*/ 127447 h 240969"/>
                <a:gd name="connsiteX74" fmla="*/ 0 w 88753"/>
                <a:gd name="connsiteY74" fmla="*/ 129757 h 240969"/>
                <a:gd name="connsiteX75" fmla="*/ 0 w 88753"/>
                <a:gd name="connsiteY75" fmla="*/ 132068 h 240969"/>
                <a:gd name="connsiteX76" fmla="*/ 4559 w 88753"/>
                <a:gd name="connsiteY76" fmla="*/ 134378 h 240969"/>
                <a:gd name="connsiteX77" fmla="*/ 9057 w 88753"/>
                <a:gd name="connsiteY77" fmla="*/ 138999 h 240969"/>
                <a:gd name="connsiteX78" fmla="*/ 13616 w 88753"/>
                <a:gd name="connsiteY78" fmla="*/ 141372 h 240969"/>
                <a:gd name="connsiteX79" fmla="*/ 25046 w 88753"/>
                <a:gd name="connsiteY79" fmla="*/ 159918 h 240969"/>
                <a:gd name="connsiteX80" fmla="*/ 36413 w 88753"/>
                <a:gd name="connsiteY80" fmla="*/ 159918 h 240969"/>
                <a:gd name="connsiteX81" fmla="*/ 38662 w 88753"/>
                <a:gd name="connsiteY81" fmla="*/ 157545 h 240969"/>
                <a:gd name="connsiteX82" fmla="*/ 45532 w 88753"/>
                <a:gd name="connsiteY82" fmla="*/ 157545 h 240969"/>
                <a:gd name="connsiteX83" fmla="*/ 47781 w 88753"/>
                <a:gd name="connsiteY83" fmla="*/ 159918 h 240969"/>
                <a:gd name="connsiteX84" fmla="*/ 47781 w 88753"/>
                <a:gd name="connsiteY84" fmla="*/ 173780 h 240969"/>
                <a:gd name="connsiteX85" fmla="*/ 50092 w 88753"/>
                <a:gd name="connsiteY85" fmla="*/ 173780 h 240969"/>
                <a:gd name="connsiteX86" fmla="*/ 47781 w 88753"/>
                <a:gd name="connsiteY86" fmla="*/ 185395 h 240969"/>
                <a:gd name="connsiteX87" fmla="*/ 43221 w 88753"/>
                <a:gd name="connsiteY87" fmla="*/ 187705 h 240969"/>
                <a:gd name="connsiteX88" fmla="*/ 47781 w 88753"/>
                <a:gd name="connsiteY88" fmla="*/ 194636 h 240969"/>
                <a:gd name="connsiteX89" fmla="*/ 45532 w 88753"/>
                <a:gd name="connsiteY89" fmla="*/ 196947 h 240969"/>
                <a:gd name="connsiteX90" fmla="*/ 40973 w 88753"/>
                <a:gd name="connsiteY90" fmla="*/ 199257 h 240969"/>
                <a:gd name="connsiteX91" fmla="*/ 38662 w 88753"/>
                <a:gd name="connsiteY91" fmla="*/ 201567 h 240969"/>
                <a:gd name="connsiteX92" fmla="*/ 38662 w 88753"/>
                <a:gd name="connsiteY92" fmla="*/ 203940 h 240969"/>
                <a:gd name="connsiteX93" fmla="*/ 43221 w 88753"/>
                <a:gd name="connsiteY93" fmla="*/ 203940 h 240969"/>
                <a:gd name="connsiteX94" fmla="*/ 43221 w 88753"/>
                <a:gd name="connsiteY94" fmla="*/ 215492 h 240969"/>
                <a:gd name="connsiteX95" fmla="*/ 47781 w 88753"/>
                <a:gd name="connsiteY95" fmla="*/ 217803 h 240969"/>
                <a:gd name="connsiteX96" fmla="*/ 50092 w 88753"/>
                <a:gd name="connsiteY96" fmla="*/ 220113 h 240969"/>
                <a:gd name="connsiteX97" fmla="*/ 54651 w 88753"/>
                <a:gd name="connsiteY97" fmla="*/ 222424 h 240969"/>
                <a:gd name="connsiteX98" fmla="*/ 56900 w 88753"/>
                <a:gd name="connsiteY98" fmla="*/ 224734 h 240969"/>
                <a:gd name="connsiteX99" fmla="*/ 61459 w 88753"/>
                <a:gd name="connsiteY99" fmla="*/ 227107 h 240969"/>
                <a:gd name="connsiteX100" fmla="*/ 61459 w 88753"/>
                <a:gd name="connsiteY100" fmla="*/ 231728 h 240969"/>
                <a:gd name="connsiteX101" fmla="*/ 59148 w 88753"/>
                <a:gd name="connsiteY101" fmla="*/ 234038 h 240969"/>
                <a:gd name="connsiteX102" fmla="*/ 59148 w 88753"/>
                <a:gd name="connsiteY102" fmla="*/ 238659 h 240969"/>
                <a:gd name="connsiteX103" fmla="*/ 61459 w 88753"/>
                <a:gd name="connsiteY103" fmla="*/ 240969 h 240969"/>
                <a:gd name="connsiteX104" fmla="*/ 63708 w 88753"/>
                <a:gd name="connsiteY104" fmla="*/ 238659 h 240969"/>
                <a:gd name="connsiteX105" fmla="*/ 68267 w 88753"/>
                <a:gd name="connsiteY105" fmla="*/ 236348 h 240969"/>
                <a:gd name="connsiteX106" fmla="*/ 68267 w 88753"/>
                <a:gd name="connsiteY106" fmla="*/ 224734 h 240969"/>
                <a:gd name="connsiteX107" fmla="*/ 66019 w 88753"/>
                <a:gd name="connsiteY107" fmla="*/ 222424 h 240969"/>
                <a:gd name="connsiteX108" fmla="*/ 63708 w 88753"/>
                <a:gd name="connsiteY108" fmla="*/ 222424 h 240969"/>
                <a:gd name="connsiteX109" fmla="*/ 63708 w 88753"/>
                <a:gd name="connsiteY109" fmla="*/ 215492 h 240969"/>
                <a:gd name="connsiteX110" fmla="*/ 66019 w 88753"/>
                <a:gd name="connsiteY110" fmla="*/ 210871 h 240969"/>
                <a:gd name="connsiteX111" fmla="*/ 70578 w 88753"/>
                <a:gd name="connsiteY111" fmla="*/ 208561 h 240969"/>
                <a:gd name="connsiteX112" fmla="*/ 79635 w 88753"/>
                <a:gd name="connsiteY112" fmla="*/ 208561 h 240969"/>
                <a:gd name="connsiteX113" fmla="*/ 81946 w 88753"/>
                <a:gd name="connsiteY113" fmla="*/ 206251 h 240969"/>
                <a:gd name="connsiteX114" fmla="*/ 81946 w 88753"/>
                <a:gd name="connsiteY114" fmla="*/ 183022 h 240969"/>
                <a:gd name="connsiteX115" fmla="*/ 84194 w 88753"/>
                <a:gd name="connsiteY115" fmla="*/ 180711 h 240969"/>
                <a:gd name="connsiteX116" fmla="*/ 86505 w 88753"/>
                <a:gd name="connsiteY116" fmla="*/ 176090 h 240969"/>
                <a:gd name="connsiteX117" fmla="*/ 88754 w 88753"/>
                <a:gd name="connsiteY117" fmla="*/ 173780 h 240969"/>
                <a:gd name="connsiteX118" fmla="*/ 88754 w 88753"/>
                <a:gd name="connsiteY118" fmla="*/ 166849 h 24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88753" h="240969">
                  <a:moveTo>
                    <a:pt x="88754" y="166849"/>
                  </a:moveTo>
                  <a:lnTo>
                    <a:pt x="84194" y="162228"/>
                  </a:lnTo>
                  <a:lnTo>
                    <a:pt x="79635" y="155234"/>
                  </a:lnTo>
                  <a:lnTo>
                    <a:pt x="77386" y="150614"/>
                  </a:lnTo>
                  <a:lnTo>
                    <a:pt x="75138" y="148303"/>
                  </a:lnTo>
                  <a:lnTo>
                    <a:pt x="70578" y="138999"/>
                  </a:lnTo>
                  <a:lnTo>
                    <a:pt x="61459" y="129757"/>
                  </a:lnTo>
                  <a:lnTo>
                    <a:pt x="59148" y="129757"/>
                  </a:lnTo>
                  <a:lnTo>
                    <a:pt x="59148" y="127447"/>
                  </a:lnTo>
                  <a:lnTo>
                    <a:pt x="56900" y="127447"/>
                  </a:lnTo>
                  <a:lnTo>
                    <a:pt x="56900" y="132068"/>
                  </a:lnTo>
                  <a:lnTo>
                    <a:pt x="59148" y="132068"/>
                  </a:lnTo>
                  <a:lnTo>
                    <a:pt x="63708" y="136689"/>
                  </a:lnTo>
                  <a:lnTo>
                    <a:pt x="63708" y="141372"/>
                  </a:lnTo>
                  <a:lnTo>
                    <a:pt x="66019" y="145993"/>
                  </a:lnTo>
                  <a:lnTo>
                    <a:pt x="66019" y="150614"/>
                  </a:lnTo>
                  <a:lnTo>
                    <a:pt x="63708" y="152924"/>
                  </a:lnTo>
                  <a:lnTo>
                    <a:pt x="61459" y="152924"/>
                  </a:lnTo>
                  <a:lnTo>
                    <a:pt x="61459" y="150614"/>
                  </a:lnTo>
                  <a:lnTo>
                    <a:pt x="59148" y="148303"/>
                  </a:lnTo>
                  <a:lnTo>
                    <a:pt x="59148" y="145993"/>
                  </a:lnTo>
                  <a:lnTo>
                    <a:pt x="54651" y="148303"/>
                  </a:lnTo>
                  <a:lnTo>
                    <a:pt x="50092" y="148303"/>
                  </a:lnTo>
                  <a:lnTo>
                    <a:pt x="50092" y="138999"/>
                  </a:lnTo>
                  <a:lnTo>
                    <a:pt x="47781" y="136689"/>
                  </a:lnTo>
                  <a:lnTo>
                    <a:pt x="47781" y="132068"/>
                  </a:lnTo>
                  <a:lnTo>
                    <a:pt x="45532" y="127447"/>
                  </a:lnTo>
                  <a:lnTo>
                    <a:pt x="45532" y="108901"/>
                  </a:lnTo>
                  <a:lnTo>
                    <a:pt x="31854" y="95039"/>
                  </a:lnTo>
                  <a:lnTo>
                    <a:pt x="34102" y="92666"/>
                  </a:lnTo>
                  <a:lnTo>
                    <a:pt x="34102" y="85735"/>
                  </a:lnTo>
                  <a:lnTo>
                    <a:pt x="36413" y="81114"/>
                  </a:lnTo>
                  <a:lnTo>
                    <a:pt x="43221" y="74183"/>
                  </a:lnTo>
                  <a:lnTo>
                    <a:pt x="45532" y="69500"/>
                  </a:lnTo>
                  <a:lnTo>
                    <a:pt x="47781" y="67189"/>
                  </a:lnTo>
                  <a:lnTo>
                    <a:pt x="47781" y="60258"/>
                  </a:lnTo>
                  <a:lnTo>
                    <a:pt x="45532" y="57948"/>
                  </a:lnTo>
                  <a:lnTo>
                    <a:pt x="45532" y="39402"/>
                  </a:lnTo>
                  <a:lnTo>
                    <a:pt x="43221" y="30160"/>
                  </a:lnTo>
                  <a:lnTo>
                    <a:pt x="43221" y="23166"/>
                  </a:lnTo>
                  <a:lnTo>
                    <a:pt x="38662" y="23166"/>
                  </a:lnTo>
                  <a:lnTo>
                    <a:pt x="31854" y="16235"/>
                  </a:lnTo>
                  <a:lnTo>
                    <a:pt x="31854" y="13925"/>
                  </a:lnTo>
                  <a:lnTo>
                    <a:pt x="34102" y="9304"/>
                  </a:lnTo>
                  <a:lnTo>
                    <a:pt x="34102" y="6994"/>
                  </a:lnTo>
                  <a:lnTo>
                    <a:pt x="22735" y="6994"/>
                  </a:lnTo>
                  <a:lnTo>
                    <a:pt x="20487" y="0"/>
                  </a:lnTo>
                  <a:lnTo>
                    <a:pt x="11367" y="0"/>
                  </a:lnTo>
                  <a:lnTo>
                    <a:pt x="11367" y="4683"/>
                  </a:lnTo>
                  <a:lnTo>
                    <a:pt x="15927" y="4683"/>
                  </a:lnTo>
                  <a:lnTo>
                    <a:pt x="20487" y="9304"/>
                  </a:lnTo>
                  <a:lnTo>
                    <a:pt x="20487" y="25477"/>
                  </a:lnTo>
                  <a:lnTo>
                    <a:pt x="22735" y="25477"/>
                  </a:lnTo>
                  <a:lnTo>
                    <a:pt x="25046" y="23166"/>
                  </a:lnTo>
                  <a:lnTo>
                    <a:pt x="25046" y="32470"/>
                  </a:lnTo>
                  <a:lnTo>
                    <a:pt x="29605" y="32470"/>
                  </a:lnTo>
                  <a:lnTo>
                    <a:pt x="29605" y="37091"/>
                  </a:lnTo>
                  <a:lnTo>
                    <a:pt x="20487" y="41712"/>
                  </a:lnTo>
                  <a:lnTo>
                    <a:pt x="18175" y="44023"/>
                  </a:lnTo>
                  <a:lnTo>
                    <a:pt x="15927" y="44023"/>
                  </a:lnTo>
                  <a:lnTo>
                    <a:pt x="15927" y="51016"/>
                  </a:lnTo>
                  <a:lnTo>
                    <a:pt x="20487" y="53327"/>
                  </a:lnTo>
                  <a:lnTo>
                    <a:pt x="18175" y="60258"/>
                  </a:lnTo>
                  <a:lnTo>
                    <a:pt x="18175" y="88045"/>
                  </a:lnTo>
                  <a:lnTo>
                    <a:pt x="22735" y="88045"/>
                  </a:lnTo>
                  <a:lnTo>
                    <a:pt x="22735" y="90356"/>
                  </a:lnTo>
                  <a:lnTo>
                    <a:pt x="15927" y="97349"/>
                  </a:lnTo>
                  <a:lnTo>
                    <a:pt x="11367" y="99660"/>
                  </a:lnTo>
                  <a:lnTo>
                    <a:pt x="9057" y="101970"/>
                  </a:lnTo>
                  <a:lnTo>
                    <a:pt x="6808" y="101970"/>
                  </a:lnTo>
                  <a:lnTo>
                    <a:pt x="9057" y="115895"/>
                  </a:lnTo>
                  <a:lnTo>
                    <a:pt x="6808" y="120516"/>
                  </a:lnTo>
                  <a:lnTo>
                    <a:pt x="4559" y="122826"/>
                  </a:lnTo>
                  <a:lnTo>
                    <a:pt x="2248" y="127447"/>
                  </a:lnTo>
                  <a:lnTo>
                    <a:pt x="0" y="129757"/>
                  </a:lnTo>
                  <a:lnTo>
                    <a:pt x="0" y="132068"/>
                  </a:lnTo>
                  <a:lnTo>
                    <a:pt x="4559" y="134378"/>
                  </a:lnTo>
                  <a:lnTo>
                    <a:pt x="9057" y="138999"/>
                  </a:lnTo>
                  <a:lnTo>
                    <a:pt x="13616" y="141372"/>
                  </a:lnTo>
                  <a:lnTo>
                    <a:pt x="25046" y="159918"/>
                  </a:lnTo>
                  <a:lnTo>
                    <a:pt x="36413" y="159918"/>
                  </a:lnTo>
                  <a:lnTo>
                    <a:pt x="38662" y="157545"/>
                  </a:lnTo>
                  <a:lnTo>
                    <a:pt x="45532" y="157545"/>
                  </a:lnTo>
                  <a:lnTo>
                    <a:pt x="47781" y="159918"/>
                  </a:lnTo>
                  <a:lnTo>
                    <a:pt x="47781" y="173780"/>
                  </a:lnTo>
                  <a:lnTo>
                    <a:pt x="50092" y="173780"/>
                  </a:lnTo>
                  <a:lnTo>
                    <a:pt x="47781" y="185395"/>
                  </a:lnTo>
                  <a:lnTo>
                    <a:pt x="43221" y="187705"/>
                  </a:lnTo>
                  <a:lnTo>
                    <a:pt x="47781" y="194636"/>
                  </a:lnTo>
                  <a:lnTo>
                    <a:pt x="45532" y="196947"/>
                  </a:lnTo>
                  <a:lnTo>
                    <a:pt x="40973" y="199257"/>
                  </a:lnTo>
                  <a:lnTo>
                    <a:pt x="38662" y="201567"/>
                  </a:lnTo>
                  <a:lnTo>
                    <a:pt x="38662" y="203940"/>
                  </a:lnTo>
                  <a:lnTo>
                    <a:pt x="43221" y="203940"/>
                  </a:lnTo>
                  <a:lnTo>
                    <a:pt x="43221" y="215492"/>
                  </a:lnTo>
                  <a:lnTo>
                    <a:pt x="47781" y="217803"/>
                  </a:lnTo>
                  <a:lnTo>
                    <a:pt x="50092" y="220113"/>
                  </a:lnTo>
                  <a:lnTo>
                    <a:pt x="54651" y="222424"/>
                  </a:lnTo>
                  <a:lnTo>
                    <a:pt x="56900" y="224734"/>
                  </a:lnTo>
                  <a:lnTo>
                    <a:pt x="61459" y="227107"/>
                  </a:lnTo>
                  <a:lnTo>
                    <a:pt x="61459" y="231728"/>
                  </a:lnTo>
                  <a:lnTo>
                    <a:pt x="59148" y="234038"/>
                  </a:lnTo>
                  <a:lnTo>
                    <a:pt x="59148" y="238659"/>
                  </a:lnTo>
                  <a:lnTo>
                    <a:pt x="61459" y="240969"/>
                  </a:lnTo>
                  <a:lnTo>
                    <a:pt x="63708" y="238659"/>
                  </a:lnTo>
                  <a:lnTo>
                    <a:pt x="68267" y="236348"/>
                  </a:lnTo>
                  <a:lnTo>
                    <a:pt x="68267" y="224734"/>
                  </a:lnTo>
                  <a:lnTo>
                    <a:pt x="66019" y="222424"/>
                  </a:lnTo>
                  <a:lnTo>
                    <a:pt x="63708" y="222424"/>
                  </a:lnTo>
                  <a:lnTo>
                    <a:pt x="63708" y="215492"/>
                  </a:lnTo>
                  <a:lnTo>
                    <a:pt x="66019" y="210871"/>
                  </a:lnTo>
                  <a:lnTo>
                    <a:pt x="70578" y="208561"/>
                  </a:lnTo>
                  <a:lnTo>
                    <a:pt x="79635" y="208561"/>
                  </a:lnTo>
                  <a:lnTo>
                    <a:pt x="81946" y="206251"/>
                  </a:lnTo>
                  <a:lnTo>
                    <a:pt x="81946" y="183022"/>
                  </a:lnTo>
                  <a:lnTo>
                    <a:pt x="84194" y="180711"/>
                  </a:lnTo>
                  <a:lnTo>
                    <a:pt x="86505" y="176090"/>
                  </a:lnTo>
                  <a:lnTo>
                    <a:pt x="88754" y="173780"/>
                  </a:lnTo>
                  <a:lnTo>
                    <a:pt x="88754" y="166849"/>
                  </a:lnTo>
                  <a:close/>
                </a:path>
              </a:pathLst>
            </a:custGeom>
            <a:solidFill>
              <a:srgbClr val="A6A6A6"/>
            </a:solidFill>
            <a:ln w="6245" cap="flat">
              <a:noFill/>
              <a:prstDash val="solid"/>
              <a:miter/>
            </a:ln>
          </p:spPr>
          <p:txBody>
            <a:bodyPr rtlCol="0" anchor="ctr"/>
            <a:lstStyle/>
            <a:p>
              <a:endParaRPr lang="en-US" noProof="0" dirty="0"/>
            </a:p>
          </p:txBody>
        </p:sp>
        <p:sp>
          <p:nvSpPr>
            <p:cNvPr id="5042" name="Serbest Form 5041">
              <a:extLst>
                <a:ext uri="{FF2B5EF4-FFF2-40B4-BE49-F238E27FC236}">
                  <a16:creationId xmlns:a16="http://schemas.microsoft.com/office/drawing/2014/main" id="{9919DB0C-8728-9C43-A77A-E5B6D39537C4}"/>
                </a:ext>
              </a:extLst>
            </p:cNvPr>
            <p:cNvSpPr/>
            <p:nvPr/>
          </p:nvSpPr>
          <p:spPr>
            <a:xfrm>
              <a:off x="6489062" y="2833280"/>
              <a:ext cx="88753" cy="240969"/>
            </a:xfrm>
            <a:custGeom>
              <a:avLst/>
              <a:gdLst>
                <a:gd name="connsiteX0" fmla="*/ 88754 w 88753"/>
                <a:gd name="connsiteY0" fmla="*/ 166849 h 240969"/>
                <a:gd name="connsiteX1" fmla="*/ 84194 w 88753"/>
                <a:gd name="connsiteY1" fmla="*/ 162228 h 240969"/>
                <a:gd name="connsiteX2" fmla="*/ 79635 w 88753"/>
                <a:gd name="connsiteY2" fmla="*/ 155234 h 240969"/>
                <a:gd name="connsiteX3" fmla="*/ 77386 w 88753"/>
                <a:gd name="connsiteY3" fmla="*/ 150614 h 240969"/>
                <a:gd name="connsiteX4" fmla="*/ 75138 w 88753"/>
                <a:gd name="connsiteY4" fmla="*/ 148303 h 240969"/>
                <a:gd name="connsiteX5" fmla="*/ 70578 w 88753"/>
                <a:gd name="connsiteY5" fmla="*/ 138999 h 240969"/>
                <a:gd name="connsiteX6" fmla="*/ 61459 w 88753"/>
                <a:gd name="connsiteY6" fmla="*/ 129757 h 240969"/>
                <a:gd name="connsiteX7" fmla="*/ 59148 w 88753"/>
                <a:gd name="connsiteY7" fmla="*/ 129757 h 240969"/>
                <a:gd name="connsiteX8" fmla="*/ 59148 w 88753"/>
                <a:gd name="connsiteY8" fmla="*/ 127447 h 240969"/>
                <a:gd name="connsiteX9" fmla="*/ 56900 w 88753"/>
                <a:gd name="connsiteY9" fmla="*/ 127447 h 240969"/>
                <a:gd name="connsiteX10" fmla="*/ 56900 w 88753"/>
                <a:gd name="connsiteY10" fmla="*/ 132068 h 240969"/>
                <a:gd name="connsiteX11" fmla="*/ 59148 w 88753"/>
                <a:gd name="connsiteY11" fmla="*/ 132068 h 240969"/>
                <a:gd name="connsiteX12" fmla="*/ 63708 w 88753"/>
                <a:gd name="connsiteY12" fmla="*/ 136689 h 240969"/>
                <a:gd name="connsiteX13" fmla="*/ 63708 w 88753"/>
                <a:gd name="connsiteY13" fmla="*/ 141372 h 240969"/>
                <a:gd name="connsiteX14" fmla="*/ 66019 w 88753"/>
                <a:gd name="connsiteY14" fmla="*/ 145993 h 240969"/>
                <a:gd name="connsiteX15" fmla="*/ 66019 w 88753"/>
                <a:gd name="connsiteY15" fmla="*/ 150614 h 240969"/>
                <a:gd name="connsiteX16" fmla="*/ 63708 w 88753"/>
                <a:gd name="connsiteY16" fmla="*/ 152924 h 240969"/>
                <a:gd name="connsiteX17" fmla="*/ 61459 w 88753"/>
                <a:gd name="connsiteY17" fmla="*/ 152924 h 240969"/>
                <a:gd name="connsiteX18" fmla="*/ 61459 w 88753"/>
                <a:gd name="connsiteY18" fmla="*/ 150614 h 240969"/>
                <a:gd name="connsiteX19" fmla="*/ 59148 w 88753"/>
                <a:gd name="connsiteY19" fmla="*/ 148303 h 240969"/>
                <a:gd name="connsiteX20" fmla="*/ 59148 w 88753"/>
                <a:gd name="connsiteY20" fmla="*/ 145993 h 240969"/>
                <a:gd name="connsiteX21" fmla="*/ 54651 w 88753"/>
                <a:gd name="connsiteY21" fmla="*/ 148303 h 240969"/>
                <a:gd name="connsiteX22" fmla="*/ 50092 w 88753"/>
                <a:gd name="connsiteY22" fmla="*/ 148303 h 240969"/>
                <a:gd name="connsiteX23" fmla="*/ 50092 w 88753"/>
                <a:gd name="connsiteY23" fmla="*/ 138999 h 240969"/>
                <a:gd name="connsiteX24" fmla="*/ 47781 w 88753"/>
                <a:gd name="connsiteY24" fmla="*/ 136689 h 240969"/>
                <a:gd name="connsiteX25" fmla="*/ 47781 w 88753"/>
                <a:gd name="connsiteY25" fmla="*/ 132068 h 240969"/>
                <a:gd name="connsiteX26" fmla="*/ 45532 w 88753"/>
                <a:gd name="connsiteY26" fmla="*/ 127447 h 240969"/>
                <a:gd name="connsiteX27" fmla="*/ 45532 w 88753"/>
                <a:gd name="connsiteY27" fmla="*/ 108901 h 240969"/>
                <a:gd name="connsiteX28" fmla="*/ 31854 w 88753"/>
                <a:gd name="connsiteY28" fmla="*/ 95039 h 240969"/>
                <a:gd name="connsiteX29" fmla="*/ 34102 w 88753"/>
                <a:gd name="connsiteY29" fmla="*/ 92666 h 240969"/>
                <a:gd name="connsiteX30" fmla="*/ 34102 w 88753"/>
                <a:gd name="connsiteY30" fmla="*/ 85735 h 240969"/>
                <a:gd name="connsiteX31" fmla="*/ 36413 w 88753"/>
                <a:gd name="connsiteY31" fmla="*/ 81114 h 240969"/>
                <a:gd name="connsiteX32" fmla="*/ 43221 w 88753"/>
                <a:gd name="connsiteY32" fmla="*/ 74183 h 240969"/>
                <a:gd name="connsiteX33" fmla="*/ 45532 w 88753"/>
                <a:gd name="connsiteY33" fmla="*/ 69500 h 240969"/>
                <a:gd name="connsiteX34" fmla="*/ 47781 w 88753"/>
                <a:gd name="connsiteY34" fmla="*/ 67189 h 240969"/>
                <a:gd name="connsiteX35" fmla="*/ 47781 w 88753"/>
                <a:gd name="connsiteY35" fmla="*/ 60258 h 240969"/>
                <a:gd name="connsiteX36" fmla="*/ 45532 w 88753"/>
                <a:gd name="connsiteY36" fmla="*/ 57948 h 240969"/>
                <a:gd name="connsiteX37" fmla="*/ 45532 w 88753"/>
                <a:gd name="connsiteY37" fmla="*/ 39402 h 240969"/>
                <a:gd name="connsiteX38" fmla="*/ 43221 w 88753"/>
                <a:gd name="connsiteY38" fmla="*/ 30160 h 240969"/>
                <a:gd name="connsiteX39" fmla="*/ 43221 w 88753"/>
                <a:gd name="connsiteY39" fmla="*/ 23166 h 240969"/>
                <a:gd name="connsiteX40" fmla="*/ 38662 w 88753"/>
                <a:gd name="connsiteY40" fmla="*/ 23166 h 240969"/>
                <a:gd name="connsiteX41" fmla="*/ 31854 w 88753"/>
                <a:gd name="connsiteY41" fmla="*/ 16235 h 240969"/>
                <a:gd name="connsiteX42" fmla="*/ 31854 w 88753"/>
                <a:gd name="connsiteY42" fmla="*/ 13925 h 240969"/>
                <a:gd name="connsiteX43" fmla="*/ 34102 w 88753"/>
                <a:gd name="connsiteY43" fmla="*/ 9304 h 240969"/>
                <a:gd name="connsiteX44" fmla="*/ 34102 w 88753"/>
                <a:gd name="connsiteY44" fmla="*/ 6994 h 240969"/>
                <a:gd name="connsiteX45" fmla="*/ 22735 w 88753"/>
                <a:gd name="connsiteY45" fmla="*/ 6994 h 240969"/>
                <a:gd name="connsiteX46" fmla="*/ 20487 w 88753"/>
                <a:gd name="connsiteY46" fmla="*/ 0 h 240969"/>
                <a:gd name="connsiteX47" fmla="*/ 11367 w 88753"/>
                <a:gd name="connsiteY47" fmla="*/ 0 h 240969"/>
                <a:gd name="connsiteX48" fmla="*/ 11367 w 88753"/>
                <a:gd name="connsiteY48" fmla="*/ 4683 h 240969"/>
                <a:gd name="connsiteX49" fmla="*/ 15927 w 88753"/>
                <a:gd name="connsiteY49" fmla="*/ 4683 h 240969"/>
                <a:gd name="connsiteX50" fmla="*/ 20487 w 88753"/>
                <a:gd name="connsiteY50" fmla="*/ 9304 h 240969"/>
                <a:gd name="connsiteX51" fmla="*/ 20487 w 88753"/>
                <a:gd name="connsiteY51" fmla="*/ 25477 h 240969"/>
                <a:gd name="connsiteX52" fmla="*/ 22735 w 88753"/>
                <a:gd name="connsiteY52" fmla="*/ 25477 h 240969"/>
                <a:gd name="connsiteX53" fmla="*/ 25046 w 88753"/>
                <a:gd name="connsiteY53" fmla="*/ 23166 h 240969"/>
                <a:gd name="connsiteX54" fmla="*/ 25046 w 88753"/>
                <a:gd name="connsiteY54" fmla="*/ 32470 h 240969"/>
                <a:gd name="connsiteX55" fmla="*/ 29605 w 88753"/>
                <a:gd name="connsiteY55" fmla="*/ 32470 h 240969"/>
                <a:gd name="connsiteX56" fmla="*/ 29605 w 88753"/>
                <a:gd name="connsiteY56" fmla="*/ 37091 h 240969"/>
                <a:gd name="connsiteX57" fmla="*/ 20487 w 88753"/>
                <a:gd name="connsiteY57" fmla="*/ 41712 h 240969"/>
                <a:gd name="connsiteX58" fmla="*/ 18175 w 88753"/>
                <a:gd name="connsiteY58" fmla="*/ 44023 h 240969"/>
                <a:gd name="connsiteX59" fmla="*/ 15927 w 88753"/>
                <a:gd name="connsiteY59" fmla="*/ 44023 h 240969"/>
                <a:gd name="connsiteX60" fmla="*/ 15927 w 88753"/>
                <a:gd name="connsiteY60" fmla="*/ 51016 h 240969"/>
                <a:gd name="connsiteX61" fmla="*/ 20487 w 88753"/>
                <a:gd name="connsiteY61" fmla="*/ 53327 h 240969"/>
                <a:gd name="connsiteX62" fmla="*/ 18175 w 88753"/>
                <a:gd name="connsiteY62" fmla="*/ 60258 h 240969"/>
                <a:gd name="connsiteX63" fmla="*/ 18175 w 88753"/>
                <a:gd name="connsiteY63" fmla="*/ 88045 h 240969"/>
                <a:gd name="connsiteX64" fmla="*/ 22735 w 88753"/>
                <a:gd name="connsiteY64" fmla="*/ 88045 h 240969"/>
                <a:gd name="connsiteX65" fmla="*/ 22735 w 88753"/>
                <a:gd name="connsiteY65" fmla="*/ 90356 h 240969"/>
                <a:gd name="connsiteX66" fmla="*/ 15927 w 88753"/>
                <a:gd name="connsiteY66" fmla="*/ 97349 h 240969"/>
                <a:gd name="connsiteX67" fmla="*/ 11367 w 88753"/>
                <a:gd name="connsiteY67" fmla="*/ 99660 h 240969"/>
                <a:gd name="connsiteX68" fmla="*/ 9057 w 88753"/>
                <a:gd name="connsiteY68" fmla="*/ 101970 h 240969"/>
                <a:gd name="connsiteX69" fmla="*/ 6808 w 88753"/>
                <a:gd name="connsiteY69" fmla="*/ 101970 h 240969"/>
                <a:gd name="connsiteX70" fmla="*/ 9057 w 88753"/>
                <a:gd name="connsiteY70" fmla="*/ 115895 h 240969"/>
                <a:gd name="connsiteX71" fmla="*/ 6808 w 88753"/>
                <a:gd name="connsiteY71" fmla="*/ 120516 h 240969"/>
                <a:gd name="connsiteX72" fmla="*/ 4559 w 88753"/>
                <a:gd name="connsiteY72" fmla="*/ 122826 h 240969"/>
                <a:gd name="connsiteX73" fmla="*/ 2248 w 88753"/>
                <a:gd name="connsiteY73" fmla="*/ 127447 h 240969"/>
                <a:gd name="connsiteX74" fmla="*/ 0 w 88753"/>
                <a:gd name="connsiteY74" fmla="*/ 129757 h 240969"/>
                <a:gd name="connsiteX75" fmla="*/ 0 w 88753"/>
                <a:gd name="connsiteY75" fmla="*/ 132068 h 240969"/>
                <a:gd name="connsiteX76" fmla="*/ 4559 w 88753"/>
                <a:gd name="connsiteY76" fmla="*/ 134378 h 240969"/>
                <a:gd name="connsiteX77" fmla="*/ 9057 w 88753"/>
                <a:gd name="connsiteY77" fmla="*/ 138999 h 240969"/>
                <a:gd name="connsiteX78" fmla="*/ 13616 w 88753"/>
                <a:gd name="connsiteY78" fmla="*/ 141372 h 240969"/>
                <a:gd name="connsiteX79" fmla="*/ 25046 w 88753"/>
                <a:gd name="connsiteY79" fmla="*/ 159918 h 240969"/>
                <a:gd name="connsiteX80" fmla="*/ 36413 w 88753"/>
                <a:gd name="connsiteY80" fmla="*/ 159918 h 240969"/>
                <a:gd name="connsiteX81" fmla="*/ 38662 w 88753"/>
                <a:gd name="connsiteY81" fmla="*/ 157545 h 240969"/>
                <a:gd name="connsiteX82" fmla="*/ 45532 w 88753"/>
                <a:gd name="connsiteY82" fmla="*/ 157545 h 240969"/>
                <a:gd name="connsiteX83" fmla="*/ 47781 w 88753"/>
                <a:gd name="connsiteY83" fmla="*/ 159918 h 240969"/>
                <a:gd name="connsiteX84" fmla="*/ 47781 w 88753"/>
                <a:gd name="connsiteY84" fmla="*/ 173780 h 240969"/>
                <a:gd name="connsiteX85" fmla="*/ 50092 w 88753"/>
                <a:gd name="connsiteY85" fmla="*/ 173780 h 240969"/>
                <a:gd name="connsiteX86" fmla="*/ 47781 w 88753"/>
                <a:gd name="connsiteY86" fmla="*/ 185395 h 240969"/>
                <a:gd name="connsiteX87" fmla="*/ 43221 w 88753"/>
                <a:gd name="connsiteY87" fmla="*/ 187705 h 240969"/>
                <a:gd name="connsiteX88" fmla="*/ 47781 w 88753"/>
                <a:gd name="connsiteY88" fmla="*/ 194636 h 240969"/>
                <a:gd name="connsiteX89" fmla="*/ 45532 w 88753"/>
                <a:gd name="connsiteY89" fmla="*/ 196947 h 240969"/>
                <a:gd name="connsiteX90" fmla="*/ 40973 w 88753"/>
                <a:gd name="connsiteY90" fmla="*/ 199257 h 240969"/>
                <a:gd name="connsiteX91" fmla="*/ 38662 w 88753"/>
                <a:gd name="connsiteY91" fmla="*/ 201567 h 240969"/>
                <a:gd name="connsiteX92" fmla="*/ 38662 w 88753"/>
                <a:gd name="connsiteY92" fmla="*/ 203940 h 240969"/>
                <a:gd name="connsiteX93" fmla="*/ 43221 w 88753"/>
                <a:gd name="connsiteY93" fmla="*/ 203940 h 240969"/>
                <a:gd name="connsiteX94" fmla="*/ 43221 w 88753"/>
                <a:gd name="connsiteY94" fmla="*/ 215492 h 240969"/>
                <a:gd name="connsiteX95" fmla="*/ 47781 w 88753"/>
                <a:gd name="connsiteY95" fmla="*/ 217803 h 240969"/>
                <a:gd name="connsiteX96" fmla="*/ 50092 w 88753"/>
                <a:gd name="connsiteY96" fmla="*/ 220113 h 240969"/>
                <a:gd name="connsiteX97" fmla="*/ 54651 w 88753"/>
                <a:gd name="connsiteY97" fmla="*/ 222424 h 240969"/>
                <a:gd name="connsiteX98" fmla="*/ 56900 w 88753"/>
                <a:gd name="connsiteY98" fmla="*/ 224734 h 240969"/>
                <a:gd name="connsiteX99" fmla="*/ 61459 w 88753"/>
                <a:gd name="connsiteY99" fmla="*/ 227107 h 240969"/>
                <a:gd name="connsiteX100" fmla="*/ 61459 w 88753"/>
                <a:gd name="connsiteY100" fmla="*/ 231728 h 240969"/>
                <a:gd name="connsiteX101" fmla="*/ 59148 w 88753"/>
                <a:gd name="connsiteY101" fmla="*/ 234038 h 240969"/>
                <a:gd name="connsiteX102" fmla="*/ 59148 w 88753"/>
                <a:gd name="connsiteY102" fmla="*/ 238659 h 240969"/>
                <a:gd name="connsiteX103" fmla="*/ 61459 w 88753"/>
                <a:gd name="connsiteY103" fmla="*/ 240969 h 240969"/>
                <a:gd name="connsiteX104" fmla="*/ 63708 w 88753"/>
                <a:gd name="connsiteY104" fmla="*/ 238659 h 240969"/>
                <a:gd name="connsiteX105" fmla="*/ 68267 w 88753"/>
                <a:gd name="connsiteY105" fmla="*/ 236348 h 240969"/>
                <a:gd name="connsiteX106" fmla="*/ 68267 w 88753"/>
                <a:gd name="connsiteY106" fmla="*/ 224734 h 240969"/>
                <a:gd name="connsiteX107" fmla="*/ 66019 w 88753"/>
                <a:gd name="connsiteY107" fmla="*/ 222424 h 240969"/>
                <a:gd name="connsiteX108" fmla="*/ 63708 w 88753"/>
                <a:gd name="connsiteY108" fmla="*/ 222424 h 240969"/>
                <a:gd name="connsiteX109" fmla="*/ 63708 w 88753"/>
                <a:gd name="connsiteY109" fmla="*/ 215492 h 240969"/>
                <a:gd name="connsiteX110" fmla="*/ 66019 w 88753"/>
                <a:gd name="connsiteY110" fmla="*/ 210871 h 240969"/>
                <a:gd name="connsiteX111" fmla="*/ 70578 w 88753"/>
                <a:gd name="connsiteY111" fmla="*/ 208561 h 240969"/>
                <a:gd name="connsiteX112" fmla="*/ 79635 w 88753"/>
                <a:gd name="connsiteY112" fmla="*/ 208561 h 240969"/>
                <a:gd name="connsiteX113" fmla="*/ 81946 w 88753"/>
                <a:gd name="connsiteY113" fmla="*/ 206251 h 240969"/>
                <a:gd name="connsiteX114" fmla="*/ 81946 w 88753"/>
                <a:gd name="connsiteY114" fmla="*/ 183022 h 240969"/>
                <a:gd name="connsiteX115" fmla="*/ 84194 w 88753"/>
                <a:gd name="connsiteY115" fmla="*/ 180711 h 240969"/>
                <a:gd name="connsiteX116" fmla="*/ 86505 w 88753"/>
                <a:gd name="connsiteY116" fmla="*/ 176090 h 240969"/>
                <a:gd name="connsiteX117" fmla="*/ 88754 w 88753"/>
                <a:gd name="connsiteY117" fmla="*/ 173780 h 240969"/>
                <a:gd name="connsiteX118" fmla="*/ 88754 w 88753"/>
                <a:gd name="connsiteY118" fmla="*/ 166849 h 24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88753" h="240969">
                  <a:moveTo>
                    <a:pt x="88754" y="166849"/>
                  </a:moveTo>
                  <a:lnTo>
                    <a:pt x="84194" y="162228"/>
                  </a:lnTo>
                  <a:lnTo>
                    <a:pt x="79635" y="155234"/>
                  </a:lnTo>
                  <a:lnTo>
                    <a:pt x="77386" y="150614"/>
                  </a:lnTo>
                  <a:lnTo>
                    <a:pt x="75138" y="148303"/>
                  </a:lnTo>
                  <a:lnTo>
                    <a:pt x="70578" y="138999"/>
                  </a:lnTo>
                  <a:lnTo>
                    <a:pt x="61459" y="129757"/>
                  </a:lnTo>
                  <a:lnTo>
                    <a:pt x="59148" y="129757"/>
                  </a:lnTo>
                  <a:lnTo>
                    <a:pt x="59148" y="127447"/>
                  </a:lnTo>
                  <a:lnTo>
                    <a:pt x="56900" y="127447"/>
                  </a:lnTo>
                  <a:lnTo>
                    <a:pt x="56900" y="132068"/>
                  </a:lnTo>
                  <a:lnTo>
                    <a:pt x="59148" y="132068"/>
                  </a:lnTo>
                  <a:lnTo>
                    <a:pt x="63708" y="136689"/>
                  </a:lnTo>
                  <a:lnTo>
                    <a:pt x="63708" y="141372"/>
                  </a:lnTo>
                  <a:lnTo>
                    <a:pt x="66019" y="145993"/>
                  </a:lnTo>
                  <a:lnTo>
                    <a:pt x="66019" y="150614"/>
                  </a:lnTo>
                  <a:lnTo>
                    <a:pt x="63708" y="152924"/>
                  </a:lnTo>
                  <a:lnTo>
                    <a:pt x="61459" y="152924"/>
                  </a:lnTo>
                  <a:lnTo>
                    <a:pt x="61459" y="150614"/>
                  </a:lnTo>
                  <a:lnTo>
                    <a:pt x="59148" y="148303"/>
                  </a:lnTo>
                  <a:lnTo>
                    <a:pt x="59148" y="145993"/>
                  </a:lnTo>
                  <a:lnTo>
                    <a:pt x="54651" y="148303"/>
                  </a:lnTo>
                  <a:lnTo>
                    <a:pt x="50092" y="148303"/>
                  </a:lnTo>
                  <a:lnTo>
                    <a:pt x="50092" y="138999"/>
                  </a:lnTo>
                  <a:lnTo>
                    <a:pt x="47781" y="136689"/>
                  </a:lnTo>
                  <a:lnTo>
                    <a:pt x="47781" y="132068"/>
                  </a:lnTo>
                  <a:lnTo>
                    <a:pt x="45532" y="127447"/>
                  </a:lnTo>
                  <a:lnTo>
                    <a:pt x="45532" y="108901"/>
                  </a:lnTo>
                  <a:lnTo>
                    <a:pt x="31854" y="95039"/>
                  </a:lnTo>
                  <a:lnTo>
                    <a:pt x="34102" y="92666"/>
                  </a:lnTo>
                  <a:lnTo>
                    <a:pt x="34102" y="85735"/>
                  </a:lnTo>
                  <a:lnTo>
                    <a:pt x="36413" y="81114"/>
                  </a:lnTo>
                  <a:lnTo>
                    <a:pt x="43221" y="74183"/>
                  </a:lnTo>
                  <a:lnTo>
                    <a:pt x="45532" y="69500"/>
                  </a:lnTo>
                  <a:lnTo>
                    <a:pt x="47781" y="67189"/>
                  </a:lnTo>
                  <a:lnTo>
                    <a:pt x="47781" y="60258"/>
                  </a:lnTo>
                  <a:lnTo>
                    <a:pt x="45532" y="57948"/>
                  </a:lnTo>
                  <a:lnTo>
                    <a:pt x="45532" y="39402"/>
                  </a:lnTo>
                  <a:lnTo>
                    <a:pt x="43221" y="30160"/>
                  </a:lnTo>
                  <a:lnTo>
                    <a:pt x="43221" y="23166"/>
                  </a:lnTo>
                  <a:lnTo>
                    <a:pt x="38662" y="23166"/>
                  </a:lnTo>
                  <a:lnTo>
                    <a:pt x="31854" y="16235"/>
                  </a:lnTo>
                  <a:lnTo>
                    <a:pt x="31854" y="13925"/>
                  </a:lnTo>
                  <a:lnTo>
                    <a:pt x="34102" y="9304"/>
                  </a:lnTo>
                  <a:lnTo>
                    <a:pt x="34102" y="6994"/>
                  </a:lnTo>
                  <a:lnTo>
                    <a:pt x="22735" y="6994"/>
                  </a:lnTo>
                  <a:lnTo>
                    <a:pt x="20487" y="0"/>
                  </a:lnTo>
                  <a:lnTo>
                    <a:pt x="11367" y="0"/>
                  </a:lnTo>
                  <a:lnTo>
                    <a:pt x="11367" y="4683"/>
                  </a:lnTo>
                  <a:lnTo>
                    <a:pt x="15927" y="4683"/>
                  </a:lnTo>
                  <a:lnTo>
                    <a:pt x="20487" y="9304"/>
                  </a:lnTo>
                  <a:lnTo>
                    <a:pt x="20487" y="25477"/>
                  </a:lnTo>
                  <a:lnTo>
                    <a:pt x="22735" y="25477"/>
                  </a:lnTo>
                  <a:lnTo>
                    <a:pt x="25046" y="23166"/>
                  </a:lnTo>
                  <a:lnTo>
                    <a:pt x="25046" y="32470"/>
                  </a:lnTo>
                  <a:lnTo>
                    <a:pt x="29605" y="32470"/>
                  </a:lnTo>
                  <a:lnTo>
                    <a:pt x="29605" y="37091"/>
                  </a:lnTo>
                  <a:lnTo>
                    <a:pt x="20487" y="41712"/>
                  </a:lnTo>
                  <a:lnTo>
                    <a:pt x="18175" y="44023"/>
                  </a:lnTo>
                  <a:lnTo>
                    <a:pt x="15927" y="44023"/>
                  </a:lnTo>
                  <a:lnTo>
                    <a:pt x="15927" y="51016"/>
                  </a:lnTo>
                  <a:lnTo>
                    <a:pt x="20487" y="53327"/>
                  </a:lnTo>
                  <a:lnTo>
                    <a:pt x="18175" y="60258"/>
                  </a:lnTo>
                  <a:lnTo>
                    <a:pt x="18175" y="88045"/>
                  </a:lnTo>
                  <a:lnTo>
                    <a:pt x="22735" y="88045"/>
                  </a:lnTo>
                  <a:lnTo>
                    <a:pt x="22735" y="90356"/>
                  </a:lnTo>
                  <a:lnTo>
                    <a:pt x="15927" y="97349"/>
                  </a:lnTo>
                  <a:lnTo>
                    <a:pt x="11367" y="99660"/>
                  </a:lnTo>
                  <a:lnTo>
                    <a:pt x="9057" y="101970"/>
                  </a:lnTo>
                  <a:lnTo>
                    <a:pt x="6808" y="101970"/>
                  </a:lnTo>
                  <a:lnTo>
                    <a:pt x="9057" y="115895"/>
                  </a:lnTo>
                  <a:lnTo>
                    <a:pt x="6808" y="120516"/>
                  </a:lnTo>
                  <a:lnTo>
                    <a:pt x="4559" y="122826"/>
                  </a:lnTo>
                  <a:lnTo>
                    <a:pt x="2248" y="127447"/>
                  </a:lnTo>
                  <a:lnTo>
                    <a:pt x="0" y="129757"/>
                  </a:lnTo>
                  <a:lnTo>
                    <a:pt x="0" y="132068"/>
                  </a:lnTo>
                  <a:lnTo>
                    <a:pt x="4559" y="134378"/>
                  </a:lnTo>
                  <a:lnTo>
                    <a:pt x="9057" y="138999"/>
                  </a:lnTo>
                  <a:lnTo>
                    <a:pt x="13616" y="141372"/>
                  </a:lnTo>
                  <a:lnTo>
                    <a:pt x="25046" y="159918"/>
                  </a:lnTo>
                  <a:lnTo>
                    <a:pt x="36413" y="159918"/>
                  </a:lnTo>
                  <a:lnTo>
                    <a:pt x="38662" y="157545"/>
                  </a:lnTo>
                  <a:lnTo>
                    <a:pt x="45532" y="157545"/>
                  </a:lnTo>
                  <a:lnTo>
                    <a:pt x="47781" y="159918"/>
                  </a:lnTo>
                  <a:lnTo>
                    <a:pt x="47781" y="173780"/>
                  </a:lnTo>
                  <a:lnTo>
                    <a:pt x="50092" y="173780"/>
                  </a:lnTo>
                  <a:lnTo>
                    <a:pt x="47781" y="185395"/>
                  </a:lnTo>
                  <a:lnTo>
                    <a:pt x="43221" y="187705"/>
                  </a:lnTo>
                  <a:lnTo>
                    <a:pt x="47781" y="194636"/>
                  </a:lnTo>
                  <a:lnTo>
                    <a:pt x="45532" y="196947"/>
                  </a:lnTo>
                  <a:lnTo>
                    <a:pt x="40973" y="199257"/>
                  </a:lnTo>
                  <a:lnTo>
                    <a:pt x="38662" y="201567"/>
                  </a:lnTo>
                  <a:lnTo>
                    <a:pt x="38662" y="203940"/>
                  </a:lnTo>
                  <a:lnTo>
                    <a:pt x="43221" y="203940"/>
                  </a:lnTo>
                  <a:lnTo>
                    <a:pt x="43221" y="215492"/>
                  </a:lnTo>
                  <a:lnTo>
                    <a:pt x="47781" y="217803"/>
                  </a:lnTo>
                  <a:lnTo>
                    <a:pt x="50092" y="220113"/>
                  </a:lnTo>
                  <a:lnTo>
                    <a:pt x="54651" y="222424"/>
                  </a:lnTo>
                  <a:lnTo>
                    <a:pt x="56900" y="224734"/>
                  </a:lnTo>
                  <a:lnTo>
                    <a:pt x="61459" y="227107"/>
                  </a:lnTo>
                  <a:lnTo>
                    <a:pt x="61459" y="231728"/>
                  </a:lnTo>
                  <a:lnTo>
                    <a:pt x="59148" y="234038"/>
                  </a:lnTo>
                  <a:lnTo>
                    <a:pt x="59148" y="238659"/>
                  </a:lnTo>
                  <a:lnTo>
                    <a:pt x="61459" y="240969"/>
                  </a:lnTo>
                  <a:lnTo>
                    <a:pt x="63708" y="238659"/>
                  </a:lnTo>
                  <a:lnTo>
                    <a:pt x="68267" y="236348"/>
                  </a:lnTo>
                  <a:lnTo>
                    <a:pt x="68267" y="224734"/>
                  </a:lnTo>
                  <a:lnTo>
                    <a:pt x="66019" y="222424"/>
                  </a:lnTo>
                  <a:lnTo>
                    <a:pt x="63708" y="222424"/>
                  </a:lnTo>
                  <a:lnTo>
                    <a:pt x="63708" y="215492"/>
                  </a:lnTo>
                  <a:lnTo>
                    <a:pt x="66019" y="210871"/>
                  </a:lnTo>
                  <a:lnTo>
                    <a:pt x="70578" y="208561"/>
                  </a:lnTo>
                  <a:lnTo>
                    <a:pt x="79635" y="208561"/>
                  </a:lnTo>
                  <a:lnTo>
                    <a:pt x="81946" y="206251"/>
                  </a:lnTo>
                  <a:lnTo>
                    <a:pt x="81946" y="183022"/>
                  </a:lnTo>
                  <a:lnTo>
                    <a:pt x="84194" y="180711"/>
                  </a:lnTo>
                  <a:lnTo>
                    <a:pt x="86505" y="176090"/>
                  </a:lnTo>
                  <a:lnTo>
                    <a:pt x="88754" y="173780"/>
                  </a:lnTo>
                  <a:lnTo>
                    <a:pt x="88754" y="166849"/>
                  </a:lnTo>
                  <a:close/>
                </a:path>
              </a:pathLst>
            </a:custGeom>
            <a:noFill/>
            <a:ln w="1561" cap="flat">
              <a:solidFill>
                <a:srgbClr val="FFFFFF"/>
              </a:solidFill>
              <a:prstDash val="solid"/>
              <a:round/>
            </a:ln>
          </p:spPr>
          <p:txBody>
            <a:bodyPr rtlCol="0" anchor="ctr"/>
            <a:lstStyle/>
            <a:p>
              <a:endParaRPr lang="en-US" noProof="0" dirty="0"/>
            </a:p>
          </p:txBody>
        </p:sp>
        <p:sp>
          <p:nvSpPr>
            <p:cNvPr id="5043" name="Serbest Form 5042">
              <a:extLst>
                <a:ext uri="{FF2B5EF4-FFF2-40B4-BE49-F238E27FC236}">
                  <a16:creationId xmlns:a16="http://schemas.microsoft.com/office/drawing/2014/main" id="{21904D62-986E-D546-9E26-97F637360628}"/>
                </a:ext>
              </a:extLst>
            </p:cNvPr>
            <p:cNvSpPr/>
            <p:nvPr/>
          </p:nvSpPr>
          <p:spPr>
            <a:xfrm>
              <a:off x="6742769" y="2922074"/>
              <a:ext cx="215606" cy="431172"/>
            </a:xfrm>
            <a:custGeom>
              <a:avLst/>
              <a:gdLst>
                <a:gd name="connsiteX0" fmla="*/ 43534 w 215606"/>
                <a:gd name="connsiteY0" fmla="*/ 130319 h 431172"/>
                <a:gd name="connsiteX1" fmla="*/ 52278 w 215606"/>
                <a:gd name="connsiteY1" fmla="*/ 127947 h 431172"/>
                <a:gd name="connsiteX2" fmla="*/ 69704 w 215606"/>
                <a:gd name="connsiteY2" fmla="*/ 127947 h 431172"/>
                <a:gd name="connsiteX3" fmla="*/ 69704 w 215606"/>
                <a:gd name="connsiteY3" fmla="*/ 118455 h 431172"/>
                <a:gd name="connsiteX4" fmla="*/ 91439 w 215606"/>
                <a:gd name="connsiteY4" fmla="*/ 123201 h 431172"/>
                <a:gd name="connsiteX5" fmla="*/ 97997 w 215606"/>
                <a:gd name="connsiteY5" fmla="*/ 111337 h 431172"/>
                <a:gd name="connsiteX6" fmla="*/ 113237 w 215606"/>
                <a:gd name="connsiteY6" fmla="*/ 113709 h 431172"/>
                <a:gd name="connsiteX7" fmla="*/ 113237 w 215606"/>
                <a:gd name="connsiteY7" fmla="*/ 101845 h 431172"/>
                <a:gd name="connsiteX8" fmla="*/ 117609 w 215606"/>
                <a:gd name="connsiteY8" fmla="*/ 90043 h 431172"/>
                <a:gd name="connsiteX9" fmla="*/ 117609 w 215606"/>
                <a:gd name="connsiteY9" fmla="*/ 101845 h 431172"/>
                <a:gd name="connsiteX10" fmla="*/ 121982 w 215606"/>
                <a:gd name="connsiteY10" fmla="*/ 108964 h 431172"/>
                <a:gd name="connsiteX11" fmla="*/ 126291 w 215606"/>
                <a:gd name="connsiteY11" fmla="*/ 94789 h 431172"/>
                <a:gd name="connsiteX12" fmla="*/ 126291 w 215606"/>
                <a:gd name="connsiteY12" fmla="*/ 82925 h 431172"/>
                <a:gd name="connsiteX13" fmla="*/ 128477 w 215606"/>
                <a:gd name="connsiteY13" fmla="*/ 75806 h 431172"/>
                <a:gd name="connsiteX14" fmla="*/ 128477 w 215606"/>
                <a:gd name="connsiteY14" fmla="*/ 73433 h 431172"/>
                <a:gd name="connsiteX15" fmla="*/ 130663 w 215606"/>
                <a:gd name="connsiteY15" fmla="*/ 73433 h 431172"/>
                <a:gd name="connsiteX16" fmla="*/ 135035 w 215606"/>
                <a:gd name="connsiteY16" fmla="*/ 78179 h 431172"/>
                <a:gd name="connsiteX17" fmla="*/ 135035 w 215606"/>
                <a:gd name="connsiteY17" fmla="*/ 80552 h 431172"/>
                <a:gd name="connsiteX18" fmla="*/ 137222 w 215606"/>
                <a:gd name="connsiteY18" fmla="*/ 80552 h 431172"/>
                <a:gd name="connsiteX19" fmla="*/ 145903 w 215606"/>
                <a:gd name="connsiteY19" fmla="*/ 71061 h 431172"/>
                <a:gd name="connsiteX20" fmla="*/ 143717 w 215606"/>
                <a:gd name="connsiteY20" fmla="*/ 66315 h 431172"/>
                <a:gd name="connsiteX21" fmla="*/ 143717 w 215606"/>
                <a:gd name="connsiteY21" fmla="*/ 59196 h 431172"/>
                <a:gd name="connsiteX22" fmla="*/ 141531 w 215606"/>
                <a:gd name="connsiteY22" fmla="*/ 54513 h 431172"/>
                <a:gd name="connsiteX23" fmla="*/ 145903 w 215606"/>
                <a:gd name="connsiteY23" fmla="*/ 49767 h 431172"/>
                <a:gd name="connsiteX24" fmla="*/ 150275 w 215606"/>
                <a:gd name="connsiteY24" fmla="*/ 49767 h 431172"/>
                <a:gd name="connsiteX25" fmla="*/ 152461 w 215606"/>
                <a:gd name="connsiteY25" fmla="*/ 52140 h 431172"/>
                <a:gd name="connsiteX26" fmla="*/ 154647 w 215606"/>
                <a:gd name="connsiteY26" fmla="*/ 52140 h 431172"/>
                <a:gd name="connsiteX27" fmla="*/ 156833 w 215606"/>
                <a:gd name="connsiteY27" fmla="*/ 49767 h 431172"/>
                <a:gd name="connsiteX28" fmla="*/ 159020 w 215606"/>
                <a:gd name="connsiteY28" fmla="*/ 45022 h 431172"/>
                <a:gd name="connsiteX29" fmla="*/ 163329 w 215606"/>
                <a:gd name="connsiteY29" fmla="*/ 40276 h 431172"/>
                <a:gd name="connsiteX30" fmla="*/ 165515 w 215606"/>
                <a:gd name="connsiteY30" fmla="*/ 35530 h 431172"/>
                <a:gd name="connsiteX31" fmla="*/ 167701 w 215606"/>
                <a:gd name="connsiteY31" fmla="*/ 28412 h 431172"/>
                <a:gd name="connsiteX32" fmla="*/ 167701 w 215606"/>
                <a:gd name="connsiteY32" fmla="*/ 16547 h 431172"/>
                <a:gd name="connsiteX33" fmla="*/ 178569 w 215606"/>
                <a:gd name="connsiteY33" fmla="*/ 0 h 431172"/>
                <a:gd name="connsiteX34" fmla="*/ 198181 w 215606"/>
                <a:gd name="connsiteY34" fmla="*/ 23666 h 431172"/>
                <a:gd name="connsiteX35" fmla="*/ 198181 w 215606"/>
                <a:gd name="connsiteY35" fmla="*/ 35530 h 431172"/>
                <a:gd name="connsiteX36" fmla="*/ 200367 w 215606"/>
                <a:gd name="connsiteY36" fmla="*/ 37903 h 431172"/>
                <a:gd name="connsiteX37" fmla="*/ 202553 w 215606"/>
                <a:gd name="connsiteY37" fmla="*/ 45022 h 431172"/>
                <a:gd name="connsiteX38" fmla="*/ 209111 w 215606"/>
                <a:gd name="connsiteY38" fmla="*/ 59196 h 431172"/>
                <a:gd name="connsiteX39" fmla="*/ 211297 w 215606"/>
                <a:gd name="connsiteY39" fmla="*/ 61569 h 431172"/>
                <a:gd name="connsiteX40" fmla="*/ 211297 w 215606"/>
                <a:gd name="connsiteY40" fmla="*/ 63942 h 431172"/>
                <a:gd name="connsiteX41" fmla="*/ 204739 w 215606"/>
                <a:gd name="connsiteY41" fmla="*/ 85298 h 431172"/>
                <a:gd name="connsiteX42" fmla="*/ 215607 w 215606"/>
                <a:gd name="connsiteY42" fmla="*/ 108964 h 431172"/>
                <a:gd name="connsiteX43" fmla="*/ 215607 w 215606"/>
                <a:gd name="connsiteY43" fmla="*/ 113709 h 431172"/>
                <a:gd name="connsiteX44" fmla="*/ 213421 w 215606"/>
                <a:gd name="connsiteY44" fmla="*/ 116082 h 431172"/>
                <a:gd name="connsiteX45" fmla="*/ 209111 w 215606"/>
                <a:gd name="connsiteY45" fmla="*/ 116082 h 431172"/>
                <a:gd name="connsiteX46" fmla="*/ 204739 w 215606"/>
                <a:gd name="connsiteY46" fmla="*/ 113709 h 431172"/>
                <a:gd name="connsiteX47" fmla="*/ 202553 w 215606"/>
                <a:gd name="connsiteY47" fmla="*/ 111337 h 431172"/>
                <a:gd name="connsiteX48" fmla="*/ 200367 w 215606"/>
                <a:gd name="connsiteY48" fmla="*/ 111337 h 431172"/>
                <a:gd name="connsiteX49" fmla="*/ 189499 w 215606"/>
                <a:gd name="connsiteY49" fmla="*/ 113709 h 431172"/>
                <a:gd name="connsiteX50" fmla="*/ 191685 w 215606"/>
                <a:gd name="connsiteY50" fmla="*/ 130319 h 431172"/>
                <a:gd name="connsiteX51" fmla="*/ 189499 w 215606"/>
                <a:gd name="connsiteY51" fmla="*/ 132692 h 431172"/>
                <a:gd name="connsiteX52" fmla="*/ 187313 w 215606"/>
                <a:gd name="connsiteY52" fmla="*/ 137438 h 431172"/>
                <a:gd name="connsiteX53" fmla="*/ 182941 w 215606"/>
                <a:gd name="connsiteY53" fmla="*/ 139811 h 431172"/>
                <a:gd name="connsiteX54" fmla="*/ 176445 w 215606"/>
                <a:gd name="connsiteY54" fmla="*/ 153986 h 431172"/>
                <a:gd name="connsiteX55" fmla="*/ 176445 w 215606"/>
                <a:gd name="connsiteY55" fmla="*/ 158731 h 431172"/>
                <a:gd name="connsiteX56" fmla="*/ 178569 w 215606"/>
                <a:gd name="connsiteY56" fmla="*/ 163477 h 431172"/>
                <a:gd name="connsiteX57" fmla="*/ 182941 w 215606"/>
                <a:gd name="connsiteY57" fmla="*/ 177714 h 431172"/>
                <a:gd name="connsiteX58" fmla="*/ 180755 w 215606"/>
                <a:gd name="connsiteY58" fmla="*/ 184770 h 431172"/>
                <a:gd name="connsiteX59" fmla="*/ 176445 w 215606"/>
                <a:gd name="connsiteY59" fmla="*/ 201380 h 431172"/>
                <a:gd name="connsiteX60" fmla="*/ 167701 w 215606"/>
                <a:gd name="connsiteY60" fmla="*/ 225046 h 431172"/>
                <a:gd name="connsiteX61" fmla="*/ 156833 w 215606"/>
                <a:gd name="connsiteY61" fmla="*/ 253520 h 431172"/>
                <a:gd name="connsiteX62" fmla="*/ 141531 w 215606"/>
                <a:gd name="connsiteY62" fmla="*/ 284305 h 431172"/>
                <a:gd name="connsiteX63" fmla="*/ 117609 w 215606"/>
                <a:gd name="connsiteY63" fmla="*/ 336445 h 431172"/>
                <a:gd name="connsiteX64" fmla="*/ 113237 w 215606"/>
                <a:gd name="connsiteY64" fmla="*/ 352993 h 431172"/>
                <a:gd name="connsiteX65" fmla="*/ 111051 w 215606"/>
                <a:gd name="connsiteY65" fmla="*/ 360111 h 431172"/>
                <a:gd name="connsiteX66" fmla="*/ 111051 w 215606"/>
                <a:gd name="connsiteY66" fmla="*/ 374348 h 431172"/>
                <a:gd name="connsiteX67" fmla="*/ 106742 w 215606"/>
                <a:gd name="connsiteY67" fmla="*/ 388523 h 431172"/>
                <a:gd name="connsiteX68" fmla="*/ 100183 w 215606"/>
                <a:gd name="connsiteY68" fmla="*/ 400387 h 431172"/>
                <a:gd name="connsiteX69" fmla="*/ 93625 w 215606"/>
                <a:gd name="connsiteY69" fmla="*/ 407506 h 431172"/>
                <a:gd name="connsiteX70" fmla="*/ 87130 w 215606"/>
                <a:gd name="connsiteY70" fmla="*/ 412252 h 431172"/>
                <a:gd name="connsiteX71" fmla="*/ 80572 w 215606"/>
                <a:gd name="connsiteY71" fmla="*/ 419370 h 431172"/>
                <a:gd name="connsiteX72" fmla="*/ 78385 w 215606"/>
                <a:gd name="connsiteY72" fmla="*/ 419370 h 431172"/>
                <a:gd name="connsiteX73" fmla="*/ 76199 w 215606"/>
                <a:gd name="connsiteY73" fmla="*/ 421743 h 431172"/>
                <a:gd name="connsiteX74" fmla="*/ 67518 w 215606"/>
                <a:gd name="connsiteY74" fmla="*/ 421743 h 431172"/>
                <a:gd name="connsiteX75" fmla="*/ 54464 w 215606"/>
                <a:gd name="connsiteY75" fmla="*/ 428799 h 431172"/>
                <a:gd name="connsiteX76" fmla="*/ 41348 w 215606"/>
                <a:gd name="connsiteY76" fmla="*/ 431172 h 431172"/>
                <a:gd name="connsiteX77" fmla="*/ 28294 w 215606"/>
                <a:gd name="connsiteY77" fmla="*/ 424053 h 431172"/>
                <a:gd name="connsiteX78" fmla="*/ 21735 w 215606"/>
                <a:gd name="connsiteY78" fmla="*/ 416997 h 431172"/>
                <a:gd name="connsiteX79" fmla="*/ 17426 w 215606"/>
                <a:gd name="connsiteY79" fmla="*/ 409879 h 431172"/>
                <a:gd name="connsiteX80" fmla="*/ 13054 w 215606"/>
                <a:gd name="connsiteY80" fmla="*/ 405133 h 431172"/>
                <a:gd name="connsiteX81" fmla="*/ 13054 w 215606"/>
                <a:gd name="connsiteY81" fmla="*/ 402760 h 431172"/>
                <a:gd name="connsiteX82" fmla="*/ 10868 w 215606"/>
                <a:gd name="connsiteY82" fmla="*/ 400387 h 431172"/>
                <a:gd name="connsiteX83" fmla="*/ 17426 w 215606"/>
                <a:gd name="connsiteY83" fmla="*/ 390896 h 431172"/>
                <a:gd name="connsiteX84" fmla="*/ 15240 w 215606"/>
                <a:gd name="connsiteY84" fmla="*/ 386150 h 431172"/>
                <a:gd name="connsiteX85" fmla="*/ 8682 w 215606"/>
                <a:gd name="connsiteY85" fmla="*/ 374348 h 431172"/>
                <a:gd name="connsiteX86" fmla="*/ 4310 w 215606"/>
                <a:gd name="connsiteY86" fmla="*/ 355366 h 431172"/>
                <a:gd name="connsiteX87" fmla="*/ 0 w 215606"/>
                <a:gd name="connsiteY87" fmla="*/ 329327 h 431172"/>
                <a:gd name="connsiteX88" fmla="*/ 0 w 215606"/>
                <a:gd name="connsiteY88" fmla="*/ 310344 h 431172"/>
                <a:gd name="connsiteX89" fmla="*/ 2186 w 215606"/>
                <a:gd name="connsiteY89" fmla="*/ 298542 h 431172"/>
                <a:gd name="connsiteX90" fmla="*/ 6496 w 215606"/>
                <a:gd name="connsiteY90" fmla="*/ 291423 h 431172"/>
                <a:gd name="connsiteX91" fmla="*/ 21735 w 215606"/>
                <a:gd name="connsiteY91" fmla="*/ 274813 h 431172"/>
                <a:gd name="connsiteX92" fmla="*/ 26108 w 215606"/>
                <a:gd name="connsiteY92" fmla="*/ 267695 h 431172"/>
                <a:gd name="connsiteX93" fmla="*/ 32666 w 215606"/>
                <a:gd name="connsiteY93" fmla="*/ 265322 h 431172"/>
                <a:gd name="connsiteX94" fmla="*/ 34852 w 215606"/>
                <a:gd name="connsiteY94" fmla="*/ 260576 h 431172"/>
                <a:gd name="connsiteX95" fmla="*/ 39162 w 215606"/>
                <a:gd name="connsiteY95" fmla="*/ 258266 h 431172"/>
                <a:gd name="connsiteX96" fmla="*/ 39162 w 215606"/>
                <a:gd name="connsiteY96" fmla="*/ 251148 h 431172"/>
                <a:gd name="connsiteX97" fmla="*/ 36975 w 215606"/>
                <a:gd name="connsiteY97" fmla="*/ 236910 h 431172"/>
                <a:gd name="connsiteX98" fmla="*/ 34852 w 215606"/>
                <a:gd name="connsiteY98" fmla="*/ 220300 h 431172"/>
                <a:gd name="connsiteX99" fmla="*/ 34852 w 215606"/>
                <a:gd name="connsiteY99" fmla="*/ 206126 h 431172"/>
                <a:gd name="connsiteX100" fmla="*/ 28294 w 215606"/>
                <a:gd name="connsiteY100" fmla="*/ 170596 h 431172"/>
                <a:gd name="connsiteX101" fmla="*/ 32666 w 215606"/>
                <a:gd name="connsiteY101" fmla="*/ 161104 h 431172"/>
                <a:gd name="connsiteX102" fmla="*/ 47906 w 215606"/>
                <a:gd name="connsiteY102" fmla="*/ 144494 h 431172"/>
                <a:gd name="connsiteX103" fmla="*/ 47906 w 215606"/>
                <a:gd name="connsiteY103" fmla="*/ 142121 h 431172"/>
                <a:gd name="connsiteX104" fmla="*/ 43534 w 215606"/>
                <a:gd name="connsiteY104" fmla="*/ 130319 h 43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15606" h="431172">
                  <a:moveTo>
                    <a:pt x="43534" y="130319"/>
                  </a:moveTo>
                  <a:lnTo>
                    <a:pt x="52278" y="127947"/>
                  </a:lnTo>
                  <a:lnTo>
                    <a:pt x="69704" y="127947"/>
                  </a:lnTo>
                  <a:lnTo>
                    <a:pt x="69704" y="118455"/>
                  </a:lnTo>
                  <a:lnTo>
                    <a:pt x="91439" y="123201"/>
                  </a:lnTo>
                  <a:lnTo>
                    <a:pt x="97997" y="111337"/>
                  </a:lnTo>
                  <a:lnTo>
                    <a:pt x="113237" y="113709"/>
                  </a:lnTo>
                  <a:lnTo>
                    <a:pt x="113237" y="101845"/>
                  </a:lnTo>
                  <a:lnTo>
                    <a:pt x="117609" y="90043"/>
                  </a:lnTo>
                  <a:lnTo>
                    <a:pt x="117609" y="101845"/>
                  </a:lnTo>
                  <a:lnTo>
                    <a:pt x="121982" y="108964"/>
                  </a:lnTo>
                  <a:lnTo>
                    <a:pt x="126291" y="94789"/>
                  </a:lnTo>
                  <a:lnTo>
                    <a:pt x="126291" y="82925"/>
                  </a:lnTo>
                  <a:lnTo>
                    <a:pt x="128477" y="75806"/>
                  </a:lnTo>
                  <a:lnTo>
                    <a:pt x="128477" y="73433"/>
                  </a:lnTo>
                  <a:lnTo>
                    <a:pt x="130663" y="73433"/>
                  </a:lnTo>
                  <a:lnTo>
                    <a:pt x="135035" y="78179"/>
                  </a:lnTo>
                  <a:lnTo>
                    <a:pt x="135035" y="80552"/>
                  </a:lnTo>
                  <a:lnTo>
                    <a:pt x="137222" y="80552"/>
                  </a:lnTo>
                  <a:lnTo>
                    <a:pt x="145903" y="71061"/>
                  </a:lnTo>
                  <a:lnTo>
                    <a:pt x="143717" y="66315"/>
                  </a:lnTo>
                  <a:lnTo>
                    <a:pt x="143717" y="59196"/>
                  </a:lnTo>
                  <a:lnTo>
                    <a:pt x="141531" y="54513"/>
                  </a:lnTo>
                  <a:lnTo>
                    <a:pt x="145903" y="49767"/>
                  </a:lnTo>
                  <a:lnTo>
                    <a:pt x="150275" y="49767"/>
                  </a:lnTo>
                  <a:lnTo>
                    <a:pt x="152461" y="52140"/>
                  </a:lnTo>
                  <a:lnTo>
                    <a:pt x="154647" y="52140"/>
                  </a:lnTo>
                  <a:lnTo>
                    <a:pt x="156833" y="49767"/>
                  </a:lnTo>
                  <a:lnTo>
                    <a:pt x="159020" y="45022"/>
                  </a:lnTo>
                  <a:lnTo>
                    <a:pt x="163329" y="40276"/>
                  </a:lnTo>
                  <a:lnTo>
                    <a:pt x="165515" y="35530"/>
                  </a:lnTo>
                  <a:lnTo>
                    <a:pt x="167701" y="28412"/>
                  </a:lnTo>
                  <a:lnTo>
                    <a:pt x="167701" y="16547"/>
                  </a:lnTo>
                  <a:lnTo>
                    <a:pt x="178569" y="0"/>
                  </a:lnTo>
                  <a:lnTo>
                    <a:pt x="198181" y="23666"/>
                  </a:lnTo>
                  <a:lnTo>
                    <a:pt x="198181" y="35530"/>
                  </a:lnTo>
                  <a:lnTo>
                    <a:pt x="200367" y="37903"/>
                  </a:lnTo>
                  <a:lnTo>
                    <a:pt x="202553" y="45022"/>
                  </a:lnTo>
                  <a:lnTo>
                    <a:pt x="209111" y="59196"/>
                  </a:lnTo>
                  <a:lnTo>
                    <a:pt x="211297" y="61569"/>
                  </a:lnTo>
                  <a:lnTo>
                    <a:pt x="211297" y="63942"/>
                  </a:lnTo>
                  <a:lnTo>
                    <a:pt x="204739" y="85298"/>
                  </a:lnTo>
                  <a:lnTo>
                    <a:pt x="215607" y="108964"/>
                  </a:lnTo>
                  <a:lnTo>
                    <a:pt x="215607" y="113709"/>
                  </a:lnTo>
                  <a:lnTo>
                    <a:pt x="213421" y="116082"/>
                  </a:lnTo>
                  <a:lnTo>
                    <a:pt x="209111" y="116082"/>
                  </a:lnTo>
                  <a:lnTo>
                    <a:pt x="204739" y="113709"/>
                  </a:lnTo>
                  <a:lnTo>
                    <a:pt x="202553" y="111337"/>
                  </a:lnTo>
                  <a:lnTo>
                    <a:pt x="200367" y="111337"/>
                  </a:lnTo>
                  <a:lnTo>
                    <a:pt x="189499" y="113709"/>
                  </a:lnTo>
                  <a:lnTo>
                    <a:pt x="191685" y="130319"/>
                  </a:lnTo>
                  <a:lnTo>
                    <a:pt x="189499" y="132692"/>
                  </a:lnTo>
                  <a:lnTo>
                    <a:pt x="187313" y="137438"/>
                  </a:lnTo>
                  <a:lnTo>
                    <a:pt x="182941" y="139811"/>
                  </a:lnTo>
                  <a:lnTo>
                    <a:pt x="176445" y="153986"/>
                  </a:lnTo>
                  <a:lnTo>
                    <a:pt x="176445" y="158731"/>
                  </a:lnTo>
                  <a:lnTo>
                    <a:pt x="178569" y="163477"/>
                  </a:lnTo>
                  <a:lnTo>
                    <a:pt x="182941" y="177714"/>
                  </a:lnTo>
                  <a:lnTo>
                    <a:pt x="180755" y="184770"/>
                  </a:lnTo>
                  <a:lnTo>
                    <a:pt x="176445" y="201380"/>
                  </a:lnTo>
                  <a:lnTo>
                    <a:pt x="167701" y="225046"/>
                  </a:lnTo>
                  <a:lnTo>
                    <a:pt x="156833" y="253520"/>
                  </a:lnTo>
                  <a:lnTo>
                    <a:pt x="141531" y="284305"/>
                  </a:lnTo>
                  <a:lnTo>
                    <a:pt x="117609" y="336445"/>
                  </a:lnTo>
                  <a:lnTo>
                    <a:pt x="113237" y="352993"/>
                  </a:lnTo>
                  <a:lnTo>
                    <a:pt x="111051" y="360111"/>
                  </a:lnTo>
                  <a:lnTo>
                    <a:pt x="111051" y="374348"/>
                  </a:lnTo>
                  <a:lnTo>
                    <a:pt x="106742" y="388523"/>
                  </a:lnTo>
                  <a:lnTo>
                    <a:pt x="100183" y="400387"/>
                  </a:lnTo>
                  <a:lnTo>
                    <a:pt x="93625" y="407506"/>
                  </a:lnTo>
                  <a:lnTo>
                    <a:pt x="87130" y="412252"/>
                  </a:lnTo>
                  <a:lnTo>
                    <a:pt x="80572" y="419370"/>
                  </a:lnTo>
                  <a:lnTo>
                    <a:pt x="78385" y="419370"/>
                  </a:lnTo>
                  <a:lnTo>
                    <a:pt x="76199" y="421743"/>
                  </a:lnTo>
                  <a:lnTo>
                    <a:pt x="67518" y="421743"/>
                  </a:lnTo>
                  <a:lnTo>
                    <a:pt x="54464" y="428799"/>
                  </a:lnTo>
                  <a:lnTo>
                    <a:pt x="41348" y="431172"/>
                  </a:lnTo>
                  <a:lnTo>
                    <a:pt x="28294" y="424053"/>
                  </a:lnTo>
                  <a:lnTo>
                    <a:pt x="21735" y="416997"/>
                  </a:lnTo>
                  <a:lnTo>
                    <a:pt x="17426" y="409879"/>
                  </a:lnTo>
                  <a:lnTo>
                    <a:pt x="13054" y="405133"/>
                  </a:lnTo>
                  <a:lnTo>
                    <a:pt x="13054" y="402760"/>
                  </a:lnTo>
                  <a:lnTo>
                    <a:pt x="10868" y="400387"/>
                  </a:lnTo>
                  <a:lnTo>
                    <a:pt x="17426" y="390896"/>
                  </a:lnTo>
                  <a:lnTo>
                    <a:pt x="15240" y="386150"/>
                  </a:lnTo>
                  <a:lnTo>
                    <a:pt x="8682" y="374348"/>
                  </a:lnTo>
                  <a:lnTo>
                    <a:pt x="4310" y="355366"/>
                  </a:lnTo>
                  <a:lnTo>
                    <a:pt x="0" y="329327"/>
                  </a:lnTo>
                  <a:lnTo>
                    <a:pt x="0" y="310344"/>
                  </a:lnTo>
                  <a:lnTo>
                    <a:pt x="2186" y="298542"/>
                  </a:lnTo>
                  <a:lnTo>
                    <a:pt x="6496" y="291423"/>
                  </a:lnTo>
                  <a:lnTo>
                    <a:pt x="21735" y="274813"/>
                  </a:lnTo>
                  <a:lnTo>
                    <a:pt x="26108" y="267695"/>
                  </a:lnTo>
                  <a:lnTo>
                    <a:pt x="32666" y="265322"/>
                  </a:lnTo>
                  <a:lnTo>
                    <a:pt x="34852" y="260576"/>
                  </a:lnTo>
                  <a:lnTo>
                    <a:pt x="39162" y="258266"/>
                  </a:lnTo>
                  <a:lnTo>
                    <a:pt x="39162" y="251148"/>
                  </a:lnTo>
                  <a:lnTo>
                    <a:pt x="36975" y="236910"/>
                  </a:lnTo>
                  <a:lnTo>
                    <a:pt x="34852" y="220300"/>
                  </a:lnTo>
                  <a:lnTo>
                    <a:pt x="34852" y="206126"/>
                  </a:lnTo>
                  <a:lnTo>
                    <a:pt x="28294" y="170596"/>
                  </a:lnTo>
                  <a:lnTo>
                    <a:pt x="32666" y="161104"/>
                  </a:lnTo>
                  <a:lnTo>
                    <a:pt x="47906" y="144494"/>
                  </a:lnTo>
                  <a:lnTo>
                    <a:pt x="47906" y="142121"/>
                  </a:lnTo>
                  <a:lnTo>
                    <a:pt x="43534" y="130319"/>
                  </a:lnTo>
                  <a:close/>
                </a:path>
              </a:pathLst>
            </a:custGeom>
            <a:solidFill>
              <a:srgbClr val="A6A6A6"/>
            </a:solidFill>
            <a:ln w="6245" cap="flat">
              <a:noFill/>
              <a:prstDash val="solid"/>
              <a:miter/>
            </a:ln>
          </p:spPr>
          <p:txBody>
            <a:bodyPr rtlCol="0" anchor="ctr"/>
            <a:lstStyle/>
            <a:p>
              <a:endParaRPr lang="en-US" noProof="0" dirty="0"/>
            </a:p>
          </p:txBody>
        </p:sp>
        <p:sp>
          <p:nvSpPr>
            <p:cNvPr id="5044" name="Serbest Form 5043">
              <a:extLst>
                <a:ext uri="{FF2B5EF4-FFF2-40B4-BE49-F238E27FC236}">
                  <a16:creationId xmlns:a16="http://schemas.microsoft.com/office/drawing/2014/main" id="{A396A20F-4095-6F49-9F37-6B2671BD88FD}"/>
                </a:ext>
              </a:extLst>
            </p:cNvPr>
            <p:cNvSpPr/>
            <p:nvPr/>
          </p:nvSpPr>
          <p:spPr>
            <a:xfrm>
              <a:off x="6742769" y="2922074"/>
              <a:ext cx="215606" cy="431172"/>
            </a:xfrm>
            <a:custGeom>
              <a:avLst/>
              <a:gdLst>
                <a:gd name="connsiteX0" fmla="*/ 43534 w 215606"/>
                <a:gd name="connsiteY0" fmla="*/ 130319 h 431172"/>
                <a:gd name="connsiteX1" fmla="*/ 52278 w 215606"/>
                <a:gd name="connsiteY1" fmla="*/ 127947 h 431172"/>
                <a:gd name="connsiteX2" fmla="*/ 69704 w 215606"/>
                <a:gd name="connsiteY2" fmla="*/ 127947 h 431172"/>
                <a:gd name="connsiteX3" fmla="*/ 69704 w 215606"/>
                <a:gd name="connsiteY3" fmla="*/ 118455 h 431172"/>
                <a:gd name="connsiteX4" fmla="*/ 91439 w 215606"/>
                <a:gd name="connsiteY4" fmla="*/ 123201 h 431172"/>
                <a:gd name="connsiteX5" fmla="*/ 97997 w 215606"/>
                <a:gd name="connsiteY5" fmla="*/ 111337 h 431172"/>
                <a:gd name="connsiteX6" fmla="*/ 113237 w 215606"/>
                <a:gd name="connsiteY6" fmla="*/ 113709 h 431172"/>
                <a:gd name="connsiteX7" fmla="*/ 113237 w 215606"/>
                <a:gd name="connsiteY7" fmla="*/ 101845 h 431172"/>
                <a:gd name="connsiteX8" fmla="*/ 117609 w 215606"/>
                <a:gd name="connsiteY8" fmla="*/ 90043 h 431172"/>
                <a:gd name="connsiteX9" fmla="*/ 117609 w 215606"/>
                <a:gd name="connsiteY9" fmla="*/ 101845 h 431172"/>
                <a:gd name="connsiteX10" fmla="*/ 121982 w 215606"/>
                <a:gd name="connsiteY10" fmla="*/ 108964 h 431172"/>
                <a:gd name="connsiteX11" fmla="*/ 126291 w 215606"/>
                <a:gd name="connsiteY11" fmla="*/ 94789 h 431172"/>
                <a:gd name="connsiteX12" fmla="*/ 126291 w 215606"/>
                <a:gd name="connsiteY12" fmla="*/ 82925 h 431172"/>
                <a:gd name="connsiteX13" fmla="*/ 128477 w 215606"/>
                <a:gd name="connsiteY13" fmla="*/ 75806 h 431172"/>
                <a:gd name="connsiteX14" fmla="*/ 128477 w 215606"/>
                <a:gd name="connsiteY14" fmla="*/ 73433 h 431172"/>
                <a:gd name="connsiteX15" fmla="*/ 130663 w 215606"/>
                <a:gd name="connsiteY15" fmla="*/ 73433 h 431172"/>
                <a:gd name="connsiteX16" fmla="*/ 135035 w 215606"/>
                <a:gd name="connsiteY16" fmla="*/ 78179 h 431172"/>
                <a:gd name="connsiteX17" fmla="*/ 135035 w 215606"/>
                <a:gd name="connsiteY17" fmla="*/ 80552 h 431172"/>
                <a:gd name="connsiteX18" fmla="*/ 137222 w 215606"/>
                <a:gd name="connsiteY18" fmla="*/ 80552 h 431172"/>
                <a:gd name="connsiteX19" fmla="*/ 145903 w 215606"/>
                <a:gd name="connsiteY19" fmla="*/ 71061 h 431172"/>
                <a:gd name="connsiteX20" fmla="*/ 143717 w 215606"/>
                <a:gd name="connsiteY20" fmla="*/ 66315 h 431172"/>
                <a:gd name="connsiteX21" fmla="*/ 143717 w 215606"/>
                <a:gd name="connsiteY21" fmla="*/ 59196 h 431172"/>
                <a:gd name="connsiteX22" fmla="*/ 141531 w 215606"/>
                <a:gd name="connsiteY22" fmla="*/ 54513 h 431172"/>
                <a:gd name="connsiteX23" fmla="*/ 145903 w 215606"/>
                <a:gd name="connsiteY23" fmla="*/ 49767 h 431172"/>
                <a:gd name="connsiteX24" fmla="*/ 150275 w 215606"/>
                <a:gd name="connsiteY24" fmla="*/ 49767 h 431172"/>
                <a:gd name="connsiteX25" fmla="*/ 152461 w 215606"/>
                <a:gd name="connsiteY25" fmla="*/ 52140 h 431172"/>
                <a:gd name="connsiteX26" fmla="*/ 154647 w 215606"/>
                <a:gd name="connsiteY26" fmla="*/ 52140 h 431172"/>
                <a:gd name="connsiteX27" fmla="*/ 156833 w 215606"/>
                <a:gd name="connsiteY27" fmla="*/ 49767 h 431172"/>
                <a:gd name="connsiteX28" fmla="*/ 159020 w 215606"/>
                <a:gd name="connsiteY28" fmla="*/ 45022 h 431172"/>
                <a:gd name="connsiteX29" fmla="*/ 163329 w 215606"/>
                <a:gd name="connsiteY29" fmla="*/ 40276 h 431172"/>
                <a:gd name="connsiteX30" fmla="*/ 165515 w 215606"/>
                <a:gd name="connsiteY30" fmla="*/ 35530 h 431172"/>
                <a:gd name="connsiteX31" fmla="*/ 167701 w 215606"/>
                <a:gd name="connsiteY31" fmla="*/ 28412 h 431172"/>
                <a:gd name="connsiteX32" fmla="*/ 167701 w 215606"/>
                <a:gd name="connsiteY32" fmla="*/ 16547 h 431172"/>
                <a:gd name="connsiteX33" fmla="*/ 178569 w 215606"/>
                <a:gd name="connsiteY33" fmla="*/ 0 h 431172"/>
                <a:gd name="connsiteX34" fmla="*/ 198181 w 215606"/>
                <a:gd name="connsiteY34" fmla="*/ 23666 h 431172"/>
                <a:gd name="connsiteX35" fmla="*/ 198181 w 215606"/>
                <a:gd name="connsiteY35" fmla="*/ 35530 h 431172"/>
                <a:gd name="connsiteX36" fmla="*/ 200367 w 215606"/>
                <a:gd name="connsiteY36" fmla="*/ 37903 h 431172"/>
                <a:gd name="connsiteX37" fmla="*/ 202553 w 215606"/>
                <a:gd name="connsiteY37" fmla="*/ 45022 h 431172"/>
                <a:gd name="connsiteX38" fmla="*/ 209111 w 215606"/>
                <a:gd name="connsiteY38" fmla="*/ 59196 h 431172"/>
                <a:gd name="connsiteX39" fmla="*/ 211297 w 215606"/>
                <a:gd name="connsiteY39" fmla="*/ 61569 h 431172"/>
                <a:gd name="connsiteX40" fmla="*/ 211297 w 215606"/>
                <a:gd name="connsiteY40" fmla="*/ 63942 h 431172"/>
                <a:gd name="connsiteX41" fmla="*/ 204739 w 215606"/>
                <a:gd name="connsiteY41" fmla="*/ 85298 h 431172"/>
                <a:gd name="connsiteX42" fmla="*/ 215607 w 215606"/>
                <a:gd name="connsiteY42" fmla="*/ 108964 h 431172"/>
                <a:gd name="connsiteX43" fmla="*/ 215607 w 215606"/>
                <a:gd name="connsiteY43" fmla="*/ 113709 h 431172"/>
                <a:gd name="connsiteX44" fmla="*/ 213421 w 215606"/>
                <a:gd name="connsiteY44" fmla="*/ 116082 h 431172"/>
                <a:gd name="connsiteX45" fmla="*/ 209111 w 215606"/>
                <a:gd name="connsiteY45" fmla="*/ 116082 h 431172"/>
                <a:gd name="connsiteX46" fmla="*/ 204739 w 215606"/>
                <a:gd name="connsiteY46" fmla="*/ 113709 h 431172"/>
                <a:gd name="connsiteX47" fmla="*/ 202553 w 215606"/>
                <a:gd name="connsiteY47" fmla="*/ 111337 h 431172"/>
                <a:gd name="connsiteX48" fmla="*/ 200367 w 215606"/>
                <a:gd name="connsiteY48" fmla="*/ 111337 h 431172"/>
                <a:gd name="connsiteX49" fmla="*/ 189499 w 215606"/>
                <a:gd name="connsiteY49" fmla="*/ 113709 h 431172"/>
                <a:gd name="connsiteX50" fmla="*/ 191685 w 215606"/>
                <a:gd name="connsiteY50" fmla="*/ 130319 h 431172"/>
                <a:gd name="connsiteX51" fmla="*/ 189499 w 215606"/>
                <a:gd name="connsiteY51" fmla="*/ 132692 h 431172"/>
                <a:gd name="connsiteX52" fmla="*/ 187313 w 215606"/>
                <a:gd name="connsiteY52" fmla="*/ 137438 h 431172"/>
                <a:gd name="connsiteX53" fmla="*/ 182941 w 215606"/>
                <a:gd name="connsiteY53" fmla="*/ 139811 h 431172"/>
                <a:gd name="connsiteX54" fmla="*/ 176445 w 215606"/>
                <a:gd name="connsiteY54" fmla="*/ 153986 h 431172"/>
                <a:gd name="connsiteX55" fmla="*/ 176445 w 215606"/>
                <a:gd name="connsiteY55" fmla="*/ 158731 h 431172"/>
                <a:gd name="connsiteX56" fmla="*/ 178569 w 215606"/>
                <a:gd name="connsiteY56" fmla="*/ 163477 h 431172"/>
                <a:gd name="connsiteX57" fmla="*/ 182941 w 215606"/>
                <a:gd name="connsiteY57" fmla="*/ 177714 h 431172"/>
                <a:gd name="connsiteX58" fmla="*/ 180755 w 215606"/>
                <a:gd name="connsiteY58" fmla="*/ 184770 h 431172"/>
                <a:gd name="connsiteX59" fmla="*/ 176445 w 215606"/>
                <a:gd name="connsiteY59" fmla="*/ 201380 h 431172"/>
                <a:gd name="connsiteX60" fmla="*/ 167701 w 215606"/>
                <a:gd name="connsiteY60" fmla="*/ 225046 h 431172"/>
                <a:gd name="connsiteX61" fmla="*/ 156833 w 215606"/>
                <a:gd name="connsiteY61" fmla="*/ 253520 h 431172"/>
                <a:gd name="connsiteX62" fmla="*/ 141531 w 215606"/>
                <a:gd name="connsiteY62" fmla="*/ 284305 h 431172"/>
                <a:gd name="connsiteX63" fmla="*/ 117609 w 215606"/>
                <a:gd name="connsiteY63" fmla="*/ 336445 h 431172"/>
                <a:gd name="connsiteX64" fmla="*/ 113237 w 215606"/>
                <a:gd name="connsiteY64" fmla="*/ 352993 h 431172"/>
                <a:gd name="connsiteX65" fmla="*/ 111051 w 215606"/>
                <a:gd name="connsiteY65" fmla="*/ 360111 h 431172"/>
                <a:gd name="connsiteX66" fmla="*/ 111051 w 215606"/>
                <a:gd name="connsiteY66" fmla="*/ 374348 h 431172"/>
                <a:gd name="connsiteX67" fmla="*/ 106742 w 215606"/>
                <a:gd name="connsiteY67" fmla="*/ 388523 h 431172"/>
                <a:gd name="connsiteX68" fmla="*/ 100183 w 215606"/>
                <a:gd name="connsiteY68" fmla="*/ 400387 h 431172"/>
                <a:gd name="connsiteX69" fmla="*/ 93625 w 215606"/>
                <a:gd name="connsiteY69" fmla="*/ 407506 h 431172"/>
                <a:gd name="connsiteX70" fmla="*/ 87130 w 215606"/>
                <a:gd name="connsiteY70" fmla="*/ 412252 h 431172"/>
                <a:gd name="connsiteX71" fmla="*/ 80572 w 215606"/>
                <a:gd name="connsiteY71" fmla="*/ 419370 h 431172"/>
                <a:gd name="connsiteX72" fmla="*/ 78385 w 215606"/>
                <a:gd name="connsiteY72" fmla="*/ 419370 h 431172"/>
                <a:gd name="connsiteX73" fmla="*/ 76199 w 215606"/>
                <a:gd name="connsiteY73" fmla="*/ 421743 h 431172"/>
                <a:gd name="connsiteX74" fmla="*/ 67518 w 215606"/>
                <a:gd name="connsiteY74" fmla="*/ 421743 h 431172"/>
                <a:gd name="connsiteX75" fmla="*/ 54464 w 215606"/>
                <a:gd name="connsiteY75" fmla="*/ 428799 h 431172"/>
                <a:gd name="connsiteX76" fmla="*/ 41348 w 215606"/>
                <a:gd name="connsiteY76" fmla="*/ 431172 h 431172"/>
                <a:gd name="connsiteX77" fmla="*/ 28294 w 215606"/>
                <a:gd name="connsiteY77" fmla="*/ 424053 h 431172"/>
                <a:gd name="connsiteX78" fmla="*/ 21735 w 215606"/>
                <a:gd name="connsiteY78" fmla="*/ 416997 h 431172"/>
                <a:gd name="connsiteX79" fmla="*/ 17426 w 215606"/>
                <a:gd name="connsiteY79" fmla="*/ 409879 h 431172"/>
                <a:gd name="connsiteX80" fmla="*/ 13054 w 215606"/>
                <a:gd name="connsiteY80" fmla="*/ 405133 h 431172"/>
                <a:gd name="connsiteX81" fmla="*/ 13054 w 215606"/>
                <a:gd name="connsiteY81" fmla="*/ 402760 h 431172"/>
                <a:gd name="connsiteX82" fmla="*/ 10868 w 215606"/>
                <a:gd name="connsiteY82" fmla="*/ 400387 h 431172"/>
                <a:gd name="connsiteX83" fmla="*/ 17426 w 215606"/>
                <a:gd name="connsiteY83" fmla="*/ 390896 h 431172"/>
                <a:gd name="connsiteX84" fmla="*/ 15240 w 215606"/>
                <a:gd name="connsiteY84" fmla="*/ 386150 h 431172"/>
                <a:gd name="connsiteX85" fmla="*/ 8682 w 215606"/>
                <a:gd name="connsiteY85" fmla="*/ 374348 h 431172"/>
                <a:gd name="connsiteX86" fmla="*/ 4310 w 215606"/>
                <a:gd name="connsiteY86" fmla="*/ 355366 h 431172"/>
                <a:gd name="connsiteX87" fmla="*/ 0 w 215606"/>
                <a:gd name="connsiteY87" fmla="*/ 329327 h 431172"/>
                <a:gd name="connsiteX88" fmla="*/ 0 w 215606"/>
                <a:gd name="connsiteY88" fmla="*/ 310344 h 431172"/>
                <a:gd name="connsiteX89" fmla="*/ 2186 w 215606"/>
                <a:gd name="connsiteY89" fmla="*/ 298542 h 431172"/>
                <a:gd name="connsiteX90" fmla="*/ 6496 w 215606"/>
                <a:gd name="connsiteY90" fmla="*/ 291423 h 431172"/>
                <a:gd name="connsiteX91" fmla="*/ 21735 w 215606"/>
                <a:gd name="connsiteY91" fmla="*/ 274813 h 431172"/>
                <a:gd name="connsiteX92" fmla="*/ 26108 w 215606"/>
                <a:gd name="connsiteY92" fmla="*/ 267695 h 431172"/>
                <a:gd name="connsiteX93" fmla="*/ 32666 w 215606"/>
                <a:gd name="connsiteY93" fmla="*/ 265322 h 431172"/>
                <a:gd name="connsiteX94" fmla="*/ 34852 w 215606"/>
                <a:gd name="connsiteY94" fmla="*/ 260576 h 431172"/>
                <a:gd name="connsiteX95" fmla="*/ 39162 w 215606"/>
                <a:gd name="connsiteY95" fmla="*/ 258266 h 431172"/>
                <a:gd name="connsiteX96" fmla="*/ 39162 w 215606"/>
                <a:gd name="connsiteY96" fmla="*/ 251148 h 431172"/>
                <a:gd name="connsiteX97" fmla="*/ 36975 w 215606"/>
                <a:gd name="connsiteY97" fmla="*/ 236910 h 431172"/>
                <a:gd name="connsiteX98" fmla="*/ 34852 w 215606"/>
                <a:gd name="connsiteY98" fmla="*/ 220300 h 431172"/>
                <a:gd name="connsiteX99" fmla="*/ 34852 w 215606"/>
                <a:gd name="connsiteY99" fmla="*/ 206126 h 431172"/>
                <a:gd name="connsiteX100" fmla="*/ 28294 w 215606"/>
                <a:gd name="connsiteY100" fmla="*/ 170596 h 431172"/>
                <a:gd name="connsiteX101" fmla="*/ 32666 w 215606"/>
                <a:gd name="connsiteY101" fmla="*/ 161104 h 431172"/>
                <a:gd name="connsiteX102" fmla="*/ 47906 w 215606"/>
                <a:gd name="connsiteY102" fmla="*/ 144494 h 431172"/>
                <a:gd name="connsiteX103" fmla="*/ 47906 w 215606"/>
                <a:gd name="connsiteY103" fmla="*/ 142121 h 431172"/>
                <a:gd name="connsiteX104" fmla="*/ 43534 w 215606"/>
                <a:gd name="connsiteY104" fmla="*/ 130319 h 43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15606" h="431172">
                  <a:moveTo>
                    <a:pt x="43534" y="130319"/>
                  </a:moveTo>
                  <a:lnTo>
                    <a:pt x="52278" y="127947"/>
                  </a:lnTo>
                  <a:lnTo>
                    <a:pt x="69704" y="127947"/>
                  </a:lnTo>
                  <a:lnTo>
                    <a:pt x="69704" y="118455"/>
                  </a:lnTo>
                  <a:lnTo>
                    <a:pt x="91439" y="123201"/>
                  </a:lnTo>
                  <a:lnTo>
                    <a:pt x="97997" y="111337"/>
                  </a:lnTo>
                  <a:lnTo>
                    <a:pt x="113237" y="113709"/>
                  </a:lnTo>
                  <a:lnTo>
                    <a:pt x="113237" y="101845"/>
                  </a:lnTo>
                  <a:lnTo>
                    <a:pt x="117609" y="90043"/>
                  </a:lnTo>
                  <a:lnTo>
                    <a:pt x="117609" y="101845"/>
                  </a:lnTo>
                  <a:lnTo>
                    <a:pt x="121982" y="108964"/>
                  </a:lnTo>
                  <a:lnTo>
                    <a:pt x="126291" y="94789"/>
                  </a:lnTo>
                  <a:lnTo>
                    <a:pt x="126291" y="82925"/>
                  </a:lnTo>
                  <a:lnTo>
                    <a:pt x="128477" y="75806"/>
                  </a:lnTo>
                  <a:lnTo>
                    <a:pt x="128477" y="73433"/>
                  </a:lnTo>
                  <a:lnTo>
                    <a:pt x="130663" y="73433"/>
                  </a:lnTo>
                  <a:lnTo>
                    <a:pt x="135035" y="78179"/>
                  </a:lnTo>
                  <a:lnTo>
                    <a:pt x="135035" y="80552"/>
                  </a:lnTo>
                  <a:lnTo>
                    <a:pt x="137222" y="80552"/>
                  </a:lnTo>
                  <a:lnTo>
                    <a:pt x="145903" y="71061"/>
                  </a:lnTo>
                  <a:lnTo>
                    <a:pt x="143717" y="66315"/>
                  </a:lnTo>
                  <a:lnTo>
                    <a:pt x="143717" y="59196"/>
                  </a:lnTo>
                  <a:lnTo>
                    <a:pt x="141531" y="54513"/>
                  </a:lnTo>
                  <a:lnTo>
                    <a:pt x="145903" y="49767"/>
                  </a:lnTo>
                  <a:lnTo>
                    <a:pt x="150275" y="49767"/>
                  </a:lnTo>
                  <a:lnTo>
                    <a:pt x="152461" y="52140"/>
                  </a:lnTo>
                  <a:lnTo>
                    <a:pt x="154647" y="52140"/>
                  </a:lnTo>
                  <a:lnTo>
                    <a:pt x="156833" y="49767"/>
                  </a:lnTo>
                  <a:lnTo>
                    <a:pt x="159020" y="45022"/>
                  </a:lnTo>
                  <a:lnTo>
                    <a:pt x="163329" y="40276"/>
                  </a:lnTo>
                  <a:lnTo>
                    <a:pt x="165515" y="35530"/>
                  </a:lnTo>
                  <a:lnTo>
                    <a:pt x="167701" y="28412"/>
                  </a:lnTo>
                  <a:lnTo>
                    <a:pt x="167701" y="16547"/>
                  </a:lnTo>
                  <a:lnTo>
                    <a:pt x="178569" y="0"/>
                  </a:lnTo>
                  <a:lnTo>
                    <a:pt x="198181" y="23666"/>
                  </a:lnTo>
                  <a:lnTo>
                    <a:pt x="198181" y="35530"/>
                  </a:lnTo>
                  <a:lnTo>
                    <a:pt x="200367" y="37903"/>
                  </a:lnTo>
                  <a:lnTo>
                    <a:pt x="202553" y="45022"/>
                  </a:lnTo>
                  <a:lnTo>
                    <a:pt x="209111" y="59196"/>
                  </a:lnTo>
                  <a:lnTo>
                    <a:pt x="211297" y="61569"/>
                  </a:lnTo>
                  <a:lnTo>
                    <a:pt x="211297" y="63942"/>
                  </a:lnTo>
                  <a:lnTo>
                    <a:pt x="204739" y="85298"/>
                  </a:lnTo>
                  <a:lnTo>
                    <a:pt x="215607" y="108964"/>
                  </a:lnTo>
                  <a:lnTo>
                    <a:pt x="215607" y="113709"/>
                  </a:lnTo>
                  <a:lnTo>
                    <a:pt x="213421" y="116082"/>
                  </a:lnTo>
                  <a:lnTo>
                    <a:pt x="209111" y="116082"/>
                  </a:lnTo>
                  <a:lnTo>
                    <a:pt x="204739" y="113709"/>
                  </a:lnTo>
                  <a:lnTo>
                    <a:pt x="202553" y="111337"/>
                  </a:lnTo>
                  <a:lnTo>
                    <a:pt x="200367" y="111337"/>
                  </a:lnTo>
                  <a:lnTo>
                    <a:pt x="189499" y="113709"/>
                  </a:lnTo>
                  <a:lnTo>
                    <a:pt x="191685" y="130319"/>
                  </a:lnTo>
                  <a:lnTo>
                    <a:pt x="189499" y="132692"/>
                  </a:lnTo>
                  <a:lnTo>
                    <a:pt x="187313" y="137438"/>
                  </a:lnTo>
                  <a:lnTo>
                    <a:pt x="182941" y="139811"/>
                  </a:lnTo>
                  <a:lnTo>
                    <a:pt x="176445" y="153986"/>
                  </a:lnTo>
                  <a:lnTo>
                    <a:pt x="176445" y="158731"/>
                  </a:lnTo>
                  <a:lnTo>
                    <a:pt x="178569" y="163477"/>
                  </a:lnTo>
                  <a:lnTo>
                    <a:pt x="182941" y="177714"/>
                  </a:lnTo>
                  <a:lnTo>
                    <a:pt x="180755" y="184770"/>
                  </a:lnTo>
                  <a:lnTo>
                    <a:pt x="176445" y="201380"/>
                  </a:lnTo>
                  <a:lnTo>
                    <a:pt x="167701" y="225046"/>
                  </a:lnTo>
                  <a:lnTo>
                    <a:pt x="156833" y="253520"/>
                  </a:lnTo>
                  <a:lnTo>
                    <a:pt x="141531" y="284305"/>
                  </a:lnTo>
                  <a:lnTo>
                    <a:pt x="117609" y="336445"/>
                  </a:lnTo>
                  <a:lnTo>
                    <a:pt x="113237" y="352993"/>
                  </a:lnTo>
                  <a:lnTo>
                    <a:pt x="111051" y="360111"/>
                  </a:lnTo>
                  <a:lnTo>
                    <a:pt x="111051" y="374348"/>
                  </a:lnTo>
                  <a:lnTo>
                    <a:pt x="106742" y="388523"/>
                  </a:lnTo>
                  <a:lnTo>
                    <a:pt x="100183" y="400387"/>
                  </a:lnTo>
                  <a:lnTo>
                    <a:pt x="93625" y="407506"/>
                  </a:lnTo>
                  <a:lnTo>
                    <a:pt x="87130" y="412252"/>
                  </a:lnTo>
                  <a:lnTo>
                    <a:pt x="80572" y="419370"/>
                  </a:lnTo>
                  <a:lnTo>
                    <a:pt x="78385" y="419370"/>
                  </a:lnTo>
                  <a:lnTo>
                    <a:pt x="76199" y="421743"/>
                  </a:lnTo>
                  <a:lnTo>
                    <a:pt x="67518" y="421743"/>
                  </a:lnTo>
                  <a:lnTo>
                    <a:pt x="54464" y="428799"/>
                  </a:lnTo>
                  <a:lnTo>
                    <a:pt x="41348" y="431172"/>
                  </a:lnTo>
                  <a:lnTo>
                    <a:pt x="28294" y="424053"/>
                  </a:lnTo>
                  <a:lnTo>
                    <a:pt x="21735" y="416997"/>
                  </a:lnTo>
                  <a:lnTo>
                    <a:pt x="17426" y="409879"/>
                  </a:lnTo>
                  <a:lnTo>
                    <a:pt x="13054" y="405133"/>
                  </a:lnTo>
                  <a:lnTo>
                    <a:pt x="13054" y="402760"/>
                  </a:lnTo>
                  <a:lnTo>
                    <a:pt x="10868" y="400387"/>
                  </a:lnTo>
                  <a:lnTo>
                    <a:pt x="17426" y="390896"/>
                  </a:lnTo>
                  <a:lnTo>
                    <a:pt x="15240" y="386150"/>
                  </a:lnTo>
                  <a:lnTo>
                    <a:pt x="8682" y="374348"/>
                  </a:lnTo>
                  <a:lnTo>
                    <a:pt x="4310" y="355366"/>
                  </a:lnTo>
                  <a:lnTo>
                    <a:pt x="0" y="329327"/>
                  </a:lnTo>
                  <a:lnTo>
                    <a:pt x="0" y="310344"/>
                  </a:lnTo>
                  <a:lnTo>
                    <a:pt x="2186" y="298542"/>
                  </a:lnTo>
                  <a:lnTo>
                    <a:pt x="6496" y="291423"/>
                  </a:lnTo>
                  <a:lnTo>
                    <a:pt x="21735" y="274813"/>
                  </a:lnTo>
                  <a:lnTo>
                    <a:pt x="26108" y="267695"/>
                  </a:lnTo>
                  <a:lnTo>
                    <a:pt x="32666" y="265322"/>
                  </a:lnTo>
                  <a:lnTo>
                    <a:pt x="34852" y="260576"/>
                  </a:lnTo>
                  <a:lnTo>
                    <a:pt x="39162" y="258266"/>
                  </a:lnTo>
                  <a:lnTo>
                    <a:pt x="39162" y="251148"/>
                  </a:lnTo>
                  <a:lnTo>
                    <a:pt x="36975" y="236910"/>
                  </a:lnTo>
                  <a:lnTo>
                    <a:pt x="34852" y="220300"/>
                  </a:lnTo>
                  <a:lnTo>
                    <a:pt x="34852" y="206126"/>
                  </a:lnTo>
                  <a:lnTo>
                    <a:pt x="28294" y="170596"/>
                  </a:lnTo>
                  <a:lnTo>
                    <a:pt x="32666" y="161104"/>
                  </a:lnTo>
                  <a:lnTo>
                    <a:pt x="47906" y="144494"/>
                  </a:lnTo>
                  <a:lnTo>
                    <a:pt x="47906" y="142121"/>
                  </a:lnTo>
                  <a:lnTo>
                    <a:pt x="43534" y="130319"/>
                  </a:lnTo>
                  <a:close/>
                </a:path>
              </a:pathLst>
            </a:custGeom>
            <a:noFill/>
            <a:ln w="1561" cap="flat">
              <a:solidFill>
                <a:srgbClr val="FFFFFF"/>
              </a:solidFill>
              <a:prstDash val="solid"/>
              <a:round/>
            </a:ln>
          </p:spPr>
          <p:txBody>
            <a:bodyPr rtlCol="0" anchor="ctr"/>
            <a:lstStyle/>
            <a:p>
              <a:endParaRPr lang="en-US" noProof="0" dirty="0"/>
            </a:p>
          </p:txBody>
        </p:sp>
        <p:sp>
          <p:nvSpPr>
            <p:cNvPr id="5045" name="Serbest Form 5044">
              <a:extLst>
                <a:ext uri="{FF2B5EF4-FFF2-40B4-BE49-F238E27FC236}">
                  <a16:creationId xmlns:a16="http://schemas.microsoft.com/office/drawing/2014/main" id="{357075A3-C798-2E45-9666-5AA9374126EF}"/>
                </a:ext>
              </a:extLst>
            </p:cNvPr>
            <p:cNvSpPr/>
            <p:nvPr/>
          </p:nvSpPr>
          <p:spPr>
            <a:xfrm>
              <a:off x="6171898" y="1235352"/>
              <a:ext cx="50778" cy="38028"/>
            </a:xfrm>
            <a:custGeom>
              <a:avLst/>
              <a:gdLst>
                <a:gd name="connsiteX0" fmla="*/ 46969 w 50778"/>
                <a:gd name="connsiteY0" fmla="*/ 12676 h 38028"/>
                <a:gd name="connsiteX1" fmla="*/ 41348 w 50778"/>
                <a:gd name="connsiteY1" fmla="*/ 9054 h 38028"/>
                <a:gd name="connsiteX2" fmla="*/ 41348 w 50778"/>
                <a:gd name="connsiteY2" fmla="*/ 5433 h 38028"/>
                <a:gd name="connsiteX3" fmla="*/ 39474 w 50778"/>
                <a:gd name="connsiteY3" fmla="*/ 5433 h 38028"/>
                <a:gd name="connsiteX4" fmla="*/ 35726 w 50778"/>
                <a:gd name="connsiteY4" fmla="*/ 0 h 38028"/>
                <a:gd name="connsiteX5" fmla="*/ 22548 w 50778"/>
                <a:gd name="connsiteY5" fmla="*/ 1811 h 38028"/>
                <a:gd name="connsiteX6" fmla="*/ 20674 w 50778"/>
                <a:gd name="connsiteY6" fmla="*/ 3622 h 38028"/>
                <a:gd name="connsiteX7" fmla="*/ 15053 w 50778"/>
                <a:gd name="connsiteY7" fmla="*/ 3622 h 38028"/>
                <a:gd name="connsiteX8" fmla="*/ 15053 w 50778"/>
                <a:gd name="connsiteY8" fmla="*/ 7243 h 38028"/>
                <a:gd name="connsiteX9" fmla="*/ 7495 w 50778"/>
                <a:gd name="connsiteY9" fmla="*/ 7243 h 38028"/>
                <a:gd name="connsiteX10" fmla="*/ 5621 w 50778"/>
                <a:gd name="connsiteY10" fmla="*/ 10865 h 38028"/>
                <a:gd name="connsiteX11" fmla="*/ 0 w 50778"/>
                <a:gd name="connsiteY11" fmla="*/ 12676 h 38028"/>
                <a:gd name="connsiteX12" fmla="*/ 0 w 50778"/>
                <a:gd name="connsiteY12" fmla="*/ 19919 h 38028"/>
                <a:gd name="connsiteX13" fmla="*/ 1874 w 50778"/>
                <a:gd name="connsiteY13" fmla="*/ 23541 h 38028"/>
                <a:gd name="connsiteX14" fmla="*/ 1874 w 50778"/>
                <a:gd name="connsiteY14" fmla="*/ 30785 h 38028"/>
                <a:gd name="connsiteX15" fmla="*/ 3748 w 50778"/>
                <a:gd name="connsiteY15" fmla="*/ 32595 h 38028"/>
                <a:gd name="connsiteX16" fmla="*/ 5621 w 50778"/>
                <a:gd name="connsiteY16" fmla="*/ 32595 h 38028"/>
                <a:gd name="connsiteX17" fmla="*/ 5621 w 50778"/>
                <a:gd name="connsiteY17" fmla="*/ 38028 h 38028"/>
                <a:gd name="connsiteX18" fmla="*/ 13179 w 50778"/>
                <a:gd name="connsiteY18" fmla="*/ 36217 h 38028"/>
                <a:gd name="connsiteX19" fmla="*/ 13179 w 50778"/>
                <a:gd name="connsiteY19" fmla="*/ 38028 h 38028"/>
                <a:gd name="connsiteX20" fmla="*/ 16926 w 50778"/>
                <a:gd name="connsiteY20" fmla="*/ 36217 h 38028"/>
                <a:gd name="connsiteX21" fmla="*/ 18800 w 50778"/>
                <a:gd name="connsiteY21" fmla="*/ 36217 h 38028"/>
                <a:gd name="connsiteX22" fmla="*/ 20674 w 50778"/>
                <a:gd name="connsiteY22" fmla="*/ 38028 h 38028"/>
                <a:gd name="connsiteX23" fmla="*/ 28231 w 50778"/>
                <a:gd name="connsiteY23" fmla="*/ 38028 h 38028"/>
                <a:gd name="connsiteX24" fmla="*/ 30105 w 50778"/>
                <a:gd name="connsiteY24" fmla="*/ 34406 h 38028"/>
                <a:gd name="connsiteX25" fmla="*/ 30105 w 50778"/>
                <a:gd name="connsiteY25" fmla="*/ 32595 h 38028"/>
                <a:gd name="connsiteX26" fmla="*/ 37600 w 50778"/>
                <a:gd name="connsiteY26" fmla="*/ 32595 h 38028"/>
                <a:gd name="connsiteX27" fmla="*/ 41348 w 50778"/>
                <a:gd name="connsiteY27" fmla="*/ 30785 h 38028"/>
                <a:gd name="connsiteX28" fmla="*/ 48843 w 50778"/>
                <a:gd name="connsiteY28" fmla="*/ 23541 h 38028"/>
                <a:gd name="connsiteX29" fmla="*/ 50779 w 50778"/>
                <a:gd name="connsiteY29" fmla="*/ 19919 h 38028"/>
                <a:gd name="connsiteX30" fmla="*/ 50779 w 50778"/>
                <a:gd name="connsiteY30" fmla="*/ 18109 h 38028"/>
                <a:gd name="connsiteX31" fmla="*/ 48843 w 50778"/>
                <a:gd name="connsiteY31" fmla="*/ 14487 h 38028"/>
                <a:gd name="connsiteX32" fmla="*/ 46969 w 50778"/>
                <a:gd name="connsiteY32" fmla="*/ 12676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0778" h="38028">
                  <a:moveTo>
                    <a:pt x="46969" y="12676"/>
                  </a:moveTo>
                  <a:lnTo>
                    <a:pt x="41348" y="9054"/>
                  </a:lnTo>
                  <a:lnTo>
                    <a:pt x="41348" y="5433"/>
                  </a:lnTo>
                  <a:lnTo>
                    <a:pt x="39474" y="5433"/>
                  </a:lnTo>
                  <a:lnTo>
                    <a:pt x="35726" y="0"/>
                  </a:lnTo>
                  <a:lnTo>
                    <a:pt x="22548" y="1811"/>
                  </a:lnTo>
                  <a:lnTo>
                    <a:pt x="20674" y="3622"/>
                  </a:lnTo>
                  <a:lnTo>
                    <a:pt x="15053" y="3622"/>
                  </a:lnTo>
                  <a:lnTo>
                    <a:pt x="15053" y="7243"/>
                  </a:lnTo>
                  <a:lnTo>
                    <a:pt x="7495" y="7243"/>
                  </a:lnTo>
                  <a:lnTo>
                    <a:pt x="5621" y="10865"/>
                  </a:lnTo>
                  <a:lnTo>
                    <a:pt x="0" y="12676"/>
                  </a:lnTo>
                  <a:lnTo>
                    <a:pt x="0" y="19919"/>
                  </a:lnTo>
                  <a:lnTo>
                    <a:pt x="1874" y="23541"/>
                  </a:lnTo>
                  <a:lnTo>
                    <a:pt x="1874" y="30785"/>
                  </a:lnTo>
                  <a:lnTo>
                    <a:pt x="3748" y="32595"/>
                  </a:lnTo>
                  <a:lnTo>
                    <a:pt x="5621" y="32595"/>
                  </a:lnTo>
                  <a:lnTo>
                    <a:pt x="5621" y="38028"/>
                  </a:lnTo>
                  <a:lnTo>
                    <a:pt x="13179" y="36217"/>
                  </a:lnTo>
                  <a:lnTo>
                    <a:pt x="13179" y="38028"/>
                  </a:lnTo>
                  <a:lnTo>
                    <a:pt x="16926" y="36217"/>
                  </a:lnTo>
                  <a:lnTo>
                    <a:pt x="18800" y="36217"/>
                  </a:lnTo>
                  <a:lnTo>
                    <a:pt x="20674" y="38028"/>
                  </a:lnTo>
                  <a:lnTo>
                    <a:pt x="28231" y="38028"/>
                  </a:lnTo>
                  <a:lnTo>
                    <a:pt x="30105" y="34406"/>
                  </a:lnTo>
                  <a:lnTo>
                    <a:pt x="30105" y="32595"/>
                  </a:lnTo>
                  <a:lnTo>
                    <a:pt x="37600" y="32595"/>
                  </a:lnTo>
                  <a:lnTo>
                    <a:pt x="41348" y="30785"/>
                  </a:lnTo>
                  <a:lnTo>
                    <a:pt x="48843" y="23541"/>
                  </a:lnTo>
                  <a:lnTo>
                    <a:pt x="50779" y="19919"/>
                  </a:lnTo>
                  <a:lnTo>
                    <a:pt x="50779" y="18109"/>
                  </a:lnTo>
                  <a:lnTo>
                    <a:pt x="48843" y="14487"/>
                  </a:lnTo>
                  <a:lnTo>
                    <a:pt x="46969" y="12676"/>
                  </a:lnTo>
                  <a:close/>
                </a:path>
              </a:pathLst>
            </a:custGeom>
            <a:solidFill>
              <a:srgbClr val="FF0000"/>
            </a:solidFill>
            <a:ln w="6245" cap="flat">
              <a:noFill/>
              <a:prstDash val="solid"/>
              <a:miter/>
            </a:ln>
          </p:spPr>
          <p:txBody>
            <a:bodyPr rtlCol="0" anchor="ctr"/>
            <a:lstStyle/>
            <a:p>
              <a:endParaRPr lang="en-US" noProof="0" dirty="0"/>
            </a:p>
          </p:txBody>
        </p:sp>
        <p:sp>
          <p:nvSpPr>
            <p:cNvPr id="5046" name="Serbest Form 5045">
              <a:extLst>
                <a:ext uri="{FF2B5EF4-FFF2-40B4-BE49-F238E27FC236}">
                  <a16:creationId xmlns:a16="http://schemas.microsoft.com/office/drawing/2014/main" id="{35FF27D4-B34C-A145-9037-ED63817A3F62}"/>
                </a:ext>
              </a:extLst>
            </p:cNvPr>
            <p:cNvSpPr/>
            <p:nvPr/>
          </p:nvSpPr>
          <p:spPr>
            <a:xfrm>
              <a:off x="6171898" y="1235352"/>
              <a:ext cx="50778" cy="38028"/>
            </a:xfrm>
            <a:custGeom>
              <a:avLst/>
              <a:gdLst>
                <a:gd name="connsiteX0" fmla="*/ 46969 w 50778"/>
                <a:gd name="connsiteY0" fmla="*/ 12676 h 38028"/>
                <a:gd name="connsiteX1" fmla="*/ 41348 w 50778"/>
                <a:gd name="connsiteY1" fmla="*/ 9054 h 38028"/>
                <a:gd name="connsiteX2" fmla="*/ 41348 w 50778"/>
                <a:gd name="connsiteY2" fmla="*/ 5433 h 38028"/>
                <a:gd name="connsiteX3" fmla="*/ 39474 w 50778"/>
                <a:gd name="connsiteY3" fmla="*/ 5433 h 38028"/>
                <a:gd name="connsiteX4" fmla="*/ 35726 w 50778"/>
                <a:gd name="connsiteY4" fmla="*/ 0 h 38028"/>
                <a:gd name="connsiteX5" fmla="*/ 22548 w 50778"/>
                <a:gd name="connsiteY5" fmla="*/ 1811 h 38028"/>
                <a:gd name="connsiteX6" fmla="*/ 20674 w 50778"/>
                <a:gd name="connsiteY6" fmla="*/ 3622 h 38028"/>
                <a:gd name="connsiteX7" fmla="*/ 15053 w 50778"/>
                <a:gd name="connsiteY7" fmla="*/ 3622 h 38028"/>
                <a:gd name="connsiteX8" fmla="*/ 15053 w 50778"/>
                <a:gd name="connsiteY8" fmla="*/ 7243 h 38028"/>
                <a:gd name="connsiteX9" fmla="*/ 7495 w 50778"/>
                <a:gd name="connsiteY9" fmla="*/ 7243 h 38028"/>
                <a:gd name="connsiteX10" fmla="*/ 5621 w 50778"/>
                <a:gd name="connsiteY10" fmla="*/ 10865 h 38028"/>
                <a:gd name="connsiteX11" fmla="*/ 0 w 50778"/>
                <a:gd name="connsiteY11" fmla="*/ 12676 h 38028"/>
                <a:gd name="connsiteX12" fmla="*/ 0 w 50778"/>
                <a:gd name="connsiteY12" fmla="*/ 19919 h 38028"/>
                <a:gd name="connsiteX13" fmla="*/ 1874 w 50778"/>
                <a:gd name="connsiteY13" fmla="*/ 23541 h 38028"/>
                <a:gd name="connsiteX14" fmla="*/ 1874 w 50778"/>
                <a:gd name="connsiteY14" fmla="*/ 30785 h 38028"/>
                <a:gd name="connsiteX15" fmla="*/ 3748 w 50778"/>
                <a:gd name="connsiteY15" fmla="*/ 32595 h 38028"/>
                <a:gd name="connsiteX16" fmla="*/ 5621 w 50778"/>
                <a:gd name="connsiteY16" fmla="*/ 32595 h 38028"/>
                <a:gd name="connsiteX17" fmla="*/ 5621 w 50778"/>
                <a:gd name="connsiteY17" fmla="*/ 38028 h 38028"/>
                <a:gd name="connsiteX18" fmla="*/ 13179 w 50778"/>
                <a:gd name="connsiteY18" fmla="*/ 36217 h 38028"/>
                <a:gd name="connsiteX19" fmla="*/ 13179 w 50778"/>
                <a:gd name="connsiteY19" fmla="*/ 38028 h 38028"/>
                <a:gd name="connsiteX20" fmla="*/ 16926 w 50778"/>
                <a:gd name="connsiteY20" fmla="*/ 36217 h 38028"/>
                <a:gd name="connsiteX21" fmla="*/ 18800 w 50778"/>
                <a:gd name="connsiteY21" fmla="*/ 36217 h 38028"/>
                <a:gd name="connsiteX22" fmla="*/ 20674 w 50778"/>
                <a:gd name="connsiteY22" fmla="*/ 38028 h 38028"/>
                <a:gd name="connsiteX23" fmla="*/ 28231 w 50778"/>
                <a:gd name="connsiteY23" fmla="*/ 38028 h 38028"/>
                <a:gd name="connsiteX24" fmla="*/ 30105 w 50778"/>
                <a:gd name="connsiteY24" fmla="*/ 34406 h 38028"/>
                <a:gd name="connsiteX25" fmla="*/ 30105 w 50778"/>
                <a:gd name="connsiteY25" fmla="*/ 32595 h 38028"/>
                <a:gd name="connsiteX26" fmla="*/ 37600 w 50778"/>
                <a:gd name="connsiteY26" fmla="*/ 32595 h 38028"/>
                <a:gd name="connsiteX27" fmla="*/ 41348 w 50778"/>
                <a:gd name="connsiteY27" fmla="*/ 30785 h 38028"/>
                <a:gd name="connsiteX28" fmla="*/ 48843 w 50778"/>
                <a:gd name="connsiteY28" fmla="*/ 23541 h 38028"/>
                <a:gd name="connsiteX29" fmla="*/ 50779 w 50778"/>
                <a:gd name="connsiteY29" fmla="*/ 19919 h 38028"/>
                <a:gd name="connsiteX30" fmla="*/ 50779 w 50778"/>
                <a:gd name="connsiteY30" fmla="*/ 18109 h 38028"/>
                <a:gd name="connsiteX31" fmla="*/ 48843 w 50778"/>
                <a:gd name="connsiteY31" fmla="*/ 14487 h 38028"/>
                <a:gd name="connsiteX32" fmla="*/ 46969 w 50778"/>
                <a:gd name="connsiteY32" fmla="*/ 12676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0778" h="38028">
                  <a:moveTo>
                    <a:pt x="46969" y="12676"/>
                  </a:moveTo>
                  <a:lnTo>
                    <a:pt x="41348" y="9054"/>
                  </a:lnTo>
                  <a:lnTo>
                    <a:pt x="41348" y="5433"/>
                  </a:lnTo>
                  <a:lnTo>
                    <a:pt x="39474" y="5433"/>
                  </a:lnTo>
                  <a:lnTo>
                    <a:pt x="35726" y="0"/>
                  </a:lnTo>
                  <a:lnTo>
                    <a:pt x="22548" y="1811"/>
                  </a:lnTo>
                  <a:lnTo>
                    <a:pt x="20674" y="3622"/>
                  </a:lnTo>
                  <a:lnTo>
                    <a:pt x="15053" y="3622"/>
                  </a:lnTo>
                  <a:lnTo>
                    <a:pt x="15053" y="7243"/>
                  </a:lnTo>
                  <a:lnTo>
                    <a:pt x="7495" y="7243"/>
                  </a:lnTo>
                  <a:lnTo>
                    <a:pt x="5621" y="10865"/>
                  </a:lnTo>
                  <a:lnTo>
                    <a:pt x="0" y="12676"/>
                  </a:lnTo>
                  <a:lnTo>
                    <a:pt x="0" y="19919"/>
                  </a:lnTo>
                  <a:lnTo>
                    <a:pt x="1874" y="23541"/>
                  </a:lnTo>
                  <a:lnTo>
                    <a:pt x="1874" y="30785"/>
                  </a:lnTo>
                  <a:lnTo>
                    <a:pt x="3748" y="32595"/>
                  </a:lnTo>
                  <a:lnTo>
                    <a:pt x="5621" y="32595"/>
                  </a:lnTo>
                  <a:lnTo>
                    <a:pt x="5621" y="38028"/>
                  </a:lnTo>
                  <a:lnTo>
                    <a:pt x="13179" y="36217"/>
                  </a:lnTo>
                  <a:lnTo>
                    <a:pt x="13179" y="38028"/>
                  </a:lnTo>
                  <a:lnTo>
                    <a:pt x="16926" y="36217"/>
                  </a:lnTo>
                  <a:lnTo>
                    <a:pt x="18800" y="36217"/>
                  </a:lnTo>
                  <a:lnTo>
                    <a:pt x="20674" y="38028"/>
                  </a:lnTo>
                  <a:lnTo>
                    <a:pt x="28231" y="38028"/>
                  </a:lnTo>
                  <a:lnTo>
                    <a:pt x="30105" y="34406"/>
                  </a:lnTo>
                  <a:lnTo>
                    <a:pt x="30105" y="32595"/>
                  </a:lnTo>
                  <a:lnTo>
                    <a:pt x="37600" y="32595"/>
                  </a:lnTo>
                  <a:lnTo>
                    <a:pt x="41348" y="30785"/>
                  </a:lnTo>
                  <a:lnTo>
                    <a:pt x="48843" y="23541"/>
                  </a:lnTo>
                  <a:lnTo>
                    <a:pt x="50779" y="19919"/>
                  </a:lnTo>
                  <a:lnTo>
                    <a:pt x="50779" y="18109"/>
                  </a:lnTo>
                  <a:lnTo>
                    <a:pt x="48843" y="14487"/>
                  </a:lnTo>
                  <a:lnTo>
                    <a:pt x="46969" y="12676"/>
                  </a:lnTo>
                  <a:close/>
                </a:path>
              </a:pathLst>
            </a:custGeom>
            <a:noFill/>
            <a:ln w="1561" cap="flat">
              <a:solidFill>
                <a:srgbClr val="FFFFFF"/>
              </a:solidFill>
              <a:prstDash val="solid"/>
              <a:round/>
            </a:ln>
          </p:spPr>
          <p:txBody>
            <a:bodyPr rtlCol="0" anchor="ctr"/>
            <a:lstStyle/>
            <a:p>
              <a:endParaRPr lang="en-US" noProof="0" dirty="0"/>
            </a:p>
          </p:txBody>
        </p:sp>
        <p:sp>
          <p:nvSpPr>
            <p:cNvPr id="5047" name="Serbest Form 5046">
              <a:extLst>
                <a:ext uri="{FF2B5EF4-FFF2-40B4-BE49-F238E27FC236}">
                  <a16:creationId xmlns:a16="http://schemas.microsoft.com/office/drawing/2014/main" id="{81BA1FB7-A202-D147-B1DD-B89DAC12B21B}"/>
                </a:ext>
              </a:extLst>
            </p:cNvPr>
            <p:cNvSpPr/>
            <p:nvPr/>
          </p:nvSpPr>
          <p:spPr>
            <a:xfrm>
              <a:off x="5829376" y="994383"/>
              <a:ext cx="12741" cy="12676"/>
            </a:xfrm>
            <a:custGeom>
              <a:avLst/>
              <a:gdLst>
                <a:gd name="connsiteX0" fmla="*/ 4247 w 12741"/>
                <a:gd name="connsiteY0" fmla="*/ 12676 h 12676"/>
                <a:gd name="connsiteX1" fmla="*/ 7058 w 12741"/>
                <a:gd name="connsiteY1" fmla="*/ 10865 h 12676"/>
                <a:gd name="connsiteX2" fmla="*/ 11305 w 12741"/>
                <a:gd name="connsiteY2" fmla="*/ 12676 h 12676"/>
                <a:gd name="connsiteX3" fmla="*/ 12741 w 12741"/>
                <a:gd name="connsiteY3" fmla="*/ 10865 h 12676"/>
                <a:gd name="connsiteX4" fmla="*/ 12741 w 12741"/>
                <a:gd name="connsiteY4" fmla="*/ 7243 h 12676"/>
                <a:gd name="connsiteX5" fmla="*/ 9869 w 12741"/>
                <a:gd name="connsiteY5" fmla="*/ 5433 h 12676"/>
                <a:gd name="connsiteX6" fmla="*/ 8494 w 12741"/>
                <a:gd name="connsiteY6" fmla="*/ 5433 h 12676"/>
                <a:gd name="connsiteX7" fmla="*/ 7058 w 12741"/>
                <a:gd name="connsiteY7" fmla="*/ 3622 h 12676"/>
                <a:gd name="connsiteX8" fmla="*/ 7058 w 12741"/>
                <a:gd name="connsiteY8" fmla="*/ 0 h 12676"/>
                <a:gd name="connsiteX9" fmla="*/ 5684 w 12741"/>
                <a:gd name="connsiteY9" fmla="*/ 0 h 12676"/>
                <a:gd name="connsiteX10" fmla="*/ 4247 w 12741"/>
                <a:gd name="connsiteY10" fmla="*/ 1811 h 12676"/>
                <a:gd name="connsiteX11" fmla="*/ 1436 w 12741"/>
                <a:gd name="connsiteY11" fmla="*/ 3622 h 12676"/>
                <a:gd name="connsiteX12" fmla="*/ 0 w 12741"/>
                <a:gd name="connsiteY12" fmla="*/ 3622 h 12676"/>
                <a:gd name="connsiteX13" fmla="*/ 0 w 12741"/>
                <a:gd name="connsiteY13" fmla="*/ 5433 h 12676"/>
                <a:gd name="connsiteX14" fmla="*/ 2873 w 12741"/>
                <a:gd name="connsiteY14" fmla="*/ 9054 h 12676"/>
                <a:gd name="connsiteX15" fmla="*/ 4247 w 12741"/>
                <a:gd name="connsiteY15" fmla="*/ 12676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41" h="12676">
                  <a:moveTo>
                    <a:pt x="4247" y="12676"/>
                  </a:moveTo>
                  <a:lnTo>
                    <a:pt x="7058" y="10865"/>
                  </a:lnTo>
                  <a:lnTo>
                    <a:pt x="11305" y="12676"/>
                  </a:lnTo>
                  <a:lnTo>
                    <a:pt x="12741" y="10865"/>
                  </a:lnTo>
                  <a:lnTo>
                    <a:pt x="12741" y="7243"/>
                  </a:lnTo>
                  <a:lnTo>
                    <a:pt x="9869" y="5433"/>
                  </a:lnTo>
                  <a:lnTo>
                    <a:pt x="8494" y="5433"/>
                  </a:lnTo>
                  <a:lnTo>
                    <a:pt x="7058" y="3622"/>
                  </a:lnTo>
                  <a:lnTo>
                    <a:pt x="7058" y="0"/>
                  </a:lnTo>
                  <a:lnTo>
                    <a:pt x="5684" y="0"/>
                  </a:lnTo>
                  <a:lnTo>
                    <a:pt x="4247" y="1811"/>
                  </a:lnTo>
                  <a:lnTo>
                    <a:pt x="1436" y="3622"/>
                  </a:lnTo>
                  <a:lnTo>
                    <a:pt x="0" y="3622"/>
                  </a:lnTo>
                  <a:lnTo>
                    <a:pt x="0" y="5433"/>
                  </a:lnTo>
                  <a:lnTo>
                    <a:pt x="2873" y="9054"/>
                  </a:lnTo>
                  <a:lnTo>
                    <a:pt x="4247" y="12676"/>
                  </a:lnTo>
                  <a:close/>
                </a:path>
              </a:pathLst>
            </a:custGeom>
            <a:solidFill>
              <a:srgbClr val="A6A6A6"/>
            </a:solidFill>
            <a:ln w="6245" cap="flat">
              <a:noFill/>
              <a:prstDash val="solid"/>
              <a:miter/>
            </a:ln>
          </p:spPr>
          <p:txBody>
            <a:bodyPr rtlCol="0" anchor="ctr"/>
            <a:lstStyle/>
            <a:p>
              <a:endParaRPr lang="en-US" noProof="0" dirty="0"/>
            </a:p>
          </p:txBody>
        </p:sp>
        <p:sp>
          <p:nvSpPr>
            <p:cNvPr id="5048" name="Serbest Form 5047">
              <a:extLst>
                <a:ext uri="{FF2B5EF4-FFF2-40B4-BE49-F238E27FC236}">
                  <a16:creationId xmlns:a16="http://schemas.microsoft.com/office/drawing/2014/main" id="{13E60119-E114-5740-ABD0-25FA3649E64F}"/>
                </a:ext>
              </a:extLst>
            </p:cNvPr>
            <p:cNvSpPr/>
            <p:nvPr/>
          </p:nvSpPr>
          <p:spPr>
            <a:xfrm>
              <a:off x="5829376" y="994383"/>
              <a:ext cx="12741" cy="12676"/>
            </a:xfrm>
            <a:custGeom>
              <a:avLst/>
              <a:gdLst>
                <a:gd name="connsiteX0" fmla="*/ 4247 w 12741"/>
                <a:gd name="connsiteY0" fmla="*/ 12676 h 12676"/>
                <a:gd name="connsiteX1" fmla="*/ 7058 w 12741"/>
                <a:gd name="connsiteY1" fmla="*/ 10865 h 12676"/>
                <a:gd name="connsiteX2" fmla="*/ 11305 w 12741"/>
                <a:gd name="connsiteY2" fmla="*/ 12676 h 12676"/>
                <a:gd name="connsiteX3" fmla="*/ 12741 w 12741"/>
                <a:gd name="connsiteY3" fmla="*/ 10865 h 12676"/>
                <a:gd name="connsiteX4" fmla="*/ 12741 w 12741"/>
                <a:gd name="connsiteY4" fmla="*/ 7243 h 12676"/>
                <a:gd name="connsiteX5" fmla="*/ 9869 w 12741"/>
                <a:gd name="connsiteY5" fmla="*/ 5433 h 12676"/>
                <a:gd name="connsiteX6" fmla="*/ 8494 w 12741"/>
                <a:gd name="connsiteY6" fmla="*/ 5433 h 12676"/>
                <a:gd name="connsiteX7" fmla="*/ 7058 w 12741"/>
                <a:gd name="connsiteY7" fmla="*/ 3622 h 12676"/>
                <a:gd name="connsiteX8" fmla="*/ 7058 w 12741"/>
                <a:gd name="connsiteY8" fmla="*/ 0 h 12676"/>
                <a:gd name="connsiteX9" fmla="*/ 5684 w 12741"/>
                <a:gd name="connsiteY9" fmla="*/ 0 h 12676"/>
                <a:gd name="connsiteX10" fmla="*/ 4247 w 12741"/>
                <a:gd name="connsiteY10" fmla="*/ 1811 h 12676"/>
                <a:gd name="connsiteX11" fmla="*/ 1436 w 12741"/>
                <a:gd name="connsiteY11" fmla="*/ 3622 h 12676"/>
                <a:gd name="connsiteX12" fmla="*/ 0 w 12741"/>
                <a:gd name="connsiteY12" fmla="*/ 3622 h 12676"/>
                <a:gd name="connsiteX13" fmla="*/ 0 w 12741"/>
                <a:gd name="connsiteY13" fmla="*/ 5433 h 12676"/>
                <a:gd name="connsiteX14" fmla="*/ 2873 w 12741"/>
                <a:gd name="connsiteY14" fmla="*/ 9054 h 12676"/>
                <a:gd name="connsiteX15" fmla="*/ 4247 w 12741"/>
                <a:gd name="connsiteY15" fmla="*/ 12676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41" h="12676">
                  <a:moveTo>
                    <a:pt x="4247" y="12676"/>
                  </a:moveTo>
                  <a:lnTo>
                    <a:pt x="7058" y="10865"/>
                  </a:lnTo>
                  <a:lnTo>
                    <a:pt x="11305" y="12676"/>
                  </a:lnTo>
                  <a:lnTo>
                    <a:pt x="12741" y="10865"/>
                  </a:lnTo>
                  <a:lnTo>
                    <a:pt x="12741" y="7243"/>
                  </a:lnTo>
                  <a:lnTo>
                    <a:pt x="9869" y="5433"/>
                  </a:lnTo>
                  <a:lnTo>
                    <a:pt x="8494" y="5433"/>
                  </a:lnTo>
                  <a:lnTo>
                    <a:pt x="7058" y="3622"/>
                  </a:lnTo>
                  <a:lnTo>
                    <a:pt x="7058" y="0"/>
                  </a:lnTo>
                  <a:lnTo>
                    <a:pt x="5684" y="0"/>
                  </a:lnTo>
                  <a:lnTo>
                    <a:pt x="4247" y="1811"/>
                  </a:lnTo>
                  <a:lnTo>
                    <a:pt x="1436" y="3622"/>
                  </a:lnTo>
                  <a:lnTo>
                    <a:pt x="0" y="3622"/>
                  </a:lnTo>
                  <a:lnTo>
                    <a:pt x="0" y="5433"/>
                  </a:lnTo>
                  <a:lnTo>
                    <a:pt x="2873" y="9054"/>
                  </a:lnTo>
                  <a:lnTo>
                    <a:pt x="4247" y="12676"/>
                  </a:lnTo>
                  <a:close/>
                </a:path>
              </a:pathLst>
            </a:custGeom>
            <a:noFill/>
            <a:ln w="1561" cap="flat">
              <a:solidFill>
                <a:srgbClr val="FFFFFF"/>
              </a:solidFill>
              <a:prstDash val="solid"/>
              <a:round/>
            </a:ln>
          </p:spPr>
          <p:txBody>
            <a:bodyPr rtlCol="0" anchor="ctr"/>
            <a:lstStyle/>
            <a:p>
              <a:endParaRPr lang="en-US" noProof="0" dirty="0"/>
            </a:p>
          </p:txBody>
        </p:sp>
        <p:sp>
          <p:nvSpPr>
            <p:cNvPr id="5049" name="Serbest Form 5048">
              <a:extLst>
                <a:ext uri="{FF2B5EF4-FFF2-40B4-BE49-F238E27FC236}">
                  <a16:creationId xmlns:a16="http://schemas.microsoft.com/office/drawing/2014/main" id="{16F7FF27-6380-3C49-9D56-05900E8916D2}"/>
                </a:ext>
              </a:extLst>
            </p:cNvPr>
            <p:cNvSpPr/>
            <p:nvPr/>
          </p:nvSpPr>
          <p:spPr>
            <a:xfrm>
              <a:off x="5905513" y="1083115"/>
              <a:ext cx="12678" cy="12738"/>
            </a:xfrm>
            <a:custGeom>
              <a:avLst/>
              <a:gdLst>
                <a:gd name="connsiteX0" fmla="*/ 8432 w 12678"/>
                <a:gd name="connsiteY0" fmla="*/ 0 h 12738"/>
                <a:gd name="connsiteX1" fmla="*/ 4247 w 12678"/>
                <a:gd name="connsiteY1" fmla="*/ 3185 h 12738"/>
                <a:gd name="connsiteX2" fmla="*/ 0 w 12678"/>
                <a:gd name="connsiteY2" fmla="*/ 9554 h 12738"/>
                <a:gd name="connsiteX3" fmla="*/ 0 w 12678"/>
                <a:gd name="connsiteY3" fmla="*/ 12738 h 12738"/>
                <a:gd name="connsiteX4" fmla="*/ 12679 w 12678"/>
                <a:gd name="connsiteY4" fmla="*/ 12738 h 12738"/>
                <a:gd name="connsiteX5" fmla="*/ 12679 w 12678"/>
                <a:gd name="connsiteY5" fmla="*/ 0 h 12738"/>
                <a:gd name="connsiteX6" fmla="*/ 8432 w 12678"/>
                <a:gd name="connsiteY6" fmla="*/ 0 h 1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78" h="12738">
                  <a:moveTo>
                    <a:pt x="8432" y="0"/>
                  </a:moveTo>
                  <a:lnTo>
                    <a:pt x="4247" y="3185"/>
                  </a:lnTo>
                  <a:lnTo>
                    <a:pt x="0" y="9554"/>
                  </a:lnTo>
                  <a:lnTo>
                    <a:pt x="0" y="12738"/>
                  </a:lnTo>
                  <a:lnTo>
                    <a:pt x="12679" y="12738"/>
                  </a:lnTo>
                  <a:lnTo>
                    <a:pt x="12679" y="0"/>
                  </a:lnTo>
                  <a:lnTo>
                    <a:pt x="8432" y="0"/>
                  </a:lnTo>
                  <a:close/>
                </a:path>
              </a:pathLst>
            </a:custGeom>
            <a:solidFill>
              <a:srgbClr val="A6A6A6"/>
            </a:solidFill>
            <a:ln w="6245" cap="flat">
              <a:noFill/>
              <a:prstDash val="solid"/>
              <a:miter/>
            </a:ln>
          </p:spPr>
          <p:txBody>
            <a:bodyPr rtlCol="0" anchor="ctr"/>
            <a:lstStyle/>
            <a:p>
              <a:endParaRPr lang="en-US" noProof="0" dirty="0"/>
            </a:p>
          </p:txBody>
        </p:sp>
        <p:sp>
          <p:nvSpPr>
            <p:cNvPr id="5050" name="Serbest Form 5049">
              <a:extLst>
                <a:ext uri="{FF2B5EF4-FFF2-40B4-BE49-F238E27FC236}">
                  <a16:creationId xmlns:a16="http://schemas.microsoft.com/office/drawing/2014/main" id="{8C6D1F85-D560-6549-8FAD-D507373F748F}"/>
                </a:ext>
              </a:extLst>
            </p:cNvPr>
            <p:cNvSpPr/>
            <p:nvPr/>
          </p:nvSpPr>
          <p:spPr>
            <a:xfrm>
              <a:off x="5905513" y="1083115"/>
              <a:ext cx="12678" cy="12738"/>
            </a:xfrm>
            <a:custGeom>
              <a:avLst/>
              <a:gdLst>
                <a:gd name="connsiteX0" fmla="*/ 8432 w 12678"/>
                <a:gd name="connsiteY0" fmla="*/ 0 h 12738"/>
                <a:gd name="connsiteX1" fmla="*/ 4247 w 12678"/>
                <a:gd name="connsiteY1" fmla="*/ 3185 h 12738"/>
                <a:gd name="connsiteX2" fmla="*/ 0 w 12678"/>
                <a:gd name="connsiteY2" fmla="*/ 9554 h 12738"/>
                <a:gd name="connsiteX3" fmla="*/ 0 w 12678"/>
                <a:gd name="connsiteY3" fmla="*/ 12738 h 12738"/>
                <a:gd name="connsiteX4" fmla="*/ 12679 w 12678"/>
                <a:gd name="connsiteY4" fmla="*/ 12738 h 12738"/>
                <a:gd name="connsiteX5" fmla="*/ 12679 w 12678"/>
                <a:gd name="connsiteY5" fmla="*/ 0 h 12738"/>
                <a:gd name="connsiteX6" fmla="*/ 8432 w 12678"/>
                <a:gd name="connsiteY6" fmla="*/ 0 h 1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78" h="12738">
                  <a:moveTo>
                    <a:pt x="8432" y="0"/>
                  </a:moveTo>
                  <a:lnTo>
                    <a:pt x="4247" y="3185"/>
                  </a:lnTo>
                  <a:lnTo>
                    <a:pt x="0" y="9554"/>
                  </a:lnTo>
                  <a:lnTo>
                    <a:pt x="0" y="12738"/>
                  </a:lnTo>
                  <a:lnTo>
                    <a:pt x="12679" y="12738"/>
                  </a:lnTo>
                  <a:lnTo>
                    <a:pt x="12679" y="0"/>
                  </a:lnTo>
                  <a:lnTo>
                    <a:pt x="8432" y="0"/>
                  </a:lnTo>
                  <a:close/>
                </a:path>
              </a:pathLst>
            </a:custGeom>
            <a:noFill/>
            <a:ln w="1561" cap="flat">
              <a:solidFill>
                <a:srgbClr val="FFFFFF"/>
              </a:solidFill>
              <a:prstDash val="solid"/>
              <a:round/>
            </a:ln>
          </p:spPr>
          <p:txBody>
            <a:bodyPr rtlCol="0" anchor="ctr"/>
            <a:lstStyle/>
            <a:p>
              <a:endParaRPr lang="en-US" noProof="0" dirty="0"/>
            </a:p>
          </p:txBody>
        </p:sp>
        <p:sp>
          <p:nvSpPr>
            <p:cNvPr id="5051" name="Serbest Form 5050">
              <a:extLst>
                <a:ext uri="{FF2B5EF4-FFF2-40B4-BE49-F238E27FC236}">
                  <a16:creationId xmlns:a16="http://schemas.microsoft.com/office/drawing/2014/main" id="{95157AFA-5217-FE4F-AC6E-8D9271C3347F}"/>
                </a:ext>
              </a:extLst>
            </p:cNvPr>
            <p:cNvSpPr/>
            <p:nvPr/>
          </p:nvSpPr>
          <p:spPr>
            <a:xfrm>
              <a:off x="5905513" y="1514349"/>
              <a:ext cx="393238" cy="431171"/>
            </a:xfrm>
            <a:custGeom>
              <a:avLst/>
              <a:gdLst>
                <a:gd name="connsiteX0" fmla="*/ 55900 w 393238"/>
                <a:gd name="connsiteY0" fmla="*/ 23291 h 431171"/>
                <a:gd name="connsiteX1" fmla="*/ 53714 w 393238"/>
                <a:gd name="connsiteY1" fmla="*/ 25602 h 431171"/>
                <a:gd name="connsiteX2" fmla="*/ 45157 w 393238"/>
                <a:gd name="connsiteY2" fmla="*/ 30285 h 431171"/>
                <a:gd name="connsiteX3" fmla="*/ 40848 w 393238"/>
                <a:gd name="connsiteY3" fmla="*/ 30285 h 431171"/>
                <a:gd name="connsiteX4" fmla="*/ 36538 w 393238"/>
                <a:gd name="connsiteY4" fmla="*/ 32595 h 431171"/>
                <a:gd name="connsiteX5" fmla="*/ 34415 w 393238"/>
                <a:gd name="connsiteY5" fmla="*/ 34968 h 431171"/>
                <a:gd name="connsiteX6" fmla="*/ 32228 w 393238"/>
                <a:gd name="connsiteY6" fmla="*/ 39589 h 431171"/>
                <a:gd name="connsiteX7" fmla="*/ 30105 w 393238"/>
                <a:gd name="connsiteY7" fmla="*/ 41962 h 431171"/>
                <a:gd name="connsiteX8" fmla="*/ 27919 w 393238"/>
                <a:gd name="connsiteY8" fmla="*/ 46645 h 431171"/>
                <a:gd name="connsiteX9" fmla="*/ 25795 w 393238"/>
                <a:gd name="connsiteY9" fmla="*/ 46645 h 431171"/>
                <a:gd name="connsiteX10" fmla="*/ 19362 w 393238"/>
                <a:gd name="connsiteY10" fmla="*/ 53576 h 431171"/>
                <a:gd name="connsiteX11" fmla="*/ 19362 w 393238"/>
                <a:gd name="connsiteY11" fmla="*/ 60570 h 431171"/>
                <a:gd name="connsiteX12" fmla="*/ 23672 w 393238"/>
                <a:gd name="connsiteY12" fmla="*/ 69937 h 431171"/>
                <a:gd name="connsiteX13" fmla="*/ 23672 w 393238"/>
                <a:gd name="connsiteY13" fmla="*/ 79241 h 431171"/>
                <a:gd name="connsiteX14" fmla="*/ 12866 w 393238"/>
                <a:gd name="connsiteY14" fmla="*/ 90918 h 431171"/>
                <a:gd name="connsiteX15" fmla="*/ 10743 w 393238"/>
                <a:gd name="connsiteY15" fmla="*/ 90918 h 431171"/>
                <a:gd name="connsiteX16" fmla="*/ 8619 w 393238"/>
                <a:gd name="connsiteY16" fmla="*/ 93228 h 431171"/>
                <a:gd name="connsiteX17" fmla="*/ 4310 w 393238"/>
                <a:gd name="connsiteY17" fmla="*/ 95538 h 431171"/>
                <a:gd name="connsiteX18" fmla="*/ 2123 w 393238"/>
                <a:gd name="connsiteY18" fmla="*/ 95538 h 431171"/>
                <a:gd name="connsiteX19" fmla="*/ 0 w 393238"/>
                <a:gd name="connsiteY19" fmla="*/ 97911 h 431171"/>
                <a:gd name="connsiteX20" fmla="*/ 4310 w 393238"/>
                <a:gd name="connsiteY20" fmla="*/ 104905 h 431171"/>
                <a:gd name="connsiteX21" fmla="*/ 12866 w 393238"/>
                <a:gd name="connsiteY21" fmla="*/ 128196 h 431171"/>
                <a:gd name="connsiteX22" fmla="*/ 17176 w 393238"/>
                <a:gd name="connsiteY22" fmla="*/ 137500 h 431171"/>
                <a:gd name="connsiteX23" fmla="*/ 17176 w 393238"/>
                <a:gd name="connsiteY23" fmla="*/ 139873 h 431171"/>
                <a:gd name="connsiteX24" fmla="*/ 15052 w 393238"/>
                <a:gd name="connsiteY24" fmla="*/ 144494 h 431171"/>
                <a:gd name="connsiteX25" fmla="*/ 15052 w 393238"/>
                <a:gd name="connsiteY25" fmla="*/ 156171 h 431171"/>
                <a:gd name="connsiteX26" fmla="*/ 12866 w 393238"/>
                <a:gd name="connsiteY26" fmla="*/ 158481 h 431171"/>
                <a:gd name="connsiteX27" fmla="*/ 12866 w 393238"/>
                <a:gd name="connsiteY27" fmla="*/ 160792 h 431171"/>
                <a:gd name="connsiteX28" fmla="*/ 15052 w 393238"/>
                <a:gd name="connsiteY28" fmla="*/ 167785 h 431171"/>
                <a:gd name="connsiteX29" fmla="*/ 10743 w 393238"/>
                <a:gd name="connsiteY29" fmla="*/ 177152 h 431171"/>
                <a:gd name="connsiteX30" fmla="*/ 12866 w 393238"/>
                <a:gd name="connsiteY30" fmla="*/ 198133 h 431171"/>
                <a:gd name="connsiteX31" fmla="*/ 12866 w 393238"/>
                <a:gd name="connsiteY31" fmla="*/ 200443 h 431171"/>
                <a:gd name="connsiteX32" fmla="*/ 15052 w 393238"/>
                <a:gd name="connsiteY32" fmla="*/ 202754 h 431171"/>
                <a:gd name="connsiteX33" fmla="*/ 15052 w 393238"/>
                <a:gd name="connsiteY33" fmla="*/ 207437 h 431171"/>
                <a:gd name="connsiteX34" fmla="*/ 12866 w 393238"/>
                <a:gd name="connsiteY34" fmla="*/ 212120 h 431171"/>
                <a:gd name="connsiteX35" fmla="*/ 10743 w 393238"/>
                <a:gd name="connsiteY35" fmla="*/ 214431 h 431171"/>
                <a:gd name="connsiteX36" fmla="*/ 6433 w 393238"/>
                <a:gd name="connsiteY36" fmla="*/ 216741 h 431171"/>
                <a:gd name="connsiteX37" fmla="*/ 2123 w 393238"/>
                <a:gd name="connsiteY37" fmla="*/ 216741 h 431171"/>
                <a:gd name="connsiteX38" fmla="*/ 0 w 393238"/>
                <a:gd name="connsiteY38" fmla="*/ 219114 h 431171"/>
                <a:gd name="connsiteX39" fmla="*/ 0 w 393238"/>
                <a:gd name="connsiteY39" fmla="*/ 221424 h 431171"/>
                <a:gd name="connsiteX40" fmla="*/ 2123 w 393238"/>
                <a:gd name="connsiteY40" fmla="*/ 226108 h 431171"/>
                <a:gd name="connsiteX41" fmla="*/ 6433 w 393238"/>
                <a:gd name="connsiteY41" fmla="*/ 230728 h 431171"/>
                <a:gd name="connsiteX42" fmla="*/ 8619 w 393238"/>
                <a:gd name="connsiteY42" fmla="*/ 237722 h 431171"/>
                <a:gd name="connsiteX43" fmla="*/ 12866 w 393238"/>
                <a:gd name="connsiteY43" fmla="*/ 242405 h 431171"/>
                <a:gd name="connsiteX44" fmla="*/ 15052 w 393238"/>
                <a:gd name="connsiteY44" fmla="*/ 247089 h 431171"/>
                <a:gd name="connsiteX45" fmla="*/ 17176 w 393238"/>
                <a:gd name="connsiteY45" fmla="*/ 249399 h 431171"/>
                <a:gd name="connsiteX46" fmla="*/ 17176 w 393238"/>
                <a:gd name="connsiteY46" fmla="*/ 265697 h 431171"/>
                <a:gd name="connsiteX47" fmla="*/ 25795 w 393238"/>
                <a:gd name="connsiteY47" fmla="*/ 275001 h 431171"/>
                <a:gd name="connsiteX48" fmla="*/ 34415 w 393238"/>
                <a:gd name="connsiteY48" fmla="*/ 270380 h 431171"/>
                <a:gd name="connsiteX49" fmla="*/ 36538 w 393238"/>
                <a:gd name="connsiteY49" fmla="*/ 270380 h 431171"/>
                <a:gd name="connsiteX50" fmla="*/ 49405 w 393238"/>
                <a:gd name="connsiteY50" fmla="*/ 277374 h 431171"/>
                <a:gd name="connsiteX51" fmla="*/ 53714 w 393238"/>
                <a:gd name="connsiteY51" fmla="*/ 277374 h 431171"/>
                <a:gd name="connsiteX52" fmla="*/ 58024 w 393238"/>
                <a:gd name="connsiteY52" fmla="*/ 281995 h 431171"/>
                <a:gd name="connsiteX53" fmla="*/ 58024 w 393238"/>
                <a:gd name="connsiteY53" fmla="*/ 284367 h 431171"/>
                <a:gd name="connsiteX54" fmla="*/ 60148 w 393238"/>
                <a:gd name="connsiteY54" fmla="*/ 288988 h 431171"/>
                <a:gd name="connsiteX55" fmla="*/ 62333 w 393238"/>
                <a:gd name="connsiteY55" fmla="*/ 295982 h 431171"/>
                <a:gd name="connsiteX56" fmla="*/ 64457 w 393238"/>
                <a:gd name="connsiteY56" fmla="*/ 300665 h 431171"/>
                <a:gd name="connsiteX57" fmla="*/ 66643 w 393238"/>
                <a:gd name="connsiteY57" fmla="*/ 302976 h 431171"/>
                <a:gd name="connsiteX58" fmla="*/ 66643 w 393238"/>
                <a:gd name="connsiteY58" fmla="*/ 305348 h 431171"/>
                <a:gd name="connsiteX59" fmla="*/ 79510 w 393238"/>
                <a:gd name="connsiteY59" fmla="*/ 307659 h 431171"/>
                <a:gd name="connsiteX60" fmla="*/ 83819 w 393238"/>
                <a:gd name="connsiteY60" fmla="*/ 307659 h 431171"/>
                <a:gd name="connsiteX61" fmla="*/ 88129 w 393238"/>
                <a:gd name="connsiteY61" fmla="*/ 309969 h 431171"/>
                <a:gd name="connsiteX62" fmla="*/ 92439 w 393238"/>
                <a:gd name="connsiteY62" fmla="*/ 309969 h 431171"/>
                <a:gd name="connsiteX63" fmla="*/ 98872 w 393238"/>
                <a:gd name="connsiteY63" fmla="*/ 312342 h 431171"/>
                <a:gd name="connsiteX64" fmla="*/ 103182 w 393238"/>
                <a:gd name="connsiteY64" fmla="*/ 314652 h 431171"/>
                <a:gd name="connsiteX65" fmla="*/ 105305 w 393238"/>
                <a:gd name="connsiteY65" fmla="*/ 314652 h 431171"/>
                <a:gd name="connsiteX66" fmla="*/ 107429 w 393238"/>
                <a:gd name="connsiteY66" fmla="*/ 316963 h 431171"/>
                <a:gd name="connsiteX67" fmla="*/ 111738 w 393238"/>
                <a:gd name="connsiteY67" fmla="*/ 319336 h 431171"/>
                <a:gd name="connsiteX68" fmla="*/ 113862 w 393238"/>
                <a:gd name="connsiteY68" fmla="*/ 321646 h 431171"/>
                <a:gd name="connsiteX69" fmla="*/ 116048 w 393238"/>
                <a:gd name="connsiteY69" fmla="*/ 326329 h 431171"/>
                <a:gd name="connsiteX70" fmla="*/ 120358 w 393238"/>
                <a:gd name="connsiteY70" fmla="*/ 328640 h 431171"/>
                <a:gd name="connsiteX71" fmla="*/ 122481 w 393238"/>
                <a:gd name="connsiteY71" fmla="*/ 330950 h 431171"/>
                <a:gd name="connsiteX72" fmla="*/ 128914 w 393238"/>
                <a:gd name="connsiteY72" fmla="*/ 328640 h 431171"/>
                <a:gd name="connsiteX73" fmla="*/ 141843 w 393238"/>
                <a:gd name="connsiteY73" fmla="*/ 321646 h 431171"/>
                <a:gd name="connsiteX74" fmla="*/ 163329 w 393238"/>
                <a:gd name="connsiteY74" fmla="*/ 307659 h 431171"/>
                <a:gd name="connsiteX75" fmla="*/ 167638 w 393238"/>
                <a:gd name="connsiteY75" fmla="*/ 305348 h 431171"/>
                <a:gd name="connsiteX76" fmla="*/ 367444 w 393238"/>
                <a:gd name="connsiteY76" fmla="*/ 431172 h 431171"/>
                <a:gd name="connsiteX77" fmla="*/ 367444 w 393238"/>
                <a:gd name="connsiteY77" fmla="*/ 412564 h 431171"/>
                <a:gd name="connsiteX78" fmla="*/ 393239 w 393238"/>
                <a:gd name="connsiteY78" fmla="*/ 412564 h 431171"/>
                <a:gd name="connsiteX79" fmla="*/ 393239 w 393238"/>
                <a:gd name="connsiteY79" fmla="*/ 321646 h 431171"/>
                <a:gd name="connsiteX80" fmla="*/ 391115 w 393238"/>
                <a:gd name="connsiteY80" fmla="*/ 291361 h 431171"/>
                <a:gd name="connsiteX81" fmla="*/ 391115 w 393238"/>
                <a:gd name="connsiteY81" fmla="*/ 256393 h 431171"/>
                <a:gd name="connsiteX82" fmla="*/ 388929 w 393238"/>
                <a:gd name="connsiteY82" fmla="*/ 219114 h 431171"/>
                <a:gd name="connsiteX83" fmla="*/ 388929 w 393238"/>
                <a:gd name="connsiteY83" fmla="*/ 181773 h 431171"/>
                <a:gd name="connsiteX84" fmla="*/ 386806 w 393238"/>
                <a:gd name="connsiteY84" fmla="*/ 151488 h 431171"/>
                <a:gd name="connsiteX85" fmla="*/ 386806 w 393238"/>
                <a:gd name="connsiteY85" fmla="*/ 118892 h 431171"/>
                <a:gd name="connsiteX86" fmla="*/ 382496 w 393238"/>
                <a:gd name="connsiteY86" fmla="*/ 104905 h 431171"/>
                <a:gd name="connsiteX87" fmla="*/ 378186 w 393238"/>
                <a:gd name="connsiteY87" fmla="*/ 100222 h 431171"/>
                <a:gd name="connsiteX88" fmla="*/ 376063 w 393238"/>
                <a:gd name="connsiteY88" fmla="*/ 95538 h 431171"/>
                <a:gd name="connsiteX89" fmla="*/ 376063 w 393238"/>
                <a:gd name="connsiteY89" fmla="*/ 93228 h 431171"/>
                <a:gd name="connsiteX90" fmla="*/ 378186 w 393238"/>
                <a:gd name="connsiteY90" fmla="*/ 88545 h 431171"/>
                <a:gd name="connsiteX91" fmla="*/ 380372 w 393238"/>
                <a:gd name="connsiteY91" fmla="*/ 86234 h 431171"/>
                <a:gd name="connsiteX92" fmla="*/ 382496 w 393238"/>
                <a:gd name="connsiteY92" fmla="*/ 81551 h 431171"/>
                <a:gd name="connsiteX93" fmla="*/ 384620 w 393238"/>
                <a:gd name="connsiteY93" fmla="*/ 79241 h 431171"/>
                <a:gd name="connsiteX94" fmla="*/ 384620 w 393238"/>
                <a:gd name="connsiteY94" fmla="*/ 76930 h 431171"/>
                <a:gd name="connsiteX95" fmla="*/ 382496 w 393238"/>
                <a:gd name="connsiteY95" fmla="*/ 72247 h 431171"/>
                <a:gd name="connsiteX96" fmla="*/ 378186 w 393238"/>
                <a:gd name="connsiteY96" fmla="*/ 69937 h 431171"/>
                <a:gd name="connsiteX97" fmla="*/ 378186 w 393238"/>
                <a:gd name="connsiteY97" fmla="*/ 58260 h 431171"/>
                <a:gd name="connsiteX98" fmla="*/ 386806 w 393238"/>
                <a:gd name="connsiteY98" fmla="*/ 48956 h 431171"/>
                <a:gd name="connsiteX99" fmla="*/ 384620 w 393238"/>
                <a:gd name="connsiteY99" fmla="*/ 44272 h 431171"/>
                <a:gd name="connsiteX100" fmla="*/ 384620 w 393238"/>
                <a:gd name="connsiteY100" fmla="*/ 37279 h 431171"/>
                <a:gd name="connsiteX101" fmla="*/ 378186 w 393238"/>
                <a:gd name="connsiteY101" fmla="*/ 39589 h 431171"/>
                <a:gd name="connsiteX102" fmla="*/ 373877 w 393238"/>
                <a:gd name="connsiteY102" fmla="*/ 34968 h 431171"/>
                <a:gd name="connsiteX103" fmla="*/ 369629 w 393238"/>
                <a:gd name="connsiteY103" fmla="*/ 39589 h 431171"/>
                <a:gd name="connsiteX104" fmla="*/ 367444 w 393238"/>
                <a:gd name="connsiteY104" fmla="*/ 39589 h 431171"/>
                <a:gd name="connsiteX105" fmla="*/ 365320 w 393238"/>
                <a:gd name="connsiteY105" fmla="*/ 37279 h 431171"/>
                <a:gd name="connsiteX106" fmla="*/ 361010 w 393238"/>
                <a:gd name="connsiteY106" fmla="*/ 34968 h 431171"/>
                <a:gd name="connsiteX107" fmla="*/ 358887 w 393238"/>
                <a:gd name="connsiteY107" fmla="*/ 32595 h 431171"/>
                <a:gd name="connsiteX108" fmla="*/ 354577 w 393238"/>
                <a:gd name="connsiteY108" fmla="*/ 30285 h 431171"/>
                <a:gd name="connsiteX109" fmla="*/ 350267 w 393238"/>
                <a:gd name="connsiteY109" fmla="*/ 30285 h 431171"/>
                <a:gd name="connsiteX110" fmla="*/ 345958 w 393238"/>
                <a:gd name="connsiteY110" fmla="*/ 32595 h 431171"/>
                <a:gd name="connsiteX111" fmla="*/ 341648 w 393238"/>
                <a:gd name="connsiteY111" fmla="*/ 32595 h 431171"/>
                <a:gd name="connsiteX112" fmla="*/ 337401 w 393238"/>
                <a:gd name="connsiteY112" fmla="*/ 30285 h 431171"/>
                <a:gd name="connsiteX113" fmla="*/ 335215 w 393238"/>
                <a:gd name="connsiteY113" fmla="*/ 27975 h 431171"/>
                <a:gd name="connsiteX114" fmla="*/ 335215 w 393238"/>
                <a:gd name="connsiteY114" fmla="*/ 18671 h 431171"/>
                <a:gd name="connsiteX115" fmla="*/ 333091 w 393238"/>
                <a:gd name="connsiteY115" fmla="*/ 16298 h 431171"/>
                <a:gd name="connsiteX116" fmla="*/ 328782 w 393238"/>
                <a:gd name="connsiteY116" fmla="*/ 13987 h 431171"/>
                <a:gd name="connsiteX117" fmla="*/ 315915 w 393238"/>
                <a:gd name="connsiteY117" fmla="*/ 13987 h 431171"/>
                <a:gd name="connsiteX118" fmla="*/ 313729 w 393238"/>
                <a:gd name="connsiteY118" fmla="*/ 11677 h 431171"/>
                <a:gd name="connsiteX119" fmla="*/ 309419 w 393238"/>
                <a:gd name="connsiteY119" fmla="*/ 11677 h 431171"/>
                <a:gd name="connsiteX120" fmla="*/ 305110 w 393238"/>
                <a:gd name="connsiteY120" fmla="*/ 9304 h 431171"/>
                <a:gd name="connsiteX121" fmla="*/ 300863 w 393238"/>
                <a:gd name="connsiteY121" fmla="*/ 9304 h 431171"/>
                <a:gd name="connsiteX122" fmla="*/ 298677 w 393238"/>
                <a:gd name="connsiteY122" fmla="*/ 11677 h 431171"/>
                <a:gd name="connsiteX123" fmla="*/ 298677 w 393238"/>
                <a:gd name="connsiteY123" fmla="*/ 13987 h 431171"/>
                <a:gd name="connsiteX124" fmla="*/ 285810 w 393238"/>
                <a:gd name="connsiteY124" fmla="*/ 13987 h 431171"/>
                <a:gd name="connsiteX125" fmla="*/ 279377 w 393238"/>
                <a:gd name="connsiteY125" fmla="*/ 16298 h 431171"/>
                <a:gd name="connsiteX126" fmla="*/ 275067 w 393238"/>
                <a:gd name="connsiteY126" fmla="*/ 18671 h 431171"/>
                <a:gd name="connsiteX127" fmla="*/ 262138 w 393238"/>
                <a:gd name="connsiteY127" fmla="*/ 32595 h 431171"/>
                <a:gd name="connsiteX128" fmla="*/ 257891 w 393238"/>
                <a:gd name="connsiteY128" fmla="*/ 41962 h 431171"/>
                <a:gd name="connsiteX129" fmla="*/ 257891 w 393238"/>
                <a:gd name="connsiteY129" fmla="*/ 46645 h 431171"/>
                <a:gd name="connsiteX130" fmla="*/ 260015 w 393238"/>
                <a:gd name="connsiteY130" fmla="*/ 53576 h 431171"/>
                <a:gd name="connsiteX131" fmla="*/ 264325 w 393238"/>
                <a:gd name="connsiteY131" fmla="*/ 58260 h 431171"/>
                <a:gd name="connsiteX132" fmla="*/ 266448 w 393238"/>
                <a:gd name="connsiteY132" fmla="*/ 62943 h 431171"/>
                <a:gd name="connsiteX133" fmla="*/ 266448 w 393238"/>
                <a:gd name="connsiteY133" fmla="*/ 69937 h 431171"/>
                <a:gd name="connsiteX134" fmla="*/ 264325 w 393238"/>
                <a:gd name="connsiteY134" fmla="*/ 74557 h 431171"/>
                <a:gd name="connsiteX135" fmla="*/ 255705 w 393238"/>
                <a:gd name="connsiteY135" fmla="*/ 83924 h 431171"/>
                <a:gd name="connsiteX136" fmla="*/ 253581 w 393238"/>
                <a:gd name="connsiteY136" fmla="*/ 88545 h 431171"/>
                <a:gd name="connsiteX137" fmla="*/ 249272 w 393238"/>
                <a:gd name="connsiteY137" fmla="*/ 90918 h 431171"/>
                <a:gd name="connsiteX138" fmla="*/ 238529 w 393238"/>
                <a:gd name="connsiteY138" fmla="*/ 90918 h 431171"/>
                <a:gd name="connsiteX139" fmla="*/ 232096 w 393238"/>
                <a:gd name="connsiteY139" fmla="*/ 88545 h 431171"/>
                <a:gd name="connsiteX140" fmla="*/ 225663 w 393238"/>
                <a:gd name="connsiteY140" fmla="*/ 83924 h 431171"/>
                <a:gd name="connsiteX141" fmla="*/ 219167 w 393238"/>
                <a:gd name="connsiteY141" fmla="*/ 76930 h 431171"/>
                <a:gd name="connsiteX142" fmla="*/ 208424 w 393238"/>
                <a:gd name="connsiteY142" fmla="*/ 69937 h 431171"/>
                <a:gd name="connsiteX143" fmla="*/ 197681 w 393238"/>
                <a:gd name="connsiteY143" fmla="*/ 65253 h 431171"/>
                <a:gd name="connsiteX144" fmla="*/ 189124 w 393238"/>
                <a:gd name="connsiteY144" fmla="*/ 62943 h 431171"/>
                <a:gd name="connsiteX145" fmla="*/ 165453 w 393238"/>
                <a:gd name="connsiteY145" fmla="*/ 62943 h 431171"/>
                <a:gd name="connsiteX146" fmla="*/ 156896 w 393238"/>
                <a:gd name="connsiteY146" fmla="*/ 58260 h 431171"/>
                <a:gd name="connsiteX147" fmla="*/ 152586 w 393238"/>
                <a:gd name="connsiteY147" fmla="*/ 53576 h 431171"/>
                <a:gd name="connsiteX148" fmla="*/ 150400 w 393238"/>
                <a:gd name="connsiteY148" fmla="*/ 48956 h 431171"/>
                <a:gd name="connsiteX149" fmla="*/ 148276 w 393238"/>
                <a:gd name="connsiteY149" fmla="*/ 41962 h 431171"/>
                <a:gd name="connsiteX150" fmla="*/ 148276 w 393238"/>
                <a:gd name="connsiteY150" fmla="*/ 37279 h 431171"/>
                <a:gd name="connsiteX151" fmla="*/ 143967 w 393238"/>
                <a:gd name="connsiteY151" fmla="*/ 27975 h 431171"/>
                <a:gd name="connsiteX152" fmla="*/ 135410 w 393238"/>
                <a:gd name="connsiteY152" fmla="*/ 23291 h 431171"/>
                <a:gd name="connsiteX153" fmla="*/ 131100 w 393238"/>
                <a:gd name="connsiteY153" fmla="*/ 23291 h 431171"/>
                <a:gd name="connsiteX154" fmla="*/ 126791 w 393238"/>
                <a:gd name="connsiteY154" fmla="*/ 20981 h 431171"/>
                <a:gd name="connsiteX155" fmla="*/ 124605 w 393238"/>
                <a:gd name="connsiteY155" fmla="*/ 18671 h 431171"/>
                <a:gd name="connsiteX156" fmla="*/ 116048 w 393238"/>
                <a:gd name="connsiteY156" fmla="*/ 13987 h 431171"/>
                <a:gd name="connsiteX157" fmla="*/ 113862 w 393238"/>
                <a:gd name="connsiteY157" fmla="*/ 13987 h 431171"/>
                <a:gd name="connsiteX158" fmla="*/ 109615 w 393238"/>
                <a:gd name="connsiteY158" fmla="*/ 11677 h 431171"/>
                <a:gd name="connsiteX159" fmla="*/ 94562 w 393238"/>
                <a:gd name="connsiteY159" fmla="*/ 11677 h 431171"/>
                <a:gd name="connsiteX160" fmla="*/ 90253 w 393238"/>
                <a:gd name="connsiteY160" fmla="*/ 13987 h 431171"/>
                <a:gd name="connsiteX161" fmla="*/ 77386 w 393238"/>
                <a:gd name="connsiteY161" fmla="*/ 13987 h 431171"/>
                <a:gd name="connsiteX162" fmla="*/ 68767 w 393238"/>
                <a:gd name="connsiteY162" fmla="*/ 9304 h 431171"/>
                <a:gd name="connsiteX163" fmla="*/ 64457 w 393238"/>
                <a:gd name="connsiteY163" fmla="*/ 4683 h 431171"/>
                <a:gd name="connsiteX164" fmla="*/ 60148 w 393238"/>
                <a:gd name="connsiteY164" fmla="*/ 2310 h 431171"/>
                <a:gd name="connsiteX165" fmla="*/ 53714 w 393238"/>
                <a:gd name="connsiteY165" fmla="*/ 2310 h 431171"/>
                <a:gd name="connsiteX166" fmla="*/ 51591 w 393238"/>
                <a:gd name="connsiteY166" fmla="*/ 0 h 431171"/>
                <a:gd name="connsiteX167" fmla="*/ 49405 w 393238"/>
                <a:gd name="connsiteY167" fmla="*/ 16298 h 431171"/>
                <a:gd name="connsiteX168" fmla="*/ 51591 w 393238"/>
                <a:gd name="connsiteY168" fmla="*/ 16298 h 431171"/>
                <a:gd name="connsiteX169" fmla="*/ 55900 w 393238"/>
                <a:gd name="connsiteY169" fmla="*/ 20981 h 431171"/>
                <a:gd name="connsiteX170" fmla="*/ 55900 w 393238"/>
                <a:gd name="connsiteY170" fmla="*/ 23291 h 43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93238" h="431171">
                  <a:moveTo>
                    <a:pt x="55900" y="23291"/>
                  </a:moveTo>
                  <a:lnTo>
                    <a:pt x="53714" y="25602"/>
                  </a:lnTo>
                  <a:lnTo>
                    <a:pt x="45157" y="30285"/>
                  </a:lnTo>
                  <a:lnTo>
                    <a:pt x="40848" y="30285"/>
                  </a:lnTo>
                  <a:lnTo>
                    <a:pt x="36538" y="32595"/>
                  </a:lnTo>
                  <a:lnTo>
                    <a:pt x="34415" y="34968"/>
                  </a:lnTo>
                  <a:lnTo>
                    <a:pt x="32228" y="39589"/>
                  </a:lnTo>
                  <a:lnTo>
                    <a:pt x="30105" y="41962"/>
                  </a:lnTo>
                  <a:lnTo>
                    <a:pt x="27919" y="46645"/>
                  </a:lnTo>
                  <a:lnTo>
                    <a:pt x="25795" y="46645"/>
                  </a:lnTo>
                  <a:lnTo>
                    <a:pt x="19362" y="53576"/>
                  </a:lnTo>
                  <a:lnTo>
                    <a:pt x="19362" y="60570"/>
                  </a:lnTo>
                  <a:lnTo>
                    <a:pt x="23672" y="69937"/>
                  </a:lnTo>
                  <a:lnTo>
                    <a:pt x="23672" y="79241"/>
                  </a:lnTo>
                  <a:lnTo>
                    <a:pt x="12866" y="90918"/>
                  </a:lnTo>
                  <a:lnTo>
                    <a:pt x="10743" y="90918"/>
                  </a:lnTo>
                  <a:lnTo>
                    <a:pt x="8619" y="93228"/>
                  </a:lnTo>
                  <a:lnTo>
                    <a:pt x="4310" y="95538"/>
                  </a:lnTo>
                  <a:lnTo>
                    <a:pt x="2123" y="95538"/>
                  </a:lnTo>
                  <a:lnTo>
                    <a:pt x="0" y="97911"/>
                  </a:lnTo>
                  <a:lnTo>
                    <a:pt x="4310" y="104905"/>
                  </a:lnTo>
                  <a:lnTo>
                    <a:pt x="12866" y="128196"/>
                  </a:lnTo>
                  <a:lnTo>
                    <a:pt x="17176" y="137500"/>
                  </a:lnTo>
                  <a:lnTo>
                    <a:pt x="17176" y="139873"/>
                  </a:lnTo>
                  <a:lnTo>
                    <a:pt x="15052" y="144494"/>
                  </a:lnTo>
                  <a:lnTo>
                    <a:pt x="15052" y="156171"/>
                  </a:lnTo>
                  <a:lnTo>
                    <a:pt x="12866" y="158481"/>
                  </a:lnTo>
                  <a:lnTo>
                    <a:pt x="12866" y="160792"/>
                  </a:lnTo>
                  <a:lnTo>
                    <a:pt x="15052" y="167785"/>
                  </a:lnTo>
                  <a:lnTo>
                    <a:pt x="10743" y="177152"/>
                  </a:lnTo>
                  <a:lnTo>
                    <a:pt x="12866" y="198133"/>
                  </a:lnTo>
                  <a:lnTo>
                    <a:pt x="12866" y="200443"/>
                  </a:lnTo>
                  <a:lnTo>
                    <a:pt x="15052" y="202754"/>
                  </a:lnTo>
                  <a:lnTo>
                    <a:pt x="15052" y="207437"/>
                  </a:lnTo>
                  <a:lnTo>
                    <a:pt x="12866" y="212120"/>
                  </a:lnTo>
                  <a:lnTo>
                    <a:pt x="10743" y="214431"/>
                  </a:lnTo>
                  <a:lnTo>
                    <a:pt x="6433" y="216741"/>
                  </a:lnTo>
                  <a:lnTo>
                    <a:pt x="2123" y="216741"/>
                  </a:lnTo>
                  <a:lnTo>
                    <a:pt x="0" y="219114"/>
                  </a:lnTo>
                  <a:lnTo>
                    <a:pt x="0" y="221424"/>
                  </a:lnTo>
                  <a:lnTo>
                    <a:pt x="2123" y="226108"/>
                  </a:lnTo>
                  <a:lnTo>
                    <a:pt x="6433" y="230728"/>
                  </a:lnTo>
                  <a:lnTo>
                    <a:pt x="8619" y="237722"/>
                  </a:lnTo>
                  <a:lnTo>
                    <a:pt x="12866" y="242405"/>
                  </a:lnTo>
                  <a:lnTo>
                    <a:pt x="15052" y="247089"/>
                  </a:lnTo>
                  <a:lnTo>
                    <a:pt x="17176" y="249399"/>
                  </a:lnTo>
                  <a:lnTo>
                    <a:pt x="17176" y="265697"/>
                  </a:lnTo>
                  <a:lnTo>
                    <a:pt x="25795" y="275001"/>
                  </a:lnTo>
                  <a:lnTo>
                    <a:pt x="34415" y="270380"/>
                  </a:lnTo>
                  <a:lnTo>
                    <a:pt x="36538" y="270380"/>
                  </a:lnTo>
                  <a:lnTo>
                    <a:pt x="49405" y="277374"/>
                  </a:lnTo>
                  <a:lnTo>
                    <a:pt x="53714" y="277374"/>
                  </a:lnTo>
                  <a:lnTo>
                    <a:pt x="58024" y="281995"/>
                  </a:lnTo>
                  <a:lnTo>
                    <a:pt x="58024" y="284367"/>
                  </a:lnTo>
                  <a:lnTo>
                    <a:pt x="60148" y="288988"/>
                  </a:lnTo>
                  <a:lnTo>
                    <a:pt x="62333" y="295982"/>
                  </a:lnTo>
                  <a:lnTo>
                    <a:pt x="64457" y="300665"/>
                  </a:lnTo>
                  <a:lnTo>
                    <a:pt x="66643" y="302976"/>
                  </a:lnTo>
                  <a:lnTo>
                    <a:pt x="66643" y="305348"/>
                  </a:lnTo>
                  <a:lnTo>
                    <a:pt x="79510" y="307659"/>
                  </a:lnTo>
                  <a:lnTo>
                    <a:pt x="83819" y="307659"/>
                  </a:lnTo>
                  <a:lnTo>
                    <a:pt x="88129" y="309969"/>
                  </a:lnTo>
                  <a:lnTo>
                    <a:pt x="92439" y="309969"/>
                  </a:lnTo>
                  <a:lnTo>
                    <a:pt x="98872" y="312342"/>
                  </a:lnTo>
                  <a:lnTo>
                    <a:pt x="103182" y="314652"/>
                  </a:lnTo>
                  <a:lnTo>
                    <a:pt x="105305" y="314652"/>
                  </a:lnTo>
                  <a:lnTo>
                    <a:pt x="107429" y="316963"/>
                  </a:lnTo>
                  <a:lnTo>
                    <a:pt x="111738" y="319336"/>
                  </a:lnTo>
                  <a:lnTo>
                    <a:pt x="113862" y="321646"/>
                  </a:lnTo>
                  <a:lnTo>
                    <a:pt x="116048" y="326329"/>
                  </a:lnTo>
                  <a:lnTo>
                    <a:pt x="120358" y="328640"/>
                  </a:lnTo>
                  <a:lnTo>
                    <a:pt x="122481" y="330950"/>
                  </a:lnTo>
                  <a:lnTo>
                    <a:pt x="128914" y="328640"/>
                  </a:lnTo>
                  <a:lnTo>
                    <a:pt x="141843" y="321646"/>
                  </a:lnTo>
                  <a:lnTo>
                    <a:pt x="163329" y="307659"/>
                  </a:lnTo>
                  <a:lnTo>
                    <a:pt x="167638" y="305348"/>
                  </a:lnTo>
                  <a:lnTo>
                    <a:pt x="367444" y="431172"/>
                  </a:lnTo>
                  <a:lnTo>
                    <a:pt x="367444" y="412564"/>
                  </a:lnTo>
                  <a:lnTo>
                    <a:pt x="393239" y="412564"/>
                  </a:lnTo>
                  <a:lnTo>
                    <a:pt x="393239" y="321646"/>
                  </a:lnTo>
                  <a:lnTo>
                    <a:pt x="391115" y="291361"/>
                  </a:lnTo>
                  <a:lnTo>
                    <a:pt x="391115" y="256393"/>
                  </a:lnTo>
                  <a:lnTo>
                    <a:pt x="388929" y="219114"/>
                  </a:lnTo>
                  <a:lnTo>
                    <a:pt x="388929" y="181773"/>
                  </a:lnTo>
                  <a:lnTo>
                    <a:pt x="386806" y="151488"/>
                  </a:lnTo>
                  <a:lnTo>
                    <a:pt x="386806" y="118892"/>
                  </a:lnTo>
                  <a:lnTo>
                    <a:pt x="382496" y="104905"/>
                  </a:lnTo>
                  <a:lnTo>
                    <a:pt x="378186" y="100222"/>
                  </a:lnTo>
                  <a:lnTo>
                    <a:pt x="376063" y="95538"/>
                  </a:lnTo>
                  <a:lnTo>
                    <a:pt x="376063" y="93228"/>
                  </a:lnTo>
                  <a:lnTo>
                    <a:pt x="378186" y="88545"/>
                  </a:lnTo>
                  <a:lnTo>
                    <a:pt x="380372" y="86234"/>
                  </a:lnTo>
                  <a:lnTo>
                    <a:pt x="382496" y="81551"/>
                  </a:lnTo>
                  <a:lnTo>
                    <a:pt x="384620" y="79241"/>
                  </a:lnTo>
                  <a:lnTo>
                    <a:pt x="384620" y="76930"/>
                  </a:lnTo>
                  <a:lnTo>
                    <a:pt x="382496" y="72247"/>
                  </a:lnTo>
                  <a:lnTo>
                    <a:pt x="378186" y="69937"/>
                  </a:lnTo>
                  <a:lnTo>
                    <a:pt x="378186" y="58260"/>
                  </a:lnTo>
                  <a:lnTo>
                    <a:pt x="386806" y="48956"/>
                  </a:lnTo>
                  <a:lnTo>
                    <a:pt x="384620" y="44272"/>
                  </a:lnTo>
                  <a:lnTo>
                    <a:pt x="384620" y="37279"/>
                  </a:lnTo>
                  <a:lnTo>
                    <a:pt x="378186" y="39589"/>
                  </a:lnTo>
                  <a:lnTo>
                    <a:pt x="373877" y="34968"/>
                  </a:lnTo>
                  <a:lnTo>
                    <a:pt x="369629" y="39589"/>
                  </a:lnTo>
                  <a:lnTo>
                    <a:pt x="367444" y="39589"/>
                  </a:lnTo>
                  <a:lnTo>
                    <a:pt x="365320" y="37279"/>
                  </a:lnTo>
                  <a:lnTo>
                    <a:pt x="361010" y="34968"/>
                  </a:lnTo>
                  <a:lnTo>
                    <a:pt x="358887" y="32595"/>
                  </a:lnTo>
                  <a:lnTo>
                    <a:pt x="354577" y="30285"/>
                  </a:lnTo>
                  <a:lnTo>
                    <a:pt x="350267" y="30285"/>
                  </a:lnTo>
                  <a:lnTo>
                    <a:pt x="345958" y="32595"/>
                  </a:lnTo>
                  <a:lnTo>
                    <a:pt x="341648" y="32595"/>
                  </a:lnTo>
                  <a:lnTo>
                    <a:pt x="337401" y="30285"/>
                  </a:lnTo>
                  <a:lnTo>
                    <a:pt x="335215" y="27975"/>
                  </a:lnTo>
                  <a:lnTo>
                    <a:pt x="335215" y="18671"/>
                  </a:lnTo>
                  <a:lnTo>
                    <a:pt x="333091" y="16298"/>
                  </a:lnTo>
                  <a:lnTo>
                    <a:pt x="328782" y="13987"/>
                  </a:lnTo>
                  <a:lnTo>
                    <a:pt x="315915" y="13987"/>
                  </a:lnTo>
                  <a:lnTo>
                    <a:pt x="313729" y="11677"/>
                  </a:lnTo>
                  <a:lnTo>
                    <a:pt x="309419" y="11677"/>
                  </a:lnTo>
                  <a:lnTo>
                    <a:pt x="305110" y="9304"/>
                  </a:lnTo>
                  <a:lnTo>
                    <a:pt x="300863" y="9304"/>
                  </a:lnTo>
                  <a:lnTo>
                    <a:pt x="298677" y="11677"/>
                  </a:lnTo>
                  <a:lnTo>
                    <a:pt x="298677" y="13987"/>
                  </a:lnTo>
                  <a:lnTo>
                    <a:pt x="285810" y="13987"/>
                  </a:lnTo>
                  <a:lnTo>
                    <a:pt x="279377" y="16298"/>
                  </a:lnTo>
                  <a:lnTo>
                    <a:pt x="275067" y="18671"/>
                  </a:lnTo>
                  <a:lnTo>
                    <a:pt x="262138" y="32595"/>
                  </a:lnTo>
                  <a:lnTo>
                    <a:pt x="257891" y="41962"/>
                  </a:lnTo>
                  <a:lnTo>
                    <a:pt x="257891" y="46645"/>
                  </a:lnTo>
                  <a:lnTo>
                    <a:pt x="260015" y="53576"/>
                  </a:lnTo>
                  <a:lnTo>
                    <a:pt x="264325" y="58260"/>
                  </a:lnTo>
                  <a:lnTo>
                    <a:pt x="266448" y="62943"/>
                  </a:lnTo>
                  <a:lnTo>
                    <a:pt x="266448" y="69937"/>
                  </a:lnTo>
                  <a:lnTo>
                    <a:pt x="264325" y="74557"/>
                  </a:lnTo>
                  <a:lnTo>
                    <a:pt x="255705" y="83924"/>
                  </a:lnTo>
                  <a:lnTo>
                    <a:pt x="253581" y="88545"/>
                  </a:lnTo>
                  <a:lnTo>
                    <a:pt x="249272" y="90918"/>
                  </a:lnTo>
                  <a:lnTo>
                    <a:pt x="238529" y="90918"/>
                  </a:lnTo>
                  <a:lnTo>
                    <a:pt x="232096" y="88545"/>
                  </a:lnTo>
                  <a:lnTo>
                    <a:pt x="225663" y="83924"/>
                  </a:lnTo>
                  <a:lnTo>
                    <a:pt x="219167" y="76930"/>
                  </a:lnTo>
                  <a:lnTo>
                    <a:pt x="208424" y="69937"/>
                  </a:lnTo>
                  <a:lnTo>
                    <a:pt x="197681" y="65253"/>
                  </a:lnTo>
                  <a:lnTo>
                    <a:pt x="189124" y="62943"/>
                  </a:lnTo>
                  <a:lnTo>
                    <a:pt x="165453" y="62943"/>
                  </a:lnTo>
                  <a:lnTo>
                    <a:pt x="156896" y="58260"/>
                  </a:lnTo>
                  <a:lnTo>
                    <a:pt x="152586" y="53576"/>
                  </a:lnTo>
                  <a:lnTo>
                    <a:pt x="150400" y="48956"/>
                  </a:lnTo>
                  <a:lnTo>
                    <a:pt x="148276" y="41962"/>
                  </a:lnTo>
                  <a:lnTo>
                    <a:pt x="148276" y="37279"/>
                  </a:lnTo>
                  <a:lnTo>
                    <a:pt x="143967" y="27975"/>
                  </a:lnTo>
                  <a:lnTo>
                    <a:pt x="135410" y="23291"/>
                  </a:lnTo>
                  <a:lnTo>
                    <a:pt x="131100" y="23291"/>
                  </a:lnTo>
                  <a:lnTo>
                    <a:pt x="126791" y="20981"/>
                  </a:lnTo>
                  <a:lnTo>
                    <a:pt x="124605" y="18671"/>
                  </a:lnTo>
                  <a:lnTo>
                    <a:pt x="116048" y="13987"/>
                  </a:lnTo>
                  <a:lnTo>
                    <a:pt x="113862" y="13987"/>
                  </a:lnTo>
                  <a:lnTo>
                    <a:pt x="109615" y="11677"/>
                  </a:lnTo>
                  <a:lnTo>
                    <a:pt x="94562" y="11677"/>
                  </a:lnTo>
                  <a:lnTo>
                    <a:pt x="90253" y="13987"/>
                  </a:lnTo>
                  <a:lnTo>
                    <a:pt x="77386" y="13987"/>
                  </a:lnTo>
                  <a:lnTo>
                    <a:pt x="68767" y="9304"/>
                  </a:lnTo>
                  <a:lnTo>
                    <a:pt x="64457" y="4683"/>
                  </a:lnTo>
                  <a:lnTo>
                    <a:pt x="60148" y="2310"/>
                  </a:lnTo>
                  <a:lnTo>
                    <a:pt x="53714" y="2310"/>
                  </a:lnTo>
                  <a:lnTo>
                    <a:pt x="51591" y="0"/>
                  </a:lnTo>
                  <a:lnTo>
                    <a:pt x="49405" y="16298"/>
                  </a:lnTo>
                  <a:lnTo>
                    <a:pt x="51591" y="16298"/>
                  </a:lnTo>
                  <a:lnTo>
                    <a:pt x="55900" y="20981"/>
                  </a:lnTo>
                  <a:lnTo>
                    <a:pt x="55900" y="23291"/>
                  </a:lnTo>
                  <a:close/>
                </a:path>
              </a:pathLst>
            </a:custGeom>
            <a:solidFill>
              <a:srgbClr val="A6A6A6"/>
            </a:solidFill>
            <a:ln w="6245" cap="flat">
              <a:noFill/>
              <a:prstDash val="solid"/>
              <a:miter/>
            </a:ln>
          </p:spPr>
          <p:txBody>
            <a:bodyPr rtlCol="0" anchor="ctr"/>
            <a:lstStyle/>
            <a:p>
              <a:endParaRPr lang="en-US" noProof="0" dirty="0"/>
            </a:p>
          </p:txBody>
        </p:sp>
        <p:sp>
          <p:nvSpPr>
            <p:cNvPr id="5052" name="Serbest Form 5051">
              <a:extLst>
                <a:ext uri="{FF2B5EF4-FFF2-40B4-BE49-F238E27FC236}">
                  <a16:creationId xmlns:a16="http://schemas.microsoft.com/office/drawing/2014/main" id="{1AE71E84-163A-494C-8097-71C6E9C45E0F}"/>
                </a:ext>
              </a:extLst>
            </p:cNvPr>
            <p:cNvSpPr/>
            <p:nvPr/>
          </p:nvSpPr>
          <p:spPr>
            <a:xfrm>
              <a:off x="5905513" y="1514349"/>
              <a:ext cx="393238" cy="431171"/>
            </a:xfrm>
            <a:custGeom>
              <a:avLst/>
              <a:gdLst>
                <a:gd name="connsiteX0" fmla="*/ 55900 w 393238"/>
                <a:gd name="connsiteY0" fmla="*/ 23291 h 431171"/>
                <a:gd name="connsiteX1" fmla="*/ 53714 w 393238"/>
                <a:gd name="connsiteY1" fmla="*/ 25602 h 431171"/>
                <a:gd name="connsiteX2" fmla="*/ 45157 w 393238"/>
                <a:gd name="connsiteY2" fmla="*/ 30285 h 431171"/>
                <a:gd name="connsiteX3" fmla="*/ 40848 w 393238"/>
                <a:gd name="connsiteY3" fmla="*/ 30285 h 431171"/>
                <a:gd name="connsiteX4" fmla="*/ 36538 w 393238"/>
                <a:gd name="connsiteY4" fmla="*/ 32595 h 431171"/>
                <a:gd name="connsiteX5" fmla="*/ 34415 w 393238"/>
                <a:gd name="connsiteY5" fmla="*/ 34968 h 431171"/>
                <a:gd name="connsiteX6" fmla="*/ 32228 w 393238"/>
                <a:gd name="connsiteY6" fmla="*/ 39589 h 431171"/>
                <a:gd name="connsiteX7" fmla="*/ 30105 w 393238"/>
                <a:gd name="connsiteY7" fmla="*/ 41962 h 431171"/>
                <a:gd name="connsiteX8" fmla="*/ 27919 w 393238"/>
                <a:gd name="connsiteY8" fmla="*/ 46645 h 431171"/>
                <a:gd name="connsiteX9" fmla="*/ 25795 w 393238"/>
                <a:gd name="connsiteY9" fmla="*/ 46645 h 431171"/>
                <a:gd name="connsiteX10" fmla="*/ 19362 w 393238"/>
                <a:gd name="connsiteY10" fmla="*/ 53576 h 431171"/>
                <a:gd name="connsiteX11" fmla="*/ 19362 w 393238"/>
                <a:gd name="connsiteY11" fmla="*/ 60570 h 431171"/>
                <a:gd name="connsiteX12" fmla="*/ 23672 w 393238"/>
                <a:gd name="connsiteY12" fmla="*/ 69937 h 431171"/>
                <a:gd name="connsiteX13" fmla="*/ 23672 w 393238"/>
                <a:gd name="connsiteY13" fmla="*/ 79241 h 431171"/>
                <a:gd name="connsiteX14" fmla="*/ 12866 w 393238"/>
                <a:gd name="connsiteY14" fmla="*/ 90918 h 431171"/>
                <a:gd name="connsiteX15" fmla="*/ 10743 w 393238"/>
                <a:gd name="connsiteY15" fmla="*/ 90918 h 431171"/>
                <a:gd name="connsiteX16" fmla="*/ 8619 w 393238"/>
                <a:gd name="connsiteY16" fmla="*/ 93228 h 431171"/>
                <a:gd name="connsiteX17" fmla="*/ 4310 w 393238"/>
                <a:gd name="connsiteY17" fmla="*/ 95538 h 431171"/>
                <a:gd name="connsiteX18" fmla="*/ 2123 w 393238"/>
                <a:gd name="connsiteY18" fmla="*/ 95538 h 431171"/>
                <a:gd name="connsiteX19" fmla="*/ 0 w 393238"/>
                <a:gd name="connsiteY19" fmla="*/ 97911 h 431171"/>
                <a:gd name="connsiteX20" fmla="*/ 4310 w 393238"/>
                <a:gd name="connsiteY20" fmla="*/ 104905 h 431171"/>
                <a:gd name="connsiteX21" fmla="*/ 12866 w 393238"/>
                <a:gd name="connsiteY21" fmla="*/ 128196 h 431171"/>
                <a:gd name="connsiteX22" fmla="*/ 17176 w 393238"/>
                <a:gd name="connsiteY22" fmla="*/ 137500 h 431171"/>
                <a:gd name="connsiteX23" fmla="*/ 17176 w 393238"/>
                <a:gd name="connsiteY23" fmla="*/ 139873 h 431171"/>
                <a:gd name="connsiteX24" fmla="*/ 15052 w 393238"/>
                <a:gd name="connsiteY24" fmla="*/ 144494 h 431171"/>
                <a:gd name="connsiteX25" fmla="*/ 15052 w 393238"/>
                <a:gd name="connsiteY25" fmla="*/ 156171 h 431171"/>
                <a:gd name="connsiteX26" fmla="*/ 12866 w 393238"/>
                <a:gd name="connsiteY26" fmla="*/ 158481 h 431171"/>
                <a:gd name="connsiteX27" fmla="*/ 12866 w 393238"/>
                <a:gd name="connsiteY27" fmla="*/ 160792 h 431171"/>
                <a:gd name="connsiteX28" fmla="*/ 15052 w 393238"/>
                <a:gd name="connsiteY28" fmla="*/ 167785 h 431171"/>
                <a:gd name="connsiteX29" fmla="*/ 10743 w 393238"/>
                <a:gd name="connsiteY29" fmla="*/ 177152 h 431171"/>
                <a:gd name="connsiteX30" fmla="*/ 12866 w 393238"/>
                <a:gd name="connsiteY30" fmla="*/ 198133 h 431171"/>
                <a:gd name="connsiteX31" fmla="*/ 12866 w 393238"/>
                <a:gd name="connsiteY31" fmla="*/ 200443 h 431171"/>
                <a:gd name="connsiteX32" fmla="*/ 15052 w 393238"/>
                <a:gd name="connsiteY32" fmla="*/ 202754 h 431171"/>
                <a:gd name="connsiteX33" fmla="*/ 15052 w 393238"/>
                <a:gd name="connsiteY33" fmla="*/ 207437 h 431171"/>
                <a:gd name="connsiteX34" fmla="*/ 12866 w 393238"/>
                <a:gd name="connsiteY34" fmla="*/ 212120 h 431171"/>
                <a:gd name="connsiteX35" fmla="*/ 10743 w 393238"/>
                <a:gd name="connsiteY35" fmla="*/ 214431 h 431171"/>
                <a:gd name="connsiteX36" fmla="*/ 6433 w 393238"/>
                <a:gd name="connsiteY36" fmla="*/ 216741 h 431171"/>
                <a:gd name="connsiteX37" fmla="*/ 2123 w 393238"/>
                <a:gd name="connsiteY37" fmla="*/ 216741 h 431171"/>
                <a:gd name="connsiteX38" fmla="*/ 0 w 393238"/>
                <a:gd name="connsiteY38" fmla="*/ 219114 h 431171"/>
                <a:gd name="connsiteX39" fmla="*/ 0 w 393238"/>
                <a:gd name="connsiteY39" fmla="*/ 221424 h 431171"/>
                <a:gd name="connsiteX40" fmla="*/ 2123 w 393238"/>
                <a:gd name="connsiteY40" fmla="*/ 226108 h 431171"/>
                <a:gd name="connsiteX41" fmla="*/ 6433 w 393238"/>
                <a:gd name="connsiteY41" fmla="*/ 230728 h 431171"/>
                <a:gd name="connsiteX42" fmla="*/ 8619 w 393238"/>
                <a:gd name="connsiteY42" fmla="*/ 237722 h 431171"/>
                <a:gd name="connsiteX43" fmla="*/ 12866 w 393238"/>
                <a:gd name="connsiteY43" fmla="*/ 242405 h 431171"/>
                <a:gd name="connsiteX44" fmla="*/ 15052 w 393238"/>
                <a:gd name="connsiteY44" fmla="*/ 247089 h 431171"/>
                <a:gd name="connsiteX45" fmla="*/ 17176 w 393238"/>
                <a:gd name="connsiteY45" fmla="*/ 249399 h 431171"/>
                <a:gd name="connsiteX46" fmla="*/ 17176 w 393238"/>
                <a:gd name="connsiteY46" fmla="*/ 265697 h 431171"/>
                <a:gd name="connsiteX47" fmla="*/ 25795 w 393238"/>
                <a:gd name="connsiteY47" fmla="*/ 275001 h 431171"/>
                <a:gd name="connsiteX48" fmla="*/ 34415 w 393238"/>
                <a:gd name="connsiteY48" fmla="*/ 270380 h 431171"/>
                <a:gd name="connsiteX49" fmla="*/ 36538 w 393238"/>
                <a:gd name="connsiteY49" fmla="*/ 270380 h 431171"/>
                <a:gd name="connsiteX50" fmla="*/ 49405 w 393238"/>
                <a:gd name="connsiteY50" fmla="*/ 277374 h 431171"/>
                <a:gd name="connsiteX51" fmla="*/ 53714 w 393238"/>
                <a:gd name="connsiteY51" fmla="*/ 277374 h 431171"/>
                <a:gd name="connsiteX52" fmla="*/ 58024 w 393238"/>
                <a:gd name="connsiteY52" fmla="*/ 281995 h 431171"/>
                <a:gd name="connsiteX53" fmla="*/ 58024 w 393238"/>
                <a:gd name="connsiteY53" fmla="*/ 284367 h 431171"/>
                <a:gd name="connsiteX54" fmla="*/ 60148 w 393238"/>
                <a:gd name="connsiteY54" fmla="*/ 288988 h 431171"/>
                <a:gd name="connsiteX55" fmla="*/ 62333 w 393238"/>
                <a:gd name="connsiteY55" fmla="*/ 295982 h 431171"/>
                <a:gd name="connsiteX56" fmla="*/ 64457 w 393238"/>
                <a:gd name="connsiteY56" fmla="*/ 300665 h 431171"/>
                <a:gd name="connsiteX57" fmla="*/ 66643 w 393238"/>
                <a:gd name="connsiteY57" fmla="*/ 302976 h 431171"/>
                <a:gd name="connsiteX58" fmla="*/ 66643 w 393238"/>
                <a:gd name="connsiteY58" fmla="*/ 305348 h 431171"/>
                <a:gd name="connsiteX59" fmla="*/ 79510 w 393238"/>
                <a:gd name="connsiteY59" fmla="*/ 307659 h 431171"/>
                <a:gd name="connsiteX60" fmla="*/ 83819 w 393238"/>
                <a:gd name="connsiteY60" fmla="*/ 307659 h 431171"/>
                <a:gd name="connsiteX61" fmla="*/ 88129 w 393238"/>
                <a:gd name="connsiteY61" fmla="*/ 309969 h 431171"/>
                <a:gd name="connsiteX62" fmla="*/ 92439 w 393238"/>
                <a:gd name="connsiteY62" fmla="*/ 309969 h 431171"/>
                <a:gd name="connsiteX63" fmla="*/ 98872 w 393238"/>
                <a:gd name="connsiteY63" fmla="*/ 312342 h 431171"/>
                <a:gd name="connsiteX64" fmla="*/ 103182 w 393238"/>
                <a:gd name="connsiteY64" fmla="*/ 314652 h 431171"/>
                <a:gd name="connsiteX65" fmla="*/ 105305 w 393238"/>
                <a:gd name="connsiteY65" fmla="*/ 314652 h 431171"/>
                <a:gd name="connsiteX66" fmla="*/ 107429 w 393238"/>
                <a:gd name="connsiteY66" fmla="*/ 316963 h 431171"/>
                <a:gd name="connsiteX67" fmla="*/ 111738 w 393238"/>
                <a:gd name="connsiteY67" fmla="*/ 319336 h 431171"/>
                <a:gd name="connsiteX68" fmla="*/ 113862 w 393238"/>
                <a:gd name="connsiteY68" fmla="*/ 321646 h 431171"/>
                <a:gd name="connsiteX69" fmla="*/ 116048 w 393238"/>
                <a:gd name="connsiteY69" fmla="*/ 326329 h 431171"/>
                <a:gd name="connsiteX70" fmla="*/ 120358 w 393238"/>
                <a:gd name="connsiteY70" fmla="*/ 328640 h 431171"/>
                <a:gd name="connsiteX71" fmla="*/ 122481 w 393238"/>
                <a:gd name="connsiteY71" fmla="*/ 330950 h 431171"/>
                <a:gd name="connsiteX72" fmla="*/ 128914 w 393238"/>
                <a:gd name="connsiteY72" fmla="*/ 328640 h 431171"/>
                <a:gd name="connsiteX73" fmla="*/ 141843 w 393238"/>
                <a:gd name="connsiteY73" fmla="*/ 321646 h 431171"/>
                <a:gd name="connsiteX74" fmla="*/ 163329 w 393238"/>
                <a:gd name="connsiteY74" fmla="*/ 307659 h 431171"/>
                <a:gd name="connsiteX75" fmla="*/ 167638 w 393238"/>
                <a:gd name="connsiteY75" fmla="*/ 305348 h 431171"/>
                <a:gd name="connsiteX76" fmla="*/ 367444 w 393238"/>
                <a:gd name="connsiteY76" fmla="*/ 431172 h 431171"/>
                <a:gd name="connsiteX77" fmla="*/ 367444 w 393238"/>
                <a:gd name="connsiteY77" fmla="*/ 412564 h 431171"/>
                <a:gd name="connsiteX78" fmla="*/ 393239 w 393238"/>
                <a:gd name="connsiteY78" fmla="*/ 412564 h 431171"/>
                <a:gd name="connsiteX79" fmla="*/ 393239 w 393238"/>
                <a:gd name="connsiteY79" fmla="*/ 321646 h 431171"/>
                <a:gd name="connsiteX80" fmla="*/ 391115 w 393238"/>
                <a:gd name="connsiteY80" fmla="*/ 291361 h 431171"/>
                <a:gd name="connsiteX81" fmla="*/ 391115 w 393238"/>
                <a:gd name="connsiteY81" fmla="*/ 256393 h 431171"/>
                <a:gd name="connsiteX82" fmla="*/ 388929 w 393238"/>
                <a:gd name="connsiteY82" fmla="*/ 219114 h 431171"/>
                <a:gd name="connsiteX83" fmla="*/ 388929 w 393238"/>
                <a:gd name="connsiteY83" fmla="*/ 181773 h 431171"/>
                <a:gd name="connsiteX84" fmla="*/ 386806 w 393238"/>
                <a:gd name="connsiteY84" fmla="*/ 151488 h 431171"/>
                <a:gd name="connsiteX85" fmla="*/ 386806 w 393238"/>
                <a:gd name="connsiteY85" fmla="*/ 118892 h 431171"/>
                <a:gd name="connsiteX86" fmla="*/ 382496 w 393238"/>
                <a:gd name="connsiteY86" fmla="*/ 104905 h 431171"/>
                <a:gd name="connsiteX87" fmla="*/ 378186 w 393238"/>
                <a:gd name="connsiteY87" fmla="*/ 100222 h 431171"/>
                <a:gd name="connsiteX88" fmla="*/ 376063 w 393238"/>
                <a:gd name="connsiteY88" fmla="*/ 95538 h 431171"/>
                <a:gd name="connsiteX89" fmla="*/ 376063 w 393238"/>
                <a:gd name="connsiteY89" fmla="*/ 93228 h 431171"/>
                <a:gd name="connsiteX90" fmla="*/ 378186 w 393238"/>
                <a:gd name="connsiteY90" fmla="*/ 88545 h 431171"/>
                <a:gd name="connsiteX91" fmla="*/ 380372 w 393238"/>
                <a:gd name="connsiteY91" fmla="*/ 86234 h 431171"/>
                <a:gd name="connsiteX92" fmla="*/ 382496 w 393238"/>
                <a:gd name="connsiteY92" fmla="*/ 81551 h 431171"/>
                <a:gd name="connsiteX93" fmla="*/ 384620 w 393238"/>
                <a:gd name="connsiteY93" fmla="*/ 79241 h 431171"/>
                <a:gd name="connsiteX94" fmla="*/ 384620 w 393238"/>
                <a:gd name="connsiteY94" fmla="*/ 76930 h 431171"/>
                <a:gd name="connsiteX95" fmla="*/ 382496 w 393238"/>
                <a:gd name="connsiteY95" fmla="*/ 72247 h 431171"/>
                <a:gd name="connsiteX96" fmla="*/ 378186 w 393238"/>
                <a:gd name="connsiteY96" fmla="*/ 69937 h 431171"/>
                <a:gd name="connsiteX97" fmla="*/ 378186 w 393238"/>
                <a:gd name="connsiteY97" fmla="*/ 58260 h 431171"/>
                <a:gd name="connsiteX98" fmla="*/ 386806 w 393238"/>
                <a:gd name="connsiteY98" fmla="*/ 48956 h 431171"/>
                <a:gd name="connsiteX99" fmla="*/ 384620 w 393238"/>
                <a:gd name="connsiteY99" fmla="*/ 44272 h 431171"/>
                <a:gd name="connsiteX100" fmla="*/ 384620 w 393238"/>
                <a:gd name="connsiteY100" fmla="*/ 37279 h 431171"/>
                <a:gd name="connsiteX101" fmla="*/ 378186 w 393238"/>
                <a:gd name="connsiteY101" fmla="*/ 39589 h 431171"/>
                <a:gd name="connsiteX102" fmla="*/ 373877 w 393238"/>
                <a:gd name="connsiteY102" fmla="*/ 34968 h 431171"/>
                <a:gd name="connsiteX103" fmla="*/ 369629 w 393238"/>
                <a:gd name="connsiteY103" fmla="*/ 39589 h 431171"/>
                <a:gd name="connsiteX104" fmla="*/ 367444 w 393238"/>
                <a:gd name="connsiteY104" fmla="*/ 39589 h 431171"/>
                <a:gd name="connsiteX105" fmla="*/ 365320 w 393238"/>
                <a:gd name="connsiteY105" fmla="*/ 37279 h 431171"/>
                <a:gd name="connsiteX106" fmla="*/ 361010 w 393238"/>
                <a:gd name="connsiteY106" fmla="*/ 34968 h 431171"/>
                <a:gd name="connsiteX107" fmla="*/ 358887 w 393238"/>
                <a:gd name="connsiteY107" fmla="*/ 32595 h 431171"/>
                <a:gd name="connsiteX108" fmla="*/ 354577 w 393238"/>
                <a:gd name="connsiteY108" fmla="*/ 30285 h 431171"/>
                <a:gd name="connsiteX109" fmla="*/ 350267 w 393238"/>
                <a:gd name="connsiteY109" fmla="*/ 30285 h 431171"/>
                <a:gd name="connsiteX110" fmla="*/ 345958 w 393238"/>
                <a:gd name="connsiteY110" fmla="*/ 32595 h 431171"/>
                <a:gd name="connsiteX111" fmla="*/ 341648 w 393238"/>
                <a:gd name="connsiteY111" fmla="*/ 32595 h 431171"/>
                <a:gd name="connsiteX112" fmla="*/ 337401 w 393238"/>
                <a:gd name="connsiteY112" fmla="*/ 30285 h 431171"/>
                <a:gd name="connsiteX113" fmla="*/ 335215 w 393238"/>
                <a:gd name="connsiteY113" fmla="*/ 27975 h 431171"/>
                <a:gd name="connsiteX114" fmla="*/ 335215 w 393238"/>
                <a:gd name="connsiteY114" fmla="*/ 18671 h 431171"/>
                <a:gd name="connsiteX115" fmla="*/ 333091 w 393238"/>
                <a:gd name="connsiteY115" fmla="*/ 16298 h 431171"/>
                <a:gd name="connsiteX116" fmla="*/ 328782 w 393238"/>
                <a:gd name="connsiteY116" fmla="*/ 13987 h 431171"/>
                <a:gd name="connsiteX117" fmla="*/ 315915 w 393238"/>
                <a:gd name="connsiteY117" fmla="*/ 13987 h 431171"/>
                <a:gd name="connsiteX118" fmla="*/ 313729 w 393238"/>
                <a:gd name="connsiteY118" fmla="*/ 11677 h 431171"/>
                <a:gd name="connsiteX119" fmla="*/ 309419 w 393238"/>
                <a:gd name="connsiteY119" fmla="*/ 11677 h 431171"/>
                <a:gd name="connsiteX120" fmla="*/ 305110 w 393238"/>
                <a:gd name="connsiteY120" fmla="*/ 9304 h 431171"/>
                <a:gd name="connsiteX121" fmla="*/ 300863 w 393238"/>
                <a:gd name="connsiteY121" fmla="*/ 9304 h 431171"/>
                <a:gd name="connsiteX122" fmla="*/ 298677 w 393238"/>
                <a:gd name="connsiteY122" fmla="*/ 11677 h 431171"/>
                <a:gd name="connsiteX123" fmla="*/ 298677 w 393238"/>
                <a:gd name="connsiteY123" fmla="*/ 13987 h 431171"/>
                <a:gd name="connsiteX124" fmla="*/ 285810 w 393238"/>
                <a:gd name="connsiteY124" fmla="*/ 13987 h 431171"/>
                <a:gd name="connsiteX125" fmla="*/ 279377 w 393238"/>
                <a:gd name="connsiteY125" fmla="*/ 16298 h 431171"/>
                <a:gd name="connsiteX126" fmla="*/ 275067 w 393238"/>
                <a:gd name="connsiteY126" fmla="*/ 18671 h 431171"/>
                <a:gd name="connsiteX127" fmla="*/ 262138 w 393238"/>
                <a:gd name="connsiteY127" fmla="*/ 32595 h 431171"/>
                <a:gd name="connsiteX128" fmla="*/ 257891 w 393238"/>
                <a:gd name="connsiteY128" fmla="*/ 41962 h 431171"/>
                <a:gd name="connsiteX129" fmla="*/ 257891 w 393238"/>
                <a:gd name="connsiteY129" fmla="*/ 46645 h 431171"/>
                <a:gd name="connsiteX130" fmla="*/ 260015 w 393238"/>
                <a:gd name="connsiteY130" fmla="*/ 53576 h 431171"/>
                <a:gd name="connsiteX131" fmla="*/ 264325 w 393238"/>
                <a:gd name="connsiteY131" fmla="*/ 58260 h 431171"/>
                <a:gd name="connsiteX132" fmla="*/ 266448 w 393238"/>
                <a:gd name="connsiteY132" fmla="*/ 62943 h 431171"/>
                <a:gd name="connsiteX133" fmla="*/ 266448 w 393238"/>
                <a:gd name="connsiteY133" fmla="*/ 69937 h 431171"/>
                <a:gd name="connsiteX134" fmla="*/ 264325 w 393238"/>
                <a:gd name="connsiteY134" fmla="*/ 74557 h 431171"/>
                <a:gd name="connsiteX135" fmla="*/ 255705 w 393238"/>
                <a:gd name="connsiteY135" fmla="*/ 83924 h 431171"/>
                <a:gd name="connsiteX136" fmla="*/ 253581 w 393238"/>
                <a:gd name="connsiteY136" fmla="*/ 88545 h 431171"/>
                <a:gd name="connsiteX137" fmla="*/ 249272 w 393238"/>
                <a:gd name="connsiteY137" fmla="*/ 90918 h 431171"/>
                <a:gd name="connsiteX138" fmla="*/ 238529 w 393238"/>
                <a:gd name="connsiteY138" fmla="*/ 90918 h 431171"/>
                <a:gd name="connsiteX139" fmla="*/ 232096 w 393238"/>
                <a:gd name="connsiteY139" fmla="*/ 88545 h 431171"/>
                <a:gd name="connsiteX140" fmla="*/ 225663 w 393238"/>
                <a:gd name="connsiteY140" fmla="*/ 83924 h 431171"/>
                <a:gd name="connsiteX141" fmla="*/ 219167 w 393238"/>
                <a:gd name="connsiteY141" fmla="*/ 76930 h 431171"/>
                <a:gd name="connsiteX142" fmla="*/ 208424 w 393238"/>
                <a:gd name="connsiteY142" fmla="*/ 69937 h 431171"/>
                <a:gd name="connsiteX143" fmla="*/ 197681 w 393238"/>
                <a:gd name="connsiteY143" fmla="*/ 65253 h 431171"/>
                <a:gd name="connsiteX144" fmla="*/ 189124 w 393238"/>
                <a:gd name="connsiteY144" fmla="*/ 62943 h 431171"/>
                <a:gd name="connsiteX145" fmla="*/ 165453 w 393238"/>
                <a:gd name="connsiteY145" fmla="*/ 62943 h 431171"/>
                <a:gd name="connsiteX146" fmla="*/ 156896 w 393238"/>
                <a:gd name="connsiteY146" fmla="*/ 58260 h 431171"/>
                <a:gd name="connsiteX147" fmla="*/ 152586 w 393238"/>
                <a:gd name="connsiteY147" fmla="*/ 53576 h 431171"/>
                <a:gd name="connsiteX148" fmla="*/ 150400 w 393238"/>
                <a:gd name="connsiteY148" fmla="*/ 48956 h 431171"/>
                <a:gd name="connsiteX149" fmla="*/ 148276 w 393238"/>
                <a:gd name="connsiteY149" fmla="*/ 41962 h 431171"/>
                <a:gd name="connsiteX150" fmla="*/ 148276 w 393238"/>
                <a:gd name="connsiteY150" fmla="*/ 37279 h 431171"/>
                <a:gd name="connsiteX151" fmla="*/ 143967 w 393238"/>
                <a:gd name="connsiteY151" fmla="*/ 27975 h 431171"/>
                <a:gd name="connsiteX152" fmla="*/ 135410 w 393238"/>
                <a:gd name="connsiteY152" fmla="*/ 23291 h 431171"/>
                <a:gd name="connsiteX153" fmla="*/ 131100 w 393238"/>
                <a:gd name="connsiteY153" fmla="*/ 23291 h 431171"/>
                <a:gd name="connsiteX154" fmla="*/ 126791 w 393238"/>
                <a:gd name="connsiteY154" fmla="*/ 20981 h 431171"/>
                <a:gd name="connsiteX155" fmla="*/ 124605 w 393238"/>
                <a:gd name="connsiteY155" fmla="*/ 18671 h 431171"/>
                <a:gd name="connsiteX156" fmla="*/ 116048 w 393238"/>
                <a:gd name="connsiteY156" fmla="*/ 13987 h 431171"/>
                <a:gd name="connsiteX157" fmla="*/ 113862 w 393238"/>
                <a:gd name="connsiteY157" fmla="*/ 13987 h 431171"/>
                <a:gd name="connsiteX158" fmla="*/ 109615 w 393238"/>
                <a:gd name="connsiteY158" fmla="*/ 11677 h 431171"/>
                <a:gd name="connsiteX159" fmla="*/ 94562 w 393238"/>
                <a:gd name="connsiteY159" fmla="*/ 11677 h 431171"/>
                <a:gd name="connsiteX160" fmla="*/ 90253 w 393238"/>
                <a:gd name="connsiteY160" fmla="*/ 13987 h 431171"/>
                <a:gd name="connsiteX161" fmla="*/ 77386 w 393238"/>
                <a:gd name="connsiteY161" fmla="*/ 13987 h 431171"/>
                <a:gd name="connsiteX162" fmla="*/ 68767 w 393238"/>
                <a:gd name="connsiteY162" fmla="*/ 9304 h 431171"/>
                <a:gd name="connsiteX163" fmla="*/ 64457 w 393238"/>
                <a:gd name="connsiteY163" fmla="*/ 4683 h 431171"/>
                <a:gd name="connsiteX164" fmla="*/ 60148 w 393238"/>
                <a:gd name="connsiteY164" fmla="*/ 2310 h 431171"/>
                <a:gd name="connsiteX165" fmla="*/ 53714 w 393238"/>
                <a:gd name="connsiteY165" fmla="*/ 2310 h 431171"/>
                <a:gd name="connsiteX166" fmla="*/ 51591 w 393238"/>
                <a:gd name="connsiteY166" fmla="*/ 0 h 431171"/>
                <a:gd name="connsiteX167" fmla="*/ 49405 w 393238"/>
                <a:gd name="connsiteY167" fmla="*/ 16298 h 431171"/>
                <a:gd name="connsiteX168" fmla="*/ 51591 w 393238"/>
                <a:gd name="connsiteY168" fmla="*/ 16298 h 431171"/>
                <a:gd name="connsiteX169" fmla="*/ 55900 w 393238"/>
                <a:gd name="connsiteY169" fmla="*/ 20981 h 431171"/>
                <a:gd name="connsiteX170" fmla="*/ 55900 w 393238"/>
                <a:gd name="connsiteY170" fmla="*/ 23291 h 43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93238" h="431171">
                  <a:moveTo>
                    <a:pt x="55900" y="23291"/>
                  </a:moveTo>
                  <a:lnTo>
                    <a:pt x="53714" y="25602"/>
                  </a:lnTo>
                  <a:lnTo>
                    <a:pt x="45157" y="30285"/>
                  </a:lnTo>
                  <a:lnTo>
                    <a:pt x="40848" y="30285"/>
                  </a:lnTo>
                  <a:lnTo>
                    <a:pt x="36538" y="32595"/>
                  </a:lnTo>
                  <a:lnTo>
                    <a:pt x="34415" y="34968"/>
                  </a:lnTo>
                  <a:lnTo>
                    <a:pt x="32228" y="39589"/>
                  </a:lnTo>
                  <a:lnTo>
                    <a:pt x="30105" y="41962"/>
                  </a:lnTo>
                  <a:lnTo>
                    <a:pt x="27919" y="46645"/>
                  </a:lnTo>
                  <a:lnTo>
                    <a:pt x="25795" y="46645"/>
                  </a:lnTo>
                  <a:lnTo>
                    <a:pt x="19362" y="53576"/>
                  </a:lnTo>
                  <a:lnTo>
                    <a:pt x="19362" y="60570"/>
                  </a:lnTo>
                  <a:lnTo>
                    <a:pt x="23672" y="69937"/>
                  </a:lnTo>
                  <a:lnTo>
                    <a:pt x="23672" y="79241"/>
                  </a:lnTo>
                  <a:lnTo>
                    <a:pt x="12866" y="90918"/>
                  </a:lnTo>
                  <a:lnTo>
                    <a:pt x="10743" y="90918"/>
                  </a:lnTo>
                  <a:lnTo>
                    <a:pt x="8619" y="93228"/>
                  </a:lnTo>
                  <a:lnTo>
                    <a:pt x="4310" y="95538"/>
                  </a:lnTo>
                  <a:lnTo>
                    <a:pt x="2123" y="95538"/>
                  </a:lnTo>
                  <a:lnTo>
                    <a:pt x="0" y="97911"/>
                  </a:lnTo>
                  <a:lnTo>
                    <a:pt x="4310" y="104905"/>
                  </a:lnTo>
                  <a:lnTo>
                    <a:pt x="12866" y="128196"/>
                  </a:lnTo>
                  <a:lnTo>
                    <a:pt x="17176" y="137500"/>
                  </a:lnTo>
                  <a:lnTo>
                    <a:pt x="17176" y="139873"/>
                  </a:lnTo>
                  <a:lnTo>
                    <a:pt x="15052" y="144494"/>
                  </a:lnTo>
                  <a:lnTo>
                    <a:pt x="15052" y="156171"/>
                  </a:lnTo>
                  <a:lnTo>
                    <a:pt x="12866" y="158481"/>
                  </a:lnTo>
                  <a:lnTo>
                    <a:pt x="12866" y="160792"/>
                  </a:lnTo>
                  <a:lnTo>
                    <a:pt x="15052" y="167785"/>
                  </a:lnTo>
                  <a:lnTo>
                    <a:pt x="10743" y="177152"/>
                  </a:lnTo>
                  <a:lnTo>
                    <a:pt x="12866" y="198133"/>
                  </a:lnTo>
                  <a:lnTo>
                    <a:pt x="12866" y="200443"/>
                  </a:lnTo>
                  <a:lnTo>
                    <a:pt x="15052" y="202754"/>
                  </a:lnTo>
                  <a:lnTo>
                    <a:pt x="15052" y="207437"/>
                  </a:lnTo>
                  <a:lnTo>
                    <a:pt x="12866" y="212120"/>
                  </a:lnTo>
                  <a:lnTo>
                    <a:pt x="10743" y="214431"/>
                  </a:lnTo>
                  <a:lnTo>
                    <a:pt x="6433" y="216741"/>
                  </a:lnTo>
                  <a:lnTo>
                    <a:pt x="2123" y="216741"/>
                  </a:lnTo>
                  <a:lnTo>
                    <a:pt x="0" y="219114"/>
                  </a:lnTo>
                  <a:lnTo>
                    <a:pt x="0" y="221424"/>
                  </a:lnTo>
                  <a:lnTo>
                    <a:pt x="2123" y="226108"/>
                  </a:lnTo>
                  <a:lnTo>
                    <a:pt x="6433" y="230728"/>
                  </a:lnTo>
                  <a:lnTo>
                    <a:pt x="8619" y="237722"/>
                  </a:lnTo>
                  <a:lnTo>
                    <a:pt x="12866" y="242405"/>
                  </a:lnTo>
                  <a:lnTo>
                    <a:pt x="15052" y="247089"/>
                  </a:lnTo>
                  <a:lnTo>
                    <a:pt x="17176" y="249399"/>
                  </a:lnTo>
                  <a:lnTo>
                    <a:pt x="17176" y="265697"/>
                  </a:lnTo>
                  <a:lnTo>
                    <a:pt x="25795" y="275001"/>
                  </a:lnTo>
                  <a:lnTo>
                    <a:pt x="34415" y="270380"/>
                  </a:lnTo>
                  <a:lnTo>
                    <a:pt x="36538" y="270380"/>
                  </a:lnTo>
                  <a:lnTo>
                    <a:pt x="49405" y="277374"/>
                  </a:lnTo>
                  <a:lnTo>
                    <a:pt x="53714" y="277374"/>
                  </a:lnTo>
                  <a:lnTo>
                    <a:pt x="58024" y="281995"/>
                  </a:lnTo>
                  <a:lnTo>
                    <a:pt x="58024" y="284367"/>
                  </a:lnTo>
                  <a:lnTo>
                    <a:pt x="60148" y="288988"/>
                  </a:lnTo>
                  <a:lnTo>
                    <a:pt x="62333" y="295982"/>
                  </a:lnTo>
                  <a:lnTo>
                    <a:pt x="64457" y="300665"/>
                  </a:lnTo>
                  <a:lnTo>
                    <a:pt x="66643" y="302976"/>
                  </a:lnTo>
                  <a:lnTo>
                    <a:pt x="66643" y="305348"/>
                  </a:lnTo>
                  <a:lnTo>
                    <a:pt x="79510" y="307659"/>
                  </a:lnTo>
                  <a:lnTo>
                    <a:pt x="83819" y="307659"/>
                  </a:lnTo>
                  <a:lnTo>
                    <a:pt x="88129" y="309969"/>
                  </a:lnTo>
                  <a:lnTo>
                    <a:pt x="92439" y="309969"/>
                  </a:lnTo>
                  <a:lnTo>
                    <a:pt x="98872" y="312342"/>
                  </a:lnTo>
                  <a:lnTo>
                    <a:pt x="103182" y="314652"/>
                  </a:lnTo>
                  <a:lnTo>
                    <a:pt x="105305" y="314652"/>
                  </a:lnTo>
                  <a:lnTo>
                    <a:pt x="107429" y="316963"/>
                  </a:lnTo>
                  <a:lnTo>
                    <a:pt x="111738" y="319336"/>
                  </a:lnTo>
                  <a:lnTo>
                    <a:pt x="113862" y="321646"/>
                  </a:lnTo>
                  <a:lnTo>
                    <a:pt x="116048" y="326329"/>
                  </a:lnTo>
                  <a:lnTo>
                    <a:pt x="120358" y="328640"/>
                  </a:lnTo>
                  <a:lnTo>
                    <a:pt x="122481" y="330950"/>
                  </a:lnTo>
                  <a:lnTo>
                    <a:pt x="128914" y="328640"/>
                  </a:lnTo>
                  <a:lnTo>
                    <a:pt x="141843" y="321646"/>
                  </a:lnTo>
                  <a:lnTo>
                    <a:pt x="163329" y="307659"/>
                  </a:lnTo>
                  <a:lnTo>
                    <a:pt x="167638" y="305348"/>
                  </a:lnTo>
                  <a:lnTo>
                    <a:pt x="367444" y="431172"/>
                  </a:lnTo>
                  <a:lnTo>
                    <a:pt x="367444" y="412564"/>
                  </a:lnTo>
                  <a:lnTo>
                    <a:pt x="393239" y="412564"/>
                  </a:lnTo>
                  <a:lnTo>
                    <a:pt x="393239" y="321646"/>
                  </a:lnTo>
                  <a:lnTo>
                    <a:pt x="391115" y="291361"/>
                  </a:lnTo>
                  <a:lnTo>
                    <a:pt x="391115" y="256393"/>
                  </a:lnTo>
                  <a:lnTo>
                    <a:pt x="388929" y="219114"/>
                  </a:lnTo>
                  <a:lnTo>
                    <a:pt x="388929" y="181773"/>
                  </a:lnTo>
                  <a:lnTo>
                    <a:pt x="386806" y="151488"/>
                  </a:lnTo>
                  <a:lnTo>
                    <a:pt x="386806" y="118892"/>
                  </a:lnTo>
                  <a:lnTo>
                    <a:pt x="382496" y="104905"/>
                  </a:lnTo>
                  <a:lnTo>
                    <a:pt x="378186" y="100222"/>
                  </a:lnTo>
                  <a:lnTo>
                    <a:pt x="376063" y="95538"/>
                  </a:lnTo>
                  <a:lnTo>
                    <a:pt x="376063" y="93228"/>
                  </a:lnTo>
                  <a:lnTo>
                    <a:pt x="378186" y="88545"/>
                  </a:lnTo>
                  <a:lnTo>
                    <a:pt x="380372" y="86234"/>
                  </a:lnTo>
                  <a:lnTo>
                    <a:pt x="382496" y="81551"/>
                  </a:lnTo>
                  <a:lnTo>
                    <a:pt x="384620" y="79241"/>
                  </a:lnTo>
                  <a:lnTo>
                    <a:pt x="384620" y="76930"/>
                  </a:lnTo>
                  <a:lnTo>
                    <a:pt x="382496" y="72247"/>
                  </a:lnTo>
                  <a:lnTo>
                    <a:pt x="378186" y="69937"/>
                  </a:lnTo>
                  <a:lnTo>
                    <a:pt x="378186" y="58260"/>
                  </a:lnTo>
                  <a:lnTo>
                    <a:pt x="386806" y="48956"/>
                  </a:lnTo>
                  <a:lnTo>
                    <a:pt x="384620" y="44272"/>
                  </a:lnTo>
                  <a:lnTo>
                    <a:pt x="384620" y="37279"/>
                  </a:lnTo>
                  <a:lnTo>
                    <a:pt x="378186" y="39589"/>
                  </a:lnTo>
                  <a:lnTo>
                    <a:pt x="373877" y="34968"/>
                  </a:lnTo>
                  <a:lnTo>
                    <a:pt x="369629" y="39589"/>
                  </a:lnTo>
                  <a:lnTo>
                    <a:pt x="367444" y="39589"/>
                  </a:lnTo>
                  <a:lnTo>
                    <a:pt x="365320" y="37279"/>
                  </a:lnTo>
                  <a:lnTo>
                    <a:pt x="361010" y="34968"/>
                  </a:lnTo>
                  <a:lnTo>
                    <a:pt x="358887" y="32595"/>
                  </a:lnTo>
                  <a:lnTo>
                    <a:pt x="354577" y="30285"/>
                  </a:lnTo>
                  <a:lnTo>
                    <a:pt x="350267" y="30285"/>
                  </a:lnTo>
                  <a:lnTo>
                    <a:pt x="345958" y="32595"/>
                  </a:lnTo>
                  <a:lnTo>
                    <a:pt x="341648" y="32595"/>
                  </a:lnTo>
                  <a:lnTo>
                    <a:pt x="337401" y="30285"/>
                  </a:lnTo>
                  <a:lnTo>
                    <a:pt x="335215" y="27975"/>
                  </a:lnTo>
                  <a:lnTo>
                    <a:pt x="335215" y="18671"/>
                  </a:lnTo>
                  <a:lnTo>
                    <a:pt x="333091" y="16298"/>
                  </a:lnTo>
                  <a:lnTo>
                    <a:pt x="328782" y="13987"/>
                  </a:lnTo>
                  <a:lnTo>
                    <a:pt x="315915" y="13987"/>
                  </a:lnTo>
                  <a:lnTo>
                    <a:pt x="313729" y="11677"/>
                  </a:lnTo>
                  <a:lnTo>
                    <a:pt x="309419" y="11677"/>
                  </a:lnTo>
                  <a:lnTo>
                    <a:pt x="305110" y="9304"/>
                  </a:lnTo>
                  <a:lnTo>
                    <a:pt x="300863" y="9304"/>
                  </a:lnTo>
                  <a:lnTo>
                    <a:pt x="298677" y="11677"/>
                  </a:lnTo>
                  <a:lnTo>
                    <a:pt x="298677" y="13987"/>
                  </a:lnTo>
                  <a:lnTo>
                    <a:pt x="285810" y="13987"/>
                  </a:lnTo>
                  <a:lnTo>
                    <a:pt x="279377" y="16298"/>
                  </a:lnTo>
                  <a:lnTo>
                    <a:pt x="275067" y="18671"/>
                  </a:lnTo>
                  <a:lnTo>
                    <a:pt x="262138" y="32595"/>
                  </a:lnTo>
                  <a:lnTo>
                    <a:pt x="257891" y="41962"/>
                  </a:lnTo>
                  <a:lnTo>
                    <a:pt x="257891" y="46645"/>
                  </a:lnTo>
                  <a:lnTo>
                    <a:pt x="260015" y="53576"/>
                  </a:lnTo>
                  <a:lnTo>
                    <a:pt x="264325" y="58260"/>
                  </a:lnTo>
                  <a:lnTo>
                    <a:pt x="266448" y="62943"/>
                  </a:lnTo>
                  <a:lnTo>
                    <a:pt x="266448" y="69937"/>
                  </a:lnTo>
                  <a:lnTo>
                    <a:pt x="264325" y="74557"/>
                  </a:lnTo>
                  <a:lnTo>
                    <a:pt x="255705" y="83924"/>
                  </a:lnTo>
                  <a:lnTo>
                    <a:pt x="253581" y="88545"/>
                  </a:lnTo>
                  <a:lnTo>
                    <a:pt x="249272" y="90918"/>
                  </a:lnTo>
                  <a:lnTo>
                    <a:pt x="238529" y="90918"/>
                  </a:lnTo>
                  <a:lnTo>
                    <a:pt x="232096" y="88545"/>
                  </a:lnTo>
                  <a:lnTo>
                    <a:pt x="225663" y="83924"/>
                  </a:lnTo>
                  <a:lnTo>
                    <a:pt x="219167" y="76930"/>
                  </a:lnTo>
                  <a:lnTo>
                    <a:pt x="208424" y="69937"/>
                  </a:lnTo>
                  <a:lnTo>
                    <a:pt x="197681" y="65253"/>
                  </a:lnTo>
                  <a:lnTo>
                    <a:pt x="189124" y="62943"/>
                  </a:lnTo>
                  <a:lnTo>
                    <a:pt x="165453" y="62943"/>
                  </a:lnTo>
                  <a:lnTo>
                    <a:pt x="156896" y="58260"/>
                  </a:lnTo>
                  <a:lnTo>
                    <a:pt x="152586" y="53576"/>
                  </a:lnTo>
                  <a:lnTo>
                    <a:pt x="150400" y="48956"/>
                  </a:lnTo>
                  <a:lnTo>
                    <a:pt x="148276" y="41962"/>
                  </a:lnTo>
                  <a:lnTo>
                    <a:pt x="148276" y="37279"/>
                  </a:lnTo>
                  <a:lnTo>
                    <a:pt x="143967" y="27975"/>
                  </a:lnTo>
                  <a:lnTo>
                    <a:pt x="135410" y="23291"/>
                  </a:lnTo>
                  <a:lnTo>
                    <a:pt x="131100" y="23291"/>
                  </a:lnTo>
                  <a:lnTo>
                    <a:pt x="126791" y="20981"/>
                  </a:lnTo>
                  <a:lnTo>
                    <a:pt x="124605" y="18671"/>
                  </a:lnTo>
                  <a:lnTo>
                    <a:pt x="116048" y="13987"/>
                  </a:lnTo>
                  <a:lnTo>
                    <a:pt x="113862" y="13987"/>
                  </a:lnTo>
                  <a:lnTo>
                    <a:pt x="109615" y="11677"/>
                  </a:lnTo>
                  <a:lnTo>
                    <a:pt x="94562" y="11677"/>
                  </a:lnTo>
                  <a:lnTo>
                    <a:pt x="90253" y="13987"/>
                  </a:lnTo>
                  <a:lnTo>
                    <a:pt x="77386" y="13987"/>
                  </a:lnTo>
                  <a:lnTo>
                    <a:pt x="68767" y="9304"/>
                  </a:lnTo>
                  <a:lnTo>
                    <a:pt x="64457" y="4683"/>
                  </a:lnTo>
                  <a:lnTo>
                    <a:pt x="60148" y="2310"/>
                  </a:lnTo>
                  <a:lnTo>
                    <a:pt x="53714" y="2310"/>
                  </a:lnTo>
                  <a:lnTo>
                    <a:pt x="51591" y="0"/>
                  </a:lnTo>
                  <a:lnTo>
                    <a:pt x="49405" y="16298"/>
                  </a:lnTo>
                  <a:lnTo>
                    <a:pt x="51591" y="16298"/>
                  </a:lnTo>
                  <a:lnTo>
                    <a:pt x="55900" y="20981"/>
                  </a:lnTo>
                  <a:lnTo>
                    <a:pt x="55900" y="23291"/>
                  </a:lnTo>
                  <a:close/>
                </a:path>
              </a:pathLst>
            </a:custGeom>
            <a:noFill/>
            <a:ln w="1561" cap="flat">
              <a:solidFill>
                <a:srgbClr val="FFFFFF"/>
              </a:solidFill>
              <a:prstDash val="solid"/>
              <a:round/>
            </a:ln>
          </p:spPr>
          <p:txBody>
            <a:bodyPr rtlCol="0" anchor="ctr"/>
            <a:lstStyle/>
            <a:p>
              <a:endParaRPr lang="en-US" noProof="0" dirty="0"/>
            </a:p>
          </p:txBody>
        </p:sp>
        <p:sp>
          <p:nvSpPr>
            <p:cNvPr id="5053" name="Serbest Form 5052">
              <a:extLst>
                <a:ext uri="{FF2B5EF4-FFF2-40B4-BE49-F238E27FC236}">
                  <a16:creationId xmlns:a16="http://schemas.microsoft.com/office/drawing/2014/main" id="{B1CE3875-9CFB-FC44-A1ED-398E0E0AF262}"/>
                </a:ext>
              </a:extLst>
            </p:cNvPr>
            <p:cNvSpPr/>
            <p:nvPr/>
          </p:nvSpPr>
          <p:spPr>
            <a:xfrm>
              <a:off x="5372741" y="2275285"/>
              <a:ext cx="101495" cy="139498"/>
            </a:xfrm>
            <a:custGeom>
              <a:avLst/>
              <a:gdLst>
                <a:gd name="connsiteX0" fmla="*/ 101495 w 101495"/>
                <a:gd name="connsiteY0" fmla="*/ 102782 h 139498"/>
                <a:gd name="connsiteX1" fmla="*/ 101495 w 101495"/>
                <a:gd name="connsiteY1" fmla="*/ 97911 h 139498"/>
                <a:gd name="connsiteX2" fmla="*/ 91752 w 101495"/>
                <a:gd name="connsiteY2" fmla="*/ 85672 h 139498"/>
                <a:gd name="connsiteX3" fmla="*/ 91752 w 101495"/>
                <a:gd name="connsiteY3" fmla="*/ 73434 h 139498"/>
                <a:gd name="connsiteX4" fmla="*/ 80009 w 101495"/>
                <a:gd name="connsiteY4" fmla="*/ 75869 h 139498"/>
                <a:gd name="connsiteX5" fmla="*/ 80009 w 101495"/>
                <a:gd name="connsiteY5" fmla="*/ 70936 h 139498"/>
                <a:gd name="connsiteX6" fmla="*/ 74138 w 101495"/>
                <a:gd name="connsiteY6" fmla="*/ 70936 h 139498"/>
                <a:gd name="connsiteX7" fmla="*/ 72202 w 101495"/>
                <a:gd name="connsiteY7" fmla="*/ 68500 h 139498"/>
                <a:gd name="connsiteX8" fmla="*/ 74138 w 101495"/>
                <a:gd name="connsiteY8" fmla="*/ 63630 h 139498"/>
                <a:gd name="connsiteX9" fmla="*/ 78073 w 101495"/>
                <a:gd name="connsiteY9" fmla="*/ 61195 h 139498"/>
                <a:gd name="connsiteX10" fmla="*/ 80009 w 101495"/>
                <a:gd name="connsiteY10" fmla="*/ 53826 h 139498"/>
                <a:gd name="connsiteX11" fmla="*/ 80009 w 101495"/>
                <a:gd name="connsiteY11" fmla="*/ 44023 h 139498"/>
                <a:gd name="connsiteX12" fmla="*/ 74138 w 101495"/>
                <a:gd name="connsiteY12" fmla="*/ 29348 h 139498"/>
                <a:gd name="connsiteX13" fmla="*/ 72202 w 101495"/>
                <a:gd name="connsiteY13" fmla="*/ 29348 h 139498"/>
                <a:gd name="connsiteX14" fmla="*/ 70266 w 101495"/>
                <a:gd name="connsiteY14" fmla="*/ 31784 h 139498"/>
                <a:gd name="connsiteX15" fmla="*/ 68330 w 101495"/>
                <a:gd name="connsiteY15" fmla="*/ 36717 h 139498"/>
                <a:gd name="connsiteX16" fmla="*/ 68330 w 101495"/>
                <a:gd name="connsiteY16" fmla="*/ 41587 h 139498"/>
                <a:gd name="connsiteX17" fmla="*/ 64395 w 101495"/>
                <a:gd name="connsiteY17" fmla="*/ 46520 h 139498"/>
                <a:gd name="connsiteX18" fmla="*/ 62459 w 101495"/>
                <a:gd name="connsiteY18" fmla="*/ 46520 h 139498"/>
                <a:gd name="connsiteX19" fmla="*/ 58524 w 101495"/>
                <a:gd name="connsiteY19" fmla="*/ 41587 h 139498"/>
                <a:gd name="connsiteX20" fmla="*/ 58524 w 101495"/>
                <a:gd name="connsiteY20" fmla="*/ 39152 h 139498"/>
                <a:gd name="connsiteX21" fmla="*/ 54651 w 101495"/>
                <a:gd name="connsiteY21" fmla="*/ 39152 h 139498"/>
                <a:gd name="connsiteX22" fmla="*/ 54651 w 101495"/>
                <a:gd name="connsiteY22" fmla="*/ 14674 h 139498"/>
                <a:gd name="connsiteX23" fmla="*/ 52715 w 101495"/>
                <a:gd name="connsiteY23" fmla="*/ 7306 h 139498"/>
                <a:gd name="connsiteX24" fmla="*/ 48780 w 101495"/>
                <a:gd name="connsiteY24" fmla="*/ 2435 h 139498"/>
                <a:gd name="connsiteX25" fmla="*/ 44908 w 101495"/>
                <a:gd name="connsiteY25" fmla="*/ 0 h 139498"/>
                <a:gd name="connsiteX26" fmla="*/ 42909 w 101495"/>
                <a:gd name="connsiteY26" fmla="*/ 0 h 139498"/>
                <a:gd name="connsiteX27" fmla="*/ 40973 w 101495"/>
                <a:gd name="connsiteY27" fmla="*/ 2435 h 139498"/>
                <a:gd name="connsiteX28" fmla="*/ 40973 w 101495"/>
                <a:gd name="connsiteY28" fmla="*/ 7306 h 139498"/>
                <a:gd name="connsiteX29" fmla="*/ 33165 w 101495"/>
                <a:gd name="connsiteY29" fmla="*/ 4871 h 139498"/>
                <a:gd name="connsiteX30" fmla="*/ 35102 w 101495"/>
                <a:gd name="connsiteY30" fmla="*/ 14674 h 139498"/>
                <a:gd name="connsiteX31" fmla="*/ 27294 w 101495"/>
                <a:gd name="connsiteY31" fmla="*/ 17110 h 139498"/>
                <a:gd name="connsiteX32" fmla="*/ 27294 w 101495"/>
                <a:gd name="connsiteY32" fmla="*/ 24478 h 139498"/>
                <a:gd name="connsiteX33" fmla="*/ 25358 w 101495"/>
                <a:gd name="connsiteY33" fmla="*/ 29348 h 139498"/>
                <a:gd name="connsiteX34" fmla="*/ 21486 w 101495"/>
                <a:gd name="connsiteY34" fmla="*/ 31784 h 139498"/>
                <a:gd name="connsiteX35" fmla="*/ 17551 w 101495"/>
                <a:gd name="connsiteY35" fmla="*/ 36717 h 139498"/>
                <a:gd name="connsiteX36" fmla="*/ 13678 w 101495"/>
                <a:gd name="connsiteY36" fmla="*/ 39152 h 139498"/>
                <a:gd name="connsiteX37" fmla="*/ 7807 w 101495"/>
                <a:gd name="connsiteY37" fmla="*/ 46520 h 139498"/>
                <a:gd name="connsiteX38" fmla="*/ 7807 w 101495"/>
                <a:gd name="connsiteY38" fmla="*/ 61195 h 139498"/>
                <a:gd name="connsiteX39" fmla="*/ 0 w 101495"/>
                <a:gd name="connsiteY39" fmla="*/ 51391 h 139498"/>
                <a:gd name="connsiteX40" fmla="*/ 11680 w 101495"/>
                <a:gd name="connsiteY40" fmla="*/ 66065 h 139498"/>
                <a:gd name="connsiteX41" fmla="*/ 19487 w 101495"/>
                <a:gd name="connsiteY41" fmla="*/ 66065 h 139498"/>
                <a:gd name="connsiteX42" fmla="*/ 23422 w 101495"/>
                <a:gd name="connsiteY42" fmla="*/ 78304 h 139498"/>
                <a:gd name="connsiteX43" fmla="*/ 33165 w 101495"/>
                <a:gd name="connsiteY43" fmla="*/ 78304 h 139498"/>
                <a:gd name="connsiteX44" fmla="*/ 35102 w 101495"/>
                <a:gd name="connsiteY44" fmla="*/ 80740 h 139498"/>
                <a:gd name="connsiteX45" fmla="*/ 39037 w 101495"/>
                <a:gd name="connsiteY45" fmla="*/ 90543 h 139498"/>
                <a:gd name="connsiteX46" fmla="*/ 42909 w 101495"/>
                <a:gd name="connsiteY46" fmla="*/ 97911 h 139498"/>
                <a:gd name="connsiteX47" fmla="*/ 48780 w 101495"/>
                <a:gd name="connsiteY47" fmla="*/ 102782 h 139498"/>
                <a:gd name="connsiteX48" fmla="*/ 52715 w 101495"/>
                <a:gd name="connsiteY48" fmla="*/ 110150 h 139498"/>
                <a:gd name="connsiteX49" fmla="*/ 58524 w 101495"/>
                <a:gd name="connsiteY49" fmla="*/ 115021 h 139498"/>
                <a:gd name="connsiteX50" fmla="*/ 64395 w 101495"/>
                <a:gd name="connsiteY50" fmla="*/ 117456 h 139498"/>
                <a:gd name="connsiteX51" fmla="*/ 68330 w 101495"/>
                <a:gd name="connsiteY51" fmla="*/ 119891 h 139498"/>
                <a:gd name="connsiteX52" fmla="*/ 74138 w 101495"/>
                <a:gd name="connsiteY52" fmla="*/ 122389 h 139498"/>
                <a:gd name="connsiteX53" fmla="*/ 83944 w 101495"/>
                <a:gd name="connsiteY53" fmla="*/ 134628 h 139498"/>
                <a:gd name="connsiteX54" fmla="*/ 95624 w 101495"/>
                <a:gd name="connsiteY54" fmla="*/ 139499 h 139498"/>
                <a:gd name="connsiteX55" fmla="*/ 97560 w 101495"/>
                <a:gd name="connsiteY55" fmla="*/ 139499 h 139498"/>
                <a:gd name="connsiteX56" fmla="*/ 97560 w 101495"/>
                <a:gd name="connsiteY56" fmla="*/ 119891 h 139498"/>
                <a:gd name="connsiteX57" fmla="*/ 99496 w 101495"/>
                <a:gd name="connsiteY57" fmla="*/ 117456 h 139498"/>
                <a:gd name="connsiteX58" fmla="*/ 99496 w 101495"/>
                <a:gd name="connsiteY58" fmla="*/ 112586 h 139498"/>
                <a:gd name="connsiteX59" fmla="*/ 101495 w 101495"/>
                <a:gd name="connsiteY59" fmla="*/ 107653 h 139498"/>
                <a:gd name="connsiteX60" fmla="*/ 101495 w 101495"/>
                <a:gd name="connsiteY60" fmla="*/ 102782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1495" h="139498">
                  <a:moveTo>
                    <a:pt x="101495" y="102782"/>
                  </a:moveTo>
                  <a:lnTo>
                    <a:pt x="101495" y="97911"/>
                  </a:lnTo>
                  <a:lnTo>
                    <a:pt x="91752" y="85672"/>
                  </a:lnTo>
                  <a:lnTo>
                    <a:pt x="91752" y="73434"/>
                  </a:lnTo>
                  <a:lnTo>
                    <a:pt x="80009" y="75869"/>
                  </a:lnTo>
                  <a:lnTo>
                    <a:pt x="80009" y="70936"/>
                  </a:lnTo>
                  <a:lnTo>
                    <a:pt x="74138" y="70936"/>
                  </a:lnTo>
                  <a:lnTo>
                    <a:pt x="72202" y="68500"/>
                  </a:lnTo>
                  <a:lnTo>
                    <a:pt x="74138" y="63630"/>
                  </a:lnTo>
                  <a:lnTo>
                    <a:pt x="78073" y="61195"/>
                  </a:lnTo>
                  <a:lnTo>
                    <a:pt x="80009" y="53826"/>
                  </a:lnTo>
                  <a:lnTo>
                    <a:pt x="80009" y="44023"/>
                  </a:lnTo>
                  <a:lnTo>
                    <a:pt x="74138" y="29348"/>
                  </a:lnTo>
                  <a:lnTo>
                    <a:pt x="72202" y="29348"/>
                  </a:lnTo>
                  <a:lnTo>
                    <a:pt x="70266" y="31784"/>
                  </a:lnTo>
                  <a:lnTo>
                    <a:pt x="68330" y="36717"/>
                  </a:lnTo>
                  <a:lnTo>
                    <a:pt x="68330" y="41587"/>
                  </a:lnTo>
                  <a:lnTo>
                    <a:pt x="64395" y="46520"/>
                  </a:lnTo>
                  <a:lnTo>
                    <a:pt x="62459" y="46520"/>
                  </a:lnTo>
                  <a:lnTo>
                    <a:pt x="58524" y="41587"/>
                  </a:lnTo>
                  <a:lnTo>
                    <a:pt x="58524" y="39152"/>
                  </a:lnTo>
                  <a:lnTo>
                    <a:pt x="54651" y="39152"/>
                  </a:lnTo>
                  <a:lnTo>
                    <a:pt x="54651" y="14674"/>
                  </a:lnTo>
                  <a:lnTo>
                    <a:pt x="52715" y="7306"/>
                  </a:lnTo>
                  <a:lnTo>
                    <a:pt x="48780" y="2435"/>
                  </a:lnTo>
                  <a:lnTo>
                    <a:pt x="44908" y="0"/>
                  </a:lnTo>
                  <a:lnTo>
                    <a:pt x="42909" y="0"/>
                  </a:lnTo>
                  <a:lnTo>
                    <a:pt x="40973" y="2435"/>
                  </a:lnTo>
                  <a:lnTo>
                    <a:pt x="40973" y="7306"/>
                  </a:lnTo>
                  <a:lnTo>
                    <a:pt x="33165" y="4871"/>
                  </a:lnTo>
                  <a:lnTo>
                    <a:pt x="35102" y="14674"/>
                  </a:lnTo>
                  <a:lnTo>
                    <a:pt x="27294" y="17110"/>
                  </a:lnTo>
                  <a:lnTo>
                    <a:pt x="27294" y="24478"/>
                  </a:lnTo>
                  <a:lnTo>
                    <a:pt x="25358" y="29348"/>
                  </a:lnTo>
                  <a:lnTo>
                    <a:pt x="21486" y="31784"/>
                  </a:lnTo>
                  <a:lnTo>
                    <a:pt x="17551" y="36717"/>
                  </a:lnTo>
                  <a:lnTo>
                    <a:pt x="13678" y="39152"/>
                  </a:lnTo>
                  <a:lnTo>
                    <a:pt x="7807" y="46520"/>
                  </a:lnTo>
                  <a:lnTo>
                    <a:pt x="7807" y="61195"/>
                  </a:lnTo>
                  <a:lnTo>
                    <a:pt x="0" y="51391"/>
                  </a:lnTo>
                  <a:lnTo>
                    <a:pt x="11680" y="66065"/>
                  </a:lnTo>
                  <a:lnTo>
                    <a:pt x="19487" y="66065"/>
                  </a:lnTo>
                  <a:lnTo>
                    <a:pt x="23422" y="78304"/>
                  </a:lnTo>
                  <a:lnTo>
                    <a:pt x="33165" y="78304"/>
                  </a:lnTo>
                  <a:lnTo>
                    <a:pt x="35102" y="80740"/>
                  </a:lnTo>
                  <a:lnTo>
                    <a:pt x="39037" y="90543"/>
                  </a:lnTo>
                  <a:lnTo>
                    <a:pt x="42909" y="97911"/>
                  </a:lnTo>
                  <a:lnTo>
                    <a:pt x="48780" y="102782"/>
                  </a:lnTo>
                  <a:lnTo>
                    <a:pt x="52715" y="110150"/>
                  </a:lnTo>
                  <a:lnTo>
                    <a:pt x="58524" y="115021"/>
                  </a:lnTo>
                  <a:lnTo>
                    <a:pt x="64395" y="117456"/>
                  </a:lnTo>
                  <a:lnTo>
                    <a:pt x="68330" y="119891"/>
                  </a:lnTo>
                  <a:lnTo>
                    <a:pt x="74138" y="122389"/>
                  </a:lnTo>
                  <a:lnTo>
                    <a:pt x="83944" y="134628"/>
                  </a:lnTo>
                  <a:lnTo>
                    <a:pt x="95624" y="139499"/>
                  </a:lnTo>
                  <a:lnTo>
                    <a:pt x="97560" y="139499"/>
                  </a:lnTo>
                  <a:lnTo>
                    <a:pt x="97560" y="119891"/>
                  </a:lnTo>
                  <a:lnTo>
                    <a:pt x="99496" y="117456"/>
                  </a:lnTo>
                  <a:lnTo>
                    <a:pt x="99496" y="112586"/>
                  </a:lnTo>
                  <a:lnTo>
                    <a:pt x="101495" y="107653"/>
                  </a:lnTo>
                  <a:lnTo>
                    <a:pt x="101495" y="102782"/>
                  </a:lnTo>
                  <a:close/>
                </a:path>
              </a:pathLst>
            </a:custGeom>
            <a:solidFill>
              <a:srgbClr val="A6A6A6"/>
            </a:solidFill>
            <a:ln w="6245" cap="flat">
              <a:noFill/>
              <a:prstDash val="solid"/>
              <a:miter/>
            </a:ln>
          </p:spPr>
          <p:txBody>
            <a:bodyPr rtlCol="0" anchor="ctr"/>
            <a:lstStyle/>
            <a:p>
              <a:endParaRPr lang="en-US" noProof="0" dirty="0"/>
            </a:p>
          </p:txBody>
        </p:sp>
        <p:sp>
          <p:nvSpPr>
            <p:cNvPr id="5054" name="Serbest Form 5053">
              <a:extLst>
                <a:ext uri="{FF2B5EF4-FFF2-40B4-BE49-F238E27FC236}">
                  <a16:creationId xmlns:a16="http://schemas.microsoft.com/office/drawing/2014/main" id="{C674432D-3EAD-4E4D-B0B6-5CA753CDBE6E}"/>
                </a:ext>
              </a:extLst>
            </p:cNvPr>
            <p:cNvSpPr/>
            <p:nvPr/>
          </p:nvSpPr>
          <p:spPr>
            <a:xfrm>
              <a:off x="5372741" y="2275285"/>
              <a:ext cx="101495" cy="139498"/>
            </a:xfrm>
            <a:custGeom>
              <a:avLst/>
              <a:gdLst>
                <a:gd name="connsiteX0" fmla="*/ 101495 w 101495"/>
                <a:gd name="connsiteY0" fmla="*/ 102782 h 139498"/>
                <a:gd name="connsiteX1" fmla="*/ 101495 w 101495"/>
                <a:gd name="connsiteY1" fmla="*/ 97911 h 139498"/>
                <a:gd name="connsiteX2" fmla="*/ 91689 w 101495"/>
                <a:gd name="connsiteY2" fmla="*/ 85672 h 139498"/>
                <a:gd name="connsiteX3" fmla="*/ 91689 w 101495"/>
                <a:gd name="connsiteY3" fmla="*/ 73434 h 139498"/>
                <a:gd name="connsiteX4" fmla="*/ 80009 w 101495"/>
                <a:gd name="connsiteY4" fmla="*/ 75869 h 139498"/>
                <a:gd name="connsiteX5" fmla="*/ 80009 w 101495"/>
                <a:gd name="connsiteY5" fmla="*/ 70936 h 139498"/>
                <a:gd name="connsiteX6" fmla="*/ 74138 w 101495"/>
                <a:gd name="connsiteY6" fmla="*/ 70936 h 139498"/>
                <a:gd name="connsiteX7" fmla="*/ 72202 w 101495"/>
                <a:gd name="connsiteY7" fmla="*/ 68500 h 139498"/>
                <a:gd name="connsiteX8" fmla="*/ 74138 w 101495"/>
                <a:gd name="connsiteY8" fmla="*/ 63630 h 139498"/>
                <a:gd name="connsiteX9" fmla="*/ 78073 w 101495"/>
                <a:gd name="connsiteY9" fmla="*/ 61195 h 139498"/>
                <a:gd name="connsiteX10" fmla="*/ 80009 w 101495"/>
                <a:gd name="connsiteY10" fmla="*/ 53826 h 139498"/>
                <a:gd name="connsiteX11" fmla="*/ 80009 w 101495"/>
                <a:gd name="connsiteY11" fmla="*/ 44023 h 139498"/>
                <a:gd name="connsiteX12" fmla="*/ 74138 w 101495"/>
                <a:gd name="connsiteY12" fmla="*/ 29348 h 139498"/>
                <a:gd name="connsiteX13" fmla="*/ 72202 w 101495"/>
                <a:gd name="connsiteY13" fmla="*/ 29348 h 139498"/>
                <a:gd name="connsiteX14" fmla="*/ 70266 w 101495"/>
                <a:gd name="connsiteY14" fmla="*/ 31784 h 139498"/>
                <a:gd name="connsiteX15" fmla="*/ 68330 w 101495"/>
                <a:gd name="connsiteY15" fmla="*/ 36717 h 139498"/>
                <a:gd name="connsiteX16" fmla="*/ 68330 w 101495"/>
                <a:gd name="connsiteY16" fmla="*/ 41587 h 139498"/>
                <a:gd name="connsiteX17" fmla="*/ 64395 w 101495"/>
                <a:gd name="connsiteY17" fmla="*/ 46520 h 139498"/>
                <a:gd name="connsiteX18" fmla="*/ 62459 w 101495"/>
                <a:gd name="connsiteY18" fmla="*/ 46520 h 139498"/>
                <a:gd name="connsiteX19" fmla="*/ 58524 w 101495"/>
                <a:gd name="connsiteY19" fmla="*/ 41587 h 139498"/>
                <a:gd name="connsiteX20" fmla="*/ 58524 w 101495"/>
                <a:gd name="connsiteY20" fmla="*/ 39152 h 139498"/>
                <a:gd name="connsiteX21" fmla="*/ 54651 w 101495"/>
                <a:gd name="connsiteY21" fmla="*/ 39152 h 139498"/>
                <a:gd name="connsiteX22" fmla="*/ 54651 w 101495"/>
                <a:gd name="connsiteY22" fmla="*/ 14674 h 139498"/>
                <a:gd name="connsiteX23" fmla="*/ 52715 w 101495"/>
                <a:gd name="connsiteY23" fmla="*/ 7306 h 139498"/>
                <a:gd name="connsiteX24" fmla="*/ 48780 w 101495"/>
                <a:gd name="connsiteY24" fmla="*/ 2435 h 139498"/>
                <a:gd name="connsiteX25" fmla="*/ 44908 w 101495"/>
                <a:gd name="connsiteY25" fmla="*/ 0 h 139498"/>
                <a:gd name="connsiteX26" fmla="*/ 42909 w 101495"/>
                <a:gd name="connsiteY26" fmla="*/ 0 h 139498"/>
                <a:gd name="connsiteX27" fmla="*/ 40973 w 101495"/>
                <a:gd name="connsiteY27" fmla="*/ 2435 h 139498"/>
                <a:gd name="connsiteX28" fmla="*/ 40973 w 101495"/>
                <a:gd name="connsiteY28" fmla="*/ 7306 h 139498"/>
                <a:gd name="connsiteX29" fmla="*/ 33165 w 101495"/>
                <a:gd name="connsiteY29" fmla="*/ 4871 h 139498"/>
                <a:gd name="connsiteX30" fmla="*/ 35102 w 101495"/>
                <a:gd name="connsiteY30" fmla="*/ 14674 h 139498"/>
                <a:gd name="connsiteX31" fmla="*/ 27294 w 101495"/>
                <a:gd name="connsiteY31" fmla="*/ 17110 h 139498"/>
                <a:gd name="connsiteX32" fmla="*/ 27294 w 101495"/>
                <a:gd name="connsiteY32" fmla="*/ 24478 h 139498"/>
                <a:gd name="connsiteX33" fmla="*/ 25358 w 101495"/>
                <a:gd name="connsiteY33" fmla="*/ 29348 h 139498"/>
                <a:gd name="connsiteX34" fmla="*/ 21486 w 101495"/>
                <a:gd name="connsiteY34" fmla="*/ 31784 h 139498"/>
                <a:gd name="connsiteX35" fmla="*/ 17551 w 101495"/>
                <a:gd name="connsiteY35" fmla="*/ 36717 h 139498"/>
                <a:gd name="connsiteX36" fmla="*/ 13678 w 101495"/>
                <a:gd name="connsiteY36" fmla="*/ 39152 h 139498"/>
                <a:gd name="connsiteX37" fmla="*/ 7807 w 101495"/>
                <a:gd name="connsiteY37" fmla="*/ 46520 h 139498"/>
                <a:gd name="connsiteX38" fmla="*/ 7807 w 101495"/>
                <a:gd name="connsiteY38" fmla="*/ 61195 h 139498"/>
                <a:gd name="connsiteX39" fmla="*/ 0 w 101495"/>
                <a:gd name="connsiteY39" fmla="*/ 51391 h 139498"/>
                <a:gd name="connsiteX40" fmla="*/ 11680 w 101495"/>
                <a:gd name="connsiteY40" fmla="*/ 66065 h 139498"/>
                <a:gd name="connsiteX41" fmla="*/ 19487 w 101495"/>
                <a:gd name="connsiteY41" fmla="*/ 66065 h 139498"/>
                <a:gd name="connsiteX42" fmla="*/ 23422 w 101495"/>
                <a:gd name="connsiteY42" fmla="*/ 78304 h 139498"/>
                <a:gd name="connsiteX43" fmla="*/ 33165 w 101495"/>
                <a:gd name="connsiteY43" fmla="*/ 78304 h 139498"/>
                <a:gd name="connsiteX44" fmla="*/ 35102 w 101495"/>
                <a:gd name="connsiteY44" fmla="*/ 80740 h 139498"/>
                <a:gd name="connsiteX45" fmla="*/ 39037 w 101495"/>
                <a:gd name="connsiteY45" fmla="*/ 90543 h 139498"/>
                <a:gd name="connsiteX46" fmla="*/ 42909 w 101495"/>
                <a:gd name="connsiteY46" fmla="*/ 97911 h 139498"/>
                <a:gd name="connsiteX47" fmla="*/ 48780 w 101495"/>
                <a:gd name="connsiteY47" fmla="*/ 102782 h 139498"/>
                <a:gd name="connsiteX48" fmla="*/ 52715 w 101495"/>
                <a:gd name="connsiteY48" fmla="*/ 110150 h 139498"/>
                <a:gd name="connsiteX49" fmla="*/ 58524 w 101495"/>
                <a:gd name="connsiteY49" fmla="*/ 115021 h 139498"/>
                <a:gd name="connsiteX50" fmla="*/ 64395 w 101495"/>
                <a:gd name="connsiteY50" fmla="*/ 117456 h 139498"/>
                <a:gd name="connsiteX51" fmla="*/ 68330 w 101495"/>
                <a:gd name="connsiteY51" fmla="*/ 119891 h 139498"/>
                <a:gd name="connsiteX52" fmla="*/ 74138 w 101495"/>
                <a:gd name="connsiteY52" fmla="*/ 122389 h 139498"/>
                <a:gd name="connsiteX53" fmla="*/ 83944 w 101495"/>
                <a:gd name="connsiteY53" fmla="*/ 134628 h 139498"/>
                <a:gd name="connsiteX54" fmla="*/ 95624 w 101495"/>
                <a:gd name="connsiteY54" fmla="*/ 139499 h 139498"/>
                <a:gd name="connsiteX55" fmla="*/ 97560 w 101495"/>
                <a:gd name="connsiteY55" fmla="*/ 139499 h 139498"/>
                <a:gd name="connsiteX56" fmla="*/ 97560 w 101495"/>
                <a:gd name="connsiteY56" fmla="*/ 119891 h 139498"/>
                <a:gd name="connsiteX57" fmla="*/ 99496 w 101495"/>
                <a:gd name="connsiteY57" fmla="*/ 117456 h 139498"/>
                <a:gd name="connsiteX58" fmla="*/ 99496 w 101495"/>
                <a:gd name="connsiteY58" fmla="*/ 112586 h 139498"/>
                <a:gd name="connsiteX59" fmla="*/ 101495 w 101495"/>
                <a:gd name="connsiteY59" fmla="*/ 107653 h 139498"/>
                <a:gd name="connsiteX60" fmla="*/ 101495 w 101495"/>
                <a:gd name="connsiteY60" fmla="*/ 102782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1495" h="139498">
                  <a:moveTo>
                    <a:pt x="101495" y="102782"/>
                  </a:moveTo>
                  <a:lnTo>
                    <a:pt x="101495" y="97911"/>
                  </a:lnTo>
                  <a:lnTo>
                    <a:pt x="91689" y="85672"/>
                  </a:lnTo>
                  <a:lnTo>
                    <a:pt x="91689" y="73434"/>
                  </a:lnTo>
                  <a:lnTo>
                    <a:pt x="80009" y="75869"/>
                  </a:lnTo>
                  <a:lnTo>
                    <a:pt x="80009" y="70936"/>
                  </a:lnTo>
                  <a:lnTo>
                    <a:pt x="74138" y="70936"/>
                  </a:lnTo>
                  <a:lnTo>
                    <a:pt x="72202" y="68500"/>
                  </a:lnTo>
                  <a:lnTo>
                    <a:pt x="74138" y="63630"/>
                  </a:lnTo>
                  <a:lnTo>
                    <a:pt x="78073" y="61195"/>
                  </a:lnTo>
                  <a:lnTo>
                    <a:pt x="80009" y="53826"/>
                  </a:lnTo>
                  <a:lnTo>
                    <a:pt x="80009" y="44023"/>
                  </a:lnTo>
                  <a:lnTo>
                    <a:pt x="74138" y="29348"/>
                  </a:lnTo>
                  <a:lnTo>
                    <a:pt x="72202" y="29348"/>
                  </a:lnTo>
                  <a:lnTo>
                    <a:pt x="70266" y="31784"/>
                  </a:lnTo>
                  <a:lnTo>
                    <a:pt x="68330" y="36717"/>
                  </a:lnTo>
                  <a:lnTo>
                    <a:pt x="68330" y="41587"/>
                  </a:lnTo>
                  <a:lnTo>
                    <a:pt x="64395" y="46520"/>
                  </a:lnTo>
                  <a:lnTo>
                    <a:pt x="62459" y="46520"/>
                  </a:lnTo>
                  <a:lnTo>
                    <a:pt x="58524" y="41587"/>
                  </a:lnTo>
                  <a:lnTo>
                    <a:pt x="58524" y="39152"/>
                  </a:lnTo>
                  <a:lnTo>
                    <a:pt x="54651" y="39152"/>
                  </a:lnTo>
                  <a:lnTo>
                    <a:pt x="54651" y="14674"/>
                  </a:lnTo>
                  <a:lnTo>
                    <a:pt x="52715" y="7306"/>
                  </a:lnTo>
                  <a:lnTo>
                    <a:pt x="48780" y="2435"/>
                  </a:lnTo>
                  <a:lnTo>
                    <a:pt x="44908" y="0"/>
                  </a:lnTo>
                  <a:lnTo>
                    <a:pt x="42909" y="0"/>
                  </a:lnTo>
                  <a:lnTo>
                    <a:pt x="40973" y="2435"/>
                  </a:lnTo>
                  <a:lnTo>
                    <a:pt x="40973" y="7306"/>
                  </a:lnTo>
                  <a:lnTo>
                    <a:pt x="33165" y="4871"/>
                  </a:lnTo>
                  <a:lnTo>
                    <a:pt x="35102" y="14674"/>
                  </a:lnTo>
                  <a:lnTo>
                    <a:pt x="27294" y="17110"/>
                  </a:lnTo>
                  <a:lnTo>
                    <a:pt x="27294" y="24478"/>
                  </a:lnTo>
                  <a:lnTo>
                    <a:pt x="25358" y="29348"/>
                  </a:lnTo>
                  <a:lnTo>
                    <a:pt x="21486" y="31784"/>
                  </a:lnTo>
                  <a:lnTo>
                    <a:pt x="17551" y="36717"/>
                  </a:lnTo>
                  <a:lnTo>
                    <a:pt x="13678" y="39152"/>
                  </a:lnTo>
                  <a:lnTo>
                    <a:pt x="7807" y="46520"/>
                  </a:lnTo>
                  <a:lnTo>
                    <a:pt x="7807" y="61195"/>
                  </a:lnTo>
                  <a:lnTo>
                    <a:pt x="0" y="51391"/>
                  </a:lnTo>
                  <a:lnTo>
                    <a:pt x="11680" y="66065"/>
                  </a:lnTo>
                  <a:lnTo>
                    <a:pt x="19487" y="66065"/>
                  </a:lnTo>
                  <a:lnTo>
                    <a:pt x="23422" y="78304"/>
                  </a:lnTo>
                  <a:lnTo>
                    <a:pt x="33165" y="78304"/>
                  </a:lnTo>
                  <a:lnTo>
                    <a:pt x="35102" y="80740"/>
                  </a:lnTo>
                  <a:lnTo>
                    <a:pt x="39037" y="90543"/>
                  </a:lnTo>
                  <a:lnTo>
                    <a:pt x="42909" y="97911"/>
                  </a:lnTo>
                  <a:lnTo>
                    <a:pt x="48780" y="102782"/>
                  </a:lnTo>
                  <a:lnTo>
                    <a:pt x="52715" y="110150"/>
                  </a:lnTo>
                  <a:lnTo>
                    <a:pt x="58524" y="115021"/>
                  </a:lnTo>
                  <a:lnTo>
                    <a:pt x="64395" y="117456"/>
                  </a:lnTo>
                  <a:lnTo>
                    <a:pt x="68330" y="119891"/>
                  </a:lnTo>
                  <a:lnTo>
                    <a:pt x="74138" y="122389"/>
                  </a:lnTo>
                  <a:lnTo>
                    <a:pt x="83944" y="134628"/>
                  </a:lnTo>
                  <a:lnTo>
                    <a:pt x="95624" y="139499"/>
                  </a:lnTo>
                  <a:lnTo>
                    <a:pt x="97560" y="139499"/>
                  </a:lnTo>
                  <a:lnTo>
                    <a:pt x="97560" y="119891"/>
                  </a:lnTo>
                  <a:lnTo>
                    <a:pt x="99496" y="117456"/>
                  </a:lnTo>
                  <a:lnTo>
                    <a:pt x="99496" y="112586"/>
                  </a:lnTo>
                  <a:lnTo>
                    <a:pt x="101495" y="107653"/>
                  </a:lnTo>
                  <a:lnTo>
                    <a:pt x="101495" y="102782"/>
                  </a:lnTo>
                  <a:close/>
                </a:path>
              </a:pathLst>
            </a:custGeom>
            <a:noFill/>
            <a:ln w="1561" cap="flat">
              <a:solidFill>
                <a:srgbClr val="FFFFFF"/>
              </a:solidFill>
              <a:prstDash val="solid"/>
              <a:round/>
            </a:ln>
          </p:spPr>
          <p:txBody>
            <a:bodyPr rtlCol="0" anchor="ctr"/>
            <a:lstStyle/>
            <a:p>
              <a:endParaRPr lang="en-US" noProof="0" dirty="0"/>
            </a:p>
          </p:txBody>
        </p:sp>
        <p:sp>
          <p:nvSpPr>
            <p:cNvPr id="5055" name="Serbest Form 5054">
              <a:extLst>
                <a:ext uri="{FF2B5EF4-FFF2-40B4-BE49-F238E27FC236}">
                  <a16:creationId xmlns:a16="http://schemas.microsoft.com/office/drawing/2014/main" id="{7E0B7E4F-094D-4D40-A514-01A280131647}"/>
                </a:ext>
              </a:extLst>
            </p:cNvPr>
            <p:cNvSpPr/>
            <p:nvPr/>
          </p:nvSpPr>
          <p:spPr>
            <a:xfrm>
              <a:off x="6336789" y="3442041"/>
              <a:ext cx="63458" cy="50704"/>
            </a:xfrm>
            <a:custGeom>
              <a:avLst/>
              <a:gdLst>
                <a:gd name="connsiteX0" fmla="*/ 0 w 63458"/>
                <a:gd name="connsiteY0" fmla="*/ 24416 h 50704"/>
                <a:gd name="connsiteX1" fmla="*/ 9119 w 63458"/>
                <a:gd name="connsiteY1" fmla="*/ 35718 h 50704"/>
                <a:gd name="connsiteX2" fmla="*/ 9119 w 63458"/>
                <a:gd name="connsiteY2" fmla="*/ 41338 h 50704"/>
                <a:gd name="connsiteX3" fmla="*/ 20424 w 63458"/>
                <a:gd name="connsiteY3" fmla="*/ 50704 h 50704"/>
                <a:gd name="connsiteX4" fmla="*/ 27232 w 63458"/>
                <a:gd name="connsiteY4" fmla="*/ 50704 h 50704"/>
                <a:gd name="connsiteX5" fmla="*/ 27232 w 63458"/>
                <a:gd name="connsiteY5" fmla="*/ 46958 h 50704"/>
                <a:gd name="connsiteX6" fmla="*/ 29481 w 63458"/>
                <a:gd name="connsiteY6" fmla="*/ 45084 h 50704"/>
                <a:gd name="connsiteX7" fmla="*/ 31729 w 63458"/>
                <a:gd name="connsiteY7" fmla="*/ 41338 h 50704"/>
                <a:gd name="connsiteX8" fmla="*/ 34040 w 63458"/>
                <a:gd name="connsiteY8" fmla="*/ 39464 h 50704"/>
                <a:gd name="connsiteX9" fmla="*/ 38537 w 63458"/>
                <a:gd name="connsiteY9" fmla="*/ 37591 h 50704"/>
                <a:gd name="connsiteX10" fmla="*/ 45345 w 63458"/>
                <a:gd name="connsiteY10" fmla="*/ 37591 h 50704"/>
                <a:gd name="connsiteX11" fmla="*/ 49842 w 63458"/>
                <a:gd name="connsiteY11" fmla="*/ 35718 h 50704"/>
                <a:gd name="connsiteX12" fmla="*/ 52153 w 63458"/>
                <a:gd name="connsiteY12" fmla="*/ 33844 h 50704"/>
                <a:gd name="connsiteX13" fmla="*/ 56650 w 63458"/>
                <a:gd name="connsiteY13" fmla="*/ 31971 h 50704"/>
                <a:gd name="connsiteX14" fmla="*/ 54402 w 63458"/>
                <a:gd name="connsiteY14" fmla="*/ 26289 h 50704"/>
                <a:gd name="connsiteX15" fmla="*/ 63458 w 63458"/>
                <a:gd name="connsiteY15" fmla="*/ 20669 h 50704"/>
                <a:gd name="connsiteX16" fmla="*/ 61209 w 63458"/>
                <a:gd name="connsiteY16" fmla="*/ 13175 h 50704"/>
                <a:gd name="connsiteX17" fmla="*/ 56650 w 63458"/>
                <a:gd name="connsiteY17" fmla="*/ 11302 h 50704"/>
                <a:gd name="connsiteX18" fmla="*/ 54402 w 63458"/>
                <a:gd name="connsiteY18" fmla="*/ 7493 h 50704"/>
                <a:gd name="connsiteX19" fmla="*/ 52153 w 63458"/>
                <a:gd name="connsiteY19" fmla="*/ 5620 h 50704"/>
                <a:gd name="connsiteX20" fmla="*/ 49842 w 63458"/>
                <a:gd name="connsiteY20" fmla="*/ 1873 h 50704"/>
                <a:gd name="connsiteX21" fmla="*/ 47593 w 63458"/>
                <a:gd name="connsiteY21" fmla="*/ 0 h 50704"/>
                <a:gd name="connsiteX22" fmla="*/ 34040 w 63458"/>
                <a:gd name="connsiteY22" fmla="*/ 0 h 50704"/>
                <a:gd name="connsiteX23" fmla="*/ 29481 w 63458"/>
                <a:gd name="connsiteY23" fmla="*/ 1873 h 50704"/>
                <a:gd name="connsiteX24" fmla="*/ 29481 w 63458"/>
                <a:gd name="connsiteY24" fmla="*/ 5620 h 50704"/>
                <a:gd name="connsiteX25" fmla="*/ 20424 w 63458"/>
                <a:gd name="connsiteY25" fmla="*/ 5620 h 50704"/>
                <a:gd name="connsiteX26" fmla="*/ 18176 w 63458"/>
                <a:gd name="connsiteY26" fmla="*/ 7493 h 50704"/>
                <a:gd name="connsiteX27" fmla="*/ 18176 w 63458"/>
                <a:gd name="connsiteY27" fmla="*/ 13175 h 50704"/>
                <a:gd name="connsiteX28" fmla="*/ 11367 w 63458"/>
                <a:gd name="connsiteY28" fmla="*/ 18796 h 50704"/>
                <a:gd name="connsiteX29" fmla="*/ 9119 w 63458"/>
                <a:gd name="connsiteY29" fmla="*/ 24416 h 50704"/>
                <a:gd name="connsiteX30" fmla="*/ 0 w 63458"/>
                <a:gd name="connsiteY30" fmla="*/ 24416 h 5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458" h="50704">
                  <a:moveTo>
                    <a:pt x="0" y="24416"/>
                  </a:moveTo>
                  <a:lnTo>
                    <a:pt x="9119" y="35718"/>
                  </a:lnTo>
                  <a:lnTo>
                    <a:pt x="9119" y="41338"/>
                  </a:lnTo>
                  <a:lnTo>
                    <a:pt x="20424" y="50704"/>
                  </a:lnTo>
                  <a:lnTo>
                    <a:pt x="27232" y="50704"/>
                  </a:lnTo>
                  <a:lnTo>
                    <a:pt x="27232" y="46958"/>
                  </a:lnTo>
                  <a:lnTo>
                    <a:pt x="29481" y="45084"/>
                  </a:lnTo>
                  <a:lnTo>
                    <a:pt x="31729" y="41338"/>
                  </a:lnTo>
                  <a:lnTo>
                    <a:pt x="34040" y="39464"/>
                  </a:lnTo>
                  <a:lnTo>
                    <a:pt x="38537" y="37591"/>
                  </a:lnTo>
                  <a:lnTo>
                    <a:pt x="45345" y="37591"/>
                  </a:lnTo>
                  <a:lnTo>
                    <a:pt x="49842" y="35718"/>
                  </a:lnTo>
                  <a:lnTo>
                    <a:pt x="52153" y="33844"/>
                  </a:lnTo>
                  <a:lnTo>
                    <a:pt x="56650" y="31971"/>
                  </a:lnTo>
                  <a:lnTo>
                    <a:pt x="54402" y="26289"/>
                  </a:lnTo>
                  <a:lnTo>
                    <a:pt x="63458" y="20669"/>
                  </a:lnTo>
                  <a:lnTo>
                    <a:pt x="61209" y="13175"/>
                  </a:lnTo>
                  <a:lnTo>
                    <a:pt x="56650" y="11302"/>
                  </a:lnTo>
                  <a:lnTo>
                    <a:pt x="54402" y="7493"/>
                  </a:lnTo>
                  <a:lnTo>
                    <a:pt x="52153" y="5620"/>
                  </a:lnTo>
                  <a:lnTo>
                    <a:pt x="49842" y="1873"/>
                  </a:lnTo>
                  <a:lnTo>
                    <a:pt x="47593" y="0"/>
                  </a:lnTo>
                  <a:lnTo>
                    <a:pt x="34040" y="0"/>
                  </a:lnTo>
                  <a:lnTo>
                    <a:pt x="29481" y="1873"/>
                  </a:lnTo>
                  <a:lnTo>
                    <a:pt x="29481" y="5620"/>
                  </a:lnTo>
                  <a:lnTo>
                    <a:pt x="20424" y="5620"/>
                  </a:lnTo>
                  <a:lnTo>
                    <a:pt x="18176" y="7493"/>
                  </a:lnTo>
                  <a:lnTo>
                    <a:pt x="18176" y="13175"/>
                  </a:lnTo>
                  <a:lnTo>
                    <a:pt x="11367" y="18796"/>
                  </a:lnTo>
                  <a:lnTo>
                    <a:pt x="9119" y="24416"/>
                  </a:lnTo>
                  <a:lnTo>
                    <a:pt x="0" y="24416"/>
                  </a:lnTo>
                  <a:close/>
                </a:path>
              </a:pathLst>
            </a:custGeom>
            <a:solidFill>
              <a:srgbClr val="A6A6A6"/>
            </a:solidFill>
            <a:ln w="6245" cap="flat">
              <a:noFill/>
              <a:prstDash val="solid"/>
              <a:miter/>
            </a:ln>
          </p:spPr>
          <p:txBody>
            <a:bodyPr rtlCol="0" anchor="ctr"/>
            <a:lstStyle/>
            <a:p>
              <a:endParaRPr lang="en-US" noProof="0" dirty="0"/>
            </a:p>
          </p:txBody>
        </p:sp>
        <p:sp>
          <p:nvSpPr>
            <p:cNvPr id="5056" name="Serbest Form 5055">
              <a:extLst>
                <a:ext uri="{FF2B5EF4-FFF2-40B4-BE49-F238E27FC236}">
                  <a16:creationId xmlns:a16="http://schemas.microsoft.com/office/drawing/2014/main" id="{A9355F86-3A74-DB4E-B359-EF719E7C54D8}"/>
                </a:ext>
              </a:extLst>
            </p:cNvPr>
            <p:cNvSpPr/>
            <p:nvPr/>
          </p:nvSpPr>
          <p:spPr>
            <a:xfrm>
              <a:off x="6336789" y="3442041"/>
              <a:ext cx="63458" cy="50704"/>
            </a:xfrm>
            <a:custGeom>
              <a:avLst/>
              <a:gdLst>
                <a:gd name="connsiteX0" fmla="*/ 0 w 63458"/>
                <a:gd name="connsiteY0" fmla="*/ 24416 h 50704"/>
                <a:gd name="connsiteX1" fmla="*/ 9119 w 63458"/>
                <a:gd name="connsiteY1" fmla="*/ 35718 h 50704"/>
                <a:gd name="connsiteX2" fmla="*/ 9119 w 63458"/>
                <a:gd name="connsiteY2" fmla="*/ 41338 h 50704"/>
                <a:gd name="connsiteX3" fmla="*/ 20424 w 63458"/>
                <a:gd name="connsiteY3" fmla="*/ 50704 h 50704"/>
                <a:gd name="connsiteX4" fmla="*/ 27232 w 63458"/>
                <a:gd name="connsiteY4" fmla="*/ 50704 h 50704"/>
                <a:gd name="connsiteX5" fmla="*/ 27232 w 63458"/>
                <a:gd name="connsiteY5" fmla="*/ 46958 h 50704"/>
                <a:gd name="connsiteX6" fmla="*/ 29481 w 63458"/>
                <a:gd name="connsiteY6" fmla="*/ 45084 h 50704"/>
                <a:gd name="connsiteX7" fmla="*/ 31729 w 63458"/>
                <a:gd name="connsiteY7" fmla="*/ 41338 h 50704"/>
                <a:gd name="connsiteX8" fmla="*/ 33977 w 63458"/>
                <a:gd name="connsiteY8" fmla="*/ 39464 h 50704"/>
                <a:gd name="connsiteX9" fmla="*/ 38537 w 63458"/>
                <a:gd name="connsiteY9" fmla="*/ 37591 h 50704"/>
                <a:gd name="connsiteX10" fmla="*/ 45345 w 63458"/>
                <a:gd name="connsiteY10" fmla="*/ 37591 h 50704"/>
                <a:gd name="connsiteX11" fmla="*/ 49842 w 63458"/>
                <a:gd name="connsiteY11" fmla="*/ 35718 h 50704"/>
                <a:gd name="connsiteX12" fmla="*/ 52153 w 63458"/>
                <a:gd name="connsiteY12" fmla="*/ 33844 h 50704"/>
                <a:gd name="connsiteX13" fmla="*/ 56650 w 63458"/>
                <a:gd name="connsiteY13" fmla="*/ 31971 h 50704"/>
                <a:gd name="connsiteX14" fmla="*/ 54402 w 63458"/>
                <a:gd name="connsiteY14" fmla="*/ 26289 h 50704"/>
                <a:gd name="connsiteX15" fmla="*/ 63458 w 63458"/>
                <a:gd name="connsiteY15" fmla="*/ 20669 h 50704"/>
                <a:gd name="connsiteX16" fmla="*/ 61209 w 63458"/>
                <a:gd name="connsiteY16" fmla="*/ 13175 h 50704"/>
                <a:gd name="connsiteX17" fmla="*/ 56650 w 63458"/>
                <a:gd name="connsiteY17" fmla="*/ 11302 h 50704"/>
                <a:gd name="connsiteX18" fmla="*/ 54402 w 63458"/>
                <a:gd name="connsiteY18" fmla="*/ 7493 h 50704"/>
                <a:gd name="connsiteX19" fmla="*/ 52153 w 63458"/>
                <a:gd name="connsiteY19" fmla="*/ 5620 h 50704"/>
                <a:gd name="connsiteX20" fmla="*/ 49842 w 63458"/>
                <a:gd name="connsiteY20" fmla="*/ 1873 h 50704"/>
                <a:gd name="connsiteX21" fmla="*/ 47593 w 63458"/>
                <a:gd name="connsiteY21" fmla="*/ 0 h 50704"/>
                <a:gd name="connsiteX22" fmla="*/ 33977 w 63458"/>
                <a:gd name="connsiteY22" fmla="*/ 0 h 50704"/>
                <a:gd name="connsiteX23" fmla="*/ 29481 w 63458"/>
                <a:gd name="connsiteY23" fmla="*/ 1873 h 50704"/>
                <a:gd name="connsiteX24" fmla="*/ 29481 w 63458"/>
                <a:gd name="connsiteY24" fmla="*/ 5620 h 50704"/>
                <a:gd name="connsiteX25" fmla="*/ 20424 w 63458"/>
                <a:gd name="connsiteY25" fmla="*/ 5620 h 50704"/>
                <a:gd name="connsiteX26" fmla="*/ 18176 w 63458"/>
                <a:gd name="connsiteY26" fmla="*/ 7493 h 50704"/>
                <a:gd name="connsiteX27" fmla="*/ 18176 w 63458"/>
                <a:gd name="connsiteY27" fmla="*/ 13175 h 50704"/>
                <a:gd name="connsiteX28" fmla="*/ 11367 w 63458"/>
                <a:gd name="connsiteY28" fmla="*/ 18796 h 50704"/>
                <a:gd name="connsiteX29" fmla="*/ 9119 w 63458"/>
                <a:gd name="connsiteY29" fmla="*/ 24416 h 50704"/>
                <a:gd name="connsiteX30" fmla="*/ 0 w 63458"/>
                <a:gd name="connsiteY30" fmla="*/ 24416 h 5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458" h="50704">
                  <a:moveTo>
                    <a:pt x="0" y="24416"/>
                  </a:moveTo>
                  <a:lnTo>
                    <a:pt x="9119" y="35718"/>
                  </a:lnTo>
                  <a:lnTo>
                    <a:pt x="9119" y="41338"/>
                  </a:lnTo>
                  <a:lnTo>
                    <a:pt x="20424" y="50704"/>
                  </a:lnTo>
                  <a:lnTo>
                    <a:pt x="27232" y="50704"/>
                  </a:lnTo>
                  <a:lnTo>
                    <a:pt x="27232" y="46958"/>
                  </a:lnTo>
                  <a:lnTo>
                    <a:pt x="29481" y="45084"/>
                  </a:lnTo>
                  <a:lnTo>
                    <a:pt x="31729" y="41338"/>
                  </a:lnTo>
                  <a:lnTo>
                    <a:pt x="33977" y="39464"/>
                  </a:lnTo>
                  <a:lnTo>
                    <a:pt x="38537" y="37591"/>
                  </a:lnTo>
                  <a:lnTo>
                    <a:pt x="45345" y="37591"/>
                  </a:lnTo>
                  <a:lnTo>
                    <a:pt x="49842" y="35718"/>
                  </a:lnTo>
                  <a:lnTo>
                    <a:pt x="52153" y="33844"/>
                  </a:lnTo>
                  <a:lnTo>
                    <a:pt x="56650" y="31971"/>
                  </a:lnTo>
                  <a:lnTo>
                    <a:pt x="54402" y="26289"/>
                  </a:lnTo>
                  <a:lnTo>
                    <a:pt x="63458" y="20669"/>
                  </a:lnTo>
                  <a:lnTo>
                    <a:pt x="61209" y="13175"/>
                  </a:lnTo>
                  <a:lnTo>
                    <a:pt x="56650" y="11302"/>
                  </a:lnTo>
                  <a:lnTo>
                    <a:pt x="54402" y="7493"/>
                  </a:lnTo>
                  <a:lnTo>
                    <a:pt x="52153" y="5620"/>
                  </a:lnTo>
                  <a:lnTo>
                    <a:pt x="49842" y="1873"/>
                  </a:lnTo>
                  <a:lnTo>
                    <a:pt x="47593" y="0"/>
                  </a:lnTo>
                  <a:lnTo>
                    <a:pt x="33977" y="0"/>
                  </a:lnTo>
                  <a:lnTo>
                    <a:pt x="29481" y="1873"/>
                  </a:lnTo>
                  <a:lnTo>
                    <a:pt x="29481" y="5620"/>
                  </a:lnTo>
                  <a:lnTo>
                    <a:pt x="20424" y="5620"/>
                  </a:lnTo>
                  <a:lnTo>
                    <a:pt x="18176" y="7493"/>
                  </a:lnTo>
                  <a:lnTo>
                    <a:pt x="18176" y="13175"/>
                  </a:lnTo>
                  <a:lnTo>
                    <a:pt x="11367" y="18796"/>
                  </a:lnTo>
                  <a:lnTo>
                    <a:pt x="9119" y="24416"/>
                  </a:lnTo>
                  <a:lnTo>
                    <a:pt x="0" y="24416"/>
                  </a:lnTo>
                  <a:close/>
                </a:path>
              </a:pathLst>
            </a:custGeom>
            <a:noFill/>
            <a:ln w="1561" cap="flat">
              <a:solidFill>
                <a:srgbClr val="FFFFFF"/>
              </a:solidFill>
              <a:prstDash val="solid"/>
              <a:round/>
            </a:ln>
          </p:spPr>
          <p:txBody>
            <a:bodyPr rtlCol="0" anchor="ctr"/>
            <a:lstStyle/>
            <a:p>
              <a:endParaRPr lang="en-US" noProof="0" dirty="0"/>
            </a:p>
          </p:txBody>
        </p:sp>
        <p:sp>
          <p:nvSpPr>
            <p:cNvPr id="5057" name="Serbest Form 5056">
              <a:extLst>
                <a:ext uri="{FF2B5EF4-FFF2-40B4-BE49-F238E27FC236}">
                  <a16:creationId xmlns:a16="http://schemas.microsoft.com/office/drawing/2014/main" id="{6DD011E4-D793-3C4E-9920-0E9603B6F259}"/>
                </a:ext>
              </a:extLst>
            </p:cNvPr>
            <p:cNvSpPr/>
            <p:nvPr/>
          </p:nvSpPr>
          <p:spPr>
            <a:xfrm>
              <a:off x="6527100" y="1476321"/>
              <a:ext cx="38037" cy="50704"/>
            </a:xfrm>
            <a:custGeom>
              <a:avLst/>
              <a:gdLst>
                <a:gd name="connsiteX0" fmla="*/ 25358 w 38037"/>
                <a:gd name="connsiteY0" fmla="*/ 31222 h 50704"/>
                <a:gd name="connsiteX1" fmla="*/ 25358 w 38037"/>
                <a:gd name="connsiteY1" fmla="*/ 23416 h 50704"/>
                <a:gd name="connsiteX2" fmla="*/ 27482 w 38037"/>
                <a:gd name="connsiteY2" fmla="*/ 21418 h 50704"/>
                <a:gd name="connsiteX3" fmla="*/ 29605 w 38037"/>
                <a:gd name="connsiteY3" fmla="*/ 21418 h 50704"/>
                <a:gd name="connsiteX4" fmla="*/ 33790 w 38037"/>
                <a:gd name="connsiteY4" fmla="*/ 19482 h 50704"/>
                <a:gd name="connsiteX5" fmla="*/ 35914 w 38037"/>
                <a:gd name="connsiteY5" fmla="*/ 19482 h 50704"/>
                <a:gd name="connsiteX6" fmla="*/ 38037 w 38037"/>
                <a:gd name="connsiteY6" fmla="*/ 15611 h 50704"/>
                <a:gd name="connsiteX7" fmla="*/ 38037 w 38037"/>
                <a:gd name="connsiteY7" fmla="*/ 9741 h 50704"/>
                <a:gd name="connsiteX8" fmla="*/ 35914 w 38037"/>
                <a:gd name="connsiteY8" fmla="*/ 5807 h 50704"/>
                <a:gd name="connsiteX9" fmla="*/ 33790 w 38037"/>
                <a:gd name="connsiteY9" fmla="*/ 3871 h 50704"/>
                <a:gd name="connsiteX10" fmla="*/ 35914 w 38037"/>
                <a:gd name="connsiteY10" fmla="*/ 0 h 50704"/>
                <a:gd name="connsiteX11" fmla="*/ 19050 w 38037"/>
                <a:gd name="connsiteY11" fmla="*/ 0 h 50704"/>
                <a:gd name="connsiteX12" fmla="*/ 21111 w 38037"/>
                <a:gd name="connsiteY12" fmla="*/ 0 h 50704"/>
                <a:gd name="connsiteX13" fmla="*/ 21111 w 38037"/>
                <a:gd name="connsiteY13" fmla="*/ 1936 h 50704"/>
                <a:gd name="connsiteX14" fmla="*/ 19050 w 38037"/>
                <a:gd name="connsiteY14" fmla="*/ 1936 h 50704"/>
                <a:gd name="connsiteX15" fmla="*/ 16926 w 38037"/>
                <a:gd name="connsiteY15" fmla="*/ 5807 h 50704"/>
                <a:gd name="connsiteX16" fmla="*/ 12679 w 38037"/>
                <a:gd name="connsiteY16" fmla="*/ 7805 h 50704"/>
                <a:gd name="connsiteX17" fmla="*/ 10556 w 38037"/>
                <a:gd name="connsiteY17" fmla="*/ 9741 h 50704"/>
                <a:gd name="connsiteX18" fmla="*/ 6371 w 38037"/>
                <a:gd name="connsiteY18" fmla="*/ 21418 h 50704"/>
                <a:gd name="connsiteX19" fmla="*/ 4247 w 38037"/>
                <a:gd name="connsiteY19" fmla="*/ 25352 h 50704"/>
                <a:gd name="connsiteX20" fmla="*/ 4247 w 38037"/>
                <a:gd name="connsiteY20" fmla="*/ 29223 h 50704"/>
                <a:gd name="connsiteX21" fmla="*/ 0 w 38037"/>
                <a:gd name="connsiteY21" fmla="*/ 37029 h 50704"/>
                <a:gd name="connsiteX22" fmla="*/ 0 w 38037"/>
                <a:gd name="connsiteY22" fmla="*/ 50704 h 50704"/>
                <a:gd name="connsiteX23" fmla="*/ 4247 w 38037"/>
                <a:gd name="connsiteY23" fmla="*/ 48768 h 50704"/>
                <a:gd name="connsiteX24" fmla="*/ 8432 w 38037"/>
                <a:gd name="connsiteY24" fmla="*/ 40963 h 50704"/>
                <a:gd name="connsiteX25" fmla="*/ 10556 w 38037"/>
                <a:gd name="connsiteY25" fmla="*/ 42899 h 50704"/>
                <a:gd name="connsiteX26" fmla="*/ 12679 w 38037"/>
                <a:gd name="connsiteY26" fmla="*/ 42899 h 50704"/>
                <a:gd name="connsiteX27" fmla="*/ 14803 w 38037"/>
                <a:gd name="connsiteY27" fmla="*/ 40963 h 50704"/>
                <a:gd name="connsiteX28" fmla="*/ 16926 w 38037"/>
                <a:gd name="connsiteY28" fmla="*/ 37029 h 50704"/>
                <a:gd name="connsiteX29" fmla="*/ 16926 w 38037"/>
                <a:gd name="connsiteY29" fmla="*/ 33157 h 50704"/>
                <a:gd name="connsiteX30" fmla="*/ 25358 w 38037"/>
                <a:gd name="connsiteY30" fmla="*/ 31222 h 5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037" h="50704">
                  <a:moveTo>
                    <a:pt x="25358" y="31222"/>
                  </a:moveTo>
                  <a:lnTo>
                    <a:pt x="25358" y="23416"/>
                  </a:lnTo>
                  <a:lnTo>
                    <a:pt x="27482" y="21418"/>
                  </a:lnTo>
                  <a:lnTo>
                    <a:pt x="29605" y="21418"/>
                  </a:lnTo>
                  <a:lnTo>
                    <a:pt x="33790" y="19482"/>
                  </a:lnTo>
                  <a:lnTo>
                    <a:pt x="35914" y="19482"/>
                  </a:lnTo>
                  <a:lnTo>
                    <a:pt x="38037" y="15611"/>
                  </a:lnTo>
                  <a:lnTo>
                    <a:pt x="38037" y="9741"/>
                  </a:lnTo>
                  <a:lnTo>
                    <a:pt x="35914" y="5807"/>
                  </a:lnTo>
                  <a:lnTo>
                    <a:pt x="33790" y="3871"/>
                  </a:lnTo>
                  <a:lnTo>
                    <a:pt x="35914" y="0"/>
                  </a:lnTo>
                  <a:lnTo>
                    <a:pt x="19050" y="0"/>
                  </a:lnTo>
                  <a:lnTo>
                    <a:pt x="21111" y="0"/>
                  </a:lnTo>
                  <a:lnTo>
                    <a:pt x="21111" y="1936"/>
                  </a:lnTo>
                  <a:lnTo>
                    <a:pt x="19050" y="1936"/>
                  </a:lnTo>
                  <a:lnTo>
                    <a:pt x="16926" y="5807"/>
                  </a:lnTo>
                  <a:lnTo>
                    <a:pt x="12679" y="7805"/>
                  </a:lnTo>
                  <a:lnTo>
                    <a:pt x="10556" y="9741"/>
                  </a:lnTo>
                  <a:lnTo>
                    <a:pt x="6371" y="21418"/>
                  </a:lnTo>
                  <a:lnTo>
                    <a:pt x="4247" y="25352"/>
                  </a:lnTo>
                  <a:lnTo>
                    <a:pt x="4247" y="29223"/>
                  </a:lnTo>
                  <a:lnTo>
                    <a:pt x="0" y="37029"/>
                  </a:lnTo>
                  <a:lnTo>
                    <a:pt x="0" y="50704"/>
                  </a:lnTo>
                  <a:lnTo>
                    <a:pt x="4247" y="48768"/>
                  </a:lnTo>
                  <a:lnTo>
                    <a:pt x="8432" y="40963"/>
                  </a:lnTo>
                  <a:lnTo>
                    <a:pt x="10556" y="42899"/>
                  </a:lnTo>
                  <a:lnTo>
                    <a:pt x="12679" y="42899"/>
                  </a:lnTo>
                  <a:lnTo>
                    <a:pt x="14803" y="40963"/>
                  </a:lnTo>
                  <a:lnTo>
                    <a:pt x="16926" y="37029"/>
                  </a:lnTo>
                  <a:lnTo>
                    <a:pt x="16926" y="33157"/>
                  </a:lnTo>
                  <a:lnTo>
                    <a:pt x="25358" y="31222"/>
                  </a:lnTo>
                  <a:close/>
                </a:path>
              </a:pathLst>
            </a:custGeom>
            <a:solidFill>
              <a:srgbClr val="A6A6A6"/>
            </a:solidFill>
            <a:ln w="6245" cap="flat">
              <a:noFill/>
              <a:prstDash val="solid"/>
              <a:miter/>
            </a:ln>
          </p:spPr>
          <p:txBody>
            <a:bodyPr rtlCol="0" anchor="ctr"/>
            <a:lstStyle/>
            <a:p>
              <a:endParaRPr lang="en-US" noProof="0" dirty="0"/>
            </a:p>
          </p:txBody>
        </p:sp>
        <p:sp>
          <p:nvSpPr>
            <p:cNvPr id="5058" name="Serbest Form 5057">
              <a:extLst>
                <a:ext uri="{FF2B5EF4-FFF2-40B4-BE49-F238E27FC236}">
                  <a16:creationId xmlns:a16="http://schemas.microsoft.com/office/drawing/2014/main" id="{DB591211-8EBC-2743-ACAA-1E8FC9374588}"/>
                </a:ext>
              </a:extLst>
            </p:cNvPr>
            <p:cNvSpPr/>
            <p:nvPr/>
          </p:nvSpPr>
          <p:spPr>
            <a:xfrm>
              <a:off x="6527100" y="1476321"/>
              <a:ext cx="38037" cy="50704"/>
            </a:xfrm>
            <a:custGeom>
              <a:avLst/>
              <a:gdLst>
                <a:gd name="connsiteX0" fmla="*/ 25358 w 38037"/>
                <a:gd name="connsiteY0" fmla="*/ 31222 h 50704"/>
                <a:gd name="connsiteX1" fmla="*/ 25358 w 38037"/>
                <a:gd name="connsiteY1" fmla="*/ 23416 h 50704"/>
                <a:gd name="connsiteX2" fmla="*/ 27482 w 38037"/>
                <a:gd name="connsiteY2" fmla="*/ 21418 h 50704"/>
                <a:gd name="connsiteX3" fmla="*/ 29605 w 38037"/>
                <a:gd name="connsiteY3" fmla="*/ 21418 h 50704"/>
                <a:gd name="connsiteX4" fmla="*/ 33790 w 38037"/>
                <a:gd name="connsiteY4" fmla="*/ 19482 h 50704"/>
                <a:gd name="connsiteX5" fmla="*/ 35914 w 38037"/>
                <a:gd name="connsiteY5" fmla="*/ 19482 h 50704"/>
                <a:gd name="connsiteX6" fmla="*/ 38037 w 38037"/>
                <a:gd name="connsiteY6" fmla="*/ 15611 h 50704"/>
                <a:gd name="connsiteX7" fmla="*/ 38037 w 38037"/>
                <a:gd name="connsiteY7" fmla="*/ 9741 h 50704"/>
                <a:gd name="connsiteX8" fmla="*/ 35914 w 38037"/>
                <a:gd name="connsiteY8" fmla="*/ 5807 h 50704"/>
                <a:gd name="connsiteX9" fmla="*/ 33790 w 38037"/>
                <a:gd name="connsiteY9" fmla="*/ 3871 h 50704"/>
                <a:gd name="connsiteX10" fmla="*/ 35914 w 38037"/>
                <a:gd name="connsiteY10" fmla="*/ 0 h 50704"/>
                <a:gd name="connsiteX11" fmla="*/ 19050 w 38037"/>
                <a:gd name="connsiteY11" fmla="*/ 0 h 50704"/>
                <a:gd name="connsiteX12" fmla="*/ 21111 w 38037"/>
                <a:gd name="connsiteY12" fmla="*/ 0 h 50704"/>
                <a:gd name="connsiteX13" fmla="*/ 21111 w 38037"/>
                <a:gd name="connsiteY13" fmla="*/ 1936 h 50704"/>
                <a:gd name="connsiteX14" fmla="*/ 19050 w 38037"/>
                <a:gd name="connsiteY14" fmla="*/ 1936 h 50704"/>
                <a:gd name="connsiteX15" fmla="*/ 16926 w 38037"/>
                <a:gd name="connsiteY15" fmla="*/ 5807 h 50704"/>
                <a:gd name="connsiteX16" fmla="*/ 12679 w 38037"/>
                <a:gd name="connsiteY16" fmla="*/ 7805 h 50704"/>
                <a:gd name="connsiteX17" fmla="*/ 10556 w 38037"/>
                <a:gd name="connsiteY17" fmla="*/ 9741 h 50704"/>
                <a:gd name="connsiteX18" fmla="*/ 6371 w 38037"/>
                <a:gd name="connsiteY18" fmla="*/ 21418 h 50704"/>
                <a:gd name="connsiteX19" fmla="*/ 4247 w 38037"/>
                <a:gd name="connsiteY19" fmla="*/ 25352 h 50704"/>
                <a:gd name="connsiteX20" fmla="*/ 4247 w 38037"/>
                <a:gd name="connsiteY20" fmla="*/ 29223 h 50704"/>
                <a:gd name="connsiteX21" fmla="*/ 0 w 38037"/>
                <a:gd name="connsiteY21" fmla="*/ 37029 h 50704"/>
                <a:gd name="connsiteX22" fmla="*/ 0 w 38037"/>
                <a:gd name="connsiteY22" fmla="*/ 50704 h 50704"/>
                <a:gd name="connsiteX23" fmla="*/ 4247 w 38037"/>
                <a:gd name="connsiteY23" fmla="*/ 48768 h 50704"/>
                <a:gd name="connsiteX24" fmla="*/ 8432 w 38037"/>
                <a:gd name="connsiteY24" fmla="*/ 40963 h 50704"/>
                <a:gd name="connsiteX25" fmla="*/ 10556 w 38037"/>
                <a:gd name="connsiteY25" fmla="*/ 42899 h 50704"/>
                <a:gd name="connsiteX26" fmla="*/ 12679 w 38037"/>
                <a:gd name="connsiteY26" fmla="*/ 42899 h 50704"/>
                <a:gd name="connsiteX27" fmla="*/ 14803 w 38037"/>
                <a:gd name="connsiteY27" fmla="*/ 40963 h 50704"/>
                <a:gd name="connsiteX28" fmla="*/ 16926 w 38037"/>
                <a:gd name="connsiteY28" fmla="*/ 37029 h 50704"/>
                <a:gd name="connsiteX29" fmla="*/ 16926 w 38037"/>
                <a:gd name="connsiteY29" fmla="*/ 33157 h 50704"/>
                <a:gd name="connsiteX30" fmla="*/ 25358 w 38037"/>
                <a:gd name="connsiteY30" fmla="*/ 31222 h 5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037" h="50704">
                  <a:moveTo>
                    <a:pt x="25358" y="31222"/>
                  </a:moveTo>
                  <a:lnTo>
                    <a:pt x="25358" y="23416"/>
                  </a:lnTo>
                  <a:lnTo>
                    <a:pt x="27482" y="21418"/>
                  </a:lnTo>
                  <a:lnTo>
                    <a:pt x="29605" y="21418"/>
                  </a:lnTo>
                  <a:lnTo>
                    <a:pt x="33790" y="19482"/>
                  </a:lnTo>
                  <a:lnTo>
                    <a:pt x="35914" y="19482"/>
                  </a:lnTo>
                  <a:lnTo>
                    <a:pt x="38037" y="15611"/>
                  </a:lnTo>
                  <a:lnTo>
                    <a:pt x="38037" y="9741"/>
                  </a:lnTo>
                  <a:lnTo>
                    <a:pt x="35914" y="5807"/>
                  </a:lnTo>
                  <a:lnTo>
                    <a:pt x="33790" y="3871"/>
                  </a:lnTo>
                  <a:lnTo>
                    <a:pt x="35914" y="0"/>
                  </a:lnTo>
                  <a:lnTo>
                    <a:pt x="19050" y="0"/>
                  </a:lnTo>
                  <a:lnTo>
                    <a:pt x="21111" y="0"/>
                  </a:lnTo>
                  <a:lnTo>
                    <a:pt x="21111" y="1936"/>
                  </a:lnTo>
                  <a:lnTo>
                    <a:pt x="19050" y="1936"/>
                  </a:lnTo>
                  <a:lnTo>
                    <a:pt x="16926" y="5807"/>
                  </a:lnTo>
                  <a:lnTo>
                    <a:pt x="12679" y="7805"/>
                  </a:lnTo>
                  <a:lnTo>
                    <a:pt x="10556" y="9741"/>
                  </a:lnTo>
                  <a:lnTo>
                    <a:pt x="6371" y="21418"/>
                  </a:lnTo>
                  <a:lnTo>
                    <a:pt x="4247" y="25352"/>
                  </a:lnTo>
                  <a:lnTo>
                    <a:pt x="4247" y="29223"/>
                  </a:lnTo>
                  <a:lnTo>
                    <a:pt x="0" y="37029"/>
                  </a:lnTo>
                  <a:lnTo>
                    <a:pt x="0" y="50704"/>
                  </a:lnTo>
                  <a:lnTo>
                    <a:pt x="4247" y="48768"/>
                  </a:lnTo>
                  <a:lnTo>
                    <a:pt x="8432" y="40963"/>
                  </a:lnTo>
                  <a:lnTo>
                    <a:pt x="10556" y="42899"/>
                  </a:lnTo>
                  <a:lnTo>
                    <a:pt x="12679" y="42899"/>
                  </a:lnTo>
                  <a:lnTo>
                    <a:pt x="14803" y="40963"/>
                  </a:lnTo>
                  <a:lnTo>
                    <a:pt x="16926" y="37029"/>
                  </a:lnTo>
                  <a:lnTo>
                    <a:pt x="16926" y="33157"/>
                  </a:lnTo>
                  <a:lnTo>
                    <a:pt x="25358" y="31222"/>
                  </a:lnTo>
                  <a:close/>
                </a:path>
              </a:pathLst>
            </a:custGeom>
            <a:noFill/>
            <a:ln w="1561" cap="flat">
              <a:solidFill>
                <a:srgbClr val="FFFFFF"/>
              </a:solidFill>
              <a:prstDash val="solid"/>
              <a:round/>
            </a:ln>
          </p:spPr>
          <p:txBody>
            <a:bodyPr rtlCol="0" anchor="ctr"/>
            <a:lstStyle/>
            <a:p>
              <a:endParaRPr lang="en-US" noProof="0" dirty="0"/>
            </a:p>
          </p:txBody>
        </p:sp>
        <p:sp>
          <p:nvSpPr>
            <p:cNvPr id="5059" name="Serbest Form 5058">
              <a:extLst>
                <a:ext uri="{FF2B5EF4-FFF2-40B4-BE49-F238E27FC236}">
                  <a16:creationId xmlns:a16="http://schemas.microsoft.com/office/drawing/2014/main" id="{B11F0A17-0164-F644-9349-F92CA93C2918}"/>
                </a:ext>
              </a:extLst>
            </p:cNvPr>
            <p:cNvSpPr/>
            <p:nvPr/>
          </p:nvSpPr>
          <p:spPr>
            <a:xfrm>
              <a:off x="6159219" y="766090"/>
              <a:ext cx="152211" cy="63442"/>
            </a:xfrm>
            <a:custGeom>
              <a:avLst/>
              <a:gdLst>
                <a:gd name="connsiteX0" fmla="*/ 2124 w 152211"/>
                <a:gd name="connsiteY0" fmla="*/ 50704 h 63442"/>
                <a:gd name="connsiteX1" fmla="*/ 2124 w 152211"/>
                <a:gd name="connsiteY1" fmla="*/ 48643 h 63442"/>
                <a:gd name="connsiteX2" fmla="*/ 4310 w 152211"/>
                <a:gd name="connsiteY2" fmla="*/ 48643 h 63442"/>
                <a:gd name="connsiteX3" fmla="*/ 8557 w 152211"/>
                <a:gd name="connsiteY3" fmla="*/ 46520 h 63442"/>
                <a:gd name="connsiteX4" fmla="*/ 23609 w 152211"/>
                <a:gd name="connsiteY4" fmla="*/ 46520 h 63442"/>
                <a:gd name="connsiteX5" fmla="*/ 27857 w 152211"/>
                <a:gd name="connsiteY5" fmla="*/ 42274 h 63442"/>
                <a:gd name="connsiteX6" fmla="*/ 34290 w 152211"/>
                <a:gd name="connsiteY6" fmla="*/ 42274 h 63442"/>
                <a:gd name="connsiteX7" fmla="*/ 36476 w 152211"/>
                <a:gd name="connsiteY7" fmla="*/ 44397 h 63442"/>
                <a:gd name="connsiteX8" fmla="*/ 38599 w 152211"/>
                <a:gd name="connsiteY8" fmla="*/ 44397 h 63442"/>
                <a:gd name="connsiteX9" fmla="*/ 40723 w 152211"/>
                <a:gd name="connsiteY9" fmla="*/ 46520 h 63442"/>
                <a:gd name="connsiteX10" fmla="*/ 42909 w 152211"/>
                <a:gd name="connsiteY10" fmla="*/ 46520 h 63442"/>
                <a:gd name="connsiteX11" fmla="*/ 45033 w 152211"/>
                <a:gd name="connsiteY11" fmla="*/ 44397 h 63442"/>
                <a:gd name="connsiteX12" fmla="*/ 47156 w 152211"/>
                <a:gd name="connsiteY12" fmla="*/ 44397 h 63442"/>
                <a:gd name="connsiteX13" fmla="*/ 51466 w 152211"/>
                <a:gd name="connsiteY13" fmla="*/ 46520 h 63442"/>
                <a:gd name="connsiteX14" fmla="*/ 53590 w 152211"/>
                <a:gd name="connsiteY14" fmla="*/ 46520 h 63442"/>
                <a:gd name="connsiteX15" fmla="*/ 55775 w 152211"/>
                <a:gd name="connsiteY15" fmla="*/ 48643 h 63442"/>
                <a:gd name="connsiteX16" fmla="*/ 57899 w 152211"/>
                <a:gd name="connsiteY16" fmla="*/ 48643 h 63442"/>
                <a:gd name="connsiteX17" fmla="*/ 60023 w 152211"/>
                <a:gd name="connsiteY17" fmla="*/ 46520 h 63442"/>
                <a:gd name="connsiteX18" fmla="*/ 64332 w 152211"/>
                <a:gd name="connsiteY18" fmla="*/ 46520 h 63442"/>
                <a:gd name="connsiteX19" fmla="*/ 66456 w 152211"/>
                <a:gd name="connsiteY19" fmla="*/ 48643 h 63442"/>
                <a:gd name="connsiteX20" fmla="*/ 72889 w 152211"/>
                <a:gd name="connsiteY20" fmla="*/ 48643 h 63442"/>
                <a:gd name="connsiteX21" fmla="*/ 77199 w 152211"/>
                <a:gd name="connsiteY21" fmla="*/ 44397 h 63442"/>
                <a:gd name="connsiteX22" fmla="*/ 81446 w 152211"/>
                <a:gd name="connsiteY22" fmla="*/ 44397 h 63442"/>
                <a:gd name="connsiteX23" fmla="*/ 83632 w 152211"/>
                <a:gd name="connsiteY23" fmla="*/ 46520 h 63442"/>
                <a:gd name="connsiteX24" fmla="*/ 85755 w 152211"/>
                <a:gd name="connsiteY24" fmla="*/ 50704 h 63442"/>
                <a:gd name="connsiteX25" fmla="*/ 96498 w 152211"/>
                <a:gd name="connsiteY25" fmla="*/ 50704 h 63442"/>
                <a:gd name="connsiteX26" fmla="*/ 100746 w 152211"/>
                <a:gd name="connsiteY26" fmla="*/ 52827 h 63442"/>
                <a:gd name="connsiteX27" fmla="*/ 102932 w 152211"/>
                <a:gd name="connsiteY27" fmla="*/ 52827 h 63442"/>
                <a:gd name="connsiteX28" fmla="*/ 107179 w 152211"/>
                <a:gd name="connsiteY28" fmla="*/ 57073 h 63442"/>
                <a:gd name="connsiteX29" fmla="*/ 113612 w 152211"/>
                <a:gd name="connsiteY29" fmla="*/ 61319 h 63442"/>
                <a:gd name="connsiteX30" fmla="*/ 120045 w 152211"/>
                <a:gd name="connsiteY30" fmla="*/ 63443 h 63442"/>
                <a:gd name="connsiteX31" fmla="*/ 128664 w 152211"/>
                <a:gd name="connsiteY31" fmla="*/ 59196 h 63442"/>
                <a:gd name="connsiteX32" fmla="*/ 135098 w 152211"/>
                <a:gd name="connsiteY32" fmla="*/ 59196 h 63442"/>
                <a:gd name="connsiteX33" fmla="*/ 137221 w 152211"/>
                <a:gd name="connsiteY33" fmla="*/ 61319 h 63442"/>
                <a:gd name="connsiteX34" fmla="*/ 139345 w 152211"/>
                <a:gd name="connsiteY34" fmla="*/ 59196 h 63442"/>
                <a:gd name="connsiteX35" fmla="*/ 141531 w 152211"/>
                <a:gd name="connsiteY35" fmla="*/ 59196 h 63442"/>
                <a:gd name="connsiteX36" fmla="*/ 143655 w 152211"/>
                <a:gd name="connsiteY36" fmla="*/ 57073 h 63442"/>
                <a:gd name="connsiteX37" fmla="*/ 145778 w 152211"/>
                <a:gd name="connsiteY37" fmla="*/ 52827 h 63442"/>
                <a:gd name="connsiteX38" fmla="*/ 147964 w 152211"/>
                <a:gd name="connsiteY38" fmla="*/ 50704 h 63442"/>
                <a:gd name="connsiteX39" fmla="*/ 150088 w 152211"/>
                <a:gd name="connsiteY39" fmla="*/ 52827 h 63442"/>
                <a:gd name="connsiteX40" fmla="*/ 152211 w 152211"/>
                <a:gd name="connsiteY40" fmla="*/ 52827 h 63442"/>
                <a:gd name="connsiteX41" fmla="*/ 152211 w 152211"/>
                <a:gd name="connsiteY41" fmla="*/ 44397 h 63442"/>
                <a:gd name="connsiteX42" fmla="*/ 147964 w 152211"/>
                <a:gd name="connsiteY42" fmla="*/ 40151 h 63442"/>
                <a:gd name="connsiteX43" fmla="*/ 145778 w 152211"/>
                <a:gd name="connsiteY43" fmla="*/ 35905 h 63442"/>
                <a:gd name="connsiteX44" fmla="*/ 143655 w 152211"/>
                <a:gd name="connsiteY44" fmla="*/ 33844 h 63442"/>
                <a:gd name="connsiteX45" fmla="*/ 135098 w 152211"/>
                <a:gd name="connsiteY45" fmla="*/ 31721 h 63442"/>
                <a:gd name="connsiteX46" fmla="*/ 137221 w 152211"/>
                <a:gd name="connsiteY46" fmla="*/ 25352 h 63442"/>
                <a:gd name="connsiteX47" fmla="*/ 143655 w 152211"/>
                <a:gd name="connsiteY47" fmla="*/ 25352 h 63442"/>
                <a:gd name="connsiteX48" fmla="*/ 143655 w 152211"/>
                <a:gd name="connsiteY48" fmla="*/ 23229 h 63442"/>
                <a:gd name="connsiteX49" fmla="*/ 141531 w 152211"/>
                <a:gd name="connsiteY49" fmla="*/ 21168 h 63442"/>
                <a:gd name="connsiteX50" fmla="*/ 137221 w 152211"/>
                <a:gd name="connsiteY50" fmla="*/ 19045 h 63442"/>
                <a:gd name="connsiteX51" fmla="*/ 132912 w 152211"/>
                <a:gd name="connsiteY51" fmla="*/ 14799 h 63442"/>
                <a:gd name="connsiteX52" fmla="*/ 126479 w 152211"/>
                <a:gd name="connsiteY52" fmla="*/ 14799 h 63442"/>
                <a:gd name="connsiteX53" fmla="*/ 124355 w 152211"/>
                <a:gd name="connsiteY53" fmla="*/ 12676 h 63442"/>
                <a:gd name="connsiteX54" fmla="*/ 117922 w 152211"/>
                <a:gd name="connsiteY54" fmla="*/ 12676 h 63442"/>
                <a:gd name="connsiteX55" fmla="*/ 115798 w 152211"/>
                <a:gd name="connsiteY55" fmla="*/ 14799 h 63442"/>
                <a:gd name="connsiteX56" fmla="*/ 109365 w 152211"/>
                <a:gd name="connsiteY56" fmla="*/ 14799 h 63442"/>
                <a:gd name="connsiteX57" fmla="*/ 102932 w 152211"/>
                <a:gd name="connsiteY57" fmla="*/ 8492 h 63442"/>
                <a:gd name="connsiteX58" fmla="*/ 98622 w 152211"/>
                <a:gd name="connsiteY58" fmla="*/ 6369 h 63442"/>
                <a:gd name="connsiteX59" fmla="*/ 96498 w 152211"/>
                <a:gd name="connsiteY59" fmla="*/ 4246 h 63442"/>
                <a:gd name="connsiteX60" fmla="*/ 87879 w 152211"/>
                <a:gd name="connsiteY60" fmla="*/ 0 h 63442"/>
                <a:gd name="connsiteX61" fmla="*/ 77199 w 152211"/>
                <a:gd name="connsiteY61" fmla="*/ 0 h 63442"/>
                <a:gd name="connsiteX62" fmla="*/ 66456 w 152211"/>
                <a:gd name="connsiteY62" fmla="*/ 4246 h 63442"/>
                <a:gd name="connsiteX63" fmla="*/ 62146 w 152211"/>
                <a:gd name="connsiteY63" fmla="*/ 4246 h 63442"/>
                <a:gd name="connsiteX64" fmla="*/ 64332 w 152211"/>
                <a:gd name="connsiteY64" fmla="*/ 8492 h 63442"/>
                <a:gd name="connsiteX65" fmla="*/ 64332 w 152211"/>
                <a:gd name="connsiteY65" fmla="*/ 10553 h 63442"/>
                <a:gd name="connsiteX66" fmla="*/ 66456 w 152211"/>
                <a:gd name="connsiteY66" fmla="*/ 14799 h 63442"/>
                <a:gd name="connsiteX67" fmla="*/ 66456 w 152211"/>
                <a:gd name="connsiteY67" fmla="*/ 21168 h 63442"/>
                <a:gd name="connsiteX68" fmla="*/ 68579 w 152211"/>
                <a:gd name="connsiteY68" fmla="*/ 23229 h 63442"/>
                <a:gd name="connsiteX69" fmla="*/ 66456 w 152211"/>
                <a:gd name="connsiteY69" fmla="*/ 27475 h 63442"/>
                <a:gd name="connsiteX70" fmla="*/ 55775 w 152211"/>
                <a:gd name="connsiteY70" fmla="*/ 27475 h 63442"/>
                <a:gd name="connsiteX71" fmla="*/ 49342 w 152211"/>
                <a:gd name="connsiteY71" fmla="*/ 25352 h 63442"/>
                <a:gd name="connsiteX72" fmla="*/ 45033 w 152211"/>
                <a:gd name="connsiteY72" fmla="*/ 25352 h 63442"/>
                <a:gd name="connsiteX73" fmla="*/ 40723 w 152211"/>
                <a:gd name="connsiteY73" fmla="*/ 19045 h 63442"/>
                <a:gd name="connsiteX74" fmla="*/ 30043 w 152211"/>
                <a:gd name="connsiteY74" fmla="*/ 8492 h 63442"/>
                <a:gd name="connsiteX75" fmla="*/ 25733 w 152211"/>
                <a:gd name="connsiteY75" fmla="*/ 8492 h 63442"/>
                <a:gd name="connsiteX76" fmla="*/ 21423 w 152211"/>
                <a:gd name="connsiteY76" fmla="*/ 10553 h 63442"/>
                <a:gd name="connsiteX77" fmla="*/ 17176 w 152211"/>
                <a:gd name="connsiteY77" fmla="*/ 10553 h 63442"/>
                <a:gd name="connsiteX78" fmla="*/ 12866 w 152211"/>
                <a:gd name="connsiteY78" fmla="*/ 12676 h 63442"/>
                <a:gd name="connsiteX79" fmla="*/ 10743 w 152211"/>
                <a:gd name="connsiteY79" fmla="*/ 14799 h 63442"/>
                <a:gd name="connsiteX80" fmla="*/ 8557 w 152211"/>
                <a:gd name="connsiteY80" fmla="*/ 19045 h 63442"/>
                <a:gd name="connsiteX81" fmla="*/ 8557 w 152211"/>
                <a:gd name="connsiteY81" fmla="*/ 23229 h 63442"/>
                <a:gd name="connsiteX82" fmla="*/ 6433 w 152211"/>
                <a:gd name="connsiteY82" fmla="*/ 27475 h 63442"/>
                <a:gd name="connsiteX83" fmla="*/ 2124 w 152211"/>
                <a:gd name="connsiteY83" fmla="*/ 29598 h 63442"/>
                <a:gd name="connsiteX84" fmla="*/ 0 w 152211"/>
                <a:gd name="connsiteY84" fmla="*/ 33844 h 63442"/>
                <a:gd name="connsiteX85" fmla="*/ 0 w 152211"/>
                <a:gd name="connsiteY85" fmla="*/ 42274 h 63442"/>
                <a:gd name="connsiteX86" fmla="*/ 2124 w 152211"/>
                <a:gd name="connsiteY86" fmla="*/ 46520 h 63442"/>
                <a:gd name="connsiteX87" fmla="*/ 2124 w 152211"/>
                <a:gd name="connsiteY87" fmla="*/ 52827 h 63442"/>
                <a:gd name="connsiteX88" fmla="*/ 2124 w 152211"/>
                <a:gd name="connsiteY88" fmla="*/ 50704 h 6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52211" h="63442">
                  <a:moveTo>
                    <a:pt x="2124" y="50704"/>
                  </a:moveTo>
                  <a:lnTo>
                    <a:pt x="2124" y="48643"/>
                  </a:lnTo>
                  <a:lnTo>
                    <a:pt x="4310" y="48643"/>
                  </a:lnTo>
                  <a:lnTo>
                    <a:pt x="8557" y="46520"/>
                  </a:lnTo>
                  <a:lnTo>
                    <a:pt x="23609" y="46520"/>
                  </a:lnTo>
                  <a:lnTo>
                    <a:pt x="27857" y="42274"/>
                  </a:lnTo>
                  <a:lnTo>
                    <a:pt x="34290" y="42274"/>
                  </a:lnTo>
                  <a:lnTo>
                    <a:pt x="36476" y="44397"/>
                  </a:lnTo>
                  <a:lnTo>
                    <a:pt x="38599" y="44397"/>
                  </a:lnTo>
                  <a:lnTo>
                    <a:pt x="40723" y="46520"/>
                  </a:lnTo>
                  <a:lnTo>
                    <a:pt x="42909" y="46520"/>
                  </a:lnTo>
                  <a:lnTo>
                    <a:pt x="45033" y="44397"/>
                  </a:lnTo>
                  <a:lnTo>
                    <a:pt x="47156" y="44397"/>
                  </a:lnTo>
                  <a:lnTo>
                    <a:pt x="51466" y="46520"/>
                  </a:lnTo>
                  <a:lnTo>
                    <a:pt x="53590" y="46520"/>
                  </a:lnTo>
                  <a:lnTo>
                    <a:pt x="55775" y="48643"/>
                  </a:lnTo>
                  <a:lnTo>
                    <a:pt x="57899" y="48643"/>
                  </a:lnTo>
                  <a:lnTo>
                    <a:pt x="60023" y="46520"/>
                  </a:lnTo>
                  <a:lnTo>
                    <a:pt x="64332" y="46520"/>
                  </a:lnTo>
                  <a:lnTo>
                    <a:pt x="66456" y="48643"/>
                  </a:lnTo>
                  <a:lnTo>
                    <a:pt x="72889" y="48643"/>
                  </a:lnTo>
                  <a:lnTo>
                    <a:pt x="77199" y="44397"/>
                  </a:lnTo>
                  <a:lnTo>
                    <a:pt x="81446" y="44397"/>
                  </a:lnTo>
                  <a:lnTo>
                    <a:pt x="83632" y="46520"/>
                  </a:lnTo>
                  <a:lnTo>
                    <a:pt x="85755" y="50704"/>
                  </a:lnTo>
                  <a:lnTo>
                    <a:pt x="96498" y="50704"/>
                  </a:lnTo>
                  <a:lnTo>
                    <a:pt x="100746" y="52827"/>
                  </a:lnTo>
                  <a:lnTo>
                    <a:pt x="102932" y="52827"/>
                  </a:lnTo>
                  <a:lnTo>
                    <a:pt x="107179" y="57073"/>
                  </a:lnTo>
                  <a:lnTo>
                    <a:pt x="113612" y="61319"/>
                  </a:lnTo>
                  <a:lnTo>
                    <a:pt x="120045" y="63443"/>
                  </a:lnTo>
                  <a:lnTo>
                    <a:pt x="128664" y="59196"/>
                  </a:lnTo>
                  <a:lnTo>
                    <a:pt x="135098" y="59196"/>
                  </a:lnTo>
                  <a:lnTo>
                    <a:pt x="137221" y="61319"/>
                  </a:lnTo>
                  <a:lnTo>
                    <a:pt x="139345" y="59196"/>
                  </a:lnTo>
                  <a:lnTo>
                    <a:pt x="141531" y="59196"/>
                  </a:lnTo>
                  <a:lnTo>
                    <a:pt x="143655" y="57073"/>
                  </a:lnTo>
                  <a:lnTo>
                    <a:pt x="145778" y="52827"/>
                  </a:lnTo>
                  <a:lnTo>
                    <a:pt x="147964" y="50704"/>
                  </a:lnTo>
                  <a:lnTo>
                    <a:pt x="150088" y="52827"/>
                  </a:lnTo>
                  <a:lnTo>
                    <a:pt x="152211" y="52827"/>
                  </a:lnTo>
                  <a:lnTo>
                    <a:pt x="152211" y="44397"/>
                  </a:lnTo>
                  <a:lnTo>
                    <a:pt x="147964" y="40151"/>
                  </a:lnTo>
                  <a:lnTo>
                    <a:pt x="145778" y="35905"/>
                  </a:lnTo>
                  <a:lnTo>
                    <a:pt x="143655" y="33844"/>
                  </a:lnTo>
                  <a:lnTo>
                    <a:pt x="135098" y="31721"/>
                  </a:lnTo>
                  <a:lnTo>
                    <a:pt x="137221" y="25352"/>
                  </a:lnTo>
                  <a:lnTo>
                    <a:pt x="143655" y="25352"/>
                  </a:lnTo>
                  <a:lnTo>
                    <a:pt x="143655" y="23229"/>
                  </a:lnTo>
                  <a:lnTo>
                    <a:pt x="141531" y="21168"/>
                  </a:lnTo>
                  <a:lnTo>
                    <a:pt x="137221" y="19045"/>
                  </a:lnTo>
                  <a:lnTo>
                    <a:pt x="132912" y="14799"/>
                  </a:lnTo>
                  <a:lnTo>
                    <a:pt x="126479" y="14799"/>
                  </a:lnTo>
                  <a:lnTo>
                    <a:pt x="124355" y="12676"/>
                  </a:lnTo>
                  <a:lnTo>
                    <a:pt x="117922" y="12676"/>
                  </a:lnTo>
                  <a:lnTo>
                    <a:pt x="115798" y="14799"/>
                  </a:lnTo>
                  <a:lnTo>
                    <a:pt x="109365" y="14799"/>
                  </a:lnTo>
                  <a:lnTo>
                    <a:pt x="102932" y="8492"/>
                  </a:lnTo>
                  <a:lnTo>
                    <a:pt x="98622" y="6369"/>
                  </a:lnTo>
                  <a:lnTo>
                    <a:pt x="96498" y="4246"/>
                  </a:lnTo>
                  <a:lnTo>
                    <a:pt x="87879" y="0"/>
                  </a:lnTo>
                  <a:lnTo>
                    <a:pt x="77199" y="0"/>
                  </a:lnTo>
                  <a:lnTo>
                    <a:pt x="66456" y="4246"/>
                  </a:lnTo>
                  <a:lnTo>
                    <a:pt x="62146" y="4246"/>
                  </a:lnTo>
                  <a:lnTo>
                    <a:pt x="64332" y="8492"/>
                  </a:lnTo>
                  <a:lnTo>
                    <a:pt x="64332" y="10553"/>
                  </a:lnTo>
                  <a:lnTo>
                    <a:pt x="66456" y="14799"/>
                  </a:lnTo>
                  <a:lnTo>
                    <a:pt x="66456" y="21168"/>
                  </a:lnTo>
                  <a:lnTo>
                    <a:pt x="68579" y="23229"/>
                  </a:lnTo>
                  <a:lnTo>
                    <a:pt x="66456" y="27475"/>
                  </a:lnTo>
                  <a:lnTo>
                    <a:pt x="55775" y="27475"/>
                  </a:lnTo>
                  <a:lnTo>
                    <a:pt x="49342" y="25352"/>
                  </a:lnTo>
                  <a:lnTo>
                    <a:pt x="45033" y="25352"/>
                  </a:lnTo>
                  <a:lnTo>
                    <a:pt x="40723" y="19045"/>
                  </a:lnTo>
                  <a:lnTo>
                    <a:pt x="30043" y="8492"/>
                  </a:lnTo>
                  <a:lnTo>
                    <a:pt x="25733" y="8492"/>
                  </a:lnTo>
                  <a:lnTo>
                    <a:pt x="21423" y="10553"/>
                  </a:lnTo>
                  <a:lnTo>
                    <a:pt x="17176" y="10553"/>
                  </a:lnTo>
                  <a:lnTo>
                    <a:pt x="12866" y="12676"/>
                  </a:lnTo>
                  <a:lnTo>
                    <a:pt x="10743" y="14799"/>
                  </a:lnTo>
                  <a:lnTo>
                    <a:pt x="8557" y="19045"/>
                  </a:lnTo>
                  <a:lnTo>
                    <a:pt x="8557" y="23229"/>
                  </a:lnTo>
                  <a:lnTo>
                    <a:pt x="6433" y="27475"/>
                  </a:lnTo>
                  <a:lnTo>
                    <a:pt x="2124" y="29598"/>
                  </a:lnTo>
                  <a:lnTo>
                    <a:pt x="0" y="33844"/>
                  </a:lnTo>
                  <a:lnTo>
                    <a:pt x="0" y="42274"/>
                  </a:lnTo>
                  <a:lnTo>
                    <a:pt x="2124" y="46520"/>
                  </a:lnTo>
                  <a:lnTo>
                    <a:pt x="2124" y="52827"/>
                  </a:lnTo>
                  <a:lnTo>
                    <a:pt x="2124" y="50704"/>
                  </a:lnTo>
                  <a:close/>
                </a:path>
              </a:pathLst>
            </a:custGeom>
            <a:solidFill>
              <a:srgbClr val="FF0000"/>
            </a:solidFill>
            <a:ln w="6245" cap="flat">
              <a:noFill/>
              <a:prstDash val="solid"/>
              <a:miter/>
            </a:ln>
          </p:spPr>
          <p:txBody>
            <a:bodyPr rtlCol="0" anchor="ctr"/>
            <a:lstStyle/>
            <a:p>
              <a:endParaRPr lang="en-US" noProof="0" dirty="0"/>
            </a:p>
          </p:txBody>
        </p:sp>
        <p:sp>
          <p:nvSpPr>
            <p:cNvPr id="5060" name="Serbest Form 5059">
              <a:extLst>
                <a:ext uri="{FF2B5EF4-FFF2-40B4-BE49-F238E27FC236}">
                  <a16:creationId xmlns:a16="http://schemas.microsoft.com/office/drawing/2014/main" id="{C166CF58-7FDE-4C4A-B644-0356A82F01B4}"/>
                </a:ext>
              </a:extLst>
            </p:cNvPr>
            <p:cNvSpPr/>
            <p:nvPr/>
          </p:nvSpPr>
          <p:spPr>
            <a:xfrm>
              <a:off x="6159219" y="766090"/>
              <a:ext cx="152211" cy="63442"/>
            </a:xfrm>
            <a:custGeom>
              <a:avLst/>
              <a:gdLst>
                <a:gd name="connsiteX0" fmla="*/ 2124 w 152211"/>
                <a:gd name="connsiteY0" fmla="*/ 50704 h 63442"/>
                <a:gd name="connsiteX1" fmla="*/ 2124 w 152211"/>
                <a:gd name="connsiteY1" fmla="*/ 48643 h 63442"/>
                <a:gd name="connsiteX2" fmla="*/ 4310 w 152211"/>
                <a:gd name="connsiteY2" fmla="*/ 48643 h 63442"/>
                <a:gd name="connsiteX3" fmla="*/ 8557 w 152211"/>
                <a:gd name="connsiteY3" fmla="*/ 46520 h 63442"/>
                <a:gd name="connsiteX4" fmla="*/ 23609 w 152211"/>
                <a:gd name="connsiteY4" fmla="*/ 46520 h 63442"/>
                <a:gd name="connsiteX5" fmla="*/ 27857 w 152211"/>
                <a:gd name="connsiteY5" fmla="*/ 42274 h 63442"/>
                <a:gd name="connsiteX6" fmla="*/ 34290 w 152211"/>
                <a:gd name="connsiteY6" fmla="*/ 42274 h 63442"/>
                <a:gd name="connsiteX7" fmla="*/ 36476 w 152211"/>
                <a:gd name="connsiteY7" fmla="*/ 44397 h 63442"/>
                <a:gd name="connsiteX8" fmla="*/ 38599 w 152211"/>
                <a:gd name="connsiteY8" fmla="*/ 44397 h 63442"/>
                <a:gd name="connsiteX9" fmla="*/ 40723 w 152211"/>
                <a:gd name="connsiteY9" fmla="*/ 46520 h 63442"/>
                <a:gd name="connsiteX10" fmla="*/ 42909 w 152211"/>
                <a:gd name="connsiteY10" fmla="*/ 46520 h 63442"/>
                <a:gd name="connsiteX11" fmla="*/ 45033 w 152211"/>
                <a:gd name="connsiteY11" fmla="*/ 44397 h 63442"/>
                <a:gd name="connsiteX12" fmla="*/ 47156 w 152211"/>
                <a:gd name="connsiteY12" fmla="*/ 44397 h 63442"/>
                <a:gd name="connsiteX13" fmla="*/ 51466 w 152211"/>
                <a:gd name="connsiteY13" fmla="*/ 46520 h 63442"/>
                <a:gd name="connsiteX14" fmla="*/ 53590 w 152211"/>
                <a:gd name="connsiteY14" fmla="*/ 46520 h 63442"/>
                <a:gd name="connsiteX15" fmla="*/ 55775 w 152211"/>
                <a:gd name="connsiteY15" fmla="*/ 48643 h 63442"/>
                <a:gd name="connsiteX16" fmla="*/ 57899 w 152211"/>
                <a:gd name="connsiteY16" fmla="*/ 48643 h 63442"/>
                <a:gd name="connsiteX17" fmla="*/ 60023 w 152211"/>
                <a:gd name="connsiteY17" fmla="*/ 46520 h 63442"/>
                <a:gd name="connsiteX18" fmla="*/ 64332 w 152211"/>
                <a:gd name="connsiteY18" fmla="*/ 46520 h 63442"/>
                <a:gd name="connsiteX19" fmla="*/ 66456 w 152211"/>
                <a:gd name="connsiteY19" fmla="*/ 48643 h 63442"/>
                <a:gd name="connsiteX20" fmla="*/ 72889 w 152211"/>
                <a:gd name="connsiteY20" fmla="*/ 48643 h 63442"/>
                <a:gd name="connsiteX21" fmla="*/ 77199 w 152211"/>
                <a:gd name="connsiteY21" fmla="*/ 44397 h 63442"/>
                <a:gd name="connsiteX22" fmla="*/ 81446 w 152211"/>
                <a:gd name="connsiteY22" fmla="*/ 44397 h 63442"/>
                <a:gd name="connsiteX23" fmla="*/ 83632 w 152211"/>
                <a:gd name="connsiteY23" fmla="*/ 46520 h 63442"/>
                <a:gd name="connsiteX24" fmla="*/ 85755 w 152211"/>
                <a:gd name="connsiteY24" fmla="*/ 50704 h 63442"/>
                <a:gd name="connsiteX25" fmla="*/ 96498 w 152211"/>
                <a:gd name="connsiteY25" fmla="*/ 50704 h 63442"/>
                <a:gd name="connsiteX26" fmla="*/ 100746 w 152211"/>
                <a:gd name="connsiteY26" fmla="*/ 52827 h 63442"/>
                <a:gd name="connsiteX27" fmla="*/ 102932 w 152211"/>
                <a:gd name="connsiteY27" fmla="*/ 52827 h 63442"/>
                <a:gd name="connsiteX28" fmla="*/ 107179 w 152211"/>
                <a:gd name="connsiteY28" fmla="*/ 57073 h 63442"/>
                <a:gd name="connsiteX29" fmla="*/ 113612 w 152211"/>
                <a:gd name="connsiteY29" fmla="*/ 61319 h 63442"/>
                <a:gd name="connsiteX30" fmla="*/ 120045 w 152211"/>
                <a:gd name="connsiteY30" fmla="*/ 63443 h 63442"/>
                <a:gd name="connsiteX31" fmla="*/ 128664 w 152211"/>
                <a:gd name="connsiteY31" fmla="*/ 59196 h 63442"/>
                <a:gd name="connsiteX32" fmla="*/ 135098 w 152211"/>
                <a:gd name="connsiteY32" fmla="*/ 59196 h 63442"/>
                <a:gd name="connsiteX33" fmla="*/ 137221 w 152211"/>
                <a:gd name="connsiteY33" fmla="*/ 61319 h 63442"/>
                <a:gd name="connsiteX34" fmla="*/ 139345 w 152211"/>
                <a:gd name="connsiteY34" fmla="*/ 59196 h 63442"/>
                <a:gd name="connsiteX35" fmla="*/ 141531 w 152211"/>
                <a:gd name="connsiteY35" fmla="*/ 59196 h 63442"/>
                <a:gd name="connsiteX36" fmla="*/ 143655 w 152211"/>
                <a:gd name="connsiteY36" fmla="*/ 57073 h 63442"/>
                <a:gd name="connsiteX37" fmla="*/ 145778 w 152211"/>
                <a:gd name="connsiteY37" fmla="*/ 52827 h 63442"/>
                <a:gd name="connsiteX38" fmla="*/ 147964 w 152211"/>
                <a:gd name="connsiteY38" fmla="*/ 50704 h 63442"/>
                <a:gd name="connsiteX39" fmla="*/ 150088 w 152211"/>
                <a:gd name="connsiteY39" fmla="*/ 52827 h 63442"/>
                <a:gd name="connsiteX40" fmla="*/ 152211 w 152211"/>
                <a:gd name="connsiteY40" fmla="*/ 52827 h 63442"/>
                <a:gd name="connsiteX41" fmla="*/ 152211 w 152211"/>
                <a:gd name="connsiteY41" fmla="*/ 44397 h 63442"/>
                <a:gd name="connsiteX42" fmla="*/ 147964 w 152211"/>
                <a:gd name="connsiteY42" fmla="*/ 40151 h 63442"/>
                <a:gd name="connsiteX43" fmla="*/ 145778 w 152211"/>
                <a:gd name="connsiteY43" fmla="*/ 35905 h 63442"/>
                <a:gd name="connsiteX44" fmla="*/ 143655 w 152211"/>
                <a:gd name="connsiteY44" fmla="*/ 33844 h 63442"/>
                <a:gd name="connsiteX45" fmla="*/ 135098 w 152211"/>
                <a:gd name="connsiteY45" fmla="*/ 31721 h 63442"/>
                <a:gd name="connsiteX46" fmla="*/ 137221 w 152211"/>
                <a:gd name="connsiteY46" fmla="*/ 25352 h 63442"/>
                <a:gd name="connsiteX47" fmla="*/ 143655 w 152211"/>
                <a:gd name="connsiteY47" fmla="*/ 25352 h 63442"/>
                <a:gd name="connsiteX48" fmla="*/ 143655 w 152211"/>
                <a:gd name="connsiteY48" fmla="*/ 23229 h 63442"/>
                <a:gd name="connsiteX49" fmla="*/ 141531 w 152211"/>
                <a:gd name="connsiteY49" fmla="*/ 21168 h 63442"/>
                <a:gd name="connsiteX50" fmla="*/ 137221 w 152211"/>
                <a:gd name="connsiteY50" fmla="*/ 19045 h 63442"/>
                <a:gd name="connsiteX51" fmla="*/ 132912 w 152211"/>
                <a:gd name="connsiteY51" fmla="*/ 14799 h 63442"/>
                <a:gd name="connsiteX52" fmla="*/ 126479 w 152211"/>
                <a:gd name="connsiteY52" fmla="*/ 14799 h 63442"/>
                <a:gd name="connsiteX53" fmla="*/ 124355 w 152211"/>
                <a:gd name="connsiteY53" fmla="*/ 12676 h 63442"/>
                <a:gd name="connsiteX54" fmla="*/ 117922 w 152211"/>
                <a:gd name="connsiteY54" fmla="*/ 12676 h 63442"/>
                <a:gd name="connsiteX55" fmla="*/ 115798 w 152211"/>
                <a:gd name="connsiteY55" fmla="*/ 14799 h 63442"/>
                <a:gd name="connsiteX56" fmla="*/ 109365 w 152211"/>
                <a:gd name="connsiteY56" fmla="*/ 14799 h 63442"/>
                <a:gd name="connsiteX57" fmla="*/ 102932 w 152211"/>
                <a:gd name="connsiteY57" fmla="*/ 8492 h 63442"/>
                <a:gd name="connsiteX58" fmla="*/ 98622 w 152211"/>
                <a:gd name="connsiteY58" fmla="*/ 6369 h 63442"/>
                <a:gd name="connsiteX59" fmla="*/ 96498 w 152211"/>
                <a:gd name="connsiteY59" fmla="*/ 4246 h 63442"/>
                <a:gd name="connsiteX60" fmla="*/ 87879 w 152211"/>
                <a:gd name="connsiteY60" fmla="*/ 0 h 63442"/>
                <a:gd name="connsiteX61" fmla="*/ 77199 w 152211"/>
                <a:gd name="connsiteY61" fmla="*/ 0 h 63442"/>
                <a:gd name="connsiteX62" fmla="*/ 66456 w 152211"/>
                <a:gd name="connsiteY62" fmla="*/ 4246 h 63442"/>
                <a:gd name="connsiteX63" fmla="*/ 62146 w 152211"/>
                <a:gd name="connsiteY63" fmla="*/ 4246 h 63442"/>
                <a:gd name="connsiteX64" fmla="*/ 64332 w 152211"/>
                <a:gd name="connsiteY64" fmla="*/ 8492 h 63442"/>
                <a:gd name="connsiteX65" fmla="*/ 64332 w 152211"/>
                <a:gd name="connsiteY65" fmla="*/ 10553 h 63442"/>
                <a:gd name="connsiteX66" fmla="*/ 66456 w 152211"/>
                <a:gd name="connsiteY66" fmla="*/ 14799 h 63442"/>
                <a:gd name="connsiteX67" fmla="*/ 66456 w 152211"/>
                <a:gd name="connsiteY67" fmla="*/ 21168 h 63442"/>
                <a:gd name="connsiteX68" fmla="*/ 68579 w 152211"/>
                <a:gd name="connsiteY68" fmla="*/ 23229 h 63442"/>
                <a:gd name="connsiteX69" fmla="*/ 66456 w 152211"/>
                <a:gd name="connsiteY69" fmla="*/ 27475 h 63442"/>
                <a:gd name="connsiteX70" fmla="*/ 55775 w 152211"/>
                <a:gd name="connsiteY70" fmla="*/ 27475 h 63442"/>
                <a:gd name="connsiteX71" fmla="*/ 49342 w 152211"/>
                <a:gd name="connsiteY71" fmla="*/ 25352 h 63442"/>
                <a:gd name="connsiteX72" fmla="*/ 45033 w 152211"/>
                <a:gd name="connsiteY72" fmla="*/ 25352 h 63442"/>
                <a:gd name="connsiteX73" fmla="*/ 40723 w 152211"/>
                <a:gd name="connsiteY73" fmla="*/ 19045 h 63442"/>
                <a:gd name="connsiteX74" fmla="*/ 30043 w 152211"/>
                <a:gd name="connsiteY74" fmla="*/ 8492 h 63442"/>
                <a:gd name="connsiteX75" fmla="*/ 25733 w 152211"/>
                <a:gd name="connsiteY75" fmla="*/ 8492 h 63442"/>
                <a:gd name="connsiteX76" fmla="*/ 21423 w 152211"/>
                <a:gd name="connsiteY76" fmla="*/ 10553 h 63442"/>
                <a:gd name="connsiteX77" fmla="*/ 17176 w 152211"/>
                <a:gd name="connsiteY77" fmla="*/ 10553 h 63442"/>
                <a:gd name="connsiteX78" fmla="*/ 12866 w 152211"/>
                <a:gd name="connsiteY78" fmla="*/ 12676 h 63442"/>
                <a:gd name="connsiteX79" fmla="*/ 10743 w 152211"/>
                <a:gd name="connsiteY79" fmla="*/ 14799 h 63442"/>
                <a:gd name="connsiteX80" fmla="*/ 8557 w 152211"/>
                <a:gd name="connsiteY80" fmla="*/ 19045 h 63442"/>
                <a:gd name="connsiteX81" fmla="*/ 8557 w 152211"/>
                <a:gd name="connsiteY81" fmla="*/ 23229 h 63442"/>
                <a:gd name="connsiteX82" fmla="*/ 6433 w 152211"/>
                <a:gd name="connsiteY82" fmla="*/ 27475 h 63442"/>
                <a:gd name="connsiteX83" fmla="*/ 2124 w 152211"/>
                <a:gd name="connsiteY83" fmla="*/ 29598 h 63442"/>
                <a:gd name="connsiteX84" fmla="*/ 0 w 152211"/>
                <a:gd name="connsiteY84" fmla="*/ 33844 h 63442"/>
                <a:gd name="connsiteX85" fmla="*/ 0 w 152211"/>
                <a:gd name="connsiteY85" fmla="*/ 42274 h 63442"/>
                <a:gd name="connsiteX86" fmla="*/ 2124 w 152211"/>
                <a:gd name="connsiteY86" fmla="*/ 46520 h 63442"/>
                <a:gd name="connsiteX87" fmla="*/ 2124 w 152211"/>
                <a:gd name="connsiteY87" fmla="*/ 52827 h 63442"/>
                <a:gd name="connsiteX88" fmla="*/ 2124 w 152211"/>
                <a:gd name="connsiteY88" fmla="*/ 50704 h 6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52211" h="63442">
                  <a:moveTo>
                    <a:pt x="2124" y="50704"/>
                  </a:moveTo>
                  <a:lnTo>
                    <a:pt x="2124" y="48643"/>
                  </a:lnTo>
                  <a:lnTo>
                    <a:pt x="4310" y="48643"/>
                  </a:lnTo>
                  <a:lnTo>
                    <a:pt x="8557" y="46520"/>
                  </a:lnTo>
                  <a:lnTo>
                    <a:pt x="23609" y="46520"/>
                  </a:lnTo>
                  <a:lnTo>
                    <a:pt x="27857" y="42274"/>
                  </a:lnTo>
                  <a:lnTo>
                    <a:pt x="34290" y="42274"/>
                  </a:lnTo>
                  <a:lnTo>
                    <a:pt x="36476" y="44397"/>
                  </a:lnTo>
                  <a:lnTo>
                    <a:pt x="38599" y="44397"/>
                  </a:lnTo>
                  <a:lnTo>
                    <a:pt x="40723" y="46520"/>
                  </a:lnTo>
                  <a:lnTo>
                    <a:pt x="42909" y="46520"/>
                  </a:lnTo>
                  <a:lnTo>
                    <a:pt x="45033" y="44397"/>
                  </a:lnTo>
                  <a:lnTo>
                    <a:pt x="47156" y="44397"/>
                  </a:lnTo>
                  <a:lnTo>
                    <a:pt x="51466" y="46520"/>
                  </a:lnTo>
                  <a:lnTo>
                    <a:pt x="53590" y="46520"/>
                  </a:lnTo>
                  <a:lnTo>
                    <a:pt x="55775" y="48643"/>
                  </a:lnTo>
                  <a:lnTo>
                    <a:pt x="57899" y="48643"/>
                  </a:lnTo>
                  <a:lnTo>
                    <a:pt x="60023" y="46520"/>
                  </a:lnTo>
                  <a:lnTo>
                    <a:pt x="64332" y="46520"/>
                  </a:lnTo>
                  <a:lnTo>
                    <a:pt x="66456" y="48643"/>
                  </a:lnTo>
                  <a:lnTo>
                    <a:pt x="72889" y="48643"/>
                  </a:lnTo>
                  <a:lnTo>
                    <a:pt x="77199" y="44397"/>
                  </a:lnTo>
                  <a:lnTo>
                    <a:pt x="81446" y="44397"/>
                  </a:lnTo>
                  <a:lnTo>
                    <a:pt x="83632" y="46520"/>
                  </a:lnTo>
                  <a:lnTo>
                    <a:pt x="85755" y="50704"/>
                  </a:lnTo>
                  <a:lnTo>
                    <a:pt x="96498" y="50704"/>
                  </a:lnTo>
                  <a:lnTo>
                    <a:pt x="100746" y="52827"/>
                  </a:lnTo>
                  <a:lnTo>
                    <a:pt x="102932" y="52827"/>
                  </a:lnTo>
                  <a:lnTo>
                    <a:pt x="107179" y="57073"/>
                  </a:lnTo>
                  <a:lnTo>
                    <a:pt x="113612" y="61319"/>
                  </a:lnTo>
                  <a:lnTo>
                    <a:pt x="120045" y="63443"/>
                  </a:lnTo>
                  <a:lnTo>
                    <a:pt x="128664" y="59196"/>
                  </a:lnTo>
                  <a:lnTo>
                    <a:pt x="135098" y="59196"/>
                  </a:lnTo>
                  <a:lnTo>
                    <a:pt x="137221" y="61319"/>
                  </a:lnTo>
                  <a:lnTo>
                    <a:pt x="139345" y="59196"/>
                  </a:lnTo>
                  <a:lnTo>
                    <a:pt x="141531" y="59196"/>
                  </a:lnTo>
                  <a:lnTo>
                    <a:pt x="143655" y="57073"/>
                  </a:lnTo>
                  <a:lnTo>
                    <a:pt x="145778" y="52827"/>
                  </a:lnTo>
                  <a:lnTo>
                    <a:pt x="147964" y="50704"/>
                  </a:lnTo>
                  <a:lnTo>
                    <a:pt x="150088" y="52827"/>
                  </a:lnTo>
                  <a:lnTo>
                    <a:pt x="152211" y="52827"/>
                  </a:lnTo>
                  <a:lnTo>
                    <a:pt x="152211" y="44397"/>
                  </a:lnTo>
                  <a:lnTo>
                    <a:pt x="147964" y="40151"/>
                  </a:lnTo>
                  <a:lnTo>
                    <a:pt x="145778" y="35905"/>
                  </a:lnTo>
                  <a:lnTo>
                    <a:pt x="143655" y="33844"/>
                  </a:lnTo>
                  <a:lnTo>
                    <a:pt x="135098" y="31721"/>
                  </a:lnTo>
                  <a:lnTo>
                    <a:pt x="137221" y="25352"/>
                  </a:lnTo>
                  <a:lnTo>
                    <a:pt x="143655" y="25352"/>
                  </a:lnTo>
                  <a:lnTo>
                    <a:pt x="143655" y="23229"/>
                  </a:lnTo>
                  <a:lnTo>
                    <a:pt x="141531" y="21168"/>
                  </a:lnTo>
                  <a:lnTo>
                    <a:pt x="137221" y="19045"/>
                  </a:lnTo>
                  <a:lnTo>
                    <a:pt x="132912" y="14799"/>
                  </a:lnTo>
                  <a:lnTo>
                    <a:pt x="126479" y="14799"/>
                  </a:lnTo>
                  <a:lnTo>
                    <a:pt x="124355" y="12676"/>
                  </a:lnTo>
                  <a:lnTo>
                    <a:pt x="117922" y="12676"/>
                  </a:lnTo>
                  <a:lnTo>
                    <a:pt x="115798" y="14799"/>
                  </a:lnTo>
                  <a:lnTo>
                    <a:pt x="109365" y="14799"/>
                  </a:lnTo>
                  <a:lnTo>
                    <a:pt x="102932" y="8492"/>
                  </a:lnTo>
                  <a:lnTo>
                    <a:pt x="98622" y="6369"/>
                  </a:lnTo>
                  <a:lnTo>
                    <a:pt x="96498" y="4246"/>
                  </a:lnTo>
                  <a:lnTo>
                    <a:pt x="87879" y="0"/>
                  </a:lnTo>
                  <a:lnTo>
                    <a:pt x="77199" y="0"/>
                  </a:lnTo>
                  <a:lnTo>
                    <a:pt x="66456" y="4246"/>
                  </a:lnTo>
                  <a:lnTo>
                    <a:pt x="62146" y="4246"/>
                  </a:lnTo>
                  <a:lnTo>
                    <a:pt x="64332" y="8492"/>
                  </a:lnTo>
                  <a:lnTo>
                    <a:pt x="64332" y="10553"/>
                  </a:lnTo>
                  <a:lnTo>
                    <a:pt x="66456" y="14799"/>
                  </a:lnTo>
                  <a:lnTo>
                    <a:pt x="66456" y="21168"/>
                  </a:lnTo>
                  <a:lnTo>
                    <a:pt x="68579" y="23229"/>
                  </a:lnTo>
                  <a:lnTo>
                    <a:pt x="66456" y="27475"/>
                  </a:lnTo>
                  <a:lnTo>
                    <a:pt x="55775" y="27475"/>
                  </a:lnTo>
                  <a:lnTo>
                    <a:pt x="49342" y="25352"/>
                  </a:lnTo>
                  <a:lnTo>
                    <a:pt x="45033" y="25352"/>
                  </a:lnTo>
                  <a:lnTo>
                    <a:pt x="40723" y="19045"/>
                  </a:lnTo>
                  <a:lnTo>
                    <a:pt x="30043" y="8492"/>
                  </a:lnTo>
                  <a:lnTo>
                    <a:pt x="25733" y="8492"/>
                  </a:lnTo>
                  <a:lnTo>
                    <a:pt x="21423" y="10553"/>
                  </a:lnTo>
                  <a:lnTo>
                    <a:pt x="17176" y="10553"/>
                  </a:lnTo>
                  <a:lnTo>
                    <a:pt x="12866" y="12676"/>
                  </a:lnTo>
                  <a:lnTo>
                    <a:pt x="10743" y="14799"/>
                  </a:lnTo>
                  <a:lnTo>
                    <a:pt x="8557" y="19045"/>
                  </a:lnTo>
                  <a:lnTo>
                    <a:pt x="8557" y="23229"/>
                  </a:lnTo>
                  <a:lnTo>
                    <a:pt x="6433" y="27475"/>
                  </a:lnTo>
                  <a:lnTo>
                    <a:pt x="2124" y="29598"/>
                  </a:lnTo>
                  <a:lnTo>
                    <a:pt x="0" y="33844"/>
                  </a:lnTo>
                  <a:lnTo>
                    <a:pt x="0" y="42274"/>
                  </a:lnTo>
                  <a:lnTo>
                    <a:pt x="2124" y="46520"/>
                  </a:lnTo>
                  <a:lnTo>
                    <a:pt x="2124" y="52827"/>
                  </a:lnTo>
                  <a:lnTo>
                    <a:pt x="2124" y="50704"/>
                  </a:lnTo>
                  <a:close/>
                </a:path>
              </a:pathLst>
            </a:custGeom>
            <a:noFill/>
            <a:ln w="1561" cap="flat">
              <a:solidFill>
                <a:srgbClr val="FFFFFF"/>
              </a:solidFill>
              <a:prstDash val="solid"/>
              <a:round/>
            </a:ln>
          </p:spPr>
          <p:txBody>
            <a:bodyPr rtlCol="0" anchor="ctr"/>
            <a:lstStyle/>
            <a:p>
              <a:endParaRPr lang="en-US" noProof="0" dirty="0"/>
            </a:p>
          </p:txBody>
        </p:sp>
        <p:sp>
          <p:nvSpPr>
            <p:cNvPr id="5061" name="Serbest Form 5060">
              <a:extLst>
                <a:ext uri="{FF2B5EF4-FFF2-40B4-BE49-F238E27FC236}">
                  <a16:creationId xmlns:a16="http://schemas.microsoft.com/office/drawing/2014/main" id="{C99DB129-3958-3F47-83D5-CC15C69BB8BF}"/>
                </a:ext>
              </a:extLst>
            </p:cNvPr>
            <p:cNvSpPr/>
            <p:nvPr/>
          </p:nvSpPr>
          <p:spPr>
            <a:xfrm>
              <a:off x="8176192" y="1844051"/>
              <a:ext cx="215606" cy="266383"/>
            </a:xfrm>
            <a:custGeom>
              <a:avLst/>
              <a:gdLst>
                <a:gd name="connsiteX0" fmla="*/ 8619 w 215606"/>
                <a:gd name="connsiteY0" fmla="*/ 68938 h 266383"/>
                <a:gd name="connsiteX1" fmla="*/ 12929 w 215606"/>
                <a:gd name="connsiteY1" fmla="*/ 68938 h 266383"/>
                <a:gd name="connsiteX2" fmla="*/ 15053 w 215606"/>
                <a:gd name="connsiteY2" fmla="*/ 71185 h 266383"/>
                <a:gd name="connsiteX3" fmla="*/ 15053 w 215606"/>
                <a:gd name="connsiteY3" fmla="*/ 75806 h 266383"/>
                <a:gd name="connsiteX4" fmla="*/ 12929 w 215606"/>
                <a:gd name="connsiteY4" fmla="*/ 78117 h 266383"/>
                <a:gd name="connsiteX5" fmla="*/ 12929 w 215606"/>
                <a:gd name="connsiteY5" fmla="*/ 87296 h 266383"/>
                <a:gd name="connsiteX6" fmla="*/ 15053 w 215606"/>
                <a:gd name="connsiteY6" fmla="*/ 91854 h 266383"/>
                <a:gd name="connsiteX7" fmla="*/ 17239 w 215606"/>
                <a:gd name="connsiteY7" fmla="*/ 94165 h 266383"/>
                <a:gd name="connsiteX8" fmla="*/ 23734 w 215606"/>
                <a:gd name="connsiteY8" fmla="*/ 94165 h 266383"/>
                <a:gd name="connsiteX9" fmla="*/ 23734 w 215606"/>
                <a:gd name="connsiteY9" fmla="*/ 89544 h 266383"/>
                <a:gd name="connsiteX10" fmla="*/ 28044 w 215606"/>
                <a:gd name="connsiteY10" fmla="*/ 89544 h 266383"/>
                <a:gd name="connsiteX11" fmla="*/ 30168 w 215606"/>
                <a:gd name="connsiteY11" fmla="*/ 87296 h 266383"/>
                <a:gd name="connsiteX12" fmla="*/ 32353 w 215606"/>
                <a:gd name="connsiteY12" fmla="*/ 87296 h 266383"/>
                <a:gd name="connsiteX13" fmla="*/ 36663 w 215606"/>
                <a:gd name="connsiteY13" fmla="*/ 89544 h 266383"/>
                <a:gd name="connsiteX14" fmla="*/ 36663 w 215606"/>
                <a:gd name="connsiteY14" fmla="*/ 101034 h 266383"/>
                <a:gd name="connsiteX15" fmla="*/ 34477 w 215606"/>
                <a:gd name="connsiteY15" fmla="*/ 103344 h 266383"/>
                <a:gd name="connsiteX16" fmla="*/ 36663 w 215606"/>
                <a:gd name="connsiteY16" fmla="*/ 105654 h 266383"/>
                <a:gd name="connsiteX17" fmla="*/ 38787 w 215606"/>
                <a:gd name="connsiteY17" fmla="*/ 110213 h 266383"/>
                <a:gd name="connsiteX18" fmla="*/ 38787 w 215606"/>
                <a:gd name="connsiteY18" fmla="*/ 114834 h 266383"/>
                <a:gd name="connsiteX19" fmla="*/ 36663 w 215606"/>
                <a:gd name="connsiteY19" fmla="*/ 119392 h 266383"/>
                <a:gd name="connsiteX20" fmla="*/ 32353 w 215606"/>
                <a:gd name="connsiteY20" fmla="*/ 124013 h 266383"/>
                <a:gd name="connsiteX21" fmla="*/ 36663 w 215606"/>
                <a:gd name="connsiteY21" fmla="*/ 124013 h 266383"/>
                <a:gd name="connsiteX22" fmla="*/ 38787 w 215606"/>
                <a:gd name="connsiteY22" fmla="*/ 126323 h 266383"/>
                <a:gd name="connsiteX23" fmla="*/ 38787 w 215606"/>
                <a:gd name="connsiteY23" fmla="*/ 130882 h 266383"/>
                <a:gd name="connsiteX24" fmla="*/ 30168 w 215606"/>
                <a:gd name="connsiteY24" fmla="*/ 149240 h 266383"/>
                <a:gd name="connsiteX25" fmla="*/ 30168 w 215606"/>
                <a:gd name="connsiteY25" fmla="*/ 153861 h 266383"/>
                <a:gd name="connsiteX26" fmla="*/ 36663 w 215606"/>
                <a:gd name="connsiteY26" fmla="*/ 153861 h 266383"/>
                <a:gd name="connsiteX27" fmla="*/ 45282 w 215606"/>
                <a:gd name="connsiteY27" fmla="*/ 149240 h 266383"/>
                <a:gd name="connsiteX28" fmla="*/ 47406 w 215606"/>
                <a:gd name="connsiteY28" fmla="*/ 146992 h 266383"/>
                <a:gd name="connsiteX29" fmla="*/ 47406 w 215606"/>
                <a:gd name="connsiteY29" fmla="*/ 144682 h 266383"/>
                <a:gd name="connsiteX30" fmla="*/ 51716 w 215606"/>
                <a:gd name="connsiteY30" fmla="*/ 140061 h 266383"/>
                <a:gd name="connsiteX31" fmla="*/ 53902 w 215606"/>
                <a:gd name="connsiteY31" fmla="*/ 135502 h 266383"/>
                <a:gd name="connsiteX32" fmla="*/ 56088 w 215606"/>
                <a:gd name="connsiteY32" fmla="*/ 133192 h 266383"/>
                <a:gd name="connsiteX33" fmla="*/ 60397 w 215606"/>
                <a:gd name="connsiteY33" fmla="*/ 133192 h 266383"/>
                <a:gd name="connsiteX34" fmla="*/ 62521 w 215606"/>
                <a:gd name="connsiteY34" fmla="*/ 135502 h 266383"/>
                <a:gd name="connsiteX35" fmla="*/ 71140 w 215606"/>
                <a:gd name="connsiteY35" fmla="*/ 140061 h 266383"/>
                <a:gd name="connsiteX36" fmla="*/ 77636 w 215606"/>
                <a:gd name="connsiteY36" fmla="*/ 140061 h 266383"/>
                <a:gd name="connsiteX37" fmla="*/ 84069 w 215606"/>
                <a:gd name="connsiteY37" fmla="*/ 133192 h 266383"/>
                <a:gd name="connsiteX38" fmla="*/ 84069 w 215606"/>
                <a:gd name="connsiteY38" fmla="*/ 128634 h 266383"/>
                <a:gd name="connsiteX39" fmla="*/ 86255 w 215606"/>
                <a:gd name="connsiteY39" fmla="*/ 126323 h 266383"/>
                <a:gd name="connsiteX40" fmla="*/ 92751 w 215606"/>
                <a:gd name="connsiteY40" fmla="*/ 126323 h 266383"/>
                <a:gd name="connsiteX41" fmla="*/ 94875 w 215606"/>
                <a:gd name="connsiteY41" fmla="*/ 128634 h 266383"/>
                <a:gd name="connsiteX42" fmla="*/ 99184 w 215606"/>
                <a:gd name="connsiteY42" fmla="*/ 130882 h 266383"/>
                <a:gd name="connsiteX43" fmla="*/ 107803 w 215606"/>
                <a:gd name="connsiteY43" fmla="*/ 130882 h 266383"/>
                <a:gd name="connsiteX44" fmla="*/ 109989 w 215606"/>
                <a:gd name="connsiteY44" fmla="*/ 133192 h 266383"/>
                <a:gd name="connsiteX45" fmla="*/ 109989 w 215606"/>
                <a:gd name="connsiteY45" fmla="*/ 137813 h 266383"/>
                <a:gd name="connsiteX46" fmla="*/ 114299 w 215606"/>
                <a:gd name="connsiteY46" fmla="*/ 142371 h 266383"/>
                <a:gd name="connsiteX47" fmla="*/ 120732 w 215606"/>
                <a:gd name="connsiteY47" fmla="*/ 146992 h 266383"/>
                <a:gd name="connsiteX48" fmla="*/ 125042 w 215606"/>
                <a:gd name="connsiteY48" fmla="*/ 149240 h 266383"/>
                <a:gd name="connsiteX49" fmla="*/ 131538 w 215606"/>
                <a:gd name="connsiteY49" fmla="*/ 156171 h 266383"/>
                <a:gd name="connsiteX50" fmla="*/ 133661 w 215606"/>
                <a:gd name="connsiteY50" fmla="*/ 172219 h 266383"/>
                <a:gd name="connsiteX51" fmla="*/ 133661 w 215606"/>
                <a:gd name="connsiteY51" fmla="*/ 176840 h 266383"/>
                <a:gd name="connsiteX52" fmla="*/ 138033 w 215606"/>
                <a:gd name="connsiteY52" fmla="*/ 186019 h 266383"/>
                <a:gd name="connsiteX53" fmla="*/ 150962 w 215606"/>
                <a:gd name="connsiteY53" fmla="*/ 199757 h 266383"/>
                <a:gd name="connsiteX54" fmla="*/ 150962 w 215606"/>
                <a:gd name="connsiteY54" fmla="*/ 202067 h 266383"/>
                <a:gd name="connsiteX55" fmla="*/ 153086 w 215606"/>
                <a:gd name="connsiteY55" fmla="*/ 204377 h 266383"/>
                <a:gd name="connsiteX56" fmla="*/ 153086 w 215606"/>
                <a:gd name="connsiteY56" fmla="*/ 208936 h 266383"/>
                <a:gd name="connsiteX57" fmla="*/ 155272 w 215606"/>
                <a:gd name="connsiteY57" fmla="*/ 206688 h 266383"/>
                <a:gd name="connsiteX58" fmla="*/ 155272 w 215606"/>
                <a:gd name="connsiteY58" fmla="*/ 208936 h 266383"/>
                <a:gd name="connsiteX59" fmla="*/ 159581 w 215606"/>
                <a:gd name="connsiteY59" fmla="*/ 213557 h 266383"/>
                <a:gd name="connsiteX60" fmla="*/ 155272 w 215606"/>
                <a:gd name="connsiteY60" fmla="*/ 222736 h 266383"/>
                <a:gd name="connsiteX61" fmla="*/ 153086 w 215606"/>
                <a:gd name="connsiteY61" fmla="*/ 225046 h 266383"/>
                <a:gd name="connsiteX62" fmla="*/ 153086 w 215606"/>
                <a:gd name="connsiteY62" fmla="*/ 227357 h 266383"/>
                <a:gd name="connsiteX63" fmla="*/ 157396 w 215606"/>
                <a:gd name="connsiteY63" fmla="*/ 231915 h 266383"/>
                <a:gd name="connsiteX64" fmla="*/ 161705 w 215606"/>
                <a:gd name="connsiteY64" fmla="*/ 234225 h 266383"/>
                <a:gd name="connsiteX65" fmla="*/ 163891 w 215606"/>
                <a:gd name="connsiteY65" fmla="*/ 236536 h 266383"/>
                <a:gd name="connsiteX66" fmla="*/ 163891 w 215606"/>
                <a:gd name="connsiteY66" fmla="*/ 241094 h 266383"/>
                <a:gd name="connsiteX67" fmla="*/ 161705 w 215606"/>
                <a:gd name="connsiteY67" fmla="*/ 243405 h 266383"/>
                <a:gd name="connsiteX68" fmla="*/ 159581 w 215606"/>
                <a:gd name="connsiteY68" fmla="*/ 247963 h 266383"/>
                <a:gd name="connsiteX69" fmla="*/ 155272 w 215606"/>
                <a:gd name="connsiteY69" fmla="*/ 250273 h 266383"/>
                <a:gd name="connsiteX70" fmla="*/ 153086 w 215606"/>
                <a:gd name="connsiteY70" fmla="*/ 252584 h 266383"/>
                <a:gd name="connsiteX71" fmla="*/ 153086 w 215606"/>
                <a:gd name="connsiteY71" fmla="*/ 257142 h 266383"/>
                <a:gd name="connsiteX72" fmla="*/ 161705 w 215606"/>
                <a:gd name="connsiteY72" fmla="*/ 257142 h 266383"/>
                <a:gd name="connsiteX73" fmla="*/ 163891 w 215606"/>
                <a:gd name="connsiteY73" fmla="*/ 259453 h 266383"/>
                <a:gd name="connsiteX74" fmla="*/ 166015 w 215606"/>
                <a:gd name="connsiteY74" fmla="*/ 259453 h 266383"/>
                <a:gd name="connsiteX75" fmla="*/ 166015 w 215606"/>
                <a:gd name="connsiteY75" fmla="*/ 261763 h 266383"/>
                <a:gd name="connsiteX76" fmla="*/ 170325 w 215606"/>
                <a:gd name="connsiteY76" fmla="*/ 266384 h 266383"/>
                <a:gd name="connsiteX77" fmla="*/ 174697 w 215606"/>
                <a:gd name="connsiteY77" fmla="*/ 266384 h 266383"/>
                <a:gd name="connsiteX78" fmla="*/ 176820 w 215606"/>
                <a:gd name="connsiteY78" fmla="*/ 264073 h 266383"/>
                <a:gd name="connsiteX79" fmla="*/ 176820 w 215606"/>
                <a:gd name="connsiteY79" fmla="*/ 259453 h 266383"/>
                <a:gd name="connsiteX80" fmla="*/ 172510 w 215606"/>
                <a:gd name="connsiteY80" fmla="*/ 254894 h 266383"/>
                <a:gd name="connsiteX81" fmla="*/ 179006 w 215606"/>
                <a:gd name="connsiteY81" fmla="*/ 250273 h 266383"/>
                <a:gd name="connsiteX82" fmla="*/ 183316 w 215606"/>
                <a:gd name="connsiteY82" fmla="*/ 245715 h 266383"/>
                <a:gd name="connsiteX83" fmla="*/ 196245 w 215606"/>
                <a:gd name="connsiteY83" fmla="*/ 250273 h 266383"/>
                <a:gd name="connsiteX84" fmla="*/ 200554 w 215606"/>
                <a:gd name="connsiteY84" fmla="*/ 245715 h 266383"/>
                <a:gd name="connsiteX85" fmla="*/ 209174 w 215606"/>
                <a:gd name="connsiteY85" fmla="*/ 247963 h 266383"/>
                <a:gd name="connsiteX86" fmla="*/ 211360 w 215606"/>
                <a:gd name="connsiteY86" fmla="*/ 247963 h 266383"/>
                <a:gd name="connsiteX87" fmla="*/ 215607 w 215606"/>
                <a:gd name="connsiteY87" fmla="*/ 243405 h 266383"/>
                <a:gd name="connsiteX88" fmla="*/ 215607 w 215606"/>
                <a:gd name="connsiteY88" fmla="*/ 241094 h 266383"/>
                <a:gd name="connsiteX89" fmla="*/ 211360 w 215606"/>
                <a:gd name="connsiteY89" fmla="*/ 236536 h 266383"/>
                <a:gd name="connsiteX90" fmla="*/ 209174 w 215606"/>
                <a:gd name="connsiteY90" fmla="*/ 236536 h 266383"/>
                <a:gd name="connsiteX91" fmla="*/ 215607 w 215606"/>
                <a:gd name="connsiteY91" fmla="*/ 222736 h 266383"/>
                <a:gd name="connsiteX92" fmla="*/ 213483 w 215606"/>
                <a:gd name="connsiteY92" fmla="*/ 222736 h 266383"/>
                <a:gd name="connsiteX93" fmla="*/ 211360 w 215606"/>
                <a:gd name="connsiteY93" fmla="*/ 220425 h 266383"/>
                <a:gd name="connsiteX94" fmla="*/ 202678 w 215606"/>
                <a:gd name="connsiteY94" fmla="*/ 215867 h 266383"/>
                <a:gd name="connsiteX95" fmla="*/ 194059 w 215606"/>
                <a:gd name="connsiteY95" fmla="*/ 206688 h 266383"/>
                <a:gd name="connsiteX96" fmla="*/ 196245 w 215606"/>
                <a:gd name="connsiteY96" fmla="*/ 206688 h 266383"/>
                <a:gd name="connsiteX97" fmla="*/ 198368 w 215606"/>
                <a:gd name="connsiteY97" fmla="*/ 204377 h 266383"/>
                <a:gd name="connsiteX98" fmla="*/ 200554 w 215606"/>
                <a:gd name="connsiteY98" fmla="*/ 204377 h 266383"/>
                <a:gd name="connsiteX99" fmla="*/ 202678 w 215606"/>
                <a:gd name="connsiteY99" fmla="*/ 202067 h 266383"/>
                <a:gd name="connsiteX100" fmla="*/ 202678 w 215606"/>
                <a:gd name="connsiteY100" fmla="*/ 197509 h 266383"/>
                <a:gd name="connsiteX101" fmla="*/ 200554 w 215606"/>
                <a:gd name="connsiteY101" fmla="*/ 195198 h 266383"/>
                <a:gd name="connsiteX102" fmla="*/ 196245 w 215606"/>
                <a:gd name="connsiteY102" fmla="*/ 192888 h 266383"/>
                <a:gd name="connsiteX103" fmla="*/ 194059 w 215606"/>
                <a:gd name="connsiteY103" fmla="*/ 190578 h 266383"/>
                <a:gd name="connsiteX104" fmla="*/ 189749 w 215606"/>
                <a:gd name="connsiteY104" fmla="*/ 190578 h 266383"/>
                <a:gd name="connsiteX105" fmla="*/ 185439 w 215606"/>
                <a:gd name="connsiteY105" fmla="*/ 186019 h 266383"/>
                <a:gd name="connsiteX106" fmla="*/ 181130 w 215606"/>
                <a:gd name="connsiteY106" fmla="*/ 176840 h 266383"/>
                <a:gd name="connsiteX107" fmla="*/ 179006 w 215606"/>
                <a:gd name="connsiteY107" fmla="*/ 174529 h 266383"/>
                <a:gd name="connsiteX108" fmla="*/ 179006 w 215606"/>
                <a:gd name="connsiteY108" fmla="*/ 172219 h 266383"/>
                <a:gd name="connsiteX109" fmla="*/ 172510 w 215606"/>
                <a:gd name="connsiteY109" fmla="*/ 172219 h 266383"/>
                <a:gd name="connsiteX110" fmla="*/ 170325 w 215606"/>
                <a:gd name="connsiteY110" fmla="*/ 165350 h 266383"/>
                <a:gd name="connsiteX111" fmla="*/ 163891 w 215606"/>
                <a:gd name="connsiteY111" fmla="*/ 158419 h 266383"/>
                <a:gd name="connsiteX112" fmla="*/ 157396 w 215606"/>
                <a:gd name="connsiteY112" fmla="*/ 153861 h 266383"/>
                <a:gd name="connsiteX113" fmla="*/ 153086 w 215606"/>
                <a:gd name="connsiteY113" fmla="*/ 144682 h 266383"/>
                <a:gd name="connsiteX114" fmla="*/ 153086 w 215606"/>
                <a:gd name="connsiteY114" fmla="*/ 135502 h 266383"/>
                <a:gd name="connsiteX115" fmla="*/ 150962 w 215606"/>
                <a:gd name="connsiteY115" fmla="*/ 135502 h 266383"/>
                <a:gd name="connsiteX116" fmla="*/ 148776 w 215606"/>
                <a:gd name="connsiteY116" fmla="*/ 133192 h 266383"/>
                <a:gd name="connsiteX117" fmla="*/ 144467 w 215606"/>
                <a:gd name="connsiteY117" fmla="*/ 130882 h 266383"/>
                <a:gd name="connsiteX118" fmla="*/ 140157 w 215606"/>
                <a:gd name="connsiteY118" fmla="*/ 130882 h 266383"/>
                <a:gd name="connsiteX119" fmla="*/ 138033 w 215606"/>
                <a:gd name="connsiteY119" fmla="*/ 128634 h 266383"/>
                <a:gd name="connsiteX120" fmla="*/ 138033 w 215606"/>
                <a:gd name="connsiteY120" fmla="*/ 117144 h 266383"/>
                <a:gd name="connsiteX121" fmla="*/ 133661 w 215606"/>
                <a:gd name="connsiteY121" fmla="*/ 117144 h 266383"/>
                <a:gd name="connsiteX122" fmla="*/ 131538 w 215606"/>
                <a:gd name="connsiteY122" fmla="*/ 114834 h 266383"/>
                <a:gd name="connsiteX123" fmla="*/ 127228 w 215606"/>
                <a:gd name="connsiteY123" fmla="*/ 112523 h 266383"/>
                <a:gd name="connsiteX124" fmla="*/ 122918 w 215606"/>
                <a:gd name="connsiteY124" fmla="*/ 107965 h 266383"/>
                <a:gd name="connsiteX125" fmla="*/ 109989 w 215606"/>
                <a:gd name="connsiteY125" fmla="*/ 101034 h 266383"/>
                <a:gd name="connsiteX126" fmla="*/ 107803 w 215606"/>
                <a:gd name="connsiteY126" fmla="*/ 98723 h 266383"/>
                <a:gd name="connsiteX127" fmla="*/ 103494 w 215606"/>
                <a:gd name="connsiteY127" fmla="*/ 96475 h 266383"/>
                <a:gd name="connsiteX128" fmla="*/ 103494 w 215606"/>
                <a:gd name="connsiteY128" fmla="*/ 89544 h 266383"/>
                <a:gd name="connsiteX129" fmla="*/ 101370 w 215606"/>
                <a:gd name="connsiteY129" fmla="*/ 87296 h 266383"/>
                <a:gd name="connsiteX130" fmla="*/ 109989 w 215606"/>
                <a:gd name="connsiteY130" fmla="*/ 87296 h 266383"/>
                <a:gd name="connsiteX131" fmla="*/ 112113 w 215606"/>
                <a:gd name="connsiteY131" fmla="*/ 89544 h 266383"/>
                <a:gd name="connsiteX132" fmla="*/ 118609 w 215606"/>
                <a:gd name="connsiteY132" fmla="*/ 89544 h 266383"/>
                <a:gd name="connsiteX133" fmla="*/ 120732 w 215606"/>
                <a:gd name="connsiteY133" fmla="*/ 87296 h 266383"/>
                <a:gd name="connsiteX134" fmla="*/ 122918 w 215606"/>
                <a:gd name="connsiteY134" fmla="*/ 82675 h 266383"/>
                <a:gd name="connsiteX135" fmla="*/ 127228 w 215606"/>
                <a:gd name="connsiteY135" fmla="*/ 80365 h 266383"/>
                <a:gd name="connsiteX136" fmla="*/ 129414 w 215606"/>
                <a:gd name="connsiteY136" fmla="*/ 75806 h 266383"/>
                <a:gd name="connsiteX137" fmla="*/ 129414 w 215606"/>
                <a:gd name="connsiteY137" fmla="*/ 71185 h 266383"/>
                <a:gd name="connsiteX138" fmla="*/ 125042 w 215606"/>
                <a:gd name="connsiteY138" fmla="*/ 68938 h 266383"/>
                <a:gd name="connsiteX139" fmla="*/ 118609 w 215606"/>
                <a:gd name="connsiteY139" fmla="*/ 66627 h 266383"/>
                <a:gd name="connsiteX140" fmla="*/ 109989 w 215606"/>
                <a:gd name="connsiteY140" fmla="*/ 62006 h 266383"/>
                <a:gd name="connsiteX141" fmla="*/ 109989 w 215606"/>
                <a:gd name="connsiteY141" fmla="*/ 59696 h 266383"/>
                <a:gd name="connsiteX142" fmla="*/ 112113 w 215606"/>
                <a:gd name="connsiteY142" fmla="*/ 57448 h 266383"/>
                <a:gd name="connsiteX143" fmla="*/ 114299 w 215606"/>
                <a:gd name="connsiteY143" fmla="*/ 57448 h 266383"/>
                <a:gd name="connsiteX144" fmla="*/ 105680 w 215606"/>
                <a:gd name="connsiteY144" fmla="*/ 48269 h 266383"/>
                <a:gd name="connsiteX145" fmla="*/ 101370 w 215606"/>
                <a:gd name="connsiteY145" fmla="*/ 45958 h 266383"/>
                <a:gd name="connsiteX146" fmla="*/ 97060 w 215606"/>
                <a:gd name="connsiteY146" fmla="*/ 45958 h 266383"/>
                <a:gd name="connsiteX147" fmla="*/ 94875 w 215606"/>
                <a:gd name="connsiteY147" fmla="*/ 50517 h 266383"/>
                <a:gd name="connsiteX148" fmla="*/ 94875 w 215606"/>
                <a:gd name="connsiteY148" fmla="*/ 52827 h 266383"/>
                <a:gd name="connsiteX149" fmla="*/ 92751 w 215606"/>
                <a:gd name="connsiteY149" fmla="*/ 57448 h 266383"/>
                <a:gd name="connsiteX150" fmla="*/ 90565 w 215606"/>
                <a:gd name="connsiteY150" fmla="*/ 59696 h 266383"/>
                <a:gd name="connsiteX151" fmla="*/ 86255 w 215606"/>
                <a:gd name="connsiteY151" fmla="*/ 55138 h 266383"/>
                <a:gd name="connsiteX152" fmla="*/ 86255 w 215606"/>
                <a:gd name="connsiteY152" fmla="*/ 52827 h 266383"/>
                <a:gd name="connsiteX153" fmla="*/ 79760 w 215606"/>
                <a:gd name="connsiteY153" fmla="*/ 52827 h 266383"/>
                <a:gd name="connsiteX154" fmla="*/ 77636 w 215606"/>
                <a:gd name="connsiteY154" fmla="*/ 48269 h 266383"/>
                <a:gd name="connsiteX155" fmla="*/ 71140 w 215606"/>
                <a:gd name="connsiteY155" fmla="*/ 41338 h 266383"/>
                <a:gd name="connsiteX156" fmla="*/ 66831 w 215606"/>
                <a:gd name="connsiteY156" fmla="*/ 32158 h 266383"/>
                <a:gd name="connsiteX157" fmla="*/ 66831 w 215606"/>
                <a:gd name="connsiteY157" fmla="*/ 20669 h 266383"/>
                <a:gd name="connsiteX158" fmla="*/ 64707 w 215606"/>
                <a:gd name="connsiteY158" fmla="*/ 20669 h 266383"/>
                <a:gd name="connsiteX159" fmla="*/ 62521 w 215606"/>
                <a:gd name="connsiteY159" fmla="*/ 22979 h 266383"/>
                <a:gd name="connsiteX160" fmla="*/ 60397 w 215606"/>
                <a:gd name="connsiteY160" fmla="*/ 18421 h 266383"/>
                <a:gd name="connsiteX161" fmla="*/ 56088 w 215606"/>
                <a:gd name="connsiteY161" fmla="*/ 16111 h 266383"/>
                <a:gd name="connsiteX162" fmla="*/ 53902 w 215606"/>
                <a:gd name="connsiteY162" fmla="*/ 11490 h 266383"/>
                <a:gd name="connsiteX163" fmla="*/ 51716 w 215606"/>
                <a:gd name="connsiteY163" fmla="*/ 9242 h 266383"/>
                <a:gd name="connsiteX164" fmla="*/ 49592 w 215606"/>
                <a:gd name="connsiteY164" fmla="*/ 4621 h 266383"/>
                <a:gd name="connsiteX165" fmla="*/ 47406 w 215606"/>
                <a:gd name="connsiteY165" fmla="*/ 2310 h 266383"/>
                <a:gd name="connsiteX166" fmla="*/ 34477 w 215606"/>
                <a:gd name="connsiteY166" fmla="*/ 0 h 266383"/>
                <a:gd name="connsiteX167" fmla="*/ 32353 w 215606"/>
                <a:gd name="connsiteY167" fmla="*/ 2310 h 266383"/>
                <a:gd name="connsiteX168" fmla="*/ 32353 w 215606"/>
                <a:gd name="connsiteY168" fmla="*/ 18421 h 266383"/>
                <a:gd name="connsiteX169" fmla="*/ 40973 w 215606"/>
                <a:gd name="connsiteY169" fmla="*/ 27600 h 266383"/>
                <a:gd name="connsiteX170" fmla="*/ 40973 w 215606"/>
                <a:gd name="connsiteY170" fmla="*/ 41338 h 266383"/>
                <a:gd name="connsiteX171" fmla="*/ 25858 w 215606"/>
                <a:gd name="connsiteY171" fmla="*/ 41338 h 266383"/>
                <a:gd name="connsiteX172" fmla="*/ 25858 w 215606"/>
                <a:gd name="connsiteY172" fmla="*/ 32158 h 266383"/>
                <a:gd name="connsiteX173" fmla="*/ 12929 w 215606"/>
                <a:gd name="connsiteY173" fmla="*/ 39090 h 266383"/>
                <a:gd name="connsiteX174" fmla="*/ 12929 w 215606"/>
                <a:gd name="connsiteY174" fmla="*/ 43648 h 266383"/>
                <a:gd name="connsiteX175" fmla="*/ 10805 w 215606"/>
                <a:gd name="connsiteY175" fmla="*/ 48269 h 266383"/>
                <a:gd name="connsiteX176" fmla="*/ 12929 w 215606"/>
                <a:gd name="connsiteY176" fmla="*/ 50517 h 266383"/>
                <a:gd name="connsiteX177" fmla="*/ 10805 w 215606"/>
                <a:gd name="connsiteY177" fmla="*/ 52827 h 266383"/>
                <a:gd name="connsiteX178" fmla="*/ 6433 w 215606"/>
                <a:gd name="connsiteY178" fmla="*/ 52827 h 266383"/>
                <a:gd name="connsiteX179" fmla="*/ 0 w 215606"/>
                <a:gd name="connsiteY179" fmla="*/ 59696 h 266383"/>
                <a:gd name="connsiteX180" fmla="*/ 0 w 215606"/>
                <a:gd name="connsiteY180" fmla="*/ 64317 h 266383"/>
                <a:gd name="connsiteX181" fmla="*/ 2124 w 215606"/>
                <a:gd name="connsiteY181" fmla="*/ 64317 h 266383"/>
                <a:gd name="connsiteX182" fmla="*/ 4310 w 215606"/>
                <a:gd name="connsiteY182" fmla="*/ 66627 h 266383"/>
                <a:gd name="connsiteX183" fmla="*/ 8619 w 215606"/>
                <a:gd name="connsiteY183" fmla="*/ 68938 h 26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215606" h="266383">
                  <a:moveTo>
                    <a:pt x="8619" y="68938"/>
                  </a:moveTo>
                  <a:lnTo>
                    <a:pt x="12929" y="68938"/>
                  </a:lnTo>
                  <a:lnTo>
                    <a:pt x="15053" y="71185"/>
                  </a:lnTo>
                  <a:lnTo>
                    <a:pt x="15053" y="75806"/>
                  </a:lnTo>
                  <a:lnTo>
                    <a:pt x="12929" y="78117"/>
                  </a:lnTo>
                  <a:lnTo>
                    <a:pt x="12929" y="87296"/>
                  </a:lnTo>
                  <a:lnTo>
                    <a:pt x="15053" y="91854"/>
                  </a:lnTo>
                  <a:lnTo>
                    <a:pt x="17239" y="94165"/>
                  </a:lnTo>
                  <a:lnTo>
                    <a:pt x="23734" y="94165"/>
                  </a:lnTo>
                  <a:lnTo>
                    <a:pt x="23734" y="89544"/>
                  </a:lnTo>
                  <a:lnTo>
                    <a:pt x="28044" y="89544"/>
                  </a:lnTo>
                  <a:lnTo>
                    <a:pt x="30168" y="87296"/>
                  </a:lnTo>
                  <a:lnTo>
                    <a:pt x="32353" y="87296"/>
                  </a:lnTo>
                  <a:lnTo>
                    <a:pt x="36663" y="89544"/>
                  </a:lnTo>
                  <a:lnTo>
                    <a:pt x="36663" y="101034"/>
                  </a:lnTo>
                  <a:lnTo>
                    <a:pt x="34477" y="103344"/>
                  </a:lnTo>
                  <a:lnTo>
                    <a:pt x="36663" y="105654"/>
                  </a:lnTo>
                  <a:lnTo>
                    <a:pt x="38787" y="110213"/>
                  </a:lnTo>
                  <a:lnTo>
                    <a:pt x="38787" y="114834"/>
                  </a:lnTo>
                  <a:lnTo>
                    <a:pt x="36663" y="119392"/>
                  </a:lnTo>
                  <a:lnTo>
                    <a:pt x="32353" y="124013"/>
                  </a:lnTo>
                  <a:lnTo>
                    <a:pt x="36663" y="124013"/>
                  </a:lnTo>
                  <a:lnTo>
                    <a:pt x="38787" y="126323"/>
                  </a:lnTo>
                  <a:lnTo>
                    <a:pt x="38787" y="130882"/>
                  </a:lnTo>
                  <a:lnTo>
                    <a:pt x="30168" y="149240"/>
                  </a:lnTo>
                  <a:lnTo>
                    <a:pt x="30168" y="153861"/>
                  </a:lnTo>
                  <a:lnTo>
                    <a:pt x="36663" y="153861"/>
                  </a:lnTo>
                  <a:lnTo>
                    <a:pt x="45282" y="149240"/>
                  </a:lnTo>
                  <a:lnTo>
                    <a:pt x="47406" y="146992"/>
                  </a:lnTo>
                  <a:lnTo>
                    <a:pt x="47406" y="144682"/>
                  </a:lnTo>
                  <a:lnTo>
                    <a:pt x="51716" y="140061"/>
                  </a:lnTo>
                  <a:lnTo>
                    <a:pt x="53902" y="135502"/>
                  </a:lnTo>
                  <a:lnTo>
                    <a:pt x="56088" y="133192"/>
                  </a:lnTo>
                  <a:lnTo>
                    <a:pt x="60397" y="133192"/>
                  </a:lnTo>
                  <a:lnTo>
                    <a:pt x="62521" y="135502"/>
                  </a:lnTo>
                  <a:lnTo>
                    <a:pt x="71140" y="140061"/>
                  </a:lnTo>
                  <a:lnTo>
                    <a:pt x="77636" y="140061"/>
                  </a:lnTo>
                  <a:lnTo>
                    <a:pt x="84069" y="133192"/>
                  </a:lnTo>
                  <a:lnTo>
                    <a:pt x="84069" y="128634"/>
                  </a:lnTo>
                  <a:lnTo>
                    <a:pt x="86255" y="126323"/>
                  </a:lnTo>
                  <a:lnTo>
                    <a:pt x="92751" y="126323"/>
                  </a:lnTo>
                  <a:lnTo>
                    <a:pt x="94875" y="128634"/>
                  </a:lnTo>
                  <a:lnTo>
                    <a:pt x="99184" y="130882"/>
                  </a:lnTo>
                  <a:lnTo>
                    <a:pt x="107803" y="130882"/>
                  </a:lnTo>
                  <a:lnTo>
                    <a:pt x="109989" y="133192"/>
                  </a:lnTo>
                  <a:lnTo>
                    <a:pt x="109989" y="137813"/>
                  </a:lnTo>
                  <a:lnTo>
                    <a:pt x="114299" y="142371"/>
                  </a:lnTo>
                  <a:lnTo>
                    <a:pt x="120732" y="146992"/>
                  </a:lnTo>
                  <a:lnTo>
                    <a:pt x="125042" y="149240"/>
                  </a:lnTo>
                  <a:lnTo>
                    <a:pt x="131538" y="156171"/>
                  </a:lnTo>
                  <a:lnTo>
                    <a:pt x="133661" y="172219"/>
                  </a:lnTo>
                  <a:lnTo>
                    <a:pt x="133661" y="176840"/>
                  </a:lnTo>
                  <a:lnTo>
                    <a:pt x="138033" y="186019"/>
                  </a:lnTo>
                  <a:lnTo>
                    <a:pt x="150962" y="199757"/>
                  </a:lnTo>
                  <a:lnTo>
                    <a:pt x="150962" y="202067"/>
                  </a:lnTo>
                  <a:lnTo>
                    <a:pt x="153086" y="204377"/>
                  </a:lnTo>
                  <a:lnTo>
                    <a:pt x="153086" y="208936"/>
                  </a:lnTo>
                  <a:lnTo>
                    <a:pt x="155272" y="206688"/>
                  </a:lnTo>
                  <a:lnTo>
                    <a:pt x="155272" y="208936"/>
                  </a:lnTo>
                  <a:lnTo>
                    <a:pt x="159581" y="213557"/>
                  </a:lnTo>
                  <a:lnTo>
                    <a:pt x="155272" y="222736"/>
                  </a:lnTo>
                  <a:lnTo>
                    <a:pt x="153086" y="225046"/>
                  </a:lnTo>
                  <a:lnTo>
                    <a:pt x="153086" y="227357"/>
                  </a:lnTo>
                  <a:lnTo>
                    <a:pt x="157396" y="231915"/>
                  </a:lnTo>
                  <a:lnTo>
                    <a:pt x="161705" y="234225"/>
                  </a:lnTo>
                  <a:lnTo>
                    <a:pt x="163891" y="236536"/>
                  </a:lnTo>
                  <a:lnTo>
                    <a:pt x="163891" y="241094"/>
                  </a:lnTo>
                  <a:lnTo>
                    <a:pt x="161705" y="243405"/>
                  </a:lnTo>
                  <a:lnTo>
                    <a:pt x="159581" y="247963"/>
                  </a:lnTo>
                  <a:lnTo>
                    <a:pt x="155272" y="250273"/>
                  </a:lnTo>
                  <a:lnTo>
                    <a:pt x="153086" y="252584"/>
                  </a:lnTo>
                  <a:lnTo>
                    <a:pt x="153086" y="257142"/>
                  </a:lnTo>
                  <a:lnTo>
                    <a:pt x="161705" y="257142"/>
                  </a:lnTo>
                  <a:lnTo>
                    <a:pt x="163891" y="259453"/>
                  </a:lnTo>
                  <a:lnTo>
                    <a:pt x="166015" y="259453"/>
                  </a:lnTo>
                  <a:lnTo>
                    <a:pt x="166015" y="261763"/>
                  </a:lnTo>
                  <a:lnTo>
                    <a:pt x="170325" y="266384"/>
                  </a:lnTo>
                  <a:lnTo>
                    <a:pt x="174697" y="266384"/>
                  </a:lnTo>
                  <a:lnTo>
                    <a:pt x="176820" y="264073"/>
                  </a:lnTo>
                  <a:lnTo>
                    <a:pt x="176820" y="259453"/>
                  </a:lnTo>
                  <a:lnTo>
                    <a:pt x="172510" y="254894"/>
                  </a:lnTo>
                  <a:lnTo>
                    <a:pt x="179006" y="250273"/>
                  </a:lnTo>
                  <a:lnTo>
                    <a:pt x="183316" y="245715"/>
                  </a:lnTo>
                  <a:lnTo>
                    <a:pt x="196245" y="250273"/>
                  </a:lnTo>
                  <a:lnTo>
                    <a:pt x="200554" y="245715"/>
                  </a:lnTo>
                  <a:lnTo>
                    <a:pt x="209174" y="247963"/>
                  </a:lnTo>
                  <a:lnTo>
                    <a:pt x="211360" y="247963"/>
                  </a:lnTo>
                  <a:lnTo>
                    <a:pt x="215607" y="243405"/>
                  </a:lnTo>
                  <a:lnTo>
                    <a:pt x="215607" y="241094"/>
                  </a:lnTo>
                  <a:lnTo>
                    <a:pt x="211360" y="236536"/>
                  </a:lnTo>
                  <a:lnTo>
                    <a:pt x="209174" y="236536"/>
                  </a:lnTo>
                  <a:lnTo>
                    <a:pt x="215607" y="222736"/>
                  </a:lnTo>
                  <a:lnTo>
                    <a:pt x="213483" y="222736"/>
                  </a:lnTo>
                  <a:lnTo>
                    <a:pt x="211360" y="220425"/>
                  </a:lnTo>
                  <a:lnTo>
                    <a:pt x="202678" y="215867"/>
                  </a:lnTo>
                  <a:lnTo>
                    <a:pt x="194059" y="206688"/>
                  </a:lnTo>
                  <a:lnTo>
                    <a:pt x="196245" y="206688"/>
                  </a:lnTo>
                  <a:lnTo>
                    <a:pt x="198368" y="204377"/>
                  </a:lnTo>
                  <a:lnTo>
                    <a:pt x="200554" y="204377"/>
                  </a:lnTo>
                  <a:lnTo>
                    <a:pt x="202678" y="202067"/>
                  </a:lnTo>
                  <a:lnTo>
                    <a:pt x="202678" y="197509"/>
                  </a:lnTo>
                  <a:lnTo>
                    <a:pt x="200554" y="195198"/>
                  </a:lnTo>
                  <a:lnTo>
                    <a:pt x="196245" y="192888"/>
                  </a:lnTo>
                  <a:lnTo>
                    <a:pt x="194059" y="190578"/>
                  </a:lnTo>
                  <a:lnTo>
                    <a:pt x="189749" y="190578"/>
                  </a:lnTo>
                  <a:lnTo>
                    <a:pt x="185439" y="186019"/>
                  </a:lnTo>
                  <a:lnTo>
                    <a:pt x="181130" y="176840"/>
                  </a:lnTo>
                  <a:lnTo>
                    <a:pt x="179006" y="174529"/>
                  </a:lnTo>
                  <a:lnTo>
                    <a:pt x="179006" y="172219"/>
                  </a:lnTo>
                  <a:lnTo>
                    <a:pt x="172510" y="172219"/>
                  </a:lnTo>
                  <a:lnTo>
                    <a:pt x="170325" y="165350"/>
                  </a:lnTo>
                  <a:lnTo>
                    <a:pt x="163891" y="158419"/>
                  </a:lnTo>
                  <a:lnTo>
                    <a:pt x="157396" y="153861"/>
                  </a:lnTo>
                  <a:lnTo>
                    <a:pt x="153086" y="144682"/>
                  </a:lnTo>
                  <a:lnTo>
                    <a:pt x="153086" y="135502"/>
                  </a:lnTo>
                  <a:lnTo>
                    <a:pt x="150962" y="135502"/>
                  </a:lnTo>
                  <a:lnTo>
                    <a:pt x="148776" y="133192"/>
                  </a:lnTo>
                  <a:lnTo>
                    <a:pt x="144467" y="130882"/>
                  </a:lnTo>
                  <a:lnTo>
                    <a:pt x="140157" y="130882"/>
                  </a:lnTo>
                  <a:lnTo>
                    <a:pt x="138033" y="128634"/>
                  </a:lnTo>
                  <a:lnTo>
                    <a:pt x="138033" y="117144"/>
                  </a:lnTo>
                  <a:lnTo>
                    <a:pt x="133661" y="117144"/>
                  </a:lnTo>
                  <a:lnTo>
                    <a:pt x="131538" y="114834"/>
                  </a:lnTo>
                  <a:lnTo>
                    <a:pt x="127228" y="112523"/>
                  </a:lnTo>
                  <a:lnTo>
                    <a:pt x="122918" y="107965"/>
                  </a:lnTo>
                  <a:lnTo>
                    <a:pt x="109989" y="101034"/>
                  </a:lnTo>
                  <a:lnTo>
                    <a:pt x="107803" y="98723"/>
                  </a:lnTo>
                  <a:lnTo>
                    <a:pt x="103494" y="96475"/>
                  </a:lnTo>
                  <a:lnTo>
                    <a:pt x="103494" y="89544"/>
                  </a:lnTo>
                  <a:lnTo>
                    <a:pt x="101370" y="87296"/>
                  </a:lnTo>
                  <a:lnTo>
                    <a:pt x="109989" y="87296"/>
                  </a:lnTo>
                  <a:lnTo>
                    <a:pt x="112113" y="89544"/>
                  </a:lnTo>
                  <a:lnTo>
                    <a:pt x="118609" y="89544"/>
                  </a:lnTo>
                  <a:lnTo>
                    <a:pt x="120732" y="87296"/>
                  </a:lnTo>
                  <a:lnTo>
                    <a:pt x="122918" y="82675"/>
                  </a:lnTo>
                  <a:lnTo>
                    <a:pt x="127228" y="80365"/>
                  </a:lnTo>
                  <a:lnTo>
                    <a:pt x="129414" y="75806"/>
                  </a:lnTo>
                  <a:lnTo>
                    <a:pt x="129414" y="71185"/>
                  </a:lnTo>
                  <a:lnTo>
                    <a:pt x="125042" y="68938"/>
                  </a:lnTo>
                  <a:lnTo>
                    <a:pt x="118609" y="66627"/>
                  </a:lnTo>
                  <a:lnTo>
                    <a:pt x="109989" y="62006"/>
                  </a:lnTo>
                  <a:lnTo>
                    <a:pt x="109989" y="59696"/>
                  </a:lnTo>
                  <a:lnTo>
                    <a:pt x="112113" y="57448"/>
                  </a:lnTo>
                  <a:lnTo>
                    <a:pt x="114299" y="57448"/>
                  </a:lnTo>
                  <a:lnTo>
                    <a:pt x="105680" y="48269"/>
                  </a:lnTo>
                  <a:lnTo>
                    <a:pt x="101370" y="45958"/>
                  </a:lnTo>
                  <a:lnTo>
                    <a:pt x="97060" y="45958"/>
                  </a:lnTo>
                  <a:lnTo>
                    <a:pt x="94875" y="50517"/>
                  </a:lnTo>
                  <a:lnTo>
                    <a:pt x="94875" y="52827"/>
                  </a:lnTo>
                  <a:lnTo>
                    <a:pt x="92751" y="57448"/>
                  </a:lnTo>
                  <a:lnTo>
                    <a:pt x="90565" y="59696"/>
                  </a:lnTo>
                  <a:lnTo>
                    <a:pt x="86255" y="55138"/>
                  </a:lnTo>
                  <a:lnTo>
                    <a:pt x="86255" y="52827"/>
                  </a:lnTo>
                  <a:lnTo>
                    <a:pt x="79760" y="52827"/>
                  </a:lnTo>
                  <a:lnTo>
                    <a:pt x="77636" y="48269"/>
                  </a:lnTo>
                  <a:lnTo>
                    <a:pt x="71140" y="41338"/>
                  </a:lnTo>
                  <a:lnTo>
                    <a:pt x="66831" y="32158"/>
                  </a:lnTo>
                  <a:lnTo>
                    <a:pt x="66831" y="20669"/>
                  </a:lnTo>
                  <a:lnTo>
                    <a:pt x="64707" y="20669"/>
                  </a:lnTo>
                  <a:lnTo>
                    <a:pt x="62521" y="22979"/>
                  </a:lnTo>
                  <a:lnTo>
                    <a:pt x="60397" y="18421"/>
                  </a:lnTo>
                  <a:lnTo>
                    <a:pt x="56088" y="16111"/>
                  </a:lnTo>
                  <a:lnTo>
                    <a:pt x="53902" y="11490"/>
                  </a:lnTo>
                  <a:lnTo>
                    <a:pt x="51716" y="9242"/>
                  </a:lnTo>
                  <a:lnTo>
                    <a:pt x="49592" y="4621"/>
                  </a:lnTo>
                  <a:lnTo>
                    <a:pt x="47406" y="2310"/>
                  </a:lnTo>
                  <a:lnTo>
                    <a:pt x="34477" y="0"/>
                  </a:lnTo>
                  <a:lnTo>
                    <a:pt x="32353" y="2310"/>
                  </a:lnTo>
                  <a:lnTo>
                    <a:pt x="32353" y="18421"/>
                  </a:lnTo>
                  <a:lnTo>
                    <a:pt x="40973" y="27600"/>
                  </a:lnTo>
                  <a:lnTo>
                    <a:pt x="40973" y="41338"/>
                  </a:lnTo>
                  <a:lnTo>
                    <a:pt x="25858" y="41338"/>
                  </a:lnTo>
                  <a:lnTo>
                    <a:pt x="25858" y="32158"/>
                  </a:lnTo>
                  <a:lnTo>
                    <a:pt x="12929" y="39090"/>
                  </a:lnTo>
                  <a:lnTo>
                    <a:pt x="12929" y="43648"/>
                  </a:lnTo>
                  <a:lnTo>
                    <a:pt x="10805" y="48269"/>
                  </a:lnTo>
                  <a:lnTo>
                    <a:pt x="12929" y="50517"/>
                  </a:lnTo>
                  <a:lnTo>
                    <a:pt x="10805" y="52827"/>
                  </a:lnTo>
                  <a:lnTo>
                    <a:pt x="6433" y="52827"/>
                  </a:lnTo>
                  <a:lnTo>
                    <a:pt x="0" y="59696"/>
                  </a:lnTo>
                  <a:lnTo>
                    <a:pt x="0" y="64317"/>
                  </a:lnTo>
                  <a:lnTo>
                    <a:pt x="2124" y="64317"/>
                  </a:lnTo>
                  <a:lnTo>
                    <a:pt x="4310" y="66627"/>
                  </a:lnTo>
                  <a:lnTo>
                    <a:pt x="8619" y="68938"/>
                  </a:lnTo>
                  <a:close/>
                </a:path>
              </a:pathLst>
            </a:custGeom>
            <a:solidFill>
              <a:srgbClr val="A6A6A6"/>
            </a:solidFill>
            <a:ln w="6245" cap="flat">
              <a:noFill/>
              <a:prstDash val="solid"/>
              <a:miter/>
            </a:ln>
          </p:spPr>
          <p:txBody>
            <a:bodyPr rtlCol="0" anchor="ctr"/>
            <a:lstStyle/>
            <a:p>
              <a:endParaRPr lang="en-US" noProof="0" dirty="0"/>
            </a:p>
          </p:txBody>
        </p:sp>
        <p:sp>
          <p:nvSpPr>
            <p:cNvPr id="5062" name="Serbest Form 5061">
              <a:extLst>
                <a:ext uri="{FF2B5EF4-FFF2-40B4-BE49-F238E27FC236}">
                  <a16:creationId xmlns:a16="http://schemas.microsoft.com/office/drawing/2014/main" id="{4E8E7E6B-42D8-C044-8DBC-73F6441379C7}"/>
                </a:ext>
              </a:extLst>
            </p:cNvPr>
            <p:cNvSpPr/>
            <p:nvPr/>
          </p:nvSpPr>
          <p:spPr>
            <a:xfrm>
              <a:off x="8176192" y="1844051"/>
              <a:ext cx="215606" cy="266383"/>
            </a:xfrm>
            <a:custGeom>
              <a:avLst/>
              <a:gdLst>
                <a:gd name="connsiteX0" fmla="*/ 8619 w 215606"/>
                <a:gd name="connsiteY0" fmla="*/ 68938 h 266383"/>
                <a:gd name="connsiteX1" fmla="*/ 12929 w 215606"/>
                <a:gd name="connsiteY1" fmla="*/ 68938 h 266383"/>
                <a:gd name="connsiteX2" fmla="*/ 15053 w 215606"/>
                <a:gd name="connsiteY2" fmla="*/ 71185 h 266383"/>
                <a:gd name="connsiteX3" fmla="*/ 15053 w 215606"/>
                <a:gd name="connsiteY3" fmla="*/ 75806 h 266383"/>
                <a:gd name="connsiteX4" fmla="*/ 12929 w 215606"/>
                <a:gd name="connsiteY4" fmla="*/ 78117 h 266383"/>
                <a:gd name="connsiteX5" fmla="*/ 12929 w 215606"/>
                <a:gd name="connsiteY5" fmla="*/ 87296 h 266383"/>
                <a:gd name="connsiteX6" fmla="*/ 15053 w 215606"/>
                <a:gd name="connsiteY6" fmla="*/ 91854 h 266383"/>
                <a:gd name="connsiteX7" fmla="*/ 17239 w 215606"/>
                <a:gd name="connsiteY7" fmla="*/ 94165 h 266383"/>
                <a:gd name="connsiteX8" fmla="*/ 23734 w 215606"/>
                <a:gd name="connsiteY8" fmla="*/ 94165 h 266383"/>
                <a:gd name="connsiteX9" fmla="*/ 23734 w 215606"/>
                <a:gd name="connsiteY9" fmla="*/ 89606 h 266383"/>
                <a:gd name="connsiteX10" fmla="*/ 28044 w 215606"/>
                <a:gd name="connsiteY10" fmla="*/ 89606 h 266383"/>
                <a:gd name="connsiteX11" fmla="*/ 30168 w 215606"/>
                <a:gd name="connsiteY11" fmla="*/ 87296 h 266383"/>
                <a:gd name="connsiteX12" fmla="*/ 32353 w 215606"/>
                <a:gd name="connsiteY12" fmla="*/ 87296 h 266383"/>
                <a:gd name="connsiteX13" fmla="*/ 36663 w 215606"/>
                <a:gd name="connsiteY13" fmla="*/ 89606 h 266383"/>
                <a:gd name="connsiteX14" fmla="*/ 36663 w 215606"/>
                <a:gd name="connsiteY14" fmla="*/ 101034 h 266383"/>
                <a:gd name="connsiteX15" fmla="*/ 34477 w 215606"/>
                <a:gd name="connsiteY15" fmla="*/ 103344 h 266383"/>
                <a:gd name="connsiteX16" fmla="*/ 36663 w 215606"/>
                <a:gd name="connsiteY16" fmla="*/ 105654 h 266383"/>
                <a:gd name="connsiteX17" fmla="*/ 38787 w 215606"/>
                <a:gd name="connsiteY17" fmla="*/ 110213 h 266383"/>
                <a:gd name="connsiteX18" fmla="*/ 38787 w 215606"/>
                <a:gd name="connsiteY18" fmla="*/ 114834 h 266383"/>
                <a:gd name="connsiteX19" fmla="*/ 36663 w 215606"/>
                <a:gd name="connsiteY19" fmla="*/ 119392 h 266383"/>
                <a:gd name="connsiteX20" fmla="*/ 32353 w 215606"/>
                <a:gd name="connsiteY20" fmla="*/ 124013 h 266383"/>
                <a:gd name="connsiteX21" fmla="*/ 36663 w 215606"/>
                <a:gd name="connsiteY21" fmla="*/ 124013 h 266383"/>
                <a:gd name="connsiteX22" fmla="*/ 38787 w 215606"/>
                <a:gd name="connsiteY22" fmla="*/ 126323 h 266383"/>
                <a:gd name="connsiteX23" fmla="*/ 38787 w 215606"/>
                <a:gd name="connsiteY23" fmla="*/ 130882 h 266383"/>
                <a:gd name="connsiteX24" fmla="*/ 30168 w 215606"/>
                <a:gd name="connsiteY24" fmla="*/ 149240 h 266383"/>
                <a:gd name="connsiteX25" fmla="*/ 30168 w 215606"/>
                <a:gd name="connsiteY25" fmla="*/ 153861 h 266383"/>
                <a:gd name="connsiteX26" fmla="*/ 36663 w 215606"/>
                <a:gd name="connsiteY26" fmla="*/ 153861 h 266383"/>
                <a:gd name="connsiteX27" fmla="*/ 45282 w 215606"/>
                <a:gd name="connsiteY27" fmla="*/ 149240 h 266383"/>
                <a:gd name="connsiteX28" fmla="*/ 47406 w 215606"/>
                <a:gd name="connsiteY28" fmla="*/ 146992 h 266383"/>
                <a:gd name="connsiteX29" fmla="*/ 47406 w 215606"/>
                <a:gd name="connsiteY29" fmla="*/ 144682 h 266383"/>
                <a:gd name="connsiteX30" fmla="*/ 51716 w 215606"/>
                <a:gd name="connsiteY30" fmla="*/ 140061 h 266383"/>
                <a:gd name="connsiteX31" fmla="*/ 53902 w 215606"/>
                <a:gd name="connsiteY31" fmla="*/ 135502 h 266383"/>
                <a:gd name="connsiteX32" fmla="*/ 56088 w 215606"/>
                <a:gd name="connsiteY32" fmla="*/ 133192 h 266383"/>
                <a:gd name="connsiteX33" fmla="*/ 60397 w 215606"/>
                <a:gd name="connsiteY33" fmla="*/ 133192 h 266383"/>
                <a:gd name="connsiteX34" fmla="*/ 62521 w 215606"/>
                <a:gd name="connsiteY34" fmla="*/ 135502 h 266383"/>
                <a:gd name="connsiteX35" fmla="*/ 71140 w 215606"/>
                <a:gd name="connsiteY35" fmla="*/ 140061 h 266383"/>
                <a:gd name="connsiteX36" fmla="*/ 77636 w 215606"/>
                <a:gd name="connsiteY36" fmla="*/ 140061 h 266383"/>
                <a:gd name="connsiteX37" fmla="*/ 84069 w 215606"/>
                <a:gd name="connsiteY37" fmla="*/ 133192 h 266383"/>
                <a:gd name="connsiteX38" fmla="*/ 84069 w 215606"/>
                <a:gd name="connsiteY38" fmla="*/ 128634 h 266383"/>
                <a:gd name="connsiteX39" fmla="*/ 86255 w 215606"/>
                <a:gd name="connsiteY39" fmla="*/ 126323 h 266383"/>
                <a:gd name="connsiteX40" fmla="*/ 92751 w 215606"/>
                <a:gd name="connsiteY40" fmla="*/ 126323 h 266383"/>
                <a:gd name="connsiteX41" fmla="*/ 94875 w 215606"/>
                <a:gd name="connsiteY41" fmla="*/ 128634 h 266383"/>
                <a:gd name="connsiteX42" fmla="*/ 99184 w 215606"/>
                <a:gd name="connsiteY42" fmla="*/ 130882 h 266383"/>
                <a:gd name="connsiteX43" fmla="*/ 107803 w 215606"/>
                <a:gd name="connsiteY43" fmla="*/ 130882 h 266383"/>
                <a:gd name="connsiteX44" fmla="*/ 109989 w 215606"/>
                <a:gd name="connsiteY44" fmla="*/ 133192 h 266383"/>
                <a:gd name="connsiteX45" fmla="*/ 109989 w 215606"/>
                <a:gd name="connsiteY45" fmla="*/ 137813 h 266383"/>
                <a:gd name="connsiteX46" fmla="*/ 114299 w 215606"/>
                <a:gd name="connsiteY46" fmla="*/ 142371 h 266383"/>
                <a:gd name="connsiteX47" fmla="*/ 120732 w 215606"/>
                <a:gd name="connsiteY47" fmla="*/ 146992 h 266383"/>
                <a:gd name="connsiteX48" fmla="*/ 125042 w 215606"/>
                <a:gd name="connsiteY48" fmla="*/ 149240 h 266383"/>
                <a:gd name="connsiteX49" fmla="*/ 131538 w 215606"/>
                <a:gd name="connsiteY49" fmla="*/ 156171 h 266383"/>
                <a:gd name="connsiteX50" fmla="*/ 133661 w 215606"/>
                <a:gd name="connsiteY50" fmla="*/ 172219 h 266383"/>
                <a:gd name="connsiteX51" fmla="*/ 133661 w 215606"/>
                <a:gd name="connsiteY51" fmla="*/ 176840 h 266383"/>
                <a:gd name="connsiteX52" fmla="*/ 138033 w 215606"/>
                <a:gd name="connsiteY52" fmla="*/ 186019 h 266383"/>
                <a:gd name="connsiteX53" fmla="*/ 150962 w 215606"/>
                <a:gd name="connsiteY53" fmla="*/ 199757 h 266383"/>
                <a:gd name="connsiteX54" fmla="*/ 150962 w 215606"/>
                <a:gd name="connsiteY54" fmla="*/ 202067 h 266383"/>
                <a:gd name="connsiteX55" fmla="*/ 153086 w 215606"/>
                <a:gd name="connsiteY55" fmla="*/ 204377 h 266383"/>
                <a:gd name="connsiteX56" fmla="*/ 153086 w 215606"/>
                <a:gd name="connsiteY56" fmla="*/ 208936 h 266383"/>
                <a:gd name="connsiteX57" fmla="*/ 155272 w 215606"/>
                <a:gd name="connsiteY57" fmla="*/ 206688 h 266383"/>
                <a:gd name="connsiteX58" fmla="*/ 155272 w 215606"/>
                <a:gd name="connsiteY58" fmla="*/ 208936 h 266383"/>
                <a:gd name="connsiteX59" fmla="*/ 159581 w 215606"/>
                <a:gd name="connsiteY59" fmla="*/ 213557 h 266383"/>
                <a:gd name="connsiteX60" fmla="*/ 155272 w 215606"/>
                <a:gd name="connsiteY60" fmla="*/ 222736 h 266383"/>
                <a:gd name="connsiteX61" fmla="*/ 153086 w 215606"/>
                <a:gd name="connsiteY61" fmla="*/ 225046 h 266383"/>
                <a:gd name="connsiteX62" fmla="*/ 153086 w 215606"/>
                <a:gd name="connsiteY62" fmla="*/ 227357 h 266383"/>
                <a:gd name="connsiteX63" fmla="*/ 157396 w 215606"/>
                <a:gd name="connsiteY63" fmla="*/ 231915 h 266383"/>
                <a:gd name="connsiteX64" fmla="*/ 161705 w 215606"/>
                <a:gd name="connsiteY64" fmla="*/ 234225 h 266383"/>
                <a:gd name="connsiteX65" fmla="*/ 163891 w 215606"/>
                <a:gd name="connsiteY65" fmla="*/ 236536 h 266383"/>
                <a:gd name="connsiteX66" fmla="*/ 163891 w 215606"/>
                <a:gd name="connsiteY66" fmla="*/ 241094 h 266383"/>
                <a:gd name="connsiteX67" fmla="*/ 161705 w 215606"/>
                <a:gd name="connsiteY67" fmla="*/ 243405 h 266383"/>
                <a:gd name="connsiteX68" fmla="*/ 159581 w 215606"/>
                <a:gd name="connsiteY68" fmla="*/ 247963 h 266383"/>
                <a:gd name="connsiteX69" fmla="*/ 155272 w 215606"/>
                <a:gd name="connsiteY69" fmla="*/ 250273 h 266383"/>
                <a:gd name="connsiteX70" fmla="*/ 153086 w 215606"/>
                <a:gd name="connsiteY70" fmla="*/ 252584 h 266383"/>
                <a:gd name="connsiteX71" fmla="*/ 153086 w 215606"/>
                <a:gd name="connsiteY71" fmla="*/ 257142 h 266383"/>
                <a:gd name="connsiteX72" fmla="*/ 161705 w 215606"/>
                <a:gd name="connsiteY72" fmla="*/ 257142 h 266383"/>
                <a:gd name="connsiteX73" fmla="*/ 163891 w 215606"/>
                <a:gd name="connsiteY73" fmla="*/ 259453 h 266383"/>
                <a:gd name="connsiteX74" fmla="*/ 166015 w 215606"/>
                <a:gd name="connsiteY74" fmla="*/ 259453 h 266383"/>
                <a:gd name="connsiteX75" fmla="*/ 166015 w 215606"/>
                <a:gd name="connsiteY75" fmla="*/ 261763 h 266383"/>
                <a:gd name="connsiteX76" fmla="*/ 170325 w 215606"/>
                <a:gd name="connsiteY76" fmla="*/ 266384 h 266383"/>
                <a:gd name="connsiteX77" fmla="*/ 174697 w 215606"/>
                <a:gd name="connsiteY77" fmla="*/ 266384 h 266383"/>
                <a:gd name="connsiteX78" fmla="*/ 176820 w 215606"/>
                <a:gd name="connsiteY78" fmla="*/ 264073 h 266383"/>
                <a:gd name="connsiteX79" fmla="*/ 176820 w 215606"/>
                <a:gd name="connsiteY79" fmla="*/ 259453 h 266383"/>
                <a:gd name="connsiteX80" fmla="*/ 172510 w 215606"/>
                <a:gd name="connsiteY80" fmla="*/ 254894 h 266383"/>
                <a:gd name="connsiteX81" fmla="*/ 179006 w 215606"/>
                <a:gd name="connsiteY81" fmla="*/ 250273 h 266383"/>
                <a:gd name="connsiteX82" fmla="*/ 183316 w 215606"/>
                <a:gd name="connsiteY82" fmla="*/ 245715 h 266383"/>
                <a:gd name="connsiteX83" fmla="*/ 196245 w 215606"/>
                <a:gd name="connsiteY83" fmla="*/ 250273 h 266383"/>
                <a:gd name="connsiteX84" fmla="*/ 200554 w 215606"/>
                <a:gd name="connsiteY84" fmla="*/ 245715 h 266383"/>
                <a:gd name="connsiteX85" fmla="*/ 209174 w 215606"/>
                <a:gd name="connsiteY85" fmla="*/ 247963 h 266383"/>
                <a:gd name="connsiteX86" fmla="*/ 211360 w 215606"/>
                <a:gd name="connsiteY86" fmla="*/ 247963 h 266383"/>
                <a:gd name="connsiteX87" fmla="*/ 215607 w 215606"/>
                <a:gd name="connsiteY87" fmla="*/ 243405 h 266383"/>
                <a:gd name="connsiteX88" fmla="*/ 215607 w 215606"/>
                <a:gd name="connsiteY88" fmla="*/ 241094 h 266383"/>
                <a:gd name="connsiteX89" fmla="*/ 211360 w 215606"/>
                <a:gd name="connsiteY89" fmla="*/ 236536 h 266383"/>
                <a:gd name="connsiteX90" fmla="*/ 209174 w 215606"/>
                <a:gd name="connsiteY90" fmla="*/ 236536 h 266383"/>
                <a:gd name="connsiteX91" fmla="*/ 215607 w 215606"/>
                <a:gd name="connsiteY91" fmla="*/ 222736 h 266383"/>
                <a:gd name="connsiteX92" fmla="*/ 213483 w 215606"/>
                <a:gd name="connsiteY92" fmla="*/ 222736 h 266383"/>
                <a:gd name="connsiteX93" fmla="*/ 211360 w 215606"/>
                <a:gd name="connsiteY93" fmla="*/ 220425 h 266383"/>
                <a:gd name="connsiteX94" fmla="*/ 202678 w 215606"/>
                <a:gd name="connsiteY94" fmla="*/ 215867 h 266383"/>
                <a:gd name="connsiteX95" fmla="*/ 194059 w 215606"/>
                <a:gd name="connsiteY95" fmla="*/ 206688 h 266383"/>
                <a:gd name="connsiteX96" fmla="*/ 196245 w 215606"/>
                <a:gd name="connsiteY96" fmla="*/ 206688 h 266383"/>
                <a:gd name="connsiteX97" fmla="*/ 198368 w 215606"/>
                <a:gd name="connsiteY97" fmla="*/ 204377 h 266383"/>
                <a:gd name="connsiteX98" fmla="*/ 200554 w 215606"/>
                <a:gd name="connsiteY98" fmla="*/ 204377 h 266383"/>
                <a:gd name="connsiteX99" fmla="*/ 202678 w 215606"/>
                <a:gd name="connsiteY99" fmla="*/ 202067 h 266383"/>
                <a:gd name="connsiteX100" fmla="*/ 202678 w 215606"/>
                <a:gd name="connsiteY100" fmla="*/ 197509 h 266383"/>
                <a:gd name="connsiteX101" fmla="*/ 200554 w 215606"/>
                <a:gd name="connsiteY101" fmla="*/ 195198 h 266383"/>
                <a:gd name="connsiteX102" fmla="*/ 196245 w 215606"/>
                <a:gd name="connsiteY102" fmla="*/ 192888 h 266383"/>
                <a:gd name="connsiteX103" fmla="*/ 194059 w 215606"/>
                <a:gd name="connsiteY103" fmla="*/ 190578 h 266383"/>
                <a:gd name="connsiteX104" fmla="*/ 189749 w 215606"/>
                <a:gd name="connsiteY104" fmla="*/ 190578 h 266383"/>
                <a:gd name="connsiteX105" fmla="*/ 185439 w 215606"/>
                <a:gd name="connsiteY105" fmla="*/ 186019 h 266383"/>
                <a:gd name="connsiteX106" fmla="*/ 181130 w 215606"/>
                <a:gd name="connsiteY106" fmla="*/ 176840 h 266383"/>
                <a:gd name="connsiteX107" fmla="*/ 179006 w 215606"/>
                <a:gd name="connsiteY107" fmla="*/ 174529 h 266383"/>
                <a:gd name="connsiteX108" fmla="*/ 179006 w 215606"/>
                <a:gd name="connsiteY108" fmla="*/ 172219 h 266383"/>
                <a:gd name="connsiteX109" fmla="*/ 172510 w 215606"/>
                <a:gd name="connsiteY109" fmla="*/ 172219 h 266383"/>
                <a:gd name="connsiteX110" fmla="*/ 170325 w 215606"/>
                <a:gd name="connsiteY110" fmla="*/ 165350 h 266383"/>
                <a:gd name="connsiteX111" fmla="*/ 163891 w 215606"/>
                <a:gd name="connsiteY111" fmla="*/ 158419 h 266383"/>
                <a:gd name="connsiteX112" fmla="*/ 157396 w 215606"/>
                <a:gd name="connsiteY112" fmla="*/ 153861 h 266383"/>
                <a:gd name="connsiteX113" fmla="*/ 153086 w 215606"/>
                <a:gd name="connsiteY113" fmla="*/ 144682 h 266383"/>
                <a:gd name="connsiteX114" fmla="*/ 153086 w 215606"/>
                <a:gd name="connsiteY114" fmla="*/ 135502 h 266383"/>
                <a:gd name="connsiteX115" fmla="*/ 150962 w 215606"/>
                <a:gd name="connsiteY115" fmla="*/ 135502 h 266383"/>
                <a:gd name="connsiteX116" fmla="*/ 148776 w 215606"/>
                <a:gd name="connsiteY116" fmla="*/ 133192 h 266383"/>
                <a:gd name="connsiteX117" fmla="*/ 144467 w 215606"/>
                <a:gd name="connsiteY117" fmla="*/ 130882 h 266383"/>
                <a:gd name="connsiteX118" fmla="*/ 140157 w 215606"/>
                <a:gd name="connsiteY118" fmla="*/ 130882 h 266383"/>
                <a:gd name="connsiteX119" fmla="*/ 138033 w 215606"/>
                <a:gd name="connsiteY119" fmla="*/ 128634 h 266383"/>
                <a:gd name="connsiteX120" fmla="*/ 138033 w 215606"/>
                <a:gd name="connsiteY120" fmla="*/ 117144 h 266383"/>
                <a:gd name="connsiteX121" fmla="*/ 133661 w 215606"/>
                <a:gd name="connsiteY121" fmla="*/ 117144 h 266383"/>
                <a:gd name="connsiteX122" fmla="*/ 131538 w 215606"/>
                <a:gd name="connsiteY122" fmla="*/ 114834 h 266383"/>
                <a:gd name="connsiteX123" fmla="*/ 127228 w 215606"/>
                <a:gd name="connsiteY123" fmla="*/ 112523 h 266383"/>
                <a:gd name="connsiteX124" fmla="*/ 122918 w 215606"/>
                <a:gd name="connsiteY124" fmla="*/ 107965 h 266383"/>
                <a:gd name="connsiteX125" fmla="*/ 109989 w 215606"/>
                <a:gd name="connsiteY125" fmla="*/ 101034 h 266383"/>
                <a:gd name="connsiteX126" fmla="*/ 107803 w 215606"/>
                <a:gd name="connsiteY126" fmla="*/ 98723 h 266383"/>
                <a:gd name="connsiteX127" fmla="*/ 103494 w 215606"/>
                <a:gd name="connsiteY127" fmla="*/ 96475 h 266383"/>
                <a:gd name="connsiteX128" fmla="*/ 103494 w 215606"/>
                <a:gd name="connsiteY128" fmla="*/ 89606 h 266383"/>
                <a:gd name="connsiteX129" fmla="*/ 101370 w 215606"/>
                <a:gd name="connsiteY129" fmla="*/ 87296 h 266383"/>
                <a:gd name="connsiteX130" fmla="*/ 109989 w 215606"/>
                <a:gd name="connsiteY130" fmla="*/ 87296 h 266383"/>
                <a:gd name="connsiteX131" fmla="*/ 112113 w 215606"/>
                <a:gd name="connsiteY131" fmla="*/ 89606 h 266383"/>
                <a:gd name="connsiteX132" fmla="*/ 118609 w 215606"/>
                <a:gd name="connsiteY132" fmla="*/ 89606 h 266383"/>
                <a:gd name="connsiteX133" fmla="*/ 120732 w 215606"/>
                <a:gd name="connsiteY133" fmla="*/ 87296 h 266383"/>
                <a:gd name="connsiteX134" fmla="*/ 122918 w 215606"/>
                <a:gd name="connsiteY134" fmla="*/ 82675 h 266383"/>
                <a:gd name="connsiteX135" fmla="*/ 127228 w 215606"/>
                <a:gd name="connsiteY135" fmla="*/ 80365 h 266383"/>
                <a:gd name="connsiteX136" fmla="*/ 129352 w 215606"/>
                <a:gd name="connsiteY136" fmla="*/ 75806 h 266383"/>
                <a:gd name="connsiteX137" fmla="*/ 129352 w 215606"/>
                <a:gd name="connsiteY137" fmla="*/ 71185 h 266383"/>
                <a:gd name="connsiteX138" fmla="*/ 125042 w 215606"/>
                <a:gd name="connsiteY138" fmla="*/ 68938 h 266383"/>
                <a:gd name="connsiteX139" fmla="*/ 118609 w 215606"/>
                <a:gd name="connsiteY139" fmla="*/ 66627 h 266383"/>
                <a:gd name="connsiteX140" fmla="*/ 109989 w 215606"/>
                <a:gd name="connsiteY140" fmla="*/ 62006 h 266383"/>
                <a:gd name="connsiteX141" fmla="*/ 109989 w 215606"/>
                <a:gd name="connsiteY141" fmla="*/ 59696 h 266383"/>
                <a:gd name="connsiteX142" fmla="*/ 112113 w 215606"/>
                <a:gd name="connsiteY142" fmla="*/ 57448 h 266383"/>
                <a:gd name="connsiteX143" fmla="*/ 114299 w 215606"/>
                <a:gd name="connsiteY143" fmla="*/ 57448 h 266383"/>
                <a:gd name="connsiteX144" fmla="*/ 105680 w 215606"/>
                <a:gd name="connsiteY144" fmla="*/ 48269 h 266383"/>
                <a:gd name="connsiteX145" fmla="*/ 101370 w 215606"/>
                <a:gd name="connsiteY145" fmla="*/ 45958 h 266383"/>
                <a:gd name="connsiteX146" fmla="*/ 96998 w 215606"/>
                <a:gd name="connsiteY146" fmla="*/ 45958 h 266383"/>
                <a:gd name="connsiteX147" fmla="*/ 94875 w 215606"/>
                <a:gd name="connsiteY147" fmla="*/ 50517 h 266383"/>
                <a:gd name="connsiteX148" fmla="*/ 94875 w 215606"/>
                <a:gd name="connsiteY148" fmla="*/ 52827 h 266383"/>
                <a:gd name="connsiteX149" fmla="*/ 92751 w 215606"/>
                <a:gd name="connsiteY149" fmla="*/ 57448 h 266383"/>
                <a:gd name="connsiteX150" fmla="*/ 90565 w 215606"/>
                <a:gd name="connsiteY150" fmla="*/ 59696 h 266383"/>
                <a:gd name="connsiteX151" fmla="*/ 86255 w 215606"/>
                <a:gd name="connsiteY151" fmla="*/ 55138 h 266383"/>
                <a:gd name="connsiteX152" fmla="*/ 86255 w 215606"/>
                <a:gd name="connsiteY152" fmla="*/ 52827 h 266383"/>
                <a:gd name="connsiteX153" fmla="*/ 79760 w 215606"/>
                <a:gd name="connsiteY153" fmla="*/ 52827 h 266383"/>
                <a:gd name="connsiteX154" fmla="*/ 77636 w 215606"/>
                <a:gd name="connsiteY154" fmla="*/ 48269 h 266383"/>
                <a:gd name="connsiteX155" fmla="*/ 71140 w 215606"/>
                <a:gd name="connsiteY155" fmla="*/ 41338 h 266383"/>
                <a:gd name="connsiteX156" fmla="*/ 66831 w 215606"/>
                <a:gd name="connsiteY156" fmla="*/ 32158 h 266383"/>
                <a:gd name="connsiteX157" fmla="*/ 66831 w 215606"/>
                <a:gd name="connsiteY157" fmla="*/ 20669 h 266383"/>
                <a:gd name="connsiteX158" fmla="*/ 64707 w 215606"/>
                <a:gd name="connsiteY158" fmla="*/ 20669 h 266383"/>
                <a:gd name="connsiteX159" fmla="*/ 62521 w 215606"/>
                <a:gd name="connsiteY159" fmla="*/ 22979 h 266383"/>
                <a:gd name="connsiteX160" fmla="*/ 60397 w 215606"/>
                <a:gd name="connsiteY160" fmla="*/ 18421 h 266383"/>
                <a:gd name="connsiteX161" fmla="*/ 56088 w 215606"/>
                <a:gd name="connsiteY161" fmla="*/ 16111 h 266383"/>
                <a:gd name="connsiteX162" fmla="*/ 53902 w 215606"/>
                <a:gd name="connsiteY162" fmla="*/ 11490 h 266383"/>
                <a:gd name="connsiteX163" fmla="*/ 51716 w 215606"/>
                <a:gd name="connsiteY163" fmla="*/ 9242 h 266383"/>
                <a:gd name="connsiteX164" fmla="*/ 49592 w 215606"/>
                <a:gd name="connsiteY164" fmla="*/ 4621 h 266383"/>
                <a:gd name="connsiteX165" fmla="*/ 47406 w 215606"/>
                <a:gd name="connsiteY165" fmla="*/ 2310 h 266383"/>
                <a:gd name="connsiteX166" fmla="*/ 34477 w 215606"/>
                <a:gd name="connsiteY166" fmla="*/ 0 h 266383"/>
                <a:gd name="connsiteX167" fmla="*/ 32353 w 215606"/>
                <a:gd name="connsiteY167" fmla="*/ 2310 h 266383"/>
                <a:gd name="connsiteX168" fmla="*/ 32353 w 215606"/>
                <a:gd name="connsiteY168" fmla="*/ 18421 h 266383"/>
                <a:gd name="connsiteX169" fmla="*/ 40973 w 215606"/>
                <a:gd name="connsiteY169" fmla="*/ 27600 h 266383"/>
                <a:gd name="connsiteX170" fmla="*/ 40973 w 215606"/>
                <a:gd name="connsiteY170" fmla="*/ 41338 h 266383"/>
                <a:gd name="connsiteX171" fmla="*/ 25858 w 215606"/>
                <a:gd name="connsiteY171" fmla="*/ 41338 h 266383"/>
                <a:gd name="connsiteX172" fmla="*/ 25858 w 215606"/>
                <a:gd name="connsiteY172" fmla="*/ 32158 h 266383"/>
                <a:gd name="connsiteX173" fmla="*/ 12929 w 215606"/>
                <a:gd name="connsiteY173" fmla="*/ 39090 h 266383"/>
                <a:gd name="connsiteX174" fmla="*/ 12929 w 215606"/>
                <a:gd name="connsiteY174" fmla="*/ 43648 h 266383"/>
                <a:gd name="connsiteX175" fmla="*/ 10805 w 215606"/>
                <a:gd name="connsiteY175" fmla="*/ 48269 h 266383"/>
                <a:gd name="connsiteX176" fmla="*/ 12929 w 215606"/>
                <a:gd name="connsiteY176" fmla="*/ 50517 h 266383"/>
                <a:gd name="connsiteX177" fmla="*/ 10805 w 215606"/>
                <a:gd name="connsiteY177" fmla="*/ 52827 h 266383"/>
                <a:gd name="connsiteX178" fmla="*/ 6433 w 215606"/>
                <a:gd name="connsiteY178" fmla="*/ 52827 h 266383"/>
                <a:gd name="connsiteX179" fmla="*/ 0 w 215606"/>
                <a:gd name="connsiteY179" fmla="*/ 59696 h 266383"/>
                <a:gd name="connsiteX180" fmla="*/ 0 w 215606"/>
                <a:gd name="connsiteY180" fmla="*/ 64317 h 266383"/>
                <a:gd name="connsiteX181" fmla="*/ 2124 w 215606"/>
                <a:gd name="connsiteY181" fmla="*/ 64317 h 266383"/>
                <a:gd name="connsiteX182" fmla="*/ 4310 w 215606"/>
                <a:gd name="connsiteY182" fmla="*/ 66627 h 266383"/>
                <a:gd name="connsiteX183" fmla="*/ 8619 w 215606"/>
                <a:gd name="connsiteY183" fmla="*/ 68938 h 26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215606" h="266383">
                  <a:moveTo>
                    <a:pt x="8619" y="68938"/>
                  </a:moveTo>
                  <a:lnTo>
                    <a:pt x="12929" y="68938"/>
                  </a:lnTo>
                  <a:lnTo>
                    <a:pt x="15053" y="71185"/>
                  </a:lnTo>
                  <a:lnTo>
                    <a:pt x="15053" y="75806"/>
                  </a:lnTo>
                  <a:lnTo>
                    <a:pt x="12929" y="78117"/>
                  </a:lnTo>
                  <a:lnTo>
                    <a:pt x="12929" y="87296"/>
                  </a:lnTo>
                  <a:lnTo>
                    <a:pt x="15053" y="91854"/>
                  </a:lnTo>
                  <a:lnTo>
                    <a:pt x="17239" y="94165"/>
                  </a:lnTo>
                  <a:lnTo>
                    <a:pt x="23734" y="94165"/>
                  </a:lnTo>
                  <a:lnTo>
                    <a:pt x="23734" y="89606"/>
                  </a:lnTo>
                  <a:lnTo>
                    <a:pt x="28044" y="89606"/>
                  </a:lnTo>
                  <a:lnTo>
                    <a:pt x="30168" y="87296"/>
                  </a:lnTo>
                  <a:lnTo>
                    <a:pt x="32353" y="87296"/>
                  </a:lnTo>
                  <a:lnTo>
                    <a:pt x="36663" y="89606"/>
                  </a:lnTo>
                  <a:lnTo>
                    <a:pt x="36663" y="101034"/>
                  </a:lnTo>
                  <a:lnTo>
                    <a:pt x="34477" y="103344"/>
                  </a:lnTo>
                  <a:lnTo>
                    <a:pt x="36663" y="105654"/>
                  </a:lnTo>
                  <a:lnTo>
                    <a:pt x="38787" y="110213"/>
                  </a:lnTo>
                  <a:lnTo>
                    <a:pt x="38787" y="114834"/>
                  </a:lnTo>
                  <a:lnTo>
                    <a:pt x="36663" y="119392"/>
                  </a:lnTo>
                  <a:lnTo>
                    <a:pt x="32353" y="124013"/>
                  </a:lnTo>
                  <a:lnTo>
                    <a:pt x="36663" y="124013"/>
                  </a:lnTo>
                  <a:lnTo>
                    <a:pt x="38787" y="126323"/>
                  </a:lnTo>
                  <a:lnTo>
                    <a:pt x="38787" y="130882"/>
                  </a:lnTo>
                  <a:lnTo>
                    <a:pt x="30168" y="149240"/>
                  </a:lnTo>
                  <a:lnTo>
                    <a:pt x="30168" y="153861"/>
                  </a:lnTo>
                  <a:lnTo>
                    <a:pt x="36663" y="153861"/>
                  </a:lnTo>
                  <a:lnTo>
                    <a:pt x="45282" y="149240"/>
                  </a:lnTo>
                  <a:lnTo>
                    <a:pt x="47406" y="146992"/>
                  </a:lnTo>
                  <a:lnTo>
                    <a:pt x="47406" y="144682"/>
                  </a:lnTo>
                  <a:lnTo>
                    <a:pt x="51716" y="140061"/>
                  </a:lnTo>
                  <a:lnTo>
                    <a:pt x="53902" y="135502"/>
                  </a:lnTo>
                  <a:lnTo>
                    <a:pt x="56088" y="133192"/>
                  </a:lnTo>
                  <a:lnTo>
                    <a:pt x="60397" y="133192"/>
                  </a:lnTo>
                  <a:lnTo>
                    <a:pt x="62521" y="135502"/>
                  </a:lnTo>
                  <a:lnTo>
                    <a:pt x="71140" y="140061"/>
                  </a:lnTo>
                  <a:lnTo>
                    <a:pt x="77636" y="140061"/>
                  </a:lnTo>
                  <a:lnTo>
                    <a:pt x="84069" y="133192"/>
                  </a:lnTo>
                  <a:lnTo>
                    <a:pt x="84069" y="128634"/>
                  </a:lnTo>
                  <a:lnTo>
                    <a:pt x="86255" y="126323"/>
                  </a:lnTo>
                  <a:lnTo>
                    <a:pt x="92751" y="126323"/>
                  </a:lnTo>
                  <a:lnTo>
                    <a:pt x="94875" y="128634"/>
                  </a:lnTo>
                  <a:lnTo>
                    <a:pt x="99184" y="130882"/>
                  </a:lnTo>
                  <a:lnTo>
                    <a:pt x="107803" y="130882"/>
                  </a:lnTo>
                  <a:lnTo>
                    <a:pt x="109989" y="133192"/>
                  </a:lnTo>
                  <a:lnTo>
                    <a:pt x="109989" y="137813"/>
                  </a:lnTo>
                  <a:lnTo>
                    <a:pt x="114299" y="142371"/>
                  </a:lnTo>
                  <a:lnTo>
                    <a:pt x="120732" y="146992"/>
                  </a:lnTo>
                  <a:lnTo>
                    <a:pt x="125042" y="149240"/>
                  </a:lnTo>
                  <a:lnTo>
                    <a:pt x="131538" y="156171"/>
                  </a:lnTo>
                  <a:lnTo>
                    <a:pt x="133661" y="172219"/>
                  </a:lnTo>
                  <a:lnTo>
                    <a:pt x="133661" y="176840"/>
                  </a:lnTo>
                  <a:lnTo>
                    <a:pt x="138033" y="186019"/>
                  </a:lnTo>
                  <a:lnTo>
                    <a:pt x="150962" y="199757"/>
                  </a:lnTo>
                  <a:lnTo>
                    <a:pt x="150962" y="202067"/>
                  </a:lnTo>
                  <a:lnTo>
                    <a:pt x="153086" y="204377"/>
                  </a:lnTo>
                  <a:lnTo>
                    <a:pt x="153086" y="208936"/>
                  </a:lnTo>
                  <a:lnTo>
                    <a:pt x="155272" y="206688"/>
                  </a:lnTo>
                  <a:lnTo>
                    <a:pt x="155272" y="208936"/>
                  </a:lnTo>
                  <a:lnTo>
                    <a:pt x="159581" y="213557"/>
                  </a:lnTo>
                  <a:lnTo>
                    <a:pt x="155272" y="222736"/>
                  </a:lnTo>
                  <a:lnTo>
                    <a:pt x="153086" y="225046"/>
                  </a:lnTo>
                  <a:lnTo>
                    <a:pt x="153086" y="227357"/>
                  </a:lnTo>
                  <a:lnTo>
                    <a:pt x="157396" y="231915"/>
                  </a:lnTo>
                  <a:lnTo>
                    <a:pt x="161705" y="234225"/>
                  </a:lnTo>
                  <a:lnTo>
                    <a:pt x="163891" y="236536"/>
                  </a:lnTo>
                  <a:lnTo>
                    <a:pt x="163891" y="241094"/>
                  </a:lnTo>
                  <a:lnTo>
                    <a:pt x="161705" y="243405"/>
                  </a:lnTo>
                  <a:lnTo>
                    <a:pt x="159581" y="247963"/>
                  </a:lnTo>
                  <a:lnTo>
                    <a:pt x="155272" y="250273"/>
                  </a:lnTo>
                  <a:lnTo>
                    <a:pt x="153086" y="252584"/>
                  </a:lnTo>
                  <a:lnTo>
                    <a:pt x="153086" y="257142"/>
                  </a:lnTo>
                  <a:lnTo>
                    <a:pt x="161705" y="257142"/>
                  </a:lnTo>
                  <a:lnTo>
                    <a:pt x="163891" y="259453"/>
                  </a:lnTo>
                  <a:lnTo>
                    <a:pt x="166015" y="259453"/>
                  </a:lnTo>
                  <a:lnTo>
                    <a:pt x="166015" y="261763"/>
                  </a:lnTo>
                  <a:lnTo>
                    <a:pt x="170325" y="266384"/>
                  </a:lnTo>
                  <a:lnTo>
                    <a:pt x="174697" y="266384"/>
                  </a:lnTo>
                  <a:lnTo>
                    <a:pt x="176820" y="264073"/>
                  </a:lnTo>
                  <a:lnTo>
                    <a:pt x="176820" y="259453"/>
                  </a:lnTo>
                  <a:lnTo>
                    <a:pt x="172510" y="254894"/>
                  </a:lnTo>
                  <a:lnTo>
                    <a:pt x="179006" y="250273"/>
                  </a:lnTo>
                  <a:lnTo>
                    <a:pt x="183316" y="245715"/>
                  </a:lnTo>
                  <a:lnTo>
                    <a:pt x="196245" y="250273"/>
                  </a:lnTo>
                  <a:lnTo>
                    <a:pt x="200554" y="245715"/>
                  </a:lnTo>
                  <a:lnTo>
                    <a:pt x="209174" y="247963"/>
                  </a:lnTo>
                  <a:lnTo>
                    <a:pt x="211360" y="247963"/>
                  </a:lnTo>
                  <a:lnTo>
                    <a:pt x="215607" y="243405"/>
                  </a:lnTo>
                  <a:lnTo>
                    <a:pt x="215607" y="241094"/>
                  </a:lnTo>
                  <a:lnTo>
                    <a:pt x="211360" y="236536"/>
                  </a:lnTo>
                  <a:lnTo>
                    <a:pt x="209174" y="236536"/>
                  </a:lnTo>
                  <a:lnTo>
                    <a:pt x="215607" y="222736"/>
                  </a:lnTo>
                  <a:lnTo>
                    <a:pt x="213483" y="222736"/>
                  </a:lnTo>
                  <a:lnTo>
                    <a:pt x="211360" y="220425"/>
                  </a:lnTo>
                  <a:lnTo>
                    <a:pt x="202678" y="215867"/>
                  </a:lnTo>
                  <a:lnTo>
                    <a:pt x="194059" y="206688"/>
                  </a:lnTo>
                  <a:lnTo>
                    <a:pt x="196245" y="206688"/>
                  </a:lnTo>
                  <a:lnTo>
                    <a:pt x="198368" y="204377"/>
                  </a:lnTo>
                  <a:lnTo>
                    <a:pt x="200554" y="204377"/>
                  </a:lnTo>
                  <a:lnTo>
                    <a:pt x="202678" y="202067"/>
                  </a:lnTo>
                  <a:lnTo>
                    <a:pt x="202678" y="197509"/>
                  </a:lnTo>
                  <a:lnTo>
                    <a:pt x="200554" y="195198"/>
                  </a:lnTo>
                  <a:lnTo>
                    <a:pt x="196245" y="192888"/>
                  </a:lnTo>
                  <a:lnTo>
                    <a:pt x="194059" y="190578"/>
                  </a:lnTo>
                  <a:lnTo>
                    <a:pt x="189749" y="190578"/>
                  </a:lnTo>
                  <a:lnTo>
                    <a:pt x="185439" y="186019"/>
                  </a:lnTo>
                  <a:lnTo>
                    <a:pt x="181130" y="176840"/>
                  </a:lnTo>
                  <a:lnTo>
                    <a:pt x="179006" y="174529"/>
                  </a:lnTo>
                  <a:lnTo>
                    <a:pt x="179006" y="172219"/>
                  </a:lnTo>
                  <a:lnTo>
                    <a:pt x="172510" y="172219"/>
                  </a:lnTo>
                  <a:lnTo>
                    <a:pt x="170325" y="165350"/>
                  </a:lnTo>
                  <a:lnTo>
                    <a:pt x="163891" y="158419"/>
                  </a:lnTo>
                  <a:lnTo>
                    <a:pt x="157396" y="153861"/>
                  </a:lnTo>
                  <a:lnTo>
                    <a:pt x="153086" y="144682"/>
                  </a:lnTo>
                  <a:lnTo>
                    <a:pt x="153086" y="135502"/>
                  </a:lnTo>
                  <a:lnTo>
                    <a:pt x="150962" y="135502"/>
                  </a:lnTo>
                  <a:lnTo>
                    <a:pt x="148776" y="133192"/>
                  </a:lnTo>
                  <a:lnTo>
                    <a:pt x="144467" y="130882"/>
                  </a:lnTo>
                  <a:lnTo>
                    <a:pt x="140157" y="130882"/>
                  </a:lnTo>
                  <a:lnTo>
                    <a:pt x="138033" y="128634"/>
                  </a:lnTo>
                  <a:lnTo>
                    <a:pt x="138033" y="117144"/>
                  </a:lnTo>
                  <a:lnTo>
                    <a:pt x="133661" y="117144"/>
                  </a:lnTo>
                  <a:lnTo>
                    <a:pt x="131538" y="114834"/>
                  </a:lnTo>
                  <a:lnTo>
                    <a:pt x="127228" y="112523"/>
                  </a:lnTo>
                  <a:lnTo>
                    <a:pt x="122918" y="107965"/>
                  </a:lnTo>
                  <a:lnTo>
                    <a:pt x="109989" y="101034"/>
                  </a:lnTo>
                  <a:lnTo>
                    <a:pt x="107803" y="98723"/>
                  </a:lnTo>
                  <a:lnTo>
                    <a:pt x="103494" y="96475"/>
                  </a:lnTo>
                  <a:lnTo>
                    <a:pt x="103494" y="89606"/>
                  </a:lnTo>
                  <a:lnTo>
                    <a:pt x="101370" y="87296"/>
                  </a:lnTo>
                  <a:lnTo>
                    <a:pt x="109989" y="87296"/>
                  </a:lnTo>
                  <a:lnTo>
                    <a:pt x="112113" y="89606"/>
                  </a:lnTo>
                  <a:lnTo>
                    <a:pt x="118609" y="89606"/>
                  </a:lnTo>
                  <a:lnTo>
                    <a:pt x="120732" y="87296"/>
                  </a:lnTo>
                  <a:lnTo>
                    <a:pt x="122918" y="82675"/>
                  </a:lnTo>
                  <a:lnTo>
                    <a:pt x="127228" y="80365"/>
                  </a:lnTo>
                  <a:lnTo>
                    <a:pt x="129352" y="75806"/>
                  </a:lnTo>
                  <a:lnTo>
                    <a:pt x="129352" y="71185"/>
                  </a:lnTo>
                  <a:lnTo>
                    <a:pt x="125042" y="68938"/>
                  </a:lnTo>
                  <a:lnTo>
                    <a:pt x="118609" y="66627"/>
                  </a:lnTo>
                  <a:lnTo>
                    <a:pt x="109989" y="62006"/>
                  </a:lnTo>
                  <a:lnTo>
                    <a:pt x="109989" y="59696"/>
                  </a:lnTo>
                  <a:lnTo>
                    <a:pt x="112113" y="57448"/>
                  </a:lnTo>
                  <a:lnTo>
                    <a:pt x="114299" y="57448"/>
                  </a:lnTo>
                  <a:lnTo>
                    <a:pt x="105680" y="48269"/>
                  </a:lnTo>
                  <a:lnTo>
                    <a:pt x="101370" y="45958"/>
                  </a:lnTo>
                  <a:lnTo>
                    <a:pt x="96998" y="45958"/>
                  </a:lnTo>
                  <a:lnTo>
                    <a:pt x="94875" y="50517"/>
                  </a:lnTo>
                  <a:lnTo>
                    <a:pt x="94875" y="52827"/>
                  </a:lnTo>
                  <a:lnTo>
                    <a:pt x="92751" y="57448"/>
                  </a:lnTo>
                  <a:lnTo>
                    <a:pt x="90565" y="59696"/>
                  </a:lnTo>
                  <a:lnTo>
                    <a:pt x="86255" y="55138"/>
                  </a:lnTo>
                  <a:lnTo>
                    <a:pt x="86255" y="52827"/>
                  </a:lnTo>
                  <a:lnTo>
                    <a:pt x="79760" y="52827"/>
                  </a:lnTo>
                  <a:lnTo>
                    <a:pt x="77636" y="48269"/>
                  </a:lnTo>
                  <a:lnTo>
                    <a:pt x="71140" y="41338"/>
                  </a:lnTo>
                  <a:lnTo>
                    <a:pt x="66831" y="32158"/>
                  </a:lnTo>
                  <a:lnTo>
                    <a:pt x="66831" y="20669"/>
                  </a:lnTo>
                  <a:lnTo>
                    <a:pt x="64707" y="20669"/>
                  </a:lnTo>
                  <a:lnTo>
                    <a:pt x="62521" y="22979"/>
                  </a:lnTo>
                  <a:lnTo>
                    <a:pt x="60397" y="18421"/>
                  </a:lnTo>
                  <a:lnTo>
                    <a:pt x="56088" y="16111"/>
                  </a:lnTo>
                  <a:lnTo>
                    <a:pt x="53902" y="11490"/>
                  </a:lnTo>
                  <a:lnTo>
                    <a:pt x="51716" y="9242"/>
                  </a:lnTo>
                  <a:lnTo>
                    <a:pt x="49592" y="4621"/>
                  </a:lnTo>
                  <a:lnTo>
                    <a:pt x="47406" y="2310"/>
                  </a:lnTo>
                  <a:lnTo>
                    <a:pt x="34477" y="0"/>
                  </a:lnTo>
                  <a:lnTo>
                    <a:pt x="32353" y="2310"/>
                  </a:lnTo>
                  <a:lnTo>
                    <a:pt x="32353" y="18421"/>
                  </a:lnTo>
                  <a:lnTo>
                    <a:pt x="40973" y="27600"/>
                  </a:lnTo>
                  <a:lnTo>
                    <a:pt x="40973" y="41338"/>
                  </a:lnTo>
                  <a:lnTo>
                    <a:pt x="25858" y="41338"/>
                  </a:lnTo>
                  <a:lnTo>
                    <a:pt x="25858" y="32158"/>
                  </a:lnTo>
                  <a:lnTo>
                    <a:pt x="12929" y="39090"/>
                  </a:lnTo>
                  <a:lnTo>
                    <a:pt x="12929" y="43648"/>
                  </a:lnTo>
                  <a:lnTo>
                    <a:pt x="10805" y="48269"/>
                  </a:lnTo>
                  <a:lnTo>
                    <a:pt x="12929" y="50517"/>
                  </a:lnTo>
                  <a:lnTo>
                    <a:pt x="10805" y="52827"/>
                  </a:lnTo>
                  <a:lnTo>
                    <a:pt x="6433" y="52827"/>
                  </a:lnTo>
                  <a:lnTo>
                    <a:pt x="0" y="59696"/>
                  </a:lnTo>
                  <a:lnTo>
                    <a:pt x="0" y="64317"/>
                  </a:lnTo>
                  <a:lnTo>
                    <a:pt x="2124" y="64317"/>
                  </a:lnTo>
                  <a:lnTo>
                    <a:pt x="4310" y="66627"/>
                  </a:lnTo>
                  <a:lnTo>
                    <a:pt x="8619" y="68938"/>
                  </a:lnTo>
                  <a:close/>
                </a:path>
              </a:pathLst>
            </a:custGeom>
            <a:noFill/>
            <a:ln w="1561" cap="flat">
              <a:solidFill>
                <a:srgbClr val="FFFFFF"/>
              </a:solidFill>
              <a:prstDash val="solid"/>
              <a:round/>
            </a:ln>
          </p:spPr>
          <p:txBody>
            <a:bodyPr rtlCol="0" anchor="ctr"/>
            <a:lstStyle/>
            <a:p>
              <a:endParaRPr lang="en-US" noProof="0" dirty="0"/>
            </a:p>
          </p:txBody>
        </p:sp>
        <p:sp>
          <p:nvSpPr>
            <p:cNvPr id="5063" name="Serbest Form 5062">
              <a:extLst>
                <a:ext uri="{FF2B5EF4-FFF2-40B4-BE49-F238E27FC236}">
                  <a16:creationId xmlns:a16="http://schemas.microsoft.com/office/drawing/2014/main" id="{1F3FF09B-16B0-E447-A8BD-37E9FF63B10C}"/>
                </a:ext>
              </a:extLst>
            </p:cNvPr>
            <p:cNvSpPr/>
            <p:nvPr/>
          </p:nvSpPr>
          <p:spPr>
            <a:xfrm>
              <a:off x="7313577" y="1209938"/>
              <a:ext cx="241027" cy="114146"/>
            </a:xfrm>
            <a:custGeom>
              <a:avLst/>
              <a:gdLst>
                <a:gd name="connsiteX0" fmla="*/ 12929 w 241027"/>
                <a:gd name="connsiteY0" fmla="*/ 48331 h 114146"/>
                <a:gd name="connsiteX1" fmla="*/ 23672 w 241027"/>
                <a:gd name="connsiteY1" fmla="*/ 52702 h 114146"/>
                <a:gd name="connsiteX2" fmla="*/ 27981 w 241027"/>
                <a:gd name="connsiteY2" fmla="*/ 57136 h 114146"/>
                <a:gd name="connsiteX3" fmla="*/ 40910 w 241027"/>
                <a:gd name="connsiteY3" fmla="*/ 57136 h 114146"/>
                <a:gd name="connsiteX4" fmla="*/ 40910 w 241027"/>
                <a:gd name="connsiteY4" fmla="*/ 52702 h 114146"/>
                <a:gd name="connsiteX5" fmla="*/ 45220 w 241027"/>
                <a:gd name="connsiteY5" fmla="*/ 52702 h 114146"/>
                <a:gd name="connsiteX6" fmla="*/ 45220 w 241027"/>
                <a:gd name="connsiteY6" fmla="*/ 48331 h 114146"/>
                <a:gd name="connsiteX7" fmla="*/ 51653 w 241027"/>
                <a:gd name="connsiteY7" fmla="*/ 57136 h 114146"/>
                <a:gd name="connsiteX8" fmla="*/ 58086 w 241027"/>
                <a:gd name="connsiteY8" fmla="*/ 57136 h 114146"/>
                <a:gd name="connsiteX9" fmla="*/ 60272 w 241027"/>
                <a:gd name="connsiteY9" fmla="*/ 63692 h 114146"/>
                <a:gd name="connsiteX10" fmla="*/ 68892 w 241027"/>
                <a:gd name="connsiteY10" fmla="*/ 63692 h 114146"/>
                <a:gd name="connsiteX11" fmla="*/ 71015 w 241027"/>
                <a:gd name="connsiteY11" fmla="*/ 68063 h 114146"/>
                <a:gd name="connsiteX12" fmla="*/ 73201 w 241027"/>
                <a:gd name="connsiteY12" fmla="*/ 68063 h 114146"/>
                <a:gd name="connsiteX13" fmla="*/ 77448 w 241027"/>
                <a:gd name="connsiteY13" fmla="*/ 65878 h 114146"/>
                <a:gd name="connsiteX14" fmla="*/ 81758 w 241027"/>
                <a:gd name="connsiteY14" fmla="*/ 65878 h 114146"/>
                <a:gd name="connsiteX15" fmla="*/ 81758 w 241027"/>
                <a:gd name="connsiteY15" fmla="*/ 70249 h 114146"/>
                <a:gd name="connsiteX16" fmla="*/ 77448 w 241027"/>
                <a:gd name="connsiteY16" fmla="*/ 74682 h 114146"/>
                <a:gd name="connsiteX17" fmla="*/ 73201 w 241027"/>
                <a:gd name="connsiteY17" fmla="*/ 76868 h 114146"/>
                <a:gd name="connsiteX18" fmla="*/ 68892 w 241027"/>
                <a:gd name="connsiteY18" fmla="*/ 76868 h 114146"/>
                <a:gd name="connsiteX19" fmla="*/ 68892 w 241027"/>
                <a:gd name="connsiteY19" fmla="*/ 79053 h 114146"/>
                <a:gd name="connsiteX20" fmla="*/ 62396 w 241027"/>
                <a:gd name="connsiteY20" fmla="*/ 81239 h 114146"/>
                <a:gd name="connsiteX21" fmla="*/ 55963 w 241027"/>
                <a:gd name="connsiteY21" fmla="*/ 87858 h 114146"/>
                <a:gd name="connsiteX22" fmla="*/ 53777 w 241027"/>
                <a:gd name="connsiteY22" fmla="*/ 87858 h 114146"/>
                <a:gd name="connsiteX23" fmla="*/ 51653 w 241027"/>
                <a:gd name="connsiteY23" fmla="*/ 85672 h 114146"/>
                <a:gd name="connsiteX24" fmla="*/ 49467 w 241027"/>
                <a:gd name="connsiteY24" fmla="*/ 85672 h 114146"/>
                <a:gd name="connsiteX25" fmla="*/ 47344 w 241027"/>
                <a:gd name="connsiteY25" fmla="*/ 83424 h 114146"/>
                <a:gd name="connsiteX26" fmla="*/ 40910 w 241027"/>
                <a:gd name="connsiteY26" fmla="*/ 83424 h 114146"/>
                <a:gd name="connsiteX27" fmla="*/ 36601 w 241027"/>
                <a:gd name="connsiteY27" fmla="*/ 85672 h 114146"/>
                <a:gd name="connsiteX28" fmla="*/ 34415 w 241027"/>
                <a:gd name="connsiteY28" fmla="*/ 85672 h 114146"/>
                <a:gd name="connsiteX29" fmla="*/ 34415 w 241027"/>
                <a:gd name="connsiteY29" fmla="*/ 90043 h 114146"/>
                <a:gd name="connsiteX30" fmla="*/ 32291 w 241027"/>
                <a:gd name="connsiteY30" fmla="*/ 92229 h 114146"/>
                <a:gd name="connsiteX31" fmla="*/ 30105 w 241027"/>
                <a:gd name="connsiteY31" fmla="*/ 92229 h 114146"/>
                <a:gd name="connsiteX32" fmla="*/ 25795 w 241027"/>
                <a:gd name="connsiteY32" fmla="*/ 90043 h 114146"/>
                <a:gd name="connsiteX33" fmla="*/ 12929 w 241027"/>
                <a:gd name="connsiteY33" fmla="*/ 85672 h 114146"/>
                <a:gd name="connsiteX34" fmla="*/ 8619 w 241027"/>
                <a:gd name="connsiteY34" fmla="*/ 85672 h 114146"/>
                <a:gd name="connsiteX35" fmla="*/ 6433 w 241027"/>
                <a:gd name="connsiteY35" fmla="*/ 87858 h 114146"/>
                <a:gd name="connsiteX36" fmla="*/ 6433 w 241027"/>
                <a:gd name="connsiteY36" fmla="*/ 92229 h 114146"/>
                <a:gd name="connsiteX37" fmla="*/ 4310 w 241027"/>
                <a:gd name="connsiteY37" fmla="*/ 94414 h 114146"/>
                <a:gd name="connsiteX38" fmla="*/ 0 w 241027"/>
                <a:gd name="connsiteY38" fmla="*/ 96600 h 114146"/>
                <a:gd name="connsiteX39" fmla="*/ 0 w 241027"/>
                <a:gd name="connsiteY39" fmla="*/ 101033 h 114146"/>
                <a:gd name="connsiteX40" fmla="*/ 2186 w 241027"/>
                <a:gd name="connsiteY40" fmla="*/ 103219 h 114146"/>
                <a:gd name="connsiteX41" fmla="*/ 2186 w 241027"/>
                <a:gd name="connsiteY41" fmla="*/ 105404 h 114146"/>
                <a:gd name="connsiteX42" fmla="*/ 4310 w 241027"/>
                <a:gd name="connsiteY42" fmla="*/ 107590 h 114146"/>
                <a:gd name="connsiteX43" fmla="*/ 8619 w 241027"/>
                <a:gd name="connsiteY43" fmla="*/ 105404 h 114146"/>
                <a:gd name="connsiteX44" fmla="*/ 12929 w 241027"/>
                <a:gd name="connsiteY44" fmla="*/ 105404 h 114146"/>
                <a:gd name="connsiteX45" fmla="*/ 15052 w 241027"/>
                <a:gd name="connsiteY45" fmla="*/ 103219 h 114146"/>
                <a:gd name="connsiteX46" fmla="*/ 21548 w 241027"/>
                <a:gd name="connsiteY46" fmla="*/ 103219 h 114146"/>
                <a:gd name="connsiteX47" fmla="*/ 25795 w 241027"/>
                <a:gd name="connsiteY47" fmla="*/ 105404 h 114146"/>
                <a:gd name="connsiteX48" fmla="*/ 34415 w 241027"/>
                <a:gd name="connsiteY48" fmla="*/ 105404 h 114146"/>
                <a:gd name="connsiteX49" fmla="*/ 38724 w 241027"/>
                <a:gd name="connsiteY49" fmla="*/ 109776 h 114146"/>
                <a:gd name="connsiteX50" fmla="*/ 45220 w 241027"/>
                <a:gd name="connsiteY50" fmla="*/ 109776 h 114146"/>
                <a:gd name="connsiteX51" fmla="*/ 47344 w 241027"/>
                <a:gd name="connsiteY51" fmla="*/ 107590 h 114146"/>
                <a:gd name="connsiteX52" fmla="*/ 51653 w 241027"/>
                <a:gd name="connsiteY52" fmla="*/ 105404 h 114146"/>
                <a:gd name="connsiteX53" fmla="*/ 53777 w 241027"/>
                <a:gd name="connsiteY53" fmla="*/ 103219 h 114146"/>
                <a:gd name="connsiteX54" fmla="*/ 64582 w 241027"/>
                <a:gd name="connsiteY54" fmla="*/ 114147 h 114146"/>
                <a:gd name="connsiteX55" fmla="*/ 68892 w 241027"/>
                <a:gd name="connsiteY55" fmla="*/ 111961 h 114146"/>
                <a:gd name="connsiteX56" fmla="*/ 71015 w 241027"/>
                <a:gd name="connsiteY56" fmla="*/ 111961 h 114146"/>
                <a:gd name="connsiteX57" fmla="*/ 71015 w 241027"/>
                <a:gd name="connsiteY57" fmla="*/ 114147 h 114146"/>
                <a:gd name="connsiteX58" fmla="*/ 75325 w 241027"/>
                <a:gd name="connsiteY58" fmla="*/ 114147 h 114146"/>
                <a:gd name="connsiteX59" fmla="*/ 79635 w 241027"/>
                <a:gd name="connsiteY59" fmla="*/ 111961 h 114146"/>
                <a:gd name="connsiteX60" fmla="*/ 81758 w 241027"/>
                <a:gd name="connsiteY60" fmla="*/ 109776 h 114146"/>
                <a:gd name="connsiteX61" fmla="*/ 96811 w 241027"/>
                <a:gd name="connsiteY61" fmla="*/ 109776 h 114146"/>
                <a:gd name="connsiteX62" fmla="*/ 101120 w 241027"/>
                <a:gd name="connsiteY62" fmla="*/ 105404 h 114146"/>
                <a:gd name="connsiteX63" fmla="*/ 107616 w 241027"/>
                <a:gd name="connsiteY63" fmla="*/ 107590 h 114146"/>
                <a:gd name="connsiteX64" fmla="*/ 114049 w 241027"/>
                <a:gd name="connsiteY64" fmla="*/ 107590 h 114146"/>
                <a:gd name="connsiteX65" fmla="*/ 114049 w 241027"/>
                <a:gd name="connsiteY65" fmla="*/ 103219 h 114146"/>
                <a:gd name="connsiteX66" fmla="*/ 111926 w 241027"/>
                <a:gd name="connsiteY66" fmla="*/ 98785 h 114146"/>
                <a:gd name="connsiteX67" fmla="*/ 107616 w 241027"/>
                <a:gd name="connsiteY67" fmla="*/ 96600 h 114146"/>
                <a:gd name="connsiteX68" fmla="*/ 107616 w 241027"/>
                <a:gd name="connsiteY68" fmla="*/ 94414 h 114146"/>
                <a:gd name="connsiteX69" fmla="*/ 109740 w 241027"/>
                <a:gd name="connsiteY69" fmla="*/ 92229 h 114146"/>
                <a:gd name="connsiteX70" fmla="*/ 114049 w 241027"/>
                <a:gd name="connsiteY70" fmla="*/ 90043 h 114146"/>
                <a:gd name="connsiteX71" fmla="*/ 118359 w 241027"/>
                <a:gd name="connsiteY71" fmla="*/ 90043 h 114146"/>
                <a:gd name="connsiteX72" fmla="*/ 120482 w 241027"/>
                <a:gd name="connsiteY72" fmla="*/ 87858 h 114146"/>
                <a:gd name="connsiteX73" fmla="*/ 124792 w 241027"/>
                <a:gd name="connsiteY73" fmla="*/ 85672 h 114146"/>
                <a:gd name="connsiteX74" fmla="*/ 124792 w 241027"/>
                <a:gd name="connsiteY74" fmla="*/ 79053 h 114146"/>
                <a:gd name="connsiteX75" fmla="*/ 133411 w 241027"/>
                <a:gd name="connsiteY75" fmla="*/ 79053 h 114146"/>
                <a:gd name="connsiteX76" fmla="*/ 137721 w 241027"/>
                <a:gd name="connsiteY76" fmla="*/ 74682 h 114146"/>
                <a:gd name="connsiteX77" fmla="*/ 142031 w 241027"/>
                <a:gd name="connsiteY77" fmla="*/ 74682 h 114146"/>
                <a:gd name="connsiteX78" fmla="*/ 144217 w 241027"/>
                <a:gd name="connsiteY78" fmla="*/ 76868 h 114146"/>
                <a:gd name="connsiteX79" fmla="*/ 146340 w 241027"/>
                <a:gd name="connsiteY79" fmla="*/ 81239 h 114146"/>
                <a:gd name="connsiteX80" fmla="*/ 148464 w 241027"/>
                <a:gd name="connsiteY80" fmla="*/ 83424 h 114146"/>
                <a:gd name="connsiteX81" fmla="*/ 152773 w 241027"/>
                <a:gd name="connsiteY81" fmla="*/ 81239 h 114146"/>
                <a:gd name="connsiteX82" fmla="*/ 163579 w 241027"/>
                <a:gd name="connsiteY82" fmla="*/ 83424 h 114146"/>
                <a:gd name="connsiteX83" fmla="*/ 165702 w 241027"/>
                <a:gd name="connsiteY83" fmla="*/ 81239 h 114146"/>
                <a:gd name="connsiteX84" fmla="*/ 165702 w 241027"/>
                <a:gd name="connsiteY84" fmla="*/ 72434 h 114146"/>
                <a:gd name="connsiteX85" fmla="*/ 167826 w 241027"/>
                <a:gd name="connsiteY85" fmla="*/ 68063 h 114146"/>
                <a:gd name="connsiteX86" fmla="*/ 174322 w 241027"/>
                <a:gd name="connsiteY86" fmla="*/ 61507 h 114146"/>
                <a:gd name="connsiteX87" fmla="*/ 185065 w 241027"/>
                <a:gd name="connsiteY87" fmla="*/ 61507 h 114146"/>
                <a:gd name="connsiteX88" fmla="*/ 191498 w 241027"/>
                <a:gd name="connsiteY88" fmla="*/ 63692 h 114146"/>
                <a:gd name="connsiteX89" fmla="*/ 197994 w 241027"/>
                <a:gd name="connsiteY89" fmla="*/ 63692 h 114146"/>
                <a:gd name="connsiteX90" fmla="*/ 200117 w 241027"/>
                <a:gd name="connsiteY90" fmla="*/ 61507 h 114146"/>
                <a:gd name="connsiteX91" fmla="*/ 202303 w 241027"/>
                <a:gd name="connsiteY91" fmla="*/ 57136 h 114146"/>
                <a:gd name="connsiteX92" fmla="*/ 202303 w 241027"/>
                <a:gd name="connsiteY92" fmla="*/ 50517 h 114146"/>
                <a:gd name="connsiteX93" fmla="*/ 204427 w 241027"/>
                <a:gd name="connsiteY93" fmla="*/ 48331 h 114146"/>
                <a:gd name="connsiteX94" fmla="*/ 208736 w 241027"/>
                <a:gd name="connsiteY94" fmla="*/ 46146 h 114146"/>
                <a:gd name="connsiteX95" fmla="*/ 213046 w 241027"/>
                <a:gd name="connsiteY95" fmla="*/ 41712 h 114146"/>
                <a:gd name="connsiteX96" fmla="*/ 230285 w 241027"/>
                <a:gd name="connsiteY96" fmla="*/ 35156 h 114146"/>
                <a:gd name="connsiteX97" fmla="*/ 238841 w 241027"/>
                <a:gd name="connsiteY97" fmla="*/ 35156 h 114146"/>
                <a:gd name="connsiteX98" fmla="*/ 241027 w 241027"/>
                <a:gd name="connsiteY98" fmla="*/ 32970 h 114146"/>
                <a:gd name="connsiteX99" fmla="*/ 241027 w 241027"/>
                <a:gd name="connsiteY99" fmla="*/ 28599 h 114146"/>
                <a:gd name="connsiteX100" fmla="*/ 236718 w 241027"/>
                <a:gd name="connsiteY100" fmla="*/ 24166 h 114146"/>
                <a:gd name="connsiteX101" fmla="*/ 230285 w 241027"/>
                <a:gd name="connsiteY101" fmla="*/ 21980 h 114146"/>
                <a:gd name="connsiteX102" fmla="*/ 215232 w 241027"/>
                <a:gd name="connsiteY102" fmla="*/ 21980 h 114146"/>
                <a:gd name="connsiteX103" fmla="*/ 206613 w 241027"/>
                <a:gd name="connsiteY103" fmla="*/ 10990 h 114146"/>
                <a:gd name="connsiteX104" fmla="*/ 200117 w 241027"/>
                <a:gd name="connsiteY104" fmla="*/ 10990 h 114146"/>
                <a:gd name="connsiteX105" fmla="*/ 195807 w 241027"/>
                <a:gd name="connsiteY105" fmla="*/ 6619 h 114146"/>
                <a:gd name="connsiteX106" fmla="*/ 178631 w 241027"/>
                <a:gd name="connsiteY106" fmla="*/ 8805 h 114146"/>
                <a:gd name="connsiteX107" fmla="*/ 174322 w 241027"/>
                <a:gd name="connsiteY107" fmla="*/ 8805 h 114146"/>
                <a:gd name="connsiteX108" fmla="*/ 170012 w 241027"/>
                <a:gd name="connsiteY108" fmla="*/ 6619 h 114146"/>
                <a:gd name="connsiteX109" fmla="*/ 126978 w 241027"/>
                <a:gd name="connsiteY109" fmla="*/ 6619 h 114146"/>
                <a:gd name="connsiteX110" fmla="*/ 120482 w 241027"/>
                <a:gd name="connsiteY110" fmla="*/ 8805 h 114146"/>
                <a:gd name="connsiteX111" fmla="*/ 114049 w 241027"/>
                <a:gd name="connsiteY111" fmla="*/ 8805 h 114146"/>
                <a:gd name="connsiteX112" fmla="*/ 109740 w 241027"/>
                <a:gd name="connsiteY112" fmla="*/ 6619 h 114146"/>
                <a:gd name="connsiteX113" fmla="*/ 101120 w 241027"/>
                <a:gd name="connsiteY113" fmla="*/ 6619 h 114146"/>
                <a:gd name="connsiteX114" fmla="*/ 98997 w 241027"/>
                <a:gd name="connsiteY114" fmla="*/ 2248 h 114146"/>
                <a:gd name="connsiteX115" fmla="*/ 94687 w 241027"/>
                <a:gd name="connsiteY115" fmla="*/ 0 h 114146"/>
                <a:gd name="connsiteX116" fmla="*/ 79635 w 241027"/>
                <a:gd name="connsiteY116" fmla="*/ 0 h 114146"/>
                <a:gd name="connsiteX117" fmla="*/ 77448 w 241027"/>
                <a:gd name="connsiteY117" fmla="*/ 2248 h 114146"/>
                <a:gd name="connsiteX118" fmla="*/ 77448 w 241027"/>
                <a:gd name="connsiteY118" fmla="*/ 13238 h 114146"/>
                <a:gd name="connsiteX119" fmla="*/ 79635 w 241027"/>
                <a:gd name="connsiteY119" fmla="*/ 17609 h 114146"/>
                <a:gd name="connsiteX120" fmla="*/ 79635 w 241027"/>
                <a:gd name="connsiteY120" fmla="*/ 21980 h 114146"/>
                <a:gd name="connsiteX121" fmla="*/ 73201 w 241027"/>
                <a:gd name="connsiteY121" fmla="*/ 19795 h 114146"/>
                <a:gd name="connsiteX122" fmla="*/ 62396 w 241027"/>
                <a:gd name="connsiteY122" fmla="*/ 19795 h 114146"/>
                <a:gd name="connsiteX123" fmla="*/ 49467 w 241027"/>
                <a:gd name="connsiteY123" fmla="*/ 13238 h 114146"/>
                <a:gd name="connsiteX124" fmla="*/ 43034 w 241027"/>
                <a:gd name="connsiteY124" fmla="*/ 10990 h 114146"/>
                <a:gd name="connsiteX125" fmla="*/ 38724 w 241027"/>
                <a:gd name="connsiteY125" fmla="*/ 8805 h 114146"/>
                <a:gd name="connsiteX126" fmla="*/ 27981 w 241027"/>
                <a:gd name="connsiteY126" fmla="*/ 8805 h 114146"/>
                <a:gd name="connsiteX127" fmla="*/ 21548 w 241027"/>
                <a:gd name="connsiteY127" fmla="*/ 15424 h 114146"/>
                <a:gd name="connsiteX128" fmla="*/ 19362 w 241027"/>
                <a:gd name="connsiteY128" fmla="*/ 19795 h 114146"/>
                <a:gd name="connsiteX129" fmla="*/ 19362 w 241027"/>
                <a:gd name="connsiteY129" fmla="*/ 26351 h 114146"/>
                <a:gd name="connsiteX130" fmla="*/ 25795 w 241027"/>
                <a:gd name="connsiteY130" fmla="*/ 26351 h 114146"/>
                <a:gd name="connsiteX131" fmla="*/ 27981 w 241027"/>
                <a:gd name="connsiteY131" fmla="*/ 28599 h 114146"/>
                <a:gd name="connsiteX132" fmla="*/ 30105 w 241027"/>
                <a:gd name="connsiteY132" fmla="*/ 28599 h 114146"/>
                <a:gd name="connsiteX133" fmla="*/ 30105 w 241027"/>
                <a:gd name="connsiteY133" fmla="*/ 30785 h 114146"/>
                <a:gd name="connsiteX134" fmla="*/ 12929 w 241027"/>
                <a:gd name="connsiteY134" fmla="*/ 48331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41027" h="114146">
                  <a:moveTo>
                    <a:pt x="12929" y="48331"/>
                  </a:moveTo>
                  <a:lnTo>
                    <a:pt x="23672" y="52702"/>
                  </a:lnTo>
                  <a:lnTo>
                    <a:pt x="27981" y="57136"/>
                  </a:lnTo>
                  <a:lnTo>
                    <a:pt x="40910" y="57136"/>
                  </a:lnTo>
                  <a:lnTo>
                    <a:pt x="40910" y="52702"/>
                  </a:lnTo>
                  <a:lnTo>
                    <a:pt x="45220" y="52702"/>
                  </a:lnTo>
                  <a:lnTo>
                    <a:pt x="45220" y="48331"/>
                  </a:lnTo>
                  <a:lnTo>
                    <a:pt x="51653" y="57136"/>
                  </a:lnTo>
                  <a:lnTo>
                    <a:pt x="58086" y="57136"/>
                  </a:lnTo>
                  <a:lnTo>
                    <a:pt x="60272" y="63692"/>
                  </a:lnTo>
                  <a:lnTo>
                    <a:pt x="68892" y="63692"/>
                  </a:lnTo>
                  <a:lnTo>
                    <a:pt x="71015" y="68063"/>
                  </a:lnTo>
                  <a:lnTo>
                    <a:pt x="73201" y="68063"/>
                  </a:lnTo>
                  <a:lnTo>
                    <a:pt x="77448" y="65878"/>
                  </a:lnTo>
                  <a:lnTo>
                    <a:pt x="81758" y="65878"/>
                  </a:lnTo>
                  <a:lnTo>
                    <a:pt x="81758" y="70249"/>
                  </a:lnTo>
                  <a:lnTo>
                    <a:pt x="77448" y="74682"/>
                  </a:lnTo>
                  <a:lnTo>
                    <a:pt x="73201" y="76868"/>
                  </a:lnTo>
                  <a:lnTo>
                    <a:pt x="68892" y="76868"/>
                  </a:lnTo>
                  <a:lnTo>
                    <a:pt x="68892" y="79053"/>
                  </a:lnTo>
                  <a:lnTo>
                    <a:pt x="62396" y="81239"/>
                  </a:lnTo>
                  <a:lnTo>
                    <a:pt x="55963" y="87858"/>
                  </a:lnTo>
                  <a:lnTo>
                    <a:pt x="53777" y="87858"/>
                  </a:lnTo>
                  <a:lnTo>
                    <a:pt x="51653" y="85672"/>
                  </a:lnTo>
                  <a:lnTo>
                    <a:pt x="49467" y="85672"/>
                  </a:lnTo>
                  <a:lnTo>
                    <a:pt x="47344" y="83424"/>
                  </a:lnTo>
                  <a:lnTo>
                    <a:pt x="40910" y="83424"/>
                  </a:lnTo>
                  <a:lnTo>
                    <a:pt x="36601" y="85672"/>
                  </a:lnTo>
                  <a:lnTo>
                    <a:pt x="34415" y="85672"/>
                  </a:lnTo>
                  <a:lnTo>
                    <a:pt x="34415" y="90043"/>
                  </a:lnTo>
                  <a:lnTo>
                    <a:pt x="32291" y="92229"/>
                  </a:lnTo>
                  <a:lnTo>
                    <a:pt x="30105" y="92229"/>
                  </a:lnTo>
                  <a:lnTo>
                    <a:pt x="25795" y="90043"/>
                  </a:lnTo>
                  <a:lnTo>
                    <a:pt x="12929" y="85672"/>
                  </a:lnTo>
                  <a:lnTo>
                    <a:pt x="8619" y="85672"/>
                  </a:lnTo>
                  <a:lnTo>
                    <a:pt x="6433" y="87858"/>
                  </a:lnTo>
                  <a:lnTo>
                    <a:pt x="6433" y="92229"/>
                  </a:lnTo>
                  <a:lnTo>
                    <a:pt x="4310" y="94414"/>
                  </a:lnTo>
                  <a:lnTo>
                    <a:pt x="0" y="96600"/>
                  </a:lnTo>
                  <a:lnTo>
                    <a:pt x="0" y="101033"/>
                  </a:lnTo>
                  <a:lnTo>
                    <a:pt x="2186" y="103219"/>
                  </a:lnTo>
                  <a:lnTo>
                    <a:pt x="2186" y="105404"/>
                  </a:lnTo>
                  <a:lnTo>
                    <a:pt x="4310" y="107590"/>
                  </a:lnTo>
                  <a:lnTo>
                    <a:pt x="8619" y="105404"/>
                  </a:lnTo>
                  <a:lnTo>
                    <a:pt x="12929" y="105404"/>
                  </a:lnTo>
                  <a:lnTo>
                    <a:pt x="15052" y="103219"/>
                  </a:lnTo>
                  <a:lnTo>
                    <a:pt x="21548" y="103219"/>
                  </a:lnTo>
                  <a:lnTo>
                    <a:pt x="25795" y="105404"/>
                  </a:lnTo>
                  <a:lnTo>
                    <a:pt x="34415" y="105404"/>
                  </a:lnTo>
                  <a:lnTo>
                    <a:pt x="38724" y="109776"/>
                  </a:lnTo>
                  <a:lnTo>
                    <a:pt x="45220" y="109776"/>
                  </a:lnTo>
                  <a:lnTo>
                    <a:pt x="47344" y="107590"/>
                  </a:lnTo>
                  <a:lnTo>
                    <a:pt x="51653" y="105404"/>
                  </a:lnTo>
                  <a:lnTo>
                    <a:pt x="53777" y="103219"/>
                  </a:lnTo>
                  <a:lnTo>
                    <a:pt x="64582" y="114147"/>
                  </a:lnTo>
                  <a:lnTo>
                    <a:pt x="68892" y="111961"/>
                  </a:lnTo>
                  <a:lnTo>
                    <a:pt x="71015" y="111961"/>
                  </a:lnTo>
                  <a:lnTo>
                    <a:pt x="71015" y="114147"/>
                  </a:lnTo>
                  <a:lnTo>
                    <a:pt x="75325" y="114147"/>
                  </a:lnTo>
                  <a:lnTo>
                    <a:pt x="79635" y="111961"/>
                  </a:lnTo>
                  <a:lnTo>
                    <a:pt x="81758" y="109776"/>
                  </a:lnTo>
                  <a:lnTo>
                    <a:pt x="96811" y="109776"/>
                  </a:lnTo>
                  <a:lnTo>
                    <a:pt x="101120" y="105404"/>
                  </a:lnTo>
                  <a:lnTo>
                    <a:pt x="107616" y="107590"/>
                  </a:lnTo>
                  <a:lnTo>
                    <a:pt x="114049" y="107590"/>
                  </a:lnTo>
                  <a:lnTo>
                    <a:pt x="114049" y="103219"/>
                  </a:lnTo>
                  <a:lnTo>
                    <a:pt x="111926" y="98785"/>
                  </a:lnTo>
                  <a:lnTo>
                    <a:pt x="107616" y="96600"/>
                  </a:lnTo>
                  <a:lnTo>
                    <a:pt x="107616" y="94414"/>
                  </a:lnTo>
                  <a:lnTo>
                    <a:pt x="109740" y="92229"/>
                  </a:lnTo>
                  <a:lnTo>
                    <a:pt x="114049" y="90043"/>
                  </a:lnTo>
                  <a:lnTo>
                    <a:pt x="118359" y="90043"/>
                  </a:lnTo>
                  <a:lnTo>
                    <a:pt x="120482" y="87858"/>
                  </a:lnTo>
                  <a:lnTo>
                    <a:pt x="124792" y="85672"/>
                  </a:lnTo>
                  <a:lnTo>
                    <a:pt x="124792" y="79053"/>
                  </a:lnTo>
                  <a:lnTo>
                    <a:pt x="133411" y="79053"/>
                  </a:lnTo>
                  <a:lnTo>
                    <a:pt x="137721" y="74682"/>
                  </a:lnTo>
                  <a:lnTo>
                    <a:pt x="142031" y="74682"/>
                  </a:lnTo>
                  <a:lnTo>
                    <a:pt x="144217" y="76868"/>
                  </a:lnTo>
                  <a:lnTo>
                    <a:pt x="146340" y="81239"/>
                  </a:lnTo>
                  <a:lnTo>
                    <a:pt x="148464" y="83424"/>
                  </a:lnTo>
                  <a:lnTo>
                    <a:pt x="152773" y="81239"/>
                  </a:lnTo>
                  <a:lnTo>
                    <a:pt x="163579" y="83424"/>
                  </a:lnTo>
                  <a:lnTo>
                    <a:pt x="165702" y="81239"/>
                  </a:lnTo>
                  <a:lnTo>
                    <a:pt x="165702" y="72434"/>
                  </a:lnTo>
                  <a:lnTo>
                    <a:pt x="167826" y="68063"/>
                  </a:lnTo>
                  <a:lnTo>
                    <a:pt x="174322" y="61507"/>
                  </a:lnTo>
                  <a:lnTo>
                    <a:pt x="185065" y="61507"/>
                  </a:lnTo>
                  <a:lnTo>
                    <a:pt x="191498" y="63692"/>
                  </a:lnTo>
                  <a:lnTo>
                    <a:pt x="197994" y="63692"/>
                  </a:lnTo>
                  <a:lnTo>
                    <a:pt x="200117" y="61507"/>
                  </a:lnTo>
                  <a:lnTo>
                    <a:pt x="202303" y="57136"/>
                  </a:lnTo>
                  <a:lnTo>
                    <a:pt x="202303" y="50517"/>
                  </a:lnTo>
                  <a:lnTo>
                    <a:pt x="204427" y="48331"/>
                  </a:lnTo>
                  <a:lnTo>
                    <a:pt x="208736" y="46146"/>
                  </a:lnTo>
                  <a:lnTo>
                    <a:pt x="213046" y="41712"/>
                  </a:lnTo>
                  <a:lnTo>
                    <a:pt x="230285" y="35156"/>
                  </a:lnTo>
                  <a:lnTo>
                    <a:pt x="238841" y="35156"/>
                  </a:lnTo>
                  <a:lnTo>
                    <a:pt x="241027" y="32970"/>
                  </a:lnTo>
                  <a:lnTo>
                    <a:pt x="241027" y="28599"/>
                  </a:lnTo>
                  <a:lnTo>
                    <a:pt x="236718" y="24166"/>
                  </a:lnTo>
                  <a:lnTo>
                    <a:pt x="230285" y="21980"/>
                  </a:lnTo>
                  <a:lnTo>
                    <a:pt x="215232" y="21980"/>
                  </a:lnTo>
                  <a:lnTo>
                    <a:pt x="206613" y="10990"/>
                  </a:lnTo>
                  <a:lnTo>
                    <a:pt x="200117" y="10990"/>
                  </a:lnTo>
                  <a:lnTo>
                    <a:pt x="195807" y="6619"/>
                  </a:lnTo>
                  <a:lnTo>
                    <a:pt x="178631" y="8805"/>
                  </a:lnTo>
                  <a:lnTo>
                    <a:pt x="174322" y="8805"/>
                  </a:lnTo>
                  <a:lnTo>
                    <a:pt x="170012" y="6619"/>
                  </a:lnTo>
                  <a:lnTo>
                    <a:pt x="126978" y="6619"/>
                  </a:lnTo>
                  <a:lnTo>
                    <a:pt x="120482" y="8805"/>
                  </a:lnTo>
                  <a:lnTo>
                    <a:pt x="114049" y="8805"/>
                  </a:lnTo>
                  <a:lnTo>
                    <a:pt x="109740" y="6619"/>
                  </a:lnTo>
                  <a:lnTo>
                    <a:pt x="101120" y="6619"/>
                  </a:lnTo>
                  <a:lnTo>
                    <a:pt x="98997" y="2248"/>
                  </a:lnTo>
                  <a:lnTo>
                    <a:pt x="94687" y="0"/>
                  </a:lnTo>
                  <a:lnTo>
                    <a:pt x="79635" y="0"/>
                  </a:lnTo>
                  <a:lnTo>
                    <a:pt x="77448" y="2248"/>
                  </a:lnTo>
                  <a:lnTo>
                    <a:pt x="77448" y="13238"/>
                  </a:lnTo>
                  <a:lnTo>
                    <a:pt x="79635" y="17609"/>
                  </a:lnTo>
                  <a:lnTo>
                    <a:pt x="79635" y="21980"/>
                  </a:lnTo>
                  <a:lnTo>
                    <a:pt x="73201" y="19795"/>
                  </a:lnTo>
                  <a:lnTo>
                    <a:pt x="62396" y="19795"/>
                  </a:lnTo>
                  <a:lnTo>
                    <a:pt x="49467" y="13238"/>
                  </a:lnTo>
                  <a:lnTo>
                    <a:pt x="43034" y="10990"/>
                  </a:lnTo>
                  <a:lnTo>
                    <a:pt x="38724" y="8805"/>
                  </a:lnTo>
                  <a:lnTo>
                    <a:pt x="27981" y="8805"/>
                  </a:lnTo>
                  <a:lnTo>
                    <a:pt x="21548" y="15424"/>
                  </a:lnTo>
                  <a:lnTo>
                    <a:pt x="19362" y="19795"/>
                  </a:lnTo>
                  <a:lnTo>
                    <a:pt x="19362" y="26351"/>
                  </a:lnTo>
                  <a:lnTo>
                    <a:pt x="25795" y="26351"/>
                  </a:lnTo>
                  <a:lnTo>
                    <a:pt x="27981" y="28599"/>
                  </a:lnTo>
                  <a:lnTo>
                    <a:pt x="30105" y="28599"/>
                  </a:lnTo>
                  <a:lnTo>
                    <a:pt x="30105" y="30785"/>
                  </a:lnTo>
                  <a:lnTo>
                    <a:pt x="12929" y="48331"/>
                  </a:lnTo>
                  <a:close/>
                </a:path>
              </a:pathLst>
            </a:custGeom>
            <a:solidFill>
              <a:srgbClr val="A6A6A6"/>
            </a:solidFill>
            <a:ln w="6245" cap="flat">
              <a:noFill/>
              <a:prstDash val="solid"/>
              <a:miter/>
            </a:ln>
          </p:spPr>
          <p:txBody>
            <a:bodyPr rtlCol="0" anchor="ctr"/>
            <a:lstStyle/>
            <a:p>
              <a:endParaRPr lang="en-US" noProof="0" dirty="0"/>
            </a:p>
          </p:txBody>
        </p:sp>
        <p:sp>
          <p:nvSpPr>
            <p:cNvPr id="5064" name="Serbest Form 5063">
              <a:extLst>
                <a:ext uri="{FF2B5EF4-FFF2-40B4-BE49-F238E27FC236}">
                  <a16:creationId xmlns:a16="http://schemas.microsoft.com/office/drawing/2014/main" id="{2DBA6D80-64D5-C942-BAE3-538DD22F20ED}"/>
                </a:ext>
              </a:extLst>
            </p:cNvPr>
            <p:cNvSpPr/>
            <p:nvPr/>
          </p:nvSpPr>
          <p:spPr>
            <a:xfrm>
              <a:off x="7313577" y="1209938"/>
              <a:ext cx="241027" cy="114146"/>
            </a:xfrm>
            <a:custGeom>
              <a:avLst/>
              <a:gdLst>
                <a:gd name="connsiteX0" fmla="*/ 12929 w 241027"/>
                <a:gd name="connsiteY0" fmla="*/ 48331 h 114146"/>
                <a:gd name="connsiteX1" fmla="*/ 23672 w 241027"/>
                <a:gd name="connsiteY1" fmla="*/ 52702 h 114146"/>
                <a:gd name="connsiteX2" fmla="*/ 27981 w 241027"/>
                <a:gd name="connsiteY2" fmla="*/ 57136 h 114146"/>
                <a:gd name="connsiteX3" fmla="*/ 40910 w 241027"/>
                <a:gd name="connsiteY3" fmla="*/ 57136 h 114146"/>
                <a:gd name="connsiteX4" fmla="*/ 40910 w 241027"/>
                <a:gd name="connsiteY4" fmla="*/ 52702 h 114146"/>
                <a:gd name="connsiteX5" fmla="*/ 45220 w 241027"/>
                <a:gd name="connsiteY5" fmla="*/ 52702 h 114146"/>
                <a:gd name="connsiteX6" fmla="*/ 45220 w 241027"/>
                <a:gd name="connsiteY6" fmla="*/ 48331 h 114146"/>
                <a:gd name="connsiteX7" fmla="*/ 51653 w 241027"/>
                <a:gd name="connsiteY7" fmla="*/ 57136 h 114146"/>
                <a:gd name="connsiteX8" fmla="*/ 58086 w 241027"/>
                <a:gd name="connsiteY8" fmla="*/ 57136 h 114146"/>
                <a:gd name="connsiteX9" fmla="*/ 60272 w 241027"/>
                <a:gd name="connsiteY9" fmla="*/ 63692 h 114146"/>
                <a:gd name="connsiteX10" fmla="*/ 68892 w 241027"/>
                <a:gd name="connsiteY10" fmla="*/ 63692 h 114146"/>
                <a:gd name="connsiteX11" fmla="*/ 71015 w 241027"/>
                <a:gd name="connsiteY11" fmla="*/ 68063 h 114146"/>
                <a:gd name="connsiteX12" fmla="*/ 73201 w 241027"/>
                <a:gd name="connsiteY12" fmla="*/ 68063 h 114146"/>
                <a:gd name="connsiteX13" fmla="*/ 77448 w 241027"/>
                <a:gd name="connsiteY13" fmla="*/ 65878 h 114146"/>
                <a:gd name="connsiteX14" fmla="*/ 81758 w 241027"/>
                <a:gd name="connsiteY14" fmla="*/ 65878 h 114146"/>
                <a:gd name="connsiteX15" fmla="*/ 81758 w 241027"/>
                <a:gd name="connsiteY15" fmla="*/ 70249 h 114146"/>
                <a:gd name="connsiteX16" fmla="*/ 77448 w 241027"/>
                <a:gd name="connsiteY16" fmla="*/ 74682 h 114146"/>
                <a:gd name="connsiteX17" fmla="*/ 73201 w 241027"/>
                <a:gd name="connsiteY17" fmla="*/ 76868 h 114146"/>
                <a:gd name="connsiteX18" fmla="*/ 68892 w 241027"/>
                <a:gd name="connsiteY18" fmla="*/ 76868 h 114146"/>
                <a:gd name="connsiteX19" fmla="*/ 68892 w 241027"/>
                <a:gd name="connsiteY19" fmla="*/ 79053 h 114146"/>
                <a:gd name="connsiteX20" fmla="*/ 62396 w 241027"/>
                <a:gd name="connsiteY20" fmla="*/ 81239 h 114146"/>
                <a:gd name="connsiteX21" fmla="*/ 55963 w 241027"/>
                <a:gd name="connsiteY21" fmla="*/ 87858 h 114146"/>
                <a:gd name="connsiteX22" fmla="*/ 53777 w 241027"/>
                <a:gd name="connsiteY22" fmla="*/ 87858 h 114146"/>
                <a:gd name="connsiteX23" fmla="*/ 51653 w 241027"/>
                <a:gd name="connsiteY23" fmla="*/ 85672 h 114146"/>
                <a:gd name="connsiteX24" fmla="*/ 49467 w 241027"/>
                <a:gd name="connsiteY24" fmla="*/ 85672 h 114146"/>
                <a:gd name="connsiteX25" fmla="*/ 47344 w 241027"/>
                <a:gd name="connsiteY25" fmla="*/ 83424 h 114146"/>
                <a:gd name="connsiteX26" fmla="*/ 40910 w 241027"/>
                <a:gd name="connsiteY26" fmla="*/ 83424 h 114146"/>
                <a:gd name="connsiteX27" fmla="*/ 36601 w 241027"/>
                <a:gd name="connsiteY27" fmla="*/ 85672 h 114146"/>
                <a:gd name="connsiteX28" fmla="*/ 34415 w 241027"/>
                <a:gd name="connsiteY28" fmla="*/ 85672 h 114146"/>
                <a:gd name="connsiteX29" fmla="*/ 34415 w 241027"/>
                <a:gd name="connsiteY29" fmla="*/ 90043 h 114146"/>
                <a:gd name="connsiteX30" fmla="*/ 32291 w 241027"/>
                <a:gd name="connsiteY30" fmla="*/ 92229 h 114146"/>
                <a:gd name="connsiteX31" fmla="*/ 30105 w 241027"/>
                <a:gd name="connsiteY31" fmla="*/ 92229 h 114146"/>
                <a:gd name="connsiteX32" fmla="*/ 25795 w 241027"/>
                <a:gd name="connsiteY32" fmla="*/ 90043 h 114146"/>
                <a:gd name="connsiteX33" fmla="*/ 12929 w 241027"/>
                <a:gd name="connsiteY33" fmla="*/ 85672 h 114146"/>
                <a:gd name="connsiteX34" fmla="*/ 8619 w 241027"/>
                <a:gd name="connsiteY34" fmla="*/ 85672 h 114146"/>
                <a:gd name="connsiteX35" fmla="*/ 6433 w 241027"/>
                <a:gd name="connsiteY35" fmla="*/ 87858 h 114146"/>
                <a:gd name="connsiteX36" fmla="*/ 6433 w 241027"/>
                <a:gd name="connsiteY36" fmla="*/ 92229 h 114146"/>
                <a:gd name="connsiteX37" fmla="*/ 4310 w 241027"/>
                <a:gd name="connsiteY37" fmla="*/ 94414 h 114146"/>
                <a:gd name="connsiteX38" fmla="*/ 0 w 241027"/>
                <a:gd name="connsiteY38" fmla="*/ 96600 h 114146"/>
                <a:gd name="connsiteX39" fmla="*/ 0 w 241027"/>
                <a:gd name="connsiteY39" fmla="*/ 101033 h 114146"/>
                <a:gd name="connsiteX40" fmla="*/ 2186 w 241027"/>
                <a:gd name="connsiteY40" fmla="*/ 103219 h 114146"/>
                <a:gd name="connsiteX41" fmla="*/ 2186 w 241027"/>
                <a:gd name="connsiteY41" fmla="*/ 105404 h 114146"/>
                <a:gd name="connsiteX42" fmla="*/ 4310 w 241027"/>
                <a:gd name="connsiteY42" fmla="*/ 107590 h 114146"/>
                <a:gd name="connsiteX43" fmla="*/ 8619 w 241027"/>
                <a:gd name="connsiteY43" fmla="*/ 105404 h 114146"/>
                <a:gd name="connsiteX44" fmla="*/ 12929 w 241027"/>
                <a:gd name="connsiteY44" fmla="*/ 105404 h 114146"/>
                <a:gd name="connsiteX45" fmla="*/ 15052 w 241027"/>
                <a:gd name="connsiteY45" fmla="*/ 103219 h 114146"/>
                <a:gd name="connsiteX46" fmla="*/ 21548 w 241027"/>
                <a:gd name="connsiteY46" fmla="*/ 103219 h 114146"/>
                <a:gd name="connsiteX47" fmla="*/ 25795 w 241027"/>
                <a:gd name="connsiteY47" fmla="*/ 105404 h 114146"/>
                <a:gd name="connsiteX48" fmla="*/ 34415 w 241027"/>
                <a:gd name="connsiteY48" fmla="*/ 105404 h 114146"/>
                <a:gd name="connsiteX49" fmla="*/ 38724 w 241027"/>
                <a:gd name="connsiteY49" fmla="*/ 109776 h 114146"/>
                <a:gd name="connsiteX50" fmla="*/ 45220 w 241027"/>
                <a:gd name="connsiteY50" fmla="*/ 109776 h 114146"/>
                <a:gd name="connsiteX51" fmla="*/ 47344 w 241027"/>
                <a:gd name="connsiteY51" fmla="*/ 107590 h 114146"/>
                <a:gd name="connsiteX52" fmla="*/ 51653 w 241027"/>
                <a:gd name="connsiteY52" fmla="*/ 105404 h 114146"/>
                <a:gd name="connsiteX53" fmla="*/ 53777 w 241027"/>
                <a:gd name="connsiteY53" fmla="*/ 103219 h 114146"/>
                <a:gd name="connsiteX54" fmla="*/ 64582 w 241027"/>
                <a:gd name="connsiteY54" fmla="*/ 114147 h 114146"/>
                <a:gd name="connsiteX55" fmla="*/ 68892 w 241027"/>
                <a:gd name="connsiteY55" fmla="*/ 111961 h 114146"/>
                <a:gd name="connsiteX56" fmla="*/ 71015 w 241027"/>
                <a:gd name="connsiteY56" fmla="*/ 111961 h 114146"/>
                <a:gd name="connsiteX57" fmla="*/ 71015 w 241027"/>
                <a:gd name="connsiteY57" fmla="*/ 114147 h 114146"/>
                <a:gd name="connsiteX58" fmla="*/ 75325 w 241027"/>
                <a:gd name="connsiteY58" fmla="*/ 114147 h 114146"/>
                <a:gd name="connsiteX59" fmla="*/ 79635 w 241027"/>
                <a:gd name="connsiteY59" fmla="*/ 111961 h 114146"/>
                <a:gd name="connsiteX60" fmla="*/ 81758 w 241027"/>
                <a:gd name="connsiteY60" fmla="*/ 109776 h 114146"/>
                <a:gd name="connsiteX61" fmla="*/ 96811 w 241027"/>
                <a:gd name="connsiteY61" fmla="*/ 109776 h 114146"/>
                <a:gd name="connsiteX62" fmla="*/ 101120 w 241027"/>
                <a:gd name="connsiteY62" fmla="*/ 105404 h 114146"/>
                <a:gd name="connsiteX63" fmla="*/ 107616 w 241027"/>
                <a:gd name="connsiteY63" fmla="*/ 107590 h 114146"/>
                <a:gd name="connsiteX64" fmla="*/ 114049 w 241027"/>
                <a:gd name="connsiteY64" fmla="*/ 107590 h 114146"/>
                <a:gd name="connsiteX65" fmla="*/ 114049 w 241027"/>
                <a:gd name="connsiteY65" fmla="*/ 103219 h 114146"/>
                <a:gd name="connsiteX66" fmla="*/ 111926 w 241027"/>
                <a:gd name="connsiteY66" fmla="*/ 98785 h 114146"/>
                <a:gd name="connsiteX67" fmla="*/ 107616 w 241027"/>
                <a:gd name="connsiteY67" fmla="*/ 96600 h 114146"/>
                <a:gd name="connsiteX68" fmla="*/ 107616 w 241027"/>
                <a:gd name="connsiteY68" fmla="*/ 94414 h 114146"/>
                <a:gd name="connsiteX69" fmla="*/ 109740 w 241027"/>
                <a:gd name="connsiteY69" fmla="*/ 92229 h 114146"/>
                <a:gd name="connsiteX70" fmla="*/ 114049 w 241027"/>
                <a:gd name="connsiteY70" fmla="*/ 90043 h 114146"/>
                <a:gd name="connsiteX71" fmla="*/ 118359 w 241027"/>
                <a:gd name="connsiteY71" fmla="*/ 90043 h 114146"/>
                <a:gd name="connsiteX72" fmla="*/ 120482 w 241027"/>
                <a:gd name="connsiteY72" fmla="*/ 87858 h 114146"/>
                <a:gd name="connsiteX73" fmla="*/ 124792 w 241027"/>
                <a:gd name="connsiteY73" fmla="*/ 85672 h 114146"/>
                <a:gd name="connsiteX74" fmla="*/ 124792 w 241027"/>
                <a:gd name="connsiteY74" fmla="*/ 79053 h 114146"/>
                <a:gd name="connsiteX75" fmla="*/ 133411 w 241027"/>
                <a:gd name="connsiteY75" fmla="*/ 79053 h 114146"/>
                <a:gd name="connsiteX76" fmla="*/ 137721 w 241027"/>
                <a:gd name="connsiteY76" fmla="*/ 74682 h 114146"/>
                <a:gd name="connsiteX77" fmla="*/ 142031 w 241027"/>
                <a:gd name="connsiteY77" fmla="*/ 74682 h 114146"/>
                <a:gd name="connsiteX78" fmla="*/ 144217 w 241027"/>
                <a:gd name="connsiteY78" fmla="*/ 76868 h 114146"/>
                <a:gd name="connsiteX79" fmla="*/ 146340 w 241027"/>
                <a:gd name="connsiteY79" fmla="*/ 81239 h 114146"/>
                <a:gd name="connsiteX80" fmla="*/ 148464 w 241027"/>
                <a:gd name="connsiteY80" fmla="*/ 83424 h 114146"/>
                <a:gd name="connsiteX81" fmla="*/ 152773 w 241027"/>
                <a:gd name="connsiteY81" fmla="*/ 81239 h 114146"/>
                <a:gd name="connsiteX82" fmla="*/ 163579 w 241027"/>
                <a:gd name="connsiteY82" fmla="*/ 83424 h 114146"/>
                <a:gd name="connsiteX83" fmla="*/ 165702 w 241027"/>
                <a:gd name="connsiteY83" fmla="*/ 81239 h 114146"/>
                <a:gd name="connsiteX84" fmla="*/ 165702 w 241027"/>
                <a:gd name="connsiteY84" fmla="*/ 72497 h 114146"/>
                <a:gd name="connsiteX85" fmla="*/ 167826 w 241027"/>
                <a:gd name="connsiteY85" fmla="*/ 68063 h 114146"/>
                <a:gd name="connsiteX86" fmla="*/ 174322 w 241027"/>
                <a:gd name="connsiteY86" fmla="*/ 61507 h 114146"/>
                <a:gd name="connsiteX87" fmla="*/ 185065 w 241027"/>
                <a:gd name="connsiteY87" fmla="*/ 61507 h 114146"/>
                <a:gd name="connsiteX88" fmla="*/ 191498 w 241027"/>
                <a:gd name="connsiteY88" fmla="*/ 63692 h 114146"/>
                <a:gd name="connsiteX89" fmla="*/ 197994 w 241027"/>
                <a:gd name="connsiteY89" fmla="*/ 63692 h 114146"/>
                <a:gd name="connsiteX90" fmla="*/ 200117 w 241027"/>
                <a:gd name="connsiteY90" fmla="*/ 61507 h 114146"/>
                <a:gd name="connsiteX91" fmla="*/ 202303 w 241027"/>
                <a:gd name="connsiteY91" fmla="*/ 57136 h 114146"/>
                <a:gd name="connsiteX92" fmla="*/ 202303 w 241027"/>
                <a:gd name="connsiteY92" fmla="*/ 50517 h 114146"/>
                <a:gd name="connsiteX93" fmla="*/ 204427 w 241027"/>
                <a:gd name="connsiteY93" fmla="*/ 48331 h 114146"/>
                <a:gd name="connsiteX94" fmla="*/ 208736 w 241027"/>
                <a:gd name="connsiteY94" fmla="*/ 46146 h 114146"/>
                <a:gd name="connsiteX95" fmla="*/ 213046 w 241027"/>
                <a:gd name="connsiteY95" fmla="*/ 41712 h 114146"/>
                <a:gd name="connsiteX96" fmla="*/ 230285 w 241027"/>
                <a:gd name="connsiteY96" fmla="*/ 35156 h 114146"/>
                <a:gd name="connsiteX97" fmla="*/ 238841 w 241027"/>
                <a:gd name="connsiteY97" fmla="*/ 35156 h 114146"/>
                <a:gd name="connsiteX98" fmla="*/ 241027 w 241027"/>
                <a:gd name="connsiteY98" fmla="*/ 32970 h 114146"/>
                <a:gd name="connsiteX99" fmla="*/ 241027 w 241027"/>
                <a:gd name="connsiteY99" fmla="*/ 28599 h 114146"/>
                <a:gd name="connsiteX100" fmla="*/ 236718 w 241027"/>
                <a:gd name="connsiteY100" fmla="*/ 24166 h 114146"/>
                <a:gd name="connsiteX101" fmla="*/ 230285 w 241027"/>
                <a:gd name="connsiteY101" fmla="*/ 21980 h 114146"/>
                <a:gd name="connsiteX102" fmla="*/ 215232 w 241027"/>
                <a:gd name="connsiteY102" fmla="*/ 21980 h 114146"/>
                <a:gd name="connsiteX103" fmla="*/ 206613 w 241027"/>
                <a:gd name="connsiteY103" fmla="*/ 10990 h 114146"/>
                <a:gd name="connsiteX104" fmla="*/ 200117 w 241027"/>
                <a:gd name="connsiteY104" fmla="*/ 10990 h 114146"/>
                <a:gd name="connsiteX105" fmla="*/ 195807 w 241027"/>
                <a:gd name="connsiteY105" fmla="*/ 6619 h 114146"/>
                <a:gd name="connsiteX106" fmla="*/ 178631 w 241027"/>
                <a:gd name="connsiteY106" fmla="*/ 8805 h 114146"/>
                <a:gd name="connsiteX107" fmla="*/ 174322 w 241027"/>
                <a:gd name="connsiteY107" fmla="*/ 8805 h 114146"/>
                <a:gd name="connsiteX108" fmla="*/ 170012 w 241027"/>
                <a:gd name="connsiteY108" fmla="*/ 6619 h 114146"/>
                <a:gd name="connsiteX109" fmla="*/ 126978 w 241027"/>
                <a:gd name="connsiteY109" fmla="*/ 6619 h 114146"/>
                <a:gd name="connsiteX110" fmla="*/ 120482 w 241027"/>
                <a:gd name="connsiteY110" fmla="*/ 8805 h 114146"/>
                <a:gd name="connsiteX111" fmla="*/ 114049 w 241027"/>
                <a:gd name="connsiteY111" fmla="*/ 8805 h 114146"/>
                <a:gd name="connsiteX112" fmla="*/ 109740 w 241027"/>
                <a:gd name="connsiteY112" fmla="*/ 6619 h 114146"/>
                <a:gd name="connsiteX113" fmla="*/ 101120 w 241027"/>
                <a:gd name="connsiteY113" fmla="*/ 6619 h 114146"/>
                <a:gd name="connsiteX114" fmla="*/ 98997 w 241027"/>
                <a:gd name="connsiteY114" fmla="*/ 2248 h 114146"/>
                <a:gd name="connsiteX115" fmla="*/ 94687 w 241027"/>
                <a:gd name="connsiteY115" fmla="*/ 0 h 114146"/>
                <a:gd name="connsiteX116" fmla="*/ 79635 w 241027"/>
                <a:gd name="connsiteY116" fmla="*/ 0 h 114146"/>
                <a:gd name="connsiteX117" fmla="*/ 77448 w 241027"/>
                <a:gd name="connsiteY117" fmla="*/ 2248 h 114146"/>
                <a:gd name="connsiteX118" fmla="*/ 77448 w 241027"/>
                <a:gd name="connsiteY118" fmla="*/ 13238 h 114146"/>
                <a:gd name="connsiteX119" fmla="*/ 79635 w 241027"/>
                <a:gd name="connsiteY119" fmla="*/ 17609 h 114146"/>
                <a:gd name="connsiteX120" fmla="*/ 79635 w 241027"/>
                <a:gd name="connsiteY120" fmla="*/ 21980 h 114146"/>
                <a:gd name="connsiteX121" fmla="*/ 73201 w 241027"/>
                <a:gd name="connsiteY121" fmla="*/ 19795 h 114146"/>
                <a:gd name="connsiteX122" fmla="*/ 62396 w 241027"/>
                <a:gd name="connsiteY122" fmla="*/ 19795 h 114146"/>
                <a:gd name="connsiteX123" fmla="*/ 49467 w 241027"/>
                <a:gd name="connsiteY123" fmla="*/ 13238 h 114146"/>
                <a:gd name="connsiteX124" fmla="*/ 43034 w 241027"/>
                <a:gd name="connsiteY124" fmla="*/ 10990 h 114146"/>
                <a:gd name="connsiteX125" fmla="*/ 38724 w 241027"/>
                <a:gd name="connsiteY125" fmla="*/ 8805 h 114146"/>
                <a:gd name="connsiteX126" fmla="*/ 27981 w 241027"/>
                <a:gd name="connsiteY126" fmla="*/ 8805 h 114146"/>
                <a:gd name="connsiteX127" fmla="*/ 21548 w 241027"/>
                <a:gd name="connsiteY127" fmla="*/ 15424 h 114146"/>
                <a:gd name="connsiteX128" fmla="*/ 19362 w 241027"/>
                <a:gd name="connsiteY128" fmla="*/ 19795 h 114146"/>
                <a:gd name="connsiteX129" fmla="*/ 19362 w 241027"/>
                <a:gd name="connsiteY129" fmla="*/ 26351 h 114146"/>
                <a:gd name="connsiteX130" fmla="*/ 25795 w 241027"/>
                <a:gd name="connsiteY130" fmla="*/ 26351 h 114146"/>
                <a:gd name="connsiteX131" fmla="*/ 27981 w 241027"/>
                <a:gd name="connsiteY131" fmla="*/ 28599 h 114146"/>
                <a:gd name="connsiteX132" fmla="*/ 30105 w 241027"/>
                <a:gd name="connsiteY132" fmla="*/ 28599 h 114146"/>
                <a:gd name="connsiteX133" fmla="*/ 30105 w 241027"/>
                <a:gd name="connsiteY133" fmla="*/ 30785 h 114146"/>
                <a:gd name="connsiteX134" fmla="*/ 12929 w 241027"/>
                <a:gd name="connsiteY134" fmla="*/ 48331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41027" h="114146">
                  <a:moveTo>
                    <a:pt x="12929" y="48331"/>
                  </a:moveTo>
                  <a:lnTo>
                    <a:pt x="23672" y="52702"/>
                  </a:lnTo>
                  <a:lnTo>
                    <a:pt x="27981" y="57136"/>
                  </a:lnTo>
                  <a:lnTo>
                    <a:pt x="40910" y="57136"/>
                  </a:lnTo>
                  <a:lnTo>
                    <a:pt x="40910" y="52702"/>
                  </a:lnTo>
                  <a:lnTo>
                    <a:pt x="45220" y="52702"/>
                  </a:lnTo>
                  <a:lnTo>
                    <a:pt x="45220" y="48331"/>
                  </a:lnTo>
                  <a:lnTo>
                    <a:pt x="51653" y="57136"/>
                  </a:lnTo>
                  <a:lnTo>
                    <a:pt x="58086" y="57136"/>
                  </a:lnTo>
                  <a:lnTo>
                    <a:pt x="60272" y="63692"/>
                  </a:lnTo>
                  <a:lnTo>
                    <a:pt x="68892" y="63692"/>
                  </a:lnTo>
                  <a:lnTo>
                    <a:pt x="71015" y="68063"/>
                  </a:lnTo>
                  <a:lnTo>
                    <a:pt x="73201" y="68063"/>
                  </a:lnTo>
                  <a:lnTo>
                    <a:pt x="77448" y="65878"/>
                  </a:lnTo>
                  <a:lnTo>
                    <a:pt x="81758" y="65878"/>
                  </a:lnTo>
                  <a:lnTo>
                    <a:pt x="81758" y="70249"/>
                  </a:lnTo>
                  <a:lnTo>
                    <a:pt x="77448" y="74682"/>
                  </a:lnTo>
                  <a:lnTo>
                    <a:pt x="73201" y="76868"/>
                  </a:lnTo>
                  <a:lnTo>
                    <a:pt x="68892" y="76868"/>
                  </a:lnTo>
                  <a:lnTo>
                    <a:pt x="68892" y="79053"/>
                  </a:lnTo>
                  <a:lnTo>
                    <a:pt x="62396" y="81239"/>
                  </a:lnTo>
                  <a:lnTo>
                    <a:pt x="55963" y="87858"/>
                  </a:lnTo>
                  <a:lnTo>
                    <a:pt x="53777" y="87858"/>
                  </a:lnTo>
                  <a:lnTo>
                    <a:pt x="51653" y="85672"/>
                  </a:lnTo>
                  <a:lnTo>
                    <a:pt x="49467" y="85672"/>
                  </a:lnTo>
                  <a:lnTo>
                    <a:pt x="47344" y="83424"/>
                  </a:lnTo>
                  <a:lnTo>
                    <a:pt x="40910" y="83424"/>
                  </a:lnTo>
                  <a:lnTo>
                    <a:pt x="36601" y="85672"/>
                  </a:lnTo>
                  <a:lnTo>
                    <a:pt x="34415" y="85672"/>
                  </a:lnTo>
                  <a:lnTo>
                    <a:pt x="34415" y="90043"/>
                  </a:lnTo>
                  <a:lnTo>
                    <a:pt x="32291" y="92229"/>
                  </a:lnTo>
                  <a:lnTo>
                    <a:pt x="30105" y="92229"/>
                  </a:lnTo>
                  <a:lnTo>
                    <a:pt x="25795" y="90043"/>
                  </a:lnTo>
                  <a:lnTo>
                    <a:pt x="12929" y="85672"/>
                  </a:lnTo>
                  <a:lnTo>
                    <a:pt x="8619" y="85672"/>
                  </a:lnTo>
                  <a:lnTo>
                    <a:pt x="6433" y="87858"/>
                  </a:lnTo>
                  <a:lnTo>
                    <a:pt x="6433" y="92229"/>
                  </a:lnTo>
                  <a:lnTo>
                    <a:pt x="4310" y="94414"/>
                  </a:lnTo>
                  <a:lnTo>
                    <a:pt x="0" y="96600"/>
                  </a:lnTo>
                  <a:lnTo>
                    <a:pt x="0" y="101033"/>
                  </a:lnTo>
                  <a:lnTo>
                    <a:pt x="2186" y="103219"/>
                  </a:lnTo>
                  <a:lnTo>
                    <a:pt x="2186" y="105404"/>
                  </a:lnTo>
                  <a:lnTo>
                    <a:pt x="4310" y="107590"/>
                  </a:lnTo>
                  <a:lnTo>
                    <a:pt x="8619" y="105404"/>
                  </a:lnTo>
                  <a:lnTo>
                    <a:pt x="12929" y="105404"/>
                  </a:lnTo>
                  <a:lnTo>
                    <a:pt x="15052" y="103219"/>
                  </a:lnTo>
                  <a:lnTo>
                    <a:pt x="21548" y="103219"/>
                  </a:lnTo>
                  <a:lnTo>
                    <a:pt x="25795" y="105404"/>
                  </a:lnTo>
                  <a:lnTo>
                    <a:pt x="34415" y="105404"/>
                  </a:lnTo>
                  <a:lnTo>
                    <a:pt x="38724" y="109776"/>
                  </a:lnTo>
                  <a:lnTo>
                    <a:pt x="45220" y="109776"/>
                  </a:lnTo>
                  <a:lnTo>
                    <a:pt x="47344" y="107590"/>
                  </a:lnTo>
                  <a:lnTo>
                    <a:pt x="51653" y="105404"/>
                  </a:lnTo>
                  <a:lnTo>
                    <a:pt x="53777" y="103219"/>
                  </a:lnTo>
                  <a:lnTo>
                    <a:pt x="64582" y="114147"/>
                  </a:lnTo>
                  <a:lnTo>
                    <a:pt x="68892" y="111961"/>
                  </a:lnTo>
                  <a:lnTo>
                    <a:pt x="71015" y="111961"/>
                  </a:lnTo>
                  <a:lnTo>
                    <a:pt x="71015" y="114147"/>
                  </a:lnTo>
                  <a:lnTo>
                    <a:pt x="75325" y="114147"/>
                  </a:lnTo>
                  <a:lnTo>
                    <a:pt x="79635" y="111961"/>
                  </a:lnTo>
                  <a:lnTo>
                    <a:pt x="81758" y="109776"/>
                  </a:lnTo>
                  <a:lnTo>
                    <a:pt x="96811" y="109776"/>
                  </a:lnTo>
                  <a:lnTo>
                    <a:pt x="101120" y="105404"/>
                  </a:lnTo>
                  <a:lnTo>
                    <a:pt x="107616" y="107590"/>
                  </a:lnTo>
                  <a:lnTo>
                    <a:pt x="114049" y="107590"/>
                  </a:lnTo>
                  <a:lnTo>
                    <a:pt x="114049" y="103219"/>
                  </a:lnTo>
                  <a:lnTo>
                    <a:pt x="111926" y="98785"/>
                  </a:lnTo>
                  <a:lnTo>
                    <a:pt x="107616" y="96600"/>
                  </a:lnTo>
                  <a:lnTo>
                    <a:pt x="107616" y="94414"/>
                  </a:lnTo>
                  <a:lnTo>
                    <a:pt x="109740" y="92229"/>
                  </a:lnTo>
                  <a:lnTo>
                    <a:pt x="114049" y="90043"/>
                  </a:lnTo>
                  <a:lnTo>
                    <a:pt x="118359" y="90043"/>
                  </a:lnTo>
                  <a:lnTo>
                    <a:pt x="120482" y="87858"/>
                  </a:lnTo>
                  <a:lnTo>
                    <a:pt x="124792" y="85672"/>
                  </a:lnTo>
                  <a:lnTo>
                    <a:pt x="124792" y="79053"/>
                  </a:lnTo>
                  <a:lnTo>
                    <a:pt x="133411" y="79053"/>
                  </a:lnTo>
                  <a:lnTo>
                    <a:pt x="137721" y="74682"/>
                  </a:lnTo>
                  <a:lnTo>
                    <a:pt x="142031" y="74682"/>
                  </a:lnTo>
                  <a:lnTo>
                    <a:pt x="144217" y="76868"/>
                  </a:lnTo>
                  <a:lnTo>
                    <a:pt x="146340" y="81239"/>
                  </a:lnTo>
                  <a:lnTo>
                    <a:pt x="148464" y="83424"/>
                  </a:lnTo>
                  <a:lnTo>
                    <a:pt x="152773" y="81239"/>
                  </a:lnTo>
                  <a:lnTo>
                    <a:pt x="163579" y="83424"/>
                  </a:lnTo>
                  <a:lnTo>
                    <a:pt x="165702" y="81239"/>
                  </a:lnTo>
                  <a:lnTo>
                    <a:pt x="165702" y="72497"/>
                  </a:lnTo>
                  <a:lnTo>
                    <a:pt x="167826" y="68063"/>
                  </a:lnTo>
                  <a:lnTo>
                    <a:pt x="174322" y="61507"/>
                  </a:lnTo>
                  <a:lnTo>
                    <a:pt x="185065" y="61507"/>
                  </a:lnTo>
                  <a:lnTo>
                    <a:pt x="191498" y="63692"/>
                  </a:lnTo>
                  <a:lnTo>
                    <a:pt x="197994" y="63692"/>
                  </a:lnTo>
                  <a:lnTo>
                    <a:pt x="200117" y="61507"/>
                  </a:lnTo>
                  <a:lnTo>
                    <a:pt x="202303" y="57136"/>
                  </a:lnTo>
                  <a:lnTo>
                    <a:pt x="202303" y="50517"/>
                  </a:lnTo>
                  <a:lnTo>
                    <a:pt x="204427" y="48331"/>
                  </a:lnTo>
                  <a:lnTo>
                    <a:pt x="208736" y="46146"/>
                  </a:lnTo>
                  <a:lnTo>
                    <a:pt x="213046" y="41712"/>
                  </a:lnTo>
                  <a:lnTo>
                    <a:pt x="230285" y="35156"/>
                  </a:lnTo>
                  <a:lnTo>
                    <a:pt x="238841" y="35156"/>
                  </a:lnTo>
                  <a:lnTo>
                    <a:pt x="241027" y="32970"/>
                  </a:lnTo>
                  <a:lnTo>
                    <a:pt x="241027" y="28599"/>
                  </a:lnTo>
                  <a:lnTo>
                    <a:pt x="236718" y="24166"/>
                  </a:lnTo>
                  <a:lnTo>
                    <a:pt x="230285" y="21980"/>
                  </a:lnTo>
                  <a:lnTo>
                    <a:pt x="215232" y="21980"/>
                  </a:lnTo>
                  <a:lnTo>
                    <a:pt x="206613" y="10990"/>
                  </a:lnTo>
                  <a:lnTo>
                    <a:pt x="200117" y="10990"/>
                  </a:lnTo>
                  <a:lnTo>
                    <a:pt x="195807" y="6619"/>
                  </a:lnTo>
                  <a:lnTo>
                    <a:pt x="178631" y="8805"/>
                  </a:lnTo>
                  <a:lnTo>
                    <a:pt x="174322" y="8805"/>
                  </a:lnTo>
                  <a:lnTo>
                    <a:pt x="170012" y="6619"/>
                  </a:lnTo>
                  <a:lnTo>
                    <a:pt x="126978" y="6619"/>
                  </a:lnTo>
                  <a:lnTo>
                    <a:pt x="120482" y="8805"/>
                  </a:lnTo>
                  <a:lnTo>
                    <a:pt x="114049" y="8805"/>
                  </a:lnTo>
                  <a:lnTo>
                    <a:pt x="109740" y="6619"/>
                  </a:lnTo>
                  <a:lnTo>
                    <a:pt x="101120" y="6619"/>
                  </a:lnTo>
                  <a:lnTo>
                    <a:pt x="98997" y="2248"/>
                  </a:lnTo>
                  <a:lnTo>
                    <a:pt x="94687" y="0"/>
                  </a:lnTo>
                  <a:lnTo>
                    <a:pt x="79635" y="0"/>
                  </a:lnTo>
                  <a:lnTo>
                    <a:pt x="77448" y="2248"/>
                  </a:lnTo>
                  <a:lnTo>
                    <a:pt x="77448" y="13238"/>
                  </a:lnTo>
                  <a:lnTo>
                    <a:pt x="79635" y="17609"/>
                  </a:lnTo>
                  <a:lnTo>
                    <a:pt x="79635" y="21980"/>
                  </a:lnTo>
                  <a:lnTo>
                    <a:pt x="73201" y="19795"/>
                  </a:lnTo>
                  <a:lnTo>
                    <a:pt x="62396" y="19795"/>
                  </a:lnTo>
                  <a:lnTo>
                    <a:pt x="49467" y="13238"/>
                  </a:lnTo>
                  <a:lnTo>
                    <a:pt x="43034" y="10990"/>
                  </a:lnTo>
                  <a:lnTo>
                    <a:pt x="38724" y="8805"/>
                  </a:lnTo>
                  <a:lnTo>
                    <a:pt x="27981" y="8805"/>
                  </a:lnTo>
                  <a:lnTo>
                    <a:pt x="21548" y="15424"/>
                  </a:lnTo>
                  <a:lnTo>
                    <a:pt x="19362" y="19795"/>
                  </a:lnTo>
                  <a:lnTo>
                    <a:pt x="19362" y="26351"/>
                  </a:lnTo>
                  <a:lnTo>
                    <a:pt x="25795" y="26351"/>
                  </a:lnTo>
                  <a:lnTo>
                    <a:pt x="27981" y="28599"/>
                  </a:lnTo>
                  <a:lnTo>
                    <a:pt x="30105" y="28599"/>
                  </a:lnTo>
                  <a:lnTo>
                    <a:pt x="30105" y="30785"/>
                  </a:lnTo>
                  <a:lnTo>
                    <a:pt x="12929" y="48331"/>
                  </a:lnTo>
                  <a:close/>
                </a:path>
              </a:pathLst>
            </a:custGeom>
            <a:noFill/>
            <a:ln w="1561" cap="flat">
              <a:solidFill>
                <a:srgbClr val="FFFFFF"/>
              </a:solidFill>
              <a:prstDash val="solid"/>
              <a:round/>
            </a:ln>
          </p:spPr>
          <p:txBody>
            <a:bodyPr rtlCol="0" anchor="ctr"/>
            <a:lstStyle/>
            <a:p>
              <a:endParaRPr lang="en-US" noProof="0" dirty="0"/>
            </a:p>
          </p:txBody>
        </p:sp>
        <p:sp>
          <p:nvSpPr>
            <p:cNvPr id="5065" name="Serbest Form 5064">
              <a:extLst>
                <a:ext uri="{FF2B5EF4-FFF2-40B4-BE49-F238E27FC236}">
                  <a16:creationId xmlns:a16="http://schemas.microsoft.com/office/drawing/2014/main" id="{2B12746C-2D45-224B-B63F-A1835E418EC7}"/>
                </a:ext>
              </a:extLst>
            </p:cNvPr>
            <p:cNvSpPr/>
            <p:nvPr/>
          </p:nvSpPr>
          <p:spPr>
            <a:xfrm>
              <a:off x="6818843" y="1615820"/>
              <a:ext cx="50778" cy="38028"/>
            </a:xfrm>
            <a:custGeom>
              <a:avLst/>
              <a:gdLst>
                <a:gd name="connsiteX0" fmla="*/ 19862 w 50778"/>
                <a:gd name="connsiteY0" fmla="*/ 0 h 38028"/>
                <a:gd name="connsiteX1" fmla="*/ 13241 w 50778"/>
                <a:gd name="connsiteY1" fmla="*/ 0 h 38028"/>
                <a:gd name="connsiteX2" fmla="*/ 11055 w 50778"/>
                <a:gd name="connsiteY2" fmla="*/ 3809 h 38028"/>
                <a:gd name="connsiteX3" fmla="*/ 8869 w 50778"/>
                <a:gd name="connsiteY3" fmla="*/ 5682 h 38028"/>
                <a:gd name="connsiteX4" fmla="*/ 8869 w 50778"/>
                <a:gd name="connsiteY4" fmla="*/ 9491 h 38028"/>
                <a:gd name="connsiteX5" fmla="*/ 2186 w 50778"/>
                <a:gd name="connsiteY5" fmla="*/ 20918 h 38028"/>
                <a:gd name="connsiteX6" fmla="*/ 0 w 50778"/>
                <a:gd name="connsiteY6" fmla="*/ 22792 h 38028"/>
                <a:gd name="connsiteX7" fmla="*/ 15427 w 50778"/>
                <a:gd name="connsiteY7" fmla="*/ 22792 h 38028"/>
                <a:gd name="connsiteX8" fmla="*/ 22048 w 50778"/>
                <a:gd name="connsiteY8" fmla="*/ 24728 h 38028"/>
                <a:gd name="connsiteX9" fmla="*/ 24296 w 50778"/>
                <a:gd name="connsiteY9" fmla="*/ 24728 h 38028"/>
                <a:gd name="connsiteX10" fmla="*/ 24296 w 50778"/>
                <a:gd name="connsiteY10" fmla="*/ 36155 h 38028"/>
                <a:gd name="connsiteX11" fmla="*/ 26482 w 50778"/>
                <a:gd name="connsiteY11" fmla="*/ 38028 h 38028"/>
                <a:gd name="connsiteX12" fmla="*/ 50779 w 50778"/>
                <a:gd name="connsiteY12" fmla="*/ 38028 h 38028"/>
                <a:gd name="connsiteX13" fmla="*/ 46344 w 50778"/>
                <a:gd name="connsiteY13" fmla="*/ 36155 h 38028"/>
                <a:gd name="connsiteX14" fmla="*/ 41910 w 50778"/>
                <a:gd name="connsiteY14" fmla="*/ 32346 h 38028"/>
                <a:gd name="connsiteX15" fmla="*/ 37538 w 50778"/>
                <a:gd name="connsiteY15" fmla="*/ 24728 h 38028"/>
                <a:gd name="connsiteX16" fmla="*/ 37538 w 50778"/>
                <a:gd name="connsiteY16" fmla="*/ 20918 h 38028"/>
                <a:gd name="connsiteX17" fmla="*/ 33103 w 50778"/>
                <a:gd name="connsiteY17" fmla="*/ 18983 h 38028"/>
                <a:gd name="connsiteX18" fmla="*/ 30917 w 50778"/>
                <a:gd name="connsiteY18" fmla="*/ 11427 h 38028"/>
                <a:gd name="connsiteX19" fmla="*/ 44158 w 50778"/>
                <a:gd name="connsiteY19" fmla="*/ 11427 h 38028"/>
                <a:gd name="connsiteX20" fmla="*/ 44158 w 50778"/>
                <a:gd name="connsiteY20" fmla="*/ 5682 h 38028"/>
                <a:gd name="connsiteX21" fmla="*/ 41910 w 50778"/>
                <a:gd name="connsiteY21" fmla="*/ 3809 h 38028"/>
                <a:gd name="connsiteX22" fmla="*/ 33103 w 50778"/>
                <a:gd name="connsiteY22" fmla="*/ 3809 h 38028"/>
                <a:gd name="connsiteX23" fmla="*/ 33103 w 50778"/>
                <a:gd name="connsiteY23" fmla="*/ 5682 h 38028"/>
                <a:gd name="connsiteX24" fmla="*/ 30917 w 50778"/>
                <a:gd name="connsiteY24" fmla="*/ 0 h 38028"/>
                <a:gd name="connsiteX25" fmla="*/ 19862 w 50778"/>
                <a:gd name="connsiteY25" fmla="*/ 0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778" h="38028">
                  <a:moveTo>
                    <a:pt x="19862" y="0"/>
                  </a:moveTo>
                  <a:lnTo>
                    <a:pt x="13241" y="0"/>
                  </a:lnTo>
                  <a:lnTo>
                    <a:pt x="11055" y="3809"/>
                  </a:lnTo>
                  <a:lnTo>
                    <a:pt x="8869" y="5682"/>
                  </a:lnTo>
                  <a:lnTo>
                    <a:pt x="8869" y="9491"/>
                  </a:lnTo>
                  <a:lnTo>
                    <a:pt x="2186" y="20918"/>
                  </a:lnTo>
                  <a:lnTo>
                    <a:pt x="0" y="22792"/>
                  </a:lnTo>
                  <a:lnTo>
                    <a:pt x="15427" y="22792"/>
                  </a:lnTo>
                  <a:lnTo>
                    <a:pt x="22048" y="24728"/>
                  </a:lnTo>
                  <a:lnTo>
                    <a:pt x="24296" y="24728"/>
                  </a:lnTo>
                  <a:lnTo>
                    <a:pt x="24296" y="36155"/>
                  </a:lnTo>
                  <a:lnTo>
                    <a:pt x="26482" y="38028"/>
                  </a:lnTo>
                  <a:lnTo>
                    <a:pt x="50779" y="38028"/>
                  </a:lnTo>
                  <a:lnTo>
                    <a:pt x="46344" y="36155"/>
                  </a:lnTo>
                  <a:lnTo>
                    <a:pt x="41910" y="32346"/>
                  </a:lnTo>
                  <a:lnTo>
                    <a:pt x="37538" y="24728"/>
                  </a:lnTo>
                  <a:lnTo>
                    <a:pt x="37538" y="20918"/>
                  </a:lnTo>
                  <a:lnTo>
                    <a:pt x="33103" y="18983"/>
                  </a:lnTo>
                  <a:lnTo>
                    <a:pt x="30917" y="11427"/>
                  </a:lnTo>
                  <a:lnTo>
                    <a:pt x="44158" y="11427"/>
                  </a:lnTo>
                  <a:lnTo>
                    <a:pt x="44158" y="5682"/>
                  </a:lnTo>
                  <a:lnTo>
                    <a:pt x="41910" y="3809"/>
                  </a:lnTo>
                  <a:lnTo>
                    <a:pt x="33103" y="3809"/>
                  </a:lnTo>
                  <a:lnTo>
                    <a:pt x="33103" y="5682"/>
                  </a:lnTo>
                  <a:lnTo>
                    <a:pt x="30917" y="0"/>
                  </a:lnTo>
                  <a:lnTo>
                    <a:pt x="19862" y="0"/>
                  </a:lnTo>
                  <a:close/>
                </a:path>
              </a:pathLst>
            </a:custGeom>
            <a:solidFill>
              <a:srgbClr val="A6A6A6"/>
            </a:solidFill>
            <a:ln w="6245" cap="flat">
              <a:noFill/>
              <a:prstDash val="solid"/>
              <a:miter/>
            </a:ln>
          </p:spPr>
          <p:txBody>
            <a:bodyPr rtlCol="0" anchor="ctr"/>
            <a:lstStyle/>
            <a:p>
              <a:endParaRPr lang="en-US" noProof="0" dirty="0"/>
            </a:p>
          </p:txBody>
        </p:sp>
        <p:sp>
          <p:nvSpPr>
            <p:cNvPr id="5066" name="Serbest Form 5065">
              <a:extLst>
                <a:ext uri="{FF2B5EF4-FFF2-40B4-BE49-F238E27FC236}">
                  <a16:creationId xmlns:a16="http://schemas.microsoft.com/office/drawing/2014/main" id="{97161F71-C7A4-5E41-8FFC-235F7FF8E4B3}"/>
                </a:ext>
              </a:extLst>
            </p:cNvPr>
            <p:cNvSpPr/>
            <p:nvPr/>
          </p:nvSpPr>
          <p:spPr>
            <a:xfrm>
              <a:off x="6818843" y="1615820"/>
              <a:ext cx="50778" cy="38028"/>
            </a:xfrm>
            <a:custGeom>
              <a:avLst/>
              <a:gdLst>
                <a:gd name="connsiteX0" fmla="*/ 19862 w 50778"/>
                <a:gd name="connsiteY0" fmla="*/ 0 h 38028"/>
                <a:gd name="connsiteX1" fmla="*/ 13241 w 50778"/>
                <a:gd name="connsiteY1" fmla="*/ 0 h 38028"/>
                <a:gd name="connsiteX2" fmla="*/ 11055 w 50778"/>
                <a:gd name="connsiteY2" fmla="*/ 3809 h 38028"/>
                <a:gd name="connsiteX3" fmla="*/ 8869 w 50778"/>
                <a:gd name="connsiteY3" fmla="*/ 5682 h 38028"/>
                <a:gd name="connsiteX4" fmla="*/ 8869 w 50778"/>
                <a:gd name="connsiteY4" fmla="*/ 9491 h 38028"/>
                <a:gd name="connsiteX5" fmla="*/ 2186 w 50778"/>
                <a:gd name="connsiteY5" fmla="*/ 20918 h 38028"/>
                <a:gd name="connsiteX6" fmla="*/ 0 w 50778"/>
                <a:gd name="connsiteY6" fmla="*/ 22792 h 38028"/>
                <a:gd name="connsiteX7" fmla="*/ 15427 w 50778"/>
                <a:gd name="connsiteY7" fmla="*/ 22792 h 38028"/>
                <a:gd name="connsiteX8" fmla="*/ 22048 w 50778"/>
                <a:gd name="connsiteY8" fmla="*/ 24728 h 38028"/>
                <a:gd name="connsiteX9" fmla="*/ 24296 w 50778"/>
                <a:gd name="connsiteY9" fmla="*/ 24728 h 38028"/>
                <a:gd name="connsiteX10" fmla="*/ 24296 w 50778"/>
                <a:gd name="connsiteY10" fmla="*/ 36155 h 38028"/>
                <a:gd name="connsiteX11" fmla="*/ 26482 w 50778"/>
                <a:gd name="connsiteY11" fmla="*/ 38028 h 38028"/>
                <a:gd name="connsiteX12" fmla="*/ 50779 w 50778"/>
                <a:gd name="connsiteY12" fmla="*/ 38028 h 38028"/>
                <a:gd name="connsiteX13" fmla="*/ 46344 w 50778"/>
                <a:gd name="connsiteY13" fmla="*/ 36155 h 38028"/>
                <a:gd name="connsiteX14" fmla="*/ 41910 w 50778"/>
                <a:gd name="connsiteY14" fmla="*/ 32346 h 38028"/>
                <a:gd name="connsiteX15" fmla="*/ 37538 w 50778"/>
                <a:gd name="connsiteY15" fmla="*/ 24728 h 38028"/>
                <a:gd name="connsiteX16" fmla="*/ 37538 w 50778"/>
                <a:gd name="connsiteY16" fmla="*/ 20918 h 38028"/>
                <a:gd name="connsiteX17" fmla="*/ 33103 w 50778"/>
                <a:gd name="connsiteY17" fmla="*/ 18983 h 38028"/>
                <a:gd name="connsiteX18" fmla="*/ 30917 w 50778"/>
                <a:gd name="connsiteY18" fmla="*/ 11427 h 38028"/>
                <a:gd name="connsiteX19" fmla="*/ 44158 w 50778"/>
                <a:gd name="connsiteY19" fmla="*/ 11427 h 38028"/>
                <a:gd name="connsiteX20" fmla="*/ 44158 w 50778"/>
                <a:gd name="connsiteY20" fmla="*/ 5682 h 38028"/>
                <a:gd name="connsiteX21" fmla="*/ 41910 w 50778"/>
                <a:gd name="connsiteY21" fmla="*/ 3809 h 38028"/>
                <a:gd name="connsiteX22" fmla="*/ 33103 w 50778"/>
                <a:gd name="connsiteY22" fmla="*/ 3809 h 38028"/>
                <a:gd name="connsiteX23" fmla="*/ 33103 w 50778"/>
                <a:gd name="connsiteY23" fmla="*/ 5682 h 38028"/>
                <a:gd name="connsiteX24" fmla="*/ 30917 w 50778"/>
                <a:gd name="connsiteY24" fmla="*/ 0 h 38028"/>
                <a:gd name="connsiteX25" fmla="*/ 19862 w 50778"/>
                <a:gd name="connsiteY25" fmla="*/ 0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778" h="38028">
                  <a:moveTo>
                    <a:pt x="19862" y="0"/>
                  </a:moveTo>
                  <a:lnTo>
                    <a:pt x="13241" y="0"/>
                  </a:lnTo>
                  <a:lnTo>
                    <a:pt x="11055" y="3809"/>
                  </a:lnTo>
                  <a:lnTo>
                    <a:pt x="8869" y="5682"/>
                  </a:lnTo>
                  <a:lnTo>
                    <a:pt x="8869" y="9491"/>
                  </a:lnTo>
                  <a:lnTo>
                    <a:pt x="2186" y="20918"/>
                  </a:lnTo>
                  <a:lnTo>
                    <a:pt x="0" y="22792"/>
                  </a:lnTo>
                  <a:lnTo>
                    <a:pt x="15427" y="22792"/>
                  </a:lnTo>
                  <a:lnTo>
                    <a:pt x="22048" y="24728"/>
                  </a:lnTo>
                  <a:lnTo>
                    <a:pt x="24296" y="24728"/>
                  </a:lnTo>
                  <a:lnTo>
                    <a:pt x="24296" y="36155"/>
                  </a:lnTo>
                  <a:lnTo>
                    <a:pt x="26482" y="38028"/>
                  </a:lnTo>
                  <a:lnTo>
                    <a:pt x="50779" y="38028"/>
                  </a:lnTo>
                  <a:lnTo>
                    <a:pt x="46344" y="36155"/>
                  </a:lnTo>
                  <a:lnTo>
                    <a:pt x="41910" y="32346"/>
                  </a:lnTo>
                  <a:lnTo>
                    <a:pt x="37538" y="24728"/>
                  </a:lnTo>
                  <a:lnTo>
                    <a:pt x="37538" y="20918"/>
                  </a:lnTo>
                  <a:lnTo>
                    <a:pt x="33103" y="18983"/>
                  </a:lnTo>
                  <a:lnTo>
                    <a:pt x="30917" y="11427"/>
                  </a:lnTo>
                  <a:lnTo>
                    <a:pt x="44158" y="11427"/>
                  </a:lnTo>
                  <a:lnTo>
                    <a:pt x="44158" y="5682"/>
                  </a:lnTo>
                  <a:lnTo>
                    <a:pt x="41910" y="3809"/>
                  </a:lnTo>
                  <a:lnTo>
                    <a:pt x="33103" y="3809"/>
                  </a:lnTo>
                  <a:lnTo>
                    <a:pt x="33103" y="5682"/>
                  </a:lnTo>
                  <a:lnTo>
                    <a:pt x="30917" y="0"/>
                  </a:lnTo>
                  <a:lnTo>
                    <a:pt x="19862" y="0"/>
                  </a:lnTo>
                  <a:close/>
                </a:path>
              </a:pathLst>
            </a:custGeom>
            <a:noFill/>
            <a:ln w="1561" cap="flat">
              <a:solidFill>
                <a:srgbClr val="FFFFFF"/>
              </a:solidFill>
              <a:prstDash val="solid"/>
              <a:round/>
            </a:ln>
          </p:spPr>
          <p:txBody>
            <a:bodyPr rtlCol="0" anchor="ctr"/>
            <a:lstStyle/>
            <a:p>
              <a:endParaRPr lang="en-US" noProof="0" dirty="0"/>
            </a:p>
          </p:txBody>
        </p:sp>
        <p:sp>
          <p:nvSpPr>
            <p:cNvPr id="5067" name="Serbest Form 5066">
              <a:extLst>
                <a:ext uri="{FF2B5EF4-FFF2-40B4-BE49-F238E27FC236}">
                  <a16:creationId xmlns:a16="http://schemas.microsoft.com/office/drawing/2014/main" id="{DC2940B6-3138-C64D-920C-58242F80BB71}"/>
                </a:ext>
              </a:extLst>
            </p:cNvPr>
            <p:cNvSpPr/>
            <p:nvPr/>
          </p:nvSpPr>
          <p:spPr>
            <a:xfrm>
              <a:off x="8696284" y="1349499"/>
              <a:ext cx="88878" cy="164850"/>
            </a:xfrm>
            <a:custGeom>
              <a:avLst/>
              <a:gdLst>
                <a:gd name="connsiteX0" fmla="*/ 88816 w 88878"/>
                <a:gd name="connsiteY0" fmla="*/ 95164 h 164850"/>
                <a:gd name="connsiteX1" fmla="*/ 86880 w 88878"/>
                <a:gd name="connsiteY1" fmla="*/ 88233 h 164850"/>
                <a:gd name="connsiteX2" fmla="*/ 84943 w 88878"/>
                <a:gd name="connsiteY2" fmla="*/ 83549 h 164850"/>
                <a:gd name="connsiteX3" fmla="*/ 79135 w 88878"/>
                <a:gd name="connsiteY3" fmla="*/ 76618 h 164850"/>
                <a:gd name="connsiteX4" fmla="*/ 81071 w 88878"/>
                <a:gd name="connsiteY4" fmla="*/ 71935 h 164850"/>
                <a:gd name="connsiteX5" fmla="*/ 81071 w 88878"/>
                <a:gd name="connsiteY5" fmla="*/ 69624 h 164850"/>
                <a:gd name="connsiteX6" fmla="*/ 79135 w 88878"/>
                <a:gd name="connsiteY6" fmla="*/ 62693 h 164850"/>
                <a:gd name="connsiteX7" fmla="*/ 77199 w 88878"/>
                <a:gd name="connsiteY7" fmla="*/ 58010 h 164850"/>
                <a:gd name="connsiteX8" fmla="*/ 67580 w 88878"/>
                <a:gd name="connsiteY8" fmla="*/ 46396 h 164850"/>
                <a:gd name="connsiteX9" fmla="*/ 63707 w 88878"/>
                <a:gd name="connsiteY9" fmla="*/ 39464 h 164850"/>
                <a:gd name="connsiteX10" fmla="*/ 54027 w 88878"/>
                <a:gd name="connsiteY10" fmla="*/ 27850 h 164850"/>
                <a:gd name="connsiteX11" fmla="*/ 46344 w 88878"/>
                <a:gd name="connsiteY11" fmla="*/ 25539 h 164850"/>
                <a:gd name="connsiteX12" fmla="*/ 46344 w 88878"/>
                <a:gd name="connsiteY12" fmla="*/ 23229 h 164850"/>
                <a:gd name="connsiteX13" fmla="*/ 44408 w 88878"/>
                <a:gd name="connsiteY13" fmla="*/ 20856 h 164850"/>
                <a:gd name="connsiteX14" fmla="*/ 42471 w 88878"/>
                <a:gd name="connsiteY14" fmla="*/ 16235 h 164850"/>
                <a:gd name="connsiteX15" fmla="*/ 32791 w 88878"/>
                <a:gd name="connsiteY15" fmla="*/ 4621 h 164850"/>
                <a:gd name="connsiteX16" fmla="*/ 30854 w 88878"/>
                <a:gd name="connsiteY16" fmla="*/ 0 h 164850"/>
                <a:gd name="connsiteX17" fmla="*/ 25108 w 88878"/>
                <a:gd name="connsiteY17" fmla="*/ 4621 h 164850"/>
                <a:gd name="connsiteX18" fmla="*/ 15427 w 88878"/>
                <a:gd name="connsiteY18" fmla="*/ 4621 h 164850"/>
                <a:gd name="connsiteX19" fmla="*/ 7745 w 88878"/>
                <a:gd name="connsiteY19" fmla="*/ 9242 h 164850"/>
                <a:gd name="connsiteX20" fmla="*/ 5808 w 88878"/>
                <a:gd name="connsiteY20" fmla="*/ 11614 h 164850"/>
                <a:gd name="connsiteX21" fmla="*/ 3872 w 88878"/>
                <a:gd name="connsiteY21" fmla="*/ 11614 h 164850"/>
                <a:gd name="connsiteX22" fmla="*/ 3872 w 88878"/>
                <a:gd name="connsiteY22" fmla="*/ 13925 h 164850"/>
                <a:gd name="connsiteX23" fmla="*/ 5808 w 88878"/>
                <a:gd name="connsiteY23" fmla="*/ 16235 h 164850"/>
                <a:gd name="connsiteX24" fmla="*/ 5808 w 88878"/>
                <a:gd name="connsiteY24" fmla="*/ 18671 h 164850"/>
                <a:gd name="connsiteX25" fmla="*/ 3872 w 88878"/>
                <a:gd name="connsiteY25" fmla="*/ 20981 h 164850"/>
                <a:gd name="connsiteX26" fmla="*/ 0 w 88878"/>
                <a:gd name="connsiteY26" fmla="*/ 23354 h 164850"/>
                <a:gd name="connsiteX27" fmla="*/ 0 w 88878"/>
                <a:gd name="connsiteY27" fmla="*/ 25664 h 164850"/>
                <a:gd name="connsiteX28" fmla="*/ 1936 w 88878"/>
                <a:gd name="connsiteY28" fmla="*/ 27975 h 164850"/>
                <a:gd name="connsiteX29" fmla="*/ 3872 w 88878"/>
                <a:gd name="connsiteY29" fmla="*/ 32595 h 164850"/>
                <a:gd name="connsiteX30" fmla="*/ 7745 w 88878"/>
                <a:gd name="connsiteY30" fmla="*/ 34906 h 164850"/>
                <a:gd name="connsiteX31" fmla="*/ 9619 w 88878"/>
                <a:gd name="connsiteY31" fmla="*/ 34906 h 164850"/>
                <a:gd name="connsiteX32" fmla="*/ 13491 w 88878"/>
                <a:gd name="connsiteY32" fmla="*/ 37279 h 164850"/>
                <a:gd name="connsiteX33" fmla="*/ 19299 w 88878"/>
                <a:gd name="connsiteY33" fmla="*/ 51204 h 164850"/>
                <a:gd name="connsiteX34" fmla="*/ 17364 w 88878"/>
                <a:gd name="connsiteY34" fmla="*/ 51204 h 164850"/>
                <a:gd name="connsiteX35" fmla="*/ 15427 w 88878"/>
                <a:gd name="connsiteY35" fmla="*/ 48893 h 164850"/>
                <a:gd name="connsiteX36" fmla="*/ 11617 w 88878"/>
                <a:gd name="connsiteY36" fmla="*/ 48893 h 164850"/>
                <a:gd name="connsiteX37" fmla="*/ 7807 w 88878"/>
                <a:gd name="connsiteY37" fmla="*/ 46520 h 164850"/>
                <a:gd name="connsiteX38" fmla="*/ 1998 w 88878"/>
                <a:gd name="connsiteY38" fmla="*/ 46520 h 164850"/>
                <a:gd name="connsiteX39" fmla="*/ 1998 w 88878"/>
                <a:gd name="connsiteY39" fmla="*/ 48893 h 164850"/>
                <a:gd name="connsiteX40" fmla="*/ 5871 w 88878"/>
                <a:gd name="connsiteY40" fmla="*/ 51204 h 164850"/>
                <a:gd name="connsiteX41" fmla="*/ 9681 w 88878"/>
                <a:gd name="connsiteY41" fmla="*/ 55824 h 164850"/>
                <a:gd name="connsiteX42" fmla="*/ 13554 w 88878"/>
                <a:gd name="connsiteY42" fmla="*/ 58135 h 164850"/>
                <a:gd name="connsiteX43" fmla="*/ 17426 w 88878"/>
                <a:gd name="connsiteY43" fmla="*/ 74433 h 164850"/>
                <a:gd name="connsiteX44" fmla="*/ 29043 w 88878"/>
                <a:gd name="connsiteY44" fmla="*/ 76743 h 164850"/>
                <a:gd name="connsiteX45" fmla="*/ 29043 w 88878"/>
                <a:gd name="connsiteY45" fmla="*/ 88358 h 164850"/>
                <a:gd name="connsiteX46" fmla="*/ 25171 w 88878"/>
                <a:gd name="connsiteY46" fmla="*/ 92978 h 164850"/>
                <a:gd name="connsiteX47" fmla="*/ 25171 w 88878"/>
                <a:gd name="connsiteY47" fmla="*/ 104593 h 164850"/>
                <a:gd name="connsiteX48" fmla="*/ 27107 w 88878"/>
                <a:gd name="connsiteY48" fmla="*/ 109214 h 164850"/>
                <a:gd name="connsiteX49" fmla="*/ 32853 w 88878"/>
                <a:gd name="connsiteY49" fmla="*/ 116207 h 164850"/>
                <a:gd name="connsiteX50" fmla="*/ 34789 w 88878"/>
                <a:gd name="connsiteY50" fmla="*/ 116207 h 164850"/>
                <a:gd name="connsiteX51" fmla="*/ 34789 w 88878"/>
                <a:gd name="connsiteY51" fmla="*/ 118580 h 164850"/>
                <a:gd name="connsiteX52" fmla="*/ 32853 w 88878"/>
                <a:gd name="connsiteY52" fmla="*/ 120891 h 164850"/>
                <a:gd name="connsiteX53" fmla="*/ 32853 w 88878"/>
                <a:gd name="connsiteY53" fmla="*/ 125574 h 164850"/>
                <a:gd name="connsiteX54" fmla="*/ 34789 w 88878"/>
                <a:gd name="connsiteY54" fmla="*/ 127884 h 164850"/>
                <a:gd name="connsiteX55" fmla="*/ 42534 w 88878"/>
                <a:gd name="connsiteY55" fmla="*/ 127884 h 164850"/>
                <a:gd name="connsiteX56" fmla="*/ 46406 w 88878"/>
                <a:gd name="connsiteY56" fmla="*/ 125574 h 164850"/>
                <a:gd name="connsiteX57" fmla="*/ 46406 w 88878"/>
                <a:gd name="connsiteY57" fmla="*/ 123263 h 164850"/>
                <a:gd name="connsiteX58" fmla="*/ 48343 w 88878"/>
                <a:gd name="connsiteY58" fmla="*/ 120891 h 164850"/>
                <a:gd name="connsiteX59" fmla="*/ 48343 w 88878"/>
                <a:gd name="connsiteY59" fmla="*/ 118580 h 164850"/>
                <a:gd name="connsiteX60" fmla="*/ 63770 w 88878"/>
                <a:gd name="connsiteY60" fmla="*/ 109276 h 164850"/>
                <a:gd name="connsiteX61" fmla="*/ 71452 w 88878"/>
                <a:gd name="connsiteY61" fmla="*/ 111649 h 164850"/>
                <a:gd name="connsiteX62" fmla="*/ 75325 w 88878"/>
                <a:gd name="connsiteY62" fmla="*/ 104655 h 164850"/>
                <a:gd name="connsiteX63" fmla="*/ 83069 w 88878"/>
                <a:gd name="connsiteY63" fmla="*/ 104655 h 164850"/>
                <a:gd name="connsiteX64" fmla="*/ 86943 w 88878"/>
                <a:gd name="connsiteY64" fmla="*/ 102345 h 164850"/>
                <a:gd name="connsiteX65" fmla="*/ 88878 w 88878"/>
                <a:gd name="connsiteY65" fmla="*/ 102345 h 164850"/>
                <a:gd name="connsiteX66" fmla="*/ 48280 w 88878"/>
                <a:gd name="connsiteY66" fmla="*/ 155547 h 164850"/>
                <a:gd name="connsiteX67" fmla="*/ 42471 w 88878"/>
                <a:gd name="connsiteY67" fmla="*/ 157857 h 164850"/>
                <a:gd name="connsiteX68" fmla="*/ 40536 w 88878"/>
                <a:gd name="connsiteY68" fmla="*/ 160230 h 164850"/>
                <a:gd name="connsiteX69" fmla="*/ 44408 w 88878"/>
                <a:gd name="connsiteY69" fmla="*/ 164851 h 164850"/>
                <a:gd name="connsiteX70" fmla="*/ 52090 w 88878"/>
                <a:gd name="connsiteY70" fmla="*/ 164851 h 164850"/>
                <a:gd name="connsiteX71" fmla="*/ 55963 w 88878"/>
                <a:gd name="connsiteY71" fmla="*/ 160230 h 164850"/>
                <a:gd name="connsiteX72" fmla="*/ 55963 w 88878"/>
                <a:gd name="connsiteY72" fmla="*/ 157857 h 164850"/>
                <a:gd name="connsiteX73" fmla="*/ 54027 w 88878"/>
                <a:gd name="connsiteY73" fmla="*/ 155547 h 1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8878" h="164850">
                  <a:moveTo>
                    <a:pt x="88816" y="95164"/>
                  </a:moveTo>
                  <a:lnTo>
                    <a:pt x="86880" y="88233"/>
                  </a:lnTo>
                  <a:lnTo>
                    <a:pt x="84943" y="83549"/>
                  </a:lnTo>
                  <a:lnTo>
                    <a:pt x="79135" y="76618"/>
                  </a:lnTo>
                  <a:lnTo>
                    <a:pt x="81071" y="71935"/>
                  </a:lnTo>
                  <a:lnTo>
                    <a:pt x="81071" y="69624"/>
                  </a:lnTo>
                  <a:lnTo>
                    <a:pt x="79135" y="62693"/>
                  </a:lnTo>
                  <a:lnTo>
                    <a:pt x="77199" y="58010"/>
                  </a:lnTo>
                  <a:lnTo>
                    <a:pt x="67580" y="46396"/>
                  </a:lnTo>
                  <a:lnTo>
                    <a:pt x="63707" y="39464"/>
                  </a:lnTo>
                  <a:lnTo>
                    <a:pt x="54027" y="27850"/>
                  </a:lnTo>
                  <a:lnTo>
                    <a:pt x="46344" y="25539"/>
                  </a:lnTo>
                  <a:lnTo>
                    <a:pt x="46344" y="23229"/>
                  </a:lnTo>
                  <a:lnTo>
                    <a:pt x="44408" y="20856"/>
                  </a:lnTo>
                  <a:lnTo>
                    <a:pt x="42471" y="16235"/>
                  </a:lnTo>
                  <a:lnTo>
                    <a:pt x="32791" y="4621"/>
                  </a:lnTo>
                  <a:lnTo>
                    <a:pt x="30854" y="0"/>
                  </a:lnTo>
                  <a:lnTo>
                    <a:pt x="25108" y="4621"/>
                  </a:lnTo>
                  <a:lnTo>
                    <a:pt x="15427" y="4621"/>
                  </a:lnTo>
                  <a:lnTo>
                    <a:pt x="7745" y="9242"/>
                  </a:lnTo>
                  <a:lnTo>
                    <a:pt x="5808" y="11614"/>
                  </a:lnTo>
                  <a:lnTo>
                    <a:pt x="3872" y="11614"/>
                  </a:lnTo>
                  <a:lnTo>
                    <a:pt x="3872" y="13925"/>
                  </a:lnTo>
                  <a:lnTo>
                    <a:pt x="5808" y="16235"/>
                  </a:lnTo>
                  <a:lnTo>
                    <a:pt x="5808" y="18671"/>
                  </a:lnTo>
                  <a:lnTo>
                    <a:pt x="3872" y="20981"/>
                  </a:lnTo>
                  <a:lnTo>
                    <a:pt x="0" y="23354"/>
                  </a:lnTo>
                  <a:lnTo>
                    <a:pt x="0" y="25664"/>
                  </a:lnTo>
                  <a:lnTo>
                    <a:pt x="1936" y="27975"/>
                  </a:lnTo>
                  <a:lnTo>
                    <a:pt x="3872" y="32595"/>
                  </a:lnTo>
                  <a:lnTo>
                    <a:pt x="7745" y="34906"/>
                  </a:lnTo>
                  <a:lnTo>
                    <a:pt x="9619" y="34906"/>
                  </a:lnTo>
                  <a:lnTo>
                    <a:pt x="13491" y="37279"/>
                  </a:lnTo>
                  <a:lnTo>
                    <a:pt x="19299" y="51204"/>
                  </a:lnTo>
                  <a:lnTo>
                    <a:pt x="17364" y="51204"/>
                  </a:lnTo>
                  <a:lnTo>
                    <a:pt x="15427" y="48893"/>
                  </a:lnTo>
                  <a:lnTo>
                    <a:pt x="11617" y="48893"/>
                  </a:lnTo>
                  <a:lnTo>
                    <a:pt x="7807" y="46520"/>
                  </a:lnTo>
                  <a:lnTo>
                    <a:pt x="1998" y="46520"/>
                  </a:lnTo>
                  <a:lnTo>
                    <a:pt x="1998" y="48893"/>
                  </a:lnTo>
                  <a:lnTo>
                    <a:pt x="5871" y="51204"/>
                  </a:lnTo>
                  <a:lnTo>
                    <a:pt x="9681" y="55824"/>
                  </a:lnTo>
                  <a:lnTo>
                    <a:pt x="13554" y="58135"/>
                  </a:lnTo>
                  <a:lnTo>
                    <a:pt x="17426" y="74433"/>
                  </a:lnTo>
                  <a:lnTo>
                    <a:pt x="29043" y="76743"/>
                  </a:lnTo>
                  <a:lnTo>
                    <a:pt x="29043" y="88358"/>
                  </a:lnTo>
                  <a:lnTo>
                    <a:pt x="25171" y="92978"/>
                  </a:lnTo>
                  <a:lnTo>
                    <a:pt x="25171" y="104593"/>
                  </a:lnTo>
                  <a:lnTo>
                    <a:pt x="27107" y="109214"/>
                  </a:lnTo>
                  <a:lnTo>
                    <a:pt x="32853" y="116207"/>
                  </a:lnTo>
                  <a:lnTo>
                    <a:pt x="34789" y="116207"/>
                  </a:lnTo>
                  <a:lnTo>
                    <a:pt x="34789" y="118580"/>
                  </a:lnTo>
                  <a:lnTo>
                    <a:pt x="32853" y="120891"/>
                  </a:lnTo>
                  <a:lnTo>
                    <a:pt x="32853" y="125574"/>
                  </a:lnTo>
                  <a:lnTo>
                    <a:pt x="34789" y="127884"/>
                  </a:lnTo>
                  <a:lnTo>
                    <a:pt x="42534" y="127884"/>
                  </a:lnTo>
                  <a:lnTo>
                    <a:pt x="46406" y="125574"/>
                  </a:lnTo>
                  <a:lnTo>
                    <a:pt x="46406" y="123263"/>
                  </a:lnTo>
                  <a:lnTo>
                    <a:pt x="48343" y="120891"/>
                  </a:lnTo>
                  <a:lnTo>
                    <a:pt x="48343" y="118580"/>
                  </a:lnTo>
                  <a:lnTo>
                    <a:pt x="63770" y="109276"/>
                  </a:lnTo>
                  <a:lnTo>
                    <a:pt x="71452" y="111649"/>
                  </a:lnTo>
                  <a:lnTo>
                    <a:pt x="75325" y="104655"/>
                  </a:lnTo>
                  <a:lnTo>
                    <a:pt x="83069" y="104655"/>
                  </a:lnTo>
                  <a:lnTo>
                    <a:pt x="86943" y="102345"/>
                  </a:lnTo>
                  <a:lnTo>
                    <a:pt x="88878" y="102345"/>
                  </a:lnTo>
                  <a:close/>
                  <a:moveTo>
                    <a:pt x="48280" y="155547"/>
                  </a:moveTo>
                  <a:lnTo>
                    <a:pt x="42471" y="157857"/>
                  </a:lnTo>
                  <a:lnTo>
                    <a:pt x="40536" y="160230"/>
                  </a:lnTo>
                  <a:lnTo>
                    <a:pt x="44408" y="164851"/>
                  </a:lnTo>
                  <a:lnTo>
                    <a:pt x="52090" y="164851"/>
                  </a:lnTo>
                  <a:lnTo>
                    <a:pt x="55963" y="160230"/>
                  </a:lnTo>
                  <a:lnTo>
                    <a:pt x="55963" y="157857"/>
                  </a:lnTo>
                  <a:lnTo>
                    <a:pt x="54027" y="155547"/>
                  </a:lnTo>
                  <a:close/>
                </a:path>
              </a:pathLst>
            </a:custGeom>
            <a:solidFill>
              <a:srgbClr val="A6A6A6"/>
            </a:solidFill>
            <a:ln w="6245" cap="flat">
              <a:noFill/>
              <a:prstDash val="solid"/>
              <a:miter/>
            </a:ln>
          </p:spPr>
          <p:txBody>
            <a:bodyPr rtlCol="0" anchor="ctr"/>
            <a:lstStyle/>
            <a:p>
              <a:endParaRPr lang="en-US" noProof="0" dirty="0"/>
            </a:p>
          </p:txBody>
        </p:sp>
        <p:sp>
          <p:nvSpPr>
            <p:cNvPr id="5068" name="Serbest Form 5067">
              <a:extLst>
                <a:ext uri="{FF2B5EF4-FFF2-40B4-BE49-F238E27FC236}">
                  <a16:creationId xmlns:a16="http://schemas.microsoft.com/office/drawing/2014/main" id="{F9907A5A-2266-6A4A-A274-6CBDE8548B94}"/>
                </a:ext>
              </a:extLst>
            </p:cNvPr>
            <p:cNvSpPr/>
            <p:nvPr/>
          </p:nvSpPr>
          <p:spPr>
            <a:xfrm>
              <a:off x="8696284" y="1349499"/>
              <a:ext cx="88878" cy="164850"/>
            </a:xfrm>
            <a:custGeom>
              <a:avLst/>
              <a:gdLst>
                <a:gd name="connsiteX0" fmla="*/ 88816 w 88878"/>
                <a:gd name="connsiteY0" fmla="*/ 95164 h 164850"/>
                <a:gd name="connsiteX1" fmla="*/ 86880 w 88878"/>
                <a:gd name="connsiteY1" fmla="*/ 88233 h 164850"/>
                <a:gd name="connsiteX2" fmla="*/ 84943 w 88878"/>
                <a:gd name="connsiteY2" fmla="*/ 83549 h 164850"/>
                <a:gd name="connsiteX3" fmla="*/ 79135 w 88878"/>
                <a:gd name="connsiteY3" fmla="*/ 76618 h 164850"/>
                <a:gd name="connsiteX4" fmla="*/ 81071 w 88878"/>
                <a:gd name="connsiteY4" fmla="*/ 71935 h 164850"/>
                <a:gd name="connsiteX5" fmla="*/ 81071 w 88878"/>
                <a:gd name="connsiteY5" fmla="*/ 69624 h 164850"/>
                <a:gd name="connsiteX6" fmla="*/ 79135 w 88878"/>
                <a:gd name="connsiteY6" fmla="*/ 62693 h 164850"/>
                <a:gd name="connsiteX7" fmla="*/ 77199 w 88878"/>
                <a:gd name="connsiteY7" fmla="*/ 58010 h 164850"/>
                <a:gd name="connsiteX8" fmla="*/ 67580 w 88878"/>
                <a:gd name="connsiteY8" fmla="*/ 46396 h 164850"/>
                <a:gd name="connsiteX9" fmla="*/ 63707 w 88878"/>
                <a:gd name="connsiteY9" fmla="*/ 39464 h 164850"/>
                <a:gd name="connsiteX10" fmla="*/ 54027 w 88878"/>
                <a:gd name="connsiteY10" fmla="*/ 27850 h 164850"/>
                <a:gd name="connsiteX11" fmla="*/ 46344 w 88878"/>
                <a:gd name="connsiteY11" fmla="*/ 25539 h 164850"/>
                <a:gd name="connsiteX12" fmla="*/ 46344 w 88878"/>
                <a:gd name="connsiteY12" fmla="*/ 23229 h 164850"/>
                <a:gd name="connsiteX13" fmla="*/ 44408 w 88878"/>
                <a:gd name="connsiteY13" fmla="*/ 20856 h 164850"/>
                <a:gd name="connsiteX14" fmla="*/ 42471 w 88878"/>
                <a:gd name="connsiteY14" fmla="*/ 16235 h 164850"/>
                <a:gd name="connsiteX15" fmla="*/ 32791 w 88878"/>
                <a:gd name="connsiteY15" fmla="*/ 4621 h 164850"/>
                <a:gd name="connsiteX16" fmla="*/ 30854 w 88878"/>
                <a:gd name="connsiteY16" fmla="*/ 0 h 164850"/>
                <a:gd name="connsiteX17" fmla="*/ 25108 w 88878"/>
                <a:gd name="connsiteY17" fmla="*/ 4621 h 164850"/>
                <a:gd name="connsiteX18" fmla="*/ 15427 w 88878"/>
                <a:gd name="connsiteY18" fmla="*/ 4621 h 164850"/>
                <a:gd name="connsiteX19" fmla="*/ 7745 w 88878"/>
                <a:gd name="connsiteY19" fmla="*/ 9242 h 164850"/>
                <a:gd name="connsiteX20" fmla="*/ 5808 w 88878"/>
                <a:gd name="connsiteY20" fmla="*/ 11614 h 164850"/>
                <a:gd name="connsiteX21" fmla="*/ 3872 w 88878"/>
                <a:gd name="connsiteY21" fmla="*/ 11614 h 164850"/>
                <a:gd name="connsiteX22" fmla="*/ 3872 w 88878"/>
                <a:gd name="connsiteY22" fmla="*/ 13925 h 164850"/>
                <a:gd name="connsiteX23" fmla="*/ 5808 w 88878"/>
                <a:gd name="connsiteY23" fmla="*/ 16235 h 164850"/>
                <a:gd name="connsiteX24" fmla="*/ 5808 w 88878"/>
                <a:gd name="connsiteY24" fmla="*/ 18671 h 164850"/>
                <a:gd name="connsiteX25" fmla="*/ 3872 w 88878"/>
                <a:gd name="connsiteY25" fmla="*/ 20981 h 164850"/>
                <a:gd name="connsiteX26" fmla="*/ 0 w 88878"/>
                <a:gd name="connsiteY26" fmla="*/ 23354 h 164850"/>
                <a:gd name="connsiteX27" fmla="*/ 0 w 88878"/>
                <a:gd name="connsiteY27" fmla="*/ 25664 h 164850"/>
                <a:gd name="connsiteX28" fmla="*/ 1936 w 88878"/>
                <a:gd name="connsiteY28" fmla="*/ 27975 h 164850"/>
                <a:gd name="connsiteX29" fmla="*/ 3872 w 88878"/>
                <a:gd name="connsiteY29" fmla="*/ 32595 h 164850"/>
                <a:gd name="connsiteX30" fmla="*/ 7745 w 88878"/>
                <a:gd name="connsiteY30" fmla="*/ 34906 h 164850"/>
                <a:gd name="connsiteX31" fmla="*/ 9619 w 88878"/>
                <a:gd name="connsiteY31" fmla="*/ 34906 h 164850"/>
                <a:gd name="connsiteX32" fmla="*/ 13491 w 88878"/>
                <a:gd name="connsiteY32" fmla="*/ 37279 h 164850"/>
                <a:gd name="connsiteX33" fmla="*/ 19299 w 88878"/>
                <a:gd name="connsiteY33" fmla="*/ 51204 h 164850"/>
                <a:gd name="connsiteX34" fmla="*/ 17364 w 88878"/>
                <a:gd name="connsiteY34" fmla="*/ 51204 h 164850"/>
                <a:gd name="connsiteX35" fmla="*/ 15427 w 88878"/>
                <a:gd name="connsiteY35" fmla="*/ 48893 h 164850"/>
                <a:gd name="connsiteX36" fmla="*/ 11617 w 88878"/>
                <a:gd name="connsiteY36" fmla="*/ 48893 h 164850"/>
                <a:gd name="connsiteX37" fmla="*/ 7807 w 88878"/>
                <a:gd name="connsiteY37" fmla="*/ 46520 h 164850"/>
                <a:gd name="connsiteX38" fmla="*/ 1998 w 88878"/>
                <a:gd name="connsiteY38" fmla="*/ 46520 h 164850"/>
                <a:gd name="connsiteX39" fmla="*/ 1998 w 88878"/>
                <a:gd name="connsiteY39" fmla="*/ 48893 h 164850"/>
                <a:gd name="connsiteX40" fmla="*/ 5871 w 88878"/>
                <a:gd name="connsiteY40" fmla="*/ 51204 h 164850"/>
                <a:gd name="connsiteX41" fmla="*/ 9681 w 88878"/>
                <a:gd name="connsiteY41" fmla="*/ 55824 h 164850"/>
                <a:gd name="connsiteX42" fmla="*/ 13554 w 88878"/>
                <a:gd name="connsiteY42" fmla="*/ 58135 h 164850"/>
                <a:gd name="connsiteX43" fmla="*/ 17426 w 88878"/>
                <a:gd name="connsiteY43" fmla="*/ 74433 h 164850"/>
                <a:gd name="connsiteX44" fmla="*/ 29043 w 88878"/>
                <a:gd name="connsiteY44" fmla="*/ 76743 h 164850"/>
                <a:gd name="connsiteX45" fmla="*/ 29043 w 88878"/>
                <a:gd name="connsiteY45" fmla="*/ 88358 h 164850"/>
                <a:gd name="connsiteX46" fmla="*/ 25171 w 88878"/>
                <a:gd name="connsiteY46" fmla="*/ 92978 h 164850"/>
                <a:gd name="connsiteX47" fmla="*/ 25171 w 88878"/>
                <a:gd name="connsiteY47" fmla="*/ 104593 h 164850"/>
                <a:gd name="connsiteX48" fmla="*/ 27107 w 88878"/>
                <a:gd name="connsiteY48" fmla="*/ 109214 h 164850"/>
                <a:gd name="connsiteX49" fmla="*/ 32853 w 88878"/>
                <a:gd name="connsiteY49" fmla="*/ 116207 h 164850"/>
                <a:gd name="connsiteX50" fmla="*/ 34789 w 88878"/>
                <a:gd name="connsiteY50" fmla="*/ 116207 h 164850"/>
                <a:gd name="connsiteX51" fmla="*/ 34789 w 88878"/>
                <a:gd name="connsiteY51" fmla="*/ 118580 h 164850"/>
                <a:gd name="connsiteX52" fmla="*/ 32853 w 88878"/>
                <a:gd name="connsiteY52" fmla="*/ 120891 h 164850"/>
                <a:gd name="connsiteX53" fmla="*/ 32853 w 88878"/>
                <a:gd name="connsiteY53" fmla="*/ 125574 h 164850"/>
                <a:gd name="connsiteX54" fmla="*/ 34789 w 88878"/>
                <a:gd name="connsiteY54" fmla="*/ 127884 h 164850"/>
                <a:gd name="connsiteX55" fmla="*/ 42534 w 88878"/>
                <a:gd name="connsiteY55" fmla="*/ 127884 h 164850"/>
                <a:gd name="connsiteX56" fmla="*/ 46406 w 88878"/>
                <a:gd name="connsiteY56" fmla="*/ 125574 h 164850"/>
                <a:gd name="connsiteX57" fmla="*/ 46406 w 88878"/>
                <a:gd name="connsiteY57" fmla="*/ 123263 h 164850"/>
                <a:gd name="connsiteX58" fmla="*/ 48343 w 88878"/>
                <a:gd name="connsiteY58" fmla="*/ 120891 h 164850"/>
                <a:gd name="connsiteX59" fmla="*/ 48343 w 88878"/>
                <a:gd name="connsiteY59" fmla="*/ 118580 h 164850"/>
                <a:gd name="connsiteX60" fmla="*/ 63770 w 88878"/>
                <a:gd name="connsiteY60" fmla="*/ 109276 h 164850"/>
                <a:gd name="connsiteX61" fmla="*/ 71452 w 88878"/>
                <a:gd name="connsiteY61" fmla="*/ 111649 h 164850"/>
                <a:gd name="connsiteX62" fmla="*/ 75325 w 88878"/>
                <a:gd name="connsiteY62" fmla="*/ 104655 h 164850"/>
                <a:gd name="connsiteX63" fmla="*/ 83069 w 88878"/>
                <a:gd name="connsiteY63" fmla="*/ 104655 h 164850"/>
                <a:gd name="connsiteX64" fmla="*/ 86943 w 88878"/>
                <a:gd name="connsiteY64" fmla="*/ 102345 h 164850"/>
                <a:gd name="connsiteX65" fmla="*/ 88878 w 88878"/>
                <a:gd name="connsiteY65" fmla="*/ 102345 h 164850"/>
                <a:gd name="connsiteX66" fmla="*/ 48280 w 88878"/>
                <a:gd name="connsiteY66" fmla="*/ 155547 h 164850"/>
                <a:gd name="connsiteX67" fmla="*/ 42471 w 88878"/>
                <a:gd name="connsiteY67" fmla="*/ 157857 h 164850"/>
                <a:gd name="connsiteX68" fmla="*/ 40536 w 88878"/>
                <a:gd name="connsiteY68" fmla="*/ 160230 h 164850"/>
                <a:gd name="connsiteX69" fmla="*/ 44408 w 88878"/>
                <a:gd name="connsiteY69" fmla="*/ 164851 h 164850"/>
                <a:gd name="connsiteX70" fmla="*/ 52090 w 88878"/>
                <a:gd name="connsiteY70" fmla="*/ 164851 h 164850"/>
                <a:gd name="connsiteX71" fmla="*/ 55963 w 88878"/>
                <a:gd name="connsiteY71" fmla="*/ 160230 h 164850"/>
                <a:gd name="connsiteX72" fmla="*/ 55963 w 88878"/>
                <a:gd name="connsiteY72" fmla="*/ 157857 h 164850"/>
                <a:gd name="connsiteX73" fmla="*/ 54027 w 88878"/>
                <a:gd name="connsiteY73" fmla="*/ 155547 h 1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8878" h="164850">
                  <a:moveTo>
                    <a:pt x="88816" y="95164"/>
                  </a:moveTo>
                  <a:lnTo>
                    <a:pt x="86880" y="88233"/>
                  </a:lnTo>
                  <a:lnTo>
                    <a:pt x="84943" y="83549"/>
                  </a:lnTo>
                  <a:lnTo>
                    <a:pt x="79135" y="76618"/>
                  </a:lnTo>
                  <a:lnTo>
                    <a:pt x="81071" y="71935"/>
                  </a:lnTo>
                  <a:lnTo>
                    <a:pt x="81071" y="69624"/>
                  </a:lnTo>
                  <a:lnTo>
                    <a:pt x="79135" y="62693"/>
                  </a:lnTo>
                  <a:lnTo>
                    <a:pt x="77199" y="58010"/>
                  </a:lnTo>
                  <a:lnTo>
                    <a:pt x="67580" y="46396"/>
                  </a:lnTo>
                  <a:lnTo>
                    <a:pt x="63707" y="39464"/>
                  </a:lnTo>
                  <a:lnTo>
                    <a:pt x="54027" y="27850"/>
                  </a:lnTo>
                  <a:lnTo>
                    <a:pt x="46344" y="25539"/>
                  </a:lnTo>
                  <a:lnTo>
                    <a:pt x="46344" y="23229"/>
                  </a:lnTo>
                  <a:lnTo>
                    <a:pt x="44408" y="20856"/>
                  </a:lnTo>
                  <a:lnTo>
                    <a:pt x="42471" y="16235"/>
                  </a:lnTo>
                  <a:lnTo>
                    <a:pt x="32791" y="4621"/>
                  </a:lnTo>
                  <a:lnTo>
                    <a:pt x="30854" y="0"/>
                  </a:lnTo>
                  <a:lnTo>
                    <a:pt x="25108" y="4621"/>
                  </a:lnTo>
                  <a:lnTo>
                    <a:pt x="15427" y="4621"/>
                  </a:lnTo>
                  <a:lnTo>
                    <a:pt x="7745" y="9242"/>
                  </a:lnTo>
                  <a:lnTo>
                    <a:pt x="5808" y="11614"/>
                  </a:lnTo>
                  <a:lnTo>
                    <a:pt x="3872" y="11614"/>
                  </a:lnTo>
                  <a:lnTo>
                    <a:pt x="3872" y="13925"/>
                  </a:lnTo>
                  <a:lnTo>
                    <a:pt x="5808" y="16235"/>
                  </a:lnTo>
                  <a:lnTo>
                    <a:pt x="5808" y="18671"/>
                  </a:lnTo>
                  <a:lnTo>
                    <a:pt x="3872" y="20981"/>
                  </a:lnTo>
                  <a:lnTo>
                    <a:pt x="0" y="23354"/>
                  </a:lnTo>
                  <a:lnTo>
                    <a:pt x="0" y="25664"/>
                  </a:lnTo>
                  <a:lnTo>
                    <a:pt x="1936" y="27975"/>
                  </a:lnTo>
                  <a:lnTo>
                    <a:pt x="3872" y="32595"/>
                  </a:lnTo>
                  <a:lnTo>
                    <a:pt x="7745" y="34906"/>
                  </a:lnTo>
                  <a:lnTo>
                    <a:pt x="9619" y="34906"/>
                  </a:lnTo>
                  <a:lnTo>
                    <a:pt x="13491" y="37279"/>
                  </a:lnTo>
                  <a:lnTo>
                    <a:pt x="19299" y="51204"/>
                  </a:lnTo>
                  <a:lnTo>
                    <a:pt x="17364" y="51204"/>
                  </a:lnTo>
                  <a:lnTo>
                    <a:pt x="15427" y="48893"/>
                  </a:lnTo>
                  <a:lnTo>
                    <a:pt x="11617" y="48893"/>
                  </a:lnTo>
                  <a:lnTo>
                    <a:pt x="7807" y="46520"/>
                  </a:lnTo>
                  <a:lnTo>
                    <a:pt x="1998" y="46520"/>
                  </a:lnTo>
                  <a:lnTo>
                    <a:pt x="1998" y="48893"/>
                  </a:lnTo>
                  <a:lnTo>
                    <a:pt x="5871" y="51204"/>
                  </a:lnTo>
                  <a:lnTo>
                    <a:pt x="9681" y="55824"/>
                  </a:lnTo>
                  <a:lnTo>
                    <a:pt x="13554" y="58135"/>
                  </a:lnTo>
                  <a:lnTo>
                    <a:pt x="17426" y="74433"/>
                  </a:lnTo>
                  <a:lnTo>
                    <a:pt x="29043" y="76743"/>
                  </a:lnTo>
                  <a:lnTo>
                    <a:pt x="29043" y="88358"/>
                  </a:lnTo>
                  <a:lnTo>
                    <a:pt x="25171" y="92978"/>
                  </a:lnTo>
                  <a:lnTo>
                    <a:pt x="25171" y="104593"/>
                  </a:lnTo>
                  <a:lnTo>
                    <a:pt x="27107" y="109214"/>
                  </a:lnTo>
                  <a:lnTo>
                    <a:pt x="32853" y="116207"/>
                  </a:lnTo>
                  <a:lnTo>
                    <a:pt x="34789" y="116207"/>
                  </a:lnTo>
                  <a:lnTo>
                    <a:pt x="34789" y="118580"/>
                  </a:lnTo>
                  <a:lnTo>
                    <a:pt x="32853" y="120891"/>
                  </a:lnTo>
                  <a:lnTo>
                    <a:pt x="32853" y="125574"/>
                  </a:lnTo>
                  <a:lnTo>
                    <a:pt x="34789" y="127884"/>
                  </a:lnTo>
                  <a:lnTo>
                    <a:pt x="42534" y="127884"/>
                  </a:lnTo>
                  <a:lnTo>
                    <a:pt x="46406" y="125574"/>
                  </a:lnTo>
                  <a:lnTo>
                    <a:pt x="46406" y="123263"/>
                  </a:lnTo>
                  <a:lnTo>
                    <a:pt x="48343" y="120891"/>
                  </a:lnTo>
                  <a:lnTo>
                    <a:pt x="48343" y="118580"/>
                  </a:lnTo>
                  <a:lnTo>
                    <a:pt x="63770" y="109276"/>
                  </a:lnTo>
                  <a:lnTo>
                    <a:pt x="71452" y="111649"/>
                  </a:lnTo>
                  <a:lnTo>
                    <a:pt x="75325" y="104655"/>
                  </a:lnTo>
                  <a:lnTo>
                    <a:pt x="83069" y="104655"/>
                  </a:lnTo>
                  <a:lnTo>
                    <a:pt x="86943" y="102345"/>
                  </a:lnTo>
                  <a:lnTo>
                    <a:pt x="88878" y="102345"/>
                  </a:lnTo>
                  <a:close/>
                  <a:moveTo>
                    <a:pt x="48280" y="155547"/>
                  </a:moveTo>
                  <a:lnTo>
                    <a:pt x="42471" y="157857"/>
                  </a:lnTo>
                  <a:lnTo>
                    <a:pt x="40536" y="160230"/>
                  </a:lnTo>
                  <a:lnTo>
                    <a:pt x="44408" y="164851"/>
                  </a:lnTo>
                  <a:lnTo>
                    <a:pt x="52090" y="164851"/>
                  </a:lnTo>
                  <a:lnTo>
                    <a:pt x="55963" y="160230"/>
                  </a:lnTo>
                  <a:lnTo>
                    <a:pt x="55963" y="157857"/>
                  </a:lnTo>
                  <a:lnTo>
                    <a:pt x="54027" y="155547"/>
                  </a:lnTo>
                  <a:close/>
                </a:path>
              </a:pathLst>
            </a:custGeom>
            <a:noFill/>
            <a:ln w="1561" cap="flat">
              <a:solidFill>
                <a:srgbClr val="FFFFFF"/>
              </a:solidFill>
              <a:prstDash val="solid"/>
              <a:round/>
            </a:ln>
          </p:spPr>
          <p:txBody>
            <a:bodyPr rtlCol="0" anchor="ctr"/>
            <a:lstStyle/>
            <a:p>
              <a:endParaRPr lang="en-US" noProof="0" dirty="0"/>
            </a:p>
          </p:txBody>
        </p:sp>
        <p:sp>
          <p:nvSpPr>
            <p:cNvPr id="5069" name="Serbest Form 5068">
              <a:extLst>
                <a:ext uri="{FF2B5EF4-FFF2-40B4-BE49-F238E27FC236}">
                  <a16:creationId xmlns:a16="http://schemas.microsoft.com/office/drawing/2014/main" id="{0F018C9F-8A5B-9B43-8007-2CC4230E44C1}"/>
                </a:ext>
              </a:extLst>
            </p:cNvPr>
            <p:cNvSpPr/>
            <p:nvPr/>
          </p:nvSpPr>
          <p:spPr>
            <a:xfrm>
              <a:off x="8607468" y="1209938"/>
              <a:ext cx="114173" cy="164913"/>
            </a:xfrm>
            <a:custGeom>
              <a:avLst/>
              <a:gdLst>
                <a:gd name="connsiteX0" fmla="*/ 93438 w 114173"/>
                <a:gd name="connsiteY0" fmla="*/ 0 h 164913"/>
                <a:gd name="connsiteX1" fmla="*/ 83069 w 114173"/>
                <a:gd name="connsiteY1" fmla="*/ 0 h 164913"/>
                <a:gd name="connsiteX2" fmla="*/ 83069 w 114173"/>
                <a:gd name="connsiteY2" fmla="*/ 2373 h 164913"/>
                <a:gd name="connsiteX3" fmla="*/ 85131 w 114173"/>
                <a:gd name="connsiteY3" fmla="*/ 4746 h 164913"/>
                <a:gd name="connsiteX4" fmla="*/ 87192 w 114173"/>
                <a:gd name="connsiteY4" fmla="*/ 9429 h 164913"/>
                <a:gd name="connsiteX5" fmla="*/ 87192 w 114173"/>
                <a:gd name="connsiteY5" fmla="*/ 16547 h 164913"/>
                <a:gd name="connsiteX6" fmla="*/ 78885 w 114173"/>
                <a:gd name="connsiteY6" fmla="*/ 16547 h 164913"/>
                <a:gd name="connsiteX7" fmla="*/ 80946 w 114173"/>
                <a:gd name="connsiteY7" fmla="*/ 21231 h 164913"/>
                <a:gd name="connsiteX8" fmla="*/ 80946 w 114173"/>
                <a:gd name="connsiteY8" fmla="*/ 23604 h 164913"/>
                <a:gd name="connsiteX9" fmla="*/ 78885 w 114173"/>
                <a:gd name="connsiteY9" fmla="*/ 28287 h 164913"/>
                <a:gd name="connsiteX10" fmla="*/ 74763 w 114173"/>
                <a:gd name="connsiteY10" fmla="*/ 30660 h 164913"/>
                <a:gd name="connsiteX11" fmla="*/ 70578 w 114173"/>
                <a:gd name="connsiteY11" fmla="*/ 28287 h 164913"/>
                <a:gd name="connsiteX12" fmla="*/ 62271 w 114173"/>
                <a:gd name="connsiteY12" fmla="*/ 28287 h 164913"/>
                <a:gd name="connsiteX13" fmla="*/ 60210 w 114173"/>
                <a:gd name="connsiteY13" fmla="*/ 25914 h 164913"/>
                <a:gd name="connsiteX14" fmla="*/ 58148 w 114173"/>
                <a:gd name="connsiteY14" fmla="*/ 28287 h 164913"/>
                <a:gd name="connsiteX15" fmla="*/ 58148 w 114173"/>
                <a:gd name="connsiteY15" fmla="*/ 33033 h 164913"/>
                <a:gd name="connsiteX16" fmla="*/ 66456 w 114173"/>
                <a:gd name="connsiteY16" fmla="*/ 42462 h 164913"/>
                <a:gd name="connsiteX17" fmla="*/ 68517 w 114173"/>
                <a:gd name="connsiteY17" fmla="*/ 42462 h 164913"/>
                <a:gd name="connsiteX18" fmla="*/ 68517 w 114173"/>
                <a:gd name="connsiteY18" fmla="*/ 47145 h 164913"/>
                <a:gd name="connsiteX19" fmla="*/ 51903 w 114173"/>
                <a:gd name="connsiteY19" fmla="*/ 47145 h 164913"/>
                <a:gd name="connsiteX20" fmla="*/ 47780 w 114173"/>
                <a:gd name="connsiteY20" fmla="*/ 44772 h 164913"/>
                <a:gd name="connsiteX21" fmla="*/ 43596 w 114173"/>
                <a:gd name="connsiteY21" fmla="*/ 44772 h 164913"/>
                <a:gd name="connsiteX22" fmla="*/ 39473 w 114173"/>
                <a:gd name="connsiteY22" fmla="*/ 40089 h 164913"/>
                <a:gd name="connsiteX23" fmla="*/ 35288 w 114173"/>
                <a:gd name="connsiteY23" fmla="*/ 37716 h 164913"/>
                <a:gd name="connsiteX24" fmla="*/ 31167 w 114173"/>
                <a:gd name="connsiteY24" fmla="*/ 37716 h 164913"/>
                <a:gd name="connsiteX25" fmla="*/ 31167 w 114173"/>
                <a:gd name="connsiteY25" fmla="*/ 40089 h 164913"/>
                <a:gd name="connsiteX26" fmla="*/ 29105 w 114173"/>
                <a:gd name="connsiteY26" fmla="*/ 42462 h 164913"/>
                <a:gd name="connsiteX27" fmla="*/ 29105 w 114173"/>
                <a:gd name="connsiteY27" fmla="*/ 54201 h 164913"/>
                <a:gd name="connsiteX28" fmla="*/ 22859 w 114173"/>
                <a:gd name="connsiteY28" fmla="*/ 68313 h 164913"/>
                <a:gd name="connsiteX29" fmla="*/ 18675 w 114173"/>
                <a:gd name="connsiteY29" fmla="*/ 73059 h 164913"/>
                <a:gd name="connsiteX30" fmla="*/ 6246 w 114173"/>
                <a:gd name="connsiteY30" fmla="*/ 80115 h 164913"/>
                <a:gd name="connsiteX31" fmla="*/ 4184 w 114173"/>
                <a:gd name="connsiteY31" fmla="*/ 84798 h 164913"/>
                <a:gd name="connsiteX32" fmla="*/ 2061 w 114173"/>
                <a:gd name="connsiteY32" fmla="*/ 87171 h 164913"/>
                <a:gd name="connsiteX33" fmla="*/ 2061 w 114173"/>
                <a:gd name="connsiteY33" fmla="*/ 91917 h 164913"/>
                <a:gd name="connsiteX34" fmla="*/ 0 w 114173"/>
                <a:gd name="connsiteY34" fmla="*/ 96600 h 164913"/>
                <a:gd name="connsiteX35" fmla="*/ 4184 w 114173"/>
                <a:gd name="connsiteY35" fmla="*/ 89544 h 164913"/>
                <a:gd name="connsiteX36" fmla="*/ 6246 w 114173"/>
                <a:gd name="connsiteY36" fmla="*/ 96600 h 164913"/>
                <a:gd name="connsiteX37" fmla="*/ 12492 w 114173"/>
                <a:gd name="connsiteY37" fmla="*/ 106029 h 164913"/>
                <a:gd name="connsiteX38" fmla="*/ 16613 w 114173"/>
                <a:gd name="connsiteY38" fmla="*/ 98973 h 164913"/>
                <a:gd name="connsiteX39" fmla="*/ 18675 w 114173"/>
                <a:gd name="connsiteY39" fmla="*/ 101283 h 164913"/>
                <a:gd name="connsiteX40" fmla="*/ 20798 w 114173"/>
                <a:gd name="connsiteY40" fmla="*/ 106029 h 164913"/>
                <a:gd name="connsiteX41" fmla="*/ 33228 w 114173"/>
                <a:gd name="connsiteY41" fmla="*/ 106029 h 164913"/>
                <a:gd name="connsiteX42" fmla="*/ 33228 w 114173"/>
                <a:gd name="connsiteY42" fmla="*/ 110712 h 164913"/>
                <a:gd name="connsiteX43" fmla="*/ 35288 w 114173"/>
                <a:gd name="connsiteY43" fmla="*/ 115458 h 164913"/>
                <a:gd name="connsiteX44" fmla="*/ 35288 w 114173"/>
                <a:gd name="connsiteY44" fmla="*/ 131943 h 164913"/>
                <a:gd name="connsiteX45" fmla="*/ 47780 w 114173"/>
                <a:gd name="connsiteY45" fmla="*/ 131943 h 164913"/>
                <a:gd name="connsiteX46" fmla="*/ 49842 w 114173"/>
                <a:gd name="connsiteY46" fmla="*/ 136626 h 164913"/>
                <a:gd name="connsiteX47" fmla="*/ 45657 w 114173"/>
                <a:gd name="connsiteY47" fmla="*/ 134253 h 164913"/>
                <a:gd name="connsiteX48" fmla="*/ 37350 w 114173"/>
                <a:gd name="connsiteY48" fmla="*/ 134253 h 164913"/>
                <a:gd name="connsiteX49" fmla="*/ 35288 w 114173"/>
                <a:gd name="connsiteY49" fmla="*/ 136626 h 164913"/>
                <a:gd name="connsiteX50" fmla="*/ 35288 w 114173"/>
                <a:gd name="connsiteY50" fmla="*/ 141372 h 164913"/>
                <a:gd name="connsiteX51" fmla="*/ 37350 w 114173"/>
                <a:gd name="connsiteY51" fmla="*/ 148428 h 164913"/>
                <a:gd name="connsiteX52" fmla="*/ 39473 w 114173"/>
                <a:gd name="connsiteY52" fmla="*/ 150801 h 164913"/>
                <a:gd name="connsiteX53" fmla="*/ 43596 w 114173"/>
                <a:gd name="connsiteY53" fmla="*/ 160167 h 164913"/>
                <a:gd name="connsiteX54" fmla="*/ 53964 w 114173"/>
                <a:gd name="connsiteY54" fmla="*/ 155484 h 164913"/>
                <a:gd name="connsiteX55" fmla="*/ 56088 w 114173"/>
                <a:gd name="connsiteY55" fmla="*/ 157857 h 164913"/>
                <a:gd name="connsiteX56" fmla="*/ 60210 w 114173"/>
                <a:gd name="connsiteY56" fmla="*/ 160167 h 164913"/>
                <a:gd name="connsiteX57" fmla="*/ 62271 w 114173"/>
                <a:gd name="connsiteY57" fmla="*/ 162540 h 164913"/>
                <a:gd name="connsiteX58" fmla="*/ 66456 w 114173"/>
                <a:gd name="connsiteY58" fmla="*/ 164913 h 164913"/>
                <a:gd name="connsiteX59" fmla="*/ 68517 w 114173"/>
                <a:gd name="connsiteY59" fmla="*/ 164913 h 164913"/>
                <a:gd name="connsiteX60" fmla="*/ 74763 w 114173"/>
                <a:gd name="connsiteY60" fmla="*/ 162540 h 164913"/>
                <a:gd name="connsiteX61" fmla="*/ 78885 w 114173"/>
                <a:gd name="connsiteY61" fmla="*/ 162540 h 164913"/>
                <a:gd name="connsiteX62" fmla="*/ 83069 w 114173"/>
                <a:gd name="connsiteY62" fmla="*/ 160167 h 164913"/>
                <a:gd name="connsiteX63" fmla="*/ 85131 w 114173"/>
                <a:gd name="connsiteY63" fmla="*/ 157857 h 164913"/>
                <a:gd name="connsiteX64" fmla="*/ 85131 w 114173"/>
                <a:gd name="connsiteY64" fmla="*/ 155484 h 164913"/>
                <a:gd name="connsiteX65" fmla="*/ 83069 w 114173"/>
                <a:gd name="connsiteY65" fmla="*/ 153111 h 164913"/>
                <a:gd name="connsiteX66" fmla="*/ 83069 w 114173"/>
                <a:gd name="connsiteY66" fmla="*/ 150801 h 164913"/>
                <a:gd name="connsiteX67" fmla="*/ 85131 w 114173"/>
                <a:gd name="connsiteY67" fmla="*/ 150801 h 164913"/>
                <a:gd name="connsiteX68" fmla="*/ 87192 w 114173"/>
                <a:gd name="connsiteY68" fmla="*/ 148428 h 164913"/>
                <a:gd name="connsiteX69" fmla="*/ 95499 w 114173"/>
                <a:gd name="connsiteY69" fmla="*/ 143682 h 164913"/>
                <a:gd name="connsiteX70" fmla="*/ 105867 w 114173"/>
                <a:gd name="connsiteY70" fmla="*/ 143682 h 164913"/>
                <a:gd name="connsiteX71" fmla="*/ 112113 w 114173"/>
                <a:gd name="connsiteY71" fmla="*/ 138999 h 164913"/>
                <a:gd name="connsiteX72" fmla="*/ 107928 w 114173"/>
                <a:gd name="connsiteY72" fmla="*/ 134253 h 164913"/>
                <a:gd name="connsiteX73" fmla="*/ 107928 w 114173"/>
                <a:gd name="connsiteY73" fmla="*/ 131943 h 164913"/>
                <a:gd name="connsiteX74" fmla="*/ 91377 w 114173"/>
                <a:gd name="connsiteY74" fmla="*/ 122514 h 164913"/>
                <a:gd name="connsiteX75" fmla="*/ 83069 w 114173"/>
                <a:gd name="connsiteY75" fmla="*/ 122514 h 164913"/>
                <a:gd name="connsiteX76" fmla="*/ 83069 w 114173"/>
                <a:gd name="connsiteY76" fmla="*/ 117831 h 164913"/>
                <a:gd name="connsiteX77" fmla="*/ 85131 w 114173"/>
                <a:gd name="connsiteY77" fmla="*/ 113085 h 164913"/>
                <a:gd name="connsiteX78" fmla="*/ 87192 w 114173"/>
                <a:gd name="connsiteY78" fmla="*/ 110712 h 164913"/>
                <a:gd name="connsiteX79" fmla="*/ 85131 w 114173"/>
                <a:gd name="connsiteY79" fmla="*/ 108402 h 164913"/>
                <a:gd name="connsiteX80" fmla="*/ 80946 w 114173"/>
                <a:gd name="connsiteY80" fmla="*/ 106029 h 164913"/>
                <a:gd name="connsiteX81" fmla="*/ 78885 w 114173"/>
                <a:gd name="connsiteY81" fmla="*/ 103656 h 164913"/>
                <a:gd name="connsiteX82" fmla="*/ 78885 w 114173"/>
                <a:gd name="connsiteY82" fmla="*/ 98973 h 164913"/>
                <a:gd name="connsiteX83" fmla="*/ 83069 w 114173"/>
                <a:gd name="connsiteY83" fmla="*/ 96600 h 164913"/>
                <a:gd name="connsiteX84" fmla="*/ 85131 w 114173"/>
                <a:gd name="connsiteY84" fmla="*/ 94227 h 164913"/>
                <a:gd name="connsiteX85" fmla="*/ 89253 w 114173"/>
                <a:gd name="connsiteY85" fmla="*/ 91917 h 164913"/>
                <a:gd name="connsiteX86" fmla="*/ 93438 w 114173"/>
                <a:gd name="connsiteY86" fmla="*/ 91917 h 164913"/>
                <a:gd name="connsiteX87" fmla="*/ 95499 w 114173"/>
                <a:gd name="connsiteY87" fmla="*/ 89544 h 164913"/>
                <a:gd name="connsiteX88" fmla="*/ 99684 w 114173"/>
                <a:gd name="connsiteY88" fmla="*/ 80115 h 164913"/>
                <a:gd name="connsiteX89" fmla="*/ 99684 w 114173"/>
                <a:gd name="connsiteY89" fmla="*/ 75432 h 164913"/>
                <a:gd name="connsiteX90" fmla="*/ 101744 w 114173"/>
                <a:gd name="connsiteY90" fmla="*/ 73059 h 164913"/>
                <a:gd name="connsiteX91" fmla="*/ 103806 w 114173"/>
                <a:gd name="connsiteY91" fmla="*/ 68313 h 164913"/>
                <a:gd name="connsiteX92" fmla="*/ 112113 w 114173"/>
                <a:gd name="connsiteY92" fmla="*/ 63630 h 164913"/>
                <a:gd name="connsiteX93" fmla="*/ 107928 w 114173"/>
                <a:gd name="connsiteY93" fmla="*/ 51828 h 164913"/>
                <a:gd name="connsiteX94" fmla="*/ 105867 w 114173"/>
                <a:gd name="connsiteY94" fmla="*/ 49518 h 164913"/>
                <a:gd name="connsiteX95" fmla="*/ 101744 w 114173"/>
                <a:gd name="connsiteY95" fmla="*/ 40089 h 164913"/>
                <a:gd name="connsiteX96" fmla="*/ 101744 w 114173"/>
                <a:gd name="connsiteY96" fmla="*/ 35343 h 164913"/>
                <a:gd name="connsiteX97" fmla="*/ 105867 w 114173"/>
                <a:gd name="connsiteY97" fmla="*/ 25914 h 164913"/>
                <a:gd name="connsiteX98" fmla="*/ 110052 w 114173"/>
                <a:gd name="connsiteY98" fmla="*/ 23604 h 164913"/>
                <a:gd name="connsiteX99" fmla="*/ 112113 w 114173"/>
                <a:gd name="connsiteY99" fmla="*/ 21231 h 164913"/>
                <a:gd name="connsiteX100" fmla="*/ 114174 w 114173"/>
                <a:gd name="connsiteY100" fmla="*/ 21231 h 164913"/>
                <a:gd name="connsiteX101" fmla="*/ 107928 w 114173"/>
                <a:gd name="connsiteY101" fmla="*/ 14175 h 164913"/>
                <a:gd name="connsiteX102" fmla="*/ 99684 w 114173"/>
                <a:gd name="connsiteY102" fmla="*/ 9429 h 164913"/>
                <a:gd name="connsiteX103" fmla="*/ 93438 w 114173"/>
                <a:gd name="connsiteY103" fmla="*/ 0 h 16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14173" h="164913">
                  <a:moveTo>
                    <a:pt x="93438" y="0"/>
                  </a:moveTo>
                  <a:lnTo>
                    <a:pt x="83069" y="0"/>
                  </a:lnTo>
                  <a:lnTo>
                    <a:pt x="83069" y="2373"/>
                  </a:lnTo>
                  <a:lnTo>
                    <a:pt x="85131" y="4746"/>
                  </a:lnTo>
                  <a:lnTo>
                    <a:pt x="87192" y="9429"/>
                  </a:lnTo>
                  <a:lnTo>
                    <a:pt x="87192" y="16547"/>
                  </a:lnTo>
                  <a:lnTo>
                    <a:pt x="78885" y="16547"/>
                  </a:lnTo>
                  <a:lnTo>
                    <a:pt x="80946" y="21231"/>
                  </a:lnTo>
                  <a:lnTo>
                    <a:pt x="80946" y="23604"/>
                  </a:lnTo>
                  <a:lnTo>
                    <a:pt x="78885" y="28287"/>
                  </a:lnTo>
                  <a:lnTo>
                    <a:pt x="74763" y="30660"/>
                  </a:lnTo>
                  <a:lnTo>
                    <a:pt x="70578" y="28287"/>
                  </a:lnTo>
                  <a:lnTo>
                    <a:pt x="62271" y="28287"/>
                  </a:lnTo>
                  <a:lnTo>
                    <a:pt x="60210" y="25914"/>
                  </a:lnTo>
                  <a:lnTo>
                    <a:pt x="58148" y="28287"/>
                  </a:lnTo>
                  <a:lnTo>
                    <a:pt x="58148" y="33033"/>
                  </a:lnTo>
                  <a:lnTo>
                    <a:pt x="66456" y="42462"/>
                  </a:lnTo>
                  <a:lnTo>
                    <a:pt x="68517" y="42462"/>
                  </a:lnTo>
                  <a:lnTo>
                    <a:pt x="68517" y="47145"/>
                  </a:lnTo>
                  <a:lnTo>
                    <a:pt x="51903" y="47145"/>
                  </a:lnTo>
                  <a:lnTo>
                    <a:pt x="47780" y="44772"/>
                  </a:lnTo>
                  <a:lnTo>
                    <a:pt x="43596" y="44772"/>
                  </a:lnTo>
                  <a:lnTo>
                    <a:pt x="39473" y="40089"/>
                  </a:lnTo>
                  <a:lnTo>
                    <a:pt x="35288" y="37716"/>
                  </a:lnTo>
                  <a:lnTo>
                    <a:pt x="31167" y="37716"/>
                  </a:lnTo>
                  <a:lnTo>
                    <a:pt x="31167" y="40089"/>
                  </a:lnTo>
                  <a:lnTo>
                    <a:pt x="29105" y="42462"/>
                  </a:lnTo>
                  <a:lnTo>
                    <a:pt x="29105" y="54201"/>
                  </a:lnTo>
                  <a:lnTo>
                    <a:pt x="22859" y="68313"/>
                  </a:lnTo>
                  <a:lnTo>
                    <a:pt x="18675" y="73059"/>
                  </a:lnTo>
                  <a:lnTo>
                    <a:pt x="6246" y="80115"/>
                  </a:lnTo>
                  <a:lnTo>
                    <a:pt x="4184" y="84798"/>
                  </a:lnTo>
                  <a:lnTo>
                    <a:pt x="2061" y="87171"/>
                  </a:lnTo>
                  <a:lnTo>
                    <a:pt x="2061" y="91917"/>
                  </a:lnTo>
                  <a:lnTo>
                    <a:pt x="0" y="96600"/>
                  </a:lnTo>
                  <a:lnTo>
                    <a:pt x="4184" y="89544"/>
                  </a:lnTo>
                  <a:lnTo>
                    <a:pt x="6246" y="96600"/>
                  </a:lnTo>
                  <a:lnTo>
                    <a:pt x="12492" y="106029"/>
                  </a:lnTo>
                  <a:lnTo>
                    <a:pt x="16613" y="98973"/>
                  </a:lnTo>
                  <a:lnTo>
                    <a:pt x="18675" y="101283"/>
                  </a:lnTo>
                  <a:lnTo>
                    <a:pt x="20798" y="106029"/>
                  </a:lnTo>
                  <a:lnTo>
                    <a:pt x="33228" y="106029"/>
                  </a:lnTo>
                  <a:lnTo>
                    <a:pt x="33228" y="110712"/>
                  </a:lnTo>
                  <a:lnTo>
                    <a:pt x="35288" y="115458"/>
                  </a:lnTo>
                  <a:lnTo>
                    <a:pt x="35288" y="131943"/>
                  </a:lnTo>
                  <a:lnTo>
                    <a:pt x="47780" y="131943"/>
                  </a:lnTo>
                  <a:lnTo>
                    <a:pt x="49842" y="136626"/>
                  </a:lnTo>
                  <a:lnTo>
                    <a:pt x="45657" y="134253"/>
                  </a:lnTo>
                  <a:lnTo>
                    <a:pt x="37350" y="134253"/>
                  </a:lnTo>
                  <a:lnTo>
                    <a:pt x="35288" y="136626"/>
                  </a:lnTo>
                  <a:lnTo>
                    <a:pt x="35288" y="141372"/>
                  </a:lnTo>
                  <a:lnTo>
                    <a:pt x="37350" y="148428"/>
                  </a:lnTo>
                  <a:lnTo>
                    <a:pt x="39473" y="150801"/>
                  </a:lnTo>
                  <a:lnTo>
                    <a:pt x="43596" y="160167"/>
                  </a:lnTo>
                  <a:lnTo>
                    <a:pt x="53964" y="155484"/>
                  </a:lnTo>
                  <a:lnTo>
                    <a:pt x="56088" y="157857"/>
                  </a:lnTo>
                  <a:lnTo>
                    <a:pt x="60210" y="160167"/>
                  </a:lnTo>
                  <a:lnTo>
                    <a:pt x="62271" y="162540"/>
                  </a:lnTo>
                  <a:lnTo>
                    <a:pt x="66456" y="164913"/>
                  </a:lnTo>
                  <a:lnTo>
                    <a:pt x="68517" y="164913"/>
                  </a:lnTo>
                  <a:lnTo>
                    <a:pt x="74763" y="162540"/>
                  </a:lnTo>
                  <a:lnTo>
                    <a:pt x="78885" y="162540"/>
                  </a:lnTo>
                  <a:lnTo>
                    <a:pt x="83069" y="160167"/>
                  </a:lnTo>
                  <a:lnTo>
                    <a:pt x="85131" y="157857"/>
                  </a:lnTo>
                  <a:lnTo>
                    <a:pt x="85131" y="155484"/>
                  </a:lnTo>
                  <a:lnTo>
                    <a:pt x="83069" y="153111"/>
                  </a:lnTo>
                  <a:lnTo>
                    <a:pt x="83069" y="150801"/>
                  </a:lnTo>
                  <a:lnTo>
                    <a:pt x="85131" y="150801"/>
                  </a:lnTo>
                  <a:lnTo>
                    <a:pt x="87192" y="148428"/>
                  </a:lnTo>
                  <a:lnTo>
                    <a:pt x="95499" y="143682"/>
                  </a:lnTo>
                  <a:lnTo>
                    <a:pt x="105867" y="143682"/>
                  </a:lnTo>
                  <a:lnTo>
                    <a:pt x="112113" y="138999"/>
                  </a:lnTo>
                  <a:lnTo>
                    <a:pt x="107928" y="134253"/>
                  </a:lnTo>
                  <a:lnTo>
                    <a:pt x="107928" y="131943"/>
                  </a:lnTo>
                  <a:lnTo>
                    <a:pt x="91377" y="122514"/>
                  </a:lnTo>
                  <a:lnTo>
                    <a:pt x="83069" y="122514"/>
                  </a:lnTo>
                  <a:lnTo>
                    <a:pt x="83069" y="117831"/>
                  </a:lnTo>
                  <a:lnTo>
                    <a:pt x="85131" y="113085"/>
                  </a:lnTo>
                  <a:lnTo>
                    <a:pt x="87192" y="110712"/>
                  </a:lnTo>
                  <a:lnTo>
                    <a:pt x="85131" y="108402"/>
                  </a:lnTo>
                  <a:lnTo>
                    <a:pt x="80946" y="106029"/>
                  </a:lnTo>
                  <a:lnTo>
                    <a:pt x="78885" y="103656"/>
                  </a:lnTo>
                  <a:lnTo>
                    <a:pt x="78885" y="98973"/>
                  </a:lnTo>
                  <a:lnTo>
                    <a:pt x="83069" y="96600"/>
                  </a:lnTo>
                  <a:lnTo>
                    <a:pt x="85131" y="94227"/>
                  </a:lnTo>
                  <a:lnTo>
                    <a:pt x="89253" y="91917"/>
                  </a:lnTo>
                  <a:lnTo>
                    <a:pt x="93438" y="91917"/>
                  </a:lnTo>
                  <a:lnTo>
                    <a:pt x="95499" y="89544"/>
                  </a:lnTo>
                  <a:lnTo>
                    <a:pt x="99684" y="80115"/>
                  </a:lnTo>
                  <a:lnTo>
                    <a:pt x="99684" y="75432"/>
                  </a:lnTo>
                  <a:lnTo>
                    <a:pt x="101744" y="73059"/>
                  </a:lnTo>
                  <a:lnTo>
                    <a:pt x="103806" y="68313"/>
                  </a:lnTo>
                  <a:lnTo>
                    <a:pt x="112113" y="63630"/>
                  </a:lnTo>
                  <a:lnTo>
                    <a:pt x="107928" y="51828"/>
                  </a:lnTo>
                  <a:lnTo>
                    <a:pt x="105867" y="49518"/>
                  </a:lnTo>
                  <a:lnTo>
                    <a:pt x="101744" y="40089"/>
                  </a:lnTo>
                  <a:lnTo>
                    <a:pt x="101744" y="35343"/>
                  </a:lnTo>
                  <a:lnTo>
                    <a:pt x="105867" y="25914"/>
                  </a:lnTo>
                  <a:lnTo>
                    <a:pt x="110052" y="23604"/>
                  </a:lnTo>
                  <a:lnTo>
                    <a:pt x="112113" y="21231"/>
                  </a:lnTo>
                  <a:lnTo>
                    <a:pt x="114174" y="21231"/>
                  </a:lnTo>
                  <a:lnTo>
                    <a:pt x="107928" y="14175"/>
                  </a:lnTo>
                  <a:lnTo>
                    <a:pt x="99684" y="9429"/>
                  </a:lnTo>
                  <a:lnTo>
                    <a:pt x="93438" y="0"/>
                  </a:lnTo>
                  <a:close/>
                </a:path>
              </a:pathLst>
            </a:custGeom>
            <a:solidFill>
              <a:srgbClr val="A6A6A6"/>
            </a:solidFill>
            <a:ln w="6245" cap="flat">
              <a:noFill/>
              <a:prstDash val="solid"/>
              <a:miter/>
            </a:ln>
          </p:spPr>
          <p:txBody>
            <a:bodyPr rtlCol="0" anchor="ctr"/>
            <a:lstStyle/>
            <a:p>
              <a:endParaRPr lang="en-US" noProof="0" dirty="0"/>
            </a:p>
          </p:txBody>
        </p:sp>
        <p:sp>
          <p:nvSpPr>
            <p:cNvPr id="5070" name="Serbest Form 5069">
              <a:extLst>
                <a:ext uri="{FF2B5EF4-FFF2-40B4-BE49-F238E27FC236}">
                  <a16:creationId xmlns:a16="http://schemas.microsoft.com/office/drawing/2014/main" id="{E00247D4-0280-D947-8A5A-C3030FBF8877}"/>
                </a:ext>
              </a:extLst>
            </p:cNvPr>
            <p:cNvSpPr/>
            <p:nvPr/>
          </p:nvSpPr>
          <p:spPr>
            <a:xfrm>
              <a:off x="8607468" y="1209938"/>
              <a:ext cx="114173" cy="164913"/>
            </a:xfrm>
            <a:custGeom>
              <a:avLst/>
              <a:gdLst>
                <a:gd name="connsiteX0" fmla="*/ 93438 w 114173"/>
                <a:gd name="connsiteY0" fmla="*/ 0 h 164913"/>
                <a:gd name="connsiteX1" fmla="*/ 83069 w 114173"/>
                <a:gd name="connsiteY1" fmla="*/ 0 h 164913"/>
                <a:gd name="connsiteX2" fmla="*/ 83069 w 114173"/>
                <a:gd name="connsiteY2" fmla="*/ 2373 h 164913"/>
                <a:gd name="connsiteX3" fmla="*/ 85131 w 114173"/>
                <a:gd name="connsiteY3" fmla="*/ 4746 h 164913"/>
                <a:gd name="connsiteX4" fmla="*/ 87192 w 114173"/>
                <a:gd name="connsiteY4" fmla="*/ 9429 h 164913"/>
                <a:gd name="connsiteX5" fmla="*/ 87192 w 114173"/>
                <a:gd name="connsiteY5" fmla="*/ 16547 h 164913"/>
                <a:gd name="connsiteX6" fmla="*/ 78885 w 114173"/>
                <a:gd name="connsiteY6" fmla="*/ 16547 h 164913"/>
                <a:gd name="connsiteX7" fmla="*/ 80946 w 114173"/>
                <a:gd name="connsiteY7" fmla="*/ 21231 h 164913"/>
                <a:gd name="connsiteX8" fmla="*/ 80946 w 114173"/>
                <a:gd name="connsiteY8" fmla="*/ 23604 h 164913"/>
                <a:gd name="connsiteX9" fmla="*/ 78885 w 114173"/>
                <a:gd name="connsiteY9" fmla="*/ 28287 h 164913"/>
                <a:gd name="connsiteX10" fmla="*/ 74763 w 114173"/>
                <a:gd name="connsiteY10" fmla="*/ 30660 h 164913"/>
                <a:gd name="connsiteX11" fmla="*/ 70578 w 114173"/>
                <a:gd name="connsiteY11" fmla="*/ 28287 h 164913"/>
                <a:gd name="connsiteX12" fmla="*/ 62271 w 114173"/>
                <a:gd name="connsiteY12" fmla="*/ 28287 h 164913"/>
                <a:gd name="connsiteX13" fmla="*/ 60210 w 114173"/>
                <a:gd name="connsiteY13" fmla="*/ 25914 h 164913"/>
                <a:gd name="connsiteX14" fmla="*/ 58148 w 114173"/>
                <a:gd name="connsiteY14" fmla="*/ 28287 h 164913"/>
                <a:gd name="connsiteX15" fmla="*/ 58148 w 114173"/>
                <a:gd name="connsiteY15" fmla="*/ 33033 h 164913"/>
                <a:gd name="connsiteX16" fmla="*/ 66456 w 114173"/>
                <a:gd name="connsiteY16" fmla="*/ 42462 h 164913"/>
                <a:gd name="connsiteX17" fmla="*/ 68517 w 114173"/>
                <a:gd name="connsiteY17" fmla="*/ 42462 h 164913"/>
                <a:gd name="connsiteX18" fmla="*/ 68517 w 114173"/>
                <a:gd name="connsiteY18" fmla="*/ 47145 h 164913"/>
                <a:gd name="connsiteX19" fmla="*/ 51903 w 114173"/>
                <a:gd name="connsiteY19" fmla="*/ 47145 h 164913"/>
                <a:gd name="connsiteX20" fmla="*/ 47780 w 114173"/>
                <a:gd name="connsiteY20" fmla="*/ 44772 h 164913"/>
                <a:gd name="connsiteX21" fmla="*/ 43596 w 114173"/>
                <a:gd name="connsiteY21" fmla="*/ 44772 h 164913"/>
                <a:gd name="connsiteX22" fmla="*/ 39473 w 114173"/>
                <a:gd name="connsiteY22" fmla="*/ 40089 h 164913"/>
                <a:gd name="connsiteX23" fmla="*/ 35288 w 114173"/>
                <a:gd name="connsiteY23" fmla="*/ 37716 h 164913"/>
                <a:gd name="connsiteX24" fmla="*/ 31167 w 114173"/>
                <a:gd name="connsiteY24" fmla="*/ 37716 h 164913"/>
                <a:gd name="connsiteX25" fmla="*/ 31167 w 114173"/>
                <a:gd name="connsiteY25" fmla="*/ 40089 h 164913"/>
                <a:gd name="connsiteX26" fmla="*/ 29105 w 114173"/>
                <a:gd name="connsiteY26" fmla="*/ 42462 h 164913"/>
                <a:gd name="connsiteX27" fmla="*/ 29105 w 114173"/>
                <a:gd name="connsiteY27" fmla="*/ 54201 h 164913"/>
                <a:gd name="connsiteX28" fmla="*/ 22859 w 114173"/>
                <a:gd name="connsiteY28" fmla="*/ 68313 h 164913"/>
                <a:gd name="connsiteX29" fmla="*/ 18675 w 114173"/>
                <a:gd name="connsiteY29" fmla="*/ 73059 h 164913"/>
                <a:gd name="connsiteX30" fmla="*/ 6246 w 114173"/>
                <a:gd name="connsiteY30" fmla="*/ 80115 h 164913"/>
                <a:gd name="connsiteX31" fmla="*/ 4184 w 114173"/>
                <a:gd name="connsiteY31" fmla="*/ 84798 h 164913"/>
                <a:gd name="connsiteX32" fmla="*/ 2061 w 114173"/>
                <a:gd name="connsiteY32" fmla="*/ 87171 h 164913"/>
                <a:gd name="connsiteX33" fmla="*/ 2061 w 114173"/>
                <a:gd name="connsiteY33" fmla="*/ 91917 h 164913"/>
                <a:gd name="connsiteX34" fmla="*/ 0 w 114173"/>
                <a:gd name="connsiteY34" fmla="*/ 96600 h 164913"/>
                <a:gd name="connsiteX35" fmla="*/ 4184 w 114173"/>
                <a:gd name="connsiteY35" fmla="*/ 89544 h 164913"/>
                <a:gd name="connsiteX36" fmla="*/ 6246 w 114173"/>
                <a:gd name="connsiteY36" fmla="*/ 96600 h 164913"/>
                <a:gd name="connsiteX37" fmla="*/ 12492 w 114173"/>
                <a:gd name="connsiteY37" fmla="*/ 106029 h 164913"/>
                <a:gd name="connsiteX38" fmla="*/ 16613 w 114173"/>
                <a:gd name="connsiteY38" fmla="*/ 98973 h 164913"/>
                <a:gd name="connsiteX39" fmla="*/ 18675 w 114173"/>
                <a:gd name="connsiteY39" fmla="*/ 101283 h 164913"/>
                <a:gd name="connsiteX40" fmla="*/ 20798 w 114173"/>
                <a:gd name="connsiteY40" fmla="*/ 106029 h 164913"/>
                <a:gd name="connsiteX41" fmla="*/ 33228 w 114173"/>
                <a:gd name="connsiteY41" fmla="*/ 106029 h 164913"/>
                <a:gd name="connsiteX42" fmla="*/ 33228 w 114173"/>
                <a:gd name="connsiteY42" fmla="*/ 110712 h 164913"/>
                <a:gd name="connsiteX43" fmla="*/ 35288 w 114173"/>
                <a:gd name="connsiteY43" fmla="*/ 115458 h 164913"/>
                <a:gd name="connsiteX44" fmla="*/ 35288 w 114173"/>
                <a:gd name="connsiteY44" fmla="*/ 131943 h 164913"/>
                <a:gd name="connsiteX45" fmla="*/ 47780 w 114173"/>
                <a:gd name="connsiteY45" fmla="*/ 131943 h 164913"/>
                <a:gd name="connsiteX46" fmla="*/ 49842 w 114173"/>
                <a:gd name="connsiteY46" fmla="*/ 136626 h 164913"/>
                <a:gd name="connsiteX47" fmla="*/ 45657 w 114173"/>
                <a:gd name="connsiteY47" fmla="*/ 134253 h 164913"/>
                <a:gd name="connsiteX48" fmla="*/ 37350 w 114173"/>
                <a:gd name="connsiteY48" fmla="*/ 134253 h 164913"/>
                <a:gd name="connsiteX49" fmla="*/ 35288 w 114173"/>
                <a:gd name="connsiteY49" fmla="*/ 136626 h 164913"/>
                <a:gd name="connsiteX50" fmla="*/ 35288 w 114173"/>
                <a:gd name="connsiteY50" fmla="*/ 141372 h 164913"/>
                <a:gd name="connsiteX51" fmla="*/ 37350 w 114173"/>
                <a:gd name="connsiteY51" fmla="*/ 148428 h 164913"/>
                <a:gd name="connsiteX52" fmla="*/ 39473 w 114173"/>
                <a:gd name="connsiteY52" fmla="*/ 150801 h 164913"/>
                <a:gd name="connsiteX53" fmla="*/ 43596 w 114173"/>
                <a:gd name="connsiteY53" fmla="*/ 160167 h 164913"/>
                <a:gd name="connsiteX54" fmla="*/ 53964 w 114173"/>
                <a:gd name="connsiteY54" fmla="*/ 155484 h 164913"/>
                <a:gd name="connsiteX55" fmla="*/ 56025 w 114173"/>
                <a:gd name="connsiteY55" fmla="*/ 157857 h 164913"/>
                <a:gd name="connsiteX56" fmla="*/ 60210 w 114173"/>
                <a:gd name="connsiteY56" fmla="*/ 160167 h 164913"/>
                <a:gd name="connsiteX57" fmla="*/ 62271 w 114173"/>
                <a:gd name="connsiteY57" fmla="*/ 162540 h 164913"/>
                <a:gd name="connsiteX58" fmla="*/ 66456 w 114173"/>
                <a:gd name="connsiteY58" fmla="*/ 164913 h 164913"/>
                <a:gd name="connsiteX59" fmla="*/ 68517 w 114173"/>
                <a:gd name="connsiteY59" fmla="*/ 164913 h 164913"/>
                <a:gd name="connsiteX60" fmla="*/ 74763 w 114173"/>
                <a:gd name="connsiteY60" fmla="*/ 162540 h 164913"/>
                <a:gd name="connsiteX61" fmla="*/ 78885 w 114173"/>
                <a:gd name="connsiteY61" fmla="*/ 162540 h 164913"/>
                <a:gd name="connsiteX62" fmla="*/ 83069 w 114173"/>
                <a:gd name="connsiteY62" fmla="*/ 160167 h 164913"/>
                <a:gd name="connsiteX63" fmla="*/ 85131 w 114173"/>
                <a:gd name="connsiteY63" fmla="*/ 157857 h 164913"/>
                <a:gd name="connsiteX64" fmla="*/ 85131 w 114173"/>
                <a:gd name="connsiteY64" fmla="*/ 155484 h 164913"/>
                <a:gd name="connsiteX65" fmla="*/ 83069 w 114173"/>
                <a:gd name="connsiteY65" fmla="*/ 153111 h 164913"/>
                <a:gd name="connsiteX66" fmla="*/ 83069 w 114173"/>
                <a:gd name="connsiteY66" fmla="*/ 150801 h 164913"/>
                <a:gd name="connsiteX67" fmla="*/ 85131 w 114173"/>
                <a:gd name="connsiteY67" fmla="*/ 150801 h 164913"/>
                <a:gd name="connsiteX68" fmla="*/ 87192 w 114173"/>
                <a:gd name="connsiteY68" fmla="*/ 148428 h 164913"/>
                <a:gd name="connsiteX69" fmla="*/ 95499 w 114173"/>
                <a:gd name="connsiteY69" fmla="*/ 143682 h 164913"/>
                <a:gd name="connsiteX70" fmla="*/ 105867 w 114173"/>
                <a:gd name="connsiteY70" fmla="*/ 143682 h 164913"/>
                <a:gd name="connsiteX71" fmla="*/ 112113 w 114173"/>
                <a:gd name="connsiteY71" fmla="*/ 138999 h 164913"/>
                <a:gd name="connsiteX72" fmla="*/ 107928 w 114173"/>
                <a:gd name="connsiteY72" fmla="*/ 134253 h 164913"/>
                <a:gd name="connsiteX73" fmla="*/ 107928 w 114173"/>
                <a:gd name="connsiteY73" fmla="*/ 131943 h 164913"/>
                <a:gd name="connsiteX74" fmla="*/ 91377 w 114173"/>
                <a:gd name="connsiteY74" fmla="*/ 122514 h 164913"/>
                <a:gd name="connsiteX75" fmla="*/ 83069 w 114173"/>
                <a:gd name="connsiteY75" fmla="*/ 122514 h 164913"/>
                <a:gd name="connsiteX76" fmla="*/ 83069 w 114173"/>
                <a:gd name="connsiteY76" fmla="*/ 117831 h 164913"/>
                <a:gd name="connsiteX77" fmla="*/ 85131 w 114173"/>
                <a:gd name="connsiteY77" fmla="*/ 113085 h 164913"/>
                <a:gd name="connsiteX78" fmla="*/ 87192 w 114173"/>
                <a:gd name="connsiteY78" fmla="*/ 110712 h 164913"/>
                <a:gd name="connsiteX79" fmla="*/ 85131 w 114173"/>
                <a:gd name="connsiteY79" fmla="*/ 108402 h 164913"/>
                <a:gd name="connsiteX80" fmla="*/ 80946 w 114173"/>
                <a:gd name="connsiteY80" fmla="*/ 106029 h 164913"/>
                <a:gd name="connsiteX81" fmla="*/ 78885 w 114173"/>
                <a:gd name="connsiteY81" fmla="*/ 103656 h 164913"/>
                <a:gd name="connsiteX82" fmla="*/ 78885 w 114173"/>
                <a:gd name="connsiteY82" fmla="*/ 98973 h 164913"/>
                <a:gd name="connsiteX83" fmla="*/ 83069 w 114173"/>
                <a:gd name="connsiteY83" fmla="*/ 96600 h 164913"/>
                <a:gd name="connsiteX84" fmla="*/ 85131 w 114173"/>
                <a:gd name="connsiteY84" fmla="*/ 94227 h 164913"/>
                <a:gd name="connsiteX85" fmla="*/ 89253 w 114173"/>
                <a:gd name="connsiteY85" fmla="*/ 91917 h 164913"/>
                <a:gd name="connsiteX86" fmla="*/ 93438 w 114173"/>
                <a:gd name="connsiteY86" fmla="*/ 91917 h 164913"/>
                <a:gd name="connsiteX87" fmla="*/ 95499 w 114173"/>
                <a:gd name="connsiteY87" fmla="*/ 89544 h 164913"/>
                <a:gd name="connsiteX88" fmla="*/ 99684 w 114173"/>
                <a:gd name="connsiteY88" fmla="*/ 80115 h 164913"/>
                <a:gd name="connsiteX89" fmla="*/ 99684 w 114173"/>
                <a:gd name="connsiteY89" fmla="*/ 75432 h 164913"/>
                <a:gd name="connsiteX90" fmla="*/ 101744 w 114173"/>
                <a:gd name="connsiteY90" fmla="*/ 73059 h 164913"/>
                <a:gd name="connsiteX91" fmla="*/ 103806 w 114173"/>
                <a:gd name="connsiteY91" fmla="*/ 68313 h 164913"/>
                <a:gd name="connsiteX92" fmla="*/ 112113 w 114173"/>
                <a:gd name="connsiteY92" fmla="*/ 63630 h 164913"/>
                <a:gd name="connsiteX93" fmla="*/ 107928 w 114173"/>
                <a:gd name="connsiteY93" fmla="*/ 51828 h 164913"/>
                <a:gd name="connsiteX94" fmla="*/ 105867 w 114173"/>
                <a:gd name="connsiteY94" fmla="*/ 49518 h 164913"/>
                <a:gd name="connsiteX95" fmla="*/ 101744 w 114173"/>
                <a:gd name="connsiteY95" fmla="*/ 40089 h 164913"/>
                <a:gd name="connsiteX96" fmla="*/ 101744 w 114173"/>
                <a:gd name="connsiteY96" fmla="*/ 35343 h 164913"/>
                <a:gd name="connsiteX97" fmla="*/ 105867 w 114173"/>
                <a:gd name="connsiteY97" fmla="*/ 25914 h 164913"/>
                <a:gd name="connsiteX98" fmla="*/ 110052 w 114173"/>
                <a:gd name="connsiteY98" fmla="*/ 23604 h 164913"/>
                <a:gd name="connsiteX99" fmla="*/ 112113 w 114173"/>
                <a:gd name="connsiteY99" fmla="*/ 21231 h 164913"/>
                <a:gd name="connsiteX100" fmla="*/ 114174 w 114173"/>
                <a:gd name="connsiteY100" fmla="*/ 21231 h 164913"/>
                <a:gd name="connsiteX101" fmla="*/ 107928 w 114173"/>
                <a:gd name="connsiteY101" fmla="*/ 14175 h 164913"/>
                <a:gd name="connsiteX102" fmla="*/ 99684 w 114173"/>
                <a:gd name="connsiteY102" fmla="*/ 9429 h 164913"/>
                <a:gd name="connsiteX103" fmla="*/ 93438 w 114173"/>
                <a:gd name="connsiteY103" fmla="*/ 0 h 16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14173" h="164913">
                  <a:moveTo>
                    <a:pt x="93438" y="0"/>
                  </a:moveTo>
                  <a:lnTo>
                    <a:pt x="83069" y="0"/>
                  </a:lnTo>
                  <a:lnTo>
                    <a:pt x="83069" y="2373"/>
                  </a:lnTo>
                  <a:lnTo>
                    <a:pt x="85131" y="4746"/>
                  </a:lnTo>
                  <a:lnTo>
                    <a:pt x="87192" y="9429"/>
                  </a:lnTo>
                  <a:lnTo>
                    <a:pt x="87192" y="16547"/>
                  </a:lnTo>
                  <a:lnTo>
                    <a:pt x="78885" y="16547"/>
                  </a:lnTo>
                  <a:lnTo>
                    <a:pt x="80946" y="21231"/>
                  </a:lnTo>
                  <a:lnTo>
                    <a:pt x="80946" y="23604"/>
                  </a:lnTo>
                  <a:lnTo>
                    <a:pt x="78885" y="28287"/>
                  </a:lnTo>
                  <a:lnTo>
                    <a:pt x="74763" y="30660"/>
                  </a:lnTo>
                  <a:lnTo>
                    <a:pt x="70578" y="28287"/>
                  </a:lnTo>
                  <a:lnTo>
                    <a:pt x="62271" y="28287"/>
                  </a:lnTo>
                  <a:lnTo>
                    <a:pt x="60210" y="25914"/>
                  </a:lnTo>
                  <a:lnTo>
                    <a:pt x="58148" y="28287"/>
                  </a:lnTo>
                  <a:lnTo>
                    <a:pt x="58148" y="33033"/>
                  </a:lnTo>
                  <a:lnTo>
                    <a:pt x="66456" y="42462"/>
                  </a:lnTo>
                  <a:lnTo>
                    <a:pt x="68517" y="42462"/>
                  </a:lnTo>
                  <a:lnTo>
                    <a:pt x="68517" y="47145"/>
                  </a:lnTo>
                  <a:lnTo>
                    <a:pt x="51903" y="47145"/>
                  </a:lnTo>
                  <a:lnTo>
                    <a:pt x="47780" y="44772"/>
                  </a:lnTo>
                  <a:lnTo>
                    <a:pt x="43596" y="44772"/>
                  </a:lnTo>
                  <a:lnTo>
                    <a:pt x="39473" y="40089"/>
                  </a:lnTo>
                  <a:lnTo>
                    <a:pt x="35288" y="37716"/>
                  </a:lnTo>
                  <a:lnTo>
                    <a:pt x="31167" y="37716"/>
                  </a:lnTo>
                  <a:lnTo>
                    <a:pt x="31167" y="40089"/>
                  </a:lnTo>
                  <a:lnTo>
                    <a:pt x="29105" y="42462"/>
                  </a:lnTo>
                  <a:lnTo>
                    <a:pt x="29105" y="54201"/>
                  </a:lnTo>
                  <a:lnTo>
                    <a:pt x="22859" y="68313"/>
                  </a:lnTo>
                  <a:lnTo>
                    <a:pt x="18675" y="73059"/>
                  </a:lnTo>
                  <a:lnTo>
                    <a:pt x="6246" y="80115"/>
                  </a:lnTo>
                  <a:lnTo>
                    <a:pt x="4184" y="84798"/>
                  </a:lnTo>
                  <a:lnTo>
                    <a:pt x="2061" y="87171"/>
                  </a:lnTo>
                  <a:lnTo>
                    <a:pt x="2061" y="91917"/>
                  </a:lnTo>
                  <a:lnTo>
                    <a:pt x="0" y="96600"/>
                  </a:lnTo>
                  <a:lnTo>
                    <a:pt x="4184" y="89544"/>
                  </a:lnTo>
                  <a:lnTo>
                    <a:pt x="6246" y="96600"/>
                  </a:lnTo>
                  <a:lnTo>
                    <a:pt x="12492" y="106029"/>
                  </a:lnTo>
                  <a:lnTo>
                    <a:pt x="16613" y="98973"/>
                  </a:lnTo>
                  <a:lnTo>
                    <a:pt x="18675" y="101283"/>
                  </a:lnTo>
                  <a:lnTo>
                    <a:pt x="20798" y="106029"/>
                  </a:lnTo>
                  <a:lnTo>
                    <a:pt x="33228" y="106029"/>
                  </a:lnTo>
                  <a:lnTo>
                    <a:pt x="33228" y="110712"/>
                  </a:lnTo>
                  <a:lnTo>
                    <a:pt x="35288" y="115458"/>
                  </a:lnTo>
                  <a:lnTo>
                    <a:pt x="35288" y="131943"/>
                  </a:lnTo>
                  <a:lnTo>
                    <a:pt x="47780" y="131943"/>
                  </a:lnTo>
                  <a:lnTo>
                    <a:pt x="49842" y="136626"/>
                  </a:lnTo>
                  <a:lnTo>
                    <a:pt x="45657" y="134253"/>
                  </a:lnTo>
                  <a:lnTo>
                    <a:pt x="37350" y="134253"/>
                  </a:lnTo>
                  <a:lnTo>
                    <a:pt x="35288" y="136626"/>
                  </a:lnTo>
                  <a:lnTo>
                    <a:pt x="35288" y="141372"/>
                  </a:lnTo>
                  <a:lnTo>
                    <a:pt x="37350" y="148428"/>
                  </a:lnTo>
                  <a:lnTo>
                    <a:pt x="39473" y="150801"/>
                  </a:lnTo>
                  <a:lnTo>
                    <a:pt x="43596" y="160167"/>
                  </a:lnTo>
                  <a:lnTo>
                    <a:pt x="53964" y="155484"/>
                  </a:lnTo>
                  <a:lnTo>
                    <a:pt x="56025" y="157857"/>
                  </a:lnTo>
                  <a:lnTo>
                    <a:pt x="60210" y="160167"/>
                  </a:lnTo>
                  <a:lnTo>
                    <a:pt x="62271" y="162540"/>
                  </a:lnTo>
                  <a:lnTo>
                    <a:pt x="66456" y="164913"/>
                  </a:lnTo>
                  <a:lnTo>
                    <a:pt x="68517" y="164913"/>
                  </a:lnTo>
                  <a:lnTo>
                    <a:pt x="74763" y="162540"/>
                  </a:lnTo>
                  <a:lnTo>
                    <a:pt x="78885" y="162540"/>
                  </a:lnTo>
                  <a:lnTo>
                    <a:pt x="83069" y="160167"/>
                  </a:lnTo>
                  <a:lnTo>
                    <a:pt x="85131" y="157857"/>
                  </a:lnTo>
                  <a:lnTo>
                    <a:pt x="85131" y="155484"/>
                  </a:lnTo>
                  <a:lnTo>
                    <a:pt x="83069" y="153111"/>
                  </a:lnTo>
                  <a:lnTo>
                    <a:pt x="83069" y="150801"/>
                  </a:lnTo>
                  <a:lnTo>
                    <a:pt x="85131" y="150801"/>
                  </a:lnTo>
                  <a:lnTo>
                    <a:pt x="87192" y="148428"/>
                  </a:lnTo>
                  <a:lnTo>
                    <a:pt x="95499" y="143682"/>
                  </a:lnTo>
                  <a:lnTo>
                    <a:pt x="105867" y="143682"/>
                  </a:lnTo>
                  <a:lnTo>
                    <a:pt x="112113" y="138999"/>
                  </a:lnTo>
                  <a:lnTo>
                    <a:pt x="107928" y="134253"/>
                  </a:lnTo>
                  <a:lnTo>
                    <a:pt x="107928" y="131943"/>
                  </a:lnTo>
                  <a:lnTo>
                    <a:pt x="91377" y="122514"/>
                  </a:lnTo>
                  <a:lnTo>
                    <a:pt x="83069" y="122514"/>
                  </a:lnTo>
                  <a:lnTo>
                    <a:pt x="83069" y="117831"/>
                  </a:lnTo>
                  <a:lnTo>
                    <a:pt x="85131" y="113085"/>
                  </a:lnTo>
                  <a:lnTo>
                    <a:pt x="87192" y="110712"/>
                  </a:lnTo>
                  <a:lnTo>
                    <a:pt x="85131" y="108402"/>
                  </a:lnTo>
                  <a:lnTo>
                    <a:pt x="80946" y="106029"/>
                  </a:lnTo>
                  <a:lnTo>
                    <a:pt x="78885" y="103656"/>
                  </a:lnTo>
                  <a:lnTo>
                    <a:pt x="78885" y="98973"/>
                  </a:lnTo>
                  <a:lnTo>
                    <a:pt x="83069" y="96600"/>
                  </a:lnTo>
                  <a:lnTo>
                    <a:pt x="85131" y="94227"/>
                  </a:lnTo>
                  <a:lnTo>
                    <a:pt x="89253" y="91917"/>
                  </a:lnTo>
                  <a:lnTo>
                    <a:pt x="93438" y="91917"/>
                  </a:lnTo>
                  <a:lnTo>
                    <a:pt x="95499" y="89544"/>
                  </a:lnTo>
                  <a:lnTo>
                    <a:pt x="99684" y="80115"/>
                  </a:lnTo>
                  <a:lnTo>
                    <a:pt x="99684" y="75432"/>
                  </a:lnTo>
                  <a:lnTo>
                    <a:pt x="101744" y="73059"/>
                  </a:lnTo>
                  <a:lnTo>
                    <a:pt x="103806" y="68313"/>
                  </a:lnTo>
                  <a:lnTo>
                    <a:pt x="112113" y="63630"/>
                  </a:lnTo>
                  <a:lnTo>
                    <a:pt x="107928" y="51828"/>
                  </a:lnTo>
                  <a:lnTo>
                    <a:pt x="105867" y="49518"/>
                  </a:lnTo>
                  <a:lnTo>
                    <a:pt x="101744" y="40089"/>
                  </a:lnTo>
                  <a:lnTo>
                    <a:pt x="101744" y="35343"/>
                  </a:lnTo>
                  <a:lnTo>
                    <a:pt x="105867" y="25914"/>
                  </a:lnTo>
                  <a:lnTo>
                    <a:pt x="110052" y="23604"/>
                  </a:lnTo>
                  <a:lnTo>
                    <a:pt x="112113" y="21231"/>
                  </a:lnTo>
                  <a:lnTo>
                    <a:pt x="114174" y="21231"/>
                  </a:lnTo>
                  <a:lnTo>
                    <a:pt x="107928" y="14175"/>
                  </a:lnTo>
                  <a:lnTo>
                    <a:pt x="99684" y="9429"/>
                  </a:lnTo>
                  <a:lnTo>
                    <a:pt x="93438" y="0"/>
                  </a:lnTo>
                  <a:close/>
                </a:path>
              </a:pathLst>
            </a:custGeom>
            <a:noFill/>
            <a:ln w="1561" cap="flat">
              <a:solidFill>
                <a:srgbClr val="FFFFFF"/>
              </a:solidFill>
              <a:prstDash val="solid"/>
              <a:round/>
            </a:ln>
          </p:spPr>
          <p:txBody>
            <a:bodyPr rtlCol="0" anchor="ctr"/>
            <a:lstStyle/>
            <a:p>
              <a:endParaRPr lang="en-US" noProof="0" dirty="0"/>
            </a:p>
          </p:txBody>
        </p:sp>
        <p:sp>
          <p:nvSpPr>
            <p:cNvPr id="5071" name="Serbest Form 5070">
              <a:extLst>
                <a:ext uri="{FF2B5EF4-FFF2-40B4-BE49-F238E27FC236}">
                  <a16:creationId xmlns:a16="http://schemas.microsoft.com/office/drawing/2014/main" id="{7EDD649F-D471-E942-B46E-84C2974B640B}"/>
                </a:ext>
              </a:extLst>
            </p:cNvPr>
            <p:cNvSpPr/>
            <p:nvPr/>
          </p:nvSpPr>
          <p:spPr>
            <a:xfrm>
              <a:off x="6539779" y="2402108"/>
              <a:ext cx="202990" cy="291673"/>
            </a:xfrm>
            <a:custGeom>
              <a:avLst/>
              <a:gdLst>
                <a:gd name="connsiteX0" fmla="*/ 179194 w 202990"/>
                <a:gd name="connsiteY0" fmla="*/ 57386 h 291673"/>
                <a:gd name="connsiteX1" fmla="*/ 194308 w 202990"/>
                <a:gd name="connsiteY1" fmla="*/ 41338 h 291673"/>
                <a:gd name="connsiteX2" fmla="*/ 200804 w 202990"/>
                <a:gd name="connsiteY2" fmla="*/ 27538 h 291673"/>
                <a:gd name="connsiteX3" fmla="*/ 202990 w 202990"/>
                <a:gd name="connsiteY3" fmla="*/ 25290 h 291673"/>
                <a:gd name="connsiteX4" fmla="*/ 202990 w 202990"/>
                <a:gd name="connsiteY4" fmla="*/ 22979 h 291673"/>
                <a:gd name="connsiteX5" fmla="*/ 194308 w 202990"/>
                <a:gd name="connsiteY5" fmla="*/ 20669 h 291673"/>
                <a:gd name="connsiteX6" fmla="*/ 192185 w 202990"/>
                <a:gd name="connsiteY6" fmla="*/ 22979 h 291673"/>
                <a:gd name="connsiteX7" fmla="*/ 181379 w 202990"/>
                <a:gd name="connsiteY7" fmla="*/ 22979 h 291673"/>
                <a:gd name="connsiteX8" fmla="*/ 172760 w 202990"/>
                <a:gd name="connsiteY8" fmla="*/ 11490 h 291673"/>
                <a:gd name="connsiteX9" fmla="*/ 166265 w 202990"/>
                <a:gd name="connsiteY9" fmla="*/ 18358 h 291673"/>
                <a:gd name="connsiteX10" fmla="*/ 164079 w 202990"/>
                <a:gd name="connsiteY10" fmla="*/ 18358 h 291673"/>
                <a:gd name="connsiteX11" fmla="*/ 161955 w 202990"/>
                <a:gd name="connsiteY11" fmla="*/ 20669 h 291673"/>
                <a:gd name="connsiteX12" fmla="*/ 157645 w 202990"/>
                <a:gd name="connsiteY12" fmla="*/ 22979 h 291673"/>
                <a:gd name="connsiteX13" fmla="*/ 153273 w 202990"/>
                <a:gd name="connsiteY13" fmla="*/ 22979 h 291673"/>
                <a:gd name="connsiteX14" fmla="*/ 148963 w 202990"/>
                <a:gd name="connsiteY14" fmla="*/ 27538 h 291673"/>
                <a:gd name="connsiteX15" fmla="*/ 148963 w 202990"/>
                <a:gd name="connsiteY15" fmla="*/ 32159 h 291673"/>
                <a:gd name="connsiteX16" fmla="*/ 140344 w 202990"/>
                <a:gd name="connsiteY16" fmla="*/ 39027 h 291673"/>
                <a:gd name="connsiteX17" fmla="*/ 136035 w 202990"/>
                <a:gd name="connsiteY17" fmla="*/ 36717 h 291673"/>
                <a:gd name="connsiteX18" fmla="*/ 133849 w 202990"/>
                <a:gd name="connsiteY18" fmla="*/ 36717 h 291673"/>
                <a:gd name="connsiteX19" fmla="*/ 129539 w 202990"/>
                <a:gd name="connsiteY19" fmla="*/ 34469 h 291673"/>
                <a:gd name="connsiteX20" fmla="*/ 118734 w 202990"/>
                <a:gd name="connsiteY20" fmla="*/ 34469 h 291673"/>
                <a:gd name="connsiteX21" fmla="*/ 114424 w 202990"/>
                <a:gd name="connsiteY21" fmla="*/ 32159 h 291673"/>
                <a:gd name="connsiteX22" fmla="*/ 103619 w 202990"/>
                <a:gd name="connsiteY22" fmla="*/ 32159 h 291673"/>
                <a:gd name="connsiteX23" fmla="*/ 75575 w 202990"/>
                <a:gd name="connsiteY23" fmla="*/ 9179 h 291673"/>
                <a:gd name="connsiteX24" fmla="*/ 49655 w 202990"/>
                <a:gd name="connsiteY24" fmla="*/ 6869 h 291673"/>
                <a:gd name="connsiteX25" fmla="*/ 47531 w 202990"/>
                <a:gd name="connsiteY25" fmla="*/ 0 h 291673"/>
                <a:gd name="connsiteX26" fmla="*/ 38849 w 202990"/>
                <a:gd name="connsiteY26" fmla="*/ 4558 h 291673"/>
                <a:gd name="connsiteX27" fmla="*/ 6496 w 202990"/>
                <a:gd name="connsiteY27" fmla="*/ 4558 h 291673"/>
                <a:gd name="connsiteX28" fmla="*/ 0 w 202990"/>
                <a:gd name="connsiteY28" fmla="*/ 16048 h 291673"/>
                <a:gd name="connsiteX29" fmla="*/ 2186 w 202990"/>
                <a:gd name="connsiteY29" fmla="*/ 18358 h 291673"/>
                <a:gd name="connsiteX30" fmla="*/ 4310 w 202990"/>
                <a:gd name="connsiteY30" fmla="*/ 22979 h 291673"/>
                <a:gd name="connsiteX31" fmla="*/ 4310 w 202990"/>
                <a:gd name="connsiteY31" fmla="*/ 32159 h 291673"/>
                <a:gd name="connsiteX32" fmla="*/ 6496 w 202990"/>
                <a:gd name="connsiteY32" fmla="*/ 32159 h 291673"/>
                <a:gd name="connsiteX33" fmla="*/ 8619 w 202990"/>
                <a:gd name="connsiteY33" fmla="*/ 34469 h 291673"/>
                <a:gd name="connsiteX34" fmla="*/ 8619 w 202990"/>
                <a:gd name="connsiteY34" fmla="*/ 32159 h 291673"/>
                <a:gd name="connsiteX35" fmla="*/ 10805 w 202990"/>
                <a:gd name="connsiteY35" fmla="*/ 32159 h 291673"/>
                <a:gd name="connsiteX36" fmla="*/ 10805 w 202990"/>
                <a:gd name="connsiteY36" fmla="*/ 36717 h 291673"/>
                <a:gd name="connsiteX37" fmla="*/ 8619 w 202990"/>
                <a:gd name="connsiteY37" fmla="*/ 39027 h 291673"/>
                <a:gd name="connsiteX38" fmla="*/ 8619 w 202990"/>
                <a:gd name="connsiteY38" fmla="*/ 41338 h 291673"/>
                <a:gd name="connsiteX39" fmla="*/ 15115 w 202990"/>
                <a:gd name="connsiteY39" fmla="*/ 48206 h 291673"/>
                <a:gd name="connsiteX40" fmla="*/ 12991 w 202990"/>
                <a:gd name="connsiteY40" fmla="*/ 50517 h 291673"/>
                <a:gd name="connsiteX41" fmla="*/ 25920 w 202990"/>
                <a:gd name="connsiteY41" fmla="*/ 66627 h 291673"/>
                <a:gd name="connsiteX42" fmla="*/ 23734 w 202990"/>
                <a:gd name="connsiteY42" fmla="*/ 68875 h 291673"/>
                <a:gd name="connsiteX43" fmla="*/ 21611 w 202990"/>
                <a:gd name="connsiteY43" fmla="*/ 68875 h 291673"/>
                <a:gd name="connsiteX44" fmla="*/ 19425 w 202990"/>
                <a:gd name="connsiteY44" fmla="*/ 71186 h 291673"/>
                <a:gd name="connsiteX45" fmla="*/ 19425 w 202990"/>
                <a:gd name="connsiteY45" fmla="*/ 73496 h 291673"/>
                <a:gd name="connsiteX46" fmla="*/ 23734 w 202990"/>
                <a:gd name="connsiteY46" fmla="*/ 82675 h 291673"/>
                <a:gd name="connsiteX47" fmla="*/ 25920 w 202990"/>
                <a:gd name="connsiteY47" fmla="*/ 84986 h 291673"/>
                <a:gd name="connsiteX48" fmla="*/ 28106 w 202990"/>
                <a:gd name="connsiteY48" fmla="*/ 89544 h 291673"/>
                <a:gd name="connsiteX49" fmla="*/ 28106 w 202990"/>
                <a:gd name="connsiteY49" fmla="*/ 94165 h 291673"/>
                <a:gd name="connsiteX50" fmla="*/ 23734 w 202990"/>
                <a:gd name="connsiteY50" fmla="*/ 98723 h 291673"/>
                <a:gd name="connsiteX51" fmla="*/ 21611 w 202990"/>
                <a:gd name="connsiteY51" fmla="*/ 107965 h 291673"/>
                <a:gd name="connsiteX52" fmla="*/ 15115 w 202990"/>
                <a:gd name="connsiteY52" fmla="*/ 107965 h 291673"/>
                <a:gd name="connsiteX53" fmla="*/ 12991 w 202990"/>
                <a:gd name="connsiteY53" fmla="*/ 110213 h 291673"/>
                <a:gd name="connsiteX54" fmla="*/ 12991 w 202990"/>
                <a:gd name="connsiteY54" fmla="*/ 119392 h 291673"/>
                <a:gd name="connsiteX55" fmla="*/ 6496 w 202990"/>
                <a:gd name="connsiteY55" fmla="*/ 124013 h 291673"/>
                <a:gd name="connsiteX56" fmla="*/ 4310 w 202990"/>
                <a:gd name="connsiteY56" fmla="*/ 130882 h 291673"/>
                <a:gd name="connsiteX57" fmla="*/ 2186 w 202990"/>
                <a:gd name="connsiteY57" fmla="*/ 133192 h 291673"/>
                <a:gd name="connsiteX58" fmla="*/ 0 w 202990"/>
                <a:gd name="connsiteY58" fmla="*/ 137813 h 291673"/>
                <a:gd name="connsiteX59" fmla="*/ 0 w 202990"/>
                <a:gd name="connsiteY59" fmla="*/ 146992 h 291673"/>
                <a:gd name="connsiteX60" fmla="*/ 6496 w 202990"/>
                <a:gd name="connsiteY60" fmla="*/ 153861 h 291673"/>
                <a:gd name="connsiteX61" fmla="*/ 10805 w 202990"/>
                <a:gd name="connsiteY61" fmla="*/ 153861 h 291673"/>
                <a:gd name="connsiteX62" fmla="*/ 10805 w 202990"/>
                <a:gd name="connsiteY62" fmla="*/ 149302 h 291673"/>
                <a:gd name="connsiteX63" fmla="*/ 19425 w 202990"/>
                <a:gd name="connsiteY63" fmla="*/ 149302 h 291673"/>
                <a:gd name="connsiteX64" fmla="*/ 21611 w 202990"/>
                <a:gd name="connsiteY64" fmla="*/ 156171 h 291673"/>
                <a:gd name="connsiteX65" fmla="*/ 15115 w 202990"/>
                <a:gd name="connsiteY65" fmla="*/ 156171 h 291673"/>
                <a:gd name="connsiteX66" fmla="*/ 10805 w 202990"/>
                <a:gd name="connsiteY66" fmla="*/ 160792 h 291673"/>
                <a:gd name="connsiteX67" fmla="*/ 8619 w 202990"/>
                <a:gd name="connsiteY67" fmla="*/ 158481 h 291673"/>
                <a:gd name="connsiteX68" fmla="*/ 6496 w 202990"/>
                <a:gd name="connsiteY68" fmla="*/ 158481 h 291673"/>
                <a:gd name="connsiteX69" fmla="*/ 2186 w 202990"/>
                <a:gd name="connsiteY69" fmla="*/ 160792 h 291673"/>
                <a:gd name="connsiteX70" fmla="*/ 0 w 202990"/>
                <a:gd name="connsiteY70" fmla="*/ 165350 h 291673"/>
                <a:gd name="connsiteX71" fmla="*/ 0 w 202990"/>
                <a:gd name="connsiteY71" fmla="*/ 167661 h 291673"/>
                <a:gd name="connsiteX72" fmla="*/ 4310 w 202990"/>
                <a:gd name="connsiteY72" fmla="*/ 172282 h 291673"/>
                <a:gd name="connsiteX73" fmla="*/ 2186 w 202990"/>
                <a:gd name="connsiteY73" fmla="*/ 179150 h 291673"/>
                <a:gd name="connsiteX74" fmla="*/ 92876 w 202990"/>
                <a:gd name="connsiteY74" fmla="*/ 238846 h 291673"/>
                <a:gd name="connsiteX75" fmla="*/ 97185 w 202990"/>
                <a:gd name="connsiteY75" fmla="*/ 243467 h 291673"/>
                <a:gd name="connsiteX76" fmla="*/ 97185 w 202990"/>
                <a:gd name="connsiteY76" fmla="*/ 245777 h 291673"/>
                <a:gd name="connsiteX77" fmla="*/ 95000 w 202990"/>
                <a:gd name="connsiteY77" fmla="*/ 248025 h 291673"/>
                <a:gd name="connsiteX78" fmla="*/ 92876 w 202990"/>
                <a:gd name="connsiteY78" fmla="*/ 248025 h 291673"/>
                <a:gd name="connsiteX79" fmla="*/ 90690 w 202990"/>
                <a:gd name="connsiteY79" fmla="*/ 250336 h 291673"/>
                <a:gd name="connsiteX80" fmla="*/ 131725 w 202990"/>
                <a:gd name="connsiteY80" fmla="*/ 291673 h 291673"/>
                <a:gd name="connsiteX81" fmla="*/ 138221 w 202990"/>
                <a:gd name="connsiteY81" fmla="*/ 289363 h 291673"/>
                <a:gd name="connsiteX82" fmla="*/ 148963 w 202990"/>
                <a:gd name="connsiteY82" fmla="*/ 264136 h 291673"/>
                <a:gd name="connsiteX83" fmla="*/ 148963 w 202990"/>
                <a:gd name="connsiteY83" fmla="*/ 252646 h 291673"/>
                <a:gd name="connsiteX84" fmla="*/ 153273 w 202990"/>
                <a:gd name="connsiteY84" fmla="*/ 248025 h 291673"/>
                <a:gd name="connsiteX85" fmla="*/ 155459 w 202990"/>
                <a:gd name="connsiteY85" fmla="*/ 248025 h 291673"/>
                <a:gd name="connsiteX86" fmla="*/ 159769 w 202990"/>
                <a:gd name="connsiteY86" fmla="*/ 243467 h 291673"/>
                <a:gd name="connsiteX87" fmla="*/ 159769 w 202990"/>
                <a:gd name="connsiteY87" fmla="*/ 238846 h 291673"/>
                <a:gd name="connsiteX88" fmla="*/ 157645 w 202990"/>
                <a:gd name="connsiteY88" fmla="*/ 236536 h 291673"/>
                <a:gd name="connsiteX89" fmla="*/ 157645 w 202990"/>
                <a:gd name="connsiteY89" fmla="*/ 229667 h 291673"/>
                <a:gd name="connsiteX90" fmla="*/ 159769 w 202990"/>
                <a:gd name="connsiteY90" fmla="*/ 227357 h 291673"/>
                <a:gd name="connsiteX91" fmla="*/ 164079 w 202990"/>
                <a:gd name="connsiteY91" fmla="*/ 225109 h 291673"/>
                <a:gd name="connsiteX92" fmla="*/ 168451 w 202990"/>
                <a:gd name="connsiteY92" fmla="*/ 225109 h 291673"/>
                <a:gd name="connsiteX93" fmla="*/ 170574 w 202990"/>
                <a:gd name="connsiteY93" fmla="*/ 222798 h 291673"/>
                <a:gd name="connsiteX94" fmla="*/ 172760 w 202990"/>
                <a:gd name="connsiteY94" fmla="*/ 222798 h 291673"/>
                <a:gd name="connsiteX95" fmla="*/ 174884 w 202990"/>
                <a:gd name="connsiteY95" fmla="*/ 206688 h 291673"/>
                <a:gd name="connsiteX96" fmla="*/ 185689 w 202990"/>
                <a:gd name="connsiteY96" fmla="*/ 206688 h 291673"/>
                <a:gd name="connsiteX97" fmla="*/ 189999 w 202990"/>
                <a:gd name="connsiteY97" fmla="*/ 204377 h 291673"/>
                <a:gd name="connsiteX98" fmla="*/ 192185 w 202990"/>
                <a:gd name="connsiteY98" fmla="*/ 199819 h 291673"/>
                <a:gd name="connsiteX99" fmla="*/ 194308 w 202990"/>
                <a:gd name="connsiteY99" fmla="*/ 197509 h 291673"/>
                <a:gd name="connsiteX100" fmla="*/ 179194 w 202990"/>
                <a:gd name="connsiteY100" fmla="*/ 172282 h 291673"/>
                <a:gd name="connsiteX101" fmla="*/ 179194 w 202990"/>
                <a:gd name="connsiteY101" fmla="*/ 57386 h 29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2990" h="291673">
                  <a:moveTo>
                    <a:pt x="179194" y="57386"/>
                  </a:moveTo>
                  <a:lnTo>
                    <a:pt x="194308" y="41338"/>
                  </a:lnTo>
                  <a:lnTo>
                    <a:pt x="200804" y="27538"/>
                  </a:lnTo>
                  <a:lnTo>
                    <a:pt x="202990" y="25290"/>
                  </a:lnTo>
                  <a:lnTo>
                    <a:pt x="202990" y="22979"/>
                  </a:lnTo>
                  <a:lnTo>
                    <a:pt x="194308" y="20669"/>
                  </a:lnTo>
                  <a:lnTo>
                    <a:pt x="192185" y="22979"/>
                  </a:lnTo>
                  <a:lnTo>
                    <a:pt x="181379" y="22979"/>
                  </a:lnTo>
                  <a:lnTo>
                    <a:pt x="172760" y="11490"/>
                  </a:lnTo>
                  <a:lnTo>
                    <a:pt x="166265" y="18358"/>
                  </a:lnTo>
                  <a:lnTo>
                    <a:pt x="164079" y="18358"/>
                  </a:lnTo>
                  <a:lnTo>
                    <a:pt x="161955" y="20669"/>
                  </a:lnTo>
                  <a:lnTo>
                    <a:pt x="157645" y="22979"/>
                  </a:lnTo>
                  <a:lnTo>
                    <a:pt x="153273" y="22979"/>
                  </a:lnTo>
                  <a:lnTo>
                    <a:pt x="148963" y="27538"/>
                  </a:lnTo>
                  <a:lnTo>
                    <a:pt x="148963" y="32159"/>
                  </a:lnTo>
                  <a:lnTo>
                    <a:pt x="140344" y="39027"/>
                  </a:lnTo>
                  <a:lnTo>
                    <a:pt x="136035" y="36717"/>
                  </a:lnTo>
                  <a:lnTo>
                    <a:pt x="133849" y="36717"/>
                  </a:lnTo>
                  <a:lnTo>
                    <a:pt x="129539" y="34469"/>
                  </a:lnTo>
                  <a:lnTo>
                    <a:pt x="118734" y="34469"/>
                  </a:lnTo>
                  <a:lnTo>
                    <a:pt x="114424" y="32159"/>
                  </a:lnTo>
                  <a:lnTo>
                    <a:pt x="103619" y="32159"/>
                  </a:lnTo>
                  <a:lnTo>
                    <a:pt x="75575" y="9179"/>
                  </a:lnTo>
                  <a:lnTo>
                    <a:pt x="49655" y="6869"/>
                  </a:lnTo>
                  <a:lnTo>
                    <a:pt x="47531" y="0"/>
                  </a:lnTo>
                  <a:lnTo>
                    <a:pt x="38849" y="4558"/>
                  </a:lnTo>
                  <a:lnTo>
                    <a:pt x="6496" y="4558"/>
                  </a:lnTo>
                  <a:lnTo>
                    <a:pt x="0" y="16048"/>
                  </a:lnTo>
                  <a:lnTo>
                    <a:pt x="2186" y="18358"/>
                  </a:lnTo>
                  <a:lnTo>
                    <a:pt x="4310" y="22979"/>
                  </a:lnTo>
                  <a:lnTo>
                    <a:pt x="4310" y="32159"/>
                  </a:lnTo>
                  <a:lnTo>
                    <a:pt x="6496" y="32159"/>
                  </a:lnTo>
                  <a:lnTo>
                    <a:pt x="8619" y="34469"/>
                  </a:lnTo>
                  <a:lnTo>
                    <a:pt x="8619" y="32159"/>
                  </a:lnTo>
                  <a:lnTo>
                    <a:pt x="10805" y="32159"/>
                  </a:lnTo>
                  <a:lnTo>
                    <a:pt x="10805" y="36717"/>
                  </a:lnTo>
                  <a:lnTo>
                    <a:pt x="8619" y="39027"/>
                  </a:lnTo>
                  <a:lnTo>
                    <a:pt x="8619" y="41338"/>
                  </a:lnTo>
                  <a:lnTo>
                    <a:pt x="15115" y="48206"/>
                  </a:lnTo>
                  <a:lnTo>
                    <a:pt x="12991" y="50517"/>
                  </a:lnTo>
                  <a:lnTo>
                    <a:pt x="25920" y="66627"/>
                  </a:lnTo>
                  <a:lnTo>
                    <a:pt x="23734" y="68875"/>
                  </a:lnTo>
                  <a:lnTo>
                    <a:pt x="21611" y="68875"/>
                  </a:lnTo>
                  <a:lnTo>
                    <a:pt x="19425" y="71186"/>
                  </a:lnTo>
                  <a:lnTo>
                    <a:pt x="19425" y="73496"/>
                  </a:lnTo>
                  <a:lnTo>
                    <a:pt x="23734" y="82675"/>
                  </a:lnTo>
                  <a:lnTo>
                    <a:pt x="25920" y="84986"/>
                  </a:lnTo>
                  <a:lnTo>
                    <a:pt x="28106" y="89544"/>
                  </a:lnTo>
                  <a:lnTo>
                    <a:pt x="28106" y="94165"/>
                  </a:lnTo>
                  <a:lnTo>
                    <a:pt x="23734" y="98723"/>
                  </a:lnTo>
                  <a:lnTo>
                    <a:pt x="21611" y="107965"/>
                  </a:lnTo>
                  <a:lnTo>
                    <a:pt x="15115" y="107965"/>
                  </a:lnTo>
                  <a:lnTo>
                    <a:pt x="12991" y="110213"/>
                  </a:lnTo>
                  <a:lnTo>
                    <a:pt x="12991" y="119392"/>
                  </a:lnTo>
                  <a:lnTo>
                    <a:pt x="6496" y="124013"/>
                  </a:lnTo>
                  <a:lnTo>
                    <a:pt x="4310" y="130882"/>
                  </a:lnTo>
                  <a:lnTo>
                    <a:pt x="2186" y="133192"/>
                  </a:lnTo>
                  <a:lnTo>
                    <a:pt x="0" y="137813"/>
                  </a:lnTo>
                  <a:lnTo>
                    <a:pt x="0" y="146992"/>
                  </a:lnTo>
                  <a:lnTo>
                    <a:pt x="6496" y="153861"/>
                  </a:lnTo>
                  <a:lnTo>
                    <a:pt x="10805" y="153861"/>
                  </a:lnTo>
                  <a:lnTo>
                    <a:pt x="10805" y="149302"/>
                  </a:lnTo>
                  <a:lnTo>
                    <a:pt x="19425" y="149302"/>
                  </a:lnTo>
                  <a:lnTo>
                    <a:pt x="21611" y="156171"/>
                  </a:lnTo>
                  <a:lnTo>
                    <a:pt x="15115" y="156171"/>
                  </a:lnTo>
                  <a:lnTo>
                    <a:pt x="10805" y="160792"/>
                  </a:lnTo>
                  <a:lnTo>
                    <a:pt x="8619" y="158481"/>
                  </a:lnTo>
                  <a:lnTo>
                    <a:pt x="6496" y="158481"/>
                  </a:lnTo>
                  <a:lnTo>
                    <a:pt x="2186" y="160792"/>
                  </a:lnTo>
                  <a:lnTo>
                    <a:pt x="0" y="165350"/>
                  </a:lnTo>
                  <a:lnTo>
                    <a:pt x="0" y="167661"/>
                  </a:lnTo>
                  <a:lnTo>
                    <a:pt x="4310" y="172282"/>
                  </a:lnTo>
                  <a:lnTo>
                    <a:pt x="2186" y="179150"/>
                  </a:lnTo>
                  <a:lnTo>
                    <a:pt x="92876" y="238846"/>
                  </a:lnTo>
                  <a:lnTo>
                    <a:pt x="97185" y="243467"/>
                  </a:lnTo>
                  <a:lnTo>
                    <a:pt x="97185" y="245777"/>
                  </a:lnTo>
                  <a:lnTo>
                    <a:pt x="95000" y="248025"/>
                  </a:lnTo>
                  <a:lnTo>
                    <a:pt x="92876" y="248025"/>
                  </a:lnTo>
                  <a:lnTo>
                    <a:pt x="90690" y="250336"/>
                  </a:lnTo>
                  <a:lnTo>
                    <a:pt x="131725" y="291673"/>
                  </a:lnTo>
                  <a:lnTo>
                    <a:pt x="138221" y="289363"/>
                  </a:lnTo>
                  <a:lnTo>
                    <a:pt x="148963" y="264136"/>
                  </a:lnTo>
                  <a:lnTo>
                    <a:pt x="148963" y="252646"/>
                  </a:lnTo>
                  <a:lnTo>
                    <a:pt x="153273" y="248025"/>
                  </a:lnTo>
                  <a:lnTo>
                    <a:pt x="155459" y="248025"/>
                  </a:lnTo>
                  <a:lnTo>
                    <a:pt x="159769" y="243467"/>
                  </a:lnTo>
                  <a:lnTo>
                    <a:pt x="159769" y="238846"/>
                  </a:lnTo>
                  <a:lnTo>
                    <a:pt x="157645" y="236536"/>
                  </a:lnTo>
                  <a:lnTo>
                    <a:pt x="157645" y="229667"/>
                  </a:lnTo>
                  <a:lnTo>
                    <a:pt x="159769" y="227357"/>
                  </a:lnTo>
                  <a:lnTo>
                    <a:pt x="164079" y="225109"/>
                  </a:lnTo>
                  <a:lnTo>
                    <a:pt x="168451" y="225109"/>
                  </a:lnTo>
                  <a:lnTo>
                    <a:pt x="170574" y="222798"/>
                  </a:lnTo>
                  <a:lnTo>
                    <a:pt x="172760" y="222798"/>
                  </a:lnTo>
                  <a:lnTo>
                    <a:pt x="174884" y="206688"/>
                  </a:lnTo>
                  <a:lnTo>
                    <a:pt x="185689" y="206688"/>
                  </a:lnTo>
                  <a:lnTo>
                    <a:pt x="189999" y="204377"/>
                  </a:lnTo>
                  <a:lnTo>
                    <a:pt x="192185" y="199819"/>
                  </a:lnTo>
                  <a:lnTo>
                    <a:pt x="194308" y="197509"/>
                  </a:lnTo>
                  <a:lnTo>
                    <a:pt x="179194" y="172282"/>
                  </a:lnTo>
                  <a:lnTo>
                    <a:pt x="179194" y="57386"/>
                  </a:lnTo>
                  <a:close/>
                </a:path>
              </a:pathLst>
            </a:custGeom>
            <a:solidFill>
              <a:srgbClr val="A6A6A6"/>
            </a:solidFill>
            <a:ln w="6245" cap="flat">
              <a:noFill/>
              <a:prstDash val="solid"/>
              <a:miter/>
            </a:ln>
          </p:spPr>
          <p:txBody>
            <a:bodyPr rtlCol="0" anchor="ctr"/>
            <a:lstStyle/>
            <a:p>
              <a:endParaRPr lang="en-US" noProof="0" dirty="0"/>
            </a:p>
          </p:txBody>
        </p:sp>
        <p:sp>
          <p:nvSpPr>
            <p:cNvPr id="5072" name="Serbest Form 5071">
              <a:extLst>
                <a:ext uri="{FF2B5EF4-FFF2-40B4-BE49-F238E27FC236}">
                  <a16:creationId xmlns:a16="http://schemas.microsoft.com/office/drawing/2014/main" id="{0F2E4B0B-D74E-C449-9D98-C8A9C8642BDE}"/>
                </a:ext>
              </a:extLst>
            </p:cNvPr>
            <p:cNvSpPr/>
            <p:nvPr/>
          </p:nvSpPr>
          <p:spPr>
            <a:xfrm>
              <a:off x="6539779" y="2402108"/>
              <a:ext cx="202990" cy="291673"/>
            </a:xfrm>
            <a:custGeom>
              <a:avLst/>
              <a:gdLst>
                <a:gd name="connsiteX0" fmla="*/ 179194 w 202990"/>
                <a:gd name="connsiteY0" fmla="*/ 57386 h 291673"/>
                <a:gd name="connsiteX1" fmla="*/ 194308 w 202990"/>
                <a:gd name="connsiteY1" fmla="*/ 41338 h 291673"/>
                <a:gd name="connsiteX2" fmla="*/ 200804 w 202990"/>
                <a:gd name="connsiteY2" fmla="*/ 27538 h 291673"/>
                <a:gd name="connsiteX3" fmla="*/ 202990 w 202990"/>
                <a:gd name="connsiteY3" fmla="*/ 25290 h 291673"/>
                <a:gd name="connsiteX4" fmla="*/ 202990 w 202990"/>
                <a:gd name="connsiteY4" fmla="*/ 22979 h 291673"/>
                <a:gd name="connsiteX5" fmla="*/ 194308 w 202990"/>
                <a:gd name="connsiteY5" fmla="*/ 20669 h 291673"/>
                <a:gd name="connsiteX6" fmla="*/ 192185 w 202990"/>
                <a:gd name="connsiteY6" fmla="*/ 22979 h 291673"/>
                <a:gd name="connsiteX7" fmla="*/ 181379 w 202990"/>
                <a:gd name="connsiteY7" fmla="*/ 22979 h 291673"/>
                <a:gd name="connsiteX8" fmla="*/ 172760 w 202990"/>
                <a:gd name="connsiteY8" fmla="*/ 11490 h 291673"/>
                <a:gd name="connsiteX9" fmla="*/ 166265 w 202990"/>
                <a:gd name="connsiteY9" fmla="*/ 18358 h 291673"/>
                <a:gd name="connsiteX10" fmla="*/ 164079 w 202990"/>
                <a:gd name="connsiteY10" fmla="*/ 18358 h 291673"/>
                <a:gd name="connsiteX11" fmla="*/ 161955 w 202990"/>
                <a:gd name="connsiteY11" fmla="*/ 20669 h 291673"/>
                <a:gd name="connsiteX12" fmla="*/ 157645 w 202990"/>
                <a:gd name="connsiteY12" fmla="*/ 22979 h 291673"/>
                <a:gd name="connsiteX13" fmla="*/ 153273 w 202990"/>
                <a:gd name="connsiteY13" fmla="*/ 22979 h 291673"/>
                <a:gd name="connsiteX14" fmla="*/ 148963 w 202990"/>
                <a:gd name="connsiteY14" fmla="*/ 27538 h 291673"/>
                <a:gd name="connsiteX15" fmla="*/ 148963 w 202990"/>
                <a:gd name="connsiteY15" fmla="*/ 32159 h 291673"/>
                <a:gd name="connsiteX16" fmla="*/ 140344 w 202990"/>
                <a:gd name="connsiteY16" fmla="*/ 39027 h 291673"/>
                <a:gd name="connsiteX17" fmla="*/ 136035 w 202990"/>
                <a:gd name="connsiteY17" fmla="*/ 36717 h 291673"/>
                <a:gd name="connsiteX18" fmla="*/ 133849 w 202990"/>
                <a:gd name="connsiteY18" fmla="*/ 36717 h 291673"/>
                <a:gd name="connsiteX19" fmla="*/ 129539 w 202990"/>
                <a:gd name="connsiteY19" fmla="*/ 34469 h 291673"/>
                <a:gd name="connsiteX20" fmla="*/ 118734 w 202990"/>
                <a:gd name="connsiteY20" fmla="*/ 34469 h 291673"/>
                <a:gd name="connsiteX21" fmla="*/ 114424 w 202990"/>
                <a:gd name="connsiteY21" fmla="*/ 32159 h 291673"/>
                <a:gd name="connsiteX22" fmla="*/ 103619 w 202990"/>
                <a:gd name="connsiteY22" fmla="*/ 32159 h 291673"/>
                <a:gd name="connsiteX23" fmla="*/ 75575 w 202990"/>
                <a:gd name="connsiteY23" fmla="*/ 9179 h 291673"/>
                <a:gd name="connsiteX24" fmla="*/ 49655 w 202990"/>
                <a:gd name="connsiteY24" fmla="*/ 6869 h 291673"/>
                <a:gd name="connsiteX25" fmla="*/ 47531 w 202990"/>
                <a:gd name="connsiteY25" fmla="*/ 0 h 291673"/>
                <a:gd name="connsiteX26" fmla="*/ 38849 w 202990"/>
                <a:gd name="connsiteY26" fmla="*/ 4558 h 291673"/>
                <a:gd name="connsiteX27" fmla="*/ 6496 w 202990"/>
                <a:gd name="connsiteY27" fmla="*/ 4558 h 291673"/>
                <a:gd name="connsiteX28" fmla="*/ 0 w 202990"/>
                <a:gd name="connsiteY28" fmla="*/ 16048 h 291673"/>
                <a:gd name="connsiteX29" fmla="*/ 2186 w 202990"/>
                <a:gd name="connsiteY29" fmla="*/ 18358 h 291673"/>
                <a:gd name="connsiteX30" fmla="*/ 4310 w 202990"/>
                <a:gd name="connsiteY30" fmla="*/ 22979 h 291673"/>
                <a:gd name="connsiteX31" fmla="*/ 4310 w 202990"/>
                <a:gd name="connsiteY31" fmla="*/ 32159 h 291673"/>
                <a:gd name="connsiteX32" fmla="*/ 6496 w 202990"/>
                <a:gd name="connsiteY32" fmla="*/ 32159 h 291673"/>
                <a:gd name="connsiteX33" fmla="*/ 8619 w 202990"/>
                <a:gd name="connsiteY33" fmla="*/ 34469 h 291673"/>
                <a:gd name="connsiteX34" fmla="*/ 8619 w 202990"/>
                <a:gd name="connsiteY34" fmla="*/ 32159 h 291673"/>
                <a:gd name="connsiteX35" fmla="*/ 10805 w 202990"/>
                <a:gd name="connsiteY35" fmla="*/ 32159 h 291673"/>
                <a:gd name="connsiteX36" fmla="*/ 10805 w 202990"/>
                <a:gd name="connsiteY36" fmla="*/ 36717 h 291673"/>
                <a:gd name="connsiteX37" fmla="*/ 8619 w 202990"/>
                <a:gd name="connsiteY37" fmla="*/ 39027 h 291673"/>
                <a:gd name="connsiteX38" fmla="*/ 8619 w 202990"/>
                <a:gd name="connsiteY38" fmla="*/ 41338 h 291673"/>
                <a:gd name="connsiteX39" fmla="*/ 15115 w 202990"/>
                <a:gd name="connsiteY39" fmla="*/ 48206 h 291673"/>
                <a:gd name="connsiteX40" fmla="*/ 12929 w 202990"/>
                <a:gd name="connsiteY40" fmla="*/ 50517 h 291673"/>
                <a:gd name="connsiteX41" fmla="*/ 25920 w 202990"/>
                <a:gd name="connsiteY41" fmla="*/ 66627 h 291673"/>
                <a:gd name="connsiteX42" fmla="*/ 23734 w 202990"/>
                <a:gd name="connsiteY42" fmla="*/ 68875 h 291673"/>
                <a:gd name="connsiteX43" fmla="*/ 21611 w 202990"/>
                <a:gd name="connsiteY43" fmla="*/ 68875 h 291673"/>
                <a:gd name="connsiteX44" fmla="*/ 19425 w 202990"/>
                <a:gd name="connsiteY44" fmla="*/ 71186 h 291673"/>
                <a:gd name="connsiteX45" fmla="*/ 19425 w 202990"/>
                <a:gd name="connsiteY45" fmla="*/ 73496 h 291673"/>
                <a:gd name="connsiteX46" fmla="*/ 23734 w 202990"/>
                <a:gd name="connsiteY46" fmla="*/ 82675 h 291673"/>
                <a:gd name="connsiteX47" fmla="*/ 25920 w 202990"/>
                <a:gd name="connsiteY47" fmla="*/ 84986 h 291673"/>
                <a:gd name="connsiteX48" fmla="*/ 28044 w 202990"/>
                <a:gd name="connsiteY48" fmla="*/ 89544 h 291673"/>
                <a:gd name="connsiteX49" fmla="*/ 28044 w 202990"/>
                <a:gd name="connsiteY49" fmla="*/ 94165 h 291673"/>
                <a:gd name="connsiteX50" fmla="*/ 23734 w 202990"/>
                <a:gd name="connsiteY50" fmla="*/ 98723 h 291673"/>
                <a:gd name="connsiteX51" fmla="*/ 21611 w 202990"/>
                <a:gd name="connsiteY51" fmla="*/ 107965 h 291673"/>
                <a:gd name="connsiteX52" fmla="*/ 15115 w 202990"/>
                <a:gd name="connsiteY52" fmla="*/ 107965 h 291673"/>
                <a:gd name="connsiteX53" fmla="*/ 12929 w 202990"/>
                <a:gd name="connsiteY53" fmla="*/ 110213 h 291673"/>
                <a:gd name="connsiteX54" fmla="*/ 12929 w 202990"/>
                <a:gd name="connsiteY54" fmla="*/ 119392 h 291673"/>
                <a:gd name="connsiteX55" fmla="*/ 6496 w 202990"/>
                <a:gd name="connsiteY55" fmla="*/ 124013 h 291673"/>
                <a:gd name="connsiteX56" fmla="*/ 4310 w 202990"/>
                <a:gd name="connsiteY56" fmla="*/ 130882 h 291673"/>
                <a:gd name="connsiteX57" fmla="*/ 2186 w 202990"/>
                <a:gd name="connsiteY57" fmla="*/ 133192 h 291673"/>
                <a:gd name="connsiteX58" fmla="*/ 0 w 202990"/>
                <a:gd name="connsiteY58" fmla="*/ 137813 h 291673"/>
                <a:gd name="connsiteX59" fmla="*/ 0 w 202990"/>
                <a:gd name="connsiteY59" fmla="*/ 146992 h 291673"/>
                <a:gd name="connsiteX60" fmla="*/ 6496 w 202990"/>
                <a:gd name="connsiteY60" fmla="*/ 153861 h 291673"/>
                <a:gd name="connsiteX61" fmla="*/ 10805 w 202990"/>
                <a:gd name="connsiteY61" fmla="*/ 153861 h 291673"/>
                <a:gd name="connsiteX62" fmla="*/ 10805 w 202990"/>
                <a:gd name="connsiteY62" fmla="*/ 149302 h 291673"/>
                <a:gd name="connsiteX63" fmla="*/ 19425 w 202990"/>
                <a:gd name="connsiteY63" fmla="*/ 149302 h 291673"/>
                <a:gd name="connsiteX64" fmla="*/ 21611 w 202990"/>
                <a:gd name="connsiteY64" fmla="*/ 156171 h 291673"/>
                <a:gd name="connsiteX65" fmla="*/ 15115 w 202990"/>
                <a:gd name="connsiteY65" fmla="*/ 156171 h 291673"/>
                <a:gd name="connsiteX66" fmla="*/ 10805 w 202990"/>
                <a:gd name="connsiteY66" fmla="*/ 160792 h 291673"/>
                <a:gd name="connsiteX67" fmla="*/ 8619 w 202990"/>
                <a:gd name="connsiteY67" fmla="*/ 158481 h 291673"/>
                <a:gd name="connsiteX68" fmla="*/ 6496 w 202990"/>
                <a:gd name="connsiteY68" fmla="*/ 158481 h 291673"/>
                <a:gd name="connsiteX69" fmla="*/ 2186 w 202990"/>
                <a:gd name="connsiteY69" fmla="*/ 160792 h 291673"/>
                <a:gd name="connsiteX70" fmla="*/ 0 w 202990"/>
                <a:gd name="connsiteY70" fmla="*/ 165350 h 291673"/>
                <a:gd name="connsiteX71" fmla="*/ 0 w 202990"/>
                <a:gd name="connsiteY71" fmla="*/ 167661 h 291673"/>
                <a:gd name="connsiteX72" fmla="*/ 4310 w 202990"/>
                <a:gd name="connsiteY72" fmla="*/ 172282 h 291673"/>
                <a:gd name="connsiteX73" fmla="*/ 2186 w 202990"/>
                <a:gd name="connsiteY73" fmla="*/ 179150 h 291673"/>
                <a:gd name="connsiteX74" fmla="*/ 92876 w 202990"/>
                <a:gd name="connsiteY74" fmla="*/ 238846 h 291673"/>
                <a:gd name="connsiteX75" fmla="*/ 97185 w 202990"/>
                <a:gd name="connsiteY75" fmla="*/ 243467 h 291673"/>
                <a:gd name="connsiteX76" fmla="*/ 97185 w 202990"/>
                <a:gd name="connsiteY76" fmla="*/ 245777 h 291673"/>
                <a:gd name="connsiteX77" fmla="*/ 95000 w 202990"/>
                <a:gd name="connsiteY77" fmla="*/ 248025 h 291673"/>
                <a:gd name="connsiteX78" fmla="*/ 92876 w 202990"/>
                <a:gd name="connsiteY78" fmla="*/ 248025 h 291673"/>
                <a:gd name="connsiteX79" fmla="*/ 90690 w 202990"/>
                <a:gd name="connsiteY79" fmla="*/ 250336 h 291673"/>
                <a:gd name="connsiteX80" fmla="*/ 131725 w 202990"/>
                <a:gd name="connsiteY80" fmla="*/ 291673 h 291673"/>
                <a:gd name="connsiteX81" fmla="*/ 138221 w 202990"/>
                <a:gd name="connsiteY81" fmla="*/ 289363 h 291673"/>
                <a:gd name="connsiteX82" fmla="*/ 148963 w 202990"/>
                <a:gd name="connsiteY82" fmla="*/ 264136 h 291673"/>
                <a:gd name="connsiteX83" fmla="*/ 148963 w 202990"/>
                <a:gd name="connsiteY83" fmla="*/ 252646 h 291673"/>
                <a:gd name="connsiteX84" fmla="*/ 153273 w 202990"/>
                <a:gd name="connsiteY84" fmla="*/ 248025 h 291673"/>
                <a:gd name="connsiteX85" fmla="*/ 155459 w 202990"/>
                <a:gd name="connsiteY85" fmla="*/ 248025 h 291673"/>
                <a:gd name="connsiteX86" fmla="*/ 159769 w 202990"/>
                <a:gd name="connsiteY86" fmla="*/ 243467 h 291673"/>
                <a:gd name="connsiteX87" fmla="*/ 159769 w 202990"/>
                <a:gd name="connsiteY87" fmla="*/ 238846 h 291673"/>
                <a:gd name="connsiteX88" fmla="*/ 157645 w 202990"/>
                <a:gd name="connsiteY88" fmla="*/ 236536 h 291673"/>
                <a:gd name="connsiteX89" fmla="*/ 157645 w 202990"/>
                <a:gd name="connsiteY89" fmla="*/ 229667 h 291673"/>
                <a:gd name="connsiteX90" fmla="*/ 159769 w 202990"/>
                <a:gd name="connsiteY90" fmla="*/ 227357 h 291673"/>
                <a:gd name="connsiteX91" fmla="*/ 164079 w 202990"/>
                <a:gd name="connsiteY91" fmla="*/ 225109 h 291673"/>
                <a:gd name="connsiteX92" fmla="*/ 168451 w 202990"/>
                <a:gd name="connsiteY92" fmla="*/ 225109 h 291673"/>
                <a:gd name="connsiteX93" fmla="*/ 170574 w 202990"/>
                <a:gd name="connsiteY93" fmla="*/ 222798 h 291673"/>
                <a:gd name="connsiteX94" fmla="*/ 172760 w 202990"/>
                <a:gd name="connsiteY94" fmla="*/ 222798 h 291673"/>
                <a:gd name="connsiteX95" fmla="*/ 174884 w 202990"/>
                <a:gd name="connsiteY95" fmla="*/ 206688 h 291673"/>
                <a:gd name="connsiteX96" fmla="*/ 185689 w 202990"/>
                <a:gd name="connsiteY96" fmla="*/ 206688 h 291673"/>
                <a:gd name="connsiteX97" fmla="*/ 189999 w 202990"/>
                <a:gd name="connsiteY97" fmla="*/ 204377 h 291673"/>
                <a:gd name="connsiteX98" fmla="*/ 192185 w 202990"/>
                <a:gd name="connsiteY98" fmla="*/ 199819 h 291673"/>
                <a:gd name="connsiteX99" fmla="*/ 194308 w 202990"/>
                <a:gd name="connsiteY99" fmla="*/ 197509 h 291673"/>
                <a:gd name="connsiteX100" fmla="*/ 179194 w 202990"/>
                <a:gd name="connsiteY100" fmla="*/ 172282 h 291673"/>
                <a:gd name="connsiteX101" fmla="*/ 179194 w 202990"/>
                <a:gd name="connsiteY101" fmla="*/ 57386 h 29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02990" h="291673">
                  <a:moveTo>
                    <a:pt x="179194" y="57386"/>
                  </a:moveTo>
                  <a:lnTo>
                    <a:pt x="194308" y="41338"/>
                  </a:lnTo>
                  <a:lnTo>
                    <a:pt x="200804" y="27538"/>
                  </a:lnTo>
                  <a:lnTo>
                    <a:pt x="202990" y="25290"/>
                  </a:lnTo>
                  <a:lnTo>
                    <a:pt x="202990" y="22979"/>
                  </a:lnTo>
                  <a:lnTo>
                    <a:pt x="194308" y="20669"/>
                  </a:lnTo>
                  <a:lnTo>
                    <a:pt x="192185" y="22979"/>
                  </a:lnTo>
                  <a:lnTo>
                    <a:pt x="181379" y="22979"/>
                  </a:lnTo>
                  <a:lnTo>
                    <a:pt x="172760" y="11490"/>
                  </a:lnTo>
                  <a:lnTo>
                    <a:pt x="166265" y="18358"/>
                  </a:lnTo>
                  <a:lnTo>
                    <a:pt x="164079" y="18358"/>
                  </a:lnTo>
                  <a:lnTo>
                    <a:pt x="161955" y="20669"/>
                  </a:lnTo>
                  <a:lnTo>
                    <a:pt x="157645" y="22979"/>
                  </a:lnTo>
                  <a:lnTo>
                    <a:pt x="153273" y="22979"/>
                  </a:lnTo>
                  <a:lnTo>
                    <a:pt x="148963" y="27538"/>
                  </a:lnTo>
                  <a:lnTo>
                    <a:pt x="148963" y="32159"/>
                  </a:lnTo>
                  <a:lnTo>
                    <a:pt x="140344" y="39027"/>
                  </a:lnTo>
                  <a:lnTo>
                    <a:pt x="136035" y="36717"/>
                  </a:lnTo>
                  <a:lnTo>
                    <a:pt x="133849" y="36717"/>
                  </a:lnTo>
                  <a:lnTo>
                    <a:pt x="129539" y="34469"/>
                  </a:lnTo>
                  <a:lnTo>
                    <a:pt x="118734" y="34469"/>
                  </a:lnTo>
                  <a:lnTo>
                    <a:pt x="114424" y="32159"/>
                  </a:lnTo>
                  <a:lnTo>
                    <a:pt x="103619" y="32159"/>
                  </a:lnTo>
                  <a:lnTo>
                    <a:pt x="75575" y="9179"/>
                  </a:lnTo>
                  <a:lnTo>
                    <a:pt x="49655" y="6869"/>
                  </a:lnTo>
                  <a:lnTo>
                    <a:pt x="47531" y="0"/>
                  </a:lnTo>
                  <a:lnTo>
                    <a:pt x="38849" y="4558"/>
                  </a:lnTo>
                  <a:lnTo>
                    <a:pt x="6496" y="4558"/>
                  </a:lnTo>
                  <a:lnTo>
                    <a:pt x="0" y="16048"/>
                  </a:lnTo>
                  <a:lnTo>
                    <a:pt x="2186" y="18358"/>
                  </a:lnTo>
                  <a:lnTo>
                    <a:pt x="4310" y="22979"/>
                  </a:lnTo>
                  <a:lnTo>
                    <a:pt x="4310" y="32159"/>
                  </a:lnTo>
                  <a:lnTo>
                    <a:pt x="6496" y="32159"/>
                  </a:lnTo>
                  <a:lnTo>
                    <a:pt x="8619" y="34469"/>
                  </a:lnTo>
                  <a:lnTo>
                    <a:pt x="8619" y="32159"/>
                  </a:lnTo>
                  <a:lnTo>
                    <a:pt x="10805" y="32159"/>
                  </a:lnTo>
                  <a:lnTo>
                    <a:pt x="10805" y="36717"/>
                  </a:lnTo>
                  <a:lnTo>
                    <a:pt x="8619" y="39027"/>
                  </a:lnTo>
                  <a:lnTo>
                    <a:pt x="8619" y="41338"/>
                  </a:lnTo>
                  <a:lnTo>
                    <a:pt x="15115" y="48206"/>
                  </a:lnTo>
                  <a:lnTo>
                    <a:pt x="12929" y="50517"/>
                  </a:lnTo>
                  <a:lnTo>
                    <a:pt x="25920" y="66627"/>
                  </a:lnTo>
                  <a:lnTo>
                    <a:pt x="23734" y="68875"/>
                  </a:lnTo>
                  <a:lnTo>
                    <a:pt x="21611" y="68875"/>
                  </a:lnTo>
                  <a:lnTo>
                    <a:pt x="19425" y="71186"/>
                  </a:lnTo>
                  <a:lnTo>
                    <a:pt x="19425" y="73496"/>
                  </a:lnTo>
                  <a:lnTo>
                    <a:pt x="23734" y="82675"/>
                  </a:lnTo>
                  <a:lnTo>
                    <a:pt x="25920" y="84986"/>
                  </a:lnTo>
                  <a:lnTo>
                    <a:pt x="28044" y="89544"/>
                  </a:lnTo>
                  <a:lnTo>
                    <a:pt x="28044" y="94165"/>
                  </a:lnTo>
                  <a:lnTo>
                    <a:pt x="23734" y="98723"/>
                  </a:lnTo>
                  <a:lnTo>
                    <a:pt x="21611" y="107965"/>
                  </a:lnTo>
                  <a:lnTo>
                    <a:pt x="15115" y="107965"/>
                  </a:lnTo>
                  <a:lnTo>
                    <a:pt x="12929" y="110213"/>
                  </a:lnTo>
                  <a:lnTo>
                    <a:pt x="12929" y="119392"/>
                  </a:lnTo>
                  <a:lnTo>
                    <a:pt x="6496" y="124013"/>
                  </a:lnTo>
                  <a:lnTo>
                    <a:pt x="4310" y="130882"/>
                  </a:lnTo>
                  <a:lnTo>
                    <a:pt x="2186" y="133192"/>
                  </a:lnTo>
                  <a:lnTo>
                    <a:pt x="0" y="137813"/>
                  </a:lnTo>
                  <a:lnTo>
                    <a:pt x="0" y="146992"/>
                  </a:lnTo>
                  <a:lnTo>
                    <a:pt x="6496" y="153861"/>
                  </a:lnTo>
                  <a:lnTo>
                    <a:pt x="10805" y="153861"/>
                  </a:lnTo>
                  <a:lnTo>
                    <a:pt x="10805" y="149302"/>
                  </a:lnTo>
                  <a:lnTo>
                    <a:pt x="19425" y="149302"/>
                  </a:lnTo>
                  <a:lnTo>
                    <a:pt x="21611" y="156171"/>
                  </a:lnTo>
                  <a:lnTo>
                    <a:pt x="15115" y="156171"/>
                  </a:lnTo>
                  <a:lnTo>
                    <a:pt x="10805" y="160792"/>
                  </a:lnTo>
                  <a:lnTo>
                    <a:pt x="8619" y="158481"/>
                  </a:lnTo>
                  <a:lnTo>
                    <a:pt x="6496" y="158481"/>
                  </a:lnTo>
                  <a:lnTo>
                    <a:pt x="2186" y="160792"/>
                  </a:lnTo>
                  <a:lnTo>
                    <a:pt x="0" y="165350"/>
                  </a:lnTo>
                  <a:lnTo>
                    <a:pt x="0" y="167661"/>
                  </a:lnTo>
                  <a:lnTo>
                    <a:pt x="4310" y="172282"/>
                  </a:lnTo>
                  <a:lnTo>
                    <a:pt x="2186" y="179150"/>
                  </a:lnTo>
                  <a:lnTo>
                    <a:pt x="92876" y="238846"/>
                  </a:lnTo>
                  <a:lnTo>
                    <a:pt x="97185" y="243467"/>
                  </a:lnTo>
                  <a:lnTo>
                    <a:pt x="97185" y="245777"/>
                  </a:lnTo>
                  <a:lnTo>
                    <a:pt x="95000" y="248025"/>
                  </a:lnTo>
                  <a:lnTo>
                    <a:pt x="92876" y="248025"/>
                  </a:lnTo>
                  <a:lnTo>
                    <a:pt x="90690" y="250336"/>
                  </a:lnTo>
                  <a:lnTo>
                    <a:pt x="131725" y="291673"/>
                  </a:lnTo>
                  <a:lnTo>
                    <a:pt x="138221" y="289363"/>
                  </a:lnTo>
                  <a:lnTo>
                    <a:pt x="148963" y="264136"/>
                  </a:lnTo>
                  <a:lnTo>
                    <a:pt x="148963" y="252646"/>
                  </a:lnTo>
                  <a:lnTo>
                    <a:pt x="153273" y="248025"/>
                  </a:lnTo>
                  <a:lnTo>
                    <a:pt x="155459" y="248025"/>
                  </a:lnTo>
                  <a:lnTo>
                    <a:pt x="159769" y="243467"/>
                  </a:lnTo>
                  <a:lnTo>
                    <a:pt x="159769" y="238846"/>
                  </a:lnTo>
                  <a:lnTo>
                    <a:pt x="157645" y="236536"/>
                  </a:lnTo>
                  <a:lnTo>
                    <a:pt x="157645" y="229667"/>
                  </a:lnTo>
                  <a:lnTo>
                    <a:pt x="159769" y="227357"/>
                  </a:lnTo>
                  <a:lnTo>
                    <a:pt x="164079" y="225109"/>
                  </a:lnTo>
                  <a:lnTo>
                    <a:pt x="168451" y="225109"/>
                  </a:lnTo>
                  <a:lnTo>
                    <a:pt x="170574" y="222798"/>
                  </a:lnTo>
                  <a:lnTo>
                    <a:pt x="172760" y="222798"/>
                  </a:lnTo>
                  <a:lnTo>
                    <a:pt x="174884" y="206688"/>
                  </a:lnTo>
                  <a:lnTo>
                    <a:pt x="185689" y="206688"/>
                  </a:lnTo>
                  <a:lnTo>
                    <a:pt x="189999" y="204377"/>
                  </a:lnTo>
                  <a:lnTo>
                    <a:pt x="192185" y="199819"/>
                  </a:lnTo>
                  <a:lnTo>
                    <a:pt x="194308" y="197509"/>
                  </a:lnTo>
                  <a:lnTo>
                    <a:pt x="179194" y="172282"/>
                  </a:lnTo>
                  <a:lnTo>
                    <a:pt x="179194" y="57386"/>
                  </a:lnTo>
                  <a:close/>
                </a:path>
              </a:pathLst>
            </a:custGeom>
            <a:noFill/>
            <a:ln w="1561" cap="flat">
              <a:solidFill>
                <a:srgbClr val="FFFFFF"/>
              </a:solidFill>
              <a:prstDash val="solid"/>
              <a:round/>
            </a:ln>
          </p:spPr>
          <p:txBody>
            <a:bodyPr rtlCol="0" anchor="ctr"/>
            <a:lstStyle/>
            <a:p>
              <a:endParaRPr lang="en-US" noProof="0" dirty="0"/>
            </a:p>
          </p:txBody>
        </p:sp>
        <p:sp>
          <p:nvSpPr>
            <p:cNvPr id="5073" name="Serbest Form 5072">
              <a:extLst>
                <a:ext uri="{FF2B5EF4-FFF2-40B4-BE49-F238E27FC236}">
                  <a16:creationId xmlns:a16="http://schemas.microsoft.com/office/drawing/2014/main" id="{56319885-0229-4F45-A37F-F1EA3ACE9B6B}"/>
                </a:ext>
              </a:extLst>
            </p:cNvPr>
            <p:cNvSpPr/>
            <p:nvPr/>
          </p:nvSpPr>
          <p:spPr>
            <a:xfrm>
              <a:off x="6742956" y="842208"/>
              <a:ext cx="900464" cy="443723"/>
            </a:xfrm>
            <a:custGeom>
              <a:avLst/>
              <a:gdLst>
                <a:gd name="connsiteX0" fmla="*/ 745692 w 900464"/>
                <a:gd name="connsiteY0" fmla="*/ 265385 h 443723"/>
                <a:gd name="connsiteX1" fmla="*/ 732763 w 900464"/>
                <a:gd name="connsiteY1" fmla="*/ 265385 h 443723"/>
                <a:gd name="connsiteX2" fmla="*/ 732763 w 900464"/>
                <a:gd name="connsiteY2" fmla="*/ 267695 h 443723"/>
                <a:gd name="connsiteX3" fmla="*/ 730640 w 900464"/>
                <a:gd name="connsiteY3" fmla="*/ 269943 h 443723"/>
                <a:gd name="connsiteX4" fmla="*/ 726330 w 900464"/>
                <a:gd name="connsiteY4" fmla="*/ 269943 h 443723"/>
                <a:gd name="connsiteX5" fmla="*/ 724206 w 900464"/>
                <a:gd name="connsiteY5" fmla="*/ 267695 h 443723"/>
                <a:gd name="connsiteX6" fmla="*/ 719897 w 900464"/>
                <a:gd name="connsiteY6" fmla="*/ 265385 h 443723"/>
                <a:gd name="connsiteX7" fmla="*/ 709154 w 900464"/>
                <a:gd name="connsiteY7" fmla="*/ 267695 h 443723"/>
                <a:gd name="connsiteX8" fmla="*/ 698411 w 900464"/>
                <a:gd name="connsiteY8" fmla="*/ 265385 h 443723"/>
                <a:gd name="connsiteX9" fmla="*/ 692165 w 900464"/>
                <a:gd name="connsiteY9" fmla="*/ 265385 h 443723"/>
                <a:gd name="connsiteX10" fmla="*/ 683608 w 900464"/>
                <a:gd name="connsiteY10" fmla="*/ 263074 h 443723"/>
                <a:gd name="connsiteX11" fmla="*/ 666370 w 900464"/>
                <a:gd name="connsiteY11" fmla="*/ 263074 h 443723"/>
                <a:gd name="connsiteX12" fmla="*/ 664246 w 900464"/>
                <a:gd name="connsiteY12" fmla="*/ 260826 h 443723"/>
                <a:gd name="connsiteX13" fmla="*/ 664246 w 900464"/>
                <a:gd name="connsiteY13" fmla="*/ 258516 h 443723"/>
                <a:gd name="connsiteX14" fmla="*/ 658000 w 900464"/>
                <a:gd name="connsiteY14" fmla="*/ 265385 h 443723"/>
                <a:gd name="connsiteX15" fmla="*/ 655814 w 900464"/>
                <a:gd name="connsiteY15" fmla="*/ 265385 h 443723"/>
                <a:gd name="connsiteX16" fmla="*/ 653316 w 900464"/>
                <a:gd name="connsiteY16" fmla="*/ 269943 h 443723"/>
                <a:gd name="connsiteX17" fmla="*/ 653316 w 900464"/>
                <a:gd name="connsiteY17" fmla="*/ 272253 h 443723"/>
                <a:gd name="connsiteX18" fmla="*/ 651130 w 900464"/>
                <a:gd name="connsiteY18" fmla="*/ 276812 h 443723"/>
                <a:gd name="connsiteX19" fmla="*/ 649006 w 900464"/>
                <a:gd name="connsiteY19" fmla="*/ 279122 h 443723"/>
                <a:gd name="connsiteX20" fmla="*/ 642760 w 900464"/>
                <a:gd name="connsiteY20" fmla="*/ 279122 h 443723"/>
                <a:gd name="connsiteX21" fmla="*/ 644884 w 900464"/>
                <a:gd name="connsiteY21" fmla="*/ 290549 h 443723"/>
                <a:gd name="connsiteX22" fmla="*/ 640575 w 900464"/>
                <a:gd name="connsiteY22" fmla="*/ 292860 h 443723"/>
                <a:gd name="connsiteX23" fmla="*/ 646820 w 900464"/>
                <a:gd name="connsiteY23" fmla="*/ 299729 h 443723"/>
                <a:gd name="connsiteX24" fmla="*/ 644634 w 900464"/>
                <a:gd name="connsiteY24" fmla="*/ 308845 h 443723"/>
                <a:gd name="connsiteX25" fmla="*/ 642511 w 900464"/>
                <a:gd name="connsiteY25" fmla="*/ 308845 h 443723"/>
                <a:gd name="connsiteX26" fmla="*/ 640324 w 900464"/>
                <a:gd name="connsiteY26" fmla="*/ 304287 h 443723"/>
                <a:gd name="connsiteX27" fmla="*/ 636077 w 900464"/>
                <a:gd name="connsiteY27" fmla="*/ 301977 h 443723"/>
                <a:gd name="connsiteX28" fmla="*/ 633891 w 900464"/>
                <a:gd name="connsiteY28" fmla="*/ 297418 h 443723"/>
                <a:gd name="connsiteX29" fmla="*/ 629582 w 900464"/>
                <a:gd name="connsiteY29" fmla="*/ 295108 h 443723"/>
                <a:gd name="connsiteX30" fmla="*/ 627458 w 900464"/>
                <a:gd name="connsiteY30" fmla="*/ 290549 h 443723"/>
                <a:gd name="connsiteX31" fmla="*/ 627458 w 900464"/>
                <a:gd name="connsiteY31" fmla="*/ 285991 h 443723"/>
                <a:gd name="connsiteX32" fmla="*/ 625335 w 900464"/>
                <a:gd name="connsiteY32" fmla="*/ 279122 h 443723"/>
                <a:gd name="connsiteX33" fmla="*/ 625335 w 900464"/>
                <a:gd name="connsiteY33" fmla="*/ 274564 h 443723"/>
                <a:gd name="connsiteX34" fmla="*/ 631581 w 900464"/>
                <a:gd name="connsiteY34" fmla="*/ 267695 h 443723"/>
                <a:gd name="connsiteX35" fmla="*/ 635890 w 900464"/>
                <a:gd name="connsiteY35" fmla="*/ 267695 h 443723"/>
                <a:gd name="connsiteX36" fmla="*/ 638014 w 900464"/>
                <a:gd name="connsiteY36" fmla="*/ 265385 h 443723"/>
                <a:gd name="connsiteX37" fmla="*/ 640137 w 900464"/>
                <a:gd name="connsiteY37" fmla="*/ 260826 h 443723"/>
                <a:gd name="connsiteX38" fmla="*/ 640137 w 900464"/>
                <a:gd name="connsiteY38" fmla="*/ 258516 h 443723"/>
                <a:gd name="connsiteX39" fmla="*/ 644447 w 900464"/>
                <a:gd name="connsiteY39" fmla="*/ 253958 h 443723"/>
                <a:gd name="connsiteX40" fmla="*/ 650693 w 900464"/>
                <a:gd name="connsiteY40" fmla="*/ 253958 h 443723"/>
                <a:gd name="connsiteX41" fmla="*/ 655002 w 900464"/>
                <a:gd name="connsiteY41" fmla="*/ 256268 h 443723"/>
                <a:gd name="connsiteX42" fmla="*/ 661248 w 900464"/>
                <a:gd name="connsiteY42" fmla="*/ 256268 h 443723"/>
                <a:gd name="connsiteX43" fmla="*/ 663372 w 900464"/>
                <a:gd name="connsiteY43" fmla="*/ 253958 h 443723"/>
                <a:gd name="connsiteX44" fmla="*/ 678424 w 900464"/>
                <a:gd name="connsiteY44" fmla="*/ 253958 h 443723"/>
                <a:gd name="connsiteX45" fmla="*/ 682734 w 900464"/>
                <a:gd name="connsiteY45" fmla="*/ 256268 h 443723"/>
                <a:gd name="connsiteX46" fmla="*/ 684857 w 900464"/>
                <a:gd name="connsiteY46" fmla="*/ 258516 h 443723"/>
                <a:gd name="connsiteX47" fmla="*/ 691103 w 900464"/>
                <a:gd name="connsiteY47" fmla="*/ 258516 h 443723"/>
                <a:gd name="connsiteX48" fmla="*/ 695413 w 900464"/>
                <a:gd name="connsiteY48" fmla="*/ 260826 h 443723"/>
                <a:gd name="connsiteX49" fmla="*/ 706156 w 900464"/>
                <a:gd name="connsiteY49" fmla="*/ 260826 h 443723"/>
                <a:gd name="connsiteX50" fmla="*/ 710466 w 900464"/>
                <a:gd name="connsiteY50" fmla="*/ 256268 h 443723"/>
                <a:gd name="connsiteX51" fmla="*/ 725518 w 900464"/>
                <a:gd name="connsiteY51" fmla="*/ 256268 h 443723"/>
                <a:gd name="connsiteX52" fmla="*/ 727642 w 900464"/>
                <a:gd name="connsiteY52" fmla="*/ 258516 h 443723"/>
                <a:gd name="connsiteX53" fmla="*/ 731951 w 900464"/>
                <a:gd name="connsiteY53" fmla="*/ 258516 h 443723"/>
                <a:gd name="connsiteX54" fmla="*/ 734137 w 900464"/>
                <a:gd name="connsiteY54" fmla="*/ 256268 h 443723"/>
                <a:gd name="connsiteX55" fmla="*/ 738447 w 900464"/>
                <a:gd name="connsiteY55" fmla="*/ 253958 h 443723"/>
                <a:gd name="connsiteX56" fmla="*/ 747004 w 900464"/>
                <a:gd name="connsiteY56" fmla="*/ 253958 h 443723"/>
                <a:gd name="connsiteX57" fmla="*/ 747004 w 900464"/>
                <a:gd name="connsiteY57" fmla="*/ 260826 h 443723"/>
                <a:gd name="connsiteX58" fmla="*/ 744880 w 900464"/>
                <a:gd name="connsiteY58" fmla="*/ 263074 h 443723"/>
                <a:gd name="connsiteX59" fmla="*/ 889721 w 900464"/>
                <a:gd name="connsiteY59" fmla="*/ 187580 h 443723"/>
                <a:gd name="connsiteX60" fmla="*/ 889721 w 900464"/>
                <a:gd name="connsiteY60" fmla="*/ 185332 h 443723"/>
                <a:gd name="connsiteX61" fmla="*/ 900464 w 900464"/>
                <a:gd name="connsiteY61" fmla="*/ 185332 h 443723"/>
                <a:gd name="connsiteX62" fmla="*/ 887535 w 900464"/>
                <a:gd name="connsiteY62" fmla="*/ 169284 h 443723"/>
                <a:gd name="connsiteX63" fmla="*/ 878979 w 900464"/>
                <a:gd name="connsiteY63" fmla="*/ 160167 h 443723"/>
                <a:gd name="connsiteX64" fmla="*/ 874669 w 900464"/>
                <a:gd name="connsiteY64" fmla="*/ 173843 h 443723"/>
                <a:gd name="connsiteX65" fmla="*/ 848874 w 900464"/>
                <a:gd name="connsiteY65" fmla="*/ 171595 h 443723"/>
                <a:gd name="connsiteX66" fmla="*/ 848874 w 900464"/>
                <a:gd name="connsiteY66" fmla="*/ 169284 h 443723"/>
                <a:gd name="connsiteX67" fmla="*/ 846688 w 900464"/>
                <a:gd name="connsiteY67" fmla="*/ 167036 h 443723"/>
                <a:gd name="connsiteX68" fmla="*/ 844564 w 900464"/>
                <a:gd name="connsiteY68" fmla="*/ 162415 h 443723"/>
                <a:gd name="connsiteX69" fmla="*/ 842378 w 900464"/>
                <a:gd name="connsiteY69" fmla="*/ 160167 h 443723"/>
                <a:gd name="connsiteX70" fmla="*/ 840254 w 900464"/>
                <a:gd name="connsiteY70" fmla="*/ 155547 h 443723"/>
                <a:gd name="connsiteX71" fmla="*/ 840254 w 900464"/>
                <a:gd name="connsiteY71" fmla="*/ 153299 h 443723"/>
                <a:gd name="connsiteX72" fmla="*/ 838131 w 900464"/>
                <a:gd name="connsiteY72" fmla="*/ 153299 h 443723"/>
                <a:gd name="connsiteX73" fmla="*/ 833821 w 900464"/>
                <a:gd name="connsiteY73" fmla="*/ 150988 h 443723"/>
                <a:gd name="connsiteX74" fmla="*/ 829512 w 900464"/>
                <a:gd name="connsiteY74" fmla="*/ 150988 h 443723"/>
                <a:gd name="connsiteX75" fmla="*/ 825202 w 900464"/>
                <a:gd name="connsiteY75" fmla="*/ 148678 h 443723"/>
                <a:gd name="connsiteX76" fmla="*/ 820892 w 900464"/>
                <a:gd name="connsiteY76" fmla="*/ 148678 h 443723"/>
                <a:gd name="connsiteX77" fmla="*/ 818769 w 900464"/>
                <a:gd name="connsiteY77" fmla="*/ 144120 h 443723"/>
                <a:gd name="connsiteX78" fmla="*/ 814459 w 900464"/>
                <a:gd name="connsiteY78" fmla="*/ 141809 h 443723"/>
                <a:gd name="connsiteX79" fmla="*/ 805840 w 900464"/>
                <a:gd name="connsiteY79" fmla="*/ 132567 h 443723"/>
                <a:gd name="connsiteX80" fmla="*/ 797283 w 900464"/>
                <a:gd name="connsiteY80" fmla="*/ 128009 h 443723"/>
                <a:gd name="connsiteX81" fmla="*/ 791037 w 900464"/>
                <a:gd name="connsiteY81" fmla="*/ 128009 h 443723"/>
                <a:gd name="connsiteX82" fmla="*/ 786790 w 900464"/>
                <a:gd name="connsiteY82" fmla="*/ 130257 h 443723"/>
                <a:gd name="connsiteX83" fmla="*/ 780544 w 900464"/>
                <a:gd name="connsiteY83" fmla="*/ 132567 h 443723"/>
                <a:gd name="connsiteX84" fmla="*/ 776297 w 900464"/>
                <a:gd name="connsiteY84" fmla="*/ 134878 h 443723"/>
                <a:gd name="connsiteX85" fmla="*/ 774111 w 900464"/>
                <a:gd name="connsiteY85" fmla="*/ 139436 h 443723"/>
                <a:gd name="connsiteX86" fmla="*/ 765492 w 900464"/>
                <a:gd name="connsiteY86" fmla="*/ 139436 h 443723"/>
                <a:gd name="connsiteX87" fmla="*/ 761244 w 900464"/>
                <a:gd name="connsiteY87" fmla="*/ 137126 h 443723"/>
                <a:gd name="connsiteX88" fmla="*/ 759058 w 900464"/>
                <a:gd name="connsiteY88" fmla="*/ 132567 h 443723"/>
                <a:gd name="connsiteX89" fmla="*/ 754749 w 900464"/>
                <a:gd name="connsiteY89" fmla="*/ 130257 h 443723"/>
                <a:gd name="connsiteX90" fmla="*/ 744006 w 900464"/>
                <a:gd name="connsiteY90" fmla="*/ 130257 h 443723"/>
                <a:gd name="connsiteX91" fmla="*/ 744006 w 900464"/>
                <a:gd name="connsiteY91" fmla="*/ 128009 h 443723"/>
                <a:gd name="connsiteX92" fmla="*/ 741882 w 900464"/>
                <a:gd name="connsiteY92" fmla="*/ 125699 h 443723"/>
                <a:gd name="connsiteX93" fmla="*/ 741882 w 900464"/>
                <a:gd name="connsiteY93" fmla="*/ 121140 h 443723"/>
                <a:gd name="connsiteX94" fmla="*/ 739759 w 900464"/>
                <a:gd name="connsiteY94" fmla="*/ 118830 h 443723"/>
                <a:gd name="connsiteX95" fmla="*/ 735449 w 900464"/>
                <a:gd name="connsiteY95" fmla="*/ 118830 h 443723"/>
                <a:gd name="connsiteX96" fmla="*/ 735449 w 900464"/>
                <a:gd name="connsiteY96" fmla="*/ 121140 h 443723"/>
                <a:gd name="connsiteX97" fmla="*/ 733263 w 900464"/>
                <a:gd name="connsiteY97" fmla="*/ 123388 h 443723"/>
                <a:gd name="connsiteX98" fmla="*/ 733263 w 900464"/>
                <a:gd name="connsiteY98" fmla="*/ 128009 h 443723"/>
                <a:gd name="connsiteX99" fmla="*/ 728266 w 900464"/>
                <a:gd name="connsiteY99" fmla="*/ 132567 h 443723"/>
                <a:gd name="connsiteX100" fmla="*/ 724019 w 900464"/>
                <a:gd name="connsiteY100" fmla="*/ 134878 h 443723"/>
                <a:gd name="connsiteX101" fmla="*/ 719709 w 900464"/>
                <a:gd name="connsiteY101" fmla="*/ 134878 h 443723"/>
                <a:gd name="connsiteX102" fmla="*/ 715774 w 900464"/>
                <a:gd name="connsiteY102" fmla="*/ 132567 h 443723"/>
                <a:gd name="connsiteX103" fmla="*/ 711465 w 900464"/>
                <a:gd name="connsiteY103" fmla="*/ 128009 h 443723"/>
                <a:gd name="connsiteX104" fmla="*/ 707155 w 900464"/>
                <a:gd name="connsiteY104" fmla="*/ 121140 h 443723"/>
                <a:gd name="connsiteX105" fmla="*/ 694289 w 900464"/>
                <a:gd name="connsiteY105" fmla="*/ 107403 h 443723"/>
                <a:gd name="connsiteX106" fmla="*/ 688043 w 900464"/>
                <a:gd name="connsiteY106" fmla="*/ 98224 h 443723"/>
                <a:gd name="connsiteX107" fmla="*/ 662247 w 900464"/>
                <a:gd name="connsiteY107" fmla="*/ 75369 h 443723"/>
                <a:gd name="connsiteX108" fmla="*/ 651068 w 900464"/>
                <a:gd name="connsiteY108" fmla="*/ 63880 h 443723"/>
                <a:gd name="connsiteX109" fmla="*/ 644822 w 900464"/>
                <a:gd name="connsiteY109" fmla="*/ 59259 h 443723"/>
                <a:gd name="connsiteX110" fmla="*/ 640512 w 900464"/>
                <a:gd name="connsiteY110" fmla="*/ 57011 h 443723"/>
                <a:gd name="connsiteX111" fmla="*/ 629769 w 900464"/>
                <a:gd name="connsiteY111" fmla="*/ 50142 h 443723"/>
                <a:gd name="connsiteX112" fmla="*/ 619026 w 900464"/>
                <a:gd name="connsiteY112" fmla="*/ 45521 h 443723"/>
                <a:gd name="connsiteX113" fmla="*/ 605972 w 900464"/>
                <a:gd name="connsiteY113" fmla="*/ 38902 h 443723"/>
                <a:gd name="connsiteX114" fmla="*/ 608096 w 900464"/>
                <a:gd name="connsiteY114" fmla="*/ 38902 h 443723"/>
                <a:gd name="connsiteX115" fmla="*/ 612406 w 900464"/>
                <a:gd name="connsiteY115" fmla="*/ 34281 h 443723"/>
                <a:gd name="connsiteX116" fmla="*/ 612406 w 900464"/>
                <a:gd name="connsiteY116" fmla="*/ 27413 h 443723"/>
                <a:gd name="connsiteX117" fmla="*/ 610282 w 900464"/>
                <a:gd name="connsiteY117" fmla="*/ 25165 h 443723"/>
                <a:gd name="connsiteX118" fmla="*/ 608096 w 900464"/>
                <a:gd name="connsiteY118" fmla="*/ 25165 h 443723"/>
                <a:gd name="connsiteX119" fmla="*/ 601850 w 900464"/>
                <a:gd name="connsiteY119" fmla="*/ 32034 h 443723"/>
                <a:gd name="connsiteX120" fmla="*/ 588921 w 900464"/>
                <a:gd name="connsiteY120" fmla="*/ 36592 h 443723"/>
                <a:gd name="connsiteX121" fmla="*/ 584674 w 900464"/>
                <a:gd name="connsiteY121" fmla="*/ 43461 h 443723"/>
                <a:gd name="connsiteX122" fmla="*/ 580364 w 900464"/>
                <a:gd name="connsiteY122" fmla="*/ 43461 h 443723"/>
                <a:gd name="connsiteX123" fmla="*/ 576055 w 900464"/>
                <a:gd name="connsiteY123" fmla="*/ 45709 h 443723"/>
                <a:gd name="connsiteX124" fmla="*/ 573931 w 900464"/>
                <a:gd name="connsiteY124" fmla="*/ 48019 h 443723"/>
                <a:gd name="connsiteX125" fmla="*/ 573931 w 900464"/>
                <a:gd name="connsiteY125" fmla="*/ 54888 h 443723"/>
                <a:gd name="connsiteX126" fmla="*/ 569621 w 900464"/>
                <a:gd name="connsiteY126" fmla="*/ 59446 h 443723"/>
                <a:gd name="connsiteX127" fmla="*/ 565312 w 900464"/>
                <a:gd name="connsiteY127" fmla="*/ 57198 h 443723"/>
                <a:gd name="connsiteX128" fmla="*/ 563126 w 900464"/>
                <a:gd name="connsiteY128" fmla="*/ 54888 h 443723"/>
                <a:gd name="connsiteX129" fmla="*/ 558879 w 900464"/>
                <a:gd name="connsiteY129" fmla="*/ 52577 h 443723"/>
                <a:gd name="connsiteX130" fmla="*/ 556693 w 900464"/>
                <a:gd name="connsiteY130" fmla="*/ 50329 h 443723"/>
                <a:gd name="connsiteX131" fmla="*/ 554569 w 900464"/>
                <a:gd name="connsiteY131" fmla="*/ 50329 h 443723"/>
                <a:gd name="connsiteX132" fmla="*/ 552383 w 900464"/>
                <a:gd name="connsiteY132" fmla="*/ 52577 h 443723"/>
                <a:gd name="connsiteX133" fmla="*/ 550259 w 900464"/>
                <a:gd name="connsiteY133" fmla="*/ 52577 h 443723"/>
                <a:gd name="connsiteX134" fmla="*/ 548136 w 900464"/>
                <a:gd name="connsiteY134" fmla="*/ 54888 h 443723"/>
                <a:gd name="connsiteX135" fmla="*/ 545950 w 900464"/>
                <a:gd name="connsiteY135" fmla="*/ 54888 h 443723"/>
                <a:gd name="connsiteX136" fmla="*/ 545950 w 900464"/>
                <a:gd name="connsiteY136" fmla="*/ 52577 h 443723"/>
                <a:gd name="connsiteX137" fmla="*/ 548136 w 900464"/>
                <a:gd name="connsiteY137" fmla="*/ 50329 h 443723"/>
                <a:gd name="connsiteX138" fmla="*/ 548136 w 900464"/>
                <a:gd name="connsiteY138" fmla="*/ 41150 h 443723"/>
                <a:gd name="connsiteX139" fmla="*/ 543826 w 900464"/>
                <a:gd name="connsiteY139" fmla="*/ 38902 h 443723"/>
                <a:gd name="connsiteX140" fmla="*/ 541640 w 900464"/>
                <a:gd name="connsiteY140" fmla="*/ 38902 h 443723"/>
                <a:gd name="connsiteX141" fmla="*/ 539517 w 900464"/>
                <a:gd name="connsiteY141" fmla="*/ 41150 h 443723"/>
                <a:gd name="connsiteX142" fmla="*/ 530897 w 900464"/>
                <a:gd name="connsiteY142" fmla="*/ 36592 h 443723"/>
                <a:gd name="connsiteX143" fmla="*/ 522341 w 900464"/>
                <a:gd name="connsiteY143" fmla="*/ 41150 h 443723"/>
                <a:gd name="connsiteX144" fmla="*/ 513721 w 900464"/>
                <a:gd name="connsiteY144" fmla="*/ 27413 h 443723"/>
                <a:gd name="connsiteX145" fmla="*/ 509412 w 900464"/>
                <a:gd name="connsiteY145" fmla="*/ 34281 h 443723"/>
                <a:gd name="connsiteX146" fmla="*/ 503166 w 900464"/>
                <a:gd name="connsiteY146" fmla="*/ 34281 h 443723"/>
                <a:gd name="connsiteX147" fmla="*/ 498856 w 900464"/>
                <a:gd name="connsiteY147" fmla="*/ 36592 h 443723"/>
                <a:gd name="connsiteX148" fmla="*/ 492610 w 900464"/>
                <a:gd name="connsiteY148" fmla="*/ 36592 h 443723"/>
                <a:gd name="connsiteX149" fmla="*/ 490424 w 900464"/>
                <a:gd name="connsiteY149" fmla="*/ 34281 h 443723"/>
                <a:gd name="connsiteX150" fmla="*/ 490424 w 900464"/>
                <a:gd name="connsiteY150" fmla="*/ 18296 h 443723"/>
                <a:gd name="connsiteX151" fmla="*/ 488301 w 900464"/>
                <a:gd name="connsiteY151" fmla="*/ 15986 h 443723"/>
                <a:gd name="connsiteX152" fmla="*/ 483991 w 900464"/>
                <a:gd name="connsiteY152" fmla="*/ 15986 h 443723"/>
                <a:gd name="connsiteX153" fmla="*/ 481867 w 900464"/>
                <a:gd name="connsiteY153" fmla="*/ 13738 h 443723"/>
                <a:gd name="connsiteX154" fmla="*/ 479681 w 900464"/>
                <a:gd name="connsiteY154" fmla="*/ 9117 h 443723"/>
                <a:gd name="connsiteX155" fmla="*/ 473436 w 900464"/>
                <a:gd name="connsiteY155" fmla="*/ 2248 h 443723"/>
                <a:gd name="connsiteX156" fmla="*/ 471312 w 900464"/>
                <a:gd name="connsiteY156" fmla="*/ 2248 h 443723"/>
                <a:gd name="connsiteX157" fmla="*/ 467002 w 900464"/>
                <a:gd name="connsiteY157" fmla="*/ 6869 h 443723"/>
                <a:gd name="connsiteX158" fmla="*/ 462692 w 900464"/>
                <a:gd name="connsiteY158" fmla="*/ 6869 h 443723"/>
                <a:gd name="connsiteX159" fmla="*/ 458383 w 900464"/>
                <a:gd name="connsiteY159" fmla="*/ 2248 h 443723"/>
                <a:gd name="connsiteX160" fmla="*/ 452137 w 900464"/>
                <a:gd name="connsiteY160" fmla="*/ 2248 h 443723"/>
                <a:gd name="connsiteX161" fmla="*/ 445891 w 900464"/>
                <a:gd name="connsiteY161" fmla="*/ 0 h 443723"/>
                <a:gd name="connsiteX162" fmla="*/ 437272 w 900464"/>
                <a:gd name="connsiteY162" fmla="*/ 0 h 443723"/>
                <a:gd name="connsiteX163" fmla="*/ 431026 w 900464"/>
                <a:gd name="connsiteY163" fmla="*/ 2248 h 443723"/>
                <a:gd name="connsiteX164" fmla="*/ 426716 w 900464"/>
                <a:gd name="connsiteY164" fmla="*/ 4558 h 443723"/>
                <a:gd name="connsiteX165" fmla="*/ 422407 w 900464"/>
                <a:gd name="connsiteY165" fmla="*/ 9117 h 443723"/>
                <a:gd name="connsiteX166" fmla="*/ 422407 w 900464"/>
                <a:gd name="connsiteY166" fmla="*/ 13925 h 443723"/>
                <a:gd name="connsiteX167" fmla="*/ 418097 w 900464"/>
                <a:gd name="connsiteY167" fmla="*/ 13925 h 443723"/>
                <a:gd name="connsiteX168" fmla="*/ 398735 w 900464"/>
                <a:gd name="connsiteY168" fmla="*/ 20731 h 443723"/>
                <a:gd name="connsiteX169" fmla="*/ 366507 w 900464"/>
                <a:gd name="connsiteY169" fmla="*/ 20731 h 443723"/>
                <a:gd name="connsiteX170" fmla="*/ 364383 w 900464"/>
                <a:gd name="connsiteY170" fmla="*/ 23042 h 443723"/>
                <a:gd name="connsiteX171" fmla="*/ 364383 w 900464"/>
                <a:gd name="connsiteY171" fmla="*/ 29910 h 443723"/>
                <a:gd name="connsiteX172" fmla="*/ 340711 w 900464"/>
                <a:gd name="connsiteY172" fmla="*/ 29910 h 443723"/>
                <a:gd name="connsiteX173" fmla="*/ 338587 w 900464"/>
                <a:gd name="connsiteY173" fmla="*/ 36779 h 443723"/>
                <a:gd name="connsiteX174" fmla="*/ 319225 w 900464"/>
                <a:gd name="connsiteY174" fmla="*/ 36779 h 443723"/>
                <a:gd name="connsiteX175" fmla="*/ 297740 w 900464"/>
                <a:gd name="connsiteY175" fmla="*/ 39090 h 443723"/>
                <a:gd name="connsiteX176" fmla="*/ 284811 w 900464"/>
                <a:gd name="connsiteY176" fmla="*/ 43648 h 443723"/>
                <a:gd name="connsiteX177" fmla="*/ 280564 w 900464"/>
                <a:gd name="connsiteY177" fmla="*/ 48206 h 443723"/>
                <a:gd name="connsiteX178" fmla="*/ 280564 w 900464"/>
                <a:gd name="connsiteY178" fmla="*/ 50517 h 443723"/>
                <a:gd name="connsiteX179" fmla="*/ 282687 w 900464"/>
                <a:gd name="connsiteY179" fmla="*/ 52765 h 443723"/>
                <a:gd name="connsiteX180" fmla="*/ 282687 w 900464"/>
                <a:gd name="connsiteY180" fmla="*/ 55075 h 443723"/>
                <a:gd name="connsiteX181" fmla="*/ 291306 w 900464"/>
                <a:gd name="connsiteY181" fmla="*/ 55075 h 443723"/>
                <a:gd name="connsiteX182" fmla="*/ 286997 w 900464"/>
                <a:gd name="connsiteY182" fmla="*/ 61944 h 443723"/>
                <a:gd name="connsiteX183" fmla="*/ 291306 w 900464"/>
                <a:gd name="connsiteY183" fmla="*/ 61944 h 443723"/>
                <a:gd name="connsiteX184" fmla="*/ 299863 w 900464"/>
                <a:gd name="connsiteY184" fmla="*/ 66502 h 443723"/>
                <a:gd name="connsiteX185" fmla="*/ 304173 w 900464"/>
                <a:gd name="connsiteY185" fmla="*/ 66502 h 443723"/>
                <a:gd name="connsiteX186" fmla="*/ 308482 w 900464"/>
                <a:gd name="connsiteY186" fmla="*/ 71123 h 443723"/>
                <a:gd name="connsiteX187" fmla="*/ 289120 w 900464"/>
                <a:gd name="connsiteY187" fmla="*/ 71123 h 443723"/>
                <a:gd name="connsiteX188" fmla="*/ 284811 w 900464"/>
                <a:gd name="connsiteY188" fmla="*/ 75681 h 443723"/>
                <a:gd name="connsiteX189" fmla="*/ 286997 w 900464"/>
                <a:gd name="connsiteY189" fmla="*/ 77929 h 443723"/>
                <a:gd name="connsiteX190" fmla="*/ 289120 w 900464"/>
                <a:gd name="connsiteY190" fmla="*/ 82550 h 443723"/>
                <a:gd name="connsiteX191" fmla="*/ 291306 w 900464"/>
                <a:gd name="connsiteY191" fmla="*/ 84798 h 443723"/>
                <a:gd name="connsiteX192" fmla="*/ 291306 w 900464"/>
                <a:gd name="connsiteY192" fmla="*/ 89419 h 443723"/>
                <a:gd name="connsiteX193" fmla="*/ 286997 w 900464"/>
                <a:gd name="connsiteY193" fmla="*/ 93977 h 443723"/>
                <a:gd name="connsiteX194" fmla="*/ 282687 w 900464"/>
                <a:gd name="connsiteY194" fmla="*/ 93977 h 443723"/>
                <a:gd name="connsiteX195" fmla="*/ 278377 w 900464"/>
                <a:gd name="connsiteY195" fmla="*/ 96288 h 443723"/>
                <a:gd name="connsiteX196" fmla="*/ 274068 w 900464"/>
                <a:gd name="connsiteY196" fmla="*/ 96288 h 443723"/>
                <a:gd name="connsiteX197" fmla="*/ 284811 w 900464"/>
                <a:gd name="connsiteY197" fmla="*/ 107715 h 443723"/>
                <a:gd name="connsiteX198" fmla="*/ 293430 w 900464"/>
                <a:gd name="connsiteY198" fmla="*/ 107715 h 443723"/>
                <a:gd name="connsiteX199" fmla="*/ 299676 w 900464"/>
                <a:gd name="connsiteY199" fmla="*/ 109963 h 443723"/>
                <a:gd name="connsiteX200" fmla="*/ 303986 w 900464"/>
                <a:gd name="connsiteY200" fmla="*/ 112273 h 443723"/>
                <a:gd name="connsiteX201" fmla="*/ 312605 w 900464"/>
                <a:gd name="connsiteY201" fmla="*/ 121453 h 443723"/>
                <a:gd name="connsiteX202" fmla="*/ 314728 w 900464"/>
                <a:gd name="connsiteY202" fmla="*/ 128321 h 443723"/>
                <a:gd name="connsiteX203" fmla="*/ 314728 w 900464"/>
                <a:gd name="connsiteY203" fmla="*/ 132567 h 443723"/>
                <a:gd name="connsiteX204" fmla="*/ 312605 w 900464"/>
                <a:gd name="connsiteY204" fmla="*/ 137126 h 443723"/>
                <a:gd name="connsiteX205" fmla="*/ 310419 w 900464"/>
                <a:gd name="connsiteY205" fmla="*/ 139436 h 443723"/>
                <a:gd name="connsiteX206" fmla="*/ 297552 w 900464"/>
                <a:gd name="connsiteY206" fmla="*/ 139436 h 443723"/>
                <a:gd name="connsiteX207" fmla="*/ 293242 w 900464"/>
                <a:gd name="connsiteY207" fmla="*/ 137126 h 443723"/>
                <a:gd name="connsiteX208" fmla="*/ 291119 w 900464"/>
                <a:gd name="connsiteY208" fmla="*/ 134878 h 443723"/>
                <a:gd name="connsiteX209" fmla="*/ 286809 w 900464"/>
                <a:gd name="connsiteY209" fmla="*/ 134878 h 443723"/>
                <a:gd name="connsiteX210" fmla="*/ 284623 w 900464"/>
                <a:gd name="connsiteY210" fmla="*/ 132567 h 443723"/>
                <a:gd name="connsiteX211" fmla="*/ 280376 w 900464"/>
                <a:gd name="connsiteY211" fmla="*/ 141684 h 443723"/>
                <a:gd name="connsiteX212" fmla="*/ 276066 w 900464"/>
                <a:gd name="connsiteY212" fmla="*/ 141684 h 443723"/>
                <a:gd name="connsiteX213" fmla="*/ 271757 w 900464"/>
                <a:gd name="connsiteY213" fmla="*/ 139436 h 443723"/>
                <a:gd name="connsiteX214" fmla="*/ 263138 w 900464"/>
                <a:gd name="connsiteY214" fmla="*/ 139436 h 443723"/>
                <a:gd name="connsiteX215" fmla="*/ 254581 w 900464"/>
                <a:gd name="connsiteY215" fmla="*/ 134878 h 443723"/>
                <a:gd name="connsiteX216" fmla="*/ 252395 w 900464"/>
                <a:gd name="connsiteY216" fmla="*/ 130257 h 443723"/>
                <a:gd name="connsiteX217" fmla="*/ 248085 w 900464"/>
                <a:gd name="connsiteY217" fmla="*/ 128009 h 443723"/>
                <a:gd name="connsiteX218" fmla="*/ 245962 w 900464"/>
                <a:gd name="connsiteY218" fmla="*/ 125699 h 443723"/>
                <a:gd name="connsiteX219" fmla="*/ 241652 w 900464"/>
                <a:gd name="connsiteY219" fmla="*/ 125699 h 443723"/>
                <a:gd name="connsiteX220" fmla="*/ 239528 w 900464"/>
                <a:gd name="connsiteY220" fmla="*/ 128009 h 443723"/>
                <a:gd name="connsiteX221" fmla="*/ 235219 w 900464"/>
                <a:gd name="connsiteY221" fmla="*/ 130257 h 443723"/>
                <a:gd name="connsiteX222" fmla="*/ 228973 w 900464"/>
                <a:gd name="connsiteY222" fmla="*/ 132567 h 443723"/>
                <a:gd name="connsiteX223" fmla="*/ 224663 w 900464"/>
                <a:gd name="connsiteY223" fmla="*/ 132567 h 443723"/>
                <a:gd name="connsiteX224" fmla="*/ 211734 w 900464"/>
                <a:gd name="connsiteY224" fmla="*/ 125699 h 443723"/>
                <a:gd name="connsiteX225" fmla="*/ 209611 w 900464"/>
                <a:gd name="connsiteY225" fmla="*/ 125699 h 443723"/>
                <a:gd name="connsiteX226" fmla="*/ 205301 w 900464"/>
                <a:gd name="connsiteY226" fmla="*/ 128009 h 443723"/>
                <a:gd name="connsiteX227" fmla="*/ 200991 w 900464"/>
                <a:gd name="connsiteY227" fmla="*/ 132567 h 443723"/>
                <a:gd name="connsiteX228" fmla="*/ 196682 w 900464"/>
                <a:gd name="connsiteY228" fmla="*/ 134878 h 443723"/>
                <a:gd name="connsiteX229" fmla="*/ 194558 w 900464"/>
                <a:gd name="connsiteY229" fmla="*/ 139436 h 443723"/>
                <a:gd name="connsiteX230" fmla="*/ 192435 w 900464"/>
                <a:gd name="connsiteY230" fmla="*/ 141684 h 443723"/>
                <a:gd name="connsiteX231" fmla="*/ 166639 w 900464"/>
                <a:gd name="connsiteY231" fmla="*/ 128009 h 443723"/>
                <a:gd name="connsiteX232" fmla="*/ 162330 w 900464"/>
                <a:gd name="connsiteY232" fmla="*/ 128009 h 443723"/>
                <a:gd name="connsiteX233" fmla="*/ 162330 w 900464"/>
                <a:gd name="connsiteY233" fmla="*/ 130257 h 443723"/>
                <a:gd name="connsiteX234" fmla="*/ 166639 w 900464"/>
                <a:gd name="connsiteY234" fmla="*/ 134878 h 443723"/>
                <a:gd name="connsiteX235" fmla="*/ 166639 w 900464"/>
                <a:gd name="connsiteY235" fmla="*/ 141684 h 443723"/>
                <a:gd name="connsiteX236" fmla="*/ 162330 w 900464"/>
                <a:gd name="connsiteY236" fmla="*/ 141684 h 443723"/>
                <a:gd name="connsiteX237" fmla="*/ 158020 w 900464"/>
                <a:gd name="connsiteY237" fmla="*/ 137126 h 443723"/>
                <a:gd name="connsiteX238" fmla="*/ 158020 w 900464"/>
                <a:gd name="connsiteY238" fmla="*/ 134878 h 443723"/>
                <a:gd name="connsiteX239" fmla="*/ 153710 w 900464"/>
                <a:gd name="connsiteY239" fmla="*/ 123388 h 443723"/>
                <a:gd name="connsiteX240" fmla="*/ 140844 w 900464"/>
                <a:gd name="connsiteY240" fmla="*/ 123388 h 443723"/>
                <a:gd name="connsiteX241" fmla="*/ 138658 w 900464"/>
                <a:gd name="connsiteY241" fmla="*/ 118830 h 443723"/>
                <a:gd name="connsiteX242" fmla="*/ 138658 w 900464"/>
                <a:gd name="connsiteY242" fmla="*/ 116519 h 443723"/>
                <a:gd name="connsiteX243" fmla="*/ 136534 w 900464"/>
                <a:gd name="connsiteY243" fmla="*/ 114272 h 443723"/>
                <a:gd name="connsiteX244" fmla="*/ 115048 w 900464"/>
                <a:gd name="connsiteY244" fmla="*/ 114272 h 443723"/>
                <a:gd name="connsiteX245" fmla="*/ 112862 w 900464"/>
                <a:gd name="connsiteY245" fmla="*/ 109651 h 443723"/>
                <a:gd name="connsiteX246" fmla="*/ 110739 w 900464"/>
                <a:gd name="connsiteY246" fmla="*/ 107403 h 443723"/>
                <a:gd name="connsiteX247" fmla="*/ 104493 w 900464"/>
                <a:gd name="connsiteY247" fmla="*/ 107403 h 443723"/>
                <a:gd name="connsiteX248" fmla="*/ 100183 w 900464"/>
                <a:gd name="connsiteY248" fmla="*/ 109651 h 443723"/>
                <a:gd name="connsiteX249" fmla="*/ 95874 w 900464"/>
                <a:gd name="connsiteY249" fmla="*/ 114272 h 443723"/>
                <a:gd name="connsiteX250" fmla="*/ 85131 w 900464"/>
                <a:gd name="connsiteY250" fmla="*/ 114272 h 443723"/>
                <a:gd name="connsiteX251" fmla="*/ 82945 w 900464"/>
                <a:gd name="connsiteY251" fmla="*/ 111961 h 443723"/>
                <a:gd name="connsiteX252" fmla="*/ 82945 w 900464"/>
                <a:gd name="connsiteY252" fmla="*/ 109651 h 443723"/>
                <a:gd name="connsiteX253" fmla="*/ 80821 w 900464"/>
                <a:gd name="connsiteY253" fmla="*/ 109651 h 443723"/>
                <a:gd name="connsiteX254" fmla="*/ 76512 w 900464"/>
                <a:gd name="connsiteY254" fmla="*/ 107403 h 443723"/>
                <a:gd name="connsiteX255" fmla="*/ 65769 w 900464"/>
                <a:gd name="connsiteY255" fmla="*/ 107403 h 443723"/>
                <a:gd name="connsiteX256" fmla="*/ 65769 w 900464"/>
                <a:gd name="connsiteY256" fmla="*/ 109651 h 443723"/>
                <a:gd name="connsiteX257" fmla="*/ 67892 w 900464"/>
                <a:gd name="connsiteY257" fmla="*/ 111961 h 443723"/>
                <a:gd name="connsiteX258" fmla="*/ 67892 w 900464"/>
                <a:gd name="connsiteY258" fmla="*/ 118830 h 443723"/>
                <a:gd name="connsiteX259" fmla="*/ 63645 w 900464"/>
                <a:gd name="connsiteY259" fmla="*/ 123388 h 443723"/>
                <a:gd name="connsiteX260" fmla="*/ 59336 w 900464"/>
                <a:gd name="connsiteY260" fmla="*/ 125699 h 443723"/>
                <a:gd name="connsiteX261" fmla="*/ 53714 w 900464"/>
                <a:gd name="connsiteY261" fmla="*/ 125699 h 443723"/>
                <a:gd name="connsiteX262" fmla="*/ 49405 w 900464"/>
                <a:gd name="connsiteY262" fmla="*/ 128009 h 443723"/>
                <a:gd name="connsiteX263" fmla="*/ 47281 w 900464"/>
                <a:gd name="connsiteY263" fmla="*/ 128009 h 443723"/>
                <a:gd name="connsiteX264" fmla="*/ 47281 w 900464"/>
                <a:gd name="connsiteY264" fmla="*/ 137126 h 443723"/>
                <a:gd name="connsiteX265" fmla="*/ 36538 w 900464"/>
                <a:gd name="connsiteY265" fmla="*/ 141684 h 443723"/>
                <a:gd name="connsiteX266" fmla="*/ 40848 w 900464"/>
                <a:gd name="connsiteY266" fmla="*/ 146305 h 443723"/>
                <a:gd name="connsiteX267" fmla="*/ 42971 w 900464"/>
                <a:gd name="connsiteY267" fmla="*/ 150863 h 443723"/>
                <a:gd name="connsiteX268" fmla="*/ 40848 w 900464"/>
                <a:gd name="connsiteY268" fmla="*/ 153174 h 443723"/>
                <a:gd name="connsiteX269" fmla="*/ 38662 w 900464"/>
                <a:gd name="connsiteY269" fmla="*/ 157732 h 443723"/>
                <a:gd name="connsiteX270" fmla="*/ 36538 w 900464"/>
                <a:gd name="connsiteY270" fmla="*/ 160043 h 443723"/>
                <a:gd name="connsiteX271" fmla="*/ 32228 w 900464"/>
                <a:gd name="connsiteY271" fmla="*/ 160043 h 443723"/>
                <a:gd name="connsiteX272" fmla="*/ 27919 w 900464"/>
                <a:gd name="connsiteY272" fmla="*/ 157732 h 443723"/>
                <a:gd name="connsiteX273" fmla="*/ 25795 w 900464"/>
                <a:gd name="connsiteY273" fmla="*/ 153174 h 443723"/>
                <a:gd name="connsiteX274" fmla="*/ 21486 w 900464"/>
                <a:gd name="connsiteY274" fmla="*/ 150863 h 443723"/>
                <a:gd name="connsiteX275" fmla="*/ 17176 w 900464"/>
                <a:gd name="connsiteY275" fmla="*/ 146305 h 443723"/>
                <a:gd name="connsiteX276" fmla="*/ 12866 w 900464"/>
                <a:gd name="connsiteY276" fmla="*/ 143995 h 443723"/>
                <a:gd name="connsiteX277" fmla="*/ 8557 w 900464"/>
                <a:gd name="connsiteY277" fmla="*/ 143995 h 443723"/>
                <a:gd name="connsiteX278" fmla="*/ 6433 w 900464"/>
                <a:gd name="connsiteY278" fmla="*/ 146305 h 443723"/>
                <a:gd name="connsiteX279" fmla="*/ 6433 w 900464"/>
                <a:gd name="connsiteY279" fmla="*/ 151300 h 443723"/>
                <a:gd name="connsiteX280" fmla="*/ 8557 w 900464"/>
                <a:gd name="connsiteY280" fmla="*/ 153611 h 443723"/>
                <a:gd name="connsiteX281" fmla="*/ 8557 w 900464"/>
                <a:gd name="connsiteY281" fmla="*/ 162728 h 443723"/>
                <a:gd name="connsiteX282" fmla="*/ 0 w 900464"/>
                <a:gd name="connsiteY282" fmla="*/ 162728 h 443723"/>
                <a:gd name="connsiteX283" fmla="*/ 2123 w 900464"/>
                <a:gd name="connsiteY283" fmla="*/ 176465 h 443723"/>
                <a:gd name="connsiteX284" fmla="*/ 4247 w 900464"/>
                <a:gd name="connsiteY284" fmla="*/ 178776 h 443723"/>
                <a:gd name="connsiteX285" fmla="*/ 4247 w 900464"/>
                <a:gd name="connsiteY285" fmla="*/ 187892 h 443723"/>
                <a:gd name="connsiteX286" fmla="*/ 0 w 900464"/>
                <a:gd name="connsiteY286" fmla="*/ 197072 h 443723"/>
                <a:gd name="connsiteX287" fmla="*/ 0 w 900464"/>
                <a:gd name="connsiteY287" fmla="*/ 208499 h 443723"/>
                <a:gd name="connsiteX288" fmla="*/ 2123 w 900464"/>
                <a:gd name="connsiteY288" fmla="*/ 208499 h 443723"/>
                <a:gd name="connsiteX289" fmla="*/ 4247 w 900464"/>
                <a:gd name="connsiteY289" fmla="*/ 210809 h 443723"/>
                <a:gd name="connsiteX290" fmla="*/ 12866 w 900464"/>
                <a:gd name="connsiteY290" fmla="*/ 210809 h 443723"/>
                <a:gd name="connsiteX291" fmla="*/ 15052 w 900464"/>
                <a:gd name="connsiteY291" fmla="*/ 213057 h 443723"/>
                <a:gd name="connsiteX292" fmla="*/ 15052 w 900464"/>
                <a:gd name="connsiteY292" fmla="*/ 224547 h 443723"/>
                <a:gd name="connsiteX293" fmla="*/ 17176 w 900464"/>
                <a:gd name="connsiteY293" fmla="*/ 226795 h 443723"/>
                <a:gd name="connsiteX294" fmla="*/ 32228 w 900464"/>
                <a:gd name="connsiteY294" fmla="*/ 226795 h 443723"/>
                <a:gd name="connsiteX295" fmla="*/ 36538 w 900464"/>
                <a:gd name="connsiteY295" fmla="*/ 224547 h 443723"/>
                <a:gd name="connsiteX296" fmla="*/ 40848 w 900464"/>
                <a:gd name="connsiteY296" fmla="*/ 224547 h 443723"/>
                <a:gd name="connsiteX297" fmla="*/ 58024 w 900464"/>
                <a:gd name="connsiteY297" fmla="*/ 242843 h 443723"/>
                <a:gd name="connsiteX298" fmla="*/ 60148 w 900464"/>
                <a:gd name="connsiteY298" fmla="*/ 247401 h 443723"/>
                <a:gd name="connsiteX299" fmla="*/ 64457 w 900464"/>
                <a:gd name="connsiteY299" fmla="*/ 251959 h 443723"/>
                <a:gd name="connsiteX300" fmla="*/ 64457 w 900464"/>
                <a:gd name="connsiteY300" fmla="*/ 256580 h 443723"/>
                <a:gd name="connsiteX301" fmla="*/ 51590 w 900464"/>
                <a:gd name="connsiteY301" fmla="*/ 256580 h 443723"/>
                <a:gd name="connsiteX302" fmla="*/ 51590 w 900464"/>
                <a:gd name="connsiteY302" fmla="*/ 258828 h 443723"/>
                <a:gd name="connsiteX303" fmla="*/ 55838 w 900464"/>
                <a:gd name="connsiteY303" fmla="*/ 263386 h 443723"/>
                <a:gd name="connsiteX304" fmla="*/ 62084 w 900464"/>
                <a:gd name="connsiteY304" fmla="*/ 265697 h 443723"/>
                <a:gd name="connsiteX305" fmla="*/ 66206 w 900464"/>
                <a:gd name="connsiteY305" fmla="*/ 265697 h 443723"/>
                <a:gd name="connsiteX306" fmla="*/ 68392 w 900464"/>
                <a:gd name="connsiteY306" fmla="*/ 268007 h 443723"/>
                <a:gd name="connsiteX307" fmla="*/ 70516 w 900464"/>
                <a:gd name="connsiteY307" fmla="*/ 268007 h 443723"/>
                <a:gd name="connsiteX308" fmla="*/ 72701 w 900464"/>
                <a:gd name="connsiteY308" fmla="*/ 263386 h 443723"/>
                <a:gd name="connsiteX309" fmla="*/ 78947 w 900464"/>
                <a:gd name="connsiteY309" fmla="*/ 263386 h 443723"/>
                <a:gd name="connsiteX310" fmla="*/ 81071 w 900464"/>
                <a:gd name="connsiteY310" fmla="*/ 261138 h 443723"/>
                <a:gd name="connsiteX311" fmla="*/ 87317 w 900464"/>
                <a:gd name="connsiteY311" fmla="*/ 256580 h 443723"/>
                <a:gd name="connsiteX312" fmla="*/ 108803 w 900464"/>
                <a:gd name="connsiteY312" fmla="*/ 247401 h 443723"/>
                <a:gd name="connsiteX313" fmla="*/ 115048 w 900464"/>
                <a:gd name="connsiteY313" fmla="*/ 245091 h 443723"/>
                <a:gd name="connsiteX314" fmla="*/ 119358 w 900464"/>
                <a:gd name="connsiteY314" fmla="*/ 247401 h 443723"/>
                <a:gd name="connsiteX315" fmla="*/ 121482 w 900464"/>
                <a:gd name="connsiteY315" fmla="*/ 249711 h 443723"/>
                <a:gd name="connsiteX316" fmla="*/ 127727 w 900464"/>
                <a:gd name="connsiteY316" fmla="*/ 254270 h 443723"/>
                <a:gd name="connsiteX317" fmla="*/ 129851 w 900464"/>
                <a:gd name="connsiteY317" fmla="*/ 256580 h 443723"/>
                <a:gd name="connsiteX318" fmla="*/ 136097 w 900464"/>
                <a:gd name="connsiteY318" fmla="*/ 256580 h 443723"/>
                <a:gd name="connsiteX319" fmla="*/ 138283 w 900464"/>
                <a:gd name="connsiteY319" fmla="*/ 254270 h 443723"/>
                <a:gd name="connsiteX320" fmla="*/ 142530 w 900464"/>
                <a:gd name="connsiteY320" fmla="*/ 254270 h 443723"/>
                <a:gd name="connsiteX321" fmla="*/ 144716 w 900464"/>
                <a:gd name="connsiteY321" fmla="*/ 251959 h 443723"/>
                <a:gd name="connsiteX322" fmla="*/ 146840 w 900464"/>
                <a:gd name="connsiteY322" fmla="*/ 254270 h 443723"/>
                <a:gd name="connsiteX323" fmla="*/ 151149 w 900464"/>
                <a:gd name="connsiteY323" fmla="*/ 256580 h 443723"/>
                <a:gd name="connsiteX324" fmla="*/ 159769 w 900464"/>
                <a:gd name="connsiteY324" fmla="*/ 265697 h 443723"/>
                <a:gd name="connsiteX325" fmla="*/ 159769 w 900464"/>
                <a:gd name="connsiteY325" fmla="*/ 277124 h 443723"/>
                <a:gd name="connsiteX326" fmla="*/ 157583 w 900464"/>
                <a:gd name="connsiteY326" fmla="*/ 279434 h 443723"/>
                <a:gd name="connsiteX327" fmla="*/ 157583 w 900464"/>
                <a:gd name="connsiteY327" fmla="*/ 281745 h 443723"/>
                <a:gd name="connsiteX328" fmla="*/ 155459 w 900464"/>
                <a:gd name="connsiteY328" fmla="*/ 283993 h 443723"/>
                <a:gd name="connsiteX329" fmla="*/ 155459 w 900464"/>
                <a:gd name="connsiteY329" fmla="*/ 286303 h 443723"/>
                <a:gd name="connsiteX330" fmla="*/ 157583 w 900464"/>
                <a:gd name="connsiteY330" fmla="*/ 288614 h 443723"/>
                <a:gd name="connsiteX331" fmla="*/ 159769 w 900464"/>
                <a:gd name="connsiteY331" fmla="*/ 293172 h 443723"/>
                <a:gd name="connsiteX332" fmla="*/ 164078 w 900464"/>
                <a:gd name="connsiteY332" fmla="*/ 295420 h 443723"/>
                <a:gd name="connsiteX333" fmla="*/ 168325 w 900464"/>
                <a:gd name="connsiteY333" fmla="*/ 300041 h 443723"/>
                <a:gd name="connsiteX334" fmla="*/ 172635 w 900464"/>
                <a:gd name="connsiteY334" fmla="*/ 300041 h 443723"/>
                <a:gd name="connsiteX335" fmla="*/ 178881 w 900464"/>
                <a:gd name="connsiteY335" fmla="*/ 293172 h 443723"/>
                <a:gd name="connsiteX336" fmla="*/ 183128 w 900464"/>
                <a:gd name="connsiteY336" fmla="*/ 290862 h 443723"/>
                <a:gd name="connsiteX337" fmla="*/ 187438 w 900464"/>
                <a:gd name="connsiteY337" fmla="*/ 290862 h 443723"/>
                <a:gd name="connsiteX338" fmla="*/ 187438 w 900464"/>
                <a:gd name="connsiteY338" fmla="*/ 302289 h 443723"/>
                <a:gd name="connsiteX339" fmla="*/ 193684 w 900464"/>
                <a:gd name="connsiteY339" fmla="*/ 309157 h 443723"/>
                <a:gd name="connsiteX340" fmla="*/ 180817 w 900464"/>
                <a:gd name="connsiteY340" fmla="*/ 311468 h 443723"/>
                <a:gd name="connsiteX341" fmla="*/ 180817 w 900464"/>
                <a:gd name="connsiteY341" fmla="*/ 316026 h 443723"/>
                <a:gd name="connsiteX342" fmla="*/ 178694 w 900464"/>
                <a:gd name="connsiteY342" fmla="*/ 318337 h 443723"/>
                <a:gd name="connsiteX343" fmla="*/ 176507 w 900464"/>
                <a:gd name="connsiteY343" fmla="*/ 318337 h 443723"/>
                <a:gd name="connsiteX344" fmla="*/ 172198 w 900464"/>
                <a:gd name="connsiteY344" fmla="*/ 313778 h 443723"/>
                <a:gd name="connsiteX345" fmla="*/ 172198 w 900464"/>
                <a:gd name="connsiteY345" fmla="*/ 311468 h 443723"/>
                <a:gd name="connsiteX346" fmla="*/ 176507 w 900464"/>
                <a:gd name="connsiteY346" fmla="*/ 306910 h 443723"/>
                <a:gd name="connsiteX347" fmla="*/ 178694 w 900464"/>
                <a:gd name="connsiteY347" fmla="*/ 306910 h 443723"/>
                <a:gd name="connsiteX348" fmla="*/ 180817 w 900464"/>
                <a:gd name="connsiteY348" fmla="*/ 304599 h 443723"/>
                <a:gd name="connsiteX349" fmla="*/ 171761 w 900464"/>
                <a:gd name="connsiteY349" fmla="*/ 304599 h 443723"/>
                <a:gd name="connsiteX350" fmla="*/ 165515 w 900464"/>
                <a:gd name="connsiteY350" fmla="*/ 302289 h 443723"/>
                <a:gd name="connsiteX351" fmla="*/ 161205 w 900464"/>
                <a:gd name="connsiteY351" fmla="*/ 302289 h 443723"/>
                <a:gd name="connsiteX352" fmla="*/ 154960 w 900464"/>
                <a:gd name="connsiteY352" fmla="*/ 300041 h 443723"/>
                <a:gd name="connsiteX353" fmla="*/ 146340 w 900464"/>
                <a:gd name="connsiteY353" fmla="*/ 300041 h 443723"/>
                <a:gd name="connsiteX354" fmla="*/ 140094 w 900464"/>
                <a:gd name="connsiteY354" fmla="*/ 297730 h 443723"/>
                <a:gd name="connsiteX355" fmla="*/ 133849 w 900464"/>
                <a:gd name="connsiteY355" fmla="*/ 297730 h 443723"/>
                <a:gd name="connsiteX356" fmla="*/ 128664 w 900464"/>
                <a:gd name="connsiteY356" fmla="*/ 294920 h 443723"/>
                <a:gd name="connsiteX357" fmla="*/ 124355 w 900464"/>
                <a:gd name="connsiteY357" fmla="*/ 294920 h 443723"/>
                <a:gd name="connsiteX358" fmla="*/ 128664 w 900464"/>
                <a:gd name="connsiteY358" fmla="*/ 306410 h 443723"/>
                <a:gd name="connsiteX359" fmla="*/ 122419 w 900464"/>
                <a:gd name="connsiteY359" fmla="*/ 306410 h 443723"/>
                <a:gd name="connsiteX360" fmla="*/ 118109 w 900464"/>
                <a:gd name="connsiteY360" fmla="*/ 310968 h 443723"/>
                <a:gd name="connsiteX361" fmla="*/ 118109 w 900464"/>
                <a:gd name="connsiteY361" fmla="*/ 313653 h 443723"/>
                <a:gd name="connsiteX362" fmla="*/ 120295 w 900464"/>
                <a:gd name="connsiteY362" fmla="*/ 315901 h 443723"/>
                <a:gd name="connsiteX363" fmla="*/ 124604 w 900464"/>
                <a:gd name="connsiteY363" fmla="*/ 318212 h 443723"/>
                <a:gd name="connsiteX364" fmla="*/ 126728 w 900464"/>
                <a:gd name="connsiteY364" fmla="*/ 320460 h 443723"/>
                <a:gd name="connsiteX365" fmla="*/ 131038 w 900464"/>
                <a:gd name="connsiteY365" fmla="*/ 320460 h 443723"/>
                <a:gd name="connsiteX366" fmla="*/ 133161 w 900464"/>
                <a:gd name="connsiteY366" fmla="*/ 322770 h 443723"/>
                <a:gd name="connsiteX367" fmla="*/ 133161 w 900464"/>
                <a:gd name="connsiteY367" fmla="*/ 325081 h 443723"/>
                <a:gd name="connsiteX368" fmla="*/ 128664 w 900464"/>
                <a:gd name="connsiteY368" fmla="*/ 325081 h 443723"/>
                <a:gd name="connsiteX369" fmla="*/ 124355 w 900464"/>
                <a:gd name="connsiteY369" fmla="*/ 322770 h 443723"/>
                <a:gd name="connsiteX370" fmla="*/ 120045 w 900464"/>
                <a:gd name="connsiteY370" fmla="*/ 322770 h 443723"/>
                <a:gd name="connsiteX371" fmla="*/ 115735 w 900464"/>
                <a:gd name="connsiteY371" fmla="*/ 320460 h 443723"/>
                <a:gd name="connsiteX372" fmla="*/ 109490 w 900464"/>
                <a:gd name="connsiteY372" fmla="*/ 318212 h 443723"/>
                <a:gd name="connsiteX373" fmla="*/ 107304 w 900464"/>
                <a:gd name="connsiteY373" fmla="*/ 318212 h 443723"/>
                <a:gd name="connsiteX374" fmla="*/ 105180 w 900464"/>
                <a:gd name="connsiteY374" fmla="*/ 320460 h 443723"/>
                <a:gd name="connsiteX375" fmla="*/ 105180 w 900464"/>
                <a:gd name="connsiteY375" fmla="*/ 322770 h 443723"/>
                <a:gd name="connsiteX376" fmla="*/ 109490 w 900464"/>
                <a:gd name="connsiteY376" fmla="*/ 327329 h 443723"/>
                <a:gd name="connsiteX377" fmla="*/ 113799 w 900464"/>
                <a:gd name="connsiteY377" fmla="*/ 329639 h 443723"/>
                <a:gd name="connsiteX378" fmla="*/ 115923 w 900464"/>
                <a:gd name="connsiteY378" fmla="*/ 331949 h 443723"/>
                <a:gd name="connsiteX379" fmla="*/ 120233 w 900464"/>
                <a:gd name="connsiteY379" fmla="*/ 331949 h 443723"/>
                <a:gd name="connsiteX380" fmla="*/ 120233 w 900464"/>
                <a:gd name="connsiteY380" fmla="*/ 336508 h 443723"/>
                <a:gd name="connsiteX381" fmla="*/ 122356 w 900464"/>
                <a:gd name="connsiteY381" fmla="*/ 341066 h 443723"/>
                <a:gd name="connsiteX382" fmla="*/ 130975 w 900464"/>
                <a:gd name="connsiteY382" fmla="*/ 350245 h 443723"/>
                <a:gd name="connsiteX383" fmla="*/ 133099 w 900464"/>
                <a:gd name="connsiteY383" fmla="*/ 354804 h 443723"/>
                <a:gd name="connsiteX384" fmla="*/ 133099 w 900464"/>
                <a:gd name="connsiteY384" fmla="*/ 363608 h 443723"/>
                <a:gd name="connsiteX385" fmla="*/ 146028 w 900464"/>
                <a:gd name="connsiteY385" fmla="*/ 365856 h 443723"/>
                <a:gd name="connsiteX386" fmla="*/ 148151 w 900464"/>
                <a:gd name="connsiteY386" fmla="*/ 372725 h 443723"/>
                <a:gd name="connsiteX387" fmla="*/ 158894 w 900464"/>
                <a:gd name="connsiteY387" fmla="*/ 372725 h 443723"/>
                <a:gd name="connsiteX388" fmla="*/ 171823 w 900464"/>
                <a:gd name="connsiteY388" fmla="*/ 379594 h 443723"/>
                <a:gd name="connsiteX389" fmla="*/ 173947 w 900464"/>
                <a:gd name="connsiteY389" fmla="*/ 381904 h 443723"/>
                <a:gd name="connsiteX390" fmla="*/ 173947 w 900464"/>
                <a:gd name="connsiteY390" fmla="*/ 386463 h 443723"/>
                <a:gd name="connsiteX391" fmla="*/ 171823 w 900464"/>
                <a:gd name="connsiteY391" fmla="*/ 388773 h 443723"/>
                <a:gd name="connsiteX392" fmla="*/ 167513 w 900464"/>
                <a:gd name="connsiteY392" fmla="*/ 391021 h 443723"/>
                <a:gd name="connsiteX393" fmla="*/ 165390 w 900464"/>
                <a:gd name="connsiteY393" fmla="*/ 395642 h 443723"/>
                <a:gd name="connsiteX394" fmla="*/ 165390 w 900464"/>
                <a:gd name="connsiteY394" fmla="*/ 402510 h 443723"/>
                <a:gd name="connsiteX395" fmla="*/ 167513 w 900464"/>
                <a:gd name="connsiteY395" fmla="*/ 404758 h 443723"/>
                <a:gd name="connsiteX396" fmla="*/ 176133 w 900464"/>
                <a:gd name="connsiteY396" fmla="*/ 404758 h 443723"/>
                <a:gd name="connsiteX397" fmla="*/ 178256 w 900464"/>
                <a:gd name="connsiteY397" fmla="*/ 402510 h 443723"/>
                <a:gd name="connsiteX398" fmla="*/ 180442 w 900464"/>
                <a:gd name="connsiteY398" fmla="*/ 395642 h 443723"/>
                <a:gd name="connsiteX399" fmla="*/ 182566 w 900464"/>
                <a:gd name="connsiteY399" fmla="*/ 391021 h 443723"/>
                <a:gd name="connsiteX400" fmla="*/ 184690 w 900464"/>
                <a:gd name="connsiteY400" fmla="*/ 388773 h 443723"/>
                <a:gd name="connsiteX401" fmla="*/ 188999 w 900464"/>
                <a:gd name="connsiteY401" fmla="*/ 388773 h 443723"/>
                <a:gd name="connsiteX402" fmla="*/ 195245 w 900464"/>
                <a:gd name="connsiteY402" fmla="*/ 391021 h 443723"/>
                <a:gd name="connsiteX403" fmla="*/ 195245 w 900464"/>
                <a:gd name="connsiteY403" fmla="*/ 388773 h 443723"/>
                <a:gd name="connsiteX404" fmla="*/ 197431 w 900464"/>
                <a:gd name="connsiteY404" fmla="*/ 386463 h 443723"/>
                <a:gd name="connsiteX405" fmla="*/ 203677 w 900464"/>
                <a:gd name="connsiteY405" fmla="*/ 386463 h 443723"/>
                <a:gd name="connsiteX406" fmla="*/ 212296 w 900464"/>
                <a:gd name="connsiteY406" fmla="*/ 391021 h 443723"/>
                <a:gd name="connsiteX407" fmla="*/ 216606 w 900464"/>
                <a:gd name="connsiteY407" fmla="*/ 391021 h 443723"/>
                <a:gd name="connsiteX408" fmla="*/ 220853 w 900464"/>
                <a:gd name="connsiteY408" fmla="*/ 395642 h 443723"/>
                <a:gd name="connsiteX409" fmla="*/ 225163 w 900464"/>
                <a:gd name="connsiteY409" fmla="*/ 397890 h 443723"/>
                <a:gd name="connsiteX410" fmla="*/ 227349 w 900464"/>
                <a:gd name="connsiteY410" fmla="*/ 402510 h 443723"/>
                <a:gd name="connsiteX411" fmla="*/ 229473 w 900464"/>
                <a:gd name="connsiteY411" fmla="*/ 404758 h 443723"/>
                <a:gd name="connsiteX412" fmla="*/ 231596 w 900464"/>
                <a:gd name="connsiteY412" fmla="*/ 409379 h 443723"/>
                <a:gd name="connsiteX413" fmla="*/ 240215 w 900464"/>
                <a:gd name="connsiteY413" fmla="*/ 418496 h 443723"/>
                <a:gd name="connsiteX414" fmla="*/ 244525 w 900464"/>
                <a:gd name="connsiteY414" fmla="*/ 420806 h 443723"/>
                <a:gd name="connsiteX415" fmla="*/ 246649 w 900464"/>
                <a:gd name="connsiteY415" fmla="*/ 423054 h 443723"/>
                <a:gd name="connsiteX416" fmla="*/ 248835 w 900464"/>
                <a:gd name="connsiteY416" fmla="*/ 420806 h 443723"/>
                <a:gd name="connsiteX417" fmla="*/ 248835 w 900464"/>
                <a:gd name="connsiteY417" fmla="*/ 418496 h 443723"/>
                <a:gd name="connsiteX418" fmla="*/ 250958 w 900464"/>
                <a:gd name="connsiteY418" fmla="*/ 416186 h 443723"/>
                <a:gd name="connsiteX419" fmla="*/ 233782 w 900464"/>
                <a:gd name="connsiteY419" fmla="*/ 308658 h 443723"/>
                <a:gd name="connsiteX420" fmla="*/ 285373 w 900464"/>
                <a:gd name="connsiteY420" fmla="*/ 292672 h 443723"/>
                <a:gd name="connsiteX421" fmla="*/ 287496 w 900464"/>
                <a:gd name="connsiteY421" fmla="*/ 294920 h 443723"/>
                <a:gd name="connsiteX422" fmla="*/ 287496 w 900464"/>
                <a:gd name="connsiteY422" fmla="*/ 290362 h 443723"/>
                <a:gd name="connsiteX423" fmla="*/ 289683 w 900464"/>
                <a:gd name="connsiteY423" fmla="*/ 288114 h 443723"/>
                <a:gd name="connsiteX424" fmla="*/ 289683 w 900464"/>
                <a:gd name="connsiteY424" fmla="*/ 285804 h 443723"/>
                <a:gd name="connsiteX425" fmla="*/ 291806 w 900464"/>
                <a:gd name="connsiteY425" fmla="*/ 281245 h 443723"/>
                <a:gd name="connsiteX426" fmla="*/ 291806 w 900464"/>
                <a:gd name="connsiteY426" fmla="*/ 278935 h 443723"/>
                <a:gd name="connsiteX427" fmla="*/ 293992 w 900464"/>
                <a:gd name="connsiteY427" fmla="*/ 276625 h 443723"/>
                <a:gd name="connsiteX428" fmla="*/ 302549 w 900464"/>
                <a:gd name="connsiteY428" fmla="*/ 276625 h 443723"/>
                <a:gd name="connsiteX429" fmla="*/ 304735 w 900464"/>
                <a:gd name="connsiteY429" fmla="*/ 285804 h 443723"/>
                <a:gd name="connsiteX430" fmla="*/ 308982 w 900464"/>
                <a:gd name="connsiteY430" fmla="*/ 283493 h 443723"/>
                <a:gd name="connsiteX431" fmla="*/ 311168 w 900464"/>
                <a:gd name="connsiteY431" fmla="*/ 283493 h 443723"/>
                <a:gd name="connsiteX432" fmla="*/ 313292 w 900464"/>
                <a:gd name="connsiteY432" fmla="*/ 281245 h 443723"/>
                <a:gd name="connsiteX433" fmla="*/ 313292 w 900464"/>
                <a:gd name="connsiteY433" fmla="*/ 278935 h 443723"/>
                <a:gd name="connsiteX434" fmla="*/ 305047 w 900464"/>
                <a:gd name="connsiteY434" fmla="*/ 269943 h 443723"/>
                <a:gd name="connsiteX435" fmla="*/ 311293 w 900464"/>
                <a:gd name="connsiteY435" fmla="*/ 269943 h 443723"/>
                <a:gd name="connsiteX436" fmla="*/ 315603 w 900464"/>
                <a:gd name="connsiteY436" fmla="*/ 274564 h 443723"/>
                <a:gd name="connsiteX437" fmla="*/ 334903 w 900464"/>
                <a:gd name="connsiteY437" fmla="*/ 274564 h 443723"/>
                <a:gd name="connsiteX438" fmla="*/ 330655 w 900464"/>
                <a:gd name="connsiteY438" fmla="*/ 269943 h 443723"/>
                <a:gd name="connsiteX439" fmla="*/ 328532 w 900464"/>
                <a:gd name="connsiteY439" fmla="*/ 269943 h 443723"/>
                <a:gd name="connsiteX440" fmla="*/ 324222 w 900464"/>
                <a:gd name="connsiteY440" fmla="*/ 265385 h 443723"/>
                <a:gd name="connsiteX441" fmla="*/ 316040 w 900464"/>
                <a:gd name="connsiteY441" fmla="*/ 265385 h 443723"/>
                <a:gd name="connsiteX442" fmla="*/ 313854 w 900464"/>
                <a:gd name="connsiteY442" fmla="*/ 263074 h 443723"/>
                <a:gd name="connsiteX443" fmla="*/ 313854 w 900464"/>
                <a:gd name="connsiteY443" fmla="*/ 260826 h 443723"/>
                <a:gd name="connsiteX444" fmla="*/ 316040 w 900464"/>
                <a:gd name="connsiteY444" fmla="*/ 258516 h 443723"/>
                <a:gd name="connsiteX445" fmla="*/ 324597 w 900464"/>
                <a:gd name="connsiteY445" fmla="*/ 258516 h 443723"/>
                <a:gd name="connsiteX446" fmla="*/ 330843 w 900464"/>
                <a:gd name="connsiteY446" fmla="*/ 253958 h 443723"/>
                <a:gd name="connsiteX447" fmla="*/ 332966 w 900464"/>
                <a:gd name="connsiteY447" fmla="*/ 256268 h 443723"/>
                <a:gd name="connsiteX448" fmla="*/ 335090 w 900464"/>
                <a:gd name="connsiteY448" fmla="*/ 260826 h 443723"/>
                <a:gd name="connsiteX449" fmla="*/ 337276 w 900464"/>
                <a:gd name="connsiteY449" fmla="*/ 263074 h 443723"/>
                <a:gd name="connsiteX450" fmla="*/ 339399 w 900464"/>
                <a:gd name="connsiteY450" fmla="*/ 263074 h 443723"/>
                <a:gd name="connsiteX451" fmla="*/ 341586 w 900464"/>
                <a:gd name="connsiteY451" fmla="*/ 260826 h 443723"/>
                <a:gd name="connsiteX452" fmla="*/ 343709 w 900464"/>
                <a:gd name="connsiteY452" fmla="*/ 263074 h 443723"/>
                <a:gd name="connsiteX453" fmla="*/ 345833 w 900464"/>
                <a:gd name="connsiteY453" fmla="*/ 267695 h 443723"/>
                <a:gd name="connsiteX454" fmla="*/ 345833 w 900464"/>
                <a:gd name="connsiteY454" fmla="*/ 269943 h 443723"/>
                <a:gd name="connsiteX455" fmla="*/ 343709 w 900464"/>
                <a:gd name="connsiteY455" fmla="*/ 272253 h 443723"/>
                <a:gd name="connsiteX456" fmla="*/ 341586 w 900464"/>
                <a:gd name="connsiteY456" fmla="*/ 272253 h 443723"/>
                <a:gd name="connsiteX457" fmla="*/ 337276 w 900464"/>
                <a:gd name="connsiteY457" fmla="*/ 274564 h 443723"/>
                <a:gd name="connsiteX458" fmla="*/ 331030 w 900464"/>
                <a:gd name="connsiteY458" fmla="*/ 281433 h 443723"/>
                <a:gd name="connsiteX459" fmla="*/ 317914 w 900464"/>
                <a:gd name="connsiteY459" fmla="*/ 281433 h 443723"/>
                <a:gd name="connsiteX460" fmla="*/ 315790 w 900464"/>
                <a:gd name="connsiteY460" fmla="*/ 283681 h 443723"/>
                <a:gd name="connsiteX461" fmla="*/ 315790 w 900464"/>
                <a:gd name="connsiteY461" fmla="*/ 288301 h 443723"/>
                <a:gd name="connsiteX462" fmla="*/ 317914 w 900464"/>
                <a:gd name="connsiteY462" fmla="*/ 290549 h 443723"/>
                <a:gd name="connsiteX463" fmla="*/ 322286 w 900464"/>
                <a:gd name="connsiteY463" fmla="*/ 290549 h 443723"/>
                <a:gd name="connsiteX464" fmla="*/ 324410 w 900464"/>
                <a:gd name="connsiteY464" fmla="*/ 292860 h 443723"/>
                <a:gd name="connsiteX465" fmla="*/ 328532 w 900464"/>
                <a:gd name="connsiteY465" fmla="*/ 292860 h 443723"/>
                <a:gd name="connsiteX466" fmla="*/ 328532 w 900464"/>
                <a:gd name="connsiteY466" fmla="*/ 299729 h 443723"/>
                <a:gd name="connsiteX467" fmla="*/ 326408 w 900464"/>
                <a:gd name="connsiteY467" fmla="*/ 304287 h 443723"/>
                <a:gd name="connsiteX468" fmla="*/ 326408 w 900464"/>
                <a:gd name="connsiteY468" fmla="*/ 311156 h 443723"/>
                <a:gd name="connsiteX469" fmla="*/ 328532 w 900464"/>
                <a:gd name="connsiteY469" fmla="*/ 313466 h 443723"/>
                <a:gd name="connsiteX470" fmla="*/ 352203 w 900464"/>
                <a:gd name="connsiteY470" fmla="*/ 327141 h 443723"/>
                <a:gd name="connsiteX471" fmla="*/ 380122 w 900464"/>
                <a:gd name="connsiteY471" fmla="*/ 354616 h 443723"/>
                <a:gd name="connsiteX472" fmla="*/ 382308 w 900464"/>
                <a:gd name="connsiteY472" fmla="*/ 354616 h 443723"/>
                <a:gd name="connsiteX473" fmla="*/ 384432 w 900464"/>
                <a:gd name="connsiteY473" fmla="*/ 352306 h 443723"/>
                <a:gd name="connsiteX474" fmla="*/ 397236 w 900464"/>
                <a:gd name="connsiteY474" fmla="*/ 352306 h 443723"/>
                <a:gd name="connsiteX475" fmla="*/ 403482 w 900464"/>
                <a:gd name="connsiteY475" fmla="*/ 350058 h 443723"/>
                <a:gd name="connsiteX476" fmla="*/ 424968 w 900464"/>
                <a:gd name="connsiteY476" fmla="*/ 350058 h 443723"/>
                <a:gd name="connsiteX477" fmla="*/ 431213 w 900464"/>
                <a:gd name="connsiteY477" fmla="*/ 352306 h 443723"/>
                <a:gd name="connsiteX478" fmla="*/ 437459 w 900464"/>
                <a:gd name="connsiteY478" fmla="*/ 352306 h 443723"/>
                <a:gd name="connsiteX479" fmla="*/ 439645 w 900464"/>
                <a:gd name="connsiteY479" fmla="*/ 350058 h 443723"/>
                <a:gd name="connsiteX480" fmla="*/ 448202 w 900464"/>
                <a:gd name="connsiteY480" fmla="*/ 345500 h 443723"/>
                <a:gd name="connsiteX481" fmla="*/ 453449 w 900464"/>
                <a:gd name="connsiteY481" fmla="*/ 345500 h 443723"/>
                <a:gd name="connsiteX482" fmla="*/ 455635 w 900464"/>
                <a:gd name="connsiteY482" fmla="*/ 350058 h 443723"/>
                <a:gd name="connsiteX483" fmla="*/ 461880 w 900464"/>
                <a:gd name="connsiteY483" fmla="*/ 356927 h 443723"/>
                <a:gd name="connsiteX484" fmla="*/ 464004 w 900464"/>
                <a:gd name="connsiteY484" fmla="*/ 363796 h 443723"/>
                <a:gd name="connsiteX485" fmla="*/ 468314 w 900464"/>
                <a:gd name="connsiteY485" fmla="*/ 366043 h 443723"/>
                <a:gd name="connsiteX486" fmla="*/ 470500 w 900464"/>
                <a:gd name="connsiteY486" fmla="*/ 370664 h 443723"/>
                <a:gd name="connsiteX487" fmla="*/ 481243 w 900464"/>
                <a:gd name="connsiteY487" fmla="*/ 370664 h 443723"/>
                <a:gd name="connsiteX488" fmla="*/ 481243 w 900464"/>
                <a:gd name="connsiteY488" fmla="*/ 375223 h 443723"/>
                <a:gd name="connsiteX489" fmla="*/ 483366 w 900464"/>
                <a:gd name="connsiteY489" fmla="*/ 382091 h 443723"/>
                <a:gd name="connsiteX490" fmla="*/ 483366 w 900464"/>
                <a:gd name="connsiteY490" fmla="*/ 398077 h 443723"/>
                <a:gd name="connsiteX491" fmla="*/ 485490 w 900464"/>
                <a:gd name="connsiteY491" fmla="*/ 400387 h 443723"/>
                <a:gd name="connsiteX492" fmla="*/ 487676 w 900464"/>
                <a:gd name="connsiteY492" fmla="*/ 400387 h 443723"/>
                <a:gd name="connsiteX493" fmla="*/ 489800 w 900464"/>
                <a:gd name="connsiteY493" fmla="*/ 398077 h 443723"/>
                <a:gd name="connsiteX494" fmla="*/ 494109 w 900464"/>
                <a:gd name="connsiteY494" fmla="*/ 398077 h 443723"/>
                <a:gd name="connsiteX495" fmla="*/ 496295 w 900464"/>
                <a:gd name="connsiteY495" fmla="*/ 400387 h 443723"/>
                <a:gd name="connsiteX496" fmla="*/ 507038 w 900464"/>
                <a:gd name="connsiteY496" fmla="*/ 423242 h 443723"/>
                <a:gd name="connsiteX497" fmla="*/ 534957 w 900464"/>
                <a:gd name="connsiteY497" fmla="*/ 423242 h 443723"/>
                <a:gd name="connsiteX498" fmla="*/ 541203 w 900464"/>
                <a:gd name="connsiteY498" fmla="*/ 425552 h 443723"/>
                <a:gd name="connsiteX499" fmla="*/ 541203 w 900464"/>
                <a:gd name="connsiteY499" fmla="*/ 432296 h 443723"/>
                <a:gd name="connsiteX500" fmla="*/ 539079 w 900464"/>
                <a:gd name="connsiteY500" fmla="*/ 434606 h 443723"/>
                <a:gd name="connsiteX501" fmla="*/ 539079 w 900464"/>
                <a:gd name="connsiteY501" fmla="*/ 439165 h 443723"/>
                <a:gd name="connsiteX502" fmla="*/ 541203 w 900464"/>
                <a:gd name="connsiteY502" fmla="*/ 439165 h 443723"/>
                <a:gd name="connsiteX503" fmla="*/ 545513 w 900464"/>
                <a:gd name="connsiteY503" fmla="*/ 441413 h 443723"/>
                <a:gd name="connsiteX504" fmla="*/ 549822 w 900464"/>
                <a:gd name="connsiteY504" fmla="*/ 441413 h 443723"/>
                <a:gd name="connsiteX505" fmla="*/ 551946 w 900464"/>
                <a:gd name="connsiteY505" fmla="*/ 443723 h 443723"/>
                <a:gd name="connsiteX506" fmla="*/ 551946 w 900464"/>
                <a:gd name="connsiteY506" fmla="*/ 439165 h 443723"/>
                <a:gd name="connsiteX507" fmla="*/ 549822 w 900464"/>
                <a:gd name="connsiteY507" fmla="*/ 436854 h 443723"/>
                <a:gd name="connsiteX508" fmla="*/ 549822 w 900464"/>
                <a:gd name="connsiteY508" fmla="*/ 432296 h 443723"/>
                <a:gd name="connsiteX509" fmla="*/ 554132 w 900464"/>
                <a:gd name="connsiteY509" fmla="*/ 427738 h 443723"/>
                <a:gd name="connsiteX510" fmla="*/ 558441 w 900464"/>
                <a:gd name="connsiteY510" fmla="*/ 425427 h 443723"/>
                <a:gd name="connsiteX511" fmla="*/ 560565 w 900464"/>
                <a:gd name="connsiteY511" fmla="*/ 423117 h 443723"/>
                <a:gd name="connsiteX512" fmla="*/ 562689 w 900464"/>
                <a:gd name="connsiteY512" fmla="*/ 423117 h 443723"/>
                <a:gd name="connsiteX513" fmla="*/ 562689 w 900464"/>
                <a:gd name="connsiteY513" fmla="*/ 416248 h 443723"/>
                <a:gd name="connsiteX514" fmla="*/ 566998 w 900464"/>
                <a:gd name="connsiteY514" fmla="*/ 411690 h 443723"/>
                <a:gd name="connsiteX515" fmla="*/ 571308 w 900464"/>
                <a:gd name="connsiteY515" fmla="*/ 409442 h 443723"/>
                <a:gd name="connsiteX516" fmla="*/ 575618 w 900464"/>
                <a:gd name="connsiteY516" fmla="*/ 409442 h 443723"/>
                <a:gd name="connsiteX517" fmla="*/ 577741 w 900464"/>
                <a:gd name="connsiteY517" fmla="*/ 407131 h 443723"/>
                <a:gd name="connsiteX518" fmla="*/ 579927 w 900464"/>
                <a:gd name="connsiteY518" fmla="*/ 407131 h 443723"/>
                <a:gd name="connsiteX519" fmla="*/ 584237 w 900464"/>
                <a:gd name="connsiteY519" fmla="*/ 397952 h 443723"/>
                <a:gd name="connsiteX520" fmla="*/ 592794 w 900464"/>
                <a:gd name="connsiteY520" fmla="*/ 397952 h 443723"/>
                <a:gd name="connsiteX521" fmla="*/ 603537 w 900464"/>
                <a:gd name="connsiteY521" fmla="*/ 391083 h 443723"/>
                <a:gd name="connsiteX522" fmla="*/ 595230 w 900464"/>
                <a:gd name="connsiteY522" fmla="*/ 391083 h 443723"/>
                <a:gd name="connsiteX523" fmla="*/ 595230 w 900464"/>
                <a:gd name="connsiteY523" fmla="*/ 384215 h 443723"/>
                <a:gd name="connsiteX524" fmla="*/ 597353 w 900464"/>
                <a:gd name="connsiteY524" fmla="*/ 379656 h 443723"/>
                <a:gd name="connsiteX525" fmla="*/ 603599 w 900464"/>
                <a:gd name="connsiteY525" fmla="*/ 372787 h 443723"/>
                <a:gd name="connsiteX526" fmla="*/ 614342 w 900464"/>
                <a:gd name="connsiteY526" fmla="*/ 372787 h 443723"/>
                <a:gd name="connsiteX527" fmla="*/ 618652 w 900464"/>
                <a:gd name="connsiteY527" fmla="*/ 375098 h 443723"/>
                <a:gd name="connsiteX528" fmla="*/ 624897 w 900464"/>
                <a:gd name="connsiteY528" fmla="*/ 377408 h 443723"/>
                <a:gd name="connsiteX529" fmla="*/ 637764 w 900464"/>
                <a:gd name="connsiteY529" fmla="*/ 384215 h 443723"/>
                <a:gd name="connsiteX530" fmla="*/ 648507 w 900464"/>
                <a:gd name="connsiteY530" fmla="*/ 384215 h 443723"/>
                <a:gd name="connsiteX531" fmla="*/ 654752 w 900464"/>
                <a:gd name="connsiteY531" fmla="*/ 386525 h 443723"/>
                <a:gd name="connsiteX532" fmla="*/ 654752 w 900464"/>
                <a:gd name="connsiteY532" fmla="*/ 382341 h 443723"/>
                <a:gd name="connsiteX533" fmla="*/ 652629 w 900464"/>
                <a:gd name="connsiteY533" fmla="*/ 377783 h 443723"/>
                <a:gd name="connsiteX534" fmla="*/ 652629 w 900464"/>
                <a:gd name="connsiteY534" fmla="*/ 366293 h 443723"/>
                <a:gd name="connsiteX535" fmla="*/ 654752 w 900464"/>
                <a:gd name="connsiteY535" fmla="*/ 364045 h 443723"/>
                <a:gd name="connsiteX536" fmla="*/ 669805 w 900464"/>
                <a:gd name="connsiteY536" fmla="*/ 364045 h 443723"/>
                <a:gd name="connsiteX537" fmla="*/ 674115 w 900464"/>
                <a:gd name="connsiteY537" fmla="*/ 366293 h 443723"/>
                <a:gd name="connsiteX538" fmla="*/ 676238 w 900464"/>
                <a:gd name="connsiteY538" fmla="*/ 370914 h 443723"/>
                <a:gd name="connsiteX539" fmla="*/ 684857 w 900464"/>
                <a:gd name="connsiteY539" fmla="*/ 370914 h 443723"/>
                <a:gd name="connsiteX540" fmla="*/ 689167 w 900464"/>
                <a:gd name="connsiteY540" fmla="*/ 373162 h 443723"/>
                <a:gd name="connsiteX541" fmla="*/ 695413 w 900464"/>
                <a:gd name="connsiteY541" fmla="*/ 373162 h 443723"/>
                <a:gd name="connsiteX542" fmla="*/ 701659 w 900464"/>
                <a:gd name="connsiteY542" fmla="*/ 370914 h 443723"/>
                <a:gd name="connsiteX543" fmla="*/ 744693 w 900464"/>
                <a:gd name="connsiteY543" fmla="*/ 370914 h 443723"/>
                <a:gd name="connsiteX544" fmla="*/ 749002 w 900464"/>
                <a:gd name="connsiteY544" fmla="*/ 373162 h 443723"/>
                <a:gd name="connsiteX545" fmla="*/ 753250 w 900464"/>
                <a:gd name="connsiteY545" fmla="*/ 373162 h 443723"/>
                <a:gd name="connsiteX546" fmla="*/ 770488 w 900464"/>
                <a:gd name="connsiteY546" fmla="*/ 370914 h 443723"/>
                <a:gd name="connsiteX547" fmla="*/ 774798 w 900464"/>
                <a:gd name="connsiteY547" fmla="*/ 375472 h 443723"/>
                <a:gd name="connsiteX548" fmla="*/ 781044 w 900464"/>
                <a:gd name="connsiteY548" fmla="*/ 375472 h 443723"/>
                <a:gd name="connsiteX549" fmla="*/ 789601 w 900464"/>
                <a:gd name="connsiteY549" fmla="*/ 386900 h 443723"/>
                <a:gd name="connsiteX550" fmla="*/ 804653 w 900464"/>
                <a:gd name="connsiteY550" fmla="*/ 386900 h 443723"/>
                <a:gd name="connsiteX551" fmla="*/ 810899 w 900464"/>
                <a:gd name="connsiteY551" fmla="*/ 389210 h 443723"/>
                <a:gd name="connsiteX552" fmla="*/ 808713 w 900464"/>
                <a:gd name="connsiteY552" fmla="*/ 386900 h 443723"/>
                <a:gd name="connsiteX553" fmla="*/ 808713 w 900464"/>
                <a:gd name="connsiteY553" fmla="*/ 382341 h 443723"/>
                <a:gd name="connsiteX554" fmla="*/ 806589 w 900464"/>
                <a:gd name="connsiteY554" fmla="*/ 380031 h 443723"/>
                <a:gd name="connsiteX555" fmla="*/ 806589 w 900464"/>
                <a:gd name="connsiteY555" fmla="*/ 375472 h 443723"/>
                <a:gd name="connsiteX556" fmla="*/ 815146 w 900464"/>
                <a:gd name="connsiteY556" fmla="*/ 375472 h 443723"/>
                <a:gd name="connsiteX557" fmla="*/ 808900 w 900464"/>
                <a:gd name="connsiteY557" fmla="*/ 368604 h 443723"/>
                <a:gd name="connsiteX558" fmla="*/ 808900 w 900464"/>
                <a:gd name="connsiteY558" fmla="*/ 366293 h 443723"/>
                <a:gd name="connsiteX559" fmla="*/ 811086 w 900464"/>
                <a:gd name="connsiteY559" fmla="*/ 364045 h 443723"/>
                <a:gd name="connsiteX560" fmla="*/ 817332 w 900464"/>
                <a:gd name="connsiteY560" fmla="*/ 364045 h 443723"/>
                <a:gd name="connsiteX561" fmla="*/ 817332 w 900464"/>
                <a:gd name="connsiteY561" fmla="*/ 359424 h 443723"/>
                <a:gd name="connsiteX562" fmla="*/ 813022 w 900464"/>
                <a:gd name="connsiteY562" fmla="*/ 357177 h 443723"/>
                <a:gd name="connsiteX563" fmla="*/ 810899 w 900464"/>
                <a:gd name="connsiteY563" fmla="*/ 352556 h 443723"/>
                <a:gd name="connsiteX564" fmla="*/ 795846 w 900464"/>
                <a:gd name="connsiteY564" fmla="*/ 336570 h 443723"/>
                <a:gd name="connsiteX565" fmla="*/ 791537 w 900464"/>
                <a:gd name="connsiteY565" fmla="*/ 327391 h 443723"/>
                <a:gd name="connsiteX566" fmla="*/ 791537 w 900464"/>
                <a:gd name="connsiteY566" fmla="*/ 315964 h 443723"/>
                <a:gd name="connsiteX567" fmla="*/ 785291 w 900464"/>
                <a:gd name="connsiteY567" fmla="*/ 315964 h 443723"/>
                <a:gd name="connsiteX568" fmla="*/ 780981 w 900464"/>
                <a:gd name="connsiteY568" fmla="*/ 313716 h 443723"/>
                <a:gd name="connsiteX569" fmla="*/ 778795 w 900464"/>
                <a:gd name="connsiteY569" fmla="*/ 311405 h 443723"/>
                <a:gd name="connsiteX570" fmla="*/ 778795 w 900464"/>
                <a:gd name="connsiteY570" fmla="*/ 309095 h 443723"/>
                <a:gd name="connsiteX571" fmla="*/ 780981 w 900464"/>
                <a:gd name="connsiteY571" fmla="*/ 306847 h 443723"/>
                <a:gd name="connsiteX572" fmla="*/ 785291 w 900464"/>
                <a:gd name="connsiteY572" fmla="*/ 304537 h 443723"/>
                <a:gd name="connsiteX573" fmla="*/ 790725 w 900464"/>
                <a:gd name="connsiteY573" fmla="*/ 304537 h 443723"/>
                <a:gd name="connsiteX574" fmla="*/ 795034 w 900464"/>
                <a:gd name="connsiteY574" fmla="*/ 302226 h 443723"/>
                <a:gd name="connsiteX575" fmla="*/ 799344 w 900464"/>
                <a:gd name="connsiteY575" fmla="*/ 302226 h 443723"/>
                <a:gd name="connsiteX576" fmla="*/ 812273 w 900464"/>
                <a:gd name="connsiteY576" fmla="*/ 295358 h 443723"/>
                <a:gd name="connsiteX577" fmla="*/ 816520 w 900464"/>
                <a:gd name="connsiteY577" fmla="*/ 295358 h 443723"/>
                <a:gd name="connsiteX578" fmla="*/ 818706 w 900464"/>
                <a:gd name="connsiteY578" fmla="*/ 297668 h 443723"/>
                <a:gd name="connsiteX579" fmla="*/ 820830 w 900464"/>
                <a:gd name="connsiteY579" fmla="*/ 302226 h 443723"/>
                <a:gd name="connsiteX580" fmla="*/ 823016 w 900464"/>
                <a:gd name="connsiteY580" fmla="*/ 304537 h 443723"/>
                <a:gd name="connsiteX581" fmla="*/ 829262 w 900464"/>
                <a:gd name="connsiteY581" fmla="*/ 299978 h 443723"/>
                <a:gd name="connsiteX582" fmla="*/ 833571 w 900464"/>
                <a:gd name="connsiteY582" fmla="*/ 304537 h 443723"/>
                <a:gd name="connsiteX583" fmla="*/ 835695 w 900464"/>
                <a:gd name="connsiteY583" fmla="*/ 304537 h 443723"/>
                <a:gd name="connsiteX584" fmla="*/ 837881 w 900464"/>
                <a:gd name="connsiteY584" fmla="*/ 302226 h 443723"/>
                <a:gd name="connsiteX585" fmla="*/ 837881 w 900464"/>
                <a:gd name="connsiteY585" fmla="*/ 297668 h 443723"/>
                <a:gd name="connsiteX586" fmla="*/ 835695 w 900464"/>
                <a:gd name="connsiteY586" fmla="*/ 295358 h 443723"/>
                <a:gd name="connsiteX587" fmla="*/ 833571 w 900464"/>
                <a:gd name="connsiteY587" fmla="*/ 295358 h 443723"/>
                <a:gd name="connsiteX588" fmla="*/ 831385 w 900464"/>
                <a:gd name="connsiteY588" fmla="*/ 293110 h 443723"/>
                <a:gd name="connsiteX589" fmla="*/ 829262 w 900464"/>
                <a:gd name="connsiteY589" fmla="*/ 293110 h 443723"/>
                <a:gd name="connsiteX590" fmla="*/ 829262 w 900464"/>
                <a:gd name="connsiteY590" fmla="*/ 240470 h 443723"/>
                <a:gd name="connsiteX591" fmla="*/ 833571 w 900464"/>
                <a:gd name="connsiteY591" fmla="*/ 240470 h 443723"/>
                <a:gd name="connsiteX592" fmla="*/ 837881 w 900464"/>
                <a:gd name="connsiteY592" fmla="*/ 242780 h 443723"/>
                <a:gd name="connsiteX593" fmla="*/ 842128 w 900464"/>
                <a:gd name="connsiteY593" fmla="*/ 242780 h 443723"/>
                <a:gd name="connsiteX594" fmla="*/ 850747 w 900464"/>
                <a:gd name="connsiteY594" fmla="*/ 247339 h 443723"/>
                <a:gd name="connsiteX595" fmla="*/ 867923 w 900464"/>
                <a:gd name="connsiteY595" fmla="*/ 247339 h 443723"/>
                <a:gd name="connsiteX596" fmla="*/ 872233 w 900464"/>
                <a:gd name="connsiteY596" fmla="*/ 251897 h 443723"/>
                <a:gd name="connsiteX597" fmla="*/ 878479 w 900464"/>
                <a:gd name="connsiteY597" fmla="*/ 245028 h 443723"/>
                <a:gd name="connsiteX598" fmla="*/ 884725 w 900464"/>
                <a:gd name="connsiteY598" fmla="*/ 245028 h 443723"/>
                <a:gd name="connsiteX599" fmla="*/ 886848 w 900464"/>
                <a:gd name="connsiteY599" fmla="*/ 242780 h 443723"/>
                <a:gd name="connsiteX600" fmla="*/ 886848 w 900464"/>
                <a:gd name="connsiteY600" fmla="*/ 235911 h 443723"/>
                <a:gd name="connsiteX601" fmla="*/ 882539 w 900464"/>
                <a:gd name="connsiteY601" fmla="*/ 226732 h 443723"/>
                <a:gd name="connsiteX602" fmla="*/ 878292 w 900464"/>
                <a:gd name="connsiteY602" fmla="*/ 222174 h 443723"/>
                <a:gd name="connsiteX603" fmla="*/ 873982 w 900464"/>
                <a:gd name="connsiteY603" fmla="*/ 212995 h 443723"/>
                <a:gd name="connsiteX604" fmla="*/ 873982 w 900464"/>
                <a:gd name="connsiteY604" fmla="*/ 206126 h 443723"/>
                <a:gd name="connsiteX605" fmla="*/ 878292 w 900464"/>
                <a:gd name="connsiteY605" fmla="*/ 201567 h 443723"/>
                <a:gd name="connsiteX606" fmla="*/ 893281 w 900464"/>
                <a:gd name="connsiteY606" fmla="*/ 201567 h 443723"/>
                <a:gd name="connsiteX607" fmla="*/ 895468 w 900464"/>
                <a:gd name="connsiteY607" fmla="*/ 199257 h 443723"/>
                <a:gd name="connsiteX608" fmla="*/ 895468 w 900464"/>
                <a:gd name="connsiteY608" fmla="*/ 194699 h 443723"/>
                <a:gd name="connsiteX609" fmla="*/ 305047 w 900464"/>
                <a:gd name="connsiteY609" fmla="*/ 288301 h 443723"/>
                <a:gd name="connsiteX610" fmla="*/ 300738 w 900464"/>
                <a:gd name="connsiteY610" fmla="*/ 283681 h 443723"/>
                <a:gd name="connsiteX611" fmla="*/ 294492 w 900464"/>
                <a:gd name="connsiteY611" fmla="*/ 292860 h 443723"/>
                <a:gd name="connsiteX612" fmla="*/ 292306 w 900464"/>
                <a:gd name="connsiteY612" fmla="*/ 297418 h 443723"/>
                <a:gd name="connsiteX613" fmla="*/ 311668 w 900464"/>
                <a:gd name="connsiteY613" fmla="*/ 306597 h 443723"/>
                <a:gd name="connsiteX614" fmla="*/ 311668 w 900464"/>
                <a:gd name="connsiteY614" fmla="*/ 299729 h 443723"/>
                <a:gd name="connsiteX615" fmla="*/ 309482 w 900464"/>
                <a:gd name="connsiteY615" fmla="*/ 297418 h 443723"/>
                <a:gd name="connsiteX616" fmla="*/ 307358 w 900464"/>
                <a:gd name="connsiteY616" fmla="*/ 292860 h 443723"/>
                <a:gd name="connsiteX617" fmla="*/ 307358 w 900464"/>
                <a:gd name="connsiteY617" fmla="*/ 290549 h 4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900464" h="443723">
                  <a:moveTo>
                    <a:pt x="745692" y="265385"/>
                  </a:moveTo>
                  <a:lnTo>
                    <a:pt x="732763" y="265385"/>
                  </a:lnTo>
                  <a:lnTo>
                    <a:pt x="732763" y="267695"/>
                  </a:lnTo>
                  <a:lnTo>
                    <a:pt x="730640" y="269943"/>
                  </a:lnTo>
                  <a:lnTo>
                    <a:pt x="726330" y="269943"/>
                  </a:lnTo>
                  <a:lnTo>
                    <a:pt x="724206" y="267695"/>
                  </a:lnTo>
                  <a:lnTo>
                    <a:pt x="719897" y="265385"/>
                  </a:lnTo>
                  <a:lnTo>
                    <a:pt x="709154" y="267695"/>
                  </a:lnTo>
                  <a:lnTo>
                    <a:pt x="698411" y="265385"/>
                  </a:lnTo>
                  <a:lnTo>
                    <a:pt x="692165" y="265385"/>
                  </a:lnTo>
                  <a:lnTo>
                    <a:pt x="683608" y="263074"/>
                  </a:lnTo>
                  <a:lnTo>
                    <a:pt x="666370" y="263074"/>
                  </a:lnTo>
                  <a:lnTo>
                    <a:pt x="664246" y="260826"/>
                  </a:lnTo>
                  <a:lnTo>
                    <a:pt x="664246" y="258516"/>
                  </a:lnTo>
                  <a:lnTo>
                    <a:pt x="658000" y="265385"/>
                  </a:lnTo>
                  <a:lnTo>
                    <a:pt x="655814" y="265385"/>
                  </a:lnTo>
                  <a:lnTo>
                    <a:pt x="653316" y="269943"/>
                  </a:lnTo>
                  <a:lnTo>
                    <a:pt x="653316" y="272253"/>
                  </a:lnTo>
                  <a:lnTo>
                    <a:pt x="651130" y="276812"/>
                  </a:lnTo>
                  <a:lnTo>
                    <a:pt x="649006" y="279122"/>
                  </a:lnTo>
                  <a:lnTo>
                    <a:pt x="642760" y="279122"/>
                  </a:lnTo>
                  <a:lnTo>
                    <a:pt x="644884" y="290549"/>
                  </a:lnTo>
                  <a:lnTo>
                    <a:pt x="640575" y="292860"/>
                  </a:lnTo>
                  <a:lnTo>
                    <a:pt x="646820" y="299729"/>
                  </a:lnTo>
                  <a:lnTo>
                    <a:pt x="644634" y="308845"/>
                  </a:lnTo>
                  <a:lnTo>
                    <a:pt x="642511" y="308845"/>
                  </a:lnTo>
                  <a:lnTo>
                    <a:pt x="640324" y="304287"/>
                  </a:lnTo>
                  <a:lnTo>
                    <a:pt x="636077" y="301977"/>
                  </a:lnTo>
                  <a:lnTo>
                    <a:pt x="633891" y="297418"/>
                  </a:lnTo>
                  <a:lnTo>
                    <a:pt x="629582" y="295108"/>
                  </a:lnTo>
                  <a:lnTo>
                    <a:pt x="627458" y="290549"/>
                  </a:lnTo>
                  <a:lnTo>
                    <a:pt x="627458" y="285991"/>
                  </a:lnTo>
                  <a:lnTo>
                    <a:pt x="625335" y="279122"/>
                  </a:lnTo>
                  <a:lnTo>
                    <a:pt x="625335" y="274564"/>
                  </a:lnTo>
                  <a:lnTo>
                    <a:pt x="631581" y="267695"/>
                  </a:lnTo>
                  <a:lnTo>
                    <a:pt x="635890" y="267695"/>
                  </a:lnTo>
                  <a:lnTo>
                    <a:pt x="638014" y="265385"/>
                  </a:lnTo>
                  <a:lnTo>
                    <a:pt x="640137" y="260826"/>
                  </a:lnTo>
                  <a:lnTo>
                    <a:pt x="640137" y="258516"/>
                  </a:lnTo>
                  <a:lnTo>
                    <a:pt x="644447" y="253958"/>
                  </a:lnTo>
                  <a:lnTo>
                    <a:pt x="650693" y="253958"/>
                  </a:lnTo>
                  <a:lnTo>
                    <a:pt x="655002" y="256268"/>
                  </a:lnTo>
                  <a:lnTo>
                    <a:pt x="661248" y="256268"/>
                  </a:lnTo>
                  <a:lnTo>
                    <a:pt x="663372" y="253958"/>
                  </a:lnTo>
                  <a:lnTo>
                    <a:pt x="678424" y="253958"/>
                  </a:lnTo>
                  <a:lnTo>
                    <a:pt x="682734" y="256268"/>
                  </a:lnTo>
                  <a:lnTo>
                    <a:pt x="684857" y="258516"/>
                  </a:lnTo>
                  <a:lnTo>
                    <a:pt x="691103" y="258516"/>
                  </a:lnTo>
                  <a:lnTo>
                    <a:pt x="695413" y="260826"/>
                  </a:lnTo>
                  <a:lnTo>
                    <a:pt x="706156" y="260826"/>
                  </a:lnTo>
                  <a:lnTo>
                    <a:pt x="710466" y="256268"/>
                  </a:lnTo>
                  <a:lnTo>
                    <a:pt x="725518" y="256268"/>
                  </a:lnTo>
                  <a:lnTo>
                    <a:pt x="727642" y="258516"/>
                  </a:lnTo>
                  <a:lnTo>
                    <a:pt x="731951" y="258516"/>
                  </a:lnTo>
                  <a:lnTo>
                    <a:pt x="734137" y="256268"/>
                  </a:lnTo>
                  <a:lnTo>
                    <a:pt x="738447" y="253958"/>
                  </a:lnTo>
                  <a:lnTo>
                    <a:pt x="747004" y="253958"/>
                  </a:lnTo>
                  <a:lnTo>
                    <a:pt x="747004" y="260826"/>
                  </a:lnTo>
                  <a:lnTo>
                    <a:pt x="744880" y="263074"/>
                  </a:lnTo>
                  <a:close/>
                  <a:moveTo>
                    <a:pt x="889721" y="187580"/>
                  </a:moveTo>
                  <a:lnTo>
                    <a:pt x="889721" y="185332"/>
                  </a:lnTo>
                  <a:lnTo>
                    <a:pt x="900464" y="185332"/>
                  </a:lnTo>
                  <a:lnTo>
                    <a:pt x="887535" y="169284"/>
                  </a:lnTo>
                  <a:lnTo>
                    <a:pt x="878979" y="160167"/>
                  </a:lnTo>
                  <a:lnTo>
                    <a:pt x="874669" y="173843"/>
                  </a:lnTo>
                  <a:lnTo>
                    <a:pt x="848874" y="171595"/>
                  </a:lnTo>
                  <a:lnTo>
                    <a:pt x="848874" y="169284"/>
                  </a:lnTo>
                  <a:lnTo>
                    <a:pt x="846688" y="167036"/>
                  </a:lnTo>
                  <a:lnTo>
                    <a:pt x="844564" y="162415"/>
                  </a:lnTo>
                  <a:lnTo>
                    <a:pt x="842378" y="160167"/>
                  </a:lnTo>
                  <a:lnTo>
                    <a:pt x="840254" y="155547"/>
                  </a:lnTo>
                  <a:lnTo>
                    <a:pt x="840254" y="153299"/>
                  </a:lnTo>
                  <a:lnTo>
                    <a:pt x="838131" y="153299"/>
                  </a:lnTo>
                  <a:lnTo>
                    <a:pt x="833821" y="150988"/>
                  </a:lnTo>
                  <a:lnTo>
                    <a:pt x="829512" y="150988"/>
                  </a:lnTo>
                  <a:lnTo>
                    <a:pt x="825202" y="148678"/>
                  </a:lnTo>
                  <a:lnTo>
                    <a:pt x="820892" y="148678"/>
                  </a:lnTo>
                  <a:lnTo>
                    <a:pt x="818769" y="144120"/>
                  </a:lnTo>
                  <a:lnTo>
                    <a:pt x="814459" y="141809"/>
                  </a:lnTo>
                  <a:lnTo>
                    <a:pt x="805840" y="132567"/>
                  </a:lnTo>
                  <a:lnTo>
                    <a:pt x="797283" y="128009"/>
                  </a:lnTo>
                  <a:lnTo>
                    <a:pt x="791037" y="128009"/>
                  </a:lnTo>
                  <a:lnTo>
                    <a:pt x="786790" y="130257"/>
                  </a:lnTo>
                  <a:lnTo>
                    <a:pt x="780544" y="132567"/>
                  </a:lnTo>
                  <a:lnTo>
                    <a:pt x="776297" y="134878"/>
                  </a:lnTo>
                  <a:lnTo>
                    <a:pt x="774111" y="139436"/>
                  </a:lnTo>
                  <a:lnTo>
                    <a:pt x="765492" y="139436"/>
                  </a:lnTo>
                  <a:lnTo>
                    <a:pt x="761244" y="137126"/>
                  </a:lnTo>
                  <a:lnTo>
                    <a:pt x="759058" y="132567"/>
                  </a:lnTo>
                  <a:lnTo>
                    <a:pt x="754749" y="130257"/>
                  </a:lnTo>
                  <a:lnTo>
                    <a:pt x="744006" y="130257"/>
                  </a:lnTo>
                  <a:lnTo>
                    <a:pt x="744006" y="128009"/>
                  </a:lnTo>
                  <a:lnTo>
                    <a:pt x="741882" y="125699"/>
                  </a:lnTo>
                  <a:lnTo>
                    <a:pt x="741882" y="121140"/>
                  </a:lnTo>
                  <a:lnTo>
                    <a:pt x="739759" y="118830"/>
                  </a:lnTo>
                  <a:lnTo>
                    <a:pt x="735449" y="118830"/>
                  </a:lnTo>
                  <a:lnTo>
                    <a:pt x="735449" y="121140"/>
                  </a:lnTo>
                  <a:lnTo>
                    <a:pt x="733263" y="123388"/>
                  </a:lnTo>
                  <a:lnTo>
                    <a:pt x="733263" y="128009"/>
                  </a:lnTo>
                  <a:lnTo>
                    <a:pt x="728266" y="132567"/>
                  </a:lnTo>
                  <a:lnTo>
                    <a:pt x="724019" y="134878"/>
                  </a:lnTo>
                  <a:lnTo>
                    <a:pt x="719709" y="134878"/>
                  </a:lnTo>
                  <a:lnTo>
                    <a:pt x="715774" y="132567"/>
                  </a:lnTo>
                  <a:lnTo>
                    <a:pt x="711465" y="128009"/>
                  </a:lnTo>
                  <a:lnTo>
                    <a:pt x="707155" y="121140"/>
                  </a:lnTo>
                  <a:lnTo>
                    <a:pt x="694289" y="107403"/>
                  </a:lnTo>
                  <a:lnTo>
                    <a:pt x="688043" y="98224"/>
                  </a:lnTo>
                  <a:lnTo>
                    <a:pt x="662247" y="75369"/>
                  </a:lnTo>
                  <a:lnTo>
                    <a:pt x="651068" y="63880"/>
                  </a:lnTo>
                  <a:lnTo>
                    <a:pt x="644822" y="59259"/>
                  </a:lnTo>
                  <a:lnTo>
                    <a:pt x="640512" y="57011"/>
                  </a:lnTo>
                  <a:lnTo>
                    <a:pt x="629769" y="50142"/>
                  </a:lnTo>
                  <a:lnTo>
                    <a:pt x="619026" y="45521"/>
                  </a:lnTo>
                  <a:lnTo>
                    <a:pt x="605972" y="38902"/>
                  </a:lnTo>
                  <a:lnTo>
                    <a:pt x="608096" y="38902"/>
                  </a:lnTo>
                  <a:lnTo>
                    <a:pt x="612406" y="34281"/>
                  </a:lnTo>
                  <a:lnTo>
                    <a:pt x="612406" y="27413"/>
                  </a:lnTo>
                  <a:lnTo>
                    <a:pt x="610282" y="25165"/>
                  </a:lnTo>
                  <a:lnTo>
                    <a:pt x="608096" y="25165"/>
                  </a:lnTo>
                  <a:lnTo>
                    <a:pt x="601850" y="32034"/>
                  </a:lnTo>
                  <a:lnTo>
                    <a:pt x="588921" y="36592"/>
                  </a:lnTo>
                  <a:lnTo>
                    <a:pt x="584674" y="43461"/>
                  </a:lnTo>
                  <a:lnTo>
                    <a:pt x="580364" y="43461"/>
                  </a:lnTo>
                  <a:lnTo>
                    <a:pt x="576055" y="45709"/>
                  </a:lnTo>
                  <a:lnTo>
                    <a:pt x="573931" y="48019"/>
                  </a:lnTo>
                  <a:lnTo>
                    <a:pt x="573931" y="54888"/>
                  </a:lnTo>
                  <a:lnTo>
                    <a:pt x="569621" y="59446"/>
                  </a:lnTo>
                  <a:lnTo>
                    <a:pt x="565312" y="57198"/>
                  </a:lnTo>
                  <a:lnTo>
                    <a:pt x="563126" y="54888"/>
                  </a:lnTo>
                  <a:lnTo>
                    <a:pt x="558879" y="52577"/>
                  </a:lnTo>
                  <a:lnTo>
                    <a:pt x="556693" y="50329"/>
                  </a:lnTo>
                  <a:lnTo>
                    <a:pt x="554569" y="50329"/>
                  </a:lnTo>
                  <a:lnTo>
                    <a:pt x="552383" y="52577"/>
                  </a:lnTo>
                  <a:lnTo>
                    <a:pt x="550259" y="52577"/>
                  </a:lnTo>
                  <a:lnTo>
                    <a:pt x="548136" y="54888"/>
                  </a:lnTo>
                  <a:lnTo>
                    <a:pt x="545950" y="54888"/>
                  </a:lnTo>
                  <a:lnTo>
                    <a:pt x="545950" y="52577"/>
                  </a:lnTo>
                  <a:lnTo>
                    <a:pt x="548136" y="50329"/>
                  </a:lnTo>
                  <a:lnTo>
                    <a:pt x="548136" y="41150"/>
                  </a:lnTo>
                  <a:lnTo>
                    <a:pt x="543826" y="38902"/>
                  </a:lnTo>
                  <a:lnTo>
                    <a:pt x="541640" y="38902"/>
                  </a:lnTo>
                  <a:lnTo>
                    <a:pt x="539517" y="41150"/>
                  </a:lnTo>
                  <a:lnTo>
                    <a:pt x="530897" y="36592"/>
                  </a:lnTo>
                  <a:lnTo>
                    <a:pt x="522341" y="41150"/>
                  </a:lnTo>
                  <a:lnTo>
                    <a:pt x="513721" y="27413"/>
                  </a:lnTo>
                  <a:lnTo>
                    <a:pt x="509412" y="34281"/>
                  </a:lnTo>
                  <a:lnTo>
                    <a:pt x="503166" y="34281"/>
                  </a:lnTo>
                  <a:lnTo>
                    <a:pt x="498856" y="36592"/>
                  </a:lnTo>
                  <a:lnTo>
                    <a:pt x="492610" y="36592"/>
                  </a:lnTo>
                  <a:lnTo>
                    <a:pt x="490424" y="34281"/>
                  </a:lnTo>
                  <a:lnTo>
                    <a:pt x="490424" y="18296"/>
                  </a:lnTo>
                  <a:lnTo>
                    <a:pt x="488301" y="15986"/>
                  </a:lnTo>
                  <a:lnTo>
                    <a:pt x="483991" y="15986"/>
                  </a:lnTo>
                  <a:lnTo>
                    <a:pt x="481867" y="13738"/>
                  </a:lnTo>
                  <a:lnTo>
                    <a:pt x="479681" y="9117"/>
                  </a:lnTo>
                  <a:lnTo>
                    <a:pt x="473436" y="2248"/>
                  </a:lnTo>
                  <a:lnTo>
                    <a:pt x="471312" y="2248"/>
                  </a:lnTo>
                  <a:lnTo>
                    <a:pt x="467002" y="6869"/>
                  </a:lnTo>
                  <a:lnTo>
                    <a:pt x="462692" y="6869"/>
                  </a:lnTo>
                  <a:lnTo>
                    <a:pt x="458383" y="2248"/>
                  </a:lnTo>
                  <a:lnTo>
                    <a:pt x="452137" y="2248"/>
                  </a:lnTo>
                  <a:lnTo>
                    <a:pt x="445891" y="0"/>
                  </a:lnTo>
                  <a:lnTo>
                    <a:pt x="437272" y="0"/>
                  </a:lnTo>
                  <a:lnTo>
                    <a:pt x="431026" y="2248"/>
                  </a:lnTo>
                  <a:lnTo>
                    <a:pt x="426716" y="4558"/>
                  </a:lnTo>
                  <a:lnTo>
                    <a:pt x="422407" y="9117"/>
                  </a:lnTo>
                  <a:lnTo>
                    <a:pt x="422407" y="13925"/>
                  </a:lnTo>
                  <a:lnTo>
                    <a:pt x="418097" y="13925"/>
                  </a:lnTo>
                  <a:lnTo>
                    <a:pt x="398735" y="20731"/>
                  </a:lnTo>
                  <a:lnTo>
                    <a:pt x="366507" y="20731"/>
                  </a:lnTo>
                  <a:lnTo>
                    <a:pt x="364383" y="23042"/>
                  </a:lnTo>
                  <a:lnTo>
                    <a:pt x="364383" y="29910"/>
                  </a:lnTo>
                  <a:lnTo>
                    <a:pt x="340711" y="29910"/>
                  </a:lnTo>
                  <a:lnTo>
                    <a:pt x="338587" y="36779"/>
                  </a:lnTo>
                  <a:lnTo>
                    <a:pt x="319225" y="36779"/>
                  </a:lnTo>
                  <a:lnTo>
                    <a:pt x="297740" y="39090"/>
                  </a:lnTo>
                  <a:lnTo>
                    <a:pt x="284811" y="43648"/>
                  </a:lnTo>
                  <a:lnTo>
                    <a:pt x="280564" y="48206"/>
                  </a:lnTo>
                  <a:lnTo>
                    <a:pt x="280564" y="50517"/>
                  </a:lnTo>
                  <a:lnTo>
                    <a:pt x="282687" y="52765"/>
                  </a:lnTo>
                  <a:lnTo>
                    <a:pt x="282687" y="55075"/>
                  </a:lnTo>
                  <a:lnTo>
                    <a:pt x="291306" y="55075"/>
                  </a:lnTo>
                  <a:lnTo>
                    <a:pt x="286997" y="61944"/>
                  </a:lnTo>
                  <a:lnTo>
                    <a:pt x="291306" y="61944"/>
                  </a:lnTo>
                  <a:lnTo>
                    <a:pt x="299863" y="66502"/>
                  </a:lnTo>
                  <a:lnTo>
                    <a:pt x="304173" y="66502"/>
                  </a:lnTo>
                  <a:lnTo>
                    <a:pt x="308482" y="71123"/>
                  </a:lnTo>
                  <a:lnTo>
                    <a:pt x="289120" y="71123"/>
                  </a:lnTo>
                  <a:lnTo>
                    <a:pt x="284811" y="75681"/>
                  </a:lnTo>
                  <a:lnTo>
                    <a:pt x="286997" y="77929"/>
                  </a:lnTo>
                  <a:lnTo>
                    <a:pt x="289120" y="82550"/>
                  </a:lnTo>
                  <a:lnTo>
                    <a:pt x="291306" y="84798"/>
                  </a:lnTo>
                  <a:lnTo>
                    <a:pt x="291306" y="89419"/>
                  </a:lnTo>
                  <a:lnTo>
                    <a:pt x="286997" y="93977"/>
                  </a:lnTo>
                  <a:lnTo>
                    <a:pt x="282687" y="93977"/>
                  </a:lnTo>
                  <a:lnTo>
                    <a:pt x="278377" y="96288"/>
                  </a:lnTo>
                  <a:lnTo>
                    <a:pt x="274068" y="96288"/>
                  </a:lnTo>
                  <a:lnTo>
                    <a:pt x="284811" y="107715"/>
                  </a:lnTo>
                  <a:lnTo>
                    <a:pt x="293430" y="107715"/>
                  </a:lnTo>
                  <a:lnTo>
                    <a:pt x="299676" y="109963"/>
                  </a:lnTo>
                  <a:lnTo>
                    <a:pt x="303986" y="112273"/>
                  </a:lnTo>
                  <a:lnTo>
                    <a:pt x="312605" y="121453"/>
                  </a:lnTo>
                  <a:lnTo>
                    <a:pt x="314728" y="128321"/>
                  </a:lnTo>
                  <a:lnTo>
                    <a:pt x="314728" y="132567"/>
                  </a:lnTo>
                  <a:lnTo>
                    <a:pt x="312605" y="137126"/>
                  </a:lnTo>
                  <a:lnTo>
                    <a:pt x="310419" y="139436"/>
                  </a:lnTo>
                  <a:lnTo>
                    <a:pt x="297552" y="139436"/>
                  </a:lnTo>
                  <a:lnTo>
                    <a:pt x="293242" y="137126"/>
                  </a:lnTo>
                  <a:lnTo>
                    <a:pt x="291119" y="134878"/>
                  </a:lnTo>
                  <a:lnTo>
                    <a:pt x="286809" y="134878"/>
                  </a:lnTo>
                  <a:lnTo>
                    <a:pt x="284623" y="132567"/>
                  </a:lnTo>
                  <a:lnTo>
                    <a:pt x="280376" y="141684"/>
                  </a:lnTo>
                  <a:lnTo>
                    <a:pt x="276066" y="141684"/>
                  </a:lnTo>
                  <a:lnTo>
                    <a:pt x="271757" y="139436"/>
                  </a:lnTo>
                  <a:lnTo>
                    <a:pt x="263138" y="139436"/>
                  </a:lnTo>
                  <a:lnTo>
                    <a:pt x="254581" y="134878"/>
                  </a:lnTo>
                  <a:lnTo>
                    <a:pt x="252395" y="130257"/>
                  </a:lnTo>
                  <a:lnTo>
                    <a:pt x="248085" y="128009"/>
                  </a:lnTo>
                  <a:lnTo>
                    <a:pt x="245962" y="125699"/>
                  </a:lnTo>
                  <a:lnTo>
                    <a:pt x="241652" y="125699"/>
                  </a:lnTo>
                  <a:lnTo>
                    <a:pt x="239528" y="128009"/>
                  </a:lnTo>
                  <a:lnTo>
                    <a:pt x="235219" y="130257"/>
                  </a:lnTo>
                  <a:lnTo>
                    <a:pt x="228973" y="132567"/>
                  </a:lnTo>
                  <a:lnTo>
                    <a:pt x="224663" y="132567"/>
                  </a:lnTo>
                  <a:lnTo>
                    <a:pt x="211734" y="125699"/>
                  </a:lnTo>
                  <a:lnTo>
                    <a:pt x="209611" y="125699"/>
                  </a:lnTo>
                  <a:lnTo>
                    <a:pt x="205301" y="128009"/>
                  </a:lnTo>
                  <a:lnTo>
                    <a:pt x="200991" y="132567"/>
                  </a:lnTo>
                  <a:lnTo>
                    <a:pt x="196682" y="134878"/>
                  </a:lnTo>
                  <a:lnTo>
                    <a:pt x="194558" y="139436"/>
                  </a:lnTo>
                  <a:lnTo>
                    <a:pt x="192435" y="141684"/>
                  </a:lnTo>
                  <a:lnTo>
                    <a:pt x="166639" y="128009"/>
                  </a:lnTo>
                  <a:lnTo>
                    <a:pt x="162330" y="128009"/>
                  </a:lnTo>
                  <a:lnTo>
                    <a:pt x="162330" y="130257"/>
                  </a:lnTo>
                  <a:lnTo>
                    <a:pt x="166639" y="134878"/>
                  </a:lnTo>
                  <a:lnTo>
                    <a:pt x="166639" y="141684"/>
                  </a:lnTo>
                  <a:lnTo>
                    <a:pt x="162330" y="141684"/>
                  </a:lnTo>
                  <a:lnTo>
                    <a:pt x="158020" y="137126"/>
                  </a:lnTo>
                  <a:lnTo>
                    <a:pt x="158020" y="134878"/>
                  </a:lnTo>
                  <a:lnTo>
                    <a:pt x="153710" y="123388"/>
                  </a:lnTo>
                  <a:lnTo>
                    <a:pt x="140844" y="123388"/>
                  </a:lnTo>
                  <a:lnTo>
                    <a:pt x="138658" y="118830"/>
                  </a:lnTo>
                  <a:lnTo>
                    <a:pt x="138658" y="116519"/>
                  </a:lnTo>
                  <a:lnTo>
                    <a:pt x="136534" y="114272"/>
                  </a:lnTo>
                  <a:lnTo>
                    <a:pt x="115048" y="114272"/>
                  </a:lnTo>
                  <a:lnTo>
                    <a:pt x="112862" y="109651"/>
                  </a:lnTo>
                  <a:lnTo>
                    <a:pt x="110739" y="107403"/>
                  </a:lnTo>
                  <a:lnTo>
                    <a:pt x="104493" y="107403"/>
                  </a:lnTo>
                  <a:lnTo>
                    <a:pt x="100183" y="109651"/>
                  </a:lnTo>
                  <a:lnTo>
                    <a:pt x="95874" y="114272"/>
                  </a:lnTo>
                  <a:lnTo>
                    <a:pt x="85131" y="114272"/>
                  </a:lnTo>
                  <a:lnTo>
                    <a:pt x="82945" y="111961"/>
                  </a:lnTo>
                  <a:lnTo>
                    <a:pt x="82945" y="109651"/>
                  </a:lnTo>
                  <a:lnTo>
                    <a:pt x="80821" y="109651"/>
                  </a:lnTo>
                  <a:lnTo>
                    <a:pt x="76512" y="107403"/>
                  </a:lnTo>
                  <a:lnTo>
                    <a:pt x="65769" y="107403"/>
                  </a:lnTo>
                  <a:lnTo>
                    <a:pt x="65769" y="109651"/>
                  </a:lnTo>
                  <a:lnTo>
                    <a:pt x="67892" y="111961"/>
                  </a:lnTo>
                  <a:lnTo>
                    <a:pt x="67892" y="118830"/>
                  </a:lnTo>
                  <a:lnTo>
                    <a:pt x="63645" y="123388"/>
                  </a:lnTo>
                  <a:lnTo>
                    <a:pt x="59336" y="125699"/>
                  </a:lnTo>
                  <a:lnTo>
                    <a:pt x="53714" y="125699"/>
                  </a:lnTo>
                  <a:lnTo>
                    <a:pt x="49405" y="128009"/>
                  </a:lnTo>
                  <a:lnTo>
                    <a:pt x="47281" y="128009"/>
                  </a:lnTo>
                  <a:lnTo>
                    <a:pt x="47281" y="137126"/>
                  </a:lnTo>
                  <a:lnTo>
                    <a:pt x="36538" y="141684"/>
                  </a:lnTo>
                  <a:lnTo>
                    <a:pt x="40848" y="146305"/>
                  </a:lnTo>
                  <a:lnTo>
                    <a:pt x="42971" y="150863"/>
                  </a:lnTo>
                  <a:lnTo>
                    <a:pt x="40848" y="153174"/>
                  </a:lnTo>
                  <a:lnTo>
                    <a:pt x="38662" y="157732"/>
                  </a:lnTo>
                  <a:lnTo>
                    <a:pt x="36538" y="160043"/>
                  </a:lnTo>
                  <a:lnTo>
                    <a:pt x="32228" y="160043"/>
                  </a:lnTo>
                  <a:lnTo>
                    <a:pt x="27919" y="157732"/>
                  </a:lnTo>
                  <a:lnTo>
                    <a:pt x="25795" y="153174"/>
                  </a:lnTo>
                  <a:lnTo>
                    <a:pt x="21486" y="150863"/>
                  </a:lnTo>
                  <a:lnTo>
                    <a:pt x="17176" y="146305"/>
                  </a:lnTo>
                  <a:lnTo>
                    <a:pt x="12866" y="143995"/>
                  </a:lnTo>
                  <a:lnTo>
                    <a:pt x="8557" y="143995"/>
                  </a:lnTo>
                  <a:lnTo>
                    <a:pt x="6433" y="146305"/>
                  </a:lnTo>
                  <a:lnTo>
                    <a:pt x="6433" y="151300"/>
                  </a:lnTo>
                  <a:lnTo>
                    <a:pt x="8557" y="153611"/>
                  </a:lnTo>
                  <a:lnTo>
                    <a:pt x="8557" y="162728"/>
                  </a:lnTo>
                  <a:lnTo>
                    <a:pt x="0" y="162728"/>
                  </a:lnTo>
                  <a:lnTo>
                    <a:pt x="2123" y="176465"/>
                  </a:lnTo>
                  <a:lnTo>
                    <a:pt x="4247" y="178776"/>
                  </a:lnTo>
                  <a:lnTo>
                    <a:pt x="4247" y="187892"/>
                  </a:lnTo>
                  <a:lnTo>
                    <a:pt x="0" y="197072"/>
                  </a:lnTo>
                  <a:lnTo>
                    <a:pt x="0" y="208499"/>
                  </a:lnTo>
                  <a:lnTo>
                    <a:pt x="2123" y="208499"/>
                  </a:lnTo>
                  <a:lnTo>
                    <a:pt x="4247" y="210809"/>
                  </a:lnTo>
                  <a:lnTo>
                    <a:pt x="12866" y="210809"/>
                  </a:lnTo>
                  <a:lnTo>
                    <a:pt x="15052" y="213057"/>
                  </a:lnTo>
                  <a:lnTo>
                    <a:pt x="15052" y="224547"/>
                  </a:lnTo>
                  <a:lnTo>
                    <a:pt x="17176" y="226795"/>
                  </a:lnTo>
                  <a:lnTo>
                    <a:pt x="32228" y="226795"/>
                  </a:lnTo>
                  <a:lnTo>
                    <a:pt x="36538" y="224547"/>
                  </a:lnTo>
                  <a:lnTo>
                    <a:pt x="40848" y="224547"/>
                  </a:lnTo>
                  <a:lnTo>
                    <a:pt x="58024" y="242843"/>
                  </a:lnTo>
                  <a:lnTo>
                    <a:pt x="60148" y="247401"/>
                  </a:lnTo>
                  <a:lnTo>
                    <a:pt x="64457" y="251959"/>
                  </a:lnTo>
                  <a:lnTo>
                    <a:pt x="64457" y="256580"/>
                  </a:lnTo>
                  <a:lnTo>
                    <a:pt x="51590" y="256580"/>
                  </a:lnTo>
                  <a:lnTo>
                    <a:pt x="51590" y="258828"/>
                  </a:lnTo>
                  <a:lnTo>
                    <a:pt x="55838" y="263386"/>
                  </a:lnTo>
                  <a:lnTo>
                    <a:pt x="62084" y="265697"/>
                  </a:lnTo>
                  <a:lnTo>
                    <a:pt x="66206" y="265697"/>
                  </a:lnTo>
                  <a:lnTo>
                    <a:pt x="68392" y="268007"/>
                  </a:lnTo>
                  <a:lnTo>
                    <a:pt x="70516" y="268007"/>
                  </a:lnTo>
                  <a:lnTo>
                    <a:pt x="72701" y="263386"/>
                  </a:lnTo>
                  <a:lnTo>
                    <a:pt x="78947" y="263386"/>
                  </a:lnTo>
                  <a:lnTo>
                    <a:pt x="81071" y="261138"/>
                  </a:lnTo>
                  <a:lnTo>
                    <a:pt x="87317" y="256580"/>
                  </a:lnTo>
                  <a:lnTo>
                    <a:pt x="108803" y="247401"/>
                  </a:lnTo>
                  <a:lnTo>
                    <a:pt x="115048" y="245091"/>
                  </a:lnTo>
                  <a:lnTo>
                    <a:pt x="119358" y="247401"/>
                  </a:lnTo>
                  <a:lnTo>
                    <a:pt x="121482" y="249711"/>
                  </a:lnTo>
                  <a:lnTo>
                    <a:pt x="127727" y="254270"/>
                  </a:lnTo>
                  <a:lnTo>
                    <a:pt x="129851" y="256580"/>
                  </a:lnTo>
                  <a:lnTo>
                    <a:pt x="136097" y="256580"/>
                  </a:lnTo>
                  <a:lnTo>
                    <a:pt x="138283" y="254270"/>
                  </a:lnTo>
                  <a:lnTo>
                    <a:pt x="142530" y="254270"/>
                  </a:lnTo>
                  <a:lnTo>
                    <a:pt x="144716" y="251959"/>
                  </a:lnTo>
                  <a:lnTo>
                    <a:pt x="146840" y="254270"/>
                  </a:lnTo>
                  <a:lnTo>
                    <a:pt x="151149" y="256580"/>
                  </a:lnTo>
                  <a:lnTo>
                    <a:pt x="159769" y="265697"/>
                  </a:lnTo>
                  <a:lnTo>
                    <a:pt x="159769" y="277124"/>
                  </a:lnTo>
                  <a:lnTo>
                    <a:pt x="157583" y="279434"/>
                  </a:lnTo>
                  <a:lnTo>
                    <a:pt x="157583" y="281745"/>
                  </a:lnTo>
                  <a:lnTo>
                    <a:pt x="155459" y="283993"/>
                  </a:lnTo>
                  <a:lnTo>
                    <a:pt x="155459" y="286303"/>
                  </a:lnTo>
                  <a:lnTo>
                    <a:pt x="157583" y="288614"/>
                  </a:lnTo>
                  <a:lnTo>
                    <a:pt x="159769" y="293172"/>
                  </a:lnTo>
                  <a:lnTo>
                    <a:pt x="164078" y="295420"/>
                  </a:lnTo>
                  <a:lnTo>
                    <a:pt x="168325" y="300041"/>
                  </a:lnTo>
                  <a:lnTo>
                    <a:pt x="172635" y="300041"/>
                  </a:lnTo>
                  <a:lnTo>
                    <a:pt x="178881" y="293172"/>
                  </a:lnTo>
                  <a:lnTo>
                    <a:pt x="183128" y="290862"/>
                  </a:lnTo>
                  <a:lnTo>
                    <a:pt x="187438" y="290862"/>
                  </a:lnTo>
                  <a:lnTo>
                    <a:pt x="187438" y="302289"/>
                  </a:lnTo>
                  <a:lnTo>
                    <a:pt x="193684" y="309157"/>
                  </a:lnTo>
                  <a:lnTo>
                    <a:pt x="180817" y="311468"/>
                  </a:lnTo>
                  <a:lnTo>
                    <a:pt x="180817" y="316026"/>
                  </a:lnTo>
                  <a:lnTo>
                    <a:pt x="178694" y="318337"/>
                  </a:lnTo>
                  <a:lnTo>
                    <a:pt x="176507" y="318337"/>
                  </a:lnTo>
                  <a:lnTo>
                    <a:pt x="172198" y="313778"/>
                  </a:lnTo>
                  <a:lnTo>
                    <a:pt x="172198" y="311468"/>
                  </a:lnTo>
                  <a:lnTo>
                    <a:pt x="176507" y="306910"/>
                  </a:lnTo>
                  <a:lnTo>
                    <a:pt x="178694" y="306910"/>
                  </a:lnTo>
                  <a:lnTo>
                    <a:pt x="180817" y="304599"/>
                  </a:lnTo>
                  <a:lnTo>
                    <a:pt x="171761" y="304599"/>
                  </a:lnTo>
                  <a:lnTo>
                    <a:pt x="165515" y="302289"/>
                  </a:lnTo>
                  <a:lnTo>
                    <a:pt x="161205" y="302289"/>
                  </a:lnTo>
                  <a:lnTo>
                    <a:pt x="154960" y="300041"/>
                  </a:lnTo>
                  <a:lnTo>
                    <a:pt x="146340" y="300041"/>
                  </a:lnTo>
                  <a:lnTo>
                    <a:pt x="140094" y="297730"/>
                  </a:lnTo>
                  <a:lnTo>
                    <a:pt x="133849" y="297730"/>
                  </a:lnTo>
                  <a:lnTo>
                    <a:pt x="128664" y="294920"/>
                  </a:lnTo>
                  <a:lnTo>
                    <a:pt x="124355" y="294920"/>
                  </a:lnTo>
                  <a:lnTo>
                    <a:pt x="128664" y="306410"/>
                  </a:lnTo>
                  <a:lnTo>
                    <a:pt x="122419" y="306410"/>
                  </a:lnTo>
                  <a:lnTo>
                    <a:pt x="118109" y="310968"/>
                  </a:lnTo>
                  <a:lnTo>
                    <a:pt x="118109" y="313653"/>
                  </a:lnTo>
                  <a:lnTo>
                    <a:pt x="120295" y="315901"/>
                  </a:lnTo>
                  <a:lnTo>
                    <a:pt x="124604" y="318212"/>
                  </a:lnTo>
                  <a:lnTo>
                    <a:pt x="126728" y="320460"/>
                  </a:lnTo>
                  <a:lnTo>
                    <a:pt x="131038" y="320460"/>
                  </a:lnTo>
                  <a:lnTo>
                    <a:pt x="133161" y="322770"/>
                  </a:lnTo>
                  <a:lnTo>
                    <a:pt x="133161" y="325081"/>
                  </a:lnTo>
                  <a:lnTo>
                    <a:pt x="128664" y="325081"/>
                  </a:lnTo>
                  <a:lnTo>
                    <a:pt x="124355" y="322770"/>
                  </a:lnTo>
                  <a:lnTo>
                    <a:pt x="120045" y="322770"/>
                  </a:lnTo>
                  <a:lnTo>
                    <a:pt x="115735" y="320460"/>
                  </a:lnTo>
                  <a:lnTo>
                    <a:pt x="109490" y="318212"/>
                  </a:lnTo>
                  <a:lnTo>
                    <a:pt x="107304" y="318212"/>
                  </a:lnTo>
                  <a:lnTo>
                    <a:pt x="105180" y="320460"/>
                  </a:lnTo>
                  <a:lnTo>
                    <a:pt x="105180" y="322770"/>
                  </a:lnTo>
                  <a:lnTo>
                    <a:pt x="109490" y="327329"/>
                  </a:lnTo>
                  <a:lnTo>
                    <a:pt x="113799" y="329639"/>
                  </a:lnTo>
                  <a:lnTo>
                    <a:pt x="115923" y="331949"/>
                  </a:lnTo>
                  <a:lnTo>
                    <a:pt x="120233" y="331949"/>
                  </a:lnTo>
                  <a:lnTo>
                    <a:pt x="120233" y="336508"/>
                  </a:lnTo>
                  <a:lnTo>
                    <a:pt x="122356" y="341066"/>
                  </a:lnTo>
                  <a:lnTo>
                    <a:pt x="130975" y="350245"/>
                  </a:lnTo>
                  <a:lnTo>
                    <a:pt x="133099" y="354804"/>
                  </a:lnTo>
                  <a:lnTo>
                    <a:pt x="133099" y="363608"/>
                  </a:lnTo>
                  <a:lnTo>
                    <a:pt x="146028" y="365856"/>
                  </a:lnTo>
                  <a:lnTo>
                    <a:pt x="148151" y="372725"/>
                  </a:lnTo>
                  <a:lnTo>
                    <a:pt x="158894" y="372725"/>
                  </a:lnTo>
                  <a:lnTo>
                    <a:pt x="171823" y="379594"/>
                  </a:lnTo>
                  <a:lnTo>
                    <a:pt x="173947" y="381904"/>
                  </a:lnTo>
                  <a:lnTo>
                    <a:pt x="173947" y="386463"/>
                  </a:lnTo>
                  <a:lnTo>
                    <a:pt x="171823" y="388773"/>
                  </a:lnTo>
                  <a:lnTo>
                    <a:pt x="167513" y="391021"/>
                  </a:lnTo>
                  <a:lnTo>
                    <a:pt x="165390" y="395642"/>
                  </a:lnTo>
                  <a:lnTo>
                    <a:pt x="165390" y="402510"/>
                  </a:lnTo>
                  <a:lnTo>
                    <a:pt x="167513" y="404758"/>
                  </a:lnTo>
                  <a:lnTo>
                    <a:pt x="176133" y="404758"/>
                  </a:lnTo>
                  <a:lnTo>
                    <a:pt x="178256" y="402510"/>
                  </a:lnTo>
                  <a:lnTo>
                    <a:pt x="180442" y="395642"/>
                  </a:lnTo>
                  <a:lnTo>
                    <a:pt x="182566" y="391021"/>
                  </a:lnTo>
                  <a:lnTo>
                    <a:pt x="184690" y="388773"/>
                  </a:lnTo>
                  <a:lnTo>
                    <a:pt x="188999" y="388773"/>
                  </a:lnTo>
                  <a:lnTo>
                    <a:pt x="195245" y="391021"/>
                  </a:lnTo>
                  <a:lnTo>
                    <a:pt x="195245" y="388773"/>
                  </a:lnTo>
                  <a:lnTo>
                    <a:pt x="197431" y="386463"/>
                  </a:lnTo>
                  <a:lnTo>
                    <a:pt x="203677" y="386463"/>
                  </a:lnTo>
                  <a:lnTo>
                    <a:pt x="212296" y="391021"/>
                  </a:lnTo>
                  <a:lnTo>
                    <a:pt x="216606" y="391021"/>
                  </a:lnTo>
                  <a:lnTo>
                    <a:pt x="220853" y="395642"/>
                  </a:lnTo>
                  <a:lnTo>
                    <a:pt x="225163" y="397890"/>
                  </a:lnTo>
                  <a:lnTo>
                    <a:pt x="227349" y="402510"/>
                  </a:lnTo>
                  <a:lnTo>
                    <a:pt x="229473" y="404758"/>
                  </a:lnTo>
                  <a:lnTo>
                    <a:pt x="231596" y="409379"/>
                  </a:lnTo>
                  <a:lnTo>
                    <a:pt x="240215" y="418496"/>
                  </a:lnTo>
                  <a:lnTo>
                    <a:pt x="244525" y="420806"/>
                  </a:lnTo>
                  <a:lnTo>
                    <a:pt x="246649" y="423054"/>
                  </a:lnTo>
                  <a:lnTo>
                    <a:pt x="248835" y="420806"/>
                  </a:lnTo>
                  <a:lnTo>
                    <a:pt x="248835" y="418496"/>
                  </a:lnTo>
                  <a:lnTo>
                    <a:pt x="250958" y="416186"/>
                  </a:lnTo>
                  <a:lnTo>
                    <a:pt x="233782" y="308658"/>
                  </a:lnTo>
                  <a:lnTo>
                    <a:pt x="285373" y="292672"/>
                  </a:lnTo>
                  <a:lnTo>
                    <a:pt x="287496" y="294920"/>
                  </a:lnTo>
                  <a:lnTo>
                    <a:pt x="287496" y="290362"/>
                  </a:lnTo>
                  <a:lnTo>
                    <a:pt x="289683" y="288114"/>
                  </a:lnTo>
                  <a:lnTo>
                    <a:pt x="289683" y="285804"/>
                  </a:lnTo>
                  <a:lnTo>
                    <a:pt x="291806" y="281245"/>
                  </a:lnTo>
                  <a:lnTo>
                    <a:pt x="291806" y="278935"/>
                  </a:lnTo>
                  <a:lnTo>
                    <a:pt x="293992" y="276625"/>
                  </a:lnTo>
                  <a:lnTo>
                    <a:pt x="302549" y="276625"/>
                  </a:lnTo>
                  <a:lnTo>
                    <a:pt x="304735" y="285804"/>
                  </a:lnTo>
                  <a:lnTo>
                    <a:pt x="308982" y="283493"/>
                  </a:lnTo>
                  <a:lnTo>
                    <a:pt x="311168" y="283493"/>
                  </a:lnTo>
                  <a:lnTo>
                    <a:pt x="313292" y="281245"/>
                  </a:lnTo>
                  <a:lnTo>
                    <a:pt x="313292" y="278935"/>
                  </a:lnTo>
                  <a:lnTo>
                    <a:pt x="305047" y="269943"/>
                  </a:lnTo>
                  <a:lnTo>
                    <a:pt x="311293" y="269943"/>
                  </a:lnTo>
                  <a:lnTo>
                    <a:pt x="315603" y="274564"/>
                  </a:lnTo>
                  <a:lnTo>
                    <a:pt x="334903" y="274564"/>
                  </a:lnTo>
                  <a:lnTo>
                    <a:pt x="330655" y="269943"/>
                  </a:lnTo>
                  <a:lnTo>
                    <a:pt x="328532" y="269943"/>
                  </a:lnTo>
                  <a:lnTo>
                    <a:pt x="324222" y="265385"/>
                  </a:lnTo>
                  <a:lnTo>
                    <a:pt x="316040" y="265385"/>
                  </a:lnTo>
                  <a:lnTo>
                    <a:pt x="313854" y="263074"/>
                  </a:lnTo>
                  <a:lnTo>
                    <a:pt x="313854" y="260826"/>
                  </a:lnTo>
                  <a:lnTo>
                    <a:pt x="316040" y="258516"/>
                  </a:lnTo>
                  <a:lnTo>
                    <a:pt x="324597" y="258516"/>
                  </a:lnTo>
                  <a:lnTo>
                    <a:pt x="330843" y="253958"/>
                  </a:lnTo>
                  <a:lnTo>
                    <a:pt x="332966" y="256268"/>
                  </a:lnTo>
                  <a:lnTo>
                    <a:pt x="335090" y="260826"/>
                  </a:lnTo>
                  <a:lnTo>
                    <a:pt x="337276" y="263074"/>
                  </a:lnTo>
                  <a:lnTo>
                    <a:pt x="339399" y="263074"/>
                  </a:lnTo>
                  <a:lnTo>
                    <a:pt x="341586" y="260826"/>
                  </a:lnTo>
                  <a:lnTo>
                    <a:pt x="343709" y="263074"/>
                  </a:lnTo>
                  <a:lnTo>
                    <a:pt x="345833" y="267695"/>
                  </a:lnTo>
                  <a:lnTo>
                    <a:pt x="345833" y="269943"/>
                  </a:lnTo>
                  <a:lnTo>
                    <a:pt x="343709" y="272253"/>
                  </a:lnTo>
                  <a:lnTo>
                    <a:pt x="341586" y="272253"/>
                  </a:lnTo>
                  <a:lnTo>
                    <a:pt x="337276" y="274564"/>
                  </a:lnTo>
                  <a:lnTo>
                    <a:pt x="331030" y="281433"/>
                  </a:lnTo>
                  <a:lnTo>
                    <a:pt x="317914" y="281433"/>
                  </a:lnTo>
                  <a:lnTo>
                    <a:pt x="315790" y="283681"/>
                  </a:lnTo>
                  <a:lnTo>
                    <a:pt x="315790" y="288301"/>
                  </a:lnTo>
                  <a:lnTo>
                    <a:pt x="317914" y="290549"/>
                  </a:lnTo>
                  <a:lnTo>
                    <a:pt x="322286" y="290549"/>
                  </a:lnTo>
                  <a:lnTo>
                    <a:pt x="324410" y="292860"/>
                  </a:lnTo>
                  <a:lnTo>
                    <a:pt x="328532" y="292860"/>
                  </a:lnTo>
                  <a:lnTo>
                    <a:pt x="328532" y="299729"/>
                  </a:lnTo>
                  <a:lnTo>
                    <a:pt x="326408" y="304287"/>
                  </a:lnTo>
                  <a:lnTo>
                    <a:pt x="326408" y="311156"/>
                  </a:lnTo>
                  <a:lnTo>
                    <a:pt x="328532" y="313466"/>
                  </a:lnTo>
                  <a:lnTo>
                    <a:pt x="352203" y="327141"/>
                  </a:lnTo>
                  <a:lnTo>
                    <a:pt x="380122" y="354616"/>
                  </a:lnTo>
                  <a:lnTo>
                    <a:pt x="382308" y="354616"/>
                  </a:lnTo>
                  <a:lnTo>
                    <a:pt x="384432" y="352306"/>
                  </a:lnTo>
                  <a:lnTo>
                    <a:pt x="397236" y="352306"/>
                  </a:lnTo>
                  <a:lnTo>
                    <a:pt x="403482" y="350058"/>
                  </a:lnTo>
                  <a:lnTo>
                    <a:pt x="424968" y="350058"/>
                  </a:lnTo>
                  <a:lnTo>
                    <a:pt x="431213" y="352306"/>
                  </a:lnTo>
                  <a:lnTo>
                    <a:pt x="437459" y="352306"/>
                  </a:lnTo>
                  <a:lnTo>
                    <a:pt x="439645" y="350058"/>
                  </a:lnTo>
                  <a:lnTo>
                    <a:pt x="448202" y="345500"/>
                  </a:lnTo>
                  <a:lnTo>
                    <a:pt x="453449" y="345500"/>
                  </a:lnTo>
                  <a:lnTo>
                    <a:pt x="455635" y="350058"/>
                  </a:lnTo>
                  <a:lnTo>
                    <a:pt x="461880" y="356927"/>
                  </a:lnTo>
                  <a:lnTo>
                    <a:pt x="464004" y="363796"/>
                  </a:lnTo>
                  <a:lnTo>
                    <a:pt x="468314" y="366043"/>
                  </a:lnTo>
                  <a:lnTo>
                    <a:pt x="470500" y="370664"/>
                  </a:lnTo>
                  <a:lnTo>
                    <a:pt x="481243" y="370664"/>
                  </a:lnTo>
                  <a:lnTo>
                    <a:pt x="481243" y="375223"/>
                  </a:lnTo>
                  <a:lnTo>
                    <a:pt x="483366" y="382091"/>
                  </a:lnTo>
                  <a:lnTo>
                    <a:pt x="483366" y="398077"/>
                  </a:lnTo>
                  <a:lnTo>
                    <a:pt x="485490" y="400387"/>
                  </a:lnTo>
                  <a:lnTo>
                    <a:pt x="487676" y="400387"/>
                  </a:lnTo>
                  <a:lnTo>
                    <a:pt x="489800" y="398077"/>
                  </a:lnTo>
                  <a:lnTo>
                    <a:pt x="494109" y="398077"/>
                  </a:lnTo>
                  <a:lnTo>
                    <a:pt x="496295" y="400387"/>
                  </a:lnTo>
                  <a:lnTo>
                    <a:pt x="507038" y="423242"/>
                  </a:lnTo>
                  <a:lnTo>
                    <a:pt x="534957" y="423242"/>
                  </a:lnTo>
                  <a:lnTo>
                    <a:pt x="541203" y="425552"/>
                  </a:lnTo>
                  <a:lnTo>
                    <a:pt x="541203" y="432296"/>
                  </a:lnTo>
                  <a:lnTo>
                    <a:pt x="539079" y="434606"/>
                  </a:lnTo>
                  <a:lnTo>
                    <a:pt x="539079" y="439165"/>
                  </a:lnTo>
                  <a:lnTo>
                    <a:pt x="541203" y="439165"/>
                  </a:lnTo>
                  <a:lnTo>
                    <a:pt x="545513" y="441413"/>
                  </a:lnTo>
                  <a:lnTo>
                    <a:pt x="549822" y="441413"/>
                  </a:lnTo>
                  <a:lnTo>
                    <a:pt x="551946" y="443723"/>
                  </a:lnTo>
                  <a:lnTo>
                    <a:pt x="551946" y="439165"/>
                  </a:lnTo>
                  <a:lnTo>
                    <a:pt x="549822" y="436854"/>
                  </a:lnTo>
                  <a:lnTo>
                    <a:pt x="549822" y="432296"/>
                  </a:lnTo>
                  <a:lnTo>
                    <a:pt x="554132" y="427738"/>
                  </a:lnTo>
                  <a:lnTo>
                    <a:pt x="558441" y="425427"/>
                  </a:lnTo>
                  <a:lnTo>
                    <a:pt x="560565" y="423117"/>
                  </a:lnTo>
                  <a:lnTo>
                    <a:pt x="562689" y="423117"/>
                  </a:lnTo>
                  <a:lnTo>
                    <a:pt x="562689" y="416248"/>
                  </a:lnTo>
                  <a:lnTo>
                    <a:pt x="566998" y="411690"/>
                  </a:lnTo>
                  <a:lnTo>
                    <a:pt x="571308" y="409442"/>
                  </a:lnTo>
                  <a:lnTo>
                    <a:pt x="575618" y="409442"/>
                  </a:lnTo>
                  <a:lnTo>
                    <a:pt x="577741" y="407131"/>
                  </a:lnTo>
                  <a:lnTo>
                    <a:pt x="579927" y="407131"/>
                  </a:lnTo>
                  <a:lnTo>
                    <a:pt x="584237" y="397952"/>
                  </a:lnTo>
                  <a:lnTo>
                    <a:pt x="592794" y="397952"/>
                  </a:lnTo>
                  <a:lnTo>
                    <a:pt x="603537" y="391083"/>
                  </a:lnTo>
                  <a:lnTo>
                    <a:pt x="595230" y="391083"/>
                  </a:lnTo>
                  <a:lnTo>
                    <a:pt x="595230" y="384215"/>
                  </a:lnTo>
                  <a:lnTo>
                    <a:pt x="597353" y="379656"/>
                  </a:lnTo>
                  <a:lnTo>
                    <a:pt x="603599" y="372787"/>
                  </a:lnTo>
                  <a:lnTo>
                    <a:pt x="614342" y="372787"/>
                  </a:lnTo>
                  <a:lnTo>
                    <a:pt x="618652" y="375098"/>
                  </a:lnTo>
                  <a:lnTo>
                    <a:pt x="624897" y="377408"/>
                  </a:lnTo>
                  <a:lnTo>
                    <a:pt x="637764" y="384215"/>
                  </a:lnTo>
                  <a:lnTo>
                    <a:pt x="648507" y="384215"/>
                  </a:lnTo>
                  <a:lnTo>
                    <a:pt x="654752" y="386525"/>
                  </a:lnTo>
                  <a:lnTo>
                    <a:pt x="654752" y="382341"/>
                  </a:lnTo>
                  <a:lnTo>
                    <a:pt x="652629" y="377783"/>
                  </a:lnTo>
                  <a:lnTo>
                    <a:pt x="652629" y="366293"/>
                  </a:lnTo>
                  <a:lnTo>
                    <a:pt x="654752" y="364045"/>
                  </a:lnTo>
                  <a:lnTo>
                    <a:pt x="669805" y="364045"/>
                  </a:lnTo>
                  <a:lnTo>
                    <a:pt x="674115" y="366293"/>
                  </a:lnTo>
                  <a:lnTo>
                    <a:pt x="676238" y="370914"/>
                  </a:lnTo>
                  <a:lnTo>
                    <a:pt x="684857" y="370914"/>
                  </a:lnTo>
                  <a:lnTo>
                    <a:pt x="689167" y="373162"/>
                  </a:lnTo>
                  <a:lnTo>
                    <a:pt x="695413" y="373162"/>
                  </a:lnTo>
                  <a:lnTo>
                    <a:pt x="701659" y="370914"/>
                  </a:lnTo>
                  <a:lnTo>
                    <a:pt x="744693" y="370914"/>
                  </a:lnTo>
                  <a:lnTo>
                    <a:pt x="749002" y="373162"/>
                  </a:lnTo>
                  <a:lnTo>
                    <a:pt x="753250" y="373162"/>
                  </a:lnTo>
                  <a:lnTo>
                    <a:pt x="770488" y="370914"/>
                  </a:lnTo>
                  <a:lnTo>
                    <a:pt x="774798" y="375472"/>
                  </a:lnTo>
                  <a:lnTo>
                    <a:pt x="781044" y="375472"/>
                  </a:lnTo>
                  <a:lnTo>
                    <a:pt x="789601" y="386900"/>
                  </a:lnTo>
                  <a:lnTo>
                    <a:pt x="804653" y="386900"/>
                  </a:lnTo>
                  <a:lnTo>
                    <a:pt x="810899" y="389210"/>
                  </a:lnTo>
                  <a:lnTo>
                    <a:pt x="808713" y="386900"/>
                  </a:lnTo>
                  <a:lnTo>
                    <a:pt x="808713" y="382341"/>
                  </a:lnTo>
                  <a:lnTo>
                    <a:pt x="806589" y="380031"/>
                  </a:lnTo>
                  <a:lnTo>
                    <a:pt x="806589" y="375472"/>
                  </a:lnTo>
                  <a:lnTo>
                    <a:pt x="815146" y="375472"/>
                  </a:lnTo>
                  <a:lnTo>
                    <a:pt x="808900" y="368604"/>
                  </a:lnTo>
                  <a:lnTo>
                    <a:pt x="808900" y="366293"/>
                  </a:lnTo>
                  <a:lnTo>
                    <a:pt x="811086" y="364045"/>
                  </a:lnTo>
                  <a:lnTo>
                    <a:pt x="817332" y="364045"/>
                  </a:lnTo>
                  <a:lnTo>
                    <a:pt x="817332" y="359424"/>
                  </a:lnTo>
                  <a:lnTo>
                    <a:pt x="813022" y="357177"/>
                  </a:lnTo>
                  <a:lnTo>
                    <a:pt x="810899" y="352556"/>
                  </a:lnTo>
                  <a:lnTo>
                    <a:pt x="795846" y="336570"/>
                  </a:lnTo>
                  <a:lnTo>
                    <a:pt x="791537" y="327391"/>
                  </a:lnTo>
                  <a:lnTo>
                    <a:pt x="791537" y="315964"/>
                  </a:lnTo>
                  <a:lnTo>
                    <a:pt x="785291" y="315964"/>
                  </a:lnTo>
                  <a:lnTo>
                    <a:pt x="780981" y="313716"/>
                  </a:lnTo>
                  <a:lnTo>
                    <a:pt x="778795" y="311405"/>
                  </a:lnTo>
                  <a:lnTo>
                    <a:pt x="778795" y="309095"/>
                  </a:lnTo>
                  <a:lnTo>
                    <a:pt x="780981" y="306847"/>
                  </a:lnTo>
                  <a:lnTo>
                    <a:pt x="785291" y="304537"/>
                  </a:lnTo>
                  <a:lnTo>
                    <a:pt x="790725" y="304537"/>
                  </a:lnTo>
                  <a:lnTo>
                    <a:pt x="795034" y="302226"/>
                  </a:lnTo>
                  <a:lnTo>
                    <a:pt x="799344" y="302226"/>
                  </a:lnTo>
                  <a:lnTo>
                    <a:pt x="812273" y="295358"/>
                  </a:lnTo>
                  <a:lnTo>
                    <a:pt x="816520" y="295358"/>
                  </a:lnTo>
                  <a:lnTo>
                    <a:pt x="818706" y="297668"/>
                  </a:lnTo>
                  <a:lnTo>
                    <a:pt x="820830" y="302226"/>
                  </a:lnTo>
                  <a:lnTo>
                    <a:pt x="823016" y="304537"/>
                  </a:lnTo>
                  <a:lnTo>
                    <a:pt x="829262" y="299978"/>
                  </a:lnTo>
                  <a:lnTo>
                    <a:pt x="833571" y="304537"/>
                  </a:lnTo>
                  <a:lnTo>
                    <a:pt x="835695" y="304537"/>
                  </a:lnTo>
                  <a:lnTo>
                    <a:pt x="837881" y="302226"/>
                  </a:lnTo>
                  <a:lnTo>
                    <a:pt x="837881" y="297668"/>
                  </a:lnTo>
                  <a:lnTo>
                    <a:pt x="835695" y="295358"/>
                  </a:lnTo>
                  <a:lnTo>
                    <a:pt x="833571" y="295358"/>
                  </a:lnTo>
                  <a:lnTo>
                    <a:pt x="831385" y="293110"/>
                  </a:lnTo>
                  <a:lnTo>
                    <a:pt x="829262" y="293110"/>
                  </a:lnTo>
                  <a:lnTo>
                    <a:pt x="829262" y="240470"/>
                  </a:lnTo>
                  <a:lnTo>
                    <a:pt x="833571" y="240470"/>
                  </a:lnTo>
                  <a:lnTo>
                    <a:pt x="837881" y="242780"/>
                  </a:lnTo>
                  <a:lnTo>
                    <a:pt x="842128" y="242780"/>
                  </a:lnTo>
                  <a:lnTo>
                    <a:pt x="850747" y="247339"/>
                  </a:lnTo>
                  <a:lnTo>
                    <a:pt x="867923" y="247339"/>
                  </a:lnTo>
                  <a:lnTo>
                    <a:pt x="872233" y="251897"/>
                  </a:lnTo>
                  <a:lnTo>
                    <a:pt x="878479" y="245028"/>
                  </a:lnTo>
                  <a:lnTo>
                    <a:pt x="884725" y="245028"/>
                  </a:lnTo>
                  <a:lnTo>
                    <a:pt x="886848" y="242780"/>
                  </a:lnTo>
                  <a:lnTo>
                    <a:pt x="886848" y="235911"/>
                  </a:lnTo>
                  <a:lnTo>
                    <a:pt x="882539" y="226732"/>
                  </a:lnTo>
                  <a:lnTo>
                    <a:pt x="878292" y="222174"/>
                  </a:lnTo>
                  <a:lnTo>
                    <a:pt x="873982" y="212995"/>
                  </a:lnTo>
                  <a:lnTo>
                    <a:pt x="873982" y="206126"/>
                  </a:lnTo>
                  <a:lnTo>
                    <a:pt x="878292" y="201567"/>
                  </a:lnTo>
                  <a:lnTo>
                    <a:pt x="893281" y="201567"/>
                  </a:lnTo>
                  <a:lnTo>
                    <a:pt x="895468" y="199257"/>
                  </a:lnTo>
                  <a:lnTo>
                    <a:pt x="895468" y="194699"/>
                  </a:lnTo>
                  <a:close/>
                  <a:moveTo>
                    <a:pt x="305047" y="288301"/>
                  </a:moveTo>
                  <a:lnTo>
                    <a:pt x="300738" y="283681"/>
                  </a:lnTo>
                  <a:lnTo>
                    <a:pt x="294492" y="292860"/>
                  </a:lnTo>
                  <a:lnTo>
                    <a:pt x="292306" y="297418"/>
                  </a:lnTo>
                  <a:lnTo>
                    <a:pt x="311668" y="306597"/>
                  </a:lnTo>
                  <a:lnTo>
                    <a:pt x="311668" y="299729"/>
                  </a:lnTo>
                  <a:lnTo>
                    <a:pt x="309482" y="297418"/>
                  </a:lnTo>
                  <a:lnTo>
                    <a:pt x="307358" y="292860"/>
                  </a:lnTo>
                  <a:lnTo>
                    <a:pt x="307358" y="290549"/>
                  </a:lnTo>
                  <a:close/>
                </a:path>
              </a:pathLst>
            </a:custGeom>
            <a:solidFill>
              <a:srgbClr val="FF0000"/>
            </a:solidFill>
            <a:ln w="6245" cap="flat">
              <a:noFill/>
              <a:prstDash val="solid"/>
              <a:miter/>
            </a:ln>
          </p:spPr>
          <p:txBody>
            <a:bodyPr rtlCol="0" anchor="ctr"/>
            <a:lstStyle/>
            <a:p>
              <a:endParaRPr lang="en-US" noProof="0" dirty="0"/>
            </a:p>
          </p:txBody>
        </p:sp>
        <p:sp>
          <p:nvSpPr>
            <p:cNvPr id="5074" name="Serbest Form 5073">
              <a:extLst>
                <a:ext uri="{FF2B5EF4-FFF2-40B4-BE49-F238E27FC236}">
                  <a16:creationId xmlns:a16="http://schemas.microsoft.com/office/drawing/2014/main" id="{A5E76FD6-F314-FC4F-9908-DA26866DC231}"/>
                </a:ext>
              </a:extLst>
            </p:cNvPr>
            <p:cNvSpPr/>
            <p:nvPr/>
          </p:nvSpPr>
          <p:spPr>
            <a:xfrm>
              <a:off x="6742956" y="842208"/>
              <a:ext cx="900464" cy="443723"/>
            </a:xfrm>
            <a:custGeom>
              <a:avLst/>
              <a:gdLst>
                <a:gd name="connsiteX0" fmla="*/ 745692 w 900464"/>
                <a:gd name="connsiteY0" fmla="*/ 265385 h 443723"/>
                <a:gd name="connsiteX1" fmla="*/ 732763 w 900464"/>
                <a:gd name="connsiteY1" fmla="*/ 265385 h 443723"/>
                <a:gd name="connsiteX2" fmla="*/ 732763 w 900464"/>
                <a:gd name="connsiteY2" fmla="*/ 267695 h 443723"/>
                <a:gd name="connsiteX3" fmla="*/ 730640 w 900464"/>
                <a:gd name="connsiteY3" fmla="*/ 269943 h 443723"/>
                <a:gd name="connsiteX4" fmla="*/ 726330 w 900464"/>
                <a:gd name="connsiteY4" fmla="*/ 269943 h 443723"/>
                <a:gd name="connsiteX5" fmla="*/ 724206 w 900464"/>
                <a:gd name="connsiteY5" fmla="*/ 267695 h 443723"/>
                <a:gd name="connsiteX6" fmla="*/ 719897 w 900464"/>
                <a:gd name="connsiteY6" fmla="*/ 265385 h 443723"/>
                <a:gd name="connsiteX7" fmla="*/ 709154 w 900464"/>
                <a:gd name="connsiteY7" fmla="*/ 267695 h 443723"/>
                <a:gd name="connsiteX8" fmla="*/ 698411 w 900464"/>
                <a:gd name="connsiteY8" fmla="*/ 265385 h 443723"/>
                <a:gd name="connsiteX9" fmla="*/ 692165 w 900464"/>
                <a:gd name="connsiteY9" fmla="*/ 265385 h 443723"/>
                <a:gd name="connsiteX10" fmla="*/ 683608 w 900464"/>
                <a:gd name="connsiteY10" fmla="*/ 263074 h 443723"/>
                <a:gd name="connsiteX11" fmla="*/ 666370 w 900464"/>
                <a:gd name="connsiteY11" fmla="*/ 263074 h 443723"/>
                <a:gd name="connsiteX12" fmla="*/ 664246 w 900464"/>
                <a:gd name="connsiteY12" fmla="*/ 260826 h 443723"/>
                <a:gd name="connsiteX13" fmla="*/ 664246 w 900464"/>
                <a:gd name="connsiteY13" fmla="*/ 258516 h 443723"/>
                <a:gd name="connsiteX14" fmla="*/ 658000 w 900464"/>
                <a:gd name="connsiteY14" fmla="*/ 265385 h 443723"/>
                <a:gd name="connsiteX15" fmla="*/ 655814 w 900464"/>
                <a:gd name="connsiteY15" fmla="*/ 265385 h 443723"/>
                <a:gd name="connsiteX16" fmla="*/ 653316 w 900464"/>
                <a:gd name="connsiteY16" fmla="*/ 269943 h 443723"/>
                <a:gd name="connsiteX17" fmla="*/ 653316 w 900464"/>
                <a:gd name="connsiteY17" fmla="*/ 272253 h 443723"/>
                <a:gd name="connsiteX18" fmla="*/ 651130 w 900464"/>
                <a:gd name="connsiteY18" fmla="*/ 276812 h 443723"/>
                <a:gd name="connsiteX19" fmla="*/ 649006 w 900464"/>
                <a:gd name="connsiteY19" fmla="*/ 279122 h 443723"/>
                <a:gd name="connsiteX20" fmla="*/ 642760 w 900464"/>
                <a:gd name="connsiteY20" fmla="*/ 279122 h 443723"/>
                <a:gd name="connsiteX21" fmla="*/ 644884 w 900464"/>
                <a:gd name="connsiteY21" fmla="*/ 290549 h 443723"/>
                <a:gd name="connsiteX22" fmla="*/ 640575 w 900464"/>
                <a:gd name="connsiteY22" fmla="*/ 292860 h 443723"/>
                <a:gd name="connsiteX23" fmla="*/ 646820 w 900464"/>
                <a:gd name="connsiteY23" fmla="*/ 299729 h 443723"/>
                <a:gd name="connsiteX24" fmla="*/ 644634 w 900464"/>
                <a:gd name="connsiteY24" fmla="*/ 308845 h 443723"/>
                <a:gd name="connsiteX25" fmla="*/ 642511 w 900464"/>
                <a:gd name="connsiteY25" fmla="*/ 308845 h 443723"/>
                <a:gd name="connsiteX26" fmla="*/ 640324 w 900464"/>
                <a:gd name="connsiteY26" fmla="*/ 304287 h 443723"/>
                <a:gd name="connsiteX27" fmla="*/ 636077 w 900464"/>
                <a:gd name="connsiteY27" fmla="*/ 301977 h 443723"/>
                <a:gd name="connsiteX28" fmla="*/ 633891 w 900464"/>
                <a:gd name="connsiteY28" fmla="*/ 297418 h 443723"/>
                <a:gd name="connsiteX29" fmla="*/ 629582 w 900464"/>
                <a:gd name="connsiteY29" fmla="*/ 295108 h 443723"/>
                <a:gd name="connsiteX30" fmla="*/ 627458 w 900464"/>
                <a:gd name="connsiteY30" fmla="*/ 290549 h 443723"/>
                <a:gd name="connsiteX31" fmla="*/ 627458 w 900464"/>
                <a:gd name="connsiteY31" fmla="*/ 285991 h 443723"/>
                <a:gd name="connsiteX32" fmla="*/ 625272 w 900464"/>
                <a:gd name="connsiteY32" fmla="*/ 279122 h 443723"/>
                <a:gd name="connsiteX33" fmla="*/ 625272 w 900464"/>
                <a:gd name="connsiteY33" fmla="*/ 274564 h 443723"/>
                <a:gd name="connsiteX34" fmla="*/ 631518 w 900464"/>
                <a:gd name="connsiteY34" fmla="*/ 267695 h 443723"/>
                <a:gd name="connsiteX35" fmla="*/ 635828 w 900464"/>
                <a:gd name="connsiteY35" fmla="*/ 267695 h 443723"/>
                <a:gd name="connsiteX36" fmla="*/ 637951 w 900464"/>
                <a:gd name="connsiteY36" fmla="*/ 265385 h 443723"/>
                <a:gd name="connsiteX37" fmla="*/ 640075 w 900464"/>
                <a:gd name="connsiteY37" fmla="*/ 260826 h 443723"/>
                <a:gd name="connsiteX38" fmla="*/ 640075 w 900464"/>
                <a:gd name="connsiteY38" fmla="*/ 258516 h 443723"/>
                <a:gd name="connsiteX39" fmla="*/ 644384 w 900464"/>
                <a:gd name="connsiteY39" fmla="*/ 253958 h 443723"/>
                <a:gd name="connsiteX40" fmla="*/ 650630 w 900464"/>
                <a:gd name="connsiteY40" fmla="*/ 253958 h 443723"/>
                <a:gd name="connsiteX41" fmla="*/ 654940 w 900464"/>
                <a:gd name="connsiteY41" fmla="*/ 256268 h 443723"/>
                <a:gd name="connsiteX42" fmla="*/ 661186 w 900464"/>
                <a:gd name="connsiteY42" fmla="*/ 256268 h 443723"/>
                <a:gd name="connsiteX43" fmla="*/ 663309 w 900464"/>
                <a:gd name="connsiteY43" fmla="*/ 253958 h 443723"/>
                <a:gd name="connsiteX44" fmla="*/ 678362 w 900464"/>
                <a:gd name="connsiteY44" fmla="*/ 253958 h 443723"/>
                <a:gd name="connsiteX45" fmla="*/ 682672 w 900464"/>
                <a:gd name="connsiteY45" fmla="*/ 256268 h 443723"/>
                <a:gd name="connsiteX46" fmla="*/ 684795 w 900464"/>
                <a:gd name="connsiteY46" fmla="*/ 258516 h 443723"/>
                <a:gd name="connsiteX47" fmla="*/ 691041 w 900464"/>
                <a:gd name="connsiteY47" fmla="*/ 258516 h 443723"/>
                <a:gd name="connsiteX48" fmla="*/ 695350 w 900464"/>
                <a:gd name="connsiteY48" fmla="*/ 260826 h 443723"/>
                <a:gd name="connsiteX49" fmla="*/ 706093 w 900464"/>
                <a:gd name="connsiteY49" fmla="*/ 260826 h 443723"/>
                <a:gd name="connsiteX50" fmla="*/ 710403 w 900464"/>
                <a:gd name="connsiteY50" fmla="*/ 256268 h 443723"/>
                <a:gd name="connsiteX51" fmla="*/ 725455 w 900464"/>
                <a:gd name="connsiteY51" fmla="*/ 256268 h 443723"/>
                <a:gd name="connsiteX52" fmla="*/ 727579 w 900464"/>
                <a:gd name="connsiteY52" fmla="*/ 258516 h 443723"/>
                <a:gd name="connsiteX53" fmla="*/ 731889 w 900464"/>
                <a:gd name="connsiteY53" fmla="*/ 258516 h 443723"/>
                <a:gd name="connsiteX54" fmla="*/ 734075 w 900464"/>
                <a:gd name="connsiteY54" fmla="*/ 256268 h 443723"/>
                <a:gd name="connsiteX55" fmla="*/ 738384 w 900464"/>
                <a:gd name="connsiteY55" fmla="*/ 253958 h 443723"/>
                <a:gd name="connsiteX56" fmla="*/ 746941 w 900464"/>
                <a:gd name="connsiteY56" fmla="*/ 253958 h 443723"/>
                <a:gd name="connsiteX57" fmla="*/ 746941 w 900464"/>
                <a:gd name="connsiteY57" fmla="*/ 260826 h 443723"/>
                <a:gd name="connsiteX58" fmla="*/ 744818 w 900464"/>
                <a:gd name="connsiteY58" fmla="*/ 263074 h 443723"/>
                <a:gd name="connsiteX59" fmla="*/ 889721 w 900464"/>
                <a:gd name="connsiteY59" fmla="*/ 187580 h 443723"/>
                <a:gd name="connsiteX60" fmla="*/ 889721 w 900464"/>
                <a:gd name="connsiteY60" fmla="*/ 185332 h 443723"/>
                <a:gd name="connsiteX61" fmla="*/ 900464 w 900464"/>
                <a:gd name="connsiteY61" fmla="*/ 185332 h 443723"/>
                <a:gd name="connsiteX62" fmla="*/ 887535 w 900464"/>
                <a:gd name="connsiteY62" fmla="*/ 169284 h 443723"/>
                <a:gd name="connsiteX63" fmla="*/ 878979 w 900464"/>
                <a:gd name="connsiteY63" fmla="*/ 160167 h 443723"/>
                <a:gd name="connsiteX64" fmla="*/ 874669 w 900464"/>
                <a:gd name="connsiteY64" fmla="*/ 173843 h 443723"/>
                <a:gd name="connsiteX65" fmla="*/ 848874 w 900464"/>
                <a:gd name="connsiteY65" fmla="*/ 171595 h 443723"/>
                <a:gd name="connsiteX66" fmla="*/ 848874 w 900464"/>
                <a:gd name="connsiteY66" fmla="*/ 169284 h 443723"/>
                <a:gd name="connsiteX67" fmla="*/ 846688 w 900464"/>
                <a:gd name="connsiteY67" fmla="*/ 167036 h 443723"/>
                <a:gd name="connsiteX68" fmla="*/ 844564 w 900464"/>
                <a:gd name="connsiteY68" fmla="*/ 162415 h 443723"/>
                <a:gd name="connsiteX69" fmla="*/ 842378 w 900464"/>
                <a:gd name="connsiteY69" fmla="*/ 160167 h 443723"/>
                <a:gd name="connsiteX70" fmla="*/ 840254 w 900464"/>
                <a:gd name="connsiteY70" fmla="*/ 155547 h 443723"/>
                <a:gd name="connsiteX71" fmla="*/ 840254 w 900464"/>
                <a:gd name="connsiteY71" fmla="*/ 153299 h 443723"/>
                <a:gd name="connsiteX72" fmla="*/ 838131 w 900464"/>
                <a:gd name="connsiteY72" fmla="*/ 153299 h 443723"/>
                <a:gd name="connsiteX73" fmla="*/ 833821 w 900464"/>
                <a:gd name="connsiteY73" fmla="*/ 150988 h 443723"/>
                <a:gd name="connsiteX74" fmla="*/ 829512 w 900464"/>
                <a:gd name="connsiteY74" fmla="*/ 150988 h 443723"/>
                <a:gd name="connsiteX75" fmla="*/ 825202 w 900464"/>
                <a:gd name="connsiteY75" fmla="*/ 148678 h 443723"/>
                <a:gd name="connsiteX76" fmla="*/ 820892 w 900464"/>
                <a:gd name="connsiteY76" fmla="*/ 148678 h 443723"/>
                <a:gd name="connsiteX77" fmla="*/ 818769 w 900464"/>
                <a:gd name="connsiteY77" fmla="*/ 144120 h 443723"/>
                <a:gd name="connsiteX78" fmla="*/ 814459 w 900464"/>
                <a:gd name="connsiteY78" fmla="*/ 141809 h 443723"/>
                <a:gd name="connsiteX79" fmla="*/ 805840 w 900464"/>
                <a:gd name="connsiteY79" fmla="*/ 132567 h 443723"/>
                <a:gd name="connsiteX80" fmla="*/ 797283 w 900464"/>
                <a:gd name="connsiteY80" fmla="*/ 128009 h 443723"/>
                <a:gd name="connsiteX81" fmla="*/ 791037 w 900464"/>
                <a:gd name="connsiteY81" fmla="*/ 128009 h 443723"/>
                <a:gd name="connsiteX82" fmla="*/ 786790 w 900464"/>
                <a:gd name="connsiteY82" fmla="*/ 130257 h 443723"/>
                <a:gd name="connsiteX83" fmla="*/ 780544 w 900464"/>
                <a:gd name="connsiteY83" fmla="*/ 132567 h 443723"/>
                <a:gd name="connsiteX84" fmla="*/ 776297 w 900464"/>
                <a:gd name="connsiteY84" fmla="*/ 134878 h 443723"/>
                <a:gd name="connsiteX85" fmla="*/ 774111 w 900464"/>
                <a:gd name="connsiteY85" fmla="*/ 139436 h 443723"/>
                <a:gd name="connsiteX86" fmla="*/ 765492 w 900464"/>
                <a:gd name="connsiteY86" fmla="*/ 139436 h 443723"/>
                <a:gd name="connsiteX87" fmla="*/ 761244 w 900464"/>
                <a:gd name="connsiteY87" fmla="*/ 137126 h 443723"/>
                <a:gd name="connsiteX88" fmla="*/ 759058 w 900464"/>
                <a:gd name="connsiteY88" fmla="*/ 132567 h 443723"/>
                <a:gd name="connsiteX89" fmla="*/ 754749 w 900464"/>
                <a:gd name="connsiteY89" fmla="*/ 130257 h 443723"/>
                <a:gd name="connsiteX90" fmla="*/ 744006 w 900464"/>
                <a:gd name="connsiteY90" fmla="*/ 130257 h 443723"/>
                <a:gd name="connsiteX91" fmla="*/ 744006 w 900464"/>
                <a:gd name="connsiteY91" fmla="*/ 128009 h 443723"/>
                <a:gd name="connsiteX92" fmla="*/ 741882 w 900464"/>
                <a:gd name="connsiteY92" fmla="*/ 125699 h 443723"/>
                <a:gd name="connsiteX93" fmla="*/ 741882 w 900464"/>
                <a:gd name="connsiteY93" fmla="*/ 121140 h 443723"/>
                <a:gd name="connsiteX94" fmla="*/ 739759 w 900464"/>
                <a:gd name="connsiteY94" fmla="*/ 118830 h 443723"/>
                <a:gd name="connsiteX95" fmla="*/ 735449 w 900464"/>
                <a:gd name="connsiteY95" fmla="*/ 118830 h 443723"/>
                <a:gd name="connsiteX96" fmla="*/ 735449 w 900464"/>
                <a:gd name="connsiteY96" fmla="*/ 121140 h 443723"/>
                <a:gd name="connsiteX97" fmla="*/ 733263 w 900464"/>
                <a:gd name="connsiteY97" fmla="*/ 123388 h 443723"/>
                <a:gd name="connsiteX98" fmla="*/ 733263 w 900464"/>
                <a:gd name="connsiteY98" fmla="*/ 128009 h 443723"/>
                <a:gd name="connsiteX99" fmla="*/ 728266 w 900464"/>
                <a:gd name="connsiteY99" fmla="*/ 132567 h 443723"/>
                <a:gd name="connsiteX100" fmla="*/ 724019 w 900464"/>
                <a:gd name="connsiteY100" fmla="*/ 134878 h 443723"/>
                <a:gd name="connsiteX101" fmla="*/ 719709 w 900464"/>
                <a:gd name="connsiteY101" fmla="*/ 134878 h 443723"/>
                <a:gd name="connsiteX102" fmla="*/ 715774 w 900464"/>
                <a:gd name="connsiteY102" fmla="*/ 132567 h 443723"/>
                <a:gd name="connsiteX103" fmla="*/ 711465 w 900464"/>
                <a:gd name="connsiteY103" fmla="*/ 128009 h 443723"/>
                <a:gd name="connsiteX104" fmla="*/ 707155 w 900464"/>
                <a:gd name="connsiteY104" fmla="*/ 121140 h 443723"/>
                <a:gd name="connsiteX105" fmla="*/ 694289 w 900464"/>
                <a:gd name="connsiteY105" fmla="*/ 107403 h 443723"/>
                <a:gd name="connsiteX106" fmla="*/ 688043 w 900464"/>
                <a:gd name="connsiteY106" fmla="*/ 98224 h 443723"/>
                <a:gd name="connsiteX107" fmla="*/ 662247 w 900464"/>
                <a:gd name="connsiteY107" fmla="*/ 75369 h 443723"/>
                <a:gd name="connsiteX108" fmla="*/ 651068 w 900464"/>
                <a:gd name="connsiteY108" fmla="*/ 63880 h 443723"/>
                <a:gd name="connsiteX109" fmla="*/ 644822 w 900464"/>
                <a:gd name="connsiteY109" fmla="*/ 59259 h 443723"/>
                <a:gd name="connsiteX110" fmla="*/ 640512 w 900464"/>
                <a:gd name="connsiteY110" fmla="*/ 57011 h 443723"/>
                <a:gd name="connsiteX111" fmla="*/ 629769 w 900464"/>
                <a:gd name="connsiteY111" fmla="*/ 50142 h 443723"/>
                <a:gd name="connsiteX112" fmla="*/ 619026 w 900464"/>
                <a:gd name="connsiteY112" fmla="*/ 45521 h 443723"/>
                <a:gd name="connsiteX113" fmla="*/ 605972 w 900464"/>
                <a:gd name="connsiteY113" fmla="*/ 38902 h 443723"/>
                <a:gd name="connsiteX114" fmla="*/ 608096 w 900464"/>
                <a:gd name="connsiteY114" fmla="*/ 38902 h 443723"/>
                <a:gd name="connsiteX115" fmla="*/ 612406 w 900464"/>
                <a:gd name="connsiteY115" fmla="*/ 34281 h 443723"/>
                <a:gd name="connsiteX116" fmla="*/ 612406 w 900464"/>
                <a:gd name="connsiteY116" fmla="*/ 27413 h 443723"/>
                <a:gd name="connsiteX117" fmla="*/ 610282 w 900464"/>
                <a:gd name="connsiteY117" fmla="*/ 25165 h 443723"/>
                <a:gd name="connsiteX118" fmla="*/ 608096 w 900464"/>
                <a:gd name="connsiteY118" fmla="*/ 25165 h 443723"/>
                <a:gd name="connsiteX119" fmla="*/ 601850 w 900464"/>
                <a:gd name="connsiteY119" fmla="*/ 32034 h 443723"/>
                <a:gd name="connsiteX120" fmla="*/ 588921 w 900464"/>
                <a:gd name="connsiteY120" fmla="*/ 36592 h 443723"/>
                <a:gd name="connsiteX121" fmla="*/ 584674 w 900464"/>
                <a:gd name="connsiteY121" fmla="*/ 43461 h 443723"/>
                <a:gd name="connsiteX122" fmla="*/ 580364 w 900464"/>
                <a:gd name="connsiteY122" fmla="*/ 43461 h 443723"/>
                <a:gd name="connsiteX123" fmla="*/ 576055 w 900464"/>
                <a:gd name="connsiteY123" fmla="*/ 45709 h 443723"/>
                <a:gd name="connsiteX124" fmla="*/ 573931 w 900464"/>
                <a:gd name="connsiteY124" fmla="*/ 48019 h 443723"/>
                <a:gd name="connsiteX125" fmla="*/ 573931 w 900464"/>
                <a:gd name="connsiteY125" fmla="*/ 54888 h 443723"/>
                <a:gd name="connsiteX126" fmla="*/ 569621 w 900464"/>
                <a:gd name="connsiteY126" fmla="*/ 59446 h 443723"/>
                <a:gd name="connsiteX127" fmla="*/ 565312 w 900464"/>
                <a:gd name="connsiteY127" fmla="*/ 57198 h 443723"/>
                <a:gd name="connsiteX128" fmla="*/ 563126 w 900464"/>
                <a:gd name="connsiteY128" fmla="*/ 54888 h 443723"/>
                <a:gd name="connsiteX129" fmla="*/ 558879 w 900464"/>
                <a:gd name="connsiteY129" fmla="*/ 52577 h 443723"/>
                <a:gd name="connsiteX130" fmla="*/ 556693 w 900464"/>
                <a:gd name="connsiteY130" fmla="*/ 50329 h 443723"/>
                <a:gd name="connsiteX131" fmla="*/ 554569 w 900464"/>
                <a:gd name="connsiteY131" fmla="*/ 50329 h 443723"/>
                <a:gd name="connsiteX132" fmla="*/ 552383 w 900464"/>
                <a:gd name="connsiteY132" fmla="*/ 52577 h 443723"/>
                <a:gd name="connsiteX133" fmla="*/ 550259 w 900464"/>
                <a:gd name="connsiteY133" fmla="*/ 52577 h 443723"/>
                <a:gd name="connsiteX134" fmla="*/ 548136 w 900464"/>
                <a:gd name="connsiteY134" fmla="*/ 54888 h 443723"/>
                <a:gd name="connsiteX135" fmla="*/ 545950 w 900464"/>
                <a:gd name="connsiteY135" fmla="*/ 54888 h 443723"/>
                <a:gd name="connsiteX136" fmla="*/ 545950 w 900464"/>
                <a:gd name="connsiteY136" fmla="*/ 52577 h 443723"/>
                <a:gd name="connsiteX137" fmla="*/ 548136 w 900464"/>
                <a:gd name="connsiteY137" fmla="*/ 50329 h 443723"/>
                <a:gd name="connsiteX138" fmla="*/ 548136 w 900464"/>
                <a:gd name="connsiteY138" fmla="*/ 41150 h 443723"/>
                <a:gd name="connsiteX139" fmla="*/ 543826 w 900464"/>
                <a:gd name="connsiteY139" fmla="*/ 38902 h 443723"/>
                <a:gd name="connsiteX140" fmla="*/ 541640 w 900464"/>
                <a:gd name="connsiteY140" fmla="*/ 38902 h 443723"/>
                <a:gd name="connsiteX141" fmla="*/ 539517 w 900464"/>
                <a:gd name="connsiteY141" fmla="*/ 41150 h 443723"/>
                <a:gd name="connsiteX142" fmla="*/ 530897 w 900464"/>
                <a:gd name="connsiteY142" fmla="*/ 36592 h 443723"/>
                <a:gd name="connsiteX143" fmla="*/ 522341 w 900464"/>
                <a:gd name="connsiteY143" fmla="*/ 41150 h 443723"/>
                <a:gd name="connsiteX144" fmla="*/ 513721 w 900464"/>
                <a:gd name="connsiteY144" fmla="*/ 27413 h 443723"/>
                <a:gd name="connsiteX145" fmla="*/ 509412 w 900464"/>
                <a:gd name="connsiteY145" fmla="*/ 34281 h 443723"/>
                <a:gd name="connsiteX146" fmla="*/ 503166 w 900464"/>
                <a:gd name="connsiteY146" fmla="*/ 34281 h 443723"/>
                <a:gd name="connsiteX147" fmla="*/ 498856 w 900464"/>
                <a:gd name="connsiteY147" fmla="*/ 36592 h 443723"/>
                <a:gd name="connsiteX148" fmla="*/ 492610 w 900464"/>
                <a:gd name="connsiteY148" fmla="*/ 36592 h 443723"/>
                <a:gd name="connsiteX149" fmla="*/ 490424 w 900464"/>
                <a:gd name="connsiteY149" fmla="*/ 34281 h 443723"/>
                <a:gd name="connsiteX150" fmla="*/ 490424 w 900464"/>
                <a:gd name="connsiteY150" fmla="*/ 18296 h 443723"/>
                <a:gd name="connsiteX151" fmla="*/ 488301 w 900464"/>
                <a:gd name="connsiteY151" fmla="*/ 15986 h 443723"/>
                <a:gd name="connsiteX152" fmla="*/ 483991 w 900464"/>
                <a:gd name="connsiteY152" fmla="*/ 15986 h 443723"/>
                <a:gd name="connsiteX153" fmla="*/ 481867 w 900464"/>
                <a:gd name="connsiteY153" fmla="*/ 13738 h 443723"/>
                <a:gd name="connsiteX154" fmla="*/ 479681 w 900464"/>
                <a:gd name="connsiteY154" fmla="*/ 9117 h 443723"/>
                <a:gd name="connsiteX155" fmla="*/ 473436 w 900464"/>
                <a:gd name="connsiteY155" fmla="*/ 2248 h 443723"/>
                <a:gd name="connsiteX156" fmla="*/ 471312 w 900464"/>
                <a:gd name="connsiteY156" fmla="*/ 2248 h 443723"/>
                <a:gd name="connsiteX157" fmla="*/ 467002 w 900464"/>
                <a:gd name="connsiteY157" fmla="*/ 6869 h 443723"/>
                <a:gd name="connsiteX158" fmla="*/ 462692 w 900464"/>
                <a:gd name="connsiteY158" fmla="*/ 6869 h 443723"/>
                <a:gd name="connsiteX159" fmla="*/ 458383 w 900464"/>
                <a:gd name="connsiteY159" fmla="*/ 2248 h 443723"/>
                <a:gd name="connsiteX160" fmla="*/ 452137 w 900464"/>
                <a:gd name="connsiteY160" fmla="*/ 2248 h 443723"/>
                <a:gd name="connsiteX161" fmla="*/ 445891 w 900464"/>
                <a:gd name="connsiteY161" fmla="*/ 0 h 443723"/>
                <a:gd name="connsiteX162" fmla="*/ 437272 w 900464"/>
                <a:gd name="connsiteY162" fmla="*/ 0 h 443723"/>
                <a:gd name="connsiteX163" fmla="*/ 431026 w 900464"/>
                <a:gd name="connsiteY163" fmla="*/ 2248 h 443723"/>
                <a:gd name="connsiteX164" fmla="*/ 426716 w 900464"/>
                <a:gd name="connsiteY164" fmla="*/ 4558 h 443723"/>
                <a:gd name="connsiteX165" fmla="*/ 422407 w 900464"/>
                <a:gd name="connsiteY165" fmla="*/ 9117 h 443723"/>
                <a:gd name="connsiteX166" fmla="*/ 422407 w 900464"/>
                <a:gd name="connsiteY166" fmla="*/ 13925 h 443723"/>
                <a:gd name="connsiteX167" fmla="*/ 418097 w 900464"/>
                <a:gd name="connsiteY167" fmla="*/ 13925 h 443723"/>
                <a:gd name="connsiteX168" fmla="*/ 398735 w 900464"/>
                <a:gd name="connsiteY168" fmla="*/ 20731 h 443723"/>
                <a:gd name="connsiteX169" fmla="*/ 366507 w 900464"/>
                <a:gd name="connsiteY169" fmla="*/ 20731 h 443723"/>
                <a:gd name="connsiteX170" fmla="*/ 364383 w 900464"/>
                <a:gd name="connsiteY170" fmla="*/ 23042 h 443723"/>
                <a:gd name="connsiteX171" fmla="*/ 364383 w 900464"/>
                <a:gd name="connsiteY171" fmla="*/ 29910 h 443723"/>
                <a:gd name="connsiteX172" fmla="*/ 340711 w 900464"/>
                <a:gd name="connsiteY172" fmla="*/ 29910 h 443723"/>
                <a:gd name="connsiteX173" fmla="*/ 338587 w 900464"/>
                <a:gd name="connsiteY173" fmla="*/ 36779 h 443723"/>
                <a:gd name="connsiteX174" fmla="*/ 319225 w 900464"/>
                <a:gd name="connsiteY174" fmla="*/ 36779 h 443723"/>
                <a:gd name="connsiteX175" fmla="*/ 297740 w 900464"/>
                <a:gd name="connsiteY175" fmla="*/ 39090 h 443723"/>
                <a:gd name="connsiteX176" fmla="*/ 284811 w 900464"/>
                <a:gd name="connsiteY176" fmla="*/ 43648 h 443723"/>
                <a:gd name="connsiteX177" fmla="*/ 280564 w 900464"/>
                <a:gd name="connsiteY177" fmla="*/ 48206 h 443723"/>
                <a:gd name="connsiteX178" fmla="*/ 280564 w 900464"/>
                <a:gd name="connsiteY178" fmla="*/ 50517 h 443723"/>
                <a:gd name="connsiteX179" fmla="*/ 282687 w 900464"/>
                <a:gd name="connsiteY179" fmla="*/ 52765 h 443723"/>
                <a:gd name="connsiteX180" fmla="*/ 282687 w 900464"/>
                <a:gd name="connsiteY180" fmla="*/ 55075 h 443723"/>
                <a:gd name="connsiteX181" fmla="*/ 291306 w 900464"/>
                <a:gd name="connsiteY181" fmla="*/ 55075 h 443723"/>
                <a:gd name="connsiteX182" fmla="*/ 286997 w 900464"/>
                <a:gd name="connsiteY182" fmla="*/ 61944 h 443723"/>
                <a:gd name="connsiteX183" fmla="*/ 291306 w 900464"/>
                <a:gd name="connsiteY183" fmla="*/ 61944 h 443723"/>
                <a:gd name="connsiteX184" fmla="*/ 299863 w 900464"/>
                <a:gd name="connsiteY184" fmla="*/ 66502 h 443723"/>
                <a:gd name="connsiteX185" fmla="*/ 304173 w 900464"/>
                <a:gd name="connsiteY185" fmla="*/ 66502 h 443723"/>
                <a:gd name="connsiteX186" fmla="*/ 308482 w 900464"/>
                <a:gd name="connsiteY186" fmla="*/ 71123 h 443723"/>
                <a:gd name="connsiteX187" fmla="*/ 289120 w 900464"/>
                <a:gd name="connsiteY187" fmla="*/ 71123 h 443723"/>
                <a:gd name="connsiteX188" fmla="*/ 284811 w 900464"/>
                <a:gd name="connsiteY188" fmla="*/ 75681 h 443723"/>
                <a:gd name="connsiteX189" fmla="*/ 286997 w 900464"/>
                <a:gd name="connsiteY189" fmla="*/ 77929 h 443723"/>
                <a:gd name="connsiteX190" fmla="*/ 289120 w 900464"/>
                <a:gd name="connsiteY190" fmla="*/ 82550 h 443723"/>
                <a:gd name="connsiteX191" fmla="*/ 291306 w 900464"/>
                <a:gd name="connsiteY191" fmla="*/ 84798 h 443723"/>
                <a:gd name="connsiteX192" fmla="*/ 291306 w 900464"/>
                <a:gd name="connsiteY192" fmla="*/ 89419 h 443723"/>
                <a:gd name="connsiteX193" fmla="*/ 286997 w 900464"/>
                <a:gd name="connsiteY193" fmla="*/ 93977 h 443723"/>
                <a:gd name="connsiteX194" fmla="*/ 282687 w 900464"/>
                <a:gd name="connsiteY194" fmla="*/ 93977 h 443723"/>
                <a:gd name="connsiteX195" fmla="*/ 278377 w 900464"/>
                <a:gd name="connsiteY195" fmla="*/ 96288 h 443723"/>
                <a:gd name="connsiteX196" fmla="*/ 274068 w 900464"/>
                <a:gd name="connsiteY196" fmla="*/ 96288 h 443723"/>
                <a:gd name="connsiteX197" fmla="*/ 284811 w 900464"/>
                <a:gd name="connsiteY197" fmla="*/ 107715 h 443723"/>
                <a:gd name="connsiteX198" fmla="*/ 293430 w 900464"/>
                <a:gd name="connsiteY198" fmla="*/ 107715 h 443723"/>
                <a:gd name="connsiteX199" fmla="*/ 299676 w 900464"/>
                <a:gd name="connsiteY199" fmla="*/ 109963 h 443723"/>
                <a:gd name="connsiteX200" fmla="*/ 303986 w 900464"/>
                <a:gd name="connsiteY200" fmla="*/ 112273 h 443723"/>
                <a:gd name="connsiteX201" fmla="*/ 312605 w 900464"/>
                <a:gd name="connsiteY201" fmla="*/ 121453 h 443723"/>
                <a:gd name="connsiteX202" fmla="*/ 314728 w 900464"/>
                <a:gd name="connsiteY202" fmla="*/ 128321 h 443723"/>
                <a:gd name="connsiteX203" fmla="*/ 314728 w 900464"/>
                <a:gd name="connsiteY203" fmla="*/ 132567 h 443723"/>
                <a:gd name="connsiteX204" fmla="*/ 312605 w 900464"/>
                <a:gd name="connsiteY204" fmla="*/ 137126 h 443723"/>
                <a:gd name="connsiteX205" fmla="*/ 310419 w 900464"/>
                <a:gd name="connsiteY205" fmla="*/ 139436 h 443723"/>
                <a:gd name="connsiteX206" fmla="*/ 297552 w 900464"/>
                <a:gd name="connsiteY206" fmla="*/ 139436 h 443723"/>
                <a:gd name="connsiteX207" fmla="*/ 293242 w 900464"/>
                <a:gd name="connsiteY207" fmla="*/ 137126 h 443723"/>
                <a:gd name="connsiteX208" fmla="*/ 291119 w 900464"/>
                <a:gd name="connsiteY208" fmla="*/ 134878 h 443723"/>
                <a:gd name="connsiteX209" fmla="*/ 286809 w 900464"/>
                <a:gd name="connsiteY209" fmla="*/ 134878 h 443723"/>
                <a:gd name="connsiteX210" fmla="*/ 284623 w 900464"/>
                <a:gd name="connsiteY210" fmla="*/ 132567 h 443723"/>
                <a:gd name="connsiteX211" fmla="*/ 280376 w 900464"/>
                <a:gd name="connsiteY211" fmla="*/ 141684 h 443723"/>
                <a:gd name="connsiteX212" fmla="*/ 276066 w 900464"/>
                <a:gd name="connsiteY212" fmla="*/ 141684 h 443723"/>
                <a:gd name="connsiteX213" fmla="*/ 271757 w 900464"/>
                <a:gd name="connsiteY213" fmla="*/ 139436 h 443723"/>
                <a:gd name="connsiteX214" fmla="*/ 263138 w 900464"/>
                <a:gd name="connsiteY214" fmla="*/ 139436 h 443723"/>
                <a:gd name="connsiteX215" fmla="*/ 254581 w 900464"/>
                <a:gd name="connsiteY215" fmla="*/ 134878 h 443723"/>
                <a:gd name="connsiteX216" fmla="*/ 252395 w 900464"/>
                <a:gd name="connsiteY216" fmla="*/ 130257 h 443723"/>
                <a:gd name="connsiteX217" fmla="*/ 248085 w 900464"/>
                <a:gd name="connsiteY217" fmla="*/ 128009 h 443723"/>
                <a:gd name="connsiteX218" fmla="*/ 245962 w 900464"/>
                <a:gd name="connsiteY218" fmla="*/ 125699 h 443723"/>
                <a:gd name="connsiteX219" fmla="*/ 241652 w 900464"/>
                <a:gd name="connsiteY219" fmla="*/ 125699 h 443723"/>
                <a:gd name="connsiteX220" fmla="*/ 239528 w 900464"/>
                <a:gd name="connsiteY220" fmla="*/ 128009 h 443723"/>
                <a:gd name="connsiteX221" fmla="*/ 235219 w 900464"/>
                <a:gd name="connsiteY221" fmla="*/ 130257 h 443723"/>
                <a:gd name="connsiteX222" fmla="*/ 228973 w 900464"/>
                <a:gd name="connsiteY222" fmla="*/ 132567 h 443723"/>
                <a:gd name="connsiteX223" fmla="*/ 224663 w 900464"/>
                <a:gd name="connsiteY223" fmla="*/ 132567 h 443723"/>
                <a:gd name="connsiteX224" fmla="*/ 211734 w 900464"/>
                <a:gd name="connsiteY224" fmla="*/ 125699 h 443723"/>
                <a:gd name="connsiteX225" fmla="*/ 209611 w 900464"/>
                <a:gd name="connsiteY225" fmla="*/ 125699 h 443723"/>
                <a:gd name="connsiteX226" fmla="*/ 205301 w 900464"/>
                <a:gd name="connsiteY226" fmla="*/ 128009 h 443723"/>
                <a:gd name="connsiteX227" fmla="*/ 200991 w 900464"/>
                <a:gd name="connsiteY227" fmla="*/ 132567 h 443723"/>
                <a:gd name="connsiteX228" fmla="*/ 196682 w 900464"/>
                <a:gd name="connsiteY228" fmla="*/ 134878 h 443723"/>
                <a:gd name="connsiteX229" fmla="*/ 194558 w 900464"/>
                <a:gd name="connsiteY229" fmla="*/ 139436 h 443723"/>
                <a:gd name="connsiteX230" fmla="*/ 192435 w 900464"/>
                <a:gd name="connsiteY230" fmla="*/ 141684 h 443723"/>
                <a:gd name="connsiteX231" fmla="*/ 166639 w 900464"/>
                <a:gd name="connsiteY231" fmla="*/ 128009 h 443723"/>
                <a:gd name="connsiteX232" fmla="*/ 162330 w 900464"/>
                <a:gd name="connsiteY232" fmla="*/ 128009 h 443723"/>
                <a:gd name="connsiteX233" fmla="*/ 162330 w 900464"/>
                <a:gd name="connsiteY233" fmla="*/ 130257 h 443723"/>
                <a:gd name="connsiteX234" fmla="*/ 166639 w 900464"/>
                <a:gd name="connsiteY234" fmla="*/ 134878 h 443723"/>
                <a:gd name="connsiteX235" fmla="*/ 166639 w 900464"/>
                <a:gd name="connsiteY235" fmla="*/ 141684 h 443723"/>
                <a:gd name="connsiteX236" fmla="*/ 162330 w 900464"/>
                <a:gd name="connsiteY236" fmla="*/ 141684 h 443723"/>
                <a:gd name="connsiteX237" fmla="*/ 158020 w 900464"/>
                <a:gd name="connsiteY237" fmla="*/ 137126 h 443723"/>
                <a:gd name="connsiteX238" fmla="*/ 158020 w 900464"/>
                <a:gd name="connsiteY238" fmla="*/ 134878 h 443723"/>
                <a:gd name="connsiteX239" fmla="*/ 153710 w 900464"/>
                <a:gd name="connsiteY239" fmla="*/ 123388 h 443723"/>
                <a:gd name="connsiteX240" fmla="*/ 140844 w 900464"/>
                <a:gd name="connsiteY240" fmla="*/ 123388 h 443723"/>
                <a:gd name="connsiteX241" fmla="*/ 138658 w 900464"/>
                <a:gd name="connsiteY241" fmla="*/ 118830 h 443723"/>
                <a:gd name="connsiteX242" fmla="*/ 138658 w 900464"/>
                <a:gd name="connsiteY242" fmla="*/ 116519 h 443723"/>
                <a:gd name="connsiteX243" fmla="*/ 136534 w 900464"/>
                <a:gd name="connsiteY243" fmla="*/ 114272 h 443723"/>
                <a:gd name="connsiteX244" fmla="*/ 115048 w 900464"/>
                <a:gd name="connsiteY244" fmla="*/ 114272 h 443723"/>
                <a:gd name="connsiteX245" fmla="*/ 112862 w 900464"/>
                <a:gd name="connsiteY245" fmla="*/ 109651 h 443723"/>
                <a:gd name="connsiteX246" fmla="*/ 110739 w 900464"/>
                <a:gd name="connsiteY246" fmla="*/ 107403 h 443723"/>
                <a:gd name="connsiteX247" fmla="*/ 104493 w 900464"/>
                <a:gd name="connsiteY247" fmla="*/ 107403 h 443723"/>
                <a:gd name="connsiteX248" fmla="*/ 100183 w 900464"/>
                <a:gd name="connsiteY248" fmla="*/ 109651 h 443723"/>
                <a:gd name="connsiteX249" fmla="*/ 95874 w 900464"/>
                <a:gd name="connsiteY249" fmla="*/ 114272 h 443723"/>
                <a:gd name="connsiteX250" fmla="*/ 85131 w 900464"/>
                <a:gd name="connsiteY250" fmla="*/ 114272 h 443723"/>
                <a:gd name="connsiteX251" fmla="*/ 82945 w 900464"/>
                <a:gd name="connsiteY251" fmla="*/ 111961 h 443723"/>
                <a:gd name="connsiteX252" fmla="*/ 82945 w 900464"/>
                <a:gd name="connsiteY252" fmla="*/ 109651 h 443723"/>
                <a:gd name="connsiteX253" fmla="*/ 80821 w 900464"/>
                <a:gd name="connsiteY253" fmla="*/ 109651 h 443723"/>
                <a:gd name="connsiteX254" fmla="*/ 76512 w 900464"/>
                <a:gd name="connsiteY254" fmla="*/ 107403 h 443723"/>
                <a:gd name="connsiteX255" fmla="*/ 65769 w 900464"/>
                <a:gd name="connsiteY255" fmla="*/ 107403 h 443723"/>
                <a:gd name="connsiteX256" fmla="*/ 65769 w 900464"/>
                <a:gd name="connsiteY256" fmla="*/ 109651 h 443723"/>
                <a:gd name="connsiteX257" fmla="*/ 67892 w 900464"/>
                <a:gd name="connsiteY257" fmla="*/ 111961 h 443723"/>
                <a:gd name="connsiteX258" fmla="*/ 67892 w 900464"/>
                <a:gd name="connsiteY258" fmla="*/ 118830 h 443723"/>
                <a:gd name="connsiteX259" fmla="*/ 63645 w 900464"/>
                <a:gd name="connsiteY259" fmla="*/ 123388 h 443723"/>
                <a:gd name="connsiteX260" fmla="*/ 59336 w 900464"/>
                <a:gd name="connsiteY260" fmla="*/ 125699 h 443723"/>
                <a:gd name="connsiteX261" fmla="*/ 53714 w 900464"/>
                <a:gd name="connsiteY261" fmla="*/ 125699 h 443723"/>
                <a:gd name="connsiteX262" fmla="*/ 49405 w 900464"/>
                <a:gd name="connsiteY262" fmla="*/ 128009 h 443723"/>
                <a:gd name="connsiteX263" fmla="*/ 47281 w 900464"/>
                <a:gd name="connsiteY263" fmla="*/ 128009 h 443723"/>
                <a:gd name="connsiteX264" fmla="*/ 47281 w 900464"/>
                <a:gd name="connsiteY264" fmla="*/ 137126 h 443723"/>
                <a:gd name="connsiteX265" fmla="*/ 36538 w 900464"/>
                <a:gd name="connsiteY265" fmla="*/ 141684 h 443723"/>
                <a:gd name="connsiteX266" fmla="*/ 40848 w 900464"/>
                <a:gd name="connsiteY266" fmla="*/ 146305 h 443723"/>
                <a:gd name="connsiteX267" fmla="*/ 42971 w 900464"/>
                <a:gd name="connsiteY267" fmla="*/ 150863 h 443723"/>
                <a:gd name="connsiteX268" fmla="*/ 40848 w 900464"/>
                <a:gd name="connsiteY268" fmla="*/ 153174 h 443723"/>
                <a:gd name="connsiteX269" fmla="*/ 38662 w 900464"/>
                <a:gd name="connsiteY269" fmla="*/ 157732 h 443723"/>
                <a:gd name="connsiteX270" fmla="*/ 36538 w 900464"/>
                <a:gd name="connsiteY270" fmla="*/ 160043 h 443723"/>
                <a:gd name="connsiteX271" fmla="*/ 32228 w 900464"/>
                <a:gd name="connsiteY271" fmla="*/ 160043 h 443723"/>
                <a:gd name="connsiteX272" fmla="*/ 27919 w 900464"/>
                <a:gd name="connsiteY272" fmla="*/ 157732 h 443723"/>
                <a:gd name="connsiteX273" fmla="*/ 25795 w 900464"/>
                <a:gd name="connsiteY273" fmla="*/ 153174 h 443723"/>
                <a:gd name="connsiteX274" fmla="*/ 21486 w 900464"/>
                <a:gd name="connsiteY274" fmla="*/ 150863 h 443723"/>
                <a:gd name="connsiteX275" fmla="*/ 17176 w 900464"/>
                <a:gd name="connsiteY275" fmla="*/ 146305 h 443723"/>
                <a:gd name="connsiteX276" fmla="*/ 12866 w 900464"/>
                <a:gd name="connsiteY276" fmla="*/ 143995 h 443723"/>
                <a:gd name="connsiteX277" fmla="*/ 8557 w 900464"/>
                <a:gd name="connsiteY277" fmla="*/ 143995 h 443723"/>
                <a:gd name="connsiteX278" fmla="*/ 6433 w 900464"/>
                <a:gd name="connsiteY278" fmla="*/ 146305 h 443723"/>
                <a:gd name="connsiteX279" fmla="*/ 6433 w 900464"/>
                <a:gd name="connsiteY279" fmla="*/ 151300 h 443723"/>
                <a:gd name="connsiteX280" fmla="*/ 8557 w 900464"/>
                <a:gd name="connsiteY280" fmla="*/ 153611 h 443723"/>
                <a:gd name="connsiteX281" fmla="*/ 8557 w 900464"/>
                <a:gd name="connsiteY281" fmla="*/ 162728 h 443723"/>
                <a:gd name="connsiteX282" fmla="*/ 0 w 900464"/>
                <a:gd name="connsiteY282" fmla="*/ 162728 h 443723"/>
                <a:gd name="connsiteX283" fmla="*/ 2123 w 900464"/>
                <a:gd name="connsiteY283" fmla="*/ 176465 h 443723"/>
                <a:gd name="connsiteX284" fmla="*/ 4247 w 900464"/>
                <a:gd name="connsiteY284" fmla="*/ 178776 h 443723"/>
                <a:gd name="connsiteX285" fmla="*/ 4247 w 900464"/>
                <a:gd name="connsiteY285" fmla="*/ 187892 h 443723"/>
                <a:gd name="connsiteX286" fmla="*/ 0 w 900464"/>
                <a:gd name="connsiteY286" fmla="*/ 197072 h 443723"/>
                <a:gd name="connsiteX287" fmla="*/ 0 w 900464"/>
                <a:gd name="connsiteY287" fmla="*/ 208499 h 443723"/>
                <a:gd name="connsiteX288" fmla="*/ 2123 w 900464"/>
                <a:gd name="connsiteY288" fmla="*/ 208499 h 443723"/>
                <a:gd name="connsiteX289" fmla="*/ 4247 w 900464"/>
                <a:gd name="connsiteY289" fmla="*/ 210809 h 443723"/>
                <a:gd name="connsiteX290" fmla="*/ 12866 w 900464"/>
                <a:gd name="connsiteY290" fmla="*/ 210809 h 443723"/>
                <a:gd name="connsiteX291" fmla="*/ 15052 w 900464"/>
                <a:gd name="connsiteY291" fmla="*/ 213057 h 443723"/>
                <a:gd name="connsiteX292" fmla="*/ 15052 w 900464"/>
                <a:gd name="connsiteY292" fmla="*/ 224547 h 443723"/>
                <a:gd name="connsiteX293" fmla="*/ 17176 w 900464"/>
                <a:gd name="connsiteY293" fmla="*/ 226795 h 443723"/>
                <a:gd name="connsiteX294" fmla="*/ 32228 w 900464"/>
                <a:gd name="connsiteY294" fmla="*/ 226795 h 443723"/>
                <a:gd name="connsiteX295" fmla="*/ 36538 w 900464"/>
                <a:gd name="connsiteY295" fmla="*/ 224547 h 443723"/>
                <a:gd name="connsiteX296" fmla="*/ 40848 w 900464"/>
                <a:gd name="connsiteY296" fmla="*/ 224547 h 443723"/>
                <a:gd name="connsiteX297" fmla="*/ 58024 w 900464"/>
                <a:gd name="connsiteY297" fmla="*/ 242843 h 443723"/>
                <a:gd name="connsiteX298" fmla="*/ 60148 w 900464"/>
                <a:gd name="connsiteY298" fmla="*/ 247401 h 443723"/>
                <a:gd name="connsiteX299" fmla="*/ 64457 w 900464"/>
                <a:gd name="connsiteY299" fmla="*/ 251959 h 443723"/>
                <a:gd name="connsiteX300" fmla="*/ 64457 w 900464"/>
                <a:gd name="connsiteY300" fmla="*/ 256580 h 443723"/>
                <a:gd name="connsiteX301" fmla="*/ 51590 w 900464"/>
                <a:gd name="connsiteY301" fmla="*/ 256580 h 443723"/>
                <a:gd name="connsiteX302" fmla="*/ 51590 w 900464"/>
                <a:gd name="connsiteY302" fmla="*/ 258828 h 443723"/>
                <a:gd name="connsiteX303" fmla="*/ 55838 w 900464"/>
                <a:gd name="connsiteY303" fmla="*/ 263386 h 443723"/>
                <a:gd name="connsiteX304" fmla="*/ 62084 w 900464"/>
                <a:gd name="connsiteY304" fmla="*/ 265697 h 443723"/>
                <a:gd name="connsiteX305" fmla="*/ 66206 w 900464"/>
                <a:gd name="connsiteY305" fmla="*/ 265697 h 443723"/>
                <a:gd name="connsiteX306" fmla="*/ 68392 w 900464"/>
                <a:gd name="connsiteY306" fmla="*/ 268007 h 443723"/>
                <a:gd name="connsiteX307" fmla="*/ 70516 w 900464"/>
                <a:gd name="connsiteY307" fmla="*/ 268007 h 443723"/>
                <a:gd name="connsiteX308" fmla="*/ 72701 w 900464"/>
                <a:gd name="connsiteY308" fmla="*/ 263386 h 443723"/>
                <a:gd name="connsiteX309" fmla="*/ 78947 w 900464"/>
                <a:gd name="connsiteY309" fmla="*/ 263386 h 443723"/>
                <a:gd name="connsiteX310" fmla="*/ 81071 w 900464"/>
                <a:gd name="connsiteY310" fmla="*/ 261138 h 443723"/>
                <a:gd name="connsiteX311" fmla="*/ 87317 w 900464"/>
                <a:gd name="connsiteY311" fmla="*/ 256580 h 443723"/>
                <a:gd name="connsiteX312" fmla="*/ 108803 w 900464"/>
                <a:gd name="connsiteY312" fmla="*/ 247401 h 443723"/>
                <a:gd name="connsiteX313" fmla="*/ 115048 w 900464"/>
                <a:gd name="connsiteY313" fmla="*/ 245091 h 443723"/>
                <a:gd name="connsiteX314" fmla="*/ 119358 w 900464"/>
                <a:gd name="connsiteY314" fmla="*/ 247401 h 443723"/>
                <a:gd name="connsiteX315" fmla="*/ 121482 w 900464"/>
                <a:gd name="connsiteY315" fmla="*/ 249711 h 443723"/>
                <a:gd name="connsiteX316" fmla="*/ 127727 w 900464"/>
                <a:gd name="connsiteY316" fmla="*/ 254270 h 443723"/>
                <a:gd name="connsiteX317" fmla="*/ 129851 w 900464"/>
                <a:gd name="connsiteY317" fmla="*/ 256580 h 443723"/>
                <a:gd name="connsiteX318" fmla="*/ 136097 w 900464"/>
                <a:gd name="connsiteY318" fmla="*/ 256580 h 443723"/>
                <a:gd name="connsiteX319" fmla="*/ 138283 w 900464"/>
                <a:gd name="connsiteY319" fmla="*/ 254270 h 443723"/>
                <a:gd name="connsiteX320" fmla="*/ 142530 w 900464"/>
                <a:gd name="connsiteY320" fmla="*/ 254270 h 443723"/>
                <a:gd name="connsiteX321" fmla="*/ 144716 w 900464"/>
                <a:gd name="connsiteY321" fmla="*/ 251959 h 443723"/>
                <a:gd name="connsiteX322" fmla="*/ 146840 w 900464"/>
                <a:gd name="connsiteY322" fmla="*/ 254270 h 443723"/>
                <a:gd name="connsiteX323" fmla="*/ 151149 w 900464"/>
                <a:gd name="connsiteY323" fmla="*/ 256580 h 443723"/>
                <a:gd name="connsiteX324" fmla="*/ 159769 w 900464"/>
                <a:gd name="connsiteY324" fmla="*/ 265697 h 443723"/>
                <a:gd name="connsiteX325" fmla="*/ 159769 w 900464"/>
                <a:gd name="connsiteY325" fmla="*/ 277124 h 443723"/>
                <a:gd name="connsiteX326" fmla="*/ 157583 w 900464"/>
                <a:gd name="connsiteY326" fmla="*/ 279434 h 443723"/>
                <a:gd name="connsiteX327" fmla="*/ 157583 w 900464"/>
                <a:gd name="connsiteY327" fmla="*/ 281745 h 443723"/>
                <a:gd name="connsiteX328" fmla="*/ 155459 w 900464"/>
                <a:gd name="connsiteY328" fmla="*/ 283993 h 443723"/>
                <a:gd name="connsiteX329" fmla="*/ 155459 w 900464"/>
                <a:gd name="connsiteY329" fmla="*/ 286303 h 443723"/>
                <a:gd name="connsiteX330" fmla="*/ 157583 w 900464"/>
                <a:gd name="connsiteY330" fmla="*/ 288614 h 443723"/>
                <a:gd name="connsiteX331" fmla="*/ 159769 w 900464"/>
                <a:gd name="connsiteY331" fmla="*/ 293172 h 443723"/>
                <a:gd name="connsiteX332" fmla="*/ 164078 w 900464"/>
                <a:gd name="connsiteY332" fmla="*/ 295420 h 443723"/>
                <a:gd name="connsiteX333" fmla="*/ 168325 w 900464"/>
                <a:gd name="connsiteY333" fmla="*/ 300041 h 443723"/>
                <a:gd name="connsiteX334" fmla="*/ 172635 w 900464"/>
                <a:gd name="connsiteY334" fmla="*/ 300041 h 443723"/>
                <a:gd name="connsiteX335" fmla="*/ 178881 w 900464"/>
                <a:gd name="connsiteY335" fmla="*/ 293172 h 443723"/>
                <a:gd name="connsiteX336" fmla="*/ 183128 w 900464"/>
                <a:gd name="connsiteY336" fmla="*/ 290862 h 443723"/>
                <a:gd name="connsiteX337" fmla="*/ 187438 w 900464"/>
                <a:gd name="connsiteY337" fmla="*/ 290862 h 443723"/>
                <a:gd name="connsiteX338" fmla="*/ 187438 w 900464"/>
                <a:gd name="connsiteY338" fmla="*/ 302289 h 443723"/>
                <a:gd name="connsiteX339" fmla="*/ 193684 w 900464"/>
                <a:gd name="connsiteY339" fmla="*/ 309157 h 443723"/>
                <a:gd name="connsiteX340" fmla="*/ 180817 w 900464"/>
                <a:gd name="connsiteY340" fmla="*/ 311468 h 443723"/>
                <a:gd name="connsiteX341" fmla="*/ 180817 w 900464"/>
                <a:gd name="connsiteY341" fmla="*/ 316026 h 443723"/>
                <a:gd name="connsiteX342" fmla="*/ 178694 w 900464"/>
                <a:gd name="connsiteY342" fmla="*/ 318337 h 443723"/>
                <a:gd name="connsiteX343" fmla="*/ 176507 w 900464"/>
                <a:gd name="connsiteY343" fmla="*/ 318337 h 443723"/>
                <a:gd name="connsiteX344" fmla="*/ 172198 w 900464"/>
                <a:gd name="connsiteY344" fmla="*/ 313778 h 443723"/>
                <a:gd name="connsiteX345" fmla="*/ 172198 w 900464"/>
                <a:gd name="connsiteY345" fmla="*/ 311468 h 443723"/>
                <a:gd name="connsiteX346" fmla="*/ 176507 w 900464"/>
                <a:gd name="connsiteY346" fmla="*/ 306910 h 443723"/>
                <a:gd name="connsiteX347" fmla="*/ 178694 w 900464"/>
                <a:gd name="connsiteY347" fmla="*/ 306910 h 443723"/>
                <a:gd name="connsiteX348" fmla="*/ 180817 w 900464"/>
                <a:gd name="connsiteY348" fmla="*/ 304599 h 443723"/>
                <a:gd name="connsiteX349" fmla="*/ 171761 w 900464"/>
                <a:gd name="connsiteY349" fmla="*/ 304599 h 443723"/>
                <a:gd name="connsiteX350" fmla="*/ 165515 w 900464"/>
                <a:gd name="connsiteY350" fmla="*/ 302289 h 443723"/>
                <a:gd name="connsiteX351" fmla="*/ 161205 w 900464"/>
                <a:gd name="connsiteY351" fmla="*/ 302289 h 443723"/>
                <a:gd name="connsiteX352" fmla="*/ 154960 w 900464"/>
                <a:gd name="connsiteY352" fmla="*/ 300041 h 443723"/>
                <a:gd name="connsiteX353" fmla="*/ 146340 w 900464"/>
                <a:gd name="connsiteY353" fmla="*/ 300041 h 443723"/>
                <a:gd name="connsiteX354" fmla="*/ 140094 w 900464"/>
                <a:gd name="connsiteY354" fmla="*/ 297730 h 443723"/>
                <a:gd name="connsiteX355" fmla="*/ 133849 w 900464"/>
                <a:gd name="connsiteY355" fmla="*/ 297730 h 443723"/>
                <a:gd name="connsiteX356" fmla="*/ 128664 w 900464"/>
                <a:gd name="connsiteY356" fmla="*/ 294920 h 443723"/>
                <a:gd name="connsiteX357" fmla="*/ 124355 w 900464"/>
                <a:gd name="connsiteY357" fmla="*/ 294920 h 443723"/>
                <a:gd name="connsiteX358" fmla="*/ 128664 w 900464"/>
                <a:gd name="connsiteY358" fmla="*/ 306410 h 443723"/>
                <a:gd name="connsiteX359" fmla="*/ 122419 w 900464"/>
                <a:gd name="connsiteY359" fmla="*/ 306410 h 443723"/>
                <a:gd name="connsiteX360" fmla="*/ 118109 w 900464"/>
                <a:gd name="connsiteY360" fmla="*/ 310968 h 443723"/>
                <a:gd name="connsiteX361" fmla="*/ 118109 w 900464"/>
                <a:gd name="connsiteY361" fmla="*/ 313653 h 443723"/>
                <a:gd name="connsiteX362" fmla="*/ 120295 w 900464"/>
                <a:gd name="connsiteY362" fmla="*/ 315901 h 443723"/>
                <a:gd name="connsiteX363" fmla="*/ 124604 w 900464"/>
                <a:gd name="connsiteY363" fmla="*/ 318212 h 443723"/>
                <a:gd name="connsiteX364" fmla="*/ 126728 w 900464"/>
                <a:gd name="connsiteY364" fmla="*/ 320460 h 443723"/>
                <a:gd name="connsiteX365" fmla="*/ 131038 w 900464"/>
                <a:gd name="connsiteY365" fmla="*/ 320460 h 443723"/>
                <a:gd name="connsiteX366" fmla="*/ 133161 w 900464"/>
                <a:gd name="connsiteY366" fmla="*/ 322770 h 443723"/>
                <a:gd name="connsiteX367" fmla="*/ 133161 w 900464"/>
                <a:gd name="connsiteY367" fmla="*/ 325081 h 443723"/>
                <a:gd name="connsiteX368" fmla="*/ 128664 w 900464"/>
                <a:gd name="connsiteY368" fmla="*/ 325081 h 443723"/>
                <a:gd name="connsiteX369" fmla="*/ 124355 w 900464"/>
                <a:gd name="connsiteY369" fmla="*/ 322770 h 443723"/>
                <a:gd name="connsiteX370" fmla="*/ 120045 w 900464"/>
                <a:gd name="connsiteY370" fmla="*/ 322770 h 443723"/>
                <a:gd name="connsiteX371" fmla="*/ 115735 w 900464"/>
                <a:gd name="connsiteY371" fmla="*/ 320460 h 443723"/>
                <a:gd name="connsiteX372" fmla="*/ 109490 w 900464"/>
                <a:gd name="connsiteY372" fmla="*/ 318212 h 443723"/>
                <a:gd name="connsiteX373" fmla="*/ 107304 w 900464"/>
                <a:gd name="connsiteY373" fmla="*/ 318212 h 443723"/>
                <a:gd name="connsiteX374" fmla="*/ 105180 w 900464"/>
                <a:gd name="connsiteY374" fmla="*/ 320460 h 443723"/>
                <a:gd name="connsiteX375" fmla="*/ 105180 w 900464"/>
                <a:gd name="connsiteY375" fmla="*/ 322770 h 443723"/>
                <a:gd name="connsiteX376" fmla="*/ 109490 w 900464"/>
                <a:gd name="connsiteY376" fmla="*/ 327329 h 443723"/>
                <a:gd name="connsiteX377" fmla="*/ 113799 w 900464"/>
                <a:gd name="connsiteY377" fmla="*/ 329639 h 443723"/>
                <a:gd name="connsiteX378" fmla="*/ 115923 w 900464"/>
                <a:gd name="connsiteY378" fmla="*/ 331949 h 443723"/>
                <a:gd name="connsiteX379" fmla="*/ 120233 w 900464"/>
                <a:gd name="connsiteY379" fmla="*/ 331949 h 443723"/>
                <a:gd name="connsiteX380" fmla="*/ 120233 w 900464"/>
                <a:gd name="connsiteY380" fmla="*/ 336508 h 443723"/>
                <a:gd name="connsiteX381" fmla="*/ 122356 w 900464"/>
                <a:gd name="connsiteY381" fmla="*/ 341066 h 443723"/>
                <a:gd name="connsiteX382" fmla="*/ 130975 w 900464"/>
                <a:gd name="connsiteY382" fmla="*/ 350245 h 443723"/>
                <a:gd name="connsiteX383" fmla="*/ 133099 w 900464"/>
                <a:gd name="connsiteY383" fmla="*/ 354804 h 443723"/>
                <a:gd name="connsiteX384" fmla="*/ 133099 w 900464"/>
                <a:gd name="connsiteY384" fmla="*/ 363608 h 443723"/>
                <a:gd name="connsiteX385" fmla="*/ 146028 w 900464"/>
                <a:gd name="connsiteY385" fmla="*/ 365856 h 443723"/>
                <a:gd name="connsiteX386" fmla="*/ 148151 w 900464"/>
                <a:gd name="connsiteY386" fmla="*/ 372725 h 443723"/>
                <a:gd name="connsiteX387" fmla="*/ 158894 w 900464"/>
                <a:gd name="connsiteY387" fmla="*/ 372725 h 443723"/>
                <a:gd name="connsiteX388" fmla="*/ 171823 w 900464"/>
                <a:gd name="connsiteY388" fmla="*/ 379594 h 443723"/>
                <a:gd name="connsiteX389" fmla="*/ 173947 w 900464"/>
                <a:gd name="connsiteY389" fmla="*/ 381904 h 443723"/>
                <a:gd name="connsiteX390" fmla="*/ 173947 w 900464"/>
                <a:gd name="connsiteY390" fmla="*/ 386463 h 443723"/>
                <a:gd name="connsiteX391" fmla="*/ 171823 w 900464"/>
                <a:gd name="connsiteY391" fmla="*/ 388773 h 443723"/>
                <a:gd name="connsiteX392" fmla="*/ 167513 w 900464"/>
                <a:gd name="connsiteY392" fmla="*/ 391021 h 443723"/>
                <a:gd name="connsiteX393" fmla="*/ 165390 w 900464"/>
                <a:gd name="connsiteY393" fmla="*/ 395642 h 443723"/>
                <a:gd name="connsiteX394" fmla="*/ 165390 w 900464"/>
                <a:gd name="connsiteY394" fmla="*/ 402510 h 443723"/>
                <a:gd name="connsiteX395" fmla="*/ 167513 w 900464"/>
                <a:gd name="connsiteY395" fmla="*/ 404758 h 443723"/>
                <a:gd name="connsiteX396" fmla="*/ 176133 w 900464"/>
                <a:gd name="connsiteY396" fmla="*/ 404758 h 443723"/>
                <a:gd name="connsiteX397" fmla="*/ 178256 w 900464"/>
                <a:gd name="connsiteY397" fmla="*/ 402510 h 443723"/>
                <a:gd name="connsiteX398" fmla="*/ 180442 w 900464"/>
                <a:gd name="connsiteY398" fmla="*/ 395642 h 443723"/>
                <a:gd name="connsiteX399" fmla="*/ 182566 w 900464"/>
                <a:gd name="connsiteY399" fmla="*/ 391021 h 443723"/>
                <a:gd name="connsiteX400" fmla="*/ 184690 w 900464"/>
                <a:gd name="connsiteY400" fmla="*/ 388773 h 443723"/>
                <a:gd name="connsiteX401" fmla="*/ 188999 w 900464"/>
                <a:gd name="connsiteY401" fmla="*/ 388773 h 443723"/>
                <a:gd name="connsiteX402" fmla="*/ 195245 w 900464"/>
                <a:gd name="connsiteY402" fmla="*/ 391021 h 443723"/>
                <a:gd name="connsiteX403" fmla="*/ 195245 w 900464"/>
                <a:gd name="connsiteY403" fmla="*/ 388773 h 443723"/>
                <a:gd name="connsiteX404" fmla="*/ 197431 w 900464"/>
                <a:gd name="connsiteY404" fmla="*/ 386463 h 443723"/>
                <a:gd name="connsiteX405" fmla="*/ 203677 w 900464"/>
                <a:gd name="connsiteY405" fmla="*/ 386463 h 443723"/>
                <a:gd name="connsiteX406" fmla="*/ 212296 w 900464"/>
                <a:gd name="connsiteY406" fmla="*/ 391021 h 443723"/>
                <a:gd name="connsiteX407" fmla="*/ 216606 w 900464"/>
                <a:gd name="connsiteY407" fmla="*/ 391021 h 443723"/>
                <a:gd name="connsiteX408" fmla="*/ 220853 w 900464"/>
                <a:gd name="connsiteY408" fmla="*/ 395642 h 443723"/>
                <a:gd name="connsiteX409" fmla="*/ 225163 w 900464"/>
                <a:gd name="connsiteY409" fmla="*/ 397890 h 443723"/>
                <a:gd name="connsiteX410" fmla="*/ 227349 w 900464"/>
                <a:gd name="connsiteY410" fmla="*/ 402510 h 443723"/>
                <a:gd name="connsiteX411" fmla="*/ 229473 w 900464"/>
                <a:gd name="connsiteY411" fmla="*/ 404758 h 443723"/>
                <a:gd name="connsiteX412" fmla="*/ 231596 w 900464"/>
                <a:gd name="connsiteY412" fmla="*/ 409379 h 443723"/>
                <a:gd name="connsiteX413" fmla="*/ 240215 w 900464"/>
                <a:gd name="connsiteY413" fmla="*/ 418496 h 443723"/>
                <a:gd name="connsiteX414" fmla="*/ 244525 w 900464"/>
                <a:gd name="connsiteY414" fmla="*/ 420806 h 443723"/>
                <a:gd name="connsiteX415" fmla="*/ 246649 w 900464"/>
                <a:gd name="connsiteY415" fmla="*/ 423054 h 443723"/>
                <a:gd name="connsiteX416" fmla="*/ 248835 w 900464"/>
                <a:gd name="connsiteY416" fmla="*/ 420806 h 443723"/>
                <a:gd name="connsiteX417" fmla="*/ 248835 w 900464"/>
                <a:gd name="connsiteY417" fmla="*/ 418496 h 443723"/>
                <a:gd name="connsiteX418" fmla="*/ 250958 w 900464"/>
                <a:gd name="connsiteY418" fmla="*/ 416186 h 443723"/>
                <a:gd name="connsiteX419" fmla="*/ 233782 w 900464"/>
                <a:gd name="connsiteY419" fmla="*/ 308658 h 443723"/>
                <a:gd name="connsiteX420" fmla="*/ 285373 w 900464"/>
                <a:gd name="connsiteY420" fmla="*/ 292672 h 443723"/>
                <a:gd name="connsiteX421" fmla="*/ 287496 w 900464"/>
                <a:gd name="connsiteY421" fmla="*/ 294920 h 443723"/>
                <a:gd name="connsiteX422" fmla="*/ 287496 w 900464"/>
                <a:gd name="connsiteY422" fmla="*/ 290362 h 443723"/>
                <a:gd name="connsiteX423" fmla="*/ 289683 w 900464"/>
                <a:gd name="connsiteY423" fmla="*/ 288114 h 443723"/>
                <a:gd name="connsiteX424" fmla="*/ 289683 w 900464"/>
                <a:gd name="connsiteY424" fmla="*/ 285804 h 443723"/>
                <a:gd name="connsiteX425" fmla="*/ 291806 w 900464"/>
                <a:gd name="connsiteY425" fmla="*/ 281245 h 443723"/>
                <a:gd name="connsiteX426" fmla="*/ 291806 w 900464"/>
                <a:gd name="connsiteY426" fmla="*/ 278935 h 443723"/>
                <a:gd name="connsiteX427" fmla="*/ 293992 w 900464"/>
                <a:gd name="connsiteY427" fmla="*/ 276625 h 443723"/>
                <a:gd name="connsiteX428" fmla="*/ 302549 w 900464"/>
                <a:gd name="connsiteY428" fmla="*/ 276625 h 443723"/>
                <a:gd name="connsiteX429" fmla="*/ 304735 w 900464"/>
                <a:gd name="connsiteY429" fmla="*/ 285804 h 443723"/>
                <a:gd name="connsiteX430" fmla="*/ 308982 w 900464"/>
                <a:gd name="connsiteY430" fmla="*/ 283493 h 443723"/>
                <a:gd name="connsiteX431" fmla="*/ 311168 w 900464"/>
                <a:gd name="connsiteY431" fmla="*/ 283493 h 443723"/>
                <a:gd name="connsiteX432" fmla="*/ 313292 w 900464"/>
                <a:gd name="connsiteY432" fmla="*/ 281245 h 443723"/>
                <a:gd name="connsiteX433" fmla="*/ 313292 w 900464"/>
                <a:gd name="connsiteY433" fmla="*/ 278935 h 443723"/>
                <a:gd name="connsiteX434" fmla="*/ 305047 w 900464"/>
                <a:gd name="connsiteY434" fmla="*/ 269943 h 443723"/>
                <a:gd name="connsiteX435" fmla="*/ 311293 w 900464"/>
                <a:gd name="connsiteY435" fmla="*/ 269943 h 443723"/>
                <a:gd name="connsiteX436" fmla="*/ 315603 w 900464"/>
                <a:gd name="connsiteY436" fmla="*/ 274564 h 443723"/>
                <a:gd name="connsiteX437" fmla="*/ 334903 w 900464"/>
                <a:gd name="connsiteY437" fmla="*/ 274564 h 443723"/>
                <a:gd name="connsiteX438" fmla="*/ 330655 w 900464"/>
                <a:gd name="connsiteY438" fmla="*/ 269943 h 443723"/>
                <a:gd name="connsiteX439" fmla="*/ 328532 w 900464"/>
                <a:gd name="connsiteY439" fmla="*/ 269943 h 443723"/>
                <a:gd name="connsiteX440" fmla="*/ 324222 w 900464"/>
                <a:gd name="connsiteY440" fmla="*/ 265385 h 443723"/>
                <a:gd name="connsiteX441" fmla="*/ 316040 w 900464"/>
                <a:gd name="connsiteY441" fmla="*/ 265385 h 443723"/>
                <a:gd name="connsiteX442" fmla="*/ 313854 w 900464"/>
                <a:gd name="connsiteY442" fmla="*/ 263074 h 443723"/>
                <a:gd name="connsiteX443" fmla="*/ 313854 w 900464"/>
                <a:gd name="connsiteY443" fmla="*/ 260826 h 443723"/>
                <a:gd name="connsiteX444" fmla="*/ 316040 w 900464"/>
                <a:gd name="connsiteY444" fmla="*/ 258516 h 443723"/>
                <a:gd name="connsiteX445" fmla="*/ 324597 w 900464"/>
                <a:gd name="connsiteY445" fmla="*/ 258516 h 443723"/>
                <a:gd name="connsiteX446" fmla="*/ 330843 w 900464"/>
                <a:gd name="connsiteY446" fmla="*/ 253958 h 443723"/>
                <a:gd name="connsiteX447" fmla="*/ 332966 w 900464"/>
                <a:gd name="connsiteY447" fmla="*/ 256268 h 443723"/>
                <a:gd name="connsiteX448" fmla="*/ 335090 w 900464"/>
                <a:gd name="connsiteY448" fmla="*/ 260826 h 443723"/>
                <a:gd name="connsiteX449" fmla="*/ 337276 w 900464"/>
                <a:gd name="connsiteY449" fmla="*/ 263074 h 443723"/>
                <a:gd name="connsiteX450" fmla="*/ 339399 w 900464"/>
                <a:gd name="connsiteY450" fmla="*/ 263074 h 443723"/>
                <a:gd name="connsiteX451" fmla="*/ 341586 w 900464"/>
                <a:gd name="connsiteY451" fmla="*/ 260826 h 443723"/>
                <a:gd name="connsiteX452" fmla="*/ 343709 w 900464"/>
                <a:gd name="connsiteY452" fmla="*/ 263074 h 443723"/>
                <a:gd name="connsiteX453" fmla="*/ 345833 w 900464"/>
                <a:gd name="connsiteY453" fmla="*/ 267695 h 443723"/>
                <a:gd name="connsiteX454" fmla="*/ 345833 w 900464"/>
                <a:gd name="connsiteY454" fmla="*/ 269943 h 443723"/>
                <a:gd name="connsiteX455" fmla="*/ 343709 w 900464"/>
                <a:gd name="connsiteY455" fmla="*/ 272253 h 443723"/>
                <a:gd name="connsiteX456" fmla="*/ 341586 w 900464"/>
                <a:gd name="connsiteY456" fmla="*/ 272253 h 443723"/>
                <a:gd name="connsiteX457" fmla="*/ 337276 w 900464"/>
                <a:gd name="connsiteY457" fmla="*/ 274564 h 443723"/>
                <a:gd name="connsiteX458" fmla="*/ 331030 w 900464"/>
                <a:gd name="connsiteY458" fmla="*/ 281433 h 443723"/>
                <a:gd name="connsiteX459" fmla="*/ 317914 w 900464"/>
                <a:gd name="connsiteY459" fmla="*/ 281433 h 443723"/>
                <a:gd name="connsiteX460" fmla="*/ 315790 w 900464"/>
                <a:gd name="connsiteY460" fmla="*/ 283681 h 443723"/>
                <a:gd name="connsiteX461" fmla="*/ 315790 w 900464"/>
                <a:gd name="connsiteY461" fmla="*/ 288301 h 443723"/>
                <a:gd name="connsiteX462" fmla="*/ 317914 w 900464"/>
                <a:gd name="connsiteY462" fmla="*/ 290549 h 443723"/>
                <a:gd name="connsiteX463" fmla="*/ 322286 w 900464"/>
                <a:gd name="connsiteY463" fmla="*/ 290549 h 443723"/>
                <a:gd name="connsiteX464" fmla="*/ 324410 w 900464"/>
                <a:gd name="connsiteY464" fmla="*/ 292860 h 443723"/>
                <a:gd name="connsiteX465" fmla="*/ 328532 w 900464"/>
                <a:gd name="connsiteY465" fmla="*/ 292860 h 443723"/>
                <a:gd name="connsiteX466" fmla="*/ 328532 w 900464"/>
                <a:gd name="connsiteY466" fmla="*/ 299729 h 443723"/>
                <a:gd name="connsiteX467" fmla="*/ 326408 w 900464"/>
                <a:gd name="connsiteY467" fmla="*/ 304287 h 443723"/>
                <a:gd name="connsiteX468" fmla="*/ 326408 w 900464"/>
                <a:gd name="connsiteY468" fmla="*/ 311156 h 443723"/>
                <a:gd name="connsiteX469" fmla="*/ 328532 w 900464"/>
                <a:gd name="connsiteY469" fmla="*/ 313466 h 443723"/>
                <a:gd name="connsiteX470" fmla="*/ 352203 w 900464"/>
                <a:gd name="connsiteY470" fmla="*/ 327141 h 443723"/>
                <a:gd name="connsiteX471" fmla="*/ 380122 w 900464"/>
                <a:gd name="connsiteY471" fmla="*/ 354616 h 443723"/>
                <a:gd name="connsiteX472" fmla="*/ 382308 w 900464"/>
                <a:gd name="connsiteY472" fmla="*/ 354616 h 443723"/>
                <a:gd name="connsiteX473" fmla="*/ 384432 w 900464"/>
                <a:gd name="connsiteY473" fmla="*/ 352306 h 443723"/>
                <a:gd name="connsiteX474" fmla="*/ 397236 w 900464"/>
                <a:gd name="connsiteY474" fmla="*/ 352306 h 443723"/>
                <a:gd name="connsiteX475" fmla="*/ 403482 w 900464"/>
                <a:gd name="connsiteY475" fmla="*/ 350058 h 443723"/>
                <a:gd name="connsiteX476" fmla="*/ 424968 w 900464"/>
                <a:gd name="connsiteY476" fmla="*/ 350058 h 443723"/>
                <a:gd name="connsiteX477" fmla="*/ 431213 w 900464"/>
                <a:gd name="connsiteY477" fmla="*/ 352306 h 443723"/>
                <a:gd name="connsiteX478" fmla="*/ 437459 w 900464"/>
                <a:gd name="connsiteY478" fmla="*/ 352306 h 443723"/>
                <a:gd name="connsiteX479" fmla="*/ 439645 w 900464"/>
                <a:gd name="connsiteY479" fmla="*/ 350058 h 443723"/>
                <a:gd name="connsiteX480" fmla="*/ 448202 w 900464"/>
                <a:gd name="connsiteY480" fmla="*/ 345500 h 443723"/>
                <a:gd name="connsiteX481" fmla="*/ 453449 w 900464"/>
                <a:gd name="connsiteY481" fmla="*/ 345500 h 443723"/>
                <a:gd name="connsiteX482" fmla="*/ 455635 w 900464"/>
                <a:gd name="connsiteY482" fmla="*/ 350058 h 443723"/>
                <a:gd name="connsiteX483" fmla="*/ 461880 w 900464"/>
                <a:gd name="connsiteY483" fmla="*/ 356927 h 443723"/>
                <a:gd name="connsiteX484" fmla="*/ 464004 w 900464"/>
                <a:gd name="connsiteY484" fmla="*/ 363796 h 443723"/>
                <a:gd name="connsiteX485" fmla="*/ 468314 w 900464"/>
                <a:gd name="connsiteY485" fmla="*/ 366043 h 443723"/>
                <a:gd name="connsiteX486" fmla="*/ 470500 w 900464"/>
                <a:gd name="connsiteY486" fmla="*/ 370664 h 443723"/>
                <a:gd name="connsiteX487" fmla="*/ 481243 w 900464"/>
                <a:gd name="connsiteY487" fmla="*/ 370664 h 443723"/>
                <a:gd name="connsiteX488" fmla="*/ 481243 w 900464"/>
                <a:gd name="connsiteY488" fmla="*/ 375223 h 443723"/>
                <a:gd name="connsiteX489" fmla="*/ 483366 w 900464"/>
                <a:gd name="connsiteY489" fmla="*/ 382091 h 443723"/>
                <a:gd name="connsiteX490" fmla="*/ 483366 w 900464"/>
                <a:gd name="connsiteY490" fmla="*/ 398077 h 443723"/>
                <a:gd name="connsiteX491" fmla="*/ 485490 w 900464"/>
                <a:gd name="connsiteY491" fmla="*/ 400387 h 443723"/>
                <a:gd name="connsiteX492" fmla="*/ 487676 w 900464"/>
                <a:gd name="connsiteY492" fmla="*/ 400387 h 443723"/>
                <a:gd name="connsiteX493" fmla="*/ 489800 w 900464"/>
                <a:gd name="connsiteY493" fmla="*/ 398077 h 443723"/>
                <a:gd name="connsiteX494" fmla="*/ 494109 w 900464"/>
                <a:gd name="connsiteY494" fmla="*/ 398077 h 443723"/>
                <a:gd name="connsiteX495" fmla="*/ 496295 w 900464"/>
                <a:gd name="connsiteY495" fmla="*/ 400387 h 443723"/>
                <a:gd name="connsiteX496" fmla="*/ 507038 w 900464"/>
                <a:gd name="connsiteY496" fmla="*/ 423242 h 443723"/>
                <a:gd name="connsiteX497" fmla="*/ 534957 w 900464"/>
                <a:gd name="connsiteY497" fmla="*/ 423242 h 443723"/>
                <a:gd name="connsiteX498" fmla="*/ 541203 w 900464"/>
                <a:gd name="connsiteY498" fmla="*/ 425552 h 443723"/>
                <a:gd name="connsiteX499" fmla="*/ 541203 w 900464"/>
                <a:gd name="connsiteY499" fmla="*/ 432296 h 443723"/>
                <a:gd name="connsiteX500" fmla="*/ 539079 w 900464"/>
                <a:gd name="connsiteY500" fmla="*/ 434606 h 443723"/>
                <a:gd name="connsiteX501" fmla="*/ 539079 w 900464"/>
                <a:gd name="connsiteY501" fmla="*/ 439165 h 443723"/>
                <a:gd name="connsiteX502" fmla="*/ 541203 w 900464"/>
                <a:gd name="connsiteY502" fmla="*/ 439165 h 443723"/>
                <a:gd name="connsiteX503" fmla="*/ 545513 w 900464"/>
                <a:gd name="connsiteY503" fmla="*/ 441413 h 443723"/>
                <a:gd name="connsiteX504" fmla="*/ 549822 w 900464"/>
                <a:gd name="connsiteY504" fmla="*/ 441413 h 443723"/>
                <a:gd name="connsiteX505" fmla="*/ 551946 w 900464"/>
                <a:gd name="connsiteY505" fmla="*/ 443723 h 443723"/>
                <a:gd name="connsiteX506" fmla="*/ 551946 w 900464"/>
                <a:gd name="connsiteY506" fmla="*/ 439165 h 443723"/>
                <a:gd name="connsiteX507" fmla="*/ 549822 w 900464"/>
                <a:gd name="connsiteY507" fmla="*/ 436854 h 443723"/>
                <a:gd name="connsiteX508" fmla="*/ 549822 w 900464"/>
                <a:gd name="connsiteY508" fmla="*/ 432296 h 443723"/>
                <a:gd name="connsiteX509" fmla="*/ 554132 w 900464"/>
                <a:gd name="connsiteY509" fmla="*/ 427738 h 443723"/>
                <a:gd name="connsiteX510" fmla="*/ 558441 w 900464"/>
                <a:gd name="connsiteY510" fmla="*/ 425427 h 443723"/>
                <a:gd name="connsiteX511" fmla="*/ 560565 w 900464"/>
                <a:gd name="connsiteY511" fmla="*/ 423117 h 443723"/>
                <a:gd name="connsiteX512" fmla="*/ 562689 w 900464"/>
                <a:gd name="connsiteY512" fmla="*/ 423117 h 443723"/>
                <a:gd name="connsiteX513" fmla="*/ 562689 w 900464"/>
                <a:gd name="connsiteY513" fmla="*/ 416248 h 443723"/>
                <a:gd name="connsiteX514" fmla="*/ 566998 w 900464"/>
                <a:gd name="connsiteY514" fmla="*/ 411690 h 443723"/>
                <a:gd name="connsiteX515" fmla="*/ 571308 w 900464"/>
                <a:gd name="connsiteY515" fmla="*/ 409442 h 443723"/>
                <a:gd name="connsiteX516" fmla="*/ 575618 w 900464"/>
                <a:gd name="connsiteY516" fmla="*/ 409442 h 443723"/>
                <a:gd name="connsiteX517" fmla="*/ 577741 w 900464"/>
                <a:gd name="connsiteY517" fmla="*/ 407131 h 443723"/>
                <a:gd name="connsiteX518" fmla="*/ 579927 w 900464"/>
                <a:gd name="connsiteY518" fmla="*/ 407131 h 443723"/>
                <a:gd name="connsiteX519" fmla="*/ 584237 w 900464"/>
                <a:gd name="connsiteY519" fmla="*/ 397952 h 443723"/>
                <a:gd name="connsiteX520" fmla="*/ 592794 w 900464"/>
                <a:gd name="connsiteY520" fmla="*/ 397952 h 443723"/>
                <a:gd name="connsiteX521" fmla="*/ 603537 w 900464"/>
                <a:gd name="connsiteY521" fmla="*/ 391083 h 443723"/>
                <a:gd name="connsiteX522" fmla="*/ 595230 w 900464"/>
                <a:gd name="connsiteY522" fmla="*/ 391083 h 443723"/>
                <a:gd name="connsiteX523" fmla="*/ 595230 w 900464"/>
                <a:gd name="connsiteY523" fmla="*/ 384215 h 443723"/>
                <a:gd name="connsiteX524" fmla="*/ 597353 w 900464"/>
                <a:gd name="connsiteY524" fmla="*/ 379656 h 443723"/>
                <a:gd name="connsiteX525" fmla="*/ 603599 w 900464"/>
                <a:gd name="connsiteY525" fmla="*/ 372787 h 443723"/>
                <a:gd name="connsiteX526" fmla="*/ 614342 w 900464"/>
                <a:gd name="connsiteY526" fmla="*/ 372787 h 443723"/>
                <a:gd name="connsiteX527" fmla="*/ 618652 w 900464"/>
                <a:gd name="connsiteY527" fmla="*/ 375098 h 443723"/>
                <a:gd name="connsiteX528" fmla="*/ 624897 w 900464"/>
                <a:gd name="connsiteY528" fmla="*/ 377408 h 443723"/>
                <a:gd name="connsiteX529" fmla="*/ 637826 w 900464"/>
                <a:gd name="connsiteY529" fmla="*/ 384215 h 443723"/>
                <a:gd name="connsiteX530" fmla="*/ 648569 w 900464"/>
                <a:gd name="connsiteY530" fmla="*/ 384215 h 443723"/>
                <a:gd name="connsiteX531" fmla="*/ 654815 w 900464"/>
                <a:gd name="connsiteY531" fmla="*/ 386525 h 443723"/>
                <a:gd name="connsiteX532" fmla="*/ 654815 w 900464"/>
                <a:gd name="connsiteY532" fmla="*/ 382341 h 443723"/>
                <a:gd name="connsiteX533" fmla="*/ 652692 w 900464"/>
                <a:gd name="connsiteY533" fmla="*/ 377783 h 443723"/>
                <a:gd name="connsiteX534" fmla="*/ 652692 w 900464"/>
                <a:gd name="connsiteY534" fmla="*/ 366293 h 443723"/>
                <a:gd name="connsiteX535" fmla="*/ 654815 w 900464"/>
                <a:gd name="connsiteY535" fmla="*/ 364045 h 443723"/>
                <a:gd name="connsiteX536" fmla="*/ 669868 w 900464"/>
                <a:gd name="connsiteY536" fmla="*/ 364045 h 443723"/>
                <a:gd name="connsiteX537" fmla="*/ 674177 w 900464"/>
                <a:gd name="connsiteY537" fmla="*/ 366293 h 443723"/>
                <a:gd name="connsiteX538" fmla="*/ 676301 w 900464"/>
                <a:gd name="connsiteY538" fmla="*/ 370914 h 443723"/>
                <a:gd name="connsiteX539" fmla="*/ 684920 w 900464"/>
                <a:gd name="connsiteY539" fmla="*/ 370914 h 443723"/>
                <a:gd name="connsiteX540" fmla="*/ 689230 w 900464"/>
                <a:gd name="connsiteY540" fmla="*/ 373162 h 443723"/>
                <a:gd name="connsiteX541" fmla="*/ 695475 w 900464"/>
                <a:gd name="connsiteY541" fmla="*/ 373162 h 443723"/>
                <a:gd name="connsiteX542" fmla="*/ 701721 w 900464"/>
                <a:gd name="connsiteY542" fmla="*/ 370914 h 443723"/>
                <a:gd name="connsiteX543" fmla="*/ 744755 w 900464"/>
                <a:gd name="connsiteY543" fmla="*/ 370914 h 443723"/>
                <a:gd name="connsiteX544" fmla="*/ 749065 w 900464"/>
                <a:gd name="connsiteY544" fmla="*/ 373162 h 443723"/>
                <a:gd name="connsiteX545" fmla="*/ 753312 w 900464"/>
                <a:gd name="connsiteY545" fmla="*/ 373162 h 443723"/>
                <a:gd name="connsiteX546" fmla="*/ 770551 w 900464"/>
                <a:gd name="connsiteY546" fmla="*/ 370914 h 443723"/>
                <a:gd name="connsiteX547" fmla="*/ 774860 w 900464"/>
                <a:gd name="connsiteY547" fmla="*/ 375472 h 443723"/>
                <a:gd name="connsiteX548" fmla="*/ 781106 w 900464"/>
                <a:gd name="connsiteY548" fmla="*/ 375472 h 443723"/>
                <a:gd name="connsiteX549" fmla="*/ 789663 w 900464"/>
                <a:gd name="connsiteY549" fmla="*/ 386900 h 443723"/>
                <a:gd name="connsiteX550" fmla="*/ 804715 w 900464"/>
                <a:gd name="connsiteY550" fmla="*/ 386900 h 443723"/>
                <a:gd name="connsiteX551" fmla="*/ 810961 w 900464"/>
                <a:gd name="connsiteY551" fmla="*/ 389210 h 443723"/>
                <a:gd name="connsiteX552" fmla="*/ 808775 w 900464"/>
                <a:gd name="connsiteY552" fmla="*/ 386900 h 443723"/>
                <a:gd name="connsiteX553" fmla="*/ 808775 w 900464"/>
                <a:gd name="connsiteY553" fmla="*/ 382341 h 443723"/>
                <a:gd name="connsiteX554" fmla="*/ 806652 w 900464"/>
                <a:gd name="connsiteY554" fmla="*/ 380031 h 443723"/>
                <a:gd name="connsiteX555" fmla="*/ 806652 w 900464"/>
                <a:gd name="connsiteY555" fmla="*/ 375472 h 443723"/>
                <a:gd name="connsiteX556" fmla="*/ 815208 w 900464"/>
                <a:gd name="connsiteY556" fmla="*/ 375472 h 443723"/>
                <a:gd name="connsiteX557" fmla="*/ 808962 w 900464"/>
                <a:gd name="connsiteY557" fmla="*/ 368604 h 443723"/>
                <a:gd name="connsiteX558" fmla="*/ 808962 w 900464"/>
                <a:gd name="connsiteY558" fmla="*/ 366293 h 443723"/>
                <a:gd name="connsiteX559" fmla="*/ 811149 w 900464"/>
                <a:gd name="connsiteY559" fmla="*/ 364045 h 443723"/>
                <a:gd name="connsiteX560" fmla="*/ 817395 w 900464"/>
                <a:gd name="connsiteY560" fmla="*/ 364045 h 443723"/>
                <a:gd name="connsiteX561" fmla="*/ 817395 w 900464"/>
                <a:gd name="connsiteY561" fmla="*/ 359424 h 443723"/>
                <a:gd name="connsiteX562" fmla="*/ 813085 w 900464"/>
                <a:gd name="connsiteY562" fmla="*/ 357177 h 443723"/>
                <a:gd name="connsiteX563" fmla="*/ 810961 w 900464"/>
                <a:gd name="connsiteY563" fmla="*/ 352556 h 443723"/>
                <a:gd name="connsiteX564" fmla="*/ 795909 w 900464"/>
                <a:gd name="connsiteY564" fmla="*/ 336570 h 443723"/>
                <a:gd name="connsiteX565" fmla="*/ 791599 w 900464"/>
                <a:gd name="connsiteY565" fmla="*/ 327391 h 443723"/>
                <a:gd name="connsiteX566" fmla="*/ 791599 w 900464"/>
                <a:gd name="connsiteY566" fmla="*/ 315964 h 443723"/>
                <a:gd name="connsiteX567" fmla="*/ 785353 w 900464"/>
                <a:gd name="connsiteY567" fmla="*/ 315964 h 443723"/>
                <a:gd name="connsiteX568" fmla="*/ 781044 w 900464"/>
                <a:gd name="connsiteY568" fmla="*/ 313716 h 443723"/>
                <a:gd name="connsiteX569" fmla="*/ 778857 w 900464"/>
                <a:gd name="connsiteY569" fmla="*/ 311405 h 443723"/>
                <a:gd name="connsiteX570" fmla="*/ 778857 w 900464"/>
                <a:gd name="connsiteY570" fmla="*/ 309095 h 443723"/>
                <a:gd name="connsiteX571" fmla="*/ 781044 w 900464"/>
                <a:gd name="connsiteY571" fmla="*/ 306847 h 443723"/>
                <a:gd name="connsiteX572" fmla="*/ 785353 w 900464"/>
                <a:gd name="connsiteY572" fmla="*/ 304537 h 443723"/>
                <a:gd name="connsiteX573" fmla="*/ 790725 w 900464"/>
                <a:gd name="connsiteY573" fmla="*/ 304537 h 443723"/>
                <a:gd name="connsiteX574" fmla="*/ 795034 w 900464"/>
                <a:gd name="connsiteY574" fmla="*/ 302226 h 443723"/>
                <a:gd name="connsiteX575" fmla="*/ 799344 w 900464"/>
                <a:gd name="connsiteY575" fmla="*/ 302226 h 443723"/>
                <a:gd name="connsiteX576" fmla="*/ 812273 w 900464"/>
                <a:gd name="connsiteY576" fmla="*/ 295358 h 443723"/>
                <a:gd name="connsiteX577" fmla="*/ 816520 w 900464"/>
                <a:gd name="connsiteY577" fmla="*/ 295358 h 443723"/>
                <a:gd name="connsiteX578" fmla="*/ 818706 w 900464"/>
                <a:gd name="connsiteY578" fmla="*/ 297668 h 443723"/>
                <a:gd name="connsiteX579" fmla="*/ 820830 w 900464"/>
                <a:gd name="connsiteY579" fmla="*/ 302226 h 443723"/>
                <a:gd name="connsiteX580" fmla="*/ 823016 w 900464"/>
                <a:gd name="connsiteY580" fmla="*/ 304537 h 443723"/>
                <a:gd name="connsiteX581" fmla="*/ 829262 w 900464"/>
                <a:gd name="connsiteY581" fmla="*/ 299978 h 443723"/>
                <a:gd name="connsiteX582" fmla="*/ 833571 w 900464"/>
                <a:gd name="connsiteY582" fmla="*/ 304537 h 443723"/>
                <a:gd name="connsiteX583" fmla="*/ 835695 w 900464"/>
                <a:gd name="connsiteY583" fmla="*/ 304537 h 443723"/>
                <a:gd name="connsiteX584" fmla="*/ 837881 w 900464"/>
                <a:gd name="connsiteY584" fmla="*/ 302226 h 443723"/>
                <a:gd name="connsiteX585" fmla="*/ 837881 w 900464"/>
                <a:gd name="connsiteY585" fmla="*/ 297668 h 443723"/>
                <a:gd name="connsiteX586" fmla="*/ 835695 w 900464"/>
                <a:gd name="connsiteY586" fmla="*/ 295358 h 443723"/>
                <a:gd name="connsiteX587" fmla="*/ 833571 w 900464"/>
                <a:gd name="connsiteY587" fmla="*/ 295358 h 443723"/>
                <a:gd name="connsiteX588" fmla="*/ 831385 w 900464"/>
                <a:gd name="connsiteY588" fmla="*/ 293110 h 443723"/>
                <a:gd name="connsiteX589" fmla="*/ 829262 w 900464"/>
                <a:gd name="connsiteY589" fmla="*/ 293110 h 443723"/>
                <a:gd name="connsiteX590" fmla="*/ 829262 w 900464"/>
                <a:gd name="connsiteY590" fmla="*/ 240470 h 443723"/>
                <a:gd name="connsiteX591" fmla="*/ 833571 w 900464"/>
                <a:gd name="connsiteY591" fmla="*/ 240470 h 443723"/>
                <a:gd name="connsiteX592" fmla="*/ 837881 w 900464"/>
                <a:gd name="connsiteY592" fmla="*/ 242780 h 443723"/>
                <a:gd name="connsiteX593" fmla="*/ 842128 w 900464"/>
                <a:gd name="connsiteY593" fmla="*/ 242780 h 443723"/>
                <a:gd name="connsiteX594" fmla="*/ 850747 w 900464"/>
                <a:gd name="connsiteY594" fmla="*/ 247339 h 443723"/>
                <a:gd name="connsiteX595" fmla="*/ 867923 w 900464"/>
                <a:gd name="connsiteY595" fmla="*/ 247339 h 443723"/>
                <a:gd name="connsiteX596" fmla="*/ 872233 w 900464"/>
                <a:gd name="connsiteY596" fmla="*/ 251897 h 443723"/>
                <a:gd name="connsiteX597" fmla="*/ 878479 w 900464"/>
                <a:gd name="connsiteY597" fmla="*/ 245028 h 443723"/>
                <a:gd name="connsiteX598" fmla="*/ 884725 w 900464"/>
                <a:gd name="connsiteY598" fmla="*/ 245028 h 443723"/>
                <a:gd name="connsiteX599" fmla="*/ 886848 w 900464"/>
                <a:gd name="connsiteY599" fmla="*/ 242780 h 443723"/>
                <a:gd name="connsiteX600" fmla="*/ 886848 w 900464"/>
                <a:gd name="connsiteY600" fmla="*/ 235911 h 443723"/>
                <a:gd name="connsiteX601" fmla="*/ 882539 w 900464"/>
                <a:gd name="connsiteY601" fmla="*/ 226732 h 443723"/>
                <a:gd name="connsiteX602" fmla="*/ 878292 w 900464"/>
                <a:gd name="connsiteY602" fmla="*/ 222174 h 443723"/>
                <a:gd name="connsiteX603" fmla="*/ 873982 w 900464"/>
                <a:gd name="connsiteY603" fmla="*/ 212995 h 443723"/>
                <a:gd name="connsiteX604" fmla="*/ 873982 w 900464"/>
                <a:gd name="connsiteY604" fmla="*/ 206126 h 443723"/>
                <a:gd name="connsiteX605" fmla="*/ 878292 w 900464"/>
                <a:gd name="connsiteY605" fmla="*/ 201567 h 443723"/>
                <a:gd name="connsiteX606" fmla="*/ 893281 w 900464"/>
                <a:gd name="connsiteY606" fmla="*/ 201567 h 443723"/>
                <a:gd name="connsiteX607" fmla="*/ 895468 w 900464"/>
                <a:gd name="connsiteY607" fmla="*/ 199257 h 443723"/>
                <a:gd name="connsiteX608" fmla="*/ 895468 w 900464"/>
                <a:gd name="connsiteY608" fmla="*/ 194699 h 443723"/>
                <a:gd name="connsiteX609" fmla="*/ 305047 w 900464"/>
                <a:gd name="connsiteY609" fmla="*/ 288301 h 443723"/>
                <a:gd name="connsiteX610" fmla="*/ 300738 w 900464"/>
                <a:gd name="connsiteY610" fmla="*/ 283681 h 443723"/>
                <a:gd name="connsiteX611" fmla="*/ 294492 w 900464"/>
                <a:gd name="connsiteY611" fmla="*/ 292860 h 443723"/>
                <a:gd name="connsiteX612" fmla="*/ 292306 w 900464"/>
                <a:gd name="connsiteY612" fmla="*/ 297418 h 443723"/>
                <a:gd name="connsiteX613" fmla="*/ 311668 w 900464"/>
                <a:gd name="connsiteY613" fmla="*/ 306597 h 443723"/>
                <a:gd name="connsiteX614" fmla="*/ 311668 w 900464"/>
                <a:gd name="connsiteY614" fmla="*/ 299729 h 443723"/>
                <a:gd name="connsiteX615" fmla="*/ 309482 w 900464"/>
                <a:gd name="connsiteY615" fmla="*/ 297418 h 443723"/>
                <a:gd name="connsiteX616" fmla="*/ 307358 w 900464"/>
                <a:gd name="connsiteY616" fmla="*/ 292860 h 443723"/>
                <a:gd name="connsiteX617" fmla="*/ 307358 w 900464"/>
                <a:gd name="connsiteY617" fmla="*/ 290549 h 4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Lst>
              <a:rect l="l" t="t" r="r" b="b"/>
              <a:pathLst>
                <a:path w="900464" h="443723">
                  <a:moveTo>
                    <a:pt x="745692" y="265385"/>
                  </a:moveTo>
                  <a:lnTo>
                    <a:pt x="732763" y="265385"/>
                  </a:lnTo>
                  <a:lnTo>
                    <a:pt x="732763" y="267695"/>
                  </a:lnTo>
                  <a:lnTo>
                    <a:pt x="730640" y="269943"/>
                  </a:lnTo>
                  <a:lnTo>
                    <a:pt x="726330" y="269943"/>
                  </a:lnTo>
                  <a:lnTo>
                    <a:pt x="724206" y="267695"/>
                  </a:lnTo>
                  <a:lnTo>
                    <a:pt x="719897" y="265385"/>
                  </a:lnTo>
                  <a:lnTo>
                    <a:pt x="709154" y="267695"/>
                  </a:lnTo>
                  <a:lnTo>
                    <a:pt x="698411" y="265385"/>
                  </a:lnTo>
                  <a:lnTo>
                    <a:pt x="692165" y="265385"/>
                  </a:lnTo>
                  <a:lnTo>
                    <a:pt x="683608" y="263074"/>
                  </a:lnTo>
                  <a:lnTo>
                    <a:pt x="666370" y="263074"/>
                  </a:lnTo>
                  <a:lnTo>
                    <a:pt x="664246" y="260826"/>
                  </a:lnTo>
                  <a:lnTo>
                    <a:pt x="664246" y="258516"/>
                  </a:lnTo>
                  <a:lnTo>
                    <a:pt x="658000" y="265385"/>
                  </a:lnTo>
                  <a:lnTo>
                    <a:pt x="655814" y="265385"/>
                  </a:lnTo>
                  <a:lnTo>
                    <a:pt x="653316" y="269943"/>
                  </a:lnTo>
                  <a:lnTo>
                    <a:pt x="653316" y="272253"/>
                  </a:lnTo>
                  <a:lnTo>
                    <a:pt x="651130" y="276812"/>
                  </a:lnTo>
                  <a:lnTo>
                    <a:pt x="649006" y="279122"/>
                  </a:lnTo>
                  <a:lnTo>
                    <a:pt x="642760" y="279122"/>
                  </a:lnTo>
                  <a:lnTo>
                    <a:pt x="644884" y="290549"/>
                  </a:lnTo>
                  <a:lnTo>
                    <a:pt x="640575" y="292860"/>
                  </a:lnTo>
                  <a:lnTo>
                    <a:pt x="646820" y="299729"/>
                  </a:lnTo>
                  <a:lnTo>
                    <a:pt x="644634" y="308845"/>
                  </a:lnTo>
                  <a:lnTo>
                    <a:pt x="642511" y="308845"/>
                  </a:lnTo>
                  <a:lnTo>
                    <a:pt x="640324" y="304287"/>
                  </a:lnTo>
                  <a:lnTo>
                    <a:pt x="636077" y="301977"/>
                  </a:lnTo>
                  <a:lnTo>
                    <a:pt x="633891" y="297418"/>
                  </a:lnTo>
                  <a:lnTo>
                    <a:pt x="629582" y="295108"/>
                  </a:lnTo>
                  <a:lnTo>
                    <a:pt x="627458" y="290549"/>
                  </a:lnTo>
                  <a:lnTo>
                    <a:pt x="627458" y="285991"/>
                  </a:lnTo>
                  <a:lnTo>
                    <a:pt x="625272" y="279122"/>
                  </a:lnTo>
                  <a:lnTo>
                    <a:pt x="625272" y="274564"/>
                  </a:lnTo>
                  <a:lnTo>
                    <a:pt x="631518" y="267695"/>
                  </a:lnTo>
                  <a:lnTo>
                    <a:pt x="635828" y="267695"/>
                  </a:lnTo>
                  <a:lnTo>
                    <a:pt x="637951" y="265385"/>
                  </a:lnTo>
                  <a:lnTo>
                    <a:pt x="640075" y="260826"/>
                  </a:lnTo>
                  <a:lnTo>
                    <a:pt x="640075" y="258516"/>
                  </a:lnTo>
                  <a:lnTo>
                    <a:pt x="644384" y="253958"/>
                  </a:lnTo>
                  <a:lnTo>
                    <a:pt x="650630" y="253958"/>
                  </a:lnTo>
                  <a:lnTo>
                    <a:pt x="654940" y="256268"/>
                  </a:lnTo>
                  <a:lnTo>
                    <a:pt x="661186" y="256268"/>
                  </a:lnTo>
                  <a:lnTo>
                    <a:pt x="663309" y="253958"/>
                  </a:lnTo>
                  <a:lnTo>
                    <a:pt x="678362" y="253958"/>
                  </a:lnTo>
                  <a:lnTo>
                    <a:pt x="682672" y="256268"/>
                  </a:lnTo>
                  <a:lnTo>
                    <a:pt x="684795" y="258516"/>
                  </a:lnTo>
                  <a:lnTo>
                    <a:pt x="691041" y="258516"/>
                  </a:lnTo>
                  <a:lnTo>
                    <a:pt x="695350" y="260826"/>
                  </a:lnTo>
                  <a:lnTo>
                    <a:pt x="706093" y="260826"/>
                  </a:lnTo>
                  <a:lnTo>
                    <a:pt x="710403" y="256268"/>
                  </a:lnTo>
                  <a:lnTo>
                    <a:pt x="725455" y="256268"/>
                  </a:lnTo>
                  <a:lnTo>
                    <a:pt x="727579" y="258516"/>
                  </a:lnTo>
                  <a:lnTo>
                    <a:pt x="731889" y="258516"/>
                  </a:lnTo>
                  <a:lnTo>
                    <a:pt x="734075" y="256268"/>
                  </a:lnTo>
                  <a:lnTo>
                    <a:pt x="738384" y="253958"/>
                  </a:lnTo>
                  <a:lnTo>
                    <a:pt x="746941" y="253958"/>
                  </a:lnTo>
                  <a:lnTo>
                    <a:pt x="746941" y="260826"/>
                  </a:lnTo>
                  <a:lnTo>
                    <a:pt x="744818" y="263074"/>
                  </a:lnTo>
                  <a:close/>
                  <a:moveTo>
                    <a:pt x="889721" y="187580"/>
                  </a:moveTo>
                  <a:lnTo>
                    <a:pt x="889721" y="185332"/>
                  </a:lnTo>
                  <a:lnTo>
                    <a:pt x="900464" y="185332"/>
                  </a:lnTo>
                  <a:lnTo>
                    <a:pt x="887535" y="169284"/>
                  </a:lnTo>
                  <a:lnTo>
                    <a:pt x="878979" y="160167"/>
                  </a:lnTo>
                  <a:lnTo>
                    <a:pt x="874669" y="173843"/>
                  </a:lnTo>
                  <a:lnTo>
                    <a:pt x="848874" y="171595"/>
                  </a:lnTo>
                  <a:lnTo>
                    <a:pt x="848874" y="169284"/>
                  </a:lnTo>
                  <a:lnTo>
                    <a:pt x="846688" y="167036"/>
                  </a:lnTo>
                  <a:lnTo>
                    <a:pt x="844564" y="162415"/>
                  </a:lnTo>
                  <a:lnTo>
                    <a:pt x="842378" y="160167"/>
                  </a:lnTo>
                  <a:lnTo>
                    <a:pt x="840254" y="155547"/>
                  </a:lnTo>
                  <a:lnTo>
                    <a:pt x="840254" y="153299"/>
                  </a:lnTo>
                  <a:lnTo>
                    <a:pt x="838131" y="153299"/>
                  </a:lnTo>
                  <a:lnTo>
                    <a:pt x="833821" y="150988"/>
                  </a:lnTo>
                  <a:lnTo>
                    <a:pt x="829512" y="150988"/>
                  </a:lnTo>
                  <a:lnTo>
                    <a:pt x="825202" y="148678"/>
                  </a:lnTo>
                  <a:lnTo>
                    <a:pt x="820892" y="148678"/>
                  </a:lnTo>
                  <a:lnTo>
                    <a:pt x="818769" y="144120"/>
                  </a:lnTo>
                  <a:lnTo>
                    <a:pt x="814459" y="141809"/>
                  </a:lnTo>
                  <a:lnTo>
                    <a:pt x="805840" y="132567"/>
                  </a:lnTo>
                  <a:lnTo>
                    <a:pt x="797283" y="128009"/>
                  </a:lnTo>
                  <a:lnTo>
                    <a:pt x="791037" y="128009"/>
                  </a:lnTo>
                  <a:lnTo>
                    <a:pt x="786790" y="130257"/>
                  </a:lnTo>
                  <a:lnTo>
                    <a:pt x="780544" y="132567"/>
                  </a:lnTo>
                  <a:lnTo>
                    <a:pt x="776297" y="134878"/>
                  </a:lnTo>
                  <a:lnTo>
                    <a:pt x="774111" y="139436"/>
                  </a:lnTo>
                  <a:lnTo>
                    <a:pt x="765492" y="139436"/>
                  </a:lnTo>
                  <a:lnTo>
                    <a:pt x="761244" y="137126"/>
                  </a:lnTo>
                  <a:lnTo>
                    <a:pt x="759058" y="132567"/>
                  </a:lnTo>
                  <a:lnTo>
                    <a:pt x="754749" y="130257"/>
                  </a:lnTo>
                  <a:lnTo>
                    <a:pt x="744006" y="130257"/>
                  </a:lnTo>
                  <a:lnTo>
                    <a:pt x="744006" y="128009"/>
                  </a:lnTo>
                  <a:lnTo>
                    <a:pt x="741882" y="125699"/>
                  </a:lnTo>
                  <a:lnTo>
                    <a:pt x="741882" y="121140"/>
                  </a:lnTo>
                  <a:lnTo>
                    <a:pt x="739759" y="118830"/>
                  </a:lnTo>
                  <a:lnTo>
                    <a:pt x="735449" y="118830"/>
                  </a:lnTo>
                  <a:lnTo>
                    <a:pt x="735449" y="121140"/>
                  </a:lnTo>
                  <a:lnTo>
                    <a:pt x="733263" y="123388"/>
                  </a:lnTo>
                  <a:lnTo>
                    <a:pt x="733263" y="128009"/>
                  </a:lnTo>
                  <a:lnTo>
                    <a:pt x="728266" y="132567"/>
                  </a:lnTo>
                  <a:lnTo>
                    <a:pt x="724019" y="134878"/>
                  </a:lnTo>
                  <a:lnTo>
                    <a:pt x="719709" y="134878"/>
                  </a:lnTo>
                  <a:lnTo>
                    <a:pt x="715774" y="132567"/>
                  </a:lnTo>
                  <a:lnTo>
                    <a:pt x="711465" y="128009"/>
                  </a:lnTo>
                  <a:lnTo>
                    <a:pt x="707155" y="121140"/>
                  </a:lnTo>
                  <a:lnTo>
                    <a:pt x="694289" y="107403"/>
                  </a:lnTo>
                  <a:lnTo>
                    <a:pt x="688043" y="98224"/>
                  </a:lnTo>
                  <a:lnTo>
                    <a:pt x="662247" y="75369"/>
                  </a:lnTo>
                  <a:lnTo>
                    <a:pt x="651068" y="63880"/>
                  </a:lnTo>
                  <a:lnTo>
                    <a:pt x="644822" y="59259"/>
                  </a:lnTo>
                  <a:lnTo>
                    <a:pt x="640512" y="57011"/>
                  </a:lnTo>
                  <a:lnTo>
                    <a:pt x="629769" y="50142"/>
                  </a:lnTo>
                  <a:lnTo>
                    <a:pt x="619026" y="45521"/>
                  </a:lnTo>
                  <a:lnTo>
                    <a:pt x="605972" y="38902"/>
                  </a:lnTo>
                  <a:lnTo>
                    <a:pt x="608096" y="38902"/>
                  </a:lnTo>
                  <a:lnTo>
                    <a:pt x="612406" y="34281"/>
                  </a:lnTo>
                  <a:lnTo>
                    <a:pt x="612406" y="27413"/>
                  </a:lnTo>
                  <a:lnTo>
                    <a:pt x="610282" y="25165"/>
                  </a:lnTo>
                  <a:lnTo>
                    <a:pt x="608096" y="25165"/>
                  </a:lnTo>
                  <a:lnTo>
                    <a:pt x="601850" y="32034"/>
                  </a:lnTo>
                  <a:lnTo>
                    <a:pt x="588921" y="36592"/>
                  </a:lnTo>
                  <a:lnTo>
                    <a:pt x="584674" y="43461"/>
                  </a:lnTo>
                  <a:lnTo>
                    <a:pt x="580364" y="43461"/>
                  </a:lnTo>
                  <a:lnTo>
                    <a:pt x="576055" y="45709"/>
                  </a:lnTo>
                  <a:lnTo>
                    <a:pt x="573931" y="48019"/>
                  </a:lnTo>
                  <a:lnTo>
                    <a:pt x="573931" y="54888"/>
                  </a:lnTo>
                  <a:lnTo>
                    <a:pt x="569621" y="59446"/>
                  </a:lnTo>
                  <a:lnTo>
                    <a:pt x="565312" y="57198"/>
                  </a:lnTo>
                  <a:lnTo>
                    <a:pt x="563126" y="54888"/>
                  </a:lnTo>
                  <a:lnTo>
                    <a:pt x="558879" y="52577"/>
                  </a:lnTo>
                  <a:lnTo>
                    <a:pt x="556693" y="50329"/>
                  </a:lnTo>
                  <a:lnTo>
                    <a:pt x="554569" y="50329"/>
                  </a:lnTo>
                  <a:lnTo>
                    <a:pt x="552383" y="52577"/>
                  </a:lnTo>
                  <a:lnTo>
                    <a:pt x="550259" y="52577"/>
                  </a:lnTo>
                  <a:lnTo>
                    <a:pt x="548136" y="54888"/>
                  </a:lnTo>
                  <a:lnTo>
                    <a:pt x="545950" y="54888"/>
                  </a:lnTo>
                  <a:lnTo>
                    <a:pt x="545950" y="52577"/>
                  </a:lnTo>
                  <a:lnTo>
                    <a:pt x="548136" y="50329"/>
                  </a:lnTo>
                  <a:lnTo>
                    <a:pt x="548136" y="41150"/>
                  </a:lnTo>
                  <a:lnTo>
                    <a:pt x="543826" y="38902"/>
                  </a:lnTo>
                  <a:lnTo>
                    <a:pt x="541640" y="38902"/>
                  </a:lnTo>
                  <a:lnTo>
                    <a:pt x="539517" y="41150"/>
                  </a:lnTo>
                  <a:lnTo>
                    <a:pt x="530897" y="36592"/>
                  </a:lnTo>
                  <a:lnTo>
                    <a:pt x="522341" y="41150"/>
                  </a:lnTo>
                  <a:lnTo>
                    <a:pt x="513721" y="27413"/>
                  </a:lnTo>
                  <a:lnTo>
                    <a:pt x="509412" y="34281"/>
                  </a:lnTo>
                  <a:lnTo>
                    <a:pt x="503166" y="34281"/>
                  </a:lnTo>
                  <a:lnTo>
                    <a:pt x="498856" y="36592"/>
                  </a:lnTo>
                  <a:lnTo>
                    <a:pt x="492610" y="36592"/>
                  </a:lnTo>
                  <a:lnTo>
                    <a:pt x="490424" y="34281"/>
                  </a:lnTo>
                  <a:lnTo>
                    <a:pt x="490424" y="18296"/>
                  </a:lnTo>
                  <a:lnTo>
                    <a:pt x="488301" y="15986"/>
                  </a:lnTo>
                  <a:lnTo>
                    <a:pt x="483991" y="15986"/>
                  </a:lnTo>
                  <a:lnTo>
                    <a:pt x="481867" y="13738"/>
                  </a:lnTo>
                  <a:lnTo>
                    <a:pt x="479681" y="9117"/>
                  </a:lnTo>
                  <a:lnTo>
                    <a:pt x="473436" y="2248"/>
                  </a:lnTo>
                  <a:lnTo>
                    <a:pt x="471312" y="2248"/>
                  </a:lnTo>
                  <a:lnTo>
                    <a:pt x="467002" y="6869"/>
                  </a:lnTo>
                  <a:lnTo>
                    <a:pt x="462692" y="6869"/>
                  </a:lnTo>
                  <a:lnTo>
                    <a:pt x="458383" y="2248"/>
                  </a:lnTo>
                  <a:lnTo>
                    <a:pt x="452137" y="2248"/>
                  </a:lnTo>
                  <a:lnTo>
                    <a:pt x="445891" y="0"/>
                  </a:lnTo>
                  <a:lnTo>
                    <a:pt x="437272" y="0"/>
                  </a:lnTo>
                  <a:lnTo>
                    <a:pt x="431026" y="2248"/>
                  </a:lnTo>
                  <a:lnTo>
                    <a:pt x="426716" y="4558"/>
                  </a:lnTo>
                  <a:lnTo>
                    <a:pt x="422407" y="9117"/>
                  </a:lnTo>
                  <a:lnTo>
                    <a:pt x="422407" y="13925"/>
                  </a:lnTo>
                  <a:lnTo>
                    <a:pt x="418097" y="13925"/>
                  </a:lnTo>
                  <a:lnTo>
                    <a:pt x="398735" y="20731"/>
                  </a:lnTo>
                  <a:lnTo>
                    <a:pt x="366507" y="20731"/>
                  </a:lnTo>
                  <a:lnTo>
                    <a:pt x="364383" y="23042"/>
                  </a:lnTo>
                  <a:lnTo>
                    <a:pt x="364383" y="29910"/>
                  </a:lnTo>
                  <a:lnTo>
                    <a:pt x="340711" y="29910"/>
                  </a:lnTo>
                  <a:lnTo>
                    <a:pt x="338587" y="36779"/>
                  </a:lnTo>
                  <a:lnTo>
                    <a:pt x="319225" y="36779"/>
                  </a:lnTo>
                  <a:lnTo>
                    <a:pt x="297740" y="39090"/>
                  </a:lnTo>
                  <a:lnTo>
                    <a:pt x="284811" y="43648"/>
                  </a:lnTo>
                  <a:lnTo>
                    <a:pt x="280564" y="48206"/>
                  </a:lnTo>
                  <a:lnTo>
                    <a:pt x="280564" y="50517"/>
                  </a:lnTo>
                  <a:lnTo>
                    <a:pt x="282687" y="52765"/>
                  </a:lnTo>
                  <a:lnTo>
                    <a:pt x="282687" y="55075"/>
                  </a:lnTo>
                  <a:lnTo>
                    <a:pt x="291306" y="55075"/>
                  </a:lnTo>
                  <a:lnTo>
                    <a:pt x="286997" y="61944"/>
                  </a:lnTo>
                  <a:lnTo>
                    <a:pt x="291306" y="61944"/>
                  </a:lnTo>
                  <a:lnTo>
                    <a:pt x="299863" y="66502"/>
                  </a:lnTo>
                  <a:lnTo>
                    <a:pt x="304173" y="66502"/>
                  </a:lnTo>
                  <a:lnTo>
                    <a:pt x="308482" y="71123"/>
                  </a:lnTo>
                  <a:lnTo>
                    <a:pt x="289120" y="71123"/>
                  </a:lnTo>
                  <a:lnTo>
                    <a:pt x="284811" y="75681"/>
                  </a:lnTo>
                  <a:lnTo>
                    <a:pt x="286997" y="77929"/>
                  </a:lnTo>
                  <a:lnTo>
                    <a:pt x="289120" y="82550"/>
                  </a:lnTo>
                  <a:lnTo>
                    <a:pt x="291306" y="84798"/>
                  </a:lnTo>
                  <a:lnTo>
                    <a:pt x="291306" y="89419"/>
                  </a:lnTo>
                  <a:lnTo>
                    <a:pt x="286997" y="93977"/>
                  </a:lnTo>
                  <a:lnTo>
                    <a:pt x="282687" y="93977"/>
                  </a:lnTo>
                  <a:lnTo>
                    <a:pt x="278377" y="96288"/>
                  </a:lnTo>
                  <a:lnTo>
                    <a:pt x="274068" y="96288"/>
                  </a:lnTo>
                  <a:lnTo>
                    <a:pt x="284811" y="107715"/>
                  </a:lnTo>
                  <a:lnTo>
                    <a:pt x="293430" y="107715"/>
                  </a:lnTo>
                  <a:lnTo>
                    <a:pt x="299676" y="109963"/>
                  </a:lnTo>
                  <a:lnTo>
                    <a:pt x="303986" y="112273"/>
                  </a:lnTo>
                  <a:lnTo>
                    <a:pt x="312605" y="121453"/>
                  </a:lnTo>
                  <a:lnTo>
                    <a:pt x="314728" y="128321"/>
                  </a:lnTo>
                  <a:lnTo>
                    <a:pt x="314728" y="132567"/>
                  </a:lnTo>
                  <a:lnTo>
                    <a:pt x="312605" y="137126"/>
                  </a:lnTo>
                  <a:lnTo>
                    <a:pt x="310419" y="139436"/>
                  </a:lnTo>
                  <a:lnTo>
                    <a:pt x="297552" y="139436"/>
                  </a:lnTo>
                  <a:lnTo>
                    <a:pt x="293242" y="137126"/>
                  </a:lnTo>
                  <a:lnTo>
                    <a:pt x="291119" y="134878"/>
                  </a:lnTo>
                  <a:lnTo>
                    <a:pt x="286809" y="134878"/>
                  </a:lnTo>
                  <a:lnTo>
                    <a:pt x="284623" y="132567"/>
                  </a:lnTo>
                  <a:lnTo>
                    <a:pt x="280376" y="141684"/>
                  </a:lnTo>
                  <a:lnTo>
                    <a:pt x="276066" y="141684"/>
                  </a:lnTo>
                  <a:lnTo>
                    <a:pt x="271757" y="139436"/>
                  </a:lnTo>
                  <a:lnTo>
                    <a:pt x="263138" y="139436"/>
                  </a:lnTo>
                  <a:lnTo>
                    <a:pt x="254581" y="134878"/>
                  </a:lnTo>
                  <a:lnTo>
                    <a:pt x="252395" y="130257"/>
                  </a:lnTo>
                  <a:lnTo>
                    <a:pt x="248085" y="128009"/>
                  </a:lnTo>
                  <a:lnTo>
                    <a:pt x="245962" y="125699"/>
                  </a:lnTo>
                  <a:lnTo>
                    <a:pt x="241652" y="125699"/>
                  </a:lnTo>
                  <a:lnTo>
                    <a:pt x="239528" y="128009"/>
                  </a:lnTo>
                  <a:lnTo>
                    <a:pt x="235219" y="130257"/>
                  </a:lnTo>
                  <a:lnTo>
                    <a:pt x="228973" y="132567"/>
                  </a:lnTo>
                  <a:lnTo>
                    <a:pt x="224663" y="132567"/>
                  </a:lnTo>
                  <a:lnTo>
                    <a:pt x="211734" y="125699"/>
                  </a:lnTo>
                  <a:lnTo>
                    <a:pt x="209611" y="125699"/>
                  </a:lnTo>
                  <a:lnTo>
                    <a:pt x="205301" y="128009"/>
                  </a:lnTo>
                  <a:lnTo>
                    <a:pt x="200991" y="132567"/>
                  </a:lnTo>
                  <a:lnTo>
                    <a:pt x="196682" y="134878"/>
                  </a:lnTo>
                  <a:lnTo>
                    <a:pt x="194558" y="139436"/>
                  </a:lnTo>
                  <a:lnTo>
                    <a:pt x="192435" y="141684"/>
                  </a:lnTo>
                  <a:lnTo>
                    <a:pt x="166639" y="128009"/>
                  </a:lnTo>
                  <a:lnTo>
                    <a:pt x="162330" y="128009"/>
                  </a:lnTo>
                  <a:lnTo>
                    <a:pt x="162330" y="130257"/>
                  </a:lnTo>
                  <a:lnTo>
                    <a:pt x="166639" y="134878"/>
                  </a:lnTo>
                  <a:lnTo>
                    <a:pt x="166639" y="141684"/>
                  </a:lnTo>
                  <a:lnTo>
                    <a:pt x="162330" y="141684"/>
                  </a:lnTo>
                  <a:lnTo>
                    <a:pt x="158020" y="137126"/>
                  </a:lnTo>
                  <a:lnTo>
                    <a:pt x="158020" y="134878"/>
                  </a:lnTo>
                  <a:lnTo>
                    <a:pt x="153710" y="123388"/>
                  </a:lnTo>
                  <a:lnTo>
                    <a:pt x="140844" y="123388"/>
                  </a:lnTo>
                  <a:lnTo>
                    <a:pt x="138658" y="118830"/>
                  </a:lnTo>
                  <a:lnTo>
                    <a:pt x="138658" y="116519"/>
                  </a:lnTo>
                  <a:lnTo>
                    <a:pt x="136534" y="114272"/>
                  </a:lnTo>
                  <a:lnTo>
                    <a:pt x="115048" y="114272"/>
                  </a:lnTo>
                  <a:lnTo>
                    <a:pt x="112862" y="109651"/>
                  </a:lnTo>
                  <a:lnTo>
                    <a:pt x="110739" y="107403"/>
                  </a:lnTo>
                  <a:lnTo>
                    <a:pt x="104493" y="107403"/>
                  </a:lnTo>
                  <a:lnTo>
                    <a:pt x="100183" y="109651"/>
                  </a:lnTo>
                  <a:lnTo>
                    <a:pt x="95874" y="114272"/>
                  </a:lnTo>
                  <a:lnTo>
                    <a:pt x="85131" y="114272"/>
                  </a:lnTo>
                  <a:lnTo>
                    <a:pt x="82945" y="111961"/>
                  </a:lnTo>
                  <a:lnTo>
                    <a:pt x="82945" y="109651"/>
                  </a:lnTo>
                  <a:lnTo>
                    <a:pt x="80821" y="109651"/>
                  </a:lnTo>
                  <a:lnTo>
                    <a:pt x="76512" y="107403"/>
                  </a:lnTo>
                  <a:lnTo>
                    <a:pt x="65769" y="107403"/>
                  </a:lnTo>
                  <a:lnTo>
                    <a:pt x="65769" y="109651"/>
                  </a:lnTo>
                  <a:lnTo>
                    <a:pt x="67892" y="111961"/>
                  </a:lnTo>
                  <a:lnTo>
                    <a:pt x="67892" y="118830"/>
                  </a:lnTo>
                  <a:lnTo>
                    <a:pt x="63645" y="123388"/>
                  </a:lnTo>
                  <a:lnTo>
                    <a:pt x="59336" y="125699"/>
                  </a:lnTo>
                  <a:lnTo>
                    <a:pt x="53714" y="125699"/>
                  </a:lnTo>
                  <a:lnTo>
                    <a:pt x="49405" y="128009"/>
                  </a:lnTo>
                  <a:lnTo>
                    <a:pt x="47281" y="128009"/>
                  </a:lnTo>
                  <a:lnTo>
                    <a:pt x="47281" y="137126"/>
                  </a:lnTo>
                  <a:lnTo>
                    <a:pt x="36538" y="141684"/>
                  </a:lnTo>
                  <a:lnTo>
                    <a:pt x="40848" y="146305"/>
                  </a:lnTo>
                  <a:lnTo>
                    <a:pt x="42971" y="150863"/>
                  </a:lnTo>
                  <a:lnTo>
                    <a:pt x="40848" y="153174"/>
                  </a:lnTo>
                  <a:lnTo>
                    <a:pt x="38662" y="157732"/>
                  </a:lnTo>
                  <a:lnTo>
                    <a:pt x="36538" y="160043"/>
                  </a:lnTo>
                  <a:lnTo>
                    <a:pt x="32228" y="160043"/>
                  </a:lnTo>
                  <a:lnTo>
                    <a:pt x="27919" y="157732"/>
                  </a:lnTo>
                  <a:lnTo>
                    <a:pt x="25795" y="153174"/>
                  </a:lnTo>
                  <a:lnTo>
                    <a:pt x="21486" y="150863"/>
                  </a:lnTo>
                  <a:lnTo>
                    <a:pt x="17176" y="146305"/>
                  </a:lnTo>
                  <a:lnTo>
                    <a:pt x="12866" y="143995"/>
                  </a:lnTo>
                  <a:lnTo>
                    <a:pt x="8557" y="143995"/>
                  </a:lnTo>
                  <a:lnTo>
                    <a:pt x="6433" y="146305"/>
                  </a:lnTo>
                  <a:lnTo>
                    <a:pt x="6433" y="151300"/>
                  </a:lnTo>
                  <a:lnTo>
                    <a:pt x="8557" y="153611"/>
                  </a:lnTo>
                  <a:lnTo>
                    <a:pt x="8557" y="162728"/>
                  </a:lnTo>
                  <a:lnTo>
                    <a:pt x="0" y="162728"/>
                  </a:lnTo>
                  <a:lnTo>
                    <a:pt x="2123" y="176465"/>
                  </a:lnTo>
                  <a:lnTo>
                    <a:pt x="4247" y="178776"/>
                  </a:lnTo>
                  <a:lnTo>
                    <a:pt x="4247" y="187892"/>
                  </a:lnTo>
                  <a:lnTo>
                    <a:pt x="0" y="197072"/>
                  </a:lnTo>
                  <a:lnTo>
                    <a:pt x="0" y="208499"/>
                  </a:lnTo>
                  <a:lnTo>
                    <a:pt x="2123" y="208499"/>
                  </a:lnTo>
                  <a:lnTo>
                    <a:pt x="4247" y="210809"/>
                  </a:lnTo>
                  <a:lnTo>
                    <a:pt x="12866" y="210809"/>
                  </a:lnTo>
                  <a:lnTo>
                    <a:pt x="15052" y="213057"/>
                  </a:lnTo>
                  <a:lnTo>
                    <a:pt x="15052" y="224547"/>
                  </a:lnTo>
                  <a:lnTo>
                    <a:pt x="17176" y="226795"/>
                  </a:lnTo>
                  <a:lnTo>
                    <a:pt x="32228" y="226795"/>
                  </a:lnTo>
                  <a:lnTo>
                    <a:pt x="36538" y="224547"/>
                  </a:lnTo>
                  <a:lnTo>
                    <a:pt x="40848" y="224547"/>
                  </a:lnTo>
                  <a:lnTo>
                    <a:pt x="58024" y="242843"/>
                  </a:lnTo>
                  <a:lnTo>
                    <a:pt x="60148" y="247401"/>
                  </a:lnTo>
                  <a:lnTo>
                    <a:pt x="64457" y="251959"/>
                  </a:lnTo>
                  <a:lnTo>
                    <a:pt x="64457" y="256580"/>
                  </a:lnTo>
                  <a:lnTo>
                    <a:pt x="51590" y="256580"/>
                  </a:lnTo>
                  <a:lnTo>
                    <a:pt x="51590" y="258828"/>
                  </a:lnTo>
                  <a:lnTo>
                    <a:pt x="55838" y="263386"/>
                  </a:lnTo>
                  <a:lnTo>
                    <a:pt x="62084" y="265697"/>
                  </a:lnTo>
                  <a:lnTo>
                    <a:pt x="66206" y="265697"/>
                  </a:lnTo>
                  <a:lnTo>
                    <a:pt x="68392" y="268007"/>
                  </a:lnTo>
                  <a:lnTo>
                    <a:pt x="70516" y="268007"/>
                  </a:lnTo>
                  <a:lnTo>
                    <a:pt x="72701" y="263386"/>
                  </a:lnTo>
                  <a:lnTo>
                    <a:pt x="78947" y="263386"/>
                  </a:lnTo>
                  <a:lnTo>
                    <a:pt x="81071" y="261138"/>
                  </a:lnTo>
                  <a:lnTo>
                    <a:pt x="87317" y="256580"/>
                  </a:lnTo>
                  <a:lnTo>
                    <a:pt x="108803" y="247401"/>
                  </a:lnTo>
                  <a:lnTo>
                    <a:pt x="115048" y="245091"/>
                  </a:lnTo>
                  <a:lnTo>
                    <a:pt x="119358" y="247401"/>
                  </a:lnTo>
                  <a:lnTo>
                    <a:pt x="121482" y="249711"/>
                  </a:lnTo>
                  <a:lnTo>
                    <a:pt x="127727" y="254270"/>
                  </a:lnTo>
                  <a:lnTo>
                    <a:pt x="129851" y="256580"/>
                  </a:lnTo>
                  <a:lnTo>
                    <a:pt x="136097" y="256580"/>
                  </a:lnTo>
                  <a:lnTo>
                    <a:pt x="138283" y="254270"/>
                  </a:lnTo>
                  <a:lnTo>
                    <a:pt x="142530" y="254270"/>
                  </a:lnTo>
                  <a:lnTo>
                    <a:pt x="144716" y="251959"/>
                  </a:lnTo>
                  <a:lnTo>
                    <a:pt x="146840" y="254270"/>
                  </a:lnTo>
                  <a:lnTo>
                    <a:pt x="151149" y="256580"/>
                  </a:lnTo>
                  <a:lnTo>
                    <a:pt x="159769" y="265697"/>
                  </a:lnTo>
                  <a:lnTo>
                    <a:pt x="159769" y="277124"/>
                  </a:lnTo>
                  <a:lnTo>
                    <a:pt x="157583" y="279434"/>
                  </a:lnTo>
                  <a:lnTo>
                    <a:pt x="157583" y="281745"/>
                  </a:lnTo>
                  <a:lnTo>
                    <a:pt x="155459" y="283993"/>
                  </a:lnTo>
                  <a:lnTo>
                    <a:pt x="155459" y="286303"/>
                  </a:lnTo>
                  <a:lnTo>
                    <a:pt x="157583" y="288614"/>
                  </a:lnTo>
                  <a:lnTo>
                    <a:pt x="159769" y="293172"/>
                  </a:lnTo>
                  <a:lnTo>
                    <a:pt x="164078" y="295420"/>
                  </a:lnTo>
                  <a:lnTo>
                    <a:pt x="168325" y="300041"/>
                  </a:lnTo>
                  <a:lnTo>
                    <a:pt x="172635" y="300041"/>
                  </a:lnTo>
                  <a:lnTo>
                    <a:pt x="178881" y="293172"/>
                  </a:lnTo>
                  <a:lnTo>
                    <a:pt x="183128" y="290862"/>
                  </a:lnTo>
                  <a:lnTo>
                    <a:pt x="187438" y="290862"/>
                  </a:lnTo>
                  <a:lnTo>
                    <a:pt x="187438" y="302289"/>
                  </a:lnTo>
                  <a:lnTo>
                    <a:pt x="193684" y="309157"/>
                  </a:lnTo>
                  <a:lnTo>
                    <a:pt x="180817" y="311468"/>
                  </a:lnTo>
                  <a:lnTo>
                    <a:pt x="180817" y="316026"/>
                  </a:lnTo>
                  <a:lnTo>
                    <a:pt x="178694" y="318337"/>
                  </a:lnTo>
                  <a:lnTo>
                    <a:pt x="176507" y="318337"/>
                  </a:lnTo>
                  <a:lnTo>
                    <a:pt x="172198" y="313778"/>
                  </a:lnTo>
                  <a:lnTo>
                    <a:pt x="172198" y="311468"/>
                  </a:lnTo>
                  <a:lnTo>
                    <a:pt x="176507" y="306910"/>
                  </a:lnTo>
                  <a:lnTo>
                    <a:pt x="178694" y="306910"/>
                  </a:lnTo>
                  <a:lnTo>
                    <a:pt x="180817" y="304599"/>
                  </a:lnTo>
                  <a:lnTo>
                    <a:pt x="171761" y="304599"/>
                  </a:lnTo>
                  <a:lnTo>
                    <a:pt x="165515" y="302289"/>
                  </a:lnTo>
                  <a:lnTo>
                    <a:pt x="161205" y="302289"/>
                  </a:lnTo>
                  <a:lnTo>
                    <a:pt x="154960" y="300041"/>
                  </a:lnTo>
                  <a:lnTo>
                    <a:pt x="146340" y="300041"/>
                  </a:lnTo>
                  <a:lnTo>
                    <a:pt x="140094" y="297730"/>
                  </a:lnTo>
                  <a:lnTo>
                    <a:pt x="133849" y="297730"/>
                  </a:lnTo>
                  <a:lnTo>
                    <a:pt x="128664" y="294920"/>
                  </a:lnTo>
                  <a:lnTo>
                    <a:pt x="124355" y="294920"/>
                  </a:lnTo>
                  <a:lnTo>
                    <a:pt x="128664" y="306410"/>
                  </a:lnTo>
                  <a:lnTo>
                    <a:pt x="122419" y="306410"/>
                  </a:lnTo>
                  <a:lnTo>
                    <a:pt x="118109" y="310968"/>
                  </a:lnTo>
                  <a:lnTo>
                    <a:pt x="118109" y="313653"/>
                  </a:lnTo>
                  <a:lnTo>
                    <a:pt x="120295" y="315901"/>
                  </a:lnTo>
                  <a:lnTo>
                    <a:pt x="124604" y="318212"/>
                  </a:lnTo>
                  <a:lnTo>
                    <a:pt x="126728" y="320460"/>
                  </a:lnTo>
                  <a:lnTo>
                    <a:pt x="131038" y="320460"/>
                  </a:lnTo>
                  <a:lnTo>
                    <a:pt x="133161" y="322770"/>
                  </a:lnTo>
                  <a:lnTo>
                    <a:pt x="133161" y="325081"/>
                  </a:lnTo>
                  <a:lnTo>
                    <a:pt x="128664" y="325081"/>
                  </a:lnTo>
                  <a:lnTo>
                    <a:pt x="124355" y="322770"/>
                  </a:lnTo>
                  <a:lnTo>
                    <a:pt x="120045" y="322770"/>
                  </a:lnTo>
                  <a:lnTo>
                    <a:pt x="115735" y="320460"/>
                  </a:lnTo>
                  <a:lnTo>
                    <a:pt x="109490" y="318212"/>
                  </a:lnTo>
                  <a:lnTo>
                    <a:pt x="107304" y="318212"/>
                  </a:lnTo>
                  <a:lnTo>
                    <a:pt x="105180" y="320460"/>
                  </a:lnTo>
                  <a:lnTo>
                    <a:pt x="105180" y="322770"/>
                  </a:lnTo>
                  <a:lnTo>
                    <a:pt x="109490" y="327329"/>
                  </a:lnTo>
                  <a:lnTo>
                    <a:pt x="113799" y="329639"/>
                  </a:lnTo>
                  <a:lnTo>
                    <a:pt x="115923" y="331949"/>
                  </a:lnTo>
                  <a:lnTo>
                    <a:pt x="120233" y="331949"/>
                  </a:lnTo>
                  <a:lnTo>
                    <a:pt x="120233" y="336508"/>
                  </a:lnTo>
                  <a:lnTo>
                    <a:pt x="122356" y="341066"/>
                  </a:lnTo>
                  <a:lnTo>
                    <a:pt x="130975" y="350245"/>
                  </a:lnTo>
                  <a:lnTo>
                    <a:pt x="133099" y="354804"/>
                  </a:lnTo>
                  <a:lnTo>
                    <a:pt x="133099" y="363608"/>
                  </a:lnTo>
                  <a:lnTo>
                    <a:pt x="146028" y="365856"/>
                  </a:lnTo>
                  <a:lnTo>
                    <a:pt x="148151" y="372725"/>
                  </a:lnTo>
                  <a:lnTo>
                    <a:pt x="158894" y="372725"/>
                  </a:lnTo>
                  <a:lnTo>
                    <a:pt x="171823" y="379594"/>
                  </a:lnTo>
                  <a:lnTo>
                    <a:pt x="173947" y="381904"/>
                  </a:lnTo>
                  <a:lnTo>
                    <a:pt x="173947" y="386463"/>
                  </a:lnTo>
                  <a:lnTo>
                    <a:pt x="171823" y="388773"/>
                  </a:lnTo>
                  <a:lnTo>
                    <a:pt x="167513" y="391021"/>
                  </a:lnTo>
                  <a:lnTo>
                    <a:pt x="165390" y="395642"/>
                  </a:lnTo>
                  <a:lnTo>
                    <a:pt x="165390" y="402510"/>
                  </a:lnTo>
                  <a:lnTo>
                    <a:pt x="167513" y="404758"/>
                  </a:lnTo>
                  <a:lnTo>
                    <a:pt x="176133" y="404758"/>
                  </a:lnTo>
                  <a:lnTo>
                    <a:pt x="178256" y="402510"/>
                  </a:lnTo>
                  <a:lnTo>
                    <a:pt x="180442" y="395642"/>
                  </a:lnTo>
                  <a:lnTo>
                    <a:pt x="182566" y="391021"/>
                  </a:lnTo>
                  <a:lnTo>
                    <a:pt x="184690" y="388773"/>
                  </a:lnTo>
                  <a:lnTo>
                    <a:pt x="188999" y="388773"/>
                  </a:lnTo>
                  <a:lnTo>
                    <a:pt x="195245" y="391021"/>
                  </a:lnTo>
                  <a:lnTo>
                    <a:pt x="195245" y="388773"/>
                  </a:lnTo>
                  <a:lnTo>
                    <a:pt x="197431" y="386463"/>
                  </a:lnTo>
                  <a:lnTo>
                    <a:pt x="203677" y="386463"/>
                  </a:lnTo>
                  <a:lnTo>
                    <a:pt x="212296" y="391021"/>
                  </a:lnTo>
                  <a:lnTo>
                    <a:pt x="216606" y="391021"/>
                  </a:lnTo>
                  <a:lnTo>
                    <a:pt x="220853" y="395642"/>
                  </a:lnTo>
                  <a:lnTo>
                    <a:pt x="225163" y="397890"/>
                  </a:lnTo>
                  <a:lnTo>
                    <a:pt x="227349" y="402510"/>
                  </a:lnTo>
                  <a:lnTo>
                    <a:pt x="229473" y="404758"/>
                  </a:lnTo>
                  <a:lnTo>
                    <a:pt x="231596" y="409379"/>
                  </a:lnTo>
                  <a:lnTo>
                    <a:pt x="240215" y="418496"/>
                  </a:lnTo>
                  <a:lnTo>
                    <a:pt x="244525" y="420806"/>
                  </a:lnTo>
                  <a:lnTo>
                    <a:pt x="246649" y="423054"/>
                  </a:lnTo>
                  <a:lnTo>
                    <a:pt x="248835" y="420806"/>
                  </a:lnTo>
                  <a:lnTo>
                    <a:pt x="248835" y="418496"/>
                  </a:lnTo>
                  <a:lnTo>
                    <a:pt x="250958" y="416186"/>
                  </a:lnTo>
                  <a:lnTo>
                    <a:pt x="233782" y="308658"/>
                  </a:lnTo>
                  <a:lnTo>
                    <a:pt x="285373" y="292672"/>
                  </a:lnTo>
                  <a:lnTo>
                    <a:pt x="287496" y="294920"/>
                  </a:lnTo>
                  <a:lnTo>
                    <a:pt x="287496" y="290362"/>
                  </a:lnTo>
                  <a:lnTo>
                    <a:pt x="289683" y="288114"/>
                  </a:lnTo>
                  <a:lnTo>
                    <a:pt x="289683" y="285804"/>
                  </a:lnTo>
                  <a:lnTo>
                    <a:pt x="291806" y="281245"/>
                  </a:lnTo>
                  <a:lnTo>
                    <a:pt x="291806" y="278935"/>
                  </a:lnTo>
                  <a:lnTo>
                    <a:pt x="293992" y="276625"/>
                  </a:lnTo>
                  <a:lnTo>
                    <a:pt x="302549" y="276625"/>
                  </a:lnTo>
                  <a:lnTo>
                    <a:pt x="304735" y="285804"/>
                  </a:lnTo>
                  <a:lnTo>
                    <a:pt x="308982" y="283493"/>
                  </a:lnTo>
                  <a:lnTo>
                    <a:pt x="311168" y="283493"/>
                  </a:lnTo>
                  <a:lnTo>
                    <a:pt x="313292" y="281245"/>
                  </a:lnTo>
                  <a:lnTo>
                    <a:pt x="313292" y="278935"/>
                  </a:lnTo>
                  <a:lnTo>
                    <a:pt x="305047" y="269943"/>
                  </a:lnTo>
                  <a:lnTo>
                    <a:pt x="311293" y="269943"/>
                  </a:lnTo>
                  <a:lnTo>
                    <a:pt x="315603" y="274564"/>
                  </a:lnTo>
                  <a:lnTo>
                    <a:pt x="334903" y="274564"/>
                  </a:lnTo>
                  <a:lnTo>
                    <a:pt x="330655" y="269943"/>
                  </a:lnTo>
                  <a:lnTo>
                    <a:pt x="328532" y="269943"/>
                  </a:lnTo>
                  <a:lnTo>
                    <a:pt x="324222" y="265385"/>
                  </a:lnTo>
                  <a:lnTo>
                    <a:pt x="316040" y="265385"/>
                  </a:lnTo>
                  <a:lnTo>
                    <a:pt x="313854" y="263074"/>
                  </a:lnTo>
                  <a:lnTo>
                    <a:pt x="313854" y="260826"/>
                  </a:lnTo>
                  <a:lnTo>
                    <a:pt x="316040" y="258516"/>
                  </a:lnTo>
                  <a:lnTo>
                    <a:pt x="324597" y="258516"/>
                  </a:lnTo>
                  <a:lnTo>
                    <a:pt x="330843" y="253958"/>
                  </a:lnTo>
                  <a:lnTo>
                    <a:pt x="332966" y="256268"/>
                  </a:lnTo>
                  <a:lnTo>
                    <a:pt x="335090" y="260826"/>
                  </a:lnTo>
                  <a:lnTo>
                    <a:pt x="337276" y="263074"/>
                  </a:lnTo>
                  <a:lnTo>
                    <a:pt x="339399" y="263074"/>
                  </a:lnTo>
                  <a:lnTo>
                    <a:pt x="341586" y="260826"/>
                  </a:lnTo>
                  <a:lnTo>
                    <a:pt x="343709" y="263074"/>
                  </a:lnTo>
                  <a:lnTo>
                    <a:pt x="345833" y="267695"/>
                  </a:lnTo>
                  <a:lnTo>
                    <a:pt x="345833" y="269943"/>
                  </a:lnTo>
                  <a:lnTo>
                    <a:pt x="343709" y="272253"/>
                  </a:lnTo>
                  <a:lnTo>
                    <a:pt x="341586" y="272253"/>
                  </a:lnTo>
                  <a:lnTo>
                    <a:pt x="337276" y="274564"/>
                  </a:lnTo>
                  <a:lnTo>
                    <a:pt x="331030" y="281433"/>
                  </a:lnTo>
                  <a:lnTo>
                    <a:pt x="317914" y="281433"/>
                  </a:lnTo>
                  <a:lnTo>
                    <a:pt x="315790" y="283681"/>
                  </a:lnTo>
                  <a:lnTo>
                    <a:pt x="315790" y="288301"/>
                  </a:lnTo>
                  <a:lnTo>
                    <a:pt x="317914" y="290549"/>
                  </a:lnTo>
                  <a:lnTo>
                    <a:pt x="322286" y="290549"/>
                  </a:lnTo>
                  <a:lnTo>
                    <a:pt x="324410" y="292860"/>
                  </a:lnTo>
                  <a:lnTo>
                    <a:pt x="328532" y="292860"/>
                  </a:lnTo>
                  <a:lnTo>
                    <a:pt x="328532" y="299729"/>
                  </a:lnTo>
                  <a:lnTo>
                    <a:pt x="326408" y="304287"/>
                  </a:lnTo>
                  <a:lnTo>
                    <a:pt x="326408" y="311156"/>
                  </a:lnTo>
                  <a:lnTo>
                    <a:pt x="328532" y="313466"/>
                  </a:lnTo>
                  <a:lnTo>
                    <a:pt x="352203" y="327141"/>
                  </a:lnTo>
                  <a:lnTo>
                    <a:pt x="380122" y="354616"/>
                  </a:lnTo>
                  <a:lnTo>
                    <a:pt x="382308" y="354616"/>
                  </a:lnTo>
                  <a:lnTo>
                    <a:pt x="384432" y="352306"/>
                  </a:lnTo>
                  <a:lnTo>
                    <a:pt x="397236" y="352306"/>
                  </a:lnTo>
                  <a:lnTo>
                    <a:pt x="403482" y="350058"/>
                  </a:lnTo>
                  <a:lnTo>
                    <a:pt x="424968" y="350058"/>
                  </a:lnTo>
                  <a:lnTo>
                    <a:pt x="431213" y="352306"/>
                  </a:lnTo>
                  <a:lnTo>
                    <a:pt x="437459" y="352306"/>
                  </a:lnTo>
                  <a:lnTo>
                    <a:pt x="439645" y="350058"/>
                  </a:lnTo>
                  <a:lnTo>
                    <a:pt x="448202" y="345500"/>
                  </a:lnTo>
                  <a:lnTo>
                    <a:pt x="453449" y="345500"/>
                  </a:lnTo>
                  <a:lnTo>
                    <a:pt x="455635" y="350058"/>
                  </a:lnTo>
                  <a:lnTo>
                    <a:pt x="461880" y="356927"/>
                  </a:lnTo>
                  <a:lnTo>
                    <a:pt x="464004" y="363796"/>
                  </a:lnTo>
                  <a:lnTo>
                    <a:pt x="468314" y="366043"/>
                  </a:lnTo>
                  <a:lnTo>
                    <a:pt x="470500" y="370664"/>
                  </a:lnTo>
                  <a:lnTo>
                    <a:pt x="481243" y="370664"/>
                  </a:lnTo>
                  <a:lnTo>
                    <a:pt x="481243" y="375223"/>
                  </a:lnTo>
                  <a:lnTo>
                    <a:pt x="483366" y="382091"/>
                  </a:lnTo>
                  <a:lnTo>
                    <a:pt x="483366" y="398077"/>
                  </a:lnTo>
                  <a:lnTo>
                    <a:pt x="485490" y="400387"/>
                  </a:lnTo>
                  <a:lnTo>
                    <a:pt x="487676" y="400387"/>
                  </a:lnTo>
                  <a:lnTo>
                    <a:pt x="489800" y="398077"/>
                  </a:lnTo>
                  <a:lnTo>
                    <a:pt x="494109" y="398077"/>
                  </a:lnTo>
                  <a:lnTo>
                    <a:pt x="496295" y="400387"/>
                  </a:lnTo>
                  <a:lnTo>
                    <a:pt x="507038" y="423242"/>
                  </a:lnTo>
                  <a:lnTo>
                    <a:pt x="534957" y="423242"/>
                  </a:lnTo>
                  <a:lnTo>
                    <a:pt x="541203" y="425552"/>
                  </a:lnTo>
                  <a:lnTo>
                    <a:pt x="541203" y="432296"/>
                  </a:lnTo>
                  <a:lnTo>
                    <a:pt x="539079" y="434606"/>
                  </a:lnTo>
                  <a:lnTo>
                    <a:pt x="539079" y="439165"/>
                  </a:lnTo>
                  <a:lnTo>
                    <a:pt x="541203" y="439165"/>
                  </a:lnTo>
                  <a:lnTo>
                    <a:pt x="545513" y="441413"/>
                  </a:lnTo>
                  <a:lnTo>
                    <a:pt x="549822" y="441413"/>
                  </a:lnTo>
                  <a:lnTo>
                    <a:pt x="551946" y="443723"/>
                  </a:lnTo>
                  <a:lnTo>
                    <a:pt x="551946" y="439165"/>
                  </a:lnTo>
                  <a:lnTo>
                    <a:pt x="549822" y="436854"/>
                  </a:lnTo>
                  <a:lnTo>
                    <a:pt x="549822" y="432296"/>
                  </a:lnTo>
                  <a:lnTo>
                    <a:pt x="554132" y="427738"/>
                  </a:lnTo>
                  <a:lnTo>
                    <a:pt x="558441" y="425427"/>
                  </a:lnTo>
                  <a:lnTo>
                    <a:pt x="560565" y="423117"/>
                  </a:lnTo>
                  <a:lnTo>
                    <a:pt x="562689" y="423117"/>
                  </a:lnTo>
                  <a:lnTo>
                    <a:pt x="562689" y="416248"/>
                  </a:lnTo>
                  <a:lnTo>
                    <a:pt x="566998" y="411690"/>
                  </a:lnTo>
                  <a:lnTo>
                    <a:pt x="571308" y="409442"/>
                  </a:lnTo>
                  <a:lnTo>
                    <a:pt x="575618" y="409442"/>
                  </a:lnTo>
                  <a:lnTo>
                    <a:pt x="577741" y="407131"/>
                  </a:lnTo>
                  <a:lnTo>
                    <a:pt x="579927" y="407131"/>
                  </a:lnTo>
                  <a:lnTo>
                    <a:pt x="584237" y="397952"/>
                  </a:lnTo>
                  <a:lnTo>
                    <a:pt x="592794" y="397952"/>
                  </a:lnTo>
                  <a:lnTo>
                    <a:pt x="603537" y="391083"/>
                  </a:lnTo>
                  <a:lnTo>
                    <a:pt x="595230" y="391083"/>
                  </a:lnTo>
                  <a:lnTo>
                    <a:pt x="595230" y="384215"/>
                  </a:lnTo>
                  <a:lnTo>
                    <a:pt x="597353" y="379656"/>
                  </a:lnTo>
                  <a:lnTo>
                    <a:pt x="603599" y="372787"/>
                  </a:lnTo>
                  <a:lnTo>
                    <a:pt x="614342" y="372787"/>
                  </a:lnTo>
                  <a:lnTo>
                    <a:pt x="618652" y="375098"/>
                  </a:lnTo>
                  <a:lnTo>
                    <a:pt x="624897" y="377408"/>
                  </a:lnTo>
                  <a:lnTo>
                    <a:pt x="637826" y="384215"/>
                  </a:lnTo>
                  <a:lnTo>
                    <a:pt x="648569" y="384215"/>
                  </a:lnTo>
                  <a:lnTo>
                    <a:pt x="654815" y="386525"/>
                  </a:lnTo>
                  <a:lnTo>
                    <a:pt x="654815" y="382341"/>
                  </a:lnTo>
                  <a:lnTo>
                    <a:pt x="652692" y="377783"/>
                  </a:lnTo>
                  <a:lnTo>
                    <a:pt x="652692" y="366293"/>
                  </a:lnTo>
                  <a:lnTo>
                    <a:pt x="654815" y="364045"/>
                  </a:lnTo>
                  <a:lnTo>
                    <a:pt x="669868" y="364045"/>
                  </a:lnTo>
                  <a:lnTo>
                    <a:pt x="674177" y="366293"/>
                  </a:lnTo>
                  <a:lnTo>
                    <a:pt x="676301" y="370914"/>
                  </a:lnTo>
                  <a:lnTo>
                    <a:pt x="684920" y="370914"/>
                  </a:lnTo>
                  <a:lnTo>
                    <a:pt x="689230" y="373162"/>
                  </a:lnTo>
                  <a:lnTo>
                    <a:pt x="695475" y="373162"/>
                  </a:lnTo>
                  <a:lnTo>
                    <a:pt x="701721" y="370914"/>
                  </a:lnTo>
                  <a:lnTo>
                    <a:pt x="744755" y="370914"/>
                  </a:lnTo>
                  <a:lnTo>
                    <a:pt x="749065" y="373162"/>
                  </a:lnTo>
                  <a:lnTo>
                    <a:pt x="753312" y="373162"/>
                  </a:lnTo>
                  <a:lnTo>
                    <a:pt x="770551" y="370914"/>
                  </a:lnTo>
                  <a:lnTo>
                    <a:pt x="774860" y="375472"/>
                  </a:lnTo>
                  <a:lnTo>
                    <a:pt x="781106" y="375472"/>
                  </a:lnTo>
                  <a:lnTo>
                    <a:pt x="789663" y="386900"/>
                  </a:lnTo>
                  <a:lnTo>
                    <a:pt x="804715" y="386900"/>
                  </a:lnTo>
                  <a:lnTo>
                    <a:pt x="810961" y="389210"/>
                  </a:lnTo>
                  <a:lnTo>
                    <a:pt x="808775" y="386900"/>
                  </a:lnTo>
                  <a:lnTo>
                    <a:pt x="808775" y="382341"/>
                  </a:lnTo>
                  <a:lnTo>
                    <a:pt x="806652" y="380031"/>
                  </a:lnTo>
                  <a:lnTo>
                    <a:pt x="806652" y="375472"/>
                  </a:lnTo>
                  <a:lnTo>
                    <a:pt x="815208" y="375472"/>
                  </a:lnTo>
                  <a:lnTo>
                    <a:pt x="808962" y="368604"/>
                  </a:lnTo>
                  <a:lnTo>
                    <a:pt x="808962" y="366293"/>
                  </a:lnTo>
                  <a:lnTo>
                    <a:pt x="811149" y="364045"/>
                  </a:lnTo>
                  <a:lnTo>
                    <a:pt x="817395" y="364045"/>
                  </a:lnTo>
                  <a:lnTo>
                    <a:pt x="817395" y="359424"/>
                  </a:lnTo>
                  <a:lnTo>
                    <a:pt x="813085" y="357177"/>
                  </a:lnTo>
                  <a:lnTo>
                    <a:pt x="810961" y="352556"/>
                  </a:lnTo>
                  <a:lnTo>
                    <a:pt x="795909" y="336570"/>
                  </a:lnTo>
                  <a:lnTo>
                    <a:pt x="791599" y="327391"/>
                  </a:lnTo>
                  <a:lnTo>
                    <a:pt x="791599" y="315964"/>
                  </a:lnTo>
                  <a:lnTo>
                    <a:pt x="785353" y="315964"/>
                  </a:lnTo>
                  <a:lnTo>
                    <a:pt x="781044" y="313716"/>
                  </a:lnTo>
                  <a:lnTo>
                    <a:pt x="778857" y="311405"/>
                  </a:lnTo>
                  <a:lnTo>
                    <a:pt x="778857" y="309095"/>
                  </a:lnTo>
                  <a:lnTo>
                    <a:pt x="781044" y="306847"/>
                  </a:lnTo>
                  <a:lnTo>
                    <a:pt x="785353" y="304537"/>
                  </a:lnTo>
                  <a:lnTo>
                    <a:pt x="790725" y="304537"/>
                  </a:lnTo>
                  <a:lnTo>
                    <a:pt x="795034" y="302226"/>
                  </a:lnTo>
                  <a:lnTo>
                    <a:pt x="799344" y="302226"/>
                  </a:lnTo>
                  <a:lnTo>
                    <a:pt x="812273" y="295358"/>
                  </a:lnTo>
                  <a:lnTo>
                    <a:pt x="816520" y="295358"/>
                  </a:lnTo>
                  <a:lnTo>
                    <a:pt x="818706" y="297668"/>
                  </a:lnTo>
                  <a:lnTo>
                    <a:pt x="820830" y="302226"/>
                  </a:lnTo>
                  <a:lnTo>
                    <a:pt x="823016" y="304537"/>
                  </a:lnTo>
                  <a:lnTo>
                    <a:pt x="829262" y="299978"/>
                  </a:lnTo>
                  <a:lnTo>
                    <a:pt x="833571" y="304537"/>
                  </a:lnTo>
                  <a:lnTo>
                    <a:pt x="835695" y="304537"/>
                  </a:lnTo>
                  <a:lnTo>
                    <a:pt x="837881" y="302226"/>
                  </a:lnTo>
                  <a:lnTo>
                    <a:pt x="837881" y="297668"/>
                  </a:lnTo>
                  <a:lnTo>
                    <a:pt x="835695" y="295358"/>
                  </a:lnTo>
                  <a:lnTo>
                    <a:pt x="833571" y="295358"/>
                  </a:lnTo>
                  <a:lnTo>
                    <a:pt x="831385" y="293110"/>
                  </a:lnTo>
                  <a:lnTo>
                    <a:pt x="829262" y="293110"/>
                  </a:lnTo>
                  <a:lnTo>
                    <a:pt x="829262" y="240470"/>
                  </a:lnTo>
                  <a:lnTo>
                    <a:pt x="833571" y="240470"/>
                  </a:lnTo>
                  <a:lnTo>
                    <a:pt x="837881" y="242780"/>
                  </a:lnTo>
                  <a:lnTo>
                    <a:pt x="842128" y="242780"/>
                  </a:lnTo>
                  <a:lnTo>
                    <a:pt x="850747" y="247339"/>
                  </a:lnTo>
                  <a:lnTo>
                    <a:pt x="867923" y="247339"/>
                  </a:lnTo>
                  <a:lnTo>
                    <a:pt x="872233" y="251897"/>
                  </a:lnTo>
                  <a:lnTo>
                    <a:pt x="878479" y="245028"/>
                  </a:lnTo>
                  <a:lnTo>
                    <a:pt x="884725" y="245028"/>
                  </a:lnTo>
                  <a:lnTo>
                    <a:pt x="886848" y="242780"/>
                  </a:lnTo>
                  <a:lnTo>
                    <a:pt x="886848" y="235911"/>
                  </a:lnTo>
                  <a:lnTo>
                    <a:pt x="882539" y="226732"/>
                  </a:lnTo>
                  <a:lnTo>
                    <a:pt x="878292" y="222174"/>
                  </a:lnTo>
                  <a:lnTo>
                    <a:pt x="873982" y="212995"/>
                  </a:lnTo>
                  <a:lnTo>
                    <a:pt x="873982" y="206126"/>
                  </a:lnTo>
                  <a:lnTo>
                    <a:pt x="878292" y="201567"/>
                  </a:lnTo>
                  <a:lnTo>
                    <a:pt x="893281" y="201567"/>
                  </a:lnTo>
                  <a:lnTo>
                    <a:pt x="895468" y="199257"/>
                  </a:lnTo>
                  <a:lnTo>
                    <a:pt x="895468" y="194699"/>
                  </a:lnTo>
                  <a:close/>
                  <a:moveTo>
                    <a:pt x="305047" y="288301"/>
                  </a:moveTo>
                  <a:lnTo>
                    <a:pt x="300738" y="283681"/>
                  </a:lnTo>
                  <a:lnTo>
                    <a:pt x="294492" y="292860"/>
                  </a:lnTo>
                  <a:lnTo>
                    <a:pt x="292306" y="297418"/>
                  </a:lnTo>
                  <a:lnTo>
                    <a:pt x="311668" y="306597"/>
                  </a:lnTo>
                  <a:lnTo>
                    <a:pt x="311668" y="299729"/>
                  </a:lnTo>
                  <a:lnTo>
                    <a:pt x="309482" y="297418"/>
                  </a:lnTo>
                  <a:lnTo>
                    <a:pt x="307358" y="292860"/>
                  </a:lnTo>
                  <a:lnTo>
                    <a:pt x="307358" y="290549"/>
                  </a:lnTo>
                  <a:close/>
                </a:path>
              </a:pathLst>
            </a:custGeom>
            <a:noFill/>
            <a:ln w="1561" cap="flat">
              <a:solidFill>
                <a:srgbClr val="FFFFFF"/>
              </a:solidFill>
              <a:prstDash val="solid"/>
              <a:round/>
            </a:ln>
          </p:spPr>
          <p:txBody>
            <a:bodyPr rtlCol="0" anchor="ctr"/>
            <a:lstStyle/>
            <a:p>
              <a:endParaRPr lang="en-US" noProof="0" dirty="0"/>
            </a:p>
          </p:txBody>
        </p:sp>
        <p:sp>
          <p:nvSpPr>
            <p:cNvPr id="5075" name="Serbest Form 5074">
              <a:extLst>
                <a:ext uri="{FF2B5EF4-FFF2-40B4-BE49-F238E27FC236}">
                  <a16:creationId xmlns:a16="http://schemas.microsoft.com/office/drawing/2014/main" id="{5661837A-FB77-2E43-A7A5-336F50BE364F}"/>
                </a:ext>
              </a:extLst>
            </p:cNvPr>
            <p:cNvSpPr/>
            <p:nvPr/>
          </p:nvSpPr>
          <p:spPr>
            <a:xfrm>
              <a:off x="6539779" y="1514349"/>
              <a:ext cx="88816" cy="126822"/>
            </a:xfrm>
            <a:custGeom>
              <a:avLst/>
              <a:gdLst>
                <a:gd name="connsiteX0" fmla="*/ 81259 w 88816"/>
                <a:gd name="connsiteY0" fmla="*/ 22667 h 126822"/>
                <a:gd name="connsiteX1" fmla="*/ 81259 w 88816"/>
                <a:gd name="connsiteY1" fmla="*/ 15861 h 126822"/>
                <a:gd name="connsiteX2" fmla="*/ 73701 w 88816"/>
                <a:gd name="connsiteY2" fmla="*/ 0 h 126822"/>
                <a:gd name="connsiteX3" fmla="*/ 69891 w 88816"/>
                <a:gd name="connsiteY3" fmla="*/ 2248 h 126822"/>
                <a:gd name="connsiteX4" fmla="*/ 62333 w 88816"/>
                <a:gd name="connsiteY4" fmla="*/ 11302 h 126822"/>
                <a:gd name="connsiteX5" fmla="*/ 43471 w 88816"/>
                <a:gd name="connsiteY5" fmla="*/ 29411 h 126822"/>
                <a:gd name="connsiteX6" fmla="*/ 35914 w 88816"/>
                <a:gd name="connsiteY6" fmla="*/ 31721 h 126822"/>
                <a:gd name="connsiteX7" fmla="*/ 30230 w 88816"/>
                <a:gd name="connsiteY7" fmla="*/ 31721 h 126822"/>
                <a:gd name="connsiteX8" fmla="*/ 26482 w 88816"/>
                <a:gd name="connsiteY8" fmla="*/ 29411 h 126822"/>
                <a:gd name="connsiteX9" fmla="*/ 22672 w 88816"/>
                <a:gd name="connsiteY9" fmla="*/ 24915 h 126822"/>
                <a:gd name="connsiteX10" fmla="*/ 11305 w 88816"/>
                <a:gd name="connsiteY10" fmla="*/ 18109 h 126822"/>
                <a:gd name="connsiteX11" fmla="*/ 9431 w 88816"/>
                <a:gd name="connsiteY11" fmla="*/ 18109 h 126822"/>
                <a:gd name="connsiteX12" fmla="*/ 7558 w 88816"/>
                <a:gd name="connsiteY12" fmla="*/ 24915 h 126822"/>
                <a:gd name="connsiteX13" fmla="*/ 9431 w 88816"/>
                <a:gd name="connsiteY13" fmla="*/ 52078 h 126822"/>
                <a:gd name="connsiteX14" fmla="*/ 5684 w 88816"/>
                <a:gd name="connsiteY14" fmla="*/ 56636 h 126822"/>
                <a:gd name="connsiteX15" fmla="*/ 5684 w 88816"/>
                <a:gd name="connsiteY15" fmla="*/ 61132 h 126822"/>
                <a:gd name="connsiteX16" fmla="*/ 9431 w 88816"/>
                <a:gd name="connsiteY16" fmla="*/ 65690 h 126822"/>
                <a:gd name="connsiteX17" fmla="*/ 9431 w 88816"/>
                <a:gd name="connsiteY17" fmla="*/ 70186 h 126822"/>
                <a:gd name="connsiteX18" fmla="*/ 7558 w 88816"/>
                <a:gd name="connsiteY18" fmla="*/ 74745 h 126822"/>
                <a:gd name="connsiteX19" fmla="*/ 5684 w 88816"/>
                <a:gd name="connsiteY19" fmla="*/ 76993 h 126822"/>
                <a:gd name="connsiteX20" fmla="*/ 3810 w 88816"/>
                <a:gd name="connsiteY20" fmla="*/ 81551 h 126822"/>
                <a:gd name="connsiteX21" fmla="*/ 1874 w 88816"/>
                <a:gd name="connsiteY21" fmla="*/ 83799 h 126822"/>
                <a:gd name="connsiteX22" fmla="*/ 1874 w 88816"/>
                <a:gd name="connsiteY22" fmla="*/ 106466 h 126822"/>
                <a:gd name="connsiteX23" fmla="*/ 0 w 88816"/>
                <a:gd name="connsiteY23" fmla="*/ 110962 h 126822"/>
                <a:gd name="connsiteX24" fmla="*/ 0 w 88816"/>
                <a:gd name="connsiteY24" fmla="*/ 117768 h 126822"/>
                <a:gd name="connsiteX25" fmla="*/ 1874 w 88816"/>
                <a:gd name="connsiteY25" fmla="*/ 122264 h 126822"/>
                <a:gd name="connsiteX26" fmla="*/ 7558 w 88816"/>
                <a:gd name="connsiteY26" fmla="*/ 122264 h 126822"/>
                <a:gd name="connsiteX27" fmla="*/ 15115 w 88816"/>
                <a:gd name="connsiteY27" fmla="*/ 126823 h 126822"/>
                <a:gd name="connsiteX28" fmla="*/ 26482 w 88816"/>
                <a:gd name="connsiteY28" fmla="*/ 126823 h 126822"/>
                <a:gd name="connsiteX29" fmla="*/ 30230 w 88816"/>
                <a:gd name="connsiteY29" fmla="*/ 122264 h 126822"/>
                <a:gd name="connsiteX30" fmla="*/ 34040 w 88816"/>
                <a:gd name="connsiteY30" fmla="*/ 113210 h 126822"/>
                <a:gd name="connsiteX31" fmla="*/ 34040 w 88816"/>
                <a:gd name="connsiteY31" fmla="*/ 108714 h 126822"/>
                <a:gd name="connsiteX32" fmla="*/ 37787 w 88816"/>
                <a:gd name="connsiteY32" fmla="*/ 104156 h 126822"/>
                <a:gd name="connsiteX33" fmla="*/ 39661 w 88816"/>
                <a:gd name="connsiteY33" fmla="*/ 104156 h 126822"/>
                <a:gd name="connsiteX34" fmla="*/ 43471 w 88816"/>
                <a:gd name="connsiteY34" fmla="*/ 101908 h 126822"/>
                <a:gd name="connsiteX35" fmla="*/ 47219 w 88816"/>
                <a:gd name="connsiteY35" fmla="*/ 101908 h 126822"/>
                <a:gd name="connsiteX36" fmla="*/ 51029 w 88816"/>
                <a:gd name="connsiteY36" fmla="*/ 99660 h 126822"/>
                <a:gd name="connsiteX37" fmla="*/ 52903 w 88816"/>
                <a:gd name="connsiteY37" fmla="*/ 97349 h 126822"/>
                <a:gd name="connsiteX38" fmla="*/ 54776 w 88816"/>
                <a:gd name="connsiteY38" fmla="*/ 92853 h 126822"/>
                <a:gd name="connsiteX39" fmla="*/ 56712 w 88816"/>
                <a:gd name="connsiteY39" fmla="*/ 90605 h 126822"/>
                <a:gd name="connsiteX40" fmla="*/ 56712 w 88816"/>
                <a:gd name="connsiteY40" fmla="*/ 86047 h 126822"/>
                <a:gd name="connsiteX41" fmla="*/ 58586 w 88816"/>
                <a:gd name="connsiteY41" fmla="*/ 83799 h 126822"/>
                <a:gd name="connsiteX42" fmla="*/ 58586 w 88816"/>
                <a:gd name="connsiteY42" fmla="*/ 79241 h 126822"/>
                <a:gd name="connsiteX43" fmla="*/ 56712 w 88816"/>
                <a:gd name="connsiteY43" fmla="*/ 76993 h 126822"/>
                <a:gd name="connsiteX44" fmla="*/ 52903 w 88816"/>
                <a:gd name="connsiteY44" fmla="*/ 67938 h 126822"/>
                <a:gd name="connsiteX45" fmla="*/ 45345 w 88816"/>
                <a:gd name="connsiteY45" fmla="*/ 58884 h 126822"/>
                <a:gd name="connsiteX46" fmla="*/ 41535 w 88816"/>
                <a:gd name="connsiteY46" fmla="*/ 58884 h 126822"/>
                <a:gd name="connsiteX47" fmla="*/ 37787 w 88816"/>
                <a:gd name="connsiteY47" fmla="*/ 56636 h 126822"/>
                <a:gd name="connsiteX48" fmla="*/ 30230 w 88816"/>
                <a:gd name="connsiteY48" fmla="*/ 56636 h 126822"/>
                <a:gd name="connsiteX49" fmla="*/ 30230 w 88816"/>
                <a:gd name="connsiteY49" fmla="*/ 54326 h 126822"/>
                <a:gd name="connsiteX50" fmla="*/ 34040 w 88816"/>
                <a:gd name="connsiteY50" fmla="*/ 54326 h 126822"/>
                <a:gd name="connsiteX51" fmla="*/ 37787 w 88816"/>
                <a:gd name="connsiteY51" fmla="*/ 52078 h 126822"/>
                <a:gd name="connsiteX52" fmla="*/ 58586 w 88816"/>
                <a:gd name="connsiteY52" fmla="*/ 52078 h 126822"/>
                <a:gd name="connsiteX53" fmla="*/ 62333 w 88816"/>
                <a:gd name="connsiteY53" fmla="*/ 43024 h 126822"/>
                <a:gd name="connsiteX54" fmla="*/ 75575 w 88816"/>
                <a:gd name="connsiteY54" fmla="*/ 43024 h 126822"/>
                <a:gd name="connsiteX55" fmla="*/ 79385 w 88816"/>
                <a:gd name="connsiteY55" fmla="*/ 40776 h 126822"/>
                <a:gd name="connsiteX56" fmla="*/ 81259 w 88816"/>
                <a:gd name="connsiteY56" fmla="*/ 38465 h 126822"/>
                <a:gd name="connsiteX57" fmla="*/ 83132 w 88816"/>
                <a:gd name="connsiteY57" fmla="*/ 38465 h 126822"/>
                <a:gd name="connsiteX58" fmla="*/ 86880 w 88816"/>
                <a:gd name="connsiteY58" fmla="*/ 36217 h 126822"/>
                <a:gd name="connsiteX59" fmla="*/ 88816 w 88816"/>
                <a:gd name="connsiteY59" fmla="*/ 33969 h 126822"/>
                <a:gd name="connsiteX60" fmla="*/ 88816 w 88816"/>
                <a:gd name="connsiteY60" fmla="*/ 29411 h 126822"/>
                <a:gd name="connsiteX61" fmla="*/ 81259 w 88816"/>
                <a:gd name="connsiteY61" fmla="*/ 22667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8816" h="126822">
                  <a:moveTo>
                    <a:pt x="81259" y="22667"/>
                  </a:moveTo>
                  <a:lnTo>
                    <a:pt x="81259" y="15861"/>
                  </a:lnTo>
                  <a:lnTo>
                    <a:pt x="73701" y="0"/>
                  </a:lnTo>
                  <a:lnTo>
                    <a:pt x="69891" y="2248"/>
                  </a:lnTo>
                  <a:lnTo>
                    <a:pt x="62333" y="11302"/>
                  </a:lnTo>
                  <a:lnTo>
                    <a:pt x="43471" y="29411"/>
                  </a:lnTo>
                  <a:lnTo>
                    <a:pt x="35914" y="31721"/>
                  </a:lnTo>
                  <a:lnTo>
                    <a:pt x="30230" y="31721"/>
                  </a:lnTo>
                  <a:lnTo>
                    <a:pt x="26482" y="29411"/>
                  </a:lnTo>
                  <a:lnTo>
                    <a:pt x="22672" y="24915"/>
                  </a:lnTo>
                  <a:lnTo>
                    <a:pt x="11305" y="18109"/>
                  </a:lnTo>
                  <a:lnTo>
                    <a:pt x="9431" y="18109"/>
                  </a:lnTo>
                  <a:lnTo>
                    <a:pt x="7558" y="24915"/>
                  </a:lnTo>
                  <a:lnTo>
                    <a:pt x="9431" y="52078"/>
                  </a:lnTo>
                  <a:lnTo>
                    <a:pt x="5684" y="56636"/>
                  </a:lnTo>
                  <a:lnTo>
                    <a:pt x="5684" y="61132"/>
                  </a:lnTo>
                  <a:lnTo>
                    <a:pt x="9431" y="65690"/>
                  </a:lnTo>
                  <a:lnTo>
                    <a:pt x="9431" y="70186"/>
                  </a:lnTo>
                  <a:lnTo>
                    <a:pt x="7558" y="74745"/>
                  </a:lnTo>
                  <a:lnTo>
                    <a:pt x="5684" y="76993"/>
                  </a:lnTo>
                  <a:lnTo>
                    <a:pt x="3810" y="81551"/>
                  </a:lnTo>
                  <a:lnTo>
                    <a:pt x="1874" y="83799"/>
                  </a:lnTo>
                  <a:lnTo>
                    <a:pt x="1874" y="106466"/>
                  </a:lnTo>
                  <a:lnTo>
                    <a:pt x="0" y="110962"/>
                  </a:lnTo>
                  <a:lnTo>
                    <a:pt x="0" y="117768"/>
                  </a:lnTo>
                  <a:lnTo>
                    <a:pt x="1874" y="122264"/>
                  </a:lnTo>
                  <a:lnTo>
                    <a:pt x="7558" y="122264"/>
                  </a:lnTo>
                  <a:lnTo>
                    <a:pt x="15115" y="126823"/>
                  </a:lnTo>
                  <a:lnTo>
                    <a:pt x="26482" y="126823"/>
                  </a:lnTo>
                  <a:lnTo>
                    <a:pt x="30230" y="122264"/>
                  </a:lnTo>
                  <a:lnTo>
                    <a:pt x="34040" y="113210"/>
                  </a:lnTo>
                  <a:lnTo>
                    <a:pt x="34040" y="108714"/>
                  </a:lnTo>
                  <a:lnTo>
                    <a:pt x="37787" y="104156"/>
                  </a:lnTo>
                  <a:lnTo>
                    <a:pt x="39661" y="104156"/>
                  </a:lnTo>
                  <a:lnTo>
                    <a:pt x="43471" y="101908"/>
                  </a:lnTo>
                  <a:lnTo>
                    <a:pt x="47219" y="101908"/>
                  </a:lnTo>
                  <a:lnTo>
                    <a:pt x="51029" y="99660"/>
                  </a:lnTo>
                  <a:lnTo>
                    <a:pt x="52903" y="97349"/>
                  </a:lnTo>
                  <a:lnTo>
                    <a:pt x="54776" y="92853"/>
                  </a:lnTo>
                  <a:lnTo>
                    <a:pt x="56712" y="90605"/>
                  </a:lnTo>
                  <a:lnTo>
                    <a:pt x="56712" y="86047"/>
                  </a:lnTo>
                  <a:lnTo>
                    <a:pt x="58586" y="83799"/>
                  </a:lnTo>
                  <a:lnTo>
                    <a:pt x="58586" y="79241"/>
                  </a:lnTo>
                  <a:lnTo>
                    <a:pt x="56712" y="76993"/>
                  </a:lnTo>
                  <a:lnTo>
                    <a:pt x="52903" y="67938"/>
                  </a:lnTo>
                  <a:lnTo>
                    <a:pt x="45345" y="58884"/>
                  </a:lnTo>
                  <a:lnTo>
                    <a:pt x="41535" y="58884"/>
                  </a:lnTo>
                  <a:lnTo>
                    <a:pt x="37787" y="56636"/>
                  </a:lnTo>
                  <a:lnTo>
                    <a:pt x="30230" y="56636"/>
                  </a:lnTo>
                  <a:lnTo>
                    <a:pt x="30230" y="54326"/>
                  </a:lnTo>
                  <a:lnTo>
                    <a:pt x="34040" y="54326"/>
                  </a:lnTo>
                  <a:lnTo>
                    <a:pt x="37787" y="52078"/>
                  </a:lnTo>
                  <a:lnTo>
                    <a:pt x="58586" y="52078"/>
                  </a:lnTo>
                  <a:lnTo>
                    <a:pt x="62333" y="43024"/>
                  </a:lnTo>
                  <a:lnTo>
                    <a:pt x="75575" y="43024"/>
                  </a:lnTo>
                  <a:lnTo>
                    <a:pt x="79385" y="40776"/>
                  </a:lnTo>
                  <a:lnTo>
                    <a:pt x="81259" y="38465"/>
                  </a:lnTo>
                  <a:lnTo>
                    <a:pt x="83132" y="38465"/>
                  </a:lnTo>
                  <a:lnTo>
                    <a:pt x="86880" y="36217"/>
                  </a:lnTo>
                  <a:lnTo>
                    <a:pt x="88816" y="33969"/>
                  </a:lnTo>
                  <a:lnTo>
                    <a:pt x="88816" y="29411"/>
                  </a:lnTo>
                  <a:lnTo>
                    <a:pt x="81259" y="22667"/>
                  </a:lnTo>
                  <a:close/>
                </a:path>
              </a:pathLst>
            </a:custGeom>
            <a:solidFill>
              <a:srgbClr val="FF0000"/>
            </a:solidFill>
            <a:ln w="6245" cap="flat">
              <a:noFill/>
              <a:prstDash val="solid"/>
              <a:miter/>
            </a:ln>
          </p:spPr>
          <p:txBody>
            <a:bodyPr rtlCol="0" anchor="ctr"/>
            <a:lstStyle/>
            <a:p>
              <a:endParaRPr lang="en-US" noProof="0" dirty="0"/>
            </a:p>
          </p:txBody>
        </p:sp>
        <p:sp>
          <p:nvSpPr>
            <p:cNvPr id="5076" name="Serbest Form 5075">
              <a:extLst>
                <a:ext uri="{FF2B5EF4-FFF2-40B4-BE49-F238E27FC236}">
                  <a16:creationId xmlns:a16="http://schemas.microsoft.com/office/drawing/2014/main" id="{9A76B4F0-FC97-2544-9475-AF677765681A}"/>
                </a:ext>
              </a:extLst>
            </p:cNvPr>
            <p:cNvSpPr/>
            <p:nvPr/>
          </p:nvSpPr>
          <p:spPr>
            <a:xfrm>
              <a:off x="6539779" y="1514349"/>
              <a:ext cx="88816" cy="126822"/>
            </a:xfrm>
            <a:custGeom>
              <a:avLst/>
              <a:gdLst>
                <a:gd name="connsiteX0" fmla="*/ 81259 w 88816"/>
                <a:gd name="connsiteY0" fmla="*/ 22667 h 126822"/>
                <a:gd name="connsiteX1" fmla="*/ 81259 w 88816"/>
                <a:gd name="connsiteY1" fmla="*/ 15861 h 126822"/>
                <a:gd name="connsiteX2" fmla="*/ 73701 w 88816"/>
                <a:gd name="connsiteY2" fmla="*/ 0 h 126822"/>
                <a:gd name="connsiteX3" fmla="*/ 69891 w 88816"/>
                <a:gd name="connsiteY3" fmla="*/ 2248 h 126822"/>
                <a:gd name="connsiteX4" fmla="*/ 62333 w 88816"/>
                <a:gd name="connsiteY4" fmla="*/ 11302 h 126822"/>
                <a:gd name="connsiteX5" fmla="*/ 43471 w 88816"/>
                <a:gd name="connsiteY5" fmla="*/ 29411 h 126822"/>
                <a:gd name="connsiteX6" fmla="*/ 35914 w 88816"/>
                <a:gd name="connsiteY6" fmla="*/ 31721 h 126822"/>
                <a:gd name="connsiteX7" fmla="*/ 30230 w 88816"/>
                <a:gd name="connsiteY7" fmla="*/ 31721 h 126822"/>
                <a:gd name="connsiteX8" fmla="*/ 26482 w 88816"/>
                <a:gd name="connsiteY8" fmla="*/ 29411 h 126822"/>
                <a:gd name="connsiteX9" fmla="*/ 22672 w 88816"/>
                <a:gd name="connsiteY9" fmla="*/ 24915 h 126822"/>
                <a:gd name="connsiteX10" fmla="*/ 11305 w 88816"/>
                <a:gd name="connsiteY10" fmla="*/ 18109 h 126822"/>
                <a:gd name="connsiteX11" fmla="*/ 9431 w 88816"/>
                <a:gd name="connsiteY11" fmla="*/ 18109 h 126822"/>
                <a:gd name="connsiteX12" fmla="*/ 7558 w 88816"/>
                <a:gd name="connsiteY12" fmla="*/ 24915 h 126822"/>
                <a:gd name="connsiteX13" fmla="*/ 9431 w 88816"/>
                <a:gd name="connsiteY13" fmla="*/ 52078 h 126822"/>
                <a:gd name="connsiteX14" fmla="*/ 5684 w 88816"/>
                <a:gd name="connsiteY14" fmla="*/ 56636 h 126822"/>
                <a:gd name="connsiteX15" fmla="*/ 5684 w 88816"/>
                <a:gd name="connsiteY15" fmla="*/ 61132 h 126822"/>
                <a:gd name="connsiteX16" fmla="*/ 9431 w 88816"/>
                <a:gd name="connsiteY16" fmla="*/ 65690 h 126822"/>
                <a:gd name="connsiteX17" fmla="*/ 9431 w 88816"/>
                <a:gd name="connsiteY17" fmla="*/ 70186 h 126822"/>
                <a:gd name="connsiteX18" fmla="*/ 7558 w 88816"/>
                <a:gd name="connsiteY18" fmla="*/ 74745 h 126822"/>
                <a:gd name="connsiteX19" fmla="*/ 5684 w 88816"/>
                <a:gd name="connsiteY19" fmla="*/ 76993 h 126822"/>
                <a:gd name="connsiteX20" fmla="*/ 3810 w 88816"/>
                <a:gd name="connsiteY20" fmla="*/ 81551 h 126822"/>
                <a:gd name="connsiteX21" fmla="*/ 1874 w 88816"/>
                <a:gd name="connsiteY21" fmla="*/ 83799 h 126822"/>
                <a:gd name="connsiteX22" fmla="*/ 1874 w 88816"/>
                <a:gd name="connsiteY22" fmla="*/ 106466 h 126822"/>
                <a:gd name="connsiteX23" fmla="*/ 0 w 88816"/>
                <a:gd name="connsiteY23" fmla="*/ 110962 h 126822"/>
                <a:gd name="connsiteX24" fmla="*/ 0 w 88816"/>
                <a:gd name="connsiteY24" fmla="*/ 117768 h 126822"/>
                <a:gd name="connsiteX25" fmla="*/ 1874 w 88816"/>
                <a:gd name="connsiteY25" fmla="*/ 122264 h 126822"/>
                <a:gd name="connsiteX26" fmla="*/ 7558 w 88816"/>
                <a:gd name="connsiteY26" fmla="*/ 122264 h 126822"/>
                <a:gd name="connsiteX27" fmla="*/ 15115 w 88816"/>
                <a:gd name="connsiteY27" fmla="*/ 126823 h 126822"/>
                <a:gd name="connsiteX28" fmla="*/ 26482 w 88816"/>
                <a:gd name="connsiteY28" fmla="*/ 126823 h 126822"/>
                <a:gd name="connsiteX29" fmla="*/ 30230 w 88816"/>
                <a:gd name="connsiteY29" fmla="*/ 122264 h 126822"/>
                <a:gd name="connsiteX30" fmla="*/ 34040 w 88816"/>
                <a:gd name="connsiteY30" fmla="*/ 113210 h 126822"/>
                <a:gd name="connsiteX31" fmla="*/ 34040 w 88816"/>
                <a:gd name="connsiteY31" fmla="*/ 108714 h 126822"/>
                <a:gd name="connsiteX32" fmla="*/ 37787 w 88816"/>
                <a:gd name="connsiteY32" fmla="*/ 104156 h 126822"/>
                <a:gd name="connsiteX33" fmla="*/ 39661 w 88816"/>
                <a:gd name="connsiteY33" fmla="*/ 104156 h 126822"/>
                <a:gd name="connsiteX34" fmla="*/ 43471 w 88816"/>
                <a:gd name="connsiteY34" fmla="*/ 101908 h 126822"/>
                <a:gd name="connsiteX35" fmla="*/ 47219 w 88816"/>
                <a:gd name="connsiteY35" fmla="*/ 101908 h 126822"/>
                <a:gd name="connsiteX36" fmla="*/ 51029 w 88816"/>
                <a:gd name="connsiteY36" fmla="*/ 99660 h 126822"/>
                <a:gd name="connsiteX37" fmla="*/ 52903 w 88816"/>
                <a:gd name="connsiteY37" fmla="*/ 97349 h 126822"/>
                <a:gd name="connsiteX38" fmla="*/ 54776 w 88816"/>
                <a:gd name="connsiteY38" fmla="*/ 92853 h 126822"/>
                <a:gd name="connsiteX39" fmla="*/ 56712 w 88816"/>
                <a:gd name="connsiteY39" fmla="*/ 90605 h 126822"/>
                <a:gd name="connsiteX40" fmla="*/ 56712 w 88816"/>
                <a:gd name="connsiteY40" fmla="*/ 86047 h 126822"/>
                <a:gd name="connsiteX41" fmla="*/ 58586 w 88816"/>
                <a:gd name="connsiteY41" fmla="*/ 83799 h 126822"/>
                <a:gd name="connsiteX42" fmla="*/ 58586 w 88816"/>
                <a:gd name="connsiteY42" fmla="*/ 79241 h 126822"/>
                <a:gd name="connsiteX43" fmla="*/ 56712 w 88816"/>
                <a:gd name="connsiteY43" fmla="*/ 76993 h 126822"/>
                <a:gd name="connsiteX44" fmla="*/ 52903 w 88816"/>
                <a:gd name="connsiteY44" fmla="*/ 67938 h 126822"/>
                <a:gd name="connsiteX45" fmla="*/ 45345 w 88816"/>
                <a:gd name="connsiteY45" fmla="*/ 58884 h 126822"/>
                <a:gd name="connsiteX46" fmla="*/ 41535 w 88816"/>
                <a:gd name="connsiteY46" fmla="*/ 58884 h 126822"/>
                <a:gd name="connsiteX47" fmla="*/ 37787 w 88816"/>
                <a:gd name="connsiteY47" fmla="*/ 56636 h 126822"/>
                <a:gd name="connsiteX48" fmla="*/ 30230 w 88816"/>
                <a:gd name="connsiteY48" fmla="*/ 56636 h 126822"/>
                <a:gd name="connsiteX49" fmla="*/ 30230 w 88816"/>
                <a:gd name="connsiteY49" fmla="*/ 54326 h 126822"/>
                <a:gd name="connsiteX50" fmla="*/ 34040 w 88816"/>
                <a:gd name="connsiteY50" fmla="*/ 54326 h 126822"/>
                <a:gd name="connsiteX51" fmla="*/ 37787 w 88816"/>
                <a:gd name="connsiteY51" fmla="*/ 52078 h 126822"/>
                <a:gd name="connsiteX52" fmla="*/ 58586 w 88816"/>
                <a:gd name="connsiteY52" fmla="*/ 52078 h 126822"/>
                <a:gd name="connsiteX53" fmla="*/ 62333 w 88816"/>
                <a:gd name="connsiteY53" fmla="*/ 43024 h 126822"/>
                <a:gd name="connsiteX54" fmla="*/ 75575 w 88816"/>
                <a:gd name="connsiteY54" fmla="*/ 43024 h 126822"/>
                <a:gd name="connsiteX55" fmla="*/ 79385 w 88816"/>
                <a:gd name="connsiteY55" fmla="*/ 40776 h 126822"/>
                <a:gd name="connsiteX56" fmla="*/ 81259 w 88816"/>
                <a:gd name="connsiteY56" fmla="*/ 38465 h 126822"/>
                <a:gd name="connsiteX57" fmla="*/ 83132 w 88816"/>
                <a:gd name="connsiteY57" fmla="*/ 38465 h 126822"/>
                <a:gd name="connsiteX58" fmla="*/ 86880 w 88816"/>
                <a:gd name="connsiteY58" fmla="*/ 36217 h 126822"/>
                <a:gd name="connsiteX59" fmla="*/ 88816 w 88816"/>
                <a:gd name="connsiteY59" fmla="*/ 33969 h 126822"/>
                <a:gd name="connsiteX60" fmla="*/ 88816 w 88816"/>
                <a:gd name="connsiteY60" fmla="*/ 29411 h 126822"/>
                <a:gd name="connsiteX61" fmla="*/ 81259 w 88816"/>
                <a:gd name="connsiteY61" fmla="*/ 22667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8816" h="126822">
                  <a:moveTo>
                    <a:pt x="81259" y="22667"/>
                  </a:moveTo>
                  <a:lnTo>
                    <a:pt x="81259" y="15861"/>
                  </a:lnTo>
                  <a:lnTo>
                    <a:pt x="73701" y="0"/>
                  </a:lnTo>
                  <a:lnTo>
                    <a:pt x="69891" y="2248"/>
                  </a:lnTo>
                  <a:lnTo>
                    <a:pt x="62333" y="11302"/>
                  </a:lnTo>
                  <a:lnTo>
                    <a:pt x="43471" y="29411"/>
                  </a:lnTo>
                  <a:lnTo>
                    <a:pt x="35914" y="31721"/>
                  </a:lnTo>
                  <a:lnTo>
                    <a:pt x="30230" y="31721"/>
                  </a:lnTo>
                  <a:lnTo>
                    <a:pt x="26482" y="29411"/>
                  </a:lnTo>
                  <a:lnTo>
                    <a:pt x="22672" y="24915"/>
                  </a:lnTo>
                  <a:lnTo>
                    <a:pt x="11305" y="18109"/>
                  </a:lnTo>
                  <a:lnTo>
                    <a:pt x="9431" y="18109"/>
                  </a:lnTo>
                  <a:lnTo>
                    <a:pt x="7558" y="24915"/>
                  </a:lnTo>
                  <a:lnTo>
                    <a:pt x="9431" y="52078"/>
                  </a:lnTo>
                  <a:lnTo>
                    <a:pt x="5684" y="56636"/>
                  </a:lnTo>
                  <a:lnTo>
                    <a:pt x="5684" y="61132"/>
                  </a:lnTo>
                  <a:lnTo>
                    <a:pt x="9431" y="65690"/>
                  </a:lnTo>
                  <a:lnTo>
                    <a:pt x="9431" y="70186"/>
                  </a:lnTo>
                  <a:lnTo>
                    <a:pt x="7558" y="74745"/>
                  </a:lnTo>
                  <a:lnTo>
                    <a:pt x="5684" y="76993"/>
                  </a:lnTo>
                  <a:lnTo>
                    <a:pt x="3810" y="81551"/>
                  </a:lnTo>
                  <a:lnTo>
                    <a:pt x="1874" y="83799"/>
                  </a:lnTo>
                  <a:lnTo>
                    <a:pt x="1874" y="106466"/>
                  </a:lnTo>
                  <a:lnTo>
                    <a:pt x="0" y="110962"/>
                  </a:lnTo>
                  <a:lnTo>
                    <a:pt x="0" y="117768"/>
                  </a:lnTo>
                  <a:lnTo>
                    <a:pt x="1874" y="122264"/>
                  </a:lnTo>
                  <a:lnTo>
                    <a:pt x="7558" y="122264"/>
                  </a:lnTo>
                  <a:lnTo>
                    <a:pt x="15115" y="126823"/>
                  </a:lnTo>
                  <a:lnTo>
                    <a:pt x="26482" y="126823"/>
                  </a:lnTo>
                  <a:lnTo>
                    <a:pt x="30230" y="122264"/>
                  </a:lnTo>
                  <a:lnTo>
                    <a:pt x="34040" y="113210"/>
                  </a:lnTo>
                  <a:lnTo>
                    <a:pt x="34040" y="108714"/>
                  </a:lnTo>
                  <a:lnTo>
                    <a:pt x="37787" y="104156"/>
                  </a:lnTo>
                  <a:lnTo>
                    <a:pt x="39661" y="104156"/>
                  </a:lnTo>
                  <a:lnTo>
                    <a:pt x="43471" y="101908"/>
                  </a:lnTo>
                  <a:lnTo>
                    <a:pt x="47219" y="101908"/>
                  </a:lnTo>
                  <a:lnTo>
                    <a:pt x="51029" y="99660"/>
                  </a:lnTo>
                  <a:lnTo>
                    <a:pt x="52903" y="97349"/>
                  </a:lnTo>
                  <a:lnTo>
                    <a:pt x="54776" y="92853"/>
                  </a:lnTo>
                  <a:lnTo>
                    <a:pt x="56712" y="90605"/>
                  </a:lnTo>
                  <a:lnTo>
                    <a:pt x="56712" y="86047"/>
                  </a:lnTo>
                  <a:lnTo>
                    <a:pt x="58586" y="83799"/>
                  </a:lnTo>
                  <a:lnTo>
                    <a:pt x="58586" y="79241"/>
                  </a:lnTo>
                  <a:lnTo>
                    <a:pt x="56712" y="76993"/>
                  </a:lnTo>
                  <a:lnTo>
                    <a:pt x="52903" y="67938"/>
                  </a:lnTo>
                  <a:lnTo>
                    <a:pt x="45345" y="58884"/>
                  </a:lnTo>
                  <a:lnTo>
                    <a:pt x="41535" y="58884"/>
                  </a:lnTo>
                  <a:lnTo>
                    <a:pt x="37787" y="56636"/>
                  </a:lnTo>
                  <a:lnTo>
                    <a:pt x="30230" y="56636"/>
                  </a:lnTo>
                  <a:lnTo>
                    <a:pt x="30230" y="54326"/>
                  </a:lnTo>
                  <a:lnTo>
                    <a:pt x="34040" y="54326"/>
                  </a:lnTo>
                  <a:lnTo>
                    <a:pt x="37787" y="52078"/>
                  </a:lnTo>
                  <a:lnTo>
                    <a:pt x="58586" y="52078"/>
                  </a:lnTo>
                  <a:lnTo>
                    <a:pt x="62333" y="43024"/>
                  </a:lnTo>
                  <a:lnTo>
                    <a:pt x="75575" y="43024"/>
                  </a:lnTo>
                  <a:lnTo>
                    <a:pt x="79385" y="40776"/>
                  </a:lnTo>
                  <a:lnTo>
                    <a:pt x="81259" y="38465"/>
                  </a:lnTo>
                  <a:lnTo>
                    <a:pt x="83132" y="38465"/>
                  </a:lnTo>
                  <a:lnTo>
                    <a:pt x="86880" y="36217"/>
                  </a:lnTo>
                  <a:lnTo>
                    <a:pt x="88816" y="33969"/>
                  </a:lnTo>
                  <a:lnTo>
                    <a:pt x="88816" y="29411"/>
                  </a:lnTo>
                  <a:lnTo>
                    <a:pt x="81259" y="22667"/>
                  </a:lnTo>
                  <a:close/>
                </a:path>
              </a:pathLst>
            </a:custGeom>
            <a:noFill/>
            <a:ln w="1561" cap="flat">
              <a:solidFill>
                <a:srgbClr val="FFFFFF"/>
              </a:solidFill>
              <a:prstDash val="solid"/>
              <a:round/>
            </a:ln>
          </p:spPr>
          <p:txBody>
            <a:bodyPr rtlCol="0" anchor="ctr"/>
            <a:lstStyle/>
            <a:p>
              <a:endParaRPr lang="en-US" noProof="0" dirty="0"/>
            </a:p>
          </p:txBody>
        </p:sp>
        <p:sp>
          <p:nvSpPr>
            <p:cNvPr id="5077" name="Serbest Form 5076">
              <a:extLst>
                <a:ext uri="{FF2B5EF4-FFF2-40B4-BE49-F238E27FC236}">
                  <a16:creationId xmlns:a16="http://schemas.microsoft.com/office/drawing/2014/main" id="{9E2A8812-AF0A-144F-B9AD-A164018873E2}"/>
                </a:ext>
              </a:extLst>
            </p:cNvPr>
            <p:cNvSpPr/>
            <p:nvPr/>
          </p:nvSpPr>
          <p:spPr>
            <a:xfrm>
              <a:off x="3698291" y="1970873"/>
              <a:ext cx="50716" cy="25414"/>
            </a:xfrm>
            <a:custGeom>
              <a:avLst/>
              <a:gdLst>
                <a:gd name="connsiteX0" fmla="*/ 35102 w 50716"/>
                <a:gd name="connsiteY0" fmla="*/ 25415 h 25414"/>
                <a:gd name="connsiteX1" fmla="*/ 37100 w 50716"/>
                <a:gd name="connsiteY1" fmla="*/ 16922 h 25414"/>
                <a:gd name="connsiteX2" fmla="*/ 50716 w 50716"/>
                <a:gd name="connsiteY2" fmla="*/ 22605 h 25414"/>
                <a:gd name="connsiteX3" fmla="*/ 50716 w 50716"/>
                <a:gd name="connsiteY3" fmla="*/ 19732 h 25414"/>
                <a:gd name="connsiteX4" fmla="*/ 48780 w 50716"/>
                <a:gd name="connsiteY4" fmla="*/ 16922 h 25414"/>
                <a:gd name="connsiteX5" fmla="*/ 46844 w 50716"/>
                <a:gd name="connsiteY5" fmla="*/ 11302 h 25414"/>
                <a:gd name="connsiteX6" fmla="*/ 40973 w 50716"/>
                <a:gd name="connsiteY6" fmla="*/ 2873 h 25414"/>
                <a:gd name="connsiteX7" fmla="*/ 27294 w 50716"/>
                <a:gd name="connsiteY7" fmla="*/ 2873 h 25414"/>
                <a:gd name="connsiteX8" fmla="*/ 21486 w 50716"/>
                <a:gd name="connsiteY8" fmla="*/ 0 h 25414"/>
                <a:gd name="connsiteX9" fmla="*/ 7807 w 50716"/>
                <a:gd name="connsiteY9" fmla="*/ 0 h 25414"/>
                <a:gd name="connsiteX10" fmla="*/ 3872 w 50716"/>
                <a:gd name="connsiteY10" fmla="*/ 2873 h 25414"/>
                <a:gd name="connsiteX11" fmla="*/ 0 w 50716"/>
                <a:gd name="connsiteY11" fmla="*/ 2873 h 25414"/>
                <a:gd name="connsiteX12" fmla="*/ 1936 w 50716"/>
                <a:gd name="connsiteY12" fmla="*/ 8492 h 25414"/>
                <a:gd name="connsiteX13" fmla="*/ 5871 w 50716"/>
                <a:gd name="connsiteY13" fmla="*/ 11302 h 25414"/>
                <a:gd name="connsiteX14" fmla="*/ 7807 w 50716"/>
                <a:gd name="connsiteY14" fmla="*/ 16922 h 25414"/>
                <a:gd name="connsiteX15" fmla="*/ 11680 w 50716"/>
                <a:gd name="connsiteY15" fmla="*/ 19732 h 25414"/>
                <a:gd name="connsiteX16" fmla="*/ 19487 w 50716"/>
                <a:gd name="connsiteY16" fmla="*/ 19732 h 25414"/>
                <a:gd name="connsiteX17" fmla="*/ 25358 w 50716"/>
                <a:gd name="connsiteY17" fmla="*/ 22605 h 25414"/>
                <a:gd name="connsiteX18" fmla="*/ 35102 w 50716"/>
                <a:gd name="connsiteY18" fmla="*/ 25415 h 25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716" h="25414">
                  <a:moveTo>
                    <a:pt x="35102" y="25415"/>
                  </a:moveTo>
                  <a:lnTo>
                    <a:pt x="37100" y="16922"/>
                  </a:lnTo>
                  <a:lnTo>
                    <a:pt x="50716" y="22605"/>
                  </a:lnTo>
                  <a:lnTo>
                    <a:pt x="50716" y="19732"/>
                  </a:lnTo>
                  <a:lnTo>
                    <a:pt x="48780" y="16922"/>
                  </a:lnTo>
                  <a:lnTo>
                    <a:pt x="46844" y="11302"/>
                  </a:lnTo>
                  <a:lnTo>
                    <a:pt x="40973" y="2873"/>
                  </a:lnTo>
                  <a:lnTo>
                    <a:pt x="27294" y="2873"/>
                  </a:lnTo>
                  <a:lnTo>
                    <a:pt x="21486" y="0"/>
                  </a:lnTo>
                  <a:lnTo>
                    <a:pt x="7807" y="0"/>
                  </a:lnTo>
                  <a:lnTo>
                    <a:pt x="3872" y="2873"/>
                  </a:lnTo>
                  <a:lnTo>
                    <a:pt x="0" y="2873"/>
                  </a:lnTo>
                  <a:lnTo>
                    <a:pt x="1936" y="8492"/>
                  </a:lnTo>
                  <a:lnTo>
                    <a:pt x="5871" y="11302"/>
                  </a:lnTo>
                  <a:lnTo>
                    <a:pt x="7807" y="16922"/>
                  </a:lnTo>
                  <a:lnTo>
                    <a:pt x="11680" y="19732"/>
                  </a:lnTo>
                  <a:lnTo>
                    <a:pt x="19487" y="19732"/>
                  </a:lnTo>
                  <a:lnTo>
                    <a:pt x="25358" y="22605"/>
                  </a:lnTo>
                  <a:lnTo>
                    <a:pt x="35102" y="25415"/>
                  </a:lnTo>
                  <a:close/>
                </a:path>
              </a:pathLst>
            </a:custGeom>
            <a:solidFill>
              <a:srgbClr val="A6A6A6"/>
            </a:solidFill>
            <a:ln w="6245" cap="flat">
              <a:noFill/>
              <a:prstDash val="solid"/>
              <a:miter/>
            </a:ln>
          </p:spPr>
          <p:txBody>
            <a:bodyPr rtlCol="0" anchor="ctr"/>
            <a:lstStyle/>
            <a:p>
              <a:endParaRPr lang="en-US" noProof="0" dirty="0"/>
            </a:p>
          </p:txBody>
        </p:sp>
        <p:sp>
          <p:nvSpPr>
            <p:cNvPr id="5078" name="Serbest Form 5077">
              <a:extLst>
                <a:ext uri="{FF2B5EF4-FFF2-40B4-BE49-F238E27FC236}">
                  <a16:creationId xmlns:a16="http://schemas.microsoft.com/office/drawing/2014/main" id="{DCCB87CE-FF89-2645-918E-50DB94917EDE}"/>
                </a:ext>
              </a:extLst>
            </p:cNvPr>
            <p:cNvSpPr/>
            <p:nvPr/>
          </p:nvSpPr>
          <p:spPr>
            <a:xfrm>
              <a:off x="3698291" y="1970873"/>
              <a:ext cx="50716" cy="25414"/>
            </a:xfrm>
            <a:custGeom>
              <a:avLst/>
              <a:gdLst>
                <a:gd name="connsiteX0" fmla="*/ 35102 w 50716"/>
                <a:gd name="connsiteY0" fmla="*/ 25415 h 25414"/>
                <a:gd name="connsiteX1" fmla="*/ 37100 w 50716"/>
                <a:gd name="connsiteY1" fmla="*/ 16922 h 25414"/>
                <a:gd name="connsiteX2" fmla="*/ 50716 w 50716"/>
                <a:gd name="connsiteY2" fmla="*/ 22605 h 25414"/>
                <a:gd name="connsiteX3" fmla="*/ 50716 w 50716"/>
                <a:gd name="connsiteY3" fmla="*/ 19732 h 25414"/>
                <a:gd name="connsiteX4" fmla="*/ 48780 w 50716"/>
                <a:gd name="connsiteY4" fmla="*/ 16922 h 25414"/>
                <a:gd name="connsiteX5" fmla="*/ 46844 w 50716"/>
                <a:gd name="connsiteY5" fmla="*/ 11302 h 25414"/>
                <a:gd name="connsiteX6" fmla="*/ 40973 w 50716"/>
                <a:gd name="connsiteY6" fmla="*/ 2873 h 25414"/>
                <a:gd name="connsiteX7" fmla="*/ 27294 w 50716"/>
                <a:gd name="connsiteY7" fmla="*/ 2873 h 25414"/>
                <a:gd name="connsiteX8" fmla="*/ 21486 w 50716"/>
                <a:gd name="connsiteY8" fmla="*/ 0 h 25414"/>
                <a:gd name="connsiteX9" fmla="*/ 7807 w 50716"/>
                <a:gd name="connsiteY9" fmla="*/ 0 h 25414"/>
                <a:gd name="connsiteX10" fmla="*/ 3872 w 50716"/>
                <a:gd name="connsiteY10" fmla="*/ 2873 h 25414"/>
                <a:gd name="connsiteX11" fmla="*/ 0 w 50716"/>
                <a:gd name="connsiteY11" fmla="*/ 2873 h 25414"/>
                <a:gd name="connsiteX12" fmla="*/ 1936 w 50716"/>
                <a:gd name="connsiteY12" fmla="*/ 8492 h 25414"/>
                <a:gd name="connsiteX13" fmla="*/ 5871 w 50716"/>
                <a:gd name="connsiteY13" fmla="*/ 11302 h 25414"/>
                <a:gd name="connsiteX14" fmla="*/ 7807 w 50716"/>
                <a:gd name="connsiteY14" fmla="*/ 16922 h 25414"/>
                <a:gd name="connsiteX15" fmla="*/ 11680 w 50716"/>
                <a:gd name="connsiteY15" fmla="*/ 19732 h 25414"/>
                <a:gd name="connsiteX16" fmla="*/ 19487 w 50716"/>
                <a:gd name="connsiteY16" fmla="*/ 19732 h 25414"/>
                <a:gd name="connsiteX17" fmla="*/ 25358 w 50716"/>
                <a:gd name="connsiteY17" fmla="*/ 22605 h 25414"/>
                <a:gd name="connsiteX18" fmla="*/ 35102 w 50716"/>
                <a:gd name="connsiteY18" fmla="*/ 25415 h 25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716" h="25414">
                  <a:moveTo>
                    <a:pt x="35102" y="25415"/>
                  </a:moveTo>
                  <a:lnTo>
                    <a:pt x="37100" y="16922"/>
                  </a:lnTo>
                  <a:lnTo>
                    <a:pt x="50716" y="22605"/>
                  </a:lnTo>
                  <a:lnTo>
                    <a:pt x="50716" y="19732"/>
                  </a:lnTo>
                  <a:lnTo>
                    <a:pt x="48780" y="16922"/>
                  </a:lnTo>
                  <a:lnTo>
                    <a:pt x="46844" y="11302"/>
                  </a:lnTo>
                  <a:lnTo>
                    <a:pt x="40973" y="2873"/>
                  </a:lnTo>
                  <a:lnTo>
                    <a:pt x="27294" y="2873"/>
                  </a:lnTo>
                  <a:lnTo>
                    <a:pt x="21486" y="0"/>
                  </a:lnTo>
                  <a:lnTo>
                    <a:pt x="7807" y="0"/>
                  </a:lnTo>
                  <a:lnTo>
                    <a:pt x="3872" y="2873"/>
                  </a:lnTo>
                  <a:lnTo>
                    <a:pt x="0" y="2873"/>
                  </a:lnTo>
                  <a:lnTo>
                    <a:pt x="1936" y="8492"/>
                  </a:lnTo>
                  <a:lnTo>
                    <a:pt x="5871" y="11302"/>
                  </a:lnTo>
                  <a:lnTo>
                    <a:pt x="7807" y="16922"/>
                  </a:lnTo>
                  <a:lnTo>
                    <a:pt x="11680" y="19732"/>
                  </a:lnTo>
                  <a:lnTo>
                    <a:pt x="19487" y="19732"/>
                  </a:lnTo>
                  <a:lnTo>
                    <a:pt x="25358" y="22605"/>
                  </a:lnTo>
                  <a:lnTo>
                    <a:pt x="35102" y="25415"/>
                  </a:lnTo>
                  <a:close/>
                </a:path>
              </a:pathLst>
            </a:custGeom>
            <a:noFill/>
            <a:ln w="1561" cap="flat">
              <a:solidFill>
                <a:srgbClr val="FFFFFF"/>
              </a:solidFill>
              <a:prstDash val="solid"/>
              <a:round/>
            </a:ln>
          </p:spPr>
          <p:txBody>
            <a:bodyPr rtlCol="0" anchor="ctr"/>
            <a:lstStyle/>
            <a:p>
              <a:endParaRPr lang="en-US" noProof="0" dirty="0"/>
            </a:p>
          </p:txBody>
        </p:sp>
        <p:sp>
          <p:nvSpPr>
            <p:cNvPr id="5079" name="Serbest Form 5078">
              <a:extLst>
                <a:ext uri="{FF2B5EF4-FFF2-40B4-BE49-F238E27FC236}">
                  <a16:creationId xmlns:a16="http://schemas.microsoft.com/office/drawing/2014/main" id="{906AF26E-8295-0446-AC3F-AB2443134A3B}"/>
                </a:ext>
              </a:extLst>
            </p:cNvPr>
            <p:cNvSpPr/>
            <p:nvPr/>
          </p:nvSpPr>
          <p:spPr>
            <a:xfrm>
              <a:off x="8747250" y="1133632"/>
              <a:ext cx="317413" cy="659714"/>
            </a:xfrm>
            <a:custGeom>
              <a:avLst/>
              <a:gdLst>
                <a:gd name="connsiteX0" fmla="*/ 95312 w 317413"/>
                <a:gd name="connsiteY0" fmla="*/ 576415 h 659714"/>
                <a:gd name="connsiteX1" fmla="*/ 91002 w 317413"/>
                <a:gd name="connsiteY1" fmla="*/ 585657 h 659714"/>
                <a:gd name="connsiteX2" fmla="*/ 88816 w 317413"/>
                <a:gd name="connsiteY2" fmla="*/ 592588 h 659714"/>
                <a:gd name="connsiteX3" fmla="*/ 88816 w 317413"/>
                <a:gd name="connsiteY3" fmla="*/ 597271 h 659714"/>
                <a:gd name="connsiteX4" fmla="*/ 86630 w 317413"/>
                <a:gd name="connsiteY4" fmla="*/ 599582 h 659714"/>
                <a:gd name="connsiteX5" fmla="*/ 86630 w 317413"/>
                <a:gd name="connsiteY5" fmla="*/ 601892 h 659714"/>
                <a:gd name="connsiteX6" fmla="*/ 92876 w 317413"/>
                <a:gd name="connsiteY6" fmla="*/ 604203 h 659714"/>
                <a:gd name="connsiteX7" fmla="*/ 94999 w 317413"/>
                <a:gd name="connsiteY7" fmla="*/ 599582 h 659714"/>
                <a:gd name="connsiteX8" fmla="*/ 94999 w 317413"/>
                <a:gd name="connsiteY8" fmla="*/ 597271 h 659714"/>
                <a:gd name="connsiteX9" fmla="*/ 97185 w 317413"/>
                <a:gd name="connsiteY9" fmla="*/ 594961 h 659714"/>
                <a:gd name="connsiteX10" fmla="*/ 97185 w 317413"/>
                <a:gd name="connsiteY10" fmla="*/ 587967 h 659714"/>
                <a:gd name="connsiteX11" fmla="*/ 103431 w 317413"/>
                <a:gd name="connsiteY11" fmla="*/ 581036 h 659714"/>
                <a:gd name="connsiteX12" fmla="*/ 101245 w 317413"/>
                <a:gd name="connsiteY12" fmla="*/ 578726 h 659714"/>
                <a:gd name="connsiteX13" fmla="*/ 101245 w 317413"/>
                <a:gd name="connsiteY13" fmla="*/ 576415 h 659714"/>
                <a:gd name="connsiteX14" fmla="*/ 99059 w 317413"/>
                <a:gd name="connsiteY14" fmla="*/ 574105 h 659714"/>
                <a:gd name="connsiteX15" fmla="*/ 60584 w 317413"/>
                <a:gd name="connsiteY15" fmla="*/ 592588 h 659714"/>
                <a:gd name="connsiteX16" fmla="*/ 60584 w 317413"/>
                <a:gd name="connsiteY16" fmla="*/ 594961 h 659714"/>
                <a:gd name="connsiteX17" fmla="*/ 64956 w 317413"/>
                <a:gd name="connsiteY17" fmla="*/ 597271 h 659714"/>
                <a:gd name="connsiteX18" fmla="*/ 67080 w 317413"/>
                <a:gd name="connsiteY18" fmla="*/ 597271 h 659714"/>
                <a:gd name="connsiteX19" fmla="*/ 67080 w 317413"/>
                <a:gd name="connsiteY19" fmla="*/ 592588 h 659714"/>
                <a:gd name="connsiteX20" fmla="*/ 64956 w 317413"/>
                <a:gd name="connsiteY20" fmla="*/ 590278 h 659714"/>
                <a:gd name="connsiteX21" fmla="*/ 60584 w 317413"/>
                <a:gd name="connsiteY21" fmla="*/ 590278 h 659714"/>
                <a:gd name="connsiteX22" fmla="*/ 4372 w 317413"/>
                <a:gd name="connsiteY22" fmla="*/ 650473 h 659714"/>
                <a:gd name="connsiteX23" fmla="*/ 2186 w 317413"/>
                <a:gd name="connsiteY23" fmla="*/ 650473 h 659714"/>
                <a:gd name="connsiteX24" fmla="*/ 0 w 317413"/>
                <a:gd name="connsiteY24" fmla="*/ 652784 h 659714"/>
                <a:gd name="connsiteX25" fmla="*/ 0 w 317413"/>
                <a:gd name="connsiteY25" fmla="*/ 657405 h 659714"/>
                <a:gd name="connsiteX26" fmla="*/ 2186 w 317413"/>
                <a:gd name="connsiteY26" fmla="*/ 659715 h 659714"/>
                <a:gd name="connsiteX27" fmla="*/ 4372 w 317413"/>
                <a:gd name="connsiteY27" fmla="*/ 659715 h 659714"/>
                <a:gd name="connsiteX28" fmla="*/ 8681 w 317413"/>
                <a:gd name="connsiteY28" fmla="*/ 655094 h 659714"/>
                <a:gd name="connsiteX29" fmla="*/ 8681 w 317413"/>
                <a:gd name="connsiteY29" fmla="*/ 650473 h 659714"/>
                <a:gd name="connsiteX30" fmla="*/ 41285 w 317413"/>
                <a:gd name="connsiteY30" fmla="*/ 641232 h 659714"/>
                <a:gd name="connsiteX31" fmla="*/ 35039 w 317413"/>
                <a:gd name="connsiteY31" fmla="*/ 629617 h 659714"/>
                <a:gd name="connsiteX32" fmla="*/ 35039 w 317413"/>
                <a:gd name="connsiteY32" fmla="*/ 641232 h 659714"/>
                <a:gd name="connsiteX33" fmla="*/ 37225 w 317413"/>
                <a:gd name="connsiteY33" fmla="*/ 645852 h 659714"/>
                <a:gd name="connsiteX34" fmla="*/ 41534 w 317413"/>
                <a:gd name="connsiteY34" fmla="*/ 648163 h 659714"/>
                <a:gd name="connsiteX35" fmla="*/ 43721 w 317413"/>
                <a:gd name="connsiteY35" fmla="*/ 648163 h 659714"/>
                <a:gd name="connsiteX36" fmla="*/ 45907 w 317413"/>
                <a:gd name="connsiteY36" fmla="*/ 645852 h 659714"/>
                <a:gd name="connsiteX37" fmla="*/ 45907 w 317413"/>
                <a:gd name="connsiteY37" fmla="*/ 641232 h 659714"/>
                <a:gd name="connsiteX38" fmla="*/ 13054 w 317413"/>
                <a:gd name="connsiteY38" fmla="*/ 655094 h 659714"/>
                <a:gd name="connsiteX39" fmla="*/ 19299 w 317413"/>
                <a:gd name="connsiteY39" fmla="*/ 655094 h 659714"/>
                <a:gd name="connsiteX40" fmla="*/ 21485 w 317413"/>
                <a:gd name="connsiteY40" fmla="*/ 652784 h 659714"/>
                <a:gd name="connsiteX41" fmla="*/ 25857 w 317413"/>
                <a:gd name="connsiteY41" fmla="*/ 652784 h 659714"/>
                <a:gd name="connsiteX42" fmla="*/ 14989 w 317413"/>
                <a:gd name="connsiteY42" fmla="*/ 648163 h 659714"/>
                <a:gd name="connsiteX43" fmla="*/ 12804 w 317413"/>
                <a:gd name="connsiteY43" fmla="*/ 650473 h 659714"/>
                <a:gd name="connsiteX44" fmla="*/ 132537 w 317413"/>
                <a:gd name="connsiteY44" fmla="*/ 451466 h 659714"/>
                <a:gd name="connsiteX45" fmla="*/ 132537 w 317413"/>
                <a:gd name="connsiteY45" fmla="*/ 456087 h 659714"/>
                <a:gd name="connsiteX46" fmla="*/ 130351 w 317413"/>
                <a:gd name="connsiteY46" fmla="*/ 460708 h 659714"/>
                <a:gd name="connsiteX47" fmla="*/ 136597 w 317413"/>
                <a:gd name="connsiteY47" fmla="*/ 472322 h 659714"/>
                <a:gd name="connsiteX48" fmla="*/ 136597 w 317413"/>
                <a:gd name="connsiteY48" fmla="*/ 463018 h 659714"/>
                <a:gd name="connsiteX49" fmla="*/ 134410 w 317413"/>
                <a:gd name="connsiteY49" fmla="*/ 460708 h 659714"/>
                <a:gd name="connsiteX50" fmla="*/ 134410 w 317413"/>
                <a:gd name="connsiteY50" fmla="*/ 453776 h 659714"/>
                <a:gd name="connsiteX51" fmla="*/ 121669 w 317413"/>
                <a:gd name="connsiteY51" fmla="*/ 463018 h 659714"/>
                <a:gd name="connsiteX52" fmla="*/ 121669 w 317413"/>
                <a:gd name="connsiteY52" fmla="*/ 465578 h 659714"/>
                <a:gd name="connsiteX53" fmla="*/ 119483 w 317413"/>
                <a:gd name="connsiteY53" fmla="*/ 465578 h 659714"/>
                <a:gd name="connsiteX54" fmla="*/ 115111 w 317413"/>
                <a:gd name="connsiteY54" fmla="*/ 467889 h 659714"/>
                <a:gd name="connsiteX55" fmla="*/ 123855 w 317413"/>
                <a:gd name="connsiteY55" fmla="*/ 474882 h 659714"/>
                <a:gd name="connsiteX56" fmla="*/ 123855 w 317413"/>
                <a:gd name="connsiteY56" fmla="*/ 470199 h 659714"/>
                <a:gd name="connsiteX57" fmla="*/ 121669 w 317413"/>
                <a:gd name="connsiteY57" fmla="*/ 465578 h 659714"/>
                <a:gd name="connsiteX58" fmla="*/ 112987 w 317413"/>
                <a:gd name="connsiteY58" fmla="*/ 546318 h 659714"/>
                <a:gd name="connsiteX59" fmla="*/ 108615 w 317413"/>
                <a:gd name="connsiteY59" fmla="*/ 546318 h 659714"/>
                <a:gd name="connsiteX60" fmla="*/ 108615 w 317413"/>
                <a:gd name="connsiteY60" fmla="*/ 550938 h 659714"/>
                <a:gd name="connsiteX61" fmla="*/ 114861 w 317413"/>
                <a:gd name="connsiteY61" fmla="*/ 550938 h 659714"/>
                <a:gd name="connsiteX62" fmla="*/ 114861 w 317413"/>
                <a:gd name="connsiteY62" fmla="*/ 548628 h 659714"/>
                <a:gd name="connsiteX63" fmla="*/ 108615 w 317413"/>
                <a:gd name="connsiteY63" fmla="*/ 534766 h 659714"/>
                <a:gd name="connsiteX64" fmla="*/ 112987 w 317413"/>
                <a:gd name="connsiteY64" fmla="*/ 539386 h 659714"/>
                <a:gd name="connsiteX65" fmla="*/ 115111 w 317413"/>
                <a:gd name="connsiteY65" fmla="*/ 539386 h 659714"/>
                <a:gd name="connsiteX66" fmla="*/ 119483 w 317413"/>
                <a:gd name="connsiteY66" fmla="*/ 534766 h 659714"/>
                <a:gd name="connsiteX67" fmla="*/ 121669 w 317413"/>
                <a:gd name="connsiteY67" fmla="*/ 534766 h 659714"/>
                <a:gd name="connsiteX68" fmla="*/ 123855 w 317413"/>
                <a:gd name="connsiteY68" fmla="*/ 532455 h 659714"/>
                <a:gd name="connsiteX69" fmla="*/ 123855 w 317413"/>
                <a:gd name="connsiteY69" fmla="*/ 528022 h 659714"/>
                <a:gd name="connsiteX70" fmla="*/ 121669 w 317413"/>
                <a:gd name="connsiteY70" fmla="*/ 525711 h 659714"/>
                <a:gd name="connsiteX71" fmla="*/ 115423 w 317413"/>
                <a:gd name="connsiteY71" fmla="*/ 525711 h 659714"/>
                <a:gd name="connsiteX72" fmla="*/ 111113 w 317413"/>
                <a:gd name="connsiteY72" fmla="*/ 528022 h 659714"/>
                <a:gd name="connsiteX73" fmla="*/ 108927 w 317413"/>
                <a:gd name="connsiteY73" fmla="*/ 532643 h 659714"/>
                <a:gd name="connsiteX74" fmla="*/ 102369 w 317413"/>
                <a:gd name="connsiteY74" fmla="*/ 562553 h 659714"/>
                <a:gd name="connsiteX75" fmla="*/ 110551 w 317413"/>
                <a:gd name="connsiteY75" fmla="*/ 562553 h 659714"/>
                <a:gd name="connsiteX76" fmla="*/ 99684 w 317413"/>
                <a:gd name="connsiteY76" fmla="*/ 555622 h 659714"/>
                <a:gd name="connsiteX77" fmla="*/ 197931 w 317413"/>
                <a:gd name="connsiteY77" fmla="*/ 28037 h 659714"/>
                <a:gd name="connsiteX78" fmla="*/ 200117 w 317413"/>
                <a:gd name="connsiteY78" fmla="*/ 37279 h 659714"/>
                <a:gd name="connsiteX79" fmla="*/ 202302 w 317413"/>
                <a:gd name="connsiteY79" fmla="*/ 39589 h 659714"/>
                <a:gd name="connsiteX80" fmla="*/ 206613 w 317413"/>
                <a:gd name="connsiteY80" fmla="*/ 41899 h 659714"/>
                <a:gd name="connsiteX81" fmla="*/ 208798 w 317413"/>
                <a:gd name="connsiteY81" fmla="*/ 44210 h 659714"/>
                <a:gd name="connsiteX82" fmla="*/ 208798 w 317413"/>
                <a:gd name="connsiteY82" fmla="*/ 51141 h 659714"/>
                <a:gd name="connsiteX83" fmla="*/ 204427 w 317413"/>
                <a:gd name="connsiteY83" fmla="*/ 55762 h 659714"/>
                <a:gd name="connsiteX84" fmla="*/ 204427 w 317413"/>
                <a:gd name="connsiteY84" fmla="*/ 58072 h 659714"/>
                <a:gd name="connsiteX85" fmla="*/ 206613 w 317413"/>
                <a:gd name="connsiteY85" fmla="*/ 60383 h 659714"/>
                <a:gd name="connsiteX86" fmla="*/ 208798 w 317413"/>
                <a:gd name="connsiteY86" fmla="*/ 65066 h 659714"/>
                <a:gd name="connsiteX87" fmla="*/ 210984 w 317413"/>
                <a:gd name="connsiteY87" fmla="*/ 67376 h 659714"/>
                <a:gd name="connsiteX88" fmla="*/ 210984 w 317413"/>
                <a:gd name="connsiteY88" fmla="*/ 72185 h 659714"/>
                <a:gd name="connsiteX89" fmla="*/ 208798 w 317413"/>
                <a:gd name="connsiteY89" fmla="*/ 72185 h 659714"/>
                <a:gd name="connsiteX90" fmla="*/ 204427 w 317413"/>
                <a:gd name="connsiteY90" fmla="*/ 69874 h 659714"/>
                <a:gd name="connsiteX91" fmla="*/ 200117 w 317413"/>
                <a:gd name="connsiteY91" fmla="*/ 69874 h 659714"/>
                <a:gd name="connsiteX92" fmla="*/ 195745 w 317413"/>
                <a:gd name="connsiteY92" fmla="*/ 67564 h 659714"/>
                <a:gd name="connsiteX93" fmla="*/ 191435 w 317413"/>
                <a:gd name="connsiteY93" fmla="*/ 67564 h 659714"/>
                <a:gd name="connsiteX94" fmla="*/ 189249 w 317413"/>
                <a:gd name="connsiteY94" fmla="*/ 65253 h 659714"/>
                <a:gd name="connsiteX95" fmla="*/ 189249 w 317413"/>
                <a:gd name="connsiteY95" fmla="*/ 69874 h 659714"/>
                <a:gd name="connsiteX96" fmla="*/ 195495 w 317413"/>
                <a:gd name="connsiteY96" fmla="*/ 76805 h 659714"/>
                <a:gd name="connsiteX97" fmla="*/ 186813 w 317413"/>
                <a:gd name="connsiteY97" fmla="*/ 88357 h 659714"/>
                <a:gd name="connsiteX98" fmla="*/ 189000 w 317413"/>
                <a:gd name="connsiteY98" fmla="*/ 92978 h 659714"/>
                <a:gd name="connsiteX99" fmla="*/ 191185 w 317413"/>
                <a:gd name="connsiteY99" fmla="*/ 95289 h 659714"/>
                <a:gd name="connsiteX100" fmla="*/ 191185 w 317413"/>
                <a:gd name="connsiteY100" fmla="*/ 97162 h 659714"/>
                <a:gd name="connsiteX101" fmla="*/ 193309 w 317413"/>
                <a:gd name="connsiteY101" fmla="*/ 99472 h 659714"/>
                <a:gd name="connsiteX102" fmla="*/ 197681 w 317413"/>
                <a:gd name="connsiteY102" fmla="*/ 101783 h 659714"/>
                <a:gd name="connsiteX103" fmla="*/ 199867 w 317413"/>
                <a:gd name="connsiteY103" fmla="*/ 104093 h 659714"/>
                <a:gd name="connsiteX104" fmla="*/ 204177 w 317413"/>
                <a:gd name="connsiteY104" fmla="*/ 106466 h 659714"/>
                <a:gd name="connsiteX105" fmla="*/ 206362 w 317413"/>
                <a:gd name="connsiteY105" fmla="*/ 108776 h 659714"/>
                <a:gd name="connsiteX106" fmla="*/ 208548 w 317413"/>
                <a:gd name="connsiteY106" fmla="*/ 108776 h 659714"/>
                <a:gd name="connsiteX107" fmla="*/ 208548 w 317413"/>
                <a:gd name="connsiteY107" fmla="*/ 122639 h 659714"/>
                <a:gd name="connsiteX108" fmla="*/ 210735 w 317413"/>
                <a:gd name="connsiteY108" fmla="*/ 127260 h 659714"/>
                <a:gd name="connsiteX109" fmla="*/ 216981 w 317413"/>
                <a:gd name="connsiteY109" fmla="*/ 127260 h 659714"/>
                <a:gd name="connsiteX110" fmla="*/ 216981 w 317413"/>
                <a:gd name="connsiteY110" fmla="*/ 115895 h 659714"/>
                <a:gd name="connsiteX111" fmla="*/ 230034 w 317413"/>
                <a:gd name="connsiteY111" fmla="*/ 115895 h 659714"/>
                <a:gd name="connsiteX112" fmla="*/ 232158 w 317413"/>
                <a:gd name="connsiteY112" fmla="*/ 113585 h 659714"/>
                <a:gd name="connsiteX113" fmla="*/ 219167 w 317413"/>
                <a:gd name="connsiteY113" fmla="*/ 104281 h 659714"/>
                <a:gd name="connsiteX114" fmla="*/ 212608 w 317413"/>
                <a:gd name="connsiteY114" fmla="*/ 104281 h 659714"/>
                <a:gd name="connsiteX115" fmla="*/ 208299 w 317413"/>
                <a:gd name="connsiteY115" fmla="*/ 101970 h 659714"/>
                <a:gd name="connsiteX116" fmla="*/ 206113 w 317413"/>
                <a:gd name="connsiteY116" fmla="*/ 101970 h 659714"/>
                <a:gd name="connsiteX117" fmla="*/ 201803 w 317413"/>
                <a:gd name="connsiteY117" fmla="*/ 99660 h 659714"/>
                <a:gd name="connsiteX118" fmla="*/ 201803 w 317413"/>
                <a:gd name="connsiteY118" fmla="*/ 95039 h 659714"/>
                <a:gd name="connsiteX119" fmla="*/ 203926 w 317413"/>
                <a:gd name="connsiteY119" fmla="*/ 92728 h 659714"/>
                <a:gd name="connsiteX120" fmla="*/ 208299 w 317413"/>
                <a:gd name="connsiteY120" fmla="*/ 90418 h 659714"/>
                <a:gd name="connsiteX121" fmla="*/ 216981 w 317413"/>
                <a:gd name="connsiteY121" fmla="*/ 95039 h 659714"/>
                <a:gd name="connsiteX122" fmla="*/ 219167 w 317413"/>
                <a:gd name="connsiteY122" fmla="*/ 97349 h 659714"/>
                <a:gd name="connsiteX123" fmla="*/ 223476 w 317413"/>
                <a:gd name="connsiteY123" fmla="*/ 92728 h 659714"/>
                <a:gd name="connsiteX124" fmla="*/ 227849 w 317413"/>
                <a:gd name="connsiteY124" fmla="*/ 90418 h 659714"/>
                <a:gd name="connsiteX125" fmla="*/ 230034 w 317413"/>
                <a:gd name="connsiteY125" fmla="*/ 90418 h 659714"/>
                <a:gd name="connsiteX126" fmla="*/ 249584 w 317413"/>
                <a:gd name="connsiteY126" fmla="*/ 97349 h 659714"/>
                <a:gd name="connsiteX127" fmla="*/ 262575 w 317413"/>
                <a:gd name="connsiteY127" fmla="*/ 104281 h 659714"/>
                <a:gd name="connsiteX128" fmla="*/ 273443 w 317413"/>
                <a:gd name="connsiteY128" fmla="*/ 108964 h 659714"/>
                <a:gd name="connsiteX129" fmla="*/ 277815 w 317413"/>
                <a:gd name="connsiteY129" fmla="*/ 108964 h 659714"/>
                <a:gd name="connsiteX130" fmla="*/ 277815 w 317413"/>
                <a:gd name="connsiteY130" fmla="*/ 104281 h 659714"/>
                <a:gd name="connsiteX131" fmla="*/ 275629 w 317413"/>
                <a:gd name="connsiteY131" fmla="*/ 99660 h 659714"/>
                <a:gd name="connsiteX132" fmla="*/ 275629 w 317413"/>
                <a:gd name="connsiteY132" fmla="*/ 85797 h 659714"/>
                <a:gd name="connsiteX133" fmla="*/ 281875 w 317413"/>
                <a:gd name="connsiteY133" fmla="*/ 78866 h 659714"/>
                <a:gd name="connsiteX134" fmla="*/ 286247 w 317413"/>
                <a:gd name="connsiteY134" fmla="*/ 78866 h 659714"/>
                <a:gd name="connsiteX135" fmla="*/ 288433 w 317413"/>
                <a:gd name="connsiteY135" fmla="*/ 81176 h 659714"/>
                <a:gd name="connsiteX136" fmla="*/ 294679 w 317413"/>
                <a:gd name="connsiteY136" fmla="*/ 81176 h 659714"/>
                <a:gd name="connsiteX137" fmla="*/ 303361 w 317413"/>
                <a:gd name="connsiteY137" fmla="*/ 76556 h 659714"/>
                <a:gd name="connsiteX138" fmla="*/ 309607 w 317413"/>
                <a:gd name="connsiteY138" fmla="*/ 69624 h 659714"/>
                <a:gd name="connsiteX139" fmla="*/ 290057 w 317413"/>
                <a:gd name="connsiteY139" fmla="*/ 55700 h 659714"/>
                <a:gd name="connsiteX140" fmla="*/ 290057 w 317413"/>
                <a:gd name="connsiteY140" fmla="*/ 46458 h 659714"/>
                <a:gd name="connsiteX141" fmla="*/ 287934 w 317413"/>
                <a:gd name="connsiteY141" fmla="*/ 41837 h 659714"/>
                <a:gd name="connsiteX142" fmla="*/ 285748 w 317413"/>
                <a:gd name="connsiteY142" fmla="*/ 39527 h 659714"/>
                <a:gd name="connsiteX143" fmla="*/ 283561 w 317413"/>
                <a:gd name="connsiteY143" fmla="*/ 39527 h 659714"/>
                <a:gd name="connsiteX144" fmla="*/ 279252 w 317413"/>
                <a:gd name="connsiteY144" fmla="*/ 44147 h 659714"/>
                <a:gd name="connsiteX145" fmla="*/ 279252 w 317413"/>
                <a:gd name="connsiteY145" fmla="*/ 48768 h 659714"/>
                <a:gd name="connsiteX146" fmla="*/ 272693 w 317413"/>
                <a:gd name="connsiteY146" fmla="*/ 46458 h 659714"/>
                <a:gd name="connsiteX147" fmla="*/ 259702 w 317413"/>
                <a:gd name="connsiteY147" fmla="*/ 44147 h 659714"/>
                <a:gd name="connsiteX148" fmla="*/ 244462 w 317413"/>
                <a:gd name="connsiteY148" fmla="*/ 39527 h 659714"/>
                <a:gd name="connsiteX149" fmla="*/ 233594 w 317413"/>
                <a:gd name="connsiteY149" fmla="*/ 34906 h 659714"/>
                <a:gd name="connsiteX150" fmla="*/ 224913 w 317413"/>
                <a:gd name="connsiteY150" fmla="*/ 27975 h 659714"/>
                <a:gd name="connsiteX151" fmla="*/ 198868 w 317413"/>
                <a:gd name="connsiteY151" fmla="*/ 9242 h 659714"/>
                <a:gd name="connsiteX152" fmla="*/ 185814 w 317413"/>
                <a:gd name="connsiteY152" fmla="*/ 2310 h 659714"/>
                <a:gd name="connsiteX153" fmla="*/ 179568 w 317413"/>
                <a:gd name="connsiteY153" fmla="*/ 0 h 659714"/>
                <a:gd name="connsiteX154" fmla="*/ 179568 w 317413"/>
                <a:gd name="connsiteY154" fmla="*/ 6931 h 659714"/>
                <a:gd name="connsiteX155" fmla="*/ 183878 w 317413"/>
                <a:gd name="connsiteY155" fmla="*/ 11552 h 659714"/>
                <a:gd name="connsiteX156" fmla="*/ 186063 w 317413"/>
                <a:gd name="connsiteY156" fmla="*/ 16173 h 659714"/>
                <a:gd name="connsiteX157" fmla="*/ 190436 w 317413"/>
                <a:gd name="connsiteY157" fmla="*/ 20794 h 659714"/>
                <a:gd name="connsiteX158" fmla="*/ 192559 w 317413"/>
                <a:gd name="connsiteY158" fmla="*/ 25477 h 659714"/>
                <a:gd name="connsiteX159" fmla="*/ 226162 w 317413"/>
                <a:gd name="connsiteY159" fmla="*/ 238596 h 659714"/>
                <a:gd name="connsiteX160" fmla="*/ 230534 w 317413"/>
                <a:gd name="connsiteY160" fmla="*/ 238596 h 659714"/>
                <a:gd name="connsiteX161" fmla="*/ 230534 w 317413"/>
                <a:gd name="connsiteY161" fmla="*/ 229355 h 659714"/>
                <a:gd name="connsiteX162" fmla="*/ 228348 w 317413"/>
                <a:gd name="connsiteY162" fmla="*/ 229355 h 659714"/>
                <a:gd name="connsiteX163" fmla="*/ 222102 w 317413"/>
                <a:gd name="connsiteY163" fmla="*/ 220051 h 659714"/>
                <a:gd name="connsiteX164" fmla="*/ 219916 w 317413"/>
                <a:gd name="connsiteY164" fmla="*/ 224671 h 659714"/>
                <a:gd name="connsiteX165" fmla="*/ 224225 w 317413"/>
                <a:gd name="connsiteY165" fmla="*/ 231665 h 659714"/>
                <a:gd name="connsiteX166" fmla="*/ 95811 w 317413"/>
                <a:gd name="connsiteY166" fmla="*/ 395954 h 659714"/>
                <a:gd name="connsiteX167" fmla="*/ 89565 w 317413"/>
                <a:gd name="connsiteY167" fmla="*/ 409816 h 659714"/>
                <a:gd name="connsiteX168" fmla="*/ 95811 w 317413"/>
                <a:gd name="connsiteY168" fmla="*/ 407506 h 659714"/>
                <a:gd name="connsiteX169" fmla="*/ 128414 w 317413"/>
                <a:gd name="connsiteY169" fmla="*/ 405195 h 659714"/>
                <a:gd name="connsiteX170" fmla="*/ 128414 w 317413"/>
                <a:gd name="connsiteY170" fmla="*/ 400575 h 659714"/>
                <a:gd name="connsiteX171" fmla="*/ 134660 w 317413"/>
                <a:gd name="connsiteY171" fmla="*/ 393643 h 659714"/>
                <a:gd name="connsiteX172" fmla="*/ 134660 w 317413"/>
                <a:gd name="connsiteY172" fmla="*/ 388960 h 659714"/>
                <a:gd name="connsiteX173" fmla="*/ 130351 w 317413"/>
                <a:gd name="connsiteY173" fmla="*/ 386650 h 659714"/>
                <a:gd name="connsiteX174" fmla="*/ 128164 w 317413"/>
                <a:gd name="connsiteY174" fmla="*/ 382029 h 659714"/>
                <a:gd name="connsiteX175" fmla="*/ 125978 w 317413"/>
                <a:gd name="connsiteY175" fmla="*/ 379719 h 659714"/>
                <a:gd name="connsiteX176" fmla="*/ 121669 w 317413"/>
                <a:gd name="connsiteY176" fmla="*/ 377408 h 659714"/>
                <a:gd name="connsiteX177" fmla="*/ 121669 w 317413"/>
                <a:gd name="connsiteY177" fmla="*/ 372787 h 659714"/>
                <a:gd name="connsiteX178" fmla="*/ 119483 w 317413"/>
                <a:gd name="connsiteY178" fmla="*/ 370477 h 659714"/>
                <a:gd name="connsiteX179" fmla="*/ 116797 w 317413"/>
                <a:gd name="connsiteY179" fmla="*/ 370477 h 659714"/>
                <a:gd name="connsiteX180" fmla="*/ 114611 w 317413"/>
                <a:gd name="connsiteY180" fmla="*/ 368166 h 659714"/>
                <a:gd name="connsiteX181" fmla="*/ 108365 w 317413"/>
                <a:gd name="connsiteY181" fmla="*/ 368166 h 659714"/>
                <a:gd name="connsiteX182" fmla="*/ 106179 w 317413"/>
                <a:gd name="connsiteY182" fmla="*/ 365856 h 659714"/>
                <a:gd name="connsiteX183" fmla="*/ 97498 w 317413"/>
                <a:gd name="connsiteY183" fmla="*/ 361235 h 659714"/>
                <a:gd name="connsiteX184" fmla="*/ 93188 w 317413"/>
                <a:gd name="connsiteY184" fmla="*/ 361235 h 659714"/>
                <a:gd name="connsiteX185" fmla="*/ 86942 w 317413"/>
                <a:gd name="connsiteY185" fmla="*/ 368166 h 659714"/>
                <a:gd name="connsiteX186" fmla="*/ 73951 w 317413"/>
                <a:gd name="connsiteY186" fmla="*/ 375098 h 659714"/>
                <a:gd name="connsiteX187" fmla="*/ 84818 w 317413"/>
                <a:gd name="connsiteY187" fmla="*/ 395954 h 659714"/>
                <a:gd name="connsiteX188" fmla="*/ 91064 w 317413"/>
                <a:gd name="connsiteY188" fmla="*/ 391333 h 659714"/>
                <a:gd name="connsiteX189" fmla="*/ 91064 w 317413"/>
                <a:gd name="connsiteY189" fmla="*/ 388960 h 659714"/>
                <a:gd name="connsiteX190" fmla="*/ 88878 w 317413"/>
                <a:gd name="connsiteY190" fmla="*/ 386650 h 659714"/>
                <a:gd name="connsiteX191" fmla="*/ 88878 w 317413"/>
                <a:gd name="connsiteY191" fmla="*/ 382029 h 659714"/>
                <a:gd name="connsiteX192" fmla="*/ 91064 w 317413"/>
                <a:gd name="connsiteY192" fmla="*/ 382029 h 659714"/>
                <a:gd name="connsiteX193" fmla="*/ 95374 w 317413"/>
                <a:gd name="connsiteY193" fmla="*/ 386650 h 659714"/>
                <a:gd name="connsiteX194" fmla="*/ 97560 w 317413"/>
                <a:gd name="connsiteY194" fmla="*/ 391333 h 659714"/>
                <a:gd name="connsiteX195" fmla="*/ 99746 w 317413"/>
                <a:gd name="connsiteY195" fmla="*/ 393643 h 659714"/>
                <a:gd name="connsiteX196" fmla="*/ 101932 w 317413"/>
                <a:gd name="connsiteY196" fmla="*/ 398264 h 659714"/>
                <a:gd name="connsiteX197" fmla="*/ 101932 w 317413"/>
                <a:gd name="connsiteY197" fmla="*/ 412127 h 659714"/>
                <a:gd name="connsiteX198" fmla="*/ 95686 w 317413"/>
                <a:gd name="connsiteY198" fmla="*/ 414437 h 659714"/>
                <a:gd name="connsiteX199" fmla="*/ 95686 w 317413"/>
                <a:gd name="connsiteY199" fmla="*/ 416747 h 659714"/>
                <a:gd name="connsiteX200" fmla="*/ 97872 w 317413"/>
                <a:gd name="connsiteY200" fmla="*/ 419058 h 659714"/>
                <a:gd name="connsiteX201" fmla="*/ 97872 w 317413"/>
                <a:gd name="connsiteY201" fmla="*/ 425989 h 659714"/>
                <a:gd name="connsiteX202" fmla="*/ 100058 w 317413"/>
                <a:gd name="connsiteY202" fmla="*/ 430610 h 659714"/>
                <a:gd name="connsiteX203" fmla="*/ 102245 w 317413"/>
                <a:gd name="connsiteY203" fmla="*/ 437604 h 659714"/>
                <a:gd name="connsiteX204" fmla="*/ 106554 w 317413"/>
                <a:gd name="connsiteY204" fmla="*/ 442224 h 659714"/>
                <a:gd name="connsiteX205" fmla="*/ 108740 w 317413"/>
                <a:gd name="connsiteY205" fmla="*/ 442224 h 659714"/>
                <a:gd name="connsiteX206" fmla="*/ 110926 w 317413"/>
                <a:gd name="connsiteY206" fmla="*/ 439914 h 659714"/>
                <a:gd name="connsiteX207" fmla="*/ 110926 w 317413"/>
                <a:gd name="connsiteY207" fmla="*/ 425989 h 659714"/>
                <a:gd name="connsiteX208" fmla="*/ 121794 w 317413"/>
                <a:gd name="connsiteY208" fmla="*/ 430610 h 659714"/>
                <a:gd name="connsiteX209" fmla="*/ 121794 w 317413"/>
                <a:gd name="connsiteY209" fmla="*/ 439914 h 659714"/>
                <a:gd name="connsiteX210" fmla="*/ 123980 w 317413"/>
                <a:gd name="connsiteY210" fmla="*/ 442224 h 659714"/>
                <a:gd name="connsiteX211" fmla="*/ 123980 w 317413"/>
                <a:gd name="connsiteY211" fmla="*/ 444535 h 659714"/>
                <a:gd name="connsiteX212" fmla="*/ 126103 w 317413"/>
                <a:gd name="connsiteY212" fmla="*/ 444535 h 659714"/>
                <a:gd name="connsiteX213" fmla="*/ 126103 w 317413"/>
                <a:gd name="connsiteY213" fmla="*/ 439914 h 659714"/>
                <a:gd name="connsiteX214" fmla="*/ 130475 w 317413"/>
                <a:gd name="connsiteY214" fmla="*/ 435293 h 659714"/>
                <a:gd name="connsiteX215" fmla="*/ 132662 w 317413"/>
                <a:gd name="connsiteY215" fmla="*/ 430610 h 659714"/>
                <a:gd name="connsiteX216" fmla="*/ 132662 w 317413"/>
                <a:gd name="connsiteY216" fmla="*/ 428112 h 659714"/>
                <a:gd name="connsiteX217" fmla="*/ 130475 w 317413"/>
                <a:gd name="connsiteY217" fmla="*/ 425802 h 659714"/>
                <a:gd name="connsiteX218" fmla="*/ 130475 w 317413"/>
                <a:gd name="connsiteY218" fmla="*/ 414250 h 659714"/>
                <a:gd name="connsiteX219" fmla="*/ 128289 w 317413"/>
                <a:gd name="connsiteY219" fmla="*/ 409629 h 659714"/>
                <a:gd name="connsiteX220" fmla="*/ 180567 w 317413"/>
                <a:gd name="connsiteY220" fmla="*/ 351994 h 659714"/>
                <a:gd name="connsiteX221" fmla="*/ 176195 w 317413"/>
                <a:gd name="connsiteY221" fmla="*/ 349683 h 659714"/>
                <a:gd name="connsiteX222" fmla="*/ 174009 w 317413"/>
                <a:gd name="connsiteY222" fmla="*/ 347310 h 659714"/>
                <a:gd name="connsiteX223" fmla="*/ 169699 w 317413"/>
                <a:gd name="connsiteY223" fmla="*/ 345000 h 659714"/>
                <a:gd name="connsiteX224" fmla="*/ 160518 w 317413"/>
                <a:gd name="connsiteY224" fmla="*/ 345000 h 659714"/>
                <a:gd name="connsiteX225" fmla="*/ 158332 w 317413"/>
                <a:gd name="connsiteY225" fmla="*/ 347310 h 659714"/>
                <a:gd name="connsiteX226" fmla="*/ 158332 w 317413"/>
                <a:gd name="connsiteY226" fmla="*/ 356614 h 659714"/>
                <a:gd name="connsiteX227" fmla="*/ 156146 w 317413"/>
                <a:gd name="connsiteY227" fmla="*/ 356614 h 659714"/>
                <a:gd name="connsiteX228" fmla="*/ 153960 w 317413"/>
                <a:gd name="connsiteY228" fmla="*/ 354304 h 659714"/>
                <a:gd name="connsiteX229" fmla="*/ 143154 w 317413"/>
                <a:gd name="connsiteY229" fmla="*/ 354304 h 659714"/>
                <a:gd name="connsiteX230" fmla="*/ 140969 w 317413"/>
                <a:gd name="connsiteY230" fmla="*/ 356614 h 659714"/>
                <a:gd name="connsiteX231" fmla="*/ 140969 w 317413"/>
                <a:gd name="connsiteY231" fmla="*/ 363546 h 659714"/>
                <a:gd name="connsiteX232" fmla="*/ 143154 w 317413"/>
                <a:gd name="connsiteY232" fmla="*/ 365856 h 659714"/>
                <a:gd name="connsiteX233" fmla="*/ 143154 w 317413"/>
                <a:gd name="connsiteY233" fmla="*/ 368166 h 659714"/>
                <a:gd name="connsiteX234" fmla="*/ 136909 w 317413"/>
                <a:gd name="connsiteY234" fmla="*/ 375098 h 659714"/>
                <a:gd name="connsiteX235" fmla="*/ 141281 w 317413"/>
                <a:gd name="connsiteY235" fmla="*/ 377408 h 659714"/>
                <a:gd name="connsiteX236" fmla="*/ 143467 w 317413"/>
                <a:gd name="connsiteY236" fmla="*/ 382029 h 659714"/>
                <a:gd name="connsiteX237" fmla="*/ 147776 w 317413"/>
                <a:gd name="connsiteY237" fmla="*/ 386650 h 659714"/>
                <a:gd name="connsiteX238" fmla="*/ 156458 w 317413"/>
                <a:gd name="connsiteY238" fmla="*/ 391333 h 659714"/>
                <a:gd name="connsiteX239" fmla="*/ 158644 w 317413"/>
                <a:gd name="connsiteY239" fmla="*/ 393643 h 659714"/>
                <a:gd name="connsiteX240" fmla="*/ 163017 w 317413"/>
                <a:gd name="connsiteY240" fmla="*/ 395954 h 659714"/>
                <a:gd name="connsiteX241" fmla="*/ 163017 w 317413"/>
                <a:gd name="connsiteY241" fmla="*/ 379719 h 659714"/>
                <a:gd name="connsiteX242" fmla="*/ 165140 w 317413"/>
                <a:gd name="connsiteY242" fmla="*/ 375098 h 659714"/>
                <a:gd name="connsiteX243" fmla="*/ 167326 w 317413"/>
                <a:gd name="connsiteY243" fmla="*/ 372787 h 659714"/>
                <a:gd name="connsiteX244" fmla="*/ 171698 w 317413"/>
                <a:gd name="connsiteY244" fmla="*/ 370477 h 659714"/>
                <a:gd name="connsiteX245" fmla="*/ 176008 w 317413"/>
                <a:gd name="connsiteY245" fmla="*/ 370477 h 659714"/>
                <a:gd name="connsiteX246" fmla="*/ 178194 w 317413"/>
                <a:gd name="connsiteY246" fmla="*/ 372787 h 659714"/>
                <a:gd name="connsiteX247" fmla="*/ 182566 w 317413"/>
                <a:gd name="connsiteY247" fmla="*/ 375098 h 659714"/>
                <a:gd name="connsiteX248" fmla="*/ 184690 w 317413"/>
                <a:gd name="connsiteY248" fmla="*/ 379719 h 659714"/>
                <a:gd name="connsiteX249" fmla="*/ 186875 w 317413"/>
                <a:gd name="connsiteY249" fmla="*/ 382029 h 659714"/>
                <a:gd name="connsiteX250" fmla="*/ 186875 w 317413"/>
                <a:gd name="connsiteY250" fmla="*/ 377408 h 659714"/>
                <a:gd name="connsiteX251" fmla="*/ 189061 w 317413"/>
                <a:gd name="connsiteY251" fmla="*/ 372787 h 659714"/>
                <a:gd name="connsiteX252" fmla="*/ 189061 w 317413"/>
                <a:gd name="connsiteY252" fmla="*/ 368166 h 659714"/>
                <a:gd name="connsiteX253" fmla="*/ 191248 w 317413"/>
                <a:gd name="connsiteY253" fmla="*/ 363546 h 659714"/>
                <a:gd name="connsiteX254" fmla="*/ 191248 w 317413"/>
                <a:gd name="connsiteY254" fmla="*/ 358925 h 659714"/>
                <a:gd name="connsiteX255" fmla="*/ 189061 w 317413"/>
                <a:gd name="connsiteY255" fmla="*/ 354304 h 659714"/>
                <a:gd name="connsiteX256" fmla="*/ 186875 w 317413"/>
                <a:gd name="connsiteY256" fmla="*/ 351994 h 659714"/>
                <a:gd name="connsiteX257" fmla="*/ 186875 w 317413"/>
                <a:gd name="connsiteY257" fmla="*/ 349683 h 659714"/>
                <a:gd name="connsiteX258" fmla="*/ 317414 w 317413"/>
                <a:gd name="connsiteY258" fmla="*/ 301040 h 659714"/>
                <a:gd name="connsiteX259" fmla="*/ 313042 w 317413"/>
                <a:gd name="connsiteY259" fmla="*/ 298729 h 659714"/>
                <a:gd name="connsiteX260" fmla="*/ 310855 w 317413"/>
                <a:gd name="connsiteY260" fmla="*/ 296419 h 659714"/>
                <a:gd name="connsiteX261" fmla="*/ 306546 w 317413"/>
                <a:gd name="connsiteY261" fmla="*/ 294109 h 659714"/>
                <a:gd name="connsiteX262" fmla="*/ 304360 w 317413"/>
                <a:gd name="connsiteY262" fmla="*/ 289488 h 659714"/>
                <a:gd name="connsiteX263" fmla="*/ 300050 w 317413"/>
                <a:gd name="connsiteY263" fmla="*/ 287177 h 659714"/>
                <a:gd name="connsiteX264" fmla="*/ 300050 w 317413"/>
                <a:gd name="connsiteY264" fmla="*/ 278248 h 659714"/>
                <a:gd name="connsiteX265" fmla="*/ 302174 w 317413"/>
                <a:gd name="connsiteY265" fmla="*/ 271317 h 659714"/>
                <a:gd name="connsiteX266" fmla="*/ 302174 w 317413"/>
                <a:gd name="connsiteY266" fmla="*/ 264323 h 659714"/>
                <a:gd name="connsiteX267" fmla="*/ 300050 w 317413"/>
                <a:gd name="connsiteY267" fmla="*/ 257392 h 659714"/>
                <a:gd name="connsiteX268" fmla="*/ 295678 w 317413"/>
                <a:gd name="connsiteY268" fmla="*/ 248150 h 659714"/>
                <a:gd name="connsiteX269" fmla="*/ 286997 w 317413"/>
                <a:gd name="connsiteY269" fmla="*/ 238909 h 659714"/>
                <a:gd name="connsiteX270" fmla="*/ 284811 w 317413"/>
                <a:gd name="connsiteY270" fmla="*/ 231977 h 659714"/>
                <a:gd name="connsiteX271" fmla="*/ 284811 w 317413"/>
                <a:gd name="connsiteY271" fmla="*/ 222673 h 659714"/>
                <a:gd name="connsiteX272" fmla="*/ 286997 w 317413"/>
                <a:gd name="connsiteY272" fmla="*/ 220363 h 659714"/>
                <a:gd name="connsiteX273" fmla="*/ 293242 w 317413"/>
                <a:gd name="connsiteY273" fmla="*/ 220363 h 659714"/>
                <a:gd name="connsiteX274" fmla="*/ 293242 w 317413"/>
                <a:gd name="connsiteY274" fmla="*/ 204190 h 659714"/>
                <a:gd name="connsiteX275" fmla="*/ 288933 w 317413"/>
                <a:gd name="connsiteY275" fmla="*/ 199569 h 659714"/>
                <a:gd name="connsiteX276" fmla="*/ 293242 w 317413"/>
                <a:gd name="connsiteY276" fmla="*/ 197259 h 659714"/>
                <a:gd name="connsiteX277" fmla="*/ 293242 w 317413"/>
                <a:gd name="connsiteY277" fmla="*/ 192638 h 659714"/>
                <a:gd name="connsiteX278" fmla="*/ 291057 w 317413"/>
                <a:gd name="connsiteY278" fmla="*/ 188017 h 659714"/>
                <a:gd name="connsiteX279" fmla="*/ 291057 w 317413"/>
                <a:gd name="connsiteY279" fmla="*/ 183334 h 659714"/>
                <a:gd name="connsiteX280" fmla="*/ 288933 w 317413"/>
                <a:gd name="connsiteY280" fmla="*/ 181023 h 659714"/>
                <a:gd name="connsiteX281" fmla="*/ 286747 w 317413"/>
                <a:gd name="connsiteY281" fmla="*/ 176403 h 659714"/>
                <a:gd name="connsiteX282" fmla="*/ 284561 w 317413"/>
                <a:gd name="connsiteY282" fmla="*/ 174092 h 659714"/>
                <a:gd name="connsiteX283" fmla="*/ 280251 w 317413"/>
                <a:gd name="connsiteY283" fmla="*/ 171782 h 659714"/>
                <a:gd name="connsiteX284" fmla="*/ 278065 w 317413"/>
                <a:gd name="connsiteY284" fmla="*/ 169471 h 659714"/>
                <a:gd name="connsiteX285" fmla="*/ 275879 w 317413"/>
                <a:gd name="connsiteY285" fmla="*/ 162540 h 659714"/>
                <a:gd name="connsiteX286" fmla="*/ 273693 w 317413"/>
                <a:gd name="connsiteY286" fmla="*/ 162540 h 659714"/>
                <a:gd name="connsiteX287" fmla="*/ 267447 w 317413"/>
                <a:gd name="connsiteY287" fmla="*/ 155609 h 659714"/>
                <a:gd name="connsiteX288" fmla="*/ 258765 w 317413"/>
                <a:gd name="connsiteY288" fmla="*/ 150988 h 659714"/>
                <a:gd name="connsiteX289" fmla="*/ 254393 w 317413"/>
                <a:gd name="connsiteY289" fmla="*/ 146367 h 659714"/>
                <a:gd name="connsiteX290" fmla="*/ 252208 w 317413"/>
                <a:gd name="connsiteY290" fmla="*/ 139374 h 659714"/>
                <a:gd name="connsiteX291" fmla="*/ 250083 w 317413"/>
                <a:gd name="connsiteY291" fmla="*/ 134753 h 659714"/>
                <a:gd name="connsiteX292" fmla="*/ 250083 w 317413"/>
                <a:gd name="connsiteY292" fmla="*/ 127822 h 659714"/>
                <a:gd name="connsiteX293" fmla="*/ 247897 w 317413"/>
                <a:gd name="connsiteY293" fmla="*/ 125511 h 659714"/>
                <a:gd name="connsiteX294" fmla="*/ 245712 w 317413"/>
                <a:gd name="connsiteY294" fmla="*/ 125511 h 659714"/>
                <a:gd name="connsiteX295" fmla="*/ 241402 w 317413"/>
                <a:gd name="connsiteY295" fmla="*/ 123201 h 659714"/>
                <a:gd name="connsiteX296" fmla="*/ 237030 w 317413"/>
                <a:gd name="connsiteY296" fmla="*/ 123201 h 659714"/>
                <a:gd name="connsiteX297" fmla="*/ 234844 w 317413"/>
                <a:gd name="connsiteY297" fmla="*/ 125511 h 659714"/>
                <a:gd name="connsiteX298" fmla="*/ 234844 w 317413"/>
                <a:gd name="connsiteY298" fmla="*/ 132442 h 659714"/>
                <a:gd name="connsiteX299" fmla="*/ 237030 w 317413"/>
                <a:gd name="connsiteY299" fmla="*/ 132442 h 659714"/>
                <a:gd name="connsiteX300" fmla="*/ 239216 w 317413"/>
                <a:gd name="connsiteY300" fmla="*/ 134753 h 659714"/>
                <a:gd name="connsiteX301" fmla="*/ 243526 w 317413"/>
                <a:gd name="connsiteY301" fmla="*/ 132442 h 659714"/>
                <a:gd name="connsiteX302" fmla="*/ 245712 w 317413"/>
                <a:gd name="connsiteY302" fmla="*/ 134753 h 659714"/>
                <a:gd name="connsiteX303" fmla="*/ 245712 w 317413"/>
                <a:gd name="connsiteY303" fmla="*/ 141684 h 659714"/>
                <a:gd name="connsiteX304" fmla="*/ 243526 w 317413"/>
                <a:gd name="connsiteY304" fmla="*/ 141684 h 659714"/>
                <a:gd name="connsiteX305" fmla="*/ 241402 w 317413"/>
                <a:gd name="connsiteY305" fmla="*/ 139374 h 659714"/>
                <a:gd name="connsiteX306" fmla="*/ 237030 w 317413"/>
                <a:gd name="connsiteY306" fmla="*/ 143995 h 659714"/>
                <a:gd name="connsiteX307" fmla="*/ 228348 w 317413"/>
                <a:gd name="connsiteY307" fmla="*/ 132442 h 659714"/>
                <a:gd name="connsiteX308" fmla="*/ 222102 w 317413"/>
                <a:gd name="connsiteY308" fmla="*/ 132442 h 659714"/>
                <a:gd name="connsiteX309" fmla="*/ 230784 w 317413"/>
                <a:gd name="connsiteY309" fmla="*/ 146367 h 659714"/>
                <a:gd name="connsiteX310" fmla="*/ 224225 w 317413"/>
                <a:gd name="connsiteY310" fmla="*/ 146367 h 659714"/>
                <a:gd name="connsiteX311" fmla="*/ 235093 w 317413"/>
                <a:gd name="connsiteY311" fmla="*/ 165100 h 659714"/>
                <a:gd name="connsiteX312" fmla="*/ 230784 w 317413"/>
                <a:gd name="connsiteY312" fmla="*/ 169721 h 659714"/>
                <a:gd name="connsiteX313" fmla="*/ 235093 w 317413"/>
                <a:gd name="connsiteY313" fmla="*/ 172032 h 659714"/>
                <a:gd name="connsiteX314" fmla="*/ 241339 w 317413"/>
                <a:gd name="connsiteY314" fmla="*/ 178963 h 659714"/>
                <a:gd name="connsiteX315" fmla="*/ 245649 w 317413"/>
                <a:gd name="connsiteY315" fmla="*/ 181273 h 659714"/>
                <a:gd name="connsiteX316" fmla="*/ 247835 w 317413"/>
                <a:gd name="connsiteY316" fmla="*/ 185894 h 659714"/>
                <a:gd name="connsiteX317" fmla="*/ 247835 w 317413"/>
                <a:gd name="connsiteY317" fmla="*/ 195198 h 659714"/>
                <a:gd name="connsiteX318" fmla="*/ 245649 w 317413"/>
                <a:gd name="connsiteY318" fmla="*/ 199819 h 659714"/>
                <a:gd name="connsiteX319" fmla="*/ 245649 w 317413"/>
                <a:gd name="connsiteY319" fmla="*/ 206750 h 659714"/>
                <a:gd name="connsiteX320" fmla="*/ 243463 w 317413"/>
                <a:gd name="connsiteY320" fmla="*/ 209061 h 659714"/>
                <a:gd name="connsiteX321" fmla="*/ 243463 w 317413"/>
                <a:gd name="connsiteY321" fmla="*/ 220613 h 659714"/>
                <a:gd name="connsiteX322" fmla="*/ 245649 w 317413"/>
                <a:gd name="connsiteY322" fmla="*/ 220613 h 659714"/>
                <a:gd name="connsiteX323" fmla="*/ 250021 w 317413"/>
                <a:gd name="connsiteY323" fmla="*/ 225233 h 659714"/>
                <a:gd name="connsiteX324" fmla="*/ 250021 w 317413"/>
                <a:gd name="connsiteY324" fmla="*/ 232227 h 659714"/>
                <a:gd name="connsiteX325" fmla="*/ 245649 w 317413"/>
                <a:gd name="connsiteY325" fmla="*/ 234538 h 659714"/>
                <a:gd name="connsiteX326" fmla="*/ 239403 w 317413"/>
                <a:gd name="connsiteY326" fmla="*/ 234538 h 659714"/>
                <a:gd name="connsiteX327" fmla="*/ 239403 w 317413"/>
                <a:gd name="connsiteY327" fmla="*/ 239158 h 659714"/>
                <a:gd name="connsiteX328" fmla="*/ 241589 w 317413"/>
                <a:gd name="connsiteY328" fmla="*/ 243779 h 659714"/>
                <a:gd name="connsiteX329" fmla="*/ 241589 w 317413"/>
                <a:gd name="connsiteY329" fmla="*/ 248400 h 659714"/>
                <a:gd name="connsiteX330" fmla="*/ 239403 w 317413"/>
                <a:gd name="connsiteY330" fmla="*/ 253021 h 659714"/>
                <a:gd name="connsiteX331" fmla="*/ 237217 w 317413"/>
                <a:gd name="connsiteY331" fmla="*/ 255331 h 659714"/>
                <a:gd name="connsiteX332" fmla="*/ 232845 w 317413"/>
                <a:gd name="connsiteY332" fmla="*/ 257642 h 659714"/>
                <a:gd name="connsiteX333" fmla="*/ 228536 w 317413"/>
                <a:gd name="connsiteY333" fmla="*/ 257642 h 659714"/>
                <a:gd name="connsiteX334" fmla="*/ 224163 w 317413"/>
                <a:gd name="connsiteY334" fmla="*/ 259952 h 659714"/>
                <a:gd name="connsiteX335" fmla="*/ 222040 w 317413"/>
                <a:gd name="connsiteY335" fmla="*/ 262262 h 659714"/>
                <a:gd name="connsiteX336" fmla="*/ 219854 w 317413"/>
                <a:gd name="connsiteY336" fmla="*/ 262262 h 659714"/>
                <a:gd name="connsiteX337" fmla="*/ 219854 w 317413"/>
                <a:gd name="connsiteY337" fmla="*/ 269256 h 659714"/>
                <a:gd name="connsiteX338" fmla="*/ 213295 w 317413"/>
                <a:gd name="connsiteY338" fmla="*/ 269256 h 659714"/>
                <a:gd name="connsiteX339" fmla="*/ 204239 w 317413"/>
                <a:gd name="connsiteY339" fmla="*/ 259515 h 659714"/>
                <a:gd name="connsiteX340" fmla="*/ 204239 w 317413"/>
                <a:gd name="connsiteY340" fmla="*/ 252584 h 659714"/>
                <a:gd name="connsiteX341" fmla="*/ 206425 w 317413"/>
                <a:gd name="connsiteY341" fmla="*/ 245652 h 659714"/>
                <a:gd name="connsiteX342" fmla="*/ 202116 w 317413"/>
                <a:gd name="connsiteY342" fmla="*/ 245652 h 659714"/>
                <a:gd name="connsiteX343" fmla="*/ 199930 w 317413"/>
                <a:gd name="connsiteY343" fmla="*/ 247963 h 659714"/>
                <a:gd name="connsiteX344" fmla="*/ 195557 w 317413"/>
                <a:gd name="connsiteY344" fmla="*/ 250273 h 659714"/>
                <a:gd name="connsiteX345" fmla="*/ 193371 w 317413"/>
                <a:gd name="connsiteY345" fmla="*/ 252584 h 659714"/>
                <a:gd name="connsiteX346" fmla="*/ 193371 w 317413"/>
                <a:gd name="connsiteY346" fmla="*/ 254894 h 659714"/>
                <a:gd name="connsiteX347" fmla="*/ 195557 w 317413"/>
                <a:gd name="connsiteY347" fmla="*/ 257205 h 659714"/>
                <a:gd name="connsiteX348" fmla="*/ 201803 w 317413"/>
                <a:gd name="connsiteY348" fmla="*/ 271129 h 659714"/>
                <a:gd name="connsiteX349" fmla="*/ 201803 w 317413"/>
                <a:gd name="connsiteY349" fmla="*/ 275750 h 659714"/>
                <a:gd name="connsiteX350" fmla="*/ 199617 w 317413"/>
                <a:gd name="connsiteY350" fmla="*/ 278061 h 659714"/>
                <a:gd name="connsiteX351" fmla="*/ 195245 w 317413"/>
                <a:gd name="connsiteY351" fmla="*/ 287302 h 659714"/>
                <a:gd name="connsiteX352" fmla="*/ 195245 w 317413"/>
                <a:gd name="connsiteY352" fmla="*/ 291923 h 659714"/>
                <a:gd name="connsiteX353" fmla="*/ 197431 w 317413"/>
                <a:gd name="connsiteY353" fmla="*/ 294233 h 659714"/>
                <a:gd name="connsiteX354" fmla="*/ 197431 w 317413"/>
                <a:gd name="connsiteY354" fmla="*/ 296544 h 659714"/>
                <a:gd name="connsiteX355" fmla="*/ 199617 w 317413"/>
                <a:gd name="connsiteY355" fmla="*/ 301165 h 659714"/>
                <a:gd name="connsiteX356" fmla="*/ 201803 w 317413"/>
                <a:gd name="connsiteY356" fmla="*/ 303475 h 659714"/>
                <a:gd name="connsiteX357" fmla="*/ 201803 w 317413"/>
                <a:gd name="connsiteY357" fmla="*/ 305786 h 659714"/>
                <a:gd name="connsiteX358" fmla="*/ 188749 w 317413"/>
                <a:gd name="connsiteY358" fmla="*/ 305786 h 659714"/>
                <a:gd name="connsiteX359" fmla="*/ 180068 w 317413"/>
                <a:gd name="connsiteY359" fmla="*/ 301165 h 659714"/>
                <a:gd name="connsiteX360" fmla="*/ 171386 w 317413"/>
                <a:gd name="connsiteY360" fmla="*/ 301165 h 659714"/>
                <a:gd name="connsiteX361" fmla="*/ 162704 w 317413"/>
                <a:gd name="connsiteY361" fmla="*/ 305786 h 659714"/>
                <a:gd name="connsiteX362" fmla="*/ 158332 w 317413"/>
                <a:gd name="connsiteY362" fmla="*/ 305786 h 659714"/>
                <a:gd name="connsiteX363" fmla="*/ 152086 w 317413"/>
                <a:gd name="connsiteY363" fmla="*/ 308096 h 659714"/>
                <a:gd name="connsiteX364" fmla="*/ 149900 w 317413"/>
                <a:gd name="connsiteY364" fmla="*/ 310469 h 659714"/>
                <a:gd name="connsiteX365" fmla="*/ 136846 w 317413"/>
                <a:gd name="connsiteY365" fmla="*/ 310469 h 659714"/>
                <a:gd name="connsiteX366" fmla="*/ 132537 w 317413"/>
                <a:gd name="connsiteY366" fmla="*/ 305786 h 659714"/>
                <a:gd name="connsiteX367" fmla="*/ 121669 w 317413"/>
                <a:gd name="connsiteY367" fmla="*/ 315090 h 659714"/>
                <a:gd name="connsiteX368" fmla="*/ 119483 w 317413"/>
                <a:gd name="connsiteY368" fmla="*/ 319710 h 659714"/>
                <a:gd name="connsiteX369" fmla="*/ 113237 w 317413"/>
                <a:gd name="connsiteY369" fmla="*/ 326642 h 659714"/>
                <a:gd name="connsiteX370" fmla="*/ 111051 w 317413"/>
                <a:gd name="connsiteY370" fmla="*/ 333573 h 659714"/>
                <a:gd name="connsiteX371" fmla="*/ 108865 w 317413"/>
                <a:gd name="connsiteY371" fmla="*/ 335883 h 659714"/>
                <a:gd name="connsiteX372" fmla="*/ 106679 w 317413"/>
                <a:gd name="connsiteY372" fmla="*/ 340504 h 659714"/>
                <a:gd name="connsiteX373" fmla="*/ 97997 w 317413"/>
                <a:gd name="connsiteY373" fmla="*/ 340504 h 659714"/>
                <a:gd name="connsiteX374" fmla="*/ 95811 w 317413"/>
                <a:gd name="connsiteY374" fmla="*/ 342814 h 659714"/>
                <a:gd name="connsiteX375" fmla="*/ 93688 w 317413"/>
                <a:gd name="connsiteY375" fmla="*/ 342814 h 659714"/>
                <a:gd name="connsiteX376" fmla="*/ 93688 w 317413"/>
                <a:gd name="connsiteY376" fmla="*/ 347435 h 659714"/>
                <a:gd name="connsiteX377" fmla="*/ 95811 w 317413"/>
                <a:gd name="connsiteY377" fmla="*/ 352119 h 659714"/>
                <a:gd name="connsiteX378" fmla="*/ 100183 w 317413"/>
                <a:gd name="connsiteY378" fmla="*/ 356739 h 659714"/>
                <a:gd name="connsiteX379" fmla="*/ 104556 w 317413"/>
                <a:gd name="connsiteY379" fmla="*/ 356739 h 659714"/>
                <a:gd name="connsiteX380" fmla="*/ 106679 w 317413"/>
                <a:gd name="connsiteY380" fmla="*/ 354429 h 659714"/>
                <a:gd name="connsiteX381" fmla="*/ 112925 w 317413"/>
                <a:gd name="connsiteY381" fmla="*/ 354429 h 659714"/>
                <a:gd name="connsiteX382" fmla="*/ 115048 w 317413"/>
                <a:gd name="connsiteY382" fmla="*/ 356739 h 659714"/>
                <a:gd name="connsiteX383" fmla="*/ 117234 w 317413"/>
                <a:gd name="connsiteY383" fmla="*/ 356739 h 659714"/>
                <a:gd name="connsiteX384" fmla="*/ 121607 w 317413"/>
                <a:gd name="connsiteY384" fmla="*/ 359050 h 659714"/>
                <a:gd name="connsiteX385" fmla="*/ 123792 w 317413"/>
                <a:gd name="connsiteY385" fmla="*/ 359050 h 659714"/>
                <a:gd name="connsiteX386" fmla="*/ 125916 w 317413"/>
                <a:gd name="connsiteY386" fmla="*/ 356739 h 659714"/>
                <a:gd name="connsiteX387" fmla="*/ 125916 w 317413"/>
                <a:gd name="connsiteY387" fmla="*/ 352119 h 659714"/>
                <a:gd name="connsiteX388" fmla="*/ 128102 w 317413"/>
                <a:gd name="connsiteY388" fmla="*/ 349808 h 659714"/>
                <a:gd name="connsiteX389" fmla="*/ 128102 w 317413"/>
                <a:gd name="connsiteY389" fmla="*/ 345125 h 659714"/>
                <a:gd name="connsiteX390" fmla="*/ 134348 w 317413"/>
                <a:gd name="connsiteY390" fmla="*/ 349808 h 659714"/>
                <a:gd name="connsiteX391" fmla="*/ 136534 w 317413"/>
                <a:gd name="connsiteY391" fmla="*/ 349808 h 659714"/>
                <a:gd name="connsiteX392" fmla="*/ 138720 w 317413"/>
                <a:gd name="connsiteY392" fmla="*/ 347435 h 659714"/>
                <a:gd name="connsiteX393" fmla="*/ 151774 w 317413"/>
                <a:gd name="connsiteY393" fmla="*/ 340504 h 659714"/>
                <a:gd name="connsiteX394" fmla="*/ 153897 w 317413"/>
                <a:gd name="connsiteY394" fmla="*/ 340504 h 659714"/>
                <a:gd name="connsiteX395" fmla="*/ 156084 w 317413"/>
                <a:gd name="connsiteY395" fmla="*/ 338194 h 659714"/>
                <a:gd name="connsiteX396" fmla="*/ 160456 w 317413"/>
                <a:gd name="connsiteY396" fmla="*/ 338194 h 659714"/>
                <a:gd name="connsiteX397" fmla="*/ 164766 w 317413"/>
                <a:gd name="connsiteY397" fmla="*/ 340504 h 659714"/>
                <a:gd name="connsiteX398" fmla="*/ 173447 w 317413"/>
                <a:gd name="connsiteY398" fmla="*/ 340504 h 659714"/>
                <a:gd name="connsiteX399" fmla="*/ 173447 w 317413"/>
                <a:gd name="connsiteY399" fmla="*/ 338194 h 659714"/>
                <a:gd name="connsiteX400" fmla="*/ 171323 w 317413"/>
                <a:gd name="connsiteY400" fmla="*/ 335883 h 659714"/>
                <a:gd name="connsiteX401" fmla="*/ 171323 w 317413"/>
                <a:gd name="connsiteY401" fmla="*/ 333573 h 659714"/>
                <a:gd name="connsiteX402" fmla="*/ 173447 w 317413"/>
                <a:gd name="connsiteY402" fmla="*/ 331262 h 659714"/>
                <a:gd name="connsiteX403" fmla="*/ 180005 w 317413"/>
                <a:gd name="connsiteY403" fmla="*/ 331262 h 659714"/>
                <a:gd name="connsiteX404" fmla="*/ 186251 w 317413"/>
                <a:gd name="connsiteY404" fmla="*/ 338194 h 659714"/>
                <a:gd name="connsiteX405" fmla="*/ 188437 w 317413"/>
                <a:gd name="connsiteY405" fmla="*/ 335883 h 659714"/>
                <a:gd name="connsiteX406" fmla="*/ 192747 w 317413"/>
                <a:gd name="connsiteY406" fmla="*/ 333573 h 659714"/>
                <a:gd name="connsiteX407" fmla="*/ 194933 w 317413"/>
                <a:gd name="connsiteY407" fmla="*/ 333573 h 659714"/>
                <a:gd name="connsiteX408" fmla="*/ 197119 w 317413"/>
                <a:gd name="connsiteY408" fmla="*/ 331262 h 659714"/>
                <a:gd name="connsiteX409" fmla="*/ 199305 w 317413"/>
                <a:gd name="connsiteY409" fmla="*/ 333573 h 659714"/>
                <a:gd name="connsiteX410" fmla="*/ 199305 w 317413"/>
                <a:gd name="connsiteY410" fmla="*/ 340691 h 659714"/>
                <a:gd name="connsiteX411" fmla="*/ 197119 w 317413"/>
                <a:gd name="connsiteY411" fmla="*/ 345312 h 659714"/>
                <a:gd name="connsiteX412" fmla="*/ 194933 w 317413"/>
                <a:gd name="connsiteY412" fmla="*/ 347623 h 659714"/>
                <a:gd name="connsiteX413" fmla="*/ 194933 w 317413"/>
                <a:gd name="connsiteY413" fmla="*/ 352306 h 659714"/>
                <a:gd name="connsiteX414" fmla="*/ 197119 w 317413"/>
                <a:gd name="connsiteY414" fmla="*/ 354616 h 659714"/>
                <a:gd name="connsiteX415" fmla="*/ 199305 w 317413"/>
                <a:gd name="connsiteY415" fmla="*/ 359237 h 659714"/>
                <a:gd name="connsiteX416" fmla="*/ 207986 w 317413"/>
                <a:gd name="connsiteY416" fmla="*/ 368479 h 659714"/>
                <a:gd name="connsiteX417" fmla="*/ 216668 w 317413"/>
                <a:gd name="connsiteY417" fmla="*/ 373100 h 659714"/>
                <a:gd name="connsiteX418" fmla="*/ 221040 w 317413"/>
                <a:gd name="connsiteY418" fmla="*/ 370789 h 659714"/>
                <a:gd name="connsiteX419" fmla="*/ 223164 w 317413"/>
                <a:gd name="connsiteY419" fmla="*/ 368479 h 659714"/>
                <a:gd name="connsiteX420" fmla="*/ 227536 w 317413"/>
                <a:gd name="connsiteY420" fmla="*/ 359237 h 659714"/>
                <a:gd name="connsiteX421" fmla="*/ 227536 w 317413"/>
                <a:gd name="connsiteY421" fmla="*/ 349996 h 659714"/>
                <a:gd name="connsiteX422" fmla="*/ 238404 w 317413"/>
                <a:gd name="connsiteY422" fmla="*/ 347623 h 659714"/>
                <a:gd name="connsiteX423" fmla="*/ 236218 w 317413"/>
                <a:gd name="connsiteY423" fmla="*/ 345312 h 659714"/>
                <a:gd name="connsiteX424" fmla="*/ 234032 w 317413"/>
                <a:gd name="connsiteY424" fmla="*/ 340691 h 659714"/>
                <a:gd name="connsiteX425" fmla="*/ 229722 w 317413"/>
                <a:gd name="connsiteY425" fmla="*/ 336071 h 659714"/>
                <a:gd name="connsiteX426" fmla="*/ 225350 w 317413"/>
                <a:gd name="connsiteY426" fmla="*/ 336071 h 659714"/>
                <a:gd name="connsiteX427" fmla="*/ 221040 w 317413"/>
                <a:gd name="connsiteY427" fmla="*/ 331450 h 659714"/>
                <a:gd name="connsiteX428" fmla="*/ 227286 w 317413"/>
                <a:gd name="connsiteY428" fmla="*/ 322208 h 659714"/>
                <a:gd name="connsiteX429" fmla="*/ 229473 w 317413"/>
                <a:gd name="connsiteY429" fmla="*/ 322208 h 659714"/>
                <a:gd name="connsiteX430" fmla="*/ 229473 w 317413"/>
                <a:gd name="connsiteY430" fmla="*/ 324519 h 659714"/>
                <a:gd name="connsiteX431" fmla="*/ 231596 w 317413"/>
                <a:gd name="connsiteY431" fmla="*/ 329139 h 659714"/>
                <a:gd name="connsiteX432" fmla="*/ 231596 w 317413"/>
                <a:gd name="connsiteY432" fmla="*/ 331450 h 659714"/>
                <a:gd name="connsiteX433" fmla="*/ 235968 w 317413"/>
                <a:gd name="connsiteY433" fmla="*/ 331450 h 659714"/>
                <a:gd name="connsiteX434" fmla="*/ 240340 w 317413"/>
                <a:gd name="connsiteY434" fmla="*/ 336071 h 659714"/>
                <a:gd name="connsiteX435" fmla="*/ 240340 w 317413"/>
                <a:gd name="connsiteY435" fmla="*/ 338381 h 659714"/>
                <a:gd name="connsiteX436" fmla="*/ 246586 w 317413"/>
                <a:gd name="connsiteY436" fmla="*/ 333760 h 659714"/>
                <a:gd name="connsiteX437" fmla="*/ 250895 w 317413"/>
                <a:gd name="connsiteY437" fmla="*/ 336071 h 659714"/>
                <a:gd name="connsiteX438" fmla="*/ 263950 w 317413"/>
                <a:gd name="connsiteY438" fmla="*/ 336071 h 659714"/>
                <a:gd name="connsiteX439" fmla="*/ 268322 w 317413"/>
                <a:gd name="connsiteY439" fmla="*/ 331450 h 659714"/>
                <a:gd name="connsiteX440" fmla="*/ 268322 w 317413"/>
                <a:gd name="connsiteY440" fmla="*/ 329139 h 659714"/>
                <a:gd name="connsiteX441" fmla="*/ 266136 w 317413"/>
                <a:gd name="connsiteY441" fmla="*/ 326829 h 659714"/>
                <a:gd name="connsiteX442" fmla="*/ 266136 w 317413"/>
                <a:gd name="connsiteY442" fmla="*/ 324519 h 659714"/>
                <a:gd name="connsiteX443" fmla="*/ 268322 w 317413"/>
                <a:gd name="connsiteY443" fmla="*/ 322208 h 659714"/>
                <a:gd name="connsiteX444" fmla="*/ 274567 w 317413"/>
                <a:gd name="connsiteY444" fmla="*/ 322208 h 659714"/>
                <a:gd name="connsiteX445" fmla="*/ 276753 w 317413"/>
                <a:gd name="connsiteY445" fmla="*/ 324519 h 659714"/>
                <a:gd name="connsiteX446" fmla="*/ 276753 w 317413"/>
                <a:gd name="connsiteY446" fmla="*/ 331450 h 659714"/>
                <a:gd name="connsiteX447" fmla="*/ 278939 w 317413"/>
                <a:gd name="connsiteY447" fmla="*/ 333760 h 659714"/>
                <a:gd name="connsiteX448" fmla="*/ 278939 w 317413"/>
                <a:gd name="connsiteY448" fmla="*/ 336071 h 659714"/>
                <a:gd name="connsiteX449" fmla="*/ 281063 w 317413"/>
                <a:gd name="connsiteY449" fmla="*/ 336071 h 659714"/>
                <a:gd name="connsiteX450" fmla="*/ 283249 w 317413"/>
                <a:gd name="connsiteY450" fmla="*/ 333760 h 659714"/>
                <a:gd name="connsiteX451" fmla="*/ 283249 w 317413"/>
                <a:gd name="connsiteY451" fmla="*/ 329139 h 659714"/>
                <a:gd name="connsiteX452" fmla="*/ 281063 w 317413"/>
                <a:gd name="connsiteY452" fmla="*/ 324519 h 659714"/>
                <a:gd name="connsiteX453" fmla="*/ 281063 w 317413"/>
                <a:gd name="connsiteY453" fmla="*/ 315277 h 659714"/>
                <a:gd name="connsiteX454" fmla="*/ 289744 w 317413"/>
                <a:gd name="connsiteY454" fmla="*/ 315277 h 659714"/>
                <a:gd name="connsiteX455" fmla="*/ 289744 w 317413"/>
                <a:gd name="connsiteY455" fmla="*/ 308283 h 659714"/>
                <a:gd name="connsiteX456" fmla="*/ 291931 w 317413"/>
                <a:gd name="connsiteY456" fmla="*/ 305973 h 659714"/>
                <a:gd name="connsiteX457" fmla="*/ 291931 w 317413"/>
                <a:gd name="connsiteY457" fmla="*/ 303225 h 659714"/>
                <a:gd name="connsiteX458" fmla="*/ 294117 w 317413"/>
                <a:gd name="connsiteY458" fmla="*/ 300915 h 659714"/>
                <a:gd name="connsiteX459" fmla="*/ 298489 w 317413"/>
                <a:gd name="connsiteY459" fmla="*/ 305536 h 659714"/>
                <a:gd name="connsiteX460" fmla="*/ 298489 w 317413"/>
                <a:gd name="connsiteY460" fmla="*/ 324269 h 659714"/>
                <a:gd name="connsiteX461" fmla="*/ 307171 w 317413"/>
                <a:gd name="connsiteY461" fmla="*/ 324269 h 659714"/>
                <a:gd name="connsiteX462" fmla="*/ 309294 w 317413"/>
                <a:gd name="connsiteY462" fmla="*/ 319648 h 659714"/>
                <a:gd name="connsiteX463" fmla="*/ 309294 w 317413"/>
                <a:gd name="connsiteY463" fmla="*/ 305723 h 65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317413" h="659714">
                  <a:moveTo>
                    <a:pt x="95312" y="576415"/>
                  </a:moveTo>
                  <a:lnTo>
                    <a:pt x="91002" y="585657"/>
                  </a:lnTo>
                  <a:lnTo>
                    <a:pt x="88816" y="592588"/>
                  </a:lnTo>
                  <a:lnTo>
                    <a:pt x="88816" y="597271"/>
                  </a:lnTo>
                  <a:lnTo>
                    <a:pt x="86630" y="599582"/>
                  </a:lnTo>
                  <a:lnTo>
                    <a:pt x="86630" y="601892"/>
                  </a:lnTo>
                  <a:lnTo>
                    <a:pt x="92876" y="604203"/>
                  </a:lnTo>
                  <a:lnTo>
                    <a:pt x="94999" y="599582"/>
                  </a:lnTo>
                  <a:lnTo>
                    <a:pt x="94999" y="597271"/>
                  </a:lnTo>
                  <a:lnTo>
                    <a:pt x="97185" y="594961"/>
                  </a:lnTo>
                  <a:lnTo>
                    <a:pt x="97185" y="587967"/>
                  </a:lnTo>
                  <a:lnTo>
                    <a:pt x="103431" y="581036"/>
                  </a:lnTo>
                  <a:lnTo>
                    <a:pt x="101245" y="578726"/>
                  </a:lnTo>
                  <a:lnTo>
                    <a:pt x="101245" y="576415"/>
                  </a:lnTo>
                  <a:lnTo>
                    <a:pt x="99059" y="574105"/>
                  </a:lnTo>
                  <a:close/>
                  <a:moveTo>
                    <a:pt x="60584" y="592588"/>
                  </a:moveTo>
                  <a:lnTo>
                    <a:pt x="60584" y="594961"/>
                  </a:lnTo>
                  <a:lnTo>
                    <a:pt x="64956" y="597271"/>
                  </a:lnTo>
                  <a:lnTo>
                    <a:pt x="67080" y="597271"/>
                  </a:lnTo>
                  <a:lnTo>
                    <a:pt x="67080" y="592588"/>
                  </a:lnTo>
                  <a:lnTo>
                    <a:pt x="64956" y="590278"/>
                  </a:lnTo>
                  <a:lnTo>
                    <a:pt x="60584" y="590278"/>
                  </a:lnTo>
                  <a:close/>
                  <a:moveTo>
                    <a:pt x="4372" y="650473"/>
                  </a:moveTo>
                  <a:lnTo>
                    <a:pt x="2186" y="650473"/>
                  </a:lnTo>
                  <a:lnTo>
                    <a:pt x="0" y="652784"/>
                  </a:lnTo>
                  <a:lnTo>
                    <a:pt x="0" y="657405"/>
                  </a:lnTo>
                  <a:lnTo>
                    <a:pt x="2186" y="659715"/>
                  </a:lnTo>
                  <a:lnTo>
                    <a:pt x="4372" y="659715"/>
                  </a:lnTo>
                  <a:lnTo>
                    <a:pt x="8681" y="655094"/>
                  </a:lnTo>
                  <a:lnTo>
                    <a:pt x="8681" y="650473"/>
                  </a:lnTo>
                  <a:close/>
                  <a:moveTo>
                    <a:pt x="41285" y="641232"/>
                  </a:moveTo>
                  <a:lnTo>
                    <a:pt x="35039" y="629617"/>
                  </a:lnTo>
                  <a:lnTo>
                    <a:pt x="35039" y="641232"/>
                  </a:lnTo>
                  <a:lnTo>
                    <a:pt x="37225" y="645852"/>
                  </a:lnTo>
                  <a:lnTo>
                    <a:pt x="41534" y="648163"/>
                  </a:lnTo>
                  <a:lnTo>
                    <a:pt x="43721" y="648163"/>
                  </a:lnTo>
                  <a:lnTo>
                    <a:pt x="45907" y="645852"/>
                  </a:lnTo>
                  <a:lnTo>
                    <a:pt x="45907" y="641232"/>
                  </a:lnTo>
                  <a:close/>
                  <a:moveTo>
                    <a:pt x="13054" y="655094"/>
                  </a:moveTo>
                  <a:lnTo>
                    <a:pt x="19299" y="655094"/>
                  </a:lnTo>
                  <a:lnTo>
                    <a:pt x="21485" y="652784"/>
                  </a:lnTo>
                  <a:lnTo>
                    <a:pt x="25857" y="652784"/>
                  </a:lnTo>
                  <a:lnTo>
                    <a:pt x="14989" y="648163"/>
                  </a:lnTo>
                  <a:lnTo>
                    <a:pt x="12804" y="650473"/>
                  </a:lnTo>
                  <a:close/>
                  <a:moveTo>
                    <a:pt x="132537" y="451466"/>
                  </a:moveTo>
                  <a:lnTo>
                    <a:pt x="132537" y="456087"/>
                  </a:lnTo>
                  <a:lnTo>
                    <a:pt x="130351" y="460708"/>
                  </a:lnTo>
                  <a:lnTo>
                    <a:pt x="136597" y="472322"/>
                  </a:lnTo>
                  <a:lnTo>
                    <a:pt x="136597" y="463018"/>
                  </a:lnTo>
                  <a:lnTo>
                    <a:pt x="134410" y="460708"/>
                  </a:lnTo>
                  <a:lnTo>
                    <a:pt x="134410" y="453776"/>
                  </a:lnTo>
                  <a:close/>
                  <a:moveTo>
                    <a:pt x="121669" y="463018"/>
                  </a:moveTo>
                  <a:lnTo>
                    <a:pt x="121669" y="465578"/>
                  </a:lnTo>
                  <a:lnTo>
                    <a:pt x="119483" y="465578"/>
                  </a:lnTo>
                  <a:lnTo>
                    <a:pt x="115111" y="467889"/>
                  </a:lnTo>
                  <a:lnTo>
                    <a:pt x="123855" y="474882"/>
                  </a:lnTo>
                  <a:lnTo>
                    <a:pt x="123855" y="470199"/>
                  </a:lnTo>
                  <a:lnTo>
                    <a:pt x="121669" y="465578"/>
                  </a:lnTo>
                  <a:close/>
                  <a:moveTo>
                    <a:pt x="112987" y="546318"/>
                  </a:moveTo>
                  <a:lnTo>
                    <a:pt x="108615" y="546318"/>
                  </a:lnTo>
                  <a:lnTo>
                    <a:pt x="108615" y="550938"/>
                  </a:lnTo>
                  <a:lnTo>
                    <a:pt x="114861" y="550938"/>
                  </a:lnTo>
                  <a:lnTo>
                    <a:pt x="114861" y="548628"/>
                  </a:lnTo>
                  <a:close/>
                  <a:moveTo>
                    <a:pt x="108615" y="534766"/>
                  </a:moveTo>
                  <a:lnTo>
                    <a:pt x="112987" y="539386"/>
                  </a:lnTo>
                  <a:lnTo>
                    <a:pt x="115111" y="539386"/>
                  </a:lnTo>
                  <a:lnTo>
                    <a:pt x="119483" y="534766"/>
                  </a:lnTo>
                  <a:lnTo>
                    <a:pt x="121669" y="534766"/>
                  </a:lnTo>
                  <a:lnTo>
                    <a:pt x="123855" y="532455"/>
                  </a:lnTo>
                  <a:lnTo>
                    <a:pt x="123855" y="528022"/>
                  </a:lnTo>
                  <a:lnTo>
                    <a:pt x="121669" y="525711"/>
                  </a:lnTo>
                  <a:lnTo>
                    <a:pt x="115423" y="525711"/>
                  </a:lnTo>
                  <a:lnTo>
                    <a:pt x="111113" y="528022"/>
                  </a:lnTo>
                  <a:lnTo>
                    <a:pt x="108927" y="532643"/>
                  </a:lnTo>
                  <a:close/>
                  <a:moveTo>
                    <a:pt x="102369" y="562553"/>
                  </a:moveTo>
                  <a:lnTo>
                    <a:pt x="110551" y="562553"/>
                  </a:lnTo>
                  <a:lnTo>
                    <a:pt x="99684" y="555622"/>
                  </a:lnTo>
                  <a:close/>
                  <a:moveTo>
                    <a:pt x="197931" y="28037"/>
                  </a:moveTo>
                  <a:lnTo>
                    <a:pt x="200117" y="37279"/>
                  </a:lnTo>
                  <a:lnTo>
                    <a:pt x="202302" y="39589"/>
                  </a:lnTo>
                  <a:lnTo>
                    <a:pt x="206613" y="41899"/>
                  </a:lnTo>
                  <a:lnTo>
                    <a:pt x="208798" y="44210"/>
                  </a:lnTo>
                  <a:lnTo>
                    <a:pt x="208798" y="51141"/>
                  </a:lnTo>
                  <a:lnTo>
                    <a:pt x="204427" y="55762"/>
                  </a:lnTo>
                  <a:lnTo>
                    <a:pt x="204427" y="58072"/>
                  </a:lnTo>
                  <a:lnTo>
                    <a:pt x="206613" y="60383"/>
                  </a:lnTo>
                  <a:lnTo>
                    <a:pt x="208798" y="65066"/>
                  </a:lnTo>
                  <a:lnTo>
                    <a:pt x="210984" y="67376"/>
                  </a:lnTo>
                  <a:lnTo>
                    <a:pt x="210984" y="72185"/>
                  </a:lnTo>
                  <a:lnTo>
                    <a:pt x="208798" y="72185"/>
                  </a:lnTo>
                  <a:lnTo>
                    <a:pt x="204427" y="69874"/>
                  </a:lnTo>
                  <a:lnTo>
                    <a:pt x="200117" y="69874"/>
                  </a:lnTo>
                  <a:lnTo>
                    <a:pt x="195745" y="67564"/>
                  </a:lnTo>
                  <a:lnTo>
                    <a:pt x="191435" y="67564"/>
                  </a:lnTo>
                  <a:lnTo>
                    <a:pt x="189249" y="65253"/>
                  </a:lnTo>
                  <a:lnTo>
                    <a:pt x="189249" y="69874"/>
                  </a:lnTo>
                  <a:lnTo>
                    <a:pt x="195495" y="76805"/>
                  </a:lnTo>
                  <a:lnTo>
                    <a:pt x="186813" y="88357"/>
                  </a:lnTo>
                  <a:lnTo>
                    <a:pt x="189000" y="92978"/>
                  </a:lnTo>
                  <a:lnTo>
                    <a:pt x="191185" y="95289"/>
                  </a:lnTo>
                  <a:lnTo>
                    <a:pt x="191185" y="97162"/>
                  </a:lnTo>
                  <a:lnTo>
                    <a:pt x="193309" y="99472"/>
                  </a:lnTo>
                  <a:lnTo>
                    <a:pt x="197681" y="101783"/>
                  </a:lnTo>
                  <a:lnTo>
                    <a:pt x="199867" y="104093"/>
                  </a:lnTo>
                  <a:lnTo>
                    <a:pt x="204177" y="106466"/>
                  </a:lnTo>
                  <a:lnTo>
                    <a:pt x="206362" y="108776"/>
                  </a:lnTo>
                  <a:lnTo>
                    <a:pt x="208548" y="108776"/>
                  </a:lnTo>
                  <a:lnTo>
                    <a:pt x="208548" y="122639"/>
                  </a:lnTo>
                  <a:lnTo>
                    <a:pt x="210735" y="127260"/>
                  </a:lnTo>
                  <a:lnTo>
                    <a:pt x="216981" y="127260"/>
                  </a:lnTo>
                  <a:lnTo>
                    <a:pt x="216981" y="115895"/>
                  </a:lnTo>
                  <a:lnTo>
                    <a:pt x="230034" y="115895"/>
                  </a:lnTo>
                  <a:lnTo>
                    <a:pt x="232158" y="113585"/>
                  </a:lnTo>
                  <a:lnTo>
                    <a:pt x="219167" y="104281"/>
                  </a:lnTo>
                  <a:lnTo>
                    <a:pt x="212608" y="104281"/>
                  </a:lnTo>
                  <a:lnTo>
                    <a:pt x="208299" y="101970"/>
                  </a:lnTo>
                  <a:lnTo>
                    <a:pt x="206113" y="101970"/>
                  </a:lnTo>
                  <a:lnTo>
                    <a:pt x="201803" y="99660"/>
                  </a:lnTo>
                  <a:lnTo>
                    <a:pt x="201803" y="95039"/>
                  </a:lnTo>
                  <a:lnTo>
                    <a:pt x="203926" y="92728"/>
                  </a:lnTo>
                  <a:lnTo>
                    <a:pt x="208299" y="90418"/>
                  </a:lnTo>
                  <a:lnTo>
                    <a:pt x="216981" y="95039"/>
                  </a:lnTo>
                  <a:lnTo>
                    <a:pt x="219167" y="97349"/>
                  </a:lnTo>
                  <a:lnTo>
                    <a:pt x="223476" y="92728"/>
                  </a:lnTo>
                  <a:lnTo>
                    <a:pt x="227849" y="90418"/>
                  </a:lnTo>
                  <a:lnTo>
                    <a:pt x="230034" y="90418"/>
                  </a:lnTo>
                  <a:lnTo>
                    <a:pt x="249584" y="97349"/>
                  </a:lnTo>
                  <a:lnTo>
                    <a:pt x="262575" y="104281"/>
                  </a:lnTo>
                  <a:lnTo>
                    <a:pt x="273443" y="108964"/>
                  </a:lnTo>
                  <a:lnTo>
                    <a:pt x="277815" y="108964"/>
                  </a:lnTo>
                  <a:lnTo>
                    <a:pt x="277815" y="104281"/>
                  </a:lnTo>
                  <a:lnTo>
                    <a:pt x="275629" y="99660"/>
                  </a:lnTo>
                  <a:lnTo>
                    <a:pt x="275629" y="85797"/>
                  </a:lnTo>
                  <a:lnTo>
                    <a:pt x="281875" y="78866"/>
                  </a:lnTo>
                  <a:lnTo>
                    <a:pt x="286247" y="78866"/>
                  </a:lnTo>
                  <a:lnTo>
                    <a:pt x="288433" y="81176"/>
                  </a:lnTo>
                  <a:lnTo>
                    <a:pt x="294679" y="81176"/>
                  </a:lnTo>
                  <a:lnTo>
                    <a:pt x="303361" y="76556"/>
                  </a:lnTo>
                  <a:lnTo>
                    <a:pt x="309607" y="69624"/>
                  </a:lnTo>
                  <a:lnTo>
                    <a:pt x="290057" y="55700"/>
                  </a:lnTo>
                  <a:lnTo>
                    <a:pt x="290057" y="46458"/>
                  </a:lnTo>
                  <a:lnTo>
                    <a:pt x="287934" y="41837"/>
                  </a:lnTo>
                  <a:lnTo>
                    <a:pt x="285748" y="39527"/>
                  </a:lnTo>
                  <a:lnTo>
                    <a:pt x="283561" y="39527"/>
                  </a:lnTo>
                  <a:lnTo>
                    <a:pt x="279252" y="44147"/>
                  </a:lnTo>
                  <a:lnTo>
                    <a:pt x="279252" y="48768"/>
                  </a:lnTo>
                  <a:lnTo>
                    <a:pt x="272693" y="46458"/>
                  </a:lnTo>
                  <a:lnTo>
                    <a:pt x="259702" y="44147"/>
                  </a:lnTo>
                  <a:lnTo>
                    <a:pt x="244462" y="39527"/>
                  </a:lnTo>
                  <a:lnTo>
                    <a:pt x="233594" y="34906"/>
                  </a:lnTo>
                  <a:lnTo>
                    <a:pt x="224913" y="27975"/>
                  </a:lnTo>
                  <a:lnTo>
                    <a:pt x="198868" y="9242"/>
                  </a:lnTo>
                  <a:lnTo>
                    <a:pt x="185814" y="2310"/>
                  </a:lnTo>
                  <a:lnTo>
                    <a:pt x="179568" y="0"/>
                  </a:lnTo>
                  <a:lnTo>
                    <a:pt x="179568" y="6931"/>
                  </a:lnTo>
                  <a:lnTo>
                    <a:pt x="183878" y="11552"/>
                  </a:lnTo>
                  <a:lnTo>
                    <a:pt x="186063" y="16173"/>
                  </a:lnTo>
                  <a:lnTo>
                    <a:pt x="190436" y="20794"/>
                  </a:lnTo>
                  <a:lnTo>
                    <a:pt x="192559" y="25477"/>
                  </a:lnTo>
                  <a:close/>
                  <a:moveTo>
                    <a:pt x="226162" y="238596"/>
                  </a:moveTo>
                  <a:lnTo>
                    <a:pt x="230534" y="238596"/>
                  </a:lnTo>
                  <a:lnTo>
                    <a:pt x="230534" y="229355"/>
                  </a:lnTo>
                  <a:lnTo>
                    <a:pt x="228348" y="229355"/>
                  </a:lnTo>
                  <a:lnTo>
                    <a:pt x="222102" y="220051"/>
                  </a:lnTo>
                  <a:lnTo>
                    <a:pt x="219916" y="224671"/>
                  </a:lnTo>
                  <a:lnTo>
                    <a:pt x="224225" y="231665"/>
                  </a:lnTo>
                  <a:close/>
                  <a:moveTo>
                    <a:pt x="95811" y="395954"/>
                  </a:moveTo>
                  <a:lnTo>
                    <a:pt x="89565" y="409816"/>
                  </a:lnTo>
                  <a:lnTo>
                    <a:pt x="95811" y="407506"/>
                  </a:lnTo>
                  <a:close/>
                  <a:moveTo>
                    <a:pt x="128414" y="405195"/>
                  </a:moveTo>
                  <a:lnTo>
                    <a:pt x="128414" y="400575"/>
                  </a:lnTo>
                  <a:lnTo>
                    <a:pt x="134660" y="393643"/>
                  </a:lnTo>
                  <a:lnTo>
                    <a:pt x="134660" y="388960"/>
                  </a:lnTo>
                  <a:lnTo>
                    <a:pt x="130351" y="386650"/>
                  </a:lnTo>
                  <a:lnTo>
                    <a:pt x="128164" y="382029"/>
                  </a:lnTo>
                  <a:lnTo>
                    <a:pt x="125978" y="379719"/>
                  </a:lnTo>
                  <a:lnTo>
                    <a:pt x="121669" y="377408"/>
                  </a:lnTo>
                  <a:lnTo>
                    <a:pt x="121669" y="372787"/>
                  </a:lnTo>
                  <a:lnTo>
                    <a:pt x="119483" y="370477"/>
                  </a:lnTo>
                  <a:lnTo>
                    <a:pt x="116797" y="370477"/>
                  </a:lnTo>
                  <a:lnTo>
                    <a:pt x="114611" y="368166"/>
                  </a:lnTo>
                  <a:lnTo>
                    <a:pt x="108365" y="368166"/>
                  </a:lnTo>
                  <a:lnTo>
                    <a:pt x="106179" y="365856"/>
                  </a:lnTo>
                  <a:lnTo>
                    <a:pt x="97498" y="361235"/>
                  </a:lnTo>
                  <a:lnTo>
                    <a:pt x="93188" y="361235"/>
                  </a:lnTo>
                  <a:lnTo>
                    <a:pt x="86942" y="368166"/>
                  </a:lnTo>
                  <a:lnTo>
                    <a:pt x="73951" y="375098"/>
                  </a:lnTo>
                  <a:lnTo>
                    <a:pt x="84818" y="395954"/>
                  </a:lnTo>
                  <a:lnTo>
                    <a:pt x="91064" y="391333"/>
                  </a:lnTo>
                  <a:lnTo>
                    <a:pt x="91064" y="388960"/>
                  </a:lnTo>
                  <a:lnTo>
                    <a:pt x="88878" y="386650"/>
                  </a:lnTo>
                  <a:lnTo>
                    <a:pt x="88878" y="382029"/>
                  </a:lnTo>
                  <a:lnTo>
                    <a:pt x="91064" y="382029"/>
                  </a:lnTo>
                  <a:lnTo>
                    <a:pt x="95374" y="386650"/>
                  </a:lnTo>
                  <a:lnTo>
                    <a:pt x="97560" y="391333"/>
                  </a:lnTo>
                  <a:lnTo>
                    <a:pt x="99746" y="393643"/>
                  </a:lnTo>
                  <a:lnTo>
                    <a:pt x="101932" y="398264"/>
                  </a:lnTo>
                  <a:lnTo>
                    <a:pt x="101932" y="412127"/>
                  </a:lnTo>
                  <a:lnTo>
                    <a:pt x="95686" y="414437"/>
                  </a:lnTo>
                  <a:lnTo>
                    <a:pt x="95686" y="416747"/>
                  </a:lnTo>
                  <a:lnTo>
                    <a:pt x="97872" y="419058"/>
                  </a:lnTo>
                  <a:lnTo>
                    <a:pt x="97872" y="425989"/>
                  </a:lnTo>
                  <a:lnTo>
                    <a:pt x="100058" y="430610"/>
                  </a:lnTo>
                  <a:lnTo>
                    <a:pt x="102245" y="437604"/>
                  </a:lnTo>
                  <a:lnTo>
                    <a:pt x="106554" y="442224"/>
                  </a:lnTo>
                  <a:lnTo>
                    <a:pt x="108740" y="442224"/>
                  </a:lnTo>
                  <a:lnTo>
                    <a:pt x="110926" y="439914"/>
                  </a:lnTo>
                  <a:lnTo>
                    <a:pt x="110926" y="425989"/>
                  </a:lnTo>
                  <a:lnTo>
                    <a:pt x="121794" y="430610"/>
                  </a:lnTo>
                  <a:lnTo>
                    <a:pt x="121794" y="439914"/>
                  </a:lnTo>
                  <a:lnTo>
                    <a:pt x="123980" y="442224"/>
                  </a:lnTo>
                  <a:lnTo>
                    <a:pt x="123980" y="444535"/>
                  </a:lnTo>
                  <a:lnTo>
                    <a:pt x="126103" y="444535"/>
                  </a:lnTo>
                  <a:lnTo>
                    <a:pt x="126103" y="439914"/>
                  </a:lnTo>
                  <a:lnTo>
                    <a:pt x="130475" y="435293"/>
                  </a:lnTo>
                  <a:lnTo>
                    <a:pt x="132662" y="430610"/>
                  </a:lnTo>
                  <a:lnTo>
                    <a:pt x="132662" y="428112"/>
                  </a:lnTo>
                  <a:lnTo>
                    <a:pt x="130475" y="425802"/>
                  </a:lnTo>
                  <a:lnTo>
                    <a:pt x="130475" y="414250"/>
                  </a:lnTo>
                  <a:lnTo>
                    <a:pt x="128289" y="409629"/>
                  </a:lnTo>
                  <a:close/>
                  <a:moveTo>
                    <a:pt x="180567" y="351994"/>
                  </a:moveTo>
                  <a:lnTo>
                    <a:pt x="176195" y="349683"/>
                  </a:lnTo>
                  <a:lnTo>
                    <a:pt x="174009" y="347310"/>
                  </a:lnTo>
                  <a:lnTo>
                    <a:pt x="169699" y="345000"/>
                  </a:lnTo>
                  <a:lnTo>
                    <a:pt x="160518" y="345000"/>
                  </a:lnTo>
                  <a:lnTo>
                    <a:pt x="158332" y="347310"/>
                  </a:lnTo>
                  <a:lnTo>
                    <a:pt x="158332" y="356614"/>
                  </a:lnTo>
                  <a:lnTo>
                    <a:pt x="156146" y="356614"/>
                  </a:lnTo>
                  <a:lnTo>
                    <a:pt x="153960" y="354304"/>
                  </a:lnTo>
                  <a:lnTo>
                    <a:pt x="143154" y="354304"/>
                  </a:lnTo>
                  <a:lnTo>
                    <a:pt x="140969" y="356614"/>
                  </a:lnTo>
                  <a:lnTo>
                    <a:pt x="140969" y="363546"/>
                  </a:lnTo>
                  <a:lnTo>
                    <a:pt x="143154" y="365856"/>
                  </a:lnTo>
                  <a:lnTo>
                    <a:pt x="143154" y="368166"/>
                  </a:lnTo>
                  <a:lnTo>
                    <a:pt x="136909" y="375098"/>
                  </a:lnTo>
                  <a:lnTo>
                    <a:pt x="141281" y="377408"/>
                  </a:lnTo>
                  <a:lnTo>
                    <a:pt x="143467" y="382029"/>
                  </a:lnTo>
                  <a:lnTo>
                    <a:pt x="147776" y="386650"/>
                  </a:lnTo>
                  <a:lnTo>
                    <a:pt x="156458" y="391333"/>
                  </a:lnTo>
                  <a:lnTo>
                    <a:pt x="158644" y="393643"/>
                  </a:lnTo>
                  <a:lnTo>
                    <a:pt x="163017" y="395954"/>
                  </a:lnTo>
                  <a:lnTo>
                    <a:pt x="163017" y="379719"/>
                  </a:lnTo>
                  <a:lnTo>
                    <a:pt x="165140" y="375098"/>
                  </a:lnTo>
                  <a:lnTo>
                    <a:pt x="167326" y="372787"/>
                  </a:lnTo>
                  <a:lnTo>
                    <a:pt x="171698" y="370477"/>
                  </a:lnTo>
                  <a:lnTo>
                    <a:pt x="176008" y="370477"/>
                  </a:lnTo>
                  <a:lnTo>
                    <a:pt x="178194" y="372787"/>
                  </a:lnTo>
                  <a:lnTo>
                    <a:pt x="182566" y="375098"/>
                  </a:lnTo>
                  <a:lnTo>
                    <a:pt x="184690" y="379719"/>
                  </a:lnTo>
                  <a:lnTo>
                    <a:pt x="186875" y="382029"/>
                  </a:lnTo>
                  <a:lnTo>
                    <a:pt x="186875" y="377408"/>
                  </a:lnTo>
                  <a:lnTo>
                    <a:pt x="189061" y="372787"/>
                  </a:lnTo>
                  <a:lnTo>
                    <a:pt x="189061" y="368166"/>
                  </a:lnTo>
                  <a:lnTo>
                    <a:pt x="191248" y="363546"/>
                  </a:lnTo>
                  <a:lnTo>
                    <a:pt x="191248" y="358925"/>
                  </a:lnTo>
                  <a:lnTo>
                    <a:pt x="189061" y="354304"/>
                  </a:lnTo>
                  <a:lnTo>
                    <a:pt x="186875" y="351994"/>
                  </a:lnTo>
                  <a:lnTo>
                    <a:pt x="186875" y="349683"/>
                  </a:lnTo>
                  <a:close/>
                  <a:moveTo>
                    <a:pt x="317414" y="301040"/>
                  </a:moveTo>
                  <a:lnTo>
                    <a:pt x="313042" y="298729"/>
                  </a:lnTo>
                  <a:lnTo>
                    <a:pt x="310855" y="296419"/>
                  </a:lnTo>
                  <a:lnTo>
                    <a:pt x="306546" y="294109"/>
                  </a:lnTo>
                  <a:lnTo>
                    <a:pt x="304360" y="289488"/>
                  </a:lnTo>
                  <a:lnTo>
                    <a:pt x="300050" y="287177"/>
                  </a:lnTo>
                  <a:lnTo>
                    <a:pt x="300050" y="278248"/>
                  </a:lnTo>
                  <a:lnTo>
                    <a:pt x="302174" y="271317"/>
                  </a:lnTo>
                  <a:lnTo>
                    <a:pt x="302174" y="264323"/>
                  </a:lnTo>
                  <a:lnTo>
                    <a:pt x="300050" y="257392"/>
                  </a:lnTo>
                  <a:lnTo>
                    <a:pt x="295678" y="248150"/>
                  </a:lnTo>
                  <a:lnTo>
                    <a:pt x="286997" y="238909"/>
                  </a:lnTo>
                  <a:lnTo>
                    <a:pt x="284811" y="231977"/>
                  </a:lnTo>
                  <a:lnTo>
                    <a:pt x="284811" y="222673"/>
                  </a:lnTo>
                  <a:lnTo>
                    <a:pt x="286997" y="220363"/>
                  </a:lnTo>
                  <a:lnTo>
                    <a:pt x="293242" y="220363"/>
                  </a:lnTo>
                  <a:lnTo>
                    <a:pt x="293242" y="204190"/>
                  </a:lnTo>
                  <a:lnTo>
                    <a:pt x="288933" y="199569"/>
                  </a:lnTo>
                  <a:lnTo>
                    <a:pt x="293242" y="197259"/>
                  </a:lnTo>
                  <a:lnTo>
                    <a:pt x="293242" y="192638"/>
                  </a:lnTo>
                  <a:lnTo>
                    <a:pt x="291057" y="188017"/>
                  </a:lnTo>
                  <a:lnTo>
                    <a:pt x="291057" y="183334"/>
                  </a:lnTo>
                  <a:lnTo>
                    <a:pt x="288933" y="181023"/>
                  </a:lnTo>
                  <a:lnTo>
                    <a:pt x="286747" y="176403"/>
                  </a:lnTo>
                  <a:lnTo>
                    <a:pt x="284561" y="174092"/>
                  </a:lnTo>
                  <a:lnTo>
                    <a:pt x="280251" y="171782"/>
                  </a:lnTo>
                  <a:lnTo>
                    <a:pt x="278065" y="169471"/>
                  </a:lnTo>
                  <a:lnTo>
                    <a:pt x="275879" y="162540"/>
                  </a:lnTo>
                  <a:lnTo>
                    <a:pt x="273693" y="162540"/>
                  </a:lnTo>
                  <a:lnTo>
                    <a:pt x="267447" y="155609"/>
                  </a:lnTo>
                  <a:lnTo>
                    <a:pt x="258765" y="150988"/>
                  </a:lnTo>
                  <a:lnTo>
                    <a:pt x="254393" y="146367"/>
                  </a:lnTo>
                  <a:lnTo>
                    <a:pt x="252208" y="139374"/>
                  </a:lnTo>
                  <a:lnTo>
                    <a:pt x="250083" y="134753"/>
                  </a:lnTo>
                  <a:lnTo>
                    <a:pt x="250083" y="127822"/>
                  </a:lnTo>
                  <a:lnTo>
                    <a:pt x="247897" y="125511"/>
                  </a:lnTo>
                  <a:lnTo>
                    <a:pt x="245712" y="125511"/>
                  </a:lnTo>
                  <a:lnTo>
                    <a:pt x="241402" y="123201"/>
                  </a:lnTo>
                  <a:lnTo>
                    <a:pt x="237030" y="123201"/>
                  </a:lnTo>
                  <a:lnTo>
                    <a:pt x="234844" y="125511"/>
                  </a:lnTo>
                  <a:lnTo>
                    <a:pt x="234844" y="132442"/>
                  </a:lnTo>
                  <a:lnTo>
                    <a:pt x="237030" y="132442"/>
                  </a:lnTo>
                  <a:lnTo>
                    <a:pt x="239216" y="134753"/>
                  </a:lnTo>
                  <a:lnTo>
                    <a:pt x="243526" y="132442"/>
                  </a:lnTo>
                  <a:lnTo>
                    <a:pt x="245712" y="134753"/>
                  </a:lnTo>
                  <a:lnTo>
                    <a:pt x="245712" y="141684"/>
                  </a:lnTo>
                  <a:lnTo>
                    <a:pt x="243526" y="141684"/>
                  </a:lnTo>
                  <a:lnTo>
                    <a:pt x="241402" y="139374"/>
                  </a:lnTo>
                  <a:lnTo>
                    <a:pt x="237030" y="143995"/>
                  </a:lnTo>
                  <a:lnTo>
                    <a:pt x="228348" y="132442"/>
                  </a:lnTo>
                  <a:lnTo>
                    <a:pt x="222102" y="132442"/>
                  </a:lnTo>
                  <a:lnTo>
                    <a:pt x="230784" y="146367"/>
                  </a:lnTo>
                  <a:lnTo>
                    <a:pt x="224225" y="146367"/>
                  </a:lnTo>
                  <a:lnTo>
                    <a:pt x="235093" y="165100"/>
                  </a:lnTo>
                  <a:lnTo>
                    <a:pt x="230784" y="169721"/>
                  </a:lnTo>
                  <a:lnTo>
                    <a:pt x="235093" y="172032"/>
                  </a:lnTo>
                  <a:lnTo>
                    <a:pt x="241339" y="178963"/>
                  </a:lnTo>
                  <a:lnTo>
                    <a:pt x="245649" y="181273"/>
                  </a:lnTo>
                  <a:lnTo>
                    <a:pt x="247835" y="185894"/>
                  </a:lnTo>
                  <a:lnTo>
                    <a:pt x="247835" y="195198"/>
                  </a:lnTo>
                  <a:lnTo>
                    <a:pt x="245649" y="199819"/>
                  </a:lnTo>
                  <a:lnTo>
                    <a:pt x="245649" y="206750"/>
                  </a:lnTo>
                  <a:lnTo>
                    <a:pt x="243463" y="209061"/>
                  </a:lnTo>
                  <a:lnTo>
                    <a:pt x="243463" y="220613"/>
                  </a:lnTo>
                  <a:lnTo>
                    <a:pt x="245649" y="220613"/>
                  </a:lnTo>
                  <a:lnTo>
                    <a:pt x="250021" y="225233"/>
                  </a:lnTo>
                  <a:lnTo>
                    <a:pt x="250021" y="232227"/>
                  </a:lnTo>
                  <a:lnTo>
                    <a:pt x="245649" y="234538"/>
                  </a:lnTo>
                  <a:lnTo>
                    <a:pt x="239403" y="234538"/>
                  </a:lnTo>
                  <a:lnTo>
                    <a:pt x="239403" y="239158"/>
                  </a:lnTo>
                  <a:lnTo>
                    <a:pt x="241589" y="243779"/>
                  </a:lnTo>
                  <a:lnTo>
                    <a:pt x="241589" y="248400"/>
                  </a:lnTo>
                  <a:lnTo>
                    <a:pt x="239403" y="253021"/>
                  </a:lnTo>
                  <a:lnTo>
                    <a:pt x="237217" y="255331"/>
                  </a:lnTo>
                  <a:lnTo>
                    <a:pt x="232845" y="257642"/>
                  </a:lnTo>
                  <a:lnTo>
                    <a:pt x="228536" y="257642"/>
                  </a:lnTo>
                  <a:lnTo>
                    <a:pt x="224163" y="259952"/>
                  </a:lnTo>
                  <a:lnTo>
                    <a:pt x="222040" y="262262"/>
                  </a:lnTo>
                  <a:lnTo>
                    <a:pt x="219854" y="262262"/>
                  </a:lnTo>
                  <a:lnTo>
                    <a:pt x="219854" y="269256"/>
                  </a:lnTo>
                  <a:lnTo>
                    <a:pt x="213295" y="269256"/>
                  </a:lnTo>
                  <a:lnTo>
                    <a:pt x="204239" y="259515"/>
                  </a:lnTo>
                  <a:lnTo>
                    <a:pt x="204239" y="252584"/>
                  </a:lnTo>
                  <a:lnTo>
                    <a:pt x="206425" y="245652"/>
                  </a:lnTo>
                  <a:lnTo>
                    <a:pt x="202116" y="245652"/>
                  </a:lnTo>
                  <a:lnTo>
                    <a:pt x="199930" y="247963"/>
                  </a:lnTo>
                  <a:lnTo>
                    <a:pt x="195557" y="250273"/>
                  </a:lnTo>
                  <a:lnTo>
                    <a:pt x="193371" y="252584"/>
                  </a:lnTo>
                  <a:lnTo>
                    <a:pt x="193371" y="254894"/>
                  </a:lnTo>
                  <a:lnTo>
                    <a:pt x="195557" y="257205"/>
                  </a:lnTo>
                  <a:lnTo>
                    <a:pt x="201803" y="271129"/>
                  </a:lnTo>
                  <a:lnTo>
                    <a:pt x="201803" y="275750"/>
                  </a:lnTo>
                  <a:lnTo>
                    <a:pt x="199617" y="278061"/>
                  </a:lnTo>
                  <a:lnTo>
                    <a:pt x="195245" y="287302"/>
                  </a:lnTo>
                  <a:lnTo>
                    <a:pt x="195245" y="291923"/>
                  </a:lnTo>
                  <a:lnTo>
                    <a:pt x="197431" y="294233"/>
                  </a:lnTo>
                  <a:lnTo>
                    <a:pt x="197431" y="296544"/>
                  </a:lnTo>
                  <a:lnTo>
                    <a:pt x="199617" y="301165"/>
                  </a:lnTo>
                  <a:lnTo>
                    <a:pt x="201803" y="303475"/>
                  </a:lnTo>
                  <a:lnTo>
                    <a:pt x="201803" y="305786"/>
                  </a:lnTo>
                  <a:lnTo>
                    <a:pt x="188749" y="305786"/>
                  </a:lnTo>
                  <a:lnTo>
                    <a:pt x="180068" y="301165"/>
                  </a:lnTo>
                  <a:lnTo>
                    <a:pt x="171386" y="301165"/>
                  </a:lnTo>
                  <a:lnTo>
                    <a:pt x="162704" y="305786"/>
                  </a:lnTo>
                  <a:lnTo>
                    <a:pt x="158332" y="305786"/>
                  </a:lnTo>
                  <a:lnTo>
                    <a:pt x="152086" y="308096"/>
                  </a:lnTo>
                  <a:lnTo>
                    <a:pt x="149900" y="310469"/>
                  </a:lnTo>
                  <a:lnTo>
                    <a:pt x="136846" y="310469"/>
                  </a:lnTo>
                  <a:lnTo>
                    <a:pt x="132537" y="305786"/>
                  </a:lnTo>
                  <a:lnTo>
                    <a:pt x="121669" y="315090"/>
                  </a:lnTo>
                  <a:lnTo>
                    <a:pt x="119483" y="319710"/>
                  </a:lnTo>
                  <a:lnTo>
                    <a:pt x="113237" y="326642"/>
                  </a:lnTo>
                  <a:lnTo>
                    <a:pt x="111051" y="333573"/>
                  </a:lnTo>
                  <a:lnTo>
                    <a:pt x="108865" y="335883"/>
                  </a:lnTo>
                  <a:lnTo>
                    <a:pt x="106679" y="340504"/>
                  </a:lnTo>
                  <a:lnTo>
                    <a:pt x="97997" y="340504"/>
                  </a:lnTo>
                  <a:lnTo>
                    <a:pt x="95811" y="342814"/>
                  </a:lnTo>
                  <a:lnTo>
                    <a:pt x="93688" y="342814"/>
                  </a:lnTo>
                  <a:lnTo>
                    <a:pt x="93688" y="347435"/>
                  </a:lnTo>
                  <a:lnTo>
                    <a:pt x="95811" y="352119"/>
                  </a:lnTo>
                  <a:lnTo>
                    <a:pt x="100183" y="356739"/>
                  </a:lnTo>
                  <a:lnTo>
                    <a:pt x="104556" y="356739"/>
                  </a:lnTo>
                  <a:lnTo>
                    <a:pt x="106679" y="354429"/>
                  </a:lnTo>
                  <a:lnTo>
                    <a:pt x="112925" y="354429"/>
                  </a:lnTo>
                  <a:lnTo>
                    <a:pt x="115048" y="356739"/>
                  </a:lnTo>
                  <a:lnTo>
                    <a:pt x="117234" y="356739"/>
                  </a:lnTo>
                  <a:lnTo>
                    <a:pt x="121607" y="359050"/>
                  </a:lnTo>
                  <a:lnTo>
                    <a:pt x="123792" y="359050"/>
                  </a:lnTo>
                  <a:lnTo>
                    <a:pt x="125916" y="356739"/>
                  </a:lnTo>
                  <a:lnTo>
                    <a:pt x="125916" y="352119"/>
                  </a:lnTo>
                  <a:lnTo>
                    <a:pt x="128102" y="349808"/>
                  </a:lnTo>
                  <a:lnTo>
                    <a:pt x="128102" y="345125"/>
                  </a:lnTo>
                  <a:lnTo>
                    <a:pt x="134348" y="349808"/>
                  </a:lnTo>
                  <a:lnTo>
                    <a:pt x="136534" y="349808"/>
                  </a:lnTo>
                  <a:lnTo>
                    <a:pt x="138720" y="347435"/>
                  </a:lnTo>
                  <a:lnTo>
                    <a:pt x="151774" y="340504"/>
                  </a:lnTo>
                  <a:lnTo>
                    <a:pt x="153897" y="340504"/>
                  </a:lnTo>
                  <a:lnTo>
                    <a:pt x="156084" y="338194"/>
                  </a:lnTo>
                  <a:lnTo>
                    <a:pt x="160456" y="338194"/>
                  </a:lnTo>
                  <a:lnTo>
                    <a:pt x="164766" y="340504"/>
                  </a:lnTo>
                  <a:lnTo>
                    <a:pt x="173447" y="340504"/>
                  </a:lnTo>
                  <a:lnTo>
                    <a:pt x="173447" y="338194"/>
                  </a:lnTo>
                  <a:lnTo>
                    <a:pt x="171323" y="335883"/>
                  </a:lnTo>
                  <a:lnTo>
                    <a:pt x="171323" y="333573"/>
                  </a:lnTo>
                  <a:lnTo>
                    <a:pt x="173447" y="331262"/>
                  </a:lnTo>
                  <a:lnTo>
                    <a:pt x="180005" y="331262"/>
                  </a:lnTo>
                  <a:lnTo>
                    <a:pt x="186251" y="338194"/>
                  </a:lnTo>
                  <a:lnTo>
                    <a:pt x="188437" y="335883"/>
                  </a:lnTo>
                  <a:lnTo>
                    <a:pt x="192747" y="333573"/>
                  </a:lnTo>
                  <a:lnTo>
                    <a:pt x="194933" y="333573"/>
                  </a:lnTo>
                  <a:lnTo>
                    <a:pt x="197119" y="331262"/>
                  </a:lnTo>
                  <a:lnTo>
                    <a:pt x="199305" y="333573"/>
                  </a:lnTo>
                  <a:lnTo>
                    <a:pt x="199305" y="340691"/>
                  </a:lnTo>
                  <a:lnTo>
                    <a:pt x="197119" y="345312"/>
                  </a:lnTo>
                  <a:lnTo>
                    <a:pt x="194933" y="347623"/>
                  </a:lnTo>
                  <a:lnTo>
                    <a:pt x="194933" y="352306"/>
                  </a:lnTo>
                  <a:lnTo>
                    <a:pt x="197119" y="354616"/>
                  </a:lnTo>
                  <a:lnTo>
                    <a:pt x="199305" y="359237"/>
                  </a:lnTo>
                  <a:lnTo>
                    <a:pt x="207986" y="368479"/>
                  </a:lnTo>
                  <a:lnTo>
                    <a:pt x="216668" y="373100"/>
                  </a:lnTo>
                  <a:lnTo>
                    <a:pt x="221040" y="370789"/>
                  </a:lnTo>
                  <a:lnTo>
                    <a:pt x="223164" y="368479"/>
                  </a:lnTo>
                  <a:lnTo>
                    <a:pt x="227536" y="359237"/>
                  </a:lnTo>
                  <a:lnTo>
                    <a:pt x="227536" y="349996"/>
                  </a:lnTo>
                  <a:lnTo>
                    <a:pt x="238404" y="347623"/>
                  </a:lnTo>
                  <a:lnTo>
                    <a:pt x="236218" y="345312"/>
                  </a:lnTo>
                  <a:lnTo>
                    <a:pt x="234032" y="340691"/>
                  </a:lnTo>
                  <a:lnTo>
                    <a:pt x="229722" y="336071"/>
                  </a:lnTo>
                  <a:lnTo>
                    <a:pt x="225350" y="336071"/>
                  </a:lnTo>
                  <a:lnTo>
                    <a:pt x="221040" y="331450"/>
                  </a:lnTo>
                  <a:lnTo>
                    <a:pt x="227286" y="322208"/>
                  </a:lnTo>
                  <a:lnTo>
                    <a:pt x="229473" y="322208"/>
                  </a:lnTo>
                  <a:lnTo>
                    <a:pt x="229473" y="324519"/>
                  </a:lnTo>
                  <a:lnTo>
                    <a:pt x="231596" y="329139"/>
                  </a:lnTo>
                  <a:lnTo>
                    <a:pt x="231596" y="331450"/>
                  </a:lnTo>
                  <a:lnTo>
                    <a:pt x="235968" y="331450"/>
                  </a:lnTo>
                  <a:lnTo>
                    <a:pt x="240340" y="336071"/>
                  </a:lnTo>
                  <a:lnTo>
                    <a:pt x="240340" y="338381"/>
                  </a:lnTo>
                  <a:lnTo>
                    <a:pt x="246586" y="333760"/>
                  </a:lnTo>
                  <a:lnTo>
                    <a:pt x="250895" y="336071"/>
                  </a:lnTo>
                  <a:lnTo>
                    <a:pt x="263950" y="336071"/>
                  </a:lnTo>
                  <a:lnTo>
                    <a:pt x="268322" y="331450"/>
                  </a:lnTo>
                  <a:lnTo>
                    <a:pt x="268322" y="329139"/>
                  </a:lnTo>
                  <a:lnTo>
                    <a:pt x="266136" y="326829"/>
                  </a:lnTo>
                  <a:lnTo>
                    <a:pt x="266136" y="324519"/>
                  </a:lnTo>
                  <a:lnTo>
                    <a:pt x="268322" y="322208"/>
                  </a:lnTo>
                  <a:lnTo>
                    <a:pt x="274567" y="322208"/>
                  </a:lnTo>
                  <a:lnTo>
                    <a:pt x="276753" y="324519"/>
                  </a:lnTo>
                  <a:lnTo>
                    <a:pt x="276753" y="331450"/>
                  </a:lnTo>
                  <a:lnTo>
                    <a:pt x="278939" y="333760"/>
                  </a:lnTo>
                  <a:lnTo>
                    <a:pt x="278939" y="336071"/>
                  </a:lnTo>
                  <a:lnTo>
                    <a:pt x="281063" y="336071"/>
                  </a:lnTo>
                  <a:lnTo>
                    <a:pt x="283249" y="333760"/>
                  </a:lnTo>
                  <a:lnTo>
                    <a:pt x="283249" y="329139"/>
                  </a:lnTo>
                  <a:lnTo>
                    <a:pt x="281063" y="324519"/>
                  </a:lnTo>
                  <a:lnTo>
                    <a:pt x="281063" y="315277"/>
                  </a:lnTo>
                  <a:lnTo>
                    <a:pt x="289744" y="315277"/>
                  </a:lnTo>
                  <a:lnTo>
                    <a:pt x="289744" y="308283"/>
                  </a:lnTo>
                  <a:lnTo>
                    <a:pt x="291931" y="305973"/>
                  </a:lnTo>
                  <a:lnTo>
                    <a:pt x="291931" y="303225"/>
                  </a:lnTo>
                  <a:lnTo>
                    <a:pt x="294117" y="300915"/>
                  </a:lnTo>
                  <a:lnTo>
                    <a:pt x="298489" y="305536"/>
                  </a:lnTo>
                  <a:lnTo>
                    <a:pt x="298489" y="324269"/>
                  </a:lnTo>
                  <a:lnTo>
                    <a:pt x="307171" y="324269"/>
                  </a:lnTo>
                  <a:lnTo>
                    <a:pt x="309294" y="319648"/>
                  </a:lnTo>
                  <a:lnTo>
                    <a:pt x="309294" y="305723"/>
                  </a:lnTo>
                  <a:close/>
                </a:path>
              </a:pathLst>
            </a:custGeom>
            <a:solidFill>
              <a:srgbClr val="A6A6A6"/>
            </a:solidFill>
            <a:ln w="6245" cap="flat">
              <a:noFill/>
              <a:prstDash val="solid"/>
              <a:miter/>
            </a:ln>
          </p:spPr>
          <p:txBody>
            <a:bodyPr rtlCol="0" anchor="ctr"/>
            <a:lstStyle/>
            <a:p>
              <a:endParaRPr lang="en-US" noProof="0" dirty="0"/>
            </a:p>
          </p:txBody>
        </p:sp>
        <p:sp>
          <p:nvSpPr>
            <p:cNvPr id="5080" name="Serbest Form 5079">
              <a:extLst>
                <a:ext uri="{FF2B5EF4-FFF2-40B4-BE49-F238E27FC236}">
                  <a16:creationId xmlns:a16="http://schemas.microsoft.com/office/drawing/2014/main" id="{75482FD5-9AA7-B343-9BBE-247D4B954668}"/>
                </a:ext>
              </a:extLst>
            </p:cNvPr>
            <p:cNvSpPr/>
            <p:nvPr/>
          </p:nvSpPr>
          <p:spPr>
            <a:xfrm>
              <a:off x="8747250" y="1133632"/>
              <a:ext cx="317413" cy="659714"/>
            </a:xfrm>
            <a:custGeom>
              <a:avLst/>
              <a:gdLst>
                <a:gd name="connsiteX0" fmla="*/ 95374 w 317413"/>
                <a:gd name="connsiteY0" fmla="*/ 576415 h 659714"/>
                <a:gd name="connsiteX1" fmla="*/ 91002 w 317413"/>
                <a:gd name="connsiteY1" fmla="*/ 585657 h 659714"/>
                <a:gd name="connsiteX2" fmla="*/ 88816 w 317413"/>
                <a:gd name="connsiteY2" fmla="*/ 592588 h 659714"/>
                <a:gd name="connsiteX3" fmla="*/ 88816 w 317413"/>
                <a:gd name="connsiteY3" fmla="*/ 597271 h 659714"/>
                <a:gd name="connsiteX4" fmla="*/ 86630 w 317413"/>
                <a:gd name="connsiteY4" fmla="*/ 599582 h 659714"/>
                <a:gd name="connsiteX5" fmla="*/ 86630 w 317413"/>
                <a:gd name="connsiteY5" fmla="*/ 601892 h 659714"/>
                <a:gd name="connsiteX6" fmla="*/ 92876 w 317413"/>
                <a:gd name="connsiteY6" fmla="*/ 604203 h 659714"/>
                <a:gd name="connsiteX7" fmla="*/ 95062 w 317413"/>
                <a:gd name="connsiteY7" fmla="*/ 599582 h 659714"/>
                <a:gd name="connsiteX8" fmla="*/ 95062 w 317413"/>
                <a:gd name="connsiteY8" fmla="*/ 597271 h 659714"/>
                <a:gd name="connsiteX9" fmla="*/ 97185 w 317413"/>
                <a:gd name="connsiteY9" fmla="*/ 594961 h 659714"/>
                <a:gd name="connsiteX10" fmla="*/ 97185 w 317413"/>
                <a:gd name="connsiteY10" fmla="*/ 587967 h 659714"/>
                <a:gd name="connsiteX11" fmla="*/ 103431 w 317413"/>
                <a:gd name="connsiteY11" fmla="*/ 581036 h 659714"/>
                <a:gd name="connsiteX12" fmla="*/ 101245 w 317413"/>
                <a:gd name="connsiteY12" fmla="*/ 578726 h 659714"/>
                <a:gd name="connsiteX13" fmla="*/ 101245 w 317413"/>
                <a:gd name="connsiteY13" fmla="*/ 576415 h 659714"/>
                <a:gd name="connsiteX14" fmla="*/ 99059 w 317413"/>
                <a:gd name="connsiteY14" fmla="*/ 574105 h 659714"/>
                <a:gd name="connsiteX15" fmla="*/ 60584 w 317413"/>
                <a:gd name="connsiteY15" fmla="*/ 592588 h 659714"/>
                <a:gd name="connsiteX16" fmla="*/ 60584 w 317413"/>
                <a:gd name="connsiteY16" fmla="*/ 594961 h 659714"/>
                <a:gd name="connsiteX17" fmla="*/ 64956 w 317413"/>
                <a:gd name="connsiteY17" fmla="*/ 597271 h 659714"/>
                <a:gd name="connsiteX18" fmla="*/ 67080 w 317413"/>
                <a:gd name="connsiteY18" fmla="*/ 597271 h 659714"/>
                <a:gd name="connsiteX19" fmla="*/ 67080 w 317413"/>
                <a:gd name="connsiteY19" fmla="*/ 592588 h 659714"/>
                <a:gd name="connsiteX20" fmla="*/ 64956 w 317413"/>
                <a:gd name="connsiteY20" fmla="*/ 590278 h 659714"/>
                <a:gd name="connsiteX21" fmla="*/ 60584 w 317413"/>
                <a:gd name="connsiteY21" fmla="*/ 590278 h 659714"/>
                <a:gd name="connsiteX22" fmla="*/ 4372 w 317413"/>
                <a:gd name="connsiteY22" fmla="*/ 650473 h 659714"/>
                <a:gd name="connsiteX23" fmla="*/ 2186 w 317413"/>
                <a:gd name="connsiteY23" fmla="*/ 650473 h 659714"/>
                <a:gd name="connsiteX24" fmla="*/ 0 w 317413"/>
                <a:gd name="connsiteY24" fmla="*/ 652784 h 659714"/>
                <a:gd name="connsiteX25" fmla="*/ 0 w 317413"/>
                <a:gd name="connsiteY25" fmla="*/ 657405 h 659714"/>
                <a:gd name="connsiteX26" fmla="*/ 2186 w 317413"/>
                <a:gd name="connsiteY26" fmla="*/ 659715 h 659714"/>
                <a:gd name="connsiteX27" fmla="*/ 4372 w 317413"/>
                <a:gd name="connsiteY27" fmla="*/ 659715 h 659714"/>
                <a:gd name="connsiteX28" fmla="*/ 8681 w 317413"/>
                <a:gd name="connsiteY28" fmla="*/ 655094 h 659714"/>
                <a:gd name="connsiteX29" fmla="*/ 8681 w 317413"/>
                <a:gd name="connsiteY29" fmla="*/ 650473 h 659714"/>
                <a:gd name="connsiteX30" fmla="*/ 41285 w 317413"/>
                <a:gd name="connsiteY30" fmla="*/ 641232 h 659714"/>
                <a:gd name="connsiteX31" fmla="*/ 35039 w 317413"/>
                <a:gd name="connsiteY31" fmla="*/ 629617 h 659714"/>
                <a:gd name="connsiteX32" fmla="*/ 35039 w 317413"/>
                <a:gd name="connsiteY32" fmla="*/ 641232 h 659714"/>
                <a:gd name="connsiteX33" fmla="*/ 37225 w 317413"/>
                <a:gd name="connsiteY33" fmla="*/ 645852 h 659714"/>
                <a:gd name="connsiteX34" fmla="*/ 41534 w 317413"/>
                <a:gd name="connsiteY34" fmla="*/ 648163 h 659714"/>
                <a:gd name="connsiteX35" fmla="*/ 43721 w 317413"/>
                <a:gd name="connsiteY35" fmla="*/ 648163 h 659714"/>
                <a:gd name="connsiteX36" fmla="*/ 45907 w 317413"/>
                <a:gd name="connsiteY36" fmla="*/ 645852 h 659714"/>
                <a:gd name="connsiteX37" fmla="*/ 45907 w 317413"/>
                <a:gd name="connsiteY37" fmla="*/ 641232 h 659714"/>
                <a:gd name="connsiteX38" fmla="*/ 13054 w 317413"/>
                <a:gd name="connsiteY38" fmla="*/ 655094 h 659714"/>
                <a:gd name="connsiteX39" fmla="*/ 19299 w 317413"/>
                <a:gd name="connsiteY39" fmla="*/ 655094 h 659714"/>
                <a:gd name="connsiteX40" fmla="*/ 21485 w 317413"/>
                <a:gd name="connsiteY40" fmla="*/ 652784 h 659714"/>
                <a:gd name="connsiteX41" fmla="*/ 25857 w 317413"/>
                <a:gd name="connsiteY41" fmla="*/ 652784 h 659714"/>
                <a:gd name="connsiteX42" fmla="*/ 14989 w 317413"/>
                <a:gd name="connsiteY42" fmla="*/ 648163 h 659714"/>
                <a:gd name="connsiteX43" fmla="*/ 12804 w 317413"/>
                <a:gd name="connsiteY43" fmla="*/ 650473 h 659714"/>
                <a:gd name="connsiteX44" fmla="*/ 132537 w 317413"/>
                <a:gd name="connsiteY44" fmla="*/ 451466 h 659714"/>
                <a:gd name="connsiteX45" fmla="*/ 132537 w 317413"/>
                <a:gd name="connsiteY45" fmla="*/ 456087 h 659714"/>
                <a:gd name="connsiteX46" fmla="*/ 130351 w 317413"/>
                <a:gd name="connsiteY46" fmla="*/ 460708 h 659714"/>
                <a:gd name="connsiteX47" fmla="*/ 136597 w 317413"/>
                <a:gd name="connsiteY47" fmla="*/ 472322 h 659714"/>
                <a:gd name="connsiteX48" fmla="*/ 136597 w 317413"/>
                <a:gd name="connsiteY48" fmla="*/ 463018 h 659714"/>
                <a:gd name="connsiteX49" fmla="*/ 134410 w 317413"/>
                <a:gd name="connsiteY49" fmla="*/ 460708 h 659714"/>
                <a:gd name="connsiteX50" fmla="*/ 134410 w 317413"/>
                <a:gd name="connsiteY50" fmla="*/ 453776 h 659714"/>
                <a:gd name="connsiteX51" fmla="*/ 121669 w 317413"/>
                <a:gd name="connsiteY51" fmla="*/ 463018 h 659714"/>
                <a:gd name="connsiteX52" fmla="*/ 121669 w 317413"/>
                <a:gd name="connsiteY52" fmla="*/ 465578 h 659714"/>
                <a:gd name="connsiteX53" fmla="*/ 119483 w 317413"/>
                <a:gd name="connsiteY53" fmla="*/ 465578 h 659714"/>
                <a:gd name="connsiteX54" fmla="*/ 115111 w 317413"/>
                <a:gd name="connsiteY54" fmla="*/ 467889 h 659714"/>
                <a:gd name="connsiteX55" fmla="*/ 123855 w 317413"/>
                <a:gd name="connsiteY55" fmla="*/ 474882 h 659714"/>
                <a:gd name="connsiteX56" fmla="*/ 123855 w 317413"/>
                <a:gd name="connsiteY56" fmla="*/ 470199 h 659714"/>
                <a:gd name="connsiteX57" fmla="*/ 121669 w 317413"/>
                <a:gd name="connsiteY57" fmla="*/ 465578 h 659714"/>
                <a:gd name="connsiteX58" fmla="*/ 112987 w 317413"/>
                <a:gd name="connsiteY58" fmla="*/ 546318 h 659714"/>
                <a:gd name="connsiteX59" fmla="*/ 108615 w 317413"/>
                <a:gd name="connsiteY59" fmla="*/ 546318 h 659714"/>
                <a:gd name="connsiteX60" fmla="*/ 108615 w 317413"/>
                <a:gd name="connsiteY60" fmla="*/ 550938 h 659714"/>
                <a:gd name="connsiteX61" fmla="*/ 114861 w 317413"/>
                <a:gd name="connsiteY61" fmla="*/ 550938 h 659714"/>
                <a:gd name="connsiteX62" fmla="*/ 114861 w 317413"/>
                <a:gd name="connsiteY62" fmla="*/ 548628 h 659714"/>
                <a:gd name="connsiteX63" fmla="*/ 108615 w 317413"/>
                <a:gd name="connsiteY63" fmla="*/ 534766 h 659714"/>
                <a:gd name="connsiteX64" fmla="*/ 112987 w 317413"/>
                <a:gd name="connsiteY64" fmla="*/ 539386 h 659714"/>
                <a:gd name="connsiteX65" fmla="*/ 115111 w 317413"/>
                <a:gd name="connsiteY65" fmla="*/ 539386 h 659714"/>
                <a:gd name="connsiteX66" fmla="*/ 119483 w 317413"/>
                <a:gd name="connsiteY66" fmla="*/ 534766 h 659714"/>
                <a:gd name="connsiteX67" fmla="*/ 121669 w 317413"/>
                <a:gd name="connsiteY67" fmla="*/ 534766 h 659714"/>
                <a:gd name="connsiteX68" fmla="*/ 123855 w 317413"/>
                <a:gd name="connsiteY68" fmla="*/ 532455 h 659714"/>
                <a:gd name="connsiteX69" fmla="*/ 123855 w 317413"/>
                <a:gd name="connsiteY69" fmla="*/ 528022 h 659714"/>
                <a:gd name="connsiteX70" fmla="*/ 121669 w 317413"/>
                <a:gd name="connsiteY70" fmla="*/ 525711 h 659714"/>
                <a:gd name="connsiteX71" fmla="*/ 115423 w 317413"/>
                <a:gd name="connsiteY71" fmla="*/ 525711 h 659714"/>
                <a:gd name="connsiteX72" fmla="*/ 111113 w 317413"/>
                <a:gd name="connsiteY72" fmla="*/ 528022 h 659714"/>
                <a:gd name="connsiteX73" fmla="*/ 108927 w 317413"/>
                <a:gd name="connsiteY73" fmla="*/ 532643 h 659714"/>
                <a:gd name="connsiteX74" fmla="*/ 102369 w 317413"/>
                <a:gd name="connsiteY74" fmla="*/ 562553 h 659714"/>
                <a:gd name="connsiteX75" fmla="*/ 110551 w 317413"/>
                <a:gd name="connsiteY75" fmla="*/ 562553 h 659714"/>
                <a:gd name="connsiteX76" fmla="*/ 99684 w 317413"/>
                <a:gd name="connsiteY76" fmla="*/ 555622 h 659714"/>
                <a:gd name="connsiteX77" fmla="*/ 197931 w 317413"/>
                <a:gd name="connsiteY77" fmla="*/ 28037 h 659714"/>
                <a:gd name="connsiteX78" fmla="*/ 200117 w 317413"/>
                <a:gd name="connsiteY78" fmla="*/ 37279 h 659714"/>
                <a:gd name="connsiteX79" fmla="*/ 202302 w 317413"/>
                <a:gd name="connsiteY79" fmla="*/ 39589 h 659714"/>
                <a:gd name="connsiteX80" fmla="*/ 206613 w 317413"/>
                <a:gd name="connsiteY80" fmla="*/ 41899 h 659714"/>
                <a:gd name="connsiteX81" fmla="*/ 208798 w 317413"/>
                <a:gd name="connsiteY81" fmla="*/ 44210 h 659714"/>
                <a:gd name="connsiteX82" fmla="*/ 208798 w 317413"/>
                <a:gd name="connsiteY82" fmla="*/ 51141 h 659714"/>
                <a:gd name="connsiteX83" fmla="*/ 204427 w 317413"/>
                <a:gd name="connsiteY83" fmla="*/ 55762 h 659714"/>
                <a:gd name="connsiteX84" fmla="*/ 204427 w 317413"/>
                <a:gd name="connsiteY84" fmla="*/ 58072 h 659714"/>
                <a:gd name="connsiteX85" fmla="*/ 206613 w 317413"/>
                <a:gd name="connsiteY85" fmla="*/ 60383 h 659714"/>
                <a:gd name="connsiteX86" fmla="*/ 208798 w 317413"/>
                <a:gd name="connsiteY86" fmla="*/ 65066 h 659714"/>
                <a:gd name="connsiteX87" fmla="*/ 210984 w 317413"/>
                <a:gd name="connsiteY87" fmla="*/ 67376 h 659714"/>
                <a:gd name="connsiteX88" fmla="*/ 210984 w 317413"/>
                <a:gd name="connsiteY88" fmla="*/ 72185 h 659714"/>
                <a:gd name="connsiteX89" fmla="*/ 208798 w 317413"/>
                <a:gd name="connsiteY89" fmla="*/ 72185 h 659714"/>
                <a:gd name="connsiteX90" fmla="*/ 204427 w 317413"/>
                <a:gd name="connsiteY90" fmla="*/ 69874 h 659714"/>
                <a:gd name="connsiteX91" fmla="*/ 200117 w 317413"/>
                <a:gd name="connsiteY91" fmla="*/ 69874 h 659714"/>
                <a:gd name="connsiteX92" fmla="*/ 195745 w 317413"/>
                <a:gd name="connsiteY92" fmla="*/ 67564 h 659714"/>
                <a:gd name="connsiteX93" fmla="*/ 191435 w 317413"/>
                <a:gd name="connsiteY93" fmla="*/ 67564 h 659714"/>
                <a:gd name="connsiteX94" fmla="*/ 189249 w 317413"/>
                <a:gd name="connsiteY94" fmla="*/ 65253 h 659714"/>
                <a:gd name="connsiteX95" fmla="*/ 189249 w 317413"/>
                <a:gd name="connsiteY95" fmla="*/ 69874 h 659714"/>
                <a:gd name="connsiteX96" fmla="*/ 195495 w 317413"/>
                <a:gd name="connsiteY96" fmla="*/ 76805 h 659714"/>
                <a:gd name="connsiteX97" fmla="*/ 186813 w 317413"/>
                <a:gd name="connsiteY97" fmla="*/ 88357 h 659714"/>
                <a:gd name="connsiteX98" fmla="*/ 189000 w 317413"/>
                <a:gd name="connsiteY98" fmla="*/ 92978 h 659714"/>
                <a:gd name="connsiteX99" fmla="*/ 191185 w 317413"/>
                <a:gd name="connsiteY99" fmla="*/ 95289 h 659714"/>
                <a:gd name="connsiteX100" fmla="*/ 191185 w 317413"/>
                <a:gd name="connsiteY100" fmla="*/ 97162 h 659714"/>
                <a:gd name="connsiteX101" fmla="*/ 193309 w 317413"/>
                <a:gd name="connsiteY101" fmla="*/ 99472 h 659714"/>
                <a:gd name="connsiteX102" fmla="*/ 197681 w 317413"/>
                <a:gd name="connsiteY102" fmla="*/ 101783 h 659714"/>
                <a:gd name="connsiteX103" fmla="*/ 199867 w 317413"/>
                <a:gd name="connsiteY103" fmla="*/ 104156 h 659714"/>
                <a:gd name="connsiteX104" fmla="*/ 204177 w 317413"/>
                <a:gd name="connsiteY104" fmla="*/ 106466 h 659714"/>
                <a:gd name="connsiteX105" fmla="*/ 206362 w 317413"/>
                <a:gd name="connsiteY105" fmla="*/ 108776 h 659714"/>
                <a:gd name="connsiteX106" fmla="*/ 208548 w 317413"/>
                <a:gd name="connsiteY106" fmla="*/ 108776 h 659714"/>
                <a:gd name="connsiteX107" fmla="*/ 208548 w 317413"/>
                <a:gd name="connsiteY107" fmla="*/ 122639 h 659714"/>
                <a:gd name="connsiteX108" fmla="*/ 210735 w 317413"/>
                <a:gd name="connsiteY108" fmla="*/ 127260 h 659714"/>
                <a:gd name="connsiteX109" fmla="*/ 216981 w 317413"/>
                <a:gd name="connsiteY109" fmla="*/ 127260 h 659714"/>
                <a:gd name="connsiteX110" fmla="*/ 216981 w 317413"/>
                <a:gd name="connsiteY110" fmla="*/ 115895 h 659714"/>
                <a:gd name="connsiteX111" fmla="*/ 230034 w 317413"/>
                <a:gd name="connsiteY111" fmla="*/ 115895 h 659714"/>
                <a:gd name="connsiteX112" fmla="*/ 232158 w 317413"/>
                <a:gd name="connsiteY112" fmla="*/ 113585 h 659714"/>
                <a:gd name="connsiteX113" fmla="*/ 219167 w 317413"/>
                <a:gd name="connsiteY113" fmla="*/ 104343 h 659714"/>
                <a:gd name="connsiteX114" fmla="*/ 212608 w 317413"/>
                <a:gd name="connsiteY114" fmla="*/ 104343 h 659714"/>
                <a:gd name="connsiteX115" fmla="*/ 208299 w 317413"/>
                <a:gd name="connsiteY115" fmla="*/ 101970 h 659714"/>
                <a:gd name="connsiteX116" fmla="*/ 206113 w 317413"/>
                <a:gd name="connsiteY116" fmla="*/ 101970 h 659714"/>
                <a:gd name="connsiteX117" fmla="*/ 201803 w 317413"/>
                <a:gd name="connsiteY117" fmla="*/ 99660 h 659714"/>
                <a:gd name="connsiteX118" fmla="*/ 201803 w 317413"/>
                <a:gd name="connsiteY118" fmla="*/ 95039 h 659714"/>
                <a:gd name="connsiteX119" fmla="*/ 203926 w 317413"/>
                <a:gd name="connsiteY119" fmla="*/ 92728 h 659714"/>
                <a:gd name="connsiteX120" fmla="*/ 208299 w 317413"/>
                <a:gd name="connsiteY120" fmla="*/ 90418 h 659714"/>
                <a:gd name="connsiteX121" fmla="*/ 216981 w 317413"/>
                <a:gd name="connsiteY121" fmla="*/ 95039 h 659714"/>
                <a:gd name="connsiteX122" fmla="*/ 219167 w 317413"/>
                <a:gd name="connsiteY122" fmla="*/ 97349 h 659714"/>
                <a:gd name="connsiteX123" fmla="*/ 223476 w 317413"/>
                <a:gd name="connsiteY123" fmla="*/ 92728 h 659714"/>
                <a:gd name="connsiteX124" fmla="*/ 227849 w 317413"/>
                <a:gd name="connsiteY124" fmla="*/ 90418 h 659714"/>
                <a:gd name="connsiteX125" fmla="*/ 230034 w 317413"/>
                <a:gd name="connsiteY125" fmla="*/ 90418 h 659714"/>
                <a:gd name="connsiteX126" fmla="*/ 249584 w 317413"/>
                <a:gd name="connsiteY126" fmla="*/ 97349 h 659714"/>
                <a:gd name="connsiteX127" fmla="*/ 262575 w 317413"/>
                <a:gd name="connsiteY127" fmla="*/ 104343 h 659714"/>
                <a:gd name="connsiteX128" fmla="*/ 273443 w 317413"/>
                <a:gd name="connsiteY128" fmla="*/ 108964 h 659714"/>
                <a:gd name="connsiteX129" fmla="*/ 277815 w 317413"/>
                <a:gd name="connsiteY129" fmla="*/ 108964 h 659714"/>
                <a:gd name="connsiteX130" fmla="*/ 277815 w 317413"/>
                <a:gd name="connsiteY130" fmla="*/ 104343 h 659714"/>
                <a:gd name="connsiteX131" fmla="*/ 275629 w 317413"/>
                <a:gd name="connsiteY131" fmla="*/ 99660 h 659714"/>
                <a:gd name="connsiteX132" fmla="*/ 275629 w 317413"/>
                <a:gd name="connsiteY132" fmla="*/ 85797 h 659714"/>
                <a:gd name="connsiteX133" fmla="*/ 281875 w 317413"/>
                <a:gd name="connsiteY133" fmla="*/ 78866 h 659714"/>
                <a:gd name="connsiteX134" fmla="*/ 286247 w 317413"/>
                <a:gd name="connsiteY134" fmla="*/ 78866 h 659714"/>
                <a:gd name="connsiteX135" fmla="*/ 288433 w 317413"/>
                <a:gd name="connsiteY135" fmla="*/ 81176 h 659714"/>
                <a:gd name="connsiteX136" fmla="*/ 294679 w 317413"/>
                <a:gd name="connsiteY136" fmla="*/ 81176 h 659714"/>
                <a:gd name="connsiteX137" fmla="*/ 303361 w 317413"/>
                <a:gd name="connsiteY137" fmla="*/ 76556 h 659714"/>
                <a:gd name="connsiteX138" fmla="*/ 309607 w 317413"/>
                <a:gd name="connsiteY138" fmla="*/ 69624 h 659714"/>
                <a:gd name="connsiteX139" fmla="*/ 290057 w 317413"/>
                <a:gd name="connsiteY139" fmla="*/ 55700 h 659714"/>
                <a:gd name="connsiteX140" fmla="*/ 290057 w 317413"/>
                <a:gd name="connsiteY140" fmla="*/ 46458 h 659714"/>
                <a:gd name="connsiteX141" fmla="*/ 287934 w 317413"/>
                <a:gd name="connsiteY141" fmla="*/ 41837 h 659714"/>
                <a:gd name="connsiteX142" fmla="*/ 285748 w 317413"/>
                <a:gd name="connsiteY142" fmla="*/ 39527 h 659714"/>
                <a:gd name="connsiteX143" fmla="*/ 283561 w 317413"/>
                <a:gd name="connsiteY143" fmla="*/ 39527 h 659714"/>
                <a:gd name="connsiteX144" fmla="*/ 279252 w 317413"/>
                <a:gd name="connsiteY144" fmla="*/ 44147 h 659714"/>
                <a:gd name="connsiteX145" fmla="*/ 279252 w 317413"/>
                <a:gd name="connsiteY145" fmla="*/ 48768 h 659714"/>
                <a:gd name="connsiteX146" fmla="*/ 272693 w 317413"/>
                <a:gd name="connsiteY146" fmla="*/ 46458 h 659714"/>
                <a:gd name="connsiteX147" fmla="*/ 259702 w 317413"/>
                <a:gd name="connsiteY147" fmla="*/ 44147 h 659714"/>
                <a:gd name="connsiteX148" fmla="*/ 244462 w 317413"/>
                <a:gd name="connsiteY148" fmla="*/ 39527 h 659714"/>
                <a:gd name="connsiteX149" fmla="*/ 233594 w 317413"/>
                <a:gd name="connsiteY149" fmla="*/ 34906 h 659714"/>
                <a:gd name="connsiteX150" fmla="*/ 224913 w 317413"/>
                <a:gd name="connsiteY150" fmla="*/ 27975 h 659714"/>
                <a:gd name="connsiteX151" fmla="*/ 198868 w 317413"/>
                <a:gd name="connsiteY151" fmla="*/ 9242 h 659714"/>
                <a:gd name="connsiteX152" fmla="*/ 185814 w 317413"/>
                <a:gd name="connsiteY152" fmla="*/ 2310 h 659714"/>
                <a:gd name="connsiteX153" fmla="*/ 179568 w 317413"/>
                <a:gd name="connsiteY153" fmla="*/ 0 h 659714"/>
                <a:gd name="connsiteX154" fmla="*/ 179568 w 317413"/>
                <a:gd name="connsiteY154" fmla="*/ 6931 h 659714"/>
                <a:gd name="connsiteX155" fmla="*/ 183878 w 317413"/>
                <a:gd name="connsiteY155" fmla="*/ 11552 h 659714"/>
                <a:gd name="connsiteX156" fmla="*/ 186063 w 317413"/>
                <a:gd name="connsiteY156" fmla="*/ 16173 h 659714"/>
                <a:gd name="connsiteX157" fmla="*/ 190436 w 317413"/>
                <a:gd name="connsiteY157" fmla="*/ 20794 h 659714"/>
                <a:gd name="connsiteX158" fmla="*/ 192559 w 317413"/>
                <a:gd name="connsiteY158" fmla="*/ 25477 h 659714"/>
                <a:gd name="connsiteX159" fmla="*/ 226162 w 317413"/>
                <a:gd name="connsiteY159" fmla="*/ 238596 h 659714"/>
                <a:gd name="connsiteX160" fmla="*/ 230534 w 317413"/>
                <a:gd name="connsiteY160" fmla="*/ 238596 h 659714"/>
                <a:gd name="connsiteX161" fmla="*/ 230534 w 317413"/>
                <a:gd name="connsiteY161" fmla="*/ 229355 h 659714"/>
                <a:gd name="connsiteX162" fmla="*/ 228348 w 317413"/>
                <a:gd name="connsiteY162" fmla="*/ 229355 h 659714"/>
                <a:gd name="connsiteX163" fmla="*/ 222102 w 317413"/>
                <a:gd name="connsiteY163" fmla="*/ 220051 h 659714"/>
                <a:gd name="connsiteX164" fmla="*/ 219916 w 317413"/>
                <a:gd name="connsiteY164" fmla="*/ 224671 h 659714"/>
                <a:gd name="connsiteX165" fmla="*/ 224225 w 317413"/>
                <a:gd name="connsiteY165" fmla="*/ 231665 h 659714"/>
                <a:gd name="connsiteX166" fmla="*/ 95874 w 317413"/>
                <a:gd name="connsiteY166" fmla="*/ 395954 h 659714"/>
                <a:gd name="connsiteX167" fmla="*/ 89628 w 317413"/>
                <a:gd name="connsiteY167" fmla="*/ 409816 h 659714"/>
                <a:gd name="connsiteX168" fmla="*/ 95874 w 317413"/>
                <a:gd name="connsiteY168" fmla="*/ 407506 h 659714"/>
                <a:gd name="connsiteX169" fmla="*/ 128414 w 317413"/>
                <a:gd name="connsiteY169" fmla="*/ 405195 h 659714"/>
                <a:gd name="connsiteX170" fmla="*/ 128414 w 317413"/>
                <a:gd name="connsiteY170" fmla="*/ 400575 h 659714"/>
                <a:gd name="connsiteX171" fmla="*/ 134660 w 317413"/>
                <a:gd name="connsiteY171" fmla="*/ 393643 h 659714"/>
                <a:gd name="connsiteX172" fmla="*/ 134660 w 317413"/>
                <a:gd name="connsiteY172" fmla="*/ 388960 h 659714"/>
                <a:gd name="connsiteX173" fmla="*/ 130351 w 317413"/>
                <a:gd name="connsiteY173" fmla="*/ 386650 h 659714"/>
                <a:gd name="connsiteX174" fmla="*/ 128164 w 317413"/>
                <a:gd name="connsiteY174" fmla="*/ 382029 h 659714"/>
                <a:gd name="connsiteX175" fmla="*/ 125978 w 317413"/>
                <a:gd name="connsiteY175" fmla="*/ 379719 h 659714"/>
                <a:gd name="connsiteX176" fmla="*/ 121669 w 317413"/>
                <a:gd name="connsiteY176" fmla="*/ 377408 h 659714"/>
                <a:gd name="connsiteX177" fmla="*/ 121669 w 317413"/>
                <a:gd name="connsiteY177" fmla="*/ 372787 h 659714"/>
                <a:gd name="connsiteX178" fmla="*/ 119483 w 317413"/>
                <a:gd name="connsiteY178" fmla="*/ 370477 h 659714"/>
                <a:gd name="connsiteX179" fmla="*/ 116797 w 317413"/>
                <a:gd name="connsiteY179" fmla="*/ 370477 h 659714"/>
                <a:gd name="connsiteX180" fmla="*/ 114611 w 317413"/>
                <a:gd name="connsiteY180" fmla="*/ 368166 h 659714"/>
                <a:gd name="connsiteX181" fmla="*/ 108365 w 317413"/>
                <a:gd name="connsiteY181" fmla="*/ 368166 h 659714"/>
                <a:gd name="connsiteX182" fmla="*/ 106179 w 317413"/>
                <a:gd name="connsiteY182" fmla="*/ 365856 h 659714"/>
                <a:gd name="connsiteX183" fmla="*/ 97498 w 317413"/>
                <a:gd name="connsiteY183" fmla="*/ 361235 h 659714"/>
                <a:gd name="connsiteX184" fmla="*/ 93188 w 317413"/>
                <a:gd name="connsiteY184" fmla="*/ 361235 h 659714"/>
                <a:gd name="connsiteX185" fmla="*/ 86942 w 317413"/>
                <a:gd name="connsiteY185" fmla="*/ 368166 h 659714"/>
                <a:gd name="connsiteX186" fmla="*/ 73951 w 317413"/>
                <a:gd name="connsiteY186" fmla="*/ 375098 h 659714"/>
                <a:gd name="connsiteX187" fmla="*/ 84818 w 317413"/>
                <a:gd name="connsiteY187" fmla="*/ 395954 h 659714"/>
                <a:gd name="connsiteX188" fmla="*/ 91064 w 317413"/>
                <a:gd name="connsiteY188" fmla="*/ 391333 h 659714"/>
                <a:gd name="connsiteX189" fmla="*/ 91064 w 317413"/>
                <a:gd name="connsiteY189" fmla="*/ 388960 h 659714"/>
                <a:gd name="connsiteX190" fmla="*/ 88878 w 317413"/>
                <a:gd name="connsiteY190" fmla="*/ 386650 h 659714"/>
                <a:gd name="connsiteX191" fmla="*/ 88878 w 317413"/>
                <a:gd name="connsiteY191" fmla="*/ 382029 h 659714"/>
                <a:gd name="connsiteX192" fmla="*/ 91064 w 317413"/>
                <a:gd name="connsiteY192" fmla="*/ 382029 h 659714"/>
                <a:gd name="connsiteX193" fmla="*/ 95436 w 317413"/>
                <a:gd name="connsiteY193" fmla="*/ 386650 h 659714"/>
                <a:gd name="connsiteX194" fmla="*/ 97560 w 317413"/>
                <a:gd name="connsiteY194" fmla="*/ 391333 h 659714"/>
                <a:gd name="connsiteX195" fmla="*/ 99746 w 317413"/>
                <a:gd name="connsiteY195" fmla="*/ 393643 h 659714"/>
                <a:gd name="connsiteX196" fmla="*/ 101932 w 317413"/>
                <a:gd name="connsiteY196" fmla="*/ 398264 h 659714"/>
                <a:gd name="connsiteX197" fmla="*/ 101932 w 317413"/>
                <a:gd name="connsiteY197" fmla="*/ 412127 h 659714"/>
                <a:gd name="connsiteX198" fmla="*/ 95686 w 317413"/>
                <a:gd name="connsiteY198" fmla="*/ 414437 h 659714"/>
                <a:gd name="connsiteX199" fmla="*/ 95686 w 317413"/>
                <a:gd name="connsiteY199" fmla="*/ 416747 h 659714"/>
                <a:gd name="connsiteX200" fmla="*/ 97809 w 317413"/>
                <a:gd name="connsiteY200" fmla="*/ 419058 h 659714"/>
                <a:gd name="connsiteX201" fmla="*/ 97809 w 317413"/>
                <a:gd name="connsiteY201" fmla="*/ 425989 h 659714"/>
                <a:gd name="connsiteX202" fmla="*/ 99996 w 317413"/>
                <a:gd name="connsiteY202" fmla="*/ 430610 h 659714"/>
                <a:gd name="connsiteX203" fmla="*/ 102182 w 317413"/>
                <a:gd name="connsiteY203" fmla="*/ 437604 h 659714"/>
                <a:gd name="connsiteX204" fmla="*/ 106491 w 317413"/>
                <a:gd name="connsiteY204" fmla="*/ 442224 h 659714"/>
                <a:gd name="connsiteX205" fmla="*/ 108677 w 317413"/>
                <a:gd name="connsiteY205" fmla="*/ 442224 h 659714"/>
                <a:gd name="connsiteX206" fmla="*/ 110864 w 317413"/>
                <a:gd name="connsiteY206" fmla="*/ 439914 h 659714"/>
                <a:gd name="connsiteX207" fmla="*/ 110864 w 317413"/>
                <a:gd name="connsiteY207" fmla="*/ 425989 h 659714"/>
                <a:gd name="connsiteX208" fmla="*/ 121732 w 317413"/>
                <a:gd name="connsiteY208" fmla="*/ 430610 h 659714"/>
                <a:gd name="connsiteX209" fmla="*/ 121732 w 317413"/>
                <a:gd name="connsiteY209" fmla="*/ 439914 h 659714"/>
                <a:gd name="connsiteX210" fmla="*/ 123917 w 317413"/>
                <a:gd name="connsiteY210" fmla="*/ 442224 h 659714"/>
                <a:gd name="connsiteX211" fmla="*/ 123917 w 317413"/>
                <a:gd name="connsiteY211" fmla="*/ 444535 h 659714"/>
                <a:gd name="connsiteX212" fmla="*/ 126041 w 317413"/>
                <a:gd name="connsiteY212" fmla="*/ 444535 h 659714"/>
                <a:gd name="connsiteX213" fmla="*/ 126041 w 317413"/>
                <a:gd name="connsiteY213" fmla="*/ 439914 h 659714"/>
                <a:gd name="connsiteX214" fmla="*/ 130413 w 317413"/>
                <a:gd name="connsiteY214" fmla="*/ 435293 h 659714"/>
                <a:gd name="connsiteX215" fmla="*/ 132599 w 317413"/>
                <a:gd name="connsiteY215" fmla="*/ 430610 h 659714"/>
                <a:gd name="connsiteX216" fmla="*/ 132599 w 317413"/>
                <a:gd name="connsiteY216" fmla="*/ 428112 h 659714"/>
                <a:gd name="connsiteX217" fmla="*/ 130413 w 317413"/>
                <a:gd name="connsiteY217" fmla="*/ 425802 h 659714"/>
                <a:gd name="connsiteX218" fmla="*/ 130413 w 317413"/>
                <a:gd name="connsiteY218" fmla="*/ 414250 h 659714"/>
                <a:gd name="connsiteX219" fmla="*/ 128227 w 317413"/>
                <a:gd name="connsiteY219" fmla="*/ 409629 h 659714"/>
                <a:gd name="connsiteX220" fmla="*/ 180567 w 317413"/>
                <a:gd name="connsiteY220" fmla="*/ 351994 h 659714"/>
                <a:gd name="connsiteX221" fmla="*/ 176195 w 317413"/>
                <a:gd name="connsiteY221" fmla="*/ 349683 h 659714"/>
                <a:gd name="connsiteX222" fmla="*/ 174009 w 317413"/>
                <a:gd name="connsiteY222" fmla="*/ 347310 h 659714"/>
                <a:gd name="connsiteX223" fmla="*/ 169699 w 317413"/>
                <a:gd name="connsiteY223" fmla="*/ 345000 h 659714"/>
                <a:gd name="connsiteX224" fmla="*/ 160518 w 317413"/>
                <a:gd name="connsiteY224" fmla="*/ 345000 h 659714"/>
                <a:gd name="connsiteX225" fmla="*/ 158332 w 317413"/>
                <a:gd name="connsiteY225" fmla="*/ 347310 h 659714"/>
                <a:gd name="connsiteX226" fmla="*/ 158332 w 317413"/>
                <a:gd name="connsiteY226" fmla="*/ 356614 h 659714"/>
                <a:gd name="connsiteX227" fmla="*/ 156146 w 317413"/>
                <a:gd name="connsiteY227" fmla="*/ 356614 h 659714"/>
                <a:gd name="connsiteX228" fmla="*/ 153960 w 317413"/>
                <a:gd name="connsiteY228" fmla="*/ 354304 h 659714"/>
                <a:gd name="connsiteX229" fmla="*/ 143154 w 317413"/>
                <a:gd name="connsiteY229" fmla="*/ 354304 h 659714"/>
                <a:gd name="connsiteX230" fmla="*/ 140969 w 317413"/>
                <a:gd name="connsiteY230" fmla="*/ 356614 h 659714"/>
                <a:gd name="connsiteX231" fmla="*/ 140969 w 317413"/>
                <a:gd name="connsiteY231" fmla="*/ 363546 h 659714"/>
                <a:gd name="connsiteX232" fmla="*/ 143154 w 317413"/>
                <a:gd name="connsiteY232" fmla="*/ 365856 h 659714"/>
                <a:gd name="connsiteX233" fmla="*/ 143154 w 317413"/>
                <a:gd name="connsiteY233" fmla="*/ 368166 h 659714"/>
                <a:gd name="connsiteX234" fmla="*/ 136909 w 317413"/>
                <a:gd name="connsiteY234" fmla="*/ 375098 h 659714"/>
                <a:gd name="connsiteX235" fmla="*/ 141281 w 317413"/>
                <a:gd name="connsiteY235" fmla="*/ 377408 h 659714"/>
                <a:gd name="connsiteX236" fmla="*/ 143467 w 317413"/>
                <a:gd name="connsiteY236" fmla="*/ 382029 h 659714"/>
                <a:gd name="connsiteX237" fmla="*/ 147776 w 317413"/>
                <a:gd name="connsiteY237" fmla="*/ 386650 h 659714"/>
                <a:gd name="connsiteX238" fmla="*/ 156458 w 317413"/>
                <a:gd name="connsiteY238" fmla="*/ 391333 h 659714"/>
                <a:gd name="connsiteX239" fmla="*/ 158644 w 317413"/>
                <a:gd name="connsiteY239" fmla="*/ 393643 h 659714"/>
                <a:gd name="connsiteX240" fmla="*/ 163017 w 317413"/>
                <a:gd name="connsiteY240" fmla="*/ 395954 h 659714"/>
                <a:gd name="connsiteX241" fmla="*/ 163017 w 317413"/>
                <a:gd name="connsiteY241" fmla="*/ 379719 h 659714"/>
                <a:gd name="connsiteX242" fmla="*/ 165140 w 317413"/>
                <a:gd name="connsiteY242" fmla="*/ 375098 h 659714"/>
                <a:gd name="connsiteX243" fmla="*/ 167326 w 317413"/>
                <a:gd name="connsiteY243" fmla="*/ 372787 h 659714"/>
                <a:gd name="connsiteX244" fmla="*/ 171698 w 317413"/>
                <a:gd name="connsiteY244" fmla="*/ 370477 h 659714"/>
                <a:gd name="connsiteX245" fmla="*/ 176008 w 317413"/>
                <a:gd name="connsiteY245" fmla="*/ 370477 h 659714"/>
                <a:gd name="connsiteX246" fmla="*/ 178194 w 317413"/>
                <a:gd name="connsiteY246" fmla="*/ 372787 h 659714"/>
                <a:gd name="connsiteX247" fmla="*/ 182566 w 317413"/>
                <a:gd name="connsiteY247" fmla="*/ 375098 h 659714"/>
                <a:gd name="connsiteX248" fmla="*/ 184690 w 317413"/>
                <a:gd name="connsiteY248" fmla="*/ 379719 h 659714"/>
                <a:gd name="connsiteX249" fmla="*/ 186875 w 317413"/>
                <a:gd name="connsiteY249" fmla="*/ 382029 h 659714"/>
                <a:gd name="connsiteX250" fmla="*/ 186875 w 317413"/>
                <a:gd name="connsiteY250" fmla="*/ 377408 h 659714"/>
                <a:gd name="connsiteX251" fmla="*/ 189061 w 317413"/>
                <a:gd name="connsiteY251" fmla="*/ 372787 h 659714"/>
                <a:gd name="connsiteX252" fmla="*/ 189061 w 317413"/>
                <a:gd name="connsiteY252" fmla="*/ 368166 h 659714"/>
                <a:gd name="connsiteX253" fmla="*/ 191248 w 317413"/>
                <a:gd name="connsiteY253" fmla="*/ 363546 h 659714"/>
                <a:gd name="connsiteX254" fmla="*/ 191248 w 317413"/>
                <a:gd name="connsiteY254" fmla="*/ 358925 h 659714"/>
                <a:gd name="connsiteX255" fmla="*/ 189061 w 317413"/>
                <a:gd name="connsiteY255" fmla="*/ 354304 h 659714"/>
                <a:gd name="connsiteX256" fmla="*/ 186875 w 317413"/>
                <a:gd name="connsiteY256" fmla="*/ 351994 h 659714"/>
                <a:gd name="connsiteX257" fmla="*/ 186875 w 317413"/>
                <a:gd name="connsiteY257" fmla="*/ 349683 h 659714"/>
                <a:gd name="connsiteX258" fmla="*/ 317414 w 317413"/>
                <a:gd name="connsiteY258" fmla="*/ 301040 h 659714"/>
                <a:gd name="connsiteX259" fmla="*/ 313042 w 317413"/>
                <a:gd name="connsiteY259" fmla="*/ 298729 h 659714"/>
                <a:gd name="connsiteX260" fmla="*/ 310855 w 317413"/>
                <a:gd name="connsiteY260" fmla="*/ 296419 h 659714"/>
                <a:gd name="connsiteX261" fmla="*/ 306546 w 317413"/>
                <a:gd name="connsiteY261" fmla="*/ 294109 h 659714"/>
                <a:gd name="connsiteX262" fmla="*/ 304360 w 317413"/>
                <a:gd name="connsiteY262" fmla="*/ 289488 h 659714"/>
                <a:gd name="connsiteX263" fmla="*/ 300050 w 317413"/>
                <a:gd name="connsiteY263" fmla="*/ 287177 h 659714"/>
                <a:gd name="connsiteX264" fmla="*/ 300050 w 317413"/>
                <a:gd name="connsiteY264" fmla="*/ 278248 h 659714"/>
                <a:gd name="connsiteX265" fmla="*/ 302174 w 317413"/>
                <a:gd name="connsiteY265" fmla="*/ 271317 h 659714"/>
                <a:gd name="connsiteX266" fmla="*/ 302174 w 317413"/>
                <a:gd name="connsiteY266" fmla="*/ 264323 h 659714"/>
                <a:gd name="connsiteX267" fmla="*/ 300050 w 317413"/>
                <a:gd name="connsiteY267" fmla="*/ 257392 h 659714"/>
                <a:gd name="connsiteX268" fmla="*/ 295678 w 317413"/>
                <a:gd name="connsiteY268" fmla="*/ 248150 h 659714"/>
                <a:gd name="connsiteX269" fmla="*/ 286997 w 317413"/>
                <a:gd name="connsiteY269" fmla="*/ 238909 h 659714"/>
                <a:gd name="connsiteX270" fmla="*/ 284811 w 317413"/>
                <a:gd name="connsiteY270" fmla="*/ 231977 h 659714"/>
                <a:gd name="connsiteX271" fmla="*/ 284811 w 317413"/>
                <a:gd name="connsiteY271" fmla="*/ 222673 h 659714"/>
                <a:gd name="connsiteX272" fmla="*/ 286997 w 317413"/>
                <a:gd name="connsiteY272" fmla="*/ 220363 h 659714"/>
                <a:gd name="connsiteX273" fmla="*/ 293242 w 317413"/>
                <a:gd name="connsiteY273" fmla="*/ 220363 h 659714"/>
                <a:gd name="connsiteX274" fmla="*/ 293242 w 317413"/>
                <a:gd name="connsiteY274" fmla="*/ 204190 h 659714"/>
                <a:gd name="connsiteX275" fmla="*/ 288933 w 317413"/>
                <a:gd name="connsiteY275" fmla="*/ 199569 h 659714"/>
                <a:gd name="connsiteX276" fmla="*/ 293242 w 317413"/>
                <a:gd name="connsiteY276" fmla="*/ 197259 h 659714"/>
                <a:gd name="connsiteX277" fmla="*/ 293242 w 317413"/>
                <a:gd name="connsiteY277" fmla="*/ 192638 h 659714"/>
                <a:gd name="connsiteX278" fmla="*/ 291057 w 317413"/>
                <a:gd name="connsiteY278" fmla="*/ 188017 h 659714"/>
                <a:gd name="connsiteX279" fmla="*/ 291057 w 317413"/>
                <a:gd name="connsiteY279" fmla="*/ 183334 h 659714"/>
                <a:gd name="connsiteX280" fmla="*/ 288933 w 317413"/>
                <a:gd name="connsiteY280" fmla="*/ 181023 h 659714"/>
                <a:gd name="connsiteX281" fmla="*/ 286747 w 317413"/>
                <a:gd name="connsiteY281" fmla="*/ 176403 h 659714"/>
                <a:gd name="connsiteX282" fmla="*/ 284561 w 317413"/>
                <a:gd name="connsiteY282" fmla="*/ 174092 h 659714"/>
                <a:gd name="connsiteX283" fmla="*/ 280251 w 317413"/>
                <a:gd name="connsiteY283" fmla="*/ 171782 h 659714"/>
                <a:gd name="connsiteX284" fmla="*/ 278065 w 317413"/>
                <a:gd name="connsiteY284" fmla="*/ 169471 h 659714"/>
                <a:gd name="connsiteX285" fmla="*/ 275879 w 317413"/>
                <a:gd name="connsiteY285" fmla="*/ 162540 h 659714"/>
                <a:gd name="connsiteX286" fmla="*/ 273693 w 317413"/>
                <a:gd name="connsiteY286" fmla="*/ 162540 h 659714"/>
                <a:gd name="connsiteX287" fmla="*/ 267447 w 317413"/>
                <a:gd name="connsiteY287" fmla="*/ 155609 h 659714"/>
                <a:gd name="connsiteX288" fmla="*/ 258765 w 317413"/>
                <a:gd name="connsiteY288" fmla="*/ 150988 h 659714"/>
                <a:gd name="connsiteX289" fmla="*/ 254393 w 317413"/>
                <a:gd name="connsiteY289" fmla="*/ 146367 h 659714"/>
                <a:gd name="connsiteX290" fmla="*/ 252208 w 317413"/>
                <a:gd name="connsiteY290" fmla="*/ 139374 h 659714"/>
                <a:gd name="connsiteX291" fmla="*/ 250083 w 317413"/>
                <a:gd name="connsiteY291" fmla="*/ 134753 h 659714"/>
                <a:gd name="connsiteX292" fmla="*/ 250083 w 317413"/>
                <a:gd name="connsiteY292" fmla="*/ 127822 h 659714"/>
                <a:gd name="connsiteX293" fmla="*/ 247897 w 317413"/>
                <a:gd name="connsiteY293" fmla="*/ 125511 h 659714"/>
                <a:gd name="connsiteX294" fmla="*/ 245712 w 317413"/>
                <a:gd name="connsiteY294" fmla="*/ 125511 h 659714"/>
                <a:gd name="connsiteX295" fmla="*/ 241402 w 317413"/>
                <a:gd name="connsiteY295" fmla="*/ 123201 h 659714"/>
                <a:gd name="connsiteX296" fmla="*/ 237030 w 317413"/>
                <a:gd name="connsiteY296" fmla="*/ 123201 h 659714"/>
                <a:gd name="connsiteX297" fmla="*/ 234844 w 317413"/>
                <a:gd name="connsiteY297" fmla="*/ 125511 h 659714"/>
                <a:gd name="connsiteX298" fmla="*/ 234844 w 317413"/>
                <a:gd name="connsiteY298" fmla="*/ 132442 h 659714"/>
                <a:gd name="connsiteX299" fmla="*/ 237030 w 317413"/>
                <a:gd name="connsiteY299" fmla="*/ 132442 h 659714"/>
                <a:gd name="connsiteX300" fmla="*/ 239216 w 317413"/>
                <a:gd name="connsiteY300" fmla="*/ 134753 h 659714"/>
                <a:gd name="connsiteX301" fmla="*/ 243526 w 317413"/>
                <a:gd name="connsiteY301" fmla="*/ 132442 h 659714"/>
                <a:gd name="connsiteX302" fmla="*/ 245712 w 317413"/>
                <a:gd name="connsiteY302" fmla="*/ 134753 h 659714"/>
                <a:gd name="connsiteX303" fmla="*/ 245712 w 317413"/>
                <a:gd name="connsiteY303" fmla="*/ 141684 h 659714"/>
                <a:gd name="connsiteX304" fmla="*/ 243526 w 317413"/>
                <a:gd name="connsiteY304" fmla="*/ 141684 h 659714"/>
                <a:gd name="connsiteX305" fmla="*/ 241402 w 317413"/>
                <a:gd name="connsiteY305" fmla="*/ 139374 h 659714"/>
                <a:gd name="connsiteX306" fmla="*/ 237030 w 317413"/>
                <a:gd name="connsiteY306" fmla="*/ 143995 h 659714"/>
                <a:gd name="connsiteX307" fmla="*/ 228348 w 317413"/>
                <a:gd name="connsiteY307" fmla="*/ 132442 h 659714"/>
                <a:gd name="connsiteX308" fmla="*/ 222102 w 317413"/>
                <a:gd name="connsiteY308" fmla="*/ 132442 h 659714"/>
                <a:gd name="connsiteX309" fmla="*/ 230784 w 317413"/>
                <a:gd name="connsiteY309" fmla="*/ 146367 h 659714"/>
                <a:gd name="connsiteX310" fmla="*/ 224225 w 317413"/>
                <a:gd name="connsiteY310" fmla="*/ 146367 h 659714"/>
                <a:gd name="connsiteX311" fmla="*/ 235093 w 317413"/>
                <a:gd name="connsiteY311" fmla="*/ 165100 h 659714"/>
                <a:gd name="connsiteX312" fmla="*/ 230784 w 317413"/>
                <a:gd name="connsiteY312" fmla="*/ 169721 h 659714"/>
                <a:gd name="connsiteX313" fmla="*/ 235093 w 317413"/>
                <a:gd name="connsiteY313" fmla="*/ 172032 h 659714"/>
                <a:gd name="connsiteX314" fmla="*/ 241339 w 317413"/>
                <a:gd name="connsiteY314" fmla="*/ 178963 h 659714"/>
                <a:gd name="connsiteX315" fmla="*/ 245649 w 317413"/>
                <a:gd name="connsiteY315" fmla="*/ 181273 h 659714"/>
                <a:gd name="connsiteX316" fmla="*/ 247835 w 317413"/>
                <a:gd name="connsiteY316" fmla="*/ 185894 h 659714"/>
                <a:gd name="connsiteX317" fmla="*/ 247835 w 317413"/>
                <a:gd name="connsiteY317" fmla="*/ 195198 h 659714"/>
                <a:gd name="connsiteX318" fmla="*/ 245649 w 317413"/>
                <a:gd name="connsiteY318" fmla="*/ 199819 h 659714"/>
                <a:gd name="connsiteX319" fmla="*/ 245649 w 317413"/>
                <a:gd name="connsiteY319" fmla="*/ 206750 h 659714"/>
                <a:gd name="connsiteX320" fmla="*/ 243463 w 317413"/>
                <a:gd name="connsiteY320" fmla="*/ 209061 h 659714"/>
                <a:gd name="connsiteX321" fmla="*/ 243463 w 317413"/>
                <a:gd name="connsiteY321" fmla="*/ 220613 h 659714"/>
                <a:gd name="connsiteX322" fmla="*/ 245649 w 317413"/>
                <a:gd name="connsiteY322" fmla="*/ 220613 h 659714"/>
                <a:gd name="connsiteX323" fmla="*/ 250021 w 317413"/>
                <a:gd name="connsiteY323" fmla="*/ 225233 h 659714"/>
                <a:gd name="connsiteX324" fmla="*/ 250021 w 317413"/>
                <a:gd name="connsiteY324" fmla="*/ 232227 h 659714"/>
                <a:gd name="connsiteX325" fmla="*/ 245649 w 317413"/>
                <a:gd name="connsiteY325" fmla="*/ 234538 h 659714"/>
                <a:gd name="connsiteX326" fmla="*/ 239403 w 317413"/>
                <a:gd name="connsiteY326" fmla="*/ 234538 h 659714"/>
                <a:gd name="connsiteX327" fmla="*/ 239403 w 317413"/>
                <a:gd name="connsiteY327" fmla="*/ 239158 h 659714"/>
                <a:gd name="connsiteX328" fmla="*/ 241589 w 317413"/>
                <a:gd name="connsiteY328" fmla="*/ 243779 h 659714"/>
                <a:gd name="connsiteX329" fmla="*/ 241589 w 317413"/>
                <a:gd name="connsiteY329" fmla="*/ 248400 h 659714"/>
                <a:gd name="connsiteX330" fmla="*/ 239403 w 317413"/>
                <a:gd name="connsiteY330" fmla="*/ 253021 h 659714"/>
                <a:gd name="connsiteX331" fmla="*/ 237217 w 317413"/>
                <a:gd name="connsiteY331" fmla="*/ 255331 h 659714"/>
                <a:gd name="connsiteX332" fmla="*/ 232845 w 317413"/>
                <a:gd name="connsiteY332" fmla="*/ 257642 h 659714"/>
                <a:gd name="connsiteX333" fmla="*/ 228536 w 317413"/>
                <a:gd name="connsiteY333" fmla="*/ 257642 h 659714"/>
                <a:gd name="connsiteX334" fmla="*/ 224163 w 317413"/>
                <a:gd name="connsiteY334" fmla="*/ 259952 h 659714"/>
                <a:gd name="connsiteX335" fmla="*/ 222040 w 317413"/>
                <a:gd name="connsiteY335" fmla="*/ 262262 h 659714"/>
                <a:gd name="connsiteX336" fmla="*/ 219854 w 317413"/>
                <a:gd name="connsiteY336" fmla="*/ 262262 h 659714"/>
                <a:gd name="connsiteX337" fmla="*/ 219854 w 317413"/>
                <a:gd name="connsiteY337" fmla="*/ 269256 h 659714"/>
                <a:gd name="connsiteX338" fmla="*/ 213295 w 317413"/>
                <a:gd name="connsiteY338" fmla="*/ 269256 h 659714"/>
                <a:gd name="connsiteX339" fmla="*/ 204239 w 317413"/>
                <a:gd name="connsiteY339" fmla="*/ 259515 h 659714"/>
                <a:gd name="connsiteX340" fmla="*/ 204239 w 317413"/>
                <a:gd name="connsiteY340" fmla="*/ 252584 h 659714"/>
                <a:gd name="connsiteX341" fmla="*/ 206425 w 317413"/>
                <a:gd name="connsiteY341" fmla="*/ 245652 h 659714"/>
                <a:gd name="connsiteX342" fmla="*/ 202116 w 317413"/>
                <a:gd name="connsiteY342" fmla="*/ 245652 h 659714"/>
                <a:gd name="connsiteX343" fmla="*/ 199930 w 317413"/>
                <a:gd name="connsiteY343" fmla="*/ 247963 h 659714"/>
                <a:gd name="connsiteX344" fmla="*/ 195557 w 317413"/>
                <a:gd name="connsiteY344" fmla="*/ 250273 h 659714"/>
                <a:gd name="connsiteX345" fmla="*/ 193371 w 317413"/>
                <a:gd name="connsiteY345" fmla="*/ 252584 h 659714"/>
                <a:gd name="connsiteX346" fmla="*/ 193371 w 317413"/>
                <a:gd name="connsiteY346" fmla="*/ 254894 h 659714"/>
                <a:gd name="connsiteX347" fmla="*/ 195557 w 317413"/>
                <a:gd name="connsiteY347" fmla="*/ 257205 h 659714"/>
                <a:gd name="connsiteX348" fmla="*/ 201803 w 317413"/>
                <a:gd name="connsiteY348" fmla="*/ 271129 h 659714"/>
                <a:gd name="connsiteX349" fmla="*/ 201803 w 317413"/>
                <a:gd name="connsiteY349" fmla="*/ 275750 h 659714"/>
                <a:gd name="connsiteX350" fmla="*/ 199617 w 317413"/>
                <a:gd name="connsiteY350" fmla="*/ 278061 h 659714"/>
                <a:gd name="connsiteX351" fmla="*/ 195245 w 317413"/>
                <a:gd name="connsiteY351" fmla="*/ 287302 h 659714"/>
                <a:gd name="connsiteX352" fmla="*/ 195245 w 317413"/>
                <a:gd name="connsiteY352" fmla="*/ 291923 h 659714"/>
                <a:gd name="connsiteX353" fmla="*/ 197431 w 317413"/>
                <a:gd name="connsiteY353" fmla="*/ 294233 h 659714"/>
                <a:gd name="connsiteX354" fmla="*/ 197431 w 317413"/>
                <a:gd name="connsiteY354" fmla="*/ 296544 h 659714"/>
                <a:gd name="connsiteX355" fmla="*/ 199617 w 317413"/>
                <a:gd name="connsiteY355" fmla="*/ 301165 h 659714"/>
                <a:gd name="connsiteX356" fmla="*/ 201803 w 317413"/>
                <a:gd name="connsiteY356" fmla="*/ 303475 h 659714"/>
                <a:gd name="connsiteX357" fmla="*/ 201803 w 317413"/>
                <a:gd name="connsiteY357" fmla="*/ 305786 h 659714"/>
                <a:gd name="connsiteX358" fmla="*/ 188749 w 317413"/>
                <a:gd name="connsiteY358" fmla="*/ 305786 h 659714"/>
                <a:gd name="connsiteX359" fmla="*/ 180068 w 317413"/>
                <a:gd name="connsiteY359" fmla="*/ 301165 h 659714"/>
                <a:gd name="connsiteX360" fmla="*/ 171386 w 317413"/>
                <a:gd name="connsiteY360" fmla="*/ 301165 h 659714"/>
                <a:gd name="connsiteX361" fmla="*/ 162704 w 317413"/>
                <a:gd name="connsiteY361" fmla="*/ 305786 h 659714"/>
                <a:gd name="connsiteX362" fmla="*/ 158332 w 317413"/>
                <a:gd name="connsiteY362" fmla="*/ 305786 h 659714"/>
                <a:gd name="connsiteX363" fmla="*/ 152086 w 317413"/>
                <a:gd name="connsiteY363" fmla="*/ 308096 h 659714"/>
                <a:gd name="connsiteX364" fmla="*/ 149900 w 317413"/>
                <a:gd name="connsiteY364" fmla="*/ 310469 h 659714"/>
                <a:gd name="connsiteX365" fmla="*/ 136846 w 317413"/>
                <a:gd name="connsiteY365" fmla="*/ 310469 h 659714"/>
                <a:gd name="connsiteX366" fmla="*/ 132537 w 317413"/>
                <a:gd name="connsiteY366" fmla="*/ 305786 h 659714"/>
                <a:gd name="connsiteX367" fmla="*/ 121669 w 317413"/>
                <a:gd name="connsiteY367" fmla="*/ 315090 h 659714"/>
                <a:gd name="connsiteX368" fmla="*/ 119483 w 317413"/>
                <a:gd name="connsiteY368" fmla="*/ 319710 h 659714"/>
                <a:gd name="connsiteX369" fmla="*/ 113237 w 317413"/>
                <a:gd name="connsiteY369" fmla="*/ 326642 h 659714"/>
                <a:gd name="connsiteX370" fmla="*/ 111051 w 317413"/>
                <a:gd name="connsiteY370" fmla="*/ 333573 h 659714"/>
                <a:gd name="connsiteX371" fmla="*/ 108865 w 317413"/>
                <a:gd name="connsiteY371" fmla="*/ 335883 h 659714"/>
                <a:gd name="connsiteX372" fmla="*/ 106679 w 317413"/>
                <a:gd name="connsiteY372" fmla="*/ 340504 h 659714"/>
                <a:gd name="connsiteX373" fmla="*/ 97997 w 317413"/>
                <a:gd name="connsiteY373" fmla="*/ 340504 h 659714"/>
                <a:gd name="connsiteX374" fmla="*/ 95874 w 317413"/>
                <a:gd name="connsiteY374" fmla="*/ 342814 h 659714"/>
                <a:gd name="connsiteX375" fmla="*/ 93688 w 317413"/>
                <a:gd name="connsiteY375" fmla="*/ 342814 h 659714"/>
                <a:gd name="connsiteX376" fmla="*/ 93688 w 317413"/>
                <a:gd name="connsiteY376" fmla="*/ 347435 h 659714"/>
                <a:gd name="connsiteX377" fmla="*/ 95874 w 317413"/>
                <a:gd name="connsiteY377" fmla="*/ 352119 h 659714"/>
                <a:gd name="connsiteX378" fmla="*/ 100183 w 317413"/>
                <a:gd name="connsiteY378" fmla="*/ 356739 h 659714"/>
                <a:gd name="connsiteX379" fmla="*/ 104556 w 317413"/>
                <a:gd name="connsiteY379" fmla="*/ 356739 h 659714"/>
                <a:gd name="connsiteX380" fmla="*/ 106679 w 317413"/>
                <a:gd name="connsiteY380" fmla="*/ 354429 h 659714"/>
                <a:gd name="connsiteX381" fmla="*/ 112925 w 317413"/>
                <a:gd name="connsiteY381" fmla="*/ 354429 h 659714"/>
                <a:gd name="connsiteX382" fmla="*/ 115048 w 317413"/>
                <a:gd name="connsiteY382" fmla="*/ 356739 h 659714"/>
                <a:gd name="connsiteX383" fmla="*/ 117234 w 317413"/>
                <a:gd name="connsiteY383" fmla="*/ 356739 h 659714"/>
                <a:gd name="connsiteX384" fmla="*/ 121607 w 317413"/>
                <a:gd name="connsiteY384" fmla="*/ 359050 h 659714"/>
                <a:gd name="connsiteX385" fmla="*/ 123792 w 317413"/>
                <a:gd name="connsiteY385" fmla="*/ 359050 h 659714"/>
                <a:gd name="connsiteX386" fmla="*/ 125916 w 317413"/>
                <a:gd name="connsiteY386" fmla="*/ 356739 h 659714"/>
                <a:gd name="connsiteX387" fmla="*/ 125916 w 317413"/>
                <a:gd name="connsiteY387" fmla="*/ 352119 h 659714"/>
                <a:gd name="connsiteX388" fmla="*/ 128102 w 317413"/>
                <a:gd name="connsiteY388" fmla="*/ 349808 h 659714"/>
                <a:gd name="connsiteX389" fmla="*/ 128102 w 317413"/>
                <a:gd name="connsiteY389" fmla="*/ 345125 h 659714"/>
                <a:gd name="connsiteX390" fmla="*/ 134348 w 317413"/>
                <a:gd name="connsiteY390" fmla="*/ 349808 h 659714"/>
                <a:gd name="connsiteX391" fmla="*/ 136534 w 317413"/>
                <a:gd name="connsiteY391" fmla="*/ 349808 h 659714"/>
                <a:gd name="connsiteX392" fmla="*/ 138720 w 317413"/>
                <a:gd name="connsiteY392" fmla="*/ 347435 h 659714"/>
                <a:gd name="connsiteX393" fmla="*/ 151774 w 317413"/>
                <a:gd name="connsiteY393" fmla="*/ 340504 h 659714"/>
                <a:gd name="connsiteX394" fmla="*/ 153897 w 317413"/>
                <a:gd name="connsiteY394" fmla="*/ 340504 h 659714"/>
                <a:gd name="connsiteX395" fmla="*/ 156084 w 317413"/>
                <a:gd name="connsiteY395" fmla="*/ 338194 h 659714"/>
                <a:gd name="connsiteX396" fmla="*/ 160456 w 317413"/>
                <a:gd name="connsiteY396" fmla="*/ 338194 h 659714"/>
                <a:gd name="connsiteX397" fmla="*/ 164766 w 317413"/>
                <a:gd name="connsiteY397" fmla="*/ 340504 h 659714"/>
                <a:gd name="connsiteX398" fmla="*/ 173447 w 317413"/>
                <a:gd name="connsiteY398" fmla="*/ 340504 h 659714"/>
                <a:gd name="connsiteX399" fmla="*/ 173447 w 317413"/>
                <a:gd name="connsiteY399" fmla="*/ 338194 h 659714"/>
                <a:gd name="connsiteX400" fmla="*/ 171323 w 317413"/>
                <a:gd name="connsiteY400" fmla="*/ 335883 h 659714"/>
                <a:gd name="connsiteX401" fmla="*/ 171323 w 317413"/>
                <a:gd name="connsiteY401" fmla="*/ 333573 h 659714"/>
                <a:gd name="connsiteX402" fmla="*/ 173447 w 317413"/>
                <a:gd name="connsiteY402" fmla="*/ 331262 h 659714"/>
                <a:gd name="connsiteX403" fmla="*/ 180005 w 317413"/>
                <a:gd name="connsiteY403" fmla="*/ 331262 h 659714"/>
                <a:gd name="connsiteX404" fmla="*/ 186251 w 317413"/>
                <a:gd name="connsiteY404" fmla="*/ 338194 h 659714"/>
                <a:gd name="connsiteX405" fmla="*/ 188437 w 317413"/>
                <a:gd name="connsiteY405" fmla="*/ 335883 h 659714"/>
                <a:gd name="connsiteX406" fmla="*/ 192747 w 317413"/>
                <a:gd name="connsiteY406" fmla="*/ 333573 h 659714"/>
                <a:gd name="connsiteX407" fmla="*/ 194933 w 317413"/>
                <a:gd name="connsiteY407" fmla="*/ 333573 h 659714"/>
                <a:gd name="connsiteX408" fmla="*/ 197119 w 317413"/>
                <a:gd name="connsiteY408" fmla="*/ 331262 h 659714"/>
                <a:gd name="connsiteX409" fmla="*/ 199305 w 317413"/>
                <a:gd name="connsiteY409" fmla="*/ 333573 h 659714"/>
                <a:gd name="connsiteX410" fmla="*/ 199305 w 317413"/>
                <a:gd name="connsiteY410" fmla="*/ 340691 h 659714"/>
                <a:gd name="connsiteX411" fmla="*/ 197119 w 317413"/>
                <a:gd name="connsiteY411" fmla="*/ 345312 h 659714"/>
                <a:gd name="connsiteX412" fmla="*/ 194933 w 317413"/>
                <a:gd name="connsiteY412" fmla="*/ 347623 h 659714"/>
                <a:gd name="connsiteX413" fmla="*/ 194933 w 317413"/>
                <a:gd name="connsiteY413" fmla="*/ 352306 h 659714"/>
                <a:gd name="connsiteX414" fmla="*/ 197119 w 317413"/>
                <a:gd name="connsiteY414" fmla="*/ 354616 h 659714"/>
                <a:gd name="connsiteX415" fmla="*/ 199305 w 317413"/>
                <a:gd name="connsiteY415" fmla="*/ 359237 h 659714"/>
                <a:gd name="connsiteX416" fmla="*/ 207986 w 317413"/>
                <a:gd name="connsiteY416" fmla="*/ 368479 h 659714"/>
                <a:gd name="connsiteX417" fmla="*/ 216668 w 317413"/>
                <a:gd name="connsiteY417" fmla="*/ 373100 h 659714"/>
                <a:gd name="connsiteX418" fmla="*/ 221040 w 317413"/>
                <a:gd name="connsiteY418" fmla="*/ 370789 h 659714"/>
                <a:gd name="connsiteX419" fmla="*/ 223164 w 317413"/>
                <a:gd name="connsiteY419" fmla="*/ 368479 h 659714"/>
                <a:gd name="connsiteX420" fmla="*/ 227536 w 317413"/>
                <a:gd name="connsiteY420" fmla="*/ 359237 h 659714"/>
                <a:gd name="connsiteX421" fmla="*/ 227536 w 317413"/>
                <a:gd name="connsiteY421" fmla="*/ 349996 h 659714"/>
                <a:gd name="connsiteX422" fmla="*/ 238404 w 317413"/>
                <a:gd name="connsiteY422" fmla="*/ 347623 h 659714"/>
                <a:gd name="connsiteX423" fmla="*/ 236218 w 317413"/>
                <a:gd name="connsiteY423" fmla="*/ 345312 h 659714"/>
                <a:gd name="connsiteX424" fmla="*/ 234032 w 317413"/>
                <a:gd name="connsiteY424" fmla="*/ 340691 h 659714"/>
                <a:gd name="connsiteX425" fmla="*/ 229722 w 317413"/>
                <a:gd name="connsiteY425" fmla="*/ 336071 h 659714"/>
                <a:gd name="connsiteX426" fmla="*/ 225350 w 317413"/>
                <a:gd name="connsiteY426" fmla="*/ 336071 h 659714"/>
                <a:gd name="connsiteX427" fmla="*/ 221040 w 317413"/>
                <a:gd name="connsiteY427" fmla="*/ 331450 h 659714"/>
                <a:gd name="connsiteX428" fmla="*/ 227286 w 317413"/>
                <a:gd name="connsiteY428" fmla="*/ 322208 h 659714"/>
                <a:gd name="connsiteX429" fmla="*/ 229473 w 317413"/>
                <a:gd name="connsiteY429" fmla="*/ 322208 h 659714"/>
                <a:gd name="connsiteX430" fmla="*/ 229473 w 317413"/>
                <a:gd name="connsiteY430" fmla="*/ 324519 h 659714"/>
                <a:gd name="connsiteX431" fmla="*/ 231596 w 317413"/>
                <a:gd name="connsiteY431" fmla="*/ 329139 h 659714"/>
                <a:gd name="connsiteX432" fmla="*/ 231596 w 317413"/>
                <a:gd name="connsiteY432" fmla="*/ 331450 h 659714"/>
                <a:gd name="connsiteX433" fmla="*/ 235968 w 317413"/>
                <a:gd name="connsiteY433" fmla="*/ 331450 h 659714"/>
                <a:gd name="connsiteX434" fmla="*/ 240340 w 317413"/>
                <a:gd name="connsiteY434" fmla="*/ 336071 h 659714"/>
                <a:gd name="connsiteX435" fmla="*/ 240340 w 317413"/>
                <a:gd name="connsiteY435" fmla="*/ 338381 h 659714"/>
                <a:gd name="connsiteX436" fmla="*/ 246586 w 317413"/>
                <a:gd name="connsiteY436" fmla="*/ 333760 h 659714"/>
                <a:gd name="connsiteX437" fmla="*/ 250895 w 317413"/>
                <a:gd name="connsiteY437" fmla="*/ 336071 h 659714"/>
                <a:gd name="connsiteX438" fmla="*/ 263950 w 317413"/>
                <a:gd name="connsiteY438" fmla="*/ 336071 h 659714"/>
                <a:gd name="connsiteX439" fmla="*/ 268322 w 317413"/>
                <a:gd name="connsiteY439" fmla="*/ 331450 h 659714"/>
                <a:gd name="connsiteX440" fmla="*/ 268322 w 317413"/>
                <a:gd name="connsiteY440" fmla="*/ 329139 h 659714"/>
                <a:gd name="connsiteX441" fmla="*/ 266136 w 317413"/>
                <a:gd name="connsiteY441" fmla="*/ 326829 h 659714"/>
                <a:gd name="connsiteX442" fmla="*/ 266136 w 317413"/>
                <a:gd name="connsiteY442" fmla="*/ 324519 h 659714"/>
                <a:gd name="connsiteX443" fmla="*/ 268322 w 317413"/>
                <a:gd name="connsiteY443" fmla="*/ 322208 h 659714"/>
                <a:gd name="connsiteX444" fmla="*/ 274567 w 317413"/>
                <a:gd name="connsiteY444" fmla="*/ 322208 h 659714"/>
                <a:gd name="connsiteX445" fmla="*/ 276753 w 317413"/>
                <a:gd name="connsiteY445" fmla="*/ 324519 h 659714"/>
                <a:gd name="connsiteX446" fmla="*/ 276753 w 317413"/>
                <a:gd name="connsiteY446" fmla="*/ 331450 h 659714"/>
                <a:gd name="connsiteX447" fmla="*/ 278939 w 317413"/>
                <a:gd name="connsiteY447" fmla="*/ 333760 h 659714"/>
                <a:gd name="connsiteX448" fmla="*/ 278939 w 317413"/>
                <a:gd name="connsiteY448" fmla="*/ 336071 h 659714"/>
                <a:gd name="connsiteX449" fmla="*/ 281063 w 317413"/>
                <a:gd name="connsiteY449" fmla="*/ 336071 h 659714"/>
                <a:gd name="connsiteX450" fmla="*/ 283249 w 317413"/>
                <a:gd name="connsiteY450" fmla="*/ 333760 h 659714"/>
                <a:gd name="connsiteX451" fmla="*/ 283249 w 317413"/>
                <a:gd name="connsiteY451" fmla="*/ 329139 h 659714"/>
                <a:gd name="connsiteX452" fmla="*/ 281063 w 317413"/>
                <a:gd name="connsiteY452" fmla="*/ 324519 h 659714"/>
                <a:gd name="connsiteX453" fmla="*/ 281063 w 317413"/>
                <a:gd name="connsiteY453" fmla="*/ 315277 h 659714"/>
                <a:gd name="connsiteX454" fmla="*/ 289744 w 317413"/>
                <a:gd name="connsiteY454" fmla="*/ 315277 h 659714"/>
                <a:gd name="connsiteX455" fmla="*/ 289744 w 317413"/>
                <a:gd name="connsiteY455" fmla="*/ 308283 h 659714"/>
                <a:gd name="connsiteX456" fmla="*/ 291931 w 317413"/>
                <a:gd name="connsiteY456" fmla="*/ 305973 h 659714"/>
                <a:gd name="connsiteX457" fmla="*/ 291931 w 317413"/>
                <a:gd name="connsiteY457" fmla="*/ 303225 h 659714"/>
                <a:gd name="connsiteX458" fmla="*/ 294117 w 317413"/>
                <a:gd name="connsiteY458" fmla="*/ 300915 h 659714"/>
                <a:gd name="connsiteX459" fmla="*/ 298489 w 317413"/>
                <a:gd name="connsiteY459" fmla="*/ 305536 h 659714"/>
                <a:gd name="connsiteX460" fmla="*/ 298489 w 317413"/>
                <a:gd name="connsiteY460" fmla="*/ 324269 h 659714"/>
                <a:gd name="connsiteX461" fmla="*/ 307171 w 317413"/>
                <a:gd name="connsiteY461" fmla="*/ 324269 h 659714"/>
                <a:gd name="connsiteX462" fmla="*/ 309294 w 317413"/>
                <a:gd name="connsiteY462" fmla="*/ 319648 h 659714"/>
                <a:gd name="connsiteX463" fmla="*/ 309294 w 317413"/>
                <a:gd name="connsiteY463" fmla="*/ 305723 h 65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Lst>
              <a:rect l="l" t="t" r="r" b="b"/>
              <a:pathLst>
                <a:path w="317413" h="659714">
                  <a:moveTo>
                    <a:pt x="95374" y="576415"/>
                  </a:moveTo>
                  <a:lnTo>
                    <a:pt x="91002" y="585657"/>
                  </a:lnTo>
                  <a:lnTo>
                    <a:pt x="88816" y="592588"/>
                  </a:lnTo>
                  <a:lnTo>
                    <a:pt x="88816" y="597271"/>
                  </a:lnTo>
                  <a:lnTo>
                    <a:pt x="86630" y="599582"/>
                  </a:lnTo>
                  <a:lnTo>
                    <a:pt x="86630" y="601892"/>
                  </a:lnTo>
                  <a:lnTo>
                    <a:pt x="92876" y="604203"/>
                  </a:lnTo>
                  <a:lnTo>
                    <a:pt x="95062" y="599582"/>
                  </a:lnTo>
                  <a:lnTo>
                    <a:pt x="95062" y="597271"/>
                  </a:lnTo>
                  <a:lnTo>
                    <a:pt x="97185" y="594961"/>
                  </a:lnTo>
                  <a:lnTo>
                    <a:pt x="97185" y="587967"/>
                  </a:lnTo>
                  <a:lnTo>
                    <a:pt x="103431" y="581036"/>
                  </a:lnTo>
                  <a:lnTo>
                    <a:pt x="101245" y="578726"/>
                  </a:lnTo>
                  <a:lnTo>
                    <a:pt x="101245" y="576415"/>
                  </a:lnTo>
                  <a:lnTo>
                    <a:pt x="99059" y="574105"/>
                  </a:lnTo>
                  <a:close/>
                  <a:moveTo>
                    <a:pt x="60584" y="592588"/>
                  </a:moveTo>
                  <a:lnTo>
                    <a:pt x="60584" y="594961"/>
                  </a:lnTo>
                  <a:lnTo>
                    <a:pt x="64956" y="597271"/>
                  </a:lnTo>
                  <a:lnTo>
                    <a:pt x="67080" y="597271"/>
                  </a:lnTo>
                  <a:lnTo>
                    <a:pt x="67080" y="592588"/>
                  </a:lnTo>
                  <a:lnTo>
                    <a:pt x="64956" y="590278"/>
                  </a:lnTo>
                  <a:lnTo>
                    <a:pt x="60584" y="590278"/>
                  </a:lnTo>
                  <a:close/>
                  <a:moveTo>
                    <a:pt x="4372" y="650473"/>
                  </a:moveTo>
                  <a:lnTo>
                    <a:pt x="2186" y="650473"/>
                  </a:lnTo>
                  <a:lnTo>
                    <a:pt x="0" y="652784"/>
                  </a:lnTo>
                  <a:lnTo>
                    <a:pt x="0" y="657405"/>
                  </a:lnTo>
                  <a:lnTo>
                    <a:pt x="2186" y="659715"/>
                  </a:lnTo>
                  <a:lnTo>
                    <a:pt x="4372" y="659715"/>
                  </a:lnTo>
                  <a:lnTo>
                    <a:pt x="8681" y="655094"/>
                  </a:lnTo>
                  <a:lnTo>
                    <a:pt x="8681" y="650473"/>
                  </a:lnTo>
                  <a:close/>
                  <a:moveTo>
                    <a:pt x="41285" y="641232"/>
                  </a:moveTo>
                  <a:lnTo>
                    <a:pt x="35039" y="629617"/>
                  </a:lnTo>
                  <a:lnTo>
                    <a:pt x="35039" y="641232"/>
                  </a:lnTo>
                  <a:lnTo>
                    <a:pt x="37225" y="645852"/>
                  </a:lnTo>
                  <a:lnTo>
                    <a:pt x="41534" y="648163"/>
                  </a:lnTo>
                  <a:lnTo>
                    <a:pt x="43721" y="648163"/>
                  </a:lnTo>
                  <a:lnTo>
                    <a:pt x="45907" y="645852"/>
                  </a:lnTo>
                  <a:lnTo>
                    <a:pt x="45907" y="641232"/>
                  </a:lnTo>
                  <a:close/>
                  <a:moveTo>
                    <a:pt x="13054" y="655094"/>
                  </a:moveTo>
                  <a:lnTo>
                    <a:pt x="19299" y="655094"/>
                  </a:lnTo>
                  <a:lnTo>
                    <a:pt x="21485" y="652784"/>
                  </a:lnTo>
                  <a:lnTo>
                    <a:pt x="25857" y="652784"/>
                  </a:lnTo>
                  <a:lnTo>
                    <a:pt x="14989" y="648163"/>
                  </a:lnTo>
                  <a:lnTo>
                    <a:pt x="12804" y="650473"/>
                  </a:lnTo>
                  <a:close/>
                  <a:moveTo>
                    <a:pt x="132537" y="451466"/>
                  </a:moveTo>
                  <a:lnTo>
                    <a:pt x="132537" y="456087"/>
                  </a:lnTo>
                  <a:lnTo>
                    <a:pt x="130351" y="460708"/>
                  </a:lnTo>
                  <a:lnTo>
                    <a:pt x="136597" y="472322"/>
                  </a:lnTo>
                  <a:lnTo>
                    <a:pt x="136597" y="463018"/>
                  </a:lnTo>
                  <a:lnTo>
                    <a:pt x="134410" y="460708"/>
                  </a:lnTo>
                  <a:lnTo>
                    <a:pt x="134410" y="453776"/>
                  </a:lnTo>
                  <a:close/>
                  <a:moveTo>
                    <a:pt x="121669" y="463018"/>
                  </a:moveTo>
                  <a:lnTo>
                    <a:pt x="121669" y="465578"/>
                  </a:lnTo>
                  <a:lnTo>
                    <a:pt x="119483" y="465578"/>
                  </a:lnTo>
                  <a:lnTo>
                    <a:pt x="115111" y="467889"/>
                  </a:lnTo>
                  <a:lnTo>
                    <a:pt x="123855" y="474882"/>
                  </a:lnTo>
                  <a:lnTo>
                    <a:pt x="123855" y="470199"/>
                  </a:lnTo>
                  <a:lnTo>
                    <a:pt x="121669" y="465578"/>
                  </a:lnTo>
                  <a:close/>
                  <a:moveTo>
                    <a:pt x="112987" y="546318"/>
                  </a:moveTo>
                  <a:lnTo>
                    <a:pt x="108615" y="546318"/>
                  </a:lnTo>
                  <a:lnTo>
                    <a:pt x="108615" y="550938"/>
                  </a:lnTo>
                  <a:lnTo>
                    <a:pt x="114861" y="550938"/>
                  </a:lnTo>
                  <a:lnTo>
                    <a:pt x="114861" y="548628"/>
                  </a:lnTo>
                  <a:close/>
                  <a:moveTo>
                    <a:pt x="108615" y="534766"/>
                  </a:moveTo>
                  <a:lnTo>
                    <a:pt x="112987" y="539386"/>
                  </a:lnTo>
                  <a:lnTo>
                    <a:pt x="115111" y="539386"/>
                  </a:lnTo>
                  <a:lnTo>
                    <a:pt x="119483" y="534766"/>
                  </a:lnTo>
                  <a:lnTo>
                    <a:pt x="121669" y="534766"/>
                  </a:lnTo>
                  <a:lnTo>
                    <a:pt x="123855" y="532455"/>
                  </a:lnTo>
                  <a:lnTo>
                    <a:pt x="123855" y="528022"/>
                  </a:lnTo>
                  <a:lnTo>
                    <a:pt x="121669" y="525711"/>
                  </a:lnTo>
                  <a:lnTo>
                    <a:pt x="115423" y="525711"/>
                  </a:lnTo>
                  <a:lnTo>
                    <a:pt x="111113" y="528022"/>
                  </a:lnTo>
                  <a:lnTo>
                    <a:pt x="108927" y="532643"/>
                  </a:lnTo>
                  <a:close/>
                  <a:moveTo>
                    <a:pt x="102369" y="562553"/>
                  </a:moveTo>
                  <a:lnTo>
                    <a:pt x="110551" y="562553"/>
                  </a:lnTo>
                  <a:lnTo>
                    <a:pt x="99684" y="555622"/>
                  </a:lnTo>
                  <a:close/>
                  <a:moveTo>
                    <a:pt x="197931" y="28037"/>
                  </a:moveTo>
                  <a:lnTo>
                    <a:pt x="200117" y="37279"/>
                  </a:lnTo>
                  <a:lnTo>
                    <a:pt x="202302" y="39589"/>
                  </a:lnTo>
                  <a:lnTo>
                    <a:pt x="206613" y="41899"/>
                  </a:lnTo>
                  <a:lnTo>
                    <a:pt x="208798" y="44210"/>
                  </a:lnTo>
                  <a:lnTo>
                    <a:pt x="208798" y="51141"/>
                  </a:lnTo>
                  <a:lnTo>
                    <a:pt x="204427" y="55762"/>
                  </a:lnTo>
                  <a:lnTo>
                    <a:pt x="204427" y="58072"/>
                  </a:lnTo>
                  <a:lnTo>
                    <a:pt x="206613" y="60383"/>
                  </a:lnTo>
                  <a:lnTo>
                    <a:pt x="208798" y="65066"/>
                  </a:lnTo>
                  <a:lnTo>
                    <a:pt x="210984" y="67376"/>
                  </a:lnTo>
                  <a:lnTo>
                    <a:pt x="210984" y="72185"/>
                  </a:lnTo>
                  <a:lnTo>
                    <a:pt x="208798" y="72185"/>
                  </a:lnTo>
                  <a:lnTo>
                    <a:pt x="204427" y="69874"/>
                  </a:lnTo>
                  <a:lnTo>
                    <a:pt x="200117" y="69874"/>
                  </a:lnTo>
                  <a:lnTo>
                    <a:pt x="195745" y="67564"/>
                  </a:lnTo>
                  <a:lnTo>
                    <a:pt x="191435" y="67564"/>
                  </a:lnTo>
                  <a:lnTo>
                    <a:pt x="189249" y="65253"/>
                  </a:lnTo>
                  <a:lnTo>
                    <a:pt x="189249" y="69874"/>
                  </a:lnTo>
                  <a:lnTo>
                    <a:pt x="195495" y="76805"/>
                  </a:lnTo>
                  <a:lnTo>
                    <a:pt x="186813" y="88357"/>
                  </a:lnTo>
                  <a:lnTo>
                    <a:pt x="189000" y="92978"/>
                  </a:lnTo>
                  <a:lnTo>
                    <a:pt x="191185" y="95289"/>
                  </a:lnTo>
                  <a:lnTo>
                    <a:pt x="191185" y="97162"/>
                  </a:lnTo>
                  <a:lnTo>
                    <a:pt x="193309" y="99472"/>
                  </a:lnTo>
                  <a:lnTo>
                    <a:pt x="197681" y="101783"/>
                  </a:lnTo>
                  <a:lnTo>
                    <a:pt x="199867" y="104156"/>
                  </a:lnTo>
                  <a:lnTo>
                    <a:pt x="204177" y="106466"/>
                  </a:lnTo>
                  <a:lnTo>
                    <a:pt x="206362" y="108776"/>
                  </a:lnTo>
                  <a:lnTo>
                    <a:pt x="208548" y="108776"/>
                  </a:lnTo>
                  <a:lnTo>
                    <a:pt x="208548" y="122639"/>
                  </a:lnTo>
                  <a:lnTo>
                    <a:pt x="210735" y="127260"/>
                  </a:lnTo>
                  <a:lnTo>
                    <a:pt x="216981" y="127260"/>
                  </a:lnTo>
                  <a:lnTo>
                    <a:pt x="216981" y="115895"/>
                  </a:lnTo>
                  <a:lnTo>
                    <a:pt x="230034" y="115895"/>
                  </a:lnTo>
                  <a:lnTo>
                    <a:pt x="232158" y="113585"/>
                  </a:lnTo>
                  <a:lnTo>
                    <a:pt x="219167" y="104343"/>
                  </a:lnTo>
                  <a:lnTo>
                    <a:pt x="212608" y="104343"/>
                  </a:lnTo>
                  <a:lnTo>
                    <a:pt x="208299" y="101970"/>
                  </a:lnTo>
                  <a:lnTo>
                    <a:pt x="206113" y="101970"/>
                  </a:lnTo>
                  <a:lnTo>
                    <a:pt x="201803" y="99660"/>
                  </a:lnTo>
                  <a:lnTo>
                    <a:pt x="201803" y="95039"/>
                  </a:lnTo>
                  <a:lnTo>
                    <a:pt x="203926" y="92728"/>
                  </a:lnTo>
                  <a:lnTo>
                    <a:pt x="208299" y="90418"/>
                  </a:lnTo>
                  <a:lnTo>
                    <a:pt x="216981" y="95039"/>
                  </a:lnTo>
                  <a:lnTo>
                    <a:pt x="219167" y="97349"/>
                  </a:lnTo>
                  <a:lnTo>
                    <a:pt x="223476" y="92728"/>
                  </a:lnTo>
                  <a:lnTo>
                    <a:pt x="227849" y="90418"/>
                  </a:lnTo>
                  <a:lnTo>
                    <a:pt x="230034" y="90418"/>
                  </a:lnTo>
                  <a:lnTo>
                    <a:pt x="249584" y="97349"/>
                  </a:lnTo>
                  <a:lnTo>
                    <a:pt x="262575" y="104343"/>
                  </a:lnTo>
                  <a:lnTo>
                    <a:pt x="273443" y="108964"/>
                  </a:lnTo>
                  <a:lnTo>
                    <a:pt x="277815" y="108964"/>
                  </a:lnTo>
                  <a:lnTo>
                    <a:pt x="277815" y="104343"/>
                  </a:lnTo>
                  <a:lnTo>
                    <a:pt x="275629" y="99660"/>
                  </a:lnTo>
                  <a:lnTo>
                    <a:pt x="275629" y="85797"/>
                  </a:lnTo>
                  <a:lnTo>
                    <a:pt x="281875" y="78866"/>
                  </a:lnTo>
                  <a:lnTo>
                    <a:pt x="286247" y="78866"/>
                  </a:lnTo>
                  <a:lnTo>
                    <a:pt x="288433" y="81176"/>
                  </a:lnTo>
                  <a:lnTo>
                    <a:pt x="294679" y="81176"/>
                  </a:lnTo>
                  <a:lnTo>
                    <a:pt x="303361" y="76556"/>
                  </a:lnTo>
                  <a:lnTo>
                    <a:pt x="309607" y="69624"/>
                  </a:lnTo>
                  <a:lnTo>
                    <a:pt x="290057" y="55700"/>
                  </a:lnTo>
                  <a:lnTo>
                    <a:pt x="290057" y="46458"/>
                  </a:lnTo>
                  <a:lnTo>
                    <a:pt x="287934" y="41837"/>
                  </a:lnTo>
                  <a:lnTo>
                    <a:pt x="285748" y="39527"/>
                  </a:lnTo>
                  <a:lnTo>
                    <a:pt x="283561" y="39527"/>
                  </a:lnTo>
                  <a:lnTo>
                    <a:pt x="279252" y="44147"/>
                  </a:lnTo>
                  <a:lnTo>
                    <a:pt x="279252" y="48768"/>
                  </a:lnTo>
                  <a:lnTo>
                    <a:pt x="272693" y="46458"/>
                  </a:lnTo>
                  <a:lnTo>
                    <a:pt x="259702" y="44147"/>
                  </a:lnTo>
                  <a:lnTo>
                    <a:pt x="244462" y="39527"/>
                  </a:lnTo>
                  <a:lnTo>
                    <a:pt x="233594" y="34906"/>
                  </a:lnTo>
                  <a:lnTo>
                    <a:pt x="224913" y="27975"/>
                  </a:lnTo>
                  <a:lnTo>
                    <a:pt x="198868" y="9242"/>
                  </a:lnTo>
                  <a:lnTo>
                    <a:pt x="185814" y="2310"/>
                  </a:lnTo>
                  <a:lnTo>
                    <a:pt x="179568" y="0"/>
                  </a:lnTo>
                  <a:lnTo>
                    <a:pt x="179568" y="6931"/>
                  </a:lnTo>
                  <a:lnTo>
                    <a:pt x="183878" y="11552"/>
                  </a:lnTo>
                  <a:lnTo>
                    <a:pt x="186063" y="16173"/>
                  </a:lnTo>
                  <a:lnTo>
                    <a:pt x="190436" y="20794"/>
                  </a:lnTo>
                  <a:lnTo>
                    <a:pt x="192559" y="25477"/>
                  </a:lnTo>
                  <a:close/>
                  <a:moveTo>
                    <a:pt x="226162" y="238596"/>
                  </a:moveTo>
                  <a:lnTo>
                    <a:pt x="230534" y="238596"/>
                  </a:lnTo>
                  <a:lnTo>
                    <a:pt x="230534" y="229355"/>
                  </a:lnTo>
                  <a:lnTo>
                    <a:pt x="228348" y="229355"/>
                  </a:lnTo>
                  <a:lnTo>
                    <a:pt x="222102" y="220051"/>
                  </a:lnTo>
                  <a:lnTo>
                    <a:pt x="219916" y="224671"/>
                  </a:lnTo>
                  <a:lnTo>
                    <a:pt x="224225" y="231665"/>
                  </a:lnTo>
                  <a:close/>
                  <a:moveTo>
                    <a:pt x="95874" y="395954"/>
                  </a:moveTo>
                  <a:lnTo>
                    <a:pt x="89628" y="409816"/>
                  </a:lnTo>
                  <a:lnTo>
                    <a:pt x="95874" y="407506"/>
                  </a:lnTo>
                  <a:close/>
                  <a:moveTo>
                    <a:pt x="128414" y="405195"/>
                  </a:moveTo>
                  <a:lnTo>
                    <a:pt x="128414" y="400575"/>
                  </a:lnTo>
                  <a:lnTo>
                    <a:pt x="134660" y="393643"/>
                  </a:lnTo>
                  <a:lnTo>
                    <a:pt x="134660" y="388960"/>
                  </a:lnTo>
                  <a:lnTo>
                    <a:pt x="130351" y="386650"/>
                  </a:lnTo>
                  <a:lnTo>
                    <a:pt x="128164" y="382029"/>
                  </a:lnTo>
                  <a:lnTo>
                    <a:pt x="125978" y="379719"/>
                  </a:lnTo>
                  <a:lnTo>
                    <a:pt x="121669" y="377408"/>
                  </a:lnTo>
                  <a:lnTo>
                    <a:pt x="121669" y="372787"/>
                  </a:lnTo>
                  <a:lnTo>
                    <a:pt x="119483" y="370477"/>
                  </a:lnTo>
                  <a:lnTo>
                    <a:pt x="116797" y="370477"/>
                  </a:lnTo>
                  <a:lnTo>
                    <a:pt x="114611" y="368166"/>
                  </a:lnTo>
                  <a:lnTo>
                    <a:pt x="108365" y="368166"/>
                  </a:lnTo>
                  <a:lnTo>
                    <a:pt x="106179" y="365856"/>
                  </a:lnTo>
                  <a:lnTo>
                    <a:pt x="97498" y="361235"/>
                  </a:lnTo>
                  <a:lnTo>
                    <a:pt x="93188" y="361235"/>
                  </a:lnTo>
                  <a:lnTo>
                    <a:pt x="86942" y="368166"/>
                  </a:lnTo>
                  <a:lnTo>
                    <a:pt x="73951" y="375098"/>
                  </a:lnTo>
                  <a:lnTo>
                    <a:pt x="84818" y="395954"/>
                  </a:lnTo>
                  <a:lnTo>
                    <a:pt x="91064" y="391333"/>
                  </a:lnTo>
                  <a:lnTo>
                    <a:pt x="91064" y="388960"/>
                  </a:lnTo>
                  <a:lnTo>
                    <a:pt x="88878" y="386650"/>
                  </a:lnTo>
                  <a:lnTo>
                    <a:pt x="88878" y="382029"/>
                  </a:lnTo>
                  <a:lnTo>
                    <a:pt x="91064" y="382029"/>
                  </a:lnTo>
                  <a:lnTo>
                    <a:pt x="95436" y="386650"/>
                  </a:lnTo>
                  <a:lnTo>
                    <a:pt x="97560" y="391333"/>
                  </a:lnTo>
                  <a:lnTo>
                    <a:pt x="99746" y="393643"/>
                  </a:lnTo>
                  <a:lnTo>
                    <a:pt x="101932" y="398264"/>
                  </a:lnTo>
                  <a:lnTo>
                    <a:pt x="101932" y="412127"/>
                  </a:lnTo>
                  <a:lnTo>
                    <a:pt x="95686" y="414437"/>
                  </a:lnTo>
                  <a:lnTo>
                    <a:pt x="95686" y="416747"/>
                  </a:lnTo>
                  <a:lnTo>
                    <a:pt x="97809" y="419058"/>
                  </a:lnTo>
                  <a:lnTo>
                    <a:pt x="97809" y="425989"/>
                  </a:lnTo>
                  <a:lnTo>
                    <a:pt x="99996" y="430610"/>
                  </a:lnTo>
                  <a:lnTo>
                    <a:pt x="102182" y="437604"/>
                  </a:lnTo>
                  <a:lnTo>
                    <a:pt x="106491" y="442224"/>
                  </a:lnTo>
                  <a:lnTo>
                    <a:pt x="108677" y="442224"/>
                  </a:lnTo>
                  <a:lnTo>
                    <a:pt x="110864" y="439914"/>
                  </a:lnTo>
                  <a:lnTo>
                    <a:pt x="110864" y="425989"/>
                  </a:lnTo>
                  <a:lnTo>
                    <a:pt x="121732" y="430610"/>
                  </a:lnTo>
                  <a:lnTo>
                    <a:pt x="121732" y="439914"/>
                  </a:lnTo>
                  <a:lnTo>
                    <a:pt x="123917" y="442224"/>
                  </a:lnTo>
                  <a:lnTo>
                    <a:pt x="123917" y="444535"/>
                  </a:lnTo>
                  <a:lnTo>
                    <a:pt x="126041" y="444535"/>
                  </a:lnTo>
                  <a:lnTo>
                    <a:pt x="126041" y="439914"/>
                  </a:lnTo>
                  <a:lnTo>
                    <a:pt x="130413" y="435293"/>
                  </a:lnTo>
                  <a:lnTo>
                    <a:pt x="132599" y="430610"/>
                  </a:lnTo>
                  <a:lnTo>
                    <a:pt x="132599" y="428112"/>
                  </a:lnTo>
                  <a:lnTo>
                    <a:pt x="130413" y="425802"/>
                  </a:lnTo>
                  <a:lnTo>
                    <a:pt x="130413" y="414250"/>
                  </a:lnTo>
                  <a:lnTo>
                    <a:pt x="128227" y="409629"/>
                  </a:lnTo>
                  <a:close/>
                  <a:moveTo>
                    <a:pt x="180567" y="351994"/>
                  </a:moveTo>
                  <a:lnTo>
                    <a:pt x="176195" y="349683"/>
                  </a:lnTo>
                  <a:lnTo>
                    <a:pt x="174009" y="347310"/>
                  </a:lnTo>
                  <a:lnTo>
                    <a:pt x="169699" y="345000"/>
                  </a:lnTo>
                  <a:lnTo>
                    <a:pt x="160518" y="345000"/>
                  </a:lnTo>
                  <a:lnTo>
                    <a:pt x="158332" y="347310"/>
                  </a:lnTo>
                  <a:lnTo>
                    <a:pt x="158332" y="356614"/>
                  </a:lnTo>
                  <a:lnTo>
                    <a:pt x="156146" y="356614"/>
                  </a:lnTo>
                  <a:lnTo>
                    <a:pt x="153960" y="354304"/>
                  </a:lnTo>
                  <a:lnTo>
                    <a:pt x="143154" y="354304"/>
                  </a:lnTo>
                  <a:lnTo>
                    <a:pt x="140969" y="356614"/>
                  </a:lnTo>
                  <a:lnTo>
                    <a:pt x="140969" y="363546"/>
                  </a:lnTo>
                  <a:lnTo>
                    <a:pt x="143154" y="365856"/>
                  </a:lnTo>
                  <a:lnTo>
                    <a:pt x="143154" y="368166"/>
                  </a:lnTo>
                  <a:lnTo>
                    <a:pt x="136909" y="375098"/>
                  </a:lnTo>
                  <a:lnTo>
                    <a:pt x="141281" y="377408"/>
                  </a:lnTo>
                  <a:lnTo>
                    <a:pt x="143467" y="382029"/>
                  </a:lnTo>
                  <a:lnTo>
                    <a:pt x="147776" y="386650"/>
                  </a:lnTo>
                  <a:lnTo>
                    <a:pt x="156458" y="391333"/>
                  </a:lnTo>
                  <a:lnTo>
                    <a:pt x="158644" y="393643"/>
                  </a:lnTo>
                  <a:lnTo>
                    <a:pt x="163017" y="395954"/>
                  </a:lnTo>
                  <a:lnTo>
                    <a:pt x="163017" y="379719"/>
                  </a:lnTo>
                  <a:lnTo>
                    <a:pt x="165140" y="375098"/>
                  </a:lnTo>
                  <a:lnTo>
                    <a:pt x="167326" y="372787"/>
                  </a:lnTo>
                  <a:lnTo>
                    <a:pt x="171698" y="370477"/>
                  </a:lnTo>
                  <a:lnTo>
                    <a:pt x="176008" y="370477"/>
                  </a:lnTo>
                  <a:lnTo>
                    <a:pt x="178194" y="372787"/>
                  </a:lnTo>
                  <a:lnTo>
                    <a:pt x="182566" y="375098"/>
                  </a:lnTo>
                  <a:lnTo>
                    <a:pt x="184690" y="379719"/>
                  </a:lnTo>
                  <a:lnTo>
                    <a:pt x="186875" y="382029"/>
                  </a:lnTo>
                  <a:lnTo>
                    <a:pt x="186875" y="377408"/>
                  </a:lnTo>
                  <a:lnTo>
                    <a:pt x="189061" y="372787"/>
                  </a:lnTo>
                  <a:lnTo>
                    <a:pt x="189061" y="368166"/>
                  </a:lnTo>
                  <a:lnTo>
                    <a:pt x="191248" y="363546"/>
                  </a:lnTo>
                  <a:lnTo>
                    <a:pt x="191248" y="358925"/>
                  </a:lnTo>
                  <a:lnTo>
                    <a:pt x="189061" y="354304"/>
                  </a:lnTo>
                  <a:lnTo>
                    <a:pt x="186875" y="351994"/>
                  </a:lnTo>
                  <a:lnTo>
                    <a:pt x="186875" y="349683"/>
                  </a:lnTo>
                  <a:close/>
                  <a:moveTo>
                    <a:pt x="317414" y="301040"/>
                  </a:moveTo>
                  <a:lnTo>
                    <a:pt x="313042" y="298729"/>
                  </a:lnTo>
                  <a:lnTo>
                    <a:pt x="310855" y="296419"/>
                  </a:lnTo>
                  <a:lnTo>
                    <a:pt x="306546" y="294109"/>
                  </a:lnTo>
                  <a:lnTo>
                    <a:pt x="304360" y="289488"/>
                  </a:lnTo>
                  <a:lnTo>
                    <a:pt x="300050" y="287177"/>
                  </a:lnTo>
                  <a:lnTo>
                    <a:pt x="300050" y="278248"/>
                  </a:lnTo>
                  <a:lnTo>
                    <a:pt x="302174" y="271317"/>
                  </a:lnTo>
                  <a:lnTo>
                    <a:pt x="302174" y="264323"/>
                  </a:lnTo>
                  <a:lnTo>
                    <a:pt x="300050" y="257392"/>
                  </a:lnTo>
                  <a:lnTo>
                    <a:pt x="295678" y="248150"/>
                  </a:lnTo>
                  <a:lnTo>
                    <a:pt x="286997" y="238909"/>
                  </a:lnTo>
                  <a:lnTo>
                    <a:pt x="284811" y="231977"/>
                  </a:lnTo>
                  <a:lnTo>
                    <a:pt x="284811" y="222673"/>
                  </a:lnTo>
                  <a:lnTo>
                    <a:pt x="286997" y="220363"/>
                  </a:lnTo>
                  <a:lnTo>
                    <a:pt x="293242" y="220363"/>
                  </a:lnTo>
                  <a:lnTo>
                    <a:pt x="293242" y="204190"/>
                  </a:lnTo>
                  <a:lnTo>
                    <a:pt x="288933" y="199569"/>
                  </a:lnTo>
                  <a:lnTo>
                    <a:pt x="293242" y="197259"/>
                  </a:lnTo>
                  <a:lnTo>
                    <a:pt x="293242" y="192638"/>
                  </a:lnTo>
                  <a:lnTo>
                    <a:pt x="291057" y="188017"/>
                  </a:lnTo>
                  <a:lnTo>
                    <a:pt x="291057" y="183334"/>
                  </a:lnTo>
                  <a:lnTo>
                    <a:pt x="288933" y="181023"/>
                  </a:lnTo>
                  <a:lnTo>
                    <a:pt x="286747" y="176403"/>
                  </a:lnTo>
                  <a:lnTo>
                    <a:pt x="284561" y="174092"/>
                  </a:lnTo>
                  <a:lnTo>
                    <a:pt x="280251" y="171782"/>
                  </a:lnTo>
                  <a:lnTo>
                    <a:pt x="278065" y="169471"/>
                  </a:lnTo>
                  <a:lnTo>
                    <a:pt x="275879" y="162540"/>
                  </a:lnTo>
                  <a:lnTo>
                    <a:pt x="273693" y="162540"/>
                  </a:lnTo>
                  <a:lnTo>
                    <a:pt x="267447" y="155609"/>
                  </a:lnTo>
                  <a:lnTo>
                    <a:pt x="258765" y="150988"/>
                  </a:lnTo>
                  <a:lnTo>
                    <a:pt x="254393" y="146367"/>
                  </a:lnTo>
                  <a:lnTo>
                    <a:pt x="252208" y="139374"/>
                  </a:lnTo>
                  <a:lnTo>
                    <a:pt x="250083" y="134753"/>
                  </a:lnTo>
                  <a:lnTo>
                    <a:pt x="250083" y="127822"/>
                  </a:lnTo>
                  <a:lnTo>
                    <a:pt x="247897" y="125511"/>
                  </a:lnTo>
                  <a:lnTo>
                    <a:pt x="245712" y="125511"/>
                  </a:lnTo>
                  <a:lnTo>
                    <a:pt x="241402" y="123201"/>
                  </a:lnTo>
                  <a:lnTo>
                    <a:pt x="237030" y="123201"/>
                  </a:lnTo>
                  <a:lnTo>
                    <a:pt x="234844" y="125511"/>
                  </a:lnTo>
                  <a:lnTo>
                    <a:pt x="234844" y="132442"/>
                  </a:lnTo>
                  <a:lnTo>
                    <a:pt x="237030" y="132442"/>
                  </a:lnTo>
                  <a:lnTo>
                    <a:pt x="239216" y="134753"/>
                  </a:lnTo>
                  <a:lnTo>
                    <a:pt x="243526" y="132442"/>
                  </a:lnTo>
                  <a:lnTo>
                    <a:pt x="245712" y="134753"/>
                  </a:lnTo>
                  <a:lnTo>
                    <a:pt x="245712" y="141684"/>
                  </a:lnTo>
                  <a:lnTo>
                    <a:pt x="243526" y="141684"/>
                  </a:lnTo>
                  <a:lnTo>
                    <a:pt x="241402" y="139374"/>
                  </a:lnTo>
                  <a:lnTo>
                    <a:pt x="237030" y="143995"/>
                  </a:lnTo>
                  <a:lnTo>
                    <a:pt x="228348" y="132442"/>
                  </a:lnTo>
                  <a:lnTo>
                    <a:pt x="222102" y="132442"/>
                  </a:lnTo>
                  <a:lnTo>
                    <a:pt x="230784" y="146367"/>
                  </a:lnTo>
                  <a:lnTo>
                    <a:pt x="224225" y="146367"/>
                  </a:lnTo>
                  <a:lnTo>
                    <a:pt x="235093" y="165100"/>
                  </a:lnTo>
                  <a:lnTo>
                    <a:pt x="230784" y="169721"/>
                  </a:lnTo>
                  <a:lnTo>
                    <a:pt x="235093" y="172032"/>
                  </a:lnTo>
                  <a:lnTo>
                    <a:pt x="241339" y="178963"/>
                  </a:lnTo>
                  <a:lnTo>
                    <a:pt x="245649" y="181273"/>
                  </a:lnTo>
                  <a:lnTo>
                    <a:pt x="247835" y="185894"/>
                  </a:lnTo>
                  <a:lnTo>
                    <a:pt x="247835" y="195198"/>
                  </a:lnTo>
                  <a:lnTo>
                    <a:pt x="245649" y="199819"/>
                  </a:lnTo>
                  <a:lnTo>
                    <a:pt x="245649" y="206750"/>
                  </a:lnTo>
                  <a:lnTo>
                    <a:pt x="243463" y="209061"/>
                  </a:lnTo>
                  <a:lnTo>
                    <a:pt x="243463" y="220613"/>
                  </a:lnTo>
                  <a:lnTo>
                    <a:pt x="245649" y="220613"/>
                  </a:lnTo>
                  <a:lnTo>
                    <a:pt x="250021" y="225233"/>
                  </a:lnTo>
                  <a:lnTo>
                    <a:pt x="250021" y="232227"/>
                  </a:lnTo>
                  <a:lnTo>
                    <a:pt x="245649" y="234538"/>
                  </a:lnTo>
                  <a:lnTo>
                    <a:pt x="239403" y="234538"/>
                  </a:lnTo>
                  <a:lnTo>
                    <a:pt x="239403" y="239158"/>
                  </a:lnTo>
                  <a:lnTo>
                    <a:pt x="241589" y="243779"/>
                  </a:lnTo>
                  <a:lnTo>
                    <a:pt x="241589" y="248400"/>
                  </a:lnTo>
                  <a:lnTo>
                    <a:pt x="239403" y="253021"/>
                  </a:lnTo>
                  <a:lnTo>
                    <a:pt x="237217" y="255331"/>
                  </a:lnTo>
                  <a:lnTo>
                    <a:pt x="232845" y="257642"/>
                  </a:lnTo>
                  <a:lnTo>
                    <a:pt x="228536" y="257642"/>
                  </a:lnTo>
                  <a:lnTo>
                    <a:pt x="224163" y="259952"/>
                  </a:lnTo>
                  <a:lnTo>
                    <a:pt x="222040" y="262262"/>
                  </a:lnTo>
                  <a:lnTo>
                    <a:pt x="219854" y="262262"/>
                  </a:lnTo>
                  <a:lnTo>
                    <a:pt x="219854" y="269256"/>
                  </a:lnTo>
                  <a:lnTo>
                    <a:pt x="213295" y="269256"/>
                  </a:lnTo>
                  <a:lnTo>
                    <a:pt x="204239" y="259515"/>
                  </a:lnTo>
                  <a:lnTo>
                    <a:pt x="204239" y="252584"/>
                  </a:lnTo>
                  <a:lnTo>
                    <a:pt x="206425" y="245652"/>
                  </a:lnTo>
                  <a:lnTo>
                    <a:pt x="202116" y="245652"/>
                  </a:lnTo>
                  <a:lnTo>
                    <a:pt x="199930" y="247963"/>
                  </a:lnTo>
                  <a:lnTo>
                    <a:pt x="195557" y="250273"/>
                  </a:lnTo>
                  <a:lnTo>
                    <a:pt x="193371" y="252584"/>
                  </a:lnTo>
                  <a:lnTo>
                    <a:pt x="193371" y="254894"/>
                  </a:lnTo>
                  <a:lnTo>
                    <a:pt x="195557" y="257205"/>
                  </a:lnTo>
                  <a:lnTo>
                    <a:pt x="201803" y="271129"/>
                  </a:lnTo>
                  <a:lnTo>
                    <a:pt x="201803" y="275750"/>
                  </a:lnTo>
                  <a:lnTo>
                    <a:pt x="199617" y="278061"/>
                  </a:lnTo>
                  <a:lnTo>
                    <a:pt x="195245" y="287302"/>
                  </a:lnTo>
                  <a:lnTo>
                    <a:pt x="195245" y="291923"/>
                  </a:lnTo>
                  <a:lnTo>
                    <a:pt x="197431" y="294233"/>
                  </a:lnTo>
                  <a:lnTo>
                    <a:pt x="197431" y="296544"/>
                  </a:lnTo>
                  <a:lnTo>
                    <a:pt x="199617" y="301165"/>
                  </a:lnTo>
                  <a:lnTo>
                    <a:pt x="201803" y="303475"/>
                  </a:lnTo>
                  <a:lnTo>
                    <a:pt x="201803" y="305786"/>
                  </a:lnTo>
                  <a:lnTo>
                    <a:pt x="188749" y="305786"/>
                  </a:lnTo>
                  <a:lnTo>
                    <a:pt x="180068" y="301165"/>
                  </a:lnTo>
                  <a:lnTo>
                    <a:pt x="171386" y="301165"/>
                  </a:lnTo>
                  <a:lnTo>
                    <a:pt x="162704" y="305786"/>
                  </a:lnTo>
                  <a:lnTo>
                    <a:pt x="158332" y="305786"/>
                  </a:lnTo>
                  <a:lnTo>
                    <a:pt x="152086" y="308096"/>
                  </a:lnTo>
                  <a:lnTo>
                    <a:pt x="149900" y="310469"/>
                  </a:lnTo>
                  <a:lnTo>
                    <a:pt x="136846" y="310469"/>
                  </a:lnTo>
                  <a:lnTo>
                    <a:pt x="132537" y="305786"/>
                  </a:lnTo>
                  <a:lnTo>
                    <a:pt x="121669" y="315090"/>
                  </a:lnTo>
                  <a:lnTo>
                    <a:pt x="119483" y="319710"/>
                  </a:lnTo>
                  <a:lnTo>
                    <a:pt x="113237" y="326642"/>
                  </a:lnTo>
                  <a:lnTo>
                    <a:pt x="111051" y="333573"/>
                  </a:lnTo>
                  <a:lnTo>
                    <a:pt x="108865" y="335883"/>
                  </a:lnTo>
                  <a:lnTo>
                    <a:pt x="106679" y="340504"/>
                  </a:lnTo>
                  <a:lnTo>
                    <a:pt x="97997" y="340504"/>
                  </a:lnTo>
                  <a:lnTo>
                    <a:pt x="95874" y="342814"/>
                  </a:lnTo>
                  <a:lnTo>
                    <a:pt x="93688" y="342814"/>
                  </a:lnTo>
                  <a:lnTo>
                    <a:pt x="93688" y="347435"/>
                  </a:lnTo>
                  <a:lnTo>
                    <a:pt x="95874" y="352119"/>
                  </a:lnTo>
                  <a:lnTo>
                    <a:pt x="100183" y="356739"/>
                  </a:lnTo>
                  <a:lnTo>
                    <a:pt x="104556" y="356739"/>
                  </a:lnTo>
                  <a:lnTo>
                    <a:pt x="106679" y="354429"/>
                  </a:lnTo>
                  <a:lnTo>
                    <a:pt x="112925" y="354429"/>
                  </a:lnTo>
                  <a:lnTo>
                    <a:pt x="115048" y="356739"/>
                  </a:lnTo>
                  <a:lnTo>
                    <a:pt x="117234" y="356739"/>
                  </a:lnTo>
                  <a:lnTo>
                    <a:pt x="121607" y="359050"/>
                  </a:lnTo>
                  <a:lnTo>
                    <a:pt x="123792" y="359050"/>
                  </a:lnTo>
                  <a:lnTo>
                    <a:pt x="125916" y="356739"/>
                  </a:lnTo>
                  <a:lnTo>
                    <a:pt x="125916" y="352119"/>
                  </a:lnTo>
                  <a:lnTo>
                    <a:pt x="128102" y="349808"/>
                  </a:lnTo>
                  <a:lnTo>
                    <a:pt x="128102" y="345125"/>
                  </a:lnTo>
                  <a:lnTo>
                    <a:pt x="134348" y="349808"/>
                  </a:lnTo>
                  <a:lnTo>
                    <a:pt x="136534" y="349808"/>
                  </a:lnTo>
                  <a:lnTo>
                    <a:pt x="138720" y="347435"/>
                  </a:lnTo>
                  <a:lnTo>
                    <a:pt x="151774" y="340504"/>
                  </a:lnTo>
                  <a:lnTo>
                    <a:pt x="153897" y="340504"/>
                  </a:lnTo>
                  <a:lnTo>
                    <a:pt x="156084" y="338194"/>
                  </a:lnTo>
                  <a:lnTo>
                    <a:pt x="160456" y="338194"/>
                  </a:lnTo>
                  <a:lnTo>
                    <a:pt x="164766" y="340504"/>
                  </a:lnTo>
                  <a:lnTo>
                    <a:pt x="173447" y="340504"/>
                  </a:lnTo>
                  <a:lnTo>
                    <a:pt x="173447" y="338194"/>
                  </a:lnTo>
                  <a:lnTo>
                    <a:pt x="171323" y="335883"/>
                  </a:lnTo>
                  <a:lnTo>
                    <a:pt x="171323" y="333573"/>
                  </a:lnTo>
                  <a:lnTo>
                    <a:pt x="173447" y="331262"/>
                  </a:lnTo>
                  <a:lnTo>
                    <a:pt x="180005" y="331262"/>
                  </a:lnTo>
                  <a:lnTo>
                    <a:pt x="186251" y="338194"/>
                  </a:lnTo>
                  <a:lnTo>
                    <a:pt x="188437" y="335883"/>
                  </a:lnTo>
                  <a:lnTo>
                    <a:pt x="192747" y="333573"/>
                  </a:lnTo>
                  <a:lnTo>
                    <a:pt x="194933" y="333573"/>
                  </a:lnTo>
                  <a:lnTo>
                    <a:pt x="197119" y="331262"/>
                  </a:lnTo>
                  <a:lnTo>
                    <a:pt x="199305" y="333573"/>
                  </a:lnTo>
                  <a:lnTo>
                    <a:pt x="199305" y="340691"/>
                  </a:lnTo>
                  <a:lnTo>
                    <a:pt x="197119" y="345312"/>
                  </a:lnTo>
                  <a:lnTo>
                    <a:pt x="194933" y="347623"/>
                  </a:lnTo>
                  <a:lnTo>
                    <a:pt x="194933" y="352306"/>
                  </a:lnTo>
                  <a:lnTo>
                    <a:pt x="197119" y="354616"/>
                  </a:lnTo>
                  <a:lnTo>
                    <a:pt x="199305" y="359237"/>
                  </a:lnTo>
                  <a:lnTo>
                    <a:pt x="207986" y="368479"/>
                  </a:lnTo>
                  <a:lnTo>
                    <a:pt x="216668" y="373100"/>
                  </a:lnTo>
                  <a:lnTo>
                    <a:pt x="221040" y="370789"/>
                  </a:lnTo>
                  <a:lnTo>
                    <a:pt x="223164" y="368479"/>
                  </a:lnTo>
                  <a:lnTo>
                    <a:pt x="227536" y="359237"/>
                  </a:lnTo>
                  <a:lnTo>
                    <a:pt x="227536" y="349996"/>
                  </a:lnTo>
                  <a:lnTo>
                    <a:pt x="238404" y="347623"/>
                  </a:lnTo>
                  <a:lnTo>
                    <a:pt x="236218" y="345312"/>
                  </a:lnTo>
                  <a:lnTo>
                    <a:pt x="234032" y="340691"/>
                  </a:lnTo>
                  <a:lnTo>
                    <a:pt x="229722" y="336071"/>
                  </a:lnTo>
                  <a:lnTo>
                    <a:pt x="225350" y="336071"/>
                  </a:lnTo>
                  <a:lnTo>
                    <a:pt x="221040" y="331450"/>
                  </a:lnTo>
                  <a:lnTo>
                    <a:pt x="227286" y="322208"/>
                  </a:lnTo>
                  <a:lnTo>
                    <a:pt x="229473" y="322208"/>
                  </a:lnTo>
                  <a:lnTo>
                    <a:pt x="229473" y="324519"/>
                  </a:lnTo>
                  <a:lnTo>
                    <a:pt x="231596" y="329139"/>
                  </a:lnTo>
                  <a:lnTo>
                    <a:pt x="231596" y="331450"/>
                  </a:lnTo>
                  <a:lnTo>
                    <a:pt x="235968" y="331450"/>
                  </a:lnTo>
                  <a:lnTo>
                    <a:pt x="240340" y="336071"/>
                  </a:lnTo>
                  <a:lnTo>
                    <a:pt x="240340" y="338381"/>
                  </a:lnTo>
                  <a:lnTo>
                    <a:pt x="246586" y="333760"/>
                  </a:lnTo>
                  <a:lnTo>
                    <a:pt x="250895" y="336071"/>
                  </a:lnTo>
                  <a:lnTo>
                    <a:pt x="263950" y="336071"/>
                  </a:lnTo>
                  <a:lnTo>
                    <a:pt x="268322" y="331450"/>
                  </a:lnTo>
                  <a:lnTo>
                    <a:pt x="268322" y="329139"/>
                  </a:lnTo>
                  <a:lnTo>
                    <a:pt x="266136" y="326829"/>
                  </a:lnTo>
                  <a:lnTo>
                    <a:pt x="266136" y="324519"/>
                  </a:lnTo>
                  <a:lnTo>
                    <a:pt x="268322" y="322208"/>
                  </a:lnTo>
                  <a:lnTo>
                    <a:pt x="274567" y="322208"/>
                  </a:lnTo>
                  <a:lnTo>
                    <a:pt x="276753" y="324519"/>
                  </a:lnTo>
                  <a:lnTo>
                    <a:pt x="276753" y="331450"/>
                  </a:lnTo>
                  <a:lnTo>
                    <a:pt x="278939" y="333760"/>
                  </a:lnTo>
                  <a:lnTo>
                    <a:pt x="278939" y="336071"/>
                  </a:lnTo>
                  <a:lnTo>
                    <a:pt x="281063" y="336071"/>
                  </a:lnTo>
                  <a:lnTo>
                    <a:pt x="283249" y="333760"/>
                  </a:lnTo>
                  <a:lnTo>
                    <a:pt x="283249" y="329139"/>
                  </a:lnTo>
                  <a:lnTo>
                    <a:pt x="281063" y="324519"/>
                  </a:lnTo>
                  <a:lnTo>
                    <a:pt x="281063" y="315277"/>
                  </a:lnTo>
                  <a:lnTo>
                    <a:pt x="289744" y="315277"/>
                  </a:lnTo>
                  <a:lnTo>
                    <a:pt x="289744" y="308283"/>
                  </a:lnTo>
                  <a:lnTo>
                    <a:pt x="291931" y="305973"/>
                  </a:lnTo>
                  <a:lnTo>
                    <a:pt x="291931" y="303225"/>
                  </a:lnTo>
                  <a:lnTo>
                    <a:pt x="294117" y="300915"/>
                  </a:lnTo>
                  <a:lnTo>
                    <a:pt x="298489" y="305536"/>
                  </a:lnTo>
                  <a:lnTo>
                    <a:pt x="298489" y="324269"/>
                  </a:lnTo>
                  <a:lnTo>
                    <a:pt x="307171" y="324269"/>
                  </a:lnTo>
                  <a:lnTo>
                    <a:pt x="309294" y="319648"/>
                  </a:lnTo>
                  <a:lnTo>
                    <a:pt x="309294" y="305723"/>
                  </a:lnTo>
                  <a:close/>
                </a:path>
              </a:pathLst>
            </a:custGeom>
            <a:noFill/>
            <a:ln w="1561" cap="flat">
              <a:solidFill>
                <a:srgbClr val="FFFFFF"/>
              </a:solidFill>
              <a:prstDash val="solid"/>
              <a:round/>
            </a:ln>
          </p:spPr>
          <p:txBody>
            <a:bodyPr rtlCol="0" anchor="ctr"/>
            <a:lstStyle/>
            <a:p>
              <a:endParaRPr lang="en-US" noProof="0" dirty="0"/>
            </a:p>
          </p:txBody>
        </p:sp>
        <p:sp>
          <p:nvSpPr>
            <p:cNvPr id="5081" name="Serbest Form 5080">
              <a:extLst>
                <a:ext uri="{FF2B5EF4-FFF2-40B4-BE49-F238E27FC236}">
                  <a16:creationId xmlns:a16="http://schemas.microsoft.com/office/drawing/2014/main" id="{AE6DF62D-BB31-304B-8771-F39C52E0A62B}"/>
                </a:ext>
              </a:extLst>
            </p:cNvPr>
            <p:cNvSpPr/>
            <p:nvPr/>
          </p:nvSpPr>
          <p:spPr>
            <a:xfrm>
              <a:off x="5842429" y="1082990"/>
              <a:ext cx="278690" cy="317212"/>
            </a:xfrm>
            <a:custGeom>
              <a:avLst/>
              <a:gdLst>
                <a:gd name="connsiteX0" fmla="*/ 276567 w 278690"/>
                <a:gd name="connsiteY0" fmla="*/ 209248 h 317212"/>
                <a:gd name="connsiteX1" fmla="*/ 274443 w 278690"/>
                <a:gd name="connsiteY1" fmla="*/ 204627 h 317212"/>
                <a:gd name="connsiteX2" fmla="*/ 270133 w 278690"/>
                <a:gd name="connsiteY2" fmla="*/ 202317 h 317212"/>
                <a:gd name="connsiteX3" fmla="*/ 263887 w 278690"/>
                <a:gd name="connsiteY3" fmla="*/ 195448 h 317212"/>
                <a:gd name="connsiteX4" fmla="*/ 242214 w 278690"/>
                <a:gd name="connsiteY4" fmla="*/ 183958 h 317212"/>
                <a:gd name="connsiteX5" fmla="*/ 240091 w 278690"/>
                <a:gd name="connsiteY5" fmla="*/ 183958 h 317212"/>
                <a:gd name="connsiteX6" fmla="*/ 235781 w 278690"/>
                <a:gd name="connsiteY6" fmla="*/ 181648 h 317212"/>
                <a:gd name="connsiteX7" fmla="*/ 231534 w 278690"/>
                <a:gd name="connsiteY7" fmla="*/ 181648 h 317212"/>
                <a:gd name="connsiteX8" fmla="*/ 225288 w 278690"/>
                <a:gd name="connsiteY8" fmla="*/ 179338 h 317212"/>
                <a:gd name="connsiteX9" fmla="*/ 216731 w 278690"/>
                <a:gd name="connsiteY9" fmla="*/ 174779 h 317212"/>
                <a:gd name="connsiteX10" fmla="*/ 216731 w 278690"/>
                <a:gd name="connsiteY10" fmla="*/ 172781 h 317212"/>
                <a:gd name="connsiteX11" fmla="*/ 218855 w 278690"/>
                <a:gd name="connsiteY11" fmla="*/ 168160 h 317212"/>
                <a:gd name="connsiteX12" fmla="*/ 223165 w 278690"/>
                <a:gd name="connsiteY12" fmla="*/ 163602 h 317212"/>
                <a:gd name="connsiteX13" fmla="*/ 223165 w 278690"/>
                <a:gd name="connsiteY13" fmla="*/ 161291 h 317212"/>
                <a:gd name="connsiteX14" fmla="*/ 221041 w 278690"/>
                <a:gd name="connsiteY14" fmla="*/ 158981 h 317212"/>
                <a:gd name="connsiteX15" fmla="*/ 218855 w 278690"/>
                <a:gd name="connsiteY15" fmla="*/ 158981 h 317212"/>
                <a:gd name="connsiteX16" fmla="*/ 212609 w 278690"/>
                <a:gd name="connsiteY16" fmla="*/ 156671 h 317212"/>
                <a:gd name="connsiteX17" fmla="*/ 197619 w 278690"/>
                <a:gd name="connsiteY17" fmla="*/ 156671 h 317212"/>
                <a:gd name="connsiteX18" fmla="*/ 193309 w 278690"/>
                <a:gd name="connsiteY18" fmla="*/ 154423 h 317212"/>
                <a:gd name="connsiteX19" fmla="*/ 191186 w 278690"/>
                <a:gd name="connsiteY19" fmla="*/ 152112 h 317212"/>
                <a:gd name="connsiteX20" fmla="*/ 184940 w 278690"/>
                <a:gd name="connsiteY20" fmla="*/ 147491 h 317212"/>
                <a:gd name="connsiteX21" fmla="*/ 176383 w 278690"/>
                <a:gd name="connsiteY21" fmla="*/ 138312 h 317212"/>
                <a:gd name="connsiteX22" fmla="*/ 172074 w 278690"/>
                <a:gd name="connsiteY22" fmla="*/ 131443 h 317212"/>
                <a:gd name="connsiteX23" fmla="*/ 169950 w 278690"/>
                <a:gd name="connsiteY23" fmla="*/ 129133 h 317212"/>
                <a:gd name="connsiteX24" fmla="*/ 167764 w 278690"/>
                <a:gd name="connsiteY24" fmla="*/ 124512 h 317212"/>
                <a:gd name="connsiteX25" fmla="*/ 167764 w 278690"/>
                <a:gd name="connsiteY25" fmla="*/ 119954 h 317212"/>
                <a:gd name="connsiteX26" fmla="*/ 161518 w 278690"/>
                <a:gd name="connsiteY26" fmla="*/ 106154 h 317212"/>
                <a:gd name="connsiteX27" fmla="*/ 157271 w 278690"/>
                <a:gd name="connsiteY27" fmla="*/ 103843 h 317212"/>
                <a:gd name="connsiteX28" fmla="*/ 155085 w 278690"/>
                <a:gd name="connsiteY28" fmla="*/ 101533 h 317212"/>
                <a:gd name="connsiteX29" fmla="*/ 150837 w 278690"/>
                <a:gd name="connsiteY29" fmla="*/ 99285 h 317212"/>
                <a:gd name="connsiteX30" fmla="*/ 148652 w 278690"/>
                <a:gd name="connsiteY30" fmla="*/ 96975 h 317212"/>
                <a:gd name="connsiteX31" fmla="*/ 134911 w 278690"/>
                <a:gd name="connsiteY31" fmla="*/ 85360 h 317212"/>
                <a:gd name="connsiteX32" fmla="*/ 132787 w 278690"/>
                <a:gd name="connsiteY32" fmla="*/ 80739 h 317212"/>
                <a:gd name="connsiteX33" fmla="*/ 128477 w 278690"/>
                <a:gd name="connsiteY33" fmla="*/ 76181 h 317212"/>
                <a:gd name="connsiteX34" fmla="*/ 128477 w 278690"/>
                <a:gd name="connsiteY34" fmla="*/ 71560 h 317212"/>
                <a:gd name="connsiteX35" fmla="*/ 130601 w 278690"/>
                <a:gd name="connsiteY35" fmla="*/ 69250 h 317212"/>
                <a:gd name="connsiteX36" fmla="*/ 136847 w 278690"/>
                <a:gd name="connsiteY36" fmla="*/ 69250 h 317212"/>
                <a:gd name="connsiteX37" fmla="*/ 136847 w 278690"/>
                <a:gd name="connsiteY37" fmla="*/ 66627 h 317212"/>
                <a:gd name="connsiteX38" fmla="*/ 132600 w 278690"/>
                <a:gd name="connsiteY38" fmla="*/ 62006 h 317212"/>
                <a:gd name="connsiteX39" fmla="*/ 130413 w 278690"/>
                <a:gd name="connsiteY39" fmla="*/ 57386 h 317212"/>
                <a:gd name="connsiteX40" fmla="*/ 130413 w 278690"/>
                <a:gd name="connsiteY40" fmla="*/ 52827 h 317212"/>
                <a:gd name="connsiteX41" fmla="*/ 143280 w 278690"/>
                <a:gd name="connsiteY41" fmla="*/ 45896 h 317212"/>
                <a:gd name="connsiteX42" fmla="*/ 145466 w 278690"/>
                <a:gd name="connsiteY42" fmla="*/ 43648 h 317212"/>
                <a:gd name="connsiteX43" fmla="*/ 147590 w 278690"/>
                <a:gd name="connsiteY43" fmla="*/ 43648 h 317212"/>
                <a:gd name="connsiteX44" fmla="*/ 156209 w 278690"/>
                <a:gd name="connsiteY44" fmla="*/ 41338 h 317212"/>
                <a:gd name="connsiteX45" fmla="*/ 158333 w 278690"/>
                <a:gd name="connsiteY45" fmla="*/ 27538 h 317212"/>
                <a:gd name="connsiteX46" fmla="*/ 154023 w 278690"/>
                <a:gd name="connsiteY46" fmla="*/ 25227 h 317212"/>
                <a:gd name="connsiteX47" fmla="*/ 156209 w 278690"/>
                <a:gd name="connsiteY47" fmla="*/ 22917 h 317212"/>
                <a:gd name="connsiteX48" fmla="*/ 156209 w 278690"/>
                <a:gd name="connsiteY48" fmla="*/ 16048 h 317212"/>
                <a:gd name="connsiteX49" fmla="*/ 136847 w 278690"/>
                <a:gd name="connsiteY49" fmla="*/ 16048 h 317212"/>
                <a:gd name="connsiteX50" fmla="*/ 134723 w 278690"/>
                <a:gd name="connsiteY50" fmla="*/ 9179 h 317212"/>
                <a:gd name="connsiteX51" fmla="*/ 130413 w 278690"/>
                <a:gd name="connsiteY51" fmla="*/ 9179 h 317212"/>
                <a:gd name="connsiteX52" fmla="*/ 130413 w 278690"/>
                <a:gd name="connsiteY52" fmla="*/ 2248 h 317212"/>
                <a:gd name="connsiteX53" fmla="*/ 128290 w 278690"/>
                <a:gd name="connsiteY53" fmla="*/ 0 h 317212"/>
                <a:gd name="connsiteX54" fmla="*/ 122044 w 278690"/>
                <a:gd name="connsiteY54" fmla="*/ 0 h 317212"/>
                <a:gd name="connsiteX55" fmla="*/ 119858 w 278690"/>
                <a:gd name="connsiteY55" fmla="*/ 2248 h 317212"/>
                <a:gd name="connsiteX56" fmla="*/ 119858 w 278690"/>
                <a:gd name="connsiteY56" fmla="*/ 4558 h 317212"/>
                <a:gd name="connsiteX57" fmla="*/ 104806 w 278690"/>
                <a:gd name="connsiteY57" fmla="*/ 4558 h 317212"/>
                <a:gd name="connsiteX58" fmla="*/ 100496 w 278690"/>
                <a:gd name="connsiteY58" fmla="*/ 11490 h 317212"/>
                <a:gd name="connsiteX59" fmla="*/ 96186 w 278690"/>
                <a:gd name="connsiteY59" fmla="*/ 9179 h 317212"/>
                <a:gd name="connsiteX60" fmla="*/ 89940 w 278690"/>
                <a:gd name="connsiteY60" fmla="*/ 9179 h 317212"/>
                <a:gd name="connsiteX61" fmla="*/ 87817 w 278690"/>
                <a:gd name="connsiteY61" fmla="*/ 16048 h 317212"/>
                <a:gd name="connsiteX62" fmla="*/ 79198 w 278690"/>
                <a:gd name="connsiteY62" fmla="*/ 16048 h 317212"/>
                <a:gd name="connsiteX63" fmla="*/ 79198 w 278690"/>
                <a:gd name="connsiteY63" fmla="*/ 18358 h 317212"/>
                <a:gd name="connsiteX64" fmla="*/ 83507 w 278690"/>
                <a:gd name="connsiteY64" fmla="*/ 22917 h 317212"/>
                <a:gd name="connsiteX65" fmla="*/ 81384 w 278690"/>
                <a:gd name="connsiteY65" fmla="*/ 27538 h 317212"/>
                <a:gd name="connsiteX66" fmla="*/ 75138 w 278690"/>
                <a:gd name="connsiteY66" fmla="*/ 22917 h 317212"/>
                <a:gd name="connsiteX67" fmla="*/ 68892 w 278690"/>
                <a:gd name="connsiteY67" fmla="*/ 25227 h 317212"/>
                <a:gd name="connsiteX68" fmla="*/ 64645 w 278690"/>
                <a:gd name="connsiteY68" fmla="*/ 18358 h 317212"/>
                <a:gd name="connsiteX69" fmla="*/ 62459 w 278690"/>
                <a:gd name="connsiteY69" fmla="*/ 27538 h 317212"/>
                <a:gd name="connsiteX70" fmla="*/ 58211 w 278690"/>
                <a:gd name="connsiteY70" fmla="*/ 32158 h 317212"/>
                <a:gd name="connsiteX71" fmla="*/ 58211 w 278690"/>
                <a:gd name="connsiteY71" fmla="*/ 39027 h 317212"/>
                <a:gd name="connsiteX72" fmla="*/ 49592 w 278690"/>
                <a:gd name="connsiteY72" fmla="*/ 29848 h 317212"/>
                <a:gd name="connsiteX73" fmla="*/ 47469 w 278690"/>
                <a:gd name="connsiteY73" fmla="*/ 29848 h 317212"/>
                <a:gd name="connsiteX74" fmla="*/ 47469 w 278690"/>
                <a:gd name="connsiteY74" fmla="*/ 27538 h 317212"/>
                <a:gd name="connsiteX75" fmla="*/ 45282 w 278690"/>
                <a:gd name="connsiteY75" fmla="*/ 25227 h 317212"/>
                <a:gd name="connsiteX76" fmla="*/ 45282 w 278690"/>
                <a:gd name="connsiteY76" fmla="*/ 22917 h 317212"/>
                <a:gd name="connsiteX77" fmla="*/ 43159 w 278690"/>
                <a:gd name="connsiteY77" fmla="*/ 20669 h 317212"/>
                <a:gd name="connsiteX78" fmla="*/ 38849 w 278690"/>
                <a:gd name="connsiteY78" fmla="*/ 20669 h 317212"/>
                <a:gd name="connsiteX79" fmla="*/ 36101 w 278690"/>
                <a:gd name="connsiteY79" fmla="*/ 22917 h 317212"/>
                <a:gd name="connsiteX80" fmla="*/ 36101 w 278690"/>
                <a:gd name="connsiteY80" fmla="*/ 29848 h 317212"/>
                <a:gd name="connsiteX81" fmla="*/ 29855 w 278690"/>
                <a:gd name="connsiteY81" fmla="*/ 36717 h 317212"/>
                <a:gd name="connsiteX82" fmla="*/ 27669 w 278690"/>
                <a:gd name="connsiteY82" fmla="*/ 36717 h 317212"/>
                <a:gd name="connsiteX83" fmla="*/ 23422 w 278690"/>
                <a:gd name="connsiteY83" fmla="*/ 32158 h 317212"/>
                <a:gd name="connsiteX84" fmla="*/ 19113 w 278690"/>
                <a:gd name="connsiteY84" fmla="*/ 32158 h 317212"/>
                <a:gd name="connsiteX85" fmla="*/ 14803 w 278690"/>
                <a:gd name="connsiteY85" fmla="*/ 36717 h 317212"/>
                <a:gd name="connsiteX86" fmla="*/ 10493 w 278690"/>
                <a:gd name="connsiteY86" fmla="*/ 36717 h 317212"/>
                <a:gd name="connsiteX87" fmla="*/ 10493 w 278690"/>
                <a:gd name="connsiteY87" fmla="*/ 39027 h 317212"/>
                <a:gd name="connsiteX88" fmla="*/ 8370 w 278690"/>
                <a:gd name="connsiteY88" fmla="*/ 39027 h 317212"/>
                <a:gd name="connsiteX89" fmla="*/ 6246 w 278690"/>
                <a:gd name="connsiteY89" fmla="*/ 41338 h 317212"/>
                <a:gd name="connsiteX90" fmla="*/ 14803 w 278690"/>
                <a:gd name="connsiteY90" fmla="*/ 50517 h 317212"/>
                <a:gd name="connsiteX91" fmla="*/ 14803 w 278690"/>
                <a:gd name="connsiteY91" fmla="*/ 52827 h 317212"/>
                <a:gd name="connsiteX92" fmla="*/ 8557 w 278690"/>
                <a:gd name="connsiteY92" fmla="*/ 59696 h 317212"/>
                <a:gd name="connsiteX93" fmla="*/ 0 w 278690"/>
                <a:gd name="connsiteY93" fmla="*/ 59696 h 317212"/>
                <a:gd name="connsiteX94" fmla="*/ 4248 w 278690"/>
                <a:gd name="connsiteY94" fmla="*/ 66627 h 317212"/>
                <a:gd name="connsiteX95" fmla="*/ 8557 w 278690"/>
                <a:gd name="connsiteY95" fmla="*/ 66627 h 317212"/>
                <a:gd name="connsiteX96" fmla="*/ 10681 w 278690"/>
                <a:gd name="connsiteY96" fmla="*/ 68875 h 317212"/>
                <a:gd name="connsiteX97" fmla="*/ 10681 w 278690"/>
                <a:gd name="connsiteY97" fmla="*/ 73496 h 317212"/>
                <a:gd name="connsiteX98" fmla="*/ 8557 w 278690"/>
                <a:gd name="connsiteY98" fmla="*/ 75806 h 317212"/>
                <a:gd name="connsiteX99" fmla="*/ 8557 w 278690"/>
                <a:gd name="connsiteY99" fmla="*/ 78117 h 317212"/>
                <a:gd name="connsiteX100" fmla="*/ 6433 w 278690"/>
                <a:gd name="connsiteY100" fmla="*/ 80365 h 317212"/>
                <a:gd name="connsiteX101" fmla="*/ 6433 w 278690"/>
                <a:gd name="connsiteY101" fmla="*/ 82675 h 317212"/>
                <a:gd name="connsiteX102" fmla="*/ 8557 w 278690"/>
                <a:gd name="connsiteY102" fmla="*/ 84986 h 317212"/>
                <a:gd name="connsiteX103" fmla="*/ 12867 w 278690"/>
                <a:gd name="connsiteY103" fmla="*/ 87296 h 317212"/>
                <a:gd name="connsiteX104" fmla="*/ 14990 w 278690"/>
                <a:gd name="connsiteY104" fmla="*/ 87296 h 317212"/>
                <a:gd name="connsiteX105" fmla="*/ 14990 w 278690"/>
                <a:gd name="connsiteY105" fmla="*/ 89544 h 317212"/>
                <a:gd name="connsiteX106" fmla="*/ 23610 w 278690"/>
                <a:gd name="connsiteY106" fmla="*/ 89544 h 317212"/>
                <a:gd name="connsiteX107" fmla="*/ 25733 w 278690"/>
                <a:gd name="connsiteY107" fmla="*/ 91854 h 317212"/>
                <a:gd name="connsiteX108" fmla="*/ 25733 w 278690"/>
                <a:gd name="connsiteY108" fmla="*/ 94165 h 317212"/>
                <a:gd name="connsiteX109" fmla="*/ 19487 w 278690"/>
                <a:gd name="connsiteY109" fmla="*/ 101033 h 317212"/>
                <a:gd name="connsiteX110" fmla="*/ 19487 w 278690"/>
                <a:gd name="connsiteY110" fmla="*/ 103344 h 317212"/>
                <a:gd name="connsiteX111" fmla="*/ 23610 w 278690"/>
                <a:gd name="connsiteY111" fmla="*/ 103344 h 317212"/>
                <a:gd name="connsiteX112" fmla="*/ 32166 w 278690"/>
                <a:gd name="connsiteY112" fmla="*/ 98785 h 317212"/>
                <a:gd name="connsiteX113" fmla="*/ 42909 w 278690"/>
                <a:gd name="connsiteY113" fmla="*/ 87296 h 317212"/>
                <a:gd name="connsiteX114" fmla="*/ 51466 w 278690"/>
                <a:gd name="connsiteY114" fmla="*/ 82675 h 317212"/>
                <a:gd name="connsiteX115" fmla="*/ 55776 w 278690"/>
                <a:gd name="connsiteY115" fmla="*/ 82675 h 317212"/>
                <a:gd name="connsiteX116" fmla="*/ 60085 w 278690"/>
                <a:gd name="connsiteY116" fmla="*/ 84986 h 317212"/>
                <a:gd name="connsiteX117" fmla="*/ 72952 w 278690"/>
                <a:gd name="connsiteY117" fmla="*/ 89544 h 317212"/>
                <a:gd name="connsiteX118" fmla="*/ 77262 w 278690"/>
                <a:gd name="connsiteY118" fmla="*/ 91854 h 317212"/>
                <a:gd name="connsiteX119" fmla="*/ 81571 w 278690"/>
                <a:gd name="connsiteY119" fmla="*/ 96475 h 317212"/>
                <a:gd name="connsiteX120" fmla="*/ 83695 w 278690"/>
                <a:gd name="connsiteY120" fmla="*/ 101033 h 317212"/>
                <a:gd name="connsiteX121" fmla="*/ 83695 w 278690"/>
                <a:gd name="connsiteY121" fmla="*/ 105654 h 317212"/>
                <a:gd name="connsiteX122" fmla="*/ 85818 w 278690"/>
                <a:gd name="connsiteY122" fmla="*/ 107965 h 317212"/>
                <a:gd name="connsiteX123" fmla="*/ 85818 w 278690"/>
                <a:gd name="connsiteY123" fmla="*/ 110338 h 317212"/>
                <a:gd name="connsiteX124" fmla="*/ 90128 w 278690"/>
                <a:gd name="connsiteY124" fmla="*/ 114896 h 317212"/>
                <a:gd name="connsiteX125" fmla="*/ 90128 w 278690"/>
                <a:gd name="connsiteY125" fmla="*/ 117206 h 317212"/>
                <a:gd name="connsiteX126" fmla="*/ 88004 w 278690"/>
                <a:gd name="connsiteY126" fmla="*/ 121827 h 317212"/>
                <a:gd name="connsiteX127" fmla="*/ 88004 w 278690"/>
                <a:gd name="connsiteY127" fmla="*/ 124075 h 317212"/>
                <a:gd name="connsiteX128" fmla="*/ 92314 w 278690"/>
                <a:gd name="connsiteY128" fmla="*/ 128696 h 317212"/>
                <a:gd name="connsiteX129" fmla="*/ 100871 w 278690"/>
                <a:gd name="connsiteY129" fmla="*/ 133317 h 317212"/>
                <a:gd name="connsiteX130" fmla="*/ 102994 w 278690"/>
                <a:gd name="connsiteY130" fmla="*/ 135565 h 317212"/>
                <a:gd name="connsiteX131" fmla="*/ 104806 w 278690"/>
                <a:gd name="connsiteY131" fmla="*/ 135565 h 317212"/>
                <a:gd name="connsiteX132" fmla="*/ 106929 w 278690"/>
                <a:gd name="connsiteY132" fmla="*/ 142496 h 317212"/>
                <a:gd name="connsiteX133" fmla="*/ 117672 w 278690"/>
                <a:gd name="connsiteY133" fmla="*/ 142496 h 317212"/>
                <a:gd name="connsiteX134" fmla="*/ 123918 w 278690"/>
                <a:gd name="connsiteY134" fmla="*/ 149365 h 317212"/>
                <a:gd name="connsiteX135" fmla="*/ 126042 w 278690"/>
                <a:gd name="connsiteY135" fmla="*/ 153986 h 317212"/>
                <a:gd name="connsiteX136" fmla="*/ 130351 w 278690"/>
                <a:gd name="connsiteY136" fmla="*/ 158544 h 317212"/>
                <a:gd name="connsiteX137" fmla="*/ 134661 w 278690"/>
                <a:gd name="connsiteY137" fmla="*/ 160854 h 317212"/>
                <a:gd name="connsiteX138" fmla="*/ 136784 w 278690"/>
                <a:gd name="connsiteY138" fmla="*/ 165475 h 317212"/>
                <a:gd name="connsiteX139" fmla="*/ 149713 w 278690"/>
                <a:gd name="connsiteY139" fmla="*/ 179213 h 317212"/>
                <a:gd name="connsiteX140" fmla="*/ 162580 w 278690"/>
                <a:gd name="connsiteY140" fmla="*/ 179213 h 317212"/>
                <a:gd name="connsiteX141" fmla="*/ 164703 w 278690"/>
                <a:gd name="connsiteY141" fmla="*/ 181523 h 317212"/>
                <a:gd name="connsiteX142" fmla="*/ 166827 w 278690"/>
                <a:gd name="connsiteY142" fmla="*/ 186144 h 317212"/>
                <a:gd name="connsiteX143" fmla="*/ 175446 w 278690"/>
                <a:gd name="connsiteY143" fmla="*/ 190702 h 317212"/>
                <a:gd name="connsiteX144" fmla="*/ 181692 w 278690"/>
                <a:gd name="connsiteY144" fmla="*/ 193013 h 317212"/>
                <a:gd name="connsiteX145" fmla="*/ 187938 w 278690"/>
                <a:gd name="connsiteY145" fmla="*/ 193013 h 317212"/>
                <a:gd name="connsiteX146" fmla="*/ 192248 w 278690"/>
                <a:gd name="connsiteY146" fmla="*/ 195323 h 317212"/>
                <a:gd name="connsiteX147" fmla="*/ 194371 w 278690"/>
                <a:gd name="connsiteY147" fmla="*/ 195323 h 317212"/>
                <a:gd name="connsiteX148" fmla="*/ 196557 w 278690"/>
                <a:gd name="connsiteY148" fmla="*/ 199944 h 317212"/>
                <a:gd name="connsiteX149" fmla="*/ 196557 w 278690"/>
                <a:gd name="connsiteY149" fmla="*/ 204502 h 317212"/>
                <a:gd name="connsiteX150" fmla="*/ 200804 w 278690"/>
                <a:gd name="connsiteY150" fmla="*/ 213681 h 317212"/>
                <a:gd name="connsiteX151" fmla="*/ 202990 w 278690"/>
                <a:gd name="connsiteY151" fmla="*/ 215992 h 317212"/>
                <a:gd name="connsiteX152" fmla="*/ 207300 w 278690"/>
                <a:gd name="connsiteY152" fmla="*/ 215992 h 317212"/>
                <a:gd name="connsiteX153" fmla="*/ 211547 w 278690"/>
                <a:gd name="connsiteY153" fmla="*/ 213681 h 317212"/>
                <a:gd name="connsiteX154" fmla="*/ 213733 w 278690"/>
                <a:gd name="connsiteY154" fmla="*/ 213681 h 317212"/>
                <a:gd name="connsiteX155" fmla="*/ 213733 w 278690"/>
                <a:gd name="connsiteY155" fmla="*/ 218302 h 317212"/>
                <a:gd name="connsiteX156" fmla="*/ 215857 w 278690"/>
                <a:gd name="connsiteY156" fmla="*/ 222923 h 317212"/>
                <a:gd name="connsiteX157" fmla="*/ 215857 w 278690"/>
                <a:gd name="connsiteY157" fmla="*/ 232102 h 317212"/>
                <a:gd name="connsiteX158" fmla="*/ 217980 w 278690"/>
                <a:gd name="connsiteY158" fmla="*/ 236661 h 317212"/>
                <a:gd name="connsiteX159" fmla="*/ 224226 w 278690"/>
                <a:gd name="connsiteY159" fmla="*/ 243592 h 317212"/>
                <a:gd name="connsiteX160" fmla="*/ 224226 w 278690"/>
                <a:gd name="connsiteY160" fmla="*/ 255081 h 317212"/>
                <a:gd name="connsiteX161" fmla="*/ 217980 w 278690"/>
                <a:gd name="connsiteY161" fmla="*/ 255081 h 317212"/>
                <a:gd name="connsiteX162" fmla="*/ 217980 w 278690"/>
                <a:gd name="connsiteY162" fmla="*/ 264261 h 317212"/>
                <a:gd name="connsiteX163" fmla="*/ 215857 w 278690"/>
                <a:gd name="connsiteY163" fmla="*/ 266571 h 317212"/>
                <a:gd name="connsiteX164" fmla="*/ 213733 w 278690"/>
                <a:gd name="connsiteY164" fmla="*/ 271129 h 317212"/>
                <a:gd name="connsiteX165" fmla="*/ 211547 w 278690"/>
                <a:gd name="connsiteY165" fmla="*/ 273440 h 317212"/>
                <a:gd name="connsiteX166" fmla="*/ 211547 w 278690"/>
                <a:gd name="connsiteY166" fmla="*/ 280309 h 317212"/>
                <a:gd name="connsiteX167" fmla="*/ 215857 w 278690"/>
                <a:gd name="connsiteY167" fmla="*/ 280309 h 317212"/>
                <a:gd name="connsiteX168" fmla="*/ 220166 w 278690"/>
                <a:gd name="connsiteY168" fmla="*/ 278061 h 317212"/>
                <a:gd name="connsiteX169" fmla="*/ 222290 w 278690"/>
                <a:gd name="connsiteY169" fmla="*/ 278061 h 317212"/>
                <a:gd name="connsiteX170" fmla="*/ 226600 w 278690"/>
                <a:gd name="connsiteY170" fmla="*/ 268819 h 317212"/>
                <a:gd name="connsiteX171" fmla="*/ 232846 w 278690"/>
                <a:gd name="connsiteY171" fmla="*/ 266571 h 317212"/>
                <a:gd name="connsiteX172" fmla="*/ 232846 w 278690"/>
                <a:gd name="connsiteY172" fmla="*/ 255206 h 317212"/>
                <a:gd name="connsiteX173" fmla="*/ 237155 w 278690"/>
                <a:gd name="connsiteY173" fmla="*/ 250586 h 317212"/>
                <a:gd name="connsiteX174" fmla="*/ 242214 w 278690"/>
                <a:gd name="connsiteY174" fmla="*/ 250586 h 317212"/>
                <a:gd name="connsiteX175" fmla="*/ 244400 w 278690"/>
                <a:gd name="connsiteY175" fmla="*/ 248275 h 317212"/>
                <a:gd name="connsiteX176" fmla="*/ 248460 w 278690"/>
                <a:gd name="connsiteY176" fmla="*/ 248275 h 317212"/>
                <a:gd name="connsiteX177" fmla="*/ 248460 w 278690"/>
                <a:gd name="connsiteY177" fmla="*/ 243717 h 317212"/>
                <a:gd name="connsiteX178" fmla="*/ 246274 w 278690"/>
                <a:gd name="connsiteY178" fmla="*/ 241406 h 317212"/>
                <a:gd name="connsiteX179" fmla="*/ 246274 w 278690"/>
                <a:gd name="connsiteY179" fmla="*/ 236786 h 317212"/>
                <a:gd name="connsiteX180" fmla="*/ 241965 w 278690"/>
                <a:gd name="connsiteY180" fmla="*/ 232227 h 317212"/>
                <a:gd name="connsiteX181" fmla="*/ 237717 w 278690"/>
                <a:gd name="connsiteY181" fmla="*/ 232227 h 317212"/>
                <a:gd name="connsiteX182" fmla="*/ 231472 w 278690"/>
                <a:gd name="connsiteY182" fmla="*/ 225296 h 317212"/>
                <a:gd name="connsiteX183" fmla="*/ 233595 w 278690"/>
                <a:gd name="connsiteY183" fmla="*/ 223048 h 317212"/>
                <a:gd name="connsiteX184" fmla="*/ 235719 w 278690"/>
                <a:gd name="connsiteY184" fmla="*/ 218427 h 317212"/>
                <a:gd name="connsiteX185" fmla="*/ 237905 w 278690"/>
                <a:gd name="connsiteY185" fmla="*/ 211558 h 317212"/>
                <a:gd name="connsiteX186" fmla="*/ 240028 w 278690"/>
                <a:gd name="connsiteY186" fmla="*/ 206938 h 317212"/>
                <a:gd name="connsiteX187" fmla="*/ 244338 w 278690"/>
                <a:gd name="connsiteY187" fmla="*/ 202317 h 317212"/>
                <a:gd name="connsiteX188" fmla="*/ 246461 w 278690"/>
                <a:gd name="connsiteY188" fmla="*/ 204627 h 317212"/>
                <a:gd name="connsiteX189" fmla="*/ 250771 w 278690"/>
                <a:gd name="connsiteY189" fmla="*/ 204627 h 317212"/>
                <a:gd name="connsiteX190" fmla="*/ 252895 w 278690"/>
                <a:gd name="connsiteY190" fmla="*/ 206938 h 317212"/>
                <a:gd name="connsiteX191" fmla="*/ 263638 w 278690"/>
                <a:gd name="connsiteY191" fmla="*/ 206938 h 317212"/>
                <a:gd name="connsiteX192" fmla="*/ 263638 w 278690"/>
                <a:gd name="connsiteY192" fmla="*/ 211558 h 317212"/>
                <a:gd name="connsiteX193" fmla="*/ 265824 w 278690"/>
                <a:gd name="connsiteY193" fmla="*/ 213806 h 317212"/>
                <a:gd name="connsiteX194" fmla="*/ 265824 w 278690"/>
                <a:gd name="connsiteY194" fmla="*/ 216117 h 317212"/>
                <a:gd name="connsiteX195" fmla="*/ 267947 w 278690"/>
                <a:gd name="connsiteY195" fmla="*/ 220738 h 317212"/>
                <a:gd name="connsiteX196" fmla="*/ 272257 w 278690"/>
                <a:gd name="connsiteY196" fmla="*/ 220738 h 317212"/>
                <a:gd name="connsiteX197" fmla="*/ 276504 w 278690"/>
                <a:gd name="connsiteY197" fmla="*/ 218427 h 317212"/>
                <a:gd name="connsiteX198" fmla="*/ 278690 w 278690"/>
                <a:gd name="connsiteY198" fmla="*/ 216117 h 317212"/>
                <a:gd name="connsiteX199" fmla="*/ 278690 w 278690"/>
                <a:gd name="connsiteY199" fmla="*/ 213806 h 317212"/>
                <a:gd name="connsiteX200" fmla="*/ 64208 w 278690"/>
                <a:gd name="connsiteY200" fmla="*/ 179338 h 317212"/>
                <a:gd name="connsiteX201" fmla="*/ 55588 w 278690"/>
                <a:gd name="connsiteY201" fmla="*/ 183958 h 317212"/>
                <a:gd name="connsiteX202" fmla="*/ 53465 w 278690"/>
                <a:gd name="connsiteY202" fmla="*/ 186269 h 317212"/>
                <a:gd name="connsiteX203" fmla="*/ 49155 w 278690"/>
                <a:gd name="connsiteY203" fmla="*/ 188579 h 317212"/>
                <a:gd name="connsiteX204" fmla="*/ 47031 w 278690"/>
                <a:gd name="connsiteY204" fmla="*/ 190827 h 317212"/>
                <a:gd name="connsiteX205" fmla="*/ 44846 w 278690"/>
                <a:gd name="connsiteY205" fmla="*/ 190827 h 317212"/>
                <a:gd name="connsiteX206" fmla="*/ 40598 w 278690"/>
                <a:gd name="connsiteY206" fmla="*/ 188579 h 317212"/>
                <a:gd name="connsiteX207" fmla="*/ 36289 w 278690"/>
                <a:gd name="connsiteY207" fmla="*/ 183958 h 317212"/>
                <a:gd name="connsiteX208" fmla="*/ 34102 w 278690"/>
                <a:gd name="connsiteY208" fmla="*/ 190827 h 317212"/>
                <a:gd name="connsiteX209" fmla="*/ 36289 w 278690"/>
                <a:gd name="connsiteY209" fmla="*/ 193138 h 317212"/>
                <a:gd name="connsiteX210" fmla="*/ 40598 w 278690"/>
                <a:gd name="connsiteY210" fmla="*/ 195448 h 317212"/>
                <a:gd name="connsiteX211" fmla="*/ 42722 w 278690"/>
                <a:gd name="connsiteY211" fmla="*/ 200069 h 317212"/>
                <a:gd name="connsiteX212" fmla="*/ 42722 w 278690"/>
                <a:gd name="connsiteY212" fmla="*/ 206938 h 317212"/>
                <a:gd name="connsiteX213" fmla="*/ 40598 w 278690"/>
                <a:gd name="connsiteY213" fmla="*/ 213806 h 317212"/>
                <a:gd name="connsiteX214" fmla="*/ 40598 w 278690"/>
                <a:gd name="connsiteY214" fmla="*/ 218427 h 317212"/>
                <a:gd name="connsiteX215" fmla="*/ 44846 w 278690"/>
                <a:gd name="connsiteY215" fmla="*/ 223048 h 317212"/>
                <a:gd name="connsiteX216" fmla="*/ 40598 w 278690"/>
                <a:gd name="connsiteY216" fmla="*/ 225296 h 317212"/>
                <a:gd name="connsiteX217" fmla="*/ 42722 w 278690"/>
                <a:gd name="connsiteY217" fmla="*/ 244029 h 317212"/>
                <a:gd name="connsiteX218" fmla="*/ 38412 w 278690"/>
                <a:gd name="connsiteY218" fmla="*/ 244029 h 317212"/>
                <a:gd name="connsiteX219" fmla="*/ 44658 w 278690"/>
                <a:gd name="connsiteY219" fmla="*/ 250898 h 317212"/>
                <a:gd name="connsiteX220" fmla="*/ 48968 w 278690"/>
                <a:gd name="connsiteY220" fmla="*/ 250898 h 317212"/>
                <a:gd name="connsiteX221" fmla="*/ 51091 w 278690"/>
                <a:gd name="connsiteY221" fmla="*/ 246277 h 317212"/>
                <a:gd name="connsiteX222" fmla="*/ 55401 w 278690"/>
                <a:gd name="connsiteY222" fmla="*/ 241719 h 317212"/>
                <a:gd name="connsiteX223" fmla="*/ 55401 w 278690"/>
                <a:gd name="connsiteY223" fmla="*/ 237098 h 317212"/>
                <a:gd name="connsiteX224" fmla="*/ 59711 w 278690"/>
                <a:gd name="connsiteY224" fmla="*/ 241719 h 317212"/>
                <a:gd name="connsiteX225" fmla="*/ 64020 w 278690"/>
                <a:gd name="connsiteY225" fmla="*/ 244029 h 317212"/>
                <a:gd name="connsiteX226" fmla="*/ 66144 w 278690"/>
                <a:gd name="connsiteY226" fmla="*/ 244029 h 317212"/>
                <a:gd name="connsiteX227" fmla="*/ 68267 w 278690"/>
                <a:gd name="connsiteY227" fmla="*/ 241719 h 317212"/>
                <a:gd name="connsiteX228" fmla="*/ 70453 w 278690"/>
                <a:gd name="connsiteY228" fmla="*/ 237098 h 317212"/>
                <a:gd name="connsiteX229" fmla="*/ 70453 w 278690"/>
                <a:gd name="connsiteY229" fmla="*/ 227919 h 317212"/>
                <a:gd name="connsiteX230" fmla="*/ 72577 w 278690"/>
                <a:gd name="connsiteY230" fmla="*/ 223360 h 317212"/>
                <a:gd name="connsiteX231" fmla="*/ 72577 w 278690"/>
                <a:gd name="connsiteY231" fmla="*/ 214119 h 317212"/>
                <a:gd name="connsiteX232" fmla="*/ 70453 w 278690"/>
                <a:gd name="connsiteY232" fmla="*/ 211871 h 317212"/>
                <a:gd name="connsiteX233" fmla="*/ 68267 w 278690"/>
                <a:gd name="connsiteY233" fmla="*/ 211871 h 317212"/>
                <a:gd name="connsiteX234" fmla="*/ 68267 w 278690"/>
                <a:gd name="connsiteY234" fmla="*/ 209560 h 317212"/>
                <a:gd name="connsiteX235" fmla="*/ 70453 w 278690"/>
                <a:gd name="connsiteY235" fmla="*/ 207250 h 317212"/>
                <a:gd name="connsiteX236" fmla="*/ 72577 w 278690"/>
                <a:gd name="connsiteY236" fmla="*/ 207250 h 317212"/>
                <a:gd name="connsiteX237" fmla="*/ 74763 w 278690"/>
                <a:gd name="connsiteY237" fmla="*/ 204939 h 317212"/>
                <a:gd name="connsiteX238" fmla="*/ 74763 w 278690"/>
                <a:gd name="connsiteY238" fmla="*/ 200381 h 317212"/>
                <a:gd name="connsiteX239" fmla="*/ 72577 w 278690"/>
                <a:gd name="connsiteY239" fmla="*/ 195760 h 317212"/>
                <a:gd name="connsiteX240" fmla="*/ 72577 w 278690"/>
                <a:gd name="connsiteY240" fmla="*/ 188891 h 317212"/>
                <a:gd name="connsiteX241" fmla="*/ 70453 w 278690"/>
                <a:gd name="connsiteY241" fmla="*/ 184271 h 317212"/>
                <a:gd name="connsiteX242" fmla="*/ 66144 w 278690"/>
                <a:gd name="connsiteY242" fmla="*/ 181960 h 317212"/>
                <a:gd name="connsiteX243" fmla="*/ 203740 w 278690"/>
                <a:gd name="connsiteY243" fmla="*/ 275875 h 317212"/>
                <a:gd name="connsiteX244" fmla="*/ 199430 w 278690"/>
                <a:gd name="connsiteY244" fmla="*/ 273565 h 317212"/>
                <a:gd name="connsiteX245" fmla="*/ 197307 w 278690"/>
                <a:gd name="connsiteY245" fmla="*/ 271254 h 317212"/>
                <a:gd name="connsiteX246" fmla="*/ 192997 w 278690"/>
                <a:gd name="connsiteY246" fmla="*/ 271254 h 317212"/>
                <a:gd name="connsiteX247" fmla="*/ 190874 w 278690"/>
                <a:gd name="connsiteY247" fmla="*/ 273565 h 317212"/>
                <a:gd name="connsiteX248" fmla="*/ 186564 w 278690"/>
                <a:gd name="connsiteY248" fmla="*/ 275875 h 317212"/>
                <a:gd name="connsiteX249" fmla="*/ 184378 w 278690"/>
                <a:gd name="connsiteY249" fmla="*/ 278186 h 317212"/>
                <a:gd name="connsiteX250" fmla="*/ 167264 w 278690"/>
                <a:gd name="connsiteY250" fmla="*/ 278186 h 317212"/>
                <a:gd name="connsiteX251" fmla="*/ 163017 w 278690"/>
                <a:gd name="connsiteY251" fmla="*/ 275875 h 317212"/>
                <a:gd name="connsiteX252" fmla="*/ 158707 w 278690"/>
                <a:gd name="connsiteY252" fmla="*/ 271254 h 317212"/>
                <a:gd name="connsiteX253" fmla="*/ 156584 w 278690"/>
                <a:gd name="connsiteY253" fmla="*/ 271254 h 317212"/>
                <a:gd name="connsiteX254" fmla="*/ 150338 w 278690"/>
                <a:gd name="connsiteY254" fmla="*/ 278186 h 317212"/>
                <a:gd name="connsiteX255" fmla="*/ 144092 w 278690"/>
                <a:gd name="connsiteY255" fmla="*/ 273565 h 317212"/>
                <a:gd name="connsiteX256" fmla="*/ 141968 w 278690"/>
                <a:gd name="connsiteY256" fmla="*/ 273565 h 317212"/>
                <a:gd name="connsiteX257" fmla="*/ 137659 w 278690"/>
                <a:gd name="connsiteY257" fmla="*/ 278186 h 317212"/>
                <a:gd name="connsiteX258" fmla="*/ 137659 w 278690"/>
                <a:gd name="connsiteY258" fmla="*/ 282744 h 317212"/>
                <a:gd name="connsiteX259" fmla="*/ 141968 w 278690"/>
                <a:gd name="connsiteY259" fmla="*/ 287365 h 317212"/>
                <a:gd name="connsiteX260" fmla="*/ 150588 w 278690"/>
                <a:gd name="connsiteY260" fmla="*/ 291923 h 317212"/>
                <a:gd name="connsiteX261" fmla="*/ 152711 w 278690"/>
                <a:gd name="connsiteY261" fmla="*/ 291923 h 317212"/>
                <a:gd name="connsiteX262" fmla="*/ 158957 w 278690"/>
                <a:gd name="connsiteY262" fmla="*/ 298854 h 317212"/>
                <a:gd name="connsiteX263" fmla="*/ 158957 w 278690"/>
                <a:gd name="connsiteY263" fmla="*/ 301102 h 317212"/>
                <a:gd name="connsiteX264" fmla="*/ 163267 w 278690"/>
                <a:gd name="connsiteY264" fmla="*/ 301102 h 317212"/>
                <a:gd name="connsiteX265" fmla="*/ 167514 w 278690"/>
                <a:gd name="connsiteY265" fmla="*/ 305723 h 317212"/>
                <a:gd name="connsiteX266" fmla="*/ 171823 w 278690"/>
                <a:gd name="connsiteY266" fmla="*/ 308034 h 317212"/>
                <a:gd name="connsiteX267" fmla="*/ 178069 w 278690"/>
                <a:gd name="connsiteY267" fmla="*/ 305723 h 317212"/>
                <a:gd name="connsiteX268" fmla="*/ 180256 w 278690"/>
                <a:gd name="connsiteY268" fmla="*/ 308034 h 317212"/>
                <a:gd name="connsiteX269" fmla="*/ 184503 w 278690"/>
                <a:gd name="connsiteY269" fmla="*/ 310344 h 317212"/>
                <a:gd name="connsiteX270" fmla="*/ 186689 w 278690"/>
                <a:gd name="connsiteY270" fmla="*/ 314902 h 317212"/>
                <a:gd name="connsiteX271" fmla="*/ 190998 w 278690"/>
                <a:gd name="connsiteY271" fmla="*/ 317213 h 317212"/>
                <a:gd name="connsiteX272" fmla="*/ 199555 w 278690"/>
                <a:gd name="connsiteY272" fmla="*/ 317213 h 317212"/>
                <a:gd name="connsiteX273" fmla="*/ 203865 w 278690"/>
                <a:gd name="connsiteY273" fmla="*/ 312592 h 317212"/>
                <a:gd name="connsiteX274" fmla="*/ 203865 w 278690"/>
                <a:gd name="connsiteY274" fmla="*/ 303413 h 317212"/>
                <a:gd name="connsiteX275" fmla="*/ 201679 w 278690"/>
                <a:gd name="connsiteY275" fmla="*/ 298854 h 317212"/>
                <a:gd name="connsiteX276" fmla="*/ 201679 w 278690"/>
                <a:gd name="connsiteY276" fmla="*/ 294233 h 317212"/>
                <a:gd name="connsiteX277" fmla="*/ 203865 w 278690"/>
                <a:gd name="connsiteY277" fmla="*/ 287365 h 317212"/>
                <a:gd name="connsiteX278" fmla="*/ 205988 w 278690"/>
                <a:gd name="connsiteY278" fmla="*/ 282744 h 317212"/>
                <a:gd name="connsiteX279" fmla="*/ 208174 w 278690"/>
                <a:gd name="connsiteY279" fmla="*/ 280434 h 317212"/>
                <a:gd name="connsiteX280" fmla="*/ 208174 w 278690"/>
                <a:gd name="connsiteY280" fmla="*/ 273565 h 317212"/>
                <a:gd name="connsiteX281" fmla="*/ 205988 w 278690"/>
                <a:gd name="connsiteY281" fmla="*/ 268944 h 317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278690" h="317212">
                  <a:moveTo>
                    <a:pt x="276567" y="209248"/>
                  </a:moveTo>
                  <a:lnTo>
                    <a:pt x="274443" y="204627"/>
                  </a:lnTo>
                  <a:lnTo>
                    <a:pt x="270133" y="202317"/>
                  </a:lnTo>
                  <a:lnTo>
                    <a:pt x="263887" y="195448"/>
                  </a:lnTo>
                  <a:lnTo>
                    <a:pt x="242214" y="183958"/>
                  </a:lnTo>
                  <a:lnTo>
                    <a:pt x="240091" y="183958"/>
                  </a:lnTo>
                  <a:lnTo>
                    <a:pt x="235781" y="181648"/>
                  </a:lnTo>
                  <a:lnTo>
                    <a:pt x="231534" y="181648"/>
                  </a:lnTo>
                  <a:lnTo>
                    <a:pt x="225288" y="179338"/>
                  </a:lnTo>
                  <a:lnTo>
                    <a:pt x="216731" y="174779"/>
                  </a:lnTo>
                  <a:lnTo>
                    <a:pt x="216731" y="172781"/>
                  </a:lnTo>
                  <a:lnTo>
                    <a:pt x="218855" y="168160"/>
                  </a:lnTo>
                  <a:lnTo>
                    <a:pt x="223165" y="163602"/>
                  </a:lnTo>
                  <a:lnTo>
                    <a:pt x="223165" y="161291"/>
                  </a:lnTo>
                  <a:lnTo>
                    <a:pt x="221041" y="158981"/>
                  </a:lnTo>
                  <a:lnTo>
                    <a:pt x="218855" y="158981"/>
                  </a:lnTo>
                  <a:lnTo>
                    <a:pt x="212609" y="156671"/>
                  </a:lnTo>
                  <a:lnTo>
                    <a:pt x="197619" y="156671"/>
                  </a:lnTo>
                  <a:lnTo>
                    <a:pt x="193309" y="154423"/>
                  </a:lnTo>
                  <a:lnTo>
                    <a:pt x="191186" y="152112"/>
                  </a:lnTo>
                  <a:lnTo>
                    <a:pt x="184940" y="147491"/>
                  </a:lnTo>
                  <a:lnTo>
                    <a:pt x="176383" y="138312"/>
                  </a:lnTo>
                  <a:lnTo>
                    <a:pt x="172074" y="131443"/>
                  </a:lnTo>
                  <a:lnTo>
                    <a:pt x="169950" y="129133"/>
                  </a:lnTo>
                  <a:lnTo>
                    <a:pt x="167764" y="124512"/>
                  </a:lnTo>
                  <a:lnTo>
                    <a:pt x="167764" y="119954"/>
                  </a:lnTo>
                  <a:lnTo>
                    <a:pt x="161518" y="106154"/>
                  </a:lnTo>
                  <a:lnTo>
                    <a:pt x="157271" y="103843"/>
                  </a:lnTo>
                  <a:lnTo>
                    <a:pt x="155085" y="101533"/>
                  </a:lnTo>
                  <a:lnTo>
                    <a:pt x="150837" y="99285"/>
                  </a:lnTo>
                  <a:lnTo>
                    <a:pt x="148652" y="96975"/>
                  </a:lnTo>
                  <a:lnTo>
                    <a:pt x="134911" y="85360"/>
                  </a:lnTo>
                  <a:lnTo>
                    <a:pt x="132787" y="80739"/>
                  </a:lnTo>
                  <a:lnTo>
                    <a:pt x="128477" y="76181"/>
                  </a:lnTo>
                  <a:lnTo>
                    <a:pt x="128477" y="71560"/>
                  </a:lnTo>
                  <a:lnTo>
                    <a:pt x="130601" y="69250"/>
                  </a:lnTo>
                  <a:lnTo>
                    <a:pt x="136847" y="69250"/>
                  </a:lnTo>
                  <a:lnTo>
                    <a:pt x="136847" y="66627"/>
                  </a:lnTo>
                  <a:lnTo>
                    <a:pt x="132600" y="62006"/>
                  </a:lnTo>
                  <a:lnTo>
                    <a:pt x="130413" y="57386"/>
                  </a:lnTo>
                  <a:lnTo>
                    <a:pt x="130413" y="52827"/>
                  </a:lnTo>
                  <a:lnTo>
                    <a:pt x="143280" y="45896"/>
                  </a:lnTo>
                  <a:lnTo>
                    <a:pt x="145466" y="43648"/>
                  </a:lnTo>
                  <a:lnTo>
                    <a:pt x="147590" y="43648"/>
                  </a:lnTo>
                  <a:lnTo>
                    <a:pt x="156209" y="41338"/>
                  </a:lnTo>
                  <a:lnTo>
                    <a:pt x="158333" y="27538"/>
                  </a:lnTo>
                  <a:lnTo>
                    <a:pt x="154023" y="25227"/>
                  </a:lnTo>
                  <a:lnTo>
                    <a:pt x="156209" y="22917"/>
                  </a:lnTo>
                  <a:lnTo>
                    <a:pt x="156209" y="16048"/>
                  </a:lnTo>
                  <a:lnTo>
                    <a:pt x="136847" y="16048"/>
                  </a:lnTo>
                  <a:lnTo>
                    <a:pt x="134723" y="9179"/>
                  </a:lnTo>
                  <a:lnTo>
                    <a:pt x="130413" y="9179"/>
                  </a:lnTo>
                  <a:lnTo>
                    <a:pt x="130413" y="2248"/>
                  </a:lnTo>
                  <a:lnTo>
                    <a:pt x="128290" y="0"/>
                  </a:lnTo>
                  <a:lnTo>
                    <a:pt x="122044" y="0"/>
                  </a:lnTo>
                  <a:lnTo>
                    <a:pt x="119858" y="2248"/>
                  </a:lnTo>
                  <a:lnTo>
                    <a:pt x="119858" y="4558"/>
                  </a:lnTo>
                  <a:lnTo>
                    <a:pt x="104806" y="4558"/>
                  </a:lnTo>
                  <a:lnTo>
                    <a:pt x="100496" y="11490"/>
                  </a:lnTo>
                  <a:lnTo>
                    <a:pt x="96186" y="9179"/>
                  </a:lnTo>
                  <a:lnTo>
                    <a:pt x="89940" y="9179"/>
                  </a:lnTo>
                  <a:lnTo>
                    <a:pt x="87817" y="16048"/>
                  </a:lnTo>
                  <a:lnTo>
                    <a:pt x="79198" y="16048"/>
                  </a:lnTo>
                  <a:lnTo>
                    <a:pt x="79198" y="18358"/>
                  </a:lnTo>
                  <a:lnTo>
                    <a:pt x="83507" y="22917"/>
                  </a:lnTo>
                  <a:lnTo>
                    <a:pt x="81384" y="27538"/>
                  </a:lnTo>
                  <a:lnTo>
                    <a:pt x="75138" y="22917"/>
                  </a:lnTo>
                  <a:lnTo>
                    <a:pt x="68892" y="25227"/>
                  </a:lnTo>
                  <a:lnTo>
                    <a:pt x="64645" y="18358"/>
                  </a:lnTo>
                  <a:lnTo>
                    <a:pt x="62459" y="27538"/>
                  </a:lnTo>
                  <a:lnTo>
                    <a:pt x="58211" y="32158"/>
                  </a:lnTo>
                  <a:lnTo>
                    <a:pt x="58211" y="39027"/>
                  </a:lnTo>
                  <a:lnTo>
                    <a:pt x="49592" y="29848"/>
                  </a:lnTo>
                  <a:lnTo>
                    <a:pt x="47469" y="29848"/>
                  </a:lnTo>
                  <a:lnTo>
                    <a:pt x="47469" y="27538"/>
                  </a:lnTo>
                  <a:lnTo>
                    <a:pt x="45282" y="25227"/>
                  </a:lnTo>
                  <a:lnTo>
                    <a:pt x="45282" y="22917"/>
                  </a:lnTo>
                  <a:lnTo>
                    <a:pt x="43159" y="20669"/>
                  </a:lnTo>
                  <a:lnTo>
                    <a:pt x="38849" y="20669"/>
                  </a:lnTo>
                  <a:lnTo>
                    <a:pt x="36101" y="22917"/>
                  </a:lnTo>
                  <a:lnTo>
                    <a:pt x="36101" y="29848"/>
                  </a:lnTo>
                  <a:lnTo>
                    <a:pt x="29855" y="36717"/>
                  </a:lnTo>
                  <a:lnTo>
                    <a:pt x="27669" y="36717"/>
                  </a:lnTo>
                  <a:lnTo>
                    <a:pt x="23422" y="32158"/>
                  </a:lnTo>
                  <a:lnTo>
                    <a:pt x="19113" y="32158"/>
                  </a:lnTo>
                  <a:lnTo>
                    <a:pt x="14803" y="36717"/>
                  </a:lnTo>
                  <a:lnTo>
                    <a:pt x="10493" y="36717"/>
                  </a:lnTo>
                  <a:lnTo>
                    <a:pt x="10493" y="39027"/>
                  </a:lnTo>
                  <a:lnTo>
                    <a:pt x="8370" y="39027"/>
                  </a:lnTo>
                  <a:lnTo>
                    <a:pt x="6246" y="41338"/>
                  </a:lnTo>
                  <a:lnTo>
                    <a:pt x="14803" y="50517"/>
                  </a:lnTo>
                  <a:lnTo>
                    <a:pt x="14803" y="52827"/>
                  </a:lnTo>
                  <a:lnTo>
                    <a:pt x="8557" y="59696"/>
                  </a:lnTo>
                  <a:lnTo>
                    <a:pt x="0" y="59696"/>
                  </a:lnTo>
                  <a:lnTo>
                    <a:pt x="4248" y="66627"/>
                  </a:lnTo>
                  <a:lnTo>
                    <a:pt x="8557" y="66627"/>
                  </a:lnTo>
                  <a:lnTo>
                    <a:pt x="10681" y="68875"/>
                  </a:lnTo>
                  <a:lnTo>
                    <a:pt x="10681" y="73496"/>
                  </a:lnTo>
                  <a:lnTo>
                    <a:pt x="8557" y="75806"/>
                  </a:lnTo>
                  <a:lnTo>
                    <a:pt x="8557" y="78117"/>
                  </a:lnTo>
                  <a:lnTo>
                    <a:pt x="6433" y="80365"/>
                  </a:lnTo>
                  <a:lnTo>
                    <a:pt x="6433" y="82675"/>
                  </a:lnTo>
                  <a:lnTo>
                    <a:pt x="8557" y="84986"/>
                  </a:lnTo>
                  <a:lnTo>
                    <a:pt x="12867" y="87296"/>
                  </a:lnTo>
                  <a:lnTo>
                    <a:pt x="14990" y="87296"/>
                  </a:lnTo>
                  <a:lnTo>
                    <a:pt x="14990" y="89544"/>
                  </a:lnTo>
                  <a:lnTo>
                    <a:pt x="23610" y="89544"/>
                  </a:lnTo>
                  <a:lnTo>
                    <a:pt x="25733" y="91854"/>
                  </a:lnTo>
                  <a:lnTo>
                    <a:pt x="25733" y="94165"/>
                  </a:lnTo>
                  <a:lnTo>
                    <a:pt x="19487" y="101033"/>
                  </a:lnTo>
                  <a:lnTo>
                    <a:pt x="19487" y="103344"/>
                  </a:lnTo>
                  <a:lnTo>
                    <a:pt x="23610" y="103344"/>
                  </a:lnTo>
                  <a:lnTo>
                    <a:pt x="32166" y="98785"/>
                  </a:lnTo>
                  <a:lnTo>
                    <a:pt x="42909" y="87296"/>
                  </a:lnTo>
                  <a:lnTo>
                    <a:pt x="51466" y="82675"/>
                  </a:lnTo>
                  <a:lnTo>
                    <a:pt x="55776" y="82675"/>
                  </a:lnTo>
                  <a:lnTo>
                    <a:pt x="60085" y="84986"/>
                  </a:lnTo>
                  <a:lnTo>
                    <a:pt x="72952" y="89544"/>
                  </a:lnTo>
                  <a:lnTo>
                    <a:pt x="77262" y="91854"/>
                  </a:lnTo>
                  <a:lnTo>
                    <a:pt x="81571" y="96475"/>
                  </a:lnTo>
                  <a:lnTo>
                    <a:pt x="83695" y="101033"/>
                  </a:lnTo>
                  <a:lnTo>
                    <a:pt x="83695" y="105654"/>
                  </a:lnTo>
                  <a:lnTo>
                    <a:pt x="85818" y="107965"/>
                  </a:lnTo>
                  <a:lnTo>
                    <a:pt x="85818" y="110338"/>
                  </a:lnTo>
                  <a:lnTo>
                    <a:pt x="90128" y="114896"/>
                  </a:lnTo>
                  <a:lnTo>
                    <a:pt x="90128" y="117206"/>
                  </a:lnTo>
                  <a:lnTo>
                    <a:pt x="88004" y="121827"/>
                  </a:lnTo>
                  <a:lnTo>
                    <a:pt x="88004" y="124075"/>
                  </a:lnTo>
                  <a:lnTo>
                    <a:pt x="92314" y="128696"/>
                  </a:lnTo>
                  <a:lnTo>
                    <a:pt x="100871" y="133317"/>
                  </a:lnTo>
                  <a:lnTo>
                    <a:pt x="102994" y="135565"/>
                  </a:lnTo>
                  <a:lnTo>
                    <a:pt x="104806" y="135565"/>
                  </a:lnTo>
                  <a:lnTo>
                    <a:pt x="106929" y="142496"/>
                  </a:lnTo>
                  <a:lnTo>
                    <a:pt x="117672" y="142496"/>
                  </a:lnTo>
                  <a:lnTo>
                    <a:pt x="123918" y="149365"/>
                  </a:lnTo>
                  <a:lnTo>
                    <a:pt x="126042" y="153986"/>
                  </a:lnTo>
                  <a:lnTo>
                    <a:pt x="130351" y="158544"/>
                  </a:lnTo>
                  <a:lnTo>
                    <a:pt x="134661" y="160854"/>
                  </a:lnTo>
                  <a:lnTo>
                    <a:pt x="136784" y="165475"/>
                  </a:lnTo>
                  <a:lnTo>
                    <a:pt x="149713" y="179213"/>
                  </a:lnTo>
                  <a:lnTo>
                    <a:pt x="162580" y="179213"/>
                  </a:lnTo>
                  <a:lnTo>
                    <a:pt x="164703" y="181523"/>
                  </a:lnTo>
                  <a:lnTo>
                    <a:pt x="166827" y="186144"/>
                  </a:lnTo>
                  <a:lnTo>
                    <a:pt x="175446" y="190702"/>
                  </a:lnTo>
                  <a:lnTo>
                    <a:pt x="181692" y="193013"/>
                  </a:lnTo>
                  <a:lnTo>
                    <a:pt x="187938" y="193013"/>
                  </a:lnTo>
                  <a:lnTo>
                    <a:pt x="192248" y="195323"/>
                  </a:lnTo>
                  <a:lnTo>
                    <a:pt x="194371" y="195323"/>
                  </a:lnTo>
                  <a:lnTo>
                    <a:pt x="196557" y="199944"/>
                  </a:lnTo>
                  <a:lnTo>
                    <a:pt x="196557" y="204502"/>
                  </a:lnTo>
                  <a:lnTo>
                    <a:pt x="200804" y="213681"/>
                  </a:lnTo>
                  <a:lnTo>
                    <a:pt x="202990" y="215992"/>
                  </a:lnTo>
                  <a:lnTo>
                    <a:pt x="207300" y="215992"/>
                  </a:lnTo>
                  <a:lnTo>
                    <a:pt x="211547" y="213681"/>
                  </a:lnTo>
                  <a:lnTo>
                    <a:pt x="213733" y="213681"/>
                  </a:lnTo>
                  <a:lnTo>
                    <a:pt x="213733" y="218302"/>
                  </a:lnTo>
                  <a:lnTo>
                    <a:pt x="215857" y="222923"/>
                  </a:lnTo>
                  <a:lnTo>
                    <a:pt x="215857" y="232102"/>
                  </a:lnTo>
                  <a:lnTo>
                    <a:pt x="217980" y="236661"/>
                  </a:lnTo>
                  <a:lnTo>
                    <a:pt x="224226" y="243592"/>
                  </a:lnTo>
                  <a:lnTo>
                    <a:pt x="224226" y="255081"/>
                  </a:lnTo>
                  <a:lnTo>
                    <a:pt x="217980" y="255081"/>
                  </a:lnTo>
                  <a:lnTo>
                    <a:pt x="217980" y="264261"/>
                  </a:lnTo>
                  <a:lnTo>
                    <a:pt x="215857" y="266571"/>
                  </a:lnTo>
                  <a:lnTo>
                    <a:pt x="213733" y="271129"/>
                  </a:lnTo>
                  <a:lnTo>
                    <a:pt x="211547" y="273440"/>
                  </a:lnTo>
                  <a:lnTo>
                    <a:pt x="211547" y="280309"/>
                  </a:lnTo>
                  <a:lnTo>
                    <a:pt x="215857" y="280309"/>
                  </a:lnTo>
                  <a:lnTo>
                    <a:pt x="220166" y="278061"/>
                  </a:lnTo>
                  <a:lnTo>
                    <a:pt x="222290" y="278061"/>
                  </a:lnTo>
                  <a:lnTo>
                    <a:pt x="226600" y="268819"/>
                  </a:lnTo>
                  <a:lnTo>
                    <a:pt x="232846" y="266571"/>
                  </a:lnTo>
                  <a:lnTo>
                    <a:pt x="232846" y="255206"/>
                  </a:lnTo>
                  <a:lnTo>
                    <a:pt x="237155" y="250586"/>
                  </a:lnTo>
                  <a:lnTo>
                    <a:pt x="242214" y="250586"/>
                  </a:lnTo>
                  <a:lnTo>
                    <a:pt x="244400" y="248275"/>
                  </a:lnTo>
                  <a:lnTo>
                    <a:pt x="248460" y="248275"/>
                  </a:lnTo>
                  <a:lnTo>
                    <a:pt x="248460" y="243717"/>
                  </a:lnTo>
                  <a:lnTo>
                    <a:pt x="246274" y="241406"/>
                  </a:lnTo>
                  <a:lnTo>
                    <a:pt x="246274" y="236786"/>
                  </a:lnTo>
                  <a:lnTo>
                    <a:pt x="241965" y="232227"/>
                  </a:lnTo>
                  <a:lnTo>
                    <a:pt x="237717" y="232227"/>
                  </a:lnTo>
                  <a:lnTo>
                    <a:pt x="231472" y="225296"/>
                  </a:lnTo>
                  <a:lnTo>
                    <a:pt x="233595" y="223048"/>
                  </a:lnTo>
                  <a:lnTo>
                    <a:pt x="235719" y="218427"/>
                  </a:lnTo>
                  <a:lnTo>
                    <a:pt x="237905" y="211558"/>
                  </a:lnTo>
                  <a:lnTo>
                    <a:pt x="240028" y="206938"/>
                  </a:lnTo>
                  <a:lnTo>
                    <a:pt x="244338" y="202317"/>
                  </a:lnTo>
                  <a:lnTo>
                    <a:pt x="246461" y="204627"/>
                  </a:lnTo>
                  <a:lnTo>
                    <a:pt x="250771" y="204627"/>
                  </a:lnTo>
                  <a:lnTo>
                    <a:pt x="252895" y="206938"/>
                  </a:lnTo>
                  <a:lnTo>
                    <a:pt x="263638" y="206938"/>
                  </a:lnTo>
                  <a:lnTo>
                    <a:pt x="263638" y="211558"/>
                  </a:lnTo>
                  <a:lnTo>
                    <a:pt x="265824" y="213806"/>
                  </a:lnTo>
                  <a:lnTo>
                    <a:pt x="265824" y="216117"/>
                  </a:lnTo>
                  <a:lnTo>
                    <a:pt x="267947" y="220738"/>
                  </a:lnTo>
                  <a:lnTo>
                    <a:pt x="272257" y="220738"/>
                  </a:lnTo>
                  <a:lnTo>
                    <a:pt x="276504" y="218427"/>
                  </a:lnTo>
                  <a:lnTo>
                    <a:pt x="278690" y="216117"/>
                  </a:lnTo>
                  <a:lnTo>
                    <a:pt x="278690" y="213806"/>
                  </a:lnTo>
                  <a:close/>
                  <a:moveTo>
                    <a:pt x="64208" y="179338"/>
                  </a:moveTo>
                  <a:lnTo>
                    <a:pt x="55588" y="183958"/>
                  </a:lnTo>
                  <a:lnTo>
                    <a:pt x="53465" y="186269"/>
                  </a:lnTo>
                  <a:lnTo>
                    <a:pt x="49155" y="188579"/>
                  </a:lnTo>
                  <a:lnTo>
                    <a:pt x="47031" y="190827"/>
                  </a:lnTo>
                  <a:lnTo>
                    <a:pt x="44846" y="190827"/>
                  </a:lnTo>
                  <a:lnTo>
                    <a:pt x="40598" y="188579"/>
                  </a:lnTo>
                  <a:lnTo>
                    <a:pt x="36289" y="183958"/>
                  </a:lnTo>
                  <a:lnTo>
                    <a:pt x="34102" y="190827"/>
                  </a:lnTo>
                  <a:lnTo>
                    <a:pt x="36289" y="193138"/>
                  </a:lnTo>
                  <a:lnTo>
                    <a:pt x="40598" y="195448"/>
                  </a:lnTo>
                  <a:lnTo>
                    <a:pt x="42722" y="200069"/>
                  </a:lnTo>
                  <a:lnTo>
                    <a:pt x="42722" y="206938"/>
                  </a:lnTo>
                  <a:lnTo>
                    <a:pt x="40598" y="213806"/>
                  </a:lnTo>
                  <a:lnTo>
                    <a:pt x="40598" y="218427"/>
                  </a:lnTo>
                  <a:lnTo>
                    <a:pt x="44846" y="223048"/>
                  </a:lnTo>
                  <a:lnTo>
                    <a:pt x="40598" y="225296"/>
                  </a:lnTo>
                  <a:lnTo>
                    <a:pt x="42722" y="244029"/>
                  </a:lnTo>
                  <a:lnTo>
                    <a:pt x="38412" y="244029"/>
                  </a:lnTo>
                  <a:lnTo>
                    <a:pt x="44658" y="250898"/>
                  </a:lnTo>
                  <a:lnTo>
                    <a:pt x="48968" y="250898"/>
                  </a:lnTo>
                  <a:lnTo>
                    <a:pt x="51091" y="246277"/>
                  </a:lnTo>
                  <a:lnTo>
                    <a:pt x="55401" y="241719"/>
                  </a:lnTo>
                  <a:lnTo>
                    <a:pt x="55401" y="237098"/>
                  </a:lnTo>
                  <a:lnTo>
                    <a:pt x="59711" y="241719"/>
                  </a:lnTo>
                  <a:lnTo>
                    <a:pt x="64020" y="244029"/>
                  </a:lnTo>
                  <a:lnTo>
                    <a:pt x="66144" y="244029"/>
                  </a:lnTo>
                  <a:lnTo>
                    <a:pt x="68267" y="241719"/>
                  </a:lnTo>
                  <a:lnTo>
                    <a:pt x="70453" y="237098"/>
                  </a:lnTo>
                  <a:lnTo>
                    <a:pt x="70453" y="227919"/>
                  </a:lnTo>
                  <a:lnTo>
                    <a:pt x="72577" y="223360"/>
                  </a:lnTo>
                  <a:lnTo>
                    <a:pt x="72577" y="214119"/>
                  </a:lnTo>
                  <a:lnTo>
                    <a:pt x="70453" y="211871"/>
                  </a:lnTo>
                  <a:lnTo>
                    <a:pt x="68267" y="211871"/>
                  </a:lnTo>
                  <a:lnTo>
                    <a:pt x="68267" y="209560"/>
                  </a:lnTo>
                  <a:lnTo>
                    <a:pt x="70453" y="207250"/>
                  </a:lnTo>
                  <a:lnTo>
                    <a:pt x="72577" y="207250"/>
                  </a:lnTo>
                  <a:lnTo>
                    <a:pt x="74763" y="204939"/>
                  </a:lnTo>
                  <a:lnTo>
                    <a:pt x="74763" y="200381"/>
                  </a:lnTo>
                  <a:lnTo>
                    <a:pt x="72577" y="195760"/>
                  </a:lnTo>
                  <a:lnTo>
                    <a:pt x="72577" y="188891"/>
                  </a:lnTo>
                  <a:lnTo>
                    <a:pt x="70453" y="184271"/>
                  </a:lnTo>
                  <a:lnTo>
                    <a:pt x="66144" y="181960"/>
                  </a:lnTo>
                  <a:close/>
                  <a:moveTo>
                    <a:pt x="203740" y="275875"/>
                  </a:moveTo>
                  <a:lnTo>
                    <a:pt x="199430" y="273565"/>
                  </a:lnTo>
                  <a:lnTo>
                    <a:pt x="197307" y="271254"/>
                  </a:lnTo>
                  <a:lnTo>
                    <a:pt x="192997" y="271254"/>
                  </a:lnTo>
                  <a:lnTo>
                    <a:pt x="190874" y="273565"/>
                  </a:lnTo>
                  <a:lnTo>
                    <a:pt x="186564" y="275875"/>
                  </a:lnTo>
                  <a:lnTo>
                    <a:pt x="184378" y="278186"/>
                  </a:lnTo>
                  <a:lnTo>
                    <a:pt x="167264" y="278186"/>
                  </a:lnTo>
                  <a:lnTo>
                    <a:pt x="163017" y="275875"/>
                  </a:lnTo>
                  <a:lnTo>
                    <a:pt x="158707" y="271254"/>
                  </a:lnTo>
                  <a:lnTo>
                    <a:pt x="156584" y="271254"/>
                  </a:lnTo>
                  <a:lnTo>
                    <a:pt x="150338" y="278186"/>
                  </a:lnTo>
                  <a:lnTo>
                    <a:pt x="144092" y="273565"/>
                  </a:lnTo>
                  <a:lnTo>
                    <a:pt x="141968" y="273565"/>
                  </a:lnTo>
                  <a:lnTo>
                    <a:pt x="137659" y="278186"/>
                  </a:lnTo>
                  <a:lnTo>
                    <a:pt x="137659" y="282744"/>
                  </a:lnTo>
                  <a:lnTo>
                    <a:pt x="141968" y="287365"/>
                  </a:lnTo>
                  <a:lnTo>
                    <a:pt x="150588" y="291923"/>
                  </a:lnTo>
                  <a:lnTo>
                    <a:pt x="152711" y="291923"/>
                  </a:lnTo>
                  <a:lnTo>
                    <a:pt x="158957" y="298854"/>
                  </a:lnTo>
                  <a:lnTo>
                    <a:pt x="158957" y="301102"/>
                  </a:lnTo>
                  <a:lnTo>
                    <a:pt x="163267" y="301102"/>
                  </a:lnTo>
                  <a:lnTo>
                    <a:pt x="167514" y="305723"/>
                  </a:lnTo>
                  <a:lnTo>
                    <a:pt x="171823" y="308034"/>
                  </a:lnTo>
                  <a:lnTo>
                    <a:pt x="178069" y="305723"/>
                  </a:lnTo>
                  <a:lnTo>
                    <a:pt x="180256" y="308034"/>
                  </a:lnTo>
                  <a:lnTo>
                    <a:pt x="184503" y="310344"/>
                  </a:lnTo>
                  <a:lnTo>
                    <a:pt x="186689" y="314902"/>
                  </a:lnTo>
                  <a:lnTo>
                    <a:pt x="190998" y="317213"/>
                  </a:lnTo>
                  <a:lnTo>
                    <a:pt x="199555" y="317213"/>
                  </a:lnTo>
                  <a:lnTo>
                    <a:pt x="203865" y="312592"/>
                  </a:lnTo>
                  <a:lnTo>
                    <a:pt x="203865" y="303413"/>
                  </a:lnTo>
                  <a:lnTo>
                    <a:pt x="201679" y="298854"/>
                  </a:lnTo>
                  <a:lnTo>
                    <a:pt x="201679" y="294233"/>
                  </a:lnTo>
                  <a:lnTo>
                    <a:pt x="203865" y="287365"/>
                  </a:lnTo>
                  <a:lnTo>
                    <a:pt x="205988" y="282744"/>
                  </a:lnTo>
                  <a:lnTo>
                    <a:pt x="208174" y="280434"/>
                  </a:lnTo>
                  <a:lnTo>
                    <a:pt x="208174" y="273565"/>
                  </a:lnTo>
                  <a:lnTo>
                    <a:pt x="205988" y="268944"/>
                  </a:lnTo>
                  <a:close/>
                </a:path>
              </a:pathLst>
            </a:custGeom>
            <a:solidFill>
              <a:srgbClr val="A6A6A6"/>
            </a:solidFill>
            <a:ln w="6245" cap="flat">
              <a:noFill/>
              <a:prstDash val="solid"/>
              <a:miter/>
            </a:ln>
          </p:spPr>
          <p:txBody>
            <a:bodyPr rtlCol="0" anchor="ctr"/>
            <a:lstStyle/>
            <a:p>
              <a:endParaRPr lang="en-US" noProof="0" dirty="0"/>
            </a:p>
          </p:txBody>
        </p:sp>
        <p:sp>
          <p:nvSpPr>
            <p:cNvPr id="5082" name="Serbest Form 5081">
              <a:extLst>
                <a:ext uri="{FF2B5EF4-FFF2-40B4-BE49-F238E27FC236}">
                  <a16:creationId xmlns:a16="http://schemas.microsoft.com/office/drawing/2014/main" id="{D84816D3-BA08-2D4A-B353-99ED1476BA63}"/>
                </a:ext>
              </a:extLst>
            </p:cNvPr>
            <p:cNvSpPr/>
            <p:nvPr/>
          </p:nvSpPr>
          <p:spPr>
            <a:xfrm>
              <a:off x="5842429" y="1082990"/>
              <a:ext cx="278690" cy="317212"/>
            </a:xfrm>
            <a:custGeom>
              <a:avLst/>
              <a:gdLst>
                <a:gd name="connsiteX0" fmla="*/ 276567 w 278690"/>
                <a:gd name="connsiteY0" fmla="*/ 209248 h 317212"/>
                <a:gd name="connsiteX1" fmla="*/ 274443 w 278690"/>
                <a:gd name="connsiteY1" fmla="*/ 204627 h 317212"/>
                <a:gd name="connsiteX2" fmla="*/ 270133 w 278690"/>
                <a:gd name="connsiteY2" fmla="*/ 202317 h 317212"/>
                <a:gd name="connsiteX3" fmla="*/ 263887 w 278690"/>
                <a:gd name="connsiteY3" fmla="*/ 195448 h 317212"/>
                <a:gd name="connsiteX4" fmla="*/ 242214 w 278690"/>
                <a:gd name="connsiteY4" fmla="*/ 183958 h 317212"/>
                <a:gd name="connsiteX5" fmla="*/ 240091 w 278690"/>
                <a:gd name="connsiteY5" fmla="*/ 183958 h 317212"/>
                <a:gd name="connsiteX6" fmla="*/ 235781 w 278690"/>
                <a:gd name="connsiteY6" fmla="*/ 181648 h 317212"/>
                <a:gd name="connsiteX7" fmla="*/ 231534 w 278690"/>
                <a:gd name="connsiteY7" fmla="*/ 181648 h 317212"/>
                <a:gd name="connsiteX8" fmla="*/ 225288 w 278690"/>
                <a:gd name="connsiteY8" fmla="*/ 179338 h 317212"/>
                <a:gd name="connsiteX9" fmla="*/ 216731 w 278690"/>
                <a:gd name="connsiteY9" fmla="*/ 174779 h 317212"/>
                <a:gd name="connsiteX10" fmla="*/ 216731 w 278690"/>
                <a:gd name="connsiteY10" fmla="*/ 172781 h 317212"/>
                <a:gd name="connsiteX11" fmla="*/ 218855 w 278690"/>
                <a:gd name="connsiteY11" fmla="*/ 168160 h 317212"/>
                <a:gd name="connsiteX12" fmla="*/ 223165 w 278690"/>
                <a:gd name="connsiteY12" fmla="*/ 163602 h 317212"/>
                <a:gd name="connsiteX13" fmla="*/ 223165 w 278690"/>
                <a:gd name="connsiteY13" fmla="*/ 161291 h 317212"/>
                <a:gd name="connsiteX14" fmla="*/ 221041 w 278690"/>
                <a:gd name="connsiteY14" fmla="*/ 158981 h 317212"/>
                <a:gd name="connsiteX15" fmla="*/ 218855 w 278690"/>
                <a:gd name="connsiteY15" fmla="*/ 158981 h 317212"/>
                <a:gd name="connsiteX16" fmla="*/ 212609 w 278690"/>
                <a:gd name="connsiteY16" fmla="*/ 156671 h 317212"/>
                <a:gd name="connsiteX17" fmla="*/ 197619 w 278690"/>
                <a:gd name="connsiteY17" fmla="*/ 156671 h 317212"/>
                <a:gd name="connsiteX18" fmla="*/ 193309 w 278690"/>
                <a:gd name="connsiteY18" fmla="*/ 154423 h 317212"/>
                <a:gd name="connsiteX19" fmla="*/ 191186 w 278690"/>
                <a:gd name="connsiteY19" fmla="*/ 152112 h 317212"/>
                <a:gd name="connsiteX20" fmla="*/ 184940 w 278690"/>
                <a:gd name="connsiteY20" fmla="*/ 147491 h 317212"/>
                <a:gd name="connsiteX21" fmla="*/ 176383 w 278690"/>
                <a:gd name="connsiteY21" fmla="*/ 138312 h 317212"/>
                <a:gd name="connsiteX22" fmla="*/ 172074 w 278690"/>
                <a:gd name="connsiteY22" fmla="*/ 131443 h 317212"/>
                <a:gd name="connsiteX23" fmla="*/ 169950 w 278690"/>
                <a:gd name="connsiteY23" fmla="*/ 129133 h 317212"/>
                <a:gd name="connsiteX24" fmla="*/ 167764 w 278690"/>
                <a:gd name="connsiteY24" fmla="*/ 124512 h 317212"/>
                <a:gd name="connsiteX25" fmla="*/ 167764 w 278690"/>
                <a:gd name="connsiteY25" fmla="*/ 119954 h 317212"/>
                <a:gd name="connsiteX26" fmla="*/ 161518 w 278690"/>
                <a:gd name="connsiteY26" fmla="*/ 106154 h 317212"/>
                <a:gd name="connsiteX27" fmla="*/ 157271 w 278690"/>
                <a:gd name="connsiteY27" fmla="*/ 103843 h 317212"/>
                <a:gd name="connsiteX28" fmla="*/ 155085 w 278690"/>
                <a:gd name="connsiteY28" fmla="*/ 101533 h 317212"/>
                <a:gd name="connsiteX29" fmla="*/ 150837 w 278690"/>
                <a:gd name="connsiteY29" fmla="*/ 99285 h 317212"/>
                <a:gd name="connsiteX30" fmla="*/ 148652 w 278690"/>
                <a:gd name="connsiteY30" fmla="*/ 96975 h 317212"/>
                <a:gd name="connsiteX31" fmla="*/ 134911 w 278690"/>
                <a:gd name="connsiteY31" fmla="*/ 85360 h 317212"/>
                <a:gd name="connsiteX32" fmla="*/ 132787 w 278690"/>
                <a:gd name="connsiteY32" fmla="*/ 80739 h 317212"/>
                <a:gd name="connsiteX33" fmla="*/ 128477 w 278690"/>
                <a:gd name="connsiteY33" fmla="*/ 76181 h 317212"/>
                <a:gd name="connsiteX34" fmla="*/ 128477 w 278690"/>
                <a:gd name="connsiteY34" fmla="*/ 71560 h 317212"/>
                <a:gd name="connsiteX35" fmla="*/ 130601 w 278690"/>
                <a:gd name="connsiteY35" fmla="*/ 69250 h 317212"/>
                <a:gd name="connsiteX36" fmla="*/ 136847 w 278690"/>
                <a:gd name="connsiteY36" fmla="*/ 69250 h 317212"/>
                <a:gd name="connsiteX37" fmla="*/ 136847 w 278690"/>
                <a:gd name="connsiteY37" fmla="*/ 66627 h 317212"/>
                <a:gd name="connsiteX38" fmla="*/ 132600 w 278690"/>
                <a:gd name="connsiteY38" fmla="*/ 62006 h 317212"/>
                <a:gd name="connsiteX39" fmla="*/ 130413 w 278690"/>
                <a:gd name="connsiteY39" fmla="*/ 57386 h 317212"/>
                <a:gd name="connsiteX40" fmla="*/ 130413 w 278690"/>
                <a:gd name="connsiteY40" fmla="*/ 52827 h 317212"/>
                <a:gd name="connsiteX41" fmla="*/ 143280 w 278690"/>
                <a:gd name="connsiteY41" fmla="*/ 45896 h 317212"/>
                <a:gd name="connsiteX42" fmla="*/ 145466 w 278690"/>
                <a:gd name="connsiteY42" fmla="*/ 43648 h 317212"/>
                <a:gd name="connsiteX43" fmla="*/ 147590 w 278690"/>
                <a:gd name="connsiteY43" fmla="*/ 43648 h 317212"/>
                <a:gd name="connsiteX44" fmla="*/ 156209 w 278690"/>
                <a:gd name="connsiteY44" fmla="*/ 41338 h 317212"/>
                <a:gd name="connsiteX45" fmla="*/ 158333 w 278690"/>
                <a:gd name="connsiteY45" fmla="*/ 27538 h 317212"/>
                <a:gd name="connsiteX46" fmla="*/ 154023 w 278690"/>
                <a:gd name="connsiteY46" fmla="*/ 25227 h 317212"/>
                <a:gd name="connsiteX47" fmla="*/ 156209 w 278690"/>
                <a:gd name="connsiteY47" fmla="*/ 22917 h 317212"/>
                <a:gd name="connsiteX48" fmla="*/ 156209 w 278690"/>
                <a:gd name="connsiteY48" fmla="*/ 16048 h 317212"/>
                <a:gd name="connsiteX49" fmla="*/ 136847 w 278690"/>
                <a:gd name="connsiteY49" fmla="*/ 16048 h 317212"/>
                <a:gd name="connsiteX50" fmla="*/ 134723 w 278690"/>
                <a:gd name="connsiteY50" fmla="*/ 9179 h 317212"/>
                <a:gd name="connsiteX51" fmla="*/ 130413 w 278690"/>
                <a:gd name="connsiteY51" fmla="*/ 9179 h 317212"/>
                <a:gd name="connsiteX52" fmla="*/ 130413 w 278690"/>
                <a:gd name="connsiteY52" fmla="*/ 2248 h 317212"/>
                <a:gd name="connsiteX53" fmla="*/ 128290 w 278690"/>
                <a:gd name="connsiteY53" fmla="*/ 0 h 317212"/>
                <a:gd name="connsiteX54" fmla="*/ 122044 w 278690"/>
                <a:gd name="connsiteY54" fmla="*/ 0 h 317212"/>
                <a:gd name="connsiteX55" fmla="*/ 119858 w 278690"/>
                <a:gd name="connsiteY55" fmla="*/ 2248 h 317212"/>
                <a:gd name="connsiteX56" fmla="*/ 119858 w 278690"/>
                <a:gd name="connsiteY56" fmla="*/ 4558 h 317212"/>
                <a:gd name="connsiteX57" fmla="*/ 104806 w 278690"/>
                <a:gd name="connsiteY57" fmla="*/ 4558 h 317212"/>
                <a:gd name="connsiteX58" fmla="*/ 100496 w 278690"/>
                <a:gd name="connsiteY58" fmla="*/ 11490 h 317212"/>
                <a:gd name="connsiteX59" fmla="*/ 96186 w 278690"/>
                <a:gd name="connsiteY59" fmla="*/ 9179 h 317212"/>
                <a:gd name="connsiteX60" fmla="*/ 89940 w 278690"/>
                <a:gd name="connsiteY60" fmla="*/ 9179 h 317212"/>
                <a:gd name="connsiteX61" fmla="*/ 87817 w 278690"/>
                <a:gd name="connsiteY61" fmla="*/ 16048 h 317212"/>
                <a:gd name="connsiteX62" fmla="*/ 79198 w 278690"/>
                <a:gd name="connsiteY62" fmla="*/ 16048 h 317212"/>
                <a:gd name="connsiteX63" fmla="*/ 79198 w 278690"/>
                <a:gd name="connsiteY63" fmla="*/ 18358 h 317212"/>
                <a:gd name="connsiteX64" fmla="*/ 83507 w 278690"/>
                <a:gd name="connsiteY64" fmla="*/ 22917 h 317212"/>
                <a:gd name="connsiteX65" fmla="*/ 81384 w 278690"/>
                <a:gd name="connsiteY65" fmla="*/ 27538 h 317212"/>
                <a:gd name="connsiteX66" fmla="*/ 75138 w 278690"/>
                <a:gd name="connsiteY66" fmla="*/ 22917 h 317212"/>
                <a:gd name="connsiteX67" fmla="*/ 68892 w 278690"/>
                <a:gd name="connsiteY67" fmla="*/ 25227 h 317212"/>
                <a:gd name="connsiteX68" fmla="*/ 64645 w 278690"/>
                <a:gd name="connsiteY68" fmla="*/ 18358 h 317212"/>
                <a:gd name="connsiteX69" fmla="*/ 62459 w 278690"/>
                <a:gd name="connsiteY69" fmla="*/ 27538 h 317212"/>
                <a:gd name="connsiteX70" fmla="*/ 58211 w 278690"/>
                <a:gd name="connsiteY70" fmla="*/ 32158 h 317212"/>
                <a:gd name="connsiteX71" fmla="*/ 58211 w 278690"/>
                <a:gd name="connsiteY71" fmla="*/ 39027 h 317212"/>
                <a:gd name="connsiteX72" fmla="*/ 49592 w 278690"/>
                <a:gd name="connsiteY72" fmla="*/ 29848 h 317212"/>
                <a:gd name="connsiteX73" fmla="*/ 47469 w 278690"/>
                <a:gd name="connsiteY73" fmla="*/ 29848 h 317212"/>
                <a:gd name="connsiteX74" fmla="*/ 47469 w 278690"/>
                <a:gd name="connsiteY74" fmla="*/ 27538 h 317212"/>
                <a:gd name="connsiteX75" fmla="*/ 45282 w 278690"/>
                <a:gd name="connsiteY75" fmla="*/ 25227 h 317212"/>
                <a:gd name="connsiteX76" fmla="*/ 45282 w 278690"/>
                <a:gd name="connsiteY76" fmla="*/ 22917 h 317212"/>
                <a:gd name="connsiteX77" fmla="*/ 43159 w 278690"/>
                <a:gd name="connsiteY77" fmla="*/ 20669 h 317212"/>
                <a:gd name="connsiteX78" fmla="*/ 38849 w 278690"/>
                <a:gd name="connsiteY78" fmla="*/ 20669 h 317212"/>
                <a:gd name="connsiteX79" fmla="*/ 36101 w 278690"/>
                <a:gd name="connsiteY79" fmla="*/ 22917 h 317212"/>
                <a:gd name="connsiteX80" fmla="*/ 36101 w 278690"/>
                <a:gd name="connsiteY80" fmla="*/ 29848 h 317212"/>
                <a:gd name="connsiteX81" fmla="*/ 29855 w 278690"/>
                <a:gd name="connsiteY81" fmla="*/ 36717 h 317212"/>
                <a:gd name="connsiteX82" fmla="*/ 27669 w 278690"/>
                <a:gd name="connsiteY82" fmla="*/ 36717 h 317212"/>
                <a:gd name="connsiteX83" fmla="*/ 23422 w 278690"/>
                <a:gd name="connsiteY83" fmla="*/ 32158 h 317212"/>
                <a:gd name="connsiteX84" fmla="*/ 19113 w 278690"/>
                <a:gd name="connsiteY84" fmla="*/ 32158 h 317212"/>
                <a:gd name="connsiteX85" fmla="*/ 14803 w 278690"/>
                <a:gd name="connsiteY85" fmla="*/ 36717 h 317212"/>
                <a:gd name="connsiteX86" fmla="*/ 10493 w 278690"/>
                <a:gd name="connsiteY86" fmla="*/ 36717 h 317212"/>
                <a:gd name="connsiteX87" fmla="*/ 10493 w 278690"/>
                <a:gd name="connsiteY87" fmla="*/ 39027 h 317212"/>
                <a:gd name="connsiteX88" fmla="*/ 8370 w 278690"/>
                <a:gd name="connsiteY88" fmla="*/ 39027 h 317212"/>
                <a:gd name="connsiteX89" fmla="*/ 6246 w 278690"/>
                <a:gd name="connsiteY89" fmla="*/ 41338 h 317212"/>
                <a:gd name="connsiteX90" fmla="*/ 14803 w 278690"/>
                <a:gd name="connsiteY90" fmla="*/ 50517 h 317212"/>
                <a:gd name="connsiteX91" fmla="*/ 14803 w 278690"/>
                <a:gd name="connsiteY91" fmla="*/ 52827 h 317212"/>
                <a:gd name="connsiteX92" fmla="*/ 8557 w 278690"/>
                <a:gd name="connsiteY92" fmla="*/ 59696 h 317212"/>
                <a:gd name="connsiteX93" fmla="*/ 0 w 278690"/>
                <a:gd name="connsiteY93" fmla="*/ 59696 h 317212"/>
                <a:gd name="connsiteX94" fmla="*/ 4248 w 278690"/>
                <a:gd name="connsiteY94" fmla="*/ 66627 h 317212"/>
                <a:gd name="connsiteX95" fmla="*/ 8557 w 278690"/>
                <a:gd name="connsiteY95" fmla="*/ 66627 h 317212"/>
                <a:gd name="connsiteX96" fmla="*/ 10681 w 278690"/>
                <a:gd name="connsiteY96" fmla="*/ 68875 h 317212"/>
                <a:gd name="connsiteX97" fmla="*/ 10681 w 278690"/>
                <a:gd name="connsiteY97" fmla="*/ 73496 h 317212"/>
                <a:gd name="connsiteX98" fmla="*/ 8557 w 278690"/>
                <a:gd name="connsiteY98" fmla="*/ 75806 h 317212"/>
                <a:gd name="connsiteX99" fmla="*/ 8557 w 278690"/>
                <a:gd name="connsiteY99" fmla="*/ 78117 h 317212"/>
                <a:gd name="connsiteX100" fmla="*/ 6433 w 278690"/>
                <a:gd name="connsiteY100" fmla="*/ 80365 h 317212"/>
                <a:gd name="connsiteX101" fmla="*/ 6433 w 278690"/>
                <a:gd name="connsiteY101" fmla="*/ 82675 h 317212"/>
                <a:gd name="connsiteX102" fmla="*/ 8557 w 278690"/>
                <a:gd name="connsiteY102" fmla="*/ 84986 h 317212"/>
                <a:gd name="connsiteX103" fmla="*/ 12867 w 278690"/>
                <a:gd name="connsiteY103" fmla="*/ 87296 h 317212"/>
                <a:gd name="connsiteX104" fmla="*/ 14990 w 278690"/>
                <a:gd name="connsiteY104" fmla="*/ 87296 h 317212"/>
                <a:gd name="connsiteX105" fmla="*/ 14990 w 278690"/>
                <a:gd name="connsiteY105" fmla="*/ 89544 h 317212"/>
                <a:gd name="connsiteX106" fmla="*/ 23610 w 278690"/>
                <a:gd name="connsiteY106" fmla="*/ 89544 h 317212"/>
                <a:gd name="connsiteX107" fmla="*/ 25733 w 278690"/>
                <a:gd name="connsiteY107" fmla="*/ 91854 h 317212"/>
                <a:gd name="connsiteX108" fmla="*/ 25733 w 278690"/>
                <a:gd name="connsiteY108" fmla="*/ 94165 h 317212"/>
                <a:gd name="connsiteX109" fmla="*/ 19487 w 278690"/>
                <a:gd name="connsiteY109" fmla="*/ 101033 h 317212"/>
                <a:gd name="connsiteX110" fmla="*/ 19487 w 278690"/>
                <a:gd name="connsiteY110" fmla="*/ 103344 h 317212"/>
                <a:gd name="connsiteX111" fmla="*/ 23610 w 278690"/>
                <a:gd name="connsiteY111" fmla="*/ 103344 h 317212"/>
                <a:gd name="connsiteX112" fmla="*/ 32166 w 278690"/>
                <a:gd name="connsiteY112" fmla="*/ 98785 h 317212"/>
                <a:gd name="connsiteX113" fmla="*/ 42909 w 278690"/>
                <a:gd name="connsiteY113" fmla="*/ 87296 h 317212"/>
                <a:gd name="connsiteX114" fmla="*/ 51466 w 278690"/>
                <a:gd name="connsiteY114" fmla="*/ 82675 h 317212"/>
                <a:gd name="connsiteX115" fmla="*/ 55776 w 278690"/>
                <a:gd name="connsiteY115" fmla="*/ 82675 h 317212"/>
                <a:gd name="connsiteX116" fmla="*/ 60085 w 278690"/>
                <a:gd name="connsiteY116" fmla="*/ 84986 h 317212"/>
                <a:gd name="connsiteX117" fmla="*/ 72952 w 278690"/>
                <a:gd name="connsiteY117" fmla="*/ 89544 h 317212"/>
                <a:gd name="connsiteX118" fmla="*/ 77262 w 278690"/>
                <a:gd name="connsiteY118" fmla="*/ 91854 h 317212"/>
                <a:gd name="connsiteX119" fmla="*/ 81571 w 278690"/>
                <a:gd name="connsiteY119" fmla="*/ 96475 h 317212"/>
                <a:gd name="connsiteX120" fmla="*/ 83695 w 278690"/>
                <a:gd name="connsiteY120" fmla="*/ 101033 h 317212"/>
                <a:gd name="connsiteX121" fmla="*/ 83695 w 278690"/>
                <a:gd name="connsiteY121" fmla="*/ 105654 h 317212"/>
                <a:gd name="connsiteX122" fmla="*/ 85818 w 278690"/>
                <a:gd name="connsiteY122" fmla="*/ 107965 h 317212"/>
                <a:gd name="connsiteX123" fmla="*/ 85818 w 278690"/>
                <a:gd name="connsiteY123" fmla="*/ 110338 h 317212"/>
                <a:gd name="connsiteX124" fmla="*/ 90128 w 278690"/>
                <a:gd name="connsiteY124" fmla="*/ 114896 h 317212"/>
                <a:gd name="connsiteX125" fmla="*/ 90128 w 278690"/>
                <a:gd name="connsiteY125" fmla="*/ 117206 h 317212"/>
                <a:gd name="connsiteX126" fmla="*/ 88004 w 278690"/>
                <a:gd name="connsiteY126" fmla="*/ 121827 h 317212"/>
                <a:gd name="connsiteX127" fmla="*/ 88004 w 278690"/>
                <a:gd name="connsiteY127" fmla="*/ 124075 h 317212"/>
                <a:gd name="connsiteX128" fmla="*/ 92314 w 278690"/>
                <a:gd name="connsiteY128" fmla="*/ 128696 h 317212"/>
                <a:gd name="connsiteX129" fmla="*/ 100871 w 278690"/>
                <a:gd name="connsiteY129" fmla="*/ 133317 h 317212"/>
                <a:gd name="connsiteX130" fmla="*/ 102994 w 278690"/>
                <a:gd name="connsiteY130" fmla="*/ 135565 h 317212"/>
                <a:gd name="connsiteX131" fmla="*/ 104806 w 278690"/>
                <a:gd name="connsiteY131" fmla="*/ 135565 h 317212"/>
                <a:gd name="connsiteX132" fmla="*/ 106929 w 278690"/>
                <a:gd name="connsiteY132" fmla="*/ 142496 h 317212"/>
                <a:gd name="connsiteX133" fmla="*/ 117672 w 278690"/>
                <a:gd name="connsiteY133" fmla="*/ 142496 h 317212"/>
                <a:gd name="connsiteX134" fmla="*/ 123918 w 278690"/>
                <a:gd name="connsiteY134" fmla="*/ 149365 h 317212"/>
                <a:gd name="connsiteX135" fmla="*/ 126042 w 278690"/>
                <a:gd name="connsiteY135" fmla="*/ 153986 h 317212"/>
                <a:gd name="connsiteX136" fmla="*/ 130351 w 278690"/>
                <a:gd name="connsiteY136" fmla="*/ 158544 h 317212"/>
                <a:gd name="connsiteX137" fmla="*/ 134661 w 278690"/>
                <a:gd name="connsiteY137" fmla="*/ 160854 h 317212"/>
                <a:gd name="connsiteX138" fmla="*/ 136784 w 278690"/>
                <a:gd name="connsiteY138" fmla="*/ 165475 h 317212"/>
                <a:gd name="connsiteX139" fmla="*/ 149713 w 278690"/>
                <a:gd name="connsiteY139" fmla="*/ 179213 h 317212"/>
                <a:gd name="connsiteX140" fmla="*/ 162580 w 278690"/>
                <a:gd name="connsiteY140" fmla="*/ 179213 h 317212"/>
                <a:gd name="connsiteX141" fmla="*/ 164703 w 278690"/>
                <a:gd name="connsiteY141" fmla="*/ 181523 h 317212"/>
                <a:gd name="connsiteX142" fmla="*/ 166827 w 278690"/>
                <a:gd name="connsiteY142" fmla="*/ 186144 h 317212"/>
                <a:gd name="connsiteX143" fmla="*/ 175446 w 278690"/>
                <a:gd name="connsiteY143" fmla="*/ 190702 h 317212"/>
                <a:gd name="connsiteX144" fmla="*/ 181692 w 278690"/>
                <a:gd name="connsiteY144" fmla="*/ 193013 h 317212"/>
                <a:gd name="connsiteX145" fmla="*/ 187938 w 278690"/>
                <a:gd name="connsiteY145" fmla="*/ 193013 h 317212"/>
                <a:gd name="connsiteX146" fmla="*/ 192248 w 278690"/>
                <a:gd name="connsiteY146" fmla="*/ 195323 h 317212"/>
                <a:gd name="connsiteX147" fmla="*/ 194371 w 278690"/>
                <a:gd name="connsiteY147" fmla="*/ 195323 h 317212"/>
                <a:gd name="connsiteX148" fmla="*/ 196557 w 278690"/>
                <a:gd name="connsiteY148" fmla="*/ 199944 h 317212"/>
                <a:gd name="connsiteX149" fmla="*/ 196557 w 278690"/>
                <a:gd name="connsiteY149" fmla="*/ 204502 h 317212"/>
                <a:gd name="connsiteX150" fmla="*/ 200804 w 278690"/>
                <a:gd name="connsiteY150" fmla="*/ 213681 h 317212"/>
                <a:gd name="connsiteX151" fmla="*/ 202990 w 278690"/>
                <a:gd name="connsiteY151" fmla="*/ 215992 h 317212"/>
                <a:gd name="connsiteX152" fmla="*/ 207300 w 278690"/>
                <a:gd name="connsiteY152" fmla="*/ 215992 h 317212"/>
                <a:gd name="connsiteX153" fmla="*/ 211547 w 278690"/>
                <a:gd name="connsiteY153" fmla="*/ 213681 h 317212"/>
                <a:gd name="connsiteX154" fmla="*/ 213733 w 278690"/>
                <a:gd name="connsiteY154" fmla="*/ 213681 h 317212"/>
                <a:gd name="connsiteX155" fmla="*/ 213733 w 278690"/>
                <a:gd name="connsiteY155" fmla="*/ 218302 h 317212"/>
                <a:gd name="connsiteX156" fmla="*/ 215857 w 278690"/>
                <a:gd name="connsiteY156" fmla="*/ 222923 h 317212"/>
                <a:gd name="connsiteX157" fmla="*/ 215857 w 278690"/>
                <a:gd name="connsiteY157" fmla="*/ 232102 h 317212"/>
                <a:gd name="connsiteX158" fmla="*/ 217980 w 278690"/>
                <a:gd name="connsiteY158" fmla="*/ 236661 h 317212"/>
                <a:gd name="connsiteX159" fmla="*/ 224226 w 278690"/>
                <a:gd name="connsiteY159" fmla="*/ 243592 h 317212"/>
                <a:gd name="connsiteX160" fmla="*/ 224226 w 278690"/>
                <a:gd name="connsiteY160" fmla="*/ 255081 h 317212"/>
                <a:gd name="connsiteX161" fmla="*/ 217980 w 278690"/>
                <a:gd name="connsiteY161" fmla="*/ 255081 h 317212"/>
                <a:gd name="connsiteX162" fmla="*/ 217980 w 278690"/>
                <a:gd name="connsiteY162" fmla="*/ 264261 h 317212"/>
                <a:gd name="connsiteX163" fmla="*/ 215857 w 278690"/>
                <a:gd name="connsiteY163" fmla="*/ 266571 h 317212"/>
                <a:gd name="connsiteX164" fmla="*/ 213733 w 278690"/>
                <a:gd name="connsiteY164" fmla="*/ 271129 h 317212"/>
                <a:gd name="connsiteX165" fmla="*/ 211547 w 278690"/>
                <a:gd name="connsiteY165" fmla="*/ 273440 h 317212"/>
                <a:gd name="connsiteX166" fmla="*/ 211547 w 278690"/>
                <a:gd name="connsiteY166" fmla="*/ 280309 h 317212"/>
                <a:gd name="connsiteX167" fmla="*/ 215857 w 278690"/>
                <a:gd name="connsiteY167" fmla="*/ 280309 h 317212"/>
                <a:gd name="connsiteX168" fmla="*/ 220166 w 278690"/>
                <a:gd name="connsiteY168" fmla="*/ 278061 h 317212"/>
                <a:gd name="connsiteX169" fmla="*/ 222290 w 278690"/>
                <a:gd name="connsiteY169" fmla="*/ 278061 h 317212"/>
                <a:gd name="connsiteX170" fmla="*/ 226600 w 278690"/>
                <a:gd name="connsiteY170" fmla="*/ 268819 h 317212"/>
                <a:gd name="connsiteX171" fmla="*/ 232846 w 278690"/>
                <a:gd name="connsiteY171" fmla="*/ 266571 h 317212"/>
                <a:gd name="connsiteX172" fmla="*/ 232846 w 278690"/>
                <a:gd name="connsiteY172" fmla="*/ 255206 h 317212"/>
                <a:gd name="connsiteX173" fmla="*/ 237155 w 278690"/>
                <a:gd name="connsiteY173" fmla="*/ 250586 h 317212"/>
                <a:gd name="connsiteX174" fmla="*/ 242214 w 278690"/>
                <a:gd name="connsiteY174" fmla="*/ 250586 h 317212"/>
                <a:gd name="connsiteX175" fmla="*/ 244400 w 278690"/>
                <a:gd name="connsiteY175" fmla="*/ 248275 h 317212"/>
                <a:gd name="connsiteX176" fmla="*/ 248460 w 278690"/>
                <a:gd name="connsiteY176" fmla="*/ 248275 h 317212"/>
                <a:gd name="connsiteX177" fmla="*/ 248460 w 278690"/>
                <a:gd name="connsiteY177" fmla="*/ 243717 h 317212"/>
                <a:gd name="connsiteX178" fmla="*/ 246274 w 278690"/>
                <a:gd name="connsiteY178" fmla="*/ 241406 h 317212"/>
                <a:gd name="connsiteX179" fmla="*/ 246274 w 278690"/>
                <a:gd name="connsiteY179" fmla="*/ 236786 h 317212"/>
                <a:gd name="connsiteX180" fmla="*/ 241965 w 278690"/>
                <a:gd name="connsiteY180" fmla="*/ 232227 h 317212"/>
                <a:gd name="connsiteX181" fmla="*/ 237717 w 278690"/>
                <a:gd name="connsiteY181" fmla="*/ 232227 h 317212"/>
                <a:gd name="connsiteX182" fmla="*/ 231472 w 278690"/>
                <a:gd name="connsiteY182" fmla="*/ 225296 h 317212"/>
                <a:gd name="connsiteX183" fmla="*/ 233595 w 278690"/>
                <a:gd name="connsiteY183" fmla="*/ 223048 h 317212"/>
                <a:gd name="connsiteX184" fmla="*/ 235719 w 278690"/>
                <a:gd name="connsiteY184" fmla="*/ 218427 h 317212"/>
                <a:gd name="connsiteX185" fmla="*/ 237905 w 278690"/>
                <a:gd name="connsiteY185" fmla="*/ 211558 h 317212"/>
                <a:gd name="connsiteX186" fmla="*/ 240028 w 278690"/>
                <a:gd name="connsiteY186" fmla="*/ 206938 h 317212"/>
                <a:gd name="connsiteX187" fmla="*/ 244338 w 278690"/>
                <a:gd name="connsiteY187" fmla="*/ 202317 h 317212"/>
                <a:gd name="connsiteX188" fmla="*/ 246461 w 278690"/>
                <a:gd name="connsiteY188" fmla="*/ 204627 h 317212"/>
                <a:gd name="connsiteX189" fmla="*/ 250771 w 278690"/>
                <a:gd name="connsiteY189" fmla="*/ 204627 h 317212"/>
                <a:gd name="connsiteX190" fmla="*/ 252895 w 278690"/>
                <a:gd name="connsiteY190" fmla="*/ 206938 h 317212"/>
                <a:gd name="connsiteX191" fmla="*/ 263638 w 278690"/>
                <a:gd name="connsiteY191" fmla="*/ 206938 h 317212"/>
                <a:gd name="connsiteX192" fmla="*/ 263638 w 278690"/>
                <a:gd name="connsiteY192" fmla="*/ 211558 h 317212"/>
                <a:gd name="connsiteX193" fmla="*/ 265824 w 278690"/>
                <a:gd name="connsiteY193" fmla="*/ 213806 h 317212"/>
                <a:gd name="connsiteX194" fmla="*/ 265824 w 278690"/>
                <a:gd name="connsiteY194" fmla="*/ 216117 h 317212"/>
                <a:gd name="connsiteX195" fmla="*/ 267947 w 278690"/>
                <a:gd name="connsiteY195" fmla="*/ 220738 h 317212"/>
                <a:gd name="connsiteX196" fmla="*/ 272257 w 278690"/>
                <a:gd name="connsiteY196" fmla="*/ 220738 h 317212"/>
                <a:gd name="connsiteX197" fmla="*/ 276504 w 278690"/>
                <a:gd name="connsiteY197" fmla="*/ 218427 h 317212"/>
                <a:gd name="connsiteX198" fmla="*/ 278690 w 278690"/>
                <a:gd name="connsiteY198" fmla="*/ 216117 h 317212"/>
                <a:gd name="connsiteX199" fmla="*/ 278690 w 278690"/>
                <a:gd name="connsiteY199" fmla="*/ 213806 h 317212"/>
                <a:gd name="connsiteX200" fmla="*/ 64208 w 278690"/>
                <a:gd name="connsiteY200" fmla="*/ 179338 h 317212"/>
                <a:gd name="connsiteX201" fmla="*/ 55588 w 278690"/>
                <a:gd name="connsiteY201" fmla="*/ 183958 h 317212"/>
                <a:gd name="connsiteX202" fmla="*/ 53465 w 278690"/>
                <a:gd name="connsiteY202" fmla="*/ 186269 h 317212"/>
                <a:gd name="connsiteX203" fmla="*/ 49155 w 278690"/>
                <a:gd name="connsiteY203" fmla="*/ 188579 h 317212"/>
                <a:gd name="connsiteX204" fmla="*/ 47031 w 278690"/>
                <a:gd name="connsiteY204" fmla="*/ 190827 h 317212"/>
                <a:gd name="connsiteX205" fmla="*/ 44846 w 278690"/>
                <a:gd name="connsiteY205" fmla="*/ 190827 h 317212"/>
                <a:gd name="connsiteX206" fmla="*/ 40598 w 278690"/>
                <a:gd name="connsiteY206" fmla="*/ 188579 h 317212"/>
                <a:gd name="connsiteX207" fmla="*/ 36289 w 278690"/>
                <a:gd name="connsiteY207" fmla="*/ 183958 h 317212"/>
                <a:gd name="connsiteX208" fmla="*/ 34102 w 278690"/>
                <a:gd name="connsiteY208" fmla="*/ 190827 h 317212"/>
                <a:gd name="connsiteX209" fmla="*/ 36289 w 278690"/>
                <a:gd name="connsiteY209" fmla="*/ 193138 h 317212"/>
                <a:gd name="connsiteX210" fmla="*/ 40598 w 278690"/>
                <a:gd name="connsiteY210" fmla="*/ 195448 h 317212"/>
                <a:gd name="connsiteX211" fmla="*/ 42722 w 278690"/>
                <a:gd name="connsiteY211" fmla="*/ 200069 h 317212"/>
                <a:gd name="connsiteX212" fmla="*/ 42722 w 278690"/>
                <a:gd name="connsiteY212" fmla="*/ 206938 h 317212"/>
                <a:gd name="connsiteX213" fmla="*/ 40598 w 278690"/>
                <a:gd name="connsiteY213" fmla="*/ 213806 h 317212"/>
                <a:gd name="connsiteX214" fmla="*/ 40598 w 278690"/>
                <a:gd name="connsiteY214" fmla="*/ 218427 h 317212"/>
                <a:gd name="connsiteX215" fmla="*/ 44846 w 278690"/>
                <a:gd name="connsiteY215" fmla="*/ 223048 h 317212"/>
                <a:gd name="connsiteX216" fmla="*/ 40598 w 278690"/>
                <a:gd name="connsiteY216" fmla="*/ 225296 h 317212"/>
                <a:gd name="connsiteX217" fmla="*/ 42722 w 278690"/>
                <a:gd name="connsiteY217" fmla="*/ 244029 h 317212"/>
                <a:gd name="connsiteX218" fmla="*/ 38412 w 278690"/>
                <a:gd name="connsiteY218" fmla="*/ 244029 h 317212"/>
                <a:gd name="connsiteX219" fmla="*/ 44658 w 278690"/>
                <a:gd name="connsiteY219" fmla="*/ 250898 h 317212"/>
                <a:gd name="connsiteX220" fmla="*/ 48968 w 278690"/>
                <a:gd name="connsiteY220" fmla="*/ 250898 h 317212"/>
                <a:gd name="connsiteX221" fmla="*/ 51091 w 278690"/>
                <a:gd name="connsiteY221" fmla="*/ 246277 h 317212"/>
                <a:gd name="connsiteX222" fmla="*/ 55401 w 278690"/>
                <a:gd name="connsiteY222" fmla="*/ 241719 h 317212"/>
                <a:gd name="connsiteX223" fmla="*/ 55401 w 278690"/>
                <a:gd name="connsiteY223" fmla="*/ 237098 h 317212"/>
                <a:gd name="connsiteX224" fmla="*/ 59711 w 278690"/>
                <a:gd name="connsiteY224" fmla="*/ 241719 h 317212"/>
                <a:gd name="connsiteX225" fmla="*/ 64020 w 278690"/>
                <a:gd name="connsiteY225" fmla="*/ 244029 h 317212"/>
                <a:gd name="connsiteX226" fmla="*/ 66144 w 278690"/>
                <a:gd name="connsiteY226" fmla="*/ 244029 h 317212"/>
                <a:gd name="connsiteX227" fmla="*/ 68267 w 278690"/>
                <a:gd name="connsiteY227" fmla="*/ 241719 h 317212"/>
                <a:gd name="connsiteX228" fmla="*/ 70453 w 278690"/>
                <a:gd name="connsiteY228" fmla="*/ 237098 h 317212"/>
                <a:gd name="connsiteX229" fmla="*/ 70453 w 278690"/>
                <a:gd name="connsiteY229" fmla="*/ 227919 h 317212"/>
                <a:gd name="connsiteX230" fmla="*/ 72577 w 278690"/>
                <a:gd name="connsiteY230" fmla="*/ 223360 h 317212"/>
                <a:gd name="connsiteX231" fmla="*/ 72577 w 278690"/>
                <a:gd name="connsiteY231" fmla="*/ 214119 h 317212"/>
                <a:gd name="connsiteX232" fmla="*/ 70453 w 278690"/>
                <a:gd name="connsiteY232" fmla="*/ 211871 h 317212"/>
                <a:gd name="connsiteX233" fmla="*/ 68267 w 278690"/>
                <a:gd name="connsiteY233" fmla="*/ 211871 h 317212"/>
                <a:gd name="connsiteX234" fmla="*/ 68267 w 278690"/>
                <a:gd name="connsiteY234" fmla="*/ 209560 h 317212"/>
                <a:gd name="connsiteX235" fmla="*/ 70453 w 278690"/>
                <a:gd name="connsiteY235" fmla="*/ 207250 h 317212"/>
                <a:gd name="connsiteX236" fmla="*/ 72577 w 278690"/>
                <a:gd name="connsiteY236" fmla="*/ 207250 h 317212"/>
                <a:gd name="connsiteX237" fmla="*/ 74763 w 278690"/>
                <a:gd name="connsiteY237" fmla="*/ 204939 h 317212"/>
                <a:gd name="connsiteX238" fmla="*/ 74763 w 278690"/>
                <a:gd name="connsiteY238" fmla="*/ 200381 h 317212"/>
                <a:gd name="connsiteX239" fmla="*/ 72577 w 278690"/>
                <a:gd name="connsiteY239" fmla="*/ 195760 h 317212"/>
                <a:gd name="connsiteX240" fmla="*/ 72577 w 278690"/>
                <a:gd name="connsiteY240" fmla="*/ 188891 h 317212"/>
                <a:gd name="connsiteX241" fmla="*/ 70453 w 278690"/>
                <a:gd name="connsiteY241" fmla="*/ 184271 h 317212"/>
                <a:gd name="connsiteX242" fmla="*/ 66144 w 278690"/>
                <a:gd name="connsiteY242" fmla="*/ 181960 h 317212"/>
                <a:gd name="connsiteX243" fmla="*/ 203740 w 278690"/>
                <a:gd name="connsiteY243" fmla="*/ 275875 h 317212"/>
                <a:gd name="connsiteX244" fmla="*/ 199430 w 278690"/>
                <a:gd name="connsiteY244" fmla="*/ 273565 h 317212"/>
                <a:gd name="connsiteX245" fmla="*/ 197307 w 278690"/>
                <a:gd name="connsiteY245" fmla="*/ 271254 h 317212"/>
                <a:gd name="connsiteX246" fmla="*/ 192997 w 278690"/>
                <a:gd name="connsiteY246" fmla="*/ 271254 h 317212"/>
                <a:gd name="connsiteX247" fmla="*/ 190874 w 278690"/>
                <a:gd name="connsiteY247" fmla="*/ 273565 h 317212"/>
                <a:gd name="connsiteX248" fmla="*/ 186564 w 278690"/>
                <a:gd name="connsiteY248" fmla="*/ 275875 h 317212"/>
                <a:gd name="connsiteX249" fmla="*/ 184378 w 278690"/>
                <a:gd name="connsiteY249" fmla="*/ 278186 h 317212"/>
                <a:gd name="connsiteX250" fmla="*/ 167264 w 278690"/>
                <a:gd name="connsiteY250" fmla="*/ 278186 h 317212"/>
                <a:gd name="connsiteX251" fmla="*/ 163017 w 278690"/>
                <a:gd name="connsiteY251" fmla="*/ 275875 h 317212"/>
                <a:gd name="connsiteX252" fmla="*/ 158707 w 278690"/>
                <a:gd name="connsiteY252" fmla="*/ 271254 h 317212"/>
                <a:gd name="connsiteX253" fmla="*/ 156584 w 278690"/>
                <a:gd name="connsiteY253" fmla="*/ 271254 h 317212"/>
                <a:gd name="connsiteX254" fmla="*/ 150338 w 278690"/>
                <a:gd name="connsiteY254" fmla="*/ 278186 h 317212"/>
                <a:gd name="connsiteX255" fmla="*/ 144092 w 278690"/>
                <a:gd name="connsiteY255" fmla="*/ 273565 h 317212"/>
                <a:gd name="connsiteX256" fmla="*/ 141968 w 278690"/>
                <a:gd name="connsiteY256" fmla="*/ 273565 h 317212"/>
                <a:gd name="connsiteX257" fmla="*/ 137659 w 278690"/>
                <a:gd name="connsiteY257" fmla="*/ 278186 h 317212"/>
                <a:gd name="connsiteX258" fmla="*/ 137659 w 278690"/>
                <a:gd name="connsiteY258" fmla="*/ 282744 h 317212"/>
                <a:gd name="connsiteX259" fmla="*/ 141968 w 278690"/>
                <a:gd name="connsiteY259" fmla="*/ 287365 h 317212"/>
                <a:gd name="connsiteX260" fmla="*/ 150588 w 278690"/>
                <a:gd name="connsiteY260" fmla="*/ 291923 h 317212"/>
                <a:gd name="connsiteX261" fmla="*/ 152711 w 278690"/>
                <a:gd name="connsiteY261" fmla="*/ 291923 h 317212"/>
                <a:gd name="connsiteX262" fmla="*/ 158957 w 278690"/>
                <a:gd name="connsiteY262" fmla="*/ 298854 h 317212"/>
                <a:gd name="connsiteX263" fmla="*/ 158957 w 278690"/>
                <a:gd name="connsiteY263" fmla="*/ 301102 h 317212"/>
                <a:gd name="connsiteX264" fmla="*/ 163267 w 278690"/>
                <a:gd name="connsiteY264" fmla="*/ 301102 h 317212"/>
                <a:gd name="connsiteX265" fmla="*/ 167514 w 278690"/>
                <a:gd name="connsiteY265" fmla="*/ 305723 h 317212"/>
                <a:gd name="connsiteX266" fmla="*/ 171823 w 278690"/>
                <a:gd name="connsiteY266" fmla="*/ 308034 h 317212"/>
                <a:gd name="connsiteX267" fmla="*/ 178069 w 278690"/>
                <a:gd name="connsiteY267" fmla="*/ 305723 h 317212"/>
                <a:gd name="connsiteX268" fmla="*/ 180256 w 278690"/>
                <a:gd name="connsiteY268" fmla="*/ 308034 h 317212"/>
                <a:gd name="connsiteX269" fmla="*/ 184503 w 278690"/>
                <a:gd name="connsiteY269" fmla="*/ 310344 h 317212"/>
                <a:gd name="connsiteX270" fmla="*/ 186689 w 278690"/>
                <a:gd name="connsiteY270" fmla="*/ 314902 h 317212"/>
                <a:gd name="connsiteX271" fmla="*/ 190998 w 278690"/>
                <a:gd name="connsiteY271" fmla="*/ 317213 h 317212"/>
                <a:gd name="connsiteX272" fmla="*/ 199555 w 278690"/>
                <a:gd name="connsiteY272" fmla="*/ 317213 h 317212"/>
                <a:gd name="connsiteX273" fmla="*/ 203865 w 278690"/>
                <a:gd name="connsiteY273" fmla="*/ 312592 h 317212"/>
                <a:gd name="connsiteX274" fmla="*/ 203865 w 278690"/>
                <a:gd name="connsiteY274" fmla="*/ 303413 h 317212"/>
                <a:gd name="connsiteX275" fmla="*/ 201679 w 278690"/>
                <a:gd name="connsiteY275" fmla="*/ 298854 h 317212"/>
                <a:gd name="connsiteX276" fmla="*/ 201679 w 278690"/>
                <a:gd name="connsiteY276" fmla="*/ 294233 h 317212"/>
                <a:gd name="connsiteX277" fmla="*/ 203865 w 278690"/>
                <a:gd name="connsiteY277" fmla="*/ 287365 h 317212"/>
                <a:gd name="connsiteX278" fmla="*/ 205988 w 278690"/>
                <a:gd name="connsiteY278" fmla="*/ 282744 h 317212"/>
                <a:gd name="connsiteX279" fmla="*/ 208174 w 278690"/>
                <a:gd name="connsiteY279" fmla="*/ 280434 h 317212"/>
                <a:gd name="connsiteX280" fmla="*/ 208174 w 278690"/>
                <a:gd name="connsiteY280" fmla="*/ 273565 h 317212"/>
                <a:gd name="connsiteX281" fmla="*/ 205988 w 278690"/>
                <a:gd name="connsiteY281" fmla="*/ 268944 h 317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278690" h="317212">
                  <a:moveTo>
                    <a:pt x="276567" y="209248"/>
                  </a:moveTo>
                  <a:lnTo>
                    <a:pt x="274443" y="204627"/>
                  </a:lnTo>
                  <a:lnTo>
                    <a:pt x="270133" y="202317"/>
                  </a:lnTo>
                  <a:lnTo>
                    <a:pt x="263887" y="195448"/>
                  </a:lnTo>
                  <a:lnTo>
                    <a:pt x="242214" y="183958"/>
                  </a:lnTo>
                  <a:lnTo>
                    <a:pt x="240091" y="183958"/>
                  </a:lnTo>
                  <a:lnTo>
                    <a:pt x="235781" y="181648"/>
                  </a:lnTo>
                  <a:lnTo>
                    <a:pt x="231534" y="181648"/>
                  </a:lnTo>
                  <a:lnTo>
                    <a:pt x="225288" y="179338"/>
                  </a:lnTo>
                  <a:lnTo>
                    <a:pt x="216731" y="174779"/>
                  </a:lnTo>
                  <a:lnTo>
                    <a:pt x="216731" y="172781"/>
                  </a:lnTo>
                  <a:lnTo>
                    <a:pt x="218855" y="168160"/>
                  </a:lnTo>
                  <a:lnTo>
                    <a:pt x="223165" y="163602"/>
                  </a:lnTo>
                  <a:lnTo>
                    <a:pt x="223165" y="161291"/>
                  </a:lnTo>
                  <a:lnTo>
                    <a:pt x="221041" y="158981"/>
                  </a:lnTo>
                  <a:lnTo>
                    <a:pt x="218855" y="158981"/>
                  </a:lnTo>
                  <a:lnTo>
                    <a:pt x="212609" y="156671"/>
                  </a:lnTo>
                  <a:lnTo>
                    <a:pt x="197619" y="156671"/>
                  </a:lnTo>
                  <a:lnTo>
                    <a:pt x="193309" y="154423"/>
                  </a:lnTo>
                  <a:lnTo>
                    <a:pt x="191186" y="152112"/>
                  </a:lnTo>
                  <a:lnTo>
                    <a:pt x="184940" y="147491"/>
                  </a:lnTo>
                  <a:lnTo>
                    <a:pt x="176383" y="138312"/>
                  </a:lnTo>
                  <a:lnTo>
                    <a:pt x="172074" y="131443"/>
                  </a:lnTo>
                  <a:lnTo>
                    <a:pt x="169950" y="129133"/>
                  </a:lnTo>
                  <a:lnTo>
                    <a:pt x="167764" y="124512"/>
                  </a:lnTo>
                  <a:lnTo>
                    <a:pt x="167764" y="119954"/>
                  </a:lnTo>
                  <a:lnTo>
                    <a:pt x="161518" y="106154"/>
                  </a:lnTo>
                  <a:lnTo>
                    <a:pt x="157271" y="103843"/>
                  </a:lnTo>
                  <a:lnTo>
                    <a:pt x="155085" y="101533"/>
                  </a:lnTo>
                  <a:lnTo>
                    <a:pt x="150837" y="99285"/>
                  </a:lnTo>
                  <a:lnTo>
                    <a:pt x="148652" y="96975"/>
                  </a:lnTo>
                  <a:lnTo>
                    <a:pt x="134911" y="85360"/>
                  </a:lnTo>
                  <a:lnTo>
                    <a:pt x="132787" y="80739"/>
                  </a:lnTo>
                  <a:lnTo>
                    <a:pt x="128477" y="76181"/>
                  </a:lnTo>
                  <a:lnTo>
                    <a:pt x="128477" y="71560"/>
                  </a:lnTo>
                  <a:lnTo>
                    <a:pt x="130601" y="69250"/>
                  </a:lnTo>
                  <a:lnTo>
                    <a:pt x="136847" y="69250"/>
                  </a:lnTo>
                  <a:lnTo>
                    <a:pt x="136847" y="66627"/>
                  </a:lnTo>
                  <a:lnTo>
                    <a:pt x="132600" y="62006"/>
                  </a:lnTo>
                  <a:lnTo>
                    <a:pt x="130413" y="57386"/>
                  </a:lnTo>
                  <a:lnTo>
                    <a:pt x="130413" y="52827"/>
                  </a:lnTo>
                  <a:lnTo>
                    <a:pt x="143280" y="45896"/>
                  </a:lnTo>
                  <a:lnTo>
                    <a:pt x="145466" y="43648"/>
                  </a:lnTo>
                  <a:lnTo>
                    <a:pt x="147590" y="43648"/>
                  </a:lnTo>
                  <a:lnTo>
                    <a:pt x="156209" y="41338"/>
                  </a:lnTo>
                  <a:lnTo>
                    <a:pt x="158333" y="27538"/>
                  </a:lnTo>
                  <a:lnTo>
                    <a:pt x="154023" y="25227"/>
                  </a:lnTo>
                  <a:lnTo>
                    <a:pt x="156209" y="22917"/>
                  </a:lnTo>
                  <a:lnTo>
                    <a:pt x="156209" y="16048"/>
                  </a:lnTo>
                  <a:lnTo>
                    <a:pt x="136847" y="16048"/>
                  </a:lnTo>
                  <a:lnTo>
                    <a:pt x="134723" y="9179"/>
                  </a:lnTo>
                  <a:lnTo>
                    <a:pt x="130413" y="9179"/>
                  </a:lnTo>
                  <a:lnTo>
                    <a:pt x="130413" y="2248"/>
                  </a:lnTo>
                  <a:lnTo>
                    <a:pt x="128290" y="0"/>
                  </a:lnTo>
                  <a:lnTo>
                    <a:pt x="122044" y="0"/>
                  </a:lnTo>
                  <a:lnTo>
                    <a:pt x="119858" y="2248"/>
                  </a:lnTo>
                  <a:lnTo>
                    <a:pt x="119858" y="4558"/>
                  </a:lnTo>
                  <a:lnTo>
                    <a:pt x="104806" y="4558"/>
                  </a:lnTo>
                  <a:lnTo>
                    <a:pt x="100496" y="11490"/>
                  </a:lnTo>
                  <a:lnTo>
                    <a:pt x="96186" y="9179"/>
                  </a:lnTo>
                  <a:lnTo>
                    <a:pt x="89940" y="9179"/>
                  </a:lnTo>
                  <a:lnTo>
                    <a:pt x="87817" y="16048"/>
                  </a:lnTo>
                  <a:lnTo>
                    <a:pt x="79198" y="16048"/>
                  </a:lnTo>
                  <a:lnTo>
                    <a:pt x="79198" y="18358"/>
                  </a:lnTo>
                  <a:lnTo>
                    <a:pt x="83507" y="22917"/>
                  </a:lnTo>
                  <a:lnTo>
                    <a:pt x="81384" y="27538"/>
                  </a:lnTo>
                  <a:lnTo>
                    <a:pt x="75138" y="22917"/>
                  </a:lnTo>
                  <a:lnTo>
                    <a:pt x="68892" y="25227"/>
                  </a:lnTo>
                  <a:lnTo>
                    <a:pt x="64645" y="18358"/>
                  </a:lnTo>
                  <a:lnTo>
                    <a:pt x="62459" y="27538"/>
                  </a:lnTo>
                  <a:lnTo>
                    <a:pt x="58211" y="32158"/>
                  </a:lnTo>
                  <a:lnTo>
                    <a:pt x="58211" y="39027"/>
                  </a:lnTo>
                  <a:lnTo>
                    <a:pt x="49592" y="29848"/>
                  </a:lnTo>
                  <a:lnTo>
                    <a:pt x="47469" y="29848"/>
                  </a:lnTo>
                  <a:lnTo>
                    <a:pt x="47469" y="27538"/>
                  </a:lnTo>
                  <a:lnTo>
                    <a:pt x="45282" y="25227"/>
                  </a:lnTo>
                  <a:lnTo>
                    <a:pt x="45282" y="22917"/>
                  </a:lnTo>
                  <a:lnTo>
                    <a:pt x="43159" y="20669"/>
                  </a:lnTo>
                  <a:lnTo>
                    <a:pt x="38849" y="20669"/>
                  </a:lnTo>
                  <a:lnTo>
                    <a:pt x="36101" y="22917"/>
                  </a:lnTo>
                  <a:lnTo>
                    <a:pt x="36101" y="29848"/>
                  </a:lnTo>
                  <a:lnTo>
                    <a:pt x="29855" y="36717"/>
                  </a:lnTo>
                  <a:lnTo>
                    <a:pt x="27669" y="36717"/>
                  </a:lnTo>
                  <a:lnTo>
                    <a:pt x="23422" y="32158"/>
                  </a:lnTo>
                  <a:lnTo>
                    <a:pt x="19113" y="32158"/>
                  </a:lnTo>
                  <a:lnTo>
                    <a:pt x="14803" y="36717"/>
                  </a:lnTo>
                  <a:lnTo>
                    <a:pt x="10493" y="36717"/>
                  </a:lnTo>
                  <a:lnTo>
                    <a:pt x="10493" y="39027"/>
                  </a:lnTo>
                  <a:lnTo>
                    <a:pt x="8370" y="39027"/>
                  </a:lnTo>
                  <a:lnTo>
                    <a:pt x="6246" y="41338"/>
                  </a:lnTo>
                  <a:lnTo>
                    <a:pt x="14803" y="50517"/>
                  </a:lnTo>
                  <a:lnTo>
                    <a:pt x="14803" y="52827"/>
                  </a:lnTo>
                  <a:lnTo>
                    <a:pt x="8557" y="59696"/>
                  </a:lnTo>
                  <a:lnTo>
                    <a:pt x="0" y="59696"/>
                  </a:lnTo>
                  <a:lnTo>
                    <a:pt x="4248" y="66627"/>
                  </a:lnTo>
                  <a:lnTo>
                    <a:pt x="8557" y="66627"/>
                  </a:lnTo>
                  <a:lnTo>
                    <a:pt x="10681" y="68875"/>
                  </a:lnTo>
                  <a:lnTo>
                    <a:pt x="10681" y="73496"/>
                  </a:lnTo>
                  <a:lnTo>
                    <a:pt x="8557" y="75806"/>
                  </a:lnTo>
                  <a:lnTo>
                    <a:pt x="8557" y="78117"/>
                  </a:lnTo>
                  <a:lnTo>
                    <a:pt x="6433" y="80365"/>
                  </a:lnTo>
                  <a:lnTo>
                    <a:pt x="6433" y="82675"/>
                  </a:lnTo>
                  <a:lnTo>
                    <a:pt x="8557" y="84986"/>
                  </a:lnTo>
                  <a:lnTo>
                    <a:pt x="12867" y="87296"/>
                  </a:lnTo>
                  <a:lnTo>
                    <a:pt x="14990" y="87296"/>
                  </a:lnTo>
                  <a:lnTo>
                    <a:pt x="14990" y="89544"/>
                  </a:lnTo>
                  <a:lnTo>
                    <a:pt x="23610" y="89544"/>
                  </a:lnTo>
                  <a:lnTo>
                    <a:pt x="25733" y="91854"/>
                  </a:lnTo>
                  <a:lnTo>
                    <a:pt x="25733" y="94165"/>
                  </a:lnTo>
                  <a:lnTo>
                    <a:pt x="19487" y="101033"/>
                  </a:lnTo>
                  <a:lnTo>
                    <a:pt x="19487" y="103344"/>
                  </a:lnTo>
                  <a:lnTo>
                    <a:pt x="23610" y="103344"/>
                  </a:lnTo>
                  <a:lnTo>
                    <a:pt x="32166" y="98785"/>
                  </a:lnTo>
                  <a:lnTo>
                    <a:pt x="42909" y="87296"/>
                  </a:lnTo>
                  <a:lnTo>
                    <a:pt x="51466" y="82675"/>
                  </a:lnTo>
                  <a:lnTo>
                    <a:pt x="55776" y="82675"/>
                  </a:lnTo>
                  <a:lnTo>
                    <a:pt x="60085" y="84986"/>
                  </a:lnTo>
                  <a:lnTo>
                    <a:pt x="72952" y="89544"/>
                  </a:lnTo>
                  <a:lnTo>
                    <a:pt x="77262" y="91854"/>
                  </a:lnTo>
                  <a:lnTo>
                    <a:pt x="81571" y="96475"/>
                  </a:lnTo>
                  <a:lnTo>
                    <a:pt x="83695" y="101033"/>
                  </a:lnTo>
                  <a:lnTo>
                    <a:pt x="83695" y="105654"/>
                  </a:lnTo>
                  <a:lnTo>
                    <a:pt x="85818" y="107965"/>
                  </a:lnTo>
                  <a:lnTo>
                    <a:pt x="85818" y="110338"/>
                  </a:lnTo>
                  <a:lnTo>
                    <a:pt x="90128" y="114896"/>
                  </a:lnTo>
                  <a:lnTo>
                    <a:pt x="90128" y="117206"/>
                  </a:lnTo>
                  <a:lnTo>
                    <a:pt x="88004" y="121827"/>
                  </a:lnTo>
                  <a:lnTo>
                    <a:pt x="88004" y="124075"/>
                  </a:lnTo>
                  <a:lnTo>
                    <a:pt x="92314" y="128696"/>
                  </a:lnTo>
                  <a:lnTo>
                    <a:pt x="100871" y="133317"/>
                  </a:lnTo>
                  <a:lnTo>
                    <a:pt x="102994" y="135565"/>
                  </a:lnTo>
                  <a:lnTo>
                    <a:pt x="104806" y="135565"/>
                  </a:lnTo>
                  <a:lnTo>
                    <a:pt x="106929" y="142496"/>
                  </a:lnTo>
                  <a:lnTo>
                    <a:pt x="117672" y="142496"/>
                  </a:lnTo>
                  <a:lnTo>
                    <a:pt x="123918" y="149365"/>
                  </a:lnTo>
                  <a:lnTo>
                    <a:pt x="126042" y="153986"/>
                  </a:lnTo>
                  <a:lnTo>
                    <a:pt x="130351" y="158544"/>
                  </a:lnTo>
                  <a:lnTo>
                    <a:pt x="134661" y="160854"/>
                  </a:lnTo>
                  <a:lnTo>
                    <a:pt x="136784" y="165475"/>
                  </a:lnTo>
                  <a:lnTo>
                    <a:pt x="149713" y="179213"/>
                  </a:lnTo>
                  <a:lnTo>
                    <a:pt x="162580" y="179213"/>
                  </a:lnTo>
                  <a:lnTo>
                    <a:pt x="164703" y="181523"/>
                  </a:lnTo>
                  <a:lnTo>
                    <a:pt x="166827" y="186144"/>
                  </a:lnTo>
                  <a:lnTo>
                    <a:pt x="175446" y="190702"/>
                  </a:lnTo>
                  <a:lnTo>
                    <a:pt x="181692" y="193013"/>
                  </a:lnTo>
                  <a:lnTo>
                    <a:pt x="187938" y="193013"/>
                  </a:lnTo>
                  <a:lnTo>
                    <a:pt x="192248" y="195323"/>
                  </a:lnTo>
                  <a:lnTo>
                    <a:pt x="194371" y="195323"/>
                  </a:lnTo>
                  <a:lnTo>
                    <a:pt x="196557" y="199944"/>
                  </a:lnTo>
                  <a:lnTo>
                    <a:pt x="196557" y="204502"/>
                  </a:lnTo>
                  <a:lnTo>
                    <a:pt x="200804" y="213681"/>
                  </a:lnTo>
                  <a:lnTo>
                    <a:pt x="202990" y="215992"/>
                  </a:lnTo>
                  <a:lnTo>
                    <a:pt x="207300" y="215992"/>
                  </a:lnTo>
                  <a:lnTo>
                    <a:pt x="211547" y="213681"/>
                  </a:lnTo>
                  <a:lnTo>
                    <a:pt x="213733" y="213681"/>
                  </a:lnTo>
                  <a:lnTo>
                    <a:pt x="213733" y="218302"/>
                  </a:lnTo>
                  <a:lnTo>
                    <a:pt x="215857" y="222923"/>
                  </a:lnTo>
                  <a:lnTo>
                    <a:pt x="215857" y="232102"/>
                  </a:lnTo>
                  <a:lnTo>
                    <a:pt x="217980" y="236661"/>
                  </a:lnTo>
                  <a:lnTo>
                    <a:pt x="224226" y="243592"/>
                  </a:lnTo>
                  <a:lnTo>
                    <a:pt x="224226" y="255081"/>
                  </a:lnTo>
                  <a:lnTo>
                    <a:pt x="217980" y="255081"/>
                  </a:lnTo>
                  <a:lnTo>
                    <a:pt x="217980" y="264261"/>
                  </a:lnTo>
                  <a:lnTo>
                    <a:pt x="215857" y="266571"/>
                  </a:lnTo>
                  <a:lnTo>
                    <a:pt x="213733" y="271129"/>
                  </a:lnTo>
                  <a:lnTo>
                    <a:pt x="211547" y="273440"/>
                  </a:lnTo>
                  <a:lnTo>
                    <a:pt x="211547" y="280309"/>
                  </a:lnTo>
                  <a:lnTo>
                    <a:pt x="215857" y="280309"/>
                  </a:lnTo>
                  <a:lnTo>
                    <a:pt x="220166" y="278061"/>
                  </a:lnTo>
                  <a:lnTo>
                    <a:pt x="222290" y="278061"/>
                  </a:lnTo>
                  <a:lnTo>
                    <a:pt x="226600" y="268819"/>
                  </a:lnTo>
                  <a:lnTo>
                    <a:pt x="232846" y="266571"/>
                  </a:lnTo>
                  <a:lnTo>
                    <a:pt x="232846" y="255206"/>
                  </a:lnTo>
                  <a:lnTo>
                    <a:pt x="237155" y="250586"/>
                  </a:lnTo>
                  <a:lnTo>
                    <a:pt x="242214" y="250586"/>
                  </a:lnTo>
                  <a:lnTo>
                    <a:pt x="244400" y="248275"/>
                  </a:lnTo>
                  <a:lnTo>
                    <a:pt x="248460" y="248275"/>
                  </a:lnTo>
                  <a:lnTo>
                    <a:pt x="248460" y="243717"/>
                  </a:lnTo>
                  <a:lnTo>
                    <a:pt x="246274" y="241406"/>
                  </a:lnTo>
                  <a:lnTo>
                    <a:pt x="246274" y="236786"/>
                  </a:lnTo>
                  <a:lnTo>
                    <a:pt x="241965" y="232227"/>
                  </a:lnTo>
                  <a:lnTo>
                    <a:pt x="237717" y="232227"/>
                  </a:lnTo>
                  <a:lnTo>
                    <a:pt x="231472" y="225296"/>
                  </a:lnTo>
                  <a:lnTo>
                    <a:pt x="233595" y="223048"/>
                  </a:lnTo>
                  <a:lnTo>
                    <a:pt x="235719" y="218427"/>
                  </a:lnTo>
                  <a:lnTo>
                    <a:pt x="237905" y="211558"/>
                  </a:lnTo>
                  <a:lnTo>
                    <a:pt x="240028" y="206938"/>
                  </a:lnTo>
                  <a:lnTo>
                    <a:pt x="244338" y="202317"/>
                  </a:lnTo>
                  <a:lnTo>
                    <a:pt x="246461" y="204627"/>
                  </a:lnTo>
                  <a:lnTo>
                    <a:pt x="250771" y="204627"/>
                  </a:lnTo>
                  <a:lnTo>
                    <a:pt x="252895" y="206938"/>
                  </a:lnTo>
                  <a:lnTo>
                    <a:pt x="263638" y="206938"/>
                  </a:lnTo>
                  <a:lnTo>
                    <a:pt x="263638" y="211558"/>
                  </a:lnTo>
                  <a:lnTo>
                    <a:pt x="265824" y="213806"/>
                  </a:lnTo>
                  <a:lnTo>
                    <a:pt x="265824" y="216117"/>
                  </a:lnTo>
                  <a:lnTo>
                    <a:pt x="267947" y="220738"/>
                  </a:lnTo>
                  <a:lnTo>
                    <a:pt x="272257" y="220738"/>
                  </a:lnTo>
                  <a:lnTo>
                    <a:pt x="276504" y="218427"/>
                  </a:lnTo>
                  <a:lnTo>
                    <a:pt x="278690" y="216117"/>
                  </a:lnTo>
                  <a:lnTo>
                    <a:pt x="278690" y="213806"/>
                  </a:lnTo>
                  <a:close/>
                  <a:moveTo>
                    <a:pt x="64208" y="179338"/>
                  </a:moveTo>
                  <a:lnTo>
                    <a:pt x="55588" y="183958"/>
                  </a:lnTo>
                  <a:lnTo>
                    <a:pt x="53465" y="186269"/>
                  </a:lnTo>
                  <a:lnTo>
                    <a:pt x="49155" y="188579"/>
                  </a:lnTo>
                  <a:lnTo>
                    <a:pt x="47031" y="190827"/>
                  </a:lnTo>
                  <a:lnTo>
                    <a:pt x="44846" y="190827"/>
                  </a:lnTo>
                  <a:lnTo>
                    <a:pt x="40598" y="188579"/>
                  </a:lnTo>
                  <a:lnTo>
                    <a:pt x="36289" y="183958"/>
                  </a:lnTo>
                  <a:lnTo>
                    <a:pt x="34102" y="190827"/>
                  </a:lnTo>
                  <a:lnTo>
                    <a:pt x="36289" y="193138"/>
                  </a:lnTo>
                  <a:lnTo>
                    <a:pt x="40598" y="195448"/>
                  </a:lnTo>
                  <a:lnTo>
                    <a:pt x="42722" y="200069"/>
                  </a:lnTo>
                  <a:lnTo>
                    <a:pt x="42722" y="206938"/>
                  </a:lnTo>
                  <a:lnTo>
                    <a:pt x="40598" y="213806"/>
                  </a:lnTo>
                  <a:lnTo>
                    <a:pt x="40598" y="218427"/>
                  </a:lnTo>
                  <a:lnTo>
                    <a:pt x="44846" y="223048"/>
                  </a:lnTo>
                  <a:lnTo>
                    <a:pt x="40598" y="225296"/>
                  </a:lnTo>
                  <a:lnTo>
                    <a:pt x="42722" y="244029"/>
                  </a:lnTo>
                  <a:lnTo>
                    <a:pt x="38412" y="244029"/>
                  </a:lnTo>
                  <a:lnTo>
                    <a:pt x="44658" y="250898"/>
                  </a:lnTo>
                  <a:lnTo>
                    <a:pt x="48968" y="250898"/>
                  </a:lnTo>
                  <a:lnTo>
                    <a:pt x="51091" y="246277"/>
                  </a:lnTo>
                  <a:lnTo>
                    <a:pt x="55401" y="241719"/>
                  </a:lnTo>
                  <a:lnTo>
                    <a:pt x="55401" y="237098"/>
                  </a:lnTo>
                  <a:lnTo>
                    <a:pt x="59711" y="241719"/>
                  </a:lnTo>
                  <a:lnTo>
                    <a:pt x="64020" y="244029"/>
                  </a:lnTo>
                  <a:lnTo>
                    <a:pt x="66144" y="244029"/>
                  </a:lnTo>
                  <a:lnTo>
                    <a:pt x="68267" y="241719"/>
                  </a:lnTo>
                  <a:lnTo>
                    <a:pt x="70453" y="237098"/>
                  </a:lnTo>
                  <a:lnTo>
                    <a:pt x="70453" y="227919"/>
                  </a:lnTo>
                  <a:lnTo>
                    <a:pt x="72577" y="223360"/>
                  </a:lnTo>
                  <a:lnTo>
                    <a:pt x="72577" y="214119"/>
                  </a:lnTo>
                  <a:lnTo>
                    <a:pt x="70453" y="211871"/>
                  </a:lnTo>
                  <a:lnTo>
                    <a:pt x="68267" y="211871"/>
                  </a:lnTo>
                  <a:lnTo>
                    <a:pt x="68267" y="209560"/>
                  </a:lnTo>
                  <a:lnTo>
                    <a:pt x="70453" y="207250"/>
                  </a:lnTo>
                  <a:lnTo>
                    <a:pt x="72577" y="207250"/>
                  </a:lnTo>
                  <a:lnTo>
                    <a:pt x="74763" y="204939"/>
                  </a:lnTo>
                  <a:lnTo>
                    <a:pt x="74763" y="200381"/>
                  </a:lnTo>
                  <a:lnTo>
                    <a:pt x="72577" y="195760"/>
                  </a:lnTo>
                  <a:lnTo>
                    <a:pt x="72577" y="188891"/>
                  </a:lnTo>
                  <a:lnTo>
                    <a:pt x="70453" y="184271"/>
                  </a:lnTo>
                  <a:lnTo>
                    <a:pt x="66144" y="181960"/>
                  </a:lnTo>
                  <a:close/>
                  <a:moveTo>
                    <a:pt x="203740" y="275875"/>
                  </a:moveTo>
                  <a:lnTo>
                    <a:pt x="199430" y="273565"/>
                  </a:lnTo>
                  <a:lnTo>
                    <a:pt x="197307" y="271254"/>
                  </a:lnTo>
                  <a:lnTo>
                    <a:pt x="192997" y="271254"/>
                  </a:lnTo>
                  <a:lnTo>
                    <a:pt x="190874" y="273565"/>
                  </a:lnTo>
                  <a:lnTo>
                    <a:pt x="186564" y="275875"/>
                  </a:lnTo>
                  <a:lnTo>
                    <a:pt x="184378" y="278186"/>
                  </a:lnTo>
                  <a:lnTo>
                    <a:pt x="167264" y="278186"/>
                  </a:lnTo>
                  <a:lnTo>
                    <a:pt x="163017" y="275875"/>
                  </a:lnTo>
                  <a:lnTo>
                    <a:pt x="158707" y="271254"/>
                  </a:lnTo>
                  <a:lnTo>
                    <a:pt x="156584" y="271254"/>
                  </a:lnTo>
                  <a:lnTo>
                    <a:pt x="150338" y="278186"/>
                  </a:lnTo>
                  <a:lnTo>
                    <a:pt x="144092" y="273565"/>
                  </a:lnTo>
                  <a:lnTo>
                    <a:pt x="141968" y="273565"/>
                  </a:lnTo>
                  <a:lnTo>
                    <a:pt x="137659" y="278186"/>
                  </a:lnTo>
                  <a:lnTo>
                    <a:pt x="137659" y="282744"/>
                  </a:lnTo>
                  <a:lnTo>
                    <a:pt x="141968" y="287365"/>
                  </a:lnTo>
                  <a:lnTo>
                    <a:pt x="150588" y="291923"/>
                  </a:lnTo>
                  <a:lnTo>
                    <a:pt x="152711" y="291923"/>
                  </a:lnTo>
                  <a:lnTo>
                    <a:pt x="158957" y="298854"/>
                  </a:lnTo>
                  <a:lnTo>
                    <a:pt x="158957" y="301102"/>
                  </a:lnTo>
                  <a:lnTo>
                    <a:pt x="163267" y="301102"/>
                  </a:lnTo>
                  <a:lnTo>
                    <a:pt x="167514" y="305723"/>
                  </a:lnTo>
                  <a:lnTo>
                    <a:pt x="171823" y="308034"/>
                  </a:lnTo>
                  <a:lnTo>
                    <a:pt x="178069" y="305723"/>
                  </a:lnTo>
                  <a:lnTo>
                    <a:pt x="180256" y="308034"/>
                  </a:lnTo>
                  <a:lnTo>
                    <a:pt x="184503" y="310344"/>
                  </a:lnTo>
                  <a:lnTo>
                    <a:pt x="186689" y="314902"/>
                  </a:lnTo>
                  <a:lnTo>
                    <a:pt x="190998" y="317213"/>
                  </a:lnTo>
                  <a:lnTo>
                    <a:pt x="199555" y="317213"/>
                  </a:lnTo>
                  <a:lnTo>
                    <a:pt x="203865" y="312592"/>
                  </a:lnTo>
                  <a:lnTo>
                    <a:pt x="203865" y="303413"/>
                  </a:lnTo>
                  <a:lnTo>
                    <a:pt x="201679" y="298854"/>
                  </a:lnTo>
                  <a:lnTo>
                    <a:pt x="201679" y="294233"/>
                  </a:lnTo>
                  <a:lnTo>
                    <a:pt x="203865" y="287365"/>
                  </a:lnTo>
                  <a:lnTo>
                    <a:pt x="205988" y="282744"/>
                  </a:lnTo>
                  <a:lnTo>
                    <a:pt x="208174" y="280434"/>
                  </a:lnTo>
                  <a:lnTo>
                    <a:pt x="208174" y="273565"/>
                  </a:lnTo>
                  <a:lnTo>
                    <a:pt x="205988" y="268944"/>
                  </a:lnTo>
                  <a:close/>
                </a:path>
              </a:pathLst>
            </a:custGeom>
            <a:noFill/>
            <a:ln w="1561" cap="flat">
              <a:solidFill>
                <a:srgbClr val="FFFFFF"/>
              </a:solidFill>
              <a:prstDash val="solid"/>
              <a:round/>
            </a:ln>
          </p:spPr>
          <p:txBody>
            <a:bodyPr rtlCol="0" anchor="ctr"/>
            <a:lstStyle/>
            <a:p>
              <a:endParaRPr lang="en-US" noProof="0" dirty="0"/>
            </a:p>
          </p:txBody>
        </p:sp>
        <p:sp>
          <p:nvSpPr>
            <p:cNvPr id="5083" name="Serbest Form 5082">
              <a:extLst>
                <a:ext uri="{FF2B5EF4-FFF2-40B4-BE49-F238E27FC236}">
                  <a16:creationId xmlns:a16="http://schemas.microsoft.com/office/drawing/2014/main" id="{4D64CC1F-E991-B640-B575-00C303198601}"/>
                </a:ext>
              </a:extLst>
            </p:cNvPr>
            <p:cNvSpPr/>
            <p:nvPr/>
          </p:nvSpPr>
          <p:spPr>
            <a:xfrm>
              <a:off x="6514421" y="1501673"/>
              <a:ext cx="38037" cy="126822"/>
            </a:xfrm>
            <a:custGeom>
              <a:avLst/>
              <a:gdLst>
                <a:gd name="connsiteX0" fmla="*/ 0 w 38037"/>
                <a:gd name="connsiteY0" fmla="*/ 65753 h 126822"/>
                <a:gd name="connsiteX1" fmla="*/ 20112 w 38037"/>
                <a:gd name="connsiteY1" fmla="*/ 122139 h 126822"/>
                <a:gd name="connsiteX2" fmla="*/ 22360 w 38037"/>
                <a:gd name="connsiteY2" fmla="*/ 126823 h 126822"/>
                <a:gd name="connsiteX3" fmla="*/ 22360 w 38037"/>
                <a:gd name="connsiteY3" fmla="*/ 119766 h 126822"/>
                <a:gd name="connsiteX4" fmla="*/ 24609 w 38037"/>
                <a:gd name="connsiteY4" fmla="*/ 115083 h 126822"/>
                <a:gd name="connsiteX5" fmla="*/ 24609 w 38037"/>
                <a:gd name="connsiteY5" fmla="*/ 91605 h 126822"/>
                <a:gd name="connsiteX6" fmla="*/ 26857 w 38037"/>
                <a:gd name="connsiteY6" fmla="*/ 89232 h 126822"/>
                <a:gd name="connsiteX7" fmla="*/ 29106 w 38037"/>
                <a:gd name="connsiteY7" fmla="*/ 84548 h 126822"/>
                <a:gd name="connsiteX8" fmla="*/ 31354 w 38037"/>
                <a:gd name="connsiteY8" fmla="*/ 82175 h 126822"/>
                <a:gd name="connsiteX9" fmla="*/ 33540 w 38037"/>
                <a:gd name="connsiteY9" fmla="*/ 77492 h 126822"/>
                <a:gd name="connsiteX10" fmla="*/ 33540 w 38037"/>
                <a:gd name="connsiteY10" fmla="*/ 72809 h 126822"/>
                <a:gd name="connsiteX11" fmla="*/ 29106 w 38037"/>
                <a:gd name="connsiteY11" fmla="*/ 68126 h 126822"/>
                <a:gd name="connsiteX12" fmla="*/ 29106 w 38037"/>
                <a:gd name="connsiteY12" fmla="*/ 63380 h 126822"/>
                <a:gd name="connsiteX13" fmla="*/ 26857 w 38037"/>
                <a:gd name="connsiteY13" fmla="*/ 61070 h 126822"/>
                <a:gd name="connsiteX14" fmla="*/ 24609 w 38037"/>
                <a:gd name="connsiteY14" fmla="*/ 63380 h 126822"/>
                <a:gd name="connsiteX15" fmla="*/ 24609 w 38037"/>
                <a:gd name="connsiteY15" fmla="*/ 65753 h 126822"/>
                <a:gd name="connsiteX16" fmla="*/ 22360 w 38037"/>
                <a:gd name="connsiteY16" fmla="*/ 65753 h 126822"/>
                <a:gd name="connsiteX17" fmla="*/ 20112 w 38037"/>
                <a:gd name="connsiteY17" fmla="*/ 68126 h 126822"/>
                <a:gd name="connsiteX18" fmla="*/ 17926 w 38037"/>
                <a:gd name="connsiteY18" fmla="*/ 65753 h 126822"/>
                <a:gd name="connsiteX19" fmla="*/ 17926 w 38037"/>
                <a:gd name="connsiteY19" fmla="*/ 37591 h 126822"/>
                <a:gd name="connsiteX20" fmla="*/ 24609 w 38037"/>
                <a:gd name="connsiteY20" fmla="*/ 30535 h 126822"/>
                <a:gd name="connsiteX21" fmla="*/ 31354 w 38037"/>
                <a:gd name="connsiteY21" fmla="*/ 30535 h 126822"/>
                <a:gd name="connsiteX22" fmla="*/ 33540 w 38037"/>
                <a:gd name="connsiteY22" fmla="*/ 23479 h 126822"/>
                <a:gd name="connsiteX23" fmla="*/ 31354 w 38037"/>
                <a:gd name="connsiteY23" fmla="*/ 7056 h 126822"/>
                <a:gd name="connsiteX24" fmla="*/ 38037 w 38037"/>
                <a:gd name="connsiteY24" fmla="*/ 0 h 126822"/>
                <a:gd name="connsiteX25" fmla="*/ 29106 w 38037"/>
                <a:gd name="connsiteY25" fmla="*/ 2310 h 126822"/>
                <a:gd name="connsiteX26" fmla="*/ 29106 w 38037"/>
                <a:gd name="connsiteY26" fmla="*/ 7056 h 126822"/>
                <a:gd name="connsiteX27" fmla="*/ 26857 w 38037"/>
                <a:gd name="connsiteY27" fmla="*/ 11739 h 126822"/>
                <a:gd name="connsiteX28" fmla="*/ 24609 w 38037"/>
                <a:gd name="connsiteY28" fmla="*/ 14050 h 126822"/>
                <a:gd name="connsiteX29" fmla="*/ 22360 w 38037"/>
                <a:gd name="connsiteY29" fmla="*/ 14050 h 126822"/>
                <a:gd name="connsiteX30" fmla="*/ 20112 w 38037"/>
                <a:gd name="connsiteY30" fmla="*/ 11739 h 126822"/>
                <a:gd name="connsiteX31" fmla="*/ 15677 w 38037"/>
                <a:gd name="connsiteY31" fmla="*/ 21106 h 126822"/>
                <a:gd name="connsiteX32" fmla="*/ 11180 w 38037"/>
                <a:gd name="connsiteY32" fmla="*/ 23479 h 126822"/>
                <a:gd name="connsiteX33" fmla="*/ 13429 w 38037"/>
                <a:gd name="connsiteY33" fmla="*/ 28162 h 126822"/>
                <a:gd name="connsiteX34" fmla="*/ 13429 w 38037"/>
                <a:gd name="connsiteY34" fmla="*/ 32845 h 126822"/>
                <a:gd name="connsiteX35" fmla="*/ 15677 w 38037"/>
                <a:gd name="connsiteY35" fmla="*/ 35218 h 126822"/>
                <a:gd name="connsiteX36" fmla="*/ 15677 w 38037"/>
                <a:gd name="connsiteY36" fmla="*/ 37591 h 126822"/>
                <a:gd name="connsiteX37" fmla="*/ 6683 w 38037"/>
                <a:gd name="connsiteY37" fmla="*/ 54014 h 126822"/>
                <a:gd name="connsiteX38" fmla="*/ 6683 w 38037"/>
                <a:gd name="connsiteY38" fmla="*/ 61070 h 126822"/>
                <a:gd name="connsiteX39" fmla="*/ 0 w 38037"/>
                <a:gd name="connsiteY39" fmla="*/ 65753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037" h="126822">
                  <a:moveTo>
                    <a:pt x="0" y="65753"/>
                  </a:moveTo>
                  <a:lnTo>
                    <a:pt x="20112" y="122139"/>
                  </a:lnTo>
                  <a:lnTo>
                    <a:pt x="22360" y="126823"/>
                  </a:lnTo>
                  <a:lnTo>
                    <a:pt x="22360" y="119766"/>
                  </a:lnTo>
                  <a:lnTo>
                    <a:pt x="24609" y="115083"/>
                  </a:lnTo>
                  <a:lnTo>
                    <a:pt x="24609" y="91605"/>
                  </a:lnTo>
                  <a:lnTo>
                    <a:pt x="26857" y="89232"/>
                  </a:lnTo>
                  <a:lnTo>
                    <a:pt x="29106" y="84548"/>
                  </a:lnTo>
                  <a:lnTo>
                    <a:pt x="31354" y="82175"/>
                  </a:lnTo>
                  <a:lnTo>
                    <a:pt x="33540" y="77492"/>
                  </a:lnTo>
                  <a:lnTo>
                    <a:pt x="33540" y="72809"/>
                  </a:lnTo>
                  <a:lnTo>
                    <a:pt x="29106" y="68126"/>
                  </a:lnTo>
                  <a:lnTo>
                    <a:pt x="29106" y="63380"/>
                  </a:lnTo>
                  <a:lnTo>
                    <a:pt x="26857" y="61070"/>
                  </a:lnTo>
                  <a:lnTo>
                    <a:pt x="24609" y="63380"/>
                  </a:lnTo>
                  <a:lnTo>
                    <a:pt x="24609" y="65753"/>
                  </a:lnTo>
                  <a:lnTo>
                    <a:pt x="22360" y="65753"/>
                  </a:lnTo>
                  <a:lnTo>
                    <a:pt x="20112" y="68126"/>
                  </a:lnTo>
                  <a:lnTo>
                    <a:pt x="17926" y="65753"/>
                  </a:lnTo>
                  <a:lnTo>
                    <a:pt x="17926" y="37591"/>
                  </a:lnTo>
                  <a:lnTo>
                    <a:pt x="24609" y="30535"/>
                  </a:lnTo>
                  <a:lnTo>
                    <a:pt x="31354" y="30535"/>
                  </a:lnTo>
                  <a:lnTo>
                    <a:pt x="33540" y="23479"/>
                  </a:lnTo>
                  <a:lnTo>
                    <a:pt x="31354" y="7056"/>
                  </a:lnTo>
                  <a:lnTo>
                    <a:pt x="38037" y="0"/>
                  </a:lnTo>
                  <a:lnTo>
                    <a:pt x="29106" y="2310"/>
                  </a:lnTo>
                  <a:lnTo>
                    <a:pt x="29106" y="7056"/>
                  </a:lnTo>
                  <a:lnTo>
                    <a:pt x="26857" y="11739"/>
                  </a:lnTo>
                  <a:lnTo>
                    <a:pt x="24609" y="14050"/>
                  </a:lnTo>
                  <a:lnTo>
                    <a:pt x="22360" y="14050"/>
                  </a:lnTo>
                  <a:lnTo>
                    <a:pt x="20112" y="11739"/>
                  </a:lnTo>
                  <a:lnTo>
                    <a:pt x="15677" y="21106"/>
                  </a:lnTo>
                  <a:lnTo>
                    <a:pt x="11180" y="23479"/>
                  </a:lnTo>
                  <a:lnTo>
                    <a:pt x="13429" y="28162"/>
                  </a:lnTo>
                  <a:lnTo>
                    <a:pt x="13429" y="32845"/>
                  </a:lnTo>
                  <a:lnTo>
                    <a:pt x="15677" y="35218"/>
                  </a:lnTo>
                  <a:lnTo>
                    <a:pt x="15677" y="37591"/>
                  </a:lnTo>
                  <a:lnTo>
                    <a:pt x="6683" y="54014"/>
                  </a:lnTo>
                  <a:lnTo>
                    <a:pt x="6683" y="61070"/>
                  </a:lnTo>
                  <a:lnTo>
                    <a:pt x="0" y="65753"/>
                  </a:lnTo>
                  <a:close/>
                </a:path>
              </a:pathLst>
            </a:custGeom>
            <a:solidFill>
              <a:srgbClr val="FF0000"/>
            </a:solidFill>
            <a:ln w="6245" cap="flat">
              <a:noFill/>
              <a:prstDash val="solid"/>
              <a:miter/>
            </a:ln>
          </p:spPr>
          <p:txBody>
            <a:bodyPr rtlCol="0" anchor="ctr"/>
            <a:lstStyle/>
            <a:p>
              <a:endParaRPr lang="en-US" noProof="0" dirty="0"/>
            </a:p>
          </p:txBody>
        </p:sp>
        <p:sp>
          <p:nvSpPr>
            <p:cNvPr id="5084" name="Serbest Form 5083">
              <a:extLst>
                <a:ext uri="{FF2B5EF4-FFF2-40B4-BE49-F238E27FC236}">
                  <a16:creationId xmlns:a16="http://schemas.microsoft.com/office/drawing/2014/main" id="{E6B2C14D-F80E-2A4F-B2B0-A913DFA17762}"/>
                </a:ext>
              </a:extLst>
            </p:cNvPr>
            <p:cNvSpPr/>
            <p:nvPr/>
          </p:nvSpPr>
          <p:spPr>
            <a:xfrm>
              <a:off x="6514421" y="1501673"/>
              <a:ext cx="38037" cy="126822"/>
            </a:xfrm>
            <a:custGeom>
              <a:avLst/>
              <a:gdLst>
                <a:gd name="connsiteX0" fmla="*/ 0 w 38037"/>
                <a:gd name="connsiteY0" fmla="*/ 65753 h 126822"/>
                <a:gd name="connsiteX1" fmla="*/ 20112 w 38037"/>
                <a:gd name="connsiteY1" fmla="*/ 122139 h 126822"/>
                <a:gd name="connsiteX2" fmla="*/ 22360 w 38037"/>
                <a:gd name="connsiteY2" fmla="*/ 126823 h 126822"/>
                <a:gd name="connsiteX3" fmla="*/ 22360 w 38037"/>
                <a:gd name="connsiteY3" fmla="*/ 119766 h 126822"/>
                <a:gd name="connsiteX4" fmla="*/ 24609 w 38037"/>
                <a:gd name="connsiteY4" fmla="*/ 115083 h 126822"/>
                <a:gd name="connsiteX5" fmla="*/ 24609 w 38037"/>
                <a:gd name="connsiteY5" fmla="*/ 91605 h 126822"/>
                <a:gd name="connsiteX6" fmla="*/ 26857 w 38037"/>
                <a:gd name="connsiteY6" fmla="*/ 89232 h 126822"/>
                <a:gd name="connsiteX7" fmla="*/ 29106 w 38037"/>
                <a:gd name="connsiteY7" fmla="*/ 84548 h 126822"/>
                <a:gd name="connsiteX8" fmla="*/ 31354 w 38037"/>
                <a:gd name="connsiteY8" fmla="*/ 82175 h 126822"/>
                <a:gd name="connsiteX9" fmla="*/ 33540 w 38037"/>
                <a:gd name="connsiteY9" fmla="*/ 77492 h 126822"/>
                <a:gd name="connsiteX10" fmla="*/ 33540 w 38037"/>
                <a:gd name="connsiteY10" fmla="*/ 72809 h 126822"/>
                <a:gd name="connsiteX11" fmla="*/ 29106 w 38037"/>
                <a:gd name="connsiteY11" fmla="*/ 68063 h 126822"/>
                <a:gd name="connsiteX12" fmla="*/ 29106 w 38037"/>
                <a:gd name="connsiteY12" fmla="*/ 63380 h 126822"/>
                <a:gd name="connsiteX13" fmla="*/ 26857 w 38037"/>
                <a:gd name="connsiteY13" fmla="*/ 61070 h 126822"/>
                <a:gd name="connsiteX14" fmla="*/ 24609 w 38037"/>
                <a:gd name="connsiteY14" fmla="*/ 63380 h 126822"/>
                <a:gd name="connsiteX15" fmla="*/ 24609 w 38037"/>
                <a:gd name="connsiteY15" fmla="*/ 65753 h 126822"/>
                <a:gd name="connsiteX16" fmla="*/ 22360 w 38037"/>
                <a:gd name="connsiteY16" fmla="*/ 65753 h 126822"/>
                <a:gd name="connsiteX17" fmla="*/ 20112 w 38037"/>
                <a:gd name="connsiteY17" fmla="*/ 68063 h 126822"/>
                <a:gd name="connsiteX18" fmla="*/ 17926 w 38037"/>
                <a:gd name="connsiteY18" fmla="*/ 65753 h 126822"/>
                <a:gd name="connsiteX19" fmla="*/ 17926 w 38037"/>
                <a:gd name="connsiteY19" fmla="*/ 37591 h 126822"/>
                <a:gd name="connsiteX20" fmla="*/ 24609 w 38037"/>
                <a:gd name="connsiteY20" fmla="*/ 30535 h 126822"/>
                <a:gd name="connsiteX21" fmla="*/ 31354 w 38037"/>
                <a:gd name="connsiteY21" fmla="*/ 30535 h 126822"/>
                <a:gd name="connsiteX22" fmla="*/ 33540 w 38037"/>
                <a:gd name="connsiteY22" fmla="*/ 23479 h 126822"/>
                <a:gd name="connsiteX23" fmla="*/ 31354 w 38037"/>
                <a:gd name="connsiteY23" fmla="*/ 7056 h 126822"/>
                <a:gd name="connsiteX24" fmla="*/ 38037 w 38037"/>
                <a:gd name="connsiteY24" fmla="*/ 0 h 126822"/>
                <a:gd name="connsiteX25" fmla="*/ 29106 w 38037"/>
                <a:gd name="connsiteY25" fmla="*/ 2310 h 126822"/>
                <a:gd name="connsiteX26" fmla="*/ 29106 w 38037"/>
                <a:gd name="connsiteY26" fmla="*/ 7056 h 126822"/>
                <a:gd name="connsiteX27" fmla="*/ 26857 w 38037"/>
                <a:gd name="connsiteY27" fmla="*/ 11739 h 126822"/>
                <a:gd name="connsiteX28" fmla="*/ 24609 w 38037"/>
                <a:gd name="connsiteY28" fmla="*/ 14050 h 126822"/>
                <a:gd name="connsiteX29" fmla="*/ 22360 w 38037"/>
                <a:gd name="connsiteY29" fmla="*/ 14050 h 126822"/>
                <a:gd name="connsiteX30" fmla="*/ 20112 w 38037"/>
                <a:gd name="connsiteY30" fmla="*/ 11739 h 126822"/>
                <a:gd name="connsiteX31" fmla="*/ 15677 w 38037"/>
                <a:gd name="connsiteY31" fmla="*/ 21106 h 126822"/>
                <a:gd name="connsiteX32" fmla="*/ 11180 w 38037"/>
                <a:gd name="connsiteY32" fmla="*/ 23479 h 126822"/>
                <a:gd name="connsiteX33" fmla="*/ 13429 w 38037"/>
                <a:gd name="connsiteY33" fmla="*/ 28162 h 126822"/>
                <a:gd name="connsiteX34" fmla="*/ 13429 w 38037"/>
                <a:gd name="connsiteY34" fmla="*/ 32845 h 126822"/>
                <a:gd name="connsiteX35" fmla="*/ 15677 w 38037"/>
                <a:gd name="connsiteY35" fmla="*/ 35218 h 126822"/>
                <a:gd name="connsiteX36" fmla="*/ 15677 w 38037"/>
                <a:gd name="connsiteY36" fmla="*/ 37591 h 126822"/>
                <a:gd name="connsiteX37" fmla="*/ 6683 w 38037"/>
                <a:gd name="connsiteY37" fmla="*/ 54014 h 126822"/>
                <a:gd name="connsiteX38" fmla="*/ 6683 w 38037"/>
                <a:gd name="connsiteY38" fmla="*/ 61070 h 126822"/>
                <a:gd name="connsiteX39" fmla="*/ 0 w 38037"/>
                <a:gd name="connsiteY39" fmla="*/ 65753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037" h="126822">
                  <a:moveTo>
                    <a:pt x="0" y="65753"/>
                  </a:moveTo>
                  <a:lnTo>
                    <a:pt x="20112" y="122139"/>
                  </a:lnTo>
                  <a:lnTo>
                    <a:pt x="22360" y="126823"/>
                  </a:lnTo>
                  <a:lnTo>
                    <a:pt x="22360" y="119766"/>
                  </a:lnTo>
                  <a:lnTo>
                    <a:pt x="24609" y="115083"/>
                  </a:lnTo>
                  <a:lnTo>
                    <a:pt x="24609" y="91605"/>
                  </a:lnTo>
                  <a:lnTo>
                    <a:pt x="26857" y="89232"/>
                  </a:lnTo>
                  <a:lnTo>
                    <a:pt x="29106" y="84548"/>
                  </a:lnTo>
                  <a:lnTo>
                    <a:pt x="31354" y="82175"/>
                  </a:lnTo>
                  <a:lnTo>
                    <a:pt x="33540" y="77492"/>
                  </a:lnTo>
                  <a:lnTo>
                    <a:pt x="33540" y="72809"/>
                  </a:lnTo>
                  <a:lnTo>
                    <a:pt x="29106" y="68063"/>
                  </a:lnTo>
                  <a:lnTo>
                    <a:pt x="29106" y="63380"/>
                  </a:lnTo>
                  <a:lnTo>
                    <a:pt x="26857" y="61070"/>
                  </a:lnTo>
                  <a:lnTo>
                    <a:pt x="24609" y="63380"/>
                  </a:lnTo>
                  <a:lnTo>
                    <a:pt x="24609" y="65753"/>
                  </a:lnTo>
                  <a:lnTo>
                    <a:pt x="22360" y="65753"/>
                  </a:lnTo>
                  <a:lnTo>
                    <a:pt x="20112" y="68063"/>
                  </a:lnTo>
                  <a:lnTo>
                    <a:pt x="17926" y="65753"/>
                  </a:lnTo>
                  <a:lnTo>
                    <a:pt x="17926" y="37591"/>
                  </a:lnTo>
                  <a:lnTo>
                    <a:pt x="24609" y="30535"/>
                  </a:lnTo>
                  <a:lnTo>
                    <a:pt x="31354" y="30535"/>
                  </a:lnTo>
                  <a:lnTo>
                    <a:pt x="33540" y="23479"/>
                  </a:lnTo>
                  <a:lnTo>
                    <a:pt x="31354" y="7056"/>
                  </a:lnTo>
                  <a:lnTo>
                    <a:pt x="38037" y="0"/>
                  </a:lnTo>
                  <a:lnTo>
                    <a:pt x="29106" y="2310"/>
                  </a:lnTo>
                  <a:lnTo>
                    <a:pt x="29106" y="7056"/>
                  </a:lnTo>
                  <a:lnTo>
                    <a:pt x="26857" y="11739"/>
                  </a:lnTo>
                  <a:lnTo>
                    <a:pt x="24609" y="14050"/>
                  </a:lnTo>
                  <a:lnTo>
                    <a:pt x="22360" y="14050"/>
                  </a:lnTo>
                  <a:lnTo>
                    <a:pt x="20112" y="11739"/>
                  </a:lnTo>
                  <a:lnTo>
                    <a:pt x="15677" y="21106"/>
                  </a:lnTo>
                  <a:lnTo>
                    <a:pt x="11180" y="23479"/>
                  </a:lnTo>
                  <a:lnTo>
                    <a:pt x="13429" y="28162"/>
                  </a:lnTo>
                  <a:lnTo>
                    <a:pt x="13429" y="32845"/>
                  </a:lnTo>
                  <a:lnTo>
                    <a:pt x="15677" y="35218"/>
                  </a:lnTo>
                  <a:lnTo>
                    <a:pt x="15677" y="37591"/>
                  </a:lnTo>
                  <a:lnTo>
                    <a:pt x="6683" y="54014"/>
                  </a:lnTo>
                  <a:lnTo>
                    <a:pt x="6683" y="61070"/>
                  </a:lnTo>
                  <a:lnTo>
                    <a:pt x="0" y="65753"/>
                  </a:lnTo>
                  <a:close/>
                </a:path>
              </a:pathLst>
            </a:custGeom>
            <a:noFill/>
            <a:ln w="1561" cap="flat">
              <a:solidFill>
                <a:srgbClr val="FFFFFF"/>
              </a:solidFill>
              <a:prstDash val="solid"/>
              <a:round/>
            </a:ln>
          </p:spPr>
          <p:txBody>
            <a:bodyPr rtlCol="0" anchor="ctr"/>
            <a:lstStyle/>
            <a:p>
              <a:endParaRPr lang="en-US" noProof="0" dirty="0"/>
            </a:p>
          </p:txBody>
        </p:sp>
        <p:sp>
          <p:nvSpPr>
            <p:cNvPr id="5085" name="Serbest Form 5084">
              <a:extLst>
                <a:ext uri="{FF2B5EF4-FFF2-40B4-BE49-F238E27FC236}">
                  <a16:creationId xmlns:a16="http://schemas.microsoft.com/office/drawing/2014/main" id="{2514E629-8E38-424F-9663-22033FDA6070}"/>
                </a:ext>
              </a:extLst>
            </p:cNvPr>
            <p:cNvSpPr/>
            <p:nvPr/>
          </p:nvSpPr>
          <p:spPr>
            <a:xfrm>
              <a:off x="5474237" y="842208"/>
              <a:ext cx="101432" cy="114146"/>
            </a:xfrm>
            <a:custGeom>
              <a:avLst/>
              <a:gdLst>
                <a:gd name="connsiteX0" fmla="*/ 99309 w 101432"/>
                <a:gd name="connsiteY0" fmla="*/ 59321 h 114146"/>
                <a:gd name="connsiteX1" fmla="*/ 99309 w 101432"/>
                <a:gd name="connsiteY1" fmla="*/ 54763 h 114146"/>
                <a:gd name="connsiteX2" fmla="*/ 97123 w 101432"/>
                <a:gd name="connsiteY2" fmla="*/ 50205 h 114146"/>
                <a:gd name="connsiteX3" fmla="*/ 94999 w 101432"/>
                <a:gd name="connsiteY3" fmla="*/ 47894 h 114146"/>
                <a:gd name="connsiteX4" fmla="*/ 94999 w 101432"/>
                <a:gd name="connsiteY4" fmla="*/ 43336 h 114146"/>
                <a:gd name="connsiteX5" fmla="*/ 92813 w 101432"/>
                <a:gd name="connsiteY5" fmla="*/ 41088 h 114146"/>
                <a:gd name="connsiteX6" fmla="*/ 92813 w 101432"/>
                <a:gd name="connsiteY6" fmla="*/ 38777 h 114146"/>
                <a:gd name="connsiteX7" fmla="*/ 99309 w 101432"/>
                <a:gd name="connsiteY7" fmla="*/ 38777 h 114146"/>
                <a:gd name="connsiteX8" fmla="*/ 101433 w 101432"/>
                <a:gd name="connsiteY8" fmla="*/ 36529 h 114146"/>
                <a:gd name="connsiteX9" fmla="*/ 88504 w 101432"/>
                <a:gd name="connsiteY9" fmla="*/ 34219 h 114146"/>
                <a:gd name="connsiteX10" fmla="*/ 82008 w 101432"/>
                <a:gd name="connsiteY10" fmla="*/ 25102 h 114146"/>
                <a:gd name="connsiteX11" fmla="*/ 73389 w 101432"/>
                <a:gd name="connsiteY11" fmla="*/ 34219 h 114146"/>
                <a:gd name="connsiteX12" fmla="*/ 69079 w 101432"/>
                <a:gd name="connsiteY12" fmla="*/ 34219 h 114146"/>
                <a:gd name="connsiteX13" fmla="*/ 60460 w 101432"/>
                <a:gd name="connsiteY13" fmla="*/ 29661 h 114146"/>
                <a:gd name="connsiteX14" fmla="*/ 58274 w 101432"/>
                <a:gd name="connsiteY14" fmla="*/ 27350 h 114146"/>
                <a:gd name="connsiteX15" fmla="*/ 62583 w 101432"/>
                <a:gd name="connsiteY15" fmla="*/ 22792 h 114146"/>
                <a:gd name="connsiteX16" fmla="*/ 64769 w 101432"/>
                <a:gd name="connsiteY16" fmla="*/ 22792 h 114146"/>
                <a:gd name="connsiteX17" fmla="*/ 66893 w 101432"/>
                <a:gd name="connsiteY17" fmla="*/ 20544 h 114146"/>
                <a:gd name="connsiteX18" fmla="*/ 69079 w 101432"/>
                <a:gd name="connsiteY18" fmla="*/ 20544 h 114146"/>
                <a:gd name="connsiteX19" fmla="*/ 69079 w 101432"/>
                <a:gd name="connsiteY19" fmla="*/ 15986 h 114146"/>
                <a:gd name="connsiteX20" fmla="*/ 84194 w 101432"/>
                <a:gd name="connsiteY20" fmla="*/ 6806 h 114146"/>
                <a:gd name="connsiteX21" fmla="*/ 86380 w 101432"/>
                <a:gd name="connsiteY21" fmla="*/ 4558 h 114146"/>
                <a:gd name="connsiteX22" fmla="*/ 86380 w 101432"/>
                <a:gd name="connsiteY22" fmla="*/ 2248 h 114146"/>
                <a:gd name="connsiteX23" fmla="*/ 84194 w 101432"/>
                <a:gd name="connsiteY23" fmla="*/ 2248 h 114146"/>
                <a:gd name="connsiteX24" fmla="*/ 82008 w 101432"/>
                <a:gd name="connsiteY24" fmla="*/ 0 h 114146"/>
                <a:gd name="connsiteX25" fmla="*/ 79884 w 101432"/>
                <a:gd name="connsiteY25" fmla="*/ 0 h 114146"/>
                <a:gd name="connsiteX26" fmla="*/ 75575 w 101432"/>
                <a:gd name="connsiteY26" fmla="*/ 2248 h 114146"/>
                <a:gd name="connsiteX27" fmla="*/ 73389 w 101432"/>
                <a:gd name="connsiteY27" fmla="*/ 6806 h 114146"/>
                <a:gd name="connsiteX28" fmla="*/ 71202 w 101432"/>
                <a:gd name="connsiteY28" fmla="*/ 2248 h 114146"/>
                <a:gd name="connsiteX29" fmla="*/ 62583 w 101432"/>
                <a:gd name="connsiteY29" fmla="*/ 2248 h 114146"/>
                <a:gd name="connsiteX30" fmla="*/ 58274 w 101432"/>
                <a:gd name="connsiteY30" fmla="*/ 4558 h 114146"/>
                <a:gd name="connsiteX31" fmla="*/ 56088 w 101432"/>
                <a:gd name="connsiteY31" fmla="*/ 4558 h 114146"/>
                <a:gd name="connsiteX32" fmla="*/ 53964 w 101432"/>
                <a:gd name="connsiteY32" fmla="*/ 6806 h 114146"/>
                <a:gd name="connsiteX33" fmla="*/ 53964 w 101432"/>
                <a:gd name="connsiteY33" fmla="*/ 11365 h 114146"/>
                <a:gd name="connsiteX34" fmla="*/ 51778 w 101432"/>
                <a:gd name="connsiteY34" fmla="*/ 13675 h 114146"/>
                <a:gd name="connsiteX35" fmla="*/ 51778 w 101432"/>
                <a:gd name="connsiteY35" fmla="*/ 15986 h 114146"/>
                <a:gd name="connsiteX36" fmla="*/ 45345 w 101432"/>
                <a:gd name="connsiteY36" fmla="*/ 15986 h 114146"/>
                <a:gd name="connsiteX37" fmla="*/ 43159 w 101432"/>
                <a:gd name="connsiteY37" fmla="*/ 18234 h 114146"/>
                <a:gd name="connsiteX38" fmla="*/ 43159 w 101432"/>
                <a:gd name="connsiteY38" fmla="*/ 20544 h 114146"/>
                <a:gd name="connsiteX39" fmla="*/ 49654 w 101432"/>
                <a:gd name="connsiteY39" fmla="*/ 20544 h 114146"/>
                <a:gd name="connsiteX40" fmla="*/ 51778 w 101432"/>
                <a:gd name="connsiteY40" fmla="*/ 22792 h 114146"/>
                <a:gd name="connsiteX41" fmla="*/ 53964 w 101432"/>
                <a:gd name="connsiteY41" fmla="*/ 22792 h 114146"/>
                <a:gd name="connsiteX42" fmla="*/ 53964 w 101432"/>
                <a:gd name="connsiteY42" fmla="*/ 25102 h 114146"/>
                <a:gd name="connsiteX43" fmla="*/ 51778 w 101432"/>
                <a:gd name="connsiteY43" fmla="*/ 27350 h 114146"/>
                <a:gd name="connsiteX44" fmla="*/ 47468 w 101432"/>
                <a:gd name="connsiteY44" fmla="*/ 27350 h 114146"/>
                <a:gd name="connsiteX45" fmla="*/ 47468 w 101432"/>
                <a:gd name="connsiteY45" fmla="*/ 29661 h 114146"/>
                <a:gd name="connsiteX46" fmla="*/ 45345 w 101432"/>
                <a:gd name="connsiteY46" fmla="*/ 31971 h 114146"/>
                <a:gd name="connsiteX47" fmla="*/ 36663 w 101432"/>
                <a:gd name="connsiteY47" fmla="*/ 31971 h 114146"/>
                <a:gd name="connsiteX48" fmla="*/ 36663 w 101432"/>
                <a:gd name="connsiteY48" fmla="*/ 34219 h 114146"/>
                <a:gd name="connsiteX49" fmla="*/ 32353 w 101432"/>
                <a:gd name="connsiteY49" fmla="*/ 29661 h 114146"/>
                <a:gd name="connsiteX50" fmla="*/ 15115 w 101432"/>
                <a:gd name="connsiteY50" fmla="*/ 29661 h 114146"/>
                <a:gd name="connsiteX51" fmla="*/ 15115 w 101432"/>
                <a:gd name="connsiteY51" fmla="*/ 38777 h 114146"/>
                <a:gd name="connsiteX52" fmla="*/ 19425 w 101432"/>
                <a:gd name="connsiteY52" fmla="*/ 38777 h 114146"/>
                <a:gd name="connsiteX53" fmla="*/ 19425 w 101432"/>
                <a:gd name="connsiteY53" fmla="*/ 41088 h 114146"/>
                <a:gd name="connsiteX54" fmla="*/ 21548 w 101432"/>
                <a:gd name="connsiteY54" fmla="*/ 43336 h 114146"/>
                <a:gd name="connsiteX55" fmla="*/ 15115 w 101432"/>
                <a:gd name="connsiteY55" fmla="*/ 47894 h 114146"/>
                <a:gd name="connsiteX56" fmla="*/ 12929 w 101432"/>
                <a:gd name="connsiteY56" fmla="*/ 47894 h 114146"/>
                <a:gd name="connsiteX57" fmla="*/ 10805 w 101432"/>
                <a:gd name="connsiteY57" fmla="*/ 50205 h 114146"/>
                <a:gd name="connsiteX58" fmla="*/ 10805 w 101432"/>
                <a:gd name="connsiteY58" fmla="*/ 52453 h 114146"/>
                <a:gd name="connsiteX59" fmla="*/ 15115 w 101432"/>
                <a:gd name="connsiteY59" fmla="*/ 57073 h 114146"/>
                <a:gd name="connsiteX60" fmla="*/ 19425 w 101432"/>
                <a:gd name="connsiteY60" fmla="*/ 59321 h 114146"/>
                <a:gd name="connsiteX61" fmla="*/ 21548 w 101432"/>
                <a:gd name="connsiteY61" fmla="*/ 61632 h 114146"/>
                <a:gd name="connsiteX62" fmla="*/ 25858 w 101432"/>
                <a:gd name="connsiteY62" fmla="*/ 61632 h 114146"/>
                <a:gd name="connsiteX63" fmla="*/ 28044 w 101432"/>
                <a:gd name="connsiteY63" fmla="*/ 59321 h 114146"/>
                <a:gd name="connsiteX64" fmla="*/ 34539 w 101432"/>
                <a:gd name="connsiteY64" fmla="*/ 59321 h 114146"/>
                <a:gd name="connsiteX65" fmla="*/ 34539 w 101432"/>
                <a:gd name="connsiteY65" fmla="*/ 63880 h 114146"/>
                <a:gd name="connsiteX66" fmla="*/ 32353 w 101432"/>
                <a:gd name="connsiteY66" fmla="*/ 66190 h 114146"/>
                <a:gd name="connsiteX67" fmla="*/ 25858 w 101432"/>
                <a:gd name="connsiteY67" fmla="*/ 66190 h 114146"/>
                <a:gd name="connsiteX68" fmla="*/ 25858 w 101432"/>
                <a:gd name="connsiteY68" fmla="*/ 73059 h 114146"/>
                <a:gd name="connsiteX69" fmla="*/ 19425 w 101432"/>
                <a:gd name="connsiteY69" fmla="*/ 73059 h 114146"/>
                <a:gd name="connsiteX70" fmla="*/ 17239 w 101432"/>
                <a:gd name="connsiteY70" fmla="*/ 75307 h 114146"/>
                <a:gd name="connsiteX71" fmla="*/ 17239 w 101432"/>
                <a:gd name="connsiteY71" fmla="*/ 79865 h 114146"/>
                <a:gd name="connsiteX72" fmla="*/ 15115 w 101432"/>
                <a:gd name="connsiteY72" fmla="*/ 84424 h 114146"/>
                <a:gd name="connsiteX73" fmla="*/ 15115 w 101432"/>
                <a:gd name="connsiteY73" fmla="*/ 88982 h 114146"/>
                <a:gd name="connsiteX74" fmla="*/ 6433 w 101432"/>
                <a:gd name="connsiteY74" fmla="*/ 88982 h 114146"/>
                <a:gd name="connsiteX75" fmla="*/ 4310 w 101432"/>
                <a:gd name="connsiteY75" fmla="*/ 91292 h 114146"/>
                <a:gd name="connsiteX76" fmla="*/ 2123 w 101432"/>
                <a:gd name="connsiteY76" fmla="*/ 91292 h 114146"/>
                <a:gd name="connsiteX77" fmla="*/ 2123 w 101432"/>
                <a:gd name="connsiteY77" fmla="*/ 93540 h 114146"/>
                <a:gd name="connsiteX78" fmla="*/ 4310 w 101432"/>
                <a:gd name="connsiteY78" fmla="*/ 93540 h 114146"/>
                <a:gd name="connsiteX79" fmla="*/ 6433 w 101432"/>
                <a:gd name="connsiteY79" fmla="*/ 95851 h 114146"/>
                <a:gd name="connsiteX80" fmla="*/ 2123 w 101432"/>
                <a:gd name="connsiteY80" fmla="*/ 95851 h 114146"/>
                <a:gd name="connsiteX81" fmla="*/ 0 w 101432"/>
                <a:gd name="connsiteY81" fmla="*/ 98161 h 114146"/>
                <a:gd name="connsiteX82" fmla="*/ 0 w 101432"/>
                <a:gd name="connsiteY82" fmla="*/ 102719 h 114146"/>
                <a:gd name="connsiteX83" fmla="*/ 15115 w 101432"/>
                <a:gd name="connsiteY83" fmla="*/ 102719 h 114146"/>
                <a:gd name="connsiteX84" fmla="*/ 8619 w 101432"/>
                <a:gd name="connsiteY84" fmla="*/ 109526 h 114146"/>
                <a:gd name="connsiteX85" fmla="*/ 10805 w 101432"/>
                <a:gd name="connsiteY85" fmla="*/ 107278 h 114146"/>
                <a:gd name="connsiteX86" fmla="*/ 17239 w 101432"/>
                <a:gd name="connsiteY86" fmla="*/ 107278 h 114146"/>
                <a:gd name="connsiteX87" fmla="*/ 17239 w 101432"/>
                <a:gd name="connsiteY87" fmla="*/ 109526 h 114146"/>
                <a:gd name="connsiteX88" fmla="*/ 15115 w 101432"/>
                <a:gd name="connsiteY88" fmla="*/ 109526 h 114146"/>
                <a:gd name="connsiteX89" fmla="*/ 12929 w 101432"/>
                <a:gd name="connsiteY89" fmla="*/ 111836 h 114146"/>
                <a:gd name="connsiteX90" fmla="*/ 10805 w 101432"/>
                <a:gd name="connsiteY90" fmla="*/ 111836 h 114146"/>
                <a:gd name="connsiteX91" fmla="*/ 12929 w 101432"/>
                <a:gd name="connsiteY91" fmla="*/ 114147 h 114146"/>
                <a:gd name="connsiteX92" fmla="*/ 21548 w 101432"/>
                <a:gd name="connsiteY92" fmla="*/ 114147 h 114146"/>
                <a:gd name="connsiteX93" fmla="*/ 34539 w 101432"/>
                <a:gd name="connsiteY93" fmla="*/ 109526 h 114146"/>
                <a:gd name="connsiteX94" fmla="*/ 38849 w 101432"/>
                <a:gd name="connsiteY94" fmla="*/ 107278 h 114146"/>
                <a:gd name="connsiteX95" fmla="*/ 43159 w 101432"/>
                <a:gd name="connsiteY95" fmla="*/ 102719 h 114146"/>
                <a:gd name="connsiteX96" fmla="*/ 43159 w 101432"/>
                <a:gd name="connsiteY96" fmla="*/ 100409 h 114146"/>
                <a:gd name="connsiteX97" fmla="*/ 47468 w 101432"/>
                <a:gd name="connsiteY97" fmla="*/ 102719 h 114146"/>
                <a:gd name="connsiteX98" fmla="*/ 49654 w 101432"/>
                <a:gd name="connsiteY98" fmla="*/ 102719 h 114146"/>
                <a:gd name="connsiteX99" fmla="*/ 53964 w 101432"/>
                <a:gd name="connsiteY99" fmla="*/ 100409 h 114146"/>
                <a:gd name="connsiteX100" fmla="*/ 58274 w 101432"/>
                <a:gd name="connsiteY100" fmla="*/ 95851 h 114146"/>
                <a:gd name="connsiteX101" fmla="*/ 64769 w 101432"/>
                <a:gd name="connsiteY101" fmla="*/ 93540 h 114146"/>
                <a:gd name="connsiteX102" fmla="*/ 73389 w 101432"/>
                <a:gd name="connsiteY102" fmla="*/ 93540 h 114146"/>
                <a:gd name="connsiteX103" fmla="*/ 75575 w 101432"/>
                <a:gd name="connsiteY103" fmla="*/ 91292 h 114146"/>
                <a:gd name="connsiteX104" fmla="*/ 90690 w 101432"/>
                <a:gd name="connsiteY104" fmla="*/ 91292 h 114146"/>
                <a:gd name="connsiteX105" fmla="*/ 88504 w 101432"/>
                <a:gd name="connsiteY105" fmla="*/ 84424 h 114146"/>
                <a:gd name="connsiteX106" fmla="*/ 94999 w 101432"/>
                <a:gd name="connsiteY106" fmla="*/ 84424 h 114146"/>
                <a:gd name="connsiteX107" fmla="*/ 94999 w 101432"/>
                <a:gd name="connsiteY107" fmla="*/ 75307 h 114146"/>
                <a:gd name="connsiteX108" fmla="*/ 97123 w 101432"/>
                <a:gd name="connsiteY108" fmla="*/ 73059 h 114146"/>
                <a:gd name="connsiteX109" fmla="*/ 97123 w 101432"/>
                <a:gd name="connsiteY109" fmla="*/ 68438 h 114146"/>
                <a:gd name="connsiteX110" fmla="*/ 99309 w 101432"/>
                <a:gd name="connsiteY110" fmla="*/ 63880 h 114146"/>
                <a:gd name="connsiteX111" fmla="*/ 99309 w 101432"/>
                <a:gd name="connsiteY111" fmla="*/ 59321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1432" h="114146">
                  <a:moveTo>
                    <a:pt x="99309" y="59321"/>
                  </a:moveTo>
                  <a:lnTo>
                    <a:pt x="99309" y="54763"/>
                  </a:lnTo>
                  <a:lnTo>
                    <a:pt x="97123" y="50205"/>
                  </a:lnTo>
                  <a:lnTo>
                    <a:pt x="94999" y="47894"/>
                  </a:lnTo>
                  <a:lnTo>
                    <a:pt x="94999" y="43336"/>
                  </a:lnTo>
                  <a:lnTo>
                    <a:pt x="92813" y="41088"/>
                  </a:lnTo>
                  <a:lnTo>
                    <a:pt x="92813" y="38777"/>
                  </a:lnTo>
                  <a:lnTo>
                    <a:pt x="99309" y="38777"/>
                  </a:lnTo>
                  <a:lnTo>
                    <a:pt x="101433" y="36529"/>
                  </a:lnTo>
                  <a:lnTo>
                    <a:pt x="88504" y="34219"/>
                  </a:lnTo>
                  <a:lnTo>
                    <a:pt x="82008" y="25102"/>
                  </a:lnTo>
                  <a:lnTo>
                    <a:pt x="73389" y="34219"/>
                  </a:lnTo>
                  <a:lnTo>
                    <a:pt x="69079" y="34219"/>
                  </a:lnTo>
                  <a:lnTo>
                    <a:pt x="60460" y="29661"/>
                  </a:lnTo>
                  <a:lnTo>
                    <a:pt x="58274" y="27350"/>
                  </a:lnTo>
                  <a:lnTo>
                    <a:pt x="62583" y="22792"/>
                  </a:lnTo>
                  <a:lnTo>
                    <a:pt x="64769" y="22792"/>
                  </a:lnTo>
                  <a:lnTo>
                    <a:pt x="66893" y="20544"/>
                  </a:lnTo>
                  <a:lnTo>
                    <a:pt x="69079" y="20544"/>
                  </a:lnTo>
                  <a:lnTo>
                    <a:pt x="69079" y="15986"/>
                  </a:lnTo>
                  <a:lnTo>
                    <a:pt x="84194" y="6806"/>
                  </a:lnTo>
                  <a:lnTo>
                    <a:pt x="86380" y="4558"/>
                  </a:lnTo>
                  <a:lnTo>
                    <a:pt x="86380" y="2248"/>
                  </a:lnTo>
                  <a:lnTo>
                    <a:pt x="84194" y="2248"/>
                  </a:lnTo>
                  <a:lnTo>
                    <a:pt x="82008" y="0"/>
                  </a:lnTo>
                  <a:lnTo>
                    <a:pt x="79884" y="0"/>
                  </a:lnTo>
                  <a:lnTo>
                    <a:pt x="75575" y="2248"/>
                  </a:lnTo>
                  <a:lnTo>
                    <a:pt x="73389" y="6806"/>
                  </a:lnTo>
                  <a:lnTo>
                    <a:pt x="71202" y="2248"/>
                  </a:lnTo>
                  <a:lnTo>
                    <a:pt x="62583" y="2248"/>
                  </a:lnTo>
                  <a:lnTo>
                    <a:pt x="58274" y="4558"/>
                  </a:lnTo>
                  <a:lnTo>
                    <a:pt x="56088" y="4558"/>
                  </a:lnTo>
                  <a:lnTo>
                    <a:pt x="53964" y="6806"/>
                  </a:lnTo>
                  <a:lnTo>
                    <a:pt x="53964" y="11365"/>
                  </a:lnTo>
                  <a:lnTo>
                    <a:pt x="51778" y="13675"/>
                  </a:lnTo>
                  <a:lnTo>
                    <a:pt x="51778" y="15986"/>
                  </a:lnTo>
                  <a:lnTo>
                    <a:pt x="45345" y="15986"/>
                  </a:lnTo>
                  <a:lnTo>
                    <a:pt x="43159" y="18234"/>
                  </a:lnTo>
                  <a:lnTo>
                    <a:pt x="43159" y="20544"/>
                  </a:lnTo>
                  <a:lnTo>
                    <a:pt x="49654" y="20544"/>
                  </a:lnTo>
                  <a:lnTo>
                    <a:pt x="51778" y="22792"/>
                  </a:lnTo>
                  <a:lnTo>
                    <a:pt x="53964" y="22792"/>
                  </a:lnTo>
                  <a:lnTo>
                    <a:pt x="53964" y="25102"/>
                  </a:lnTo>
                  <a:lnTo>
                    <a:pt x="51778" y="27350"/>
                  </a:lnTo>
                  <a:lnTo>
                    <a:pt x="47468" y="27350"/>
                  </a:lnTo>
                  <a:lnTo>
                    <a:pt x="47468" y="29661"/>
                  </a:lnTo>
                  <a:lnTo>
                    <a:pt x="45345" y="31971"/>
                  </a:lnTo>
                  <a:lnTo>
                    <a:pt x="36663" y="31971"/>
                  </a:lnTo>
                  <a:lnTo>
                    <a:pt x="36663" y="34219"/>
                  </a:lnTo>
                  <a:lnTo>
                    <a:pt x="32353" y="29661"/>
                  </a:lnTo>
                  <a:lnTo>
                    <a:pt x="15115" y="29661"/>
                  </a:lnTo>
                  <a:lnTo>
                    <a:pt x="15115" y="38777"/>
                  </a:lnTo>
                  <a:lnTo>
                    <a:pt x="19425" y="38777"/>
                  </a:lnTo>
                  <a:lnTo>
                    <a:pt x="19425" y="41088"/>
                  </a:lnTo>
                  <a:lnTo>
                    <a:pt x="21548" y="43336"/>
                  </a:lnTo>
                  <a:lnTo>
                    <a:pt x="15115" y="47894"/>
                  </a:lnTo>
                  <a:lnTo>
                    <a:pt x="12929" y="47894"/>
                  </a:lnTo>
                  <a:lnTo>
                    <a:pt x="10805" y="50205"/>
                  </a:lnTo>
                  <a:lnTo>
                    <a:pt x="10805" y="52453"/>
                  </a:lnTo>
                  <a:lnTo>
                    <a:pt x="15115" y="57073"/>
                  </a:lnTo>
                  <a:lnTo>
                    <a:pt x="19425" y="59321"/>
                  </a:lnTo>
                  <a:lnTo>
                    <a:pt x="21548" y="61632"/>
                  </a:lnTo>
                  <a:lnTo>
                    <a:pt x="25858" y="61632"/>
                  </a:lnTo>
                  <a:lnTo>
                    <a:pt x="28044" y="59321"/>
                  </a:lnTo>
                  <a:lnTo>
                    <a:pt x="34539" y="59321"/>
                  </a:lnTo>
                  <a:lnTo>
                    <a:pt x="34539" y="63880"/>
                  </a:lnTo>
                  <a:lnTo>
                    <a:pt x="32353" y="66190"/>
                  </a:lnTo>
                  <a:lnTo>
                    <a:pt x="25858" y="66190"/>
                  </a:lnTo>
                  <a:lnTo>
                    <a:pt x="25858" y="73059"/>
                  </a:lnTo>
                  <a:lnTo>
                    <a:pt x="19425" y="73059"/>
                  </a:lnTo>
                  <a:lnTo>
                    <a:pt x="17239" y="75307"/>
                  </a:lnTo>
                  <a:lnTo>
                    <a:pt x="17239" y="79865"/>
                  </a:lnTo>
                  <a:lnTo>
                    <a:pt x="15115" y="84424"/>
                  </a:lnTo>
                  <a:lnTo>
                    <a:pt x="15115" y="88982"/>
                  </a:lnTo>
                  <a:lnTo>
                    <a:pt x="6433" y="88982"/>
                  </a:lnTo>
                  <a:lnTo>
                    <a:pt x="4310" y="91292"/>
                  </a:lnTo>
                  <a:lnTo>
                    <a:pt x="2123" y="91292"/>
                  </a:lnTo>
                  <a:lnTo>
                    <a:pt x="2123" y="93540"/>
                  </a:lnTo>
                  <a:lnTo>
                    <a:pt x="4310" y="93540"/>
                  </a:lnTo>
                  <a:lnTo>
                    <a:pt x="6433" y="95851"/>
                  </a:lnTo>
                  <a:lnTo>
                    <a:pt x="2123" y="95851"/>
                  </a:lnTo>
                  <a:lnTo>
                    <a:pt x="0" y="98161"/>
                  </a:lnTo>
                  <a:lnTo>
                    <a:pt x="0" y="102719"/>
                  </a:lnTo>
                  <a:lnTo>
                    <a:pt x="15115" y="102719"/>
                  </a:lnTo>
                  <a:lnTo>
                    <a:pt x="8619" y="109526"/>
                  </a:lnTo>
                  <a:lnTo>
                    <a:pt x="10805" y="107278"/>
                  </a:lnTo>
                  <a:lnTo>
                    <a:pt x="17239" y="107278"/>
                  </a:lnTo>
                  <a:lnTo>
                    <a:pt x="17239" y="109526"/>
                  </a:lnTo>
                  <a:lnTo>
                    <a:pt x="15115" y="109526"/>
                  </a:lnTo>
                  <a:lnTo>
                    <a:pt x="12929" y="111836"/>
                  </a:lnTo>
                  <a:lnTo>
                    <a:pt x="10805" y="111836"/>
                  </a:lnTo>
                  <a:lnTo>
                    <a:pt x="12929" y="114147"/>
                  </a:lnTo>
                  <a:lnTo>
                    <a:pt x="21548" y="114147"/>
                  </a:lnTo>
                  <a:lnTo>
                    <a:pt x="34539" y="109526"/>
                  </a:lnTo>
                  <a:lnTo>
                    <a:pt x="38849" y="107278"/>
                  </a:lnTo>
                  <a:lnTo>
                    <a:pt x="43159" y="102719"/>
                  </a:lnTo>
                  <a:lnTo>
                    <a:pt x="43159" y="100409"/>
                  </a:lnTo>
                  <a:lnTo>
                    <a:pt x="47468" y="102719"/>
                  </a:lnTo>
                  <a:lnTo>
                    <a:pt x="49654" y="102719"/>
                  </a:lnTo>
                  <a:lnTo>
                    <a:pt x="53964" y="100409"/>
                  </a:lnTo>
                  <a:lnTo>
                    <a:pt x="58274" y="95851"/>
                  </a:lnTo>
                  <a:lnTo>
                    <a:pt x="64769" y="93540"/>
                  </a:lnTo>
                  <a:lnTo>
                    <a:pt x="73389" y="93540"/>
                  </a:lnTo>
                  <a:lnTo>
                    <a:pt x="75575" y="91292"/>
                  </a:lnTo>
                  <a:lnTo>
                    <a:pt x="90690" y="91292"/>
                  </a:lnTo>
                  <a:lnTo>
                    <a:pt x="88504" y="84424"/>
                  </a:lnTo>
                  <a:lnTo>
                    <a:pt x="94999" y="84424"/>
                  </a:lnTo>
                  <a:lnTo>
                    <a:pt x="94999" y="75307"/>
                  </a:lnTo>
                  <a:lnTo>
                    <a:pt x="97123" y="73059"/>
                  </a:lnTo>
                  <a:lnTo>
                    <a:pt x="97123" y="68438"/>
                  </a:lnTo>
                  <a:lnTo>
                    <a:pt x="99309" y="63880"/>
                  </a:lnTo>
                  <a:lnTo>
                    <a:pt x="99309" y="59321"/>
                  </a:lnTo>
                  <a:close/>
                </a:path>
              </a:pathLst>
            </a:custGeom>
            <a:solidFill>
              <a:srgbClr val="FF0000"/>
            </a:solidFill>
            <a:ln w="6245" cap="flat">
              <a:noFill/>
              <a:prstDash val="solid"/>
              <a:miter/>
            </a:ln>
          </p:spPr>
          <p:txBody>
            <a:bodyPr rtlCol="0" anchor="ctr"/>
            <a:lstStyle/>
            <a:p>
              <a:endParaRPr lang="en-US" noProof="0" dirty="0"/>
            </a:p>
          </p:txBody>
        </p:sp>
        <p:sp>
          <p:nvSpPr>
            <p:cNvPr id="5086" name="Serbest Form 5085">
              <a:extLst>
                <a:ext uri="{FF2B5EF4-FFF2-40B4-BE49-F238E27FC236}">
                  <a16:creationId xmlns:a16="http://schemas.microsoft.com/office/drawing/2014/main" id="{15F45A67-7549-194E-BA86-5D3FF00B0320}"/>
                </a:ext>
              </a:extLst>
            </p:cNvPr>
            <p:cNvSpPr/>
            <p:nvPr/>
          </p:nvSpPr>
          <p:spPr>
            <a:xfrm>
              <a:off x="5474237" y="842208"/>
              <a:ext cx="101432" cy="114146"/>
            </a:xfrm>
            <a:custGeom>
              <a:avLst/>
              <a:gdLst>
                <a:gd name="connsiteX0" fmla="*/ 99309 w 101432"/>
                <a:gd name="connsiteY0" fmla="*/ 59321 h 114146"/>
                <a:gd name="connsiteX1" fmla="*/ 99309 w 101432"/>
                <a:gd name="connsiteY1" fmla="*/ 54763 h 114146"/>
                <a:gd name="connsiteX2" fmla="*/ 97123 w 101432"/>
                <a:gd name="connsiteY2" fmla="*/ 50205 h 114146"/>
                <a:gd name="connsiteX3" fmla="*/ 94999 w 101432"/>
                <a:gd name="connsiteY3" fmla="*/ 47894 h 114146"/>
                <a:gd name="connsiteX4" fmla="*/ 94999 w 101432"/>
                <a:gd name="connsiteY4" fmla="*/ 43336 h 114146"/>
                <a:gd name="connsiteX5" fmla="*/ 92813 w 101432"/>
                <a:gd name="connsiteY5" fmla="*/ 41088 h 114146"/>
                <a:gd name="connsiteX6" fmla="*/ 92813 w 101432"/>
                <a:gd name="connsiteY6" fmla="*/ 38777 h 114146"/>
                <a:gd name="connsiteX7" fmla="*/ 99309 w 101432"/>
                <a:gd name="connsiteY7" fmla="*/ 38777 h 114146"/>
                <a:gd name="connsiteX8" fmla="*/ 101433 w 101432"/>
                <a:gd name="connsiteY8" fmla="*/ 36529 h 114146"/>
                <a:gd name="connsiteX9" fmla="*/ 88504 w 101432"/>
                <a:gd name="connsiteY9" fmla="*/ 34219 h 114146"/>
                <a:gd name="connsiteX10" fmla="*/ 82008 w 101432"/>
                <a:gd name="connsiteY10" fmla="*/ 25102 h 114146"/>
                <a:gd name="connsiteX11" fmla="*/ 73389 w 101432"/>
                <a:gd name="connsiteY11" fmla="*/ 34219 h 114146"/>
                <a:gd name="connsiteX12" fmla="*/ 69079 w 101432"/>
                <a:gd name="connsiteY12" fmla="*/ 34219 h 114146"/>
                <a:gd name="connsiteX13" fmla="*/ 60460 w 101432"/>
                <a:gd name="connsiteY13" fmla="*/ 29661 h 114146"/>
                <a:gd name="connsiteX14" fmla="*/ 58274 w 101432"/>
                <a:gd name="connsiteY14" fmla="*/ 27350 h 114146"/>
                <a:gd name="connsiteX15" fmla="*/ 62583 w 101432"/>
                <a:gd name="connsiteY15" fmla="*/ 22792 h 114146"/>
                <a:gd name="connsiteX16" fmla="*/ 64769 w 101432"/>
                <a:gd name="connsiteY16" fmla="*/ 22792 h 114146"/>
                <a:gd name="connsiteX17" fmla="*/ 66893 w 101432"/>
                <a:gd name="connsiteY17" fmla="*/ 20544 h 114146"/>
                <a:gd name="connsiteX18" fmla="*/ 69079 w 101432"/>
                <a:gd name="connsiteY18" fmla="*/ 20544 h 114146"/>
                <a:gd name="connsiteX19" fmla="*/ 69079 w 101432"/>
                <a:gd name="connsiteY19" fmla="*/ 15986 h 114146"/>
                <a:gd name="connsiteX20" fmla="*/ 84194 w 101432"/>
                <a:gd name="connsiteY20" fmla="*/ 6806 h 114146"/>
                <a:gd name="connsiteX21" fmla="*/ 86380 w 101432"/>
                <a:gd name="connsiteY21" fmla="*/ 4558 h 114146"/>
                <a:gd name="connsiteX22" fmla="*/ 86380 w 101432"/>
                <a:gd name="connsiteY22" fmla="*/ 2248 h 114146"/>
                <a:gd name="connsiteX23" fmla="*/ 84194 w 101432"/>
                <a:gd name="connsiteY23" fmla="*/ 2248 h 114146"/>
                <a:gd name="connsiteX24" fmla="*/ 82008 w 101432"/>
                <a:gd name="connsiteY24" fmla="*/ 0 h 114146"/>
                <a:gd name="connsiteX25" fmla="*/ 79884 w 101432"/>
                <a:gd name="connsiteY25" fmla="*/ 0 h 114146"/>
                <a:gd name="connsiteX26" fmla="*/ 75575 w 101432"/>
                <a:gd name="connsiteY26" fmla="*/ 2248 h 114146"/>
                <a:gd name="connsiteX27" fmla="*/ 73389 w 101432"/>
                <a:gd name="connsiteY27" fmla="*/ 6806 h 114146"/>
                <a:gd name="connsiteX28" fmla="*/ 71202 w 101432"/>
                <a:gd name="connsiteY28" fmla="*/ 2248 h 114146"/>
                <a:gd name="connsiteX29" fmla="*/ 62583 w 101432"/>
                <a:gd name="connsiteY29" fmla="*/ 2248 h 114146"/>
                <a:gd name="connsiteX30" fmla="*/ 58274 w 101432"/>
                <a:gd name="connsiteY30" fmla="*/ 4558 h 114146"/>
                <a:gd name="connsiteX31" fmla="*/ 56088 w 101432"/>
                <a:gd name="connsiteY31" fmla="*/ 4558 h 114146"/>
                <a:gd name="connsiteX32" fmla="*/ 53964 w 101432"/>
                <a:gd name="connsiteY32" fmla="*/ 6806 h 114146"/>
                <a:gd name="connsiteX33" fmla="*/ 53964 w 101432"/>
                <a:gd name="connsiteY33" fmla="*/ 11365 h 114146"/>
                <a:gd name="connsiteX34" fmla="*/ 51778 w 101432"/>
                <a:gd name="connsiteY34" fmla="*/ 13675 h 114146"/>
                <a:gd name="connsiteX35" fmla="*/ 51778 w 101432"/>
                <a:gd name="connsiteY35" fmla="*/ 15986 h 114146"/>
                <a:gd name="connsiteX36" fmla="*/ 45345 w 101432"/>
                <a:gd name="connsiteY36" fmla="*/ 15986 h 114146"/>
                <a:gd name="connsiteX37" fmla="*/ 43159 w 101432"/>
                <a:gd name="connsiteY37" fmla="*/ 18234 h 114146"/>
                <a:gd name="connsiteX38" fmla="*/ 43159 w 101432"/>
                <a:gd name="connsiteY38" fmla="*/ 20544 h 114146"/>
                <a:gd name="connsiteX39" fmla="*/ 49654 w 101432"/>
                <a:gd name="connsiteY39" fmla="*/ 20544 h 114146"/>
                <a:gd name="connsiteX40" fmla="*/ 51778 w 101432"/>
                <a:gd name="connsiteY40" fmla="*/ 22792 h 114146"/>
                <a:gd name="connsiteX41" fmla="*/ 53964 w 101432"/>
                <a:gd name="connsiteY41" fmla="*/ 22792 h 114146"/>
                <a:gd name="connsiteX42" fmla="*/ 53964 w 101432"/>
                <a:gd name="connsiteY42" fmla="*/ 25102 h 114146"/>
                <a:gd name="connsiteX43" fmla="*/ 51778 w 101432"/>
                <a:gd name="connsiteY43" fmla="*/ 27350 h 114146"/>
                <a:gd name="connsiteX44" fmla="*/ 47468 w 101432"/>
                <a:gd name="connsiteY44" fmla="*/ 27350 h 114146"/>
                <a:gd name="connsiteX45" fmla="*/ 47468 w 101432"/>
                <a:gd name="connsiteY45" fmla="*/ 29661 h 114146"/>
                <a:gd name="connsiteX46" fmla="*/ 45345 w 101432"/>
                <a:gd name="connsiteY46" fmla="*/ 31971 h 114146"/>
                <a:gd name="connsiteX47" fmla="*/ 36663 w 101432"/>
                <a:gd name="connsiteY47" fmla="*/ 31971 h 114146"/>
                <a:gd name="connsiteX48" fmla="*/ 36663 w 101432"/>
                <a:gd name="connsiteY48" fmla="*/ 34219 h 114146"/>
                <a:gd name="connsiteX49" fmla="*/ 32353 w 101432"/>
                <a:gd name="connsiteY49" fmla="*/ 29661 h 114146"/>
                <a:gd name="connsiteX50" fmla="*/ 15115 w 101432"/>
                <a:gd name="connsiteY50" fmla="*/ 29661 h 114146"/>
                <a:gd name="connsiteX51" fmla="*/ 15115 w 101432"/>
                <a:gd name="connsiteY51" fmla="*/ 38777 h 114146"/>
                <a:gd name="connsiteX52" fmla="*/ 19425 w 101432"/>
                <a:gd name="connsiteY52" fmla="*/ 38777 h 114146"/>
                <a:gd name="connsiteX53" fmla="*/ 19425 w 101432"/>
                <a:gd name="connsiteY53" fmla="*/ 41088 h 114146"/>
                <a:gd name="connsiteX54" fmla="*/ 21548 w 101432"/>
                <a:gd name="connsiteY54" fmla="*/ 43336 h 114146"/>
                <a:gd name="connsiteX55" fmla="*/ 15115 w 101432"/>
                <a:gd name="connsiteY55" fmla="*/ 47894 h 114146"/>
                <a:gd name="connsiteX56" fmla="*/ 12929 w 101432"/>
                <a:gd name="connsiteY56" fmla="*/ 47894 h 114146"/>
                <a:gd name="connsiteX57" fmla="*/ 10805 w 101432"/>
                <a:gd name="connsiteY57" fmla="*/ 50205 h 114146"/>
                <a:gd name="connsiteX58" fmla="*/ 10805 w 101432"/>
                <a:gd name="connsiteY58" fmla="*/ 52453 h 114146"/>
                <a:gd name="connsiteX59" fmla="*/ 15115 w 101432"/>
                <a:gd name="connsiteY59" fmla="*/ 57073 h 114146"/>
                <a:gd name="connsiteX60" fmla="*/ 19425 w 101432"/>
                <a:gd name="connsiteY60" fmla="*/ 59321 h 114146"/>
                <a:gd name="connsiteX61" fmla="*/ 21548 w 101432"/>
                <a:gd name="connsiteY61" fmla="*/ 61632 h 114146"/>
                <a:gd name="connsiteX62" fmla="*/ 25858 w 101432"/>
                <a:gd name="connsiteY62" fmla="*/ 61632 h 114146"/>
                <a:gd name="connsiteX63" fmla="*/ 28044 w 101432"/>
                <a:gd name="connsiteY63" fmla="*/ 59321 h 114146"/>
                <a:gd name="connsiteX64" fmla="*/ 34539 w 101432"/>
                <a:gd name="connsiteY64" fmla="*/ 59321 h 114146"/>
                <a:gd name="connsiteX65" fmla="*/ 34539 w 101432"/>
                <a:gd name="connsiteY65" fmla="*/ 63880 h 114146"/>
                <a:gd name="connsiteX66" fmla="*/ 32353 w 101432"/>
                <a:gd name="connsiteY66" fmla="*/ 66190 h 114146"/>
                <a:gd name="connsiteX67" fmla="*/ 25858 w 101432"/>
                <a:gd name="connsiteY67" fmla="*/ 66190 h 114146"/>
                <a:gd name="connsiteX68" fmla="*/ 25858 w 101432"/>
                <a:gd name="connsiteY68" fmla="*/ 73059 h 114146"/>
                <a:gd name="connsiteX69" fmla="*/ 19425 w 101432"/>
                <a:gd name="connsiteY69" fmla="*/ 73059 h 114146"/>
                <a:gd name="connsiteX70" fmla="*/ 17239 w 101432"/>
                <a:gd name="connsiteY70" fmla="*/ 75307 h 114146"/>
                <a:gd name="connsiteX71" fmla="*/ 17239 w 101432"/>
                <a:gd name="connsiteY71" fmla="*/ 79865 h 114146"/>
                <a:gd name="connsiteX72" fmla="*/ 15115 w 101432"/>
                <a:gd name="connsiteY72" fmla="*/ 84424 h 114146"/>
                <a:gd name="connsiteX73" fmla="*/ 15115 w 101432"/>
                <a:gd name="connsiteY73" fmla="*/ 88982 h 114146"/>
                <a:gd name="connsiteX74" fmla="*/ 6433 w 101432"/>
                <a:gd name="connsiteY74" fmla="*/ 88982 h 114146"/>
                <a:gd name="connsiteX75" fmla="*/ 4310 w 101432"/>
                <a:gd name="connsiteY75" fmla="*/ 91292 h 114146"/>
                <a:gd name="connsiteX76" fmla="*/ 2123 w 101432"/>
                <a:gd name="connsiteY76" fmla="*/ 91292 h 114146"/>
                <a:gd name="connsiteX77" fmla="*/ 2123 w 101432"/>
                <a:gd name="connsiteY77" fmla="*/ 93540 h 114146"/>
                <a:gd name="connsiteX78" fmla="*/ 4310 w 101432"/>
                <a:gd name="connsiteY78" fmla="*/ 93540 h 114146"/>
                <a:gd name="connsiteX79" fmla="*/ 6433 w 101432"/>
                <a:gd name="connsiteY79" fmla="*/ 95851 h 114146"/>
                <a:gd name="connsiteX80" fmla="*/ 2123 w 101432"/>
                <a:gd name="connsiteY80" fmla="*/ 95851 h 114146"/>
                <a:gd name="connsiteX81" fmla="*/ 0 w 101432"/>
                <a:gd name="connsiteY81" fmla="*/ 98161 h 114146"/>
                <a:gd name="connsiteX82" fmla="*/ 0 w 101432"/>
                <a:gd name="connsiteY82" fmla="*/ 102719 h 114146"/>
                <a:gd name="connsiteX83" fmla="*/ 15115 w 101432"/>
                <a:gd name="connsiteY83" fmla="*/ 102719 h 114146"/>
                <a:gd name="connsiteX84" fmla="*/ 8619 w 101432"/>
                <a:gd name="connsiteY84" fmla="*/ 109526 h 114146"/>
                <a:gd name="connsiteX85" fmla="*/ 10805 w 101432"/>
                <a:gd name="connsiteY85" fmla="*/ 107278 h 114146"/>
                <a:gd name="connsiteX86" fmla="*/ 17239 w 101432"/>
                <a:gd name="connsiteY86" fmla="*/ 107278 h 114146"/>
                <a:gd name="connsiteX87" fmla="*/ 17239 w 101432"/>
                <a:gd name="connsiteY87" fmla="*/ 109526 h 114146"/>
                <a:gd name="connsiteX88" fmla="*/ 15115 w 101432"/>
                <a:gd name="connsiteY88" fmla="*/ 109526 h 114146"/>
                <a:gd name="connsiteX89" fmla="*/ 12929 w 101432"/>
                <a:gd name="connsiteY89" fmla="*/ 111836 h 114146"/>
                <a:gd name="connsiteX90" fmla="*/ 10805 w 101432"/>
                <a:gd name="connsiteY90" fmla="*/ 111836 h 114146"/>
                <a:gd name="connsiteX91" fmla="*/ 12929 w 101432"/>
                <a:gd name="connsiteY91" fmla="*/ 114147 h 114146"/>
                <a:gd name="connsiteX92" fmla="*/ 21548 w 101432"/>
                <a:gd name="connsiteY92" fmla="*/ 114147 h 114146"/>
                <a:gd name="connsiteX93" fmla="*/ 34539 w 101432"/>
                <a:gd name="connsiteY93" fmla="*/ 109526 h 114146"/>
                <a:gd name="connsiteX94" fmla="*/ 38849 w 101432"/>
                <a:gd name="connsiteY94" fmla="*/ 107278 h 114146"/>
                <a:gd name="connsiteX95" fmla="*/ 43159 w 101432"/>
                <a:gd name="connsiteY95" fmla="*/ 102719 h 114146"/>
                <a:gd name="connsiteX96" fmla="*/ 43159 w 101432"/>
                <a:gd name="connsiteY96" fmla="*/ 100409 h 114146"/>
                <a:gd name="connsiteX97" fmla="*/ 47468 w 101432"/>
                <a:gd name="connsiteY97" fmla="*/ 102719 h 114146"/>
                <a:gd name="connsiteX98" fmla="*/ 49654 w 101432"/>
                <a:gd name="connsiteY98" fmla="*/ 102719 h 114146"/>
                <a:gd name="connsiteX99" fmla="*/ 53964 w 101432"/>
                <a:gd name="connsiteY99" fmla="*/ 100409 h 114146"/>
                <a:gd name="connsiteX100" fmla="*/ 58274 w 101432"/>
                <a:gd name="connsiteY100" fmla="*/ 95851 h 114146"/>
                <a:gd name="connsiteX101" fmla="*/ 64769 w 101432"/>
                <a:gd name="connsiteY101" fmla="*/ 93540 h 114146"/>
                <a:gd name="connsiteX102" fmla="*/ 73389 w 101432"/>
                <a:gd name="connsiteY102" fmla="*/ 93540 h 114146"/>
                <a:gd name="connsiteX103" fmla="*/ 75575 w 101432"/>
                <a:gd name="connsiteY103" fmla="*/ 91292 h 114146"/>
                <a:gd name="connsiteX104" fmla="*/ 90690 w 101432"/>
                <a:gd name="connsiteY104" fmla="*/ 91292 h 114146"/>
                <a:gd name="connsiteX105" fmla="*/ 88504 w 101432"/>
                <a:gd name="connsiteY105" fmla="*/ 84424 h 114146"/>
                <a:gd name="connsiteX106" fmla="*/ 94999 w 101432"/>
                <a:gd name="connsiteY106" fmla="*/ 84424 h 114146"/>
                <a:gd name="connsiteX107" fmla="*/ 94999 w 101432"/>
                <a:gd name="connsiteY107" fmla="*/ 75307 h 114146"/>
                <a:gd name="connsiteX108" fmla="*/ 97123 w 101432"/>
                <a:gd name="connsiteY108" fmla="*/ 73059 h 114146"/>
                <a:gd name="connsiteX109" fmla="*/ 97123 w 101432"/>
                <a:gd name="connsiteY109" fmla="*/ 68438 h 114146"/>
                <a:gd name="connsiteX110" fmla="*/ 99309 w 101432"/>
                <a:gd name="connsiteY110" fmla="*/ 63880 h 114146"/>
                <a:gd name="connsiteX111" fmla="*/ 99309 w 101432"/>
                <a:gd name="connsiteY111" fmla="*/ 59321 h 1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01432" h="114146">
                  <a:moveTo>
                    <a:pt x="99309" y="59321"/>
                  </a:moveTo>
                  <a:lnTo>
                    <a:pt x="99309" y="54763"/>
                  </a:lnTo>
                  <a:lnTo>
                    <a:pt x="97123" y="50205"/>
                  </a:lnTo>
                  <a:lnTo>
                    <a:pt x="94999" y="47894"/>
                  </a:lnTo>
                  <a:lnTo>
                    <a:pt x="94999" y="43336"/>
                  </a:lnTo>
                  <a:lnTo>
                    <a:pt x="92813" y="41088"/>
                  </a:lnTo>
                  <a:lnTo>
                    <a:pt x="92813" y="38777"/>
                  </a:lnTo>
                  <a:lnTo>
                    <a:pt x="99309" y="38777"/>
                  </a:lnTo>
                  <a:lnTo>
                    <a:pt x="101433" y="36529"/>
                  </a:lnTo>
                  <a:lnTo>
                    <a:pt x="88504" y="34219"/>
                  </a:lnTo>
                  <a:lnTo>
                    <a:pt x="82008" y="25102"/>
                  </a:lnTo>
                  <a:lnTo>
                    <a:pt x="73389" y="34219"/>
                  </a:lnTo>
                  <a:lnTo>
                    <a:pt x="69079" y="34219"/>
                  </a:lnTo>
                  <a:lnTo>
                    <a:pt x="60460" y="29661"/>
                  </a:lnTo>
                  <a:lnTo>
                    <a:pt x="58274" y="27350"/>
                  </a:lnTo>
                  <a:lnTo>
                    <a:pt x="62583" y="22792"/>
                  </a:lnTo>
                  <a:lnTo>
                    <a:pt x="64769" y="22792"/>
                  </a:lnTo>
                  <a:lnTo>
                    <a:pt x="66893" y="20544"/>
                  </a:lnTo>
                  <a:lnTo>
                    <a:pt x="69079" y="20544"/>
                  </a:lnTo>
                  <a:lnTo>
                    <a:pt x="69079" y="15986"/>
                  </a:lnTo>
                  <a:lnTo>
                    <a:pt x="84194" y="6806"/>
                  </a:lnTo>
                  <a:lnTo>
                    <a:pt x="86380" y="4558"/>
                  </a:lnTo>
                  <a:lnTo>
                    <a:pt x="86380" y="2248"/>
                  </a:lnTo>
                  <a:lnTo>
                    <a:pt x="84194" y="2248"/>
                  </a:lnTo>
                  <a:lnTo>
                    <a:pt x="82008" y="0"/>
                  </a:lnTo>
                  <a:lnTo>
                    <a:pt x="79884" y="0"/>
                  </a:lnTo>
                  <a:lnTo>
                    <a:pt x="75575" y="2248"/>
                  </a:lnTo>
                  <a:lnTo>
                    <a:pt x="73389" y="6806"/>
                  </a:lnTo>
                  <a:lnTo>
                    <a:pt x="71202" y="2248"/>
                  </a:lnTo>
                  <a:lnTo>
                    <a:pt x="62583" y="2248"/>
                  </a:lnTo>
                  <a:lnTo>
                    <a:pt x="58274" y="4558"/>
                  </a:lnTo>
                  <a:lnTo>
                    <a:pt x="56088" y="4558"/>
                  </a:lnTo>
                  <a:lnTo>
                    <a:pt x="53964" y="6806"/>
                  </a:lnTo>
                  <a:lnTo>
                    <a:pt x="53964" y="11365"/>
                  </a:lnTo>
                  <a:lnTo>
                    <a:pt x="51778" y="13675"/>
                  </a:lnTo>
                  <a:lnTo>
                    <a:pt x="51778" y="15986"/>
                  </a:lnTo>
                  <a:lnTo>
                    <a:pt x="45345" y="15986"/>
                  </a:lnTo>
                  <a:lnTo>
                    <a:pt x="43159" y="18234"/>
                  </a:lnTo>
                  <a:lnTo>
                    <a:pt x="43159" y="20544"/>
                  </a:lnTo>
                  <a:lnTo>
                    <a:pt x="49654" y="20544"/>
                  </a:lnTo>
                  <a:lnTo>
                    <a:pt x="51778" y="22792"/>
                  </a:lnTo>
                  <a:lnTo>
                    <a:pt x="53964" y="22792"/>
                  </a:lnTo>
                  <a:lnTo>
                    <a:pt x="53964" y="25102"/>
                  </a:lnTo>
                  <a:lnTo>
                    <a:pt x="51778" y="27350"/>
                  </a:lnTo>
                  <a:lnTo>
                    <a:pt x="47468" y="27350"/>
                  </a:lnTo>
                  <a:lnTo>
                    <a:pt x="47468" y="29661"/>
                  </a:lnTo>
                  <a:lnTo>
                    <a:pt x="45345" y="31971"/>
                  </a:lnTo>
                  <a:lnTo>
                    <a:pt x="36663" y="31971"/>
                  </a:lnTo>
                  <a:lnTo>
                    <a:pt x="36663" y="34219"/>
                  </a:lnTo>
                  <a:lnTo>
                    <a:pt x="32353" y="29661"/>
                  </a:lnTo>
                  <a:lnTo>
                    <a:pt x="15115" y="29661"/>
                  </a:lnTo>
                  <a:lnTo>
                    <a:pt x="15115" y="38777"/>
                  </a:lnTo>
                  <a:lnTo>
                    <a:pt x="19425" y="38777"/>
                  </a:lnTo>
                  <a:lnTo>
                    <a:pt x="19425" y="41088"/>
                  </a:lnTo>
                  <a:lnTo>
                    <a:pt x="21548" y="43336"/>
                  </a:lnTo>
                  <a:lnTo>
                    <a:pt x="15115" y="47894"/>
                  </a:lnTo>
                  <a:lnTo>
                    <a:pt x="12929" y="47894"/>
                  </a:lnTo>
                  <a:lnTo>
                    <a:pt x="10805" y="50205"/>
                  </a:lnTo>
                  <a:lnTo>
                    <a:pt x="10805" y="52453"/>
                  </a:lnTo>
                  <a:lnTo>
                    <a:pt x="15115" y="57073"/>
                  </a:lnTo>
                  <a:lnTo>
                    <a:pt x="19425" y="59321"/>
                  </a:lnTo>
                  <a:lnTo>
                    <a:pt x="21548" y="61632"/>
                  </a:lnTo>
                  <a:lnTo>
                    <a:pt x="25858" y="61632"/>
                  </a:lnTo>
                  <a:lnTo>
                    <a:pt x="28044" y="59321"/>
                  </a:lnTo>
                  <a:lnTo>
                    <a:pt x="34539" y="59321"/>
                  </a:lnTo>
                  <a:lnTo>
                    <a:pt x="34539" y="63880"/>
                  </a:lnTo>
                  <a:lnTo>
                    <a:pt x="32353" y="66190"/>
                  </a:lnTo>
                  <a:lnTo>
                    <a:pt x="25858" y="66190"/>
                  </a:lnTo>
                  <a:lnTo>
                    <a:pt x="25858" y="73059"/>
                  </a:lnTo>
                  <a:lnTo>
                    <a:pt x="19425" y="73059"/>
                  </a:lnTo>
                  <a:lnTo>
                    <a:pt x="17239" y="75307"/>
                  </a:lnTo>
                  <a:lnTo>
                    <a:pt x="17239" y="79865"/>
                  </a:lnTo>
                  <a:lnTo>
                    <a:pt x="15115" y="84424"/>
                  </a:lnTo>
                  <a:lnTo>
                    <a:pt x="15115" y="88982"/>
                  </a:lnTo>
                  <a:lnTo>
                    <a:pt x="6433" y="88982"/>
                  </a:lnTo>
                  <a:lnTo>
                    <a:pt x="4310" y="91292"/>
                  </a:lnTo>
                  <a:lnTo>
                    <a:pt x="2123" y="91292"/>
                  </a:lnTo>
                  <a:lnTo>
                    <a:pt x="2123" y="93540"/>
                  </a:lnTo>
                  <a:lnTo>
                    <a:pt x="4310" y="93540"/>
                  </a:lnTo>
                  <a:lnTo>
                    <a:pt x="6433" y="95851"/>
                  </a:lnTo>
                  <a:lnTo>
                    <a:pt x="2123" y="95851"/>
                  </a:lnTo>
                  <a:lnTo>
                    <a:pt x="0" y="98161"/>
                  </a:lnTo>
                  <a:lnTo>
                    <a:pt x="0" y="102719"/>
                  </a:lnTo>
                  <a:lnTo>
                    <a:pt x="15115" y="102719"/>
                  </a:lnTo>
                  <a:lnTo>
                    <a:pt x="8619" y="109526"/>
                  </a:lnTo>
                  <a:lnTo>
                    <a:pt x="10805" y="107278"/>
                  </a:lnTo>
                  <a:lnTo>
                    <a:pt x="17239" y="107278"/>
                  </a:lnTo>
                  <a:lnTo>
                    <a:pt x="17239" y="109526"/>
                  </a:lnTo>
                  <a:lnTo>
                    <a:pt x="15115" y="109526"/>
                  </a:lnTo>
                  <a:lnTo>
                    <a:pt x="12929" y="111836"/>
                  </a:lnTo>
                  <a:lnTo>
                    <a:pt x="10805" y="111836"/>
                  </a:lnTo>
                  <a:lnTo>
                    <a:pt x="12929" y="114147"/>
                  </a:lnTo>
                  <a:lnTo>
                    <a:pt x="21548" y="114147"/>
                  </a:lnTo>
                  <a:lnTo>
                    <a:pt x="34539" y="109526"/>
                  </a:lnTo>
                  <a:lnTo>
                    <a:pt x="38849" y="107278"/>
                  </a:lnTo>
                  <a:lnTo>
                    <a:pt x="43159" y="102719"/>
                  </a:lnTo>
                  <a:lnTo>
                    <a:pt x="43159" y="100409"/>
                  </a:lnTo>
                  <a:lnTo>
                    <a:pt x="47468" y="102719"/>
                  </a:lnTo>
                  <a:lnTo>
                    <a:pt x="49654" y="102719"/>
                  </a:lnTo>
                  <a:lnTo>
                    <a:pt x="53964" y="100409"/>
                  </a:lnTo>
                  <a:lnTo>
                    <a:pt x="58274" y="95851"/>
                  </a:lnTo>
                  <a:lnTo>
                    <a:pt x="64769" y="93540"/>
                  </a:lnTo>
                  <a:lnTo>
                    <a:pt x="73389" y="93540"/>
                  </a:lnTo>
                  <a:lnTo>
                    <a:pt x="75575" y="91292"/>
                  </a:lnTo>
                  <a:lnTo>
                    <a:pt x="90690" y="91292"/>
                  </a:lnTo>
                  <a:lnTo>
                    <a:pt x="88504" y="84424"/>
                  </a:lnTo>
                  <a:lnTo>
                    <a:pt x="94999" y="84424"/>
                  </a:lnTo>
                  <a:lnTo>
                    <a:pt x="94999" y="75307"/>
                  </a:lnTo>
                  <a:lnTo>
                    <a:pt x="97123" y="73059"/>
                  </a:lnTo>
                  <a:lnTo>
                    <a:pt x="97123" y="68438"/>
                  </a:lnTo>
                  <a:lnTo>
                    <a:pt x="99309" y="63880"/>
                  </a:lnTo>
                  <a:lnTo>
                    <a:pt x="99309" y="59321"/>
                  </a:lnTo>
                  <a:close/>
                </a:path>
              </a:pathLst>
            </a:custGeom>
            <a:noFill/>
            <a:ln w="1561" cap="flat">
              <a:solidFill>
                <a:srgbClr val="FFFFFF"/>
              </a:solidFill>
              <a:prstDash val="solid"/>
              <a:round/>
            </a:ln>
          </p:spPr>
          <p:txBody>
            <a:bodyPr rtlCol="0" anchor="ctr"/>
            <a:lstStyle/>
            <a:p>
              <a:endParaRPr lang="en-US" noProof="0" dirty="0"/>
            </a:p>
          </p:txBody>
        </p:sp>
        <p:sp>
          <p:nvSpPr>
            <p:cNvPr id="5087" name="Serbest Form 5086">
              <a:extLst>
                <a:ext uri="{FF2B5EF4-FFF2-40B4-BE49-F238E27FC236}">
                  <a16:creationId xmlns:a16="http://schemas.microsoft.com/office/drawing/2014/main" id="{1F4FF0B4-B1F4-3C48-B18A-C4C8FAAB936D}"/>
                </a:ext>
              </a:extLst>
            </p:cNvPr>
            <p:cNvSpPr/>
            <p:nvPr/>
          </p:nvSpPr>
          <p:spPr>
            <a:xfrm>
              <a:off x="6615916" y="1387527"/>
              <a:ext cx="253706" cy="253645"/>
            </a:xfrm>
            <a:custGeom>
              <a:avLst/>
              <a:gdLst>
                <a:gd name="connsiteX0" fmla="*/ 251458 w 253706"/>
                <a:gd name="connsiteY0" fmla="*/ 216741 h 253645"/>
                <a:gd name="connsiteX1" fmla="*/ 247023 w 253706"/>
                <a:gd name="connsiteY1" fmla="*/ 212120 h 253645"/>
                <a:gd name="connsiteX2" fmla="*/ 242527 w 253706"/>
                <a:gd name="connsiteY2" fmla="*/ 209810 h 253645"/>
                <a:gd name="connsiteX3" fmla="*/ 240340 w 253706"/>
                <a:gd name="connsiteY3" fmla="*/ 198320 h 253645"/>
                <a:gd name="connsiteX4" fmla="*/ 238092 w 253706"/>
                <a:gd name="connsiteY4" fmla="*/ 198320 h 253645"/>
                <a:gd name="connsiteX5" fmla="*/ 235906 w 253706"/>
                <a:gd name="connsiteY5" fmla="*/ 196010 h 253645"/>
                <a:gd name="connsiteX6" fmla="*/ 231409 w 253706"/>
                <a:gd name="connsiteY6" fmla="*/ 193699 h 253645"/>
                <a:gd name="connsiteX7" fmla="*/ 229223 w 253706"/>
                <a:gd name="connsiteY7" fmla="*/ 191389 h 253645"/>
                <a:gd name="connsiteX8" fmla="*/ 229223 w 253706"/>
                <a:gd name="connsiteY8" fmla="*/ 177527 h 253645"/>
                <a:gd name="connsiteX9" fmla="*/ 231409 w 253706"/>
                <a:gd name="connsiteY9" fmla="*/ 172906 h 253645"/>
                <a:gd name="connsiteX10" fmla="*/ 231409 w 253706"/>
                <a:gd name="connsiteY10" fmla="*/ 168347 h 253645"/>
                <a:gd name="connsiteX11" fmla="*/ 220291 w 253706"/>
                <a:gd name="connsiteY11" fmla="*/ 154485 h 253645"/>
                <a:gd name="connsiteX12" fmla="*/ 218105 w 253706"/>
                <a:gd name="connsiteY12" fmla="*/ 149864 h 253645"/>
                <a:gd name="connsiteX13" fmla="*/ 215857 w 253706"/>
                <a:gd name="connsiteY13" fmla="*/ 147554 h 253645"/>
                <a:gd name="connsiteX14" fmla="*/ 209174 w 253706"/>
                <a:gd name="connsiteY14" fmla="*/ 147554 h 253645"/>
                <a:gd name="connsiteX15" fmla="*/ 202490 w 253706"/>
                <a:gd name="connsiteY15" fmla="*/ 140685 h 253645"/>
                <a:gd name="connsiteX16" fmla="*/ 198056 w 253706"/>
                <a:gd name="connsiteY16" fmla="*/ 138375 h 253645"/>
                <a:gd name="connsiteX17" fmla="*/ 195807 w 253706"/>
                <a:gd name="connsiteY17" fmla="*/ 136064 h 253645"/>
                <a:gd name="connsiteX18" fmla="*/ 186938 w 253706"/>
                <a:gd name="connsiteY18" fmla="*/ 136064 h 253645"/>
                <a:gd name="connsiteX19" fmla="*/ 186938 w 253706"/>
                <a:gd name="connsiteY19" fmla="*/ 119891 h 253645"/>
                <a:gd name="connsiteX20" fmla="*/ 184690 w 253706"/>
                <a:gd name="connsiteY20" fmla="*/ 119891 h 253645"/>
                <a:gd name="connsiteX21" fmla="*/ 182441 w 253706"/>
                <a:gd name="connsiteY21" fmla="*/ 117581 h 253645"/>
                <a:gd name="connsiteX22" fmla="*/ 173572 w 253706"/>
                <a:gd name="connsiteY22" fmla="*/ 112960 h 253645"/>
                <a:gd name="connsiteX23" fmla="*/ 169138 w 253706"/>
                <a:gd name="connsiteY23" fmla="*/ 108402 h 253645"/>
                <a:gd name="connsiteX24" fmla="*/ 164641 w 253706"/>
                <a:gd name="connsiteY24" fmla="*/ 106091 h 253645"/>
                <a:gd name="connsiteX25" fmla="*/ 162455 w 253706"/>
                <a:gd name="connsiteY25" fmla="*/ 103781 h 253645"/>
                <a:gd name="connsiteX26" fmla="*/ 162455 w 253706"/>
                <a:gd name="connsiteY26" fmla="*/ 101471 h 253645"/>
                <a:gd name="connsiteX27" fmla="*/ 164641 w 253706"/>
                <a:gd name="connsiteY27" fmla="*/ 96850 h 253645"/>
                <a:gd name="connsiteX28" fmla="*/ 166889 w 253706"/>
                <a:gd name="connsiteY28" fmla="*/ 94539 h 253645"/>
                <a:gd name="connsiteX29" fmla="*/ 162455 w 253706"/>
                <a:gd name="connsiteY29" fmla="*/ 89919 h 253645"/>
                <a:gd name="connsiteX30" fmla="*/ 162455 w 253706"/>
                <a:gd name="connsiteY30" fmla="*/ 87608 h 253645"/>
                <a:gd name="connsiteX31" fmla="*/ 166889 w 253706"/>
                <a:gd name="connsiteY31" fmla="*/ 82987 h 253645"/>
                <a:gd name="connsiteX32" fmla="*/ 171324 w 253706"/>
                <a:gd name="connsiteY32" fmla="*/ 82987 h 253645"/>
                <a:gd name="connsiteX33" fmla="*/ 171324 w 253706"/>
                <a:gd name="connsiteY33" fmla="*/ 71498 h 253645"/>
                <a:gd name="connsiteX34" fmla="*/ 173572 w 253706"/>
                <a:gd name="connsiteY34" fmla="*/ 71498 h 253645"/>
                <a:gd name="connsiteX35" fmla="*/ 178007 w 253706"/>
                <a:gd name="connsiteY35" fmla="*/ 66877 h 253645"/>
                <a:gd name="connsiteX36" fmla="*/ 178007 w 253706"/>
                <a:gd name="connsiteY36" fmla="*/ 64566 h 253645"/>
                <a:gd name="connsiteX37" fmla="*/ 175821 w 253706"/>
                <a:gd name="connsiteY37" fmla="*/ 59946 h 253645"/>
                <a:gd name="connsiteX38" fmla="*/ 171324 w 253706"/>
                <a:gd name="connsiteY38" fmla="*/ 55325 h 253645"/>
                <a:gd name="connsiteX39" fmla="*/ 171324 w 253706"/>
                <a:gd name="connsiteY39" fmla="*/ 53014 h 253645"/>
                <a:gd name="connsiteX40" fmla="*/ 178007 w 253706"/>
                <a:gd name="connsiteY40" fmla="*/ 46146 h 253645"/>
                <a:gd name="connsiteX41" fmla="*/ 178007 w 253706"/>
                <a:gd name="connsiteY41" fmla="*/ 43835 h 253645"/>
                <a:gd name="connsiteX42" fmla="*/ 173572 w 253706"/>
                <a:gd name="connsiteY42" fmla="*/ 43835 h 253645"/>
                <a:gd name="connsiteX43" fmla="*/ 169138 w 253706"/>
                <a:gd name="connsiteY43" fmla="*/ 46146 h 253645"/>
                <a:gd name="connsiteX44" fmla="*/ 166889 w 253706"/>
                <a:gd name="connsiteY44" fmla="*/ 48394 h 253645"/>
                <a:gd name="connsiteX45" fmla="*/ 162455 w 253706"/>
                <a:gd name="connsiteY45" fmla="*/ 41525 h 253645"/>
                <a:gd name="connsiteX46" fmla="*/ 153523 w 253706"/>
                <a:gd name="connsiteY46" fmla="*/ 39214 h 253645"/>
                <a:gd name="connsiteX47" fmla="*/ 153523 w 253706"/>
                <a:gd name="connsiteY47" fmla="*/ 32283 h 253645"/>
                <a:gd name="connsiteX48" fmla="*/ 149088 w 253706"/>
                <a:gd name="connsiteY48" fmla="*/ 27662 h 253645"/>
                <a:gd name="connsiteX49" fmla="*/ 140157 w 253706"/>
                <a:gd name="connsiteY49" fmla="*/ 9242 h 253645"/>
                <a:gd name="connsiteX50" fmla="*/ 140157 w 253706"/>
                <a:gd name="connsiteY50" fmla="*/ 4621 h 253645"/>
                <a:gd name="connsiteX51" fmla="*/ 124605 w 253706"/>
                <a:gd name="connsiteY51" fmla="*/ 9242 h 253645"/>
                <a:gd name="connsiteX52" fmla="*/ 124605 w 253706"/>
                <a:gd name="connsiteY52" fmla="*/ 2310 h 253645"/>
                <a:gd name="connsiteX53" fmla="*/ 122356 w 253706"/>
                <a:gd name="connsiteY53" fmla="*/ 0 h 253645"/>
                <a:gd name="connsiteX54" fmla="*/ 113487 w 253706"/>
                <a:gd name="connsiteY54" fmla="*/ 0 h 253645"/>
                <a:gd name="connsiteX55" fmla="*/ 113487 w 253706"/>
                <a:gd name="connsiteY55" fmla="*/ 2310 h 253645"/>
                <a:gd name="connsiteX56" fmla="*/ 111239 w 253706"/>
                <a:gd name="connsiteY56" fmla="*/ 4621 h 253645"/>
                <a:gd name="connsiteX57" fmla="*/ 106804 w 253706"/>
                <a:gd name="connsiteY57" fmla="*/ 4621 h 253645"/>
                <a:gd name="connsiteX58" fmla="*/ 102370 w 253706"/>
                <a:gd name="connsiteY58" fmla="*/ 0 h 253645"/>
                <a:gd name="connsiteX59" fmla="*/ 86755 w 253706"/>
                <a:gd name="connsiteY59" fmla="*/ 0 h 253645"/>
                <a:gd name="connsiteX60" fmla="*/ 86755 w 253706"/>
                <a:gd name="connsiteY60" fmla="*/ 4621 h 253645"/>
                <a:gd name="connsiteX61" fmla="*/ 84569 w 253706"/>
                <a:gd name="connsiteY61" fmla="*/ 6931 h 253645"/>
                <a:gd name="connsiteX62" fmla="*/ 80072 w 253706"/>
                <a:gd name="connsiteY62" fmla="*/ 9242 h 253645"/>
                <a:gd name="connsiteX63" fmla="*/ 75637 w 253706"/>
                <a:gd name="connsiteY63" fmla="*/ 13800 h 253645"/>
                <a:gd name="connsiteX64" fmla="*/ 73451 w 253706"/>
                <a:gd name="connsiteY64" fmla="*/ 18421 h 253645"/>
                <a:gd name="connsiteX65" fmla="*/ 71203 w 253706"/>
                <a:gd name="connsiteY65" fmla="*/ 20731 h 253645"/>
                <a:gd name="connsiteX66" fmla="*/ 66768 w 253706"/>
                <a:gd name="connsiteY66" fmla="*/ 20731 h 253645"/>
                <a:gd name="connsiteX67" fmla="*/ 62271 w 253706"/>
                <a:gd name="connsiteY67" fmla="*/ 23042 h 253645"/>
                <a:gd name="connsiteX68" fmla="*/ 57837 w 253706"/>
                <a:gd name="connsiteY68" fmla="*/ 23042 h 253645"/>
                <a:gd name="connsiteX69" fmla="*/ 55588 w 253706"/>
                <a:gd name="connsiteY69" fmla="*/ 25352 h 253645"/>
                <a:gd name="connsiteX70" fmla="*/ 53402 w 253706"/>
                <a:gd name="connsiteY70" fmla="*/ 29973 h 253645"/>
                <a:gd name="connsiteX71" fmla="*/ 53402 w 253706"/>
                <a:gd name="connsiteY71" fmla="*/ 34594 h 253645"/>
                <a:gd name="connsiteX72" fmla="*/ 55588 w 253706"/>
                <a:gd name="connsiteY72" fmla="*/ 39214 h 253645"/>
                <a:gd name="connsiteX73" fmla="*/ 57837 w 253706"/>
                <a:gd name="connsiteY73" fmla="*/ 41525 h 253645"/>
                <a:gd name="connsiteX74" fmla="*/ 57837 w 253706"/>
                <a:gd name="connsiteY74" fmla="*/ 46146 h 253645"/>
                <a:gd name="connsiteX75" fmla="*/ 60085 w 253706"/>
                <a:gd name="connsiteY75" fmla="*/ 50704 h 253645"/>
                <a:gd name="connsiteX76" fmla="*/ 60085 w 253706"/>
                <a:gd name="connsiteY76" fmla="*/ 62256 h 253645"/>
                <a:gd name="connsiteX77" fmla="*/ 57837 w 253706"/>
                <a:gd name="connsiteY77" fmla="*/ 66877 h 253645"/>
                <a:gd name="connsiteX78" fmla="*/ 55588 w 253706"/>
                <a:gd name="connsiteY78" fmla="*/ 73808 h 253645"/>
                <a:gd name="connsiteX79" fmla="*/ 55588 w 253706"/>
                <a:gd name="connsiteY79" fmla="*/ 76056 h 253645"/>
                <a:gd name="connsiteX80" fmla="*/ 62271 w 253706"/>
                <a:gd name="connsiteY80" fmla="*/ 82987 h 253645"/>
                <a:gd name="connsiteX81" fmla="*/ 62271 w 253706"/>
                <a:gd name="connsiteY81" fmla="*/ 85298 h 253645"/>
                <a:gd name="connsiteX82" fmla="*/ 60085 w 253706"/>
                <a:gd name="connsiteY82" fmla="*/ 87608 h 253645"/>
                <a:gd name="connsiteX83" fmla="*/ 51154 w 253706"/>
                <a:gd name="connsiteY83" fmla="*/ 92229 h 253645"/>
                <a:gd name="connsiteX84" fmla="*/ 28918 w 253706"/>
                <a:gd name="connsiteY84" fmla="*/ 101471 h 253645"/>
                <a:gd name="connsiteX85" fmla="*/ 24484 w 253706"/>
                <a:gd name="connsiteY85" fmla="*/ 103781 h 253645"/>
                <a:gd name="connsiteX86" fmla="*/ 2186 w 253706"/>
                <a:gd name="connsiteY86" fmla="*/ 122202 h 253645"/>
                <a:gd name="connsiteX87" fmla="*/ 0 w 253706"/>
                <a:gd name="connsiteY87" fmla="*/ 122202 h 253645"/>
                <a:gd name="connsiteX88" fmla="*/ 0 w 253706"/>
                <a:gd name="connsiteY88" fmla="*/ 124512 h 253645"/>
                <a:gd name="connsiteX89" fmla="*/ 8869 w 253706"/>
                <a:gd name="connsiteY89" fmla="*/ 140685 h 253645"/>
                <a:gd name="connsiteX90" fmla="*/ 8869 w 253706"/>
                <a:gd name="connsiteY90" fmla="*/ 147554 h 253645"/>
                <a:gd name="connsiteX91" fmla="*/ 17801 w 253706"/>
                <a:gd name="connsiteY91" fmla="*/ 154485 h 253645"/>
                <a:gd name="connsiteX92" fmla="*/ 17801 w 253706"/>
                <a:gd name="connsiteY92" fmla="*/ 159106 h 253645"/>
                <a:gd name="connsiteX93" fmla="*/ 22235 w 253706"/>
                <a:gd name="connsiteY93" fmla="*/ 163727 h 253645"/>
                <a:gd name="connsiteX94" fmla="*/ 46719 w 253706"/>
                <a:gd name="connsiteY94" fmla="*/ 163727 h 253645"/>
                <a:gd name="connsiteX95" fmla="*/ 57837 w 253706"/>
                <a:gd name="connsiteY95" fmla="*/ 175216 h 253645"/>
                <a:gd name="connsiteX96" fmla="*/ 62271 w 253706"/>
                <a:gd name="connsiteY96" fmla="*/ 177527 h 253645"/>
                <a:gd name="connsiteX97" fmla="*/ 66768 w 253706"/>
                <a:gd name="connsiteY97" fmla="*/ 182148 h 253645"/>
                <a:gd name="connsiteX98" fmla="*/ 84569 w 253706"/>
                <a:gd name="connsiteY98" fmla="*/ 191389 h 253645"/>
                <a:gd name="connsiteX99" fmla="*/ 86755 w 253706"/>
                <a:gd name="connsiteY99" fmla="*/ 193699 h 253645"/>
                <a:gd name="connsiteX100" fmla="*/ 91189 w 253706"/>
                <a:gd name="connsiteY100" fmla="*/ 196010 h 253645"/>
                <a:gd name="connsiteX101" fmla="*/ 162455 w 253706"/>
                <a:gd name="connsiteY101" fmla="*/ 251335 h 253645"/>
                <a:gd name="connsiteX102" fmla="*/ 193621 w 253706"/>
                <a:gd name="connsiteY102" fmla="*/ 251335 h 253645"/>
                <a:gd name="connsiteX103" fmla="*/ 211422 w 253706"/>
                <a:gd name="connsiteY103" fmla="*/ 253645 h 253645"/>
                <a:gd name="connsiteX104" fmla="*/ 209174 w 253706"/>
                <a:gd name="connsiteY104" fmla="*/ 253645 h 253645"/>
                <a:gd name="connsiteX105" fmla="*/ 211422 w 253706"/>
                <a:gd name="connsiteY105" fmla="*/ 251335 h 253645"/>
                <a:gd name="connsiteX106" fmla="*/ 218105 w 253706"/>
                <a:gd name="connsiteY106" fmla="*/ 237472 h 253645"/>
                <a:gd name="connsiteX107" fmla="*/ 218105 w 253706"/>
                <a:gd name="connsiteY107" fmla="*/ 232914 h 253645"/>
                <a:gd name="connsiteX108" fmla="*/ 220291 w 253706"/>
                <a:gd name="connsiteY108" fmla="*/ 230604 h 253645"/>
                <a:gd name="connsiteX109" fmla="*/ 222540 w 253706"/>
                <a:gd name="connsiteY109" fmla="*/ 225983 h 253645"/>
                <a:gd name="connsiteX110" fmla="*/ 240340 w 253706"/>
                <a:gd name="connsiteY110" fmla="*/ 225983 h 253645"/>
                <a:gd name="connsiteX111" fmla="*/ 242527 w 253706"/>
                <a:gd name="connsiteY111" fmla="*/ 228293 h 253645"/>
                <a:gd name="connsiteX112" fmla="*/ 251458 w 253706"/>
                <a:gd name="connsiteY112" fmla="*/ 223672 h 253645"/>
                <a:gd name="connsiteX113" fmla="*/ 253706 w 253706"/>
                <a:gd name="connsiteY113" fmla="*/ 221362 h 253645"/>
                <a:gd name="connsiteX114" fmla="*/ 251458 w 253706"/>
                <a:gd name="connsiteY114" fmla="*/ 219052 h 253645"/>
                <a:gd name="connsiteX115" fmla="*/ 251458 w 253706"/>
                <a:gd name="connsiteY115" fmla="*/ 216741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53706" h="253645">
                  <a:moveTo>
                    <a:pt x="251458" y="216741"/>
                  </a:moveTo>
                  <a:lnTo>
                    <a:pt x="247023" y="212120"/>
                  </a:lnTo>
                  <a:lnTo>
                    <a:pt x="242527" y="209810"/>
                  </a:lnTo>
                  <a:lnTo>
                    <a:pt x="240340" y="198320"/>
                  </a:lnTo>
                  <a:lnTo>
                    <a:pt x="238092" y="198320"/>
                  </a:lnTo>
                  <a:lnTo>
                    <a:pt x="235906" y="196010"/>
                  </a:lnTo>
                  <a:lnTo>
                    <a:pt x="231409" y="193699"/>
                  </a:lnTo>
                  <a:lnTo>
                    <a:pt x="229223" y="191389"/>
                  </a:lnTo>
                  <a:lnTo>
                    <a:pt x="229223" y="177527"/>
                  </a:lnTo>
                  <a:lnTo>
                    <a:pt x="231409" y="172906"/>
                  </a:lnTo>
                  <a:lnTo>
                    <a:pt x="231409" y="168347"/>
                  </a:lnTo>
                  <a:lnTo>
                    <a:pt x="220291" y="154485"/>
                  </a:lnTo>
                  <a:lnTo>
                    <a:pt x="218105" y="149864"/>
                  </a:lnTo>
                  <a:lnTo>
                    <a:pt x="215857" y="147554"/>
                  </a:lnTo>
                  <a:lnTo>
                    <a:pt x="209174" y="147554"/>
                  </a:lnTo>
                  <a:lnTo>
                    <a:pt x="202490" y="140685"/>
                  </a:lnTo>
                  <a:lnTo>
                    <a:pt x="198056" y="138375"/>
                  </a:lnTo>
                  <a:lnTo>
                    <a:pt x="195807" y="136064"/>
                  </a:lnTo>
                  <a:lnTo>
                    <a:pt x="186938" y="136064"/>
                  </a:lnTo>
                  <a:lnTo>
                    <a:pt x="186938" y="119891"/>
                  </a:lnTo>
                  <a:lnTo>
                    <a:pt x="184690" y="119891"/>
                  </a:lnTo>
                  <a:lnTo>
                    <a:pt x="182441" y="117581"/>
                  </a:lnTo>
                  <a:lnTo>
                    <a:pt x="173572" y="112960"/>
                  </a:lnTo>
                  <a:lnTo>
                    <a:pt x="169138" y="108402"/>
                  </a:lnTo>
                  <a:lnTo>
                    <a:pt x="164641" y="106091"/>
                  </a:lnTo>
                  <a:lnTo>
                    <a:pt x="162455" y="103781"/>
                  </a:lnTo>
                  <a:lnTo>
                    <a:pt x="162455" y="101471"/>
                  </a:lnTo>
                  <a:lnTo>
                    <a:pt x="164641" y="96850"/>
                  </a:lnTo>
                  <a:lnTo>
                    <a:pt x="166889" y="94539"/>
                  </a:lnTo>
                  <a:lnTo>
                    <a:pt x="162455" y="89919"/>
                  </a:lnTo>
                  <a:lnTo>
                    <a:pt x="162455" y="87608"/>
                  </a:lnTo>
                  <a:lnTo>
                    <a:pt x="166889" y="82987"/>
                  </a:lnTo>
                  <a:lnTo>
                    <a:pt x="171324" y="82987"/>
                  </a:lnTo>
                  <a:lnTo>
                    <a:pt x="171324" y="71498"/>
                  </a:lnTo>
                  <a:lnTo>
                    <a:pt x="173572" y="71498"/>
                  </a:lnTo>
                  <a:lnTo>
                    <a:pt x="178007" y="66877"/>
                  </a:lnTo>
                  <a:lnTo>
                    <a:pt x="178007" y="64566"/>
                  </a:lnTo>
                  <a:lnTo>
                    <a:pt x="175821" y="59946"/>
                  </a:lnTo>
                  <a:lnTo>
                    <a:pt x="171324" y="55325"/>
                  </a:lnTo>
                  <a:lnTo>
                    <a:pt x="171324" y="53014"/>
                  </a:lnTo>
                  <a:lnTo>
                    <a:pt x="178007" y="46146"/>
                  </a:lnTo>
                  <a:lnTo>
                    <a:pt x="178007" y="43835"/>
                  </a:lnTo>
                  <a:lnTo>
                    <a:pt x="173572" y="43835"/>
                  </a:lnTo>
                  <a:lnTo>
                    <a:pt x="169138" y="46146"/>
                  </a:lnTo>
                  <a:lnTo>
                    <a:pt x="166889" y="48394"/>
                  </a:lnTo>
                  <a:lnTo>
                    <a:pt x="162455" y="41525"/>
                  </a:lnTo>
                  <a:lnTo>
                    <a:pt x="153523" y="39214"/>
                  </a:lnTo>
                  <a:lnTo>
                    <a:pt x="153523" y="32283"/>
                  </a:lnTo>
                  <a:lnTo>
                    <a:pt x="149088" y="27662"/>
                  </a:lnTo>
                  <a:lnTo>
                    <a:pt x="140157" y="9242"/>
                  </a:lnTo>
                  <a:lnTo>
                    <a:pt x="140157" y="4621"/>
                  </a:lnTo>
                  <a:lnTo>
                    <a:pt x="124605" y="9242"/>
                  </a:lnTo>
                  <a:lnTo>
                    <a:pt x="124605" y="2310"/>
                  </a:lnTo>
                  <a:lnTo>
                    <a:pt x="122356" y="0"/>
                  </a:lnTo>
                  <a:lnTo>
                    <a:pt x="113487" y="0"/>
                  </a:lnTo>
                  <a:lnTo>
                    <a:pt x="113487" y="2310"/>
                  </a:lnTo>
                  <a:lnTo>
                    <a:pt x="111239" y="4621"/>
                  </a:lnTo>
                  <a:lnTo>
                    <a:pt x="106804" y="4621"/>
                  </a:lnTo>
                  <a:lnTo>
                    <a:pt x="102370" y="0"/>
                  </a:lnTo>
                  <a:lnTo>
                    <a:pt x="86755" y="0"/>
                  </a:lnTo>
                  <a:lnTo>
                    <a:pt x="86755" y="4621"/>
                  </a:lnTo>
                  <a:lnTo>
                    <a:pt x="84569" y="6931"/>
                  </a:lnTo>
                  <a:lnTo>
                    <a:pt x="80072" y="9242"/>
                  </a:lnTo>
                  <a:lnTo>
                    <a:pt x="75637" y="13800"/>
                  </a:lnTo>
                  <a:lnTo>
                    <a:pt x="73451" y="18421"/>
                  </a:lnTo>
                  <a:lnTo>
                    <a:pt x="71203" y="20731"/>
                  </a:lnTo>
                  <a:lnTo>
                    <a:pt x="66768" y="20731"/>
                  </a:lnTo>
                  <a:lnTo>
                    <a:pt x="62271" y="23042"/>
                  </a:lnTo>
                  <a:lnTo>
                    <a:pt x="57837" y="23042"/>
                  </a:lnTo>
                  <a:lnTo>
                    <a:pt x="55588" y="25352"/>
                  </a:lnTo>
                  <a:lnTo>
                    <a:pt x="53402" y="29973"/>
                  </a:lnTo>
                  <a:lnTo>
                    <a:pt x="53402" y="34594"/>
                  </a:lnTo>
                  <a:lnTo>
                    <a:pt x="55588" y="39214"/>
                  </a:lnTo>
                  <a:lnTo>
                    <a:pt x="57837" y="41525"/>
                  </a:lnTo>
                  <a:lnTo>
                    <a:pt x="57837" y="46146"/>
                  </a:lnTo>
                  <a:lnTo>
                    <a:pt x="60085" y="50704"/>
                  </a:lnTo>
                  <a:lnTo>
                    <a:pt x="60085" y="62256"/>
                  </a:lnTo>
                  <a:lnTo>
                    <a:pt x="57837" y="66877"/>
                  </a:lnTo>
                  <a:lnTo>
                    <a:pt x="55588" y="73808"/>
                  </a:lnTo>
                  <a:lnTo>
                    <a:pt x="55588" y="76056"/>
                  </a:lnTo>
                  <a:lnTo>
                    <a:pt x="62271" y="82987"/>
                  </a:lnTo>
                  <a:lnTo>
                    <a:pt x="62271" y="85298"/>
                  </a:lnTo>
                  <a:lnTo>
                    <a:pt x="60085" y="87608"/>
                  </a:lnTo>
                  <a:lnTo>
                    <a:pt x="51154" y="92229"/>
                  </a:lnTo>
                  <a:lnTo>
                    <a:pt x="28918" y="101471"/>
                  </a:lnTo>
                  <a:lnTo>
                    <a:pt x="24484" y="103781"/>
                  </a:lnTo>
                  <a:lnTo>
                    <a:pt x="2186" y="122202"/>
                  </a:lnTo>
                  <a:lnTo>
                    <a:pt x="0" y="122202"/>
                  </a:lnTo>
                  <a:lnTo>
                    <a:pt x="0" y="124512"/>
                  </a:lnTo>
                  <a:lnTo>
                    <a:pt x="8869" y="140685"/>
                  </a:lnTo>
                  <a:lnTo>
                    <a:pt x="8869" y="147554"/>
                  </a:lnTo>
                  <a:lnTo>
                    <a:pt x="17801" y="154485"/>
                  </a:lnTo>
                  <a:lnTo>
                    <a:pt x="17801" y="159106"/>
                  </a:lnTo>
                  <a:lnTo>
                    <a:pt x="22235" y="163727"/>
                  </a:lnTo>
                  <a:lnTo>
                    <a:pt x="46719" y="163727"/>
                  </a:lnTo>
                  <a:lnTo>
                    <a:pt x="57837" y="175216"/>
                  </a:lnTo>
                  <a:lnTo>
                    <a:pt x="62271" y="177527"/>
                  </a:lnTo>
                  <a:lnTo>
                    <a:pt x="66768" y="182148"/>
                  </a:lnTo>
                  <a:lnTo>
                    <a:pt x="84569" y="191389"/>
                  </a:lnTo>
                  <a:lnTo>
                    <a:pt x="86755" y="193699"/>
                  </a:lnTo>
                  <a:lnTo>
                    <a:pt x="91189" y="196010"/>
                  </a:lnTo>
                  <a:lnTo>
                    <a:pt x="162455" y="251335"/>
                  </a:lnTo>
                  <a:lnTo>
                    <a:pt x="193621" y="251335"/>
                  </a:lnTo>
                  <a:lnTo>
                    <a:pt x="211422" y="253645"/>
                  </a:lnTo>
                  <a:lnTo>
                    <a:pt x="209174" y="253645"/>
                  </a:lnTo>
                  <a:lnTo>
                    <a:pt x="211422" y="251335"/>
                  </a:lnTo>
                  <a:lnTo>
                    <a:pt x="218105" y="237472"/>
                  </a:lnTo>
                  <a:lnTo>
                    <a:pt x="218105" y="232914"/>
                  </a:lnTo>
                  <a:lnTo>
                    <a:pt x="220291" y="230604"/>
                  </a:lnTo>
                  <a:lnTo>
                    <a:pt x="222540" y="225983"/>
                  </a:lnTo>
                  <a:lnTo>
                    <a:pt x="240340" y="225983"/>
                  </a:lnTo>
                  <a:lnTo>
                    <a:pt x="242527" y="228293"/>
                  </a:lnTo>
                  <a:lnTo>
                    <a:pt x="251458" y="223672"/>
                  </a:lnTo>
                  <a:lnTo>
                    <a:pt x="253706" y="221362"/>
                  </a:lnTo>
                  <a:lnTo>
                    <a:pt x="251458" y="219052"/>
                  </a:lnTo>
                  <a:lnTo>
                    <a:pt x="251458" y="216741"/>
                  </a:lnTo>
                  <a:close/>
                </a:path>
              </a:pathLst>
            </a:custGeom>
            <a:solidFill>
              <a:srgbClr val="A6A6A6"/>
            </a:solidFill>
            <a:ln w="6245" cap="flat">
              <a:noFill/>
              <a:prstDash val="solid"/>
              <a:miter/>
            </a:ln>
          </p:spPr>
          <p:txBody>
            <a:bodyPr rtlCol="0" anchor="ctr"/>
            <a:lstStyle/>
            <a:p>
              <a:endParaRPr lang="en-US" noProof="0" dirty="0"/>
            </a:p>
          </p:txBody>
        </p:sp>
        <p:sp>
          <p:nvSpPr>
            <p:cNvPr id="5088" name="Serbest Form 5087">
              <a:extLst>
                <a:ext uri="{FF2B5EF4-FFF2-40B4-BE49-F238E27FC236}">
                  <a16:creationId xmlns:a16="http://schemas.microsoft.com/office/drawing/2014/main" id="{BEAD7729-1B61-614C-8EEA-B1136E83F593}"/>
                </a:ext>
              </a:extLst>
            </p:cNvPr>
            <p:cNvSpPr/>
            <p:nvPr/>
          </p:nvSpPr>
          <p:spPr>
            <a:xfrm>
              <a:off x="6615916" y="1387527"/>
              <a:ext cx="253706" cy="253645"/>
            </a:xfrm>
            <a:custGeom>
              <a:avLst/>
              <a:gdLst>
                <a:gd name="connsiteX0" fmla="*/ 251458 w 253706"/>
                <a:gd name="connsiteY0" fmla="*/ 216741 h 253645"/>
                <a:gd name="connsiteX1" fmla="*/ 247023 w 253706"/>
                <a:gd name="connsiteY1" fmla="*/ 212120 h 253645"/>
                <a:gd name="connsiteX2" fmla="*/ 242527 w 253706"/>
                <a:gd name="connsiteY2" fmla="*/ 209810 h 253645"/>
                <a:gd name="connsiteX3" fmla="*/ 240340 w 253706"/>
                <a:gd name="connsiteY3" fmla="*/ 198320 h 253645"/>
                <a:gd name="connsiteX4" fmla="*/ 238092 w 253706"/>
                <a:gd name="connsiteY4" fmla="*/ 198320 h 253645"/>
                <a:gd name="connsiteX5" fmla="*/ 235906 w 253706"/>
                <a:gd name="connsiteY5" fmla="*/ 196010 h 253645"/>
                <a:gd name="connsiteX6" fmla="*/ 231409 w 253706"/>
                <a:gd name="connsiteY6" fmla="*/ 193699 h 253645"/>
                <a:gd name="connsiteX7" fmla="*/ 229223 w 253706"/>
                <a:gd name="connsiteY7" fmla="*/ 191389 h 253645"/>
                <a:gd name="connsiteX8" fmla="*/ 229223 w 253706"/>
                <a:gd name="connsiteY8" fmla="*/ 177527 h 253645"/>
                <a:gd name="connsiteX9" fmla="*/ 231409 w 253706"/>
                <a:gd name="connsiteY9" fmla="*/ 172906 h 253645"/>
                <a:gd name="connsiteX10" fmla="*/ 231409 w 253706"/>
                <a:gd name="connsiteY10" fmla="*/ 168347 h 253645"/>
                <a:gd name="connsiteX11" fmla="*/ 220291 w 253706"/>
                <a:gd name="connsiteY11" fmla="*/ 154485 h 253645"/>
                <a:gd name="connsiteX12" fmla="*/ 218105 w 253706"/>
                <a:gd name="connsiteY12" fmla="*/ 149864 h 253645"/>
                <a:gd name="connsiteX13" fmla="*/ 215857 w 253706"/>
                <a:gd name="connsiteY13" fmla="*/ 147554 h 253645"/>
                <a:gd name="connsiteX14" fmla="*/ 209174 w 253706"/>
                <a:gd name="connsiteY14" fmla="*/ 147554 h 253645"/>
                <a:gd name="connsiteX15" fmla="*/ 202490 w 253706"/>
                <a:gd name="connsiteY15" fmla="*/ 140685 h 253645"/>
                <a:gd name="connsiteX16" fmla="*/ 198056 w 253706"/>
                <a:gd name="connsiteY16" fmla="*/ 138375 h 253645"/>
                <a:gd name="connsiteX17" fmla="*/ 195807 w 253706"/>
                <a:gd name="connsiteY17" fmla="*/ 136064 h 253645"/>
                <a:gd name="connsiteX18" fmla="*/ 186938 w 253706"/>
                <a:gd name="connsiteY18" fmla="*/ 136064 h 253645"/>
                <a:gd name="connsiteX19" fmla="*/ 186938 w 253706"/>
                <a:gd name="connsiteY19" fmla="*/ 119891 h 253645"/>
                <a:gd name="connsiteX20" fmla="*/ 184690 w 253706"/>
                <a:gd name="connsiteY20" fmla="*/ 119891 h 253645"/>
                <a:gd name="connsiteX21" fmla="*/ 182441 w 253706"/>
                <a:gd name="connsiteY21" fmla="*/ 117581 h 253645"/>
                <a:gd name="connsiteX22" fmla="*/ 173572 w 253706"/>
                <a:gd name="connsiteY22" fmla="*/ 112960 h 253645"/>
                <a:gd name="connsiteX23" fmla="*/ 169138 w 253706"/>
                <a:gd name="connsiteY23" fmla="*/ 108402 h 253645"/>
                <a:gd name="connsiteX24" fmla="*/ 164641 w 253706"/>
                <a:gd name="connsiteY24" fmla="*/ 106091 h 253645"/>
                <a:gd name="connsiteX25" fmla="*/ 162455 w 253706"/>
                <a:gd name="connsiteY25" fmla="*/ 103781 h 253645"/>
                <a:gd name="connsiteX26" fmla="*/ 162455 w 253706"/>
                <a:gd name="connsiteY26" fmla="*/ 101471 h 253645"/>
                <a:gd name="connsiteX27" fmla="*/ 164641 w 253706"/>
                <a:gd name="connsiteY27" fmla="*/ 96850 h 253645"/>
                <a:gd name="connsiteX28" fmla="*/ 166889 w 253706"/>
                <a:gd name="connsiteY28" fmla="*/ 94539 h 253645"/>
                <a:gd name="connsiteX29" fmla="*/ 162455 w 253706"/>
                <a:gd name="connsiteY29" fmla="*/ 89919 h 253645"/>
                <a:gd name="connsiteX30" fmla="*/ 162455 w 253706"/>
                <a:gd name="connsiteY30" fmla="*/ 87608 h 253645"/>
                <a:gd name="connsiteX31" fmla="*/ 166889 w 253706"/>
                <a:gd name="connsiteY31" fmla="*/ 82987 h 253645"/>
                <a:gd name="connsiteX32" fmla="*/ 171324 w 253706"/>
                <a:gd name="connsiteY32" fmla="*/ 82987 h 253645"/>
                <a:gd name="connsiteX33" fmla="*/ 171324 w 253706"/>
                <a:gd name="connsiteY33" fmla="*/ 71498 h 253645"/>
                <a:gd name="connsiteX34" fmla="*/ 173572 w 253706"/>
                <a:gd name="connsiteY34" fmla="*/ 71498 h 253645"/>
                <a:gd name="connsiteX35" fmla="*/ 178007 w 253706"/>
                <a:gd name="connsiteY35" fmla="*/ 66877 h 253645"/>
                <a:gd name="connsiteX36" fmla="*/ 178007 w 253706"/>
                <a:gd name="connsiteY36" fmla="*/ 64566 h 253645"/>
                <a:gd name="connsiteX37" fmla="*/ 175821 w 253706"/>
                <a:gd name="connsiteY37" fmla="*/ 59946 h 253645"/>
                <a:gd name="connsiteX38" fmla="*/ 171324 w 253706"/>
                <a:gd name="connsiteY38" fmla="*/ 55325 h 253645"/>
                <a:gd name="connsiteX39" fmla="*/ 171324 w 253706"/>
                <a:gd name="connsiteY39" fmla="*/ 53014 h 253645"/>
                <a:gd name="connsiteX40" fmla="*/ 178007 w 253706"/>
                <a:gd name="connsiteY40" fmla="*/ 46146 h 253645"/>
                <a:gd name="connsiteX41" fmla="*/ 178007 w 253706"/>
                <a:gd name="connsiteY41" fmla="*/ 43835 h 253645"/>
                <a:gd name="connsiteX42" fmla="*/ 173572 w 253706"/>
                <a:gd name="connsiteY42" fmla="*/ 43835 h 253645"/>
                <a:gd name="connsiteX43" fmla="*/ 169138 w 253706"/>
                <a:gd name="connsiteY43" fmla="*/ 46146 h 253645"/>
                <a:gd name="connsiteX44" fmla="*/ 166889 w 253706"/>
                <a:gd name="connsiteY44" fmla="*/ 48394 h 253645"/>
                <a:gd name="connsiteX45" fmla="*/ 162455 w 253706"/>
                <a:gd name="connsiteY45" fmla="*/ 41525 h 253645"/>
                <a:gd name="connsiteX46" fmla="*/ 153523 w 253706"/>
                <a:gd name="connsiteY46" fmla="*/ 39214 h 253645"/>
                <a:gd name="connsiteX47" fmla="*/ 153523 w 253706"/>
                <a:gd name="connsiteY47" fmla="*/ 32283 h 253645"/>
                <a:gd name="connsiteX48" fmla="*/ 149088 w 253706"/>
                <a:gd name="connsiteY48" fmla="*/ 27662 h 253645"/>
                <a:gd name="connsiteX49" fmla="*/ 140157 w 253706"/>
                <a:gd name="connsiteY49" fmla="*/ 9242 h 253645"/>
                <a:gd name="connsiteX50" fmla="*/ 140157 w 253706"/>
                <a:gd name="connsiteY50" fmla="*/ 4621 h 253645"/>
                <a:gd name="connsiteX51" fmla="*/ 124605 w 253706"/>
                <a:gd name="connsiteY51" fmla="*/ 9242 h 253645"/>
                <a:gd name="connsiteX52" fmla="*/ 124605 w 253706"/>
                <a:gd name="connsiteY52" fmla="*/ 2310 h 253645"/>
                <a:gd name="connsiteX53" fmla="*/ 122356 w 253706"/>
                <a:gd name="connsiteY53" fmla="*/ 0 h 253645"/>
                <a:gd name="connsiteX54" fmla="*/ 113487 w 253706"/>
                <a:gd name="connsiteY54" fmla="*/ 0 h 253645"/>
                <a:gd name="connsiteX55" fmla="*/ 113487 w 253706"/>
                <a:gd name="connsiteY55" fmla="*/ 2310 h 253645"/>
                <a:gd name="connsiteX56" fmla="*/ 111239 w 253706"/>
                <a:gd name="connsiteY56" fmla="*/ 4621 h 253645"/>
                <a:gd name="connsiteX57" fmla="*/ 106804 w 253706"/>
                <a:gd name="connsiteY57" fmla="*/ 4621 h 253645"/>
                <a:gd name="connsiteX58" fmla="*/ 102370 w 253706"/>
                <a:gd name="connsiteY58" fmla="*/ 0 h 253645"/>
                <a:gd name="connsiteX59" fmla="*/ 86755 w 253706"/>
                <a:gd name="connsiteY59" fmla="*/ 0 h 253645"/>
                <a:gd name="connsiteX60" fmla="*/ 86755 w 253706"/>
                <a:gd name="connsiteY60" fmla="*/ 4621 h 253645"/>
                <a:gd name="connsiteX61" fmla="*/ 84569 w 253706"/>
                <a:gd name="connsiteY61" fmla="*/ 6931 h 253645"/>
                <a:gd name="connsiteX62" fmla="*/ 80072 w 253706"/>
                <a:gd name="connsiteY62" fmla="*/ 9242 h 253645"/>
                <a:gd name="connsiteX63" fmla="*/ 75637 w 253706"/>
                <a:gd name="connsiteY63" fmla="*/ 13800 h 253645"/>
                <a:gd name="connsiteX64" fmla="*/ 73451 w 253706"/>
                <a:gd name="connsiteY64" fmla="*/ 18421 h 253645"/>
                <a:gd name="connsiteX65" fmla="*/ 71203 w 253706"/>
                <a:gd name="connsiteY65" fmla="*/ 20731 h 253645"/>
                <a:gd name="connsiteX66" fmla="*/ 66768 w 253706"/>
                <a:gd name="connsiteY66" fmla="*/ 20731 h 253645"/>
                <a:gd name="connsiteX67" fmla="*/ 62271 w 253706"/>
                <a:gd name="connsiteY67" fmla="*/ 23042 h 253645"/>
                <a:gd name="connsiteX68" fmla="*/ 57837 w 253706"/>
                <a:gd name="connsiteY68" fmla="*/ 23042 h 253645"/>
                <a:gd name="connsiteX69" fmla="*/ 55588 w 253706"/>
                <a:gd name="connsiteY69" fmla="*/ 25352 h 253645"/>
                <a:gd name="connsiteX70" fmla="*/ 53402 w 253706"/>
                <a:gd name="connsiteY70" fmla="*/ 29973 h 253645"/>
                <a:gd name="connsiteX71" fmla="*/ 53402 w 253706"/>
                <a:gd name="connsiteY71" fmla="*/ 34594 h 253645"/>
                <a:gd name="connsiteX72" fmla="*/ 55588 w 253706"/>
                <a:gd name="connsiteY72" fmla="*/ 39214 h 253645"/>
                <a:gd name="connsiteX73" fmla="*/ 57837 w 253706"/>
                <a:gd name="connsiteY73" fmla="*/ 41525 h 253645"/>
                <a:gd name="connsiteX74" fmla="*/ 57837 w 253706"/>
                <a:gd name="connsiteY74" fmla="*/ 46146 h 253645"/>
                <a:gd name="connsiteX75" fmla="*/ 60085 w 253706"/>
                <a:gd name="connsiteY75" fmla="*/ 50704 h 253645"/>
                <a:gd name="connsiteX76" fmla="*/ 60085 w 253706"/>
                <a:gd name="connsiteY76" fmla="*/ 62256 h 253645"/>
                <a:gd name="connsiteX77" fmla="*/ 57837 w 253706"/>
                <a:gd name="connsiteY77" fmla="*/ 66877 h 253645"/>
                <a:gd name="connsiteX78" fmla="*/ 55588 w 253706"/>
                <a:gd name="connsiteY78" fmla="*/ 73808 h 253645"/>
                <a:gd name="connsiteX79" fmla="*/ 55588 w 253706"/>
                <a:gd name="connsiteY79" fmla="*/ 76056 h 253645"/>
                <a:gd name="connsiteX80" fmla="*/ 62271 w 253706"/>
                <a:gd name="connsiteY80" fmla="*/ 82987 h 253645"/>
                <a:gd name="connsiteX81" fmla="*/ 62271 w 253706"/>
                <a:gd name="connsiteY81" fmla="*/ 85298 h 253645"/>
                <a:gd name="connsiteX82" fmla="*/ 60085 w 253706"/>
                <a:gd name="connsiteY82" fmla="*/ 87608 h 253645"/>
                <a:gd name="connsiteX83" fmla="*/ 51154 w 253706"/>
                <a:gd name="connsiteY83" fmla="*/ 92229 h 253645"/>
                <a:gd name="connsiteX84" fmla="*/ 28918 w 253706"/>
                <a:gd name="connsiteY84" fmla="*/ 101471 h 253645"/>
                <a:gd name="connsiteX85" fmla="*/ 24484 w 253706"/>
                <a:gd name="connsiteY85" fmla="*/ 103781 h 253645"/>
                <a:gd name="connsiteX86" fmla="*/ 2186 w 253706"/>
                <a:gd name="connsiteY86" fmla="*/ 122202 h 253645"/>
                <a:gd name="connsiteX87" fmla="*/ 0 w 253706"/>
                <a:gd name="connsiteY87" fmla="*/ 122202 h 253645"/>
                <a:gd name="connsiteX88" fmla="*/ 0 w 253706"/>
                <a:gd name="connsiteY88" fmla="*/ 124512 h 253645"/>
                <a:gd name="connsiteX89" fmla="*/ 8869 w 253706"/>
                <a:gd name="connsiteY89" fmla="*/ 140685 h 253645"/>
                <a:gd name="connsiteX90" fmla="*/ 8869 w 253706"/>
                <a:gd name="connsiteY90" fmla="*/ 147554 h 253645"/>
                <a:gd name="connsiteX91" fmla="*/ 17801 w 253706"/>
                <a:gd name="connsiteY91" fmla="*/ 154485 h 253645"/>
                <a:gd name="connsiteX92" fmla="*/ 17801 w 253706"/>
                <a:gd name="connsiteY92" fmla="*/ 159106 h 253645"/>
                <a:gd name="connsiteX93" fmla="*/ 22235 w 253706"/>
                <a:gd name="connsiteY93" fmla="*/ 163727 h 253645"/>
                <a:gd name="connsiteX94" fmla="*/ 46719 w 253706"/>
                <a:gd name="connsiteY94" fmla="*/ 163727 h 253645"/>
                <a:gd name="connsiteX95" fmla="*/ 57837 w 253706"/>
                <a:gd name="connsiteY95" fmla="*/ 175216 h 253645"/>
                <a:gd name="connsiteX96" fmla="*/ 62271 w 253706"/>
                <a:gd name="connsiteY96" fmla="*/ 177527 h 253645"/>
                <a:gd name="connsiteX97" fmla="*/ 66768 w 253706"/>
                <a:gd name="connsiteY97" fmla="*/ 182148 h 253645"/>
                <a:gd name="connsiteX98" fmla="*/ 84569 w 253706"/>
                <a:gd name="connsiteY98" fmla="*/ 191389 h 253645"/>
                <a:gd name="connsiteX99" fmla="*/ 86755 w 253706"/>
                <a:gd name="connsiteY99" fmla="*/ 193699 h 253645"/>
                <a:gd name="connsiteX100" fmla="*/ 91189 w 253706"/>
                <a:gd name="connsiteY100" fmla="*/ 196010 h 253645"/>
                <a:gd name="connsiteX101" fmla="*/ 162455 w 253706"/>
                <a:gd name="connsiteY101" fmla="*/ 251335 h 253645"/>
                <a:gd name="connsiteX102" fmla="*/ 193621 w 253706"/>
                <a:gd name="connsiteY102" fmla="*/ 251335 h 253645"/>
                <a:gd name="connsiteX103" fmla="*/ 211422 w 253706"/>
                <a:gd name="connsiteY103" fmla="*/ 253645 h 253645"/>
                <a:gd name="connsiteX104" fmla="*/ 209174 w 253706"/>
                <a:gd name="connsiteY104" fmla="*/ 253645 h 253645"/>
                <a:gd name="connsiteX105" fmla="*/ 211422 w 253706"/>
                <a:gd name="connsiteY105" fmla="*/ 251335 h 253645"/>
                <a:gd name="connsiteX106" fmla="*/ 218105 w 253706"/>
                <a:gd name="connsiteY106" fmla="*/ 237472 h 253645"/>
                <a:gd name="connsiteX107" fmla="*/ 218105 w 253706"/>
                <a:gd name="connsiteY107" fmla="*/ 232914 h 253645"/>
                <a:gd name="connsiteX108" fmla="*/ 220291 w 253706"/>
                <a:gd name="connsiteY108" fmla="*/ 230604 h 253645"/>
                <a:gd name="connsiteX109" fmla="*/ 222540 w 253706"/>
                <a:gd name="connsiteY109" fmla="*/ 225983 h 253645"/>
                <a:gd name="connsiteX110" fmla="*/ 240340 w 253706"/>
                <a:gd name="connsiteY110" fmla="*/ 225983 h 253645"/>
                <a:gd name="connsiteX111" fmla="*/ 242527 w 253706"/>
                <a:gd name="connsiteY111" fmla="*/ 228293 h 253645"/>
                <a:gd name="connsiteX112" fmla="*/ 251458 w 253706"/>
                <a:gd name="connsiteY112" fmla="*/ 223672 h 253645"/>
                <a:gd name="connsiteX113" fmla="*/ 253706 w 253706"/>
                <a:gd name="connsiteY113" fmla="*/ 221362 h 253645"/>
                <a:gd name="connsiteX114" fmla="*/ 251458 w 253706"/>
                <a:gd name="connsiteY114" fmla="*/ 219052 h 253645"/>
                <a:gd name="connsiteX115" fmla="*/ 251458 w 253706"/>
                <a:gd name="connsiteY115" fmla="*/ 216741 h 25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53706" h="253645">
                  <a:moveTo>
                    <a:pt x="251458" y="216741"/>
                  </a:moveTo>
                  <a:lnTo>
                    <a:pt x="247023" y="212120"/>
                  </a:lnTo>
                  <a:lnTo>
                    <a:pt x="242527" y="209810"/>
                  </a:lnTo>
                  <a:lnTo>
                    <a:pt x="240340" y="198320"/>
                  </a:lnTo>
                  <a:lnTo>
                    <a:pt x="238092" y="198320"/>
                  </a:lnTo>
                  <a:lnTo>
                    <a:pt x="235906" y="196010"/>
                  </a:lnTo>
                  <a:lnTo>
                    <a:pt x="231409" y="193699"/>
                  </a:lnTo>
                  <a:lnTo>
                    <a:pt x="229223" y="191389"/>
                  </a:lnTo>
                  <a:lnTo>
                    <a:pt x="229223" y="177527"/>
                  </a:lnTo>
                  <a:lnTo>
                    <a:pt x="231409" y="172906"/>
                  </a:lnTo>
                  <a:lnTo>
                    <a:pt x="231409" y="168347"/>
                  </a:lnTo>
                  <a:lnTo>
                    <a:pt x="220291" y="154485"/>
                  </a:lnTo>
                  <a:lnTo>
                    <a:pt x="218105" y="149864"/>
                  </a:lnTo>
                  <a:lnTo>
                    <a:pt x="215857" y="147554"/>
                  </a:lnTo>
                  <a:lnTo>
                    <a:pt x="209174" y="147554"/>
                  </a:lnTo>
                  <a:lnTo>
                    <a:pt x="202490" y="140685"/>
                  </a:lnTo>
                  <a:lnTo>
                    <a:pt x="198056" y="138375"/>
                  </a:lnTo>
                  <a:lnTo>
                    <a:pt x="195807" y="136064"/>
                  </a:lnTo>
                  <a:lnTo>
                    <a:pt x="186938" y="136064"/>
                  </a:lnTo>
                  <a:lnTo>
                    <a:pt x="186938" y="119891"/>
                  </a:lnTo>
                  <a:lnTo>
                    <a:pt x="184690" y="119891"/>
                  </a:lnTo>
                  <a:lnTo>
                    <a:pt x="182441" y="117581"/>
                  </a:lnTo>
                  <a:lnTo>
                    <a:pt x="173572" y="112960"/>
                  </a:lnTo>
                  <a:lnTo>
                    <a:pt x="169138" y="108402"/>
                  </a:lnTo>
                  <a:lnTo>
                    <a:pt x="164641" y="106091"/>
                  </a:lnTo>
                  <a:lnTo>
                    <a:pt x="162455" y="103781"/>
                  </a:lnTo>
                  <a:lnTo>
                    <a:pt x="162455" y="101471"/>
                  </a:lnTo>
                  <a:lnTo>
                    <a:pt x="164641" y="96850"/>
                  </a:lnTo>
                  <a:lnTo>
                    <a:pt x="166889" y="94539"/>
                  </a:lnTo>
                  <a:lnTo>
                    <a:pt x="162455" y="89919"/>
                  </a:lnTo>
                  <a:lnTo>
                    <a:pt x="162455" y="87608"/>
                  </a:lnTo>
                  <a:lnTo>
                    <a:pt x="166889" y="82987"/>
                  </a:lnTo>
                  <a:lnTo>
                    <a:pt x="171324" y="82987"/>
                  </a:lnTo>
                  <a:lnTo>
                    <a:pt x="171324" y="71498"/>
                  </a:lnTo>
                  <a:lnTo>
                    <a:pt x="173572" y="71498"/>
                  </a:lnTo>
                  <a:lnTo>
                    <a:pt x="178007" y="66877"/>
                  </a:lnTo>
                  <a:lnTo>
                    <a:pt x="178007" y="64566"/>
                  </a:lnTo>
                  <a:lnTo>
                    <a:pt x="175821" y="59946"/>
                  </a:lnTo>
                  <a:lnTo>
                    <a:pt x="171324" y="55325"/>
                  </a:lnTo>
                  <a:lnTo>
                    <a:pt x="171324" y="53014"/>
                  </a:lnTo>
                  <a:lnTo>
                    <a:pt x="178007" y="46146"/>
                  </a:lnTo>
                  <a:lnTo>
                    <a:pt x="178007" y="43835"/>
                  </a:lnTo>
                  <a:lnTo>
                    <a:pt x="173572" y="43835"/>
                  </a:lnTo>
                  <a:lnTo>
                    <a:pt x="169138" y="46146"/>
                  </a:lnTo>
                  <a:lnTo>
                    <a:pt x="166889" y="48394"/>
                  </a:lnTo>
                  <a:lnTo>
                    <a:pt x="162455" y="41525"/>
                  </a:lnTo>
                  <a:lnTo>
                    <a:pt x="153523" y="39214"/>
                  </a:lnTo>
                  <a:lnTo>
                    <a:pt x="153523" y="32283"/>
                  </a:lnTo>
                  <a:lnTo>
                    <a:pt x="149088" y="27662"/>
                  </a:lnTo>
                  <a:lnTo>
                    <a:pt x="140157" y="9242"/>
                  </a:lnTo>
                  <a:lnTo>
                    <a:pt x="140157" y="4621"/>
                  </a:lnTo>
                  <a:lnTo>
                    <a:pt x="124605" y="9242"/>
                  </a:lnTo>
                  <a:lnTo>
                    <a:pt x="124605" y="2310"/>
                  </a:lnTo>
                  <a:lnTo>
                    <a:pt x="122356" y="0"/>
                  </a:lnTo>
                  <a:lnTo>
                    <a:pt x="113487" y="0"/>
                  </a:lnTo>
                  <a:lnTo>
                    <a:pt x="113487" y="2310"/>
                  </a:lnTo>
                  <a:lnTo>
                    <a:pt x="111239" y="4621"/>
                  </a:lnTo>
                  <a:lnTo>
                    <a:pt x="106804" y="4621"/>
                  </a:lnTo>
                  <a:lnTo>
                    <a:pt x="102370" y="0"/>
                  </a:lnTo>
                  <a:lnTo>
                    <a:pt x="86755" y="0"/>
                  </a:lnTo>
                  <a:lnTo>
                    <a:pt x="86755" y="4621"/>
                  </a:lnTo>
                  <a:lnTo>
                    <a:pt x="84569" y="6931"/>
                  </a:lnTo>
                  <a:lnTo>
                    <a:pt x="80072" y="9242"/>
                  </a:lnTo>
                  <a:lnTo>
                    <a:pt x="75637" y="13800"/>
                  </a:lnTo>
                  <a:lnTo>
                    <a:pt x="73451" y="18421"/>
                  </a:lnTo>
                  <a:lnTo>
                    <a:pt x="71203" y="20731"/>
                  </a:lnTo>
                  <a:lnTo>
                    <a:pt x="66768" y="20731"/>
                  </a:lnTo>
                  <a:lnTo>
                    <a:pt x="62271" y="23042"/>
                  </a:lnTo>
                  <a:lnTo>
                    <a:pt x="57837" y="23042"/>
                  </a:lnTo>
                  <a:lnTo>
                    <a:pt x="55588" y="25352"/>
                  </a:lnTo>
                  <a:lnTo>
                    <a:pt x="53402" y="29973"/>
                  </a:lnTo>
                  <a:lnTo>
                    <a:pt x="53402" y="34594"/>
                  </a:lnTo>
                  <a:lnTo>
                    <a:pt x="55588" y="39214"/>
                  </a:lnTo>
                  <a:lnTo>
                    <a:pt x="57837" y="41525"/>
                  </a:lnTo>
                  <a:lnTo>
                    <a:pt x="57837" y="46146"/>
                  </a:lnTo>
                  <a:lnTo>
                    <a:pt x="60085" y="50704"/>
                  </a:lnTo>
                  <a:lnTo>
                    <a:pt x="60085" y="62256"/>
                  </a:lnTo>
                  <a:lnTo>
                    <a:pt x="57837" y="66877"/>
                  </a:lnTo>
                  <a:lnTo>
                    <a:pt x="55588" y="73808"/>
                  </a:lnTo>
                  <a:lnTo>
                    <a:pt x="55588" y="76056"/>
                  </a:lnTo>
                  <a:lnTo>
                    <a:pt x="62271" y="82987"/>
                  </a:lnTo>
                  <a:lnTo>
                    <a:pt x="62271" y="85298"/>
                  </a:lnTo>
                  <a:lnTo>
                    <a:pt x="60085" y="87608"/>
                  </a:lnTo>
                  <a:lnTo>
                    <a:pt x="51154" y="92229"/>
                  </a:lnTo>
                  <a:lnTo>
                    <a:pt x="28918" y="101471"/>
                  </a:lnTo>
                  <a:lnTo>
                    <a:pt x="24484" y="103781"/>
                  </a:lnTo>
                  <a:lnTo>
                    <a:pt x="2186" y="122202"/>
                  </a:lnTo>
                  <a:lnTo>
                    <a:pt x="0" y="122202"/>
                  </a:lnTo>
                  <a:lnTo>
                    <a:pt x="0" y="124512"/>
                  </a:lnTo>
                  <a:lnTo>
                    <a:pt x="8869" y="140685"/>
                  </a:lnTo>
                  <a:lnTo>
                    <a:pt x="8869" y="147554"/>
                  </a:lnTo>
                  <a:lnTo>
                    <a:pt x="17801" y="154485"/>
                  </a:lnTo>
                  <a:lnTo>
                    <a:pt x="17801" y="159106"/>
                  </a:lnTo>
                  <a:lnTo>
                    <a:pt x="22235" y="163727"/>
                  </a:lnTo>
                  <a:lnTo>
                    <a:pt x="46719" y="163727"/>
                  </a:lnTo>
                  <a:lnTo>
                    <a:pt x="57837" y="175216"/>
                  </a:lnTo>
                  <a:lnTo>
                    <a:pt x="62271" y="177527"/>
                  </a:lnTo>
                  <a:lnTo>
                    <a:pt x="66768" y="182148"/>
                  </a:lnTo>
                  <a:lnTo>
                    <a:pt x="84569" y="191389"/>
                  </a:lnTo>
                  <a:lnTo>
                    <a:pt x="86755" y="193699"/>
                  </a:lnTo>
                  <a:lnTo>
                    <a:pt x="91189" y="196010"/>
                  </a:lnTo>
                  <a:lnTo>
                    <a:pt x="162455" y="251335"/>
                  </a:lnTo>
                  <a:lnTo>
                    <a:pt x="193621" y="251335"/>
                  </a:lnTo>
                  <a:lnTo>
                    <a:pt x="211422" y="253645"/>
                  </a:lnTo>
                  <a:lnTo>
                    <a:pt x="209174" y="253645"/>
                  </a:lnTo>
                  <a:lnTo>
                    <a:pt x="211422" y="251335"/>
                  </a:lnTo>
                  <a:lnTo>
                    <a:pt x="218105" y="237472"/>
                  </a:lnTo>
                  <a:lnTo>
                    <a:pt x="218105" y="232914"/>
                  </a:lnTo>
                  <a:lnTo>
                    <a:pt x="220291" y="230604"/>
                  </a:lnTo>
                  <a:lnTo>
                    <a:pt x="222540" y="225983"/>
                  </a:lnTo>
                  <a:lnTo>
                    <a:pt x="240340" y="225983"/>
                  </a:lnTo>
                  <a:lnTo>
                    <a:pt x="242527" y="228293"/>
                  </a:lnTo>
                  <a:lnTo>
                    <a:pt x="251458" y="223672"/>
                  </a:lnTo>
                  <a:lnTo>
                    <a:pt x="253706" y="221362"/>
                  </a:lnTo>
                  <a:lnTo>
                    <a:pt x="251458" y="219052"/>
                  </a:lnTo>
                  <a:lnTo>
                    <a:pt x="251458" y="216741"/>
                  </a:lnTo>
                  <a:close/>
                </a:path>
              </a:pathLst>
            </a:custGeom>
            <a:noFill/>
            <a:ln w="1561" cap="flat">
              <a:solidFill>
                <a:srgbClr val="FFFFFF"/>
              </a:solidFill>
              <a:prstDash val="solid"/>
              <a:round/>
            </a:ln>
          </p:spPr>
          <p:txBody>
            <a:bodyPr rtlCol="0" anchor="ctr"/>
            <a:lstStyle/>
            <a:p>
              <a:endParaRPr lang="en-US" noProof="0" dirty="0"/>
            </a:p>
          </p:txBody>
        </p:sp>
        <p:sp>
          <p:nvSpPr>
            <p:cNvPr id="5089" name="Serbest Form 5088">
              <a:extLst>
                <a:ext uri="{FF2B5EF4-FFF2-40B4-BE49-F238E27FC236}">
                  <a16:creationId xmlns:a16="http://schemas.microsoft.com/office/drawing/2014/main" id="{F1EF9AED-0D9F-5D4A-8471-E8D49FDFAAE6}"/>
                </a:ext>
              </a:extLst>
            </p:cNvPr>
            <p:cNvSpPr/>
            <p:nvPr/>
          </p:nvSpPr>
          <p:spPr>
            <a:xfrm>
              <a:off x="6730090" y="1311408"/>
              <a:ext cx="507412" cy="456586"/>
            </a:xfrm>
            <a:custGeom>
              <a:avLst/>
              <a:gdLst>
                <a:gd name="connsiteX0" fmla="*/ 471437 w 507412"/>
                <a:gd name="connsiteY0" fmla="*/ 454276 h 456586"/>
                <a:gd name="connsiteX1" fmla="*/ 471437 w 507412"/>
                <a:gd name="connsiteY1" fmla="*/ 451966 h 456586"/>
                <a:gd name="connsiteX2" fmla="*/ 469313 w 507412"/>
                <a:gd name="connsiteY2" fmla="*/ 447282 h 456586"/>
                <a:gd name="connsiteX3" fmla="*/ 469313 w 507412"/>
                <a:gd name="connsiteY3" fmla="*/ 435730 h 456586"/>
                <a:gd name="connsiteX4" fmla="*/ 473560 w 507412"/>
                <a:gd name="connsiteY4" fmla="*/ 431110 h 456586"/>
                <a:gd name="connsiteX5" fmla="*/ 473560 w 507412"/>
                <a:gd name="connsiteY5" fmla="*/ 428737 h 456586"/>
                <a:gd name="connsiteX6" fmla="*/ 475684 w 507412"/>
                <a:gd name="connsiteY6" fmla="*/ 426426 h 456586"/>
                <a:gd name="connsiteX7" fmla="*/ 477808 w 507412"/>
                <a:gd name="connsiteY7" fmla="*/ 419495 h 456586"/>
                <a:gd name="connsiteX8" fmla="*/ 481992 w 507412"/>
                <a:gd name="connsiteY8" fmla="*/ 419495 h 456586"/>
                <a:gd name="connsiteX9" fmla="*/ 484116 w 507412"/>
                <a:gd name="connsiteY9" fmla="*/ 417185 h 456586"/>
                <a:gd name="connsiteX10" fmla="*/ 484116 w 507412"/>
                <a:gd name="connsiteY10" fmla="*/ 414874 h 456586"/>
                <a:gd name="connsiteX11" fmla="*/ 486239 w 507412"/>
                <a:gd name="connsiteY11" fmla="*/ 414874 h 456586"/>
                <a:gd name="connsiteX12" fmla="*/ 486239 w 507412"/>
                <a:gd name="connsiteY12" fmla="*/ 412564 h 456586"/>
                <a:gd name="connsiteX13" fmla="*/ 488363 w 507412"/>
                <a:gd name="connsiteY13" fmla="*/ 410253 h 456586"/>
                <a:gd name="connsiteX14" fmla="*/ 492610 w 507412"/>
                <a:gd name="connsiteY14" fmla="*/ 407943 h 456586"/>
                <a:gd name="connsiteX15" fmla="*/ 503166 w 507412"/>
                <a:gd name="connsiteY15" fmla="*/ 407943 h 456586"/>
                <a:gd name="connsiteX16" fmla="*/ 503166 w 507412"/>
                <a:gd name="connsiteY16" fmla="*/ 410253 h 456586"/>
                <a:gd name="connsiteX17" fmla="*/ 505289 w 507412"/>
                <a:gd name="connsiteY17" fmla="*/ 410253 h 456586"/>
                <a:gd name="connsiteX18" fmla="*/ 507413 w 507412"/>
                <a:gd name="connsiteY18" fmla="*/ 407943 h 456586"/>
                <a:gd name="connsiteX19" fmla="*/ 507413 w 507412"/>
                <a:gd name="connsiteY19" fmla="*/ 403260 h 456586"/>
                <a:gd name="connsiteX20" fmla="*/ 505289 w 507412"/>
                <a:gd name="connsiteY20" fmla="*/ 396329 h 456586"/>
                <a:gd name="connsiteX21" fmla="*/ 503166 w 507412"/>
                <a:gd name="connsiteY21" fmla="*/ 391708 h 456586"/>
                <a:gd name="connsiteX22" fmla="*/ 501042 w 507412"/>
                <a:gd name="connsiteY22" fmla="*/ 389397 h 456586"/>
                <a:gd name="connsiteX23" fmla="*/ 494671 w 507412"/>
                <a:gd name="connsiteY23" fmla="*/ 389397 h 456586"/>
                <a:gd name="connsiteX24" fmla="*/ 494671 w 507412"/>
                <a:gd name="connsiteY24" fmla="*/ 384714 h 456586"/>
                <a:gd name="connsiteX25" fmla="*/ 492610 w 507412"/>
                <a:gd name="connsiteY25" fmla="*/ 380093 h 456586"/>
                <a:gd name="connsiteX26" fmla="*/ 492610 w 507412"/>
                <a:gd name="connsiteY26" fmla="*/ 370852 h 456586"/>
                <a:gd name="connsiteX27" fmla="*/ 490487 w 507412"/>
                <a:gd name="connsiteY27" fmla="*/ 370852 h 456586"/>
                <a:gd name="connsiteX28" fmla="*/ 492610 w 507412"/>
                <a:gd name="connsiteY28" fmla="*/ 359237 h 456586"/>
                <a:gd name="connsiteX29" fmla="*/ 484116 w 507412"/>
                <a:gd name="connsiteY29" fmla="*/ 359237 h 456586"/>
                <a:gd name="connsiteX30" fmla="*/ 479869 w 507412"/>
                <a:gd name="connsiteY30" fmla="*/ 352306 h 456586"/>
                <a:gd name="connsiteX31" fmla="*/ 475684 w 507412"/>
                <a:gd name="connsiteY31" fmla="*/ 354616 h 456586"/>
                <a:gd name="connsiteX32" fmla="*/ 469313 w 507412"/>
                <a:gd name="connsiteY32" fmla="*/ 354616 h 456586"/>
                <a:gd name="connsiteX33" fmla="*/ 467190 w 507412"/>
                <a:gd name="connsiteY33" fmla="*/ 352306 h 456586"/>
                <a:gd name="connsiteX34" fmla="*/ 463005 w 507412"/>
                <a:gd name="connsiteY34" fmla="*/ 345312 h 456586"/>
                <a:gd name="connsiteX35" fmla="*/ 460881 w 507412"/>
                <a:gd name="connsiteY35" fmla="*/ 338381 h 456586"/>
                <a:gd name="connsiteX36" fmla="*/ 456634 w 507412"/>
                <a:gd name="connsiteY36" fmla="*/ 333760 h 456586"/>
                <a:gd name="connsiteX37" fmla="*/ 452387 w 507412"/>
                <a:gd name="connsiteY37" fmla="*/ 326829 h 456586"/>
                <a:gd name="connsiteX38" fmla="*/ 450263 w 507412"/>
                <a:gd name="connsiteY38" fmla="*/ 324456 h 456586"/>
                <a:gd name="connsiteX39" fmla="*/ 448202 w 507412"/>
                <a:gd name="connsiteY39" fmla="*/ 319835 h 456586"/>
                <a:gd name="connsiteX40" fmla="*/ 439708 w 507412"/>
                <a:gd name="connsiteY40" fmla="*/ 310594 h 456586"/>
                <a:gd name="connsiteX41" fmla="*/ 437584 w 507412"/>
                <a:gd name="connsiteY41" fmla="*/ 310594 h 456586"/>
                <a:gd name="connsiteX42" fmla="*/ 437584 w 507412"/>
                <a:gd name="connsiteY42" fmla="*/ 305973 h 456586"/>
                <a:gd name="connsiteX43" fmla="*/ 443955 w 507412"/>
                <a:gd name="connsiteY43" fmla="*/ 298979 h 456586"/>
                <a:gd name="connsiteX44" fmla="*/ 446079 w 507412"/>
                <a:gd name="connsiteY44" fmla="*/ 294358 h 456586"/>
                <a:gd name="connsiteX45" fmla="*/ 448202 w 507412"/>
                <a:gd name="connsiteY45" fmla="*/ 292048 h 456586"/>
                <a:gd name="connsiteX46" fmla="*/ 456634 w 507412"/>
                <a:gd name="connsiteY46" fmla="*/ 273502 h 456586"/>
                <a:gd name="connsiteX47" fmla="*/ 452387 w 507412"/>
                <a:gd name="connsiteY47" fmla="*/ 264198 h 456586"/>
                <a:gd name="connsiteX48" fmla="*/ 450263 w 507412"/>
                <a:gd name="connsiteY48" fmla="*/ 261888 h 456586"/>
                <a:gd name="connsiteX49" fmla="*/ 437584 w 507412"/>
                <a:gd name="connsiteY49" fmla="*/ 261888 h 456586"/>
                <a:gd name="connsiteX50" fmla="*/ 433399 w 507412"/>
                <a:gd name="connsiteY50" fmla="*/ 259577 h 456586"/>
                <a:gd name="connsiteX51" fmla="*/ 431276 w 507412"/>
                <a:gd name="connsiteY51" fmla="*/ 259577 h 456586"/>
                <a:gd name="connsiteX52" fmla="*/ 429152 w 507412"/>
                <a:gd name="connsiteY52" fmla="*/ 257267 h 456586"/>
                <a:gd name="connsiteX53" fmla="*/ 429152 w 507412"/>
                <a:gd name="connsiteY53" fmla="*/ 236411 h 456586"/>
                <a:gd name="connsiteX54" fmla="*/ 427029 w 507412"/>
                <a:gd name="connsiteY54" fmla="*/ 234100 h 456586"/>
                <a:gd name="connsiteX55" fmla="*/ 422782 w 507412"/>
                <a:gd name="connsiteY55" fmla="*/ 224796 h 456586"/>
                <a:gd name="connsiteX56" fmla="*/ 418597 w 507412"/>
                <a:gd name="connsiteY56" fmla="*/ 217865 h 456586"/>
                <a:gd name="connsiteX57" fmla="*/ 414350 w 507412"/>
                <a:gd name="connsiteY57" fmla="*/ 208624 h 456586"/>
                <a:gd name="connsiteX58" fmla="*/ 416473 w 507412"/>
                <a:gd name="connsiteY58" fmla="*/ 203940 h 456586"/>
                <a:gd name="connsiteX59" fmla="*/ 422782 w 507412"/>
                <a:gd name="connsiteY59" fmla="*/ 197009 h 456586"/>
                <a:gd name="connsiteX60" fmla="*/ 422782 w 507412"/>
                <a:gd name="connsiteY60" fmla="*/ 194699 h 456586"/>
                <a:gd name="connsiteX61" fmla="*/ 420720 w 507412"/>
                <a:gd name="connsiteY61" fmla="*/ 192388 h 456586"/>
                <a:gd name="connsiteX62" fmla="*/ 412226 w 507412"/>
                <a:gd name="connsiteY62" fmla="*/ 192388 h 456586"/>
                <a:gd name="connsiteX63" fmla="*/ 412226 w 507412"/>
                <a:gd name="connsiteY63" fmla="*/ 180774 h 456586"/>
                <a:gd name="connsiteX64" fmla="*/ 407979 w 507412"/>
                <a:gd name="connsiteY64" fmla="*/ 176153 h 456586"/>
                <a:gd name="connsiteX65" fmla="*/ 407979 w 507412"/>
                <a:gd name="connsiteY65" fmla="*/ 173843 h 456586"/>
                <a:gd name="connsiteX66" fmla="*/ 410102 w 507412"/>
                <a:gd name="connsiteY66" fmla="*/ 171532 h 456586"/>
                <a:gd name="connsiteX67" fmla="*/ 414350 w 507412"/>
                <a:gd name="connsiteY67" fmla="*/ 169222 h 456586"/>
                <a:gd name="connsiteX68" fmla="*/ 416473 w 507412"/>
                <a:gd name="connsiteY68" fmla="*/ 166911 h 456586"/>
                <a:gd name="connsiteX69" fmla="*/ 418597 w 507412"/>
                <a:gd name="connsiteY69" fmla="*/ 166911 h 456586"/>
                <a:gd name="connsiteX70" fmla="*/ 414350 w 507412"/>
                <a:gd name="connsiteY70" fmla="*/ 159918 h 456586"/>
                <a:gd name="connsiteX71" fmla="*/ 422782 w 507412"/>
                <a:gd name="connsiteY71" fmla="*/ 157607 h 456586"/>
                <a:gd name="connsiteX72" fmla="*/ 422782 w 507412"/>
                <a:gd name="connsiteY72" fmla="*/ 155297 h 456586"/>
                <a:gd name="connsiteX73" fmla="*/ 420720 w 507412"/>
                <a:gd name="connsiteY73" fmla="*/ 152986 h 456586"/>
                <a:gd name="connsiteX74" fmla="*/ 420720 w 507412"/>
                <a:gd name="connsiteY74" fmla="*/ 143682 h 456586"/>
                <a:gd name="connsiteX75" fmla="*/ 418597 w 507412"/>
                <a:gd name="connsiteY75" fmla="*/ 139061 h 456586"/>
                <a:gd name="connsiteX76" fmla="*/ 418597 w 507412"/>
                <a:gd name="connsiteY76" fmla="*/ 136751 h 456586"/>
                <a:gd name="connsiteX77" fmla="*/ 420720 w 507412"/>
                <a:gd name="connsiteY77" fmla="*/ 132130 h 456586"/>
                <a:gd name="connsiteX78" fmla="*/ 422782 w 507412"/>
                <a:gd name="connsiteY78" fmla="*/ 129820 h 456586"/>
                <a:gd name="connsiteX79" fmla="*/ 418597 w 507412"/>
                <a:gd name="connsiteY79" fmla="*/ 118205 h 456586"/>
                <a:gd name="connsiteX80" fmla="*/ 420720 w 507412"/>
                <a:gd name="connsiteY80" fmla="*/ 108964 h 456586"/>
                <a:gd name="connsiteX81" fmla="*/ 416473 w 507412"/>
                <a:gd name="connsiteY81" fmla="*/ 108964 h 456586"/>
                <a:gd name="connsiteX82" fmla="*/ 416473 w 507412"/>
                <a:gd name="connsiteY82" fmla="*/ 95039 h 456586"/>
                <a:gd name="connsiteX83" fmla="*/ 393239 w 507412"/>
                <a:gd name="connsiteY83" fmla="*/ 97349 h 456586"/>
                <a:gd name="connsiteX84" fmla="*/ 391115 w 507412"/>
                <a:gd name="connsiteY84" fmla="*/ 95039 h 456586"/>
                <a:gd name="connsiteX85" fmla="*/ 388991 w 507412"/>
                <a:gd name="connsiteY85" fmla="*/ 90418 h 456586"/>
                <a:gd name="connsiteX86" fmla="*/ 384744 w 507412"/>
                <a:gd name="connsiteY86" fmla="*/ 88108 h 456586"/>
                <a:gd name="connsiteX87" fmla="*/ 380497 w 507412"/>
                <a:gd name="connsiteY87" fmla="*/ 83487 h 456586"/>
                <a:gd name="connsiteX88" fmla="*/ 376313 w 507412"/>
                <a:gd name="connsiteY88" fmla="*/ 83487 h 456586"/>
                <a:gd name="connsiteX89" fmla="*/ 374189 w 507412"/>
                <a:gd name="connsiteY89" fmla="*/ 81114 h 456586"/>
                <a:gd name="connsiteX90" fmla="*/ 372065 w 507412"/>
                <a:gd name="connsiteY90" fmla="*/ 81114 h 456586"/>
                <a:gd name="connsiteX91" fmla="*/ 369942 w 507412"/>
                <a:gd name="connsiteY91" fmla="*/ 78804 h 456586"/>
                <a:gd name="connsiteX92" fmla="*/ 367818 w 507412"/>
                <a:gd name="connsiteY92" fmla="*/ 74183 h 456586"/>
                <a:gd name="connsiteX93" fmla="*/ 367818 w 507412"/>
                <a:gd name="connsiteY93" fmla="*/ 71872 h 456586"/>
                <a:gd name="connsiteX94" fmla="*/ 365695 w 507412"/>
                <a:gd name="connsiteY94" fmla="*/ 69562 h 456586"/>
                <a:gd name="connsiteX95" fmla="*/ 363633 w 507412"/>
                <a:gd name="connsiteY95" fmla="*/ 69562 h 456586"/>
                <a:gd name="connsiteX96" fmla="*/ 359386 w 507412"/>
                <a:gd name="connsiteY96" fmla="*/ 67252 h 456586"/>
                <a:gd name="connsiteX97" fmla="*/ 353015 w 507412"/>
                <a:gd name="connsiteY97" fmla="*/ 67252 h 456586"/>
                <a:gd name="connsiteX98" fmla="*/ 348831 w 507412"/>
                <a:gd name="connsiteY98" fmla="*/ 64941 h 456586"/>
                <a:gd name="connsiteX99" fmla="*/ 342460 w 507412"/>
                <a:gd name="connsiteY99" fmla="*/ 64941 h 456586"/>
                <a:gd name="connsiteX100" fmla="*/ 342460 w 507412"/>
                <a:gd name="connsiteY100" fmla="*/ 67252 h 456586"/>
                <a:gd name="connsiteX101" fmla="*/ 338275 w 507412"/>
                <a:gd name="connsiteY101" fmla="*/ 64941 h 456586"/>
                <a:gd name="connsiteX102" fmla="*/ 336151 w 507412"/>
                <a:gd name="connsiteY102" fmla="*/ 62568 h 456586"/>
                <a:gd name="connsiteX103" fmla="*/ 331904 w 507412"/>
                <a:gd name="connsiteY103" fmla="*/ 60258 h 456586"/>
                <a:gd name="connsiteX104" fmla="*/ 329781 w 507412"/>
                <a:gd name="connsiteY104" fmla="*/ 57948 h 456586"/>
                <a:gd name="connsiteX105" fmla="*/ 319225 w 507412"/>
                <a:gd name="connsiteY105" fmla="*/ 57948 h 456586"/>
                <a:gd name="connsiteX106" fmla="*/ 319225 w 507412"/>
                <a:gd name="connsiteY106" fmla="*/ 53327 h 456586"/>
                <a:gd name="connsiteX107" fmla="*/ 314978 w 507412"/>
                <a:gd name="connsiteY107" fmla="*/ 48706 h 456586"/>
                <a:gd name="connsiteX108" fmla="*/ 293867 w 507412"/>
                <a:gd name="connsiteY108" fmla="*/ 48706 h 456586"/>
                <a:gd name="connsiteX109" fmla="*/ 293867 w 507412"/>
                <a:gd name="connsiteY109" fmla="*/ 51016 h 456586"/>
                <a:gd name="connsiteX110" fmla="*/ 291744 w 507412"/>
                <a:gd name="connsiteY110" fmla="*/ 53327 h 456586"/>
                <a:gd name="connsiteX111" fmla="*/ 287496 w 507412"/>
                <a:gd name="connsiteY111" fmla="*/ 51016 h 456586"/>
                <a:gd name="connsiteX112" fmla="*/ 274817 w 507412"/>
                <a:gd name="connsiteY112" fmla="*/ 51016 h 456586"/>
                <a:gd name="connsiteX113" fmla="*/ 270570 w 507412"/>
                <a:gd name="connsiteY113" fmla="*/ 53327 h 456586"/>
                <a:gd name="connsiteX114" fmla="*/ 264262 w 507412"/>
                <a:gd name="connsiteY114" fmla="*/ 60258 h 456586"/>
                <a:gd name="connsiteX115" fmla="*/ 260014 w 507412"/>
                <a:gd name="connsiteY115" fmla="*/ 62568 h 456586"/>
                <a:gd name="connsiteX116" fmla="*/ 257891 w 507412"/>
                <a:gd name="connsiteY116" fmla="*/ 64941 h 456586"/>
                <a:gd name="connsiteX117" fmla="*/ 257891 w 507412"/>
                <a:gd name="connsiteY117" fmla="*/ 69562 h 456586"/>
                <a:gd name="connsiteX118" fmla="*/ 253706 w 507412"/>
                <a:gd name="connsiteY118" fmla="*/ 71872 h 456586"/>
                <a:gd name="connsiteX119" fmla="*/ 249459 w 507412"/>
                <a:gd name="connsiteY119" fmla="*/ 76493 h 456586"/>
                <a:gd name="connsiteX120" fmla="*/ 238904 w 507412"/>
                <a:gd name="connsiteY120" fmla="*/ 76493 h 456586"/>
                <a:gd name="connsiteX121" fmla="*/ 243088 w 507412"/>
                <a:gd name="connsiteY121" fmla="*/ 81114 h 456586"/>
                <a:gd name="connsiteX122" fmla="*/ 243088 w 507412"/>
                <a:gd name="connsiteY122" fmla="*/ 85797 h 456586"/>
                <a:gd name="connsiteX123" fmla="*/ 245212 w 507412"/>
                <a:gd name="connsiteY123" fmla="*/ 88108 h 456586"/>
                <a:gd name="connsiteX124" fmla="*/ 245212 w 507412"/>
                <a:gd name="connsiteY124" fmla="*/ 90418 h 456586"/>
                <a:gd name="connsiteX125" fmla="*/ 243088 w 507412"/>
                <a:gd name="connsiteY125" fmla="*/ 92728 h 456586"/>
                <a:gd name="connsiteX126" fmla="*/ 238904 w 507412"/>
                <a:gd name="connsiteY126" fmla="*/ 92728 h 456586"/>
                <a:gd name="connsiteX127" fmla="*/ 234656 w 507412"/>
                <a:gd name="connsiteY127" fmla="*/ 90418 h 456586"/>
                <a:gd name="connsiteX128" fmla="*/ 232533 w 507412"/>
                <a:gd name="connsiteY128" fmla="*/ 88108 h 456586"/>
                <a:gd name="connsiteX129" fmla="*/ 230409 w 507412"/>
                <a:gd name="connsiteY129" fmla="*/ 88108 h 456586"/>
                <a:gd name="connsiteX130" fmla="*/ 228286 w 507412"/>
                <a:gd name="connsiteY130" fmla="*/ 90418 h 456586"/>
                <a:gd name="connsiteX131" fmla="*/ 219854 w 507412"/>
                <a:gd name="connsiteY131" fmla="*/ 90418 h 456586"/>
                <a:gd name="connsiteX132" fmla="*/ 215607 w 507412"/>
                <a:gd name="connsiteY132" fmla="*/ 92728 h 456586"/>
                <a:gd name="connsiteX133" fmla="*/ 211359 w 507412"/>
                <a:gd name="connsiteY133" fmla="*/ 92728 h 456586"/>
                <a:gd name="connsiteX134" fmla="*/ 205051 w 507412"/>
                <a:gd name="connsiteY134" fmla="*/ 95039 h 456586"/>
                <a:gd name="connsiteX135" fmla="*/ 196619 w 507412"/>
                <a:gd name="connsiteY135" fmla="*/ 99660 h 456586"/>
                <a:gd name="connsiteX136" fmla="*/ 192372 w 507412"/>
                <a:gd name="connsiteY136" fmla="*/ 97349 h 456586"/>
                <a:gd name="connsiteX137" fmla="*/ 188125 w 507412"/>
                <a:gd name="connsiteY137" fmla="*/ 97349 h 456586"/>
                <a:gd name="connsiteX138" fmla="*/ 183878 w 507412"/>
                <a:gd name="connsiteY138" fmla="*/ 95039 h 456586"/>
                <a:gd name="connsiteX139" fmla="*/ 175446 w 507412"/>
                <a:gd name="connsiteY139" fmla="*/ 95039 h 456586"/>
                <a:gd name="connsiteX140" fmla="*/ 169075 w 507412"/>
                <a:gd name="connsiteY140" fmla="*/ 92728 h 456586"/>
                <a:gd name="connsiteX141" fmla="*/ 164890 w 507412"/>
                <a:gd name="connsiteY141" fmla="*/ 88108 h 456586"/>
                <a:gd name="connsiteX142" fmla="*/ 160643 w 507412"/>
                <a:gd name="connsiteY142" fmla="*/ 85797 h 456586"/>
                <a:gd name="connsiteX143" fmla="*/ 156396 w 507412"/>
                <a:gd name="connsiteY143" fmla="*/ 81114 h 456586"/>
                <a:gd name="connsiteX144" fmla="*/ 154335 w 507412"/>
                <a:gd name="connsiteY144" fmla="*/ 76493 h 456586"/>
                <a:gd name="connsiteX145" fmla="*/ 152211 w 507412"/>
                <a:gd name="connsiteY145" fmla="*/ 74183 h 456586"/>
                <a:gd name="connsiteX146" fmla="*/ 152211 w 507412"/>
                <a:gd name="connsiteY146" fmla="*/ 71872 h 456586"/>
                <a:gd name="connsiteX147" fmla="*/ 133161 w 507412"/>
                <a:gd name="connsiteY147" fmla="*/ 71872 h 456586"/>
                <a:gd name="connsiteX148" fmla="*/ 124729 w 507412"/>
                <a:gd name="connsiteY148" fmla="*/ 62568 h 456586"/>
                <a:gd name="connsiteX149" fmla="*/ 118359 w 507412"/>
                <a:gd name="connsiteY149" fmla="*/ 48706 h 456586"/>
                <a:gd name="connsiteX150" fmla="*/ 116235 w 507412"/>
                <a:gd name="connsiteY150" fmla="*/ 46395 h 456586"/>
                <a:gd name="connsiteX151" fmla="*/ 116235 w 507412"/>
                <a:gd name="connsiteY151" fmla="*/ 44085 h 456586"/>
                <a:gd name="connsiteX152" fmla="*/ 109927 w 507412"/>
                <a:gd name="connsiteY152" fmla="*/ 44085 h 456586"/>
                <a:gd name="connsiteX153" fmla="*/ 109927 w 507412"/>
                <a:gd name="connsiteY153" fmla="*/ 41712 h 456586"/>
                <a:gd name="connsiteX154" fmla="*/ 107803 w 507412"/>
                <a:gd name="connsiteY154" fmla="*/ 39402 h 456586"/>
                <a:gd name="connsiteX155" fmla="*/ 105680 w 507412"/>
                <a:gd name="connsiteY155" fmla="*/ 39402 h 456586"/>
                <a:gd name="connsiteX156" fmla="*/ 103556 w 507412"/>
                <a:gd name="connsiteY156" fmla="*/ 37091 h 456586"/>
                <a:gd name="connsiteX157" fmla="*/ 99371 w 507412"/>
                <a:gd name="connsiteY157" fmla="*/ 34781 h 456586"/>
                <a:gd name="connsiteX158" fmla="*/ 95124 w 507412"/>
                <a:gd name="connsiteY158" fmla="*/ 30160 h 456586"/>
                <a:gd name="connsiteX159" fmla="*/ 95124 w 507412"/>
                <a:gd name="connsiteY159" fmla="*/ 27850 h 456586"/>
                <a:gd name="connsiteX160" fmla="*/ 99371 w 507412"/>
                <a:gd name="connsiteY160" fmla="*/ 27850 h 456586"/>
                <a:gd name="connsiteX161" fmla="*/ 101433 w 507412"/>
                <a:gd name="connsiteY161" fmla="*/ 25539 h 456586"/>
                <a:gd name="connsiteX162" fmla="*/ 101433 w 507412"/>
                <a:gd name="connsiteY162" fmla="*/ 23229 h 456586"/>
                <a:gd name="connsiteX163" fmla="*/ 99371 w 507412"/>
                <a:gd name="connsiteY163" fmla="*/ 20856 h 456586"/>
                <a:gd name="connsiteX164" fmla="*/ 97248 w 507412"/>
                <a:gd name="connsiteY164" fmla="*/ 20856 h 456586"/>
                <a:gd name="connsiteX165" fmla="*/ 97248 w 507412"/>
                <a:gd name="connsiteY165" fmla="*/ 16235 h 456586"/>
                <a:gd name="connsiteX166" fmla="*/ 99371 w 507412"/>
                <a:gd name="connsiteY166" fmla="*/ 13925 h 456586"/>
                <a:gd name="connsiteX167" fmla="*/ 99371 w 507412"/>
                <a:gd name="connsiteY167" fmla="*/ 6994 h 456586"/>
                <a:gd name="connsiteX168" fmla="*/ 97248 w 507412"/>
                <a:gd name="connsiteY168" fmla="*/ 4683 h 456586"/>
                <a:gd name="connsiteX169" fmla="*/ 95124 w 507412"/>
                <a:gd name="connsiteY169" fmla="*/ 0 h 456586"/>
                <a:gd name="connsiteX170" fmla="*/ 90877 w 507412"/>
                <a:gd name="connsiteY170" fmla="*/ 0 h 456586"/>
                <a:gd name="connsiteX171" fmla="*/ 86630 w 507412"/>
                <a:gd name="connsiteY171" fmla="*/ 2310 h 456586"/>
                <a:gd name="connsiteX172" fmla="*/ 82445 w 507412"/>
                <a:gd name="connsiteY172" fmla="*/ 6994 h 456586"/>
                <a:gd name="connsiteX173" fmla="*/ 78198 w 507412"/>
                <a:gd name="connsiteY173" fmla="*/ 9304 h 456586"/>
                <a:gd name="connsiteX174" fmla="*/ 71827 w 507412"/>
                <a:gd name="connsiteY174" fmla="*/ 13925 h 456586"/>
                <a:gd name="connsiteX175" fmla="*/ 67642 w 507412"/>
                <a:gd name="connsiteY175" fmla="*/ 18546 h 456586"/>
                <a:gd name="connsiteX176" fmla="*/ 67642 w 507412"/>
                <a:gd name="connsiteY176" fmla="*/ 20856 h 456586"/>
                <a:gd name="connsiteX177" fmla="*/ 65519 w 507412"/>
                <a:gd name="connsiteY177" fmla="*/ 23229 h 456586"/>
                <a:gd name="connsiteX178" fmla="*/ 63395 w 507412"/>
                <a:gd name="connsiteY178" fmla="*/ 27850 h 456586"/>
                <a:gd name="connsiteX179" fmla="*/ 46469 w 507412"/>
                <a:gd name="connsiteY179" fmla="*/ 27850 h 456586"/>
                <a:gd name="connsiteX180" fmla="*/ 33790 w 507412"/>
                <a:gd name="connsiteY180" fmla="*/ 23229 h 456586"/>
                <a:gd name="connsiteX181" fmla="*/ 29543 w 507412"/>
                <a:gd name="connsiteY181" fmla="*/ 20856 h 456586"/>
                <a:gd name="connsiteX182" fmla="*/ 23234 w 507412"/>
                <a:gd name="connsiteY182" fmla="*/ 13925 h 456586"/>
                <a:gd name="connsiteX183" fmla="*/ 18987 w 507412"/>
                <a:gd name="connsiteY183" fmla="*/ 4683 h 456586"/>
                <a:gd name="connsiteX184" fmla="*/ 18987 w 507412"/>
                <a:gd name="connsiteY184" fmla="*/ 2310 h 456586"/>
                <a:gd name="connsiteX185" fmla="*/ 16863 w 507412"/>
                <a:gd name="connsiteY185" fmla="*/ 0 h 456586"/>
                <a:gd name="connsiteX186" fmla="*/ 14803 w 507412"/>
                <a:gd name="connsiteY186" fmla="*/ 0 h 456586"/>
                <a:gd name="connsiteX187" fmla="*/ 8432 w 507412"/>
                <a:gd name="connsiteY187" fmla="*/ 6994 h 456586"/>
                <a:gd name="connsiteX188" fmla="*/ 8432 w 507412"/>
                <a:gd name="connsiteY188" fmla="*/ 11614 h 456586"/>
                <a:gd name="connsiteX189" fmla="*/ 0 w 507412"/>
                <a:gd name="connsiteY189" fmla="*/ 11614 h 456586"/>
                <a:gd name="connsiteX190" fmla="*/ 6308 w 507412"/>
                <a:gd name="connsiteY190" fmla="*/ 20856 h 456586"/>
                <a:gd name="connsiteX191" fmla="*/ 6308 w 507412"/>
                <a:gd name="connsiteY191" fmla="*/ 32471 h 456586"/>
                <a:gd name="connsiteX192" fmla="*/ 10556 w 507412"/>
                <a:gd name="connsiteY192" fmla="*/ 37091 h 456586"/>
                <a:gd name="connsiteX193" fmla="*/ 10556 w 507412"/>
                <a:gd name="connsiteY193" fmla="*/ 41712 h 456586"/>
                <a:gd name="connsiteX194" fmla="*/ 12679 w 507412"/>
                <a:gd name="connsiteY194" fmla="*/ 44085 h 456586"/>
                <a:gd name="connsiteX195" fmla="*/ 14803 w 507412"/>
                <a:gd name="connsiteY195" fmla="*/ 44085 h 456586"/>
                <a:gd name="connsiteX196" fmla="*/ 12679 w 507412"/>
                <a:gd name="connsiteY196" fmla="*/ 46395 h 456586"/>
                <a:gd name="connsiteX197" fmla="*/ 12679 w 507412"/>
                <a:gd name="connsiteY197" fmla="*/ 48706 h 456586"/>
                <a:gd name="connsiteX198" fmla="*/ 10556 w 507412"/>
                <a:gd name="connsiteY198" fmla="*/ 53327 h 456586"/>
                <a:gd name="connsiteX199" fmla="*/ 8432 w 507412"/>
                <a:gd name="connsiteY199" fmla="*/ 55637 h 456586"/>
                <a:gd name="connsiteX200" fmla="*/ 21111 w 507412"/>
                <a:gd name="connsiteY200" fmla="*/ 62568 h 456586"/>
                <a:gd name="connsiteX201" fmla="*/ 21111 w 507412"/>
                <a:gd name="connsiteY201" fmla="*/ 74183 h 456586"/>
                <a:gd name="connsiteX202" fmla="*/ 29543 w 507412"/>
                <a:gd name="connsiteY202" fmla="*/ 76493 h 456586"/>
                <a:gd name="connsiteX203" fmla="*/ 29543 w 507412"/>
                <a:gd name="connsiteY203" fmla="*/ 81114 h 456586"/>
                <a:gd name="connsiteX204" fmla="*/ 33790 w 507412"/>
                <a:gd name="connsiteY204" fmla="*/ 95039 h 456586"/>
                <a:gd name="connsiteX205" fmla="*/ 38037 w 507412"/>
                <a:gd name="connsiteY205" fmla="*/ 104343 h 456586"/>
                <a:gd name="connsiteX206" fmla="*/ 42284 w 507412"/>
                <a:gd name="connsiteY206" fmla="*/ 108964 h 456586"/>
                <a:gd name="connsiteX207" fmla="*/ 42284 w 507412"/>
                <a:gd name="connsiteY207" fmla="*/ 115895 h 456586"/>
                <a:gd name="connsiteX208" fmla="*/ 50716 w 507412"/>
                <a:gd name="connsiteY208" fmla="*/ 118205 h 456586"/>
                <a:gd name="connsiteX209" fmla="*/ 54963 w 507412"/>
                <a:gd name="connsiteY209" fmla="*/ 125199 h 456586"/>
                <a:gd name="connsiteX210" fmla="*/ 57087 w 507412"/>
                <a:gd name="connsiteY210" fmla="*/ 122826 h 456586"/>
                <a:gd name="connsiteX211" fmla="*/ 61272 w 507412"/>
                <a:gd name="connsiteY211" fmla="*/ 120516 h 456586"/>
                <a:gd name="connsiteX212" fmla="*/ 65519 w 507412"/>
                <a:gd name="connsiteY212" fmla="*/ 120516 h 456586"/>
                <a:gd name="connsiteX213" fmla="*/ 65519 w 507412"/>
                <a:gd name="connsiteY213" fmla="*/ 122826 h 456586"/>
                <a:gd name="connsiteX214" fmla="*/ 59148 w 507412"/>
                <a:gd name="connsiteY214" fmla="*/ 129820 h 456586"/>
                <a:gd name="connsiteX215" fmla="*/ 59148 w 507412"/>
                <a:gd name="connsiteY215" fmla="*/ 132130 h 456586"/>
                <a:gd name="connsiteX216" fmla="*/ 63395 w 507412"/>
                <a:gd name="connsiteY216" fmla="*/ 136751 h 456586"/>
                <a:gd name="connsiteX217" fmla="*/ 65519 w 507412"/>
                <a:gd name="connsiteY217" fmla="*/ 141372 h 456586"/>
                <a:gd name="connsiteX218" fmla="*/ 65519 w 507412"/>
                <a:gd name="connsiteY218" fmla="*/ 143682 h 456586"/>
                <a:gd name="connsiteX219" fmla="*/ 61272 w 507412"/>
                <a:gd name="connsiteY219" fmla="*/ 148366 h 456586"/>
                <a:gd name="connsiteX220" fmla="*/ 59148 w 507412"/>
                <a:gd name="connsiteY220" fmla="*/ 148366 h 456586"/>
                <a:gd name="connsiteX221" fmla="*/ 59148 w 507412"/>
                <a:gd name="connsiteY221" fmla="*/ 159918 h 456586"/>
                <a:gd name="connsiteX222" fmla="*/ 54963 w 507412"/>
                <a:gd name="connsiteY222" fmla="*/ 159918 h 456586"/>
                <a:gd name="connsiteX223" fmla="*/ 50716 w 507412"/>
                <a:gd name="connsiteY223" fmla="*/ 164538 h 456586"/>
                <a:gd name="connsiteX224" fmla="*/ 50716 w 507412"/>
                <a:gd name="connsiteY224" fmla="*/ 166911 h 456586"/>
                <a:gd name="connsiteX225" fmla="*/ 54963 w 507412"/>
                <a:gd name="connsiteY225" fmla="*/ 171532 h 456586"/>
                <a:gd name="connsiteX226" fmla="*/ 52840 w 507412"/>
                <a:gd name="connsiteY226" fmla="*/ 173843 h 456586"/>
                <a:gd name="connsiteX227" fmla="*/ 50716 w 507412"/>
                <a:gd name="connsiteY227" fmla="*/ 178463 h 456586"/>
                <a:gd name="connsiteX228" fmla="*/ 50716 w 507412"/>
                <a:gd name="connsiteY228" fmla="*/ 180774 h 456586"/>
                <a:gd name="connsiteX229" fmla="*/ 52840 w 507412"/>
                <a:gd name="connsiteY229" fmla="*/ 183084 h 456586"/>
                <a:gd name="connsiteX230" fmla="*/ 57087 w 507412"/>
                <a:gd name="connsiteY230" fmla="*/ 185395 h 456586"/>
                <a:gd name="connsiteX231" fmla="*/ 61272 w 507412"/>
                <a:gd name="connsiteY231" fmla="*/ 190078 h 456586"/>
                <a:gd name="connsiteX232" fmla="*/ 69766 w 507412"/>
                <a:gd name="connsiteY232" fmla="*/ 194699 h 456586"/>
                <a:gd name="connsiteX233" fmla="*/ 71827 w 507412"/>
                <a:gd name="connsiteY233" fmla="*/ 197009 h 456586"/>
                <a:gd name="connsiteX234" fmla="*/ 73951 w 507412"/>
                <a:gd name="connsiteY234" fmla="*/ 197009 h 456586"/>
                <a:gd name="connsiteX235" fmla="*/ 73951 w 507412"/>
                <a:gd name="connsiteY235" fmla="*/ 213244 h 456586"/>
                <a:gd name="connsiteX236" fmla="*/ 82445 w 507412"/>
                <a:gd name="connsiteY236" fmla="*/ 213244 h 456586"/>
                <a:gd name="connsiteX237" fmla="*/ 84569 w 507412"/>
                <a:gd name="connsiteY237" fmla="*/ 215555 h 456586"/>
                <a:gd name="connsiteX238" fmla="*/ 88753 w 507412"/>
                <a:gd name="connsiteY238" fmla="*/ 217865 h 456586"/>
                <a:gd name="connsiteX239" fmla="*/ 95124 w 507412"/>
                <a:gd name="connsiteY239" fmla="*/ 224796 h 456586"/>
                <a:gd name="connsiteX240" fmla="*/ 101433 w 507412"/>
                <a:gd name="connsiteY240" fmla="*/ 224796 h 456586"/>
                <a:gd name="connsiteX241" fmla="*/ 103556 w 507412"/>
                <a:gd name="connsiteY241" fmla="*/ 227169 h 456586"/>
                <a:gd name="connsiteX242" fmla="*/ 105680 w 507412"/>
                <a:gd name="connsiteY242" fmla="*/ 231790 h 456586"/>
                <a:gd name="connsiteX243" fmla="*/ 116235 w 507412"/>
                <a:gd name="connsiteY243" fmla="*/ 245652 h 456586"/>
                <a:gd name="connsiteX244" fmla="*/ 116235 w 507412"/>
                <a:gd name="connsiteY244" fmla="*/ 250336 h 456586"/>
                <a:gd name="connsiteX245" fmla="*/ 114111 w 507412"/>
                <a:gd name="connsiteY245" fmla="*/ 254957 h 456586"/>
                <a:gd name="connsiteX246" fmla="*/ 114111 w 507412"/>
                <a:gd name="connsiteY246" fmla="*/ 268881 h 456586"/>
                <a:gd name="connsiteX247" fmla="*/ 116235 w 507412"/>
                <a:gd name="connsiteY247" fmla="*/ 271192 h 456586"/>
                <a:gd name="connsiteX248" fmla="*/ 120482 w 507412"/>
                <a:gd name="connsiteY248" fmla="*/ 273502 h 456586"/>
                <a:gd name="connsiteX249" fmla="*/ 122606 w 507412"/>
                <a:gd name="connsiteY249" fmla="*/ 275813 h 456586"/>
                <a:gd name="connsiteX250" fmla="*/ 124729 w 507412"/>
                <a:gd name="connsiteY250" fmla="*/ 275813 h 456586"/>
                <a:gd name="connsiteX251" fmla="*/ 126791 w 507412"/>
                <a:gd name="connsiteY251" fmla="*/ 287427 h 456586"/>
                <a:gd name="connsiteX252" fmla="*/ 131038 w 507412"/>
                <a:gd name="connsiteY252" fmla="*/ 289738 h 456586"/>
                <a:gd name="connsiteX253" fmla="*/ 135285 w 507412"/>
                <a:gd name="connsiteY253" fmla="*/ 294358 h 456586"/>
                <a:gd name="connsiteX254" fmla="*/ 135285 w 507412"/>
                <a:gd name="connsiteY254" fmla="*/ 296669 h 456586"/>
                <a:gd name="connsiteX255" fmla="*/ 137409 w 507412"/>
                <a:gd name="connsiteY255" fmla="*/ 298979 h 456586"/>
                <a:gd name="connsiteX256" fmla="*/ 141593 w 507412"/>
                <a:gd name="connsiteY256" fmla="*/ 301290 h 456586"/>
                <a:gd name="connsiteX257" fmla="*/ 143717 w 507412"/>
                <a:gd name="connsiteY257" fmla="*/ 303600 h 456586"/>
                <a:gd name="connsiteX258" fmla="*/ 147964 w 507412"/>
                <a:gd name="connsiteY258" fmla="*/ 305973 h 456586"/>
                <a:gd name="connsiteX259" fmla="*/ 150088 w 507412"/>
                <a:gd name="connsiteY259" fmla="*/ 303600 h 456586"/>
                <a:gd name="connsiteX260" fmla="*/ 150088 w 507412"/>
                <a:gd name="connsiteY260" fmla="*/ 298979 h 456586"/>
                <a:gd name="connsiteX261" fmla="*/ 147964 w 507412"/>
                <a:gd name="connsiteY261" fmla="*/ 296669 h 456586"/>
                <a:gd name="connsiteX262" fmla="*/ 147964 w 507412"/>
                <a:gd name="connsiteY262" fmla="*/ 294358 h 456586"/>
                <a:gd name="connsiteX263" fmla="*/ 150088 w 507412"/>
                <a:gd name="connsiteY263" fmla="*/ 292048 h 456586"/>
                <a:gd name="connsiteX264" fmla="*/ 154335 w 507412"/>
                <a:gd name="connsiteY264" fmla="*/ 289738 h 456586"/>
                <a:gd name="connsiteX265" fmla="*/ 156396 w 507412"/>
                <a:gd name="connsiteY265" fmla="*/ 292048 h 456586"/>
                <a:gd name="connsiteX266" fmla="*/ 158519 w 507412"/>
                <a:gd name="connsiteY266" fmla="*/ 292048 h 456586"/>
                <a:gd name="connsiteX267" fmla="*/ 158519 w 507412"/>
                <a:gd name="connsiteY267" fmla="*/ 296669 h 456586"/>
                <a:gd name="connsiteX268" fmla="*/ 160643 w 507412"/>
                <a:gd name="connsiteY268" fmla="*/ 301290 h 456586"/>
                <a:gd name="connsiteX269" fmla="*/ 167014 w 507412"/>
                <a:gd name="connsiteY269" fmla="*/ 301290 h 456586"/>
                <a:gd name="connsiteX270" fmla="*/ 167014 w 507412"/>
                <a:gd name="connsiteY270" fmla="*/ 303600 h 456586"/>
                <a:gd name="connsiteX271" fmla="*/ 167014 w 507412"/>
                <a:gd name="connsiteY271" fmla="*/ 301290 h 456586"/>
                <a:gd name="connsiteX272" fmla="*/ 169075 w 507412"/>
                <a:gd name="connsiteY272" fmla="*/ 301290 h 456586"/>
                <a:gd name="connsiteX273" fmla="*/ 169075 w 507412"/>
                <a:gd name="connsiteY273" fmla="*/ 296669 h 456586"/>
                <a:gd name="connsiteX274" fmla="*/ 177570 w 507412"/>
                <a:gd name="connsiteY274" fmla="*/ 296669 h 456586"/>
                <a:gd name="connsiteX275" fmla="*/ 177570 w 507412"/>
                <a:gd name="connsiteY275" fmla="*/ 310594 h 456586"/>
                <a:gd name="connsiteX276" fmla="*/ 179693 w 507412"/>
                <a:gd name="connsiteY276" fmla="*/ 312904 h 456586"/>
                <a:gd name="connsiteX277" fmla="*/ 181817 w 507412"/>
                <a:gd name="connsiteY277" fmla="*/ 312904 h 456586"/>
                <a:gd name="connsiteX278" fmla="*/ 186001 w 507412"/>
                <a:gd name="connsiteY278" fmla="*/ 315214 h 456586"/>
                <a:gd name="connsiteX279" fmla="*/ 190248 w 507412"/>
                <a:gd name="connsiteY279" fmla="*/ 319835 h 456586"/>
                <a:gd name="connsiteX280" fmla="*/ 190248 w 507412"/>
                <a:gd name="connsiteY280" fmla="*/ 326829 h 456586"/>
                <a:gd name="connsiteX281" fmla="*/ 194496 w 507412"/>
                <a:gd name="connsiteY281" fmla="*/ 331450 h 456586"/>
                <a:gd name="connsiteX282" fmla="*/ 196619 w 507412"/>
                <a:gd name="connsiteY282" fmla="*/ 336071 h 456586"/>
                <a:gd name="connsiteX283" fmla="*/ 198681 w 507412"/>
                <a:gd name="connsiteY283" fmla="*/ 338381 h 456586"/>
                <a:gd name="connsiteX284" fmla="*/ 200804 w 507412"/>
                <a:gd name="connsiteY284" fmla="*/ 338381 h 456586"/>
                <a:gd name="connsiteX285" fmla="*/ 205051 w 507412"/>
                <a:gd name="connsiteY285" fmla="*/ 345312 h 456586"/>
                <a:gd name="connsiteX286" fmla="*/ 205051 w 507412"/>
                <a:gd name="connsiteY286" fmla="*/ 349996 h 456586"/>
                <a:gd name="connsiteX287" fmla="*/ 209298 w 507412"/>
                <a:gd name="connsiteY287" fmla="*/ 359237 h 456586"/>
                <a:gd name="connsiteX288" fmla="*/ 211359 w 507412"/>
                <a:gd name="connsiteY288" fmla="*/ 361547 h 456586"/>
                <a:gd name="connsiteX289" fmla="*/ 213483 w 507412"/>
                <a:gd name="connsiteY289" fmla="*/ 361547 h 456586"/>
                <a:gd name="connsiteX290" fmla="*/ 215607 w 507412"/>
                <a:gd name="connsiteY290" fmla="*/ 363858 h 456586"/>
                <a:gd name="connsiteX291" fmla="*/ 217730 w 507412"/>
                <a:gd name="connsiteY291" fmla="*/ 368541 h 456586"/>
                <a:gd name="connsiteX292" fmla="*/ 217730 w 507412"/>
                <a:gd name="connsiteY292" fmla="*/ 370852 h 456586"/>
                <a:gd name="connsiteX293" fmla="*/ 228286 w 507412"/>
                <a:gd name="connsiteY293" fmla="*/ 370852 h 456586"/>
                <a:gd name="connsiteX294" fmla="*/ 234656 w 507412"/>
                <a:gd name="connsiteY294" fmla="*/ 380093 h 456586"/>
                <a:gd name="connsiteX295" fmla="*/ 240965 w 507412"/>
                <a:gd name="connsiteY295" fmla="*/ 377783 h 456586"/>
                <a:gd name="connsiteX296" fmla="*/ 247336 w 507412"/>
                <a:gd name="connsiteY296" fmla="*/ 377783 h 456586"/>
                <a:gd name="connsiteX297" fmla="*/ 253706 w 507412"/>
                <a:gd name="connsiteY297" fmla="*/ 384714 h 456586"/>
                <a:gd name="connsiteX298" fmla="*/ 260014 w 507412"/>
                <a:gd name="connsiteY298" fmla="*/ 389397 h 456586"/>
                <a:gd name="connsiteX299" fmla="*/ 266385 w 507412"/>
                <a:gd name="connsiteY299" fmla="*/ 396329 h 456586"/>
                <a:gd name="connsiteX300" fmla="*/ 279065 w 507412"/>
                <a:gd name="connsiteY300" fmla="*/ 405570 h 456586"/>
                <a:gd name="connsiteX301" fmla="*/ 285373 w 507412"/>
                <a:gd name="connsiteY301" fmla="*/ 405570 h 456586"/>
                <a:gd name="connsiteX302" fmla="*/ 289620 w 507412"/>
                <a:gd name="connsiteY302" fmla="*/ 407943 h 456586"/>
                <a:gd name="connsiteX303" fmla="*/ 293867 w 507412"/>
                <a:gd name="connsiteY303" fmla="*/ 412564 h 456586"/>
                <a:gd name="connsiteX304" fmla="*/ 300176 w 507412"/>
                <a:gd name="connsiteY304" fmla="*/ 412564 h 456586"/>
                <a:gd name="connsiteX305" fmla="*/ 308670 w 507412"/>
                <a:gd name="connsiteY305" fmla="*/ 407943 h 456586"/>
                <a:gd name="connsiteX306" fmla="*/ 308670 w 507412"/>
                <a:gd name="connsiteY306" fmla="*/ 405570 h 456586"/>
                <a:gd name="connsiteX307" fmla="*/ 317102 w 507412"/>
                <a:gd name="connsiteY307" fmla="*/ 407943 h 456586"/>
                <a:gd name="connsiteX308" fmla="*/ 321349 w 507412"/>
                <a:gd name="connsiteY308" fmla="*/ 398639 h 456586"/>
                <a:gd name="connsiteX309" fmla="*/ 327657 w 507412"/>
                <a:gd name="connsiteY309" fmla="*/ 398639 h 456586"/>
                <a:gd name="connsiteX310" fmla="*/ 336151 w 507412"/>
                <a:gd name="connsiteY310" fmla="*/ 389397 h 456586"/>
                <a:gd name="connsiteX311" fmla="*/ 340336 w 507412"/>
                <a:gd name="connsiteY311" fmla="*/ 394018 h 456586"/>
                <a:gd name="connsiteX312" fmla="*/ 342460 w 507412"/>
                <a:gd name="connsiteY312" fmla="*/ 391708 h 456586"/>
                <a:gd name="connsiteX313" fmla="*/ 346707 w 507412"/>
                <a:gd name="connsiteY313" fmla="*/ 391708 h 456586"/>
                <a:gd name="connsiteX314" fmla="*/ 353015 w 507412"/>
                <a:gd name="connsiteY314" fmla="*/ 398639 h 456586"/>
                <a:gd name="connsiteX315" fmla="*/ 357262 w 507412"/>
                <a:gd name="connsiteY315" fmla="*/ 405570 h 456586"/>
                <a:gd name="connsiteX316" fmla="*/ 359386 w 507412"/>
                <a:gd name="connsiteY316" fmla="*/ 412564 h 456586"/>
                <a:gd name="connsiteX317" fmla="*/ 363633 w 507412"/>
                <a:gd name="connsiteY317" fmla="*/ 417185 h 456586"/>
                <a:gd name="connsiteX318" fmla="*/ 363633 w 507412"/>
                <a:gd name="connsiteY318" fmla="*/ 424116 h 456586"/>
                <a:gd name="connsiteX319" fmla="*/ 365695 w 507412"/>
                <a:gd name="connsiteY319" fmla="*/ 428737 h 456586"/>
                <a:gd name="connsiteX320" fmla="*/ 367818 w 507412"/>
                <a:gd name="connsiteY320" fmla="*/ 431110 h 456586"/>
                <a:gd name="connsiteX321" fmla="*/ 372065 w 507412"/>
                <a:gd name="connsiteY321" fmla="*/ 433420 h 456586"/>
                <a:gd name="connsiteX322" fmla="*/ 380497 w 507412"/>
                <a:gd name="connsiteY322" fmla="*/ 433420 h 456586"/>
                <a:gd name="connsiteX323" fmla="*/ 380497 w 507412"/>
                <a:gd name="connsiteY323" fmla="*/ 435730 h 456586"/>
                <a:gd name="connsiteX324" fmla="*/ 382621 w 507412"/>
                <a:gd name="connsiteY324" fmla="*/ 438041 h 456586"/>
                <a:gd name="connsiteX325" fmla="*/ 386868 w 507412"/>
                <a:gd name="connsiteY325" fmla="*/ 440351 h 456586"/>
                <a:gd name="connsiteX326" fmla="*/ 410102 w 507412"/>
                <a:gd name="connsiteY326" fmla="*/ 440351 h 456586"/>
                <a:gd name="connsiteX327" fmla="*/ 414350 w 507412"/>
                <a:gd name="connsiteY327" fmla="*/ 442661 h 456586"/>
                <a:gd name="connsiteX328" fmla="*/ 422782 w 507412"/>
                <a:gd name="connsiteY328" fmla="*/ 451966 h 456586"/>
                <a:gd name="connsiteX329" fmla="*/ 427029 w 507412"/>
                <a:gd name="connsiteY329" fmla="*/ 451966 h 456586"/>
                <a:gd name="connsiteX330" fmla="*/ 431276 w 507412"/>
                <a:gd name="connsiteY330" fmla="*/ 449655 h 456586"/>
                <a:gd name="connsiteX331" fmla="*/ 433399 w 507412"/>
                <a:gd name="connsiteY331" fmla="*/ 449655 h 456586"/>
                <a:gd name="connsiteX332" fmla="*/ 437584 w 507412"/>
                <a:gd name="connsiteY332" fmla="*/ 447282 h 456586"/>
                <a:gd name="connsiteX333" fmla="*/ 439708 w 507412"/>
                <a:gd name="connsiteY333" fmla="*/ 447282 h 456586"/>
                <a:gd name="connsiteX334" fmla="*/ 441832 w 507412"/>
                <a:gd name="connsiteY334" fmla="*/ 449655 h 456586"/>
                <a:gd name="connsiteX335" fmla="*/ 450263 w 507412"/>
                <a:gd name="connsiteY335" fmla="*/ 454276 h 456586"/>
                <a:gd name="connsiteX336" fmla="*/ 456634 w 507412"/>
                <a:gd name="connsiteY336" fmla="*/ 456586 h 456586"/>
                <a:gd name="connsiteX337" fmla="*/ 467190 w 507412"/>
                <a:gd name="connsiteY337" fmla="*/ 456586 h 456586"/>
                <a:gd name="connsiteX338" fmla="*/ 471437 w 507412"/>
                <a:gd name="connsiteY338" fmla="*/ 454276 h 45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507412" h="456586">
                  <a:moveTo>
                    <a:pt x="471437" y="454276"/>
                  </a:moveTo>
                  <a:lnTo>
                    <a:pt x="471437" y="451966"/>
                  </a:lnTo>
                  <a:lnTo>
                    <a:pt x="469313" y="447282"/>
                  </a:lnTo>
                  <a:lnTo>
                    <a:pt x="469313" y="435730"/>
                  </a:lnTo>
                  <a:lnTo>
                    <a:pt x="473560" y="431110"/>
                  </a:lnTo>
                  <a:lnTo>
                    <a:pt x="473560" y="428737"/>
                  </a:lnTo>
                  <a:lnTo>
                    <a:pt x="475684" y="426426"/>
                  </a:lnTo>
                  <a:lnTo>
                    <a:pt x="477808" y="419495"/>
                  </a:lnTo>
                  <a:lnTo>
                    <a:pt x="481992" y="419495"/>
                  </a:lnTo>
                  <a:lnTo>
                    <a:pt x="484116" y="417185"/>
                  </a:lnTo>
                  <a:lnTo>
                    <a:pt x="484116" y="414874"/>
                  </a:lnTo>
                  <a:lnTo>
                    <a:pt x="486239" y="414874"/>
                  </a:lnTo>
                  <a:lnTo>
                    <a:pt x="486239" y="412564"/>
                  </a:lnTo>
                  <a:lnTo>
                    <a:pt x="488363" y="410253"/>
                  </a:lnTo>
                  <a:lnTo>
                    <a:pt x="492610" y="407943"/>
                  </a:lnTo>
                  <a:lnTo>
                    <a:pt x="503166" y="407943"/>
                  </a:lnTo>
                  <a:lnTo>
                    <a:pt x="503166" y="410253"/>
                  </a:lnTo>
                  <a:lnTo>
                    <a:pt x="505289" y="410253"/>
                  </a:lnTo>
                  <a:lnTo>
                    <a:pt x="507413" y="407943"/>
                  </a:lnTo>
                  <a:lnTo>
                    <a:pt x="507413" y="403260"/>
                  </a:lnTo>
                  <a:lnTo>
                    <a:pt x="505289" y="396329"/>
                  </a:lnTo>
                  <a:lnTo>
                    <a:pt x="503166" y="391708"/>
                  </a:lnTo>
                  <a:lnTo>
                    <a:pt x="501042" y="389397"/>
                  </a:lnTo>
                  <a:lnTo>
                    <a:pt x="494671" y="389397"/>
                  </a:lnTo>
                  <a:lnTo>
                    <a:pt x="494671" y="384714"/>
                  </a:lnTo>
                  <a:lnTo>
                    <a:pt x="492610" y="380093"/>
                  </a:lnTo>
                  <a:lnTo>
                    <a:pt x="492610" y="370852"/>
                  </a:lnTo>
                  <a:lnTo>
                    <a:pt x="490487" y="370852"/>
                  </a:lnTo>
                  <a:lnTo>
                    <a:pt x="492610" y="359237"/>
                  </a:lnTo>
                  <a:lnTo>
                    <a:pt x="484116" y="359237"/>
                  </a:lnTo>
                  <a:lnTo>
                    <a:pt x="479869" y="352306"/>
                  </a:lnTo>
                  <a:lnTo>
                    <a:pt x="475684" y="354616"/>
                  </a:lnTo>
                  <a:lnTo>
                    <a:pt x="469313" y="354616"/>
                  </a:lnTo>
                  <a:lnTo>
                    <a:pt x="467190" y="352306"/>
                  </a:lnTo>
                  <a:lnTo>
                    <a:pt x="463005" y="345312"/>
                  </a:lnTo>
                  <a:lnTo>
                    <a:pt x="460881" y="338381"/>
                  </a:lnTo>
                  <a:lnTo>
                    <a:pt x="456634" y="333760"/>
                  </a:lnTo>
                  <a:lnTo>
                    <a:pt x="452387" y="326829"/>
                  </a:lnTo>
                  <a:lnTo>
                    <a:pt x="450263" y="324456"/>
                  </a:lnTo>
                  <a:lnTo>
                    <a:pt x="448202" y="319835"/>
                  </a:lnTo>
                  <a:lnTo>
                    <a:pt x="439708" y="310594"/>
                  </a:lnTo>
                  <a:lnTo>
                    <a:pt x="437584" y="310594"/>
                  </a:lnTo>
                  <a:lnTo>
                    <a:pt x="437584" y="305973"/>
                  </a:lnTo>
                  <a:lnTo>
                    <a:pt x="443955" y="298979"/>
                  </a:lnTo>
                  <a:lnTo>
                    <a:pt x="446079" y="294358"/>
                  </a:lnTo>
                  <a:lnTo>
                    <a:pt x="448202" y="292048"/>
                  </a:lnTo>
                  <a:lnTo>
                    <a:pt x="456634" y="273502"/>
                  </a:lnTo>
                  <a:lnTo>
                    <a:pt x="452387" y="264198"/>
                  </a:lnTo>
                  <a:lnTo>
                    <a:pt x="450263" y="261888"/>
                  </a:lnTo>
                  <a:lnTo>
                    <a:pt x="437584" y="261888"/>
                  </a:lnTo>
                  <a:lnTo>
                    <a:pt x="433399" y="259577"/>
                  </a:lnTo>
                  <a:lnTo>
                    <a:pt x="431276" y="259577"/>
                  </a:lnTo>
                  <a:lnTo>
                    <a:pt x="429152" y="257267"/>
                  </a:lnTo>
                  <a:lnTo>
                    <a:pt x="429152" y="236411"/>
                  </a:lnTo>
                  <a:lnTo>
                    <a:pt x="427029" y="234100"/>
                  </a:lnTo>
                  <a:lnTo>
                    <a:pt x="422782" y="224796"/>
                  </a:lnTo>
                  <a:lnTo>
                    <a:pt x="418597" y="217865"/>
                  </a:lnTo>
                  <a:lnTo>
                    <a:pt x="414350" y="208624"/>
                  </a:lnTo>
                  <a:lnTo>
                    <a:pt x="416473" y="203940"/>
                  </a:lnTo>
                  <a:lnTo>
                    <a:pt x="422782" y="197009"/>
                  </a:lnTo>
                  <a:lnTo>
                    <a:pt x="422782" y="194699"/>
                  </a:lnTo>
                  <a:lnTo>
                    <a:pt x="420720" y="192388"/>
                  </a:lnTo>
                  <a:lnTo>
                    <a:pt x="412226" y="192388"/>
                  </a:lnTo>
                  <a:lnTo>
                    <a:pt x="412226" y="180774"/>
                  </a:lnTo>
                  <a:lnTo>
                    <a:pt x="407979" y="176153"/>
                  </a:lnTo>
                  <a:lnTo>
                    <a:pt x="407979" y="173843"/>
                  </a:lnTo>
                  <a:lnTo>
                    <a:pt x="410102" y="171532"/>
                  </a:lnTo>
                  <a:lnTo>
                    <a:pt x="414350" y="169222"/>
                  </a:lnTo>
                  <a:lnTo>
                    <a:pt x="416473" y="166911"/>
                  </a:lnTo>
                  <a:lnTo>
                    <a:pt x="418597" y="166911"/>
                  </a:lnTo>
                  <a:lnTo>
                    <a:pt x="414350" y="159918"/>
                  </a:lnTo>
                  <a:lnTo>
                    <a:pt x="422782" y="157607"/>
                  </a:lnTo>
                  <a:lnTo>
                    <a:pt x="422782" y="155297"/>
                  </a:lnTo>
                  <a:lnTo>
                    <a:pt x="420720" y="152986"/>
                  </a:lnTo>
                  <a:lnTo>
                    <a:pt x="420720" y="143682"/>
                  </a:lnTo>
                  <a:lnTo>
                    <a:pt x="418597" y="139061"/>
                  </a:lnTo>
                  <a:lnTo>
                    <a:pt x="418597" y="136751"/>
                  </a:lnTo>
                  <a:lnTo>
                    <a:pt x="420720" y="132130"/>
                  </a:lnTo>
                  <a:lnTo>
                    <a:pt x="422782" y="129820"/>
                  </a:lnTo>
                  <a:lnTo>
                    <a:pt x="418597" y="118205"/>
                  </a:lnTo>
                  <a:lnTo>
                    <a:pt x="420720" y="108964"/>
                  </a:lnTo>
                  <a:lnTo>
                    <a:pt x="416473" y="108964"/>
                  </a:lnTo>
                  <a:lnTo>
                    <a:pt x="416473" y="95039"/>
                  </a:lnTo>
                  <a:lnTo>
                    <a:pt x="393239" y="97349"/>
                  </a:lnTo>
                  <a:lnTo>
                    <a:pt x="391115" y="95039"/>
                  </a:lnTo>
                  <a:lnTo>
                    <a:pt x="388991" y="90418"/>
                  </a:lnTo>
                  <a:lnTo>
                    <a:pt x="384744" y="88108"/>
                  </a:lnTo>
                  <a:lnTo>
                    <a:pt x="380497" y="83487"/>
                  </a:lnTo>
                  <a:lnTo>
                    <a:pt x="376313" y="83487"/>
                  </a:lnTo>
                  <a:lnTo>
                    <a:pt x="374189" y="81114"/>
                  </a:lnTo>
                  <a:lnTo>
                    <a:pt x="372065" y="81114"/>
                  </a:lnTo>
                  <a:lnTo>
                    <a:pt x="369942" y="78804"/>
                  </a:lnTo>
                  <a:lnTo>
                    <a:pt x="367818" y="74183"/>
                  </a:lnTo>
                  <a:lnTo>
                    <a:pt x="367818" y="71872"/>
                  </a:lnTo>
                  <a:lnTo>
                    <a:pt x="365695" y="69562"/>
                  </a:lnTo>
                  <a:lnTo>
                    <a:pt x="363633" y="69562"/>
                  </a:lnTo>
                  <a:lnTo>
                    <a:pt x="359386" y="67252"/>
                  </a:lnTo>
                  <a:lnTo>
                    <a:pt x="353015" y="67252"/>
                  </a:lnTo>
                  <a:lnTo>
                    <a:pt x="348831" y="64941"/>
                  </a:lnTo>
                  <a:lnTo>
                    <a:pt x="342460" y="64941"/>
                  </a:lnTo>
                  <a:lnTo>
                    <a:pt x="342460" y="67252"/>
                  </a:lnTo>
                  <a:lnTo>
                    <a:pt x="338275" y="64941"/>
                  </a:lnTo>
                  <a:lnTo>
                    <a:pt x="336151" y="62568"/>
                  </a:lnTo>
                  <a:lnTo>
                    <a:pt x="331904" y="60258"/>
                  </a:lnTo>
                  <a:lnTo>
                    <a:pt x="329781" y="57948"/>
                  </a:lnTo>
                  <a:lnTo>
                    <a:pt x="319225" y="57948"/>
                  </a:lnTo>
                  <a:lnTo>
                    <a:pt x="319225" y="53327"/>
                  </a:lnTo>
                  <a:lnTo>
                    <a:pt x="314978" y="48706"/>
                  </a:lnTo>
                  <a:lnTo>
                    <a:pt x="293867" y="48706"/>
                  </a:lnTo>
                  <a:lnTo>
                    <a:pt x="293867" y="51016"/>
                  </a:lnTo>
                  <a:lnTo>
                    <a:pt x="291744" y="53327"/>
                  </a:lnTo>
                  <a:lnTo>
                    <a:pt x="287496" y="51016"/>
                  </a:lnTo>
                  <a:lnTo>
                    <a:pt x="274817" y="51016"/>
                  </a:lnTo>
                  <a:lnTo>
                    <a:pt x="270570" y="53327"/>
                  </a:lnTo>
                  <a:lnTo>
                    <a:pt x="264262" y="60258"/>
                  </a:lnTo>
                  <a:lnTo>
                    <a:pt x="260014" y="62568"/>
                  </a:lnTo>
                  <a:lnTo>
                    <a:pt x="257891" y="64941"/>
                  </a:lnTo>
                  <a:lnTo>
                    <a:pt x="257891" y="69562"/>
                  </a:lnTo>
                  <a:lnTo>
                    <a:pt x="253706" y="71872"/>
                  </a:lnTo>
                  <a:lnTo>
                    <a:pt x="249459" y="76493"/>
                  </a:lnTo>
                  <a:lnTo>
                    <a:pt x="238904" y="76493"/>
                  </a:lnTo>
                  <a:lnTo>
                    <a:pt x="243088" y="81114"/>
                  </a:lnTo>
                  <a:lnTo>
                    <a:pt x="243088" y="85797"/>
                  </a:lnTo>
                  <a:lnTo>
                    <a:pt x="245212" y="88108"/>
                  </a:lnTo>
                  <a:lnTo>
                    <a:pt x="245212" y="90418"/>
                  </a:lnTo>
                  <a:lnTo>
                    <a:pt x="243088" y="92728"/>
                  </a:lnTo>
                  <a:lnTo>
                    <a:pt x="238904" y="92728"/>
                  </a:lnTo>
                  <a:lnTo>
                    <a:pt x="234656" y="90418"/>
                  </a:lnTo>
                  <a:lnTo>
                    <a:pt x="232533" y="88108"/>
                  </a:lnTo>
                  <a:lnTo>
                    <a:pt x="230409" y="88108"/>
                  </a:lnTo>
                  <a:lnTo>
                    <a:pt x="228286" y="90418"/>
                  </a:lnTo>
                  <a:lnTo>
                    <a:pt x="219854" y="90418"/>
                  </a:lnTo>
                  <a:lnTo>
                    <a:pt x="215607" y="92728"/>
                  </a:lnTo>
                  <a:lnTo>
                    <a:pt x="211359" y="92728"/>
                  </a:lnTo>
                  <a:lnTo>
                    <a:pt x="205051" y="95039"/>
                  </a:lnTo>
                  <a:lnTo>
                    <a:pt x="196619" y="99660"/>
                  </a:lnTo>
                  <a:lnTo>
                    <a:pt x="192372" y="97349"/>
                  </a:lnTo>
                  <a:lnTo>
                    <a:pt x="188125" y="97349"/>
                  </a:lnTo>
                  <a:lnTo>
                    <a:pt x="183878" y="95039"/>
                  </a:lnTo>
                  <a:lnTo>
                    <a:pt x="175446" y="95039"/>
                  </a:lnTo>
                  <a:lnTo>
                    <a:pt x="169075" y="92728"/>
                  </a:lnTo>
                  <a:lnTo>
                    <a:pt x="164890" y="88108"/>
                  </a:lnTo>
                  <a:lnTo>
                    <a:pt x="160643" y="85797"/>
                  </a:lnTo>
                  <a:lnTo>
                    <a:pt x="156396" y="81114"/>
                  </a:lnTo>
                  <a:lnTo>
                    <a:pt x="154335" y="76493"/>
                  </a:lnTo>
                  <a:lnTo>
                    <a:pt x="152211" y="74183"/>
                  </a:lnTo>
                  <a:lnTo>
                    <a:pt x="152211" y="71872"/>
                  </a:lnTo>
                  <a:lnTo>
                    <a:pt x="133161" y="71872"/>
                  </a:lnTo>
                  <a:lnTo>
                    <a:pt x="124729" y="62568"/>
                  </a:lnTo>
                  <a:lnTo>
                    <a:pt x="118359" y="48706"/>
                  </a:lnTo>
                  <a:lnTo>
                    <a:pt x="116235" y="46395"/>
                  </a:lnTo>
                  <a:lnTo>
                    <a:pt x="116235" y="44085"/>
                  </a:lnTo>
                  <a:lnTo>
                    <a:pt x="109927" y="44085"/>
                  </a:lnTo>
                  <a:lnTo>
                    <a:pt x="109927" y="41712"/>
                  </a:lnTo>
                  <a:lnTo>
                    <a:pt x="107803" y="39402"/>
                  </a:lnTo>
                  <a:lnTo>
                    <a:pt x="105680" y="39402"/>
                  </a:lnTo>
                  <a:lnTo>
                    <a:pt x="103556" y="37091"/>
                  </a:lnTo>
                  <a:lnTo>
                    <a:pt x="99371" y="34781"/>
                  </a:lnTo>
                  <a:lnTo>
                    <a:pt x="95124" y="30160"/>
                  </a:lnTo>
                  <a:lnTo>
                    <a:pt x="95124" y="27850"/>
                  </a:lnTo>
                  <a:lnTo>
                    <a:pt x="99371" y="27850"/>
                  </a:lnTo>
                  <a:lnTo>
                    <a:pt x="101433" y="25539"/>
                  </a:lnTo>
                  <a:lnTo>
                    <a:pt x="101433" y="23229"/>
                  </a:lnTo>
                  <a:lnTo>
                    <a:pt x="99371" y="20856"/>
                  </a:lnTo>
                  <a:lnTo>
                    <a:pt x="97248" y="20856"/>
                  </a:lnTo>
                  <a:lnTo>
                    <a:pt x="97248" y="16235"/>
                  </a:lnTo>
                  <a:lnTo>
                    <a:pt x="99371" y="13925"/>
                  </a:lnTo>
                  <a:lnTo>
                    <a:pt x="99371" y="6994"/>
                  </a:lnTo>
                  <a:lnTo>
                    <a:pt x="97248" y="4683"/>
                  </a:lnTo>
                  <a:lnTo>
                    <a:pt x="95124" y="0"/>
                  </a:lnTo>
                  <a:lnTo>
                    <a:pt x="90877" y="0"/>
                  </a:lnTo>
                  <a:lnTo>
                    <a:pt x="86630" y="2310"/>
                  </a:lnTo>
                  <a:lnTo>
                    <a:pt x="82445" y="6994"/>
                  </a:lnTo>
                  <a:lnTo>
                    <a:pt x="78198" y="9304"/>
                  </a:lnTo>
                  <a:lnTo>
                    <a:pt x="71827" y="13925"/>
                  </a:lnTo>
                  <a:lnTo>
                    <a:pt x="67642" y="18546"/>
                  </a:lnTo>
                  <a:lnTo>
                    <a:pt x="67642" y="20856"/>
                  </a:lnTo>
                  <a:lnTo>
                    <a:pt x="65519" y="23229"/>
                  </a:lnTo>
                  <a:lnTo>
                    <a:pt x="63395" y="27850"/>
                  </a:lnTo>
                  <a:lnTo>
                    <a:pt x="46469" y="27850"/>
                  </a:lnTo>
                  <a:lnTo>
                    <a:pt x="33790" y="23229"/>
                  </a:lnTo>
                  <a:lnTo>
                    <a:pt x="29543" y="20856"/>
                  </a:lnTo>
                  <a:lnTo>
                    <a:pt x="23234" y="13925"/>
                  </a:lnTo>
                  <a:lnTo>
                    <a:pt x="18987" y="4683"/>
                  </a:lnTo>
                  <a:lnTo>
                    <a:pt x="18987" y="2310"/>
                  </a:lnTo>
                  <a:lnTo>
                    <a:pt x="16863" y="0"/>
                  </a:lnTo>
                  <a:lnTo>
                    <a:pt x="14803" y="0"/>
                  </a:lnTo>
                  <a:lnTo>
                    <a:pt x="8432" y="6994"/>
                  </a:lnTo>
                  <a:lnTo>
                    <a:pt x="8432" y="11614"/>
                  </a:lnTo>
                  <a:lnTo>
                    <a:pt x="0" y="11614"/>
                  </a:lnTo>
                  <a:lnTo>
                    <a:pt x="6308" y="20856"/>
                  </a:lnTo>
                  <a:lnTo>
                    <a:pt x="6308" y="32471"/>
                  </a:lnTo>
                  <a:lnTo>
                    <a:pt x="10556" y="37091"/>
                  </a:lnTo>
                  <a:lnTo>
                    <a:pt x="10556" y="41712"/>
                  </a:lnTo>
                  <a:lnTo>
                    <a:pt x="12679" y="44085"/>
                  </a:lnTo>
                  <a:lnTo>
                    <a:pt x="14803" y="44085"/>
                  </a:lnTo>
                  <a:lnTo>
                    <a:pt x="12679" y="46395"/>
                  </a:lnTo>
                  <a:lnTo>
                    <a:pt x="12679" y="48706"/>
                  </a:lnTo>
                  <a:lnTo>
                    <a:pt x="10556" y="53327"/>
                  </a:lnTo>
                  <a:lnTo>
                    <a:pt x="8432" y="55637"/>
                  </a:lnTo>
                  <a:lnTo>
                    <a:pt x="21111" y="62568"/>
                  </a:lnTo>
                  <a:lnTo>
                    <a:pt x="21111" y="74183"/>
                  </a:lnTo>
                  <a:lnTo>
                    <a:pt x="29543" y="76493"/>
                  </a:lnTo>
                  <a:lnTo>
                    <a:pt x="29543" y="81114"/>
                  </a:lnTo>
                  <a:lnTo>
                    <a:pt x="33790" y="95039"/>
                  </a:lnTo>
                  <a:lnTo>
                    <a:pt x="38037" y="104343"/>
                  </a:lnTo>
                  <a:lnTo>
                    <a:pt x="42284" y="108964"/>
                  </a:lnTo>
                  <a:lnTo>
                    <a:pt x="42284" y="115895"/>
                  </a:lnTo>
                  <a:lnTo>
                    <a:pt x="50716" y="118205"/>
                  </a:lnTo>
                  <a:lnTo>
                    <a:pt x="54963" y="125199"/>
                  </a:lnTo>
                  <a:lnTo>
                    <a:pt x="57087" y="122826"/>
                  </a:lnTo>
                  <a:lnTo>
                    <a:pt x="61272" y="120516"/>
                  </a:lnTo>
                  <a:lnTo>
                    <a:pt x="65519" y="120516"/>
                  </a:lnTo>
                  <a:lnTo>
                    <a:pt x="65519" y="122826"/>
                  </a:lnTo>
                  <a:lnTo>
                    <a:pt x="59148" y="129820"/>
                  </a:lnTo>
                  <a:lnTo>
                    <a:pt x="59148" y="132130"/>
                  </a:lnTo>
                  <a:lnTo>
                    <a:pt x="63395" y="136751"/>
                  </a:lnTo>
                  <a:lnTo>
                    <a:pt x="65519" y="141372"/>
                  </a:lnTo>
                  <a:lnTo>
                    <a:pt x="65519" y="143682"/>
                  </a:lnTo>
                  <a:lnTo>
                    <a:pt x="61272" y="148366"/>
                  </a:lnTo>
                  <a:lnTo>
                    <a:pt x="59148" y="148366"/>
                  </a:lnTo>
                  <a:lnTo>
                    <a:pt x="59148" y="159918"/>
                  </a:lnTo>
                  <a:lnTo>
                    <a:pt x="54963" y="159918"/>
                  </a:lnTo>
                  <a:lnTo>
                    <a:pt x="50716" y="164538"/>
                  </a:lnTo>
                  <a:lnTo>
                    <a:pt x="50716" y="166911"/>
                  </a:lnTo>
                  <a:lnTo>
                    <a:pt x="54963" y="171532"/>
                  </a:lnTo>
                  <a:lnTo>
                    <a:pt x="52840" y="173843"/>
                  </a:lnTo>
                  <a:lnTo>
                    <a:pt x="50716" y="178463"/>
                  </a:lnTo>
                  <a:lnTo>
                    <a:pt x="50716" y="180774"/>
                  </a:lnTo>
                  <a:lnTo>
                    <a:pt x="52840" y="183084"/>
                  </a:lnTo>
                  <a:lnTo>
                    <a:pt x="57087" y="185395"/>
                  </a:lnTo>
                  <a:lnTo>
                    <a:pt x="61272" y="190078"/>
                  </a:lnTo>
                  <a:lnTo>
                    <a:pt x="69766" y="194699"/>
                  </a:lnTo>
                  <a:lnTo>
                    <a:pt x="71827" y="197009"/>
                  </a:lnTo>
                  <a:lnTo>
                    <a:pt x="73951" y="197009"/>
                  </a:lnTo>
                  <a:lnTo>
                    <a:pt x="73951" y="213244"/>
                  </a:lnTo>
                  <a:lnTo>
                    <a:pt x="82445" y="213244"/>
                  </a:lnTo>
                  <a:lnTo>
                    <a:pt x="84569" y="215555"/>
                  </a:lnTo>
                  <a:lnTo>
                    <a:pt x="88753" y="217865"/>
                  </a:lnTo>
                  <a:lnTo>
                    <a:pt x="95124" y="224796"/>
                  </a:lnTo>
                  <a:lnTo>
                    <a:pt x="101433" y="224796"/>
                  </a:lnTo>
                  <a:lnTo>
                    <a:pt x="103556" y="227169"/>
                  </a:lnTo>
                  <a:lnTo>
                    <a:pt x="105680" y="231790"/>
                  </a:lnTo>
                  <a:lnTo>
                    <a:pt x="116235" y="245652"/>
                  </a:lnTo>
                  <a:lnTo>
                    <a:pt x="116235" y="250336"/>
                  </a:lnTo>
                  <a:lnTo>
                    <a:pt x="114111" y="254957"/>
                  </a:lnTo>
                  <a:lnTo>
                    <a:pt x="114111" y="268881"/>
                  </a:lnTo>
                  <a:lnTo>
                    <a:pt x="116235" y="271192"/>
                  </a:lnTo>
                  <a:lnTo>
                    <a:pt x="120482" y="273502"/>
                  </a:lnTo>
                  <a:lnTo>
                    <a:pt x="122606" y="275813"/>
                  </a:lnTo>
                  <a:lnTo>
                    <a:pt x="124729" y="275813"/>
                  </a:lnTo>
                  <a:lnTo>
                    <a:pt x="126791" y="287427"/>
                  </a:lnTo>
                  <a:lnTo>
                    <a:pt x="131038" y="289738"/>
                  </a:lnTo>
                  <a:lnTo>
                    <a:pt x="135285" y="294358"/>
                  </a:lnTo>
                  <a:lnTo>
                    <a:pt x="135285" y="296669"/>
                  </a:lnTo>
                  <a:lnTo>
                    <a:pt x="137409" y="298979"/>
                  </a:lnTo>
                  <a:lnTo>
                    <a:pt x="141593" y="301290"/>
                  </a:lnTo>
                  <a:lnTo>
                    <a:pt x="143717" y="303600"/>
                  </a:lnTo>
                  <a:lnTo>
                    <a:pt x="147964" y="305973"/>
                  </a:lnTo>
                  <a:lnTo>
                    <a:pt x="150088" y="303600"/>
                  </a:lnTo>
                  <a:lnTo>
                    <a:pt x="150088" y="298979"/>
                  </a:lnTo>
                  <a:lnTo>
                    <a:pt x="147964" y="296669"/>
                  </a:lnTo>
                  <a:lnTo>
                    <a:pt x="147964" y="294358"/>
                  </a:lnTo>
                  <a:lnTo>
                    <a:pt x="150088" y="292048"/>
                  </a:lnTo>
                  <a:lnTo>
                    <a:pt x="154335" y="289738"/>
                  </a:lnTo>
                  <a:lnTo>
                    <a:pt x="156396" y="292048"/>
                  </a:lnTo>
                  <a:lnTo>
                    <a:pt x="158519" y="292048"/>
                  </a:lnTo>
                  <a:lnTo>
                    <a:pt x="158519" y="296669"/>
                  </a:lnTo>
                  <a:lnTo>
                    <a:pt x="160643" y="301290"/>
                  </a:lnTo>
                  <a:lnTo>
                    <a:pt x="167014" y="301290"/>
                  </a:lnTo>
                  <a:lnTo>
                    <a:pt x="167014" y="303600"/>
                  </a:lnTo>
                  <a:lnTo>
                    <a:pt x="167014" y="301290"/>
                  </a:lnTo>
                  <a:lnTo>
                    <a:pt x="169075" y="301290"/>
                  </a:lnTo>
                  <a:lnTo>
                    <a:pt x="169075" y="296669"/>
                  </a:lnTo>
                  <a:lnTo>
                    <a:pt x="177570" y="296669"/>
                  </a:lnTo>
                  <a:lnTo>
                    <a:pt x="177570" y="310594"/>
                  </a:lnTo>
                  <a:lnTo>
                    <a:pt x="179693" y="312904"/>
                  </a:lnTo>
                  <a:lnTo>
                    <a:pt x="181817" y="312904"/>
                  </a:lnTo>
                  <a:lnTo>
                    <a:pt x="186001" y="315214"/>
                  </a:lnTo>
                  <a:lnTo>
                    <a:pt x="190248" y="319835"/>
                  </a:lnTo>
                  <a:lnTo>
                    <a:pt x="190248" y="326829"/>
                  </a:lnTo>
                  <a:lnTo>
                    <a:pt x="194496" y="331450"/>
                  </a:lnTo>
                  <a:lnTo>
                    <a:pt x="196619" y="336071"/>
                  </a:lnTo>
                  <a:lnTo>
                    <a:pt x="198681" y="338381"/>
                  </a:lnTo>
                  <a:lnTo>
                    <a:pt x="200804" y="338381"/>
                  </a:lnTo>
                  <a:lnTo>
                    <a:pt x="205051" y="345312"/>
                  </a:lnTo>
                  <a:lnTo>
                    <a:pt x="205051" y="349996"/>
                  </a:lnTo>
                  <a:lnTo>
                    <a:pt x="209298" y="359237"/>
                  </a:lnTo>
                  <a:lnTo>
                    <a:pt x="211359" y="361547"/>
                  </a:lnTo>
                  <a:lnTo>
                    <a:pt x="213483" y="361547"/>
                  </a:lnTo>
                  <a:lnTo>
                    <a:pt x="215607" y="363858"/>
                  </a:lnTo>
                  <a:lnTo>
                    <a:pt x="217730" y="368541"/>
                  </a:lnTo>
                  <a:lnTo>
                    <a:pt x="217730" y="370852"/>
                  </a:lnTo>
                  <a:lnTo>
                    <a:pt x="228286" y="370852"/>
                  </a:lnTo>
                  <a:lnTo>
                    <a:pt x="234656" y="380093"/>
                  </a:lnTo>
                  <a:lnTo>
                    <a:pt x="240965" y="377783"/>
                  </a:lnTo>
                  <a:lnTo>
                    <a:pt x="247336" y="377783"/>
                  </a:lnTo>
                  <a:lnTo>
                    <a:pt x="253706" y="384714"/>
                  </a:lnTo>
                  <a:lnTo>
                    <a:pt x="260014" y="389397"/>
                  </a:lnTo>
                  <a:lnTo>
                    <a:pt x="266385" y="396329"/>
                  </a:lnTo>
                  <a:lnTo>
                    <a:pt x="279065" y="405570"/>
                  </a:lnTo>
                  <a:lnTo>
                    <a:pt x="285373" y="405570"/>
                  </a:lnTo>
                  <a:lnTo>
                    <a:pt x="289620" y="407943"/>
                  </a:lnTo>
                  <a:lnTo>
                    <a:pt x="293867" y="412564"/>
                  </a:lnTo>
                  <a:lnTo>
                    <a:pt x="300176" y="412564"/>
                  </a:lnTo>
                  <a:lnTo>
                    <a:pt x="308670" y="407943"/>
                  </a:lnTo>
                  <a:lnTo>
                    <a:pt x="308670" y="405570"/>
                  </a:lnTo>
                  <a:lnTo>
                    <a:pt x="317102" y="407943"/>
                  </a:lnTo>
                  <a:lnTo>
                    <a:pt x="321349" y="398639"/>
                  </a:lnTo>
                  <a:lnTo>
                    <a:pt x="327657" y="398639"/>
                  </a:lnTo>
                  <a:lnTo>
                    <a:pt x="336151" y="389397"/>
                  </a:lnTo>
                  <a:lnTo>
                    <a:pt x="340336" y="394018"/>
                  </a:lnTo>
                  <a:lnTo>
                    <a:pt x="342460" y="391708"/>
                  </a:lnTo>
                  <a:lnTo>
                    <a:pt x="346707" y="391708"/>
                  </a:lnTo>
                  <a:lnTo>
                    <a:pt x="353015" y="398639"/>
                  </a:lnTo>
                  <a:lnTo>
                    <a:pt x="357262" y="405570"/>
                  </a:lnTo>
                  <a:lnTo>
                    <a:pt x="359386" y="412564"/>
                  </a:lnTo>
                  <a:lnTo>
                    <a:pt x="363633" y="417185"/>
                  </a:lnTo>
                  <a:lnTo>
                    <a:pt x="363633" y="424116"/>
                  </a:lnTo>
                  <a:lnTo>
                    <a:pt x="365695" y="428737"/>
                  </a:lnTo>
                  <a:lnTo>
                    <a:pt x="367818" y="431110"/>
                  </a:lnTo>
                  <a:lnTo>
                    <a:pt x="372065" y="433420"/>
                  </a:lnTo>
                  <a:lnTo>
                    <a:pt x="380497" y="433420"/>
                  </a:lnTo>
                  <a:lnTo>
                    <a:pt x="380497" y="435730"/>
                  </a:lnTo>
                  <a:lnTo>
                    <a:pt x="382621" y="438041"/>
                  </a:lnTo>
                  <a:lnTo>
                    <a:pt x="386868" y="440351"/>
                  </a:lnTo>
                  <a:lnTo>
                    <a:pt x="410102" y="440351"/>
                  </a:lnTo>
                  <a:lnTo>
                    <a:pt x="414350" y="442661"/>
                  </a:lnTo>
                  <a:lnTo>
                    <a:pt x="422782" y="451966"/>
                  </a:lnTo>
                  <a:lnTo>
                    <a:pt x="427029" y="451966"/>
                  </a:lnTo>
                  <a:lnTo>
                    <a:pt x="431276" y="449655"/>
                  </a:lnTo>
                  <a:lnTo>
                    <a:pt x="433399" y="449655"/>
                  </a:lnTo>
                  <a:lnTo>
                    <a:pt x="437584" y="447282"/>
                  </a:lnTo>
                  <a:lnTo>
                    <a:pt x="439708" y="447282"/>
                  </a:lnTo>
                  <a:lnTo>
                    <a:pt x="441832" y="449655"/>
                  </a:lnTo>
                  <a:lnTo>
                    <a:pt x="450263" y="454276"/>
                  </a:lnTo>
                  <a:lnTo>
                    <a:pt x="456634" y="456586"/>
                  </a:lnTo>
                  <a:lnTo>
                    <a:pt x="467190" y="456586"/>
                  </a:lnTo>
                  <a:lnTo>
                    <a:pt x="471437" y="454276"/>
                  </a:lnTo>
                  <a:close/>
                </a:path>
              </a:pathLst>
            </a:custGeom>
            <a:solidFill>
              <a:srgbClr val="A6A6A6"/>
            </a:solidFill>
            <a:ln w="6245" cap="flat">
              <a:noFill/>
              <a:prstDash val="solid"/>
              <a:miter/>
            </a:ln>
          </p:spPr>
          <p:txBody>
            <a:bodyPr rtlCol="0" anchor="ctr"/>
            <a:lstStyle/>
            <a:p>
              <a:endParaRPr lang="en-US" noProof="0" dirty="0"/>
            </a:p>
          </p:txBody>
        </p:sp>
        <p:sp>
          <p:nvSpPr>
            <p:cNvPr id="5090" name="Serbest Form 5089">
              <a:extLst>
                <a:ext uri="{FF2B5EF4-FFF2-40B4-BE49-F238E27FC236}">
                  <a16:creationId xmlns:a16="http://schemas.microsoft.com/office/drawing/2014/main" id="{14A6BE71-7069-0A42-8143-AE944A21591F}"/>
                </a:ext>
              </a:extLst>
            </p:cNvPr>
            <p:cNvSpPr/>
            <p:nvPr/>
          </p:nvSpPr>
          <p:spPr>
            <a:xfrm>
              <a:off x="6730090" y="1311408"/>
              <a:ext cx="507412" cy="456586"/>
            </a:xfrm>
            <a:custGeom>
              <a:avLst/>
              <a:gdLst>
                <a:gd name="connsiteX0" fmla="*/ 471437 w 507412"/>
                <a:gd name="connsiteY0" fmla="*/ 454276 h 456586"/>
                <a:gd name="connsiteX1" fmla="*/ 471437 w 507412"/>
                <a:gd name="connsiteY1" fmla="*/ 451966 h 456586"/>
                <a:gd name="connsiteX2" fmla="*/ 469313 w 507412"/>
                <a:gd name="connsiteY2" fmla="*/ 447345 h 456586"/>
                <a:gd name="connsiteX3" fmla="*/ 469313 w 507412"/>
                <a:gd name="connsiteY3" fmla="*/ 435730 h 456586"/>
                <a:gd name="connsiteX4" fmla="*/ 473560 w 507412"/>
                <a:gd name="connsiteY4" fmla="*/ 431110 h 456586"/>
                <a:gd name="connsiteX5" fmla="*/ 473560 w 507412"/>
                <a:gd name="connsiteY5" fmla="*/ 428737 h 456586"/>
                <a:gd name="connsiteX6" fmla="*/ 475684 w 507412"/>
                <a:gd name="connsiteY6" fmla="*/ 426426 h 456586"/>
                <a:gd name="connsiteX7" fmla="*/ 477808 w 507412"/>
                <a:gd name="connsiteY7" fmla="*/ 419495 h 456586"/>
                <a:gd name="connsiteX8" fmla="*/ 481992 w 507412"/>
                <a:gd name="connsiteY8" fmla="*/ 419495 h 456586"/>
                <a:gd name="connsiteX9" fmla="*/ 484116 w 507412"/>
                <a:gd name="connsiteY9" fmla="*/ 417185 h 456586"/>
                <a:gd name="connsiteX10" fmla="*/ 484116 w 507412"/>
                <a:gd name="connsiteY10" fmla="*/ 414874 h 456586"/>
                <a:gd name="connsiteX11" fmla="*/ 486239 w 507412"/>
                <a:gd name="connsiteY11" fmla="*/ 414874 h 456586"/>
                <a:gd name="connsiteX12" fmla="*/ 486239 w 507412"/>
                <a:gd name="connsiteY12" fmla="*/ 412564 h 456586"/>
                <a:gd name="connsiteX13" fmla="*/ 488363 w 507412"/>
                <a:gd name="connsiteY13" fmla="*/ 410253 h 456586"/>
                <a:gd name="connsiteX14" fmla="*/ 492610 w 507412"/>
                <a:gd name="connsiteY14" fmla="*/ 407943 h 456586"/>
                <a:gd name="connsiteX15" fmla="*/ 503166 w 507412"/>
                <a:gd name="connsiteY15" fmla="*/ 407943 h 456586"/>
                <a:gd name="connsiteX16" fmla="*/ 503166 w 507412"/>
                <a:gd name="connsiteY16" fmla="*/ 410253 h 456586"/>
                <a:gd name="connsiteX17" fmla="*/ 505289 w 507412"/>
                <a:gd name="connsiteY17" fmla="*/ 410253 h 456586"/>
                <a:gd name="connsiteX18" fmla="*/ 507413 w 507412"/>
                <a:gd name="connsiteY18" fmla="*/ 407943 h 456586"/>
                <a:gd name="connsiteX19" fmla="*/ 507413 w 507412"/>
                <a:gd name="connsiteY19" fmla="*/ 403260 h 456586"/>
                <a:gd name="connsiteX20" fmla="*/ 505289 w 507412"/>
                <a:gd name="connsiteY20" fmla="*/ 396329 h 456586"/>
                <a:gd name="connsiteX21" fmla="*/ 503166 w 507412"/>
                <a:gd name="connsiteY21" fmla="*/ 391708 h 456586"/>
                <a:gd name="connsiteX22" fmla="*/ 501042 w 507412"/>
                <a:gd name="connsiteY22" fmla="*/ 389397 h 456586"/>
                <a:gd name="connsiteX23" fmla="*/ 494671 w 507412"/>
                <a:gd name="connsiteY23" fmla="*/ 389397 h 456586"/>
                <a:gd name="connsiteX24" fmla="*/ 494671 w 507412"/>
                <a:gd name="connsiteY24" fmla="*/ 384714 h 456586"/>
                <a:gd name="connsiteX25" fmla="*/ 492610 w 507412"/>
                <a:gd name="connsiteY25" fmla="*/ 380093 h 456586"/>
                <a:gd name="connsiteX26" fmla="*/ 492610 w 507412"/>
                <a:gd name="connsiteY26" fmla="*/ 370852 h 456586"/>
                <a:gd name="connsiteX27" fmla="*/ 490487 w 507412"/>
                <a:gd name="connsiteY27" fmla="*/ 370852 h 456586"/>
                <a:gd name="connsiteX28" fmla="*/ 492610 w 507412"/>
                <a:gd name="connsiteY28" fmla="*/ 359237 h 456586"/>
                <a:gd name="connsiteX29" fmla="*/ 484116 w 507412"/>
                <a:gd name="connsiteY29" fmla="*/ 359237 h 456586"/>
                <a:gd name="connsiteX30" fmla="*/ 479869 w 507412"/>
                <a:gd name="connsiteY30" fmla="*/ 352306 h 456586"/>
                <a:gd name="connsiteX31" fmla="*/ 475684 w 507412"/>
                <a:gd name="connsiteY31" fmla="*/ 354616 h 456586"/>
                <a:gd name="connsiteX32" fmla="*/ 469313 w 507412"/>
                <a:gd name="connsiteY32" fmla="*/ 354616 h 456586"/>
                <a:gd name="connsiteX33" fmla="*/ 467190 w 507412"/>
                <a:gd name="connsiteY33" fmla="*/ 352306 h 456586"/>
                <a:gd name="connsiteX34" fmla="*/ 463005 w 507412"/>
                <a:gd name="connsiteY34" fmla="*/ 345312 h 456586"/>
                <a:gd name="connsiteX35" fmla="*/ 460881 w 507412"/>
                <a:gd name="connsiteY35" fmla="*/ 338381 h 456586"/>
                <a:gd name="connsiteX36" fmla="*/ 456634 w 507412"/>
                <a:gd name="connsiteY36" fmla="*/ 333760 h 456586"/>
                <a:gd name="connsiteX37" fmla="*/ 452387 w 507412"/>
                <a:gd name="connsiteY37" fmla="*/ 326829 h 456586"/>
                <a:gd name="connsiteX38" fmla="*/ 450263 w 507412"/>
                <a:gd name="connsiteY38" fmla="*/ 324456 h 456586"/>
                <a:gd name="connsiteX39" fmla="*/ 448202 w 507412"/>
                <a:gd name="connsiteY39" fmla="*/ 319835 h 456586"/>
                <a:gd name="connsiteX40" fmla="*/ 439708 w 507412"/>
                <a:gd name="connsiteY40" fmla="*/ 310594 h 456586"/>
                <a:gd name="connsiteX41" fmla="*/ 437584 w 507412"/>
                <a:gd name="connsiteY41" fmla="*/ 310594 h 456586"/>
                <a:gd name="connsiteX42" fmla="*/ 437584 w 507412"/>
                <a:gd name="connsiteY42" fmla="*/ 305973 h 456586"/>
                <a:gd name="connsiteX43" fmla="*/ 443955 w 507412"/>
                <a:gd name="connsiteY43" fmla="*/ 298979 h 456586"/>
                <a:gd name="connsiteX44" fmla="*/ 446079 w 507412"/>
                <a:gd name="connsiteY44" fmla="*/ 294358 h 456586"/>
                <a:gd name="connsiteX45" fmla="*/ 448202 w 507412"/>
                <a:gd name="connsiteY45" fmla="*/ 292048 h 456586"/>
                <a:gd name="connsiteX46" fmla="*/ 456634 w 507412"/>
                <a:gd name="connsiteY46" fmla="*/ 273502 h 456586"/>
                <a:gd name="connsiteX47" fmla="*/ 452387 w 507412"/>
                <a:gd name="connsiteY47" fmla="*/ 264198 h 456586"/>
                <a:gd name="connsiteX48" fmla="*/ 450263 w 507412"/>
                <a:gd name="connsiteY48" fmla="*/ 261888 h 456586"/>
                <a:gd name="connsiteX49" fmla="*/ 437584 w 507412"/>
                <a:gd name="connsiteY49" fmla="*/ 261888 h 456586"/>
                <a:gd name="connsiteX50" fmla="*/ 433399 w 507412"/>
                <a:gd name="connsiteY50" fmla="*/ 259577 h 456586"/>
                <a:gd name="connsiteX51" fmla="*/ 431276 w 507412"/>
                <a:gd name="connsiteY51" fmla="*/ 259577 h 456586"/>
                <a:gd name="connsiteX52" fmla="*/ 429152 w 507412"/>
                <a:gd name="connsiteY52" fmla="*/ 257267 h 456586"/>
                <a:gd name="connsiteX53" fmla="*/ 429152 w 507412"/>
                <a:gd name="connsiteY53" fmla="*/ 236411 h 456586"/>
                <a:gd name="connsiteX54" fmla="*/ 427029 w 507412"/>
                <a:gd name="connsiteY54" fmla="*/ 234100 h 456586"/>
                <a:gd name="connsiteX55" fmla="*/ 422782 w 507412"/>
                <a:gd name="connsiteY55" fmla="*/ 224796 h 456586"/>
                <a:gd name="connsiteX56" fmla="*/ 418597 w 507412"/>
                <a:gd name="connsiteY56" fmla="*/ 217865 h 456586"/>
                <a:gd name="connsiteX57" fmla="*/ 414350 w 507412"/>
                <a:gd name="connsiteY57" fmla="*/ 208624 h 456586"/>
                <a:gd name="connsiteX58" fmla="*/ 416473 w 507412"/>
                <a:gd name="connsiteY58" fmla="*/ 203940 h 456586"/>
                <a:gd name="connsiteX59" fmla="*/ 422782 w 507412"/>
                <a:gd name="connsiteY59" fmla="*/ 197009 h 456586"/>
                <a:gd name="connsiteX60" fmla="*/ 422782 w 507412"/>
                <a:gd name="connsiteY60" fmla="*/ 194699 h 456586"/>
                <a:gd name="connsiteX61" fmla="*/ 420720 w 507412"/>
                <a:gd name="connsiteY61" fmla="*/ 192388 h 456586"/>
                <a:gd name="connsiteX62" fmla="*/ 412226 w 507412"/>
                <a:gd name="connsiteY62" fmla="*/ 192388 h 456586"/>
                <a:gd name="connsiteX63" fmla="*/ 412226 w 507412"/>
                <a:gd name="connsiteY63" fmla="*/ 180774 h 456586"/>
                <a:gd name="connsiteX64" fmla="*/ 407979 w 507412"/>
                <a:gd name="connsiteY64" fmla="*/ 176153 h 456586"/>
                <a:gd name="connsiteX65" fmla="*/ 407979 w 507412"/>
                <a:gd name="connsiteY65" fmla="*/ 173843 h 456586"/>
                <a:gd name="connsiteX66" fmla="*/ 410102 w 507412"/>
                <a:gd name="connsiteY66" fmla="*/ 171532 h 456586"/>
                <a:gd name="connsiteX67" fmla="*/ 414350 w 507412"/>
                <a:gd name="connsiteY67" fmla="*/ 169222 h 456586"/>
                <a:gd name="connsiteX68" fmla="*/ 416473 w 507412"/>
                <a:gd name="connsiteY68" fmla="*/ 166911 h 456586"/>
                <a:gd name="connsiteX69" fmla="*/ 418597 w 507412"/>
                <a:gd name="connsiteY69" fmla="*/ 166911 h 456586"/>
                <a:gd name="connsiteX70" fmla="*/ 414350 w 507412"/>
                <a:gd name="connsiteY70" fmla="*/ 159918 h 456586"/>
                <a:gd name="connsiteX71" fmla="*/ 422782 w 507412"/>
                <a:gd name="connsiteY71" fmla="*/ 157607 h 456586"/>
                <a:gd name="connsiteX72" fmla="*/ 422782 w 507412"/>
                <a:gd name="connsiteY72" fmla="*/ 155297 h 456586"/>
                <a:gd name="connsiteX73" fmla="*/ 420720 w 507412"/>
                <a:gd name="connsiteY73" fmla="*/ 152986 h 456586"/>
                <a:gd name="connsiteX74" fmla="*/ 420720 w 507412"/>
                <a:gd name="connsiteY74" fmla="*/ 143682 h 456586"/>
                <a:gd name="connsiteX75" fmla="*/ 418597 w 507412"/>
                <a:gd name="connsiteY75" fmla="*/ 139061 h 456586"/>
                <a:gd name="connsiteX76" fmla="*/ 418597 w 507412"/>
                <a:gd name="connsiteY76" fmla="*/ 136751 h 456586"/>
                <a:gd name="connsiteX77" fmla="*/ 420720 w 507412"/>
                <a:gd name="connsiteY77" fmla="*/ 132130 h 456586"/>
                <a:gd name="connsiteX78" fmla="*/ 422782 w 507412"/>
                <a:gd name="connsiteY78" fmla="*/ 129820 h 456586"/>
                <a:gd name="connsiteX79" fmla="*/ 418597 w 507412"/>
                <a:gd name="connsiteY79" fmla="*/ 118205 h 456586"/>
                <a:gd name="connsiteX80" fmla="*/ 420720 w 507412"/>
                <a:gd name="connsiteY80" fmla="*/ 108964 h 456586"/>
                <a:gd name="connsiteX81" fmla="*/ 416473 w 507412"/>
                <a:gd name="connsiteY81" fmla="*/ 108964 h 456586"/>
                <a:gd name="connsiteX82" fmla="*/ 416473 w 507412"/>
                <a:gd name="connsiteY82" fmla="*/ 95039 h 456586"/>
                <a:gd name="connsiteX83" fmla="*/ 393239 w 507412"/>
                <a:gd name="connsiteY83" fmla="*/ 97349 h 456586"/>
                <a:gd name="connsiteX84" fmla="*/ 391115 w 507412"/>
                <a:gd name="connsiteY84" fmla="*/ 95039 h 456586"/>
                <a:gd name="connsiteX85" fmla="*/ 388991 w 507412"/>
                <a:gd name="connsiteY85" fmla="*/ 90418 h 456586"/>
                <a:gd name="connsiteX86" fmla="*/ 384744 w 507412"/>
                <a:gd name="connsiteY86" fmla="*/ 88108 h 456586"/>
                <a:gd name="connsiteX87" fmla="*/ 380497 w 507412"/>
                <a:gd name="connsiteY87" fmla="*/ 83487 h 456586"/>
                <a:gd name="connsiteX88" fmla="*/ 376313 w 507412"/>
                <a:gd name="connsiteY88" fmla="*/ 83487 h 456586"/>
                <a:gd name="connsiteX89" fmla="*/ 374189 w 507412"/>
                <a:gd name="connsiteY89" fmla="*/ 81114 h 456586"/>
                <a:gd name="connsiteX90" fmla="*/ 372065 w 507412"/>
                <a:gd name="connsiteY90" fmla="*/ 81114 h 456586"/>
                <a:gd name="connsiteX91" fmla="*/ 369942 w 507412"/>
                <a:gd name="connsiteY91" fmla="*/ 78804 h 456586"/>
                <a:gd name="connsiteX92" fmla="*/ 367818 w 507412"/>
                <a:gd name="connsiteY92" fmla="*/ 74183 h 456586"/>
                <a:gd name="connsiteX93" fmla="*/ 367818 w 507412"/>
                <a:gd name="connsiteY93" fmla="*/ 71872 h 456586"/>
                <a:gd name="connsiteX94" fmla="*/ 365695 w 507412"/>
                <a:gd name="connsiteY94" fmla="*/ 69562 h 456586"/>
                <a:gd name="connsiteX95" fmla="*/ 363633 w 507412"/>
                <a:gd name="connsiteY95" fmla="*/ 69562 h 456586"/>
                <a:gd name="connsiteX96" fmla="*/ 359386 w 507412"/>
                <a:gd name="connsiteY96" fmla="*/ 67252 h 456586"/>
                <a:gd name="connsiteX97" fmla="*/ 353015 w 507412"/>
                <a:gd name="connsiteY97" fmla="*/ 67252 h 456586"/>
                <a:gd name="connsiteX98" fmla="*/ 348831 w 507412"/>
                <a:gd name="connsiteY98" fmla="*/ 64941 h 456586"/>
                <a:gd name="connsiteX99" fmla="*/ 342460 w 507412"/>
                <a:gd name="connsiteY99" fmla="*/ 64941 h 456586"/>
                <a:gd name="connsiteX100" fmla="*/ 342460 w 507412"/>
                <a:gd name="connsiteY100" fmla="*/ 67252 h 456586"/>
                <a:gd name="connsiteX101" fmla="*/ 338275 w 507412"/>
                <a:gd name="connsiteY101" fmla="*/ 64941 h 456586"/>
                <a:gd name="connsiteX102" fmla="*/ 336151 w 507412"/>
                <a:gd name="connsiteY102" fmla="*/ 62568 h 456586"/>
                <a:gd name="connsiteX103" fmla="*/ 331904 w 507412"/>
                <a:gd name="connsiteY103" fmla="*/ 60258 h 456586"/>
                <a:gd name="connsiteX104" fmla="*/ 329781 w 507412"/>
                <a:gd name="connsiteY104" fmla="*/ 57948 h 456586"/>
                <a:gd name="connsiteX105" fmla="*/ 319225 w 507412"/>
                <a:gd name="connsiteY105" fmla="*/ 57948 h 456586"/>
                <a:gd name="connsiteX106" fmla="*/ 319225 w 507412"/>
                <a:gd name="connsiteY106" fmla="*/ 53327 h 456586"/>
                <a:gd name="connsiteX107" fmla="*/ 314978 w 507412"/>
                <a:gd name="connsiteY107" fmla="*/ 48706 h 456586"/>
                <a:gd name="connsiteX108" fmla="*/ 293867 w 507412"/>
                <a:gd name="connsiteY108" fmla="*/ 48706 h 456586"/>
                <a:gd name="connsiteX109" fmla="*/ 293867 w 507412"/>
                <a:gd name="connsiteY109" fmla="*/ 51016 h 456586"/>
                <a:gd name="connsiteX110" fmla="*/ 291744 w 507412"/>
                <a:gd name="connsiteY110" fmla="*/ 53327 h 456586"/>
                <a:gd name="connsiteX111" fmla="*/ 287496 w 507412"/>
                <a:gd name="connsiteY111" fmla="*/ 51016 h 456586"/>
                <a:gd name="connsiteX112" fmla="*/ 274817 w 507412"/>
                <a:gd name="connsiteY112" fmla="*/ 51016 h 456586"/>
                <a:gd name="connsiteX113" fmla="*/ 270570 w 507412"/>
                <a:gd name="connsiteY113" fmla="*/ 53327 h 456586"/>
                <a:gd name="connsiteX114" fmla="*/ 264262 w 507412"/>
                <a:gd name="connsiteY114" fmla="*/ 60258 h 456586"/>
                <a:gd name="connsiteX115" fmla="*/ 260014 w 507412"/>
                <a:gd name="connsiteY115" fmla="*/ 62568 h 456586"/>
                <a:gd name="connsiteX116" fmla="*/ 257891 w 507412"/>
                <a:gd name="connsiteY116" fmla="*/ 64941 h 456586"/>
                <a:gd name="connsiteX117" fmla="*/ 257891 w 507412"/>
                <a:gd name="connsiteY117" fmla="*/ 69562 h 456586"/>
                <a:gd name="connsiteX118" fmla="*/ 253706 w 507412"/>
                <a:gd name="connsiteY118" fmla="*/ 71872 h 456586"/>
                <a:gd name="connsiteX119" fmla="*/ 249459 w 507412"/>
                <a:gd name="connsiteY119" fmla="*/ 76493 h 456586"/>
                <a:gd name="connsiteX120" fmla="*/ 238904 w 507412"/>
                <a:gd name="connsiteY120" fmla="*/ 76493 h 456586"/>
                <a:gd name="connsiteX121" fmla="*/ 243088 w 507412"/>
                <a:gd name="connsiteY121" fmla="*/ 81114 h 456586"/>
                <a:gd name="connsiteX122" fmla="*/ 243088 w 507412"/>
                <a:gd name="connsiteY122" fmla="*/ 85797 h 456586"/>
                <a:gd name="connsiteX123" fmla="*/ 245212 w 507412"/>
                <a:gd name="connsiteY123" fmla="*/ 88108 h 456586"/>
                <a:gd name="connsiteX124" fmla="*/ 245212 w 507412"/>
                <a:gd name="connsiteY124" fmla="*/ 90418 h 456586"/>
                <a:gd name="connsiteX125" fmla="*/ 243088 w 507412"/>
                <a:gd name="connsiteY125" fmla="*/ 92728 h 456586"/>
                <a:gd name="connsiteX126" fmla="*/ 238904 w 507412"/>
                <a:gd name="connsiteY126" fmla="*/ 92728 h 456586"/>
                <a:gd name="connsiteX127" fmla="*/ 234656 w 507412"/>
                <a:gd name="connsiteY127" fmla="*/ 90418 h 456586"/>
                <a:gd name="connsiteX128" fmla="*/ 232533 w 507412"/>
                <a:gd name="connsiteY128" fmla="*/ 88108 h 456586"/>
                <a:gd name="connsiteX129" fmla="*/ 230409 w 507412"/>
                <a:gd name="connsiteY129" fmla="*/ 88108 h 456586"/>
                <a:gd name="connsiteX130" fmla="*/ 228286 w 507412"/>
                <a:gd name="connsiteY130" fmla="*/ 90418 h 456586"/>
                <a:gd name="connsiteX131" fmla="*/ 219854 w 507412"/>
                <a:gd name="connsiteY131" fmla="*/ 90418 h 456586"/>
                <a:gd name="connsiteX132" fmla="*/ 215607 w 507412"/>
                <a:gd name="connsiteY132" fmla="*/ 92728 h 456586"/>
                <a:gd name="connsiteX133" fmla="*/ 211359 w 507412"/>
                <a:gd name="connsiteY133" fmla="*/ 92728 h 456586"/>
                <a:gd name="connsiteX134" fmla="*/ 205051 w 507412"/>
                <a:gd name="connsiteY134" fmla="*/ 95039 h 456586"/>
                <a:gd name="connsiteX135" fmla="*/ 196619 w 507412"/>
                <a:gd name="connsiteY135" fmla="*/ 99660 h 456586"/>
                <a:gd name="connsiteX136" fmla="*/ 192372 w 507412"/>
                <a:gd name="connsiteY136" fmla="*/ 97349 h 456586"/>
                <a:gd name="connsiteX137" fmla="*/ 188125 w 507412"/>
                <a:gd name="connsiteY137" fmla="*/ 97349 h 456586"/>
                <a:gd name="connsiteX138" fmla="*/ 183878 w 507412"/>
                <a:gd name="connsiteY138" fmla="*/ 95039 h 456586"/>
                <a:gd name="connsiteX139" fmla="*/ 175446 w 507412"/>
                <a:gd name="connsiteY139" fmla="*/ 95039 h 456586"/>
                <a:gd name="connsiteX140" fmla="*/ 169075 w 507412"/>
                <a:gd name="connsiteY140" fmla="*/ 92728 h 456586"/>
                <a:gd name="connsiteX141" fmla="*/ 164890 w 507412"/>
                <a:gd name="connsiteY141" fmla="*/ 88108 h 456586"/>
                <a:gd name="connsiteX142" fmla="*/ 160643 w 507412"/>
                <a:gd name="connsiteY142" fmla="*/ 85797 h 456586"/>
                <a:gd name="connsiteX143" fmla="*/ 156396 w 507412"/>
                <a:gd name="connsiteY143" fmla="*/ 81114 h 456586"/>
                <a:gd name="connsiteX144" fmla="*/ 154272 w 507412"/>
                <a:gd name="connsiteY144" fmla="*/ 76493 h 456586"/>
                <a:gd name="connsiteX145" fmla="*/ 152211 w 507412"/>
                <a:gd name="connsiteY145" fmla="*/ 74183 h 456586"/>
                <a:gd name="connsiteX146" fmla="*/ 152211 w 507412"/>
                <a:gd name="connsiteY146" fmla="*/ 71872 h 456586"/>
                <a:gd name="connsiteX147" fmla="*/ 133161 w 507412"/>
                <a:gd name="connsiteY147" fmla="*/ 71872 h 456586"/>
                <a:gd name="connsiteX148" fmla="*/ 124729 w 507412"/>
                <a:gd name="connsiteY148" fmla="*/ 62568 h 456586"/>
                <a:gd name="connsiteX149" fmla="*/ 118359 w 507412"/>
                <a:gd name="connsiteY149" fmla="*/ 48706 h 456586"/>
                <a:gd name="connsiteX150" fmla="*/ 116235 w 507412"/>
                <a:gd name="connsiteY150" fmla="*/ 46395 h 456586"/>
                <a:gd name="connsiteX151" fmla="*/ 116235 w 507412"/>
                <a:gd name="connsiteY151" fmla="*/ 44085 h 456586"/>
                <a:gd name="connsiteX152" fmla="*/ 109927 w 507412"/>
                <a:gd name="connsiteY152" fmla="*/ 44085 h 456586"/>
                <a:gd name="connsiteX153" fmla="*/ 109927 w 507412"/>
                <a:gd name="connsiteY153" fmla="*/ 41712 h 456586"/>
                <a:gd name="connsiteX154" fmla="*/ 107803 w 507412"/>
                <a:gd name="connsiteY154" fmla="*/ 39402 h 456586"/>
                <a:gd name="connsiteX155" fmla="*/ 105680 w 507412"/>
                <a:gd name="connsiteY155" fmla="*/ 39402 h 456586"/>
                <a:gd name="connsiteX156" fmla="*/ 103556 w 507412"/>
                <a:gd name="connsiteY156" fmla="*/ 37091 h 456586"/>
                <a:gd name="connsiteX157" fmla="*/ 99371 w 507412"/>
                <a:gd name="connsiteY157" fmla="*/ 34781 h 456586"/>
                <a:gd name="connsiteX158" fmla="*/ 95124 w 507412"/>
                <a:gd name="connsiteY158" fmla="*/ 30160 h 456586"/>
                <a:gd name="connsiteX159" fmla="*/ 95124 w 507412"/>
                <a:gd name="connsiteY159" fmla="*/ 27850 h 456586"/>
                <a:gd name="connsiteX160" fmla="*/ 99371 w 507412"/>
                <a:gd name="connsiteY160" fmla="*/ 27850 h 456586"/>
                <a:gd name="connsiteX161" fmla="*/ 101433 w 507412"/>
                <a:gd name="connsiteY161" fmla="*/ 25539 h 456586"/>
                <a:gd name="connsiteX162" fmla="*/ 101433 w 507412"/>
                <a:gd name="connsiteY162" fmla="*/ 23229 h 456586"/>
                <a:gd name="connsiteX163" fmla="*/ 99371 w 507412"/>
                <a:gd name="connsiteY163" fmla="*/ 20856 h 456586"/>
                <a:gd name="connsiteX164" fmla="*/ 97248 w 507412"/>
                <a:gd name="connsiteY164" fmla="*/ 20856 h 456586"/>
                <a:gd name="connsiteX165" fmla="*/ 97248 w 507412"/>
                <a:gd name="connsiteY165" fmla="*/ 16235 h 456586"/>
                <a:gd name="connsiteX166" fmla="*/ 99371 w 507412"/>
                <a:gd name="connsiteY166" fmla="*/ 13925 h 456586"/>
                <a:gd name="connsiteX167" fmla="*/ 99371 w 507412"/>
                <a:gd name="connsiteY167" fmla="*/ 6994 h 456586"/>
                <a:gd name="connsiteX168" fmla="*/ 97248 w 507412"/>
                <a:gd name="connsiteY168" fmla="*/ 4683 h 456586"/>
                <a:gd name="connsiteX169" fmla="*/ 95124 w 507412"/>
                <a:gd name="connsiteY169" fmla="*/ 0 h 456586"/>
                <a:gd name="connsiteX170" fmla="*/ 90877 w 507412"/>
                <a:gd name="connsiteY170" fmla="*/ 0 h 456586"/>
                <a:gd name="connsiteX171" fmla="*/ 86630 w 507412"/>
                <a:gd name="connsiteY171" fmla="*/ 2310 h 456586"/>
                <a:gd name="connsiteX172" fmla="*/ 82445 w 507412"/>
                <a:gd name="connsiteY172" fmla="*/ 6994 h 456586"/>
                <a:gd name="connsiteX173" fmla="*/ 78198 w 507412"/>
                <a:gd name="connsiteY173" fmla="*/ 9304 h 456586"/>
                <a:gd name="connsiteX174" fmla="*/ 71827 w 507412"/>
                <a:gd name="connsiteY174" fmla="*/ 13925 h 456586"/>
                <a:gd name="connsiteX175" fmla="*/ 67642 w 507412"/>
                <a:gd name="connsiteY175" fmla="*/ 18546 h 456586"/>
                <a:gd name="connsiteX176" fmla="*/ 67642 w 507412"/>
                <a:gd name="connsiteY176" fmla="*/ 20856 h 456586"/>
                <a:gd name="connsiteX177" fmla="*/ 65519 w 507412"/>
                <a:gd name="connsiteY177" fmla="*/ 23229 h 456586"/>
                <a:gd name="connsiteX178" fmla="*/ 63395 w 507412"/>
                <a:gd name="connsiteY178" fmla="*/ 27850 h 456586"/>
                <a:gd name="connsiteX179" fmla="*/ 46469 w 507412"/>
                <a:gd name="connsiteY179" fmla="*/ 27850 h 456586"/>
                <a:gd name="connsiteX180" fmla="*/ 33790 w 507412"/>
                <a:gd name="connsiteY180" fmla="*/ 23229 h 456586"/>
                <a:gd name="connsiteX181" fmla="*/ 29543 w 507412"/>
                <a:gd name="connsiteY181" fmla="*/ 20856 h 456586"/>
                <a:gd name="connsiteX182" fmla="*/ 23234 w 507412"/>
                <a:gd name="connsiteY182" fmla="*/ 13925 h 456586"/>
                <a:gd name="connsiteX183" fmla="*/ 18987 w 507412"/>
                <a:gd name="connsiteY183" fmla="*/ 4683 h 456586"/>
                <a:gd name="connsiteX184" fmla="*/ 18987 w 507412"/>
                <a:gd name="connsiteY184" fmla="*/ 2310 h 456586"/>
                <a:gd name="connsiteX185" fmla="*/ 16863 w 507412"/>
                <a:gd name="connsiteY185" fmla="*/ 0 h 456586"/>
                <a:gd name="connsiteX186" fmla="*/ 14803 w 507412"/>
                <a:gd name="connsiteY186" fmla="*/ 0 h 456586"/>
                <a:gd name="connsiteX187" fmla="*/ 8432 w 507412"/>
                <a:gd name="connsiteY187" fmla="*/ 6994 h 456586"/>
                <a:gd name="connsiteX188" fmla="*/ 8432 w 507412"/>
                <a:gd name="connsiteY188" fmla="*/ 11614 h 456586"/>
                <a:gd name="connsiteX189" fmla="*/ 0 w 507412"/>
                <a:gd name="connsiteY189" fmla="*/ 11614 h 456586"/>
                <a:gd name="connsiteX190" fmla="*/ 6308 w 507412"/>
                <a:gd name="connsiteY190" fmla="*/ 20856 h 456586"/>
                <a:gd name="connsiteX191" fmla="*/ 6308 w 507412"/>
                <a:gd name="connsiteY191" fmla="*/ 32471 h 456586"/>
                <a:gd name="connsiteX192" fmla="*/ 10556 w 507412"/>
                <a:gd name="connsiteY192" fmla="*/ 37091 h 456586"/>
                <a:gd name="connsiteX193" fmla="*/ 10556 w 507412"/>
                <a:gd name="connsiteY193" fmla="*/ 41712 h 456586"/>
                <a:gd name="connsiteX194" fmla="*/ 12679 w 507412"/>
                <a:gd name="connsiteY194" fmla="*/ 44085 h 456586"/>
                <a:gd name="connsiteX195" fmla="*/ 14803 w 507412"/>
                <a:gd name="connsiteY195" fmla="*/ 44085 h 456586"/>
                <a:gd name="connsiteX196" fmla="*/ 12679 w 507412"/>
                <a:gd name="connsiteY196" fmla="*/ 46395 h 456586"/>
                <a:gd name="connsiteX197" fmla="*/ 12679 w 507412"/>
                <a:gd name="connsiteY197" fmla="*/ 48706 h 456586"/>
                <a:gd name="connsiteX198" fmla="*/ 10556 w 507412"/>
                <a:gd name="connsiteY198" fmla="*/ 53327 h 456586"/>
                <a:gd name="connsiteX199" fmla="*/ 8432 w 507412"/>
                <a:gd name="connsiteY199" fmla="*/ 55637 h 456586"/>
                <a:gd name="connsiteX200" fmla="*/ 21111 w 507412"/>
                <a:gd name="connsiteY200" fmla="*/ 62568 h 456586"/>
                <a:gd name="connsiteX201" fmla="*/ 21111 w 507412"/>
                <a:gd name="connsiteY201" fmla="*/ 74183 h 456586"/>
                <a:gd name="connsiteX202" fmla="*/ 29543 w 507412"/>
                <a:gd name="connsiteY202" fmla="*/ 76493 h 456586"/>
                <a:gd name="connsiteX203" fmla="*/ 29543 w 507412"/>
                <a:gd name="connsiteY203" fmla="*/ 81114 h 456586"/>
                <a:gd name="connsiteX204" fmla="*/ 33790 w 507412"/>
                <a:gd name="connsiteY204" fmla="*/ 95039 h 456586"/>
                <a:gd name="connsiteX205" fmla="*/ 38037 w 507412"/>
                <a:gd name="connsiteY205" fmla="*/ 104343 h 456586"/>
                <a:gd name="connsiteX206" fmla="*/ 42284 w 507412"/>
                <a:gd name="connsiteY206" fmla="*/ 108964 h 456586"/>
                <a:gd name="connsiteX207" fmla="*/ 42284 w 507412"/>
                <a:gd name="connsiteY207" fmla="*/ 115895 h 456586"/>
                <a:gd name="connsiteX208" fmla="*/ 50716 w 507412"/>
                <a:gd name="connsiteY208" fmla="*/ 118205 h 456586"/>
                <a:gd name="connsiteX209" fmla="*/ 54963 w 507412"/>
                <a:gd name="connsiteY209" fmla="*/ 125199 h 456586"/>
                <a:gd name="connsiteX210" fmla="*/ 57087 w 507412"/>
                <a:gd name="connsiteY210" fmla="*/ 122826 h 456586"/>
                <a:gd name="connsiteX211" fmla="*/ 61272 w 507412"/>
                <a:gd name="connsiteY211" fmla="*/ 120516 h 456586"/>
                <a:gd name="connsiteX212" fmla="*/ 65519 w 507412"/>
                <a:gd name="connsiteY212" fmla="*/ 120516 h 456586"/>
                <a:gd name="connsiteX213" fmla="*/ 65519 w 507412"/>
                <a:gd name="connsiteY213" fmla="*/ 122826 h 456586"/>
                <a:gd name="connsiteX214" fmla="*/ 59148 w 507412"/>
                <a:gd name="connsiteY214" fmla="*/ 129820 h 456586"/>
                <a:gd name="connsiteX215" fmla="*/ 59148 w 507412"/>
                <a:gd name="connsiteY215" fmla="*/ 132130 h 456586"/>
                <a:gd name="connsiteX216" fmla="*/ 63395 w 507412"/>
                <a:gd name="connsiteY216" fmla="*/ 136751 h 456586"/>
                <a:gd name="connsiteX217" fmla="*/ 65519 w 507412"/>
                <a:gd name="connsiteY217" fmla="*/ 141372 h 456586"/>
                <a:gd name="connsiteX218" fmla="*/ 65519 w 507412"/>
                <a:gd name="connsiteY218" fmla="*/ 143682 h 456586"/>
                <a:gd name="connsiteX219" fmla="*/ 61272 w 507412"/>
                <a:gd name="connsiteY219" fmla="*/ 148366 h 456586"/>
                <a:gd name="connsiteX220" fmla="*/ 59148 w 507412"/>
                <a:gd name="connsiteY220" fmla="*/ 148366 h 456586"/>
                <a:gd name="connsiteX221" fmla="*/ 59148 w 507412"/>
                <a:gd name="connsiteY221" fmla="*/ 159918 h 456586"/>
                <a:gd name="connsiteX222" fmla="*/ 54963 w 507412"/>
                <a:gd name="connsiteY222" fmla="*/ 159918 h 456586"/>
                <a:gd name="connsiteX223" fmla="*/ 50716 w 507412"/>
                <a:gd name="connsiteY223" fmla="*/ 164538 h 456586"/>
                <a:gd name="connsiteX224" fmla="*/ 50716 w 507412"/>
                <a:gd name="connsiteY224" fmla="*/ 166911 h 456586"/>
                <a:gd name="connsiteX225" fmla="*/ 54963 w 507412"/>
                <a:gd name="connsiteY225" fmla="*/ 171532 h 456586"/>
                <a:gd name="connsiteX226" fmla="*/ 52840 w 507412"/>
                <a:gd name="connsiteY226" fmla="*/ 173843 h 456586"/>
                <a:gd name="connsiteX227" fmla="*/ 50716 w 507412"/>
                <a:gd name="connsiteY227" fmla="*/ 178463 h 456586"/>
                <a:gd name="connsiteX228" fmla="*/ 50716 w 507412"/>
                <a:gd name="connsiteY228" fmla="*/ 180774 h 456586"/>
                <a:gd name="connsiteX229" fmla="*/ 52840 w 507412"/>
                <a:gd name="connsiteY229" fmla="*/ 183084 h 456586"/>
                <a:gd name="connsiteX230" fmla="*/ 57087 w 507412"/>
                <a:gd name="connsiteY230" fmla="*/ 185395 h 456586"/>
                <a:gd name="connsiteX231" fmla="*/ 61272 w 507412"/>
                <a:gd name="connsiteY231" fmla="*/ 190078 h 456586"/>
                <a:gd name="connsiteX232" fmla="*/ 69766 w 507412"/>
                <a:gd name="connsiteY232" fmla="*/ 194699 h 456586"/>
                <a:gd name="connsiteX233" fmla="*/ 71827 w 507412"/>
                <a:gd name="connsiteY233" fmla="*/ 197009 h 456586"/>
                <a:gd name="connsiteX234" fmla="*/ 73951 w 507412"/>
                <a:gd name="connsiteY234" fmla="*/ 197009 h 456586"/>
                <a:gd name="connsiteX235" fmla="*/ 73951 w 507412"/>
                <a:gd name="connsiteY235" fmla="*/ 213244 h 456586"/>
                <a:gd name="connsiteX236" fmla="*/ 82445 w 507412"/>
                <a:gd name="connsiteY236" fmla="*/ 213244 h 456586"/>
                <a:gd name="connsiteX237" fmla="*/ 84569 w 507412"/>
                <a:gd name="connsiteY237" fmla="*/ 215555 h 456586"/>
                <a:gd name="connsiteX238" fmla="*/ 88753 w 507412"/>
                <a:gd name="connsiteY238" fmla="*/ 217865 h 456586"/>
                <a:gd name="connsiteX239" fmla="*/ 95124 w 507412"/>
                <a:gd name="connsiteY239" fmla="*/ 224796 h 456586"/>
                <a:gd name="connsiteX240" fmla="*/ 101433 w 507412"/>
                <a:gd name="connsiteY240" fmla="*/ 224796 h 456586"/>
                <a:gd name="connsiteX241" fmla="*/ 103556 w 507412"/>
                <a:gd name="connsiteY241" fmla="*/ 227169 h 456586"/>
                <a:gd name="connsiteX242" fmla="*/ 105680 w 507412"/>
                <a:gd name="connsiteY242" fmla="*/ 231790 h 456586"/>
                <a:gd name="connsiteX243" fmla="*/ 116235 w 507412"/>
                <a:gd name="connsiteY243" fmla="*/ 245652 h 456586"/>
                <a:gd name="connsiteX244" fmla="*/ 116235 w 507412"/>
                <a:gd name="connsiteY244" fmla="*/ 250336 h 456586"/>
                <a:gd name="connsiteX245" fmla="*/ 114111 w 507412"/>
                <a:gd name="connsiteY245" fmla="*/ 254957 h 456586"/>
                <a:gd name="connsiteX246" fmla="*/ 114111 w 507412"/>
                <a:gd name="connsiteY246" fmla="*/ 268881 h 456586"/>
                <a:gd name="connsiteX247" fmla="*/ 116235 w 507412"/>
                <a:gd name="connsiteY247" fmla="*/ 271192 h 456586"/>
                <a:gd name="connsiteX248" fmla="*/ 120482 w 507412"/>
                <a:gd name="connsiteY248" fmla="*/ 273502 h 456586"/>
                <a:gd name="connsiteX249" fmla="*/ 122606 w 507412"/>
                <a:gd name="connsiteY249" fmla="*/ 275813 h 456586"/>
                <a:gd name="connsiteX250" fmla="*/ 124729 w 507412"/>
                <a:gd name="connsiteY250" fmla="*/ 275813 h 456586"/>
                <a:gd name="connsiteX251" fmla="*/ 126791 w 507412"/>
                <a:gd name="connsiteY251" fmla="*/ 287427 h 456586"/>
                <a:gd name="connsiteX252" fmla="*/ 131038 w 507412"/>
                <a:gd name="connsiteY252" fmla="*/ 289738 h 456586"/>
                <a:gd name="connsiteX253" fmla="*/ 135285 w 507412"/>
                <a:gd name="connsiteY253" fmla="*/ 294358 h 456586"/>
                <a:gd name="connsiteX254" fmla="*/ 135285 w 507412"/>
                <a:gd name="connsiteY254" fmla="*/ 296669 h 456586"/>
                <a:gd name="connsiteX255" fmla="*/ 137409 w 507412"/>
                <a:gd name="connsiteY255" fmla="*/ 298979 h 456586"/>
                <a:gd name="connsiteX256" fmla="*/ 141593 w 507412"/>
                <a:gd name="connsiteY256" fmla="*/ 301290 h 456586"/>
                <a:gd name="connsiteX257" fmla="*/ 143717 w 507412"/>
                <a:gd name="connsiteY257" fmla="*/ 303600 h 456586"/>
                <a:gd name="connsiteX258" fmla="*/ 147964 w 507412"/>
                <a:gd name="connsiteY258" fmla="*/ 305973 h 456586"/>
                <a:gd name="connsiteX259" fmla="*/ 150088 w 507412"/>
                <a:gd name="connsiteY259" fmla="*/ 303600 h 456586"/>
                <a:gd name="connsiteX260" fmla="*/ 150088 w 507412"/>
                <a:gd name="connsiteY260" fmla="*/ 298979 h 456586"/>
                <a:gd name="connsiteX261" fmla="*/ 147964 w 507412"/>
                <a:gd name="connsiteY261" fmla="*/ 296669 h 456586"/>
                <a:gd name="connsiteX262" fmla="*/ 147964 w 507412"/>
                <a:gd name="connsiteY262" fmla="*/ 294358 h 456586"/>
                <a:gd name="connsiteX263" fmla="*/ 150088 w 507412"/>
                <a:gd name="connsiteY263" fmla="*/ 292048 h 456586"/>
                <a:gd name="connsiteX264" fmla="*/ 154272 w 507412"/>
                <a:gd name="connsiteY264" fmla="*/ 289738 h 456586"/>
                <a:gd name="connsiteX265" fmla="*/ 156396 w 507412"/>
                <a:gd name="connsiteY265" fmla="*/ 292048 h 456586"/>
                <a:gd name="connsiteX266" fmla="*/ 158519 w 507412"/>
                <a:gd name="connsiteY266" fmla="*/ 292048 h 456586"/>
                <a:gd name="connsiteX267" fmla="*/ 158519 w 507412"/>
                <a:gd name="connsiteY267" fmla="*/ 296669 h 456586"/>
                <a:gd name="connsiteX268" fmla="*/ 160643 w 507412"/>
                <a:gd name="connsiteY268" fmla="*/ 301290 h 456586"/>
                <a:gd name="connsiteX269" fmla="*/ 167014 w 507412"/>
                <a:gd name="connsiteY269" fmla="*/ 301290 h 456586"/>
                <a:gd name="connsiteX270" fmla="*/ 167014 w 507412"/>
                <a:gd name="connsiteY270" fmla="*/ 303600 h 456586"/>
                <a:gd name="connsiteX271" fmla="*/ 167014 w 507412"/>
                <a:gd name="connsiteY271" fmla="*/ 301290 h 456586"/>
                <a:gd name="connsiteX272" fmla="*/ 169075 w 507412"/>
                <a:gd name="connsiteY272" fmla="*/ 301290 h 456586"/>
                <a:gd name="connsiteX273" fmla="*/ 169075 w 507412"/>
                <a:gd name="connsiteY273" fmla="*/ 296669 h 456586"/>
                <a:gd name="connsiteX274" fmla="*/ 177570 w 507412"/>
                <a:gd name="connsiteY274" fmla="*/ 296669 h 456586"/>
                <a:gd name="connsiteX275" fmla="*/ 177570 w 507412"/>
                <a:gd name="connsiteY275" fmla="*/ 310594 h 456586"/>
                <a:gd name="connsiteX276" fmla="*/ 179693 w 507412"/>
                <a:gd name="connsiteY276" fmla="*/ 312904 h 456586"/>
                <a:gd name="connsiteX277" fmla="*/ 181817 w 507412"/>
                <a:gd name="connsiteY277" fmla="*/ 312904 h 456586"/>
                <a:gd name="connsiteX278" fmla="*/ 186001 w 507412"/>
                <a:gd name="connsiteY278" fmla="*/ 315214 h 456586"/>
                <a:gd name="connsiteX279" fmla="*/ 190248 w 507412"/>
                <a:gd name="connsiteY279" fmla="*/ 319835 h 456586"/>
                <a:gd name="connsiteX280" fmla="*/ 190248 w 507412"/>
                <a:gd name="connsiteY280" fmla="*/ 326829 h 456586"/>
                <a:gd name="connsiteX281" fmla="*/ 194496 w 507412"/>
                <a:gd name="connsiteY281" fmla="*/ 331450 h 456586"/>
                <a:gd name="connsiteX282" fmla="*/ 196619 w 507412"/>
                <a:gd name="connsiteY282" fmla="*/ 336071 h 456586"/>
                <a:gd name="connsiteX283" fmla="*/ 198681 w 507412"/>
                <a:gd name="connsiteY283" fmla="*/ 338381 h 456586"/>
                <a:gd name="connsiteX284" fmla="*/ 200804 w 507412"/>
                <a:gd name="connsiteY284" fmla="*/ 338381 h 456586"/>
                <a:gd name="connsiteX285" fmla="*/ 205051 w 507412"/>
                <a:gd name="connsiteY285" fmla="*/ 345312 h 456586"/>
                <a:gd name="connsiteX286" fmla="*/ 205051 w 507412"/>
                <a:gd name="connsiteY286" fmla="*/ 349996 h 456586"/>
                <a:gd name="connsiteX287" fmla="*/ 209298 w 507412"/>
                <a:gd name="connsiteY287" fmla="*/ 359237 h 456586"/>
                <a:gd name="connsiteX288" fmla="*/ 211359 w 507412"/>
                <a:gd name="connsiteY288" fmla="*/ 361547 h 456586"/>
                <a:gd name="connsiteX289" fmla="*/ 213483 w 507412"/>
                <a:gd name="connsiteY289" fmla="*/ 361547 h 456586"/>
                <a:gd name="connsiteX290" fmla="*/ 215607 w 507412"/>
                <a:gd name="connsiteY290" fmla="*/ 363858 h 456586"/>
                <a:gd name="connsiteX291" fmla="*/ 217730 w 507412"/>
                <a:gd name="connsiteY291" fmla="*/ 368541 h 456586"/>
                <a:gd name="connsiteX292" fmla="*/ 217730 w 507412"/>
                <a:gd name="connsiteY292" fmla="*/ 370852 h 456586"/>
                <a:gd name="connsiteX293" fmla="*/ 228286 w 507412"/>
                <a:gd name="connsiteY293" fmla="*/ 370852 h 456586"/>
                <a:gd name="connsiteX294" fmla="*/ 234656 w 507412"/>
                <a:gd name="connsiteY294" fmla="*/ 380093 h 456586"/>
                <a:gd name="connsiteX295" fmla="*/ 240965 w 507412"/>
                <a:gd name="connsiteY295" fmla="*/ 377783 h 456586"/>
                <a:gd name="connsiteX296" fmla="*/ 247336 w 507412"/>
                <a:gd name="connsiteY296" fmla="*/ 377783 h 456586"/>
                <a:gd name="connsiteX297" fmla="*/ 253706 w 507412"/>
                <a:gd name="connsiteY297" fmla="*/ 384714 h 456586"/>
                <a:gd name="connsiteX298" fmla="*/ 260014 w 507412"/>
                <a:gd name="connsiteY298" fmla="*/ 389397 h 456586"/>
                <a:gd name="connsiteX299" fmla="*/ 266385 w 507412"/>
                <a:gd name="connsiteY299" fmla="*/ 396329 h 456586"/>
                <a:gd name="connsiteX300" fmla="*/ 279065 w 507412"/>
                <a:gd name="connsiteY300" fmla="*/ 405570 h 456586"/>
                <a:gd name="connsiteX301" fmla="*/ 285373 w 507412"/>
                <a:gd name="connsiteY301" fmla="*/ 405570 h 456586"/>
                <a:gd name="connsiteX302" fmla="*/ 289620 w 507412"/>
                <a:gd name="connsiteY302" fmla="*/ 407943 h 456586"/>
                <a:gd name="connsiteX303" fmla="*/ 293867 w 507412"/>
                <a:gd name="connsiteY303" fmla="*/ 412564 h 456586"/>
                <a:gd name="connsiteX304" fmla="*/ 300176 w 507412"/>
                <a:gd name="connsiteY304" fmla="*/ 412564 h 456586"/>
                <a:gd name="connsiteX305" fmla="*/ 308670 w 507412"/>
                <a:gd name="connsiteY305" fmla="*/ 407943 h 456586"/>
                <a:gd name="connsiteX306" fmla="*/ 308670 w 507412"/>
                <a:gd name="connsiteY306" fmla="*/ 405570 h 456586"/>
                <a:gd name="connsiteX307" fmla="*/ 317102 w 507412"/>
                <a:gd name="connsiteY307" fmla="*/ 407943 h 456586"/>
                <a:gd name="connsiteX308" fmla="*/ 321349 w 507412"/>
                <a:gd name="connsiteY308" fmla="*/ 398639 h 456586"/>
                <a:gd name="connsiteX309" fmla="*/ 327657 w 507412"/>
                <a:gd name="connsiteY309" fmla="*/ 398639 h 456586"/>
                <a:gd name="connsiteX310" fmla="*/ 336151 w 507412"/>
                <a:gd name="connsiteY310" fmla="*/ 389397 h 456586"/>
                <a:gd name="connsiteX311" fmla="*/ 340336 w 507412"/>
                <a:gd name="connsiteY311" fmla="*/ 394018 h 456586"/>
                <a:gd name="connsiteX312" fmla="*/ 342460 w 507412"/>
                <a:gd name="connsiteY312" fmla="*/ 391708 h 456586"/>
                <a:gd name="connsiteX313" fmla="*/ 346707 w 507412"/>
                <a:gd name="connsiteY313" fmla="*/ 391708 h 456586"/>
                <a:gd name="connsiteX314" fmla="*/ 353015 w 507412"/>
                <a:gd name="connsiteY314" fmla="*/ 398639 h 456586"/>
                <a:gd name="connsiteX315" fmla="*/ 357262 w 507412"/>
                <a:gd name="connsiteY315" fmla="*/ 405570 h 456586"/>
                <a:gd name="connsiteX316" fmla="*/ 359386 w 507412"/>
                <a:gd name="connsiteY316" fmla="*/ 412564 h 456586"/>
                <a:gd name="connsiteX317" fmla="*/ 363633 w 507412"/>
                <a:gd name="connsiteY317" fmla="*/ 417185 h 456586"/>
                <a:gd name="connsiteX318" fmla="*/ 363633 w 507412"/>
                <a:gd name="connsiteY318" fmla="*/ 424116 h 456586"/>
                <a:gd name="connsiteX319" fmla="*/ 365695 w 507412"/>
                <a:gd name="connsiteY319" fmla="*/ 428737 h 456586"/>
                <a:gd name="connsiteX320" fmla="*/ 367818 w 507412"/>
                <a:gd name="connsiteY320" fmla="*/ 431110 h 456586"/>
                <a:gd name="connsiteX321" fmla="*/ 372065 w 507412"/>
                <a:gd name="connsiteY321" fmla="*/ 433420 h 456586"/>
                <a:gd name="connsiteX322" fmla="*/ 380497 w 507412"/>
                <a:gd name="connsiteY322" fmla="*/ 433420 h 456586"/>
                <a:gd name="connsiteX323" fmla="*/ 380497 w 507412"/>
                <a:gd name="connsiteY323" fmla="*/ 435730 h 456586"/>
                <a:gd name="connsiteX324" fmla="*/ 382621 w 507412"/>
                <a:gd name="connsiteY324" fmla="*/ 438041 h 456586"/>
                <a:gd name="connsiteX325" fmla="*/ 386868 w 507412"/>
                <a:gd name="connsiteY325" fmla="*/ 440351 h 456586"/>
                <a:gd name="connsiteX326" fmla="*/ 410102 w 507412"/>
                <a:gd name="connsiteY326" fmla="*/ 440351 h 456586"/>
                <a:gd name="connsiteX327" fmla="*/ 414350 w 507412"/>
                <a:gd name="connsiteY327" fmla="*/ 442661 h 456586"/>
                <a:gd name="connsiteX328" fmla="*/ 422782 w 507412"/>
                <a:gd name="connsiteY328" fmla="*/ 451966 h 456586"/>
                <a:gd name="connsiteX329" fmla="*/ 427029 w 507412"/>
                <a:gd name="connsiteY329" fmla="*/ 451966 h 456586"/>
                <a:gd name="connsiteX330" fmla="*/ 431276 w 507412"/>
                <a:gd name="connsiteY330" fmla="*/ 449655 h 456586"/>
                <a:gd name="connsiteX331" fmla="*/ 433399 w 507412"/>
                <a:gd name="connsiteY331" fmla="*/ 449655 h 456586"/>
                <a:gd name="connsiteX332" fmla="*/ 437584 w 507412"/>
                <a:gd name="connsiteY332" fmla="*/ 447345 h 456586"/>
                <a:gd name="connsiteX333" fmla="*/ 439708 w 507412"/>
                <a:gd name="connsiteY333" fmla="*/ 447345 h 456586"/>
                <a:gd name="connsiteX334" fmla="*/ 441832 w 507412"/>
                <a:gd name="connsiteY334" fmla="*/ 449655 h 456586"/>
                <a:gd name="connsiteX335" fmla="*/ 450263 w 507412"/>
                <a:gd name="connsiteY335" fmla="*/ 454276 h 456586"/>
                <a:gd name="connsiteX336" fmla="*/ 456634 w 507412"/>
                <a:gd name="connsiteY336" fmla="*/ 456586 h 456586"/>
                <a:gd name="connsiteX337" fmla="*/ 467190 w 507412"/>
                <a:gd name="connsiteY337" fmla="*/ 456586 h 456586"/>
                <a:gd name="connsiteX338" fmla="*/ 471437 w 507412"/>
                <a:gd name="connsiteY338" fmla="*/ 454276 h 45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507412" h="456586">
                  <a:moveTo>
                    <a:pt x="471437" y="454276"/>
                  </a:moveTo>
                  <a:lnTo>
                    <a:pt x="471437" y="451966"/>
                  </a:lnTo>
                  <a:lnTo>
                    <a:pt x="469313" y="447345"/>
                  </a:lnTo>
                  <a:lnTo>
                    <a:pt x="469313" y="435730"/>
                  </a:lnTo>
                  <a:lnTo>
                    <a:pt x="473560" y="431110"/>
                  </a:lnTo>
                  <a:lnTo>
                    <a:pt x="473560" y="428737"/>
                  </a:lnTo>
                  <a:lnTo>
                    <a:pt x="475684" y="426426"/>
                  </a:lnTo>
                  <a:lnTo>
                    <a:pt x="477808" y="419495"/>
                  </a:lnTo>
                  <a:lnTo>
                    <a:pt x="481992" y="419495"/>
                  </a:lnTo>
                  <a:lnTo>
                    <a:pt x="484116" y="417185"/>
                  </a:lnTo>
                  <a:lnTo>
                    <a:pt x="484116" y="414874"/>
                  </a:lnTo>
                  <a:lnTo>
                    <a:pt x="486239" y="414874"/>
                  </a:lnTo>
                  <a:lnTo>
                    <a:pt x="486239" y="412564"/>
                  </a:lnTo>
                  <a:lnTo>
                    <a:pt x="488363" y="410253"/>
                  </a:lnTo>
                  <a:lnTo>
                    <a:pt x="492610" y="407943"/>
                  </a:lnTo>
                  <a:lnTo>
                    <a:pt x="503166" y="407943"/>
                  </a:lnTo>
                  <a:lnTo>
                    <a:pt x="503166" y="410253"/>
                  </a:lnTo>
                  <a:lnTo>
                    <a:pt x="505289" y="410253"/>
                  </a:lnTo>
                  <a:lnTo>
                    <a:pt x="507413" y="407943"/>
                  </a:lnTo>
                  <a:lnTo>
                    <a:pt x="507413" y="403260"/>
                  </a:lnTo>
                  <a:lnTo>
                    <a:pt x="505289" y="396329"/>
                  </a:lnTo>
                  <a:lnTo>
                    <a:pt x="503166" y="391708"/>
                  </a:lnTo>
                  <a:lnTo>
                    <a:pt x="501042" y="389397"/>
                  </a:lnTo>
                  <a:lnTo>
                    <a:pt x="494671" y="389397"/>
                  </a:lnTo>
                  <a:lnTo>
                    <a:pt x="494671" y="384714"/>
                  </a:lnTo>
                  <a:lnTo>
                    <a:pt x="492610" y="380093"/>
                  </a:lnTo>
                  <a:lnTo>
                    <a:pt x="492610" y="370852"/>
                  </a:lnTo>
                  <a:lnTo>
                    <a:pt x="490487" y="370852"/>
                  </a:lnTo>
                  <a:lnTo>
                    <a:pt x="492610" y="359237"/>
                  </a:lnTo>
                  <a:lnTo>
                    <a:pt x="484116" y="359237"/>
                  </a:lnTo>
                  <a:lnTo>
                    <a:pt x="479869" y="352306"/>
                  </a:lnTo>
                  <a:lnTo>
                    <a:pt x="475684" y="354616"/>
                  </a:lnTo>
                  <a:lnTo>
                    <a:pt x="469313" y="354616"/>
                  </a:lnTo>
                  <a:lnTo>
                    <a:pt x="467190" y="352306"/>
                  </a:lnTo>
                  <a:lnTo>
                    <a:pt x="463005" y="345312"/>
                  </a:lnTo>
                  <a:lnTo>
                    <a:pt x="460881" y="338381"/>
                  </a:lnTo>
                  <a:lnTo>
                    <a:pt x="456634" y="333760"/>
                  </a:lnTo>
                  <a:lnTo>
                    <a:pt x="452387" y="326829"/>
                  </a:lnTo>
                  <a:lnTo>
                    <a:pt x="450263" y="324456"/>
                  </a:lnTo>
                  <a:lnTo>
                    <a:pt x="448202" y="319835"/>
                  </a:lnTo>
                  <a:lnTo>
                    <a:pt x="439708" y="310594"/>
                  </a:lnTo>
                  <a:lnTo>
                    <a:pt x="437584" y="310594"/>
                  </a:lnTo>
                  <a:lnTo>
                    <a:pt x="437584" y="305973"/>
                  </a:lnTo>
                  <a:lnTo>
                    <a:pt x="443955" y="298979"/>
                  </a:lnTo>
                  <a:lnTo>
                    <a:pt x="446079" y="294358"/>
                  </a:lnTo>
                  <a:lnTo>
                    <a:pt x="448202" y="292048"/>
                  </a:lnTo>
                  <a:lnTo>
                    <a:pt x="456634" y="273502"/>
                  </a:lnTo>
                  <a:lnTo>
                    <a:pt x="452387" y="264198"/>
                  </a:lnTo>
                  <a:lnTo>
                    <a:pt x="450263" y="261888"/>
                  </a:lnTo>
                  <a:lnTo>
                    <a:pt x="437584" y="261888"/>
                  </a:lnTo>
                  <a:lnTo>
                    <a:pt x="433399" y="259577"/>
                  </a:lnTo>
                  <a:lnTo>
                    <a:pt x="431276" y="259577"/>
                  </a:lnTo>
                  <a:lnTo>
                    <a:pt x="429152" y="257267"/>
                  </a:lnTo>
                  <a:lnTo>
                    <a:pt x="429152" y="236411"/>
                  </a:lnTo>
                  <a:lnTo>
                    <a:pt x="427029" y="234100"/>
                  </a:lnTo>
                  <a:lnTo>
                    <a:pt x="422782" y="224796"/>
                  </a:lnTo>
                  <a:lnTo>
                    <a:pt x="418597" y="217865"/>
                  </a:lnTo>
                  <a:lnTo>
                    <a:pt x="414350" y="208624"/>
                  </a:lnTo>
                  <a:lnTo>
                    <a:pt x="416473" y="203940"/>
                  </a:lnTo>
                  <a:lnTo>
                    <a:pt x="422782" y="197009"/>
                  </a:lnTo>
                  <a:lnTo>
                    <a:pt x="422782" y="194699"/>
                  </a:lnTo>
                  <a:lnTo>
                    <a:pt x="420720" y="192388"/>
                  </a:lnTo>
                  <a:lnTo>
                    <a:pt x="412226" y="192388"/>
                  </a:lnTo>
                  <a:lnTo>
                    <a:pt x="412226" y="180774"/>
                  </a:lnTo>
                  <a:lnTo>
                    <a:pt x="407979" y="176153"/>
                  </a:lnTo>
                  <a:lnTo>
                    <a:pt x="407979" y="173843"/>
                  </a:lnTo>
                  <a:lnTo>
                    <a:pt x="410102" y="171532"/>
                  </a:lnTo>
                  <a:lnTo>
                    <a:pt x="414350" y="169222"/>
                  </a:lnTo>
                  <a:lnTo>
                    <a:pt x="416473" y="166911"/>
                  </a:lnTo>
                  <a:lnTo>
                    <a:pt x="418597" y="166911"/>
                  </a:lnTo>
                  <a:lnTo>
                    <a:pt x="414350" y="159918"/>
                  </a:lnTo>
                  <a:lnTo>
                    <a:pt x="422782" y="157607"/>
                  </a:lnTo>
                  <a:lnTo>
                    <a:pt x="422782" y="155297"/>
                  </a:lnTo>
                  <a:lnTo>
                    <a:pt x="420720" y="152986"/>
                  </a:lnTo>
                  <a:lnTo>
                    <a:pt x="420720" y="143682"/>
                  </a:lnTo>
                  <a:lnTo>
                    <a:pt x="418597" y="139061"/>
                  </a:lnTo>
                  <a:lnTo>
                    <a:pt x="418597" y="136751"/>
                  </a:lnTo>
                  <a:lnTo>
                    <a:pt x="420720" y="132130"/>
                  </a:lnTo>
                  <a:lnTo>
                    <a:pt x="422782" y="129820"/>
                  </a:lnTo>
                  <a:lnTo>
                    <a:pt x="418597" y="118205"/>
                  </a:lnTo>
                  <a:lnTo>
                    <a:pt x="420720" y="108964"/>
                  </a:lnTo>
                  <a:lnTo>
                    <a:pt x="416473" y="108964"/>
                  </a:lnTo>
                  <a:lnTo>
                    <a:pt x="416473" y="95039"/>
                  </a:lnTo>
                  <a:lnTo>
                    <a:pt x="393239" y="97349"/>
                  </a:lnTo>
                  <a:lnTo>
                    <a:pt x="391115" y="95039"/>
                  </a:lnTo>
                  <a:lnTo>
                    <a:pt x="388991" y="90418"/>
                  </a:lnTo>
                  <a:lnTo>
                    <a:pt x="384744" y="88108"/>
                  </a:lnTo>
                  <a:lnTo>
                    <a:pt x="380497" y="83487"/>
                  </a:lnTo>
                  <a:lnTo>
                    <a:pt x="376313" y="83487"/>
                  </a:lnTo>
                  <a:lnTo>
                    <a:pt x="374189" y="81114"/>
                  </a:lnTo>
                  <a:lnTo>
                    <a:pt x="372065" y="81114"/>
                  </a:lnTo>
                  <a:lnTo>
                    <a:pt x="369942" y="78804"/>
                  </a:lnTo>
                  <a:lnTo>
                    <a:pt x="367818" y="74183"/>
                  </a:lnTo>
                  <a:lnTo>
                    <a:pt x="367818" y="71872"/>
                  </a:lnTo>
                  <a:lnTo>
                    <a:pt x="365695" y="69562"/>
                  </a:lnTo>
                  <a:lnTo>
                    <a:pt x="363633" y="69562"/>
                  </a:lnTo>
                  <a:lnTo>
                    <a:pt x="359386" y="67252"/>
                  </a:lnTo>
                  <a:lnTo>
                    <a:pt x="353015" y="67252"/>
                  </a:lnTo>
                  <a:lnTo>
                    <a:pt x="348831" y="64941"/>
                  </a:lnTo>
                  <a:lnTo>
                    <a:pt x="342460" y="64941"/>
                  </a:lnTo>
                  <a:lnTo>
                    <a:pt x="342460" y="67252"/>
                  </a:lnTo>
                  <a:lnTo>
                    <a:pt x="338275" y="64941"/>
                  </a:lnTo>
                  <a:lnTo>
                    <a:pt x="336151" y="62568"/>
                  </a:lnTo>
                  <a:lnTo>
                    <a:pt x="331904" y="60258"/>
                  </a:lnTo>
                  <a:lnTo>
                    <a:pt x="329781" y="57948"/>
                  </a:lnTo>
                  <a:lnTo>
                    <a:pt x="319225" y="57948"/>
                  </a:lnTo>
                  <a:lnTo>
                    <a:pt x="319225" y="53327"/>
                  </a:lnTo>
                  <a:lnTo>
                    <a:pt x="314978" y="48706"/>
                  </a:lnTo>
                  <a:lnTo>
                    <a:pt x="293867" y="48706"/>
                  </a:lnTo>
                  <a:lnTo>
                    <a:pt x="293867" y="51016"/>
                  </a:lnTo>
                  <a:lnTo>
                    <a:pt x="291744" y="53327"/>
                  </a:lnTo>
                  <a:lnTo>
                    <a:pt x="287496" y="51016"/>
                  </a:lnTo>
                  <a:lnTo>
                    <a:pt x="274817" y="51016"/>
                  </a:lnTo>
                  <a:lnTo>
                    <a:pt x="270570" y="53327"/>
                  </a:lnTo>
                  <a:lnTo>
                    <a:pt x="264262" y="60258"/>
                  </a:lnTo>
                  <a:lnTo>
                    <a:pt x="260014" y="62568"/>
                  </a:lnTo>
                  <a:lnTo>
                    <a:pt x="257891" y="64941"/>
                  </a:lnTo>
                  <a:lnTo>
                    <a:pt x="257891" y="69562"/>
                  </a:lnTo>
                  <a:lnTo>
                    <a:pt x="253706" y="71872"/>
                  </a:lnTo>
                  <a:lnTo>
                    <a:pt x="249459" y="76493"/>
                  </a:lnTo>
                  <a:lnTo>
                    <a:pt x="238904" y="76493"/>
                  </a:lnTo>
                  <a:lnTo>
                    <a:pt x="243088" y="81114"/>
                  </a:lnTo>
                  <a:lnTo>
                    <a:pt x="243088" y="85797"/>
                  </a:lnTo>
                  <a:lnTo>
                    <a:pt x="245212" y="88108"/>
                  </a:lnTo>
                  <a:lnTo>
                    <a:pt x="245212" y="90418"/>
                  </a:lnTo>
                  <a:lnTo>
                    <a:pt x="243088" y="92728"/>
                  </a:lnTo>
                  <a:lnTo>
                    <a:pt x="238904" y="92728"/>
                  </a:lnTo>
                  <a:lnTo>
                    <a:pt x="234656" y="90418"/>
                  </a:lnTo>
                  <a:lnTo>
                    <a:pt x="232533" y="88108"/>
                  </a:lnTo>
                  <a:lnTo>
                    <a:pt x="230409" y="88108"/>
                  </a:lnTo>
                  <a:lnTo>
                    <a:pt x="228286" y="90418"/>
                  </a:lnTo>
                  <a:lnTo>
                    <a:pt x="219854" y="90418"/>
                  </a:lnTo>
                  <a:lnTo>
                    <a:pt x="215607" y="92728"/>
                  </a:lnTo>
                  <a:lnTo>
                    <a:pt x="211359" y="92728"/>
                  </a:lnTo>
                  <a:lnTo>
                    <a:pt x="205051" y="95039"/>
                  </a:lnTo>
                  <a:lnTo>
                    <a:pt x="196619" y="99660"/>
                  </a:lnTo>
                  <a:lnTo>
                    <a:pt x="192372" y="97349"/>
                  </a:lnTo>
                  <a:lnTo>
                    <a:pt x="188125" y="97349"/>
                  </a:lnTo>
                  <a:lnTo>
                    <a:pt x="183878" y="95039"/>
                  </a:lnTo>
                  <a:lnTo>
                    <a:pt x="175446" y="95039"/>
                  </a:lnTo>
                  <a:lnTo>
                    <a:pt x="169075" y="92728"/>
                  </a:lnTo>
                  <a:lnTo>
                    <a:pt x="164890" y="88108"/>
                  </a:lnTo>
                  <a:lnTo>
                    <a:pt x="160643" y="85797"/>
                  </a:lnTo>
                  <a:lnTo>
                    <a:pt x="156396" y="81114"/>
                  </a:lnTo>
                  <a:lnTo>
                    <a:pt x="154272" y="76493"/>
                  </a:lnTo>
                  <a:lnTo>
                    <a:pt x="152211" y="74183"/>
                  </a:lnTo>
                  <a:lnTo>
                    <a:pt x="152211" y="71872"/>
                  </a:lnTo>
                  <a:lnTo>
                    <a:pt x="133161" y="71872"/>
                  </a:lnTo>
                  <a:lnTo>
                    <a:pt x="124729" y="62568"/>
                  </a:lnTo>
                  <a:lnTo>
                    <a:pt x="118359" y="48706"/>
                  </a:lnTo>
                  <a:lnTo>
                    <a:pt x="116235" y="46395"/>
                  </a:lnTo>
                  <a:lnTo>
                    <a:pt x="116235" y="44085"/>
                  </a:lnTo>
                  <a:lnTo>
                    <a:pt x="109927" y="44085"/>
                  </a:lnTo>
                  <a:lnTo>
                    <a:pt x="109927" y="41712"/>
                  </a:lnTo>
                  <a:lnTo>
                    <a:pt x="107803" y="39402"/>
                  </a:lnTo>
                  <a:lnTo>
                    <a:pt x="105680" y="39402"/>
                  </a:lnTo>
                  <a:lnTo>
                    <a:pt x="103556" y="37091"/>
                  </a:lnTo>
                  <a:lnTo>
                    <a:pt x="99371" y="34781"/>
                  </a:lnTo>
                  <a:lnTo>
                    <a:pt x="95124" y="30160"/>
                  </a:lnTo>
                  <a:lnTo>
                    <a:pt x="95124" y="27850"/>
                  </a:lnTo>
                  <a:lnTo>
                    <a:pt x="99371" y="27850"/>
                  </a:lnTo>
                  <a:lnTo>
                    <a:pt x="101433" y="25539"/>
                  </a:lnTo>
                  <a:lnTo>
                    <a:pt x="101433" y="23229"/>
                  </a:lnTo>
                  <a:lnTo>
                    <a:pt x="99371" y="20856"/>
                  </a:lnTo>
                  <a:lnTo>
                    <a:pt x="97248" y="20856"/>
                  </a:lnTo>
                  <a:lnTo>
                    <a:pt x="97248" y="16235"/>
                  </a:lnTo>
                  <a:lnTo>
                    <a:pt x="99371" y="13925"/>
                  </a:lnTo>
                  <a:lnTo>
                    <a:pt x="99371" y="6994"/>
                  </a:lnTo>
                  <a:lnTo>
                    <a:pt x="97248" y="4683"/>
                  </a:lnTo>
                  <a:lnTo>
                    <a:pt x="95124" y="0"/>
                  </a:lnTo>
                  <a:lnTo>
                    <a:pt x="90877" y="0"/>
                  </a:lnTo>
                  <a:lnTo>
                    <a:pt x="86630" y="2310"/>
                  </a:lnTo>
                  <a:lnTo>
                    <a:pt x="82445" y="6994"/>
                  </a:lnTo>
                  <a:lnTo>
                    <a:pt x="78198" y="9304"/>
                  </a:lnTo>
                  <a:lnTo>
                    <a:pt x="71827" y="13925"/>
                  </a:lnTo>
                  <a:lnTo>
                    <a:pt x="67642" y="18546"/>
                  </a:lnTo>
                  <a:lnTo>
                    <a:pt x="67642" y="20856"/>
                  </a:lnTo>
                  <a:lnTo>
                    <a:pt x="65519" y="23229"/>
                  </a:lnTo>
                  <a:lnTo>
                    <a:pt x="63395" y="27850"/>
                  </a:lnTo>
                  <a:lnTo>
                    <a:pt x="46469" y="27850"/>
                  </a:lnTo>
                  <a:lnTo>
                    <a:pt x="33790" y="23229"/>
                  </a:lnTo>
                  <a:lnTo>
                    <a:pt x="29543" y="20856"/>
                  </a:lnTo>
                  <a:lnTo>
                    <a:pt x="23234" y="13925"/>
                  </a:lnTo>
                  <a:lnTo>
                    <a:pt x="18987" y="4683"/>
                  </a:lnTo>
                  <a:lnTo>
                    <a:pt x="18987" y="2310"/>
                  </a:lnTo>
                  <a:lnTo>
                    <a:pt x="16863" y="0"/>
                  </a:lnTo>
                  <a:lnTo>
                    <a:pt x="14803" y="0"/>
                  </a:lnTo>
                  <a:lnTo>
                    <a:pt x="8432" y="6994"/>
                  </a:lnTo>
                  <a:lnTo>
                    <a:pt x="8432" y="11614"/>
                  </a:lnTo>
                  <a:lnTo>
                    <a:pt x="0" y="11614"/>
                  </a:lnTo>
                  <a:lnTo>
                    <a:pt x="6308" y="20856"/>
                  </a:lnTo>
                  <a:lnTo>
                    <a:pt x="6308" y="32471"/>
                  </a:lnTo>
                  <a:lnTo>
                    <a:pt x="10556" y="37091"/>
                  </a:lnTo>
                  <a:lnTo>
                    <a:pt x="10556" y="41712"/>
                  </a:lnTo>
                  <a:lnTo>
                    <a:pt x="12679" y="44085"/>
                  </a:lnTo>
                  <a:lnTo>
                    <a:pt x="14803" y="44085"/>
                  </a:lnTo>
                  <a:lnTo>
                    <a:pt x="12679" y="46395"/>
                  </a:lnTo>
                  <a:lnTo>
                    <a:pt x="12679" y="48706"/>
                  </a:lnTo>
                  <a:lnTo>
                    <a:pt x="10556" y="53327"/>
                  </a:lnTo>
                  <a:lnTo>
                    <a:pt x="8432" y="55637"/>
                  </a:lnTo>
                  <a:lnTo>
                    <a:pt x="21111" y="62568"/>
                  </a:lnTo>
                  <a:lnTo>
                    <a:pt x="21111" y="74183"/>
                  </a:lnTo>
                  <a:lnTo>
                    <a:pt x="29543" y="76493"/>
                  </a:lnTo>
                  <a:lnTo>
                    <a:pt x="29543" y="81114"/>
                  </a:lnTo>
                  <a:lnTo>
                    <a:pt x="33790" y="95039"/>
                  </a:lnTo>
                  <a:lnTo>
                    <a:pt x="38037" y="104343"/>
                  </a:lnTo>
                  <a:lnTo>
                    <a:pt x="42284" y="108964"/>
                  </a:lnTo>
                  <a:lnTo>
                    <a:pt x="42284" y="115895"/>
                  </a:lnTo>
                  <a:lnTo>
                    <a:pt x="50716" y="118205"/>
                  </a:lnTo>
                  <a:lnTo>
                    <a:pt x="54963" y="125199"/>
                  </a:lnTo>
                  <a:lnTo>
                    <a:pt x="57087" y="122826"/>
                  </a:lnTo>
                  <a:lnTo>
                    <a:pt x="61272" y="120516"/>
                  </a:lnTo>
                  <a:lnTo>
                    <a:pt x="65519" y="120516"/>
                  </a:lnTo>
                  <a:lnTo>
                    <a:pt x="65519" y="122826"/>
                  </a:lnTo>
                  <a:lnTo>
                    <a:pt x="59148" y="129820"/>
                  </a:lnTo>
                  <a:lnTo>
                    <a:pt x="59148" y="132130"/>
                  </a:lnTo>
                  <a:lnTo>
                    <a:pt x="63395" y="136751"/>
                  </a:lnTo>
                  <a:lnTo>
                    <a:pt x="65519" y="141372"/>
                  </a:lnTo>
                  <a:lnTo>
                    <a:pt x="65519" y="143682"/>
                  </a:lnTo>
                  <a:lnTo>
                    <a:pt x="61272" y="148366"/>
                  </a:lnTo>
                  <a:lnTo>
                    <a:pt x="59148" y="148366"/>
                  </a:lnTo>
                  <a:lnTo>
                    <a:pt x="59148" y="159918"/>
                  </a:lnTo>
                  <a:lnTo>
                    <a:pt x="54963" y="159918"/>
                  </a:lnTo>
                  <a:lnTo>
                    <a:pt x="50716" y="164538"/>
                  </a:lnTo>
                  <a:lnTo>
                    <a:pt x="50716" y="166911"/>
                  </a:lnTo>
                  <a:lnTo>
                    <a:pt x="54963" y="171532"/>
                  </a:lnTo>
                  <a:lnTo>
                    <a:pt x="52840" y="173843"/>
                  </a:lnTo>
                  <a:lnTo>
                    <a:pt x="50716" y="178463"/>
                  </a:lnTo>
                  <a:lnTo>
                    <a:pt x="50716" y="180774"/>
                  </a:lnTo>
                  <a:lnTo>
                    <a:pt x="52840" y="183084"/>
                  </a:lnTo>
                  <a:lnTo>
                    <a:pt x="57087" y="185395"/>
                  </a:lnTo>
                  <a:lnTo>
                    <a:pt x="61272" y="190078"/>
                  </a:lnTo>
                  <a:lnTo>
                    <a:pt x="69766" y="194699"/>
                  </a:lnTo>
                  <a:lnTo>
                    <a:pt x="71827" y="197009"/>
                  </a:lnTo>
                  <a:lnTo>
                    <a:pt x="73951" y="197009"/>
                  </a:lnTo>
                  <a:lnTo>
                    <a:pt x="73951" y="213244"/>
                  </a:lnTo>
                  <a:lnTo>
                    <a:pt x="82445" y="213244"/>
                  </a:lnTo>
                  <a:lnTo>
                    <a:pt x="84569" y="215555"/>
                  </a:lnTo>
                  <a:lnTo>
                    <a:pt x="88753" y="217865"/>
                  </a:lnTo>
                  <a:lnTo>
                    <a:pt x="95124" y="224796"/>
                  </a:lnTo>
                  <a:lnTo>
                    <a:pt x="101433" y="224796"/>
                  </a:lnTo>
                  <a:lnTo>
                    <a:pt x="103556" y="227169"/>
                  </a:lnTo>
                  <a:lnTo>
                    <a:pt x="105680" y="231790"/>
                  </a:lnTo>
                  <a:lnTo>
                    <a:pt x="116235" y="245652"/>
                  </a:lnTo>
                  <a:lnTo>
                    <a:pt x="116235" y="250336"/>
                  </a:lnTo>
                  <a:lnTo>
                    <a:pt x="114111" y="254957"/>
                  </a:lnTo>
                  <a:lnTo>
                    <a:pt x="114111" y="268881"/>
                  </a:lnTo>
                  <a:lnTo>
                    <a:pt x="116235" y="271192"/>
                  </a:lnTo>
                  <a:lnTo>
                    <a:pt x="120482" y="273502"/>
                  </a:lnTo>
                  <a:lnTo>
                    <a:pt x="122606" y="275813"/>
                  </a:lnTo>
                  <a:lnTo>
                    <a:pt x="124729" y="275813"/>
                  </a:lnTo>
                  <a:lnTo>
                    <a:pt x="126791" y="287427"/>
                  </a:lnTo>
                  <a:lnTo>
                    <a:pt x="131038" y="289738"/>
                  </a:lnTo>
                  <a:lnTo>
                    <a:pt x="135285" y="294358"/>
                  </a:lnTo>
                  <a:lnTo>
                    <a:pt x="135285" y="296669"/>
                  </a:lnTo>
                  <a:lnTo>
                    <a:pt x="137409" y="298979"/>
                  </a:lnTo>
                  <a:lnTo>
                    <a:pt x="141593" y="301290"/>
                  </a:lnTo>
                  <a:lnTo>
                    <a:pt x="143717" y="303600"/>
                  </a:lnTo>
                  <a:lnTo>
                    <a:pt x="147964" y="305973"/>
                  </a:lnTo>
                  <a:lnTo>
                    <a:pt x="150088" y="303600"/>
                  </a:lnTo>
                  <a:lnTo>
                    <a:pt x="150088" y="298979"/>
                  </a:lnTo>
                  <a:lnTo>
                    <a:pt x="147964" y="296669"/>
                  </a:lnTo>
                  <a:lnTo>
                    <a:pt x="147964" y="294358"/>
                  </a:lnTo>
                  <a:lnTo>
                    <a:pt x="150088" y="292048"/>
                  </a:lnTo>
                  <a:lnTo>
                    <a:pt x="154272" y="289738"/>
                  </a:lnTo>
                  <a:lnTo>
                    <a:pt x="156396" y="292048"/>
                  </a:lnTo>
                  <a:lnTo>
                    <a:pt x="158519" y="292048"/>
                  </a:lnTo>
                  <a:lnTo>
                    <a:pt x="158519" y="296669"/>
                  </a:lnTo>
                  <a:lnTo>
                    <a:pt x="160643" y="301290"/>
                  </a:lnTo>
                  <a:lnTo>
                    <a:pt x="167014" y="301290"/>
                  </a:lnTo>
                  <a:lnTo>
                    <a:pt x="167014" y="303600"/>
                  </a:lnTo>
                  <a:lnTo>
                    <a:pt x="167014" y="301290"/>
                  </a:lnTo>
                  <a:lnTo>
                    <a:pt x="169075" y="301290"/>
                  </a:lnTo>
                  <a:lnTo>
                    <a:pt x="169075" y="296669"/>
                  </a:lnTo>
                  <a:lnTo>
                    <a:pt x="177570" y="296669"/>
                  </a:lnTo>
                  <a:lnTo>
                    <a:pt x="177570" y="310594"/>
                  </a:lnTo>
                  <a:lnTo>
                    <a:pt x="179693" y="312904"/>
                  </a:lnTo>
                  <a:lnTo>
                    <a:pt x="181817" y="312904"/>
                  </a:lnTo>
                  <a:lnTo>
                    <a:pt x="186001" y="315214"/>
                  </a:lnTo>
                  <a:lnTo>
                    <a:pt x="190248" y="319835"/>
                  </a:lnTo>
                  <a:lnTo>
                    <a:pt x="190248" y="326829"/>
                  </a:lnTo>
                  <a:lnTo>
                    <a:pt x="194496" y="331450"/>
                  </a:lnTo>
                  <a:lnTo>
                    <a:pt x="196619" y="336071"/>
                  </a:lnTo>
                  <a:lnTo>
                    <a:pt x="198681" y="338381"/>
                  </a:lnTo>
                  <a:lnTo>
                    <a:pt x="200804" y="338381"/>
                  </a:lnTo>
                  <a:lnTo>
                    <a:pt x="205051" y="345312"/>
                  </a:lnTo>
                  <a:lnTo>
                    <a:pt x="205051" y="349996"/>
                  </a:lnTo>
                  <a:lnTo>
                    <a:pt x="209298" y="359237"/>
                  </a:lnTo>
                  <a:lnTo>
                    <a:pt x="211359" y="361547"/>
                  </a:lnTo>
                  <a:lnTo>
                    <a:pt x="213483" y="361547"/>
                  </a:lnTo>
                  <a:lnTo>
                    <a:pt x="215607" y="363858"/>
                  </a:lnTo>
                  <a:lnTo>
                    <a:pt x="217730" y="368541"/>
                  </a:lnTo>
                  <a:lnTo>
                    <a:pt x="217730" y="370852"/>
                  </a:lnTo>
                  <a:lnTo>
                    <a:pt x="228286" y="370852"/>
                  </a:lnTo>
                  <a:lnTo>
                    <a:pt x="234656" y="380093"/>
                  </a:lnTo>
                  <a:lnTo>
                    <a:pt x="240965" y="377783"/>
                  </a:lnTo>
                  <a:lnTo>
                    <a:pt x="247336" y="377783"/>
                  </a:lnTo>
                  <a:lnTo>
                    <a:pt x="253706" y="384714"/>
                  </a:lnTo>
                  <a:lnTo>
                    <a:pt x="260014" y="389397"/>
                  </a:lnTo>
                  <a:lnTo>
                    <a:pt x="266385" y="396329"/>
                  </a:lnTo>
                  <a:lnTo>
                    <a:pt x="279065" y="405570"/>
                  </a:lnTo>
                  <a:lnTo>
                    <a:pt x="285373" y="405570"/>
                  </a:lnTo>
                  <a:lnTo>
                    <a:pt x="289620" y="407943"/>
                  </a:lnTo>
                  <a:lnTo>
                    <a:pt x="293867" y="412564"/>
                  </a:lnTo>
                  <a:lnTo>
                    <a:pt x="300176" y="412564"/>
                  </a:lnTo>
                  <a:lnTo>
                    <a:pt x="308670" y="407943"/>
                  </a:lnTo>
                  <a:lnTo>
                    <a:pt x="308670" y="405570"/>
                  </a:lnTo>
                  <a:lnTo>
                    <a:pt x="317102" y="407943"/>
                  </a:lnTo>
                  <a:lnTo>
                    <a:pt x="321349" y="398639"/>
                  </a:lnTo>
                  <a:lnTo>
                    <a:pt x="327657" y="398639"/>
                  </a:lnTo>
                  <a:lnTo>
                    <a:pt x="336151" y="389397"/>
                  </a:lnTo>
                  <a:lnTo>
                    <a:pt x="340336" y="394018"/>
                  </a:lnTo>
                  <a:lnTo>
                    <a:pt x="342460" y="391708"/>
                  </a:lnTo>
                  <a:lnTo>
                    <a:pt x="346707" y="391708"/>
                  </a:lnTo>
                  <a:lnTo>
                    <a:pt x="353015" y="398639"/>
                  </a:lnTo>
                  <a:lnTo>
                    <a:pt x="357262" y="405570"/>
                  </a:lnTo>
                  <a:lnTo>
                    <a:pt x="359386" y="412564"/>
                  </a:lnTo>
                  <a:lnTo>
                    <a:pt x="363633" y="417185"/>
                  </a:lnTo>
                  <a:lnTo>
                    <a:pt x="363633" y="424116"/>
                  </a:lnTo>
                  <a:lnTo>
                    <a:pt x="365695" y="428737"/>
                  </a:lnTo>
                  <a:lnTo>
                    <a:pt x="367818" y="431110"/>
                  </a:lnTo>
                  <a:lnTo>
                    <a:pt x="372065" y="433420"/>
                  </a:lnTo>
                  <a:lnTo>
                    <a:pt x="380497" y="433420"/>
                  </a:lnTo>
                  <a:lnTo>
                    <a:pt x="380497" y="435730"/>
                  </a:lnTo>
                  <a:lnTo>
                    <a:pt x="382621" y="438041"/>
                  </a:lnTo>
                  <a:lnTo>
                    <a:pt x="386868" y="440351"/>
                  </a:lnTo>
                  <a:lnTo>
                    <a:pt x="410102" y="440351"/>
                  </a:lnTo>
                  <a:lnTo>
                    <a:pt x="414350" y="442661"/>
                  </a:lnTo>
                  <a:lnTo>
                    <a:pt x="422782" y="451966"/>
                  </a:lnTo>
                  <a:lnTo>
                    <a:pt x="427029" y="451966"/>
                  </a:lnTo>
                  <a:lnTo>
                    <a:pt x="431276" y="449655"/>
                  </a:lnTo>
                  <a:lnTo>
                    <a:pt x="433399" y="449655"/>
                  </a:lnTo>
                  <a:lnTo>
                    <a:pt x="437584" y="447345"/>
                  </a:lnTo>
                  <a:lnTo>
                    <a:pt x="439708" y="447345"/>
                  </a:lnTo>
                  <a:lnTo>
                    <a:pt x="441832" y="449655"/>
                  </a:lnTo>
                  <a:lnTo>
                    <a:pt x="450263" y="454276"/>
                  </a:lnTo>
                  <a:lnTo>
                    <a:pt x="456634" y="456586"/>
                  </a:lnTo>
                  <a:lnTo>
                    <a:pt x="467190" y="456586"/>
                  </a:lnTo>
                  <a:lnTo>
                    <a:pt x="471437" y="454276"/>
                  </a:lnTo>
                  <a:close/>
                </a:path>
              </a:pathLst>
            </a:custGeom>
            <a:noFill/>
            <a:ln w="1561" cap="flat">
              <a:solidFill>
                <a:srgbClr val="FFFFFF"/>
              </a:solidFill>
              <a:prstDash val="solid"/>
              <a:round/>
            </a:ln>
          </p:spPr>
          <p:txBody>
            <a:bodyPr rtlCol="0" anchor="ctr"/>
            <a:lstStyle/>
            <a:p>
              <a:endParaRPr lang="en-US" noProof="0" dirty="0"/>
            </a:p>
          </p:txBody>
        </p:sp>
        <p:sp>
          <p:nvSpPr>
            <p:cNvPr id="5091" name="Serbest Form 5090">
              <a:extLst>
                <a:ext uri="{FF2B5EF4-FFF2-40B4-BE49-F238E27FC236}">
                  <a16:creationId xmlns:a16="http://schemas.microsoft.com/office/drawing/2014/main" id="{98C9AF6D-C5E0-BC4C-AD51-919DCAA861A3}"/>
                </a:ext>
              </a:extLst>
            </p:cNvPr>
            <p:cNvSpPr/>
            <p:nvPr/>
          </p:nvSpPr>
          <p:spPr>
            <a:xfrm>
              <a:off x="8733634" y="2729998"/>
              <a:ext cx="8681" cy="20543"/>
            </a:xfrm>
            <a:custGeom>
              <a:avLst/>
              <a:gdLst>
                <a:gd name="connsiteX0" fmla="*/ 0 w 8681"/>
                <a:gd name="connsiteY0" fmla="*/ 20544 h 20543"/>
                <a:gd name="connsiteX1" fmla="*/ 8682 w 8681"/>
                <a:gd name="connsiteY1" fmla="*/ 0 h 20543"/>
              </a:gdLst>
              <a:ahLst/>
              <a:cxnLst>
                <a:cxn ang="0">
                  <a:pos x="connsiteX0" y="connsiteY0"/>
                </a:cxn>
                <a:cxn ang="0">
                  <a:pos x="connsiteX1" y="connsiteY1"/>
                </a:cxn>
              </a:cxnLst>
              <a:rect l="l" t="t" r="r" b="b"/>
              <a:pathLst>
                <a:path w="8681" h="20543">
                  <a:moveTo>
                    <a:pt x="0" y="20544"/>
                  </a:moveTo>
                  <a:lnTo>
                    <a:pt x="8682" y="0"/>
                  </a:lnTo>
                  <a:close/>
                </a:path>
              </a:pathLst>
            </a:custGeom>
            <a:solidFill>
              <a:srgbClr val="A6A6A6"/>
            </a:solidFill>
            <a:ln w="6245" cap="flat">
              <a:noFill/>
              <a:prstDash val="solid"/>
              <a:miter/>
            </a:ln>
          </p:spPr>
          <p:txBody>
            <a:bodyPr rtlCol="0" anchor="ctr"/>
            <a:lstStyle/>
            <a:p>
              <a:endParaRPr lang="en-US" noProof="0" dirty="0"/>
            </a:p>
          </p:txBody>
        </p:sp>
        <p:sp>
          <p:nvSpPr>
            <p:cNvPr id="5092" name="Serbest Form 5091">
              <a:extLst>
                <a:ext uri="{FF2B5EF4-FFF2-40B4-BE49-F238E27FC236}">
                  <a16:creationId xmlns:a16="http://schemas.microsoft.com/office/drawing/2014/main" id="{0033E1FA-301F-0E47-9A7F-9FF8C0E4698C}"/>
                </a:ext>
              </a:extLst>
            </p:cNvPr>
            <p:cNvSpPr/>
            <p:nvPr/>
          </p:nvSpPr>
          <p:spPr>
            <a:xfrm>
              <a:off x="8403978" y="2632024"/>
              <a:ext cx="13054" cy="18233"/>
            </a:xfrm>
            <a:custGeom>
              <a:avLst/>
              <a:gdLst>
                <a:gd name="connsiteX0" fmla="*/ 10868 w 13054"/>
                <a:gd name="connsiteY0" fmla="*/ 15923 h 18233"/>
                <a:gd name="connsiteX1" fmla="*/ 13054 w 13054"/>
                <a:gd name="connsiteY1" fmla="*/ 0 h 18233"/>
                <a:gd name="connsiteX2" fmla="*/ 0 w 13054"/>
                <a:gd name="connsiteY2" fmla="*/ 4558 h 18233"/>
                <a:gd name="connsiteX3" fmla="*/ 4373 w 13054"/>
                <a:gd name="connsiteY3" fmla="*/ 18234 h 18233"/>
                <a:gd name="connsiteX4" fmla="*/ 10868 w 13054"/>
                <a:gd name="connsiteY4" fmla="*/ 15923 h 18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4" h="18233">
                  <a:moveTo>
                    <a:pt x="10868" y="15923"/>
                  </a:moveTo>
                  <a:lnTo>
                    <a:pt x="13054" y="0"/>
                  </a:lnTo>
                  <a:lnTo>
                    <a:pt x="0" y="4558"/>
                  </a:lnTo>
                  <a:lnTo>
                    <a:pt x="4373" y="18234"/>
                  </a:lnTo>
                  <a:lnTo>
                    <a:pt x="10868" y="15923"/>
                  </a:lnTo>
                  <a:close/>
                </a:path>
              </a:pathLst>
            </a:custGeom>
            <a:solidFill>
              <a:srgbClr val="A6A6A6"/>
            </a:solidFill>
            <a:ln w="6245" cap="flat">
              <a:noFill/>
              <a:prstDash val="solid"/>
              <a:miter/>
            </a:ln>
          </p:spPr>
          <p:txBody>
            <a:bodyPr rtlCol="0" anchor="ctr"/>
            <a:lstStyle/>
            <a:p>
              <a:endParaRPr lang="en-US" noProof="0" dirty="0"/>
            </a:p>
          </p:txBody>
        </p:sp>
        <p:sp>
          <p:nvSpPr>
            <p:cNvPr id="5093" name="Serbest Form 5092">
              <a:extLst>
                <a:ext uri="{FF2B5EF4-FFF2-40B4-BE49-F238E27FC236}">
                  <a16:creationId xmlns:a16="http://schemas.microsoft.com/office/drawing/2014/main" id="{921C95EC-AF23-3C4E-B56E-CEA2C45D3434}"/>
                </a:ext>
              </a:extLst>
            </p:cNvPr>
            <p:cNvSpPr/>
            <p:nvPr/>
          </p:nvSpPr>
          <p:spPr>
            <a:xfrm>
              <a:off x="8965668" y="2609233"/>
              <a:ext cx="26044" cy="15923"/>
            </a:xfrm>
            <a:custGeom>
              <a:avLst/>
              <a:gdLst>
                <a:gd name="connsiteX0" fmla="*/ 15177 w 26044"/>
                <a:gd name="connsiteY0" fmla="*/ 15923 h 15923"/>
                <a:gd name="connsiteX1" fmla="*/ 26045 w 26044"/>
                <a:gd name="connsiteY1" fmla="*/ 2248 h 15923"/>
                <a:gd name="connsiteX2" fmla="*/ 0 w 26044"/>
                <a:gd name="connsiteY2" fmla="*/ 0 h 15923"/>
                <a:gd name="connsiteX3" fmla="*/ 6496 w 26044"/>
                <a:gd name="connsiteY3" fmla="*/ 13675 h 15923"/>
                <a:gd name="connsiteX4" fmla="*/ 15177 w 26044"/>
                <a:gd name="connsiteY4" fmla="*/ 15923 h 15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4" h="15923">
                  <a:moveTo>
                    <a:pt x="15177" y="15923"/>
                  </a:moveTo>
                  <a:lnTo>
                    <a:pt x="26045" y="2248"/>
                  </a:lnTo>
                  <a:lnTo>
                    <a:pt x="0" y="0"/>
                  </a:lnTo>
                  <a:lnTo>
                    <a:pt x="6496" y="13675"/>
                  </a:lnTo>
                  <a:lnTo>
                    <a:pt x="15177" y="15923"/>
                  </a:lnTo>
                  <a:close/>
                </a:path>
              </a:pathLst>
            </a:custGeom>
            <a:solidFill>
              <a:srgbClr val="A6A6A6"/>
            </a:solidFill>
            <a:ln w="6245" cap="flat">
              <a:noFill/>
              <a:prstDash val="solid"/>
              <a:miter/>
            </a:ln>
          </p:spPr>
          <p:txBody>
            <a:bodyPr rtlCol="0" anchor="ctr"/>
            <a:lstStyle/>
            <a:p>
              <a:endParaRPr lang="en-US" noProof="0" dirty="0"/>
            </a:p>
          </p:txBody>
        </p:sp>
        <p:sp>
          <p:nvSpPr>
            <p:cNvPr id="5094" name="Serbest Form 5093">
              <a:extLst>
                <a:ext uri="{FF2B5EF4-FFF2-40B4-BE49-F238E27FC236}">
                  <a16:creationId xmlns:a16="http://schemas.microsoft.com/office/drawing/2014/main" id="{0FB645C4-C115-074F-8B07-F9FE64FF8353}"/>
                </a:ext>
              </a:extLst>
            </p:cNvPr>
            <p:cNvSpPr/>
            <p:nvPr/>
          </p:nvSpPr>
          <p:spPr>
            <a:xfrm>
              <a:off x="8920135" y="2586441"/>
              <a:ext cx="15177" cy="18233"/>
            </a:xfrm>
            <a:custGeom>
              <a:avLst/>
              <a:gdLst>
                <a:gd name="connsiteX0" fmla="*/ 15178 w 15177"/>
                <a:gd name="connsiteY0" fmla="*/ 13675 h 18233"/>
                <a:gd name="connsiteX1" fmla="*/ 2186 w 15177"/>
                <a:gd name="connsiteY1" fmla="*/ 0 h 18233"/>
                <a:gd name="connsiteX2" fmla="*/ 0 w 15177"/>
                <a:gd name="connsiteY2" fmla="*/ 18233 h 18233"/>
                <a:gd name="connsiteX3" fmla="*/ 15178 w 15177"/>
                <a:gd name="connsiteY3" fmla="*/ 18233 h 18233"/>
                <a:gd name="connsiteX4" fmla="*/ 15178 w 15177"/>
                <a:gd name="connsiteY4" fmla="*/ 13675 h 18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77" h="18233">
                  <a:moveTo>
                    <a:pt x="15178" y="13675"/>
                  </a:moveTo>
                  <a:lnTo>
                    <a:pt x="2186" y="0"/>
                  </a:lnTo>
                  <a:lnTo>
                    <a:pt x="0" y="18233"/>
                  </a:lnTo>
                  <a:lnTo>
                    <a:pt x="15178" y="18233"/>
                  </a:lnTo>
                  <a:lnTo>
                    <a:pt x="15178" y="13675"/>
                  </a:lnTo>
                  <a:close/>
                </a:path>
              </a:pathLst>
            </a:custGeom>
            <a:solidFill>
              <a:srgbClr val="A6A6A6"/>
            </a:solidFill>
            <a:ln w="6245" cap="flat">
              <a:noFill/>
              <a:prstDash val="solid"/>
              <a:miter/>
            </a:ln>
          </p:spPr>
          <p:txBody>
            <a:bodyPr rtlCol="0" anchor="ctr"/>
            <a:lstStyle/>
            <a:p>
              <a:endParaRPr lang="en-US" noProof="0" dirty="0"/>
            </a:p>
          </p:txBody>
        </p:sp>
        <p:sp>
          <p:nvSpPr>
            <p:cNvPr id="5095" name="Serbest Form 5094">
              <a:extLst>
                <a:ext uri="{FF2B5EF4-FFF2-40B4-BE49-F238E27FC236}">
                  <a16:creationId xmlns:a16="http://schemas.microsoft.com/office/drawing/2014/main" id="{581CA726-D421-1644-A891-E2993CCED25F}"/>
                </a:ext>
              </a:extLst>
            </p:cNvPr>
            <p:cNvSpPr/>
            <p:nvPr/>
          </p:nvSpPr>
          <p:spPr>
            <a:xfrm>
              <a:off x="8913889" y="2472232"/>
              <a:ext cx="49592" cy="104842"/>
            </a:xfrm>
            <a:custGeom>
              <a:avLst/>
              <a:gdLst>
                <a:gd name="connsiteX0" fmla="*/ 43097 w 49592"/>
                <a:gd name="connsiteY0" fmla="*/ 13675 h 104842"/>
                <a:gd name="connsiteX1" fmla="*/ 40973 w 49592"/>
                <a:gd name="connsiteY1" fmla="*/ 0 h 104842"/>
                <a:gd name="connsiteX2" fmla="*/ 38786 w 49592"/>
                <a:gd name="connsiteY2" fmla="*/ 13675 h 104842"/>
                <a:gd name="connsiteX3" fmla="*/ 8432 w 49592"/>
                <a:gd name="connsiteY3" fmla="*/ 84299 h 104842"/>
                <a:gd name="connsiteX4" fmla="*/ 25795 w 49592"/>
                <a:gd name="connsiteY4" fmla="*/ 100284 h 104842"/>
                <a:gd name="connsiteX5" fmla="*/ 40973 w 49592"/>
                <a:gd name="connsiteY5" fmla="*/ 104843 h 104842"/>
                <a:gd name="connsiteX6" fmla="*/ 25795 w 49592"/>
                <a:gd name="connsiteY6" fmla="*/ 86609 h 104842"/>
                <a:gd name="connsiteX7" fmla="*/ 38786 w 49592"/>
                <a:gd name="connsiteY7" fmla="*/ 75182 h 104842"/>
                <a:gd name="connsiteX8" fmla="*/ 49592 w 49592"/>
                <a:gd name="connsiteY8" fmla="*/ 56948 h 104842"/>
                <a:gd name="connsiteX9" fmla="*/ 34415 w 49592"/>
                <a:gd name="connsiteY9" fmla="*/ 45584 h 104842"/>
                <a:gd name="connsiteX10" fmla="*/ 21424 w 49592"/>
                <a:gd name="connsiteY10" fmla="*/ 56948 h 104842"/>
                <a:gd name="connsiteX11" fmla="*/ 15178 w 49592"/>
                <a:gd name="connsiteY11" fmla="*/ 43273 h 104842"/>
                <a:gd name="connsiteX12" fmla="*/ 21424 w 49592"/>
                <a:gd name="connsiteY12" fmla="*/ 25040 h 104842"/>
                <a:gd name="connsiteX13" fmla="*/ 25795 w 49592"/>
                <a:gd name="connsiteY13" fmla="*/ 9117 h 104842"/>
                <a:gd name="connsiteX14" fmla="*/ 10556 w 49592"/>
                <a:gd name="connsiteY14" fmla="*/ 22792 h 104842"/>
                <a:gd name="connsiteX15" fmla="*/ 6246 w 49592"/>
                <a:gd name="connsiteY15" fmla="*/ 36467 h 104842"/>
                <a:gd name="connsiteX16" fmla="*/ 0 w 49592"/>
                <a:gd name="connsiteY16" fmla="*/ 59259 h 104842"/>
                <a:gd name="connsiteX17" fmla="*/ 8682 w 49592"/>
                <a:gd name="connsiteY17" fmla="*/ 72934 h 104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592" h="104842">
                  <a:moveTo>
                    <a:pt x="43097" y="13675"/>
                  </a:moveTo>
                  <a:lnTo>
                    <a:pt x="40973" y="0"/>
                  </a:lnTo>
                  <a:lnTo>
                    <a:pt x="38786" y="13675"/>
                  </a:lnTo>
                  <a:close/>
                  <a:moveTo>
                    <a:pt x="8432" y="84299"/>
                  </a:moveTo>
                  <a:lnTo>
                    <a:pt x="25795" y="100284"/>
                  </a:lnTo>
                  <a:lnTo>
                    <a:pt x="40973" y="104843"/>
                  </a:lnTo>
                  <a:lnTo>
                    <a:pt x="25795" y="86609"/>
                  </a:lnTo>
                  <a:lnTo>
                    <a:pt x="38786" y="75182"/>
                  </a:lnTo>
                  <a:lnTo>
                    <a:pt x="49592" y="56948"/>
                  </a:lnTo>
                  <a:lnTo>
                    <a:pt x="34415" y="45584"/>
                  </a:lnTo>
                  <a:lnTo>
                    <a:pt x="21424" y="56948"/>
                  </a:lnTo>
                  <a:lnTo>
                    <a:pt x="15178" y="43273"/>
                  </a:lnTo>
                  <a:lnTo>
                    <a:pt x="21424" y="25040"/>
                  </a:lnTo>
                  <a:lnTo>
                    <a:pt x="25795" y="9117"/>
                  </a:lnTo>
                  <a:lnTo>
                    <a:pt x="10556" y="22792"/>
                  </a:lnTo>
                  <a:lnTo>
                    <a:pt x="6246" y="36467"/>
                  </a:lnTo>
                  <a:lnTo>
                    <a:pt x="0" y="59259"/>
                  </a:lnTo>
                  <a:lnTo>
                    <a:pt x="8682" y="72934"/>
                  </a:lnTo>
                  <a:close/>
                </a:path>
              </a:pathLst>
            </a:custGeom>
            <a:solidFill>
              <a:srgbClr val="A6A6A6"/>
            </a:solidFill>
            <a:ln w="6245" cap="flat">
              <a:noFill/>
              <a:prstDash val="solid"/>
              <a:miter/>
            </a:ln>
          </p:spPr>
          <p:txBody>
            <a:bodyPr rtlCol="0" anchor="ctr"/>
            <a:lstStyle/>
            <a:p>
              <a:endParaRPr lang="en-US" noProof="0" dirty="0"/>
            </a:p>
          </p:txBody>
        </p:sp>
        <p:sp>
          <p:nvSpPr>
            <p:cNvPr id="5096" name="Serbest Form 5095">
              <a:extLst>
                <a:ext uri="{FF2B5EF4-FFF2-40B4-BE49-F238E27FC236}">
                  <a16:creationId xmlns:a16="http://schemas.microsoft.com/office/drawing/2014/main" id="{419EF0F6-F723-274D-A52E-36585AF5E6F8}"/>
                </a:ext>
              </a:extLst>
            </p:cNvPr>
            <p:cNvSpPr/>
            <p:nvPr/>
          </p:nvSpPr>
          <p:spPr>
            <a:xfrm>
              <a:off x="8887595" y="2645700"/>
              <a:ext cx="21672" cy="20481"/>
            </a:xfrm>
            <a:custGeom>
              <a:avLst/>
              <a:gdLst>
                <a:gd name="connsiteX0" fmla="*/ 13054 w 21672"/>
                <a:gd name="connsiteY0" fmla="*/ 0 h 20481"/>
                <a:gd name="connsiteX1" fmla="*/ 0 w 21672"/>
                <a:gd name="connsiteY1" fmla="*/ 0 h 20481"/>
                <a:gd name="connsiteX2" fmla="*/ 2186 w 21672"/>
                <a:gd name="connsiteY2" fmla="*/ 13675 h 20481"/>
                <a:gd name="connsiteX3" fmla="*/ 21673 w 21672"/>
                <a:gd name="connsiteY3" fmla="*/ 20481 h 20481"/>
                <a:gd name="connsiteX4" fmla="*/ 21673 w 21672"/>
                <a:gd name="connsiteY4" fmla="*/ 6806 h 20481"/>
                <a:gd name="connsiteX5" fmla="*/ 13054 w 21672"/>
                <a:gd name="connsiteY5" fmla="*/ 0 h 20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72" h="20481">
                  <a:moveTo>
                    <a:pt x="13054" y="0"/>
                  </a:moveTo>
                  <a:lnTo>
                    <a:pt x="0" y="0"/>
                  </a:lnTo>
                  <a:lnTo>
                    <a:pt x="2186" y="13675"/>
                  </a:lnTo>
                  <a:lnTo>
                    <a:pt x="21673" y="20481"/>
                  </a:lnTo>
                  <a:lnTo>
                    <a:pt x="21673" y="6806"/>
                  </a:lnTo>
                  <a:lnTo>
                    <a:pt x="13054" y="0"/>
                  </a:lnTo>
                  <a:close/>
                </a:path>
              </a:pathLst>
            </a:custGeom>
            <a:solidFill>
              <a:srgbClr val="A6A6A6"/>
            </a:solidFill>
            <a:ln w="6245" cap="flat">
              <a:noFill/>
              <a:prstDash val="solid"/>
              <a:miter/>
            </a:ln>
          </p:spPr>
          <p:txBody>
            <a:bodyPr rtlCol="0" anchor="ctr"/>
            <a:lstStyle/>
            <a:p>
              <a:endParaRPr lang="en-US" noProof="0" dirty="0"/>
            </a:p>
          </p:txBody>
        </p:sp>
        <p:sp>
          <p:nvSpPr>
            <p:cNvPr id="5097" name="Serbest Form 5096">
              <a:extLst>
                <a:ext uri="{FF2B5EF4-FFF2-40B4-BE49-F238E27FC236}">
                  <a16:creationId xmlns:a16="http://schemas.microsoft.com/office/drawing/2014/main" id="{930E0725-9990-E64F-B2F1-7D96BF0506E7}"/>
                </a:ext>
              </a:extLst>
            </p:cNvPr>
            <p:cNvSpPr/>
            <p:nvPr/>
          </p:nvSpPr>
          <p:spPr>
            <a:xfrm>
              <a:off x="8863735" y="2784761"/>
              <a:ext cx="28231" cy="11364"/>
            </a:xfrm>
            <a:custGeom>
              <a:avLst/>
              <a:gdLst>
                <a:gd name="connsiteX0" fmla="*/ 0 w 28231"/>
                <a:gd name="connsiteY0" fmla="*/ 11365 h 11364"/>
                <a:gd name="connsiteX1" fmla="*/ 28231 w 28231"/>
                <a:gd name="connsiteY1" fmla="*/ 6807 h 11364"/>
                <a:gd name="connsiteX2" fmla="*/ 6496 w 28231"/>
                <a:gd name="connsiteY2" fmla="*/ 0 h 11364"/>
                <a:gd name="connsiteX3" fmla="*/ 0 w 28231"/>
                <a:gd name="connsiteY3" fmla="*/ 11365 h 11364"/>
              </a:gdLst>
              <a:ahLst/>
              <a:cxnLst>
                <a:cxn ang="0">
                  <a:pos x="connsiteX0" y="connsiteY0"/>
                </a:cxn>
                <a:cxn ang="0">
                  <a:pos x="connsiteX1" y="connsiteY1"/>
                </a:cxn>
                <a:cxn ang="0">
                  <a:pos x="connsiteX2" y="connsiteY2"/>
                </a:cxn>
                <a:cxn ang="0">
                  <a:pos x="connsiteX3" y="connsiteY3"/>
                </a:cxn>
              </a:cxnLst>
              <a:rect l="l" t="t" r="r" b="b"/>
              <a:pathLst>
                <a:path w="28231" h="11364">
                  <a:moveTo>
                    <a:pt x="0" y="11365"/>
                  </a:moveTo>
                  <a:lnTo>
                    <a:pt x="28231" y="6807"/>
                  </a:lnTo>
                  <a:lnTo>
                    <a:pt x="6496" y="0"/>
                  </a:lnTo>
                  <a:lnTo>
                    <a:pt x="0" y="11365"/>
                  </a:lnTo>
                  <a:close/>
                </a:path>
              </a:pathLst>
            </a:custGeom>
            <a:solidFill>
              <a:srgbClr val="A6A6A6"/>
            </a:solidFill>
            <a:ln w="6245" cap="flat">
              <a:noFill/>
              <a:prstDash val="solid"/>
              <a:miter/>
            </a:ln>
          </p:spPr>
          <p:txBody>
            <a:bodyPr rtlCol="0" anchor="ctr"/>
            <a:lstStyle/>
            <a:p>
              <a:endParaRPr lang="en-US" noProof="0" dirty="0"/>
            </a:p>
          </p:txBody>
        </p:sp>
        <p:sp>
          <p:nvSpPr>
            <p:cNvPr id="5098" name="Serbest Form 5097">
              <a:extLst>
                <a:ext uri="{FF2B5EF4-FFF2-40B4-BE49-F238E27FC236}">
                  <a16:creationId xmlns:a16="http://schemas.microsoft.com/office/drawing/2014/main" id="{F8886995-67C7-EC49-808F-2DB5CC05F2DC}"/>
                </a:ext>
              </a:extLst>
            </p:cNvPr>
            <p:cNvSpPr/>
            <p:nvPr/>
          </p:nvSpPr>
          <p:spPr>
            <a:xfrm>
              <a:off x="8935500" y="2554532"/>
              <a:ext cx="331530" cy="275812"/>
            </a:xfrm>
            <a:custGeom>
              <a:avLst/>
              <a:gdLst>
                <a:gd name="connsiteX0" fmla="*/ 270883 w 331530"/>
                <a:gd name="connsiteY0" fmla="*/ 227919 h 275812"/>
                <a:gd name="connsiteX1" fmla="*/ 253520 w 331530"/>
                <a:gd name="connsiteY1" fmla="*/ 225608 h 275812"/>
                <a:gd name="connsiteX2" fmla="*/ 240528 w 331530"/>
                <a:gd name="connsiteY2" fmla="*/ 248463 h 275812"/>
                <a:gd name="connsiteX3" fmla="*/ 262202 w 331530"/>
                <a:gd name="connsiteY3" fmla="*/ 250711 h 275812"/>
                <a:gd name="connsiteX4" fmla="*/ 273069 w 331530"/>
                <a:gd name="connsiteY4" fmla="*/ 237035 h 275812"/>
                <a:gd name="connsiteX5" fmla="*/ 205864 w 331530"/>
                <a:gd name="connsiteY5" fmla="*/ 56948 h 275812"/>
                <a:gd name="connsiteX6" fmla="*/ 221041 w 331530"/>
                <a:gd name="connsiteY6" fmla="*/ 54701 h 275812"/>
                <a:gd name="connsiteX7" fmla="*/ 207987 w 331530"/>
                <a:gd name="connsiteY7" fmla="*/ 45584 h 275812"/>
                <a:gd name="connsiteX8" fmla="*/ 194996 w 331530"/>
                <a:gd name="connsiteY8" fmla="*/ 50142 h 275812"/>
                <a:gd name="connsiteX9" fmla="*/ 155897 w 331530"/>
                <a:gd name="connsiteY9" fmla="*/ 180025 h 275812"/>
                <a:gd name="connsiteX10" fmla="*/ 151587 w 331530"/>
                <a:gd name="connsiteY10" fmla="*/ 207375 h 275812"/>
                <a:gd name="connsiteX11" fmla="*/ 160206 w 331530"/>
                <a:gd name="connsiteY11" fmla="*/ 191452 h 275812"/>
                <a:gd name="connsiteX12" fmla="*/ 162392 w 331530"/>
                <a:gd name="connsiteY12" fmla="*/ 177776 h 275812"/>
                <a:gd name="connsiteX13" fmla="*/ 331530 w 331530"/>
                <a:gd name="connsiteY13" fmla="*/ 79740 h 275812"/>
                <a:gd name="connsiteX14" fmla="*/ 316353 w 331530"/>
                <a:gd name="connsiteY14" fmla="*/ 68376 h 275812"/>
                <a:gd name="connsiteX15" fmla="*/ 301176 w 331530"/>
                <a:gd name="connsiteY15" fmla="*/ 70624 h 275812"/>
                <a:gd name="connsiteX16" fmla="*/ 281689 w 331530"/>
                <a:gd name="connsiteY16" fmla="*/ 61507 h 275812"/>
                <a:gd name="connsiteX17" fmla="*/ 257829 w 331530"/>
                <a:gd name="connsiteY17" fmla="*/ 47832 h 275812"/>
                <a:gd name="connsiteX18" fmla="*/ 238279 w 331530"/>
                <a:gd name="connsiteY18" fmla="*/ 47832 h 275812"/>
                <a:gd name="connsiteX19" fmla="*/ 238279 w 331530"/>
                <a:gd name="connsiteY19" fmla="*/ 61507 h 275812"/>
                <a:gd name="connsiteX20" fmla="*/ 210111 w 331530"/>
                <a:gd name="connsiteY20" fmla="*/ 66065 h 275812"/>
                <a:gd name="connsiteX21" fmla="*/ 210111 w 331530"/>
                <a:gd name="connsiteY21" fmla="*/ 79740 h 275812"/>
                <a:gd name="connsiteX22" fmla="*/ 192748 w 331530"/>
                <a:gd name="connsiteY22" fmla="*/ 95726 h 275812"/>
                <a:gd name="connsiteX23" fmla="*/ 179756 w 331530"/>
                <a:gd name="connsiteY23" fmla="*/ 97974 h 275812"/>
                <a:gd name="connsiteX24" fmla="*/ 171074 w 331530"/>
                <a:gd name="connsiteY24" fmla="*/ 79740 h 275812"/>
                <a:gd name="connsiteX25" fmla="*/ 158083 w 331530"/>
                <a:gd name="connsiteY25" fmla="*/ 72934 h 275812"/>
                <a:gd name="connsiteX26" fmla="*/ 158083 w 331530"/>
                <a:gd name="connsiteY26" fmla="*/ 41025 h 275812"/>
                <a:gd name="connsiteX27" fmla="*/ 149401 w 331530"/>
                <a:gd name="connsiteY27" fmla="*/ 20481 h 275812"/>
                <a:gd name="connsiteX28" fmla="*/ 136347 w 331530"/>
                <a:gd name="connsiteY28" fmla="*/ 20481 h 275812"/>
                <a:gd name="connsiteX29" fmla="*/ 119046 w 331530"/>
                <a:gd name="connsiteY29" fmla="*/ 6806 h 275812"/>
                <a:gd name="connsiteX30" fmla="*/ 103869 w 331530"/>
                <a:gd name="connsiteY30" fmla="*/ 11365 h 275812"/>
                <a:gd name="connsiteX31" fmla="*/ 86506 w 331530"/>
                <a:gd name="connsiteY31" fmla="*/ 22792 h 275812"/>
                <a:gd name="connsiteX32" fmla="*/ 66956 w 331530"/>
                <a:gd name="connsiteY32" fmla="*/ 25040 h 275812"/>
                <a:gd name="connsiteX33" fmla="*/ 71328 w 331530"/>
                <a:gd name="connsiteY33" fmla="*/ 38715 h 275812"/>
                <a:gd name="connsiteX34" fmla="*/ 93001 w 331530"/>
                <a:gd name="connsiteY34" fmla="*/ 43273 h 275812"/>
                <a:gd name="connsiteX35" fmla="*/ 101683 w 331530"/>
                <a:gd name="connsiteY35" fmla="*/ 56948 h 275812"/>
                <a:gd name="connsiteX36" fmla="*/ 125542 w 331530"/>
                <a:gd name="connsiteY36" fmla="*/ 66065 h 275812"/>
                <a:gd name="connsiteX37" fmla="*/ 147215 w 331530"/>
                <a:gd name="connsiteY37" fmla="*/ 63817 h 275812"/>
                <a:gd name="connsiteX38" fmla="*/ 127728 w 331530"/>
                <a:gd name="connsiteY38" fmla="*/ 72934 h 275812"/>
                <a:gd name="connsiteX39" fmla="*/ 105993 w 331530"/>
                <a:gd name="connsiteY39" fmla="*/ 79740 h 275812"/>
                <a:gd name="connsiteX40" fmla="*/ 119046 w 331530"/>
                <a:gd name="connsiteY40" fmla="*/ 97974 h 275812"/>
                <a:gd name="connsiteX41" fmla="*/ 119046 w 331530"/>
                <a:gd name="connsiteY41" fmla="*/ 111649 h 275812"/>
                <a:gd name="connsiteX42" fmla="*/ 121170 w 331530"/>
                <a:gd name="connsiteY42" fmla="*/ 125324 h 275812"/>
                <a:gd name="connsiteX43" fmla="*/ 134224 w 331530"/>
                <a:gd name="connsiteY43" fmla="*/ 111649 h 275812"/>
                <a:gd name="connsiteX44" fmla="*/ 140470 w 331530"/>
                <a:gd name="connsiteY44" fmla="*/ 95726 h 275812"/>
                <a:gd name="connsiteX45" fmla="*/ 151338 w 331530"/>
                <a:gd name="connsiteY45" fmla="*/ 109401 h 275812"/>
                <a:gd name="connsiteX46" fmla="*/ 168638 w 331530"/>
                <a:gd name="connsiteY46" fmla="*/ 118518 h 275812"/>
                <a:gd name="connsiteX47" fmla="*/ 179506 w 331530"/>
                <a:gd name="connsiteY47" fmla="*/ 134441 h 275812"/>
                <a:gd name="connsiteX48" fmla="*/ 201179 w 331530"/>
                <a:gd name="connsiteY48" fmla="*/ 134441 h 275812"/>
                <a:gd name="connsiteX49" fmla="*/ 214171 w 331530"/>
                <a:gd name="connsiteY49" fmla="*/ 143558 h 275812"/>
                <a:gd name="connsiteX50" fmla="*/ 227224 w 331530"/>
                <a:gd name="connsiteY50" fmla="*/ 150426 h 275812"/>
                <a:gd name="connsiteX51" fmla="*/ 248898 w 331530"/>
                <a:gd name="connsiteY51" fmla="*/ 161791 h 275812"/>
                <a:gd name="connsiteX52" fmla="*/ 259766 w 331530"/>
                <a:gd name="connsiteY52" fmla="*/ 191452 h 275812"/>
                <a:gd name="connsiteX53" fmla="*/ 272757 w 331530"/>
                <a:gd name="connsiteY53" fmla="*/ 202816 h 275812"/>
                <a:gd name="connsiteX54" fmla="*/ 268385 w 331530"/>
                <a:gd name="connsiteY54" fmla="*/ 218802 h 275812"/>
                <a:gd name="connsiteX55" fmla="*/ 274631 w 331530"/>
                <a:gd name="connsiteY55" fmla="*/ 237035 h 275812"/>
                <a:gd name="connsiteX56" fmla="*/ 289808 w 331530"/>
                <a:gd name="connsiteY56" fmla="*/ 243842 h 275812"/>
                <a:gd name="connsiteX57" fmla="*/ 320162 w 331530"/>
                <a:gd name="connsiteY57" fmla="*/ 275813 h 275812"/>
                <a:gd name="connsiteX58" fmla="*/ 322349 w 331530"/>
                <a:gd name="connsiteY58" fmla="*/ 257579 h 275812"/>
                <a:gd name="connsiteX59" fmla="*/ 322349 w 331530"/>
                <a:gd name="connsiteY59" fmla="*/ 243592 h 275812"/>
                <a:gd name="connsiteX60" fmla="*/ 324472 w 331530"/>
                <a:gd name="connsiteY60" fmla="*/ 225358 h 275812"/>
                <a:gd name="connsiteX61" fmla="*/ 326658 w 331530"/>
                <a:gd name="connsiteY61" fmla="*/ 209435 h 275812"/>
                <a:gd name="connsiteX62" fmla="*/ 324472 w 331530"/>
                <a:gd name="connsiteY62" fmla="*/ 195760 h 275812"/>
                <a:gd name="connsiteX63" fmla="*/ 326658 w 331530"/>
                <a:gd name="connsiteY63" fmla="*/ 150177 h 275812"/>
                <a:gd name="connsiteX64" fmla="*/ 328844 w 331530"/>
                <a:gd name="connsiteY64" fmla="*/ 90918 h 275812"/>
                <a:gd name="connsiteX65" fmla="*/ 71328 w 331530"/>
                <a:gd name="connsiteY65" fmla="*/ 107091 h 275812"/>
                <a:gd name="connsiteX66" fmla="*/ 65082 w 331530"/>
                <a:gd name="connsiteY66" fmla="*/ 93416 h 275812"/>
                <a:gd name="connsiteX67" fmla="*/ 52028 w 331530"/>
                <a:gd name="connsiteY67" fmla="*/ 82051 h 275812"/>
                <a:gd name="connsiteX68" fmla="*/ 34727 w 331530"/>
                <a:gd name="connsiteY68" fmla="*/ 74995 h 275812"/>
                <a:gd name="connsiteX69" fmla="*/ 15178 w 331530"/>
                <a:gd name="connsiteY69" fmla="*/ 81863 h 275812"/>
                <a:gd name="connsiteX70" fmla="*/ 0 w 331530"/>
                <a:gd name="connsiteY70" fmla="*/ 86422 h 275812"/>
                <a:gd name="connsiteX71" fmla="*/ 0 w 331530"/>
                <a:gd name="connsiteY71" fmla="*/ 100097 h 275812"/>
                <a:gd name="connsiteX72" fmla="*/ 15178 w 331530"/>
                <a:gd name="connsiteY72" fmla="*/ 102345 h 275812"/>
                <a:gd name="connsiteX73" fmla="*/ 30356 w 331530"/>
                <a:gd name="connsiteY73" fmla="*/ 100097 h 275812"/>
                <a:gd name="connsiteX74" fmla="*/ 45533 w 331530"/>
                <a:gd name="connsiteY74" fmla="*/ 111462 h 275812"/>
                <a:gd name="connsiteX75" fmla="*/ 69392 w 331530"/>
                <a:gd name="connsiteY75" fmla="*/ 116020 h 275812"/>
                <a:gd name="connsiteX76" fmla="*/ 82133 w 331530"/>
                <a:gd name="connsiteY76" fmla="*/ 6806 h 275812"/>
                <a:gd name="connsiteX77" fmla="*/ 62646 w 331530"/>
                <a:gd name="connsiteY77" fmla="*/ 0 h 275812"/>
                <a:gd name="connsiteX78" fmla="*/ 77824 w 331530"/>
                <a:gd name="connsiteY78" fmla="*/ 9117 h 275812"/>
                <a:gd name="connsiteX79" fmla="*/ 64832 w 331530"/>
                <a:gd name="connsiteY79" fmla="*/ 241594 h 275812"/>
                <a:gd name="connsiteX80" fmla="*/ 82133 w 331530"/>
                <a:gd name="connsiteY80" fmla="*/ 237035 h 275812"/>
                <a:gd name="connsiteX81" fmla="*/ 88692 w 331530"/>
                <a:gd name="connsiteY81" fmla="*/ 223360 h 275812"/>
                <a:gd name="connsiteX82" fmla="*/ 75638 w 331530"/>
                <a:gd name="connsiteY82" fmla="*/ 227919 h 275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31530" h="275812">
                  <a:moveTo>
                    <a:pt x="270883" y="227919"/>
                  </a:moveTo>
                  <a:lnTo>
                    <a:pt x="253520" y="225608"/>
                  </a:lnTo>
                  <a:lnTo>
                    <a:pt x="240528" y="248463"/>
                  </a:lnTo>
                  <a:lnTo>
                    <a:pt x="262202" y="250711"/>
                  </a:lnTo>
                  <a:lnTo>
                    <a:pt x="273069" y="237035"/>
                  </a:lnTo>
                  <a:close/>
                  <a:moveTo>
                    <a:pt x="205864" y="56948"/>
                  </a:moveTo>
                  <a:lnTo>
                    <a:pt x="221041" y="54701"/>
                  </a:lnTo>
                  <a:lnTo>
                    <a:pt x="207987" y="45584"/>
                  </a:lnTo>
                  <a:lnTo>
                    <a:pt x="194996" y="50142"/>
                  </a:lnTo>
                  <a:close/>
                  <a:moveTo>
                    <a:pt x="155897" y="180025"/>
                  </a:moveTo>
                  <a:lnTo>
                    <a:pt x="151587" y="207375"/>
                  </a:lnTo>
                  <a:lnTo>
                    <a:pt x="160206" y="191452"/>
                  </a:lnTo>
                  <a:lnTo>
                    <a:pt x="162392" y="177776"/>
                  </a:lnTo>
                  <a:close/>
                  <a:moveTo>
                    <a:pt x="331530" y="79740"/>
                  </a:moveTo>
                  <a:lnTo>
                    <a:pt x="316353" y="68376"/>
                  </a:lnTo>
                  <a:lnTo>
                    <a:pt x="301176" y="70624"/>
                  </a:lnTo>
                  <a:lnTo>
                    <a:pt x="281689" y="61507"/>
                  </a:lnTo>
                  <a:lnTo>
                    <a:pt x="257829" y="47832"/>
                  </a:lnTo>
                  <a:lnTo>
                    <a:pt x="238279" y="47832"/>
                  </a:lnTo>
                  <a:lnTo>
                    <a:pt x="238279" y="61507"/>
                  </a:lnTo>
                  <a:lnTo>
                    <a:pt x="210111" y="66065"/>
                  </a:lnTo>
                  <a:lnTo>
                    <a:pt x="210111" y="79740"/>
                  </a:lnTo>
                  <a:lnTo>
                    <a:pt x="192748" y="95726"/>
                  </a:lnTo>
                  <a:lnTo>
                    <a:pt x="179756" y="97974"/>
                  </a:lnTo>
                  <a:lnTo>
                    <a:pt x="171074" y="79740"/>
                  </a:lnTo>
                  <a:lnTo>
                    <a:pt x="158083" y="72934"/>
                  </a:lnTo>
                  <a:lnTo>
                    <a:pt x="158083" y="41025"/>
                  </a:lnTo>
                  <a:lnTo>
                    <a:pt x="149401" y="20481"/>
                  </a:lnTo>
                  <a:lnTo>
                    <a:pt x="136347" y="20481"/>
                  </a:lnTo>
                  <a:lnTo>
                    <a:pt x="119046" y="6806"/>
                  </a:lnTo>
                  <a:lnTo>
                    <a:pt x="103869" y="11365"/>
                  </a:lnTo>
                  <a:lnTo>
                    <a:pt x="86506" y="22792"/>
                  </a:lnTo>
                  <a:lnTo>
                    <a:pt x="66956" y="25040"/>
                  </a:lnTo>
                  <a:lnTo>
                    <a:pt x="71328" y="38715"/>
                  </a:lnTo>
                  <a:lnTo>
                    <a:pt x="93001" y="43273"/>
                  </a:lnTo>
                  <a:lnTo>
                    <a:pt x="101683" y="56948"/>
                  </a:lnTo>
                  <a:lnTo>
                    <a:pt x="125542" y="66065"/>
                  </a:lnTo>
                  <a:lnTo>
                    <a:pt x="147215" y="63817"/>
                  </a:lnTo>
                  <a:lnTo>
                    <a:pt x="127728" y="72934"/>
                  </a:lnTo>
                  <a:lnTo>
                    <a:pt x="105993" y="79740"/>
                  </a:lnTo>
                  <a:lnTo>
                    <a:pt x="119046" y="97974"/>
                  </a:lnTo>
                  <a:lnTo>
                    <a:pt x="119046" y="111649"/>
                  </a:lnTo>
                  <a:lnTo>
                    <a:pt x="121170" y="125324"/>
                  </a:lnTo>
                  <a:lnTo>
                    <a:pt x="134224" y="111649"/>
                  </a:lnTo>
                  <a:lnTo>
                    <a:pt x="140470" y="95726"/>
                  </a:lnTo>
                  <a:lnTo>
                    <a:pt x="151338" y="109401"/>
                  </a:lnTo>
                  <a:lnTo>
                    <a:pt x="168638" y="118518"/>
                  </a:lnTo>
                  <a:lnTo>
                    <a:pt x="179506" y="134441"/>
                  </a:lnTo>
                  <a:lnTo>
                    <a:pt x="201179" y="134441"/>
                  </a:lnTo>
                  <a:lnTo>
                    <a:pt x="214171" y="143558"/>
                  </a:lnTo>
                  <a:lnTo>
                    <a:pt x="227224" y="150426"/>
                  </a:lnTo>
                  <a:lnTo>
                    <a:pt x="248898" y="161791"/>
                  </a:lnTo>
                  <a:lnTo>
                    <a:pt x="259766" y="191452"/>
                  </a:lnTo>
                  <a:lnTo>
                    <a:pt x="272757" y="202816"/>
                  </a:lnTo>
                  <a:lnTo>
                    <a:pt x="268385" y="218802"/>
                  </a:lnTo>
                  <a:lnTo>
                    <a:pt x="274631" y="237035"/>
                  </a:lnTo>
                  <a:lnTo>
                    <a:pt x="289808" y="243842"/>
                  </a:lnTo>
                  <a:lnTo>
                    <a:pt x="320162" y="275813"/>
                  </a:lnTo>
                  <a:lnTo>
                    <a:pt x="322349" y="257579"/>
                  </a:lnTo>
                  <a:lnTo>
                    <a:pt x="322349" y="243592"/>
                  </a:lnTo>
                  <a:lnTo>
                    <a:pt x="324472" y="225358"/>
                  </a:lnTo>
                  <a:lnTo>
                    <a:pt x="326658" y="209435"/>
                  </a:lnTo>
                  <a:lnTo>
                    <a:pt x="324472" y="195760"/>
                  </a:lnTo>
                  <a:lnTo>
                    <a:pt x="326658" y="150177"/>
                  </a:lnTo>
                  <a:lnTo>
                    <a:pt x="328844" y="90918"/>
                  </a:lnTo>
                  <a:close/>
                  <a:moveTo>
                    <a:pt x="71328" y="107091"/>
                  </a:moveTo>
                  <a:lnTo>
                    <a:pt x="65082" y="93416"/>
                  </a:lnTo>
                  <a:lnTo>
                    <a:pt x="52028" y="82051"/>
                  </a:lnTo>
                  <a:lnTo>
                    <a:pt x="34727" y="74995"/>
                  </a:lnTo>
                  <a:lnTo>
                    <a:pt x="15178" y="81863"/>
                  </a:lnTo>
                  <a:lnTo>
                    <a:pt x="0" y="86422"/>
                  </a:lnTo>
                  <a:lnTo>
                    <a:pt x="0" y="100097"/>
                  </a:lnTo>
                  <a:lnTo>
                    <a:pt x="15178" y="102345"/>
                  </a:lnTo>
                  <a:lnTo>
                    <a:pt x="30356" y="100097"/>
                  </a:lnTo>
                  <a:lnTo>
                    <a:pt x="45533" y="111462"/>
                  </a:lnTo>
                  <a:lnTo>
                    <a:pt x="69392" y="116020"/>
                  </a:lnTo>
                  <a:close/>
                  <a:moveTo>
                    <a:pt x="82133" y="6806"/>
                  </a:moveTo>
                  <a:lnTo>
                    <a:pt x="62646" y="0"/>
                  </a:lnTo>
                  <a:lnTo>
                    <a:pt x="77824" y="9117"/>
                  </a:lnTo>
                  <a:close/>
                  <a:moveTo>
                    <a:pt x="64832" y="241594"/>
                  </a:moveTo>
                  <a:lnTo>
                    <a:pt x="82133" y="237035"/>
                  </a:lnTo>
                  <a:lnTo>
                    <a:pt x="88692" y="223360"/>
                  </a:lnTo>
                  <a:lnTo>
                    <a:pt x="75638" y="227919"/>
                  </a:lnTo>
                  <a:close/>
                </a:path>
              </a:pathLst>
            </a:custGeom>
            <a:solidFill>
              <a:srgbClr val="A6A6A6"/>
            </a:solidFill>
            <a:ln w="6245" cap="flat">
              <a:noFill/>
              <a:prstDash val="solid"/>
              <a:miter/>
            </a:ln>
          </p:spPr>
          <p:txBody>
            <a:bodyPr rtlCol="0" anchor="ctr"/>
            <a:lstStyle/>
            <a:p>
              <a:endParaRPr lang="en-US" noProof="0" dirty="0"/>
            </a:p>
          </p:txBody>
        </p:sp>
        <p:sp>
          <p:nvSpPr>
            <p:cNvPr id="5099" name="Serbest Form 5098">
              <a:extLst>
                <a:ext uri="{FF2B5EF4-FFF2-40B4-BE49-F238E27FC236}">
                  <a16:creationId xmlns:a16="http://schemas.microsoft.com/office/drawing/2014/main" id="{53540017-9847-3A4C-97CC-1AA1391085C1}"/>
                </a:ext>
              </a:extLst>
            </p:cNvPr>
            <p:cNvSpPr/>
            <p:nvPr/>
          </p:nvSpPr>
          <p:spPr>
            <a:xfrm>
              <a:off x="8588356" y="2800684"/>
              <a:ext cx="19487" cy="18233"/>
            </a:xfrm>
            <a:custGeom>
              <a:avLst/>
              <a:gdLst>
                <a:gd name="connsiteX0" fmla="*/ 15178 w 19487"/>
                <a:gd name="connsiteY0" fmla="*/ 0 h 18233"/>
                <a:gd name="connsiteX1" fmla="*/ 2123 w 19487"/>
                <a:gd name="connsiteY1" fmla="*/ 0 h 18233"/>
                <a:gd name="connsiteX2" fmla="*/ 0 w 19487"/>
                <a:gd name="connsiteY2" fmla="*/ 13675 h 18233"/>
                <a:gd name="connsiteX3" fmla="*/ 15178 w 19487"/>
                <a:gd name="connsiteY3" fmla="*/ 18233 h 18233"/>
                <a:gd name="connsiteX4" fmla="*/ 19487 w 19487"/>
                <a:gd name="connsiteY4" fmla="*/ 4558 h 18233"/>
                <a:gd name="connsiteX5" fmla="*/ 15178 w 19487"/>
                <a:gd name="connsiteY5" fmla="*/ 0 h 1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7" h="18233">
                  <a:moveTo>
                    <a:pt x="15178" y="0"/>
                  </a:moveTo>
                  <a:lnTo>
                    <a:pt x="2123" y="0"/>
                  </a:lnTo>
                  <a:lnTo>
                    <a:pt x="0" y="13675"/>
                  </a:lnTo>
                  <a:lnTo>
                    <a:pt x="15178" y="18233"/>
                  </a:lnTo>
                  <a:lnTo>
                    <a:pt x="19487" y="4558"/>
                  </a:lnTo>
                  <a:lnTo>
                    <a:pt x="15178" y="0"/>
                  </a:lnTo>
                  <a:close/>
                </a:path>
              </a:pathLst>
            </a:custGeom>
            <a:solidFill>
              <a:srgbClr val="A6A6A6"/>
            </a:solidFill>
            <a:ln w="6245" cap="flat">
              <a:noFill/>
              <a:prstDash val="solid"/>
              <a:miter/>
            </a:ln>
          </p:spPr>
          <p:txBody>
            <a:bodyPr rtlCol="0" anchor="ctr"/>
            <a:lstStyle/>
            <a:p>
              <a:endParaRPr lang="en-US" noProof="0" dirty="0"/>
            </a:p>
          </p:txBody>
        </p:sp>
        <p:sp>
          <p:nvSpPr>
            <p:cNvPr id="5100" name="Serbest Form 5099">
              <a:extLst>
                <a:ext uri="{FF2B5EF4-FFF2-40B4-BE49-F238E27FC236}">
                  <a16:creationId xmlns:a16="http://schemas.microsoft.com/office/drawing/2014/main" id="{6FE92430-2FC0-9B4F-B151-2319239EE32A}"/>
                </a:ext>
              </a:extLst>
            </p:cNvPr>
            <p:cNvSpPr/>
            <p:nvPr/>
          </p:nvSpPr>
          <p:spPr>
            <a:xfrm>
              <a:off x="8087626" y="2378754"/>
              <a:ext cx="496358" cy="456149"/>
            </a:xfrm>
            <a:custGeom>
              <a:avLst/>
              <a:gdLst>
                <a:gd name="connsiteX0" fmla="*/ 472498 w 496358"/>
                <a:gd name="connsiteY0" fmla="*/ 392270 h 456149"/>
                <a:gd name="connsiteX1" fmla="*/ 494234 w 496358"/>
                <a:gd name="connsiteY1" fmla="*/ 378595 h 456149"/>
                <a:gd name="connsiteX2" fmla="*/ 481180 w 496358"/>
                <a:gd name="connsiteY2" fmla="*/ 376347 h 456149"/>
                <a:gd name="connsiteX3" fmla="*/ 466003 w 496358"/>
                <a:gd name="connsiteY3" fmla="*/ 380905 h 456149"/>
                <a:gd name="connsiteX4" fmla="*/ 270820 w 496358"/>
                <a:gd name="connsiteY4" fmla="*/ 235037 h 456149"/>
                <a:gd name="connsiteX5" fmla="*/ 279502 w 496358"/>
                <a:gd name="connsiteY5" fmla="*/ 257829 h 456149"/>
                <a:gd name="connsiteX6" fmla="*/ 294679 w 496358"/>
                <a:gd name="connsiteY6" fmla="*/ 264635 h 456149"/>
                <a:gd name="connsiteX7" fmla="*/ 299051 w 496358"/>
                <a:gd name="connsiteY7" fmla="*/ 248712 h 456149"/>
                <a:gd name="connsiteX8" fmla="*/ 292493 w 496358"/>
                <a:gd name="connsiteY8" fmla="*/ 232727 h 456149"/>
                <a:gd name="connsiteX9" fmla="*/ 277316 w 496358"/>
                <a:gd name="connsiteY9" fmla="*/ 219052 h 456149"/>
                <a:gd name="connsiteX10" fmla="*/ 264325 w 496358"/>
                <a:gd name="connsiteY10" fmla="*/ 216804 h 456149"/>
                <a:gd name="connsiteX11" fmla="*/ 255643 w 496358"/>
                <a:gd name="connsiteY11" fmla="*/ 230479 h 456149"/>
                <a:gd name="connsiteX12" fmla="*/ 496358 w 496358"/>
                <a:gd name="connsiteY12" fmla="*/ 426489 h 456149"/>
                <a:gd name="connsiteX13" fmla="*/ 481180 w 496358"/>
                <a:gd name="connsiteY13" fmla="*/ 415062 h 456149"/>
                <a:gd name="connsiteX14" fmla="*/ 468189 w 496358"/>
                <a:gd name="connsiteY14" fmla="*/ 417372 h 456149"/>
                <a:gd name="connsiteX15" fmla="*/ 453011 w 496358"/>
                <a:gd name="connsiteY15" fmla="*/ 417372 h 456149"/>
                <a:gd name="connsiteX16" fmla="*/ 457321 w 496358"/>
                <a:gd name="connsiteY16" fmla="*/ 403697 h 456149"/>
                <a:gd name="connsiteX17" fmla="*/ 453011 w 496358"/>
                <a:gd name="connsiteY17" fmla="*/ 390022 h 456149"/>
                <a:gd name="connsiteX18" fmla="*/ 429153 w 496358"/>
                <a:gd name="connsiteY18" fmla="*/ 387711 h 456149"/>
                <a:gd name="connsiteX19" fmla="*/ 418285 w 496358"/>
                <a:gd name="connsiteY19" fmla="*/ 371788 h 456149"/>
                <a:gd name="connsiteX20" fmla="*/ 403107 w 496358"/>
                <a:gd name="connsiteY20" fmla="*/ 371788 h 456149"/>
                <a:gd name="connsiteX21" fmla="*/ 400984 w 496358"/>
                <a:gd name="connsiteY21" fmla="*/ 387711 h 456149"/>
                <a:gd name="connsiteX22" fmla="*/ 387930 w 496358"/>
                <a:gd name="connsiteY22" fmla="*/ 385463 h 456149"/>
                <a:gd name="connsiteX23" fmla="*/ 372752 w 496358"/>
                <a:gd name="connsiteY23" fmla="*/ 380905 h 456149"/>
                <a:gd name="connsiteX24" fmla="*/ 348894 w 496358"/>
                <a:gd name="connsiteY24" fmla="*/ 380905 h 456149"/>
                <a:gd name="connsiteX25" fmla="*/ 331530 w 496358"/>
                <a:gd name="connsiteY25" fmla="*/ 360361 h 456149"/>
                <a:gd name="connsiteX26" fmla="*/ 316352 w 496358"/>
                <a:gd name="connsiteY26" fmla="*/ 360361 h 456149"/>
                <a:gd name="connsiteX27" fmla="*/ 303361 w 496358"/>
                <a:gd name="connsiteY27" fmla="*/ 353555 h 456149"/>
                <a:gd name="connsiteX28" fmla="*/ 285997 w 496358"/>
                <a:gd name="connsiteY28" fmla="*/ 351244 h 456149"/>
                <a:gd name="connsiteX29" fmla="*/ 270820 w 496358"/>
                <a:gd name="connsiteY29" fmla="*/ 351244 h 456149"/>
                <a:gd name="connsiteX30" fmla="*/ 266510 w 496358"/>
                <a:gd name="connsiteY30" fmla="*/ 364919 h 456149"/>
                <a:gd name="connsiteX31" fmla="*/ 253457 w 496358"/>
                <a:gd name="connsiteY31" fmla="*/ 378595 h 456149"/>
                <a:gd name="connsiteX32" fmla="*/ 266510 w 496358"/>
                <a:gd name="connsiteY32" fmla="*/ 380905 h 456149"/>
                <a:gd name="connsiteX33" fmla="*/ 283874 w 496358"/>
                <a:gd name="connsiteY33" fmla="*/ 380905 h 456149"/>
                <a:gd name="connsiteX34" fmla="*/ 275192 w 496358"/>
                <a:gd name="connsiteY34" fmla="*/ 394580 h 456149"/>
                <a:gd name="connsiteX35" fmla="*/ 288184 w 496358"/>
                <a:gd name="connsiteY35" fmla="*/ 394580 h 456149"/>
                <a:gd name="connsiteX36" fmla="*/ 303361 w 496358"/>
                <a:gd name="connsiteY36" fmla="*/ 392270 h 456149"/>
                <a:gd name="connsiteX37" fmla="*/ 325034 w 496358"/>
                <a:gd name="connsiteY37" fmla="*/ 403697 h 456149"/>
                <a:gd name="connsiteX38" fmla="*/ 346707 w 496358"/>
                <a:gd name="connsiteY38" fmla="*/ 410503 h 456149"/>
                <a:gd name="connsiteX39" fmla="*/ 366256 w 496358"/>
                <a:gd name="connsiteY39" fmla="*/ 412814 h 456149"/>
                <a:gd name="connsiteX40" fmla="*/ 383620 w 496358"/>
                <a:gd name="connsiteY40" fmla="*/ 412814 h 456149"/>
                <a:gd name="connsiteX41" fmla="*/ 396611 w 496358"/>
                <a:gd name="connsiteY41" fmla="*/ 426489 h 456149"/>
                <a:gd name="connsiteX42" fmla="*/ 416161 w 496358"/>
                <a:gd name="connsiteY42" fmla="*/ 435606 h 456149"/>
                <a:gd name="connsiteX43" fmla="*/ 450826 w 496358"/>
                <a:gd name="connsiteY43" fmla="*/ 437916 h 456149"/>
                <a:gd name="connsiteX44" fmla="*/ 466003 w 496358"/>
                <a:gd name="connsiteY44" fmla="*/ 447033 h 456149"/>
                <a:gd name="connsiteX45" fmla="*/ 483366 w 496358"/>
                <a:gd name="connsiteY45" fmla="*/ 456149 h 456149"/>
                <a:gd name="connsiteX46" fmla="*/ 496358 w 496358"/>
                <a:gd name="connsiteY46" fmla="*/ 456149 h 456149"/>
                <a:gd name="connsiteX47" fmla="*/ 490112 w 496358"/>
                <a:gd name="connsiteY47" fmla="*/ 440164 h 456149"/>
                <a:gd name="connsiteX48" fmla="*/ 244837 w 496358"/>
                <a:gd name="connsiteY48" fmla="*/ 184895 h 456149"/>
                <a:gd name="connsiteX49" fmla="*/ 244837 w 496358"/>
                <a:gd name="connsiteY49" fmla="*/ 184895 h 456149"/>
                <a:gd name="connsiteX50" fmla="*/ 242651 w 496358"/>
                <a:gd name="connsiteY50" fmla="*/ 173468 h 456149"/>
                <a:gd name="connsiteX51" fmla="*/ 242651 w 496358"/>
                <a:gd name="connsiteY51" fmla="*/ 173468 h 456149"/>
                <a:gd name="connsiteX52" fmla="*/ 121232 w 496358"/>
                <a:gd name="connsiteY52" fmla="*/ 250773 h 456149"/>
                <a:gd name="connsiteX53" fmla="*/ 129851 w 496358"/>
                <a:gd name="connsiteY53" fmla="*/ 266758 h 456149"/>
                <a:gd name="connsiteX54" fmla="*/ 125541 w 496358"/>
                <a:gd name="connsiteY54" fmla="*/ 253083 h 456149"/>
                <a:gd name="connsiteX55" fmla="*/ 95187 w 496358"/>
                <a:gd name="connsiteY55" fmla="*/ 200818 h 456149"/>
                <a:gd name="connsiteX56" fmla="*/ 93001 w 496358"/>
                <a:gd name="connsiteY56" fmla="*/ 221362 h 456149"/>
                <a:gd name="connsiteX57" fmla="*/ 105992 w 496358"/>
                <a:gd name="connsiteY57" fmla="*/ 228168 h 456149"/>
                <a:gd name="connsiteX58" fmla="*/ 101682 w 496358"/>
                <a:gd name="connsiteY58" fmla="*/ 209935 h 456149"/>
                <a:gd name="connsiteX59" fmla="*/ 88941 w 496358"/>
                <a:gd name="connsiteY59" fmla="*/ 164351 h 456149"/>
                <a:gd name="connsiteX60" fmla="*/ 84569 w 496358"/>
                <a:gd name="connsiteY60" fmla="*/ 184895 h 456149"/>
                <a:gd name="connsiteX61" fmla="*/ 90815 w 496358"/>
                <a:gd name="connsiteY61" fmla="*/ 171220 h 456149"/>
                <a:gd name="connsiteX62" fmla="*/ 58149 w 496358"/>
                <a:gd name="connsiteY62" fmla="*/ 123326 h 456149"/>
                <a:gd name="connsiteX63" fmla="*/ 55963 w 496358"/>
                <a:gd name="connsiteY63" fmla="*/ 137001 h 456149"/>
                <a:gd name="connsiteX64" fmla="*/ 64644 w 496358"/>
                <a:gd name="connsiteY64" fmla="*/ 150676 h 456149"/>
                <a:gd name="connsiteX65" fmla="*/ 70890 w 496358"/>
                <a:gd name="connsiteY65" fmla="*/ 137001 h 456149"/>
                <a:gd name="connsiteX66" fmla="*/ 16926 w 496358"/>
                <a:gd name="connsiteY66" fmla="*/ 82300 h 456149"/>
                <a:gd name="connsiteX67" fmla="*/ 16926 w 496358"/>
                <a:gd name="connsiteY67" fmla="*/ 95976 h 456149"/>
                <a:gd name="connsiteX68" fmla="*/ 29917 w 496358"/>
                <a:gd name="connsiteY68" fmla="*/ 102844 h 456149"/>
                <a:gd name="connsiteX69" fmla="*/ 25608 w 496358"/>
                <a:gd name="connsiteY69" fmla="*/ 86859 h 456149"/>
                <a:gd name="connsiteX70" fmla="*/ 255455 w 496358"/>
                <a:gd name="connsiteY70" fmla="*/ 351244 h 456149"/>
                <a:gd name="connsiteX71" fmla="*/ 268509 w 496358"/>
                <a:gd name="connsiteY71" fmla="*/ 348996 h 456149"/>
                <a:gd name="connsiteX72" fmla="*/ 272819 w 496358"/>
                <a:gd name="connsiteY72" fmla="*/ 333011 h 456149"/>
                <a:gd name="connsiteX73" fmla="*/ 272819 w 496358"/>
                <a:gd name="connsiteY73" fmla="*/ 317088 h 456149"/>
                <a:gd name="connsiteX74" fmla="*/ 277128 w 496358"/>
                <a:gd name="connsiteY74" fmla="*/ 298854 h 456149"/>
                <a:gd name="connsiteX75" fmla="*/ 272819 w 496358"/>
                <a:gd name="connsiteY75" fmla="*/ 282869 h 456149"/>
                <a:gd name="connsiteX76" fmla="*/ 279065 w 496358"/>
                <a:gd name="connsiteY76" fmla="*/ 269194 h 456149"/>
                <a:gd name="connsiteX77" fmla="*/ 268259 w 496358"/>
                <a:gd name="connsiteY77" fmla="*/ 246402 h 456149"/>
                <a:gd name="connsiteX78" fmla="*/ 253020 w 496358"/>
                <a:gd name="connsiteY78" fmla="*/ 246402 h 456149"/>
                <a:gd name="connsiteX79" fmla="*/ 253020 w 496358"/>
                <a:gd name="connsiteY79" fmla="*/ 232727 h 456149"/>
                <a:gd name="connsiteX80" fmla="*/ 240028 w 496358"/>
                <a:gd name="connsiteY80" fmla="*/ 232727 h 456149"/>
                <a:gd name="connsiteX81" fmla="*/ 237842 w 496358"/>
                <a:gd name="connsiteY81" fmla="*/ 205377 h 456149"/>
                <a:gd name="connsiteX82" fmla="*/ 218355 w 496358"/>
                <a:gd name="connsiteY82" fmla="*/ 205377 h 456149"/>
                <a:gd name="connsiteX83" fmla="*/ 214045 w 496358"/>
                <a:gd name="connsiteY83" fmla="*/ 189453 h 456149"/>
                <a:gd name="connsiteX84" fmla="*/ 216169 w 496358"/>
                <a:gd name="connsiteY84" fmla="*/ 175778 h 456149"/>
                <a:gd name="connsiteX85" fmla="*/ 216169 w 496358"/>
                <a:gd name="connsiteY85" fmla="*/ 159793 h 456149"/>
                <a:gd name="connsiteX86" fmla="*/ 198806 w 496358"/>
                <a:gd name="connsiteY86" fmla="*/ 164351 h 456149"/>
                <a:gd name="connsiteX87" fmla="*/ 200991 w 496358"/>
                <a:gd name="connsiteY87" fmla="*/ 150676 h 456149"/>
                <a:gd name="connsiteX88" fmla="*/ 188000 w 496358"/>
                <a:gd name="connsiteY88" fmla="*/ 146118 h 456149"/>
                <a:gd name="connsiteX89" fmla="*/ 181754 w 496358"/>
                <a:gd name="connsiteY89" fmla="*/ 132442 h 456149"/>
                <a:gd name="connsiteX90" fmla="*/ 166577 w 496358"/>
                <a:gd name="connsiteY90" fmla="*/ 123326 h 456149"/>
                <a:gd name="connsiteX91" fmla="*/ 158083 w 496358"/>
                <a:gd name="connsiteY91" fmla="*/ 107153 h 456149"/>
                <a:gd name="connsiteX92" fmla="*/ 142905 w 496358"/>
                <a:gd name="connsiteY92" fmla="*/ 109401 h 456149"/>
                <a:gd name="connsiteX93" fmla="*/ 129851 w 496358"/>
                <a:gd name="connsiteY93" fmla="*/ 95726 h 456149"/>
                <a:gd name="connsiteX94" fmla="*/ 123605 w 496358"/>
                <a:gd name="connsiteY94" fmla="*/ 82051 h 456149"/>
                <a:gd name="connsiteX95" fmla="*/ 106242 w 496358"/>
                <a:gd name="connsiteY95" fmla="*/ 68376 h 456149"/>
                <a:gd name="connsiteX96" fmla="*/ 91065 w 496358"/>
                <a:gd name="connsiteY96" fmla="*/ 54701 h 456149"/>
                <a:gd name="connsiteX97" fmla="*/ 80259 w 496358"/>
                <a:gd name="connsiteY97" fmla="*/ 36467 h 456149"/>
                <a:gd name="connsiteX98" fmla="*/ 60709 w 496358"/>
                <a:gd name="connsiteY98" fmla="*/ 13675 h 456149"/>
                <a:gd name="connsiteX99" fmla="*/ 23859 w 496358"/>
                <a:gd name="connsiteY99" fmla="*/ 11427 h 456149"/>
                <a:gd name="connsiteX100" fmla="*/ 10868 w 496358"/>
                <a:gd name="connsiteY100" fmla="*/ 0 h 456149"/>
                <a:gd name="connsiteX101" fmla="*/ 0 w 496358"/>
                <a:gd name="connsiteY101" fmla="*/ 15986 h 456149"/>
                <a:gd name="connsiteX102" fmla="*/ 23859 w 496358"/>
                <a:gd name="connsiteY102" fmla="*/ 45584 h 456149"/>
                <a:gd name="connsiteX103" fmla="*/ 45532 w 496358"/>
                <a:gd name="connsiteY103" fmla="*/ 66128 h 456149"/>
                <a:gd name="connsiteX104" fmla="*/ 58586 w 496358"/>
                <a:gd name="connsiteY104" fmla="*/ 86609 h 456149"/>
                <a:gd name="connsiteX105" fmla="*/ 67205 w 496358"/>
                <a:gd name="connsiteY105" fmla="*/ 100284 h 456149"/>
                <a:gd name="connsiteX106" fmla="*/ 82445 w 496358"/>
                <a:gd name="connsiteY106" fmla="*/ 111711 h 456149"/>
                <a:gd name="connsiteX107" fmla="*/ 95436 w 496358"/>
                <a:gd name="connsiteY107" fmla="*/ 125387 h 456149"/>
                <a:gd name="connsiteX108" fmla="*/ 99746 w 496358"/>
                <a:gd name="connsiteY108" fmla="*/ 139061 h 456149"/>
                <a:gd name="connsiteX109" fmla="*/ 101932 w 496358"/>
                <a:gd name="connsiteY109" fmla="*/ 159543 h 456149"/>
                <a:gd name="connsiteX110" fmla="*/ 117110 w 496358"/>
                <a:gd name="connsiteY110" fmla="*/ 166412 h 456149"/>
                <a:gd name="connsiteX111" fmla="*/ 121482 w 496358"/>
                <a:gd name="connsiteY111" fmla="*/ 180087 h 456149"/>
                <a:gd name="connsiteX112" fmla="*/ 136659 w 496358"/>
                <a:gd name="connsiteY112" fmla="*/ 196010 h 456149"/>
                <a:gd name="connsiteX113" fmla="*/ 147464 w 496358"/>
                <a:gd name="connsiteY113" fmla="*/ 227919 h 456149"/>
                <a:gd name="connsiteX114" fmla="*/ 147464 w 496358"/>
                <a:gd name="connsiteY114" fmla="*/ 243904 h 456149"/>
                <a:gd name="connsiteX115" fmla="*/ 158332 w 496358"/>
                <a:gd name="connsiteY115" fmla="*/ 257579 h 456149"/>
                <a:gd name="connsiteX116" fmla="*/ 167014 w 496358"/>
                <a:gd name="connsiteY116" fmla="*/ 273502 h 456149"/>
                <a:gd name="connsiteX117" fmla="*/ 180006 w 496358"/>
                <a:gd name="connsiteY117" fmla="*/ 280371 h 456149"/>
                <a:gd name="connsiteX118" fmla="*/ 184315 w 496358"/>
                <a:gd name="connsiteY118" fmla="*/ 296294 h 456149"/>
                <a:gd name="connsiteX119" fmla="*/ 203865 w 496358"/>
                <a:gd name="connsiteY119" fmla="*/ 314528 h 456149"/>
                <a:gd name="connsiteX120" fmla="*/ 216856 w 496358"/>
                <a:gd name="connsiteY120" fmla="*/ 323644 h 456149"/>
                <a:gd name="connsiteX121" fmla="*/ 227724 w 496358"/>
                <a:gd name="connsiteY121" fmla="*/ 339630 h 456149"/>
                <a:gd name="connsiteX122" fmla="*/ 236405 w 496358"/>
                <a:gd name="connsiteY122" fmla="*/ 353305 h 456149"/>
                <a:gd name="connsiteX123" fmla="*/ 251583 w 496358"/>
                <a:gd name="connsiteY123" fmla="*/ 348747 h 45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496358" h="456149">
                  <a:moveTo>
                    <a:pt x="472498" y="392270"/>
                  </a:moveTo>
                  <a:lnTo>
                    <a:pt x="494234" y="378595"/>
                  </a:lnTo>
                  <a:lnTo>
                    <a:pt x="481180" y="376347"/>
                  </a:lnTo>
                  <a:lnTo>
                    <a:pt x="466003" y="380905"/>
                  </a:lnTo>
                  <a:close/>
                  <a:moveTo>
                    <a:pt x="270820" y="235037"/>
                  </a:moveTo>
                  <a:lnTo>
                    <a:pt x="279502" y="257829"/>
                  </a:lnTo>
                  <a:lnTo>
                    <a:pt x="294679" y="264635"/>
                  </a:lnTo>
                  <a:lnTo>
                    <a:pt x="299051" y="248712"/>
                  </a:lnTo>
                  <a:lnTo>
                    <a:pt x="292493" y="232727"/>
                  </a:lnTo>
                  <a:lnTo>
                    <a:pt x="277316" y="219052"/>
                  </a:lnTo>
                  <a:lnTo>
                    <a:pt x="264325" y="216804"/>
                  </a:lnTo>
                  <a:lnTo>
                    <a:pt x="255643" y="230479"/>
                  </a:lnTo>
                  <a:close/>
                  <a:moveTo>
                    <a:pt x="496358" y="426489"/>
                  </a:moveTo>
                  <a:lnTo>
                    <a:pt x="481180" y="415062"/>
                  </a:lnTo>
                  <a:lnTo>
                    <a:pt x="468189" y="417372"/>
                  </a:lnTo>
                  <a:lnTo>
                    <a:pt x="453011" y="417372"/>
                  </a:lnTo>
                  <a:lnTo>
                    <a:pt x="457321" y="403697"/>
                  </a:lnTo>
                  <a:lnTo>
                    <a:pt x="453011" y="390022"/>
                  </a:lnTo>
                  <a:lnTo>
                    <a:pt x="429153" y="387711"/>
                  </a:lnTo>
                  <a:lnTo>
                    <a:pt x="418285" y="371788"/>
                  </a:lnTo>
                  <a:lnTo>
                    <a:pt x="403107" y="371788"/>
                  </a:lnTo>
                  <a:lnTo>
                    <a:pt x="400984" y="387711"/>
                  </a:lnTo>
                  <a:lnTo>
                    <a:pt x="387930" y="385463"/>
                  </a:lnTo>
                  <a:lnTo>
                    <a:pt x="372752" y="380905"/>
                  </a:lnTo>
                  <a:lnTo>
                    <a:pt x="348894" y="380905"/>
                  </a:lnTo>
                  <a:lnTo>
                    <a:pt x="331530" y="360361"/>
                  </a:lnTo>
                  <a:lnTo>
                    <a:pt x="316352" y="360361"/>
                  </a:lnTo>
                  <a:lnTo>
                    <a:pt x="303361" y="353555"/>
                  </a:lnTo>
                  <a:lnTo>
                    <a:pt x="285997" y="351244"/>
                  </a:lnTo>
                  <a:lnTo>
                    <a:pt x="270820" y="351244"/>
                  </a:lnTo>
                  <a:lnTo>
                    <a:pt x="266510" y="364919"/>
                  </a:lnTo>
                  <a:lnTo>
                    <a:pt x="253457" y="378595"/>
                  </a:lnTo>
                  <a:lnTo>
                    <a:pt x="266510" y="380905"/>
                  </a:lnTo>
                  <a:lnTo>
                    <a:pt x="283874" y="380905"/>
                  </a:lnTo>
                  <a:lnTo>
                    <a:pt x="275192" y="394580"/>
                  </a:lnTo>
                  <a:lnTo>
                    <a:pt x="288184" y="394580"/>
                  </a:lnTo>
                  <a:lnTo>
                    <a:pt x="303361" y="392270"/>
                  </a:lnTo>
                  <a:lnTo>
                    <a:pt x="325034" y="403697"/>
                  </a:lnTo>
                  <a:lnTo>
                    <a:pt x="346707" y="410503"/>
                  </a:lnTo>
                  <a:lnTo>
                    <a:pt x="366256" y="412814"/>
                  </a:lnTo>
                  <a:lnTo>
                    <a:pt x="383620" y="412814"/>
                  </a:lnTo>
                  <a:lnTo>
                    <a:pt x="396611" y="426489"/>
                  </a:lnTo>
                  <a:lnTo>
                    <a:pt x="416161" y="435606"/>
                  </a:lnTo>
                  <a:lnTo>
                    <a:pt x="450826" y="437916"/>
                  </a:lnTo>
                  <a:lnTo>
                    <a:pt x="466003" y="447033"/>
                  </a:lnTo>
                  <a:lnTo>
                    <a:pt x="483366" y="456149"/>
                  </a:lnTo>
                  <a:lnTo>
                    <a:pt x="496358" y="456149"/>
                  </a:lnTo>
                  <a:lnTo>
                    <a:pt x="490112" y="440164"/>
                  </a:lnTo>
                  <a:close/>
                  <a:moveTo>
                    <a:pt x="244837" y="184895"/>
                  </a:moveTo>
                  <a:lnTo>
                    <a:pt x="244837" y="184895"/>
                  </a:lnTo>
                  <a:close/>
                  <a:moveTo>
                    <a:pt x="242651" y="173468"/>
                  </a:moveTo>
                  <a:lnTo>
                    <a:pt x="242651" y="173468"/>
                  </a:lnTo>
                  <a:close/>
                  <a:moveTo>
                    <a:pt x="121232" y="250773"/>
                  </a:moveTo>
                  <a:lnTo>
                    <a:pt x="129851" y="266758"/>
                  </a:lnTo>
                  <a:lnTo>
                    <a:pt x="125541" y="253083"/>
                  </a:lnTo>
                  <a:close/>
                  <a:moveTo>
                    <a:pt x="95187" y="200818"/>
                  </a:moveTo>
                  <a:lnTo>
                    <a:pt x="93001" y="221362"/>
                  </a:lnTo>
                  <a:lnTo>
                    <a:pt x="105992" y="228168"/>
                  </a:lnTo>
                  <a:lnTo>
                    <a:pt x="101682" y="209935"/>
                  </a:lnTo>
                  <a:close/>
                  <a:moveTo>
                    <a:pt x="88941" y="164351"/>
                  </a:moveTo>
                  <a:lnTo>
                    <a:pt x="84569" y="184895"/>
                  </a:lnTo>
                  <a:lnTo>
                    <a:pt x="90815" y="171220"/>
                  </a:lnTo>
                  <a:close/>
                  <a:moveTo>
                    <a:pt x="58149" y="123326"/>
                  </a:moveTo>
                  <a:lnTo>
                    <a:pt x="55963" y="137001"/>
                  </a:lnTo>
                  <a:lnTo>
                    <a:pt x="64644" y="150676"/>
                  </a:lnTo>
                  <a:lnTo>
                    <a:pt x="70890" y="137001"/>
                  </a:lnTo>
                  <a:close/>
                  <a:moveTo>
                    <a:pt x="16926" y="82300"/>
                  </a:moveTo>
                  <a:lnTo>
                    <a:pt x="16926" y="95976"/>
                  </a:lnTo>
                  <a:lnTo>
                    <a:pt x="29917" y="102844"/>
                  </a:lnTo>
                  <a:lnTo>
                    <a:pt x="25608" y="86859"/>
                  </a:lnTo>
                  <a:close/>
                  <a:moveTo>
                    <a:pt x="255455" y="351244"/>
                  </a:moveTo>
                  <a:lnTo>
                    <a:pt x="268509" y="348996"/>
                  </a:lnTo>
                  <a:lnTo>
                    <a:pt x="272819" y="333011"/>
                  </a:lnTo>
                  <a:lnTo>
                    <a:pt x="272819" y="317088"/>
                  </a:lnTo>
                  <a:lnTo>
                    <a:pt x="277128" y="298854"/>
                  </a:lnTo>
                  <a:lnTo>
                    <a:pt x="272819" y="282869"/>
                  </a:lnTo>
                  <a:lnTo>
                    <a:pt x="279065" y="269194"/>
                  </a:lnTo>
                  <a:lnTo>
                    <a:pt x="268259" y="246402"/>
                  </a:lnTo>
                  <a:lnTo>
                    <a:pt x="253020" y="246402"/>
                  </a:lnTo>
                  <a:lnTo>
                    <a:pt x="253020" y="232727"/>
                  </a:lnTo>
                  <a:lnTo>
                    <a:pt x="240028" y="232727"/>
                  </a:lnTo>
                  <a:lnTo>
                    <a:pt x="237842" y="205377"/>
                  </a:lnTo>
                  <a:lnTo>
                    <a:pt x="218355" y="205377"/>
                  </a:lnTo>
                  <a:lnTo>
                    <a:pt x="214045" y="189453"/>
                  </a:lnTo>
                  <a:lnTo>
                    <a:pt x="216169" y="175778"/>
                  </a:lnTo>
                  <a:lnTo>
                    <a:pt x="216169" y="159793"/>
                  </a:lnTo>
                  <a:lnTo>
                    <a:pt x="198806" y="164351"/>
                  </a:lnTo>
                  <a:lnTo>
                    <a:pt x="200991" y="150676"/>
                  </a:lnTo>
                  <a:lnTo>
                    <a:pt x="188000" y="146118"/>
                  </a:lnTo>
                  <a:lnTo>
                    <a:pt x="181754" y="132442"/>
                  </a:lnTo>
                  <a:lnTo>
                    <a:pt x="166577" y="123326"/>
                  </a:lnTo>
                  <a:lnTo>
                    <a:pt x="158083" y="107153"/>
                  </a:lnTo>
                  <a:lnTo>
                    <a:pt x="142905" y="109401"/>
                  </a:lnTo>
                  <a:lnTo>
                    <a:pt x="129851" y="95726"/>
                  </a:lnTo>
                  <a:lnTo>
                    <a:pt x="123605" y="82051"/>
                  </a:lnTo>
                  <a:lnTo>
                    <a:pt x="106242" y="68376"/>
                  </a:lnTo>
                  <a:lnTo>
                    <a:pt x="91065" y="54701"/>
                  </a:lnTo>
                  <a:lnTo>
                    <a:pt x="80259" y="36467"/>
                  </a:lnTo>
                  <a:lnTo>
                    <a:pt x="60709" y="13675"/>
                  </a:lnTo>
                  <a:lnTo>
                    <a:pt x="23859" y="11427"/>
                  </a:lnTo>
                  <a:lnTo>
                    <a:pt x="10868" y="0"/>
                  </a:lnTo>
                  <a:lnTo>
                    <a:pt x="0" y="15986"/>
                  </a:lnTo>
                  <a:lnTo>
                    <a:pt x="23859" y="45584"/>
                  </a:lnTo>
                  <a:lnTo>
                    <a:pt x="45532" y="66128"/>
                  </a:lnTo>
                  <a:lnTo>
                    <a:pt x="58586" y="86609"/>
                  </a:lnTo>
                  <a:lnTo>
                    <a:pt x="67205" y="100284"/>
                  </a:lnTo>
                  <a:lnTo>
                    <a:pt x="82445" y="111711"/>
                  </a:lnTo>
                  <a:lnTo>
                    <a:pt x="95436" y="125387"/>
                  </a:lnTo>
                  <a:lnTo>
                    <a:pt x="99746" y="139061"/>
                  </a:lnTo>
                  <a:lnTo>
                    <a:pt x="101932" y="159543"/>
                  </a:lnTo>
                  <a:lnTo>
                    <a:pt x="117110" y="166412"/>
                  </a:lnTo>
                  <a:lnTo>
                    <a:pt x="121482" y="180087"/>
                  </a:lnTo>
                  <a:lnTo>
                    <a:pt x="136659" y="196010"/>
                  </a:lnTo>
                  <a:lnTo>
                    <a:pt x="147464" y="227919"/>
                  </a:lnTo>
                  <a:lnTo>
                    <a:pt x="147464" y="243904"/>
                  </a:lnTo>
                  <a:lnTo>
                    <a:pt x="158332" y="257579"/>
                  </a:lnTo>
                  <a:lnTo>
                    <a:pt x="167014" y="273502"/>
                  </a:lnTo>
                  <a:lnTo>
                    <a:pt x="180006" y="280371"/>
                  </a:lnTo>
                  <a:lnTo>
                    <a:pt x="184315" y="296294"/>
                  </a:lnTo>
                  <a:lnTo>
                    <a:pt x="203865" y="314528"/>
                  </a:lnTo>
                  <a:lnTo>
                    <a:pt x="216856" y="323644"/>
                  </a:lnTo>
                  <a:lnTo>
                    <a:pt x="227724" y="339630"/>
                  </a:lnTo>
                  <a:lnTo>
                    <a:pt x="236405" y="353305"/>
                  </a:lnTo>
                  <a:lnTo>
                    <a:pt x="251583" y="348747"/>
                  </a:lnTo>
                  <a:close/>
                </a:path>
              </a:pathLst>
            </a:custGeom>
            <a:solidFill>
              <a:srgbClr val="A6A6A6"/>
            </a:solidFill>
            <a:ln w="6245" cap="flat">
              <a:noFill/>
              <a:prstDash val="solid"/>
              <a:miter/>
            </a:ln>
          </p:spPr>
          <p:txBody>
            <a:bodyPr rtlCol="0" anchor="ctr"/>
            <a:lstStyle/>
            <a:p>
              <a:endParaRPr lang="en-US" noProof="0" dirty="0"/>
            </a:p>
          </p:txBody>
        </p:sp>
        <p:sp>
          <p:nvSpPr>
            <p:cNvPr id="5101" name="Serbest Form 5100">
              <a:extLst>
                <a:ext uri="{FF2B5EF4-FFF2-40B4-BE49-F238E27FC236}">
                  <a16:creationId xmlns:a16="http://schemas.microsoft.com/office/drawing/2014/main" id="{73963C8C-6634-974A-AA5E-85B5B22EF346}"/>
                </a:ext>
              </a:extLst>
            </p:cNvPr>
            <p:cNvSpPr/>
            <p:nvPr/>
          </p:nvSpPr>
          <p:spPr>
            <a:xfrm>
              <a:off x="8807336" y="2830282"/>
              <a:ext cx="45594" cy="36529"/>
            </a:xfrm>
            <a:custGeom>
              <a:avLst/>
              <a:gdLst>
                <a:gd name="connsiteX0" fmla="*/ 45594 w 45594"/>
                <a:gd name="connsiteY0" fmla="*/ 0 h 36529"/>
                <a:gd name="connsiteX1" fmla="*/ 26045 w 45594"/>
                <a:gd name="connsiteY1" fmla="*/ 2310 h 36529"/>
                <a:gd name="connsiteX2" fmla="*/ 6558 w 45594"/>
                <a:gd name="connsiteY2" fmla="*/ 20544 h 36529"/>
                <a:gd name="connsiteX3" fmla="*/ 0 w 45594"/>
                <a:gd name="connsiteY3" fmla="*/ 36529 h 36529"/>
                <a:gd name="connsiteX4" fmla="*/ 21735 w 45594"/>
                <a:gd name="connsiteY4" fmla="*/ 34219 h 36529"/>
                <a:gd name="connsiteX5" fmla="*/ 41222 w 45594"/>
                <a:gd name="connsiteY5" fmla="*/ 18234 h 36529"/>
                <a:gd name="connsiteX6" fmla="*/ 43408 w 45594"/>
                <a:gd name="connsiteY6" fmla="*/ 2310 h 36529"/>
                <a:gd name="connsiteX7" fmla="*/ 45594 w 45594"/>
                <a:gd name="connsiteY7" fmla="*/ 0 h 36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94" h="36529">
                  <a:moveTo>
                    <a:pt x="45594" y="0"/>
                  </a:moveTo>
                  <a:lnTo>
                    <a:pt x="26045" y="2310"/>
                  </a:lnTo>
                  <a:lnTo>
                    <a:pt x="6558" y="20544"/>
                  </a:lnTo>
                  <a:lnTo>
                    <a:pt x="0" y="36529"/>
                  </a:lnTo>
                  <a:lnTo>
                    <a:pt x="21735" y="34219"/>
                  </a:lnTo>
                  <a:lnTo>
                    <a:pt x="41222" y="18234"/>
                  </a:lnTo>
                  <a:lnTo>
                    <a:pt x="43408" y="2310"/>
                  </a:lnTo>
                  <a:lnTo>
                    <a:pt x="45594" y="0"/>
                  </a:lnTo>
                  <a:close/>
                </a:path>
              </a:pathLst>
            </a:custGeom>
            <a:solidFill>
              <a:srgbClr val="A6A6A6"/>
            </a:solidFill>
            <a:ln w="6245" cap="flat">
              <a:noFill/>
              <a:prstDash val="solid"/>
              <a:miter/>
            </a:ln>
          </p:spPr>
          <p:txBody>
            <a:bodyPr rtlCol="0" anchor="ctr"/>
            <a:lstStyle/>
            <a:p>
              <a:endParaRPr lang="en-US" noProof="0" dirty="0"/>
            </a:p>
          </p:txBody>
        </p:sp>
        <p:sp>
          <p:nvSpPr>
            <p:cNvPr id="5102" name="Serbest Form 5101">
              <a:extLst>
                <a:ext uri="{FF2B5EF4-FFF2-40B4-BE49-F238E27FC236}">
                  <a16:creationId xmlns:a16="http://schemas.microsoft.com/office/drawing/2014/main" id="{0A7078E2-9427-7C43-8855-0D781CD6C268}"/>
                </a:ext>
              </a:extLst>
            </p:cNvPr>
            <p:cNvSpPr/>
            <p:nvPr/>
          </p:nvSpPr>
          <p:spPr>
            <a:xfrm>
              <a:off x="8438330" y="2417781"/>
              <a:ext cx="449264" cy="312092"/>
            </a:xfrm>
            <a:custGeom>
              <a:avLst/>
              <a:gdLst>
                <a:gd name="connsiteX0" fmla="*/ 421096 w 449264"/>
                <a:gd name="connsiteY0" fmla="*/ 186768 h 312092"/>
                <a:gd name="connsiteX1" fmla="*/ 403732 w 449264"/>
                <a:gd name="connsiteY1" fmla="*/ 182210 h 312092"/>
                <a:gd name="connsiteX2" fmla="*/ 421096 w 449264"/>
                <a:gd name="connsiteY2" fmla="*/ 193575 h 312092"/>
                <a:gd name="connsiteX3" fmla="*/ 449264 w 449264"/>
                <a:gd name="connsiteY3" fmla="*/ 189016 h 312092"/>
                <a:gd name="connsiteX4" fmla="*/ 267135 w 449264"/>
                <a:gd name="connsiteY4" fmla="*/ 168535 h 312092"/>
                <a:gd name="connsiteX5" fmla="*/ 271445 w 449264"/>
                <a:gd name="connsiteY5" fmla="*/ 184458 h 312092"/>
                <a:gd name="connsiteX6" fmla="*/ 260578 w 449264"/>
                <a:gd name="connsiteY6" fmla="*/ 198133 h 312092"/>
                <a:gd name="connsiteX7" fmla="*/ 254332 w 449264"/>
                <a:gd name="connsiteY7" fmla="*/ 216366 h 312092"/>
                <a:gd name="connsiteX8" fmla="*/ 254332 w 449264"/>
                <a:gd name="connsiteY8" fmla="*/ 232352 h 312092"/>
                <a:gd name="connsiteX9" fmla="*/ 271695 w 449264"/>
                <a:gd name="connsiteY9" fmla="*/ 234600 h 312092"/>
                <a:gd name="connsiteX10" fmla="*/ 271695 w 449264"/>
                <a:gd name="connsiteY10" fmla="*/ 248275 h 312092"/>
                <a:gd name="connsiteX11" fmla="*/ 273880 w 449264"/>
                <a:gd name="connsiteY11" fmla="*/ 280184 h 312092"/>
                <a:gd name="connsiteX12" fmla="*/ 265199 w 449264"/>
                <a:gd name="connsiteY12" fmla="*/ 296169 h 312092"/>
                <a:gd name="connsiteX13" fmla="*/ 271445 w 449264"/>
                <a:gd name="connsiteY13" fmla="*/ 309844 h 312092"/>
                <a:gd name="connsiteX14" fmla="*/ 286622 w 449264"/>
                <a:gd name="connsiteY14" fmla="*/ 312092 h 312092"/>
                <a:gd name="connsiteX15" fmla="*/ 295304 w 449264"/>
                <a:gd name="connsiteY15" fmla="*/ 287115 h 312092"/>
                <a:gd name="connsiteX16" fmla="*/ 299614 w 449264"/>
                <a:gd name="connsiteY16" fmla="*/ 271130 h 312092"/>
                <a:gd name="connsiteX17" fmla="*/ 301800 w 449264"/>
                <a:gd name="connsiteY17" fmla="*/ 252896 h 312092"/>
                <a:gd name="connsiteX18" fmla="*/ 303986 w 449264"/>
                <a:gd name="connsiteY18" fmla="*/ 234663 h 312092"/>
                <a:gd name="connsiteX19" fmla="*/ 297740 w 449264"/>
                <a:gd name="connsiteY19" fmla="*/ 218739 h 312092"/>
                <a:gd name="connsiteX20" fmla="*/ 297740 w 449264"/>
                <a:gd name="connsiteY20" fmla="*/ 200506 h 312092"/>
                <a:gd name="connsiteX21" fmla="*/ 310731 w 449264"/>
                <a:gd name="connsiteY21" fmla="*/ 211871 h 312092"/>
                <a:gd name="connsiteX22" fmla="*/ 312917 w 449264"/>
                <a:gd name="connsiteY22" fmla="*/ 225546 h 312092"/>
                <a:gd name="connsiteX23" fmla="*/ 323723 w 449264"/>
                <a:gd name="connsiteY23" fmla="*/ 239221 h 312092"/>
                <a:gd name="connsiteX24" fmla="*/ 323723 w 449264"/>
                <a:gd name="connsiteY24" fmla="*/ 259765 h 312092"/>
                <a:gd name="connsiteX25" fmla="*/ 332405 w 449264"/>
                <a:gd name="connsiteY25" fmla="*/ 284742 h 312092"/>
                <a:gd name="connsiteX26" fmla="*/ 336777 w 449264"/>
                <a:gd name="connsiteY26" fmla="*/ 312092 h 312092"/>
                <a:gd name="connsiteX27" fmla="*/ 358450 w 449264"/>
                <a:gd name="connsiteY27" fmla="*/ 312092 h 312092"/>
                <a:gd name="connsiteX28" fmla="*/ 358450 w 449264"/>
                <a:gd name="connsiteY28" fmla="*/ 289301 h 312092"/>
                <a:gd name="connsiteX29" fmla="*/ 371441 w 449264"/>
                <a:gd name="connsiteY29" fmla="*/ 291611 h 312092"/>
                <a:gd name="connsiteX30" fmla="*/ 375813 w 449264"/>
                <a:gd name="connsiteY30" fmla="*/ 273377 h 312092"/>
                <a:gd name="connsiteX31" fmla="*/ 362760 w 449264"/>
                <a:gd name="connsiteY31" fmla="*/ 259702 h 312092"/>
                <a:gd name="connsiteX32" fmla="*/ 351954 w 449264"/>
                <a:gd name="connsiteY32" fmla="*/ 246027 h 312092"/>
                <a:gd name="connsiteX33" fmla="*/ 360635 w 449264"/>
                <a:gd name="connsiteY33" fmla="*/ 232352 h 312092"/>
                <a:gd name="connsiteX34" fmla="*/ 349768 w 449264"/>
                <a:gd name="connsiteY34" fmla="*/ 218677 h 312092"/>
                <a:gd name="connsiteX35" fmla="*/ 347582 w 449264"/>
                <a:gd name="connsiteY35" fmla="*/ 202691 h 312092"/>
                <a:gd name="connsiteX36" fmla="*/ 334591 w 449264"/>
                <a:gd name="connsiteY36" fmla="*/ 184458 h 312092"/>
                <a:gd name="connsiteX37" fmla="*/ 347582 w 449264"/>
                <a:gd name="connsiteY37" fmla="*/ 175341 h 312092"/>
                <a:gd name="connsiteX38" fmla="*/ 356264 w 449264"/>
                <a:gd name="connsiteY38" fmla="*/ 159418 h 312092"/>
                <a:gd name="connsiteX39" fmla="*/ 369317 w 449264"/>
                <a:gd name="connsiteY39" fmla="*/ 159418 h 312092"/>
                <a:gd name="connsiteX40" fmla="*/ 371441 w 449264"/>
                <a:gd name="connsiteY40" fmla="*/ 143433 h 312092"/>
                <a:gd name="connsiteX41" fmla="*/ 356264 w 449264"/>
                <a:gd name="connsiteY41" fmla="*/ 150301 h 312092"/>
                <a:gd name="connsiteX42" fmla="*/ 334591 w 449264"/>
                <a:gd name="connsiteY42" fmla="*/ 150301 h 312092"/>
                <a:gd name="connsiteX43" fmla="*/ 319413 w 449264"/>
                <a:gd name="connsiteY43" fmla="*/ 168535 h 312092"/>
                <a:gd name="connsiteX44" fmla="*/ 308545 w 449264"/>
                <a:gd name="connsiteY44" fmla="*/ 154860 h 312092"/>
                <a:gd name="connsiteX45" fmla="*/ 295554 w 449264"/>
                <a:gd name="connsiteY45" fmla="*/ 147991 h 312092"/>
                <a:gd name="connsiteX46" fmla="*/ 293368 w 449264"/>
                <a:gd name="connsiteY46" fmla="*/ 132068 h 312092"/>
                <a:gd name="connsiteX47" fmla="*/ 297740 w 449264"/>
                <a:gd name="connsiteY47" fmla="*/ 118393 h 312092"/>
                <a:gd name="connsiteX48" fmla="*/ 315104 w 449264"/>
                <a:gd name="connsiteY48" fmla="*/ 116082 h 312092"/>
                <a:gd name="connsiteX49" fmla="*/ 334591 w 449264"/>
                <a:gd name="connsiteY49" fmla="*/ 116082 h 312092"/>
                <a:gd name="connsiteX50" fmla="*/ 351954 w 449264"/>
                <a:gd name="connsiteY50" fmla="*/ 111524 h 312092"/>
                <a:gd name="connsiteX51" fmla="*/ 364945 w 449264"/>
                <a:gd name="connsiteY51" fmla="*/ 118393 h 312092"/>
                <a:gd name="connsiteX52" fmla="*/ 384495 w 449264"/>
                <a:gd name="connsiteY52" fmla="*/ 125199 h 312092"/>
                <a:gd name="connsiteX53" fmla="*/ 401796 w 449264"/>
                <a:gd name="connsiteY53" fmla="*/ 118393 h 312092"/>
                <a:gd name="connsiteX54" fmla="*/ 414850 w 449264"/>
                <a:gd name="connsiteY54" fmla="*/ 102407 h 312092"/>
                <a:gd name="connsiteX55" fmla="*/ 430027 w 449264"/>
                <a:gd name="connsiteY55" fmla="*/ 93291 h 312092"/>
                <a:gd name="connsiteX56" fmla="*/ 397486 w 449264"/>
                <a:gd name="connsiteY56" fmla="*/ 95601 h 312092"/>
                <a:gd name="connsiteX57" fmla="*/ 380122 w 449264"/>
                <a:gd name="connsiteY57" fmla="*/ 97849 h 312092"/>
                <a:gd name="connsiteX58" fmla="*/ 360635 w 449264"/>
                <a:gd name="connsiteY58" fmla="*/ 104718 h 312092"/>
                <a:gd name="connsiteX59" fmla="*/ 345458 w 449264"/>
                <a:gd name="connsiteY59" fmla="*/ 102407 h 312092"/>
                <a:gd name="connsiteX60" fmla="*/ 321599 w 449264"/>
                <a:gd name="connsiteY60" fmla="*/ 97849 h 312092"/>
                <a:gd name="connsiteX61" fmla="*/ 308545 w 449264"/>
                <a:gd name="connsiteY61" fmla="*/ 88732 h 312092"/>
                <a:gd name="connsiteX62" fmla="*/ 304236 w 449264"/>
                <a:gd name="connsiteY62" fmla="*/ 102407 h 312092"/>
                <a:gd name="connsiteX63" fmla="*/ 286872 w 449264"/>
                <a:gd name="connsiteY63" fmla="*/ 106966 h 312092"/>
                <a:gd name="connsiteX64" fmla="*/ 284686 w 449264"/>
                <a:gd name="connsiteY64" fmla="*/ 120641 h 312092"/>
                <a:gd name="connsiteX65" fmla="*/ 282562 w 449264"/>
                <a:gd name="connsiteY65" fmla="*/ 147991 h 312092"/>
                <a:gd name="connsiteX66" fmla="*/ 191185 w 449264"/>
                <a:gd name="connsiteY66" fmla="*/ 234600 h 312092"/>
                <a:gd name="connsiteX67" fmla="*/ 206363 w 449264"/>
                <a:gd name="connsiteY67" fmla="*/ 218677 h 312092"/>
                <a:gd name="connsiteX68" fmla="*/ 212609 w 449264"/>
                <a:gd name="connsiteY68" fmla="*/ 202691 h 312092"/>
                <a:gd name="connsiteX69" fmla="*/ 216918 w 449264"/>
                <a:gd name="connsiteY69" fmla="*/ 189016 h 312092"/>
                <a:gd name="connsiteX70" fmla="*/ 206051 w 449264"/>
                <a:gd name="connsiteY70" fmla="*/ 173093 h 312092"/>
                <a:gd name="connsiteX71" fmla="*/ 210423 w 449264"/>
                <a:gd name="connsiteY71" fmla="*/ 154860 h 312092"/>
                <a:gd name="connsiteX72" fmla="*/ 223414 w 449264"/>
                <a:gd name="connsiteY72" fmla="*/ 147991 h 312092"/>
                <a:gd name="connsiteX73" fmla="*/ 236468 w 449264"/>
                <a:gd name="connsiteY73" fmla="*/ 147991 h 312092"/>
                <a:gd name="connsiteX74" fmla="*/ 242714 w 449264"/>
                <a:gd name="connsiteY74" fmla="*/ 127510 h 312092"/>
                <a:gd name="connsiteX75" fmla="*/ 229660 w 449264"/>
                <a:gd name="connsiteY75" fmla="*/ 129757 h 312092"/>
                <a:gd name="connsiteX76" fmla="*/ 235906 w 449264"/>
                <a:gd name="connsiteY76" fmla="*/ 113834 h 312092"/>
                <a:gd name="connsiteX77" fmla="*/ 248897 w 449264"/>
                <a:gd name="connsiteY77" fmla="*/ 109276 h 312092"/>
                <a:gd name="connsiteX78" fmla="*/ 264075 w 449264"/>
                <a:gd name="connsiteY78" fmla="*/ 111524 h 312092"/>
                <a:gd name="connsiteX79" fmla="*/ 255393 w 449264"/>
                <a:gd name="connsiteY79" fmla="*/ 91043 h 312092"/>
                <a:gd name="connsiteX80" fmla="*/ 255393 w 449264"/>
                <a:gd name="connsiteY80" fmla="*/ 77492 h 312092"/>
                <a:gd name="connsiteX81" fmla="*/ 249147 w 449264"/>
                <a:gd name="connsiteY81" fmla="*/ 61507 h 312092"/>
                <a:gd name="connsiteX82" fmla="*/ 240465 w 449264"/>
                <a:gd name="connsiteY82" fmla="*/ 45584 h 312092"/>
                <a:gd name="connsiteX83" fmla="*/ 231783 w 449264"/>
                <a:gd name="connsiteY83" fmla="*/ 31909 h 312092"/>
                <a:gd name="connsiteX84" fmla="*/ 229598 w 449264"/>
                <a:gd name="connsiteY84" fmla="*/ 13675 h 312092"/>
                <a:gd name="connsiteX85" fmla="*/ 214421 w 449264"/>
                <a:gd name="connsiteY85" fmla="*/ 0 h 312092"/>
                <a:gd name="connsiteX86" fmla="*/ 179756 w 449264"/>
                <a:gd name="connsiteY86" fmla="*/ 0 h 312092"/>
                <a:gd name="connsiteX87" fmla="*/ 175384 w 449264"/>
                <a:gd name="connsiteY87" fmla="*/ 27350 h 312092"/>
                <a:gd name="connsiteX88" fmla="*/ 171074 w 449264"/>
                <a:gd name="connsiteY88" fmla="*/ 41025 h 312092"/>
                <a:gd name="connsiteX89" fmla="*/ 164828 w 449264"/>
                <a:gd name="connsiteY89" fmla="*/ 54701 h 312092"/>
                <a:gd name="connsiteX90" fmla="*/ 153960 w 449264"/>
                <a:gd name="connsiteY90" fmla="*/ 70624 h 312092"/>
                <a:gd name="connsiteX91" fmla="*/ 145279 w 449264"/>
                <a:gd name="connsiteY91" fmla="*/ 88857 h 312092"/>
                <a:gd name="connsiteX92" fmla="*/ 130102 w 449264"/>
                <a:gd name="connsiteY92" fmla="*/ 93415 h 312092"/>
                <a:gd name="connsiteX93" fmla="*/ 112738 w 449264"/>
                <a:gd name="connsiteY93" fmla="*/ 91167 h 312092"/>
                <a:gd name="connsiteX94" fmla="*/ 93251 w 449264"/>
                <a:gd name="connsiteY94" fmla="*/ 86609 h 312092"/>
                <a:gd name="connsiteX95" fmla="*/ 80259 w 449264"/>
                <a:gd name="connsiteY95" fmla="*/ 102532 h 312092"/>
                <a:gd name="connsiteX96" fmla="*/ 65082 w 449264"/>
                <a:gd name="connsiteY96" fmla="*/ 100284 h 312092"/>
                <a:gd name="connsiteX97" fmla="*/ 49904 w 449264"/>
                <a:gd name="connsiteY97" fmla="*/ 107090 h 312092"/>
                <a:gd name="connsiteX98" fmla="*/ 36851 w 449264"/>
                <a:gd name="connsiteY98" fmla="*/ 100284 h 312092"/>
                <a:gd name="connsiteX99" fmla="*/ 26045 w 449264"/>
                <a:gd name="connsiteY99" fmla="*/ 86609 h 312092"/>
                <a:gd name="connsiteX100" fmla="*/ 12992 w 449264"/>
                <a:gd name="connsiteY100" fmla="*/ 84299 h 312092"/>
                <a:gd name="connsiteX101" fmla="*/ 2186 w 449264"/>
                <a:gd name="connsiteY101" fmla="*/ 97974 h 312092"/>
                <a:gd name="connsiteX102" fmla="*/ 0 w 449264"/>
                <a:gd name="connsiteY102" fmla="*/ 111649 h 312092"/>
                <a:gd name="connsiteX103" fmla="*/ 6246 w 449264"/>
                <a:gd name="connsiteY103" fmla="*/ 127634 h 312092"/>
                <a:gd name="connsiteX104" fmla="*/ 10618 w 449264"/>
                <a:gd name="connsiteY104" fmla="*/ 148116 h 312092"/>
                <a:gd name="connsiteX105" fmla="*/ 27920 w 449264"/>
                <a:gd name="connsiteY105" fmla="*/ 159543 h 312092"/>
                <a:gd name="connsiteX106" fmla="*/ 23610 w 449264"/>
                <a:gd name="connsiteY106" fmla="*/ 173218 h 312092"/>
                <a:gd name="connsiteX107" fmla="*/ 27920 w 449264"/>
                <a:gd name="connsiteY107" fmla="*/ 189141 h 312092"/>
                <a:gd name="connsiteX108" fmla="*/ 30105 w 449264"/>
                <a:gd name="connsiteY108" fmla="*/ 205127 h 312092"/>
                <a:gd name="connsiteX109" fmla="*/ 34415 w 449264"/>
                <a:gd name="connsiteY109" fmla="*/ 225608 h 312092"/>
                <a:gd name="connsiteX110" fmla="*/ 49655 w 449264"/>
                <a:gd name="connsiteY110" fmla="*/ 223360 h 312092"/>
                <a:gd name="connsiteX111" fmla="*/ 63458 w 449264"/>
                <a:gd name="connsiteY111" fmla="*/ 223360 h 312092"/>
                <a:gd name="connsiteX112" fmla="*/ 76449 w 449264"/>
                <a:gd name="connsiteY112" fmla="*/ 214243 h 312092"/>
                <a:gd name="connsiteX113" fmla="*/ 78636 w 449264"/>
                <a:gd name="connsiteY113" fmla="*/ 234725 h 312092"/>
                <a:gd name="connsiteX114" fmla="*/ 91627 w 449264"/>
                <a:gd name="connsiteY114" fmla="*/ 230167 h 312092"/>
                <a:gd name="connsiteX115" fmla="*/ 106804 w 449264"/>
                <a:gd name="connsiteY115" fmla="*/ 232477 h 312092"/>
                <a:gd name="connsiteX116" fmla="*/ 119671 w 449264"/>
                <a:gd name="connsiteY116" fmla="*/ 232477 h 312092"/>
                <a:gd name="connsiteX117" fmla="*/ 136972 w 449264"/>
                <a:gd name="connsiteY117" fmla="*/ 239283 h 312092"/>
                <a:gd name="connsiteX118" fmla="*/ 152149 w 449264"/>
                <a:gd name="connsiteY118" fmla="*/ 237035 h 312092"/>
                <a:gd name="connsiteX119" fmla="*/ 156521 w 449264"/>
                <a:gd name="connsiteY119" fmla="*/ 257517 h 312092"/>
                <a:gd name="connsiteX120" fmla="*/ 169513 w 449264"/>
                <a:gd name="connsiteY120" fmla="*/ 259827 h 312092"/>
                <a:gd name="connsiteX121" fmla="*/ 182566 w 449264"/>
                <a:gd name="connsiteY121" fmla="*/ 248400 h 31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449264" h="312092">
                  <a:moveTo>
                    <a:pt x="421096" y="186768"/>
                  </a:moveTo>
                  <a:lnTo>
                    <a:pt x="403732" y="182210"/>
                  </a:lnTo>
                  <a:lnTo>
                    <a:pt x="421096" y="193575"/>
                  </a:lnTo>
                  <a:lnTo>
                    <a:pt x="449264" y="189016"/>
                  </a:lnTo>
                  <a:close/>
                  <a:moveTo>
                    <a:pt x="267135" y="168535"/>
                  </a:moveTo>
                  <a:lnTo>
                    <a:pt x="271445" y="184458"/>
                  </a:lnTo>
                  <a:lnTo>
                    <a:pt x="260578" y="198133"/>
                  </a:lnTo>
                  <a:lnTo>
                    <a:pt x="254332" y="216366"/>
                  </a:lnTo>
                  <a:lnTo>
                    <a:pt x="254332" y="232352"/>
                  </a:lnTo>
                  <a:lnTo>
                    <a:pt x="271695" y="234600"/>
                  </a:lnTo>
                  <a:lnTo>
                    <a:pt x="271695" y="248275"/>
                  </a:lnTo>
                  <a:lnTo>
                    <a:pt x="273880" y="280184"/>
                  </a:lnTo>
                  <a:lnTo>
                    <a:pt x="265199" y="296169"/>
                  </a:lnTo>
                  <a:lnTo>
                    <a:pt x="271445" y="309844"/>
                  </a:lnTo>
                  <a:lnTo>
                    <a:pt x="286622" y="312092"/>
                  </a:lnTo>
                  <a:lnTo>
                    <a:pt x="295304" y="287115"/>
                  </a:lnTo>
                  <a:lnTo>
                    <a:pt x="299614" y="271130"/>
                  </a:lnTo>
                  <a:lnTo>
                    <a:pt x="301800" y="252896"/>
                  </a:lnTo>
                  <a:lnTo>
                    <a:pt x="303986" y="234663"/>
                  </a:lnTo>
                  <a:lnTo>
                    <a:pt x="297740" y="218739"/>
                  </a:lnTo>
                  <a:lnTo>
                    <a:pt x="297740" y="200506"/>
                  </a:lnTo>
                  <a:lnTo>
                    <a:pt x="310731" y="211871"/>
                  </a:lnTo>
                  <a:lnTo>
                    <a:pt x="312917" y="225546"/>
                  </a:lnTo>
                  <a:lnTo>
                    <a:pt x="323723" y="239221"/>
                  </a:lnTo>
                  <a:lnTo>
                    <a:pt x="323723" y="259765"/>
                  </a:lnTo>
                  <a:lnTo>
                    <a:pt x="332405" y="284742"/>
                  </a:lnTo>
                  <a:lnTo>
                    <a:pt x="336777" y="312092"/>
                  </a:lnTo>
                  <a:lnTo>
                    <a:pt x="358450" y="312092"/>
                  </a:lnTo>
                  <a:lnTo>
                    <a:pt x="358450" y="289301"/>
                  </a:lnTo>
                  <a:lnTo>
                    <a:pt x="371441" y="291611"/>
                  </a:lnTo>
                  <a:lnTo>
                    <a:pt x="375813" y="273377"/>
                  </a:lnTo>
                  <a:lnTo>
                    <a:pt x="362760" y="259702"/>
                  </a:lnTo>
                  <a:lnTo>
                    <a:pt x="351954" y="246027"/>
                  </a:lnTo>
                  <a:lnTo>
                    <a:pt x="360635" y="232352"/>
                  </a:lnTo>
                  <a:lnTo>
                    <a:pt x="349768" y="218677"/>
                  </a:lnTo>
                  <a:lnTo>
                    <a:pt x="347582" y="202691"/>
                  </a:lnTo>
                  <a:lnTo>
                    <a:pt x="334591" y="184458"/>
                  </a:lnTo>
                  <a:lnTo>
                    <a:pt x="347582" y="175341"/>
                  </a:lnTo>
                  <a:lnTo>
                    <a:pt x="356264" y="159418"/>
                  </a:lnTo>
                  <a:lnTo>
                    <a:pt x="369317" y="159418"/>
                  </a:lnTo>
                  <a:lnTo>
                    <a:pt x="371441" y="143433"/>
                  </a:lnTo>
                  <a:lnTo>
                    <a:pt x="356264" y="150301"/>
                  </a:lnTo>
                  <a:lnTo>
                    <a:pt x="334591" y="150301"/>
                  </a:lnTo>
                  <a:lnTo>
                    <a:pt x="319413" y="168535"/>
                  </a:lnTo>
                  <a:lnTo>
                    <a:pt x="308545" y="154860"/>
                  </a:lnTo>
                  <a:lnTo>
                    <a:pt x="295554" y="147991"/>
                  </a:lnTo>
                  <a:lnTo>
                    <a:pt x="293368" y="132068"/>
                  </a:lnTo>
                  <a:lnTo>
                    <a:pt x="297740" y="118393"/>
                  </a:lnTo>
                  <a:lnTo>
                    <a:pt x="315104" y="116082"/>
                  </a:lnTo>
                  <a:lnTo>
                    <a:pt x="334591" y="116082"/>
                  </a:lnTo>
                  <a:lnTo>
                    <a:pt x="351954" y="111524"/>
                  </a:lnTo>
                  <a:lnTo>
                    <a:pt x="364945" y="118393"/>
                  </a:lnTo>
                  <a:lnTo>
                    <a:pt x="384495" y="125199"/>
                  </a:lnTo>
                  <a:lnTo>
                    <a:pt x="401796" y="118393"/>
                  </a:lnTo>
                  <a:lnTo>
                    <a:pt x="414850" y="102407"/>
                  </a:lnTo>
                  <a:lnTo>
                    <a:pt x="430027" y="93291"/>
                  </a:lnTo>
                  <a:lnTo>
                    <a:pt x="397486" y="95601"/>
                  </a:lnTo>
                  <a:lnTo>
                    <a:pt x="380122" y="97849"/>
                  </a:lnTo>
                  <a:lnTo>
                    <a:pt x="360635" y="104718"/>
                  </a:lnTo>
                  <a:lnTo>
                    <a:pt x="345458" y="102407"/>
                  </a:lnTo>
                  <a:lnTo>
                    <a:pt x="321599" y="97849"/>
                  </a:lnTo>
                  <a:lnTo>
                    <a:pt x="308545" y="88732"/>
                  </a:lnTo>
                  <a:lnTo>
                    <a:pt x="304236" y="102407"/>
                  </a:lnTo>
                  <a:lnTo>
                    <a:pt x="286872" y="106966"/>
                  </a:lnTo>
                  <a:lnTo>
                    <a:pt x="284686" y="120641"/>
                  </a:lnTo>
                  <a:lnTo>
                    <a:pt x="282562" y="147991"/>
                  </a:lnTo>
                  <a:close/>
                  <a:moveTo>
                    <a:pt x="191185" y="234600"/>
                  </a:moveTo>
                  <a:lnTo>
                    <a:pt x="206363" y="218677"/>
                  </a:lnTo>
                  <a:lnTo>
                    <a:pt x="212609" y="202691"/>
                  </a:lnTo>
                  <a:lnTo>
                    <a:pt x="216918" y="189016"/>
                  </a:lnTo>
                  <a:lnTo>
                    <a:pt x="206051" y="173093"/>
                  </a:lnTo>
                  <a:lnTo>
                    <a:pt x="210423" y="154860"/>
                  </a:lnTo>
                  <a:lnTo>
                    <a:pt x="223414" y="147991"/>
                  </a:lnTo>
                  <a:lnTo>
                    <a:pt x="236468" y="147991"/>
                  </a:lnTo>
                  <a:lnTo>
                    <a:pt x="242714" y="127510"/>
                  </a:lnTo>
                  <a:lnTo>
                    <a:pt x="229660" y="129757"/>
                  </a:lnTo>
                  <a:lnTo>
                    <a:pt x="235906" y="113834"/>
                  </a:lnTo>
                  <a:lnTo>
                    <a:pt x="248897" y="109276"/>
                  </a:lnTo>
                  <a:lnTo>
                    <a:pt x="264075" y="111524"/>
                  </a:lnTo>
                  <a:lnTo>
                    <a:pt x="255393" y="91043"/>
                  </a:lnTo>
                  <a:lnTo>
                    <a:pt x="255393" y="77492"/>
                  </a:lnTo>
                  <a:lnTo>
                    <a:pt x="249147" y="61507"/>
                  </a:lnTo>
                  <a:lnTo>
                    <a:pt x="240465" y="45584"/>
                  </a:lnTo>
                  <a:lnTo>
                    <a:pt x="231783" y="31909"/>
                  </a:lnTo>
                  <a:lnTo>
                    <a:pt x="229598" y="13675"/>
                  </a:lnTo>
                  <a:lnTo>
                    <a:pt x="214421" y="0"/>
                  </a:lnTo>
                  <a:lnTo>
                    <a:pt x="179756" y="0"/>
                  </a:lnTo>
                  <a:lnTo>
                    <a:pt x="175384" y="27350"/>
                  </a:lnTo>
                  <a:lnTo>
                    <a:pt x="171074" y="41025"/>
                  </a:lnTo>
                  <a:lnTo>
                    <a:pt x="164828" y="54701"/>
                  </a:lnTo>
                  <a:lnTo>
                    <a:pt x="153960" y="70624"/>
                  </a:lnTo>
                  <a:lnTo>
                    <a:pt x="145279" y="88857"/>
                  </a:lnTo>
                  <a:lnTo>
                    <a:pt x="130102" y="93415"/>
                  </a:lnTo>
                  <a:lnTo>
                    <a:pt x="112738" y="91167"/>
                  </a:lnTo>
                  <a:lnTo>
                    <a:pt x="93251" y="86609"/>
                  </a:lnTo>
                  <a:lnTo>
                    <a:pt x="80259" y="102532"/>
                  </a:lnTo>
                  <a:lnTo>
                    <a:pt x="65082" y="100284"/>
                  </a:lnTo>
                  <a:lnTo>
                    <a:pt x="49904" y="107090"/>
                  </a:lnTo>
                  <a:lnTo>
                    <a:pt x="36851" y="100284"/>
                  </a:lnTo>
                  <a:lnTo>
                    <a:pt x="26045" y="86609"/>
                  </a:lnTo>
                  <a:lnTo>
                    <a:pt x="12992" y="84299"/>
                  </a:lnTo>
                  <a:lnTo>
                    <a:pt x="2186" y="97974"/>
                  </a:lnTo>
                  <a:lnTo>
                    <a:pt x="0" y="111649"/>
                  </a:lnTo>
                  <a:lnTo>
                    <a:pt x="6246" y="127634"/>
                  </a:lnTo>
                  <a:lnTo>
                    <a:pt x="10618" y="148116"/>
                  </a:lnTo>
                  <a:lnTo>
                    <a:pt x="27920" y="159543"/>
                  </a:lnTo>
                  <a:lnTo>
                    <a:pt x="23610" y="173218"/>
                  </a:lnTo>
                  <a:lnTo>
                    <a:pt x="27920" y="189141"/>
                  </a:lnTo>
                  <a:lnTo>
                    <a:pt x="30105" y="205127"/>
                  </a:lnTo>
                  <a:lnTo>
                    <a:pt x="34415" y="225608"/>
                  </a:lnTo>
                  <a:lnTo>
                    <a:pt x="49655" y="223360"/>
                  </a:lnTo>
                  <a:lnTo>
                    <a:pt x="63458" y="223360"/>
                  </a:lnTo>
                  <a:lnTo>
                    <a:pt x="76449" y="214243"/>
                  </a:lnTo>
                  <a:lnTo>
                    <a:pt x="78636" y="234725"/>
                  </a:lnTo>
                  <a:lnTo>
                    <a:pt x="91627" y="230167"/>
                  </a:lnTo>
                  <a:lnTo>
                    <a:pt x="106804" y="232477"/>
                  </a:lnTo>
                  <a:lnTo>
                    <a:pt x="119671" y="232477"/>
                  </a:lnTo>
                  <a:lnTo>
                    <a:pt x="136972" y="239283"/>
                  </a:lnTo>
                  <a:lnTo>
                    <a:pt x="152149" y="237035"/>
                  </a:lnTo>
                  <a:lnTo>
                    <a:pt x="156521" y="257517"/>
                  </a:lnTo>
                  <a:lnTo>
                    <a:pt x="169513" y="259827"/>
                  </a:lnTo>
                  <a:lnTo>
                    <a:pt x="182566" y="248400"/>
                  </a:lnTo>
                  <a:close/>
                </a:path>
              </a:pathLst>
            </a:custGeom>
            <a:solidFill>
              <a:srgbClr val="A6A6A6"/>
            </a:solidFill>
            <a:ln w="6245" cap="flat">
              <a:noFill/>
              <a:prstDash val="solid"/>
              <a:miter/>
            </a:ln>
          </p:spPr>
          <p:txBody>
            <a:bodyPr rtlCol="0" anchor="ctr"/>
            <a:lstStyle/>
            <a:p>
              <a:endParaRPr lang="en-US" noProof="0" dirty="0"/>
            </a:p>
          </p:txBody>
        </p:sp>
        <p:sp>
          <p:nvSpPr>
            <p:cNvPr id="5103" name="Serbest Form 5102">
              <a:extLst>
                <a:ext uri="{FF2B5EF4-FFF2-40B4-BE49-F238E27FC236}">
                  <a16:creationId xmlns:a16="http://schemas.microsoft.com/office/drawing/2014/main" id="{5DAC6898-374B-D74B-91A3-0E974A56A3D4}"/>
                </a:ext>
              </a:extLst>
            </p:cNvPr>
            <p:cNvSpPr/>
            <p:nvPr/>
          </p:nvSpPr>
          <p:spPr>
            <a:xfrm>
              <a:off x="8694598" y="2839462"/>
              <a:ext cx="43408" cy="29598"/>
            </a:xfrm>
            <a:custGeom>
              <a:avLst/>
              <a:gdLst>
                <a:gd name="connsiteX0" fmla="*/ 12991 w 43408"/>
                <a:gd name="connsiteY0" fmla="*/ 4558 h 29598"/>
                <a:gd name="connsiteX1" fmla="*/ 0 w 43408"/>
                <a:gd name="connsiteY1" fmla="*/ 0 h 29598"/>
                <a:gd name="connsiteX2" fmla="*/ 2186 w 43408"/>
                <a:gd name="connsiteY2" fmla="*/ 13675 h 29598"/>
                <a:gd name="connsiteX3" fmla="*/ 15178 w 43408"/>
                <a:gd name="connsiteY3" fmla="*/ 15923 h 29598"/>
                <a:gd name="connsiteX4" fmla="*/ 30355 w 43408"/>
                <a:gd name="connsiteY4" fmla="*/ 29598 h 29598"/>
                <a:gd name="connsiteX5" fmla="*/ 43408 w 43408"/>
                <a:gd name="connsiteY5" fmla="*/ 27350 h 29598"/>
                <a:gd name="connsiteX6" fmla="*/ 32541 w 43408"/>
                <a:gd name="connsiteY6" fmla="*/ 6806 h 29598"/>
                <a:gd name="connsiteX7" fmla="*/ 17364 w 43408"/>
                <a:gd name="connsiteY7" fmla="*/ 2248 h 29598"/>
                <a:gd name="connsiteX8" fmla="*/ 12991 w 43408"/>
                <a:gd name="connsiteY8" fmla="*/ 4558 h 2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08" h="29598">
                  <a:moveTo>
                    <a:pt x="12991" y="4558"/>
                  </a:moveTo>
                  <a:lnTo>
                    <a:pt x="0" y="0"/>
                  </a:lnTo>
                  <a:lnTo>
                    <a:pt x="2186" y="13675"/>
                  </a:lnTo>
                  <a:lnTo>
                    <a:pt x="15178" y="15923"/>
                  </a:lnTo>
                  <a:lnTo>
                    <a:pt x="30355" y="29598"/>
                  </a:lnTo>
                  <a:lnTo>
                    <a:pt x="43408" y="27350"/>
                  </a:lnTo>
                  <a:lnTo>
                    <a:pt x="32541" y="6806"/>
                  </a:lnTo>
                  <a:lnTo>
                    <a:pt x="17364" y="2248"/>
                  </a:lnTo>
                  <a:lnTo>
                    <a:pt x="12991" y="4558"/>
                  </a:lnTo>
                  <a:close/>
                </a:path>
              </a:pathLst>
            </a:custGeom>
            <a:solidFill>
              <a:srgbClr val="A6A6A6"/>
            </a:solidFill>
            <a:ln w="6245" cap="flat">
              <a:noFill/>
              <a:prstDash val="solid"/>
              <a:miter/>
            </a:ln>
          </p:spPr>
          <p:txBody>
            <a:bodyPr rtlCol="0" anchor="ctr"/>
            <a:lstStyle/>
            <a:p>
              <a:endParaRPr lang="en-US" noProof="0" dirty="0"/>
            </a:p>
          </p:txBody>
        </p:sp>
        <p:sp>
          <p:nvSpPr>
            <p:cNvPr id="5104" name="Serbest Form 5103">
              <a:extLst>
                <a:ext uri="{FF2B5EF4-FFF2-40B4-BE49-F238E27FC236}">
                  <a16:creationId xmlns:a16="http://schemas.microsoft.com/office/drawing/2014/main" id="{8CE8F759-3976-9D49-A389-1BF366E4A60D}"/>
                </a:ext>
              </a:extLst>
            </p:cNvPr>
            <p:cNvSpPr/>
            <p:nvPr/>
          </p:nvSpPr>
          <p:spPr>
            <a:xfrm>
              <a:off x="8711961" y="2800684"/>
              <a:ext cx="95374" cy="25102"/>
            </a:xfrm>
            <a:custGeom>
              <a:avLst/>
              <a:gdLst>
                <a:gd name="connsiteX0" fmla="*/ 84568 w 95374"/>
                <a:gd name="connsiteY0" fmla="*/ 2248 h 25102"/>
                <a:gd name="connsiteX1" fmla="*/ 69391 w 95374"/>
                <a:gd name="connsiteY1" fmla="*/ 6806 h 25102"/>
                <a:gd name="connsiteX2" fmla="*/ 56338 w 95374"/>
                <a:gd name="connsiteY2" fmla="*/ 9117 h 25102"/>
                <a:gd name="connsiteX3" fmla="*/ 39037 w 95374"/>
                <a:gd name="connsiteY3" fmla="*/ 0 h 25102"/>
                <a:gd name="connsiteX4" fmla="*/ 26045 w 95374"/>
                <a:gd name="connsiteY4" fmla="*/ 4558 h 25102"/>
                <a:gd name="connsiteX5" fmla="*/ 12991 w 95374"/>
                <a:gd name="connsiteY5" fmla="*/ 18233 h 25102"/>
                <a:gd name="connsiteX6" fmla="*/ 0 w 95374"/>
                <a:gd name="connsiteY6" fmla="*/ 15923 h 25102"/>
                <a:gd name="connsiteX7" fmla="*/ 12991 w 95374"/>
                <a:gd name="connsiteY7" fmla="*/ 25102 h 25102"/>
                <a:gd name="connsiteX8" fmla="*/ 28169 w 95374"/>
                <a:gd name="connsiteY8" fmla="*/ 22792 h 25102"/>
                <a:gd name="connsiteX9" fmla="*/ 65020 w 95374"/>
                <a:gd name="connsiteY9" fmla="*/ 18233 h 25102"/>
                <a:gd name="connsiteX10" fmla="*/ 82382 w 95374"/>
                <a:gd name="connsiteY10" fmla="*/ 15923 h 25102"/>
                <a:gd name="connsiteX11" fmla="*/ 95374 w 95374"/>
                <a:gd name="connsiteY11" fmla="*/ 4558 h 25102"/>
                <a:gd name="connsiteX12" fmla="*/ 84568 w 95374"/>
                <a:gd name="connsiteY12" fmla="*/ 2248 h 2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374" h="25102">
                  <a:moveTo>
                    <a:pt x="84568" y="2248"/>
                  </a:moveTo>
                  <a:lnTo>
                    <a:pt x="69391" y="6806"/>
                  </a:lnTo>
                  <a:lnTo>
                    <a:pt x="56338" y="9117"/>
                  </a:lnTo>
                  <a:lnTo>
                    <a:pt x="39037" y="0"/>
                  </a:lnTo>
                  <a:lnTo>
                    <a:pt x="26045" y="4558"/>
                  </a:lnTo>
                  <a:lnTo>
                    <a:pt x="12991" y="18233"/>
                  </a:lnTo>
                  <a:lnTo>
                    <a:pt x="0" y="15923"/>
                  </a:lnTo>
                  <a:lnTo>
                    <a:pt x="12991" y="25102"/>
                  </a:lnTo>
                  <a:lnTo>
                    <a:pt x="28169" y="22792"/>
                  </a:lnTo>
                  <a:lnTo>
                    <a:pt x="65020" y="18233"/>
                  </a:lnTo>
                  <a:lnTo>
                    <a:pt x="82382" y="15923"/>
                  </a:lnTo>
                  <a:lnTo>
                    <a:pt x="95374" y="4558"/>
                  </a:lnTo>
                  <a:lnTo>
                    <a:pt x="84568" y="2248"/>
                  </a:lnTo>
                  <a:close/>
                </a:path>
              </a:pathLst>
            </a:custGeom>
            <a:solidFill>
              <a:srgbClr val="A6A6A6"/>
            </a:solidFill>
            <a:ln w="6245" cap="flat">
              <a:noFill/>
              <a:prstDash val="solid"/>
              <a:miter/>
            </a:ln>
          </p:spPr>
          <p:txBody>
            <a:bodyPr rtlCol="0" anchor="ctr"/>
            <a:lstStyle/>
            <a:p>
              <a:endParaRPr lang="en-US" noProof="0" dirty="0"/>
            </a:p>
          </p:txBody>
        </p:sp>
        <p:sp>
          <p:nvSpPr>
            <p:cNvPr id="5105" name="Serbest Form 5104">
              <a:extLst>
                <a:ext uri="{FF2B5EF4-FFF2-40B4-BE49-F238E27FC236}">
                  <a16:creationId xmlns:a16="http://schemas.microsoft.com/office/drawing/2014/main" id="{62BF7A82-FA02-B74F-91CC-8AD03B2A9AD2}"/>
                </a:ext>
              </a:extLst>
            </p:cNvPr>
            <p:cNvSpPr/>
            <p:nvPr/>
          </p:nvSpPr>
          <p:spPr>
            <a:xfrm>
              <a:off x="8631889" y="2795876"/>
              <a:ext cx="68954" cy="32345"/>
            </a:xfrm>
            <a:custGeom>
              <a:avLst/>
              <a:gdLst>
                <a:gd name="connsiteX0" fmla="*/ 64894 w 68954"/>
                <a:gd name="connsiteY0" fmla="*/ 2248 h 32345"/>
                <a:gd name="connsiteX1" fmla="*/ 38850 w 68954"/>
                <a:gd name="connsiteY1" fmla="*/ 0 h 32345"/>
                <a:gd name="connsiteX2" fmla="*/ 49718 w 68954"/>
                <a:gd name="connsiteY2" fmla="*/ 15986 h 32345"/>
                <a:gd name="connsiteX3" fmla="*/ 62709 w 68954"/>
                <a:gd name="connsiteY3" fmla="*/ 25102 h 32345"/>
                <a:gd name="connsiteX4" fmla="*/ 68954 w 68954"/>
                <a:gd name="connsiteY4" fmla="*/ 9117 h 32345"/>
                <a:gd name="connsiteX5" fmla="*/ 26045 w 68954"/>
                <a:gd name="connsiteY5" fmla="*/ 20981 h 32345"/>
                <a:gd name="connsiteX6" fmla="*/ 10868 w 68954"/>
                <a:gd name="connsiteY6" fmla="*/ 14112 h 32345"/>
                <a:gd name="connsiteX7" fmla="*/ 0 w 68954"/>
                <a:gd name="connsiteY7" fmla="*/ 27787 h 32345"/>
                <a:gd name="connsiteX8" fmla="*/ 17364 w 68954"/>
                <a:gd name="connsiteY8" fmla="*/ 32346 h 32345"/>
                <a:gd name="connsiteX9" fmla="*/ 30355 w 68954"/>
                <a:gd name="connsiteY9" fmla="*/ 32346 h 32345"/>
                <a:gd name="connsiteX10" fmla="*/ 49904 w 68954"/>
                <a:gd name="connsiteY10" fmla="*/ 25539 h 32345"/>
                <a:gd name="connsiteX11" fmla="*/ 32541 w 68954"/>
                <a:gd name="connsiteY11" fmla="*/ 18671 h 3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954" h="32345">
                  <a:moveTo>
                    <a:pt x="64894" y="2248"/>
                  </a:moveTo>
                  <a:lnTo>
                    <a:pt x="38850" y="0"/>
                  </a:lnTo>
                  <a:lnTo>
                    <a:pt x="49718" y="15986"/>
                  </a:lnTo>
                  <a:lnTo>
                    <a:pt x="62709" y="25102"/>
                  </a:lnTo>
                  <a:lnTo>
                    <a:pt x="68954" y="9117"/>
                  </a:lnTo>
                  <a:close/>
                  <a:moveTo>
                    <a:pt x="26045" y="20981"/>
                  </a:moveTo>
                  <a:lnTo>
                    <a:pt x="10868" y="14112"/>
                  </a:lnTo>
                  <a:lnTo>
                    <a:pt x="0" y="27787"/>
                  </a:lnTo>
                  <a:lnTo>
                    <a:pt x="17364" y="32346"/>
                  </a:lnTo>
                  <a:lnTo>
                    <a:pt x="30355" y="32346"/>
                  </a:lnTo>
                  <a:lnTo>
                    <a:pt x="49904" y="25539"/>
                  </a:lnTo>
                  <a:lnTo>
                    <a:pt x="32541" y="18671"/>
                  </a:lnTo>
                  <a:close/>
                </a:path>
              </a:pathLst>
            </a:custGeom>
            <a:solidFill>
              <a:srgbClr val="A6A6A6"/>
            </a:solidFill>
            <a:ln w="6245" cap="flat">
              <a:noFill/>
              <a:prstDash val="solid"/>
              <a:miter/>
            </a:ln>
          </p:spPr>
          <p:txBody>
            <a:bodyPr rtlCol="0" anchor="ctr"/>
            <a:lstStyle/>
            <a:p>
              <a:endParaRPr lang="en-US" noProof="0" dirty="0"/>
            </a:p>
          </p:txBody>
        </p:sp>
        <p:sp>
          <p:nvSpPr>
            <p:cNvPr id="5106" name="Serbest Form 5105">
              <a:extLst>
                <a:ext uri="{FF2B5EF4-FFF2-40B4-BE49-F238E27FC236}">
                  <a16:creationId xmlns:a16="http://schemas.microsoft.com/office/drawing/2014/main" id="{6D66E7BD-DD32-9B4D-AF74-3C57E8A41C3D}"/>
                </a:ext>
              </a:extLst>
            </p:cNvPr>
            <p:cNvSpPr/>
            <p:nvPr/>
          </p:nvSpPr>
          <p:spPr>
            <a:xfrm>
              <a:off x="8403479" y="2632212"/>
              <a:ext cx="15115" cy="18545"/>
            </a:xfrm>
            <a:custGeom>
              <a:avLst/>
              <a:gdLst>
                <a:gd name="connsiteX0" fmla="*/ 9806 w 15115"/>
                <a:gd name="connsiteY0" fmla="*/ 15549 h 18545"/>
                <a:gd name="connsiteX1" fmla="*/ 14053 w 15115"/>
                <a:gd name="connsiteY1" fmla="*/ 1311 h 18545"/>
                <a:gd name="connsiteX2" fmla="*/ 12929 w 15115"/>
                <a:gd name="connsiteY2" fmla="*/ 15986 h 18545"/>
                <a:gd name="connsiteX3" fmla="*/ 15115 w 15115"/>
                <a:gd name="connsiteY3" fmla="*/ 0 h 18545"/>
                <a:gd name="connsiteX4" fmla="*/ 0 w 15115"/>
                <a:gd name="connsiteY4" fmla="*/ 2873 h 18545"/>
                <a:gd name="connsiteX5" fmla="*/ 3373 w 15115"/>
                <a:gd name="connsiteY5" fmla="*/ 18546 h 1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5" h="18545">
                  <a:moveTo>
                    <a:pt x="9806" y="15549"/>
                  </a:moveTo>
                  <a:lnTo>
                    <a:pt x="14053" y="1311"/>
                  </a:lnTo>
                  <a:close/>
                  <a:moveTo>
                    <a:pt x="12929" y="15986"/>
                  </a:moveTo>
                  <a:lnTo>
                    <a:pt x="15115" y="0"/>
                  </a:lnTo>
                  <a:lnTo>
                    <a:pt x="0" y="2873"/>
                  </a:lnTo>
                  <a:lnTo>
                    <a:pt x="3373" y="18546"/>
                  </a:lnTo>
                  <a:close/>
                </a:path>
              </a:pathLst>
            </a:custGeom>
            <a:solidFill>
              <a:srgbClr val="FFFFFF"/>
            </a:solidFill>
            <a:ln w="6245" cap="flat">
              <a:noFill/>
              <a:prstDash val="solid"/>
              <a:miter/>
            </a:ln>
          </p:spPr>
          <p:txBody>
            <a:bodyPr rtlCol="0" anchor="ctr"/>
            <a:lstStyle/>
            <a:p>
              <a:endParaRPr lang="en-US" noProof="0" dirty="0"/>
            </a:p>
          </p:txBody>
        </p:sp>
        <p:sp>
          <p:nvSpPr>
            <p:cNvPr id="5107" name="Serbest Form 5106">
              <a:extLst>
                <a:ext uri="{FF2B5EF4-FFF2-40B4-BE49-F238E27FC236}">
                  <a16:creationId xmlns:a16="http://schemas.microsoft.com/office/drawing/2014/main" id="{6424ECAD-EC39-C940-A771-83B79AC033A6}"/>
                </a:ext>
              </a:extLst>
            </p:cNvPr>
            <p:cNvSpPr/>
            <p:nvPr/>
          </p:nvSpPr>
          <p:spPr>
            <a:xfrm>
              <a:off x="8965793" y="2607672"/>
              <a:ext cx="27169" cy="18483"/>
            </a:xfrm>
            <a:custGeom>
              <a:avLst/>
              <a:gdLst>
                <a:gd name="connsiteX0" fmla="*/ 13803 w 27169"/>
                <a:gd name="connsiteY0" fmla="*/ 16547 h 18483"/>
                <a:gd name="connsiteX1" fmla="*/ 1311 w 27169"/>
                <a:gd name="connsiteY1" fmla="*/ 874 h 18483"/>
                <a:gd name="connsiteX2" fmla="*/ 25795 w 27169"/>
                <a:gd name="connsiteY2" fmla="*/ 5433 h 18483"/>
                <a:gd name="connsiteX3" fmla="*/ 16302 w 27169"/>
                <a:gd name="connsiteY3" fmla="*/ 18483 h 18483"/>
                <a:gd name="connsiteX4" fmla="*/ 27169 w 27169"/>
                <a:gd name="connsiteY4" fmla="*/ 4808 h 18483"/>
                <a:gd name="connsiteX5" fmla="*/ 0 w 27169"/>
                <a:gd name="connsiteY5" fmla="*/ 0 h 18483"/>
                <a:gd name="connsiteX6" fmla="*/ 4934 w 27169"/>
                <a:gd name="connsiteY6" fmla="*/ 15923 h 18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69" h="18483">
                  <a:moveTo>
                    <a:pt x="13803" y="16547"/>
                  </a:moveTo>
                  <a:lnTo>
                    <a:pt x="1311" y="874"/>
                  </a:lnTo>
                  <a:lnTo>
                    <a:pt x="25795" y="5433"/>
                  </a:lnTo>
                  <a:close/>
                  <a:moveTo>
                    <a:pt x="16302" y="18483"/>
                  </a:moveTo>
                  <a:lnTo>
                    <a:pt x="27169" y="4808"/>
                  </a:lnTo>
                  <a:lnTo>
                    <a:pt x="0" y="0"/>
                  </a:lnTo>
                  <a:lnTo>
                    <a:pt x="4934" y="15923"/>
                  </a:lnTo>
                  <a:close/>
                </a:path>
              </a:pathLst>
            </a:custGeom>
            <a:solidFill>
              <a:srgbClr val="FFFFFF"/>
            </a:solidFill>
            <a:ln w="6245" cap="flat">
              <a:noFill/>
              <a:prstDash val="solid"/>
              <a:miter/>
            </a:ln>
          </p:spPr>
          <p:txBody>
            <a:bodyPr rtlCol="0" anchor="ctr"/>
            <a:lstStyle/>
            <a:p>
              <a:endParaRPr lang="en-US" noProof="0" dirty="0"/>
            </a:p>
          </p:txBody>
        </p:sp>
        <p:sp>
          <p:nvSpPr>
            <p:cNvPr id="5108" name="Serbest Form 5107">
              <a:extLst>
                <a:ext uri="{FF2B5EF4-FFF2-40B4-BE49-F238E27FC236}">
                  <a16:creationId xmlns:a16="http://schemas.microsoft.com/office/drawing/2014/main" id="{DC766899-3E57-C54F-B598-4732EB984A4E}"/>
                </a:ext>
              </a:extLst>
            </p:cNvPr>
            <p:cNvSpPr/>
            <p:nvPr/>
          </p:nvSpPr>
          <p:spPr>
            <a:xfrm>
              <a:off x="8918574" y="2585317"/>
              <a:ext cx="17863" cy="20918"/>
            </a:xfrm>
            <a:custGeom>
              <a:avLst/>
              <a:gdLst>
                <a:gd name="connsiteX0" fmla="*/ 15178 w 17863"/>
                <a:gd name="connsiteY0" fmla="*/ 14799 h 20918"/>
                <a:gd name="connsiteX1" fmla="*/ 1561 w 17863"/>
                <a:gd name="connsiteY1" fmla="*/ 17734 h 20918"/>
                <a:gd name="connsiteX2" fmla="*/ 5309 w 17863"/>
                <a:gd name="connsiteY2" fmla="*/ 1311 h 20918"/>
                <a:gd name="connsiteX3" fmla="*/ 15615 w 17863"/>
                <a:gd name="connsiteY3" fmla="*/ 15860 h 20918"/>
                <a:gd name="connsiteX4" fmla="*/ 17863 w 17863"/>
                <a:gd name="connsiteY4" fmla="*/ 13675 h 20918"/>
                <a:gd name="connsiteX5" fmla="*/ 4872 w 17863"/>
                <a:gd name="connsiteY5" fmla="*/ 0 h 20918"/>
                <a:gd name="connsiteX6" fmla="*/ 0 w 17863"/>
                <a:gd name="connsiteY6" fmla="*/ 19170 h 20918"/>
                <a:gd name="connsiteX7" fmla="*/ 16739 w 17863"/>
                <a:gd name="connsiteY7" fmla="*/ 20918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63" h="20918">
                  <a:moveTo>
                    <a:pt x="15178" y="14799"/>
                  </a:moveTo>
                  <a:lnTo>
                    <a:pt x="1561" y="17734"/>
                  </a:lnTo>
                  <a:lnTo>
                    <a:pt x="5309" y="1311"/>
                  </a:lnTo>
                  <a:lnTo>
                    <a:pt x="15615" y="15860"/>
                  </a:lnTo>
                  <a:close/>
                  <a:moveTo>
                    <a:pt x="17863" y="13675"/>
                  </a:moveTo>
                  <a:lnTo>
                    <a:pt x="4872" y="0"/>
                  </a:lnTo>
                  <a:lnTo>
                    <a:pt x="0" y="19170"/>
                  </a:lnTo>
                  <a:lnTo>
                    <a:pt x="16739" y="20918"/>
                  </a:lnTo>
                  <a:close/>
                </a:path>
              </a:pathLst>
            </a:custGeom>
            <a:solidFill>
              <a:srgbClr val="FFFFFF"/>
            </a:solidFill>
            <a:ln w="6245" cap="flat">
              <a:noFill/>
              <a:prstDash val="solid"/>
              <a:miter/>
            </a:ln>
          </p:spPr>
          <p:txBody>
            <a:bodyPr rtlCol="0" anchor="ctr"/>
            <a:lstStyle/>
            <a:p>
              <a:endParaRPr lang="en-US" noProof="0" dirty="0"/>
            </a:p>
          </p:txBody>
        </p:sp>
        <p:sp>
          <p:nvSpPr>
            <p:cNvPr id="5109" name="Serbest Form 5108">
              <a:extLst>
                <a:ext uri="{FF2B5EF4-FFF2-40B4-BE49-F238E27FC236}">
                  <a16:creationId xmlns:a16="http://schemas.microsoft.com/office/drawing/2014/main" id="{72722E82-9B6A-4B44-B1D6-B831E2B028EE}"/>
                </a:ext>
              </a:extLst>
            </p:cNvPr>
            <p:cNvSpPr/>
            <p:nvPr/>
          </p:nvSpPr>
          <p:spPr>
            <a:xfrm>
              <a:off x="8912390" y="2472232"/>
              <a:ext cx="52465" cy="106590"/>
            </a:xfrm>
            <a:custGeom>
              <a:avLst/>
              <a:gdLst>
                <a:gd name="connsiteX0" fmla="*/ 43034 w 52465"/>
                <a:gd name="connsiteY0" fmla="*/ 14175 h 106590"/>
                <a:gd name="connsiteX1" fmla="*/ 44034 w 52465"/>
                <a:gd name="connsiteY1" fmla="*/ 500 h 106590"/>
                <a:gd name="connsiteX2" fmla="*/ 46157 w 52465"/>
                <a:gd name="connsiteY2" fmla="*/ 13675 h 106590"/>
                <a:gd name="connsiteX3" fmla="*/ 44034 w 52465"/>
                <a:gd name="connsiteY3" fmla="*/ 0 h 106590"/>
                <a:gd name="connsiteX4" fmla="*/ 38724 w 52465"/>
                <a:gd name="connsiteY4" fmla="*/ 13675 h 106590"/>
                <a:gd name="connsiteX5" fmla="*/ 10993 w 52465"/>
                <a:gd name="connsiteY5" fmla="*/ 83425 h 106590"/>
                <a:gd name="connsiteX6" fmla="*/ 2561 w 52465"/>
                <a:gd name="connsiteY6" fmla="*/ 58447 h 106590"/>
                <a:gd name="connsiteX7" fmla="*/ 9244 w 52465"/>
                <a:gd name="connsiteY7" fmla="*/ 36967 h 106590"/>
                <a:gd name="connsiteX8" fmla="*/ 13616 w 52465"/>
                <a:gd name="connsiteY8" fmla="*/ 23291 h 106590"/>
                <a:gd name="connsiteX9" fmla="*/ 28294 w 52465"/>
                <a:gd name="connsiteY9" fmla="*/ 10366 h 106590"/>
                <a:gd name="connsiteX10" fmla="*/ 21424 w 52465"/>
                <a:gd name="connsiteY10" fmla="*/ 24728 h 106590"/>
                <a:gd name="connsiteX11" fmla="*/ 15178 w 52465"/>
                <a:gd name="connsiteY11" fmla="*/ 42836 h 106590"/>
                <a:gd name="connsiteX12" fmla="*/ 21424 w 52465"/>
                <a:gd name="connsiteY12" fmla="*/ 57698 h 106590"/>
                <a:gd name="connsiteX13" fmla="*/ 36913 w 52465"/>
                <a:gd name="connsiteY13" fmla="*/ 46833 h 106590"/>
                <a:gd name="connsiteX14" fmla="*/ 50092 w 52465"/>
                <a:gd name="connsiteY14" fmla="*/ 58322 h 106590"/>
                <a:gd name="connsiteX15" fmla="*/ 38849 w 52465"/>
                <a:gd name="connsiteY15" fmla="*/ 74433 h 106590"/>
                <a:gd name="connsiteX16" fmla="*/ 26357 w 52465"/>
                <a:gd name="connsiteY16" fmla="*/ 85485 h 106590"/>
                <a:gd name="connsiteX17" fmla="*/ 41348 w 52465"/>
                <a:gd name="connsiteY17" fmla="*/ 105904 h 106590"/>
                <a:gd name="connsiteX18" fmla="*/ 27856 w 52465"/>
                <a:gd name="connsiteY18" fmla="*/ 98848 h 106590"/>
                <a:gd name="connsiteX19" fmla="*/ 8869 w 52465"/>
                <a:gd name="connsiteY19" fmla="*/ 85735 h 106590"/>
                <a:gd name="connsiteX20" fmla="*/ 26171 w 52465"/>
                <a:gd name="connsiteY20" fmla="*/ 101720 h 106590"/>
                <a:gd name="connsiteX21" fmla="*/ 41972 w 52465"/>
                <a:gd name="connsiteY21" fmla="*/ 106591 h 106590"/>
                <a:gd name="connsiteX22" fmla="*/ 28481 w 52465"/>
                <a:gd name="connsiteY22" fmla="*/ 85860 h 106590"/>
                <a:gd name="connsiteX23" fmla="*/ 41348 w 52465"/>
                <a:gd name="connsiteY23" fmla="*/ 76618 h 106590"/>
                <a:gd name="connsiteX24" fmla="*/ 52465 w 52465"/>
                <a:gd name="connsiteY24" fmla="*/ 57885 h 106590"/>
                <a:gd name="connsiteX25" fmla="*/ 36913 w 52465"/>
                <a:gd name="connsiteY25" fmla="*/ 44397 h 106590"/>
                <a:gd name="connsiteX26" fmla="*/ 21860 w 52465"/>
                <a:gd name="connsiteY26" fmla="*/ 55887 h 106590"/>
                <a:gd name="connsiteX27" fmla="*/ 17863 w 52465"/>
                <a:gd name="connsiteY27" fmla="*/ 42711 h 106590"/>
                <a:gd name="connsiteX28" fmla="*/ 24421 w 52465"/>
                <a:gd name="connsiteY28" fmla="*/ 25727 h 106590"/>
                <a:gd name="connsiteX29" fmla="*/ 28793 w 52465"/>
                <a:gd name="connsiteY29" fmla="*/ 9616 h 106590"/>
                <a:gd name="connsiteX30" fmla="*/ 10993 w 52465"/>
                <a:gd name="connsiteY30" fmla="*/ 21730 h 106590"/>
                <a:gd name="connsiteX31" fmla="*/ 6246 w 52465"/>
                <a:gd name="connsiteY31" fmla="*/ 36092 h 106590"/>
                <a:gd name="connsiteX32" fmla="*/ 0 w 52465"/>
                <a:gd name="connsiteY32" fmla="*/ 58947 h 106590"/>
                <a:gd name="connsiteX33" fmla="*/ 8869 w 52465"/>
                <a:gd name="connsiteY33" fmla="*/ 73871 h 10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2465" h="106590">
                  <a:moveTo>
                    <a:pt x="43034" y="14175"/>
                  </a:moveTo>
                  <a:lnTo>
                    <a:pt x="44034" y="500"/>
                  </a:lnTo>
                  <a:close/>
                  <a:moveTo>
                    <a:pt x="46157" y="13675"/>
                  </a:moveTo>
                  <a:lnTo>
                    <a:pt x="44034" y="0"/>
                  </a:lnTo>
                  <a:lnTo>
                    <a:pt x="38724" y="13675"/>
                  </a:lnTo>
                  <a:close/>
                  <a:moveTo>
                    <a:pt x="10993" y="83425"/>
                  </a:moveTo>
                  <a:lnTo>
                    <a:pt x="2561" y="58447"/>
                  </a:lnTo>
                  <a:lnTo>
                    <a:pt x="9244" y="36967"/>
                  </a:lnTo>
                  <a:lnTo>
                    <a:pt x="13616" y="23291"/>
                  </a:lnTo>
                  <a:lnTo>
                    <a:pt x="28294" y="10366"/>
                  </a:lnTo>
                  <a:lnTo>
                    <a:pt x="21424" y="24728"/>
                  </a:lnTo>
                  <a:lnTo>
                    <a:pt x="15178" y="42836"/>
                  </a:lnTo>
                  <a:lnTo>
                    <a:pt x="21424" y="57698"/>
                  </a:lnTo>
                  <a:lnTo>
                    <a:pt x="36913" y="46833"/>
                  </a:lnTo>
                  <a:lnTo>
                    <a:pt x="50092" y="58322"/>
                  </a:lnTo>
                  <a:lnTo>
                    <a:pt x="38849" y="74433"/>
                  </a:lnTo>
                  <a:lnTo>
                    <a:pt x="26357" y="85485"/>
                  </a:lnTo>
                  <a:lnTo>
                    <a:pt x="41348" y="105904"/>
                  </a:lnTo>
                  <a:lnTo>
                    <a:pt x="27856" y="98848"/>
                  </a:lnTo>
                  <a:close/>
                  <a:moveTo>
                    <a:pt x="8869" y="85735"/>
                  </a:moveTo>
                  <a:lnTo>
                    <a:pt x="26171" y="101720"/>
                  </a:lnTo>
                  <a:lnTo>
                    <a:pt x="41972" y="106591"/>
                  </a:lnTo>
                  <a:lnTo>
                    <a:pt x="28481" y="85860"/>
                  </a:lnTo>
                  <a:lnTo>
                    <a:pt x="41348" y="76618"/>
                  </a:lnTo>
                  <a:lnTo>
                    <a:pt x="52465" y="57885"/>
                  </a:lnTo>
                  <a:lnTo>
                    <a:pt x="36913" y="44397"/>
                  </a:lnTo>
                  <a:lnTo>
                    <a:pt x="21860" y="55887"/>
                  </a:lnTo>
                  <a:lnTo>
                    <a:pt x="17863" y="42711"/>
                  </a:lnTo>
                  <a:lnTo>
                    <a:pt x="24421" y="25727"/>
                  </a:lnTo>
                  <a:lnTo>
                    <a:pt x="28793" y="9616"/>
                  </a:lnTo>
                  <a:lnTo>
                    <a:pt x="10993" y="21730"/>
                  </a:lnTo>
                  <a:lnTo>
                    <a:pt x="6246" y="36092"/>
                  </a:lnTo>
                  <a:lnTo>
                    <a:pt x="0" y="58947"/>
                  </a:lnTo>
                  <a:lnTo>
                    <a:pt x="8869" y="73871"/>
                  </a:lnTo>
                  <a:close/>
                </a:path>
              </a:pathLst>
            </a:custGeom>
            <a:solidFill>
              <a:srgbClr val="FFFFFF"/>
            </a:solidFill>
            <a:ln w="6245" cap="flat">
              <a:noFill/>
              <a:prstDash val="solid"/>
              <a:miter/>
            </a:ln>
          </p:spPr>
          <p:txBody>
            <a:bodyPr rtlCol="0" anchor="ctr"/>
            <a:lstStyle/>
            <a:p>
              <a:endParaRPr lang="en-US" noProof="0" dirty="0"/>
            </a:p>
          </p:txBody>
        </p:sp>
        <p:sp>
          <p:nvSpPr>
            <p:cNvPr id="5110" name="Serbest Form 5109">
              <a:extLst>
                <a:ext uri="{FF2B5EF4-FFF2-40B4-BE49-F238E27FC236}">
                  <a16:creationId xmlns:a16="http://schemas.microsoft.com/office/drawing/2014/main" id="{BD89672A-C2DC-0D4D-8236-915265E4A706}"/>
                </a:ext>
              </a:extLst>
            </p:cNvPr>
            <p:cNvSpPr/>
            <p:nvPr/>
          </p:nvSpPr>
          <p:spPr>
            <a:xfrm>
              <a:off x="8887595" y="2644076"/>
              <a:ext cx="23296" cy="23603"/>
            </a:xfrm>
            <a:custGeom>
              <a:avLst/>
              <a:gdLst>
                <a:gd name="connsiteX0" fmla="*/ 12054 w 23296"/>
                <a:gd name="connsiteY0" fmla="*/ 2873 h 23603"/>
                <a:gd name="connsiteX1" fmla="*/ 20111 w 23296"/>
                <a:gd name="connsiteY1" fmla="*/ 22105 h 23603"/>
                <a:gd name="connsiteX2" fmla="*/ 2685 w 23296"/>
                <a:gd name="connsiteY2" fmla="*/ 13800 h 23603"/>
                <a:gd name="connsiteX3" fmla="*/ 13054 w 23296"/>
                <a:gd name="connsiteY3" fmla="*/ 0 h 23603"/>
                <a:gd name="connsiteX4" fmla="*/ 0 w 23296"/>
                <a:gd name="connsiteY4" fmla="*/ 0 h 23603"/>
                <a:gd name="connsiteX5" fmla="*/ 624 w 23296"/>
                <a:gd name="connsiteY5" fmla="*/ 15549 h 23603"/>
                <a:gd name="connsiteX6" fmla="*/ 21174 w 23296"/>
                <a:gd name="connsiteY6" fmla="*/ 23604 h 23603"/>
                <a:gd name="connsiteX7" fmla="*/ 23297 w 23296"/>
                <a:gd name="connsiteY7" fmla="*/ 8430 h 23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96" h="23603">
                  <a:moveTo>
                    <a:pt x="12054" y="2873"/>
                  </a:moveTo>
                  <a:lnTo>
                    <a:pt x="20111" y="22105"/>
                  </a:lnTo>
                  <a:lnTo>
                    <a:pt x="2685" y="13800"/>
                  </a:lnTo>
                  <a:close/>
                  <a:moveTo>
                    <a:pt x="13054" y="0"/>
                  </a:moveTo>
                  <a:lnTo>
                    <a:pt x="0" y="0"/>
                  </a:lnTo>
                  <a:lnTo>
                    <a:pt x="624" y="15549"/>
                  </a:lnTo>
                  <a:lnTo>
                    <a:pt x="21174" y="23604"/>
                  </a:lnTo>
                  <a:lnTo>
                    <a:pt x="23297" y="8430"/>
                  </a:lnTo>
                  <a:close/>
                </a:path>
              </a:pathLst>
            </a:custGeom>
            <a:solidFill>
              <a:srgbClr val="FFFFFF"/>
            </a:solidFill>
            <a:ln w="6245" cap="flat">
              <a:noFill/>
              <a:prstDash val="solid"/>
              <a:miter/>
            </a:ln>
          </p:spPr>
          <p:txBody>
            <a:bodyPr rtlCol="0" anchor="ctr"/>
            <a:lstStyle/>
            <a:p>
              <a:endParaRPr lang="en-US" noProof="0" dirty="0"/>
            </a:p>
          </p:txBody>
        </p:sp>
        <p:sp>
          <p:nvSpPr>
            <p:cNvPr id="5111" name="Serbest Form 5110">
              <a:extLst>
                <a:ext uri="{FF2B5EF4-FFF2-40B4-BE49-F238E27FC236}">
                  <a16:creationId xmlns:a16="http://schemas.microsoft.com/office/drawing/2014/main" id="{29A288D1-A58F-1846-9F60-8B7A5B28A8DF}"/>
                </a:ext>
              </a:extLst>
            </p:cNvPr>
            <p:cNvSpPr/>
            <p:nvPr/>
          </p:nvSpPr>
          <p:spPr>
            <a:xfrm>
              <a:off x="8863171" y="2783200"/>
              <a:ext cx="29045" cy="14547"/>
            </a:xfrm>
            <a:custGeom>
              <a:avLst/>
              <a:gdLst>
                <a:gd name="connsiteX0" fmla="*/ 315 w 29045"/>
                <a:gd name="connsiteY0" fmla="*/ 11365 h 14547"/>
                <a:gd name="connsiteX1" fmla="*/ 28296 w 29045"/>
                <a:gd name="connsiteY1" fmla="*/ 9866 h 14547"/>
                <a:gd name="connsiteX2" fmla="*/ 814 w 29045"/>
                <a:gd name="connsiteY2" fmla="*/ 14487 h 14547"/>
                <a:gd name="connsiteX3" fmla="*/ 29046 w 29045"/>
                <a:gd name="connsiteY3" fmla="*/ 9929 h 14547"/>
                <a:gd name="connsiteX4" fmla="*/ 7560 w 29045"/>
                <a:gd name="connsiteY4" fmla="*/ 0 h 14547"/>
                <a:gd name="connsiteX5" fmla="*/ 877 w 29045"/>
                <a:gd name="connsiteY5" fmla="*/ 14487 h 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045" h="14547">
                  <a:moveTo>
                    <a:pt x="315" y="11365"/>
                  </a:moveTo>
                  <a:lnTo>
                    <a:pt x="28296" y="9866"/>
                  </a:lnTo>
                  <a:close/>
                  <a:moveTo>
                    <a:pt x="814" y="14487"/>
                  </a:moveTo>
                  <a:lnTo>
                    <a:pt x="29046" y="9929"/>
                  </a:lnTo>
                  <a:lnTo>
                    <a:pt x="7560" y="0"/>
                  </a:lnTo>
                  <a:cubicBezTo>
                    <a:pt x="-1434" y="13300"/>
                    <a:pt x="-497" y="14924"/>
                    <a:pt x="877" y="14487"/>
                  </a:cubicBezTo>
                  <a:close/>
                </a:path>
              </a:pathLst>
            </a:custGeom>
            <a:solidFill>
              <a:srgbClr val="FFFFFF"/>
            </a:solidFill>
            <a:ln w="6245" cap="flat">
              <a:noFill/>
              <a:prstDash val="solid"/>
              <a:miter/>
            </a:ln>
          </p:spPr>
          <p:txBody>
            <a:bodyPr rtlCol="0" anchor="ctr"/>
            <a:lstStyle/>
            <a:p>
              <a:endParaRPr lang="en-US" noProof="0" dirty="0"/>
            </a:p>
          </p:txBody>
        </p:sp>
        <p:sp>
          <p:nvSpPr>
            <p:cNvPr id="5112" name="Serbest Form 5111">
              <a:extLst>
                <a:ext uri="{FF2B5EF4-FFF2-40B4-BE49-F238E27FC236}">
                  <a16:creationId xmlns:a16="http://schemas.microsoft.com/office/drawing/2014/main" id="{01BB5DBA-5E52-B14A-A4D8-54BDBA9BEE14}"/>
                </a:ext>
              </a:extLst>
            </p:cNvPr>
            <p:cNvSpPr/>
            <p:nvPr/>
          </p:nvSpPr>
          <p:spPr>
            <a:xfrm>
              <a:off x="8934001" y="2553221"/>
              <a:ext cx="334090" cy="278435"/>
            </a:xfrm>
            <a:custGeom>
              <a:avLst/>
              <a:gdLst>
                <a:gd name="connsiteX0" fmla="*/ 272195 w 334090"/>
                <a:gd name="connsiteY0" fmla="*/ 230791 h 278435"/>
                <a:gd name="connsiteX1" fmla="*/ 262451 w 334090"/>
                <a:gd name="connsiteY1" fmla="*/ 251023 h 278435"/>
                <a:gd name="connsiteX2" fmla="*/ 242214 w 334090"/>
                <a:gd name="connsiteY2" fmla="*/ 248150 h 278435"/>
                <a:gd name="connsiteX3" fmla="*/ 256393 w 334090"/>
                <a:gd name="connsiteY3" fmla="*/ 227731 h 278435"/>
                <a:gd name="connsiteX4" fmla="*/ 272569 w 334090"/>
                <a:gd name="connsiteY4" fmla="*/ 227669 h 278435"/>
                <a:gd name="connsiteX5" fmla="*/ 255268 w 334090"/>
                <a:gd name="connsiteY5" fmla="*/ 225358 h 278435"/>
                <a:gd name="connsiteX6" fmla="*/ 240653 w 334090"/>
                <a:gd name="connsiteY6" fmla="*/ 248962 h 278435"/>
                <a:gd name="connsiteX7" fmla="*/ 263575 w 334090"/>
                <a:gd name="connsiteY7" fmla="*/ 253583 h 278435"/>
                <a:gd name="connsiteX8" fmla="*/ 276067 w 334090"/>
                <a:gd name="connsiteY8" fmla="*/ 239346 h 278435"/>
                <a:gd name="connsiteX9" fmla="*/ 208175 w 334090"/>
                <a:gd name="connsiteY9" fmla="*/ 56948 h 278435"/>
                <a:gd name="connsiteX10" fmla="*/ 221603 w 334090"/>
                <a:gd name="connsiteY10" fmla="*/ 57323 h 278435"/>
                <a:gd name="connsiteX11" fmla="*/ 207113 w 334090"/>
                <a:gd name="connsiteY11" fmla="*/ 56699 h 278435"/>
                <a:gd name="connsiteX12" fmla="*/ 207550 w 334090"/>
                <a:gd name="connsiteY12" fmla="*/ 59821 h 278435"/>
                <a:gd name="connsiteX13" fmla="*/ 222727 w 334090"/>
                <a:gd name="connsiteY13" fmla="*/ 57573 h 278435"/>
                <a:gd name="connsiteX14" fmla="*/ 208987 w 334090"/>
                <a:gd name="connsiteY14" fmla="*/ 45396 h 278435"/>
                <a:gd name="connsiteX15" fmla="*/ 195995 w 334090"/>
                <a:gd name="connsiteY15" fmla="*/ 49955 h 278435"/>
                <a:gd name="connsiteX16" fmla="*/ 159020 w 334090"/>
                <a:gd name="connsiteY16" fmla="*/ 181585 h 278435"/>
                <a:gd name="connsiteX17" fmla="*/ 151712 w 334090"/>
                <a:gd name="connsiteY17" fmla="*/ 207937 h 278435"/>
                <a:gd name="connsiteX18" fmla="*/ 155897 w 334090"/>
                <a:gd name="connsiteY18" fmla="*/ 181086 h 278435"/>
                <a:gd name="connsiteX19" fmla="*/ 151524 w 334090"/>
                <a:gd name="connsiteY19" fmla="*/ 208436 h 278435"/>
                <a:gd name="connsiteX20" fmla="*/ 163204 w 334090"/>
                <a:gd name="connsiteY20" fmla="*/ 193512 h 278435"/>
                <a:gd name="connsiteX21" fmla="*/ 165515 w 334090"/>
                <a:gd name="connsiteY21" fmla="*/ 179338 h 278435"/>
                <a:gd name="connsiteX22" fmla="*/ 332155 w 334090"/>
                <a:gd name="connsiteY22" fmla="*/ 82550 h 278435"/>
                <a:gd name="connsiteX23" fmla="*/ 327220 w 334090"/>
                <a:gd name="connsiteY23" fmla="*/ 151862 h 278435"/>
                <a:gd name="connsiteX24" fmla="*/ 325034 w 334090"/>
                <a:gd name="connsiteY24" fmla="*/ 197446 h 278435"/>
                <a:gd name="connsiteX25" fmla="*/ 327220 w 334090"/>
                <a:gd name="connsiteY25" fmla="*/ 211434 h 278435"/>
                <a:gd name="connsiteX26" fmla="*/ 325034 w 334090"/>
                <a:gd name="connsiteY26" fmla="*/ 226919 h 278435"/>
                <a:gd name="connsiteX27" fmla="*/ 322848 w 334090"/>
                <a:gd name="connsiteY27" fmla="*/ 245215 h 278435"/>
                <a:gd name="connsiteX28" fmla="*/ 322848 w 334090"/>
                <a:gd name="connsiteY28" fmla="*/ 259078 h 278435"/>
                <a:gd name="connsiteX29" fmla="*/ 320725 w 334090"/>
                <a:gd name="connsiteY29" fmla="*/ 277124 h 278435"/>
                <a:gd name="connsiteX30" fmla="*/ 293056 w 334090"/>
                <a:gd name="connsiteY30" fmla="*/ 244279 h 278435"/>
                <a:gd name="connsiteX31" fmla="*/ 277379 w 334090"/>
                <a:gd name="connsiteY31" fmla="*/ 237098 h 278435"/>
                <a:gd name="connsiteX32" fmla="*/ 271695 w 334090"/>
                <a:gd name="connsiteY32" fmla="*/ 219738 h 278435"/>
                <a:gd name="connsiteX33" fmla="*/ 276067 w 334090"/>
                <a:gd name="connsiteY33" fmla="*/ 204752 h 278435"/>
                <a:gd name="connsiteX34" fmla="*/ 262576 w 334090"/>
                <a:gd name="connsiteY34" fmla="*/ 191764 h 278435"/>
                <a:gd name="connsiteX35" fmla="*/ 252208 w 334090"/>
                <a:gd name="connsiteY35" fmla="*/ 162790 h 278435"/>
                <a:gd name="connsiteX36" fmla="*/ 229785 w 334090"/>
                <a:gd name="connsiteY36" fmla="*/ 150301 h 278435"/>
                <a:gd name="connsiteX37" fmla="*/ 216732 w 334090"/>
                <a:gd name="connsiteY37" fmla="*/ 143495 h 278435"/>
                <a:gd name="connsiteX38" fmla="*/ 203927 w 334090"/>
                <a:gd name="connsiteY38" fmla="*/ 134503 h 278435"/>
                <a:gd name="connsiteX39" fmla="*/ 181317 w 334090"/>
                <a:gd name="connsiteY39" fmla="*/ 134191 h 278435"/>
                <a:gd name="connsiteX40" fmla="*/ 171761 w 334090"/>
                <a:gd name="connsiteY40" fmla="*/ 118955 h 278435"/>
                <a:gd name="connsiteX41" fmla="*/ 153835 w 334090"/>
                <a:gd name="connsiteY41" fmla="*/ 109276 h 278435"/>
                <a:gd name="connsiteX42" fmla="*/ 143530 w 334090"/>
                <a:gd name="connsiteY42" fmla="*/ 96038 h 278435"/>
                <a:gd name="connsiteX43" fmla="*/ 134286 w 334090"/>
                <a:gd name="connsiteY43" fmla="*/ 112398 h 278435"/>
                <a:gd name="connsiteX44" fmla="*/ 121794 w 334090"/>
                <a:gd name="connsiteY44" fmla="*/ 125574 h 278435"/>
                <a:gd name="connsiteX45" fmla="*/ 122357 w 334090"/>
                <a:gd name="connsiteY45" fmla="*/ 112710 h 278435"/>
                <a:gd name="connsiteX46" fmla="*/ 122357 w 334090"/>
                <a:gd name="connsiteY46" fmla="*/ 99285 h 278435"/>
                <a:gd name="connsiteX47" fmla="*/ 109053 w 334090"/>
                <a:gd name="connsiteY47" fmla="*/ 80177 h 278435"/>
                <a:gd name="connsiteX48" fmla="*/ 129914 w 334090"/>
                <a:gd name="connsiteY48" fmla="*/ 75744 h 278435"/>
                <a:gd name="connsiteX49" fmla="*/ 149651 w 334090"/>
                <a:gd name="connsiteY49" fmla="*/ 66565 h 278435"/>
                <a:gd name="connsiteX50" fmla="*/ 127104 w 334090"/>
                <a:gd name="connsiteY50" fmla="*/ 65815 h 278435"/>
                <a:gd name="connsiteX51" fmla="*/ 103994 w 334090"/>
                <a:gd name="connsiteY51" fmla="*/ 56824 h 278435"/>
                <a:gd name="connsiteX52" fmla="*/ 96124 w 334090"/>
                <a:gd name="connsiteY52" fmla="*/ 43773 h 278435"/>
                <a:gd name="connsiteX53" fmla="*/ 73389 w 334090"/>
                <a:gd name="connsiteY53" fmla="*/ 38465 h 278435"/>
                <a:gd name="connsiteX54" fmla="*/ 88441 w 334090"/>
                <a:gd name="connsiteY54" fmla="*/ 25664 h 278435"/>
                <a:gd name="connsiteX55" fmla="*/ 106492 w 334090"/>
                <a:gd name="connsiteY55" fmla="*/ 14050 h 278435"/>
                <a:gd name="connsiteX56" fmla="*/ 121232 w 334090"/>
                <a:gd name="connsiteY56" fmla="*/ 9679 h 278435"/>
                <a:gd name="connsiteX57" fmla="*/ 137159 w 334090"/>
                <a:gd name="connsiteY57" fmla="*/ 23042 h 278435"/>
                <a:gd name="connsiteX58" fmla="*/ 151150 w 334090"/>
                <a:gd name="connsiteY58" fmla="*/ 23416 h 278435"/>
                <a:gd name="connsiteX59" fmla="*/ 158333 w 334090"/>
                <a:gd name="connsiteY59" fmla="*/ 42961 h 278435"/>
                <a:gd name="connsiteX60" fmla="*/ 158333 w 334090"/>
                <a:gd name="connsiteY60" fmla="*/ 74183 h 278435"/>
                <a:gd name="connsiteX61" fmla="*/ 172199 w 334090"/>
                <a:gd name="connsiteY61" fmla="*/ 82425 h 278435"/>
                <a:gd name="connsiteX62" fmla="*/ 180193 w 334090"/>
                <a:gd name="connsiteY62" fmla="*/ 99910 h 278435"/>
                <a:gd name="connsiteX63" fmla="*/ 194934 w 334090"/>
                <a:gd name="connsiteY63" fmla="*/ 98536 h 278435"/>
                <a:gd name="connsiteX64" fmla="*/ 213047 w 334090"/>
                <a:gd name="connsiteY64" fmla="*/ 82176 h 278435"/>
                <a:gd name="connsiteX65" fmla="*/ 213546 w 334090"/>
                <a:gd name="connsiteY65" fmla="*/ 67314 h 278435"/>
                <a:gd name="connsiteX66" fmla="*/ 240403 w 334090"/>
                <a:gd name="connsiteY66" fmla="*/ 64317 h 278435"/>
                <a:gd name="connsiteX67" fmla="*/ 241777 w 334090"/>
                <a:gd name="connsiteY67" fmla="*/ 49081 h 278435"/>
                <a:gd name="connsiteX68" fmla="*/ 259703 w 334090"/>
                <a:gd name="connsiteY68" fmla="*/ 50704 h 278435"/>
                <a:gd name="connsiteX69" fmla="*/ 282750 w 334090"/>
                <a:gd name="connsiteY69" fmla="*/ 64129 h 278435"/>
                <a:gd name="connsiteX70" fmla="*/ 302424 w 334090"/>
                <a:gd name="connsiteY70" fmla="*/ 73309 h 278435"/>
                <a:gd name="connsiteX71" fmla="*/ 318476 w 334090"/>
                <a:gd name="connsiteY71" fmla="*/ 71185 h 278435"/>
                <a:gd name="connsiteX72" fmla="*/ 334091 w 334090"/>
                <a:gd name="connsiteY72" fmla="*/ 79990 h 278435"/>
                <a:gd name="connsiteX73" fmla="*/ 318914 w 334090"/>
                <a:gd name="connsiteY73" fmla="*/ 68625 h 278435"/>
                <a:gd name="connsiteX74" fmla="*/ 302549 w 334090"/>
                <a:gd name="connsiteY74" fmla="*/ 70561 h 278435"/>
                <a:gd name="connsiteX75" fmla="*/ 283812 w 334090"/>
                <a:gd name="connsiteY75" fmla="*/ 61569 h 278435"/>
                <a:gd name="connsiteX76" fmla="*/ 260015 w 334090"/>
                <a:gd name="connsiteY76" fmla="*/ 47957 h 278435"/>
                <a:gd name="connsiteX77" fmla="*/ 239716 w 334090"/>
                <a:gd name="connsiteY77" fmla="*/ 47957 h 278435"/>
                <a:gd name="connsiteX78" fmla="*/ 238154 w 334090"/>
                <a:gd name="connsiteY78" fmla="*/ 63193 h 278435"/>
                <a:gd name="connsiteX79" fmla="*/ 211298 w 334090"/>
                <a:gd name="connsiteY79" fmla="*/ 66190 h 278435"/>
                <a:gd name="connsiteX80" fmla="*/ 209986 w 334090"/>
                <a:gd name="connsiteY80" fmla="*/ 81426 h 278435"/>
                <a:gd name="connsiteX81" fmla="*/ 193122 w 334090"/>
                <a:gd name="connsiteY81" fmla="*/ 96225 h 278435"/>
                <a:gd name="connsiteX82" fmla="*/ 173948 w 334090"/>
                <a:gd name="connsiteY82" fmla="*/ 80739 h 278435"/>
                <a:gd name="connsiteX83" fmla="*/ 160269 w 334090"/>
                <a:gd name="connsiteY83" fmla="*/ 73184 h 278435"/>
                <a:gd name="connsiteX84" fmla="*/ 161081 w 334090"/>
                <a:gd name="connsiteY84" fmla="*/ 42711 h 278435"/>
                <a:gd name="connsiteX85" fmla="*/ 152274 w 334090"/>
                <a:gd name="connsiteY85" fmla="*/ 21543 h 278435"/>
                <a:gd name="connsiteX86" fmla="*/ 137784 w 334090"/>
                <a:gd name="connsiteY86" fmla="*/ 20606 h 278435"/>
                <a:gd name="connsiteX87" fmla="*/ 121420 w 334090"/>
                <a:gd name="connsiteY87" fmla="*/ 7243 h 278435"/>
                <a:gd name="connsiteX88" fmla="*/ 104806 w 334090"/>
                <a:gd name="connsiteY88" fmla="*/ 11552 h 278435"/>
                <a:gd name="connsiteX89" fmla="*/ 87068 w 334090"/>
                <a:gd name="connsiteY89" fmla="*/ 23166 h 278435"/>
                <a:gd name="connsiteX90" fmla="*/ 68330 w 334090"/>
                <a:gd name="connsiteY90" fmla="*/ 25165 h 278435"/>
                <a:gd name="connsiteX91" fmla="*/ 71390 w 334090"/>
                <a:gd name="connsiteY91" fmla="*/ 40900 h 278435"/>
                <a:gd name="connsiteX92" fmla="*/ 94250 w 334090"/>
                <a:gd name="connsiteY92" fmla="*/ 46520 h 278435"/>
                <a:gd name="connsiteX93" fmla="*/ 101933 w 334090"/>
                <a:gd name="connsiteY93" fmla="*/ 59509 h 278435"/>
                <a:gd name="connsiteX94" fmla="*/ 126541 w 334090"/>
                <a:gd name="connsiteY94" fmla="*/ 69250 h 278435"/>
                <a:gd name="connsiteX95" fmla="*/ 148964 w 334090"/>
                <a:gd name="connsiteY95" fmla="*/ 67064 h 278435"/>
                <a:gd name="connsiteX96" fmla="*/ 128603 w 334090"/>
                <a:gd name="connsiteY96" fmla="*/ 73309 h 278435"/>
                <a:gd name="connsiteX97" fmla="*/ 107117 w 334090"/>
                <a:gd name="connsiteY97" fmla="*/ 80053 h 278435"/>
                <a:gd name="connsiteX98" fmla="*/ 119608 w 334090"/>
                <a:gd name="connsiteY98" fmla="*/ 100721 h 278435"/>
                <a:gd name="connsiteX99" fmla="*/ 119608 w 334090"/>
                <a:gd name="connsiteY99" fmla="*/ 113210 h 278435"/>
                <a:gd name="connsiteX100" fmla="*/ 121794 w 334090"/>
                <a:gd name="connsiteY100" fmla="*/ 127135 h 278435"/>
                <a:gd name="connsiteX101" fmla="*/ 137534 w 334090"/>
                <a:gd name="connsiteY101" fmla="*/ 114334 h 278435"/>
                <a:gd name="connsiteX102" fmla="*/ 144342 w 334090"/>
                <a:gd name="connsiteY102" fmla="*/ 97849 h 278435"/>
                <a:gd name="connsiteX103" fmla="*/ 152524 w 334090"/>
                <a:gd name="connsiteY103" fmla="*/ 111961 h 278435"/>
                <a:gd name="connsiteX104" fmla="*/ 170325 w 334090"/>
                <a:gd name="connsiteY104" fmla="*/ 121453 h 278435"/>
                <a:gd name="connsiteX105" fmla="*/ 180630 w 334090"/>
                <a:gd name="connsiteY105" fmla="*/ 136938 h 278435"/>
                <a:gd name="connsiteX106" fmla="*/ 203615 w 334090"/>
                <a:gd name="connsiteY106" fmla="*/ 137625 h 278435"/>
                <a:gd name="connsiteX107" fmla="*/ 228599 w 334090"/>
                <a:gd name="connsiteY107" fmla="*/ 153361 h 278435"/>
                <a:gd name="connsiteX108" fmla="*/ 250272 w 334090"/>
                <a:gd name="connsiteY108" fmla="*/ 164788 h 278435"/>
                <a:gd name="connsiteX109" fmla="*/ 260390 w 334090"/>
                <a:gd name="connsiteY109" fmla="*/ 193575 h 278435"/>
                <a:gd name="connsiteX110" fmla="*/ 273819 w 334090"/>
                <a:gd name="connsiteY110" fmla="*/ 205626 h 278435"/>
                <a:gd name="connsiteX111" fmla="*/ 269009 w 334090"/>
                <a:gd name="connsiteY111" fmla="*/ 219926 h 278435"/>
                <a:gd name="connsiteX112" fmla="*/ 275255 w 334090"/>
                <a:gd name="connsiteY112" fmla="*/ 239158 h 278435"/>
                <a:gd name="connsiteX113" fmla="*/ 291244 w 334090"/>
                <a:gd name="connsiteY113" fmla="*/ 246901 h 278435"/>
                <a:gd name="connsiteX114" fmla="*/ 321099 w 334090"/>
                <a:gd name="connsiteY114" fmla="*/ 278435 h 278435"/>
                <a:gd name="connsiteX115" fmla="*/ 326034 w 334090"/>
                <a:gd name="connsiteY115" fmla="*/ 259328 h 278435"/>
                <a:gd name="connsiteX116" fmla="*/ 326034 w 334090"/>
                <a:gd name="connsiteY116" fmla="*/ 244903 h 278435"/>
                <a:gd name="connsiteX117" fmla="*/ 328157 w 334090"/>
                <a:gd name="connsiteY117" fmla="*/ 226857 h 278435"/>
                <a:gd name="connsiteX118" fmla="*/ 330343 w 334090"/>
                <a:gd name="connsiteY118" fmla="*/ 210934 h 278435"/>
                <a:gd name="connsiteX119" fmla="*/ 328157 w 334090"/>
                <a:gd name="connsiteY119" fmla="*/ 196822 h 278435"/>
                <a:gd name="connsiteX120" fmla="*/ 330343 w 334090"/>
                <a:gd name="connsiteY120" fmla="*/ 151550 h 278435"/>
                <a:gd name="connsiteX121" fmla="*/ 332529 w 334090"/>
                <a:gd name="connsiteY121" fmla="*/ 92291 h 278435"/>
                <a:gd name="connsiteX122" fmla="*/ 71328 w 334090"/>
                <a:gd name="connsiteY122" fmla="*/ 108277 h 278435"/>
                <a:gd name="connsiteX123" fmla="*/ 47156 w 334090"/>
                <a:gd name="connsiteY123" fmla="*/ 111586 h 278435"/>
                <a:gd name="connsiteX124" fmla="*/ 32604 w 334090"/>
                <a:gd name="connsiteY124" fmla="*/ 100534 h 278435"/>
                <a:gd name="connsiteX125" fmla="*/ 16240 w 334090"/>
                <a:gd name="connsiteY125" fmla="*/ 102470 h 278435"/>
                <a:gd name="connsiteX126" fmla="*/ 1561 w 334090"/>
                <a:gd name="connsiteY126" fmla="*/ 100222 h 278435"/>
                <a:gd name="connsiteX127" fmla="*/ 16927 w 334090"/>
                <a:gd name="connsiteY127" fmla="*/ 85048 h 278435"/>
                <a:gd name="connsiteX128" fmla="*/ 36539 w 334090"/>
                <a:gd name="connsiteY128" fmla="*/ 78179 h 278435"/>
                <a:gd name="connsiteX129" fmla="*/ 52778 w 334090"/>
                <a:gd name="connsiteY129" fmla="*/ 84986 h 278435"/>
                <a:gd name="connsiteX130" fmla="*/ 71515 w 334090"/>
                <a:gd name="connsiteY130" fmla="*/ 109276 h 278435"/>
                <a:gd name="connsiteX131" fmla="*/ 74326 w 334090"/>
                <a:gd name="connsiteY131" fmla="*/ 107902 h 278435"/>
                <a:gd name="connsiteX132" fmla="*/ 68080 w 334090"/>
                <a:gd name="connsiteY132" fmla="*/ 94227 h 278435"/>
                <a:gd name="connsiteX133" fmla="*/ 54651 w 334090"/>
                <a:gd name="connsiteY133" fmla="*/ 82363 h 278435"/>
                <a:gd name="connsiteX134" fmla="*/ 36851 w 334090"/>
                <a:gd name="connsiteY134" fmla="*/ 75244 h 278435"/>
                <a:gd name="connsiteX135" fmla="*/ 16240 w 334090"/>
                <a:gd name="connsiteY135" fmla="*/ 82051 h 278435"/>
                <a:gd name="connsiteX136" fmla="*/ 1125 w 334090"/>
                <a:gd name="connsiteY136" fmla="*/ 86609 h 278435"/>
                <a:gd name="connsiteX137" fmla="*/ 0 w 334090"/>
                <a:gd name="connsiteY137" fmla="*/ 101783 h 278435"/>
                <a:gd name="connsiteX138" fmla="*/ 16489 w 334090"/>
                <a:gd name="connsiteY138" fmla="*/ 105592 h 278435"/>
                <a:gd name="connsiteX139" fmla="*/ 32166 w 334090"/>
                <a:gd name="connsiteY139" fmla="*/ 103344 h 278435"/>
                <a:gd name="connsiteX140" fmla="*/ 46157 w 334090"/>
                <a:gd name="connsiteY140" fmla="*/ 114459 h 278435"/>
                <a:gd name="connsiteX141" fmla="*/ 70641 w 334090"/>
                <a:gd name="connsiteY141" fmla="*/ 119267 h 278435"/>
                <a:gd name="connsiteX142" fmla="*/ 83195 w 334090"/>
                <a:gd name="connsiteY142" fmla="*/ 9804 h 278435"/>
                <a:gd name="connsiteX143" fmla="*/ 65020 w 334090"/>
                <a:gd name="connsiteY143" fmla="*/ 125 h 278435"/>
                <a:gd name="connsiteX144" fmla="*/ 84256 w 334090"/>
                <a:gd name="connsiteY144" fmla="*/ 6806 h 278435"/>
                <a:gd name="connsiteX145" fmla="*/ 64708 w 334090"/>
                <a:gd name="connsiteY145" fmla="*/ 0 h 278435"/>
                <a:gd name="connsiteX146" fmla="*/ 78573 w 334090"/>
                <a:gd name="connsiteY146" fmla="*/ 11989 h 278435"/>
                <a:gd name="connsiteX147" fmla="*/ 65957 w 334090"/>
                <a:gd name="connsiteY147" fmla="*/ 241531 h 278435"/>
                <a:gd name="connsiteX148" fmla="*/ 90940 w 334090"/>
                <a:gd name="connsiteY148" fmla="*/ 226357 h 278435"/>
                <a:gd name="connsiteX149" fmla="*/ 66769 w 334090"/>
                <a:gd name="connsiteY149" fmla="*/ 244653 h 278435"/>
                <a:gd name="connsiteX150" fmla="*/ 84132 w 334090"/>
                <a:gd name="connsiteY150" fmla="*/ 240095 h 278435"/>
                <a:gd name="connsiteX151" fmla="*/ 91689 w 334090"/>
                <a:gd name="connsiteY151" fmla="*/ 225546 h 278435"/>
                <a:gd name="connsiteX152" fmla="*/ 76699 w 334090"/>
                <a:gd name="connsiteY152" fmla="*/ 227919 h 278435"/>
                <a:gd name="connsiteX153" fmla="*/ 65145 w 334090"/>
                <a:gd name="connsiteY153" fmla="*/ 242093 h 278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334090" h="278435">
                  <a:moveTo>
                    <a:pt x="272195" y="230791"/>
                  </a:moveTo>
                  <a:lnTo>
                    <a:pt x="262451" y="251023"/>
                  </a:lnTo>
                  <a:lnTo>
                    <a:pt x="242214" y="248150"/>
                  </a:lnTo>
                  <a:lnTo>
                    <a:pt x="256393" y="227731"/>
                  </a:lnTo>
                  <a:close/>
                  <a:moveTo>
                    <a:pt x="272569" y="227669"/>
                  </a:moveTo>
                  <a:lnTo>
                    <a:pt x="255268" y="225358"/>
                  </a:lnTo>
                  <a:lnTo>
                    <a:pt x="240653" y="248962"/>
                  </a:lnTo>
                  <a:lnTo>
                    <a:pt x="263575" y="253583"/>
                  </a:lnTo>
                  <a:lnTo>
                    <a:pt x="276067" y="239346"/>
                  </a:lnTo>
                  <a:close/>
                  <a:moveTo>
                    <a:pt x="208175" y="56948"/>
                  </a:moveTo>
                  <a:lnTo>
                    <a:pt x="221603" y="57323"/>
                  </a:lnTo>
                  <a:lnTo>
                    <a:pt x="207113" y="56699"/>
                  </a:lnTo>
                  <a:close/>
                  <a:moveTo>
                    <a:pt x="207550" y="59821"/>
                  </a:moveTo>
                  <a:lnTo>
                    <a:pt x="222727" y="57573"/>
                  </a:lnTo>
                  <a:lnTo>
                    <a:pt x="208987" y="45396"/>
                  </a:lnTo>
                  <a:lnTo>
                    <a:pt x="195995" y="49955"/>
                  </a:lnTo>
                  <a:close/>
                  <a:moveTo>
                    <a:pt x="159020" y="181585"/>
                  </a:moveTo>
                  <a:lnTo>
                    <a:pt x="151712" y="207937"/>
                  </a:lnTo>
                  <a:close/>
                  <a:moveTo>
                    <a:pt x="155897" y="181086"/>
                  </a:moveTo>
                  <a:lnTo>
                    <a:pt x="151524" y="208436"/>
                  </a:lnTo>
                  <a:lnTo>
                    <a:pt x="163204" y="193512"/>
                  </a:lnTo>
                  <a:lnTo>
                    <a:pt x="165515" y="179338"/>
                  </a:lnTo>
                  <a:close/>
                  <a:moveTo>
                    <a:pt x="332155" y="82550"/>
                  </a:moveTo>
                  <a:lnTo>
                    <a:pt x="327220" y="151862"/>
                  </a:lnTo>
                  <a:lnTo>
                    <a:pt x="325034" y="197446"/>
                  </a:lnTo>
                  <a:lnTo>
                    <a:pt x="327220" y="211434"/>
                  </a:lnTo>
                  <a:lnTo>
                    <a:pt x="325034" y="226919"/>
                  </a:lnTo>
                  <a:lnTo>
                    <a:pt x="322848" y="245215"/>
                  </a:lnTo>
                  <a:lnTo>
                    <a:pt x="322848" y="259078"/>
                  </a:lnTo>
                  <a:lnTo>
                    <a:pt x="320725" y="277124"/>
                  </a:lnTo>
                  <a:lnTo>
                    <a:pt x="293056" y="244279"/>
                  </a:lnTo>
                  <a:lnTo>
                    <a:pt x="277379" y="237098"/>
                  </a:lnTo>
                  <a:lnTo>
                    <a:pt x="271695" y="219738"/>
                  </a:lnTo>
                  <a:lnTo>
                    <a:pt x="276067" y="204752"/>
                  </a:lnTo>
                  <a:lnTo>
                    <a:pt x="262576" y="191764"/>
                  </a:lnTo>
                  <a:lnTo>
                    <a:pt x="252208" y="162790"/>
                  </a:lnTo>
                  <a:lnTo>
                    <a:pt x="229785" y="150301"/>
                  </a:lnTo>
                  <a:lnTo>
                    <a:pt x="216732" y="143495"/>
                  </a:lnTo>
                  <a:lnTo>
                    <a:pt x="203927" y="134503"/>
                  </a:lnTo>
                  <a:lnTo>
                    <a:pt x="181317" y="134191"/>
                  </a:lnTo>
                  <a:lnTo>
                    <a:pt x="171761" y="118955"/>
                  </a:lnTo>
                  <a:lnTo>
                    <a:pt x="153835" y="109276"/>
                  </a:lnTo>
                  <a:lnTo>
                    <a:pt x="143530" y="96038"/>
                  </a:lnTo>
                  <a:lnTo>
                    <a:pt x="134286" y="112398"/>
                  </a:lnTo>
                  <a:lnTo>
                    <a:pt x="121794" y="125574"/>
                  </a:lnTo>
                  <a:lnTo>
                    <a:pt x="122357" y="112710"/>
                  </a:lnTo>
                  <a:lnTo>
                    <a:pt x="122357" y="99285"/>
                  </a:lnTo>
                  <a:lnTo>
                    <a:pt x="109053" y="80177"/>
                  </a:lnTo>
                  <a:lnTo>
                    <a:pt x="129914" y="75744"/>
                  </a:lnTo>
                  <a:lnTo>
                    <a:pt x="149651" y="66565"/>
                  </a:lnTo>
                  <a:lnTo>
                    <a:pt x="127104" y="65815"/>
                  </a:lnTo>
                  <a:lnTo>
                    <a:pt x="103994" y="56824"/>
                  </a:lnTo>
                  <a:lnTo>
                    <a:pt x="96124" y="43773"/>
                  </a:lnTo>
                  <a:lnTo>
                    <a:pt x="73389" y="38465"/>
                  </a:lnTo>
                  <a:lnTo>
                    <a:pt x="88441" y="25664"/>
                  </a:lnTo>
                  <a:lnTo>
                    <a:pt x="106492" y="14050"/>
                  </a:lnTo>
                  <a:lnTo>
                    <a:pt x="121232" y="9679"/>
                  </a:lnTo>
                  <a:lnTo>
                    <a:pt x="137159" y="23042"/>
                  </a:lnTo>
                  <a:lnTo>
                    <a:pt x="151150" y="23416"/>
                  </a:lnTo>
                  <a:lnTo>
                    <a:pt x="158333" y="42961"/>
                  </a:lnTo>
                  <a:lnTo>
                    <a:pt x="158333" y="74183"/>
                  </a:lnTo>
                  <a:lnTo>
                    <a:pt x="172199" y="82425"/>
                  </a:lnTo>
                  <a:lnTo>
                    <a:pt x="180193" y="99910"/>
                  </a:lnTo>
                  <a:lnTo>
                    <a:pt x="194934" y="98536"/>
                  </a:lnTo>
                  <a:lnTo>
                    <a:pt x="213047" y="82176"/>
                  </a:lnTo>
                  <a:lnTo>
                    <a:pt x="213546" y="67314"/>
                  </a:lnTo>
                  <a:lnTo>
                    <a:pt x="240403" y="64317"/>
                  </a:lnTo>
                  <a:lnTo>
                    <a:pt x="241777" y="49081"/>
                  </a:lnTo>
                  <a:lnTo>
                    <a:pt x="259703" y="50704"/>
                  </a:lnTo>
                  <a:lnTo>
                    <a:pt x="282750" y="64129"/>
                  </a:lnTo>
                  <a:lnTo>
                    <a:pt x="302424" y="73309"/>
                  </a:lnTo>
                  <a:lnTo>
                    <a:pt x="318476" y="71185"/>
                  </a:lnTo>
                  <a:close/>
                  <a:moveTo>
                    <a:pt x="334091" y="79990"/>
                  </a:moveTo>
                  <a:lnTo>
                    <a:pt x="318914" y="68625"/>
                  </a:lnTo>
                  <a:lnTo>
                    <a:pt x="302549" y="70561"/>
                  </a:lnTo>
                  <a:lnTo>
                    <a:pt x="283812" y="61569"/>
                  </a:lnTo>
                  <a:lnTo>
                    <a:pt x="260015" y="47957"/>
                  </a:lnTo>
                  <a:lnTo>
                    <a:pt x="239716" y="47957"/>
                  </a:lnTo>
                  <a:lnTo>
                    <a:pt x="238154" y="63193"/>
                  </a:lnTo>
                  <a:lnTo>
                    <a:pt x="211298" y="66190"/>
                  </a:lnTo>
                  <a:lnTo>
                    <a:pt x="209986" y="81426"/>
                  </a:lnTo>
                  <a:lnTo>
                    <a:pt x="193122" y="96225"/>
                  </a:lnTo>
                  <a:lnTo>
                    <a:pt x="173948" y="80739"/>
                  </a:lnTo>
                  <a:lnTo>
                    <a:pt x="160269" y="73184"/>
                  </a:lnTo>
                  <a:lnTo>
                    <a:pt x="161081" y="42711"/>
                  </a:lnTo>
                  <a:lnTo>
                    <a:pt x="152274" y="21543"/>
                  </a:lnTo>
                  <a:lnTo>
                    <a:pt x="137784" y="20606"/>
                  </a:lnTo>
                  <a:lnTo>
                    <a:pt x="121420" y="7243"/>
                  </a:lnTo>
                  <a:lnTo>
                    <a:pt x="104806" y="11552"/>
                  </a:lnTo>
                  <a:lnTo>
                    <a:pt x="87068" y="23166"/>
                  </a:lnTo>
                  <a:lnTo>
                    <a:pt x="68330" y="25165"/>
                  </a:lnTo>
                  <a:lnTo>
                    <a:pt x="71390" y="40900"/>
                  </a:lnTo>
                  <a:lnTo>
                    <a:pt x="94250" y="46520"/>
                  </a:lnTo>
                  <a:lnTo>
                    <a:pt x="101933" y="59509"/>
                  </a:lnTo>
                  <a:lnTo>
                    <a:pt x="126541" y="69250"/>
                  </a:lnTo>
                  <a:lnTo>
                    <a:pt x="148964" y="67064"/>
                  </a:lnTo>
                  <a:lnTo>
                    <a:pt x="128603" y="73309"/>
                  </a:lnTo>
                  <a:lnTo>
                    <a:pt x="107117" y="80053"/>
                  </a:lnTo>
                  <a:lnTo>
                    <a:pt x="119608" y="100721"/>
                  </a:lnTo>
                  <a:lnTo>
                    <a:pt x="119608" y="113210"/>
                  </a:lnTo>
                  <a:lnTo>
                    <a:pt x="121794" y="127135"/>
                  </a:lnTo>
                  <a:lnTo>
                    <a:pt x="137534" y="114334"/>
                  </a:lnTo>
                  <a:lnTo>
                    <a:pt x="144342" y="97849"/>
                  </a:lnTo>
                  <a:lnTo>
                    <a:pt x="152524" y="111961"/>
                  </a:lnTo>
                  <a:lnTo>
                    <a:pt x="170325" y="121453"/>
                  </a:lnTo>
                  <a:lnTo>
                    <a:pt x="180630" y="136938"/>
                  </a:lnTo>
                  <a:lnTo>
                    <a:pt x="203615" y="137625"/>
                  </a:lnTo>
                  <a:lnTo>
                    <a:pt x="228599" y="153361"/>
                  </a:lnTo>
                  <a:lnTo>
                    <a:pt x="250272" y="164788"/>
                  </a:lnTo>
                  <a:lnTo>
                    <a:pt x="260390" y="193575"/>
                  </a:lnTo>
                  <a:lnTo>
                    <a:pt x="273819" y="205626"/>
                  </a:lnTo>
                  <a:lnTo>
                    <a:pt x="269009" y="219926"/>
                  </a:lnTo>
                  <a:lnTo>
                    <a:pt x="275255" y="239158"/>
                  </a:lnTo>
                  <a:lnTo>
                    <a:pt x="291244" y="246901"/>
                  </a:lnTo>
                  <a:lnTo>
                    <a:pt x="321099" y="278435"/>
                  </a:lnTo>
                  <a:lnTo>
                    <a:pt x="326034" y="259328"/>
                  </a:lnTo>
                  <a:lnTo>
                    <a:pt x="326034" y="244903"/>
                  </a:lnTo>
                  <a:lnTo>
                    <a:pt x="328157" y="226857"/>
                  </a:lnTo>
                  <a:lnTo>
                    <a:pt x="330343" y="210934"/>
                  </a:lnTo>
                  <a:lnTo>
                    <a:pt x="328157" y="196822"/>
                  </a:lnTo>
                  <a:lnTo>
                    <a:pt x="330343" y="151550"/>
                  </a:lnTo>
                  <a:lnTo>
                    <a:pt x="332529" y="92291"/>
                  </a:lnTo>
                  <a:close/>
                  <a:moveTo>
                    <a:pt x="71328" y="108277"/>
                  </a:moveTo>
                  <a:lnTo>
                    <a:pt x="47156" y="111586"/>
                  </a:lnTo>
                  <a:lnTo>
                    <a:pt x="32604" y="100534"/>
                  </a:lnTo>
                  <a:lnTo>
                    <a:pt x="16240" y="102470"/>
                  </a:lnTo>
                  <a:lnTo>
                    <a:pt x="1561" y="100222"/>
                  </a:lnTo>
                  <a:lnTo>
                    <a:pt x="16927" y="85048"/>
                  </a:lnTo>
                  <a:lnTo>
                    <a:pt x="36539" y="78179"/>
                  </a:lnTo>
                  <a:lnTo>
                    <a:pt x="52778" y="84986"/>
                  </a:lnTo>
                  <a:lnTo>
                    <a:pt x="71515" y="109276"/>
                  </a:lnTo>
                  <a:close/>
                  <a:moveTo>
                    <a:pt x="74326" y="107902"/>
                  </a:moveTo>
                  <a:lnTo>
                    <a:pt x="68080" y="94227"/>
                  </a:lnTo>
                  <a:lnTo>
                    <a:pt x="54651" y="82363"/>
                  </a:lnTo>
                  <a:lnTo>
                    <a:pt x="36851" y="75244"/>
                  </a:lnTo>
                  <a:lnTo>
                    <a:pt x="16240" y="82051"/>
                  </a:lnTo>
                  <a:lnTo>
                    <a:pt x="1125" y="86609"/>
                  </a:lnTo>
                  <a:lnTo>
                    <a:pt x="0" y="101783"/>
                  </a:lnTo>
                  <a:lnTo>
                    <a:pt x="16489" y="105592"/>
                  </a:lnTo>
                  <a:lnTo>
                    <a:pt x="32166" y="103344"/>
                  </a:lnTo>
                  <a:lnTo>
                    <a:pt x="46157" y="114459"/>
                  </a:lnTo>
                  <a:lnTo>
                    <a:pt x="70641" y="119267"/>
                  </a:lnTo>
                  <a:close/>
                  <a:moveTo>
                    <a:pt x="83195" y="9804"/>
                  </a:moveTo>
                  <a:lnTo>
                    <a:pt x="65020" y="125"/>
                  </a:lnTo>
                  <a:close/>
                  <a:moveTo>
                    <a:pt x="84256" y="6806"/>
                  </a:moveTo>
                  <a:lnTo>
                    <a:pt x="64708" y="0"/>
                  </a:lnTo>
                  <a:lnTo>
                    <a:pt x="78573" y="11989"/>
                  </a:lnTo>
                  <a:close/>
                  <a:moveTo>
                    <a:pt x="65957" y="241531"/>
                  </a:moveTo>
                  <a:lnTo>
                    <a:pt x="90940" y="226357"/>
                  </a:lnTo>
                  <a:close/>
                  <a:moveTo>
                    <a:pt x="66769" y="244653"/>
                  </a:moveTo>
                  <a:lnTo>
                    <a:pt x="84132" y="240095"/>
                  </a:lnTo>
                  <a:lnTo>
                    <a:pt x="91689" y="225546"/>
                  </a:lnTo>
                  <a:lnTo>
                    <a:pt x="76699" y="227919"/>
                  </a:lnTo>
                  <a:lnTo>
                    <a:pt x="65145" y="242093"/>
                  </a:lnTo>
                  <a:close/>
                </a:path>
              </a:pathLst>
            </a:custGeom>
            <a:solidFill>
              <a:srgbClr val="FFFFFF"/>
            </a:solidFill>
            <a:ln w="6245" cap="flat">
              <a:noFill/>
              <a:prstDash val="solid"/>
              <a:miter/>
            </a:ln>
          </p:spPr>
          <p:txBody>
            <a:bodyPr rtlCol="0" anchor="ctr"/>
            <a:lstStyle/>
            <a:p>
              <a:endParaRPr lang="en-US" noProof="0" dirty="0"/>
            </a:p>
          </p:txBody>
        </p:sp>
        <p:sp>
          <p:nvSpPr>
            <p:cNvPr id="5113" name="Serbest Form 5112">
              <a:extLst>
                <a:ext uri="{FF2B5EF4-FFF2-40B4-BE49-F238E27FC236}">
                  <a16:creationId xmlns:a16="http://schemas.microsoft.com/office/drawing/2014/main" id="{C433D407-DC74-BA45-A9C0-51DBC9492097}"/>
                </a:ext>
              </a:extLst>
            </p:cNvPr>
            <p:cNvSpPr/>
            <p:nvPr/>
          </p:nvSpPr>
          <p:spPr>
            <a:xfrm>
              <a:off x="8586794" y="2799123"/>
              <a:ext cx="22484" cy="21230"/>
            </a:xfrm>
            <a:custGeom>
              <a:avLst/>
              <a:gdLst>
                <a:gd name="connsiteX0" fmla="*/ 15552 w 22484"/>
                <a:gd name="connsiteY0" fmla="*/ 2623 h 21230"/>
                <a:gd name="connsiteX1" fmla="*/ 15552 w 22484"/>
                <a:gd name="connsiteY1" fmla="*/ 19295 h 21230"/>
                <a:gd name="connsiteX2" fmla="*/ 2311 w 22484"/>
                <a:gd name="connsiteY2" fmla="*/ 13737 h 21230"/>
                <a:gd name="connsiteX3" fmla="*/ 17051 w 22484"/>
                <a:gd name="connsiteY3" fmla="*/ 3122 h 21230"/>
                <a:gd name="connsiteX4" fmla="*/ 16739 w 22484"/>
                <a:gd name="connsiteY4" fmla="*/ 0 h 21230"/>
                <a:gd name="connsiteX5" fmla="*/ 3685 w 22484"/>
                <a:gd name="connsiteY5" fmla="*/ 0 h 21230"/>
                <a:gd name="connsiteX6" fmla="*/ 0 w 22484"/>
                <a:gd name="connsiteY6" fmla="*/ 14986 h 21230"/>
                <a:gd name="connsiteX7" fmla="*/ 16239 w 22484"/>
                <a:gd name="connsiteY7" fmla="*/ 21231 h 21230"/>
                <a:gd name="connsiteX8" fmla="*/ 22485 w 22484"/>
                <a:gd name="connsiteY8" fmla="*/ 6556 h 2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84" h="21230">
                  <a:moveTo>
                    <a:pt x="15552" y="2623"/>
                  </a:moveTo>
                  <a:lnTo>
                    <a:pt x="15552" y="19295"/>
                  </a:lnTo>
                  <a:lnTo>
                    <a:pt x="2311" y="13737"/>
                  </a:lnTo>
                  <a:lnTo>
                    <a:pt x="17051" y="3122"/>
                  </a:lnTo>
                  <a:close/>
                  <a:moveTo>
                    <a:pt x="16739" y="0"/>
                  </a:moveTo>
                  <a:lnTo>
                    <a:pt x="3685" y="0"/>
                  </a:lnTo>
                  <a:lnTo>
                    <a:pt x="0" y="14986"/>
                  </a:lnTo>
                  <a:lnTo>
                    <a:pt x="16239" y="21231"/>
                  </a:lnTo>
                  <a:lnTo>
                    <a:pt x="22485" y="6556"/>
                  </a:lnTo>
                  <a:close/>
                </a:path>
              </a:pathLst>
            </a:custGeom>
            <a:solidFill>
              <a:srgbClr val="FFFFFF"/>
            </a:solidFill>
            <a:ln w="6245" cap="flat">
              <a:noFill/>
              <a:prstDash val="solid"/>
              <a:miter/>
            </a:ln>
          </p:spPr>
          <p:txBody>
            <a:bodyPr rtlCol="0" anchor="ctr"/>
            <a:lstStyle/>
            <a:p>
              <a:endParaRPr lang="en-US" noProof="0" dirty="0"/>
            </a:p>
          </p:txBody>
        </p:sp>
        <p:sp>
          <p:nvSpPr>
            <p:cNvPr id="5114" name="Serbest Form 5113">
              <a:extLst>
                <a:ext uri="{FF2B5EF4-FFF2-40B4-BE49-F238E27FC236}">
                  <a16:creationId xmlns:a16="http://schemas.microsoft.com/office/drawing/2014/main" id="{7EF25801-2E27-5548-88B0-1448548427F1}"/>
                </a:ext>
              </a:extLst>
            </p:cNvPr>
            <p:cNvSpPr/>
            <p:nvPr/>
          </p:nvSpPr>
          <p:spPr>
            <a:xfrm>
              <a:off x="8086064" y="2377880"/>
              <a:ext cx="498856" cy="458459"/>
            </a:xfrm>
            <a:custGeom>
              <a:avLst/>
              <a:gdLst>
                <a:gd name="connsiteX0" fmla="*/ 473248 w 498856"/>
                <a:gd name="connsiteY0" fmla="*/ 391833 h 458459"/>
                <a:gd name="connsiteX1" fmla="*/ 483242 w 498856"/>
                <a:gd name="connsiteY1" fmla="*/ 378719 h 458459"/>
                <a:gd name="connsiteX2" fmla="*/ 474934 w 498856"/>
                <a:gd name="connsiteY2" fmla="*/ 394518 h 458459"/>
                <a:gd name="connsiteX3" fmla="*/ 496607 w 498856"/>
                <a:gd name="connsiteY3" fmla="*/ 380842 h 458459"/>
                <a:gd name="connsiteX4" fmla="*/ 483054 w 498856"/>
                <a:gd name="connsiteY4" fmla="*/ 375660 h 458459"/>
                <a:gd name="connsiteX5" fmla="*/ 467127 w 498856"/>
                <a:gd name="connsiteY5" fmla="*/ 380281 h 458459"/>
                <a:gd name="connsiteX6" fmla="*/ 472686 w 498856"/>
                <a:gd name="connsiteY6" fmla="*/ 393956 h 458459"/>
                <a:gd name="connsiteX7" fmla="*/ 273880 w 498856"/>
                <a:gd name="connsiteY7" fmla="*/ 235349 h 458459"/>
                <a:gd name="connsiteX8" fmla="*/ 257704 w 498856"/>
                <a:gd name="connsiteY8" fmla="*/ 229854 h 458459"/>
                <a:gd name="connsiteX9" fmla="*/ 278627 w 498856"/>
                <a:gd name="connsiteY9" fmla="*/ 221487 h 458459"/>
                <a:gd name="connsiteX10" fmla="*/ 292993 w 498856"/>
                <a:gd name="connsiteY10" fmla="*/ 234787 h 458459"/>
                <a:gd name="connsiteX11" fmla="*/ 299239 w 498856"/>
                <a:gd name="connsiteY11" fmla="*/ 250148 h 458459"/>
                <a:gd name="connsiteX12" fmla="*/ 294867 w 498856"/>
                <a:gd name="connsiteY12" fmla="*/ 265135 h 458459"/>
                <a:gd name="connsiteX13" fmla="*/ 281875 w 498856"/>
                <a:gd name="connsiteY13" fmla="*/ 257267 h 458459"/>
                <a:gd name="connsiteX14" fmla="*/ 270945 w 498856"/>
                <a:gd name="connsiteY14" fmla="*/ 236473 h 458459"/>
                <a:gd name="connsiteX15" fmla="*/ 279564 w 498856"/>
                <a:gd name="connsiteY15" fmla="*/ 259265 h 458459"/>
                <a:gd name="connsiteX16" fmla="*/ 295616 w 498856"/>
                <a:gd name="connsiteY16" fmla="*/ 267008 h 458459"/>
                <a:gd name="connsiteX17" fmla="*/ 301862 w 498856"/>
                <a:gd name="connsiteY17" fmla="*/ 250023 h 458459"/>
                <a:gd name="connsiteX18" fmla="*/ 295616 w 498856"/>
                <a:gd name="connsiteY18" fmla="*/ 233039 h 458459"/>
                <a:gd name="connsiteX19" fmla="*/ 280002 w 498856"/>
                <a:gd name="connsiteY19" fmla="*/ 218739 h 458459"/>
                <a:gd name="connsiteX20" fmla="*/ 266198 w 498856"/>
                <a:gd name="connsiteY20" fmla="*/ 216117 h 458459"/>
                <a:gd name="connsiteX21" fmla="*/ 255955 w 498856"/>
                <a:gd name="connsiteY21" fmla="*/ 230479 h 458459"/>
                <a:gd name="connsiteX22" fmla="*/ 272007 w 498856"/>
                <a:gd name="connsiteY22" fmla="*/ 237410 h 458459"/>
                <a:gd name="connsiteX23" fmla="*/ 496920 w 498856"/>
                <a:gd name="connsiteY23" fmla="*/ 428612 h 458459"/>
                <a:gd name="connsiteX24" fmla="*/ 489925 w 498856"/>
                <a:gd name="connsiteY24" fmla="*/ 441662 h 458459"/>
                <a:gd name="connsiteX25" fmla="*/ 496170 w 498856"/>
                <a:gd name="connsiteY25" fmla="*/ 457586 h 458459"/>
                <a:gd name="connsiteX26" fmla="*/ 468002 w 498856"/>
                <a:gd name="connsiteY26" fmla="*/ 446471 h 458459"/>
                <a:gd name="connsiteX27" fmla="*/ 452886 w 498856"/>
                <a:gd name="connsiteY27" fmla="*/ 437416 h 458459"/>
                <a:gd name="connsiteX28" fmla="*/ 417473 w 498856"/>
                <a:gd name="connsiteY28" fmla="*/ 434919 h 458459"/>
                <a:gd name="connsiteX29" fmla="*/ 398735 w 498856"/>
                <a:gd name="connsiteY29" fmla="*/ 425927 h 458459"/>
                <a:gd name="connsiteX30" fmla="*/ 386244 w 498856"/>
                <a:gd name="connsiteY30" fmla="*/ 412564 h 458459"/>
                <a:gd name="connsiteX31" fmla="*/ 367506 w 498856"/>
                <a:gd name="connsiteY31" fmla="*/ 412127 h 458459"/>
                <a:gd name="connsiteX32" fmla="*/ 348144 w 498856"/>
                <a:gd name="connsiteY32" fmla="*/ 409816 h 458459"/>
                <a:gd name="connsiteX33" fmla="*/ 326783 w 498856"/>
                <a:gd name="connsiteY33" fmla="*/ 403072 h 458459"/>
                <a:gd name="connsiteX34" fmla="*/ 305360 w 498856"/>
                <a:gd name="connsiteY34" fmla="*/ 391770 h 458459"/>
                <a:gd name="connsiteX35" fmla="*/ 289183 w 498856"/>
                <a:gd name="connsiteY35" fmla="*/ 393893 h 458459"/>
                <a:gd name="connsiteX36" fmla="*/ 276691 w 498856"/>
                <a:gd name="connsiteY36" fmla="*/ 393893 h 458459"/>
                <a:gd name="connsiteX37" fmla="*/ 285373 w 498856"/>
                <a:gd name="connsiteY37" fmla="*/ 380218 h 458459"/>
                <a:gd name="connsiteX38" fmla="*/ 268009 w 498856"/>
                <a:gd name="connsiteY38" fmla="*/ 380218 h 458459"/>
                <a:gd name="connsiteX39" fmla="*/ 255518 w 498856"/>
                <a:gd name="connsiteY39" fmla="*/ 377908 h 458459"/>
                <a:gd name="connsiteX40" fmla="*/ 269384 w 498856"/>
                <a:gd name="connsiteY40" fmla="*/ 366918 h 458459"/>
                <a:gd name="connsiteX41" fmla="*/ 274068 w 498856"/>
                <a:gd name="connsiteY41" fmla="*/ 352618 h 458459"/>
                <a:gd name="connsiteX42" fmla="*/ 287746 w 498856"/>
                <a:gd name="connsiteY42" fmla="*/ 353742 h 458459"/>
                <a:gd name="connsiteX43" fmla="*/ 304923 w 498856"/>
                <a:gd name="connsiteY43" fmla="*/ 355990 h 458459"/>
                <a:gd name="connsiteX44" fmla="*/ 333279 w 498856"/>
                <a:gd name="connsiteY44" fmla="*/ 362859 h 458459"/>
                <a:gd name="connsiteX45" fmla="*/ 349455 w 498856"/>
                <a:gd name="connsiteY45" fmla="*/ 382778 h 458459"/>
                <a:gd name="connsiteX46" fmla="*/ 374439 w 498856"/>
                <a:gd name="connsiteY46" fmla="*/ 383340 h 458459"/>
                <a:gd name="connsiteX47" fmla="*/ 389179 w 498856"/>
                <a:gd name="connsiteY47" fmla="*/ 387836 h 458459"/>
                <a:gd name="connsiteX48" fmla="*/ 402358 w 498856"/>
                <a:gd name="connsiteY48" fmla="*/ 390147 h 458459"/>
                <a:gd name="connsiteX49" fmla="*/ 406355 w 498856"/>
                <a:gd name="connsiteY49" fmla="*/ 372850 h 458459"/>
                <a:gd name="connsiteX50" fmla="*/ 419971 w 498856"/>
                <a:gd name="connsiteY50" fmla="*/ 374223 h 458459"/>
                <a:gd name="connsiteX51" fmla="*/ 429527 w 498856"/>
                <a:gd name="connsiteY51" fmla="*/ 389522 h 458459"/>
                <a:gd name="connsiteX52" fmla="*/ 454510 w 498856"/>
                <a:gd name="connsiteY52" fmla="*/ 392457 h 458459"/>
                <a:gd name="connsiteX53" fmla="*/ 453199 w 498856"/>
                <a:gd name="connsiteY53" fmla="*/ 417747 h 458459"/>
                <a:gd name="connsiteX54" fmla="*/ 469876 w 498856"/>
                <a:gd name="connsiteY54" fmla="*/ 419807 h 458459"/>
                <a:gd name="connsiteX55" fmla="*/ 483179 w 498856"/>
                <a:gd name="connsiteY55" fmla="*/ 417497 h 458459"/>
                <a:gd name="connsiteX56" fmla="*/ 498857 w 498856"/>
                <a:gd name="connsiteY56" fmla="*/ 426114 h 458459"/>
                <a:gd name="connsiteX57" fmla="*/ 483616 w 498856"/>
                <a:gd name="connsiteY57" fmla="*/ 414687 h 458459"/>
                <a:gd name="connsiteX58" fmla="*/ 469438 w 498856"/>
                <a:gd name="connsiteY58" fmla="*/ 416685 h 458459"/>
                <a:gd name="connsiteX59" fmla="*/ 454510 w 498856"/>
                <a:gd name="connsiteY59" fmla="*/ 416685 h 458459"/>
                <a:gd name="connsiteX60" fmla="*/ 456009 w 498856"/>
                <a:gd name="connsiteY60" fmla="*/ 390396 h 458459"/>
                <a:gd name="connsiteX61" fmla="*/ 431026 w 498856"/>
                <a:gd name="connsiteY61" fmla="*/ 387024 h 458459"/>
                <a:gd name="connsiteX62" fmla="*/ 421345 w 498856"/>
                <a:gd name="connsiteY62" fmla="*/ 371788 h 458459"/>
                <a:gd name="connsiteX63" fmla="*/ 404856 w 498856"/>
                <a:gd name="connsiteY63" fmla="*/ 371101 h 458459"/>
                <a:gd name="connsiteX64" fmla="*/ 401109 w 498856"/>
                <a:gd name="connsiteY64" fmla="*/ 388398 h 458459"/>
                <a:gd name="connsiteX65" fmla="*/ 374938 w 498856"/>
                <a:gd name="connsiteY65" fmla="*/ 380281 h 458459"/>
                <a:gd name="connsiteX66" fmla="*/ 350642 w 498856"/>
                <a:gd name="connsiteY66" fmla="*/ 380281 h 458459"/>
                <a:gd name="connsiteX67" fmla="*/ 334528 w 498856"/>
                <a:gd name="connsiteY67" fmla="*/ 360299 h 458459"/>
                <a:gd name="connsiteX68" fmla="*/ 318101 w 498856"/>
                <a:gd name="connsiteY68" fmla="*/ 359737 h 458459"/>
                <a:gd name="connsiteX69" fmla="*/ 287996 w 498856"/>
                <a:gd name="connsiteY69" fmla="*/ 350620 h 458459"/>
                <a:gd name="connsiteX70" fmla="*/ 272569 w 498856"/>
                <a:gd name="connsiteY70" fmla="*/ 350620 h 458459"/>
                <a:gd name="connsiteX71" fmla="*/ 266760 w 498856"/>
                <a:gd name="connsiteY71" fmla="*/ 365419 h 458459"/>
                <a:gd name="connsiteX72" fmla="*/ 254269 w 498856"/>
                <a:gd name="connsiteY72" fmla="*/ 378470 h 458459"/>
                <a:gd name="connsiteX73" fmla="*/ 268134 w 498856"/>
                <a:gd name="connsiteY73" fmla="*/ 383403 h 458459"/>
                <a:gd name="connsiteX74" fmla="*/ 285810 w 498856"/>
                <a:gd name="connsiteY74" fmla="*/ 383403 h 458459"/>
                <a:gd name="connsiteX75" fmla="*/ 277128 w 498856"/>
                <a:gd name="connsiteY75" fmla="*/ 397078 h 458459"/>
                <a:gd name="connsiteX76" fmla="*/ 290120 w 498856"/>
                <a:gd name="connsiteY76" fmla="*/ 397078 h 458459"/>
                <a:gd name="connsiteX77" fmla="*/ 305547 w 498856"/>
                <a:gd name="connsiteY77" fmla="*/ 394830 h 458459"/>
                <a:gd name="connsiteX78" fmla="*/ 326221 w 498856"/>
                <a:gd name="connsiteY78" fmla="*/ 406007 h 458459"/>
                <a:gd name="connsiteX79" fmla="*/ 348206 w 498856"/>
                <a:gd name="connsiteY79" fmla="*/ 413001 h 458459"/>
                <a:gd name="connsiteX80" fmla="*/ 368005 w 498856"/>
                <a:gd name="connsiteY80" fmla="*/ 415311 h 458459"/>
                <a:gd name="connsiteX81" fmla="*/ 385557 w 498856"/>
                <a:gd name="connsiteY81" fmla="*/ 415311 h 458459"/>
                <a:gd name="connsiteX82" fmla="*/ 397423 w 498856"/>
                <a:gd name="connsiteY82" fmla="*/ 428549 h 458459"/>
                <a:gd name="connsiteX83" fmla="*/ 417410 w 498856"/>
                <a:gd name="connsiteY83" fmla="*/ 437978 h 458459"/>
                <a:gd name="connsiteX84" fmla="*/ 452637 w 498856"/>
                <a:gd name="connsiteY84" fmla="*/ 440414 h 458459"/>
                <a:gd name="connsiteX85" fmla="*/ 467127 w 498856"/>
                <a:gd name="connsiteY85" fmla="*/ 449280 h 458459"/>
                <a:gd name="connsiteX86" fmla="*/ 484553 w 498856"/>
                <a:gd name="connsiteY86" fmla="*/ 458460 h 458459"/>
                <a:gd name="connsiteX87" fmla="*/ 498294 w 498856"/>
                <a:gd name="connsiteY87" fmla="*/ 458460 h 458459"/>
                <a:gd name="connsiteX88" fmla="*/ 493298 w 498856"/>
                <a:gd name="connsiteY88" fmla="*/ 440289 h 458459"/>
                <a:gd name="connsiteX89" fmla="*/ 247898 w 498856"/>
                <a:gd name="connsiteY89" fmla="*/ 185769 h 458459"/>
                <a:gd name="connsiteX90" fmla="*/ 244712 w 498856"/>
                <a:gd name="connsiteY90" fmla="*/ 206251 h 458459"/>
                <a:gd name="connsiteX91" fmla="*/ 244712 w 498856"/>
                <a:gd name="connsiteY91" fmla="*/ 185769 h 458459"/>
                <a:gd name="connsiteX92" fmla="*/ 244712 w 498856"/>
                <a:gd name="connsiteY92" fmla="*/ 206251 h 458459"/>
                <a:gd name="connsiteX93" fmla="*/ 247898 w 498856"/>
                <a:gd name="connsiteY93" fmla="*/ 185769 h 458459"/>
                <a:gd name="connsiteX94" fmla="*/ 242589 w 498856"/>
                <a:gd name="connsiteY94" fmla="*/ 174342 h 458459"/>
                <a:gd name="connsiteX95" fmla="*/ 245712 w 498856"/>
                <a:gd name="connsiteY95" fmla="*/ 160667 h 458459"/>
                <a:gd name="connsiteX96" fmla="*/ 245712 w 498856"/>
                <a:gd name="connsiteY96" fmla="*/ 174342 h 458459"/>
                <a:gd name="connsiteX97" fmla="*/ 245712 w 498856"/>
                <a:gd name="connsiteY97" fmla="*/ 160667 h 458459"/>
                <a:gd name="connsiteX98" fmla="*/ 242589 w 498856"/>
                <a:gd name="connsiteY98" fmla="*/ 174342 h 458459"/>
                <a:gd name="connsiteX99" fmla="*/ 124105 w 498856"/>
                <a:gd name="connsiteY99" fmla="*/ 251085 h 458459"/>
                <a:gd name="connsiteX100" fmla="*/ 129851 w 498856"/>
                <a:gd name="connsiteY100" fmla="*/ 268319 h 458459"/>
                <a:gd name="connsiteX101" fmla="*/ 121294 w 498856"/>
                <a:gd name="connsiteY101" fmla="*/ 252584 h 458459"/>
                <a:gd name="connsiteX102" fmla="*/ 129976 w 498856"/>
                <a:gd name="connsiteY102" fmla="*/ 268569 h 458459"/>
                <a:gd name="connsiteX103" fmla="*/ 128540 w 498856"/>
                <a:gd name="connsiteY103" fmla="*/ 253645 h 458459"/>
                <a:gd name="connsiteX104" fmla="*/ 98310 w 498856"/>
                <a:gd name="connsiteY104" fmla="*/ 201692 h 458459"/>
                <a:gd name="connsiteX105" fmla="*/ 106054 w 498856"/>
                <a:gd name="connsiteY105" fmla="*/ 229230 h 458459"/>
                <a:gd name="connsiteX106" fmla="*/ 95187 w 498856"/>
                <a:gd name="connsiteY106" fmla="*/ 201692 h 458459"/>
                <a:gd name="connsiteX107" fmla="*/ 93001 w 498856"/>
                <a:gd name="connsiteY107" fmla="*/ 222174 h 458459"/>
                <a:gd name="connsiteX108" fmla="*/ 106866 w 498856"/>
                <a:gd name="connsiteY108" fmla="*/ 230604 h 458459"/>
                <a:gd name="connsiteX109" fmla="*/ 104805 w 498856"/>
                <a:gd name="connsiteY109" fmla="*/ 210559 h 458459"/>
                <a:gd name="connsiteX110" fmla="*/ 95187 w 498856"/>
                <a:gd name="connsiteY110" fmla="*/ 201692 h 458459"/>
                <a:gd name="connsiteX111" fmla="*/ 91814 w 498856"/>
                <a:gd name="connsiteY111" fmla="*/ 165725 h 458459"/>
                <a:gd name="connsiteX112" fmla="*/ 84694 w 498856"/>
                <a:gd name="connsiteY112" fmla="*/ 185082 h 458459"/>
                <a:gd name="connsiteX113" fmla="*/ 88691 w 498856"/>
                <a:gd name="connsiteY113" fmla="*/ 165038 h 458459"/>
                <a:gd name="connsiteX114" fmla="*/ 84319 w 498856"/>
                <a:gd name="connsiteY114" fmla="*/ 185582 h 458459"/>
                <a:gd name="connsiteX115" fmla="*/ 91752 w 498856"/>
                <a:gd name="connsiteY115" fmla="*/ 164913 h 458459"/>
                <a:gd name="connsiteX116" fmla="*/ 61459 w 498856"/>
                <a:gd name="connsiteY116" fmla="*/ 124575 h 458459"/>
                <a:gd name="connsiteX117" fmla="*/ 71765 w 498856"/>
                <a:gd name="connsiteY117" fmla="*/ 139124 h 458459"/>
                <a:gd name="connsiteX118" fmla="*/ 59273 w 498856"/>
                <a:gd name="connsiteY118" fmla="*/ 137188 h 458459"/>
                <a:gd name="connsiteX119" fmla="*/ 58336 w 498856"/>
                <a:gd name="connsiteY119" fmla="*/ 124075 h 458459"/>
                <a:gd name="connsiteX120" fmla="*/ 56150 w 498856"/>
                <a:gd name="connsiteY120" fmla="*/ 137750 h 458459"/>
                <a:gd name="connsiteX121" fmla="*/ 65019 w 498856"/>
                <a:gd name="connsiteY121" fmla="*/ 152549 h 458459"/>
                <a:gd name="connsiteX122" fmla="*/ 74326 w 498856"/>
                <a:gd name="connsiteY122" fmla="*/ 138687 h 458459"/>
                <a:gd name="connsiteX123" fmla="*/ 61022 w 498856"/>
                <a:gd name="connsiteY123" fmla="*/ 123263 h 458459"/>
                <a:gd name="connsiteX124" fmla="*/ 20236 w 498856"/>
                <a:gd name="connsiteY124" fmla="*/ 83300 h 458459"/>
                <a:gd name="connsiteX125" fmla="*/ 30168 w 498856"/>
                <a:gd name="connsiteY125" fmla="*/ 104218 h 458459"/>
                <a:gd name="connsiteX126" fmla="*/ 17114 w 498856"/>
                <a:gd name="connsiteY126" fmla="*/ 83300 h 458459"/>
                <a:gd name="connsiteX127" fmla="*/ 17114 w 498856"/>
                <a:gd name="connsiteY127" fmla="*/ 96975 h 458459"/>
                <a:gd name="connsiteX128" fmla="*/ 30917 w 498856"/>
                <a:gd name="connsiteY128" fmla="*/ 105217 h 458459"/>
                <a:gd name="connsiteX129" fmla="*/ 28856 w 498856"/>
                <a:gd name="connsiteY129" fmla="*/ 87483 h 458459"/>
                <a:gd name="connsiteX130" fmla="*/ 257954 w 498856"/>
                <a:gd name="connsiteY130" fmla="*/ 350870 h 458459"/>
                <a:gd name="connsiteX131" fmla="*/ 237217 w 498856"/>
                <a:gd name="connsiteY131" fmla="*/ 353055 h 458459"/>
                <a:gd name="connsiteX132" fmla="*/ 230347 w 498856"/>
                <a:gd name="connsiteY132" fmla="*/ 340004 h 458459"/>
                <a:gd name="connsiteX133" fmla="*/ 219479 w 498856"/>
                <a:gd name="connsiteY133" fmla="*/ 324019 h 458459"/>
                <a:gd name="connsiteX134" fmla="*/ 206051 w 498856"/>
                <a:gd name="connsiteY134" fmla="*/ 314528 h 458459"/>
                <a:gd name="connsiteX135" fmla="*/ 186751 w 498856"/>
                <a:gd name="connsiteY135" fmla="*/ 296419 h 458459"/>
                <a:gd name="connsiteX136" fmla="*/ 182816 w 498856"/>
                <a:gd name="connsiteY136" fmla="*/ 281183 h 458459"/>
                <a:gd name="connsiteX137" fmla="*/ 169013 w 498856"/>
                <a:gd name="connsiteY137" fmla="*/ 273377 h 458459"/>
                <a:gd name="connsiteX138" fmla="*/ 161018 w 498856"/>
                <a:gd name="connsiteY138" fmla="*/ 258079 h 458459"/>
                <a:gd name="connsiteX139" fmla="*/ 150025 w 498856"/>
                <a:gd name="connsiteY139" fmla="*/ 244154 h 458459"/>
                <a:gd name="connsiteX140" fmla="*/ 150400 w 498856"/>
                <a:gd name="connsiteY140" fmla="*/ 229167 h 458459"/>
                <a:gd name="connsiteX141" fmla="*/ 139470 w 498856"/>
                <a:gd name="connsiteY141" fmla="*/ 196759 h 458459"/>
                <a:gd name="connsiteX142" fmla="*/ 123918 w 498856"/>
                <a:gd name="connsiteY142" fmla="*/ 180212 h 458459"/>
                <a:gd name="connsiteX143" fmla="*/ 119920 w 498856"/>
                <a:gd name="connsiteY143" fmla="*/ 167161 h 458459"/>
                <a:gd name="connsiteX144" fmla="*/ 103869 w 498856"/>
                <a:gd name="connsiteY144" fmla="*/ 159356 h 458459"/>
                <a:gd name="connsiteX145" fmla="*/ 102682 w 498856"/>
                <a:gd name="connsiteY145" fmla="*/ 140123 h 458459"/>
                <a:gd name="connsiteX146" fmla="*/ 98247 w 498856"/>
                <a:gd name="connsiteY146" fmla="*/ 126136 h 458459"/>
                <a:gd name="connsiteX147" fmla="*/ 84694 w 498856"/>
                <a:gd name="connsiteY147" fmla="*/ 111711 h 458459"/>
                <a:gd name="connsiteX148" fmla="*/ 69329 w 498856"/>
                <a:gd name="connsiteY148" fmla="*/ 100159 h 458459"/>
                <a:gd name="connsiteX149" fmla="*/ 61022 w 498856"/>
                <a:gd name="connsiteY149" fmla="*/ 86921 h 458459"/>
                <a:gd name="connsiteX150" fmla="*/ 48031 w 498856"/>
                <a:gd name="connsiteY150" fmla="*/ 66377 h 458459"/>
                <a:gd name="connsiteX151" fmla="*/ 26295 w 498856"/>
                <a:gd name="connsiteY151" fmla="*/ 45584 h 458459"/>
                <a:gd name="connsiteX152" fmla="*/ 2561 w 498856"/>
                <a:gd name="connsiteY152" fmla="*/ 16110 h 458459"/>
                <a:gd name="connsiteX153" fmla="*/ 13491 w 498856"/>
                <a:gd name="connsiteY153" fmla="*/ 1873 h 458459"/>
                <a:gd name="connsiteX154" fmla="*/ 61959 w 498856"/>
                <a:gd name="connsiteY154" fmla="*/ 16298 h 458459"/>
                <a:gd name="connsiteX155" fmla="*/ 80384 w 498856"/>
                <a:gd name="connsiteY155" fmla="*/ 38527 h 458459"/>
                <a:gd name="connsiteX156" fmla="*/ 91065 w 498856"/>
                <a:gd name="connsiteY156" fmla="*/ 56511 h 458459"/>
                <a:gd name="connsiteX157" fmla="*/ 106492 w 498856"/>
                <a:gd name="connsiteY157" fmla="*/ 70561 h 458459"/>
                <a:gd name="connsiteX158" fmla="*/ 123980 w 498856"/>
                <a:gd name="connsiteY158" fmla="*/ 84299 h 458459"/>
                <a:gd name="connsiteX159" fmla="*/ 130226 w 498856"/>
                <a:gd name="connsiteY159" fmla="*/ 97412 h 458459"/>
                <a:gd name="connsiteX160" fmla="*/ 143530 w 498856"/>
                <a:gd name="connsiteY160" fmla="*/ 111524 h 458459"/>
                <a:gd name="connsiteX161" fmla="*/ 160144 w 498856"/>
                <a:gd name="connsiteY161" fmla="*/ 109713 h 458459"/>
                <a:gd name="connsiteX162" fmla="*/ 167139 w 498856"/>
                <a:gd name="connsiteY162" fmla="*/ 124824 h 458459"/>
                <a:gd name="connsiteX163" fmla="*/ 182941 w 498856"/>
                <a:gd name="connsiteY163" fmla="*/ 134566 h 458459"/>
                <a:gd name="connsiteX164" fmla="*/ 188812 w 498856"/>
                <a:gd name="connsiteY164" fmla="*/ 147554 h 458459"/>
                <a:gd name="connsiteX165" fmla="*/ 202740 w 498856"/>
                <a:gd name="connsiteY165" fmla="*/ 152924 h 458459"/>
                <a:gd name="connsiteX166" fmla="*/ 201491 w 498856"/>
                <a:gd name="connsiteY166" fmla="*/ 166662 h 458459"/>
                <a:gd name="connsiteX167" fmla="*/ 218855 w 498856"/>
                <a:gd name="connsiteY167" fmla="*/ 162103 h 458459"/>
                <a:gd name="connsiteX168" fmla="*/ 216856 w 498856"/>
                <a:gd name="connsiteY168" fmla="*/ 176528 h 458459"/>
                <a:gd name="connsiteX169" fmla="*/ 214670 w 498856"/>
                <a:gd name="connsiteY169" fmla="*/ 189953 h 458459"/>
                <a:gd name="connsiteX170" fmla="*/ 219042 w 498856"/>
                <a:gd name="connsiteY170" fmla="*/ 206563 h 458459"/>
                <a:gd name="connsiteX171" fmla="*/ 240091 w 498856"/>
                <a:gd name="connsiteY171" fmla="*/ 207749 h 458459"/>
                <a:gd name="connsiteX172" fmla="*/ 240715 w 498856"/>
                <a:gd name="connsiteY172" fmla="*/ 233601 h 458459"/>
                <a:gd name="connsiteX173" fmla="*/ 255268 w 498856"/>
                <a:gd name="connsiteY173" fmla="*/ 235100 h 458459"/>
                <a:gd name="connsiteX174" fmla="*/ 255268 w 498856"/>
                <a:gd name="connsiteY174" fmla="*/ 248775 h 458459"/>
                <a:gd name="connsiteX175" fmla="*/ 270508 w 498856"/>
                <a:gd name="connsiteY175" fmla="*/ 248775 h 458459"/>
                <a:gd name="connsiteX176" fmla="*/ 279877 w 498856"/>
                <a:gd name="connsiteY176" fmla="*/ 270630 h 458459"/>
                <a:gd name="connsiteX177" fmla="*/ 277628 w 498856"/>
                <a:gd name="connsiteY177" fmla="*/ 300041 h 458459"/>
                <a:gd name="connsiteX178" fmla="*/ 273256 w 498856"/>
                <a:gd name="connsiteY178" fmla="*/ 317462 h 458459"/>
                <a:gd name="connsiteX179" fmla="*/ 273256 w 498856"/>
                <a:gd name="connsiteY179" fmla="*/ 333760 h 458459"/>
                <a:gd name="connsiteX180" fmla="*/ 268946 w 498856"/>
                <a:gd name="connsiteY180" fmla="*/ 349309 h 458459"/>
                <a:gd name="connsiteX181" fmla="*/ 257516 w 498856"/>
                <a:gd name="connsiteY181" fmla="*/ 353804 h 458459"/>
                <a:gd name="connsiteX182" fmla="*/ 270508 w 498856"/>
                <a:gd name="connsiteY182" fmla="*/ 351557 h 458459"/>
                <a:gd name="connsiteX183" fmla="*/ 276067 w 498856"/>
                <a:gd name="connsiteY183" fmla="*/ 334447 h 458459"/>
                <a:gd name="connsiteX184" fmla="*/ 276067 w 498856"/>
                <a:gd name="connsiteY184" fmla="*/ 318087 h 458459"/>
                <a:gd name="connsiteX185" fmla="*/ 280376 w 498856"/>
                <a:gd name="connsiteY185" fmla="*/ 300228 h 458459"/>
                <a:gd name="connsiteX186" fmla="*/ 276004 w 498856"/>
                <a:gd name="connsiteY186" fmla="*/ 283493 h 458459"/>
                <a:gd name="connsiteX187" fmla="*/ 282250 w 498856"/>
                <a:gd name="connsiteY187" fmla="*/ 269506 h 458459"/>
                <a:gd name="connsiteX188" fmla="*/ 271382 w 498856"/>
                <a:gd name="connsiteY188" fmla="*/ 246714 h 458459"/>
                <a:gd name="connsiteX189" fmla="*/ 254768 w 498856"/>
                <a:gd name="connsiteY189" fmla="*/ 245840 h 458459"/>
                <a:gd name="connsiteX190" fmla="*/ 254768 w 498856"/>
                <a:gd name="connsiteY190" fmla="*/ 232165 h 458459"/>
                <a:gd name="connsiteX191" fmla="*/ 241777 w 498856"/>
                <a:gd name="connsiteY191" fmla="*/ 232165 h 458459"/>
                <a:gd name="connsiteX192" fmla="*/ 241215 w 498856"/>
                <a:gd name="connsiteY192" fmla="*/ 206251 h 458459"/>
                <a:gd name="connsiteX193" fmla="*/ 220104 w 498856"/>
                <a:gd name="connsiteY193" fmla="*/ 204814 h 458459"/>
                <a:gd name="connsiteX194" fmla="*/ 217293 w 498856"/>
                <a:gd name="connsiteY194" fmla="*/ 190015 h 458459"/>
                <a:gd name="connsiteX195" fmla="*/ 219479 w 498856"/>
                <a:gd name="connsiteY195" fmla="*/ 177027 h 458459"/>
                <a:gd name="connsiteX196" fmla="*/ 219479 w 498856"/>
                <a:gd name="connsiteY196" fmla="*/ 160792 h 458459"/>
                <a:gd name="connsiteX197" fmla="*/ 200117 w 498856"/>
                <a:gd name="connsiteY197" fmla="*/ 163852 h 458459"/>
                <a:gd name="connsiteX198" fmla="*/ 203240 w 498856"/>
                <a:gd name="connsiteY198" fmla="*/ 150176 h 458459"/>
                <a:gd name="connsiteX199" fmla="*/ 190186 w 498856"/>
                <a:gd name="connsiteY199" fmla="*/ 145618 h 458459"/>
                <a:gd name="connsiteX200" fmla="*/ 184627 w 498856"/>
                <a:gd name="connsiteY200" fmla="*/ 132755 h 458459"/>
                <a:gd name="connsiteX201" fmla="*/ 168825 w 498856"/>
                <a:gd name="connsiteY201" fmla="*/ 123013 h 458459"/>
                <a:gd name="connsiteX202" fmla="*/ 160706 w 498856"/>
                <a:gd name="connsiteY202" fmla="*/ 107652 h 458459"/>
                <a:gd name="connsiteX203" fmla="*/ 143904 w 498856"/>
                <a:gd name="connsiteY203" fmla="*/ 109089 h 458459"/>
                <a:gd name="connsiteX204" fmla="*/ 132599 w 498856"/>
                <a:gd name="connsiteY204" fmla="*/ 95538 h 458459"/>
                <a:gd name="connsiteX205" fmla="*/ 126353 w 498856"/>
                <a:gd name="connsiteY205" fmla="*/ 82238 h 458459"/>
                <a:gd name="connsiteX206" fmla="*/ 108553 w 498856"/>
                <a:gd name="connsiteY206" fmla="*/ 68001 h 458459"/>
                <a:gd name="connsiteX207" fmla="*/ 93438 w 498856"/>
                <a:gd name="connsiteY207" fmla="*/ 54388 h 458459"/>
                <a:gd name="connsiteX208" fmla="*/ 82945 w 498856"/>
                <a:gd name="connsiteY208" fmla="*/ 36529 h 458459"/>
                <a:gd name="connsiteX209" fmla="*/ 63271 w 498856"/>
                <a:gd name="connsiteY209" fmla="*/ 13550 h 458459"/>
                <a:gd name="connsiteX210" fmla="*/ 25296 w 498856"/>
                <a:gd name="connsiteY210" fmla="*/ 10678 h 458459"/>
                <a:gd name="connsiteX211" fmla="*/ 10868 w 498856"/>
                <a:gd name="connsiteY211" fmla="*/ 0 h 458459"/>
                <a:gd name="connsiteX212" fmla="*/ 0 w 498856"/>
                <a:gd name="connsiteY212" fmla="*/ 15923 h 458459"/>
                <a:gd name="connsiteX213" fmla="*/ 23922 w 498856"/>
                <a:gd name="connsiteY213" fmla="*/ 47145 h 458459"/>
                <a:gd name="connsiteX214" fmla="*/ 45782 w 498856"/>
                <a:gd name="connsiteY214" fmla="*/ 67813 h 458459"/>
                <a:gd name="connsiteX215" fmla="*/ 58274 w 498856"/>
                <a:gd name="connsiteY215" fmla="*/ 88045 h 458459"/>
                <a:gd name="connsiteX216" fmla="*/ 66955 w 498856"/>
                <a:gd name="connsiteY216" fmla="*/ 101720 h 458459"/>
                <a:gd name="connsiteX217" fmla="*/ 82508 w 498856"/>
                <a:gd name="connsiteY217" fmla="*/ 113522 h 458459"/>
                <a:gd name="connsiteX218" fmla="*/ 95000 w 498856"/>
                <a:gd name="connsiteY218" fmla="*/ 127010 h 458459"/>
                <a:gd name="connsiteX219" fmla="*/ 98997 w 498856"/>
                <a:gd name="connsiteY219" fmla="*/ 140061 h 458459"/>
                <a:gd name="connsiteX220" fmla="*/ 101120 w 498856"/>
                <a:gd name="connsiteY220" fmla="*/ 160292 h 458459"/>
                <a:gd name="connsiteX221" fmla="*/ 117235 w 498856"/>
                <a:gd name="connsiteY221" fmla="*/ 168410 h 458459"/>
                <a:gd name="connsiteX222" fmla="*/ 120670 w 498856"/>
                <a:gd name="connsiteY222" fmla="*/ 180899 h 458459"/>
                <a:gd name="connsiteX223" fmla="*/ 136222 w 498856"/>
                <a:gd name="connsiteY223" fmla="*/ 197508 h 458459"/>
                <a:gd name="connsiteX224" fmla="*/ 146715 w 498856"/>
                <a:gd name="connsiteY224" fmla="*/ 228730 h 458459"/>
                <a:gd name="connsiteX225" fmla="*/ 146715 w 498856"/>
                <a:gd name="connsiteY225" fmla="*/ 244154 h 458459"/>
                <a:gd name="connsiteX226" fmla="*/ 157895 w 498856"/>
                <a:gd name="connsiteY226" fmla="*/ 258828 h 458459"/>
                <a:gd name="connsiteX227" fmla="*/ 166390 w 498856"/>
                <a:gd name="connsiteY227" fmla="*/ 274564 h 458459"/>
                <a:gd name="connsiteX228" fmla="*/ 180068 w 498856"/>
                <a:gd name="connsiteY228" fmla="*/ 281994 h 458459"/>
                <a:gd name="connsiteX229" fmla="*/ 183628 w 498856"/>
                <a:gd name="connsiteY229" fmla="*/ 296981 h 458459"/>
                <a:gd name="connsiteX230" fmla="*/ 203615 w 498856"/>
                <a:gd name="connsiteY230" fmla="*/ 315714 h 458459"/>
                <a:gd name="connsiteX231" fmla="*/ 216794 w 498856"/>
                <a:gd name="connsiteY231" fmla="*/ 324956 h 458459"/>
                <a:gd name="connsiteX232" fmla="*/ 227224 w 498856"/>
                <a:gd name="connsiteY232" fmla="*/ 340504 h 458459"/>
                <a:gd name="connsiteX233" fmla="*/ 235843 w 498856"/>
                <a:gd name="connsiteY233" fmla="*/ 354179 h 458459"/>
                <a:gd name="connsiteX234" fmla="*/ 253332 w 498856"/>
                <a:gd name="connsiteY234" fmla="*/ 351557 h 45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498856" h="458459">
                  <a:moveTo>
                    <a:pt x="473248" y="391833"/>
                  </a:moveTo>
                  <a:lnTo>
                    <a:pt x="483242" y="378719"/>
                  </a:lnTo>
                  <a:close/>
                  <a:moveTo>
                    <a:pt x="474934" y="394518"/>
                  </a:moveTo>
                  <a:lnTo>
                    <a:pt x="496607" y="380842"/>
                  </a:lnTo>
                  <a:lnTo>
                    <a:pt x="483054" y="375660"/>
                  </a:lnTo>
                  <a:lnTo>
                    <a:pt x="467127" y="380281"/>
                  </a:lnTo>
                  <a:lnTo>
                    <a:pt x="472686" y="393956"/>
                  </a:lnTo>
                  <a:close/>
                  <a:moveTo>
                    <a:pt x="273880" y="235349"/>
                  </a:moveTo>
                  <a:lnTo>
                    <a:pt x="257704" y="229854"/>
                  </a:lnTo>
                  <a:lnTo>
                    <a:pt x="278627" y="221487"/>
                  </a:lnTo>
                  <a:lnTo>
                    <a:pt x="292993" y="234787"/>
                  </a:lnTo>
                  <a:lnTo>
                    <a:pt x="299239" y="250148"/>
                  </a:lnTo>
                  <a:lnTo>
                    <a:pt x="294867" y="265135"/>
                  </a:lnTo>
                  <a:lnTo>
                    <a:pt x="281875" y="257267"/>
                  </a:lnTo>
                  <a:close/>
                  <a:moveTo>
                    <a:pt x="270945" y="236473"/>
                  </a:moveTo>
                  <a:lnTo>
                    <a:pt x="279564" y="259265"/>
                  </a:lnTo>
                  <a:lnTo>
                    <a:pt x="295616" y="267008"/>
                  </a:lnTo>
                  <a:lnTo>
                    <a:pt x="301862" y="250023"/>
                  </a:lnTo>
                  <a:lnTo>
                    <a:pt x="295616" y="233039"/>
                  </a:lnTo>
                  <a:lnTo>
                    <a:pt x="280002" y="218739"/>
                  </a:lnTo>
                  <a:lnTo>
                    <a:pt x="266198" y="216117"/>
                  </a:lnTo>
                  <a:lnTo>
                    <a:pt x="255955" y="230479"/>
                  </a:lnTo>
                  <a:lnTo>
                    <a:pt x="272007" y="237410"/>
                  </a:lnTo>
                  <a:close/>
                  <a:moveTo>
                    <a:pt x="496920" y="428612"/>
                  </a:moveTo>
                  <a:lnTo>
                    <a:pt x="489925" y="441662"/>
                  </a:lnTo>
                  <a:lnTo>
                    <a:pt x="496170" y="457586"/>
                  </a:lnTo>
                  <a:lnTo>
                    <a:pt x="468002" y="446471"/>
                  </a:lnTo>
                  <a:lnTo>
                    <a:pt x="452886" y="437416"/>
                  </a:lnTo>
                  <a:lnTo>
                    <a:pt x="417473" y="434919"/>
                  </a:lnTo>
                  <a:lnTo>
                    <a:pt x="398735" y="425927"/>
                  </a:lnTo>
                  <a:lnTo>
                    <a:pt x="386244" y="412564"/>
                  </a:lnTo>
                  <a:lnTo>
                    <a:pt x="367506" y="412127"/>
                  </a:lnTo>
                  <a:lnTo>
                    <a:pt x="348144" y="409816"/>
                  </a:lnTo>
                  <a:lnTo>
                    <a:pt x="326783" y="403072"/>
                  </a:lnTo>
                  <a:lnTo>
                    <a:pt x="305360" y="391770"/>
                  </a:lnTo>
                  <a:lnTo>
                    <a:pt x="289183" y="393893"/>
                  </a:lnTo>
                  <a:lnTo>
                    <a:pt x="276691" y="393893"/>
                  </a:lnTo>
                  <a:lnTo>
                    <a:pt x="285373" y="380218"/>
                  </a:lnTo>
                  <a:lnTo>
                    <a:pt x="268009" y="380218"/>
                  </a:lnTo>
                  <a:lnTo>
                    <a:pt x="255518" y="377908"/>
                  </a:lnTo>
                  <a:lnTo>
                    <a:pt x="269384" y="366918"/>
                  </a:lnTo>
                  <a:lnTo>
                    <a:pt x="274068" y="352618"/>
                  </a:lnTo>
                  <a:lnTo>
                    <a:pt x="287746" y="353742"/>
                  </a:lnTo>
                  <a:lnTo>
                    <a:pt x="304923" y="355990"/>
                  </a:lnTo>
                  <a:lnTo>
                    <a:pt x="333279" y="362859"/>
                  </a:lnTo>
                  <a:lnTo>
                    <a:pt x="349455" y="382778"/>
                  </a:lnTo>
                  <a:lnTo>
                    <a:pt x="374439" y="383340"/>
                  </a:lnTo>
                  <a:lnTo>
                    <a:pt x="389179" y="387836"/>
                  </a:lnTo>
                  <a:lnTo>
                    <a:pt x="402358" y="390147"/>
                  </a:lnTo>
                  <a:lnTo>
                    <a:pt x="406355" y="372850"/>
                  </a:lnTo>
                  <a:lnTo>
                    <a:pt x="419971" y="374223"/>
                  </a:lnTo>
                  <a:lnTo>
                    <a:pt x="429527" y="389522"/>
                  </a:lnTo>
                  <a:lnTo>
                    <a:pt x="454510" y="392457"/>
                  </a:lnTo>
                  <a:lnTo>
                    <a:pt x="453199" y="417747"/>
                  </a:lnTo>
                  <a:lnTo>
                    <a:pt x="469876" y="419807"/>
                  </a:lnTo>
                  <a:lnTo>
                    <a:pt x="483179" y="417497"/>
                  </a:lnTo>
                  <a:close/>
                  <a:moveTo>
                    <a:pt x="498857" y="426114"/>
                  </a:moveTo>
                  <a:lnTo>
                    <a:pt x="483616" y="414687"/>
                  </a:lnTo>
                  <a:lnTo>
                    <a:pt x="469438" y="416685"/>
                  </a:lnTo>
                  <a:lnTo>
                    <a:pt x="454510" y="416685"/>
                  </a:lnTo>
                  <a:lnTo>
                    <a:pt x="456009" y="390396"/>
                  </a:lnTo>
                  <a:lnTo>
                    <a:pt x="431026" y="387024"/>
                  </a:lnTo>
                  <a:lnTo>
                    <a:pt x="421345" y="371788"/>
                  </a:lnTo>
                  <a:lnTo>
                    <a:pt x="404856" y="371101"/>
                  </a:lnTo>
                  <a:lnTo>
                    <a:pt x="401109" y="388398"/>
                  </a:lnTo>
                  <a:lnTo>
                    <a:pt x="374938" y="380281"/>
                  </a:lnTo>
                  <a:lnTo>
                    <a:pt x="350642" y="380281"/>
                  </a:lnTo>
                  <a:lnTo>
                    <a:pt x="334528" y="360299"/>
                  </a:lnTo>
                  <a:lnTo>
                    <a:pt x="318101" y="359737"/>
                  </a:lnTo>
                  <a:lnTo>
                    <a:pt x="287996" y="350620"/>
                  </a:lnTo>
                  <a:lnTo>
                    <a:pt x="272569" y="350620"/>
                  </a:lnTo>
                  <a:lnTo>
                    <a:pt x="266760" y="365419"/>
                  </a:lnTo>
                  <a:lnTo>
                    <a:pt x="254269" y="378470"/>
                  </a:lnTo>
                  <a:lnTo>
                    <a:pt x="268134" y="383403"/>
                  </a:lnTo>
                  <a:lnTo>
                    <a:pt x="285810" y="383403"/>
                  </a:lnTo>
                  <a:lnTo>
                    <a:pt x="277128" y="397078"/>
                  </a:lnTo>
                  <a:lnTo>
                    <a:pt x="290120" y="397078"/>
                  </a:lnTo>
                  <a:lnTo>
                    <a:pt x="305547" y="394830"/>
                  </a:lnTo>
                  <a:lnTo>
                    <a:pt x="326221" y="406007"/>
                  </a:lnTo>
                  <a:lnTo>
                    <a:pt x="348206" y="413001"/>
                  </a:lnTo>
                  <a:lnTo>
                    <a:pt x="368005" y="415311"/>
                  </a:lnTo>
                  <a:lnTo>
                    <a:pt x="385557" y="415311"/>
                  </a:lnTo>
                  <a:lnTo>
                    <a:pt x="397423" y="428549"/>
                  </a:lnTo>
                  <a:lnTo>
                    <a:pt x="417410" y="437978"/>
                  </a:lnTo>
                  <a:lnTo>
                    <a:pt x="452637" y="440414"/>
                  </a:lnTo>
                  <a:lnTo>
                    <a:pt x="467127" y="449280"/>
                  </a:lnTo>
                  <a:lnTo>
                    <a:pt x="484553" y="458460"/>
                  </a:lnTo>
                  <a:lnTo>
                    <a:pt x="498294" y="458460"/>
                  </a:lnTo>
                  <a:lnTo>
                    <a:pt x="493298" y="440289"/>
                  </a:lnTo>
                  <a:close/>
                  <a:moveTo>
                    <a:pt x="247898" y="185769"/>
                  </a:moveTo>
                  <a:lnTo>
                    <a:pt x="244712" y="206251"/>
                  </a:lnTo>
                  <a:close/>
                  <a:moveTo>
                    <a:pt x="244712" y="185769"/>
                  </a:moveTo>
                  <a:lnTo>
                    <a:pt x="244712" y="206251"/>
                  </a:lnTo>
                  <a:lnTo>
                    <a:pt x="247898" y="185769"/>
                  </a:lnTo>
                  <a:close/>
                  <a:moveTo>
                    <a:pt x="242589" y="174342"/>
                  </a:moveTo>
                  <a:lnTo>
                    <a:pt x="245712" y="160667"/>
                  </a:lnTo>
                  <a:close/>
                  <a:moveTo>
                    <a:pt x="245712" y="174342"/>
                  </a:moveTo>
                  <a:lnTo>
                    <a:pt x="245712" y="160667"/>
                  </a:lnTo>
                  <a:lnTo>
                    <a:pt x="242589" y="174342"/>
                  </a:lnTo>
                  <a:close/>
                  <a:moveTo>
                    <a:pt x="124105" y="251085"/>
                  </a:moveTo>
                  <a:lnTo>
                    <a:pt x="129851" y="268319"/>
                  </a:lnTo>
                  <a:close/>
                  <a:moveTo>
                    <a:pt x="121294" y="252584"/>
                  </a:moveTo>
                  <a:lnTo>
                    <a:pt x="129976" y="268569"/>
                  </a:lnTo>
                  <a:lnTo>
                    <a:pt x="128540" y="253645"/>
                  </a:lnTo>
                  <a:close/>
                  <a:moveTo>
                    <a:pt x="98310" y="201692"/>
                  </a:moveTo>
                  <a:lnTo>
                    <a:pt x="106054" y="229230"/>
                  </a:lnTo>
                  <a:close/>
                  <a:moveTo>
                    <a:pt x="95187" y="201692"/>
                  </a:moveTo>
                  <a:lnTo>
                    <a:pt x="93001" y="222174"/>
                  </a:lnTo>
                  <a:lnTo>
                    <a:pt x="106866" y="230604"/>
                  </a:lnTo>
                  <a:lnTo>
                    <a:pt x="104805" y="210559"/>
                  </a:lnTo>
                  <a:cubicBezTo>
                    <a:pt x="97185" y="199632"/>
                    <a:pt x="95312" y="200069"/>
                    <a:pt x="95187" y="201692"/>
                  </a:cubicBezTo>
                  <a:close/>
                  <a:moveTo>
                    <a:pt x="91814" y="165725"/>
                  </a:moveTo>
                  <a:lnTo>
                    <a:pt x="84694" y="185082"/>
                  </a:lnTo>
                  <a:close/>
                  <a:moveTo>
                    <a:pt x="88691" y="165038"/>
                  </a:moveTo>
                  <a:lnTo>
                    <a:pt x="84319" y="185582"/>
                  </a:lnTo>
                  <a:lnTo>
                    <a:pt x="91752" y="164913"/>
                  </a:lnTo>
                  <a:close/>
                  <a:moveTo>
                    <a:pt x="61459" y="124575"/>
                  </a:moveTo>
                  <a:lnTo>
                    <a:pt x="71765" y="139124"/>
                  </a:lnTo>
                  <a:lnTo>
                    <a:pt x="59273" y="137188"/>
                  </a:lnTo>
                  <a:close/>
                  <a:moveTo>
                    <a:pt x="58336" y="124075"/>
                  </a:moveTo>
                  <a:lnTo>
                    <a:pt x="56150" y="137750"/>
                  </a:lnTo>
                  <a:lnTo>
                    <a:pt x="65019" y="152549"/>
                  </a:lnTo>
                  <a:lnTo>
                    <a:pt x="74326" y="138687"/>
                  </a:lnTo>
                  <a:lnTo>
                    <a:pt x="61022" y="123263"/>
                  </a:lnTo>
                  <a:close/>
                  <a:moveTo>
                    <a:pt x="20236" y="83300"/>
                  </a:moveTo>
                  <a:lnTo>
                    <a:pt x="30168" y="104218"/>
                  </a:lnTo>
                  <a:close/>
                  <a:moveTo>
                    <a:pt x="17114" y="83300"/>
                  </a:moveTo>
                  <a:lnTo>
                    <a:pt x="17114" y="96975"/>
                  </a:lnTo>
                  <a:lnTo>
                    <a:pt x="30917" y="105217"/>
                  </a:lnTo>
                  <a:lnTo>
                    <a:pt x="28856" y="87483"/>
                  </a:lnTo>
                  <a:close/>
                  <a:moveTo>
                    <a:pt x="257954" y="350870"/>
                  </a:moveTo>
                  <a:lnTo>
                    <a:pt x="237217" y="353055"/>
                  </a:lnTo>
                  <a:lnTo>
                    <a:pt x="230347" y="340004"/>
                  </a:lnTo>
                  <a:lnTo>
                    <a:pt x="219479" y="324019"/>
                  </a:lnTo>
                  <a:lnTo>
                    <a:pt x="206051" y="314528"/>
                  </a:lnTo>
                  <a:lnTo>
                    <a:pt x="186751" y="296419"/>
                  </a:lnTo>
                  <a:lnTo>
                    <a:pt x="182816" y="281183"/>
                  </a:lnTo>
                  <a:lnTo>
                    <a:pt x="169013" y="273377"/>
                  </a:lnTo>
                  <a:lnTo>
                    <a:pt x="161018" y="258079"/>
                  </a:lnTo>
                  <a:lnTo>
                    <a:pt x="150025" y="244154"/>
                  </a:lnTo>
                  <a:lnTo>
                    <a:pt x="150400" y="229167"/>
                  </a:lnTo>
                  <a:lnTo>
                    <a:pt x="139470" y="196759"/>
                  </a:lnTo>
                  <a:lnTo>
                    <a:pt x="123918" y="180212"/>
                  </a:lnTo>
                  <a:lnTo>
                    <a:pt x="119920" y="167161"/>
                  </a:lnTo>
                  <a:lnTo>
                    <a:pt x="103869" y="159356"/>
                  </a:lnTo>
                  <a:lnTo>
                    <a:pt x="102682" y="140123"/>
                  </a:lnTo>
                  <a:lnTo>
                    <a:pt x="98247" y="126136"/>
                  </a:lnTo>
                  <a:lnTo>
                    <a:pt x="84694" y="111711"/>
                  </a:lnTo>
                  <a:lnTo>
                    <a:pt x="69329" y="100159"/>
                  </a:lnTo>
                  <a:lnTo>
                    <a:pt x="61022" y="86921"/>
                  </a:lnTo>
                  <a:lnTo>
                    <a:pt x="48031" y="66377"/>
                  </a:lnTo>
                  <a:lnTo>
                    <a:pt x="26295" y="45584"/>
                  </a:lnTo>
                  <a:lnTo>
                    <a:pt x="2561" y="16110"/>
                  </a:lnTo>
                  <a:lnTo>
                    <a:pt x="13491" y="1873"/>
                  </a:lnTo>
                  <a:lnTo>
                    <a:pt x="61959" y="16298"/>
                  </a:lnTo>
                  <a:lnTo>
                    <a:pt x="80384" y="38527"/>
                  </a:lnTo>
                  <a:lnTo>
                    <a:pt x="91065" y="56511"/>
                  </a:lnTo>
                  <a:lnTo>
                    <a:pt x="106492" y="70561"/>
                  </a:lnTo>
                  <a:lnTo>
                    <a:pt x="123980" y="84299"/>
                  </a:lnTo>
                  <a:lnTo>
                    <a:pt x="130226" y="97412"/>
                  </a:lnTo>
                  <a:lnTo>
                    <a:pt x="143530" y="111524"/>
                  </a:lnTo>
                  <a:lnTo>
                    <a:pt x="160144" y="109713"/>
                  </a:lnTo>
                  <a:lnTo>
                    <a:pt x="167139" y="124824"/>
                  </a:lnTo>
                  <a:lnTo>
                    <a:pt x="182941" y="134566"/>
                  </a:lnTo>
                  <a:lnTo>
                    <a:pt x="188812" y="147554"/>
                  </a:lnTo>
                  <a:lnTo>
                    <a:pt x="202740" y="152924"/>
                  </a:lnTo>
                  <a:lnTo>
                    <a:pt x="201491" y="166662"/>
                  </a:lnTo>
                  <a:lnTo>
                    <a:pt x="218855" y="162103"/>
                  </a:lnTo>
                  <a:lnTo>
                    <a:pt x="216856" y="176528"/>
                  </a:lnTo>
                  <a:lnTo>
                    <a:pt x="214670" y="189953"/>
                  </a:lnTo>
                  <a:lnTo>
                    <a:pt x="219042" y="206563"/>
                  </a:lnTo>
                  <a:lnTo>
                    <a:pt x="240091" y="207749"/>
                  </a:lnTo>
                  <a:lnTo>
                    <a:pt x="240715" y="233601"/>
                  </a:lnTo>
                  <a:lnTo>
                    <a:pt x="255268" y="235100"/>
                  </a:lnTo>
                  <a:lnTo>
                    <a:pt x="255268" y="248775"/>
                  </a:lnTo>
                  <a:lnTo>
                    <a:pt x="270508" y="248775"/>
                  </a:lnTo>
                  <a:lnTo>
                    <a:pt x="279877" y="270630"/>
                  </a:lnTo>
                  <a:lnTo>
                    <a:pt x="277628" y="300041"/>
                  </a:lnTo>
                  <a:lnTo>
                    <a:pt x="273256" y="317462"/>
                  </a:lnTo>
                  <a:lnTo>
                    <a:pt x="273256" y="333760"/>
                  </a:lnTo>
                  <a:lnTo>
                    <a:pt x="268946" y="349309"/>
                  </a:lnTo>
                  <a:close/>
                  <a:moveTo>
                    <a:pt x="257516" y="353804"/>
                  </a:moveTo>
                  <a:lnTo>
                    <a:pt x="270508" y="351557"/>
                  </a:lnTo>
                  <a:lnTo>
                    <a:pt x="276067" y="334447"/>
                  </a:lnTo>
                  <a:lnTo>
                    <a:pt x="276067" y="318087"/>
                  </a:lnTo>
                  <a:lnTo>
                    <a:pt x="280376" y="300228"/>
                  </a:lnTo>
                  <a:lnTo>
                    <a:pt x="276004" y="283493"/>
                  </a:lnTo>
                  <a:lnTo>
                    <a:pt x="282250" y="269506"/>
                  </a:lnTo>
                  <a:lnTo>
                    <a:pt x="271382" y="246714"/>
                  </a:lnTo>
                  <a:lnTo>
                    <a:pt x="254768" y="245840"/>
                  </a:lnTo>
                  <a:lnTo>
                    <a:pt x="254768" y="232165"/>
                  </a:lnTo>
                  <a:lnTo>
                    <a:pt x="241777" y="232165"/>
                  </a:lnTo>
                  <a:lnTo>
                    <a:pt x="241215" y="206251"/>
                  </a:lnTo>
                  <a:lnTo>
                    <a:pt x="220104" y="204814"/>
                  </a:lnTo>
                  <a:lnTo>
                    <a:pt x="217293" y="190015"/>
                  </a:lnTo>
                  <a:lnTo>
                    <a:pt x="219479" y="177027"/>
                  </a:lnTo>
                  <a:lnTo>
                    <a:pt x="219479" y="160792"/>
                  </a:lnTo>
                  <a:lnTo>
                    <a:pt x="200117" y="163852"/>
                  </a:lnTo>
                  <a:lnTo>
                    <a:pt x="203240" y="150176"/>
                  </a:lnTo>
                  <a:lnTo>
                    <a:pt x="190186" y="145618"/>
                  </a:lnTo>
                  <a:lnTo>
                    <a:pt x="184627" y="132755"/>
                  </a:lnTo>
                  <a:lnTo>
                    <a:pt x="168825" y="123013"/>
                  </a:lnTo>
                  <a:lnTo>
                    <a:pt x="160706" y="107652"/>
                  </a:lnTo>
                  <a:lnTo>
                    <a:pt x="143904" y="109089"/>
                  </a:lnTo>
                  <a:lnTo>
                    <a:pt x="132599" y="95538"/>
                  </a:lnTo>
                  <a:lnTo>
                    <a:pt x="126353" y="82238"/>
                  </a:lnTo>
                  <a:lnTo>
                    <a:pt x="108553" y="68001"/>
                  </a:lnTo>
                  <a:lnTo>
                    <a:pt x="93438" y="54388"/>
                  </a:lnTo>
                  <a:lnTo>
                    <a:pt x="82945" y="36529"/>
                  </a:lnTo>
                  <a:lnTo>
                    <a:pt x="63271" y="13550"/>
                  </a:lnTo>
                  <a:lnTo>
                    <a:pt x="25296" y="10678"/>
                  </a:lnTo>
                  <a:lnTo>
                    <a:pt x="10868" y="0"/>
                  </a:lnTo>
                  <a:lnTo>
                    <a:pt x="0" y="15923"/>
                  </a:lnTo>
                  <a:lnTo>
                    <a:pt x="23922" y="47145"/>
                  </a:lnTo>
                  <a:lnTo>
                    <a:pt x="45782" y="67813"/>
                  </a:lnTo>
                  <a:lnTo>
                    <a:pt x="58274" y="88045"/>
                  </a:lnTo>
                  <a:lnTo>
                    <a:pt x="66955" y="101720"/>
                  </a:lnTo>
                  <a:lnTo>
                    <a:pt x="82508" y="113522"/>
                  </a:lnTo>
                  <a:lnTo>
                    <a:pt x="95000" y="127010"/>
                  </a:lnTo>
                  <a:lnTo>
                    <a:pt x="98997" y="140061"/>
                  </a:lnTo>
                  <a:lnTo>
                    <a:pt x="101120" y="160292"/>
                  </a:lnTo>
                  <a:lnTo>
                    <a:pt x="117235" y="168410"/>
                  </a:lnTo>
                  <a:lnTo>
                    <a:pt x="120670" y="180899"/>
                  </a:lnTo>
                  <a:lnTo>
                    <a:pt x="136222" y="197508"/>
                  </a:lnTo>
                  <a:lnTo>
                    <a:pt x="146715" y="228730"/>
                  </a:lnTo>
                  <a:lnTo>
                    <a:pt x="146715" y="244154"/>
                  </a:lnTo>
                  <a:lnTo>
                    <a:pt x="157895" y="258828"/>
                  </a:lnTo>
                  <a:lnTo>
                    <a:pt x="166390" y="274564"/>
                  </a:lnTo>
                  <a:lnTo>
                    <a:pt x="180068" y="281994"/>
                  </a:lnTo>
                  <a:lnTo>
                    <a:pt x="183628" y="296981"/>
                  </a:lnTo>
                  <a:lnTo>
                    <a:pt x="203615" y="315714"/>
                  </a:lnTo>
                  <a:lnTo>
                    <a:pt x="216794" y="324956"/>
                  </a:lnTo>
                  <a:lnTo>
                    <a:pt x="227224" y="340504"/>
                  </a:lnTo>
                  <a:lnTo>
                    <a:pt x="235843" y="354179"/>
                  </a:lnTo>
                  <a:lnTo>
                    <a:pt x="253332" y="351557"/>
                  </a:lnTo>
                  <a:close/>
                </a:path>
              </a:pathLst>
            </a:custGeom>
            <a:solidFill>
              <a:srgbClr val="FFFFFF"/>
            </a:solidFill>
            <a:ln w="6245" cap="flat">
              <a:noFill/>
              <a:prstDash val="solid"/>
              <a:miter/>
            </a:ln>
          </p:spPr>
          <p:txBody>
            <a:bodyPr rtlCol="0" anchor="ctr"/>
            <a:lstStyle/>
            <a:p>
              <a:endParaRPr lang="en-US" noProof="0" dirty="0"/>
            </a:p>
          </p:txBody>
        </p:sp>
        <p:sp>
          <p:nvSpPr>
            <p:cNvPr id="5115" name="Serbest Form 5114">
              <a:extLst>
                <a:ext uri="{FF2B5EF4-FFF2-40B4-BE49-F238E27FC236}">
                  <a16:creationId xmlns:a16="http://schemas.microsoft.com/office/drawing/2014/main" id="{C30CAF4B-8409-0146-87A5-FFB7FAAE3B90}"/>
                </a:ext>
              </a:extLst>
            </p:cNvPr>
            <p:cNvSpPr/>
            <p:nvPr/>
          </p:nvSpPr>
          <p:spPr>
            <a:xfrm>
              <a:off x="8805898" y="2828721"/>
              <a:ext cx="47219" cy="37591"/>
            </a:xfrm>
            <a:custGeom>
              <a:avLst/>
              <a:gdLst>
                <a:gd name="connsiteX0" fmla="*/ 47219 w 47219"/>
                <a:gd name="connsiteY0" fmla="*/ 3185 h 37591"/>
                <a:gd name="connsiteX1" fmla="*/ 40973 w 47219"/>
                <a:gd name="connsiteY1" fmla="*/ 19607 h 37591"/>
                <a:gd name="connsiteX2" fmla="*/ 22236 w 47219"/>
                <a:gd name="connsiteY2" fmla="*/ 34531 h 37591"/>
                <a:gd name="connsiteX3" fmla="*/ 1375 w 47219"/>
                <a:gd name="connsiteY3" fmla="*/ 36467 h 37591"/>
                <a:gd name="connsiteX4" fmla="*/ 9494 w 47219"/>
                <a:gd name="connsiteY4" fmla="*/ 22730 h 37591"/>
                <a:gd name="connsiteX5" fmla="*/ 28669 w 47219"/>
                <a:gd name="connsiteY5" fmla="*/ 5058 h 37591"/>
                <a:gd name="connsiteX6" fmla="*/ 46844 w 47219"/>
                <a:gd name="connsiteY6" fmla="*/ 0 h 37591"/>
                <a:gd name="connsiteX7" fmla="*/ 27295 w 47219"/>
                <a:gd name="connsiteY7" fmla="*/ 2310 h 37591"/>
                <a:gd name="connsiteX8" fmla="*/ 6871 w 47219"/>
                <a:gd name="connsiteY8" fmla="*/ 21043 h 37591"/>
                <a:gd name="connsiteX9" fmla="*/ 0 w 47219"/>
                <a:gd name="connsiteY9" fmla="*/ 37591 h 37591"/>
                <a:gd name="connsiteX10" fmla="*/ 23298 w 47219"/>
                <a:gd name="connsiteY10" fmla="*/ 37591 h 37591"/>
                <a:gd name="connsiteX11" fmla="*/ 43659 w 47219"/>
                <a:gd name="connsiteY11" fmla="*/ 21293 h 37591"/>
                <a:gd name="connsiteX12" fmla="*/ 46407 w 47219"/>
                <a:gd name="connsiteY12" fmla="*/ 4309 h 37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19" h="37591">
                  <a:moveTo>
                    <a:pt x="47219" y="3185"/>
                  </a:moveTo>
                  <a:lnTo>
                    <a:pt x="40973" y="19607"/>
                  </a:lnTo>
                  <a:lnTo>
                    <a:pt x="22236" y="34531"/>
                  </a:lnTo>
                  <a:lnTo>
                    <a:pt x="1375" y="36467"/>
                  </a:lnTo>
                  <a:lnTo>
                    <a:pt x="9494" y="22730"/>
                  </a:lnTo>
                  <a:lnTo>
                    <a:pt x="28669" y="5058"/>
                  </a:lnTo>
                  <a:close/>
                  <a:moveTo>
                    <a:pt x="46844" y="0"/>
                  </a:moveTo>
                  <a:lnTo>
                    <a:pt x="27295" y="2310"/>
                  </a:lnTo>
                  <a:lnTo>
                    <a:pt x="6871" y="21043"/>
                  </a:lnTo>
                  <a:lnTo>
                    <a:pt x="0" y="37591"/>
                  </a:lnTo>
                  <a:lnTo>
                    <a:pt x="23298" y="37591"/>
                  </a:lnTo>
                  <a:lnTo>
                    <a:pt x="43659" y="21293"/>
                  </a:lnTo>
                  <a:lnTo>
                    <a:pt x="46407" y="4309"/>
                  </a:lnTo>
                  <a:close/>
                </a:path>
              </a:pathLst>
            </a:custGeom>
            <a:solidFill>
              <a:srgbClr val="FFFFFF"/>
            </a:solidFill>
            <a:ln w="6245" cap="flat">
              <a:noFill/>
              <a:prstDash val="solid"/>
              <a:miter/>
            </a:ln>
          </p:spPr>
          <p:txBody>
            <a:bodyPr rtlCol="0" anchor="ctr"/>
            <a:lstStyle/>
            <a:p>
              <a:endParaRPr lang="en-US" noProof="0" dirty="0"/>
            </a:p>
          </p:txBody>
        </p:sp>
        <p:sp>
          <p:nvSpPr>
            <p:cNvPr id="5116" name="Serbest Form 5115">
              <a:extLst>
                <a:ext uri="{FF2B5EF4-FFF2-40B4-BE49-F238E27FC236}">
                  <a16:creationId xmlns:a16="http://schemas.microsoft.com/office/drawing/2014/main" id="{2E8E9934-5761-DF4B-9629-2EC13F396645}"/>
                </a:ext>
              </a:extLst>
            </p:cNvPr>
            <p:cNvSpPr/>
            <p:nvPr/>
          </p:nvSpPr>
          <p:spPr>
            <a:xfrm>
              <a:off x="8436769" y="2415908"/>
              <a:ext cx="451075" cy="335258"/>
            </a:xfrm>
            <a:custGeom>
              <a:avLst/>
              <a:gdLst>
                <a:gd name="connsiteX0" fmla="*/ 422532 w 451075"/>
                <a:gd name="connsiteY0" fmla="*/ 190327 h 335258"/>
                <a:gd name="connsiteX1" fmla="*/ 450701 w 451075"/>
                <a:gd name="connsiteY1" fmla="*/ 192638 h 335258"/>
                <a:gd name="connsiteX2" fmla="*/ 422407 w 451075"/>
                <a:gd name="connsiteY2" fmla="*/ 194012 h 335258"/>
                <a:gd name="connsiteX3" fmla="*/ 406168 w 451075"/>
                <a:gd name="connsiteY3" fmla="*/ 182897 h 335258"/>
                <a:gd name="connsiteX4" fmla="*/ 422219 w 451075"/>
                <a:gd name="connsiteY4" fmla="*/ 190265 h 335258"/>
                <a:gd name="connsiteX5" fmla="*/ 423031 w 451075"/>
                <a:gd name="connsiteY5" fmla="*/ 187205 h 335258"/>
                <a:gd name="connsiteX6" fmla="*/ 405731 w 451075"/>
                <a:gd name="connsiteY6" fmla="*/ 182647 h 335258"/>
                <a:gd name="connsiteX7" fmla="*/ 421783 w 451075"/>
                <a:gd name="connsiteY7" fmla="*/ 196946 h 335258"/>
                <a:gd name="connsiteX8" fmla="*/ 451076 w 451075"/>
                <a:gd name="connsiteY8" fmla="*/ 192576 h 335258"/>
                <a:gd name="connsiteX9" fmla="*/ 422782 w 451075"/>
                <a:gd name="connsiteY9" fmla="*/ 187205 h 335258"/>
                <a:gd name="connsiteX10" fmla="*/ 295429 w 451075"/>
                <a:gd name="connsiteY10" fmla="*/ 334010 h 335258"/>
                <a:gd name="connsiteX11" fmla="*/ 306984 w 451075"/>
                <a:gd name="connsiteY11" fmla="*/ 314715 h 335258"/>
                <a:gd name="connsiteX12" fmla="*/ 298302 w 451075"/>
                <a:gd name="connsiteY12" fmla="*/ 335259 h 335258"/>
                <a:gd name="connsiteX13" fmla="*/ 306984 w 451075"/>
                <a:gd name="connsiteY13" fmla="*/ 314715 h 335258"/>
                <a:gd name="connsiteX14" fmla="*/ 295429 w 451075"/>
                <a:gd name="connsiteY14" fmla="*/ 334010 h 335258"/>
                <a:gd name="connsiteX15" fmla="*/ 270196 w 451075"/>
                <a:gd name="connsiteY15" fmla="*/ 170096 h 335258"/>
                <a:gd name="connsiteX16" fmla="*/ 285123 w 451075"/>
                <a:gd name="connsiteY16" fmla="*/ 150926 h 335258"/>
                <a:gd name="connsiteX17" fmla="*/ 287622 w 451075"/>
                <a:gd name="connsiteY17" fmla="*/ 122764 h 335258"/>
                <a:gd name="connsiteX18" fmla="*/ 289745 w 451075"/>
                <a:gd name="connsiteY18" fmla="*/ 109214 h 335258"/>
                <a:gd name="connsiteX19" fmla="*/ 305922 w 451075"/>
                <a:gd name="connsiteY19" fmla="*/ 105967 h 335258"/>
                <a:gd name="connsiteX20" fmla="*/ 311418 w 451075"/>
                <a:gd name="connsiteY20" fmla="*/ 91230 h 335258"/>
                <a:gd name="connsiteX21" fmla="*/ 346458 w 451075"/>
                <a:gd name="connsiteY21" fmla="*/ 105967 h 335258"/>
                <a:gd name="connsiteX22" fmla="*/ 361698 w 451075"/>
                <a:gd name="connsiteY22" fmla="*/ 108277 h 335258"/>
                <a:gd name="connsiteX23" fmla="*/ 381997 w 451075"/>
                <a:gd name="connsiteY23" fmla="*/ 101346 h 335258"/>
                <a:gd name="connsiteX24" fmla="*/ 398985 w 451075"/>
                <a:gd name="connsiteY24" fmla="*/ 99160 h 335258"/>
                <a:gd name="connsiteX25" fmla="*/ 431401 w 451075"/>
                <a:gd name="connsiteY25" fmla="*/ 96912 h 335258"/>
                <a:gd name="connsiteX26" fmla="*/ 415349 w 451075"/>
                <a:gd name="connsiteY26" fmla="*/ 103156 h 335258"/>
                <a:gd name="connsiteX27" fmla="*/ 401920 w 451075"/>
                <a:gd name="connsiteY27" fmla="*/ 119454 h 335258"/>
                <a:gd name="connsiteX28" fmla="*/ 385182 w 451075"/>
                <a:gd name="connsiteY28" fmla="*/ 125699 h 335258"/>
                <a:gd name="connsiteX29" fmla="*/ 366444 w 451075"/>
                <a:gd name="connsiteY29" fmla="*/ 118830 h 335258"/>
                <a:gd name="connsiteX30" fmla="*/ 353953 w 451075"/>
                <a:gd name="connsiteY30" fmla="*/ 112086 h 335258"/>
                <a:gd name="connsiteX31" fmla="*/ 335215 w 451075"/>
                <a:gd name="connsiteY31" fmla="*/ 116519 h 335258"/>
                <a:gd name="connsiteX32" fmla="*/ 316102 w 451075"/>
                <a:gd name="connsiteY32" fmla="*/ 116519 h 335258"/>
                <a:gd name="connsiteX33" fmla="*/ 298490 w 451075"/>
                <a:gd name="connsiteY33" fmla="*/ 118830 h 335258"/>
                <a:gd name="connsiteX34" fmla="*/ 292868 w 451075"/>
                <a:gd name="connsiteY34" fmla="*/ 133566 h 335258"/>
                <a:gd name="connsiteX35" fmla="*/ 294991 w 451075"/>
                <a:gd name="connsiteY35" fmla="*/ 150239 h 335258"/>
                <a:gd name="connsiteX36" fmla="*/ 308858 w 451075"/>
                <a:gd name="connsiteY36" fmla="*/ 158232 h 335258"/>
                <a:gd name="connsiteX37" fmla="*/ 319163 w 451075"/>
                <a:gd name="connsiteY37" fmla="*/ 171532 h 335258"/>
                <a:gd name="connsiteX38" fmla="*/ 336777 w 451075"/>
                <a:gd name="connsiteY38" fmla="*/ 153299 h 335258"/>
                <a:gd name="connsiteX39" fmla="*/ 357263 w 451075"/>
                <a:gd name="connsiteY39" fmla="*/ 153861 h 335258"/>
                <a:gd name="connsiteX40" fmla="*/ 373127 w 451075"/>
                <a:gd name="connsiteY40" fmla="*/ 146867 h 335258"/>
                <a:gd name="connsiteX41" fmla="*/ 368693 w 451075"/>
                <a:gd name="connsiteY41" fmla="*/ 161167 h 335258"/>
                <a:gd name="connsiteX42" fmla="*/ 355889 w 451075"/>
                <a:gd name="connsiteY42" fmla="*/ 160667 h 335258"/>
                <a:gd name="connsiteX43" fmla="*/ 347207 w 451075"/>
                <a:gd name="connsiteY43" fmla="*/ 176590 h 335258"/>
                <a:gd name="connsiteX44" fmla="*/ 334278 w 451075"/>
                <a:gd name="connsiteY44" fmla="*/ 187393 h 335258"/>
                <a:gd name="connsiteX45" fmla="*/ 347332 w 451075"/>
                <a:gd name="connsiteY45" fmla="*/ 205626 h 335258"/>
                <a:gd name="connsiteX46" fmla="*/ 349206 w 451075"/>
                <a:gd name="connsiteY46" fmla="*/ 220862 h 335258"/>
                <a:gd name="connsiteX47" fmla="*/ 360386 w 451075"/>
                <a:gd name="connsiteY47" fmla="*/ 235349 h 335258"/>
                <a:gd name="connsiteX48" fmla="*/ 351704 w 451075"/>
                <a:gd name="connsiteY48" fmla="*/ 249024 h 335258"/>
                <a:gd name="connsiteX49" fmla="*/ 362509 w 451075"/>
                <a:gd name="connsiteY49" fmla="*/ 262699 h 335258"/>
                <a:gd name="connsiteX50" fmla="*/ 375626 w 451075"/>
                <a:gd name="connsiteY50" fmla="*/ 276437 h 335258"/>
                <a:gd name="connsiteX51" fmla="*/ 370941 w 451075"/>
                <a:gd name="connsiteY51" fmla="*/ 293234 h 335258"/>
                <a:gd name="connsiteX52" fmla="*/ 357888 w 451075"/>
                <a:gd name="connsiteY52" fmla="*/ 291299 h 335258"/>
                <a:gd name="connsiteX53" fmla="*/ 357888 w 451075"/>
                <a:gd name="connsiteY53" fmla="*/ 314090 h 335258"/>
                <a:gd name="connsiteX54" fmla="*/ 337776 w 451075"/>
                <a:gd name="connsiteY54" fmla="*/ 312529 h 335258"/>
                <a:gd name="connsiteX55" fmla="*/ 334965 w 451075"/>
                <a:gd name="connsiteY55" fmla="*/ 286491 h 335258"/>
                <a:gd name="connsiteX56" fmla="*/ 326221 w 451075"/>
                <a:gd name="connsiteY56" fmla="*/ 261201 h 335258"/>
                <a:gd name="connsiteX57" fmla="*/ 326221 w 451075"/>
                <a:gd name="connsiteY57" fmla="*/ 241157 h 335258"/>
                <a:gd name="connsiteX58" fmla="*/ 315041 w 451075"/>
                <a:gd name="connsiteY58" fmla="*/ 226545 h 335258"/>
                <a:gd name="connsiteX59" fmla="*/ 313167 w 451075"/>
                <a:gd name="connsiteY59" fmla="*/ 213556 h 335258"/>
                <a:gd name="connsiteX60" fmla="*/ 299614 w 451075"/>
                <a:gd name="connsiteY60" fmla="*/ 201068 h 335258"/>
                <a:gd name="connsiteX61" fmla="*/ 296991 w 451075"/>
                <a:gd name="connsiteY61" fmla="*/ 220488 h 335258"/>
                <a:gd name="connsiteX62" fmla="*/ 303611 w 451075"/>
                <a:gd name="connsiteY62" fmla="*/ 237035 h 335258"/>
                <a:gd name="connsiteX63" fmla="*/ 301362 w 451075"/>
                <a:gd name="connsiteY63" fmla="*/ 254457 h 335258"/>
                <a:gd name="connsiteX64" fmla="*/ 299176 w 451075"/>
                <a:gd name="connsiteY64" fmla="*/ 272690 h 335258"/>
                <a:gd name="connsiteX65" fmla="*/ 294930 w 451075"/>
                <a:gd name="connsiteY65" fmla="*/ 288426 h 335258"/>
                <a:gd name="connsiteX66" fmla="*/ 286248 w 451075"/>
                <a:gd name="connsiteY66" fmla="*/ 313404 h 335258"/>
                <a:gd name="connsiteX67" fmla="*/ 272819 w 451075"/>
                <a:gd name="connsiteY67" fmla="*/ 310094 h 335258"/>
                <a:gd name="connsiteX68" fmla="*/ 267510 w 451075"/>
                <a:gd name="connsiteY68" fmla="*/ 297293 h 335258"/>
                <a:gd name="connsiteX69" fmla="*/ 276130 w 451075"/>
                <a:gd name="connsiteY69" fmla="*/ 282806 h 335258"/>
                <a:gd name="connsiteX70" fmla="*/ 274131 w 451075"/>
                <a:gd name="connsiteY70" fmla="*/ 250023 h 335258"/>
                <a:gd name="connsiteX71" fmla="*/ 274131 w 451075"/>
                <a:gd name="connsiteY71" fmla="*/ 236411 h 335258"/>
                <a:gd name="connsiteX72" fmla="*/ 255393 w 451075"/>
                <a:gd name="connsiteY72" fmla="*/ 232602 h 335258"/>
                <a:gd name="connsiteX73" fmla="*/ 256767 w 451075"/>
                <a:gd name="connsiteY73" fmla="*/ 218177 h 335258"/>
                <a:gd name="connsiteX74" fmla="*/ 263013 w 451075"/>
                <a:gd name="connsiteY74" fmla="*/ 200506 h 335258"/>
                <a:gd name="connsiteX75" fmla="*/ 273631 w 451075"/>
                <a:gd name="connsiteY75" fmla="*/ 187268 h 335258"/>
                <a:gd name="connsiteX76" fmla="*/ 267135 w 451075"/>
                <a:gd name="connsiteY76" fmla="*/ 170908 h 335258"/>
                <a:gd name="connsiteX77" fmla="*/ 271508 w 451075"/>
                <a:gd name="connsiteY77" fmla="*/ 186893 h 335258"/>
                <a:gd name="connsiteX78" fmla="*/ 254144 w 451075"/>
                <a:gd name="connsiteY78" fmla="*/ 218115 h 335258"/>
                <a:gd name="connsiteX79" fmla="*/ 254144 w 451075"/>
                <a:gd name="connsiteY79" fmla="*/ 234600 h 335258"/>
                <a:gd name="connsiteX80" fmla="*/ 272882 w 451075"/>
                <a:gd name="connsiteY80" fmla="*/ 238472 h 335258"/>
                <a:gd name="connsiteX81" fmla="*/ 273631 w 451075"/>
                <a:gd name="connsiteY81" fmla="*/ 282557 h 335258"/>
                <a:gd name="connsiteX82" fmla="*/ 265199 w 451075"/>
                <a:gd name="connsiteY82" fmla="*/ 297668 h 335258"/>
                <a:gd name="connsiteX83" fmla="*/ 271445 w 451075"/>
                <a:gd name="connsiteY83" fmla="*/ 312779 h 335258"/>
                <a:gd name="connsiteX84" fmla="*/ 287809 w 451075"/>
                <a:gd name="connsiteY84" fmla="*/ 315964 h 335258"/>
                <a:gd name="connsiteX85" fmla="*/ 298239 w 451075"/>
                <a:gd name="connsiteY85" fmla="*/ 289800 h 335258"/>
                <a:gd name="connsiteX86" fmla="*/ 302612 w 451075"/>
                <a:gd name="connsiteY86" fmla="*/ 273752 h 335258"/>
                <a:gd name="connsiteX87" fmla="*/ 304798 w 451075"/>
                <a:gd name="connsiteY87" fmla="*/ 255019 h 335258"/>
                <a:gd name="connsiteX88" fmla="*/ 306984 w 451075"/>
                <a:gd name="connsiteY88" fmla="*/ 236785 h 335258"/>
                <a:gd name="connsiteX89" fmla="*/ 300488 w 451075"/>
                <a:gd name="connsiteY89" fmla="*/ 219863 h 335258"/>
                <a:gd name="connsiteX90" fmla="*/ 300488 w 451075"/>
                <a:gd name="connsiteY90" fmla="*/ 202254 h 335258"/>
                <a:gd name="connsiteX91" fmla="*/ 312543 w 451075"/>
                <a:gd name="connsiteY91" fmla="*/ 227544 h 335258"/>
                <a:gd name="connsiteX92" fmla="*/ 323660 w 451075"/>
                <a:gd name="connsiteY92" fmla="*/ 241968 h 335258"/>
                <a:gd name="connsiteX93" fmla="*/ 323660 w 451075"/>
                <a:gd name="connsiteY93" fmla="*/ 261513 h 335258"/>
                <a:gd name="connsiteX94" fmla="*/ 332405 w 451075"/>
                <a:gd name="connsiteY94" fmla="*/ 287115 h 335258"/>
                <a:gd name="connsiteX95" fmla="*/ 336714 w 451075"/>
                <a:gd name="connsiteY95" fmla="*/ 314153 h 335258"/>
                <a:gd name="connsiteX96" fmla="*/ 359948 w 451075"/>
                <a:gd name="connsiteY96" fmla="*/ 315527 h 335258"/>
                <a:gd name="connsiteX97" fmla="*/ 361510 w 451075"/>
                <a:gd name="connsiteY97" fmla="*/ 291111 h 335258"/>
                <a:gd name="connsiteX98" fmla="*/ 374502 w 451075"/>
                <a:gd name="connsiteY98" fmla="*/ 293796 h 335258"/>
                <a:gd name="connsiteX99" fmla="*/ 378811 w 451075"/>
                <a:gd name="connsiteY99" fmla="*/ 275563 h 335258"/>
                <a:gd name="connsiteX100" fmla="*/ 365445 w 451075"/>
                <a:gd name="connsiteY100" fmla="*/ 260389 h 335258"/>
                <a:gd name="connsiteX101" fmla="*/ 354702 w 451075"/>
                <a:gd name="connsiteY101" fmla="*/ 246839 h 335258"/>
                <a:gd name="connsiteX102" fmla="*/ 363384 w 451075"/>
                <a:gd name="connsiteY102" fmla="*/ 233164 h 335258"/>
                <a:gd name="connsiteX103" fmla="*/ 352329 w 451075"/>
                <a:gd name="connsiteY103" fmla="*/ 219863 h 335258"/>
                <a:gd name="connsiteX104" fmla="*/ 350455 w 451075"/>
                <a:gd name="connsiteY104" fmla="*/ 204690 h 335258"/>
                <a:gd name="connsiteX105" fmla="*/ 337213 w 451075"/>
                <a:gd name="connsiteY105" fmla="*/ 185957 h 335258"/>
                <a:gd name="connsiteX106" fmla="*/ 358950 w 451075"/>
                <a:gd name="connsiteY106" fmla="*/ 162540 h 335258"/>
                <a:gd name="connsiteX107" fmla="*/ 372191 w 451075"/>
                <a:gd name="connsiteY107" fmla="*/ 161978 h 335258"/>
                <a:gd name="connsiteX108" fmla="*/ 374314 w 451075"/>
                <a:gd name="connsiteY108" fmla="*/ 146055 h 335258"/>
                <a:gd name="connsiteX109" fmla="*/ 356951 w 451075"/>
                <a:gd name="connsiteY109" fmla="*/ 151238 h 335258"/>
                <a:gd name="connsiteX110" fmla="*/ 335902 w 451075"/>
                <a:gd name="connsiteY110" fmla="*/ 151238 h 335258"/>
                <a:gd name="connsiteX111" fmla="*/ 319475 w 451075"/>
                <a:gd name="connsiteY111" fmla="*/ 169971 h 335258"/>
                <a:gd name="connsiteX112" fmla="*/ 311106 w 451075"/>
                <a:gd name="connsiteY112" fmla="*/ 156296 h 335258"/>
                <a:gd name="connsiteX113" fmla="*/ 297615 w 451075"/>
                <a:gd name="connsiteY113" fmla="*/ 149052 h 335258"/>
                <a:gd name="connsiteX114" fmla="*/ 296241 w 451075"/>
                <a:gd name="connsiteY114" fmla="*/ 134253 h 335258"/>
                <a:gd name="connsiteX115" fmla="*/ 300550 w 451075"/>
                <a:gd name="connsiteY115" fmla="*/ 121265 h 335258"/>
                <a:gd name="connsiteX116" fmla="*/ 316603 w 451075"/>
                <a:gd name="connsiteY116" fmla="*/ 120079 h 335258"/>
                <a:gd name="connsiteX117" fmla="*/ 335902 w 451075"/>
                <a:gd name="connsiteY117" fmla="*/ 120079 h 335258"/>
                <a:gd name="connsiteX118" fmla="*/ 353640 w 451075"/>
                <a:gd name="connsiteY118" fmla="*/ 115458 h 335258"/>
                <a:gd name="connsiteX119" fmla="*/ 385244 w 451075"/>
                <a:gd name="connsiteY119" fmla="*/ 129070 h 335258"/>
                <a:gd name="connsiteX120" fmla="*/ 403982 w 451075"/>
                <a:gd name="connsiteY120" fmla="*/ 122202 h 335258"/>
                <a:gd name="connsiteX121" fmla="*/ 417598 w 451075"/>
                <a:gd name="connsiteY121" fmla="*/ 105779 h 335258"/>
                <a:gd name="connsiteX122" fmla="*/ 432400 w 451075"/>
                <a:gd name="connsiteY122" fmla="*/ 97037 h 335258"/>
                <a:gd name="connsiteX123" fmla="*/ 398923 w 451075"/>
                <a:gd name="connsiteY123" fmla="*/ 96350 h 335258"/>
                <a:gd name="connsiteX124" fmla="*/ 381497 w 451075"/>
                <a:gd name="connsiteY124" fmla="*/ 98661 h 335258"/>
                <a:gd name="connsiteX125" fmla="*/ 361635 w 451075"/>
                <a:gd name="connsiteY125" fmla="*/ 105592 h 335258"/>
                <a:gd name="connsiteX126" fmla="*/ 347207 w 451075"/>
                <a:gd name="connsiteY126" fmla="*/ 103219 h 335258"/>
                <a:gd name="connsiteX127" fmla="*/ 323410 w 451075"/>
                <a:gd name="connsiteY127" fmla="*/ 98661 h 335258"/>
                <a:gd name="connsiteX128" fmla="*/ 308608 w 451075"/>
                <a:gd name="connsiteY128" fmla="*/ 90668 h 335258"/>
                <a:gd name="connsiteX129" fmla="*/ 304298 w 451075"/>
                <a:gd name="connsiteY129" fmla="*/ 104343 h 335258"/>
                <a:gd name="connsiteX130" fmla="*/ 288059 w 451075"/>
                <a:gd name="connsiteY130" fmla="*/ 107840 h 335258"/>
                <a:gd name="connsiteX131" fmla="*/ 284686 w 451075"/>
                <a:gd name="connsiteY131" fmla="*/ 122764 h 335258"/>
                <a:gd name="connsiteX132" fmla="*/ 282500 w 451075"/>
                <a:gd name="connsiteY132" fmla="*/ 150239 h 335258"/>
                <a:gd name="connsiteX133" fmla="*/ 267385 w 451075"/>
                <a:gd name="connsiteY133" fmla="*/ 169909 h 335258"/>
                <a:gd name="connsiteX134" fmla="*/ 191436 w 451075"/>
                <a:gd name="connsiteY134" fmla="*/ 235786 h 335258"/>
                <a:gd name="connsiteX135" fmla="*/ 182754 w 451075"/>
                <a:gd name="connsiteY135" fmla="*/ 249461 h 335258"/>
                <a:gd name="connsiteX136" fmla="*/ 170262 w 451075"/>
                <a:gd name="connsiteY136" fmla="*/ 260514 h 335258"/>
                <a:gd name="connsiteX137" fmla="*/ 155522 w 451075"/>
                <a:gd name="connsiteY137" fmla="*/ 238596 h 335258"/>
                <a:gd name="connsiteX138" fmla="*/ 138596 w 451075"/>
                <a:gd name="connsiteY138" fmla="*/ 239595 h 335258"/>
                <a:gd name="connsiteX139" fmla="*/ 122044 w 451075"/>
                <a:gd name="connsiteY139" fmla="*/ 232851 h 335258"/>
                <a:gd name="connsiteX140" fmla="*/ 108428 w 451075"/>
                <a:gd name="connsiteY140" fmla="*/ 232851 h 335258"/>
                <a:gd name="connsiteX141" fmla="*/ 93501 w 451075"/>
                <a:gd name="connsiteY141" fmla="*/ 230604 h 335258"/>
                <a:gd name="connsiteX142" fmla="*/ 79760 w 451075"/>
                <a:gd name="connsiteY142" fmla="*/ 235224 h 335258"/>
                <a:gd name="connsiteX143" fmla="*/ 79760 w 451075"/>
                <a:gd name="connsiteY143" fmla="*/ 216054 h 335258"/>
                <a:gd name="connsiteX144" fmla="*/ 64270 w 451075"/>
                <a:gd name="connsiteY144" fmla="*/ 224047 h 335258"/>
                <a:gd name="connsiteX145" fmla="*/ 36788 w 451075"/>
                <a:gd name="connsiteY145" fmla="*/ 226045 h 335258"/>
                <a:gd name="connsiteX146" fmla="*/ 34227 w 451075"/>
                <a:gd name="connsiteY146" fmla="*/ 206813 h 335258"/>
                <a:gd name="connsiteX147" fmla="*/ 32041 w 451075"/>
                <a:gd name="connsiteY147" fmla="*/ 190952 h 335258"/>
                <a:gd name="connsiteX148" fmla="*/ 27669 w 451075"/>
                <a:gd name="connsiteY148" fmla="*/ 174779 h 335258"/>
                <a:gd name="connsiteX149" fmla="*/ 32041 w 451075"/>
                <a:gd name="connsiteY149" fmla="*/ 161978 h 335258"/>
                <a:gd name="connsiteX150" fmla="*/ 13991 w 451075"/>
                <a:gd name="connsiteY150" fmla="*/ 148803 h 335258"/>
                <a:gd name="connsiteX151" fmla="*/ 10368 w 451075"/>
                <a:gd name="connsiteY151" fmla="*/ 129320 h 335258"/>
                <a:gd name="connsiteX152" fmla="*/ 3747 w 451075"/>
                <a:gd name="connsiteY152" fmla="*/ 113085 h 335258"/>
                <a:gd name="connsiteX153" fmla="*/ 6059 w 451075"/>
                <a:gd name="connsiteY153" fmla="*/ 100222 h 335258"/>
                <a:gd name="connsiteX154" fmla="*/ 16552 w 451075"/>
                <a:gd name="connsiteY154" fmla="*/ 87296 h 335258"/>
                <a:gd name="connsiteX155" fmla="*/ 37913 w 451075"/>
                <a:gd name="connsiteY155" fmla="*/ 103281 h 335258"/>
                <a:gd name="connsiteX156" fmla="*/ 51466 w 451075"/>
                <a:gd name="connsiteY156" fmla="*/ 110525 h 335258"/>
                <a:gd name="connsiteX157" fmla="*/ 68017 w 451075"/>
                <a:gd name="connsiteY157" fmla="*/ 103718 h 335258"/>
                <a:gd name="connsiteX158" fmla="*/ 82321 w 451075"/>
                <a:gd name="connsiteY158" fmla="*/ 106091 h 335258"/>
                <a:gd name="connsiteX159" fmla="*/ 96811 w 451075"/>
                <a:gd name="connsiteY159" fmla="*/ 89606 h 335258"/>
                <a:gd name="connsiteX160" fmla="*/ 114736 w 451075"/>
                <a:gd name="connsiteY160" fmla="*/ 94727 h 335258"/>
                <a:gd name="connsiteX161" fmla="*/ 132225 w 451075"/>
                <a:gd name="connsiteY161" fmla="*/ 96975 h 335258"/>
                <a:gd name="connsiteX162" fmla="*/ 148090 w 451075"/>
                <a:gd name="connsiteY162" fmla="*/ 92416 h 335258"/>
                <a:gd name="connsiteX163" fmla="*/ 157708 w 451075"/>
                <a:gd name="connsiteY163" fmla="*/ 73309 h 335258"/>
                <a:gd name="connsiteX164" fmla="*/ 168451 w 451075"/>
                <a:gd name="connsiteY164" fmla="*/ 57573 h 335258"/>
                <a:gd name="connsiteX165" fmla="*/ 175071 w 451075"/>
                <a:gd name="connsiteY165" fmla="*/ 43710 h 335258"/>
                <a:gd name="connsiteX166" fmla="*/ 179506 w 451075"/>
                <a:gd name="connsiteY166" fmla="*/ 29785 h 335258"/>
                <a:gd name="connsiteX167" fmla="*/ 183878 w 451075"/>
                <a:gd name="connsiteY167" fmla="*/ 2248 h 335258"/>
                <a:gd name="connsiteX168" fmla="*/ 216981 w 451075"/>
                <a:gd name="connsiteY168" fmla="*/ 3559 h 335258"/>
                <a:gd name="connsiteX169" fmla="*/ 231097 w 451075"/>
                <a:gd name="connsiteY169" fmla="*/ 16860 h 335258"/>
                <a:gd name="connsiteX170" fmla="*/ 232783 w 451075"/>
                <a:gd name="connsiteY170" fmla="*/ 34094 h 335258"/>
                <a:gd name="connsiteX171" fmla="*/ 241715 w 451075"/>
                <a:gd name="connsiteY171" fmla="*/ 48394 h 335258"/>
                <a:gd name="connsiteX172" fmla="*/ 250334 w 451075"/>
                <a:gd name="connsiteY172" fmla="*/ 64254 h 335258"/>
                <a:gd name="connsiteX173" fmla="*/ 256580 w 451075"/>
                <a:gd name="connsiteY173" fmla="*/ 80052 h 335258"/>
                <a:gd name="connsiteX174" fmla="*/ 256580 w 451075"/>
                <a:gd name="connsiteY174" fmla="*/ 93166 h 335258"/>
                <a:gd name="connsiteX175" fmla="*/ 265386 w 451075"/>
                <a:gd name="connsiteY175" fmla="*/ 114271 h 335258"/>
                <a:gd name="connsiteX176" fmla="*/ 251896 w 451075"/>
                <a:gd name="connsiteY176" fmla="*/ 109838 h 335258"/>
                <a:gd name="connsiteX177" fmla="*/ 238092 w 451075"/>
                <a:gd name="connsiteY177" fmla="*/ 114459 h 335258"/>
                <a:gd name="connsiteX178" fmla="*/ 230660 w 451075"/>
                <a:gd name="connsiteY178" fmla="*/ 131319 h 335258"/>
                <a:gd name="connsiteX179" fmla="*/ 245400 w 451075"/>
                <a:gd name="connsiteY179" fmla="*/ 131319 h 335258"/>
                <a:gd name="connsiteX180" fmla="*/ 237093 w 451075"/>
                <a:gd name="connsiteY180" fmla="*/ 150052 h 335258"/>
                <a:gd name="connsiteX181" fmla="*/ 212110 w 451075"/>
                <a:gd name="connsiteY181" fmla="*/ 155921 h 335258"/>
                <a:gd name="connsiteX182" fmla="*/ 206988 w 451075"/>
                <a:gd name="connsiteY182" fmla="*/ 175216 h 335258"/>
                <a:gd name="connsiteX183" fmla="*/ 218043 w 451075"/>
                <a:gd name="connsiteY183" fmla="*/ 192451 h 335258"/>
                <a:gd name="connsiteX184" fmla="*/ 207050 w 451075"/>
                <a:gd name="connsiteY184" fmla="*/ 220550 h 335258"/>
                <a:gd name="connsiteX185" fmla="*/ 192185 w 451075"/>
                <a:gd name="connsiteY185" fmla="*/ 236036 h 335258"/>
                <a:gd name="connsiteX186" fmla="*/ 193934 w 451075"/>
                <a:gd name="connsiteY186" fmla="*/ 237722 h 335258"/>
                <a:gd name="connsiteX187" fmla="*/ 209111 w 451075"/>
                <a:gd name="connsiteY187" fmla="*/ 221737 h 335258"/>
                <a:gd name="connsiteX188" fmla="*/ 215920 w 451075"/>
                <a:gd name="connsiteY188" fmla="*/ 205314 h 335258"/>
                <a:gd name="connsiteX189" fmla="*/ 220291 w 451075"/>
                <a:gd name="connsiteY189" fmla="*/ 191514 h 335258"/>
                <a:gd name="connsiteX190" fmla="*/ 209236 w 451075"/>
                <a:gd name="connsiteY190" fmla="*/ 174217 h 335258"/>
                <a:gd name="connsiteX191" fmla="*/ 213858 w 451075"/>
                <a:gd name="connsiteY191" fmla="*/ 157233 h 335258"/>
                <a:gd name="connsiteX192" fmla="*/ 238342 w 451075"/>
                <a:gd name="connsiteY192" fmla="*/ 151613 h 335258"/>
                <a:gd name="connsiteX193" fmla="*/ 246337 w 451075"/>
                <a:gd name="connsiteY193" fmla="*/ 129945 h 335258"/>
                <a:gd name="connsiteX194" fmla="*/ 231534 w 451075"/>
                <a:gd name="connsiteY194" fmla="*/ 129945 h 335258"/>
                <a:gd name="connsiteX195" fmla="*/ 239778 w 451075"/>
                <a:gd name="connsiteY195" fmla="*/ 116145 h 335258"/>
                <a:gd name="connsiteX196" fmla="*/ 266261 w 451075"/>
                <a:gd name="connsiteY196" fmla="*/ 114833 h 335258"/>
                <a:gd name="connsiteX197" fmla="*/ 259265 w 451075"/>
                <a:gd name="connsiteY197" fmla="*/ 92166 h 335258"/>
                <a:gd name="connsiteX198" fmla="*/ 259265 w 451075"/>
                <a:gd name="connsiteY198" fmla="*/ 79116 h 335258"/>
                <a:gd name="connsiteX199" fmla="*/ 252645 w 451075"/>
                <a:gd name="connsiteY199" fmla="*/ 62568 h 335258"/>
                <a:gd name="connsiteX200" fmla="*/ 243901 w 451075"/>
                <a:gd name="connsiteY200" fmla="*/ 46458 h 335258"/>
                <a:gd name="connsiteX201" fmla="*/ 235219 w 451075"/>
                <a:gd name="connsiteY201" fmla="*/ 32658 h 335258"/>
                <a:gd name="connsiteX202" fmla="*/ 233282 w 451075"/>
                <a:gd name="connsiteY202" fmla="*/ 15111 h 335258"/>
                <a:gd name="connsiteX203" fmla="*/ 217544 w 451075"/>
                <a:gd name="connsiteY203" fmla="*/ 437 h 335258"/>
                <a:gd name="connsiteX204" fmla="*/ 181817 w 451075"/>
                <a:gd name="connsiteY204" fmla="*/ 0 h 335258"/>
                <a:gd name="connsiteX205" fmla="*/ 175571 w 451075"/>
                <a:gd name="connsiteY205" fmla="*/ 28724 h 335258"/>
                <a:gd name="connsiteX206" fmla="*/ 171324 w 451075"/>
                <a:gd name="connsiteY206" fmla="*/ 42149 h 335258"/>
                <a:gd name="connsiteX207" fmla="*/ 165078 w 451075"/>
                <a:gd name="connsiteY207" fmla="*/ 55637 h 335258"/>
                <a:gd name="connsiteX208" fmla="*/ 154336 w 451075"/>
                <a:gd name="connsiteY208" fmla="*/ 71373 h 335258"/>
                <a:gd name="connsiteX209" fmla="*/ 145529 w 451075"/>
                <a:gd name="connsiteY209" fmla="*/ 89794 h 335258"/>
                <a:gd name="connsiteX210" fmla="*/ 131350 w 451075"/>
                <a:gd name="connsiteY210" fmla="*/ 93540 h 335258"/>
                <a:gd name="connsiteX211" fmla="*/ 114674 w 451075"/>
                <a:gd name="connsiteY211" fmla="*/ 91230 h 335258"/>
                <a:gd name="connsiteX212" fmla="*/ 95312 w 451075"/>
                <a:gd name="connsiteY212" fmla="*/ 86672 h 335258"/>
                <a:gd name="connsiteX213" fmla="*/ 80697 w 451075"/>
                <a:gd name="connsiteY213" fmla="*/ 103156 h 335258"/>
                <a:gd name="connsiteX214" fmla="*/ 66956 w 451075"/>
                <a:gd name="connsiteY214" fmla="*/ 100346 h 335258"/>
                <a:gd name="connsiteX215" fmla="*/ 50904 w 451075"/>
                <a:gd name="connsiteY215" fmla="*/ 107278 h 335258"/>
                <a:gd name="connsiteX216" fmla="*/ 28918 w 451075"/>
                <a:gd name="connsiteY216" fmla="*/ 87233 h 335258"/>
                <a:gd name="connsiteX217" fmla="*/ 14990 w 451075"/>
                <a:gd name="connsiteY217" fmla="*/ 84361 h 335258"/>
                <a:gd name="connsiteX218" fmla="*/ 2498 w 451075"/>
                <a:gd name="connsiteY218" fmla="*/ 98661 h 335258"/>
                <a:gd name="connsiteX219" fmla="*/ 0 w 451075"/>
                <a:gd name="connsiteY219" fmla="*/ 113023 h 335258"/>
                <a:gd name="connsiteX220" fmla="*/ 6621 w 451075"/>
                <a:gd name="connsiteY220" fmla="*/ 129820 h 335258"/>
                <a:gd name="connsiteX221" fmla="*/ 10868 w 451075"/>
                <a:gd name="connsiteY221" fmla="*/ 150114 h 335258"/>
                <a:gd name="connsiteX222" fmla="*/ 28856 w 451075"/>
                <a:gd name="connsiteY222" fmla="*/ 162603 h 335258"/>
                <a:gd name="connsiteX223" fmla="*/ 28231 w 451075"/>
                <a:gd name="connsiteY223" fmla="*/ 191327 h 335258"/>
                <a:gd name="connsiteX224" fmla="*/ 30355 w 451075"/>
                <a:gd name="connsiteY224" fmla="*/ 207062 h 335258"/>
                <a:gd name="connsiteX225" fmla="*/ 34727 w 451075"/>
                <a:gd name="connsiteY225" fmla="*/ 227731 h 335258"/>
                <a:gd name="connsiteX226" fmla="*/ 51653 w 451075"/>
                <a:gd name="connsiteY226" fmla="*/ 226670 h 335258"/>
                <a:gd name="connsiteX227" fmla="*/ 64145 w 451075"/>
                <a:gd name="connsiteY227" fmla="*/ 226670 h 335258"/>
                <a:gd name="connsiteX228" fmla="*/ 78073 w 451075"/>
                <a:gd name="connsiteY228" fmla="*/ 217303 h 335258"/>
                <a:gd name="connsiteX229" fmla="*/ 78073 w 451075"/>
                <a:gd name="connsiteY229" fmla="*/ 236661 h 335258"/>
                <a:gd name="connsiteX230" fmla="*/ 93188 w 451075"/>
                <a:gd name="connsiteY230" fmla="*/ 233414 h 335258"/>
                <a:gd name="connsiteX231" fmla="*/ 107616 w 451075"/>
                <a:gd name="connsiteY231" fmla="*/ 235786 h 335258"/>
                <a:gd name="connsiteX232" fmla="*/ 121232 w 451075"/>
                <a:gd name="connsiteY232" fmla="*/ 235786 h 335258"/>
                <a:gd name="connsiteX233" fmla="*/ 137971 w 451075"/>
                <a:gd name="connsiteY233" fmla="*/ 242530 h 335258"/>
                <a:gd name="connsiteX234" fmla="*/ 153960 w 451075"/>
                <a:gd name="connsiteY234" fmla="*/ 240345 h 335258"/>
                <a:gd name="connsiteX235" fmla="*/ 156521 w 451075"/>
                <a:gd name="connsiteY235" fmla="*/ 259640 h 335258"/>
                <a:gd name="connsiteX236" fmla="*/ 170824 w 451075"/>
                <a:gd name="connsiteY236" fmla="*/ 263137 h 335258"/>
                <a:gd name="connsiteX237" fmla="*/ 185127 w 451075"/>
                <a:gd name="connsiteY237" fmla="*/ 251335 h 335258"/>
                <a:gd name="connsiteX238" fmla="*/ 194122 w 451075"/>
                <a:gd name="connsiteY238" fmla="*/ 237347 h 33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451075" h="335258">
                  <a:moveTo>
                    <a:pt x="422532" y="190327"/>
                  </a:moveTo>
                  <a:lnTo>
                    <a:pt x="450701" y="192638"/>
                  </a:lnTo>
                  <a:lnTo>
                    <a:pt x="422407" y="194012"/>
                  </a:lnTo>
                  <a:lnTo>
                    <a:pt x="406168" y="182897"/>
                  </a:lnTo>
                  <a:lnTo>
                    <a:pt x="422219" y="190265"/>
                  </a:lnTo>
                  <a:close/>
                  <a:moveTo>
                    <a:pt x="423031" y="187205"/>
                  </a:moveTo>
                  <a:lnTo>
                    <a:pt x="405731" y="182647"/>
                  </a:lnTo>
                  <a:lnTo>
                    <a:pt x="421783" y="196946"/>
                  </a:lnTo>
                  <a:lnTo>
                    <a:pt x="451076" y="192576"/>
                  </a:lnTo>
                  <a:lnTo>
                    <a:pt x="422782" y="187205"/>
                  </a:lnTo>
                  <a:close/>
                  <a:moveTo>
                    <a:pt x="295429" y="334010"/>
                  </a:moveTo>
                  <a:lnTo>
                    <a:pt x="306984" y="314715"/>
                  </a:lnTo>
                  <a:close/>
                  <a:moveTo>
                    <a:pt x="298302" y="335259"/>
                  </a:moveTo>
                  <a:lnTo>
                    <a:pt x="306984" y="314715"/>
                  </a:lnTo>
                  <a:lnTo>
                    <a:pt x="295429" y="334010"/>
                  </a:lnTo>
                  <a:close/>
                  <a:moveTo>
                    <a:pt x="270196" y="170096"/>
                  </a:moveTo>
                  <a:lnTo>
                    <a:pt x="285123" y="150926"/>
                  </a:lnTo>
                  <a:lnTo>
                    <a:pt x="287622" y="122764"/>
                  </a:lnTo>
                  <a:lnTo>
                    <a:pt x="289745" y="109214"/>
                  </a:lnTo>
                  <a:lnTo>
                    <a:pt x="305922" y="105967"/>
                  </a:lnTo>
                  <a:lnTo>
                    <a:pt x="311418" y="91230"/>
                  </a:lnTo>
                  <a:lnTo>
                    <a:pt x="346458" y="105967"/>
                  </a:lnTo>
                  <a:lnTo>
                    <a:pt x="361698" y="108277"/>
                  </a:lnTo>
                  <a:lnTo>
                    <a:pt x="381997" y="101346"/>
                  </a:lnTo>
                  <a:lnTo>
                    <a:pt x="398985" y="99160"/>
                  </a:lnTo>
                  <a:lnTo>
                    <a:pt x="431401" y="96912"/>
                  </a:lnTo>
                  <a:lnTo>
                    <a:pt x="415349" y="103156"/>
                  </a:lnTo>
                  <a:lnTo>
                    <a:pt x="401920" y="119454"/>
                  </a:lnTo>
                  <a:lnTo>
                    <a:pt x="385182" y="125699"/>
                  </a:lnTo>
                  <a:lnTo>
                    <a:pt x="366444" y="118830"/>
                  </a:lnTo>
                  <a:lnTo>
                    <a:pt x="353953" y="112086"/>
                  </a:lnTo>
                  <a:lnTo>
                    <a:pt x="335215" y="116519"/>
                  </a:lnTo>
                  <a:lnTo>
                    <a:pt x="316102" y="116519"/>
                  </a:lnTo>
                  <a:lnTo>
                    <a:pt x="298490" y="118830"/>
                  </a:lnTo>
                  <a:lnTo>
                    <a:pt x="292868" y="133566"/>
                  </a:lnTo>
                  <a:lnTo>
                    <a:pt x="294991" y="150239"/>
                  </a:lnTo>
                  <a:lnTo>
                    <a:pt x="308858" y="158232"/>
                  </a:lnTo>
                  <a:lnTo>
                    <a:pt x="319163" y="171532"/>
                  </a:lnTo>
                  <a:lnTo>
                    <a:pt x="336777" y="153299"/>
                  </a:lnTo>
                  <a:lnTo>
                    <a:pt x="357263" y="153861"/>
                  </a:lnTo>
                  <a:lnTo>
                    <a:pt x="373127" y="146867"/>
                  </a:lnTo>
                  <a:lnTo>
                    <a:pt x="368693" y="161167"/>
                  </a:lnTo>
                  <a:lnTo>
                    <a:pt x="355889" y="160667"/>
                  </a:lnTo>
                  <a:lnTo>
                    <a:pt x="347207" y="176590"/>
                  </a:lnTo>
                  <a:lnTo>
                    <a:pt x="334278" y="187393"/>
                  </a:lnTo>
                  <a:lnTo>
                    <a:pt x="347332" y="205626"/>
                  </a:lnTo>
                  <a:lnTo>
                    <a:pt x="349206" y="220862"/>
                  </a:lnTo>
                  <a:lnTo>
                    <a:pt x="360386" y="235349"/>
                  </a:lnTo>
                  <a:lnTo>
                    <a:pt x="351704" y="249024"/>
                  </a:lnTo>
                  <a:lnTo>
                    <a:pt x="362509" y="262699"/>
                  </a:lnTo>
                  <a:lnTo>
                    <a:pt x="375626" y="276437"/>
                  </a:lnTo>
                  <a:lnTo>
                    <a:pt x="370941" y="293234"/>
                  </a:lnTo>
                  <a:lnTo>
                    <a:pt x="357888" y="291299"/>
                  </a:lnTo>
                  <a:lnTo>
                    <a:pt x="357888" y="314090"/>
                  </a:lnTo>
                  <a:lnTo>
                    <a:pt x="337776" y="312529"/>
                  </a:lnTo>
                  <a:lnTo>
                    <a:pt x="334965" y="286491"/>
                  </a:lnTo>
                  <a:lnTo>
                    <a:pt x="326221" y="261201"/>
                  </a:lnTo>
                  <a:lnTo>
                    <a:pt x="326221" y="241157"/>
                  </a:lnTo>
                  <a:lnTo>
                    <a:pt x="315041" y="226545"/>
                  </a:lnTo>
                  <a:lnTo>
                    <a:pt x="313167" y="213556"/>
                  </a:lnTo>
                  <a:lnTo>
                    <a:pt x="299614" y="201068"/>
                  </a:lnTo>
                  <a:lnTo>
                    <a:pt x="296991" y="220488"/>
                  </a:lnTo>
                  <a:lnTo>
                    <a:pt x="303611" y="237035"/>
                  </a:lnTo>
                  <a:lnTo>
                    <a:pt x="301362" y="254457"/>
                  </a:lnTo>
                  <a:lnTo>
                    <a:pt x="299176" y="272690"/>
                  </a:lnTo>
                  <a:lnTo>
                    <a:pt x="294930" y="288426"/>
                  </a:lnTo>
                  <a:lnTo>
                    <a:pt x="286248" y="313404"/>
                  </a:lnTo>
                  <a:lnTo>
                    <a:pt x="272819" y="310094"/>
                  </a:lnTo>
                  <a:lnTo>
                    <a:pt x="267510" y="297293"/>
                  </a:lnTo>
                  <a:lnTo>
                    <a:pt x="276130" y="282806"/>
                  </a:lnTo>
                  <a:lnTo>
                    <a:pt x="274131" y="250023"/>
                  </a:lnTo>
                  <a:lnTo>
                    <a:pt x="274131" y="236411"/>
                  </a:lnTo>
                  <a:lnTo>
                    <a:pt x="255393" y="232602"/>
                  </a:lnTo>
                  <a:lnTo>
                    <a:pt x="256767" y="218177"/>
                  </a:lnTo>
                  <a:lnTo>
                    <a:pt x="263013" y="200506"/>
                  </a:lnTo>
                  <a:lnTo>
                    <a:pt x="273631" y="187268"/>
                  </a:lnTo>
                  <a:close/>
                  <a:moveTo>
                    <a:pt x="267135" y="170908"/>
                  </a:moveTo>
                  <a:lnTo>
                    <a:pt x="271508" y="186893"/>
                  </a:lnTo>
                  <a:lnTo>
                    <a:pt x="254144" y="218115"/>
                  </a:lnTo>
                  <a:lnTo>
                    <a:pt x="254144" y="234600"/>
                  </a:lnTo>
                  <a:lnTo>
                    <a:pt x="272882" y="238472"/>
                  </a:lnTo>
                  <a:lnTo>
                    <a:pt x="273631" y="282557"/>
                  </a:lnTo>
                  <a:lnTo>
                    <a:pt x="265199" y="297668"/>
                  </a:lnTo>
                  <a:lnTo>
                    <a:pt x="271445" y="312779"/>
                  </a:lnTo>
                  <a:lnTo>
                    <a:pt x="287809" y="315964"/>
                  </a:lnTo>
                  <a:lnTo>
                    <a:pt x="298239" y="289800"/>
                  </a:lnTo>
                  <a:lnTo>
                    <a:pt x="302612" y="273752"/>
                  </a:lnTo>
                  <a:lnTo>
                    <a:pt x="304798" y="255019"/>
                  </a:lnTo>
                  <a:lnTo>
                    <a:pt x="306984" y="236785"/>
                  </a:lnTo>
                  <a:lnTo>
                    <a:pt x="300488" y="219863"/>
                  </a:lnTo>
                  <a:lnTo>
                    <a:pt x="300488" y="202254"/>
                  </a:lnTo>
                  <a:lnTo>
                    <a:pt x="312543" y="227544"/>
                  </a:lnTo>
                  <a:lnTo>
                    <a:pt x="323660" y="241968"/>
                  </a:lnTo>
                  <a:lnTo>
                    <a:pt x="323660" y="261513"/>
                  </a:lnTo>
                  <a:lnTo>
                    <a:pt x="332405" y="287115"/>
                  </a:lnTo>
                  <a:lnTo>
                    <a:pt x="336714" y="314153"/>
                  </a:lnTo>
                  <a:lnTo>
                    <a:pt x="359948" y="315527"/>
                  </a:lnTo>
                  <a:lnTo>
                    <a:pt x="361510" y="291111"/>
                  </a:lnTo>
                  <a:lnTo>
                    <a:pt x="374502" y="293796"/>
                  </a:lnTo>
                  <a:lnTo>
                    <a:pt x="378811" y="275563"/>
                  </a:lnTo>
                  <a:lnTo>
                    <a:pt x="365445" y="260389"/>
                  </a:lnTo>
                  <a:lnTo>
                    <a:pt x="354702" y="246839"/>
                  </a:lnTo>
                  <a:lnTo>
                    <a:pt x="363384" y="233164"/>
                  </a:lnTo>
                  <a:lnTo>
                    <a:pt x="352329" y="219863"/>
                  </a:lnTo>
                  <a:lnTo>
                    <a:pt x="350455" y="204690"/>
                  </a:lnTo>
                  <a:lnTo>
                    <a:pt x="337213" y="185957"/>
                  </a:lnTo>
                  <a:lnTo>
                    <a:pt x="358950" y="162540"/>
                  </a:lnTo>
                  <a:lnTo>
                    <a:pt x="372191" y="161978"/>
                  </a:lnTo>
                  <a:lnTo>
                    <a:pt x="374314" y="146055"/>
                  </a:lnTo>
                  <a:lnTo>
                    <a:pt x="356951" y="151238"/>
                  </a:lnTo>
                  <a:lnTo>
                    <a:pt x="335902" y="151238"/>
                  </a:lnTo>
                  <a:lnTo>
                    <a:pt x="319475" y="169971"/>
                  </a:lnTo>
                  <a:lnTo>
                    <a:pt x="311106" y="156296"/>
                  </a:lnTo>
                  <a:lnTo>
                    <a:pt x="297615" y="149052"/>
                  </a:lnTo>
                  <a:lnTo>
                    <a:pt x="296241" y="134253"/>
                  </a:lnTo>
                  <a:lnTo>
                    <a:pt x="300550" y="121265"/>
                  </a:lnTo>
                  <a:lnTo>
                    <a:pt x="316603" y="120079"/>
                  </a:lnTo>
                  <a:lnTo>
                    <a:pt x="335902" y="120079"/>
                  </a:lnTo>
                  <a:lnTo>
                    <a:pt x="353640" y="115458"/>
                  </a:lnTo>
                  <a:lnTo>
                    <a:pt x="385244" y="129070"/>
                  </a:lnTo>
                  <a:lnTo>
                    <a:pt x="403982" y="122202"/>
                  </a:lnTo>
                  <a:lnTo>
                    <a:pt x="417598" y="105779"/>
                  </a:lnTo>
                  <a:lnTo>
                    <a:pt x="432400" y="97037"/>
                  </a:lnTo>
                  <a:lnTo>
                    <a:pt x="398923" y="96350"/>
                  </a:lnTo>
                  <a:lnTo>
                    <a:pt x="381497" y="98661"/>
                  </a:lnTo>
                  <a:lnTo>
                    <a:pt x="361635" y="105592"/>
                  </a:lnTo>
                  <a:lnTo>
                    <a:pt x="347207" y="103219"/>
                  </a:lnTo>
                  <a:lnTo>
                    <a:pt x="323410" y="98661"/>
                  </a:lnTo>
                  <a:lnTo>
                    <a:pt x="308608" y="90668"/>
                  </a:lnTo>
                  <a:lnTo>
                    <a:pt x="304298" y="104343"/>
                  </a:lnTo>
                  <a:lnTo>
                    <a:pt x="288059" y="107840"/>
                  </a:lnTo>
                  <a:lnTo>
                    <a:pt x="284686" y="122764"/>
                  </a:lnTo>
                  <a:lnTo>
                    <a:pt x="282500" y="150239"/>
                  </a:lnTo>
                  <a:lnTo>
                    <a:pt x="267385" y="169909"/>
                  </a:lnTo>
                  <a:close/>
                  <a:moveTo>
                    <a:pt x="191436" y="235786"/>
                  </a:moveTo>
                  <a:lnTo>
                    <a:pt x="182754" y="249461"/>
                  </a:lnTo>
                  <a:lnTo>
                    <a:pt x="170262" y="260514"/>
                  </a:lnTo>
                  <a:lnTo>
                    <a:pt x="155522" y="238596"/>
                  </a:lnTo>
                  <a:lnTo>
                    <a:pt x="138596" y="239595"/>
                  </a:lnTo>
                  <a:lnTo>
                    <a:pt x="122044" y="232851"/>
                  </a:lnTo>
                  <a:lnTo>
                    <a:pt x="108428" y="232851"/>
                  </a:lnTo>
                  <a:lnTo>
                    <a:pt x="93501" y="230604"/>
                  </a:lnTo>
                  <a:lnTo>
                    <a:pt x="79760" y="235224"/>
                  </a:lnTo>
                  <a:lnTo>
                    <a:pt x="79760" y="216054"/>
                  </a:lnTo>
                  <a:lnTo>
                    <a:pt x="64270" y="224047"/>
                  </a:lnTo>
                  <a:lnTo>
                    <a:pt x="36788" y="226045"/>
                  </a:lnTo>
                  <a:lnTo>
                    <a:pt x="34227" y="206813"/>
                  </a:lnTo>
                  <a:lnTo>
                    <a:pt x="32041" y="190952"/>
                  </a:lnTo>
                  <a:lnTo>
                    <a:pt x="27669" y="174779"/>
                  </a:lnTo>
                  <a:lnTo>
                    <a:pt x="32041" y="161978"/>
                  </a:lnTo>
                  <a:lnTo>
                    <a:pt x="13991" y="148803"/>
                  </a:lnTo>
                  <a:lnTo>
                    <a:pt x="10368" y="129320"/>
                  </a:lnTo>
                  <a:lnTo>
                    <a:pt x="3747" y="113085"/>
                  </a:lnTo>
                  <a:lnTo>
                    <a:pt x="6059" y="100222"/>
                  </a:lnTo>
                  <a:lnTo>
                    <a:pt x="16552" y="87296"/>
                  </a:lnTo>
                  <a:lnTo>
                    <a:pt x="37913" y="103281"/>
                  </a:lnTo>
                  <a:lnTo>
                    <a:pt x="51466" y="110525"/>
                  </a:lnTo>
                  <a:lnTo>
                    <a:pt x="68017" y="103718"/>
                  </a:lnTo>
                  <a:lnTo>
                    <a:pt x="82321" y="106091"/>
                  </a:lnTo>
                  <a:lnTo>
                    <a:pt x="96811" y="89606"/>
                  </a:lnTo>
                  <a:lnTo>
                    <a:pt x="114736" y="94727"/>
                  </a:lnTo>
                  <a:lnTo>
                    <a:pt x="132225" y="96975"/>
                  </a:lnTo>
                  <a:lnTo>
                    <a:pt x="148090" y="92416"/>
                  </a:lnTo>
                  <a:lnTo>
                    <a:pt x="157708" y="73309"/>
                  </a:lnTo>
                  <a:lnTo>
                    <a:pt x="168451" y="57573"/>
                  </a:lnTo>
                  <a:lnTo>
                    <a:pt x="175071" y="43710"/>
                  </a:lnTo>
                  <a:lnTo>
                    <a:pt x="179506" y="29785"/>
                  </a:lnTo>
                  <a:lnTo>
                    <a:pt x="183878" y="2248"/>
                  </a:lnTo>
                  <a:lnTo>
                    <a:pt x="216981" y="3559"/>
                  </a:lnTo>
                  <a:lnTo>
                    <a:pt x="231097" y="16860"/>
                  </a:lnTo>
                  <a:lnTo>
                    <a:pt x="232783" y="34094"/>
                  </a:lnTo>
                  <a:lnTo>
                    <a:pt x="241715" y="48394"/>
                  </a:lnTo>
                  <a:lnTo>
                    <a:pt x="250334" y="64254"/>
                  </a:lnTo>
                  <a:lnTo>
                    <a:pt x="256580" y="80052"/>
                  </a:lnTo>
                  <a:lnTo>
                    <a:pt x="256580" y="93166"/>
                  </a:lnTo>
                  <a:lnTo>
                    <a:pt x="265386" y="114271"/>
                  </a:lnTo>
                  <a:lnTo>
                    <a:pt x="251896" y="109838"/>
                  </a:lnTo>
                  <a:lnTo>
                    <a:pt x="238092" y="114459"/>
                  </a:lnTo>
                  <a:lnTo>
                    <a:pt x="230660" y="131319"/>
                  </a:lnTo>
                  <a:lnTo>
                    <a:pt x="245400" y="131319"/>
                  </a:lnTo>
                  <a:lnTo>
                    <a:pt x="237093" y="150052"/>
                  </a:lnTo>
                  <a:lnTo>
                    <a:pt x="212110" y="155921"/>
                  </a:lnTo>
                  <a:lnTo>
                    <a:pt x="206988" y="175216"/>
                  </a:lnTo>
                  <a:lnTo>
                    <a:pt x="218043" y="192451"/>
                  </a:lnTo>
                  <a:lnTo>
                    <a:pt x="207050" y="220550"/>
                  </a:lnTo>
                  <a:lnTo>
                    <a:pt x="192185" y="236036"/>
                  </a:lnTo>
                  <a:close/>
                  <a:moveTo>
                    <a:pt x="193934" y="237722"/>
                  </a:moveTo>
                  <a:lnTo>
                    <a:pt x="209111" y="221737"/>
                  </a:lnTo>
                  <a:lnTo>
                    <a:pt x="215920" y="205314"/>
                  </a:lnTo>
                  <a:lnTo>
                    <a:pt x="220291" y="191514"/>
                  </a:lnTo>
                  <a:lnTo>
                    <a:pt x="209236" y="174217"/>
                  </a:lnTo>
                  <a:lnTo>
                    <a:pt x="213858" y="157233"/>
                  </a:lnTo>
                  <a:lnTo>
                    <a:pt x="238342" y="151613"/>
                  </a:lnTo>
                  <a:lnTo>
                    <a:pt x="246337" y="129945"/>
                  </a:lnTo>
                  <a:lnTo>
                    <a:pt x="231534" y="129945"/>
                  </a:lnTo>
                  <a:lnTo>
                    <a:pt x="239778" y="116145"/>
                  </a:lnTo>
                  <a:lnTo>
                    <a:pt x="266261" y="114833"/>
                  </a:lnTo>
                  <a:lnTo>
                    <a:pt x="259265" y="92166"/>
                  </a:lnTo>
                  <a:lnTo>
                    <a:pt x="259265" y="79116"/>
                  </a:lnTo>
                  <a:lnTo>
                    <a:pt x="252645" y="62568"/>
                  </a:lnTo>
                  <a:lnTo>
                    <a:pt x="243901" y="46458"/>
                  </a:lnTo>
                  <a:lnTo>
                    <a:pt x="235219" y="32658"/>
                  </a:lnTo>
                  <a:lnTo>
                    <a:pt x="233282" y="15111"/>
                  </a:lnTo>
                  <a:lnTo>
                    <a:pt x="217544" y="437"/>
                  </a:lnTo>
                  <a:lnTo>
                    <a:pt x="181817" y="0"/>
                  </a:lnTo>
                  <a:lnTo>
                    <a:pt x="175571" y="28724"/>
                  </a:lnTo>
                  <a:lnTo>
                    <a:pt x="171324" y="42149"/>
                  </a:lnTo>
                  <a:lnTo>
                    <a:pt x="165078" y="55637"/>
                  </a:lnTo>
                  <a:lnTo>
                    <a:pt x="154336" y="71373"/>
                  </a:lnTo>
                  <a:lnTo>
                    <a:pt x="145529" y="89794"/>
                  </a:lnTo>
                  <a:lnTo>
                    <a:pt x="131350" y="93540"/>
                  </a:lnTo>
                  <a:lnTo>
                    <a:pt x="114674" y="91230"/>
                  </a:lnTo>
                  <a:lnTo>
                    <a:pt x="95312" y="86672"/>
                  </a:lnTo>
                  <a:lnTo>
                    <a:pt x="80697" y="103156"/>
                  </a:lnTo>
                  <a:lnTo>
                    <a:pt x="66956" y="100346"/>
                  </a:lnTo>
                  <a:lnTo>
                    <a:pt x="50904" y="107278"/>
                  </a:lnTo>
                  <a:lnTo>
                    <a:pt x="28918" y="87233"/>
                  </a:lnTo>
                  <a:lnTo>
                    <a:pt x="14990" y="84361"/>
                  </a:lnTo>
                  <a:lnTo>
                    <a:pt x="2498" y="98661"/>
                  </a:lnTo>
                  <a:lnTo>
                    <a:pt x="0" y="113023"/>
                  </a:lnTo>
                  <a:lnTo>
                    <a:pt x="6621" y="129820"/>
                  </a:lnTo>
                  <a:lnTo>
                    <a:pt x="10868" y="150114"/>
                  </a:lnTo>
                  <a:lnTo>
                    <a:pt x="28856" y="162603"/>
                  </a:lnTo>
                  <a:lnTo>
                    <a:pt x="28231" y="191327"/>
                  </a:lnTo>
                  <a:lnTo>
                    <a:pt x="30355" y="207062"/>
                  </a:lnTo>
                  <a:lnTo>
                    <a:pt x="34727" y="227731"/>
                  </a:lnTo>
                  <a:lnTo>
                    <a:pt x="51653" y="226670"/>
                  </a:lnTo>
                  <a:lnTo>
                    <a:pt x="64145" y="226670"/>
                  </a:lnTo>
                  <a:lnTo>
                    <a:pt x="78073" y="217303"/>
                  </a:lnTo>
                  <a:lnTo>
                    <a:pt x="78073" y="236661"/>
                  </a:lnTo>
                  <a:lnTo>
                    <a:pt x="93188" y="233414"/>
                  </a:lnTo>
                  <a:lnTo>
                    <a:pt x="107616" y="235786"/>
                  </a:lnTo>
                  <a:lnTo>
                    <a:pt x="121232" y="235786"/>
                  </a:lnTo>
                  <a:lnTo>
                    <a:pt x="137971" y="242530"/>
                  </a:lnTo>
                  <a:lnTo>
                    <a:pt x="153960" y="240345"/>
                  </a:lnTo>
                  <a:lnTo>
                    <a:pt x="156521" y="259640"/>
                  </a:lnTo>
                  <a:lnTo>
                    <a:pt x="170824" y="263137"/>
                  </a:lnTo>
                  <a:lnTo>
                    <a:pt x="185127" y="251335"/>
                  </a:lnTo>
                  <a:lnTo>
                    <a:pt x="194122" y="237347"/>
                  </a:lnTo>
                  <a:close/>
                </a:path>
              </a:pathLst>
            </a:custGeom>
            <a:solidFill>
              <a:srgbClr val="FFFFFF"/>
            </a:solidFill>
            <a:ln w="6245" cap="flat">
              <a:noFill/>
              <a:prstDash val="solid"/>
              <a:miter/>
            </a:ln>
          </p:spPr>
          <p:txBody>
            <a:bodyPr rtlCol="0" anchor="ctr"/>
            <a:lstStyle/>
            <a:p>
              <a:endParaRPr lang="en-US" noProof="0" dirty="0"/>
            </a:p>
          </p:txBody>
        </p:sp>
        <p:sp>
          <p:nvSpPr>
            <p:cNvPr id="5117" name="Serbest Form 5116">
              <a:extLst>
                <a:ext uri="{FF2B5EF4-FFF2-40B4-BE49-F238E27FC236}">
                  <a16:creationId xmlns:a16="http://schemas.microsoft.com/office/drawing/2014/main" id="{232B4D9C-DF84-B643-9E6F-B0C8F71FD9A9}"/>
                </a:ext>
              </a:extLst>
            </p:cNvPr>
            <p:cNvSpPr/>
            <p:nvPr/>
          </p:nvSpPr>
          <p:spPr>
            <a:xfrm>
              <a:off x="8695285" y="2837963"/>
              <a:ext cx="43034" cy="32283"/>
            </a:xfrm>
            <a:custGeom>
              <a:avLst/>
              <a:gdLst>
                <a:gd name="connsiteX0" fmla="*/ 13054 w 43034"/>
                <a:gd name="connsiteY0" fmla="*/ 7431 h 32283"/>
                <a:gd name="connsiteX1" fmla="*/ 31417 w 43034"/>
                <a:gd name="connsiteY1" fmla="*/ 9804 h 32283"/>
                <a:gd name="connsiteX2" fmla="*/ 41285 w 43034"/>
                <a:gd name="connsiteY2" fmla="*/ 29536 h 32283"/>
                <a:gd name="connsiteX3" fmla="*/ 15552 w 43034"/>
                <a:gd name="connsiteY3" fmla="*/ 16235 h 32283"/>
                <a:gd name="connsiteX4" fmla="*/ 1749 w 43034"/>
                <a:gd name="connsiteY4" fmla="*/ 13613 h 32283"/>
                <a:gd name="connsiteX5" fmla="*/ 13054 w 43034"/>
                <a:gd name="connsiteY5" fmla="*/ 4558 h 32283"/>
                <a:gd name="connsiteX6" fmla="*/ 0 w 43034"/>
                <a:gd name="connsiteY6" fmla="*/ 0 h 32283"/>
                <a:gd name="connsiteX7" fmla="*/ 0 w 43034"/>
                <a:gd name="connsiteY7" fmla="*/ 15424 h 32283"/>
                <a:gd name="connsiteX8" fmla="*/ 14303 w 43034"/>
                <a:gd name="connsiteY8" fmla="*/ 18983 h 32283"/>
                <a:gd name="connsiteX9" fmla="*/ 28668 w 43034"/>
                <a:gd name="connsiteY9" fmla="*/ 32283 h 32283"/>
                <a:gd name="connsiteX10" fmla="*/ 43034 w 43034"/>
                <a:gd name="connsiteY10" fmla="*/ 30410 h 32283"/>
                <a:gd name="connsiteX11" fmla="*/ 33291 w 43034"/>
                <a:gd name="connsiteY11" fmla="*/ 7556 h 32283"/>
                <a:gd name="connsiteX12" fmla="*/ 17176 w 43034"/>
                <a:gd name="connsiteY12" fmla="*/ 2248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34" h="32283">
                  <a:moveTo>
                    <a:pt x="13054" y="7431"/>
                  </a:moveTo>
                  <a:lnTo>
                    <a:pt x="31417" y="9804"/>
                  </a:lnTo>
                  <a:lnTo>
                    <a:pt x="41285" y="29536"/>
                  </a:lnTo>
                  <a:lnTo>
                    <a:pt x="15552" y="16235"/>
                  </a:lnTo>
                  <a:lnTo>
                    <a:pt x="1749" y="13613"/>
                  </a:lnTo>
                  <a:close/>
                  <a:moveTo>
                    <a:pt x="13054" y="4558"/>
                  </a:moveTo>
                  <a:lnTo>
                    <a:pt x="0" y="0"/>
                  </a:lnTo>
                  <a:lnTo>
                    <a:pt x="0" y="15424"/>
                  </a:lnTo>
                  <a:lnTo>
                    <a:pt x="14303" y="18983"/>
                  </a:lnTo>
                  <a:lnTo>
                    <a:pt x="28668" y="32283"/>
                  </a:lnTo>
                  <a:lnTo>
                    <a:pt x="43034" y="30410"/>
                  </a:lnTo>
                  <a:lnTo>
                    <a:pt x="33291" y="7556"/>
                  </a:lnTo>
                  <a:lnTo>
                    <a:pt x="17176" y="2248"/>
                  </a:lnTo>
                  <a:close/>
                </a:path>
              </a:pathLst>
            </a:custGeom>
            <a:solidFill>
              <a:srgbClr val="FFFFFF"/>
            </a:solidFill>
            <a:ln w="6245" cap="flat">
              <a:noFill/>
              <a:prstDash val="solid"/>
              <a:miter/>
            </a:ln>
          </p:spPr>
          <p:txBody>
            <a:bodyPr rtlCol="0" anchor="ctr"/>
            <a:lstStyle/>
            <a:p>
              <a:endParaRPr lang="en-US" noProof="0" dirty="0"/>
            </a:p>
          </p:txBody>
        </p:sp>
        <p:sp>
          <p:nvSpPr>
            <p:cNvPr id="5118" name="Serbest Form 5117">
              <a:extLst>
                <a:ext uri="{FF2B5EF4-FFF2-40B4-BE49-F238E27FC236}">
                  <a16:creationId xmlns:a16="http://schemas.microsoft.com/office/drawing/2014/main" id="{6725FDAA-4049-CA40-965C-FE7977B422BE}"/>
                </a:ext>
              </a:extLst>
            </p:cNvPr>
            <p:cNvSpPr/>
            <p:nvPr/>
          </p:nvSpPr>
          <p:spPr>
            <a:xfrm>
              <a:off x="8710824" y="2799186"/>
              <a:ext cx="98010" cy="27662"/>
            </a:xfrm>
            <a:custGeom>
              <a:avLst/>
              <a:gdLst>
                <a:gd name="connsiteX0" fmla="*/ 85394 w 98010"/>
                <a:gd name="connsiteY0" fmla="*/ 5183 h 27662"/>
                <a:gd name="connsiteX1" fmla="*/ 65969 w 98010"/>
                <a:gd name="connsiteY1" fmla="*/ 18046 h 27662"/>
                <a:gd name="connsiteX2" fmla="*/ 29118 w 98010"/>
                <a:gd name="connsiteY2" fmla="*/ 22604 h 27662"/>
                <a:gd name="connsiteX3" fmla="*/ 13878 w 98010"/>
                <a:gd name="connsiteY3" fmla="*/ 24852 h 27662"/>
                <a:gd name="connsiteX4" fmla="*/ 824 w 98010"/>
                <a:gd name="connsiteY4" fmla="*/ 18920 h 27662"/>
                <a:gd name="connsiteX5" fmla="*/ 13878 w 98010"/>
                <a:gd name="connsiteY5" fmla="*/ 21168 h 27662"/>
                <a:gd name="connsiteX6" fmla="*/ 28306 w 98010"/>
                <a:gd name="connsiteY6" fmla="*/ 7056 h 27662"/>
                <a:gd name="connsiteX7" fmla="*/ 56788 w 98010"/>
                <a:gd name="connsiteY7" fmla="*/ 11864 h 27662"/>
                <a:gd name="connsiteX8" fmla="*/ 70778 w 98010"/>
                <a:gd name="connsiteY8" fmla="*/ 9803 h 27662"/>
                <a:gd name="connsiteX9" fmla="*/ 86143 w 98010"/>
                <a:gd name="connsiteY9" fmla="*/ 5183 h 27662"/>
                <a:gd name="connsiteX10" fmla="*/ 85394 w 98010"/>
                <a:gd name="connsiteY10" fmla="*/ 2123 h 27662"/>
                <a:gd name="connsiteX11" fmla="*/ 70216 w 98010"/>
                <a:gd name="connsiteY11" fmla="*/ 6681 h 27662"/>
                <a:gd name="connsiteX12" fmla="*/ 57350 w 98010"/>
                <a:gd name="connsiteY12" fmla="*/ 8929 h 27662"/>
                <a:gd name="connsiteX13" fmla="*/ 41048 w 98010"/>
                <a:gd name="connsiteY13" fmla="*/ 0 h 27662"/>
                <a:gd name="connsiteX14" fmla="*/ 26745 w 98010"/>
                <a:gd name="connsiteY14" fmla="*/ 4433 h 27662"/>
                <a:gd name="connsiteX15" fmla="*/ 13129 w 98010"/>
                <a:gd name="connsiteY15" fmla="*/ 18546 h 27662"/>
                <a:gd name="connsiteX16" fmla="*/ 637 w 98010"/>
                <a:gd name="connsiteY16" fmla="*/ 18546 h 27662"/>
                <a:gd name="connsiteX17" fmla="*/ 13691 w 98010"/>
                <a:gd name="connsiteY17" fmla="*/ 27662 h 27662"/>
                <a:gd name="connsiteX18" fmla="*/ 29993 w 98010"/>
                <a:gd name="connsiteY18" fmla="*/ 25664 h 27662"/>
                <a:gd name="connsiteX19" fmla="*/ 66844 w 98010"/>
                <a:gd name="connsiteY19" fmla="*/ 21106 h 27662"/>
                <a:gd name="connsiteX20" fmla="*/ 84206 w 98010"/>
                <a:gd name="connsiteY20" fmla="*/ 18858 h 27662"/>
                <a:gd name="connsiteX21" fmla="*/ 98010 w 98010"/>
                <a:gd name="connsiteY21" fmla="*/ 7056 h 27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010" h="27662">
                  <a:moveTo>
                    <a:pt x="85394" y="5183"/>
                  </a:moveTo>
                  <a:lnTo>
                    <a:pt x="65969" y="18046"/>
                  </a:lnTo>
                  <a:lnTo>
                    <a:pt x="29118" y="22604"/>
                  </a:lnTo>
                  <a:lnTo>
                    <a:pt x="13878" y="24852"/>
                  </a:lnTo>
                  <a:lnTo>
                    <a:pt x="824" y="18920"/>
                  </a:lnTo>
                  <a:lnTo>
                    <a:pt x="13878" y="21168"/>
                  </a:lnTo>
                  <a:lnTo>
                    <a:pt x="28306" y="7056"/>
                  </a:lnTo>
                  <a:lnTo>
                    <a:pt x="56788" y="11864"/>
                  </a:lnTo>
                  <a:lnTo>
                    <a:pt x="70778" y="9803"/>
                  </a:lnTo>
                  <a:lnTo>
                    <a:pt x="86143" y="5183"/>
                  </a:lnTo>
                  <a:close/>
                  <a:moveTo>
                    <a:pt x="85394" y="2123"/>
                  </a:moveTo>
                  <a:lnTo>
                    <a:pt x="70216" y="6681"/>
                  </a:lnTo>
                  <a:lnTo>
                    <a:pt x="57350" y="8929"/>
                  </a:lnTo>
                  <a:lnTo>
                    <a:pt x="41048" y="0"/>
                  </a:lnTo>
                  <a:lnTo>
                    <a:pt x="26745" y="4433"/>
                  </a:lnTo>
                  <a:lnTo>
                    <a:pt x="13129" y="18546"/>
                  </a:lnTo>
                  <a:cubicBezTo>
                    <a:pt x="-175" y="15486"/>
                    <a:pt x="-1049" y="17671"/>
                    <a:pt x="637" y="18546"/>
                  </a:cubicBezTo>
                  <a:lnTo>
                    <a:pt x="13691" y="27662"/>
                  </a:lnTo>
                  <a:lnTo>
                    <a:pt x="29993" y="25664"/>
                  </a:lnTo>
                  <a:lnTo>
                    <a:pt x="66844" y="21106"/>
                  </a:lnTo>
                  <a:lnTo>
                    <a:pt x="84206" y="18858"/>
                  </a:lnTo>
                  <a:lnTo>
                    <a:pt x="98010" y="7056"/>
                  </a:lnTo>
                  <a:close/>
                </a:path>
              </a:pathLst>
            </a:custGeom>
            <a:solidFill>
              <a:srgbClr val="FFFFFF"/>
            </a:solidFill>
            <a:ln w="6245" cap="flat">
              <a:noFill/>
              <a:prstDash val="solid"/>
              <a:miter/>
            </a:ln>
          </p:spPr>
          <p:txBody>
            <a:bodyPr rtlCol="0" anchor="ctr"/>
            <a:lstStyle/>
            <a:p>
              <a:endParaRPr lang="en-US" noProof="0" dirty="0"/>
            </a:p>
          </p:txBody>
        </p:sp>
        <p:sp>
          <p:nvSpPr>
            <p:cNvPr id="5119" name="Serbest Form 5118">
              <a:extLst>
                <a:ext uri="{FF2B5EF4-FFF2-40B4-BE49-F238E27FC236}">
                  <a16:creationId xmlns:a16="http://schemas.microsoft.com/office/drawing/2014/main" id="{AC75F46E-0C0C-D548-833F-E95091004BDE}"/>
                </a:ext>
              </a:extLst>
            </p:cNvPr>
            <p:cNvSpPr/>
            <p:nvPr/>
          </p:nvSpPr>
          <p:spPr>
            <a:xfrm>
              <a:off x="8630328" y="2794565"/>
              <a:ext cx="72014" cy="35030"/>
            </a:xfrm>
            <a:custGeom>
              <a:avLst/>
              <a:gdLst>
                <a:gd name="connsiteX0" fmla="*/ 66331 w 72014"/>
                <a:gd name="connsiteY0" fmla="*/ 5433 h 35030"/>
                <a:gd name="connsiteX1" fmla="*/ 62834 w 72014"/>
                <a:gd name="connsiteY1" fmla="*/ 26039 h 35030"/>
                <a:gd name="connsiteX2" fmla="*/ 41723 w 72014"/>
                <a:gd name="connsiteY2" fmla="*/ 687 h 35030"/>
                <a:gd name="connsiteX3" fmla="*/ 66331 w 72014"/>
                <a:gd name="connsiteY3" fmla="*/ 2248 h 35030"/>
                <a:gd name="connsiteX4" fmla="*/ 40286 w 72014"/>
                <a:gd name="connsiteY4" fmla="*/ 0 h 35030"/>
                <a:gd name="connsiteX5" fmla="*/ 49718 w 72014"/>
                <a:gd name="connsiteY5" fmla="*/ 18421 h 35030"/>
                <a:gd name="connsiteX6" fmla="*/ 63084 w 72014"/>
                <a:gd name="connsiteY6" fmla="*/ 27912 h 35030"/>
                <a:gd name="connsiteX7" fmla="*/ 72015 w 72014"/>
                <a:gd name="connsiteY7" fmla="*/ 11302 h 35030"/>
                <a:gd name="connsiteX8" fmla="*/ 27669 w 72014"/>
                <a:gd name="connsiteY8" fmla="*/ 23541 h 35030"/>
                <a:gd name="connsiteX9" fmla="*/ 50404 w 72014"/>
                <a:gd name="connsiteY9" fmla="*/ 28100 h 35030"/>
                <a:gd name="connsiteX10" fmla="*/ 30980 w 72014"/>
                <a:gd name="connsiteY10" fmla="*/ 31971 h 35030"/>
                <a:gd name="connsiteX11" fmla="*/ 1561 w 72014"/>
                <a:gd name="connsiteY11" fmla="*/ 27350 h 35030"/>
                <a:gd name="connsiteX12" fmla="*/ 26545 w 72014"/>
                <a:gd name="connsiteY12" fmla="*/ 23541 h 35030"/>
                <a:gd name="connsiteX13" fmla="*/ 27669 w 72014"/>
                <a:gd name="connsiteY13" fmla="*/ 20606 h 35030"/>
                <a:gd name="connsiteX14" fmla="*/ 12492 w 72014"/>
                <a:gd name="connsiteY14" fmla="*/ 13800 h 35030"/>
                <a:gd name="connsiteX15" fmla="*/ 0 w 72014"/>
                <a:gd name="connsiteY15" fmla="*/ 27912 h 35030"/>
                <a:gd name="connsiteX16" fmla="*/ 18176 w 72014"/>
                <a:gd name="connsiteY16" fmla="*/ 35031 h 35030"/>
                <a:gd name="connsiteX17" fmla="*/ 31604 w 72014"/>
                <a:gd name="connsiteY17" fmla="*/ 35031 h 35030"/>
                <a:gd name="connsiteX18" fmla="*/ 51653 w 72014"/>
                <a:gd name="connsiteY18" fmla="*/ 28100 h 35030"/>
                <a:gd name="connsiteX19" fmla="*/ 34352 w 72014"/>
                <a:gd name="connsiteY19" fmla="*/ 18296 h 3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014" h="35030">
                  <a:moveTo>
                    <a:pt x="66331" y="5433"/>
                  </a:moveTo>
                  <a:lnTo>
                    <a:pt x="62834" y="26039"/>
                  </a:lnTo>
                  <a:lnTo>
                    <a:pt x="41723" y="687"/>
                  </a:lnTo>
                  <a:close/>
                  <a:moveTo>
                    <a:pt x="66331" y="2248"/>
                  </a:moveTo>
                  <a:lnTo>
                    <a:pt x="40286" y="0"/>
                  </a:lnTo>
                  <a:lnTo>
                    <a:pt x="49718" y="18421"/>
                  </a:lnTo>
                  <a:lnTo>
                    <a:pt x="63084" y="27912"/>
                  </a:lnTo>
                  <a:lnTo>
                    <a:pt x="72015" y="11302"/>
                  </a:lnTo>
                  <a:close/>
                  <a:moveTo>
                    <a:pt x="27669" y="23541"/>
                  </a:moveTo>
                  <a:lnTo>
                    <a:pt x="50404" y="28100"/>
                  </a:lnTo>
                  <a:lnTo>
                    <a:pt x="30980" y="31971"/>
                  </a:lnTo>
                  <a:lnTo>
                    <a:pt x="1561" y="27350"/>
                  </a:lnTo>
                  <a:lnTo>
                    <a:pt x="26545" y="23541"/>
                  </a:lnTo>
                  <a:close/>
                  <a:moveTo>
                    <a:pt x="27669" y="20606"/>
                  </a:moveTo>
                  <a:lnTo>
                    <a:pt x="12492" y="13800"/>
                  </a:lnTo>
                  <a:lnTo>
                    <a:pt x="0" y="27912"/>
                  </a:lnTo>
                  <a:lnTo>
                    <a:pt x="18176" y="35031"/>
                  </a:lnTo>
                  <a:lnTo>
                    <a:pt x="31604" y="35031"/>
                  </a:lnTo>
                  <a:lnTo>
                    <a:pt x="51653" y="28100"/>
                  </a:lnTo>
                  <a:lnTo>
                    <a:pt x="34352" y="18296"/>
                  </a:lnTo>
                  <a:close/>
                </a:path>
              </a:pathLst>
            </a:custGeom>
            <a:solidFill>
              <a:srgbClr val="FFFFFF"/>
            </a:solidFill>
            <a:ln w="6245" cap="flat">
              <a:noFill/>
              <a:prstDash val="solid"/>
              <a:miter/>
            </a:ln>
          </p:spPr>
          <p:txBody>
            <a:bodyPr rtlCol="0" anchor="ctr"/>
            <a:lstStyle/>
            <a:p>
              <a:endParaRPr lang="en-US" noProof="0" dirty="0"/>
            </a:p>
          </p:txBody>
        </p:sp>
        <p:sp>
          <p:nvSpPr>
            <p:cNvPr id="5120" name="Serbest Form 5119">
              <a:extLst>
                <a:ext uri="{FF2B5EF4-FFF2-40B4-BE49-F238E27FC236}">
                  <a16:creationId xmlns:a16="http://schemas.microsoft.com/office/drawing/2014/main" id="{01FAEB00-BE41-CC47-A3EB-7F9325DFEDED}"/>
                </a:ext>
              </a:extLst>
            </p:cNvPr>
            <p:cNvSpPr/>
            <p:nvPr/>
          </p:nvSpPr>
          <p:spPr>
            <a:xfrm>
              <a:off x="7377160" y="1425555"/>
              <a:ext cx="697536" cy="913110"/>
            </a:xfrm>
            <a:custGeom>
              <a:avLst/>
              <a:gdLst>
                <a:gd name="connsiteX0" fmla="*/ 684670 w 697536"/>
                <a:gd name="connsiteY0" fmla="*/ 260264 h 913110"/>
                <a:gd name="connsiteX1" fmla="*/ 688980 w 697536"/>
                <a:gd name="connsiteY1" fmla="*/ 255581 h 913110"/>
                <a:gd name="connsiteX2" fmla="*/ 693290 w 697536"/>
                <a:gd name="connsiteY2" fmla="*/ 253271 h 913110"/>
                <a:gd name="connsiteX3" fmla="*/ 695413 w 697536"/>
                <a:gd name="connsiteY3" fmla="*/ 250960 h 913110"/>
                <a:gd name="connsiteX4" fmla="*/ 697537 w 697536"/>
                <a:gd name="connsiteY4" fmla="*/ 250960 h 913110"/>
                <a:gd name="connsiteX5" fmla="*/ 697537 w 697536"/>
                <a:gd name="connsiteY5" fmla="*/ 239346 h 913110"/>
                <a:gd name="connsiteX6" fmla="*/ 695413 w 697536"/>
                <a:gd name="connsiteY6" fmla="*/ 239346 h 913110"/>
                <a:gd name="connsiteX7" fmla="*/ 693290 w 697536"/>
                <a:gd name="connsiteY7" fmla="*/ 237035 h 913110"/>
                <a:gd name="connsiteX8" fmla="*/ 669743 w 697536"/>
                <a:gd name="connsiteY8" fmla="*/ 237035 h 913110"/>
                <a:gd name="connsiteX9" fmla="*/ 669743 w 697536"/>
                <a:gd name="connsiteY9" fmla="*/ 234662 h 913110"/>
                <a:gd name="connsiteX10" fmla="*/ 673990 w 697536"/>
                <a:gd name="connsiteY10" fmla="*/ 230042 h 913110"/>
                <a:gd name="connsiteX11" fmla="*/ 676113 w 697536"/>
                <a:gd name="connsiteY11" fmla="*/ 230042 h 913110"/>
                <a:gd name="connsiteX12" fmla="*/ 669868 w 697536"/>
                <a:gd name="connsiteY12" fmla="*/ 218427 h 913110"/>
                <a:gd name="connsiteX13" fmla="*/ 659125 w 697536"/>
                <a:gd name="connsiteY13" fmla="*/ 218427 h 913110"/>
                <a:gd name="connsiteX14" fmla="*/ 657001 w 697536"/>
                <a:gd name="connsiteY14" fmla="*/ 216117 h 913110"/>
                <a:gd name="connsiteX15" fmla="*/ 659125 w 697536"/>
                <a:gd name="connsiteY15" fmla="*/ 216117 h 913110"/>
                <a:gd name="connsiteX16" fmla="*/ 663434 w 697536"/>
                <a:gd name="connsiteY16" fmla="*/ 211433 h 913110"/>
                <a:gd name="connsiteX17" fmla="*/ 661311 w 697536"/>
                <a:gd name="connsiteY17" fmla="*/ 209123 h 913110"/>
                <a:gd name="connsiteX18" fmla="*/ 648444 w 697536"/>
                <a:gd name="connsiteY18" fmla="*/ 202129 h 913110"/>
                <a:gd name="connsiteX19" fmla="*/ 644135 w 697536"/>
                <a:gd name="connsiteY19" fmla="*/ 206813 h 913110"/>
                <a:gd name="connsiteX20" fmla="*/ 644135 w 697536"/>
                <a:gd name="connsiteY20" fmla="*/ 216117 h 913110"/>
                <a:gd name="connsiteX21" fmla="*/ 637889 w 697536"/>
                <a:gd name="connsiteY21" fmla="*/ 216117 h 913110"/>
                <a:gd name="connsiteX22" fmla="*/ 631643 w 697536"/>
                <a:gd name="connsiteY22" fmla="*/ 211433 h 913110"/>
                <a:gd name="connsiteX23" fmla="*/ 627333 w 697536"/>
                <a:gd name="connsiteY23" fmla="*/ 209123 h 913110"/>
                <a:gd name="connsiteX24" fmla="*/ 621088 w 697536"/>
                <a:gd name="connsiteY24" fmla="*/ 209123 h 913110"/>
                <a:gd name="connsiteX25" fmla="*/ 616840 w 697536"/>
                <a:gd name="connsiteY25" fmla="*/ 213744 h 913110"/>
                <a:gd name="connsiteX26" fmla="*/ 612531 w 697536"/>
                <a:gd name="connsiteY26" fmla="*/ 216117 h 913110"/>
                <a:gd name="connsiteX27" fmla="*/ 603974 w 697536"/>
                <a:gd name="connsiteY27" fmla="*/ 225421 h 913110"/>
                <a:gd name="connsiteX28" fmla="*/ 591482 w 697536"/>
                <a:gd name="connsiteY28" fmla="*/ 225421 h 913110"/>
                <a:gd name="connsiteX29" fmla="*/ 591482 w 697536"/>
                <a:gd name="connsiteY29" fmla="*/ 227731 h 913110"/>
                <a:gd name="connsiteX30" fmla="*/ 593606 w 697536"/>
                <a:gd name="connsiteY30" fmla="*/ 230042 h 913110"/>
                <a:gd name="connsiteX31" fmla="*/ 593606 w 697536"/>
                <a:gd name="connsiteY31" fmla="*/ 239346 h 913110"/>
                <a:gd name="connsiteX32" fmla="*/ 591482 w 697536"/>
                <a:gd name="connsiteY32" fmla="*/ 241656 h 913110"/>
                <a:gd name="connsiteX33" fmla="*/ 580739 w 697536"/>
                <a:gd name="connsiteY33" fmla="*/ 241656 h 913110"/>
                <a:gd name="connsiteX34" fmla="*/ 582925 w 697536"/>
                <a:gd name="connsiteY34" fmla="*/ 246277 h 913110"/>
                <a:gd name="connsiteX35" fmla="*/ 582925 w 697536"/>
                <a:gd name="connsiteY35" fmla="*/ 253271 h 913110"/>
                <a:gd name="connsiteX36" fmla="*/ 578616 w 697536"/>
                <a:gd name="connsiteY36" fmla="*/ 257891 h 913110"/>
                <a:gd name="connsiteX37" fmla="*/ 559379 w 697536"/>
                <a:gd name="connsiteY37" fmla="*/ 257891 h 913110"/>
                <a:gd name="connsiteX38" fmla="*/ 559379 w 697536"/>
                <a:gd name="connsiteY38" fmla="*/ 264885 h 913110"/>
                <a:gd name="connsiteX39" fmla="*/ 561502 w 697536"/>
                <a:gd name="connsiteY39" fmla="*/ 267195 h 913110"/>
                <a:gd name="connsiteX40" fmla="*/ 570059 w 697536"/>
                <a:gd name="connsiteY40" fmla="*/ 267195 h 913110"/>
                <a:gd name="connsiteX41" fmla="*/ 570059 w 697536"/>
                <a:gd name="connsiteY41" fmla="*/ 276500 h 913110"/>
                <a:gd name="connsiteX42" fmla="*/ 574369 w 697536"/>
                <a:gd name="connsiteY42" fmla="*/ 281183 h 913110"/>
                <a:gd name="connsiteX43" fmla="*/ 574369 w 697536"/>
                <a:gd name="connsiteY43" fmla="*/ 283493 h 913110"/>
                <a:gd name="connsiteX44" fmla="*/ 565812 w 697536"/>
                <a:gd name="connsiteY44" fmla="*/ 288114 h 913110"/>
                <a:gd name="connsiteX45" fmla="*/ 561502 w 697536"/>
                <a:gd name="connsiteY45" fmla="*/ 288114 h 913110"/>
                <a:gd name="connsiteX46" fmla="*/ 559379 w 697536"/>
                <a:gd name="connsiteY46" fmla="*/ 285804 h 913110"/>
                <a:gd name="connsiteX47" fmla="*/ 555069 w 697536"/>
                <a:gd name="connsiteY47" fmla="*/ 285804 h 913110"/>
                <a:gd name="connsiteX48" fmla="*/ 550822 w 697536"/>
                <a:gd name="connsiteY48" fmla="*/ 288114 h 913110"/>
                <a:gd name="connsiteX49" fmla="*/ 540079 w 697536"/>
                <a:gd name="connsiteY49" fmla="*/ 288114 h 913110"/>
                <a:gd name="connsiteX50" fmla="*/ 535832 w 697536"/>
                <a:gd name="connsiteY50" fmla="*/ 285804 h 913110"/>
                <a:gd name="connsiteX51" fmla="*/ 529586 w 697536"/>
                <a:gd name="connsiteY51" fmla="*/ 285804 h 913110"/>
                <a:gd name="connsiteX52" fmla="*/ 527462 w 697536"/>
                <a:gd name="connsiteY52" fmla="*/ 288114 h 913110"/>
                <a:gd name="connsiteX53" fmla="*/ 523153 w 697536"/>
                <a:gd name="connsiteY53" fmla="*/ 290424 h 913110"/>
                <a:gd name="connsiteX54" fmla="*/ 514596 w 697536"/>
                <a:gd name="connsiteY54" fmla="*/ 290424 h 913110"/>
                <a:gd name="connsiteX55" fmla="*/ 510349 w 697536"/>
                <a:gd name="connsiteY55" fmla="*/ 285804 h 913110"/>
                <a:gd name="connsiteX56" fmla="*/ 510349 w 697536"/>
                <a:gd name="connsiteY56" fmla="*/ 285804 h 913110"/>
                <a:gd name="connsiteX57" fmla="*/ 506039 w 697536"/>
                <a:gd name="connsiteY57" fmla="*/ 285804 h 913110"/>
                <a:gd name="connsiteX58" fmla="*/ 497482 w 697536"/>
                <a:gd name="connsiteY58" fmla="*/ 281183 h 913110"/>
                <a:gd name="connsiteX59" fmla="*/ 491236 w 697536"/>
                <a:gd name="connsiteY59" fmla="*/ 274189 h 913110"/>
                <a:gd name="connsiteX60" fmla="*/ 491236 w 697536"/>
                <a:gd name="connsiteY60" fmla="*/ 269506 h 913110"/>
                <a:gd name="connsiteX61" fmla="*/ 491236 w 697536"/>
                <a:gd name="connsiteY61" fmla="*/ 269506 h 913110"/>
                <a:gd name="connsiteX62" fmla="*/ 487551 w 697536"/>
                <a:gd name="connsiteY62" fmla="*/ 267320 h 913110"/>
                <a:gd name="connsiteX63" fmla="*/ 487551 w 697536"/>
                <a:gd name="connsiteY63" fmla="*/ 248587 h 913110"/>
                <a:gd name="connsiteX64" fmla="*/ 485427 w 697536"/>
                <a:gd name="connsiteY64" fmla="*/ 246214 h 913110"/>
                <a:gd name="connsiteX65" fmla="*/ 481118 w 697536"/>
                <a:gd name="connsiteY65" fmla="*/ 243904 h 913110"/>
                <a:gd name="connsiteX66" fmla="*/ 476871 w 697536"/>
                <a:gd name="connsiteY66" fmla="*/ 243904 h 913110"/>
                <a:gd name="connsiteX67" fmla="*/ 472561 w 697536"/>
                <a:gd name="connsiteY67" fmla="*/ 248587 h 913110"/>
                <a:gd name="connsiteX68" fmla="*/ 468314 w 697536"/>
                <a:gd name="connsiteY68" fmla="*/ 250898 h 913110"/>
                <a:gd name="connsiteX69" fmla="*/ 472561 w 697536"/>
                <a:gd name="connsiteY69" fmla="*/ 257829 h 913110"/>
                <a:gd name="connsiteX70" fmla="*/ 472561 w 697536"/>
                <a:gd name="connsiteY70" fmla="*/ 276562 h 913110"/>
                <a:gd name="connsiteX71" fmla="*/ 476871 w 697536"/>
                <a:gd name="connsiteY71" fmla="*/ 285866 h 913110"/>
                <a:gd name="connsiteX72" fmla="*/ 476871 w 697536"/>
                <a:gd name="connsiteY72" fmla="*/ 299791 h 913110"/>
                <a:gd name="connsiteX73" fmla="*/ 453324 w 697536"/>
                <a:gd name="connsiteY73" fmla="*/ 299791 h 913110"/>
                <a:gd name="connsiteX74" fmla="*/ 453324 w 697536"/>
                <a:gd name="connsiteY74" fmla="*/ 295170 h 913110"/>
                <a:gd name="connsiteX75" fmla="*/ 451200 w 697536"/>
                <a:gd name="connsiteY75" fmla="*/ 292860 h 913110"/>
                <a:gd name="connsiteX76" fmla="*/ 449014 w 697536"/>
                <a:gd name="connsiteY76" fmla="*/ 292860 h 913110"/>
                <a:gd name="connsiteX77" fmla="*/ 444767 w 697536"/>
                <a:gd name="connsiteY77" fmla="*/ 295170 h 913110"/>
                <a:gd name="connsiteX78" fmla="*/ 442581 w 697536"/>
                <a:gd name="connsiteY78" fmla="*/ 299791 h 913110"/>
                <a:gd name="connsiteX79" fmla="*/ 440458 w 697536"/>
                <a:gd name="connsiteY79" fmla="*/ 295170 h 913110"/>
                <a:gd name="connsiteX80" fmla="*/ 436210 w 697536"/>
                <a:gd name="connsiteY80" fmla="*/ 292860 h 913110"/>
                <a:gd name="connsiteX81" fmla="*/ 429965 w 697536"/>
                <a:gd name="connsiteY81" fmla="*/ 290487 h 913110"/>
                <a:gd name="connsiteX82" fmla="*/ 423719 w 697536"/>
                <a:gd name="connsiteY82" fmla="*/ 290487 h 913110"/>
                <a:gd name="connsiteX83" fmla="*/ 421595 w 697536"/>
                <a:gd name="connsiteY83" fmla="*/ 292860 h 913110"/>
                <a:gd name="connsiteX84" fmla="*/ 410727 w 697536"/>
                <a:gd name="connsiteY84" fmla="*/ 286053 h 913110"/>
                <a:gd name="connsiteX85" fmla="*/ 404481 w 697536"/>
                <a:gd name="connsiteY85" fmla="*/ 290674 h 913110"/>
                <a:gd name="connsiteX86" fmla="*/ 385182 w 697536"/>
                <a:gd name="connsiteY86" fmla="*/ 269756 h 913110"/>
                <a:gd name="connsiteX87" fmla="*/ 376625 w 697536"/>
                <a:gd name="connsiteY87" fmla="*/ 269756 h 913110"/>
                <a:gd name="connsiteX88" fmla="*/ 376625 w 697536"/>
                <a:gd name="connsiteY88" fmla="*/ 267320 h 913110"/>
                <a:gd name="connsiteX89" fmla="*/ 372378 w 697536"/>
                <a:gd name="connsiteY89" fmla="*/ 262700 h 913110"/>
                <a:gd name="connsiteX90" fmla="*/ 370192 w 697536"/>
                <a:gd name="connsiteY90" fmla="*/ 262700 h 913110"/>
                <a:gd name="connsiteX91" fmla="*/ 368068 w 697536"/>
                <a:gd name="connsiteY91" fmla="*/ 265010 h 913110"/>
                <a:gd name="connsiteX92" fmla="*/ 368068 w 697536"/>
                <a:gd name="connsiteY92" fmla="*/ 269631 h 913110"/>
                <a:gd name="connsiteX93" fmla="*/ 365945 w 697536"/>
                <a:gd name="connsiteY93" fmla="*/ 267320 h 913110"/>
                <a:gd name="connsiteX94" fmla="*/ 359699 w 697536"/>
                <a:gd name="connsiteY94" fmla="*/ 267320 h 913110"/>
                <a:gd name="connsiteX95" fmla="*/ 355451 w 697536"/>
                <a:gd name="connsiteY95" fmla="*/ 272004 h 913110"/>
                <a:gd name="connsiteX96" fmla="*/ 353265 w 697536"/>
                <a:gd name="connsiteY96" fmla="*/ 267320 h 913110"/>
                <a:gd name="connsiteX97" fmla="*/ 351142 w 697536"/>
                <a:gd name="connsiteY97" fmla="*/ 265010 h 913110"/>
                <a:gd name="connsiteX98" fmla="*/ 342585 w 697536"/>
                <a:gd name="connsiteY98" fmla="*/ 265010 h 913110"/>
                <a:gd name="connsiteX99" fmla="*/ 340461 w 697536"/>
                <a:gd name="connsiteY99" fmla="*/ 262700 h 913110"/>
                <a:gd name="connsiteX100" fmla="*/ 340461 w 697536"/>
                <a:gd name="connsiteY100" fmla="*/ 258016 h 913110"/>
                <a:gd name="connsiteX101" fmla="*/ 336152 w 697536"/>
                <a:gd name="connsiteY101" fmla="*/ 258016 h 913110"/>
                <a:gd name="connsiteX102" fmla="*/ 334028 w 697536"/>
                <a:gd name="connsiteY102" fmla="*/ 260389 h 913110"/>
                <a:gd name="connsiteX103" fmla="*/ 327782 w 697536"/>
                <a:gd name="connsiteY103" fmla="*/ 260389 h 913110"/>
                <a:gd name="connsiteX104" fmla="*/ 325659 w 697536"/>
                <a:gd name="connsiteY104" fmla="*/ 258016 h 913110"/>
                <a:gd name="connsiteX105" fmla="*/ 323535 w 697536"/>
                <a:gd name="connsiteY105" fmla="*/ 253395 h 913110"/>
                <a:gd name="connsiteX106" fmla="*/ 321349 w 697536"/>
                <a:gd name="connsiteY106" fmla="*/ 251085 h 913110"/>
                <a:gd name="connsiteX107" fmla="*/ 317102 w 697536"/>
                <a:gd name="connsiteY107" fmla="*/ 251085 h 913110"/>
                <a:gd name="connsiteX108" fmla="*/ 302112 w 697536"/>
                <a:gd name="connsiteY108" fmla="*/ 244091 h 913110"/>
                <a:gd name="connsiteX109" fmla="*/ 297802 w 697536"/>
                <a:gd name="connsiteY109" fmla="*/ 237160 h 913110"/>
                <a:gd name="connsiteX110" fmla="*/ 289245 w 697536"/>
                <a:gd name="connsiteY110" fmla="*/ 237160 h 913110"/>
                <a:gd name="connsiteX111" fmla="*/ 283000 w 697536"/>
                <a:gd name="connsiteY111" fmla="*/ 227856 h 913110"/>
                <a:gd name="connsiteX112" fmla="*/ 278690 w 697536"/>
                <a:gd name="connsiteY112" fmla="*/ 230167 h 913110"/>
                <a:gd name="connsiteX113" fmla="*/ 268009 w 697536"/>
                <a:gd name="connsiteY113" fmla="*/ 218552 h 913110"/>
                <a:gd name="connsiteX114" fmla="*/ 268009 w 697536"/>
                <a:gd name="connsiteY114" fmla="*/ 213869 h 913110"/>
                <a:gd name="connsiteX115" fmla="*/ 272257 w 697536"/>
                <a:gd name="connsiteY115" fmla="*/ 209248 h 913110"/>
                <a:gd name="connsiteX116" fmla="*/ 274443 w 697536"/>
                <a:gd name="connsiteY116" fmla="*/ 209248 h 913110"/>
                <a:gd name="connsiteX117" fmla="*/ 270133 w 697536"/>
                <a:gd name="connsiteY117" fmla="*/ 204627 h 913110"/>
                <a:gd name="connsiteX118" fmla="*/ 270133 w 697536"/>
                <a:gd name="connsiteY118" fmla="*/ 202254 h 913110"/>
                <a:gd name="connsiteX119" fmla="*/ 272257 w 697536"/>
                <a:gd name="connsiteY119" fmla="*/ 199944 h 913110"/>
                <a:gd name="connsiteX120" fmla="*/ 270133 w 697536"/>
                <a:gd name="connsiteY120" fmla="*/ 195323 h 913110"/>
                <a:gd name="connsiteX121" fmla="*/ 278690 w 697536"/>
                <a:gd name="connsiteY121" fmla="*/ 186019 h 913110"/>
                <a:gd name="connsiteX122" fmla="*/ 280814 w 697536"/>
                <a:gd name="connsiteY122" fmla="*/ 176715 h 913110"/>
                <a:gd name="connsiteX123" fmla="*/ 272257 w 697536"/>
                <a:gd name="connsiteY123" fmla="*/ 169721 h 913110"/>
                <a:gd name="connsiteX124" fmla="*/ 268009 w 697536"/>
                <a:gd name="connsiteY124" fmla="*/ 169721 h 913110"/>
                <a:gd name="connsiteX125" fmla="*/ 263700 w 697536"/>
                <a:gd name="connsiteY125" fmla="*/ 167411 h 913110"/>
                <a:gd name="connsiteX126" fmla="*/ 263700 w 697536"/>
                <a:gd name="connsiteY126" fmla="*/ 160480 h 913110"/>
                <a:gd name="connsiteX127" fmla="*/ 257454 w 697536"/>
                <a:gd name="connsiteY127" fmla="*/ 162790 h 913110"/>
                <a:gd name="connsiteX128" fmla="*/ 251208 w 697536"/>
                <a:gd name="connsiteY128" fmla="*/ 155796 h 913110"/>
                <a:gd name="connsiteX129" fmla="*/ 249022 w 697536"/>
                <a:gd name="connsiteY129" fmla="*/ 155796 h 913110"/>
                <a:gd name="connsiteX130" fmla="*/ 246898 w 697536"/>
                <a:gd name="connsiteY130" fmla="*/ 153486 h 913110"/>
                <a:gd name="connsiteX131" fmla="*/ 242651 w 697536"/>
                <a:gd name="connsiteY131" fmla="*/ 153486 h 913110"/>
                <a:gd name="connsiteX132" fmla="*/ 238342 w 697536"/>
                <a:gd name="connsiteY132" fmla="*/ 151176 h 913110"/>
                <a:gd name="connsiteX133" fmla="*/ 234032 w 697536"/>
                <a:gd name="connsiteY133" fmla="*/ 146492 h 913110"/>
                <a:gd name="connsiteX134" fmla="*/ 231909 w 697536"/>
                <a:gd name="connsiteY134" fmla="*/ 141872 h 913110"/>
                <a:gd name="connsiteX135" fmla="*/ 221228 w 697536"/>
                <a:gd name="connsiteY135" fmla="*/ 141872 h 913110"/>
                <a:gd name="connsiteX136" fmla="*/ 219105 w 697536"/>
                <a:gd name="connsiteY136" fmla="*/ 139561 h 913110"/>
                <a:gd name="connsiteX137" fmla="*/ 219105 w 697536"/>
                <a:gd name="connsiteY137" fmla="*/ 132442 h 913110"/>
                <a:gd name="connsiteX138" fmla="*/ 221228 w 697536"/>
                <a:gd name="connsiteY138" fmla="*/ 130132 h 913110"/>
                <a:gd name="connsiteX139" fmla="*/ 221228 w 697536"/>
                <a:gd name="connsiteY139" fmla="*/ 125511 h 913110"/>
                <a:gd name="connsiteX140" fmla="*/ 219105 w 697536"/>
                <a:gd name="connsiteY140" fmla="*/ 125511 h 913110"/>
                <a:gd name="connsiteX141" fmla="*/ 214795 w 697536"/>
                <a:gd name="connsiteY141" fmla="*/ 120828 h 913110"/>
                <a:gd name="connsiteX142" fmla="*/ 212671 w 697536"/>
                <a:gd name="connsiteY142" fmla="*/ 116207 h 913110"/>
                <a:gd name="connsiteX143" fmla="*/ 210548 w 697536"/>
                <a:gd name="connsiteY143" fmla="*/ 113834 h 913110"/>
                <a:gd name="connsiteX144" fmla="*/ 210548 w 697536"/>
                <a:gd name="connsiteY144" fmla="*/ 106903 h 913110"/>
                <a:gd name="connsiteX145" fmla="*/ 212671 w 697536"/>
                <a:gd name="connsiteY145" fmla="*/ 106903 h 913110"/>
                <a:gd name="connsiteX146" fmla="*/ 214795 w 697536"/>
                <a:gd name="connsiteY146" fmla="*/ 104593 h 913110"/>
                <a:gd name="connsiteX147" fmla="*/ 219105 w 697536"/>
                <a:gd name="connsiteY147" fmla="*/ 104593 h 913110"/>
                <a:gd name="connsiteX148" fmla="*/ 219105 w 697536"/>
                <a:gd name="connsiteY148" fmla="*/ 111524 h 913110"/>
                <a:gd name="connsiteX149" fmla="*/ 223352 w 697536"/>
                <a:gd name="connsiteY149" fmla="*/ 116207 h 913110"/>
                <a:gd name="connsiteX150" fmla="*/ 227661 w 697536"/>
                <a:gd name="connsiteY150" fmla="*/ 109214 h 913110"/>
                <a:gd name="connsiteX151" fmla="*/ 229785 w 697536"/>
                <a:gd name="connsiteY151" fmla="*/ 109214 h 913110"/>
                <a:gd name="connsiteX152" fmla="*/ 231909 w 697536"/>
                <a:gd name="connsiteY152" fmla="*/ 106903 h 913110"/>
                <a:gd name="connsiteX153" fmla="*/ 236218 w 697536"/>
                <a:gd name="connsiteY153" fmla="*/ 104593 h 913110"/>
                <a:gd name="connsiteX154" fmla="*/ 236218 w 697536"/>
                <a:gd name="connsiteY154" fmla="*/ 99910 h 913110"/>
                <a:gd name="connsiteX155" fmla="*/ 229972 w 697536"/>
                <a:gd name="connsiteY155" fmla="*/ 92978 h 913110"/>
                <a:gd name="connsiteX156" fmla="*/ 227849 w 697536"/>
                <a:gd name="connsiteY156" fmla="*/ 88295 h 913110"/>
                <a:gd name="connsiteX157" fmla="*/ 225663 w 697536"/>
                <a:gd name="connsiteY157" fmla="*/ 85985 h 913110"/>
                <a:gd name="connsiteX158" fmla="*/ 221416 w 697536"/>
                <a:gd name="connsiteY158" fmla="*/ 85985 h 913110"/>
                <a:gd name="connsiteX159" fmla="*/ 212859 w 697536"/>
                <a:gd name="connsiteY159" fmla="*/ 81364 h 913110"/>
                <a:gd name="connsiteX160" fmla="*/ 212859 w 697536"/>
                <a:gd name="connsiteY160" fmla="*/ 72060 h 913110"/>
                <a:gd name="connsiteX161" fmla="*/ 219105 w 697536"/>
                <a:gd name="connsiteY161" fmla="*/ 69749 h 913110"/>
                <a:gd name="connsiteX162" fmla="*/ 212859 w 697536"/>
                <a:gd name="connsiteY162" fmla="*/ 60445 h 913110"/>
                <a:gd name="connsiteX163" fmla="*/ 223539 w 697536"/>
                <a:gd name="connsiteY163" fmla="*/ 60445 h 913110"/>
                <a:gd name="connsiteX164" fmla="*/ 227849 w 697536"/>
                <a:gd name="connsiteY164" fmla="*/ 58072 h 913110"/>
                <a:gd name="connsiteX165" fmla="*/ 229972 w 697536"/>
                <a:gd name="connsiteY165" fmla="*/ 53452 h 913110"/>
                <a:gd name="connsiteX166" fmla="*/ 229972 w 697536"/>
                <a:gd name="connsiteY166" fmla="*/ 44147 h 913110"/>
                <a:gd name="connsiteX167" fmla="*/ 227849 w 697536"/>
                <a:gd name="connsiteY167" fmla="*/ 41837 h 913110"/>
                <a:gd name="connsiteX168" fmla="*/ 227849 w 697536"/>
                <a:gd name="connsiteY168" fmla="*/ 39527 h 913110"/>
                <a:gd name="connsiteX169" fmla="*/ 234094 w 697536"/>
                <a:gd name="connsiteY169" fmla="*/ 39527 h 913110"/>
                <a:gd name="connsiteX170" fmla="*/ 236281 w 697536"/>
                <a:gd name="connsiteY170" fmla="*/ 37216 h 913110"/>
                <a:gd name="connsiteX171" fmla="*/ 236281 w 697536"/>
                <a:gd name="connsiteY171" fmla="*/ 13925 h 913110"/>
                <a:gd name="connsiteX172" fmla="*/ 221290 w 697536"/>
                <a:gd name="connsiteY172" fmla="*/ 13925 h 913110"/>
                <a:gd name="connsiteX173" fmla="*/ 212734 w 697536"/>
                <a:gd name="connsiteY173" fmla="*/ 4683 h 913110"/>
                <a:gd name="connsiteX174" fmla="*/ 206488 w 697536"/>
                <a:gd name="connsiteY174" fmla="*/ 0 h 913110"/>
                <a:gd name="connsiteX175" fmla="*/ 202241 w 697536"/>
                <a:gd name="connsiteY175" fmla="*/ 0 h 913110"/>
                <a:gd name="connsiteX176" fmla="*/ 193621 w 697536"/>
                <a:gd name="connsiteY176" fmla="*/ 4683 h 913110"/>
                <a:gd name="connsiteX177" fmla="*/ 187376 w 697536"/>
                <a:gd name="connsiteY177" fmla="*/ 6994 h 913110"/>
                <a:gd name="connsiteX178" fmla="*/ 185190 w 697536"/>
                <a:gd name="connsiteY178" fmla="*/ 11614 h 913110"/>
                <a:gd name="connsiteX179" fmla="*/ 180942 w 697536"/>
                <a:gd name="connsiteY179" fmla="*/ 13925 h 913110"/>
                <a:gd name="connsiteX180" fmla="*/ 172385 w 697536"/>
                <a:gd name="connsiteY180" fmla="*/ 13925 h 913110"/>
                <a:gd name="connsiteX181" fmla="*/ 162767 w 697536"/>
                <a:gd name="connsiteY181" fmla="*/ 27912 h 913110"/>
                <a:gd name="connsiteX182" fmla="*/ 154210 w 697536"/>
                <a:gd name="connsiteY182" fmla="*/ 30223 h 913110"/>
                <a:gd name="connsiteX183" fmla="*/ 154210 w 697536"/>
                <a:gd name="connsiteY183" fmla="*/ 37216 h 913110"/>
                <a:gd name="connsiteX184" fmla="*/ 145653 w 697536"/>
                <a:gd name="connsiteY184" fmla="*/ 37216 h 913110"/>
                <a:gd name="connsiteX185" fmla="*/ 143467 w 697536"/>
                <a:gd name="connsiteY185" fmla="*/ 39527 h 913110"/>
                <a:gd name="connsiteX186" fmla="*/ 141344 w 697536"/>
                <a:gd name="connsiteY186" fmla="*/ 37216 h 913110"/>
                <a:gd name="connsiteX187" fmla="*/ 139220 w 697536"/>
                <a:gd name="connsiteY187" fmla="*/ 39527 h 913110"/>
                <a:gd name="connsiteX188" fmla="*/ 134910 w 697536"/>
                <a:gd name="connsiteY188" fmla="*/ 41837 h 913110"/>
                <a:gd name="connsiteX189" fmla="*/ 132787 w 697536"/>
                <a:gd name="connsiteY189" fmla="*/ 44147 h 913110"/>
                <a:gd name="connsiteX190" fmla="*/ 128477 w 697536"/>
                <a:gd name="connsiteY190" fmla="*/ 46458 h 913110"/>
                <a:gd name="connsiteX191" fmla="*/ 124230 w 697536"/>
                <a:gd name="connsiteY191" fmla="*/ 46458 h 913110"/>
                <a:gd name="connsiteX192" fmla="*/ 124230 w 697536"/>
                <a:gd name="connsiteY192" fmla="*/ 41837 h 913110"/>
                <a:gd name="connsiteX193" fmla="*/ 122106 w 697536"/>
                <a:gd name="connsiteY193" fmla="*/ 39527 h 913110"/>
                <a:gd name="connsiteX194" fmla="*/ 115860 w 697536"/>
                <a:gd name="connsiteY194" fmla="*/ 39527 h 913110"/>
                <a:gd name="connsiteX195" fmla="*/ 109615 w 697536"/>
                <a:gd name="connsiteY195" fmla="*/ 37216 h 913110"/>
                <a:gd name="connsiteX196" fmla="*/ 94063 w 697536"/>
                <a:gd name="connsiteY196" fmla="*/ 37216 h 913110"/>
                <a:gd name="connsiteX197" fmla="*/ 85506 w 697536"/>
                <a:gd name="connsiteY197" fmla="*/ 41837 h 913110"/>
                <a:gd name="connsiteX198" fmla="*/ 83382 w 697536"/>
                <a:gd name="connsiteY198" fmla="*/ 46458 h 913110"/>
                <a:gd name="connsiteX199" fmla="*/ 83382 w 697536"/>
                <a:gd name="connsiteY199" fmla="*/ 48768 h 913110"/>
                <a:gd name="connsiteX200" fmla="*/ 91939 w 697536"/>
                <a:gd name="connsiteY200" fmla="*/ 55700 h 913110"/>
                <a:gd name="connsiteX201" fmla="*/ 89815 w 697536"/>
                <a:gd name="connsiteY201" fmla="*/ 60383 h 913110"/>
                <a:gd name="connsiteX202" fmla="*/ 100496 w 697536"/>
                <a:gd name="connsiteY202" fmla="*/ 62693 h 913110"/>
                <a:gd name="connsiteX203" fmla="*/ 98372 w 697536"/>
                <a:gd name="connsiteY203" fmla="*/ 65004 h 913110"/>
                <a:gd name="connsiteX204" fmla="*/ 96248 w 697536"/>
                <a:gd name="connsiteY204" fmla="*/ 69687 h 913110"/>
                <a:gd name="connsiteX205" fmla="*/ 94063 w 697536"/>
                <a:gd name="connsiteY205" fmla="*/ 71997 h 913110"/>
                <a:gd name="connsiteX206" fmla="*/ 94063 w 697536"/>
                <a:gd name="connsiteY206" fmla="*/ 74308 h 913110"/>
                <a:gd name="connsiteX207" fmla="*/ 98372 w 697536"/>
                <a:gd name="connsiteY207" fmla="*/ 78929 h 913110"/>
                <a:gd name="connsiteX208" fmla="*/ 100308 w 697536"/>
                <a:gd name="connsiteY208" fmla="*/ 78929 h 913110"/>
                <a:gd name="connsiteX209" fmla="*/ 100308 w 697536"/>
                <a:gd name="connsiteY209" fmla="*/ 81301 h 913110"/>
                <a:gd name="connsiteX210" fmla="*/ 98185 w 697536"/>
                <a:gd name="connsiteY210" fmla="*/ 85922 h 913110"/>
                <a:gd name="connsiteX211" fmla="*/ 98185 w 697536"/>
                <a:gd name="connsiteY211" fmla="*/ 90543 h 913110"/>
                <a:gd name="connsiteX212" fmla="*/ 104430 w 697536"/>
                <a:gd name="connsiteY212" fmla="*/ 90543 h 913110"/>
                <a:gd name="connsiteX213" fmla="*/ 108678 w 697536"/>
                <a:gd name="connsiteY213" fmla="*/ 97537 h 913110"/>
                <a:gd name="connsiteX214" fmla="*/ 114924 w 697536"/>
                <a:gd name="connsiteY214" fmla="*/ 97537 h 913110"/>
                <a:gd name="connsiteX215" fmla="*/ 117047 w 697536"/>
                <a:gd name="connsiteY215" fmla="*/ 111461 h 913110"/>
                <a:gd name="connsiteX216" fmla="*/ 129914 w 697536"/>
                <a:gd name="connsiteY216" fmla="*/ 111461 h 913110"/>
                <a:gd name="connsiteX217" fmla="*/ 134161 w 697536"/>
                <a:gd name="connsiteY217" fmla="*/ 113772 h 913110"/>
                <a:gd name="connsiteX218" fmla="*/ 136347 w 697536"/>
                <a:gd name="connsiteY218" fmla="*/ 116145 h 913110"/>
                <a:gd name="connsiteX219" fmla="*/ 136347 w 697536"/>
                <a:gd name="connsiteY219" fmla="*/ 118455 h 913110"/>
                <a:gd name="connsiteX220" fmla="*/ 134161 w 697536"/>
                <a:gd name="connsiteY220" fmla="*/ 120766 h 913110"/>
                <a:gd name="connsiteX221" fmla="*/ 125604 w 697536"/>
                <a:gd name="connsiteY221" fmla="*/ 125449 h 913110"/>
                <a:gd name="connsiteX222" fmla="*/ 121357 w 697536"/>
                <a:gd name="connsiteY222" fmla="*/ 125449 h 913110"/>
                <a:gd name="connsiteX223" fmla="*/ 119171 w 697536"/>
                <a:gd name="connsiteY223" fmla="*/ 127759 h 913110"/>
                <a:gd name="connsiteX224" fmla="*/ 119171 w 697536"/>
                <a:gd name="connsiteY224" fmla="*/ 141684 h 913110"/>
                <a:gd name="connsiteX225" fmla="*/ 121357 w 697536"/>
                <a:gd name="connsiteY225" fmla="*/ 146305 h 913110"/>
                <a:gd name="connsiteX226" fmla="*/ 125604 w 697536"/>
                <a:gd name="connsiteY226" fmla="*/ 150988 h 913110"/>
                <a:gd name="connsiteX227" fmla="*/ 125604 w 697536"/>
                <a:gd name="connsiteY227" fmla="*/ 153299 h 913110"/>
                <a:gd name="connsiteX228" fmla="*/ 114924 w 697536"/>
                <a:gd name="connsiteY228" fmla="*/ 160292 h 913110"/>
                <a:gd name="connsiteX229" fmla="*/ 106367 w 697536"/>
                <a:gd name="connsiteY229" fmla="*/ 174217 h 913110"/>
                <a:gd name="connsiteX230" fmla="*/ 112613 w 697536"/>
                <a:gd name="connsiteY230" fmla="*/ 183521 h 913110"/>
                <a:gd name="connsiteX231" fmla="*/ 108303 w 697536"/>
                <a:gd name="connsiteY231" fmla="*/ 183521 h 913110"/>
                <a:gd name="connsiteX232" fmla="*/ 106179 w 697536"/>
                <a:gd name="connsiteY232" fmla="*/ 185832 h 913110"/>
                <a:gd name="connsiteX233" fmla="*/ 101870 w 697536"/>
                <a:gd name="connsiteY233" fmla="*/ 188142 h 913110"/>
                <a:gd name="connsiteX234" fmla="*/ 99746 w 697536"/>
                <a:gd name="connsiteY234" fmla="*/ 190452 h 913110"/>
                <a:gd name="connsiteX235" fmla="*/ 99746 w 697536"/>
                <a:gd name="connsiteY235" fmla="*/ 195136 h 913110"/>
                <a:gd name="connsiteX236" fmla="*/ 97623 w 697536"/>
                <a:gd name="connsiteY236" fmla="*/ 202067 h 913110"/>
                <a:gd name="connsiteX237" fmla="*/ 97623 w 697536"/>
                <a:gd name="connsiteY237" fmla="*/ 206750 h 913110"/>
                <a:gd name="connsiteX238" fmla="*/ 95499 w 697536"/>
                <a:gd name="connsiteY238" fmla="*/ 213681 h 913110"/>
                <a:gd name="connsiteX239" fmla="*/ 91189 w 697536"/>
                <a:gd name="connsiteY239" fmla="*/ 218365 h 913110"/>
                <a:gd name="connsiteX240" fmla="*/ 82633 w 697536"/>
                <a:gd name="connsiteY240" fmla="*/ 222985 h 913110"/>
                <a:gd name="connsiteX241" fmla="*/ 80509 w 697536"/>
                <a:gd name="connsiteY241" fmla="*/ 225358 h 913110"/>
                <a:gd name="connsiteX242" fmla="*/ 80509 w 697536"/>
                <a:gd name="connsiteY242" fmla="*/ 227669 h 913110"/>
                <a:gd name="connsiteX243" fmla="*/ 78323 w 697536"/>
                <a:gd name="connsiteY243" fmla="*/ 229979 h 913110"/>
                <a:gd name="connsiteX244" fmla="*/ 78323 w 697536"/>
                <a:gd name="connsiteY244" fmla="*/ 236973 h 913110"/>
                <a:gd name="connsiteX245" fmla="*/ 72077 w 697536"/>
                <a:gd name="connsiteY245" fmla="*/ 241594 h 913110"/>
                <a:gd name="connsiteX246" fmla="*/ 72077 w 697536"/>
                <a:gd name="connsiteY246" fmla="*/ 243904 h 913110"/>
                <a:gd name="connsiteX247" fmla="*/ 69891 w 697536"/>
                <a:gd name="connsiteY247" fmla="*/ 246214 h 913110"/>
                <a:gd name="connsiteX248" fmla="*/ 67767 w 697536"/>
                <a:gd name="connsiteY248" fmla="*/ 250898 h 913110"/>
                <a:gd name="connsiteX249" fmla="*/ 65644 w 697536"/>
                <a:gd name="connsiteY249" fmla="*/ 253208 h 913110"/>
                <a:gd name="connsiteX250" fmla="*/ 59398 w 697536"/>
                <a:gd name="connsiteY250" fmla="*/ 253208 h 913110"/>
                <a:gd name="connsiteX251" fmla="*/ 57274 w 697536"/>
                <a:gd name="connsiteY251" fmla="*/ 250898 h 913110"/>
                <a:gd name="connsiteX252" fmla="*/ 55088 w 697536"/>
                <a:gd name="connsiteY252" fmla="*/ 253208 h 913110"/>
                <a:gd name="connsiteX253" fmla="*/ 46532 w 697536"/>
                <a:gd name="connsiteY253" fmla="*/ 257829 h 913110"/>
                <a:gd name="connsiteX254" fmla="*/ 44408 w 697536"/>
                <a:gd name="connsiteY254" fmla="*/ 257829 h 913110"/>
                <a:gd name="connsiteX255" fmla="*/ 42285 w 697536"/>
                <a:gd name="connsiteY255" fmla="*/ 255519 h 913110"/>
                <a:gd name="connsiteX256" fmla="*/ 42285 w 697536"/>
                <a:gd name="connsiteY256" fmla="*/ 250898 h 913110"/>
                <a:gd name="connsiteX257" fmla="*/ 40161 w 697536"/>
                <a:gd name="connsiteY257" fmla="*/ 248587 h 913110"/>
                <a:gd name="connsiteX258" fmla="*/ 37975 w 697536"/>
                <a:gd name="connsiteY258" fmla="*/ 248587 h 913110"/>
                <a:gd name="connsiteX259" fmla="*/ 33728 w 697536"/>
                <a:gd name="connsiteY259" fmla="*/ 250898 h 913110"/>
                <a:gd name="connsiteX260" fmla="*/ 29418 w 697536"/>
                <a:gd name="connsiteY260" fmla="*/ 255519 h 913110"/>
                <a:gd name="connsiteX261" fmla="*/ 29418 w 697536"/>
                <a:gd name="connsiteY261" fmla="*/ 257829 h 913110"/>
                <a:gd name="connsiteX262" fmla="*/ 27294 w 697536"/>
                <a:gd name="connsiteY262" fmla="*/ 262512 h 913110"/>
                <a:gd name="connsiteX263" fmla="*/ 25171 w 697536"/>
                <a:gd name="connsiteY263" fmla="*/ 264823 h 913110"/>
                <a:gd name="connsiteX264" fmla="*/ 22985 w 697536"/>
                <a:gd name="connsiteY264" fmla="*/ 269443 h 913110"/>
                <a:gd name="connsiteX265" fmla="*/ 18738 w 697536"/>
                <a:gd name="connsiteY265" fmla="*/ 274127 h 913110"/>
                <a:gd name="connsiteX266" fmla="*/ 16614 w 697536"/>
                <a:gd name="connsiteY266" fmla="*/ 278748 h 913110"/>
                <a:gd name="connsiteX267" fmla="*/ 16614 w 697536"/>
                <a:gd name="connsiteY267" fmla="*/ 288052 h 913110"/>
                <a:gd name="connsiteX268" fmla="*/ 18738 w 697536"/>
                <a:gd name="connsiteY268" fmla="*/ 290362 h 913110"/>
                <a:gd name="connsiteX269" fmla="*/ 22985 w 697536"/>
                <a:gd name="connsiteY269" fmla="*/ 292735 h 913110"/>
                <a:gd name="connsiteX270" fmla="*/ 25358 w 697536"/>
                <a:gd name="connsiteY270" fmla="*/ 292735 h 913110"/>
                <a:gd name="connsiteX271" fmla="*/ 36039 w 697536"/>
                <a:gd name="connsiteY271" fmla="*/ 290362 h 913110"/>
                <a:gd name="connsiteX272" fmla="*/ 36039 w 697536"/>
                <a:gd name="connsiteY272" fmla="*/ 297356 h 913110"/>
                <a:gd name="connsiteX273" fmla="*/ 33915 w 697536"/>
                <a:gd name="connsiteY273" fmla="*/ 308970 h 913110"/>
                <a:gd name="connsiteX274" fmla="*/ 36039 w 697536"/>
                <a:gd name="connsiteY274" fmla="*/ 311281 h 913110"/>
                <a:gd name="connsiteX275" fmla="*/ 38162 w 697536"/>
                <a:gd name="connsiteY275" fmla="*/ 315964 h 913110"/>
                <a:gd name="connsiteX276" fmla="*/ 42472 w 697536"/>
                <a:gd name="connsiteY276" fmla="*/ 320585 h 913110"/>
                <a:gd name="connsiteX277" fmla="*/ 51029 w 697536"/>
                <a:gd name="connsiteY277" fmla="*/ 320585 h 913110"/>
                <a:gd name="connsiteX278" fmla="*/ 51029 w 697536"/>
                <a:gd name="connsiteY278" fmla="*/ 329764 h 913110"/>
                <a:gd name="connsiteX279" fmla="*/ 59585 w 697536"/>
                <a:gd name="connsiteY279" fmla="*/ 345999 h 913110"/>
                <a:gd name="connsiteX280" fmla="*/ 61709 w 697536"/>
                <a:gd name="connsiteY280" fmla="*/ 350682 h 913110"/>
                <a:gd name="connsiteX281" fmla="*/ 63895 w 697536"/>
                <a:gd name="connsiteY281" fmla="*/ 352993 h 913110"/>
                <a:gd name="connsiteX282" fmla="*/ 63895 w 697536"/>
                <a:gd name="connsiteY282" fmla="*/ 362297 h 913110"/>
                <a:gd name="connsiteX283" fmla="*/ 59585 w 697536"/>
                <a:gd name="connsiteY283" fmla="*/ 364607 h 913110"/>
                <a:gd name="connsiteX284" fmla="*/ 57462 w 697536"/>
                <a:gd name="connsiteY284" fmla="*/ 366918 h 913110"/>
                <a:gd name="connsiteX285" fmla="*/ 51216 w 697536"/>
                <a:gd name="connsiteY285" fmla="*/ 366918 h 913110"/>
                <a:gd name="connsiteX286" fmla="*/ 49092 w 697536"/>
                <a:gd name="connsiteY286" fmla="*/ 364607 h 913110"/>
                <a:gd name="connsiteX287" fmla="*/ 49092 w 697536"/>
                <a:gd name="connsiteY287" fmla="*/ 359986 h 913110"/>
                <a:gd name="connsiteX288" fmla="*/ 46906 w 697536"/>
                <a:gd name="connsiteY288" fmla="*/ 359986 h 913110"/>
                <a:gd name="connsiteX289" fmla="*/ 42659 w 697536"/>
                <a:gd name="connsiteY289" fmla="*/ 362297 h 913110"/>
                <a:gd name="connsiteX290" fmla="*/ 38350 w 697536"/>
                <a:gd name="connsiteY290" fmla="*/ 366918 h 913110"/>
                <a:gd name="connsiteX291" fmla="*/ 29793 w 697536"/>
                <a:gd name="connsiteY291" fmla="*/ 366918 h 913110"/>
                <a:gd name="connsiteX292" fmla="*/ 27669 w 697536"/>
                <a:gd name="connsiteY292" fmla="*/ 364607 h 913110"/>
                <a:gd name="connsiteX293" fmla="*/ 27669 w 697536"/>
                <a:gd name="connsiteY293" fmla="*/ 362297 h 913110"/>
                <a:gd name="connsiteX294" fmla="*/ 19112 w 697536"/>
                <a:gd name="connsiteY294" fmla="*/ 367230 h 913110"/>
                <a:gd name="connsiteX295" fmla="*/ 16989 w 697536"/>
                <a:gd name="connsiteY295" fmla="*/ 364919 h 913110"/>
                <a:gd name="connsiteX296" fmla="*/ 12679 w 697536"/>
                <a:gd name="connsiteY296" fmla="*/ 362609 h 913110"/>
                <a:gd name="connsiteX297" fmla="*/ 8432 w 697536"/>
                <a:gd name="connsiteY297" fmla="*/ 362609 h 913110"/>
                <a:gd name="connsiteX298" fmla="*/ 4122 w 697536"/>
                <a:gd name="connsiteY298" fmla="*/ 367230 h 913110"/>
                <a:gd name="connsiteX299" fmla="*/ 4122 w 697536"/>
                <a:gd name="connsiteY299" fmla="*/ 371913 h 913110"/>
                <a:gd name="connsiteX300" fmla="*/ 6246 w 697536"/>
                <a:gd name="connsiteY300" fmla="*/ 374223 h 913110"/>
                <a:gd name="connsiteX301" fmla="*/ 0 w 697536"/>
                <a:gd name="connsiteY301" fmla="*/ 376534 h 913110"/>
                <a:gd name="connsiteX302" fmla="*/ 12866 w 697536"/>
                <a:gd name="connsiteY302" fmla="*/ 376534 h 913110"/>
                <a:gd name="connsiteX303" fmla="*/ 10743 w 697536"/>
                <a:gd name="connsiteY303" fmla="*/ 381217 h 913110"/>
                <a:gd name="connsiteX304" fmla="*/ 10743 w 697536"/>
                <a:gd name="connsiteY304" fmla="*/ 392832 h 913110"/>
                <a:gd name="connsiteX305" fmla="*/ 12866 w 697536"/>
                <a:gd name="connsiteY305" fmla="*/ 397452 h 913110"/>
                <a:gd name="connsiteX306" fmla="*/ 17176 w 697536"/>
                <a:gd name="connsiteY306" fmla="*/ 399763 h 913110"/>
                <a:gd name="connsiteX307" fmla="*/ 23422 w 697536"/>
                <a:gd name="connsiteY307" fmla="*/ 402073 h 913110"/>
                <a:gd name="connsiteX308" fmla="*/ 42722 w 697536"/>
                <a:gd name="connsiteY308" fmla="*/ 402073 h 913110"/>
                <a:gd name="connsiteX309" fmla="*/ 46969 w 697536"/>
                <a:gd name="connsiteY309" fmla="*/ 399763 h 913110"/>
                <a:gd name="connsiteX310" fmla="*/ 53215 w 697536"/>
                <a:gd name="connsiteY310" fmla="*/ 392832 h 913110"/>
                <a:gd name="connsiteX311" fmla="*/ 57524 w 697536"/>
                <a:gd name="connsiteY311" fmla="*/ 390459 h 913110"/>
                <a:gd name="connsiteX312" fmla="*/ 59648 w 697536"/>
                <a:gd name="connsiteY312" fmla="*/ 395142 h 913110"/>
                <a:gd name="connsiteX313" fmla="*/ 59648 w 697536"/>
                <a:gd name="connsiteY313" fmla="*/ 397452 h 913110"/>
                <a:gd name="connsiteX314" fmla="*/ 57524 w 697536"/>
                <a:gd name="connsiteY314" fmla="*/ 402073 h 913110"/>
                <a:gd name="connsiteX315" fmla="*/ 51279 w 697536"/>
                <a:gd name="connsiteY315" fmla="*/ 409067 h 913110"/>
                <a:gd name="connsiteX316" fmla="*/ 42722 w 697536"/>
                <a:gd name="connsiteY316" fmla="*/ 413688 h 913110"/>
                <a:gd name="connsiteX317" fmla="*/ 40598 w 697536"/>
                <a:gd name="connsiteY317" fmla="*/ 416061 h 913110"/>
                <a:gd name="connsiteX318" fmla="*/ 32041 w 697536"/>
                <a:gd name="connsiteY318" fmla="*/ 416061 h 913110"/>
                <a:gd name="connsiteX319" fmla="*/ 27732 w 697536"/>
                <a:gd name="connsiteY319" fmla="*/ 418371 h 913110"/>
                <a:gd name="connsiteX320" fmla="*/ 21486 w 697536"/>
                <a:gd name="connsiteY320" fmla="*/ 420681 h 913110"/>
                <a:gd name="connsiteX321" fmla="*/ 17239 w 697536"/>
                <a:gd name="connsiteY321" fmla="*/ 422992 h 913110"/>
                <a:gd name="connsiteX322" fmla="*/ 15052 w 697536"/>
                <a:gd name="connsiteY322" fmla="*/ 425302 h 913110"/>
                <a:gd name="connsiteX323" fmla="*/ 19362 w 697536"/>
                <a:gd name="connsiteY323" fmla="*/ 434606 h 913110"/>
                <a:gd name="connsiteX324" fmla="*/ 23609 w 697536"/>
                <a:gd name="connsiteY324" fmla="*/ 436979 h 913110"/>
                <a:gd name="connsiteX325" fmla="*/ 27919 w 697536"/>
                <a:gd name="connsiteY325" fmla="*/ 441600 h 913110"/>
                <a:gd name="connsiteX326" fmla="*/ 34165 w 697536"/>
                <a:gd name="connsiteY326" fmla="*/ 446221 h 913110"/>
                <a:gd name="connsiteX327" fmla="*/ 38412 w 697536"/>
                <a:gd name="connsiteY327" fmla="*/ 450904 h 913110"/>
                <a:gd name="connsiteX328" fmla="*/ 46969 w 697536"/>
                <a:gd name="connsiteY328" fmla="*/ 457835 h 913110"/>
                <a:gd name="connsiteX329" fmla="*/ 57712 w 697536"/>
                <a:gd name="connsiteY329" fmla="*/ 467139 h 913110"/>
                <a:gd name="connsiteX330" fmla="*/ 72702 w 697536"/>
                <a:gd name="connsiteY330" fmla="*/ 474133 h 913110"/>
                <a:gd name="connsiteX331" fmla="*/ 85194 w 697536"/>
                <a:gd name="connsiteY331" fmla="*/ 471823 h 913110"/>
                <a:gd name="connsiteX332" fmla="*/ 95936 w 697536"/>
                <a:gd name="connsiteY332" fmla="*/ 464829 h 913110"/>
                <a:gd name="connsiteX333" fmla="*/ 104493 w 697536"/>
                <a:gd name="connsiteY333" fmla="*/ 455525 h 913110"/>
                <a:gd name="connsiteX334" fmla="*/ 106617 w 697536"/>
                <a:gd name="connsiteY334" fmla="*/ 448594 h 913110"/>
                <a:gd name="connsiteX335" fmla="*/ 106617 w 697536"/>
                <a:gd name="connsiteY335" fmla="*/ 436979 h 913110"/>
                <a:gd name="connsiteX336" fmla="*/ 108740 w 697536"/>
                <a:gd name="connsiteY336" fmla="*/ 432296 h 913110"/>
                <a:gd name="connsiteX337" fmla="*/ 113050 w 697536"/>
                <a:gd name="connsiteY337" fmla="*/ 427675 h 913110"/>
                <a:gd name="connsiteX338" fmla="*/ 115174 w 697536"/>
                <a:gd name="connsiteY338" fmla="*/ 422992 h 913110"/>
                <a:gd name="connsiteX339" fmla="*/ 117297 w 697536"/>
                <a:gd name="connsiteY339" fmla="*/ 420681 h 913110"/>
                <a:gd name="connsiteX340" fmla="*/ 121607 w 697536"/>
                <a:gd name="connsiteY340" fmla="*/ 420681 h 913110"/>
                <a:gd name="connsiteX341" fmla="*/ 123730 w 697536"/>
                <a:gd name="connsiteY341" fmla="*/ 418371 h 913110"/>
                <a:gd name="connsiteX342" fmla="*/ 125854 w 697536"/>
                <a:gd name="connsiteY342" fmla="*/ 418371 h 913110"/>
                <a:gd name="connsiteX343" fmla="*/ 127977 w 697536"/>
                <a:gd name="connsiteY343" fmla="*/ 420681 h 913110"/>
                <a:gd name="connsiteX344" fmla="*/ 127977 w 697536"/>
                <a:gd name="connsiteY344" fmla="*/ 425302 h 913110"/>
                <a:gd name="connsiteX345" fmla="*/ 123730 w 697536"/>
                <a:gd name="connsiteY345" fmla="*/ 429985 h 913110"/>
                <a:gd name="connsiteX346" fmla="*/ 119421 w 697536"/>
                <a:gd name="connsiteY346" fmla="*/ 436979 h 913110"/>
                <a:gd name="connsiteX347" fmla="*/ 115174 w 697536"/>
                <a:gd name="connsiteY347" fmla="*/ 441600 h 913110"/>
                <a:gd name="connsiteX348" fmla="*/ 113050 w 697536"/>
                <a:gd name="connsiteY348" fmla="*/ 446221 h 913110"/>
                <a:gd name="connsiteX349" fmla="*/ 113050 w 697536"/>
                <a:gd name="connsiteY349" fmla="*/ 450904 h 913110"/>
                <a:gd name="connsiteX350" fmla="*/ 115174 w 697536"/>
                <a:gd name="connsiteY350" fmla="*/ 455525 h 913110"/>
                <a:gd name="connsiteX351" fmla="*/ 119421 w 697536"/>
                <a:gd name="connsiteY351" fmla="*/ 457835 h 913110"/>
                <a:gd name="connsiteX352" fmla="*/ 121607 w 697536"/>
                <a:gd name="connsiteY352" fmla="*/ 457835 h 913110"/>
                <a:gd name="connsiteX353" fmla="*/ 125854 w 697536"/>
                <a:gd name="connsiteY353" fmla="*/ 462519 h 913110"/>
                <a:gd name="connsiteX354" fmla="*/ 125854 w 697536"/>
                <a:gd name="connsiteY354" fmla="*/ 467139 h 913110"/>
                <a:gd name="connsiteX355" fmla="*/ 123730 w 697536"/>
                <a:gd name="connsiteY355" fmla="*/ 481127 h 913110"/>
                <a:gd name="connsiteX356" fmla="*/ 121607 w 697536"/>
                <a:gd name="connsiteY356" fmla="*/ 497362 h 913110"/>
                <a:gd name="connsiteX357" fmla="*/ 119421 w 697536"/>
                <a:gd name="connsiteY357" fmla="*/ 518281 h 913110"/>
                <a:gd name="connsiteX358" fmla="*/ 121607 w 697536"/>
                <a:gd name="connsiteY358" fmla="*/ 541510 h 913110"/>
                <a:gd name="connsiteX359" fmla="*/ 125854 w 697536"/>
                <a:gd name="connsiteY359" fmla="*/ 560243 h 913110"/>
                <a:gd name="connsiteX360" fmla="*/ 136597 w 697536"/>
                <a:gd name="connsiteY360" fmla="*/ 595086 h 913110"/>
                <a:gd name="connsiteX361" fmla="*/ 142843 w 697536"/>
                <a:gd name="connsiteY361" fmla="*/ 602017 h 913110"/>
                <a:gd name="connsiteX362" fmla="*/ 142843 w 697536"/>
                <a:gd name="connsiteY362" fmla="*/ 618315 h 913110"/>
                <a:gd name="connsiteX363" fmla="*/ 147152 w 697536"/>
                <a:gd name="connsiteY363" fmla="*/ 627619 h 913110"/>
                <a:gd name="connsiteX364" fmla="*/ 151399 w 697536"/>
                <a:gd name="connsiteY364" fmla="*/ 629929 h 913110"/>
                <a:gd name="connsiteX365" fmla="*/ 155709 w 697536"/>
                <a:gd name="connsiteY365" fmla="*/ 629929 h 913110"/>
                <a:gd name="connsiteX366" fmla="*/ 157833 w 697536"/>
                <a:gd name="connsiteY366" fmla="*/ 632240 h 913110"/>
                <a:gd name="connsiteX367" fmla="*/ 159956 w 697536"/>
                <a:gd name="connsiteY367" fmla="*/ 632240 h 913110"/>
                <a:gd name="connsiteX368" fmla="*/ 159956 w 697536"/>
                <a:gd name="connsiteY368" fmla="*/ 636923 h 913110"/>
                <a:gd name="connsiteX369" fmla="*/ 162142 w 697536"/>
                <a:gd name="connsiteY369" fmla="*/ 641544 h 913110"/>
                <a:gd name="connsiteX370" fmla="*/ 162142 w 697536"/>
                <a:gd name="connsiteY370" fmla="*/ 648225 h 913110"/>
                <a:gd name="connsiteX371" fmla="*/ 168388 w 697536"/>
                <a:gd name="connsiteY371" fmla="*/ 662150 h 913110"/>
                <a:gd name="connsiteX372" fmla="*/ 176945 w 697536"/>
                <a:gd name="connsiteY372" fmla="*/ 666771 h 913110"/>
                <a:gd name="connsiteX373" fmla="*/ 179068 w 697536"/>
                <a:gd name="connsiteY373" fmla="*/ 669081 h 913110"/>
                <a:gd name="connsiteX374" fmla="*/ 181504 w 697536"/>
                <a:gd name="connsiteY374" fmla="*/ 669081 h 913110"/>
                <a:gd name="connsiteX375" fmla="*/ 181504 w 697536"/>
                <a:gd name="connsiteY375" fmla="*/ 676075 h 913110"/>
                <a:gd name="connsiteX376" fmla="*/ 183628 w 697536"/>
                <a:gd name="connsiteY376" fmla="*/ 690000 h 913110"/>
                <a:gd name="connsiteX377" fmla="*/ 185814 w 697536"/>
                <a:gd name="connsiteY377" fmla="*/ 708733 h 913110"/>
                <a:gd name="connsiteX378" fmla="*/ 190061 w 697536"/>
                <a:gd name="connsiteY378" fmla="*/ 724968 h 913110"/>
                <a:gd name="connsiteX379" fmla="*/ 196307 w 697536"/>
                <a:gd name="connsiteY379" fmla="*/ 738956 h 913110"/>
                <a:gd name="connsiteX380" fmla="*/ 204864 w 697536"/>
                <a:gd name="connsiteY380" fmla="*/ 752881 h 913110"/>
                <a:gd name="connsiteX381" fmla="*/ 213421 w 697536"/>
                <a:gd name="connsiteY381" fmla="*/ 764495 h 913110"/>
                <a:gd name="connsiteX382" fmla="*/ 217730 w 697536"/>
                <a:gd name="connsiteY382" fmla="*/ 773799 h 913110"/>
                <a:gd name="connsiteX383" fmla="*/ 219854 w 697536"/>
                <a:gd name="connsiteY383" fmla="*/ 780730 h 913110"/>
                <a:gd name="connsiteX384" fmla="*/ 219854 w 697536"/>
                <a:gd name="connsiteY384" fmla="*/ 801649 h 913110"/>
                <a:gd name="connsiteX385" fmla="*/ 221977 w 697536"/>
                <a:gd name="connsiteY385" fmla="*/ 810953 h 913110"/>
                <a:gd name="connsiteX386" fmla="*/ 228223 w 697536"/>
                <a:gd name="connsiteY386" fmla="*/ 822568 h 913110"/>
                <a:gd name="connsiteX387" fmla="*/ 238904 w 697536"/>
                <a:gd name="connsiteY387" fmla="*/ 838865 h 913110"/>
                <a:gd name="connsiteX388" fmla="*/ 247461 w 697536"/>
                <a:gd name="connsiteY388" fmla="*/ 852790 h 913110"/>
                <a:gd name="connsiteX389" fmla="*/ 253706 w 697536"/>
                <a:gd name="connsiteY389" fmla="*/ 864405 h 913110"/>
                <a:gd name="connsiteX390" fmla="*/ 255830 w 697536"/>
                <a:gd name="connsiteY390" fmla="*/ 869025 h 913110"/>
                <a:gd name="connsiteX391" fmla="*/ 258016 w 697536"/>
                <a:gd name="connsiteY391" fmla="*/ 869025 h 913110"/>
                <a:gd name="connsiteX392" fmla="*/ 260140 w 697536"/>
                <a:gd name="connsiteY392" fmla="*/ 866715 h 913110"/>
                <a:gd name="connsiteX393" fmla="*/ 264387 w 697536"/>
                <a:gd name="connsiteY393" fmla="*/ 866715 h 913110"/>
                <a:gd name="connsiteX394" fmla="*/ 273006 w 697536"/>
                <a:gd name="connsiteY394" fmla="*/ 862094 h 913110"/>
                <a:gd name="connsiteX395" fmla="*/ 275130 w 697536"/>
                <a:gd name="connsiteY395" fmla="*/ 859784 h 913110"/>
                <a:gd name="connsiteX396" fmla="*/ 277253 w 697536"/>
                <a:gd name="connsiteY396" fmla="*/ 855100 h 913110"/>
                <a:gd name="connsiteX397" fmla="*/ 277253 w 697536"/>
                <a:gd name="connsiteY397" fmla="*/ 841176 h 913110"/>
                <a:gd name="connsiteX398" fmla="*/ 279377 w 697536"/>
                <a:gd name="connsiteY398" fmla="*/ 836492 h 913110"/>
                <a:gd name="connsiteX399" fmla="*/ 283686 w 697536"/>
                <a:gd name="connsiteY399" fmla="*/ 834182 h 913110"/>
                <a:gd name="connsiteX400" fmla="*/ 285810 w 697536"/>
                <a:gd name="connsiteY400" fmla="*/ 834182 h 913110"/>
                <a:gd name="connsiteX401" fmla="*/ 287934 w 697536"/>
                <a:gd name="connsiteY401" fmla="*/ 836492 h 913110"/>
                <a:gd name="connsiteX402" fmla="*/ 294179 w 697536"/>
                <a:gd name="connsiteY402" fmla="*/ 836492 h 913110"/>
                <a:gd name="connsiteX403" fmla="*/ 296303 w 697536"/>
                <a:gd name="connsiteY403" fmla="*/ 834182 h 913110"/>
                <a:gd name="connsiteX404" fmla="*/ 300613 w 697536"/>
                <a:gd name="connsiteY404" fmla="*/ 831872 h 913110"/>
                <a:gd name="connsiteX405" fmla="*/ 302736 w 697536"/>
                <a:gd name="connsiteY405" fmla="*/ 829561 h 913110"/>
                <a:gd name="connsiteX406" fmla="*/ 307046 w 697536"/>
                <a:gd name="connsiteY406" fmla="*/ 827251 h 913110"/>
                <a:gd name="connsiteX407" fmla="*/ 302736 w 697536"/>
                <a:gd name="connsiteY407" fmla="*/ 827251 h 913110"/>
                <a:gd name="connsiteX408" fmla="*/ 300613 w 697536"/>
                <a:gd name="connsiteY408" fmla="*/ 824878 h 913110"/>
                <a:gd name="connsiteX409" fmla="*/ 300613 w 697536"/>
                <a:gd name="connsiteY409" fmla="*/ 820257 h 913110"/>
                <a:gd name="connsiteX410" fmla="*/ 302736 w 697536"/>
                <a:gd name="connsiteY410" fmla="*/ 813263 h 913110"/>
                <a:gd name="connsiteX411" fmla="*/ 304923 w 697536"/>
                <a:gd name="connsiteY411" fmla="*/ 808643 h 913110"/>
                <a:gd name="connsiteX412" fmla="*/ 322036 w 697536"/>
                <a:gd name="connsiteY412" fmla="*/ 799339 h 913110"/>
                <a:gd name="connsiteX413" fmla="*/ 326283 w 697536"/>
                <a:gd name="connsiteY413" fmla="*/ 794718 h 913110"/>
                <a:gd name="connsiteX414" fmla="*/ 326283 w 697536"/>
                <a:gd name="connsiteY414" fmla="*/ 790034 h 913110"/>
                <a:gd name="connsiteX415" fmla="*/ 325159 w 697536"/>
                <a:gd name="connsiteY415" fmla="*/ 785601 h 913110"/>
                <a:gd name="connsiteX416" fmla="*/ 325159 w 697536"/>
                <a:gd name="connsiteY416" fmla="*/ 778607 h 913110"/>
                <a:gd name="connsiteX417" fmla="*/ 320849 w 697536"/>
                <a:gd name="connsiteY417" fmla="*/ 764682 h 913110"/>
                <a:gd name="connsiteX418" fmla="*/ 320849 w 697536"/>
                <a:gd name="connsiteY418" fmla="*/ 739143 h 913110"/>
                <a:gd name="connsiteX419" fmla="*/ 323035 w 697536"/>
                <a:gd name="connsiteY419" fmla="*/ 732149 h 913110"/>
                <a:gd name="connsiteX420" fmla="*/ 323035 w 697536"/>
                <a:gd name="connsiteY420" fmla="*/ 729402 h 913110"/>
                <a:gd name="connsiteX421" fmla="*/ 325159 w 697536"/>
                <a:gd name="connsiteY421" fmla="*/ 727091 h 913110"/>
                <a:gd name="connsiteX422" fmla="*/ 325159 w 697536"/>
                <a:gd name="connsiteY422" fmla="*/ 720098 h 913110"/>
                <a:gd name="connsiteX423" fmla="*/ 327283 w 697536"/>
                <a:gd name="connsiteY423" fmla="*/ 713104 h 913110"/>
                <a:gd name="connsiteX424" fmla="*/ 327283 w 697536"/>
                <a:gd name="connsiteY424" fmla="*/ 696869 h 913110"/>
                <a:gd name="connsiteX425" fmla="*/ 323035 w 697536"/>
                <a:gd name="connsiteY425" fmla="*/ 687565 h 913110"/>
                <a:gd name="connsiteX426" fmla="*/ 316789 w 697536"/>
                <a:gd name="connsiteY426" fmla="*/ 680571 h 913110"/>
                <a:gd name="connsiteX427" fmla="*/ 316789 w 697536"/>
                <a:gd name="connsiteY427" fmla="*/ 668957 h 913110"/>
                <a:gd name="connsiteX428" fmla="*/ 318913 w 697536"/>
                <a:gd name="connsiteY428" fmla="*/ 666958 h 913110"/>
                <a:gd name="connsiteX429" fmla="*/ 321037 w 697536"/>
                <a:gd name="connsiteY429" fmla="*/ 662338 h 913110"/>
                <a:gd name="connsiteX430" fmla="*/ 321037 w 697536"/>
                <a:gd name="connsiteY430" fmla="*/ 657654 h 913110"/>
                <a:gd name="connsiteX431" fmla="*/ 318913 w 697536"/>
                <a:gd name="connsiteY431" fmla="*/ 653033 h 913110"/>
                <a:gd name="connsiteX432" fmla="*/ 318913 w 697536"/>
                <a:gd name="connsiteY432" fmla="*/ 636798 h 913110"/>
                <a:gd name="connsiteX433" fmla="*/ 327470 w 697536"/>
                <a:gd name="connsiteY433" fmla="*/ 632115 h 913110"/>
                <a:gd name="connsiteX434" fmla="*/ 329594 w 697536"/>
                <a:gd name="connsiteY434" fmla="*/ 632115 h 913110"/>
                <a:gd name="connsiteX435" fmla="*/ 338151 w 697536"/>
                <a:gd name="connsiteY435" fmla="*/ 627494 h 913110"/>
                <a:gd name="connsiteX436" fmla="*/ 338151 w 697536"/>
                <a:gd name="connsiteY436" fmla="*/ 618190 h 913110"/>
                <a:gd name="connsiteX437" fmla="*/ 340336 w 697536"/>
                <a:gd name="connsiteY437" fmla="*/ 613507 h 913110"/>
                <a:gd name="connsiteX438" fmla="*/ 342460 w 697536"/>
                <a:gd name="connsiteY438" fmla="*/ 611196 h 913110"/>
                <a:gd name="connsiteX439" fmla="*/ 346770 w 697536"/>
                <a:gd name="connsiteY439" fmla="*/ 608886 h 913110"/>
                <a:gd name="connsiteX440" fmla="*/ 353016 w 697536"/>
                <a:gd name="connsiteY440" fmla="*/ 608886 h 913110"/>
                <a:gd name="connsiteX441" fmla="*/ 355202 w 697536"/>
                <a:gd name="connsiteY441" fmla="*/ 604265 h 913110"/>
                <a:gd name="connsiteX442" fmla="*/ 357325 w 697536"/>
                <a:gd name="connsiteY442" fmla="*/ 606575 h 913110"/>
                <a:gd name="connsiteX443" fmla="*/ 368005 w 697536"/>
                <a:gd name="connsiteY443" fmla="*/ 606575 h 913110"/>
                <a:gd name="connsiteX444" fmla="*/ 368005 w 697536"/>
                <a:gd name="connsiteY444" fmla="*/ 599582 h 913110"/>
                <a:gd name="connsiteX445" fmla="*/ 370129 w 697536"/>
                <a:gd name="connsiteY445" fmla="*/ 592651 h 913110"/>
                <a:gd name="connsiteX446" fmla="*/ 374439 w 697536"/>
                <a:gd name="connsiteY446" fmla="*/ 587967 h 913110"/>
                <a:gd name="connsiteX447" fmla="*/ 376562 w 697536"/>
                <a:gd name="connsiteY447" fmla="*/ 580974 h 913110"/>
                <a:gd name="connsiteX448" fmla="*/ 380872 w 697536"/>
                <a:gd name="connsiteY448" fmla="*/ 576353 h 913110"/>
                <a:gd name="connsiteX449" fmla="*/ 382996 w 697536"/>
                <a:gd name="connsiteY449" fmla="*/ 571732 h 913110"/>
                <a:gd name="connsiteX450" fmla="*/ 387305 w 697536"/>
                <a:gd name="connsiteY450" fmla="*/ 569359 h 913110"/>
                <a:gd name="connsiteX451" fmla="*/ 389429 w 697536"/>
                <a:gd name="connsiteY451" fmla="*/ 567049 h 913110"/>
                <a:gd name="connsiteX452" fmla="*/ 395675 w 697536"/>
                <a:gd name="connsiteY452" fmla="*/ 564739 h 913110"/>
                <a:gd name="connsiteX453" fmla="*/ 397798 w 697536"/>
                <a:gd name="connsiteY453" fmla="*/ 562428 h 913110"/>
                <a:gd name="connsiteX454" fmla="*/ 402045 w 697536"/>
                <a:gd name="connsiteY454" fmla="*/ 560118 h 913110"/>
                <a:gd name="connsiteX455" fmla="*/ 404231 w 697536"/>
                <a:gd name="connsiteY455" fmla="*/ 553124 h 913110"/>
                <a:gd name="connsiteX456" fmla="*/ 412789 w 697536"/>
                <a:gd name="connsiteY456" fmla="*/ 534391 h 913110"/>
                <a:gd name="connsiteX457" fmla="*/ 419034 w 697536"/>
                <a:gd name="connsiteY457" fmla="*/ 527460 h 913110"/>
                <a:gd name="connsiteX458" fmla="*/ 423282 w 697536"/>
                <a:gd name="connsiteY458" fmla="*/ 525087 h 913110"/>
                <a:gd name="connsiteX459" fmla="*/ 429527 w 697536"/>
                <a:gd name="connsiteY459" fmla="*/ 520466 h 913110"/>
                <a:gd name="connsiteX460" fmla="*/ 433774 w 697536"/>
                <a:gd name="connsiteY460" fmla="*/ 518156 h 913110"/>
                <a:gd name="connsiteX461" fmla="*/ 440020 w 697536"/>
                <a:gd name="connsiteY461" fmla="*/ 511162 h 913110"/>
                <a:gd name="connsiteX462" fmla="*/ 442144 w 697536"/>
                <a:gd name="connsiteY462" fmla="*/ 511162 h 913110"/>
                <a:gd name="connsiteX463" fmla="*/ 437897 w 697536"/>
                <a:gd name="connsiteY463" fmla="*/ 499548 h 913110"/>
                <a:gd name="connsiteX464" fmla="*/ 440020 w 697536"/>
                <a:gd name="connsiteY464" fmla="*/ 497237 h 913110"/>
                <a:gd name="connsiteX465" fmla="*/ 448577 w 697536"/>
                <a:gd name="connsiteY465" fmla="*/ 508852 h 913110"/>
                <a:gd name="connsiteX466" fmla="*/ 470687 w 697536"/>
                <a:gd name="connsiteY466" fmla="*/ 485872 h 913110"/>
                <a:gd name="connsiteX467" fmla="*/ 474934 w 697536"/>
                <a:gd name="connsiteY467" fmla="*/ 476568 h 913110"/>
                <a:gd name="connsiteX468" fmla="*/ 472811 w 697536"/>
                <a:gd name="connsiteY468" fmla="*/ 474258 h 913110"/>
                <a:gd name="connsiteX469" fmla="*/ 470687 w 697536"/>
                <a:gd name="connsiteY469" fmla="*/ 469575 h 913110"/>
                <a:gd name="connsiteX470" fmla="*/ 468814 w 697536"/>
                <a:gd name="connsiteY470" fmla="*/ 467139 h 913110"/>
                <a:gd name="connsiteX471" fmla="*/ 466628 w 697536"/>
                <a:gd name="connsiteY471" fmla="*/ 462519 h 913110"/>
                <a:gd name="connsiteX472" fmla="*/ 466628 w 697536"/>
                <a:gd name="connsiteY472" fmla="*/ 457835 h 913110"/>
                <a:gd name="connsiteX473" fmla="*/ 470937 w 697536"/>
                <a:gd name="connsiteY473" fmla="*/ 455525 h 913110"/>
                <a:gd name="connsiteX474" fmla="*/ 473061 w 697536"/>
                <a:gd name="connsiteY474" fmla="*/ 453214 h 913110"/>
                <a:gd name="connsiteX475" fmla="*/ 477370 w 697536"/>
                <a:gd name="connsiteY475" fmla="*/ 453214 h 913110"/>
                <a:gd name="connsiteX476" fmla="*/ 481618 w 697536"/>
                <a:gd name="connsiteY476" fmla="*/ 450904 h 913110"/>
                <a:gd name="connsiteX477" fmla="*/ 485927 w 697536"/>
                <a:gd name="connsiteY477" fmla="*/ 446221 h 913110"/>
                <a:gd name="connsiteX478" fmla="*/ 490174 w 697536"/>
                <a:gd name="connsiteY478" fmla="*/ 439290 h 913110"/>
                <a:gd name="connsiteX479" fmla="*/ 490174 w 697536"/>
                <a:gd name="connsiteY479" fmla="*/ 429673 h 913110"/>
                <a:gd name="connsiteX480" fmla="*/ 496420 w 697536"/>
                <a:gd name="connsiteY480" fmla="*/ 431984 h 913110"/>
                <a:gd name="connsiteX481" fmla="*/ 498544 w 697536"/>
                <a:gd name="connsiteY481" fmla="*/ 443598 h 913110"/>
                <a:gd name="connsiteX482" fmla="*/ 504790 w 697536"/>
                <a:gd name="connsiteY482" fmla="*/ 429673 h 913110"/>
                <a:gd name="connsiteX483" fmla="*/ 504790 w 697536"/>
                <a:gd name="connsiteY483" fmla="*/ 436667 h 913110"/>
                <a:gd name="connsiteX484" fmla="*/ 506913 w 697536"/>
                <a:gd name="connsiteY484" fmla="*/ 441288 h 913110"/>
                <a:gd name="connsiteX485" fmla="*/ 506913 w 697536"/>
                <a:gd name="connsiteY485" fmla="*/ 448406 h 913110"/>
                <a:gd name="connsiteX486" fmla="*/ 509099 w 697536"/>
                <a:gd name="connsiteY486" fmla="*/ 453027 h 913110"/>
                <a:gd name="connsiteX487" fmla="*/ 511223 w 697536"/>
                <a:gd name="connsiteY487" fmla="*/ 455337 h 913110"/>
                <a:gd name="connsiteX488" fmla="*/ 513347 w 697536"/>
                <a:gd name="connsiteY488" fmla="*/ 455337 h 913110"/>
                <a:gd name="connsiteX489" fmla="*/ 515470 w 697536"/>
                <a:gd name="connsiteY489" fmla="*/ 453027 h 913110"/>
                <a:gd name="connsiteX490" fmla="*/ 515470 w 697536"/>
                <a:gd name="connsiteY490" fmla="*/ 448406 h 913110"/>
                <a:gd name="connsiteX491" fmla="*/ 517656 w 697536"/>
                <a:gd name="connsiteY491" fmla="*/ 446033 h 913110"/>
                <a:gd name="connsiteX492" fmla="*/ 517656 w 697536"/>
                <a:gd name="connsiteY492" fmla="*/ 441413 h 913110"/>
                <a:gd name="connsiteX493" fmla="*/ 519780 w 697536"/>
                <a:gd name="connsiteY493" fmla="*/ 429798 h 913110"/>
                <a:gd name="connsiteX494" fmla="*/ 513534 w 697536"/>
                <a:gd name="connsiteY494" fmla="*/ 413500 h 913110"/>
                <a:gd name="connsiteX495" fmla="*/ 513534 w 697536"/>
                <a:gd name="connsiteY495" fmla="*/ 401886 h 913110"/>
                <a:gd name="connsiteX496" fmla="*/ 502854 w 697536"/>
                <a:gd name="connsiteY496" fmla="*/ 392644 h 913110"/>
                <a:gd name="connsiteX497" fmla="*/ 498544 w 697536"/>
                <a:gd name="connsiteY497" fmla="*/ 381030 h 913110"/>
                <a:gd name="connsiteX498" fmla="*/ 500730 w 697536"/>
                <a:gd name="connsiteY498" fmla="*/ 376347 h 913110"/>
                <a:gd name="connsiteX499" fmla="*/ 502854 w 697536"/>
                <a:gd name="connsiteY499" fmla="*/ 374036 h 913110"/>
                <a:gd name="connsiteX500" fmla="*/ 504977 w 697536"/>
                <a:gd name="connsiteY500" fmla="*/ 367043 h 913110"/>
                <a:gd name="connsiteX501" fmla="*/ 504977 w 697536"/>
                <a:gd name="connsiteY501" fmla="*/ 364732 h 913110"/>
                <a:gd name="connsiteX502" fmla="*/ 502854 w 697536"/>
                <a:gd name="connsiteY502" fmla="*/ 362422 h 913110"/>
                <a:gd name="connsiteX503" fmla="*/ 498544 w 697536"/>
                <a:gd name="connsiteY503" fmla="*/ 360111 h 913110"/>
                <a:gd name="connsiteX504" fmla="*/ 492298 w 697536"/>
                <a:gd name="connsiteY504" fmla="*/ 360111 h 913110"/>
                <a:gd name="connsiteX505" fmla="*/ 487988 w 697536"/>
                <a:gd name="connsiteY505" fmla="*/ 357739 h 913110"/>
                <a:gd name="connsiteX506" fmla="*/ 483741 w 697536"/>
                <a:gd name="connsiteY506" fmla="*/ 353118 h 913110"/>
                <a:gd name="connsiteX507" fmla="*/ 487551 w 697536"/>
                <a:gd name="connsiteY507" fmla="*/ 348497 h 913110"/>
                <a:gd name="connsiteX508" fmla="*/ 489675 w 697536"/>
                <a:gd name="connsiteY508" fmla="*/ 348497 h 913110"/>
                <a:gd name="connsiteX509" fmla="*/ 489675 w 697536"/>
                <a:gd name="connsiteY509" fmla="*/ 336882 h 913110"/>
                <a:gd name="connsiteX510" fmla="*/ 502541 w 697536"/>
                <a:gd name="connsiteY510" fmla="*/ 336882 h 913110"/>
                <a:gd name="connsiteX511" fmla="*/ 502541 w 697536"/>
                <a:gd name="connsiteY511" fmla="*/ 332199 h 913110"/>
                <a:gd name="connsiteX512" fmla="*/ 491861 w 697536"/>
                <a:gd name="connsiteY512" fmla="*/ 325268 h 913110"/>
                <a:gd name="connsiteX513" fmla="*/ 489675 w 697536"/>
                <a:gd name="connsiteY513" fmla="*/ 325268 h 913110"/>
                <a:gd name="connsiteX514" fmla="*/ 485427 w 697536"/>
                <a:gd name="connsiteY514" fmla="*/ 320585 h 913110"/>
                <a:gd name="connsiteX515" fmla="*/ 481118 w 697536"/>
                <a:gd name="connsiteY515" fmla="*/ 318274 h 913110"/>
                <a:gd name="connsiteX516" fmla="*/ 478994 w 697536"/>
                <a:gd name="connsiteY516" fmla="*/ 313591 h 913110"/>
                <a:gd name="connsiteX517" fmla="*/ 478994 w 697536"/>
                <a:gd name="connsiteY517" fmla="*/ 311281 h 913110"/>
                <a:gd name="connsiteX518" fmla="*/ 481118 w 697536"/>
                <a:gd name="connsiteY518" fmla="*/ 306660 h 913110"/>
                <a:gd name="connsiteX519" fmla="*/ 485427 w 697536"/>
                <a:gd name="connsiteY519" fmla="*/ 301976 h 913110"/>
                <a:gd name="connsiteX520" fmla="*/ 481118 w 697536"/>
                <a:gd name="connsiteY520" fmla="*/ 295045 h 913110"/>
                <a:gd name="connsiteX521" fmla="*/ 487364 w 697536"/>
                <a:gd name="connsiteY521" fmla="*/ 295045 h 913110"/>
                <a:gd name="connsiteX522" fmla="*/ 495921 w 697536"/>
                <a:gd name="connsiteY522" fmla="*/ 299666 h 913110"/>
                <a:gd name="connsiteX523" fmla="*/ 493797 w 697536"/>
                <a:gd name="connsiteY523" fmla="*/ 297356 h 913110"/>
                <a:gd name="connsiteX524" fmla="*/ 500043 w 697536"/>
                <a:gd name="connsiteY524" fmla="*/ 295045 h 913110"/>
                <a:gd name="connsiteX525" fmla="*/ 502167 w 697536"/>
                <a:gd name="connsiteY525" fmla="*/ 299666 h 913110"/>
                <a:gd name="connsiteX526" fmla="*/ 502167 w 697536"/>
                <a:gd name="connsiteY526" fmla="*/ 301976 h 913110"/>
                <a:gd name="connsiteX527" fmla="*/ 504290 w 697536"/>
                <a:gd name="connsiteY527" fmla="*/ 306660 h 913110"/>
                <a:gd name="connsiteX528" fmla="*/ 506414 w 697536"/>
                <a:gd name="connsiteY528" fmla="*/ 308970 h 913110"/>
                <a:gd name="connsiteX529" fmla="*/ 510723 w 697536"/>
                <a:gd name="connsiteY529" fmla="*/ 308970 h 913110"/>
                <a:gd name="connsiteX530" fmla="*/ 512847 w 697536"/>
                <a:gd name="connsiteY530" fmla="*/ 311281 h 913110"/>
                <a:gd name="connsiteX531" fmla="*/ 514971 w 697536"/>
                <a:gd name="connsiteY531" fmla="*/ 304349 h 913110"/>
                <a:gd name="connsiteX532" fmla="*/ 517156 w 697536"/>
                <a:gd name="connsiteY532" fmla="*/ 306660 h 913110"/>
                <a:gd name="connsiteX533" fmla="*/ 519280 w 697536"/>
                <a:gd name="connsiteY533" fmla="*/ 306660 h 913110"/>
                <a:gd name="connsiteX534" fmla="*/ 521404 w 697536"/>
                <a:gd name="connsiteY534" fmla="*/ 308970 h 913110"/>
                <a:gd name="connsiteX535" fmla="*/ 521404 w 697536"/>
                <a:gd name="connsiteY535" fmla="*/ 320585 h 913110"/>
                <a:gd name="connsiteX536" fmla="*/ 523590 w 697536"/>
                <a:gd name="connsiteY536" fmla="*/ 320585 h 913110"/>
                <a:gd name="connsiteX537" fmla="*/ 523590 w 697536"/>
                <a:gd name="connsiteY537" fmla="*/ 334510 h 913110"/>
                <a:gd name="connsiteX538" fmla="*/ 525713 w 697536"/>
                <a:gd name="connsiteY538" fmla="*/ 334510 h 913110"/>
                <a:gd name="connsiteX539" fmla="*/ 527837 w 697536"/>
                <a:gd name="connsiteY539" fmla="*/ 336882 h 913110"/>
                <a:gd name="connsiteX540" fmla="*/ 550010 w 697536"/>
                <a:gd name="connsiteY540" fmla="*/ 336882 h 913110"/>
                <a:gd name="connsiteX541" fmla="*/ 554257 w 697536"/>
                <a:gd name="connsiteY541" fmla="*/ 339193 h 913110"/>
                <a:gd name="connsiteX542" fmla="*/ 560503 w 697536"/>
                <a:gd name="connsiteY542" fmla="*/ 339193 h 913110"/>
                <a:gd name="connsiteX543" fmla="*/ 577616 w 697536"/>
                <a:gd name="connsiteY543" fmla="*/ 334510 h 913110"/>
                <a:gd name="connsiteX544" fmla="*/ 579740 w 697536"/>
                <a:gd name="connsiteY544" fmla="*/ 334510 h 913110"/>
                <a:gd name="connsiteX545" fmla="*/ 588359 w 697536"/>
                <a:gd name="connsiteY545" fmla="*/ 343814 h 913110"/>
                <a:gd name="connsiteX546" fmla="*/ 588359 w 697536"/>
                <a:gd name="connsiteY546" fmla="*/ 346124 h 913110"/>
                <a:gd name="connsiteX547" fmla="*/ 586173 w 697536"/>
                <a:gd name="connsiteY547" fmla="*/ 348497 h 913110"/>
                <a:gd name="connsiteX548" fmla="*/ 584050 w 697536"/>
                <a:gd name="connsiteY548" fmla="*/ 348497 h 913110"/>
                <a:gd name="connsiteX549" fmla="*/ 584050 w 697536"/>
                <a:gd name="connsiteY549" fmla="*/ 353118 h 913110"/>
                <a:gd name="connsiteX550" fmla="*/ 581926 w 697536"/>
                <a:gd name="connsiteY550" fmla="*/ 360111 h 913110"/>
                <a:gd name="connsiteX551" fmla="*/ 579740 w 697536"/>
                <a:gd name="connsiteY551" fmla="*/ 364732 h 913110"/>
                <a:gd name="connsiteX552" fmla="*/ 577616 w 697536"/>
                <a:gd name="connsiteY552" fmla="*/ 367043 h 913110"/>
                <a:gd name="connsiteX553" fmla="*/ 575493 w 697536"/>
                <a:gd name="connsiteY553" fmla="*/ 367043 h 913110"/>
                <a:gd name="connsiteX554" fmla="*/ 571183 w 697536"/>
                <a:gd name="connsiteY554" fmla="*/ 369353 h 913110"/>
                <a:gd name="connsiteX555" fmla="*/ 569059 w 697536"/>
                <a:gd name="connsiteY555" fmla="*/ 369353 h 913110"/>
                <a:gd name="connsiteX556" fmla="*/ 564812 w 697536"/>
                <a:gd name="connsiteY556" fmla="*/ 374036 h 913110"/>
                <a:gd name="connsiteX557" fmla="*/ 562626 w 697536"/>
                <a:gd name="connsiteY557" fmla="*/ 378657 h 913110"/>
                <a:gd name="connsiteX558" fmla="*/ 562626 w 697536"/>
                <a:gd name="connsiteY558" fmla="*/ 385963 h 913110"/>
                <a:gd name="connsiteX559" fmla="*/ 564812 w 697536"/>
                <a:gd name="connsiteY559" fmla="*/ 390584 h 913110"/>
                <a:gd name="connsiteX560" fmla="*/ 571058 w 697536"/>
                <a:gd name="connsiteY560" fmla="*/ 397577 h 913110"/>
                <a:gd name="connsiteX561" fmla="*/ 573244 w 697536"/>
                <a:gd name="connsiteY561" fmla="*/ 397577 h 913110"/>
                <a:gd name="connsiteX562" fmla="*/ 579490 w 697536"/>
                <a:gd name="connsiteY562" fmla="*/ 406881 h 913110"/>
                <a:gd name="connsiteX563" fmla="*/ 581676 w 697536"/>
                <a:gd name="connsiteY563" fmla="*/ 392957 h 913110"/>
                <a:gd name="connsiteX564" fmla="*/ 581676 w 697536"/>
                <a:gd name="connsiteY564" fmla="*/ 383653 h 913110"/>
                <a:gd name="connsiteX565" fmla="*/ 587922 w 697536"/>
                <a:gd name="connsiteY565" fmla="*/ 383653 h 913110"/>
                <a:gd name="connsiteX566" fmla="*/ 592169 w 697536"/>
                <a:gd name="connsiteY566" fmla="*/ 385963 h 913110"/>
                <a:gd name="connsiteX567" fmla="*/ 594293 w 697536"/>
                <a:gd name="connsiteY567" fmla="*/ 388273 h 913110"/>
                <a:gd name="connsiteX568" fmla="*/ 594293 w 697536"/>
                <a:gd name="connsiteY568" fmla="*/ 395267 h 913110"/>
                <a:gd name="connsiteX569" fmla="*/ 596479 w 697536"/>
                <a:gd name="connsiteY569" fmla="*/ 399888 h 913110"/>
                <a:gd name="connsiteX570" fmla="*/ 596479 w 697536"/>
                <a:gd name="connsiteY570" fmla="*/ 402198 h 913110"/>
                <a:gd name="connsiteX571" fmla="*/ 598603 w 697536"/>
                <a:gd name="connsiteY571" fmla="*/ 406881 h 913110"/>
                <a:gd name="connsiteX572" fmla="*/ 598603 w 697536"/>
                <a:gd name="connsiteY572" fmla="*/ 411502 h 913110"/>
                <a:gd name="connsiteX573" fmla="*/ 600726 w 697536"/>
                <a:gd name="connsiteY573" fmla="*/ 416185 h 913110"/>
                <a:gd name="connsiteX574" fmla="*/ 602850 w 697536"/>
                <a:gd name="connsiteY574" fmla="*/ 423117 h 913110"/>
                <a:gd name="connsiteX575" fmla="*/ 605036 w 697536"/>
                <a:gd name="connsiteY575" fmla="*/ 427800 h 913110"/>
                <a:gd name="connsiteX576" fmla="*/ 607159 w 697536"/>
                <a:gd name="connsiteY576" fmla="*/ 430110 h 913110"/>
                <a:gd name="connsiteX577" fmla="*/ 607159 w 697536"/>
                <a:gd name="connsiteY577" fmla="*/ 432421 h 913110"/>
                <a:gd name="connsiteX578" fmla="*/ 613405 w 697536"/>
                <a:gd name="connsiteY578" fmla="*/ 439414 h 913110"/>
                <a:gd name="connsiteX579" fmla="*/ 613405 w 697536"/>
                <a:gd name="connsiteY579" fmla="*/ 429673 h 913110"/>
                <a:gd name="connsiteX580" fmla="*/ 615529 w 697536"/>
                <a:gd name="connsiteY580" fmla="*/ 429673 h 913110"/>
                <a:gd name="connsiteX581" fmla="*/ 617652 w 697536"/>
                <a:gd name="connsiteY581" fmla="*/ 431984 h 913110"/>
                <a:gd name="connsiteX582" fmla="*/ 621962 w 697536"/>
                <a:gd name="connsiteY582" fmla="*/ 431984 h 913110"/>
                <a:gd name="connsiteX583" fmla="*/ 621962 w 697536"/>
                <a:gd name="connsiteY583" fmla="*/ 427363 h 913110"/>
                <a:gd name="connsiteX584" fmla="*/ 615716 w 697536"/>
                <a:gd name="connsiteY584" fmla="*/ 420369 h 913110"/>
                <a:gd name="connsiteX585" fmla="*/ 615716 w 697536"/>
                <a:gd name="connsiteY585" fmla="*/ 411065 h 913110"/>
                <a:gd name="connsiteX586" fmla="*/ 613592 w 697536"/>
                <a:gd name="connsiteY586" fmla="*/ 406444 h 913110"/>
                <a:gd name="connsiteX587" fmla="*/ 619838 w 697536"/>
                <a:gd name="connsiteY587" fmla="*/ 399451 h 913110"/>
                <a:gd name="connsiteX588" fmla="*/ 622025 w 697536"/>
                <a:gd name="connsiteY588" fmla="*/ 399451 h 913110"/>
                <a:gd name="connsiteX589" fmla="*/ 619838 w 697536"/>
                <a:gd name="connsiteY589" fmla="*/ 380718 h 913110"/>
                <a:gd name="connsiteX590" fmla="*/ 613592 w 697536"/>
                <a:gd name="connsiteY590" fmla="*/ 373724 h 913110"/>
                <a:gd name="connsiteX591" fmla="*/ 631206 w 697536"/>
                <a:gd name="connsiteY591" fmla="*/ 373724 h 913110"/>
                <a:gd name="connsiteX592" fmla="*/ 635453 w 697536"/>
                <a:gd name="connsiteY592" fmla="*/ 376034 h 913110"/>
                <a:gd name="connsiteX593" fmla="*/ 639763 w 697536"/>
                <a:gd name="connsiteY593" fmla="*/ 376034 h 913110"/>
                <a:gd name="connsiteX594" fmla="*/ 639763 w 697536"/>
                <a:gd name="connsiteY594" fmla="*/ 362109 h 913110"/>
                <a:gd name="connsiteX595" fmla="*/ 646008 w 697536"/>
                <a:gd name="connsiteY595" fmla="*/ 341191 h 913110"/>
                <a:gd name="connsiteX596" fmla="*/ 643823 w 697536"/>
                <a:gd name="connsiteY596" fmla="*/ 338880 h 913110"/>
                <a:gd name="connsiteX597" fmla="*/ 641699 w 697536"/>
                <a:gd name="connsiteY597" fmla="*/ 334197 h 913110"/>
                <a:gd name="connsiteX598" fmla="*/ 641699 w 697536"/>
                <a:gd name="connsiteY598" fmla="*/ 327266 h 913110"/>
                <a:gd name="connsiteX599" fmla="*/ 646008 w 697536"/>
                <a:gd name="connsiteY599" fmla="*/ 324956 h 913110"/>
                <a:gd name="connsiteX600" fmla="*/ 648132 w 697536"/>
                <a:gd name="connsiteY600" fmla="*/ 322583 h 913110"/>
                <a:gd name="connsiteX601" fmla="*/ 654378 w 697536"/>
                <a:gd name="connsiteY601" fmla="*/ 310968 h 913110"/>
                <a:gd name="connsiteX602" fmla="*/ 654378 w 697536"/>
                <a:gd name="connsiteY602" fmla="*/ 306348 h 913110"/>
                <a:gd name="connsiteX603" fmla="*/ 652192 w 697536"/>
                <a:gd name="connsiteY603" fmla="*/ 304037 h 913110"/>
                <a:gd name="connsiteX604" fmla="*/ 652192 w 697536"/>
                <a:gd name="connsiteY604" fmla="*/ 301664 h 913110"/>
                <a:gd name="connsiteX605" fmla="*/ 650068 w 697536"/>
                <a:gd name="connsiteY605" fmla="*/ 299354 h 913110"/>
                <a:gd name="connsiteX606" fmla="*/ 650068 w 697536"/>
                <a:gd name="connsiteY606" fmla="*/ 290424 h 913110"/>
                <a:gd name="connsiteX607" fmla="*/ 652192 w 697536"/>
                <a:gd name="connsiteY607" fmla="*/ 290424 h 913110"/>
                <a:gd name="connsiteX608" fmla="*/ 654378 w 697536"/>
                <a:gd name="connsiteY608" fmla="*/ 288114 h 913110"/>
                <a:gd name="connsiteX609" fmla="*/ 658625 w 697536"/>
                <a:gd name="connsiteY609" fmla="*/ 288114 h 913110"/>
                <a:gd name="connsiteX610" fmla="*/ 662935 w 697536"/>
                <a:gd name="connsiteY610" fmla="*/ 285804 h 913110"/>
                <a:gd name="connsiteX611" fmla="*/ 667182 w 697536"/>
                <a:gd name="connsiteY611" fmla="*/ 281183 h 913110"/>
                <a:gd name="connsiteX612" fmla="*/ 667182 w 697536"/>
                <a:gd name="connsiteY612" fmla="*/ 274189 h 913110"/>
                <a:gd name="connsiteX613" fmla="*/ 669368 w 697536"/>
                <a:gd name="connsiteY613" fmla="*/ 274189 h 913110"/>
                <a:gd name="connsiteX614" fmla="*/ 673615 w 697536"/>
                <a:gd name="connsiteY614" fmla="*/ 271879 h 913110"/>
                <a:gd name="connsiteX615" fmla="*/ 686481 w 697536"/>
                <a:gd name="connsiteY615" fmla="*/ 271879 h 913110"/>
                <a:gd name="connsiteX616" fmla="*/ 688605 w 697536"/>
                <a:gd name="connsiteY616" fmla="*/ 274189 h 913110"/>
                <a:gd name="connsiteX617" fmla="*/ 694851 w 697536"/>
                <a:gd name="connsiteY617" fmla="*/ 274189 h 913110"/>
                <a:gd name="connsiteX618" fmla="*/ 694851 w 697536"/>
                <a:gd name="connsiteY618" fmla="*/ 271879 h 913110"/>
                <a:gd name="connsiteX619" fmla="*/ 692727 w 697536"/>
                <a:gd name="connsiteY619" fmla="*/ 269506 h 913110"/>
                <a:gd name="connsiteX620" fmla="*/ 688418 w 697536"/>
                <a:gd name="connsiteY620" fmla="*/ 267195 h 913110"/>
                <a:gd name="connsiteX621" fmla="*/ 686294 w 697536"/>
                <a:gd name="connsiteY621" fmla="*/ 264885 h 913110"/>
                <a:gd name="connsiteX622" fmla="*/ 673990 w 697536"/>
                <a:gd name="connsiteY622" fmla="*/ 894565 h 913110"/>
                <a:gd name="connsiteX623" fmla="*/ 671866 w 697536"/>
                <a:gd name="connsiteY623" fmla="*/ 896875 h 913110"/>
                <a:gd name="connsiteX624" fmla="*/ 671866 w 697536"/>
                <a:gd name="connsiteY624" fmla="*/ 903869 h 913110"/>
                <a:gd name="connsiteX625" fmla="*/ 673990 w 697536"/>
                <a:gd name="connsiteY625" fmla="*/ 908490 h 913110"/>
                <a:gd name="connsiteX626" fmla="*/ 676113 w 697536"/>
                <a:gd name="connsiteY626" fmla="*/ 910800 h 913110"/>
                <a:gd name="connsiteX627" fmla="*/ 680423 w 697536"/>
                <a:gd name="connsiteY627" fmla="*/ 913111 h 913110"/>
                <a:gd name="connsiteX628" fmla="*/ 680423 w 697536"/>
                <a:gd name="connsiteY628" fmla="*/ 908490 h 913110"/>
                <a:gd name="connsiteX629" fmla="*/ 678299 w 697536"/>
                <a:gd name="connsiteY629" fmla="*/ 903869 h 913110"/>
                <a:gd name="connsiteX630" fmla="*/ 678299 w 697536"/>
                <a:gd name="connsiteY630" fmla="*/ 899186 h 913110"/>
                <a:gd name="connsiteX631" fmla="*/ 676113 w 697536"/>
                <a:gd name="connsiteY631" fmla="*/ 894565 h 913110"/>
                <a:gd name="connsiteX632" fmla="*/ 639763 w 697536"/>
                <a:gd name="connsiteY632" fmla="*/ 785601 h 913110"/>
                <a:gd name="connsiteX633" fmla="*/ 637452 w 697536"/>
                <a:gd name="connsiteY633" fmla="*/ 785601 h 913110"/>
                <a:gd name="connsiteX634" fmla="*/ 635266 w 697536"/>
                <a:gd name="connsiteY634" fmla="*/ 790222 h 913110"/>
                <a:gd name="connsiteX635" fmla="*/ 635266 w 697536"/>
                <a:gd name="connsiteY635" fmla="*/ 792595 h 913110"/>
                <a:gd name="connsiteX636" fmla="*/ 637452 w 697536"/>
                <a:gd name="connsiteY636" fmla="*/ 797215 h 913110"/>
                <a:gd name="connsiteX637" fmla="*/ 637452 w 697536"/>
                <a:gd name="connsiteY637" fmla="*/ 799526 h 913110"/>
                <a:gd name="connsiteX638" fmla="*/ 639575 w 697536"/>
                <a:gd name="connsiteY638" fmla="*/ 804209 h 913110"/>
                <a:gd name="connsiteX639" fmla="*/ 641699 w 697536"/>
                <a:gd name="connsiteY639" fmla="*/ 799526 h 913110"/>
                <a:gd name="connsiteX640" fmla="*/ 641699 w 697536"/>
                <a:gd name="connsiteY640" fmla="*/ 785601 h 913110"/>
                <a:gd name="connsiteX641" fmla="*/ 644010 w 697536"/>
                <a:gd name="connsiteY641" fmla="*/ 692685 h 913110"/>
                <a:gd name="connsiteX642" fmla="*/ 639763 w 697536"/>
                <a:gd name="connsiteY642" fmla="*/ 697306 h 913110"/>
                <a:gd name="connsiteX643" fmla="*/ 635453 w 697536"/>
                <a:gd name="connsiteY643" fmla="*/ 706610 h 913110"/>
                <a:gd name="connsiteX644" fmla="*/ 635453 w 697536"/>
                <a:gd name="connsiteY644" fmla="*/ 729402 h 913110"/>
                <a:gd name="connsiteX645" fmla="*/ 637639 w 697536"/>
                <a:gd name="connsiteY645" fmla="*/ 766868 h 913110"/>
                <a:gd name="connsiteX646" fmla="*/ 641886 w 697536"/>
                <a:gd name="connsiteY646" fmla="*/ 755254 h 913110"/>
                <a:gd name="connsiteX647" fmla="*/ 641886 w 697536"/>
                <a:gd name="connsiteY647" fmla="*/ 715664 h 913110"/>
                <a:gd name="connsiteX648" fmla="*/ 644010 w 697536"/>
                <a:gd name="connsiteY648" fmla="*/ 710981 h 913110"/>
                <a:gd name="connsiteX649" fmla="*/ 644010 w 697536"/>
                <a:gd name="connsiteY649" fmla="*/ 708671 h 913110"/>
                <a:gd name="connsiteX650" fmla="*/ 646196 w 697536"/>
                <a:gd name="connsiteY650" fmla="*/ 704050 h 913110"/>
                <a:gd name="connsiteX651" fmla="*/ 646196 w 697536"/>
                <a:gd name="connsiteY651" fmla="*/ 699367 h 913110"/>
                <a:gd name="connsiteX652" fmla="*/ 648319 w 697536"/>
                <a:gd name="connsiteY652" fmla="*/ 697056 h 913110"/>
                <a:gd name="connsiteX653" fmla="*/ 646196 w 697536"/>
                <a:gd name="connsiteY653" fmla="*/ 692435 h 913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697536" h="913110">
                  <a:moveTo>
                    <a:pt x="684670" y="260264"/>
                  </a:moveTo>
                  <a:lnTo>
                    <a:pt x="688980" y="255581"/>
                  </a:lnTo>
                  <a:lnTo>
                    <a:pt x="693290" y="253271"/>
                  </a:lnTo>
                  <a:lnTo>
                    <a:pt x="695413" y="250960"/>
                  </a:lnTo>
                  <a:lnTo>
                    <a:pt x="697537" y="250960"/>
                  </a:lnTo>
                  <a:lnTo>
                    <a:pt x="697537" y="239346"/>
                  </a:lnTo>
                  <a:lnTo>
                    <a:pt x="695413" y="239346"/>
                  </a:lnTo>
                  <a:lnTo>
                    <a:pt x="693290" y="237035"/>
                  </a:lnTo>
                  <a:lnTo>
                    <a:pt x="669743" y="237035"/>
                  </a:lnTo>
                  <a:lnTo>
                    <a:pt x="669743" y="234662"/>
                  </a:lnTo>
                  <a:lnTo>
                    <a:pt x="673990" y="230042"/>
                  </a:lnTo>
                  <a:lnTo>
                    <a:pt x="676113" y="230042"/>
                  </a:lnTo>
                  <a:lnTo>
                    <a:pt x="669868" y="218427"/>
                  </a:lnTo>
                  <a:lnTo>
                    <a:pt x="659125" y="218427"/>
                  </a:lnTo>
                  <a:lnTo>
                    <a:pt x="657001" y="216117"/>
                  </a:lnTo>
                  <a:lnTo>
                    <a:pt x="659125" y="216117"/>
                  </a:lnTo>
                  <a:lnTo>
                    <a:pt x="663434" y="211433"/>
                  </a:lnTo>
                  <a:lnTo>
                    <a:pt x="661311" y="209123"/>
                  </a:lnTo>
                  <a:lnTo>
                    <a:pt x="648444" y="202129"/>
                  </a:lnTo>
                  <a:lnTo>
                    <a:pt x="644135" y="206813"/>
                  </a:lnTo>
                  <a:lnTo>
                    <a:pt x="644135" y="216117"/>
                  </a:lnTo>
                  <a:lnTo>
                    <a:pt x="637889" y="216117"/>
                  </a:lnTo>
                  <a:lnTo>
                    <a:pt x="631643" y="211433"/>
                  </a:lnTo>
                  <a:lnTo>
                    <a:pt x="627333" y="209123"/>
                  </a:lnTo>
                  <a:lnTo>
                    <a:pt x="621088" y="209123"/>
                  </a:lnTo>
                  <a:lnTo>
                    <a:pt x="616840" y="213744"/>
                  </a:lnTo>
                  <a:lnTo>
                    <a:pt x="612531" y="216117"/>
                  </a:lnTo>
                  <a:lnTo>
                    <a:pt x="603974" y="225421"/>
                  </a:lnTo>
                  <a:lnTo>
                    <a:pt x="591482" y="225421"/>
                  </a:lnTo>
                  <a:lnTo>
                    <a:pt x="591482" y="227731"/>
                  </a:lnTo>
                  <a:lnTo>
                    <a:pt x="593606" y="230042"/>
                  </a:lnTo>
                  <a:lnTo>
                    <a:pt x="593606" y="239346"/>
                  </a:lnTo>
                  <a:lnTo>
                    <a:pt x="591482" y="241656"/>
                  </a:lnTo>
                  <a:lnTo>
                    <a:pt x="580739" y="241656"/>
                  </a:lnTo>
                  <a:lnTo>
                    <a:pt x="582925" y="246277"/>
                  </a:lnTo>
                  <a:lnTo>
                    <a:pt x="582925" y="253271"/>
                  </a:lnTo>
                  <a:lnTo>
                    <a:pt x="578616" y="257891"/>
                  </a:lnTo>
                  <a:lnTo>
                    <a:pt x="559379" y="257891"/>
                  </a:lnTo>
                  <a:lnTo>
                    <a:pt x="559379" y="264885"/>
                  </a:lnTo>
                  <a:lnTo>
                    <a:pt x="561502" y="267195"/>
                  </a:lnTo>
                  <a:lnTo>
                    <a:pt x="570059" y="267195"/>
                  </a:lnTo>
                  <a:lnTo>
                    <a:pt x="570059" y="276500"/>
                  </a:lnTo>
                  <a:lnTo>
                    <a:pt x="574369" y="281183"/>
                  </a:lnTo>
                  <a:lnTo>
                    <a:pt x="574369" y="283493"/>
                  </a:lnTo>
                  <a:lnTo>
                    <a:pt x="565812" y="288114"/>
                  </a:lnTo>
                  <a:lnTo>
                    <a:pt x="561502" y="288114"/>
                  </a:lnTo>
                  <a:lnTo>
                    <a:pt x="559379" y="285804"/>
                  </a:lnTo>
                  <a:lnTo>
                    <a:pt x="555069" y="285804"/>
                  </a:lnTo>
                  <a:lnTo>
                    <a:pt x="550822" y="288114"/>
                  </a:lnTo>
                  <a:lnTo>
                    <a:pt x="540079" y="288114"/>
                  </a:lnTo>
                  <a:lnTo>
                    <a:pt x="535832" y="285804"/>
                  </a:lnTo>
                  <a:lnTo>
                    <a:pt x="529586" y="285804"/>
                  </a:lnTo>
                  <a:lnTo>
                    <a:pt x="527462" y="288114"/>
                  </a:lnTo>
                  <a:lnTo>
                    <a:pt x="523153" y="290424"/>
                  </a:lnTo>
                  <a:lnTo>
                    <a:pt x="514596" y="290424"/>
                  </a:lnTo>
                  <a:lnTo>
                    <a:pt x="510349" y="285804"/>
                  </a:lnTo>
                  <a:lnTo>
                    <a:pt x="510349" y="285804"/>
                  </a:lnTo>
                  <a:lnTo>
                    <a:pt x="506039" y="285804"/>
                  </a:lnTo>
                  <a:lnTo>
                    <a:pt x="497482" y="281183"/>
                  </a:lnTo>
                  <a:lnTo>
                    <a:pt x="491236" y="274189"/>
                  </a:lnTo>
                  <a:lnTo>
                    <a:pt x="491236" y="269506"/>
                  </a:lnTo>
                  <a:lnTo>
                    <a:pt x="491236" y="269506"/>
                  </a:lnTo>
                  <a:lnTo>
                    <a:pt x="487551" y="267320"/>
                  </a:lnTo>
                  <a:lnTo>
                    <a:pt x="487551" y="248587"/>
                  </a:lnTo>
                  <a:lnTo>
                    <a:pt x="485427" y="246214"/>
                  </a:lnTo>
                  <a:lnTo>
                    <a:pt x="481118" y="243904"/>
                  </a:lnTo>
                  <a:lnTo>
                    <a:pt x="476871" y="243904"/>
                  </a:lnTo>
                  <a:lnTo>
                    <a:pt x="472561" y="248587"/>
                  </a:lnTo>
                  <a:lnTo>
                    <a:pt x="468314" y="250898"/>
                  </a:lnTo>
                  <a:lnTo>
                    <a:pt x="472561" y="257829"/>
                  </a:lnTo>
                  <a:lnTo>
                    <a:pt x="472561" y="276562"/>
                  </a:lnTo>
                  <a:lnTo>
                    <a:pt x="476871" y="285866"/>
                  </a:lnTo>
                  <a:lnTo>
                    <a:pt x="476871" y="299791"/>
                  </a:lnTo>
                  <a:lnTo>
                    <a:pt x="453324" y="299791"/>
                  </a:lnTo>
                  <a:lnTo>
                    <a:pt x="453324" y="295170"/>
                  </a:lnTo>
                  <a:lnTo>
                    <a:pt x="451200" y="292860"/>
                  </a:lnTo>
                  <a:lnTo>
                    <a:pt x="449014" y="292860"/>
                  </a:lnTo>
                  <a:lnTo>
                    <a:pt x="444767" y="295170"/>
                  </a:lnTo>
                  <a:lnTo>
                    <a:pt x="442581" y="299791"/>
                  </a:lnTo>
                  <a:lnTo>
                    <a:pt x="440458" y="295170"/>
                  </a:lnTo>
                  <a:lnTo>
                    <a:pt x="436210" y="292860"/>
                  </a:lnTo>
                  <a:lnTo>
                    <a:pt x="429965" y="290487"/>
                  </a:lnTo>
                  <a:lnTo>
                    <a:pt x="423719" y="290487"/>
                  </a:lnTo>
                  <a:lnTo>
                    <a:pt x="421595" y="292860"/>
                  </a:lnTo>
                  <a:lnTo>
                    <a:pt x="410727" y="286053"/>
                  </a:lnTo>
                  <a:lnTo>
                    <a:pt x="404481" y="290674"/>
                  </a:lnTo>
                  <a:lnTo>
                    <a:pt x="385182" y="269756"/>
                  </a:lnTo>
                  <a:lnTo>
                    <a:pt x="376625" y="269756"/>
                  </a:lnTo>
                  <a:lnTo>
                    <a:pt x="376625" y="267320"/>
                  </a:lnTo>
                  <a:lnTo>
                    <a:pt x="372378" y="262700"/>
                  </a:lnTo>
                  <a:lnTo>
                    <a:pt x="370192" y="262700"/>
                  </a:lnTo>
                  <a:lnTo>
                    <a:pt x="368068" y="265010"/>
                  </a:lnTo>
                  <a:lnTo>
                    <a:pt x="368068" y="269631"/>
                  </a:lnTo>
                  <a:lnTo>
                    <a:pt x="365945" y="267320"/>
                  </a:lnTo>
                  <a:lnTo>
                    <a:pt x="359699" y="267320"/>
                  </a:lnTo>
                  <a:lnTo>
                    <a:pt x="355451" y="272004"/>
                  </a:lnTo>
                  <a:lnTo>
                    <a:pt x="353265" y="267320"/>
                  </a:lnTo>
                  <a:lnTo>
                    <a:pt x="351142" y="265010"/>
                  </a:lnTo>
                  <a:lnTo>
                    <a:pt x="342585" y="265010"/>
                  </a:lnTo>
                  <a:lnTo>
                    <a:pt x="340461" y="262700"/>
                  </a:lnTo>
                  <a:lnTo>
                    <a:pt x="340461" y="258016"/>
                  </a:lnTo>
                  <a:lnTo>
                    <a:pt x="336152" y="258016"/>
                  </a:lnTo>
                  <a:lnTo>
                    <a:pt x="334028" y="260389"/>
                  </a:lnTo>
                  <a:lnTo>
                    <a:pt x="327782" y="260389"/>
                  </a:lnTo>
                  <a:lnTo>
                    <a:pt x="325659" y="258016"/>
                  </a:lnTo>
                  <a:lnTo>
                    <a:pt x="323535" y="253395"/>
                  </a:lnTo>
                  <a:lnTo>
                    <a:pt x="321349" y="251085"/>
                  </a:lnTo>
                  <a:lnTo>
                    <a:pt x="317102" y="251085"/>
                  </a:lnTo>
                  <a:lnTo>
                    <a:pt x="302112" y="244091"/>
                  </a:lnTo>
                  <a:lnTo>
                    <a:pt x="297802" y="237160"/>
                  </a:lnTo>
                  <a:lnTo>
                    <a:pt x="289245" y="237160"/>
                  </a:lnTo>
                  <a:lnTo>
                    <a:pt x="283000" y="227856"/>
                  </a:lnTo>
                  <a:lnTo>
                    <a:pt x="278690" y="230167"/>
                  </a:lnTo>
                  <a:lnTo>
                    <a:pt x="268009" y="218552"/>
                  </a:lnTo>
                  <a:lnTo>
                    <a:pt x="268009" y="213869"/>
                  </a:lnTo>
                  <a:lnTo>
                    <a:pt x="272257" y="209248"/>
                  </a:lnTo>
                  <a:lnTo>
                    <a:pt x="274443" y="209248"/>
                  </a:lnTo>
                  <a:lnTo>
                    <a:pt x="270133" y="204627"/>
                  </a:lnTo>
                  <a:lnTo>
                    <a:pt x="270133" y="202254"/>
                  </a:lnTo>
                  <a:lnTo>
                    <a:pt x="272257" y="199944"/>
                  </a:lnTo>
                  <a:lnTo>
                    <a:pt x="270133" y="195323"/>
                  </a:lnTo>
                  <a:lnTo>
                    <a:pt x="278690" y="186019"/>
                  </a:lnTo>
                  <a:lnTo>
                    <a:pt x="280814" y="176715"/>
                  </a:lnTo>
                  <a:lnTo>
                    <a:pt x="272257" y="169721"/>
                  </a:lnTo>
                  <a:lnTo>
                    <a:pt x="268009" y="169721"/>
                  </a:lnTo>
                  <a:lnTo>
                    <a:pt x="263700" y="167411"/>
                  </a:lnTo>
                  <a:lnTo>
                    <a:pt x="263700" y="160480"/>
                  </a:lnTo>
                  <a:lnTo>
                    <a:pt x="257454" y="162790"/>
                  </a:lnTo>
                  <a:lnTo>
                    <a:pt x="251208" y="155796"/>
                  </a:lnTo>
                  <a:lnTo>
                    <a:pt x="249022" y="155796"/>
                  </a:lnTo>
                  <a:lnTo>
                    <a:pt x="246898" y="153486"/>
                  </a:lnTo>
                  <a:lnTo>
                    <a:pt x="242651" y="153486"/>
                  </a:lnTo>
                  <a:lnTo>
                    <a:pt x="238342" y="151176"/>
                  </a:lnTo>
                  <a:lnTo>
                    <a:pt x="234032" y="146492"/>
                  </a:lnTo>
                  <a:lnTo>
                    <a:pt x="231909" y="141872"/>
                  </a:lnTo>
                  <a:lnTo>
                    <a:pt x="221228" y="141872"/>
                  </a:lnTo>
                  <a:lnTo>
                    <a:pt x="219105" y="139561"/>
                  </a:lnTo>
                  <a:lnTo>
                    <a:pt x="219105" y="132442"/>
                  </a:lnTo>
                  <a:lnTo>
                    <a:pt x="221228" y="130132"/>
                  </a:lnTo>
                  <a:lnTo>
                    <a:pt x="221228" y="125511"/>
                  </a:lnTo>
                  <a:lnTo>
                    <a:pt x="219105" y="125511"/>
                  </a:lnTo>
                  <a:lnTo>
                    <a:pt x="214795" y="120828"/>
                  </a:lnTo>
                  <a:lnTo>
                    <a:pt x="212671" y="116207"/>
                  </a:lnTo>
                  <a:lnTo>
                    <a:pt x="210548" y="113834"/>
                  </a:lnTo>
                  <a:lnTo>
                    <a:pt x="210548" y="106903"/>
                  </a:lnTo>
                  <a:lnTo>
                    <a:pt x="212671" y="106903"/>
                  </a:lnTo>
                  <a:lnTo>
                    <a:pt x="214795" y="104593"/>
                  </a:lnTo>
                  <a:lnTo>
                    <a:pt x="219105" y="104593"/>
                  </a:lnTo>
                  <a:lnTo>
                    <a:pt x="219105" y="111524"/>
                  </a:lnTo>
                  <a:lnTo>
                    <a:pt x="223352" y="116207"/>
                  </a:lnTo>
                  <a:lnTo>
                    <a:pt x="227661" y="109214"/>
                  </a:lnTo>
                  <a:lnTo>
                    <a:pt x="229785" y="109214"/>
                  </a:lnTo>
                  <a:lnTo>
                    <a:pt x="231909" y="106903"/>
                  </a:lnTo>
                  <a:lnTo>
                    <a:pt x="236218" y="104593"/>
                  </a:lnTo>
                  <a:lnTo>
                    <a:pt x="236218" y="99910"/>
                  </a:lnTo>
                  <a:lnTo>
                    <a:pt x="229972" y="92978"/>
                  </a:lnTo>
                  <a:lnTo>
                    <a:pt x="227849" y="88295"/>
                  </a:lnTo>
                  <a:lnTo>
                    <a:pt x="225663" y="85985"/>
                  </a:lnTo>
                  <a:lnTo>
                    <a:pt x="221416" y="85985"/>
                  </a:lnTo>
                  <a:lnTo>
                    <a:pt x="212859" y="81364"/>
                  </a:lnTo>
                  <a:lnTo>
                    <a:pt x="212859" y="72060"/>
                  </a:lnTo>
                  <a:lnTo>
                    <a:pt x="219105" y="69749"/>
                  </a:lnTo>
                  <a:lnTo>
                    <a:pt x="212859" y="60445"/>
                  </a:lnTo>
                  <a:lnTo>
                    <a:pt x="223539" y="60445"/>
                  </a:lnTo>
                  <a:lnTo>
                    <a:pt x="227849" y="58072"/>
                  </a:lnTo>
                  <a:lnTo>
                    <a:pt x="229972" y="53452"/>
                  </a:lnTo>
                  <a:lnTo>
                    <a:pt x="229972" y="44147"/>
                  </a:lnTo>
                  <a:lnTo>
                    <a:pt x="227849" y="41837"/>
                  </a:lnTo>
                  <a:lnTo>
                    <a:pt x="227849" y="39527"/>
                  </a:lnTo>
                  <a:lnTo>
                    <a:pt x="234094" y="39527"/>
                  </a:lnTo>
                  <a:lnTo>
                    <a:pt x="236281" y="37216"/>
                  </a:lnTo>
                  <a:lnTo>
                    <a:pt x="236281" y="13925"/>
                  </a:lnTo>
                  <a:lnTo>
                    <a:pt x="221290" y="13925"/>
                  </a:lnTo>
                  <a:lnTo>
                    <a:pt x="212734" y="4683"/>
                  </a:lnTo>
                  <a:lnTo>
                    <a:pt x="206488" y="0"/>
                  </a:lnTo>
                  <a:lnTo>
                    <a:pt x="202241" y="0"/>
                  </a:lnTo>
                  <a:lnTo>
                    <a:pt x="193621" y="4683"/>
                  </a:lnTo>
                  <a:lnTo>
                    <a:pt x="187376" y="6994"/>
                  </a:lnTo>
                  <a:lnTo>
                    <a:pt x="185190" y="11614"/>
                  </a:lnTo>
                  <a:lnTo>
                    <a:pt x="180942" y="13925"/>
                  </a:lnTo>
                  <a:lnTo>
                    <a:pt x="172385" y="13925"/>
                  </a:lnTo>
                  <a:lnTo>
                    <a:pt x="162767" y="27912"/>
                  </a:lnTo>
                  <a:lnTo>
                    <a:pt x="154210" y="30223"/>
                  </a:lnTo>
                  <a:lnTo>
                    <a:pt x="154210" y="37216"/>
                  </a:lnTo>
                  <a:lnTo>
                    <a:pt x="145653" y="37216"/>
                  </a:lnTo>
                  <a:lnTo>
                    <a:pt x="143467" y="39527"/>
                  </a:lnTo>
                  <a:lnTo>
                    <a:pt x="141344" y="37216"/>
                  </a:lnTo>
                  <a:lnTo>
                    <a:pt x="139220" y="39527"/>
                  </a:lnTo>
                  <a:lnTo>
                    <a:pt x="134910" y="41837"/>
                  </a:lnTo>
                  <a:lnTo>
                    <a:pt x="132787" y="44147"/>
                  </a:lnTo>
                  <a:lnTo>
                    <a:pt x="128477" y="46458"/>
                  </a:lnTo>
                  <a:lnTo>
                    <a:pt x="124230" y="46458"/>
                  </a:lnTo>
                  <a:lnTo>
                    <a:pt x="124230" y="41837"/>
                  </a:lnTo>
                  <a:lnTo>
                    <a:pt x="122106" y="39527"/>
                  </a:lnTo>
                  <a:lnTo>
                    <a:pt x="115860" y="39527"/>
                  </a:lnTo>
                  <a:lnTo>
                    <a:pt x="109615" y="37216"/>
                  </a:lnTo>
                  <a:lnTo>
                    <a:pt x="94063" y="37216"/>
                  </a:lnTo>
                  <a:lnTo>
                    <a:pt x="85506" y="41837"/>
                  </a:lnTo>
                  <a:lnTo>
                    <a:pt x="83382" y="46458"/>
                  </a:lnTo>
                  <a:lnTo>
                    <a:pt x="83382" y="48768"/>
                  </a:lnTo>
                  <a:lnTo>
                    <a:pt x="91939" y="55700"/>
                  </a:lnTo>
                  <a:lnTo>
                    <a:pt x="89815" y="60383"/>
                  </a:lnTo>
                  <a:lnTo>
                    <a:pt x="100496" y="62693"/>
                  </a:lnTo>
                  <a:lnTo>
                    <a:pt x="98372" y="65004"/>
                  </a:lnTo>
                  <a:lnTo>
                    <a:pt x="96248" y="69687"/>
                  </a:lnTo>
                  <a:lnTo>
                    <a:pt x="94063" y="71997"/>
                  </a:lnTo>
                  <a:lnTo>
                    <a:pt x="94063" y="74308"/>
                  </a:lnTo>
                  <a:lnTo>
                    <a:pt x="98372" y="78929"/>
                  </a:lnTo>
                  <a:lnTo>
                    <a:pt x="100308" y="78929"/>
                  </a:lnTo>
                  <a:lnTo>
                    <a:pt x="100308" y="81301"/>
                  </a:lnTo>
                  <a:lnTo>
                    <a:pt x="98185" y="85922"/>
                  </a:lnTo>
                  <a:lnTo>
                    <a:pt x="98185" y="90543"/>
                  </a:lnTo>
                  <a:lnTo>
                    <a:pt x="104430" y="90543"/>
                  </a:lnTo>
                  <a:lnTo>
                    <a:pt x="108678" y="97537"/>
                  </a:lnTo>
                  <a:lnTo>
                    <a:pt x="114924" y="97537"/>
                  </a:lnTo>
                  <a:lnTo>
                    <a:pt x="117047" y="111461"/>
                  </a:lnTo>
                  <a:lnTo>
                    <a:pt x="129914" y="111461"/>
                  </a:lnTo>
                  <a:lnTo>
                    <a:pt x="134161" y="113772"/>
                  </a:lnTo>
                  <a:lnTo>
                    <a:pt x="136347" y="116145"/>
                  </a:lnTo>
                  <a:lnTo>
                    <a:pt x="136347" y="118455"/>
                  </a:lnTo>
                  <a:lnTo>
                    <a:pt x="134161" y="120766"/>
                  </a:lnTo>
                  <a:lnTo>
                    <a:pt x="125604" y="125449"/>
                  </a:lnTo>
                  <a:lnTo>
                    <a:pt x="121357" y="125449"/>
                  </a:lnTo>
                  <a:lnTo>
                    <a:pt x="119171" y="127759"/>
                  </a:lnTo>
                  <a:lnTo>
                    <a:pt x="119171" y="141684"/>
                  </a:lnTo>
                  <a:lnTo>
                    <a:pt x="121357" y="146305"/>
                  </a:lnTo>
                  <a:lnTo>
                    <a:pt x="125604" y="150988"/>
                  </a:lnTo>
                  <a:lnTo>
                    <a:pt x="125604" y="153299"/>
                  </a:lnTo>
                  <a:lnTo>
                    <a:pt x="114924" y="160292"/>
                  </a:lnTo>
                  <a:lnTo>
                    <a:pt x="106367" y="174217"/>
                  </a:lnTo>
                  <a:lnTo>
                    <a:pt x="112613" y="183521"/>
                  </a:lnTo>
                  <a:lnTo>
                    <a:pt x="108303" y="183521"/>
                  </a:lnTo>
                  <a:lnTo>
                    <a:pt x="106179" y="185832"/>
                  </a:lnTo>
                  <a:lnTo>
                    <a:pt x="101870" y="188142"/>
                  </a:lnTo>
                  <a:lnTo>
                    <a:pt x="99746" y="190452"/>
                  </a:lnTo>
                  <a:lnTo>
                    <a:pt x="99746" y="195136"/>
                  </a:lnTo>
                  <a:lnTo>
                    <a:pt x="97623" y="202067"/>
                  </a:lnTo>
                  <a:lnTo>
                    <a:pt x="97623" y="206750"/>
                  </a:lnTo>
                  <a:lnTo>
                    <a:pt x="95499" y="213681"/>
                  </a:lnTo>
                  <a:lnTo>
                    <a:pt x="91189" y="218365"/>
                  </a:lnTo>
                  <a:lnTo>
                    <a:pt x="82633" y="222985"/>
                  </a:lnTo>
                  <a:lnTo>
                    <a:pt x="80509" y="225358"/>
                  </a:lnTo>
                  <a:lnTo>
                    <a:pt x="80509" y="227669"/>
                  </a:lnTo>
                  <a:lnTo>
                    <a:pt x="78323" y="229979"/>
                  </a:lnTo>
                  <a:lnTo>
                    <a:pt x="78323" y="236973"/>
                  </a:lnTo>
                  <a:lnTo>
                    <a:pt x="72077" y="241594"/>
                  </a:lnTo>
                  <a:lnTo>
                    <a:pt x="72077" y="243904"/>
                  </a:lnTo>
                  <a:lnTo>
                    <a:pt x="69891" y="246214"/>
                  </a:lnTo>
                  <a:lnTo>
                    <a:pt x="67767" y="250898"/>
                  </a:lnTo>
                  <a:lnTo>
                    <a:pt x="65644" y="253208"/>
                  </a:lnTo>
                  <a:lnTo>
                    <a:pt x="59398" y="253208"/>
                  </a:lnTo>
                  <a:lnTo>
                    <a:pt x="57274" y="250898"/>
                  </a:lnTo>
                  <a:lnTo>
                    <a:pt x="55088" y="253208"/>
                  </a:lnTo>
                  <a:lnTo>
                    <a:pt x="46532" y="257829"/>
                  </a:lnTo>
                  <a:lnTo>
                    <a:pt x="44408" y="257829"/>
                  </a:lnTo>
                  <a:lnTo>
                    <a:pt x="42285" y="255519"/>
                  </a:lnTo>
                  <a:lnTo>
                    <a:pt x="42285" y="250898"/>
                  </a:lnTo>
                  <a:lnTo>
                    <a:pt x="40161" y="248587"/>
                  </a:lnTo>
                  <a:lnTo>
                    <a:pt x="37975" y="248587"/>
                  </a:lnTo>
                  <a:lnTo>
                    <a:pt x="33728" y="250898"/>
                  </a:lnTo>
                  <a:lnTo>
                    <a:pt x="29418" y="255519"/>
                  </a:lnTo>
                  <a:lnTo>
                    <a:pt x="29418" y="257829"/>
                  </a:lnTo>
                  <a:lnTo>
                    <a:pt x="27294" y="262512"/>
                  </a:lnTo>
                  <a:lnTo>
                    <a:pt x="25171" y="264823"/>
                  </a:lnTo>
                  <a:lnTo>
                    <a:pt x="22985" y="269443"/>
                  </a:lnTo>
                  <a:lnTo>
                    <a:pt x="18738" y="274127"/>
                  </a:lnTo>
                  <a:lnTo>
                    <a:pt x="16614" y="278748"/>
                  </a:lnTo>
                  <a:lnTo>
                    <a:pt x="16614" y="288052"/>
                  </a:lnTo>
                  <a:lnTo>
                    <a:pt x="18738" y="290362"/>
                  </a:lnTo>
                  <a:lnTo>
                    <a:pt x="22985" y="292735"/>
                  </a:lnTo>
                  <a:lnTo>
                    <a:pt x="25358" y="292735"/>
                  </a:lnTo>
                  <a:lnTo>
                    <a:pt x="36039" y="290362"/>
                  </a:lnTo>
                  <a:lnTo>
                    <a:pt x="36039" y="297356"/>
                  </a:lnTo>
                  <a:lnTo>
                    <a:pt x="33915" y="308970"/>
                  </a:lnTo>
                  <a:lnTo>
                    <a:pt x="36039" y="311281"/>
                  </a:lnTo>
                  <a:lnTo>
                    <a:pt x="38162" y="315964"/>
                  </a:lnTo>
                  <a:lnTo>
                    <a:pt x="42472" y="320585"/>
                  </a:lnTo>
                  <a:lnTo>
                    <a:pt x="51029" y="320585"/>
                  </a:lnTo>
                  <a:lnTo>
                    <a:pt x="51029" y="329764"/>
                  </a:lnTo>
                  <a:lnTo>
                    <a:pt x="59585" y="345999"/>
                  </a:lnTo>
                  <a:lnTo>
                    <a:pt x="61709" y="350682"/>
                  </a:lnTo>
                  <a:lnTo>
                    <a:pt x="63895" y="352993"/>
                  </a:lnTo>
                  <a:lnTo>
                    <a:pt x="63895" y="362297"/>
                  </a:lnTo>
                  <a:lnTo>
                    <a:pt x="59585" y="364607"/>
                  </a:lnTo>
                  <a:lnTo>
                    <a:pt x="57462" y="366918"/>
                  </a:lnTo>
                  <a:lnTo>
                    <a:pt x="51216" y="366918"/>
                  </a:lnTo>
                  <a:lnTo>
                    <a:pt x="49092" y="364607"/>
                  </a:lnTo>
                  <a:lnTo>
                    <a:pt x="49092" y="359986"/>
                  </a:lnTo>
                  <a:lnTo>
                    <a:pt x="46906" y="359986"/>
                  </a:lnTo>
                  <a:lnTo>
                    <a:pt x="42659" y="362297"/>
                  </a:lnTo>
                  <a:lnTo>
                    <a:pt x="38350" y="366918"/>
                  </a:lnTo>
                  <a:lnTo>
                    <a:pt x="29793" y="366918"/>
                  </a:lnTo>
                  <a:lnTo>
                    <a:pt x="27669" y="364607"/>
                  </a:lnTo>
                  <a:lnTo>
                    <a:pt x="27669" y="362297"/>
                  </a:lnTo>
                  <a:lnTo>
                    <a:pt x="19112" y="367230"/>
                  </a:lnTo>
                  <a:lnTo>
                    <a:pt x="16989" y="364919"/>
                  </a:lnTo>
                  <a:lnTo>
                    <a:pt x="12679" y="362609"/>
                  </a:lnTo>
                  <a:lnTo>
                    <a:pt x="8432" y="362609"/>
                  </a:lnTo>
                  <a:lnTo>
                    <a:pt x="4122" y="367230"/>
                  </a:lnTo>
                  <a:lnTo>
                    <a:pt x="4122" y="371913"/>
                  </a:lnTo>
                  <a:lnTo>
                    <a:pt x="6246" y="374223"/>
                  </a:lnTo>
                  <a:lnTo>
                    <a:pt x="0" y="376534"/>
                  </a:lnTo>
                  <a:lnTo>
                    <a:pt x="12866" y="376534"/>
                  </a:lnTo>
                  <a:lnTo>
                    <a:pt x="10743" y="381217"/>
                  </a:lnTo>
                  <a:lnTo>
                    <a:pt x="10743" y="392832"/>
                  </a:lnTo>
                  <a:lnTo>
                    <a:pt x="12866" y="397452"/>
                  </a:lnTo>
                  <a:lnTo>
                    <a:pt x="17176" y="399763"/>
                  </a:lnTo>
                  <a:lnTo>
                    <a:pt x="23422" y="402073"/>
                  </a:lnTo>
                  <a:lnTo>
                    <a:pt x="42722" y="402073"/>
                  </a:lnTo>
                  <a:lnTo>
                    <a:pt x="46969" y="399763"/>
                  </a:lnTo>
                  <a:lnTo>
                    <a:pt x="53215" y="392832"/>
                  </a:lnTo>
                  <a:lnTo>
                    <a:pt x="57524" y="390459"/>
                  </a:lnTo>
                  <a:lnTo>
                    <a:pt x="59648" y="395142"/>
                  </a:lnTo>
                  <a:lnTo>
                    <a:pt x="59648" y="397452"/>
                  </a:lnTo>
                  <a:lnTo>
                    <a:pt x="57524" y="402073"/>
                  </a:lnTo>
                  <a:lnTo>
                    <a:pt x="51279" y="409067"/>
                  </a:lnTo>
                  <a:lnTo>
                    <a:pt x="42722" y="413688"/>
                  </a:lnTo>
                  <a:lnTo>
                    <a:pt x="40598" y="416061"/>
                  </a:lnTo>
                  <a:lnTo>
                    <a:pt x="32041" y="416061"/>
                  </a:lnTo>
                  <a:lnTo>
                    <a:pt x="27732" y="418371"/>
                  </a:lnTo>
                  <a:lnTo>
                    <a:pt x="21486" y="420681"/>
                  </a:lnTo>
                  <a:lnTo>
                    <a:pt x="17239" y="422992"/>
                  </a:lnTo>
                  <a:lnTo>
                    <a:pt x="15052" y="425302"/>
                  </a:lnTo>
                  <a:lnTo>
                    <a:pt x="19362" y="434606"/>
                  </a:lnTo>
                  <a:lnTo>
                    <a:pt x="23609" y="436979"/>
                  </a:lnTo>
                  <a:lnTo>
                    <a:pt x="27919" y="441600"/>
                  </a:lnTo>
                  <a:lnTo>
                    <a:pt x="34165" y="446221"/>
                  </a:lnTo>
                  <a:lnTo>
                    <a:pt x="38412" y="450904"/>
                  </a:lnTo>
                  <a:lnTo>
                    <a:pt x="46969" y="457835"/>
                  </a:lnTo>
                  <a:lnTo>
                    <a:pt x="57712" y="467139"/>
                  </a:lnTo>
                  <a:lnTo>
                    <a:pt x="72702" y="474133"/>
                  </a:lnTo>
                  <a:lnTo>
                    <a:pt x="85194" y="471823"/>
                  </a:lnTo>
                  <a:lnTo>
                    <a:pt x="95936" y="464829"/>
                  </a:lnTo>
                  <a:lnTo>
                    <a:pt x="104493" y="455525"/>
                  </a:lnTo>
                  <a:lnTo>
                    <a:pt x="106617" y="448594"/>
                  </a:lnTo>
                  <a:lnTo>
                    <a:pt x="106617" y="436979"/>
                  </a:lnTo>
                  <a:lnTo>
                    <a:pt x="108740" y="432296"/>
                  </a:lnTo>
                  <a:lnTo>
                    <a:pt x="113050" y="427675"/>
                  </a:lnTo>
                  <a:lnTo>
                    <a:pt x="115174" y="422992"/>
                  </a:lnTo>
                  <a:lnTo>
                    <a:pt x="117297" y="420681"/>
                  </a:lnTo>
                  <a:lnTo>
                    <a:pt x="121607" y="420681"/>
                  </a:lnTo>
                  <a:lnTo>
                    <a:pt x="123730" y="418371"/>
                  </a:lnTo>
                  <a:lnTo>
                    <a:pt x="125854" y="418371"/>
                  </a:lnTo>
                  <a:lnTo>
                    <a:pt x="127977" y="420681"/>
                  </a:lnTo>
                  <a:lnTo>
                    <a:pt x="127977" y="425302"/>
                  </a:lnTo>
                  <a:lnTo>
                    <a:pt x="123730" y="429985"/>
                  </a:lnTo>
                  <a:lnTo>
                    <a:pt x="119421" y="436979"/>
                  </a:lnTo>
                  <a:lnTo>
                    <a:pt x="115174" y="441600"/>
                  </a:lnTo>
                  <a:lnTo>
                    <a:pt x="113050" y="446221"/>
                  </a:lnTo>
                  <a:lnTo>
                    <a:pt x="113050" y="450904"/>
                  </a:lnTo>
                  <a:lnTo>
                    <a:pt x="115174" y="455525"/>
                  </a:lnTo>
                  <a:lnTo>
                    <a:pt x="119421" y="457835"/>
                  </a:lnTo>
                  <a:lnTo>
                    <a:pt x="121607" y="457835"/>
                  </a:lnTo>
                  <a:lnTo>
                    <a:pt x="125854" y="462519"/>
                  </a:lnTo>
                  <a:lnTo>
                    <a:pt x="125854" y="467139"/>
                  </a:lnTo>
                  <a:lnTo>
                    <a:pt x="123730" y="481127"/>
                  </a:lnTo>
                  <a:lnTo>
                    <a:pt x="121607" y="497362"/>
                  </a:lnTo>
                  <a:lnTo>
                    <a:pt x="119421" y="518281"/>
                  </a:lnTo>
                  <a:lnTo>
                    <a:pt x="121607" y="541510"/>
                  </a:lnTo>
                  <a:lnTo>
                    <a:pt x="125854" y="560243"/>
                  </a:lnTo>
                  <a:lnTo>
                    <a:pt x="136597" y="595086"/>
                  </a:lnTo>
                  <a:lnTo>
                    <a:pt x="142843" y="602017"/>
                  </a:lnTo>
                  <a:lnTo>
                    <a:pt x="142843" y="618315"/>
                  </a:lnTo>
                  <a:lnTo>
                    <a:pt x="147152" y="627619"/>
                  </a:lnTo>
                  <a:lnTo>
                    <a:pt x="151399" y="629929"/>
                  </a:lnTo>
                  <a:lnTo>
                    <a:pt x="155709" y="629929"/>
                  </a:lnTo>
                  <a:lnTo>
                    <a:pt x="157833" y="632240"/>
                  </a:lnTo>
                  <a:lnTo>
                    <a:pt x="159956" y="632240"/>
                  </a:lnTo>
                  <a:lnTo>
                    <a:pt x="159956" y="636923"/>
                  </a:lnTo>
                  <a:lnTo>
                    <a:pt x="162142" y="641544"/>
                  </a:lnTo>
                  <a:lnTo>
                    <a:pt x="162142" y="648225"/>
                  </a:lnTo>
                  <a:lnTo>
                    <a:pt x="168388" y="662150"/>
                  </a:lnTo>
                  <a:lnTo>
                    <a:pt x="176945" y="666771"/>
                  </a:lnTo>
                  <a:lnTo>
                    <a:pt x="179068" y="669081"/>
                  </a:lnTo>
                  <a:lnTo>
                    <a:pt x="181504" y="669081"/>
                  </a:lnTo>
                  <a:lnTo>
                    <a:pt x="181504" y="676075"/>
                  </a:lnTo>
                  <a:lnTo>
                    <a:pt x="183628" y="690000"/>
                  </a:lnTo>
                  <a:lnTo>
                    <a:pt x="185814" y="708733"/>
                  </a:lnTo>
                  <a:lnTo>
                    <a:pt x="190061" y="724968"/>
                  </a:lnTo>
                  <a:lnTo>
                    <a:pt x="196307" y="738956"/>
                  </a:lnTo>
                  <a:lnTo>
                    <a:pt x="204864" y="752881"/>
                  </a:lnTo>
                  <a:lnTo>
                    <a:pt x="213421" y="764495"/>
                  </a:lnTo>
                  <a:lnTo>
                    <a:pt x="217730" y="773799"/>
                  </a:lnTo>
                  <a:lnTo>
                    <a:pt x="219854" y="780730"/>
                  </a:lnTo>
                  <a:lnTo>
                    <a:pt x="219854" y="801649"/>
                  </a:lnTo>
                  <a:lnTo>
                    <a:pt x="221977" y="810953"/>
                  </a:lnTo>
                  <a:lnTo>
                    <a:pt x="228223" y="822568"/>
                  </a:lnTo>
                  <a:lnTo>
                    <a:pt x="238904" y="838865"/>
                  </a:lnTo>
                  <a:lnTo>
                    <a:pt x="247461" y="852790"/>
                  </a:lnTo>
                  <a:lnTo>
                    <a:pt x="253706" y="864405"/>
                  </a:lnTo>
                  <a:lnTo>
                    <a:pt x="255830" y="869025"/>
                  </a:lnTo>
                  <a:lnTo>
                    <a:pt x="258016" y="869025"/>
                  </a:lnTo>
                  <a:lnTo>
                    <a:pt x="260140" y="866715"/>
                  </a:lnTo>
                  <a:lnTo>
                    <a:pt x="264387" y="866715"/>
                  </a:lnTo>
                  <a:lnTo>
                    <a:pt x="273006" y="862094"/>
                  </a:lnTo>
                  <a:lnTo>
                    <a:pt x="275130" y="859784"/>
                  </a:lnTo>
                  <a:lnTo>
                    <a:pt x="277253" y="855100"/>
                  </a:lnTo>
                  <a:lnTo>
                    <a:pt x="277253" y="841176"/>
                  </a:lnTo>
                  <a:lnTo>
                    <a:pt x="279377" y="836492"/>
                  </a:lnTo>
                  <a:lnTo>
                    <a:pt x="283686" y="834182"/>
                  </a:lnTo>
                  <a:lnTo>
                    <a:pt x="285810" y="834182"/>
                  </a:lnTo>
                  <a:lnTo>
                    <a:pt x="287934" y="836492"/>
                  </a:lnTo>
                  <a:lnTo>
                    <a:pt x="294179" y="836492"/>
                  </a:lnTo>
                  <a:lnTo>
                    <a:pt x="296303" y="834182"/>
                  </a:lnTo>
                  <a:lnTo>
                    <a:pt x="300613" y="831872"/>
                  </a:lnTo>
                  <a:lnTo>
                    <a:pt x="302736" y="829561"/>
                  </a:lnTo>
                  <a:lnTo>
                    <a:pt x="307046" y="827251"/>
                  </a:lnTo>
                  <a:lnTo>
                    <a:pt x="302736" y="827251"/>
                  </a:lnTo>
                  <a:lnTo>
                    <a:pt x="300613" y="824878"/>
                  </a:lnTo>
                  <a:lnTo>
                    <a:pt x="300613" y="820257"/>
                  </a:lnTo>
                  <a:lnTo>
                    <a:pt x="302736" y="813263"/>
                  </a:lnTo>
                  <a:lnTo>
                    <a:pt x="304923" y="808643"/>
                  </a:lnTo>
                  <a:lnTo>
                    <a:pt x="322036" y="799339"/>
                  </a:lnTo>
                  <a:lnTo>
                    <a:pt x="326283" y="794718"/>
                  </a:lnTo>
                  <a:lnTo>
                    <a:pt x="326283" y="790034"/>
                  </a:lnTo>
                  <a:lnTo>
                    <a:pt x="325159" y="785601"/>
                  </a:lnTo>
                  <a:lnTo>
                    <a:pt x="325159" y="778607"/>
                  </a:lnTo>
                  <a:lnTo>
                    <a:pt x="320849" y="764682"/>
                  </a:lnTo>
                  <a:lnTo>
                    <a:pt x="320849" y="739143"/>
                  </a:lnTo>
                  <a:lnTo>
                    <a:pt x="323035" y="732149"/>
                  </a:lnTo>
                  <a:lnTo>
                    <a:pt x="323035" y="729402"/>
                  </a:lnTo>
                  <a:lnTo>
                    <a:pt x="325159" y="727091"/>
                  </a:lnTo>
                  <a:lnTo>
                    <a:pt x="325159" y="720098"/>
                  </a:lnTo>
                  <a:lnTo>
                    <a:pt x="327283" y="713104"/>
                  </a:lnTo>
                  <a:lnTo>
                    <a:pt x="327283" y="696869"/>
                  </a:lnTo>
                  <a:lnTo>
                    <a:pt x="323035" y="687565"/>
                  </a:lnTo>
                  <a:lnTo>
                    <a:pt x="316789" y="680571"/>
                  </a:lnTo>
                  <a:lnTo>
                    <a:pt x="316789" y="668957"/>
                  </a:lnTo>
                  <a:lnTo>
                    <a:pt x="318913" y="666958"/>
                  </a:lnTo>
                  <a:lnTo>
                    <a:pt x="321037" y="662338"/>
                  </a:lnTo>
                  <a:lnTo>
                    <a:pt x="321037" y="657654"/>
                  </a:lnTo>
                  <a:lnTo>
                    <a:pt x="318913" y="653033"/>
                  </a:lnTo>
                  <a:lnTo>
                    <a:pt x="318913" y="636798"/>
                  </a:lnTo>
                  <a:lnTo>
                    <a:pt x="327470" y="632115"/>
                  </a:lnTo>
                  <a:lnTo>
                    <a:pt x="329594" y="632115"/>
                  </a:lnTo>
                  <a:lnTo>
                    <a:pt x="338151" y="627494"/>
                  </a:lnTo>
                  <a:lnTo>
                    <a:pt x="338151" y="618190"/>
                  </a:lnTo>
                  <a:lnTo>
                    <a:pt x="340336" y="613507"/>
                  </a:lnTo>
                  <a:lnTo>
                    <a:pt x="342460" y="611196"/>
                  </a:lnTo>
                  <a:lnTo>
                    <a:pt x="346770" y="608886"/>
                  </a:lnTo>
                  <a:lnTo>
                    <a:pt x="353016" y="608886"/>
                  </a:lnTo>
                  <a:lnTo>
                    <a:pt x="355202" y="604265"/>
                  </a:lnTo>
                  <a:lnTo>
                    <a:pt x="357325" y="606575"/>
                  </a:lnTo>
                  <a:lnTo>
                    <a:pt x="368005" y="606575"/>
                  </a:lnTo>
                  <a:lnTo>
                    <a:pt x="368005" y="599582"/>
                  </a:lnTo>
                  <a:lnTo>
                    <a:pt x="370129" y="592651"/>
                  </a:lnTo>
                  <a:lnTo>
                    <a:pt x="374439" y="587967"/>
                  </a:lnTo>
                  <a:lnTo>
                    <a:pt x="376562" y="580974"/>
                  </a:lnTo>
                  <a:lnTo>
                    <a:pt x="380872" y="576353"/>
                  </a:lnTo>
                  <a:lnTo>
                    <a:pt x="382996" y="571732"/>
                  </a:lnTo>
                  <a:lnTo>
                    <a:pt x="387305" y="569359"/>
                  </a:lnTo>
                  <a:lnTo>
                    <a:pt x="389429" y="567049"/>
                  </a:lnTo>
                  <a:lnTo>
                    <a:pt x="395675" y="564739"/>
                  </a:lnTo>
                  <a:lnTo>
                    <a:pt x="397798" y="562428"/>
                  </a:lnTo>
                  <a:lnTo>
                    <a:pt x="402045" y="560118"/>
                  </a:lnTo>
                  <a:lnTo>
                    <a:pt x="404231" y="553124"/>
                  </a:lnTo>
                  <a:lnTo>
                    <a:pt x="412789" y="534391"/>
                  </a:lnTo>
                  <a:lnTo>
                    <a:pt x="419034" y="527460"/>
                  </a:lnTo>
                  <a:lnTo>
                    <a:pt x="423282" y="525087"/>
                  </a:lnTo>
                  <a:lnTo>
                    <a:pt x="429527" y="520466"/>
                  </a:lnTo>
                  <a:lnTo>
                    <a:pt x="433774" y="518156"/>
                  </a:lnTo>
                  <a:lnTo>
                    <a:pt x="440020" y="511162"/>
                  </a:lnTo>
                  <a:lnTo>
                    <a:pt x="442144" y="511162"/>
                  </a:lnTo>
                  <a:lnTo>
                    <a:pt x="437897" y="499548"/>
                  </a:lnTo>
                  <a:lnTo>
                    <a:pt x="440020" y="497237"/>
                  </a:lnTo>
                  <a:lnTo>
                    <a:pt x="448577" y="508852"/>
                  </a:lnTo>
                  <a:lnTo>
                    <a:pt x="470687" y="485872"/>
                  </a:lnTo>
                  <a:lnTo>
                    <a:pt x="474934" y="476568"/>
                  </a:lnTo>
                  <a:lnTo>
                    <a:pt x="472811" y="474258"/>
                  </a:lnTo>
                  <a:lnTo>
                    <a:pt x="470687" y="469575"/>
                  </a:lnTo>
                  <a:lnTo>
                    <a:pt x="468814" y="467139"/>
                  </a:lnTo>
                  <a:lnTo>
                    <a:pt x="466628" y="462519"/>
                  </a:lnTo>
                  <a:lnTo>
                    <a:pt x="466628" y="457835"/>
                  </a:lnTo>
                  <a:lnTo>
                    <a:pt x="470937" y="455525"/>
                  </a:lnTo>
                  <a:lnTo>
                    <a:pt x="473061" y="453214"/>
                  </a:lnTo>
                  <a:lnTo>
                    <a:pt x="477370" y="453214"/>
                  </a:lnTo>
                  <a:lnTo>
                    <a:pt x="481618" y="450904"/>
                  </a:lnTo>
                  <a:lnTo>
                    <a:pt x="485927" y="446221"/>
                  </a:lnTo>
                  <a:lnTo>
                    <a:pt x="490174" y="439290"/>
                  </a:lnTo>
                  <a:lnTo>
                    <a:pt x="490174" y="429673"/>
                  </a:lnTo>
                  <a:lnTo>
                    <a:pt x="496420" y="431984"/>
                  </a:lnTo>
                  <a:lnTo>
                    <a:pt x="498544" y="443598"/>
                  </a:lnTo>
                  <a:lnTo>
                    <a:pt x="504790" y="429673"/>
                  </a:lnTo>
                  <a:lnTo>
                    <a:pt x="504790" y="436667"/>
                  </a:lnTo>
                  <a:lnTo>
                    <a:pt x="506913" y="441288"/>
                  </a:lnTo>
                  <a:lnTo>
                    <a:pt x="506913" y="448406"/>
                  </a:lnTo>
                  <a:lnTo>
                    <a:pt x="509099" y="453027"/>
                  </a:lnTo>
                  <a:lnTo>
                    <a:pt x="511223" y="455337"/>
                  </a:lnTo>
                  <a:lnTo>
                    <a:pt x="513347" y="455337"/>
                  </a:lnTo>
                  <a:lnTo>
                    <a:pt x="515470" y="453027"/>
                  </a:lnTo>
                  <a:lnTo>
                    <a:pt x="515470" y="448406"/>
                  </a:lnTo>
                  <a:lnTo>
                    <a:pt x="517656" y="446033"/>
                  </a:lnTo>
                  <a:lnTo>
                    <a:pt x="517656" y="441413"/>
                  </a:lnTo>
                  <a:lnTo>
                    <a:pt x="519780" y="429798"/>
                  </a:lnTo>
                  <a:lnTo>
                    <a:pt x="513534" y="413500"/>
                  </a:lnTo>
                  <a:lnTo>
                    <a:pt x="513534" y="401886"/>
                  </a:lnTo>
                  <a:lnTo>
                    <a:pt x="502854" y="392644"/>
                  </a:lnTo>
                  <a:lnTo>
                    <a:pt x="498544" y="381030"/>
                  </a:lnTo>
                  <a:lnTo>
                    <a:pt x="500730" y="376347"/>
                  </a:lnTo>
                  <a:lnTo>
                    <a:pt x="502854" y="374036"/>
                  </a:lnTo>
                  <a:lnTo>
                    <a:pt x="504977" y="367043"/>
                  </a:lnTo>
                  <a:lnTo>
                    <a:pt x="504977" y="364732"/>
                  </a:lnTo>
                  <a:lnTo>
                    <a:pt x="502854" y="362422"/>
                  </a:lnTo>
                  <a:lnTo>
                    <a:pt x="498544" y="360111"/>
                  </a:lnTo>
                  <a:lnTo>
                    <a:pt x="492298" y="360111"/>
                  </a:lnTo>
                  <a:lnTo>
                    <a:pt x="487988" y="357739"/>
                  </a:lnTo>
                  <a:lnTo>
                    <a:pt x="483741" y="353118"/>
                  </a:lnTo>
                  <a:lnTo>
                    <a:pt x="487551" y="348497"/>
                  </a:lnTo>
                  <a:lnTo>
                    <a:pt x="489675" y="348497"/>
                  </a:lnTo>
                  <a:lnTo>
                    <a:pt x="489675" y="336882"/>
                  </a:lnTo>
                  <a:lnTo>
                    <a:pt x="502541" y="336882"/>
                  </a:lnTo>
                  <a:lnTo>
                    <a:pt x="502541" y="332199"/>
                  </a:lnTo>
                  <a:lnTo>
                    <a:pt x="491861" y="325268"/>
                  </a:lnTo>
                  <a:lnTo>
                    <a:pt x="489675" y="325268"/>
                  </a:lnTo>
                  <a:lnTo>
                    <a:pt x="485427" y="320585"/>
                  </a:lnTo>
                  <a:lnTo>
                    <a:pt x="481118" y="318274"/>
                  </a:lnTo>
                  <a:lnTo>
                    <a:pt x="478994" y="313591"/>
                  </a:lnTo>
                  <a:lnTo>
                    <a:pt x="478994" y="311281"/>
                  </a:lnTo>
                  <a:lnTo>
                    <a:pt x="481118" y="306660"/>
                  </a:lnTo>
                  <a:lnTo>
                    <a:pt x="485427" y="301976"/>
                  </a:lnTo>
                  <a:lnTo>
                    <a:pt x="481118" y="295045"/>
                  </a:lnTo>
                  <a:lnTo>
                    <a:pt x="487364" y="295045"/>
                  </a:lnTo>
                  <a:lnTo>
                    <a:pt x="495921" y="299666"/>
                  </a:lnTo>
                  <a:lnTo>
                    <a:pt x="493797" y="297356"/>
                  </a:lnTo>
                  <a:lnTo>
                    <a:pt x="500043" y="295045"/>
                  </a:lnTo>
                  <a:lnTo>
                    <a:pt x="502167" y="299666"/>
                  </a:lnTo>
                  <a:lnTo>
                    <a:pt x="502167" y="301976"/>
                  </a:lnTo>
                  <a:lnTo>
                    <a:pt x="504290" y="306660"/>
                  </a:lnTo>
                  <a:lnTo>
                    <a:pt x="506414" y="308970"/>
                  </a:lnTo>
                  <a:lnTo>
                    <a:pt x="510723" y="308970"/>
                  </a:lnTo>
                  <a:lnTo>
                    <a:pt x="512847" y="311281"/>
                  </a:lnTo>
                  <a:lnTo>
                    <a:pt x="514971" y="304349"/>
                  </a:lnTo>
                  <a:lnTo>
                    <a:pt x="517156" y="306660"/>
                  </a:lnTo>
                  <a:lnTo>
                    <a:pt x="519280" y="306660"/>
                  </a:lnTo>
                  <a:lnTo>
                    <a:pt x="521404" y="308970"/>
                  </a:lnTo>
                  <a:lnTo>
                    <a:pt x="521404" y="320585"/>
                  </a:lnTo>
                  <a:lnTo>
                    <a:pt x="523590" y="320585"/>
                  </a:lnTo>
                  <a:lnTo>
                    <a:pt x="523590" y="334510"/>
                  </a:lnTo>
                  <a:lnTo>
                    <a:pt x="525713" y="334510"/>
                  </a:lnTo>
                  <a:lnTo>
                    <a:pt x="527837" y="336882"/>
                  </a:lnTo>
                  <a:lnTo>
                    <a:pt x="550010" y="336882"/>
                  </a:lnTo>
                  <a:lnTo>
                    <a:pt x="554257" y="339193"/>
                  </a:lnTo>
                  <a:lnTo>
                    <a:pt x="560503" y="339193"/>
                  </a:lnTo>
                  <a:lnTo>
                    <a:pt x="577616" y="334510"/>
                  </a:lnTo>
                  <a:lnTo>
                    <a:pt x="579740" y="334510"/>
                  </a:lnTo>
                  <a:lnTo>
                    <a:pt x="588359" y="343814"/>
                  </a:lnTo>
                  <a:lnTo>
                    <a:pt x="588359" y="346124"/>
                  </a:lnTo>
                  <a:lnTo>
                    <a:pt x="586173" y="348497"/>
                  </a:lnTo>
                  <a:lnTo>
                    <a:pt x="584050" y="348497"/>
                  </a:lnTo>
                  <a:lnTo>
                    <a:pt x="584050" y="353118"/>
                  </a:lnTo>
                  <a:lnTo>
                    <a:pt x="581926" y="360111"/>
                  </a:lnTo>
                  <a:lnTo>
                    <a:pt x="579740" y="364732"/>
                  </a:lnTo>
                  <a:lnTo>
                    <a:pt x="577616" y="367043"/>
                  </a:lnTo>
                  <a:lnTo>
                    <a:pt x="575493" y="367043"/>
                  </a:lnTo>
                  <a:lnTo>
                    <a:pt x="571183" y="369353"/>
                  </a:lnTo>
                  <a:lnTo>
                    <a:pt x="569059" y="369353"/>
                  </a:lnTo>
                  <a:lnTo>
                    <a:pt x="564812" y="374036"/>
                  </a:lnTo>
                  <a:lnTo>
                    <a:pt x="562626" y="378657"/>
                  </a:lnTo>
                  <a:lnTo>
                    <a:pt x="562626" y="385963"/>
                  </a:lnTo>
                  <a:lnTo>
                    <a:pt x="564812" y="390584"/>
                  </a:lnTo>
                  <a:lnTo>
                    <a:pt x="571058" y="397577"/>
                  </a:lnTo>
                  <a:lnTo>
                    <a:pt x="573244" y="397577"/>
                  </a:lnTo>
                  <a:lnTo>
                    <a:pt x="579490" y="406881"/>
                  </a:lnTo>
                  <a:lnTo>
                    <a:pt x="581676" y="392957"/>
                  </a:lnTo>
                  <a:lnTo>
                    <a:pt x="581676" y="383653"/>
                  </a:lnTo>
                  <a:lnTo>
                    <a:pt x="587922" y="383653"/>
                  </a:lnTo>
                  <a:lnTo>
                    <a:pt x="592169" y="385963"/>
                  </a:lnTo>
                  <a:lnTo>
                    <a:pt x="594293" y="388273"/>
                  </a:lnTo>
                  <a:lnTo>
                    <a:pt x="594293" y="395267"/>
                  </a:lnTo>
                  <a:lnTo>
                    <a:pt x="596479" y="399888"/>
                  </a:lnTo>
                  <a:lnTo>
                    <a:pt x="596479" y="402198"/>
                  </a:lnTo>
                  <a:lnTo>
                    <a:pt x="598603" y="406881"/>
                  </a:lnTo>
                  <a:lnTo>
                    <a:pt x="598603" y="411502"/>
                  </a:lnTo>
                  <a:lnTo>
                    <a:pt x="600726" y="416185"/>
                  </a:lnTo>
                  <a:lnTo>
                    <a:pt x="602850" y="423117"/>
                  </a:lnTo>
                  <a:lnTo>
                    <a:pt x="605036" y="427800"/>
                  </a:lnTo>
                  <a:lnTo>
                    <a:pt x="607159" y="430110"/>
                  </a:lnTo>
                  <a:lnTo>
                    <a:pt x="607159" y="432421"/>
                  </a:lnTo>
                  <a:lnTo>
                    <a:pt x="613405" y="439414"/>
                  </a:lnTo>
                  <a:lnTo>
                    <a:pt x="613405" y="429673"/>
                  </a:lnTo>
                  <a:lnTo>
                    <a:pt x="615529" y="429673"/>
                  </a:lnTo>
                  <a:lnTo>
                    <a:pt x="617652" y="431984"/>
                  </a:lnTo>
                  <a:lnTo>
                    <a:pt x="621962" y="431984"/>
                  </a:lnTo>
                  <a:lnTo>
                    <a:pt x="621962" y="427363"/>
                  </a:lnTo>
                  <a:lnTo>
                    <a:pt x="615716" y="420369"/>
                  </a:lnTo>
                  <a:lnTo>
                    <a:pt x="615716" y="411065"/>
                  </a:lnTo>
                  <a:lnTo>
                    <a:pt x="613592" y="406444"/>
                  </a:lnTo>
                  <a:lnTo>
                    <a:pt x="619838" y="399451"/>
                  </a:lnTo>
                  <a:lnTo>
                    <a:pt x="622025" y="399451"/>
                  </a:lnTo>
                  <a:lnTo>
                    <a:pt x="619838" y="380718"/>
                  </a:lnTo>
                  <a:lnTo>
                    <a:pt x="613592" y="373724"/>
                  </a:lnTo>
                  <a:lnTo>
                    <a:pt x="631206" y="373724"/>
                  </a:lnTo>
                  <a:lnTo>
                    <a:pt x="635453" y="376034"/>
                  </a:lnTo>
                  <a:lnTo>
                    <a:pt x="639763" y="376034"/>
                  </a:lnTo>
                  <a:lnTo>
                    <a:pt x="639763" y="362109"/>
                  </a:lnTo>
                  <a:lnTo>
                    <a:pt x="646008" y="341191"/>
                  </a:lnTo>
                  <a:lnTo>
                    <a:pt x="643823" y="338880"/>
                  </a:lnTo>
                  <a:lnTo>
                    <a:pt x="641699" y="334197"/>
                  </a:lnTo>
                  <a:lnTo>
                    <a:pt x="641699" y="327266"/>
                  </a:lnTo>
                  <a:lnTo>
                    <a:pt x="646008" y="324956"/>
                  </a:lnTo>
                  <a:lnTo>
                    <a:pt x="648132" y="322583"/>
                  </a:lnTo>
                  <a:lnTo>
                    <a:pt x="654378" y="310968"/>
                  </a:lnTo>
                  <a:lnTo>
                    <a:pt x="654378" y="306348"/>
                  </a:lnTo>
                  <a:lnTo>
                    <a:pt x="652192" y="304037"/>
                  </a:lnTo>
                  <a:lnTo>
                    <a:pt x="652192" y="301664"/>
                  </a:lnTo>
                  <a:lnTo>
                    <a:pt x="650068" y="299354"/>
                  </a:lnTo>
                  <a:lnTo>
                    <a:pt x="650068" y="290424"/>
                  </a:lnTo>
                  <a:lnTo>
                    <a:pt x="652192" y="290424"/>
                  </a:lnTo>
                  <a:lnTo>
                    <a:pt x="654378" y="288114"/>
                  </a:lnTo>
                  <a:lnTo>
                    <a:pt x="658625" y="288114"/>
                  </a:lnTo>
                  <a:lnTo>
                    <a:pt x="662935" y="285804"/>
                  </a:lnTo>
                  <a:lnTo>
                    <a:pt x="667182" y="281183"/>
                  </a:lnTo>
                  <a:lnTo>
                    <a:pt x="667182" y="274189"/>
                  </a:lnTo>
                  <a:lnTo>
                    <a:pt x="669368" y="274189"/>
                  </a:lnTo>
                  <a:lnTo>
                    <a:pt x="673615" y="271879"/>
                  </a:lnTo>
                  <a:lnTo>
                    <a:pt x="686481" y="271879"/>
                  </a:lnTo>
                  <a:lnTo>
                    <a:pt x="688605" y="274189"/>
                  </a:lnTo>
                  <a:lnTo>
                    <a:pt x="694851" y="274189"/>
                  </a:lnTo>
                  <a:lnTo>
                    <a:pt x="694851" y="271879"/>
                  </a:lnTo>
                  <a:lnTo>
                    <a:pt x="692727" y="269506"/>
                  </a:lnTo>
                  <a:lnTo>
                    <a:pt x="688418" y="267195"/>
                  </a:lnTo>
                  <a:lnTo>
                    <a:pt x="686294" y="264885"/>
                  </a:lnTo>
                  <a:close/>
                  <a:moveTo>
                    <a:pt x="673990" y="894565"/>
                  </a:moveTo>
                  <a:lnTo>
                    <a:pt x="671866" y="896875"/>
                  </a:lnTo>
                  <a:lnTo>
                    <a:pt x="671866" y="903869"/>
                  </a:lnTo>
                  <a:lnTo>
                    <a:pt x="673990" y="908490"/>
                  </a:lnTo>
                  <a:lnTo>
                    <a:pt x="676113" y="910800"/>
                  </a:lnTo>
                  <a:lnTo>
                    <a:pt x="680423" y="913111"/>
                  </a:lnTo>
                  <a:lnTo>
                    <a:pt x="680423" y="908490"/>
                  </a:lnTo>
                  <a:lnTo>
                    <a:pt x="678299" y="903869"/>
                  </a:lnTo>
                  <a:lnTo>
                    <a:pt x="678299" y="899186"/>
                  </a:lnTo>
                  <a:lnTo>
                    <a:pt x="676113" y="894565"/>
                  </a:lnTo>
                  <a:close/>
                  <a:moveTo>
                    <a:pt x="639763" y="785601"/>
                  </a:moveTo>
                  <a:lnTo>
                    <a:pt x="637452" y="785601"/>
                  </a:lnTo>
                  <a:lnTo>
                    <a:pt x="635266" y="790222"/>
                  </a:lnTo>
                  <a:lnTo>
                    <a:pt x="635266" y="792595"/>
                  </a:lnTo>
                  <a:lnTo>
                    <a:pt x="637452" y="797215"/>
                  </a:lnTo>
                  <a:lnTo>
                    <a:pt x="637452" y="799526"/>
                  </a:lnTo>
                  <a:lnTo>
                    <a:pt x="639575" y="804209"/>
                  </a:lnTo>
                  <a:lnTo>
                    <a:pt x="641699" y="799526"/>
                  </a:lnTo>
                  <a:lnTo>
                    <a:pt x="641699" y="785601"/>
                  </a:lnTo>
                  <a:close/>
                  <a:moveTo>
                    <a:pt x="644010" y="692685"/>
                  </a:moveTo>
                  <a:lnTo>
                    <a:pt x="639763" y="697306"/>
                  </a:lnTo>
                  <a:lnTo>
                    <a:pt x="635453" y="706610"/>
                  </a:lnTo>
                  <a:lnTo>
                    <a:pt x="635453" y="729402"/>
                  </a:lnTo>
                  <a:lnTo>
                    <a:pt x="637639" y="766868"/>
                  </a:lnTo>
                  <a:lnTo>
                    <a:pt x="641886" y="755254"/>
                  </a:lnTo>
                  <a:lnTo>
                    <a:pt x="641886" y="715664"/>
                  </a:lnTo>
                  <a:lnTo>
                    <a:pt x="644010" y="710981"/>
                  </a:lnTo>
                  <a:lnTo>
                    <a:pt x="644010" y="708671"/>
                  </a:lnTo>
                  <a:lnTo>
                    <a:pt x="646196" y="704050"/>
                  </a:lnTo>
                  <a:lnTo>
                    <a:pt x="646196" y="699367"/>
                  </a:lnTo>
                  <a:lnTo>
                    <a:pt x="648319" y="697056"/>
                  </a:lnTo>
                  <a:lnTo>
                    <a:pt x="646196" y="692435"/>
                  </a:lnTo>
                  <a:close/>
                </a:path>
              </a:pathLst>
            </a:custGeom>
            <a:solidFill>
              <a:srgbClr val="FF0000"/>
            </a:solidFill>
            <a:ln w="6245" cap="flat">
              <a:noFill/>
              <a:prstDash val="solid"/>
              <a:miter/>
            </a:ln>
          </p:spPr>
          <p:txBody>
            <a:bodyPr rtlCol="0" anchor="ctr"/>
            <a:lstStyle/>
            <a:p>
              <a:endParaRPr lang="en-US" noProof="0" dirty="0"/>
            </a:p>
          </p:txBody>
        </p:sp>
        <p:sp>
          <p:nvSpPr>
            <p:cNvPr id="5121" name="Serbest Form 5120">
              <a:extLst>
                <a:ext uri="{FF2B5EF4-FFF2-40B4-BE49-F238E27FC236}">
                  <a16:creationId xmlns:a16="http://schemas.microsoft.com/office/drawing/2014/main" id="{73B3A343-7A6A-D948-A769-DF9DC42D7014}"/>
                </a:ext>
              </a:extLst>
            </p:cNvPr>
            <p:cNvSpPr/>
            <p:nvPr/>
          </p:nvSpPr>
          <p:spPr>
            <a:xfrm>
              <a:off x="7377160" y="1425555"/>
              <a:ext cx="697536" cy="913110"/>
            </a:xfrm>
            <a:custGeom>
              <a:avLst/>
              <a:gdLst>
                <a:gd name="connsiteX0" fmla="*/ 684670 w 697536"/>
                <a:gd name="connsiteY0" fmla="*/ 260264 h 913110"/>
                <a:gd name="connsiteX1" fmla="*/ 688980 w 697536"/>
                <a:gd name="connsiteY1" fmla="*/ 255581 h 913110"/>
                <a:gd name="connsiteX2" fmla="*/ 693290 w 697536"/>
                <a:gd name="connsiteY2" fmla="*/ 253271 h 913110"/>
                <a:gd name="connsiteX3" fmla="*/ 695413 w 697536"/>
                <a:gd name="connsiteY3" fmla="*/ 250960 h 913110"/>
                <a:gd name="connsiteX4" fmla="*/ 697537 w 697536"/>
                <a:gd name="connsiteY4" fmla="*/ 250960 h 913110"/>
                <a:gd name="connsiteX5" fmla="*/ 697537 w 697536"/>
                <a:gd name="connsiteY5" fmla="*/ 239346 h 913110"/>
                <a:gd name="connsiteX6" fmla="*/ 695413 w 697536"/>
                <a:gd name="connsiteY6" fmla="*/ 239346 h 913110"/>
                <a:gd name="connsiteX7" fmla="*/ 693290 w 697536"/>
                <a:gd name="connsiteY7" fmla="*/ 237035 h 913110"/>
                <a:gd name="connsiteX8" fmla="*/ 669743 w 697536"/>
                <a:gd name="connsiteY8" fmla="*/ 237035 h 913110"/>
                <a:gd name="connsiteX9" fmla="*/ 669743 w 697536"/>
                <a:gd name="connsiteY9" fmla="*/ 234662 h 913110"/>
                <a:gd name="connsiteX10" fmla="*/ 673990 w 697536"/>
                <a:gd name="connsiteY10" fmla="*/ 230042 h 913110"/>
                <a:gd name="connsiteX11" fmla="*/ 676113 w 697536"/>
                <a:gd name="connsiteY11" fmla="*/ 230042 h 913110"/>
                <a:gd name="connsiteX12" fmla="*/ 669868 w 697536"/>
                <a:gd name="connsiteY12" fmla="*/ 218427 h 913110"/>
                <a:gd name="connsiteX13" fmla="*/ 659125 w 697536"/>
                <a:gd name="connsiteY13" fmla="*/ 218427 h 913110"/>
                <a:gd name="connsiteX14" fmla="*/ 657001 w 697536"/>
                <a:gd name="connsiteY14" fmla="*/ 216117 h 913110"/>
                <a:gd name="connsiteX15" fmla="*/ 659125 w 697536"/>
                <a:gd name="connsiteY15" fmla="*/ 216117 h 913110"/>
                <a:gd name="connsiteX16" fmla="*/ 663434 w 697536"/>
                <a:gd name="connsiteY16" fmla="*/ 211433 h 913110"/>
                <a:gd name="connsiteX17" fmla="*/ 661311 w 697536"/>
                <a:gd name="connsiteY17" fmla="*/ 209123 h 913110"/>
                <a:gd name="connsiteX18" fmla="*/ 648444 w 697536"/>
                <a:gd name="connsiteY18" fmla="*/ 202129 h 913110"/>
                <a:gd name="connsiteX19" fmla="*/ 644135 w 697536"/>
                <a:gd name="connsiteY19" fmla="*/ 206813 h 913110"/>
                <a:gd name="connsiteX20" fmla="*/ 644135 w 697536"/>
                <a:gd name="connsiteY20" fmla="*/ 216117 h 913110"/>
                <a:gd name="connsiteX21" fmla="*/ 637889 w 697536"/>
                <a:gd name="connsiteY21" fmla="*/ 216117 h 913110"/>
                <a:gd name="connsiteX22" fmla="*/ 631643 w 697536"/>
                <a:gd name="connsiteY22" fmla="*/ 211433 h 913110"/>
                <a:gd name="connsiteX23" fmla="*/ 627333 w 697536"/>
                <a:gd name="connsiteY23" fmla="*/ 209123 h 913110"/>
                <a:gd name="connsiteX24" fmla="*/ 621088 w 697536"/>
                <a:gd name="connsiteY24" fmla="*/ 209123 h 913110"/>
                <a:gd name="connsiteX25" fmla="*/ 616840 w 697536"/>
                <a:gd name="connsiteY25" fmla="*/ 213744 h 913110"/>
                <a:gd name="connsiteX26" fmla="*/ 612531 w 697536"/>
                <a:gd name="connsiteY26" fmla="*/ 216117 h 913110"/>
                <a:gd name="connsiteX27" fmla="*/ 603974 w 697536"/>
                <a:gd name="connsiteY27" fmla="*/ 225421 h 913110"/>
                <a:gd name="connsiteX28" fmla="*/ 591482 w 697536"/>
                <a:gd name="connsiteY28" fmla="*/ 225421 h 913110"/>
                <a:gd name="connsiteX29" fmla="*/ 591482 w 697536"/>
                <a:gd name="connsiteY29" fmla="*/ 227731 h 913110"/>
                <a:gd name="connsiteX30" fmla="*/ 593606 w 697536"/>
                <a:gd name="connsiteY30" fmla="*/ 230042 h 913110"/>
                <a:gd name="connsiteX31" fmla="*/ 593606 w 697536"/>
                <a:gd name="connsiteY31" fmla="*/ 239346 h 913110"/>
                <a:gd name="connsiteX32" fmla="*/ 591482 w 697536"/>
                <a:gd name="connsiteY32" fmla="*/ 241656 h 913110"/>
                <a:gd name="connsiteX33" fmla="*/ 580739 w 697536"/>
                <a:gd name="connsiteY33" fmla="*/ 241656 h 913110"/>
                <a:gd name="connsiteX34" fmla="*/ 582925 w 697536"/>
                <a:gd name="connsiteY34" fmla="*/ 246277 h 913110"/>
                <a:gd name="connsiteX35" fmla="*/ 582925 w 697536"/>
                <a:gd name="connsiteY35" fmla="*/ 253271 h 913110"/>
                <a:gd name="connsiteX36" fmla="*/ 578616 w 697536"/>
                <a:gd name="connsiteY36" fmla="*/ 257891 h 913110"/>
                <a:gd name="connsiteX37" fmla="*/ 559379 w 697536"/>
                <a:gd name="connsiteY37" fmla="*/ 257891 h 913110"/>
                <a:gd name="connsiteX38" fmla="*/ 559379 w 697536"/>
                <a:gd name="connsiteY38" fmla="*/ 264885 h 913110"/>
                <a:gd name="connsiteX39" fmla="*/ 561502 w 697536"/>
                <a:gd name="connsiteY39" fmla="*/ 267195 h 913110"/>
                <a:gd name="connsiteX40" fmla="*/ 570059 w 697536"/>
                <a:gd name="connsiteY40" fmla="*/ 267195 h 913110"/>
                <a:gd name="connsiteX41" fmla="*/ 570059 w 697536"/>
                <a:gd name="connsiteY41" fmla="*/ 276500 h 913110"/>
                <a:gd name="connsiteX42" fmla="*/ 574369 w 697536"/>
                <a:gd name="connsiteY42" fmla="*/ 281183 h 913110"/>
                <a:gd name="connsiteX43" fmla="*/ 574369 w 697536"/>
                <a:gd name="connsiteY43" fmla="*/ 283493 h 913110"/>
                <a:gd name="connsiteX44" fmla="*/ 565812 w 697536"/>
                <a:gd name="connsiteY44" fmla="*/ 288114 h 913110"/>
                <a:gd name="connsiteX45" fmla="*/ 561502 w 697536"/>
                <a:gd name="connsiteY45" fmla="*/ 288114 h 913110"/>
                <a:gd name="connsiteX46" fmla="*/ 559379 w 697536"/>
                <a:gd name="connsiteY46" fmla="*/ 285804 h 913110"/>
                <a:gd name="connsiteX47" fmla="*/ 555069 w 697536"/>
                <a:gd name="connsiteY47" fmla="*/ 285804 h 913110"/>
                <a:gd name="connsiteX48" fmla="*/ 550822 w 697536"/>
                <a:gd name="connsiteY48" fmla="*/ 288114 h 913110"/>
                <a:gd name="connsiteX49" fmla="*/ 540079 w 697536"/>
                <a:gd name="connsiteY49" fmla="*/ 288114 h 913110"/>
                <a:gd name="connsiteX50" fmla="*/ 535832 w 697536"/>
                <a:gd name="connsiteY50" fmla="*/ 285804 h 913110"/>
                <a:gd name="connsiteX51" fmla="*/ 529586 w 697536"/>
                <a:gd name="connsiteY51" fmla="*/ 285804 h 913110"/>
                <a:gd name="connsiteX52" fmla="*/ 527462 w 697536"/>
                <a:gd name="connsiteY52" fmla="*/ 288114 h 913110"/>
                <a:gd name="connsiteX53" fmla="*/ 523153 w 697536"/>
                <a:gd name="connsiteY53" fmla="*/ 290424 h 913110"/>
                <a:gd name="connsiteX54" fmla="*/ 514596 w 697536"/>
                <a:gd name="connsiteY54" fmla="*/ 290424 h 913110"/>
                <a:gd name="connsiteX55" fmla="*/ 510349 w 697536"/>
                <a:gd name="connsiteY55" fmla="*/ 285804 h 913110"/>
                <a:gd name="connsiteX56" fmla="*/ 510349 w 697536"/>
                <a:gd name="connsiteY56" fmla="*/ 285804 h 913110"/>
                <a:gd name="connsiteX57" fmla="*/ 506039 w 697536"/>
                <a:gd name="connsiteY57" fmla="*/ 285804 h 913110"/>
                <a:gd name="connsiteX58" fmla="*/ 497482 w 697536"/>
                <a:gd name="connsiteY58" fmla="*/ 281183 h 913110"/>
                <a:gd name="connsiteX59" fmla="*/ 491236 w 697536"/>
                <a:gd name="connsiteY59" fmla="*/ 274189 h 913110"/>
                <a:gd name="connsiteX60" fmla="*/ 491236 w 697536"/>
                <a:gd name="connsiteY60" fmla="*/ 269506 h 913110"/>
                <a:gd name="connsiteX61" fmla="*/ 491236 w 697536"/>
                <a:gd name="connsiteY61" fmla="*/ 269506 h 913110"/>
                <a:gd name="connsiteX62" fmla="*/ 487551 w 697536"/>
                <a:gd name="connsiteY62" fmla="*/ 267320 h 913110"/>
                <a:gd name="connsiteX63" fmla="*/ 487551 w 697536"/>
                <a:gd name="connsiteY63" fmla="*/ 248587 h 913110"/>
                <a:gd name="connsiteX64" fmla="*/ 485427 w 697536"/>
                <a:gd name="connsiteY64" fmla="*/ 246214 h 913110"/>
                <a:gd name="connsiteX65" fmla="*/ 481118 w 697536"/>
                <a:gd name="connsiteY65" fmla="*/ 243904 h 913110"/>
                <a:gd name="connsiteX66" fmla="*/ 476871 w 697536"/>
                <a:gd name="connsiteY66" fmla="*/ 243904 h 913110"/>
                <a:gd name="connsiteX67" fmla="*/ 472561 w 697536"/>
                <a:gd name="connsiteY67" fmla="*/ 248587 h 913110"/>
                <a:gd name="connsiteX68" fmla="*/ 468314 w 697536"/>
                <a:gd name="connsiteY68" fmla="*/ 250898 h 913110"/>
                <a:gd name="connsiteX69" fmla="*/ 472561 w 697536"/>
                <a:gd name="connsiteY69" fmla="*/ 257829 h 913110"/>
                <a:gd name="connsiteX70" fmla="*/ 472561 w 697536"/>
                <a:gd name="connsiteY70" fmla="*/ 276562 h 913110"/>
                <a:gd name="connsiteX71" fmla="*/ 476871 w 697536"/>
                <a:gd name="connsiteY71" fmla="*/ 285866 h 913110"/>
                <a:gd name="connsiteX72" fmla="*/ 476871 w 697536"/>
                <a:gd name="connsiteY72" fmla="*/ 299791 h 913110"/>
                <a:gd name="connsiteX73" fmla="*/ 453324 w 697536"/>
                <a:gd name="connsiteY73" fmla="*/ 299791 h 913110"/>
                <a:gd name="connsiteX74" fmla="*/ 453324 w 697536"/>
                <a:gd name="connsiteY74" fmla="*/ 295170 h 913110"/>
                <a:gd name="connsiteX75" fmla="*/ 451200 w 697536"/>
                <a:gd name="connsiteY75" fmla="*/ 292860 h 913110"/>
                <a:gd name="connsiteX76" fmla="*/ 449014 w 697536"/>
                <a:gd name="connsiteY76" fmla="*/ 292860 h 913110"/>
                <a:gd name="connsiteX77" fmla="*/ 444767 w 697536"/>
                <a:gd name="connsiteY77" fmla="*/ 295170 h 913110"/>
                <a:gd name="connsiteX78" fmla="*/ 442581 w 697536"/>
                <a:gd name="connsiteY78" fmla="*/ 299791 h 913110"/>
                <a:gd name="connsiteX79" fmla="*/ 440458 w 697536"/>
                <a:gd name="connsiteY79" fmla="*/ 295170 h 913110"/>
                <a:gd name="connsiteX80" fmla="*/ 436210 w 697536"/>
                <a:gd name="connsiteY80" fmla="*/ 292860 h 913110"/>
                <a:gd name="connsiteX81" fmla="*/ 429965 w 697536"/>
                <a:gd name="connsiteY81" fmla="*/ 290487 h 913110"/>
                <a:gd name="connsiteX82" fmla="*/ 423719 w 697536"/>
                <a:gd name="connsiteY82" fmla="*/ 290487 h 913110"/>
                <a:gd name="connsiteX83" fmla="*/ 421595 w 697536"/>
                <a:gd name="connsiteY83" fmla="*/ 292860 h 913110"/>
                <a:gd name="connsiteX84" fmla="*/ 410727 w 697536"/>
                <a:gd name="connsiteY84" fmla="*/ 286053 h 913110"/>
                <a:gd name="connsiteX85" fmla="*/ 404481 w 697536"/>
                <a:gd name="connsiteY85" fmla="*/ 290674 h 913110"/>
                <a:gd name="connsiteX86" fmla="*/ 385182 w 697536"/>
                <a:gd name="connsiteY86" fmla="*/ 269756 h 913110"/>
                <a:gd name="connsiteX87" fmla="*/ 376625 w 697536"/>
                <a:gd name="connsiteY87" fmla="*/ 269756 h 913110"/>
                <a:gd name="connsiteX88" fmla="*/ 376625 w 697536"/>
                <a:gd name="connsiteY88" fmla="*/ 267320 h 913110"/>
                <a:gd name="connsiteX89" fmla="*/ 372378 w 697536"/>
                <a:gd name="connsiteY89" fmla="*/ 262700 h 913110"/>
                <a:gd name="connsiteX90" fmla="*/ 370192 w 697536"/>
                <a:gd name="connsiteY90" fmla="*/ 262700 h 913110"/>
                <a:gd name="connsiteX91" fmla="*/ 368068 w 697536"/>
                <a:gd name="connsiteY91" fmla="*/ 265010 h 913110"/>
                <a:gd name="connsiteX92" fmla="*/ 368068 w 697536"/>
                <a:gd name="connsiteY92" fmla="*/ 269631 h 913110"/>
                <a:gd name="connsiteX93" fmla="*/ 365945 w 697536"/>
                <a:gd name="connsiteY93" fmla="*/ 267320 h 913110"/>
                <a:gd name="connsiteX94" fmla="*/ 359699 w 697536"/>
                <a:gd name="connsiteY94" fmla="*/ 267320 h 913110"/>
                <a:gd name="connsiteX95" fmla="*/ 355451 w 697536"/>
                <a:gd name="connsiteY95" fmla="*/ 272004 h 913110"/>
                <a:gd name="connsiteX96" fmla="*/ 353265 w 697536"/>
                <a:gd name="connsiteY96" fmla="*/ 267320 h 913110"/>
                <a:gd name="connsiteX97" fmla="*/ 351142 w 697536"/>
                <a:gd name="connsiteY97" fmla="*/ 265010 h 913110"/>
                <a:gd name="connsiteX98" fmla="*/ 342585 w 697536"/>
                <a:gd name="connsiteY98" fmla="*/ 265010 h 913110"/>
                <a:gd name="connsiteX99" fmla="*/ 340461 w 697536"/>
                <a:gd name="connsiteY99" fmla="*/ 262700 h 913110"/>
                <a:gd name="connsiteX100" fmla="*/ 340461 w 697536"/>
                <a:gd name="connsiteY100" fmla="*/ 258016 h 913110"/>
                <a:gd name="connsiteX101" fmla="*/ 336152 w 697536"/>
                <a:gd name="connsiteY101" fmla="*/ 258016 h 913110"/>
                <a:gd name="connsiteX102" fmla="*/ 334028 w 697536"/>
                <a:gd name="connsiteY102" fmla="*/ 260389 h 913110"/>
                <a:gd name="connsiteX103" fmla="*/ 327782 w 697536"/>
                <a:gd name="connsiteY103" fmla="*/ 260389 h 913110"/>
                <a:gd name="connsiteX104" fmla="*/ 325659 w 697536"/>
                <a:gd name="connsiteY104" fmla="*/ 258016 h 913110"/>
                <a:gd name="connsiteX105" fmla="*/ 323535 w 697536"/>
                <a:gd name="connsiteY105" fmla="*/ 253395 h 913110"/>
                <a:gd name="connsiteX106" fmla="*/ 321349 w 697536"/>
                <a:gd name="connsiteY106" fmla="*/ 251085 h 913110"/>
                <a:gd name="connsiteX107" fmla="*/ 317102 w 697536"/>
                <a:gd name="connsiteY107" fmla="*/ 251085 h 913110"/>
                <a:gd name="connsiteX108" fmla="*/ 302112 w 697536"/>
                <a:gd name="connsiteY108" fmla="*/ 244091 h 913110"/>
                <a:gd name="connsiteX109" fmla="*/ 297802 w 697536"/>
                <a:gd name="connsiteY109" fmla="*/ 237160 h 913110"/>
                <a:gd name="connsiteX110" fmla="*/ 289245 w 697536"/>
                <a:gd name="connsiteY110" fmla="*/ 237160 h 913110"/>
                <a:gd name="connsiteX111" fmla="*/ 283000 w 697536"/>
                <a:gd name="connsiteY111" fmla="*/ 227856 h 913110"/>
                <a:gd name="connsiteX112" fmla="*/ 278690 w 697536"/>
                <a:gd name="connsiteY112" fmla="*/ 230167 h 913110"/>
                <a:gd name="connsiteX113" fmla="*/ 268009 w 697536"/>
                <a:gd name="connsiteY113" fmla="*/ 218552 h 913110"/>
                <a:gd name="connsiteX114" fmla="*/ 268009 w 697536"/>
                <a:gd name="connsiteY114" fmla="*/ 213869 h 913110"/>
                <a:gd name="connsiteX115" fmla="*/ 272257 w 697536"/>
                <a:gd name="connsiteY115" fmla="*/ 209248 h 913110"/>
                <a:gd name="connsiteX116" fmla="*/ 274443 w 697536"/>
                <a:gd name="connsiteY116" fmla="*/ 209248 h 913110"/>
                <a:gd name="connsiteX117" fmla="*/ 270133 w 697536"/>
                <a:gd name="connsiteY117" fmla="*/ 204627 h 913110"/>
                <a:gd name="connsiteX118" fmla="*/ 270133 w 697536"/>
                <a:gd name="connsiteY118" fmla="*/ 202254 h 913110"/>
                <a:gd name="connsiteX119" fmla="*/ 272257 w 697536"/>
                <a:gd name="connsiteY119" fmla="*/ 199944 h 913110"/>
                <a:gd name="connsiteX120" fmla="*/ 270133 w 697536"/>
                <a:gd name="connsiteY120" fmla="*/ 195323 h 913110"/>
                <a:gd name="connsiteX121" fmla="*/ 278690 w 697536"/>
                <a:gd name="connsiteY121" fmla="*/ 186019 h 913110"/>
                <a:gd name="connsiteX122" fmla="*/ 280814 w 697536"/>
                <a:gd name="connsiteY122" fmla="*/ 176715 h 913110"/>
                <a:gd name="connsiteX123" fmla="*/ 272257 w 697536"/>
                <a:gd name="connsiteY123" fmla="*/ 169721 h 913110"/>
                <a:gd name="connsiteX124" fmla="*/ 268009 w 697536"/>
                <a:gd name="connsiteY124" fmla="*/ 169721 h 913110"/>
                <a:gd name="connsiteX125" fmla="*/ 263700 w 697536"/>
                <a:gd name="connsiteY125" fmla="*/ 167411 h 913110"/>
                <a:gd name="connsiteX126" fmla="*/ 263700 w 697536"/>
                <a:gd name="connsiteY126" fmla="*/ 160480 h 913110"/>
                <a:gd name="connsiteX127" fmla="*/ 257454 w 697536"/>
                <a:gd name="connsiteY127" fmla="*/ 162790 h 913110"/>
                <a:gd name="connsiteX128" fmla="*/ 251208 w 697536"/>
                <a:gd name="connsiteY128" fmla="*/ 155796 h 913110"/>
                <a:gd name="connsiteX129" fmla="*/ 249022 w 697536"/>
                <a:gd name="connsiteY129" fmla="*/ 155796 h 913110"/>
                <a:gd name="connsiteX130" fmla="*/ 246898 w 697536"/>
                <a:gd name="connsiteY130" fmla="*/ 153486 h 913110"/>
                <a:gd name="connsiteX131" fmla="*/ 242651 w 697536"/>
                <a:gd name="connsiteY131" fmla="*/ 153486 h 913110"/>
                <a:gd name="connsiteX132" fmla="*/ 238342 w 697536"/>
                <a:gd name="connsiteY132" fmla="*/ 151176 h 913110"/>
                <a:gd name="connsiteX133" fmla="*/ 234032 w 697536"/>
                <a:gd name="connsiteY133" fmla="*/ 146492 h 913110"/>
                <a:gd name="connsiteX134" fmla="*/ 231909 w 697536"/>
                <a:gd name="connsiteY134" fmla="*/ 141872 h 913110"/>
                <a:gd name="connsiteX135" fmla="*/ 221228 w 697536"/>
                <a:gd name="connsiteY135" fmla="*/ 141872 h 913110"/>
                <a:gd name="connsiteX136" fmla="*/ 219105 w 697536"/>
                <a:gd name="connsiteY136" fmla="*/ 139561 h 913110"/>
                <a:gd name="connsiteX137" fmla="*/ 219105 w 697536"/>
                <a:gd name="connsiteY137" fmla="*/ 132442 h 913110"/>
                <a:gd name="connsiteX138" fmla="*/ 221228 w 697536"/>
                <a:gd name="connsiteY138" fmla="*/ 130132 h 913110"/>
                <a:gd name="connsiteX139" fmla="*/ 221228 w 697536"/>
                <a:gd name="connsiteY139" fmla="*/ 125511 h 913110"/>
                <a:gd name="connsiteX140" fmla="*/ 219105 w 697536"/>
                <a:gd name="connsiteY140" fmla="*/ 125511 h 913110"/>
                <a:gd name="connsiteX141" fmla="*/ 214795 w 697536"/>
                <a:gd name="connsiteY141" fmla="*/ 120828 h 913110"/>
                <a:gd name="connsiteX142" fmla="*/ 212671 w 697536"/>
                <a:gd name="connsiteY142" fmla="*/ 116207 h 913110"/>
                <a:gd name="connsiteX143" fmla="*/ 210548 w 697536"/>
                <a:gd name="connsiteY143" fmla="*/ 113834 h 913110"/>
                <a:gd name="connsiteX144" fmla="*/ 210548 w 697536"/>
                <a:gd name="connsiteY144" fmla="*/ 106903 h 913110"/>
                <a:gd name="connsiteX145" fmla="*/ 212671 w 697536"/>
                <a:gd name="connsiteY145" fmla="*/ 106903 h 913110"/>
                <a:gd name="connsiteX146" fmla="*/ 214795 w 697536"/>
                <a:gd name="connsiteY146" fmla="*/ 104593 h 913110"/>
                <a:gd name="connsiteX147" fmla="*/ 219105 w 697536"/>
                <a:gd name="connsiteY147" fmla="*/ 104593 h 913110"/>
                <a:gd name="connsiteX148" fmla="*/ 219105 w 697536"/>
                <a:gd name="connsiteY148" fmla="*/ 111524 h 913110"/>
                <a:gd name="connsiteX149" fmla="*/ 223352 w 697536"/>
                <a:gd name="connsiteY149" fmla="*/ 116207 h 913110"/>
                <a:gd name="connsiteX150" fmla="*/ 227661 w 697536"/>
                <a:gd name="connsiteY150" fmla="*/ 109214 h 913110"/>
                <a:gd name="connsiteX151" fmla="*/ 229785 w 697536"/>
                <a:gd name="connsiteY151" fmla="*/ 109214 h 913110"/>
                <a:gd name="connsiteX152" fmla="*/ 231909 w 697536"/>
                <a:gd name="connsiteY152" fmla="*/ 106903 h 913110"/>
                <a:gd name="connsiteX153" fmla="*/ 236218 w 697536"/>
                <a:gd name="connsiteY153" fmla="*/ 104593 h 913110"/>
                <a:gd name="connsiteX154" fmla="*/ 236218 w 697536"/>
                <a:gd name="connsiteY154" fmla="*/ 99910 h 913110"/>
                <a:gd name="connsiteX155" fmla="*/ 229972 w 697536"/>
                <a:gd name="connsiteY155" fmla="*/ 92978 h 913110"/>
                <a:gd name="connsiteX156" fmla="*/ 227849 w 697536"/>
                <a:gd name="connsiteY156" fmla="*/ 88295 h 913110"/>
                <a:gd name="connsiteX157" fmla="*/ 225663 w 697536"/>
                <a:gd name="connsiteY157" fmla="*/ 85985 h 913110"/>
                <a:gd name="connsiteX158" fmla="*/ 221416 w 697536"/>
                <a:gd name="connsiteY158" fmla="*/ 85985 h 913110"/>
                <a:gd name="connsiteX159" fmla="*/ 212859 w 697536"/>
                <a:gd name="connsiteY159" fmla="*/ 81364 h 913110"/>
                <a:gd name="connsiteX160" fmla="*/ 212859 w 697536"/>
                <a:gd name="connsiteY160" fmla="*/ 72060 h 913110"/>
                <a:gd name="connsiteX161" fmla="*/ 219105 w 697536"/>
                <a:gd name="connsiteY161" fmla="*/ 69749 h 913110"/>
                <a:gd name="connsiteX162" fmla="*/ 212859 w 697536"/>
                <a:gd name="connsiteY162" fmla="*/ 60445 h 913110"/>
                <a:gd name="connsiteX163" fmla="*/ 223539 w 697536"/>
                <a:gd name="connsiteY163" fmla="*/ 60445 h 913110"/>
                <a:gd name="connsiteX164" fmla="*/ 227849 w 697536"/>
                <a:gd name="connsiteY164" fmla="*/ 58072 h 913110"/>
                <a:gd name="connsiteX165" fmla="*/ 229972 w 697536"/>
                <a:gd name="connsiteY165" fmla="*/ 53452 h 913110"/>
                <a:gd name="connsiteX166" fmla="*/ 229972 w 697536"/>
                <a:gd name="connsiteY166" fmla="*/ 44147 h 913110"/>
                <a:gd name="connsiteX167" fmla="*/ 227849 w 697536"/>
                <a:gd name="connsiteY167" fmla="*/ 41837 h 913110"/>
                <a:gd name="connsiteX168" fmla="*/ 227849 w 697536"/>
                <a:gd name="connsiteY168" fmla="*/ 39527 h 913110"/>
                <a:gd name="connsiteX169" fmla="*/ 234094 w 697536"/>
                <a:gd name="connsiteY169" fmla="*/ 39527 h 913110"/>
                <a:gd name="connsiteX170" fmla="*/ 236281 w 697536"/>
                <a:gd name="connsiteY170" fmla="*/ 37216 h 913110"/>
                <a:gd name="connsiteX171" fmla="*/ 236281 w 697536"/>
                <a:gd name="connsiteY171" fmla="*/ 13925 h 913110"/>
                <a:gd name="connsiteX172" fmla="*/ 221290 w 697536"/>
                <a:gd name="connsiteY172" fmla="*/ 13925 h 913110"/>
                <a:gd name="connsiteX173" fmla="*/ 212734 w 697536"/>
                <a:gd name="connsiteY173" fmla="*/ 4683 h 913110"/>
                <a:gd name="connsiteX174" fmla="*/ 206488 w 697536"/>
                <a:gd name="connsiteY174" fmla="*/ 0 h 913110"/>
                <a:gd name="connsiteX175" fmla="*/ 202241 w 697536"/>
                <a:gd name="connsiteY175" fmla="*/ 0 h 913110"/>
                <a:gd name="connsiteX176" fmla="*/ 193621 w 697536"/>
                <a:gd name="connsiteY176" fmla="*/ 4683 h 913110"/>
                <a:gd name="connsiteX177" fmla="*/ 187376 w 697536"/>
                <a:gd name="connsiteY177" fmla="*/ 6994 h 913110"/>
                <a:gd name="connsiteX178" fmla="*/ 185190 w 697536"/>
                <a:gd name="connsiteY178" fmla="*/ 11614 h 913110"/>
                <a:gd name="connsiteX179" fmla="*/ 180942 w 697536"/>
                <a:gd name="connsiteY179" fmla="*/ 13925 h 913110"/>
                <a:gd name="connsiteX180" fmla="*/ 172385 w 697536"/>
                <a:gd name="connsiteY180" fmla="*/ 13925 h 913110"/>
                <a:gd name="connsiteX181" fmla="*/ 162767 w 697536"/>
                <a:gd name="connsiteY181" fmla="*/ 27912 h 913110"/>
                <a:gd name="connsiteX182" fmla="*/ 154210 w 697536"/>
                <a:gd name="connsiteY182" fmla="*/ 30223 h 913110"/>
                <a:gd name="connsiteX183" fmla="*/ 154210 w 697536"/>
                <a:gd name="connsiteY183" fmla="*/ 37216 h 913110"/>
                <a:gd name="connsiteX184" fmla="*/ 145653 w 697536"/>
                <a:gd name="connsiteY184" fmla="*/ 37216 h 913110"/>
                <a:gd name="connsiteX185" fmla="*/ 143467 w 697536"/>
                <a:gd name="connsiteY185" fmla="*/ 39527 h 913110"/>
                <a:gd name="connsiteX186" fmla="*/ 141344 w 697536"/>
                <a:gd name="connsiteY186" fmla="*/ 37216 h 913110"/>
                <a:gd name="connsiteX187" fmla="*/ 139220 w 697536"/>
                <a:gd name="connsiteY187" fmla="*/ 39527 h 913110"/>
                <a:gd name="connsiteX188" fmla="*/ 134910 w 697536"/>
                <a:gd name="connsiteY188" fmla="*/ 41837 h 913110"/>
                <a:gd name="connsiteX189" fmla="*/ 132787 w 697536"/>
                <a:gd name="connsiteY189" fmla="*/ 44147 h 913110"/>
                <a:gd name="connsiteX190" fmla="*/ 128477 w 697536"/>
                <a:gd name="connsiteY190" fmla="*/ 46458 h 913110"/>
                <a:gd name="connsiteX191" fmla="*/ 124230 w 697536"/>
                <a:gd name="connsiteY191" fmla="*/ 46458 h 913110"/>
                <a:gd name="connsiteX192" fmla="*/ 124230 w 697536"/>
                <a:gd name="connsiteY192" fmla="*/ 41837 h 913110"/>
                <a:gd name="connsiteX193" fmla="*/ 122106 w 697536"/>
                <a:gd name="connsiteY193" fmla="*/ 39527 h 913110"/>
                <a:gd name="connsiteX194" fmla="*/ 115860 w 697536"/>
                <a:gd name="connsiteY194" fmla="*/ 39527 h 913110"/>
                <a:gd name="connsiteX195" fmla="*/ 109615 w 697536"/>
                <a:gd name="connsiteY195" fmla="*/ 37216 h 913110"/>
                <a:gd name="connsiteX196" fmla="*/ 94063 w 697536"/>
                <a:gd name="connsiteY196" fmla="*/ 37216 h 913110"/>
                <a:gd name="connsiteX197" fmla="*/ 85506 w 697536"/>
                <a:gd name="connsiteY197" fmla="*/ 41837 h 913110"/>
                <a:gd name="connsiteX198" fmla="*/ 83382 w 697536"/>
                <a:gd name="connsiteY198" fmla="*/ 46458 h 913110"/>
                <a:gd name="connsiteX199" fmla="*/ 83382 w 697536"/>
                <a:gd name="connsiteY199" fmla="*/ 48768 h 913110"/>
                <a:gd name="connsiteX200" fmla="*/ 91939 w 697536"/>
                <a:gd name="connsiteY200" fmla="*/ 55700 h 913110"/>
                <a:gd name="connsiteX201" fmla="*/ 89815 w 697536"/>
                <a:gd name="connsiteY201" fmla="*/ 60383 h 913110"/>
                <a:gd name="connsiteX202" fmla="*/ 100496 w 697536"/>
                <a:gd name="connsiteY202" fmla="*/ 62693 h 913110"/>
                <a:gd name="connsiteX203" fmla="*/ 98372 w 697536"/>
                <a:gd name="connsiteY203" fmla="*/ 65004 h 913110"/>
                <a:gd name="connsiteX204" fmla="*/ 96248 w 697536"/>
                <a:gd name="connsiteY204" fmla="*/ 69687 h 913110"/>
                <a:gd name="connsiteX205" fmla="*/ 94063 w 697536"/>
                <a:gd name="connsiteY205" fmla="*/ 71997 h 913110"/>
                <a:gd name="connsiteX206" fmla="*/ 94063 w 697536"/>
                <a:gd name="connsiteY206" fmla="*/ 74308 h 913110"/>
                <a:gd name="connsiteX207" fmla="*/ 98372 w 697536"/>
                <a:gd name="connsiteY207" fmla="*/ 78929 h 913110"/>
                <a:gd name="connsiteX208" fmla="*/ 100308 w 697536"/>
                <a:gd name="connsiteY208" fmla="*/ 78929 h 913110"/>
                <a:gd name="connsiteX209" fmla="*/ 100308 w 697536"/>
                <a:gd name="connsiteY209" fmla="*/ 81301 h 913110"/>
                <a:gd name="connsiteX210" fmla="*/ 98185 w 697536"/>
                <a:gd name="connsiteY210" fmla="*/ 85922 h 913110"/>
                <a:gd name="connsiteX211" fmla="*/ 98185 w 697536"/>
                <a:gd name="connsiteY211" fmla="*/ 90543 h 913110"/>
                <a:gd name="connsiteX212" fmla="*/ 104430 w 697536"/>
                <a:gd name="connsiteY212" fmla="*/ 90543 h 913110"/>
                <a:gd name="connsiteX213" fmla="*/ 108678 w 697536"/>
                <a:gd name="connsiteY213" fmla="*/ 97537 h 913110"/>
                <a:gd name="connsiteX214" fmla="*/ 114924 w 697536"/>
                <a:gd name="connsiteY214" fmla="*/ 97537 h 913110"/>
                <a:gd name="connsiteX215" fmla="*/ 117047 w 697536"/>
                <a:gd name="connsiteY215" fmla="*/ 111461 h 913110"/>
                <a:gd name="connsiteX216" fmla="*/ 129914 w 697536"/>
                <a:gd name="connsiteY216" fmla="*/ 111461 h 913110"/>
                <a:gd name="connsiteX217" fmla="*/ 134161 w 697536"/>
                <a:gd name="connsiteY217" fmla="*/ 113772 h 913110"/>
                <a:gd name="connsiteX218" fmla="*/ 136347 w 697536"/>
                <a:gd name="connsiteY218" fmla="*/ 116145 h 913110"/>
                <a:gd name="connsiteX219" fmla="*/ 136347 w 697536"/>
                <a:gd name="connsiteY219" fmla="*/ 118455 h 913110"/>
                <a:gd name="connsiteX220" fmla="*/ 134161 w 697536"/>
                <a:gd name="connsiteY220" fmla="*/ 120766 h 913110"/>
                <a:gd name="connsiteX221" fmla="*/ 125604 w 697536"/>
                <a:gd name="connsiteY221" fmla="*/ 125449 h 913110"/>
                <a:gd name="connsiteX222" fmla="*/ 121357 w 697536"/>
                <a:gd name="connsiteY222" fmla="*/ 125449 h 913110"/>
                <a:gd name="connsiteX223" fmla="*/ 119171 w 697536"/>
                <a:gd name="connsiteY223" fmla="*/ 127759 h 913110"/>
                <a:gd name="connsiteX224" fmla="*/ 119171 w 697536"/>
                <a:gd name="connsiteY224" fmla="*/ 141684 h 913110"/>
                <a:gd name="connsiteX225" fmla="*/ 121357 w 697536"/>
                <a:gd name="connsiteY225" fmla="*/ 146305 h 913110"/>
                <a:gd name="connsiteX226" fmla="*/ 125604 w 697536"/>
                <a:gd name="connsiteY226" fmla="*/ 150988 h 913110"/>
                <a:gd name="connsiteX227" fmla="*/ 125604 w 697536"/>
                <a:gd name="connsiteY227" fmla="*/ 153299 h 913110"/>
                <a:gd name="connsiteX228" fmla="*/ 114924 w 697536"/>
                <a:gd name="connsiteY228" fmla="*/ 160292 h 913110"/>
                <a:gd name="connsiteX229" fmla="*/ 106367 w 697536"/>
                <a:gd name="connsiteY229" fmla="*/ 174217 h 913110"/>
                <a:gd name="connsiteX230" fmla="*/ 112613 w 697536"/>
                <a:gd name="connsiteY230" fmla="*/ 183521 h 913110"/>
                <a:gd name="connsiteX231" fmla="*/ 108303 w 697536"/>
                <a:gd name="connsiteY231" fmla="*/ 183521 h 913110"/>
                <a:gd name="connsiteX232" fmla="*/ 106179 w 697536"/>
                <a:gd name="connsiteY232" fmla="*/ 185832 h 913110"/>
                <a:gd name="connsiteX233" fmla="*/ 101870 w 697536"/>
                <a:gd name="connsiteY233" fmla="*/ 188142 h 913110"/>
                <a:gd name="connsiteX234" fmla="*/ 99746 w 697536"/>
                <a:gd name="connsiteY234" fmla="*/ 190452 h 913110"/>
                <a:gd name="connsiteX235" fmla="*/ 99746 w 697536"/>
                <a:gd name="connsiteY235" fmla="*/ 195136 h 913110"/>
                <a:gd name="connsiteX236" fmla="*/ 97623 w 697536"/>
                <a:gd name="connsiteY236" fmla="*/ 202067 h 913110"/>
                <a:gd name="connsiteX237" fmla="*/ 97623 w 697536"/>
                <a:gd name="connsiteY237" fmla="*/ 206750 h 913110"/>
                <a:gd name="connsiteX238" fmla="*/ 95499 w 697536"/>
                <a:gd name="connsiteY238" fmla="*/ 213681 h 913110"/>
                <a:gd name="connsiteX239" fmla="*/ 91189 w 697536"/>
                <a:gd name="connsiteY239" fmla="*/ 218365 h 913110"/>
                <a:gd name="connsiteX240" fmla="*/ 82633 w 697536"/>
                <a:gd name="connsiteY240" fmla="*/ 222985 h 913110"/>
                <a:gd name="connsiteX241" fmla="*/ 80509 w 697536"/>
                <a:gd name="connsiteY241" fmla="*/ 225358 h 913110"/>
                <a:gd name="connsiteX242" fmla="*/ 80509 w 697536"/>
                <a:gd name="connsiteY242" fmla="*/ 227669 h 913110"/>
                <a:gd name="connsiteX243" fmla="*/ 78323 w 697536"/>
                <a:gd name="connsiteY243" fmla="*/ 229979 h 913110"/>
                <a:gd name="connsiteX244" fmla="*/ 78323 w 697536"/>
                <a:gd name="connsiteY244" fmla="*/ 236973 h 913110"/>
                <a:gd name="connsiteX245" fmla="*/ 72077 w 697536"/>
                <a:gd name="connsiteY245" fmla="*/ 241594 h 913110"/>
                <a:gd name="connsiteX246" fmla="*/ 72077 w 697536"/>
                <a:gd name="connsiteY246" fmla="*/ 243904 h 913110"/>
                <a:gd name="connsiteX247" fmla="*/ 69891 w 697536"/>
                <a:gd name="connsiteY247" fmla="*/ 246214 h 913110"/>
                <a:gd name="connsiteX248" fmla="*/ 67767 w 697536"/>
                <a:gd name="connsiteY248" fmla="*/ 250898 h 913110"/>
                <a:gd name="connsiteX249" fmla="*/ 65644 w 697536"/>
                <a:gd name="connsiteY249" fmla="*/ 253208 h 913110"/>
                <a:gd name="connsiteX250" fmla="*/ 59398 w 697536"/>
                <a:gd name="connsiteY250" fmla="*/ 253208 h 913110"/>
                <a:gd name="connsiteX251" fmla="*/ 57274 w 697536"/>
                <a:gd name="connsiteY251" fmla="*/ 250898 h 913110"/>
                <a:gd name="connsiteX252" fmla="*/ 55088 w 697536"/>
                <a:gd name="connsiteY252" fmla="*/ 253208 h 913110"/>
                <a:gd name="connsiteX253" fmla="*/ 46532 w 697536"/>
                <a:gd name="connsiteY253" fmla="*/ 257829 h 913110"/>
                <a:gd name="connsiteX254" fmla="*/ 44408 w 697536"/>
                <a:gd name="connsiteY254" fmla="*/ 257829 h 913110"/>
                <a:gd name="connsiteX255" fmla="*/ 42285 w 697536"/>
                <a:gd name="connsiteY255" fmla="*/ 255519 h 913110"/>
                <a:gd name="connsiteX256" fmla="*/ 42285 w 697536"/>
                <a:gd name="connsiteY256" fmla="*/ 250898 h 913110"/>
                <a:gd name="connsiteX257" fmla="*/ 40161 w 697536"/>
                <a:gd name="connsiteY257" fmla="*/ 248587 h 913110"/>
                <a:gd name="connsiteX258" fmla="*/ 37975 w 697536"/>
                <a:gd name="connsiteY258" fmla="*/ 248587 h 913110"/>
                <a:gd name="connsiteX259" fmla="*/ 33728 w 697536"/>
                <a:gd name="connsiteY259" fmla="*/ 250898 h 913110"/>
                <a:gd name="connsiteX260" fmla="*/ 29418 w 697536"/>
                <a:gd name="connsiteY260" fmla="*/ 255519 h 913110"/>
                <a:gd name="connsiteX261" fmla="*/ 29418 w 697536"/>
                <a:gd name="connsiteY261" fmla="*/ 257829 h 913110"/>
                <a:gd name="connsiteX262" fmla="*/ 27294 w 697536"/>
                <a:gd name="connsiteY262" fmla="*/ 262512 h 913110"/>
                <a:gd name="connsiteX263" fmla="*/ 25171 w 697536"/>
                <a:gd name="connsiteY263" fmla="*/ 264823 h 913110"/>
                <a:gd name="connsiteX264" fmla="*/ 22985 w 697536"/>
                <a:gd name="connsiteY264" fmla="*/ 269443 h 913110"/>
                <a:gd name="connsiteX265" fmla="*/ 18738 w 697536"/>
                <a:gd name="connsiteY265" fmla="*/ 274127 h 913110"/>
                <a:gd name="connsiteX266" fmla="*/ 16614 w 697536"/>
                <a:gd name="connsiteY266" fmla="*/ 278748 h 913110"/>
                <a:gd name="connsiteX267" fmla="*/ 16614 w 697536"/>
                <a:gd name="connsiteY267" fmla="*/ 288052 h 913110"/>
                <a:gd name="connsiteX268" fmla="*/ 18738 w 697536"/>
                <a:gd name="connsiteY268" fmla="*/ 290362 h 913110"/>
                <a:gd name="connsiteX269" fmla="*/ 22985 w 697536"/>
                <a:gd name="connsiteY269" fmla="*/ 292735 h 913110"/>
                <a:gd name="connsiteX270" fmla="*/ 25358 w 697536"/>
                <a:gd name="connsiteY270" fmla="*/ 292735 h 913110"/>
                <a:gd name="connsiteX271" fmla="*/ 36039 w 697536"/>
                <a:gd name="connsiteY271" fmla="*/ 290362 h 913110"/>
                <a:gd name="connsiteX272" fmla="*/ 36039 w 697536"/>
                <a:gd name="connsiteY272" fmla="*/ 297356 h 913110"/>
                <a:gd name="connsiteX273" fmla="*/ 33915 w 697536"/>
                <a:gd name="connsiteY273" fmla="*/ 308970 h 913110"/>
                <a:gd name="connsiteX274" fmla="*/ 36039 w 697536"/>
                <a:gd name="connsiteY274" fmla="*/ 311281 h 913110"/>
                <a:gd name="connsiteX275" fmla="*/ 38162 w 697536"/>
                <a:gd name="connsiteY275" fmla="*/ 315964 h 913110"/>
                <a:gd name="connsiteX276" fmla="*/ 42472 w 697536"/>
                <a:gd name="connsiteY276" fmla="*/ 320585 h 913110"/>
                <a:gd name="connsiteX277" fmla="*/ 51029 w 697536"/>
                <a:gd name="connsiteY277" fmla="*/ 320585 h 913110"/>
                <a:gd name="connsiteX278" fmla="*/ 51029 w 697536"/>
                <a:gd name="connsiteY278" fmla="*/ 329764 h 913110"/>
                <a:gd name="connsiteX279" fmla="*/ 59585 w 697536"/>
                <a:gd name="connsiteY279" fmla="*/ 345999 h 913110"/>
                <a:gd name="connsiteX280" fmla="*/ 61709 w 697536"/>
                <a:gd name="connsiteY280" fmla="*/ 350682 h 913110"/>
                <a:gd name="connsiteX281" fmla="*/ 63895 w 697536"/>
                <a:gd name="connsiteY281" fmla="*/ 352993 h 913110"/>
                <a:gd name="connsiteX282" fmla="*/ 63895 w 697536"/>
                <a:gd name="connsiteY282" fmla="*/ 362297 h 913110"/>
                <a:gd name="connsiteX283" fmla="*/ 59585 w 697536"/>
                <a:gd name="connsiteY283" fmla="*/ 364607 h 913110"/>
                <a:gd name="connsiteX284" fmla="*/ 57462 w 697536"/>
                <a:gd name="connsiteY284" fmla="*/ 366918 h 913110"/>
                <a:gd name="connsiteX285" fmla="*/ 51216 w 697536"/>
                <a:gd name="connsiteY285" fmla="*/ 366918 h 913110"/>
                <a:gd name="connsiteX286" fmla="*/ 49092 w 697536"/>
                <a:gd name="connsiteY286" fmla="*/ 364607 h 913110"/>
                <a:gd name="connsiteX287" fmla="*/ 49092 w 697536"/>
                <a:gd name="connsiteY287" fmla="*/ 359986 h 913110"/>
                <a:gd name="connsiteX288" fmla="*/ 46906 w 697536"/>
                <a:gd name="connsiteY288" fmla="*/ 359986 h 913110"/>
                <a:gd name="connsiteX289" fmla="*/ 42659 w 697536"/>
                <a:gd name="connsiteY289" fmla="*/ 362297 h 913110"/>
                <a:gd name="connsiteX290" fmla="*/ 38350 w 697536"/>
                <a:gd name="connsiteY290" fmla="*/ 366918 h 913110"/>
                <a:gd name="connsiteX291" fmla="*/ 29793 w 697536"/>
                <a:gd name="connsiteY291" fmla="*/ 366918 h 913110"/>
                <a:gd name="connsiteX292" fmla="*/ 27669 w 697536"/>
                <a:gd name="connsiteY292" fmla="*/ 364607 h 913110"/>
                <a:gd name="connsiteX293" fmla="*/ 27669 w 697536"/>
                <a:gd name="connsiteY293" fmla="*/ 362297 h 913110"/>
                <a:gd name="connsiteX294" fmla="*/ 19112 w 697536"/>
                <a:gd name="connsiteY294" fmla="*/ 367230 h 913110"/>
                <a:gd name="connsiteX295" fmla="*/ 16989 w 697536"/>
                <a:gd name="connsiteY295" fmla="*/ 364919 h 913110"/>
                <a:gd name="connsiteX296" fmla="*/ 12679 w 697536"/>
                <a:gd name="connsiteY296" fmla="*/ 362609 h 913110"/>
                <a:gd name="connsiteX297" fmla="*/ 8432 w 697536"/>
                <a:gd name="connsiteY297" fmla="*/ 362609 h 913110"/>
                <a:gd name="connsiteX298" fmla="*/ 4122 w 697536"/>
                <a:gd name="connsiteY298" fmla="*/ 367230 h 913110"/>
                <a:gd name="connsiteX299" fmla="*/ 4122 w 697536"/>
                <a:gd name="connsiteY299" fmla="*/ 371913 h 913110"/>
                <a:gd name="connsiteX300" fmla="*/ 6246 w 697536"/>
                <a:gd name="connsiteY300" fmla="*/ 374223 h 913110"/>
                <a:gd name="connsiteX301" fmla="*/ 0 w 697536"/>
                <a:gd name="connsiteY301" fmla="*/ 376534 h 913110"/>
                <a:gd name="connsiteX302" fmla="*/ 12866 w 697536"/>
                <a:gd name="connsiteY302" fmla="*/ 376534 h 913110"/>
                <a:gd name="connsiteX303" fmla="*/ 10743 w 697536"/>
                <a:gd name="connsiteY303" fmla="*/ 381217 h 913110"/>
                <a:gd name="connsiteX304" fmla="*/ 10743 w 697536"/>
                <a:gd name="connsiteY304" fmla="*/ 392832 h 913110"/>
                <a:gd name="connsiteX305" fmla="*/ 12866 w 697536"/>
                <a:gd name="connsiteY305" fmla="*/ 397452 h 913110"/>
                <a:gd name="connsiteX306" fmla="*/ 17176 w 697536"/>
                <a:gd name="connsiteY306" fmla="*/ 399763 h 913110"/>
                <a:gd name="connsiteX307" fmla="*/ 23422 w 697536"/>
                <a:gd name="connsiteY307" fmla="*/ 402073 h 913110"/>
                <a:gd name="connsiteX308" fmla="*/ 42722 w 697536"/>
                <a:gd name="connsiteY308" fmla="*/ 402073 h 913110"/>
                <a:gd name="connsiteX309" fmla="*/ 46969 w 697536"/>
                <a:gd name="connsiteY309" fmla="*/ 399763 h 913110"/>
                <a:gd name="connsiteX310" fmla="*/ 53215 w 697536"/>
                <a:gd name="connsiteY310" fmla="*/ 392832 h 913110"/>
                <a:gd name="connsiteX311" fmla="*/ 57524 w 697536"/>
                <a:gd name="connsiteY311" fmla="*/ 390459 h 913110"/>
                <a:gd name="connsiteX312" fmla="*/ 59648 w 697536"/>
                <a:gd name="connsiteY312" fmla="*/ 395142 h 913110"/>
                <a:gd name="connsiteX313" fmla="*/ 59648 w 697536"/>
                <a:gd name="connsiteY313" fmla="*/ 397452 h 913110"/>
                <a:gd name="connsiteX314" fmla="*/ 57524 w 697536"/>
                <a:gd name="connsiteY314" fmla="*/ 402073 h 913110"/>
                <a:gd name="connsiteX315" fmla="*/ 51279 w 697536"/>
                <a:gd name="connsiteY315" fmla="*/ 409067 h 913110"/>
                <a:gd name="connsiteX316" fmla="*/ 42722 w 697536"/>
                <a:gd name="connsiteY316" fmla="*/ 413688 h 913110"/>
                <a:gd name="connsiteX317" fmla="*/ 40598 w 697536"/>
                <a:gd name="connsiteY317" fmla="*/ 416061 h 913110"/>
                <a:gd name="connsiteX318" fmla="*/ 32041 w 697536"/>
                <a:gd name="connsiteY318" fmla="*/ 416061 h 913110"/>
                <a:gd name="connsiteX319" fmla="*/ 27732 w 697536"/>
                <a:gd name="connsiteY319" fmla="*/ 418371 h 913110"/>
                <a:gd name="connsiteX320" fmla="*/ 21486 w 697536"/>
                <a:gd name="connsiteY320" fmla="*/ 420681 h 913110"/>
                <a:gd name="connsiteX321" fmla="*/ 17239 w 697536"/>
                <a:gd name="connsiteY321" fmla="*/ 422992 h 913110"/>
                <a:gd name="connsiteX322" fmla="*/ 15052 w 697536"/>
                <a:gd name="connsiteY322" fmla="*/ 425302 h 913110"/>
                <a:gd name="connsiteX323" fmla="*/ 19362 w 697536"/>
                <a:gd name="connsiteY323" fmla="*/ 434606 h 913110"/>
                <a:gd name="connsiteX324" fmla="*/ 23609 w 697536"/>
                <a:gd name="connsiteY324" fmla="*/ 436979 h 913110"/>
                <a:gd name="connsiteX325" fmla="*/ 27919 w 697536"/>
                <a:gd name="connsiteY325" fmla="*/ 441600 h 913110"/>
                <a:gd name="connsiteX326" fmla="*/ 34165 w 697536"/>
                <a:gd name="connsiteY326" fmla="*/ 446221 h 913110"/>
                <a:gd name="connsiteX327" fmla="*/ 38412 w 697536"/>
                <a:gd name="connsiteY327" fmla="*/ 450904 h 913110"/>
                <a:gd name="connsiteX328" fmla="*/ 46969 w 697536"/>
                <a:gd name="connsiteY328" fmla="*/ 457835 h 913110"/>
                <a:gd name="connsiteX329" fmla="*/ 57712 w 697536"/>
                <a:gd name="connsiteY329" fmla="*/ 467139 h 913110"/>
                <a:gd name="connsiteX330" fmla="*/ 72702 w 697536"/>
                <a:gd name="connsiteY330" fmla="*/ 474133 h 913110"/>
                <a:gd name="connsiteX331" fmla="*/ 85194 w 697536"/>
                <a:gd name="connsiteY331" fmla="*/ 471823 h 913110"/>
                <a:gd name="connsiteX332" fmla="*/ 95936 w 697536"/>
                <a:gd name="connsiteY332" fmla="*/ 464829 h 913110"/>
                <a:gd name="connsiteX333" fmla="*/ 104493 w 697536"/>
                <a:gd name="connsiteY333" fmla="*/ 455525 h 913110"/>
                <a:gd name="connsiteX334" fmla="*/ 106617 w 697536"/>
                <a:gd name="connsiteY334" fmla="*/ 448594 h 913110"/>
                <a:gd name="connsiteX335" fmla="*/ 106617 w 697536"/>
                <a:gd name="connsiteY335" fmla="*/ 436979 h 913110"/>
                <a:gd name="connsiteX336" fmla="*/ 108740 w 697536"/>
                <a:gd name="connsiteY336" fmla="*/ 432296 h 913110"/>
                <a:gd name="connsiteX337" fmla="*/ 113050 w 697536"/>
                <a:gd name="connsiteY337" fmla="*/ 427675 h 913110"/>
                <a:gd name="connsiteX338" fmla="*/ 115174 w 697536"/>
                <a:gd name="connsiteY338" fmla="*/ 422992 h 913110"/>
                <a:gd name="connsiteX339" fmla="*/ 117297 w 697536"/>
                <a:gd name="connsiteY339" fmla="*/ 420681 h 913110"/>
                <a:gd name="connsiteX340" fmla="*/ 121607 w 697536"/>
                <a:gd name="connsiteY340" fmla="*/ 420681 h 913110"/>
                <a:gd name="connsiteX341" fmla="*/ 123730 w 697536"/>
                <a:gd name="connsiteY341" fmla="*/ 418371 h 913110"/>
                <a:gd name="connsiteX342" fmla="*/ 125854 w 697536"/>
                <a:gd name="connsiteY342" fmla="*/ 418371 h 913110"/>
                <a:gd name="connsiteX343" fmla="*/ 127977 w 697536"/>
                <a:gd name="connsiteY343" fmla="*/ 420681 h 913110"/>
                <a:gd name="connsiteX344" fmla="*/ 127977 w 697536"/>
                <a:gd name="connsiteY344" fmla="*/ 425302 h 913110"/>
                <a:gd name="connsiteX345" fmla="*/ 123730 w 697536"/>
                <a:gd name="connsiteY345" fmla="*/ 429985 h 913110"/>
                <a:gd name="connsiteX346" fmla="*/ 119421 w 697536"/>
                <a:gd name="connsiteY346" fmla="*/ 436979 h 913110"/>
                <a:gd name="connsiteX347" fmla="*/ 115174 w 697536"/>
                <a:gd name="connsiteY347" fmla="*/ 441600 h 913110"/>
                <a:gd name="connsiteX348" fmla="*/ 113050 w 697536"/>
                <a:gd name="connsiteY348" fmla="*/ 446221 h 913110"/>
                <a:gd name="connsiteX349" fmla="*/ 113050 w 697536"/>
                <a:gd name="connsiteY349" fmla="*/ 450904 h 913110"/>
                <a:gd name="connsiteX350" fmla="*/ 115174 w 697536"/>
                <a:gd name="connsiteY350" fmla="*/ 455525 h 913110"/>
                <a:gd name="connsiteX351" fmla="*/ 119421 w 697536"/>
                <a:gd name="connsiteY351" fmla="*/ 457835 h 913110"/>
                <a:gd name="connsiteX352" fmla="*/ 121607 w 697536"/>
                <a:gd name="connsiteY352" fmla="*/ 457835 h 913110"/>
                <a:gd name="connsiteX353" fmla="*/ 125854 w 697536"/>
                <a:gd name="connsiteY353" fmla="*/ 462519 h 913110"/>
                <a:gd name="connsiteX354" fmla="*/ 125854 w 697536"/>
                <a:gd name="connsiteY354" fmla="*/ 467139 h 913110"/>
                <a:gd name="connsiteX355" fmla="*/ 123730 w 697536"/>
                <a:gd name="connsiteY355" fmla="*/ 481127 h 913110"/>
                <a:gd name="connsiteX356" fmla="*/ 121607 w 697536"/>
                <a:gd name="connsiteY356" fmla="*/ 497362 h 913110"/>
                <a:gd name="connsiteX357" fmla="*/ 119421 w 697536"/>
                <a:gd name="connsiteY357" fmla="*/ 518281 h 913110"/>
                <a:gd name="connsiteX358" fmla="*/ 121607 w 697536"/>
                <a:gd name="connsiteY358" fmla="*/ 541510 h 913110"/>
                <a:gd name="connsiteX359" fmla="*/ 125854 w 697536"/>
                <a:gd name="connsiteY359" fmla="*/ 560243 h 913110"/>
                <a:gd name="connsiteX360" fmla="*/ 136597 w 697536"/>
                <a:gd name="connsiteY360" fmla="*/ 595086 h 913110"/>
                <a:gd name="connsiteX361" fmla="*/ 142843 w 697536"/>
                <a:gd name="connsiteY361" fmla="*/ 602017 h 913110"/>
                <a:gd name="connsiteX362" fmla="*/ 142843 w 697536"/>
                <a:gd name="connsiteY362" fmla="*/ 618315 h 913110"/>
                <a:gd name="connsiteX363" fmla="*/ 147152 w 697536"/>
                <a:gd name="connsiteY363" fmla="*/ 627619 h 913110"/>
                <a:gd name="connsiteX364" fmla="*/ 151399 w 697536"/>
                <a:gd name="connsiteY364" fmla="*/ 629929 h 913110"/>
                <a:gd name="connsiteX365" fmla="*/ 155709 w 697536"/>
                <a:gd name="connsiteY365" fmla="*/ 629929 h 913110"/>
                <a:gd name="connsiteX366" fmla="*/ 157833 w 697536"/>
                <a:gd name="connsiteY366" fmla="*/ 632240 h 913110"/>
                <a:gd name="connsiteX367" fmla="*/ 159956 w 697536"/>
                <a:gd name="connsiteY367" fmla="*/ 632240 h 913110"/>
                <a:gd name="connsiteX368" fmla="*/ 159956 w 697536"/>
                <a:gd name="connsiteY368" fmla="*/ 636923 h 913110"/>
                <a:gd name="connsiteX369" fmla="*/ 162142 w 697536"/>
                <a:gd name="connsiteY369" fmla="*/ 641544 h 913110"/>
                <a:gd name="connsiteX370" fmla="*/ 162142 w 697536"/>
                <a:gd name="connsiteY370" fmla="*/ 648225 h 913110"/>
                <a:gd name="connsiteX371" fmla="*/ 168388 w 697536"/>
                <a:gd name="connsiteY371" fmla="*/ 662150 h 913110"/>
                <a:gd name="connsiteX372" fmla="*/ 176945 w 697536"/>
                <a:gd name="connsiteY372" fmla="*/ 666771 h 913110"/>
                <a:gd name="connsiteX373" fmla="*/ 179068 w 697536"/>
                <a:gd name="connsiteY373" fmla="*/ 669081 h 913110"/>
                <a:gd name="connsiteX374" fmla="*/ 181504 w 697536"/>
                <a:gd name="connsiteY374" fmla="*/ 669081 h 913110"/>
                <a:gd name="connsiteX375" fmla="*/ 181504 w 697536"/>
                <a:gd name="connsiteY375" fmla="*/ 676075 h 913110"/>
                <a:gd name="connsiteX376" fmla="*/ 183628 w 697536"/>
                <a:gd name="connsiteY376" fmla="*/ 690000 h 913110"/>
                <a:gd name="connsiteX377" fmla="*/ 185814 w 697536"/>
                <a:gd name="connsiteY377" fmla="*/ 708733 h 913110"/>
                <a:gd name="connsiteX378" fmla="*/ 190061 w 697536"/>
                <a:gd name="connsiteY378" fmla="*/ 724968 h 913110"/>
                <a:gd name="connsiteX379" fmla="*/ 196307 w 697536"/>
                <a:gd name="connsiteY379" fmla="*/ 738956 h 913110"/>
                <a:gd name="connsiteX380" fmla="*/ 204864 w 697536"/>
                <a:gd name="connsiteY380" fmla="*/ 752881 h 913110"/>
                <a:gd name="connsiteX381" fmla="*/ 213421 w 697536"/>
                <a:gd name="connsiteY381" fmla="*/ 764495 h 913110"/>
                <a:gd name="connsiteX382" fmla="*/ 217730 w 697536"/>
                <a:gd name="connsiteY382" fmla="*/ 773799 h 913110"/>
                <a:gd name="connsiteX383" fmla="*/ 219854 w 697536"/>
                <a:gd name="connsiteY383" fmla="*/ 780730 h 913110"/>
                <a:gd name="connsiteX384" fmla="*/ 219854 w 697536"/>
                <a:gd name="connsiteY384" fmla="*/ 801649 h 913110"/>
                <a:gd name="connsiteX385" fmla="*/ 221977 w 697536"/>
                <a:gd name="connsiteY385" fmla="*/ 810953 h 913110"/>
                <a:gd name="connsiteX386" fmla="*/ 228223 w 697536"/>
                <a:gd name="connsiteY386" fmla="*/ 822568 h 913110"/>
                <a:gd name="connsiteX387" fmla="*/ 238904 w 697536"/>
                <a:gd name="connsiteY387" fmla="*/ 838865 h 913110"/>
                <a:gd name="connsiteX388" fmla="*/ 247461 w 697536"/>
                <a:gd name="connsiteY388" fmla="*/ 852790 h 913110"/>
                <a:gd name="connsiteX389" fmla="*/ 253706 w 697536"/>
                <a:gd name="connsiteY389" fmla="*/ 864405 h 913110"/>
                <a:gd name="connsiteX390" fmla="*/ 255830 w 697536"/>
                <a:gd name="connsiteY390" fmla="*/ 869025 h 913110"/>
                <a:gd name="connsiteX391" fmla="*/ 258016 w 697536"/>
                <a:gd name="connsiteY391" fmla="*/ 869025 h 913110"/>
                <a:gd name="connsiteX392" fmla="*/ 260140 w 697536"/>
                <a:gd name="connsiteY392" fmla="*/ 866715 h 913110"/>
                <a:gd name="connsiteX393" fmla="*/ 264387 w 697536"/>
                <a:gd name="connsiteY393" fmla="*/ 866715 h 913110"/>
                <a:gd name="connsiteX394" fmla="*/ 273006 w 697536"/>
                <a:gd name="connsiteY394" fmla="*/ 862094 h 913110"/>
                <a:gd name="connsiteX395" fmla="*/ 275130 w 697536"/>
                <a:gd name="connsiteY395" fmla="*/ 859784 h 913110"/>
                <a:gd name="connsiteX396" fmla="*/ 277253 w 697536"/>
                <a:gd name="connsiteY396" fmla="*/ 855100 h 913110"/>
                <a:gd name="connsiteX397" fmla="*/ 277253 w 697536"/>
                <a:gd name="connsiteY397" fmla="*/ 841176 h 913110"/>
                <a:gd name="connsiteX398" fmla="*/ 279377 w 697536"/>
                <a:gd name="connsiteY398" fmla="*/ 836492 h 913110"/>
                <a:gd name="connsiteX399" fmla="*/ 283686 w 697536"/>
                <a:gd name="connsiteY399" fmla="*/ 834182 h 913110"/>
                <a:gd name="connsiteX400" fmla="*/ 285810 w 697536"/>
                <a:gd name="connsiteY400" fmla="*/ 834182 h 913110"/>
                <a:gd name="connsiteX401" fmla="*/ 287934 w 697536"/>
                <a:gd name="connsiteY401" fmla="*/ 836492 h 913110"/>
                <a:gd name="connsiteX402" fmla="*/ 294179 w 697536"/>
                <a:gd name="connsiteY402" fmla="*/ 836492 h 913110"/>
                <a:gd name="connsiteX403" fmla="*/ 296303 w 697536"/>
                <a:gd name="connsiteY403" fmla="*/ 834182 h 913110"/>
                <a:gd name="connsiteX404" fmla="*/ 300613 w 697536"/>
                <a:gd name="connsiteY404" fmla="*/ 831872 h 913110"/>
                <a:gd name="connsiteX405" fmla="*/ 302736 w 697536"/>
                <a:gd name="connsiteY405" fmla="*/ 829561 h 913110"/>
                <a:gd name="connsiteX406" fmla="*/ 307046 w 697536"/>
                <a:gd name="connsiteY406" fmla="*/ 827251 h 913110"/>
                <a:gd name="connsiteX407" fmla="*/ 302736 w 697536"/>
                <a:gd name="connsiteY407" fmla="*/ 827251 h 913110"/>
                <a:gd name="connsiteX408" fmla="*/ 300613 w 697536"/>
                <a:gd name="connsiteY408" fmla="*/ 824878 h 913110"/>
                <a:gd name="connsiteX409" fmla="*/ 300613 w 697536"/>
                <a:gd name="connsiteY409" fmla="*/ 820257 h 913110"/>
                <a:gd name="connsiteX410" fmla="*/ 302736 w 697536"/>
                <a:gd name="connsiteY410" fmla="*/ 813263 h 913110"/>
                <a:gd name="connsiteX411" fmla="*/ 304923 w 697536"/>
                <a:gd name="connsiteY411" fmla="*/ 808643 h 913110"/>
                <a:gd name="connsiteX412" fmla="*/ 322036 w 697536"/>
                <a:gd name="connsiteY412" fmla="*/ 799339 h 913110"/>
                <a:gd name="connsiteX413" fmla="*/ 326283 w 697536"/>
                <a:gd name="connsiteY413" fmla="*/ 794718 h 913110"/>
                <a:gd name="connsiteX414" fmla="*/ 326283 w 697536"/>
                <a:gd name="connsiteY414" fmla="*/ 790034 h 913110"/>
                <a:gd name="connsiteX415" fmla="*/ 325159 w 697536"/>
                <a:gd name="connsiteY415" fmla="*/ 785601 h 913110"/>
                <a:gd name="connsiteX416" fmla="*/ 325159 w 697536"/>
                <a:gd name="connsiteY416" fmla="*/ 778607 h 913110"/>
                <a:gd name="connsiteX417" fmla="*/ 320849 w 697536"/>
                <a:gd name="connsiteY417" fmla="*/ 764682 h 913110"/>
                <a:gd name="connsiteX418" fmla="*/ 320849 w 697536"/>
                <a:gd name="connsiteY418" fmla="*/ 739143 h 913110"/>
                <a:gd name="connsiteX419" fmla="*/ 323035 w 697536"/>
                <a:gd name="connsiteY419" fmla="*/ 732149 h 913110"/>
                <a:gd name="connsiteX420" fmla="*/ 323035 w 697536"/>
                <a:gd name="connsiteY420" fmla="*/ 729402 h 913110"/>
                <a:gd name="connsiteX421" fmla="*/ 325159 w 697536"/>
                <a:gd name="connsiteY421" fmla="*/ 727091 h 913110"/>
                <a:gd name="connsiteX422" fmla="*/ 325159 w 697536"/>
                <a:gd name="connsiteY422" fmla="*/ 720098 h 913110"/>
                <a:gd name="connsiteX423" fmla="*/ 327283 w 697536"/>
                <a:gd name="connsiteY423" fmla="*/ 713104 h 913110"/>
                <a:gd name="connsiteX424" fmla="*/ 327283 w 697536"/>
                <a:gd name="connsiteY424" fmla="*/ 696869 h 913110"/>
                <a:gd name="connsiteX425" fmla="*/ 323035 w 697536"/>
                <a:gd name="connsiteY425" fmla="*/ 687565 h 913110"/>
                <a:gd name="connsiteX426" fmla="*/ 316789 w 697536"/>
                <a:gd name="connsiteY426" fmla="*/ 680571 h 913110"/>
                <a:gd name="connsiteX427" fmla="*/ 316789 w 697536"/>
                <a:gd name="connsiteY427" fmla="*/ 668957 h 913110"/>
                <a:gd name="connsiteX428" fmla="*/ 318913 w 697536"/>
                <a:gd name="connsiteY428" fmla="*/ 666958 h 913110"/>
                <a:gd name="connsiteX429" fmla="*/ 321037 w 697536"/>
                <a:gd name="connsiteY429" fmla="*/ 662338 h 913110"/>
                <a:gd name="connsiteX430" fmla="*/ 321037 w 697536"/>
                <a:gd name="connsiteY430" fmla="*/ 657654 h 913110"/>
                <a:gd name="connsiteX431" fmla="*/ 318913 w 697536"/>
                <a:gd name="connsiteY431" fmla="*/ 653033 h 913110"/>
                <a:gd name="connsiteX432" fmla="*/ 318913 w 697536"/>
                <a:gd name="connsiteY432" fmla="*/ 636798 h 913110"/>
                <a:gd name="connsiteX433" fmla="*/ 327470 w 697536"/>
                <a:gd name="connsiteY433" fmla="*/ 632115 h 913110"/>
                <a:gd name="connsiteX434" fmla="*/ 329594 w 697536"/>
                <a:gd name="connsiteY434" fmla="*/ 632115 h 913110"/>
                <a:gd name="connsiteX435" fmla="*/ 338151 w 697536"/>
                <a:gd name="connsiteY435" fmla="*/ 627494 h 913110"/>
                <a:gd name="connsiteX436" fmla="*/ 338151 w 697536"/>
                <a:gd name="connsiteY436" fmla="*/ 618190 h 913110"/>
                <a:gd name="connsiteX437" fmla="*/ 340336 w 697536"/>
                <a:gd name="connsiteY437" fmla="*/ 613507 h 913110"/>
                <a:gd name="connsiteX438" fmla="*/ 342460 w 697536"/>
                <a:gd name="connsiteY438" fmla="*/ 611196 h 913110"/>
                <a:gd name="connsiteX439" fmla="*/ 346770 w 697536"/>
                <a:gd name="connsiteY439" fmla="*/ 608886 h 913110"/>
                <a:gd name="connsiteX440" fmla="*/ 353016 w 697536"/>
                <a:gd name="connsiteY440" fmla="*/ 608886 h 913110"/>
                <a:gd name="connsiteX441" fmla="*/ 355202 w 697536"/>
                <a:gd name="connsiteY441" fmla="*/ 604265 h 913110"/>
                <a:gd name="connsiteX442" fmla="*/ 357325 w 697536"/>
                <a:gd name="connsiteY442" fmla="*/ 606575 h 913110"/>
                <a:gd name="connsiteX443" fmla="*/ 368005 w 697536"/>
                <a:gd name="connsiteY443" fmla="*/ 606575 h 913110"/>
                <a:gd name="connsiteX444" fmla="*/ 368005 w 697536"/>
                <a:gd name="connsiteY444" fmla="*/ 599582 h 913110"/>
                <a:gd name="connsiteX445" fmla="*/ 370129 w 697536"/>
                <a:gd name="connsiteY445" fmla="*/ 592651 h 913110"/>
                <a:gd name="connsiteX446" fmla="*/ 374439 w 697536"/>
                <a:gd name="connsiteY446" fmla="*/ 587967 h 913110"/>
                <a:gd name="connsiteX447" fmla="*/ 376562 w 697536"/>
                <a:gd name="connsiteY447" fmla="*/ 580974 h 913110"/>
                <a:gd name="connsiteX448" fmla="*/ 380872 w 697536"/>
                <a:gd name="connsiteY448" fmla="*/ 576353 h 913110"/>
                <a:gd name="connsiteX449" fmla="*/ 382996 w 697536"/>
                <a:gd name="connsiteY449" fmla="*/ 571732 h 913110"/>
                <a:gd name="connsiteX450" fmla="*/ 387305 w 697536"/>
                <a:gd name="connsiteY450" fmla="*/ 569359 h 913110"/>
                <a:gd name="connsiteX451" fmla="*/ 389429 w 697536"/>
                <a:gd name="connsiteY451" fmla="*/ 567049 h 913110"/>
                <a:gd name="connsiteX452" fmla="*/ 395675 w 697536"/>
                <a:gd name="connsiteY452" fmla="*/ 564739 h 913110"/>
                <a:gd name="connsiteX453" fmla="*/ 397798 w 697536"/>
                <a:gd name="connsiteY453" fmla="*/ 562428 h 913110"/>
                <a:gd name="connsiteX454" fmla="*/ 402045 w 697536"/>
                <a:gd name="connsiteY454" fmla="*/ 560118 h 913110"/>
                <a:gd name="connsiteX455" fmla="*/ 404231 w 697536"/>
                <a:gd name="connsiteY455" fmla="*/ 553124 h 913110"/>
                <a:gd name="connsiteX456" fmla="*/ 412789 w 697536"/>
                <a:gd name="connsiteY456" fmla="*/ 534391 h 913110"/>
                <a:gd name="connsiteX457" fmla="*/ 419034 w 697536"/>
                <a:gd name="connsiteY457" fmla="*/ 527460 h 913110"/>
                <a:gd name="connsiteX458" fmla="*/ 423282 w 697536"/>
                <a:gd name="connsiteY458" fmla="*/ 525087 h 913110"/>
                <a:gd name="connsiteX459" fmla="*/ 429527 w 697536"/>
                <a:gd name="connsiteY459" fmla="*/ 520466 h 913110"/>
                <a:gd name="connsiteX460" fmla="*/ 433774 w 697536"/>
                <a:gd name="connsiteY460" fmla="*/ 518156 h 913110"/>
                <a:gd name="connsiteX461" fmla="*/ 440020 w 697536"/>
                <a:gd name="connsiteY461" fmla="*/ 511162 h 913110"/>
                <a:gd name="connsiteX462" fmla="*/ 442144 w 697536"/>
                <a:gd name="connsiteY462" fmla="*/ 511162 h 913110"/>
                <a:gd name="connsiteX463" fmla="*/ 437897 w 697536"/>
                <a:gd name="connsiteY463" fmla="*/ 499548 h 913110"/>
                <a:gd name="connsiteX464" fmla="*/ 440020 w 697536"/>
                <a:gd name="connsiteY464" fmla="*/ 497237 h 913110"/>
                <a:gd name="connsiteX465" fmla="*/ 448577 w 697536"/>
                <a:gd name="connsiteY465" fmla="*/ 508852 h 913110"/>
                <a:gd name="connsiteX466" fmla="*/ 470687 w 697536"/>
                <a:gd name="connsiteY466" fmla="*/ 485872 h 913110"/>
                <a:gd name="connsiteX467" fmla="*/ 474934 w 697536"/>
                <a:gd name="connsiteY467" fmla="*/ 476568 h 913110"/>
                <a:gd name="connsiteX468" fmla="*/ 472811 w 697536"/>
                <a:gd name="connsiteY468" fmla="*/ 474258 h 913110"/>
                <a:gd name="connsiteX469" fmla="*/ 470687 w 697536"/>
                <a:gd name="connsiteY469" fmla="*/ 469575 h 913110"/>
                <a:gd name="connsiteX470" fmla="*/ 468814 w 697536"/>
                <a:gd name="connsiteY470" fmla="*/ 467139 h 913110"/>
                <a:gd name="connsiteX471" fmla="*/ 466628 w 697536"/>
                <a:gd name="connsiteY471" fmla="*/ 462519 h 913110"/>
                <a:gd name="connsiteX472" fmla="*/ 466628 w 697536"/>
                <a:gd name="connsiteY472" fmla="*/ 457835 h 913110"/>
                <a:gd name="connsiteX473" fmla="*/ 470937 w 697536"/>
                <a:gd name="connsiteY473" fmla="*/ 455525 h 913110"/>
                <a:gd name="connsiteX474" fmla="*/ 473061 w 697536"/>
                <a:gd name="connsiteY474" fmla="*/ 453214 h 913110"/>
                <a:gd name="connsiteX475" fmla="*/ 477370 w 697536"/>
                <a:gd name="connsiteY475" fmla="*/ 453214 h 913110"/>
                <a:gd name="connsiteX476" fmla="*/ 481618 w 697536"/>
                <a:gd name="connsiteY476" fmla="*/ 450904 h 913110"/>
                <a:gd name="connsiteX477" fmla="*/ 485927 w 697536"/>
                <a:gd name="connsiteY477" fmla="*/ 446221 h 913110"/>
                <a:gd name="connsiteX478" fmla="*/ 490174 w 697536"/>
                <a:gd name="connsiteY478" fmla="*/ 439290 h 913110"/>
                <a:gd name="connsiteX479" fmla="*/ 490174 w 697536"/>
                <a:gd name="connsiteY479" fmla="*/ 429673 h 913110"/>
                <a:gd name="connsiteX480" fmla="*/ 496420 w 697536"/>
                <a:gd name="connsiteY480" fmla="*/ 431984 h 913110"/>
                <a:gd name="connsiteX481" fmla="*/ 498544 w 697536"/>
                <a:gd name="connsiteY481" fmla="*/ 443598 h 913110"/>
                <a:gd name="connsiteX482" fmla="*/ 504790 w 697536"/>
                <a:gd name="connsiteY482" fmla="*/ 429673 h 913110"/>
                <a:gd name="connsiteX483" fmla="*/ 504790 w 697536"/>
                <a:gd name="connsiteY483" fmla="*/ 436667 h 913110"/>
                <a:gd name="connsiteX484" fmla="*/ 506913 w 697536"/>
                <a:gd name="connsiteY484" fmla="*/ 441288 h 913110"/>
                <a:gd name="connsiteX485" fmla="*/ 506913 w 697536"/>
                <a:gd name="connsiteY485" fmla="*/ 448406 h 913110"/>
                <a:gd name="connsiteX486" fmla="*/ 509099 w 697536"/>
                <a:gd name="connsiteY486" fmla="*/ 453027 h 913110"/>
                <a:gd name="connsiteX487" fmla="*/ 511223 w 697536"/>
                <a:gd name="connsiteY487" fmla="*/ 455337 h 913110"/>
                <a:gd name="connsiteX488" fmla="*/ 513347 w 697536"/>
                <a:gd name="connsiteY488" fmla="*/ 455337 h 913110"/>
                <a:gd name="connsiteX489" fmla="*/ 515470 w 697536"/>
                <a:gd name="connsiteY489" fmla="*/ 453027 h 913110"/>
                <a:gd name="connsiteX490" fmla="*/ 515470 w 697536"/>
                <a:gd name="connsiteY490" fmla="*/ 448406 h 913110"/>
                <a:gd name="connsiteX491" fmla="*/ 517656 w 697536"/>
                <a:gd name="connsiteY491" fmla="*/ 446033 h 913110"/>
                <a:gd name="connsiteX492" fmla="*/ 517656 w 697536"/>
                <a:gd name="connsiteY492" fmla="*/ 441413 h 913110"/>
                <a:gd name="connsiteX493" fmla="*/ 519780 w 697536"/>
                <a:gd name="connsiteY493" fmla="*/ 429798 h 913110"/>
                <a:gd name="connsiteX494" fmla="*/ 513534 w 697536"/>
                <a:gd name="connsiteY494" fmla="*/ 413500 h 913110"/>
                <a:gd name="connsiteX495" fmla="*/ 513534 w 697536"/>
                <a:gd name="connsiteY495" fmla="*/ 401886 h 913110"/>
                <a:gd name="connsiteX496" fmla="*/ 502854 w 697536"/>
                <a:gd name="connsiteY496" fmla="*/ 392644 h 913110"/>
                <a:gd name="connsiteX497" fmla="*/ 498544 w 697536"/>
                <a:gd name="connsiteY497" fmla="*/ 381030 h 913110"/>
                <a:gd name="connsiteX498" fmla="*/ 500730 w 697536"/>
                <a:gd name="connsiteY498" fmla="*/ 376347 h 913110"/>
                <a:gd name="connsiteX499" fmla="*/ 502854 w 697536"/>
                <a:gd name="connsiteY499" fmla="*/ 374036 h 913110"/>
                <a:gd name="connsiteX500" fmla="*/ 504977 w 697536"/>
                <a:gd name="connsiteY500" fmla="*/ 367043 h 913110"/>
                <a:gd name="connsiteX501" fmla="*/ 504977 w 697536"/>
                <a:gd name="connsiteY501" fmla="*/ 364732 h 913110"/>
                <a:gd name="connsiteX502" fmla="*/ 502854 w 697536"/>
                <a:gd name="connsiteY502" fmla="*/ 362422 h 913110"/>
                <a:gd name="connsiteX503" fmla="*/ 498544 w 697536"/>
                <a:gd name="connsiteY503" fmla="*/ 360111 h 913110"/>
                <a:gd name="connsiteX504" fmla="*/ 492298 w 697536"/>
                <a:gd name="connsiteY504" fmla="*/ 360111 h 913110"/>
                <a:gd name="connsiteX505" fmla="*/ 487988 w 697536"/>
                <a:gd name="connsiteY505" fmla="*/ 357739 h 913110"/>
                <a:gd name="connsiteX506" fmla="*/ 483741 w 697536"/>
                <a:gd name="connsiteY506" fmla="*/ 353118 h 913110"/>
                <a:gd name="connsiteX507" fmla="*/ 487551 w 697536"/>
                <a:gd name="connsiteY507" fmla="*/ 348497 h 913110"/>
                <a:gd name="connsiteX508" fmla="*/ 489675 w 697536"/>
                <a:gd name="connsiteY508" fmla="*/ 348497 h 913110"/>
                <a:gd name="connsiteX509" fmla="*/ 489675 w 697536"/>
                <a:gd name="connsiteY509" fmla="*/ 336882 h 913110"/>
                <a:gd name="connsiteX510" fmla="*/ 502541 w 697536"/>
                <a:gd name="connsiteY510" fmla="*/ 336882 h 913110"/>
                <a:gd name="connsiteX511" fmla="*/ 502541 w 697536"/>
                <a:gd name="connsiteY511" fmla="*/ 332199 h 913110"/>
                <a:gd name="connsiteX512" fmla="*/ 491861 w 697536"/>
                <a:gd name="connsiteY512" fmla="*/ 325205 h 913110"/>
                <a:gd name="connsiteX513" fmla="*/ 489675 w 697536"/>
                <a:gd name="connsiteY513" fmla="*/ 325205 h 913110"/>
                <a:gd name="connsiteX514" fmla="*/ 485427 w 697536"/>
                <a:gd name="connsiteY514" fmla="*/ 320585 h 913110"/>
                <a:gd name="connsiteX515" fmla="*/ 481118 w 697536"/>
                <a:gd name="connsiteY515" fmla="*/ 318274 h 913110"/>
                <a:gd name="connsiteX516" fmla="*/ 478994 w 697536"/>
                <a:gd name="connsiteY516" fmla="*/ 313591 h 913110"/>
                <a:gd name="connsiteX517" fmla="*/ 478994 w 697536"/>
                <a:gd name="connsiteY517" fmla="*/ 311281 h 913110"/>
                <a:gd name="connsiteX518" fmla="*/ 481118 w 697536"/>
                <a:gd name="connsiteY518" fmla="*/ 306660 h 913110"/>
                <a:gd name="connsiteX519" fmla="*/ 485427 w 697536"/>
                <a:gd name="connsiteY519" fmla="*/ 301976 h 913110"/>
                <a:gd name="connsiteX520" fmla="*/ 481118 w 697536"/>
                <a:gd name="connsiteY520" fmla="*/ 295045 h 913110"/>
                <a:gd name="connsiteX521" fmla="*/ 487364 w 697536"/>
                <a:gd name="connsiteY521" fmla="*/ 295045 h 913110"/>
                <a:gd name="connsiteX522" fmla="*/ 495921 w 697536"/>
                <a:gd name="connsiteY522" fmla="*/ 299666 h 913110"/>
                <a:gd name="connsiteX523" fmla="*/ 493797 w 697536"/>
                <a:gd name="connsiteY523" fmla="*/ 297356 h 913110"/>
                <a:gd name="connsiteX524" fmla="*/ 500043 w 697536"/>
                <a:gd name="connsiteY524" fmla="*/ 295045 h 913110"/>
                <a:gd name="connsiteX525" fmla="*/ 502167 w 697536"/>
                <a:gd name="connsiteY525" fmla="*/ 299666 h 913110"/>
                <a:gd name="connsiteX526" fmla="*/ 502167 w 697536"/>
                <a:gd name="connsiteY526" fmla="*/ 301976 h 913110"/>
                <a:gd name="connsiteX527" fmla="*/ 504290 w 697536"/>
                <a:gd name="connsiteY527" fmla="*/ 306660 h 913110"/>
                <a:gd name="connsiteX528" fmla="*/ 506414 w 697536"/>
                <a:gd name="connsiteY528" fmla="*/ 308970 h 913110"/>
                <a:gd name="connsiteX529" fmla="*/ 510723 w 697536"/>
                <a:gd name="connsiteY529" fmla="*/ 308970 h 913110"/>
                <a:gd name="connsiteX530" fmla="*/ 512847 w 697536"/>
                <a:gd name="connsiteY530" fmla="*/ 311281 h 913110"/>
                <a:gd name="connsiteX531" fmla="*/ 514971 w 697536"/>
                <a:gd name="connsiteY531" fmla="*/ 304349 h 913110"/>
                <a:gd name="connsiteX532" fmla="*/ 517156 w 697536"/>
                <a:gd name="connsiteY532" fmla="*/ 306660 h 913110"/>
                <a:gd name="connsiteX533" fmla="*/ 519280 w 697536"/>
                <a:gd name="connsiteY533" fmla="*/ 306660 h 913110"/>
                <a:gd name="connsiteX534" fmla="*/ 521404 w 697536"/>
                <a:gd name="connsiteY534" fmla="*/ 308970 h 913110"/>
                <a:gd name="connsiteX535" fmla="*/ 521404 w 697536"/>
                <a:gd name="connsiteY535" fmla="*/ 320585 h 913110"/>
                <a:gd name="connsiteX536" fmla="*/ 523590 w 697536"/>
                <a:gd name="connsiteY536" fmla="*/ 320585 h 913110"/>
                <a:gd name="connsiteX537" fmla="*/ 523590 w 697536"/>
                <a:gd name="connsiteY537" fmla="*/ 334510 h 913110"/>
                <a:gd name="connsiteX538" fmla="*/ 525713 w 697536"/>
                <a:gd name="connsiteY538" fmla="*/ 334510 h 913110"/>
                <a:gd name="connsiteX539" fmla="*/ 527837 w 697536"/>
                <a:gd name="connsiteY539" fmla="*/ 336882 h 913110"/>
                <a:gd name="connsiteX540" fmla="*/ 550010 w 697536"/>
                <a:gd name="connsiteY540" fmla="*/ 336882 h 913110"/>
                <a:gd name="connsiteX541" fmla="*/ 554257 w 697536"/>
                <a:gd name="connsiteY541" fmla="*/ 339193 h 913110"/>
                <a:gd name="connsiteX542" fmla="*/ 560503 w 697536"/>
                <a:gd name="connsiteY542" fmla="*/ 339193 h 913110"/>
                <a:gd name="connsiteX543" fmla="*/ 577616 w 697536"/>
                <a:gd name="connsiteY543" fmla="*/ 334510 h 913110"/>
                <a:gd name="connsiteX544" fmla="*/ 579740 w 697536"/>
                <a:gd name="connsiteY544" fmla="*/ 334510 h 913110"/>
                <a:gd name="connsiteX545" fmla="*/ 588359 w 697536"/>
                <a:gd name="connsiteY545" fmla="*/ 343814 h 913110"/>
                <a:gd name="connsiteX546" fmla="*/ 588359 w 697536"/>
                <a:gd name="connsiteY546" fmla="*/ 346124 h 913110"/>
                <a:gd name="connsiteX547" fmla="*/ 586173 w 697536"/>
                <a:gd name="connsiteY547" fmla="*/ 348497 h 913110"/>
                <a:gd name="connsiteX548" fmla="*/ 584050 w 697536"/>
                <a:gd name="connsiteY548" fmla="*/ 348497 h 913110"/>
                <a:gd name="connsiteX549" fmla="*/ 584050 w 697536"/>
                <a:gd name="connsiteY549" fmla="*/ 353118 h 913110"/>
                <a:gd name="connsiteX550" fmla="*/ 581926 w 697536"/>
                <a:gd name="connsiteY550" fmla="*/ 360111 h 913110"/>
                <a:gd name="connsiteX551" fmla="*/ 579740 w 697536"/>
                <a:gd name="connsiteY551" fmla="*/ 364732 h 913110"/>
                <a:gd name="connsiteX552" fmla="*/ 577616 w 697536"/>
                <a:gd name="connsiteY552" fmla="*/ 367043 h 913110"/>
                <a:gd name="connsiteX553" fmla="*/ 575493 w 697536"/>
                <a:gd name="connsiteY553" fmla="*/ 367043 h 913110"/>
                <a:gd name="connsiteX554" fmla="*/ 571183 w 697536"/>
                <a:gd name="connsiteY554" fmla="*/ 369353 h 913110"/>
                <a:gd name="connsiteX555" fmla="*/ 569059 w 697536"/>
                <a:gd name="connsiteY555" fmla="*/ 369353 h 913110"/>
                <a:gd name="connsiteX556" fmla="*/ 564812 w 697536"/>
                <a:gd name="connsiteY556" fmla="*/ 374036 h 913110"/>
                <a:gd name="connsiteX557" fmla="*/ 562626 w 697536"/>
                <a:gd name="connsiteY557" fmla="*/ 378657 h 913110"/>
                <a:gd name="connsiteX558" fmla="*/ 562626 w 697536"/>
                <a:gd name="connsiteY558" fmla="*/ 385963 h 913110"/>
                <a:gd name="connsiteX559" fmla="*/ 564812 w 697536"/>
                <a:gd name="connsiteY559" fmla="*/ 390584 h 913110"/>
                <a:gd name="connsiteX560" fmla="*/ 571058 w 697536"/>
                <a:gd name="connsiteY560" fmla="*/ 397577 h 913110"/>
                <a:gd name="connsiteX561" fmla="*/ 573244 w 697536"/>
                <a:gd name="connsiteY561" fmla="*/ 397577 h 913110"/>
                <a:gd name="connsiteX562" fmla="*/ 579490 w 697536"/>
                <a:gd name="connsiteY562" fmla="*/ 406881 h 913110"/>
                <a:gd name="connsiteX563" fmla="*/ 581676 w 697536"/>
                <a:gd name="connsiteY563" fmla="*/ 392957 h 913110"/>
                <a:gd name="connsiteX564" fmla="*/ 581676 w 697536"/>
                <a:gd name="connsiteY564" fmla="*/ 383653 h 913110"/>
                <a:gd name="connsiteX565" fmla="*/ 587922 w 697536"/>
                <a:gd name="connsiteY565" fmla="*/ 383653 h 913110"/>
                <a:gd name="connsiteX566" fmla="*/ 592169 w 697536"/>
                <a:gd name="connsiteY566" fmla="*/ 385963 h 913110"/>
                <a:gd name="connsiteX567" fmla="*/ 594293 w 697536"/>
                <a:gd name="connsiteY567" fmla="*/ 388273 h 913110"/>
                <a:gd name="connsiteX568" fmla="*/ 594293 w 697536"/>
                <a:gd name="connsiteY568" fmla="*/ 395267 h 913110"/>
                <a:gd name="connsiteX569" fmla="*/ 596479 w 697536"/>
                <a:gd name="connsiteY569" fmla="*/ 399888 h 913110"/>
                <a:gd name="connsiteX570" fmla="*/ 596479 w 697536"/>
                <a:gd name="connsiteY570" fmla="*/ 402198 h 913110"/>
                <a:gd name="connsiteX571" fmla="*/ 598603 w 697536"/>
                <a:gd name="connsiteY571" fmla="*/ 406881 h 913110"/>
                <a:gd name="connsiteX572" fmla="*/ 598603 w 697536"/>
                <a:gd name="connsiteY572" fmla="*/ 411502 h 913110"/>
                <a:gd name="connsiteX573" fmla="*/ 600726 w 697536"/>
                <a:gd name="connsiteY573" fmla="*/ 416185 h 913110"/>
                <a:gd name="connsiteX574" fmla="*/ 602850 w 697536"/>
                <a:gd name="connsiteY574" fmla="*/ 423117 h 913110"/>
                <a:gd name="connsiteX575" fmla="*/ 605036 w 697536"/>
                <a:gd name="connsiteY575" fmla="*/ 427800 h 913110"/>
                <a:gd name="connsiteX576" fmla="*/ 607159 w 697536"/>
                <a:gd name="connsiteY576" fmla="*/ 430110 h 913110"/>
                <a:gd name="connsiteX577" fmla="*/ 607159 w 697536"/>
                <a:gd name="connsiteY577" fmla="*/ 432421 h 913110"/>
                <a:gd name="connsiteX578" fmla="*/ 613405 w 697536"/>
                <a:gd name="connsiteY578" fmla="*/ 439414 h 913110"/>
                <a:gd name="connsiteX579" fmla="*/ 613405 w 697536"/>
                <a:gd name="connsiteY579" fmla="*/ 429673 h 913110"/>
                <a:gd name="connsiteX580" fmla="*/ 615529 w 697536"/>
                <a:gd name="connsiteY580" fmla="*/ 429673 h 913110"/>
                <a:gd name="connsiteX581" fmla="*/ 617652 w 697536"/>
                <a:gd name="connsiteY581" fmla="*/ 431984 h 913110"/>
                <a:gd name="connsiteX582" fmla="*/ 621962 w 697536"/>
                <a:gd name="connsiteY582" fmla="*/ 431984 h 913110"/>
                <a:gd name="connsiteX583" fmla="*/ 621962 w 697536"/>
                <a:gd name="connsiteY583" fmla="*/ 427363 h 913110"/>
                <a:gd name="connsiteX584" fmla="*/ 615716 w 697536"/>
                <a:gd name="connsiteY584" fmla="*/ 420369 h 913110"/>
                <a:gd name="connsiteX585" fmla="*/ 615716 w 697536"/>
                <a:gd name="connsiteY585" fmla="*/ 411065 h 913110"/>
                <a:gd name="connsiteX586" fmla="*/ 613592 w 697536"/>
                <a:gd name="connsiteY586" fmla="*/ 406444 h 913110"/>
                <a:gd name="connsiteX587" fmla="*/ 619838 w 697536"/>
                <a:gd name="connsiteY587" fmla="*/ 399451 h 913110"/>
                <a:gd name="connsiteX588" fmla="*/ 622025 w 697536"/>
                <a:gd name="connsiteY588" fmla="*/ 399451 h 913110"/>
                <a:gd name="connsiteX589" fmla="*/ 619838 w 697536"/>
                <a:gd name="connsiteY589" fmla="*/ 380718 h 913110"/>
                <a:gd name="connsiteX590" fmla="*/ 613592 w 697536"/>
                <a:gd name="connsiteY590" fmla="*/ 373724 h 913110"/>
                <a:gd name="connsiteX591" fmla="*/ 631206 w 697536"/>
                <a:gd name="connsiteY591" fmla="*/ 373724 h 913110"/>
                <a:gd name="connsiteX592" fmla="*/ 635453 w 697536"/>
                <a:gd name="connsiteY592" fmla="*/ 376034 h 913110"/>
                <a:gd name="connsiteX593" fmla="*/ 639763 w 697536"/>
                <a:gd name="connsiteY593" fmla="*/ 376034 h 913110"/>
                <a:gd name="connsiteX594" fmla="*/ 639763 w 697536"/>
                <a:gd name="connsiteY594" fmla="*/ 362109 h 913110"/>
                <a:gd name="connsiteX595" fmla="*/ 646008 w 697536"/>
                <a:gd name="connsiteY595" fmla="*/ 341191 h 913110"/>
                <a:gd name="connsiteX596" fmla="*/ 643823 w 697536"/>
                <a:gd name="connsiteY596" fmla="*/ 338880 h 913110"/>
                <a:gd name="connsiteX597" fmla="*/ 641699 w 697536"/>
                <a:gd name="connsiteY597" fmla="*/ 334197 h 913110"/>
                <a:gd name="connsiteX598" fmla="*/ 641699 w 697536"/>
                <a:gd name="connsiteY598" fmla="*/ 327266 h 913110"/>
                <a:gd name="connsiteX599" fmla="*/ 646008 w 697536"/>
                <a:gd name="connsiteY599" fmla="*/ 324893 h 913110"/>
                <a:gd name="connsiteX600" fmla="*/ 648132 w 697536"/>
                <a:gd name="connsiteY600" fmla="*/ 322583 h 913110"/>
                <a:gd name="connsiteX601" fmla="*/ 654378 w 697536"/>
                <a:gd name="connsiteY601" fmla="*/ 310968 h 913110"/>
                <a:gd name="connsiteX602" fmla="*/ 654378 w 697536"/>
                <a:gd name="connsiteY602" fmla="*/ 306348 h 913110"/>
                <a:gd name="connsiteX603" fmla="*/ 652192 w 697536"/>
                <a:gd name="connsiteY603" fmla="*/ 304037 h 913110"/>
                <a:gd name="connsiteX604" fmla="*/ 652192 w 697536"/>
                <a:gd name="connsiteY604" fmla="*/ 301664 h 913110"/>
                <a:gd name="connsiteX605" fmla="*/ 650068 w 697536"/>
                <a:gd name="connsiteY605" fmla="*/ 299354 h 913110"/>
                <a:gd name="connsiteX606" fmla="*/ 650068 w 697536"/>
                <a:gd name="connsiteY606" fmla="*/ 290424 h 913110"/>
                <a:gd name="connsiteX607" fmla="*/ 652192 w 697536"/>
                <a:gd name="connsiteY607" fmla="*/ 290424 h 913110"/>
                <a:gd name="connsiteX608" fmla="*/ 654378 w 697536"/>
                <a:gd name="connsiteY608" fmla="*/ 288114 h 913110"/>
                <a:gd name="connsiteX609" fmla="*/ 658625 w 697536"/>
                <a:gd name="connsiteY609" fmla="*/ 288114 h 913110"/>
                <a:gd name="connsiteX610" fmla="*/ 662935 w 697536"/>
                <a:gd name="connsiteY610" fmla="*/ 285804 h 913110"/>
                <a:gd name="connsiteX611" fmla="*/ 667182 w 697536"/>
                <a:gd name="connsiteY611" fmla="*/ 281183 h 913110"/>
                <a:gd name="connsiteX612" fmla="*/ 667182 w 697536"/>
                <a:gd name="connsiteY612" fmla="*/ 274189 h 913110"/>
                <a:gd name="connsiteX613" fmla="*/ 669368 w 697536"/>
                <a:gd name="connsiteY613" fmla="*/ 274189 h 913110"/>
                <a:gd name="connsiteX614" fmla="*/ 673615 w 697536"/>
                <a:gd name="connsiteY614" fmla="*/ 271879 h 913110"/>
                <a:gd name="connsiteX615" fmla="*/ 686481 w 697536"/>
                <a:gd name="connsiteY615" fmla="*/ 271879 h 913110"/>
                <a:gd name="connsiteX616" fmla="*/ 688605 w 697536"/>
                <a:gd name="connsiteY616" fmla="*/ 274189 h 913110"/>
                <a:gd name="connsiteX617" fmla="*/ 694851 w 697536"/>
                <a:gd name="connsiteY617" fmla="*/ 274189 h 913110"/>
                <a:gd name="connsiteX618" fmla="*/ 694851 w 697536"/>
                <a:gd name="connsiteY618" fmla="*/ 271879 h 913110"/>
                <a:gd name="connsiteX619" fmla="*/ 692727 w 697536"/>
                <a:gd name="connsiteY619" fmla="*/ 269506 h 913110"/>
                <a:gd name="connsiteX620" fmla="*/ 688418 w 697536"/>
                <a:gd name="connsiteY620" fmla="*/ 267195 h 913110"/>
                <a:gd name="connsiteX621" fmla="*/ 686294 w 697536"/>
                <a:gd name="connsiteY621" fmla="*/ 264885 h 913110"/>
                <a:gd name="connsiteX622" fmla="*/ 673990 w 697536"/>
                <a:gd name="connsiteY622" fmla="*/ 894565 h 913110"/>
                <a:gd name="connsiteX623" fmla="*/ 671866 w 697536"/>
                <a:gd name="connsiteY623" fmla="*/ 896875 h 913110"/>
                <a:gd name="connsiteX624" fmla="*/ 671866 w 697536"/>
                <a:gd name="connsiteY624" fmla="*/ 903869 h 913110"/>
                <a:gd name="connsiteX625" fmla="*/ 673990 w 697536"/>
                <a:gd name="connsiteY625" fmla="*/ 908490 h 913110"/>
                <a:gd name="connsiteX626" fmla="*/ 676113 w 697536"/>
                <a:gd name="connsiteY626" fmla="*/ 910800 h 913110"/>
                <a:gd name="connsiteX627" fmla="*/ 680423 w 697536"/>
                <a:gd name="connsiteY627" fmla="*/ 913111 h 913110"/>
                <a:gd name="connsiteX628" fmla="*/ 680423 w 697536"/>
                <a:gd name="connsiteY628" fmla="*/ 908490 h 913110"/>
                <a:gd name="connsiteX629" fmla="*/ 678299 w 697536"/>
                <a:gd name="connsiteY629" fmla="*/ 903869 h 913110"/>
                <a:gd name="connsiteX630" fmla="*/ 678299 w 697536"/>
                <a:gd name="connsiteY630" fmla="*/ 899186 h 913110"/>
                <a:gd name="connsiteX631" fmla="*/ 676113 w 697536"/>
                <a:gd name="connsiteY631" fmla="*/ 894565 h 913110"/>
                <a:gd name="connsiteX632" fmla="*/ 639763 w 697536"/>
                <a:gd name="connsiteY632" fmla="*/ 785601 h 913110"/>
                <a:gd name="connsiteX633" fmla="*/ 637452 w 697536"/>
                <a:gd name="connsiteY633" fmla="*/ 785601 h 913110"/>
                <a:gd name="connsiteX634" fmla="*/ 635266 w 697536"/>
                <a:gd name="connsiteY634" fmla="*/ 790222 h 913110"/>
                <a:gd name="connsiteX635" fmla="*/ 635266 w 697536"/>
                <a:gd name="connsiteY635" fmla="*/ 792595 h 913110"/>
                <a:gd name="connsiteX636" fmla="*/ 637452 w 697536"/>
                <a:gd name="connsiteY636" fmla="*/ 797215 h 913110"/>
                <a:gd name="connsiteX637" fmla="*/ 637452 w 697536"/>
                <a:gd name="connsiteY637" fmla="*/ 799526 h 913110"/>
                <a:gd name="connsiteX638" fmla="*/ 639575 w 697536"/>
                <a:gd name="connsiteY638" fmla="*/ 804209 h 913110"/>
                <a:gd name="connsiteX639" fmla="*/ 641699 w 697536"/>
                <a:gd name="connsiteY639" fmla="*/ 799526 h 913110"/>
                <a:gd name="connsiteX640" fmla="*/ 641699 w 697536"/>
                <a:gd name="connsiteY640" fmla="*/ 785601 h 913110"/>
                <a:gd name="connsiteX641" fmla="*/ 644010 w 697536"/>
                <a:gd name="connsiteY641" fmla="*/ 692685 h 913110"/>
                <a:gd name="connsiteX642" fmla="*/ 639763 w 697536"/>
                <a:gd name="connsiteY642" fmla="*/ 697306 h 913110"/>
                <a:gd name="connsiteX643" fmla="*/ 635453 w 697536"/>
                <a:gd name="connsiteY643" fmla="*/ 706610 h 913110"/>
                <a:gd name="connsiteX644" fmla="*/ 635453 w 697536"/>
                <a:gd name="connsiteY644" fmla="*/ 729402 h 913110"/>
                <a:gd name="connsiteX645" fmla="*/ 637639 w 697536"/>
                <a:gd name="connsiteY645" fmla="*/ 766868 h 913110"/>
                <a:gd name="connsiteX646" fmla="*/ 641886 w 697536"/>
                <a:gd name="connsiteY646" fmla="*/ 755254 h 913110"/>
                <a:gd name="connsiteX647" fmla="*/ 641886 w 697536"/>
                <a:gd name="connsiteY647" fmla="*/ 715664 h 913110"/>
                <a:gd name="connsiteX648" fmla="*/ 644010 w 697536"/>
                <a:gd name="connsiteY648" fmla="*/ 710981 h 913110"/>
                <a:gd name="connsiteX649" fmla="*/ 644010 w 697536"/>
                <a:gd name="connsiteY649" fmla="*/ 708671 h 913110"/>
                <a:gd name="connsiteX650" fmla="*/ 646196 w 697536"/>
                <a:gd name="connsiteY650" fmla="*/ 704050 h 913110"/>
                <a:gd name="connsiteX651" fmla="*/ 646196 w 697536"/>
                <a:gd name="connsiteY651" fmla="*/ 699367 h 913110"/>
                <a:gd name="connsiteX652" fmla="*/ 648319 w 697536"/>
                <a:gd name="connsiteY652" fmla="*/ 697056 h 913110"/>
                <a:gd name="connsiteX653" fmla="*/ 646196 w 697536"/>
                <a:gd name="connsiteY653" fmla="*/ 692435 h 913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Lst>
              <a:rect l="l" t="t" r="r" b="b"/>
              <a:pathLst>
                <a:path w="697536" h="913110">
                  <a:moveTo>
                    <a:pt x="684670" y="260264"/>
                  </a:moveTo>
                  <a:lnTo>
                    <a:pt x="688980" y="255581"/>
                  </a:lnTo>
                  <a:lnTo>
                    <a:pt x="693290" y="253271"/>
                  </a:lnTo>
                  <a:lnTo>
                    <a:pt x="695413" y="250960"/>
                  </a:lnTo>
                  <a:lnTo>
                    <a:pt x="697537" y="250960"/>
                  </a:lnTo>
                  <a:lnTo>
                    <a:pt x="697537" y="239346"/>
                  </a:lnTo>
                  <a:lnTo>
                    <a:pt x="695413" y="239346"/>
                  </a:lnTo>
                  <a:lnTo>
                    <a:pt x="693290" y="237035"/>
                  </a:lnTo>
                  <a:lnTo>
                    <a:pt x="669743" y="237035"/>
                  </a:lnTo>
                  <a:lnTo>
                    <a:pt x="669743" y="234662"/>
                  </a:lnTo>
                  <a:lnTo>
                    <a:pt x="673990" y="230042"/>
                  </a:lnTo>
                  <a:lnTo>
                    <a:pt x="676113" y="230042"/>
                  </a:lnTo>
                  <a:lnTo>
                    <a:pt x="669868" y="218427"/>
                  </a:lnTo>
                  <a:lnTo>
                    <a:pt x="659125" y="218427"/>
                  </a:lnTo>
                  <a:lnTo>
                    <a:pt x="657001" y="216117"/>
                  </a:lnTo>
                  <a:lnTo>
                    <a:pt x="659125" y="216117"/>
                  </a:lnTo>
                  <a:lnTo>
                    <a:pt x="663434" y="211433"/>
                  </a:lnTo>
                  <a:lnTo>
                    <a:pt x="661311" y="209123"/>
                  </a:lnTo>
                  <a:lnTo>
                    <a:pt x="648444" y="202129"/>
                  </a:lnTo>
                  <a:lnTo>
                    <a:pt x="644135" y="206813"/>
                  </a:lnTo>
                  <a:lnTo>
                    <a:pt x="644135" y="216117"/>
                  </a:lnTo>
                  <a:lnTo>
                    <a:pt x="637889" y="216117"/>
                  </a:lnTo>
                  <a:lnTo>
                    <a:pt x="631643" y="211433"/>
                  </a:lnTo>
                  <a:lnTo>
                    <a:pt x="627333" y="209123"/>
                  </a:lnTo>
                  <a:lnTo>
                    <a:pt x="621088" y="209123"/>
                  </a:lnTo>
                  <a:lnTo>
                    <a:pt x="616840" y="213744"/>
                  </a:lnTo>
                  <a:lnTo>
                    <a:pt x="612531" y="216117"/>
                  </a:lnTo>
                  <a:lnTo>
                    <a:pt x="603974" y="225421"/>
                  </a:lnTo>
                  <a:lnTo>
                    <a:pt x="591482" y="225421"/>
                  </a:lnTo>
                  <a:lnTo>
                    <a:pt x="591482" y="227731"/>
                  </a:lnTo>
                  <a:lnTo>
                    <a:pt x="593606" y="230042"/>
                  </a:lnTo>
                  <a:lnTo>
                    <a:pt x="593606" y="239346"/>
                  </a:lnTo>
                  <a:lnTo>
                    <a:pt x="591482" y="241656"/>
                  </a:lnTo>
                  <a:lnTo>
                    <a:pt x="580739" y="241656"/>
                  </a:lnTo>
                  <a:lnTo>
                    <a:pt x="582925" y="246277"/>
                  </a:lnTo>
                  <a:lnTo>
                    <a:pt x="582925" y="253271"/>
                  </a:lnTo>
                  <a:lnTo>
                    <a:pt x="578616" y="257891"/>
                  </a:lnTo>
                  <a:lnTo>
                    <a:pt x="559379" y="257891"/>
                  </a:lnTo>
                  <a:lnTo>
                    <a:pt x="559379" y="264885"/>
                  </a:lnTo>
                  <a:lnTo>
                    <a:pt x="561502" y="267195"/>
                  </a:lnTo>
                  <a:lnTo>
                    <a:pt x="570059" y="267195"/>
                  </a:lnTo>
                  <a:lnTo>
                    <a:pt x="570059" y="276500"/>
                  </a:lnTo>
                  <a:lnTo>
                    <a:pt x="574369" y="281183"/>
                  </a:lnTo>
                  <a:lnTo>
                    <a:pt x="574369" y="283493"/>
                  </a:lnTo>
                  <a:lnTo>
                    <a:pt x="565812" y="288114"/>
                  </a:lnTo>
                  <a:lnTo>
                    <a:pt x="561502" y="288114"/>
                  </a:lnTo>
                  <a:lnTo>
                    <a:pt x="559379" y="285804"/>
                  </a:lnTo>
                  <a:lnTo>
                    <a:pt x="555069" y="285804"/>
                  </a:lnTo>
                  <a:lnTo>
                    <a:pt x="550822" y="288114"/>
                  </a:lnTo>
                  <a:lnTo>
                    <a:pt x="540079" y="288114"/>
                  </a:lnTo>
                  <a:lnTo>
                    <a:pt x="535832" y="285804"/>
                  </a:lnTo>
                  <a:lnTo>
                    <a:pt x="529586" y="285804"/>
                  </a:lnTo>
                  <a:lnTo>
                    <a:pt x="527462" y="288114"/>
                  </a:lnTo>
                  <a:lnTo>
                    <a:pt x="523153" y="290424"/>
                  </a:lnTo>
                  <a:lnTo>
                    <a:pt x="514596" y="290424"/>
                  </a:lnTo>
                  <a:lnTo>
                    <a:pt x="510349" y="285804"/>
                  </a:lnTo>
                  <a:lnTo>
                    <a:pt x="510349" y="285804"/>
                  </a:lnTo>
                  <a:lnTo>
                    <a:pt x="506039" y="285804"/>
                  </a:lnTo>
                  <a:lnTo>
                    <a:pt x="497482" y="281183"/>
                  </a:lnTo>
                  <a:lnTo>
                    <a:pt x="491236" y="274189"/>
                  </a:lnTo>
                  <a:lnTo>
                    <a:pt x="491236" y="269506"/>
                  </a:lnTo>
                  <a:lnTo>
                    <a:pt x="491236" y="269506"/>
                  </a:lnTo>
                  <a:lnTo>
                    <a:pt x="487551" y="267320"/>
                  </a:lnTo>
                  <a:lnTo>
                    <a:pt x="487551" y="248587"/>
                  </a:lnTo>
                  <a:lnTo>
                    <a:pt x="485427" y="246214"/>
                  </a:lnTo>
                  <a:lnTo>
                    <a:pt x="481118" y="243904"/>
                  </a:lnTo>
                  <a:lnTo>
                    <a:pt x="476871" y="243904"/>
                  </a:lnTo>
                  <a:lnTo>
                    <a:pt x="472561" y="248587"/>
                  </a:lnTo>
                  <a:lnTo>
                    <a:pt x="468314" y="250898"/>
                  </a:lnTo>
                  <a:lnTo>
                    <a:pt x="472561" y="257829"/>
                  </a:lnTo>
                  <a:lnTo>
                    <a:pt x="472561" y="276562"/>
                  </a:lnTo>
                  <a:lnTo>
                    <a:pt x="476871" y="285866"/>
                  </a:lnTo>
                  <a:lnTo>
                    <a:pt x="476871" y="299791"/>
                  </a:lnTo>
                  <a:lnTo>
                    <a:pt x="453324" y="299791"/>
                  </a:lnTo>
                  <a:lnTo>
                    <a:pt x="453324" y="295170"/>
                  </a:lnTo>
                  <a:lnTo>
                    <a:pt x="451200" y="292860"/>
                  </a:lnTo>
                  <a:lnTo>
                    <a:pt x="449014" y="292860"/>
                  </a:lnTo>
                  <a:lnTo>
                    <a:pt x="444767" y="295170"/>
                  </a:lnTo>
                  <a:lnTo>
                    <a:pt x="442581" y="299791"/>
                  </a:lnTo>
                  <a:lnTo>
                    <a:pt x="440458" y="295170"/>
                  </a:lnTo>
                  <a:lnTo>
                    <a:pt x="436210" y="292860"/>
                  </a:lnTo>
                  <a:lnTo>
                    <a:pt x="429965" y="290487"/>
                  </a:lnTo>
                  <a:lnTo>
                    <a:pt x="423719" y="290487"/>
                  </a:lnTo>
                  <a:lnTo>
                    <a:pt x="421595" y="292860"/>
                  </a:lnTo>
                  <a:lnTo>
                    <a:pt x="410727" y="286053"/>
                  </a:lnTo>
                  <a:lnTo>
                    <a:pt x="404481" y="290674"/>
                  </a:lnTo>
                  <a:lnTo>
                    <a:pt x="385182" y="269756"/>
                  </a:lnTo>
                  <a:lnTo>
                    <a:pt x="376625" y="269756"/>
                  </a:lnTo>
                  <a:lnTo>
                    <a:pt x="376625" y="267320"/>
                  </a:lnTo>
                  <a:lnTo>
                    <a:pt x="372378" y="262700"/>
                  </a:lnTo>
                  <a:lnTo>
                    <a:pt x="370192" y="262700"/>
                  </a:lnTo>
                  <a:lnTo>
                    <a:pt x="368068" y="265010"/>
                  </a:lnTo>
                  <a:lnTo>
                    <a:pt x="368068" y="269631"/>
                  </a:lnTo>
                  <a:lnTo>
                    <a:pt x="365945" y="267320"/>
                  </a:lnTo>
                  <a:lnTo>
                    <a:pt x="359699" y="267320"/>
                  </a:lnTo>
                  <a:lnTo>
                    <a:pt x="355451" y="272004"/>
                  </a:lnTo>
                  <a:lnTo>
                    <a:pt x="353265" y="267320"/>
                  </a:lnTo>
                  <a:lnTo>
                    <a:pt x="351142" y="265010"/>
                  </a:lnTo>
                  <a:lnTo>
                    <a:pt x="342585" y="265010"/>
                  </a:lnTo>
                  <a:lnTo>
                    <a:pt x="340461" y="262700"/>
                  </a:lnTo>
                  <a:lnTo>
                    <a:pt x="340461" y="258016"/>
                  </a:lnTo>
                  <a:lnTo>
                    <a:pt x="336152" y="258016"/>
                  </a:lnTo>
                  <a:lnTo>
                    <a:pt x="334028" y="260389"/>
                  </a:lnTo>
                  <a:lnTo>
                    <a:pt x="327782" y="260389"/>
                  </a:lnTo>
                  <a:lnTo>
                    <a:pt x="325659" y="258016"/>
                  </a:lnTo>
                  <a:lnTo>
                    <a:pt x="323535" y="253395"/>
                  </a:lnTo>
                  <a:lnTo>
                    <a:pt x="321349" y="251085"/>
                  </a:lnTo>
                  <a:lnTo>
                    <a:pt x="317102" y="251085"/>
                  </a:lnTo>
                  <a:lnTo>
                    <a:pt x="302112" y="244091"/>
                  </a:lnTo>
                  <a:lnTo>
                    <a:pt x="297802" y="237160"/>
                  </a:lnTo>
                  <a:lnTo>
                    <a:pt x="289245" y="237160"/>
                  </a:lnTo>
                  <a:lnTo>
                    <a:pt x="283000" y="227856"/>
                  </a:lnTo>
                  <a:lnTo>
                    <a:pt x="278690" y="230167"/>
                  </a:lnTo>
                  <a:lnTo>
                    <a:pt x="268009" y="218552"/>
                  </a:lnTo>
                  <a:lnTo>
                    <a:pt x="268009" y="213869"/>
                  </a:lnTo>
                  <a:lnTo>
                    <a:pt x="272257" y="209248"/>
                  </a:lnTo>
                  <a:lnTo>
                    <a:pt x="274443" y="209248"/>
                  </a:lnTo>
                  <a:lnTo>
                    <a:pt x="270133" y="204627"/>
                  </a:lnTo>
                  <a:lnTo>
                    <a:pt x="270133" y="202254"/>
                  </a:lnTo>
                  <a:lnTo>
                    <a:pt x="272257" y="199944"/>
                  </a:lnTo>
                  <a:lnTo>
                    <a:pt x="270133" y="195323"/>
                  </a:lnTo>
                  <a:lnTo>
                    <a:pt x="278690" y="186019"/>
                  </a:lnTo>
                  <a:lnTo>
                    <a:pt x="280814" y="176715"/>
                  </a:lnTo>
                  <a:lnTo>
                    <a:pt x="272257" y="169721"/>
                  </a:lnTo>
                  <a:lnTo>
                    <a:pt x="268009" y="169721"/>
                  </a:lnTo>
                  <a:lnTo>
                    <a:pt x="263700" y="167411"/>
                  </a:lnTo>
                  <a:lnTo>
                    <a:pt x="263700" y="160480"/>
                  </a:lnTo>
                  <a:lnTo>
                    <a:pt x="257454" y="162790"/>
                  </a:lnTo>
                  <a:lnTo>
                    <a:pt x="251208" y="155796"/>
                  </a:lnTo>
                  <a:lnTo>
                    <a:pt x="249022" y="155796"/>
                  </a:lnTo>
                  <a:lnTo>
                    <a:pt x="246898" y="153486"/>
                  </a:lnTo>
                  <a:lnTo>
                    <a:pt x="242651" y="153486"/>
                  </a:lnTo>
                  <a:lnTo>
                    <a:pt x="238342" y="151176"/>
                  </a:lnTo>
                  <a:lnTo>
                    <a:pt x="234032" y="146492"/>
                  </a:lnTo>
                  <a:lnTo>
                    <a:pt x="231909" y="141872"/>
                  </a:lnTo>
                  <a:lnTo>
                    <a:pt x="221228" y="141872"/>
                  </a:lnTo>
                  <a:lnTo>
                    <a:pt x="219105" y="139561"/>
                  </a:lnTo>
                  <a:lnTo>
                    <a:pt x="219105" y="132442"/>
                  </a:lnTo>
                  <a:lnTo>
                    <a:pt x="221228" y="130132"/>
                  </a:lnTo>
                  <a:lnTo>
                    <a:pt x="221228" y="125511"/>
                  </a:lnTo>
                  <a:lnTo>
                    <a:pt x="219105" y="125511"/>
                  </a:lnTo>
                  <a:lnTo>
                    <a:pt x="214795" y="120828"/>
                  </a:lnTo>
                  <a:lnTo>
                    <a:pt x="212671" y="116207"/>
                  </a:lnTo>
                  <a:lnTo>
                    <a:pt x="210548" y="113834"/>
                  </a:lnTo>
                  <a:lnTo>
                    <a:pt x="210548" y="106903"/>
                  </a:lnTo>
                  <a:lnTo>
                    <a:pt x="212671" y="106903"/>
                  </a:lnTo>
                  <a:lnTo>
                    <a:pt x="214795" y="104593"/>
                  </a:lnTo>
                  <a:lnTo>
                    <a:pt x="219105" y="104593"/>
                  </a:lnTo>
                  <a:lnTo>
                    <a:pt x="219105" y="111524"/>
                  </a:lnTo>
                  <a:lnTo>
                    <a:pt x="223352" y="116207"/>
                  </a:lnTo>
                  <a:lnTo>
                    <a:pt x="227661" y="109214"/>
                  </a:lnTo>
                  <a:lnTo>
                    <a:pt x="229785" y="109214"/>
                  </a:lnTo>
                  <a:lnTo>
                    <a:pt x="231909" y="106903"/>
                  </a:lnTo>
                  <a:lnTo>
                    <a:pt x="236218" y="104593"/>
                  </a:lnTo>
                  <a:lnTo>
                    <a:pt x="236218" y="99910"/>
                  </a:lnTo>
                  <a:lnTo>
                    <a:pt x="229972" y="92978"/>
                  </a:lnTo>
                  <a:lnTo>
                    <a:pt x="227849" y="88295"/>
                  </a:lnTo>
                  <a:lnTo>
                    <a:pt x="225663" y="85985"/>
                  </a:lnTo>
                  <a:lnTo>
                    <a:pt x="221416" y="85985"/>
                  </a:lnTo>
                  <a:lnTo>
                    <a:pt x="212859" y="81364"/>
                  </a:lnTo>
                  <a:lnTo>
                    <a:pt x="212859" y="72060"/>
                  </a:lnTo>
                  <a:lnTo>
                    <a:pt x="219105" y="69749"/>
                  </a:lnTo>
                  <a:lnTo>
                    <a:pt x="212859" y="60445"/>
                  </a:lnTo>
                  <a:lnTo>
                    <a:pt x="223539" y="60445"/>
                  </a:lnTo>
                  <a:lnTo>
                    <a:pt x="227849" y="58072"/>
                  </a:lnTo>
                  <a:lnTo>
                    <a:pt x="229972" y="53452"/>
                  </a:lnTo>
                  <a:lnTo>
                    <a:pt x="229972" y="44147"/>
                  </a:lnTo>
                  <a:lnTo>
                    <a:pt x="227849" y="41837"/>
                  </a:lnTo>
                  <a:lnTo>
                    <a:pt x="227849" y="39527"/>
                  </a:lnTo>
                  <a:lnTo>
                    <a:pt x="234094" y="39527"/>
                  </a:lnTo>
                  <a:lnTo>
                    <a:pt x="236281" y="37216"/>
                  </a:lnTo>
                  <a:lnTo>
                    <a:pt x="236281" y="13925"/>
                  </a:lnTo>
                  <a:lnTo>
                    <a:pt x="221290" y="13925"/>
                  </a:lnTo>
                  <a:lnTo>
                    <a:pt x="212734" y="4683"/>
                  </a:lnTo>
                  <a:lnTo>
                    <a:pt x="206488" y="0"/>
                  </a:lnTo>
                  <a:lnTo>
                    <a:pt x="202241" y="0"/>
                  </a:lnTo>
                  <a:lnTo>
                    <a:pt x="193621" y="4683"/>
                  </a:lnTo>
                  <a:lnTo>
                    <a:pt x="187376" y="6994"/>
                  </a:lnTo>
                  <a:lnTo>
                    <a:pt x="185190" y="11614"/>
                  </a:lnTo>
                  <a:lnTo>
                    <a:pt x="180942" y="13925"/>
                  </a:lnTo>
                  <a:lnTo>
                    <a:pt x="172385" y="13925"/>
                  </a:lnTo>
                  <a:lnTo>
                    <a:pt x="162767" y="27912"/>
                  </a:lnTo>
                  <a:lnTo>
                    <a:pt x="154210" y="30223"/>
                  </a:lnTo>
                  <a:lnTo>
                    <a:pt x="154210" y="37216"/>
                  </a:lnTo>
                  <a:lnTo>
                    <a:pt x="145653" y="37216"/>
                  </a:lnTo>
                  <a:lnTo>
                    <a:pt x="143467" y="39527"/>
                  </a:lnTo>
                  <a:lnTo>
                    <a:pt x="141344" y="37216"/>
                  </a:lnTo>
                  <a:lnTo>
                    <a:pt x="139220" y="39527"/>
                  </a:lnTo>
                  <a:lnTo>
                    <a:pt x="134910" y="41837"/>
                  </a:lnTo>
                  <a:lnTo>
                    <a:pt x="132787" y="44147"/>
                  </a:lnTo>
                  <a:lnTo>
                    <a:pt x="128477" y="46458"/>
                  </a:lnTo>
                  <a:lnTo>
                    <a:pt x="124230" y="46458"/>
                  </a:lnTo>
                  <a:lnTo>
                    <a:pt x="124230" y="41837"/>
                  </a:lnTo>
                  <a:lnTo>
                    <a:pt x="122106" y="39527"/>
                  </a:lnTo>
                  <a:lnTo>
                    <a:pt x="115860" y="39527"/>
                  </a:lnTo>
                  <a:lnTo>
                    <a:pt x="109615" y="37216"/>
                  </a:lnTo>
                  <a:lnTo>
                    <a:pt x="94063" y="37216"/>
                  </a:lnTo>
                  <a:lnTo>
                    <a:pt x="85506" y="41837"/>
                  </a:lnTo>
                  <a:lnTo>
                    <a:pt x="83382" y="46458"/>
                  </a:lnTo>
                  <a:lnTo>
                    <a:pt x="83382" y="48768"/>
                  </a:lnTo>
                  <a:lnTo>
                    <a:pt x="91939" y="55700"/>
                  </a:lnTo>
                  <a:lnTo>
                    <a:pt x="89815" y="60383"/>
                  </a:lnTo>
                  <a:lnTo>
                    <a:pt x="100496" y="62693"/>
                  </a:lnTo>
                  <a:lnTo>
                    <a:pt x="98372" y="65004"/>
                  </a:lnTo>
                  <a:lnTo>
                    <a:pt x="96248" y="69687"/>
                  </a:lnTo>
                  <a:lnTo>
                    <a:pt x="94063" y="71997"/>
                  </a:lnTo>
                  <a:lnTo>
                    <a:pt x="94063" y="74308"/>
                  </a:lnTo>
                  <a:lnTo>
                    <a:pt x="98372" y="78929"/>
                  </a:lnTo>
                  <a:lnTo>
                    <a:pt x="100308" y="78929"/>
                  </a:lnTo>
                  <a:lnTo>
                    <a:pt x="100308" y="81301"/>
                  </a:lnTo>
                  <a:lnTo>
                    <a:pt x="98185" y="85922"/>
                  </a:lnTo>
                  <a:lnTo>
                    <a:pt x="98185" y="90543"/>
                  </a:lnTo>
                  <a:lnTo>
                    <a:pt x="104430" y="90543"/>
                  </a:lnTo>
                  <a:lnTo>
                    <a:pt x="108678" y="97537"/>
                  </a:lnTo>
                  <a:lnTo>
                    <a:pt x="114924" y="97537"/>
                  </a:lnTo>
                  <a:lnTo>
                    <a:pt x="117047" y="111461"/>
                  </a:lnTo>
                  <a:lnTo>
                    <a:pt x="129914" y="111461"/>
                  </a:lnTo>
                  <a:lnTo>
                    <a:pt x="134161" y="113772"/>
                  </a:lnTo>
                  <a:lnTo>
                    <a:pt x="136347" y="116145"/>
                  </a:lnTo>
                  <a:lnTo>
                    <a:pt x="136347" y="118455"/>
                  </a:lnTo>
                  <a:lnTo>
                    <a:pt x="134161" y="120766"/>
                  </a:lnTo>
                  <a:lnTo>
                    <a:pt x="125604" y="125449"/>
                  </a:lnTo>
                  <a:lnTo>
                    <a:pt x="121357" y="125449"/>
                  </a:lnTo>
                  <a:lnTo>
                    <a:pt x="119171" y="127759"/>
                  </a:lnTo>
                  <a:lnTo>
                    <a:pt x="119171" y="141684"/>
                  </a:lnTo>
                  <a:lnTo>
                    <a:pt x="121357" y="146305"/>
                  </a:lnTo>
                  <a:lnTo>
                    <a:pt x="125604" y="150988"/>
                  </a:lnTo>
                  <a:lnTo>
                    <a:pt x="125604" y="153299"/>
                  </a:lnTo>
                  <a:lnTo>
                    <a:pt x="114924" y="160292"/>
                  </a:lnTo>
                  <a:lnTo>
                    <a:pt x="106367" y="174217"/>
                  </a:lnTo>
                  <a:lnTo>
                    <a:pt x="112613" y="183521"/>
                  </a:lnTo>
                  <a:lnTo>
                    <a:pt x="108303" y="183521"/>
                  </a:lnTo>
                  <a:lnTo>
                    <a:pt x="106179" y="185832"/>
                  </a:lnTo>
                  <a:lnTo>
                    <a:pt x="101870" y="188142"/>
                  </a:lnTo>
                  <a:lnTo>
                    <a:pt x="99746" y="190452"/>
                  </a:lnTo>
                  <a:lnTo>
                    <a:pt x="99746" y="195136"/>
                  </a:lnTo>
                  <a:lnTo>
                    <a:pt x="97623" y="202067"/>
                  </a:lnTo>
                  <a:lnTo>
                    <a:pt x="97623" y="206750"/>
                  </a:lnTo>
                  <a:lnTo>
                    <a:pt x="95499" y="213681"/>
                  </a:lnTo>
                  <a:lnTo>
                    <a:pt x="91189" y="218365"/>
                  </a:lnTo>
                  <a:lnTo>
                    <a:pt x="82633" y="222985"/>
                  </a:lnTo>
                  <a:lnTo>
                    <a:pt x="80509" y="225358"/>
                  </a:lnTo>
                  <a:lnTo>
                    <a:pt x="80509" y="227669"/>
                  </a:lnTo>
                  <a:lnTo>
                    <a:pt x="78323" y="229979"/>
                  </a:lnTo>
                  <a:lnTo>
                    <a:pt x="78323" y="236973"/>
                  </a:lnTo>
                  <a:lnTo>
                    <a:pt x="72077" y="241594"/>
                  </a:lnTo>
                  <a:lnTo>
                    <a:pt x="72077" y="243904"/>
                  </a:lnTo>
                  <a:lnTo>
                    <a:pt x="69891" y="246214"/>
                  </a:lnTo>
                  <a:lnTo>
                    <a:pt x="67767" y="250898"/>
                  </a:lnTo>
                  <a:lnTo>
                    <a:pt x="65644" y="253208"/>
                  </a:lnTo>
                  <a:lnTo>
                    <a:pt x="59398" y="253208"/>
                  </a:lnTo>
                  <a:lnTo>
                    <a:pt x="57274" y="250898"/>
                  </a:lnTo>
                  <a:lnTo>
                    <a:pt x="55088" y="253208"/>
                  </a:lnTo>
                  <a:lnTo>
                    <a:pt x="46532" y="257829"/>
                  </a:lnTo>
                  <a:lnTo>
                    <a:pt x="44408" y="257829"/>
                  </a:lnTo>
                  <a:lnTo>
                    <a:pt x="42285" y="255519"/>
                  </a:lnTo>
                  <a:lnTo>
                    <a:pt x="42285" y="250898"/>
                  </a:lnTo>
                  <a:lnTo>
                    <a:pt x="40161" y="248587"/>
                  </a:lnTo>
                  <a:lnTo>
                    <a:pt x="37975" y="248587"/>
                  </a:lnTo>
                  <a:lnTo>
                    <a:pt x="33728" y="250898"/>
                  </a:lnTo>
                  <a:lnTo>
                    <a:pt x="29418" y="255519"/>
                  </a:lnTo>
                  <a:lnTo>
                    <a:pt x="29418" y="257829"/>
                  </a:lnTo>
                  <a:lnTo>
                    <a:pt x="27294" y="262512"/>
                  </a:lnTo>
                  <a:lnTo>
                    <a:pt x="25171" y="264823"/>
                  </a:lnTo>
                  <a:lnTo>
                    <a:pt x="22985" y="269443"/>
                  </a:lnTo>
                  <a:lnTo>
                    <a:pt x="18738" y="274127"/>
                  </a:lnTo>
                  <a:lnTo>
                    <a:pt x="16614" y="278748"/>
                  </a:lnTo>
                  <a:lnTo>
                    <a:pt x="16614" y="288052"/>
                  </a:lnTo>
                  <a:lnTo>
                    <a:pt x="18738" y="290362"/>
                  </a:lnTo>
                  <a:lnTo>
                    <a:pt x="22985" y="292735"/>
                  </a:lnTo>
                  <a:lnTo>
                    <a:pt x="25358" y="292735"/>
                  </a:lnTo>
                  <a:lnTo>
                    <a:pt x="36039" y="290362"/>
                  </a:lnTo>
                  <a:lnTo>
                    <a:pt x="36039" y="297356"/>
                  </a:lnTo>
                  <a:lnTo>
                    <a:pt x="33915" y="308970"/>
                  </a:lnTo>
                  <a:lnTo>
                    <a:pt x="36039" y="311281"/>
                  </a:lnTo>
                  <a:lnTo>
                    <a:pt x="38162" y="315964"/>
                  </a:lnTo>
                  <a:lnTo>
                    <a:pt x="42472" y="320585"/>
                  </a:lnTo>
                  <a:lnTo>
                    <a:pt x="51029" y="320585"/>
                  </a:lnTo>
                  <a:lnTo>
                    <a:pt x="51029" y="329764"/>
                  </a:lnTo>
                  <a:lnTo>
                    <a:pt x="59585" y="345999"/>
                  </a:lnTo>
                  <a:lnTo>
                    <a:pt x="61709" y="350682"/>
                  </a:lnTo>
                  <a:lnTo>
                    <a:pt x="63895" y="352993"/>
                  </a:lnTo>
                  <a:lnTo>
                    <a:pt x="63895" y="362297"/>
                  </a:lnTo>
                  <a:lnTo>
                    <a:pt x="59585" y="364607"/>
                  </a:lnTo>
                  <a:lnTo>
                    <a:pt x="57462" y="366918"/>
                  </a:lnTo>
                  <a:lnTo>
                    <a:pt x="51216" y="366918"/>
                  </a:lnTo>
                  <a:lnTo>
                    <a:pt x="49092" y="364607"/>
                  </a:lnTo>
                  <a:lnTo>
                    <a:pt x="49092" y="359986"/>
                  </a:lnTo>
                  <a:lnTo>
                    <a:pt x="46906" y="359986"/>
                  </a:lnTo>
                  <a:lnTo>
                    <a:pt x="42659" y="362297"/>
                  </a:lnTo>
                  <a:lnTo>
                    <a:pt x="38350" y="366918"/>
                  </a:lnTo>
                  <a:lnTo>
                    <a:pt x="29793" y="366918"/>
                  </a:lnTo>
                  <a:lnTo>
                    <a:pt x="27669" y="364607"/>
                  </a:lnTo>
                  <a:lnTo>
                    <a:pt x="27669" y="362297"/>
                  </a:lnTo>
                  <a:lnTo>
                    <a:pt x="19112" y="367230"/>
                  </a:lnTo>
                  <a:lnTo>
                    <a:pt x="16989" y="364919"/>
                  </a:lnTo>
                  <a:lnTo>
                    <a:pt x="12679" y="362609"/>
                  </a:lnTo>
                  <a:lnTo>
                    <a:pt x="8432" y="362609"/>
                  </a:lnTo>
                  <a:lnTo>
                    <a:pt x="4122" y="367230"/>
                  </a:lnTo>
                  <a:lnTo>
                    <a:pt x="4122" y="371913"/>
                  </a:lnTo>
                  <a:lnTo>
                    <a:pt x="6246" y="374223"/>
                  </a:lnTo>
                  <a:lnTo>
                    <a:pt x="0" y="376534"/>
                  </a:lnTo>
                  <a:lnTo>
                    <a:pt x="12866" y="376534"/>
                  </a:lnTo>
                  <a:lnTo>
                    <a:pt x="10743" y="381217"/>
                  </a:lnTo>
                  <a:lnTo>
                    <a:pt x="10743" y="392832"/>
                  </a:lnTo>
                  <a:lnTo>
                    <a:pt x="12866" y="397452"/>
                  </a:lnTo>
                  <a:lnTo>
                    <a:pt x="17176" y="399763"/>
                  </a:lnTo>
                  <a:lnTo>
                    <a:pt x="23422" y="402073"/>
                  </a:lnTo>
                  <a:lnTo>
                    <a:pt x="42722" y="402073"/>
                  </a:lnTo>
                  <a:lnTo>
                    <a:pt x="46969" y="399763"/>
                  </a:lnTo>
                  <a:lnTo>
                    <a:pt x="53215" y="392832"/>
                  </a:lnTo>
                  <a:lnTo>
                    <a:pt x="57524" y="390459"/>
                  </a:lnTo>
                  <a:lnTo>
                    <a:pt x="59648" y="395142"/>
                  </a:lnTo>
                  <a:lnTo>
                    <a:pt x="59648" y="397452"/>
                  </a:lnTo>
                  <a:lnTo>
                    <a:pt x="57524" y="402073"/>
                  </a:lnTo>
                  <a:lnTo>
                    <a:pt x="51279" y="409067"/>
                  </a:lnTo>
                  <a:lnTo>
                    <a:pt x="42722" y="413688"/>
                  </a:lnTo>
                  <a:lnTo>
                    <a:pt x="40598" y="416061"/>
                  </a:lnTo>
                  <a:lnTo>
                    <a:pt x="32041" y="416061"/>
                  </a:lnTo>
                  <a:lnTo>
                    <a:pt x="27732" y="418371"/>
                  </a:lnTo>
                  <a:lnTo>
                    <a:pt x="21486" y="420681"/>
                  </a:lnTo>
                  <a:lnTo>
                    <a:pt x="17239" y="422992"/>
                  </a:lnTo>
                  <a:lnTo>
                    <a:pt x="15052" y="425302"/>
                  </a:lnTo>
                  <a:lnTo>
                    <a:pt x="19362" y="434606"/>
                  </a:lnTo>
                  <a:lnTo>
                    <a:pt x="23609" y="436979"/>
                  </a:lnTo>
                  <a:lnTo>
                    <a:pt x="27919" y="441600"/>
                  </a:lnTo>
                  <a:lnTo>
                    <a:pt x="34165" y="446221"/>
                  </a:lnTo>
                  <a:lnTo>
                    <a:pt x="38412" y="450904"/>
                  </a:lnTo>
                  <a:lnTo>
                    <a:pt x="46969" y="457835"/>
                  </a:lnTo>
                  <a:lnTo>
                    <a:pt x="57712" y="467139"/>
                  </a:lnTo>
                  <a:lnTo>
                    <a:pt x="72702" y="474133"/>
                  </a:lnTo>
                  <a:lnTo>
                    <a:pt x="85194" y="471823"/>
                  </a:lnTo>
                  <a:lnTo>
                    <a:pt x="95936" y="464829"/>
                  </a:lnTo>
                  <a:lnTo>
                    <a:pt x="104493" y="455525"/>
                  </a:lnTo>
                  <a:lnTo>
                    <a:pt x="106617" y="448594"/>
                  </a:lnTo>
                  <a:lnTo>
                    <a:pt x="106617" y="436979"/>
                  </a:lnTo>
                  <a:lnTo>
                    <a:pt x="108740" y="432296"/>
                  </a:lnTo>
                  <a:lnTo>
                    <a:pt x="113050" y="427675"/>
                  </a:lnTo>
                  <a:lnTo>
                    <a:pt x="115174" y="422992"/>
                  </a:lnTo>
                  <a:lnTo>
                    <a:pt x="117297" y="420681"/>
                  </a:lnTo>
                  <a:lnTo>
                    <a:pt x="121607" y="420681"/>
                  </a:lnTo>
                  <a:lnTo>
                    <a:pt x="123730" y="418371"/>
                  </a:lnTo>
                  <a:lnTo>
                    <a:pt x="125854" y="418371"/>
                  </a:lnTo>
                  <a:lnTo>
                    <a:pt x="127977" y="420681"/>
                  </a:lnTo>
                  <a:lnTo>
                    <a:pt x="127977" y="425302"/>
                  </a:lnTo>
                  <a:lnTo>
                    <a:pt x="123730" y="429985"/>
                  </a:lnTo>
                  <a:lnTo>
                    <a:pt x="119421" y="436979"/>
                  </a:lnTo>
                  <a:lnTo>
                    <a:pt x="115174" y="441600"/>
                  </a:lnTo>
                  <a:lnTo>
                    <a:pt x="113050" y="446221"/>
                  </a:lnTo>
                  <a:lnTo>
                    <a:pt x="113050" y="450904"/>
                  </a:lnTo>
                  <a:lnTo>
                    <a:pt x="115174" y="455525"/>
                  </a:lnTo>
                  <a:lnTo>
                    <a:pt x="119421" y="457835"/>
                  </a:lnTo>
                  <a:lnTo>
                    <a:pt x="121607" y="457835"/>
                  </a:lnTo>
                  <a:lnTo>
                    <a:pt x="125854" y="462519"/>
                  </a:lnTo>
                  <a:lnTo>
                    <a:pt x="125854" y="467139"/>
                  </a:lnTo>
                  <a:lnTo>
                    <a:pt x="123730" y="481127"/>
                  </a:lnTo>
                  <a:lnTo>
                    <a:pt x="121607" y="497362"/>
                  </a:lnTo>
                  <a:lnTo>
                    <a:pt x="119421" y="518281"/>
                  </a:lnTo>
                  <a:lnTo>
                    <a:pt x="121607" y="541510"/>
                  </a:lnTo>
                  <a:lnTo>
                    <a:pt x="125854" y="560243"/>
                  </a:lnTo>
                  <a:lnTo>
                    <a:pt x="136597" y="595086"/>
                  </a:lnTo>
                  <a:lnTo>
                    <a:pt x="142843" y="602017"/>
                  </a:lnTo>
                  <a:lnTo>
                    <a:pt x="142843" y="618315"/>
                  </a:lnTo>
                  <a:lnTo>
                    <a:pt x="147152" y="627619"/>
                  </a:lnTo>
                  <a:lnTo>
                    <a:pt x="151399" y="629929"/>
                  </a:lnTo>
                  <a:lnTo>
                    <a:pt x="155709" y="629929"/>
                  </a:lnTo>
                  <a:lnTo>
                    <a:pt x="157833" y="632240"/>
                  </a:lnTo>
                  <a:lnTo>
                    <a:pt x="159956" y="632240"/>
                  </a:lnTo>
                  <a:lnTo>
                    <a:pt x="159956" y="636923"/>
                  </a:lnTo>
                  <a:lnTo>
                    <a:pt x="162142" y="641544"/>
                  </a:lnTo>
                  <a:lnTo>
                    <a:pt x="162142" y="648225"/>
                  </a:lnTo>
                  <a:lnTo>
                    <a:pt x="168388" y="662150"/>
                  </a:lnTo>
                  <a:lnTo>
                    <a:pt x="176945" y="666771"/>
                  </a:lnTo>
                  <a:lnTo>
                    <a:pt x="179068" y="669081"/>
                  </a:lnTo>
                  <a:lnTo>
                    <a:pt x="181504" y="669081"/>
                  </a:lnTo>
                  <a:lnTo>
                    <a:pt x="181504" y="676075"/>
                  </a:lnTo>
                  <a:lnTo>
                    <a:pt x="183628" y="690000"/>
                  </a:lnTo>
                  <a:lnTo>
                    <a:pt x="185814" y="708733"/>
                  </a:lnTo>
                  <a:lnTo>
                    <a:pt x="190061" y="724968"/>
                  </a:lnTo>
                  <a:lnTo>
                    <a:pt x="196307" y="738956"/>
                  </a:lnTo>
                  <a:lnTo>
                    <a:pt x="204864" y="752881"/>
                  </a:lnTo>
                  <a:lnTo>
                    <a:pt x="213421" y="764495"/>
                  </a:lnTo>
                  <a:lnTo>
                    <a:pt x="217730" y="773799"/>
                  </a:lnTo>
                  <a:lnTo>
                    <a:pt x="219854" y="780730"/>
                  </a:lnTo>
                  <a:lnTo>
                    <a:pt x="219854" y="801649"/>
                  </a:lnTo>
                  <a:lnTo>
                    <a:pt x="221977" y="810953"/>
                  </a:lnTo>
                  <a:lnTo>
                    <a:pt x="228223" y="822568"/>
                  </a:lnTo>
                  <a:lnTo>
                    <a:pt x="238904" y="838865"/>
                  </a:lnTo>
                  <a:lnTo>
                    <a:pt x="247461" y="852790"/>
                  </a:lnTo>
                  <a:lnTo>
                    <a:pt x="253706" y="864405"/>
                  </a:lnTo>
                  <a:lnTo>
                    <a:pt x="255830" y="869025"/>
                  </a:lnTo>
                  <a:lnTo>
                    <a:pt x="258016" y="869025"/>
                  </a:lnTo>
                  <a:lnTo>
                    <a:pt x="260140" y="866715"/>
                  </a:lnTo>
                  <a:lnTo>
                    <a:pt x="264387" y="866715"/>
                  </a:lnTo>
                  <a:lnTo>
                    <a:pt x="273006" y="862094"/>
                  </a:lnTo>
                  <a:lnTo>
                    <a:pt x="275130" y="859784"/>
                  </a:lnTo>
                  <a:lnTo>
                    <a:pt x="277253" y="855100"/>
                  </a:lnTo>
                  <a:lnTo>
                    <a:pt x="277253" y="841176"/>
                  </a:lnTo>
                  <a:lnTo>
                    <a:pt x="279377" y="836492"/>
                  </a:lnTo>
                  <a:lnTo>
                    <a:pt x="283686" y="834182"/>
                  </a:lnTo>
                  <a:lnTo>
                    <a:pt x="285810" y="834182"/>
                  </a:lnTo>
                  <a:lnTo>
                    <a:pt x="287934" y="836492"/>
                  </a:lnTo>
                  <a:lnTo>
                    <a:pt x="294179" y="836492"/>
                  </a:lnTo>
                  <a:lnTo>
                    <a:pt x="296303" y="834182"/>
                  </a:lnTo>
                  <a:lnTo>
                    <a:pt x="300613" y="831872"/>
                  </a:lnTo>
                  <a:lnTo>
                    <a:pt x="302736" y="829561"/>
                  </a:lnTo>
                  <a:lnTo>
                    <a:pt x="307046" y="827251"/>
                  </a:lnTo>
                  <a:lnTo>
                    <a:pt x="302736" y="827251"/>
                  </a:lnTo>
                  <a:lnTo>
                    <a:pt x="300613" y="824878"/>
                  </a:lnTo>
                  <a:lnTo>
                    <a:pt x="300613" y="820257"/>
                  </a:lnTo>
                  <a:lnTo>
                    <a:pt x="302736" y="813263"/>
                  </a:lnTo>
                  <a:lnTo>
                    <a:pt x="304923" y="808643"/>
                  </a:lnTo>
                  <a:lnTo>
                    <a:pt x="322036" y="799339"/>
                  </a:lnTo>
                  <a:lnTo>
                    <a:pt x="326283" y="794718"/>
                  </a:lnTo>
                  <a:lnTo>
                    <a:pt x="326283" y="790034"/>
                  </a:lnTo>
                  <a:lnTo>
                    <a:pt x="325159" y="785601"/>
                  </a:lnTo>
                  <a:lnTo>
                    <a:pt x="325159" y="778607"/>
                  </a:lnTo>
                  <a:lnTo>
                    <a:pt x="320849" y="764682"/>
                  </a:lnTo>
                  <a:lnTo>
                    <a:pt x="320849" y="739143"/>
                  </a:lnTo>
                  <a:lnTo>
                    <a:pt x="323035" y="732149"/>
                  </a:lnTo>
                  <a:lnTo>
                    <a:pt x="323035" y="729402"/>
                  </a:lnTo>
                  <a:lnTo>
                    <a:pt x="325159" y="727091"/>
                  </a:lnTo>
                  <a:lnTo>
                    <a:pt x="325159" y="720098"/>
                  </a:lnTo>
                  <a:lnTo>
                    <a:pt x="327283" y="713104"/>
                  </a:lnTo>
                  <a:lnTo>
                    <a:pt x="327283" y="696869"/>
                  </a:lnTo>
                  <a:lnTo>
                    <a:pt x="323035" y="687565"/>
                  </a:lnTo>
                  <a:lnTo>
                    <a:pt x="316789" y="680571"/>
                  </a:lnTo>
                  <a:lnTo>
                    <a:pt x="316789" y="668957"/>
                  </a:lnTo>
                  <a:lnTo>
                    <a:pt x="318913" y="666958"/>
                  </a:lnTo>
                  <a:lnTo>
                    <a:pt x="321037" y="662338"/>
                  </a:lnTo>
                  <a:lnTo>
                    <a:pt x="321037" y="657654"/>
                  </a:lnTo>
                  <a:lnTo>
                    <a:pt x="318913" y="653033"/>
                  </a:lnTo>
                  <a:lnTo>
                    <a:pt x="318913" y="636798"/>
                  </a:lnTo>
                  <a:lnTo>
                    <a:pt x="327470" y="632115"/>
                  </a:lnTo>
                  <a:lnTo>
                    <a:pt x="329594" y="632115"/>
                  </a:lnTo>
                  <a:lnTo>
                    <a:pt x="338151" y="627494"/>
                  </a:lnTo>
                  <a:lnTo>
                    <a:pt x="338151" y="618190"/>
                  </a:lnTo>
                  <a:lnTo>
                    <a:pt x="340336" y="613507"/>
                  </a:lnTo>
                  <a:lnTo>
                    <a:pt x="342460" y="611196"/>
                  </a:lnTo>
                  <a:lnTo>
                    <a:pt x="346770" y="608886"/>
                  </a:lnTo>
                  <a:lnTo>
                    <a:pt x="353016" y="608886"/>
                  </a:lnTo>
                  <a:lnTo>
                    <a:pt x="355202" y="604265"/>
                  </a:lnTo>
                  <a:lnTo>
                    <a:pt x="357325" y="606575"/>
                  </a:lnTo>
                  <a:lnTo>
                    <a:pt x="368005" y="606575"/>
                  </a:lnTo>
                  <a:lnTo>
                    <a:pt x="368005" y="599582"/>
                  </a:lnTo>
                  <a:lnTo>
                    <a:pt x="370129" y="592651"/>
                  </a:lnTo>
                  <a:lnTo>
                    <a:pt x="374439" y="587967"/>
                  </a:lnTo>
                  <a:lnTo>
                    <a:pt x="376562" y="580974"/>
                  </a:lnTo>
                  <a:lnTo>
                    <a:pt x="380872" y="576353"/>
                  </a:lnTo>
                  <a:lnTo>
                    <a:pt x="382996" y="571732"/>
                  </a:lnTo>
                  <a:lnTo>
                    <a:pt x="387305" y="569359"/>
                  </a:lnTo>
                  <a:lnTo>
                    <a:pt x="389429" y="567049"/>
                  </a:lnTo>
                  <a:lnTo>
                    <a:pt x="395675" y="564739"/>
                  </a:lnTo>
                  <a:lnTo>
                    <a:pt x="397798" y="562428"/>
                  </a:lnTo>
                  <a:lnTo>
                    <a:pt x="402045" y="560118"/>
                  </a:lnTo>
                  <a:lnTo>
                    <a:pt x="404231" y="553124"/>
                  </a:lnTo>
                  <a:lnTo>
                    <a:pt x="412789" y="534391"/>
                  </a:lnTo>
                  <a:lnTo>
                    <a:pt x="419034" y="527460"/>
                  </a:lnTo>
                  <a:lnTo>
                    <a:pt x="423282" y="525087"/>
                  </a:lnTo>
                  <a:lnTo>
                    <a:pt x="429527" y="520466"/>
                  </a:lnTo>
                  <a:lnTo>
                    <a:pt x="433774" y="518156"/>
                  </a:lnTo>
                  <a:lnTo>
                    <a:pt x="440020" y="511162"/>
                  </a:lnTo>
                  <a:lnTo>
                    <a:pt x="442144" y="511162"/>
                  </a:lnTo>
                  <a:lnTo>
                    <a:pt x="437897" y="499548"/>
                  </a:lnTo>
                  <a:lnTo>
                    <a:pt x="440020" y="497237"/>
                  </a:lnTo>
                  <a:lnTo>
                    <a:pt x="448577" y="508852"/>
                  </a:lnTo>
                  <a:lnTo>
                    <a:pt x="470687" y="485872"/>
                  </a:lnTo>
                  <a:lnTo>
                    <a:pt x="474934" y="476568"/>
                  </a:lnTo>
                  <a:lnTo>
                    <a:pt x="472811" y="474258"/>
                  </a:lnTo>
                  <a:lnTo>
                    <a:pt x="470687" y="469575"/>
                  </a:lnTo>
                  <a:lnTo>
                    <a:pt x="468814" y="467139"/>
                  </a:lnTo>
                  <a:lnTo>
                    <a:pt x="466628" y="462519"/>
                  </a:lnTo>
                  <a:lnTo>
                    <a:pt x="466628" y="457835"/>
                  </a:lnTo>
                  <a:lnTo>
                    <a:pt x="470937" y="455525"/>
                  </a:lnTo>
                  <a:lnTo>
                    <a:pt x="473061" y="453214"/>
                  </a:lnTo>
                  <a:lnTo>
                    <a:pt x="477370" y="453214"/>
                  </a:lnTo>
                  <a:lnTo>
                    <a:pt x="481618" y="450904"/>
                  </a:lnTo>
                  <a:lnTo>
                    <a:pt x="485927" y="446221"/>
                  </a:lnTo>
                  <a:lnTo>
                    <a:pt x="490174" y="439290"/>
                  </a:lnTo>
                  <a:lnTo>
                    <a:pt x="490174" y="429673"/>
                  </a:lnTo>
                  <a:lnTo>
                    <a:pt x="496420" y="431984"/>
                  </a:lnTo>
                  <a:lnTo>
                    <a:pt x="498544" y="443598"/>
                  </a:lnTo>
                  <a:lnTo>
                    <a:pt x="504790" y="429673"/>
                  </a:lnTo>
                  <a:lnTo>
                    <a:pt x="504790" y="436667"/>
                  </a:lnTo>
                  <a:lnTo>
                    <a:pt x="506913" y="441288"/>
                  </a:lnTo>
                  <a:lnTo>
                    <a:pt x="506913" y="448406"/>
                  </a:lnTo>
                  <a:lnTo>
                    <a:pt x="509099" y="453027"/>
                  </a:lnTo>
                  <a:lnTo>
                    <a:pt x="511223" y="455337"/>
                  </a:lnTo>
                  <a:lnTo>
                    <a:pt x="513347" y="455337"/>
                  </a:lnTo>
                  <a:lnTo>
                    <a:pt x="515470" y="453027"/>
                  </a:lnTo>
                  <a:lnTo>
                    <a:pt x="515470" y="448406"/>
                  </a:lnTo>
                  <a:lnTo>
                    <a:pt x="517656" y="446033"/>
                  </a:lnTo>
                  <a:lnTo>
                    <a:pt x="517656" y="441413"/>
                  </a:lnTo>
                  <a:lnTo>
                    <a:pt x="519780" y="429798"/>
                  </a:lnTo>
                  <a:lnTo>
                    <a:pt x="513534" y="413500"/>
                  </a:lnTo>
                  <a:lnTo>
                    <a:pt x="513534" y="401886"/>
                  </a:lnTo>
                  <a:lnTo>
                    <a:pt x="502854" y="392644"/>
                  </a:lnTo>
                  <a:lnTo>
                    <a:pt x="498544" y="381030"/>
                  </a:lnTo>
                  <a:lnTo>
                    <a:pt x="500730" y="376347"/>
                  </a:lnTo>
                  <a:lnTo>
                    <a:pt x="502854" y="374036"/>
                  </a:lnTo>
                  <a:lnTo>
                    <a:pt x="504977" y="367043"/>
                  </a:lnTo>
                  <a:lnTo>
                    <a:pt x="504977" y="364732"/>
                  </a:lnTo>
                  <a:lnTo>
                    <a:pt x="502854" y="362422"/>
                  </a:lnTo>
                  <a:lnTo>
                    <a:pt x="498544" y="360111"/>
                  </a:lnTo>
                  <a:lnTo>
                    <a:pt x="492298" y="360111"/>
                  </a:lnTo>
                  <a:lnTo>
                    <a:pt x="487988" y="357739"/>
                  </a:lnTo>
                  <a:lnTo>
                    <a:pt x="483741" y="353118"/>
                  </a:lnTo>
                  <a:lnTo>
                    <a:pt x="487551" y="348497"/>
                  </a:lnTo>
                  <a:lnTo>
                    <a:pt x="489675" y="348497"/>
                  </a:lnTo>
                  <a:lnTo>
                    <a:pt x="489675" y="336882"/>
                  </a:lnTo>
                  <a:lnTo>
                    <a:pt x="502541" y="336882"/>
                  </a:lnTo>
                  <a:lnTo>
                    <a:pt x="502541" y="332199"/>
                  </a:lnTo>
                  <a:lnTo>
                    <a:pt x="491861" y="325205"/>
                  </a:lnTo>
                  <a:lnTo>
                    <a:pt x="489675" y="325205"/>
                  </a:lnTo>
                  <a:lnTo>
                    <a:pt x="485427" y="320585"/>
                  </a:lnTo>
                  <a:lnTo>
                    <a:pt x="481118" y="318274"/>
                  </a:lnTo>
                  <a:lnTo>
                    <a:pt x="478994" y="313591"/>
                  </a:lnTo>
                  <a:lnTo>
                    <a:pt x="478994" y="311281"/>
                  </a:lnTo>
                  <a:lnTo>
                    <a:pt x="481118" y="306660"/>
                  </a:lnTo>
                  <a:lnTo>
                    <a:pt x="485427" y="301976"/>
                  </a:lnTo>
                  <a:lnTo>
                    <a:pt x="481118" y="295045"/>
                  </a:lnTo>
                  <a:lnTo>
                    <a:pt x="487364" y="295045"/>
                  </a:lnTo>
                  <a:lnTo>
                    <a:pt x="495921" y="299666"/>
                  </a:lnTo>
                  <a:lnTo>
                    <a:pt x="493797" y="297356"/>
                  </a:lnTo>
                  <a:lnTo>
                    <a:pt x="500043" y="295045"/>
                  </a:lnTo>
                  <a:lnTo>
                    <a:pt x="502167" y="299666"/>
                  </a:lnTo>
                  <a:lnTo>
                    <a:pt x="502167" y="301976"/>
                  </a:lnTo>
                  <a:lnTo>
                    <a:pt x="504290" y="306660"/>
                  </a:lnTo>
                  <a:lnTo>
                    <a:pt x="506414" y="308970"/>
                  </a:lnTo>
                  <a:lnTo>
                    <a:pt x="510723" y="308970"/>
                  </a:lnTo>
                  <a:lnTo>
                    <a:pt x="512847" y="311281"/>
                  </a:lnTo>
                  <a:lnTo>
                    <a:pt x="514971" y="304349"/>
                  </a:lnTo>
                  <a:lnTo>
                    <a:pt x="517156" y="306660"/>
                  </a:lnTo>
                  <a:lnTo>
                    <a:pt x="519280" y="306660"/>
                  </a:lnTo>
                  <a:lnTo>
                    <a:pt x="521404" y="308970"/>
                  </a:lnTo>
                  <a:lnTo>
                    <a:pt x="521404" y="320585"/>
                  </a:lnTo>
                  <a:lnTo>
                    <a:pt x="523590" y="320585"/>
                  </a:lnTo>
                  <a:lnTo>
                    <a:pt x="523590" y="334510"/>
                  </a:lnTo>
                  <a:lnTo>
                    <a:pt x="525713" y="334510"/>
                  </a:lnTo>
                  <a:lnTo>
                    <a:pt x="527837" y="336882"/>
                  </a:lnTo>
                  <a:lnTo>
                    <a:pt x="550010" y="336882"/>
                  </a:lnTo>
                  <a:lnTo>
                    <a:pt x="554257" y="339193"/>
                  </a:lnTo>
                  <a:lnTo>
                    <a:pt x="560503" y="339193"/>
                  </a:lnTo>
                  <a:lnTo>
                    <a:pt x="577616" y="334510"/>
                  </a:lnTo>
                  <a:lnTo>
                    <a:pt x="579740" y="334510"/>
                  </a:lnTo>
                  <a:lnTo>
                    <a:pt x="588359" y="343814"/>
                  </a:lnTo>
                  <a:lnTo>
                    <a:pt x="588359" y="346124"/>
                  </a:lnTo>
                  <a:lnTo>
                    <a:pt x="586173" y="348497"/>
                  </a:lnTo>
                  <a:lnTo>
                    <a:pt x="584050" y="348497"/>
                  </a:lnTo>
                  <a:lnTo>
                    <a:pt x="584050" y="353118"/>
                  </a:lnTo>
                  <a:lnTo>
                    <a:pt x="581926" y="360111"/>
                  </a:lnTo>
                  <a:lnTo>
                    <a:pt x="579740" y="364732"/>
                  </a:lnTo>
                  <a:lnTo>
                    <a:pt x="577616" y="367043"/>
                  </a:lnTo>
                  <a:lnTo>
                    <a:pt x="575493" y="367043"/>
                  </a:lnTo>
                  <a:lnTo>
                    <a:pt x="571183" y="369353"/>
                  </a:lnTo>
                  <a:lnTo>
                    <a:pt x="569059" y="369353"/>
                  </a:lnTo>
                  <a:lnTo>
                    <a:pt x="564812" y="374036"/>
                  </a:lnTo>
                  <a:lnTo>
                    <a:pt x="562626" y="378657"/>
                  </a:lnTo>
                  <a:lnTo>
                    <a:pt x="562626" y="385963"/>
                  </a:lnTo>
                  <a:lnTo>
                    <a:pt x="564812" y="390584"/>
                  </a:lnTo>
                  <a:lnTo>
                    <a:pt x="571058" y="397577"/>
                  </a:lnTo>
                  <a:lnTo>
                    <a:pt x="573244" y="397577"/>
                  </a:lnTo>
                  <a:lnTo>
                    <a:pt x="579490" y="406881"/>
                  </a:lnTo>
                  <a:lnTo>
                    <a:pt x="581676" y="392957"/>
                  </a:lnTo>
                  <a:lnTo>
                    <a:pt x="581676" y="383653"/>
                  </a:lnTo>
                  <a:lnTo>
                    <a:pt x="587922" y="383653"/>
                  </a:lnTo>
                  <a:lnTo>
                    <a:pt x="592169" y="385963"/>
                  </a:lnTo>
                  <a:lnTo>
                    <a:pt x="594293" y="388273"/>
                  </a:lnTo>
                  <a:lnTo>
                    <a:pt x="594293" y="395267"/>
                  </a:lnTo>
                  <a:lnTo>
                    <a:pt x="596479" y="399888"/>
                  </a:lnTo>
                  <a:lnTo>
                    <a:pt x="596479" y="402198"/>
                  </a:lnTo>
                  <a:lnTo>
                    <a:pt x="598603" y="406881"/>
                  </a:lnTo>
                  <a:lnTo>
                    <a:pt x="598603" y="411502"/>
                  </a:lnTo>
                  <a:lnTo>
                    <a:pt x="600726" y="416185"/>
                  </a:lnTo>
                  <a:lnTo>
                    <a:pt x="602850" y="423117"/>
                  </a:lnTo>
                  <a:lnTo>
                    <a:pt x="605036" y="427800"/>
                  </a:lnTo>
                  <a:lnTo>
                    <a:pt x="607159" y="430110"/>
                  </a:lnTo>
                  <a:lnTo>
                    <a:pt x="607159" y="432421"/>
                  </a:lnTo>
                  <a:lnTo>
                    <a:pt x="613405" y="439414"/>
                  </a:lnTo>
                  <a:lnTo>
                    <a:pt x="613405" y="429673"/>
                  </a:lnTo>
                  <a:lnTo>
                    <a:pt x="615529" y="429673"/>
                  </a:lnTo>
                  <a:lnTo>
                    <a:pt x="617652" y="431984"/>
                  </a:lnTo>
                  <a:lnTo>
                    <a:pt x="621962" y="431984"/>
                  </a:lnTo>
                  <a:lnTo>
                    <a:pt x="621962" y="427363"/>
                  </a:lnTo>
                  <a:lnTo>
                    <a:pt x="615716" y="420369"/>
                  </a:lnTo>
                  <a:lnTo>
                    <a:pt x="615716" y="411065"/>
                  </a:lnTo>
                  <a:lnTo>
                    <a:pt x="613592" y="406444"/>
                  </a:lnTo>
                  <a:lnTo>
                    <a:pt x="619838" y="399451"/>
                  </a:lnTo>
                  <a:lnTo>
                    <a:pt x="622025" y="399451"/>
                  </a:lnTo>
                  <a:lnTo>
                    <a:pt x="619838" y="380718"/>
                  </a:lnTo>
                  <a:lnTo>
                    <a:pt x="613592" y="373724"/>
                  </a:lnTo>
                  <a:lnTo>
                    <a:pt x="631206" y="373724"/>
                  </a:lnTo>
                  <a:lnTo>
                    <a:pt x="635453" y="376034"/>
                  </a:lnTo>
                  <a:lnTo>
                    <a:pt x="639763" y="376034"/>
                  </a:lnTo>
                  <a:lnTo>
                    <a:pt x="639763" y="362109"/>
                  </a:lnTo>
                  <a:lnTo>
                    <a:pt x="646008" y="341191"/>
                  </a:lnTo>
                  <a:lnTo>
                    <a:pt x="643823" y="338880"/>
                  </a:lnTo>
                  <a:lnTo>
                    <a:pt x="641699" y="334197"/>
                  </a:lnTo>
                  <a:lnTo>
                    <a:pt x="641699" y="327266"/>
                  </a:lnTo>
                  <a:lnTo>
                    <a:pt x="646008" y="324893"/>
                  </a:lnTo>
                  <a:lnTo>
                    <a:pt x="648132" y="322583"/>
                  </a:lnTo>
                  <a:lnTo>
                    <a:pt x="654378" y="310968"/>
                  </a:lnTo>
                  <a:lnTo>
                    <a:pt x="654378" y="306348"/>
                  </a:lnTo>
                  <a:lnTo>
                    <a:pt x="652192" y="304037"/>
                  </a:lnTo>
                  <a:lnTo>
                    <a:pt x="652192" y="301664"/>
                  </a:lnTo>
                  <a:lnTo>
                    <a:pt x="650068" y="299354"/>
                  </a:lnTo>
                  <a:lnTo>
                    <a:pt x="650068" y="290424"/>
                  </a:lnTo>
                  <a:lnTo>
                    <a:pt x="652192" y="290424"/>
                  </a:lnTo>
                  <a:lnTo>
                    <a:pt x="654378" y="288114"/>
                  </a:lnTo>
                  <a:lnTo>
                    <a:pt x="658625" y="288114"/>
                  </a:lnTo>
                  <a:lnTo>
                    <a:pt x="662935" y="285804"/>
                  </a:lnTo>
                  <a:lnTo>
                    <a:pt x="667182" y="281183"/>
                  </a:lnTo>
                  <a:lnTo>
                    <a:pt x="667182" y="274189"/>
                  </a:lnTo>
                  <a:lnTo>
                    <a:pt x="669368" y="274189"/>
                  </a:lnTo>
                  <a:lnTo>
                    <a:pt x="673615" y="271879"/>
                  </a:lnTo>
                  <a:lnTo>
                    <a:pt x="686481" y="271879"/>
                  </a:lnTo>
                  <a:lnTo>
                    <a:pt x="688605" y="274189"/>
                  </a:lnTo>
                  <a:lnTo>
                    <a:pt x="694851" y="274189"/>
                  </a:lnTo>
                  <a:lnTo>
                    <a:pt x="694851" y="271879"/>
                  </a:lnTo>
                  <a:lnTo>
                    <a:pt x="692727" y="269506"/>
                  </a:lnTo>
                  <a:lnTo>
                    <a:pt x="688418" y="267195"/>
                  </a:lnTo>
                  <a:lnTo>
                    <a:pt x="686294" y="264885"/>
                  </a:lnTo>
                  <a:close/>
                  <a:moveTo>
                    <a:pt x="673990" y="894565"/>
                  </a:moveTo>
                  <a:lnTo>
                    <a:pt x="671866" y="896875"/>
                  </a:lnTo>
                  <a:lnTo>
                    <a:pt x="671866" y="903869"/>
                  </a:lnTo>
                  <a:lnTo>
                    <a:pt x="673990" y="908490"/>
                  </a:lnTo>
                  <a:lnTo>
                    <a:pt x="676113" y="910800"/>
                  </a:lnTo>
                  <a:lnTo>
                    <a:pt x="680423" y="913111"/>
                  </a:lnTo>
                  <a:lnTo>
                    <a:pt x="680423" y="908490"/>
                  </a:lnTo>
                  <a:lnTo>
                    <a:pt x="678299" y="903869"/>
                  </a:lnTo>
                  <a:lnTo>
                    <a:pt x="678299" y="899186"/>
                  </a:lnTo>
                  <a:lnTo>
                    <a:pt x="676113" y="894565"/>
                  </a:lnTo>
                  <a:close/>
                  <a:moveTo>
                    <a:pt x="639763" y="785601"/>
                  </a:moveTo>
                  <a:lnTo>
                    <a:pt x="637452" y="785601"/>
                  </a:lnTo>
                  <a:lnTo>
                    <a:pt x="635266" y="790222"/>
                  </a:lnTo>
                  <a:lnTo>
                    <a:pt x="635266" y="792595"/>
                  </a:lnTo>
                  <a:lnTo>
                    <a:pt x="637452" y="797215"/>
                  </a:lnTo>
                  <a:lnTo>
                    <a:pt x="637452" y="799526"/>
                  </a:lnTo>
                  <a:lnTo>
                    <a:pt x="639575" y="804209"/>
                  </a:lnTo>
                  <a:lnTo>
                    <a:pt x="641699" y="799526"/>
                  </a:lnTo>
                  <a:lnTo>
                    <a:pt x="641699" y="785601"/>
                  </a:lnTo>
                  <a:close/>
                  <a:moveTo>
                    <a:pt x="644010" y="692685"/>
                  </a:moveTo>
                  <a:lnTo>
                    <a:pt x="639763" y="697306"/>
                  </a:lnTo>
                  <a:lnTo>
                    <a:pt x="635453" y="706610"/>
                  </a:lnTo>
                  <a:lnTo>
                    <a:pt x="635453" y="729402"/>
                  </a:lnTo>
                  <a:lnTo>
                    <a:pt x="637639" y="766868"/>
                  </a:lnTo>
                  <a:lnTo>
                    <a:pt x="641886" y="755254"/>
                  </a:lnTo>
                  <a:lnTo>
                    <a:pt x="641886" y="715664"/>
                  </a:lnTo>
                  <a:lnTo>
                    <a:pt x="644010" y="710981"/>
                  </a:lnTo>
                  <a:lnTo>
                    <a:pt x="644010" y="708671"/>
                  </a:lnTo>
                  <a:lnTo>
                    <a:pt x="646196" y="704050"/>
                  </a:lnTo>
                  <a:lnTo>
                    <a:pt x="646196" y="699367"/>
                  </a:lnTo>
                  <a:lnTo>
                    <a:pt x="648319" y="697056"/>
                  </a:lnTo>
                  <a:lnTo>
                    <a:pt x="646196" y="692435"/>
                  </a:lnTo>
                  <a:close/>
                </a:path>
              </a:pathLst>
            </a:custGeom>
            <a:noFill/>
            <a:ln w="1561" cap="flat">
              <a:solidFill>
                <a:srgbClr val="FFFFFF"/>
              </a:solidFill>
              <a:prstDash val="solid"/>
              <a:round/>
            </a:ln>
          </p:spPr>
          <p:txBody>
            <a:bodyPr rtlCol="0" anchor="ctr"/>
            <a:lstStyle/>
            <a:p>
              <a:endParaRPr lang="en-US" noProof="0" dirty="0"/>
            </a:p>
          </p:txBody>
        </p:sp>
        <p:sp>
          <p:nvSpPr>
            <p:cNvPr id="5122" name="Serbest Form 5121">
              <a:extLst>
                <a:ext uri="{FF2B5EF4-FFF2-40B4-BE49-F238E27FC236}">
                  <a16:creationId xmlns:a16="http://schemas.microsoft.com/office/drawing/2014/main" id="{D0E286B9-DFFF-4D4E-871F-9B7F9585A7AD}"/>
                </a:ext>
              </a:extLst>
            </p:cNvPr>
            <p:cNvSpPr/>
            <p:nvPr/>
          </p:nvSpPr>
          <p:spPr>
            <a:xfrm>
              <a:off x="5258567" y="525120"/>
              <a:ext cx="202990" cy="88794"/>
            </a:xfrm>
            <a:custGeom>
              <a:avLst/>
              <a:gdLst>
                <a:gd name="connsiteX0" fmla="*/ 89753 w 202990"/>
                <a:gd name="connsiteY0" fmla="*/ 88795 h 88794"/>
                <a:gd name="connsiteX1" fmla="*/ 96124 w 202990"/>
                <a:gd name="connsiteY1" fmla="*/ 86359 h 88794"/>
                <a:gd name="connsiteX2" fmla="*/ 108928 w 202990"/>
                <a:gd name="connsiteY2" fmla="*/ 86359 h 88794"/>
                <a:gd name="connsiteX3" fmla="*/ 111114 w 202990"/>
                <a:gd name="connsiteY3" fmla="*/ 81614 h 88794"/>
                <a:gd name="connsiteX4" fmla="*/ 111114 w 202990"/>
                <a:gd name="connsiteY4" fmla="*/ 76805 h 88794"/>
                <a:gd name="connsiteX5" fmla="*/ 115361 w 202990"/>
                <a:gd name="connsiteY5" fmla="*/ 79178 h 88794"/>
                <a:gd name="connsiteX6" fmla="*/ 117484 w 202990"/>
                <a:gd name="connsiteY6" fmla="*/ 79178 h 88794"/>
                <a:gd name="connsiteX7" fmla="*/ 121794 w 202990"/>
                <a:gd name="connsiteY7" fmla="*/ 81614 h 88794"/>
                <a:gd name="connsiteX8" fmla="*/ 123918 w 202990"/>
                <a:gd name="connsiteY8" fmla="*/ 81614 h 88794"/>
                <a:gd name="connsiteX9" fmla="*/ 128165 w 202990"/>
                <a:gd name="connsiteY9" fmla="*/ 76805 h 88794"/>
                <a:gd name="connsiteX10" fmla="*/ 128165 w 202990"/>
                <a:gd name="connsiteY10" fmla="*/ 74370 h 88794"/>
                <a:gd name="connsiteX11" fmla="*/ 132475 w 202990"/>
                <a:gd name="connsiteY11" fmla="*/ 74370 h 88794"/>
                <a:gd name="connsiteX12" fmla="*/ 134598 w 202990"/>
                <a:gd name="connsiteY12" fmla="*/ 76805 h 88794"/>
                <a:gd name="connsiteX13" fmla="*/ 138845 w 202990"/>
                <a:gd name="connsiteY13" fmla="*/ 76805 h 88794"/>
                <a:gd name="connsiteX14" fmla="*/ 147402 w 202990"/>
                <a:gd name="connsiteY14" fmla="*/ 71997 h 88794"/>
                <a:gd name="connsiteX15" fmla="*/ 153835 w 202990"/>
                <a:gd name="connsiteY15" fmla="*/ 67189 h 88794"/>
                <a:gd name="connsiteX16" fmla="*/ 162392 w 202990"/>
                <a:gd name="connsiteY16" fmla="*/ 62381 h 88794"/>
                <a:gd name="connsiteX17" fmla="*/ 168763 w 202990"/>
                <a:gd name="connsiteY17" fmla="*/ 62381 h 88794"/>
                <a:gd name="connsiteX18" fmla="*/ 170949 w 202990"/>
                <a:gd name="connsiteY18" fmla="*/ 64816 h 88794"/>
                <a:gd name="connsiteX19" fmla="*/ 175196 w 202990"/>
                <a:gd name="connsiteY19" fmla="*/ 64816 h 88794"/>
                <a:gd name="connsiteX20" fmla="*/ 179443 w 202990"/>
                <a:gd name="connsiteY20" fmla="*/ 62381 h 88794"/>
                <a:gd name="connsiteX21" fmla="*/ 181629 w 202990"/>
                <a:gd name="connsiteY21" fmla="*/ 57573 h 88794"/>
                <a:gd name="connsiteX22" fmla="*/ 181629 w 202990"/>
                <a:gd name="connsiteY22" fmla="*/ 55200 h 88794"/>
                <a:gd name="connsiteX23" fmla="*/ 183753 w 202990"/>
                <a:gd name="connsiteY23" fmla="*/ 50392 h 88794"/>
                <a:gd name="connsiteX24" fmla="*/ 188000 w 202990"/>
                <a:gd name="connsiteY24" fmla="*/ 50392 h 88794"/>
                <a:gd name="connsiteX25" fmla="*/ 196557 w 202990"/>
                <a:gd name="connsiteY25" fmla="*/ 45584 h 88794"/>
                <a:gd name="connsiteX26" fmla="*/ 200804 w 202990"/>
                <a:gd name="connsiteY26" fmla="*/ 40776 h 88794"/>
                <a:gd name="connsiteX27" fmla="*/ 202990 w 202990"/>
                <a:gd name="connsiteY27" fmla="*/ 40776 h 88794"/>
                <a:gd name="connsiteX28" fmla="*/ 196557 w 202990"/>
                <a:gd name="connsiteY28" fmla="*/ 40776 h 88794"/>
                <a:gd name="connsiteX29" fmla="*/ 202990 w 202990"/>
                <a:gd name="connsiteY29" fmla="*/ 33595 h 88794"/>
                <a:gd name="connsiteX30" fmla="*/ 202990 w 202990"/>
                <a:gd name="connsiteY30" fmla="*/ 31222 h 88794"/>
                <a:gd name="connsiteX31" fmla="*/ 200804 w 202990"/>
                <a:gd name="connsiteY31" fmla="*/ 28786 h 88794"/>
                <a:gd name="connsiteX32" fmla="*/ 196557 w 202990"/>
                <a:gd name="connsiteY32" fmla="*/ 26414 h 88794"/>
                <a:gd name="connsiteX33" fmla="*/ 192310 w 202990"/>
                <a:gd name="connsiteY33" fmla="*/ 26414 h 88794"/>
                <a:gd name="connsiteX34" fmla="*/ 190124 w 202990"/>
                <a:gd name="connsiteY34" fmla="*/ 28786 h 88794"/>
                <a:gd name="connsiteX35" fmla="*/ 188000 w 202990"/>
                <a:gd name="connsiteY35" fmla="*/ 28786 h 88794"/>
                <a:gd name="connsiteX36" fmla="*/ 190124 w 202990"/>
                <a:gd name="connsiteY36" fmla="*/ 23978 h 88794"/>
                <a:gd name="connsiteX37" fmla="*/ 179443 w 202990"/>
                <a:gd name="connsiteY37" fmla="*/ 23978 h 88794"/>
                <a:gd name="connsiteX38" fmla="*/ 185877 w 202990"/>
                <a:gd name="connsiteY38" fmla="*/ 14424 h 88794"/>
                <a:gd name="connsiteX39" fmla="*/ 179443 w 202990"/>
                <a:gd name="connsiteY39" fmla="*/ 14424 h 88794"/>
                <a:gd name="connsiteX40" fmla="*/ 181629 w 202990"/>
                <a:gd name="connsiteY40" fmla="*/ 7181 h 88794"/>
                <a:gd name="connsiteX41" fmla="*/ 170949 w 202990"/>
                <a:gd name="connsiteY41" fmla="*/ 9616 h 88794"/>
                <a:gd name="connsiteX42" fmla="*/ 168763 w 202990"/>
                <a:gd name="connsiteY42" fmla="*/ 7181 h 88794"/>
                <a:gd name="connsiteX43" fmla="*/ 164516 w 202990"/>
                <a:gd name="connsiteY43" fmla="*/ 4808 h 88794"/>
                <a:gd name="connsiteX44" fmla="*/ 162392 w 202990"/>
                <a:gd name="connsiteY44" fmla="*/ 2435 h 88794"/>
                <a:gd name="connsiteX45" fmla="*/ 158083 w 202990"/>
                <a:gd name="connsiteY45" fmla="*/ 0 h 88794"/>
                <a:gd name="connsiteX46" fmla="*/ 153835 w 202990"/>
                <a:gd name="connsiteY46" fmla="*/ 0 h 88794"/>
                <a:gd name="connsiteX47" fmla="*/ 153835 w 202990"/>
                <a:gd name="connsiteY47" fmla="*/ 9616 h 88794"/>
                <a:gd name="connsiteX48" fmla="*/ 147402 w 202990"/>
                <a:gd name="connsiteY48" fmla="*/ 11989 h 88794"/>
                <a:gd name="connsiteX49" fmla="*/ 145279 w 202990"/>
                <a:gd name="connsiteY49" fmla="*/ 11989 h 88794"/>
                <a:gd name="connsiteX50" fmla="*/ 143155 w 202990"/>
                <a:gd name="connsiteY50" fmla="*/ 9616 h 88794"/>
                <a:gd name="connsiteX51" fmla="*/ 134598 w 202990"/>
                <a:gd name="connsiteY51" fmla="*/ 9616 h 88794"/>
                <a:gd name="connsiteX52" fmla="*/ 132475 w 202990"/>
                <a:gd name="connsiteY52" fmla="*/ 11989 h 88794"/>
                <a:gd name="connsiteX53" fmla="*/ 130351 w 202990"/>
                <a:gd name="connsiteY53" fmla="*/ 16797 h 88794"/>
                <a:gd name="connsiteX54" fmla="*/ 128165 w 202990"/>
                <a:gd name="connsiteY54" fmla="*/ 14424 h 88794"/>
                <a:gd name="connsiteX55" fmla="*/ 123918 w 202990"/>
                <a:gd name="connsiteY55" fmla="*/ 11989 h 88794"/>
                <a:gd name="connsiteX56" fmla="*/ 121794 w 202990"/>
                <a:gd name="connsiteY56" fmla="*/ 9616 h 88794"/>
                <a:gd name="connsiteX57" fmla="*/ 119608 w 202990"/>
                <a:gd name="connsiteY57" fmla="*/ 9616 h 88794"/>
                <a:gd name="connsiteX58" fmla="*/ 117484 w 202990"/>
                <a:gd name="connsiteY58" fmla="*/ 11989 h 88794"/>
                <a:gd name="connsiteX59" fmla="*/ 117484 w 202990"/>
                <a:gd name="connsiteY59" fmla="*/ 23978 h 88794"/>
                <a:gd name="connsiteX60" fmla="*/ 115361 w 202990"/>
                <a:gd name="connsiteY60" fmla="*/ 19233 h 88794"/>
                <a:gd name="connsiteX61" fmla="*/ 113237 w 202990"/>
                <a:gd name="connsiteY61" fmla="*/ 16797 h 88794"/>
                <a:gd name="connsiteX62" fmla="*/ 108928 w 202990"/>
                <a:gd name="connsiteY62" fmla="*/ 14424 h 88794"/>
                <a:gd name="connsiteX63" fmla="*/ 106804 w 202990"/>
                <a:gd name="connsiteY63" fmla="*/ 9616 h 88794"/>
                <a:gd name="connsiteX64" fmla="*/ 102557 w 202990"/>
                <a:gd name="connsiteY64" fmla="*/ 9616 h 88794"/>
                <a:gd name="connsiteX65" fmla="*/ 102557 w 202990"/>
                <a:gd name="connsiteY65" fmla="*/ 11989 h 88794"/>
                <a:gd name="connsiteX66" fmla="*/ 96124 w 202990"/>
                <a:gd name="connsiteY66" fmla="*/ 11989 h 88794"/>
                <a:gd name="connsiteX67" fmla="*/ 94000 w 202990"/>
                <a:gd name="connsiteY67" fmla="*/ 14424 h 88794"/>
                <a:gd name="connsiteX68" fmla="*/ 94000 w 202990"/>
                <a:gd name="connsiteY68" fmla="*/ 21605 h 88794"/>
                <a:gd name="connsiteX69" fmla="*/ 89753 w 202990"/>
                <a:gd name="connsiteY69" fmla="*/ 21605 h 88794"/>
                <a:gd name="connsiteX70" fmla="*/ 85443 w 202990"/>
                <a:gd name="connsiteY70" fmla="*/ 16797 h 88794"/>
                <a:gd name="connsiteX71" fmla="*/ 81196 w 202990"/>
                <a:gd name="connsiteY71" fmla="*/ 14424 h 88794"/>
                <a:gd name="connsiteX72" fmla="*/ 79073 w 202990"/>
                <a:gd name="connsiteY72" fmla="*/ 11989 h 88794"/>
                <a:gd name="connsiteX73" fmla="*/ 76886 w 202990"/>
                <a:gd name="connsiteY73" fmla="*/ 11989 h 88794"/>
                <a:gd name="connsiteX74" fmla="*/ 76886 w 202990"/>
                <a:gd name="connsiteY74" fmla="*/ 19233 h 88794"/>
                <a:gd name="connsiteX75" fmla="*/ 74763 w 202990"/>
                <a:gd name="connsiteY75" fmla="*/ 23978 h 88794"/>
                <a:gd name="connsiteX76" fmla="*/ 74763 w 202990"/>
                <a:gd name="connsiteY76" fmla="*/ 28786 h 88794"/>
                <a:gd name="connsiteX77" fmla="*/ 72639 w 202990"/>
                <a:gd name="connsiteY77" fmla="*/ 28786 h 88794"/>
                <a:gd name="connsiteX78" fmla="*/ 68392 w 202990"/>
                <a:gd name="connsiteY78" fmla="*/ 23978 h 88794"/>
                <a:gd name="connsiteX79" fmla="*/ 66206 w 202990"/>
                <a:gd name="connsiteY79" fmla="*/ 23978 h 88794"/>
                <a:gd name="connsiteX80" fmla="*/ 57712 w 202990"/>
                <a:gd name="connsiteY80" fmla="*/ 33595 h 88794"/>
                <a:gd name="connsiteX81" fmla="*/ 57712 w 202990"/>
                <a:gd name="connsiteY81" fmla="*/ 35967 h 88794"/>
                <a:gd name="connsiteX82" fmla="*/ 55526 w 202990"/>
                <a:gd name="connsiteY82" fmla="*/ 33595 h 88794"/>
                <a:gd name="connsiteX83" fmla="*/ 51279 w 202990"/>
                <a:gd name="connsiteY83" fmla="*/ 23978 h 88794"/>
                <a:gd name="connsiteX84" fmla="*/ 57712 w 202990"/>
                <a:gd name="connsiteY84" fmla="*/ 16797 h 88794"/>
                <a:gd name="connsiteX85" fmla="*/ 57712 w 202990"/>
                <a:gd name="connsiteY85" fmla="*/ 14424 h 88794"/>
                <a:gd name="connsiteX86" fmla="*/ 55526 w 202990"/>
                <a:gd name="connsiteY86" fmla="*/ 11989 h 88794"/>
                <a:gd name="connsiteX87" fmla="*/ 38475 w 202990"/>
                <a:gd name="connsiteY87" fmla="*/ 2435 h 88794"/>
                <a:gd name="connsiteX88" fmla="*/ 34165 w 202990"/>
                <a:gd name="connsiteY88" fmla="*/ 2435 h 88794"/>
                <a:gd name="connsiteX89" fmla="*/ 34165 w 202990"/>
                <a:gd name="connsiteY89" fmla="*/ 14424 h 88794"/>
                <a:gd name="connsiteX90" fmla="*/ 32041 w 202990"/>
                <a:gd name="connsiteY90" fmla="*/ 14424 h 88794"/>
                <a:gd name="connsiteX91" fmla="*/ 29918 w 202990"/>
                <a:gd name="connsiteY91" fmla="*/ 11989 h 88794"/>
                <a:gd name="connsiteX92" fmla="*/ 27794 w 202990"/>
                <a:gd name="connsiteY92" fmla="*/ 11989 h 88794"/>
                <a:gd name="connsiteX93" fmla="*/ 23484 w 202990"/>
                <a:gd name="connsiteY93" fmla="*/ 9616 h 88794"/>
                <a:gd name="connsiteX94" fmla="*/ 19237 w 202990"/>
                <a:gd name="connsiteY94" fmla="*/ 9616 h 88794"/>
                <a:gd name="connsiteX95" fmla="*/ 14928 w 202990"/>
                <a:gd name="connsiteY95" fmla="*/ 11989 h 88794"/>
                <a:gd name="connsiteX96" fmla="*/ 10681 w 202990"/>
                <a:gd name="connsiteY96" fmla="*/ 16797 h 88794"/>
                <a:gd name="connsiteX97" fmla="*/ 17114 w 202990"/>
                <a:gd name="connsiteY97" fmla="*/ 21605 h 88794"/>
                <a:gd name="connsiteX98" fmla="*/ 10681 w 202990"/>
                <a:gd name="connsiteY98" fmla="*/ 21605 h 88794"/>
                <a:gd name="connsiteX99" fmla="*/ 6433 w 202990"/>
                <a:gd name="connsiteY99" fmla="*/ 23978 h 88794"/>
                <a:gd name="connsiteX100" fmla="*/ 4247 w 202990"/>
                <a:gd name="connsiteY100" fmla="*/ 26414 h 88794"/>
                <a:gd name="connsiteX101" fmla="*/ 0 w 202990"/>
                <a:gd name="connsiteY101" fmla="*/ 26414 h 88794"/>
                <a:gd name="connsiteX102" fmla="*/ 2124 w 202990"/>
                <a:gd name="connsiteY102" fmla="*/ 28786 h 88794"/>
                <a:gd name="connsiteX103" fmla="*/ 6433 w 202990"/>
                <a:gd name="connsiteY103" fmla="*/ 31222 h 88794"/>
                <a:gd name="connsiteX104" fmla="*/ 10681 w 202990"/>
                <a:gd name="connsiteY104" fmla="*/ 31222 h 88794"/>
                <a:gd name="connsiteX105" fmla="*/ 19237 w 202990"/>
                <a:gd name="connsiteY105" fmla="*/ 26414 h 88794"/>
                <a:gd name="connsiteX106" fmla="*/ 23484 w 202990"/>
                <a:gd name="connsiteY106" fmla="*/ 26414 h 88794"/>
                <a:gd name="connsiteX107" fmla="*/ 25670 w 202990"/>
                <a:gd name="connsiteY107" fmla="*/ 23978 h 88794"/>
                <a:gd name="connsiteX108" fmla="*/ 27794 w 202990"/>
                <a:gd name="connsiteY108" fmla="*/ 23978 h 88794"/>
                <a:gd name="connsiteX109" fmla="*/ 44845 w 202990"/>
                <a:gd name="connsiteY109" fmla="*/ 28786 h 88794"/>
                <a:gd name="connsiteX110" fmla="*/ 32041 w 202990"/>
                <a:gd name="connsiteY110" fmla="*/ 35967 h 88794"/>
                <a:gd name="connsiteX111" fmla="*/ 36288 w 202990"/>
                <a:gd name="connsiteY111" fmla="*/ 35967 h 88794"/>
                <a:gd name="connsiteX112" fmla="*/ 38475 w 202990"/>
                <a:gd name="connsiteY112" fmla="*/ 38403 h 88794"/>
                <a:gd name="connsiteX113" fmla="*/ 40598 w 202990"/>
                <a:gd name="connsiteY113" fmla="*/ 38403 h 88794"/>
                <a:gd name="connsiteX114" fmla="*/ 42722 w 202990"/>
                <a:gd name="connsiteY114" fmla="*/ 40776 h 88794"/>
                <a:gd name="connsiteX115" fmla="*/ 40598 w 202990"/>
                <a:gd name="connsiteY115" fmla="*/ 40776 h 88794"/>
                <a:gd name="connsiteX116" fmla="*/ 38475 w 202990"/>
                <a:gd name="connsiteY116" fmla="*/ 43211 h 88794"/>
                <a:gd name="connsiteX117" fmla="*/ 2124 w 202990"/>
                <a:gd name="connsiteY117" fmla="*/ 43211 h 88794"/>
                <a:gd name="connsiteX118" fmla="*/ 0 w 202990"/>
                <a:gd name="connsiteY118" fmla="*/ 45584 h 88794"/>
                <a:gd name="connsiteX119" fmla="*/ 4247 w 202990"/>
                <a:gd name="connsiteY119" fmla="*/ 48019 h 88794"/>
                <a:gd name="connsiteX120" fmla="*/ 21361 w 202990"/>
                <a:gd name="connsiteY120" fmla="*/ 48019 h 88794"/>
                <a:gd name="connsiteX121" fmla="*/ 29918 w 202990"/>
                <a:gd name="connsiteY121" fmla="*/ 52765 h 88794"/>
                <a:gd name="connsiteX122" fmla="*/ 32041 w 202990"/>
                <a:gd name="connsiteY122" fmla="*/ 55200 h 88794"/>
                <a:gd name="connsiteX123" fmla="*/ 44845 w 202990"/>
                <a:gd name="connsiteY123" fmla="*/ 52765 h 88794"/>
                <a:gd name="connsiteX124" fmla="*/ 38475 w 202990"/>
                <a:gd name="connsiteY124" fmla="*/ 60008 h 88794"/>
                <a:gd name="connsiteX125" fmla="*/ 42722 w 202990"/>
                <a:gd name="connsiteY125" fmla="*/ 62381 h 88794"/>
                <a:gd name="connsiteX126" fmla="*/ 40598 w 202990"/>
                <a:gd name="connsiteY126" fmla="*/ 64816 h 88794"/>
                <a:gd name="connsiteX127" fmla="*/ 40598 w 202990"/>
                <a:gd name="connsiteY127" fmla="*/ 67189 h 88794"/>
                <a:gd name="connsiteX128" fmla="*/ 38475 w 202990"/>
                <a:gd name="connsiteY128" fmla="*/ 69624 h 88794"/>
                <a:gd name="connsiteX129" fmla="*/ 32041 w 202990"/>
                <a:gd name="connsiteY129" fmla="*/ 69624 h 88794"/>
                <a:gd name="connsiteX130" fmla="*/ 27794 w 202990"/>
                <a:gd name="connsiteY130" fmla="*/ 71997 h 88794"/>
                <a:gd name="connsiteX131" fmla="*/ 19237 w 202990"/>
                <a:gd name="connsiteY131" fmla="*/ 71997 h 88794"/>
                <a:gd name="connsiteX132" fmla="*/ 19237 w 202990"/>
                <a:gd name="connsiteY132" fmla="*/ 74370 h 88794"/>
                <a:gd name="connsiteX133" fmla="*/ 23484 w 202990"/>
                <a:gd name="connsiteY133" fmla="*/ 76805 h 88794"/>
                <a:gd name="connsiteX134" fmla="*/ 42722 w 202990"/>
                <a:gd name="connsiteY134" fmla="*/ 76805 h 88794"/>
                <a:gd name="connsiteX135" fmla="*/ 46969 w 202990"/>
                <a:gd name="connsiteY135" fmla="*/ 74370 h 88794"/>
                <a:gd name="connsiteX136" fmla="*/ 49155 w 202990"/>
                <a:gd name="connsiteY136" fmla="*/ 71997 h 88794"/>
                <a:gd name="connsiteX137" fmla="*/ 59835 w 202990"/>
                <a:gd name="connsiteY137" fmla="*/ 79178 h 88794"/>
                <a:gd name="connsiteX138" fmla="*/ 64083 w 202990"/>
                <a:gd name="connsiteY138" fmla="*/ 74370 h 88794"/>
                <a:gd name="connsiteX139" fmla="*/ 64083 w 202990"/>
                <a:gd name="connsiteY139" fmla="*/ 79178 h 88794"/>
                <a:gd name="connsiteX140" fmla="*/ 81196 w 202990"/>
                <a:gd name="connsiteY140" fmla="*/ 88795 h 88794"/>
                <a:gd name="connsiteX141" fmla="*/ 89753 w 202990"/>
                <a:gd name="connsiteY141" fmla="*/ 88795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02990" h="88794">
                  <a:moveTo>
                    <a:pt x="89753" y="88795"/>
                  </a:moveTo>
                  <a:lnTo>
                    <a:pt x="96124" y="86359"/>
                  </a:lnTo>
                  <a:lnTo>
                    <a:pt x="108928" y="86359"/>
                  </a:lnTo>
                  <a:lnTo>
                    <a:pt x="111114" y="81614"/>
                  </a:lnTo>
                  <a:lnTo>
                    <a:pt x="111114" y="76805"/>
                  </a:lnTo>
                  <a:lnTo>
                    <a:pt x="115361" y="79178"/>
                  </a:lnTo>
                  <a:lnTo>
                    <a:pt x="117484" y="79178"/>
                  </a:lnTo>
                  <a:lnTo>
                    <a:pt x="121794" y="81614"/>
                  </a:lnTo>
                  <a:lnTo>
                    <a:pt x="123918" y="81614"/>
                  </a:lnTo>
                  <a:lnTo>
                    <a:pt x="128165" y="76805"/>
                  </a:lnTo>
                  <a:lnTo>
                    <a:pt x="128165" y="74370"/>
                  </a:lnTo>
                  <a:lnTo>
                    <a:pt x="132475" y="74370"/>
                  </a:lnTo>
                  <a:lnTo>
                    <a:pt x="134598" y="76805"/>
                  </a:lnTo>
                  <a:lnTo>
                    <a:pt x="138845" y="76805"/>
                  </a:lnTo>
                  <a:lnTo>
                    <a:pt x="147402" y="71997"/>
                  </a:lnTo>
                  <a:lnTo>
                    <a:pt x="153835" y="67189"/>
                  </a:lnTo>
                  <a:lnTo>
                    <a:pt x="162392" y="62381"/>
                  </a:lnTo>
                  <a:lnTo>
                    <a:pt x="168763" y="62381"/>
                  </a:lnTo>
                  <a:lnTo>
                    <a:pt x="170949" y="64816"/>
                  </a:lnTo>
                  <a:lnTo>
                    <a:pt x="175196" y="64816"/>
                  </a:lnTo>
                  <a:lnTo>
                    <a:pt x="179443" y="62381"/>
                  </a:lnTo>
                  <a:lnTo>
                    <a:pt x="181629" y="57573"/>
                  </a:lnTo>
                  <a:lnTo>
                    <a:pt x="181629" y="55200"/>
                  </a:lnTo>
                  <a:lnTo>
                    <a:pt x="183753" y="50392"/>
                  </a:lnTo>
                  <a:lnTo>
                    <a:pt x="188000" y="50392"/>
                  </a:lnTo>
                  <a:lnTo>
                    <a:pt x="196557" y="45584"/>
                  </a:lnTo>
                  <a:lnTo>
                    <a:pt x="200804" y="40776"/>
                  </a:lnTo>
                  <a:lnTo>
                    <a:pt x="202990" y="40776"/>
                  </a:lnTo>
                  <a:lnTo>
                    <a:pt x="196557" y="40776"/>
                  </a:lnTo>
                  <a:lnTo>
                    <a:pt x="202990" y="33595"/>
                  </a:lnTo>
                  <a:lnTo>
                    <a:pt x="202990" y="31222"/>
                  </a:lnTo>
                  <a:lnTo>
                    <a:pt x="200804" y="28786"/>
                  </a:lnTo>
                  <a:lnTo>
                    <a:pt x="196557" y="26414"/>
                  </a:lnTo>
                  <a:lnTo>
                    <a:pt x="192310" y="26414"/>
                  </a:lnTo>
                  <a:lnTo>
                    <a:pt x="190124" y="28786"/>
                  </a:lnTo>
                  <a:lnTo>
                    <a:pt x="188000" y="28786"/>
                  </a:lnTo>
                  <a:lnTo>
                    <a:pt x="190124" y="23978"/>
                  </a:lnTo>
                  <a:lnTo>
                    <a:pt x="179443" y="23978"/>
                  </a:lnTo>
                  <a:lnTo>
                    <a:pt x="185877" y="14424"/>
                  </a:lnTo>
                  <a:lnTo>
                    <a:pt x="179443" y="14424"/>
                  </a:lnTo>
                  <a:lnTo>
                    <a:pt x="181629" y="7181"/>
                  </a:lnTo>
                  <a:lnTo>
                    <a:pt x="170949" y="9616"/>
                  </a:lnTo>
                  <a:lnTo>
                    <a:pt x="168763" y="7181"/>
                  </a:lnTo>
                  <a:lnTo>
                    <a:pt x="164516" y="4808"/>
                  </a:lnTo>
                  <a:lnTo>
                    <a:pt x="162392" y="2435"/>
                  </a:lnTo>
                  <a:lnTo>
                    <a:pt x="158083" y="0"/>
                  </a:lnTo>
                  <a:lnTo>
                    <a:pt x="153835" y="0"/>
                  </a:lnTo>
                  <a:lnTo>
                    <a:pt x="153835" y="9616"/>
                  </a:lnTo>
                  <a:lnTo>
                    <a:pt x="147402" y="11989"/>
                  </a:lnTo>
                  <a:lnTo>
                    <a:pt x="145279" y="11989"/>
                  </a:lnTo>
                  <a:lnTo>
                    <a:pt x="143155" y="9616"/>
                  </a:lnTo>
                  <a:lnTo>
                    <a:pt x="134598" y="9616"/>
                  </a:lnTo>
                  <a:lnTo>
                    <a:pt x="132475" y="11989"/>
                  </a:lnTo>
                  <a:lnTo>
                    <a:pt x="130351" y="16797"/>
                  </a:lnTo>
                  <a:lnTo>
                    <a:pt x="128165" y="14424"/>
                  </a:lnTo>
                  <a:lnTo>
                    <a:pt x="123918" y="11989"/>
                  </a:lnTo>
                  <a:lnTo>
                    <a:pt x="121794" y="9616"/>
                  </a:lnTo>
                  <a:lnTo>
                    <a:pt x="119608" y="9616"/>
                  </a:lnTo>
                  <a:lnTo>
                    <a:pt x="117484" y="11989"/>
                  </a:lnTo>
                  <a:lnTo>
                    <a:pt x="117484" y="23978"/>
                  </a:lnTo>
                  <a:lnTo>
                    <a:pt x="115361" y="19233"/>
                  </a:lnTo>
                  <a:lnTo>
                    <a:pt x="113237" y="16797"/>
                  </a:lnTo>
                  <a:lnTo>
                    <a:pt x="108928" y="14424"/>
                  </a:lnTo>
                  <a:lnTo>
                    <a:pt x="106804" y="9616"/>
                  </a:lnTo>
                  <a:lnTo>
                    <a:pt x="102557" y="9616"/>
                  </a:lnTo>
                  <a:lnTo>
                    <a:pt x="102557" y="11989"/>
                  </a:lnTo>
                  <a:lnTo>
                    <a:pt x="96124" y="11989"/>
                  </a:lnTo>
                  <a:lnTo>
                    <a:pt x="94000" y="14424"/>
                  </a:lnTo>
                  <a:lnTo>
                    <a:pt x="94000" y="21605"/>
                  </a:lnTo>
                  <a:lnTo>
                    <a:pt x="89753" y="21605"/>
                  </a:lnTo>
                  <a:lnTo>
                    <a:pt x="85443" y="16797"/>
                  </a:lnTo>
                  <a:lnTo>
                    <a:pt x="81196" y="14424"/>
                  </a:lnTo>
                  <a:lnTo>
                    <a:pt x="79073" y="11989"/>
                  </a:lnTo>
                  <a:lnTo>
                    <a:pt x="76886" y="11989"/>
                  </a:lnTo>
                  <a:lnTo>
                    <a:pt x="76886" y="19233"/>
                  </a:lnTo>
                  <a:lnTo>
                    <a:pt x="74763" y="23978"/>
                  </a:lnTo>
                  <a:lnTo>
                    <a:pt x="74763" y="28786"/>
                  </a:lnTo>
                  <a:lnTo>
                    <a:pt x="72639" y="28786"/>
                  </a:lnTo>
                  <a:lnTo>
                    <a:pt x="68392" y="23978"/>
                  </a:lnTo>
                  <a:lnTo>
                    <a:pt x="66206" y="23978"/>
                  </a:lnTo>
                  <a:lnTo>
                    <a:pt x="57712" y="33595"/>
                  </a:lnTo>
                  <a:lnTo>
                    <a:pt x="57712" y="35967"/>
                  </a:lnTo>
                  <a:lnTo>
                    <a:pt x="55526" y="33595"/>
                  </a:lnTo>
                  <a:lnTo>
                    <a:pt x="51279" y="23978"/>
                  </a:lnTo>
                  <a:lnTo>
                    <a:pt x="57712" y="16797"/>
                  </a:lnTo>
                  <a:lnTo>
                    <a:pt x="57712" y="14424"/>
                  </a:lnTo>
                  <a:lnTo>
                    <a:pt x="55526" y="11989"/>
                  </a:lnTo>
                  <a:lnTo>
                    <a:pt x="38475" y="2435"/>
                  </a:lnTo>
                  <a:lnTo>
                    <a:pt x="34165" y="2435"/>
                  </a:lnTo>
                  <a:lnTo>
                    <a:pt x="34165" y="14424"/>
                  </a:lnTo>
                  <a:lnTo>
                    <a:pt x="32041" y="14424"/>
                  </a:lnTo>
                  <a:lnTo>
                    <a:pt x="29918" y="11989"/>
                  </a:lnTo>
                  <a:lnTo>
                    <a:pt x="27794" y="11989"/>
                  </a:lnTo>
                  <a:lnTo>
                    <a:pt x="23484" y="9616"/>
                  </a:lnTo>
                  <a:lnTo>
                    <a:pt x="19237" y="9616"/>
                  </a:lnTo>
                  <a:lnTo>
                    <a:pt x="14928" y="11989"/>
                  </a:lnTo>
                  <a:lnTo>
                    <a:pt x="10681" y="16797"/>
                  </a:lnTo>
                  <a:lnTo>
                    <a:pt x="17114" y="21605"/>
                  </a:lnTo>
                  <a:lnTo>
                    <a:pt x="10681" y="21605"/>
                  </a:lnTo>
                  <a:lnTo>
                    <a:pt x="6433" y="23978"/>
                  </a:lnTo>
                  <a:lnTo>
                    <a:pt x="4247" y="26414"/>
                  </a:lnTo>
                  <a:lnTo>
                    <a:pt x="0" y="26414"/>
                  </a:lnTo>
                  <a:lnTo>
                    <a:pt x="2124" y="28786"/>
                  </a:lnTo>
                  <a:lnTo>
                    <a:pt x="6433" y="31222"/>
                  </a:lnTo>
                  <a:lnTo>
                    <a:pt x="10681" y="31222"/>
                  </a:lnTo>
                  <a:lnTo>
                    <a:pt x="19237" y="26414"/>
                  </a:lnTo>
                  <a:lnTo>
                    <a:pt x="23484" y="26414"/>
                  </a:lnTo>
                  <a:lnTo>
                    <a:pt x="25670" y="23978"/>
                  </a:lnTo>
                  <a:lnTo>
                    <a:pt x="27794" y="23978"/>
                  </a:lnTo>
                  <a:lnTo>
                    <a:pt x="44845" y="28786"/>
                  </a:lnTo>
                  <a:lnTo>
                    <a:pt x="32041" y="35967"/>
                  </a:lnTo>
                  <a:lnTo>
                    <a:pt x="36288" y="35967"/>
                  </a:lnTo>
                  <a:lnTo>
                    <a:pt x="38475" y="38403"/>
                  </a:lnTo>
                  <a:lnTo>
                    <a:pt x="40598" y="38403"/>
                  </a:lnTo>
                  <a:lnTo>
                    <a:pt x="42722" y="40776"/>
                  </a:lnTo>
                  <a:lnTo>
                    <a:pt x="40598" y="40776"/>
                  </a:lnTo>
                  <a:lnTo>
                    <a:pt x="38475" y="43211"/>
                  </a:lnTo>
                  <a:lnTo>
                    <a:pt x="2124" y="43211"/>
                  </a:lnTo>
                  <a:lnTo>
                    <a:pt x="0" y="45584"/>
                  </a:lnTo>
                  <a:lnTo>
                    <a:pt x="4247" y="48019"/>
                  </a:lnTo>
                  <a:lnTo>
                    <a:pt x="21361" y="48019"/>
                  </a:lnTo>
                  <a:lnTo>
                    <a:pt x="29918" y="52765"/>
                  </a:lnTo>
                  <a:lnTo>
                    <a:pt x="32041" y="55200"/>
                  </a:lnTo>
                  <a:lnTo>
                    <a:pt x="44845" y="52765"/>
                  </a:lnTo>
                  <a:lnTo>
                    <a:pt x="38475" y="60008"/>
                  </a:lnTo>
                  <a:lnTo>
                    <a:pt x="42722" y="62381"/>
                  </a:lnTo>
                  <a:lnTo>
                    <a:pt x="40598" y="64816"/>
                  </a:lnTo>
                  <a:lnTo>
                    <a:pt x="40598" y="67189"/>
                  </a:lnTo>
                  <a:lnTo>
                    <a:pt x="38475" y="69624"/>
                  </a:lnTo>
                  <a:lnTo>
                    <a:pt x="32041" y="69624"/>
                  </a:lnTo>
                  <a:lnTo>
                    <a:pt x="27794" y="71997"/>
                  </a:lnTo>
                  <a:lnTo>
                    <a:pt x="19237" y="71997"/>
                  </a:lnTo>
                  <a:lnTo>
                    <a:pt x="19237" y="74370"/>
                  </a:lnTo>
                  <a:lnTo>
                    <a:pt x="23484" y="76805"/>
                  </a:lnTo>
                  <a:lnTo>
                    <a:pt x="42722" y="76805"/>
                  </a:lnTo>
                  <a:lnTo>
                    <a:pt x="46969" y="74370"/>
                  </a:lnTo>
                  <a:lnTo>
                    <a:pt x="49155" y="71997"/>
                  </a:lnTo>
                  <a:lnTo>
                    <a:pt x="59835" y="79178"/>
                  </a:lnTo>
                  <a:lnTo>
                    <a:pt x="64083" y="74370"/>
                  </a:lnTo>
                  <a:lnTo>
                    <a:pt x="64083" y="79178"/>
                  </a:lnTo>
                  <a:lnTo>
                    <a:pt x="81196" y="88795"/>
                  </a:lnTo>
                  <a:lnTo>
                    <a:pt x="89753" y="88795"/>
                  </a:lnTo>
                  <a:close/>
                </a:path>
              </a:pathLst>
            </a:custGeom>
            <a:solidFill>
              <a:srgbClr val="A6A6A6"/>
            </a:solidFill>
            <a:ln w="6245" cap="flat">
              <a:noFill/>
              <a:prstDash val="solid"/>
              <a:miter/>
            </a:ln>
          </p:spPr>
          <p:txBody>
            <a:bodyPr rtlCol="0" anchor="ctr"/>
            <a:lstStyle/>
            <a:p>
              <a:endParaRPr lang="en-US" noProof="0" dirty="0"/>
            </a:p>
          </p:txBody>
        </p:sp>
        <p:sp>
          <p:nvSpPr>
            <p:cNvPr id="5123" name="Serbest Form 5122">
              <a:extLst>
                <a:ext uri="{FF2B5EF4-FFF2-40B4-BE49-F238E27FC236}">
                  <a16:creationId xmlns:a16="http://schemas.microsoft.com/office/drawing/2014/main" id="{28AE0B75-D5DF-854A-B07A-BDAC108EFE8D}"/>
                </a:ext>
              </a:extLst>
            </p:cNvPr>
            <p:cNvSpPr/>
            <p:nvPr/>
          </p:nvSpPr>
          <p:spPr>
            <a:xfrm>
              <a:off x="5258567" y="525120"/>
              <a:ext cx="202990" cy="88794"/>
            </a:xfrm>
            <a:custGeom>
              <a:avLst/>
              <a:gdLst>
                <a:gd name="connsiteX0" fmla="*/ 89753 w 202990"/>
                <a:gd name="connsiteY0" fmla="*/ 88795 h 88794"/>
                <a:gd name="connsiteX1" fmla="*/ 96124 w 202990"/>
                <a:gd name="connsiteY1" fmla="*/ 86422 h 88794"/>
                <a:gd name="connsiteX2" fmla="*/ 108928 w 202990"/>
                <a:gd name="connsiteY2" fmla="*/ 86422 h 88794"/>
                <a:gd name="connsiteX3" fmla="*/ 111114 w 202990"/>
                <a:gd name="connsiteY3" fmla="*/ 81614 h 88794"/>
                <a:gd name="connsiteX4" fmla="*/ 111114 w 202990"/>
                <a:gd name="connsiteY4" fmla="*/ 76805 h 88794"/>
                <a:gd name="connsiteX5" fmla="*/ 115361 w 202990"/>
                <a:gd name="connsiteY5" fmla="*/ 79178 h 88794"/>
                <a:gd name="connsiteX6" fmla="*/ 117484 w 202990"/>
                <a:gd name="connsiteY6" fmla="*/ 79178 h 88794"/>
                <a:gd name="connsiteX7" fmla="*/ 121794 w 202990"/>
                <a:gd name="connsiteY7" fmla="*/ 81614 h 88794"/>
                <a:gd name="connsiteX8" fmla="*/ 123918 w 202990"/>
                <a:gd name="connsiteY8" fmla="*/ 81614 h 88794"/>
                <a:gd name="connsiteX9" fmla="*/ 128165 w 202990"/>
                <a:gd name="connsiteY9" fmla="*/ 76805 h 88794"/>
                <a:gd name="connsiteX10" fmla="*/ 128165 w 202990"/>
                <a:gd name="connsiteY10" fmla="*/ 74370 h 88794"/>
                <a:gd name="connsiteX11" fmla="*/ 132475 w 202990"/>
                <a:gd name="connsiteY11" fmla="*/ 74370 h 88794"/>
                <a:gd name="connsiteX12" fmla="*/ 134598 w 202990"/>
                <a:gd name="connsiteY12" fmla="*/ 76805 h 88794"/>
                <a:gd name="connsiteX13" fmla="*/ 138845 w 202990"/>
                <a:gd name="connsiteY13" fmla="*/ 76805 h 88794"/>
                <a:gd name="connsiteX14" fmla="*/ 147402 w 202990"/>
                <a:gd name="connsiteY14" fmla="*/ 71997 h 88794"/>
                <a:gd name="connsiteX15" fmla="*/ 153835 w 202990"/>
                <a:gd name="connsiteY15" fmla="*/ 67189 h 88794"/>
                <a:gd name="connsiteX16" fmla="*/ 162392 w 202990"/>
                <a:gd name="connsiteY16" fmla="*/ 62381 h 88794"/>
                <a:gd name="connsiteX17" fmla="*/ 168763 w 202990"/>
                <a:gd name="connsiteY17" fmla="*/ 62381 h 88794"/>
                <a:gd name="connsiteX18" fmla="*/ 170949 w 202990"/>
                <a:gd name="connsiteY18" fmla="*/ 64816 h 88794"/>
                <a:gd name="connsiteX19" fmla="*/ 175196 w 202990"/>
                <a:gd name="connsiteY19" fmla="*/ 64816 h 88794"/>
                <a:gd name="connsiteX20" fmla="*/ 179443 w 202990"/>
                <a:gd name="connsiteY20" fmla="*/ 62381 h 88794"/>
                <a:gd name="connsiteX21" fmla="*/ 181629 w 202990"/>
                <a:gd name="connsiteY21" fmla="*/ 57573 h 88794"/>
                <a:gd name="connsiteX22" fmla="*/ 181629 w 202990"/>
                <a:gd name="connsiteY22" fmla="*/ 55200 h 88794"/>
                <a:gd name="connsiteX23" fmla="*/ 183753 w 202990"/>
                <a:gd name="connsiteY23" fmla="*/ 50392 h 88794"/>
                <a:gd name="connsiteX24" fmla="*/ 188000 w 202990"/>
                <a:gd name="connsiteY24" fmla="*/ 50392 h 88794"/>
                <a:gd name="connsiteX25" fmla="*/ 196557 w 202990"/>
                <a:gd name="connsiteY25" fmla="*/ 45584 h 88794"/>
                <a:gd name="connsiteX26" fmla="*/ 200804 w 202990"/>
                <a:gd name="connsiteY26" fmla="*/ 40776 h 88794"/>
                <a:gd name="connsiteX27" fmla="*/ 202990 w 202990"/>
                <a:gd name="connsiteY27" fmla="*/ 40776 h 88794"/>
                <a:gd name="connsiteX28" fmla="*/ 196557 w 202990"/>
                <a:gd name="connsiteY28" fmla="*/ 40776 h 88794"/>
                <a:gd name="connsiteX29" fmla="*/ 202990 w 202990"/>
                <a:gd name="connsiteY29" fmla="*/ 33595 h 88794"/>
                <a:gd name="connsiteX30" fmla="*/ 202990 w 202990"/>
                <a:gd name="connsiteY30" fmla="*/ 31222 h 88794"/>
                <a:gd name="connsiteX31" fmla="*/ 200804 w 202990"/>
                <a:gd name="connsiteY31" fmla="*/ 28786 h 88794"/>
                <a:gd name="connsiteX32" fmla="*/ 196557 w 202990"/>
                <a:gd name="connsiteY32" fmla="*/ 26414 h 88794"/>
                <a:gd name="connsiteX33" fmla="*/ 192248 w 202990"/>
                <a:gd name="connsiteY33" fmla="*/ 26414 h 88794"/>
                <a:gd name="connsiteX34" fmla="*/ 190124 w 202990"/>
                <a:gd name="connsiteY34" fmla="*/ 28786 h 88794"/>
                <a:gd name="connsiteX35" fmla="*/ 188000 w 202990"/>
                <a:gd name="connsiteY35" fmla="*/ 28786 h 88794"/>
                <a:gd name="connsiteX36" fmla="*/ 190124 w 202990"/>
                <a:gd name="connsiteY36" fmla="*/ 23978 h 88794"/>
                <a:gd name="connsiteX37" fmla="*/ 179443 w 202990"/>
                <a:gd name="connsiteY37" fmla="*/ 23978 h 88794"/>
                <a:gd name="connsiteX38" fmla="*/ 185877 w 202990"/>
                <a:gd name="connsiteY38" fmla="*/ 14424 h 88794"/>
                <a:gd name="connsiteX39" fmla="*/ 179443 w 202990"/>
                <a:gd name="connsiteY39" fmla="*/ 14424 h 88794"/>
                <a:gd name="connsiteX40" fmla="*/ 181629 w 202990"/>
                <a:gd name="connsiteY40" fmla="*/ 7181 h 88794"/>
                <a:gd name="connsiteX41" fmla="*/ 170949 w 202990"/>
                <a:gd name="connsiteY41" fmla="*/ 9616 h 88794"/>
                <a:gd name="connsiteX42" fmla="*/ 168763 w 202990"/>
                <a:gd name="connsiteY42" fmla="*/ 7181 h 88794"/>
                <a:gd name="connsiteX43" fmla="*/ 164516 w 202990"/>
                <a:gd name="connsiteY43" fmla="*/ 4808 h 88794"/>
                <a:gd name="connsiteX44" fmla="*/ 162392 w 202990"/>
                <a:gd name="connsiteY44" fmla="*/ 2435 h 88794"/>
                <a:gd name="connsiteX45" fmla="*/ 158083 w 202990"/>
                <a:gd name="connsiteY45" fmla="*/ 0 h 88794"/>
                <a:gd name="connsiteX46" fmla="*/ 153835 w 202990"/>
                <a:gd name="connsiteY46" fmla="*/ 0 h 88794"/>
                <a:gd name="connsiteX47" fmla="*/ 153835 w 202990"/>
                <a:gd name="connsiteY47" fmla="*/ 9616 h 88794"/>
                <a:gd name="connsiteX48" fmla="*/ 147402 w 202990"/>
                <a:gd name="connsiteY48" fmla="*/ 11989 h 88794"/>
                <a:gd name="connsiteX49" fmla="*/ 145279 w 202990"/>
                <a:gd name="connsiteY49" fmla="*/ 11989 h 88794"/>
                <a:gd name="connsiteX50" fmla="*/ 143155 w 202990"/>
                <a:gd name="connsiteY50" fmla="*/ 9616 h 88794"/>
                <a:gd name="connsiteX51" fmla="*/ 134598 w 202990"/>
                <a:gd name="connsiteY51" fmla="*/ 9616 h 88794"/>
                <a:gd name="connsiteX52" fmla="*/ 132475 w 202990"/>
                <a:gd name="connsiteY52" fmla="*/ 11989 h 88794"/>
                <a:gd name="connsiteX53" fmla="*/ 130351 w 202990"/>
                <a:gd name="connsiteY53" fmla="*/ 16797 h 88794"/>
                <a:gd name="connsiteX54" fmla="*/ 128165 w 202990"/>
                <a:gd name="connsiteY54" fmla="*/ 14424 h 88794"/>
                <a:gd name="connsiteX55" fmla="*/ 123918 w 202990"/>
                <a:gd name="connsiteY55" fmla="*/ 11989 h 88794"/>
                <a:gd name="connsiteX56" fmla="*/ 121794 w 202990"/>
                <a:gd name="connsiteY56" fmla="*/ 9616 h 88794"/>
                <a:gd name="connsiteX57" fmla="*/ 119608 w 202990"/>
                <a:gd name="connsiteY57" fmla="*/ 9616 h 88794"/>
                <a:gd name="connsiteX58" fmla="*/ 117484 w 202990"/>
                <a:gd name="connsiteY58" fmla="*/ 11989 h 88794"/>
                <a:gd name="connsiteX59" fmla="*/ 117484 w 202990"/>
                <a:gd name="connsiteY59" fmla="*/ 23978 h 88794"/>
                <a:gd name="connsiteX60" fmla="*/ 115361 w 202990"/>
                <a:gd name="connsiteY60" fmla="*/ 19233 h 88794"/>
                <a:gd name="connsiteX61" fmla="*/ 113237 w 202990"/>
                <a:gd name="connsiteY61" fmla="*/ 16797 h 88794"/>
                <a:gd name="connsiteX62" fmla="*/ 108928 w 202990"/>
                <a:gd name="connsiteY62" fmla="*/ 14424 h 88794"/>
                <a:gd name="connsiteX63" fmla="*/ 106804 w 202990"/>
                <a:gd name="connsiteY63" fmla="*/ 9616 h 88794"/>
                <a:gd name="connsiteX64" fmla="*/ 102557 w 202990"/>
                <a:gd name="connsiteY64" fmla="*/ 9616 h 88794"/>
                <a:gd name="connsiteX65" fmla="*/ 102557 w 202990"/>
                <a:gd name="connsiteY65" fmla="*/ 11989 h 88794"/>
                <a:gd name="connsiteX66" fmla="*/ 96124 w 202990"/>
                <a:gd name="connsiteY66" fmla="*/ 11989 h 88794"/>
                <a:gd name="connsiteX67" fmla="*/ 94000 w 202990"/>
                <a:gd name="connsiteY67" fmla="*/ 14424 h 88794"/>
                <a:gd name="connsiteX68" fmla="*/ 94000 w 202990"/>
                <a:gd name="connsiteY68" fmla="*/ 21605 h 88794"/>
                <a:gd name="connsiteX69" fmla="*/ 89753 w 202990"/>
                <a:gd name="connsiteY69" fmla="*/ 21605 h 88794"/>
                <a:gd name="connsiteX70" fmla="*/ 85443 w 202990"/>
                <a:gd name="connsiteY70" fmla="*/ 16797 h 88794"/>
                <a:gd name="connsiteX71" fmla="*/ 81196 w 202990"/>
                <a:gd name="connsiteY71" fmla="*/ 14424 h 88794"/>
                <a:gd name="connsiteX72" fmla="*/ 79073 w 202990"/>
                <a:gd name="connsiteY72" fmla="*/ 11989 h 88794"/>
                <a:gd name="connsiteX73" fmla="*/ 76886 w 202990"/>
                <a:gd name="connsiteY73" fmla="*/ 11989 h 88794"/>
                <a:gd name="connsiteX74" fmla="*/ 76886 w 202990"/>
                <a:gd name="connsiteY74" fmla="*/ 19233 h 88794"/>
                <a:gd name="connsiteX75" fmla="*/ 74763 w 202990"/>
                <a:gd name="connsiteY75" fmla="*/ 23978 h 88794"/>
                <a:gd name="connsiteX76" fmla="*/ 74763 w 202990"/>
                <a:gd name="connsiteY76" fmla="*/ 28786 h 88794"/>
                <a:gd name="connsiteX77" fmla="*/ 72639 w 202990"/>
                <a:gd name="connsiteY77" fmla="*/ 28786 h 88794"/>
                <a:gd name="connsiteX78" fmla="*/ 68392 w 202990"/>
                <a:gd name="connsiteY78" fmla="*/ 23978 h 88794"/>
                <a:gd name="connsiteX79" fmla="*/ 66206 w 202990"/>
                <a:gd name="connsiteY79" fmla="*/ 23978 h 88794"/>
                <a:gd name="connsiteX80" fmla="*/ 57712 w 202990"/>
                <a:gd name="connsiteY80" fmla="*/ 33595 h 88794"/>
                <a:gd name="connsiteX81" fmla="*/ 57712 w 202990"/>
                <a:gd name="connsiteY81" fmla="*/ 35967 h 88794"/>
                <a:gd name="connsiteX82" fmla="*/ 55526 w 202990"/>
                <a:gd name="connsiteY82" fmla="*/ 33595 h 88794"/>
                <a:gd name="connsiteX83" fmla="*/ 51279 w 202990"/>
                <a:gd name="connsiteY83" fmla="*/ 23978 h 88794"/>
                <a:gd name="connsiteX84" fmla="*/ 57712 w 202990"/>
                <a:gd name="connsiteY84" fmla="*/ 16797 h 88794"/>
                <a:gd name="connsiteX85" fmla="*/ 57712 w 202990"/>
                <a:gd name="connsiteY85" fmla="*/ 14424 h 88794"/>
                <a:gd name="connsiteX86" fmla="*/ 55526 w 202990"/>
                <a:gd name="connsiteY86" fmla="*/ 11989 h 88794"/>
                <a:gd name="connsiteX87" fmla="*/ 38475 w 202990"/>
                <a:gd name="connsiteY87" fmla="*/ 2435 h 88794"/>
                <a:gd name="connsiteX88" fmla="*/ 34165 w 202990"/>
                <a:gd name="connsiteY88" fmla="*/ 2435 h 88794"/>
                <a:gd name="connsiteX89" fmla="*/ 34165 w 202990"/>
                <a:gd name="connsiteY89" fmla="*/ 14424 h 88794"/>
                <a:gd name="connsiteX90" fmla="*/ 32041 w 202990"/>
                <a:gd name="connsiteY90" fmla="*/ 14424 h 88794"/>
                <a:gd name="connsiteX91" fmla="*/ 29918 w 202990"/>
                <a:gd name="connsiteY91" fmla="*/ 11989 h 88794"/>
                <a:gd name="connsiteX92" fmla="*/ 27794 w 202990"/>
                <a:gd name="connsiteY92" fmla="*/ 11989 h 88794"/>
                <a:gd name="connsiteX93" fmla="*/ 23484 w 202990"/>
                <a:gd name="connsiteY93" fmla="*/ 9616 h 88794"/>
                <a:gd name="connsiteX94" fmla="*/ 19237 w 202990"/>
                <a:gd name="connsiteY94" fmla="*/ 9616 h 88794"/>
                <a:gd name="connsiteX95" fmla="*/ 14928 w 202990"/>
                <a:gd name="connsiteY95" fmla="*/ 11989 h 88794"/>
                <a:gd name="connsiteX96" fmla="*/ 10681 w 202990"/>
                <a:gd name="connsiteY96" fmla="*/ 16797 h 88794"/>
                <a:gd name="connsiteX97" fmla="*/ 17114 w 202990"/>
                <a:gd name="connsiteY97" fmla="*/ 21605 h 88794"/>
                <a:gd name="connsiteX98" fmla="*/ 10681 w 202990"/>
                <a:gd name="connsiteY98" fmla="*/ 21605 h 88794"/>
                <a:gd name="connsiteX99" fmla="*/ 6433 w 202990"/>
                <a:gd name="connsiteY99" fmla="*/ 23978 h 88794"/>
                <a:gd name="connsiteX100" fmla="*/ 4247 w 202990"/>
                <a:gd name="connsiteY100" fmla="*/ 26414 h 88794"/>
                <a:gd name="connsiteX101" fmla="*/ 0 w 202990"/>
                <a:gd name="connsiteY101" fmla="*/ 26414 h 88794"/>
                <a:gd name="connsiteX102" fmla="*/ 2124 w 202990"/>
                <a:gd name="connsiteY102" fmla="*/ 28786 h 88794"/>
                <a:gd name="connsiteX103" fmla="*/ 6433 w 202990"/>
                <a:gd name="connsiteY103" fmla="*/ 31222 h 88794"/>
                <a:gd name="connsiteX104" fmla="*/ 10681 w 202990"/>
                <a:gd name="connsiteY104" fmla="*/ 31222 h 88794"/>
                <a:gd name="connsiteX105" fmla="*/ 19237 w 202990"/>
                <a:gd name="connsiteY105" fmla="*/ 26414 h 88794"/>
                <a:gd name="connsiteX106" fmla="*/ 23484 w 202990"/>
                <a:gd name="connsiteY106" fmla="*/ 26414 h 88794"/>
                <a:gd name="connsiteX107" fmla="*/ 25670 w 202990"/>
                <a:gd name="connsiteY107" fmla="*/ 23978 h 88794"/>
                <a:gd name="connsiteX108" fmla="*/ 27794 w 202990"/>
                <a:gd name="connsiteY108" fmla="*/ 23978 h 88794"/>
                <a:gd name="connsiteX109" fmla="*/ 44845 w 202990"/>
                <a:gd name="connsiteY109" fmla="*/ 28786 h 88794"/>
                <a:gd name="connsiteX110" fmla="*/ 32041 w 202990"/>
                <a:gd name="connsiteY110" fmla="*/ 35967 h 88794"/>
                <a:gd name="connsiteX111" fmla="*/ 36288 w 202990"/>
                <a:gd name="connsiteY111" fmla="*/ 35967 h 88794"/>
                <a:gd name="connsiteX112" fmla="*/ 38475 w 202990"/>
                <a:gd name="connsiteY112" fmla="*/ 38403 h 88794"/>
                <a:gd name="connsiteX113" fmla="*/ 40598 w 202990"/>
                <a:gd name="connsiteY113" fmla="*/ 38403 h 88794"/>
                <a:gd name="connsiteX114" fmla="*/ 42722 w 202990"/>
                <a:gd name="connsiteY114" fmla="*/ 40776 h 88794"/>
                <a:gd name="connsiteX115" fmla="*/ 40598 w 202990"/>
                <a:gd name="connsiteY115" fmla="*/ 40776 h 88794"/>
                <a:gd name="connsiteX116" fmla="*/ 38475 w 202990"/>
                <a:gd name="connsiteY116" fmla="*/ 43211 h 88794"/>
                <a:gd name="connsiteX117" fmla="*/ 2124 w 202990"/>
                <a:gd name="connsiteY117" fmla="*/ 43211 h 88794"/>
                <a:gd name="connsiteX118" fmla="*/ 0 w 202990"/>
                <a:gd name="connsiteY118" fmla="*/ 45584 h 88794"/>
                <a:gd name="connsiteX119" fmla="*/ 4247 w 202990"/>
                <a:gd name="connsiteY119" fmla="*/ 48019 h 88794"/>
                <a:gd name="connsiteX120" fmla="*/ 21361 w 202990"/>
                <a:gd name="connsiteY120" fmla="*/ 48019 h 88794"/>
                <a:gd name="connsiteX121" fmla="*/ 29918 w 202990"/>
                <a:gd name="connsiteY121" fmla="*/ 52765 h 88794"/>
                <a:gd name="connsiteX122" fmla="*/ 32041 w 202990"/>
                <a:gd name="connsiteY122" fmla="*/ 55200 h 88794"/>
                <a:gd name="connsiteX123" fmla="*/ 44845 w 202990"/>
                <a:gd name="connsiteY123" fmla="*/ 52765 h 88794"/>
                <a:gd name="connsiteX124" fmla="*/ 38475 w 202990"/>
                <a:gd name="connsiteY124" fmla="*/ 60008 h 88794"/>
                <a:gd name="connsiteX125" fmla="*/ 42722 w 202990"/>
                <a:gd name="connsiteY125" fmla="*/ 62381 h 88794"/>
                <a:gd name="connsiteX126" fmla="*/ 40598 w 202990"/>
                <a:gd name="connsiteY126" fmla="*/ 64816 h 88794"/>
                <a:gd name="connsiteX127" fmla="*/ 40598 w 202990"/>
                <a:gd name="connsiteY127" fmla="*/ 67189 h 88794"/>
                <a:gd name="connsiteX128" fmla="*/ 38475 w 202990"/>
                <a:gd name="connsiteY128" fmla="*/ 69624 h 88794"/>
                <a:gd name="connsiteX129" fmla="*/ 32041 w 202990"/>
                <a:gd name="connsiteY129" fmla="*/ 69624 h 88794"/>
                <a:gd name="connsiteX130" fmla="*/ 27794 w 202990"/>
                <a:gd name="connsiteY130" fmla="*/ 71997 h 88794"/>
                <a:gd name="connsiteX131" fmla="*/ 19237 w 202990"/>
                <a:gd name="connsiteY131" fmla="*/ 71997 h 88794"/>
                <a:gd name="connsiteX132" fmla="*/ 19237 w 202990"/>
                <a:gd name="connsiteY132" fmla="*/ 74370 h 88794"/>
                <a:gd name="connsiteX133" fmla="*/ 23484 w 202990"/>
                <a:gd name="connsiteY133" fmla="*/ 76805 h 88794"/>
                <a:gd name="connsiteX134" fmla="*/ 42722 w 202990"/>
                <a:gd name="connsiteY134" fmla="*/ 76805 h 88794"/>
                <a:gd name="connsiteX135" fmla="*/ 46969 w 202990"/>
                <a:gd name="connsiteY135" fmla="*/ 74370 h 88794"/>
                <a:gd name="connsiteX136" fmla="*/ 49155 w 202990"/>
                <a:gd name="connsiteY136" fmla="*/ 71997 h 88794"/>
                <a:gd name="connsiteX137" fmla="*/ 59835 w 202990"/>
                <a:gd name="connsiteY137" fmla="*/ 79178 h 88794"/>
                <a:gd name="connsiteX138" fmla="*/ 64083 w 202990"/>
                <a:gd name="connsiteY138" fmla="*/ 74370 h 88794"/>
                <a:gd name="connsiteX139" fmla="*/ 64083 w 202990"/>
                <a:gd name="connsiteY139" fmla="*/ 79178 h 88794"/>
                <a:gd name="connsiteX140" fmla="*/ 81196 w 202990"/>
                <a:gd name="connsiteY140" fmla="*/ 88795 h 88794"/>
                <a:gd name="connsiteX141" fmla="*/ 89753 w 202990"/>
                <a:gd name="connsiteY141" fmla="*/ 88795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02990" h="88794">
                  <a:moveTo>
                    <a:pt x="89753" y="88795"/>
                  </a:moveTo>
                  <a:lnTo>
                    <a:pt x="96124" y="86422"/>
                  </a:lnTo>
                  <a:lnTo>
                    <a:pt x="108928" y="86422"/>
                  </a:lnTo>
                  <a:lnTo>
                    <a:pt x="111114" y="81614"/>
                  </a:lnTo>
                  <a:lnTo>
                    <a:pt x="111114" y="76805"/>
                  </a:lnTo>
                  <a:lnTo>
                    <a:pt x="115361" y="79178"/>
                  </a:lnTo>
                  <a:lnTo>
                    <a:pt x="117484" y="79178"/>
                  </a:lnTo>
                  <a:lnTo>
                    <a:pt x="121794" y="81614"/>
                  </a:lnTo>
                  <a:lnTo>
                    <a:pt x="123918" y="81614"/>
                  </a:lnTo>
                  <a:lnTo>
                    <a:pt x="128165" y="76805"/>
                  </a:lnTo>
                  <a:lnTo>
                    <a:pt x="128165" y="74370"/>
                  </a:lnTo>
                  <a:lnTo>
                    <a:pt x="132475" y="74370"/>
                  </a:lnTo>
                  <a:lnTo>
                    <a:pt x="134598" y="76805"/>
                  </a:lnTo>
                  <a:lnTo>
                    <a:pt x="138845" y="76805"/>
                  </a:lnTo>
                  <a:lnTo>
                    <a:pt x="147402" y="71997"/>
                  </a:lnTo>
                  <a:lnTo>
                    <a:pt x="153835" y="67189"/>
                  </a:lnTo>
                  <a:lnTo>
                    <a:pt x="162392" y="62381"/>
                  </a:lnTo>
                  <a:lnTo>
                    <a:pt x="168763" y="62381"/>
                  </a:lnTo>
                  <a:lnTo>
                    <a:pt x="170949" y="64816"/>
                  </a:lnTo>
                  <a:lnTo>
                    <a:pt x="175196" y="64816"/>
                  </a:lnTo>
                  <a:lnTo>
                    <a:pt x="179443" y="62381"/>
                  </a:lnTo>
                  <a:lnTo>
                    <a:pt x="181629" y="57573"/>
                  </a:lnTo>
                  <a:lnTo>
                    <a:pt x="181629" y="55200"/>
                  </a:lnTo>
                  <a:lnTo>
                    <a:pt x="183753" y="50392"/>
                  </a:lnTo>
                  <a:lnTo>
                    <a:pt x="188000" y="50392"/>
                  </a:lnTo>
                  <a:lnTo>
                    <a:pt x="196557" y="45584"/>
                  </a:lnTo>
                  <a:lnTo>
                    <a:pt x="200804" y="40776"/>
                  </a:lnTo>
                  <a:lnTo>
                    <a:pt x="202990" y="40776"/>
                  </a:lnTo>
                  <a:lnTo>
                    <a:pt x="196557" y="40776"/>
                  </a:lnTo>
                  <a:lnTo>
                    <a:pt x="202990" y="33595"/>
                  </a:lnTo>
                  <a:lnTo>
                    <a:pt x="202990" y="31222"/>
                  </a:lnTo>
                  <a:lnTo>
                    <a:pt x="200804" y="28786"/>
                  </a:lnTo>
                  <a:lnTo>
                    <a:pt x="196557" y="26414"/>
                  </a:lnTo>
                  <a:lnTo>
                    <a:pt x="192248" y="26414"/>
                  </a:lnTo>
                  <a:lnTo>
                    <a:pt x="190124" y="28786"/>
                  </a:lnTo>
                  <a:lnTo>
                    <a:pt x="188000" y="28786"/>
                  </a:lnTo>
                  <a:lnTo>
                    <a:pt x="190124" y="23978"/>
                  </a:lnTo>
                  <a:lnTo>
                    <a:pt x="179443" y="23978"/>
                  </a:lnTo>
                  <a:lnTo>
                    <a:pt x="185877" y="14424"/>
                  </a:lnTo>
                  <a:lnTo>
                    <a:pt x="179443" y="14424"/>
                  </a:lnTo>
                  <a:lnTo>
                    <a:pt x="181629" y="7181"/>
                  </a:lnTo>
                  <a:lnTo>
                    <a:pt x="170949" y="9616"/>
                  </a:lnTo>
                  <a:lnTo>
                    <a:pt x="168763" y="7181"/>
                  </a:lnTo>
                  <a:lnTo>
                    <a:pt x="164516" y="4808"/>
                  </a:lnTo>
                  <a:lnTo>
                    <a:pt x="162392" y="2435"/>
                  </a:lnTo>
                  <a:lnTo>
                    <a:pt x="158083" y="0"/>
                  </a:lnTo>
                  <a:lnTo>
                    <a:pt x="153835" y="0"/>
                  </a:lnTo>
                  <a:lnTo>
                    <a:pt x="153835" y="9616"/>
                  </a:lnTo>
                  <a:lnTo>
                    <a:pt x="147402" y="11989"/>
                  </a:lnTo>
                  <a:lnTo>
                    <a:pt x="145279" y="11989"/>
                  </a:lnTo>
                  <a:lnTo>
                    <a:pt x="143155" y="9616"/>
                  </a:lnTo>
                  <a:lnTo>
                    <a:pt x="134598" y="9616"/>
                  </a:lnTo>
                  <a:lnTo>
                    <a:pt x="132475" y="11989"/>
                  </a:lnTo>
                  <a:lnTo>
                    <a:pt x="130351" y="16797"/>
                  </a:lnTo>
                  <a:lnTo>
                    <a:pt x="128165" y="14424"/>
                  </a:lnTo>
                  <a:lnTo>
                    <a:pt x="123918" y="11989"/>
                  </a:lnTo>
                  <a:lnTo>
                    <a:pt x="121794" y="9616"/>
                  </a:lnTo>
                  <a:lnTo>
                    <a:pt x="119608" y="9616"/>
                  </a:lnTo>
                  <a:lnTo>
                    <a:pt x="117484" y="11989"/>
                  </a:lnTo>
                  <a:lnTo>
                    <a:pt x="117484" y="23978"/>
                  </a:lnTo>
                  <a:lnTo>
                    <a:pt x="115361" y="19233"/>
                  </a:lnTo>
                  <a:lnTo>
                    <a:pt x="113237" y="16797"/>
                  </a:lnTo>
                  <a:lnTo>
                    <a:pt x="108928" y="14424"/>
                  </a:lnTo>
                  <a:lnTo>
                    <a:pt x="106804" y="9616"/>
                  </a:lnTo>
                  <a:lnTo>
                    <a:pt x="102557" y="9616"/>
                  </a:lnTo>
                  <a:lnTo>
                    <a:pt x="102557" y="11989"/>
                  </a:lnTo>
                  <a:lnTo>
                    <a:pt x="96124" y="11989"/>
                  </a:lnTo>
                  <a:lnTo>
                    <a:pt x="94000" y="14424"/>
                  </a:lnTo>
                  <a:lnTo>
                    <a:pt x="94000" y="21605"/>
                  </a:lnTo>
                  <a:lnTo>
                    <a:pt x="89753" y="21605"/>
                  </a:lnTo>
                  <a:lnTo>
                    <a:pt x="85443" y="16797"/>
                  </a:lnTo>
                  <a:lnTo>
                    <a:pt x="81196" y="14424"/>
                  </a:lnTo>
                  <a:lnTo>
                    <a:pt x="79073" y="11989"/>
                  </a:lnTo>
                  <a:lnTo>
                    <a:pt x="76886" y="11989"/>
                  </a:lnTo>
                  <a:lnTo>
                    <a:pt x="76886" y="19233"/>
                  </a:lnTo>
                  <a:lnTo>
                    <a:pt x="74763" y="23978"/>
                  </a:lnTo>
                  <a:lnTo>
                    <a:pt x="74763" y="28786"/>
                  </a:lnTo>
                  <a:lnTo>
                    <a:pt x="72639" y="28786"/>
                  </a:lnTo>
                  <a:lnTo>
                    <a:pt x="68392" y="23978"/>
                  </a:lnTo>
                  <a:lnTo>
                    <a:pt x="66206" y="23978"/>
                  </a:lnTo>
                  <a:lnTo>
                    <a:pt x="57712" y="33595"/>
                  </a:lnTo>
                  <a:lnTo>
                    <a:pt x="57712" y="35967"/>
                  </a:lnTo>
                  <a:lnTo>
                    <a:pt x="55526" y="33595"/>
                  </a:lnTo>
                  <a:lnTo>
                    <a:pt x="51279" y="23978"/>
                  </a:lnTo>
                  <a:lnTo>
                    <a:pt x="57712" y="16797"/>
                  </a:lnTo>
                  <a:lnTo>
                    <a:pt x="57712" y="14424"/>
                  </a:lnTo>
                  <a:lnTo>
                    <a:pt x="55526" y="11989"/>
                  </a:lnTo>
                  <a:lnTo>
                    <a:pt x="38475" y="2435"/>
                  </a:lnTo>
                  <a:lnTo>
                    <a:pt x="34165" y="2435"/>
                  </a:lnTo>
                  <a:lnTo>
                    <a:pt x="34165" y="14424"/>
                  </a:lnTo>
                  <a:lnTo>
                    <a:pt x="32041" y="14424"/>
                  </a:lnTo>
                  <a:lnTo>
                    <a:pt x="29918" y="11989"/>
                  </a:lnTo>
                  <a:lnTo>
                    <a:pt x="27794" y="11989"/>
                  </a:lnTo>
                  <a:lnTo>
                    <a:pt x="23484" y="9616"/>
                  </a:lnTo>
                  <a:lnTo>
                    <a:pt x="19237" y="9616"/>
                  </a:lnTo>
                  <a:lnTo>
                    <a:pt x="14928" y="11989"/>
                  </a:lnTo>
                  <a:lnTo>
                    <a:pt x="10681" y="16797"/>
                  </a:lnTo>
                  <a:lnTo>
                    <a:pt x="17114" y="21605"/>
                  </a:lnTo>
                  <a:lnTo>
                    <a:pt x="10681" y="21605"/>
                  </a:lnTo>
                  <a:lnTo>
                    <a:pt x="6433" y="23978"/>
                  </a:lnTo>
                  <a:lnTo>
                    <a:pt x="4247" y="26414"/>
                  </a:lnTo>
                  <a:lnTo>
                    <a:pt x="0" y="26414"/>
                  </a:lnTo>
                  <a:lnTo>
                    <a:pt x="2124" y="28786"/>
                  </a:lnTo>
                  <a:lnTo>
                    <a:pt x="6433" y="31222"/>
                  </a:lnTo>
                  <a:lnTo>
                    <a:pt x="10681" y="31222"/>
                  </a:lnTo>
                  <a:lnTo>
                    <a:pt x="19237" y="26414"/>
                  </a:lnTo>
                  <a:lnTo>
                    <a:pt x="23484" y="26414"/>
                  </a:lnTo>
                  <a:lnTo>
                    <a:pt x="25670" y="23978"/>
                  </a:lnTo>
                  <a:lnTo>
                    <a:pt x="27794" y="23978"/>
                  </a:lnTo>
                  <a:lnTo>
                    <a:pt x="44845" y="28786"/>
                  </a:lnTo>
                  <a:lnTo>
                    <a:pt x="32041" y="35967"/>
                  </a:lnTo>
                  <a:lnTo>
                    <a:pt x="36288" y="35967"/>
                  </a:lnTo>
                  <a:lnTo>
                    <a:pt x="38475" y="38403"/>
                  </a:lnTo>
                  <a:lnTo>
                    <a:pt x="40598" y="38403"/>
                  </a:lnTo>
                  <a:lnTo>
                    <a:pt x="42722" y="40776"/>
                  </a:lnTo>
                  <a:lnTo>
                    <a:pt x="40598" y="40776"/>
                  </a:lnTo>
                  <a:lnTo>
                    <a:pt x="38475" y="43211"/>
                  </a:lnTo>
                  <a:lnTo>
                    <a:pt x="2124" y="43211"/>
                  </a:lnTo>
                  <a:lnTo>
                    <a:pt x="0" y="45584"/>
                  </a:lnTo>
                  <a:lnTo>
                    <a:pt x="4247" y="48019"/>
                  </a:lnTo>
                  <a:lnTo>
                    <a:pt x="21361" y="48019"/>
                  </a:lnTo>
                  <a:lnTo>
                    <a:pt x="29918" y="52765"/>
                  </a:lnTo>
                  <a:lnTo>
                    <a:pt x="32041" y="55200"/>
                  </a:lnTo>
                  <a:lnTo>
                    <a:pt x="44845" y="52765"/>
                  </a:lnTo>
                  <a:lnTo>
                    <a:pt x="38475" y="60008"/>
                  </a:lnTo>
                  <a:lnTo>
                    <a:pt x="42722" y="62381"/>
                  </a:lnTo>
                  <a:lnTo>
                    <a:pt x="40598" y="64816"/>
                  </a:lnTo>
                  <a:lnTo>
                    <a:pt x="40598" y="67189"/>
                  </a:lnTo>
                  <a:lnTo>
                    <a:pt x="38475" y="69624"/>
                  </a:lnTo>
                  <a:lnTo>
                    <a:pt x="32041" y="69624"/>
                  </a:lnTo>
                  <a:lnTo>
                    <a:pt x="27794" y="71997"/>
                  </a:lnTo>
                  <a:lnTo>
                    <a:pt x="19237" y="71997"/>
                  </a:lnTo>
                  <a:lnTo>
                    <a:pt x="19237" y="74370"/>
                  </a:lnTo>
                  <a:lnTo>
                    <a:pt x="23484" y="76805"/>
                  </a:lnTo>
                  <a:lnTo>
                    <a:pt x="42722" y="76805"/>
                  </a:lnTo>
                  <a:lnTo>
                    <a:pt x="46969" y="74370"/>
                  </a:lnTo>
                  <a:lnTo>
                    <a:pt x="49155" y="71997"/>
                  </a:lnTo>
                  <a:lnTo>
                    <a:pt x="59835" y="79178"/>
                  </a:lnTo>
                  <a:lnTo>
                    <a:pt x="64083" y="74370"/>
                  </a:lnTo>
                  <a:lnTo>
                    <a:pt x="64083" y="79178"/>
                  </a:lnTo>
                  <a:lnTo>
                    <a:pt x="81196" y="88795"/>
                  </a:lnTo>
                  <a:lnTo>
                    <a:pt x="89753" y="88795"/>
                  </a:lnTo>
                  <a:close/>
                </a:path>
              </a:pathLst>
            </a:custGeom>
            <a:noFill/>
            <a:ln w="1561" cap="flat">
              <a:solidFill>
                <a:srgbClr val="FFFFFF"/>
              </a:solidFill>
              <a:prstDash val="solid"/>
              <a:round/>
            </a:ln>
          </p:spPr>
          <p:txBody>
            <a:bodyPr rtlCol="0" anchor="ctr"/>
            <a:lstStyle/>
            <a:p>
              <a:endParaRPr lang="en-US" noProof="0" dirty="0"/>
            </a:p>
          </p:txBody>
        </p:sp>
        <p:sp>
          <p:nvSpPr>
            <p:cNvPr id="5124" name="Serbest Form 5123">
              <a:extLst>
                <a:ext uri="{FF2B5EF4-FFF2-40B4-BE49-F238E27FC236}">
                  <a16:creationId xmlns:a16="http://schemas.microsoft.com/office/drawing/2014/main" id="{D2491C81-393B-1947-9E5E-4EA4AFD0F1F8}"/>
                </a:ext>
              </a:extLst>
            </p:cNvPr>
            <p:cNvSpPr/>
            <p:nvPr/>
          </p:nvSpPr>
          <p:spPr>
            <a:xfrm>
              <a:off x="6057724" y="1045087"/>
              <a:ext cx="152211" cy="88794"/>
            </a:xfrm>
            <a:custGeom>
              <a:avLst/>
              <a:gdLst>
                <a:gd name="connsiteX0" fmla="*/ 15052 w 152211"/>
                <a:gd name="connsiteY0" fmla="*/ 26414 h 88794"/>
                <a:gd name="connsiteX1" fmla="*/ 8619 w 152211"/>
                <a:gd name="connsiteY1" fmla="*/ 26414 h 88794"/>
                <a:gd name="connsiteX2" fmla="*/ 6433 w 152211"/>
                <a:gd name="connsiteY2" fmla="*/ 31222 h 88794"/>
                <a:gd name="connsiteX3" fmla="*/ 10743 w 152211"/>
                <a:gd name="connsiteY3" fmla="*/ 31222 h 88794"/>
                <a:gd name="connsiteX4" fmla="*/ 6433 w 152211"/>
                <a:gd name="connsiteY4" fmla="*/ 38403 h 88794"/>
                <a:gd name="connsiteX5" fmla="*/ 6433 w 152211"/>
                <a:gd name="connsiteY5" fmla="*/ 48019 h 88794"/>
                <a:gd name="connsiteX6" fmla="*/ 0 w 152211"/>
                <a:gd name="connsiteY6" fmla="*/ 48019 h 88794"/>
                <a:gd name="connsiteX7" fmla="*/ 0 w 152211"/>
                <a:gd name="connsiteY7" fmla="*/ 50392 h 88794"/>
                <a:gd name="connsiteX8" fmla="*/ 2186 w 152211"/>
                <a:gd name="connsiteY8" fmla="*/ 52827 h 88794"/>
                <a:gd name="connsiteX9" fmla="*/ 4310 w 152211"/>
                <a:gd name="connsiteY9" fmla="*/ 60008 h 88794"/>
                <a:gd name="connsiteX10" fmla="*/ 10743 w 152211"/>
                <a:gd name="connsiteY10" fmla="*/ 64816 h 88794"/>
                <a:gd name="connsiteX11" fmla="*/ 15052 w 152211"/>
                <a:gd name="connsiteY11" fmla="*/ 67189 h 88794"/>
                <a:gd name="connsiteX12" fmla="*/ 17176 w 152211"/>
                <a:gd name="connsiteY12" fmla="*/ 69624 h 88794"/>
                <a:gd name="connsiteX13" fmla="*/ 17176 w 152211"/>
                <a:gd name="connsiteY13" fmla="*/ 71997 h 88794"/>
                <a:gd name="connsiteX14" fmla="*/ 21486 w 152211"/>
                <a:gd name="connsiteY14" fmla="*/ 76805 h 88794"/>
                <a:gd name="connsiteX15" fmla="*/ 25733 w 152211"/>
                <a:gd name="connsiteY15" fmla="*/ 79178 h 88794"/>
                <a:gd name="connsiteX16" fmla="*/ 27857 w 152211"/>
                <a:gd name="connsiteY16" fmla="*/ 81614 h 88794"/>
                <a:gd name="connsiteX17" fmla="*/ 32166 w 152211"/>
                <a:gd name="connsiteY17" fmla="*/ 83987 h 88794"/>
                <a:gd name="connsiteX18" fmla="*/ 38599 w 152211"/>
                <a:gd name="connsiteY18" fmla="*/ 83987 h 88794"/>
                <a:gd name="connsiteX19" fmla="*/ 40785 w 152211"/>
                <a:gd name="connsiteY19" fmla="*/ 88795 h 88794"/>
                <a:gd name="connsiteX20" fmla="*/ 55775 w 152211"/>
                <a:gd name="connsiteY20" fmla="*/ 86359 h 88794"/>
                <a:gd name="connsiteX21" fmla="*/ 60023 w 152211"/>
                <a:gd name="connsiteY21" fmla="*/ 83987 h 88794"/>
                <a:gd name="connsiteX22" fmla="*/ 62209 w 152211"/>
                <a:gd name="connsiteY22" fmla="*/ 81614 h 88794"/>
                <a:gd name="connsiteX23" fmla="*/ 70766 w 152211"/>
                <a:gd name="connsiteY23" fmla="*/ 81614 h 88794"/>
                <a:gd name="connsiteX24" fmla="*/ 77199 w 152211"/>
                <a:gd name="connsiteY24" fmla="*/ 74370 h 88794"/>
                <a:gd name="connsiteX25" fmla="*/ 85755 w 152211"/>
                <a:gd name="connsiteY25" fmla="*/ 74370 h 88794"/>
                <a:gd name="connsiteX26" fmla="*/ 92189 w 152211"/>
                <a:gd name="connsiteY26" fmla="*/ 79178 h 88794"/>
                <a:gd name="connsiteX27" fmla="*/ 102932 w 152211"/>
                <a:gd name="connsiteY27" fmla="*/ 76805 h 88794"/>
                <a:gd name="connsiteX28" fmla="*/ 102932 w 152211"/>
                <a:gd name="connsiteY28" fmla="*/ 69624 h 88794"/>
                <a:gd name="connsiteX29" fmla="*/ 109365 w 152211"/>
                <a:gd name="connsiteY29" fmla="*/ 71997 h 88794"/>
                <a:gd name="connsiteX30" fmla="*/ 111488 w 152211"/>
                <a:gd name="connsiteY30" fmla="*/ 69624 h 88794"/>
                <a:gd name="connsiteX31" fmla="*/ 115798 w 152211"/>
                <a:gd name="connsiteY31" fmla="*/ 67189 h 88794"/>
                <a:gd name="connsiteX32" fmla="*/ 117922 w 152211"/>
                <a:gd name="connsiteY32" fmla="*/ 64816 h 88794"/>
                <a:gd name="connsiteX33" fmla="*/ 117922 w 152211"/>
                <a:gd name="connsiteY33" fmla="*/ 57573 h 88794"/>
                <a:gd name="connsiteX34" fmla="*/ 120045 w 152211"/>
                <a:gd name="connsiteY34" fmla="*/ 55200 h 88794"/>
                <a:gd name="connsiteX35" fmla="*/ 124355 w 152211"/>
                <a:gd name="connsiteY35" fmla="*/ 52827 h 88794"/>
                <a:gd name="connsiteX36" fmla="*/ 130788 w 152211"/>
                <a:gd name="connsiteY36" fmla="*/ 45584 h 88794"/>
                <a:gd name="connsiteX37" fmla="*/ 130788 w 152211"/>
                <a:gd name="connsiteY37" fmla="*/ 28786 h 88794"/>
                <a:gd name="connsiteX38" fmla="*/ 135098 w 152211"/>
                <a:gd name="connsiteY38" fmla="*/ 23978 h 88794"/>
                <a:gd name="connsiteX39" fmla="*/ 145778 w 152211"/>
                <a:gd name="connsiteY39" fmla="*/ 23978 h 88794"/>
                <a:gd name="connsiteX40" fmla="*/ 152211 w 152211"/>
                <a:gd name="connsiteY40" fmla="*/ 16797 h 88794"/>
                <a:gd name="connsiteX41" fmla="*/ 150088 w 152211"/>
                <a:gd name="connsiteY41" fmla="*/ 14425 h 88794"/>
                <a:gd name="connsiteX42" fmla="*/ 145778 w 152211"/>
                <a:gd name="connsiteY42" fmla="*/ 14425 h 88794"/>
                <a:gd name="connsiteX43" fmla="*/ 143655 w 152211"/>
                <a:gd name="connsiteY43" fmla="*/ 11989 h 88794"/>
                <a:gd name="connsiteX44" fmla="*/ 141531 w 152211"/>
                <a:gd name="connsiteY44" fmla="*/ 11989 h 88794"/>
                <a:gd name="connsiteX45" fmla="*/ 132974 w 152211"/>
                <a:gd name="connsiteY45" fmla="*/ 2435 h 88794"/>
                <a:gd name="connsiteX46" fmla="*/ 124355 w 152211"/>
                <a:gd name="connsiteY46" fmla="*/ 2435 h 88794"/>
                <a:gd name="connsiteX47" fmla="*/ 120045 w 152211"/>
                <a:gd name="connsiteY47" fmla="*/ 4808 h 88794"/>
                <a:gd name="connsiteX48" fmla="*/ 115798 w 152211"/>
                <a:gd name="connsiteY48" fmla="*/ 4808 h 88794"/>
                <a:gd name="connsiteX49" fmla="*/ 115798 w 152211"/>
                <a:gd name="connsiteY49" fmla="*/ 0 h 88794"/>
                <a:gd name="connsiteX50" fmla="*/ 111488 w 152211"/>
                <a:gd name="connsiteY50" fmla="*/ 0 h 88794"/>
                <a:gd name="connsiteX51" fmla="*/ 111488 w 152211"/>
                <a:gd name="connsiteY51" fmla="*/ 7181 h 88794"/>
                <a:gd name="connsiteX52" fmla="*/ 105055 w 152211"/>
                <a:gd name="connsiteY52" fmla="*/ 4808 h 88794"/>
                <a:gd name="connsiteX53" fmla="*/ 105055 w 152211"/>
                <a:gd name="connsiteY53" fmla="*/ 0 h 88794"/>
                <a:gd name="connsiteX54" fmla="*/ 96498 w 152211"/>
                <a:gd name="connsiteY54" fmla="*/ 0 h 88794"/>
                <a:gd name="connsiteX55" fmla="*/ 94375 w 152211"/>
                <a:gd name="connsiteY55" fmla="*/ 4808 h 88794"/>
                <a:gd name="connsiteX56" fmla="*/ 90065 w 152211"/>
                <a:gd name="connsiteY56" fmla="*/ 9616 h 88794"/>
                <a:gd name="connsiteX57" fmla="*/ 87942 w 152211"/>
                <a:gd name="connsiteY57" fmla="*/ 9616 h 88794"/>
                <a:gd name="connsiteX58" fmla="*/ 83632 w 152211"/>
                <a:gd name="connsiteY58" fmla="*/ 11989 h 88794"/>
                <a:gd name="connsiteX59" fmla="*/ 75075 w 152211"/>
                <a:gd name="connsiteY59" fmla="*/ 11989 h 88794"/>
                <a:gd name="connsiteX60" fmla="*/ 72889 w 152211"/>
                <a:gd name="connsiteY60" fmla="*/ 16797 h 88794"/>
                <a:gd name="connsiteX61" fmla="*/ 60023 w 152211"/>
                <a:gd name="connsiteY61" fmla="*/ 14425 h 88794"/>
                <a:gd name="connsiteX62" fmla="*/ 55775 w 152211"/>
                <a:gd name="connsiteY62" fmla="*/ 23978 h 88794"/>
                <a:gd name="connsiteX63" fmla="*/ 51466 w 152211"/>
                <a:gd name="connsiteY63" fmla="*/ 23978 h 88794"/>
                <a:gd name="connsiteX64" fmla="*/ 45033 w 152211"/>
                <a:gd name="connsiteY64" fmla="*/ 26414 h 88794"/>
                <a:gd name="connsiteX65" fmla="*/ 30043 w 152211"/>
                <a:gd name="connsiteY65" fmla="*/ 26414 h 88794"/>
                <a:gd name="connsiteX66" fmla="*/ 27857 w 152211"/>
                <a:gd name="connsiteY66" fmla="*/ 23978 h 88794"/>
                <a:gd name="connsiteX67" fmla="*/ 25733 w 152211"/>
                <a:gd name="connsiteY67" fmla="*/ 19233 h 88794"/>
                <a:gd name="connsiteX68" fmla="*/ 23609 w 152211"/>
                <a:gd name="connsiteY68" fmla="*/ 16797 h 88794"/>
                <a:gd name="connsiteX69" fmla="*/ 19300 w 152211"/>
                <a:gd name="connsiteY69" fmla="*/ 23978 h 88794"/>
                <a:gd name="connsiteX70" fmla="*/ 15052 w 152211"/>
                <a:gd name="connsiteY70" fmla="*/ 21605 h 88794"/>
                <a:gd name="connsiteX71" fmla="*/ 15052 w 152211"/>
                <a:gd name="connsiteY71" fmla="*/ 26414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52211" h="88794">
                  <a:moveTo>
                    <a:pt x="15052" y="26414"/>
                  </a:moveTo>
                  <a:lnTo>
                    <a:pt x="8619" y="26414"/>
                  </a:lnTo>
                  <a:lnTo>
                    <a:pt x="6433" y="31222"/>
                  </a:lnTo>
                  <a:lnTo>
                    <a:pt x="10743" y="31222"/>
                  </a:lnTo>
                  <a:lnTo>
                    <a:pt x="6433" y="38403"/>
                  </a:lnTo>
                  <a:lnTo>
                    <a:pt x="6433" y="48019"/>
                  </a:lnTo>
                  <a:lnTo>
                    <a:pt x="0" y="48019"/>
                  </a:lnTo>
                  <a:lnTo>
                    <a:pt x="0" y="50392"/>
                  </a:lnTo>
                  <a:lnTo>
                    <a:pt x="2186" y="52827"/>
                  </a:lnTo>
                  <a:lnTo>
                    <a:pt x="4310" y="60008"/>
                  </a:lnTo>
                  <a:lnTo>
                    <a:pt x="10743" y="64816"/>
                  </a:lnTo>
                  <a:lnTo>
                    <a:pt x="15052" y="67189"/>
                  </a:lnTo>
                  <a:lnTo>
                    <a:pt x="17176" y="69624"/>
                  </a:lnTo>
                  <a:lnTo>
                    <a:pt x="17176" y="71997"/>
                  </a:lnTo>
                  <a:lnTo>
                    <a:pt x="21486" y="76805"/>
                  </a:lnTo>
                  <a:lnTo>
                    <a:pt x="25733" y="79178"/>
                  </a:lnTo>
                  <a:lnTo>
                    <a:pt x="27857" y="81614"/>
                  </a:lnTo>
                  <a:lnTo>
                    <a:pt x="32166" y="83987"/>
                  </a:lnTo>
                  <a:lnTo>
                    <a:pt x="38599" y="83987"/>
                  </a:lnTo>
                  <a:lnTo>
                    <a:pt x="40785" y="88795"/>
                  </a:lnTo>
                  <a:lnTo>
                    <a:pt x="55775" y="86359"/>
                  </a:lnTo>
                  <a:lnTo>
                    <a:pt x="60023" y="83987"/>
                  </a:lnTo>
                  <a:lnTo>
                    <a:pt x="62209" y="81614"/>
                  </a:lnTo>
                  <a:lnTo>
                    <a:pt x="70766" y="81614"/>
                  </a:lnTo>
                  <a:lnTo>
                    <a:pt x="77199" y="74370"/>
                  </a:lnTo>
                  <a:lnTo>
                    <a:pt x="85755" y="74370"/>
                  </a:lnTo>
                  <a:lnTo>
                    <a:pt x="92189" y="79178"/>
                  </a:lnTo>
                  <a:lnTo>
                    <a:pt x="102932" y="76805"/>
                  </a:lnTo>
                  <a:lnTo>
                    <a:pt x="102932" y="69624"/>
                  </a:lnTo>
                  <a:lnTo>
                    <a:pt x="109365" y="71997"/>
                  </a:lnTo>
                  <a:lnTo>
                    <a:pt x="111488" y="69624"/>
                  </a:lnTo>
                  <a:lnTo>
                    <a:pt x="115798" y="67189"/>
                  </a:lnTo>
                  <a:lnTo>
                    <a:pt x="117922" y="64816"/>
                  </a:lnTo>
                  <a:lnTo>
                    <a:pt x="117922" y="57573"/>
                  </a:lnTo>
                  <a:lnTo>
                    <a:pt x="120045" y="55200"/>
                  </a:lnTo>
                  <a:lnTo>
                    <a:pt x="124355" y="52827"/>
                  </a:lnTo>
                  <a:lnTo>
                    <a:pt x="130788" y="45584"/>
                  </a:lnTo>
                  <a:lnTo>
                    <a:pt x="130788" y="28786"/>
                  </a:lnTo>
                  <a:lnTo>
                    <a:pt x="135098" y="23978"/>
                  </a:lnTo>
                  <a:lnTo>
                    <a:pt x="145778" y="23978"/>
                  </a:lnTo>
                  <a:lnTo>
                    <a:pt x="152211" y="16797"/>
                  </a:lnTo>
                  <a:lnTo>
                    <a:pt x="150088" y="14425"/>
                  </a:lnTo>
                  <a:lnTo>
                    <a:pt x="145778" y="14425"/>
                  </a:lnTo>
                  <a:lnTo>
                    <a:pt x="143655" y="11989"/>
                  </a:lnTo>
                  <a:lnTo>
                    <a:pt x="141531" y="11989"/>
                  </a:lnTo>
                  <a:lnTo>
                    <a:pt x="132974" y="2435"/>
                  </a:lnTo>
                  <a:lnTo>
                    <a:pt x="124355" y="2435"/>
                  </a:lnTo>
                  <a:lnTo>
                    <a:pt x="120045" y="4808"/>
                  </a:lnTo>
                  <a:lnTo>
                    <a:pt x="115798" y="4808"/>
                  </a:lnTo>
                  <a:lnTo>
                    <a:pt x="115798" y="0"/>
                  </a:lnTo>
                  <a:lnTo>
                    <a:pt x="111488" y="0"/>
                  </a:lnTo>
                  <a:lnTo>
                    <a:pt x="111488" y="7181"/>
                  </a:lnTo>
                  <a:lnTo>
                    <a:pt x="105055" y="4808"/>
                  </a:lnTo>
                  <a:lnTo>
                    <a:pt x="105055" y="0"/>
                  </a:lnTo>
                  <a:lnTo>
                    <a:pt x="96498" y="0"/>
                  </a:lnTo>
                  <a:lnTo>
                    <a:pt x="94375" y="4808"/>
                  </a:lnTo>
                  <a:lnTo>
                    <a:pt x="90065" y="9616"/>
                  </a:lnTo>
                  <a:lnTo>
                    <a:pt x="87942" y="9616"/>
                  </a:lnTo>
                  <a:lnTo>
                    <a:pt x="83632" y="11989"/>
                  </a:lnTo>
                  <a:lnTo>
                    <a:pt x="75075" y="11989"/>
                  </a:lnTo>
                  <a:lnTo>
                    <a:pt x="72889" y="16797"/>
                  </a:lnTo>
                  <a:lnTo>
                    <a:pt x="60023" y="14425"/>
                  </a:lnTo>
                  <a:lnTo>
                    <a:pt x="55775" y="23978"/>
                  </a:lnTo>
                  <a:lnTo>
                    <a:pt x="51466" y="23978"/>
                  </a:lnTo>
                  <a:lnTo>
                    <a:pt x="45033" y="26414"/>
                  </a:lnTo>
                  <a:lnTo>
                    <a:pt x="30043" y="26414"/>
                  </a:lnTo>
                  <a:lnTo>
                    <a:pt x="27857" y="23978"/>
                  </a:lnTo>
                  <a:lnTo>
                    <a:pt x="25733" y="19233"/>
                  </a:lnTo>
                  <a:lnTo>
                    <a:pt x="23609" y="16797"/>
                  </a:lnTo>
                  <a:lnTo>
                    <a:pt x="19300" y="23978"/>
                  </a:lnTo>
                  <a:lnTo>
                    <a:pt x="15052" y="21605"/>
                  </a:lnTo>
                  <a:lnTo>
                    <a:pt x="15052" y="26414"/>
                  </a:lnTo>
                  <a:close/>
                </a:path>
              </a:pathLst>
            </a:custGeom>
            <a:solidFill>
              <a:srgbClr val="FF0000"/>
            </a:solidFill>
            <a:ln w="6245" cap="flat">
              <a:noFill/>
              <a:prstDash val="solid"/>
              <a:miter/>
            </a:ln>
          </p:spPr>
          <p:txBody>
            <a:bodyPr rtlCol="0" anchor="ctr"/>
            <a:lstStyle/>
            <a:p>
              <a:endParaRPr lang="en-US" noProof="0" dirty="0"/>
            </a:p>
          </p:txBody>
        </p:sp>
        <p:sp>
          <p:nvSpPr>
            <p:cNvPr id="5125" name="Serbest Form 5124">
              <a:extLst>
                <a:ext uri="{FF2B5EF4-FFF2-40B4-BE49-F238E27FC236}">
                  <a16:creationId xmlns:a16="http://schemas.microsoft.com/office/drawing/2014/main" id="{7955551B-B0CC-9143-BCF7-C4FAC61DF547}"/>
                </a:ext>
              </a:extLst>
            </p:cNvPr>
            <p:cNvSpPr/>
            <p:nvPr/>
          </p:nvSpPr>
          <p:spPr>
            <a:xfrm>
              <a:off x="6057724" y="1045087"/>
              <a:ext cx="152211" cy="88794"/>
            </a:xfrm>
            <a:custGeom>
              <a:avLst/>
              <a:gdLst>
                <a:gd name="connsiteX0" fmla="*/ 15052 w 152211"/>
                <a:gd name="connsiteY0" fmla="*/ 26414 h 88794"/>
                <a:gd name="connsiteX1" fmla="*/ 8619 w 152211"/>
                <a:gd name="connsiteY1" fmla="*/ 26414 h 88794"/>
                <a:gd name="connsiteX2" fmla="*/ 6433 w 152211"/>
                <a:gd name="connsiteY2" fmla="*/ 31222 h 88794"/>
                <a:gd name="connsiteX3" fmla="*/ 10743 w 152211"/>
                <a:gd name="connsiteY3" fmla="*/ 31222 h 88794"/>
                <a:gd name="connsiteX4" fmla="*/ 6433 w 152211"/>
                <a:gd name="connsiteY4" fmla="*/ 38403 h 88794"/>
                <a:gd name="connsiteX5" fmla="*/ 6433 w 152211"/>
                <a:gd name="connsiteY5" fmla="*/ 48019 h 88794"/>
                <a:gd name="connsiteX6" fmla="*/ 0 w 152211"/>
                <a:gd name="connsiteY6" fmla="*/ 48019 h 88794"/>
                <a:gd name="connsiteX7" fmla="*/ 0 w 152211"/>
                <a:gd name="connsiteY7" fmla="*/ 50392 h 88794"/>
                <a:gd name="connsiteX8" fmla="*/ 2186 w 152211"/>
                <a:gd name="connsiteY8" fmla="*/ 52827 h 88794"/>
                <a:gd name="connsiteX9" fmla="*/ 4310 w 152211"/>
                <a:gd name="connsiteY9" fmla="*/ 60008 h 88794"/>
                <a:gd name="connsiteX10" fmla="*/ 10743 w 152211"/>
                <a:gd name="connsiteY10" fmla="*/ 64816 h 88794"/>
                <a:gd name="connsiteX11" fmla="*/ 15052 w 152211"/>
                <a:gd name="connsiteY11" fmla="*/ 67189 h 88794"/>
                <a:gd name="connsiteX12" fmla="*/ 17176 w 152211"/>
                <a:gd name="connsiteY12" fmla="*/ 69624 h 88794"/>
                <a:gd name="connsiteX13" fmla="*/ 17176 w 152211"/>
                <a:gd name="connsiteY13" fmla="*/ 71997 h 88794"/>
                <a:gd name="connsiteX14" fmla="*/ 21486 w 152211"/>
                <a:gd name="connsiteY14" fmla="*/ 76805 h 88794"/>
                <a:gd name="connsiteX15" fmla="*/ 25733 w 152211"/>
                <a:gd name="connsiteY15" fmla="*/ 79178 h 88794"/>
                <a:gd name="connsiteX16" fmla="*/ 27857 w 152211"/>
                <a:gd name="connsiteY16" fmla="*/ 81614 h 88794"/>
                <a:gd name="connsiteX17" fmla="*/ 32166 w 152211"/>
                <a:gd name="connsiteY17" fmla="*/ 83987 h 88794"/>
                <a:gd name="connsiteX18" fmla="*/ 38599 w 152211"/>
                <a:gd name="connsiteY18" fmla="*/ 83987 h 88794"/>
                <a:gd name="connsiteX19" fmla="*/ 40785 w 152211"/>
                <a:gd name="connsiteY19" fmla="*/ 88795 h 88794"/>
                <a:gd name="connsiteX20" fmla="*/ 55775 w 152211"/>
                <a:gd name="connsiteY20" fmla="*/ 86359 h 88794"/>
                <a:gd name="connsiteX21" fmla="*/ 60023 w 152211"/>
                <a:gd name="connsiteY21" fmla="*/ 83987 h 88794"/>
                <a:gd name="connsiteX22" fmla="*/ 62209 w 152211"/>
                <a:gd name="connsiteY22" fmla="*/ 81614 h 88794"/>
                <a:gd name="connsiteX23" fmla="*/ 70766 w 152211"/>
                <a:gd name="connsiteY23" fmla="*/ 81614 h 88794"/>
                <a:gd name="connsiteX24" fmla="*/ 77199 w 152211"/>
                <a:gd name="connsiteY24" fmla="*/ 74370 h 88794"/>
                <a:gd name="connsiteX25" fmla="*/ 85755 w 152211"/>
                <a:gd name="connsiteY25" fmla="*/ 74370 h 88794"/>
                <a:gd name="connsiteX26" fmla="*/ 92189 w 152211"/>
                <a:gd name="connsiteY26" fmla="*/ 79178 h 88794"/>
                <a:gd name="connsiteX27" fmla="*/ 102932 w 152211"/>
                <a:gd name="connsiteY27" fmla="*/ 76805 h 88794"/>
                <a:gd name="connsiteX28" fmla="*/ 102932 w 152211"/>
                <a:gd name="connsiteY28" fmla="*/ 69624 h 88794"/>
                <a:gd name="connsiteX29" fmla="*/ 109365 w 152211"/>
                <a:gd name="connsiteY29" fmla="*/ 71997 h 88794"/>
                <a:gd name="connsiteX30" fmla="*/ 111488 w 152211"/>
                <a:gd name="connsiteY30" fmla="*/ 69624 h 88794"/>
                <a:gd name="connsiteX31" fmla="*/ 115798 w 152211"/>
                <a:gd name="connsiteY31" fmla="*/ 67189 h 88794"/>
                <a:gd name="connsiteX32" fmla="*/ 117922 w 152211"/>
                <a:gd name="connsiteY32" fmla="*/ 64816 h 88794"/>
                <a:gd name="connsiteX33" fmla="*/ 117922 w 152211"/>
                <a:gd name="connsiteY33" fmla="*/ 57573 h 88794"/>
                <a:gd name="connsiteX34" fmla="*/ 120045 w 152211"/>
                <a:gd name="connsiteY34" fmla="*/ 55200 h 88794"/>
                <a:gd name="connsiteX35" fmla="*/ 124355 w 152211"/>
                <a:gd name="connsiteY35" fmla="*/ 52827 h 88794"/>
                <a:gd name="connsiteX36" fmla="*/ 130788 w 152211"/>
                <a:gd name="connsiteY36" fmla="*/ 45584 h 88794"/>
                <a:gd name="connsiteX37" fmla="*/ 130788 w 152211"/>
                <a:gd name="connsiteY37" fmla="*/ 28786 h 88794"/>
                <a:gd name="connsiteX38" fmla="*/ 135098 w 152211"/>
                <a:gd name="connsiteY38" fmla="*/ 23978 h 88794"/>
                <a:gd name="connsiteX39" fmla="*/ 145778 w 152211"/>
                <a:gd name="connsiteY39" fmla="*/ 23978 h 88794"/>
                <a:gd name="connsiteX40" fmla="*/ 152211 w 152211"/>
                <a:gd name="connsiteY40" fmla="*/ 16797 h 88794"/>
                <a:gd name="connsiteX41" fmla="*/ 150088 w 152211"/>
                <a:gd name="connsiteY41" fmla="*/ 14425 h 88794"/>
                <a:gd name="connsiteX42" fmla="*/ 145778 w 152211"/>
                <a:gd name="connsiteY42" fmla="*/ 14425 h 88794"/>
                <a:gd name="connsiteX43" fmla="*/ 143655 w 152211"/>
                <a:gd name="connsiteY43" fmla="*/ 11989 h 88794"/>
                <a:gd name="connsiteX44" fmla="*/ 141531 w 152211"/>
                <a:gd name="connsiteY44" fmla="*/ 11989 h 88794"/>
                <a:gd name="connsiteX45" fmla="*/ 132974 w 152211"/>
                <a:gd name="connsiteY45" fmla="*/ 2435 h 88794"/>
                <a:gd name="connsiteX46" fmla="*/ 124355 w 152211"/>
                <a:gd name="connsiteY46" fmla="*/ 2435 h 88794"/>
                <a:gd name="connsiteX47" fmla="*/ 120045 w 152211"/>
                <a:gd name="connsiteY47" fmla="*/ 4808 h 88794"/>
                <a:gd name="connsiteX48" fmla="*/ 115798 w 152211"/>
                <a:gd name="connsiteY48" fmla="*/ 4808 h 88794"/>
                <a:gd name="connsiteX49" fmla="*/ 115798 w 152211"/>
                <a:gd name="connsiteY49" fmla="*/ 0 h 88794"/>
                <a:gd name="connsiteX50" fmla="*/ 111488 w 152211"/>
                <a:gd name="connsiteY50" fmla="*/ 0 h 88794"/>
                <a:gd name="connsiteX51" fmla="*/ 111488 w 152211"/>
                <a:gd name="connsiteY51" fmla="*/ 7181 h 88794"/>
                <a:gd name="connsiteX52" fmla="*/ 105055 w 152211"/>
                <a:gd name="connsiteY52" fmla="*/ 4808 h 88794"/>
                <a:gd name="connsiteX53" fmla="*/ 105055 w 152211"/>
                <a:gd name="connsiteY53" fmla="*/ 0 h 88794"/>
                <a:gd name="connsiteX54" fmla="*/ 96498 w 152211"/>
                <a:gd name="connsiteY54" fmla="*/ 0 h 88794"/>
                <a:gd name="connsiteX55" fmla="*/ 94375 w 152211"/>
                <a:gd name="connsiteY55" fmla="*/ 4808 h 88794"/>
                <a:gd name="connsiteX56" fmla="*/ 90065 w 152211"/>
                <a:gd name="connsiteY56" fmla="*/ 9616 h 88794"/>
                <a:gd name="connsiteX57" fmla="*/ 87942 w 152211"/>
                <a:gd name="connsiteY57" fmla="*/ 9616 h 88794"/>
                <a:gd name="connsiteX58" fmla="*/ 83632 w 152211"/>
                <a:gd name="connsiteY58" fmla="*/ 11989 h 88794"/>
                <a:gd name="connsiteX59" fmla="*/ 75075 w 152211"/>
                <a:gd name="connsiteY59" fmla="*/ 11989 h 88794"/>
                <a:gd name="connsiteX60" fmla="*/ 72889 w 152211"/>
                <a:gd name="connsiteY60" fmla="*/ 16797 h 88794"/>
                <a:gd name="connsiteX61" fmla="*/ 60023 w 152211"/>
                <a:gd name="connsiteY61" fmla="*/ 14425 h 88794"/>
                <a:gd name="connsiteX62" fmla="*/ 55775 w 152211"/>
                <a:gd name="connsiteY62" fmla="*/ 23978 h 88794"/>
                <a:gd name="connsiteX63" fmla="*/ 51466 w 152211"/>
                <a:gd name="connsiteY63" fmla="*/ 23978 h 88794"/>
                <a:gd name="connsiteX64" fmla="*/ 45033 w 152211"/>
                <a:gd name="connsiteY64" fmla="*/ 26414 h 88794"/>
                <a:gd name="connsiteX65" fmla="*/ 30043 w 152211"/>
                <a:gd name="connsiteY65" fmla="*/ 26414 h 88794"/>
                <a:gd name="connsiteX66" fmla="*/ 27857 w 152211"/>
                <a:gd name="connsiteY66" fmla="*/ 23978 h 88794"/>
                <a:gd name="connsiteX67" fmla="*/ 25733 w 152211"/>
                <a:gd name="connsiteY67" fmla="*/ 19233 h 88794"/>
                <a:gd name="connsiteX68" fmla="*/ 23609 w 152211"/>
                <a:gd name="connsiteY68" fmla="*/ 16797 h 88794"/>
                <a:gd name="connsiteX69" fmla="*/ 19300 w 152211"/>
                <a:gd name="connsiteY69" fmla="*/ 23978 h 88794"/>
                <a:gd name="connsiteX70" fmla="*/ 15052 w 152211"/>
                <a:gd name="connsiteY70" fmla="*/ 21605 h 88794"/>
                <a:gd name="connsiteX71" fmla="*/ 15052 w 152211"/>
                <a:gd name="connsiteY71" fmla="*/ 26414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52211" h="88794">
                  <a:moveTo>
                    <a:pt x="15052" y="26414"/>
                  </a:moveTo>
                  <a:lnTo>
                    <a:pt x="8619" y="26414"/>
                  </a:lnTo>
                  <a:lnTo>
                    <a:pt x="6433" y="31222"/>
                  </a:lnTo>
                  <a:lnTo>
                    <a:pt x="10743" y="31222"/>
                  </a:lnTo>
                  <a:lnTo>
                    <a:pt x="6433" y="38403"/>
                  </a:lnTo>
                  <a:lnTo>
                    <a:pt x="6433" y="48019"/>
                  </a:lnTo>
                  <a:lnTo>
                    <a:pt x="0" y="48019"/>
                  </a:lnTo>
                  <a:lnTo>
                    <a:pt x="0" y="50392"/>
                  </a:lnTo>
                  <a:lnTo>
                    <a:pt x="2186" y="52827"/>
                  </a:lnTo>
                  <a:lnTo>
                    <a:pt x="4310" y="60008"/>
                  </a:lnTo>
                  <a:lnTo>
                    <a:pt x="10743" y="64816"/>
                  </a:lnTo>
                  <a:lnTo>
                    <a:pt x="15052" y="67189"/>
                  </a:lnTo>
                  <a:lnTo>
                    <a:pt x="17176" y="69624"/>
                  </a:lnTo>
                  <a:lnTo>
                    <a:pt x="17176" y="71997"/>
                  </a:lnTo>
                  <a:lnTo>
                    <a:pt x="21486" y="76805"/>
                  </a:lnTo>
                  <a:lnTo>
                    <a:pt x="25733" y="79178"/>
                  </a:lnTo>
                  <a:lnTo>
                    <a:pt x="27857" y="81614"/>
                  </a:lnTo>
                  <a:lnTo>
                    <a:pt x="32166" y="83987"/>
                  </a:lnTo>
                  <a:lnTo>
                    <a:pt x="38599" y="83987"/>
                  </a:lnTo>
                  <a:lnTo>
                    <a:pt x="40785" y="88795"/>
                  </a:lnTo>
                  <a:lnTo>
                    <a:pt x="55775" y="86359"/>
                  </a:lnTo>
                  <a:lnTo>
                    <a:pt x="60023" y="83987"/>
                  </a:lnTo>
                  <a:lnTo>
                    <a:pt x="62209" y="81614"/>
                  </a:lnTo>
                  <a:lnTo>
                    <a:pt x="70766" y="81614"/>
                  </a:lnTo>
                  <a:lnTo>
                    <a:pt x="77199" y="74370"/>
                  </a:lnTo>
                  <a:lnTo>
                    <a:pt x="85755" y="74370"/>
                  </a:lnTo>
                  <a:lnTo>
                    <a:pt x="92189" y="79178"/>
                  </a:lnTo>
                  <a:lnTo>
                    <a:pt x="102932" y="76805"/>
                  </a:lnTo>
                  <a:lnTo>
                    <a:pt x="102932" y="69624"/>
                  </a:lnTo>
                  <a:lnTo>
                    <a:pt x="109365" y="71997"/>
                  </a:lnTo>
                  <a:lnTo>
                    <a:pt x="111488" y="69624"/>
                  </a:lnTo>
                  <a:lnTo>
                    <a:pt x="115798" y="67189"/>
                  </a:lnTo>
                  <a:lnTo>
                    <a:pt x="117922" y="64816"/>
                  </a:lnTo>
                  <a:lnTo>
                    <a:pt x="117922" y="57573"/>
                  </a:lnTo>
                  <a:lnTo>
                    <a:pt x="120045" y="55200"/>
                  </a:lnTo>
                  <a:lnTo>
                    <a:pt x="124355" y="52827"/>
                  </a:lnTo>
                  <a:lnTo>
                    <a:pt x="130788" y="45584"/>
                  </a:lnTo>
                  <a:lnTo>
                    <a:pt x="130788" y="28786"/>
                  </a:lnTo>
                  <a:lnTo>
                    <a:pt x="135098" y="23978"/>
                  </a:lnTo>
                  <a:lnTo>
                    <a:pt x="145778" y="23978"/>
                  </a:lnTo>
                  <a:lnTo>
                    <a:pt x="152211" y="16797"/>
                  </a:lnTo>
                  <a:lnTo>
                    <a:pt x="150088" y="14425"/>
                  </a:lnTo>
                  <a:lnTo>
                    <a:pt x="145778" y="14425"/>
                  </a:lnTo>
                  <a:lnTo>
                    <a:pt x="143655" y="11989"/>
                  </a:lnTo>
                  <a:lnTo>
                    <a:pt x="141531" y="11989"/>
                  </a:lnTo>
                  <a:lnTo>
                    <a:pt x="132974" y="2435"/>
                  </a:lnTo>
                  <a:lnTo>
                    <a:pt x="124355" y="2435"/>
                  </a:lnTo>
                  <a:lnTo>
                    <a:pt x="120045" y="4808"/>
                  </a:lnTo>
                  <a:lnTo>
                    <a:pt x="115798" y="4808"/>
                  </a:lnTo>
                  <a:lnTo>
                    <a:pt x="115798" y="0"/>
                  </a:lnTo>
                  <a:lnTo>
                    <a:pt x="111488" y="0"/>
                  </a:lnTo>
                  <a:lnTo>
                    <a:pt x="111488" y="7181"/>
                  </a:lnTo>
                  <a:lnTo>
                    <a:pt x="105055" y="4808"/>
                  </a:lnTo>
                  <a:lnTo>
                    <a:pt x="105055" y="0"/>
                  </a:lnTo>
                  <a:lnTo>
                    <a:pt x="96498" y="0"/>
                  </a:lnTo>
                  <a:lnTo>
                    <a:pt x="94375" y="4808"/>
                  </a:lnTo>
                  <a:lnTo>
                    <a:pt x="90065" y="9616"/>
                  </a:lnTo>
                  <a:lnTo>
                    <a:pt x="87942" y="9616"/>
                  </a:lnTo>
                  <a:lnTo>
                    <a:pt x="83632" y="11989"/>
                  </a:lnTo>
                  <a:lnTo>
                    <a:pt x="75075" y="11989"/>
                  </a:lnTo>
                  <a:lnTo>
                    <a:pt x="72889" y="16797"/>
                  </a:lnTo>
                  <a:lnTo>
                    <a:pt x="60023" y="14425"/>
                  </a:lnTo>
                  <a:lnTo>
                    <a:pt x="55775" y="23978"/>
                  </a:lnTo>
                  <a:lnTo>
                    <a:pt x="51466" y="23978"/>
                  </a:lnTo>
                  <a:lnTo>
                    <a:pt x="45033" y="26414"/>
                  </a:lnTo>
                  <a:lnTo>
                    <a:pt x="30043" y="26414"/>
                  </a:lnTo>
                  <a:lnTo>
                    <a:pt x="27857" y="23978"/>
                  </a:lnTo>
                  <a:lnTo>
                    <a:pt x="25733" y="19233"/>
                  </a:lnTo>
                  <a:lnTo>
                    <a:pt x="23609" y="16797"/>
                  </a:lnTo>
                  <a:lnTo>
                    <a:pt x="19300" y="23978"/>
                  </a:lnTo>
                  <a:lnTo>
                    <a:pt x="15052" y="21605"/>
                  </a:lnTo>
                  <a:lnTo>
                    <a:pt x="15052" y="26414"/>
                  </a:lnTo>
                  <a:close/>
                </a:path>
              </a:pathLst>
            </a:custGeom>
            <a:noFill/>
            <a:ln w="1561" cap="flat">
              <a:solidFill>
                <a:srgbClr val="FFFFFF"/>
              </a:solidFill>
              <a:prstDash val="solid"/>
              <a:round/>
            </a:ln>
          </p:spPr>
          <p:txBody>
            <a:bodyPr rtlCol="0" anchor="ctr"/>
            <a:lstStyle/>
            <a:p>
              <a:endParaRPr lang="en-US" noProof="0" dirty="0"/>
            </a:p>
          </p:txBody>
        </p:sp>
        <p:sp>
          <p:nvSpPr>
            <p:cNvPr id="5126" name="Serbest Form 5125">
              <a:extLst>
                <a:ext uri="{FF2B5EF4-FFF2-40B4-BE49-F238E27FC236}">
                  <a16:creationId xmlns:a16="http://schemas.microsoft.com/office/drawing/2014/main" id="{6CF6D34F-981F-3940-BA48-811DC2BF3556}"/>
                </a:ext>
              </a:extLst>
            </p:cNvPr>
            <p:cNvSpPr/>
            <p:nvPr/>
          </p:nvSpPr>
          <p:spPr>
            <a:xfrm>
              <a:off x="3406547" y="2046992"/>
              <a:ext cx="164890" cy="101470"/>
            </a:xfrm>
            <a:custGeom>
              <a:avLst/>
              <a:gdLst>
                <a:gd name="connsiteX0" fmla="*/ 57899 w 164890"/>
                <a:gd name="connsiteY0" fmla="*/ 98973 h 101470"/>
                <a:gd name="connsiteX1" fmla="*/ 57899 w 164890"/>
                <a:gd name="connsiteY1" fmla="*/ 91542 h 101470"/>
                <a:gd name="connsiteX2" fmla="*/ 64582 w 164890"/>
                <a:gd name="connsiteY2" fmla="*/ 91542 h 101470"/>
                <a:gd name="connsiteX3" fmla="*/ 62396 w 164890"/>
                <a:gd name="connsiteY3" fmla="*/ 89107 h 101470"/>
                <a:gd name="connsiteX4" fmla="*/ 62396 w 164890"/>
                <a:gd name="connsiteY4" fmla="*/ 84174 h 101470"/>
                <a:gd name="connsiteX5" fmla="*/ 60148 w 164890"/>
                <a:gd name="connsiteY5" fmla="*/ 81676 h 101470"/>
                <a:gd name="connsiteX6" fmla="*/ 60148 w 164890"/>
                <a:gd name="connsiteY6" fmla="*/ 76743 h 101470"/>
                <a:gd name="connsiteX7" fmla="*/ 62396 w 164890"/>
                <a:gd name="connsiteY7" fmla="*/ 74245 h 101470"/>
                <a:gd name="connsiteX8" fmla="*/ 75762 w 164890"/>
                <a:gd name="connsiteY8" fmla="*/ 74245 h 101470"/>
                <a:gd name="connsiteX9" fmla="*/ 77948 w 164890"/>
                <a:gd name="connsiteY9" fmla="*/ 69312 h 101470"/>
                <a:gd name="connsiteX10" fmla="*/ 80197 w 164890"/>
                <a:gd name="connsiteY10" fmla="*/ 66815 h 101470"/>
                <a:gd name="connsiteX11" fmla="*/ 84631 w 164890"/>
                <a:gd name="connsiteY11" fmla="*/ 66815 h 101470"/>
                <a:gd name="connsiteX12" fmla="*/ 84631 w 164890"/>
                <a:gd name="connsiteY12" fmla="*/ 69312 h 101470"/>
                <a:gd name="connsiteX13" fmla="*/ 86880 w 164890"/>
                <a:gd name="connsiteY13" fmla="*/ 71748 h 101470"/>
                <a:gd name="connsiteX14" fmla="*/ 93563 w 164890"/>
                <a:gd name="connsiteY14" fmla="*/ 71748 h 101470"/>
                <a:gd name="connsiteX15" fmla="*/ 102494 w 164890"/>
                <a:gd name="connsiteY15" fmla="*/ 61881 h 101470"/>
                <a:gd name="connsiteX16" fmla="*/ 106929 w 164890"/>
                <a:gd name="connsiteY16" fmla="*/ 51953 h 101470"/>
                <a:gd name="connsiteX17" fmla="*/ 113612 w 164890"/>
                <a:gd name="connsiteY17" fmla="*/ 51953 h 101470"/>
                <a:gd name="connsiteX18" fmla="*/ 113612 w 164890"/>
                <a:gd name="connsiteY18" fmla="*/ 44522 h 101470"/>
                <a:gd name="connsiteX19" fmla="*/ 118109 w 164890"/>
                <a:gd name="connsiteY19" fmla="*/ 39589 h 101470"/>
                <a:gd name="connsiteX20" fmla="*/ 122544 w 164890"/>
                <a:gd name="connsiteY20" fmla="*/ 39589 h 101470"/>
                <a:gd name="connsiteX21" fmla="*/ 129227 w 164890"/>
                <a:gd name="connsiteY21" fmla="*/ 47020 h 101470"/>
                <a:gd name="connsiteX22" fmla="*/ 133661 w 164890"/>
                <a:gd name="connsiteY22" fmla="*/ 47020 h 101470"/>
                <a:gd name="connsiteX23" fmla="*/ 138158 w 164890"/>
                <a:gd name="connsiteY23" fmla="*/ 42087 h 101470"/>
                <a:gd name="connsiteX24" fmla="*/ 138158 w 164890"/>
                <a:gd name="connsiteY24" fmla="*/ 39589 h 101470"/>
                <a:gd name="connsiteX25" fmla="*/ 155959 w 164890"/>
                <a:gd name="connsiteY25" fmla="*/ 39589 h 101470"/>
                <a:gd name="connsiteX26" fmla="*/ 158207 w 164890"/>
                <a:gd name="connsiteY26" fmla="*/ 37091 h 101470"/>
                <a:gd name="connsiteX27" fmla="*/ 160393 w 164890"/>
                <a:gd name="connsiteY27" fmla="*/ 37091 h 101470"/>
                <a:gd name="connsiteX28" fmla="*/ 164890 w 164890"/>
                <a:gd name="connsiteY28" fmla="*/ 34656 h 101470"/>
                <a:gd name="connsiteX29" fmla="*/ 164890 w 164890"/>
                <a:gd name="connsiteY29" fmla="*/ 32158 h 101470"/>
                <a:gd name="connsiteX30" fmla="*/ 158207 w 164890"/>
                <a:gd name="connsiteY30" fmla="*/ 24728 h 101470"/>
                <a:gd name="connsiteX31" fmla="*/ 149276 w 164890"/>
                <a:gd name="connsiteY31" fmla="*/ 19795 h 101470"/>
                <a:gd name="connsiteX32" fmla="*/ 147027 w 164890"/>
                <a:gd name="connsiteY32" fmla="*/ 19795 h 101470"/>
                <a:gd name="connsiteX33" fmla="*/ 144841 w 164890"/>
                <a:gd name="connsiteY33" fmla="*/ 17359 h 101470"/>
                <a:gd name="connsiteX34" fmla="*/ 142593 w 164890"/>
                <a:gd name="connsiteY34" fmla="*/ 12364 h 101470"/>
                <a:gd name="connsiteX35" fmla="*/ 138158 w 164890"/>
                <a:gd name="connsiteY35" fmla="*/ 9928 h 101470"/>
                <a:gd name="connsiteX36" fmla="*/ 135910 w 164890"/>
                <a:gd name="connsiteY36" fmla="*/ 7431 h 101470"/>
                <a:gd name="connsiteX37" fmla="*/ 129227 w 164890"/>
                <a:gd name="connsiteY37" fmla="*/ 7431 h 101470"/>
                <a:gd name="connsiteX38" fmla="*/ 126978 w 164890"/>
                <a:gd name="connsiteY38" fmla="*/ 2498 h 101470"/>
                <a:gd name="connsiteX39" fmla="*/ 124730 w 164890"/>
                <a:gd name="connsiteY39" fmla="*/ 0 h 101470"/>
                <a:gd name="connsiteX40" fmla="*/ 115861 w 164890"/>
                <a:gd name="connsiteY40" fmla="*/ 0 h 101470"/>
                <a:gd name="connsiteX41" fmla="*/ 111426 w 164890"/>
                <a:gd name="connsiteY41" fmla="*/ 2498 h 101470"/>
                <a:gd name="connsiteX42" fmla="*/ 109177 w 164890"/>
                <a:gd name="connsiteY42" fmla="*/ 4933 h 101470"/>
                <a:gd name="connsiteX43" fmla="*/ 104680 w 164890"/>
                <a:gd name="connsiteY43" fmla="*/ 4933 h 101470"/>
                <a:gd name="connsiteX44" fmla="*/ 100246 w 164890"/>
                <a:gd name="connsiteY44" fmla="*/ 0 h 101470"/>
                <a:gd name="connsiteX45" fmla="*/ 93563 w 164890"/>
                <a:gd name="connsiteY45" fmla="*/ 0 h 101470"/>
                <a:gd name="connsiteX46" fmla="*/ 89128 w 164890"/>
                <a:gd name="connsiteY46" fmla="*/ 2498 h 101470"/>
                <a:gd name="connsiteX47" fmla="*/ 86880 w 164890"/>
                <a:gd name="connsiteY47" fmla="*/ 7431 h 101470"/>
                <a:gd name="connsiteX48" fmla="*/ 82445 w 164890"/>
                <a:gd name="connsiteY48" fmla="*/ 9928 h 101470"/>
                <a:gd name="connsiteX49" fmla="*/ 69079 w 164890"/>
                <a:gd name="connsiteY49" fmla="*/ 9928 h 101470"/>
                <a:gd name="connsiteX50" fmla="*/ 64582 w 164890"/>
                <a:gd name="connsiteY50" fmla="*/ 7431 h 101470"/>
                <a:gd name="connsiteX51" fmla="*/ 62396 w 164890"/>
                <a:gd name="connsiteY51" fmla="*/ 4933 h 101470"/>
                <a:gd name="connsiteX52" fmla="*/ 57899 w 164890"/>
                <a:gd name="connsiteY52" fmla="*/ 4933 h 101470"/>
                <a:gd name="connsiteX53" fmla="*/ 55651 w 164890"/>
                <a:gd name="connsiteY53" fmla="*/ 7431 h 101470"/>
                <a:gd name="connsiteX54" fmla="*/ 53464 w 164890"/>
                <a:gd name="connsiteY54" fmla="*/ 7431 h 101470"/>
                <a:gd name="connsiteX55" fmla="*/ 51216 w 164890"/>
                <a:gd name="connsiteY55" fmla="*/ 9928 h 101470"/>
                <a:gd name="connsiteX56" fmla="*/ 48967 w 164890"/>
                <a:gd name="connsiteY56" fmla="*/ 9928 h 101470"/>
                <a:gd name="connsiteX57" fmla="*/ 48967 w 164890"/>
                <a:gd name="connsiteY57" fmla="*/ 7431 h 101470"/>
                <a:gd name="connsiteX58" fmla="*/ 46781 w 164890"/>
                <a:gd name="connsiteY58" fmla="*/ 4933 h 101470"/>
                <a:gd name="connsiteX59" fmla="*/ 46781 w 164890"/>
                <a:gd name="connsiteY59" fmla="*/ 2498 h 101470"/>
                <a:gd name="connsiteX60" fmla="*/ 44533 w 164890"/>
                <a:gd name="connsiteY60" fmla="*/ 0 h 101470"/>
                <a:gd name="connsiteX61" fmla="*/ 42284 w 164890"/>
                <a:gd name="connsiteY61" fmla="*/ 0 h 101470"/>
                <a:gd name="connsiteX62" fmla="*/ 35601 w 164890"/>
                <a:gd name="connsiteY62" fmla="*/ 7431 h 101470"/>
                <a:gd name="connsiteX63" fmla="*/ 33415 w 164890"/>
                <a:gd name="connsiteY63" fmla="*/ 7431 h 101470"/>
                <a:gd name="connsiteX64" fmla="*/ 31167 w 164890"/>
                <a:gd name="connsiteY64" fmla="*/ 12364 h 101470"/>
                <a:gd name="connsiteX65" fmla="*/ 26732 w 164890"/>
                <a:gd name="connsiteY65" fmla="*/ 14862 h 101470"/>
                <a:gd name="connsiteX66" fmla="*/ 22235 w 164890"/>
                <a:gd name="connsiteY66" fmla="*/ 19795 h 101470"/>
                <a:gd name="connsiteX67" fmla="*/ 17801 w 164890"/>
                <a:gd name="connsiteY67" fmla="*/ 22292 h 101470"/>
                <a:gd name="connsiteX68" fmla="*/ 13366 w 164890"/>
                <a:gd name="connsiteY68" fmla="*/ 27225 h 101470"/>
                <a:gd name="connsiteX69" fmla="*/ 8869 w 164890"/>
                <a:gd name="connsiteY69" fmla="*/ 29723 h 101470"/>
                <a:gd name="connsiteX70" fmla="*/ 6621 w 164890"/>
                <a:gd name="connsiteY70" fmla="*/ 34656 h 101470"/>
                <a:gd name="connsiteX71" fmla="*/ 6621 w 164890"/>
                <a:gd name="connsiteY71" fmla="*/ 42087 h 101470"/>
                <a:gd name="connsiteX72" fmla="*/ 4435 w 164890"/>
                <a:gd name="connsiteY72" fmla="*/ 47020 h 101470"/>
                <a:gd name="connsiteX73" fmla="*/ 0 w 164890"/>
                <a:gd name="connsiteY73" fmla="*/ 51953 h 101470"/>
                <a:gd name="connsiteX74" fmla="*/ 2186 w 164890"/>
                <a:gd name="connsiteY74" fmla="*/ 56948 h 101470"/>
                <a:gd name="connsiteX75" fmla="*/ 6621 w 164890"/>
                <a:gd name="connsiteY75" fmla="*/ 61881 h 101470"/>
                <a:gd name="connsiteX76" fmla="*/ 15552 w 164890"/>
                <a:gd name="connsiteY76" fmla="*/ 61881 h 101470"/>
                <a:gd name="connsiteX77" fmla="*/ 15552 w 164890"/>
                <a:gd name="connsiteY77" fmla="*/ 69312 h 101470"/>
                <a:gd name="connsiteX78" fmla="*/ 17801 w 164890"/>
                <a:gd name="connsiteY78" fmla="*/ 71748 h 101470"/>
                <a:gd name="connsiteX79" fmla="*/ 22235 w 164890"/>
                <a:gd name="connsiteY79" fmla="*/ 71748 h 101470"/>
                <a:gd name="connsiteX80" fmla="*/ 24484 w 164890"/>
                <a:gd name="connsiteY80" fmla="*/ 69312 h 101470"/>
                <a:gd name="connsiteX81" fmla="*/ 37850 w 164890"/>
                <a:gd name="connsiteY81" fmla="*/ 69312 h 101470"/>
                <a:gd name="connsiteX82" fmla="*/ 37850 w 164890"/>
                <a:gd name="connsiteY82" fmla="*/ 86609 h 101470"/>
                <a:gd name="connsiteX83" fmla="*/ 46781 w 164890"/>
                <a:gd name="connsiteY83" fmla="*/ 91542 h 101470"/>
                <a:gd name="connsiteX84" fmla="*/ 48967 w 164890"/>
                <a:gd name="connsiteY84" fmla="*/ 94040 h 101470"/>
                <a:gd name="connsiteX85" fmla="*/ 48967 w 164890"/>
                <a:gd name="connsiteY85" fmla="*/ 101471 h 101470"/>
                <a:gd name="connsiteX86" fmla="*/ 53464 w 164890"/>
                <a:gd name="connsiteY86" fmla="*/ 101471 h 101470"/>
                <a:gd name="connsiteX87" fmla="*/ 57899 w 164890"/>
                <a:gd name="connsiteY87" fmla="*/ 98973 h 1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64890" h="101470">
                  <a:moveTo>
                    <a:pt x="57899" y="98973"/>
                  </a:moveTo>
                  <a:lnTo>
                    <a:pt x="57899" y="91542"/>
                  </a:lnTo>
                  <a:lnTo>
                    <a:pt x="64582" y="91542"/>
                  </a:lnTo>
                  <a:lnTo>
                    <a:pt x="62396" y="89107"/>
                  </a:lnTo>
                  <a:lnTo>
                    <a:pt x="62396" y="84174"/>
                  </a:lnTo>
                  <a:lnTo>
                    <a:pt x="60148" y="81676"/>
                  </a:lnTo>
                  <a:lnTo>
                    <a:pt x="60148" y="76743"/>
                  </a:lnTo>
                  <a:lnTo>
                    <a:pt x="62396" y="74245"/>
                  </a:lnTo>
                  <a:lnTo>
                    <a:pt x="75762" y="74245"/>
                  </a:lnTo>
                  <a:lnTo>
                    <a:pt x="77948" y="69312"/>
                  </a:lnTo>
                  <a:lnTo>
                    <a:pt x="80197" y="66815"/>
                  </a:lnTo>
                  <a:lnTo>
                    <a:pt x="84631" y="66815"/>
                  </a:lnTo>
                  <a:lnTo>
                    <a:pt x="84631" y="69312"/>
                  </a:lnTo>
                  <a:lnTo>
                    <a:pt x="86880" y="71748"/>
                  </a:lnTo>
                  <a:lnTo>
                    <a:pt x="93563" y="71748"/>
                  </a:lnTo>
                  <a:lnTo>
                    <a:pt x="102494" y="61881"/>
                  </a:lnTo>
                  <a:lnTo>
                    <a:pt x="106929" y="51953"/>
                  </a:lnTo>
                  <a:lnTo>
                    <a:pt x="113612" y="51953"/>
                  </a:lnTo>
                  <a:lnTo>
                    <a:pt x="113612" y="44522"/>
                  </a:lnTo>
                  <a:lnTo>
                    <a:pt x="118109" y="39589"/>
                  </a:lnTo>
                  <a:lnTo>
                    <a:pt x="122544" y="39589"/>
                  </a:lnTo>
                  <a:lnTo>
                    <a:pt x="129227" y="47020"/>
                  </a:lnTo>
                  <a:lnTo>
                    <a:pt x="133661" y="47020"/>
                  </a:lnTo>
                  <a:lnTo>
                    <a:pt x="138158" y="42087"/>
                  </a:lnTo>
                  <a:lnTo>
                    <a:pt x="138158" y="39589"/>
                  </a:lnTo>
                  <a:lnTo>
                    <a:pt x="155959" y="39589"/>
                  </a:lnTo>
                  <a:lnTo>
                    <a:pt x="158207" y="37091"/>
                  </a:lnTo>
                  <a:lnTo>
                    <a:pt x="160393" y="37091"/>
                  </a:lnTo>
                  <a:lnTo>
                    <a:pt x="164890" y="34656"/>
                  </a:lnTo>
                  <a:lnTo>
                    <a:pt x="164890" y="32158"/>
                  </a:lnTo>
                  <a:lnTo>
                    <a:pt x="158207" y="24728"/>
                  </a:lnTo>
                  <a:lnTo>
                    <a:pt x="149276" y="19795"/>
                  </a:lnTo>
                  <a:lnTo>
                    <a:pt x="147027" y="19795"/>
                  </a:lnTo>
                  <a:lnTo>
                    <a:pt x="144841" y="17359"/>
                  </a:lnTo>
                  <a:lnTo>
                    <a:pt x="142593" y="12364"/>
                  </a:lnTo>
                  <a:lnTo>
                    <a:pt x="138158" y="9928"/>
                  </a:lnTo>
                  <a:lnTo>
                    <a:pt x="135910" y="7431"/>
                  </a:lnTo>
                  <a:lnTo>
                    <a:pt x="129227" y="7431"/>
                  </a:lnTo>
                  <a:lnTo>
                    <a:pt x="126978" y="2498"/>
                  </a:lnTo>
                  <a:lnTo>
                    <a:pt x="124730" y="0"/>
                  </a:lnTo>
                  <a:lnTo>
                    <a:pt x="115861" y="0"/>
                  </a:lnTo>
                  <a:lnTo>
                    <a:pt x="111426" y="2498"/>
                  </a:lnTo>
                  <a:lnTo>
                    <a:pt x="109177" y="4933"/>
                  </a:lnTo>
                  <a:lnTo>
                    <a:pt x="104680" y="4933"/>
                  </a:lnTo>
                  <a:lnTo>
                    <a:pt x="100246" y="0"/>
                  </a:lnTo>
                  <a:lnTo>
                    <a:pt x="93563" y="0"/>
                  </a:lnTo>
                  <a:lnTo>
                    <a:pt x="89128" y="2498"/>
                  </a:lnTo>
                  <a:lnTo>
                    <a:pt x="86880" y="7431"/>
                  </a:lnTo>
                  <a:lnTo>
                    <a:pt x="82445" y="9928"/>
                  </a:lnTo>
                  <a:lnTo>
                    <a:pt x="69079" y="9928"/>
                  </a:lnTo>
                  <a:lnTo>
                    <a:pt x="64582" y="7431"/>
                  </a:lnTo>
                  <a:lnTo>
                    <a:pt x="62396" y="4933"/>
                  </a:lnTo>
                  <a:lnTo>
                    <a:pt x="57899" y="4933"/>
                  </a:lnTo>
                  <a:lnTo>
                    <a:pt x="55651" y="7431"/>
                  </a:lnTo>
                  <a:lnTo>
                    <a:pt x="53464" y="7431"/>
                  </a:lnTo>
                  <a:lnTo>
                    <a:pt x="51216" y="9928"/>
                  </a:lnTo>
                  <a:lnTo>
                    <a:pt x="48967" y="9928"/>
                  </a:lnTo>
                  <a:lnTo>
                    <a:pt x="48967" y="7431"/>
                  </a:lnTo>
                  <a:lnTo>
                    <a:pt x="46781" y="4933"/>
                  </a:lnTo>
                  <a:lnTo>
                    <a:pt x="46781" y="2498"/>
                  </a:lnTo>
                  <a:lnTo>
                    <a:pt x="44533" y="0"/>
                  </a:lnTo>
                  <a:lnTo>
                    <a:pt x="42284" y="0"/>
                  </a:lnTo>
                  <a:lnTo>
                    <a:pt x="35601" y="7431"/>
                  </a:lnTo>
                  <a:lnTo>
                    <a:pt x="33415" y="7431"/>
                  </a:lnTo>
                  <a:lnTo>
                    <a:pt x="31167" y="12364"/>
                  </a:lnTo>
                  <a:lnTo>
                    <a:pt x="26732" y="14862"/>
                  </a:lnTo>
                  <a:lnTo>
                    <a:pt x="22235" y="19795"/>
                  </a:lnTo>
                  <a:lnTo>
                    <a:pt x="17801" y="22292"/>
                  </a:lnTo>
                  <a:lnTo>
                    <a:pt x="13366" y="27225"/>
                  </a:lnTo>
                  <a:lnTo>
                    <a:pt x="8869" y="29723"/>
                  </a:lnTo>
                  <a:lnTo>
                    <a:pt x="6621" y="34656"/>
                  </a:lnTo>
                  <a:lnTo>
                    <a:pt x="6621" y="42087"/>
                  </a:lnTo>
                  <a:lnTo>
                    <a:pt x="4435" y="47020"/>
                  </a:lnTo>
                  <a:lnTo>
                    <a:pt x="0" y="51953"/>
                  </a:lnTo>
                  <a:lnTo>
                    <a:pt x="2186" y="56948"/>
                  </a:lnTo>
                  <a:lnTo>
                    <a:pt x="6621" y="61881"/>
                  </a:lnTo>
                  <a:lnTo>
                    <a:pt x="15552" y="61881"/>
                  </a:lnTo>
                  <a:lnTo>
                    <a:pt x="15552" y="69312"/>
                  </a:lnTo>
                  <a:lnTo>
                    <a:pt x="17801" y="71748"/>
                  </a:lnTo>
                  <a:lnTo>
                    <a:pt x="22235" y="71748"/>
                  </a:lnTo>
                  <a:lnTo>
                    <a:pt x="24484" y="69312"/>
                  </a:lnTo>
                  <a:lnTo>
                    <a:pt x="37850" y="69312"/>
                  </a:lnTo>
                  <a:lnTo>
                    <a:pt x="37850" y="86609"/>
                  </a:lnTo>
                  <a:lnTo>
                    <a:pt x="46781" y="91542"/>
                  </a:lnTo>
                  <a:lnTo>
                    <a:pt x="48967" y="94040"/>
                  </a:lnTo>
                  <a:lnTo>
                    <a:pt x="48967" y="101471"/>
                  </a:lnTo>
                  <a:lnTo>
                    <a:pt x="53464" y="101471"/>
                  </a:lnTo>
                  <a:lnTo>
                    <a:pt x="57899" y="98973"/>
                  </a:lnTo>
                  <a:close/>
                </a:path>
              </a:pathLst>
            </a:custGeom>
            <a:solidFill>
              <a:srgbClr val="A6A6A6"/>
            </a:solidFill>
            <a:ln w="6245" cap="flat">
              <a:noFill/>
              <a:prstDash val="solid"/>
              <a:miter/>
            </a:ln>
          </p:spPr>
          <p:txBody>
            <a:bodyPr rtlCol="0" anchor="ctr"/>
            <a:lstStyle/>
            <a:p>
              <a:endParaRPr lang="en-US" noProof="0" dirty="0"/>
            </a:p>
          </p:txBody>
        </p:sp>
        <p:sp>
          <p:nvSpPr>
            <p:cNvPr id="5127" name="Serbest Form 5126">
              <a:extLst>
                <a:ext uri="{FF2B5EF4-FFF2-40B4-BE49-F238E27FC236}">
                  <a16:creationId xmlns:a16="http://schemas.microsoft.com/office/drawing/2014/main" id="{7B222791-648B-844F-B667-036A4460C45A}"/>
                </a:ext>
              </a:extLst>
            </p:cNvPr>
            <p:cNvSpPr/>
            <p:nvPr/>
          </p:nvSpPr>
          <p:spPr>
            <a:xfrm>
              <a:off x="3406547" y="2046992"/>
              <a:ext cx="164890" cy="101470"/>
            </a:xfrm>
            <a:custGeom>
              <a:avLst/>
              <a:gdLst>
                <a:gd name="connsiteX0" fmla="*/ 57899 w 164890"/>
                <a:gd name="connsiteY0" fmla="*/ 98973 h 101470"/>
                <a:gd name="connsiteX1" fmla="*/ 57899 w 164890"/>
                <a:gd name="connsiteY1" fmla="*/ 91542 h 101470"/>
                <a:gd name="connsiteX2" fmla="*/ 64582 w 164890"/>
                <a:gd name="connsiteY2" fmla="*/ 91542 h 101470"/>
                <a:gd name="connsiteX3" fmla="*/ 62396 w 164890"/>
                <a:gd name="connsiteY3" fmla="*/ 89107 h 101470"/>
                <a:gd name="connsiteX4" fmla="*/ 62396 w 164890"/>
                <a:gd name="connsiteY4" fmla="*/ 84174 h 101470"/>
                <a:gd name="connsiteX5" fmla="*/ 60148 w 164890"/>
                <a:gd name="connsiteY5" fmla="*/ 81676 h 101470"/>
                <a:gd name="connsiteX6" fmla="*/ 60148 w 164890"/>
                <a:gd name="connsiteY6" fmla="*/ 76743 h 101470"/>
                <a:gd name="connsiteX7" fmla="*/ 62396 w 164890"/>
                <a:gd name="connsiteY7" fmla="*/ 74245 h 101470"/>
                <a:gd name="connsiteX8" fmla="*/ 75762 w 164890"/>
                <a:gd name="connsiteY8" fmla="*/ 74245 h 101470"/>
                <a:gd name="connsiteX9" fmla="*/ 77948 w 164890"/>
                <a:gd name="connsiteY9" fmla="*/ 69312 h 101470"/>
                <a:gd name="connsiteX10" fmla="*/ 80197 w 164890"/>
                <a:gd name="connsiteY10" fmla="*/ 66815 h 101470"/>
                <a:gd name="connsiteX11" fmla="*/ 84631 w 164890"/>
                <a:gd name="connsiteY11" fmla="*/ 66815 h 101470"/>
                <a:gd name="connsiteX12" fmla="*/ 84631 w 164890"/>
                <a:gd name="connsiteY12" fmla="*/ 69312 h 101470"/>
                <a:gd name="connsiteX13" fmla="*/ 86880 w 164890"/>
                <a:gd name="connsiteY13" fmla="*/ 71748 h 101470"/>
                <a:gd name="connsiteX14" fmla="*/ 93563 w 164890"/>
                <a:gd name="connsiteY14" fmla="*/ 71748 h 101470"/>
                <a:gd name="connsiteX15" fmla="*/ 102494 w 164890"/>
                <a:gd name="connsiteY15" fmla="*/ 61881 h 101470"/>
                <a:gd name="connsiteX16" fmla="*/ 106929 w 164890"/>
                <a:gd name="connsiteY16" fmla="*/ 51953 h 101470"/>
                <a:gd name="connsiteX17" fmla="*/ 113612 w 164890"/>
                <a:gd name="connsiteY17" fmla="*/ 51953 h 101470"/>
                <a:gd name="connsiteX18" fmla="*/ 113612 w 164890"/>
                <a:gd name="connsiteY18" fmla="*/ 44522 h 101470"/>
                <a:gd name="connsiteX19" fmla="*/ 118109 w 164890"/>
                <a:gd name="connsiteY19" fmla="*/ 39589 h 101470"/>
                <a:gd name="connsiteX20" fmla="*/ 122544 w 164890"/>
                <a:gd name="connsiteY20" fmla="*/ 39589 h 101470"/>
                <a:gd name="connsiteX21" fmla="*/ 129227 w 164890"/>
                <a:gd name="connsiteY21" fmla="*/ 47020 h 101470"/>
                <a:gd name="connsiteX22" fmla="*/ 133661 w 164890"/>
                <a:gd name="connsiteY22" fmla="*/ 47020 h 101470"/>
                <a:gd name="connsiteX23" fmla="*/ 138158 w 164890"/>
                <a:gd name="connsiteY23" fmla="*/ 42087 h 101470"/>
                <a:gd name="connsiteX24" fmla="*/ 138158 w 164890"/>
                <a:gd name="connsiteY24" fmla="*/ 39589 h 101470"/>
                <a:gd name="connsiteX25" fmla="*/ 155959 w 164890"/>
                <a:gd name="connsiteY25" fmla="*/ 39589 h 101470"/>
                <a:gd name="connsiteX26" fmla="*/ 158207 w 164890"/>
                <a:gd name="connsiteY26" fmla="*/ 37091 h 101470"/>
                <a:gd name="connsiteX27" fmla="*/ 160393 w 164890"/>
                <a:gd name="connsiteY27" fmla="*/ 37091 h 101470"/>
                <a:gd name="connsiteX28" fmla="*/ 164890 w 164890"/>
                <a:gd name="connsiteY28" fmla="*/ 34656 h 101470"/>
                <a:gd name="connsiteX29" fmla="*/ 164890 w 164890"/>
                <a:gd name="connsiteY29" fmla="*/ 32158 h 101470"/>
                <a:gd name="connsiteX30" fmla="*/ 158207 w 164890"/>
                <a:gd name="connsiteY30" fmla="*/ 24728 h 101470"/>
                <a:gd name="connsiteX31" fmla="*/ 149276 w 164890"/>
                <a:gd name="connsiteY31" fmla="*/ 19795 h 101470"/>
                <a:gd name="connsiteX32" fmla="*/ 147027 w 164890"/>
                <a:gd name="connsiteY32" fmla="*/ 19795 h 101470"/>
                <a:gd name="connsiteX33" fmla="*/ 144841 w 164890"/>
                <a:gd name="connsiteY33" fmla="*/ 17359 h 101470"/>
                <a:gd name="connsiteX34" fmla="*/ 142593 w 164890"/>
                <a:gd name="connsiteY34" fmla="*/ 12364 h 101470"/>
                <a:gd name="connsiteX35" fmla="*/ 138158 w 164890"/>
                <a:gd name="connsiteY35" fmla="*/ 9928 h 101470"/>
                <a:gd name="connsiteX36" fmla="*/ 135910 w 164890"/>
                <a:gd name="connsiteY36" fmla="*/ 7431 h 101470"/>
                <a:gd name="connsiteX37" fmla="*/ 129227 w 164890"/>
                <a:gd name="connsiteY37" fmla="*/ 7431 h 101470"/>
                <a:gd name="connsiteX38" fmla="*/ 126978 w 164890"/>
                <a:gd name="connsiteY38" fmla="*/ 2498 h 101470"/>
                <a:gd name="connsiteX39" fmla="*/ 124792 w 164890"/>
                <a:gd name="connsiteY39" fmla="*/ 0 h 101470"/>
                <a:gd name="connsiteX40" fmla="*/ 115861 w 164890"/>
                <a:gd name="connsiteY40" fmla="*/ 0 h 101470"/>
                <a:gd name="connsiteX41" fmla="*/ 111426 w 164890"/>
                <a:gd name="connsiteY41" fmla="*/ 2498 h 101470"/>
                <a:gd name="connsiteX42" fmla="*/ 109177 w 164890"/>
                <a:gd name="connsiteY42" fmla="*/ 4933 h 101470"/>
                <a:gd name="connsiteX43" fmla="*/ 104680 w 164890"/>
                <a:gd name="connsiteY43" fmla="*/ 4933 h 101470"/>
                <a:gd name="connsiteX44" fmla="*/ 100246 w 164890"/>
                <a:gd name="connsiteY44" fmla="*/ 0 h 101470"/>
                <a:gd name="connsiteX45" fmla="*/ 93563 w 164890"/>
                <a:gd name="connsiteY45" fmla="*/ 0 h 101470"/>
                <a:gd name="connsiteX46" fmla="*/ 89128 w 164890"/>
                <a:gd name="connsiteY46" fmla="*/ 2498 h 101470"/>
                <a:gd name="connsiteX47" fmla="*/ 86880 w 164890"/>
                <a:gd name="connsiteY47" fmla="*/ 7431 h 101470"/>
                <a:gd name="connsiteX48" fmla="*/ 82445 w 164890"/>
                <a:gd name="connsiteY48" fmla="*/ 9928 h 101470"/>
                <a:gd name="connsiteX49" fmla="*/ 69079 w 164890"/>
                <a:gd name="connsiteY49" fmla="*/ 9928 h 101470"/>
                <a:gd name="connsiteX50" fmla="*/ 64582 w 164890"/>
                <a:gd name="connsiteY50" fmla="*/ 7431 h 101470"/>
                <a:gd name="connsiteX51" fmla="*/ 62396 w 164890"/>
                <a:gd name="connsiteY51" fmla="*/ 4933 h 101470"/>
                <a:gd name="connsiteX52" fmla="*/ 57899 w 164890"/>
                <a:gd name="connsiteY52" fmla="*/ 4933 h 101470"/>
                <a:gd name="connsiteX53" fmla="*/ 55651 w 164890"/>
                <a:gd name="connsiteY53" fmla="*/ 7431 h 101470"/>
                <a:gd name="connsiteX54" fmla="*/ 53464 w 164890"/>
                <a:gd name="connsiteY54" fmla="*/ 7431 h 101470"/>
                <a:gd name="connsiteX55" fmla="*/ 51216 w 164890"/>
                <a:gd name="connsiteY55" fmla="*/ 9928 h 101470"/>
                <a:gd name="connsiteX56" fmla="*/ 48967 w 164890"/>
                <a:gd name="connsiteY56" fmla="*/ 9928 h 101470"/>
                <a:gd name="connsiteX57" fmla="*/ 48967 w 164890"/>
                <a:gd name="connsiteY57" fmla="*/ 7431 h 101470"/>
                <a:gd name="connsiteX58" fmla="*/ 46781 w 164890"/>
                <a:gd name="connsiteY58" fmla="*/ 4933 h 101470"/>
                <a:gd name="connsiteX59" fmla="*/ 46781 w 164890"/>
                <a:gd name="connsiteY59" fmla="*/ 2498 h 101470"/>
                <a:gd name="connsiteX60" fmla="*/ 44533 w 164890"/>
                <a:gd name="connsiteY60" fmla="*/ 0 h 101470"/>
                <a:gd name="connsiteX61" fmla="*/ 42284 w 164890"/>
                <a:gd name="connsiteY61" fmla="*/ 0 h 101470"/>
                <a:gd name="connsiteX62" fmla="*/ 35601 w 164890"/>
                <a:gd name="connsiteY62" fmla="*/ 7431 h 101470"/>
                <a:gd name="connsiteX63" fmla="*/ 33415 w 164890"/>
                <a:gd name="connsiteY63" fmla="*/ 7431 h 101470"/>
                <a:gd name="connsiteX64" fmla="*/ 31167 w 164890"/>
                <a:gd name="connsiteY64" fmla="*/ 12364 h 101470"/>
                <a:gd name="connsiteX65" fmla="*/ 26732 w 164890"/>
                <a:gd name="connsiteY65" fmla="*/ 14862 h 101470"/>
                <a:gd name="connsiteX66" fmla="*/ 22235 w 164890"/>
                <a:gd name="connsiteY66" fmla="*/ 19795 h 101470"/>
                <a:gd name="connsiteX67" fmla="*/ 17801 w 164890"/>
                <a:gd name="connsiteY67" fmla="*/ 22292 h 101470"/>
                <a:gd name="connsiteX68" fmla="*/ 13366 w 164890"/>
                <a:gd name="connsiteY68" fmla="*/ 27225 h 101470"/>
                <a:gd name="connsiteX69" fmla="*/ 8869 w 164890"/>
                <a:gd name="connsiteY69" fmla="*/ 29723 h 101470"/>
                <a:gd name="connsiteX70" fmla="*/ 6621 w 164890"/>
                <a:gd name="connsiteY70" fmla="*/ 34656 h 101470"/>
                <a:gd name="connsiteX71" fmla="*/ 6621 w 164890"/>
                <a:gd name="connsiteY71" fmla="*/ 42087 h 101470"/>
                <a:gd name="connsiteX72" fmla="*/ 4435 w 164890"/>
                <a:gd name="connsiteY72" fmla="*/ 47020 h 101470"/>
                <a:gd name="connsiteX73" fmla="*/ 0 w 164890"/>
                <a:gd name="connsiteY73" fmla="*/ 51953 h 101470"/>
                <a:gd name="connsiteX74" fmla="*/ 2186 w 164890"/>
                <a:gd name="connsiteY74" fmla="*/ 56948 h 101470"/>
                <a:gd name="connsiteX75" fmla="*/ 6621 w 164890"/>
                <a:gd name="connsiteY75" fmla="*/ 61881 h 101470"/>
                <a:gd name="connsiteX76" fmla="*/ 15552 w 164890"/>
                <a:gd name="connsiteY76" fmla="*/ 61881 h 101470"/>
                <a:gd name="connsiteX77" fmla="*/ 15552 w 164890"/>
                <a:gd name="connsiteY77" fmla="*/ 69312 h 101470"/>
                <a:gd name="connsiteX78" fmla="*/ 17801 w 164890"/>
                <a:gd name="connsiteY78" fmla="*/ 71748 h 101470"/>
                <a:gd name="connsiteX79" fmla="*/ 22235 w 164890"/>
                <a:gd name="connsiteY79" fmla="*/ 71748 h 101470"/>
                <a:gd name="connsiteX80" fmla="*/ 24484 w 164890"/>
                <a:gd name="connsiteY80" fmla="*/ 69312 h 101470"/>
                <a:gd name="connsiteX81" fmla="*/ 37850 w 164890"/>
                <a:gd name="connsiteY81" fmla="*/ 69312 h 101470"/>
                <a:gd name="connsiteX82" fmla="*/ 37850 w 164890"/>
                <a:gd name="connsiteY82" fmla="*/ 86609 h 101470"/>
                <a:gd name="connsiteX83" fmla="*/ 46781 w 164890"/>
                <a:gd name="connsiteY83" fmla="*/ 91542 h 101470"/>
                <a:gd name="connsiteX84" fmla="*/ 48967 w 164890"/>
                <a:gd name="connsiteY84" fmla="*/ 94040 h 101470"/>
                <a:gd name="connsiteX85" fmla="*/ 48967 w 164890"/>
                <a:gd name="connsiteY85" fmla="*/ 101471 h 101470"/>
                <a:gd name="connsiteX86" fmla="*/ 53464 w 164890"/>
                <a:gd name="connsiteY86" fmla="*/ 101471 h 101470"/>
                <a:gd name="connsiteX87" fmla="*/ 57899 w 164890"/>
                <a:gd name="connsiteY87" fmla="*/ 98973 h 1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64890" h="101470">
                  <a:moveTo>
                    <a:pt x="57899" y="98973"/>
                  </a:moveTo>
                  <a:lnTo>
                    <a:pt x="57899" y="91542"/>
                  </a:lnTo>
                  <a:lnTo>
                    <a:pt x="64582" y="91542"/>
                  </a:lnTo>
                  <a:lnTo>
                    <a:pt x="62396" y="89107"/>
                  </a:lnTo>
                  <a:lnTo>
                    <a:pt x="62396" y="84174"/>
                  </a:lnTo>
                  <a:lnTo>
                    <a:pt x="60148" y="81676"/>
                  </a:lnTo>
                  <a:lnTo>
                    <a:pt x="60148" y="76743"/>
                  </a:lnTo>
                  <a:lnTo>
                    <a:pt x="62396" y="74245"/>
                  </a:lnTo>
                  <a:lnTo>
                    <a:pt x="75762" y="74245"/>
                  </a:lnTo>
                  <a:lnTo>
                    <a:pt x="77948" y="69312"/>
                  </a:lnTo>
                  <a:lnTo>
                    <a:pt x="80197" y="66815"/>
                  </a:lnTo>
                  <a:lnTo>
                    <a:pt x="84631" y="66815"/>
                  </a:lnTo>
                  <a:lnTo>
                    <a:pt x="84631" y="69312"/>
                  </a:lnTo>
                  <a:lnTo>
                    <a:pt x="86880" y="71748"/>
                  </a:lnTo>
                  <a:lnTo>
                    <a:pt x="93563" y="71748"/>
                  </a:lnTo>
                  <a:lnTo>
                    <a:pt x="102494" y="61881"/>
                  </a:lnTo>
                  <a:lnTo>
                    <a:pt x="106929" y="51953"/>
                  </a:lnTo>
                  <a:lnTo>
                    <a:pt x="113612" y="51953"/>
                  </a:lnTo>
                  <a:lnTo>
                    <a:pt x="113612" y="44522"/>
                  </a:lnTo>
                  <a:lnTo>
                    <a:pt x="118109" y="39589"/>
                  </a:lnTo>
                  <a:lnTo>
                    <a:pt x="122544" y="39589"/>
                  </a:lnTo>
                  <a:lnTo>
                    <a:pt x="129227" y="47020"/>
                  </a:lnTo>
                  <a:lnTo>
                    <a:pt x="133661" y="47020"/>
                  </a:lnTo>
                  <a:lnTo>
                    <a:pt x="138158" y="42087"/>
                  </a:lnTo>
                  <a:lnTo>
                    <a:pt x="138158" y="39589"/>
                  </a:lnTo>
                  <a:lnTo>
                    <a:pt x="155959" y="39589"/>
                  </a:lnTo>
                  <a:lnTo>
                    <a:pt x="158207" y="37091"/>
                  </a:lnTo>
                  <a:lnTo>
                    <a:pt x="160393" y="37091"/>
                  </a:lnTo>
                  <a:lnTo>
                    <a:pt x="164890" y="34656"/>
                  </a:lnTo>
                  <a:lnTo>
                    <a:pt x="164890" y="32158"/>
                  </a:lnTo>
                  <a:lnTo>
                    <a:pt x="158207" y="24728"/>
                  </a:lnTo>
                  <a:lnTo>
                    <a:pt x="149276" y="19795"/>
                  </a:lnTo>
                  <a:lnTo>
                    <a:pt x="147027" y="19795"/>
                  </a:lnTo>
                  <a:lnTo>
                    <a:pt x="144841" y="17359"/>
                  </a:lnTo>
                  <a:lnTo>
                    <a:pt x="142593" y="12364"/>
                  </a:lnTo>
                  <a:lnTo>
                    <a:pt x="138158" y="9928"/>
                  </a:lnTo>
                  <a:lnTo>
                    <a:pt x="135910" y="7431"/>
                  </a:lnTo>
                  <a:lnTo>
                    <a:pt x="129227" y="7431"/>
                  </a:lnTo>
                  <a:lnTo>
                    <a:pt x="126978" y="2498"/>
                  </a:lnTo>
                  <a:lnTo>
                    <a:pt x="124792" y="0"/>
                  </a:lnTo>
                  <a:lnTo>
                    <a:pt x="115861" y="0"/>
                  </a:lnTo>
                  <a:lnTo>
                    <a:pt x="111426" y="2498"/>
                  </a:lnTo>
                  <a:lnTo>
                    <a:pt x="109177" y="4933"/>
                  </a:lnTo>
                  <a:lnTo>
                    <a:pt x="104680" y="4933"/>
                  </a:lnTo>
                  <a:lnTo>
                    <a:pt x="100246" y="0"/>
                  </a:lnTo>
                  <a:lnTo>
                    <a:pt x="93563" y="0"/>
                  </a:lnTo>
                  <a:lnTo>
                    <a:pt x="89128" y="2498"/>
                  </a:lnTo>
                  <a:lnTo>
                    <a:pt x="86880" y="7431"/>
                  </a:lnTo>
                  <a:lnTo>
                    <a:pt x="82445" y="9928"/>
                  </a:lnTo>
                  <a:lnTo>
                    <a:pt x="69079" y="9928"/>
                  </a:lnTo>
                  <a:lnTo>
                    <a:pt x="64582" y="7431"/>
                  </a:lnTo>
                  <a:lnTo>
                    <a:pt x="62396" y="4933"/>
                  </a:lnTo>
                  <a:lnTo>
                    <a:pt x="57899" y="4933"/>
                  </a:lnTo>
                  <a:lnTo>
                    <a:pt x="55651" y="7431"/>
                  </a:lnTo>
                  <a:lnTo>
                    <a:pt x="53464" y="7431"/>
                  </a:lnTo>
                  <a:lnTo>
                    <a:pt x="51216" y="9928"/>
                  </a:lnTo>
                  <a:lnTo>
                    <a:pt x="48967" y="9928"/>
                  </a:lnTo>
                  <a:lnTo>
                    <a:pt x="48967" y="7431"/>
                  </a:lnTo>
                  <a:lnTo>
                    <a:pt x="46781" y="4933"/>
                  </a:lnTo>
                  <a:lnTo>
                    <a:pt x="46781" y="2498"/>
                  </a:lnTo>
                  <a:lnTo>
                    <a:pt x="44533" y="0"/>
                  </a:lnTo>
                  <a:lnTo>
                    <a:pt x="42284" y="0"/>
                  </a:lnTo>
                  <a:lnTo>
                    <a:pt x="35601" y="7431"/>
                  </a:lnTo>
                  <a:lnTo>
                    <a:pt x="33415" y="7431"/>
                  </a:lnTo>
                  <a:lnTo>
                    <a:pt x="31167" y="12364"/>
                  </a:lnTo>
                  <a:lnTo>
                    <a:pt x="26732" y="14862"/>
                  </a:lnTo>
                  <a:lnTo>
                    <a:pt x="22235" y="19795"/>
                  </a:lnTo>
                  <a:lnTo>
                    <a:pt x="17801" y="22292"/>
                  </a:lnTo>
                  <a:lnTo>
                    <a:pt x="13366" y="27225"/>
                  </a:lnTo>
                  <a:lnTo>
                    <a:pt x="8869" y="29723"/>
                  </a:lnTo>
                  <a:lnTo>
                    <a:pt x="6621" y="34656"/>
                  </a:lnTo>
                  <a:lnTo>
                    <a:pt x="6621" y="42087"/>
                  </a:lnTo>
                  <a:lnTo>
                    <a:pt x="4435" y="47020"/>
                  </a:lnTo>
                  <a:lnTo>
                    <a:pt x="0" y="51953"/>
                  </a:lnTo>
                  <a:lnTo>
                    <a:pt x="2186" y="56948"/>
                  </a:lnTo>
                  <a:lnTo>
                    <a:pt x="6621" y="61881"/>
                  </a:lnTo>
                  <a:lnTo>
                    <a:pt x="15552" y="61881"/>
                  </a:lnTo>
                  <a:lnTo>
                    <a:pt x="15552" y="69312"/>
                  </a:lnTo>
                  <a:lnTo>
                    <a:pt x="17801" y="71748"/>
                  </a:lnTo>
                  <a:lnTo>
                    <a:pt x="22235" y="71748"/>
                  </a:lnTo>
                  <a:lnTo>
                    <a:pt x="24484" y="69312"/>
                  </a:lnTo>
                  <a:lnTo>
                    <a:pt x="37850" y="69312"/>
                  </a:lnTo>
                  <a:lnTo>
                    <a:pt x="37850" y="86609"/>
                  </a:lnTo>
                  <a:lnTo>
                    <a:pt x="46781" y="91542"/>
                  </a:lnTo>
                  <a:lnTo>
                    <a:pt x="48967" y="94040"/>
                  </a:lnTo>
                  <a:lnTo>
                    <a:pt x="48967" y="101471"/>
                  </a:lnTo>
                  <a:lnTo>
                    <a:pt x="53464" y="101471"/>
                  </a:lnTo>
                  <a:lnTo>
                    <a:pt x="57899" y="98973"/>
                  </a:lnTo>
                  <a:close/>
                </a:path>
              </a:pathLst>
            </a:custGeom>
            <a:noFill/>
            <a:ln w="1561" cap="flat">
              <a:solidFill>
                <a:srgbClr val="FFFFFF"/>
              </a:solidFill>
              <a:prstDash val="solid"/>
              <a:round/>
            </a:ln>
          </p:spPr>
          <p:txBody>
            <a:bodyPr rtlCol="0" anchor="ctr"/>
            <a:lstStyle/>
            <a:p>
              <a:endParaRPr lang="en-US" noProof="0" dirty="0"/>
            </a:p>
          </p:txBody>
        </p:sp>
        <p:sp>
          <p:nvSpPr>
            <p:cNvPr id="5128" name="Serbest Form 5127">
              <a:extLst>
                <a:ext uri="{FF2B5EF4-FFF2-40B4-BE49-F238E27FC236}">
                  <a16:creationId xmlns:a16="http://schemas.microsoft.com/office/drawing/2014/main" id="{0320862E-F2F3-E74B-87D0-1C39A513FAF4}"/>
                </a:ext>
              </a:extLst>
            </p:cNvPr>
            <p:cNvSpPr/>
            <p:nvPr/>
          </p:nvSpPr>
          <p:spPr>
            <a:xfrm>
              <a:off x="3799786" y="1932845"/>
              <a:ext cx="76074" cy="50766"/>
            </a:xfrm>
            <a:custGeom>
              <a:avLst/>
              <a:gdLst>
                <a:gd name="connsiteX0" fmla="*/ 64520 w 76074"/>
                <a:gd name="connsiteY0" fmla="*/ 37091 h 50766"/>
                <a:gd name="connsiteX1" fmla="*/ 64520 w 76074"/>
                <a:gd name="connsiteY1" fmla="*/ 35156 h 50766"/>
                <a:gd name="connsiteX2" fmla="*/ 66831 w 76074"/>
                <a:gd name="connsiteY2" fmla="*/ 33157 h 50766"/>
                <a:gd name="connsiteX3" fmla="*/ 69142 w 76074"/>
                <a:gd name="connsiteY3" fmla="*/ 29286 h 50766"/>
                <a:gd name="connsiteX4" fmla="*/ 69142 w 76074"/>
                <a:gd name="connsiteY4" fmla="*/ 25352 h 50766"/>
                <a:gd name="connsiteX5" fmla="*/ 71453 w 76074"/>
                <a:gd name="connsiteY5" fmla="*/ 23416 h 50766"/>
                <a:gd name="connsiteX6" fmla="*/ 73763 w 76074"/>
                <a:gd name="connsiteY6" fmla="*/ 19545 h 50766"/>
                <a:gd name="connsiteX7" fmla="*/ 76074 w 76074"/>
                <a:gd name="connsiteY7" fmla="*/ 17547 h 50766"/>
                <a:gd name="connsiteX8" fmla="*/ 76074 w 76074"/>
                <a:gd name="connsiteY8" fmla="*/ 13675 h 50766"/>
                <a:gd name="connsiteX9" fmla="*/ 71453 w 76074"/>
                <a:gd name="connsiteY9" fmla="*/ 1936 h 50766"/>
                <a:gd name="connsiteX10" fmla="*/ 69142 w 76074"/>
                <a:gd name="connsiteY10" fmla="*/ 3934 h 50766"/>
                <a:gd name="connsiteX11" fmla="*/ 69142 w 76074"/>
                <a:gd name="connsiteY11" fmla="*/ 5870 h 50766"/>
                <a:gd name="connsiteX12" fmla="*/ 66831 w 76074"/>
                <a:gd name="connsiteY12" fmla="*/ 5870 h 50766"/>
                <a:gd name="connsiteX13" fmla="*/ 64520 w 76074"/>
                <a:gd name="connsiteY13" fmla="*/ 3934 h 50766"/>
                <a:gd name="connsiteX14" fmla="*/ 59960 w 76074"/>
                <a:gd name="connsiteY14" fmla="*/ 3934 h 50766"/>
                <a:gd name="connsiteX15" fmla="*/ 55338 w 76074"/>
                <a:gd name="connsiteY15" fmla="*/ 1936 h 50766"/>
                <a:gd name="connsiteX16" fmla="*/ 48405 w 76074"/>
                <a:gd name="connsiteY16" fmla="*/ 1936 h 50766"/>
                <a:gd name="connsiteX17" fmla="*/ 43783 w 76074"/>
                <a:gd name="connsiteY17" fmla="*/ 0 h 50766"/>
                <a:gd name="connsiteX18" fmla="*/ 32291 w 76074"/>
                <a:gd name="connsiteY18" fmla="*/ 0 h 50766"/>
                <a:gd name="connsiteX19" fmla="*/ 27669 w 76074"/>
                <a:gd name="connsiteY19" fmla="*/ 1936 h 50766"/>
                <a:gd name="connsiteX20" fmla="*/ 25358 w 76074"/>
                <a:gd name="connsiteY20" fmla="*/ 3934 h 50766"/>
                <a:gd name="connsiteX21" fmla="*/ 25358 w 76074"/>
                <a:gd name="connsiteY21" fmla="*/ 5870 h 50766"/>
                <a:gd name="connsiteX22" fmla="*/ 27669 w 76074"/>
                <a:gd name="connsiteY22" fmla="*/ 7805 h 50766"/>
                <a:gd name="connsiteX23" fmla="*/ 41473 w 76074"/>
                <a:gd name="connsiteY23" fmla="*/ 7805 h 50766"/>
                <a:gd name="connsiteX24" fmla="*/ 43783 w 76074"/>
                <a:gd name="connsiteY24" fmla="*/ 9741 h 50766"/>
                <a:gd name="connsiteX25" fmla="*/ 46094 w 76074"/>
                <a:gd name="connsiteY25" fmla="*/ 13675 h 50766"/>
                <a:gd name="connsiteX26" fmla="*/ 48405 w 76074"/>
                <a:gd name="connsiteY26" fmla="*/ 15611 h 50766"/>
                <a:gd name="connsiteX27" fmla="*/ 43783 w 76074"/>
                <a:gd name="connsiteY27" fmla="*/ 17547 h 50766"/>
                <a:gd name="connsiteX28" fmla="*/ 41473 w 76074"/>
                <a:gd name="connsiteY28" fmla="*/ 19545 h 50766"/>
                <a:gd name="connsiteX29" fmla="*/ 41473 w 76074"/>
                <a:gd name="connsiteY29" fmla="*/ 23416 h 50766"/>
                <a:gd name="connsiteX30" fmla="*/ 43783 w 76074"/>
                <a:gd name="connsiteY30" fmla="*/ 27350 h 50766"/>
                <a:gd name="connsiteX31" fmla="*/ 43783 w 76074"/>
                <a:gd name="connsiteY31" fmla="*/ 31222 h 50766"/>
                <a:gd name="connsiteX32" fmla="*/ 46094 w 76074"/>
                <a:gd name="connsiteY32" fmla="*/ 33157 h 50766"/>
                <a:gd name="connsiteX33" fmla="*/ 43783 w 76074"/>
                <a:gd name="connsiteY33" fmla="*/ 35156 h 50766"/>
                <a:gd name="connsiteX34" fmla="*/ 36850 w 76074"/>
                <a:gd name="connsiteY34" fmla="*/ 35156 h 50766"/>
                <a:gd name="connsiteX35" fmla="*/ 29980 w 76074"/>
                <a:gd name="connsiteY35" fmla="*/ 33157 h 50766"/>
                <a:gd name="connsiteX36" fmla="*/ 25358 w 76074"/>
                <a:gd name="connsiteY36" fmla="*/ 33157 h 50766"/>
                <a:gd name="connsiteX37" fmla="*/ 20736 w 76074"/>
                <a:gd name="connsiteY37" fmla="*/ 31222 h 50766"/>
                <a:gd name="connsiteX38" fmla="*/ 13803 w 76074"/>
                <a:gd name="connsiteY38" fmla="*/ 31222 h 50766"/>
                <a:gd name="connsiteX39" fmla="*/ 9181 w 76074"/>
                <a:gd name="connsiteY39" fmla="*/ 33157 h 50766"/>
                <a:gd name="connsiteX40" fmla="*/ 2311 w 76074"/>
                <a:gd name="connsiteY40" fmla="*/ 33157 h 50766"/>
                <a:gd name="connsiteX41" fmla="*/ 0 w 76074"/>
                <a:gd name="connsiteY41" fmla="*/ 35156 h 50766"/>
                <a:gd name="connsiteX42" fmla="*/ 0 w 76074"/>
                <a:gd name="connsiteY42" fmla="*/ 37091 h 50766"/>
                <a:gd name="connsiteX43" fmla="*/ 2311 w 76074"/>
                <a:gd name="connsiteY43" fmla="*/ 39027 h 50766"/>
                <a:gd name="connsiteX44" fmla="*/ 4560 w 76074"/>
                <a:gd name="connsiteY44" fmla="*/ 42961 h 50766"/>
                <a:gd name="connsiteX45" fmla="*/ 9181 w 76074"/>
                <a:gd name="connsiteY45" fmla="*/ 44897 h 50766"/>
                <a:gd name="connsiteX46" fmla="*/ 11492 w 76074"/>
                <a:gd name="connsiteY46" fmla="*/ 48768 h 50766"/>
                <a:gd name="connsiteX47" fmla="*/ 13803 w 76074"/>
                <a:gd name="connsiteY47" fmla="*/ 50767 h 50766"/>
                <a:gd name="connsiteX48" fmla="*/ 16114 w 76074"/>
                <a:gd name="connsiteY48" fmla="*/ 50767 h 50766"/>
                <a:gd name="connsiteX49" fmla="*/ 18425 w 76074"/>
                <a:gd name="connsiteY49" fmla="*/ 48768 h 50766"/>
                <a:gd name="connsiteX50" fmla="*/ 20736 w 76074"/>
                <a:gd name="connsiteY50" fmla="*/ 44897 h 50766"/>
                <a:gd name="connsiteX51" fmla="*/ 23047 w 76074"/>
                <a:gd name="connsiteY51" fmla="*/ 42961 h 50766"/>
                <a:gd name="connsiteX52" fmla="*/ 53027 w 76074"/>
                <a:gd name="connsiteY52" fmla="*/ 42961 h 50766"/>
                <a:gd name="connsiteX53" fmla="*/ 59960 w 76074"/>
                <a:gd name="connsiteY53" fmla="*/ 40963 h 50766"/>
                <a:gd name="connsiteX54" fmla="*/ 64520 w 76074"/>
                <a:gd name="connsiteY54" fmla="*/ 40963 h 50766"/>
                <a:gd name="connsiteX55" fmla="*/ 69142 w 76074"/>
                <a:gd name="connsiteY55" fmla="*/ 46833 h 50766"/>
                <a:gd name="connsiteX56" fmla="*/ 64520 w 76074"/>
                <a:gd name="connsiteY56" fmla="*/ 37091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6074" h="50766">
                  <a:moveTo>
                    <a:pt x="64520" y="37091"/>
                  </a:moveTo>
                  <a:lnTo>
                    <a:pt x="64520" y="35156"/>
                  </a:lnTo>
                  <a:lnTo>
                    <a:pt x="66831" y="33157"/>
                  </a:lnTo>
                  <a:lnTo>
                    <a:pt x="69142" y="29286"/>
                  </a:lnTo>
                  <a:lnTo>
                    <a:pt x="69142" y="25352"/>
                  </a:lnTo>
                  <a:lnTo>
                    <a:pt x="71453" y="23416"/>
                  </a:lnTo>
                  <a:lnTo>
                    <a:pt x="73763" y="19545"/>
                  </a:lnTo>
                  <a:lnTo>
                    <a:pt x="76074" y="17547"/>
                  </a:lnTo>
                  <a:lnTo>
                    <a:pt x="76074" y="13675"/>
                  </a:lnTo>
                  <a:lnTo>
                    <a:pt x="71453" y="1936"/>
                  </a:lnTo>
                  <a:lnTo>
                    <a:pt x="69142" y="3934"/>
                  </a:lnTo>
                  <a:lnTo>
                    <a:pt x="69142" y="5870"/>
                  </a:lnTo>
                  <a:lnTo>
                    <a:pt x="66831" y="5870"/>
                  </a:lnTo>
                  <a:lnTo>
                    <a:pt x="64520" y="3934"/>
                  </a:lnTo>
                  <a:lnTo>
                    <a:pt x="59960" y="3934"/>
                  </a:lnTo>
                  <a:lnTo>
                    <a:pt x="55338" y="1936"/>
                  </a:lnTo>
                  <a:lnTo>
                    <a:pt x="48405" y="1936"/>
                  </a:lnTo>
                  <a:lnTo>
                    <a:pt x="43783" y="0"/>
                  </a:lnTo>
                  <a:lnTo>
                    <a:pt x="32291" y="0"/>
                  </a:lnTo>
                  <a:lnTo>
                    <a:pt x="27669" y="1936"/>
                  </a:lnTo>
                  <a:lnTo>
                    <a:pt x="25358" y="3934"/>
                  </a:lnTo>
                  <a:lnTo>
                    <a:pt x="25358" y="5870"/>
                  </a:lnTo>
                  <a:lnTo>
                    <a:pt x="27669" y="7805"/>
                  </a:lnTo>
                  <a:lnTo>
                    <a:pt x="41473" y="7805"/>
                  </a:lnTo>
                  <a:lnTo>
                    <a:pt x="43783" y="9741"/>
                  </a:lnTo>
                  <a:lnTo>
                    <a:pt x="46094" y="13675"/>
                  </a:lnTo>
                  <a:lnTo>
                    <a:pt x="48405" y="15611"/>
                  </a:lnTo>
                  <a:lnTo>
                    <a:pt x="43783" y="17547"/>
                  </a:lnTo>
                  <a:lnTo>
                    <a:pt x="41473" y="19545"/>
                  </a:lnTo>
                  <a:lnTo>
                    <a:pt x="41473" y="23416"/>
                  </a:lnTo>
                  <a:lnTo>
                    <a:pt x="43783" y="27350"/>
                  </a:lnTo>
                  <a:lnTo>
                    <a:pt x="43783" y="31222"/>
                  </a:lnTo>
                  <a:lnTo>
                    <a:pt x="46094" y="33157"/>
                  </a:lnTo>
                  <a:lnTo>
                    <a:pt x="43783" y="35156"/>
                  </a:lnTo>
                  <a:lnTo>
                    <a:pt x="36850" y="35156"/>
                  </a:lnTo>
                  <a:lnTo>
                    <a:pt x="29980" y="33157"/>
                  </a:lnTo>
                  <a:lnTo>
                    <a:pt x="25358" y="33157"/>
                  </a:lnTo>
                  <a:lnTo>
                    <a:pt x="20736" y="31222"/>
                  </a:lnTo>
                  <a:lnTo>
                    <a:pt x="13803" y="31222"/>
                  </a:lnTo>
                  <a:lnTo>
                    <a:pt x="9181" y="33157"/>
                  </a:lnTo>
                  <a:lnTo>
                    <a:pt x="2311" y="33157"/>
                  </a:lnTo>
                  <a:lnTo>
                    <a:pt x="0" y="35156"/>
                  </a:lnTo>
                  <a:lnTo>
                    <a:pt x="0" y="37091"/>
                  </a:lnTo>
                  <a:lnTo>
                    <a:pt x="2311" y="39027"/>
                  </a:lnTo>
                  <a:lnTo>
                    <a:pt x="4560" y="42961"/>
                  </a:lnTo>
                  <a:lnTo>
                    <a:pt x="9181" y="44897"/>
                  </a:lnTo>
                  <a:lnTo>
                    <a:pt x="11492" y="48768"/>
                  </a:lnTo>
                  <a:lnTo>
                    <a:pt x="13803" y="50767"/>
                  </a:lnTo>
                  <a:lnTo>
                    <a:pt x="16114" y="50767"/>
                  </a:lnTo>
                  <a:lnTo>
                    <a:pt x="18425" y="48768"/>
                  </a:lnTo>
                  <a:lnTo>
                    <a:pt x="20736" y="44897"/>
                  </a:lnTo>
                  <a:lnTo>
                    <a:pt x="23047" y="42961"/>
                  </a:lnTo>
                  <a:lnTo>
                    <a:pt x="53027" y="42961"/>
                  </a:lnTo>
                  <a:lnTo>
                    <a:pt x="59960" y="40963"/>
                  </a:lnTo>
                  <a:lnTo>
                    <a:pt x="64520" y="40963"/>
                  </a:lnTo>
                  <a:lnTo>
                    <a:pt x="69142" y="46833"/>
                  </a:lnTo>
                  <a:lnTo>
                    <a:pt x="64520" y="37091"/>
                  </a:lnTo>
                  <a:close/>
                </a:path>
              </a:pathLst>
            </a:custGeom>
            <a:solidFill>
              <a:srgbClr val="A6A6A6"/>
            </a:solidFill>
            <a:ln w="6245" cap="flat">
              <a:noFill/>
              <a:prstDash val="solid"/>
              <a:miter/>
            </a:ln>
          </p:spPr>
          <p:txBody>
            <a:bodyPr rtlCol="0" anchor="ctr"/>
            <a:lstStyle/>
            <a:p>
              <a:endParaRPr lang="en-US" noProof="0" dirty="0"/>
            </a:p>
          </p:txBody>
        </p:sp>
        <p:sp>
          <p:nvSpPr>
            <p:cNvPr id="5129" name="Serbest Form 5128">
              <a:extLst>
                <a:ext uri="{FF2B5EF4-FFF2-40B4-BE49-F238E27FC236}">
                  <a16:creationId xmlns:a16="http://schemas.microsoft.com/office/drawing/2014/main" id="{A8676739-4507-2F4A-BB06-6B911E026E7A}"/>
                </a:ext>
              </a:extLst>
            </p:cNvPr>
            <p:cNvSpPr/>
            <p:nvPr/>
          </p:nvSpPr>
          <p:spPr>
            <a:xfrm>
              <a:off x="3799786" y="1932845"/>
              <a:ext cx="76074" cy="50766"/>
            </a:xfrm>
            <a:custGeom>
              <a:avLst/>
              <a:gdLst>
                <a:gd name="connsiteX0" fmla="*/ 64520 w 76074"/>
                <a:gd name="connsiteY0" fmla="*/ 37091 h 50766"/>
                <a:gd name="connsiteX1" fmla="*/ 64520 w 76074"/>
                <a:gd name="connsiteY1" fmla="*/ 35156 h 50766"/>
                <a:gd name="connsiteX2" fmla="*/ 66831 w 76074"/>
                <a:gd name="connsiteY2" fmla="*/ 33157 h 50766"/>
                <a:gd name="connsiteX3" fmla="*/ 69142 w 76074"/>
                <a:gd name="connsiteY3" fmla="*/ 29286 h 50766"/>
                <a:gd name="connsiteX4" fmla="*/ 69142 w 76074"/>
                <a:gd name="connsiteY4" fmla="*/ 25352 h 50766"/>
                <a:gd name="connsiteX5" fmla="*/ 71453 w 76074"/>
                <a:gd name="connsiteY5" fmla="*/ 23416 h 50766"/>
                <a:gd name="connsiteX6" fmla="*/ 73763 w 76074"/>
                <a:gd name="connsiteY6" fmla="*/ 19545 h 50766"/>
                <a:gd name="connsiteX7" fmla="*/ 76074 w 76074"/>
                <a:gd name="connsiteY7" fmla="*/ 17547 h 50766"/>
                <a:gd name="connsiteX8" fmla="*/ 76074 w 76074"/>
                <a:gd name="connsiteY8" fmla="*/ 13675 h 50766"/>
                <a:gd name="connsiteX9" fmla="*/ 71453 w 76074"/>
                <a:gd name="connsiteY9" fmla="*/ 1936 h 50766"/>
                <a:gd name="connsiteX10" fmla="*/ 69142 w 76074"/>
                <a:gd name="connsiteY10" fmla="*/ 3934 h 50766"/>
                <a:gd name="connsiteX11" fmla="*/ 69142 w 76074"/>
                <a:gd name="connsiteY11" fmla="*/ 5870 h 50766"/>
                <a:gd name="connsiteX12" fmla="*/ 66831 w 76074"/>
                <a:gd name="connsiteY12" fmla="*/ 5870 h 50766"/>
                <a:gd name="connsiteX13" fmla="*/ 64520 w 76074"/>
                <a:gd name="connsiteY13" fmla="*/ 3934 h 50766"/>
                <a:gd name="connsiteX14" fmla="*/ 59960 w 76074"/>
                <a:gd name="connsiteY14" fmla="*/ 3934 h 50766"/>
                <a:gd name="connsiteX15" fmla="*/ 55338 w 76074"/>
                <a:gd name="connsiteY15" fmla="*/ 1936 h 50766"/>
                <a:gd name="connsiteX16" fmla="*/ 48405 w 76074"/>
                <a:gd name="connsiteY16" fmla="*/ 1936 h 50766"/>
                <a:gd name="connsiteX17" fmla="*/ 43783 w 76074"/>
                <a:gd name="connsiteY17" fmla="*/ 0 h 50766"/>
                <a:gd name="connsiteX18" fmla="*/ 32291 w 76074"/>
                <a:gd name="connsiteY18" fmla="*/ 0 h 50766"/>
                <a:gd name="connsiteX19" fmla="*/ 27669 w 76074"/>
                <a:gd name="connsiteY19" fmla="*/ 1936 h 50766"/>
                <a:gd name="connsiteX20" fmla="*/ 25358 w 76074"/>
                <a:gd name="connsiteY20" fmla="*/ 3934 h 50766"/>
                <a:gd name="connsiteX21" fmla="*/ 25358 w 76074"/>
                <a:gd name="connsiteY21" fmla="*/ 5870 h 50766"/>
                <a:gd name="connsiteX22" fmla="*/ 27669 w 76074"/>
                <a:gd name="connsiteY22" fmla="*/ 7805 h 50766"/>
                <a:gd name="connsiteX23" fmla="*/ 41473 w 76074"/>
                <a:gd name="connsiteY23" fmla="*/ 7805 h 50766"/>
                <a:gd name="connsiteX24" fmla="*/ 43783 w 76074"/>
                <a:gd name="connsiteY24" fmla="*/ 9741 h 50766"/>
                <a:gd name="connsiteX25" fmla="*/ 46094 w 76074"/>
                <a:gd name="connsiteY25" fmla="*/ 13675 h 50766"/>
                <a:gd name="connsiteX26" fmla="*/ 48405 w 76074"/>
                <a:gd name="connsiteY26" fmla="*/ 15611 h 50766"/>
                <a:gd name="connsiteX27" fmla="*/ 43783 w 76074"/>
                <a:gd name="connsiteY27" fmla="*/ 17547 h 50766"/>
                <a:gd name="connsiteX28" fmla="*/ 41473 w 76074"/>
                <a:gd name="connsiteY28" fmla="*/ 19545 h 50766"/>
                <a:gd name="connsiteX29" fmla="*/ 41473 w 76074"/>
                <a:gd name="connsiteY29" fmla="*/ 23416 h 50766"/>
                <a:gd name="connsiteX30" fmla="*/ 43783 w 76074"/>
                <a:gd name="connsiteY30" fmla="*/ 27350 h 50766"/>
                <a:gd name="connsiteX31" fmla="*/ 43783 w 76074"/>
                <a:gd name="connsiteY31" fmla="*/ 31222 h 50766"/>
                <a:gd name="connsiteX32" fmla="*/ 46094 w 76074"/>
                <a:gd name="connsiteY32" fmla="*/ 33157 h 50766"/>
                <a:gd name="connsiteX33" fmla="*/ 43783 w 76074"/>
                <a:gd name="connsiteY33" fmla="*/ 35156 h 50766"/>
                <a:gd name="connsiteX34" fmla="*/ 36850 w 76074"/>
                <a:gd name="connsiteY34" fmla="*/ 35156 h 50766"/>
                <a:gd name="connsiteX35" fmla="*/ 29980 w 76074"/>
                <a:gd name="connsiteY35" fmla="*/ 33157 h 50766"/>
                <a:gd name="connsiteX36" fmla="*/ 25358 w 76074"/>
                <a:gd name="connsiteY36" fmla="*/ 33157 h 50766"/>
                <a:gd name="connsiteX37" fmla="*/ 20736 w 76074"/>
                <a:gd name="connsiteY37" fmla="*/ 31222 h 50766"/>
                <a:gd name="connsiteX38" fmla="*/ 13803 w 76074"/>
                <a:gd name="connsiteY38" fmla="*/ 31222 h 50766"/>
                <a:gd name="connsiteX39" fmla="*/ 9181 w 76074"/>
                <a:gd name="connsiteY39" fmla="*/ 33157 h 50766"/>
                <a:gd name="connsiteX40" fmla="*/ 2311 w 76074"/>
                <a:gd name="connsiteY40" fmla="*/ 33157 h 50766"/>
                <a:gd name="connsiteX41" fmla="*/ 0 w 76074"/>
                <a:gd name="connsiteY41" fmla="*/ 35156 h 50766"/>
                <a:gd name="connsiteX42" fmla="*/ 0 w 76074"/>
                <a:gd name="connsiteY42" fmla="*/ 37091 h 50766"/>
                <a:gd name="connsiteX43" fmla="*/ 2311 w 76074"/>
                <a:gd name="connsiteY43" fmla="*/ 39027 h 50766"/>
                <a:gd name="connsiteX44" fmla="*/ 4560 w 76074"/>
                <a:gd name="connsiteY44" fmla="*/ 42961 h 50766"/>
                <a:gd name="connsiteX45" fmla="*/ 9181 w 76074"/>
                <a:gd name="connsiteY45" fmla="*/ 44897 h 50766"/>
                <a:gd name="connsiteX46" fmla="*/ 11492 w 76074"/>
                <a:gd name="connsiteY46" fmla="*/ 48768 h 50766"/>
                <a:gd name="connsiteX47" fmla="*/ 13803 w 76074"/>
                <a:gd name="connsiteY47" fmla="*/ 50767 h 50766"/>
                <a:gd name="connsiteX48" fmla="*/ 16114 w 76074"/>
                <a:gd name="connsiteY48" fmla="*/ 50767 h 50766"/>
                <a:gd name="connsiteX49" fmla="*/ 18425 w 76074"/>
                <a:gd name="connsiteY49" fmla="*/ 48768 h 50766"/>
                <a:gd name="connsiteX50" fmla="*/ 20736 w 76074"/>
                <a:gd name="connsiteY50" fmla="*/ 44897 h 50766"/>
                <a:gd name="connsiteX51" fmla="*/ 23047 w 76074"/>
                <a:gd name="connsiteY51" fmla="*/ 42961 h 50766"/>
                <a:gd name="connsiteX52" fmla="*/ 53027 w 76074"/>
                <a:gd name="connsiteY52" fmla="*/ 42961 h 50766"/>
                <a:gd name="connsiteX53" fmla="*/ 59960 w 76074"/>
                <a:gd name="connsiteY53" fmla="*/ 40963 h 50766"/>
                <a:gd name="connsiteX54" fmla="*/ 64520 w 76074"/>
                <a:gd name="connsiteY54" fmla="*/ 40963 h 50766"/>
                <a:gd name="connsiteX55" fmla="*/ 69142 w 76074"/>
                <a:gd name="connsiteY55" fmla="*/ 46833 h 50766"/>
                <a:gd name="connsiteX56" fmla="*/ 64520 w 76074"/>
                <a:gd name="connsiteY56" fmla="*/ 37091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6074" h="50766">
                  <a:moveTo>
                    <a:pt x="64520" y="37091"/>
                  </a:moveTo>
                  <a:lnTo>
                    <a:pt x="64520" y="35156"/>
                  </a:lnTo>
                  <a:lnTo>
                    <a:pt x="66831" y="33157"/>
                  </a:lnTo>
                  <a:lnTo>
                    <a:pt x="69142" y="29286"/>
                  </a:lnTo>
                  <a:lnTo>
                    <a:pt x="69142" y="25352"/>
                  </a:lnTo>
                  <a:lnTo>
                    <a:pt x="71453" y="23416"/>
                  </a:lnTo>
                  <a:lnTo>
                    <a:pt x="73763" y="19545"/>
                  </a:lnTo>
                  <a:lnTo>
                    <a:pt x="76074" y="17547"/>
                  </a:lnTo>
                  <a:lnTo>
                    <a:pt x="76074" y="13675"/>
                  </a:lnTo>
                  <a:lnTo>
                    <a:pt x="71453" y="1936"/>
                  </a:lnTo>
                  <a:lnTo>
                    <a:pt x="69142" y="3934"/>
                  </a:lnTo>
                  <a:lnTo>
                    <a:pt x="69142" y="5870"/>
                  </a:lnTo>
                  <a:lnTo>
                    <a:pt x="66831" y="5870"/>
                  </a:lnTo>
                  <a:lnTo>
                    <a:pt x="64520" y="3934"/>
                  </a:lnTo>
                  <a:lnTo>
                    <a:pt x="59960" y="3934"/>
                  </a:lnTo>
                  <a:lnTo>
                    <a:pt x="55338" y="1936"/>
                  </a:lnTo>
                  <a:lnTo>
                    <a:pt x="48405" y="1936"/>
                  </a:lnTo>
                  <a:lnTo>
                    <a:pt x="43783" y="0"/>
                  </a:lnTo>
                  <a:lnTo>
                    <a:pt x="32291" y="0"/>
                  </a:lnTo>
                  <a:lnTo>
                    <a:pt x="27669" y="1936"/>
                  </a:lnTo>
                  <a:lnTo>
                    <a:pt x="25358" y="3934"/>
                  </a:lnTo>
                  <a:lnTo>
                    <a:pt x="25358" y="5870"/>
                  </a:lnTo>
                  <a:lnTo>
                    <a:pt x="27669" y="7805"/>
                  </a:lnTo>
                  <a:lnTo>
                    <a:pt x="41473" y="7805"/>
                  </a:lnTo>
                  <a:lnTo>
                    <a:pt x="43783" y="9741"/>
                  </a:lnTo>
                  <a:lnTo>
                    <a:pt x="46094" y="13675"/>
                  </a:lnTo>
                  <a:lnTo>
                    <a:pt x="48405" y="15611"/>
                  </a:lnTo>
                  <a:lnTo>
                    <a:pt x="43783" y="17547"/>
                  </a:lnTo>
                  <a:lnTo>
                    <a:pt x="41473" y="19545"/>
                  </a:lnTo>
                  <a:lnTo>
                    <a:pt x="41473" y="23416"/>
                  </a:lnTo>
                  <a:lnTo>
                    <a:pt x="43783" y="27350"/>
                  </a:lnTo>
                  <a:lnTo>
                    <a:pt x="43783" y="31222"/>
                  </a:lnTo>
                  <a:lnTo>
                    <a:pt x="46094" y="33157"/>
                  </a:lnTo>
                  <a:lnTo>
                    <a:pt x="43783" y="35156"/>
                  </a:lnTo>
                  <a:lnTo>
                    <a:pt x="36850" y="35156"/>
                  </a:lnTo>
                  <a:lnTo>
                    <a:pt x="29980" y="33157"/>
                  </a:lnTo>
                  <a:lnTo>
                    <a:pt x="25358" y="33157"/>
                  </a:lnTo>
                  <a:lnTo>
                    <a:pt x="20736" y="31222"/>
                  </a:lnTo>
                  <a:lnTo>
                    <a:pt x="13803" y="31222"/>
                  </a:lnTo>
                  <a:lnTo>
                    <a:pt x="9181" y="33157"/>
                  </a:lnTo>
                  <a:lnTo>
                    <a:pt x="2311" y="33157"/>
                  </a:lnTo>
                  <a:lnTo>
                    <a:pt x="0" y="35156"/>
                  </a:lnTo>
                  <a:lnTo>
                    <a:pt x="0" y="37091"/>
                  </a:lnTo>
                  <a:lnTo>
                    <a:pt x="2311" y="39027"/>
                  </a:lnTo>
                  <a:lnTo>
                    <a:pt x="4560" y="42961"/>
                  </a:lnTo>
                  <a:lnTo>
                    <a:pt x="9181" y="44897"/>
                  </a:lnTo>
                  <a:lnTo>
                    <a:pt x="11492" y="48768"/>
                  </a:lnTo>
                  <a:lnTo>
                    <a:pt x="13803" y="50767"/>
                  </a:lnTo>
                  <a:lnTo>
                    <a:pt x="16114" y="50767"/>
                  </a:lnTo>
                  <a:lnTo>
                    <a:pt x="18425" y="48768"/>
                  </a:lnTo>
                  <a:lnTo>
                    <a:pt x="20736" y="44897"/>
                  </a:lnTo>
                  <a:lnTo>
                    <a:pt x="23047" y="42961"/>
                  </a:lnTo>
                  <a:lnTo>
                    <a:pt x="53027" y="42961"/>
                  </a:lnTo>
                  <a:lnTo>
                    <a:pt x="59960" y="40963"/>
                  </a:lnTo>
                  <a:lnTo>
                    <a:pt x="64520" y="40963"/>
                  </a:lnTo>
                  <a:lnTo>
                    <a:pt x="69142" y="46833"/>
                  </a:lnTo>
                  <a:lnTo>
                    <a:pt x="64520" y="37091"/>
                  </a:lnTo>
                  <a:close/>
                </a:path>
              </a:pathLst>
            </a:custGeom>
            <a:noFill/>
            <a:ln w="1561" cap="flat">
              <a:solidFill>
                <a:srgbClr val="FFFFFF"/>
              </a:solidFill>
              <a:prstDash val="solid"/>
              <a:round/>
            </a:ln>
          </p:spPr>
          <p:txBody>
            <a:bodyPr rtlCol="0" anchor="ctr"/>
            <a:lstStyle/>
            <a:p>
              <a:endParaRPr lang="en-US" noProof="0" dirty="0"/>
            </a:p>
          </p:txBody>
        </p:sp>
        <p:sp>
          <p:nvSpPr>
            <p:cNvPr id="5130" name="Serbest Form 5129">
              <a:extLst>
                <a:ext uri="{FF2B5EF4-FFF2-40B4-BE49-F238E27FC236}">
                  <a16:creationId xmlns:a16="http://schemas.microsoft.com/office/drawing/2014/main" id="{8076DE1B-0C72-3B43-9759-36C7D417A7D3}"/>
                </a:ext>
              </a:extLst>
            </p:cNvPr>
            <p:cNvSpPr/>
            <p:nvPr/>
          </p:nvSpPr>
          <p:spPr>
            <a:xfrm>
              <a:off x="4269099" y="2364080"/>
              <a:ext cx="76136" cy="114084"/>
            </a:xfrm>
            <a:custGeom>
              <a:avLst/>
              <a:gdLst>
                <a:gd name="connsiteX0" fmla="*/ 76137 w 76136"/>
                <a:gd name="connsiteY0" fmla="*/ 48019 h 114084"/>
                <a:gd name="connsiteX1" fmla="*/ 73201 w 76136"/>
                <a:gd name="connsiteY1" fmla="*/ 39027 h 114084"/>
                <a:gd name="connsiteX2" fmla="*/ 70266 w 76136"/>
                <a:gd name="connsiteY2" fmla="*/ 36030 h 114084"/>
                <a:gd name="connsiteX3" fmla="*/ 67330 w 76136"/>
                <a:gd name="connsiteY3" fmla="*/ 33033 h 114084"/>
                <a:gd name="connsiteX4" fmla="*/ 67330 w 76136"/>
                <a:gd name="connsiteY4" fmla="*/ 30035 h 114084"/>
                <a:gd name="connsiteX5" fmla="*/ 58586 w 76136"/>
                <a:gd name="connsiteY5" fmla="*/ 30035 h 114084"/>
                <a:gd name="connsiteX6" fmla="*/ 46844 w 76136"/>
                <a:gd name="connsiteY6" fmla="*/ 8992 h 114084"/>
                <a:gd name="connsiteX7" fmla="*/ 35164 w 76136"/>
                <a:gd name="connsiteY7" fmla="*/ 8992 h 114084"/>
                <a:gd name="connsiteX8" fmla="*/ 32229 w 76136"/>
                <a:gd name="connsiteY8" fmla="*/ 5995 h 114084"/>
                <a:gd name="connsiteX9" fmla="*/ 29293 w 76136"/>
                <a:gd name="connsiteY9" fmla="*/ 5995 h 114084"/>
                <a:gd name="connsiteX10" fmla="*/ 23422 w 76136"/>
                <a:gd name="connsiteY10" fmla="*/ 2997 h 114084"/>
                <a:gd name="connsiteX11" fmla="*/ 20486 w 76136"/>
                <a:gd name="connsiteY11" fmla="*/ 0 h 114084"/>
                <a:gd name="connsiteX12" fmla="*/ 17551 w 76136"/>
                <a:gd name="connsiteY12" fmla="*/ 5995 h 114084"/>
                <a:gd name="connsiteX13" fmla="*/ 17551 w 76136"/>
                <a:gd name="connsiteY13" fmla="*/ 14987 h 114084"/>
                <a:gd name="connsiteX14" fmla="*/ 14678 w 76136"/>
                <a:gd name="connsiteY14" fmla="*/ 14987 h 114084"/>
                <a:gd name="connsiteX15" fmla="*/ 11742 w 76136"/>
                <a:gd name="connsiteY15" fmla="*/ 17984 h 114084"/>
                <a:gd name="connsiteX16" fmla="*/ 8807 w 76136"/>
                <a:gd name="connsiteY16" fmla="*/ 20981 h 114084"/>
                <a:gd name="connsiteX17" fmla="*/ 5871 w 76136"/>
                <a:gd name="connsiteY17" fmla="*/ 23978 h 114084"/>
                <a:gd name="connsiteX18" fmla="*/ 2936 w 76136"/>
                <a:gd name="connsiteY18" fmla="*/ 30035 h 114084"/>
                <a:gd name="connsiteX19" fmla="*/ 2936 w 76136"/>
                <a:gd name="connsiteY19" fmla="*/ 42025 h 114084"/>
                <a:gd name="connsiteX20" fmla="*/ 5871 w 76136"/>
                <a:gd name="connsiteY20" fmla="*/ 48019 h 114084"/>
                <a:gd name="connsiteX21" fmla="*/ 5871 w 76136"/>
                <a:gd name="connsiteY21" fmla="*/ 54014 h 114084"/>
                <a:gd name="connsiteX22" fmla="*/ 8807 w 76136"/>
                <a:gd name="connsiteY22" fmla="*/ 60071 h 114084"/>
                <a:gd name="connsiteX23" fmla="*/ 14678 w 76136"/>
                <a:gd name="connsiteY23" fmla="*/ 66065 h 114084"/>
                <a:gd name="connsiteX24" fmla="*/ 17551 w 76136"/>
                <a:gd name="connsiteY24" fmla="*/ 69062 h 114084"/>
                <a:gd name="connsiteX25" fmla="*/ 17551 w 76136"/>
                <a:gd name="connsiteY25" fmla="*/ 72060 h 114084"/>
                <a:gd name="connsiteX26" fmla="*/ 8807 w 76136"/>
                <a:gd name="connsiteY26" fmla="*/ 81052 h 114084"/>
                <a:gd name="connsiteX27" fmla="*/ 11742 w 76136"/>
                <a:gd name="connsiteY27" fmla="*/ 93103 h 114084"/>
                <a:gd name="connsiteX28" fmla="*/ 8807 w 76136"/>
                <a:gd name="connsiteY28" fmla="*/ 96101 h 114084"/>
                <a:gd name="connsiteX29" fmla="*/ 5871 w 76136"/>
                <a:gd name="connsiteY29" fmla="*/ 96101 h 114084"/>
                <a:gd name="connsiteX30" fmla="*/ 5871 w 76136"/>
                <a:gd name="connsiteY30" fmla="*/ 99098 h 114084"/>
                <a:gd name="connsiteX31" fmla="*/ 2936 w 76136"/>
                <a:gd name="connsiteY31" fmla="*/ 102095 h 114084"/>
                <a:gd name="connsiteX32" fmla="*/ 0 w 76136"/>
                <a:gd name="connsiteY32" fmla="*/ 108090 h 114084"/>
                <a:gd name="connsiteX33" fmla="*/ 5871 w 76136"/>
                <a:gd name="connsiteY33" fmla="*/ 114084 h 114084"/>
                <a:gd name="connsiteX34" fmla="*/ 14678 w 76136"/>
                <a:gd name="connsiteY34" fmla="*/ 114084 h 114084"/>
                <a:gd name="connsiteX35" fmla="*/ 17551 w 76136"/>
                <a:gd name="connsiteY35" fmla="*/ 111087 h 114084"/>
                <a:gd name="connsiteX36" fmla="*/ 17551 w 76136"/>
                <a:gd name="connsiteY36" fmla="*/ 108090 h 114084"/>
                <a:gd name="connsiteX37" fmla="*/ 20486 w 76136"/>
                <a:gd name="connsiteY37" fmla="*/ 108090 h 114084"/>
                <a:gd name="connsiteX38" fmla="*/ 23422 w 76136"/>
                <a:gd name="connsiteY38" fmla="*/ 108090 h 114084"/>
                <a:gd name="connsiteX39" fmla="*/ 26358 w 76136"/>
                <a:gd name="connsiteY39" fmla="*/ 108090 h 114084"/>
                <a:gd name="connsiteX40" fmla="*/ 29293 w 76136"/>
                <a:gd name="connsiteY40" fmla="*/ 108090 h 114084"/>
                <a:gd name="connsiteX41" fmla="*/ 32229 w 76136"/>
                <a:gd name="connsiteY41" fmla="*/ 108090 h 114084"/>
                <a:gd name="connsiteX42" fmla="*/ 38100 w 76136"/>
                <a:gd name="connsiteY42" fmla="*/ 111087 h 114084"/>
                <a:gd name="connsiteX43" fmla="*/ 43908 w 76136"/>
                <a:gd name="connsiteY43" fmla="*/ 111087 h 114084"/>
                <a:gd name="connsiteX44" fmla="*/ 46844 w 76136"/>
                <a:gd name="connsiteY44" fmla="*/ 108090 h 114084"/>
                <a:gd name="connsiteX45" fmla="*/ 58586 w 76136"/>
                <a:gd name="connsiteY45" fmla="*/ 96101 h 114084"/>
                <a:gd name="connsiteX46" fmla="*/ 58586 w 76136"/>
                <a:gd name="connsiteY46" fmla="*/ 90106 h 114084"/>
                <a:gd name="connsiteX47" fmla="*/ 64395 w 76136"/>
                <a:gd name="connsiteY47" fmla="*/ 75057 h 114084"/>
                <a:gd name="connsiteX48" fmla="*/ 67330 w 76136"/>
                <a:gd name="connsiteY48" fmla="*/ 69062 h 114084"/>
                <a:gd name="connsiteX49" fmla="*/ 70266 w 76136"/>
                <a:gd name="connsiteY49" fmla="*/ 66065 h 114084"/>
                <a:gd name="connsiteX50" fmla="*/ 73201 w 76136"/>
                <a:gd name="connsiteY50" fmla="*/ 63068 h 114084"/>
                <a:gd name="connsiteX51" fmla="*/ 73201 w 76136"/>
                <a:gd name="connsiteY51" fmla="*/ 60071 h 114084"/>
                <a:gd name="connsiteX52" fmla="*/ 76137 w 76136"/>
                <a:gd name="connsiteY52" fmla="*/ 57073 h 114084"/>
                <a:gd name="connsiteX53" fmla="*/ 76137 w 76136"/>
                <a:gd name="connsiteY53" fmla="*/ 54014 h 114084"/>
                <a:gd name="connsiteX54" fmla="*/ 76137 w 76136"/>
                <a:gd name="connsiteY54" fmla="*/ 51016 h 114084"/>
                <a:gd name="connsiteX55" fmla="*/ 76137 w 76136"/>
                <a:gd name="connsiteY55" fmla="*/ 48019 h 11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6136" h="114084">
                  <a:moveTo>
                    <a:pt x="76137" y="48019"/>
                  </a:moveTo>
                  <a:lnTo>
                    <a:pt x="73201" y="39027"/>
                  </a:lnTo>
                  <a:lnTo>
                    <a:pt x="70266" y="36030"/>
                  </a:lnTo>
                  <a:lnTo>
                    <a:pt x="67330" y="33033"/>
                  </a:lnTo>
                  <a:lnTo>
                    <a:pt x="67330" y="30035"/>
                  </a:lnTo>
                  <a:lnTo>
                    <a:pt x="58586" y="30035"/>
                  </a:lnTo>
                  <a:lnTo>
                    <a:pt x="46844" y="8992"/>
                  </a:lnTo>
                  <a:lnTo>
                    <a:pt x="35164" y="8992"/>
                  </a:lnTo>
                  <a:lnTo>
                    <a:pt x="32229" y="5995"/>
                  </a:lnTo>
                  <a:lnTo>
                    <a:pt x="29293" y="5995"/>
                  </a:lnTo>
                  <a:lnTo>
                    <a:pt x="23422" y="2997"/>
                  </a:lnTo>
                  <a:lnTo>
                    <a:pt x="20486" y="0"/>
                  </a:lnTo>
                  <a:lnTo>
                    <a:pt x="17551" y="5995"/>
                  </a:lnTo>
                  <a:lnTo>
                    <a:pt x="17551" y="14987"/>
                  </a:lnTo>
                  <a:lnTo>
                    <a:pt x="14678" y="14987"/>
                  </a:lnTo>
                  <a:lnTo>
                    <a:pt x="11742" y="17984"/>
                  </a:lnTo>
                  <a:lnTo>
                    <a:pt x="8807" y="20981"/>
                  </a:lnTo>
                  <a:lnTo>
                    <a:pt x="5871" y="23978"/>
                  </a:lnTo>
                  <a:lnTo>
                    <a:pt x="2936" y="30035"/>
                  </a:lnTo>
                  <a:lnTo>
                    <a:pt x="2936" y="42025"/>
                  </a:lnTo>
                  <a:lnTo>
                    <a:pt x="5871" y="48019"/>
                  </a:lnTo>
                  <a:lnTo>
                    <a:pt x="5871" y="54014"/>
                  </a:lnTo>
                  <a:lnTo>
                    <a:pt x="8807" y="60071"/>
                  </a:lnTo>
                  <a:lnTo>
                    <a:pt x="14678" y="66065"/>
                  </a:lnTo>
                  <a:lnTo>
                    <a:pt x="17551" y="69062"/>
                  </a:lnTo>
                  <a:lnTo>
                    <a:pt x="17551" y="72060"/>
                  </a:lnTo>
                  <a:lnTo>
                    <a:pt x="8807" y="81052"/>
                  </a:lnTo>
                  <a:lnTo>
                    <a:pt x="11742" y="93103"/>
                  </a:lnTo>
                  <a:lnTo>
                    <a:pt x="8807" y="96101"/>
                  </a:lnTo>
                  <a:lnTo>
                    <a:pt x="5871" y="96101"/>
                  </a:lnTo>
                  <a:lnTo>
                    <a:pt x="5871" y="99098"/>
                  </a:lnTo>
                  <a:lnTo>
                    <a:pt x="2936" y="102095"/>
                  </a:lnTo>
                  <a:lnTo>
                    <a:pt x="0" y="108090"/>
                  </a:lnTo>
                  <a:lnTo>
                    <a:pt x="5871" y="114084"/>
                  </a:lnTo>
                  <a:lnTo>
                    <a:pt x="14678" y="114084"/>
                  </a:lnTo>
                  <a:lnTo>
                    <a:pt x="17551" y="111087"/>
                  </a:lnTo>
                  <a:lnTo>
                    <a:pt x="17551" y="108090"/>
                  </a:lnTo>
                  <a:lnTo>
                    <a:pt x="20486" y="108090"/>
                  </a:lnTo>
                  <a:lnTo>
                    <a:pt x="23422" y="108090"/>
                  </a:lnTo>
                  <a:lnTo>
                    <a:pt x="26358" y="108090"/>
                  </a:lnTo>
                  <a:lnTo>
                    <a:pt x="29293" y="108090"/>
                  </a:lnTo>
                  <a:lnTo>
                    <a:pt x="32229" y="108090"/>
                  </a:lnTo>
                  <a:lnTo>
                    <a:pt x="38100" y="111087"/>
                  </a:lnTo>
                  <a:lnTo>
                    <a:pt x="43908" y="111087"/>
                  </a:lnTo>
                  <a:lnTo>
                    <a:pt x="46844" y="108090"/>
                  </a:lnTo>
                  <a:lnTo>
                    <a:pt x="58586" y="96101"/>
                  </a:lnTo>
                  <a:lnTo>
                    <a:pt x="58586" y="90106"/>
                  </a:lnTo>
                  <a:lnTo>
                    <a:pt x="64395" y="75057"/>
                  </a:lnTo>
                  <a:lnTo>
                    <a:pt x="67330" y="69062"/>
                  </a:lnTo>
                  <a:lnTo>
                    <a:pt x="70266" y="66065"/>
                  </a:lnTo>
                  <a:lnTo>
                    <a:pt x="73201" y="63068"/>
                  </a:lnTo>
                  <a:lnTo>
                    <a:pt x="73201" y="60071"/>
                  </a:lnTo>
                  <a:lnTo>
                    <a:pt x="76137" y="57073"/>
                  </a:lnTo>
                  <a:lnTo>
                    <a:pt x="76137" y="54014"/>
                  </a:lnTo>
                  <a:lnTo>
                    <a:pt x="76137" y="51016"/>
                  </a:lnTo>
                  <a:lnTo>
                    <a:pt x="76137" y="48019"/>
                  </a:lnTo>
                  <a:close/>
                </a:path>
              </a:pathLst>
            </a:custGeom>
            <a:solidFill>
              <a:srgbClr val="A6A6A6"/>
            </a:solidFill>
            <a:ln w="6245" cap="flat">
              <a:noFill/>
              <a:prstDash val="solid"/>
              <a:miter/>
            </a:ln>
          </p:spPr>
          <p:txBody>
            <a:bodyPr rtlCol="0" anchor="ctr"/>
            <a:lstStyle/>
            <a:p>
              <a:endParaRPr lang="en-US" noProof="0" dirty="0"/>
            </a:p>
          </p:txBody>
        </p:sp>
        <p:sp>
          <p:nvSpPr>
            <p:cNvPr id="5131" name="Serbest Form 5130">
              <a:extLst>
                <a:ext uri="{FF2B5EF4-FFF2-40B4-BE49-F238E27FC236}">
                  <a16:creationId xmlns:a16="http://schemas.microsoft.com/office/drawing/2014/main" id="{C65509A0-9CA3-784A-A2CB-4510A892C60C}"/>
                </a:ext>
              </a:extLst>
            </p:cNvPr>
            <p:cNvSpPr/>
            <p:nvPr/>
          </p:nvSpPr>
          <p:spPr>
            <a:xfrm>
              <a:off x="4269099" y="2364080"/>
              <a:ext cx="76136" cy="114084"/>
            </a:xfrm>
            <a:custGeom>
              <a:avLst/>
              <a:gdLst>
                <a:gd name="connsiteX0" fmla="*/ 76137 w 76136"/>
                <a:gd name="connsiteY0" fmla="*/ 48019 h 114084"/>
                <a:gd name="connsiteX1" fmla="*/ 73201 w 76136"/>
                <a:gd name="connsiteY1" fmla="*/ 39027 h 114084"/>
                <a:gd name="connsiteX2" fmla="*/ 70266 w 76136"/>
                <a:gd name="connsiteY2" fmla="*/ 36030 h 114084"/>
                <a:gd name="connsiteX3" fmla="*/ 67330 w 76136"/>
                <a:gd name="connsiteY3" fmla="*/ 33033 h 114084"/>
                <a:gd name="connsiteX4" fmla="*/ 67330 w 76136"/>
                <a:gd name="connsiteY4" fmla="*/ 30035 h 114084"/>
                <a:gd name="connsiteX5" fmla="*/ 58586 w 76136"/>
                <a:gd name="connsiteY5" fmla="*/ 30035 h 114084"/>
                <a:gd name="connsiteX6" fmla="*/ 46844 w 76136"/>
                <a:gd name="connsiteY6" fmla="*/ 8992 h 114084"/>
                <a:gd name="connsiteX7" fmla="*/ 35164 w 76136"/>
                <a:gd name="connsiteY7" fmla="*/ 8992 h 114084"/>
                <a:gd name="connsiteX8" fmla="*/ 32229 w 76136"/>
                <a:gd name="connsiteY8" fmla="*/ 5995 h 114084"/>
                <a:gd name="connsiteX9" fmla="*/ 29293 w 76136"/>
                <a:gd name="connsiteY9" fmla="*/ 5995 h 114084"/>
                <a:gd name="connsiteX10" fmla="*/ 23422 w 76136"/>
                <a:gd name="connsiteY10" fmla="*/ 2997 h 114084"/>
                <a:gd name="connsiteX11" fmla="*/ 20486 w 76136"/>
                <a:gd name="connsiteY11" fmla="*/ 0 h 114084"/>
                <a:gd name="connsiteX12" fmla="*/ 17551 w 76136"/>
                <a:gd name="connsiteY12" fmla="*/ 5995 h 114084"/>
                <a:gd name="connsiteX13" fmla="*/ 17551 w 76136"/>
                <a:gd name="connsiteY13" fmla="*/ 14987 h 114084"/>
                <a:gd name="connsiteX14" fmla="*/ 14678 w 76136"/>
                <a:gd name="connsiteY14" fmla="*/ 14987 h 114084"/>
                <a:gd name="connsiteX15" fmla="*/ 11742 w 76136"/>
                <a:gd name="connsiteY15" fmla="*/ 17984 h 114084"/>
                <a:gd name="connsiteX16" fmla="*/ 8807 w 76136"/>
                <a:gd name="connsiteY16" fmla="*/ 20981 h 114084"/>
                <a:gd name="connsiteX17" fmla="*/ 5871 w 76136"/>
                <a:gd name="connsiteY17" fmla="*/ 23978 h 114084"/>
                <a:gd name="connsiteX18" fmla="*/ 2936 w 76136"/>
                <a:gd name="connsiteY18" fmla="*/ 30035 h 114084"/>
                <a:gd name="connsiteX19" fmla="*/ 2936 w 76136"/>
                <a:gd name="connsiteY19" fmla="*/ 42025 h 114084"/>
                <a:gd name="connsiteX20" fmla="*/ 5871 w 76136"/>
                <a:gd name="connsiteY20" fmla="*/ 48019 h 114084"/>
                <a:gd name="connsiteX21" fmla="*/ 5871 w 76136"/>
                <a:gd name="connsiteY21" fmla="*/ 54014 h 114084"/>
                <a:gd name="connsiteX22" fmla="*/ 8807 w 76136"/>
                <a:gd name="connsiteY22" fmla="*/ 60071 h 114084"/>
                <a:gd name="connsiteX23" fmla="*/ 14678 w 76136"/>
                <a:gd name="connsiteY23" fmla="*/ 66065 h 114084"/>
                <a:gd name="connsiteX24" fmla="*/ 17551 w 76136"/>
                <a:gd name="connsiteY24" fmla="*/ 69062 h 114084"/>
                <a:gd name="connsiteX25" fmla="*/ 17551 w 76136"/>
                <a:gd name="connsiteY25" fmla="*/ 72060 h 114084"/>
                <a:gd name="connsiteX26" fmla="*/ 8807 w 76136"/>
                <a:gd name="connsiteY26" fmla="*/ 81052 h 114084"/>
                <a:gd name="connsiteX27" fmla="*/ 11742 w 76136"/>
                <a:gd name="connsiteY27" fmla="*/ 93103 h 114084"/>
                <a:gd name="connsiteX28" fmla="*/ 8807 w 76136"/>
                <a:gd name="connsiteY28" fmla="*/ 96101 h 114084"/>
                <a:gd name="connsiteX29" fmla="*/ 5871 w 76136"/>
                <a:gd name="connsiteY29" fmla="*/ 96101 h 114084"/>
                <a:gd name="connsiteX30" fmla="*/ 5871 w 76136"/>
                <a:gd name="connsiteY30" fmla="*/ 99098 h 114084"/>
                <a:gd name="connsiteX31" fmla="*/ 2936 w 76136"/>
                <a:gd name="connsiteY31" fmla="*/ 102095 h 114084"/>
                <a:gd name="connsiteX32" fmla="*/ 0 w 76136"/>
                <a:gd name="connsiteY32" fmla="*/ 108090 h 114084"/>
                <a:gd name="connsiteX33" fmla="*/ 5871 w 76136"/>
                <a:gd name="connsiteY33" fmla="*/ 114084 h 114084"/>
                <a:gd name="connsiteX34" fmla="*/ 14678 w 76136"/>
                <a:gd name="connsiteY34" fmla="*/ 114084 h 114084"/>
                <a:gd name="connsiteX35" fmla="*/ 17551 w 76136"/>
                <a:gd name="connsiteY35" fmla="*/ 111087 h 114084"/>
                <a:gd name="connsiteX36" fmla="*/ 17551 w 76136"/>
                <a:gd name="connsiteY36" fmla="*/ 108090 h 114084"/>
                <a:gd name="connsiteX37" fmla="*/ 20486 w 76136"/>
                <a:gd name="connsiteY37" fmla="*/ 108090 h 114084"/>
                <a:gd name="connsiteX38" fmla="*/ 23422 w 76136"/>
                <a:gd name="connsiteY38" fmla="*/ 108090 h 114084"/>
                <a:gd name="connsiteX39" fmla="*/ 26358 w 76136"/>
                <a:gd name="connsiteY39" fmla="*/ 108090 h 114084"/>
                <a:gd name="connsiteX40" fmla="*/ 29293 w 76136"/>
                <a:gd name="connsiteY40" fmla="*/ 108090 h 114084"/>
                <a:gd name="connsiteX41" fmla="*/ 32229 w 76136"/>
                <a:gd name="connsiteY41" fmla="*/ 108090 h 114084"/>
                <a:gd name="connsiteX42" fmla="*/ 38100 w 76136"/>
                <a:gd name="connsiteY42" fmla="*/ 111087 h 114084"/>
                <a:gd name="connsiteX43" fmla="*/ 43908 w 76136"/>
                <a:gd name="connsiteY43" fmla="*/ 111087 h 114084"/>
                <a:gd name="connsiteX44" fmla="*/ 46844 w 76136"/>
                <a:gd name="connsiteY44" fmla="*/ 108090 h 114084"/>
                <a:gd name="connsiteX45" fmla="*/ 58586 w 76136"/>
                <a:gd name="connsiteY45" fmla="*/ 96101 h 114084"/>
                <a:gd name="connsiteX46" fmla="*/ 58586 w 76136"/>
                <a:gd name="connsiteY46" fmla="*/ 90106 h 114084"/>
                <a:gd name="connsiteX47" fmla="*/ 64395 w 76136"/>
                <a:gd name="connsiteY47" fmla="*/ 75057 h 114084"/>
                <a:gd name="connsiteX48" fmla="*/ 67330 w 76136"/>
                <a:gd name="connsiteY48" fmla="*/ 69062 h 114084"/>
                <a:gd name="connsiteX49" fmla="*/ 70266 w 76136"/>
                <a:gd name="connsiteY49" fmla="*/ 66065 h 114084"/>
                <a:gd name="connsiteX50" fmla="*/ 73201 w 76136"/>
                <a:gd name="connsiteY50" fmla="*/ 63068 h 114084"/>
                <a:gd name="connsiteX51" fmla="*/ 73201 w 76136"/>
                <a:gd name="connsiteY51" fmla="*/ 60071 h 114084"/>
                <a:gd name="connsiteX52" fmla="*/ 76137 w 76136"/>
                <a:gd name="connsiteY52" fmla="*/ 57073 h 114084"/>
                <a:gd name="connsiteX53" fmla="*/ 76137 w 76136"/>
                <a:gd name="connsiteY53" fmla="*/ 54014 h 114084"/>
                <a:gd name="connsiteX54" fmla="*/ 76137 w 76136"/>
                <a:gd name="connsiteY54" fmla="*/ 51016 h 114084"/>
                <a:gd name="connsiteX55" fmla="*/ 76137 w 76136"/>
                <a:gd name="connsiteY55" fmla="*/ 48019 h 11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76136" h="114084">
                  <a:moveTo>
                    <a:pt x="76137" y="48019"/>
                  </a:moveTo>
                  <a:lnTo>
                    <a:pt x="73201" y="39027"/>
                  </a:lnTo>
                  <a:lnTo>
                    <a:pt x="70266" y="36030"/>
                  </a:lnTo>
                  <a:lnTo>
                    <a:pt x="67330" y="33033"/>
                  </a:lnTo>
                  <a:lnTo>
                    <a:pt x="67330" y="30035"/>
                  </a:lnTo>
                  <a:lnTo>
                    <a:pt x="58586" y="30035"/>
                  </a:lnTo>
                  <a:lnTo>
                    <a:pt x="46844" y="8992"/>
                  </a:lnTo>
                  <a:lnTo>
                    <a:pt x="35164" y="8992"/>
                  </a:lnTo>
                  <a:lnTo>
                    <a:pt x="32229" y="5995"/>
                  </a:lnTo>
                  <a:lnTo>
                    <a:pt x="29293" y="5995"/>
                  </a:lnTo>
                  <a:lnTo>
                    <a:pt x="23422" y="2997"/>
                  </a:lnTo>
                  <a:lnTo>
                    <a:pt x="20486" y="0"/>
                  </a:lnTo>
                  <a:lnTo>
                    <a:pt x="17551" y="5995"/>
                  </a:lnTo>
                  <a:lnTo>
                    <a:pt x="17551" y="14987"/>
                  </a:lnTo>
                  <a:lnTo>
                    <a:pt x="14678" y="14987"/>
                  </a:lnTo>
                  <a:lnTo>
                    <a:pt x="11742" y="17984"/>
                  </a:lnTo>
                  <a:lnTo>
                    <a:pt x="8807" y="20981"/>
                  </a:lnTo>
                  <a:lnTo>
                    <a:pt x="5871" y="23978"/>
                  </a:lnTo>
                  <a:lnTo>
                    <a:pt x="2936" y="30035"/>
                  </a:lnTo>
                  <a:lnTo>
                    <a:pt x="2936" y="42025"/>
                  </a:lnTo>
                  <a:lnTo>
                    <a:pt x="5871" y="48019"/>
                  </a:lnTo>
                  <a:lnTo>
                    <a:pt x="5871" y="54014"/>
                  </a:lnTo>
                  <a:lnTo>
                    <a:pt x="8807" y="60071"/>
                  </a:lnTo>
                  <a:lnTo>
                    <a:pt x="14678" y="66065"/>
                  </a:lnTo>
                  <a:lnTo>
                    <a:pt x="17551" y="69062"/>
                  </a:lnTo>
                  <a:lnTo>
                    <a:pt x="17551" y="72060"/>
                  </a:lnTo>
                  <a:lnTo>
                    <a:pt x="8807" y="81052"/>
                  </a:lnTo>
                  <a:lnTo>
                    <a:pt x="11742" y="93103"/>
                  </a:lnTo>
                  <a:lnTo>
                    <a:pt x="8807" y="96101"/>
                  </a:lnTo>
                  <a:lnTo>
                    <a:pt x="5871" y="96101"/>
                  </a:lnTo>
                  <a:lnTo>
                    <a:pt x="5871" y="99098"/>
                  </a:lnTo>
                  <a:lnTo>
                    <a:pt x="2936" y="102095"/>
                  </a:lnTo>
                  <a:lnTo>
                    <a:pt x="0" y="108090"/>
                  </a:lnTo>
                  <a:lnTo>
                    <a:pt x="5871" y="114084"/>
                  </a:lnTo>
                  <a:lnTo>
                    <a:pt x="14678" y="114084"/>
                  </a:lnTo>
                  <a:lnTo>
                    <a:pt x="17551" y="111087"/>
                  </a:lnTo>
                  <a:lnTo>
                    <a:pt x="17551" y="108090"/>
                  </a:lnTo>
                  <a:lnTo>
                    <a:pt x="20486" y="108090"/>
                  </a:lnTo>
                  <a:lnTo>
                    <a:pt x="23422" y="108090"/>
                  </a:lnTo>
                  <a:lnTo>
                    <a:pt x="26358" y="108090"/>
                  </a:lnTo>
                  <a:lnTo>
                    <a:pt x="29293" y="108090"/>
                  </a:lnTo>
                  <a:lnTo>
                    <a:pt x="32229" y="108090"/>
                  </a:lnTo>
                  <a:lnTo>
                    <a:pt x="38100" y="111087"/>
                  </a:lnTo>
                  <a:lnTo>
                    <a:pt x="43908" y="111087"/>
                  </a:lnTo>
                  <a:lnTo>
                    <a:pt x="46844" y="108090"/>
                  </a:lnTo>
                  <a:lnTo>
                    <a:pt x="58586" y="96101"/>
                  </a:lnTo>
                  <a:lnTo>
                    <a:pt x="58586" y="90106"/>
                  </a:lnTo>
                  <a:lnTo>
                    <a:pt x="64395" y="75057"/>
                  </a:lnTo>
                  <a:lnTo>
                    <a:pt x="67330" y="69062"/>
                  </a:lnTo>
                  <a:lnTo>
                    <a:pt x="70266" y="66065"/>
                  </a:lnTo>
                  <a:lnTo>
                    <a:pt x="73201" y="63068"/>
                  </a:lnTo>
                  <a:lnTo>
                    <a:pt x="73201" y="60071"/>
                  </a:lnTo>
                  <a:lnTo>
                    <a:pt x="76137" y="57073"/>
                  </a:lnTo>
                  <a:lnTo>
                    <a:pt x="76137" y="54014"/>
                  </a:lnTo>
                  <a:lnTo>
                    <a:pt x="76137" y="51016"/>
                  </a:lnTo>
                  <a:lnTo>
                    <a:pt x="76137" y="48019"/>
                  </a:lnTo>
                  <a:close/>
                </a:path>
              </a:pathLst>
            </a:custGeom>
            <a:noFill/>
            <a:ln w="1561" cap="flat">
              <a:solidFill>
                <a:srgbClr val="FFFFFF"/>
              </a:solidFill>
              <a:prstDash val="solid"/>
              <a:round/>
            </a:ln>
          </p:spPr>
          <p:txBody>
            <a:bodyPr rtlCol="0" anchor="ctr"/>
            <a:lstStyle/>
            <a:p>
              <a:endParaRPr lang="en-US" noProof="0" dirty="0"/>
            </a:p>
          </p:txBody>
        </p:sp>
        <p:sp>
          <p:nvSpPr>
            <p:cNvPr id="5132" name="Serbest Form 5131">
              <a:extLst>
                <a:ext uri="{FF2B5EF4-FFF2-40B4-BE49-F238E27FC236}">
                  <a16:creationId xmlns:a16="http://schemas.microsoft.com/office/drawing/2014/main" id="{95AB983D-F18F-2640-928A-B0FE8C9AF779}"/>
                </a:ext>
              </a:extLst>
            </p:cNvPr>
            <p:cNvSpPr/>
            <p:nvPr/>
          </p:nvSpPr>
          <p:spPr>
            <a:xfrm>
              <a:off x="4104209" y="2287961"/>
              <a:ext cx="114174" cy="215617"/>
            </a:xfrm>
            <a:custGeom>
              <a:avLst/>
              <a:gdLst>
                <a:gd name="connsiteX0" fmla="*/ 31729 w 114174"/>
                <a:gd name="connsiteY0" fmla="*/ 15549 h 215617"/>
                <a:gd name="connsiteX1" fmla="*/ 29605 w 114174"/>
                <a:gd name="connsiteY1" fmla="*/ 17796 h 215617"/>
                <a:gd name="connsiteX2" fmla="*/ 25358 w 114174"/>
                <a:gd name="connsiteY2" fmla="*/ 17796 h 215617"/>
                <a:gd name="connsiteX3" fmla="*/ 21173 w 114174"/>
                <a:gd name="connsiteY3" fmla="*/ 22230 h 215617"/>
                <a:gd name="connsiteX4" fmla="*/ 21173 w 114174"/>
                <a:gd name="connsiteY4" fmla="*/ 37778 h 215617"/>
                <a:gd name="connsiteX5" fmla="*/ 29605 w 114174"/>
                <a:gd name="connsiteY5" fmla="*/ 37778 h 215617"/>
                <a:gd name="connsiteX6" fmla="*/ 29605 w 114174"/>
                <a:gd name="connsiteY6" fmla="*/ 44460 h 215617"/>
                <a:gd name="connsiteX7" fmla="*/ 27482 w 114174"/>
                <a:gd name="connsiteY7" fmla="*/ 46645 h 215617"/>
                <a:gd name="connsiteX8" fmla="*/ 23235 w 114174"/>
                <a:gd name="connsiteY8" fmla="*/ 48893 h 215617"/>
                <a:gd name="connsiteX9" fmla="*/ 19050 w 114174"/>
                <a:gd name="connsiteY9" fmla="*/ 48893 h 215617"/>
                <a:gd name="connsiteX10" fmla="*/ 14803 w 114174"/>
                <a:gd name="connsiteY10" fmla="*/ 51141 h 215617"/>
                <a:gd name="connsiteX11" fmla="*/ 4247 w 114174"/>
                <a:gd name="connsiteY11" fmla="*/ 51141 h 215617"/>
                <a:gd name="connsiteX12" fmla="*/ 4247 w 114174"/>
                <a:gd name="connsiteY12" fmla="*/ 53327 h 215617"/>
                <a:gd name="connsiteX13" fmla="*/ 10555 w 114174"/>
                <a:gd name="connsiteY13" fmla="*/ 60008 h 215617"/>
                <a:gd name="connsiteX14" fmla="*/ 10555 w 114174"/>
                <a:gd name="connsiteY14" fmla="*/ 66690 h 215617"/>
                <a:gd name="connsiteX15" fmla="*/ 6371 w 114174"/>
                <a:gd name="connsiteY15" fmla="*/ 68875 h 215617"/>
                <a:gd name="connsiteX16" fmla="*/ 4247 w 114174"/>
                <a:gd name="connsiteY16" fmla="*/ 68875 h 215617"/>
                <a:gd name="connsiteX17" fmla="*/ 0 w 114174"/>
                <a:gd name="connsiteY17" fmla="*/ 71123 h 215617"/>
                <a:gd name="connsiteX18" fmla="*/ 0 w 114174"/>
                <a:gd name="connsiteY18" fmla="*/ 75557 h 215617"/>
                <a:gd name="connsiteX19" fmla="*/ 2124 w 114174"/>
                <a:gd name="connsiteY19" fmla="*/ 77805 h 215617"/>
                <a:gd name="connsiteX20" fmla="*/ 4247 w 114174"/>
                <a:gd name="connsiteY20" fmla="*/ 82238 h 215617"/>
                <a:gd name="connsiteX21" fmla="*/ 16926 w 114174"/>
                <a:gd name="connsiteY21" fmla="*/ 95601 h 215617"/>
                <a:gd name="connsiteX22" fmla="*/ 25358 w 114174"/>
                <a:gd name="connsiteY22" fmla="*/ 97786 h 215617"/>
                <a:gd name="connsiteX23" fmla="*/ 27482 w 114174"/>
                <a:gd name="connsiteY23" fmla="*/ 93353 h 215617"/>
                <a:gd name="connsiteX24" fmla="*/ 31729 w 114174"/>
                <a:gd name="connsiteY24" fmla="*/ 97786 h 215617"/>
                <a:gd name="connsiteX25" fmla="*/ 33852 w 114174"/>
                <a:gd name="connsiteY25" fmla="*/ 102220 h 215617"/>
                <a:gd name="connsiteX26" fmla="*/ 33852 w 114174"/>
                <a:gd name="connsiteY26" fmla="*/ 108901 h 215617"/>
                <a:gd name="connsiteX27" fmla="*/ 31729 w 114174"/>
                <a:gd name="connsiteY27" fmla="*/ 113335 h 215617"/>
                <a:gd name="connsiteX28" fmla="*/ 29605 w 114174"/>
                <a:gd name="connsiteY28" fmla="*/ 115583 h 215617"/>
                <a:gd name="connsiteX29" fmla="*/ 29605 w 114174"/>
                <a:gd name="connsiteY29" fmla="*/ 117831 h 215617"/>
                <a:gd name="connsiteX30" fmla="*/ 31729 w 114174"/>
                <a:gd name="connsiteY30" fmla="*/ 120016 h 215617"/>
                <a:gd name="connsiteX31" fmla="*/ 33852 w 114174"/>
                <a:gd name="connsiteY31" fmla="*/ 120016 h 215617"/>
                <a:gd name="connsiteX32" fmla="*/ 38037 w 114174"/>
                <a:gd name="connsiteY32" fmla="*/ 117831 h 215617"/>
                <a:gd name="connsiteX33" fmla="*/ 40161 w 114174"/>
                <a:gd name="connsiteY33" fmla="*/ 117831 h 215617"/>
                <a:gd name="connsiteX34" fmla="*/ 40161 w 114174"/>
                <a:gd name="connsiteY34" fmla="*/ 128883 h 215617"/>
                <a:gd name="connsiteX35" fmla="*/ 42284 w 114174"/>
                <a:gd name="connsiteY35" fmla="*/ 131131 h 215617"/>
                <a:gd name="connsiteX36" fmla="*/ 44408 w 114174"/>
                <a:gd name="connsiteY36" fmla="*/ 131131 h 215617"/>
                <a:gd name="connsiteX37" fmla="*/ 44408 w 114174"/>
                <a:gd name="connsiteY37" fmla="*/ 135565 h 215617"/>
                <a:gd name="connsiteX38" fmla="*/ 42284 w 114174"/>
                <a:gd name="connsiteY38" fmla="*/ 139998 h 215617"/>
                <a:gd name="connsiteX39" fmla="*/ 38037 w 114174"/>
                <a:gd name="connsiteY39" fmla="*/ 144494 h 215617"/>
                <a:gd name="connsiteX40" fmla="*/ 33852 w 114174"/>
                <a:gd name="connsiteY40" fmla="*/ 160043 h 215617"/>
                <a:gd name="connsiteX41" fmla="*/ 31729 w 114174"/>
                <a:gd name="connsiteY41" fmla="*/ 164476 h 215617"/>
                <a:gd name="connsiteX42" fmla="*/ 31729 w 114174"/>
                <a:gd name="connsiteY42" fmla="*/ 166724 h 215617"/>
                <a:gd name="connsiteX43" fmla="*/ 29605 w 114174"/>
                <a:gd name="connsiteY43" fmla="*/ 171157 h 215617"/>
                <a:gd name="connsiteX44" fmla="*/ 29605 w 114174"/>
                <a:gd name="connsiteY44" fmla="*/ 173343 h 215617"/>
                <a:gd name="connsiteX45" fmla="*/ 31729 w 114174"/>
                <a:gd name="connsiteY45" fmla="*/ 177839 h 215617"/>
                <a:gd name="connsiteX46" fmla="*/ 40161 w 114174"/>
                <a:gd name="connsiteY46" fmla="*/ 186706 h 215617"/>
                <a:gd name="connsiteX47" fmla="*/ 40161 w 114174"/>
                <a:gd name="connsiteY47" fmla="*/ 197821 h 215617"/>
                <a:gd name="connsiteX48" fmla="*/ 50716 w 114174"/>
                <a:gd name="connsiteY48" fmla="*/ 211184 h 215617"/>
                <a:gd name="connsiteX49" fmla="*/ 54963 w 114174"/>
                <a:gd name="connsiteY49" fmla="*/ 211184 h 215617"/>
                <a:gd name="connsiteX50" fmla="*/ 57087 w 114174"/>
                <a:gd name="connsiteY50" fmla="*/ 215617 h 215617"/>
                <a:gd name="connsiteX51" fmla="*/ 69766 w 114174"/>
                <a:gd name="connsiteY51" fmla="*/ 215617 h 215617"/>
                <a:gd name="connsiteX52" fmla="*/ 71890 w 114174"/>
                <a:gd name="connsiteY52" fmla="*/ 213369 h 215617"/>
                <a:gd name="connsiteX53" fmla="*/ 71890 w 114174"/>
                <a:gd name="connsiteY53" fmla="*/ 208936 h 215617"/>
                <a:gd name="connsiteX54" fmla="*/ 76137 w 114174"/>
                <a:gd name="connsiteY54" fmla="*/ 204502 h 215617"/>
                <a:gd name="connsiteX55" fmla="*/ 82445 w 114174"/>
                <a:gd name="connsiteY55" fmla="*/ 204502 h 215617"/>
                <a:gd name="connsiteX56" fmla="*/ 84569 w 114174"/>
                <a:gd name="connsiteY56" fmla="*/ 200006 h 215617"/>
                <a:gd name="connsiteX57" fmla="*/ 95124 w 114174"/>
                <a:gd name="connsiteY57" fmla="*/ 200006 h 215617"/>
                <a:gd name="connsiteX58" fmla="*/ 95124 w 114174"/>
                <a:gd name="connsiteY58" fmla="*/ 197821 h 215617"/>
                <a:gd name="connsiteX59" fmla="*/ 101495 w 114174"/>
                <a:gd name="connsiteY59" fmla="*/ 191139 h 215617"/>
                <a:gd name="connsiteX60" fmla="*/ 105680 w 114174"/>
                <a:gd name="connsiteY60" fmla="*/ 191139 h 215617"/>
                <a:gd name="connsiteX61" fmla="*/ 109927 w 114174"/>
                <a:gd name="connsiteY61" fmla="*/ 195573 h 215617"/>
                <a:gd name="connsiteX62" fmla="*/ 112050 w 114174"/>
                <a:gd name="connsiteY62" fmla="*/ 195573 h 215617"/>
                <a:gd name="connsiteX63" fmla="*/ 114174 w 114174"/>
                <a:gd name="connsiteY63" fmla="*/ 193387 h 215617"/>
                <a:gd name="connsiteX64" fmla="*/ 114174 w 114174"/>
                <a:gd name="connsiteY64" fmla="*/ 188954 h 215617"/>
                <a:gd name="connsiteX65" fmla="*/ 112050 w 114174"/>
                <a:gd name="connsiteY65" fmla="*/ 186706 h 215617"/>
                <a:gd name="connsiteX66" fmla="*/ 109927 w 114174"/>
                <a:gd name="connsiteY66" fmla="*/ 182272 h 215617"/>
                <a:gd name="connsiteX67" fmla="*/ 107803 w 114174"/>
                <a:gd name="connsiteY67" fmla="*/ 175591 h 215617"/>
                <a:gd name="connsiteX68" fmla="*/ 101495 w 114174"/>
                <a:gd name="connsiteY68" fmla="*/ 168910 h 215617"/>
                <a:gd name="connsiteX69" fmla="*/ 99371 w 114174"/>
                <a:gd name="connsiteY69" fmla="*/ 164476 h 215617"/>
                <a:gd name="connsiteX70" fmla="*/ 99371 w 114174"/>
                <a:gd name="connsiteY70" fmla="*/ 155609 h 215617"/>
                <a:gd name="connsiteX71" fmla="*/ 101495 w 114174"/>
                <a:gd name="connsiteY71" fmla="*/ 153361 h 215617"/>
                <a:gd name="connsiteX72" fmla="*/ 101495 w 114174"/>
                <a:gd name="connsiteY72" fmla="*/ 146680 h 215617"/>
                <a:gd name="connsiteX73" fmla="*/ 97248 w 114174"/>
                <a:gd name="connsiteY73" fmla="*/ 151113 h 215617"/>
                <a:gd name="connsiteX74" fmla="*/ 97248 w 114174"/>
                <a:gd name="connsiteY74" fmla="*/ 153361 h 215617"/>
                <a:gd name="connsiteX75" fmla="*/ 93001 w 114174"/>
                <a:gd name="connsiteY75" fmla="*/ 153361 h 215617"/>
                <a:gd name="connsiteX76" fmla="*/ 90940 w 114174"/>
                <a:gd name="connsiteY76" fmla="*/ 148928 h 215617"/>
                <a:gd name="connsiteX77" fmla="*/ 88816 w 114174"/>
                <a:gd name="connsiteY77" fmla="*/ 146680 h 215617"/>
                <a:gd name="connsiteX78" fmla="*/ 86692 w 114174"/>
                <a:gd name="connsiteY78" fmla="*/ 142246 h 215617"/>
                <a:gd name="connsiteX79" fmla="*/ 86692 w 114174"/>
                <a:gd name="connsiteY79" fmla="*/ 137813 h 215617"/>
                <a:gd name="connsiteX80" fmla="*/ 84569 w 114174"/>
                <a:gd name="connsiteY80" fmla="*/ 137813 h 215617"/>
                <a:gd name="connsiteX81" fmla="*/ 84569 w 114174"/>
                <a:gd name="connsiteY81" fmla="*/ 135565 h 215617"/>
                <a:gd name="connsiteX82" fmla="*/ 82445 w 114174"/>
                <a:gd name="connsiteY82" fmla="*/ 133379 h 215617"/>
                <a:gd name="connsiteX83" fmla="*/ 82445 w 114174"/>
                <a:gd name="connsiteY83" fmla="*/ 128883 h 215617"/>
                <a:gd name="connsiteX84" fmla="*/ 84569 w 114174"/>
                <a:gd name="connsiteY84" fmla="*/ 124450 h 215617"/>
                <a:gd name="connsiteX85" fmla="*/ 86692 w 114174"/>
                <a:gd name="connsiteY85" fmla="*/ 122264 h 215617"/>
                <a:gd name="connsiteX86" fmla="*/ 86692 w 114174"/>
                <a:gd name="connsiteY86" fmla="*/ 106654 h 215617"/>
                <a:gd name="connsiteX87" fmla="*/ 88816 w 114174"/>
                <a:gd name="connsiteY87" fmla="*/ 104468 h 215617"/>
                <a:gd name="connsiteX88" fmla="*/ 93001 w 114174"/>
                <a:gd name="connsiteY88" fmla="*/ 102220 h 215617"/>
                <a:gd name="connsiteX89" fmla="*/ 103619 w 114174"/>
                <a:gd name="connsiteY89" fmla="*/ 102220 h 215617"/>
                <a:gd name="connsiteX90" fmla="*/ 105680 w 114174"/>
                <a:gd name="connsiteY90" fmla="*/ 100035 h 215617"/>
                <a:gd name="connsiteX91" fmla="*/ 105680 w 114174"/>
                <a:gd name="connsiteY91" fmla="*/ 95601 h 215617"/>
                <a:gd name="connsiteX92" fmla="*/ 101495 w 114174"/>
                <a:gd name="connsiteY92" fmla="*/ 91105 h 215617"/>
                <a:gd name="connsiteX93" fmla="*/ 101495 w 114174"/>
                <a:gd name="connsiteY93" fmla="*/ 86672 h 215617"/>
                <a:gd name="connsiteX94" fmla="*/ 103619 w 114174"/>
                <a:gd name="connsiteY94" fmla="*/ 82238 h 215617"/>
                <a:gd name="connsiteX95" fmla="*/ 105680 w 114174"/>
                <a:gd name="connsiteY95" fmla="*/ 79990 h 215617"/>
                <a:gd name="connsiteX96" fmla="*/ 107803 w 114174"/>
                <a:gd name="connsiteY96" fmla="*/ 75557 h 215617"/>
                <a:gd name="connsiteX97" fmla="*/ 107803 w 114174"/>
                <a:gd name="connsiteY97" fmla="*/ 71123 h 215617"/>
                <a:gd name="connsiteX98" fmla="*/ 105680 w 114174"/>
                <a:gd name="connsiteY98" fmla="*/ 66690 h 215617"/>
                <a:gd name="connsiteX99" fmla="*/ 103619 w 114174"/>
                <a:gd name="connsiteY99" fmla="*/ 64442 h 215617"/>
                <a:gd name="connsiteX100" fmla="*/ 97248 w 114174"/>
                <a:gd name="connsiteY100" fmla="*/ 64442 h 215617"/>
                <a:gd name="connsiteX101" fmla="*/ 95124 w 114174"/>
                <a:gd name="connsiteY101" fmla="*/ 66690 h 215617"/>
                <a:gd name="connsiteX102" fmla="*/ 95124 w 114174"/>
                <a:gd name="connsiteY102" fmla="*/ 57760 h 215617"/>
                <a:gd name="connsiteX103" fmla="*/ 90940 w 114174"/>
                <a:gd name="connsiteY103" fmla="*/ 55575 h 215617"/>
                <a:gd name="connsiteX104" fmla="*/ 88816 w 114174"/>
                <a:gd name="connsiteY104" fmla="*/ 51141 h 215617"/>
                <a:gd name="connsiteX105" fmla="*/ 82445 w 114174"/>
                <a:gd name="connsiteY105" fmla="*/ 48893 h 215617"/>
                <a:gd name="connsiteX106" fmla="*/ 76137 w 114174"/>
                <a:gd name="connsiteY106" fmla="*/ 48893 h 215617"/>
                <a:gd name="connsiteX107" fmla="*/ 71890 w 114174"/>
                <a:gd name="connsiteY107" fmla="*/ 51141 h 215617"/>
                <a:gd name="connsiteX108" fmla="*/ 69766 w 114174"/>
                <a:gd name="connsiteY108" fmla="*/ 55575 h 215617"/>
                <a:gd name="connsiteX109" fmla="*/ 69766 w 114174"/>
                <a:gd name="connsiteY109" fmla="*/ 57760 h 215617"/>
                <a:gd name="connsiteX110" fmla="*/ 67642 w 114174"/>
                <a:gd name="connsiteY110" fmla="*/ 60008 h 215617"/>
                <a:gd name="connsiteX111" fmla="*/ 67642 w 114174"/>
                <a:gd name="connsiteY111" fmla="*/ 62256 h 215617"/>
                <a:gd name="connsiteX112" fmla="*/ 67642 w 114174"/>
                <a:gd name="connsiteY112" fmla="*/ 60008 h 215617"/>
                <a:gd name="connsiteX113" fmla="*/ 69766 w 114174"/>
                <a:gd name="connsiteY113" fmla="*/ 57760 h 215617"/>
                <a:gd name="connsiteX114" fmla="*/ 69766 w 114174"/>
                <a:gd name="connsiteY114" fmla="*/ 53327 h 215617"/>
                <a:gd name="connsiteX115" fmla="*/ 71890 w 114174"/>
                <a:gd name="connsiteY115" fmla="*/ 48893 h 215617"/>
                <a:gd name="connsiteX116" fmla="*/ 71890 w 114174"/>
                <a:gd name="connsiteY116" fmla="*/ 42212 h 215617"/>
                <a:gd name="connsiteX117" fmla="*/ 74013 w 114174"/>
                <a:gd name="connsiteY117" fmla="*/ 37778 h 215617"/>
                <a:gd name="connsiteX118" fmla="*/ 74013 w 114174"/>
                <a:gd name="connsiteY118" fmla="*/ 28911 h 215617"/>
                <a:gd name="connsiteX119" fmla="*/ 67642 w 114174"/>
                <a:gd name="connsiteY119" fmla="*/ 15549 h 215617"/>
                <a:gd name="connsiteX120" fmla="*/ 63395 w 114174"/>
                <a:gd name="connsiteY120" fmla="*/ 11115 h 215617"/>
                <a:gd name="connsiteX121" fmla="*/ 46531 w 114174"/>
                <a:gd name="connsiteY121" fmla="*/ 2248 h 215617"/>
                <a:gd name="connsiteX122" fmla="*/ 44408 w 114174"/>
                <a:gd name="connsiteY122" fmla="*/ 0 h 215617"/>
                <a:gd name="connsiteX123" fmla="*/ 42284 w 114174"/>
                <a:gd name="connsiteY123" fmla="*/ 0 h 215617"/>
                <a:gd name="connsiteX124" fmla="*/ 35914 w 114174"/>
                <a:gd name="connsiteY124" fmla="*/ 13363 h 215617"/>
                <a:gd name="connsiteX125" fmla="*/ 33852 w 114174"/>
                <a:gd name="connsiteY125" fmla="*/ 15549 h 215617"/>
                <a:gd name="connsiteX126" fmla="*/ 31729 w 114174"/>
                <a:gd name="connsiteY126" fmla="*/ 15549 h 2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14174" h="215617">
                  <a:moveTo>
                    <a:pt x="31729" y="15549"/>
                  </a:moveTo>
                  <a:lnTo>
                    <a:pt x="29605" y="17796"/>
                  </a:lnTo>
                  <a:lnTo>
                    <a:pt x="25358" y="17796"/>
                  </a:lnTo>
                  <a:lnTo>
                    <a:pt x="21173" y="22230"/>
                  </a:lnTo>
                  <a:lnTo>
                    <a:pt x="21173" y="37778"/>
                  </a:lnTo>
                  <a:lnTo>
                    <a:pt x="29605" y="37778"/>
                  </a:lnTo>
                  <a:lnTo>
                    <a:pt x="29605" y="44460"/>
                  </a:lnTo>
                  <a:lnTo>
                    <a:pt x="27482" y="46645"/>
                  </a:lnTo>
                  <a:lnTo>
                    <a:pt x="23235" y="48893"/>
                  </a:lnTo>
                  <a:lnTo>
                    <a:pt x="19050" y="48893"/>
                  </a:lnTo>
                  <a:lnTo>
                    <a:pt x="14803" y="51141"/>
                  </a:lnTo>
                  <a:lnTo>
                    <a:pt x="4247" y="51141"/>
                  </a:lnTo>
                  <a:lnTo>
                    <a:pt x="4247" y="53327"/>
                  </a:lnTo>
                  <a:lnTo>
                    <a:pt x="10555" y="60008"/>
                  </a:lnTo>
                  <a:lnTo>
                    <a:pt x="10555" y="66690"/>
                  </a:lnTo>
                  <a:lnTo>
                    <a:pt x="6371" y="68875"/>
                  </a:lnTo>
                  <a:lnTo>
                    <a:pt x="4247" y="68875"/>
                  </a:lnTo>
                  <a:lnTo>
                    <a:pt x="0" y="71123"/>
                  </a:lnTo>
                  <a:lnTo>
                    <a:pt x="0" y="75557"/>
                  </a:lnTo>
                  <a:lnTo>
                    <a:pt x="2124" y="77805"/>
                  </a:lnTo>
                  <a:lnTo>
                    <a:pt x="4247" y="82238"/>
                  </a:lnTo>
                  <a:lnTo>
                    <a:pt x="16926" y="95601"/>
                  </a:lnTo>
                  <a:lnTo>
                    <a:pt x="25358" y="97786"/>
                  </a:lnTo>
                  <a:lnTo>
                    <a:pt x="27482" y="93353"/>
                  </a:lnTo>
                  <a:lnTo>
                    <a:pt x="31729" y="97786"/>
                  </a:lnTo>
                  <a:lnTo>
                    <a:pt x="33852" y="102220"/>
                  </a:lnTo>
                  <a:lnTo>
                    <a:pt x="33852" y="108901"/>
                  </a:lnTo>
                  <a:lnTo>
                    <a:pt x="31729" y="113335"/>
                  </a:lnTo>
                  <a:lnTo>
                    <a:pt x="29605" y="115583"/>
                  </a:lnTo>
                  <a:lnTo>
                    <a:pt x="29605" y="117831"/>
                  </a:lnTo>
                  <a:lnTo>
                    <a:pt x="31729" y="120016"/>
                  </a:lnTo>
                  <a:lnTo>
                    <a:pt x="33852" y="120016"/>
                  </a:lnTo>
                  <a:lnTo>
                    <a:pt x="38037" y="117831"/>
                  </a:lnTo>
                  <a:lnTo>
                    <a:pt x="40161" y="117831"/>
                  </a:lnTo>
                  <a:lnTo>
                    <a:pt x="40161" y="128883"/>
                  </a:lnTo>
                  <a:lnTo>
                    <a:pt x="42284" y="131131"/>
                  </a:lnTo>
                  <a:lnTo>
                    <a:pt x="44408" y="131131"/>
                  </a:lnTo>
                  <a:lnTo>
                    <a:pt x="44408" y="135565"/>
                  </a:lnTo>
                  <a:lnTo>
                    <a:pt x="42284" y="139998"/>
                  </a:lnTo>
                  <a:lnTo>
                    <a:pt x="38037" y="144494"/>
                  </a:lnTo>
                  <a:lnTo>
                    <a:pt x="33852" y="160043"/>
                  </a:lnTo>
                  <a:lnTo>
                    <a:pt x="31729" y="164476"/>
                  </a:lnTo>
                  <a:lnTo>
                    <a:pt x="31729" y="166724"/>
                  </a:lnTo>
                  <a:lnTo>
                    <a:pt x="29605" y="171157"/>
                  </a:lnTo>
                  <a:lnTo>
                    <a:pt x="29605" y="173343"/>
                  </a:lnTo>
                  <a:lnTo>
                    <a:pt x="31729" y="177839"/>
                  </a:lnTo>
                  <a:lnTo>
                    <a:pt x="40161" y="186706"/>
                  </a:lnTo>
                  <a:lnTo>
                    <a:pt x="40161" y="197821"/>
                  </a:lnTo>
                  <a:lnTo>
                    <a:pt x="50716" y="211184"/>
                  </a:lnTo>
                  <a:lnTo>
                    <a:pt x="54963" y="211184"/>
                  </a:lnTo>
                  <a:lnTo>
                    <a:pt x="57087" y="215617"/>
                  </a:lnTo>
                  <a:lnTo>
                    <a:pt x="69766" y="215617"/>
                  </a:lnTo>
                  <a:lnTo>
                    <a:pt x="71890" y="213369"/>
                  </a:lnTo>
                  <a:lnTo>
                    <a:pt x="71890" y="208936"/>
                  </a:lnTo>
                  <a:lnTo>
                    <a:pt x="76137" y="204502"/>
                  </a:lnTo>
                  <a:lnTo>
                    <a:pt x="82445" y="204502"/>
                  </a:lnTo>
                  <a:lnTo>
                    <a:pt x="84569" y="200006"/>
                  </a:lnTo>
                  <a:lnTo>
                    <a:pt x="95124" y="200006"/>
                  </a:lnTo>
                  <a:lnTo>
                    <a:pt x="95124" y="197821"/>
                  </a:lnTo>
                  <a:lnTo>
                    <a:pt x="101495" y="191139"/>
                  </a:lnTo>
                  <a:lnTo>
                    <a:pt x="105680" y="191139"/>
                  </a:lnTo>
                  <a:lnTo>
                    <a:pt x="109927" y="195573"/>
                  </a:lnTo>
                  <a:lnTo>
                    <a:pt x="112050" y="195573"/>
                  </a:lnTo>
                  <a:lnTo>
                    <a:pt x="114174" y="193387"/>
                  </a:lnTo>
                  <a:lnTo>
                    <a:pt x="114174" y="188954"/>
                  </a:lnTo>
                  <a:lnTo>
                    <a:pt x="112050" y="186706"/>
                  </a:lnTo>
                  <a:lnTo>
                    <a:pt x="109927" y="182272"/>
                  </a:lnTo>
                  <a:lnTo>
                    <a:pt x="107803" y="175591"/>
                  </a:lnTo>
                  <a:lnTo>
                    <a:pt x="101495" y="168910"/>
                  </a:lnTo>
                  <a:lnTo>
                    <a:pt x="99371" y="164476"/>
                  </a:lnTo>
                  <a:lnTo>
                    <a:pt x="99371" y="155609"/>
                  </a:lnTo>
                  <a:lnTo>
                    <a:pt x="101495" y="153361"/>
                  </a:lnTo>
                  <a:lnTo>
                    <a:pt x="101495" y="146680"/>
                  </a:lnTo>
                  <a:lnTo>
                    <a:pt x="97248" y="151113"/>
                  </a:lnTo>
                  <a:lnTo>
                    <a:pt x="97248" y="153361"/>
                  </a:lnTo>
                  <a:lnTo>
                    <a:pt x="93001" y="153361"/>
                  </a:lnTo>
                  <a:lnTo>
                    <a:pt x="90940" y="148928"/>
                  </a:lnTo>
                  <a:lnTo>
                    <a:pt x="88816" y="146680"/>
                  </a:lnTo>
                  <a:lnTo>
                    <a:pt x="86692" y="142246"/>
                  </a:lnTo>
                  <a:lnTo>
                    <a:pt x="86692" y="137813"/>
                  </a:lnTo>
                  <a:lnTo>
                    <a:pt x="84569" y="137813"/>
                  </a:lnTo>
                  <a:lnTo>
                    <a:pt x="84569" y="135565"/>
                  </a:lnTo>
                  <a:lnTo>
                    <a:pt x="82445" y="133379"/>
                  </a:lnTo>
                  <a:lnTo>
                    <a:pt x="82445" y="128883"/>
                  </a:lnTo>
                  <a:lnTo>
                    <a:pt x="84569" y="124450"/>
                  </a:lnTo>
                  <a:lnTo>
                    <a:pt x="86692" y="122264"/>
                  </a:lnTo>
                  <a:lnTo>
                    <a:pt x="86692" y="106654"/>
                  </a:lnTo>
                  <a:lnTo>
                    <a:pt x="88816" y="104468"/>
                  </a:lnTo>
                  <a:lnTo>
                    <a:pt x="93001" y="102220"/>
                  </a:lnTo>
                  <a:lnTo>
                    <a:pt x="103619" y="102220"/>
                  </a:lnTo>
                  <a:lnTo>
                    <a:pt x="105680" y="100035"/>
                  </a:lnTo>
                  <a:lnTo>
                    <a:pt x="105680" y="95601"/>
                  </a:lnTo>
                  <a:lnTo>
                    <a:pt x="101495" y="91105"/>
                  </a:lnTo>
                  <a:lnTo>
                    <a:pt x="101495" y="86672"/>
                  </a:lnTo>
                  <a:lnTo>
                    <a:pt x="103619" y="82238"/>
                  </a:lnTo>
                  <a:lnTo>
                    <a:pt x="105680" y="79990"/>
                  </a:lnTo>
                  <a:lnTo>
                    <a:pt x="107803" y="75557"/>
                  </a:lnTo>
                  <a:lnTo>
                    <a:pt x="107803" y="71123"/>
                  </a:lnTo>
                  <a:lnTo>
                    <a:pt x="105680" y="66690"/>
                  </a:lnTo>
                  <a:lnTo>
                    <a:pt x="103619" y="64442"/>
                  </a:lnTo>
                  <a:lnTo>
                    <a:pt x="97248" y="64442"/>
                  </a:lnTo>
                  <a:lnTo>
                    <a:pt x="95124" y="66690"/>
                  </a:lnTo>
                  <a:lnTo>
                    <a:pt x="95124" y="57760"/>
                  </a:lnTo>
                  <a:lnTo>
                    <a:pt x="90940" y="55575"/>
                  </a:lnTo>
                  <a:lnTo>
                    <a:pt x="88816" y="51141"/>
                  </a:lnTo>
                  <a:lnTo>
                    <a:pt x="82445" y="48893"/>
                  </a:lnTo>
                  <a:lnTo>
                    <a:pt x="76137" y="48893"/>
                  </a:lnTo>
                  <a:lnTo>
                    <a:pt x="71890" y="51141"/>
                  </a:lnTo>
                  <a:lnTo>
                    <a:pt x="69766" y="55575"/>
                  </a:lnTo>
                  <a:lnTo>
                    <a:pt x="69766" y="57760"/>
                  </a:lnTo>
                  <a:lnTo>
                    <a:pt x="67642" y="60008"/>
                  </a:lnTo>
                  <a:lnTo>
                    <a:pt x="67642" y="62256"/>
                  </a:lnTo>
                  <a:lnTo>
                    <a:pt x="67642" y="60008"/>
                  </a:lnTo>
                  <a:lnTo>
                    <a:pt x="69766" y="57760"/>
                  </a:lnTo>
                  <a:lnTo>
                    <a:pt x="69766" y="53327"/>
                  </a:lnTo>
                  <a:lnTo>
                    <a:pt x="71890" y="48893"/>
                  </a:lnTo>
                  <a:lnTo>
                    <a:pt x="71890" y="42212"/>
                  </a:lnTo>
                  <a:lnTo>
                    <a:pt x="74013" y="37778"/>
                  </a:lnTo>
                  <a:lnTo>
                    <a:pt x="74013" y="28911"/>
                  </a:lnTo>
                  <a:lnTo>
                    <a:pt x="67642" y="15549"/>
                  </a:lnTo>
                  <a:lnTo>
                    <a:pt x="63395" y="11115"/>
                  </a:lnTo>
                  <a:lnTo>
                    <a:pt x="46531" y="2248"/>
                  </a:lnTo>
                  <a:lnTo>
                    <a:pt x="44408" y="0"/>
                  </a:lnTo>
                  <a:lnTo>
                    <a:pt x="42284" y="0"/>
                  </a:lnTo>
                  <a:lnTo>
                    <a:pt x="35914" y="13363"/>
                  </a:lnTo>
                  <a:lnTo>
                    <a:pt x="33852" y="15549"/>
                  </a:lnTo>
                  <a:lnTo>
                    <a:pt x="31729" y="15549"/>
                  </a:lnTo>
                  <a:close/>
                </a:path>
              </a:pathLst>
            </a:custGeom>
            <a:solidFill>
              <a:srgbClr val="A6A6A6"/>
            </a:solidFill>
            <a:ln w="6245" cap="flat">
              <a:noFill/>
              <a:prstDash val="solid"/>
              <a:miter/>
            </a:ln>
          </p:spPr>
          <p:txBody>
            <a:bodyPr rtlCol="0" anchor="ctr"/>
            <a:lstStyle/>
            <a:p>
              <a:endParaRPr lang="en-US" noProof="0" dirty="0"/>
            </a:p>
          </p:txBody>
        </p:sp>
        <p:sp>
          <p:nvSpPr>
            <p:cNvPr id="5133" name="Serbest Form 5132">
              <a:extLst>
                <a:ext uri="{FF2B5EF4-FFF2-40B4-BE49-F238E27FC236}">
                  <a16:creationId xmlns:a16="http://schemas.microsoft.com/office/drawing/2014/main" id="{D8C032E9-A1BA-3C4E-A1E2-979B505C2E00}"/>
                </a:ext>
              </a:extLst>
            </p:cNvPr>
            <p:cNvSpPr/>
            <p:nvPr/>
          </p:nvSpPr>
          <p:spPr>
            <a:xfrm>
              <a:off x="4104209" y="2287961"/>
              <a:ext cx="114174" cy="215617"/>
            </a:xfrm>
            <a:custGeom>
              <a:avLst/>
              <a:gdLst>
                <a:gd name="connsiteX0" fmla="*/ 31729 w 114174"/>
                <a:gd name="connsiteY0" fmla="*/ 15549 h 215617"/>
                <a:gd name="connsiteX1" fmla="*/ 29605 w 114174"/>
                <a:gd name="connsiteY1" fmla="*/ 17796 h 215617"/>
                <a:gd name="connsiteX2" fmla="*/ 25358 w 114174"/>
                <a:gd name="connsiteY2" fmla="*/ 17796 h 215617"/>
                <a:gd name="connsiteX3" fmla="*/ 21173 w 114174"/>
                <a:gd name="connsiteY3" fmla="*/ 22230 h 215617"/>
                <a:gd name="connsiteX4" fmla="*/ 21173 w 114174"/>
                <a:gd name="connsiteY4" fmla="*/ 37778 h 215617"/>
                <a:gd name="connsiteX5" fmla="*/ 29605 w 114174"/>
                <a:gd name="connsiteY5" fmla="*/ 37778 h 215617"/>
                <a:gd name="connsiteX6" fmla="*/ 29605 w 114174"/>
                <a:gd name="connsiteY6" fmla="*/ 44460 h 215617"/>
                <a:gd name="connsiteX7" fmla="*/ 27482 w 114174"/>
                <a:gd name="connsiteY7" fmla="*/ 46645 h 215617"/>
                <a:gd name="connsiteX8" fmla="*/ 23235 w 114174"/>
                <a:gd name="connsiteY8" fmla="*/ 48893 h 215617"/>
                <a:gd name="connsiteX9" fmla="*/ 19050 w 114174"/>
                <a:gd name="connsiteY9" fmla="*/ 48893 h 215617"/>
                <a:gd name="connsiteX10" fmla="*/ 14803 w 114174"/>
                <a:gd name="connsiteY10" fmla="*/ 51141 h 215617"/>
                <a:gd name="connsiteX11" fmla="*/ 4247 w 114174"/>
                <a:gd name="connsiteY11" fmla="*/ 51141 h 215617"/>
                <a:gd name="connsiteX12" fmla="*/ 4247 w 114174"/>
                <a:gd name="connsiteY12" fmla="*/ 53327 h 215617"/>
                <a:gd name="connsiteX13" fmla="*/ 10555 w 114174"/>
                <a:gd name="connsiteY13" fmla="*/ 60008 h 215617"/>
                <a:gd name="connsiteX14" fmla="*/ 10555 w 114174"/>
                <a:gd name="connsiteY14" fmla="*/ 66690 h 215617"/>
                <a:gd name="connsiteX15" fmla="*/ 6371 w 114174"/>
                <a:gd name="connsiteY15" fmla="*/ 68875 h 215617"/>
                <a:gd name="connsiteX16" fmla="*/ 4247 w 114174"/>
                <a:gd name="connsiteY16" fmla="*/ 68875 h 215617"/>
                <a:gd name="connsiteX17" fmla="*/ 0 w 114174"/>
                <a:gd name="connsiteY17" fmla="*/ 71123 h 215617"/>
                <a:gd name="connsiteX18" fmla="*/ 0 w 114174"/>
                <a:gd name="connsiteY18" fmla="*/ 75557 h 215617"/>
                <a:gd name="connsiteX19" fmla="*/ 2124 w 114174"/>
                <a:gd name="connsiteY19" fmla="*/ 77805 h 215617"/>
                <a:gd name="connsiteX20" fmla="*/ 4247 w 114174"/>
                <a:gd name="connsiteY20" fmla="*/ 82238 h 215617"/>
                <a:gd name="connsiteX21" fmla="*/ 16926 w 114174"/>
                <a:gd name="connsiteY21" fmla="*/ 95601 h 215617"/>
                <a:gd name="connsiteX22" fmla="*/ 25358 w 114174"/>
                <a:gd name="connsiteY22" fmla="*/ 97786 h 215617"/>
                <a:gd name="connsiteX23" fmla="*/ 27482 w 114174"/>
                <a:gd name="connsiteY23" fmla="*/ 93353 h 215617"/>
                <a:gd name="connsiteX24" fmla="*/ 31729 w 114174"/>
                <a:gd name="connsiteY24" fmla="*/ 97786 h 215617"/>
                <a:gd name="connsiteX25" fmla="*/ 33852 w 114174"/>
                <a:gd name="connsiteY25" fmla="*/ 102220 h 215617"/>
                <a:gd name="connsiteX26" fmla="*/ 33852 w 114174"/>
                <a:gd name="connsiteY26" fmla="*/ 108901 h 215617"/>
                <a:gd name="connsiteX27" fmla="*/ 31729 w 114174"/>
                <a:gd name="connsiteY27" fmla="*/ 113335 h 215617"/>
                <a:gd name="connsiteX28" fmla="*/ 29605 w 114174"/>
                <a:gd name="connsiteY28" fmla="*/ 115583 h 215617"/>
                <a:gd name="connsiteX29" fmla="*/ 29605 w 114174"/>
                <a:gd name="connsiteY29" fmla="*/ 117831 h 215617"/>
                <a:gd name="connsiteX30" fmla="*/ 31729 w 114174"/>
                <a:gd name="connsiteY30" fmla="*/ 120016 h 215617"/>
                <a:gd name="connsiteX31" fmla="*/ 33852 w 114174"/>
                <a:gd name="connsiteY31" fmla="*/ 120016 h 215617"/>
                <a:gd name="connsiteX32" fmla="*/ 38037 w 114174"/>
                <a:gd name="connsiteY32" fmla="*/ 117831 h 215617"/>
                <a:gd name="connsiteX33" fmla="*/ 40161 w 114174"/>
                <a:gd name="connsiteY33" fmla="*/ 117831 h 215617"/>
                <a:gd name="connsiteX34" fmla="*/ 40161 w 114174"/>
                <a:gd name="connsiteY34" fmla="*/ 128883 h 215617"/>
                <a:gd name="connsiteX35" fmla="*/ 42284 w 114174"/>
                <a:gd name="connsiteY35" fmla="*/ 131131 h 215617"/>
                <a:gd name="connsiteX36" fmla="*/ 44408 w 114174"/>
                <a:gd name="connsiteY36" fmla="*/ 131131 h 215617"/>
                <a:gd name="connsiteX37" fmla="*/ 44408 w 114174"/>
                <a:gd name="connsiteY37" fmla="*/ 135565 h 215617"/>
                <a:gd name="connsiteX38" fmla="*/ 42284 w 114174"/>
                <a:gd name="connsiteY38" fmla="*/ 140061 h 215617"/>
                <a:gd name="connsiteX39" fmla="*/ 38037 w 114174"/>
                <a:gd name="connsiteY39" fmla="*/ 144494 h 215617"/>
                <a:gd name="connsiteX40" fmla="*/ 33852 w 114174"/>
                <a:gd name="connsiteY40" fmla="*/ 160043 h 215617"/>
                <a:gd name="connsiteX41" fmla="*/ 31729 w 114174"/>
                <a:gd name="connsiteY41" fmla="*/ 164476 h 215617"/>
                <a:gd name="connsiteX42" fmla="*/ 31729 w 114174"/>
                <a:gd name="connsiteY42" fmla="*/ 166724 h 215617"/>
                <a:gd name="connsiteX43" fmla="*/ 29605 w 114174"/>
                <a:gd name="connsiteY43" fmla="*/ 171157 h 215617"/>
                <a:gd name="connsiteX44" fmla="*/ 29605 w 114174"/>
                <a:gd name="connsiteY44" fmla="*/ 173343 h 215617"/>
                <a:gd name="connsiteX45" fmla="*/ 31729 w 114174"/>
                <a:gd name="connsiteY45" fmla="*/ 177839 h 215617"/>
                <a:gd name="connsiteX46" fmla="*/ 40161 w 114174"/>
                <a:gd name="connsiteY46" fmla="*/ 186706 h 215617"/>
                <a:gd name="connsiteX47" fmla="*/ 40161 w 114174"/>
                <a:gd name="connsiteY47" fmla="*/ 197821 h 215617"/>
                <a:gd name="connsiteX48" fmla="*/ 50716 w 114174"/>
                <a:gd name="connsiteY48" fmla="*/ 211184 h 215617"/>
                <a:gd name="connsiteX49" fmla="*/ 54963 w 114174"/>
                <a:gd name="connsiteY49" fmla="*/ 211184 h 215617"/>
                <a:gd name="connsiteX50" fmla="*/ 57087 w 114174"/>
                <a:gd name="connsiteY50" fmla="*/ 215617 h 215617"/>
                <a:gd name="connsiteX51" fmla="*/ 69766 w 114174"/>
                <a:gd name="connsiteY51" fmla="*/ 215617 h 215617"/>
                <a:gd name="connsiteX52" fmla="*/ 71890 w 114174"/>
                <a:gd name="connsiteY52" fmla="*/ 213369 h 215617"/>
                <a:gd name="connsiteX53" fmla="*/ 71890 w 114174"/>
                <a:gd name="connsiteY53" fmla="*/ 208936 h 215617"/>
                <a:gd name="connsiteX54" fmla="*/ 76137 w 114174"/>
                <a:gd name="connsiteY54" fmla="*/ 204502 h 215617"/>
                <a:gd name="connsiteX55" fmla="*/ 82445 w 114174"/>
                <a:gd name="connsiteY55" fmla="*/ 204502 h 215617"/>
                <a:gd name="connsiteX56" fmla="*/ 84569 w 114174"/>
                <a:gd name="connsiteY56" fmla="*/ 200006 h 215617"/>
                <a:gd name="connsiteX57" fmla="*/ 95124 w 114174"/>
                <a:gd name="connsiteY57" fmla="*/ 200006 h 215617"/>
                <a:gd name="connsiteX58" fmla="*/ 95124 w 114174"/>
                <a:gd name="connsiteY58" fmla="*/ 197821 h 215617"/>
                <a:gd name="connsiteX59" fmla="*/ 101495 w 114174"/>
                <a:gd name="connsiteY59" fmla="*/ 191139 h 215617"/>
                <a:gd name="connsiteX60" fmla="*/ 105680 w 114174"/>
                <a:gd name="connsiteY60" fmla="*/ 191139 h 215617"/>
                <a:gd name="connsiteX61" fmla="*/ 109927 w 114174"/>
                <a:gd name="connsiteY61" fmla="*/ 195573 h 215617"/>
                <a:gd name="connsiteX62" fmla="*/ 112050 w 114174"/>
                <a:gd name="connsiteY62" fmla="*/ 195573 h 215617"/>
                <a:gd name="connsiteX63" fmla="*/ 114174 w 114174"/>
                <a:gd name="connsiteY63" fmla="*/ 193387 h 215617"/>
                <a:gd name="connsiteX64" fmla="*/ 114174 w 114174"/>
                <a:gd name="connsiteY64" fmla="*/ 188954 h 215617"/>
                <a:gd name="connsiteX65" fmla="*/ 112050 w 114174"/>
                <a:gd name="connsiteY65" fmla="*/ 186706 h 215617"/>
                <a:gd name="connsiteX66" fmla="*/ 109927 w 114174"/>
                <a:gd name="connsiteY66" fmla="*/ 182272 h 215617"/>
                <a:gd name="connsiteX67" fmla="*/ 107803 w 114174"/>
                <a:gd name="connsiteY67" fmla="*/ 175591 h 215617"/>
                <a:gd name="connsiteX68" fmla="*/ 101495 w 114174"/>
                <a:gd name="connsiteY68" fmla="*/ 168910 h 215617"/>
                <a:gd name="connsiteX69" fmla="*/ 99371 w 114174"/>
                <a:gd name="connsiteY69" fmla="*/ 164476 h 215617"/>
                <a:gd name="connsiteX70" fmla="*/ 99371 w 114174"/>
                <a:gd name="connsiteY70" fmla="*/ 155609 h 215617"/>
                <a:gd name="connsiteX71" fmla="*/ 101495 w 114174"/>
                <a:gd name="connsiteY71" fmla="*/ 153361 h 215617"/>
                <a:gd name="connsiteX72" fmla="*/ 101495 w 114174"/>
                <a:gd name="connsiteY72" fmla="*/ 146680 h 215617"/>
                <a:gd name="connsiteX73" fmla="*/ 97248 w 114174"/>
                <a:gd name="connsiteY73" fmla="*/ 151113 h 215617"/>
                <a:gd name="connsiteX74" fmla="*/ 97248 w 114174"/>
                <a:gd name="connsiteY74" fmla="*/ 153361 h 215617"/>
                <a:gd name="connsiteX75" fmla="*/ 93001 w 114174"/>
                <a:gd name="connsiteY75" fmla="*/ 153361 h 215617"/>
                <a:gd name="connsiteX76" fmla="*/ 90940 w 114174"/>
                <a:gd name="connsiteY76" fmla="*/ 148928 h 215617"/>
                <a:gd name="connsiteX77" fmla="*/ 88816 w 114174"/>
                <a:gd name="connsiteY77" fmla="*/ 146680 h 215617"/>
                <a:gd name="connsiteX78" fmla="*/ 86692 w 114174"/>
                <a:gd name="connsiteY78" fmla="*/ 142246 h 215617"/>
                <a:gd name="connsiteX79" fmla="*/ 86692 w 114174"/>
                <a:gd name="connsiteY79" fmla="*/ 137813 h 215617"/>
                <a:gd name="connsiteX80" fmla="*/ 84569 w 114174"/>
                <a:gd name="connsiteY80" fmla="*/ 137813 h 215617"/>
                <a:gd name="connsiteX81" fmla="*/ 84569 w 114174"/>
                <a:gd name="connsiteY81" fmla="*/ 135565 h 215617"/>
                <a:gd name="connsiteX82" fmla="*/ 82445 w 114174"/>
                <a:gd name="connsiteY82" fmla="*/ 133379 h 215617"/>
                <a:gd name="connsiteX83" fmla="*/ 82445 w 114174"/>
                <a:gd name="connsiteY83" fmla="*/ 128883 h 215617"/>
                <a:gd name="connsiteX84" fmla="*/ 84569 w 114174"/>
                <a:gd name="connsiteY84" fmla="*/ 124450 h 215617"/>
                <a:gd name="connsiteX85" fmla="*/ 86692 w 114174"/>
                <a:gd name="connsiteY85" fmla="*/ 122264 h 215617"/>
                <a:gd name="connsiteX86" fmla="*/ 86692 w 114174"/>
                <a:gd name="connsiteY86" fmla="*/ 106654 h 215617"/>
                <a:gd name="connsiteX87" fmla="*/ 88816 w 114174"/>
                <a:gd name="connsiteY87" fmla="*/ 104468 h 215617"/>
                <a:gd name="connsiteX88" fmla="*/ 93001 w 114174"/>
                <a:gd name="connsiteY88" fmla="*/ 102220 h 215617"/>
                <a:gd name="connsiteX89" fmla="*/ 103619 w 114174"/>
                <a:gd name="connsiteY89" fmla="*/ 102220 h 215617"/>
                <a:gd name="connsiteX90" fmla="*/ 105680 w 114174"/>
                <a:gd name="connsiteY90" fmla="*/ 100035 h 215617"/>
                <a:gd name="connsiteX91" fmla="*/ 105680 w 114174"/>
                <a:gd name="connsiteY91" fmla="*/ 95601 h 215617"/>
                <a:gd name="connsiteX92" fmla="*/ 101495 w 114174"/>
                <a:gd name="connsiteY92" fmla="*/ 91105 h 215617"/>
                <a:gd name="connsiteX93" fmla="*/ 101495 w 114174"/>
                <a:gd name="connsiteY93" fmla="*/ 86672 h 215617"/>
                <a:gd name="connsiteX94" fmla="*/ 103619 w 114174"/>
                <a:gd name="connsiteY94" fmla="*/ 82238 h 215617"/>
                <a:gd name="connsiteX95" fmla="*/ 105680 w 114174"/>
                <a:gd name="connsiteY95" fmla="*/ 79990 h 215617"/>
                <a:gd name="connsiteX96" fmla="*/ 107803 w 114174"/>
                <a:gd name="connsiteY96" fmla="*/ 75557 h 215617"/>
                <a:gd name="connsiteX97" fmla="*/ 107803 w 114174"/>
                <a:gd name="connsiteY97" fmla="*/ 71123 h 215617"/>
                <a:gd name="connsiteX98" fmla="*/ 105680 w 114174"/>
                <a:gd name="connsiteY98" fmla="*/ 66690 h 215617"/>
                <a:gd name="connsiteX99" fmla="*/ 103619 w 114174"/>
                <a:gd name="connsiteY99" fmla="*/ 64442 h 215617"/>
                <a:gd name="connsiteX100" fmla="*/ 97248 w 114174"/>
                <a:gd name="connsiteY100" fmla="*/ 64442 h 215617"/>
                <a:gd name="connsiteX101" fmla="*/ 95124 w 114174"/>
                <a:gd name="connsiteY101" fmla="*/ 66690 h 215617"/>
                <a:gd name="connsiteX102" fmla="*/ 95124 w 114174"/>
                <a:gd name="connsiteY102" fmla="*/ 57760 h 215617"/>
                <a:gd name="connsiteX103" fmla="*/ 90940 w 114174"/>
                <a:gd name="connsiteY103" fmla="*/ 55575 h 215617"/>
                <a:gd name="connsiteX104" fmla="*/ 88816 w 114174"/>
                <a:gd name="connsiteY104" fmla="*/ 51141 h 215617"/>
                <a:gd name="connsiteX105" fmla="*/ 82445 w 114174"/>
                <a:gd name="connsiteY105" fmla="*/ 48893 h 215617"/>
                <a:gd name="connsiteX106" fmla="*/ 76137 w 114174"/>
                <a:gd name="connsiteY106" fmla="*/ 48893 h 215617"/>
                <a:gd name="connsiteX107" fmla="*/ 71890 w 114174"/>
                <a:gd name="connsiteY107" fmla="*/ 51141 h 215617"/>
                <a:gd name="connsiteX108" fmla="*/ 69766 w 114174"/>
                <a:gd name="connsiteY108" fmla="*/ 55575 h 215617"/>
                <a:gd name="connsiteX109" fmla="*/ 69766 w 114174"/>
                <a:gd name="connsiteY109" fmla="*/ 57760 h 215617"/>
                <a:gd name="connsiteX110" fmla="*/ 67642 w 114174"/>
                <a:gd name="connsiteY110" fmla="*/ 60008 h 215617"/>
                <a:gd name="connsiteX111" fmla="*/ 67642 w 114174"/>
                <a:gd name="connsiteY111" fmla="*/ 62256 h 215617"/>
                <a:gd name="connsiteX112" fmla="*/ 67642 w 114174"/>
                <a:gd name="connsiteY112" fmla="*/ 60008 h 215617"/>
                <a:gd name="connsiteX113" fmla="*/ 69766 w 114174"/>
                <a:gd name="connsiteY113" fmla="*/ 57760 h 215617"/>
                <a:gd name="connsiteX114" fmla="*/ 69766 w 114174"/>
                <a:gd name="connsiteY114" fmla="*/ 53327 h 215617"/>
                <a:gd name="connsiteX115" fmla="*/ 71890 w 114174"/>
                <a:gd name="connsiteY115" fmla="*/ 48893 h 215617"/>
                <a:gd name="connsiteX116" fmla="*/ 71890 w 114174"/>
                <a:gd name="connsiteY116" fmla="*/ 42212 h 215617"/>
                <a:gd name="connsiteX117" fmla="*/ 74013 w 114174"/>
                <a:gd name="connsiteY117" fmla="*/ 37778 h 215617"/>
                <a:gd name="connsiteX118" fmla="*/ 74013 w 114174"/>
                <a:gd name="connsiteY118" fmla="*/ 28911 h 215617"/>
                <a:gd name="connsiteX119" fmla="*/ 67642 w 114174"/>
                <a:gd name="connsiteY119" fmla="*/ 15549 h 215617"/>
                <a:gd name="connsiteX120" fmla="*/ 63395 w 114174"/>
                <a:gd name="connsiteY120" fmla="*/ 11115 h 215617"/>
                <a:gd name="connsiteX121" fmla="*/ 46531 w 114174"/>
                <a:gd name="connsiteY121" fmla="*/ 2248 h 215617"/>
                <a:gd name="connsiteX122" fmla="*/ 44408 w 114174"/>
                <a:gd name="connsiteY122" fmla="*/ 0 h 215617"/>
                <a:gd name="connsiteX123" fmla="*/ 42284 w 114174"/>
                <a:gd name="connsiteY123" fmla="*/ 0 h 215617"/>
                <a:gd name="connsiteX124" fmla="*/ 35914 w 114174"/>
                <a:gd name="connsiteY124" fmla="*/ 13363 h 215617"/>
                <a:gd name="connsiteX125" fmla="*/ 33852 w 114174"/>
                <a:gd name="connsiteY125" fmla="*/ 15549 h 215617"/>
                <a:gd name="connsiteX126" fmla="*/ 31729 w 114174"/>
                <a:gd name="connsiteY126" fmla="*/ 15549 h 2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14174" h="215617">
                  <a:moveTo>
                    <a:pt x="31729" y="15549"/>
                  </a:moveTo>
                  <a:lnTo>
                    <a:pt x="29605" y="17796"/>
                  </a:lnTo>
                  <a:lnTo>
                    <a:pt x="25358" y="17796"/>
                  </a:lnTo>
                  <a:lnTo>
                    <a:pt x="21173" y="22230"/>
                  </a:lnTo>
                  <a:lnTo>
                    <a:pt x="21173" y="37778"/>
                  </a:lnTo>
                  <a:lnTo>
                    <a:pt x="29605" y="37778"/>
                  </a:lnTo>
                  <a:lnTo>
                    <a:pt x="29605" y="44460"/>
                  </a:lnTo>
                  <a:lnTo>
                    <a:pt x="27482" y="46645"/>
                  </a:lnTo>
                  <a:lnTo>
                    <a:pt x="23235" y="48893"/>
                  </a:lnTo>
                  <a:lnTo>
                    <a:pt x="19050" y="48893"/>
                  </a:lnTo>
                  <a:lnTo>
                    <a:pt x="14803" y="51141"/>
                  </a:lnTo>
                  <a:lnTo>
                    <a:pt x="4247" y="51141"/>
                  </a:lnTo>
                  <a:lnTo>
                    <a:pt x="4247" y="53327"/>
                  </a:lnTo>
                  <a:lnTo>
                    <a:pt x="10555" y="60008"/>
                  </a:lnTo>
                  <a:lnTo>
                    <a:pt x="10555" y="66690"/>
                  </a:lnTo>
                  <a:lnTo>
                    <a:pt x="6371" y="68875"/>
                  </a:lnTo>
                  <a:lnTo>
                    <a:pt x="4247" y="68875"/>
                  </a:lnTo>
                  <a:lnTo>
                    <a:pt x="0" y="71123"/>
                  </a:lnTo>
                  <a:lnTo>
                    <a:pt x="0" y="75557"/>
                  </a:lnTo>
                  <a:lnTo>
                    <a:pt x="2124" y="77805"/>
                  </a:lnTo>
                  <a:lnTo>
                    <a:pt x="4247" y="82238"/>
                  </a:lnTo>
                  <a:lnTo>
                    <a:pt x="16926" y="95601"/>
                  </a:lnTo>
                  <a:lnTo>
                    <a:pt x="25358" y="97786"/>
                  </a:lnTo>
                  <a:lnTo>
                    <a:pt x="27482" y="93353"/>
                  </a:lnTo>
                  <a:lnTo>
                    <a:pt x="31729" y="97786"/>
                  </a:lnTo>
                  <a:lnTo>
                    <a:pt x="33852" y="102220"/>
                  </a:lnTo>
                  <a:lnTo>
                    <a:pt x="33852" y="108901"/>
                  </a:lnTo>
                  <a:lnTo>
                    <a:pt x="31729" y="113335"/>
                  </a:lnTo>
                  <a:lnTo>
                    <a:pt x="29605" y="115583"/>
                  </a:lnTo>
                  <a:lnTo>
                    <a:pt x="29605" y="117831"/>
                  </a:lnTo>
                  <a:lnTo>
                    <a:pt x="31729" y="120016"/>
                  </a:lnTo>
                  <a:lnTo>
                    <a:pt x="33852" y="120016"/>
                  </a:lnTo>
                  <a:lnTo>
                    <a:pt x="38037" y="117831"/>
                  </a:lnTo>
                  <a:lnTo>
                    <a:pt x="40161" y="117831"/>
                  </a:lnTo>
                  <a:lnTo>
                    <a:pt x="40161" y="128883"/>
                  </a:lnTo>
                  <a:lnTo>
                    <a:pt x="42284" y="131131"/>
                  </a:lnTo>
                  <a:lnTo>
                    <a:pt x="44408" y="131131"/>
                  </a:lnTo>
                  <a:lnTo>
                    <a:pt x="44408" y="135565"/>
                  </a:lnTo>
                  <a:lnTo>
                    <a:pt x="42284" y="140061"/>
                  </a:lnTo>
                  <a:lnTo>
                    <a:pt x="38037" y="144494"/>
                  </a:lnTo>
                  <a:lnTo>
                    <a:pt x="33852" y="160043"/>
                  </a:lnTo>
                  <a:lnTo>
                    <a:pt x="31729" y="164476"/>
                  </a:lnTo>
                  <a:lnTo>
                    <a:pt x="31729" y="166724"/>
                  </a:lnTo>
                  <a:lnTo>
                    <a:pt x="29605" y="171157"/>
                  </a:lnTo>
                  <a:lnTo>
                    <a:pt x="29605" y="173343"/>
                  </a:lnTo>
                  <a:lnTo>
                    <a:pt x="31729" y="177839"/>
                  </a:lnTo>
                  <a:lnTo>
                    <a:pt x="40161" y="186706"/>
                  </a:lnTo>
                  <a:lnTo>
                    <a:pt x="40161" y="197821"/>
                  </a:lnTo>
                  <a:lnTo>
                    <a:pt x="50716" y="211184"/>
                  </a:lnTo>
                  <a:lnTo>
                    <a:pt x="54963" y="211184"/>
                  </a:lnTo>
                  <a:lnTo>
                    <a:pt x="57087" y="215617"/>
                  </a:lnTo>
                  <a:lnTo>
                    <a:pt x="69766" y="215617"/>
                  </a:lnTo>
                  <a:lnTo>
                    <a:pt x="71890" y="213369"/>
                  </a:lnTo>
                  <a:lnTo>
                    <a:pt x="71890" y="208936"/>
                  </a:lnTo>
                  <a:lnTo>
                    <a:pt x="76137" y="204502"/>
                  </a:lnTo>
                  <a:lnTo>
                    <a:pt x="82445" y="204502"/>
                  </a:lnTo>
                  <a:lnTo>
                    <a:pt x="84569" y="200006"/>
                  </a:lnTo>
                  <a:lnTo>
                    <a:pt x="95124" y="200006"/>
                  </a:lnTo>
                  <a:lnTo>
                    <a:pt x="95124" y="197821"/>
                  </a:lnTo>
                  <a:lnTo>
                    <a:pt x="101495" y="191139"/>
                  </a:lnTo>
                  <a:lnTo>
                    <a:pt x="105680" y="191139"/>
                  </a:lnTo>
                  <a:lnTo>
                    <a:pt x="109927" y="195573"/>
                  </a:lnTo>
                  <a:lnTo>
                    <a:pt x="112050" y="195573"/>
                  </a:lnTo>
                  <a:lnTo>
                    <a:pt x="114174" y="193387"/>
                  </a:lnTo>
                  <a:lnTo>
                    <a:pt x="114174" y="188954"/>
                  </a:lnTo>
                  <a:lnTo>
                    <a:pt x="112050" y="186706"/>
                  </a:lnTo>
                  <a:lnTo>
                    <a:pt x="109927" y="182272"/>
                  </a:lnTo>
                  <a:lnTo>
                    <a:pt x="107803" y="175591"/>
                  </a:lnTo>
                  <a:lnTo>
                    <a:pt x="101495" y="168910"/>
                  </a:lnTo>
                  <a:lnTo>
                    <a:pt x="99371" y="164476"/>
                  </a:lnTo>
                  <a:lnTo>
                    <a:pt x="99371" y="155609"/>
                  </a:lnTo>
                  <a:lnTo>
                    <a:pt x="101495" y="153361"/>
                  </a:lnTo>
                  <a:lnTo>
                    <a:pt x="101495" y="146680"/>
                  </a:lnTo>
                  <a:lnTo>
                    <a:pt x="97248" y="151113"/>
                  </a:lnTo>
                  <a:lnTo>
                    <a:pt x="97248" y="153361"/>
                  </a:lnTo>
                  <a:lnTo>
                    <a:pt x="93001" y="153361"/>
                  </a:lnTo>
                  <a:lnTo>
                    <a:pt x="90940" y="148928"/>
                  </a:lnTo>
                  <a:lnTo>
                    <a:pt x="88816" y="146680"/>
                  </a:lnTo>
                  <a:lnTo>
                    <a:pt x="86692" y="142246"/>
                  </a:lnTo>
                  <a:lnTo>
                    <a:pt x="86692" y="137813"/>
                  </a:lnTo>
                  <a:lnTo>
                    <a:pt x="84569" y="137813"/>
                  </a:lnTo>
                  <a:lnTo>
                    <a:pt x="84569" y="135565"/>
                  </a:lnTo>
                  <a:lnTo>
                    <a:pt x="82445" y="133379"/>
                  </a:lnTo>
                  <a:lnTo>
                    <a:pt x="82445" y="128883"/>
                  </a:lnTo>
                  <a:lnTo>
                    <a:pt x="84569" y="124450"/>
                  </a:lnTo>
                  <a:lnTo>
                    <a:pt x="86692" y="122264"/>
                  </a:lnTo>
                  <a:lnTo>
                    <a:pt x="86692" y="106654"/>
                  </a:lnTo>
                  <a:lnTo>
                    <a:pt x="88816" y="104468"/>
                  </a:lnTo>
                  <a:lnTo>
                    <a:pt x="93001" y="102220"/>
                  </a:lnTo>
                  <a:lnTo>
                    <a:pt x="103619" y="102220"/>
                  </a:lnTo>
                  <a:lnTo>
                    <a:pt x="105680" y="100035"/>
                  </a:lnTo>
                  <a:lnTo>
                    <a:pt x="105680" y="95601"/>
                  </a:lnTo>
                  <a:lnTo>
                    <a:pt x="101495" y="91105"/>
                  </a:lnTo>
                  <a:lnTo>
                    <a:pt x="101495" y="86672"/>
                  </a:lnTo>
                  <a:lnTo>
                    <a:pt x="103619" y="82238"/>
                  </a:lnTo>
                  <a:lnTo>
                    <a:pt x="105680" y="79990"/>
                  </a:lnTo>
                  <a:lnTo>
                    <a:pt x="107803" y="75557"/>
                  </a:lnTo>
                  <a:lnTo>
                    <a:pt x="107803" y="71123"/>
                  </a:lnTo>
                  <a:lnTo>
                    <a:pt x="105680" y="66690"/>
                  </a:lnTo>
                  <a:lnTo>
                    <a:pt x="103619" y="64442"/>
                  </a:lnTo>
                  <a:lnTo>
                    <a:pt x="97248" y="64442"/>
                  </a:lnTo>
                  <a:lnTo>
                    <a:pt x="95124" y="66690"/>
                  </a:lnTo>
                  <a:lnTo>
                    <a:pt x="95124" y="57760"/>
                  </a:lnTo>
                  <a:lnTo>
                    <a:pt x="90940" y="55575"/>
                  </a:lnTo>
                  <a:lnTo>
                    <a:pt x="88816" y="51141"/>
                  </a:lnTo>
                  <a:lnTo>
                    <a:pt x="82445" y="48893"/>
                  </a:lnTo>
                  <a:lnTo>
                    <a:pt x="76137" y="48893"/>
                  </a:lnTo>
                  <a:lnTo>
                    <a:pt x="71890" y="51141"/>
                  </a:lnTo>
                  <a:lnTo>
                    <a:pt x="69766" y="55575"/>
                  </a:lnTo>
                  <a:lnTo>
                    <a:pt x="69766" y="57760"/>
                  </a:lnTo>
                  <a:lnTo>
                    <a:pt x="67642" y="60008"/>
                  </a:lnTo>
                  <a:lnTo>
                    <a:pt x="67642" y="62256"/>
                  </a:lnTo>
                  <a:lnTo>
                    <a:pt x="67642" y="60008"/>
                  </a:lnTo>
                  <a:lnTo>
                    <a:pt x="69766" y="57760"/>
                  </a:lnTo>
                  <a:lnTo>
                    <a:pt x="69766" y="53327"/>
                  </a:lnTo>
                  <a:lnTo>
                    <a:pt x="71890" y="48893"/>
                  </a:lnTo>
                  <a:lnTo>
                    <a:pt x="71890" y="42212"/>
                  </a:lnTo>
                  <a:lnTo>
                    <a:pt x="74013" y="37778"/>
                  </a:lnTo>
                  <a:lnTo>
                    <a:pt x="74013" y="28911"/>
                  </a:lnTo>
                  <a:lnTo>
                    <a:pt x="67642" y="15549"/>
                  </a:lnTo>
                  <a:lnTo>
                    <a:pt x="63395" y="11115"/>
                  </a:lnTo>
                  <a:lnTo>
                    <a:pt x="46531" y="2248"/>
                  </a:lnTo>
                  <a:lnTo>
                    <a:pt x="44408" y="0"/>
                  </a:lnTo>
                  <a:lnTo>
                    <a:pt x="42284" y="0"/>
                  </a:lnTo>
                  <a:lnTo>
                    <a:pt x="35914" y="13363"/>
                  </a:lnTo>
                  <a:lnTo>
                    <a:pt x="33852" y="15549"/>
                  </a:lnTo>
                  <a:lnTo>
                    <a:pt x="31729" y="15549"/>
                  </a:lnTo>
                  <a:close/>
                </a:path>
              </a:pathLst>
            </a:custGeom>
            <a:noFill/>
            <a:ln w="1561" cap="flat">
              <a:solidFill>
                <a:srgbClr val="FFFFFF"/>
              </a:solidFill>
              <a:prstDash val="solid"/>
              <a:round/>
            </a:ln>
          </p:spPr>
          <p:txBody>
            <a:bodyPr rtlCol="0" anchor="ctr"/>
            <a:lstStyle/>
            <a:p>
              <a:endParaRPr lang="en-US" noProof="0" dirty="0"/>
            </a:p>
          </p:txBody>
        </p:sp>
        <p:sp>
          <p:nvSpPr>
            <p:cNvPr id="5134" name="Serbest Form 5133">
              <a:extLst>
                <a:ext uri="{FF2B5EF4-FFF2-40B4-BE49-F238E27FC236}">
                  <a16:creationId xmlns:a16="http://schemas.microsoft.com/office/drawing/2014/main" id="{7C05714A-BDD1-4A45-9E1B-F7B05555BE65}"/>
                </a:ext>
              </a:extLst>
            </p:cNvPr>
            <p:cNvSpPr/>
            <p:nvPr/>
          </p:nvSpPr>
          <p:spPr>
            <a:xfrm>
              <a:off x="5258567" y="2148462"/>
              <a:ext cx="63395" cy="63380"/>
            </a:xfrm>
            <a:custGeom>
              <a:avLst/>
              <a:gdLst>
                <a:gd name="connsiteX0" fmla="*/ 42971 w 63395"/>
                <a:gd name="connsiteY0" fmla="*/ 41463 h 63380"/>
                <a:gd name="connsiteX1" fmla="*/ 45033 w 63395"/>
                <a:gd name="connsiteY1" fmla="*/ 39027 h 63380"/>
                <a:gd name="connsiteX2" fmla="*/ 49092 w 63395"/>
                <a:gd name="connsiteY2" fmla="*/ 36592 h 63380"/>
                <a:gd name="connsiteX3" fmla="*/ 59336 w 63395"/>
                <a:gd name="connsiteY3" fmla="*/ 36592 h 63380"/>
                <a:gd name="connsiteX4" fmla="*/ 61397 w 63395"/>
                <a:gd name="connsiteY4" fmla="*/ 34157 h 63380"/>
                <a:gd name="connsiteX5" fmla="*/ 63396 w 63395"/>
                <a:gd name="connsiteY5" fmla="*/ 29286 h 63380"/>
                <a:gd name="connsiteX6" fmla="*/ 63396 w 63395"/>
                <a:gd name="connsiteY6" fmla="*/ 26788 h 63380"/>
                <a:gd name="connsiteX7" fmla="*/ 61397 w 63395"/>
                <a:gd name="connsiteY7" fmla="*/ 24415 h 63380"/>
                <a:gd name="connsiteX8" fmla="*/ 57274 w 63395"/>
                <a:gd name="connsiteY8" fmla="*/ 21918 h 63380"/>
                <a:gd name="connsiteX9" fmla="*/ 55276 w 63395"/>
                <a:gd name="connsiteY9" fmla="*/ 19482 h 63380"/>
                <a:gd name="connsiteX10" fmla="*/ 55276 w 63395"/>
                <a:gd name="connsiteY10" fmla="*/ 14612 h 63380"/>
                <a:gd name="connsiteX11" fmla="*/ 57274 w 63395"/>
                <a:gd name="connsiteY11" fmla="*/ 12177 h 63380"/>
                <a:gd name="connsiteX12" fmla="*/ 63396 w 63395"/>
                <a:gd name="connsiteY12" fmla="*/ 12177 h 63380"/>
                <a:gd name="connsiteX13" fmla="*/ 63396 w 63395"/>
                <a:gd name="connsiteY13" fmla="*/ 2435 h 63380"/>
                <a:gd name="connsiteX14" fmla="*/ 28669 w 63395"/>
                <a:gd name="connsiteY14" fmla="*/ 0 h 63380"/>
                <a:gd name="connsiteX15" fmla="*/ 18425 w 63395"/>
                <a:gd name="connsiteY15" fmla="*/ 9741 h 63380"/>
                <a:gd name="connsiteX16" fmla="*/ 6121 w 63395"/>
                <a:gd name="connsiteY16" fmla="*/ 9741 h 63380"/>
                <a:gd name="connsiteX17" fmla="*/ 2061 w 63395"/>
                <a:gd name="connsiteY17" fmla="*/ 14612 h 63380"/>
                <a:gd name="connsiteX18" fmla="*/ 0 w 63395"/>
                <a:gd name="connsiteY18" fmla="*/ 29286 h 63380"/>
                <a:gd name="connsiteX19" fmla="*/ 2061 w 63395"/>
                <a:gd name="connsiteY19" fmla="*/ 31721 h 63380"/>
                <a:gd name="connsiteX20" fmla="*/ 6121 w 63395"/>
                <a:gd name="connsiteY20" fmla="*/ 31721 h 63380"/>
                <a:gd name="connsiteX21" fmla="*/ 14303 w 63395"/>
                <a:gd name="connsiteY21" fmla="*/ 26788 h 63380"/>
                <a:gd name="connsiteX22" fmla="*/ 22485 w 63395"/>
                <a:gd name="connsiteY22" fmla="*/ 26788 h 63380"/>
                <a:gd name="connsiteX23" fmla="*/ 30667 w 63395"/>
                <a:gd name="connsiteY23" fmla="*/ 24415 h 63380"/>
                <a:gd name="connsiteX24" fmla="*/ 30667 w 63395"/>
                <a:gd name="connsiteY24" fmla="*/ 34157 h 63380"/>
                <a:gd name="connsiteX25" fmla="*/ 26607 w 63395"/>
                <a:gd name="connsiteY25" fmla="*/ 31721 h 63380"/>
                <a:gd name="connsiteX26" fmla="*/ 24546 w 63395"/>
                <a:gd name="connsiteY26" fmla="*/ 31721 h 63380"/>
                <a:gd name="connsiteX27" fmla="*/ 22485 w 63395"/>
                <a:gd name="connsiteY27" fmla="*/ 29286 h 63380"/>
                <a:gd name="connsiteX28" fmla="*/ 18425 w 63395"/>
                <a:gd name="connsiteY28" fmla="*/ 29286 h 63380"/>
                <a:gd name="connsiteX29" fmla="*/ 18425 w 63395"/>
                <a:gd name="connsiteY29" fmla="*/ 39027 h 63380"/>
                <a:gd name="connsiteX30" fmla="*/ 20487 w 63395"/>
                <a:gd name="connsiteY30" fmla="*/ 41463 h 63380"/>
                <a:gd name="connsiteX31" fmla="*/ 30667 w 63395"/>
                <a:gd name="connsiteY31" fmla="*/ 39027 h 63380"/>
                <a:gd name="connsiteX32" fmla="*/ 18425 w 63395"/>
                <a:gd name="connsiteY32" fmla="*/ 46333 h 63380"/>
                <a:gd name="connsiteX33" fmla="*/ 28669 w 63395"/>
                <a:gd name="connsiteY33" fmla="*/ 63380 h 63380"/>
                <a:gd name="connsiteX34" fmla="*/ 30667 w 63395"/>
                <a:gd name="connsiteY34" fmla="*/ 53639 h 63380"/>
                <a:gd name="connsiteX35" fmla="*/ 36851 w 63395"/>
                <a:gd name="connsiteY35" fmla="*/ 41463 h 63380"/>
                <a:gd name="connsiteX36" fmla="*/ 42971 w 63395"/>
                <a:gd name="connsiteY36" fmla="*/ 41463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3395" h="63380">
                  <a:moveTo>
                    <a:pt x="42971" y="41463"/>
                  </a:moveTo>
                  <a:lnTo>
                    <a:pt x="45033" y="39027"/>
                  </a:lnTo>
                  <a:lnTo>
                    <a:pt x="49092" y="36592"/>
                  </a:lnTo>
                  <a:lnTo>
                    <a:pt x="59336" y="36592"/>
                  </a:lnTo>
                  <a:lnTo>
                    <a:pt x="61397" y="34157"/>
                  </a:lnTo>
                  <a:lnTo>
                    <a:pt x="63396" y="29286"/>
                  </a:lnTo>
                  <a:lnTo>
                    <a:pt x="63396" y="26788"/>
                  </a:lnTo>
                  <a:lnTo>
                    <a:pt x="61397" y="24415"/>
                  </a:lnTo>
                  <a:lnTo>
                    <a:pt x="57274" y="21918"/>
                  </a:lnTo>
                  <a:lnTo>
                    <a:pt x="55276" y="19482"/>
                  </a:lnTo>
                  <a:lnTo>
                    <a:pt x="55276" y="14612"/>
                  </a:lnTo>
                  <a:lnTo>
                    <a:pt x="57274" y="12177"/>
                  </a:lnTo>
                  <a:lnTo>
                    <a:pt x="63396" y="12177"/>
                  </a:lnTo>
                  <a:lnTo>
                    <a:pt x="63396" y="2435"/>
                  </a:lnTo>
                  <a:lnTo>
                    <a:pt x="28669" y="0"/>
                  </a:lnTo>
                  <a:lnTo>
                    <a:pt x="18425" y="9741"/>
                  </a:lnTo>
                  <a:lnTo>
                    <a:pt x="6121" y="9741"/>
                  </a:lnTo>
                  <a:lnTo>
                    <a:pt x="2061" y="14612"/>
                  </a:lnTo>
                  <a:lnTo>
                    <a:pt x="0" y="29286"/>
                  </a:lnTo>
                  <a:lnTo>
                    <a:pt x="2061" y="31721"/>
                  </a:lnTo>
                  <a:lnTo>
                    <a:pt x="6121" y="31721"/>
                  </a:lnTo>
                  <a:lnTo>
                    <a:pt x="14303" y="26788"/>
                  </a:lnTo>
                  <a:lnTo>
                    <a:pt x="22485" y="26788"/>
                  </a:lnTo>
                  <a:lnTo>
                    <a:pt x="30667" y="24415"/>
                  </a:lnTo>
                  <a:lnTo>
                    <a:pt x="30667" y="34157"/>
                  </a:lnTo>
                  <a:lnTo>
                    <a:pt x="26607" y="31721"/>
                  </a:lnTo>
                  <a:lnTo>
                    <a:pt x="24546" y="31721"/>
                  </a:lnTo>
                  <a:lnTo>
                    <a:pt x="22485" y="29286"/>
                  </a:lnTo>
                  <a:lnTo>
                    <a:pt x="18425" y="29286"/>
                  </a:lnTo>
                  <a:lnTo>
                    <a:pt x="18425" y="39027"/>
                  </a:lnTo>
                  <a:lnTo>
                    <a:pt x="20487" y="41463"/>
                  </a:lnTo>
                  <a:lnTo>
                    <a:pt x="30667" y="39027"/>
                  </a:lnTo>
                  <a:lnTo>
                    <a:pt x="18425" y="46333"/>
                  </a:lnTo>
                  <a:lnTo>
                    <a:pt x="28669" y="63380"/>
                  </a:lnTo>
                  <a:lnTo>
                    <a:pt x="30667" y="53639"/>
                  </a:lnTo>
                  <a:lnTo>
                    <a:pt x="36851" y="41463"/>
                  </a:lnTo>
                  <a:lnTo>
                    <a:pt x="42971" y="41463"/>
                  </a:lnTo>
                  <a:close/>
                </a:path>
              </a:pathLst>
            </a:custGeom>
            <a:solidFill>
              <a:srgbClr val="A6A6A6"/>
            </a:solidFill>
            <a:ln w="6245" cap="flat">
              <a:noFill/>
              <a:prstDash val="solid"/>
              <a:miter/>
            </a:ln>
          </p:spPr>
          <p:txBody>
            <a:bodyPr rtlCol="0" anchor="ctr"/>
            <a:lstStyle/>
            <a:p>
              <a:endParaRPr lang="en-US" noProof="0" dirty="0"/>
            </a:p>
          </p:txBody>
        </p:sp>
        <p:sp>
          <p:nvSpPr>
            <p:cNvPr id="5135" name="Serbest Form 5134">
              <a:extLst>
                <a:ext uri="{FF2B5EF4-FFF2-40B4-BE49-F238E27FC236}">
                  <a16:creationId xmlns:a16="http://schemas.microsoft.com/office/drawing/2014/main" id="{802AFB27-9ABB-574A-B0B4-0E1174FA6FB6}"/>
                </a:ext>
              </a:extLst>
            </p:cNvPr>
            <p:cNvSpPr/>
            <p:nvPr/>
          </p:nvSpPr>
          <p:spPr>
            <a:xfrm>
              <a:off x="5258567" y="2148462"/>
              <a:ext cx="63395" cy="63380"/>
            </a:xfrm>
            <a:custGeom>
              <a:avLst/>
              <a:gdLst>
                <a:gd name="connsiteX0" fmla="*/ 42971 w 63395"/>
                <a:gd name="connsiteY0" fmla="*/ 41463 h 63380"/>
                <a:gd name="connsiteX1" fmla="*/ 45033 w 63395"/>
                <a:gd name="connsiteY1" fmla="*/ 39027 h 63380"/>
                <a:gd name="connsiteX2" fmla="*/ 49092 w 63395"/>
                <a:gd name="connsiteY2" fmla="*/ 36592 h 63380"/>
                <a:gd name="connsiteX3" fmla="*/ 59336 w 63395"/>
                <a:gd name="connsiteY3" fmla="*/ 36592 h 63380"/>
                <a:gd name="connsiteX4" fmla="*/ 61397 w 63395"/>
                <a:gd name="connsiteY4" fmla="*/ 34157 h 63380"/>
                <a:gd name="connsiteX5" fmla="*/ 63396 w 63395"/>
                <a:gd name="connsiteY5" fmla="*/ 29286 h 63380"/>
                <a:gd name="connsiteX6" fmla="*/ 63396 w 63395"/>
                <a:gd name="connsiteY6" fmla="*/ 26788 h 63380"/>
                <a:gd name="connsiteX7" fmla="*/ 61397 w 63395"/>
                <a:gd name="connsiteY7" fmla="*/ 24415 h 63380"/>
                <a:gd name="connsiteX8" fmla="*/ 57274 w 63395"/>
                <a:gd name="connsiteY8" fmla="*/ 21918 h 63380"/>
                <a:gd name="connsiteX9" fmla="*/ 55276 w 63395"/>
                <a:gd name="connsiteY9" fmla="*/ 19482 h 63380"/>
                <a:gd name="connsiteX10" fmla="*/ 55276 w 63395"/>
                <a:gd name="connsiteY10" fmla="*/ 14612 h 63380"/>
                <a:gd name="connsiteX11" fmla="*/ 57274 w 63395"/>
                <a:gd name="connsiteY11" fmla="*/ 12177 h 63380"/>
                <a:gd name="connsiteX12" fmla="*/ 63396 w 63395"/>
                <a:gd name="connsiteY12" fmla="*/ 12177 h 63380"/>
                <a:gd name="connsiteX13" fmla="*/ 63396 w 63395"/>
                <a:gd name="connsiteY13" fmla="*/ 2435 h 63380"/>
                <a:gd name="connsiteX14" fmla="*/ 28669 w 63395"/>
                <a:gd name="connsiteY14" fmla="*/ 0 h 63380"/>
                <a:gd name="connsiteX15" fmla="*/ 18425 w 63395"/>
                <a:gd name="connsiteY15" fmla="*/ 9741 h 63380"/>
                <a:gd name="connsiteX16" fmla="*/ 6121 w 63395"/>
                <a:gd name="connsiteY16" fmla="*/ 9741 h 63380"/>
                <a:gd name="connsiteX17" fmla="*/ 2061 w 63395"/>
                <a:gd name="connsiteY17" fmla="*/ 14612 h 63380"/>
                <a:gd name="connsiteX18" fmla="*/ 0 w 63395"/>
                <a:gd name="connsiteY18" fmla="*/ 29286 h 63380"/>
                <a:gd name="connsiteX19" fmla="*/ 2061 w 63395"/>
                <a:gd name="connsiteY19" fmla="*/ 31721 h 63380"/>
                <a:gd name="connsiteX20" fmla="*/ 6121 w 63395"/>
                <a:gd name="connsiteY20" fmla="*/ 31721 h 63380"/>
                <a:gd name="connsiteX21" fmla="*/ 14303 w 63395"/>
                <a:gd name="connsiteY21" fmla="*/ 26788 h 63380"/>
                <a:gd name="connsiteX22" fmla="*/ 22485 w 63395"/>
                <a:gd name="connsiteY22" fmla="*/ 26788 h 63380"/>
                <a:gd name="connsiteX23" fmla="*/ 30667 w 63395"/>
                <a:gd name="connsiteY23" fmla="*/ 24415 h 63380"/>
                <a:gd name="connsiteX24" fmla="*/ 30667 w 63395"/>
                <a:gd name="connsiteY24" fmla="*/ 34157 h 63380"/>
                <a:gd name="connsiteX25" fmla="*/ 26607 w 63395"/>
                <a:gd name="connsiteY25" fmla="*/ 31721 h 63380"/>
                <a:gd name="connsiteX26" fmla="*/ 24546 w 63395"/>
                <a:gd name="connsiteY26" fmla="*/ 31721 h 63380"/>
                <a:gd name="connsiteX27" fmla="*/ 22485 w 63395"/>
                <a:gd name="connsiteY27" fmla="*/ 29286 h 63380"/>
                <a:gd name="connsiteX28" fmla="*/ 18425 w 63395"/>
                <a:gd name="connsiteY28" fmla="*/ 29286 h 63380"/>
                <a:gd name="connsiteX29" fmla="*/ 18425 w 63395"/>
                <a:gd name="connsiteY29" fmla="*/ 39027 h 63380"/>
                <a:gd name="connsiteX30" fmla="*/ 20487 w 63395"/>
                <a:gd name="connsiteY30" fmla="*/ 41463 h 63380"/>
                <a:gd name="connsiteX31" fmla="*/ 30667 w 63395"/>
                <a:gd name="connsiteY31" fmla="*/ 39027 h 63380"/>
                <a:gd name="connsiteX32" fmla="*/ 18425 w 63395"/>
                <a:gd name="connsiteY32" fmla="*/ 46333 h 63380"/>
                <a:gd name="connsiteX33" fmla="*/ 28669 w 63395"/>
                <a:gd name="connsiteY33" fmla="*/ 63380 h 63380"/>
                <a:gd name="connsiteX34" fmla="*/ 30667 w 63395"/>
                <a:gd name="connsiteY34" fmla="*/ 53639 h 63380"/>
                <a:gd name="connsiteX35" fmla="*/ 36851 w 63395"/>
                <a:gd name="connsiteY35" fmla="*/ 41463 h 63380"/>
                <a:gd name="connsiteX36" fmla="*/ 42971 w 63395"/>
                <a:gd name="connsiteY36" fmla="*/ 41463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3395" h="63380">
                  <a:moveTo>
                    <a:pt x="42971" y="41463"/>
                  </a:moveTo>
                  <a:lnTo>
                    <a:pt x="45033" y="39027"/>
                  </a:lnTo>
                  <a:lnTo>
                    <a:pt x="49092" y="36592"/>
                  </a:lnTo>
                  <a:lnTo>
                    <a:pt x="59336" y="36592"/>
                  </a:lnTo>
                  <a:lnTo>
                    <a:pt x="61397" y="34157"/>
                  </a:lnTo>
                  <a:lnTo>
                    <a:pt x="63396" y="29286"/>
                  </a:lnTo>
                  <a:lnTo>
                    <a:pt x="63396" y="26788"/>
                  </a:lnTo>
                  <a:lnTo>
                    <a:pt x="61397" y="24415"/>
                  </a:lnTo>
                  <a:lnTo>
                    <a:pt x="57274" y="21918"/>
                  </a:lnTo>
                  <a:lnTo>
                    <a:pt x="55276" y="19482"/>
                  </a:lnTo>
                  <a:lnTo>
                    <a:pt x="55276" y="14612"/>
                  </a:lnTo>
                  <a:lnTo>
                    <a:pt x="57274" y="12177"/>
                  </a:lnTo>
                  <a:lnTo>
                    <a:pt x="63396" y="12177"/>
                  </a:lnTo>
                  <a:lnTo>
                    <a:pt x="63396" y="2435"/>
                  </a:lnTo>
                  <a:lnTo>
                    <a:pt x="28669" y="0"/>
                  </a:lnTo>
                  <a:lnTo>
                    <a:pt x="18425" y="9741"/>
                  </a:lnTo>
                  <a:lnTo>
                    <a:pt x="6121" y="9741"/>
                  </a:lnTo>
                  <a:lnTo>
                    <a:pt x="2061" y="14612"/>
                  </a:lnTo>
                  <a:lnTo>
                    <a:pt x="0" y="29286"/>
                  </a:lnTo>
                  <a:lnTo>
                    <a:pt x="2061" y="31721"/>
                  </a:lnTo>
                  <a:lnTo>
                    <a:pt x="6121" y="31721"/>
                  </a:lnTo>
                  <a:lnTo>
                    <a:pt x="14303" y="26788"/>
                  </a:lnTo>
                  <a:lnTo>
                    <a:pt x="22485" y="26788"/>
                  </a:lnTo>
                  <a:lnTo>
                    <a:pt x="30667" y="24415"/>
                  </a:lnTo>
                  <a:lnTo>
                    <a:pt x="30667" y="34157"/>
                  </a:lnTo>
                  <a:lnTo>
                    <a:pt x="26607" y="31721"/>
                  </a:lnTo>
                  <a:lnTo>
                    <a:pt x="24546" y="31721"/>
                  </a:lnTo>
                  <a:lnTo>
                    <a:pt x="22485" y="29286"/>
                  </a:lnTo>
                  <a:lnTo>
                    <a:pt x="18425" y="29286"/>
                  </a:lnTo>
                  <a:lnTo>
                    <a:pt x="18425" y="39027"/>
                  </a:lnTo>
                  <a:lnTo>
                    <a:pt x="20487" y="41463"/>
                  </a:lnTo>
                  <a:lnTo>
                    <a:pt x="30667" y="39027"/>
                  </a:lnTo>
                  <a:lnTo>
                    <a:pt x="18425" y="46333"/>
                  </a:lnTo>
                  <a:lnTo>
                    <a:pt x="28669" y="63380"/>
                  </a:lnTo>
                  <a:lnTo>
                    <a:pt x="30667" y="53639"/>
                  </a:lnTo>
                  <a:lnTo>
                    <a:pt x="36851" y="41463"/>
                  </a:lnTo>
                  <a:lnTo>
                    <a:pt x="42971" y="41463"/>
                  </a:lnTo>
                  <a:close/>
                </a:path>
              </a:pathLst>
            </a:custGeom>
            <a:noFill/>
            <a:ln w="1561" cap="flat">
              <a:solidFill>
                <a:srgbClr val="FFFFFF"/>
              </a:solidFill>
              <a:prstDash val="solid"/>
              <a:round/>
            </a:ln>
          </p:spPr>
          <p:txBody>
            <a:bodyPr rtlCol="0" anchor="ctr"/>
            <a:lstStyle/>
            <a:p>
              <a:endParaRPr lang="en-US" noProof="0" dirty="0"/>
            </a:p>
          </p:txBody>
        </p:sp>
        <p:sp>
          <p:nvSpPr>
            <p:cNvPr id="5136" name="Serbest Form 5135">
              <a:extLst>
                <a:ext uri="{FF2B5EF4-FFF2-40B4-BE49-F238E27FC236}">
                  <a16:creationId xmlns:a16="http://schemas.microsoft.com/office/drawing/2014/main" id="{83E08DAE-2561-C144-B828-40529EB0660B}"/>
                </a:ext>
              </a:extLst>
            </p:cNvPr>
            <p:cNvSpPr/>
            <p:nvPr/>
          </p:nvSpPr>
          <p:spPr>
            <a:xfrm>
              <a:off x="5283925" y="2148462"/>
              <a:ext cx="190311" cy="177526"/>
            </a:xfrm>
            <a:custGeom>
              <a:avLst/>
              <a:gdLst>
                <a:gd name="connsiteX0" fmla="*/ 34977 w 190311"/>
                <a:gd name="connsiteY0" fmla="*/ 0 h 177526"/>
                <a:gd name="connsiteX1" fmla="*/ 34977 w 190311"/>
                <a:gd name="connsiteY1" fmla="*/ 9616 h 177526"/>
                <a:gd name="connsiteX2" fmla="*/ 28419 w 190311"/>
                <a:gd name="connsiteY2" fmla="*/ 9616 h 177526"/>
                <a:gd name="connsiteX3" fmla="*/ 26233 w 190311"/>
                <a:gd name="connsiteY3" fmla="*/ 11989 h 177526"/>
                <a:gd name="connsiteX4" fmla="*/ 26233 w 190311"/>
                <a:gd name="connsiteY4" fmla="*/ 16797 h 177526"/>
                <a:gd name="connsiteX5" fmla="*/ 28419 w 190311"/>
                <a:gd name="connsiteY5" fmla="*/ 19170 h 177526"/>
                <a:gd name="connsiteX6" fmla="*/ 32791 w 190311"/>
                <a:gd name="connsiteY6" fmla="*/ 21606 h 177526"/>
                <a:gd name="connsiteX7" fmla="*/ 34977 w 190311"/>
                <a:gd name="connsiteY7" fmla="*/ 23978 h 177526"/>
                <a:gd name="connsiteX8" fmla="*/ 34977 w 190311"/>
                <a:gd name="connsiteY8" fmla="*/ 26414 h 177526"/>
                <a:gd name="connsiteX9" fmla="*/ 32791 w 190311"/>
                <a:gd name="connsiteY9" fmla="*/ 31159 h 177526"/>
                <a:gd name="connsiteX10" fmla="*/ 30605 w 190311"/>
                <a:gd name="connsiteY10" fmla="*/ 33595 h 177526"/>
                <a:gd name="connsiteX11" fmla="*/ 19675 w 190311"/>
                <a:gd name="connsiteY11" fmla="*/ 33595 h 177526"/>
                <a:gd name="connsiteX12" fmla="*/ 15302 w 190311"/>
                <a:gd name="connsiteY12" fmla="*/ 35967 h 177526"/>
                <a:gd name="connsiteX13" fmla="*/ 13117 w 190311"/>
                <a:gd name="connsiteY13" fmla="*/ 38403 h 177526"/>
                <a:gd name="connsiteX14" fmla="*/ 6558 w 190311"/>
                <a:gd name="connsiteY14" fmla="*/ 38403 h 177526"/>
                <a:gd name="connsiteX15" fmla="*/ 0 w 190311"/>
                <a:gd name="connsiteY15" fmla="*/ 50392 h 177526"/>
                <a:gd name="connsiteX16" fmla="*/ 0 w 190311"/>
                <a:gd name="connsiteY16" fmla="*/ 52765 h 177526"/>
                <a:gd name="connsiteX17" fmla="*/ 6558 w 190311"/>
                <a:gd name="connsiteY17" fmla="*/ 59946 h 177526"/>
                <a:gd name="connsiteX18" fmla="*/ 10930 w 190311"/>
                <a:gd name="connsiteY18" fmla="*/ 59946 h 177526"/>
                <a:gd name="connsiteX19" fmla="*/ 10930 w 190311"/>
                <a:gd name="connsiteY19" fmla="*/ 64754 h 177526"/>
                <a:gd name="connsiteX20" fmla="*/ 8744 w 190311"/>
                <a:gd name="connsiteY20" fmla="*/ 67189 h 177526"/>
                <a:gd name="connsiteX21" fmla="*/ 10930 w 190311"/>
                <a:gd name="connsiteY21" fmla="*/ 71997 h 177526"/>
                <a:gd name="connsiteX22" fmla="*/ 10930 w 190311"/>
                <a:gd name="connsiteY22" fmla="*/ 76743 h 177526"/>
                <a:gd name="connsiteX23" fmla="*/ 19675 w 190311"/>
                <a:gd name="connsiteY23" fmla="*/ 81551 h 177526"/>
                <a:gd name="connsiteX24" fmla="*/ 26233 w 190311"/>
                <a:gd name="connsiteY24" fmla="*/ 81551 h 177526"/>
                <a:gd name="connsiteX25" fmla="*/ 26233 w 190311"/>
                <a:gd name="connsiteY25" fmla="*/ 91167 h 177526"/>
                <a:gd name="connsiteX26" fmla="*/ 30605 w 190311"/>
                <a:gd name="connsiteY26" fmla="*/ 91167 h 177526"/>
                <a:gd name="connsiteX27" fmla="*/ 32791 w 190311"/>
                <a:gd name="connsiteY27" fmla="*/ 88795 h 177526"/>
                <a:gd name="connsiteX28" fmla="*/ 32791 w 190311"/>
                <a:gd name="connsiteY28" fmla="*/ 93540 h 177526"/>
                <a:gd name="connsiteX29" fmla="*/ 34977 w 190311"/>
                <a:gd name="connsiteY29" fmla="*/ 98348 h 177526"/>
                <a:gd name="connsiteX30" fmla="*/ 34977 w 190311"/>
                <a:gd name="connsiteY30" fmla="*/ 103157 h 177526"/>
                <a:gd name="connsiteX31" fmla="*/ 41598 w 190311"/>
                <a:gd name="connsiteY31" fmla="*/ 110338 h 177526"/>
                <a:gd name="connsiteX32" fmla="*/ 45969 w 190311"/>
                <a:gd name="connsiteY32" fmla="*/ 112773 h 177526"/>
                <a:gd name="connsiteX33" fmla="*/ 48156 w 190311"/>
                <a:gd name="connsiteY33" fmla="*/ 115146 h 177526"/>
                <a:gd name="connsiteX34" fmla="*/ 50342 w 190311"/>
                <a:gd name="connsiteY34" fmla="*/ 112773 h 177526"/>
                <a:gd name="connsiteX35" fmla="*/ 54714 w 190311"/>
                <a:gd name="connsiteY35" fmla="*/ 110338 h 177526"/>
                <a:gd name="connsiteX36" fmla="*/ 56900 w 190311"/>
                <a:gd name="connsiteY36" fmla="*/ 105592 h 177526"/>
                <a:gd name="connsiteX37" fmla="*/ 61272 w 190311"/>
                <a:gd name="connsiteY37" fmla="*/ 100784 h 177526"/>
                <a:gd name="connsiteX38" fmla="*/ 63458 w 190311"/>
                <a:gd name="connsiteY38" fmla="*/ 95976 h 177526"/>
                <a:gd name="connsiteX39" fmla="*/ 65644 w 190311"/>
                <a:gd name="connsiteY39" fmla="*/ 93540 h 177526"/>
                <a:gd name="connsiteX40" fmla="*/ 65644 w 190311"/>
                <a:gd name="connsiteY40" fmla="*/ 91167 h 177526"/>
                <a:gd name="connsiteX41" fmla="*/ 78760 w 190311"/>
                <a:gd name="connsiteY41" fmla="*/ 91167 h 177526"/>
                <a:gd name="connsiteX42" fmla="*/ 80946 w 190311"/>
                <a:gd name="connsiteY42" fmla="*/ 83987 h 177526"/>
                <a:gd name="connsiteX43" fmla="*/ 94063 w 190311"/>
                <a:gd name="connsiteY43" fmla="*/ 83987 h 177526"/>
                <a:gd name="connsiteX44" fmla="*/ 109365 w 190311"/>
                <a:gd name="connsiteY44" fmla="*/ 107965 h 177526"/>
                <a:gd name="connsiteX45" fmla="*/ 109365 w 190311"/>
                <a:gd name="connsiteY45" fmla="*/ 115146 h 177526"/>
                <a:gd name="connsiteX46" fmla="*/ 113737 w 190311"/>
                <a:gd name="connsiteY46" fmla="*/ 119954 h 177526"/>
                <a:gd name="connsiteX47" fmla="*/ 113737 w 190311"/>
                <a:gd name="connsiteY47" fmla="*/ 127135 h 177526"/>
                <a:gd name="connsiteX48" fmla="*/ 111551 w 190311"/>
                <a:gd name="connsiteY48" fmla="*/ 131943 h 177526"/>
                <a:gd name="connsiteX49" fmla="*/ 109365 w 190311"/>
                <a:gd name="connsiteY49" fmla="*/ 134378 h 177526"/>
                <a:gd name="connsiteX50" fmla="*/ 107179 w 190311"/>
                <a:gd name="connsiteY50" fmla="*/ 141559 h 177526"/>
                <a:gd name="connsiteX51" fmla="*/ 118109 w 190311"/>
                <a:gd name="connsiteY51" fmla="*/ 136751 h 177526"/>
                <a:gd name="connsiteX52" fmla="*/ 126853 w 190311"/>
                <a:gd name="connsiteY52" fmla="*/ 139186 h 177526"/>
                <a:gd name="connsiteX53" fmla="*/ 126853 w 190311"/>
                <a:gd name="connsiteY53" fmla="*/ 134378 h 177526"/>
                <a:gd name="connsiteX54" fmla="*/ 129040 w 190311"/>
                <a:gd name="connsiteY54" fmla="*/ 131943 h 177526"/>
                <a:gd name="connsiteX55" fmla="*/ 131225 w 190311"/>
                <a:gd name="connsiteY55" fmla="*/ 131943 h 177526"/>
                <a:gd name="connsiteX56" fmla="*/ 135598 w 190311"/>
                <a:gd name="connsiteY56" fmla="*/ 134378 h 177526"/>
                <a:gd name="connsiteX57" fmla="*/ 139970 w 190311"/>
                <a:gd name="connsiteY57" fmla="*/ 139186 h 177526"/>
                <a:gd name="connsiteX58" fmla="*/ 142156 w 190311"/>
                <a:gd name="connsiteY58" fmla="*/ 146367 h 177526"/>
                <a:gd name="connsiteX59" fmla="*/ 142156 w 190311"/>
                <a:gd name="connsiteY59" fmla="*/ 170346 h 177526"/>
                <a:gd name="connsiteX60" fmla="*/ 146528 w 190311"/>
                <a:gd name="connsiteY60" fmla="*/ 170346 h 177526"/>
                <a:gd name="connsiteX61" fmla="*/ 146528 w 190311"/>
                <a:gd name="connsiteY61" fmla="*/ 172719 h 177526"/>
                <a:gd name="connsiteX62" fmla="*/ 150900 w 190311"/>
                <a:gd name="connsiteY62" fmla="*/ 177527 h 177526"/>
                <a:gd name="connsiteX63" fmla="*/ 153086 w 190311"/>
                <a:gd name="connsiteY63" fmla="*/ 177527 h 177526"/>
                <a:gd name="connsiteX64" fmla="*/ 157458 w 190311"/>
                <a:gd name="connsiteY64" fmla="*/ 172719 h 177526"/>
                <a:gd name="connsiteX65" fmla="*/ 157458 w 190311"/>
                <a:gd name="connsiteY65" fmla="*/ 167973 h 177526"/>
                <a:gd name="connsiteX66" fmla="*/ 159644 w 190311"/>
                <a:gd name="connsiteY66" fmla="*/ 163165 h 177526"/>
                <a:gd name="connsiteX67" fmla="*/ 161892 w 190311"/>
                <a:gd name="connsiteY67" fmla="*/ 160730 h 177526"/>
                <a:gd name="connsiteX68" fmla="*/ 166202 w 190311"/>
                <a:gd name="connsiteY68" fmla="*/ 160730 h 177526"/>
                <a:gd name="connsiteX69" fmla="*/ 170637 w 190311"/>
                <a:gd name="connsiteY69" fmla="*/ 163165 h 177526"/>
                <a:gd name="connsiteX70" fmla="*/ 172823 w 190311"/>
                <a:gd name="connsiteY70" fmla="*/ 165538 h 177526"/>
                <a:gd name="connsiteX71" fmla="*/ 175009 w 190311"/>
                <a:gd name="connsiteY71" fmla="*/ 165538 h 177526"/>
                <a:gd name="connsiteX72" fmla="*/ 177195 w 190311"/>
                <a:gd name="connsiteY72" fmla="*/ 163165 h 177526"/>
                <a:gd name="connsiteX73" fmla="*/ 177195 w 190311"/>
                <a:gd name="connsiteY73" fmla="*/ 155984 h 177526"/>
                <a:gd name="connsiteX74" fmla="*/ 175009 w 190311"/>
                <a:gd name="connsiteY74" fmla="*/ 153548 h 177526"/>
                <a:gd name="connsiteX75" fmla="*/ 175009 w 190311"/>
                <a:gd name="connsiteY75" fmla="*/ 151176 h 177526"/>
                <a:gd name="connsiteX76" fmla="*/ 181567 w 190311"/>
                <a:gd name="connsiteY76" fmla="*/ 151176 h 177526"/>
                <a:gd name="connsiteX77" fmla="*/ 179381 w 190311"/>
                <a:gd name="connsiteY77" fmla="*/ 146367 h 177526"/>
                <a:gd name="connsiteX78" fmla="*/ 175009 w 190311"/>
                <a:gd name="connsiteY78" fmla="*/ 143932 h 177526"/>
                <a:gd name="connsiteX79" fmla="*/ 172823 w 190311"/>
                <a:gd name="connsiteY79" fmla="*/ 139186 h 177526"/>
                <a:gd name="connsiteX80" fmla="*/ 172823 w 190311"/>
                <a:gd name="connsiteY80" fmla="*/ 134378 h 177526"/>
                <a:gd name="connsiteX81" fmla="*/ 179381 w 190311"/>
                <a:gd name="connsiteY81" fmla="*/ 134378 h 177526"/>
                <a:gd name="connsiteX82" fmla="*/ 181567 w 190311"/>
                <a:gd name="connsiteY82" fmla="*/ 136751 h 177526"/>
                <a:gd name="connsiteX83" fmla="*/ 185939 w 190311"/>
                <a:gd name="connsiteY83" fmla="*/ 136751 h 177526"/>
                <a:gd name="connsiteX84" fmla="*/ 188125 w 190311"/>
                <a:gd name="connsiteY84" fmla="*/ 139186 h 177526"/>
                <a:gd name="connsiteX85" fmla="*/ 188125 w 190311"/>
                <a:gd name="connsiteY85" fmla="*/ 136751 h 177526"/>
                <a:gd name="connsiteX86" fmla="*/ 190311 w 190311"/>
                <a:gd name="connsiteY86" fmla="*/ 134378 h 177526"/>
                <a:gd name="connsiteX87" fmla="*/ 190311 w 190311"/>
                <a:gd name="connsiteY87" fmla="*/ 129570 h 177526"/>
                <a:gd name="connsiteX88" fmla="*/ 188125 w 190311"/>
                <a:gd name="connsiteY88" fmla="*/ 129570 h 177526"/>
                <a:gd name="connsiteX89" fmla="*/ 183753 w 190311"/>
                <a:gd name="connsiteY89" fmla="*/ 127135 h 177526"/>
                <a:gd name="connsiteX90" fmla="*/ 181567 w 190311"/>
                <a:gd name="connsiteY90" fmla="*/ 127135 h 177526"/>
                <a:gd name="connsiteX91" fmla="*/ 181567 w 190311"/>
                <a:gd name="connsiteY91" fmla="*/ 122389 h 177526"/>
                <a:gd name="connsiteX92" fmla="*/ 183753 w 190311"/>
                <a:gd name="connsiteY92" fmla="*/ 117581 h 177526"/>
                <a:gd name="connsiteX93" fmla="*/ 185939 w 190311"/>
                <a:gd name="connsiteY93" fmla="*/ 115146 h 177526"/>
                <a:gd name="connsiteX94" fmla="*/ 179381 w 190311"/>
                <a:gd name="connsiteY94" fmla="*/ 112773 h 177526"/>
                <a:gd name="connsiteX95" fmla="*/ 183753 w 190311"/>
                <a:gd name="connsiteY95" fmla="*/ 105592 h 177526"/>
                <a:gd name="connsiteX96" fmla="*/ 177195 w 190311"/>
                <a:gd name="connsiteY96" fmla="*/ 103157 h 177526"/>
                <a:gd name="connsiteX97" fmla="*/ 175009 w 190311"/>
                <a:gd name="connsiteY97" fmla="*/ 88795 h 177526"/>
                <a:gd name="connsiteX98" fmla="*/ 181567 w 190311"/>
                <a:gd name="connsiteY98" fmla="*/ 79178 h 177526"/>
                <a:gd name="connsiteX99" fmla="*/ 170637 w 190311"/>
                <a:gd name="connsiteY99" fmla="*/ 67189 h 177526"/>
                <a:gd name="connsiteX100" fmla="*/ 170637 w 190311"/>
                <a:gd name="connsiteY100" fmla="*/ 52765 h 177526"/>
                <a:gd name="connsiteX101" fmla="*/ 161892 w 190311"/>
                <a:gd name="connsiteY101" fmla="*/ 52765 h 177526"/>
                <a:gd name="connsiteX102" fmla="*/ 170637 w 190311"/>
                <a:gd name="connsiteY102" fmla="*/ 38403 h 177526"/>
                <a:gd name="connsiteX103" fmla="*/ 157458 w 190311"/>
                <a:gd name="connsiteY103" fmla="*/ 31159 h 177526"/>
                <a:gd name="connsiteX104" fmla="*/ 161892 w 190311"/>
                <a:gd name="connsiteY104" fmla="*/ 19170 h 177526"/>
                <a:gd name="connsiteX105" fmla="*/ 155272 w 190311"/>
                <a:gd name="connsiteY105" fmla="*/ 14362 h 177526"/>
                <a:gd name="connsiteX106" fmla="*/ 155272 w 190311"/>
                <a:gd name="connsiteY106" fmla="*/ 7181 h 177526"/>
                <a:gd name="connsiteX107" fmla="*/ 150900 w 190311"/>
                <a:gd name="connsiteY107" fmla="*/ 4808 h 177526"/>
                <a:gd name="connsiteX108" fmla="*/ 146528 w 190311"/>
                <a:gd name="connsiteY108" fmla="*/ 4808 h 177526"/>
                <a:gd name="connsiteX109" fmla="*/ 144342 w 190311"/>
                <a:gd name="connsiteY109" fmla="*/ 7181 h 177526"/>
                <a:gd name="connsiteX110" fmla="*/ 144342 w 190311"/>
                <a:gd name="connsiteY110" fmla="*/ 14362 h 177526"/>
                <a:gd name="connsiteX111" fmla="*/ 137783 w 190311"/>
                <a:gd name="connsiteY111" fmla="*/ 21606 h 177526"/>
                <a:gd name="connsiteX112" fmla="*/ 133411 w 190311"/>
                <a:gd name="connsiteY112" fmla="*/ 19170 h 177526"/>
                <a:gd name="connsiteX113" fmla="*/ 131225 w 190311"/>
                <a:gd name="connsiteY113" fmla="*/ 16797 h 177526"/>
                <a:gd name="connsiteX114" fmla="*/ 126853 w 190311"/>
                <a:gd name="connsiteY114" fmla="*/ 14362 h 177526"/>
                <a:gd name="connsiteX115" fmla="*/ 124667 w 190311"/>
                <a:gd name="connsiteY115" fmla="*/ 14362 h 177526"/>
                <a:gd name="connsiteX116" fmla="*/ 122481 w 190311"/>
                <a:gd name="connsiteY116" fmla="*/ 11989 h 177526"/>
                <a:gd name="connsiteX117" fmla="*/ 120295 w 190311"/>
                <a:gd name="connsiteY117" fmla="*/ 11989 h 177526"/>
                <a:gd name="connsiteX118" fmla="*/ 118109 w 190311"/>
                <a:gd name="connsiteY118" fmla="*/ 16797 h 177526"/>
                <a:gd name="connsiteX119" fmla="*/ 113737 w 190311"/>
                <a:gd name="connsiteY119" fmla="*/ 21606 h 177526"/>
                <a:gd name="connsiteX120" fmla="*/ 111551 w 190311"/>
                <a:gd name="connsiteY120" fmla="*/ 26414 h 177526"/>
                <a:gd name="connsiteX121" fmla="*/ 111551 w 190311"/>
                <a:gd name="connsiteY121" fmla="*/ 21606 h 177526"/>
                <a:gd name="connsiteX122" fmla="*/ 109365 w 190311"/>
                <a:gd name="connsiteY122" fmla="*/ 16797 h 177526"/>
                <a:gd name="connsiteX123" fmla="*/ 104993 w 190311"/>
                <a:gd name="connsiteY123" fmla="*/ 11989 h 177526"/>
                <a:gd name="connsiteX124" fmla="*/ 100621 w 190311"/>
                <a:gd name="connsiteY124" fmla="*/ 16797 h 177526"/>
                <a:gd name="connsiteX125" fmla="*/ 98435 w 190311"/>
                <a:gd name="connsiteY125" fmla="*/ 21606 h 177526"/>
                <a:gd name="connsiteX126" fmla="*/ 96249 w 190311"/>
                <a:gd name="connsiteY126" fmla="*/ 23978 h 177526"/>
                <a:gd name="connsiteX127" fmla="*/ 94063 w 190311"/>
                <a:gd name="connsiteY127" fmla="*/ 21606 h 177526"/>
                <a:gd name="connsiteX128" fmla="*/ 94063 w 190311"/>
                <a:gd name="connsiteY128" fmla="*/ 19170 h 177526"/>
                <a:gd name="connsiteX129" fmla="*/ 91877 w 190311"/>
                <a:gd name="connsiteY129" fmla="*/ 14362 h 177526"/>
                <a:gd name="connsiteX130" fmla="*/ 91877 w 190311"/>
                <a:gd name="connsiteY130" fmla="*/ 9616 h 177526"/>
                <a:gd name="connsiteX131" fmla="*/ 76574 w 190311"/>
                <a:gd name="connsiteY131" fmla="*/ 9616 h 177526"/>
                <a:gd name="connsiteX132" fmla="*/ 74388 w 190311"/>
                <a:gd name="connsiteY132" fmla="*/ 11989 h 177526"/>
                <a:gd name="connsiteX133" fmla="*/ 70016 w 190311"/>
                <a:gd name="connsiteY133" fmla="*/ 14362 h 177526"/>
                <a:gd name="connsiteX134" fmla="*/ 65644 w 190311"/>
                <a:gd name="connsiteY134" fmla="*/ 14362 h 177526"/>
                <a:gd name="connsiteX135" fmla="*/ 63458 w 190311"/>
                <a:gd name="connsiteY135" fmla="*/ 11989 h 177526"/>
                <a:gd name="connsiteX136" fmla="*/ 61272 w 190311"/>
                <a:gd name="connsiteY136" fmla="*/ 7181 h 177526"/>
                <a:gd name="connsiteX137" fmla="*/ 59086 w 190311"/>
                <a:gd name="connsiteY137" fmla="*/ 4808 h 177526"/>
                <a:gd name="connsiteX138" fmla="*/ 56900 w 190311"/>
                <a:gd name="connsiteY138" fmla="*/ 7181 h 177526"/>
                <a:gd name="connsiteX139" fmla="*/ 50342 w 190311"/>
                <a:gd name="connsiteY139" fmla="*/ 7181 h 177526"/>
                <a:gd name="connsiteX140" fmla="*/ 48156 w 190311"/>
                <a:gd name="connsiteY140" fmla="*/ 2373 h 177526"/>
                <a:gd name="connsiteX141" fmla="*/ 48156 w 190311"/>
                <a:gd name="connsiteY141" fmla="*/ 0 h 177526"/>
                <a:gd name="connsiteX142" fmla="*/ 34977 w 190311"/>
                <a:gd name="connsiteY142" fmla="*/ 0 h 17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90311" h="177526">
                  <a:moveTo>
                    <a:pt x="34977" y="0"/>
                  </a:moveTo>
                  <a:lnTo>
                    <a:pt x="34977" y="9616"/>
                  </a:lnTo>
                  <a:lnTo>
                    <a:pt x="28419" y="9616"/>
                  </a:lnTo>
                  <a:lnTo>
                    <a:pt x="26233" y="11989"/>
                  </a:lnTo>
                  <a:lnTo>
                    <a:pt x="26233" y="16797"/>
                  </a:lnTo>
                  <a:lnTo>
                    <a:pt x="28419" y="19170"/>
                  </a:lnTo>
                  <a:lnTo>
                    <a:pt x="32791" y="21606"/>
                  </a:lnTo>
                  <a:lnTo>
                    <a:pt x="34977" y="23978"/>
                  </a:lnTo>
                  <a:lnTo>
                    <a:pt x="34977" y="26414"/>
                  </a:lnTo>
                  <a:lnTo>
                    <a:pt x="32791" y="31159"/>
                  </a:lnTo>
                  <a:lnTo>
                    <a:pt x="30605" y="33595"/>
                  </a:lnTo>
                  <a:lnTo>
                    <a:pt x="19675" y="33595"/>
                  </a:lnTo>
                  <a:lnTo>
                    <a:pt x="15302" y="35967"/>
                  </a:lnTo>
                  <a:lnTo>
                    <a:pt x="13117" y="38403"/>
                  </a:lnTo>
                  <a:lnTo>
                    <a:pt x="6558" y="38403"/>
                  </a:lnTo>
                  <a:lnTo>
                    <a:pt x="0" y="50392"/>
                  </a:lnTo>
                  <a:lnTo>
                    <a:pt x="0" y="52765"/>
                  </a:lnTo>
                  <a:lnTo>
                    <a:pt x="6558" y="59946"/>
                  </a:lnTo>
                  <a:lnTo>
                    <a:pt x="10930" y="59946"/>
                  </a:lnTo>
                  <a:lnTo>
                    <a:pt x="10930" y="64754"/>
                  </a:lnTo>
                  <a:lnTo>
                    <a:pt x="8744" y="67189"/>
                  </a:lnTo>
                  <a:lnTo>
                    <a:pt x="10930" y="71997"/>
                  </a:lnTo>
                  <a:lnTo>
                    <a:pt x="10930" y="76743"/>
                  </a:lnTo>
                  <a:lnTo>
                    <a:pt x="19675" y="81551"/>
                  </a:lnTo>
                  <a:lnTo>
                    <a:pt x="26233" y="81551"/>
                  </a:lnTo>
                  <a:lnTo>
                    <a:pt x="26233" y="91167"/>
                  </a:lnTo>
                  <a:lnTo>
                    <a:pt x="30605" y="91167"/>
                  </a:lnTo>
                  <a:lnTo>
                    <a:pt x="32791" y="88795"/>
                  </a:lnTo>
                  <a:lnTo>
                    <a:pt x="32791" y="93540"/>
                  </a:lnTo>
                  <a:lnTo>
                    <a:pt x="34977" y="98348"/>
                  </a:lnTo>
                  <a:lnTo>
                    <a:pt x="34977" y="103157"/>
                  </a:lnTo>
                  <a:lnTo>
                    <a:pt x="41598" y="110338"/>
                  </a:lnTo>
                  <a:lnTo>
                    <a:pt x="45969" y="112773"/>
                  </a:lnTo>
                  <a:lnTo>
                    <a:pt x="48156" y="115146"/>
                  </a:lnTo>
                  <a:lnTo>
                    <a:pt x="50342" y="112773"/>
                  </a:lnTo>
                  <a:lnTo>
                    <a:pt x="54714" y="110338"/>
                  </a:lnTo>
                  <a:lnTo>
                    <a:pt x="56900" y="105592"/>
                  </a:lnTo>
                  <a:lnTo>
                    <a:pt x="61272" y="100784"/>
                  </a:lnTo>
                  <a:lnTo>
                    <a:pt x="63458" y="95976"/>
                  </a:lnTo>
                  <a:lnTo>
                    <a:pt x="65644" y="93540"/>
                  </a:lnTo>
                  <a:lnTo>
                    <a:pt x="65644" y="91167"/>
                  </a:lnTo>
                  <a:lnTo>
                    <a:pt x="78760" y="91167"/>
                  </a:lnTo>
                  <a:lnTo>
                    <a:pt x="80946" y="83987"/>
                  </a:lnTo>
                  <a:lnTo>
                    <a:pt x="94063" y="83987"/>
                  </a:lnTo>
                  <a:lnTo>
                    <a:pt x="109365" y="107965"/>
                  </a:lnTo>
                  <a:lnTo>
                    <a:pt x="109365" y="115146"/>
                  </a:lnTo>
                  <a:lnTo>
                    <a:pt x="113737" y="119954"/>
                  </a:lnTo>
                  <a:lnTo>
                    <a:pt x="113737" y="127135"/>
                  </a:lnTo>
                  <a:lnTo>
                    <a:pt x="111551" y="131943"/>
                  </a:lnTo>
                  <a:lnTo>
                    <a:pt x="109365" y="134378"/>
                  </a:lnTo>
                  <a:lnTo>
                    <a:pt x="107179" y="141559"/>
                  </a:lnTo>
                  <a:lnTo>
                    <a:pt x="118109" y="136751"/>
                  </a:lnTo>
                  <a:lnTo>
                    <a:pt x="126853" y="139186"/>
                  </a:lnTo>
                  <a:lnTo>
                    <a:pt x="126853" y="134378"/>
                  </a:lnTo>
                  <a:lnTo>
                    <a:pt x="129040" y="131943"/>
                  </a:lnTo>
                  <a:lnTo>
                    <a:pt x="131225" y="131943"/>
                  </a:lnTo>
                  <a:lnTo>
                    <a:pt x="135598" y="134378"/>
                  </a:lnTo>
                  <a:lnTo>
                    <a:pt x="139970" y="139186"/>
                  </a:lnTo>
                  <a:lnTo>
                    <a:pt x="142156" y="146367"/>
                  </a:lnTo>
                  <a:lnTo>
                    <a:pt x="142156" y="170346"/>
                  </a:lnTo>
                  <a:lnTo>
                    <a:pt x="146528" y="170346"/>
                  </a:lnTo>
                  <a:lnTo>
                    <a:pt x="146528" y="172719"/>
                  </a:lnTo>
                  <a:lnTo>
                    <a:pt x="150900" y="177527"/>
                  </a:lnTo>
                  <a:lnTo>
                    <a:pt x="153086" y="177527"/>
                  </a:lnTo>
                  <a:lnTo>
                    <a:pt x="157458" y="172719"/>
                  </a:lnTo>
                  <a:lnTo>
                    <a:pt x="157458" y="167973"/>
                  </a:lnTo>
                  <a:lnTo>
                    <a:pt x="159644" y="163165"/>
                  </a:lnTo>
                  <a:lnTo>
                    <a:pt x="161892" y="160730"/>
                  </a:lnTo>
                  <a:lnTo>
                    <a:pt x="166202" y="160730"/>
                  </a:lnTo>
                  <a:lnTo>
                    <a:pt x="170637" y="163165"/>
                  </a:lnTo>
                  <a:lnTo>
                    <a:pt x="172823" y="165538"/>
                  </a:lnTo>
                  <a:lnTo>
                    <a:pt x="175009" y="165538"/>
                  </a:lnTo>
                  <a:lnTo>
                    <a:pt x="177195" y="163165"/>
                  </a:lnTo>
                  <a:lnTo>
                    <a:pt x="177195" y="155984"/>
                  </a:lnTo>
                  <a:lnTo>
                    <a:pt x="175009" y="153548"/>
                  </a:lnTo>
                  <a:lnTo>
                    <a:pt x="175009" y="151176"/>
                  </a:lnTo>
                  <a:lnTo>
                    <a:pt x="181567" y="151176"/>
                  </a:lnTo>
                  <a:lnTo>
                    <a:pt x="179381" y="146367"/>
                  </a:lnTo>
                  <a:lnTo>
                    <a:pt x="175009" y="143932"/>
                  </a:lnTo>
                  <a:lnTo>
                    <a:pt x="172823" y="139186"/>
                  </a:lnTo>
                  <a:lnTo>
                    <a:pt x="172823" y="134378"/>
                  </a:lnTo>
                  <a:lnTo>
                    <a:pt x="179381" y="134378"/>
                  </a:lnTo>
                  <a:lnTo>
                    <a:pt x="181567" y="136751"/>
                  </a:lnTo>
                  <a:lnTo>
                    <a:pt x="185939" y="136751"/>
                  </a:lnTo>
                  <a:lnTo>
                    <a:pt x="188125" y="139186"/>
                  </a:lnTo>
                  <a:lnTo>
                    <a:pt x="188125" y="136751"/>
                  </a:lnTo>
                  <a:lnTo>
                    <a:pt x="190311" y="134378"/>
                  </a:lnTo>
                  <a:lnTo>
                    <a:pt x="190311" y="129570"/>
                  </a:lnTo>
                  <a:lnTo>
                    <a:pt x="188125" y="129570"/>
                  </a:lnTo>
                  <a:lnTo>
                    <a:pt x="183753" y="127135"/>
                  </a:lnTo>
                  <a:lnTo>
                    <a:pt x="181567" y="127135"/>
                  </a:lnTo>
                  <a:lnTo>
                    <a:pt x="181567" y="122389"/>
                  </a:lnTo>
                  <a:lnTo>
                    <a:pt x="183753" y="117581"/>
                  </a:lnTo>
                  <a:lnTo>
                    <a:pt x="185939" y="115146"/>
                  </a:lnTo>
                  <a:lnTo>
                    <a:pt x="179381" y="112773"/>
                  </a:lnTo>
                  <a:lnTo>
                    <a:pt x="183753" y="105592"/>
                  </a:lnTo>
                  <a:lnTo>
                    <a:pt x="177195" y="103157"/>
                  </a:lnTo>
                  <a:lnTo>
                    <a:pt x="175009" y="88795"/>
                  </a:lnTo>
                  <a:lnTo>
                    <a:pt x="181567" y="79178"/>
                  </a:lnTo>
                  <a:lnTo>
                    <a:pt x="170637" y="67189"/>
                  </a:lnTo>
                  <a:lnTo>
                    <a:pt x="170637" y="52765"/>
                  </a:lnTo>
                  <a:lnTo>
                    <a:pt x="161892" y="52765"/>
                  </a:lnTo>
                  <a:lnTo>
                    <a:pt x="170637" y="38403"/>
                  </a:lnTo>
                  <a:lnTo>
                    <a:pt x="157458" y="31159"/>
                  </a:lnTo>
                  <a:lnTo>
                    <a:pt x="161892" y="19170"/>
                  </a:lnTo>
                  <a:lnTo>
                    <a:pt x="155272" y="14362"/>
                  </a:lnTo>
                  <a:lnTo>
                    <a:pt x="155272" y="7181"/>
                  </a:lnTo>
                  <a:lnTo>
                    <a:pt x="150900" y="4808"/>
                  </a:lnTo>
                  <a:lnTo>
                    <a:pt x="146528" y="4808"/>
                  </a:lnTo>
                  <a:lnTo>
                    <a:pt x="144342" y="7181"/>
                  </a:lnTo>
                  <a:lnTo>
                    <a:pt x="144342" y="14362"/>
                  </a:lnTo>
                  <a:lnTo>
                    <a:pt x="137783" y="21606"/>
                  </a:lnTo>
                  <a:lnTo>
                    <a:pt x="133411" y="19170"/>
                  </a:lnTo>
                  <a:lnTo>
                    <a:pt x="131225" y="16797"/>
                  </a:lnTo>
                  <a:lnTo>
                    <a:pt x="126853" y="14362"/>
                  </a:lnTo>
                  <a:lnTo>
                    <a:pt x="124667" y="14362"/>
                  </a:lnTo>
                  <a:lnTo>
                    <a:pt x="122481" y="11989"/>
                  </a:lnTo>
                  <a:lnTo>
                    <a:pt x="120295" y="11989"/>
                  </a:lnTo>
                  <a:lnTo>
                    <a:pt x="118109" y="16797"/>
                  </a:lnTo>
                  <a:lnTo>
                    <a:pt x="113737" y="21606"/>
                  </a:lnTo>
                  <a:lnTo>
                    <a:pt x="111551" y="26414"/>
                  </a:lnTo>
                  <a:lnTo>
                    <a:pt x="111551" y="21606"/>
                  </a:lnTo>
                  <a:lnTo>
                    <a:pt x="109365" y="16797"/>
                  </a:lnTo>
                  <a:lnTo>
                    <a:pt x="104993" y="11989"/>
                  </a:lnTo>
                  <a:lnTo>
                    <a:pt x="100621" y="16797"/>
                  </a:lnTo>
                  <a:lnTo>
                    <a:pt x="98435" y="21606"/>
                  </a:lnTo>
                  <a:lnTo>
                    <a:pt x="96249" y="23978"/>
                  </a:lnTo>
                  <a:lnTo>
                    <a:pt x="94063" y="21606"/>
                  </a:lnTo>
                  <a:lnTo>
                    <a:pt x="94063" y="19170"/>
                  </a:lnTo>
                  <a:lnTo>
                    <a:pt x="91877" y="14362"/>
                  </a:lnTo>
                  <a:lnTo>
                    <a:pt x="91877" y="9616"/>
                  </a:lnTo>
                  <a:lnTo>
                    <a:pt x="76574" y="9616"/>
                  </a:lnTo>
                  <a:lnTo>
                    <a:pt x="74388" y="11989"/>
                  </a:lnTo>
                  <a:lnTo>
                    <a:pt x="70016" y="14362"/>
                  </a:lnTo>
                  <a:lnTo>
                    <a:pt x="65644" y="14362"/>
                  </a:lnTo>
                  <a:lnTo>
                    <a:pt x="63458" y="11989"/>
                  </a:lnTo>
                  <a:lnTo>
                    <a:pt x="61272" y="7181"/>
                  </a:lnTo>
                  <a:lnTo>
                    <a:pt x="59086" y="4808"/>
                  </a:lnTo>
                  <a:lnTo>
                    <a:pt x="56900" y="7181"/>
                  </a:lnTo>
                  <a:lnTo>
                    <a:pt x="50342" y="7181"/>
                  </a:lnTo>
                  <a:lnTo>
                    <a:pt x="48156" y="2373"/>
                  </a:lnTo>
                  <a:lnTo>
                    <a:pt x="48156" y="0"/>
                  </a:lnTo>
                  <a:lnTo>
                    <a:pt x="34977" y="0"/>
                  </a:lnTo>
                  <a:close/>
                </a:path>
              </a:pathLst>
            </a:custGeom>
            <a:solidFill>
              <a:srgbClr val="A6A6A6"/>
            </a:solidFill>
            <a:ln w="6245" cap="flat">
              <a:noFill/>
              <a:prstDash val="solid"/>
              <a:miter/>
            </a:ln>
          </p:spPr>
          <p:txBody>
            <a:bodyPr rtlCol="0" anchor="ctr"/>
            <a:lstStyle/>
            <a:p>
              <a:endParaRPr lang="en-US" noProof="0" dirty="0"/>
            </a:p>
          </p:txBody>
        </p:sp>
        <p:sp>
          <p:nvSpPr>
            <p:cNvPr id="5137" name="Serbest Form 5136">
              <a:extLst>
                <a:ext uri="{FF2B5EF4-FFF2-40B4-BE49-F238E27FC236}">
                  <a16:creationId xmlns:a16="http://schemas.microsoft.com/office/drawing/2014/main" id="{231255E4-4E8B-BA45-A3D5-BBC01EAB9A80}"/>
                </a:ext>
              </a:extLst>
            </p:cNvPr>
            <p:cNvSpPr/>
            <p:nvPr/>
          </p:nvSpPr>
          <p:spPr>
            <a:xfrm>
              <a:off x="5283925" y="2148462"/>
              <a:ext cx="190311" cy="177526"/>
            </a:xfrm>
            <a:custGeom>
              <a:avLst/>
              <a:gdLst>
                <a:gd name="connsiteX0" fmla="*/ 34977 w 190311"/>
                <a:gd name="connsiteY0" fmla="*/ 0 h 177526"/>
                <a:gd name="connsiteX1" fmla="*/ 34977 w 190311"/>
                <a:gd name="connsiteY1" fmla="*/ 9616 h 177526"/>
                <a:gd name="connsiteX2" fmla="*/ 28419 w 190311"/>
                <a:gd name="connsiteY2" fmla="*/ 9616 h 177526"/>
                <a:gd name="connsiteX3" fmla="*/ 26233 w 190311"/>
                <a:gd name="connsiteY3" fmla="*/ 11989 h 177526"/>
                <a:gd name="connsiteX4" fmla="*/ 26233 w 190311"/>
                <a:gd name="connsiteY4" fmla="*/ 16797 h 177526"/>
                <a:gd name="connsiteX5" fmla="*/ 28419 w 190311"/>
                <a:gd name="connsiteY5" fmla="*/ 19170 h 177526"/>
                <a:gd name="connsiteX6" fmla="*/ 32791 w 190311"/>
                <a:gd name="connsiteY6" fmla="*/ 21606 h 177526"/>
                <a:gd name="connsiteX7" fmla="*/ 34977 w 190311"/>
                <a:gd name="connsiteY7" fmla="*/ 23978 h 177526"/>
                <a:gd name="connsiteX8" fmla="*/ 34977 w 190311"/>
                <a:gd name="connsiteY8" fmla="*/ 26414 h 177526"/>
                <a:gd name="connsiteX9" fmla="*/ 32791 w 190311"/>
                <a:gd name="connsiteY9" fmla="*/ 31159 h 177526"/>
                <a:gd name="connsiteX10" fmla="*/ 30605 w 190311"/>
                <a:gd name="connsiteY10" fmla="*/ 33595 h 177526"/>
                <a:gd name="connsiteX11" fmla="*/ 19675 w 190311"/>
                <a:gd name="connsiteY11" fmla="*/ 33595 h 177526"/>
                <a:gd name="connsiteX12" fmla="*/ 15302 w 190311"/>
                <a:gd name="connsiteY12" fmla="*/ 35967 h 177526"/>
                <a:gd name="connsiteX13" fmla="*/ 13117 w 190311"/>
                <a:gd name="connsiteY13" fmla="*/ 38403 h 177526"/>
                <a:gd name="connsiteX14" fmla="*/ 6558 w 190311"/>
                <a:gd name="connsiteY14" fmla="*/ 38403 h 177526"/>
                <a:gd name="connsiteX15" fmla="*/ 0 w 190311"/>
                <a:gd name="connsiteY15" fmla="*/ 50392 h 177526"/>
                <a:gd name="connsiteX16" fmla="*/ 0 w 190311"/>
                <a:gd name="connsiteY16" fmla="*/ 52765 h 177526"/>
                <a:gd name="connsiteX17" fmla="*/ 6558 w 190311"/>
                <a:gd name="connsiteY17" fmla="*/ 59946 h 177526"/>
                <a:gd name="connsiteX18" fmla="*/ 10930 w 190311"/>
                <a:gd name="connsiteY18" fmla="*/ 59946 h 177526"/>
                <a:gd name="connsiteX19" fmla="*/ 10930 w 190311"/>
                <a:gd name="connsiteY19" fmla="*/ 64754 h 177526"/>
                <a:gd name="connsiteX20" fmla="*/ 8744 w 190311"/>
                <a:gd name="connsiteY20" fmla="*/ 67189 h 177526"/>
                <a:gd name="connsiteX21" fmla="*/ 10930 w 190311"/>
                <a:gd name="connsiteY21" fmla="*/ 71997 h 177526"/>
                <a:gd name="connsiteX22" fmla="*/ 10930 w 190311"/>
                <a:gd name="connsiteY22" fmla="*/ 76743 h 177526"/>
                <a:gd name="connsiteX23" fmla="*/ 19675 w 190311"/>
                <a:gd name="connsiteY23" fmla="*/ 81551 h 177526"/>
                <a:gd name="connsiteX24" fmla="*/ 26233 w 190311"/>
                <a:gd name="connsiteY24" fmla="*/ 81551 h 177526"/>
                <a:gd name="connsiteX25" fmla="*/ 26233 w 190311"/>
                <a:gd name="connsiteY25" fmla="*/ 91167 h 177526"/>
                <a:gd name="connsiteX26" fmla="*/ 30605 w 190311"/>
                <a:gd name="connsiteY26" fmla="*/ 91167 h 177526"/>
                <a:gd name="connsiteX27" fmla="*/ 32791 w 190311"/>
                <a:gd name="connsiteY27" fmla="*/ 88795 h 177526"/>
                <a:gd name="connsiteX28" fmla="*/ 32791 w 190311"/>
                <a:gd name="connsiteY28" fmla="*/ 93540 h 177526"/>
                <a:gd name="connsiteX29" fmla="*/ 34977 w 190311"/>
                <a:gd name="connsiteY29" fmla="*/ 98348 h 177526"/>
                <a:gd name="connsiteX30" fmla="*/ 34977 w 190311"/>
                <a:gd name="connsiteY30" fmla="*/ 103157 h 177526"/>
                <a:gd name="connsiteX31" fmla="*/ 41598 w 190311"/>
                <a:gd name="connsiteY31" fmla="*/ 110338 h 177526"/>
                <a:gd name="connsiteX32" fmla="*/ 45907 w 190311"/>
                <a:gd name="connsiteY32" fmla="*/ 112773 h 177526"/>
                <a:gd name="connsiteX33" fmla="*/ 48156 w 190311"/>
                <a:gd name="connsiteY33" fmla="*/ 115146 h 177526"/>
                <a:gd name="connsiteX34" fmla="*/ 50342 w 190311"/>
                <a:gd name="connsiteY34" fmla="*/ 112773 h 177526"/>
                <a:gd name="connsiteX35" fmla="*/ 54714 w 190311"/>
                <a:gd name="connsiteY35" fmla="*/ 110338 h 177526"/>
                <a:gd name="connsiteX36" fmla="*/ 56900 w 190311"/>
                <a:gd name="connsiteY36" fmla="*/ 105592 h 177526"/>
                <a:gd name="connsiteX37" fmla="*/ 61272 w 190311"/>
                <a:gd name="connsiteY37" fmla="*/ 100784 h 177526"/>
                <a:gd name="connsiteX38" fmla="*/ 63458 w 190311"/>
                <a:gd name="connsiteY38" fmla="*/ 95976 h 177526"/>
                <a:gd name="connsiteX39" fmla="*/ 65644 w 190311"/>
                <a:gd name="connsiteY39" fmla="*/ 93540 h 177526"/>
                <a:gd name="connsiteX40" fmla="*/ 65644 w 190311"/>
                <a:gd name="connsiteY40" fmla="*/ 91167 h 177526"/>
                <a:gd name="connsiteX41" fmla="*/ 78760 w 190311"/>
                <a:gd name="connsiteY41" fmla="*/ 91167 h 177526"/>
                <a:gd name="connsiteX42" fmla="*/ 80946 w 190311"/>
                <a:gd name="connsiteY42" fmla="*/ 83987 h 177526"/>
                <a:gd name="connsiteX43" fmla="*/ 94063 w 190311"/>
                <a:gd name="connsiteY43" fmla="*/ 83987 h 177526"/>
                <a:gd name="connsiteX44" fmla="*/ 109365 w 190311"/>
                <a:gd name="connsiteY44" fmla="*/ 107965 h 177526"/>
                <a:gd name="connsiteX45" fmla="*/ 109365 w 190311"/>
                <a:gd name="connsiteY45" fmla="*/ 115146 h 177526"/>
                <a:gd name="connsiteX46" fmla="*/ 113737 w 190311"/>
                <a:gd name="connsiteY46" fmla="*/ 119954 h 177526"/>
                <a:gd name="connsiteX47" fmla="*/ 113737 w 190311"/>
                <a:gd name="connsiteY47" fmla="*/ 127135 h 177526"/>
                <a:gd name="connsiteX48" fmla="*/ 111551 w 190311"/>
                <a:gd name="connsiteY48" fmla="*/ 131943 h 177526"/>
                <a:gd name="connsiteX49" fmla="*/ 109365 w 190311"/>
                <a:gd name="connsiteY49" fmla="*/ 134378 h 177526"/>
                <a:gd name="connsiteX50" fmla="*/ 107179 w 190311"/>
                <a:gd name="connsiteY50" fmla="*/ 141559 h 177526"/>
                <a:gd name="connsiteX51" fmla="*/ 118109 w 190311"/>
                <a:gd name="connsiteY51" fmla="*/ 136751 h 177526"/>
                <a:gd name="connsiteX52" fmla="*/ 126853 w 190311"/>
                <a:gd name="connsiteY52" fmla="*/ 139186 h 177526"/>
                <a:gd name="connsiteX53" fmla="*/ 126853 w 190311"/>
                <a:gd name="connsiteY53" fmla="*/ 134378 h 177526"/>
                <a:gd name="connsiteX54" fmla="*/ 129040 w 190311"/>
                <a:gd name="connsiteY54" fmla="*/ 131943 h 177526"/>
                <a:gd name="connsiteX55" fmla="*/ 131225 w 190311"/>
                <a:gd name="connsiteY55" fmla="*/ 131943 h 177526"/>
                <a:gd name="connsiteX56" fmla="*/ 135598 w 190311"/>
                <a:gd name="connsiteY56" fmla="*/ 134378 h 177526"/>
                <a:gd name="connsiteX57" fmla="*/ 139970 w 190311"/>
                <a:gd name="connsiteY57" fmla="*/ 139186 h 177526"/>
                <a:gd name="connsiteX58" fmla="*/ 142156 w 190311"/>
                <a:gd name="connsiteY58" fmla="*/ 146367 h 177526"/>
                <a:gd name="connsiteX59" fmla="*/ 142156 w 190311"/>
                <a:gd name="connsiteY59" fmla="*/ 170346 h 177526"/>
                <a:gd name="connsiteX60" fmla="*/ 146528 w 190311"/>
                <a:gd name="connsiteY60" fmla="*/ 170346 h 177526"/>
                <a:gd name="connsiteX61" fmla="*/ 146528 w 190311"/>
                <a:gd name="connsiteY61" fmla="*/ 172719 h 177526"/>
                <a:gd name="connsiteX62" fmla="*/ 150900 w 190311"/>
                <a:gd name="connsiteY62" fmla="*/ 177527 h 177526"/>
                <a:gd name="connsiteX63" fmla="*/ 153086 w 190311"/>
                <a:gd name="connsiteY63" fmla="*/ 177527 h 177526"/>
                <a:gd name="connsiteX64" fmla="*/ 157458 w 190311"/>
                <a:gd name="connsiteY64" fmla="*/ 172719 h 177526"/>
                <a:gd name="connsiteX65" fmla="*/ 157458 w 190311"/>
                <a:gd name="connsiteY65" fmla="*/ 167973 h 177526"/>
                <a:gd name="connsiteX66" fmla="*/ 159644 w 190311"/>
                <a:gd name="connsiteY66" fmla="*/ 163165 h 177526"/>
                <a:gd name="connsiteX67" fmla="*/ 161892 w 190311"/>
                <a:gd name="connsiteY67" fmla="*/ 160730 h 177526"/>
                <a:gd name="connsiteX68" fmla="*/ 166202 w 190311"/>
                <a:gd name="connsiteY68" fmla="*/ 160730 h 177526"/>
                <a:gd name="connsiteX69" fmla="*/ 170637 w 190311"/>
                <a:gd name="connsiteY69" fmla="*/ 163165 h 177526"/>
                <a:gd name="connsiteX70" fmla="*/ 172823 w 190311"/>
                <a:gd name="connsiteY70" fmla="*/ 165538 h 177526"/>
                <a:gd name="connsiteX71" fmla="*/ 175009 w 190311"/>
                <a:gd name="connsiteY71" fmla="*/ 165538 h 177526"/>
                <a:gd name="connsiteX72" fmla="*/ 177195 w 190311"/>
                <a:gd name="connsiteY72" fmla="*/ 163165 h 177526"/>
                <a:gd name="connsiteX73" fmla="*/ 177195 w 190311"/>
                <a:gd name="connsiteY73" fmla="*/ 155984 h 177526"/>
                <a:gd name="connsiteX74" fmla="*/ 175009 w 190311"/>
                <a:gd name="connsiteY74" fmla="*/ 153548 h 177526"/>
                <a:gd name="connsiteX75" fmla="*/ 175009 w 190311"/>
                <a:gd name="connsiteY75" fmla="*/ 151176 h 177526"/>
                <a:gd name="connsiteX76" fmla="*/ 181567 w 190311"/>
                <a:gd name="connsiteY76" fmla="*/ 151176 h 177526"/>
                <a:gd name="connsiteX77" fmla="*/ 179381 w 190311"/>
                <a:gd name="connsiteY77" fmla="*/ 146367 h 177526"/>
                <a:gd name="connsiteX78" fmla="*/ 175009 w 190311"/>
                <a:gd name="connsiteY78" fmla="*/ 143932 h 177526"/>
                <a:gd name="connsiteX79" fmla="*/ 172823 w 190311"/>
                <a:gd name="connsiteY79" fmla="*/ 139186 h 177526"/>
                <a:gd name="connsiteX80" fmla="*/ 172823 w 190311"/>
                <a:gd name="connsiteY80" fmla="*/ 134378 h 177526"/>
                <a:gd name="connsiteX81" fmla="*/ 179381 w 190311"/>
                <a:gd name="connsiteY81" fmla="*/ 134378 h 177526"/>
                <a:gd name="connsiteX82" fmla="*/ 181567 w 190311"/>
                <a:gd name="connsiteY82" fmla="*/ 136751 h 177526"/>
                <a:gd name="connsiteX83" fmla="*/ 185939 w 190311"/>
                <a:gd name="connsiteY83" fmla="*/ 136751 h 177526"/>
                <a:gd name="connsiteX84" fmla="*/ 188125 w 190311"/>
                <a:gd name="connsiteY84" fmla="*/ 139186 h 177526"/>
                <a:gd name="connsiteX85" fmla="*/ 188125 w 190311"/>
                <a:gd name="connsiteY85" fmla="*/ 136751 h 177526"/>
                <a:gd name="connsiteX86" fmla="*/ 190311 w 190311"/>
                <a:gd name="connsiteY86" fmla="*/ 134378 h 177526"/>
                <a:gd name="connsiteX87" fmla="*/ 190311 w 190311"/>
                <a:gd name="connsiteY87" fmla="*/ 129570 h 177526"/>
                <a:gd name="connsiteX88" fmla="*/ 188125 w 190311"/>
                <a:gd name="connsiteY88" fmla="*/ 129570 h 177526"/>
                <a:gd name="connsiteX89" fmla="*/ 183753 w 190311"/>
                <a:gd name="connsiteY89" fmla="*/ 127135 h 177526"/>
                <a:gd name="connsiteX90" fmla="*/ 181567 w 190311"/>
                <a:gd name="connsiteY90" fmla="*/ 127135 h 177526"/>
                <a:gd name="connsiteX91" fmla="*/ 181567 w 190311"/>
                <a:gd name="connsiteY91" fmla="*/ 122389 h 177526"/>
                <a:gd name="connsiteX92" fmla="*/ 183753 w 190311"/>
                <a:gd name="connsiteY92" fmla="*/ 117581 h 177526"/>
                <a:gd name="connsiteX93" fmla="*/ 185939 w 190311"/>
                <a:gd name="connsiteY93" fmla="*/ 115146 h 177526"/>
                <a:gd name="connsiteX94" fmla="*/ 179381 w 190311"/>
                <a:gd name="connsiteY94" fmla="*/ 112773 h 177526"/>
                <a:gd name="connsiteX95" fmla="*/ 183753 w 190311"/>
                <a:gd name="connsiteY95" fmla="*/ 105592 h 177526"/>
                <a:gd name="connsiteX96" fmla="*/ 177195 w 190311"/>
                <a:gd name="connsiteY96" fmla="*/ 103157 h 177526"/>
                <a:gd name="connsiteX97" fmla="*/ 175009 w 190311"/>
                <a:gd name="connsiteY97" fmla="*/ 88795 h 177526"/>
                <a:gd name="connsiteX98" fmla="*/ 181567 w 190311"/>
                <a:gd name="connsiteY98" fmla="*/ 79178 h 177526"/>
                <a:gd name="connsiteX99" fmla="*/ 170637 w 190311"/>
                <a:gd name="connsiteY99" fmla="*/ 67189 h 177526"/>
                <a:gd name="connsiteX100" fmla="*/ 170637 w 190311"/>
                <a:gd name="connsiteY100" fmla="*/ 52765 h 177526"/>
                <a:gd name="connsiteX101" fmla="*/ 161892 w 190311"/>
                <a:gd name="connsiteY101" fmla="*/ 52765 h 177526"/>
                <a:gd name="connsiteX102" fmla="*/ 170637 w 190311"/>
                <a:gd name="connsiteY102" fmla="*/ 38403 h 177526"/>
                <a:gd name="connsiteX103" fmla="*/ 157458 w 190311"/>
                <a:gd name="connsiteY103" fmla="*/ 31159 h 177526"/>
                <a:gd name="connsiteX104" fmla="*/ 161892 w 190311"/>
                <a:gd name="connsiteY104" fmla="*/ 19170 h 177526"/>
                <a:gd name="connsiteX105" fmla="*/ 155272 w 190311"/>
                <a:gd name="connsiteY105" fmla="*/ 14362 h 177526"/>
                <a:gd name="connsiteX106" fmla="*/ 155272 w 190311"/>
                <a:gd name="connsiteY106" fmla="*/ 7181 h 177526"/>
                <a:gd name="connsiteX107" fmla="*/ 150900 w 190311"/>
                <a:gd name="connsiteY107" fmla="*/ 4808 h 177526"/>
                <a:gd name="connsiteX108" fmla="*/ 146528 w 190311"/>
                <a:gd name="connsiteY108" fmla="*/ 4808 h 177526"/>
                <a:gd name="connsiteX109" fmla="*/ 144342 w 190311"/>
                <a:gd name="connsiteY109" fmla="*/ 7181 h 177526"/>
                <a:gd name="connsiteX110" fmla="*/ 144342 w 190311"/>
                <a:gd name="connsiteY110" fmla="*/ 14362 h 177526"/>
                <a:gd name="connsiteX111" fmla="*/ 137783 w 190311"/>
                <a:gd name="connsiteY111" fmla="*/ 21606 h 177526"/>
                <a:gd name="connsiteX112" fmla="*/ 133411 w 190311"/>
                <a:gd name="connsiteY112" fmla="*/ 19170 h 177526"/>
                <a:gd name="connsiteX113" fmla="*/ 131225 w 190311"/>
                <a:gd name="connsiteY113" fmla="*/ 16797 h 177526"/>
                <a:gd name="connsiteX114" fmla="*/ 126853 w 190311"/>
                <a:gd name="connsiteY114" fmla="*/ 14362 h 177526"/>
                <a:gd name="connsiteX115" fmla="*/ 124667 w 190311"/>
                <a:gd name="connsiteY115" fmla="*/ 14362 h 177526"/>
                <a:gd name="connsiteX116" fmla="*/ 122481 w 190311"/>
                <a:gd name="connsiteY116" fmla="*/ 11989 h 177526"/>
                <a:gd name="connsiteX117" fmla="*/ 120295 w 190311"/>
                <a:gd name="connsiteY117" fmla="*/ 11989 h 177526"/>
                <a:gd name="connsiteX118" fmla="*/ 118109 w 190311"/>
                <a:gd name="connsiteY118" fmla="*/ 16797 h 177526"/>
                <a:gd name="connsiteX119" fmla="*/ 113737 w 190311"/>
                <a:gd name="connsiteY119" fmla="*/ 21606 h 177526"/>
                <a:gd name="connsiteX120" fmla="*/ 111551 w 190311"/>
                <a:gd name="connsiteY120" fmla="*/ 26414 h 177526"/>
                <a:gd name="connsiteX121" fmla="*/ 111551 w 190311"/>
                <a:gd name="connsiteY121" fmla="*/ 21606 h 177526"/>
                <a:gd name="connsiteX122" fmla="*/ 109365 w 190311"/>
                <a:gd name="connsiteY122" fmla="*/ 16797 h 177526"/>
                <a:gd name="connsiteX123" fmla="*/ 104993 w 190311"/>
                <a:gd name="connsiteY123" fmla="*/ 11989 h 177526"/>
                <a:gd name="connsiteX124" fmla="*/ 100621 w 190311"/>
                <a:gd name="connsiteY124" fmla="*/ 16797 h 177526"/>
                <a:gd name="connsiteX125" fmla="*/ 98435 w 190311"/>
                <a:gd name="connsiteY125" fmla="*/ 21606 h 177526"/>
                <a:gd name="connsiteX126" fmla="*/ 96249 w 190311"/>
                <a:gd name="connsiteY126" fmla="*/ 23978 h 177526"/>
                <a:gd name="connsiteX127" fmla="*/ 94063 w 190311"/>
                <a:gd name="connsiteY127" fmla="*/ 21606 h 177526"/>
                <a:gd name="connsiteX128" fmla="*/ 94063 w 190311"/>
                <a:gd name="connsiteY128" fmla="*/ 19170 h 177526"/>
                <a:gd name="connsiteX129" fmla="*/ 91877 w 190311"/>
                <a:gd name="connsiteY129" fmla="*/ 14362 h 177526"/>
                <a:gd name="connsiteX130" fmla="*/ 91877 w 190311"/>
                <a:gd name="connsiteY130" fmla="*/ 9616 h 177526"/>
                <a:gd name="connsiteX131" fmla="*/ 76574 w 190311"/>
                <a:gd name="connsiteY131" fmla="*/ 9616 h 177526"/>
                <a:gd name="connsiteX132" fmla="*/ 74388 w 190311"/>
                <a:gd name="connsiteY132" fmla="*/ 11989 h 177526"/>
                <a:gd name="connsiteX133" fmla="*/ 70016 w 190311"/>
                <a:gd name="connsiteY133" fmla="*/ 14362 h 177526"/>
                <a:gd name="connsiteX134" fmla="*/ 65644 w 190311"/>
                <a:gd name="connsiteY134" fmla="*/ 14362 h 177526"/>
                <a:gd name="connsiteX135" fmla="*/ 63458 w 190311"/>
                <a:gd name="connsiteY135" fmla="*/ 11989 h 177526"/>
                <a:gd name="connsiteX136" fmla="*/ 61272 w 190311"/>
                <a:gd name="connsiteY136" fmla="*/ 7181 h 177526"/>
                <a:gd name="connsiteX137" fmla="*/ 59086 w 190311"/>
                <a:gd name="connsiteY137" fmla="*/ 4808 h 177526"/>
                <a:gd name="connsiteX138" fmla="*/ 56900 w 190311"/>
                <a:gd name="connsiteY138" fmla="*/ 7181 h 177526"/>
                <a:gd name="connsiteX139" fmla="*/ 50342 w 190311"/>
                <a:gd name="connsiteY139" fmla="*/ 7181 h 177526"/>
                <a:gd name="connsiteX140" fmla="*/ 48156 w 190311"/>
                <a:gd name="connsiteY140" fmla="*/ 2373 h 177526"/>
                <a:gd name="connsiteX141" fmla="*/ 48156 w 190311"/>
                <a:gd name="connsiteY141" fmla="*/ 0 h 177526"/>
                <a:gd name="connsiteX142" fmla="*/ 34977 w 190311"/>
                <a:gd name="connsiteY142" fmla="*/ 0 h 17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90311" h="177526">
                  <a:moveTo>
                    <a:pt x="34977" y="0"/>
                  </a:moveTo>
                  <a:lnTo>
                    <a:pt x="34977" y="9616"/>
                  </a:lnTo>
                  <a:lnTo>
                    <a:pt x="28419" y="9616"/>
                  </a:lnTo>
                  <a:lnTo>
                    <a:pt x="26233" y="11989"/>
                  </a:lnTo>
                  <a:lnTo>
                    <a:pt x="26233" y="16797"/>
                  </a:lnTo>
                  <a:lnTo>
                    <a:pt x="28419" y="19170"/>
                  </a:lnTo>
                  <a:lnTo>
                    <a:pt x="32791" y="21606"/>
                  </a:lnTo>
                  <a:lnTo>
                    <a:pt x="34977" y="23978"/>
                  </a:lnTo>
                  <a:lnTo>
                    <a:pt x="34977" y="26414"/>
                  </a:lnTo>
                  <a:lnTo>
                    <a:pt x="32791" y="31159"/>
                  </a:lnTo>
                  <a:lnTo>
                    <a:pt x="30605" y="33595"/>
                  </a:lnTo>
                  <a:lnTo>
                    <a:pt x="19675" y="33595"/>
                  </a:lnTo>
                  <a:lnTo>
                    <a:pt x="15302" y="35967"/>
                  </a:lnTo>
                  <a:lnTo>
                    <a:pt x="13117" y="38403"/>
                  </a:lnTo>
                  <a:lnTo>
                    <a:pt x="6558" y="38403"/>
                  </a:lnTo>
                  <a:lnTo>
                    <a:pt x="0" y="50392"/>
                  </a:lnTo>
                  <a:lnTo>
                    <a:pt x="0" y="52765"/>
                  </a:lnTo>
                  <a:lnTo>
                    <a:pt x="6558" y="59946"/>
                  </a:lnTo>
                  <a:lnTo>
                    <a:pt x="10930" y="59946"/>
                  </a:lnTo>
                  <a:lnTo>
                    <a:pt x="10930" y="64754"/>
                  </a:lnTo>
                  <a:lnTo>
                    <a:pt x="8744" y="67189"/>
                  </a:lnTo>
                  <a:lnTo>
                    <a:pt x="10930" y="71997"/>
                  </a:lnTo>
                  <a:lnTo>
                    <a:pt x="10930" y="76743"/>
                  </a:lnTo>
                  <a:lnTo>
                    <a:pt x="19675" y="81551"/>
                  </a:lnTo>
                  <a:lnTo>
                    <a:pt x="26233" y="81551"/>
                  </a:lnTo>
                  <a:lnTo>
                    <a:pt x="26233" y="91167"/>
                  </a:lnTo>
                  <a:lnTo>
                    <a:pt x="30605" y="91167"/>
                  </a:lnTo>
                  <a:lnTo>
                    <a:pt x="32791" y="88795"/>
                  </a:lnTo>
                  <a:lnTo>
                    <a:pt x="32791" y="93540"/>
                  </a:lnTo>
                  <a:lnTo>
                    <a:pt x="34977" y="98348"/>
                  </a:lnTo>
                  <a:lnTo>
                    <a:pt x="34977" y="103157"/>
                  </a:lnTo>
                  <a:lnTo>
                    <a:pt x="41598" y="110338"/>
                  </a:lnTo>
                  <a:lnTo>
                    <a:pt x="45907" y="112773"/>
                  </a:lnTo>
                  <a:lnTo>
                    <a:pt x="48156" y="115146"/>
                  </a:lnTo>
                  <a:lnTo>
                    <a:pt x="50342" y="112773"/>
                  </a:lnTo>
                  <a:lnTo>
                    <a:pt x="54714" y="110338"/>
                  </a:lnTo>
                  <a:lnTo>
                    <a:pt x="56900" y="105592"/>
                  </a:lnTo>
                  <a:lnTo>
                    <a:pt x="61272" y="100784"/>
                  </a:lnTo>
                  <a:lnTo>
                    <a:pt x="63458" y="95976"/>
                  </a:lnTo>
                  <a:lnTo>
                    <a:pt x="65644" y="93540"/>
                  </a:lnTo>
                  <a:lnTo>
                    <a:pt x="65644" y="91167"/>
                  </a:lnTo>
                  <a:lnTo>
                    <a:pt x="78760" y="91167"/>
                  </a:lnTo>
                  <a:lnTo>
                    <a:pt x="80946" y="83987"/>
                  </a:lnTo>
                  <a:lnTo>
                    <a:pt x="94063" y="83987"/>
                  </a:lnTo>
                  <a:lnTo>
                    <a:pt x="109365" y="107965"/>
                  </a:lnTo>
                  <a:lnTo>
                    <a:pt x="109365" y="115146"/>
                  </a:lnTo>
                  <a:lnTo>
                    <a:pt x="113737" y="119954"/>
                  </a:lnTo>
                  <a:lnTo>
                    <a:pt x="113737" y="127135"/>
                  </a:lnTo>
                  <a:lnTo>
                    <a:pt x="111551" y="131943"/>
                  </a:lnTo>
                  <a:lnTo>
                    <a:pt x="109365" y="134378"/>
                  </a:lnTo>
                  <a:lnTo>
                    <a:pt x="107179" y="141559"/>
                  </a:lnTo>
                  <a:lnTo>
                    <a:pt x="118109" y="136751"/>
                  </a:lnTo>
                  <a:lnTo>
                    <a:pt x="126853" y="139186"/>
                  </a:lnTo>
                  <a:lnTo>
                    <a:pt x="126853" y="134378"/>
                  </a:lnTo>
                  <a:lnTo>
                    <a:pt x="129040" y="131943"/>
                  </a:lnTo>
                  <a:lnTo>
                    <a:pt x="131225" y="131943"/>
                  </a:lnTo>
                  <a:lnTo>
                    <a:pt x="135598" y="134378"/>
                  </a:lnTo>
                  <a:lnTo>
                    <a:pt x="139970" y="139186"/>
                  </a:lnTo>
                  <a:lnTo>
                    <a:pt x="142156" y="146367"/>
                  </a:lnTo>
                  <a:lnTo>
                    <a:pt x="142156" y="170346"/>
                  </a:lnTo>
                  <a:lnTo>
                    <a:pt x="146528" y="170346"/>
                  </a:lnTo>
                  <a:lnTo>
                    <a:pt x="146528" y="172719"/>
                  </a:lnTo>
                  <a:lnTo>
                    <a:pt x="150900" y="177527"/>
                  </a:lnTo>
                  <a:lnTo>
                    <a:pt x="153086" y="177527"/>
                  </a:lnTo>
                  <a:lnTo>
                    <a:pt x="157458" y="172719"/>
                  </a:lnTo>
                  <a:lnTo>
                    <a:pt x="157458" y="167973"/>
                  </a:lnTo>
                  <a:lnTo>
                    <a:pt x="159644" y="163165"/>
                  </a:lnTo>
                  <a:lnTo>
                    <a:pt x="161892" y="160730"/>
                  </a:lnTo>
                  <a:lnTo>
                    <a:pt x="166202" y="160730"/>
                  </a:lnTo>
                  <a:lnTo>
                    <a:pt x="170637" y="163165"/>
                  </a:lnTo>
                  <a:lnTo>
                    <a:pt x="172823" y="165538"/>
                  </a:lnTo>
                  <a:lnTo>
                    <a:pt x="175009" y="165538"/>
                  </a:lnTo>
                  <a:lnTo>
                    <a:pt x="177195" y="163165"/>
                  </a:lnTo>
                  <a:lnTo>
                    <a:pt x="177195" y="155984"/>
                  </a:lnTo>
                  <a:lnTo>
                    <a:pt x="175009" y="153548"/>
                  </a:lnTo>
                  <a:lnTo>
                    <a:pt x="175009" y="151176"/>
                  </a:lnTo>
                  <a:lnTo>
                    <a:pt x="181567" y="151176"/>
                  </a:lnTo>
                  <a:lnTo>
                    <a:pt x="179381" y="146367"/>
                  </a:lnTo>
                  <a:lnTo>
                    <a:pt x="175009" y="143932"/>
                  </a:lnTo>
                  <a:lnTo>
                    <a:pt x="172823" y="139186"/>
                  </a:lnTo>
                  <a:lnTo>
                    <a:pt x="172823" y="134378"/>
                  </a:lnTo>
                  <a:lnTo>
                    <a:pt x="179381" y="134378"/>
                  </a:lnTo>
                  <a:lnTo>
                    <a:pt x="181567" y="136751"/>
                  </a:lnTo>
                  <a:lnTo>
                    <a:pt x="185939" y="136751"/>
                  </a:lnTo>
                  <a:lnTo>
                    <a:pt x="188125" y="139186"/>
                  </a:lnTo>
                  <a:lnTo>
                    <a:pt x="188125" y="136751"/>
                  </a:lnTo>
                  <a:lnTo>
                    <a:pt x="190311" y="134378"/>
                  </a:lnTo>
                  <a:lnTo>
                    <a:pt x="190311" y="129570"/>
                  </a:lnTo>
                  <a:lnTo>
                    <a:pt x="188125" y="129570"/>
                  </a:lnTo>
                  <a:lnTo>
                    <a:pt x="183753" y="127135"/>
                  </a:lnTo>
                  <a:lnTo>
                    <a:pt x="181567" y="127135"/>
                  </a:lnTo>
                  <a:lnTo>
                    <a:pt x="181567" y="122389"/>
                  </a:lnTo>
                  <a:lnTo>
                    <a:pt x="183753" y="117581"/>
                  </a:lnTo>
                  <a:lnTo>
                    <a:pt x="185939" y="115146"/>
                  </a:lnTo>
                  <a:lnTo>
                    <a:pt x="179381" y="112773"/>
                  </a:lnTo>
                  <a:lnTo>
                    <a:pt x="183753" y="105592"/>
                  </a:lnTo>
                  <a:lnTo>
                    <a:pt x="177195" y="103157"/>
                  </a:lnTo>
                  <a:lnTo>
                    <a:pt x="175009" y="88795"/>
                  </a:lnTo>
                  <a:lnTo>
                    <a:pt x="181567" y="79178"/>
                  </a:lnTo>
                  <a:lnTo>
                    <a:pt x="170637" y="67189"/>
                  </a:lnTo>
                  <a:lnTo>
                    <a:pt x="170637" y="52765"/>
                  </a:lnTo>
                  <a:lnTo>
                    <a:pt x="161892" y="52765"/>
                  </a:lnTo>
                  <a:lnTo>
                    <a:pt x="170637" y="38403"/>
                  </a:lnTo>
                  <a:lnTo>
                    <a:pt x="157458" y="31159"/>
                  </a:lnTo>
                  <a:lnTo>
                    <a:pt x="161892" y="19170"/>
                  </a:lnTo>
                  <a:lnTo>
                    <a:pt x="155272" y="14362"/>
                  </a:lnTo>
                  <a:lnTo>
                    <a:pt x="155272" y="7181"/>
                  </a:lnTo>
                  <a:lnTo>
                    <a:pt x="150900" y="4808"/>
                  </a:lnTo>
                  <a:lnTo>
                    <a:pt x="146528" y="4808"/>
                  </a:lnTo>
                  <a:lnTo>
                    <a:pt x="144342" y="7181"/>
                  </a:lnTo>
                  <a:lnTo>
                    <a:pt x="144342" y="14362"/>
                  </a:lnTo>
                  <a:lnTo>
                    <a:pt x="137783" y="21606"/>
                  </a:lnTo>
                  <a:lnTo>
                    <a:pt x="133411" y="19170"/>
                  </a:lnTo>
                  <a:lnTo>
                    <a:pt x="131225" y="16797"/>
                  </a:lnTo>
                  <a:lnTo>
                    <a:pt x="126853" y="14362"/>
                  </a:lnTo>
                  <a:lnTo>
                    <a:pt x="124667" y="14362"/>
                  </a:lnTo>
                  <a:lnTo>
                    <a:pt x="122481" y="11989"/>
                  </a:lnTo>
                  <a:lnTo>
                    <a:pt x="120295" y="11989"/>
                  </a:lnTo>
                  <a:lnTo>
                    <a:pt x="118109" y="16797"/>
                  </a:lnTo>
                  <a:lnTo>
                    <a:pt x="113737" y="21606"/>
                  </a:lnTo>
                  <a:lnTo>
                    <a:pt x="111551" y="26414"/>
                  </a:lnTo>
                  <a:lnTo>
                    <a:pt x="111551" y="21606"/>
                  </a:lnTo>
                  <a:lnTo>
                    <a:pt x="109365" y="16797"/>
                  </a:lnTo>
                  <a:lnTo>
                    <a:pt x="104993" y="11989"/>
                  </a:lnTo>
                  <a:lnTo>
                    <a:pt x="100621" y="16797"/>
                  </a:lnTo>
                  <a:lnTo>
                    <a:pt x="98435" y="21606"/>
                  </a:lnTo>
                  <a:lnTo>
                    <a:pt x="96249" y="23978"/>
                  </a:lnTo>
                  <a:lnTo>
                    <a:pt x="94063" y="21606"/>
                  </a:lnTo>
                  <a:lnTo>
                    <a:pt x="94063" y="19170"/>
                  </a:lnTo>
                  <a:lnTo>
                    <a:pt x="91877" y="14362"/>
                  </a:lnTo>
                  <a:lnTo>
                    <a:pt x="91877" y="9616"/>
                  </a:lnTo>
                  <a:lnTo>
                    <a:pt x="76574" y="9616"/>
                  </a:lnTo>
                  <a:lnTo>
                    <a:pt x="74388" y="11989"/>
                  </a:lnTo>
                  <a:lnTo>
                    <a:pt x="70016" y="14362"/>
                  </a:lnTo>
                  <a:lnTo>
                    <a:pt x="65644" y="14362"/>
                  </a:lnTo>
                  <a:lnTo>
                    <a:pt x="63458" y="11989"/>
                  </a:lnTo>
                  <a:lnTo>
                    <a:pt x="61272" y="7181"/>
                  </a:lnTo>
                  <a:lnTo>
                    <a:pt x="59086" y="4808"/>
                  </a:lnTo>
                  <a:lnTo>
                    <a:pt x="56900" y="7181"/>
                  </a:lnTo>
                  <a:lnTo>
                    <a:pt x="50342" y="7181"/>
                  </a:lnTo>
                  <a:lnTo>
                    <a:pt x="48156" y="2373"/>
                  </a:lnTo>
                  <a:lnTo>
                    <a:pt x="48156" y="0"/>
                  </a:lnTo>
                  <a:lnTo>
                    <a:pt x="34977" y="0"/>
                  </a:lnTo>
                  <a:close/>
                </a:path>
              </a:pathLst>
            </a:custGeom>
            <a:noFill/>
            <a:ln w="1561" cap="flat">
              <a:solidFill>
                <a:srgbClr val="FFFFFF"/>
              </a:solidFill>
              <a:prstDash val="solid"/>
              <a:round/>
            </a:ln>
          </p:spPr>
          <p:txBody>
            <a:bodyPr rtlCol="0" anchor="ctr"/>
            <a:lstStyle/>
            <a:p>
              <a:endParaRPr lang="en-US" noProof="0" dirty="0"/>
            </a:p>
          </p:txBody>
        </p:sp>
        <p:sp>
          <p:nvSpPr>
            <p:cNvPr id="5138" name="Serbest Form 5137">
              <a:extLst>
                <a:ext uri="{FF2B5EF4-FFF2-40B4-BE49-F238E27FC236}">
                  <a16:creationId xmlns:a16="http://schemas.microsoft.com/office/drawing/2014/main" id="{94519B01-8FF8-F245-8F04-79254E985E0E}"/>
                </a:ext>
              </a:extLst>
            </p:cNvPr>
            <p:cNvSpPr/>
            <p:nvPr/>
          </p:nvSpPr>
          <p:spPr>
            <a:xfrm>
              <a:off x="3330410" y="1996288"/>
              <a:ext cx="114174" cy="126822"/>
            </a:xfrm>
            <a:custGeom>
              <a:avLst/>
              <a:gdLst>
                <a:gd name="connsiteX0" fmla="*/ 109615 w 114174"/>
                <a:gd name="connsiteY0" fmla="*/ 58884 h 126822"/>
                <a:gd name="connsiteX1" fmla="*/ 102744 w 114174"/>
                <a:gd name="connsiteY1" fmla="*/ 63380 h 126822"/>
                <a:gd name="connsiteX2" fmla="*/ 98185 w 114174"/>
                <a:gd name="connsiteY2" fmla="*/ 61132 h 126822"/>
                <a:gd name="connsiteX3" fmla="*/ 86755 w 114174"/>
                <a:gd name="connsiteY3" fmla="*/ 61132 h 126822"/>
                <a:gd name="connsiteX4" fmla="*/ 95874 w 114174"/>
                <a:gd name="connsiteY4" fmla="*/ 2248 h 126822"/>
                <a:gd name="connsiteX5" fmla="*/ 45657 w 114174"/>
                <a:gd name="connsiteY5" fmla="*/ 0 h 126822"/>
                <a:gd name="connsiteX6" fmla="*/ 45657 w 114174"/>
                <a:gd name="connsiteY6" fmla="*/ 4496 h 126822"/>
                <a:gd name="connsiteX7" fmla="*/ 47968 w 114174"/>
                <a:gd name="connsiteY7" fmla="*/ 9054 h 126822"/>
                <a:gd name="connsiteX8" fmla="*/ 47968 w 114174"/>
                <a:gd name="connsiteY8" fmla="*/ 18109 h 126822"/>
                <a:gd name="connsiteX9" fmla="*/ 45657 w 114174"/>
                <a:gd name="connsiteY9" fmla="*/ 18109 h 126822"/>
                <a:gd name="connsiteX10" fmla="*/ 41098 w 114174"/>
                <a:gd name="connsiteY10" fmla="*/ 20357 h 126822"/>
                <a:gd name="connsiteX11" fmla="*/ 31979 w 114174"/>
                <a:gd name="connsiteY11" fmla="*/ 20357 h 126822"/>
                <a:gd name="connsiteX12" fmla="*/ 36538 w 114174"/>
                <a:gd name="connsiteY12" fmla="*/ 22604 h 126822"/>
                <a:gd name="connsiteX13" fmla="*/ 36538 w 114174"/>
                <a:gd name="connsiteY13" fmla="*/ 24915 h 126822"/>
                <a:gd name="connsiteX14" fmla="*/ 38787 w 114174"/>
                <a:gd name="connsiteY14" fmla="*/ 29411 h 126822"/>
                <a:gd name="connsiteX15" fmla="*/ 41098 w 114174"/>
                <a:gd name="connsiteY15" fmla="*/ 31659 h 126822"/>
                <a:gd name="connsiteX16" fmla="*/ 43346 w 114174"/>
                <a:gd name="connsiteY16" fmla="*/ 31659 h 126822"/>
                <a:gd name="connsiteX17" fmla="*/ 47968 w 114174"/>
                <a:gd name="connsiteY17" fmla="*/ 33969 h 126822"/>
                <a:gd name="connsiteX18" fmla="*/ 50217 w 114174"/>
                <a:gd name="connsiteY18" fmla="*/ 33969 h 126822"/>
                <a:gd name="connsiteX19" fmla="*/ 52528 w 114174"/>
                <a:gd name="connsiteY19" fmla="*/ 43024 h 126822"/>
                <a:gd name="connsiteX20" fmla="*/ 59336 w 114174"/>
                <a:gd name="connsiteY20" fmla="*/ 43024 h 126822"/>
                <a:gd name="connsiteX21" fmla="*/ 59336 w 114174"/>
                <a:gd name="connsiteY21" fmla="*/ 47520 h 126822"/>
                <a:gd name="connsiteX22" fmla="*/ 57087 w 114174"/>
                <a:gd name="connsiteY22" fmla="*/ 49830 h 126822"/>
                <a:gd name="connsiteX23" fmla="*/ 54776 w 114174"/>
                <a:gd name="connsiteY23" fmla="*/ 49830 h 126822"/>
                <a:gd name="connsiteX24" fmla="*/ 54776 w 114174"/>
                <a:gd name="connsiteY24" fmla="*/ 56574 h 126822"/>
                <a:gd name="connsiteX25" fmla="*/ 20549 w 114174"/>
                <a:gd name="connsiteY25" fmla="*/ 54326 h 126822"/>
                <a:gd name="connsiteX26" fmla="*/ 9119 w 114174"/>
                <a:gd name="connsiteY26" fmla="*/ 72434 h 126822"/>
                <a:gd name="connsiteX27" fmla="*/ 9119 w 114174"/>
                <a:gd name="connsiteY27" fmla="*/ 99660 h 126822"/>
                <a:gd name="connsiteX28" fmla="*/ 6870 w 114174"/>
                <a:gd name="connsiteY28" fmla="*/ 101908 h 126822"/>
                <a:gd name="connsiteX29" fmla="*/ 0 w 114174"/>
                <a:gd name="connsiteY29" fmla="*/ 101908 h 126822"/>
                <a:gd name="connsiteX30" fmla="*/ 2311 w 114174"/>
                <a:gd name="connsiteY30" fmla="*/ 106404 h 126822"/>
                <a:gd name="connsiteX31" fmla="*/ 4559 w 114174"/>
                <a:gd name="connsiteY31" fmla="*/ 108714 h 126822"/>
                <a:gd name="connsiteX32" fmla="*/ 9119 w 114174"/>
                <a:gd name="connsiteY32" fmla="*/ 108714 h 126822"/>
                <a:gd name="connsiteX33" fmla="*/ 15989 w 114174"/>
                <a:gd name="connsiteY33" fmla="*/ 113210 h 126822"/>
                <a:gd name="connsiteX34" fmla="*/ 22860 w 114174"/>
                <a:gd name="connsiteY34" fmla="*/ 120016 h 126822"/>
                <a:gd name="connsiteX35" fmla="*/ 27419 w 114174"/>
                <a:gd name="connsiteY35" fmla="*/ 122264 h 126822"/>
                <a:gd name="connsiteX36" fmla="*/ 45657 w 114174"/>
                <a:gd name="connsiteY36" fmla="*/ 122264 h 126822"/>
                <a:gd name="connsiteX37" fmla="*/ 47968 w 114174"/>
                <a:gd name="connsiteY37" fmla="*/ 124512 h 126822"/>
                <a:gd name="connsiteX38" fmla="*/ 50217 w 114174"/>
                <a:gd name="connsiteY38" fmla="*/ 124512 h 126822"/>
                <a:gd name="connsiteX39" fmla="*/ 52528 w 114174"/>
                <a:gd name="connsiteY39" fmla="*/ 126823 h 126822"/>
                <a:gd name="connsiteX40" fmla="*/ 57087 w 114174"/>
                <a:gd name="connsiteY40" fmla="*/ 122264 h 126822"/>
                <a:gd name="connsiteX41" fmla="*/ 61647 w 114174"/>
                <a:gd name="connsiteY41" fmla="*/ 120016 h 126822"/>
                <a:gd name="connsiteX42" fmla="*/ 63895 w 114174"/>
                <a:gd name="connsiteY42" fmla="*/ 117768 h 126822"/>
                <a:gd name="connsiteX43" fmla="*/ 66206 w 114174"/>
                <a:gd name="connsiteY43" fmla="*/ 117768 h 126822"/>
                <a:gd name="connsiteX44" fmla="*/ 68517 w 114174"/>
                <a:gd name="connsiteY44" fmla="*/ 113210 h 126822"/>
                <a:gd name="connsiteX45" fmla="*/ 70766 w 114174"/>
                <a:gd name="connsiteY45" fmla="*/ 110962 h 126822"/>
                <a:gd name="connsiteX46" fmla="*/ 70766 w 114174"/>
                <a:gd name="connsiteY46" fmla="*/ 106404 h 126822"/>
                <a:gd name="connsiteX47" fmla="*/ 77636 w 114174"/>
                <a:gd name="connsiteY47" fmla="*/ 106404 h 126822"/>
                <a:gd name="connsiteX48" fmla="*/ 79885 w 114174"/>
                <a:gd name="connsiteY48" fmla="*/ 104156 h 126822"/>
                <a:gd name="connsiteX49" fmla="*/ 84506 w 114174"/>
                <a:gd name="connsiteY49" fmla="*/ 101908 h 126822"/>
                <a:gd name="connsiteX50" fmla="*/ 84506 w 114174"/>
                <a:gd name="connsiteY50" fmla="*/ 99660 h 126822"/>
                <a:gd name="connsiteX51" fmla="*/ 86755 w 114174"/>
                <a:gd name="connsiteY51" fmla="*/ 95101 h 126822"/>
                <a:gd name="connsiteX52" fmla="*/ 86755 w 114174"/>
                <a:gd name="connsiteY52" fmla="*/ 88295 h 126822"/>
                <a:gd name="connsiteX53" fmla="*/ 89066 w 114174"/>
                <a:gd name="connsiteY53" fmla="*/ 83799 h 126822"/>
                <a:gd name="connsiteX54" fmla="*/ 93625 w 114174"/>
                <a:gd name="connsiteY54" fmla="*/ 81489 h 126822"/>
                <a:gd name="connsiteX55" fmla="*/ 98185 w 114174"/>
                <a:gd name="connsiteY55" fmla="*/ 76993 h 126822"/>
                <a:gd name="connsiteX56" fmla="*/ 102744 w 114174"/>
                <a:gd name="connsiteY56" fmla="*/ 74745 h 126822"/>
                <a:gd name="connsiteX57" fmla="*/ 107304 w 114174"/>
                <a:gd name="connsiteY57" fmla="*/ 70186 h 126822"/>
                <a:gd name="connsiteX58" fmla="*/ 111863 w 114174"/>
                <a:gd name="connsiteY58" fmla="*/ 67938 h 126822"/>
                <a:gd name="connsiteX59" fmla="*/ 114174 w 114174"/>
                <a:gd name="connsiteY59" fmla="*/ 63380 h 126822"/>
                <a:gd name="connsiteX60" fmla="*/ 109615 w 114174"/>
                <a:gd name="connsiteY60" fmla="*/ 58884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14174" h="126822">
                  <a:moveTo>
                    <a:pt x="109615" y="58884"/>
                  </a:moveTo>
                  <a:lnTo>
                    <a:pt x="102744" y="63380"/>
                  </a:lnTo>
                  <a:lnTo>
                    <a:pt x="98185" y="61132"/>
                  </a:lnTo>
                  <a:lnTo>
                    <a:pt x="86755" y="61132"/>
                  </a:lnTo>
                  <a:lnTo>
                    <a:pt x="95874" y="2248"/>
                  </a:lnTo>
                  <a:lnTo>
                    <a:pt x="45657" y="0"/>
                  </a:lnTo>
                  <a:lnTo>
                    <a:pt x="45657" y="4496"/>
                  </a:lnTo>
                  <a:lnTo>
                    <a:pt x="47968" y="9054"/>
                  </a:lnTo>
                  <a:lnTo>
                    <a:pt x="47968" y="18109"/>
                  </a:lnTo>
                  <a:lnTo>
                    <a:pt x="45657" y="18109"/>
                  </a:lnTo>
                  <a:lnTo>
                    <a:pt x="41098" y="20357"/>
                  </a:lnTo>
                  <a:lnTo>
                    <a:pt x="31979" y="20357"/>
                  </a:lnTo>
                  <a:lnTo>
                    <a:pt x="36538" y="22604"/>
                  </a:lnTo>
                  <a:lnTo>
                    <a:pt x="36538" y="24915"/>
                  </a:lnTo>
                  <a:lnTo>
                    <a:pt x="38787" y="29411"/>
                  </a:lnTo>
                  <a:lnTo>
                    <a:pt x="41098" y="31659"/>
                  </a:lnTo>
                  <a:lnTo>
                    <a:pt x="43346" y="31659"/>
                  </a:lnTo>
                  <a:lnTo>
                    <a:pt x="47968" y="33969"/>
                  </a:lnTo>
                  <a:lnTo>
                    <a:pt x="50217" y="33969"/>
                  </a:lnTo>
                  <a:lnTo>
                    <a:pt x="52528" y="43024"/>
                  </a:lnTo>
                  <a:lnTo>
                    <a:pt x="59336" y="43024"/>
                  </a:lnTo>
                  <a:lnTo>
                    <a:pt x="59336" y="47520"/>
                  </a:lnTo>
                  <a:lnTo>
                    <a:pt x="57087" y="49830"/>
                  </a:lnTo>
                  <a:lnTo>
                    <a:pt x="54776" y="49830"/>
                  </a:lnTo>
                  <a:lnTo>
                    <a:pt x="54776" y="56574"/>
                  </a:lnTo>
                  <a:lnTo>
                    <a:pt x="20549" y="54326"/>
                  </a:lnTo>
                  <a:lnTo>
                    <a:pt x="9119" y="72434"/>
                  </a:lnTo>
                  <a:lnTo>
                    <a:pt x="9119" y="99660"/>
                  </a:lnTo>
                  <a:lnTo>
                    <a:pt x="6870" y="101908"/>
                  </a:lnTo>
                  <a:lnTo>
                    <a:pt x="0" y="101908"/>
                  </a:lnTo>
                  <a:lnTo>
                    <a:pt x="2311" y="106404"/>
                  </a:lnTo>
                  <a:lnTo>
                    <a:pt x="4559" y="108714"/>
                  </a:lnTo>
                  <a:lnTo>
                    <a:pt x="9119" y="108714"/>
                  </a:lnTo>
                  <a:lnTo>
                    <a:pt x="15989" y="113210"/>
                  </a:lnTo>
                  <a:lnTo>
                    <a:pt x="22860" y="120016"/>
                  </a:lnTo>
                  <a:lnTo>
                    <a:pt x="27419" y="122264"/>
                  </a:lnTo>
                  <a:lnTo>
                    <a:pt x="45657" y="122264"/>
                  </a:lnTo>
                  <a:lnTo>
                    <a:pt x="47968" y="124512"/>
                  </a:lnTo>
                  <a:lnTo>
                    <a:pt x="50217" y="124512"/>
                  </a:lnTo>
                  <a:lnTo>
                    <a:pt x="52528" y="126823"/>
                  </a:lnTo>
                  <a:lnTo>
                    <a:pt x="57087" y="122264"/>
                  </a:lnTo>
                  <a:lnTo>
                    <a:pt x="61647" y="120016"/>
                  </a:lnTo>
                  <a:lnTo>
                    <a:pt x="63895" y="117768"/>
                  </a:lnTo>
                  <a:lnTo>
                    <a:pt x="66206" y="117768"/>
                  </a:lnTo>
                  <a:lnTo>
                    <a:pt x="68517" y="113210"/>
                  </a:lnTo>
                  <a:lnTo>
                    <a:pt x="70766" y="110962"/>
                  </a:lnTo>
                  <a:lnTo>
                    <a:pt x="70766" y="106404"/>
                  </a:lnTo>
                  <a:lnTo>
                    <a:pt x="77636" y="106404"/>
                  </a:lnTo>
                  <a:lnTo>
                    <a:pt x="79885" y="104156"/>
                  </a:lnTo>
                  <a:lnTo>
                    <a:pt x="84506" y="101908"/>
                  </a:lnTo>
                  <a:lnTo>
                    <a:pt x="84506" y="99660"/>
                  </a:lnTo>
                  <a:lnTo>
                    <a:pt x="86755" y="95101"/>
                  </a:lnTo>
                  <a:lnTo>
                    <a:pt x="86755" y="88295"/>
                  </a:lnTo>
                  <a:lnTo>
                    <a:pt x="89066" y="83799"/>
                  </a:lnTo>
                  <a:lnTo>
                    <a:pt x="93625" y="81489"/>
                  </a:lnTo>
                  <a:lnTo>
                    <a:pt x="98185" y="76993"/>
                  </a:lnTo>
                  <a:lnTo>
                    <a:pt x="102744" y="74745"/>
                  </a:lnTo>
                  <a:lnTo>
                    <a:pt x="107304" y="70186"/>
                  </a:lnTo>
                  <a:lnTo>
                    <a:pt x="111863" y="67938"/>
                  </a:lnTo>
                  <a:lnTo>
                    <a:pt x="114174" y="63380"/>
                  </a:lnTo>
                  <a:lnTo>
                    <a:pt x="109615" y="58884"/>
                  </a:lnTo>
                  <a:close/>
                </a:path>
              </a:pathLst>
            </a:custGeom>
            <a:solidFill>
              <a:srgbClr val="A6A6A6"/>
            </a:solidFill>
            <a:ln w="6245" cap="flat">
              <a:noFill/>
              <a:prstDash val="solid"/>
              <a:miter/>
            </a:ln>
          </p:spPr>
          <p:txBody>
            <a:bodyPr rtlCol="0" anchor="ctr"/>
            <a:lstStyle/>
            <a:p>
              <a:endParaRPr lang="en-US" noProof="0" dirty="0"/>
            </a:p>
          </p:txBody>
        </p:sp>
        <p:sp>
          <p:nvSpPr>
            <p:cNvPr id="5139" name="Serbest Form 5138">
              <a:extLst>
                <a:ext uri="{FF2B5EF4-FFF2-40B4-BE49-F238E27FC236}">
                  <a16:creationId xmlns:a16="http://schemas.microsoft.com/office/drawing/2014/main" id="{9460D50E-9E38-5C46-BB10-9719C5BCC781}"/>
                </a:ext>
              </a:extLst>
            </p:cNvPr>
            <p:cNvSpPr/>
            <p:nvPr/>
          </p:nvSpPr>
          <p:spPr>
            <a:xfrm>
              <a:off x="3330410" y="1996288"/>
              <a:ext cx="114174" cy="126822"/>
            </a:xfrm>
            <a:custGeom>
              <a:avLst/>
              <a:gdLst>
                <a:gd name="connsiteX0" fmla="*/ 109615 w 114174"/>
                <a:gd name="connsiteY0" fmla="*/ 58884 h 126822"/>
                <a:gd name="connsiteX1" fmla="*/ 102744 w 114174"/>
                <a:gd name="connsiteY1" fmla="*/ 63380 h 126822"/>
                <a:gd name="connsiteX2" fmla="*/ 98185 w 114174"/>
                <a:gd name="connsiteY2" fmla="*/ 61132 h 126822"/>
                <a:gd name="connsiteX3" fmla="*/ 86755 w 114174"/>
                <a:gd name="connsiteY3" fmla="*/ 61132 h 126822"/>
                <a:gd name="connsiteX4" fmla="*/ 95874 w 114174"/>
                <a:gd name="connsiteY4" fmla="*/ 2248 h 126822"/>
                <a:gd name="connsiteX5" fmla="*/ 45657 w 114174"/>
                <a:gd name="connsiteY5" fmla="*/ 0 h 126822"/>
                <a:gd name="connsiteX6" fmla="*/ 45657 w 114174"/>
                <a:gd name="connsiteY6" fmla="*/ 4496 h 126822"/>
                <a:gd name="connsiteX7" fmla="*/ 47968 w 114174"/>
                <a:gd name="connsiteY7" fmla="*/ 9054 h 126822"/>
                <a:gd name="connsiteX8" fmla="*/ 47968 w 114174"/>
                <a:gd name="connsiteY8" fmla="*/ 18109 h 126822"/>
                <a:gd name="connsiteX9" fmla="*/ 45657 w 114174"/>
                <a:gd name="connsiteY9" fmla="*/ 18109 h 126822"/>
                <a:gd name="connsiteX10" fmla="*/ 41098 w 114174"/>
                <a:gd name="connsiteY10" fmla="*/ 20357 h 126822"/>
                <a:gd name="connsiteX11" fmla="*/ 31979 w 114174"/>
                <a:gd name="connsiteY11" fmla="*/ 20357 h 126822"/>
                <a:gd name="connsiteX12" fmla="*/ 36538 w 114174"/>
                <a:gd name="connsiteY12" fmla="*/ 22604 h 126822"/>
                <a:gd name="connsiteX13" fmla="*/ 36538 w 114174"/>
                <a:gd name="connsiteY13" fmla="*/ 24915 h 126822"/>
                <a:gd name="connsiteX14" fmla="*/ 38787 w 114174"/>
                <a:gd name="connsiteY14" fmla="*/ 29411 h 126822"/>
                <a:gd name="connsiteX15" fmla="*/ 41098 w 114174"/>
                <a:gd name="connsiteY15" fmla="*/ 31659 h 126822"/>
                <a:gd name="connsiteX16" fmla="*/ 43346 w 114174"/>
                <a:gd name="connsiteY16" fmla="*/ 31659 h 126822"/>
                <a:gd name="connsiteX17" fmla="*/ 47968 w 114174"/>
                <a:gd name="connsiteY17" fmla="*/ 33969 h 126822"/>
                <a:gd name="connsiteX18" fmla="*/ 50217 w 114174"/>
                <a:gd name="connsiteY18" fmla="*/ 33969 h 126822"/>
                <a:gd name="connsiteX19" fmla="*/ 52528 w 114174"/>
                <a:gd name="connsiteY19" fmla="*/ 43024 h 126822"/>
                <a:gd name="connsiteX20" fmla="*/ 59336 w 114174"/>
                <a:gd name="connsiteY20" fmla="*/ 43024 h 126822"/>
                <a:gd name="connsiteX21" fmla="*/ 59336 w 114174"/>
                <a:gd name="connsiteY21" fmla="*/ 47520 h 126822"/>
                <a:gd name="connsiteX22" fmla="*/ 57087 w 114174"/>
                <a:gd name="connsiteY22" fmla="*/ 49830 h 126822"/>
                <a:gd name="connsiteX23" fmla="*/ 54776 w 114174"/>
                <a:gd name="connsiteY23" fmla="*/ 49830 h 126822"/>
                <a:gd name="connsiteX24" fmla="*/ 54776 w 114174"/>
                <a:gd name="connsiteY24" fmla="*/ 56574 h 126822"/>
                <a:gd name="connsiteX25" fmla="*/ 20549 w 114174"/>
                <a:gd name="connsiteY25" fmla="*/ 54326 h 126822"/>
                <a:gd name="connsiteX26" fmla="*/ 9119 w 114174"/>
                <a:gd name="connsiteY26" fmla="*/ 72434 h 126822"/>
                <a:gd name="connsiteX27" fmla="*/ 9119 w 114174"/>
                <a:gd name="connsiteY27" fmla="*/ 99660 h 126822"/>
                <a:gd name="connsiteX28" fmla="*/ 6870 w 114174"/>
                <a:gd name="connsiteY28" fmla="*/ 101908 h 126822"/>
                <a:gd name="connsiteX29" fmla="*/ 0 w 114174"/>
                <a:gd name="connsiteY29" fmla="*/ 101908 h 126822"/>
                <a:gd name="connsiteX30" fmla="*/ 2311 w 114174"/>
                <a:gd name="connsiteY30" fmla="*/ 106404 h 126822"/>
                <a:gd name="connsiteX31" fmla="*/ 4559 w 114174"/>
                <a:gd name="connsiteY31" fmla="*/ 108714 h 126822"/>
                <a:gd name="connsiteX32" fmla="*/ 9119 w 114174"/>
                <a:gd name="connsiteY32" fmla="*/ 108714 h 126822"/>
                <a:gd name="connsiteX33" fmla="*/ 15989 w 114174"/>
                <a:gd name="connsiteY33" fmla="*/ 113210 h 126822"/>
                <a:gd name="connsiteX34" fmla="*/ 22860 w 114174"/>
                <a:gd name="connsiteY34" fmla="*/ 120016 h 126822"/>
                <a:gd name="connsiteX35" fmla="*/ 27419 w 114174"/>
                <a:gd name="connsiteY35" fmla="*/ 122264 h 126822"/>
                <a:gd name="connsiteX36" fmla="*/ 45657 w 114174"/>
                <a:gd name="connsiteY36" fmla="*/ 122264 h 126822"/>
                <a:gd name="connsiteX37" fmla="*/ 47968 w 114174"/>
                <a:gd name="connsiteY37" fmla="*/ 124512 h 126822"/>
                <a:gd name="connsiteX38" fmla="*/ 50217 w 114174"/>
                <a:gd name="connsiteY38" fmla="*/ 124512 h 126822"/>
                <a:gd name="connsiteX39" fmla="*/ 52528 w 114174"/>
                <a:gd name="connsiteY39" fmla="*/ 126823 h 126822"/>
                <a:gd name="connsiteX40" fmla="*/ 57087 w 114174"/>
                <a:gd name="connsiteY40" fmla="*/ 122264 h 126822"/>
                <a:gd name="connsiteX41" fmla="*/ 61647 w 114174"/>
                <a:gd name="connsiteY41" fmla="*/ 120016 h 126822"/>
                <a:gd name="connsiteX42" fmla="*/ 63895 w 114174"/>
                <a:gd name="connsiteY42" fmla="*/ 117768 h 126822"/>
                <a:gd name="connsiteX43" fmla="*/ 66206 w 114174"/>
                <a:gd name="connsiteY43" fmla="*/ 117768 h 126822"/>
                <a:gd name="connsiteX44" fmla="*/ 68517 w 114174"/>
                <a:gd name="connsiteY44" fmla="*/ 113210 h 126822"/>
                <a:gd name="connsiteX45" fmla="*/ 70766 w 114174"/>
                <a:gd name="connsiteY45" fmla="*/ 110962 h 126822"/>
                <a:gd name="connsiteX46" fmla="*/ 70766 w 114174"/>
                <a:gd name="connsiteY46" fmla="*/ 106404 h 126822"/>
                <a:gd name="connsiteX47" fmla="*/ 77636 w 114174"/>
                <a:gd name="connsiteY47" fmla="*/ 106404 h 126822"/>
                <a:gd name="connsiteX48" fmla="*/ 79885 w 114174"/>
                <a:gd name="connsiteY48" fmla="*/ 104156 h 126822"/>
                <a:gd name="connsiteX49" fmla="*/ 84506 w 114174"/>
                <a:gd name="connsiteY49" fmla="*/ 101908 h 126822"/>
                <a:gd name="connsiteX50" fmla="*/ 84506 w 114174"/>
                <a:gd name="connsiteY50" fmla="*/ 99660 h 126822"/>
                <a:gd name="connsiteX51" fmla="*/ 86755 w 114174"/>
                <a:gd name="connsiteY51" fmla="*/ 95101 h 126822"/>
                <a:gd name="connsiteX52" fmla="*/ 86755 w 114174"/>
                <a:gd name="connsiteY52" fmla="*/ 88295 h 126822"/>
                <a:gd name="connsiteX53" fmla="*/ 89066 w 114174"/>
                <a:gd name="connsiteY53" fmla="*/ 83799 h 126822"/>
                <a:gd name="connsiteX54" fmla="*/ 93625 w 114174"/>
                <a:gd name="connsiteY54" fmla="*/ 81489 h 126822"/>
                <a:gd name="connsiteX55" fmla="*/ 98185 w 114174"/>
                <a:gd name="connsiteY55" fmla="*/ 76993 h 126822"/>
                <a:gd name="connsiteX56" fmla="*/ 102744 w 114174"/>
                <a:gd name="connsiteY56" fmla="*/ 74745 h 126822"/>
                <a:gd name="connsiteX57" fmla="*/ 107304 w 114174"/>
                <a:gd name="connsiteY57" fmla="*/ 70186 h 126822"/>
                <a:gd name="connsiteX58" fmla="*/ 111863 w 114174"/>
                <a:gd name="connsiteY58" fmla="*/ 67938 h 126822"/>
                <a:gd name="connsiteX59" fmla="*/ 114174 w 114174"/>
                <a:gd name="connsiteY59" fmla="*/ 63380 h 126822"/>
                <a:gd name="connsiteX60" fmla="*/ 109615 w 114174"/>
                <a:gd name="connsiteY60" fmla="*/ 58884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14174" h="126822">
                  <a:moveTo>
                    <a:pt x="109615" y="58884"/>
                  </a:moveTo>
                  <a:lnTo>
                    <a:pt x="102744" y="63380"/>
                  </a:lnTo>
                  <a:lnTo>
                    <a:pt x="98185" y="61132"/>
                  </a:lnTo>
                  <a:lnTo>
                    <a:pt x="86755" y="61132"/>
                  </a:lnTo>
                  <a:lnTo>
                    <a:pt x="95874" y="2248"/>
                  </a:lnTo>
                  <a:lnTo>
                    <a:pt x="45657" y="0"/>
                  </a:lnTo>
                  <a:lnTo>
                    <a:pt x="45657" y="4496"/>
                  </a:lnTo>
                  <a:lnTo>
                    <a:pt x="47968" y="9054"/>
                  </a:lnTo>
                  <a:lnTo>
                    <a:pt x="47968" y="18109"/>
                  </a:lnTo>
                  <a:lnTo>
                    <a:pt x="45657" y="18109"/>
                  </a:lnTo>
                  <a:lnTo>
                    <a:pt x="41098" y="20357"/>
                  </a:lnTo>
                  <a:lnTo>
                    <a:pt x="31979" y="20357"/>
                  </a:lnTo>
                  <a:lnTo>
                    <a:pt x="36538" y="22604"/>
                  </a:lnTo>
                  <a:lnTo>
                    <a:pt x="36538" y="24915"/>
                  </a:lnTo>
                  <a:lnTo>
                    <a:pt x="38787" y="29411"/>
                  </a:lnTo>
                  <a:lnTo>
                    <a:pt x="41098" y="31659"/>
                  </a:lnTo>
                  <a:lnTo>
                    <a:pt x="43346" y="31659"/>
                  </a:lnTo>
                  <a:lnTo>
                    <a:pt x="47968" y="33969"/>
                  </a:lnTo>
                  <a:lnTo>
                    <a:pt x="50217" y="33969"/>
                  </a:lnTo>
                  <a:lnTo>
                    <a:pt x="52528" y="43024"/>
                  </a:lnTo>
                  <a:lnTo>
                    <a:pt x="59336" y="43024"/>
                  </a:lnTo>
                  <a:lnTo>
                    <a:pt x="59336" y="47520"/>
                  </a:lnTo>
                  <a:lnTo>
                    <a:pt x="57087" y="49830"/>
                  </a:lnTo>
                  <a:lnTo>
                    <a:pt x="54776" y="49830"/>
                  </a:lnTo>
                  <a:lnTo>
                    <a:pt x="54776" y="56574"/>
                  </a:lnTo>
                  <a:lnTo>
                    <a:pt x="20549" y="54326"/>
                  </a:lnTo>
                  <a:lnTo>
                    <a:pt x="9119" y="72434"/>
                  </a:lnTo>
                  <a:lnTo>
                    <a:pt x="9119" y="99660"/>
                  </a:lnTo>
                  <a:lnTo>
                    <a:pt x="6870" y="101908"/>
                  </a:lnTo>
                  <a:lnTo>
                    <a:pt x="0" y="101908"/>
                  </a:lnTo>
                  <a:lnTo>
                    <a:pt x="2311" y="106404"/>
                  </a:lnTo>
                  <a:lnTo>
                    <a:pt x="4559" y="108714"/>
                  </a:lnTo>
                  <a:lnTo>
                    <a:pt x="9119" y="108714"/>
                  </a:lnTo>
                  <a:lnTo>
                    <a:pt x="15989" y="113210"/>
                  </a:lnTo>
                  <a:lnTo>
                    <a:pt x="22860" y="120016"/>
                  </a:lnTo>
                  <a:lnTo>
                    <a:pt x="27419" y="122264"/>
                  </a:lnTo>
                  <a:lnTo>
                    <a:pt x="45657" y="122264"/>
                  </a:lnTo>
                  <a:lnTo>
                    <a:pt x="47968" y="124512"/>
                  </a:lnTo>
                  <a:lnTo>
                    <a:pt x="50217" y="124512"/>
                  </a:lnTo>
                  <a:lnTo>
                    <a:pt x="52528" y="126823"/>
                  </a:lnTo>
                  <a:lnTo>
                    <a:pt x="57087" y="122264"/>
                  </a:lnTo>
                  <a:lnTo>
                    <a:pt x="61647" y="120016"/>
                  </a:lnTo>
                  <a:lnTo>
                    <a:pt x="63895" y="117768"/>
                  </a:lnTo>
                  <a:lnTo>
                    <a:pt x="66206" y="117768"/>
                  </a:lnTo>
                  <a:lnTo>
                    <a:pt x="68517" y="113210"/>
                  </a:lnTo>
                  <a:lnTo>
                    <a:pt x="70766" y="110962"/>
                  </a:lnTo>
                  <a:lnTo>
                    <a:pt x="70766" y="106404"/>
                  </a:lnTo>
                  <a:lnTo>
                    <a:pt x="77636" y="106404"/>
                  </a:lnTo>
                  <a:lnTo>
                    <a:pt x="79885" y="104156"/>
                  </a:lnTo>
                  <a:lnTo>
                    <a:pt x="84506" y="101908"/>
                  </a:lnTo>
                  <a:lnTo>
                    <a:pt x="84506" y="99660"/>
                  </a:lnTo>
                  <a:lnTo>
                    <a:pt x="86755" y="95101"/>
                  </a:lnTo>
                  <a:lnTo>
                    <a:pt x="86755" y="88295"/>
                  </a:lnTo>
                  <a:lnTo>
                    <a:pt x="89066" y="83799"/>
                  </a:lnTo>
                  <a:lnTo>
                    <a:pt x="93625" y="81489"/>
                  </a:lnTo>
                  <a:lnTo>
                    <a:pt x="98185" y="76993"/>
                  </a:lnTo>
                  <a:lnTo>
                    <a:pt x="102744" y="74745"/>
                  </a:lnTo>
                  <a:lnTo>
                    <a:pt x="107304" y="70186"/>
                  </a:lnTo>
                  <a:lnTo>
                    <a:pt x="111863" y="67938"/>
                  </a:lnTo>
                  <a:lnTo>
                    <a:pt x="114174" y="63380"/>
                  </a:lnTo>
                  <a:lnTo>
                    <a:pt x="109615" y="58884"/>
                  </a:lnTo>
                  <a:close/>
                </a:path>
              </a:pathLst>
            </a:custGeom>
            <a:noFill/>
            <a:ln w="1561" cap="flat">
              <a:solidFill>
                <a:srgbClr val="FFFFFF"/>
              </a:solidFill>
              <a:prstDash val="solid"/>
              <a:round/>
            </a:ln>
          </p:spPr>
          <p:txBody>
            <a:bodyPr rtlCol="0" anchor="ctr"/>
            <a:lstStyle/>
            <a:p>
              <a:endParaRPr lang="en-US" noProof="0" dirty="0"/>
            </a:p>
          </p:txBody>
        </p:sp>
        <p:sp>
          <p:nvSpPr>
            <p:cNvPr id="5140" name="Serbest Form 5139">
              <a:extLst>
                <a:ext uri="{FF2B5EF4-FFF2-40B4-BE49-F238E27FC236}">
                  <a16:creationId xmlns:a16="http://schemas.microsoft.com/office/drawing/2014/main" id="{FD08FCBD-5831-794B-B90E-58DC10F1C880}"/>
                </a:ext>
              </a:extLst>
            </p:cNvPr>
            <p:cNvSpPr/>
            <p:nvPr/>
          </p:nvSpPr>
          <p:spPr>
            <a:xfrm>
              <a:off x="4573585" y="119301"/>
              <a:ext cx="1002084" cy="596209"/>
            </a:xfrm>
            <a:custGeom>
              <a:avLst/>
              <a:gdLst>
                <a:gd name="connsiteX0" fmla="*/ 175196 w 1002084"/>
                <a:gd name="connsiteY0" fmla="*/ 333948 h 596209"/>
                <a:gd name="connsiteX1" fmla="*/ 184815 w 1002084"/>
                <a:gd name="connsiteY1" fmla="*/ 333948 h 596209"/>
                <a:gd name="connsiteX2" fmla="*/ 188875 w 1002084"/>
                <a:gd name="connsiteY2" fmla="*/ 329452 h 596209"/>
                <a:gd name="connsiteX3" fmla="*/ 201366 w 1002084"/>
                <a:gd name="connsiteY3" fmla="*/ 329452 h 596209"/>
                <a:gd name="connsiteX4" fmla="*/ 201366 w 1002084"/>
                <a:gd name="connsiteY4" fmla="*/ 323519 h 596209"/>
                <a:gd name="connsiteX5" fmla="*/ 205676 w 1002084"/>
                <a:gd name="connsiteY5" fmla="*/ 323519 h 596209"/>
                <a:gd name="connsiteX6" fmla="*/ 201554 w 1002084"/>
                <a:gd name="connsiteY6" fmla="*/ 319024 h 596209"/>
                <a:gd name="connsiteX7" fmla="*/ 198805 w 1002084"/>
                <a:gd name="connsiteY7" fmla="*/ 316026 h 596209"/>
                <a:gd name="connsiteX8" fmla="*/ 189187 w 1002084"/>
                <a:gd name="connsiteY8" fmla="*/ 316026 h 596209"/>
                <a:gd name="connsiteX9" fmla="*/ 185127 w 1002084"/>
                <a:gd name="connsiteY9" fmla="*/ 308533 h 596209"/>
                <a:gd name="connsiteX10" fmla="*/ 163204 w 1002084"/>
                <a:gd name="connsiteY10" fmla="*/ 308533 h 596209"/>
                <a:gd name="connsiteX11" fmla="*/ 163204 w 1002084"/>
                <a:gd name="connsiteY11" fmla="*/ 319024 h 596209"/>
                <a:gd name="connsiteX12" fmla="*/ 159082 w 1002084"/>
                <a:gd name="connsiteY12" fmla="*/ 323519 h 596209"/>
                <a:gd name="connsiteX13" fmla="*/ 156334 w 1002084"/>
                <a:gd name="connsiteY13" fmla="*/ 323519 h 596209"/>
                <a:gd name="connsiteX14" fmla="*/ 156334 w 1002084"/>
                <a:gd name="connsiteY14" fmla="*/ 326517 h 596209"/>
                <a:gd name="connsiteX15" fmla="*/ 159082 w 1002084"/>
                <a:gd name="connsiteY15" fmla="*/ 329452 h 596209"/>
                <a:gd name="connsiteX16" fmla="*/ 163204 w 1002084"/>
                <a:gd name="connsiteY16" fmla="*/ 329452 h 596209"/>
                <a:gd name="connsiteX17" fmla="*/ 163204 w 1002084"/>
                <a:gd name="connsiteY17" fmla="*/ 337195 h 596209"/>
                <a:gd name="connsiteX18" fmla="*/ 162704 w 1002084"/>
                <a:gd name="connsiteY18" fmla="*/ 401386 h 596209"/>
                <a:gd name="connsiteX19" fmla="*/ 158582 w 1002084"/>
                <a:gd name="connsiteY19" fmla="*/ 398389 h 596209"/>
                <a:gd name="connsiteX20" fmla="*/ 999399 w 1002084"/>
                <a:gd name="connsiteY20" fmla="*/ 35967 h 596209"/>
                <a:gd name="connsiteX21" fmla="*/ 989780 w 1002084"/>
                <a:gd name="connsiteY21" fmla="*/ 35967 h 596209"/>
                <a:gd name="connsiteX22" fmla="*/ 982972 w 1002084"/>
                <a:gd name="connsiteY22" fmla="*/ 32970 h 596209"/>
                <a:gd name="connsiteX23" fmla="*/ 928196 w 1002084"/>
                <a:gd name="connsiteY23" fmla="*/ 32970 h 596209"/>
                <a:gd name="connsiteX24" fmla="*/ 928196 w 1002084"/>
                <a:gd name="connsiteY24" fmla="*/ 35967 h 596209"/>
                <a:gd name="connsiteX25" fmla="*/ 917203 w 1002084"/>
                <a:gd name="connsiteY25" fmla="*/ 38965 h 596209"/>
                <a:gd name="connsiteX26" fmla="*/ 902151 w 1002084"/>
                <a:gd name="connsiteY26" fmla="*/ 38965 h 596209"/>
                <a:gd name="connsiteX27" fmla="*/ 891221 w 1002084"/>
                <a:gd name="connsiteY27" fmla="*/ 35967 h 596209"/>
                <a:gd name="connsiteX28" fmla="*/ 872046 w 1002084"/>
                <a:gd name="connsiteY28" fmla="*/ 35967 h 596209"/>
                <a:gd name="connsiteX29" fmla="*/ 852871 w 1002084"/>
                <a:gd name="connsiteY29" fmla="*/ 43710 h 596209"/>
                <a:gd name="connsiteX30" fmla="*/ 843315 w 1002084"/>
                <a:gd name="connsiteY30" fmla="*/ 51141 h 596209"/>
                <a:gd name="connsiteX31" fmla="*/ 829637 w 1002084"/>
                <a:gd name="connsiteY31" fmla="*/ 51141 h 596209"/>
                <a:gd name="connsiteX32" fmla="*/ 826888 w 1002084"/>
                <a:gd name="connsiteY32" fmla="*/ 54138 h 596209"/>
                <a:gd name="connsiteX33" fmla="*/ 824015 w 1002084"/>
                <a:gd name="connsiteY33" fmla="*/ 54138 h 596209"/>
                <a:gd name="connsiteX34" fmla="*/ 817145 w 1002084"/>
                <a:gd name="connsiteY34" fmla="*/ 57136 h 596209"/>
                <a:gd name="connsiteX35" fmla="*/ 810337 w 1002084"/>
                <a:gd name="connsiteY35" fmla="*/ 57136 h 596209"/>
                <a:gd name="connsiteX36" fmla="*/ 819893 w 1002084"/>
                <a:gd name="connsiteY36" fmla="*/ 50891 h 596209"/>
                <a:gd name="connsiteX37" fmla="*/ 833572 w 1002084"/>
                <a:gd name="connsiteY37" fmla="*/ 46458 h 596209"/>
                <a:gd name="connsiteX38" fmla="*/ 849998 w 1002084"/>
                <a:gd name="connsiteY38" fmla="*/ 38965 h 596209"/>
                <a:gd name="connsiteX39" fmla="*/ 852746 w 1002084"/>
                <a:gd name="connsiteY39" fmla="*/ 35967 h 596209"/>
                <a:gd name="connsiteX40" fmla="*/ 845938 w 1002084"/>
                <a:gd name="connsiteY40" fmla="*/ 28474 h 596209"/>
                <a:gd name="connsiteX41" fmla="*/ 829637 w 1002084"/>
                <a:gd name="connsiteY41" fmla="*/ 28474 h 596209"/>
                <a:gd name="connsiteX42" fmla="*/ 826888 w 1002084"/>
                <a:gd name="connsiteY42" fmla="*/ 32970 h 596209"/>
                <a:gd name="connsiteX43" fmla="*/ 824015 w 1002084"/>
                <a:gd name="connsiteY43" fmla="*/ 32970 h 596209"/>
                <a:gd name="connsiteX44" fmla="*/ 817145 w 1002084"/>
                <a:gd name="connsiteY44" fmla="*/ 35967 h 596209"/>
                <a:gd name="connsiteX45" fmla="*/ 813085 w 1002084"/>
                <a:gd name="connsiteY45" fmla="*/ 35967 h 596209"/>
                <a:gd name="connsiteX46" fmla="*/ 774735 w 1002084"/>
                <a:gd name="connsiteY46" fmla="*/ 38965 h 596209"/>
                <a:gd name="connsiteX47" fmla="*/ 774735 w 1002084"/>
                <a:gd name="connsiteY47" fmla="*/ 43710 h 596209"/>
                <a:gd name="connsiteX48" fmla="*/ 770613 w 1002084"/>
                <a:gd name="connsiteY48" fmla="*/ 43710 h 596209"/>
                <a:gd name="connsiteX49" fmla="*/ 774735 w 1002084"/>
                <a:gd name="connsiteY49" fmla="*/ 39214 h 596209"/>
                <a:gd name="connsiteX50" fmla="*/ 784292 w 1002084"/>
                <a:gd name="connsiteY50" fmla="*/ 39214 h 596209"/>
                <a:gd name="connsiteX51" fmla="*/ 791162 w 1002084"/>
                <a:gd name="connsiteY51" fmla="*/ 36217 h 596209"/>
                <a:gd name="connsiteX52" fmla="*/ 796658 w 1002084"/>
                <a:gd name="connsiteY52" fmla="*/ 36217 h 596209"/>
                <a:gd name="connsiteX53" fmla="*/ 800718 w 1002084"/>
                <a:gd name="connsiteY53" fmla="*/ 33220 h 596209"/>
                <a:gd name="connsiteX54" fmla="*/ 791162 w 1002084"/>
                <a:gd name="connsiteY54" fmla="*/ 28724 h 596209"/>
                <a:gd name="connsiteX55" fmla="*/ 755561 w 1002084"/>
                <a:gd name="connsiteY55" fmla="*/ 28724 h 596209"/>
                <a:gd name="connsiteX56" fmla="*/ 741882 w 1002084"/>
                <a:gd name="connsiteY56" fmla="*/ 33220 h 596209"/>
                <a:gd name="connsiteX57" fmla="*/ 718585 w 1002084"/>
                <a:gd name="connsiteY57" fmla="*/ 28724 h 596209"/>
                <a:gd name="connsiteX58" fmla="*/ 715837 w 1002084"/>
                <a:gd name="connsiteY58" fmla="*/ 28724 h 596209"/>
                <a:gd name="connsiteX59" fmla="*/ 715837 w 1002084"/>
                <a:gd name="connsiteY59" fmla="*/ 33220 h 596209"/>
                <a:gd name="connsiteX60" fmla="*/ 709029 w 1002084"/>
                <a:gd name="connsiteY60" fmla="*/ 33220 h 596209"/>
                <a:gd name="connsiteX61" fmla="*/ 703533 w 1002084"/>
                <a:gd name="connsiteY61" fmla="*/ 36217 h 596209"/>
                <a:gd name="connsiteX62" fmla="*/ 692852 w 1002084"/>
                <a:gd name="connsiteY62" fmla="*/ 36217 h 596209"/>
                <a:gd name="connsiteX63" fmla="*/ 696974 w 1002084"/>
                <a:gd name="connsiteY63" fmla="*/ 33220 h 596209"/>
                <a:gd name="connsiteX64" fmla="*/ 709466 w 1002084"/>
                <a:gd name="connsiteY64" fmla="*/ 28724 h 596209"/>
                <a:gd name="connsiteX65" fmla="*/ 771051 w 1002084"/>
                <a:gd name="connsiteY65" fmla="*/ 28724 h 596209"/>
                <a:gd name="connsiteX66" fmla="*/ 794347 w 1002084"/>
                <a:gd name="connsiteY66" fmla="*/ 25727 h 596209"/>
                <a:gd name="connsiteX67" fmla="*/ 855931 w 1002084"/>
                <a:gd name="connsiteY67" fmla="*/ 25727 h 596209"/>
                <a:gd name="connsiteX68" fmla="*/ 865550 w 1002084"/>
                <a:gd name="connsiteY68" fmla="*/ 21231 h 596209"/>
                <a:gd name="connsiteX69" fmla="*/ 860054 w 1002084"/>
                <a:gd name="connsiteY69" fmla="*/ 18233 h 596209"/>
                <a:gd name="connsiteX70" fmla="*/ 846375 w 1002084"/>
                <a:gd name="connsiteY70" fmla="*/ 15236 h 596209"/>
                <a:gd name="connsiteX71" fmla="*/ 813522 w 1002084"/>
                <a:gd name="connsiteY71" fmla="*/ 15236 h 596209"/>
                <a:gd name="connsiteX72" fmla="*/ 817582 w 1002084"/>
                <a:gd name="connsiteY72" fmla="*/ 10740 h 596209"/>
                <a:gd name="connsiteX73" fmla="*/ 813522 w 1002084"/>
                <a:gd name="connsiteY73" fmla="*/ 7743 h 596209"/>
                <a:gd name="connsiteX74" fmla="*/ 801031 w 1002084"/>
                <a:gd name="connsiteY74" fmla="*/ 7743 h 596209"/>
                <a:gd name="connsiteX75" fmla="*/ 796971 w 1002084"/>
                <a:gd name="connsiteY75" fmla="*/ 10740 h 596209"/>
                <a:gd name="connsiteX76" fmla="*/ 777796 w 1002084"/>
                <a:gd name="connsiteY76" fmla="*/ 10740 h 596209"/>
                <a:gd name="connsiteX77" fmla="*/ 775048 w 1002084"/>
                <a:gd name="connsiteY77" fmla="*/ 7743 h 596209"/>
                <a:gd name="connsiteX78" fmla="*/ 791474 w 1002084"/>
                <a:gd name="connsiteY78" fmla="*/ 7743 h 596209"/>
                <a:gd name="connsiteX79" fmla="*/ 791474 w 1002084"/>
                <a:gd name="connsiteY79" fmla="*/ 2997 h 596209"/>
                <a:gd name="connsiteX80" fmla="*/ 787352 w 1002084"/>
                <a:gd name="connsiteY80" fmla="*/ 2997 h 596209"/>
                <a:gd name="connsiteX81" fmla="*/ 781668 w 1002084"/>
                <a:gd name="connsiteY81" fmla="*/ 0 h 596209"/>
                <a:gd name="connsiteX82" fmla="*/ 735137 w 1002084"/>
                <a:gd name="connsiteY82" fmla="*/ 0 h 596209"/>
                <a:gd name="connsiteX83" fmla="*/ 722645 w 1002084"/>
                <a:gd name="connsiteY83" fmla="*/ 2997 h 596209"/>
                <a:gd name="connsiteX84" fmla="*/ 708967 w 1002084"/>
                <a:gd name="connsiteY84" fmla="*/ 2997 h 596209"/>
                <a:gd name="connsiteX85" fmla="*/ 696475 w 1002084"/>
                <a:gd name="connsiteY85" fmla="*/ 0 h 596209"/>
                <a:gd name="connsiteX86" fmla="*/ 660874 w 1002084"/>
                <a:gd name="connsiteY86" fmla="*/ 0 h 596209"/>
                <a:gd name="connsiteX87" fmla="*/ 654003 w 1002084"/>
                <a:gd name="connsiteY87" fmla="*/ 2997 h 596209"/>
                <a:gd name="connsiteX88" fmla="*/ 621150 w 1002084"/>
                <a:gd name="connsiteY88" fmla="*/ 2997 h 596209"/>
                <a:gd name="connsiteX89" fmla="*/ 618777 w 1002084"/>
                <a:gd name="connsiteY89" fmla="*/ 0 h 596209"/>
                <a:gd name="connsiteX90" fmla="*/ 611968 w 1002084"/>
                <a:gd name="connsiteY90" fmla="*/ 0 h 596209"/>
                <a:gd name="connsiteX91" fmla="*/ 609220 w 1002084"/>
                <a:gd name="connsiteY91" fmla="*/ 2997 h 596209"/>
                <a:gd name="connsiteX92" fmla="*/ 605410 w 1002084"/>
                <a:gd name="connsiteY92" fmla="*/ 2997 h 596209"/>
                <a:gd name="connsiteX93" fmla="*/ 605410 w 1002084"/>
                <a:gd name="connsiteY93" fmla="*/ 7493 h 596209"/>
                <a:gd name="connsiteX94" fmla="*/ 612281 w 1002084"/>
                <a:gd name="connsiteY94" fmla="*/ 7493 h 596209"/>
                <a:gd name="connsiteX95" fmla="*/ 605410 w 1002084"/>
                <a:gd name="connsiteY95" fmla="*/ 10490 h 596209"/>
                <a:gd name="connsiteX96" fmla="*/ 586236 w 1002084"/>
                <a:gd name="connsiteY96" fmla="*/ 10490 h 596209"/>
                <a:gd name="connsiteX97" fmla="*/ 560253 w 1002084"/>
                <a:gd name="connsiteY97" fmla="*/ 7493 h 596209"/>
                <a:gd name="connsiteX98" fmla="*/ 508225 w 1002084"/>
                <a:gd name="connsiteY98" fmla="*/ 7493 h 596209"/>
                <a:gd name="connsiteX99" fmla="*/ 504103 w 1002084"/>
                <a:gd name="connsiteY99" fmla="*/ 10490 h 596209"/>
                <a:gd name="connsiteX100" fmla="*/ 501354 w 1002084"/>
                <a:gd name="connsiteY100" fmla="*/ 10490 h 596209"/>
                <a:gd name="connsiteX101" fmla="*/ 501354 w 1002084"/>
                <a:gd name="connsiteY101" fmla="*/ 14986 h 596209"/>
                <a:gd name="connsiteX102" fmla="*/ 530085 w 1002084"/>
                <a:gd name="connsiteY102" fmla="*/ 14986 h 596209"/>
                <a:gd name="connsiteX103" fmla="*/ 546512 w 1002084"/>
                <a:gd name="connsiteY103" fmla="*/ 17984 h 596209"/>
                <a:gd name="connsiteX104" fmla="*/ 553383 w 1002084"/>
                <a:gd name="connsiteY104" fmla="*/ 17984 h 596209"/>
                <a:gd name="connsiteX105" fmla="*/ 583487 w 1002084"/>
                <a:gd name="connsiteY105" fmla="*/ 20981 h 596209"/>
                <a:gd name="connsiteX106" fmla="*/ 536706 w 1002084"/>
                <a:gd name="connsiteY106" fmla="*/ 20981 h 596209"/>
                <a:gd name="connsiteX107" fmla="*/ 529836 w 1002084"/>
                <a:gd name="connsiteY107" fmla="*/ 17984 h 596209"/>
                <a:gd name="connsiteX108" fmla="*/ 517344 w 1002084"/>
                <a:gd name="connsiteY108" fmla="*/ 17984 h 596209"/>
                <a:gd name="connsiteX109" fmla="*/ 520092 w 1002084"/>
                <a:gd name="connsiteY109" fmla="*/ 20981 h 596209"/>
                <a:gd name="connsiteX110" fmla="*/ 514596 w 1002084"/>
                <a:gd name="connsiteY110" fmla="*/ 20981 h 596209"/>
                <a:gd name="connsiteX111" fmla="*/ 510473 w 1002084"/>
                <a:gd name="connsiteY111" fmla="*/ 25477 h 596209"/>
                <a:gd name="connsiteX112" fmla="*/ 510473 w 1002084"/>
                <a:gd name="connsiteY112" fmla="*/ 28474 h 596209"/>
                <a:gd name="connsiteX113" fmla="*/ 507788 w 1002084"/>
                <a:gd name="connsiteY113" fmla="*/ 32970 h 596209"/>
                <a:gd name="connsiteX114" fmla="*/ 507788 w 1002084"/>
                <a:gd name="connsiteY114" fmla="*/ 35967 h 596209"/>
                <a:gd name="connsiteX115" fmla="*/ 491361 w 1002084"/>
                <a:gd name="connsiteY115" fmla="*/ 35967 h 596209"/>
                <a:gd name="connsiteX116" fmla="*/ 488613 w 1002084"/>
                <a:gd name="connsiteY116" fmla="*/ 32970 h 596209"/>
                <a:gd name="connsiteX117" fmla="*/ 472186 w 1002084"/>
                <a:gd name="connsiteY117" fmla="*/ 28474 h 596209"/>
                <a:gd name="connsiteX118" fmla="*/ 451638 w 1002084"/>
                <a:gd name="connsiteY118" fmla="*/ 20981 h 596209"/>
                <a:gd name="connsiteX119" fmla="*/ 422907 w 1002084"/>
                <a:gd name="connsiteY119" fmla="*/ 20981 h 596209"/>
                <a:gd name="connsiteX120" fmla="*/ 422907 w 1002084"/>
                <a:gd name="connsiteY120" fmla="*/ 35967 h 596209"/>
                <a:gd name="connsiteX121" fmla="*/ 406480 w 1002084"/>
                <a:gd name="connsiteY121" fmla="*/ 35967 h 596209"/>
                <a:gd name="connsiteX122" fmla="*/ 399609 w 1002084"/>
                <a:gd name="connsiteY122" fmla="*/ 32970 h 596209"/>
                <a:gd name="connsiteX123" fmla="*/ 394113 w 1002084"/>
                <a:gd name="connsiteY123" fmla="*/ 32970 h 596209"/>
                <a:gd name="connsiteX124" fmla="*/ 390053 w 1002084"/>
                <a:gd name="connsiteY124" fmla="*/ 28474 h 596209"/>
                <a:gd name="connsiteX125" fmla="*/ 380560 w 1002084"/>
                <a:gd name="connsiteY125" fmla="*/ 28474 h 596209"/>
                <a:gd name="connsiteX126" fmla="*/ 373752 w 1002084"/>
                <a:gd name="connsiteY126" fmla="*/ 32970 h 596209"/>
                <a:gd name="connsiteX127" fmla="*/ 373752 w 1002084"/>
                <a:gd name="connsiteY127" fmla="*/ 35967 h 596209"/>
                <a:gd name="connsiteX128" fmla="*/ 368068 w 1002084"/>
                <a:gd name="connsiteY128" fmla="*/ 35967 h 596209"/>
                <a:gd name="connsiteX129" fmla="*/ 370816 w 1002084"/>
                <a:gd name="connsiteY129" fmla="*/ 28474 h 596209"/>
                <a:gd name="connsiteX130" fmla="*/ 368068 w 1002084"/>
                <a:gd name="connsiteY130" fmla="*/ 25477 h 596209"/>
                <a:gd name="connsiteX131" fmla="*/ 325596 w 1002084"/>
                <a:gd name="connsiteY131" fmla="*/ 25477 h 596209"/>
                <a:gd name="connsiteX132" fmla="*/ 311855 w 1002084"/>
                <a:gd name="connsiteY132" fmla="*/ 28474 h 596209"/>
                <a:gd name="connsiteX133" fmla="*/ 285873 w 1002084"/>
                <a:gd name="connsiteY133" fmla="*/ 28474 h 596209"/>
                <a:gd name="connsiteX134" fmla="*/ 292681 w 1002084"/>
                <a:gd name="connsiteY134" fmla="*/ 32970 h 596209"/>
                <a:gd name="connsiteX135" fmla="*/ 305172 w 1002084"/>
                <a:gd name="connsiteY135" fmla="*/ 39214 h 596209"/>
                <a:gd name="connsiteX136" fmla="*/ 309232 w 1002084"/>
                <a:gd name="connsiteY136" fmla="*/ 43710 h 596209"/>
                <a:gd name="connsiteX137" fmla="*/ 305609 w 1002084"/>
                <a:gd name="connsiteY137" fmla="*/ 43710 h 596209"/>
                <a:gd name="connsiteX138" fmla="*/ 305609 w 1002084"/>
                <a:gd name="connsiteY138" fmla="*/ 38965 h 596209"/>
                <a:gd name="connsiteX139" fmla="*/ 293118 w 1002084"/>
                <a:gd name="connsiteY139" fmla="*/ 35967 h 596209"/>
                <a:gd name="connsiteX140" fmla="*/ 283562 w 1002084"/>
                <a:gd name="connsiteY140" fmla="*/ 35967 h 596209"/>
                <a:gd name="connsiteX141" fmla="*/ 276691 w 1002084"/>
                <a:gd name="connsiteY141" fmla="*/ 32970 h 596209"/>
                <a:gd name="connsiteX142" fmla="*/ 269883 w 1002084"/>
                <a:gd name="connsiteY142" fmla="*/ 32970 h 596209"/>
                <a:gd name="connsiteX143" fmla="*/ 263013 w 1002084"/>
                <a:gd name="connsiteY143" fmla="*/ 28474 h 596209"/>
                <a:gd name="connsiteX144" fmla="*/ 260265 w 1002084"/>
                <a:gd name="connsiteY144" fmla="*/ 28474 h 596209"/>
                <a:gd name="connsiteX145" fmla="*/ 257516 w 1002084"/>
                <a:gd name="connsiteY145" fmla="*/ 32970 h 596209"/>
                <a:gd name="connsiteX146" fmla="*/ 253457 w 1002084"/>
                <a:gd name="connsiteY146" fmla="*/ 35967 h 596209"/>
                <a:gd name="connsiteX147" fmla="*/ 250708 w 1002084"/>
                <a:gd name="connsiteY147" fmla="*/ 38965 h 596209"/>
                <a:gd name="connsiteX148" fmla="*/ 243838 w 1002084"/>
                <a:gd name="connsiteY148" fmla="*/ 43461 h 596209"/>
                <a:gd name="connsiteX149" fmla="*/ 241090 w 1002084"/>
                <a:gd name="connsiteY149" fmla="*/ 43461 h 596209"/>
                <a:gd name="connsiteX150" fmla="*/ 234282 w 1002084"/>
                <a:gd name="connsiteY150" fmla="*/ 46458 h 596209"/>
                <a:gd name="connsiteX151" fmla="*/ 205676 w 1002084"/>
                <a:gd name="connsiteY151" fmla="*/ 46458 h 596209"/>
                <a:gd name="connsiteX152" fmla="*/ 196057 w 1002084"/>
                <a:gd name="connsiteY152" fmla="*/ 50891 h 596209"/>
                <a:gd name="connsiteX153" fmla="*/ 182379 w 1002084"/>
                <a:gd name="connsiteY153" fmla="*/ 53889 h 596209"/>
                <a:gd name="connsiteX154" fmla="*/ 169887 w 1002084"/>
                <a:gd name="connsiteY154" fmla="*/ 56886 h 596209"/>
                <a:gd name="connsiteX155" fmla="*/ 163017 w 1002084"/>
                <a:gd name="connsiteY155" fmla="*/ 56886 h 596209"/>
                <a:gd name="connsiteX156" fmla="*/ 139720 w 1002084"/>
                <a:gd name="connsiteY156" fmla="*/ 61382 h 596209"/>
                <a:gd name="connsiteX157" fmla="*/ 132912 w 1002084"/>
                <a:gd name="connsiteY157" fmla="*/ 64379 h 596209"/>
                <a:gd name="connsiteX158" fmla="*/ 136971 w 1002084"/>
                <a:gd name="connsiteY158" fmla="*/ 68688 h 596209"/>
                <a:gd name="connsiteX159" fmla="*/ 143779 w 1002084"/>
                <a:gd name="connsiteY159" fmla="*/ 71685 h 596209"/>
                <a:gd name="connsiteX160" fmla="*/ 172510 w 1002084"/>
                <a:gd name="connsiteY160" fmla="*/ 71685 h 596209"/>
                <a:gd name="connsiteX161" fmla="*/ 158832 w 1002084"/>
                <a:gd name="connsiteY161" fmla="*/ 74682 h 596209"/>
                <a:gd name="connsiteX162" fmla="*/ 153398 w 1002084"/>
                <a:gd name="connsiteY162" fmla="*/ 82176 h 596209"/>
                <a:gd name="connsiteX163" fmla="*/ 149463 w 1002084"/>
                <a:gd name="connsiteY163" fmla="*/ 82176 h 596209"/>
                <a:gd name="connsiteX164" fmla="*/ 127540 w 1002084"/>
                <a:gd name="connsiteY164" fmla="*/ 89669 h 596209"/>
                <a:gd name="connsiteX165" fmla="*/ 90565 w 1002084"/>
                <a:gd name="connsiteY165" fmla="*/ 89669 h 596209"/>
                <a:gd name="connsiteX166" fmla="*/ 78073 w 1002084"/>
                <a:gd name="connsiteY166" fmla="*/ 92666 h 596209"/>
                <a:gd name="connsiteX167" fmla="*/ 64395 w 1002084"/>
                <a:gd name="connsiteY167" fmla="*/ 97162 h 596209"/>
                <a:gd name="connsiteX168" fmla="*/ 61647 w 1002084"/>
                <a:gd name="connsiteY168" fmla="*/ 100159 h 596209"/>
                <a:gd name="connsiteX169" fmla="*/ 54776 w 1002084"/>
                <a:gd name="connsiteY169" fmla="*/ 100159 h 596209"/>
                <a:gd name="connsiteX170" fmla="*/ 52090 w 1002084"/>
                <a:gd name="connsiteY170" fmla="*/ 97162 h 596209"/>
                <a:gd name="connsiteX171" fmla="*/ 42472 w 1002084"/>
                <a:gd name="connsiteY171" fmla="*/ 104655 h 596209"/>
                <a:gd name="connsiteX172" fmla="*/ 2686 w 1002084"/>
                <a:gd name="connsiteY172" fmla="*/ 104655 h 596209"/>
                <a:gd name="connsiteX173" fmla="*/ 0 w 1002084"/>
                <a:gd name="connsiteY173" fmla="*/ 110900 h 596209"/>
                <a:gd name="connsiteX174" fmla="*/ 2686 w 1002084"/>
                <a:gd name="connsiteY174" fmla="*/ 110900 h 596209"/>
                <a:gd name="connsiteX175" fmla="*/ 12054 w 1002084"/>
                <a:gd name="connsiteY175" fmla="*/ 118643 h 596209"/>
                <a:gd name="connsiteX176" fmla="*/ 16177 w 1002084"/>
                <a:gd name="connsiteY176" fmla="*/ 123138 h 596209"/>
                <a:gd name="connsiteX177" fmla="*/ 18925 w 1002084"/>
                <a:gd name="connsiteY177" fmla="*/ 126136 h 596209"/>
                <a:gd name="connsiteX178" fmla="*/ 32603 w 1002084"/>
                <a:gd name="connsiteY178" fmla="*/ 118643 h 596209"/>
                <a:gd name="connsiteX179" fmla="*/ 32603 w 1002084"/>
                <a:gd name="connsiteY179" fmla="*/ 126136 h 596209"/>
                <a:gd name="connsiteX180" fmla="*/ 38037 w 1002084"/>
                <a:gd name="connsiteY180" fmla="*/ 129133 h 596209"/>
                <a:gd name="connsiteX181" fmla="*/ 44908 w 1002084"/>
                <a:gd name="connsiteY181" fmla="*/ 129133 h 596209"/>
                <a:gd name="connsiteX182" fmla="*/ 49030 w 1002084"/>
                <a:gd name="connsiteY182" fmla="*/ 126136 h 596209"/>
                <a:gd name="connsiteX183" fmla="*/ 51778 w 1002084"/>
                <a:gd name="connsiteY183" fmla="*/ 126136 h 596209"/>
                <a:gd name="connsiteX184" fmla="*/ 54464 w 1002084"/>
                <a:gd name="connsiteY184" fmla="*/ 123138 h 596209"/>
                <a:gd name="connsiteX185" fmla="*/ 54464 w 1002084"/>
                <a:gd name="connsiteY185" fmla="*/ 126136 h 596209"/>
                <a:gd name="connsiteX186" fmla="*/ 58586 w 1002084"/>
                <a:gd name="connsiteY186" fmla="*/ 129133 h 596209"/>
                <a:gd name="connsiteX187" fmla="*/ 61334 w 1002084"/>
                <a:gd name="connsiteY187" fmla="*/ 129133 h 596209"/>
                <a:gd name="connsiteX188" fmla="*/ 64082 w 1002084"/>
                <a:gd name="connsiteY188" fmla="*/ 126136 h 596209"/>
                <a:gd name="connsiteX189" fmla="*/ 77761 w 1002084"/>
                <a:gd name="connsiteY189" fmla="*/ 126136 h 596209"/>
                <a:gd name="connsiteX190" fmla="*/ 80509 w 1002084"/>
                <a:gd name="connsiteY190" fmla="*/ 123138 h 596209"/>
                <a:gd name="connsiteX191" fmla="*/ 87317 w 1002084"/>
                <a:gd name="connsiteY191" fmla="*/ 123138 h 596209"/>
                <a:gd name="connsiteX192" fmla="*/ 87317 w 1002084"/>
                <a:gd name="connsiteY192" fmla="*/ 129383 h 596209"/>
                <a:gd name="connsiteX193" fmla="*/ 84631 w 1002084"/>
                <a:gd name="connsiteY193" fmla="*/ 129383 h 596209"/>
                <a:gd name="connsiteX194" fmla="*/ 77761 w 1002084"/>
                <a:gd name="connsiteY194" fmla="*/ 136876 h 596209"/>
                <a:gd name="connsiteX195" fmla="*/ 75013 w 1002084"/>
                <a:gd name="connsiteY195" fmla="*/ 136876 h 596209"/>
                <a:gd name="connsiteX196" fmla="*/ 70890 w 1002084"/>
                <a:gd name="connsiteY196" fmla="*/ 133879 h 596209"/>
                <a:gd name="connsiteX197" fmla="*/ 54464 w 1002084"/>
                <a:gd name="connsiteY197" fmla="*/ 133879 h 596209"/>
                <a:gd name="connsiteX198" fmla="*/ 49030 w 1002084"/>
                <a:gd name="connsiteY198" fmla="*/ 136876 h 596209"/>
                <a:gd name="connsiteX199" fmla="*/ 44908 w 1002084"/>
                <a:gd name="connsiteY199" fmla="*/ 136876 h 596209"/>
                <a:gd name="connsiteX200" fmla="*/ 28481 w 1002084"/>
                <a:gd name="connsiteY200" fmla="*/ 133879 h 596209"/>
                <a:gd name="connsiteX201" fmla="*/ 25733 w 1002084"/>
                <a:gd name="connsiteY201" fmla="*/ 133879 h 596209"/>
                <a:gd name="connsiteX202" fmla="*/ 18925 w 1002084"/>
                <a:gd name="connsiteY202" fmla="*/ 129383 h 596209"/>
                <a:gd name="connsiteX203" fmla="*/ 9556 w 1002084"/>
                <a:gd name="connsiteY203" fmla="*/ 129383 h 596209"/>
                <a:gd name="connsiteX204" fmla="*/ 2686 w 1002084"/>
                <a:gd name="connsiteY204" fmla="*/ 133879 h 596209"/>
                <a:gd name="connsiteX205" fmla="*/ 2686 w 1002084"/>
                <a:gd name="connsiteY205" fmla="*/ 143620 h 596209"/>
                <a:gd name="connsiteX206" fmla="*/ 9556 w 1002084"/>
                <a:gd name="connsiteY206" fmla="*/ 146617 h 596209"/>
                <a:gd name="connsiteX207" fmla="*/ 25983 w 1002084"/>
                <a:gd name="connsiteY207" fmla="*/ 146617 h 596209"/>
                <a:gd name="connsiteX208" fmla="*/ 23235 w 1002084"/>
                <a:gd name="connsiteY208" fmla="*/ 151113 h 596209"/>
                <a:gd name="connsiteX209" fmla="*/ 12054 w 1002084"/>
                <a:gd name="connsiteY209" fmla="*/ 151113 h 596209"/>
                <a:gd name="connsiteX210" fmla="*/ 16177 w 1002084"/>
                <a:gd name="connsiteY210" fmla="*/ 154110 h 596209"/>
                <a:gd name="connsiteX211" fmla="*/ 25733 w 1002084"/>
                <a:gd name="connsiteY211" fmla="*/ 157108 h 596209"/>
                <a:gd name="connsiteX212" fmla="*/ 28481 w 1002084"/>
                <a:gd name="connsiteY212" fmla="*/ 157108 h 596209"/>
                <a:gd name="connsiteX213" fmla="*/ 32603 w 1002084"/>
                <a:gd name="connsiteY213" fmla="*/ 161604 h 596209"/>
                <a:gd name="connsiteX214" fmla="*/ 45095 w 1002084"/>
                <a:gd name="connsiteY214" fmla="*/ 161604 h 596209"/>
                <a:gd name="connsiteX215" fmla="*/ 45095 w 1002084"/>
                <a:gd name="connsiteY215" fmla="*/ 157108 h 596209"/>
                <a:gd name="connsiteX216" fmla="*/ 51966 w 1002084"/>
                <a:gd name="connsiteY216" fmla="*/ 157108 h 596209"/>
                <a:gd name="connsiteX217" fmla="*/ 58773 w 1002084"/>
                <a:gd name="connsiteY217" fmla="*/ 161604 h 596209"/>
                <a:gd name="connsiteX218" fmla="*/ 71265 w 1002084"/>
                <a:gd name="connsiteY218" fmla="*/ 157108 h 596209"/>
                <a:gd name="connsiteX219" fmla="*/ 71265 w 1002084"/>
                <a:gd name="connsiteY219" fmla="*/ 161604 h 596209"/>
                <a:gd name="connsiteX220" fmla="*/ 78135 w 1002084"/>
                <a:gd name="connsiteY220" fmla="*/ 161604 h 596209"/>
                <a:gd name="connsiteX221" fmla="*/ 85006 w 1002084"/>
                <a:gd name="connsiteY221" fmla="*/ 157108 h 596209"/>
                <a:gd name="connsiteX222" fmla="*/ 87692 w 1002084"/>
                <a:gd name="connsiteY222" fmla="*/ 157108 h 596209"/>
                <a:gd name="connsiteX223" fmla="*/ 94562 w 1002084"/>
                <a:gd name="connsiteY223" fmla="*/ 154110 h 596209"/>
                <a:gd name="connsiteX224" fmla="*/ 104118 w 1002084"/>
                <a:gd name="connsiteY224" fmla="*/ 157108 h 596209"/>
                <a:gd name="connsiteX225" fmla="*/ 113737 w 1002084"/>
                <a:gd name="connsiteY225" fmla="*/ 157108 h 596209"/>
                <a:gd name="connsiteX226" fmla="*/ 116485 w 1002084"/>
                <a:gd name="connsiteY226" fmla="*/ 154110 h 596209"/>
                <a:gd name="connsiteX227" fmla="*/ 120607 w 1002084"/>
                <a:gd name="connsiteY227" fmla="*/ 154110 h 596209"/>
                <a:gd name="connsiteX228" fmla="*/ 127415 w 1002084"/>
                <a:gd name="connsiteY228" fmla="*/ 157108 h 596209"/>
                <a:gd name="connsiteX229" fmla="*/ 153461 w 1002084"/>
                <a:gd name="connsiteY229" fmla="*/ 157108 h 596209"/>
                <a:gd name="connsiteX230" fmla="*/ 165952 w 1002084"/>
                <a:gd name="connsiteY230" fmla="*/ 164601 h 596209"/>
                <a:gd name="connsiteX231" fmla="*/ 170074 w 1002084"/>
                <a:gd name="connsiteY231" fmla="*/ 164601 h 596209"/>
                <a:gd name="connsiteX232" fmla="*/ 175508 w 1002084"/>
                <a:gd name="connsiteY232" fmla="*/ 172094 h 596209"/>
                <a:gd name="connsiteX233" fmla="*/ 185127 w 1002084"/>
                <a:gd name="connsiteY233" fmla="*/ 172094 h 596209"/>
                <a:gd name="connsiteX234" fmla="*/ 182379 w 1002084"/>
                <a:gd name="connsiteY234" fmla="*/ 175091 h 596209"/>
                <a:gd name="connsiteX235" fmla="*/ 182379 w 1002084"/>
                <a:gd name="connsiteY235" fmla="*/ 187330 h 596209"/>
                <a:gd name="connsiteX236" fmla="*/ 191935 w 1002084"/>
                <a:gd name="connsiteY236" fmla="*/ 187330 h 596209"/>
                <a:gd name="connsiteX237" fmla="*/ 198805 w 1002084"/>
                <a:gd name="connsiteY237" fmla="*/ 190328 h 596209"/>
                <a:gd name="connsiteX238" fmla="*/ 201554 w 1002084"/>
                <a:gd name="connsiteY238" fmla="*/ 193325 h 596209"/>
                <a:gd name="connsiteX239" fmla="*/ 196057 w 1002084"/>
                <a:gd name="connsiteY239" fmla="*/ 200818 h 596209"/>
                <a:gd name="connsiteX240" fmla="*/ 198805 w 1002084"/>
                <a:gd name="connsiteY240" fmla="*/ 211309 h 596209"/>
                <a:gd name="connsiteX241" fmla="*/ 208362 w 1002084"/>
                <a:gd name="connsiteY241" fmla="*/ 215805 h 596209"/>
                <a:gd name="connsiteX242" fmla="*/ 198805 w 1002084"/>
                <a:gd name="connsiteY242" fmla="*/ 223298 h 596209"/>
                <a:gd name="connsiteX243" fmla="*/ 205676 w 1002084"/>
                <a:gd name="connsiteY243" fmla="*/ 226295 h 596209"/>
                <a:gd name="connsiteX244" fmla="*/ 201554 w 1002084"/>
                <a:gd name="connsiteY244" fmla="*/ 226295 h 596209"/>
                <a:gd name="connsiteX245" fmla="*/ 198805 w 1002084"/>
                <a:gd name="connsiteY245" fmla="*/ 229292 h 596209"/>
                <a:gd name="connsiteX246" fmla="*/ 198805 w 1002084"/>
                <a:gd name="connsiteY246" fmla="*/ 233788 h 596209"/>
                <a:gd name="connsiteX247" fmla="*/ 205676 w 1002084"/>
                <a:gd name="connsiteY247" fmla="*/ 241219 h 596209"/>
                <a:gd name="connsiteX248" fmla="*/ 208362 w 1002084"/>
                <a:gd name="connsiteY248" fmla="*/ 241219 h 596209"/>
                <a:gd name="connsiteX249" fmla="*/ 208362 w 1002084"/>
                <a:gd name="connsiteY249" fmla="*/ 244216 h 596209"/>
                <a:gd name="connsiteX250" fmla="*/ 201554 w 1002084"/>
                <a:gd name="connsiteY250" fmla="*/ 247214 h 596209"/>
                <a:gd name="connsiteX251" fmla="*/ 198805 w 1002084"/>
                <a:gd name="connsiteY251" fmla="*/ 251710 h 596209"/>
                <a:gd name="connsiteX252" fmla="*/ 196057 w 1002084"/>
                <a:gd name="connsiteY252" fmla="*/ 251710 h 596209"/>
                <a:gd name="connsiteX253" fmla="*/ 201554 w 1002084"/>
                <a:gd name="connsiteY253" fmla="*/ 254707 h 596209"/>
                <a:gd name="connsiteX254" fmla="*/ 189062 w 1002084"/>
                <a:gd name="connsiteY254" fmla="*/ 254707 h 596209"/>
                <a:gd name="connsiteX255" fmla="*/ 182254 w 1002084"/>
                <a:gd name="connsiteY255" fmla="*/ 259203 h 596209"/>
                <a:gd name="connsiteX256" fmla="*/ 179506 w 1002084"/>
                <a:gd name="connsiteY256" fmla="*/ 259203 h 596209"/>
                <a:gd name="connsiteX257" fmla="*/ 179506 w 1002084"/>
                <a:gd name="connsiteY257" fmla="*/ 262262 h 596209"/>
                <a:gd name="connsiteX258" fmla="*/ 195932 w 1002084"/>
                <a:gd name="connsiteY258" fmla="*/ 262262 h 596209"/>
                <a:gd name="connsiteX259" fmla="*/ 189062 w 1002084"/>
                <a:gd name="connsiteY259" fmla="*/ 269756 h 596209"/>
                <a:gd name="connsiteX260" fmla="*/ 169950 w 1002084"/>
                <a:gd name="connsiteY260" fmla="*/ 269756 h 596209"/>
                <a:gd name="connsiteX261" fmla="*/ 169950 w 1002084"/>
                <a:gd name="connsiteY261" fmla="*/ 272753 h 596209"/>
                <a:gd name="connsiteX262" fmla="*/ 182441 w 1002084"/>
                <a:gd name="connsiteY262" fmla="*/ 283243 h 596209"/>
                <a:gd name="connsiteX263" fmla="*/ 189249 w 1002084"/>
                <a:gd name="connsiteY263" fmla="*/ 283243 h 596209"/>
                <a:gd name="connsiteX264" fmla="*/ 198868 w 1002084"/>
                <a:gd name="connsiteY264" fmla="*/ 275750 h 596209"/>
                <a:gd name="connsiteX265" fmla="*/ 208424 w 1002084"/>
                <a:gd name="connsiteY265" fmla="*/ 275750 h 596209"/>
                <a:gd name="connsiteX266" fmla="*/ 211172 w 1002084"/>
                <a:gd name="connsiteY266" fmla="*/ 272753 h 596209"/>
                <a:gd name="connsiteX267" fmla="*/ 215295 w 1002084"/>
                <a:gd name="connsiteY267" fmla="*/ 272753 h 596209"/>
                <a:gd name="connsiteX268" fmla="*/ 215295 w 1002084"/>
                <a:gd name="connsiteY268" fmla="*/ 262262 h 596209"/>
                <a:gd name="connsiteX269" fmla="*/ 218043 w 1002084"/>
                <a:gd name="connsiteY269" fmla="*/ 259265 h 596209"/>
                <a:gd name="connsiteX270" fmla="*/ 218043 w 1002084"/>
                <a:gd name="connsiteY270" fmla="*/ 269756 h 596209"/>
                <a:gd name="connsiteX271" fmla="*/ 227599 w 1002084"/>
                <a:gd name="connsiteY271" fmla="*/ 262262 h 596209"/>
                <a:gd name="connsiteX272" fmla="*/ 224851 w 1002084"/>
                <a:gd name="connsiteY272" fmla="*/ 265260 h 596209"/>
                <a:gd name="connsiteX273" fmla="*/ 224851 w 1002084"/>
                <a:gd name="connsiteY273" fmla="*/ 269756 h 596209"/>
                <a:gd name="connsiteX274" fmla="*/ 227599 w 1002084"/>
                <a:gd name="connsiteY274" fmla="*/ 269756 h 596209"/>
                <a:gd name="connsiteX275" fmla="*/ 231721 w 1002084"/>
                <a:gd name="connsiteY275" fmla="*/ 272753 h 596209"/>
                <a:gd name="connsiteX276" fmla="*/ 241277 w 1002084"/>
                <a:gd name="connsiteY276" fmla="*/ 272753 h 596209"/>
                <a:gd name="connsiteX277" fmla="*/ 234469 w 1002084"/>
                <a:gd name="connsiteY277" fmla="*/ 280246 h 596209"/>
                <a:gd name="connsiteX278" fmla="*/ 234469 w 1002084"/>
                <a:gd name="connsiteY278" fmla="*/ 283243 h 596209"/>
                <a:gd name="connsiteX279" fmla="*/ 237217 w 1002084"/>
                <a:gd name="connsiteY279" fmla="*/ 287739 h 596209"/>
                <a:gd name="connsiteX280" fmla="*/ 241277 w 1002084"/>
                <a:gd name="connsiteY280" fmla="*/ 290737 h 596209"/>
                <a:gd name="connsiteX281" fmla="*/ 244025 w 1002084"/>
                <a:gd name="connsiteY281" fmla="*/ 293734 h 596209"/>
                <a:gd name="connsiteX282" fmla="*/ 248148 w 1002084"/>
                <a:gd name="connsiteY282" fmla="*/ 298230 h 596209"/>
                <a:gd name="connsiteX283" fmla="*/ 244025 w 1002084"/>
                <a:gd name="connsiteY283" fmla="*/ 301227 h 596209"/>
                <a:gd name="connsiteX284" fmla="*/ 236905 w 1002084"/>
                <a:gd name="connsiteY284" fmla="*/ 301227 h 596209"/>
                <a:gd name="connsiteX285" fmla="*/ 236905 w 1002084"/>
                <a:gd name="connsiteY285" fmla="*/ 305723 h 596209"/>
                <a:gd name="connsiteX286" fmla="*/ 227286 w 1002084"/>
                <a:gd name="connsiteY286" fmla="*/ 305723 h 596209"/>
                <a:gd name="connsiteX287" fmla="*/ 224538 w 1002084"/>
                <a:gd name="connsiteY287" fmla="*/ 301227 h 596209"/>
                <a:gd name="connsiteX288" fmla="*/ 217730 w 1002084"/>
                <a:gd name="connsiteY288" fmla="*/ 301227 h 596209"/>
                <a:gd name="connsiteX289" fmla="*/ 214982 w 1002084"/>
                <a:gd name="connsiteY289" fmla="*/ 298230 h 596209"/>
                <a:gd name="connsiteX290" fmla="*/ 195807 w 1002084"/>
                <a:gd name="connsiteY290" fmla="*/ 298230 h 596209"/>
                <a:gd name="connsiteX291" fmla="*/ 191685 w 1002084"/>
                <a:gd name="connsiteY291" fmla="*/ 293734 h 596209"/>
                <a:gd name="connsiteX292" fmla="*/ 188937 w 1002084"/>
                <a:gd name="connsiteY292" fmla="*/ 290737 h 596209"/>
                <a:gd name="connsiteX293" fmla="*/ 179381 w 1002084"/>
                <a:gd name="connsiteY293" fmla="*/ 290737 h 596209"/>
                <a:gd name="connsiteX294" fmla="*/ 175259 w 1002084"/>
                <a:gd name="connsiteY294" fmla="*/ 298230 h 596209"/>
                <a:gd name="connsiteX295" fmla="*/ 175259 w 1002084"/>
                <a:gd name="connsiteY295" fmla="*/ 301227 h 596209"/>
                <a:gd name="connsiteX296" fmla="*/ 182129 w 1002084"/>
                <a:gd name="connsiteY296" fmla="*/ 301227 h 596209"/>
                <a:gd name="connsiteX297" fmla="*/ 182129 w 1002084"/>
                <a:gd name="connsiteY297" fmla="*/ 305723 h 596209"/>
                <a:gd name="connsiteX298" fmla="*/ 191685 w 1002084"/>
                <a:gd name="connsiteY298" fmla="*/ 305723 h 596209"/>
                <a:gd name="connsiteX299" fmla="*/ 195807 w 1002084"/>
                <a:gd name="connsiteY299" fmla="*/ 308720 h 596209"/>
                <a:gd name="connsiteX300" fmla="*/ 201304 w 1002084"/>
                <a:gd name="connsiteY300" fmla="*/ 308720 h 596209"/>
                <a:gd name="connsiteX301" fmla="*/ 208112 w 1002084"/>
                <a:gd name="connsiteY301" fmla="*/ 316214 h 596209"/>
                <a:gd name="connsiteX302" fmla="*/ 227286 w 1002084"/>
                <a:gd name="connsiteY302" fmla="*/ 316214 h 596209"/>
                <a:gd name="connsiteX303" fmla="*/ 236905 w 1002084"/>
                <a:gd name="connsiteY303" fmla="*/ 319211 h 596209"/>
                <a:gd name="connsiteX304" fmla="*/ 243713 w 1002084"/>
                <a:gd name="connsiteY304" fmla="*/ 311718 h 596209"/>
                <a:gd name="connsiteX305" fmla="*/ 243713 w 1002084"/>
                <a:gd name="connsiteY305" fmla="*/ 323707 h 596209"/>
                <a:gd name="connsiteX306" fmla="*/ 240965 w 1002084"/>
                <a:gd name="connsiteY306" fmla="*/ 319211 h 596209"/>
                <a:gd name="connsiteX307" fmla="*/ 234157 w 1002084"/>
                <a:gd name="connsiteY307" fmla="*/ 319211 h 596209"/>
                <a:gd name="connsiteX308" fmla="*/ 234157 w 1002084"/>
                <a:gd name="connsiteY308" fmla="*/ 323707 h 596209"/>
                <a:gd name="connsiteX309" fmla="*/ 236905 w 1002084"/>
                <a:gd name="connsiteY309" fmla="*/ 329639 h 596209"/>
                <a:gd name="connsiteX310" fmla="*/ 224413 w 1002084"/>
                <a:gd name="connsiteY310" fmla="*/ 329639 h 596209"/>
                <a:gd name="connsiteX311" fmla="*/ 224413 w 1002084"/>
                <a:gd name="connsiteY311" fmla="*/ 337195 h 596209"/>
                <a:gd name="connsiteX312" fmla="*/ 234032 w 1002084"/>
                <a:gd name="connsiteY312" fmla="*/ 337195 h 596209"/>
                <a:gd name="connsiteX313" fmla="*/ 234032 w 1002084"/>
                <a:gd name="connsiteY313" fmla="*/ 341691 h 596209"/>
                <a:gd name="connsiteX314" fmla="*/ 231284 w 1002084"/>
                <a:gd name="connsiteY314" fmla="*/ 344688 h 596209"/>
                <a:gd name="connsiteX315" fmla="*/ 221790 w 1002084"/>
                <a:gd name="connsiteY315" fmla="*/ 337195 h 596209"/>
                <a:gd name="connsiteX316" fmla="*/ 217668 w 1002084"/>
                <a:gd name="connsiteY316" fmla="*/ 337195 h 596209"/>
                <a:gd name="connsiteX317" fmla="*/ 217668 w 1002084"/>
                <a:gd name="connsiteY317" fmla="*/ 344688 h 596209"/>
                <a:gd name="connsiteX318" fmla="*/ 221790 w 1002084"/>
                <a:gd name="connsiteY318" fmla="*/ 347685 h 596209"/>
                <a:gd name="connsiteX319" fmla="*/ 214920 w 1002084"/>
                <a:gd name="connsiteY319" fmla="*/ 347685 h 596209"/>
                <a:gd name="connsiteX320" fmla="*/ 214920 w 1002084"/>
                <a:gd name="connsiteY320" fmla="*/ 355178 h 596209"/>
                <a:gd name="connsiteX321" fmla="*/ 210798 w 1002084"/>
                <a:gd name="connsiteY321" fmla="*/ 355178 h 596209"/>
                <a:gd name="connsiteX322" fmla="*/ 208049 w 1002084"/>
                <a:gd name="connsiteY322" fmla="*/ 359674 h 596209"/>
                <a:gd name="connsiteX323" fmla="*/ 208049 w 1002084"/>
                <a:gd name="connsiteY323" fmla="*/ 362172 h 596209"/>
                <a:gd name="connsiteX324" fmla="*/ 214920 w 1002084"/>
                <a:gd name="connsiteY324" fmla="*/ 369665 h 596209"/>
                <a:gd name="connsiteX325" fmla="*/ 217668 w 1002084"/>
                <a:gd name="connsiteY325" fmla="*/ 369665 h 596209"/>
                <a:gd name="connsiteX326" fmla="*/ 217668 w 1002084"/>
                <a:gd name="connsiteY326" fmla="*/ 377158 h 596209"/>
                <a:gd name="connsiteX327" fmla="*/ 210798 w 1002084"/>
                <a:gd name="connsiteY327" fmla="*/ 377158 h 596209"/>
                <a:gd name="connsiteX328" fmla="*/ 208049 w 1002084"/>
                <a:gd name="connsiteY328" fmla="*/ 372662 h 596209"/>
                <a:gd name="connsiteX329" fmla="*/ 205364 w 1002084"/>
                <a:gd name="connsiteY329" fmla="*/ 365169 h 596209"/>
                <a:gd name="connsiteX330" fmla="*/ 201241 w 1002084"/>
                <a:gd name="connsiteY330" fmla="*/ 362172 h 596209"/>
                <a:gd name="connsiteX331" fmla="*/ 201241 w 1002084"/>
                <a:gd name="connsiteY331" fmla="*/ 359175 h 596209"/>
                <a:gd name="connsiteX332" fmla="*/ 198493 w 1002084"/>
                <a:gd name="connsiteY332" fmla="*/ 354679 h 596209"/>
                <a:gd name="connsiteX333" fmla="*/ 195745 w 1002084"/>
                <a:gd name="connsiteY333" fmla="*/ 351681 h 596209"/>
                <a:gd name="connsiteX334" fmla="*/ 182067 w 1002084"/>
                <a:gd name="connsiteY334" fmla="*/ 351681 h 596209"/>
                <a:gd name="connsiteX335" fmla="*/ 175196 w 1002084"/>
                <a:gd name="connsiteY335" fmla="*/ 359175 h 596209"/>
                <a:gd name="connsiteX336" fmla="*/ 175196 w 1002084"/>
                <a:gd name="connsiteY336" fmla="*/ 362172 h 596209"/>
                <a:gd name="connsiteX337" fmla="*/ 182067 w 1002084"/>
                <a:gd name="connsiteY337" fmla="*/ 365169 h 596209"/>
                <a:gd name="connsiteX338" fmla="*/ 188875 w 1002084"/>
                <a:gd name="connsiteY338" fmla="*/ 365169 h 596209"/>
                <a:gd name="connsiteX339" fmla="*/ 191623 w 1002084"/>
                <a:gd name="connsiteY339" fmla="*/ 369665 h 596209"/>
                <a:gd name="connsiteX340" fmla="*/ 184815 w 1002084"/>
                <a:gd name="connsiteY340" fmla="*/ 372662 h 596209"/>
                <a:gd name="connsiteX341" fmla="*/ 179318 w 1002084"/>
                <a:gd name="connsiteY341" fmla="*/ 372662 h 596209"/>
                <a:gd name="connsiteX342" fmla="*/ 175196 w 1002084"/>
                <a:gd name="connsiteY342" fmla="*/ 369665 h 596209"/>
                <a:gd name="connsiteX343" fmla="*/ 165640 w 1002084"/>
                <a:gd name="connsiteY343" fmla="*/ 369665 h 596209"/>
                <a:gd name="connsiteX344" fmla="*/ 162892 w 1002084"/>
                <a:gd name="connsiteY344" fmla="*/ 372662 h 596209"/>
                <a:gd name="connsiteX345" fmla="*/ 156021 w 1002084"/>
                <a:gd name="connsiteY345" fmla="*/ 372662 h 596209"/>
                <a:gd name="connsiteX346" fmla="*/ 153336 w 1002084"/>
                <a:gd name="connsiteY346" fmla="*/ 377158 h 596209"/>
                <a:gd name="connsiteX347" fmla="*/ 179318 w 1002084"/>
                <a:gd name="connsiteY347" fmla="*/ 377158 h 596209"/>
                <a:gd name="connsiteX348" fmla="*/ 153336 w 1002084"/>
                <a:gd name="connsiteY348" fmla="*/ 383403 h 596209"/>
                <a:gd name="connsiteX349" fmla="*/ 146465 w 1002084"/>
                <a:gd name="connsiteY349" fmla="*/ 383403 h 596209"/>
                <a:gd name="connsiteX350" fmla="*/ 143717 w 1002084"/>
                <a:gd name="connsiteY350" fmla="*/ 387899 h 596209"/>
                <a:gd name="connsiteX351" fmla="*/ 146465 w 1002084"/>
                <a:gd name="connsiteY351" fmla="*/ 387899 h 596209"/>
                <a:gd name="connsiteX352" fmla="*/ 146465 w 1002084"/>
                <a:gd name="connsiteY352" fmla="*/ 390896 h 596209"/>
                <a:gd name="connsiteX353" fmla="*/ 156021 w 1002084"/>
                <a:gd name="connsiteY353" fmla="*/ 390896 h 596209"/>
                <a:gd name="connsiteX354" fmla="*/ 162892 w 1002084"/>
                <a:gd name="connsiteY354" fmla="*/ 387899 h 596209"/>
                <a:gd name="connsiteX355" fmla="*/ 169762 w 1002084"/>
                <a:gd name="connsiteY355" fmla="*/ 387899 h 596209"/>
                <a:gd name="connsiteX356" fmla="*/ 175196 w 1002084"/>
                <a:gd name="connsiteY356" fmla="*/ 383403 h 596209"/>
                <a:gd name="connsiteX357" fmla="*/ 188875 w 1002084"/>
                <a:gd name="connsiteY357" fmla="*/ 383403 h 596209"/>
                <a:gd name="connsiteX358" fmla="*/ 191623 w 1002084"/>
                <a:gd name="connsiteY358" fmla="*/ 387899 h 596209"/>
                <a:gd name="connsiteX359" fmla="*/ 188875 w 1002084"/>
                <a:gd name="connsiteY359" fmla="*/ 390896 h 596209"/>
                <a:gd name="connsiteX360" fmla="*/ 139595 w 1002084"/>
                <a:gd name="connsiteY360" fmla="*/ 390896 h 596209"/>
                <a:gd name="connsiteX361" fmla="*/ 139595 w 1002084"/>
                <a:gd name="connsiteY361" fmla="*/ 395392 h 596209"/>
                <a:gd name="connsiteX362" fmla="*/ 146465 w 1002084"/>
                <a:gd name="connsiteY362" fmla="*/ 395392 h 596209"/>
                <a:gd name="connsiteX363" fmla="*/ 146465 w 1002084"/>
                <a:gd name="connsiteY363" fmla="*/ 398389 h 596209"/>
                <a:gd name="connsiteX364" fmla="*/ 149463 w 1002084"/>
                <a:gd name="connsiteY364" fmla="*/ 398389 h 596209"/>
                <a:gd name="connsiteX365" fmla="*/ 146715 w 1002084"/>
                <a:gd name="connsiteY365" fmla="*/ 401386 h 596209"/>
                <a:gd name="connsiteX366" fmla="*/ 146715 w 1002084"/>
                <a:gd name="connsiteY366" fmla="*/ 405882 h 596209"/>
                <a:gd name="connsiteX367" fmla="*/ 143967 w 1002084"/>
                <a:gd name="connsiteY367" fmla="*/ 408880 h 596209"/>
                <a:gd name="connsiteX368" fmla="*/ 139845 w 1002084"/>
                <a:gd name="connsiteY368" fmla="*/ 408880 h 596209"/>
                <a:gd name="connsiteX369" fmla="*/ 136971 w 1002084"/>
                <a:gd name="connsiteY369" fmla="*/ 412127 h 596209"/>
                <a:gd name="connsiteX370" fmla="*/ 132849 w 1002084"/>
                <a:gd name="connsiteY370" fmla="*/ 412127 h 596209"/>
                <a:gd name="connsiteX371" fmla="*/ 146528 w 1002084"/>
                <a:gd name="connsiteY371" fmla="*/ 416623 h 596209"/>
                <a:gd name="connsiteX372" fmla="*/ 132849 w 1002084"/>
                <a:gd name="connsiteY372" fmla="*/ 419620 h 596209"/>
                <a:gd name="connsiteX373" fmla="*/ 132849 w 1002084"/>
                <a:gd name="connsiteY373" fmla="*/ 424053 h 596209"/>
                <a:gd name="connsiteX374" fmla="*/ 136971 w 1002084"/>
                <a:gd name="connsiteY374" fmla="*/ 427051 h 596209"/>
                <a:gd name="connsiteX375" fmla="*/ 149463 w 1002084"/>
                <a:gd name="connsiteY375" fmla="*/ 427051 h 596209"/>
                <a:gd name="connsiteX376" fmla="*/ 146715 w 1002084"/>
                <a:gd name="connsiteY376" fmla="*/ 430048 h 596209"/>
                <a:gd name="connsiteX377" fmla="*/ 139845 w 1002084"/>
                <a:gd name="connsiteY377" fmla="*/ 434544 h 596209"/>
                <a:gd name="connsiteX378" fmla="*/ 139845 w 1002084"/>
                <a:gd name="connsiteY378" fmla="*/ 437104 h 596209"/>
                <a:gd name="connsiteX379" fmla="*/ 143967 w 1002084"/>
                <a:gd name="connsiteY379" fmla="*/ 441600 h 596209"/>
                <a:gd name="connsiteX380" fmla="*/ 146715 w 1002084"/>
                <a:gd name="connsiteY380" fmla="*/ 441600 h 596209"/>
                <a:gd name="connsiteX381" fmla="*/ 149463 w 1002084"/>
                <a:gd name="connsiteY381" fmla="*/ 437104 h 596209"/>
                <a:gd name="connsiteX382" fmla="*/ 156271 w 1002084"/>
                <a:gd name="connsiteY382" fmla="*/ 434107 h 596209"/>
                <a:gd name="connsiteX383" fmla="*/ 153585 w 1002084"/>
                <a:gd name="connsiteY383" fmla="*/ 441600 h 596209"/>
                <a:gd name="connsiteX384" fmla="*/ 149463 w 1002084"/>
                <a:gd name="connsiteY384" fmla="*/ 441600 h 596209"/>
                <a:gd name="connsiteX385" fmla="*/ 146715 w 1002084"/>
                <a:gd name="connsiteY385" fmla="*/ 447844 h 596209"/>
                <a:gd name="connsiteX386" fmla="*/ 146715 w 1002084"/>
                <a:gd name="connsiteY386" fmla="*/ 455338 h 596209"/>
                <a:gd name="connsiteX387" fmla="*/ 149463 w 1002084"/>
                <a:gd name="connsiteY387" fmla="*/ 455338 h 596209"/>
                <a:gd name="connsiteX388" fmla="*/ 149463 w 1002084"/>
                <a:gd name="connsiteY388" fmla="*/ 452340 h 596209"/>
                <a:gd name="connsiteX389" fmla="*/ 156271 w 1002084"/>
                <a:gd name="connsiteY389" fmla="*/ 452340 h 596209"/>
                <a:gd name="connsiteX390" fmla="*/ 149463 w 1002084"/>
                <a:gd name="connsiteY390" fmla="*/ 459771 h 596209"/>
                <a:gd name="connsiteX391" fmla="*/ 146715 w 1002084"/>
                <a:gd name="connsiteY391" fmla="*/ 459771 h 596209"/>
                <a:gd name="connsiteX392" fmla="*/ 143967 w 1002084"/>
                <a:gd name="connsiteY392" fmla="*/ 462768 h 596209"/>
                <a:gd name="connsiteX393" fmla="*/ 139845 w 1002084"/>
                <a:gd name="connsiteY393" fmla="*/ 465766 h 596209"/>
                <a:gd name="connsiteX394" fmla="*/ 139845 w 1002084"/>
                <a:gd name="connsiteY394" fmla="*/ 473259 h 596209"/>
                <a:gd name="connsiteX395" fmla="*/ 143967 w 1002084"/>
                <a:gd name="connsiteY395" fmla="*/ 473259 h 596209"/>
                <a:gd name="connsiteX396" fmla="*/ 146715 w 1002084"/>
                <a:gd name="connsiteY396" fmla="*/ 470262 h 596209"/>
                <a:gd name="connsiteX397" fmla="*/ 156271 w 1002084"/>
                <a:gd name="connsiteY397" fmla="*/ 459771 h 596209"/>
                <a:gd name="connsiteX398" fmla="*/ 170012 w 1002084"/>
                <a:gd name="connsiteY398" fmla="*/ 459771 h 596209"/>
                <a:gd name="connsiteX399" fmla="*/ 172698 w 1002084"/>
                <a:gd name="connsiteY399" fmla="*/ 455275 h 596209"/>
                <a:gd name="connsiteX400" fmla="*/ 175446 w 1002084"/>
                <a:gd name="connsiteY400" fmla="*/ 455275 h 596209"/>
                <a:gd name="connsiteX401" fmla="*/ 175446 w 1002084"/>
                <a:gd name="connsiteY401" fmla="*/ 459771 h 596209"/>
                <a:gd name="connsiteX402" fmla="*/ 182316 w 1002084"/>
                <a:gd name="connsiteY402" fmla="*/ 455275 h 596209"/>
                <a:gd name="connsiteX403" fmla="*/ 175446 w 1002084"/>
                <a:gd name="connsiteY403" fmla="*/ 465766 h 596209"/>
                <a:gd name="connsiteX404" fmla="*/ 175446 w 1002084"/>
                <a:gd name="connsiteY404" fmla="*/ 465766 h 596209"/>
                <a:gd name="connsiteX405" fmla="*/ 170012 w 1002084"/>
                <a:gd name="connsiteY405" fmla="*/ 470262 h 596209"/>
                <a:gd name="connsiteX406" fmla="*/ 170012 w 1002084"/>
                <a:gd name="connsiteY406" fmla="*/ 473259 h 596209"/>
                <a:gd name="connsiteX407" fmla="*/ 159019 w 1002084"/>
                <a:gd name="connsiteY407" fmla="*/ 473259 h 596209"/>
                <a:gd name="connsiteX408" fmla="*/ 156271 w 1002084"/>
                <a:gd name="connsiteY408" fmla="*/ 477755 h 596209"/>
                <a:gd name="connsiteX409" fmla="*/ 156271 w 1002084"/>
                <a:gd name="connsiteY409" fmla="*/ 480814 h 596209"/>
                <a:gd name="connsiteX410" fmla="*/ 153585 w 1002084"/>
                <a:gd name="connsiteY410" fmla="*/ 480814 h 596209"/>
                <a:gd name="connsiteX411" fmla="*/ 146715 w 1002084"/>
                <a:gd name="connsiteY411" fmla="*/ 483812 h 596209"/>
                <a:gd name="connsiteX412" fmla="*/ 143967 w 1002084"/>
                <a:gd name="connsiteY412" fmla="*/ 488308 h 596209"/>
                <a:gd name="connsiteX413" fmla="*/ 146715 w 1002084"/>
                <a:gd name="connsiteY413" fmla="*/ 488308 h 596209"/>
                <a:gd name="connsiteX414" fmla="*/ 146715 w 1002084"/>
                <a:gd name="connsiteY414" fmla="*/ 495801 h 596209"/>
                <a:gd name="connsiteX415" fmla="*/ 149463 w 1002084"/>
                <a:gd name="connsiteY415" fmla="*/ 495801 h 596209"/>
                <a:gd name="connsiteX416" fmla="*/ 146715 w 1002084"/>
                <a:gd name="connsiteY416" fmla="*/ 498798 h 596209"/>
                <a:gd name="connsiteX417" fmla="*/ 146715 w 1002084"/>
                <a:gd name="connsiteY417" fmla="*/ 501795 h 596209"/>
                <a:gd name="connsiteX418" fmla="*/ 159207 w 1002084"/>
                <a:gd name="connsiteY418" fmla="*/ 501795 h 596209"/>
                <a:gd name="connsiteX419" fmla="*/ 153773 w 1002084"/>
                <a:gd name="connsiteY419" fmla="*/ 513785 h 596209"/>
                <a:gd name="connsiteX420" fmla="*/ 159207 w 1002084"/>
                <a:gd name="connsiteY420" fmla="*/ 509289 h 596209"/>
                <a:gd name="connsiteX421" fmla="*/ 159207 w 1002084"/>
                <a:gd name="connsiteY421" fmla="*/ 509289 h 596209"/>
                <a:gd name="connsiteX422" fmla="*/ 156459 w 1002084"/>
                <a:gd name="connsiteY422" fmla="*/ 513785 h 596209"/>
                <a:gd name="connsiteX423" fmla="*/ 156459 w 1002084"/>
                <a:gd name="connsiteY423" fmla="*/ 516782 h 596209"/>
                <a:gd name="connsiteX424" fmla="*/ 153773 w 1002084"/>
                <a:gd name="connsiteY424" fmla="*/ 519717 h 596209"/>
                <a:gd name="connsiteX425" fmla="*/ 153773 w 1002084"/>
                <a:gd name="connsiteY425" fmla="*/ 527210 h 596209"/>
                <a:gd name="connsiteX426" fmla="*/ 166265 w 1002084"/>
                <a:gd name="connsiteY426" fmla="*/ 527210 h 596209"/>
                <a:gd name="connsiteX427" fmla="*/ 159394 w 1002084"/>
                <a:gd name="connsiteY427" fmla="*/ 537700 h 596209"/>
                <a:gd name="connsiteX428" fmla="*/ 173073 w 1002084"/>
                <a:gd name="connsiteY428" fmla="*/ 534703 h 596209"/>
                <a:gd name="connsiteX429" fmla="*/ 166265 w 1002084"/>
                <a:gd name="connsiteY429" fmla="*/ 542196 h 596209"/>
                <a:gd name="connsiteX430" fmla="*/ 170387 w 1002084"/>
                <a:gd name="connsiteY430" fmla="*/ 548441 h 596209"/>
                <a:gd name="connsiteX431" fmla="*/ 173073 w 1002084"/>
                <a:gd name="connsiteY431" fmla="*/ 548441 h 596209"/>
                <a:gd name="connsiteX432" fmla="*/ 173073 w 1002084"/>
                <a:gd name="connsiteY432" fmla="*/ 552937 h 596209"/>
                <a:gd name="connsiteX433" fmla="*/ 175821 w 1002084"/>
                <a:gd name="connsiteY433" fmla="*/ 555934 h 596209"/>
                <a:gd name="connsiteX434" fmla="*/ 182691 w 1002084"/>
                <a:gd name="connsiteY434" fmla="*/ 555934 h 596209"/>
                <a:gd name="connsiteX435" fmla="*/ 175821 w 1002084"/>
                <a:gd name="connsiteY435" fmla="*/ 563427 h 596209"/>
                <a:gd name="connsiteX436" fmla="*/ 185439 w 1002084"/>
                <a:gd name="connsiteY436" fmla="*/ 563427 h 596209"/>
                <a:gd name="connsiteX437" fmla="*/ 182691 w 1002084"/>
                <a:gd name="connsiteY437" fmla="*/ 570920 h 596209"/>
                <a:gd name="connsiteX438" fmla="*/ 199118 w 1002084"/>
                <a:gd name="connsiteY438" fmla="*/ 566424 h 596209"/>
                <a:gd name="connsiteX439" fmla="*/ 201866 w 1002084"/>
                <a:gd name="connsiteY439" fmla="*/ 570920 h 596209"/>
                <a:gd name="connsiteX440" fmla="*/ 205676 w 1002084"/>
                <a:gd name="connsiteY440" fmla="*/ 570920 h 596209"/>
                <a:gd name="connsiteX441" fmla="*/ 208362 w 1002084"/>
                <a:gd name="connsiteY441" fmla="*/ 566424 h 596209"/>
                <a:gd name="connsiteX442" fmla="*/ 222102 w 1002084"/>
                <a:gd name="connsiteY442" fmla="*/ 560180 h 596209"/>
                <a:gd name="connsiteX443" fmla="*/ 224413 w 1002084"/>
                <a:gd name="connsiteY443" fmla="*/ 555747 h 596209"/>
                <a:gd name="connsiteX444" fmla="*/ 224413 w 1002084"/>
                <a:gd name="connsiteY444" fmla="*/ 560243 h 596209"/>
                <a:gd name="connsiteX445" fmla="*/ 221728 w 1002084"/>
                <a:gd name="connsiteY445" fmla="*/ 563240 h 596209"/>
                <a:gd name="connsiteX446" fmla="*/ 231284 w 1002084"/>
                <a:gd name="connsiteY446" fmla="*/ 566237 h 596209"/>
                <a:gd name="connsiteX447" fmla="*/ 234032 w 1002084"/>
                <a:gd name="connsiteY447" fmla="*/ 563240 h 596209"/>
                <a:gd name="connsiteX448" fmla="*/ 236905 w 1002084"/>
                <a:gd name="connsiteY448" fmla="*/ 563240 h 596209"/>
                <a:gd name="connsiteX449" fmla="*/ 231409 w 1002084"/>
                <a:gd name="connsiteY449" fmla="*/ 566237 h 596209"/>
                <a:gd name="connsiteX450" fmla="*/ 224538 w 1002084"/>
                <a:gd name="connsiteY450" fmla="*/ 570733 h 596209"/>
                <a:gd name="connsiteX451" fmla="*/ 221853 w 1002084"/>
                <a:gd name="connsiteY451" fmla="*/ 573730 h 596209"/>
                <a:gd name="connsiteX452" fmla="*/ 221853 w 1002084"/>
                <a:gd name="connsiteY452" fmla="*/ 578226 h 596209"/>
                <a:gd name="connsiteX453" fmla="*/ 236905 w 1002084"/>
                <a:gd name="connsiteY453" fmla="*/ 578226 h 596209"/>
                <a:gd name="connsiteX454" fmla="*/ 234157 w 1002084"/>
                <a:gd name="connsiteY454" fmla="*/ 581224 h 596209"/>
                <a:gd name="connsiteX455" fmla="*/ 231409 w 1002084"/>
                <a:gd name="connsiteY455" fmla="*/ 584221 h 596209"/>
                <a:gd name="connsiteX456" fmla="*/ 231409 w 1002084"/>
                <a:gd name="connsiteY456" fmla="*/ 591714 h 596209"/>
                <a:gd name="connsiteX457" fmla="*/ 240965 w 1002084"/>
                <a:gd name="connsiteY457" fmla="*/ 591714 h 596209"/>
                <a:gd name="connsiteX458" fmla="*/ 243713 w 1002084"/>
                <a:gd name="connsiteY458" fmla="*/ 588717 h 596209"/>
                <a:gd name="connsiteX459" fmla="*/ 243713 w 1002084"/>
                <a:gd name="connsiteY459" fmla="*/ 591714 h 596209"/>
                <a:gd name="connsiteX460" fmla="*/ 250584 w 1002084"/>
                <a:gd name="connsiteY460" fmla="*/ 596210 h 596209"/>
                <a:gd name="connsiteX461" fmla="*/ 257392 w 1002084"/>
                <a:gd name="connsiteY461" fmla="*/ 596210 h 596209"/>
                <a:gd name="connsiteX462" fmla="*/ 262888 w 1002084"/>
                <a:gd name="connsiteY462" fmla="*/ 591714 h 596209"/>
                <a:gd name="connsiteX463" fmla="*/ 267010 w 1002084"/>
                <a:gd name="connsiteY463" fmla="*/ 588717 h 596209"/>
                <a:gd name="connsiteX464" fmla="*/ 262888 w 1002084"/>
                <a:gd name="connsiteY464" fmla="*/ 584221 h 596209"/>
                <a:gd name="connsiteX465" fmla="*/ 262888 w 1002084"/>
                <a:gd name="connsiteY465" fmla="*/ 581224 h 596209"/>
                <a:gd name="connsiteX466" fmla="*/ 269758 w 1002084"/>
                <a:gd name="connsiteY466" fmla="*/ 581224 h 596209"/>
                <a:gd name="connsiteX467" fmla="*/ 273818 w 1002084"/>
                <a:gd name="connsiteY467" fmla="*/ 578226 h 596209"/>
                <a:gd name="connsiteX468" fmla="*/ 273818 w 1002084"/>
                <a:gd name="connsiteY468" fmla="*/ 566112 h 596209"/>
                <a:gd name="connsiteX469" fmla="*/ 276566 w 1002084"/>
                <a:gd name="connsiteY469" fmla="*/ 570608 h 596209"/>
                <a:gd name="connsiteX470" fmla="*/ 283437 w 1002084"/>
                <a:gd name="connsiteY470" fmla="*/ 570608 h 596209"/>
                <a:gd name="connsiteX471" fmla="*/ 283437 w 1002084"/>
                <a:gd name="connsiteY471" fmla="*/ 560118 h 596209"/>
                <a:gd name="connsiteX472" fmla="*/ 286185 w 1002084"/>
                <a:gd name="connsiteY472" fmla="*/ 563115 h 596209"/>
                <a:gd name="connsiteX473" fmla="*/ 290307 w 1002084"/>
                <a:gd name="connsiteY473" fmla="*/ 563115 h 596209"/>
                <a:gd name="connsiteX474" fmla="*/ 292993 w 1002084"/>
                <a:gd name="connsiteY474" fmla="*/ 560118 h 596209"/>
                <a:gd name="connsiteX475" fmla="*/ 292993 w 1002084"/>
                <a:gd name="connsiteY475" fmla="*/ 555747 h 596209"/>
                <a:gd name="connsiteX476" fmla="*/ 286185 w 1002084"/>
                <a:gd name="connsiteY476" fmla="*/ 548253 h 596209"/>
                <a:gd name="connsiteX477" fmla="*/ 295741 w 1002084"/>
                <a:gd name="connsiteY477" fmla="*/ 548253 h 596209"/>
                <a:gd name="connsiteX478" fmla="*/ 295741 w 1002084"/>
                <a:gd name="connsiteY478" fmla="*/ 545131 h 596209"/>
                <a:gd name="connsiteX479" fmla="*/ 292993 w 1002084"/>
                <a:gd name="connsiteY479" fmla="*/ 542134 h 596209"/>
                <a:gd name="connsiteX480" fmla="*/ 305485 w 1002084"/>
                <a:gd name="connsiteY480" fmla="*/ 542134 h 596209"/>
                <a:gd name="connsiteX481" fmla="*/ 299988 w 1002084"/>
                <a:gd name="connsiteY481" fmla="*/ 534641 h 596209"/>
                <a:gd name="connsiteX482" fmla="*/ 305485 w 1002084"/>
                <a:gd name="connsiteY482" fmla="*/ 531643 h 596209"/>
                <a:gd name="connsiteX483" fmla="*/ 299988 w 1002084"/>
                <a:gd name="connsiteY483" fmla="*/ 527148 h 596209"/>
                <a:gd name="connsiteX484" fmla="*/ 295866 w 1002084"/>
                <a:gd name="connsiteY484" fmla="*/ 524150 h 596209"/>
                <a:gd name="connsiteX485" fmla="*/ 302736 w 1002084"/>
                <a:gd name="connsiteY485" fmla="*/ 524150 h 596209"/>
                <a:gd name="connsiteX486" fmla="*/ 295866 w 1002084"/>
                <a:gd name="connsiteY486" fmla="*/ 513722 h 596209"/>
                <a:gd name="connsiteX487" fmla="*/ 302736 w 1002084"/>
                <a:gd name="connsiteY487" fmla="*/ 519967 h 596209"/>
                <a:gd name="connsiteX488" fmla="*/ 305609 w 1002084"/>
                <a:gd name="connsiteY488" fmla="*/ 519967 h 596209"/>
                <a:gd name="connsiteX489" fmla="*/ 312417 w 1002084"/>
                <a:gd name="connsiteY489" fmla="*/ 513722 h 596209"/>
                <a:gd name="connsiteX490" fmla="*/ 322036 w 1002084"/>
                <a:gd name="connsiteY490" fmla="*/ 513722 h 596209"/>
                <a:gd name="connsiteX491" fmla="*/ 322036 w 1002084"/>
                <a:gd name="connsiteY491" fmla="*/ 509226 h 596209"/>
                <a:gd name="connsiteX492" fmla="*/ 319288 w 1002084"/>
                <a:gd name="connsiteY492" fmla="*/ 506229 h 596209"/>
                <a:gd name="connsiteX493" fmla="*/ 326096 w 1002084"/>
                <a:gd name="connsiteY493" fmla="*/ 506229 h 596209"/>
                <a:gd name="connsiteX494" fmla="*/ 331592 w 1002084"/>
                <a:gd name="connsiteY494" fmla="*/ 495738 h 596209"/>
                <a:gd name="connsiteX495" fmla="*/ 345271 w 1002084"/>
                <a:gd name="connsiteY495" fmla="*/ 495738 h 596209"/>
                <a:gd name="connsiteX496" fmla="*/ 345271 w 1002084"/>
                <a:gd name="connsiteY496" fmla="*/ 488245 h 596209"/>
                <a:gd name="connsiteX497" fmla="*/ 352141 w 1002084"/>
                <a:gd name="connsiteY497" fmla="*/ 495738 h 596209"/>
                <a:gd name="connsiteX498" fmla="*/ 354889 w 1002084"/>
                <a:gd name="connsiteY498" fmla="*/ 488245 h 596209"/>
                <a:gd name="connsiteX499" fmla="*/ 354889 w 1002084"/>
                <a:gd name="connsiteY499" fmla="*/ 477755 h 596209"/>
                <a:gd name="connsiteX500" fmla="*/ 345271 w 1002084"/>
                <a:gd name="connsiteY500" fmla="*/ 473259 h 596209"/>
                <a:gd name="connsiteX501" fmla="*/ 352141 w 1002084"/>
                <a:gd name="connsiteY501" fmla="*/ 473259 h 596209"/>
                <a:gd name="connsiteX502" fmla="*/ 361697 w 1002084"/>
                <a:gd name="connsiteY502" fmla="*/ 465766 h 596209"/>
                <a:gd name="connsiteX503" fmla="*/ 364446 w 1002084"/>
                <a:gd name="connsiteY503" fmla="*/ 459521 h 596209"/>
                <a:gd name="connsiteX504" fmla="*/ 354889 w 1002084"/>
                <a:gd name="connsiteY504" fmla="*/ 455025 h 596209"/>
                <a:gd name="connsiteX505" fmla="*/ 361697 w 1002084"/>
                <a:gd name="connsiteY505" fmla="*/ 447532 h 596209"/>
                <a:gd name="connsiteX506" fmla="*/ 380560 w 1002084"/>
                <a:gd name="connsiteY506" fmla="*/ 447532 h 596209"/>
                <a:gd name="connsiteX507" fmla="*/ 383308 w 1002084"/>
                <a:gd name="connsiteY507" fmla="*/ 444535 h 596209"/>
                <a:gd name="connsiteX508" fmla="*/ 383308 w 1002084"/>
                <a:gd name="connsiteY508" fmla="*/ 437104 h 596209"/>
                <a:gd name="connsiteX509" fmla="*/ 394238 w 1002084"/>
                <a:gd name="connsiteY509" fmla="*/ 434107 h 596209"/>
                <a:gd name="connsiteX510" fmla="*/ 399735 w 1002084"/>
                <a:gd name="connsiteY510" fmla="*/ 434107 h 596209"/>
                <a:gd name="connsiteX511" fmla="*/ 403857 w 1002084"/>
                <a:gd name="connsiteY511" fmla="*/ 437104 h 596209"/>
                <a:gd name="connsiteX512" fmla="*/ 413413 w 1002084"/>
                <a:gd name="connsiteY512" fmla="*/ 437104 h 596209"/>
                <a:gd name="connsiteX513" fmla="*/ 425905 w 1002084"/>
                <a:gd name="connsiteY513" fmla="*/ 423616 h 596209"/>
                <a:gd name="connsiteX514" fmla="*/ 425905 w 1002084"/>
                <a:gd name="connsiteY514" fmla="*/ 419183 h 596209"/>
                <a:gd name="connsiteX515" fmla="*/ 429964 w 1002084"/>
                <a:gd name="connsiteY515" fmla="*/ 419183 h 596209"/>
                <a:gd name="connsiteX516" fmla="*/ 432713 w 1002084"/>
                <a:gd name="connsiteY516" fmla="*/ 416186 h 596209"/>
                <a:gd name="connsiteX517" fmla="*/ 436772 w 1002084"/>
                <a:gd name="connsiteY517" fmla="*/ 416186 h 596209"/>
                <a:gd name="connsiteX518" fmla="*/ 436772 w 1002084"/>
                <a:gd name="connsiteY518" fmla="*/ 419183 h 596209"/>
                <a:gd name="connsiteX519" fmla="*/ 432650 w 1002084"/>
                <a:gd name="connsiteY519" fmla="*/ 423616 h 596209"/>
                <a:gd name="connsiteX520" fmla="*/ 429902 w 1002084"/>
                <a:gd name="connsiteY520" fmla="*/ 426614 h 596209"/>
                <a:gd name="connsiteX521" fmla="*/ 425842 w 1002084"/>
                <a:gd name="connsiteY521" fmla="*/ 434107 h 596209"/>
                <a:gd name="connsiteX522" fmla="*/ 436772 w 1002084"/>
                <a:gd name="connsiteY522" fmla="*/ 434107 h 596209"/>
                <a:gd name="connsiteX523" fmla="*/ 436772 w 1002084"/>
                <a:gd name="connsiteY523" fmla="*/ 426614 h 596209"/>
                <a:gd name="connsiteX524" fmla="*/ 442269 w 1002084"/>
                <a:gd name="connsiteY524" fmla="*/ 426614 h 596209"/>
                <a:gd name="connsiteX525" fmla="*/ 446329 w 1002084"/>
                <a:gd name="connsiteY525" fmla="*/ 423616 h 596209"/>
                <a:gd name="connsiteX526" fmla="*/ 449264 w 1002084"/>
                <a:gd name="connsiteY526" fmla="*/ 423616 h 596209"/>
                <a:gd name="connsiteX527" fmla="*/ 449264 w 1002084"/>
                <a:gd name="connsiteY527" fmla="*/ 426614 h 596209"/>
                <a:gd name="connsiteX528" fmla="*/ 458883 w 1002084"/>
                <a:gd name="connsiteY528" fmla="*/ 426614 h 596209"/>
                <a:gd name="connsiteX529" fmla="*/ 468439 w 1002084"/>
                <a:gd name="connsiteY529" fmla="*/ 423616 h 596209"/>
                <a:gd name="connsiteX530" fmla="*/ 475309 w 1002084"/>
                <a:gd name="connsiteY530" fmla="*/ 416186 h 596209"/>
                <a:gd name="connsiteX531" fmla="*/ 477995 w 1002084"/>
                <a:gd name="connsiteY531" fmla="*/ 411690 h 596209"/>
                <a:gd name="connsiteX532" fmla="*/ 501292 w 1002084"/>
                <a:gd name="connsiteY532" fmla="*/ 411690 h 596209"/>
                <a:gd name="connsiteX533" fmla="*/ 508162 w 1002084"/>
                <a:gd name="connsiteY533" fmla="*/ 405445 h 596209"/>
                <a:gd name="connsiteX534" fmla="*/ 510848 w 1002084"/>
                <a:gd name="connsiteY534" fmla="*/ 400949 h 596209"/>
                <a:gd name="connsiteX535" fmla="*/ 514970 w 1002084"/>
                <a:gd name="connsiteY535" fmla="*/ 397952 h 596209"/>
                <a:gd name="connsiteX536" fmla="*/ 524214 w 1002084"/>
                <a:gd name="connsiteY536" fmla="*/ 387899 h 596209"/>
                <a:gd name="connsiteX537" fmla="*/ 526963 w 1002084"/>
                <a:gd name="connsiteY537" fmla="*/ 383403 h 596209"/>
                <a:gd name="connsiteX538" fmla="*/ 533770 w 1002084"/>
                <a:gd name="connsiteY538" fmla="*/ 380405 h 596209"/>
                <a:gd name="connsiteX539" fmla="*/ 546262 w 1002084"/>
                <a:gd name="connsiteY539" fmla="*/ 377408 h 596209"/>
                <a:gd name="connsiteX540" fmla="*/ 550384 w 1002084"/>
                <a:gd name="connsiteY540" fmla="*/ 377408 h 596209"/>
                <a:gd name="connsiteX541" fmla="*/ 553133 w 1002084"/>
                <a:gd name="connsiteY541" fmla="*/ 372912 h 596209"/>
                <a:gd name="connsiteX542" fmla="*/ 557255 w 1002084"/>
                <a:gd name="connsiteY542" fmla="*/ 372912 h 596209"/>
                <a:gd name="connsiteX543" fmla="*/ 557255 w 1002084"/>
                <a:gd name="connsiteY543" fmla="*/ 351931 h 596209"/>
                <a:gd name="connsiteX544" fmla="*/ 566749 w 1002084"/>
                <a:gd name="connsiteY544" fmla="*/ 362172 h 596209"/>
                <a:gd name="connsiteX545" fmla="*/ 569497 w 1002084"/>
                <a:gd name="connsiteY545" fmla="*/ 365169 h 596209"/>
                <a:gd name="connsiteX546" fmla="*/ 598228 w 1002084"/>
                <a:gd name="connsiteY546" fmla="*/ 365169 h 596209"/>
                <a:gd name="connsiteX547" fmla="*/ 611968 w 1002084"/>
                <a:gd name="connsiteY547" fmla="*/ 362172 h 596209"/>
                <a:gd name="connsiteX548" fmla="*/ 621525 w 1002084"/>
                <a:gd name="connsiteY548" fmla="*/ 359175 h 596209"/>
                <a:gd name="connsiteX549" fmla="*/ 628395 w 1002084"/>
                <a:gd name="connsiteY549" fmla="*/ 359175 h 596209"/>
                <a:gd name="connsiteX550" fmla="*/ 640887 w 1002084"/>
                <a:gd name="connsiteY550" fmla="*/ 354679 h 596209"/>
                <a:gd name="connsiteX551" fmla="*/ 657313 w 1002084"/>
                <a:gd name="connsiteY551" fmla="*/ 351681 h 596209"/>
                <a:gd name="connsiteX552" fmla="*/ 666870 w 1002084"/>
                <a:gd name="connsiteY552" fmla="*/ 351681 h 596209"/>
                <a:gd name="connsiteX553" fmla="*/ 673740 w 1002084"/>
                <a:gd name="connsiteY553" fmla="*/ 344188 h 596209"/>
                <a:gd name="connsiteX554" fmla="*/ 683296 w 1002084"/>
                <a:gd name="connsiteY554" fmla="*/ 344188 h 596209"/>
                <a:gd name="connsiteX555" fmla="*/ 687418 w 1002084"/>
                <a:gd name="connsiteY555" fmla="*/ 341191 h 596209"/>
                <a:gd name="connsiteX556" fmla="*/ 697037 w 1002084"/>
                <a:gd name="connsiteY556" fmla="*/ 341191 h 596209"/>
                <a:gd name="connsiteX557" fmla="*/ 706593 w 1002084"/>
                <a:gd name="connsiteY557" fmla="*/ 329202 h 596209"/>
                <a:gd name="connsiteX558" fmla="*/ 709341 w 1002084"/>
                <a:gd name="connsiteY558" fmla="*/ 329202 h 596209"/>
                <a:gd name="connsiteX559" fmla="*/ 709341 w 1002084"/>
                <a:gd name="connsiteY559" fmla="*/ 326267 h 596209"/>
                <a:gd name="connsiteX560" fmla="*/ 716149 w 1002084"/>
                <a:gd name="connsiteY560" fmla="*/ 326267 h 596209"/>
                <a:gd name="connsiteX561" fmla="*/ 718897 w 1002084"/>
                <a:gd name="connsiteY561" fmla="*/ 323270 h 596209"/>
                <a:gd name="connsiteX562" fmla="*/ 723020 w 1002084"/>
                <a:gd name="connsiteY562" fmla="*/ 323270 h 596209"/>
                <a:gd name="connsiteX563" fmla="*/ 742195 w 1002084"/>
                <a:gd name="connsiteY563" fmla="*/ 318774 h 596209"/>
                <a:gd name="connsiteX564" fmla="*/ 755873 w 1002084"/>
                <a:gd name="connsiteY564" fmla="*/ 315776 h 596209"/>
                <a:gd name="connsiteX565" fmla="*/ 755873 w 1002084"/>
                <a:gd name="connsiteY565" fmla="*/ 308283 h 596209"/>
                <a:gd name="connsiteX566" fmla="*/ 751751 w 1002084"/>
                <a:gd name="connsiteY566" fmla="*/ 308283 h 596209"/>
                <a:gd name="connsiteX567" fmla="*/ 749002 w 1002084"/>
                <a:gd name="connsiteY567" fmla="*/ 311281 h 596209"/>
                <a:gd name="connsiteX568" fmla="*/ 735324 w 1002084"/>
                <a:gd name="connsiteY568" fmla="*/ 311281 h 596209"/>
                <a:gd name="connsiteX569" fmla="*/ 725768 w 1002084"/>
                <a:gd name="connsiteY569" fmla="*/ 308283 h 596209"/>
                <a:gd name="connsiteX570" fmla="*/ 718897 w 1002084"/>
                <a:gd name="connsiteY570" fmla="*/ 308283 h 596209"/>
                <a:gd name="connsiteX571" fmla="*/ 713464 w 1002084"/>
                <a:gd name="connsiteY571" fmla="*/ 305286 h 596209"/>
                <a:gd name="connsiteX572" fmla="*/ 697037 w 1002084"/>
                <a:gd name="connsiteY572" fmla="*/ 305286 h 596209"/>
                <a:gd name="connsiteX573" fmla="*/ 683296 w 1002084"/>
                <a:gd name="connsiteY573" fmla="*/ 308283 h 596209"/>
                <a:gd name="connsiteX574" fmla="*/ 670804 w 1002084"/>
                <a:gd name="connsiteY574" fmla="*/ 308283 h 596209"/>
                <a:gd name="connsiteX575" fmla="*/ 666682 w 1002084"/>
                <a:gd name="connsiteY575" fmla="*/ 315776 h 596209"/>
                <a:gd name="connsiteX576" fmla="*/ 644822 w 1002084"/>
                <a:gd name="connsiteY576" fmla="*/ 315776 h 596209"/>
                <a:gd name="connsiteX577" fmla="*/ 663934 w 1002084"/>
                <a:gd name="connsiteY577" fmla="*/ 308283 h 596209"/>
                <a:gd name="connsiteX578" fmla="*/ 676426 w 1002084"/>
                <a:gd name="connsiteY578" fmla="*/ 305286 h 596209"/>
                <a:gd name="connsiteX579" fmla="*/ 683234 w 1002084"/>
                <a:gd name="connsiteY579" fmla="*/ 305286 h 596209"/>
                <a:gd name="connsiteX580" fmla="*/ 687356 w 1002084"/>
                <a:gd name="connsiteY580" fmla="*/ 300790 h 596209"/>
                <a:gd name="connsiteX581" fmla="*/ 692852 w 1002084"/>
                <a:gd name="connsiteY581" fmla="*/ 300790 h 596209"/>
                <a:gd name="connsiteX582" fmla="*/ 699660 w 1002084"/>
                <a:gd name="connsiteY582" fmla="*/ 297793 h 596209"/>
                <a:gd name="connsiteX583" fmla="*/ 706531 w 1002084"/>
                <a:gd name="connsiteY583" fmla="*/ 297793 h 596209"/>
                <a:gd name="connsiteX584" fmla="*/ 703783 w 1002084"/>
                <a:gd name="connsiteY584" fmla="*/ 293297 h 596209"/>
                <a:gd name="connsiteX585" fmla="*/ 696974 w 1002084"/>
                <a:gd name="connsiteY585" fmla="*/ 290300 h 596209"/>
                <a:gd name="connsiteX586" fmla="*/ 690104 w 1002084"/>
                <a:gd name="connsiteY586" fmla="*/ 290300 h 596209"/>
                <a:gd name="connsiteX587" fmla="*/ 680361 w 1002084"/>
                <a:gd name="connsiteY587" fmla="*/ 293484 h 596209"/>
                <a:gd name="connsiteX588" fmla="*/ 661248 w 1002084"/>
                <a:gd name="connsiteY588" fmla="*/ 300977 h 596209"/>
                <a:gd name="connsiteX589" fmla="*/ 640700 w 1002084"/>
                <a:gd name="connsiteY589" fmla="*/ 300977 h 596209"/>
                <a:gd name="connsiteX590" fmla="*/ 654378 w 1002084"/>
                <a:gd name="connsiteY590" fmla="*/ 293484 h 596209"/>
                <a:gd name="connsiteX591" fmla="*/ 663934 w 1002084"/>
                <a:gd name="connsiteY591" fmla="*/ 287240 h 596209"/>
                <a:gd name="connsiteX592" fmla="*/ 666682 w 1002084"/>
                <a:gd name="connsiteY592" fmla="*/ 287240 h 596209"/>
                <a:gd name="connsiteX593" fmla="*/ 673552 w 1002084"/>
                <a:gd name="connsiteY593" fmla="*/ 290237 h 596209"/>
                <a:gd name="connsiteX594" fmla="*/ 680361 w 1002084"/>
                <a:gd name="connsiteY594" fmla="*/ 290237 h 596209"/>
                <a:gd name="connsiteX595" fmla="*/ 683109 w 1002084"/>
                <a:gd name="connsiteY595" fmla="*/ 287240 h 596209"/>
                <a:gd name="connsiteX596" fmla="*/ 689979 w 1002084"/>
                <a:gd name="connsiteY596" fmla="*/ 287240 h 596209"/>
                <a:gd name="connsiteX597" fmla="*/ 692727 w 1002084"/>
                <a:gd name="connsiteY597" fmla="*/ 282744 h 596209"/>
                <a:gd name="connsiteX598" fmla="*/ 709154 w 1002084"/>
                <a:gd name="connsiteY598" fmla="*/ 282744 h 596209"/>
                <a:gd name="connsiteX599" fmla="*/ 706406 w 1002084"/>
                <a:gd name="connsiteY599" fmla="*/ 279747 h 596209"/>
                <a:gd name="connsiteX600" fmla="*/ 703658 w 1002084"/>
                <a:gd name="connsiteY600" fmla="*/ 279747 h 596209"/>
                <a:gd name="connsiteX601" fmla="*/ 696850 w 1002084"/>
                <a:gd name="connsiteY601" fmla="*/ 275251 h 596209"/>
                <a:gd name="connsiteX602" fmla="*/ 663934 w 1002084"/>
                <a:gd name="connsiteY602" fmla="*/ 275251 h 596209"/>
                <a:gd name="connsiteX603" fmla="*/ 673552 w 1002084"/>
                <a:gd name="connsiteY603" fmla="*/ 272253 h 596209"/>
                <a:gd name="connsiteX604" fmla="*/ 663934 w 1002084"/>
                <a:gd name="connsiteY604" fmla="*/ 269256 h 596209"/>
                <a:gd name="connsiteX605" fmla="*/ 663934 w 1002084"/>
                <a:gd name="connsiteY605" fmla="*/ 262262 h 596209"/>
                <a:gd name="connsiteX606" fmla="*/ 666682 w 1002084"/>
                <a:gd name="connsiteY606" fmla="*/ 262262 h 596209"/>
                <a:gd name="connsiteX607" fmla="*/ 670804 w 1002084"/>
                <a:gd name="connsiteY607" fmla="*/ 265260 h 596209"/>
                <a:gd name="connsiteX608" fmla="*/ 673552 w 1002084"/>
                <a:gd name="connsiteY608" fmla="*/ 269756 h 596209"/>
                <a:gd name="connsiteX609" fmla="*/ 680361 w 1002084"/>
                <a:gd name="connsiteY609" fmla="*/ 272753 h 596209"/>
                <a:gd name="connsiteX610" fmla="*/ 689979 w 1002084"/>
                <a:gd name="connsiteY610" fmla="*/ 272753 h 596209"/>
                <a:gd name="connsiteX611" fmla="*/ 692727 w 1002084"/>
                <a:gd name="connsiteY611" fmla="*/ 275750 h 596209"/>
                <a:gd name="connsiteX612" fmla="*/ 709154 w 1002084"/>
                <a:gd name="connsiteY612" fmla="*/ 275750 h 596209"/>
                <a:gd name="connsiteX613" fmla="*/ 709154 w 1002084"/>
                <a:gd name="connsiteY613" fmla="*/ 280246 h 596209"/>
                <a:gd name="connsiteX614" fmla="*/ 715962 w 1002084"/>
                <a:gd name="connsiteY614" fmla="*/ 280246 h 596209"/>
                <a:gd name="connsiteX615" fmla="*/ 715962 w 1002084"/>
                <a:gd name="connsiteY615" fmla="*/ 275750 h 596209"/>
                <a:gd name="connsiteX616" fmla="*/ 722832 w 1002084"/>
                <a:gd name="connsiteY616" fmla="*/ 275750 h 596209"/>
                <a:gd name="connsiteX617" fmla="*/ 722832 w 1002084"/>
                <a:gd name="connsiteY617" fmla="*/ 298230 h 596209"/>
                <a:gd name="connsiteX618" fmla="*/ 729703 w 1002084"/>
                <a:gd name="connsiteY618" fmla="*/ 298230 h 596209"/>
                <a:gd name="connsiteX619" fmla="*/ 735137 w 1002084"/>
                <a:gd name="connsiteY619" fmla="*/ 301227 h 596209"/>
                <a:gd name="connsiteX620" fmla="*/ 751563 w 1002084"/>
                <a:gd name="connsiteY620" fmla="*/ 301227 h 596209"/>
                <a:gd name="connsiteX621" fmla="*/ 755686 w 1002084"/>
                <a:gd name="connsiteY621" fmla="*/ 298230 h 596209"/>
                <a:gd name="connsiteX622" fmla="*/ 758434 w 1002084"/>
                <a:gd name="connsiteY622" fmla="*/ 298230 h 596209"/>
                <a:gd name="connsiteX623" fmla="*/ 758434 w 1002084"/>
                <a:gd name="connsiteY623" fmla="*/ 305723 h 596209"/>
                <a:gd name="connsiteX624" fmla="*/ 765242 w 1002084"/>
                <a:gd name="connsiteY624" fmla="*/ 305723 h 596209"/>
                <a:gd name="connsiteX625" fmla="*/ 767990 w 1002084"/>
                <a:gd name="connsiteY625" fmla="*/ 301227 h 596209"/>
                <a:gd name="connsiteX626" fmla="*/ 770738 w 1002084"/>
                <a:gd name="connsiteY626" fmla="*/ 301227 h 596209"/>
                <a:gd name="connsiteX627" fmla="*/ 770738 w 1002084"/>
                <a:gd name="connsiteY627" fmla="*/ 290549 h 596209"/>
                <a:gd name="connsiteX628" fmla="*/ 767803 w 1002084"/>
                <a:gd name="connsiteY628" fmla="*/ 290549 h 596209"/>
                <a:gd name="connsiteX629" fmla="*/ 770551 w 1002084"/>
                <a:gd name="connsiteY629" fmla="*/ 283056 h 596209"/>
                <a:gd name="connsiteX630" fmla="*/ 770551 w 1002084"/>
                <a:gd name="connsiteY630" fmla="*/ 280059 h 596209"/>
                <a:gd name="connsiteX631" fmla="*/ 765054 w 1002084"/>
                <a:gd name="connsiteY631" fmla="*/ 280059 h 596209"/>
                <a:gd name="connsiteX632" fmla="*/ 760994 w 1002084"/>
                <a:gd name="connsiteY632" fmla="*/ 272566 h 596209"/>
                <a:gd name="connsiteX633" fmla="*/ 755498 w 1002084"/>
                <a:gd name="connsiteY633" fmla="*/ 269568 h 596209"/>
                <a:gd name="connsiteX634" fmla="*/ 755498 w 1002084"/>
                <a:gd name="connsiteY634" fmla="*/ 262262 h 596209"/>
                <a:gd name="connsiteX635" fmla="*/ 729515 w 1002084"/>
                <a:gd name="connsiteY635" fmla="*/ 254769 h 596209"/>
                <a:gd name="connsiteX636" fmla="*/ 713089 w 1002084"/>
                <a:gd name="connsiteY636" fmla="*/ 254769 h 596209"/>
                <a:gd name="connsiteX637" fmla="*/ 722645 w 1002084"/>
                <a:gd name="connsiteY637" fmla="*/ 251772 h 596209"/>
                <a:gd name="connsiteX638" fmla="*/ 725393 w 1002084"/>
                <a:gd name="connsiteY638" fmla="*/ 247276 h 596209"/>
                <a:gd name="connsiteX639" fmla="*/ 722645 w 1002084"/>
                <a:gd name="connsiteY639" fmla="*/ 247276 h 596209"/>
                <a:gd name="connsiteX640" fmla="*/ 718523 w 1002084"/>
                <a:gd name="connsiteY640" fmla="*/ 244279 h 596209"/>
                <a:gd name="connsiteX641" fmla="*/ 703470 w 1002084"/>
                <a:gd name="connsiteY641" fmla="*/ 244279 h 596209"/>
                <a:gd name="connsiteX642" fmla="*/ 696662 w 1002084"/>
                <a:gd name="connsiteY642" fmla="*/ 241281 h 596209"/>
                <a:gd name="connsiteX643" fmla="*/ 689792 w 1002084"/>
                <a:gd name="connsiteY643" fmla="*/ 241281 h 596209"/>
                <a:gd name="connsiteX644" fmla="*/ 696662 w 1002084"/>
                <a:gd name="connsiteY644" fmla="*/ 233851 h 596209"/>
                <a:gd name="connsiteX645" fmla="*/ 715774 w 1002084"/>
                <a:gd name="connsiteY645" fmla="*/ 233851 h 596209"/>
                <a:gd name="connsiteX646" fmla="*/ 722645 w 1002084"/>
                <a:gd name="connsiteY646" fmla="*/ 229355 h 596209"/>
                <a:gd name="connsiteX647" fmla="*/ 729515 w 1002084"/>
                <a:gd name="connsiteY647" fmla="*/ 229355 h 596209"/>
                <a:gd name="connsiteX648" fmla="*/ 748628 w 1002084"/>
                <a:gd name="connsiteY648" fmla="*/ 233851 h 596209"/>
                <a:gd name="connsiteX649" fmla="*/ 758246 w 1002084"/>
                <a:gd name="connsiteY649" fmla="*/ 233851 h 596209"/>
                <a:gd name="connsiteX650" fmla="*/ 760994 w 1002084"/>
                <a:gd name="connsiteY650" fmla="*/ 236786 h 596209"/>
                <a:gd name="connsiteX651" fmla="*/ 765054 w 1002084"/>
                <a:gd name="connsiteY651" fmla="*/ 241281 h 596209"/>
                <a:gd name="connsiteX652" fmla="*/ 770551 w 1002084"/>
                <a:gd name="connsiteY652" fmla="*/ 247526 h 596209"/>
                <a:gd name="connsiteX653" fmla="*/ 777421 w 1002084"/>
                <a:gd name="connsiteY653" fmla="*/ 247526 h 596209"/>
                <a:gd name="connsiteX654" fmla="*/ 777421 w 1002084"/>
                <a:gd name="connsiteY654" fmla="*/ 236598 h 596209"/>
                <a:gd name="connsiteX655" fmla="*/ 764929 w 1002084"/>
                <a:gd name="connsiteY655" fmla="*/ 233663 h 596209"/>
                <a:gd name="connsiteX656" fmla="*/ 755373 w 1002084"/>
                <a:gd name="connsiteY656" fmla="*/ 229167 h 596209"/>
                <a:gd name="connsiteX657" fmla="*/ 738947 w 1002084"/>
                <a:gd name="connsiteY657" fmla="*/ 226170 h 596209"/>
                <a:gd name="connsiteX658" fmla="*/ 744443 w 1002084"/>
                <a:gd name="connsiteY658" fmla="*/ 223173 h 596209"/>
                <a:gd name="connsiteX659" fmla="*/ 749065 w 1002084"/>
                <a:gd name="connsiteY659" fmla="*/ 223173 h 596209"/>
                <a:gd name="connsiteX660" fmla="*/ 755935 w 1002084"/>
                <a:gd name="connsiteY660" fmla="*/ 226170 h 596209"/>
                <a:gd name="connsiteX661" fmla="*/ 761432 w 1002084"/>
                <a:gd name="connsiteY661" fmla="*/ 226170 h 596209"/>
                <a:gd name="connsiteX662" fmla="*/ 765492 w 1002084"/>
                <a:gd name="connsiteY662" fmla="*/ 229167 h 596209"/>
                <a:gd name="connsiteX663" fmla="*/ 791537 w 1002084"/>
                <a:gd name="connsiteY663" fmla="*/ 229167 h 596209"/>
                <a:gd name="connsiteX664" fmla="*/ 813460 w 1002084"/>
                <a:gd name="connsiteY664" fmla="*/ 226170 h 596209"/>
                <a:gd name="connsiteX665" fmla="*/ 813460 w 1002084"/>
                <a:gd name="connsiteY665" fmla="*/ 215680 h 596209"/>
                <a:gd name="connsiteX666" fmla="*/ 797033 w 1002084"/>
                <a:gd name="connsiteY666" fmla="*/ 211184 h 596209"/>
                <a:gd name="connsiteX667" fmla="*/ 791537 w 1002084"/>
                <a:gd name="connsiteY667" fmla="*/ 218677 h 596209"/>
                <a:gd name="connsiteX668" fmla="*/ 784666 w 1002084"/>
                <a:gd name="connsiteY668" fmla="*/ 211184 h 596209"/>
                <a:gd name="connsiteX669" fmla="*/ 784666 w 1002084"/>
                <a:gd name="connsiteY669" fmla="*/ 208186 h 596209"/>
                <a:gd name="connsiteX670" fmla="*/ 803841 w 1002084"/>
                <a:gd name="connsiteY670" fmla="*/ 208186 h 596209"/>
                <a:gd name="connsiteX671" fmla="*/ 820268 w 1002084"/>
                <a:gd name="connsiteY671" fmla="*/ 205189 h 596209"/>
                <a:gd name="connsiteX672" fmla="*/ 824390 w 1002084"/>
                <a:gd name="connsiteY672" fmla="*/ 208186 h 596209"/>
                <a:gd name="connsiteX673" fmla="*/ 833946 w 1002084"/>
                <a:gd name="connsiteY673" fmla="*/ 208186 h 596209"/>
                <a:gd name="connsiteX674" fmla="*/ 843565 w 1002084"/>
                <a:gd name="connsiteY674" fmla="*/ 200693 h 596209"/>
                <a:gd name="connsiteX675" fmla="*/ 846313 w 1002084"/>
                <a:gd name="connsiteY675" fmla="*/ 200693 h 596209"/>
                <a:gd name="connsiteX676" fmla="*/ 846313 w 1002084"/>
                <a:gd name="connsiteY676" fmla="*/ 197696 h 596209"/>
                <a:gd name="connsiteX677" fmla="*/ 820268 w 1002084"/>
                <a:gd name="connsiteY677" fmla="*/ 197696 h 596209"/>
                <a:gd name="connsiteX678" fmla="*/ 820268 w 1002084"/>
                <a:gd name="connsiteY678" fmla="*/ 193200 h 596209"/>
                <a:gd name="connsiteX679" fmla="*/ 817520 w 1002084"/>
                <a:gd name="connsiteY679" fmla="*/ 193200 h 596209"/>
                <a:gd name="connsiteX680" fmla="*/ 817520 w 1002084"/>
                <a:gd name="connsiteY680" fmla="*/ 190203 h 596209"/>
                <a:gd name="connsiteX681" fmla="*/ 810712 w 1002084"/>
                <a:gd name="connsiteY681" fmla="*/ 190203 h 596209"/>
                <a:gd name="connsiteX682" fmla="*/ 803841 w 1002084"/>
                <a:gd name="connsiteY682" fmla="*/ 187205 h 596209"/>
                <a:gd name="connsiteX683" fmla="*/ 813460 w 1002084"/>
                <a:gd name="connsiteY683" fmla="*/ 187205 h 596209"/>
                <a:gd name="connsiteX684" fmla="*/ 813460 w 1002084"/>
                <a:gd name="connsiteY684" fmla="*/ 182710 h 596209"/>
                <a:gd name="connsiteX685" fmla="*/ 810712 w 1002084"/>
                <a:gd name="connsiteY685" fmla="*/ 179712 h 596209"/>
                <a:gd name="connsiteX686" fmla="*/ 807963 w 1002084"/>
                <a:gd name="connsiteY686" fmla="*/ 179712 h 596209"/>
                <a:gd name="connsiteX687" fmla="*/ 797033 w 1002084"/>
                <a:gd name="connsiteY687" fmla="*/ 175216 h 596209"/>
                <a:gd name="connsiteX688" fmla="*/ 810712 w 1002084"/>
                <a:gd name="connsiteY688" fmla="*/ 175216 h 596209"/>
                <a:gd name="connsiteX689" fmla="*/ 813460 w 1002084"/>
                <a:gd name="connsiteY689" fmla="*/ 179712 h 596209"/>
                <a:gd name="connsiteX690" fmla="*/ 829886 w 1002084"/>
                <a:gd name="connsiteY690" fmla="*/ 179712 h 596209"/>
                <a:gd name="connsiteX691" fmla="*/ 833946 w 1002084"/>
                <a:gd name="connsiteY691" fmla="*/ 187205 h 596209"/>
                <a:gd name="connsiteX692" fmla="*/ 839442 w 1002084"/>
                <a:gd name="connsiteY692" fmla="*/ 187205 h 596209"/>
                <a:gd name="connsiteX693" fmla="*/ 846313 w 1002084"/>
                <a:gd name="connsiteY693" fmla="*/ 179712 h 596209"/>
                <a:gd name="connsiteX694" fmla="*/ 846313 w 1002084"/>
                <a:gd name="connsiteY694" fmla="*/ 169222 h 596209"/>
                <a:gd name="connsiteX695" fmla="*/ 843565 w 1002084"/>
                <a:gd name="connsiteY695" fmla="*/ 164726 h 596209"/>
                <a:gd name="connsiteX696" fmla="*/ 839442 w 1002084"/>
                <a:gd name="connsiteY696" fmla="*/ 164726 h 596209"/>
                <a:gd name="connsiteX697" fmla="*/ 836507 w 1002084"/>
                <a:gd name="connsiteY697" fmla="*/ 161729 h 596209"/>
                <a:gd name="connsiteX698" fmla="*/ 833759 w 1002084"/>
                <a:gd name="connsiteY698" fmla="*/ 157233 h 596209"/>
                <a:gd name="connsiteX699" fmla="*/ 810524 w 1002084"/>
                <a:gd name="connsiteY699" fmla="*/ 154235 h 596209"/>
                <a:gd name="connsiteX700" fmla="*/ 803654 w 1002084"/>
                <a:gd name="connsiteY700" fmla="*/ 151238 h 596209"/>
                <a:gd name="connsiteX701" fmla="*/ 803654 w 1002084"/>
                <a:gd name="connsiteY701" fmla="*/ 146742 h 596209"/>
                <a:gd name="connsiteX702" fmla="*/ 820080 w 1002084"/>
                <a:gd name="connsiteY702" fmla="*/ 146742 h 596209"/>
                <a:gd name="connsiteX703" fmla="*/ 836507 w 1002084"/>
                <a:gd name="connsiteY703" fmla="*/ 143620 h 596209"/>
                <a:gd name="connsiteX704" fmla="*/ 846125 w 1002084"/>
                <a:gd name="connsiteY704" fmla="*/ 143620 h 596209"/>
                <a:gd name="connsiteX705" fmla="*/ 852934 w 1002084"/>
                <a:gd name="connsiteY705" fmla="*/ 146617 h 596209"/>
                <a:gd name="connsiteX706" fmla="*/ 865425 w 1002084"/>
                <a:gd name="connsiteY706" fmla="*/ 146617 h 596209"/>
                <a:gd name="connsiteX707" fmla="*/ 872233 w 1002084"/>
                <a:gd name="connsiteY707" fmla="*/ 143620 h 596209"/>
                <a:gd name="connsiteX708" fmla="*/ 879104 w 1002084"/>
                <a:gd name="connsiteY708" fmla="*/ 139186 h 596209"/>
                <a:gd name="connsiteX709" fmla="*/ 879104 w 1002084"/>
                <a:gd name="connsiteY709" fmla="*/ 132942 h 596209"/>
                <a:gd name="connsiteX710" fmla="*/ 865238 w 1002084"/>
                <a:gd name="connsiteY710" fmla="*/ 132942 h 596209"/>
                <a:gd name="connsiteX711" fmla="*/ 855619 w 1002084"/>
                <a:gd name="connsiteY711" fmla="*/ 128446 h 596209"/>
                <a:gd name="connsiteX712" fmla="*/ 843127 w 1002084"/>
                <a:gd name="connsiteY712" fmla="*/ 128446 h 596209"/>
                <a:gd name="connsiteX713" fmla="*/ 839005 w 1002084"/>
                <a:gd name="connsiteY713" fmla="*/ 125449 h 596209"/>
                <a:gd name="connsiteX714" fmla="*/ 852684 w 1002084"/>
                <a:gd name="connsiteY714" fmla="*/ 125449 h 596209"/>
                <a:gd name="connsiteX715" fmla="*/ 849936 w 1002084"/>
                <a:gd name="connsiteY715" fmla="*/ 122452 h 596209"/>
                <a:gd name="connsiteX716" fmla="*/ 845876 w 1002084"/>
                <a:gd name="connsiteY716" fmla="*/ 117956 h 596209"/>
                <a:gd name="connsiteX717" fmla="*/ 845876 w 1002084"/>
                <a:gd name="connsiteY717" fmla="*/ 114958 h 596209"/>
                <a:gd name="connsiteX718" fmla="*/ 839005 w 1002084"/>
                <a:gd name="connsiteY718" fmla="*/ 114958 h 596209"/>
                <a:gd name="connsiteX719" fmla="*/ 836507 w 1002084"/>
                <a:gd name="connsiteY719" fmla="*/ 118643 h 596209"/>
                <a:gd name="connsiteX720" fmla="*/ 836507 w 1002084"/>
                <a:gd name="connsiteY720" fmla="*/ 126136 h 596209"/>
                <a:gd name="connsiteX721" fmla="*/ 826951 w 1002084"/>
                <a:gd name="connsiteY721" fmla="*/ 126136 h 596209"/>
                <a:gd name="connsiteX722" fmla="*/ 824203 w 1002084"/>
                <a:gd name="connsiteY722" fmla="*/ 123138 h 596209"/>
                <a:gd name="connsiteX723" fmla="*/ 820080 w 1002084"/>
                <a:gd name="connsiteY723" fmla="*/ 118643 h 596209"/>
                <a:gd name="connsiteX724" fmla="*/ 824015 w 1002084"/>
                <a:gd name="connsiteY724" fmla="*/ 118643 h 596209"/>
                <a:gd name="connsiteX725" fmla="*/ 829512 w 1002084"/>
                <a:gd name="connsiteY725" fmla="*/ 115645 h 596209"/>
                <a:gd name="connsiteX726" fmla="*/ 833572 w 1002084"/>
                <a:gd name="connsiteY726" fmla="*/ 111149 h 596209"/>
                <a:gd name="connsiteX727" fmla="*/ 839068 w 1002084"/>
                <a:gd name="connsiteY727" fmla="*/ 104905 h 596209"/>
                <a:gd name="connsiteX728" fmla="*/ 843190 w 1002084"/>
                <a:gd name="connsiteY728" fmla="*/ 100409 h 596209"/>
                <a:gd name="connsiteX729" fmla="*/ 845938 w 1002084"/>
                <a:gd name="connsiteY729" fmla="*/ 97412 h 596209"/>
                <a:gd name="connsiteX730" fmla="*/ 862365 w 1002084"/>
                <a:gd name="connsiteY730" fmla="*/ 97412 h 596209"/>
                <a:gd name="connsiteX731" fmla="*/ 865113 w 1002084"/>
                <a:gd name="connsiteY731" fmla="*/ 92916 h 596209"/>
                <a:gd name="connsiteX732" fmla="*/ 871921 w 1002084"/>
                <a:gd name="connsiteY732" fmla="*/ 89919 h 596209"/>
                <a:gd name="connsiteX733" fmla="*/ 869173 w 1002084"/>
                <a:gd name="connsiteY733" fmla="*/ 82425 h 596209"/>
                <a:gd name="connsiteX734" fmla="*/ 871921 w 1002084"/>
                <a:gd name="connsiteY734" fmla="*/ 79428 h 596209"/>
                <a:gd name="connsiteX735" fmla="*/ 876043 w 1002084"/>
                <a:gd name="connsiteY735" fmla="*/ 74932 h 596209"/>
                <a:gd name="connsiteX736" fmla="*/ 888535 w 1002084"/>
                <a:gd name="connsiteY736" fmla="*/ 74932 h 596209"/>
                <a:gd name="connsiteX737" fmla="*/ 891283 w 1002084"/>
                <a:gd name="connsiteY737" fmla="*/ 79428 h 596209"/>
                <a:gd name="connsiteX738" fmla="*/ 898153 w 1002084"/>
                <a:gd name="connsiteY738" fmla="*/ 79428 h 596209"/>
                <a:gd name="connsiteX739" fmla="*/ 902213 w 1002084"/>
                <a:gd name="connsiteY739" fmla="*/ 74932 h 596209"/>
                <a:gd name="connsiteX740" fmla="*/ 905211 w 1002084"/>
                <a:gd name="connsiteY740" fmla="*/ 74932 h 596209"/>
                <a:gd name="connsiteX741" fmla="*/ 907959 w 1002084"/>
                <a:gd name="connsiteY741" fmla="*/ 71935 h 596209"/>
                <a:gd name="connsiteX742" fmla="*/ 872358 w 1002084"/>
                <a:gd name="connsiteY742" fmla="*/ 71935 h 596209"/>
                <a:gd name="connsiteX743" fmla="*/ 869610 w 1002084"/>
                <a:gd name="connsiteY743" fmla="*/ 74932 h 596209"/>
                <a:gd name="connsiteX744" fmla="*/ 862802 w 1002084"/>
                <a:gd name="connsiteY744" fmla="*/ 74932 h 596209"/>
                <a:gd name="connsiteX745" fmla="*/ 862802 w 1002084"/>
                <a:gd name="connsiteY745" fmla="*/ 71935 h 596209"/>
                <a:gd name="connsiteX746" fmla="*/ 876481 w 1002084"/>
                <a:gd name="connsiteY746" fmla="*/ 64442 h 596209"/>
                <a:gd name="connsiteX747" fmla="*/ 928508 w 1002084"/>
                <a:gd name="connsiteY747" fmla="*/ 64442 h 596209"/>
                <a:gd name="connsiteX748" fmla="*/ 934005 w 1002084"/>
                <a:gd name="connsiteY748" fmla="*/ 61444 h 596209"/>
                <a:gd name="connsiteX749" fmla="*/ 928508 w 1002084"/>
                <a:gd name="connsiteY749" fmla="*/ 61444 h 596209"/>
                <a:gd name="connsiteX750" fmla="*/ 921638 w 1002084"/>
                <a:gd name="connsiteY750" fmla="*/ 56948 h 596209"/>
                <a:gd name="connsiteX751" fmla="*/ 898403 w 1002084"/>
                <a:gd name="connsiteY751" fmla="*/ 56948 h 596209"/>
                <a:gd name="connsiteX752" fmla="*/ 891533 w 1002084"/>
                <a:gd name="connsiteY752" fmla="*/ 61444 h 596209"/>
                <a:gd name="connsiteX753" fmla="*/ 869610 w 1002084"/>
                <a:gd name="connsiteY753" fmla="*/ 61444 h 596209"/>
                <a:gd name="connsiteX754" fmla="*/ 869610 w 1002084"/>
                <a:gd name="connsiteY754" fmla="*/ 56886 h 596209"/>
                <a:gd name="connsiteX755" fmla="*/ 940813 w 1002084"/>
                <a:gd name="connsiteY755" fmla="*/ 56886 h 596209"/>
                <a:gd name="connsiteX756" fmla="*/ 947683 w 1002084"/>
                <a:gd name="connsiteY756" fmla="*/ 53889 h 596209"/>
                <a:gd name="connsiteX757" fmla="*/ 957239 w 1002084"/>
                <a:gd name="connsiteY757" fmla="*/ 50891 h 596209"/>
                <a:gd name="connsiteX758" fmla="*/ 959988 w 1002084"/>
                <a:gd name="connsiteY758" fmla="*/ 46458 h 596209"/>
                <a:gd name="connsiteX759" fmla="*/ 983284 w 1002084"/>
                <a:gd name="connsiteY759" fmla="*/ 46458 h 596209"/>
                <a:gd name="connsiteX760" fmla="*/ 989780 w 1002084"/>
                <a:gd name="connsiteY760" fmla="*/ 43710 h 596209"/>
                <a:gd name="connsiteX761" fmla="*/ 999399 w 1002084"/>
                <a:gd name="connsiteY761" fmla="*/ 43710 h 596209"/>
                <a:gd name="connsiteX762" fmla="*/ 1002085 w 1002084"/>
                <a:gd name="connsiteY762" fmla="*/ 39214 h 59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002084" h="596209">
                  <a:moveTo>
                    <a:pt x="175196" y="333948"/>
                  </a:moveTo>
                  <a:lnTo>
                    <a:pt x="184815" y="333948"/>
                  </a:lnTo>
                  <a:lnTo>
                    <a:pt x="188875" y="329452"/>
                  </a:lnTo>
                  <a:lnTo>
                    <a:pt x="201366" y="329452"/>
                  </a:lnTo>
                  <a:lnTo>
                    <a:pt x="201366" y="323519"/>
                  </a:lnTo>
                  <a:lnTo>
                    <a:pt x="205676" y="323519"/>
                  </a:lnTo>
                  <a:lnTo>
                    <a:pt x="201554" y="319024"/>
                  </a:lnTo>
                  <a:lnTo>
                    <a:pt x="198805" y="316026"/>
                  </a:lnTo>
                  <a:lnTo>
                    <a:pt x="189187" y="316026"/>
                  </a:lnTo>
                  <a:lnTo>
                    <a:pt x="185127" y="308533"/>
                  </a:lnTo>
                  <a:lnTo>
                    <a:pt x="163204" y="308533"/>
                  </a:lnTo>
                  <a:lnTo>
                    <a:pt x="163204" y="319024"/>
                  </a:lnTo>
                  <a:lnTo>
                    <a:pt x="159082" y="323519"/>
                  </a:lnTo>
                  <a:lnTo>
                    <a:pt x="156334" y="323519"/>
                  </a:lnTo>
                  <a:lnTo>
                    <a:pt x="156334" y="326517"/>
                  </a:lnTo>
                  <a:lnTo>
                    <a:pt x="159082" y="329452"/>
                  </a:lnTo>
                  <a:lnTo>
                    <a:pt x="163204" y="329452"/>
                  </a:lnTo>
                  <a:lnTo>
                    <a:pt x="163204" y="337195"/>
                  </a:lnTo>
                  <a:close/>
                  <a:moveTo>
                    <a:pt x="162704" y="401386"/>
                  </a:moveTo>
                  <a:lnTo>
                    <a:pt x="158582" y="398389"/>
                  </a:lnTo>
                  <a:close/>
                  <a:moveTo>
                    <a:pt x="999399" y="35967"/>
                  </a:moveTo>
                  <a:lnTo>
                    <a:pt x="989780" y="35967"/>
                  </a:lnTo>
                  <a:lnTo>
                    <a:pt x="982972" y="32970"/>
                  </a:lnTo>
                  <a:lnTo>
                    <a:pt x="928196" y="32970"/>
                  </a:lnTo>
                  <a:lnTo>
                    <a:pt x="928196" y="35967"/>
                  </a:lnTo>
                  <a:lnTo>
                    <a:pt x="917203" y="38965"/>
                  </a:lnTo>
                  <a:lnTo>
                    <a:pt x="902151" y="38965"/>
                  </a:lnTo>
                  <a:lnTo>
                    <a:pt x="891221" y="35967"/>
                  </a:lnTo>
                  <a:lnTo>
                    <a:pt x="872046" y="35967"/>
                  </a:lnTo>
                  <a:lnTo>
                    <a:pt x="852871" y="43710"/>
                  </a:lnTo>
                  <a:lnTo>
                    <a:pt x="843315" y="51141"/>
                  </a:lnTo>
                  <a:lnTo>
                    <a:pt x="829637" y="51141"/>
                  </a:lnTo>
                  <a:lnTo>
                    <a:pt x="826888" y="54138"/>
                  </a:lnTo>
                  <a:lnTo>
                    <a:pt x="824015" y="54138"/>
                  </a:lnTo>
                  <a:lnTo>
                    <a:pt x="817145" y="57136"/>
                  </a:lnTo>
                  <a:lnTo>
                    <a:pt x="810337" y="57136"/>
                  </a:lnTo>
                  <a:lnTo>
                    <a:pt x="819893" y="50891"/>
                  </a:lnTo>
                  <a:lnTo>
                    <a:pt x="833572" y="46458"/>
                  </a:lnTo>
                  <a:lnTo>
                    <a:pt x="849998" y="38965"/>
                  </a:lnTo>
                  <a:lnTo>
                    <a:pt x="852746" y="35967"/>
                  </a:lnTo>
                  <a:lnTo>
                    <a:pt x="845938" y="28474"/>
                  </a:lnTo>
                  <a:lnTo>
                    <a:pt x="829637" y="28474"/>
                  </a:lnTo>
                  <a:lnTo>
                    <a:pt x="826888" y="32970"/>
                  </a:lnTo>
                  <a:lnTo>
                    <a:pt x="824015" y="32970"/>
                  </a:lnTo>
                  <a:lnTo>
                    <a:pt x="817145" y="35967"/>
                  </a:lnTo>
                  <a:lnTo>
                    <a:pt x="813085" y="35967"/>
                  </a:lnTo>
                  <a:lnTo>
                    <a:pt x="774735" y="38965"/>
                  </a:lnTo>
                  <a:lnTo>
                    <a:pt x="774735" y="43710"/>
                  </a:lnTo>
                  <a:lnTo>
                    <a:pt x="770613" y="43710"/>
                  </a:lnTo>
                  <a:lnTo>
                    <a:pt x="774735" y="39214"/>
                  </a:lnTo>
                  <a:lnTo>
                    <a:pt x="784292" y="39214"/>
                  </a:lnTo>
                  <a:lnTo>
                    <a:pt x="791162" y="36217"/>
                  </a:lnTo>
                  <a:lnTo>
                    <a:pt x="796658" y="36217"/>
                  </a:lnTo>
                  <a:lnTo>
                    <a:pt x="800718" y="33220"/>
                  </a:lnTo>
                  <a:lnTo>
                    <a:pt x="791162" y="28724"/>
                  </a:lnTo>
                  <a:lnTo>
                    <a:pt x="755561" y="28724"/>
                  </a:lnTo>
                  <a:lnTo>
                    <a:pt x="741882" y="33220"/>
                  </a:lnTo>
                  <a:lnTo>
                    <a:pt x="718585" y="28724"/>
                  </a:lnTo>
                  <a:lnTo>
                    <a:pt x="715837" y="28724"/>
                  </a:lnTo>
                  <a:lnTo>
                    <a:pt x="715837" y="33220"/>
                  </a:lnTo>
                  <a:lnTo>
                    <a:pt x="709029" y="33220"/>
                  </a:lnTo>
                  <a:lnTo>
                    <a:pt x="703533" y="36217"/>
                  </a:lnTo>
                  <a:lnTo>
                    <a:pt x="692852" y="36217"/>
                  </a:lnTo>
                  <a:lnTo>
                    <a:pt x="696974" y="33220"/>
                  </a:lnTo>
                  <a:lnTo>
                    <a:pt x="709466" y="28724"/>
                  </a:lnTo>
                  <a:lnTo>
                    <a:pt x="771051" y="28724"/>
                  </a:lnTo>
                  <a:lnTo>
                    <a:pt x="794347" y="25727"/>
                  </a:lnTo>
                  <a:lnTo>
                    <a:pt x="855931" y="25727"/>
                  </a:lnTo>
                  <a:lnTo>
                    <a:pt x="865550" y="21231"/>
                  </a:lnTo>
                  <a:lnTo>
                    <a:pt x="860054" y="18233"/>
                  </a:lnTo>
                  <a:lnTo>
                    <a:pt x="846375" y="15236"/>
                  </a:lnTo>
                  <a:lnTo>
                    <a:pt x="813522" y="15236"/>
                  </a:lnTo>
                  <a:lnTo>
                    <a:pt x="817582" y="10740"/>
                  </a:lnTo>
                  <a:lnTo>
                    <a:pt x="813522" y="7743"/>
                  </a:lnTo>
                  <a:lnTo>
                    <a:pt x="801031" y="7743"/>
                  </a:lnTo>
                  <a:lnTo>
                    <a:pt x="796971" y="10740"/>
                  </a:lnTo>
                  <a:lnTo>
                    <a:pt x="777796" y="10740"/>
                  </a:lnTo>
                  <a:lnTo>
                    <a:pt x="775048" y="7743"/>
                  </a:lnTo>
                  <a:lnTo>
                    <a:pt x="791474" y="7743"/>
                  </a:lnTo>
                  <a:lnTo>
                    <a:pt x="791474" y="2997"/>
                  </a:lnTo>
                  <a:lnTo>
                    <a:pt x="787352" y="2997"/>
                  </a:lnTo>
                  <a:lnTo>
                    <a:pt x="781668" y="0"/>
                  </a:lnTo>
                  <a:lnTo>
                    <a:pt x="735137" y="0"/>
                  </a:lnTo>
                  <a:lnTo>
                    <a:pt x="722645" y="2997"/>
                  </a:lnTo>
                  <a:lnTo>
                    <a:pt x="708967" y="2997"/>
                  </a:lnTo>
                  <a:lnTo>
                    <a:pt x="696475" y="0"/>
                  </a:lnTo>
                  <a:lnTo>
                    <a:pt x="660874" y="0"/>
                  </a:lnTo>
                  <a:lnTo>
                    <a:pt x="654003" y="2997"/>
                  </a:lnTo>
                  <a:lnTo>
                    <a:pt x="621150" y="2997"/>
                  </a:lnTo>
                  <a:lnTo>
                    <a:pt x="618777" y="0"/>
                  </a:lnTo>
                  <a:lnTo>
                    <a:pt x="611968" y="0"/>
                  </a:lnTo>
                  <a:lnTo>
                    <a:pt x="609220" y="2997"/>
                  </a:lnTo>
                  <a:lnTo>
                    <a:pt x="605410" y="2997"/>
                  </a:lnTo>
                  <a:lnTo>
                    <a:pt x="605410" y="7493"/>
                  </a:lnTo>
                  <a:lnTo>
                    <a:pt x="612281" y="7493"/>
                  </a:lnTo>
                  <a:lnTo>
                    <a:pt x="605410" y="10490"/>
                  </a:lnTo>
                  <a:lnTo>
                    <a:pt x="586236" y="10490"/>
                  </a:lnTo>
                  <a:lnTo>
                    <a:pt x="560253" y="7493"/>
                  </a:lnTo>
                  <a:lnTo>
                    <a:pt x="508225" y="7493"/>
                  </a:lnTo>
                  <a:lnTo>
                    <a:pt x="504103" y="10490"/>
                  </a:lnTo>
                  <a:lnTo>
                    <a:pt x="501354" y="10490"/>
                  </a:lnTo>
                  <a:lnTo>
                    <a:pt x="501354" y="14986"/>
                  </a:lnTo>
                  <a:lnTo>
                    <a:pt x="530085" y="14986"/>
                  </a:lnTo>
                  <a:lnTo>
                    <a:pt x="546512" y="17984"/>
                  </a:lnTo>
                  <a:lnTo>
                    <a:pt x="553383" y="17984"/>
                  </a:lnTo>
                  <a:lnTo>
                    <a:pt x="583487" y="20981"/>
                  </a:lnTo>
                  <a:lnTo>
                    <a:pt x="536706" y="20981"/>
                  </a:lnTo>
                  <a:lnTo>
                    <a:pt x="529836" y="17984"/>
                  </a:lnTo>
                  <a:lnTo>
                    <a:pt x="517344" y="17984"/>
                  </a:lnTo>
                  <a:lnTo>
                    <a:pt x="520092" y="20981"/>
                  </a:lnTo>
                  <a:lnTo>
                    <a:pt x="514596" y="20981"/>
                  </a:lnTo>
                  <a:lnTo>
                    <a:pt x="510473" y="25477"/>
                  </a:lnTo>
                  <a:lnTo>
                    <a:pt x="510473" y="28474"/>
                  </a:lnTo>
                  <a:lnTo>
                    <a:pt x="507788" y="32970"/>
                  </a:lnTo>
                  <a:lnTo>
                    <a:pt x="507788" y="35967"/>
                  </a:lnTo>
                  <a:lnTo>
                    <a:pt x="491361" y="35967"/>
                  </a:lnTo>
                  <a:lnTo>
                    <a:pt x="488613" y="32970"/>
                  </a:lnTo>
                  <a:lnTo>
                    <a:pt x="472186" y="28474"/>
                  </a:lnTo>
                  <a:lnTo>
                    <a:pt x="451638" y="20981"/>
                  </a:lnTo>
                  <a:lnTo>
                    <a:pt x="422907" y="20981"/>
                  </a:lnTo>
                  <a:lnTo>
                    <a:pt x="422907" y="35967"/>
                  </a:lnTo>
                  <a:lnTo>
                    <a:pt x="406480" y="35967"/>
                  </a:lnTo>
                  <a:lnTo>
                    <a:pt x="399609" y="32970"/>
                  </a:lnTo>
                  <a:lnTo>
                    <a:pt x="394113" y="32970"/>
                  </a:lnTo>
                  <a:lnTo>
                    <a:pt x="390053" y="28474"/>
                  </a:lnTo>
                  <a:lnTo>
                    <a:pt x="380560" y="28474"/>
                  </a:lnTo>
                  <a:lnTo>
                    <a:pt x="373752" y="32970"/>
                  </a:lnTo>
                  <a:lnTo>
                    <a:pt x="373752" y="35967"/>
                  </a:lnTo>
                  <a:lnTo>
                    <a:pt x="368068" y="35967"/>
                  </a:lnTo>
                  <a:lnTo>
                    <a:pt x="370816" y="28474"/>
                  </a:lnTo>
                  <a:lnTo>
                    <a:pt x="368068" y="25477"/>
                  </a:lnTo>
                  <a:lnTo>
                    <a:pt x="325596" y="25477"/>
                  </a:lnTo>
                  <a:lnTo>
                    <a:pt x="311855" y="28474"/>
                  </a:lnTo>
                  <a:lnTo>
                    <a:pt x="285873" y="28474"/>
                  </a:lnTo>
                  <a:lnTo>
                    <a:pt x="292681" y="32970"/>
                  </a:lnTo>
                  <a:lnTo>
                    <a:pt x="305172" y="39214"/>
                  </a:lnTo>
                  <a:lnTo>
                    <a:pt x="309232" y="43710"/>
                  </a:lnTo>
                  <a:lnTo>
                    <a:pt x="305609" y="43710"/>
                  </a:lnTo>
                  <a:lnTo>
                    <a:pt x="305609" y="38965"/>
                  </a:lnTo>
                  <a:lnTo>
                    <a:pt x="293118" y="35967"/>
                  </a:lnTo>
                  <a:lnTo>
                    <a:pt x="283562" y="35967"/>
                  </a:lnTo>
                  <a:lnTo>
                    <a:pt x="276691" y="32970"/>
                  </a:lnTo>
                  <a:lnTo>
                    <a:pt x="269883" y="32970"/>
                  </a:lnTo>
                  <a:lnTo>
                    <a:pt x="263013" y="28474"/>
                  </a:lnTo>
                  <a:lnTo>
                    <a:pt x="260265" y="28474"/>
                  </a:lnTo>
                  <a:lnTo>
                    <a:pt x="257516" y="32970"/>
                  </a:lnTo>
                  <a:lnTo>
                    <a:pt x="253457" y="35967"/>
                  </a:lnTo>
                  <a:lnTo>
                    <a:pt x="250708" y="38965"/>
                  </a:lnTo>
                  <a:lnTo>
                    <a:pt x="243838" y="43461"/>
                  </a:lnTo>
                  <a:lnTo>
                    <a:pt x="241090" y="43461"/>
                  </a:lnTo>
                  <a:lnTo>
                    <a:pt x="234282" y="46458"/>
                  </a:lnTo>
                  <a:lnTo>
                    <a:pt x="205676" y="46458"/>
                  </a:lnTo>
                  <a:lnTo>
                    <a:pt x="196057" y="50891"/>
                  </a:lnTo>
                  <a:lnTo>
                    <a:pt x="182379" y="53889"/>
                  </a:lnTo>
                  <a:lnTo>
                    <a:pt x="169887" y="56886"/>
                  </a:lnTo>
                  <a:lnTo>
                    <a:pt x="163017" y="56886"/>
                  </a:lnTo>
                  <a:lnTo>
                    <a:pt x="139720" y="61382"/>
                  </a:lnTo>
                  <a:lnTo>
                    <a:pt x="132912" y="64379"/>
                  </a:lnTo>
                  <a:lnTo>
                    <a:pt x="136971" y="68688"/>
                  </a:lnTo>
                  <a:lnTo>
                    <a:pt x="143779" y="71685"/>
                  </a:lnTo>
                  <a:lnTo>
                    <a:pt x="172510" y="71685"/>
                  </a:lnTo>
                  <a:lnTo>
                    <a:pt x="158832" y="74682"/>
                  </a:lnTo>
                  <a:lnTo>
                    <a:pt x="153398" y="82176"/>
                  </a:lnTo>
                  <a:lnTo>
                    <a:pt x="149463" y="82176"/>
                  </a:lnTo>
                  <a:lnTo>
                    <a:pt x="127540" y="89669"/>
                  </a:lnTo>
                  <a:lnTo>
                    <a:pt x="90565" y="89669"/>
                  </a:lnTo>
                  <a:lnTo>
                    <a:pt x="78073" y="92666"/>
                  </a:lnTo>
                  <a:lnTo>
                    <a:pt x="64395" y="97162"/>
                  </a:lnTo>
                  <a:lnTo>
                    <a:pt x="61647" y="100159"/>
                  </a:lnTo>
                  <a:lnTo>
                    <a:pt x="54776" y="100159"/>
                  </a:lnTo>
                  <a:lnTo>
                    <a:pt x="52090" y="97162"/>
                  </a:lnTo>
                  <a:lnTo>
                    <a:pt x="42472" y="104655"/>
                  </a:lnTo>
                  <a:lnTo>
                    <a:pt x="2686" y="104655"/>
                  </a:lnTo>
                  <a:lnTo>
                    <a:pt x="0" y="110900"/>
                  </a:lnTo>
                  <a:lnTo>
                    <a:pt x="2686" y="110900"/>
                  </a:lnTo>
                  <a:lnTo>
                    <a:pt x="12054" y="118643"/>
                  </a:lnTo>
                  <a:lnTo>
                    <a:pt x="16177" y="123138"/>
                  </a:lnTo>
                  <a:lnTo>
                    <a:pt x="18925" y="126136"/>
                  </a:lnTo>
                  <a:lnTo>
                    <a:pt x="32603" y="118643"/>
                  </a:lnTo>
                  <a:lnTo>
                    <a:pt x="32603" y="126136"/>
                  </a:lnTo>
                  <a:lnTo>
                    <a:pt x="38037" y="129133"/>
                  </a:lnTo>
                  <a:lnTo>
                    <a:pt x="44908" y="129133"/>
                  </a:lnTo>
                  <a:lnTo>
                    <a:pt x="49030" y="126136"/>
                  </a:lnTo>
                  <a:lnTo>
                    <a:pt x="51778" y="126136"/>
                  </a:lnTo>
                  <a:lnTo>
                    <a:pt x="54464" y="123138"/>
                  </a:lnTo>
                  <a:lnTo>
                    <a:pt x="54464" y="126136"/>
                  </a:lnTo>
                  <a:lnTo>
                    <a:pt x="58586" y="129133"/>
                  </a:lnTo>
                  <a:lnTo>
                    <a:pt x="61334" y="129133"/>
                  </a:lnTo>
                  <a:lnTo>
                    <a:pt x="64082" y="126136"/>
                  </a:lnTo>
                  <a:lnTo>
                    <a:pt x="77761" y="126136"/>
                  </a:lnTo>
                  <a:lnTo>
                    <a:pt x="80509" y="123138"/>
                  </a:lnTo>
                  <a:lnTo>
                    <a:pt x="87317" y="123138"/>
                  </a:lnTo>
                  <a:lnTo>
                    <a:pt x="87317" y="129383"/>
                  </a:lnTo>
                  <a:lnTo>
                    <a:pt x="84631" y="129383"/>
                  </a:lnTo>
                  <a:lnTo>
                    <a:pt x="77761" y="136876"/>
                  </a:lnTo>
                  <a:lnTo>
                    <a:pt x="75013" y="136876"/>
                  </a:lnTo>
                  <a:lnTo>
                    <a:pt x="70890" y="133879"/>
                  </a:lnTo>
                  <a:lnTo>
                    <a:pt x="54464" y="133879"/>
                  </a:lnTo>
                  <a:lnTo>
                    <a:pt x="49030" y="136876"/>
                  </a:lnTo>
                  <a:lnTo>
                    <a:pt x="44908" y="136876"/>
                  </a:lnTo>
                  <a:lnTo>
                    <a:pt x="28481" y="133879"/>
                  </a:lnTo>
                  <a:lnTo>
                    <a:pt x="25733" y="133879"/>
                  </a:lnTo>
                  <a:lnTo>
                    <a:pt x="18925" y="129383"/>
                  </a:lnTo>
                  <a:lnTo>
                    <a:pt x="9556" y="129383"/>
                  </a:lnTo>
                  <a:lnTo>
                    <a:pt x="2686" y="133879"/>
                  </a:lnTo>
                  <a:lnTo>
                    <a:pt x="2686" y="143620"/>
                  </a:lnTo>
                  <a:lnTo>
                    <a:pt x="9556" y="146617"/>
                  </a:lnTo>
                  <a:lnTo>
                    <a:pt x="25983" y="146617"/>
                  </a:lnTo>
                  <a:lnTo>
                    <a:pt x="23235" y="151113"/>
                  </a:lnTo>
                  <a:lnTo>
                    <a:pt x="12054" y="151113"/>
                  </a:lnTo>
                  <a:lnTo>
                    <a:pt x="16177" y="154110"/>
                  </a:lnTo>
                  <a:lnTo>
                    <a:pt x="25733" y="157108"/>
                  </a:lnTo>
                  <a:lnTo>
                    <a:pt x="28481" y="157108"/>
                  </a:lnTo>
                  <a:lnTo>
                    <a:pt x="32603" y="161604"/>
                  </a:lnTo>
                  <a:lnTo>
                    <a:pt x="45095" y="161604"/>
                  </a:lnTo>
                  <a:lnTo>
                    <a:pt x="45095" y="157108"/>
                  </a:lnTo>
                  <a:lnTo>
                    <a:pt x="51966" y="157108"/>
                  </a:lnTo>
                  <a:lnTo>
                    <a:pt x="58773" y="161604"/>
                  </a:lnTo>
                  <a:lnTo>
                    <a:pt x="71265" y="157108"/>
                  </a:lnTo>
                  <a:lnTo>
                    <a:pt x="71265" y="161604"/>
                  </a:lnTo>
                  <a:lnTo>
                    <a:pt x="78135" y="161604"/>
                  </a:lnTo>
                  <a:lnTo>
                    <a:pt x="85006" y="157108"/>
                  </a:lnTo>
                  <a:lnTo>
                    <a:pt x="87692" y="157108"/>
                  </a:lnTo>
                  <a:lnTo>
                    <a:pt x="94562" y="154110"/>
                  </a:lnTo>
                  <a:lnTo>
                    <a:pt x="104118" y="157108"/>
                  </a:lnTo>
                  <a:lnTo>
                    <a:pt x="113737" y="157108"/>
                  </a:lnTo>
                  <a:lnTo>
                    <a:pt x="116485" y="154110"/>
                  </a:lnTo>
                  <a:lnTo>
                    <a:pt x="120607" y="154110"/>
                  </a:lnTo>
                  <a:lnTo>
                    <a:pt x="127415" y="157108"/>
                  </a:lnTo>
                  <a:lnTo>
                    <a:pt x="153461" y="157108"/>
                  </a:lnTo>
                  <a:lnTo>
                    <a:pt x="165952" y="164601"/>
                  </a:lnTo>
                  <a:lnTo>
                    <a:pt x="170074" y="164601"/>
                  </a:lnTo>
                  <a:lnTo>
                    <a:pt x="175508" y="172094"/>
                  </a:lnTo>
                  <a:lnTo>
                    <a:pt x="185127" y="172094"/>
                  </a:lnTo>
                  <a:lnTo>
                    <a:pt x="182379" y="175091"/>
                  </a:lnTo>
                  <a:lnTo>
                    <a:pt x="182379" y="187330"/>
                  </a:lnTo>
                  <a:lnTo>
                    <a:pt x="191935" y="187330"/>
                  </a:lnTo>
                  <a:lnTo>
                    <a:pt x="198805" y="190328"/>
                  </a:lnTo>
                  <a:lnTo>
                    <a:pt x="201554" y="193325"/>
                  </a:lnTo>
                  <a:lnTo>
                    <a:pt x="196057" y="200818"/>
                  </a:lnTo>
                  <a:lnTo>
                    <a:pt x="198805" y="211309"/>
                  </a:lnTo>
                  <a:lnTo>
                    <a:pt x="208362" y="215805"/>
                  </a:lnTo>
                  <a:lnTo>
                    <a:pt x="198805" y="223298"/>
                  </a:lnTo>
                  <a:lnTo>
                    <a:pt x="205676" y="226295"/>
                  </a:lnTo>
                  <a:lnTo>
                    <a:pt x="201554" y="226295"/>
                  </a:lnTo>
                  <a:lnTo>
                    <a:pt x="198805" y="229292"/>
                  </a:lnTo>
                  <a:lnTo>
                    <a:pt x="198805" y="233788"/>
                  </a:lnTo>
                  <a:lnTo>
                    <a:pt x="205676" y="241219"/>
                  </a:lnTo>
                  <a:lnTo>
                    <a:pt x="208362" y="241219"/>
                  </a:lnTo>
                  <a:lnTo>
                    <a:pt x="208362" y="244216"/>
                  </a:lnTo>
                  <a:lnTo>
                    <a:pt x="201554" y="247214"/>
                  </a:lnTo>
                  <a:lnTo>
                    <a:pt x="198805" y="251710"/>
                  </a:lnTo>
                  <a:lnTo>
                    <a:pt x="196057" y="251710"/>
                  </a:lnTo>
                  <a:lnTo>
                    <a:pt x="201554" y="254707"/>
                  </a:lnTo>
                  <a:lnTo>
                    <a:pt x="189062" y="254707"/>
                  </a:lnTo>
                  <a:lnTo>
                    <a:pt x="182254" y="259203"/>
                  </a:lnTo>
                  <a:lnTo>
                    <a:pt x="179506" y="259203"/>
                  </a:lnTo>
                  <a:lnTo>
                    <a:pt x="179506" y="262262"/>
                  </a:lnTo>
                  <a:lnTo>
                    <a:pt x="195932" y="262262"/>
                  </a:lnTo>
                  <a:lnTo>
                    <a:pt x="189062" y="269756"/>
                  </a:lnTo>
                  <a:lnTo>
                    <a:pt x="169950" y="269756"/>
                  </a:lnTo>
                  <a:lnTo>
                    <a:pt x="169950" y="272753"/>
                  </a:lnTo>
                  <a:lnTo>
                    <a:pt x="182441" y="283243"/>
                  </a:lnTo>
                  <a:lnTo>
                    <a:pt x="189249" y="283243"/>
                  </a:lnTo>
                  <a:lnTo>
                    <a:pt x="198868" y="275750"/>
                  </a:lnTo>
                  <a:lnTo>
                    <a:pt x="208424" y="275750"/>
                  </a:lnTo>
                  <a:lnTo>
                    <a:pt x="211172" y="272753"/>
                  </a:lnTo>
                  <a:lnTo>
                    <a:pt x="215295" y="272753"/>
                  </a:lnTo>
                  <a:lnTo>
                    <a:pt x="215295" y="262262"/>
                  </a:lnTo>
                  <a:lnTo>
                    <a:pt x="218043" y="259265"/>
                  </a:lnTo>
                  <a:lnTo>
                    <a:pt x="218043" y="269756"/>
                  </a:lnTo>
                  <a:lnTo>
                    <a:pt x="227599" y="262262"/>
                  </a:lnTo>
                  <a:lnTo>
                    <a:pt x="224851" y="265260"/>
                  </a:lnTo>
                  <a:lnTo>
                    <a:pt x="224851" y="269756"/>
                  </a:lnTo>
                  <a:lnTo>
                    <a:pt x="227599" y="269756"/>
                  </a:lnTo>
                  <a:lnTo>
                    <a:pt x="231721" y="272753"/>
                  </a:lnTo>
                  <a:lnTo>
                    <a:pt x="241277" y="272753"/>
                  </a:lnTo>
                  <a:lnTo>
                    <a:pt x="234469" y="280246"/>
                  </a:lnTo>
                  <a:lnTo>
                    <a:pt x="234469" y="283243"/>
                  </a:lnTo>
                  <a:lnTo>
                    <a:pt x="237217" y="287739"/>
                  </a:lnTo>
                  <a:lnTo>
                    <a:pt x="241277" y="290737"/>
                  </a:lnTo>
                  <a:lnTo>
                    <a:pt x="244025" y="293734"/>
                  </a:lnTo>
                  <a:lnTo>
                    <a:pt x="248148" y="298230"/>
                  </a:lnTo>
                  <a:lnTo>
                    <a:pt x="244025" y="301227"/>
                  </a:lnTo>
                  <a:lnTo>
                    <a:pt x="236905" y="301227"/>
                  </a:lnTo>
                  <a:lnTo>
                    <a:pt x="236905" y="305723"/>
                  </a:lnTo>
                  <a:lnTo>
                    <a:pt x="227286" y="305723"/>
                  </a:lnTo>
                  <a:lnTo>
                    <a:pt x="224538" y="301227"/>
                  </a:lnTo>
                  <a:lnTo>
                    <a:pt x="217730" y="301227"/>
                  </a:lnTo>
                  <a:lnTo>
                    <a:pt x="214982" y="298230"/>
                  </a:lnTo>
                  <a:lnTo>
                    <a:pt x="195807" y="298230"/>
                  </a:lnTo>
                  <a:lnTo>
                    <a:pt x="191685" y="293734"/>
                  </a:lnTo>
                  <a:lnTo>
                    <a:pt x="188937" y="290737"/>
                  </a:lnTo>
                  <a:lnTo>
                    <a:pt x="179381" y="290737"/>
                  </a:lnTo>
                  <a:lnTo>
                    <a:pt x="175259" y="298230"/>
                  </a:lnTo>
                  <a:lnTo>
                    <a:pt x="175259" y="301227"/>
                  </a:lnTo>
                  <a:lnTo>
                    <a:pt x="182129" y="301227"/>
                  </a:lnTo>
                  <a:lnTo>
                    <a:pt x="182129" y="305723"/>
                  </a:lnTo>
                  <a:lnTo>
                    <a:pt x="191685" y="305723"/>
                  </a:lnTo>
                  <a:lnTo>
                    <a:pt x="195807" y="308720"/>
                  </a:lnTo>
                  <a:lnTo>
                    <a:pt x="201304" y="308720"/>
                  </a:lnTo>
                  <a:lnTo>
                    <a:pt x="208112" y="316214"/>
                  </a:lnTo>
                  <a:lnTo>
                    <a:pt x="227286" y="316214"/>
                  </a:lnTo>
                  <a:lnTo>
                    <a:pt x="236905" y="319211"/>
                  </a:lnTo>
                  <a:lnTo>
                    <a:pt x="243713" y="311718"/>
                  </a:lnTo>
                  <a:lnTo>
                    <a:pt x="243713" y="323707"/>
                  </a:lnTo>
                  <a:lnTo>
                    <a:pt x="240965" y="319211"/>
                  </a:lnTo>
                  <a:lnTo>
                    <a:pt x="234157" y="319211"/>
                  </a:lnTo>
                  <a:lnTo>
                    <a:pt x="234157" y="323707"/>
                  </a:lnTo>
                  <a:lnTo>
                    <a:pt x="236905" y="329639"/>
                  </a:lnTo>
                  <a:lnTo>
                    <a:pt x="224413" y="329639"/>
                  </a:lnTo>
                  <a:lnTo>
                    <a:pt x="224413" y="337195"/>
                  </a:lnTo>
                  <a:lnTo>
                    <a:pt x="234032" y="337195"/>
                  </a:lnTo>
                  <a:lnTo>
                    <a:pt x="234032" y="341691"/>
                  </a:lnTo>
                  <a:lnTo>
                    <a:pt x="231284" y="344688"/>
                  </a:lnTo>
                  <a:lnTo>
                    <a:pt x="221790" y="337195"/>
                  </a:lnTo>
                  <a:lnTo>
                    <a:pt x="217668" y="337195"/>
                  </a:lnTo>
                  <a:lnTo>
                    <a:pt x="217668" y="344688"/>
                  </a:lnTo>
                  <a:lnTo>
                    <a:pt x="221790" y="347685"/>
                  </a:lnTo>
                  <a:lnTo>
                    <a:pt x="214920" y="347685"/>
                  </a:lnTo>
                  <a:lnTo>
                    <a:pt x="214920" y="355178"/>
                  </a:lnTo>
                  <a:lnTo>
                    <a:pt x="210798" y="355178"/>
                  </a:lnTo>
                  <a:lnTo>
                    <a:pt x="208049" y="359674"/>
                  </a:lnTo>
                  <a:lnTo>
                    <a:pt x="208049" y="362172"/>
                  </a:lnTo>
                  <a:lnTo>
                    <a:pt x="214920" y="369665"/>
                  </a:lnTo>
                  <a:lnTo>
                    <a:pt x="217668" y="369665"/>
                  </a:lnTo>
                  <a:lnTo>
                    <a:pt x="217668" y="377158"/>
                  </a:lnTo>
                  <a:lnTo>
                    <a:pt x="210798" y="377158"/>
                  </a:lnTo>
                  <a:lnTo>
                    <a:pt x="208049" y="372662"/>
                  </a:lnTo>
                  <a:lnTo>
                    <a:pt x="205364" y="365169"/>
                  </a:lnTo>
                  <a:lnTo>
                    <a:pt x="201241" y="362172"/>
                  </a:lnTo>
                  <a:lnTo>
                    <a:pt x="201241" y="359175"/>
                  </a:lnTo>
                  <a:lnTo>
                    <a:pt x="198493" y="354679"/>
                  </a:lnTo>
                  <a:lnTo>
                    <a:pt x="195745" y="351681"/>
                  </a:lnTo>
                  <a:lnTo>
                    <a:pt x="182067" y="351681"/>
                  </a:lnTo>
                  <a:lnTo>
                    <a:pt x="175196" y="359175"/>
                  </a:lnTo>
                  <a:lnTo>
                    <a:pt x="175196" y="362172"/>
                  </a:lnTo>
                  <a:lnTo>
                    <a:pt x="182067" y="365169"/>
                  </a:lnTo>
                  <a:lnTo>
                    <a:pt x="188875" y="365169"/>
                  </a:lnTo>
                  <a:lnTo>
                    <a:pt x="191623" y="369665"/>
                  </a:lnTo>
                  <a:lnTo>
                    <a:pt x="184815" y="372662"/>
                  </a:lnTo>
                  <a:lnTo>
                    <a:pt x="179318" y="372662"/>
                  </a:lnTo>
                  <a:lnTo>
                    <a:pt x="175196" y="369665"/>
                  </a:lnTo>
                  <a:lnTo>
                    <a:pt x="165640" y="369665"/>
                  </a:lnTo>
                  <a:lnTo>
                    <a:pt x="162892" y="372662"/>
                  </a:lnTo>
                  <a:lnTo>
                    <a:pt x="156021" y="372662"/>
                  </a:lnTo>
                  <a:lnTo>
                    <a:pt x="153336" y="377158"/>
                  </a:lnTo>
                  <a:lnTo>
                    <a:pt x="179318" y="377158"/>
                  </a:lnTo>
                  <a:lnTo>
                    <a:pt x="153336" y="383403"/>
                  </a:lnTo>
                  <a:lnTo>
                    <a:pt x="146465" y="383403"/>
                  </a:lnTo>
                  <a:lnTo>
                    <a:pt x="143717" y="387899"/>
                  </a:lnTo>
                  <a:lnTo>
                    <a:pt x="146465" y="387899"/>
                  </a:lnTo>
                  <a:lnTo>
                    <a:pt x="146465" y="390896"/>
                  </a:lnTo>
                  <a:lnTo>
                    <a:pt x="156021" y="390896"/>
                  </a:lnTo>
                  <a:lnTo>
                    <a:pt x="162892" y="387899"/>
                  </a:lnTo>
                  <a:lnTo>
                    <a:pt x="169762" y="387899"/>
                  </a:lnTo>
                  <a:lnTo>
                    <a:pt x="175196" y="383403"/>
                  </a:lnTo>
                  <a:lnTo>
                    <a:pt x="188875" y="383403"/>
                  </a:lnTo>
                  <a:lnTo>
                    <a:pt x="191623" y="387899"/>
                  </a:lnTo>
                  <a:lnTo>
                    <a:pt x="188875" y="390896"/>
                  </a:lnTo>
                  <a:lnTo>
                    <a:pt x="139595" y="390896"/>
                  </a:lnTo>
                  <a:lnTo>
                    <a:pt x="139595" y="395392"/>
                  </a:lnTo>
                  <a:lnTo>
                    <a:pt x="146465" y="395392"/>
                  </a:lnTo>
                  <a:lnTo>
                    <a:pt x="146465" y="398389"/>
                  </a:lnTo>
                  <a:lnTo>
                    <a:pt x="149463" y="398389"/>
                  </a:lnTo>
                  <a:lnTo>
                    <a:pt x="146715" y="401386"/>
                  </a:lnTo>
                  <a:lnTo>
                    <a:pt x="146715" y="405882"/>
                  </a:lnTo>
                  <a:lnTo>
                    <a:pt x="143967" y="408880"/>
                  </a:lnTo>
                  <a:lnTo>
                    <a:pt x="139845" y="408880"/>
                  </a:lnTo>
                  <a:lnTo>
                    <a:pt x="136971" y="412127"/>
                  </a:lnTo>
                  <a:lnTo>
                    <a:pt x="132849" y="412127"/>
                  </a:lnTo>
                  <a:lnTo>
                    <a:pt x="146528" y="416623"/>
                  </a:lnTo>
                  <a:lnTo>
                    <a:pt x="132849" y="419620"/>
                  </a:lnTo>
                  <a:lnTo>
                    <a:pt x="132849" y="424053"/>
                  </a:lnTo>
                  <a:lnTo>
                    <a:pt x="136971" y="427051"/>
                  </a:lnTo>
                  <a:lnTo>
                    <a:pt x="149463" y="427051"/>
                  </a:lnTo>
                  <a:lnTo>
                    <a:pt x="146715" y="430048"/>
                  </a:lnTo>
                  <a:lnTo>
                    <a:pt x="139845" y="434544"/>
                  </a:lnTo>
                  <a:lnTo>
                    <a:pt x="139845" y="437104"/>
                  </a:lnTo>
                  <a:lnTo>
                    <a:pt x="143967" y="441600"/>
                  </a:lnTo>
                  <a:lnTo>
                    <a:pt x="146715" y="441600"/>
                  </a:lnTo>
                  <a:lnTo>
                    <a:pt x="149463" y="437104"/>
                  </a:lnTo>
                  <a:lnTo>
                    <a:pt x="156271" y="434107"/>
                  </a:lnTo>
                  <a:lnTo>
                    <a:pt x="153585" y="441600"/>
                  </a:lnTo>
                  <a:lnTo>
                    <a:pt x="149463" y="441600"/>
                  </a:lnTo>
                  <a:lnTo>
                    <a:pt x="146715" y="447844"/>
                  </a:lnTo>
                  <a:lnTo>
                    <a:pt x="146715" y="455338"/>
                  </a:lnTo>
                  <a:lnTo>
                    <a:pt x="149463" y="455338"/>
                  </a:lnTo>
                  <a:lnTo>
                    <a:pt x="149463" y="452340"/>
                  </a:lnTo>
                  <a:lnTo>
                    <a:pt x="156271" y="452340"/>
                  </a:lnTo>
                  <a:lnTo>
                    <a:pt x="149463" y="459771"/>
                  </a:lnTo>
                  <a:lnTo>
                    <a:pt x="146715" y="459771"/>
                  </a:lnTo>
                  <a:lnTo>
                    <a:pt x="143967" y="462768"/>
                  </a:lnTo>
                  <a:lnTo>
                    <a:pt x="139845" y="465766"/>
                  </a:lnTo>
                  <a:lnTo>
                    <a:pt x="139845" y="473259"/>
                  </a:lnTo>
                  <a:lnTo>
                    <a:pt x="143967" y="473259"/>
                  </a:lnTo>
                  <a:lnTo>
                    <a:pt x="146715" y="470262"/>
                  </a:lnTo>
                  <a:lnTo>
                    <a:pt x="156271" y="459771"/>
                  </a:lnTo>
                  <a:lnTo>
                    <a:pt x="170012" y="459771"/>
                  </a:lnTo>
                  <a:lnTo>
                    <a:pt x="172698" y="455275"/>
                  </a:lnTo>
                  <a:lnTo>
                    <a:pt x="175446" y="455275"/>
                  </a:lnTo>
                  <a:lnTo>
                    <a:pt x="175446" y="459771"/>
                  </a:lnTo>
                  <a:lnTo>
                    <a:pt x="182316" y="455275"/>
                  </a:lnTo>
                  <a:lnTo>
                    <a:pt x="175446" y="465766"/>
                  </a:lnTo>
                  <a:lnTo>
                    <a:pt x="175446" y="465766"/>
                  </a:lnTo>
                  <a:lnTo>
                    <a:pt x="170012" y="470262"/>
                  </a:lnTo>
                  <a:lnTo>
                    <a:pt x="170012" y="473259"/>
                  </a:lnTo>
                  <a:lnTo>
                    <a:pt x="159019" y="473259"/>
                  </a:lnTo>
                  <a:lnTo>
                    <a:pt x="156271" y="477755"/>
                  </a:lnTo>
                  <a:lnTo>
                    <a:pt x="156271" y="480814"/>
                  </a:lnTo>
                  <a:lnTo>
                    <a:pt x="153585" y="480814"/>
                  </a:lnTo>
                  <a:lnTo>
                    <a:pt x="146715" y="483812"/>
                  </a:lnTo>
                  <a:lnTo>
                    <a:pt x="143967" y="488308"/>
                  </a:lnTo>
                  <a:lnTo>
                    <a:pt x="146715" y="488308"/>
                  </a:lnTo>
                  <a:lnTo>
                    <a:pt x="146715" y="495801"/>
                  </a:lnTo>
                  <a:lnTo>
                    <a:pt x="149463" y="495801"/>
                  </a:lnTo>
                  <a:lnTo>
                    <a:pt x="146715" y="498798"/>
                  </a:lnTo>
                  <a:lnTo>
                    <a:pt x="146715" y="501795"/>
                  </a:lnTo>
                  <a:lnTo>
                    <a:pt x="159207" y="501795"/>
                  </a:lnTo>
                  <a:lnTo>
                    <a:pt x="153773" y="513785"/>
                  </a:lnTo>
                  <a:lnTo>
                    <a:pt x="159207" y="509289"/>
                  </a:lnTo>
                  <a:lnTo>
                    <a:pt x="159207" y="509289"/>
                  </a:lnTo>
                  <a:lnTo>
                    <a:pt x="156459" y="513785"/>
                  </a:lnTo>
                  <a:lnTo>
                    <a:pt x="156459" y="516782"/>
                  </a:lnTo>
                  <a:lnTo>
                    <a:pt x="153773" y="519717"/>
                  </a:lnTo>
                  <a:lnTo>
                    <a:pt x="153773" y="527210"/>
                  </a:lnTo>
                  <a:lnTo>
                    <a:pt x="166265" y="527210"/>
                  </a:lnTo>
                  <a:lnTo>
                    <a:pt x="159394" y="537700"/>
                  </a:lnTo>
                  <a:lnTo>
                    <a:pt x="173073" y="534703"/>
                  </a:lnTo>
                  <a:lnTo>
                    <a:pt x="166265" y="542196"/>
                  </a:lnTo>
                  <a:lnTo>
                    <a:pt x="170387" y="548441"/>
                  </a:lnTo>
                  <a:lnTo>
                    <a:pt x="173073" y="548441"/>
                  </a:lnTo>
                  <a:lnTo>
                    <a:pt x="173073" y="552937"/>
                  </a:lnTo>
                  <a:lnTo>
                    <a:pt x="175821" y="555934"/>
                  </a:lnTo>
                  <a:lnTo>
                    <a:pt x="182691" y="555934"/>
                  </a:lnTo>
                  <a:lnTo>
                    <a:pt x="175821" y="563427"/>
                  </a:lnTo>
                  <a:lnTo>
                    <a:pt x="185439" y="563427"/>
                  </a:lnTo>
                  <a:lnTo>
                    <a:pt x="182691" y="570920"/>
                  </a:lnTo>
                  <a:lnTo>
                    <a:pt x="199118" y="566424"/>
                  </a:lnTo>
                  <a:lnTo>
                    <a:pt x="201866" y="570920"/>
                  </a:lnTo>
                  <a:lnTo>
                    <a:pt x="205676" y="570920"/>
                  </a:lnTo>
                  <a:lnTo>
                    <a:pt x="208362" y="566424"/>
                  </a:lnTo>
                  <a:lnTo>
                    <a:pt x="222102" y="560180"/>
                  </a:lnTo>
                  <a:lnTo>
                    <a:pt x="224413" y="555747"/>
                  </a:lnTo>
                  <a:lnTo>
                    <a:pt x="224413" y="560243"/>
                  </a:lnTo>
                  <a:lnTo>
                    <a:pt x="221728" y="563240"/>
                  </a:lnTo>
                  <a:lnTo>
                    <a:pt x="231284" y="566237"/>
                  </a:lnTo>
                  <a:lnTo>
                    <a:pt x="234032" y="563240"/>
                  </a:lnTo>
                  <a:lnTo>
                    <a:pt x="236905" y="563240"/>
                  </a:lnTo>
                  <a:lnTo>
                    <a:pt x="231409" y="566237"/>
                  </a:lnTo>
                  <a:lnTo>
                    <a:pt x="224538" y="570733"/>
                  </a:lnTo>
                  <a:lnTo>
                    <a:pt x="221853" y="573730"/>
                  </a:lnTo>
                  <a:lnTo>
                    <a:pt x="221853" y="578226"/>
                  </a:lnTo>
                  <a:lnTo>
                    <a:pt x="236905" y="578226"/>
                  </a:lnTo>
                  <a:lnTo>
                    <a:pt x="234157" y="581224"/>
                  </a:lnTo>
                  <a:lnTo>
                    <a:pt x="231409" y="584221"/>
                  </a:lnTo>
                  <a:lnTo>
                    <a:pt x="231409" y="591714"/>
                  </a:lnTo>
                  <a:lnTo>
                    <a:pt x="240965" y="591714"/>
                  </a:lnTo>
                  <a:lnTo>
                    <a:pt x="243713" y="588717"/>
                  </a:lnTo>
                  <a:lnTo>
                    <a:pt x="243713" y="591714"/>
                  </a:lnTo>
                  <a:lnTo>
                    <a:pt x="250584" y="596210"/>
                  </a:lnTo>
                  <a:lnTo>
                    <a:pt x="257392" y="596210"/>
                  </a:lnTo>
                  <a:lnTo>
                    <a:pt x="262888" y="591714"/>
                  </a:lnTo>
                  <a:lnTo>
                    <a:pt x="267010" y="588717"/>
                  </a:lnTo>
                  <a:lnTo>
                    <a:pt x="262888" y="584221"/>
                  </a:lnTo>
                  <a:lnTo>
                    <a:pt x="262888" y="581224"/>
                  </a:lnTo>
                  <a:lnTo>
                    <a:pt x="269758" y="581224"/>
                  </a:lnTo>
                  <a:lnTo>
                    <a:pt x="273818" y="578226"/>
                  </a:lnTo>
                  <a:lnTo>
                    <a:pt x="273818" y="566112"/>
                  </a:lnTo>
                  <a:lnTo>
                    <a:pt x="276566" y="570608"/>
                  </a:lnTo>
                  <a:lnTo>
                    <a:pt x="283437" y="570608"/>
                  </a:lnTo>
                  <a:lnTo>
                    <a:pt x="283437" y="560118"/>
                  </a:lnTo>
                  <a:lnTo>
                    <a:pt x="286185" y="563115"/>
                  </a:lnTo>
                  <a:lnTo>
                    <a:pt x="290307" y="563115"/>
                  </a:lnTo>
                  <a:lnTo>
                    <a:pt x="292993" y="560118"/>
                  </a:lnTo>
                  <a:lnTo>
                    <a:pt x="292993" y="555747"/>
                  </a:lnTo>
                  <a:lnTo>
                    <a:pt x="286185" y="548253"/>
                  </a:lnTo>
                  <a:lnTo>
                    <a:pt x="295741" y="548253"/>
                  </a:lnTo>
                  <a:lnTo>
                    <a:pt x="295741" y="545131"/>
                  </a:lnTo>
                  <a:lnTo>
                    <a:pt x="292993" y="542134"/>
                  </a:lnTo>
                  <a:lnTo>
                    <a:pt x="305485" y="542134"/>
                  </a:lnTo>
                  <a:lnTo>
                    <a:pt x="299988" y="534641"/>
                  </a:lnTo>
                  <a:lnTo>
                    <a:pt x="305485" y="531643"/>
                  </a:lnTo>
                  <a:lnTo>
                    <a:pt x="299988" y="527148"/>
                  </a:lnTo>
                  <a:lnTo>
                    <a:pt x="295866" y="524150"/>
                  </a:lnTo>
                  <a:lnTo>
                    <a:pt x="302736" y="524150"/>
                  </a:lnTo>
                  <a:lnTo>
                    <a:pt x="295866" y="513722"/>
                  </a:lnTo>
                  <a:lnTo>
                    <a:pt x="302736" y="519967"/>
                  </a:lnTo>
                  <a:lnTo>
                    <a:pt x="305609" y="519967"/>
                  </a:lnTo>
                  <a:lnTo>
                    <a:pt x="312417" y="513722"/>
                  </a:lnTo>
                  <a:lnTo>
                    <a:pt x="322036" y="513722"/>
                  </a:lnTo>
                  <a:lnTo>
                    <a:pt x="322036" y="509226"/>
                  </a:lnTo>
                  <a:lnTo>
                    <a:pt x="319288" y="506229"/>
                  </a:lnTo>
                  <a:lnTo>
                    <a:pt x="326096" y="506229"/>
                  </a:lnTo>
                  <a:lnTo>
                    <a:pt x="331592" y="495738"/>
                  </a:lnTo>
                  <a:lnTo>
                    <a:pt x="345271" y="495738"/>
                  </a:lnTo>
                  <a:lnTo>
                    <a:pt x="345271" y="488245"/>
                  </a:lnTo>
                  <a:lnTo>
                    <a:pt x="352141" y="495738"/>
                  </a:lnTo>
                  <a:lnTo>
                    <a:pt x="354889" y="488245"/>
                  </a:lnTo>
                  <a:lnTo>
                    <a:pt x="354889" y="477755"/>
                  </a:lnTo>
                  <a:lnTo>
                    <a:pt x="345271" y="473259"/>
                  </a:lnTo>
                  <a:lnTo>
                    <a:pt x="352141" y="473259"/>
                  </a:lnTo>
                  <a:lnTo>
                    <a:pt x="361697" y="465766"/>
                  </a:lnTo>
                  <a:lnTo>
                    <a:pt x="364446" y="459521"/>
                  </a:lnTo>
                  <a:lnTo>
                    <a:pt x="354889" y="455025"/>
                  </a:lnTo>
                  <a:lnTo>
                    <a:pt x="361697" y="447532"/>
                  </a:lnTo>
                  <a:lnTo>
                    <a:pt x="380560" y="447532"/>
                  </a:lnTo>
                  <a:lnTo>
                    <a:pt x="383308" y="444535"/>
                  </a:lnTo>
                  <a:lnTo>
                    <a:pt x="383308" y="437104"/>
                  </a:lnTo>
                  <a:lnTo>
                    <a:pt x="394238" y="434107"/>
                  </a:lnTo>
                  <a:lnTo>
                    <a:pt x="399735" y="434107"/>
                  </a:lnTo>
                  <a:lnTo>
                    <a:pt x="403857" y="437104"/>
                  </a:lnTo>
                  <a:lnTo>
                    <a:pt x="413413" y="437104"/>
                  </a:lnTo>
                  <a:lnTo>
                    <a:pt x="425905" y="423616"/>
                  </a:lnTo>
                  <a:lnTo>
                    <a:pt x="425905" y="419183"/>
                  </a:lnTo>
                  <a:lnTo>
                    <a:pt x="429964" y="419183"/>
                  </a:lnTo>
                  <a:lnTo>
                    <a:pt x="432713" y="416186"/>
                  </a:lnTo>
                  <a:lnTo>
                    <a:pt x="436772" y="416186"/>
                  </a:lnTo>
                  <a:lnTo>
                    <a:pt x="436772" y="419183"/>
                  </a:lnTo>
                  <a:lnTo>
                    <a:pt x="432650" y="423616"/>
                  </a:lnTo>
                  <a:lnTo>
                    <a:pt x="429902" y="426614"/>
                  </a:lnTo>
                  <a:lnTo>
                    <a:pt x="425842" y="434107"/>
                  </a:lnTo>
                  <a:lnTo>
                    <a:pt x="436772" y="434107"/>
                  </a:lnTo>
                  <a:lnTo>
                    <a:pt x="436772" y="426614"/>
                  </a:lnTo>
                  <a:lnTo>
                    <a:pt x="442269" y="426614"/>
                  </a:lnTo>
                  <a:lnTo>
                    <a:pt x="446329" y="423616"/>
                  </a:lnTo>
                  <a:lnTo>
                    <a:pt x="449264" y="423616"/>
                  </a:lnTo>
                  <a:lnTo>
                    <a:pt x="449264" y="426614"/>
                  </a:lnTo>
                  <a:lnTo>
                    <a:pt x="458883" y="426614"/>
                  </a:lnTo>
                  <a:lnTo>
                    <a:pt x="468439" y="423616"/>
                  </a:lnTo>
                  <a:lnTo>
                    <a:pt x="475309" y="416186"/>
                  </a:lnTo>
                  <a:lnTo>
                    <a:pt x="477995" y="411690"/>
                  </a:lnTo>
                  <a:lnTo>
                    <a:pt x="501292" y="411690"/>
                  </a:lnTo>
                  <a:lnTo>
                    <a:pt x="508162" y="405445"/>
                  </a:lnTo>
                  <a:lnTo>
                    <a:pt x="510848" y="400949"/>
                  </a:lnTo>
                  <a:lnTo>
                    <a:pt x="514970" y="397952"/>
                  </a:lnTo>
                  <a:lnTo>
                    <a:pt x="524214" y="387899"/>
                  </a:lnTo>
                  <a:lnTo>
                    <a:pt x="526963" y="383403"/>
                  </a:lnTo>
                  <a:lnTo>
                    <a:pt x="533770" y="380405"/>
                  </a:lnTo>
                  <a:lnTo>
                    <a:pt x="546262" y="377408"/>
                  </a:lnTo>
                  <a:lnTo>
                    <a:pt x="550384" y="377408"/>
                  </a:lnTo>
                  <a:lnTo>
                    <a:pt x="553133" y="372912"/>
                  </a:lnTo>
                  <a:lnTo>
                    <a:pt x="557255" y="372912"/>
                  </a:lnTo>
                  <a:lnTo>
                    <a:pt x="557255" y="351931"/>
                  </a:lnTo>
                  <a:lnTo>
                    <a:pt x="566749" y="362172"/>
                  </a:lnTo>
                  <a:lnTo>
                    <a:pt x="569497" y="365169"/>
                  </a:lnTo>
                  <a:lnTo>
                    <a:pt x="598228" y="365169"/>
                  </a:lnTo>
                  <a:lnTo>
                    <a:pt x="611968" y="362172"/>
                  </a:lnTo>
                  <a:lnTo>
                    <a:pt x="621525" y="359175"/>
                  </a:lnTo>
                  <a:lnTo>
                    <a:pt x="628395" y="359175"/>
                  </a:lnTo>
                  <a:lnTo>
                    <a:pt x="640887" y="354679"/>
                  </a:lnTo>
                  <a:lnTo>
                    <a:pt x="657313" y="351681"/>
                  </a:lnTo>
                  <a:lnTo>
                    <a:pt x="666870" y="351681"/>
                  </a:lnTo>
                  <a:lnTo>
                    <a:pt x="673740" y="344188"/>
                  </a:lnTo>
                  <a:lnTo>
                    <a:pt x="683296" y="344188"/>
                  </a:lnTo>
                  <a:lnTo>
                    <a:pt x="687418" y="341191"/>
                  </a:lnTo>
                  <a:lnTo>
                    <a:pt x="697037" y="341191"/>
                  </a:lnTo>
                  <a:lnTo>
                    <a:pt x="706593" y="329202"/>
                  </a:lnTo>
                  <a:lnTo>
                    <a:pt x="709341" y="329202"/>
                  </a:lnTo>
                  <a:lnTo>
                    <a:pt x="709341" y="326267"/>
                  </a:lnTo>
                  <a:lnTo>
                    <a:pt x="716149" y="326267"/>
                  </a:lnTo>
                  <a:lnTo>
                    <a:pt x="718897" y="323270"/>
                  </a:lnTo>
                  <a:lnTo>
                    <a:pt x="723020" y="323270"/>
                  </a:lnTo>
                  <a:lnTo>
                    <a:pt x="742195" y="318774"/>
                  </a:lnTo>
                  <a:lnTo>
                    <a:pt x="755873" y="315776"/>
                  </a:lnTo>
                  <a:lnTo>
                    <a:pt x="755873" y="308283"/>
                  </a:lnTo>
                  <a:lnTo>
                    <a:pt x="751751" y="308283"/>
                  </a:lnTo>
                  <a:lnTo>
                    <a:pt x="749002" y="311281"/>
                  </a:lnTo>
                  <a:lnTo>
                    <a:pt x="735324" y="311281"/>
                  </a:lnTo>
                  <a:lnTo>
                    <a:pt x="725768" y="308283"/>
                  </a:lnTo>
                  <a:lnTo>
                    <a:pt x="718897" y="308283"/>
                  </a:lnTo>
                  <a:lnTo>
                    <a:pt x="713464" y="305286"/>
                  </a:lnTo>
                  <a:lnTo>
                    <a:pt x="697037" y="305286"/>
                  </a:lnTo>
                  <a:lnTo>
                    <a:pt x="683296" y="308283"/>
                  </a:lnTo>
                  <a:lnTo>
                    <a:pt x="670804" y="308283"/>
                  </a:lnTo>
                  <a:lnTo>
                    <a:pt x="666682" y="315776"/>
                  </a:lnTo>
                  <a:lnTo>
                    <a:pt x="644822" y="315776"/>
                  </a:lnTo>
                  <a:lnTo>
                    <a:pt x="663934" y="308283"/>
                  </a:lnTo>
                  <a:lnTo>
                    <a:pt x="676426" y="305286"/>
                  </a:lnTo>
                  <a:lnTo>
                    <a:pt x="683234" y="305286"/>
                  </a:lnTo>
                  <a:lnTo>
                    <a:pt x="687356" y="300790"/>
                  </a:lnTo>
                  <a:lnTo>
                    <a:pt x="692852" y="300790"/>
                  </a:lnTo>
                  <a:lnTo>
                    <a:pt x="699660" y="297793"/>
                  </a:lnTo>
                  <a:lnTo>
                    <a:pt x="706531" y="297793"/>
                  </a:lnTo>
                  <a:lnTo>
                    <a:pt x="703783" y="293297"/>
                  </a:lnTo>
                  <a:lnTo>
                    <a:pt x="696974" y="290300"/>
                  </a:lnTo>
                  <a:lnTo>
                    <a:pt x="690104" y="290300"/>
                  </a:lnTo>
                  <a:lnTo>
                    <a:pt x="680361" y="293484"/>
                  </a:lnTo>
                  <a:lnTo>
                    <a:pt x="661248" y="300977"/>
                  </a:lnTo>
                  <a:lnTo>
                    <a:pt x="640700" y="300977"/>
                  </a:lnTo>
                  <a:lnTo>
                    <a:pt x="654378" y="293484"/>
                  </a:lnTo>
                  <a:lnTo>
                    <a:pt x="663934" y="287240"/>
                  </a:lnTo>
                  <a:lnTo>
                    <a:pt x="666682" y="287240"/>
                  </a:lnTo>
                  <a:lnTo>
                    <a:pt x="673552" y="290237"/>
                  </a:lnTo>
                  <a:lnTo>
                    <a:pt x="680361" y="290237"/>
                  </a:lnTo>
                  <a:lnTo>
                    <a:pt x="683109" y="287240"/>
                  </a:lnTo>
                  <a:lnTo>
                    <a:pt x="689979" y="287240"/>
                  </a:lnTo>
                  <a:lnTo>
                    <a:pt x="692727" y="282744"/>
                  </a:lnTo>
                  <a:lnTo>
                    <a:pt x="709154" y="282744"/>
                  </a:lnTo>
                  <a:lnTo>
                    <a:pt x="706406" y="279747"/>
                  </a:lnTo>
                  <a:lnTo>
                    <a:pt x="703658" y="279747"/>
                  </a:lnTo>
                  <a:lnTo>
                    <a:pt x="696850" y="275251"/>
                  </a:lnTo>
                  <a:lnTo>
                    <a:pt x="663934" y="275251"/>
                  </a:lnTo>
                  <a:lnTo>
                    <a:pt x="673552" y="272253"/>
                  </a:lnTo>
                  <a:lnTo>
                    <a:pt x="663934" y="269256"/>
                  </a:lnTo>
                  <a:lnTo>
                    <a:pt x="663934" y="262262"/>
                  </a:lnTo>
                  <a:lnTo>
                    <a:pt x="666682" y="262262"/>
                  </a:lnTo>
                  <a:lnTo>
                    <a:pt x="670804" y="265260"/>
                  </a:lnTo>
                  <a:lnTo>
                    <a:pt x="673552" y="269756"/>
                  </a:lnTo>
                  <a:lnTo>
                    <a:pt x="680361" y="272753"/>
                  </a:lnTo>
                  <a:lnTo>
                    <a:pt x="689979" y="272753"/>
                  </a:lnTo>
                  <a:lnTo>
                    <a:pt x="692727" y="275750"/>
                  </a:lnTo>
                  <a:lnTo>
                    <a:pt x="709154" y="275750"/>
                  </a:lnTo>
                  <a:lnTo>
                    <a:pt x="709154" y="280246"/>
                  </a:lnTo>
                  <a:lnTo>
                    <a:pt x="715962" y="280246"/>
                  </a:lnTo>
                  <a:lnTo>
                    <a:pt x="715962" y="275750"/>
                  </a:lnTo>
                  <a:lnTo>
                    <a:pt x="722832" y="275750"/>
                  </a:lnTo>
                  <a:lnTo>
                    <a:pt x="722832" y="298230"/>
                  </a:lnTo>
                  <a:lnTo>
                    <a:pt x="729703" y="298230"/>
                  </a:lnTo>
                  <a:lnTo>
                    <a:pt x="735137" y="301227"/>
                  </a:lnTo>
                  <a:lnTo>
                    <a:pt x="751563" y="301227"/>
                  </a:lnTo>
                  <a:lnTo>
                    <a:pt x="755686" y="298230"/>
                  </a:lnTo>
                  <a:lnTo>
                    <a:pt x="758434" y="298230"/>
                  </a:lnTo>
                  <a:lnTo>
                    <a:pt x="758434" y="305723"/>
                  </a:lnTo>
                  <a:lnTo>
                    <a:pt x="765242" y="305723"/>
                  </a:lnTo>
                  <a:lnTo>
                    <a:pt x="767990" y="301227"/>
                  </a:lnTo>
                  <a:lnTo>
                    <a:pt x="770738" y="301227"/>
                  </a:lnTo>
                  <a:lnTo>
                    <a:pt x="770738" y="290549"/>
                  </a:lnTo>
                  <a:lnTo>
                    <a:pt x="767803" y="290549"/>
                  </a:lnTo>
                  <a:lnTo>
                    <a:pt x="770551" y="283056"/>
                  </a:lnTo>
                  <a:lnTo>
                    <a:pt x="770551" y="280059"/>
                  </a:lnTo>
                  <a:lnTo>
                    <a:pt x="765054" y="280059"/>
                  </a:lnTo>
                  <a:lnTo>
                    <a:pt x="760994" y="272566"/>
                  </a:lnTo>
                  <a:lnTo>
                    <a:pt x="755498" y="269568"/>
                  </a:lnTo>
                  <a:lnTo>
                    <a:pt x="755498" y="262262"/>
                  </a:lnTo>
                  <a:lnTo>
                    <a:pt x="729515" y="254769"/>
                  </a:lnTo>
                  <a:lnTo>
                    <a:pt x="713089" y="254769"/>
                  </a:lnTo>
                  <a:lnTo>
                    <a:pt x="722645" y="251772"/>
                  </a:lnTo>
                  <a:lnTo>
                    <a:pt x="725393" y="247276"/>
                  </a:lnTo>
                  <a:lnTo>
                    <a:pt x="722645" y="247276"/>
                  </a:lnTo>
                  <a:lnTo>
                    <a:pt x="718523" y="244279"/>
                  </a:lnTo>
                  <a:lnTo>
                    <a:pt x="703470" y="244279"/>
                  </a:lnTo>
                  <a:lnTo>
                    <a:pt x="696662" y="241281"/>
                  </a:lnTo>
                  <a:lnTo>
                    <a:pt x="689792" y="241281"/>
                  </a:lnTo>
                  <a:lnTo>
                    <a:pt x="696662" y="233851"/>
                  </a:lnTo>
                  <a:lnTo>
                    <a:pt x="715774" y="233851"/>
                  </a:lnTo>
                  <a:lnTo>
                    <a:pt x="722645" y="229355"/>
                  </a:lnTo>
                  <a:lnTo>
                    <a:pt x="729515" y="229355"/>
                  </a:lnTo>
                  <a:lnTo>
                    <a:pt x="748628" y="233851"/>
                  </a:lnTo>
                  <a:lnTo>
                    <a:pt x="758246" y="233851"/>
                  </a:lnTo>
                  <a:lnTo>
                    <a:pt x="760994" y="236786"/>
                  </a:lnTo>
                  <a:lnTo>
                    <a:pt x="765054" y="241281"/>
                  </a:lnTo>
                  <a:lnTo>
                    <a:pt x="770551" y="247526"/>
                  </a:lnTo>
                  <a:lnTo>
                    <a:pt x="777421" y="247526"/>
                  </a:lnTo>
                  <a:lnTo>
                    <a:pt x="777421" y="236598"/>
                  </a:lnTo>
                  <a:lnTo>
                    <a:pt x="764929" y="233663"/>
                  </a:lnTo>
                  <a:lnTo>
                    <a:pt x="755373" y="229167"/>
                  </a:lnTo>
                  <a:lnTo>
                    <a:pt x="738947" y="226170"/>
                  </a:lnTo>
                  <a:lnTo>
                    <a:pt x="744443" y="223173"/>
                  </a:lnTo>
                  <a:lnTo>
                    <a:pt x="749065" y="223173"/>
                  </a:lnTo>
                  <a:lnTo>
                    <a:pt x="755935" y="226170"/>
                  </a:lnTo>
                  <a:lnTo>
                    <a:pt x="761432" y="226170"/>
                  </a:lnTo>
                  <a:lnTo>
                    <a:pt x="765492" y="229167"/>
                  </a:lnTo>
                  <a:lnTo>
                    <a:pt x="791537" y="229167"/>
                  </a:lnTo>
                  <a:lnTo>
                    <a:pt x="813460" y="226170"/>
                  </a:lnTo>
                  <a:lnTo>
                    <a:pt x="813460" y="215680"/>
                  </a:lnTo>
                  <a:lnTo>
                    <a:pt x="797033" y="211184"/>
                  </a:lnTo>
                  <a:lnTo>
                    <a:pt x="791537" y="218677"/>
                  </a:lnTo>
                  <a:lnTo>
                    <a:pt x="784666" y="211184"/>
                  </a:lnTo>
                  <a:lnTo>
                    <a:pt x="784666" y="208186"/>
                  </a:lnTo>
                  <a:lnTo>
                    <a:pt x="803841" y="208186"/>
                  </a:lnTo>
                  <a:lnTo>
                    <a:pt x="820268" y="205189"/>
                  </a:lnTo>
                  <a:lnTo>
                    <a:pt x="824390" y="208186"/>
                  </a:lnTo>
                  <a:lnTo>
                    <a:pt x="833946" y="208186"/>
                  </a:lnTo>
                  <a:lnTo>
                    <a:pt x="843565" y="200693"/>
                  </a:lnTo>
                  <a:lnTo>
                    <a:pt x="846313" y="200693"/>
                  </a:lnTo>
                  <a:lnTo>
                    <a:pt x="846313" y="197696"/>
                  </a:lnTo>
                  <a:lnTo>
                    <a:pt x="820268" y="197696"/>
                  </a:lnTo>
                  <a:lnTo>
                    <a:pt x="820268" y="193200"/>
                  </a:lnTo>
                  <a:lnTo>
                    <a:pt x="817520" y="193200"/>
                  </a:lnTo>
                  <a:lnTo>
                    <a:pt x="817520" y="190203"/>
                  </a:lnTo>
                  <a:lnTo>
                    <a:pt x="810712" y="190203"/>
                  </a:lnTo>
                  <a:lnTo>
                    <a:pt x="803841" y="187205"/>
                  </a:lnTo>
                  <a:lnTo>
                    <a:pt x="813460" y="187205"/>
                  </a:lnTo>
                  <a:lnTo>
                    <a:pt x="813460" y="182710"/>
                  </a:lnTo>
                  <a:lnTo>
                    <a:pt x="810712" y="179712"/>
                  </a:lnTo>
                  <a:lnTo>
                    <a:pt x="807963" y="179712"/>
                  </a:lnTo>
                  <a:lnTo>
                    <a:pt x="797033" y="175216"/>
                  </a:lnTo>
                  <a:lnTo>
                    <a:pt x="810712" y="175216"/>
                  </a:lnTo>
                  <a:lnTo>
                    <a:pt x="813460" y="179712"/>
                  </a:lnTo>
                  <a:lnTo>
                    <a:pt x="829886" y="179712"/>
                  </a:lnTo>
                  <a:lnTo>
                    <a:pt x="833946" y="187205"/>
                  </a:lnTo>
                  <a:lnTo>
                    <a:pt x="839442" y="187205"/>
                  </a:lnTo>
                  <a:lnTo>
                    <a:pt x="846313" y="179712"/>
                  </a:lnTo>
                  <a:lnTo>
                    <a:pt x="846313" y="169222"/>
                  </a:lnTo>
                  <a:lnTo>
                    <a:pt x="843565" y="164726"/>
                  </a:lnTo>
                  <a:lnTo>
                    <a:pt x="839442" y="164726"/>
                  </a:lnTo>
                  <a:lnTo>
                    <a:pt x="836507" y="161729"/>
                  </a:lnTo>
                  <a:lnTo>
                    <a:pt x="833759" y="157233"/>
                  </a:lnTo>
                  <a:lnTo>
                    <a:pt x="810524" y="154235"/>
                  </a:lnTo>
                  <a:lnTo>
                    <a:pt x="803654" y="151238"/>
                  </a:lnTo>
                  <a:lnTo>
                    <a:pt x="803654" y="146742"/>
                  </a:lnTo>
                  <a:lnTo>
                    <a:pt x="820080" y="146742"/>
                  </a:lnTo>
                  <a:lnTo>
                    <a:pt x="836507" y="143620"/>
                  </a:lnTo>
                  <a:lnTo>
                    <a:pt x="846125" y="143620"/>
                  </a:lnTo>
                  <a:lnTo>
                    <a:pt x="852934" y="146617"/>
                  </a:lnTo>
                  <a:lnTo>
                    <a:pt x="865425" y="146617"/>
                  </a:lnTo>
                  <a:lnTo>
                    <a:pt x="872233" y="143620"/>
                  </a:lnTo>
                  <a:lnTo>
                    <a:pt x="879104" y="139186"/>
                  </a:lnTo>
                  <a:lnTo>
                    <a:pt x="879104" y="132942"/>
                  </a:lnTo>
                  <a:lnTo>
                    <a:pt x="865238" y="132942"/>
                  </a:lnTo>
                  <a:lnTo>
                    <a:pt x="855619" y="128446"/>
                  </a:lnTo>
                  <a:lnTo>
                    <a:pt x="843127" y="128446"/>
                  </a:lnTo>
                  <a:lnTo>
                    <a:pt x="839005" y="125449"/>
                  </a:lnTo>
                  <a:lnTo>
                    <a:pt x="852684" y="125449"/>
                  </a:lnTo>
                  <a:lnTo>
                    <a:pt x="849936" y="122452"/>
                  </a:lnTo>
                  <a:lnTo>
                    <a:pt x="845876" y="117956"/>
                  </a:lnTo>
                  <a:lnTo>
                    <a:pt x="845876" y="114958"/>
                  </a:lnTo>
                  <a:lnTo>
                    <a:pt x="839005" y="114958"/>
                  </a:lnTo>
                  <a:lnTo>
                    <a:pt x="836507" y="118643"/>
                  </a:lnTo>
                  <a:lnTo>
                    <a:pt x="836507" y="126136"/>
                  </a:lnTo>
                  <a:lnTo>
                    <a:pt x="826951" y="126136"/>
                  </a:lnTo>
                  <a:lnTo>
                    <a:pt x="824203" y="123138"/>
                  </a:lnTo>
                  <a:lnTo>
                    <a:pt x="820080" y="118643"/>
                  </a:lnTo>
                  <a:lnTo>
                    <a:pt x="824015" y="118643"/>
                  </a:lnTo>
                  <a:lnTo>
                    <a:pt x="829512" y="115645"/>
                  </a:lnTo>
                  <a:lnTo>
                    <a:pt x="833572" y="111149"/>
                  </a:lnTo>
                  <a:lnTo>
                    <a:pt x="839068" y="104905"/>
                  </a:lnTo>
                  <a:lnTo>
                    <a:pt x="843190" y="100409"/>
                  </a:lnTo>
                  <a:lnTo>
                    <a:pt x="845938" y="97412"/>
                  </a:lnTo>
                  <a:lnTo>
                    <a:pt x="862365" y="97412"/>
                  </a:lnTo>
                  <a:lnTo>
                    <a:pt x="865113" y="92916"/>
                  </a:lnTo>
                  <a:lnTo>
                    <a:pt x="871921" y="89919"/>
                  </a:lnTo>
                  <a:lnTo>
                    <a:pt x="869173" y="82425"/>
                  </a:lnTo>
                  <a:lnTo>
                    <a:pt x="871921" y="79428"/>
                  </a:lnTo>
                  <a:lnTo>
                    <a:pt x="876043" y="74932"/>
                  </a:lnTo>
                  <a:lnTo>
                    <a:pt x="888535" y="74932"/>
                  </a:lnTo>
                  <a:lnTo>
                    <a:pt x="891283" y="79428"/>
                  </a:lnTo>
                  <a:lnTo>
                    <a:pt x="898153" y="79428"/>
                  </a:lnTo>
                  <a:lnTo>
                    <a:pt x="902213" y="74932"/>
                  </a:lnTo>
                  <a:lnTo>
                    <a:pt x="905211" y="74932"/>
                  </a:lnTo>
                  <a:lnTo>
                    <a:pt x="907959" y="71935"/>
                  </a:lnTo>
                  <a:lnTo>
                    <a:pt x="872358" y="71935"/>
                  </a:lnTo>
                  <a:lnTo>
                    <a:pt x="869610" y="74932"/>
                  </a:lnTo>
                  <a:lnTo>
                    <a:pt x="862802" y="74932"/>
                  </a:lnTo>
                  <a:lnTo>
                    <a:pt x="862802" y="71935"/>
                  </a:lnTo>
                  <a:lnTo>
                    <a:pt x="876481" y="64442"/>
                  </a:lnTo>
                  <a:lnTo>
                    <a:pt x="928508" y="64442"/>
                  </a:lnTo>
                  <a:lnTo>
                    <a:pt x="934005" y="61444"/>
                  </a:lnTo>
                  <a:lnTo>
                    <a:pt x="928508" y="61444"/>
                  </a:lnTo>
                  <a:lnTo>
                    <a:pt x="921638" y="56948"/>
                  </a:lnTo>
                  <a:lnTo>
                    <a:pt x="898403" y="56948"/>
                  </a:lnTo>
                  <a:lnTo>
                    <a:pt x="891533" y="61444"/>
                  </a:lnTo>
                  <a:lnTo>
                    <a:pt x="869610" y="61444"/>
                  </a:lnTo>
                  <a:lnTo>
                    <a:pt x="869610" y="56886"/>
                  </a:lnTo>
                  <a:lnTo>
                    <a:pt x="940813" y="56886"/>
                  </a:lnTo>
                  <a:lnTo>
                    <a:pt x="947683" y="53889"/>
                  </a:lnTo>
                  <a:lnTo>
                    <a:pt x="957239" y="50891"/>
                  </a:lnTo>
                  <a:lnTo>
                    <a:pt x="959988" y="46458"/>
                  </a:lnTo>
                  <a:lnTo>
                    <a:pt x="983284" y="46458"/>
                  </a:lnTo>
                  <a:lnTo>
                    <a:pt x="989780" y="43710"/>
                  </a:lnTo>
                  <a:lnTo>
                    <a:pt x="999399" y="43710"/>
                  </a:lnTo>
                  <a:lnTo>
                    <a:pt x="1002085" y="39214"/>
                  </a:lnTo>
                  <a:close/>
                </a:path>
              </a:pathLst>
            </a:custGeom>
            <a:solidFill>
              <a:srgbClr val="A6A6A6"/>
            </a:solidFill>
            <a:ln w="6245" cap="flat">
              <a:noFill/>
              <a:prstDash val="solid"/>
              <a:miter/>
            </a:ln>
          </p:spPr>
          <p:txBody>
            <a:bodyPr rtlCol="0" anchor="ctr"/>
            <a:lstStyle/>
            <a:p>
              <a:endParaRPr lang="en-US" noProof="0" dirty="0"/>
            </a:p>
          </p:txBody>
        </p:sp>
        <p:sp>
          <p:nvSpPr>
            <p:cNvPr id="5141" name="Serbest Form 5140">
              <a:extLst>
                <a:ext uri="{FF2B5EF4-FFF2-40B4-BE49-F238E27FC236}">
                  <a16:creationId xmlns:a16="http://schemas.microsoft.com/office/drawing/2014/main" id="{D2E79CC2-7139-3341-9940-DC3E24ED926B}"/>
                </a:ext>
              </a:extLst>
            </p:cNvPr>
            <p:cNvSpPr/>
            <p:nvPr/>
          </p:nvSpPr>
          <p:spPr>
            <a:xfrm>
              <a:off x="4573585" y="119301"/>
              <a:ext cx="1002084" cy="596209"/>
            </a:xfrm>
            <a:custGeom>
              <a:avLst/>
              <a:gdLst>
                <a:gd name="connsiteX0" fmla="*/ 175196 w 1002084"/>
                <a:gd name="connsiteY0" fmla="*/ 333948 h 596209"/>
                <a:gd name="connsiteX1" fmla="*/ 184815 w 1002084"/>
                <a:gd name="connsiteY1" fmla="*/ 333948 h 596209"/>
                <a:gd name="connsiteX2" fmla="*/ 188875 w 1002084"/>
                <a:gd name="connsiteY2" fmla="*/ 329514 h 596209"/>
                <a:gd name="connsiteX3" fmla="*/ 201366 w 1002084"/>
                <a:gd name="connsiteY3" fmla="*/ 329514 h 596209"/>
                <a:gd name="connsiteX4" fmla="*/ 201366 w 1002084"/>
                <a:gd name="connsiteY4" fmla="*/ 323270 h 596209"/>
                <a:gd name="connsiteX5" fmla="*/ 205676 w 1002084"/>
                <a:gd name="connsiteY5" fmla="*/ 323270 h 596209"/>
                <a:gd name="connsiteX6" fmla="*/ 201554 w 1002084"/>
                <a:gd name="connsiteY6" fmla="*/ 318774 h 596209"/>
                <a:gd name="connsiteX7" fmla="*/ 198805 w 1002084"/>
                <a:gd name="connsiteY7" fmla="*/ 315776 h 596209"/>
                <a:gd name="connsiteX8" fmla="*/ 189187 w 1002084"/>
                <a:gd name="connsiteY8" fmla="*/ 315776 h 596209"/>
                <a:gd name="connsiteX9" fmla="*/ 185127 w 1002084"/>
                <a:gd name="connsiteY9" fmla="*/ 308283 h 596209"/>
                <a:gd name="connsiteX10" fmla="*/ 163204 w 1002084"/>
                <a:gd name="connsiteY10" fmla="*/ 308283 h 596209"/>
                <a:gd name="connsiteX11" fmla="*/ 163204 w 1002084"/>
                <a:gd name="connsiteY11" fmla="*/ 318774 h 596209"/>
                <a:gd name="connsiteX12" fmla="*/ 159082 w 1002084"/>
                <a:gd name="connsiteY12" fmla="*/ 323270 h 596209"/>
                <a:gd name="connsiteX13" fmla="*/ 156334 w 1002084"/>
                <a:gd name="connsiteY13" fmla="*/ 323270 h 596209"/>
                <a:gd name="connsiteX14" fmla="*/ 156334 w 1002084"/>
                <a:gd name="connsiteY14" fmla="*/ 326267 h 596209"/>
                <a:gd name="connsiteX15" fmla="*/ 159082 w 1002084"/>
                <a:gd name="connsiteY15" fmla="*/ 329264 h 596209"/>
                <a:gd name="connsiteX16" fmla="*/ 163204 w 1002084"/>
                <a:gd name="connsiteY16" fmla="*/ 329264 h 596209"/>
                <a:gd name="connsiteX17" fmla="*/ 163204 w 1002084"/>
                <a:gd name="connsiteY17" fmla="*/ 337195 h 596209"/>
                <a:gd name="connsiteX18" fmla="*/ 162704 w 1002084"/>
                <a:gd name="connsiteY18" fmla="*/ 401386 h 596209"/>
                <a:gd name="connsiteX19" fmla="*/ 158582 w 1002084"/>
                <a:gd name="connsiteY19" fmla="*/ 398389 h 596209"/>
                <a:gd name="connsiteX20" fmla="*/ 999399 w 1002084"/>
                <a:gd name="connsiteY20" fmla="*/ 35967 h 596209"/>
                <a:gd name="connsiteX21" fmla="*/ 989780 w 1002084"/>
                <a:gd name="connsiteY21" fmla="*/ 35967 h 596209"/>
                <a:gd name="connsiteX22" fmla="*/ 982972 w 1002084"/>
                <a:gd name="connsiteY22" fmla="*/ 32970 h 596209"/>
                <a:gd name="connsiteX23" fmla="*/ 928196 w 1002084"/>
                <a:gd name="connsiteY23" fmla="*/ 32970 h 596209"/>
                <a:gd name="connsiteX24" fmla="*/ 928196 w 1002084"/>
                <a:gd name="connsiteY24" fmla="*/ 35967 h 596209"/>
                <a:gd name="connsiteX25" fmla="*/ 917203 w 1002084"/>
                <a:gd name="connsiteY25" fmla="*/ 38965 h 596209"/>
                <a:gd name="connsiteX26" fmla="*/ 902151 w 1002084"/>
                <a:gd name="connsiteY26" fmla="*/ 38965 h 596209"/>
                <a:gd name="connsiteX27" fmla="*/ 891221 w 1002084"/>
                <a:gd name="connsiteY27" fmla="*/ 35967 h 596209"/>
                <a:gd name="connsiteX28" fmla="*/ 872046 w 1002084"/>
                <a:gd name="connsiteY28" fmla="*/ 35967 h 596209"/>
                <a:gd name="connsiteX29" fmla="*/ 852871 w 1002084"/>
                <a:gd name="connsiteY29" fmla="*/ 43710 h 596209"/>
                <a:gd name="connsiteX30" fmla="*/ 843315 w 1002084"/>
                <a:gd name="connsiteY30" fmla="*/ 51141 h 596209"/>
                <a:gd name="connsiteX31" fmla="*/ 829637 w 1002084"/>
                <a:gd name="connsiteY31" fmla="*/ 51141 h 596209"/>
                <a:gd name="connsiteX32" fmla="*/ 826888 w 1002084"/>
                <a:gd name="connsiteY32" fmla="*/ 54138 h 596209"/>
                <a:gd name="connsiteX33" fmla="*/ 824015 w 1002084"/>
                <a:gd name="connsiteY33" fmla="*/ 54138 h 596209"/>
                <a:gd name="connsiteX34" fmla="*/ 817145 w 1002084"/>
                <a:gd name="connsiteY34" fmla="*/ 57136 h 596209"/>
                <a:gd name="connsiteX35" fmla="*/ 810337 w 1002084"/>
                <a:gd name="connsiteY35" fmla="*/ 57136 h 596209"/>
                <a:gd name="connsiteX36" fmla="*/ 819893 w 1002084"/>
                <a:gd name="connsiteY36" fmla="*/ 50891 h 596209"/>
                <a:gd name="connsiteX37" fmla="*/ 833572 w 1002084"/>
                <a:gd name="connsiteY37" fmla="*/ 46458 h 596209"/>
                <a:gd name="connsiteX38" fmla="*/ 849998 w 1002084"/>
                <a:gd name="connsiteY38" fmla="*/ 38965 h 596209"/>
                <a:gd name="connsiteX39" fmla="*/ 852746 w 1002084"/>
                <a:gd name="connsiteY39" fmla="*/ 35967 h 596209"/>
                <a:gd name="connsiteX40" fmla="*/ 845938 w 1002084"/>
                <a:gd name="connsiteY40" fmla="*/ 28474 h 596209"/>
                <a:gd name="connsiteX41" fmla="*/ 829637 w 1002084"/>
                <a:gd name="connsiteY41" fmla="*/ 28474 h 596209"/>
                <a:gd name="connsiteX42" fmla="*/ 826888 w 1002084"/>
                <a:gd name="connsiteY42" fmla="*/ 32970 h 596209"/>
                <a:gd name="connsiteX43" fmla="*/ 824015 w 1002084"/>
                <a:gd name="connsiteY43" fmla="*/ 32970 h 596209"/>
                <a:gd name="connsiteX44" fmla="*/ 817145 w 1002084"/>
                <a:gd name="connsiteY44" fmla="*/ 35967 h 596209"/>
                <a:gd name="connsiteX45" fmla="*/ 813085 w 1002084"/>
                <a:gd name="connsiteY45" fmla="*/ 35967 h 596209"/>
                <a:gd name="connsiteX46" fmla="*/ 774735 w 1002084"/>
                <a:gd name="connsiteY46" fmla="*/ 38965 h 596209"/>
                <a:gd name="connsiteX47" fmla="*/ 774735 w 1002084"/>
                <a:gd name="connsiteY47" fmla="*/ 43710 h 596209"/>
                <a:gd name="connsiteX48" fmla="*/ 770613 w 1002084"/>
                <a:gd name="connsiteY48" fmla="*/ 43710 h 596209"/>
                <a:gd name="connsiteX49" fmla="*/ 774735 w 1002084"/>
                <a:gd name="connsiteY49" fmla="*/ 39214 h 596209"/>
                <a:gd name="connsiteX50" fmla="*/ 784292 w 1002084"/>
                <a:gd name="connsiteY50" fmla="*/ 39214 h 596209"/>
                <a:gd name="connsiteX51" fmla="*/ 791162 w 1002084"/>
                <a:gd name="connsiteY51" fmla="*/ 36217 h 596209"/>
                <a:gd name="connsiteX52" fmla="*/ 796658 w 1002084"/>
                <a:gd name="connsiteY52" fmla="*/ 36217 h 596209"/>
                <a:gd name="connsiteX53" fmla="*/ 800718 w 1002084"/>
                <a:gd name="connsiteY53" fmla="*/ 33220 h 596209"/>
                <a:gd name="connsiteX54" fmla="*/ 791162 w 1002084"/>
                <a:gd name="connsiteY54" fmla="*/ 28724 h 596209"/>
                <a:gd name="connsiteX55" fmla="*/ 755561 w 1002084"/>
                <a:gd name="connsiteY55" fmla="*/ 28724 h 596209"/>
                <a:gd name="connsiteX56" fmla="*/ 741882 w 1002084"/>
                <a:gd name="connsiteY56" fmla="*/ 33220 h 596209"/>
                <a:gd name="connsiteX57" fmla="*/ 718585 w 1002084"/>
                <a:gd name="connsiteY57" fmla="*/ 28724 h 596209"/>
                <a:gd name="connsiteX58" fmla="*/ 715837 w 1002084"/>
                <a:gd name="connsiteY58" fmla="*/ 28724 h 596209"/>
                <a:gd name="connsiteX59" fmla="*/ 715837 w 1002084"/>
                <a:gd name="connsiteY59" fmla="*/ 33220 h 596209"/>
                <a:gd name="connsiteX60" fmla="*/ 709029 w 1002084"/>
                <a:gd name="connsiteY60" fmla="*/ 33220 h 596209"/>
                <a:gd name="connsiteX61" fmla="*/ 703533 w 1002084"/>
                <a:gd name="connsiteY61" fmla="*/ 36217 h 596209"/>
                <a:gd name="connsiteX62" fmla="*/ 692852 w 1002084"/>
                <a:gd name="connsiteY62" fmla="*/ 36217 h 596209"/>
                <a:gd name="connsiteX63" fmla="*/ 696912 w 1002084"/>
                <a:gd name="connsiteY63" fmla="*/ 33220 h 596209"/>
                <a:gd name="connsiteX64" fmla="*/ 709404 w 1002084"/>
                <a:gd name="connsiteY64" fmla="*/ 28724 h 596209"/>
                <a:gd name="connsiteX65" fmla="*/ 770988 w 1002084"/>
                <a:gd name="connsiteY65" fmla="*/ 28724 h 596209"/>
                <a:gd name="connsiteX66" fmla="*/ 794285 w 1002084"/>
                <a:gd name="connsiteY66" fmla="*/ 25727 h 596209"/>
                <a:gd name="connsiteX67" fmla="*/ 855869 w 1002084"/>
                <a:gd name="connsiteY67" fmla="*/ 25727 h 596209"/>
                <a:gd name="connsiteX68" fmla="*/ 865488 w 1002084"/>
                <a:gd name="connsiteY68" fmla="*/ 21231 h 596209"/>
                <a:gd name="connsiteX69" fmla="*/ 859991 w 1002084"/>
                <a:gd name="connsiteY69" fmla="*/ 18233 h 596209"/>
                <a:gd name="connsiteX70" fmla="*/ 846313 w 1002084"/>
                <a:gd name="connsiteY70" fmla="*/ 15236 h 596209"/>
                <a:gd name="connsiteX71" fmla="*/ 813460 w 1002084"/>
                <a:gd name="connsiteY71" fmla="*/ 15236 h 596209"/>
                <a:gd name="connsiteX72" fmla="*/ 817520 w 1002084"/>
                <a:gd name="connsiteY72" fmla="*/ 10740 h 596209"/>
                <a:gd name="connsiteX73" fmla="*/ 813460 w 1002084"/>
                <a:gd name="connsiteY73" fmla="*/ 7743 h 596209"/>
                <a:gd name="connsiteX74" fmla="*/ 800968 w 1002084"/>
                <a:gd name="connsiteY74" fmla="*/ 7743 h 596209"/>
                <a:gd name="connsiteX75" fmla="*/ 796908 w 1002084"/>
                <a:gd name="connsiteY75" fmla="*/ 10740 h 596209"/>
                <a:gd name="connsiteX76" fmla="*/ 777734 w 1002084"/>
                <a:gd name="connsiteY76" fmla="*/ 10740 h 596209"/>
                <a:gd name="connsiteX77" fmla="*/ 774985 w 1002084"/>
                <a:gd name="connsiteY77" fmla="*/ 7743 h 596209"/>
                <a:gd name="connsiteX78" fmla="*/ 791412 w 1002084"/>
                <a:gd name="connsiteY78" fmla="*/ 7743 h 596209"/>
                <a:gd name="connsiteX79" fmla="*/ 791412 w 1002084"/>
                <a:gd name="connsiteY79" fmla="*/ 2997 h 596209"/>
                <a:gd name="connsiteX80" fmla="*/ 787290 w 1002084"/>
                <a:gd name="connsiteY80" fmla="*/ 2997 h 596209"/>
                <a:gd name="connsiteX81" fmla="*/ 781668 w 1002084"/>
                <a:gd name="connsiteY81" fmla="*/ 0 h 596209"/>
                <a:gd name="connsiteX82" fmla="*/ 735137 w 1002084"/>
                <a:gd name="connsiteY82" fmla="*/ 0 h 596209"/>
                <a:gd name="connsiteX83" fmla="*/ 722645 w 1002084"/>
                <a:gd name="connsiteY83" fmla="*/ 2997 h 596209"/>
                <a:gd name="connsiteX84" fmla="*/ 708967 w 1002084"/>
                <a:gd name="connsiteY84" fmla="*/ 2997 h 596209"/>
                <a:gd name="connsiteX85" fmla="*/ 696475 w 1002084"/>
                <a:gd name="connsiteY85" fmla="*/ 0 h 596209"/>
                <a:gd name="connsiteX86" fmla="*/ 660936 w 1002084"/>
                <a:gd name="connsiteY86" fmla="*/ 0 h 596209"/>
                <a:gd name="connsiteX87" fmla="*/ 654065 w 1002084"/>
                <a:gd name="connsiteY87" fmla="*/ 2997 h 596209"/>
                <a:gd name="connsiteX88" fmla="*/ 621212 w 1002084"/>
                <a:gd name="connsiteY88" fmla="*/ 2997 h 596209"/>
                <a:gd name="connsiteX89" fmla="*/ 618777 w 1002084"/>
                <a:gd name="connsiteY89" fmla="*/ 0 h 596209"/>
                <a:gd name="connsiteX90" fmla="*/ 611968 w 1002084"/>
                <a:gd name="connsiteY90" fmla="*/ 0 h 596209"/>
                <a:gd name="connsiteX91" fmla="*/ 609220 w 1002084"/>
                <a:gd name="connsiteY91" fmla="*/ 2997 h 596209"/>
                <a:gd name="connsiteX92" fmla="*/ 605410 w 1002084"/>
                <a:gd name="connsiteY92" fmla="*/ 2997 h 596209"/>
                <a:gd name="connsiteX93" fmla="*/ 605410 w 1002084"/>
                <a:gd name="connsiteY93" fmla="*/ 7493 h 596209"/>
                <a:gd name="connsiteX94" fmla="*/ 612281 w 1002084"/>
                <a:gd name="connsiteY94" fmla="*/ 7493 h 596209"/>
                <a:gd name="connsiteX95" fmla="*/ 605410 w 1002084"/>
                <a:gd name="connsiteY95" fmla="*/ 10490 h 596209"/>
                <a:gd name="connsiteX96" fmla="*/ 586236 w 1002084"/>
                <a:gd name="connsiteY96" fmla="*/ 10490 h 596209"/>
                <a:gd name="connsiteX97" fmla="*/ 560253 w 1002084"/>
                <a:gd name="connsiteY97" fmla="*/ 7493 h 596209"/>
                <a:gd name="connsiteX98" fmla="*/ 508225 w 1002084"/>
                <a:gd name="connsiteY98" fmla="*/ 7493 h 596209"/>
                <a:gd name="connsiteX99" fmla="*/ 504103 w 1002084"/>
                <a:gd name="connsiteY99" fmla="*/ 10490 h 596209"/>
                <a:gd name="connsiteX100" fmla="*/ 501354 w 1002084"/>
                <a:gd name="connsiteY100" fmla="*/ 10490 h 596209"/>
                <a:gd name="connsiteX101" fmla="*/ 501354 w 1002084"/>
                <a:gd name="connsiteY101" fmla="*/ 14986 h 596209"/>
                <a:gd name="connsiteX102" fmla="*/ 530085 w 1002084"/>
                <a:gd name="connsiteY102" fmla="*/ 14986 h 596209"/>
                <a:gd name="connsiteX103" fmla="*/ 546512 w 1002084"/>
                <a:gd name="connsiteY103" fmla="*/ 17984 h 596209"/>
                <a:gd name="connsiteX104" fmla="*/ 553383 w 1002084"/>
                <a:gd name="connsiteY104" fmla="*/ 17984 h 596209"/>
                <a:gd name="connsiteX105" fmla="*/ 583487 w 1002084"/>
                <a:gd name="connsiteY105" fmla="*/ 20981 h 596209"/>
                <a:gd name="connsiteX106" fmla="*/ 536706 w 1002084"/>
                <a:gd name="connsiteY106" fmla="*/ 20981 h 596209"/>
                <a:gd name="connsiteX107" fmla="*/ 529836 w 1002084"/>
                <a:gd name="connsiteY107" fmla="*/ 17984 h 596209"/>
                <a:gd name="connsiteX108" fmla="*/ 517344 w 1002084"/>
                <a:gd name="connsiteY108" fmla="*/ 17984 h 596209"/>
                <a:gd name="connsiteX109" fmla="*/ 520092 w 1002084"/>
                <a:gd name="connsiteY109" fmla="*/ 20981 h 596209"/>
                <a:gd name="connsiteX110" fmla="*/ 514596 w 1002084"/>
                <a:gd name="connsiteY110" fmla="*/ 20981 h 596209"/>
                <a:gd name="connsiteX111" fmla="*/ 510473 w 1002084"/>
                <a:gd name="connsiteY111" fmla="*/ 25477 h 596209"/>
                <a:gd name="connsiteX112" fmla="*/ 510473 w 1002084"/>
                <a:gd name="connsiteY112" fmla="*/ 28474 h 596209"/>
                <a:gd name="connsiteX113" fmla="*/ 507788 w 1002084"/>
                <a:gd name="connsiteY113" fmla="*/ 32970 h 596209"/>
                <a:gd name="connsiteX114" fmla="*/ 507788 w 1002084"/>
                <a:gd name="connsiteY114" fmla="*/ 35967 h 596209"/>
                <a:gd name="connsiteX115" fmla="*/ 491361 w 1002084"/>
                <a:gd name="connsiteY115" fmla="*/ 35967 h 596209"/>
                <a:gd name="connsiteX116" fmla="*/ 488613 w 1002084"/>
                <a:gd name="connsiteY116" fmla="*/ 32970 h 596209"/>
                <a:gd name="connsiteX117" fmla="*/ 472186 w 1002084"/>
                <a:gd name="connsiteY117" fmla="*/ 28474 h 596209"/>
                <a:gd name="connsiteX118" fmla="*/ 451638 w 1002084"/>
                <a:gd name="connsiteY118" fmla="*/ 20981 h 596209"/>
                <a:gd name="connsiteX119" fmla="*/ 422907 w 1002084"/>
                <a:gd name="connsiteY119" fmla="*/ 20981 h 596209"/>
                <a:gd name="connsiteX120" fmla="*/ 422907 w 1002084"/>
                <a:gd name="connsiteY120" fmla="*/ 35967 h 596209"/>
                <a:gd name="connsiteX121" fmla="*/ 406480 w 1002084"/>
                <a:gd name="connsiteY121" fmla="*/ 35967 h 596209"/>
                <a:gd name="connsiteX122" fmla="*/ 399609 w 1002084"/>
                <a:gd name="connsiteY122" fmla="*/ 32970 h 596209"/>
                <a:gd name="connsiteX123" fmla="*/ 394113 w 1002084"/>
                <a:gd name="connsiteY123" fmla="*/ 32970 h 596209"/>
                <a:gd name="connsiteX124" fmla="*/ 390053 w 1002084"/>
                <a:gd name="connsiteY124" fmla="*/ 28474 h 596209"/>
                <a:gd name="connsiteX125" fmla="*/ 380560 w 1002084"/>
                <a:gd name="connsiteY125" fmla="*/ 28474 h 596209"/>
                <a:gd name="connsiteX126" fmla="*/ 373752 w 1002084"/>
                <a:gd name="connsiteY126" fmla="*/ 32970 h 596209"/>
                <a:gd name="connsiteX127" fmla="*/ 373752 w 1002084"/>
                <a:gd name="connsiteY127" fmla="*/ 35967 h 596209"/>
                <a:gd name="connsiteX128" fmla="*/ 368068 w 1002084"/>
                <a:gd name="connsiteY128" fmla="*/ 35967 h 596209"/>
                <a:gd name="connsiteX129" fmla="*/ 370816 w 1002084"/>
                <a:gd name="connsiteY129" fmla="*/ 28474 h 596209"/>
                <a:gd name="connsiteX130" fmla="*/ 368068 w 1002084"/>
                <a:gd name="connsiteY130" fmla="*/ 25477 h 596209"/>
                <a:gd name="connsiteX131" fmla="*/ 325596 w 1002084"/>
                <a:gd name="connsiteY131" fmla="*/ 25477 h 596209"/>
                <a:gd name="connsiteX132" fmla="*/ 311855 w 1002084"/>
                <a:gd name="connsiteY132" fmla="*/ 28474 h 596209"/>
                <a:gd name="connsiteX133" fmla="*/ 285873 w 1002084"/>
                <a:gd name="connsiteY133" fmla="*/ 28474 h 596209"/>
                <a:gd name="connsiteX134" fmla="*/ 292681 w 1002084"/>
                <a:gd name="connsiteY134" fmla="*/ 32970 h 596209"/>
                <a:gd name="connsiteX135" fmla="*/ 305172 w 1002084"/>
                <a:gd name="connsiteY135" fmla="*/ 39214 h 596209"/>
                <a:gd name="connsiteX136" fmla="*/ 309232 w 1002084"/>
                <a:gd name="connsiteY136" fmla="*/ 43710 h 596209"/>
                <a:gd name="connsiteX137" fmla="*/ 305609 w 1002084"/>
                <a:gd name="connsiteY137" fmla="*/ 43710 h 596209"/>
                <a:gd name="connsiteX138" fmla="*/ 305609 w 1002084"/>
                <a:gd name="connsiteY138" fmla="*/ 38965 h 596209"/>
                <a:gd name="connsiteX139" fmla="*/ 293118 w 1002084"/>
                <a:gd name="connsiteY139" fmla="*/ 35967 h 596209"/>
                <a:gd name="connsiteX140" fmla="*/ 283562 w 1002084"/>
                <a:gd name="connsiteY140" fmla="*/ 35967 h 596209"/>
                <a:gd name="connsiteX141" fmla="*/ 276691 w 1002084"/>
                <a:gd name="connsiteY141" fmla="*/ 32970 h 596209"/>
                <a:gd name="connsiteX142" fmla="*/ 269883 w 1002084"/>
                <a:gd name="connsiteY142" fmla="*/ 32970 h 596209"/>
                <a:gd name="connsiteX143" fmla="*/ 263013 w 1002084"/>
                <a:gd name="connsiteY143" fmla="*/ 28474 h 596209"/>
                <a:gd name="connsiteX144" fmla="*/ 260265 w 1002084"/>
                <a:gd name="connsiteY144" fmla="*/ 28474 h 596209"/>
                <a:gd name="connsiteX145" fmla="*/ 257516 w 1002084"/>
                <a:gd name="connsiteY145" fmla="*/ 32970 h 596209"/>
                <a:gd name="connsiteX146" fmla="*/ 253457 w 1002084"/>
                <a:gd name="connsiteY146" fmla="*/ 35967 h 596209"/>
                <a:gd name="connsiteX147" fmla="*/ 250708 w 1002084"/>
                <a:gd name="connsiteY147" fmla="*/ 38965 h 596209"/>
                <a:gd name="connsiteX148" fmla="*/ 243838 w 1002084"/>
                <a:gd name="connsiteY148" fmla="*/ 43461 h 596209"/>
                <a:gd name="connsiteX149" fmla="*/ 241090 w 1002084"/>
                <a:gd name="connsiteY149" fmla="*/ 43461 h 596209"/>
                <a:gd name="connsiteX150" fmla="*/ 234282 w 1002084"/>
                <a:gd name="connsiteY150" fmla="*/ 46458 h 596209"/>
                <a:gd name="connsiteX151" fmla="*/ 205676 w 1002084"/>
                <a:gd name="connsiteY151" fmla="*/ 46458 h 596209"/>
                <a:gd name="connsiteX152" fmla="*/ 196057 w 1002084"/>
                <a:gd name="connsiteY152" fmla="*/ 50891 h 596209"/>
                <a:gd name="connsiteX153" fmla="*/ 182379 w 1002084"/>
                <a:gd name="connsiteY153" fmla="*/ 53889 h 596209"/>
                <a:gd name="connsiteX154" fmla="*/ 169887 w 1002084"/>
                <a:gd name="connsiteY154" fmla="*/ 56886 h 596209"/>
                <a:gd name="connsiteX155" fmla="*/ 163017 w 1002084"/>
                <a:gd name="connsiteY155" fmla="*/ 56886 h 596209"/>
                <a:gd name="connsiteX156" fmla="*/ 139720 w 1002084"/>
                <a:gd name="connsiteY156" fmla="*/ 61382 h 596209"/>
                <a:gd name="connsiteX157" fmla="*/ 132912 w 1002084"/>
                <a:gd name="connsiteY157" fmla="*/ 64379 h 596209"/>
                <a:gd name="connsiteX158" fmla="*/ 136971 w 1002084"/>
                <a:gd name="connsiteY158" fmla="*/ 68688 h 596209"/>
                <a:gd name="connsiteX159" fmla="*/ 143779 w 1002084"/>
                <a:gd name="connsiteY159" fmla="*/ 71685 h 596209"/>
                <a:gd name="connsiteX160" fmla="*/ 172510 w 1002084"/>
                <a:gd name="connsiteY160" fmla="*/ 71685 h 596209"/>
                <a:gd name="connsiteX161" fmla="*/ 158832 w 1002084"/>
                <a:gd name="connsiteY161" fmla="*/ 74682 h 596209"/>
                <a:gd name="connsiteX162" fmla="*/ 153398 w 1002084"/>
                <a:gd name="connsiteY162" fmla="*/ 82176 h 596209"/>
                <a:gd name="connsiteX163" fmla="*/ 149463 w 1002084"/>
                <a:gd name="connsiteY163" fmla="*/ 82176 h 596209"/>
                <a:gd name="connsiteX164" fmla="*/ 127540 w 1002084"/>
                <a:gd name="connsiteY164" fmla="*/ 89669 h 596209"/>
                <a:gd name="connsiteX165" fmla="*/ 90565 w 1002084"/>
                <a:gd name="connsiteY165" fmla="*/ 89669 h 596209"/>
                <a:gd name="connsiteX166" fmla="*/ 78073 w 1002084"/>
                <a:gd name="connsiteY166" fmla="*/ 92666 h 596209"/>
                <a:gd name="connsiteX167" fmla="*/ 64395 w 1002084"/>
                <a:gd name="connsiteY167" fmla="*/ 97162 h 596209"/>
                <a:gd name="connsiteX168" fmla="*/ 61647 w 1002084"/>
                <a:gd name="connsiteY168" fmla="*/ 100159 h 596209"/>
                <a:gd name="connsiteX169" fmla="*/ 54776 w 1002084"/>
                <a:gd name="connsiteY169" fmla="*/ 100159 h 596209"/>
                <a:gd name="connsiteX170" fmla="*/ 52090 w 1002084"/>
                <a:gd name="connsiteY170" fmla="*/ 97162 h 596209"/>
                <a:gd name="connsiteX171" fmla="*/ 42472 w 1002084"/>
                <a:gd name="connsiteY171" fmla="*/ 104655 h 596209"/>
                <a:gd name="connsiteX172" fmla="*/ 2686 w 1002084"/>
                <a:gd name="connsiteY172" fmla="*/ 104655 h 596209"/>
                <a:gd name="connsiteX173" fmla="*/ 0 w 1002084"/>
                <a:gd name="connsiteY173" fmla="*/ 110900 h 596209"/>
                <a:gd name="connsiteX174" fmla="*/ 2686 w 1002084"/>
                <a:gd name="connsiteY174" fmla="*/ 110900 h 596209"/>
                <a:gd name="connsiteX175" fmla="*/ 12054 w 1002084"/>
                <a:gd name="connsiteY175" fmla="*/ 118643 h 596209"/>
                <a:gd name="connsiteX176" fmla="*/ 16177 w 1002084"/>
                <a:gd name="connsiteY176" fmla="*/ 123138 h 596209"/>
                <a:gd name="connsiteX177" fmla="*/ 18925 w 1002084"/>
                <a:gd name="connsiteY177" fmla="*/ 126136 h 596209"/>
                <a:gd name="connsiteX178" fmla="*/ 32603 w 1002084"/>
                <a:gd name="connsiteY178" fmla="*/ 118643 h 596209"/>
                <a:gd name="connsiteX179" fmla="*/ 32603 w 1002084"/>
                <a:gd name="connsiteY179" fmla="*/ 126136 h 596209"/>
                <a:gd name="connsiteX180" fmla="*/ 38037 w 1002084"/>
                <a:gd name="connsiteY180" fmla="*/ 129133 h 596209"/>
                <a:gd name="connsiteX181" fmla="*/ 44908 w 1002084"/>
                <a:gd name="connsiteY181" fmla="*/ 129133 h 596209"/>
                <a:gd name="connsiteX182" fmla="*/ 49030 w 1002084"/>
                <a:gd name="connsiteY182" fmla="*/ 126136 h 596209"/>
                <a:gd name="connsiteX183" fmla="*/ 51778 w 1002084"/>
                <a:gd name="connsiteY183" fmla="*/ 126136 h 596209"/>
                <a:gd name="connsiteX184" fmla="*/ 54464 w 1002084"/>
                <a:gd name="connsiteY184" fmla="*/ 123138 h 596209"/>
                <a:gd name="connsiteX185" fmla="*/ 54464 w 1002084"/>
                <a:gd name="connsiteY185" fmla="*/ 126136 h 596209"/>
                <a:gd name="connsiteX186" fmla="*/ 58586 w 1002084"/>
                <a:gd name="connsiteY186" fmla="*/ 129133 h 596209"/>
                <a:gd name="connsiteX187" fmla="*/ 61334 w 1002084"/>
                <a:gd name="connsiteY187" fmla="*/ 129133 h 596209"/>
                <a:gd name="connsiteX188" fmla="*/ 64082 w 1002084"/>
                <a:gd name="connsiteY188" fmla="*/ 126136 h 596209"/>
                <a:gd name="connsiteX189" fmla="*/ 77761 w 1002084"/>
                <a:gd name="connsiteY189" fmla="*/ 126136 h 596209"/>
                <a:gd name="connsiteX190" fmla="*/ 80509 w 1002084"/>
                <a:gd name="connsiteY190" fmla="*/ 123138 h 596209"/>
                <a:gd name="connsiteX191" fmla="*/ 87317 w 1002084"/>
                <a:gd name="connsiteY191" fmla="*/ 123138 h 596209"/>
                <a:gd name="connsiteX192" fmla="*/ 87317 w 1002084"/>
                <a:gd name="connsiteY192" fmla="*/ 129383 h 596209"/>
                <a:gd name="connsiteX193" fmla="*/ 84631 w 1002084"/>
                <a:gd name="connsiteY193" fmla="*/ 129383 h 596209"/>
                <a:gd name="connsiteX194" fmla="*/ 77761 w 1002084"/>
                <a:gd name="connsiteY194" fmla="*/ 136876 h 596209"/>
                <a:gd name="connsiteX195" fmla="*/ 75013 w 1002084"/>
                <a:gd name="connsiteY195" fmla="*/ 136876 h 596209"/>
                <a:gd name="connsiteX196" fmla="*/ 70890 w 1002084"/>
                <a:gd name="connsiteY196" fmla="*/ 133879 h 596209"/>
                <a:gd name="connsiteX197" fmla="*/ 54464 w 1002084"/>
                <a:gd name="connsiteY197" fmla="*/ 133879 h 596209"/>
                <a:gd name="connsiteX198" fmla="*/ 49030 w 1002084"/>
                <a:gd name="connsiteY198" fmla="*/ 136876 h 596209"/>
                <a:gd name="connsiteX199" fmla="*/ 44908 w 1002084"/>
                <a:gd name="connsiteY199" fmla="*/ 136876 h 596209"/>
                <a:gd name="connsiteX200" fmla="*/ 28481 w 1002084"/>
                <a:gd name="connsiteY200" fmla="*/ 133879 h 596209"/>
                <a:gd name="connsiteX201" fmla="*/ 25733 w 1002084"/>
                <a:gd name="connsiteY201" fmla="*/ 133879 h 596209"/>
                <a:gd name="connsiteX202" fmla="*/ 18925 w 1002084"/>
                <a:gd name="connsiteY202" fmla="*/ 129383 h 596209"/>
                <a:gd name="connsiteX203" fmla="*/ 9556 w 1002084"/>
                <a:gd name="connsiteY203" fmla="*/ 129383 h 596209"/>
                <a:gd name="connsiteX204" fmla="*/ 2686 w 1002084"/>
                <a:gd name="connsiteY204" fmla="*/ 133879 h 596209"/>
                <a:gd name="connsiteX205" fmla="*/ 2686 w 1002084"/>
                <a:gd name="connsiteY205" fmla="*/ 143620 h 596209"/>
                <a:gd name="connsiteX206" fmla="*/ 9556 w 1002084"/>
                <a:gd name="connsiteY206" fmla="*/ 146617 h 596209"/>
                <a:gd name="connsiteX207" fmla="*/ 25983 w 1002084"/>
                <a:gd name="connsiteY207" fmla="*/ 146617 h 596209"/>
                <a:gd name="connsiteX208" fmla="*/ 23235 w 1002084"/>
                <a:gd name="connsiteY208" fmla="*/ 151113 h 596209"/>
                <a:gd name="connsiteX209" fmla="*/ 12054 w 1002084"/>
                <a:gd name="connsiteY209" fmla="*/ 151113 h 596209"/>
                <a:gd name="connsiteX210" fmla="*/ 16177 w 1002084"/>
                <a:gd name="connsiteY210" fmla="*/ 154110 h 596209"/>
                <a:gd name="connsiteX211" fmla="*/ 25733 w 1002084"/>
                <a:gd name="connsiteY211" fmla="*/ 157108 h 596209"/>
                <a:gd name="connsiteX212" fmla="*/ 28481 w 1002084"/>
                <a:gd name="connsiteY212" fmla="*/ 157108 h 596209"/>
                <a:gd name="connsiteX213" fmla="*/ 32603 w 1002084"/>
                <a:gd name="connsiteY213" fmla="*/ 161604 h 596209"/>
                <a:gd name="connsiteX214" fmla="*/ 45095 w 1002084"/>
                <a:gd name="connsiteY214" fmla="*/ 161604 h 596209"/>
                <a:gd name="connsiteX215" fmla="*/ 45095 w 1002084"/>
                <a:gd name="connsiteY215" fmla="*/ 157108 h 596209"/>
                <a:gd name="connsiteX216" fmla="*/ 51966 w 1002084"/>
                <a:gd name="connsiteY216" fmla="*/ 157108 h 596209"/>
                <a:gd name="connsiteX217" fmla="*/ 58773 w 1002084"/>
                <a:gd name="connsiteY217" fmla="*/ 161604 h 596209"/>
                <a:gd name="connsiteX218" fmla="*/ 71265 w 1002084"/>
                <a:gd name="connsiteY218" fmla="*/ 157108 h 596209"/>
                <a:gd name="connsiteX219" fmla="*/ 71265 w 1002084"/>
                <a:gd name="connsiteY219" fmla="*/ 161604 h 596209"/>
                <a:gd name="connsiteX220" fmla="*/ 78135 w 1002084"/>
                <a:gd name="connsiteY220" fmla="*/ 161604 h 596209"/>
                <a:gd name="connsiteX221" fmla="*/ 85006 w 1002084"/>
                <a:gd name="connsiteY221" fmla="*/ 157108 h 596209"/>
                <a:gd name="connsiteX222" fmla="*/ 87692 w 1002084"/>
                <a:gd name="connsiteY222" fmla="*/ 157108 h 596209"/>
                <a:gd name="connsiteX223" fmla="*/ 94562 w 1002084"/>
                <a:gd name="connsiteY223" fmla="*/ 154110 h 596209"/>
                <a:gd name="connsiteX224" fmla="*/ 104118 w 1002084"/>
                <a:gd name="connsiteY224" fmla="*/ 157108 h 596209"/>
                <a:gd name="connsiteX225" fmla="*/ 113737 w 1002084"/>
                <a:gd name="connsiteY225" fmla="*/ 157108 h 596209"/>
                <a:gd name="connsiteX226" fmla="*/ 116485 w 1002084"/>
                <a:gd name="connsiteY226" fmla="*/ 154110 h 596209"/>
                <a:gd name="connsiteX227" fmla="*/ 120607 w 1002084"/>
                <a:gd name="connsiteY227" fmla="*/ 154110 h 596209"/>
                <a:gd name="connsiteX228" fmla="*/ 127415 w 1002084"/>
                <a:gd name="connsiteY228" fmla="*/ 157108 h 596209"/>
                <a:gd name="connsiteX229" fmla="*/ 153461 w 1002084"/>
                <a:gd name="connsiteY229" fmla="*/ 157108 h 596209"/>
                <a:gd name="connsiteX230" fmla="*/ 165952 w 1002084"/>
                <a:gd name="connsiteY230" fmla="*/ 164601 h 596209"/>
                <a:gd name="connsiteX231" fmla="*/ 170074 w 1002084"/>
                <a:gd name="connsiteY231" fmla="*/ 164601 h 596209"/>
                <a:gd name="connsiteX232" fmla="*/ 175508 w 1002084"/>
                <a:gd name="connsiteY232" fmla="*/ 172094 h 596209"/>
                <a:gd name="connsiteX233" fmla="*/ 185127 w 1002084"/>
                <a:gd name="connsiteY233" fmla="*/ 172094 h 596209"/>
                <a:gd name="connsiteX234" fmla="*/ 182379 w 1002084"/>
                <a:gd name="connsiteY234" fmla="*/ 175091 h 596209"/>
                <a:gd name="connsiteX235" fmla="*/ 182379 w 1002084"/>
                <a:gd name="connsiteY235" fmla="*/ 187330 h 596209"/>
                <a:gd name="connsiteX236" fmla="*/ 191935 w 1002084"/>
                <a:gd name="connsiteY236" fmla="*/ 187330 h 596209"/>
                <a:gd name="connsiteX237" fmla="*/ 198805 w 1002084"/>
                <a:gd name="connsiteY237" fmla="*/ 190328 h 596209"/>
                <a:gd name="connsiteX238" fmla="*/ 201554 w 1002084"/>
                <a:gd name="connsiteY238" fmla="*/ 193325 h 596209"/>
                <a:gd name="connsiteX239" fmla="*/ 196057 w 1002084"/>
                <a:gd name="connsiteY239" fmla="*/ 200818 h 596209"/>
                <a:gd name="connsiteX240" fmla="*/ 198805 w 1002084"/>
                <a:gd name="connsiteY240" fmla="*/ 211309 h 596209"/>
                <a:gd name="connsiteX241" fmla="*/ 208362 w 1002084"/>
                <a:gd name="connsiteY241" fmla="*/ 215805 h 596209"/>
                <a:gd name="connsiteX242" fmla="*/ 198805 w 1002084"/>
                <a:gd name="connsiteY242" fmla="*/ 223298 h 596209"/>
                <a:gd name="connsiteX243" fmla="*/ 205676 w 1002084"/>
                <a:gd name="connsiteY243" fmla="*/ 226295 h 596209"/>
                <a:gd name="connsiteX244" fmla="*/ 201554 w 1002084"/>
                <a:gd name="connsiteY244" fmla="*/ 226295 h 596209"/>
                <a:gd name="connsiteX245" fmla="*/ 198805 w 1002084"/>
                <a:gd name="connsiteY245" fmla="*/ 229292 h 596209"/>
                <a:gd name="connsiteX246" fmla="*/ 198805 w 1002084"/>
                <a:gd name="connsiteY246" fmla="*/ 233788 h 596209"/>
                <a:gd name="connsiteX247" fmla="*/ 205676 w 1002084"/>
                <a:gd name="connsiteY247" fmla="*/ 241219 h 596209"/>
                <a:gd name="connsiteX248" fmla="*/ 208362 w 1002084"/>
                <a:gd name="connsiteY248" fmla="*/ 241219 h 596209"/>
                <a:gd name="connsiteX249" fmla="*/ 208362 w 1002084"/>
                <a:gd name="connsiteY249" fmla="*/ 244216 h 596209"/>
                <a:gd name="connsiteX250" fmla="*/ 201554 w 1002084"/>
                <a:gd name="connsiteY250" fmla="*/ 247214 h 596209"/>
                <a:gd name="connsiteX251" fmla="*/ 198805 w 1002084"/>
                <a:gd name="connsiteY251" fmla="*/ 251710 h 596209"/>
                <a:gd name="connsiteX252" fmla="*/ 196057 w 1002084"/>
                <a:gd name="connsiteY252" fmla="*/ 251710 h 596209"/>
                <a:gd name="connsiteX253" fmla="*/ 201554 w 1002084"/>
                <a:gd name="connsiteY253" fmla="*/ 254707 h 596209"/>
                <a:gd name="connsiteX254" fmla="*/ 189062 w 1002084"/>
                <a:gd name="connsiteY254" fmla="*/ 254707 h 596209"/>
                <a:gd name="connsiteX255" fmla="*/ 182254 w 1002084"/>
                <a:gd name="connsiteY255" fmla="*/ 259203 h 596209"/>
                <a:gd name="connsiteX256" fmla="*/ 179506 w 1002084"/>
                <a:gd name="connsiteY256" fmla="*/ 259203 h 596209"/>
                <a:gd name="connsiteX257" fmla="*/ 179506 w 1002084"/>
                <a:gd name="connsiteY257" fmla="*/ 262262 h 596209"/>
                <a:gd name="connsiteX258" fmla="*/ 195932 w 1002084"/>
                <a:gd name="connsiteY258" fmla="*/ 262262 h 596209"/>
                <a:gd name="connsiteX259" fmla="*/ 189062 w 1002084"/>
                <a:gd name="connsiteY259" fmla="*/ 269756 h 596209"/>
                <a:gd name="connsiteX260" fmla="*/ 169950 w 1002084"/>
                <a:gd name="connsiteY260" fmla="*/ 269756 h 596209"/>
                <a:gd name="connsiteX261" fmla="*/ 169950 w 1002084"/>
                <a:gd name="connsiteY261" fmla="*/ 272753 h 596209"/>
                <a:gd name="connsiteX262" fmla="*/ 182441 w 1002084"/>
                <a:gd name="connsiteY262" fmla="*/ 283243 h 596209"/>
                <a:gd name="connsiteX263" fmla="*/ 189249 w 1002084"/>
                <a:gd name="connsiteY263" fmla="*/ 283243 h 596209"/>
                <a:gd name="connsiteX264" fmla="*/ 198868 w 1002084"/>
                <a:gd name="connsiteY264" fmla="*/ 275750 h 596209"/>
                <a:gd name="connsiteX265" fmla="*/ 208424 w 1002084"/>
                <a:gd name="connsiteY265" fmla="*/ 275750 h 596209"/>
                <a:gd name="connsiteX266" fmla="*/ 211172 w 1002084"/>
                <a:gd name="connsiteY266" fmla="*/ 272753 h 596209"/>
                <a:gd name="connsiteX267" fmla="*/ 215295 w 1002084"/>
                <a:gd name="connsiteY267" fmla="*/ 272753 h 596209"/>
                <a:gd name="connsiteX268" fmla="*/ 215295 w 1002084"/>
                <a:gd name="connsiteY268" fmla="*/ 262262 h 596209"/>
                <a:gd name="connsiteX269" fmla="*/ 218043 w 1002084"/>
                <a:gd name="connsiteY269" fmla="*/ 259265 h 596209"/>
                <a:gd name="connsiteX270" fmla="*/ 218043 w 1002084"/>
                <a:gd name="connsiteY270" fmla="*/ 269756 h 596209"/>
                <a:gd name="connsiteX271" fmla="*/ 227599 w 1002084"/>
                <a:gd name="connsiteY271" fmla="*/ 262262 h 596209"/>
                <a:gd name="connsiteX272" fmla="*/ 224851 w 1002084"/>
                <a:gd name="connsiteY272" fmla="*/ 265260 h 596209"/>
                <a:gd name="connsiteX273" fmla="*/ 224851 w 1002084"/>
                <a:gd name="connsiteY273" fmla="*/ 269756 h 596209"/>
                <a:gd name="connsiteX274" fmla="*/ 227599 w 1002084"/>
                <a:gd name="connsiteY274" fmla="*/ 269756 h 596209"/>
                <a:gd name="connsiteX275" fmla="*/ 231721 w 1002084"/>
                <a:gd name="connsiteY275" fmla="*/ 272753 h 596209"/>
                <a:gd name="connsiteX276" fmla="*/ 241277 w 1002084"/>
                <a:gd name="connsiteY276" fmla="*/ 272753 h 596209"/>
                <a:gd name="connsiteX277" fmla="*/ 234469 w 1002084"/>
                <a:gd name="connsiteY277" fmla="*/ 280246 h 596209"/>
                <a:gd name="connsiteX278" fmla="*/ 234469 w 1002084"/>
                <a:gd name="connsiteY278" fmla="*/ 283243 h 596209"/>
                <a:gd name="connsiteX279" fmla="*/ 237217 w 1002084"/>
                <a:gd name="connsiteY279" fmla="*/ 287739 h 596209"/>
                <a:gd name="connsiteX280" fmla="*/ 241277 w 1002084"/>
                <a:gd name="connsiteY280" fmla="*/ 290737 h 596209"/>
                <a:gd name="connsiteX281" fmla="*/ 244025 w 1002084"/>
                <a:gd name="connsiteY281" fmla="*/ 293734 h 596209"/>
                <a:gd name="connsiteX282" fmla="*/ 248148 w 1002084"/>
                <a:gd name="connsiteY282" fmla="*/ 298230 h 596209"/>
                <a:gd name="connsiteX283" fmla="*/ 244025 w 1002084"/>
                <a:gd name="connsiteY283" fmla="*/ 301227 h 596209"/>
                <a:gd name="connsiteX284" fmla="*/ 236905 w 1002084"/>
                <a:gd name="connsiteY284" fmla="*/ 301227 h 596209"/>
                <a:gd name="connsiteX285" fmla="*/ 236905 w 1002084"/>
                <a:gd name="connsiteY285" fmla="*/ 305723 h 596209"/>
                <a:gd name="connsiteX286" fmla="*/ 227286 w 1002084"/>
                <a:gd name="connsiteY286" fmla="*/ 305723 h 596209"/>
                <a:gd name="connsiteX287" fmla="*/ 224538 w 1002084"/>
                <a:gd name="connsiteY287" fmla="*/ 301227 h 596209"/>
                <a:gd name="connsiteX288" fmla="*/ 217730 w 1002084"/>
                <a:gd name="connsiteY288" fmla="*/ 301227 h 596209"/>
                <a:gd name="connsiteX289" fmla="*/ 214982 w 1002084"/>
                <a:gd name="connsiteY289" fmla="*/ 298230 h 596209"/>
                <a:gd name="connsiteX290" fmla="*/ 195807 w 1002084"/>
                <a:gd name="connsiteY290" fmla="*/ 298230 h 596209"/>
                <a:gd name="connsiteX291" fmla="*/ 191685 w 1002084"/>
                <a:gd name="connsiteY291" fmla="*/ 293734 h 596209"/>
                <a:gd name="connsiteX292" fmla="*/ 188937 w 1002084"/>
                <a:gd name="connsiteY292" fmla="*/ 290737 h 596209"/>
                <a:gd name="connsiteX293" fmla="*/ 179381 w 1002084"/>
                <a:gd name="connsiteY293" fmla="*/ 290737 h 596209"/>
                <a:gd name="connsiteX294" fmla="*/ 175259 w 1002084"/>
                <a:gd name="connsiteY294" fmla="*/ 298230 h 596209"/>
                <a:gd name="connsiteX295" fmla="*/ 175259 w 1002084"/>
                <a:gd name="connsiteY295" fmla="*/ 301227 h 596209"/>
                <a:gd name="connsiteX296" fmla="*/ 182129 w 1002084"/>
                <a:gd name="connsiteY296" fmla="*/ 301227 h 596209"/>
                <a:gd name="connsiteX297" fmla="*/ 182129 w 1002084"/>
                <a:gd name="connsiteY297" fmla="*/ 305723 h 596209"/>
                <a:gd name="connsiteX298" fmla="*/ 191685 w 1002084"/>
                <a:gd name="connsiteY298" fmla="*/ 305723 h 596209"/>
                <a:gd name="connsiteX299" fmla="*/ 195807 w 1002084"/>
                <a:gd name="connsiteY299" fmla="*/ 308720 h 596209"/>
                <a:gd name="connsiteX300" fmla="*/ 201304 w 1002084"/>
                <a:gd name="connsiteY300" fmla="*/ 308720 h 596209"/>
                <a:gd name="connsiteX301" fmla="*/ 208112 w 1002084"/>
                <a:gd name="connsiteY301" fmla="*/ 316214 h 596209"/>
                <a:gd name="connsiteX302" fmla="*/ 227286 w 1002084"/>
                <a:gd name="connsiteY302" fmla="*/ 316214 h 596209"/>
                <a:gd name="connsiteX303" fmla="*/ 236905 w 1002084"/>
                <a:gd name="connsiteY303" fmla="*/ 319211 h 596209"/>
                <a:gd name="connsiteX304" fmla="*/ 243713 w 1002084"/>
                <a:gd name="connsiteY304" fmla="*/ 311718 h 596209"/>
                <a:gd name="connsiteX305" fmla="*/ 243713 w 1002084"/>
                <a:gd name="connsiteY305" fmla="*/ 323707 h 596209"/>
                <a:gd name="connsiteX306" fmla="*/ 240965 w 1002084"/>
                <a:gd name="connsiteY306" fmla="*/ 319211 h 596209"/>
                <a:gd name="connsiteX307" fmla="*/ 234157 w 1002084"/>
                <a:gd name="connsiteY307" fmla="*/ 319211 h 596209"/>
                <a:gd name="connsiteX308" fmla="*/ 234157 w 1002084"/>
                <a:gd name="connsiteY308" fmla="*/ 323707 h 596209"/>
                <a:gd name="connsiteX309" fmla="*/ 236905 w 1002084"/>
                <a:gd name="connsiteY309" fmla="*/ 329951 h 596209"/>
                <a:gd name="connsiteX310" fmla="*/ 224413 w 1002084"/>
                <a:gd name="connsiteY310" fmla="*/ 329951 h 596209"/>
                <a:gd name="connsiteX311" fmla="*/ 224413 w 1002084"/>
                <a:gd name="connsiteY311" fmla="*/ 337195 h 596209"/>
                <a:gd name="connsiteX312" fmla="*/ 234032 w 1002084"/>
                <a:gd name="connsiteY312" fmla="*/ 337195 h 596209"/>
                <a:gd name="connsiteX313" fmla="*/ 234032 w 1002084"/>
                <a:gd name="connsiteY313" fmla="*/ 341691 h 596209"/>
                <a:gd name="connsiteX314" fmla="*/ 231284 w 1002084"/>
                <a:gd name="connsiteY314" fmla="*/ 344688 h 596209"/>
                <a:gd name="connsiteX315" fmla="*/ 221790 w 1002084"/>
                <a:gd name="connsiteY315" fmla="*/ 337195 h 596209"/>
                <a:gd name="connsiteX316" fmla="*/ 217668 w 1002084"/>
                <a:gd name="connsiteY316" fmla="*/ 337195 h 596209"/>
                <a:gd name="connsiteX317" fmla="*/ 217668 w 1002084"/>
                <a:gd name="connsiteY317" fmla="*/ 344688 h 596209"/>
                <a:gd name="connsiteX318" fmla="*/ 221790 w 1002084"/>
                <a:gd name="connsiteY318" fmla="*/ 347685 h 596209"/>
                <a:gd name="connsiteX319" fmla="*/ 214920 w 1002084"/>
                <a:gd name="connsiteY319" fmla="*/ 347685 h 596209"/>
                <a:gd name="connsiteX320" fmla="*/ 214920 w 1002084"/>
                <a:gd name="connsiteY320" fmla="*/ 355178 h 596209"/>
                <a:gd name="connsiteX321" fmla="*/ 210798 w 1002084"/>
                <a:gd name="connsiteY321" fmla="*/ 355178 h 596209"/>
                <a:gd name="connsiteX322" fmla="*/ 208049 w 1002084"/>
                <a:gd name="connsiteY322" fmla="*/ 359674 h 596209"/>
                <a:gd name="connsiteX323" fmla="*/ 208049 w 1002084"/>
                <a:gd name="connsiteY323" fmla="*/ 362172 h 596209"/>
                <a:gd name="connsiteX324" fmla="*/ 214920 w 1002084"/>
                <a:gd name="connsiteY324" fmla="*/ 369665 h 596209"/>
                <a:gd name="connsiteX325" fmla="*/ 217668 w 1002084"/>
                <a:gd name="connsiteY325" fmla="*/ 369665 h 596209"/>
                <a:gd name="connsiteX326" fmla="*/ 217668 w 1002084"/>
                <a:gd name="connsiteY326" fmla="*/ 377158 h 596209"/>
                <a:gd name="connsiteX327" fmla="*/ 210798 w 1002084"/>
                <a:gd name="connsiteY327" fmla="*/ 377158 h 596209"/>
                <a:gd name="connsiteX328" fmla="*/ 208049 w 1002084"/>
                <a:gd name="connsiteY328" fmla="*/ 372662 h 596209"/>
                <a:gd name="connsiteX329" fmla="*/ 205364 w 1002084"/>
                <a:gd name="connsiteY329" fmla="*/ 365169 h 596209"/>
                <a:gd name="connsiteX330" fmla="*/ 201241 w 1002084"/>
                <a:gd name="connsiteY330" fmla="*/ 362172 h 596209"/>
                <a:gd name="connsiteX331" fmla="*/ 201241 w 1002084"/>
                <a:gd name="connsiteY331" fmla="*/ 359175 h 596209"/>
                <a:gd name="connsiteX332" fmla="*/ 198493 w 1002084"/>
                <a:gd name="connsiteY332" fmla="*/ 354679 h 596209"/>
                <a:gd name="connsiteX333" fmla="*/ 195745 w 1002084"/>
                <a:gd name="connsiteY333" fmla="*/ 351681 h 596209"/>
                <a:gd name="connsiteX334" fmla="*/ 182067 w 1002084"/>
                <a:gd name="connsiteY334" fmla="*/ 351681 h 596209"/>
                <a:gd name="connsiteX335" fmla="*/ 175196 w 1002084"/>
                <a:gd name="connsiteY335" fmla="*/ 359175 h 596209"/>
                <a:gd name="connsiteX336" fmla="*/ 175196 w 1002084"/>
                <a:gd name="connsiteY336" fmla="*/ 362172 h 596209"/>
                <a:gd name="connsiteX337" fmla="*/ 182067 w 1002084"/>
                <a:gd name="connsiteY337" fmla="*/ 365169 h 596209"/>
                <a:gd name="connsiteX338" fmla="*/ 188875 w 1002084"/>
                <a:gd name="connsiteY338" fmla="*/ 365169 h 596209"/>
                <a:gd name="connsiteX339" fmla="*/ 191623 w 1002084"/>
                <a:gd name="connsiteY339" fmla="*/ 369665 h 596209"/>
                <a:gd name="connsiteX340" fmla="*/ 184815 w 1002084"/>
                <a:gd name="connsiteY340" fmla="*/ 372662 h 596209"/>
                <a:gd name="connsiteX341" fmla="*/ 179318 w 1002084"/>
                <a:gd name="connsiteY341" fmla="*/ 372662 h 596209"/>
                <a:gd name="connsiteX342" fmla="*/ 175196 w 1002084"/>
                <a:gd name="connsiteY342" fmla="*/ 369665 h 596209"/>
                <a:gd name="connsiteX343" fmla="*/ 165640 w 1002084"/>
                <a:gd name="connsiteY343" fmla="*/ 369665 h 596209"/>
                <a:gd name="connsiteX344" fmla="*/ 162892 w 1002084"/>
                <a:gd name="connsiteY344" fmla="*/ 372662 h 596209"/>
                <a:gd name="connsiteX345" fmla="*/ 156021 w 1002084"/>
                <a:gd name="connsiteY345" fmla="*/ 372662 h 596209"/>
                <a:gd name="connsiteX346" fmla="*/ 153336 w 1002084"/>
                <a:gd name="connsiteY346" fmla="*/ 377158 h 596209"/>
                <a:gd name="connsiteX347" fmla="*/ 179318 w 1002084"/>
                <a:gd name="connsiteY347" fmla="*/ 377158 h 596209"/>
                <a:gd name="connsiteX348" fmla="*/ 153336 w 1002084"/>
                <a:gd name="connsiteY348" fmla="*/ 383403 h 596209"/>
                <a:gd name="connsiteX349" fmla="*/ 146465 w 1002084"/>
                <a:gd name="connsiteY349" fmla="*/ 383403 h 596209"/>
                <a:gd name="connsiteX350" fmla="*/ 143717 w 1002084"/>
                <a:gd name="connsiteY350" fmla="*/ 387899 h 596209"/>
                <a:gd name="connsiteX351" fmla="*/ 146465 w 1002084"/>
                <a:gd name="connsiteY351" fmla="*/ 387899 h 596209"/>
                <a:gd name="connsiteX352" fmla="*/ 146465 w 1002084"/>
                <a:gd name="connsiteY352" fmla="*/ 390896 h 596209"/>
                <a:gd name="connsiteX353" fmla="*/ 156021 w 1002084"/>
                <a:gd name="connsiteY353" fmla="*/ 390896 h 596209"/>
                <a:gd name="connsiteX354" fmla="*/ 162892 w 1002084"/>
                <a:gd name="connsiteY354" fmla="*/ 387899 h 596209"/>
                <a:gd name="connsiteX355" fmla="*/ 169762 w 1002084"/>
                <a:gd name="connsiteY355" fmla="*/ 387899 h 596209"/>
                <a:gd name="connsiteX356" fmla="*/ 175196 w 1002084"/>
                <a:gd name="connsiteY356" fmla="*/ 383403 h 596209"/>
                <a:gd name="connsiteX357" fmla="*/ 188875 w 1002084"/>
                <a:gd name="connsiteY357" fmla="*/ 383403 h 596209"/>
                <a:gd name="connsiteX358" fmla="*/ 191623 w 1002084"/>
                <a:gd name="connsiteY358" fmla="*/ 387899 h 596209"/>
                <a:gd name="connsiteX359" fmla="*/ 188875 w 1002084"/>
                <a:gd name="connsiteY359" fmla="*/ 390896 h 596209"/>
                <a:gd name="connsiteX360" fmla="*/ 139595 w 1002084"/>
                <a:gd name="connsiteY360" fmla="*/ 390896 h 596209"/>
                <a:gd name="connsiteX361" fmla="*/ 139595 w 1002084"/>
                <a:gd name="connsiteY361" fmla="*/ 395392 h 596209"/>
                <a:gd name="connsiteX362" fmla="*/ 146465 w 1002084"/>
                <a:gd name="connsiteY362" fmla="*/ 395392 h 596209"/>
                <a:gd name="connsiteX363" fmla="*/ 146465 w 1002084"/>
                <a:gd name="connsiteY363" fmla="*/ 398389 h 596209"/>
                <a:gd name="connsiteX364" fmla="*/ 149463 w 1002084"/>
                <a:gd name="connsiteY364" fmla="*/ 398389 h 596209"/>
                <a:gd name="connsiteX365" fmla="*/ 146715 w 1002084"/>
                <a:gd name="connsiteY365" fmla="*/ 401386 h 596209"/>
                <a:gd name="connsiteX366" fmla="*/ 146715 w 1002084"/>
                <a:gd name="connsiteY366" fmla="*/ 405882 h 596209"/>
                <a:gd name="connsiteX367" fmla="*/ 143967 w 1002084"/>
                <a:gd name="connsiteY367" fmla="*/ 408880 h 596209"/>
                <a:gd name="connsiteX368" fmla="*/ 139845 w 1002084"/>
                <a:gd name="connsiteY368" fmla="*/ 408880 h 596209"/>
                <a:gd name="connsiteX369" fmla="*/ 136971 w 1002084"/>
                <a:gd name="connsiteY369" fmla="*/ 412127 h 596209"/>
                <a:gd name="connsiteX370" fmla="*/ 132849 w 1002084"/>
                <a:gd name="connsiteY370" fmla="*/ 412127 h 596209"/>
                <a:gd name="connsiteX371" fmla="*/ 146528 w 1002084"/>
                <a:gd name="connsiteY371" fmla="*/ 416623 h 596209"/>
                <a:gd name="connsiteX372" fmla="*/ 132849 w 1002084"/>
                <a:gd name="connsiteY372" fmla="*/ 419620 h 596209"/>
                <a:gd name="connsiteX373" fmla="*/ 132849 w 1002084"/>
                <a:gd name="connsiteY373" fmla="*/ 424116 h 596209"/>
                <a:gd name="connsiteX374" fmla="*/ 136971 w 1002084"/>
                <a:gd name="connsiteY374" fmla="*/ 427051 h 596209"/>
                <a:gd name="connsiteX375" fmla="*/ 149463 w 1002084"/>
                <a:gd name="connsiteY375" fmla="*/ 427051 h 596209"/>
                <a:gd name="connsiteX376" fmla="*/ 146715 w 1002084"/>
                <a:gd name="connsiteY376" fmla="*/ 430048 h 596209"/>
                <a:gd name="connsiteX377" fmla="*/ 139845 w 1002084"/>
                <a:gd name="connsiteY377" fmla="*/ 434544 h 596209"/>
                <a:gd name="connsiteX378" fmla="*/ 139845 w 1002084"/>
                <a:gd name="connsiteY378" fmla="*/ 437104 h 596209"/>
                <a:gd name="connsiteX379" fmla="*/ 143967 w 1002084"/>
                <a:gd name="connsiteY379" fmla="*/ 441600 h 596209"/>
                <a:gd name="connsiteX380" fmla="*/ 146715 w 1002084"/>
                <a:gd name="connsiteY380" fmla="*/ 441600 h 596209"/>
                <a:gd name="connsiteX381" fmla="*/ 149463 w 1002084"/>
                <a:gd name="connsiteY381" fmla="*/ 437104 h 596209"/>
                <a:gd name="connsiteX382" fmla="*/ 156271 w 1002084"/>
                <a:gd name="connsiteY382" fmla="*/ 434107 h 596209"/>
                <a:gd name="connsiteX383" fmla="*/ 153585 w 1002084"/>
                <a:gd name="connsiteY383" fmla="*/ 441600 h 596209"/>
                <a:gd name="connsiteX384" fmla="*/ 149463 w 1002084"/>
                <a:gd name="connsiteY384" fmla="*/ 441600 h 596209"/>
                <a:gd name="connsiteX385" fmla="*/ 146715 w 1002084"/>
                <a:gd name="connsiteY385" fmla="*/ 447844 h 596209"/>
                <a:gd name="connsiteX386" fmla="*/ 146715 w 1002084"/>
                <a:gd name="connsiteY386" fmla="*/ 455338 h 596209"/>
                <a:gd name="connsiteX387" fmla="*/ 149463 w 1002084"/>
                <a:gd name="connsiteY387" fmla="*/ 455338 h 596209"/>
                <a:gd name="connsiteX388" fmla="*/ 149463 w 1002084"/>
                <a:gd name="connsiteY388" fmla="*/ 452340 h 596209"/>
                <a:gd name="connsiteX389" fmla="*/ 156271 w 1002084"/>
                <a:gd name="connsiteY389" fmla="*/ 452340 h 596209"/>
                <a:gd name="connsiteX390" fmla="*/ 149463 w 1002084"/>
                <a:gd name="connsiteY390" fmla="*/ 459771 h 596209"/>
                <a:gd name="connsiteX391" fmla="*/ 146715 w 1002084"/>
                <a:gd name="connsiteY391" fmla="*/ 459771 h 596209"/>
                <a:gd name="connsiteX392" fmla="*/ 143967 w 1002084"/>
                <a:gd name="connsiteY392" fmla="*/ 462768 h 596209"/>
                <a:gd name="connsiteX393" fmla="*/ 139845 w 1002084"/>
                <a:gd name="connsiteY393" fmla="*/ 465766 h 596209"/>
                <a:gd name="connsiteX394" fmla="*/ 139845 w 1002084"/>
                <a:gd name="connsiteY394" fmla="*/ 473259 h 596209"/>
                <a:gd name="connsiteX395" fmla="*/ 143967 w 1002084"/>
                <a:gd name="connsiteY395" fmla="*/ 473259 h 596209"/>
                <a:gd name="connsiteX396" fmla="*/ 146715 w 1002084"/>
                <a:gd name="connsiteY396" fmla="*/ 470262 h 596209"/>
                <a:gd name="connsiteX397" fmla="*/ 156271 w 1002084"/>
                <a:gd name="connsiteY397" fmla="*/ 459771 h 596209"/>
                <a:gd name="connsiteX398" fmla="*/ 170012 w 1002084"/>
                <a:gd name="connsiteY398" fmla="*/ 459771 h 596209"/>
                <a:gd name="connsiteX399" fmla="*/ 172698 w 1002084"/>
                <a:gd name="connsiteY399" fmla="*/ 455275 h 596209"/>
                <a:gd name="connsiteX400" fmla="*/ 175446 w 1002084"/>
                <a:gd name="connsiteY400" fmla="*/ 455275 h 596209"/>
                <a:gd name="connsiteX401" fmla="*/ 175446 w 1002084"/>
                <a:gd name="connsiteY401" fmla="*/ 459771 h 596209"/>
                <a:gd name="connsiteX402" fmla="*/ 182316 w 1002084"/>
                <a:gd name="connsiteY402" fmla="*/ 455275 h 596209"/>
                <a:gd name="connsiteX403" fmla="*/ 175446 w 1002084"/>
                <a:gd name="connsiteY403" fmla="*/ 465766 h 596209"/>
                <a:gd name="connsiteX404" fmla="*/ 175446 w 1002084"/>
                <a:gd name="connsiteY404" fmla="*/ 465766 h 596209"/>
                <a:gd name="connsiteX405" fmla="*/ 170012 w 1002084"/>
                <a:gd name="connsiteY405" fmla="*/ 470262 h 596209"/>
                <a:gd name="connsiteX406" fmla="*/ 170012 w 1002084"/>
                <a:gd name="connsiteY406" fmla="*/ 473259 h 596209"/>
                <a:gd name="connsiteX407" fmla="*/ 159019 w 1002084"/>
                <a:gd name="connsiteY407" fmla="*/ 473259 h 596209"/>
                <a:gd name="connsiteX408" fmla="*/ 156271 w 1002084"/>
                <a:gd name="connsiteY408" fmla="*/ 477755 h 596209"/>
                <a:gd name="connsiteX409" fmla="*/ 156271 w 1002084"/>
                <a:gd name="connsiteY409" fmla="*/ 480814 h 596209"/>
                <a:gd name="connsiteX410" fmla="*/ 153585 w 1002084"/>
                <a:gd name="connsiteY410" fmla="*/ 480814 h 596209"/>
                <a:gd name="connsiteX411" fmla="*/ 146715 w 1002084"/>
                <a:gd name="connsiteY411" fmla="*/ 483812 h 596209"/>
                <a:gd name="connsiteX412" fmla="*/ 143967 w 1002084"/>
                <a:gd name="connsiteY412" fmla="*/ 488308 h 596209"/>
                <a:gd name="connsiteX413" fmla="*/ 146715 w 1002084"/>
                <a:gd name="connsiteY413" fmla="*/ 488308 h 596209"/>
                <a:gd name="connsiteX414" fmla="*/ 146715 w 1002084"/>
                <a:gd name="connsiteY414" fmla="*/ 495801 h 596209"/>
                <a:gd name="connsiteX415" fmla="*/ 149463 w 1002084"/>
                <a:gd name="connsiteY415" fmla="*/ 495801 h 596209"/>
                <a:gd name="connsiteX416" fmla="*/ 146715 w 1002084"/>
                <a:gd name="connsiteY416" fmla="*/ 498798 h 596209"/>
                <a:gd name="connsiteX417" fmla="*/ 146715 w 1002084"/>
                <a:gd name="connsiteY417" fmla="*/ 501795 h 596209"/>
                <a:gd name="connsiteX418" fmla="*/ 159207 w 1002084"/>
                <a:gd name="connsiteY418" fmla="*/ 501795 h 596209"/>
                <a:gd name="connsiteX419" fmla="*/ 153773 w 1002084"/>
                <a:gd name="connsiteY419" fmla="*/ 513785 h 596209"/>
                <a:gd name="connsiteX420" fmla="*/ 159207 w 1002084"/>
                <a:gd name="connsiteY420" fmla="*/ 509289 h 596209"/>
                <a:gd name="connsiteX421" fmla="*/ 159207 w 1002084"/>
                <a:gd name="connsiteY421" fmla="*/ 509289 h 596209"/>
                <a:gd name="connsiteX422" fmla="*/ 156459 w 1002084"/>
                <a:gd name="connsiteY422" fmla="*/ 513785 h 596209"/>
                <a:gd name="connsiteX423" fmla="*/ 156459 w 1002084"/>
                <a:gd name="connsiteY423" fmla="*/ 516782 h 596209"/>
                <a:gd name="connsiteX424" fmla="*/ 153773 w 1002084"/>
                <a:gd name="connsiteY424" fmla="*/ 519717 h 596209"/>
                <a:gd name="connsiteX425" fmla="*/ 153773 w 1002084"/>
                <a:gd name="connsiteY425" fmla="*/ 527210 h 596209"/>
                <a:gd name="connsiteX426" fmla="*/ 166265 w 1002084"/>
                <a:gd name="connsiteY426" fmla="*/ 527210 h 596209"/>
                <a:gd name="connsiteX427" fmla="*/ 159394 w 1002084"/>
                <a:gd name="connsiteY427" fmla="*/ 537700 h 596209"/>
                <a:gd name="connsiteX428" fmla="*/ 173073 w 1002084"/>
                <a:gd name="connsiteY428" fmla="*/ 534703 h 596209"/>
                <a:gd name="connsiteX429" fmla="*/ 166265 w 1002084"/>
                <a:gd name="connsiteY429" fmla="*/ 542196 h 596209"/>
                <a:gd name="connsiteX430" fmla="*/ 170387 w 1002084"/>
                <a:gd name="connsiteY430" fmla="*/ 548441 h 596209"/>
                <a:gd name="connsiteX431" fmla="*/ 173073 w 1002084"/>
                <a:gd name="connsiteY431" fmla="*/ 548441 h 596209"/>
                <a:gd name="connsiteX432" fmla="*/ 173073 w 1002084"/>
                <a:gd name="connsiteY432" fmla="*/ 552937 h 596209"/>
                <a:gd name="connsiteX433" fmla="*/ 175821 w 1002084"/>
                <a:gd name="connsiteY433" fmla="*/ 555934 h 596209"/>
                <a:gd name="connsiteX434" fmla="*/ 182691 w 1002084"/>
                <a:gd name="connsiteY434" fmla="*/ 555934 h 596209"/>
                <a:gd name="connsiteX435" fmla="*/ 175821 w 1002084"/>
                <a:gd name="connsiteY435" fmla="*/ 563427 h 596209"/>
                <a:gd name="connsiteX436" fmla="*/ 185439 w 1002084"/>
                <a:gd name="connsiteY436" fmla="*/ 563427 h 596209"/>
                <a:gd name="connsiteX437" fmla="*/ 182691 w 1002084"/>
                <a:gd name="connsiteY437" fmla="*/ 570920 h 596209"/>
                <a:gd name="connsiteX438" fmla="*/ 199118 w 1002084"/>
                <a:gd name="connsiteY438" fmla="*/ 566424 h 596209"/>
                <a:gd name="connsiteX439" fmla="*/ 201866 w 1002084"/>
                <a:gd name="connsiteY439" fmla="*/ 570920 h 596209"/>
                <a:gd name="connsiteX440" fmla="*/ 205676 w 1002084"/>
                <a:gd name="connsiteY440" fmla="*/ 570920 h 596209"/>
                <a:gd name="connsiteX441" fmla="*/ 208362 w 1002084"/>
                <a:gd name="connsiteY441" fmla="*/ 566424 h 596209"/>
                <a:gd name="connsiteX442" fmla="*/ 222102 w 1002084"/>
                <a:gd name="connsiteY442" fmla="*/ 560180 h 596209"/>
                <a:gd name="connsiteX443" fmla="*/ 224413 w 1002084"/>
                <a:gd name="connsiteY443" fmla="*/ 555747 h 596209"/>
                <a:gd name="connsiteX444" fmla="*/ 224413 w 1002084"/>
                <a:gd name="connsiteY444" fmla="*/ 560243 h 596209"/>
                <a:gd name="connsiteX445" fmla="*/ 221728 w 1002084"/>
                <a:gd name="connsiteY445" fmla="*/ 563240 h 596209"/>
                <a:gd name="connsiteX446" fmla="*/ 231284 w 1002084"/>
                <a:gd name="connsiteY446" fmla="*/ 566237 h 596209"/>
                <a:gd name="connsiteX447" fmla="*/ 234032 w 1002084"/>
                <a:gd name="connsiteY447" fmla="*/ 563240 h 596209"/>
                <a:gd name="connsiteX448" fmla="*/ 236905 w 1002084"/>
                <a:gd name="connsiteY448" fmla="*/ 563240 h 596209"/>
                <a:gd name="connsiteX449" fmla="*/ 231409 w 1002084"/>
                <a:gd name="connsiteY449" fmla="*/ 566237 h 596209"/>
                <a:gd name="connsiteX450" fmla="*/ 224538 w 1002084"/>
                <a:gd name="connsiteY450" fmla="*/ 570733 h 596209"/>
                <a:gd name="connsiteX451" fmla="*/ 221853 w 1002084"/>
                <a:gd name="connsiteY451" fmla="*/ 573730 h 596209"/>
                <a:gd name="connsiteX452" fmla="*/ 221853 w 1002084"/>
                <a:gd name="connsiteY452" fmla="*/ 578226 h 596209"/>
                <a:gd name="connsiteX453" fmla="*/ 236905 w 1002084"/>
                <a:gd name="connsiteY453" fmla="*/ 578226 h 596209"/>
                <a:gd name="connsiteX454" fmla="*/ 234157 w 1002084"/>
                <a:gd name="connsiteY454" fmla="*/ 581224 h 596209"/>
                <a:gd name="connsiteX455" fmla="*/ 231409 w 1002084"/>
                <a:gd name="connsiteY455" fmla="*/ 584221 h 596209"/>
                <a:gd name="connsiteX456" fmla="*/ 231409 w 1002084"/>
                <a:gd name="connsiteY456" fmla="*/ 591714 h 596209"/>
                <a:gd name="connsiteX457" fmla="*/ 240965 w 1002084"/>
                <a:gd name="connsiteY457" fmla="*/ 591714 h 596209"/>
                <a:gd name="connsiteX458" fmla="*/ 243713 w 1002084"/>
                <a:gd name="connsiteY458" fmla="*/ 588717 h 596209"/>
                <a:gd name="connsiteX459" fmla="*/ 243713 w 1002084"/>
                <a:gd name="connsiteY459" fmla="*/ 591714 h 596209"/>
                <a:gd name="connsiteX460" fmla="*/ 250584 w 1002084"/>
                <a:gd name="connsiteY460" fmla="*/ 596210 h 596209"/>
                <a:gd name="connsiteX461" fmla="*/ 257392 w 1002084"/>
                <a:gd name="connsiteY461" fmla="*/ 596210 h 596209"/>
                <a:gd name="connsiteX462" fmla="*/ 262888 w 1002084"/>
                <a:gd name="connsiteY462" fmla="*/ 591714 h 596209"/>
                <a:gd name="connsiteX463" fmla="*/ 267010 w 1002084"/>
                <a:gd name="connsiteY463" fmla="*/ 588717 h 596209"/>
                <a:gd name="connsiteX464" fmla="*/ 262888 w 1002084"/>
                <a:gd name="connsiteY464" fmla="*/ 584221 h 596209"/>
                <a:gd name="connsiteX465" fmla="*/ 262888 w 1002084"/>
                <a:gd name="connsiteY465" fmla="*/ 581224 h 596209"/>
                <a:gd name="connsiteX466" fmla="*/ 269758 w 1002084"/>
                <a:gd name="connsiteY466" fmla="*/ 581224 h 596209"/>
                <a:gd name="connsiteX467" fmla="*/ 273818 w 1002084"/>
                <a:gd name="connsiteY467" fmla="*/ 578226 h 596209"/>
                <a:gd name="connsiteX468" fmla="*/ 273818 w 1002084"/>
                <a:gd name="connsiteY468" fmla="*/ 566112 h 596209"/>
                <a:gd name="connsiteX469" fmla="*/ 276566 w 1002084"/>
                <a:gd name="connsiteY469" fmla="*/ 570608 h 596209"/>
                <a:gd name="connsiteX470" fmla="*/ 283437 w 1002084"/>
                <a:gd name="connsiteY470" fmla="*/ 570608 h 596209"/>
                <a:gd name="connsiteX471" fmla="*/ 283437 w 1002084"/>
                <a:gd name="connsiteY471" fmla="*/ 560118 h 596209"/>
                <a:gd name="connsiteX472" fmla="*/ 286185 w 1002084"/>
                <a:gd name="connsiteY472" fmla="*/ 563115 h 596209"/>
                <a:gd name="connsiteX473" fmla="*/ 290245 w 1002084"/>
                <a:gd name="connsiteY473" fmla="*/ 563115 h 596209"/>
                <a:gd name="connsiteX474" fmla="*/ 292993 w 1002084"/>
                <a:gd name="connsiteY474" fmla="*/ 560118 h 596209"/>
                <a:gd name="connsiteX475" fmla="*/ 292993 w 1002084"/>
                <a:gd name="connsiteY475" fmla="*/ 555747 h 596209"/>
                <a:gd name="connsiteX476" fmla="*/ 286185 w 1002084"/>
                <a:gd name="connsiteY476" fmla="*/ 548253 h 596209"/>
                <a:gd name="connsiteX477" fmla="*/ 295741 w 1002084"/>
                <a:gd name="connsiteY477" fmla="*/ 548253 h 596209"/>
                <a:gd name="connsiteX478" fmla="*/ 295741 w 1002084"/>
                <a:gd name="connsiteY478" fmla="*/ 545131 h 596209"/>
                <a:gd name="connsiteX479" fmla="*/ 292993 w 1002084"/>
                <a:gd name="connsiteY479" fmla="*/ 542134 h 596209"/>
                <a:gd name="connsiteX480" fmla="*/ 305485 w 1002084"/>
                <a:gd name="connsiteY480" fmla="*/ 542134 h 596209"/>
                <a:gd name="connsiteX481" fmla="*/ 299988 w 1002084"/>
                <a:gd name="connsiteY481" fmla="*/ 534641 h 596209"/>
                <a:gd name="connsiteX482" fmla="*/ 305485 w 1002084"/>
                <a:gd name="connsiteY482" fmla="*/ 531643 h 596209"/>
                <a:gd name="connsiteX483" fmla="*/ 299988 w 1002084"/>
                <a:gd name="connsiteY483" fmla="*/ 527148 h 596209"/>
                <a:gd name="connsiteX484" fmla="*/ 295866 w 1002084"/>
                <a:gd name="connsiteY484" fmla="*/ 524150 h 596209"/>
                <a:gd name="connsiteX485" fmla="*/ 302736 w 1002084"/>
                <a:gd name="connsiteY485" fmla="*/ 524150 h 596209"/>
                <a:gd name="connsiteX486" fmla="*/ 295866 w 1002084"/>
                <a:gd name="connsiteY486" fmla="*/ 513722 h 596209"/>
                <a:gd name="connsiteX487" fmla="*/ 302736 w 1002084"/>
                <a:gd name="connsiteY487" fmla="*/ 519967 h 596209"/>
                <a:gd name="connsiteX488" fmla="*/ 305609 w 1002084"/>
                <a:gd name="connsiteY488" fmla="*/ 519967 h 596209"/>
                <a:gd name="connsiteX489" fmla="*/ 312417 w 1002084"/>
                <a:gd name="connsiteY489" fmla="*/ 513722 h 596209"/>
                <a:gd name="connsiteX490" fmla="*/ 322036 w 1002084"/>
                <a:gd name="connsiteY490" fmla="*/ 513722 h 596209"/>
                <a:gd name="connsiteX491" fmla="*/ 322036 w 1002084"/>
                <a:gd name="connsiteY491" fmla="*/ 509226 h 596209"/>
                <a:gd name="connsiteX492" fmla="*/ 319288 w 1002084"/>
                <a:gd name="connsiteY492" fmla="*/ 506229 h 596209"/>
                <a:gd name="connsiteX493" fmla="*/ 326096 w 1002084"/>
                <a:gd name="connsiteY493" fmla="*/ 506229 h 596209"/>
                <a:gd name="connsiteX494" fmla="*/ 331592 w 1002084"/>
                <a:gd name="connsiteY494" fmla="*/ 495738 h 596209"/>
                <a:gd name="connsiteX495" fmla="*/ 345271 w 1002084"/>
                <a:gd name="connsiteY495" fmla="*/ 495738 h 596209"/>
                <a:gd name="connsiteX496" fmla="*/ 345271 w 1002084"/>
                <a:gd name="connsiteY496" fmla="*/ 488245 h 596209"/>
                <a:gd name="connsiteX497" fmla="*/ 352141 w 1002084"/>
                <a:gd name="connsiteY497" fmla="*/ 495738 h 596209"/>
                <a:gd name="connsiteX498" fmla="*/ 354889 w 1002084"/>
                <a:gd name="connsiteY498" fmla="*/ 488245 h 596209"/>
                <a:gd name="connsiteX499" fmla="*/ 354889 w 1002084"/>
                <a:gd name="connsiteY499" fmla="*/ 477755 h 596209"/>
                <a:gd name="connsiteX500" fmla="*/ 345271 w 1002084"/>
                <a:gd name="connsiteY500" fmla="*/ 473259 h 596209"/>
                <a:gd name="connsiteX501" fmla="*/ 352141 w 1002084"/>
                <a:gd name="connsiteY501" fmla="*/ 473259 h 596209"/>
                <a:gd name="connsiteX502" fmla="*/ 361697 w 1002084"/>
                <a:gd name="connsiteY502" fmla="*/ 465766 h 596209"/>
                <a:gd name="connsiteX503" fmla="*/ 364446 w 1002084"/>
                <a:gd name="connsiteY503" fmla="*/ 459521 h 596209"/>
                <a:gd name="connsiteX504" fmla="*/ 354889 w 1002084"/>
                <a:gd name="connsiteY504" fmla="*/ 455025 h 596209"/>
                <a:gd name="connsiteX505" fmla="*/ 361697 w 1002084"/>
                <a:gd name="connsiteY505" fmla="*/ 447532 h 596209"/>
                <a:gd name="connsiteX506" fmla="*/ 380560 w 1002084"/>
                <a:gd name="connsiteY506" fmla="*/ 447532 h 596209"/>
                <a:gd name="connsiteX507" fmla="*/ 383308 w 1002084"/>
                <a:gd name="connsiteY507" fmla="*/ 444535 h 596209"/>
                <a:gd name="connsiteX508" fmla="*/ 383308 w 1002084"/>
                <a:gd name="connsiteY508" fmla="*/ 437104 h 596209"/>
                <a:gd name="connsiteX509" fmla="*/ 394238 w 1002084"/>
                <a:gd name="connsiteY509" fmla="*/ 434107 h 596209"/>
                <a:gd name="connsiteX510" fmla="*/ 399735 w 1002084"/>
                <a:gd name="connsiteY510" fmla="*/ 434107 h 596209"/>
                <a:gd name="connsiteX511" fmla="*/ 403857 w 1002084"/>
                <a:gd name="connsiteY511" fmla="*/ 437104 h 596209"/>
                <a:gd name="connsiteX512" fmla="*/ 413413 w 1002084"/>
                <a:gd name="connsiteY512" fmla="*/ 437104 h 596209"/>
                <a:gd name="connsiteX513" fmla="*/ 425905 w 1002084"/>
                <a:gd name="connsiteY513" fmla="*/ 423679 h 596209"/>
                <a:gd name="connsiteX514" fmla="*/ 425905 w 1002084"/>
                <a:gd name="connsiteY514" fmla="*/ 419183 h 596209"/>
                <a:gd name="connsiteX515" fmla="*/ 430027 w 1002084"/>
                <a:gd name="connsiteY515" fmla="*/ 419183 h 596209"/>
                <a:gd name="connsiteX516" fmla="*/ 432775 w 1002084"/>
                <a:gd name="connsiteY516" fmla="*/ 416186 h 596209"/>
                <a:gd name="connsiteX517" fmla="*/ 436772 w 1002084"/>
                <a:gd name="connsiteY517" fmla="*/ 416186 h 596209"/>
                <a:gd name="connsiteX518" fmla="*/ 436772 w 1002084"/>
                <a:gd name="connsiteY518" fmla="*/ 419183 h 596209"/>
                <a:gd name="connsiteX519" fmla="*/ 432650 w 1002084"/>
                <a:gd name="connsiteY519" fmla="*/ 423679 h 596209"/>
                <a:gd name="connsiteX520" fmla="*/ 429902 w 1002084"/>
                <a:gd name="connsiteY520" fmla="*/ 426614 h 596209"/>
                <a:gd name="connsiteX521" fmla="*/ 425780 w 1002084"/>
                <a:gd name="connsiteY521" fmla="*/ 434107 h 596209"/>
                <a:gd name="connsiteX522" fmla="*/ 436772 w 1002084"/>
                <a:gd name="connsiteY522" fmla="*/ 434107 h 596209"/>
                <a:gd name="connsiteX523" fmla="*/ 436772 w 1002084"/>
                <a:gd name="connsiteY523" fmla="*/ 426614 h 596209"/>
                <a:gd name="connsiteX524" fmla="*/ 442269 w 1002084"/>
                <a:gd name="connsiteY524" fmla="*/ 426614 h 596209"/>
                <a:gd name="connsiteX525" fmla="*/ 446329 w 1002084"/>
                <a:gd name="connsiteY525" fmla="*/ 423679 h 596209"/>
                <a:gd name="connsiteX526" fmla="*/ 449264 w 1002084"/>
                <a:gd name="connsiteY526" fmla="*/ 423679 h 596209"/>
                <a:gd name="connsiteX527" fmla="*/ 449264 w 1002084"/>
                <a:gd name="connsiteY527" fmla="*/ 426614 h 596209"/>
                <a:gd name="connsiteX528" fmla="*/ 458883 w 1002084"/>
                <a:gd name="connsiteY528" fmla="*/ 426614 h 596209"/>
                <a:gd name="connsiteX529" fmla="*/ 468439 w 1002084"/>
                <a:gd name="connsiteY529" fmla="*/ 423679 h 596209"/>
                <a:gd name="connsiteX530" fmla="*/ 475309 w 1002084"/>
                <a:gd name="connsiteY530" fmla="*/ 416186 h 596209"/>
                <a:gd name="connsiteX531" fmla="*/ 477995 w 1002084"/>
                <a:gd name="connsiteY531" fmla="*/ 411690 h 596209"/>
                <a:gd name="connsiteX532" fmla="*/ 501292 w 1002084"/>
                <a:gd name="connsiteY532" fmla="*/ 411690 h 596209"/>
                <a:gd name="connsiteX533" fmla="*/ 508162 w 1002084"/>
                <a:gd name="connsiteY533" fmla="*/ 405445 h 596209"/>
                <a:gd name="connsiteX534" fmla="*/ 510848 w 1002084"/>
                <a:gd name="connsiteY534" fmla="*/ 400949 h 596209"/>
                <a:gd name="connsiteX535" fmla="*/ 514970 w 1002084"/>
                <a:gd name="connsiteY535" fmla="*/ 397952 h 596209"/>
                <a:gd name="connsiteX536" fmla="*/ 524214 w 1002084"/>
                <a:gd name="connsiteY536" fmla="*/ 387899 h 596209"/>
                <a:gd name="connsiteX537" fmla="*/ 526963 w 1002084"/>
                <a:gd name="connsiteY537" fmla="*/ 383403 h 596209"/>
                <a:gd name="connsiteX538" fmla="*/ 533770 w 1002084"/>
                <a:gd name="connsiteY538" fmla="*/ 380405 h 596209"/>
                <a:gd name="connsiteX539" fmla="*/ 546262 w 1002084"/>
                <a:gd name="connsiteY539" fmla="*/ 377408 h 596209"/>
                <a:gd name="connsiteX540" fmla="*/ 550384 w 1002084"/>
                <a:gd name="connsiteY540" fmla="*/ 377408 h 596209"/>
                <a:gd name="connsiteX541" fmla="*/ 553133 w 1002084"/>
                <a:gd name="connsiteY541" fmla="*/ 372912 h 596209"/>
                <a:gd name="connsiteX542" fmla="*/ 557255 w 1002084"/>
                <a:gd name="connsiteY542" fmla="*/ 372912 h 596209"/>
                <a:gd name="connsiteX543" fmla="*/ 557255 w 1002084"/>
                <a:gd name="connsiteY543" fmla="*/ 351931 h 596209"/>
                <a:gd name="connsiteX544" fmla="*/ 566749 w 1002084"/>
                <a:gd name="connsiteY544" fmla="*/ 362172 h 596209"/>
                <a:gd name="connsiteX545" fmla="*/ 569497 w 1002084"/>
                <a:gd name="connsiteY545" fmla="*/ 365169 h 596209"/>
                <a:gd name="connsiteX546" fmla="*/ 598228 w 1002084"/>
                <a:gd name="connsiteY546" fmla="*/ 365169 h 596209"/>
                <a:gd name="connsiteX547" fmla="*/ 611968 w 1002084"/>
                <a:gd name="connsiteY547" fmla="*/ 362172 h 596209"/>
                <a:gd name="connsiteX548" fmla="*/ 621525 w 1002084"/>
                <a:gd name="connsiteY548" fmla="*/ 359175 h 596209"/>
                <a:gd name="connsiteX549" fmla="*/ 628395 w 1002084"/>
                <a:gd name="connsiteY549" fmla="*/ 359175 h 596209"/>
                <a:gd name="connsiteX550" fmla="*/ 640887 w 1002084"/>
                <a:gd name="connsiteY550" fmla="*/ 354679 h 596209"/>
                <a:gd name="connsiteX551" fmla="*/ 657313 w 1002084"/>
                <a:gd name="connsiteY551" fmla="*/ 351681 h 596209"/>
                <a:gd name="connsiteX552" fmla="*/ 666870 w 1002084"/>
                <a:gd name="connsiteY552" fmla="*/ 351681 h 596209"/>
                <a:gd name="connsiteX553" fmla="*/ 673740 w 1002084"/>
                <a:gd name="connsiteY553" fmla="*/ 344188 h 596209"/>
                <a:gd name="connsiteX554" fmla="*/ 683296 w 1002084"/>
                <a:gd name="connsiteY554" fmla="*/ 344188 h 596209"/>
                <a:gd name="connsiteX555" fmla="*/ 687418 w 1002084"/>
                <a:gd name="connsiteY555" fmla="*/ 341191 h 596209"/>
                <a:gd name="connsiteX556" fmla="*/ 696974 w 1002084"/>
                <a:gd name="connsiteY556" fmla="*/ 341191 h 596209"/>
                <a:gd name="connsiteX557" fmla="*/ 706593 w 1002084"/>
                <a:gd name="connsiteY557" fmla="*/ 329264 h 596209"/>
                <a:gd name="connsiteX558" fmla="*/ 709341 w 1002084"/>
                <a:gd name="connsiteY558" fmla="*/ 329264 h 596209"/>
                <a:gd name="connsiteX559" fmla="*/ 709341 w 1002084"/>
                <a:gd name="connsiteY559" fmla="*/ 326267 h 596209"/>
                <a:gd name="connsiteX560" fmla="*/ 716149 w 1002084"/>
                <a:gd name="connsiteY560" fmla="*/ 326267 h 596209"/>
                <a:gd name="connsiteX561" fmla="*/ 718897 w 1002084"/>
                <a:gd name="connsiteY561" fmla="*/ 323270 h 596209"/>
                <a:gd name="connsiteX562" fmla="*/ 723020 w 1002084"/>
                <a:gd name="connsiteY562" fmla="*/ 323270 h 596209"/>
                <a:gd name="connsiteX563" fmla="*/ 742195 w 1002084"/>
                <a:gd name="connsiteY563" fmla="*/ 318774 h 596209"/>
                <a:gd name="connsiteX564" fmla="*/ 755873 w 1002084"/>
                <a:gd name="connsiteY564" fmla="*/ 315776 h 596209"/>
                <a:gd name="connsiteX565" fmla="*/ 755873 w 1002084"/>
                <a:gd name="connsiteY565" fmla="*/ 308283 h 596209"/>
                <a:gd name="connsiteX566" fmla="*/ 751751 w 1002084"/>
                <a:gd name="connsiteY566" fmla="*/ 308283 h 596209"/>
                <a:gd name="connsiteX567" fmla="*/ 749002 w 1002084"/>
                <a:gd name="connsiteY567" fmla="*/ 311281 h 596209"/>
                <a:gd name="connsiteX568" fmla="*/ 735324 w 1002084"/>
                <a:gd name="connsiteY568" fmla="*/ 311281 h 596209"/>
                <a:gd name="connsiteX569" fmla="*/ 725768 w 1002084"/>
                <a:gd name="connsiteY569" fmla="*/ 308283 h 596209"/>
                <a:gd name="connsiteX570" fmla="*/ 718897 w 1002084"/>
                <a:gd name="connsiteY570" fmla="*/ 308283 h 596209"/>
                <a:gd name="connsiteX571" fmla="*/ 713464 w 1002084"/>
                <a:gd name="connsiteY571" fmla="*/ 305286 h 596209"/>
                <a:gd name="connsiteX572" fmla="*/ 696974 w 1002084"/>
                <a:gd name="connsiteY572" fmla="*/ 305286 h 596209"/>
                <a:gd name="connsiteX573" fmla="*/ 683296 w 1002084"/>
                <a:gd name="connsiteY573" fmla="*/ 308283 h 596209"/>
                <a:gd name="connsiteX574" fmla="*/ 670804 w 1002084"/>
                <a:gd name="connsiteY574" fmla="*/ 308283 h 596209"/>
                <a:gd name="connsiteX575" fmla="*/ 666682 w 1002084"/>
                <a:gd name="connsiteY575" fmla="*/ 315776 h 596209"/>
                <a:gd name="connsiteX576" fmla="*/ 644822 w 1002084"/>
                <a:gd name="connsiteY576" fmla="*/ 315776 h 596209"/>
                <a:gd name="connsiteX577" fmla="*/ 663934 w 1002084"/>
                <a:gd name="connsiteY577" fmla="*/ 308283 h 596209"/>
                <a:gd name="connsiteX578" fmla="*/ 676426 w 1002084"/>
                <a:gd name="connsiteY578" fmla="*/ 305286 h 596209"/>
                <a:gd name="connsiteX579" fmla="*/ 683234 w 1002084"/>
                <a:gd name="connsiteY579" fmla="*/ 305286 h 596209"/>
                <a:gd name="connsiteX580" fmla="*/ 687356 w 1002084"/>
                <a:gd name="connsiteY580" fmla="*/ 300790 h 596209"/>
                <a:gd name="connsiteX581" fmla="*/ 692852 w 1002084"/>
                <a:gd name="connsiteY581" fmla="*/ 300790 h 596209"/>
                <a:gd name="connsiteX582" fmla="*/ 699660 w 1002084"/>
                <a:gd name="connsiteY582" fmla="*/ 297793 h 596209"/>
                <a:gd name="connsiteX583" fmla="*/ 706531 w 1002084"/>
                <a:gd name="connsiteY583" fmla="*/ 297793 h 596209"/>
                <a:gd name="connsiteX584" fmla="*/ 703783 w 1002084"/>
                <a:gd name="connsiteY584" fmla="*/ 293297 h 596209"/>
                <a:gd name="connsiteX585" fmla="*/ 696912 w 1002084"/>
                <a:gd name="connsiteY585" fmla="*/ 290300 h 596209"/>
                <a:gd name="connsiteX586" fmla="*/ 690104 w 1002084"/>
                <a:gd name="connsiteY586" fmla="*/ 290300 h 596209"/>
                <a:gd name="connsiteX587" fmla="*/ 680361 w 1002084"/>
                <a:gd name="connsiteY587" fmla="*/ 293484 h 596209"/>
                <a:gd name="connsiteX588" fmla="*/ 661248 w 1002084"/>
                <a:gd name="connsiteY588" fmla="*/ 300977 h 596209"/>
                <a:gd name="connsiteX589" fmla="*/ 640700 w 1002084"/>
                <a:gd name="connsiteY589" fmla="*/ 300977 h 596209"/>
                <a:gd name="connsiteX590" fmla="*/ 654378 w 1002084"/>
                <a:gd name="connsiteY590" fmla="*/ 293484 h 596209"/>
                <a:gd name="connsiteX591" fmla="*/ 663934 w 1002084"/>
                <a:gd name="connsiteY591" fmla="*/ 287240 h 596209"/>
                <a:gd name="connsiteX592" fmla="*/ 666682 w 1002084"/>
                <a:gd name="connsiteY592" fmla="*/ 287240 h 596209"/>
                <a:gd name="connsiteX593" fmla="*/ 673552 w 1002084"/>
                <a:gd name="connsiteY593" fmla="*/ 290237 h 596209"/>
                <a:gd name="connsiteX594" fmla="*/ 680361 w 1002084"/>
                <a:gd name="connsiteY594" fmla="*/ 290237 h 596209"/>
                <a:gd name="connsiteX595" fmla="*/ 683109 w 1002084"/>
                <a:gd name="connsiteY595" fmla="*/ 287240 h 596209"/>
                <a:gd name="connsiteX596" fmla="*/ 689979 w 1002084"/>
                <a:gd name="connsiteY596" fmla="*/ 287240 h 596209"/>
                <a:gd name="connsiteX597" fmla="*/ 692727 w 1002084"/>
                <a:gd name="connsiteY597" fmla="*/ 282744 h 596209"/>
                <a:gd name="connsiteX598" fmla="*/ 709154 w 1002084"/>
                <a:gd name="connsiteY598" fmla="*/ 282744 h 596209"/>
                <a:gd name="connsiteX599" fmla="*/ 706406 w 1002084"/>
                <a:gd name="connsiteY599" fmla="*/ 279747 h 596209"/>
                <a:gd name="connsiteX600" fmla="*/ 703658 w 1002084"/>
                <a:gd name="connsiteY600" fmla="*/ 279747 h 596209"/>
                <a:gd name="connsiteX601" fmla="*/ 696787 w 1002084"/>
                <a:gd name="connsiteY601" fmla="*/ 275251 h 596209"/>
                <a:gd name="connsiteX602" fmla="*/ 663934 w 1002084"/>
                <a:gd name="connsiteY602" fmla="*/ 275251 h 596209"/>
                <a:gd name="connsiteX603" fmla="*/ 673552 w 1002084"/>
                <a:gd name="connsiteY603" fmla="*/ 272253 h 596209"/>
                <a:gd name="connsiteX604" fmla="*/ 663934 w 1002084"/>
                <a:gd name="connsiteY604" fmla="*/ 269256 h 596209"/>
                <a:gd name="connsiteX605" fmla="*/ 663934 w 1002084"/>
                <a:gd name="connsiteY605" fmla="*/ 262262 h 596209"/>
                <a:gd name="connsiteX606" fmla="*/ 666682 w 1002084"/>
                <a:gd name="connsiteY606" fmla="*/ 262262 h 596209"/>
                <a:gd name="connsiteX607" fmla="*/ 670804 w 1002084"/>
                <a:gd name="connsiteY607" fmla="*/ 265260 h 596209"/>
                <a:gd name="connsiteX608" fmla="*/ 673552 w 1002084"/>
                <a:gd name="connsiteY608" fmla="*/ 269756 h 596209"/>
                <a:gd name="connsiteX609" fmla="*/ 680361 w 1002084"/>
                <a:gd name="connsiteY609" fmla="*/ 272753 h 596209"/>
                <a:gd name="connsiteX610" fmla="*/ 689979 w 1002084"/>
                <a:gd name="connsiteY610" fmla="*/ 272753 h 596209"/>
                <a:gd name="connsiteX611" fmla="*/ 692727 w 1002084"/>
                <a:gd name="connsiteY611" fmla="*/ 275750 h 596209"/>
                <a:gd name="connsiteX612" fmla="*/ 709154 w 1002084"/>
                <a:gd name="connsiteY612" fmla="*/ 275750 h 596209"/>
                <a:gd name="connsiteX613" fmla="*/ 709154 w 1002084"/>
                <a:gd name="connsiteY613" fmla="*/ 280246 h 596209"/>
                <a:gd name="connsiteX614" fmla="*/ 715962 w 1002084"/>
                <a:gd name="connsiteY614" fmla="*/ 280246 h 596209"/>
                <a:gd name="connsiteX615" fmla="*/ 715962 w 1002084"/>
                <a:gd name="connsiteY615" fmla="*/ 275750 h 596209"/>
                <a:gd name="connsiteX616" fmla="*/ 722832 w 1002084"/>
                <a:gd name="connsiteY616" fmla="*/ 275750 h 596209"/>
                <a:gd name="connsiteX617" fmla="*/ 722832 w 1002084"/>
                <a:gd name="connsiteY617" fmla="*/ 298230 h 596209"/>
                <a:gd name="connsiteX618" fmla="*/ 729703 w 1002084"/>
                <a:gd name="connsiteY618" fmla="*/ 298230 h 596209"/>
                <a:gd name="connsiteX619" fmla="*/ 735137 w 1002084"/>
                <a:gd name="connsiteY619" fmla="*/ 301227 h 596209"/>
                <a:gd name="connsiteX620" fmla="*/ 751563 w 1002084"/>
                <a:gd name="connsiteY620" fmla="*/ 301227 h 596209"/>
                <a:gd name="connsiteX621" fmla="*/ 755686 w 1002084"/>
                <a:gd name="connsiteY621" fmla="*/ 298230 h 596209"/>
                <a:gd name="connsiteX622" fmla="*/ 758434 w 1002084"/>
                <a:gd name="connsiteY622" fmla="*/ 298230 h 596209"/>
                <a:gd name="connsiteX623" fmla="*/ 758434 w 1002084"/>
                <a:gd name="connsiteY623" fmla="*/ 305723 h 596209"/>
                <a:gd name="connsiteX624" fmla="*/ 765242 w 1002084"/>
                <a:gd name="connsiteY624" fmla="*/ 305723 h 596209"/>
                <a:gd name="connsiteX625" fmla="*/ 767990 w 1002084"/>
                <a:gd name="connsiteY625" fmla="*/ 301227 h 596209"/>
                <a:gd name="connsiteX626" fmla="*/ 770738 w 1002084"/>
                <a:gd name="connsiteY626" fmla="*/ 301227 h 596209"/>
                <a:gd name="connsiteX627" fmla="*/ 770738 w 1002084"/>
                <a:gd name="connsiteY627" fmla="*/ 290549 h 596209"/>
                <a:gd name="connsiteX628" fmla="*/ 767803 w 1002084"/>
                <a:gd name="connsiteY628" fmla="*/ 290549 h 596209"/>
                <a:gd name="connsiteX629" fmla="*/ 770551 w 1002084"/>
                <a:gd name="connsiteY629" fmla="*/ 283056 h 596209"/>
                <a:gd name="connsiteX630" fmla="*/ 770551 w 1002084"/>
                <a:gd name="connsiteY630" fmla="*/ 280059 h 596209"/>
                <a:gd name="connsiteX631" fmla="*/ 765054 w 1002084"/>
                <a:gd name="connsiteY631" fmla="*/ 280059 h 596209"/>
                <a:gd name="connsiteX632" fmla="*/ 760994 w 1002084"/>
                <a:gd name="connsiteY632" fmla="*/ 272566 h 596209"/>
                <a:gd name="connsiteX633" fmla="*/ 755498 w 1002084"/>
                <a:gd name="connsiteY633" fmla="*/ 269568 h 596209"/>
                <a:gd name="connsiteX634" fmla="*/ 755498 w 1002084"/>
                <a:gd name="connsiteY634" fmla="*/ 262262 h 596209"/>
                <a:gd name="connsiteX635" fmla="*/ 729515 w 1002084"/>
                <a:gd name="connsiteY635" fmla="*/ 254769 h 596209"/>
                <a:gd name="connsiteX636" fmla="*/ 713089 w 1002084"/>
                <a:gd name="connsiteY636" fmla="*/ 254769 h 596209"/>
                <a:gd name="connsiteX637" fmla="*/ 722645 w 1002084"/>
                <a:gd name="connsiteY637" fmla="*/ 251772 h 596209"/>
                <a:gd name="connsiteX638" fmla="*/ 725393 w 1002084"/>
                <a:gd name="connsiteY638" fmla="*/ 247276 h 596209"/>
                <a:gd name="connsiteX639" fmla="*/ 722645 w 1002084"/>
                <a:gd name="connsiteY639" fmla="*/ 247276 h 596209"/>
                <a:gd name="connsiteX640" fmla="*/ 718523 w 1002084"/>
                <a:gd name="connsiteY640" fmla="*/ 244279 h 596209"/>
                <a:gd name="connsiteX641" fmla="*/ 703470 w 1002084"/>
                <a:gd name="connsiteY641" fmla="*/ 244279 h 596209"/>
                <a:gd name="connsiteX642" fmla="*/ 696600 w 1002084"/>
                <a:gd name="connsiteY642" fmla="*/ 241281 h 596209"/>
                <a:gd name="connsiteX643" fmla="*/ 689792 w 1002084"/>
                <a:gd name="connsiteY643" fmla="*/ 241281 h 596209"/>
                <a:gd name="connsiteX644" fmla="*/ 696600 w 1002084"/>
                <a:gd name="connsiteY644" fmla="*/ 233851 h 596209"/>
                <a:gd name="connsiteX645" fmla="*/ 715774 w 1002084"/>
                <a:gd name="connsiteY645" fmla="*/ 233851 h 596209"/>
                <a:gd name="connsiteX646" fmla="*/ 722645 w 1002084"/>
                <a:gd name="connsiteY646" fmla="*/ 229355 h 596209"/>
                <a:gd name="connsiteX647" fmla="*/ 729515 w 1002084"/>
                <a:gd name="connsiteY647" fmla="*/ 229355 h 596209"/>
                <a:gd name="connsiteX648" fmla="*/ 748628 w 1002084"/>
                <a:gd name="connsiteY648" fmla="*/ 233851 h 596209"/>
                <a:gd name="connsiteX649" fmla="*/ 758246 w 1002084"/>
                <a:gd name="connsiteY649" fmla="*/ 233851 h 596209"/>
                <a:gd name="connsiteX650" fmla="*/ 760994 w 1002084"/>
                <a:gd name="connsiteY650" fmla="*/ 236786 h 596209"/>
                <a:gd name="connsiteX651" fmla="*/ 765054 w 1002084"/>
                <a:gd name="connsiteY651" fmla="*/ 241281 h 596209"/>
                <a:gd name="connsiteX652" fmla="*/ 770551 w 1002084"/>
                <a:gd name="connsiteY652" fmla="*/ 247526 h 596209"/>
                <a:gd name="connsiteX653" fmla="*/ 777421 w 1002084"/>
                <a:gd name="connsiteY653" fmla="*/ 247526 h 596209"/>
                <a:gd name="connsiteX654" fmla="*/ 777421 w 1002084"/>
                <a:gd name="connsiteY654" fmla="*/ 236598 h 596209"/>
                <a:gd name="connsiteX655" fmla="*/ 764929 w 1002084"/>
                <a:gd name="connsiteY655" fmla="*/ 233663 h 596209"/>
                <a:gd name="connsiteX656" fmla="*/ 755373 w 1002084"/>
                <a:gd name="connsiteY656" fmla="*/ 229167 h 596209"/>
                <a:gd name="connsiteX657" fmla="*/ 738947 w 1002084"/>
                <a:gd name="connsiteY657" fmla="*/ 226170 h 596209"/>
                <a:gd name="connsiteX658" fmla="*/ 744443 w 1002084"/>
                <a:gd name="connsiteY658" fmla="*/ 223173 h 596209"/>
                <a:gd name="connsiteX659" fmla="*/ 749065 w 1002084"/>
                <a:gd name="connsiteY659" fmla="*/ 223173 h 596209"/>
                <a:gd name="connsiteX660" fmla="*/ 755935 w 1002084"/>
                <a:gd name="connsiteY660" fmla="*/ 226170 h 596209"/>
                <a:gd name="connsiteX661" fmla="*/ 761432 w 1002084"/>
                <a:gd name="connsiteY661" fmla="*/ 226170 h 596209"/>
                <a:gd name="connsiteX662" fmla="*/ 765492 w 1002084"/>
                <a:gd name="connsiteY662" fmla="*/ 229167 h 596209"/>
                <a:gd name="connsiteX663" fmla="*/ 791537 w 1002084"/>
                <a:gd name="connsiteY663" fmla="*/ 229167 h 596209"/>
                <a:gd name="connsiteX664" fmla="*/ 813460 w 1002084"/>
                <a:gd name="connsiteY664" fmla="*/ 226170 h 596209"/>
                <a:gd name="connsiteX665" fmla="*/ 813460 w 1002084"/>
                <a:gd name="connsiteY665" fmla="*/ 215680 h 596209"/>
                <a:gd name="connsiteX666" fmla="*/ 797033 w 1002084"/>
                <a:gd name="connsiteY666" fmla="*/ 211184 h 596209"/>
                <a:gd name="connsiteX667" fmla="*/ 791537 w 1002084"/>
                <a:gd name="connsiteY667" fmla="*/ 218677 h 596209"/>
                <a:gd name="connsiteX668" fmla="*/ 784666 w 1002084"/>
                <a:gd name="connsiteY668" fmla="*/ 211184 h 596209"/>
                <a:gd name="connsiteX669" fmla="*/ 784666 w 1002084"/>
                <a:gd name="connsiteY669" fmla="*/ 208186 h 596209"/>
                <a:gd name="connsiteX670" fmla="*/ 803841 w 1002084"/>
                <a:gd name="connsiteY670" fmla="*/ 208186 h 596209"/>
                <a:gd name="connsiteX671" fmla="*/ 820268 w 1002084"/>
                <a:gd name="connsiteY671" fmla="*/ 205189 h 596209"/>
                <a:gd name="connsiteX672" fmla="*/ 824390 w 1002084"/>
                <a:gd name="connsiteY672" fmla="*/ 208186 h 596209"/>
                <a:gd name="connsiteX673" fmla="*/ 833946 w 1002084"/>
                <a:gd name="connsiteY673" fmla="*/ 208186 h 596209"/>
                <a:gd name="connsiteX674" fmla="*/ 843565 w 1002084"/>
                <a:gd name="connsiteY674" fmla="*/ 200693 h 596209"/>
                <a:gd name="connsiteX675" fmla="*/ 846313 w 1002084"/>
                <a:gd name="connsiteY675" fmla="*/ 200693 h 596209"/>
                <a:gd name="connsiteX676" fmla="*/ 846313 w 1002084"/>
                <a:gd name="connsiteY676" fmla="*/ 197696 h 596209"/>
                <a:gd name="connsiteX677" fmla="*/ 820268 w 1002084"/>
                <a:gd name="connsiteY677" fmla="*/ 197696 h 596209"/>
                <a:gd name="connsiteX678" fmla="*/ 820268 w 1002084"/>
                <a:gd name="connsiteY678" fmla="*/ 193200 h 596209"/>
                <a:gd name="connsiteX679" fmla="*/ 817520 w 1002084"/>
                <a:gd name="connsiteY679" fmla="*/ 193200 h 596209"/>
                <a:gd name="connsiteX680" fmla="*/ 817520 w 1002084"/>
                <a:gd name="connsiteY680" fmla="*/ 190203 h 596209"/>
                <a:gd name="connsiteX681" fmla="*/ 810712 w 1002084"/>
                <a:gd name="connsiteY681" fmla="*/ 190203 h 596209"/>
                <a:gd name="connsiteX682" fmla="*/ 803841 w 1002084"/>
                <a:gd name="connsiteY682" fmla="*/ 187205 h 596209"/>
                <a:gd name="connsiteX683" fmla="*/ 813460 w 1002084"/>
                <a:gd name="connsiteY683" fmla="*/ 187205 h 596209"/>
                <a:gd name="connsiteX684" fmla="*/ 813460 w 1002084"/>
                <a:gd name="connsiteY684" fmla="*/ 182710 h 596209"/>
                <a:gd name="connsiteX685" fmla="*/ 810712 w 1002084"/>
                <a:gd name="connsiteY685" fmla="*/ 179712 h 596209"/>
                <a:gd name="connsiteX686" fmla="*/ 807963 w 1002084"/>
                <a:gd name="connsiteY686" fmla="*/ 179712 h 596209"/>
                <a:gd name="connsiteX687" fmla="*/ 797033 w 1002084"/>
                <a:gd name="connsiteY687" fmla="*/ 175216 h 596209"/>
                <a:gd name="connsiteX688" fmla="*/ 810712 w 1002084"/>
                <a:gd name="connsiteY688" fmla="*/ 175216 h 596209"/>
                <a:gd name="connsiteX689" fmla="*/ 813460 w 1002084"/>
                <a:gd name="connsiteY689" fmla="*/ 179712 h 596209"/>
                <a:gd name="connsiteX690" fmla="*/ 829886 w 1002084"/>
                <a:gd name="connsiteY690" fmla="*/ 179712 h 596209"/>
                <a:gd name="connsiteX691" fmla="*/ 833946 w 1002084"/>
                <a:gd name="connsiteY691" fmla="*/ 187205 h 596209"/>
                <a:gd name="connsiteX692" fmla="*/ 839442 w 1002084"/>
                <a:gd name="connsiteY692" fmla="*/ 187205 h 596209"/>
                <a:gd name="connsiteX693" fmla="*/ 846313 w 1002084"/>
                <a:gd name="connsiteY693" fmla="*/ 179712 h 596209"/>
                <a:gd name="connsiteX694" fmla="*/ 846313 w 1002084"/>
                <a:gd name="connsiteY694" fmla="*/ 169222 h 596209"/>
                <a:gd name="connsiteX695" fmla="*/ 843565 w 1002084"/>
                <a:gd name="connsiteY695" fmla="*/ 164726 h 596209"/>
                <a:gd name="connsiteX696" fmla="*/ 839442 w 1002084"/>
                <a:gd name="connsiteY696" fmla="*/ 164726 h 596209"/>
                <a:gd name="connsiteX697" fmla="*/ 836507 w 1002084"/>
                <a:gd name="connsiteY697" fmla="*/ 161729 h 596209"/>
                <a:gd name="connsiteX698" fmla="*/ 833759 w 1002084"/>
                <a:gd name="connsiteY698" fmla="*/ 157233 h 596209"/>
                <a:gd name="connsiteX699" fmla="*/ 810524 w 1002084"/>
                <a:gd name="connsiteY699" fmla="*/ 154235 h 596209"/>
                <a:gd name="connsiteX700" fmla="*/ 803654 w 1002084"/>
                <a:gd name="connsiteY700" fmla="*/ 151238 h 596209"/>
                <a:gd name="connsiteX701" fmla="*/ 803654 w 1002084"/>
                <a:gd name="connsiteY701" fmla="*/ 146742 h 596209"/>
                <a:gd name="connsiteX702" fmla="*/ 820080 w 1002084"/>
                <a:gd name="connsiteY702" fmla="*/ 146742 h 596209"/>
                <a:gd name="connsiteX703" fmla="*/ 836507 w 1002084"/>
                <a:gd name="connsiteY703" fmla="*/ 143620 h 596209"/>
                <a:gd name="connsiteX704" fmla="*/ 846125 w 1002084"/>
                <a:gd name="connsiteY704" fmla="*/ 143620 h 596209"/>
                <a:gd name="connsiteX705" fmla="*/ 852934 w 1002084"/>
                <a:gd name="connsiteY705" fmla="*/ 146617 h 596209"/>
                <a:gd name="connsiteX706" fmla="*/ 865425 w 1002084"/>
                <a:gd name="connsiteY706" fmla="*/ 146617 h 596209"/>
                <a:gd name="connsiteX707" fmla="*/ 872233 w 1002084"/>
                <a:gd name="connsiteY707" fmla="*/ 143620 h 596209"/>
                <a:gd name="connsiteX708" fmla="*/ 879104 w 1002084"/>
                <a:gd name="connsiteY708" fmla="*/ 139186 h 596209"/>
                <a:gd name="connsiteX709" fmla="*/ 879104 w 1002084"/>
                <a:gd name="connsiteY709" fmla="*/ 132942 h 596209"/>
                <a:gd name="connsiteX710" fmla="*/ 865238 w 1002084"/>
                <a:gd name="connsiteY710" fmla="*/ 132942 h 596209"/>
                <a:gd name="connsiteX711" fmla="*/ 855619 w 1002084"/>
                <a:gd name="connsiteY711" fmla="*/ 128446 h 596209"/>
                <a:gd name="connsiteX712" fmla="*/ 843127 w 1002084"/>
                <a:gd name="connsiteY712" fmla="*/ 128446 h 596209"/>
                <a:gd name="connsiteX713" fmla="*/ 839005 w 1002084"/>
                <a:gd name="connsiteY713" fmla="*/ 125449 h 596209"/>
                <a:gd name="connsiteX714" fmla="*/ 852684 w 1002084"/>
                <a:gd name="connsiteY714" fmla="*/ 125449 h 596209"/>
                <a:gd name="connsiteX715" fmla="*/ 849936 w 1002084"/>
                <a:gd name="connsiteY715" fmla="*/ 122452 h 596209"/>
                <a:gd name="connsiteX716" fmla="*/ 845876 w 1002084"/>
                <a:gd name="connsiteY716" fmla="*/ 117956 h 596209"/>
                <a:gd name="connsiteX717" fmla="*/ 845876 w 1002084"/>
                <a:gd name="connsiteY717" fmla="*/ 114958 h 596209"/>
                <a:gd name="connsiteX718" fmla="*/ 839005 w 1002084"/>
                <a:gd name="connsiteY718" fmla="*/ 114958 h 596209"/>
                <a:gd name="connsiteX719" fmla="*/ 836507 w 1002084"/>
                <a:gd name="connsiteY719" fmla="*/ 118643 h 596209"/>
                <a:gd name="connsiteX720" fmla="*/ 836507 w 1002084"/>
                <a:gd name="connsiteY720" fmla="*/ 126136 h 596209"/>
                <a:gd name="connsiteX721" fmla="*/ 826951 w 1002084"/>
                <a:gd name="connsiteY721" fmla="*/ 126136 h 596209"/>
                <a:gd name="connsiteX722" fmla="*/ 824203 w 1002084"/>
                <a:gd name="connsiteY722" fmla="*/ 123138 h 596209"/>
                <a:gd name="connsiteX723" fmla="*/ 820080 w 1002084"/>
                <a:gd name="connsiteY723" fmla="*/ 118643 h 596209"/>
                <a:gd name="connsiteX724" fmla="*/ 824015 w 1002084"/>
                <a:gd name="connsiteY724" fmla="*/ 118643 h 596209"/>
                <a:gd name="connsiteX725" fmla="*/ 829512 w 1002084"/>
                <a:gd name="connsiteY725" fmla="*/ 115645 h 596209"/>
                <a:gd name="connsiteX726" fmla="*/ 833572 w 1002084"/>
                <a:gd name="connsiteY726" fmla="*/ 111149 h 596209"/>
                <a:gd name="connsiteX727" fmla="*/ 839068 w 1002084"/>
                <a:gd name="connsiteY727" fmla="*/ 104905 h 596209"/>
                <a:gd name="connsiteX728" fmla="*/ 843190 w 1002084"/>
                <a:gd name="connsiteY728" fmla="*/ 100409 h 596209"/>
                <a:gd name="connsiteX729" fmla="*/ 845938 w 1002084"/>
                <a:gd name="connsiteY729" fmla="*/ 97412 h 596209"/>
                <a:gd name="connsiteX730" fmla="*/ 862365 w 1002084"/>
                <a:gd name="connsiteY730" fmla="*/ 97412 h 596209"/>
                <a:gd name="connsiteX731" fmla="*/ 865113 w 1002084"/>
                <a:gd name="connsiteY731" fmla="*/ 92916 h 596209"/>
                <a:gd name="connsiteX732" fmla="*/ 871921 w 1002084"/>
                <a:gd name="connsiteY732" fmla="*/ 89919 h 596209"/>
                <a:gd name="connsiteX733" fmla="*/ 869173 w 1002084"/>
                <a:gd name="connsiteY733" fmla="*/ 82425 h 596209"/>
                <a:gd name="connsiteX734" fmla="*/ 871921 w 1002084"/>
                <a:gd name="connsiteY734" fmla="*/ 79428 h 596209"/>
                <a:gd name="connsiteX735" fmla="*/ 876043 w 1002084"/>
                <a:gd name="connsiteY735" fmla="*/ 74932 h 596209"/>
                <a:gd name="connsiteX736" fmla="*/ 888535 w 1002084"/>
                <a:gd name="connsiteY736" fmla="*/ 74932 h 596209"/>
                <a:gd name="connsiteX737" fmla="*/ 891283 w 1002084"/>
                <a:gd name="connsiteY737" fmla="*/ 79428 h 596209"/>
                <a:gd name="connsiteX738" fmla="*/ 898153 w 1002084"/>
                <a:gd name="connsiteY738" fmla="*/ 79428 h 596209"/>
                <a:gd name="connsiteX739" fmla="*/ 902213 w 1002084"/>
                <a:gd name="connsiteY739" fmla="*/ 74932 h 596209"/>
                <a:gd name="connsiteX740" fmla="*/ 905211 w 1002084"/>
                <a:gd name="connsiteY740" fmla="*/ 74932 h 596209"/>
                <a:gd name="connsiteX741" fmla="*/ 907959 w 1002084"/>
                <a:gd name="connsiteY741" fmla="*/ 71935 h 596209"/>
                <a:gd name="connsiteX742" fmla="*/ 872358 w 1002084"/>
                <a:gd name="connsiteY742" fmla="*/ 71935 h 596209"/>
                <a:gd name="connsiteX743" fmla="*/ 869610 w 1002084"/>
                <a:gd name="connsiteY743" fmla="*/ 74932 h 596209"/>
                <a:gd name="connsiteX744" fmla="*/ 862802 w 1002084"/>
                <a:gd name="connsiteY744" fmla="*/ 74932 h 596209"/>
                <a:gd name="connsiteX745" fmla="*/ 862802 w 1002084"/>
                <a:gd name="connsiteY745" fmla="*/ 71935 h 596209"/>
                <a:gd name="connsiteX746" fmla="*/ 876481 w 1002084"/>
                <a:gd name="connsiteY746" fmla="*/ 64442 h 596209"/>
                <a:gd name="connsiteX747" fmla="*/ 928508 w 1002084"/>
                <a:gd name="connsiteY747" fmla="*/ 64442 h 596209"/>
                <a:gd name="connsiteX748" fmla="*/ 934005 w 1002084"/>
                <a:gd name="connsiteY748" fmla="*/ 61444 h 596209"/>
                <a:gd name="connsiteX749" fmla="*/ 928508 w 1002084"/>
                <a:gd name="connsiteY749" fmla="*/ 61444 h 596209"/>
                <a:gd name="connsiteX750" fmla="*/ 921638 w 1002084"/>
                <a:gd name="connsiteY750" fmla="*/ 56948 h 596209"/>
                <a:gd name="connsiteX751" fmla="*/ 898403 w 1002084"/>
                <a:gd name="connsiteY751" fmla="*/ 56948 h 596209"/>
                <a:gd name="connsiteX752" fmla="*/ 891533 w 1002084"/>
                <a:gd name="connsiteY752" fmla="*/ 61444 h 596209"/>
                <a:gd name="connsiteX753" fmla="*/ 869610 w 1002084"/>
                <a:gd name="connsiteY753" fmla="*/ 61444 h 596209"/>
                <a:gd name="connsiteX754" fmla="*/ 869610 w 1002084"/>
                <a:gd name="connsiteY754" fmla="*/ 56886 h 596209"/>
                <a:gd name="connsiteX755" fmla="*/ 940813 w 1002084"/>
                <a:gd name="connsiteY755" fmla="*/ 56886 h 596209"/>
                <a:gd name="connsiteX756" fmla="*/ 947683 w 1002084"/>
                <a:gd name="connsiteY756" fmla="*/ 53889 h 596209"/>
                <a:gd name="connsiteX757" fmla="*/ 957239 w 1002084"/>
                <a:gd name="connsiteY757" fmla="*/ 50891 h 596209"/>
                <a:gd name="connsiteX758" fmla="*/ 959988 w 1002084"/>
                <a:gd name="connsiteY758" fmla="*/ 46458 h 596209"/>
                <a:gd name="connsiteX759" fmla="*/ 983284 w 1002084"/>
                <a:gd name="connsiteY759" fmla="*/ 46458 h 596209"/>
                <a:gd name="connsiteX760" fmla="*/ 989780 w 1002084"/>
                <a:gd name="connsiteY760" fmla="*/ 43710 h 596209"/>
                <a:gd name="connsiteX761" fmla="*/ 999399 w 1002084"/>
                <a:gd name="connsiteY761" fmla="*/ 43710 h 596209"/>
                <a:gd name="connsiteX762" fmla="*/ 1002085 w 1002084"/>
                <a:gd name="connsiteY762" fmla="*/ 39214 h 59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1002084" h="596209">
                  <a:moveTo>
                    <a:pt x="175196" y="333948"/>
                  </a:moveTo>
                  <a:lnTo>
                    <a:pt x="184815" y="333948"/>
                  </a:lnTo>
                  <a:lnTo>
                    <a:pt x="188875" y="329514"/>
                  </a:lnTo>
                  <a:lnTo>
                    <a:pt x="201366" y="329514"/>
                  </a:lnTo>
                  <a:lnTo>
                    <a:pt x="201366" y="323270"/>
                  </a:lnTo>
                  <a:lnTo>
                    <a:pt x="205676" y="323270"/>
                  </a:lnTo>
                  <a:lnTo>
                    <a:pt x="201554" y="318774"/>
                  </a:lnTo>
                  <a:lnTo>
                    <a:pt x="198805" y="315776"/>
                  </a:lnTo>
                  <a:lnTo>
                    <a:pt x="189187" y="315776"/>
                  </a:lnTo>
                  <a:lnTo>
                    <a:pt x="185127" y="308283"/>
                  </a:lnTo>
                  <a:lnTo>
                    <a:pt x="163204" y="308283"/>
                  </a:lnTo>
                  <a:lnTo>
                    <a:pt x="163204" y="318774"/>
                  </a:lnTo>
                  <a:lnTo>
                    <a:pt x="159082" y="323270"/>
                  </a:lnTo>
                  <a:lnTo>
                    <a:pt x="156334" y="323270"/>
                  </a:lnTo>
                  <a:lnTo>
                    <a:pt x="156334" y="326267"/>
                  </a:lnTo>
                  <a:lnTo>
                    <a:pt x="159082" y="329264"/>
                  </a:lnTo>
                  <a:lnTo>
                    <a:pt x="163204" y="329264"/>
                  </a:lnTo>
                  <a:lnTo>
                    <a:pt x="163204" y="337195"/>
                  </a:lnTo>
                  <a:close/>
                  <a:moveTo>
                    <a:pt x="162704" y="401386"/>
                  </a:moveTo>
                  <a:lnTo>
                    <a:pt x="158582" y="398389"/>
                  </a:lnTo>
                  <a:close/>
                  <a:moveTo>
                    <a:pt x="999399" y="35967"/>
                  </a:moveTo>
                  <a:lnTo>
                    <a:pt x="989780" y="35967"/>
                  </a:lnTo>
                  <a:lnTo>
                    <a:pt x="982972" y="32970"/>
                  </a:lnTo>
                  <a:lnTo>
                    <a:pt x="928196" y="32970"/>
                  </a:lnTo>
                  <a:lnTo>
                    <a:pt x="928196" y="35967"/>
                  </a:lnTo>
                  <a:lnTo>
                    <a:pt x="917203" y="38965"/>
                  </a:lnTo>
                  <a:lnTo>
                    <a:pt x="902151" y="38965"/>
                  </a:lnTo>
                  <a:lnTo>
                    <a:pt x="891221" y="35967"/>
                  </a:lnTo>
                  <a:lnTo>
                    <a:pt x="872046" y="35967"/>
                  </a:lnTo>
                  <a:lnTo>
                    <a:pt x="852871" y="43710"/>
                  </a:lnTo>
                  <a:lnTo>
                    <a:pt x="843315" y="51141"/>
                  </a:lnTo>
                  <a:lnTo>
                    <a:pt x="829637" y="51141"/>
                  </a:lnTo>
                  <a:lnTo>
                    <a:pt x="826888" y="54138"/>
                  </a:lnTo>
                  <a:lnTo>
                    <a:pt x="824015" y="54138"/>
                  </a:lnTo>
                  <a:lnTo>
                    <a:pt x="817145" y="57136"/>
                  </a:lnTo>
                  <a:lnTo>
                    <a:pt x="810337" y="57136"/>
                  </a:lnTo>
                  <a:lnTo>
                    <a:pt x="819893" y="50891"/>
                  </a:lnTo>
                  <a:lnTo>
                    <a:pt x="833572" y="46458"/>
                  </a:lnTo>
                  <a:lnTo>
                    <a:pt x="849998" y="38965"/>
                  </a:lnTo>
                  <a:lnTo>
                    <a:pt x="852746" y="35967"/>
                  </a:lnTo>
                  <a:lnTo>
                    <a:pt x="845938" y="28474"/>
                  </a:lnTo>
                  <a:lnTo>
                    <a:pt x="829637" y="28474"/>
                  </a:lnTo>
                  <a:lnTo>
                    <a:pt x="826888" y="32970"/>
                  </a:lnTo>
                  <a:lnTo>
                    <a:pt x="824015" y="32970"/>
                  </a:lnTo>
                  <a:lnTo>
                    <a:pt x="817145" y="35967"/>
                  </a:lnTo>
                  <a:lnTo>
                    <a:pt x="813085" y="35967"/>
                  </a:lnTo>
                  <a:lnTo>
                    <a:pt x="774735" y="38965"/>
                  </a:lnTo>
                  <a:lnTo>
                    <a:pt x="774735" y="43710"/>
                  </a:lnTo>
                  <a:lnTo>
                    <a:pt x="770613" y="43710"/>
                  </a:lnTo>
                  <a:lnTo>
                    <a:pt x="774735" y="39214"/>
                  </a:lnTo>
                  <a:lnTo>
                    <a:pt x="784292" y="39214"/>
                  </a:lnTo>
                  <a:lnTo>
                    <a:pt x="791162" y="36217"/>
                  </a:lnTo>
                  <a:lnTo>
                    <a:pt x="796658" y="36217"/>
                  </a:lnTo>
                  <a:lnTo>
                    <a:pt x="800718" y="33220"/>
                  </a:lnTo>
                  <a:lnTo>
                    <a:pt x="791162" y="28724"/>
                  </a:lnTo>
                  <a:lnTo>
                    <a:pt x="755561" y="28724"/>
                  </a:lnTo>
                  <a:lnTo>
                    <a:pt x="741882" y="33220"/>
                  </a:lnTo>
                  <a:lnTo>
                    <a:pt x="718585" y="28724"/>
                  </a:lnTo>
                  <a:lnTo>
                    <a:pt x="715837" y="28724"/>
                  </a:lnTo>
                  <a:lnTo>
                    <a:pt x="715837" y="33220"/>
                  </a:lnTo>
                  <a:lnTo>
                    <a:pt x="709029" y="33220"/>
                  </a:lnTo>
                  <a:lnTo>
                    <a:pt x="703533" y="36217"/>
                  </a:lnTo>
                  <a:lnTo>
                    <a:pt x="692852" y="36217"/>
                  </a:lnTo>
                  <a:lnTo>
                    <a:pt x="696912" y="33220"/>
                  </a:lnTo>
                  <a:lnTo>
                    <a:pt x="709404" y="28724"/>
                  </a:lnTo>
                  <a:lnTo>
                    <a:pt x="770988" y="28724"/>
                  </a:lnTo>
                  <a:lnTo>
                    <a:pt x="794285" y="25727"/>
                  </a:lnTo>
                  <a:lnTo>
                    <a:pt x="855869" y="25727"/>
                  </a:lnTo>
                  <a:lnTo>
                    <a:pt x="865488" y="21231"/>
                  </a:lnTo>
                  <a:lnTo>
                    <a:pt x="859991" y="18233"/>
                  </a:lnTo>
                  <a:lnTo>
                    <a:pt x="846313" y="15236"/>
                  </a:lnTo>
                  <a:lnTo>
                    <a:pt x="813460" y="15236"/>
                  </a:lnTo>
                  <a:lnTo>
                    <a:pt x="817520" y="10740"/>
                  </a:lnTo>
                  <a:lnTo>
                    <a:pt x="813460" y="7743"/>
                  </a:lnTo>
                  <a:lnTo>
                    <a:pt x="800968" y="7743"/>
                  </a:lnTo>
                  <a:lnTo>
                    <a:pt x="796908" y="10740"/>
                  </a:lnTo>
                  <a:lnTo>
                    <a:pt x="777734" y="10740"/>
                  </a:lnTo>
                  <a:lnTo>
                    <a:pt x="774985" y="7743"/>
                  </a:lnTo>
                  <a:lnTo>
                    <a:pt x="791412" y="7743"/>
                  </a:lnTo>
                  <a:lnTo>
                    <a:pt x="791412" y="2997"/>
                  </a:lnTo>
                  <a:lnTo>
                    <a:pt x="787290" y="2997"/>
                  </a:lnTo>
                  <a:lnTo>
                    <a:pt x="781668" y="0"/>
                  </a:lnTo>
                  <a:lnTo>
                    <a:pt x="735137" y="0"/>
                  </a:lnTo>
                  <a:lnTo>
                    <a:pt x="722645" y="2997"/>
                  </a:lnTo>
                  <a:lnTo>
                    <a:pt x="708967" y="2997"/>
                  </a:lnTo>
                  <a:lnTo>
                    <a:pt x="696475" y="0"/>
                  </a:lnTo>
                  <a:lnTo>
                    <a:pt x="660936" y="0"/>
                  </a:lnTo>
                  <a:lnTo>
                    <a:pt x="654065" y="2997"/>
                  </a:lnTo>
                  <a:lnTo>
                    <a:pt x="621212" y="2997"/>
                  </a:lnTo>
                  <a:lnTo>
                    <a:pt x="618777" y="0"/>
                  </a:lnTo>
                  <a:lnTo>
                    <a:pt x="611968" y="0"/>
                  </a:lnTo>
                  <a:lnTo>
                    <a:pt x="609220" y="2997"/>
                  </a:lnTo>
                  <a:lnTo>
                    <a:pt x="605410" y="2997"/>
                  </a:lnTo>
                  <a:lnTo>
                    <a:pt x="605410" y="7493"/>
                  </a:lnTo>
                  <a:lnTo>
                    <a:pt x="612281" y="7493"/>
                  </a:lnTo>
                  <a:lnTo>
                    <a:pt x="605410" y="10490"/>
                  </a:lnTo>
                  <a:lnTo>
                    <a:pt x="586236" y="10490"/>
                  </a:lnTo>
                  <a:lnTo>
                    <a:pt x="560253" y="7493"/>
                  </a:lnTo>
                  <a:lnTo>
                    <a:pt x="508225" y="7493"/>
                  </a:lnTo>
                  <a:lnTo>
                    <a:pt x="504103" y="10490"/>
                  </a:lnTo>
                  <a:lnTo>
                    <a:pt x="501354" y="10490"/>
                  </a:lnTo>
                  <a:lnTo>
                    <a:pt x="501354" y="14986"/>
                  </a:lnTo>
                  <a:lnTo>
                    <a:pt x="530085" y="14986"/>
                  </a:lnTo>
                  <a:lnTo>
                    <a:pt x="546512" y="17984"/>
                  </a:lnTo>
                  <a:lnTo>
                    <a:pt x="553383" y="17984"/>
                  </a:lnTo>
                  <a:lnTo>
                    <a:pt x="583487" y="20981"/>
                  </a:lnTo>
                  <a:lnTo>
                    <a:pt x="536706" y="20981"/>
                  </a:lnTo>
                  <a:lnTo>
                    <a:pt x="529836" y="17984"/>
                  </a:lnTo>
                  <a:lnTo>
                    <a:pt x="517344" y="17984"/>
                  </a:lnTo>
                  <a:lnTo>
                    <a:pt x="520092" y="20981"/>
                  </a:lnTo>
                  <a:lnTo>
                    <a:pt x="514596" y="20981"/>
                  </a:lnTo>
                  <a:lnTo>
                    <a:pt x="510473" y="25477"/>
                  </a:lnTo>
                  <a:lnTo>
                    <a:pt x="510473" y="28474"/>
                  </a:lnTo>
                  <a:lnTo>
                    <a:pt x="507788" y="32970"/>
                  </a:lnTo>
                  <a:lnTo>
                    <a:pt x="507788" y="35967"/>
                  </a:lnTo>
                  <a:lnTo>
                    <a:pt x="491361" y="35967"/>
                  </a:lnTo>
                  <a:lnTo>
                    <a:pt x="488613" y="32970"/>
                  </a:lnTo>
                  <a:lnTo>
                    <a:pt x="472186" y="28474"/>
                  </a:lnTo>
                  <a:lnTo>
                    <a:pt x="451638" y="20981"/>
                  </a:lnTo>
                  <a:lnTo>
                    <a:pt x="422907" y="20981"/>
                  </a:lnTo>
                  <a:lnTo>
                    <a:pt x="422907" y="35967"/>
                  </a:lnTo>
                  <a:lnTo>
                    <a:pt x="406480" y="35967"/>
                  </a:lnTo>
                  <a:lnTo>
                    <a:pt x="399609" y="32970"/>
                  </a:lnTo>
                  <a:lnTo>
                    <a:pt x="394113" y="32970"/>
                  </a:lnTo>
                  <a:lnTo>
                    <a:pt x="390053" y="28474"/>
                  </a:lnTo>
                  <a:lnTo>
                    <a:pt x="380560" y="28474"/>
                  </a:lnTo>
                  <a:lnTo>
                    <a:pt x="373752" y="32970"/>
                  </a:lnTo>
                  <a:lnTo>
                    <a:pt x="373752" y="35967"/>
                  </a:lnTo>
                  <a:lnTo>
                    <a:pt x="368068" y="35967"/>
                  </a:lnTo>
                  <a:lnTo>
                    <a:pt x="370816" y="28474"/>
                  </a:lnTo>
                  <a:lnTo>
                    <a:pt x="368068" y="25477"/>
                  </a:lnTo>
                  <a:lnTo>
                    <a:pt x="325596" y="25477"/>
                  </a:lnTo>
                  <a:lnTo>
                    <a:pt x="311855" y="28474"/>
                  </a:lnTo>
                  <a:lnTo>
                    <a:pt x="285873" y="28474"/>
                  </a:lnTo>
                  <a:lnTo>
                    <a:pt x="292681" y="32970"/>
                  </a:lnTo>
                  <a:lnTo>
                    <a:pt x="305172" y="39214"/>
                  </a:lnTo>
                  <a:lnTo>
                    <a:pt x="309232" y="43710"/>
                  </a:lnTo>
                  <a:lnTo>
                    <a:pt x="305609" y="43710"/>
                  </a:lnTo>
                  <a:lnTo>
                    <a:pt x="305609" y="38965"/>
                  </a:lnTo>
                  <a:lnTo>
                    <a:pt x="293118" y="35967"/>
                  </a:lnTo>
                  <a:lnTo>
                    <a:pt x="283562" y="35967"/>
                  </a:lnTo>
                  <a:lnTo>
                    <a:pt x="276691" y="32970"/>
                  </a:lnTo>
                  <a:lnTo>
                    <a:pt x="269883" y="32970"/>
                  </a:lnTo>
                  <a:lnTo>
                    <a:pt x="263013" y="28474"/>
                  </a:lnTo>
                  <a:lnTo>
                    <a:pt x="260265" y="28474"/>
                  </a:lnTo>
                  <a:lnTo>
                    <a:pt x="257516" y="32970"/>
                  </a:lnTo>
                  <a:lnTo>
                    <a:pt x="253457" y="35967"/>
                  </a:lnTo>
                  <a:lnTo>
                    <a:pt x="250708" y="38965"/>
                  </a:lnTo>
                  <a:lnTo>
                    <a:pt x="243838" y="43461"/>
                  </a:lnTo>
                  <a:lnTo>
                    <a:pt x="241090" y="43461"/>
                  </a:lnTo>
                  <a:lnTo>
                    <a:pt x="234282" y="46458"/>
                  </a:lnTo>
                  <a:lnTo>
                    <a:pt x="205676" y="46458"/>
                  </a:lnTo>
                  <a:lnTo>
                    <a:pt x="196057" y="50891"/>
                  </a:lnTo>
                  <a:lnTo>
                    <a:pt x="182379" y="53889"/>
                  </a:lnTo>
                  <a:lnTo>
                    <a:pt x="169887" y="56886"/>
                  </a:lnTo>
                  <a:lnTo>
                    <a:pt x="163017" y="56886"/>
                  </a:lnTo>
                  <a:lnTo>
                    <a:pt x="139720" y="61382"/>
                  </a:lnTo>
                  <a:lnTo>
                    <a:pt x="132912" y="64379"/>
                  </a:lnTo>
                  <a:lnTo>
                    <a:pt x="136971" y="68688"/>
                  </a:lnTo>
                  <a:lnTo>
                    <a:pt x="143779" y="71685"/>
                  </a:lnTo>
                  <a:lnTo>
                    <a:pt x="172510" y="71685"/>
                  </a:lnTo>
                  <a:lnTo>
                    <a:pt x="158832" y="74682"/>
                  </a:lnTo>
                  <a:lnTo>
                    <a:pt x="153398" y="82176"/>
                  </a:lnTo>
                  <a:lnTo>
                    <a:pt x="149463" y="82176"/>
                  </a:lnTo>
                  <a:lnTo>
                    <a:pt x="127540" y="89669"/>
                  </a:lnTo>
                  <a:lnTo>
                    <a:pt x="90565" y="89669"/>
                  </a:lnTo>
                  <a:lnTo>
                    <a:pt x="78073" y="92666"/>
                  </a:lnTo>
                  <a:lnTo>
                    <a:pt x="64395" y="97162"/>
                  </a:lnTo>
                  <a:lnTo>
                    <a:pt x="61647" y="100159"/>
                  </a:lnTo>
                  <a:lnTo>
                    <a:pt x="54776" y="100159"/>
                  </a:lnTo>
                  <a:lnTo>
                    <a:pt x="52090" y="97162"/>
                  </a:lnTo>
                  <a:lnTo>
                    <a:pt x="42472" y="104655"/>
                  </a:lnTo>
                  <a:lnTo>
                    <a:pt x="2686" y="104655"/>
                  </a:lnTo>
                  <a:lnTo>
                    <a:pt x="0" y="110900"/>
                  </a:lnTo>
                  <a:lnTo>
                    <a:pt x="2686" y="110900"/>
                  </a:lnTo>
                  <a:lnTo>
                    <a:pt x="12054" y="118643"/>
                  </a:lnTo>
                  <a:lnTo>
                    <a:pt x="16177" y="123138"/>
                  </a:lnTo>
                  <a:lnTo>
                    <a:pt x="18925" y="126136"/>
                  </a:lnTo>
                  <a:lnTo>
                    <a:pt x="32603" y="118643"/>
                  </a:lnTo>
                  <a:lnTo>
                    <a:pt x="32603" y="126136"/>
                  </a:lnTo>
                  <a:lnTo>
                    <a:pt x="38037" y="129133"/>
                  </a:lnTo>
                  <a:lnTo>
                    <a:pt x="44908" y="129133"/>
                  </a:lnTo>
                  <a:lnTo>
                    <a:pt x="49030" y="126136"/>
                  </a:lnTo>
                  <a:lnTo>
                    <a:pt x="51778" y="126136"/>
                  </a:lnTo>
                  <a:lnTo>
                    <a:pt x="54464" y="123138"/>
                  </a:lnTo>
                  <a:lnTo>
                    <a:pt x="54464" y="126136"/>
                  </a:lnTo>
                  <a:lnTo>
                    <a:pt x="58586" y="129133"/>
                  </a:lnTo>
                  <a:lnTo>
                    <a:pt x="61334" y="129133"/>
                  </a:lnTo>
                  <a:lnTo>
                    <a:pt x="64082" y="126136"/>
                  </a:lnTo>
                  <a:lnTo>
                    <a:pt x="77761" y="126136"/>
                  </a:lnTo>
                  <a:lnTo>
                    <a:pt x="80509" y="123138"/>
                  </a:lnTo>
                  <a:lnTo>
                    <a:pt x="87317" y="123138"/>
                  </a:lnTo>
                  <a:lnTo>
                    <a:pt x="87317" y="129383"/>
                  </a:lnTo>
                  <a:lnTo>
                    <a:pt x="84631" y="129383"/>
                  </a:lnTo>
                  <a:lnTo>
                    <a:pt x="77761" y="136876"/>
                  </a:lnTo>
                  <a:lnTo>
                    <a:pt x="75013" y="136876"/>
                  </a:lnTo>
                  <a:lnTo>
                    <a:pt x="70890" y="133879"/>
                  </a:lnTo>
                  <a:lnTo>
                    <a:pt x="54464" y="133879"/>
                  </a:lnTo>
                  <a:lnTo>
                    <a:pt x="49030" y="136876"/>
                  </a:lnTo>
                  <a:lnTo>
                    <a:pt x="44908" y="136876"/>
                  </a:lnTo>
                  <a:lnTo>
                    <a:pt x="28481" y="133879"/>
                  </a:lnTo>
                  <a:lnTo>
                    <a:pt x="25733" y="133879"/>
                  </a:lnTo>
                  <a:lnTo>
                    <a:pt x="18925" y="129383"/>
                  </a:lnTo>
                  <a:lnTo>
                    <a:pt x="9556" y="129383"/>
                  </a:lnTo>
                  <a:lnTo>
                    <a:pt x="2686" y="133879"/>
                  </a:lnTo>
                  <a:lnTo>
                    <a:pt x="2686" y="143620"/>
                  </a:lnTo>
                  <a:lnTo>
                    <a:pt x="9556" y="146617"/>
                  </a:lnTo>
                  <a:lnTo>
                    <a:pt x="25983" y="146617"/>
                  </a:lnTo>
                  <a:lnTo>
                    <a:pt x="23235" y="151113"/>
                  </a:lnTo>
                  <a:lnTo>
                    <a:pt x="12054" y="151113"/>
                  </a:lnTo>
                  <a:lnTo>
                    <a:pt x="16177" y="154110"/>
                  </a:lnTo>
                  <a:lnTo>
                    <a:pt x="25733" y="157108"/>
                  </a:lnTo>
                  <a:lnTo>
                    <a:pt x="28481" y="157108"/>
                  </a:lnTo>
                  <a:lnTo>
                    <a:pt x="32603" y="161604"/>
                  </a:lnTo>
                  <a:lnTo>
                    <a:pt x="45095" y="161604"/>
                  </a:lnTo>
                  <a:lnTo>
                    <a:pt x="45095" y="157108"/>
                  </a:lnTo>
                  <a:lnTo>
                    <a:pt x="51966" y="157108"/>
                  </a:lnTo>
                  <a:lnTo>
                    <a:pt x="58773" y="161604"/>
                  </a:lnTo>
                  <a:lnTo>
                    <a:pt x="71265" y="157108"/>
                  </a:lnTo>
                  <a:lnTo>
                    <a:pt x="71265" y="161604"/>
                  </a:lnTo>
                  <a:lnTo>
                    <a:pt x="78135" y="161604"/>
                  </a:lnTo>
                  <a:lnTo>
                    <a:pt x="85006" y="157108"/>
                  </a:lnTo>
                  <a:lnTo>
                    <a:pt x="87692" y="157108"/>
                  </a:lnTo>
                  <a:lnTo>
                    <a:pt x="94562" y="154110"/>
                  </a:lnTo>
                  <a:lnTo>
                    <a:pt x="104118" y="157108"/>
                  </a:lnTo>
                  <a:lnTo>
                    <a:pt x="113737" y="157108"/>
                  </a:lnTo>
                  <a:lnTo>
                    <a:pt x="116485" y="154110"/>
                  </a:lnTo>
                  <a:lnTo>
                    <a:pt x="120607" y="154110"/>
                  </a:lnTo>
                  <a:lnTo>
                    <a:pt x="127415" y="157108"/>
                  </a:lnTo>
                  <a:lnTo>
                    <a:pt x="153461" y="157108"/>
                  </a:lnTo>
                  <a:lnTo>
                    <a:pt x="165952" y="164601"/>
                  </a:lnTo>
                  <a:lnTo>
                    <a:pt x="170074" y="164601"/>
                  </a:lnTo>
                  <a:lnTo>
                    <a:pt x="175508" y="172094"/>
                  </a:lnTo>
                  <a:lnTo>
                    <a:pt x="185127" y="172094"/>
                  </a:lnTo>
                  <a:lnTo>
                    <a:pt x="182379" y="175091"/>
                  </a:lnTo>
                  <a:lnTo>
                    <a:pt x="182379" y="187330"/>
                  </a:lnTo>
                  <a:lnTo>
                    <a:pt x="191935" y="187330"/>
                  </a:lnTo>
                  <a:lnTo>
                    <a:pt x="198805" y="190328"/>
                  </a:lnTo>
                  <a:lnTo>
                    <a:pt x="201554" y="193325"/>
                  </a:lnTo>
                  <a:lnTo>
                    <a:pt x="196057" y="200818"/>
                  </a:lnTo>
                  <a:lnTo>
                    <a:pt x="198805" y="211309"/>
                  </a:lnTo>
                  <a:lnTo>
                    <a:pt x="208362" y="215805"/>
                  </a:lnTo>
                  <a:lnTo>
                    <a:pt x="198805" y="223298"/>
                  </a:lnTo>
                  <a:lnTo>
                    <a:pt x="205676" y="226295"/>
                  </a:lnTo>
                  <a:lnTo>
                    <a:pt x="201554" y="226295"/>
                  </a:lnTo>
                  <a:lnTo>
                    <a:pt x="198805" y="229292"/>
                  </a:lnTo>
                  <a:lnTo>
                    <a:pt x="198805" y="233788"/>
                  </a:lnTo>
                  <a:lnTo>
                    <a:pt x="205676" y="241219"/>
                  </a:lnTo>
                  <a:lnTo>
                    <a:pt x="208362" y="241219"/>
                  </a:lnTo>
                  <a:lnTo>
                    <a:pt x="208362" y="244216"/>
                  </a:lnTo>
                  <a:lnTo>
                    <a:pt x="201554" y="247214"/>
                  </a:lnTo>
                  <a:lnTo>
                    <a:pt x="198805" y="251710"/>
                  </a:lnTo>
                  <a:lnTo>
                    <a:pt x="196057" y="251710"/>
                  </a:lnTo>
                  <a:lnTo>
                    <a:pt x="201554" y="254707"/>
                  </a:lnTo>
                  <a:lnTo>
                    <a:pt x="189062" y="254707"/>
                  </a:lnTo>
                  <a:lnTo>
                    <a:pt x="182254" y="259203"/>
                  </a:lnTo>
                  <a:lnTo>
                    <a:pt x="179506" y="259203"/>
                  </a:lnTo>
                  <a:lnTo>
                    <a:pt x="179506" y="262262"/>
                  </a:lnTo>
                  <a:lnTo>
                    <a:pt x="195932" y="262262"/>
                  </a:lnTo>
                  <a:lnTo>
                    <a:pt x="189062" y="269756"/>
                  </a:lnTo>
                  <a:lnTo>
                    <a:pt x="169950" y="269756"/>
                  </a:lnTo>
                  <a:lnTo>
                    <a:pt x="169950" y="272753"/>
                  </a:lnTo>
                  <a:lnTo>
                    <a:pt x="182441" y="283243"/>
                  </a:lnTo>
                  <a:lnTo>
                    <a:pt x="189249" y="283243"/>
                  </a:lnTo>
                  <a:lnTo>
                    <a:pt x="198868" y="275750"/>
                  </a:lnTo>
                  <a:lnTo>
                    <a:pt x="208424" y="275750"/>
                  </a:lnTo>
                  <a:lnTo>
                    <a:pt x="211172" y="272753"/>
                  </a:lnTo>
                  <a:lnTo>
                    <a:pt x="215295" y="272753"/>
                  </a:lnTo>
                  <a:lnTo>
                    <a:pt x="215295" y="262262"/>
                  </a:lnTo>
                  <a:lnTo>
                    <a:pt x="218043" y="259265"/>
                  </a:lnTo>
                  <a:lnTo>
                    <a:pt x="218043" y="269756"/>
                  </a:lnTo>
                  <a:lnTo>
                    <a:pt x="227599" y="262262"/>
                  </a:lnTo>
                  <a:lnTo>
                    <a:pt x="224851" y="265260"/>
                  </a:lnTo>
                  <a:lnTo>
                    <a:pt x="224851" y="269756"/>
                  </a:lnTo>
                  <a:lnTo>
                    <a:pt x="227599" y="269756"/>
                  </a:lnTo>
                  <a:lnTo>
                    <a:pt x="231721" y="272753"/>
                  </a:lnTo>
                  <a:lnTo>
                    <a:pt x="241277" y="272753"/>
                  </a:lnTo>
                  <a:lnTo>
                    <a:pt x="234469" y="280246"/>
                  </a:lnTo>
                  <a:lnTo>
                    <a:pt x="234469" y="283243"/>
                  </a:lnTo>
                  <a:lnTo>
                    <a:pt x="237217" y="287739"/>
                  </a:lnTo>
                  <a:lnTo>
                    <a:pt x="241277" y="290737"/>
                  </a:lnTo>
                  <a:lnTo>
                    <a:pt x="244025" y="293734"/>
                  </a:lnTo>
                  <a:lnTo>
                    <a:pt x="248148" y="298230"/>
                  </a:lnTo>
                  <a:lnTo>
                    <a:pt x="244025" y="301227"/>
                  </a:lnTo>
                  <a:lnTo>
                    <a:pt x="236905" y="301227"/>
                  </a:lnTo>
                  <a:lnTo>
                    <a:pt x="236905" y="305723"/>
                  </a:lnTo>
                  <a:lnTo>
                    <a:pt x="227286" y="305723"/>
                  </a:lnTo>
                  <a:lnTo>
                    <a:pt x="224538" y="301227"/>
                  </a:lnTo>
                  <a:lnTo>
                    <a:pt x="217730" y="301227"/>
                  </a:lnTo>
                  <a:lnTo>
                    <a:pt x="214982" y="298230"/>
                  </a:lnTo>
                  <a:lnTo>
                    <a:pt x="195807" y="298230"/>
                  </a:lnTo>
                  <a:lnTo>
                    <a:pt x="191685" y="293734"/>
                  </a:lnTo>
                  <a:lnTo>
                    <a:pt x="188937" y="290737"/>
                  </a:lnTo>
                  <a:lnTo>
                    <a:pt x="179381" y="290737"/>
                  </a:lnTo>
                  <a:lnTo>
                    <a:pt x="175259" y="298230"/>
                  </a:lnTo>
                  <a:lnTo>
                    <a:pt x="175259" y="301227"/>
                  </a:lnTo>
                  <a:lnTo>
                    <a:pt x="182129" y="301227"/>
                  </a:lnTo>
                  <a:lnTo>
                    <a:pt x="182129" y="305723"/>
                  </a:lnTo>
                  <a:lnTo>
                    <a:pt x="191685" y="305723"/>
                  </a:lnTo>
                  <a:lnTo>
                    <a:pt x="195807" y="308720"/>
                  </a:lnTo>
                  <a:lnTo>
                    <a:pt x="201304" y="308720"/>
                  </a:lnTo>
                  <a:lnTo>
                    <a:pt x="208112" y="316214"/>
                  </a:lnTo>
                  <a:lnTo>
                    <a:pt x="227286" y="316214"/>
                  </a:lnTo>
                  <a:lnTo>
                    <a:pt x="236905" y="319211"/>
                  </a:lnTo>
                  <a:lnTo>
                    <a:pt x="243713" y="311718"/>
                  </a:lnTo>
                  <a:lnTo>
                    <a:pt x="243713" y="323707"/>
                  </a:lnTo>
                  <a:lnTo>
                    <a:pt x="240965" y="319211"/>
                  </a:lnTo>
                  <a:lnTo>
                    <a:pt x="234157" y="319211"/>
                  </a:lnTo>
                  <a:lnTo>
                    <a:pt x="234157" y="323707"/>
                  </a:lnTo>
                  <a:lnTo>
                    <a:pt x="236905" y="329951"/>
                  </a:lnTo>
                  <a:lnTo>
                    <a:pt x="224413" y="329951"/>
                  </a:lnTo>
                  <a:lnTo>
                    <a:pt x="224413" y="337195"/>
                  </a:lnTo>
                  <a:lnTo>
                    <a:pt x="234032" y="337195"/>
                  </a:lnTo>
                  <a:lnTo>
                    <a:pt x="234032" y="341691"/>
                  </a:lnTo>
                  <a:lnTo>
                    <a:pt x="231284" y="344688"/>
                  </a:lnTo>
                  <a:lnTo>
                    <a:pt x="221790" y="337195"/>
                  </a:lnTo>
                  <a:lnTo>
                    <a:pt x="217668" y="337195"/>
                  </a:lnTo>
                  <a:lnTo>
                    <a:pt x="217668" y="344688"/>
                  </a:lnTo>
                  <a:lnTo>
                    <a:pt x="221790" y="347685"/>
                  </a:lnTo>
                  <a:lnTo>
                    <a:pt x="214920" y="347685"/>
                  </a:lnTo>
                  <a:lnTo>
                    <a:pt x="214920" y="355178"/>
                  </a:lnTo>
                  <a:lnTo>
                    <a:pt x="210798" y="355178"/>
                  </a:lnTo>
                  <a:lnTo>
                    <a:pt x="208049" y="359674"/>
                  </a:lnTo>
                  <a:lnTo>
                    <a:pt x="208049" y="362172"/>
                  </a:lnTo>
                  <a:lnTo>
                    <a:pt x="214920" y="369665"/>
                  </a:lnTo>
                  <a:lnTo>
                    <a:pt x="217668" y="369665"/>
                  </a:lnTo>
                  <a:lnTo>
                    <a:pt x="217668" y="377158"/>
                  </a:lnTo>
                  <a:lnTo>
                    <a:pt x="210798" y="377158"/>
                  </a:lnTo>
                  <a:lnTo>
                    <a:pt x="208049" y="372662"/>
                  </a:lnTo>
                  <a:lnTo>
                    <a:pt x="205364" y="365169"/>
                  </a:lnTo>
                  <a:lnTo>
                    <a:pt x="201241" y="362172"/>
                  </a:lnTo>
                  <a:lnTo>
                    <a:pt x="201241" y="359175"/>
                  </a:lnTo>
                  <a:lnTo>
                    <a:pt x="198493" y="354679"/>
                  </a:lnTo>
                  <a:lnTo>
                    <a:pt x="195745" y="351681"/>
                  </a:lnTo>
                  <a:lnTo>
                    <a:pt x="182067" y="351681"/>
                  </a:lnTo>
                  <a:lnTo>
                    <a:pt x="175196" y="359175"/>
                  </a:lnTo>
                  <a:lnTo>
                    <a:pt x="175196" y="362172"/>
                  </a:lnTo>
                  <a:lnTo>
                    <a:pt x="182067" y="365169"/>
                  </a:lnTo>
                  <a:lnTo>
                    <a:pt x="188875" y="365169"/>
                  </a:lnTo>
                  <a:lnTo>
                    <a:pt x="191623" y="369665"/>
                  </a:lnTo>
                  <a:lnTo>
                    <a:pt x="184815" y="372662"/>
                  </a:lnTo>
                  <a:lnTo>
                    <a:pt x="179318" y="372662"/>
                  </a:lnTo>
                  <a:lnTo>
                    <a:pt x="175196" y="369665"/>
                  </a:lnTo>
                  <a:lnTo>
                    <a:pt x="165640" y="369665"/>
                  </a:lnTo>
                  <a:lnTo>
                    <a:pt x="162892" y="372662"/>
                  </a:lnTo>
                  <a:lnTo>
                    <a:pt x="156021" y="372662"/>
                  </a:lnTo>
                  <a:lnTo>
                    <a:pt x="153336" y="377158"/>
                  </a:lnTo>
                  <a:lnTo>
                    <a:pt x="179318" y="377158"/>
                  </a:lnTo>
                  <a:lnTo>
                    <a:pt x="153336" y="383403"/>
                  </a:lnTo>
                  <a:lnTo>
                    <a:pt x="146465" y="383403"/>
                  </a:lnTo>
                  <a:lnTo>
                    <a:pt x="143717" y="387899"/>
                  </a:lnTo>
                  <a:lnTo>
                    <a:pt x="146465" y="387899"/>
                  </a:lnTo>
                  <a:lnTo>
                    <a:pt x="146465" y="390896"/>
                  </a:lnTo>
                  <a:lnTo>
                    <a:pt x="156021" y="390896"/>
                  </a:lnTo>
                  <a:lnTo>
                    <a:pt x="162892" y="387899"/>
                  </a:lnTo>
                  <a:lnTo>
                    <a:pt x="169762" y="387899"/>
                  </a:lnTo>
                  <a:lnTo>
                    <a:pt x="175196" y="383403"/>
                  </a:lnTo>
                  <a:lnTo>
                    <a:pt x="188875" y="383403"/>
                  </a:lnTo>
                  <a:lnTo>
                    <a:pt x="191623" y="387899"/>
                  </a:lnTo>
                  <a:lnTo>
                    <a:pt x="188875" y="390896"/>
                  </a:lnTo>
                  <a:lnTo>
                    <a:pt x="139595" y="390896"/>
                  </a:lnTo>
                  <a:lnTo>
                    <a:pt x="139595" y="395392"/>
                  </a:lnTo>
                  <a:lnTo>
                    <a:pt x="146465" y="395392"/>
                  </a:lnTo>
                  <a:lnTo>
                    <a:pt x="146465" y="398389"/>
                  </a:lnTo>
                  <a:lnTo>
                    <a:pt x="149463" y="398389"/>
                  </a:lnTo>
                  <a:lnTo>
                    <a:pt x="146715" y="401386"/>
                  </a:lnTo>
                  <a:lnTo>
                    <a:pt x="146715" y="405882"/>
                  </a:lnTo>
                  <a:lnTo>
                    <a:pt x="143967" y="408880"/>
                  </a:lnTo>
                  <a:lnTo>
                    <a:pt x="139845" y="408880"/>
                  </a:lnTo>
                  <a:lnTo>
                    <a:pt x="136971" y="412127"/>
                  </a:lnTo>
                  <a:lnTo>
                    <a:pt x="132849" y="412127"/>
                  </a:lnTo>
                  <a:lnTo>
                    <a:pt x="146528" y="416623"/>
                  </a:lnTo>
                  <a:lnTo>
                    <a:pt x="132849" y="419620"/>
                  </a:lnTo>
                  <a:lnTo>
                    <a:pt x="132849" y="424116"/>
                  </a:lnTo>
                  <a:lnTo>
                    <a:pt x="136971" y="427051"/>
                  </a:lnTo>
                  <a:lnTo>
                    <a:pt x="149463" y="427051"/>
                  </a:lnTo>
                  <a:lnTo>
                    <a:pt x="146715" y="430048"/>
                  </a:lnTo>
                  <a:lnTo>
                    <a:pt x="139845" y="434544"/>
                  </a:lnTo>
                  <a:lnTo>
                    <a:pt x="139845" y="437104"/>
                  </a:lnTo>
                  <a:lnTo>
                    <a:pt x="143967" y="441600"/>
                  </a:lnTo>
                  <a:lnTo>
                    <a:pt x="146715" y="441600"/>
                  </a:lnTo>
                  <a:lnTo>
                    <a:pt x="149463" y="437104"/>
                  </a:lnTo>
                  <a:lnTo>
                    <a:pt x="156271" y="434107"/>
                  </a:lnTo>
                  <a:lnTo>
                    <a:pt x="153585" y="441600"/>
                  </a:lnTo>
                  <a:lnTo>
                    <a:pt x="149463" y="441600"/>
                  </a:lnTo>
                  <a:lnTo>
                    <a:pt x="146715" y="447844"/>
                  </a:lnTo>
                  <a:lnTo>
                    <a:pt x="146715" y="455338"/>
                  </a:lnTo>
                  <a:lnTo>
                    <a:pt x="149463" y="455338"/>
                  </a:lnTo>
                  <a:lnTo>
                    <a:pt x="149463" y="452340"/>
                  </a:lnTo>
                  <a:lnTo>
                    <a:pt x="156271" y="452340"/>
                  </a:lnTo>
                  <a:lnTo>
                    <a:pt x="149463" y="459771"/>
                  </a:lnTo>
                  <a:lnTo>
                    <a:pt x="146715" y="459771"/>
                  </a:lnTo>
                  <a:lnTo>
                    <a:pt x="143967" y="462768"/>
                  </a:lnTo>
                  <a:lnTo>
                    <a:pt x="139845" y="465766"/>
                  </a:lnTo>
                  <a:lnTo>
                    <a:pt x="139845" y="473259"/>
                  </a:lnTo>
                  <a:lnTo>
                    <a:pt x="143967" y="473259"/>
                  </a:lnTo>
                  <a:lnTo>
                    <a:pt x="146715" y="470262"/>
                  </a:lnTo>
                  <a:lnTo>
                    <a:pt x="156271" y="459771"/>
                  </a:lnTo>
                  <a:lnTo>
                    <a:pt x="170012" y="459771"/>
                  </a:lnTo>
                  <a:lnTo>
                    <a:pt x="172698" y="455275"/>
                  </a:lnTo>
                  <a:lnTo>
                    <a:pt x="175446" y="455275"/>
                  </a:lnTo>
                  <a:lnTo>
                    <a:pt x="175446" y="459771"/>
                  </a:lnTo>
                  <a:lnTo>
                    <a:pt x="182316" y="455275"/>
                  </a:lnTo>
                  <a:lnTo>
                    <a:pt x="175446" y="465766"/>
                  </a:lnTo>
                  <a:lnTo>
                    <a:pt x="175446" y="465766"/>
                  </a:lnTo>
                  <a:lnTo>
                    <a:pt x="170012" y="470262"/>
                  </a:lnTo>
                  <a:lnTo>
                    <a:pt x="170012" y="473259"/>
                  </a:lnTo>
                  <a:lnTo>
                    <a:pt x="159019" y="473259"/>
                  </a:lnTo>
                  <a:lnTo>
                    <a:pt x="156271" y="477755"/>
                  </a:lnTo>
                  <a:lnTo>
                    <a:pt x="156271" y="480814"/>
                  </a:lnTo>
                  <a:lnTo>
                    <a:pt x="153585" y="480814"/>
                  </a:lnTo>
                  <a:lnTo>
                    <a:pt x="146715" y="483812"/>
                  </a:lnTo>
                  <a:lnTo>
                    <a:pt x="143967" y="488308"/>
                  </a:lnTo>
                  <a:lnTo>
                    <a:pt x="146715" y="488308"/>
                  </a:lnTo>
                  <a:lnTo>
                    <a:pt x="146715" y="495801"/>
                  </a:lnTo>
                  <a:lnTo>
                    <a:pt x="149463" y="495801"/>
                  </a:lnTo>
                  <a:lnTo>
                    <a:pt x="146715" y="498798"/>
                  </a:lnTo>
                  <a:lnTo>
                    <a:pt x="146715" y="501795"/>
                  </a:lnTo>
                  <a:lnTo>
                    <a:pt x="159207" y="501795"/>
                  </a:lnTo>
                  <a:lnTo>
                    <a:pt x="153773" y="513785"/>
                  </a:lnTo>
                  <a:lnTo>
                    <a:pt x="159207" y="509289"/>
                  </a:lnTo>
                  <a:lnTo>
                    <a:pt x="159207" y="509289"/>
                  </a:lnTo>
                  <a:lnTo>
                    <a:pt x="156459" y="513785"/>
                  </a:lnTo>
                  <a:lnTo>
                    <a:pt x="156459" y="516782"/>
                  </a:lnTo>
                  <a:lnTo>
                    <a:pt x="153773" y="519717"/>
                  </a:lnTo>
                  <a:lnTo>
                    <a:pt x="153773" y="527210"/>
                  </a:lnTo>
                  <a:lnTo>
                    <a:pt x="166265" y="527210"/>
                  </a:lnTo>
                  <a:lnTo>
                    <a:pt x="159394" y="537700"/>
                  </a:lnTo>
                  <a:lnTo>
                    <a:pt x="173073" y="534703"/>
                  </a:lnTo>
                  <a:lnTo>
                    <a:pt x="166265" y="542196"/>
                  </a:lnTo>
                  <a:lnTo>
                    <a:pt x="170387" y="548441"/>
                  </a:lnTo>
                  <a:lnTo>
                    <a:pt x="173073" y="548441"/>
                  </a:lnTo>
                  <a:lnTo>
                    <a:pt x="173073" y="552937"/>
                  </a:lnTo>
                  <a:lnTo>
                    <a:pt x="175821" y="555934"/>
                  </a:lnTo>
                  <a:lnTo>
                    <a:pt x="182691" y="555934"/>
                  </a:lnTo>
                  <a:lnTo>
                    <a:pt x="175821" y="563427"/>
                  </a:lnTo>
                  <a:lnTo>
                    <a:pt x="185439" y="563427"/>
                  </a:lnTo>
                  <a:lnTo>
                    <a:pt x="182691" y="570920"/>
                  </a:lnTo>
                  <a:lnTo>
                    <a:pt x="199118" y="566424"/>
                  </a:lnTo>
                  <a:lnTo>
                    <a:pt x="201866" y="570920"/>
                  </a:lnTo>
                  <a:lnTo>
                    <a:pt x="205676" y="570920"/>
                  </a:lnTo>
                  <a:lnTo>
                    <a:pt x="208362" y="566424"/>
                  </a:lnTo>
                  <a:lnTo>
                    <a:pt x="222102" y="560180"/>
                  </a:lnTo>
                  <a:lnTo>
                    <a:pt x="224413" y="555747"/>
                  </a:lnTo>
                  <a:lnTo>
                    <a:pt x="224413" y="560243"/>
                  </a:lnTo>
                  <a:lnTo>
                    <a:pt x="221728" y="563240"/>
                  </a:lnTo>
                  <a:lnTo>
                    <a:pt x="231284" y="566237"/>
                  </a:lnTo>
                  <a:lnTo>
                    <a:pt x="234032" y="563240"/>
                  </a:lnTo>
                  <a:lnTo>
                    <a:pt x="236905" y="563240"/>
                  </a:lnTo>
                  <a:lnTo>
                    <a:pt x="231409" y="566237"/>
                  </a:lnTo>
                  <a:lnTo>
                    <a:pt x="224538" y="570733"/>
                  </a:lnTo>
                  <a:lnTo>
                    <a:pt x="221853" y="573730"/>
                  </a:lnTo>
                  <a:lnTo>
                    <a:pt x="221853" y="578226"/>
                  </a:lnTo>
                  <a:lnTo>
                    <a:pt x="236905" y="578226"/>
                  </a:lnTo>
                  <a:lnTo>
                    <a:pt x="234157" y="581224"/>
                  </a:lnTo>
                  <a:lnTo>
                    <a:pt x="231409" y="584221"/>
                  </a:lnTo>
                  <a:lnTo>
                    <a:pt x="231409" y="591714"/>
                  </a:lnTo>
                  <a:lnTo>
                    <a:pt x="240965" y="591714"/>
                  </a:lnTo>
                  <a:lnTo>
                    <a:pt x="243713" y="588717"/>
                  </a:lnTo>
                  <a:lnTo>
                    <a:pt x="243713" y="591714"/>
                  </a:lnTo>
                  <a:lnTo>
                    <a:pt x="250584" y="596210"/>
                  </a:lnTo>
                  <a:lnTo>
                    <a:pt x="257392" y="596210"/>
                  </a:lnTo>
                  <a:lnTo>
                    <a:pt x="262888" y="591714"/>
                  </a:lnTo>
                  <a:lnTo>
                    <a:pt x="267010" y="588717"/>
                  </a:lnTo>
                  <a:lnTo>
                    <a:pt x="262888" y="584221"/>
                  </a:lnTo>
                  <a:lnTo>
                    <a:pt x="262888" y="581224"/>
                  </a:lnTo>
                  <a:lnTo>
                    <a:pt x="269758" y="581224"/>
                  </a:lnTo>
                  <a:lnTo>
                    <a:pt x="273818" y="578226"/>
                  </a:lnTo>
                  <a:lnTo>
                    <a:pt x="273818" y="566112"/>
                  </a:lnTo>
                  <a:lnTo>
                    <a:pt x="276566" y="570608"/>
                  </a:lnTo>
                  <a:lnTo>
                    <a:pt x="283437" y="570608"/>
                  </a:lnTo>
                  <a:lnTo>
                    <a:pt x="283437" y="560118"/>
                  </a:lnTo>
                  <a:lnTo>
                    <a:pt x="286185" y="563115"/>
                  </a:lnTo>
                  <a:lnTo>
                    <a:pt x="290245" y="563115"/>
                  </a:lnTo>
                  <a:lnTo>
                    <a:pt x="292993" y="560118"/>
                  </a:lnTo>
                  <a:lnTo>
                    <a:pt x="292993" y="555747"/>
                  </a:lnTo>
                  <a:lnTo>
                    <a:pt x="286185" y="548253"/>
                  </a:lnTo>
                  <a:lnTo>
                    <a:pt x="295741" y="548253"/>
                  </a:lnTo>
                  <a:lnTo>
                    <a:pt x="295741" y="545131"/>
                  </a:lnTo>
                  <a:lnTo>
                    <a:pt x="292993" y="542134"/>
                  </a:lnTo>
                  <a:lnTo>
                    <a:pt x="305485" y="542134"/>
                  </a:lnTo>
                  <a:lnTo>
                    <a:pt x="299988" y="534641"/>
                  </a:lnTo>
                  <a:lnTo>
                    <a:pt x="305485" y="531643"/>
                  </a:lnTo>
                  <a:lnTo>
                    <a:pt x="299988" y="527148"/>
                  </a:lnTo>
                  <a:lnTo>
                    <a:pt x="295866" y="524150"/>
                  </a:lnTo>
                  <a:lnTo>
                    <a:pt x="302736" y="524150"/>
                  </a:lnTo>
                  <a:lnTo>
                    <a:pt x="295866" y="513722"/>
                  </a:lnTo>
                  <a:lnTo>
                    <a:pt x="302736" y="519967"/>
                  </a:lnTo>
                  <a:lnTo>
                    <a:pt x="305609" y="519967"/>
                  </a:lnTo>
                  <a:lnTo>
                    <a:pt x="312417" y="513722"/>
                  </a:lnTo>
                  <a:lnTo>
                    <a:pt x="322036" y="513722"/>
                  </a:lnTo>
                  <a:lnTo>
                    <a:pt x="322036" y="509226"/>
                  </a:lnTo>
                  <a:lnTo>
                    <a:pt x="319288" y="506229"/>
                  </a:lnTo>
                  <a:lnTo>
                    <a:pt x="326096" y="506229"/>
                  </a:lnTo>
                  <a:lnTo>
                    <a:pt x="331592" y="495738"/>
                  </a:lnTo>
                  <a:lnTo>
                    <a:pt x="345271" y="495738"/>
                  </a:lnTo>
                  <a:lnTo>
                    <a:pt x="345271" y="488245"/>
                  </a:lnTo>
                  <a:lnTo>
                    <a:pt x="352141" y="495738"/>
                  </a:lnTo>
                  <a:lnTo>
                    <a:pt x="354889" y="488245"/>
                  </a:lnTo>
                  <a:lnTo>
                    <a:pt x="354889" y="477755"/>
                  </a:lnTo>
                  <a:lnTo>
                    <a:pt x="345271" y="473259"/>
                  </a:lnTo>
                  <a:lnTo>
                    <a:pt x="352141" y="473259"/>
                  </a:lnTo>
                  <a:lnTo>
                    <a:pt x="361697" y="465766"/>
                  </a:lnTo>
                  <a:lnTo>
                    <a:pt x="364446" y="459521"/>
                  </a:lnTo>
                  <a:lnTo>
                    <a:pt x="354889" y="455025"/>
                  </a:lnTo>
                  <a:lnTo>
                    <a:pt x="361697" y="447532"/>
                  </a:lnTo>
                  <a:lnTo>
                    <a:pt x="380560" y="447532"/>
                  </a:lnTo>
                  <a:lnTo>
                    <a:pt x="383308" y="444535"/>
                  </a:lnTo>
                  <a:lnTo>
                    <a:pt x="383308" y="437104"/>
                  </a:lnTo>
                  <a:lnTo>
                    <a:pt x="394238" y="434107"/>
                  </a:lnTo>
                  <a:lnTo>
                    <a:pt x="399735" y="434107"/>
                  </a:lnTo>
                  <a:lnTo>
                    <a:pt x="403857" y="437104"/>
                  </a:lnTo>
                  <a:lnTo>
                    <a:pt x="413413" y="437104"/>
                  </a:lnTo>
                  <a:lnTo>
                    <a:pt x="425905" y="423679"/>
                  </a:lnTo>
                  <a:lnTo>
                    <a:pt x="425905" y="419183"/>
                  </a:lnTo>
                  <a:lnTo>
                    <a:pt x="430027" y="419183"/>
                  </a:lnTo>
                  <a:lnTo>
                    <a:pt x="432775" y="416186"/>
                  </a:lnTo>
                  <a:lnTo>
                    <a:pt x="436772" y="416186"/>
                  </a:lnTo>
                  <a:lnTo>
                    <a:pt x="436772" y="419183"/>
                  </a:lnTo>
                  <a:lnTo>
                    <a:pt x="432650" y="423679"/>
                  </a:lnTo>
                  <a:lnTo>
                    <a:pt x="429902" y="426614"/>
                  </a:lnTo>
                  <a:lnTo>
                    <a:pt x="425780" y="434107"/>
                  </a:lnTo>
                  <a:lnTo>
                    <a:pt x="436772" y="434107"/>
                  </a:lnTo>
                  <a:lnTo>
                    <a:pt x="436772" y="426614"/>
                  </a:lnTo>
                  <a:lnTo>
                    <a:pt x="442269" y="426614"/>
                  </a:lnTo>
                  <a:lnTo>
                    <a:pt x="446329" y="423679"/>
                  </a:lnTo>
                  <a:lnTo>
                    <a:pt x="449264" y="423679"/>
                  </a:lnTo>
                  <a:lnTo>
                    <a:pt x="449264" y="426614"/>
                  </a:lnTo>
                  <a:lnTo>
                    <a:pt x="458883" y="426614"/>
                  </a:lnTo>
                  <a:lnTo>
                    <a:pt x="468439" y="423679"/>
                  </a:lnTo>
                  <a:lnTo>
                    <a:pt x="475309" y="416186"/>
                  </a:lnTo>
                  <a:lnTo>
                    <a:pt x="477995" y="411690"/>
                  </a:lnTo>
                  <a:lnTo>
                    <a:pt x="501292" y="411690"/>
                  </a:lnTo>
                  <a:lnTo>
                    <a:pt x="508162" y="405445"/>
                  </a:lnTo>
                  <a:lnTo>
                    <a:pt x="510848" y="400949"/>
                  </a:lnTo>
                  <a:lnTo>
                    <a:pt x="514970" y="397952"/>
                  </a:lnTo>
                  <a:lnTo>
                    <a:pt x="524214" y="387899"/>
                  </a:lnTo>
                  <a:lnTo>
                    <a:pt x="526963" y="383403"/>
                  </a:lnTo>
                  <a:lnTo>
                    <a:pt x="533770" y="380405"/>
                  </a:lnTo>
                  <a:lnTo>
                    <a:pt x="546262" y="377408"/>
                  </a:lnTo>
                  <a:lnTo>
                    <a:pt x="550384" y="377408"/>
                  </a:lnTo>
                  <a:lnTo>
                    <a:pt x="553133" y="372912"/>
                  </a:lnTo>
                  <a:lnTo>
                    <a:pt x="557255" y="372912"/>
                  </a:lnTo>
                  <a:lnTo>
                    <a:pt x="557255" y="351931"/>
                  </a:lnTo>
                  <a:lnTo>
                    <a:pt x="566749" y="362172"/>
                  </a:lnTo>
                  <a:lnTo>
                    <a:pt x="569497" y="365169"/>
                  </a:lnTo>
                  <a:lnTo>
                    <a:pt x="598228" y="365169"/>
                  </a:lnTo>
                  <a:lnTo>
                    <a:pt x="611968" y="362172"/>
                  </a:lnTo>
                  <a:lnTo>
                    <a:pt x="621525" y="359175"/>
                  </a:lnTo>
                  <a:lnTo>
                    <a:pt x="628395" y="359175"/>
                  </a:lnTo>
                  <a:lnTo>
                    <a:pt x="640887" y="354679"/>
                  </a:lnTo>
                  <a:lnTo>
                    <a:pt x="657313" y="351681"/>
                  </a:lnTo>
                  <a:lnTo>
                    <a:pt x="666870" y="351681"/>
                  </a:lnTo>
                  <a:lnTo>
                    <a:pt x="673740" y="344188"/>
                  </a:lnTo>
                  <a:lnTo>
                    <a:pt x="683296" y="344188"/>
                  </a:lnTo>
                  <a:lnTo>
                    <a:pt x="687418" y="341191"/>
                  </a:lnTo>
                  <a:lnTo>
                    <a:pt x="696974" y="341191"/>
                  </a:lnTo>
                  <a:lnTo>
                    <a:pt x="706593" y="329264"/>
                  </a:lnTo>
                  <a:lnTo>
                    <a:pt x="709341" y="329264"/>
                  </a:lnTo>
                  <a:lnTo>
                    <a:pt x="709341" y="326267"/>
                  </a:lnTo>
                  <a:lnTo>
                    <a:pt x="716149" y="326267"/>
                  </a:lnTo>
                  <a:lnTo>
                    <a:pt x="718897" y="323270"/>
                  </a:lnTo>
                  <a:lnTo>
                    <a:pt x="723020" y="323270"/>
                  </a:lnTo>
                  <a:lnTo>
                    <a:pt x="742195" y="318774"/>
                  </a:lnTo>
                  <a:lnTo>
                    <a:pt x="755873" y="315776"/>
                  </a:lnTo>
                  <a:lnTo>
                    <a:pt x="755873" y="308283"/>
                  </a:lnTo>
                  <a:lnTo>
                    <a:pt x="751751" y="308283"/>
                  </a:lnTo>
                  <a:lnTo>
                    <a:pt x="749002" y="311281"/>
                  </a:lnTo>
                  <a:lnTo>
                    <a:pt x="735324" y="311281"/>
                  </a:lnTo>
                  <a:lnTo>
                    <a:pt x="725768" y="308283"/>
                  </a:lnTo>
                  <a:lnTo>
                    <a:pt x="718897" y="308283"/>
                  </a:lnTo>
                  <a:lnTo>
                    <a:pt x="713464" y="305286"/>
                  </a:lnTo>
                  <a:lnTo>
                    <a:pt x="696974" y="305286"/>
                  </a:lnTo>
                  <a:lnTo>
                    <a:pt x="683296" y="308283"/>
                  </a:lnTo>
                  <a:lnTo>
                    <a:pt x="670804" y="308283"/>
                  </a:lnTo>
                  <a:lnTo>
                    <a:pt x="666682" y="315776"/>
                  </a:lnTo>
                  <a:lnTo>
                    <a:pt x="644822" y="315776"/>
                  </a:lnTo>
                  <a:lnTo>
                    <a:pt x="663934" y="308283"/>
                  </a:lnTo>
                  <a:lnTo>
                    <a:pt x="676426" y="305286"/>
                  </a:lnTo>
                  <a:lnTo>
                    <a:pt x="683234" y="305286"/>
                  </a:lnTo>
                  <a:lnTo>
                    <a:pt x="687356" y="300790"/>
                  </a:lnTo>
                  <a:lnTo>
                    <a:pt x="692852" y="300790"/>
                  </a:lnTo>
                  <a:lnTo>
                    <a:pt x="699660" y="297793"/>
                  </a:lnTo>
                  <a:lnTo>
                    <a:pt x="706531" y="297793"/>
                  </a:lnTo>
                  <a:lnTo>
                    <a:pt x="703783" y="293297"/>
                  </a:lnTo>
                  <a:lnTo>
                    <a:pt x="696912" y="290300"/>
                  </a:lnTo>
                  <a:lnTo>
                    <a:pt x="690104" y="290300"/>
                  </a:lnTo>
                  <a:lnTo>
                    <a:pt x="680361" y="293484"/>
                  </a:lnTo>
                  <a:lnTo>
                    <a:pt x="661248" y="300977"/>
                  </a:lnTo>
                  <a:lnTo>
                    <a:pt x="640700" y="300977"/>
                  </a:lnTo>
                  <a:lnTo>
                    <a:pt x="654378" y="293484"/>
                  </a:lnTo>
                  <a:lnTo>
                    <a:pt x="663934" y="287240"/>
                  </a:lnTo>
                  <a:lnTo>
                    <a:pt x="666682" y="287240"/>
                  </a:lnTo>
                  <a:lnTo>
                    <a:pt x="673552" y="290237"/>
                  </a:lnTo>
                  <a:lnTo>
                    <a:pt x="680361" y="290237"/>
                  </a:lnTo>
                  <a:lnTo>
                    <a:pt x="683109" y="287240"/>
                  </a:lnTo>
                  <a:lnTo>
                    <a:pt x="689979" y="287240"/>
                  </a:lnTo>
                  <a:lnTo>
                    <a:pt x="692727" y="282744"/>
                  </a:lnTo>
                  <a:lnTo>
                    <a:pt x="709154" y="282744"/>
                  </a:lnTo>
                  <a:lnTo>
                    <a:pt x="706406" y="279747"/>
                  </a:lnTo>
                  <a:lnTo>
                    <a:pt x="703658" y="279747"/>
                  </a:lnTo>
                  <a:lnTo>
                    <a:pt x="696787" y="275251"/>
                  </a:lnTo>
                  <a:lnTo>
                    <a:pt x="663934" y="275251"/>
                  </a:lnTo>
                  <a:lnTo>
                    <a:pt x="673552" y="272253"/>
                  </a:lnTo>
                  <a:lnTo>
                    <a:pt x="663934" y="269256"/>
                  </a:lnTo>
                  <a:lnTo>
                    <a:pt x="663934" y="262262"/>
                  </a:lnTo>
                  <a:lnTo>
                    <a:pt x="666682" y="262262"/>
                  </a:lnTo>
                  <a:lnTo>
                    <a:pt x="670804" y="265260"/>
                  </a:lnTo>
                  <a:lnTo>
                    <a:pt x="673552" y="269756"/>
                  </a:lnTo>
                  <a:lnTo>
                    <a:pt x="680361" y="272753"/>
                  </a:lnTo>
                  <a:lnTo>
                    <a:pt x="689979" y="272753"/>
                  </a:lnTo>
                  <a:lnTo>
                    <a:pt x="692727" y="275750"/>
                  </a:lnTo>
                  <a:lnTo>
                    <a:pt x="709154" y="275750"/>
                  </a:lnTo>
                  <a:lnTo>
                    <a:pt x="709154" y="280246"/>
                  </a:lnTo>
                  <a:lnTo>
                    <a:pt x="715962" y="280246"/>
                  </a:lnTo>
                  <a:lnTo>
                    <a:pt x="715962" y="275750"/>
                  </a:lnTo>
                  <a:lnTo>
                    <a:pt x="722832" y="275750"/>
                  </a:lnTo>
                  <a:lnTo>
                    <a:pt x="722832" y="298230"/>
                  </a:lnTo>
                  <a:lnTo>
                    <a:pt x="729703" y="298230"/>
                  </a:lnTo>
                  <a:lnTo>
                    <a:pt x="735137" y="301227"/>
                  </a:lnTo>
                  <a:lnTo>
                    <a:pt x="751563" y="301227"/>
                  </a:lnTo>
                  <a:lnTo>
                    <a:pt x="755686" y="298230"/>
                  </a:lnTo>
                  <a:lnTo>
                    <a:pt x="758434" y="298230"/>
                  </a:lnTo>
                  <a:lnTo>
                    <a:pt x="758434" y="305723"/>
                  </a:lnTo>
                  <a:lnTo>
                    <a:pt x="765242" y="305723"/>
                  </a:lnTo>
                  <a:lnTo>
                    <a:pt x="767990" y="301227"/>
                  </a:lnTo>
                  <a:lnTo>
                    <a:pt x="770738" y="301227"/>
                  </a:lnTo>
                  <a:lnTo>
                    <a:pt x="770738" y="290549"/>
                  </a:lnTo>
                  <a:lnTo>
                    <a:pt x="767803" y="290549"/>
                  </a:lnTo>
                  <a:lnTo>
                    <a:pt x="770551" y="283056"/>
                  </a:lnTo>
                  <a:lnTo>
                    <a:pt x="770551" y="280059"/>
                  </a:lnTo>
                  <a:lnTo>
                    <a:pt x="765054" y="280059"/>
                  </a:lnTo>
                  <a:lnTo>
                    <a:pt x="760994" y="272566"/>
                  </a:lnTo>
                  <a:lnTo>
                    <a:pt x="755498" y="269568"/>
                  </a:lnTo>
                  <a:lnTo>
                    <a:pt x="755498" y="262262"/>
                  </a:lnTo>
                  <a:lnTo>
                    <a:pt x="729515" y="254769"/>
                  </a:lnTo>
                  <a:lnTo>
                    <a:pt x="713089" y="254769"/>
                  </a:lnTo>
                  <a:lnTo>
                    <a:pt x="722645" y="251772"/>
                  </a:lnTo>
                  <a:lnTo>
                    <a:pt x="725393" y="247276"/>
                  </a:lnTo>
                  <a:lnTo>
                    <a:pt x="722645" y="247276"/>
                  </a:lnTo>
                  <a:lnTo>
                    <a:pt x="718523" y="244279"/>
                  </a:lnTo>
                  <a:lnTo>
                    <a:pt x="703470" y="244279"/>
                  </a:lnTo>
                  <a:lnTo>
                    <a:pt x="696600" y="241281"/>
                  </a:lnTo>
                  <a:lnTo>
                    <a:pt x="689792" y="241281"/>
                  </a:lnTo>
                  <a:lnTo>
                    <a:pt x="696600" y="233851"/>
                  </a:lnTo>
                  <a:lnTo>
                    <a:pt x="715774" y="233851"/>
                  </a:lnTo>
                  <a:lnTo>
                    <a:pt x="722645" y="229355"/>
                  </a:lnTo>
                  <a:lnTo>
                    <a:pt x="729515" y="229355"/>
                  </a:lnTo>
                  <a:lnTo>
                    <a:pt x="748628" y="233851"/>
                  </a:lnTo>
                  <a:lnTo>
                    <a:pt x="758246" y="233851"/>
                  </a:lnTo>
                  <a:lnTo>
                    <a:pt x="760994" y="236786"/>
                  </a:lnTo>
                  <a:lnTo>
                    <a:pt x="765054" y="241281"/>
                  </a:lnTo>
                  <a:lnTo>
                    <a:pt x="770551" y="247526"/>
                  </a:lnTo>
                  <a:lnTo>
                    <a:pt x="777421" y="247526"/>
                  </a:lnTo>
                  <a:lnTo>
                    <a:pt x="777421" y="236598"/>
                  </a:lnTo>
                  <a:lnTo>
                    <a:pt x="764929" y="233663"/>
                  </a:lnTo>
                  <a:lnTo>
                    <a:pt x="755373" y="229167"/>
                  </a:lnTo>
                  <a:lnTo>
                    <a:pt x="738947" y="226170"/>
                  </a:lnTo>
                  <a:lnTo>
                    <a:pt x="744443" y="223173"/>
                  </a:lnTo>
                  <a:lnTo>
                    <a:pt x="749065" y="223173"/>
                  </a:lnTo>
                  <a:lnTo>
                    <a:pt x="755935" y="226170"/>
                  </a:lnTo>
                  <a:lnTo>
                    <a:pt x="761432" y="226170"/>
                  </a:lnTo>
                  <a:lnTo>
                    <a:pt x="765492" y="229167"/>
                  </a:lnTo>
                  <a:lnTo>
                    <a:pt x="791537" y="229167"/>
                  </a:lnTo>
                  <a:lnTo>
                    <a:pt x="813460" y="226170"/>
                  </a:lnTo>
                  <a:lnTo>
                    <a:pt x="813460" y="215680"/>
                  </a:lnTo>
                  <a:lnTo>
                    <a:pt x="797033" y="211184"/>
                  </a:lnTo>
                  <a:lnTo>
                    <a:pt x="791537" y="218677"/>
                  </a:lnTo>
                  <a:lnTo>
                    <a:pt x="784666" y="211184"/>
                  </a:lnTo>
                  <a:lnTo>
                    <a:pt x="784666" y="208186"/>
                  </a:lnTo>
                  <a:lnTo>
                    <a:pt x="803841" y="208186"/>
                  </a:lnTo>
                  <a:lnTo>
                    <a:pt x="820268" y="205189"/>
                  </a:lnTo>
                  <a:lnTo>
                    <a:pt x="824390" y="208186"/>
                  </a:lnTo>
                  <a:lnTo>
                    <a:pt x="833946" y="208186"/>
                  </a:lnTo>
                  <a:lnTo>
                    <a:pt x="843565" y="200693"/>
                  </a:lnTo>
                  <a:lnTo>
                    <a:pt x="846313" y="200693"/>
                  </a:lnTo>
                  <a:lnTo>
                    <a:pt x="846313" y="197696"/>
                  </a:lnTo>
                  <a:lnTo>
                    <a:pt x="820268" y="197696"/>
                  </a:lnTo>
                  <a:lnTo>
                    <a:pt x="820268" y="193200"/>
                  </a:lnTo>
                  <a:lnTo>
                    <a:pt x="817520" y="193200"/>
                  </a:lnTo>
                  <a:lnTo>
                    <a:pt x="817520" y="190203"/>
                  </a:lnTo>
                  <a:lnTo>
                    <a:pt x="810712" y="190203"/>
                  </a:lnTo>
                  <a:lnTo>
                    <a:pt x="803841" y="187205"/>
                  </a:lnTo>
                  <a:lnTo>
                    <a:pt x="813460" y="187205"/>
                  </a:lnTo>
                  <a:lnTo>
                    <a:pt x="813460" y="182710"/>
                  </a:lnTo>
                  <a:lnTo>
                    <a:pt x="810712" y="179712"/>
                  </a:lnTo>
                  <a:lnTo>
                    <a:pt x="807963" y="179712"/>
                  </a:lnTo>
                  <a:lnTo>
                    <a:pt x="797033" y="175216"/>
                  </a:lnTo>
                  <a:lnTo>
                    <a:pt x="810712" y="175216"/>
                  </a:lnTo>
                  <a:lnTo>
                    <a:pt x="813460" y="179712"/>
                  </a:lnTo>
                  <a:lnTo>
                    <a:pt x="829886" y="179712"/>
                  </a:lnTo>
                  <a:lnTo>
                    <a:pt x="833946" y="187205"/>
                  </a:lnTo>
                  <a:lnTo>
                    <a:pt x="839442" y="187205"/>
                  </a:lnTo>
                  <a:lnTo>
                    <a:pt x="846313" y="179712"/>
                  </a:lnTo>
                  <a:lnTo>
                    <a:pt x="846313" y="169222"/>
                  </a:lnTo>
                  <a:lnTo>
                    <a:pt x="843565" y="164726"/>
                  </a:lnTo>
                  <a:lnTo>
                    <a:pt x="839442" y="164726"/>
                  </a:lnTo>
                  <a:lnTo>
                    <a:pt x="836507" y="161729"/>
                  </a:lnTo>
                  <a:lnTo>
                    <a:pt x="833759" y="157233"/>
                  </a:lnTo>
                  <a:lnTo>
                    <a:pt x="810524" y="154235"/>
                  </a:lnTo>
                  <a:lnTo>
                    <a:pt x="803654" y="151238"/>
                  </a:lnTo>
                  <a:lnTo>
                    <a:pt x="803654" y="146742"/>
                  </a:lnTo>
                  <a:lnTo>
                    <a:pt x="820080" y="146742"/>
                  </a:lnTo>
                  <a:lnTo>
                    <a:pt x="836507" y="143620"/>
                  </a:lnTo>
                  <a:lnTo>
                    <a:pt x="846125" y="143620"/>
                  </a:lnTo>
                  <a:lnTo>
                    <a:pt x="852934" y="146617"/>
                  </a:lnTo>
                  <a:lnTo>
                    <a:pt x="865425" y="146617"/>
                  </a:lnTo>
                  <a:lnTo>
                    <a:pt x="872233" y="143620"/>
                  </a:lnTo>
                  <a:lnTo>
                    <a:pt x="879104" y="139186"/>
                  </a:lnTo>
                  <a:lnTo>
                    <a:pt x="879104" y="132942"/>
                  </a:lnTo>
                  <a:lnTo>
                    <a:pt x="865238" y="132942"/>
                  </a:lnTo>
                  <a:lnTo>
                    <a:pt x="855619" y="128446"/>
                  </a:lnTo>
                  <a:lnTo>
                    <a:pt x="843127" y="128446"/>
                  </a:lnTo>
                  <a:lnTo>
                    <a:pt x="839005" y="125449"/>
                  </a:lnTo>
                  <a:lnTo>
                    <a:pt x="852684" y="125449"/>
                  </a:lnTo>
                  <a:lnTo>
                    <a:pt x="849936" y="122452"/>
                  </a:lnTo>
                  <a:lnTo>
                    <a:pt x="845876" y="117956"/>
                  </a:lnTo>
                  <a:lnTo>
                    <a:pt x="845876" y="114958"/>
                  </a:lnTo>
                  <a:lnTo>
                    <a:pt x="839005" y="114958"/>
                  </a:lnTo>
                  <a:lnTo>
                    <a:pt x="836507" y="118643"/>
                  </a:lnTo>
                  <a:lnTo>
                    <a:pt x="836507" y="126136"/>
                  </a:lnTo>
                  <a:lnTo>
                    <a:pt x="826951" y="126136"/>
                  </a:lnTo>
                  <a:lnTo>
                    <a:pt x="824203" y="123138"/>
                  </a:lnTo>
                  <a:lnTo>
                    <a:pt x="820080" y="118643"/>
                  </a:lnTo>
                  <a:lnTo>
                    <a:pt x="824015" y="118643"/>
                  </a:lnTo>
                  <a:lnTo>
                    <a:pt x="829512" y="115645"/>
                  </a:lnTo>
                  <a:lnTo>
                    <a:pt x="833572" y="111149"/>
                  </a:lnTo>
                  <a:lnTo>
                    <a:pt x="839068" y="104905"/>
                  </a:lnTo>
                  <a:lnTo>
                    <a:pt x="843190" y="100409"/>
                  </a:lnTo>
                  <a:lnTo>
                    <a:pt x="845938" y="97412"/>
                  </a:lnTo>
                  <a:lnTo>
                    <a:pt x="862365" y="97412"/>
                  </a:lnTo>
                  <a:lnTo>
                    <a:pt x="865113" y="92916"/>
                  </a:lnTo>
                  <a:lnTo>
                    <a:pt x="871921" y="89919"/>
                  </a:lnTo>
                  <a:lnTo>
                    <a:pt x="869173" y="82425"/>
                  </a:lnTo>
                  <a:lnTo>
                    <a:pt x="871921" y="79428"/>
                  </a:lnTo>
                  <a:lnTo>
                    <a:pt x="876043" y="74932"/>
                  </a:lnTo>
                  <a:lnTo>
                    <a:pt x="888535" y="74932"/>
                  </a:lnTo>
                  <a:lnTo>
                    <a:pt x="891283" y="79428"/>
                  </a:lnTo>
                  <a:lnTo>
                    <a:pt x="898153" y="79428"/>
                  </a:lnTo>
                  <a:lnTo>
                    <a:pt x="902213" y="74932"/>
                  </a:lnTo>
                  <a:lnTo>
                    <a:pt x="905211" y="74932"/>
                  </a:lnTo>
                  <a:lnTo>
                    <a:pt x="907959" y="71935"/>
                  </a:lnTo>
                  <a:lnTo>
                    <a:pt x="872358" y="71935"/>
                  </a:lnTo>
                  <a:lnTo>
                    <a:pt x="869610" y="74932"/>
                  </a:lnTo>
                  <a:lnTo>
                    <a:pt x="862802" y="74932"/>
                  </a:lnTo>
                  <a:lnTo>
                    <a:pt x="862802" y="71935"/>
                  </a:lnTo>
                  <a:lnTo>
                    <a:pt x="876481" y="64442"/>
                  </a:lnTo>
                  <a:lnTo>
                    <a:pt x="928508" y="64442"/>
                  </a:lnTo>
                  <a:lnTo>
                    <a:pt x="934005" y="61444"/>
                  </a:lnTo>
                  <a:lnTo>
                    <a:pt x="928508" y="61444"/>
                  </a:lnTo>
                  <a:lnTo>
                    <a:pt x="921638" y="56948"/>
                  </a:lnTo>
                  <a:lnTo>
                    <a:pt x="898403" y="56948"/>
                  </a:lnTo>
                  <a:lnTo>
                    <a:pt x="891533" y="61444"/>
                  </a:lnTo>
                  <a:lnTo>
                    <a:pt x="869610" y="61444"/>
                  </a:lnTo>
                  <a:lnTo>
                    <a:pt x="869610" y="56886"/>
                  </a:lnTo>
                  <a:lnTo>
                    <a:pt x="940813" y="56886"/>
                  </a:lnTo>
                  <a:lnTo>
                    <a:pt x="947683" y="53889"/>
                  </a:lnTo>
                  <a:lnTo>
                    <a:pt x="957239" y="50891"/>
                  </a:lnTo>
                  <a:lnTo>
                    <a:pt x="959988" y="46458"/>
                  </a:lnTo>
                  <a:lnTo>
                    <a:pt x="983284" y="46458"/>
                  </a:lnTo>
                  <a:lnTo>
                    <a:pt x="989780" y="43710"/>
                  </a:lnTo>
                  <a:lnTo>
                    <a:pt x="999399" y="43710"/>
                  </a:lnTo>
                  <a:lnTo>
                    <a:pt x="1002085" y="39214"/>
                  </a:lnTo>
                  <a:close/>
                </a:path>
              </a:pathLst>
            </a:custGeom>
            <a:noFill/>
            <a:ln w="1561" cap="flat">
              <a:solidFill>
                <a:srgbClr val="FFFFFF"/>
              </a:solidFill>
              <a:prstDash val="solid"/>
              <a:round/>
            </a:ln>
          </p:spPr>
          <p:txBody>
            <a:bodyPr rtlCol="0" anchor="ctr"/>
            <a:lstStyle/>
            <a:p>
              <a:endParaRPr lang="en-US" noProof="0" dirty="0"/>
            </a:p>
          </p:txBody>
        </p:sp>
        <p:sp>
          <p:nvSpPr>
            <p:cNvPr id="5142" name="Serbest Form 5141">
              <a:extLst>
                <a:ext uri="{FF2B5EF4-FFF2-40B4-BE49-F238E27FC236}">
                  <a16:creationId xmlns:a16="http://schemas.microsoft.com/office/drawing/2014/main" id="{F8AB336B-D3A9-7247-A15A-83A9C6402C0F}"/>
                </a:ext>
              </a:extLst>
            </p:cNvPr>
            <p:cNvSpPr/>
            <p:nvPr/>
          </p:nvSpPr>
          <p:spPr>
            <a:xfrm>
              <a:off x="6159219" y="1247966"/>
              <a:ext cx="190623" cy="215679"/>
            </a:xfrm>
            <a:custGeom>
              <a:avLst/>
              <a:gdLst>
                <a:gd name="connsiteX0" fmla="*/ 40598 w 190623"/>
                <a:gd name="connsiteY0" fmla="*/ 107715 h 215679"/>
                <a:gd name="connsiteX1" fmla="*/ 32041 w 190623"/>
                <a:gd name="connsiteY1" fmla="*/ 112398 h 215679"/>
                <a:gd name="connsiteX2" fmla="*/ 29917 w 190623"/>
                <a:gd name="connsiteY2" fmla="*/ 112398 h 215679"/>
                <a:gd name="connsiteX3" fmla="*/ 23672 w 190623"/>
                <a:gd name="connsiteY3" fmla="*/ 121765 h 215679"/>
                <a:gd name="connsiteX4" fmla="*/ 34352 w 190623"/>
                <a:gd name="connsiteY4" fmla="*/ 131131 h 215679"/>
                <a:gd name="connsiteX5" fmla="*/ 34352 w 190623"/>
                <a:gd name="connsiteY5" fmla="*/ 135877 h 215679"/>
                <a:gd name="connsiteX6" fmla="*/ 32166 w 190623"/>
                <a:gd name="connsiteY6" fmla="*/ 142871 h 215679"/>
                <a:gd name="connsiteX7" fmla="*/ 32166 w 190623"/>
                <a:gd name="connsiteY7" fmla="*/ 149927 h 215679"/>
                <a:gd name="connsiteX8" fmla="*/ 34352 w 190623"/>
                <a:gd name="connsiteY8" fmla="*/ 152237 h 215679"/>
                <a:gd name="connsiteX9" fmla="*/ 38599 w 190623"/>
                <a:gd name="connsiteY9" fmla="*/ 154610 h 215679"/>
                <a:gd name="connsiteX10" fmla="*/ 40723 w 190623"/>
                <a:gd name="connsiteY10" fmla="*/ 154610 h 215679"/>
                <a:gd name="connsiteX11" fmla="*/ 40723 w 190623"/>
                <a:gd name="connsiteY11" fmla="*/ 152237 h 215679"/>
                <a:gd name="connsiteX12" fmla="*/ 45033 w 190623"/>
                <a:gd name="connsiteY12" fmla="*/ 147554 h 215679"/>
                <a:gd name="connsiteX13" fmla="*/ 47156 w 190623"/>
                <a:gd name="connsiteY13" fmla="*/ 147554 h 215679"/>
                <a:gd name="connsiteX14" fmla="*/ 55713 w 190623"/>
                <a:gd name="connsiteY14" fmla="*/ 163976 h 215679"/>
                <a:gd name="connsiteX15" fmla="*/ 57837 w 190623"/>
                <a:gd name="connsiteY15" fmla="*/ 152237 h 215679"/>
                <a:gd name="connsiteX16" fmla="*/ 64083 w 190623"/>
                <a:gd name="connsiteY16" fmla="*/ 161604 h 215679"/>
                <a:gd name="connsiteX17" fmla="*/ 72639 w 190623"/>
                <a:gd name="connsiteY17" fmla="*/ 163976 h 215679"/>
                <a:gd name="connsiteX18" fmla="*/ 66393 w 190623"/>
                <a:gd name="connsiteY18" fmla="*/ 156920 h 215679"/>
                <a:gd name="connsiteX19" fmla="*/ 68517 w 190623"/>
                <a:gd name="connsiteY19" fmla="*/ 154610 h 215679"/>
                <a:gd name="connsiteX20" fmla="*/ 68517 w 190623"/>
                <a:gd name="connsiteY20" fmla="*/ 145181 h 215679"/>
                <a:gd name="connsiteX21" fmla="*/ 66393 w 190623"/>
                <a:gd name="connsiteY21" fmla="*/ 142808 h 215679"/>
                <a:gd name="connsiteX22" fmla="*/ 64270 w 190623"/>
                <a:gd name="connsiteY22" fmla="*/ 138125 h 215679"/>
                <a:gd name="connsiteX23" fmla="*/ 62146 w 190623"/>
                <a:gd name="connsiteY23" fmla="*/ 135814 h 215679"/>
                <a:gd name="connsiteX24" fmla="*/ 59960 w 190623"/>
                <a:gd name="connsiteY24" fmla="*/ 131069 h 215679"/>
                <a:gd name="connsiteX25" fmla="*/ 59960 w 190623"/>
                <a:gd name="connsiteY25" fmla="*/ 128758 h 215679"/>
                <a:gd name="connsiteX26" fmla="*/ 66206 w 190623"/>
                <a:gd name="connsiteY26" fmla="*/ 128758 h 215679"/>
                <a:gd name="connsiteX27" fmla="*/ 70516 w 190623"/>
                <a:gd name="connsiteY27" fmla="*/ 131069 h 215679"/>
                <a:gd name="connsiteX28" fmla="*/ 74763 w 190623"/>
                <a:gd name="connsiteY28" fmla="*/ 135814 h 215679"/>
                <a:gd name="connsiteX29" fmla="*/ 79072 w 190623"/>
                <a:gd name="connsiteY29" fmla="*/ 133442 h 215679"/>
                <a:gd name="connsiteX30" fmla="*/ 74763 w 190623"/>
                <a:gd name="connsiteY30" fmla="*/ 131069 h 215679"/>
                <a:gd name="connsiteX31" fmla="*/ 72639 w 190623"/>
                <a:gd name="connsiteY31" fmla="*/ 126386 h 215679"/>
                <a:gd name="connsiteX32" fmla="*/ 68330 w 190623"/>
                <a:gd name="connsiteY32" fmla="*/ 124075 h 215679"/>
                <a:gd name="connsiteX33" fmla="*/ 66206 w 190623"/>
                <a:gd name="connsiteY33" fmla="*/ 121702 h 215679"/>
                <a:gd name="connsiteX34" fmla="*/ 61959 w 190623"/>
                <a:gd name="connsiteY34" fmla="*/ 119392 h 215679"/>
                <a:gd name="connsiteX35" fmla="*/ 55713 w 190623"/>
                <a:gd name="connsiteY35" fmla="*/ 114709 h 215679"/>
                <a:gd name="connsiteX36" fmla="*/ 49467 w 190623"/>
                <a:gd name="connsiteY36" fmla="*/ 112336 h 215679"/>
                <a:gd name="connsiteX37" fmla="*/ 45220 w 190623"/>
                <a:gd name="connsiteY37" fmla="*/ 110025 h 215679"/>
                <a:gd name="connsiteX38" fmla="*/ 43097 w 190623"/>
                <a:gd name="connsiteY38" fmla="*/ 107653 h 215679"/>
                <a:gd name="connsiteX39" fmla="*/ 149651 w 190623"/>
                <a:gd name="connsiteY39" fmla="*/ 159293 h 215679"/>
                <a:gd name="connsiteX40" fmla="*/ 145403 w 190623"/>
                <a:gd name="connsiteY40" fmla="*/ 159293 h 215679"/>
                <a:gd name="connsiteX41" fmla="*/ 145403 w 190623"/>
                <a:gd name="connsiteY41" fmla="*/ 163914 h 215679"/>
                <a:gd name="connsiteX42" fmla="*/ 149651 w 190623"/>
                <a:gd name="connsiteY42" fmla="*/ 163914 h 215679"/>
                <a:gd name="connsiteX43" fmla="*/ 151774 w 190623"/>
                <a:gd name="connsiteY43" fmla="*/ 161541 h 215679"/>
                <a:gd name="connsiteX44" fmla="*/ 137159 w 190623"/>
                <a:gd name="connsiteY44" fmla="*/ 206126 h 215679"/>
                <a:gd name="connsiteX45" fmla="*/ 135035 w 190623"/>
                <a:gd name="connsiteY45" fmla="*/ 206126 h 215679"/>
                <a:gd name="connsiteX46" fmla="*/ 135035 w 190623"/>
                <a:gd name="connsiteY46" fmla="*/ 201380 h 215679"/>
                <a:gd name="connsiteX47" fmla="*/ 132849 w 190623"/>
                <a:gd name="connsiteY47" fmla="*/ 199070 h 215679"/>
                <a:gd name="connsiteX48" fmla="*/ 122169 w 190623"/>
                <a:gd name="connsiteY48" fmla="*/ 199070 h 215679"/>
                <a:gd name="connsiteX49" fmla="*/ 109365 w 190623"/>
                <a:gd name="connsiteY49" fmla="*/ 196697 h 215679"/>
                <a:gd name="connsiteX50" fmla="*/ 98684 w 190623"/>
                <a:gd name="connsiteY50" fmla="*/ 196697 h 215679"/>
                <a:gd name="connsiteX51" fmla="*/ 87817 w 190623"/>
                <a:gd name="connsiteY51" fmla="*/ 189891 h 215679"/>
                <a:gd name="connsiteX52" fmla="*/ 81571 w 190623"/>
                <a:gd name="connsiteY52" fmla="*/ 196884 h 215679"/>
                <a:gd name="connsiteX53" fmla="*/ 83695 w 190623"/>
                <a:gd name="connsiteY53" fmla="*/ 199257 h 215679"/>
                <a:gd name="connsiteX54" fmla="*/ 87942 w 190623"/>
                <a:gd name="connsiteY54" fmla="*/ 201567 h 215679"/>
                <a:gd name="connsiteX55" fmla="*/ 90128 w 190623"/>
                <a:gd name="connsiteY55" fmla="*/ 203940 h 215679"/>
                <a:gd name="connsiteX56" fmla="*/ 92251 w 190623"/>
                <a:gd name="connsiteY56" fmla="*/ 201567 h 215679"/>
                <a:gd name="connsiteX57" fmla="*/ 94375 w 190623"/>
                <a:gd name="connsiteY57" fmla="*/ 206251 h 215679"/>
                <a:gd name="connsiteX58" fmla="*/ 107241 w 190623"/>
                <a:gd name="connsiteY58" fmla="*/ 206251 h 215679"/>
                <a:gd name="connsiteX59" fmla="*/ 111488 w 190623"/>
                <a:gd name="connsiteY59" fmla="*/ 215680 h 215679"/>
                <a:gd name="connsiteX60" fmla="*/ 126479 w 190623"/>
                <a:gd name="connsiteY60" fmla="*/ 213307 h 215679"/>
                <a:gd name="connsiteX61" fmla="*/ 126479 w 190623"/>
                <a:gd name="connsiteY61" fmla="*/ 210934 h 215679"/>
                <a:gd name="connsiteX62" fmla="*/ 143530 w 190623"/>
                <a:gd name="connsiteY62" fmla="*/ 210934 h 215679"/>
                <a:gd name="connsiteX63" fmla="*/ 147839 w 190623"/>
                <a:gd name="connsiteY63" fmla="*/ 206251 h 215679"/>
                <a:gd name="connsiteX64" fmla="*/ 147839 w 190623"/>
                <a:gd name="connsiteY64" fmla="*/ 203940 h 215679"/>
                <a:gd name="connsiteX65" fmla="*/ 145716 w 190623"/>
                <a:gd name="connsiteY65" fmla="*/ 201567 h 215679"/>
                <a:gd name="connsiteX66" fmla="*/ 143530 w 190623"/>
                <a:gd name="connsiteY66" fmla="*/ 201567 h 215679"/>
                <a:gd name="connsiteX67" fmla="*/ 141406 w 190623"/>
                <a:gd name="connsiteY67" fmla="*/ 203940 h 215679"/>
                <a:gd name="connsiteX68" fmla="*/ 139282 w 190623"/>
                <a:gd name="connsiteY68" fmla="*/ 203940 h 215679"/>
                <a:gd name="connsiteX69" fmla="*/ 66581 w 190623"/>
                <a:gd name="connsiteY69" fmla="*/ 168660 h 215679"/>
                <a:gd name="connsiteX70" fmla="*/ 64457 w 190623"/>
                <a:gd name="connsiteY70" fmla="*/ 170970 h 215679"/>
                <a:gd name="connsiteX71" fmla="*/ 64457 w 190623"/>
                <a:gd name="connsiteY71" fmla="*/ 175716 h 215679"/>
                <a:gd name="connsiteX72" fmla="*/ 66581 w 190623"/>
                <a:gd name="connsiteY72" fmla="*/ 178026 h 215679"/>
                <a:gd name="connsiteX73" fmla="*/ 70890 w 190623"/>
                <a:gd name="connsiteY73" fmla="*/ 173343 h 215679"/>
                <a:gd name="connsiteX74" fmla="*/ 70890 w 190623"/>
                <a:gd name="connsiteY74" fmla="*/ 170970 h 215679"/>
                <a:gd name="connsiteX75" fmla="*/ 68704 w 190623"/>
                <a:gd name="connsiteY75" fmla="*/ 168660 h 215679"/>
                <a:gd name="connsiteX76" fmla="*/ 98684 w 190623"/>
                <a:gd name="connsiteY76" fmla="*/ 128821 h 215679"/>
                <a:gd name="connsiteX77" fmla="*/ 96498 w 190623"/>
                <a:gd name="connsiteY77" fmla="*/ 131131 h 215679"/>
                <a:gd name="connsiteX78" fmla="*/ 96498 w 190623"/>
                <a:gd name="connsiteY78" fmla="*/ 135877 h 215679"/>
                <a:gd name="connsiteX79" fmla="*/ 98684 w 190623"/>
                <a:gd name="connsiteY79" fmla="*/ 135877 h 215679"/>
                <a:gd name="connsiteX80" fmla="*/ 102932 w 190623"/>
                <a:gd name="connsiteY80" fmla="*/ 131131 h 215679"/>
                <a:gd name="connsiteX81" fmla="*/ 100808 w 190623"/>
                <a:gd name="connsiteY81" fmla="*/ 128821 h 215679"/>
                <a:gd name="connsiteX82" fmla="*/ 164953 w 190623"/>
                <a:gd name="connsiteY82" fmla="*/ 199132 h 215679"/>
                <a:gd name="connsiteX83" fmla="*/ 171199 w 190623"/>
                <a:gd name="connsiteY83" fmla="*/ 199132 h 215679"/>
                <a:gd name="connsiteX84" fmla="*/ 166952 w 190623"/>
                <a:gd name="connsiteY84" fmla="*/ 182709 h 215679"/>
                <a:gd name="connsiteX85" fmla="*/ 164953 w 190623"/>
                <a:gd name="connsiteY85" fmla="*/ 149927 h 215679"/>
                <a:gd name="connsiteX86" fmla="*/ 162829 w 190623"/>
                <a:gd name="connsiteY86" fmla="*/ 159293 h 215679"/>
                <a:gd name="connsiteX87" fmla="*/ 177757 w 190623"/>
                <a:gd name="connsiteY87" fmla="*/ 147554 h 215679"/>
                <a:gd name="connsiteX88" fmla="*/ 173510 w 190623"/>
                <a:gd name="connsiteY88" fmla="*/ 145243 h 215679"/>
                <a:gd name="connsiteX89" fmla="*/ 190624 w 190623"/>
                <a:gd name="connsiteY89" fmla="*/ 163976 h 215679"/>
                <a:gd name="connsiteX90" fmla="*/ 186314 w 190623"/>
                <a:gd name="connsiteY90" fmla="*/ 163976 h 215679"/>
                <a:gd name="connsiteX91" fmla="*/ 184190 w 190623"/>
                <a:gd name="connsiteY91" fmla="*/ 166287 h 215679"/>
                <a:gd name="connsiteX92" fmla="*/ 182067 w 190623"/>
                <a:gd name="connsiteY92" fmla="*/ 170970 h 215679"/>
                <a:gd name="connsiteX93" fmla="*/ 182067 w 190623"/>
                <a:gd name="connsiteY93" fmla="*/ 182647 h 215679"/>
                <a:gd name="connsiteX94" fmla="*/ 184190 w 190623"/>
                <a:gd name="connsiteY94" fmla="*/ 182647 h 215679"/>
                <a:gd name="connsiteX95" fmla="*/ 186314 w 190623"/>
                <a:gd name="connsiteY95" fmla="*/ 177964 h 215679"/>
                <a:gd name="connsiteX96" fmla="*/ 188437 w 190623"/>
                <a:gd name="connsiteY96" fmla="*/ 175653 h 215679"/>
                <a:gd name="connsiteX97" fmla="*/ 190624 w 190623"/>
                <a:gd name="connsiteY97" fmla="*/ 170908 h 215679"/>
                <a:gd name="connsiteX98" fmla="*/ 98684 w 190623"/>
                <a:gd name="connsiteY98" fmla="*/ 86609 h 215679"/>
                <a:gd name="connsiteX99" fmla="*/ 98684 w 190623"/>
                <a:gd name="connsiteY99" fmla="*/ 93665 h 215679"/>
                <a:gd name="connsiteX100" fmla="*/ 102932 w 190623"/>
                <a:gd name="connsiteY100" fmla="*/ 93665 h 215679"/>
                <a:gd name="connsiteX101" fmla="*/ 158520 w 190623"/>
                <a:gd name="connsiteY101" fmla="*/ 145243 h 215679"/>
                <a:gd name="connsiteX102" fmla="*/ 162829 w 190623"/>
                <a:gd name="connsiteY102" fmla="*/ 138187 h 215679"/>
                <a:gd name="connsiteX103" fmla="*/ 156584 w 190623"/>
                <a:gd name="connsiteY103" fmla="*/ 138187 h 215679"/>
                <a:gd name="connsiteX104" fmla="*/ 158520 w 190623"/>
                <a:gd name="connsiteY104" fmla="*/ 121765 h 215679"/>
                <a:gd name="connsiteX105" fmla="*/ 154273 w 190623"/>
                <a:gd name="connsiteY105" fmla="*/ 121765 h 215679"/>
                <a:gd name="connsiteX106" fmla="*/ 154273 w 190623"/>
                <a:gd name="connsiteY106" fmla="*/ 128821 h 215679"/>
                <a:gd name="connsiteX107" fmla="*/ 158520 w 190623"/>
                <a:gd name="connsiteY107" fmla="*/ 131131 h 215679"/>
                <a:gd name="connsiteX108" fmla="*/ 160643 w 190623"/>
                <a:gd name="connsiteY108" fmla="*/ 128821 h 215679"/>
                <a:gd name="connsiteX109" fmla="*/ 160643 w 190623"/>
                <a:gd name="connsiteY109" fmla="*/ 124138 h 215679"/>
                <a:gd name="connsiteX110" fmla="*/ 121857 w 190623"/>
                <a:gd name="connsiteY110" fmla="*/ 145181 h 215679"/>
                <a:gd name="connsiteX111" fmla="*/ 121857 w 190623"/>
                <a:gd name="connsiteY111" fmla="*/ 147491 h 215679"/>
                <a:gd name="connsiteX112" fmla="*/ 123980 w 190623"/>
                <a:gd name="connsiteY112" fmla="*/ 149864 h 215679"/>
                <a:gd name="connsiteX113" fmla="*/ 128290 w 190623"/>
                <a:gd name="connsiteY113" fmla="*/ 149864 h 215679"/>
                <a:gd name="connsiteX114" fmla="*/ 130413 w 190623"/>
                <a:gd name="connsiteY114" fmla="*/ 147491 h 215679"/>
                <a:gd name="connsiteX115" fmla="*/ 130413 w 190623"/>
                <a:gd name="connsiteY115" fmla="*/ 145181 h 215679"/>
                <a:gd name="connsiteX116" fmla="*/ 128290 w 190623"/>
                <a:gd name="connsiteY116" fmla="*/ 142808 h 215679"/>
                <a:gd name="connsiteX117" fmla="*/ 122044 w 190623"/>
                <a:gd name="connsiteY117" fmla="*/ 142808 h 215679"/>
                <a:gd name="connsiteX118" fmla="*/ 141094 w 190623"/>
                <a:gd name="connsiteY118" fmla="*/ 74870 h 215679"/>
                <a:gd name="connsiteX119" fmla="*/ 132537 w 190623"/>
                <a:gd name="connsiteY119" fmla="*/ 77180 h 215679"/>
                <a:gd name="connsiteX120" fmla="*/ 132537 w 190623"/>
                <a:gd name="connsiteY120" fmla="*/ 81863 h 215679"/>
                <a:gd name="connsiteX121" fmla="*/ 138783 w 190623"/>
                <a:gd name="connsiteY121" fmla="*/ 81863 h 215679"/>
                <a:gd name="connsiteX122" fmla="*/ 140906 w 190623"/>
                <a:gd name="connsiteY122" fmla="*/ 84236 h 215679"/>
                <a:gd name="connsiteX123" fmla="*/ 140906 w 190623"/>
                <a:gd name="connsiteY123" fmla="*/ 86547 h 215679"/>
                <a:gd name="connsiteX124" fmla="*/ 147152 w 190623"/>
                <a:gd name="connsiteY124" fmla="*/ 86547 h 215679"/>
                <a:gd name="connsiteX125" fmla="*/ 147152 w 190623"/>
                <a:gd name="connsiteY125" fmla="*/ 81863 h 215679"/>
                <a:gd name="connsiteX126" fmla="*/ 145403 w 190623"/>
                <a:gd name="connsiteY126" fmla="*/ 128758 h 215679"/>
                <a:gd name="connsiteX127" fmla="*/ 141094 w 190623"/>
                <a:gd name="connsiteY127" fmla="*/ 128758 h 215679"/>
                <a:gd name="connsiteX128" fmla="*/ 136846 w 190623"/>
                <a:gd name="connsiteY128" fmla="*/ 131069 h 215679"/>
                <a:gd name="connsiteX129" fmla="*/ 136846 w 190623"/>
                <a:gd name="connsiteY129" fmla="*/ 133442 h 215679"/>
                <a:gd name="connsiteX130" fmla="*/ 141094 w 190623"/>
                <a:gd name="connsiteY130" fmla="*/ 133442 h 215679"/>
                <a:gd name="connsiteX131" fmla="*/ 143217 w 190623"/>
                <a:gd name="connsiteY131" fmla="*/ 131069 h 215679"/>
                <a:gd name="connsiteX132" fmla="*/ 145403 w 190623"/>
                <a:gd name="connsiteY132" fmla="*/ 131069 h 215679"/>
                <a:gd name="connsiteX133" fmla="*/ 134723 w 190623"/>
                <a:gd name="connsiteY133" fmla="*/ 152175 h 215679"/>
                <a:gd name="connsiteX134" fmla="*/ 134723 w 190623"/>
                <a:gd name="connsiteY134" fmla="*/ 159231 h 215679"/>
                <a:gd name="connsiteX135" fmla="*/ 138970 w 190623"/>
                <a:gd name="connsiteY135" fmla="*/ 152175 h 215679"/>
                <a:gd name="connsiteX136" fmla="*/ 8557 w 190623"/>
                <a:gd name="connsiteY136" fmla="*/ 121702 h 215679"/>
                <a:gd name="connsiteX137" fmla="*/ 6433 w 190623"/>
                <a:gd name="connsiteY137" fmla="*/ 124075 h 215679"/>
                <a:gd name="connsiteX138" fmla="*/ 8557 w 190623"/>
                <a:gd name="connsiteY138" fmla="*/ 126386 h 215679"/>
                <a:gd name="connsiteX139" fmla="*/ 10681 w 190623"/>
                <a:gd name="connsiteY139" fmla="*/ 126386 h 215679"/>
                <a:gd name="connsiteX140" fmla="*/ 12804 w 190623"/>
                <a:gd name="connsiteY140" fmla="*/ 128758 h 215679"/>
                <a:gd name="connsiteX141" fmla="*/ 14990 w 190623"/>
                <a:gd name="connsiteY141" fmla="*/ 126386 h 215679"/>
                <a:gd name="connsiteX142" fmla="*/ 14990 w 190623"/>
                <a:gd name="connsiteY142" fmla="*/ 124075 h 215679"/>
                <a:gd name="connsiteX143" fmla="*/ 10681 w 190623"/>
                <a:gd name="connsiteY143" fmla="*/ 119392 h 215679"/>
                <a:gd name="connsiteX144" fmla="*/ 141094 w 190623"/>
                <a:gd name="connsiteY144" fmla="*/ 98286 h 215679"/>
                <a:gd name="connsiteX145" fmla="*/ 132537 w 190623"/>
                <a:gd name="connsiteY145" fmla="*/ 98286 h 215679"/>
                <a:gd name="connsiteX146" fmla="*/ 132537 w 190623"/>
                <a:gd name="connsiteY146" fmla="*/ 105342 h 215679"/>
                <a:gd name="connsiteX147" fmla="*/ 136846 w 190623"/>
                <a:gd name="connsiteY147" fmla="*/ 114709 h 215679"/>
                <a:gd name="connsiteX148" fmla="*/ 38474 w 190623"/>
                <a:gd name="connsiteY148" fmla="*/ 102969 h 215679"/>
                <a:gd name="connsiteX149" fmla="*/ 49155 w 190623"/>
                <a:gd name="connsiteY149" fmla="*/ 102969 h 215679"/>
                <a:gd name="connsiteX150" fmla="*/ 51341 w 190623"/>
                <a:gd name="connsiteY150" fmla="*/ 105342 h 215679"/>
                <a:gd name="connsiteX151" fmla="*/ 55588 w 190623"/>
                <a:gd name="connsiteY151" fmla="*/ 105342 h 215679"/>
                <a:gd name="connsiteX152" fmla="*/ 64145 w 190623"/>
                <a:gd name="connsiteY152" fmla="*/ 110025 h 215679"/>
                <a:gd name="connsiteX153" fmla="*/ 68392 w 190623"/>
                <a:gd name="connsiteY153" fmla="*/ 110025 h 215679"/>
                <a:gd name="connsiteX154" fmla="*/ 70578 w 190623"/>
                <a:gd name="connsiteY154" fmla="*/ 112336 h 215679"/>
                <a:gd name="connsiteX155" fmla="*/ 72702 w 190623"/>
                <a:gd name="connsiteY155" fmla="*/ 112336 h 215679"/>
                <a:gd name="connsiteX156" fmla="*/ 76949 w 190623"/>
                <a:gd name="connsiteY156" fmla="*/ 117019 h 215679"/>
                <a:gd name="connsiteX157" fmla="*/ 81259 w 190623"/>
                <a:gd name="connsiteY157" fmla="*/ 119392 h 215679"/>
                <a:gd name="connsiteX158" fmla="*/ 83382 w 190623"/>
                <a:gd name="connsiteY158" fmla="*/ 121702 h 215679"/>
                <a:gd name="connsiteX159" fmla="*/ 87817 w 190623"/>
                <a:gd name="connsiteY159" fmla="*/ 121702 h 215679"/>
                <a:gd name="connsiteX160" fmla="*/ 90003 w 190623"/>
                <a:gd name="connsiteY160" fmla="*/ 119392 h 215679"/>
                <a:gd name="connsiteX161" fmla="*/ 90003 w 190623"/>
                <a:gd name="connsiteY161" fmla="*/ 112336 h 215679"/>
                <a:gd name="connsiteX162" fmla="*/ 81446 w 190623"/>
                <a:gd name="connsiteY162" fmla="*/ 102969 h 215679"/>
                <a:gd name="connsiteX163" fmla="*/ 77136 w 190623"/>
                <a:gd name="connsiteY163" fmla="*/ 100659 h 215679"/>
                <a:gd name="connsiteX164" fmla="*/ 75013 w 190623"/>
                <a:gd name="connsiteY164" fmla="*/ 98286 h 215679"/>
                <a:gd name="connsiteX165" fmla="*/ 72889 w 190623"/>
                <a:gd name="connsiteY165" fmla="*/ 98286 h 215679"/>
                <a:gd name="connsiteX166" fmla="*/ 70766 w 190623"/>
                <a:gd name="connsiteY166" fmla="*/ 95976 h 215679"/>
                <a:gd name="connsiteX167" fmla="*/ 66456 w 190623"/>
                <a:gd name="connsiteY167" fmla="*/ 95976 h 215679"/>
                <a:gd name="connsiteX168" fmla="*/ 62209 w 190623"/>
                <a:gd name="connsiteY168" fmla="*/ 91230 h 215679"/>
                <a:gd name="connsiteX169" fmla="*/ 60023 w 190623"/>
                <a:gd name="connsiteY169" fmla="*/ 91230 h 215679"/>
                <a:gd name="connsiteX170" fmla="*/ 62209 w 190623"/>
                <a:gd name="connsiteY170" fmla="*/ 88919 h 215679"/>
                <a:gd name="connsiteX171" fmla="*/ 68455 w 190623"/>
                <a:gd name="connsiteY171" fmla="*/ 88919 h 215679"/>
                <a:gd name="connsiteX172" fmla="*/ 70641 w 190623"/>
                <a:gd name="connsiteY172" fmla="*/ 93603 h 215679"/>
                <a:gd name="connsiteX173" fmla="*/ 79197 w 190623"/>
                <a:gd name="connsiteY173" fmla="*/ 98286 h 215679"/>
                <a:gd name="connsiteX174" fmla="*/ 83444 w 190623"/>
                <a:gd name="connsiteY174" fmla="*/ 102969 h 215679"/>
                <a:gd name="connsiteX175" fmla="*/ 92001 w 190623"/>
                <a:gd name="connsiteY175" fmla="*/ 102969 h 215679"/>
                <a:gd name="connsiteX176" fmla="*/ 96248 w 190623"/>
                <a:gd name="connsiteY176" fmla="*/ 98286 h 215679"/>
                <a:gd name="connsiteX177" fmla="*/ 92001 w 190623"/>
                <a:gd name="connsiteY177" fmla="*/ 93603 h 215679"/>
                <a:gd name="connsiteX178" fmla="*/ 87817 w 190623"/>
                <a:gd name="connsiteY178" fmla="*/ 93603 h 215679"/>
                <a:gd name="connsiteX179" fmla="*/ 83570 w 190623"/>
                <a:gd name="connsiteY179" fmla="*/ 91230 h 215679"/>
                <a:gd name="connsiteX180" fmla="*/ 79322 w 190623"/>
                <a:gd name="connsiteY180" fmla="*/ 91230 h 215679"/>
                <a:gd name="connsiteX181" fmla="*/ 75013 w 190623"/>
                <a:gd name="connsiteY181" fmla="*/ 88919 h 215679"/>
                <a:gd name="connsiteX182" fmla="*/ 72889 w 190623"/>
                <a:gd name="connsiteY182" fmla="*/ 84236 h 215679"/>
                <a:gd name="connsiteX183" fmla="*/ 70766 w 190623"/>
                <a:gd name="connsiteY183" fmla="*/ 81863 h 215679"/>
                <a:gd name="connsiteX184" fmla="*/ 70766 w 190623"/>
                <a:gd name="connsiteY184" fmla="*/ 79553 h 215679"/>
                <a:gd name="connsiteX185" fmla="*/ 68579 w 190623"/>
                <a:gd name="connsiteY185" fmla="*/ 74870 h 215679"/>
                <a:gd name="connsiteX186" fmla="*/ 66456 w 190623"/>
                <a:gd name="connsiteY186" fmla="*/ 72497 h 215679"/>
                <a:gd name="connsiteX187" fmla="*/ 62209 w 190623"/>
                <a:gd name="connsiteY187" fmla="*/ 63130 h 215679"/>
                <a:gd name="connsiteX188" fmla="*/ 60023 w 190623"/>
                <a:gd name="connsiteY188" fmla="*/ 60820 h 215679"/>
                <a:gd name="connsiteX189" fmla="*/ 57899 w 190623"/>
                <a:gd name="connsiteY189" fmla="*/ 56137 h 215679"/>
                <a:gd name="connsiteX190" fmla="*/ 53652 w 190623"/>
                <a:gd name="connsiteY190" fmla="*/ 51391 h 215679"/>
                <a:gd name="connsiteX191" fmla="*/ 53652 w 190623"/>
                <a:gd name="connsiteY191" fmla="*/ 46708 h 215679"/>
                <a:gd name="connsiteX192" fmla="*/ 51528 w 190623"/>
                <a:gd name="connsiteY192" fmla="*/ 44397 h 215679"/>
                <a:gd name="connsiteX193" fmla="*/ 51528 w 190623"/>
                <a:gd name="connsiteY193" fmla="*/ 39714 h 215679"/>
                <a:gd name="connsiteX194" fmla="*/ 53652 w 190623"/>
                <a:gd name="connsiteY194" fmla="*/ 37341 h 215679"/>
                <a:gd name="connsiteX195" fmla="*/ 55775 w 190623"/>
                <a:gd name="connsiteY195" fmla="*/ 37341 h 215679"/>
                <a:gd name="connsiteX196" fmla="*/ 57899 w 190623"/>
                <a:gd name="connsiteY196" fmla="*/ 39714 h 215679"/>
                <a:gd name="connsiteX197" fmla="*/ 57899 w 190623"/>
                <a:gd name="connsiteY197" fmla="*/ 42024 h 215679"/>
                <a:gd name="connsiteX198" fmla="*/ 60023 w 190623"/>
                <a:gd name="connsiteY198" fmla="*/ 44397 h 215679"/>
                <a:gd name="connsiteX199" fmla="*/ 64332 w 190623"/>
                <a:gd name="connsiteY199" fmla="*/ 44397 h 215679"/>
                <a:gd name="connsiteX200" fmla="*/ 64332 w 190623"/>
                <a:gd name="connsiteY200" fmla="*/ 46708 h 215679"/>
                <a:gd name="connsiteX201" fmla="*/ 66456 w 190623"/>
                <a:gd name="connsiteY201" fmla="*/ 46708 h 215679"/>
                <a:gd name="connsiteX202" fmla="*/ 70766 w 190623"/>
                <a:gd name="connsiteY202" fmla="*/ 51391 h 215679"/>
                <a:gd name="connsiteX203" fmla="*/ 70766 w 190623"/>
                <a:gd name="connsiteY203" fmla="*/ 56137 h 215679"/>
                <a:gd name="connsiteX204" fmla="*/ 72889 w 190623"/>
                <a:gd name="connsiteY204" fmla="*/ 56137 h 215679"/>
                <a:gd name="connsiteX205" fmla="*/ 75013 w 190623"/>
                <a:gd name="connsiteY205" fmla="*/ 53764 h 215679"/>
                <a:gd name="connsiteX206" fmla="*/ 77136 w 190623"/>
                <a:gd name="connsiteY206" fmla="*/ 53764 h 215679"/>
                <a:gd name="connsiteX207" fmla="*/ 72889 w 190623"/>
                <a:gd name="connsiteY207" fmla="*/ 46708 h 215679"/>
                <a:gd name="connsiteX208" fmla="*/ 75013 w 190623"/>
                <a:gd name="connsiteY208" fmla="*/ 46708 h 215679"/>
                <a:gd name="connsiteX209" fmla="*/ 83570 w 190623"/>
                <a:gd name="connsiteY209" fmla="*/ 51391 h 215679"/>
                <a:gd name="connsiteX210" fmla="*/ 79322 w 190623"/>
                <a:gd name="connsiteY210" fmla="*/ 44397 h 215679"/>
                <a:gd name="connsiteX211" fmla="*/ 81446 w 190623"/>
                <a:gd name="connsiteY211" fmla="*/ 42024 h 215679"/>
                <a:gd name="connsiteX212" fmla="*/ 81446 w 190623"/>
                <a:gd name="connsiteY212" fmla="*/ 32783 h 215679"/>
                <a:gd name="connsiteX213" fmla="*/ 85693 w 190623"/>
                <a:gd name="connsiteY213" fmla="*/ 28100 h 215679"/>
                <a:gd name="connsiteX214" fmla="*/ 96373 w 190623"/>
                <a:gd name="connsiteY214" fmla="*/ 28100 h 215679"/>
                <a:gd name="connsiteX215" fmla="*/ 98559 w 190623"/>
                <a:gd name="connsiteY215" fmla="*/ 30472 h 215679"/>
                <a:gd name="connsiteX216" fmla="*/ 98559 w 190623"/>
                <a:gd name="connsiteY216" fmla="*/ 35156 h 215679"/>
                <a:gd name="connsiteX217" fmla="*/ 102807 w 190623"/>
                <a:gd name="connsiteY217" fmla="*/ 35156 h 215679"/>
                <a:gd name="connsiteX218" fmla="*/ 104930 w 190623"/>
                <a:gd name="connsiteY218" fmla="*/ 32783 h 215679"/>
                <a:gd name="connsiteX219" fmla="*/ 107117 w 190623"/>
                <a:gd name="connsiteY219" fmla="*/ 28100 h 215679"/>
                <a:gd name="connsiteX220" fmla="*/ 109240 w 190623"/>
                <a:gd name="connsiteY220" fmla="*/ 25789 h 215679"/>
                <a:gd name="connsiteX221" fmla="*/ 122044 w 190623"/>
                <a:gd name="connsiteY221" fmla="*/ 25789 h 215679"/>
                <a:gd name="connsiteX222" fmla="*/ 128290 w 190623"/>
                <a:gd name="connsiteY222" fmla="*/ 28100 h 215679"/>
                <a:gd name="connsiteX223" fmla="*/ 132537 w 190623"/>
                <a:gd name="connsiteY223" fmla="*/ 28100 h 215679"/>
                <a:gd name="connsiteX224" fmla="*/ 134723 w 190623"/>
                <a:gd name="connsiteY224" fmla="*/ 30472 h 215679"/>
                <a:gd name="connsiteX225" fmla="*/ 136846 w 190623"/>
                <a:gd name="connsiteY225" fmla="*/ 30472 h 215679"/>
                <a:gd name="connsiteX226" fmla="*/ 136846 w 190623"/>
                <a:gd name="connsiteY226" fmla="*/ 28100 h 215679"/>
                <a:gd name="connsiteX227" fmla="*/ 138970 w 190623"/>
                <a:gd name="connsiteY227" fmla="*/ 23416 h 215679"/>
                <a:gd name="connsiteX228" fmla="*/ 138970 w 190623"/>
                <a:gd name="connsiteY228" fmla="*/ 18733 h 215679"/>
                <a:gd name="connsiteX229" fmla="*/ 136846 w 190623"/>
                <a:gd name="connsiteY229" fmla="*/ 16423 h 215679"/>
                <a:gd name="connsiteX230" fmla="*/ 136846 w 190623"/>
                <a:gd name="connsiteY230" fmla="*/ 14050 h 215679"/>
                <a:gd name="connsiteX231" fmla="*/ 138970 w 190623"/>
                <a:gd name="connsiteY231" fmla="*/ 11677 h 215679"/>
                <a:gd name="connsiteX232" fmla="*/ 145216 w 190623"/>
                <a:gd name="connsiteY232" fmla="*/ 11677 h 215679"/>
                <a:gd name="connsiteX233" fmla="*/ 145216 w 190623"/>
                <a:gd name="connsiteY233" fmla="*/ 6994 h 215679"/>
                <a:gd name="connsiteX234" fmla="*/ 143030 w 190623"/>
                <a:gd name="connsiteY234" fmla="*/ 4683 h 215679"/>
                <a:gd name="connsiteX235" fmla="*/ 143030 w 190623"/>
                <a:gd name="connsiteY235" fmla="*/ 2310 h 215679"/>
                <a:gd name="connsiteX236" fmla="*/ 138783 w 190623"/>
                <a:gd name="connsiteY236" fmla="*/ 2310 h 215679"/>
                <a:gd name="connsiteX237" fmla="*/ 136659 w 190623"/>
                <a:gd name="connsiteY237" fmla="*/ 0 h 215679"/>
                <a:gd name="connsiteX238" fmla="*/ 130413 w 190623"/>
                <a:gd name="connsiteY238" fmla="*/ 2310 h 215679"/>
                <a:gd name="connsiteX239" fmla="*/ 132537 w 190623"/>
                <a:gd name="connsiteY239" fmla="*/ 4683 h 215679"/>
                <a:gd name="connsiteX240" fmla="*/ 132537 w 190623"/>
                <a:gd name="connsiteY240" fmla="*/ 11677 h 215679"/>
                <a:gd name="connsiteX241" fmla="*/ 130413 w 190623"/>
                <a:gd name="connsiteY241" fmla="*/ 14050 h 215679"/>
                <a:gd name="connsiteX242" fmla="*/ 124168 w 190623"/>
                <a:gd name="connsiteY242" fmla="*/ 14050 h 215679"/>
                <a:gd name="connsiteX243" fmla="*/ 119920 w 190623"/>
                <a:gd name="connsiteY243" fmla="*/ 9367 h 215679"/>
                <a:gd name="connsiteX244" fmla="*/ 115611 w 190623"/>
                <a:gd name="connsiteY244" fmla="*/ 14050 h 215679"/>
                <a:gd name="connsiteX245" fmla="*/ 111364 w 190623"/>
                <a:gd name="connsiteY245" fmla="*/ 14050 h 215679"/>
                <a:gd name="connsiteX246" fmla="*/ 107117 w 190623"/>
                <a:gd name="connsiteY246" fmla="*/ 9367 h 215679"/>
                <a:gd name="connsiteX247" fmla="*/ 104930 w 190623"/>
                <a:gd name="connsiteY247" fmla="*/ 11677 h 215679"/>
                <a:gd name="connsiteX248" fmla="*/ 100308 w 190623"/>
                <a:gd name="connsiteY248" fmla="*/ 11677 h 215679"/>
                <a:gd name="connsiteX249" fmla="*/ 94063 w 190623"/>
                <a:gd name="connsiteY249" fmla="*/ 4683 h 215679"/>
                <a:gd name="connsiteX250" fmla="*/ 94063 w 190623"/>
                <a:gd name="connsiteY250" fmla="*/ 2310 h 215679"/>
                <a:gd name="connsiteX251" fmla="*/ 83382 w 190623"/>
                <a:gd name="connsiteY251" fmla="*/ 4683 h 215679"/>
                <a:gd name="connsiteX252" fmla="*/ 81259 w 190623"/>
                <a:gd name="connsiteY252" fmla="*/ 11677 h 215679"/>
                <a:gd name="connsiteX253" fmla="*/ 72702 w 190623"/>
                <a:gd name="connsiteY253" fmla="*/ 9367 h 215679"/>
                <a:gd name="connsiteX254" fmla="*/ 70578 w 190623"/>
                <a:gd name="connsiteY254" fmla="*/ 11677 h 215679"/>
                <a:gd name="connsiteX255" fmla="*/ 66268 w 190623"/>
                <a:gd name="connsiteY255" fmla="*/ 14050 h 215679"/>
                <a:gd name="connsiteX256" fmla="*/ 62021 w 190623"/>
                <a:gd name="connsiteY256" fmla="*/ 14050 h 215679"/>
                <a:gd name="connsiteX257" fmla="*/ 59835 w 190623"/>
                <a:gd name="connsiteY257" fmla="*/ 11677 h 215679"/>
                <a:gd name="connsiteX258" fmla="*/ 57712 w 190623"/>
                <a:gd name="connsiteY258" fmla="*/ 11677 h 215679"/>
                <a:gd name="connsiteX259" fmla="*/ 53464 w 190623"/>
                <a:gd name="connsiteY259" fmla="*/ 14050 h 215679"/>
                <a:gd name="connsiteX260" fmla="*/ 49155 w 190623"/>
                <a:gd name="connsiteY260" fmla="*/ 18733 h 215679"/>
                <a:gd name="connsiteX261" fmla="*/ 44908 w 190623"/>
                <a:gd name="connsiteY261" fmla="*/ 21106 h 215679"/>
                <a:gd name="connsiteX262" fmla="*/ 36351 w 190623"/>
                <a:gd name="connsiteY262" fmla="*/ 21106 h 215679"/>
                <a:gd name="connsiteX263" fmla="*/ 36351 w 190623"/>
                <a:gd name="connsiteY263" fmla="*/ 23416 h 215679"/>
                <a:gd name="connsiteX264" fmla="*/ 34227 w 190623"/>
                <a:gd name="connsiteY264" fmla="*/ 28100 h 215679"/>
                <a:gd name="connsiteX265" fmla="*/ 25670 w 190623"/>
                <a:gd name="connsiteY265" fmla="*/ 28100 h 215679"/>
                <a:gd name="connsiteX266" fmla="*/ 23547 w 190623"/>
                <a:gd name="connsiteY266" fmla="*/ 25789 h 215679"/>
                <a:gd name="connsiteX267" fmla="*/ 21361 w 190623"/>
                <a:gd name="connsiteY267" fmla="*/ 25789 h 215679"/>
                <a:gd name="connsiteX268" fmla="*/ 17114 w 190623"/>
                <a:gd name="connsiteY268" fmla="*/ 28100 h 215679"/>
                <a:gd name="connsiteX269" fmla="*/ 19237 w 190623"/>
                <a:gd name="connsiteY269" fmla="*/ 32783 h 215679"/>
                <a:gd name="connsiteX270" fmla="*/ 19237 w 190623"/>
                <a:gd name="connsiteY270" fmla="*/ 35156 h 215679"/>
                <a:gd name="connsiteX271" fmla="*/ 14990 w 190623"/>
                <a:gd name="connsiteY271" fmla="*/ 39839 h 215679"/>
                <a:gd name="connsiteX272" fmla="*/ 8744 w 190623"/>
                <a:gd name="connsiteY272" fmla="*/ 39839 h 215679"/>
                <a:gd name="connsiteX273" fmla="*/ 8744 w 190623"/>
                <a:gd name="connsiteY273" fmla="*/ 49205 h 215679"/>
                <a:gd name="connsiteX274" fmla="*/ 4497 w 190623"/>
                <a:gd name="connsiteY274" fmla="*/ 51516 h 215679"/>
                <a:gd name="connsiteX275" fmla="*/ 187 w 190623"/>
                <a:gd name="connsiteY275" fmla="*/ 51516 h 215679"/>
                <a:gd name="connsiteX276" fmla="*/ 187 w 190623"/>
                <a:gd name="connsiteY276" fmla="*/ 77305 h 215679"/>
                <a:gd name="connsiteX277" fmla="*/ 2311 w 190623"/>
                <a:gd name="connsiteY277" fmla="*/ 79678 h 215679"/>
                <a:gd name="connsiteX278" fmla="*/ 6621 w 190623"/>
                <a:gd name="connsiteY278" fmla="*/ 81988 h 215679"/>
                <a:gd name="connsiteX279" fmla="*/ 8744 w 190623"/>
                <a:gd name="connsiteY279" fmla="*/ 84361 h 215679"/>
                <a:gd name="connsiteX280" fmla="*/ 10868 w 190623"/>
                <a:gd name="connsiteY280" fmla="*/ 89044 h 215679"/>
                <a:gd name="connsiteX281" fmla="*/ 12991 w 190623"/>
                <a:gd name="connsiteY281" fmla="*/ 91355 h 215679"/>
                <a:gd name="connsiteX282" fmla="*/ 15177 w 190623"/>
                <a:gd name="connsiteY282" fmla="*/ 96100 h 215679"/>
                <a:gd name="connsiteX283" fmla="*/ 19425 w 190623"/>
                <a:gd name="connsiteY283" fmla="*/ 100784 h 215679"/>
                <a:gd name="connsiteX284" fmla="*/ 21548 w 190623"/>
                <a:gd name="connsiteY284" fmla="*/ 105467 h 215679"/>
                <a:gd name="connsiteX285" fmla="*/ 30105 w 190623"/>
                <a:gd name="connsiteY285" fmla="*/ 105467 h 215679"/>
                <a:gd name="connsiteX286" fmla="*/ 34415 w 190623"/>
                <a:gd name="connsiteY286" fmla="*/ 103094 h 215679"/>
                <a:gd name="connsiteX287" fmla="*/ 104743 w 190623"/>
                <a:gd name="connsiteY287" fmla="*/ 114709 h 215679"/>
                <a:gd name="connsiteX288" fmla="*/ 113300 w 190623"/>
                <a:gd name="connsiteY288" fmla="*/ 131069 h 215679"/>
                <a:gd name="connsiteX289" fmla="*/ 117609 w 190623"/>
                <a:gd name="connsiteY289" fmla="*/ 124075 h 215679"/>
                <a:gd name="connsiteX290" fmla="*/ 109053 w 190623"/>
                <a:gd name="connsiteY290" fmla="*/ 152175 h 215679"/>
                <a:gd name="connsiteX291" fmla="*/ 106929 w 190623"/>
                <a:gd name="connsiteY291" fmla="*/ 147491 h 215679"/>
                <a:gd name="connsiteX292" fmla="*/ 104743 w 190623"/>
                <a:gd name="connsiteY292" fmla="*/ 152175 h 215679"/>
                <a:gd name="connsiteX293" fmla="*/ 111176 w 190623"/>
                <a:gd name="connsiteY293" fmla="*/ 161541 h 215679"/>
                <a:gd name="connsiteX294" fmla="*/ 111176 w 190623"/>
                <a:gd name="connsiteY294" fmla="*/ 163914 h 215679"/>
                <a:gd name="connsiteX295" fmla="*/ 115423 w 190623"/>
                <a:gd name="connsiteY295" fmla="*/ 163914 h 215679"/>
                <a:gd name="connsiteX296" fmla="*/ 115423 w 190623"/>
                <a:gd name="connsiteY296" fmla="*/ 161541 h 215679"/>
                <a:gd name="connsiteX297" fmla="*/ 113300 w 190623"/>
                <a:gd name="connsiteY297" fmla="*/ 159231 h 215679"/>
                <a:gd name="connsiteX298" fmla="*/ 111176 w 190623"/>
                <a:gd name="connsiteY298" fmla="*/ 159231 h 215679"/>
                <a:gd name="connsiteX299" fmla="*/ 8557 w 190623"/>
                <a:gd name="connsiteY299" fmla="*/ 100659 h 215679"/>
                <a:gd name="connsiteX300" fmla="*/ 0 w 190623"/>
                <a:gd name="connsiteY300" fmla="*/ 110025 h 215679"/>
                <a:gd name="connsiteX301" fmla="*/ 14990 w 190623"/>
                <a:gd name="connsiteY301" fmla="*/ 114709 h 215679"/>
                <a:gd name="connsiteX302" fmla="*/ 85506 w 190623"/>
                <a:gd name="connsiteY302" fmla="*/ 42024 h 215679"/>
                <a:gd name="connsiteX303" fmla="*/ 96186 w 190623"/>
                <a:gd name="connsiteY303" fmla="*/ 49081 h 215679"/>
                <a:gd name="connsiteX304" fmla="*/ 100496 w 190623"/>
                <a:gd name="connsiteY304" fmla="*/ 46708 h 21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190623" h="215679">
                  <a:moveTo>
                    <a:pt x="40598" y="107715"/>
                  </a:moveTo>
                  <a:lnTo>
                    <a:pt x="32041" y="112398"/>
                  </a:lnTo>
                  <a:lnTo>
                    <a:pt x="29917" y="112398"/>
                  </a:lnTo>
                  <a:lnTo>
                    <a:pt x="23672" y="121765"/>
                  </a:lnTo>
                  <a:lnTo>
                    <a:pt x="34352" y="131131"/>
                  </a:lnTo>
                  <a:lnTo>
                    <a:pt x="34352" y="135877"/>
                  </a:lnTo>
                  <a:lnTo>
                    <a:pt x="32166" y="142871"/>
                  </a:lnTo>
                  <a:lnTo>
                    <a:pt x="32166" y="149927"/>
                  </a:lnTo>
                  <a:lnTo>
                    <a:pt x="34352" y="152237"/>
                  </a:lnTo>
                  <a:lnTo>
                    <a:pt x="38599" y="154610"/>
                  </a:lnTo>
                  <a:lnTo>
                    <a:pt x="40723" y="154610"/>
                  </a:lnTo>
                  <a:lnTo>
                    <a:pt x="40723" y="152237"/>
                  </a:lnTo>
                  <a:lnTo>
                    <a:pt x="45033" y="147554"/>
                  </a:lnTo>
                  <a:lnTo>
                    <a:pt x="47156" y="147554"/>
                  </a:lnTo>
                  <a:lnTo>
                    <a:pt x="55713" y="163976"/>
                  </a:lnTo>
                  <a:lnTo>
                    <a:pt x="57837" y="152237"/>
                  </a:lnTo>
                  <a:lnTo>
                    <a:pt x="64083" y="161604"/>
                  </a:lnTo>
                  <a:lnTo>
                    <a:pt x="72639" y="163976"/>
                  </a:lnTo>
                  <a:lnTo>
                    <a:pt x="66393" y="156920"/>
                  </a:lnTo>
                  <a:lnTo>
                    <a:pt x="68517" y="154610"/>
                  </a:lnTo>
                  <a:lnTo>
                    <a:pt x="68517" y="145181"/>
                  </a:lnTo>
                  <a:lnTo>
                    <a:pt x="66393" y="142808"/>
                  </a:lnTo>
                  <a:lnTo>
                    <a:pt x="64270" y="138125"/>
                  </a:lnTo>
                  <a:lnTo>
                    <a:pt x="62146" y="135814"/>
                  </a:lnTo>
                  <a:lnTo>
                    <a:pt x="59960" y="131069"/>
                  </a:lnTo>
                  <a:lnTo>
                    <a:pt x="59960" y="128758"/>
                  </a:lnTo>
                  <a:lnTo>
                    <a:pt x="66206" y="128758"/>
                  </a:lnTo>
                  <a:lnTo>
                    <a:pt x="70516" y="131069"/>
                  </a:lnTo>
                  <a:lnTo>
                    <a:pt x="74763" y="135814"/>
                  </a:lnTo>
                  <a:lnTo>
                    <a:pt x="79072" y="133442"/>
                  </a:lnTo>
                  <a:lnTo>
                    <a:pt x="74763" y="131069"/>
                  </a:lnTo>
                  <a:lnTo>
                    <a:pt x="72639" y="126386"/>
                  </a:lnTo>
                  <a:lnTo>
                    <a:pt x="68330" y="124075"/>
                  </a:lnTo>
                  <a:lnTo>
                    <a:pt x="66206" y="121702"/>
                  </a:lnTo>
                  <a:lnTo>
                    <a:pt x="61959" y="119392"/>
                  </a:lnTo>
                  <a:lnTo>
                    <a:pt x="55713" y="114709"/>
                  </a:lnTo>
                  <a:lnTo>
                    <a:pt x="49467" y="112336"/>
                  </a:lnTo>
                  <a:lnTo>
                    <a:pt x="45220" y="110025"/>
                  </a:lnTo>
                  <a:lnTo>
                    <a:pt x="43097" y="107653"/>
                  </a:lnTo>
                  <a:close/>
                  <a:moveTo>
                    <a:pt x="149651" y="159293"/>
                  </a:moveTo>
                  <a:lnTo>
                    <a:pt x="145403" y="159293"/>
                  </a:lnTo>
                  <a:lnTo>
                    <a:pt x="145403" y="163914"/>
                  </a:lnTo>
                  <a:lnTo>
                    <a:pt x="149651" y="163914"/>
                  </a:lnTo>
                  <a:lnTo>
                    <a:pt x="151774" y="161541"/>
                  </a:lnTo>
                  <a:close/>
                  <a:moveTo>
                    <a:pt x="137159" y="206126"/>
                  </a:moveTo>
                  <a:lnTo>
                    <a:pt x="135035" y="206126"/>
                  </a:lnTo>
                  <a:lnTo>
                    <a:pt x="135035" y="201380"/>
                  </a:lnTo>
                  <a:lnTo>
                    <a:pt x="132849" y="199070"/>
                  </a:lnTo>
                  <a:lnTo>
                    <a:pt x="122169" y="199070"/>
                  </a:lnTo>
                  <a:lnTo>
                    <a:pt x="109365" y="196697"/>
                  </a:lnTo>
                  <a:lnTo>
                    <a:pt x="98684" y="196697"/>
                  </a:lnTo>
                  <a:lnTo>
                    <a:pt x="87817" y="189891"/>
                  </a:lnTo>
                  <a:lnTo>
                    <a:pt x="81571" y="196884"/>
                  </a:lnTo>
                  <a:lnTo>
                    <a:pt x="83695" y="199257"/>
                  </a:lnTo>
                  <a:lnTo>
                    <a:pt x="87942" y="201567"/>
                  </a:lnTo>
                  <a:lnTo>
                    <a:pt x="90128" y="203940"/>
                  </a:lnTo>
                  <a:lnTo>
                    <a:pt x="92251" y="201567"/>
                  </a:lnTo>
                  <a:lnTo>
                    <a:pt x="94375" y="206251"/>
                  </a:lnTo>
                  <a:lnTo>
                    <a:pt x="107241" y="206251"/>
                  </a:lnTo>
                  <a:lnTo>
                    <a:pt x="111488" y="215680"/>
                  </a:lnTo>
                  <a:lnTo>
                    <a:pt x="126479" y="213307"/>
                  </a:lnTo>
                  <a:lnTo>
                    <a:pt x="126479" y="210934"/>
                  </a:lnTo>
                  <a:lnTo>
                    <a:pt x="143530" y="210934"/>
                  </a:lnTo>
                  <a:lnTo>
                    <a:pt x="147839" y="206251"/>
                  </a:lnTo>
                  <a:lnTo>
                    <a:pt x="147839" y="203940"/>
                  </a:lnTo>
                  <a:lnTo>
                    <a:pt x="145716" y="201567"/>
                  </a:lnTo>
                  <a:lnTo>
                    <a:pt x="143530" y="201567"/>
                  </a:lnTo>
                  <a:lnTo>
                    <a:pt x="141406" y="203940"/>
                  </a:lnTo>
                  <a:lnTo>
                    <a:pt x="139282" y="203940"/>
                  </a:lnTo>
                  <a:close/>
                  <a:moveTo>
                    <a:pt x="66581" y="168660"/>
                  </a:moveTo>
                  <a:lnTo>
                    <a:pt x="64457" y="170970"/>
                  </a:lnTo>
                  <a:lnTo>
                    <a:pt x="64457" y="175716"/>
                  </a:lnTo>
                  <a:lnTo>
                    <a:pt x="66581" y="178026"/>
                  </a:lnTo>
                  <a:lnTo>
                    <a:pt x="70890" y="173343"/>
                  </a:lnTo>
                  <a:lnTo>
                    <a:pt x="70890" y="170970"/>
                  </a:lnTo>
                  <a:lnTo>
                    <a:pt x="68704" y="168660"/>
                  </a:lnTo>
                  <a:close/>
                  <a:moveTo>
                    <a:pt x="98684" y="128821"/>
                  </a:moveTo>
                  <a:lnTo>
                    <a:pt x="96498" y="131131"/>
                  </a:lnTo>
                  <a:lnTo>
                    <a:pt x="96498" y="135877"/>
                  </a:lnTo>
                  <a:lnTo>
                    <a:pt x="98684" y="135877"/>
                  </a:lnTo>
                  <a:lnTo>
                    <a:pt x="102932" y="131131"/>
                  </a:lnTo>
                  <a:lnTo>
                    <a:pt x="100808" y="128821"/>
                  </a:lnTo>
                  <a:close/>
                  <a:moveTo>
                    <a:pt x="164953" y="199132"/>
                  </a:moveTo>
                  <a:lnTo>
                    <a:pt x="171199" y="199132"/>
                  </a:lnTo>
                  <a:lnTo>
                    <a:pt x="166952" y="182709"/>
                  </a:lnTo>
                  <a:close/>
                  <a:moveTo>
                    <a:pt x="164953" y="149927"/>
                  </a:moveTo>
                  <a:lnTo>
                    <a:pt x="162829" y="159293"/>
                  </a:lnTo>
                  <a:lnTo>
                    <a:pt x="177757" y="147554"/>
                  </a:lnTo>
                  <a:lnTo>
                    <a:pt x="173510" y="145243"/>
                  </a:lnTo>
                  <a:close/>
                  <a:moveTo>
                    <a:pt x="190624" y="163976"/>
                  </a:moveTo>
                  <a:lnTo>
                    <a:pt x="186314" y="163976"/>
                  </a:lnTo>
                  <a:lnTo>
                    <a:pt x="184190" y="166287"/>
                  </a:lnTo>
                  <a:lnTo>
                    <a:pt x="182067" y="170970"/>
                  </a:lnTo>
                  <a:lnTo>
                    <a:pt x="182067" y="182647"/>
                  </a:lnTo>
                  <a:lnTo>
                    <a:pt x="184190" y="182647"/>
                  </a:lnTo>
                  <a:lnTo>
                    <a:pt x="186314" y="177964"/>
                  </a:lnTo>
                  <a:lnTo>
                    <a:pt x="188437" y="175653"/>
                  </a:lnTo>
                  <a:lnTo>
                    <a:pt x="190624" y="170908"/>
                  </a:lnTo>
                  <a:close/>
                  <a:moveTo>
                    <a:pt x="98684" y="86609"/>
                  </a:moveTo>
                  <a:lnTo>
                    <a:pt x="98684" y="93665"/>
                  </a:lnTo>
                  <a:lnTo>
                    <a:pt x="102932" y="93665"/>
                  </a:lnTo>
                  <a:close/>
                  <a:moveTo>
                    <a:pt x="158520" y="145243"/>
                  </a:moveTo>
                  <a:lnTo>
                    <a:pt x="162829" y="138187"/>
                  </a:lnTo>
                  <a:lnTo>
                    <a:pt x="156584" y="138187"/>
                  </a:lnTo>
                  <a:close/>
                  <a:moveTo>
                    <a:pt x="158520" y="121765"/>
                  </a:moveTo>
                  <a:lnTo>
                    <a:pt x="154273" y="121765"/>
                  </a:lnTo>
                  <a:lnTo>
                    <a:pt x="154273" y="128821"/>
                  </a:lnTo>
                  <a:lnTo>
                    <a:pt x="158520" y="131131"/>
                  </a:lnTo>
                  <a:lnTo>
                    <a:pt x="160643" y="128821"/>
                  </a:lnTo>
                  <a:lnTo>
                    <a:pt x="160643" y="124138"/>
                  </a:lnTo>
                  <a:close/>
                  <a:moveTo>
                    <a:pt x="121857" y="145181"/>
                  </a:moveTo>
                  <a:lnTo>
                    <a:pt x="121857" y="147491"/>
                  </a:lnTo>
                  <a:lnTo>
                    <a:pt x="123980" y="149864"/>
                  </a:lnTo>
                  <a:lnTo>
                    <a:pt x="128290" y="149864"/>
                  </a:lnTo>
                  <a:lnTo>
                    <a:pt x="130413" y="147491"/>
                  </a:lnTo>
                  <a:lnTo>
                    <a:pt x="130413" y="145181"/>
                  </a:lnTo>
                  <a:lnTo>
                    <a:pt x="128290" y="142808"/>
                  </a:lnTo>
                  <a:lnTo>
                    <a:pt x="122044" y="142808"/>
                  </a:lnTo>
                  <a:close/>
                  <a:moveTo>
                    <a:pt x="141094" y="74870"/>
                  </a:moveTo>
                  <a:lnTo>
                    <a:pt x="132537" y="77180"/>
                  </a:lnTo>
                  <a:lnTo>
                    <a:pt x="132537" y="81863"/>
                  </a:lnTo>
                  <a:lnTo>
                    <a:pt x="138783" y="81863"/>
                  </a:lnTo>
                  <a:lnTo>
                    <a:pt x="140906" y="84236"/>
                  </a:lnTo>
                  <a:lnTo>
                    <a:pt x="140906" y="86547"/>
                  </a:lnTo>
                  <a:lnTo>
                    <a:pt x="147152" y="86547"/>
                  </a:lnTo>
                  <a:lnTo>
                    <a:pt x="147152" y="81863"/>
                  </a:lnTo>
                  <a:close/>
                  <a:moveTo>
                    <a:pt x="145403" y="128758"/>
                  </a:moveTo>
                  <a:lnTo>
                    <a:pt x="141094" y="128758"/>
                  </a:lnTo>
                  <a:lnTo>
                    <a:pt x="136846" y="131069"/>
                  </a:lnTo>
                  <a:lnTo>
                    <a:pt x="136846" y="133442"/>
                  </a:lnTo>
                  <a:lnTo>
                    <a:pt x="141094" y="133442"/>
                  </a:lnTo>
                  <a:lnTo>
                    <a:pt x="143217" y="131069"/>
                  </a:lnTo>
                  <a:lnTo>
                    <a:pt x="145403" y="131069"/>
                  </a:lnTo>
                  <a:close/>
                  <a:moveTo>
                    <a:pt x="134723" y="152175"/>
                  </a:moveTo>
                  <a:lnTo>
                    <a:pt x="134723" y="159231"/>
                  </a:lnTo>
                  <a:lnTo>
                    <a:pt x="138970" y="152175"/>
                  </a:lnTo>
                  <a:close/>
                  <a:moveTo>
                    <a:pt x="8557" y="121702"/>
                  </a:moveTo>
                  <a:lnTo>
                    <a:pt x="6433" y="124075"/>
                  </a:lnTo>
                  <a:lnTo>
                    <a:pt x="8557" y="126386"/>
                  </a:lnTo>
                  <a:lnTo>
                    <a:pt x="10681" y="126386"/>
                  </a:lnTo>
                  <a:lnTo>
                    <a:pt x="12804" y="128758"/>
                  </a:lnTo>
                  <a:lnTo>
                    <a:pt x="14990" y="126386"/>
                  </a:lnTo>
                  <a:lnTo>
                    <a:pt x="14990" y="124075"/>
                  </a:lnTo>
                  <a:lnTo>
                    <a:pt x="10681" y="119392"/>
                  </a:lnTo>
                  <a:close/>
                  <a:moveTo>
                    <a:pt x="141094" y="98286"/>
                  </a:moveTo>
                  <a:lnTo>
                    <a:pt x="132537" y="98286"/>
                  </a:lnTo>
                  <a:lnTo>
                    <a:pt x="132537" y="105342"/>
                  </a:lnTo>
                  <a:lnTo>
                    <a:pt x="136846" y="114709"/>
                  </a:lnTo>
                  <a:close/>
                  <a:moveTo>
                    <a:pt x="38474" y="102969"/>
                  </a:moveTo>
                  <a:lnTo>
                    <a:pt x="49155" y="102969"/>
                  </a:lnTo>
                  <a:lnTo>
                    <a:pt x="51341" y="105342"/>
                  </a:lnTo>
                  <a:lnTo>
                    <a:pt x="55588" y="105342"/>
                  </a:lnTo>
                  <a:lnTo>
                    <a:pt x="64145" y="110025"/>
                  </a:lnTo>
                  <a:lnTo>
                    <a:pt x="68392" y="110025"/>
                  </a:lnTo>
                  <a:lnTo>
                    <a:pt x="70578" y="112336"/>
                  </a:lnTo>
                  <a:lnTo>
                    <a:pt x="72702" y="112336"/>
                  </a:lnTo>
                  <a:lnTo>
                    <a:pt x="76949" y="117019"/>
                  </a:lnTo>
                  <a:lnTo>
                    <a:pt x="81259" y="119392"/>
                  </a:lnTo>
                  <a:lnTo>
                    <a:pt x="83382" y="121702"/>
                  </a:lnTo>
                  <a:lnTo>
                    <a:pt x="87817" y="121702"/>
                  </a:lnTo>
                  <a:lnTo>
                    <a:pt x="90003" y="119392"/>
                  </a:lnTo>
                  <a:lnTo>
                    <a:pt x="90003" y="112336"/>
                  </a:lnTo>
                  <a:lnTo>
                    <a:pt x="81446" y="102969"/>
                  </a:lnTo>
                  <a:lnTo>
                    <a:pt x="77136" y="100659"/>
                  </a:lnTo>
                  <a:lnTo>
                    <a:pt x="75013" y="98286"/>
                  </a:lnTo>
                  <a:lnTo>
                    <a:pt x="72889" y="98286"/>
                  </a:lnTo>
                  <a:lnTo>
                    <a:pt x="70766" y="95976"/>
                  </a:lnTo>
                  <a:lnTo>
                    <a:pt x="66456" y="95976"/>
                  </a:lnTo>
                  <a:lnTo>
                    <a:pt x="62209" y="91230"/>
                  </a:lnTo>
                  <a:lnTo>
                    <a:pt x="60023" y="91230"/>
                  </a:lnTo>
                  <a:lnTo>
                    <a:pt x="62209" y="88919"/>
                  </a:lnTo>
                  <a:lnTo>
                    <a:pt x="68455" y="88919"/>
                  </a:lnTo>
                  <a:lnTo>
                    <a:pt x="70641" y="93603"/>
                  </a:lnTo>
                  <a:lnTo>
                    <a:pt x="79197" y="98286"/>
                  </a:lnTo>
                  <a:lnTo>
                    <a:pt x="83444" y="102969"/>
                  </a:lnTo>
                  <a:lnTo>
                    <a:pt x="92001" y="102969"/>
                  </a:lnTo>
                  <a:lnTo>
                    <a:pt x="96248" y="98286"/>
                  </a:lnTo>
                  <a:lnTo>
                    <a:pt x="92001" y="93603"/>
                  </a:lnTo>
                  <a:lnTo>
                    <a:pt x="87817" y="93603"/>
                  </a:lnTo>
                  <a:lnTo>
                    <a:pt x="83570" y="91230"/>
                  </a:lnTo>
                  <a:lnTo>
                    <a:pt x="79322" y="91230"/>
                  </a:lnTo>
                  <a:lnTo>
                    <a:pt x="75013" y="88919"/>
                  </a:lnTo>
                  <a:lnTo>
                    <a:pt x="72889" y="84236"/>
                  </a:lnTo>
                  <a:lnTo>
                    <a:pt x="70766" y="81863"/>
                  </a:lnTo>
                  <a:lnTo>
                    <a:pt x="70766" y="79553"/>
                  </a:lnTo>
                  <a:lnTo>
                    <a:pt x="68579" y="74870"/>
                  </a:lnTo>
                  <a:lnTo>
                    <a:pt x="66456" y="72497"/>
                  </a:lnTo>
                  <a:lnTo>
                    <a:pt x="62209" y="63130"/>
                  </a:lnTo>
                  <a:lnTo>
                    <a:pt x="60023" y="60820"/>
                  </a:lnTo>
                  <a:lnTo>
                    <a:pt x="57899" y="56137"/>
                  </a:lnTo>
                  <a:lnTo>
                    <a:pt x="53652" y="51391"/>
                  </a:lnTo>
                  <a:lnTo>
                    <a:pt x="53652" y="46708"/>
                  </a:lnTo>
                  <a:lnTo>
                    <a:pt x="51528" y="44397"/>
                  </a:lnTo>
                  <a:lnTo>
                    <a:pt x="51528" y="39714"/>
                  </a:lnTo>
                  <a:lnTo>
                    <a:pt x="53652" y="37341"/>
                  </a:lnTo>
                  <a:lnTo>
                    <a:pt x="55775" y="37341"/>
                  </a:lnTo>
                  <a:lnTo>
                    <a:pt x="57899" y="39714"/>
                  </a:lnTo>
                  <a:lnTo>
                    <a:pt x="57899" y="42024"/>
                  </a:lnTo>
                  <a:lnTo>
                    <a:pt x="60023" y="44397"/>
                  </a:lnTo>
                  <a:lnTo>
                    <a:pt x="64332" y="44397"/>
                  </a:lnTo>
                  <a:lnTo>
                    <a:pt x="64332" y="46708"/>
                  </a:lnTo>
                  <a:lnTo>
                    <a:pt x="66456" y="46708"/>
                  </a:lnTo>
                  <a:lnTo>
                    <a:pt x="70766" y="51391"/>
                  </a:lnTo>
                  <a:lnTo>
                    <a:pt x="70766" y="56137"/>
                  </a:lnTo>
                  <a:lnTo>
                    <a:pt x="72889" y="56137"/>
                  </a:lnTo>
                  <a:lnTo>
                    <a:pt x="75013" y="53764"/>
                  </a:lnTo>
                  <a:lnTo>
                    <a:pt x="77136" y="53764"/>
                  </a:lnTo>
                  <a:lnTo>
                    <a:pt x="72889" y="46708"/>
                  </a:lnTo>
                  <a:lnTo>
                    <a:pt x="75013" y="46708"/>
                  </a:lnTo>
                  <a:lnTo>
                    <a:pt x="83570" y="51391"/>
                  </a:lnTo>
                  <a:lnTo>
                    <a:pt x="79322" y="44397"/>
                  </a:lnTo>
                  <a:lnTo>
                    <a:pt x="81446" y="42024"/>
                  </a:lnTo>
                  <a:lnTo>
                    <a:pt x="81446" y="32783"/>
                  </a:lnTo>
                  <a:lnTo>
                    <a:pt x="85693" y="28100"/>
                  </a:lnTo>
                  <a:lnTo>
                    <a:pt x="96373" y="28100"/>
                  </a:lnTo>
                  <a:lnTo>
                    <a:pt x="98559" y="30472"/>
                  </a:lnTo>
                  <a:lnTo>
                    <a:pt x="98559" y="35156"/>
                  </a:lnTo>
                  <a:lnTo>
                    <a:pt x="102807" y="35156"/>
                  </a:lnTo>
                  <a:lnTo>
                    <a:pt x="104930" y="32783"/>
                  </a:lnTo>
                  <a:lnTo>
                    <a:pt x="107117" y="28100"/>
                  </a:lnTo>
                  <a:lnTo>
                    <a:pt x="109240" y="25789"/>
                  </a:lnTo>
                  <a:lnTo>
                    <a:pt x="122044" y="25789"/>
                  </a:lnTo>
                  <a:lnTo>
                    <a:pt x="128290" y="28100"/>
                  </a:lnTo>
                  <a:lnTo>
                    <a:pt x="132537" y="28100"/>
                  </a:lnTo>
                  <a:lnTo>
                    <a:pt x="134723" y="30472"/>
                  </a:lnTo>
                  <a:lnTo>
                    <a:pt x="136846" y="30472"/>
                  </a:lnTo>
                  <a:lnTo>
                    <a:pt x="136846" y="28100"/>
                  </a:lnTo>
                  <a:lnTo>
                    <a:pt x="138970" y="23416"/>
                  </a:lnTo>
                  <a:lnTo>
                    <a:pt x="138970" y="18733"/>
                  </a:lnTo>
                  <a:lnTo>
                    <a:pt x="136846" y="16423"/>
                  </a:lnTo>
                  <a:lnTo>
                    <a:pt x="136846" y="14050"/>
                  </a:lnTo>
                  <a:lnTo>
                    <a:pt x="138970" y="11677"/>
                  </a:lnTo>
                  <a:lnTo>
                    <a:pt x="145216" y="11677"/>
                  </a:lnTo>
                  <a:lnTo>
                    <a:pt x="145216" y="6994"/>
                  </a:lnTo>
                  <a:lnTo>
                    <a:pt x="143030" y="4683"/>
                  </a:lnTo>
                  <a:lnTo>
                    <a:pt x="143030" y="2310"/>
                  </a:lnTo>
                  <a:lnTo>
                    <a:pt x="138783" y="2310"/>
                  </a:lnTo>
                  <a:lnTo>
                    <a:pt x="136659" y="0"/>
                  </a:lnTo>
                  <a:lnTo>
                    <a:pt x="130413" y="2310"/>
                  </a:lnTo>
                  <a:lnTo>
                    <a:pt x="132537" y="4683"/>
                  </a:lnTo>
                  <a:lnTo>
                    <a:pt x="132537" y="11677"/>
                  </a:lnTo>
                  <a:lnTo>
                    <a:pt x="130413" y="14050"/>
                  </a:lnTo>
                  <a:lnTo>
                    <a:pt x="124168" y="14050"/>
                  </a:lnTo>
                  <a:lnTo>
                    <a:pt x="119920" y="9367"/>
                  </a:lnTo>
                  <a:lnTo>
                    <a:pt x="115611" y="14050"/>
                  </a:lnTo>
                  <a:lnTo>
                    <a:pt x="111364" y="14050"/>
                  </a:lnTo>
                  <a:lnTo>
                    <a:pt x="107117" y="9367"/>
                  </a:lnTo>
                  <a:lnTo>
                    <a:pt x="104930" y="11677"/>
                  </a:lnTo>
                  <a:lnTo>
                    <a:pt x="100308" y="11677"/>
                  </a:lnTo>
                  <a:lnTo>
                    <a:pt x="94063" y="4683"/>
                  </a:lnTo>
                  <a:lnTo>
                    <a:pt x="94063" y="2310"/>
                  </a:lnTo>
                  <a:lnTo>
                    <a:pt x="83382" y="4683"/>
                  </a:lnTo>
                  <a:lnTo>
                    <a:pt x="81259" y="11677"/>
                  </a:lnTo>
                  <a:lnTo>
                    <a:pt x="72702" y="9367"/>
                  </a:lnTo>
                  <a:lnTo>
                    <a:pt x="70578" y="11677"/>
                  </a:lnTo>
                  <a:lnTo>
                    <a:pt x="66268" y="14050"/>
                  </a:lnTo>
                  <a:lnTo>
                    <a:pt x="62021" y="14050"/>
                  </a:lnTo>
                  <a:lnTo>
                    <a:pt x="59835" y="11677"/>
                  </a:lnTo>
                  <a:lnTo>
                    <a:pt x="57712" y="11677"/>
                  </a:lnTo>
                  <a:lnTo>
                    <a:pt x="53464" y="14050"/>
                  </a:lnTo>
                  <a:lnTo>
                    <a:pt x="49155" y="18733"/>
                  </a:lnTo>
                  <a:lnTo>
                    <a:pt x="44908" y="21106"/>
                  </a:lnTo>
                  <a:lnTo>
                    <a:pt x="36351" y="21106"/>
                  </a:lnTo>
                  <a:lnTo>
                    <a:pt x="36351" y="23416"/>
                  </a:lnTo>
                  <a:lnTo>
                    <a:pt x="34227" y="28100"/>
                  </a:lnTo>
                  <a:lnTo>
                    <a:pt x="25670" y="28100"/>
                  </a:lnTo>
                  <a:lnTo>
                    <a:pt x="23547" y="25789"/>
                  </a:lnTo>
                  <a:lnTo>
                    <a:pt x="21361" y="25789"/>
                  </a:lnTo>
                  <a:lnTo>
                    <a:pt x="17114" y="28100"/>
                  </a:lnTo>
                  <a:lnTo>
                    <a:pt x="19237" y="32783"/>
                  </a:lnTo>
                  <a:lnTo>
                    <a:pt x="19237" y="35156"/>
                  </a:lnTo>
                  <a:lnTo>
                    <a:pt x="14990" y="39839"/>
                  </a:lnTo>
                  <a:lnTo>
                    <a:pt x="8744" y="39839"/>
                  </a:lnTo>
                  <a:lnTo>
                    <a:pt x="8744" y="49205"/>
                  </a:lnTo>
                  <a:lnTo>
                    <a:pt x="4497" y="51516"/>
                  </a:lnTo>
                  <a:lnTo>
                    <a:pt x="187" y="51516"/>
                  </a:lnTo>
                  <a:lnTo>
                    <a:pt x="187" y="77305"/>
                  </a:lnTo>
                  <a:lnTo>
                    <a:pt x="2311" y="79678"/>
                  </a:lnTo>
                  <a:lnTo>
                    <a:pt x="6621" y="81988"/>
                  </a:lnTo>
                  <a:lnTo>
                    <a:pt x="8744" y="84361"/>
                  </a:lnTo>
                  <a:lnTo>
                    <a:pt x="10868" y="89044"/>
                  </a:lnTo>
                  <a:lnTo>
                    <a:pt x="12991" y="91355"/>
                  </a:lnTo>
                  <a:lnTo>
                    <a:pt x="15177" y="96100"/>
                  </a:lnTo>
                  <a:lnTo>
                    <a:pt x="19425" y="100784"/>
                  </a:lnTo>
                  <a:lnTo>
                    <a:pt x="21548" y="105467"/>
                  </a:lnTo>
                  <a:lnTo>
                    <a:pt x="30105" y="105467"/>
                  </a:lnTo>
                  <a:lnTo>
                    <a:pt x="34415" y="103094"/>
                  </a:lnTo>
                  <a:close/>
                  <a:moveTo>
                    <a:pt x="104743" y="114709"/>
                  </a:moveTo>
                  <a:lnTo>
                    <a:pt x="113300" y="131069"/>
                  </a:lnTo>
                  <a:lnTo>
                    <a:pt x="117609" y="124075"/>
                  </a:lnTo>
                  <a:close/>
                  <a:moveTo>
                    <a:pt x="109053" y="152175"/>
                  </a:moveTo>
                  <a:lnTo>
                    <a:pt x="106929" y="147491"/>
                  </a:lnTo>
                  <a:lnTo>
                    <a:pt x="104743" y="152175"/>
                  </a:lnTo>
                  <a:close/>
                  <a:moveTo>
                    <a:pt x="111176" y="161541"/>
                  </a:moveTo>
                  <a:lnTo>
                    <a:pt x="111176" y="163914"/>
                  </a:lnTo>
                  <a:lnTo>
                    <a:pt x="115423" y="163914"/>
                  </a:lnTo>
                  <a:lnTo>
                    <a:pt x="115423" y="161541"/>
                  </a:lnTo>
                  <a:lnTo>
                    <a:pt x="113300" y="159231"/>
                  </a:lnTo>
                  <a:lnTo>
                    <a:pt x="111176" y="159231"/>
                  </a:lnTo>
                  <a:close/>
                  <a:moveTo>
                    <a:pt x="8557" y="100659"/>
                  </a:moveTo>
                  <a:lnTo>
                    <a:pt x="0" y="110025"/>
                  </a:lnTo>
                  <a:lnTo>
                    <a:pt x="14990" y="114709"/>
                  </a:lnTo>
                  <a:close/>
                  <a:moveTo>
                    <a:pt x="85506" y="42024"/>
                  </a:moveTo>
                  <a:lnTo>
                    <a:pt x="96186" y="49081"/>
                  </a:lnTo>
                  <a:lnTo>
                    <a:pt x="100496" y="46708"/>
                  </a:lnTo>
                  <a:close/>
                </a:path>
              </a:pathLst>
            </a:custGeom>
            <a:solidFill>
              <a:srgbClr val="A6A6A6"/>
            </a:solidFill>
            <a:ln w="6245" cap="flat">
              <a:noFill/>
              <a:prstDash val="solid"/>
              <a:miter/>
            </a:ln>
          </p:spPr>
          <p:txBody>
            <a:bodyPr rtlCol="0" anchor="ctr"/>
            <a:lstStyle/>
            <a:p>
              <a:endParaRPr lang="en-US" noProof="0" dirty="0"/>
            </a:p>
          </p:txBody>
        </p:sp>
        <p:sp>
          <p:nvSpPr>
            <p:cNvPr id="5143" name="Serbest Form 5142">
              <a:extLst>
                <a:ext uri="{FF2B5EF4-FFF2-40B4-BE49-F238E27FC236}">
                  <a16:creationId xmlns:a16="http://schemas.microsoft.com/office/drawing/2014/main" id="{09512DCA-EBB6-2240-B15B-028E50D81B52}"/>
                </a:ext>
              </a:extLst>
            </p:cNvPr>
            <p:cNvSpPr/>
            <p:nvPr/>
          </p:nvSpPr>
          <p:spPr>
            <a:xfrm>
              <a:off x="6159219" y="1247966"/>
              <a:ext cx="190623" cy="215679"/>
            </a:xfrm>
            <a:custGeom>
              <a:avLst/>
              <a:gdLst>
                <a:gd name="connsiteX0" fmla="*/ 40598 w 190623"/>
                <a:gd name="connsiteY0" fmla="*/ 107715 h 215679"/>
                <a:gd name="connsiteX1" fmla="*/ 32041 w 190623"/>
                <a:gd name="connsiteY1" fmla="*/ 112398 h 215679"/>
                <a:gd name="connsiteX2" fmla="*/ 29917 w 190623"/>
                <a:gd name="connsiteY2" fmla="*/ 112398 h 215679"/>
                <a:gd name="connsiteX3" fmla="*/ 23672 w 190623"/>
                <a:gd name="connsiteY3" fmla="*/ 121765 h 215679"/>
                <a:gd name="connsiteX4" fmla="*/ 34352 w 190623"/>
                <a:gd name="connsiteY4" fmla="*/ 131131 h 215679"/>
                <a:gd name="connsiteX5" fmla="*/ 34352 w 190623"/>
                <a:gd name="connsiteY5" fmla="*/ 135877 h 215679"/>
                <a:gd name="connsiteX6" fmla="*/ 32166 w 190623"/>
                <a:gd name="connsiteY6" fmla="*/ 142871 h 215679"/>
                <a:gd name="connsiteX7" fmla="*/ 32166 w 190623"/>
                <a:gd name="connsiteY7" fmla="*/ 149927 h 215679"/>
                <a:gd name="connsiteX8" fmla="*/ 34352 w 190623"/>
                <a:gd name="connsiteY8" fmla="*/ 152237 h 215679"/>
                <a:gd name="connsiteX9" fmla="*/ 38599 w 190623"/>
                <a:gd name="connsiteY9" fmla="*/ 154610 h 215679"/>
                <a:gd name="connsiteX10" fmla="*/ 40723 w 190623"/>
                <a:gd name="connsiteY10" fmla="*/ 154610 h 215679"/>
                <a:gd name="connsiteX11" fmla="*/ 40723 w 190623"/>
                <a:gd name="connsiteY11" fmla="*/ 152237 h 215679"/>
                <a:gd name="connsiteX12" fmla="*/ 45033 w 190623"/>
                <a:gd name="connsiteY12" fmla="*/ 147554 h 215679"/>
                <a:gd name="connsiteX13" fmla="*/ 47156 w 190623"/>
                <a:gd name="connsiteY13" fmla="*/ 147554 h 215679"/>
                <a:gd name="connsiteX14" fmla="*/ 55713 w 190623"/>
                <a:gd name="connsiteY14" fmla="*/ 163976 h 215679"/>
                <a:gd name="connsiteX15" fmla="*/ 57837 w 190623"/>
                <a:gd name="connsiteY15" fmla="*/ 152237 h 215679"/>
                <a:gd name="connsiteX16" fmla="*/ 64083 w 190623"/>
                <a:gd name="connsiteY16" fmla="*/ 161604 h 215679"/>
                <a:gd name="connsiteX17" fmla="*/ 72639 w 190623"/>
                <a:gd name="connsiteY17" fmla="*/ 163976 h 215679"/>
                <a:gd name="connsiteX18" fmla="*/ 66393 w 190623"/>
                <a:gd name="connsiteY18" fmla="*/ 156920 h 215679"/>
                <a:gd name="connsiteX19" fmla="*/ 68517 w 190623"/>
                <a:gd name="connsiteY19" fmla="*/ 154610 h 215679"/>
                <a:gd name="connsiteX20" fmla="*/ 68517 w 190623"/>
                <a:gd name="connsiteY20" fmla="*/ 145181 h 215679"/>
                <a:gd name="connsiteX21" fmla="*/ 66393 w 190623"/>
                <a:gd name="connsiteY21" fmla="*/ 142808 h 215679"/>
                <a:gd name="connsiteX22" fmla="*/ 64270 w 190623"/>
                <a:gd name="connsiteY22" fmla="*/ 138125 h 215679"/>
                <a:gd name="connsiteX23" fmla="*/ 62146 w 190623"/>
                <a:gd name="connsiteY23" fmla="*/ 135814 h 215679"/>
                <a:gd name="connsiteX24" fmla="*/ 59960 w 190623"/>
                <a:gd name="connsiteY24" fmla="*/ 131069 h 215679"/>
                <a:gd name="connsiteX25" fmla="*/ 59960 w 190623"/>
                <a:gd name="connsiteY25" fmla="*/ 128758 h 215679"/>
                <a:gd name="connsiteX26" fmla="*/ 66206 w 190623"/>
                <a:gd name="connsiteY26" fmla="*/ 128758 h 215679"/>
                <a:gd name="connsiteX27" fmla="*/ 70516 w 190623"/>
                <a:gd name="connsiteY27" fmla="*/ 131069 h 215679"/>
                <a:gd name="connsiteX28" fmla="*/ 74763 w 190623"/>
                <a:gd name="connsiteY28" fmla="*/ 135814 h 215679"/>
                <a:gd name="connsiteX29" fmla="*/ 79072 w 190623"/>
                <a:gd name="connsiteY29" fmla="*/ 133442 h 215679"/>
                <a:gd name="connsiteX30" fmla="*/ 74763 w 190623"/>
                <a:gd name="connsiteY30" fmla="*/ 131069 h 215679"/>
                <a:gd name="connsiteX31" fmla="*/ 72639 w 190623"/>
                <a:gd name="connsiteY31" fmla="*/ 126386 h 215679"/>
                <a:gd name="connsiteX32" fmla="*/ 68330 w 190623"/>
                <a:gd name="connsiteY32" fmla="*/ 124075 h 215679"/>
                <a:gd name="connsiteX33" fmla="*/ 66206 w 190623"/>
                <a:gd name="connsiteY33" fmla="*/ 121702 h 215679"/>
                <a:gd name="connsiteX34" fmla="*/ 61959 w 190623"/>
                <a:gd name="connsiteY34" fmla="*/ 119392 h 215679"/>
                <a:gd name="connsiteX35" fmla="*/ 55713 w 190623"/>
                <a:gd name="connsiteY35" fmla="*/ 114709 h 215679"/>
                <a:gd name="connsiteX36" fmla="*/ 49467 w 190623"/>
                <a:gd name="connsiteY36" fmla="*/ 112336 h 215679"/>
                <a:gd name="connsiteX37" fmla="*/ 45220 w 190623"/>
                <a:gd name="connsiteY37" fmla="*/ 110025 h 215679"/>
                <a:gd name="connsiteX38" fmla="*/ 43097 w 190623"/>
                <a:gd name="connsiteY38" fmla="*/ 107653 h 215679"/>
                <a:gd name="connsiteX39" fmla="*/ 149651 w 190623"/>
                <a:gd name="connsiteY39" fmla="*/ 159293 h 215679"/>
                <a:gd name="connsiteX40" fmla="*/ 145403 w 190623"/>
                <a:gd name="connsiteY40" fmla="*/ 159293 h 215679"/>
                <a:gd name="connsiteX41" fmla="*/ 145403 w 190623"/>
                <a:gd name="connsiteY41" fmla="*/ 163914 h 215679"/>
                <a:gd name="connsiteX42" fmla="*/ 149651 w 190623"/>
                <a:gd name="connsiteY42" fmla="*/ 163914 h 215679"/>
                <a:gd name="connsiteX43" fmla="*/ 151774 w 190623"/>
                <a:gd name="connsiteY43" fmla="*/ 161541 h 215679"/>
                <a:gd name="connsiteX44" fmla="*/ 137159 w 190623"/>
                <a:gd name="connsiteY44" fmla="*/ 206126 h 215679"/>
                <a:gd name="connsiteX45" fmla="*/ 135035 w 190623"/>
                <a:gd name="connsiteY45" fmla="*/ 206126 h 215679"/>
                <a:gd name="connsiteX46" fmla="*/ 135035 w 190623"/>
                <a:gd name="connsiteY46" fmla="*/ 201380 h 215679"/>
                <a:gd name="connsiteX47" fmla="*/ 132849 w 190623"/>
                <a:gd name="connsiteY47" fmla="*/ 199070 h 215679"/>
                <a:gd name="connsiteX48" fmla="*/ 122169 w 190623"/>
                <a:gd name="connsiteY48" fmla="*/ 199070 h 215679"/>
                <a:gd name="connsiteX49" fmla="*/ 109365 w 190623"/>
                <a:gd name="connsiteY49" fmla="*/ 196697 h 215679"/>
                <a:gd name="connsiteX50" fmla="*/ 98684 w 190623"/>
                <a:gd name="connsiteY50" fmla="*/ 196697 h 215679"/>
                <a:gd name="connsiteX51" fmla="*/ 87817 w 190623"/>
                <a:gd name="connsiteY51" fmla="*/ 189891 h 215679"/>
                <a:gd name="connsiteX52" fmla="*/ 81571 w 190623"/>
                <a:gd name="connsiteY52" fmla="*/ 196884 h 215679"/>
                <a:gd name="connsiteX53" fmla="*/ 83695 w 190623"/>
                <a:gd name="connsiteY53" fmla="*/ 199257 h 215679"/>
                <a:gd name="connsiteX54" fmla="*/ 87942 w 190623"/>
                <a:gd name="connsiteY54" fmla="*/ 201567 h 215679"/>
                <a:gd name="connsiteX55" fmla="*/ 90128 w 190623"/>
                <a:gd name="connsiteY55" fmla="*/ 203940 h 215679"/>
                <a:gd name="connsiteX56" fmla="*/ 92251 w 190623"/>
                <a:gd name="connsiteY56" fmla="*/ 201567 h 215679"/>
                <a:gd name="connsiteX57" fmla="*/ 94375 w 190623"/>
                <a:gd name="connsiteY57" fmla="*/ 206251 h 215679"/>
                <a:gd name="connsiteX58" fmla="*/ 107241 w 190623"/>
                <a:gd name="connsiteY58" fmla="*/ 206251 h 215679"/>
                <a:gd name="connsiteX59" fmla="*/ 111488 w 190623"/>
                <a:gd name="connsiteY59" fmla="*/ 215680 h 215679"/>
                <a:gd name="connsiteX60" fmla="*/ 126479 w 190623"/>
                <a:gd name="connsiteY60" fmla="*/ 213307 h 215679"/>
                <a:gd name="connsiteX61" fmla="*/ 126479 w 190623"/>
                <a:gd name="connsiteY61" fmla="*/ 210934 h 215679"/>
                <a:gd name="connsiteX62" fmla="*/ 143530 w 190623"/>
                <a:gd name="connsiteY62" fmla="*/ 210934 h 215679"/>
                <a:gd name="connsiteX63" fmla="*/ 147839 w 190623"/>
                <a:gd name="connsiteY63" fmla="*/ 206251 h 215679"/>
                <a:gd name="connsiteX64" fmla="*/ 147839 w 190623"/>
                <a:gd name="connsiteY64" fmla="*/ 203940 h 215679"/>
                <a:gd name="connsiteX65" fmla="*/ 145716 w 190623"/>
                <a:gd name="connsiteY65" fmla="*/ 201567 h 215679"/>
                <a:gd name="connsiteX66" fmla="*/ 143530 w 190623"/>
                <a:gd name="connsiteY66" fmla="*/ 201567 h 215679"/>
                <a:gd name="connsiteX67" fmla="*/ 141406 w 190623"/>
                <a:gd name="connsiteY67" fmla="*/ 203940 h 215679"/>
                <a:gd name="connsiteX68" fmla="*/ 139282 w 190623"/>
                <a:gd name="connsiteY68" fmla="*/ 203940 h 215679"/>
                <a:gd name="connsiteX69" fmla="*/ 66581 w 190623"/>
                <a:gd name="connsiteY69" fmla="*/ 168660 h 215679"/>
                <a:gd name="connsiteX70" fmla="*/ 64457 w 190623"/>
                <a:gd name="connsiteY70" fmla="*/ 170970 h 215679"/>
                <a:gd name="connsiteX71" fmla="*/ 64457 w 190623"/>
                <a:gd name="connsiteY71" fmla="*/ 175716 h 215679"/>
                <a:gd name="connsiteX72" fmla="*/ 66581 w 190623"/>
                <a:gd name="connsiteY72" fmla="*/ 178026 h 215679"/>
                <a:gd name="connsiteX73" fmla="*/ 70890 w 190623"/>
                <a:gd name="connsiteY73" fmla="*/ 173343 h 215679"/>
                <a:gd name="connsiteX74" fmla="*/ 70890 w 190623"/>
                <a:gd name="connsiteY74" fmla="*/ 170970 h 215679"/>
                <a:gd name="connsiteX75" fmla="*/ 68704 w 190623"/>
                <a:gd name="connsiteY75" fmla="*/ 168660 h 215679"/>
                <a:gd name="connsiteX76" fmla="*/ 98684 w 190623"/>
                <a:gd name="connsiteY76" fmla="*/ 128821 h 215679"/>
                <a:gd name="connsiteX77" fmla="*/ 96498 w 190623"/>
                <a:gd name="connsiteY77" fmla="*/ 131131 h 215679"/>
                <a:gd name="connsiteX78" fmla="*/ 96498 w 190623"/>
                <a:gd name="connsiteY78" fmla="*/ 135877 h 215679"/>
                <a:gd name="connsiteX79" fmla="*/ 98684 w 190623"/>
                <a:gd name="connsiteY79" fmla="*/ 135877 h 215679"/>
                <a:gd name="connsiteX80" fmla="*/ 102932 w 190623"/>
                <a:gd name="connsiteY80" fmla="*/ 131131 h 215679"/>
                <a:gd name="connsiteX81" fmla="*/ 100808 w 190623"/>
                <a:gd name="connsiteY81" fmla="*/ 128821 h 215679"/>
                <a:gd name="connsiteX82" fmla="*/ 164953 w 190623"/>
                <a:gd name="connsiteY82" fmla="*/ 199132 h 215679"/>
                <a:gd name="connsiteX83" fmla="*/ 171199 w 190623"/>
                <a:gd name="connsiteY83" fmla="*/ 199132 h 215679"/>
                <a:gd name="connsiteX84" fmla="*/ 166952 w 190623"/>
                <a:gd name="connsiteY84" fmla="*/ 182709 h 215679"/>
                <a:gd name="connsiteX85" fmla="*/ 164953 w 190623"/>
                <a:gd name="connsiteY85" fmla="*/ 149927 h 215679"/>
                <a:gd name="connsiteX86" fmla="*/ 162829 w 190623"/>
                <a:gd name="connsiteY86" fmla="*/ 159293 h 215679"/>
                <a:gd name="connsiteX87" fmla="*/ 177757 w 190623"/>
                <a:gd name="connsiteY87" fmla="*/ 147554 h 215679"/>
                <a:gd name="connsiteX88" fmla="*/ 173510 w 190623"/>
                <a:gd name="connsiteY88" fmla="*/ 145243 h 215679"/>
                <a:gd name="connsiteX89" fmla="*/ 190624 w 190623"/>
                <a:gd name="connsiteY89" fmla="*/ 163976 h 215679"/>
                <a:gd name="connsiteX90" fmla="*/ 186314 w 190623"/>
                <a:gd name="connsiteY90" fmla="*/ 163976 h 215679"/>
                <a:gd name="connsiteX91" fmla="*/ 184190 w 190623"/>
                <a:gd name="connsiteY91" fmla="*/ 166287 h 215679"/>
                <a:gd name="connsiteX92" fmla="*/ 182067 w 190623"/>
                <a:gd name="connsiteY92" fmla="*/ 170970 h 215679"/>
                <a:gd name="connsiteX93" fmla="*/ 182067 w 190623"/>
                <a:gd name="connsiteY93" fmla="*/ 182647 h 215679"/>
                <a:gd name="connsiteX94" fmla="*/ 184190 w 190623"/>
                <a:gd name="connsiteY94" fmla="*/ 182647 h 215679"/>
                <a:gd name="connsiteX95" fmla="*/ 186314 w 190623"/>
                <a:gd name="connsiteY95" fmla="*/ 177964 h 215679"/>
                <a:gd name="connsiteX96" fmla="*/ 188437 w 190623"/>
                <a:gd name="connsiteY96" fmla="*/ 175653 h 215679"/>
                <a:gd name="connsiteX97" fmla="*/ 190624 w 190623"/>
                <a:gd name="connsiteY97" fmla="*/ 170908 h 215679"/>
                <a:gd name="connsiteX98" fmla="*/ 98684 w 190623"/>
                <a:gd name="connsiteY98" fmla="*/ 86609 h 215679"/>
                <a:gd name="connsiteX99" fmla="*/ 98684 w 190623"/>
                <a:gd name="connsiteY99" fmla="*/ 93665 h 215679"/>
                <a:gd name="connsiteX100" fmla="*/ 102932 w 190623"/>
                <a:gd name="connsiteY100" fmla="*/ 93665 h 215679"/>
                <a:gd name="connsiteX101" fmla="*/ 158520 w 190623"/>
                <a:gd name="connsiteY101" fmla="*/ 145243 h 215679"/>
                <a:gd name="connsiteX102" fmla="*/ 162829 w 190623"/>
                <a:gd name="connsiteY102" fmla="*/ 138187 h 215679"/>
                <a:gd name="connsiteX103" fmla="*/ 156584 w 190623"/>
                <a:gd name="connsiteY103" fmla="*/ 138187 h 215679"/>
                <a:gd name="connsiteX104" fmla="*/ 158520 w 190623"/>
                <a:gd name="connsiteY104" fmla="*/ 121765 h 215679"/>
                <a:gd name="connsiteX105" fmla="*/ 154273 w 190623"/>
                <a:gd name="connsiteY105" fmla="*/ 121765 h 215679"/>
                <a:gd name="connsiteX106" fmla="*/ 154273 w 190623"/>
                <a:gd name="connsiteY106" fmla="*/ 128821 h 215679"/>
                <a:gd name="connsiteX107" fmla="*/ 158520 w 190623"/>
                <a:gd name="connsiteY107" fmla="*/ 131131 h 215679"/>
                <a:gd name="connsiteX108" fmla="*/ 160643 w 190623"/>
                <a:gd name="connsiteY108" fmla="*/ 128821 h 215679"/>
                <a:gd name="connsiteX109" fmla="*/ 160643 w 190623"/>
                <a:gd name="connsiteY109" fmla="*/ 124138 h 215679"/>
                <a:gd name="connsiteX110" fmla="*/ 121857 w 190623"/>
                <a:gd name="connsiteY110" fmla="*/ 145181 h 215679"/>
                <a:gd name="connsiteX111" fmla="*/ 121857 w 190623"/>
                <a:gd name="connsiteY111" fmla="*/ 147491 h 215679"/>
                <a:gd name="connsiteX112" fmla="*/ 123980 w 190623"/>
                <a:gd name="connsiteY112" fmla="*/ 149864 h 215679"/>
                <a:gd name="connsiteX113" fmla="*/ 128290 w 190623"/>
                <a:gd name="connsiteY113" fmla="*/ 149864 h 215679"/>
                <a:gd name="connsiteX114" fmla="*/ 130413 w 190623"/>
                <a:gd name="connsiteY114" fmla="*/ 147491 h 215679"/>
                <a:gd name="connsiteX115" fmla="*/ 130413 w 190623"/>
                <a:gd name="connsiteY115" fmla="*/ 145181 h 215679"/>
                <a:gd name="connsiteX116" fmla="*/ 128290 w 190623"/>
                <a:gd name="connsiteY116" fmla="*/ 142808 h 215679"/>
                <a:gd name="connsiteX117" fmla="*/ 122044 w 190623"/>
                <a:gd name="connsiteY117" fmla="*/ 142808 h 215679"/>
                <a:gd name="connsiteX118" fmla="*/ 141094 w 190623"/>
                <a:gd name="connsiteY118" fmla="*/ 74870 h 215679"/>
                <a:gd name="connsiteX119" fmla="*/ 132537 w 190623"/>
                <a:gd name="connsiteY119" fmla="*/ 77180 h 215679"/>
                <a:gd name="connsiteX120" fmla="*/ 132537 w 190623"/>
                <a:gd name="connsiteY120" fmla="*/ 81863 h 215679"/>
                <a:gd name="connsiteX121" fmla="*/ 138783 w 190623"/>
                <a:gd name="connsiteY121" fmla="*/ 81863 h 215679"/>
                <a:gd name="connsiteX122" fmla="*/ 140906 w 190623"/>
                <a:gd name="connsiteY122" fmla="*/ 84236 h 215679"/>
                <a:gd name="connsiteX123" fmla="*/ 140906 w 190623"/>
                <a:gd name="connsiteY123" fmla="*/ 86547 h 215679"/>
                <a:gd name="connsiteX124" fmla="*/ 147152 w 190623"/>
                <a:gd name="connsiteY124" fmla="*/ 86547 h 215679"/>
                <a:gd name="connsiteX125" fmla="*/ 147152 w 190623"/>
                <a:gd name="connsiteY125" fmla="*/ 81863 h 215679"/>
                <a:gd name="connsiteX126" fmla="*/ 145403 w 190623"/>
                <a:gd name="connsiteY126" fmla="*/ 128758 h 215679"/>
                <a:gd name="connsiteX127" fmla="*/ 141094 w 190623"/>
                <a:gd name="connsiteY127" fmla="*/ 128758 h 215679"/>
                <a:gd name="connsiteX128" fmla="*/ 136846 w 190623"/>
                <a:gd name="connsiteY128" fmla="*/ 131069 h 215679"/>
                <a:gd name="connsiteX129" fmla="*/ 136846 w 190623"/>
                <a:gd name="connsiteY129" fmla="*/ 133442 h 215679"/>
                <a:gd name="connsiteX130" fmla="*/ 141094 w 190623"/>
                <a:gd name="connsiteY130" fmla="*/ 133442 h 215679"/>
                <a:gd name="connsiteX131" fmla="*/ 143217 w 190623"/>
                <a:gd name="connsiteY131" fmla="*/ 131069 h 215679"/>
                <a:gd name="connsiteX132" fmla="*/ 145403 w 190623"/>
                <a:gd name="connsiteY132" fmla="*/ 131069 h 215679"/>
                <a:gd name="connsiteX133" fmla="*/ 134723 w 190623"/>
                <a:gd name="connsiteY133" fmla="*/ 152175 h 215679"/>
                <a:gd name="connsiteX134" fmla="*/ 134723 w 190623"/>
                <a:gd name="connsiteY134" fmla="*/ 159231 h 215679"/>
                <a:gd name="connsiteX135" fmla="*/ 138970 w 190623"/>
                <a:gd name="connsiteY135" fmla="*/ 152175 h 215679"/>
                <a:gd name="connsiteX136" fmla="*/ 8557 w 190623"/>
                <a:gd name="connsiteY136" fmla="*/ 121702 h 215679"/>
                <a:gd name="connsiteX137" fmla="*/ 6433 w 190623"/>
                <a:gd name="connsiteY137" fmla="*/ 124075 h 215679"/>
                <a:gd name="connsiteX138" fmla="*/ 8557 w 190623"/>
                <a:gd name="connsiteY138" fmla="*/ 126386 h 215679"/>
                <a:gd name="connsiteX139" fmla="*/ 10681 w 190623"/>
                <a:gd name="connsiteY139" fmla="*/ 126386 h 215679"/>
                <a:gd name="connsiteX140" fmla="*/ 12804 w 190623"/>
                <a:gd name="connsiteY140" fmla="*/ 128758 h 215679"/>
                <a:gd name="connsiteX141" fmla="*/ 14990 w 190623"/>
                <a:gd name="connsiteY141" fmla="*/ 126386 h 215679"/>
                <a:gd name="connsiteX142" fmla="*/ 14990 w 190623"/>
                <a:gd name="connsiteY142" fmla="*/ 124075 h 215679"/>
                <a:gd name="connsiteX143" fmla="*/ 10681 w 190623"/>
                <a:gd name="connsiteY143" fmla="*/ 119392 h 215679"/>
                <a:gd name="connsiteX144" fmla="*/ 141094 w 190623"/>
                <a:gd name="connsiteY144" fmla="*/ 98286 h 215679"/>
                <a:gd name="connsiteX145" fmla="*/ 132537 w 190623"/>
                <a:gd name="connsiteY145" fmla="*/ 98286 h 215679"/>
                <a:gd name="connsiteX146" fmla="*/ 132537 w 190623"/>
                <a:gd name="connsiteY146" fmla="*/ 105342 h 215679"/>
                <a:gd name="connsiteX147" fmla="*/ 136846 w 190623"/>
                <a:gd name="connsiteY147" fmla="*/ 114709 h 215679"/>
                <a:gd name="connsiteX148" fmla="*/ 38474 w 190623"/>
                <a:gd name="connsiteY148" fmla="*/ 102969 h 215679"/>
                <a:gd name="connsiteX149" fmla="*/ 49155 w 190623"/>
                <a:gd name="connsiteY149" fmla="*/ 102969 h 215679"/>
                <a:gd name="connsiteX150" fmla="*/ 51341 w 190623"/>
                <a:gd name="connsiteY150" fmla="*/ 105342 h 215679"/>
                <a:gd name="connsiteX151" fmla="*/ 55588 w 190623"/>
                <a:gd name="connsiteY151" fmla="*/ 105342 h 215679"/>
                <a:gd name="connsiteX152" fmla="*/ 64145 w 190623"/>
                <a:gd name="connsiteY152" fmla="*/ 110025 h 215679"/>
                <a:gd name="connsiteX153" fmla="*/ 68392 w 190623"/>
                <a:gd name="connsiteY153" fmla="*/ 110025 h 215679"/>
                <a:gd name="connsiteX154" fmla="*/ 70578 w 190623"/>
                <a:gd name="connsiteY154" fmla="*/ 112336 h 215679"/>
                <a:gd name="connsiteX155" fmla="*/ 72702 w 190623"/>
                <a:gd name="connsiteY155" fmla="*/ 112336 h 215679"/>
                <a:gd name="connsiteX156" fmla="*/ 76949 w 190623"/>
                <a:gd name="connsiteY156" fmla="*/ 117019 h 215679"/>
                <a:gd name="connsiteX157" fmla="*/ 81259 w 190623"/>
                <a:gd name="connsiteY157" fmla="*/ 119392 h 215679"/>
                <a:gd name="connsiteX158" fmla="*/ 83382 w 190623"/>
                <a:gd name="connsiteY158" fmla="*/ 121702 h 215679"/>
                <a:gd name="connsiteX159" fmla="*/ 87817 w 190623"/>
                <a:gd name="connsiteY159" fmla="*/ 121702 h 215679"/>
                <a:gd name="connsiteX160" fmla="*/ 90003 w 190623"/>
                <a:gd name="connsiteY160" fmla="*/ 119392 h 215679"/>
                <a:gd name="connsiteX161" fmla="*/ 90003 w 190623"/>
                <a:gd name="connsiteY161" fmla="*/ 112336 h 215679"/>
                <a:gd name="connsiteX162" fmla="*/ 81446 w 190623"/>
                <a:gd name="connsiteY162" fmla="*/ 102969 h 215679"/>
                <a:gd name="connsiteX163" fmla="*/ 77136 w 190623"/>
                <a:gd name="connsiteY163" fmla="*/ 100659 h 215679"/>
                <a:gd name="connsiteX164" fmla="*/ 75013 w 190623"/>
                <a:gd name="connsiteY164" fmla="*/ 98286 h 215679"/>
                <a:gd name="connsiteX165" fmla="*/ 72889 w 190623"/>
                <a:gd name="connsiteY165" fmla="*/ 98286 h 215679"/>
                <a:gd name="connsiteX166" fmla="*/ 70766 w 190623"/>
                <a:gd name="connsiteY166" fmla="*/ 95976 h 215679"/>
                <a:gd name="connsiteX167" fmla="*/ 66456 w 190623"/>
                <a:gd name="connsiteY167" fmla="*/ 95976 h 215679"/>
                <a:gd name="connsiteX168" fmla="*/ 62209 w 190623"/>
                <a:gd name="connsiteY168" fmla="*/ 91230 h 215679"/>
                <a:gd name="connsiteX169" fmla="*/ 60023 w 190623"/>
                <a:gd name="connsiteY169" fmla="*/ 91230 h 215679"/>
                <a:gd name="connsiteX170" fmla="*/ 62209 w 190623"/>
                <a:gd name="connsiteY170" fmla="*/ 88919 h 215679"/>
                <a:gd name="connsiteX171" fmla="*/ 68455 w 190623"/>
                <a:gd name="connsiteY171" fmla="*/ 88919 h 215679"/>
                <a:gd name="connsiteX172" fmla="*/ 70641 w 190623"/>
                <a:gd name="connsiteY172" fmla="*/ 93603 h 215679"/>
                <a:gd name="connsiteX173" fmla="*/ 79197 w 190623"/>
                <a:gd name="connsiteY173" fmla="*/ 98286 h 215679"/>
                <a:gd name="connsiteX174" fmla="*/ 83444 w 190623"/>
                <a:gd name="connsiteY174" fmla="*/ 102969 h 215679"/>
                <a:gd name="connsiteX175" fmla="*/ 92001 w 190623"/>
                <a:gd name="connsiteY175" fmla="*/ 102969 h 215679"/>
                <a:gd name="connsiteX176" fmla="*/ 96248 w 190623"/>
                <a:gd name="connsiteY176" fmla="*/ 98286 h 215679"/>
                <a:gd name="connsiteX177" fmla="*/ 92001 w 190623"/>
                <a:gd name="connsiteY177" fmla="*/ 93603 h 215679"/>
                <a:gd name="connsiteX178" fmla="*/ 87817 w 190623"/>
                <a:gd name="connsiteY178" fmla="*/ 93603 h 215679"/>
                <a:gd name="connsiteX179" fmla="*/ 83570 w 190623"/>
                <a:gd name="connsiteY179" fmla="*/ 91230 h 215679"/>
                <a:gd name="connsiteX180" fmla="*/ 79322 w 190623"/>
                <a:gd name="connsiteY180" fmla="*/ 91230 h 215679"/>
                <a:gd name="connsiteX181" fmla="*/ 75013 w 190623"/>
                <a:gd name="connsiteY181" fmla="*/ 88919 h 215679"/>
                <a:gd name="connsiteX182" fmla="*/ 72889 w 190623"/>
                <a:gd name="connsiteY182" fmla="*/ 84236 h 215679"/>
                <a:gd name="connsiteX183" fmla="*/ 70766 w 190623"/>
                <a:gd name="connsiteY183" fmla="*/ 81863 h 215679"/>
                <a:gd name="connsiteX184" fmla="*/ 70766 w 190623"/>
                <a:gd name="connsiteY184" fmla="*/ 79553 h 215679"/>
                <a:gd name="connsiteX185" fmla="*/ 68579 w 190623"/>
                <a:gd name="connsiteY185" fmla="*/ 74870 h 215679"/>
                <a:gd name="connsiteX186" fmla="*/ 66456 w 190623"/>
                <a:gd name="connsiteY186" fmla="*/ 72497 h 215679"/>
                <a:gd name="connsiteX187" fmla="*/ 62209 w 190623"/>
                <a:gd name="connsiteY187" fmla="*/ 63130 h 215679"/>
                <a:gd name="connsiteX188" fmla="*/ 60023 w 190623"/>
                <a:gd name="connsiteY188" fmla="*/ 60820 h 215679"/>
                <a:gd name="connsiteX189" fmla="*/ 57899 w 190623"/>
                <a:gd name="connsiteY189" fmla="*/ 56137 h 215679"/>
                <a:gd name="connsiteX190" fmla="*/ 53652 w 190623"/>
                <a:gd name="connsiteY190" fmla="*/ 51391 h 215679"/>
                <a:gd name="connsiteX191" fmla="*/ 53652 w 190623"/>
                <a:gd name="connsiteY191" fmla="*/ 46708 h 215679"/>
                <a:gd name="connsiteX192" fmla="*/ 51528 w 190623"/>
                <a:gd name="connsiteY192" fmla="*/ 44397 h 215679"/>
                <a:gd name="connsiteX193" fmla="*/ 51528 w 190623"/>
                <a:gd name="connsiteY193" fmla="*/ 39714 h 215679"/>
                <a:gd name="connsiteX194" fmla="*/ 53652 w 190623"/>
                <a:gd name="connsiteY194" fmla="*/ 37341 h 215679"/>
                <a:gd name="connsiteX195" fmla="*/ 55775 w 190623"/>
                <a:gd name="connsiteY195" fmla="*/ 37341 h 215679"/>
                <a:gd name="connsiteX196" fmla="*/ 57899 w 190623"/>
                <a:gd name="connsiteY196" fmla="*/ 39714 h 215679"/>
                <a:gd name="connsiteX197" fmla="*/ 57899 w 190623"/>
                <a:gd name="connsiteY197" fmla="*/ 42024 h 215679"/>
                <a:gd name="connsiteX198" fmla="*/ 60023 w 190623"/>
                <a:gd name="connsiteY198" fmla="*/ 44397 h 215679"/>
                <a:gd name="connsiteX199" fmla="*/ 64332 w 190623"/>
                <a:gd name="connsiteY199" fmla="*/ 44397 h 215679"/>
                <a:gd name="connsiteX200" fmla="*/ 64332 w 190623"/>
                <a:gd name="connsiteY200" fmla="*/ 46708 h 215679"/>
                <a:gd name="connsiteX201" fmla="*/ 66456 w 190623"/>
                <a:gd name="connsiteY201" fmla="*/ 46708 h 215679"/>
                <a:gd name="connsiteX202" fmla="*/ 70766 w 190623"/>
                <a:gd name="connsiteY202" fmla="*/ 51391 h 215679"/>
                <a:gd name="connsiteX203" fmla="*/ 70766 w 190623"/>
                <a:gd name="connsiteY203" fmla="*/ 56137 h 215679"/>
                <a:gd name="connsiteX204" fmla="*/ 72889 w 190623"/>
                <a:gd name="connsiteY204" fmla="*/ 56137 h 215679"/>
                <a:gd name="connsiteX205" fmla="*/ 75013 w 190623"/>
                <a:gd name="connsiteY205" fmla="*/ 53764 h 215679"/>
                <a:gd name="connsiteX206" fmla="*/ 77136 w 190623"/>
                <a:gd name="connsiteY206" fmla="*/ 53764 h 215679"/>
                <a:gd name="connsiteX207" fmla="*/ 72889 w 190623"/>
                <a:gd name="connsiteY207" fmla="*/ 46708 h 215679"/>
                <a:gd name="connsiteX208" fmla="*/ 75013 w 190623"/>
                <a:gd name="connsiteY208" fmla="*/ 46708 h 215679"/>
                <a:gd name="connsiteX209" fmla="*/ 83570 w 190623"/>
                <a:gd name="connsiteY209" fmla="*/ 51391 h 215679"/>
                <a:gd name="connsiteX210" fmla="*/ 79322 w 190623"/>
                <a:gd name="connsiteY210" fmla="*/ 44397 h 215679"/>
                <a:gd name="connsiteX211" fmla="*/ 81446 w 190623"/>
                <a:gd name="connsiteY211" fmla="*/ 42024 h 215679"/>
                <a:gd name="connsiteX212" fmla="*/ 81446 w 190623"/>
                <a:gd name="connsiteY212" fmla="*/ 32783 h 215679"/>
                <a:gd name="connsiteX213" fmla="*/ 85693 w 190623"/>
                <a:gd name="connsiteY213" fmla="*/ 28100 h 215679"/>
                <a:gd name="connsiteX214" fmla="*/ 96373 w 190623"/>
                <a:gd name="connsiteY214" fmla="*/ 28100 h 215679"/>
                <a:gd name="connsiteX215" fmla="*/ 98559 w 190623"/>
                <a:gd name="connsiteY215" fmla="*/ 30472 h 215679"/>
                <a:gd name="connsiteX216" fmla="*/ 98559 w 190623"/>
                <a:gd name="connsiteY216" fmla="*/ 35156 h 215679"/>
                <a:gd name="connsiteX217" fmla="*/ 102807 w 190623"/>
                <a:gd name="connsiteY217" fmla="*/ 35156 h 215679"/>
                <a:gd name="connsiteX218" fmla="*/ 104930 w 190623"/>
                <a:gd name="connsiteY218" fmla="*/ 32783 h 215679"/>
                <a:gd name="connsiteX219" fmla="*/ 107117 w 190623"/>
                <a:gd name="connsiteY219" fmla="*/ 28100 h 215679"/>
                <a:gd name="connsiteX220" fmla="*/ 109240 w 190623"/>
                <a:gd name="connsiteY220" fmla="*/ 25789 h 215679"/>
                <a:gd name="connsiteX221" fmla="*/ 122044 w 190623"/>
                <a:gd name="connsiteY221" fmla="*/ 25789 h 215679"/>
                <a:gd name="connsiteX222" fmla="*/ 128290 w 190623"/>
                <a:gd name="connsiteY222" fmla="*/ 28100 h 215679"/>
                <a:gd name="connsiteX223" fmla="*/ 132537 w 190623"/>
                <a:gd name="connsiteY223" fmla="*/ 28100 h 215679"/>
                <a:gd name="connsiteX224" fmla="*/ 134723 w 190623"/>
                <a:gd name="connsiteY224" fmla="*/ 30472 h 215679"/>
                <a:gd name="connsiteX225" fmla="*/ 136846 w 190623"/>
                <a:gd name="connsiteY225" fmla="*/ 30472 h 215679"/>
                <a:gd name="connsiteX226" fmla="*/ 136846 w 190623"/>
                <a:gd name="connsiteY226" fmla="*/ 28100 h 215679"/>
                <a:gd name="connsiteX227" fmla="*/ 138970 w 190623"/>
                <a:gd name="connsiteY227" fmla="*/ 23416 h 215679"/>
                <a:gd name="connsiteX228" fmla="*/ 138970 w 190623"/>
                <a:gd name="connsiteY228" fmla="*/ 18733 h 215679"/>
                <a:gd name="connsiteX229" fmla="*/ 136846 w 190623"/>
                <a:gd name="connsiteY229" fmla="*/ 16423 h 215679"/>
                <a:gd name="connsiteX230" fmla="*/ 136846 w 190623"/>
                <a:gd name="connsiteY230" fmla="*/ 14050 h 215679"/>
                <a:gd name="connsiteX231" fmla="*/ 138970 w 190623"/>
                <a:gd name="connsiteY231" fmla="*/ 11677 h 215679"/>
                <a:gd name="connsiteX232" fmla="*/ 145216 w 190623"/>
                <a:gd name="connsiteY232" fmla="*/ 11677 h 215679"/>
                <a:gd name="connsiteX233" fmla="*/ 145216 w 190623"/>
                <a:gd name="connsiteY233" fmla="*/ 6994 h 215679"/>
                <a:gd name="connsiteX234" fmla="*/ 143030 w 190623"/>
                <a:gd name="connsiteY234" fmla="*/ 4683 h 215679"/>
                <a:gd name="connsiteX235" fmla="*/ 143030 w 190623"/>
                <a:gd name="connsiteY235" fmla="*/ 2310 h 215679"/>
                <a:gd name="connsiteX236" fmla="*/ 138783 w 190623"/>
                <a:gd name="connsiteY236" fmla="*/ 2310 h 215679"/>
                <a:gd name="connsiteX237" fmla="*/ 136659 w 190623"/>
                <a:gd name="connsiteY237" fmla="*/ 0 h 215679"/>
                <a:gd name="connsiteX238" fmla="*/ 130413 w 190623"/>
                <a:gd name="connsiteY238" fmla="*/ 2310 h 215679"/>
                <a:gd name="connsiteX239" fmla="*/ 132537 w 190623"/>
                <a:gd name="connsiteY239" fmla="*/ 4683 h 215679"/>
                <a:gd name="connsiteX240" fmla="*/ 132537 w 190623"/>
                <a:gd name="connsiteY240" fmla="*/ 11677 h 215679"/>
                <a:gd name="connsiteX241" fmla="*/ 130413 w 190623"/>
                <a:gd name="connsiteY241" fmla="*/ 14050 h 215679"/>
                <a:gd name="connsiteX242" fmla="*/ 124168 w 190623"/>
                <a:gd name="connsiteY242" fmla="*/ 14050 h 215679"/>
                <a:gd name="connsiteX243" fmla="*/ 119920 w 190623"/>
                <a:gd name="connsiteY243" fmla="*/ 9367 h 215679"/>
                <a:gd name="connsiteX244" fmla="*/ 115611 w 190623"/>
                <a:gd name="connsiteY244" fmla="*/ 14050 h 215679"/>
                <a:gd name="connsiteX245" fmla="*/ 111364 w 190623"/>
                <a:gd name="connsiteY245" fmla="*/ 14050 h 215679"/>
                <a:gd name="connsiteX246" fmla="*/ 107117 w 190623"/>
                <a:gd name="connsiteY246" fmla="*/ 9367 h 215679"/>
                <a:gd name="connsiteX247" fmla="*/ 104930 w 190623"/>
                <a:gd name="connsiteY247" fmla="*/ 11677 h 215679"/>
                <a:gd name="connsiteX248" fmla="*/ 100308 w 190623"/>
                <a:gd name="connsiteY248" fmla="*/ 11677 h 215679"/>
                <a:gd name="connsiteX249" fmla="*/ 94063 w 190623"/>
                <a:gd name="connsiteY249" fmla="*/ 4683 h 215679"/>
                <a:gd name="connsiteX250" fmla="*/ 94063 w 190623"/>
                <a:gd name="connsiteY250" fmla="*/ 2310 h 215679"/>
                <a:gd name="connsiteX251" fmla="*/ 83382 w 190623"/>
                <a:gd name="connsiteY251" fmla="*/ 4683 h 215679"/>
                <a:gd name="connsiteX252" fmla="*/ 81259 w 190623"/>
                <a:gd name="connsiteY252" fmla="*/ 11677 h 215679"/>
                <a:gd name="connsiteX253" fmla="*/ 72702 w 190623"/>
                <a:gd name="connsiteY253" fmla="*/ 9367 h 215679"/>
                <a:gd name="connsiteX254" fmla="*/ 70578 w 190623"/>
                <a:gd name="connsiteY254" fmla="*/ 11677 h 215679"/>
                <a:gd name="connsiteX255" fmla="*/ 66268 w 190623"/>
                <a:gd name="connsiteY255" fmla="*/ 14050 h 215679"/>
                <a:gd name="connsiteX256" fmla="*/ 62021 w 190623"/>
                <a:gd name="connsiteY256" fmla="*/ 14050 h 215679"/>
                <a:gd name="connsiteX257" fmla="*/ 59835 w 190623"/>
                <a:gd name="connsiteY257" fmla="*/ 11677 h 215679"/>
                <a:gd name="connsiteX258" fmla="*/ 57712 w 190623"/>
                <a:gd name="connsiteY258" fmla="*/ 11677 h 215679"/>
                <a:gd name="connsiteX259" fmla="*/ 53464 w 190623"/>
                <a:gd name="connsiteY259" fmla="*/ 14050 h 215679"/>
                <a:gd name="connsiteX260" fmla="*/ 49155 w 190623"/>
                <a:gd name="connsiteY260" fmla="*/ 18733 h 215679"/>
                <a:gd name="connsiteX261" fmla="*/ 44908 w 190623"/>
                <a:gd name="connsiteY261" fmla="*/ 21106 h 215679"/>
                <a:gd name="connsiteX262" fmla="*/ 36351 w 190623"/>
                <a:gd name="connsiteY262" fmla="*/ 21106 h 215679"/>
                <a:gd name="connsiteX263" fmla="*/ 36351 w 190623"/>
                <a:gd name="connsiteY263" fmla="*/ 23416 h 215679"/>
                <a:gd name="connsiteX264" fmla="*/ 34227 w 190623"/>
                <a:gd name="connsiteY264" fmla="*/ 28100 h 215679"/>
                <a:gd name="connsiteX265" fmla="*/ 25670 w 190623"/>
                <a:gd name="connsiteY265" fmla="*/ 28100 h 215679"/>
                <a:gd name="connsiteX266" fmla="*/ 23547 w 190623"/>
                <a:gd name="connsiteY266" fmla="*/ 25789 h 215679"/>
                <a:gd name="connsiteX267" fmla="*/ 21361 w 190623"/>
                <a:gd name="connsiteY267" fmla="*/ 25789 h 215679"/>
                <a:gd name="connsiteX268" fmla="*/ 17114 w 190623"/>
                <a:gd name="connsiteY268" fmla="*/ 28100 h 215679"/>
                <a:gd name="connsiteX269" fmla="*/ 19237 w 190623"/>
                <a:gd name="connsiteY269" fmla="*/ 32783 h 215679"/>
                <a:gd name="connsiteX270" fmla="*/ 19237 w 190623"/>
                <a:gd name="connsiteY270" fmla="*/ 35156 h 215679"/>
                <a:gd name="connsiteX271" fmla="*/ 14990 w 190623"/>
                <a:gd name="connsiteY271" fmla="*/ 39839 h 215679"/>
                <a:gd name="connsiteX272" fmla="*/ 8744 w 190623"/>
                <a:gd name="connsiteY272" fmla="*/ 39839 h 215679"/>
                <a:gd name="connsiteX273" fmla="*/ 8744 w 190623"/>
                <a:gd name="connsiteY273" fmla="*/ 49205 h 215679"/>
                <a:gd name="connsiteX274" fmla="*/ 4435 w 190623"/>
                <a:gd name="connsiteY274" fmla="*/ 51516 h 215679"/>
                <a:gd name="connsiteX275" fmla="*/ 187 w 190623"/>
                <a:gd name="connsiteY275" fmla="*/ 51516 h 215679"/>
                <a:gd name="connsiteX276" fmla="*/ 187 w 190623"/>
                <a:gd name="connsiteY276" fmla="*/ 77305 h 215679"/>
                <a:gd name="connsiteX277" fmla="*/ 2311 w 190623"/>
                <a:gd name="connsiteY277" fmla="*/ 79678 h 215679"/>
                <a:gd name="connsiteX278" fmla="*/ 6621 w 190623"/>
                <a:gd name="connsiteY278" fmla="*/ 81988 h 215679"/>
                <a:gd name="connsiteX279" fmla="*/ 8744 w 190623"/>
                <a:gd name="connsiteY279" fmla="*/ 84361 h 215679"/>
                <a:gd name="connsiteX280" fmla="*/ 10868 w 190623"/>
                <a:gd name="connsiteY280" fmla="*/ 89044 h 215679"/>
                <a:gd name="connsiteX281" fmla="*/ 12991 w 190623"/>
                <a:gd name="connsiteY281" fmla="*/ 91355 h 215679"/>
                <a:gd name="connsiteX282" fmla="*/ 15177 w 190623"/>
                <a:gd name="connsiteY282" fmla="*/ 96100 h 215679"/>
                <a:gd name="connsiteX283" fmla="*/ 19425 w 190623"/>
                <a:gd name="connsiteY283" fmla="*/ 100784 h 215679"/>
                <a:gd name="connsiteX284" fmla="*/ 21548 w 190623"/>
                <a:gd name="connsiteY284" fmla="*/ 105467 h 215679"/>
                <a:gd name="connsiteX285" fmla="*/ 30105 w 190623"/>
                <a:gd name="connsiteY285" fmla="*/ 105467 h 215679"/>
                <a:gd name="connsiteX286" fmla="*/ 34415 w 190623"/>
                <a:gd name="connsiteY286" fmla="*/ 103094 h 215679"/>
                <a:gd name="connsiteX287" fmla="*/ 104743 w 190623"/>
                <a:gd name="connsiteY287" fmla="*/ 114709 h 215679"/>
                <a:gd name="connsiteX288" fmla="*/ 113300 w 190623"/>
                <a:gd name="connsiteY288" fmla="*/ 131069 h 215679"/>
                <a:gd name="connsiteX289" fmla="*/ 117609 w 190623"/>
                <a:gd name="connsiteY289" fmla="*/ 124075 h 215679"/>
                <a:gd name="connsiteX290" fmla="*/ 109053 w 190623"/>
                <a:gd name="connsiteY290" fmla="*/ 152175 h 215679"/>
                <a:gd name="connsiteX291" fmla="*/ 106929 w 190623"/>
                <a:gd name="connsiteY291" fmla="*/ 147491 h 215679"/>
                <a:gd name="connsiteX292" fmla="*/ 104743 w 190623"/>
                <a:gd name="connsiteY292" fmla="*/ 152175 h 215679"/>
                <a:gd name="connsiteX293" fmla="*/ 111176 w 190623"/>
                <a:gd name="connsiteY293" fmla="*/ 161541 h 215679"/>
                <a:gd name="connsiteX294" fmla="*/ 111176 w 190623"/>
                <a:gd name="connsiteY294" fmla="*/ 163914 h 215679"/>
                <a:gd name="connsiteX295" fmla="*/ 115423 w 190623"/>
                <a:gd name="connsiteY295" fmla="*/ 163914 h 215679"/>
                <a:gd name="connsiteX296" fmla="*/ 115423 w 190623"/>
                <a:gd name="connsiteY296" fmla="*/ 161541 h 215679"/>
                <a:gd name="connsiteX297" fmla="*/ 113300 w 190623"/>
                <a:gd name="connsiteY297" fmla="*/ 159231 h 215679"/>
                <a:gd name="connsiteX298" fmla="*/ 111176 w 190623"/>
                <a:gd name="connsiteY298" fmla="*/ 159231 h 215679"/>
                <a:gd name="connsiteX299" fmla="*/ 8557 w 190623"/>
                <a:gd name="connsiteY299" fmla="*/ 100659 h 215679"/>
                <a:gd name="connsiteX300" fmla="*/ 0 w 190623"/>
                <a:gd name="connsiteY300" fmla="*/ 110025 h 215679"/>
                <a:gd name="connsiteX301" fmla="*/ 14990 w 190623"/>
                <a:gd name="connsiteY301" fmla="*/ 114709 h 215679"/>
                <a:gd name="connsiteX302" fmla="*/ 85506 w 190623"/>
                <a:gd name="connsiteY302" fmla="*/ 42024 h 215679"/>
                <a:gd name="connsiteX303" fmla="*/ 96186 w 190623"/>
                <a:gd name="connsiteY303" fmla="*/ 49081 h 215679"/>
                <a:gd name="connsiteX304" fmla="*/ 100496 w 190623"/>
                <a:gd name="connsiteY304" fmla="*/ 46708 h 21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190623" h="215679">
                  <a:moveTo>
                    <a:pt x="40598" y="107715"/>
                  </a:moveTo>
                  <a:lnTo>
                    <a:pt x="32041" y="112398"/>
                  </a:lnTo>
                  <a:lnTo>
                    <a:pt x="29917" y="112398"/>
                  </a:lnTo>
                  <a:lnTo>
                    <a:pt x="23672" y="121765"/>
                  </a:lnTo>
                  <a:lnTo>
                    <a:pt x="34352" y="131131"/>
                  </a:lnTo>
                  <a:lnTo>
                    <a:pt x="34352" y="135877"/>
                  </a:lnTo>
                  <a:lnTo>
                    <a:pt x="32166" y="142871"/>
                  </a:lnTo>
                  <a:lnTo>
                    <a:pt x="32166" y="149927"/>
                  </a:lnTo>
                  <a:lnTo>
                    <a:pt x="34352" y="152237"/>
                  </a:lnTo>
                  <a:lnTo>
                    <a:pt x="38599" y="154610"/>
                  </a:lnTo>
                  <a:lnTo>
                    <a:pt x="40723" y="154610"/>
                  </a:lnTo>
                  <a:lnTo>
                    <a:pt x="40723" y="152237"/>
                  </a:lnTo>
                  <a:lnTo>
                    <a:pt x="45033" y="147554"/>
                  </a:lnTo>
                  <a:lnTo>
                    <a:pt x="47156" y="147554"/>
                  </a:lnTo>
                  <a:lnTo>
                    <a:pt x="55713" y="163976"/>
                  </a:lnTo>
                  <a:lnTo>
                    <a:pt x="57837" y="152237"/>
                  </a:lnTo>
                  <a:lnTo>
                    <a:pt x="64083" y="161604"/>
                  </a:lnTo>
                  <a:lnTo>
                    <a:pt x="72639" y="163976"/>
                  </a:lnTo>
                  <a:lnTo>
                    <a:pt x="66393" y="156920"/>
                  </a:lnTo>
                  <a:lnTo>
                    <a:pt x="68517" y="154610"/>
                  </a:lnTo>
                  <a:lnTo>
                    <a:pt x="68517" y="145181"/>
                  </a:lnTo>
                  <a:lnTo>
                    <a:pt x="66393" y="142808"/>
                  </a:lnTo>
                  <a:lnTo>
                    <a:pt x="64270" y="138125"/>
                  </a:lnTo>
                  <a:lnTo>
                    <a:pt x="62146" y="135814"/>
                  </a:lnTo>
                  <a:lnTo>
                    <a:pt x="59960" y="131069"/>
                  </a:lnTo>
                  <a:lnTo>
                    <a:pt x="59960" y="128758"/>
                  </a:lnTo>
                  <a:lnTo>
                    <a:pt x="66206" y="128758"/>
                  </a:lnTo>
                  <a:lnTo>
                    <a:pt x="70516" y="131069"/>
                  </a:lnTo>
                  <a:lnTo>
                    <a:pt x="74763" y="135814"/>
                  </a:lnTo>
                  <a:lnTo>
                    <a:pt x="79072" y="133442"/>
                  </a:lnTo>
                  <a:lnTo>
                    <a:pt x="74763" y="131069"/>
                  </a:lnTo>
                  <a:lnTo>
                    <a:pt x="72639" y="126386"/>
                  </a:lnTo>
                  <a:lnTo>
                    <a:pt x="68330" y="124075"/>
                  </a:lnTo>
                  <a:lnTo>
                    <a:pt x="66206" y="121702"/>
                  </a:lnTo>
                  <a:lnTo>
                    <a:pt x="61959" y="119392"/>
                  </a:lnTo>
                  <a:lnTo>
                    <a:pt x="55713" y="114709"/>
                  </a:lnTo>
                  <a:lnTo>
                    <a:pt x="49467" y="112336"/>
                  </a:lnTo>
                  <a:lnTo>
                    <a:pt x="45220" y="110025"/>
                  </a:lnTo>
                  <a:lnTo>
                    <a:pt x="43097" y="107653"/>
                  </a:lnTo>
                  <a:close/>
                  <a:moveTo>
                    <a:pt x="149651" y="159293"/>
                  </a:moveTo>
                  <a:lnTo>
                    <a:pt x="145403" y="159293"/>
                  </a:lnTo>
                  <a:lnTo>
                    <a:pt x="145403" y="163914"/>
                  </a:lnTo>
                  <a:lnTo>
                    <a:pt x="149651" y="163914"/>
                  </a:lnTo>
                  <a:lnTo>
                    <a:pt x="151774" y="161541"/>
                  </a:lnTo>
                  <a:close/>
                  <a:moveTo>
                    <a:pt x="137159" y="206126"/>
                  </a:moveTo>
                  <a:lnTo>
                    <a:pt x="135035" y="206126"/>
                  </a:lnTo>
                  <a:lnTo>
                    <a:pt x="135035" y="201380"/>
                  </a:lnTo>
                  <a:lnTo>
                    <a:pt x="132849" y="199070"/>
                  </a:lnTo>
                  <a:lnTo>
                    <a:pt x="122169" y="199070"/>
                  </a:lnTo>
                  <a:lnTo>
                    <a:pt x="109365" y="196697"/>
                  </a:lnTo>
                  <a:lnTo>
                    <a:pt x="98684" y="196697"/>
                  </a:lnTo>
                  <a:lnTo>
                    <a:pt x="87817" y="189891"/>
                  </a:lnTo>
                  <a:lnTo>
                    <a:pt x="81571" y="196884"/>
                  </a:lnTo>
                  <a:lnTo>
                    <a:pt x="83695" y="199257"/>
                  </a:lnTo>
                  <a:lnTo>
                    <a:pt x="87942" y="201567"/>
                  </a:lnTo>
                  <a:lnTo>
                    <a:pt x="90128" y="203940"/>
                  </a:lnTo>
                  <a:lnTo>
                    <a:pt x="92251" y="201567"/>
                  </a:lnTo>
                  <a:lnTo>
                    <a:pt x="94375" y="206251"/>
                  </a:lnTo>
                  <a:lnTo>
                    <a:pt x="107241" y="206251"/>
                  </a:lnTo>
                  <a:lnTo>
                    <a:pt x="111488" y="215680"/>
                  </a:lnTo>
                  <a:lnTo>
                    <a:pt x="126479" y="213307"/>
                  </a:lnTo>
                  <a:lnTo>
                    <a:pt x="126479" y="210934"/>
                  </a:lnTo>
                  <a:lnTo>
                    <a:pt x="143530" y="210934"/>
                  </a:lnTo>
                  <a:lnTo>
                    <a:pt x="147839" y="206251"/>
                  </a:lnTo>
                  <a:lnTo>
                    <a:pt x="147839" y="203940"/>
                  </a:lnTo>
                  <a:lnTo>
                    <a:pt x="145716" y="201567"/>
                  </a:lnTo>
                  <a:lnTo>
                    <a:pt x="143530" y="201567"/>
                  </a:lnTo>
                  <a:lnTo>
                    <a:pt x="141406" y="203940"/>
                  </a:lnTo>
                  <a:lnTo>
                    <a:pt x="139282" y="203940"/>
                  </a:lnTo>
                  <a:close/>
                  <a:moveTo>
                    <a:pt x="66581" y="168660"/>
                  </a:moveTo>
                  <a:lnTo>
                    <a:pt x="64457" y="170970"/>
                  </a:lnTo>
                  <a:lnTo>
                    <a:pt x="64457" y="175716"/>
                  </a:lnTo>
                  <a:lnTo>
                    <a:pt x="66581" y="178026"/>
                  </a:lnTo>
                  <a:lnTo>
                    <a:pt x="70890" y="173343"/>
                  </a:lnTo>
                  <a:lnTo>
                    <a:pt x="70890" y="170970"/>
                  </a:lnTo>
                  <a:lnTo>
                    <a:pt x="68704" y="168660"/>
                  </a:lnTo>
                  <a:close/>
                  <a:moveTo>
                    <a:pt x="98684" y="128821"/>
                  </a:moveTo>
                  <a:lnTo>
                    <a:pt x="96498" y="131131"/>
                  </a:lnTo>
                  <a:lnTo>
                    <a:pt x="96498" y="135877"/>
                  </a:lnTo>
                  <a:lnTo>
                    <a:pt x="98684" y="135877"/>
                  </a:lnTo>
                  <a:lnTo>
                    <a:pt x="102932" y="131131"/>
                  </a:lnTo>
                  <a:lnTo>
                    <a:pt x="100808" y="128821"/>
                  </a:lnTo>
                  <a:close/>
                  <a:moveTo>
                    <a:pt x="164953" y="199132"/>
                  </a:moveTo>
                  <a:lnTo>
                    <a:pt x="171199" y="199132"/>
                  </a:lnTo>
                  <a:lnTo>
                    <a:pt x="166952" y="182709"/>
                  </a:lnTo>
                  <a:close/>
                  <a:moveTo>
                    <a:pt x="164953" y="149927"/>
                  </a:moveTo>
                  <a:lnTo>
                    <a:pt x="162829" y="159293"/>
                  </a:lnTo>
                  <a:lnTo>
                    <a:pt x="177757" y="147554"/>
                  </a:lnTo>
                  <a:lnTo>
                    <a:pt x="173510" y="145243"/>
                  </a:lnTo>
                  <a:close/>
                  <a:moveTo>
                    <a:pt x="190624" y="163976"/>
                  </a:moveTo>
                  <a:lnTo>
                    <a:pt x="186314" y="163976"/>
                  </a:lnTo>
                  <a:lnTo>
                    <a:pt x="184190" y="166287"/>
                  </a:lnTo>
                  <a:lnTo>
                    <a:pt x="182067" y="170970"/>
                  </a:lnTo>
                  <a:lnTo>
                    <a:pt x="182067" y="182647"/>
                  </a:lnTo>
                  <a:lnTo>
                    <a:pt x="184190" y="182647"/>
                  </a:lnTo>
                  <a:lnTo>
                    <a:pt x="186314" y="177964"/>
                  </a:lnTo>
                  <a:lnTo>
                    <a:pt x="188437" y="175653"/>
                  </a:lnTo>
                  <a:lnTo>
                    <a:pt x="190624" y="170908"/>
                  </a:lnTo>
                  <a:close/>
                  <a:moveTo>
                    <a:pt x="98684" y="86609"/>
                  </a:moveTo>
                  <a:lnTo>
                    <a:pt x="98684" y="93665"/>
                  </a:lnTo>
                  <a:lnTo>
                    <a:pt x="102932" y="93665"/>
                  </a:lnTo>
                  <a:close/>
                  <a:moveTo>
                    <a:pt x="158520" y="145243"/>
                  </a:moveTo>
                  <a:lnTo>
                    <a:pt x="162829" y="138187"/>
                  </a:lnTo>
                  <a:lnTo>
                    <a:pt x="156584" y="138187"/>
                  </a:lnTo>
                  <a:close/>
                  <a:moveTo>
                    <a:pt x="158520" y="121765"/>
                  </a:moveTo>
                  <a:lnTo>
                    <a:pt x="154273" y="121765"/>
                  </a:lnTo>
                  <a:lnTo>
                    <a:pt x="154273" y="128821"/>
                  </a:lnTo>
                  <a:lnTo>
                    <a:pt x="158520" y="131131"/>
                  </a:lnTo>
                  <a:lnTo>
                    <a:pt x="160643" y="128821"/>
                  </a:lnTo>
                  <a:lnTo>
                    <a:pt x="160643" y="124138"/>
                  </a:lnTo>
                  <a:close/>
                  <a:moveTo>
                    <a:pt x="121857" y="145181"/>
                  </a:moveTo>
                  <a:lnTo>
                    <a:pt x="121857" y="147491"/>
                  </a:lnTo>
                  <a:lnTo>
                    <a:pt x="123980" y="149864"/>
                  </a:lnTo>
                  <a:lnTo>
                    <a:pt x="128290" y="149864"/>
                  </a:lnTo>
                  <a:lnTo>
                    <a:pt x="130413" y="147491"/>
                  </a:lnTo>
                  <a:lnTo>
                    <a:pt x="130413" y="145181"/>
                  </a:lnTo>
                  <a:lnTo>
                    <a:pt x="128290" y="142808"/>
                  </a:lnTo>
                  <a:lnTo>
                    <a:pt x="122044" y="142808"/>
                  </a:lnTo>
                  <a:close/>
                  <a:moveTo>
                    <a:pt x="141094" y="74870"/>
                  </a:moveTo>
                  <a:lnTo>
                    <a:pt x="132537" y="77180"/>
                  </a:lnTo>
                  <a:lnTo>
                    <a:pt x="132537" y="81863"/>
                  </a:lnTo>
                  <a:lnTo>
                    <a:pt x="138783" y="81863"/>
                  </a:lnTo>
                  <a:lnTo>
                    <a:pt x="140906" y="84236"/>
                  </a:lnTo>
                  <a:lnTo>
                    <a:pt x="140906" y="86547"/>
                  </a:lnTo>
                  <a:lnTo>
                    <a:pt x="147152" y="86547"/>
                  </a:lnTo>
                  <a:lnTo>
                    <a:pt x="147152" y="81863"/>
                  </a:lnTo>
                  <a:close/>
                  <a:moveTo>
                    <a:pt x="145403" y="128758"/>
                  </a:moveTo>
                  <a:lnTo>
                    <a:pt x="141094" y="128758"/>
                  </a:lnTo>
                  <a:lnTo>
                    <a:pt x="136846" y="131069"/>
                  </a:lnTo>
                  <a:lnTo>
                    <a:pt x="136846" y="133442"/>
                  </a:lnTo>
                  <a:lnTo>
                    <a:pt x="141094" y="133442"/>
                  </a:lnTo>
                  <a:lnTo>
                    <a:pt x="143217" y="131069"/>
                  </a:lnTo>
                  <a:lnTo>
                    <a:pt x="145403" y="131069"/>
                  </a:lnTo>
                  <a:close/>
                  <a:moveTo>
                    <a:pt x="134723" y="152175"/>
                  </a:moveTo>
                  <a:lnTo>
                    <a:pt x="134723" y="159231"/>
                  </a:lnTo>
                  <a:lnTo>
                    <a:pt x="138970" y="152175"/>
                  </a:lnTo>
                  <a:close/>
                  <a:moveTo>
                    <a:pt x="8557" y="121702"/>
                  </a:moveTo>
                  <a:lnTo>
                    <a:pt x="6433" y="124075"/>
                  </a:lnTo>
                  <a:lnTo>
                    <a:pt x="8557" y="126386"/>
                  </a:lnTo>
                  <a:lnTo>
                    <a:pt x="10681" y="126386"/>
                  </a:lnTo>
                  <a:lnTo>
                    <a:pt x="12804" y="128758"/>
                  </a:lnTo>
                  <a:lnTo>
                    <a:pt x="14990" y="126386"/>
                  </a:lnTo>
                  <a:lnTo>
                    <a:pt x="14990" y="124075"/>
                  </a:lnTo>
                  <a:lnTo>
                    <a:pt x="10681" y="119392"/>
                  </a:lnTo>
                  <a:close/>
                  <a:moveTo>
                    <a:pt x="141094" y="98286"/>
                  </a:moveTo>
                  <a:lnTo>
                    <a:pt x="132537" y="98286"/>
                  </a:lnTo>
                  <a:lnTo>
                    <a:pt x="132537" y="105342"/>
                  </a:lnTo>
                  <a:lnTo>
                    <a:pt x="136846" y="114709"/>
                  </a:lnTo>
                  <a:close/>
                  <a:moveTo>
                    <a:pt x="38474" y="102969"/>
                  </a:moveTo>
                  <a:lnTo>
                    <a:pt x="49155" y="102969"/>
                  </a:lnTo>
                  <a:lnTo>
                    <a:pt x="51341" y="105342"/>
                  </a:lnTo>
                  <a:lnTo>
                    <a:pt x="55588" y="105342"/>
                  </a:lnTo>
                  <a:lnTo>
                    <a:pt x="64145" y="110025"/>
                  </a:lnTo>
                  <a:lnTo>
                    <a:pt x="68392" y="110025"/>
                  </a:lnTo>
                  <a:lnTo>
                    <a:pt x="70578" y="112336"/>
                  </a:lnTo>
                  <a:lnTo>
                    <a:pt x="72702" y="112336"/>
                  </a:lnTo>
                  <a:lnTo>
                    <a:pt x="76949" y="117019"/>
                  </a:lnTo>
                  <a:lnTo>
                    <a:pt x="81259" y="119392"/>
                  </a:lnTo>
                  <a:lnTo>
                    <a:pt x="83382" y="121702"/>
                  </a:lnTo>
                  <a:lnTo>
                    <a:pt x="87817" y="121702"/>
                  </a:lnTo>
                  <a:lnTo>
                    <a:pt x="90003" y="119392"/>
                  </a:lnTo>
                  <a:lnTo>
                    <a:pt x="90003" y="112336"/>
                  </a:lnTo>
                  <a:lnTo>
                    <a:pt x="81446" y="102969"/>
                  </a:lnTo>
                  <a:lnTo>
                    <a:pt x="77136" y="100659"/>
                  </a:lnTo>
                  <a:lnTo>
                    <a:pt x="75013" y="98286"/>
                  </a:lnTo>
                  <a:lnTo>
                    <a:pt x="72889" y="98286"/>
                  </a:lnTo>
                  <a:lnTo>
                    <a:pt x="70766" y="95976"/>
                  </a:lnTo>
                  <a:lnTo>
                    <a:pt x="66456" y="95976"/>
                  </a:lnTo>
                  <a:lnTo>
                    <a:pt x="62209" y="91230"/>
                  </a:lnTo>
                  <a:lnTo>
                    <a:pt x="60023" y="91230"/>
                  </a:lnTo>
                  <a:lnTo>
                    <a:pt x="62209" y="88919"/>
                  </a:lnTo>
                  <a:lnTo>
                    <a:pt x="68455" y="88919"/>
                  </a:lnTo>
                  <a:lnTo>
                    <a:pt x="70641" y="93603"/>
                  </a:lnTo>
                  <a:lnTo>
                    <a:pt x="79197" y="98286"/>
                  </a:lnTo>
                  <a:lnTo>
                    <a:pt x="83444" y="102969"/>
                  </a:lnTo>
                  <a:lnTo>
                    <a:pt x="92001" y="102969"/>
                  </a:lnTo>
                  <a:lnTo>
                    <a:pt x="96248" y="98286"/>
                  </a:lnTo>
                  <a:lnTo>
                    <a:pt x="92001" y="93603"/>
                  </a:lnTo>
                  <a:lnTo>
                    <a:pt x="87817" y="93603"/>
                  </a:lnTo>
                  <a:lnTo>
                    <a:pt x="83570" y="91230"/>
                  </a:lnTo>
                  <a:lnTo>
                    <a:pt x="79322" y="91230"/>
                  </a:lnTo>
                  <a:lnTo>
                    <a:pt x="75013" y="88919"/>
                  </a:lnTo>
                  <a:lnTo>
                    <a:pt x="72889" y="84236"/>
                  </a:lnTo>
                  <a:lnTo>
                    <a:pt x="70766" y="81863"/>
                  </a:lnTo>
                  <a:lnTo>
                    <a:pt x="70766" y="79553"/>
                  </a:lnTo>
                  <a:lnTo>
                    <a:pt x="68579" y="74870"/>
                  </a:lnTo>
                  <a:lnTo>
                    <a:pt x="66456" y="72497"/>
                  </a:lnTo>
                  <a:lnTo>
                    <a:pt x="62209" y="63130"/>
                  </a:lnTo>
                  <a:lnTo>
                    <a:pt x="60023" y="60820"/>
                  </a:lnTo>
                  <a:lnTo>
                    <a:pt x="57899" y="56137"/>
                  </a:lnTo>
                  <a:lnTo>
                    <a:pt x="53652" y="51391"/>
                  </a:lnTo>
                  <a:lnTo>
                    <a:pt x="53652" y="46708"/>
                  </a:lnTo>
                  <a:lnTo>
                    <a:pt x="51528" y="44397"/>
                  </a:lnTo>
                  <a:lnTo>
                    <a:pt x="51528" y="39714"/>
                  </a:lnTo>
                  <a:lnTo>
                    <a:pt x="53652" y="37341"/>
                  </a:lnTo>
                  <a:lnTo>
                    <a:pt x="55775" y="37341"/>
                  </a:lnTo>
                  <a:lnTo>
                    <a:pt x="57899" y="39714"/>
                  </a:lnTo>
                  <a:lnTo>
                    <a:pt x="57899" y="42024"/>
                  </a:lnTo>
                  <a:lnTo>
                    <a:pt x="60023" y="44397"/>
                  </a:lnTo>
                  <a:lnTo>
                    <a:pt x="64332" y="44397"/>
                  </a:lnTo>
                  <a:lnTo>
                    <a:pt x="64332" y="46708"/>
                  </a:lnTo>
                  <a:lnTo>
                    <a:pt x="66456" y="46708"/>
                  </a:lnTo>
                  <a:lnTo>
                    <a:pt x="70766" y="51391"/>
                  </a:lnTo>
                  <a:lnTo>
                    <a:pt x="70766" y="56137"/>
                  </a:lnTo>
                  <a:lnTo>
                    <a:pt x="72889" y="56137"/>
                  </a:lnTo>
                  <a:lnTo>
                    <a:pt x="75013" y="53764"/>
                  </a:lnTo>
                  <a:lnTo>
                    <a:pt x="77136" y="53764"/>
                  </a:lnTo>
                  <a:lnTo>
                    <a:pt x="72889" y="46708"/>
                  </a:lnTo>
                  <a:lnTo>
                    <a:pt x="75013" y="46708"/>
                  </a:lnTo>
                  <a:lnTo>
                    <a:pt x="83570" y="51391"/>
                  </a:lnTo>
                  <a:lnTo>
                    <a:pt x="79322" y="44397"/>
                  </a:lnTo>
                  <a:lnTo>
                    <a:pt x="81446" y="42024"/>
                  </a:lnTo>
                  <a:lnTo>
                    <a:pt x="81446" y="32783"/>
                  </a:lnTo>
                  <a:lnTo>
                    <a:pt x="85693" y="28100"/>
                  </a:lnTo>
                  <a:lnTo>
                    <a:pt x="96373" y="28100"/>
                  </a:lnTo>
                  <a:lnTo>
                    <a:pt x="98559" y="30472"/>
                  </a:lnTo>
                  <a:lnTo>
                    <a:pt x="98559" y="35156"/>
                  </a:lnTo>
                  <a:lnTo>
                    <a:pt x="102807" y="35156"/>
                  </a:lnTo>
                  <a:lnTo>
                    <a:pt x="104930" y="32783"/>
                  </a:lnTo>
                  <a:lnTo>
                    <a:pt x="107117" y="28100"/>
                  </a:lnTo>
                  <a:lnTo>
                    <a:pt x="109240" y="25789"/>
                  </a:lnTo>
                  <a:lnTo>
                    <a:pt x="122044" y="25789"/>
                  </a:lnTo>
                  <a:lnTo>
                    <a:pt x="128290" y="28100"/>
                  </a:lnTo>
                  <a:lnTo>
                    <a:pt x="132537" y="28100"/>
                  </a:lnTo>
                  <a:lnTo>
                    <a:pt x="134723" y="30472"/>
                  </a:lnTo>
                  <a:lnTo>
                    <a:pt x="136846" y="30472"/>
                  </a:lnTo>
                  <a:lnTo>
                    <a:pt x="136846" y="28100"/>
                  </a:lnTo>
                  <a:lnTo>
                    <a:pt x="138970" y="23416"/>
                  </a:lnTo>
                  <a:lnTo>
                    <a:pt x="138970" y="18733"/>
                  </a:lnTo>
                  <a:lnTo>
                    <a:pt x="136846" y="16423"/>
                  </a:lnTo>
                  <a:lnTo>
                    <a:pt x="136846" y="14050"/>
                  </a:lnTo>
                  <a:lnTo>
                    <a:pt x="138970" y="11677"/>
                  </a:lnTo>
                  <a:lnTo>
                    <a:pt x="145216" y="11677"/>
                  </a:lnTo>
                  <a:lnTo>
                    <a:pt x="145216" y="6994"/>
                  </a:lnTo>
                  <a:lnTo>
                    <a:pt x="143030" y="4683"/>
                  </a:lnTo>
                  <a:lnTo>
                    <a:pt x="143030" y="2310"/>
                  </a:lnTo>
                  <a:lnTo>
                    <a:pt x="138783" y="2310"/>
                  </a:lnTo>
                  <a:lnTo>
                    <a:pt x="136659" y="0"/>
                  </a:lnTo>
                  <a:lnTo>
                    <a:pt x="130413" y="2310"/>
                  </a:lnTo>
                  <a:lnTo>
                    <a:pt x="132537" y="4683"/>
                  </a:lnTo>
                  <a:lnTo>
                    <a:pt x="132537" y="11677"/>
                  </a:lnTo>
                  <a:lnTo>
                    <a:pt x="130413" y="14050"/>
                  </a:lnTo>
                  <a:lnTo>
                    <a:pt x="124168" y="14050"/>
                  </a:lnTo>
                  <a:lnTo>
                    <a:pt x="119920" y="9367"/>
                  </a:lnTo>
                  <a:lnTo>
                    <a:pt x="115611" y="14050"/>
                  </a:lnTo>
                  <a:lnTo>
                    <a:pt x="111364" y="14050"/>
                  </a:lnTo>
                  <a:lnTo>
                    <a:pt x="107117" y="9367"/>
                  </a:lnTo>
                  <a:lnTo>
                    <a:pt x="104930" y="11677"/>
                  </a:lnTo>
                  <a:lnTo>
                    <a:pt x="100308" y="11677"/>
                  </a:lnTo>
                  <a:lnTo>
                    <a:pt x="94063" y="4683"/>
                  </a:lnTo>
                  <a:lnTo>
                    <a:pt x="94063" y="2310"/>
                  </a:lnTo>
                  <a:lnTo>
                    <a:pt x="83382" y="4683"/>
                  </a:lnTo>
                  <a:lnTo>
                    <a:pt x="81259" y="11677"/>
                  </a:lnTo>
                  <a:lnTo>
                    <a:pt x="72702" y="9367"/>
                  </a:lnTo>
                  <a:lnTo>
                    <a:pt x="70578" y="11677"/>
                  </a:lnTo>
                  <a:lnTo>
                    <a:pt x="66268" y="14050"/>
                  </a:lnTo>
                  <a:lnTo>
                    <a:pt x="62021" y="14050"/>
                  </a:lnTo>
                  <a:lnTo>
                    <a:pt x="59835" y="11677"/>
                  </a:lnTo>
                  <a:lnTo>
                    <a:pt x="57712" y="11677"/>
                  </a:lnTo>
                  <a:lnTo>
                    <a:pt x="53464" y="14050"/>
                  </a:lnTo>
                  <a:lnTo>
                    <a:pt x="49155" y="18733"/>
                  </a:lnTo>
                  <a:lnTo>
                    <a:pt x="44908" y="21106"/>
                  </a:lnTo>
                  <a:lnTo>
                    <a:pt x="36351" y="21106"/>
                  </a:lnTo>
                  <a:lnTo>
                    <a:pt x="36351" y="23416"/>
                  </a:lnTo>
                  <a:lnTo>
                    <a:pt x="34227" y="28100"/>
                  </a:lnTo>
                  <a:lnTo>
                    <a:pt x="25670" y="28100"/>
                  </a:lnTo>
                  <a:lnTo>
                    <a:pt x="23547" y="25789"/>
                  </a:lnTo>
                  <a:lnTo>
                    <a:pt x="21361" y="25789"/>
                  </a:lnTo>
                  <a:lnTo>
                    <a:pt x="17114" y="28100"/>
                  </a:lnTo>
                  <a:lnTo>
                    <a:pt x="19237" y="32783"/>
                  </a:lnTo>
                  <a:lnTo>
                    <a:pt x="19237" y="35156"/>
                  </a:lnTo>
                  <a:lnTo>
                    <a:pt x="14990" y="39839"/>
                  </a:lnTo>
                  <a:lnTo>
                    <a:pt x="8744" y="39839"/>
                  </a:lnTo>
                  <a:lnTo>
                    <a:pt x="8744" y="49205"/>
                  </a:lnTo>
                  <a:lnTo>
                    <a:pt x="4435" y="51516"/>
                  </a:lnTo>
                  <a:lnTo>
                    <a:pt x="187" y="51516"/>
                  </a:lnTo>
                  <a:lnTo>
                    <a:pt x="187" y="77305"/>
                  </a:lnTo>
                  <a:lnTo>
                    <a:pt x="2311" y="79678"/>
                  </a:lnTo>
                  <a:lnTo>
                    <a:pt x="6621" y="81988"/>
                  </a:lnTo>
                  <a:lnTo>
                    <a:pt x="8744" y="84361"/>
                  </a:lnTo>
                  <a:lnTo>
                    <a:pt x="10868" y="89044"/>
                  </a:lnTo>
                  <a:lnTo>
                    <a:pt x="12991" y="91355"/>
                  </a:lnTo>
                  <a:lnTo>
                    <a:pt x="15177" y="96100"/>
                  </a:lnTo>
                  <a:lnTo>
                    <a:pt x="19425" y="100784"/>
                  </a:lnTo>
                  <a:lnTo>
                    <a:pt x="21548" y="105467"/>
                  </a:lnTo>
                  <a:lnTo>
                    <a:pt x="30105" y="105467"/>
                  </a:lnTo>
                  <a:lnTo>
                    <a:pt x="34415" y="103094"/>
                  </a:lnTo>
                  <a:close/>
                  <a:moveTo>
                    <a:pt x="104743" y="114709"/>
                  </a:moveTo>
                  <a:lnTo>
                    <a:pt x="113300" y="131069"/>
                  </a:lnTo>
                  <a:lnTo>
                    <a:pt x="117609" y="124075"/>
                  </a:lnTo>
                  <a:close/>
                  <a:moveTo>
                    <a:pt x="109053" y="152175"/>
                  </a:moveTo>
                  <a:lnTo>
                    <a:pt x="106929" y="147491"/>
                  </a:lnTo>
                  <a:lnTo>
                    <a:pt x="104743" y="152175"/>
                  </a:lnTo>
                  <a:close/>
                  <a:moveTo>
                    <a:pt x="111176" y="161541"/>
                  </a:moveTo>
                  <a:lnTo>
                    <a:pt x="111176" y="163914"/>
                  </a:lnTo>
                  <a:lnTo>
                    <a:pt x="115423" y="163914"/>
                  </a:lnTo>
                  <a:lnTo>
                    <a:pt x="115423" y="161541"/>
                  </a:lnTo>
                  <a:lnTo>
                    <a:pt x="113300" y="159231"/>
                  </a:lnTo>
                  <a:lnTo>
                    <a:pt x="111176" y="159231"/>
                  </a:lnTo>
                  <a:close/>
                  <a:moveTo>
                    <a:pt x="8557" y="100659"/>
                  </a:moveTo>
                  <a:lnTo>
                    <a:pt x="0" y="110025"/>
                  </a:lnTo>
                  <a:lnTo>
                    <a:pt x="14990" y="114709"/>
                  </a:lnTo>
                  <a:close/>
                  <a:moveTo>
                    <a:pt x="85506" y="42024"/>
                  </a:moveTo>
                  <a:lnTo>
                    <a:pt x="96186" y="49081"/>
                  </a:lnTo>
                  <a:lnTo>
                    <a:pt x="100496" y="46708"/>
                  </a:lnTo>
                  <a:close/>
                </a:path>
              </a:pathLst>
            </a:custGeom>
            <a:noFill/>
            <a:ln w="1561" cap="flat">
              <a:solidFill>
                <a:srgbClr val="FFFFFF"/>
              </a:solidFill>
              <a:prstDash val="solid"/>
              <a:round/>
            </a:ln>
          </p:spPr>
          <p:txBody>
            <a:bodyPr rtlCol="0" anchor="ctr"/>
            <a:lstStyle/>
            <a:p>
              <a:endParaRPr lang="en-US" noProof="0" dirty="0"/>
            </a:p>
          </p:txBody>
        </p:sp>
        <p:sp>
          <p:nvSpPr>
            <p:cNvPr id="5144" name="Serbest Form 5143">
              <a:extLst>
                <a:ext uri="{FF2B5EF4-FFF2-40B4-BE49-F238E27FC236}">
                  <a16:creationId xmlns:a16="http://schemas.microsoft.com/office/drawing/2014/main" id="{41A222EC-D1AE-9F49-8652-9A5D88E74045}"/>
                </a:ext>
              </a:extLst>
            </p:cNvPr>
            <p:cNvSpPr/>
            <p:nvPr/>
          </p:nvSpPr>
          <p:spPr>
            <a:xfrm>
              <a:off x="5575669" y="2199166"/>
              <a:ext cx="126915" cy="202941"/>
            </a:xfrm>
            <a:custGeom>
              <a:avLst/>
              <a:gdLst>
                <a:gd name="connsiteX0" fmla="*/ 110427 w 126915"/>
                <a:gd name="connsiteY0" fmla="*/ 134503 h 202941"/>
                <a:gd name="connsiteX1" fmla="*/ 110427 w 126915"/>
                <a:gd name="connsiteY1" fmla="*/ 129820 h 202941"/>
                <a:gd name="connsiteX2" fmla="*/ 112800 w 126915"/>
                <a:gd name="connsiteY2" fmla="*/ 125074 h 202941"/>
                <a:gd name="connsiteX3" fmla="*/ 112800 w 126915"/>
                <a:gd name="connsiteY3" fmla="*/ 120329 h 202941"/>
                <a:gd name="connsiteX4" fmla="*/ 110427 w 126915"/>
                <a:gd name="connsiteY4" fmla="*/ 118018 h 202941"/>
                <a:gd name="connsiteX5" fmla="*/ 108116 w 126915"/>
                <a:gd name="connsiteY5" fmla="*/ 118018 h 202941"/>
                <a:gd name="connsiteX6" fmla="*/ 108116 w 126915"/>
                <a:gd name="connsiteY6" fmla="*/ 110900 h 202941"/>
                <a:gd name="connsiteX7" fmla="*/ 110427 w 126915"/>
                <a:gd name="connsiteY7" fmla="*/ 108527 h 202941"/>
                <a:gd name="connsiteX8" fmla="*/ 110427 w 126915"/>
                <a:gd name="connsiteY8" fmla="*/ 92042 h 202941"/>
                <a:gd name="connsiteX9" fmla="*/ 112800 w 126915"/>
                <a:gd name="connsiteY9" fmla="*/ 89669 h 202941"/>
                <a:gd name="connsiteX10" fmla="*/ 112800 w 126915"/>
                <a:gd name="connsiteY10" fmla="*/ 84986 h 202941"/>
                <a:gd name="connsiteX11" fmla="*/ 110427 w 126915"/>
                <a:gd name="connsiteY11" fmla="*/ 82613 h 202941"/>
                <a:gd name="connsiteX12" fmla="*/ 105742 w 126915"/>
                <a:gd name="connsiteY12" fmla="*/ 80240 h 202941"/>
                <a:gd name="connsiteX13" fmla="*/ 103369 w 126915"/>
                <a:gd name="connsiteY13" fmla="*/ 77867 h 202941"/>
                <a:gd name="connsiteX14" fmla="*/ 108116 w 126915"/>
                <a:gd name="connsiteY14" fmla="*/ 73184 h 202941"/>
                <a:gd name="connsiteX15" fmla="*/ 110427 w 126915"/>
                <a:gd name="connsiteY15" fmla="*/ 73184 h 202941"/>
                <a:gd name="connsiteX16" fmla="*/ 110427 w 126915"/>
                <a:gd name="connsiteY16" fmla="*/ 70811 h 202941"/>
                <a:gd name="connsiteX17" fmla="*/ 105742 w 126915"/>
                <a:gd name="connsiteY17" fmla="*/ 66065 h 202941"/>
                <a:gd name="connsiteX18" fmla="*/ 108116 w 126915"/>
                <a:gd name="connsiteY18" fmla="*/ 61382 h 202941"/>
                <a:gd name="connsiteX19" fmla="*/ 108116 w 126915"/>
                <a:gd name="connsiteY19" fmla="*/ 51953 h 202941"/>
                <a:gd name="connsiteX20" fmla="*/ 105742 w 126915"/>
                <a:gd name="connsiteY20" fmla="*/ 49580 h 202941"/>
                <a:gd name="connsiteX21" fmla="*/ 103369 w 126915"/>
                <a:gd name="connsiteY21" fmla="*/ 49580 h 202941"/>
                <a:gd name="connsiteX22" fmla="*/ 98684 w 126915"/>
                <a:gd name="connsiteY22" fmla="*/ 54263 h 202941"/>
                <a:gd name="connsiteX23" fmla="*/ 103369 w 126915"/>
                <a:gd name="connsiteY23" fmla="*/ 23604 h 202941"/>
                <a:gd name="connsiteX24" fmla="*/ 89316 w 126915"/>
                <a:gd name="connsiteY24" fmla="*/ 14175 h 202941"/>
                <a:gd name="connsiteX25" fmla="*/ 94000 w 126915"/>
                <a:gd name="connsiteY25" fmla="*/ 9429 h 202941"/>
                <a:gd name="connsiteX26" fmla="*/ 94000 w 126915"/>
                <a:gd name="connsiteY26" fmla="*/ 2373 h 202941"/>
                <a:gd name="connsiteX27" fmla="*/ 86942 w 126915"/>
                <a:gd name="connsiteY27" fmla="*/ 0 h 202941"/>
                <a:gd name="connsiteX28" fmla="*/ 77573 w 126915"/>
                <a:gd name="connsiteY28" fmla="*/ 4746 h 202941"/>
                <a:gd name="connsiteX29" fmla="*/ 16489 w 126915"/>
                <a:gd name="connsiteY29" fmla="*/ 4746 h 202941"/>
                <a:gd name="connsiteX30" fmla="*/ 14116 w 126915"/>
                <a:gd name="connsiteY30" fmla="*/ 7119 h 202941"/>
                <a:gd name="connsiteX31" fmla="*/ 11742 w 126915"/>
                <a:gd name="connsiteY31" fmla="*/ 11802 h 202941"/>
                <a:gd name="connsiteX32" fmla="*/ 11742 w 126915"/>
                <a:gd name="connsiteY32" fmla="*/ 18920 h 202941"/>
                <a:gd name="connsiteX33" fmla="*/ 14116 w 126915"/>
                <a:gd name="connsiteY33" fmla="*/ 18920 h 202941"/>
                <a:gd name="connsiteX34" fmla="*/ 16489 w 126915"/>
                <a:gd name="connsiteY34" fmla="*/ 30722 h 202941"/>
                <a:gd name="connsiteX35" fmla="*/ 16489 w 126915"/>
                <a:gd name="connsiteY35" fmla="*/ 51953 h 202941"/>
                <a:gd name="connsiteX36" fmla="*/ 18800 w 126915"/>
                <a:gd name="connsiteY36" fmla="*/ 49580 h 202941"/>
                <a:gd name="connsiteX37" fmla="*/ 21174 w 126915"/>
                <a:gd name="connsiteY37" fmla="*/ 61382 h 202941"/>
                <a:gd name="connsiteX38" fmla="*/ 16489 w 126915"/>
                <a:gd name="connsiteY38" fmla="*/ 61382 h 202941"/>
                <a:gd name="connsiteX39" fmla="*/ 16489 w 126915"/>
                <a:gd name="connsiteY39" fmla="*/ 63755 h 202941"/>
                <a:gd name="connsiteX40" fmla="*/ 18800 w 126915"/>
                <a:gd name="connsiteY40" fmla="*/ 66065 h 202941"/>
                <a:gd name="connsiteX41" fmla="*/ 18800 w 126915"/>
                <a:gd name="connsiteY41" fmla="*/ 70811 h 202941"/>
                <a:gd name="connsiteX42" fmla="*/ 21174 w 126915"/>
                <a:gd name="connsiteY42" fmla="*/ 75494 h 202941"/>
                <a:gd name="connsiteX43" fmla="*/ 21174 w 126915"/>
                <a:gd name="connsiteY43" fmla="*/ 80240 h 202941"/>
                <a:gd name="connsiteX44" fmla="*/ 23547 w 126915"/>
                <a:gd name="connsiteY44" fmla="*/ 84986 h 202941"/>
                <a:gd name="connsiteX45" fmla="*/ 23547 w 126915"/>
                <a:gd name="connsiteY45" fmla="*/ 89669 h 202941"/>
                <a:gd name="connsiteX46" fmla="*/ 18800 w 126915"/>
                <a:gd name="connsiteY46" fmla="*/ 99098 h 202941"/>
                <a:gd name="connsiteX47" fmla="*/ 16489 w 126915"/>
                <a:gd name="connsiteY47" fmla="*/ 101471 h 202941"/>
                <a:gd name="connsiteX48" fmla="*/ 14116 w 126915"/>
                <a:gd name="connsiteY48" fmla="*/ 106216 h 202941"/>
                <a:gd name="connsiteX49" fmla="*/ 14116 w 126915"/>
                <a:gd name="connsiteY49" fmla="*/ 113272 h 202941"/>
                <a:gd name="connsiteX50" fmla="*/ 11742 w 126915"/>
                <a:gd name="connsiteY50" fmla="*/ 118018 h 202941"/>
                <a:gd name="connsiteX51" fmla="*/ 11742 w 126915"/>
                <a:gd name="connsiteY51" fmla="*/ 122702 h 202941"/>
                <a:gd name="connsiteX52" fmla="*/ 4747 w 126915"/>
                <a:gd name="connsiteY52" fmla="*/ 129820 h 202941"/>
                <a:gd name="connsiteX53" fmla="*/ 2373 w 126915"/>
                <a:gd name="connsiteY53" fmla="*/ 134503 h 202941"/>
                <a:gd name="connsiteX54" fmla="*/ 0 w 126915"/>
                <a:gd name="connsiteY54" fmla="*/ 136876 h 202941"/>
                <a:gd name="connsiteX55" fmla="*/ 0 w 126915"/>
                <a:gd name="connsiteY55" fmla="*/ 146305 h 202941"/>
                <a:gd name="connsiteX56" fmla="*/ 2373 w 126915"/>
                <a:gd name="connsiteY56" fmla="*/ 151051 h 202941"/>
                <a:gd name="connsiteX57" fmla="*/ 4747 w 126915"/>
                <a:gd name="connsiteY57" fmla="*/ 158107 h 202941"/>
                <a:gd name="connsiteX58" fmla="*/ 4747 w 126915"/>
                <a:gd name="connsiteY58" fmla="*/ 162790 h 202941"/>
                <a:gd name="connsiteX59" fmla="*/ 7058 w 126915"/>
                <a:gd name="connsiteY59" fmla="*/ 167536 h 202941"/>
                <a:gd name="connsiteX60" fmla="*/ 9431 w 126915"/>
                <a:gd name="connsiteY60" fmla="*/ 169909 h 202941"/>
                <a:gd name="connsiteX61" fmla="*/ 9431 w 126915"/>
                <a:gd name="connsiteY61" fmla="*/ 172282 h 202941"/>
                <a:gd name="connsiteX62" fmla="*/ 18800 w 126915"/>
                <a:gd name="connsiteY62" fmla="*/ 174592 h 202941"/>
                <a:gd name="connsiteX63" fmla="*/ 18800 w 126915"/>
                <a:gd name="connsiteY63" fmla="*/ 195823 h 202941"/>
                <a:gd name="connsiteX64" fmla="*/ 28231 w 126915"/>
                <a:gd name="connsiteY64" fmla="*/ 195823 h 202941"/>
                <a:gd name="connsiteX65" fmla="*/ 30542 w 126915"/>
                <a:gd name="connsiteY65" fmla="*/ 198196 h 202941"/>
                <a:gd name="connsiteX66" fmla="*/ 30542 w 126915"/>
                <a:gd name="connsiteY66" fmla="*/ 200568 h 202941"/>
                <a:gd name="connsiteX67" fmla="*/ 32916 w 126915"/>
                <a:gd name="connsiteY67" fmla="*/ 202941 h 202941"/>
                <a:gd name="connsiteX68" fmla="*/ 37600 w 126915"/>
                <a:gd name="connsiteY68" fmla="*/ 202941 h 202941"/>
                <a:gd name="connsiteX69" fmla="*/ 42285 w 126915"/>
                <a:gd name="connsiteY69" fmla="*/ 200568 h 202941"/>
                <a:gd name="connsiteX70" fmla="*/ 44658 w 126915"/>
                <a:gd name="connsiteY70" fmla="*/ 198196 h 202941"/>
                <a:gd name="connsiteX71" fmla="*/ 51715 w 126915"/>
                <a:gd name="connsiteY71" fmla="*/ 193512 h 202941"/>
                <a:gd name="connsiteX72" fmla="*/ 54026 w 126915"/>
                <a:gd name="connsiteY72" fmla="*/ 191139 h 202941"/>
                <a:gd name="connsiteX73" fmla="*/ 58773 w 126915"/>
                <a:gd name="connsiteY73" fmla="*/ 188767 h 202941"/>
                <a:gd name="connsiteX74" fmla="*/ 70516 w 126915"/>
                <a:gd name="connsiteY74" fmla="*/ 188767 h 202941"/>
                <a:gd name="connsiteX75" fmla="*/ 72826 w 126915"/>
                <a:gd name="connsiteY75" fmla="*/ 186394 h 202941"/>
                <a:gd name="connsiteX76" fmla="*/ 77573 w 126915"/>
                <a:gd name="connsiteY76" fmla="*/ 184083 h 202941"/>
                <a:gd name="connsiteX77" fmla="*/ 84569 w 126915"/>
                <a:gd name="connsiteY77" fmla="*/ 176965 h 202941"/>
                <a:gd name="connsiteX78" fmla="*/ 89316 w 126915"/>
                <a:gd name="connsiteY78" fmla="*/ 176965 h 202941"/>
                <a:gd name="connsiteX79" fmla="*/ 91627 w 126915"/>
                <a:gd name="connsiteY79" fmla="*/ 174592 h 202941"/>
                <a:gd name="connsiteX80" fmla="*/ 94000 w 126915"/>
                <a:gd name="connsiteY80" fmla="*/ 174592 h 202941"/>
                <a:gd name="connsiteX81" fmla="*/ 101058 w 126915"/>
                <a:gd name="connsiteY81" fmla="*/ 167536 h 202941"/>
                <a:gd name="connsiteX82" fmla="*/ 105742 w 126915"/>
                <a:gd name="connsiteY82" fmla="*/ 167536 h 202941"/>
                <a:gd name="connsiteX83" fmla="*/ 108116 w 126915"/>
                <a:gd name="connsiteY83" fmla="*/ 169909 h 202941"/>
                <a:gd name="connsiteX84" fmla="*/ 115111 w 126915"/>
                <a:gd name="connsiteY84" fmla="*/ 169909 h 202941"/>
                <a:gd name="connsiteX85" fmla="*/ 119858 w 126915"/>
                <a:gd name="connsiteY85" fmla="*/ 167536 h 202941"/>
                <a:gd name="connsiteX86" fmla="*/ 126916 w 126915"/>
                <a:gd name="connsiteY86" fmla="*/ 160480 h 202941"/>
                <a:gd name="connsiteX87" fmla="*/ 115111 w 126915"/>
                <a:gd name="connsiteY87" fmla="*/ 151051 h 202941"/>
                <a:gd name="connsiteX88" fmla="*/ 110427 w 126915"/>
                <a:gd name="connsiteY88" fmla="*/ 134503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26915" h="202941">
                  <a:moveTo>
                    <a:pt x="110427" y="134503"/>
                  </a:moveTo>
                  <a:lnTo>
                    <a:pt x="110427" y="129820"/>
                  </a:lnTo>
                  <a:lnTo>
                    <a:pt x="112800" y="125074"/>
                  </a:lnTo>
                  <a:lnTo>
                    <a:pt x="112800" y="120329"/>
                  </a:lnTo>
                  <a:lnTo>
                    <a:pt x="110427" y="118018"/>
                  </a:lnTo>
                  <a:lnTo>
                    <a:pt x="108116" y="118018"/>
                  </a:lnTo>
                  <a:lnTo>
                    <a:pt x="108116" y="110900"/>
                  </a:lnTo>
                  <a:lnTo>
                    <a:pt x="110427" y="108527"/>
                  </a:lnTo>
                  <a:lnTo>
                    <a:pt x="110427" y="92042"/>
                  </a:lnTo>
                  <a:lnTo>
                    <a:pt x="112800" y="89669"/>
                  </a:lnTo>
                  <a:lnTo>
                    <a:pt x="112800" y="84986"/>
                  </a:lnTo>
                  <a:lnTo>
                    <a:pt x="110427" y="82613"/>
                  </a:lnTo>
                  <a:lnTo>
                    <a:pt x="105742" y="80240"/>
                  </a:lnTo>
                  <a:lnTo>
                    <a:pt x="103369" y="77867"/>
                  </a:lnTo>
                  <a:lnTo>
                    <a:pt x="108116" y="73184"/>
                  </a:lnTo>
                  <a:lnTo>
                    <a:pt x="110427" y="73184"/>
                  </a:lnTo>
                  <a:lnTo>
                    <a:pt x="110427" y="70811"/>
                  </a:lnTo>
                  <a:lnTo>
                    <a:pt x="105742" y="66065"/>
                  </a:lnTo>
                  <a:lnTo>
                    <a:pt x="108116" y="61382"/>
                  </a:lnTo>
                  <a:lnTo>
                    <a:pt x="108116" y="51953"/>
                  </a:lnTo>
                  <a:lnTo>
                    <a:pt x="105742" y="49580"/>
                  </a:lnTo>
                  <a:lnTo>
                    <a:pt x="103369" y="49580"/>
                  </a:lnTo>
                  <a:lnTo>
                    <a:pt x="98684" y="54263"/>
                  </a:lnTo>
                  <a:lnTo>
                    <a:pt x="103369" y="23604"/>
                  </a:lnTo>
                  <a:lnTo>
                    <a:pt x="89316" y="14175"/>
                  </a:lnTo>
                  <a:lnTo>
                    <a:pt x="94000" y="9429"/>
                  </a:lnTo>
                  <a:lnTo>
                    <a:pt x="94000" y="2373"/>
                  </a:lnTo>
                  <a:lnTo>
                    <a:pt x="86942" y="0"/>
                  </a:lnTo>
                  <a:lnTo>
                    <a:pt x="77573" y="4746"/>
                  </a:lnTo>
                  <a:lnTo>
                    <a:pt x="16489" y="4746"/>
                  </a:lnTo>
                  <a:lnTo>
                    <a:pt x="14116" y="7119"/>
                  </a:lnTo>
                  <a:lnTo>
                    <a:pt x="11742" y="11802"/>
                  </a:lnTo>
                  <a:lnTo>
                    <a:pt x="11742" y="18920"/>
                  </a:lnTo>
                  <a:lnTo>
                    <a:pt x="14116" y="18920"/>
                  </a:lnTo>
                  <a:lnTo>
                    <a:pt x="16489" y="30722"/>
                  </a:lnTo>
                  <a:lnTo>
                    <a:pt x="16489" y="51953"/>
                  </a:lnTo>
                  <a:lnTo>
                    <a:pt x="18800" y="49580"/>
                  </a:lnTo>
                  <a:lnTo>
                    <a:pt x="21174" y="61382"/>
                  </a:lnTo>
                  <a:lnTo>
                    <a:pt x="16489" y="61382"/>
                  </a:lnTo>
                  <a:lnTo>
                    <a:pt x="16489" y="63755"/>
                  </a:lnTo>
                  <a:lnTo>
                    <a:pt x="18800" y="66065"/>
                  </a:lnTo>
                  <a:lnTo>
                    <a:pt x="18800" y="70811"/>
                  </a:lnTo>
                  <a:lnTo>
                    <a:pt x="21174" y="75494"/>
                  </a:lnTo>
                  <a:lnTo>
                    <a:pt x="21174" y="80240"/>
                  </a:lnTo>
                  <a:lnTo>
                    <a:pt x="23547" y="84986"/>
                  </a:lnTo>
                  <a:lnTo>
                    <a:pt x="23547" y="89669"/>
                  </a:lnTo>
                  <a:lnTo>
                    <a:pt x="18800" y="99098"/>
                  </a:lnTo>
                  <a:lnTo>
                    <a:pt x="16489" y="101471"/>
                  </a:lnTo>
                  <a:lnTo>
                    <a:pt x="14116" y="106216"/>
                  </a:lnTo>
                  <a:lnTo>
                    <a:pt x="14116" y="113272"/>
                  </a:lnTo>
                  <a:lnTo>
                    <a:pt x="11742" y="118018"/>
                  </a:lnTo>
                  <a:lnTo>
                    <a:pt x="11742" y="122702"/>
                  </a:lnTo>
                  <a:lnTo>
                    <a:pt x="4747" y="129820"/>
                  </a:lnTo>
                  <a:lnTo>
                    <a:pt x="2373" y="134503"/>
                  </a:lnTo>
                  <a:lnTo>
                    <a:pt x="0" y="136876"/>
                  </a:lnTo>
                  <a:lnTo>
                    <a:pt x="0" y="146305"/>
                  </a:lnTo>
                  <a:lnTo>
                    <a:pt x="2373" y="151051"/>
                  </a:lnTo>
                  <a:lnTo>
                    <a:pt x="4747" y="158107"/>
                  </a:lnTo>
                  <a:lnTo>
                    <a:pt x="4747" y="162790"/>
                  </a:lnTo>
                  <a:lnTo>
                    <a:pt x="7058" y="167536"/>
                  </a:lnTo>
                  <a:lnTo>
                    <a:pt x="9431" y="169909"/>
                  </a:lnTo>
                  <a:lnTo>
                    <a:pt x="9431" y="172282"/>
                  </a:lnTo>
                  <a:lnTo>
                    <a:pt x="18800" y="174592"/>
                  </a:lnTo>
                  <a:lnTo>
                    <a:pt x="18800" y="195823"/>
                  </a:lnTo>
                  <a:lnTo>
                    <a:pt x="28231" y="195823"/>
                  </a:lnTo>
                  <a:lnTo>
                    <a:pt x="30542" y="198196"/>
                  </a:lnTo>
                  <a:lnTo>
                    <a:pt x="30542" y="200568"/>
                  </a:lnTo>
                  <a:lnTo>
                    <a:pt x="32916" y="202941"/>
                  </a:lnTo>
                  <a:lnTo>
                    <a:pt x="37600" y="202941"/>
                  </a:lnTo>
                  <a:lnTo>
                    <a:pt x="42285" y="200568"/>
                  </a:lnTo>
                  <a:lnTo>
                    <a:pt x="44658" y="198196"/>
                  </a:lnTo>
                  <a:lnTo>
                    <a:pt x="51715" y="193512"/>
                  </a:lnTo>
                  <a:lnTo>
                    <a:pt x="54026" y="191139"/>
                  </a:lnTo>
                  <a:lnTo>
                    <a:pt x="58773" y="188767"/>
                  </a:lnTo>
                  <a:lnTo>
                    <a:pt x="70516" y="188767"/>
                  </a:lnTo>
                  <a:lnTo>
                    <a:pt x="72826" y="186394"/>
                  </a:lnTo>
                  <a:lnTo>
                    <a:pt x="77573" y="184083"/>
                  </a:lnTo>
                  <a:lnTo>
                    <a:pt x="84569" y="176965"/>
                  </a:lnTo>
                  <a:lnTo>
                    <a:pt x="89316" y="176965"/>
                  </a:lnTo>
                  <a:lnTo>
                    <a:pt x="91627" y="174592"/>
                  </a:lnTo>
                  <a:lnTo>
                    <a:pt x="94000" y="174592"/>
                  </a:lnTo>
                  <a:lnTo>
                    <a:pt x="101058" y="167536"/>
                  </a:lnTo>
                  <a:lnTo>
                    <a:pt x="105742" y="167536"/>
                  </a:lnTo>
                  <a:lnTo>
                    <a:pt x="108116" y="169909"/>
                  </a:lnTo>
                  <a:lnTo>
                    <a:pt x="115111" y="169909"/>
                  </a:lnTo>
                  <a:lnTo>
                    <a:pt x="119858" y="167536"/>
                  </a:lnTo>
                  <a:lnTo>
                    <a:pt x="126916" y="160480"/>
                  </a:lnTo>
                  <a:lnTo>
                    <a:pt x="115111" y="151051"/>
                  </a:lnTo>
                  <a:lnTo>
                    <a:pt x="110427" y="134503"/>
                  </a:lnTo>
                  <a:close/>
                </a:path>
              </a:pathLst>
            </a:custGeom>
            <a:solidFill>
              <a:srgbClr val="A6A6A6"/>
            </a:solidFill>
            <a:ln w="6245" cap="flat">
              <a:noFill/>
              <a:prstDash val="solid"/>
              <a:miter/>
            </a:ln>
          </p:spPr>
          <p:txBody>
            <a:bodyPr rtlCol="0" anchor="ctr"/>
            <a:lstStyle/>
            <a:p>
              <a:endParaRPr lang="en-US" noProof="0" dirty="0"/>
            </a:p>
          </p:txBody>
        </p:sp>
        <p:sp>
          <p:nvSpPr>
            <p:cNvPr id="5145" name="Serbest Form 5144">
              <a:extLst>
                <a:ext uri="{FF2B5EF4-FFF2-40B4-BE49-F238E27FC236}">
                  <a16:creationId xmlns:a16="http://schemas.microsoft.com/office/drawing/2014/main" id="{2DA07447-723A-2846-A0F2-02DBD34D4531}"/>
                </a:ext>
              </a:extLst>
            </p:cNvPr>
            <p:cNvSpPr/>
            <p:nvPr/>
          </p:nvSpPr>
          <p:spPr>
            <a:xfrm>
              <a:off x="5575669" y="2199166"/>
              <a:ext cx="126915" cy="202941"/>
            </a:xfrm>
            <a:custGeom>
              <a:avLst/>
              <a:gdLst>
                <a:gd name="connsiteX0" fmla="*/ 110427 w 126915"/>
                <a:gd name="connsiteY0" fmla="*/ 134503 h 202941"/>
                <a:gd name="connsiteX1" fmla="*/ 110427 w 126915"/>
                <a:gd name="connsiteY1" fmla="*/ 129820 h 202941"/>
                <a:gd name="connsiteX2" fmla="*/ 112800 w 126915"/>
                <a:gd name="connsiteY2" fmla="*/ 125074 h 202941"/>
                <a:gd name="connsiteX3" fmla="*/ 112800 w 126915"/>
                <a:gd name="connsiteY3" fmla="*/ 120329 h 202941"/>
                <a:gd name="connsiteX4" fmla="*/ 110427 w 126915"/>
                <a:gd name="connsiteY4" fmla="*/ 118018 h 202941"/>
                <a:gd name="connsiteX5" fmla="*/ 108116 w 126915"/>
                <a:gd name="connsiteY5" fmla="*/ 118018 h 202941"/>
                <a:gd name="connsiteX6" fmla="*/ 108116 w 126915"/>
                <a:gd name="connsiteY6" fmla="*/ 110900 h 202941"/>
                <a:gd name="connsiteX7" fmla="*/ 110427 w 126915"/>
                <a:gd name="connsiteY7" fmla="*/ 108527 h 202941"/>
                <a:gd name="connsiteX8" fmla="*/ 110427 w 126915"/>
                <a:gd name="connsiteY8" fmla="*/ 92042 h 202941"/>
                <a:gd name="connsiteX9" fmla="*/ 112800 w 126915"/>
                <a:gd name="connsiteY9" fmla="*/ 89669 h 202941"/>
                <a:gd name="connsiteX10" fmla="*/ 112800 w 126915"/>
                <a:gd name="connsiteY10" fmla="*/ 84986 h 202941"/>
                <a:gd name="connsiteX11" fmla="*/ 110427 w 126915"/>
                <a:gd name="connsiteY11" fmla="*/ 82613 h 202941"/>
                <a:gd name="connsiteX12" fmla="*/ 105742 w 126915"/>
                <a:gd name="connsiteY12" fmla="*/ 80240 h 202941"/>
                <a:gd name="connsiteX13" fmla="*/ 103369 w 126915"/>
                <a:gd name="connsiteY13" fmla="*/ 77867 h 202941"/>
                <a:gd name="connsiteX14" fmla="*/ 108116 w 126915"/>
                <a:gd name="connsiteY14" fmla="*/ 73184 h 202941"/>
                <a:gd name="connsiteX15" fmla="*/ 110427 w 126915"/>
                <a:gd name="connsiteY15" fmla="*/ 73184 h 202941"/>
                <a:gd name="connsiteX16" fmla="*/ 110427 w 126915"/>
                <a:gd name="connsiteY16" fmla="*/ 70811 h 202941"/>
                <a:gd name="connsiteX17" fmla="*/ 105742 w 126915"/>
                <a:gd name="connsiteY17" fmla="*/ 66065 h 202941"/>
                <a:gd name="connsiteX18" fmla="*/ 108116 w 126915"/>
                <a:gd name="connsiteY18" fmla="*/ 61382 h 202941"/>
                <a:gd name="connsiteX19" fmla="*/ 108116 w 126915"/>
                <a:gd name="connsiteY19" fmla="*/ 51953 h 202941"/>
                <a:gd name="connsiteX20" fmla="*/ 105742 w 126915"/>
                <a:gd name="connsiteY20" fmla="*/ 49580 h 202941"/>
                <a:gd name="connsiteX21" fmla="*/ 103369 w 126915"/>
                <a:gd name="connsiteY21" fmla="*/ 49580 h 202941"/>
                <a:gd name="connsiteX22" fmla="*/ 98684 w 126915"/>
                <a:gd name="connsiteY22" fmla="*/ 54263 h 202941"/>
                <a:gd name="connsiteX23" fmla="*/ 103369 w 126915"/>
                <a:gd name="connsiteY23" fmla="*/ 23604 h 202941"/>
                <a:gd name="connsiteX24" fmla="*/ 89316 w 126915"/>
                <a:gd name="connsiteY24" fmla="*/ 14175 h 202941"/>
                <a:gd name="connsiteX25" fmla="*/ 94000 w 126915"/>
                <a:gd name="connsiteY25" fmla="*/ 9429 h 202941"/>
                <a:gd name="connsiteX26" fmla="*/ 94000 w 126915"/>
                <a:gd name="connsiteY26" fmla="*/ 2373 h 202941"/>
                <a:gd name="connsiteX27" fmla="*/ 86942 w 126915"/>
                <a:gd name="connsiteY27" fmla="*/ 0 h 202941"/>
                <a:gd name="connsiteX28" fmla="*/ 77573 w 126915"/>
                <a:gd name="connsiteY28" fmla="*/ 4746 h 202941"/>
                <a:gd name="connsiteX29" fmla="*/ 16489 w 126915"/>
                <a:gd name="connsiteY29" fmla="*/ 4746 h 202941"/>
                <a:gd name="connsiteX30" fmla="*/ 14116 w 126915"/>
                <a:gd name="connsiteY30" fmla="*/ 7119 h 202941"/>
                <a:gd name="connsiteX31" fmla="*/ 11742 w 126915"/>
                <a:gd name="connsiteY31" fmla="*/ 11802 h 202941"/>
                <a:gd name="connsiteX32" fmla="*/ 11742 w 126915"/>
                <a:gd name="connsiteY32" fmla="*/ 18920 h 202941"/>
                <a:gd name="connsiteX33" fmla="*/ 14116 w 126915"/>
                <a:gd name="connsiteY33" fmla="*/ 18920 h 202941"/>
                <a:gd name="connsiteX34" fmla="*/ 16489 w 126915"/>
                <a:gd name="connsiteY34" fmla="*/ 30722 h 202941"/>
                <a:gd name="connsiteX35" fmla="*/ 16489 w 126915"/>
                <a:gd name="connsiteY35" fmla="*/ 51953 h 202941"/>
                <a:gd name="connsiteX36" fmla="*/ 18800 w 126915"/>
                <a:gd name="connsiteY36" fmla="*/ 49580 h 202941"/>
                <a:gd name="connsiteX37" fmla="*/ 21174 w 126915"/>
                <a:gd name="connsiteY37" fmla="*/ 61382 h 202941"/>
                <a:gd name="connsiteX38" fmla="*/ 16489 w 126915"/>
                <a:gd name="connsiteY38" fmla="*/ 61382 h 202941"/>
                <a:gd name="connsiteX39" fmla="*/ 16489 w 126915"/>
                <a:gd name="connsiteY39" fmla="*/ 63755 h 202941"/>
                <a:gd name="connsiteX40" fmla="*/ 18800 w 126915"/>
                <a:gd name="connsiteY40" fmla="*/ 66065 h 202941"/>
                <a:gd name="connsiteX41" fmla="*/ 18800 w 126915"/>
                <a:gd name="connsiteY41" fmla="*/ 70811 h 202941"/>
                <a:gd name="connsiteX42" fmla="*/ 21174 w 126915"/>
                <a:gd name="connsiteY42" fmla="*/ 75494 h 202941"/>
                <a:gd name="connsiteX43" fmla="*/ 21174 w 126915"/>
                <a:gd name="connsiteY43" fmla="*/ 80240 h 202941"/>
                <a:gd name="connsiteX44" fmla="*/ 23547 w 126915"/>
                <a:gd name="connsiteY44" fmla="*/ 84986 h 202941"/>
                <a:gd name="connsiteX45" fmla="*/ 23547 w 126915"/>
                <a:gd name="connsiteY45" fmla="*/ 89669 h 202941"/>
                <a:gd name="connsiteX46" fmla="*/ 18800 w 126915"/>
                <a:gd name="connsiteY46" fmla="*/ 99098 h 202941"/>
                <a:gd name="connsiteX47" fmla="*/ 16489 w 126915"/>
                <a:gd name="connsiteY47" fmla="*/ 101471 h 202941"/>
                <a:gd name="connsiteX48" fmla="*/ 14116 w 126915"/>
                <a:gd name="connsiteY48" fmla="*/ 106216 h 202941"/>
                <a:gd name="connsiteX49" fmla="*/ 14116 w 126915"/>
                <a:gd name="connsiteY49" fmla="*/ 113272 h 202941"/>
                <a:gd name="connsiteX50" fmla="*/ 11742 w 126915"/>
                <a:gd name="connsiteY50" fmla="*/ 118018 h 202941"/>
                <a:gd name="connsiteX51" fmla="*/ 11742 w 126915"/>
                <a:gd name="connsiteY51" fmla="*/ 122702 h 202941"/>
                <a:gd name="connsiteX52" fmla="*/ 4747 w 126915"/>
                <a:gd name="connsiteY52" fmla="*/ 129820 h 202941"/>
                <a:gd name="connsiteX53" fmla="*/ 2373 w 126915"/>
                <a:gd name="connsiteY53" fmla="*/ 134503 h 202941"/>
                <a:gd name="connsiteX54" fmla="*/ 0 w 126915"/>
                <a:gd name="connsiteY54" fmla="*/ 136876 h 202941"/>
                <a:gd name="connsiteX55" fmla="*/ 0 w 126915"/>
                <a:gd name="connsiteY55" fmla="*/ 146305 h 202941"/>
                <a:gd name="connsiteX56" fmla="*/ 2373 w 126915"/>
                <a:gd name="connsiteY56" fmla="*/ 151051 h 202941"/>
                <a:gd name="connsiteX57" fmla="*/ 4747 w 126915"/>
                <a:gd name="connsiteY57" fmla="*/ 158107 h 202941"/>
                <a:gd name="connsiteX58" fmla="*/ 4747 w 126915"/>
                <a:gd name="connsiteY58" fmla="*/ 162790 h 202941"/>
                <a:gd name="connsiteX59" fmla="*/ 7058 w 126915"/>
                <a:gd name="connsiteY59" fmla="*/ 167536 h 202941"/>
                <a:gd name="connsiteX60" fmla="*/ 9431 w 126915"/>
                <a:gd name="connsiteY60" fmla="*/ 169909 h 202941"/>
                <a:gd name="connsiteX61" fmla="*/ 9431 w 126915"/>
                <a:gd name="connsiteY61" fmla="*/ 172282 h 202941"/>
                <a:gd name="connsiteX62" fmla="*/ 18800 w 126915"/>
                <a:gd name="connsiteY62" fmla="*/ 174592 h 202941"/>
                <a:gd name="connsiteX63" fmla="*/ 18800 w 126915"/>
                <a:gd name="connsiteY63" fmla="*/ 195823 h 202941"/>
                <a:gd name="connsiteX64" fmla="*/ 28231 w 126915"/>
                <a:gd name="connsiteY64" fmla="*/ 195823 h 202941"/>
                <a:gd name="connsiteX65" fmla="*/ 30542 w 126915"/>
                <a:gd name="connsiteY65" fmla="*/ 198196 h 202941"/>
                <a:gd name="connsiteX66" fmla="*/ 30542 w 126915"/>
                <a:gd name="connsiteY66" fmla="*/ 200568 h 202941"/>
                <a:gd name="connsiteX67" fmla="*/ 32916 w 126915"/>
                <a:gd name="connsiteY67" fmla="*/ 202941 h 202941"/>
                <a:gd name="connsiteX68" fmla="*/ 37600 w 126915"/>
                <a:gd name="connsiteY68" fmla="*/ 202941 h 202941"/>
                <a:gd name="connsiteX69" fmla="*/ 42285 w 126915"/>
                <a:gd name="connsiteY69" fmla="*/ 200568 h 202941"/>
                <a:gd name="connsiteX70" fmla="*/ 44658 w 126915"/>
                <a:gd name="connsiteY70" fmla="*/ 198196 h 202941"/>
                <a:gd name="connsiteX71" fmla="*/ 51715 w 126915"/>
                <a:gd name="connsiteY71" fmla="*/ 193512 h 202941"/>
                <a:gd name="connsiteX72" fmla="*/ 54026 w 126915"/>
                <a:gd name="connsiteY72" fmla="*/ 191139 h 202941"/>
                <a:gd name="connsiteX73" fmla="*/ 58773 w 126915"/>
                <a:gd name="connsiteY73" fmla="*/ 188767 h 202941"/>
                <a:gd name="connsiteX74" fmla="*/ 70516 w 126915"/>
                <a:gd name="connsiteY74" fmla="*/ 188767 h 202941"/>
                <a:gd name="connsiteX75" fmla="*/ 72826 w 126915"/>
                <a:gd name="connsiteY75" fmla="*/ 186394 h 202941"/>
                <a:gd name="connsiteX76" fmla="*/ 77573 w 126915"/>
                <a:gd name="connsiteY76" fmla="*/ 184083 h 202941"/>
                <a:gd name="connsiteX77" fmla="*/ 84569 w 126915"/>
                <a:gd name="connsiteY77" fmla="*/ 176965 h 202941"/>
                <a:gd name="connsiteX78" fmla="*/ 89316 w 126915"/>
                <a:gd name="connsiteY78" fmla="*/ 176965 h 202941"/>
                <a:gd name="connsiteX79" fmla="*/ 91627 w 126915"/>
                <a:gd name="connsiteY79" fmla="*/ 174592 h 202941"/>
                <a:gd name="connsiteX80" fmla="*/ 94000 w 126915"/>
                <a:gd name="connsiteY80" fmla="*/ 174592 h 202941"/>
                <a:gd name="connsiteX81" fmla="*/ 101058 w 126915"/>
                <a:gd name="connsiteY81" fmla="*/ 167536 h 202941"/>
                <a:gd name="connsiteX82" fmla="*/ 105742 w 126915"/>
                <a:gd name="connsiteY82" fmla="*/ 167536 h 202941"/>
                <a:gd name="connsiteX83" fmla="*/ 108116 w 126915"/>
                <a:gd name="connsiteY83" fmla="*/ 169909 h 202941"/>
                <a:gd name="connsiteX84" fmla="*/ 115111 w 126915"/>
                <a:gd name="connsiteY84" fmla="*/ 169909 h 202941"/>
                <a:gd name="connsiteX85" fmla="*/ 119858 w 126915"/>
                <a:gd name="connsiteY85" fmla="*/ 167536 h 202941"/>
                <a:gd name="connsiteX86" fmla="*/ 126916 w 126915"/>
                <a:gd name="connsiteY86" fmla="*/ 160480 h 202941"/>
                <a:gd name="connsiteX87" fmla="*/ 115111 w 126915"/>
                <a:gd name="connsiteY87" fmla="*/ 151051 h 202941"/>
                <a:gd name="connsiteX88" fmla="*/ 110427 w 126915"/>
                <a:gd name="connsiteY88" fmla="*/ 134503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26915" h="202941">
                  <a:moveTo>
                    <a:pt x="110427" y="134503"/>
                  </a:moveTo>
                  <a:lnTo>
                    <a:pt x="110427" y="129820"/>
                  </a:lnTo>
                  <a:lnTo>
                    <a:pt x="112800" y="125074"/>
                  </a:lnTo>
                  <a:lnTo>
                    <a:pt x="112800" y="120329"/>
                  </a:lnTo>
                  <a:lnTo>
                    <a:pt x="110427" y="118018"/>
                  </a:lnTo>
                  <a:lnTo>
                    <a:pt x="108116" y="118018"/>
                  </a:lnTo>
                  <a:lnTo>
                    <a:pt x="108116" y="110900"/>
                  </a:lnTo>
                  <a:lnTo>
                    <a:pt x="110427" y="108527"/>
                  </a:lnTo>
                  <a:lnTo>
                    <a:pt x="110427" y="92042"/>
                  </a:lnTo>
                  <a:lnTo>
                    <a:pt x="112800" y="89669"/>
                  </a:lnTo>
                  <a:lnTo>
                    <a:pt x="112800" y="84986"/>
                  </a:lnTo>
                  <a:lnTo>
                    <a:pt x="110427" y="82613"/>
                  </a:lnTo>
                  <a:lnTo>
                    <a:pt x="105742" y="80240"/>
                  </a:lnTo>
                  <a:lnTo>
                    <a:pt x="103369" y="77867"/>
                  </a:lnTo>
                  <a:lnTo>
                    <a:pt x="108116" y="73184"/>
                  </a:lnTo>
                  <a:lnTo>
                    <a:pt x="110427" y="73184"/>
                  </a:lnTo>
                  <a:lnTo>
                    <a:pt x="110427" y="70811"/>
                  </a:lnTo>
                  <a:lnTo>
                    <a:pt x="105742" y="66065"/>
                  </a:lnTo>
                  <a:lnTo>
                    <a:pt x="108116" y="61382"/>
                  </a:lnTo>
                  <a:lnTo>
                    <a:pt x="108116" y="51953"/>
                  </a:lnTo>
                  <a:lnTo>
                    <a:pt x="105742" y="49580"/>
                  </a:lnTo>
                  <a:lnTo>
                    <a:pt x="103369" y="49580"/>
                  </a:lnTo>
                  <a:lnTo>
                    <a:pt x="98684" y="54263"/>
                  </a:lnTo>
                  <a:lnTo>
                    <a:pt x="103369" y="23604"/>
                  </a:lnTo>
                  <a:lnTo>
                    <a:pt x="89316" y="14175"/>
                  </a:lnTo>
                  <a:lnTo>
                    <a:pt x="94000" y="9429"/>
                  </a:lnTo>
                  <a:lnTo>
                    <a:pt x="94000" y="2373"/>
                  </a:lnTo>
                  <a:lnTo>
                    <a:pt x="86942" y="0"/>
                  </a:lnTo>
                  <a:lnTo>
                    <a:pt x="77573" y="4746"/>
                  </a:lnTo>
                  <a:lnTo>
                    <a:pt x="16489" y="4746"/>
                  </a:lnTo>
                  <a:lnTo>
                    <a:pt x="14116" y="7119"/>
                  </a:lnTo>
                  <a:lnTo>
                    <a:pt x="11742" y="11802"/>
                  </a:lnTo>
                  <a:lnTo>
                    <a:pt x="11742" y="18920"/>
                  </a:lnTo>
                  <a:lnTo>
                    <a:pt x="14116" y="18920"/>
                  </a:lnTo>
                  <a:lnTo>
                    <a:pt x="16489" y="30722"/>
                  </a:lnTo>
                  <a:lnTo>
                    <a:pt x="16489" y="51953"/>
                  </a:lnTo>
                  <a:lnTo>
                    <a:pt x="18800" y="49580"/>
                  </a:lnTo>
                  <a:lnTo>
                    <a:pt x="21174" y="61382"/>
                  </a:lnTo>
                  <a:lnTo>
                    <a:pt x="16489" y="61382"/>
                  </a:lnTo>
                  <a:lnTo>
                    <a:pt x="16489" y="63755"/>
                  </a:lnTo>
                  <a:lnTo>
                    <a:pt x="18800" y="66065"/>
                  </a:lnTo>
                  <a:lnTo>
                    <a:pt x="18800" y="70811"/>
                  </a:lnTo>
                  <a:lnTo>
                    <a:pt x="21174" y="75494"/>
                  </a:lnTo>
                  <a:lnTo>
                    <a:pt x="21174" y="80240"/>
                  </a:lnTo>
                  <a:lnTo>
                    <a:pt x="23547" y="84986"/>
                  </a:lnTo>
                  <a:lnTo>
                    <a:pt x="23547" y="89669"/>
                  </a:lnTo>
                  <a:lnTo>
                    <a:pt x="18800" y="99098"/>
                  </a:lnTo>
                  <a:lnTo>
                    <a:pt x="16489" y="101471"/>
                  </a:lnTo>
                  <a:lnTo>
                    <a:pt x="14116" y="106216"/>
                  </a:lnTo>
                  <a:lnTo>
                    <a:pt x="14116" y="113272"/>
                  </a:lnTo>
                  <a:lnTo>
                    <a:pt x="11742" y="118018"/>
                  </a:lnTo>
                  <a:lnTo>
                    <a:pt x="11742" y="122702"/>
                  </a:lnTo>
                  <a:lnTo>
                    <a:pt x="4747" y="129820"/>
                  </a:lnTo>
                  <a:lnTo>
                    <a:pt x="2373" y="134503"/>
                  </a:lnTo>
                  <a:lnTo>
                    <a:pt x="0" y="136876"/>
                  </a:lnTo>
                  <a:lnTo>
                    <a:pt x="0" y="146305"/>
                  </a:lnTo>
                  <a:lnTo>
                    <a:pt x="2373" y="151051"/>
                  </a:lnTo>
                  <a:lnTo>
                    <a:pt x="4747" y="158107"/>
                  </a:lnTo>
                  <a:lnTo>
                    <a:pt x="4747" y="162790"/>
                  </a:lnTo>
                  <a:lnTo>
                    <a:pt x="7058" y="167536"/>
                  </a:lnTo>
                  <a:lnTo>
                    <a:pt x="9431" y="169909"/>
                  </a:lnTo>
                  <a:lnTo>
                    <a:pt x="9431" y="172282"/>
                  </a:lnTo>
                  <a:lnTo>
                    <a:pt x="18800" y="174592"/>
                  </a:lnTo>
                  <a:lnTo>
                    <a:pt x="18800" y="195823"/>
                  </a:lnTo>
                  <a:lnTo>
                    <a:pt x="28231" y="195823"/>
                  </a:lnTo>
                  <a:lnTo>
                    <a:pt x="30542" y="198196"/>
                  </a:lnTo>
                  <a:lnTo>
                    <a:pt x="30542" y="200568"/>
                  </a:lnTo>
                  <a:lnTo>
                    <a:pt x="32916" y="202941"/>
                  </a:lnTo>
                  <a:lnTo>
                    <a:pt x="37600" y="202941"/>
                  </a:lnTo>
                  <a:lnTo>
                    <a:pt x="42285" y="200568"/>
                  </a:lnTo>
                  <a:lnTo>
                    <a:pt x="44658" y="198196"/>
                  </a:lnTo>
                  <a:lnTo>
                    <a:pt x="51715" y="193512"/>
                  </a:lnTo>
                  <a:lnTo>
                    <a:pt x="54026" y="191139"/>
                  </a:lnTo>
                  <a:lnTo>
                    <a:pt x="58773" y="188767"/>
                  </a:lnTo>
                  <a:lnTo>
                    <a:pt x="70516" y="188767"/>
                  </a:lnTo>
                  <a:lnTo>
                    <a:pt x="72826" y="186394"/>
                  </a:lnTo>
                  <a:lnTo>
                    <a:pt x="77573" y="184083"/>
                  </a:lnTo>
                  <a:lnTo>
                    <a:pt x="84569" y="176965"/>
                  </a:lnTo>
                  <a:lnTo>
                    <a:pt x="89316" y="176965"/>
                  </a:lnTo>
                  <a:lnTo>
                    <a:pt x="91627" y="174592"/>
                  </a:lnTo>
                  <a:lnTo>
                    <a:pt x="94000" y="174592"/>
                  </a:lnTo>
                  <a:lnTo>
                    <a:pt x="101058" y="167536"/>
                  </a:lnTo>
                  <a:lnTo>
                    <a:pt x="105742" y="167536"/>
                  </a:lnTo>
                  <a:lnTo>
                    <a:pt x="108116" y="169909"/>
                  </a:lnTo>
                  <a:lnTo>
                    <a:pt x="115111" y="169909"/>
                  </a:lnTo>
                  <a:lnTo>
                    <a:pt x="119858" y="167536"/>
                  </a:lnTo>
                  <a:lnTo>
                    <a:pt x="126916" y="160480"/>
                  </a:lnTo>
                  <a:lnTo>
                    <a:pt x="115111" y="151051"/>
                  </a:lnTo>
                  <a:lnTo>
                    <a:pt x="110427" y="134503"/>
                  </a:lnTo>
                  <a:close/>
                </a:path>
              </a:pathLst>
            </a:custGeom>
            <a:noFill/>
            <a:ln w="1561" cap="flat">
              <a:solidFill>
                <a:srgbClr val="FFFFFF"/>
              </a:solidFill>
              <a:prstDash val="solid"/>
              <a:round/>
            </a:ln>
          </p:spPr>
          <p:txBody>
            <a:bodyPr rtlCol="0" anchor="ctr"/>
            <a:lstStyle/>
            <a:p>
              <a:endParaRPr lang="en-US" noProof="0" dirty="0"/>
            </a:p>
          </p:txBody>
        </p:sp>
        <p:sp>
          <p:nvSpPr>
            <p:cNvPr id="5146" name="Serbest Form 5145">
              <a:extLst>
                <a:ext uri="{FF2B5EF4-FFF2-40B4-BE49-F238E27FC236}">
                  <a16:creationId xmlns:a16="http://schemas.microsoft.com/office/drawing/2014/main" id="{32722BFB-9080-D548-9F49-7D6E1C23B322}"/>
                </a:ext>
              </a:extLst>
            </p:cNvPr>
            <p:cNvSpPr/>
            <p:nvPr/>
          </p:nvSpPr>
          <p:spPr>
            <a:xfrm>
              <a:off x="6615916" y="1197262"/>
              <a:ext cx="164890" cy="76118"/>
            </a:xfrm>
            <a:custGeom>
              <a:avLst/>
              <a:gdLst>
                <a:gd name="connsiteX0" fmla="*/ 2124 w 164890"/>
                <a:gd name="connsiteY0" fmla="*/ 6556 h 76118"/>
                <a:gd name="connsiteX1" fmla="*/ 4247 w 164890"/>
                <a:gd name="connsiteY1" fmla="*/ 6556 h 76118"/>
                <a:gd name="connsiteX2" fmla="*/ 6433 w 164890"/>
                <a:gd name="connsiteY2" fmla="*/ 8742 h 76118"/>
                <a:gd name="connsiteX3" fmla="*/ 10681 w 164890"/>
                <a:gd name="connsiteY3" fmla="*/ 10928 h 76118"/>
                <a:gd name="connsiteX4" fmla="*/ 14990 w 164890"/>
                <a:gd name="connsiteY4" fmla="*/ 15236 h 76118"/>
                <a:gd name="connsiteX5" fmla="*/ 21423 w 164890"/>
                <a:gd name="connsiteY5" fmla="*/ 17422 h 76118"/>
                <a:gd name="connsiteX6" fmla="*/ 25670 w 164890"/>
                <a:gd name="connsiteY6" fmla="*/ 19607 h 76118"/>
                <a:gd name="connsiteX7" fmla="*/ 27794 w 164890"/>
                <a:gd name="connsiteY7" fmla="*/ 19607 h 76118"/>
                <a:gd name="connsiteX8" fmla="*/ 29980 w 164890"/>
                <a:gd name="connsiteY8" fmla="*/ 21793 h 76118"/>
                <a:gd name="connsiteX9" fmla="*/ 34227 w 164890"/>
                <a:gd name="connsiteY9" fmla="*/ 23916 h 76118"/>
                <a:gd name="connsiteX10" fmla="*/ 36351 w 164890"/>
                <a:gd name="connsiteY10" fmla="*/ 28287 h 76118"/>
                <a:gd name="connsiteX11" fmla="*/ 40661 w 164890"/>
                <a:gd name="connsiteY11" fmla="*/ 30472 h 76118"/>
                <a:gd name="connsiteX12" fmla="*/ 40661 w 164890"/>
                <a:gd name="connsiteY12" fmla="*/ 34843 h 76118"/>
                <a:gd name="connsiteX13" fmla="*/ 42784 w 164890"/>
                <a:gd name="connsiteY13" fmla="*/ 41338 h 76118"/>
                <a:gd name="connsiteX14" fmla="*/ 42784 w 164890"/>
                <a:gd name="connsiteY14" fmla="*/ 47832 h 76118"/>
                <a:gd name="connsiteX15" fmla="*/ 44970 w 164890"/>
                <a:gd name="connsiteY15" fmla="*/ 50017 h 76118"/>
                <a:gd name="connsiteX16" fmla="*/ 47094 w 164890"/>
                <a:gd name="connsiteY16" fmla="*/ 54388 h 76118"/>
                <a:gd name="connsiteX17" fmla="*/ 49217 w 164890"/>
                <a:gd name="connsiteY17" fmla="*/ 56574 h 76118"/>
                <a:gd name="connsiteX18" fmla="*/ 49217 w 164890"/>
                <a:gd name="connsiteY18" fmla="*/ 58697 h 76118"/>
                <a:gd name="connsiteX19" fmla="*/ 47094 w 164890"/>
                <a:gd name="connsiteY19" fmla="*/ 60882 h 76118"/>
                <a:gd name="connsiteX20" fmla="*/ 59960 w 164890"/>
                <a:gd name="connsiteY20" fmla="*/ 63068 h 76118"/>
                <a:gd name="connsiteX21" fmla="*/ 62084 w 164890"/>
                <a:gd name="connsiteY21" fmla="*/ 60882 h 76118"/>
                <a:gd name="connsiteX22" fmla="*/ 66393 w 164890"/>
                <a:gd name="connsiteY22" fmla="*/ 58697 h 76118"/>
                <a:gd name="connsiteX23" fmla="*/ 70641 w 164890"/>
                <a:gd name="connsiteY23" fmla="*/ 58697 h 76118"/>
                <a:gd name="connsiteX24" fmla="*/ 74950 w 164890"/>
                <a:gd name="connsiteY24" fmla="*/ 60882 h 76118"/>
                <a:gd name="connsiteX25" fmla="*/ 77074 w 164890"/>
                <a:gd name="connsiteY25" fmla="*/ 63068 h 76118"/>
                <a:gd name="connsiteX26" fmla="*/ 79197 w 164890"/>
                <a:gd name="connsiteY26" fmla="*/ 67439 h 76118"/>
                <a:gd name="connsiteX27" fmla="*/ 79197 w 164890"/>
                <a:gd name="connsiteY27" fmla="*/ 69624 h 76118"/>
                <a:gd name="connsiteX28" fmla="*/ 87817 w 164890"/>
                <a:gd name="connsiteY28" fmla="*/ 69624 h 76118"/>
                <a:gd name="connsiteX29" fmla="*/ 87817 w 164890"/>
                <a:gd name="connsiteY29" fmla="*/ 71747 h 76118"/>
                <a:gd name="connsiteX30" fmla="*/ 89940 w 164890"/>
                <a:gd name="connsiteY30" fmla="*/ 73933 h 76118"/>
                <a:gd name="connsiteX31" fmla="*/ 98497 w 164890"/>
                <a:gd name="connsiteY31" fmla="*/ 71747 h 76118"/>
                <a:gd name="connsiteX32" fmla="*/ 100621 w 164890"/>
                <a:gd name="connsiteY32" fmla="*/ 69624 h 76118"/>
                <a:gd name="connsiteX33" fmla="*/ 119920 w 164890"/>
                <a:gd name="connsiteY33" fmla="*/ 71747 h 76118"/>
                <a:gd name="connsiteX34" fmla="*/ 119920 w 164890"/>
                <a:gd name="connsiteY34" fmla="*/ 65253 h 76118"/>
                <a:gd name="connsiteX35" fmla="*/ 122044 w 164890"/>
                <a:gd name="connsiteY35" fmla="*/ 65253 h 76118"/>
                <a:gd name="connsiteX36" fmla="*/ 124168 w 164890"/>
                <a:gd name="connsiteY36" fmla="*/ 67439 h 76118"/>
                <a:gd name="connsiteX37" fmla="*/ 126353 w 164890"/>
                <a:gd name="connsiteY37" fmla="*/ 67439 h 76118"/>
                <a:gd name="connsiteX38" fmla="*/ 126353 w 164890"/>
                <a:gd name="connsiteY38" fmla="*/ 65253 h 76118"/>
                <a:gd name="connsiteX39" fmla="*/ 130601 w 164890"/>
                <a:gd name="connsiteY39" fmla="*/ 60882 h 76118"/>
                <a:gd name="connsiteX40" fmla="*/ 139158 w 164890"/>
                <a:gd name="connsiteY40" fmla="*/ 60882 h 76118"/>
                <a:gd name="connsiteX41" fmla="*/ 141344 w 164890"/>
                <a:gd name="connsiteY41" fmla="*/ 63068 h 76118"/>
                <a:gd name="connsiteX42" fmla="*/ 141344 w 164890"/>
                <a:gd name="connsiteY42" fmla="*/ 65253 h 76118"/>
                <a:gd name="connsiteX43" fmla="*/ 147777 w 164890"/>
                <a:gd name="connsiteY43" fmla="*/ 71747 h 76118"/>
                <a:gd name="connsiteX44" fmla="*/ 152024 w 164890"/>
                <a:gd name="connsiteY44" fmla="*/ 69624 h 76118"/>
                <a:gd name="connsiteX45" fmla="*/ 156334 w 164890"/>
                <a:gd name="connsiteY45" fmla="*/ 69624 h 76118"/>
                <a:gd name="connsiteX46" fmla="*/ 162767 w 164890"/>
                <a:gd name="connsiteY46" fmla="*/ 76119 h 76118"/>
                <a:gd name="connsiteX47" fmla="*/ 164891 w 164890"/>
                <a:gd name="connsiteY47" fmla="*/ 73933 h 76118"/>
                <a:gd name="connsiteX48" fmla="*/ 162767 w 164890"/>
                <a:gd name="connsiteY48" fmla="*/ 69624 h 76118"/>
                <a:gd name="connsiteX49" fmla="*/ 160581 w 164890"/>
                <a:gd name="connsiteY49" fmla="*/ 67439 h 76118"/>
                <a:gd name="connsiteX50" fmla="*/ 158457 w 164890"/>
                <a:gd name="connsiteY50" fmla="*/ 63068 h 76118"/>
                <a:gd name="connsiteX51" fmla="*/ 156334 w 164890"/>
                <a:gd name="connsiteY51" fmla="*/ 60882 h 76118"/>
                <a:gd name="connsiteX52" fmla="*/ 154210 w 164890"/>
                <a:gd name="connsiteY52" fmla="*/ 60882 h 76118"/>
                <a:gd name="connsiteX53" fmla="*/ 147777 w 164890"/>
                <a:gd name="connsiteY53" fmla="*/ 54388 h 76118"/>
                <a:gd name="connsiteX54" fmla="*/ 149900 w 164890"/>
                <a:gd name="connsiteY54" fmla="*/ 52203 h 76118"/>
                <a:gd name="connsiteX55" fmla="*/ 154210 w 164890"/>
                <a:gd name="connsiteY55" fmla="*/ 52203 h 76118"/>
                <a:gd name="connsiteX56" fmla="*/ 149900 w 164890"/>
                <a:gd name="connsiteY56" fmla="*/ 47832 h 76118"/>
                <a:gd name="connsiteX57" fmla="*/ 145591 w 164890"/>
                <a:gd name="connsiteY57" fmla="*/ 45709 h 76118"/>
                <a:gd name="connsiteX58" fmla="*/ 141344 w 164890"/>
                <a:gd name="connsiteY58" fmla="*/ 41338 h 76118"/>
                <a:gd name="connsiteX59" fmla="*/ 134910 w 164890"/>
                <a:gd name="connsiteY59" fmla="*/ 41338 h 76118"/>
                <a:gd name="connsiteX60" fmla="*/ 134910 w 164890"/>
                <a:gd name="connsiteY60" fmla="*/ 39152 h 76118"/>
                <a:gd name="connsiteX61" fmla="*/ 137034 w 164890"/>
                <a:gd name="connsiteY61" fmla="*/ 36967 h 76118"/>
                <a:gd name="connsiteX62" fmla="*/ 137034 w 164890"/>
                <a:gd name="connsiteY62" fmla="*/ 32658 h 76118"/>
                <a:gd name="connsiteX63" fmla="*/ 126353 w 164890"/>
                <a:gd name="connsiteY63" fmla="*/ 30472 h 76118"/>
                <a:gd name="connsiteX64" fmla="*/ 122044 w 164890"/>
                <a:gd name="connsiteY64" fmla="*/ 26101 h 76118"/>
                <a:gd name="connsiteX65" fmla="*/ 117734 w 164890"/>
                <a:gd name="connsiteY65" fmla="*/ 23916 h 76118"/>
                <a:gd name="connsiteX66" fmla="*/ 107054 w 164890"/>
                <a:gd name="connsiteY66" fmla="*/ 23916 h 76118"/>
                <a:gd name="connsiteX67" fmla="*/ 107054 w 164890"/>
                <a:gd name="connsiteY67" fmla="*/ 26101 h 76118"/>
                <a:gd name="connsiteX68" fmla="*/ 102744 w 164890"/>
                <a:gd name="connsiteY68" fmla="*/ 26101 h 76118"/>
                <a:gd name="connsiteX69" fmla="*/ 100621 w 164890"/>
                <a:gd name="connsiteY69" fmla="*/ 28287 h 76118"/>
                <a:gd name="connsiteX70" fmla="*/ 92064 w 164890"/>
                <a:gd name="connsiteY70" fmla="*/ 28287 h 76118"/>
                <a:gd name="connsiteX71" fmla="*/ 87817 w 164890"/>
                <a:gd name="connsiteY71" fmla="*/ 26101 h 76118"/>
                <a:gd name="connsiteX72" fmla="*/ 85631 w 164890"/>
                <a:gd name="connsiteY72" fmla="*/ 26101 h 76118"/>
                <a:gd name="connsiteX73" fmla="*/ 85631 w 164890"/>
                <a:gd name="connsiteY73" fmla="*/ 23916 h 76118"/>
                <a:gd name="connsiteX74" fmla="*/ 68517 w 164890"/>
                <a:gd name="connsiteY74" fmla="*/ 13051 h 76118"/>
                <a:gd name="connsiteX75" fmla="*/ 66393 w 164890"/>
                <a:gd name="connsiteY75" fmla="*/ 13051 h 76118"/>
                <a:gd name="connsiteX76" fmla="*/ 64208 w 164890"/>
                <a:gd name="connsiteY76" fmla="*/ 10928 h 76118"/>
                <a:gd name="connsiteX77" fmla="*/ 51403 w 164890"/>
                <a:gd name="connsiteY77" fmla="*/ 10928 h 76118"/>
                <a:gd name="connsiteX78" fmla="*/ 29980 w 164890"/>
                <a:gd name="connsiteY78" fmla="*/ 6556 h 76118"/>
                <a:gd name="connsiteX79" fmla="*/ 23547 w 164890"/>
                <a:gd name="connsiteY79" fmla="*/ 4371 h 76118"/>
                <a:gd name="connsiteX80" fmla="*/ 19237 w 164890"/>
                <a:gd name="connsiteY80" fmla="*/ 2185 h 76118"/>
                <a:gd name="connsiteX81" fmla="*/ 12804 w 164890"/>
                <a:gd name="connsiteY81" fmla="*/ 0 h 76118"/>
                <a:gd name="connsiteX82" fmla="*/ 8557 w 164890"/>
                <a:gd name="connsiteY82" fmla="*/ 0 h 76118"/>
                <a:gd name="connsiteX83" fmla="*/ 0 w 164890"/>
                <a:gd name="connsiteY83" fmla="*/ 6556 h 76118"/>
                <a:gd name="connsiteX84" fmla="*/ 2124 w 164890"/>
                <a:gd name="connsiteY84" fmla="*/ 6556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64890" h="76118">
                  <a:moveTo>
                    <a:pt x="2124" y="6556"/>
                  </a:moveTo>
                  <a:lnTo>
                    <a:pt x="4247" y="6556"/>
                  </a:lnTo>
                  <a:lnTo>
                    <a:pt x="6433" y="8742"/>
                  </a:lnTo>
                  <a:lnTo>
                    <a:pt x="10681" y="10928"/>
                  </a:lnTo>
                  <a:lnTo>
                    <a:pt x="14990" y="15236"/>
                  </a:lnTo>
                  <a:lnTo>
                    <a:pt x="21423" y="17422"/>
                  </a:lnTo>
                  <a:lnTo>
                    <a:pt x="25670" y="19607"/>
                  </a:lnTo>
                  <a:lnTo>
                    <a:pt x="27794" y="19607"/>
                  </a:lnTo>
                  <a:lnTo>
                    <a:pt x="29980" y="21793"/>
                  </a:lnTo>
                  <a:lnTo>
                    <a:pt x="34227" y="23916"/>
                  </a:lnTo>
                  <a:lnTo>
                    <a:pt x="36351" y="28287"/>
                  </a:lnTo>
                  <a:lnTo>
                    <a:pt x="40661" y="30472"/>
                  </a:lnTo>
                  <a:lnTo>
                    <a:pt x="40661" y="34843"/>
                  </a:lnTo>
                  <a:lnTo>
                    <a:pt x="42784" y="41338"/>
                  </a:lnTo>
                  <a:lnTo>
                    <a:pt x="42784" y="47832"/>
                  </a:lnTo>
                  <a:lnTo>
                    <a:pt x="44970" y="50017"/>
                  </a:lnTo>
                  <a:lnTo>
                    <a:pt x="47094" y="54388"/>
                  </a:lnTo>
                  <a:lnTo>
                    <a:pt x="49217" y="56574"/>
                  </a:lnTo>
                  <a:lnTo>
                    <a:pt x="49217" y="58697"/>
                  </a:lnTo>
                  <a:lnTo>
                    <a:pt x="47094" y="60882"/>
                  </a:lnTo>
                  <a:lnTo>
                    <a:pt x="59960" y="63068"/>
                  </a:lnTo>
                  <a:lnTo>
                    <a:pt x="62084" y="60882"/>
                  </a:lnTo>
                  <a:lnTo>
                    <a:pt x="66393" y="58697"/>
                  </a:lnTo>
                  <a:lnTo>
                    <a:pt x="70641" y="58697"/>
                  </a:lnTo>
                  <a:lnTo>
                    <a:pt x="74950" y="60882"/>
                  </a:lnTo>
                  <a:lnTo>
                    <a:pt x="77074" y="63068"/>
                  </a:lnTo>
                  <a:lnTo>
                    <a:pt x="79197" y="67439"/>
                  </a:lnTo>
                  <a:lnTo>
                    <a:pt x="79197" y="69624"/>
                  </a:lnTo>
                  <a:lnTo>
                    <a:pt x="87817" y="69624"/>
                  </a:lnTo>
                  <a:lnTo>
                    <a:pt x="87817" y="71747"/>
                  </a:lnTo>
                  <a:lnTo>
                    <a:pt x="89940" y="73933"/>
                  </a:lnTo>
                  <a:lnTo>
                    <a:pt x="98497" y="71747"/>
                  </a:lnTo>
                  <a:lnTo>
                    <a:pt x="100621" y="69624"/>
                  </a:lnTo>
                  <a:lnTo>
                    <a:pt x="119920" y="71747"/>
                  </a:lnTo>
                  <a:lnTo>
                    <a:pt x="119920" y="65253"/>
                  </a:lnTo>
                  <a:lnTo>
                    <a:pt x="122044" y="65253"/>
                  </a:lnTo>
                  <a:lnTo>
                    <a:pt x="124168" y="67439"/>
                  </a:lnTo>
                  <a:lnTo>
                    <a:pt x="126353" y="67439"/>
                  </a:lnTo>
                  <a:lnTo>
                    <a:pt x="126353" y="65253"/>
                  </a:lnTo>
                  <a:lnTo>
                    <a:pt x="130601" y="60882"/>
                  </a:lnTo>
                  <a:lnTo>
                    <a:pt x="139158" y="60882"/>
                  </a:lnTo>
                  <a:lnTo>
                    <a:pt x="141344" y="63068"/>
                  </a:lnTo>
                  <a:lnTo>
                    <a:pt x="141344" y="65253"/>
                  </a:lnTo>
                  <a:lnTo>
                    <a:pt x="147777" y="71747"/>
                  </a:lnTo>
                  <a:lnTo>
                    <a:pt x="152024" y="69624"/>
                  </a:lnTo>
                  <a:lnTo>
                    <a:pt x="156334" y="69624"/>
                  </a:lnTo>
                  <a:lnTo>
                    <a:pt x="162767" y="76119"/>
                  </a:lnTo>
                  <a:lnTo>
                    <a:pt x="164891" y="73933"/>
                  </a:lnTo>
                  <a:lnTo>
                    <a:pt x="162767" y="69624"/>
                  </a:lnTo>
                  <a:lnTo>
                    <a:pt x="160581" y="67439"/>
                  </a:lnTo>
                  <a:lnTo>
                    <a:pt x="158457" y="63068"/>
                  </a:lnTo>
                  <a:lnTo>
                    <a:pt x="156334" y="60882"/>
                  </a:lnTo>
                  <a:lnTo>
                    <a:pt x="154210" y="60882"/>
                  </a:lnTo>
                  <a:lnTo>
                    <a:pt x="147777" y="54388"/>
                  </a:lnTo>
                  <a:lnTo>
                    <a:pt x="149900" y="52203"/>
                  </a:lnTo>
                  <a:lnTo>
                    <a:pt x="154210" y="52203"/>
                  </a:lnTo>
                  <a:lnTo>
                    <a:pt x="149900" y="47832"/>
                  </a:lnTo>
                  <a:lnTo>
                    <a:pt x="145591" y="45709"/>
                  </a:lnTo>
                  <a:lnTo>
                    <a:pt x="141344" y="41338"/>
                  </a:lnTo>
                  <a:lnTo>
                    <a:pt x="134910" y="41338"/>
                  </a:lnTo>
                  <a:lnTo>
                    <a:pt x="134910" y="39152"/>
                  </a:lnTo>
                  <a:lnTo>
                    <a:pt x="137034" y="36967"/>
                  </a:lnTo>
                  <a:lnTo>
                    <a:pt x="137034" y="32658"/>
                  </a:lnTo>
                  <a:lnTo>
                    <a:pt x="126353" y="30472"/>
                  </a:lnTo>
                  <a:lnTo>
                    <a:pt x="122044" y="26101"/>
                  </a:lnTo>
                  <a:lnTo>
                    <a:pt x="117734" y="23916"/>
                  </a:lnTo>
                  <a:lnTo>
                    <a:pt x="107054" y="23916"/>
                  </a:lnTo>
                  <a:lnTo>
                    <a:pt x="107054" y="26101"/>
                  </a:lnTo>
                  <a:lnTo>
                    <a:pt x="102744" y="26101"/>
                  </a:lnTo>
                  <a:lnTo>
                    <a:pt x="100621" y="28287"/>
                  </a:lnTo>
                  <a:lnTo>
                    <a:pt x="92064" y="28287"/>
                  </a:lnTo>
                  <a:lnTo>
                    <a:pt x="87817" y="26101"/>
                  </a:lnTo>
                  <a:lnTo>
                    <a:pt x="85631" y="26101"/>
                  </a:lnTo>
                  <a:lnTo>
                    <a:pt x="85631" y="23916"/>
                  </a:lnTo>
                  <a:lnTo>
                    <a:pt x="68517" y="13051"/>
                  </a:lnTo>
                  <a:lnTo>
                    <a:pt x="66393" y="13051"/>
                  </a:lnTo>
                  <a:lnTo>
                    <a:pt x="64208" y="10928"/>
                  </a:lnTo>
                  <a:lnTo>
                    <a:pt x="51403" y="10928"/>
                  </a:lnTo>
                  <a:lnTo>
                    <a:pt x="29980" y="6556"/>
                  </a:lnTo>
                  <a:lnTo>
                    <a:pt x="23547" y="4371"/>
                  </a:lnTo>
                  <a:lnTo>
                    <a:pt x="19237" y="2185"/>
                  </a:lnTo>
                  <a:lnTo>
                    <a:pt x="12804" y="0"/>
                  </a:lnTo>
                  <a:lnTo>
                    <a:pt x="8557" y="0"/>
                  </a:lnTo>
                  <a:lnTo>
                    <a:pt x="0" y="6556"/>
                  </a:lnTo>
                  <a:lnTo>
                    <a:pt x="2124" y="6556"/>
                  </a:lnTo>
                  <a:close/>
                </a:path>
              </a:pathLst>
            </a:custGeom>
            <a:solidFill>
              <a:srgbClr val="A6A6A6"/>
            </a:solidFill>
            <a:ln w="6245" cap="flat">
              <a:noFill/>
              <a:prstDash val="solid"/>
              <a:miter/>
            </a:ln>
          </p:spPr>
          <p:txBody>
            <a:bodyPr rtlCol="0" anchor="ctr"/>
            <a:lstStyle/>
            <a:p>
              <a:endParaRPr lang="en-US" noProof="0" dirty="0"/>
            </a:p>
          </p:txBody>
        </p:sp>
        <p:sp>
          <p:nvSpPr>
            <p:cNvPr id="5147" name="Serbest Form 5146">
              <a:extLst>
                <a:ext uri="{FF2B5EF4-FFF2-40B4-BE49-F238E27FC236}">
                  <a16:creationId xmlns:a16="http://schemas.microsoft.com/office/drawing/2014/main" id="{D1906DEF-FAC1-2240-AE28-8EF5D8E0EE6D}"/>
                </a:ext>
              </a:extLst>
            </p:cNvPr>
            <p:cNvSpPr/>
            <p:nvPr/>
          </p:nvSpPr>
          <p:spPr>
            <a:xfrm>
              <a:off x="6615916" y="1197262"/>
              <a:ext cx="164890" cy="76118"/>
            </a:xfrm>
            <a:custGeom>
              <a:avLst/>
              <a:gdLst>
                <a:gd name="connsiteX0" fmla="*/ 2124 w 164890"/>
                <a:gd name="connsiteY0" fmla="*/ 6556 h 76118"/>
                <a:gd name="connsiteX1" fmla="*/ 4247 w 164890"/>
                <a:gd name="connsiteY1" fmla="*/ 6556 h 76118"/>
                <a:gd name="connsiteX2" fmla="*/ 6433 w 164890"/>
                <a:gd name="connsiteY2" fmla="*/ 8742 h 76118"/>
                <a:gd name="connsiteX3" fmla="*/ 10681 w 164890"/>
                <a:gd name="connsiteY3" fmla="*/ 10928 h 76118"/>
                <a:gd name="connsiteX4" fmla="*/ 14990 w 164890"/>
                <a:gd name="connsiteY4" fmla="*/ 15236 h 76118"/>
                <a:gd name="connsiteX5" fmla="*/ 21423 w 164890"/>
                <a:gd name="connsiteY5" fmla="*/ 17422 h 76118"/>
                <a:gd name="connsiteX6" fmla="*/ 25670 w 164890"/>
                <a:gd name="connsiteY6" fmla="*/ 19607 h 76118"/>
                <a:gd name="connsiteX7" fmla="*/ 27794 w 164890"/>
                <a:gd name="connsiteY7" fmla="*/ 19607 h 76118"/>
                <a:gd name="connsiteX8" fmla="*/ 29980 w 164890"/>
                <a:gd name="connsiteY8" fmla="*/ 21793 h 76118"/>
                <a:gd name="connsiteX9" fmla="*/ 34227 w 164890"/>
                <a:gd name="connsiteY9" fmla="*/ 23916 h 76118"/>
                <a:gd name="connsiteX10" fmla="*/ 36351 w 164890"/>
                <a:gd name="connsiteY10" fmla="*/ 28287 h 76118"/>
                <a:gd name="connsiteX11" fmla="*/ 40661 w 164890"/>
                <a:gd name="connsiteY11" fmla="*/ 30472 h 76118"/>
                <a:gd name="connsiteX12" fmla="*/ 40661 w 164890"/>
                <a:gd name="connsiteY12" fmla="*/ 34843 h 76118"/>
                <a:gd name="connsiteX13" fmla="*/ 42784 w 164890"/>
                <a:gd name="connsiteY13" fmla="*/ 41338 h 76118"/>
                <a:gd name="connsiteX14" fmla="*/ 42784 w 164890"/>
                <a:gd name="connsiteY14" fmla="*/ 47832 h 76118"/>
                <a:gd name="connsiteX15" fmla="*/ 44970 w 164890"/>
                <a:gd name="connsiteY15" fmla="*/ 50017 h 76118"/>
                <a:gd name="connsiteX16" fmla="*/ 47094 w 164890"/>
                <a:gd name="connsiteY16" fmla="*/ 54388 h 76118"/>
                <a:gd name="connsiteX17" fmla="*/ 49217 w 164890"/>
                <a:gd name="connsiteY17" fmla="*/ 56574 h 76118"/>
                <a:gd name="connsiteX18" fmla="*/ 49217 w 164890"/>
                <a:gd name="connsiteY18" fmla="*/ 58697 h 76118"/>
                <a:gd name="connsiteX19" fmla="*/ 47094 w 164890"/>
                <a:gd name="connsiteY19" fmla="*/ 60882 h 76118"/>
                <a:gd name="connsiteX20" fmla="*/ 59960 w 164890"/>
                <a:gd name="connsiteY20" fmla="*/ 63068 h 76118"/>
                <a:gd name="connsiteX21" fmla="*/ 62084 w 164890"/>
                <a:gd name="connsiteY21" fmla="*/ 60882 h 76118"/>
                <a:gd name="connsiteX22" fmla="*/ 66393 w 164890"/>
                <a:gd name="connsiteY22" fmla="*/ 58697 h 76118"/>
                <a:gd name="connsiteX23" fmla="*/ 70641 w 164890"/>
                <a:gd name="connsiteY23" fmla="*/ 58697 h 76118"/>
                <a:gd name="connsiteX24" fmla="*/ 74950 w 164890"/>
                <a:gd name="connsiteY24" fmla="*/ 60882 h 76118"/>
                <a:gd name="connsiteX25" fmla="*/ 77074 w 164890"/>
                <a:gd name="connsiteY25" fmla="*/ 63068 h 76118"/>
                <a:gd name="connsiteX26" fmla="*/ 79197 w 164890"/>
                <a:gd name="connsiteY26" fmla="*/ 67439 h 76118"/>
                <a:gd name="connsiteX27" fmla="*/ 79197 w 164890"/>
                <a:gd name="connsiteY27" fmla="*/ 69624 h 76118"/>
                <a:gd name="connsiteX28" fmla="*/ 87817 w 164890"/>
                <a:gd name="connsiteY28" fmla="*/ 69624 h 76118"/>
                <a:gd name="connsiteX29" fmla="*/ 87817 w 164890"/>
                <a:gd name="connsiteY29" fmla="*/ 71747 h 76118"/>
                <a:gd name="connsiteX30" fmla="*/ 89940 w 164890"/>
                <a:gd name="connsiteY30" fmla="*/ 73933 h 76118"/>
                <a:gd name="connsiteX31" fmla="*/ 98497 w 164890"/>
                <a:gd name="connsiteY31" fmla="*/ 71747 h 76118"/>
                <a:gd name="connsiteX32" fmla="*/ 100621 w 164890"/>
                <a:gd name="connsiteY32" fmla="*/ 69624 h 76118"/>
                <a:gd name="connsiteX33" fmla="*/ 119920 w 164890"/>
                <a:gd name="connsiteY33" fmla="*/ 71747 h 76118"/>
                <a:gd name="connsiteX34" fmla="*/ 119920 w 164890"/>
                <a:gd name="connsiteY34" fmla="*/ 65253 h 76118"/>
                <a:gd name="connsiteX35" fmla="*/ 122044 w 164890"/>
                <a:gd name="connsiteY35" fmla="*/ 65253 h 76118"/>
                <a:gd name="connsiteX36" fmla="*/ 124168 w 164890"/>
                <a:gd name="connsiteY36" fmla="*/ 67439 h 76118"/>
                <a:gd name="connsiteX37" fmla="*/ 126353 w 164890"/>
                <a:gd name="connsiteY37" fmla="*/ 67439 h 76118"/>
                <a:gd name="connsiteX38" fmla="*/ 126353 w 164890"/>
                <a:gd name="connsiteY38" fmla="*/ 65253 h 76118"/>
                <a:gd name="connsiteX39" fmla="*/ 130601 w 164890"/>
                <a:gd name="connsiteY39" fmla="*/ 60882 h 76118"/>
                <a:gd name="connsiteX40" fmla="*/ 139158 w 164890"/>
                <a:gd name="connsiteY40" fmla="*/ 60882 h 76118"/>
                <a:gd name="connsiteX41" fmla="*/ 141344 w 164890"/>
                <a:gd name="connsiteY41" fmla="*/ 63068 h 76118"/>
                <a:gd name="connsiteX42" fmla="*/ 141344 w 164890"/>
                <a:gd name="connsiteY42" fmla="*/ 65253 h 76118"/>
                <a:gd name="connsiteX43" fmla="*/ 147777 w 164890"/>
                <a:gd name="connsiteY43" fmla="*/ 71747 h 76118"/>
                <a:gd name="connsiteX44" fmla="*/ 152024 w 164890"/>
                <a:gd name="connsiteY44" fmla="*/ 69624 h 76118"/>
                <a:gd name="connsiteX45" fmla="*/ 156334 w 164890"/>
                <a:gd name="connsiteY45" fmla="*/ 69624 h 76118"/>
                <a:gd name="connsiteX46" fmla="*/ 162767 w 164890"/>
                <a:gd name="connsiteY46" fmla="*/ 76119 h 76118"/>
                <a:gd name="connsiteX47" fmla="*/ 164891 w 164890"/>
                <a:gd name="connsiteY47" fmla="*/ 73933 h 76118"/>
                <a:gd name="connsiteX48" fmla="*/ 162767 w 164890"/>
                <a:gd name="connsiteY48" fmla="*/ 69624 h 76118"/>
                <a:gd name="connsiteX49" fmla="*/ 160581 w 164890"/>
                <a:gd name="connsiteY49" fmla="*/ 67439 h 76118"/>
                <a:gd name="connsiteX50" fmla="*/ 158457 w 164890"/>
                <a:gd name="connsiteY50" fmla="*/ 63068 h 76118"/>
                <a:gd name="connsiteX51" fmla="*/ 156334 w 164890"/>
                <a:gd name="connsiteY51" fmla="*/ 60882 h 76118"/>
                <a:gd name="connsiteX52" fmla="*/ 154210 w 164890"/>
                <a:gd name="connsiteY52" fmla="*/ 60882 h 76118"/>
                <a:gd name="connsiteX53" fmla="*/ 147777 w 164890"/>
                <a:gd name="connsiteY53" fmla="*/ 54388 h 76118"/>
                <a:gd name="connsiteX54" fmla="*/ 149900 w 164890"/>
                <a:gd name="connsiteY54" fmla="*/ 52203 h 76118"/>
                <a:gd name="connsiteX55" fmla="*/ 154210 w 164890"/>
                <a:gd name="connsiteY55" fmla="*/ 52203 h 76118"/>
                <a:gd name="connsiteX56" fmla="*/ 149900 w 164890"/>
                <a:gd name="connsiteY56" fmla="*/ 47832 h 76118"/>
                <a:gd name="connsiteX57" fmla="*/ 145591 w 164890"/>
                <a:gd name="connsiteY57" fmla="*/ 45709 h 76118"/>
                <a:gd name="connsiteX58" fmla="*/ 141344 w 164890"/>
                <a:gd name="connsiteY58" fmla="*/ 41338 h 76118"/>
                <a:gd name="connsiteX59" fmla="*/ 134910 w 164890"/>
                <a:gd name="connsiteY59" fmla="*/ 41338 h 76118"/>
                <a:gd name="connsiteX60" fmla="*/ 134910 w 164890"/>
                <a:gd name="connsiteY60" fmla="*/ 39152 h 76118"/>
                <a:gd name="connsiteX61" fmla="*/ 137034 w 164890"/>
                <a:gd name="connsiteY61" fmla="*/ 36967 h 76118"/>
                <a:gd name="connsiteX62" fmla="*/ 137034 w 164890"/>
                <a:gd name="connsiteY62" fmla="*/ 32658 h 76118"/>
                <a:gd name="connsiteX63" fmla="*/ 126353 w 164890"/>
                <a:gd name="connsiteY63" fmla="*/ 30472 h 76118"/>
                <a:gd name="connsiteX64" fmla="*/ 122044 w 164890"/>
                <a:gd name="connsiteY64" fmla="*/ 26101 h 76118"/>
                <a:gd name="connsiteX65" fmla="*/ 117734 w 164890"/>
                <a:gd name="connsiteY65" fmla="*/ 23916 h 76118"/>
                <a:gd name="connsiteX66" fmla="*/ 107054 w 164890"/>
                <a:gd name="connsiteY66" fmla="*/ 23916 h 76118"/>
                <a:gd name="connsiteX67" fmla="*/ 107054 w 164890"/>
                <a:gd name="connsiteY67" fmla="*/ 26101 h 76118"/>
                <a:gd name="connsiteX68" fmla="*/ 102744 w 164890"/>
                <a:gd name="connsiteY68" fmla="*/ 26101 h 76118"/>
                <a:gd name="connsiteX69" fmla="*/ 100621 w 164890"/>
                <a:gd name="connsiteY69" fmla="*/ 28287 h 76118"/>
                <a:gd name="connsiteX70" fmla="*/ 92064 w 164890"/>
                <a:gd name="connsiteY70" fmla="*/ 28287 h 76118"/>
                <a:gd name="connsiteX71" fmla="*/ 87817 w 164890"/>
                <a:gd name="connsiteY71" fmla="*/ 26101 h 76118"/>
                <a:gd name="connsiteX72" fmla="*/ 85631 w 164890"/>
                <a:gd name="connsiteY72" fmla="*/ 26101 h 76118"/>
                <a:gd name="connsiteX73" fmla="*/ 85631 w 164890"/>
                <a:gd name="connsiteY73" fmla="*/ 23916 h 76118"/>
                <a:gd name="connsiteX74" fmla="*/ 68517 w 164890"/>
                <a:gd name="connsiteY74" fmla="*/ 13051 h 76118"/>
                <a:gd name="connsiteX75" fmla="*/ 66393 w 164890"/>
                <a:gd name="connsiteY75" fmla="*/ 13051 h 76118"/>
                <a:gd name="connsiteX76" fmla="*/ 64208 w 164890"/>
                <a:gd name="connsiteY76" fmla="*/ 10928 h 76118"/>
                <a:gd name="connsiteX77" fmla="*/ 51403 w 164890"/>
                <a:gd name="connsiteY77" fmla="*/ 10928 h 76118"/>
                <a:gd name="connsiteX78" fmla="*/ 29980 w 164890"/>
                <a:gd name="connsiteY78" fmla="*/ 6556 h 76118"/>
                <a:gd name="connsiteX79" fmla="*/ 23547 w 164890"/>
                <a:gd name="connsiteY79" fmla="*/ 4371 h 76118"/>
                <a:gd name="connsiteX80" fmla="*/ 19237 w 164890"/>
                <a:gd name="connsiteY80" fmla="*/ 2185 h 76118"/>
                <a:gd name="connsiteX81" fmla="*/ 12804 w 164890"/>
                <a:gd name="connsiteY81" fmla="*/ 0 h 76118"/>
                <a:gd name="connsiteX82" fmla="*/ 8557 w 164890"/>
                <a:gd name="connsiteY82" fmla="*/ 0 h 76118"/>
                <a:gd name="connsiteX83" fmla="*/ 0 w 164890"/>
                <a:gd name="connsiteY83" fmla="*/ 6556 h 76118"/>
                <a:gd name="connsiteX84" fmla="*/ 2124 w 164890"/>
                <a:gd name="connsiteY84" fmla="*/ 6556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64890" h="76118">
                  <a:moveTo>
                    <a:pt x="2124" y="6556"/>
                  </a:moveTo>
                  <a:lnTo>
                    <a:pt x="4247" y="6556"/>
                  </a:lnTo>
                  <a:lnTo>
                    <a:pt x="6433" y="8742"/>
                  </a:lnTo>
                  <a:lnTo>
                    <a:pt x="10681" y="10928"/>
                  </a:lnTo>
                  <a:lnTo>
                    <a:pt x="14990" y="15236"/>
                  </a:lnTo>
                  <a:lnTo>
                    <a:pt x="21423" y="17422"/>
                  </a:lnTo>
                  <a:lnTo>
                    <a:pt x="25670" y="19607"/>
                  </a:lnTo>
                  <a:lnTo>
                    <a:pt x="27794" y="19607"/>
                  </a:lnTo>
                  <a:lnTo>
                    <a:pt x="29980" y="21793"/>
                  </a:lnTo>
                  <a:lnTo>
                    <a:pt x="34227" y="23916"/>
                  </a:lnTo>
                  <a:lnTo>
                    <a:pt x="36351" y="28287"/>
                  </a:lnTo>
                  <a:lnTo>
                    <a:pt x="40661" y="30472"/>
                  </a:lnTo>
                  <a:lnTo>
                    <a:pt x="40661" y="34843"/>
                  </a:lnTo>
                  <a:lnTo>
                    <a:pt x="42784" y="41338"/>
                  </a:lnTo>
                  <a:lnTo>
                    <a:pt x="42784" y="47832"/>
                  </a:lnTo>
                  <a:lnTo>
                    <a:pt x="44970" y="50017"/>
                  </a:lnTo>
                  <a:lnTo>
                    <a:pt x="47094" y="54388"/>
                  </a:lnTo>
                  <a:lnTo>
                    <a:pt x="49217" y="56574"/>
                  </a:lnTo>
                  <a:lnTo>
                    <a:pt x="49217" y="58697"/>
                  </a:lnTo>
                  <a:lnTo>
                    <a:pt x="47094" y="60882"/>
                  </a:lnTo>
                  <a:lnTo>
                    <a:pt x="59960" y="63068"/>
                  </a:lnTo>
                  <a:lnTo>
                    <a:pt x="62084" y="60882"/>
                  </a:lnTo>
                  <a:lnTo>
                    <a:pt x="66393" y="58697"/>
                  </a:lnTo>
                  <a:lnTo>
                    <a:pt x="70641" y="58697"/>
                  </a:lnTo>
                  <a:lnTo>
                    <a:pt x="74950" y="60882"/>
                  </a:lnTo>
                  <a:lnTo>
                    <a:pt x="77074" y="63068"/>
                  </a:lnTo>
                  <a:lnTo>
                    <a:pt x="79197" y="67439"/>
                  </a:lnTo>
                  <a:lnTo>
                    <a:pt x="79197" y="69624"/>
                  </a:lnTo>
                  <a:lnTo>
                    <a:pt x="87817" y="69624"/>
                  </a:lnTo>
                  <a:lnTo>
                    <a:pt x="87817" y="71747"/>
                  </a:lnTo>
                  <a:lnTo>
                    <a:pt x="89940" y="73933"/>
                  </a:lnTo>
                  <a:lnTo>
                    <a:pt x="98497" y="71747"/>
                  </a:lnTo>
                  <a:lnTo>
                    <a:pt x="100621" y="69624"/>
                  </a:lnTo>
                  <a:lnTo>
                    <a:pt x="119920" y="71747"/>
                  </a:lnTo>
                  <a:lnTo>
                    <a:pt x="119920" y="65253"/>
                  </a:lnTo>
                  <a:lnTo>
                    <a:pt x="122044" y="65253"/>
                  </a:lnTo>
                  <a:lnTo>
                    <a:pt x="124168" y="67439"/>
                  </a:lnTo>
                  <a:lnTo>
                    <a:pt x="126353" y="67439"/>
                  </a:lnTo>
                  <a:lnTo>
                    <a:pt x="126353" y="65253"/>
                  </a:lnTo>
                  <a:lnTo>
                    <a:pt x="130601" y="60882"/>
                  </a:lnTo>
                  <a:lnTo>
                    <a:pt x="139158" y="60882"/>
                  </a:lnTo>
                  <a:lnTo>
                    <a:pt x="141344" y="63068"/>
                  </a:lnTo>
                  <a:lnTo>
                    <a:pt x="141344" y="65253"/>
                  </a:lnTo>
                  <a:lnTo>
                    <a:pt x="147777" y="71747"/>
                  </a:lnTo>
                  <a:lnTo>
                    <a:pt x="152024" y="69624"/>
                  </a:lnTo>
                  <a:lnTo>
                    <a:pt x="156334" y="69624"/>
                  </a:lnTo>
                  <a:lnTo>
                    <a:pt x="162767" y="76119"/>
                  </a:lnTo>
                  <a:lnTo>
                    <a:pt x="164891" y="73933"/>
                  </a:lnTo>
                  <a:lnTo>
                    <a:pt x="162767" y="69624"/>
                  </a:lnTo>
                  <a:lnTo>
                    <a:pt x="160581" y="67439"/>
                  </a:lnTo>
                  <a:lnTo>
                    <a:pt x="158457" y="63068"/>
                  </a:lnTo>
                  <a:lnTo>
                    <a:pt x="156334" y="60882"/>
                  </a:lnTo>
                  <a:lnTo>
                    <a:pt x="154210" y="60882"/>
                  </a:lnTo>
                  <a:lnTo>
                    <a:pt x="147777" y="54388"/>
                  </a:lnTo>
                  <a:lnTo>
                    <a:pt x="149900" y="52203"/>
                  </a:lnTo>
                  <a:lnTo>
                    <a:pt x="154210" y="52203"/>
                  </a:lnTo>
                  <a:lnTo>
                    <a:pt x="149900" y="47832"/>
                  </a:lnTo>
                  <a:lnTo>
                    <a:pt x="145591" y="45709"/>
                  </a:lnTo>
                  <a:lnTo>
                    <a:pt x="141344" y="41338"/>
                  </a:lnTo>
                  <a:lnTo>
                    <a:pt x="134910" y="41338"/>
                  </a:lnTo>
                  <a:lnTo>
                    <a:pt x="134910" y="39152"/>
                  </a:lnTo>
                  <a:lnTo>
                    <a:pt x="137034" y="36967"/>
                  </a:lnTo>
                  <a:lnTo>
                    <a:pt x="137034" y="32658"/>
                  </a:lnTo>
                  <a:lnTo>
                    <a:pt x="126353" y="30472"/>
                  </a:lnTo>
                  <a:lnTo>
                    <a:pt x="122044" y="26101"/>
                  </a:lnTo>
                  <a:lnTo>
                    <a:pt x="117734" y="23916"/>
                  </a:lnTo>
                  <a:lnTo>
                    <a:pt x="107054" y="23916"/>
                  </a:lnTo>
                  <a:lnTo>
                    <a:pt x="107054" y="26101"/>
                  </a:lnTo>
                  <a:lnTo>
                    <a:pt x="102744" y="26101"/>
                  </a:lnTo>
                  <a:lnTo>
                    <a:pt x="100621" y="28287"/>
                  </a:lnTo>
                  <a:lnTo>
                    <a:pt x="92064" y="28287"/>
                  </a:lnTo>
                  <a:lnTo>
                    <a:pt x="87817" y="26101"/>
                  </a:lnTo>
                  <a:lnTo>
                    <a:pt x="85631" y="26101"/>
                  </a:lnTo>
                  <a:lnTo>
                    <a:pt x="85631" y="23916"/>
                  </a:lnTo>
                  <a:lnTo>
                    <a:pt x="68517" y="13051"/>
                  </a:lnTo>
                  <a:lnTo>
                    <a:pt x="66393" y="13051"/>
                  </a:lnTo>
                  <a:lnTo>
                    <a:pt x="64208" y="10928"/>
                  </a:lnTo>
                  <a:lnTo>
                    <a:pt x="51403" y="10928"/>
                  </a:lnTo>
                  <a:lnTo>
                    <a:pt x="29980" y="6556"/>
                  </a:lnTo>
                  <a:lnTo>
                    <a:pt x="23547" y="4371"/>
                  </a:lnTo>
                  <a:lnTo>
                    <a:pt x="19237" y="2185"/>
                  </a:lnTo>
                  <a:lnTo>
                    <a:pt x="12804" y="0"/>
                  </a:lnTo>
                  <a:lnTo>
                    <a:pt x="8557" y="0"/>
                  </a:lnTo>
                  <a:lnTo>
                    <a:pt x="0" y="6556"/>
                  </a:lnTo>
                  <a:lnTo>
                    <a:pt x="2124" y="6556"/>
                  </a:lnTo>
                  <a:close/>
                </a:path>
              </a:pathLst>
            </a:custGeom>
            <a:noFill/>
            <a:ln w="1561" cap="flat">
              <a:solidFill>
                <a:srgbClr val="FFFFFF"/>
              </a:solidFill>
              <a:prstDash val="solid"/>
              <a:round/>
            </a:ln>
          </p:spPr>
          <p:txBody>
            <a:bodyPr rtlCol="0" anchor="ctr"/>
            <a:lstStyle/>
            <a:p>
              <a:endParaRPr lang="en-US" noProof="0" dirty="0"/>
            </a:p>
          </p:txBody>
        </p:sp>
        <p:sp>
          <p:nvSpPr>
            <p:cNvPr id="5148" name="Serbest Form 5147">
              <a:extLst>
                <a:ext uri="{FF2B5EF4-FFF2-40B4-BE49-F238E27FC236}">
                  <a16:creationId xmlns:a16="http://schemas.microsoft.com/office/drawing/2014/main" id="{0660F5E9-3B30-904A-8B5D-EBF5AFECC20F}"/>
                </a:ext>
              </a:extLst>
            </p:cNvPr>
            <p:cNvSpPr/>
            <p:nvPr/>
          </p:nvSpPr>
          <p:spPr>
            <a:xfrm>
              <a:off x="5245888" y="2123110"/>
              <a:ext cx="76074" cy="12676"/>
            </a:xfrm>
            <a:custGeom>
              <a:avLst/>
              <a:gdLst>
                <a:gd name="connsiteX0" fmla="*/ 6308 w 76074"/>
                <a:gd name="connsiteY0" fmla="*/ 4184 h 12676"/>
                <a:gd name="connsiteX1" fmla="*/ 4247 w 76074"/>
                <a:gd name="connsiteY1" fmla="*/ 5620 h 12676"/>
                <a:gd name="connsiteX2" fmla="*/ 2123 w 76074"/>
                <a:gd name="connsiteY2" fmla="*/ 8430 h 12676"/>
                <a:gd name="connsiteX3" fmla="*/ 2123 w 76074"/>
                <a:gd name="connsiteY3" fmla="*/ 9866 h 12676"/>
                <a:gd name="connsiteX4" fmla="*/ 0 w 76074"/>
                <a:gd name="connsiteY4" fmla="*/ 11240 h 12676"/>
                <a:gd name="connsiteX5" fmla="*/ 0 w 76074"/>
                <a:gd name="connsiteY5" fmla="*/ 12676 h 12676"/>
                <a:gd name="connsiteX6" fmla="*/ 25358 w 76074"/>
                <a:gd name="connsiteY6" fmla="*/ 12676 h 12676"/>
                <a:gd name="connsiteX7" fmla="*/ 25358 w 76074"/>
                <a:gd name="connsiteY7" fmla="*/ 9866 h 12676"/>
                <a:gd name="connsiteX8" fmla="*/ 29605 w 76074"/>
                <a:gd name="connsiteY8" fmla="*/ 9866 h 12676"/>
                <a:gd name="connsiteX9" fmla="*/ 31729 w 76074"/>
                <a:gd name="connsiteY9" fmla="*/ 8430 h 12676"/>
                <a:gd name="connsiteX10" fmla="*/ 40161 w 76074"/>
                <a:gd name="connsiteY10" fmla="*/ 8430 h 12676"/>
                <a:gd name="connsiteX11" fmla="*/ 42284 w 76074"/>
                <a:gd name="connsiteY11" fmla="*/ 5620 h 12676"/>
                <a:gd name="connsiteX12" fmla="*/ 44408 w 76074"/>
                <a:gd name="connsiteY12" fmla="*/ 4184 h 12676"/>
                <a:gd name="connsiteX13" fmla="*/ 46531 w 76074"/>
                <a:gd name="connsiteY13" fmla="*/ 5620 h 12676"/>
                <a:gd name="connsiteX14" fmla="*/ 50716 w 76074"/>
                <a:gd name="connsiteY14" fmla="*/ 6994 h 12676"/>
                <a:gd name="connsiteX15" fmla="*/ 52840 w 76074"/>
                <a:gd name="connsiteY15" fmla="*/ 9866 h 12676"/>
                <a:gd name="connsiteX16" fmla="*/ 59211 w 76074"/>
                <a:gd name="connsiteY16" fmla="*/ 11240 h 12676"/>
                <a:gd name="connsiteX17" fmla="*/ 67642 w 76074"/>
                <a:gd name="connsiteY17" fmla="*/ 11240 h 12676"/>
                <a:gd name="connsiteX18" fmla="*/ 69766 w 76074"/>
                <a:gd name="connsiteY18" fmla="*/ 9866 h 12676"/>
                <a:gd name="connsiteX19" fmla="*/ 74013 w 76074"/>
                <a:gd name="connsiteY19" fmla="*/ 8430 h 12676"/>
                <a:gd name="connsiteX20" fmla="*/ 76074 w 76074"/>
                <a:gd name="connsiteY20" fmla="*/ 6994 h 12676"/>
                <a:gd name="connsiteX21" fmla="*/ 76074 w 76074"/>
                <a:gd name="connsiteY21" fmla="*/ 5620 h 12676"/>
                <a:gd name="connsiteX22" fmla="*/ 74013 w 76074"/>
                <a:gd name="connsiteY22" fmla="*/ 4184 h 12676"/>
                <a:gd name="connsiteX23" fmla="*/ 65519 w 76074"/>
                <a:gd name="connsiteY23" fmla="*/ 4184 h 12676"/>
                <a:gd name="connsiteX24" fmla="*/ 63395 w 76074"/>
                <a:gd name="connsiteY24" fmla="*/ 5620 h 12676"/>
                <a:gd name="connsiteX25" fmla="*/ 59211 w 76074"/>
                <a:gd name="connsiteY25" fmla="*/ 5620 h 12676"/>
                <a:gd name="connsiteX26" fmla="*/ 57087 w 76074"/>
                <a:gd name="connsiteY26" fmla="*/ 2810 h 12676"/>
                <a:gd name="connsiteX27" fmla="*/ 54963 w 76074"/>
                <a:gd name="connsiteY27" fmla="*/ 1374 h 12676"/>
                <a:gd name="connsiteX28" fmla="*/ 50716 w 76074"/>
                <a:gd name="connsiteY28" fmla="*/ 2810 h 12676"/>
                <a:gd name="connsiteX29" fmla="*/ 50716 w 76074"/>
                <a:gd name="connsiteY29" fmla="*/ 0 h 12676"/>
                <a:gd name="connsiteX30" fmla="*/ 31729 w 76074"/>
                <a:gd name="connsiteY30" fmla="*/ 0 h 12676"/>
                <a:gd name="connsiteX31" fmla="*/ 31729 w 76074"/>
                <a:gd name="connsiteY31" fmla="*/ 2810 h 12676"/>
                <a:gd name="connsiteX32" fmla="*/ 6308 w 76074"/>
                <a:gd name="connsiteY32" fmla="*/ 2810 h 12676"/>
                <a:gd name="connsiteX33" fmla="*/ 6308 w 76074"/>
                <a:gd name="connsiteY33" fmla="*/ 4184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074" h="12676">
                  <a:moveTo>
                    <a:pt x="6308" y="4184"/>
                  </a:moveTo>
                  <a:lnTo>
                    <a:pt x="4247" y="5620"/>
                  </a:lnTo>
                  <a:lnTo>
                    <a:pt x="2123" y="8430"/>
                  </a:lnTo>
                  <a:lnTo>
                    <a:pt x="2123" y="9866"/>
                  </a:lnTo>
                  <a:lnTo>
                    <a:pt x="0" y="11240"/>
                  </a:lnTo>
                  <a:lnTo>
                    <a:pt x="0" y="12676"/>
                  </a:lnTo>
                  <a:lnTo>
                    <a:pt x="25358" y="12676"/>
                  </a:lnTo>
                  <a:lnTo>
                    <a:pt x="25358" y="9866"/>
                  </a:lnTo>
                  <a:lnTo>
                    <a:pt x="29605" y="9866"/>
                  </a:lnTo>
                  <a:lnTo>
                    <a:pt x="31729" y="8430"/>
                  </a:lnTo>
                  <a:lnTo>
                    <a:pt x="40161" y="8430"/>
                  </a:lnTo>
                  <a:lnTo>
                    <a:pt x="42284" y="5620"/>
                  </a:lnTo>
                  <a:lnTo>
                    <a:pt x="44408" y="4184"/>
                  </a:lnTo>
                  <a:lnTo>
                    <a:pt x="46531" y="5620"/>
                  </a:lnTo>
                  <a:lnTo>
                    <a:pt x="50716" y="6994"/>
                  </a:lnTo>
                  <a:lnTo>
                    <a:pt x="52840" y="9866"/>
                  </a:lnTo>
                  <a:lnTo>
                    <a:pt x="59211" y="11240"/>
                  </a:lnTo>
                  <a:lnTo>
                    <a:pt x="67642" y="11240"/>
                  </a:lnTo>
                  <a:lnTo>
                    <a:pt x="69766" y="9866"/>
                  </a:lnTo>
                  <a:lnTo>
                    <a:pt x="74013" y="8430"/>
                  </a:lnTo>
                  <a:lnTo>
                    <a:pt x="76074" y="6994"/>
                  </a:lnTo>
                  <a:lnTo>
                    <a:pt x="76074" y="5620"/>
                  </a:lnTo>
                  <a:lnTo>
                    <a:pt x="74013" y="4184"/>
                  </a:lnTo>
                  <a:lnTo>
                    <a:pt x="65519" y="4184"/>
                  </a:lnTo>
                  <a:lnTo>
                    <a:pt x="63395" y="5620"/>
                  </a:lnTo>
                  <a:lnTo>
                    <a:pt x="59211" y="5620"/>
                  </a:lnTo>
                  <a:lnTo>
                    <a:pt x="57087" y="2810"/>
                  </a:lnTo>
                  <a:lnTo>
                    <a:pt x="54963" y="1374"/>
                  </a:lnTo>
                  <a:lnTo>
                    <a:pt x="50716" y="2810"/>
                  </a:lnTo>
                  <a:lnTo>
                    <a:pt x="50716" y="0"/>
                  </a:lnTo>
                  <a:lnTo>
                    <a:pt x="31729" y="0"/>
                  </a:lnTo>
                  <a:lnTo>
                    <a:pt x="31729" y="2810"/>
                  </a:lnTo>
                  <a:lnTo>
                    <a:pt x="6308" y="2810"/>
                  </a:lnTo>
                  <a:lnTo>
                    <a:pt x="6308" y="4184"/>
                  </a:lnTo>
                  <a:close/>
                </a:path>
              </a:pathLst>
            </a:custGeom>
            <a:solidFill>
              <a:srgbClr val="A6A6A6"/>
            </a:solidFill>
            <a:ln w="6245" cap="flat">
              <a:noFill/>
              <a:prstDash val="solid"/>
              <a:miter/>
            </a:ln>
          </p:spPr>
          <p:txBody>
            <a:bodyPr rtlCol="0" anchor="ctr"/>
            <a:lstStyle/>
            <a:p>
              <a:endParaRPr lang="en-US" noProof="0" dirty="0"/>
            </a:p>
          </p:txBody>
        </p:sp>
        <p:sp>
          <p:nvSpPr>
            <p:cNvPr id="5149" name="Serbest Form 5148">
              <a:extLst>
                <a:ext uri="{FF2B5EF4-FFF2-40B4-BE49-F238E27FC236}">
                  <a16:creationId xmlns:a16="http://schemas.microsoft.com/office/drawing/2014/main" id="{0DB54136-C0AB-6E44-B2B2-56E5992547D3}"/>
                </a:ext>
              </a:extLst>
            </p:cNvPr>
            <p:cNvSpPr/>
            <p:nvPr/>
          </p:nvSpPr>
          <p:spPr>
            <a:xfrm>
              <a:off x="5245888" y="2123110"/>
              <a:ext cx="76074" cy="12676"/>
            </a:xfrm>
            <a:custGeom>
              <a:avLst/>
              <a:gdLst>
                <a:gd name="connsiteX0" fmla="*/ 6308 w 76074"/>
                <a:gd name="connsiteY0" fmla="*/ 4184 h 12676"/>
                <a:gd name="connsiteX1" fmla="*/ 4247 w 76074"/>
                <a:gd name="connsiteY1" fmla="*/ 5620 h 12676"/>
                <a:gd name="connsiteX2" fmla="*/ 2123 w 76074"/>
                <a:gd name="connsiteY2" fmla="*/ 8430 h 12676"/>
                <a:gd name="connsiteX3" fmla="*/ 2123 w 76074"/>
                <a:gd name="connsiteY3" fmla="*/ 9866 h 12676"/>
                <a:gd name="connsiteX4" fmla="*/ 0 w 76074"/>
                <a:gd name="connsiteY4" fmla="*/ 11240 h 12676"/>
                <a:gd name="connsiteX5" fmla="*/ 0 w 76074"/>
                <a:gd name="connsiteY5" fmla="*/ 12676 h 12676"/>
                <a:gd name="connsiteX6" fmla="*/ 25358 w 76074"/>
                <a:gd name="connsiteY6" fmla="*/ 12676 h 12676"/>
                <a:gd name="connsiteX7" fmla="*/ 25358 w 76074"/>
                <a:gd name="connsiteY7" fmla="*/ 9866 h 12676"/>
                <a:gd name="connsiteX8" fmla="*/ 29605 w 76074"/>
                <a:gd name="connsiteY8" fmla="*/ 9866 h 12676"/>
                <a:gd name="connsiteX9" fmla="*/ 31729 w 76074"/>
                <a:gd name="connsiteY9" fmla="*/ 8430 h 12676"/>
                <a:gd name="connsiteX10" fmla="*/ 40161 w 76074"/>
                <a:gd name="connsiteY10" fmla="*/ 8430 h 12676"/>
                <a:gd name="connsiteX11" fmla="*/ 42284 w 76074"/>
                <a:gd name="connsiteY11" fmla="*/ 5620 h 12676"/>
                <a:gd name="connsiteX12" fmla="*/ 44408 w 76074"/>
                <a:gd name="connsiteY12" fmla="*/ 4184 h 12676"/>
                <a:gd name="connsiteX13" fmla="*/ 46531 w 76074"/>
                <a:gd name="connsiteY13" fmla="*/ 5620 h 12676"/>
                <a:gd name="connsiteX14" fmla="*/ 50716 w 76074"/>
                <a:gd name="connsiteY14" fmla="*/ 6994 h 12676"/>
                <a:gd name="connsiteX15" fmla="*/ 52840 w 76074"/>
                <a:gd name="connsiteY15" fmla="*/ 9866 h 12676"/>
                <a:gd name="connsiteX16" fmla="*/ 59211 w 76074"/>
                <a:gd name="connsiteY16" fmla="*/ 11240 h 12676"/>
                <a:gd name="connsiteX17" fmla="*/ 67642 w 76074"/>
                <a:gd name="connsiteY17" fmla="*/ 11240 h 12676"/>
                <a:gd name="connsiteX18" fmla="*/ 69766 w 76074"/>
                <a:gd name="connsiteY18" fmla="*/ 9866 h 12676"/>
                <a:gd name="connsiteX19" fmla="*/ 74013 w 76074"/>
                <a:gd name="connsiteY19" fmla="*/ 8430 h 12676"/>
                <a:gd name="connsiteX20" fmla="*/ 76074 w 76074"/>
                <a:gd name="connsiteY20" fmla="*/ 6994 h 12676"/>
                <a:gd name="connsiteX21" fmla="*/ 76074 w 76074"/>
                <a:gd name="connsiteY21" fmla="*/ 5620 h 12676"/>
                <a:gd name="connsiteX22" fmla="*/ 74013 w 76074"/>
                <a:gd name="connsiteY22" fmla="*/ 4184 h 12676"/>
                <a:gd name="connsiteX23" fmla="*/ 65519 w 76074"/>
                <a:gd name="connsiteY23" fmla="*/ 4184 h 12676"/>
                <a:gd name="connsiteX24" fmla="*/ 63395 w 76074"/>
                <a:gd name="connsiteY24" fmla="*/ 5620 h 12676"/>
                <a:gd name="connsiteX25" fmla="*/ 59211 w 76074"/>
                <a:gd name="connsiteY25" fmla="*/ 5620 h 12676"/>
                <a:gd name="connsiteX26" fmla="*/ 57087 w 76074"/>
                <a:gd name="connsiteY26" fmla="*/ 2810 h 12676"/>
                <a:gd name="connsiteX27" fmla="*/ 54963 w 76074"/>
                <a:gd name="connsiteY27" fmla="*/ 1374 h 12676"/>
                <a:gd name="connsiteX28" fmla="*/ 50716 w 76074"/>
                <a:gd name="connsiteY28" fmla="*/ 2810 h 12676"/>
                <a:gd name="connsiteX29" fmla="*/ 50716 w 76074"/>
                <a:gd name="connsiteY29" fmla="*/ 0 h 12676"/>
                <a:gd name="connsiteX30" fmla="*/ 31729 w 76074"/>
                <a:gd name="connsiteY30" fmla="*/ 0 h 12676"/>
                <a:gd name="connsiteX31" fmla="*/ 31729 w 76074"/>
                <a:gd name="connsiteY31" fmla="*/ 2810 h 12676"/>
                <a:gd name="connsiteX32" fmla="*/ 6308 w 76074"/>
                <a:gd name="connsiteY32" fmla="*/ 2810 h 12676"/>
                <a:gd name="connsiteX33" fmla="*/ 6308 w 76074"/>
                <a:gd name="connsiteY33" fmla="*/ 4184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6074" h="12676">
                  <a:moveTo>
                    <a:pt x="6308" y="4184"/>
                  </a:moveTo>
                  <a:lnTo>
                    <a:pt x="4247" y="5620"/>
                  </a:lnTo>
                  <a:lnTo>
                    <a:pt x="2123" y="8430"/>
                  </a:lnTo>
                  <a:lnTo>
                    <a:pt x="2123" y="9866"/>
                  </a:lnTo>
                  <a:lnTo>
                    <a:pt x="0" y="11240"/>
                  </a:lnTo>
                  <a:lnTo>
                    <a:pt x="0" y="12676"/>
                  </a:lnTo>
                  <a:lnTo>
                    <a:pt x="25358" y="12676"/>
                  </a:lnTo>
                  <a:lnTo>
                    <a:pt x="25358" y="9866"/>
                  </a:lnTo>
                  <a:lnTo>
                    <a:pt x="29605" y="9866"/>
                  </a:lnTo>
                  <a:lnTo>
                    <a:pt x="31729" y="8430"/>
                  </a:lnTo>
                  <a:lnTo>
                    <a:pt x="40161" y="8430"/>
                  </a:lnTo>
                  <a:lnTo>
                    <a:pt x="42284" y="5620"/>
                  </a:lnTo>
                  <a:lnTo>
                    <a:pt x="44408" y="4184"/>
                  </a:lnTo>
                  <a:lnTo>
                    <a:pt x="46531" y="5620"/>
                  </a:lnTo>
                  <a:lnTo>
                    <a:pt x="50716" y="6994"/>
                  </a:lnTo>
                  <a:lnTo>
                    <a:pt x="52840" y="9866"/>
                  </a:lnTo>
                  <a:lnTo>
                    <a:pt x="59211" y="11240"/>
                  </a:lnTo>
                  <a:lnTo>
                    <a:pt x="67642" y="11240"/>
                  </a:lnTo>
                  <a:lnTo>
                    <a:pt x="69766" y="9866"/>
                  </a:lnTo>
                  <a:lnTo>
                    <a:pt x="74013" y="8430"/>
                  </a:lnTo>
                  <a:lnTo>
                    <a:pt x="76074" y="6994"/>
                  </a:lnTo>
                  <a:lnTo>
                    <a:pt x="76074" y="5620"/>
                  </a:lnTo>
                  <a:lnTo>
                    <a:pt x="74013" y="4184"/>
                  </a:lnTo>
                  <a:lnTo>
                    <a:pt x="65519" y="4184"/>
                  </a:lnTo>
                  <a:lnTo>
                    <a:pt x="63395" y="5620"/>
                  </a:lnTo>
                  <a:lnTo>
                    <a:pt x="59211" y="5620"/>
                  </a:lnTo>
                  <a:lnTo>
                    <a:pt x="57087" y="2810"/>
                  </a:lnTo>
                  <a:lnTo>
                    <a:pt x="54963" y="1374"/>
                  </a:lnTo>
                  <a:lnTo>
                    <a:pt x="50716" y="2810"/>
                  </a:lnTo>
                  <a:lnTo>
                    <a:pt x="50716" y="0"/>
                  </a:lnTo>
                  <a:lnTo>
                    <a:pt x="31729" y="0"/>
                  </a:lnTo>
                  <a:lnTo>
                    <a:pt x="31729" y="2810"/>
                  </a:lnTo>
                  <a:lnTo>
                    <a:pt x="6308" y="2810"/>
                  </a:lnTo>
                  <a:lnTo>
                    <a:pt x="6308" y="4184"/>
                  </a:lnTo>
                  <a:close/>
                </a:path>
              </a:pathLst>
            </a:custGeom>
            <a:noFill/>
            <a:ln w="1561" cap="flat">
              <a:solidFill>
                <a:srgbClr val="FFFFFF"/>
              </a:solidFill>
              <a:prstDash val="solid"/>
              <a:round/>
            </a:ln>
          </p:spPr>
          <p:txBody>
            <a:bodyPr rtlCol="0" anchor="ctr"/>
            <a:lstStyle/>
            <a:p>
              <a:endParaRPr lang="en-US" noProof="0" dirty="0"/>
            </a:p>
          </p:txBody>
        </p:sp>
        <p:sp>
          <p:nvSpPr>
            <p:cNvPr id="5150" name="Serbest Form 5149">
              <a:extLst>
                <a:ext uri="{FF2B5EF4-FFF2-40B4-BE49-F238E27FC236}">
                  <a16:creationId xmlns:a16="http://schemas.microsoft.com/office/drawing/2014/main" id="{ECCED9CA-872C-564D-84CC-A4295032A432}"/>
                </a:ext>
              </a:extLst>
            </p:cNvPr>
            <p:cNvSpPr/>
            <p:nvPr/>
          </p:nvSpPr>
          <p:spPr>
            <a:xfrm>
              <a:off x="5892833" y="2465488"/>
              <a:ext cx="139532" cy="202941"/>
            </a:xfrm>
            <a:custGeom>
              <a:avLst/>
              <a:gdLst>
                <a:gd name="connsiteX0" fmla="*/ 139533 w 139532"/>
                <a:gd name="connsiteY0" fmla="*/ 95538 h 202941"/>
                <a:gd name="connsiteX1" fmla="*/ 137534 w 139532"/>
                <a:gd name="connsiteY1" fmla="*/ 93103 h 202941"/>
                <a:gd name="connsiteX2" fmla="*/ 131538 w 139532"/>
                <a:gd name="connsiteY2" fmla="*/ 93103 h 202941"/>
                <a:gd name="connsiteX3" fmla="*/ 129539 w 139532"/>
                <a:gd name="connsiteY3" fmla="*/ 85985 h 202941"/>
                <a:gd name="connsiteX4" fmla="*/ 123606 w 139532"/>
                <a:gd name="connsiteY4" fmla="*/ 83549 h 202941"/>
                <a:gd name="connsiteX5" fmla="*/ 123606 w 139532"/>
                <a:gd name="connsiteY5" fmla="*/ 69250 h 202941"/>
                <a:gd name="connsiteX6" fmla="*/ 127603 w 139532"/>
                <a:gd name="connsiteY6" fmla="*/ 59696 h 202941"/>
                <a:gd name="connsiteX7" fmla="*/ 131538 w 139532"/>
                <a:gd name="connsiteY7" fmla="*/ 59696 h 202941"/>
                <a:gd name="connsiteX8" fmla="*/ 133536 w 139532"/>
                <a:gd name="connsiteY8" fmla="*/ 57323 h 202941"/>
                <a:gd name="connsiteX9" fmla="*/ 135535 w 139532"/>
                <a:gd name="connsiteY9" fmla="*/ 52515 h 202941"/>
                <a:gd name="connsiteX10" fmla="*/ 137534 w 139532"/>
                <a:gd name="connsiteY10" fmla="*/ 50142 h 202941"/>
                <a:gd name="connsiteX11" fmla="*/ 137534 w 139532"/>
                <a:gd name="connsiteY11" fmla="*/ 45396 h 202941"/>
                <a:gd name="connsiteX12" fmla="*/ 133536 w 139532"/>
                <a:gd name="connsiteY12" fmla="*/ 43023 h 202941"/>
                <a:gd name="connsiteX13" fmla="*/ 133536 w 139532"/>
                <a:gd name="connsiteY13" fmla="*/ 35842 h 202941"/>
                <a:gd name="connsiteX14" fmla="*/ 131538 w 139532"/>
                <a:gd name="connsiteY14" fmla="*/ 33470 h 202941"/>
                <a:gd name="connsiteX15" fmla="*/ 131538 w 139532"/>
                <a:gd name="connsiteY15" fmla="*/ 31034 h 202941"/>
                <a:gd name="connsiteX16" fmla="*/ 127603 w 139532"/>
                <a:gd name="connsiteY16" fmla="*/ 31034 h 202941"/>
                <a:gd name="connsiteX17" fmla="*/ 125604 w 139532"/>
                <a:gd name="connsiteY17" fmla="*/ 28662 h 202941"/>
                <a:gd name="connsiteX18" fmla="*/ 119608 w 139532"/>
                <a:gd name="connsiteY18" fmla="*/ 28662 h 202941"/>
                <a:gd name="connsiteX19" fmla="*/ 119608 w 139532"/>
                <a:gd name="connsiteY19" fmla="*/ 35842 h 202941"/>
                <a:gd name="connsiteX20" fmla="*/ 117609 w 139532"/>
                <a:gd name="connsiteY20" fmla="*/ 38215 h 202941"/>
                <a:gd name="connsiteX21" fmla="*/ 109615 w 139532"/>
                <a:gd name="connsiteY21" fmla="*/ 38215 h 202941"/>
                <a:gd name="connsiteX22" fmla="*/ 107616 w 139532"/>
                <a:gd name="connsiteY22" fmla="*/ 35842 h 202941"/>
                <a:gd name="connsiteX23" fmla="*/ 105680 w 139532"/>
                <a:gd name="connsiteY23" fmla="*/ 21481 h 202941"/>
                <a:gd name="connsiteX24" fmla="*/ 111613 w 139532"/>
                <a:gd name="connsiteY24" fmla="*/ 9554 h 202941"/>
                <a:gd name="connsiteX25" fmla="*/ 111613 w 139532"/>
                <a:gd name="connsiteY25" fmla="*/ 2435 h 202941"/>
                <a:gd name="connsiteX26" fmla="*/ 95686 w 139532"/>
                <a:gd name="connsiteY26" fmla="*/ 4808 h 202941"/>
                <a:gd name="connsiteX27" fmla="*/ 93688 w 139532"/>
                <a:gd name="connsiteY27" fmla="*/ 4808 h 202941"/>
                <a:gd name="connsiteX28" fmla="*/ 89691 w 139532"/>
                <a:gd name="connsiteY28" fmla="*/ 2435 h 202941"/>
                <a:gd name="connsiteX29" fmla="*/ 87692 w 139532"/>
                <a:gd name="connsiteY29" fmla="*/ 2435 h 202941"/>
                <a:gd name="connsiteX30" fmla="*/ 83695 w 139532"/>
                <a:gd name="connsiteY30" fmla="*/ 7181 h 202941"/>
                <a:gd name="connsiteX31" fmla="*/ 73763 w 139532"/>
                <a:gd name="connsiteY31" fmla="*/ 7181 h 202941"/>
                <a:gd name="connsiteX32" fmla="*/ 69766 w 139532"/>
                <a:gd name="connsiteY32" fmla="*/ 0 h 202941"/>
                <a:gd name="connsiteX33" fmla="*/ 63770 w 139532"/>
                <a:gd name="connsiteY33" fmla="*/ 7181 h 202941"/>
                <a:gd name="connsiteX34" fmla="*/ 61772 w 139532"/>
                <a:gd name="connsiteY34" fmla="*/ 21481 h 202941"/>
                <a:gd name="connsiteX35" fmla="*/ 63770 w 139532"/>
                <a:gd name="connsiteY35" fmla="*/ 23916 h 202941"/>
                <a:gd name="connsiteX36" fmla="*/ 63770 w 139532"/>
                <a:gd name="connsiteY36" fmla="*/ 35842 h 202941"/>
                <a:gd name="connsiteX37" fmla="*/ 61772 w 139532"/>
                <a:gd name="connsiteY37" fmla="*/ 43023 h 202941"/>
                <a:gd name="connsiteX38" fmla="*/ 61772 w 139532"/>
                <a:gd name="connsiteY38" fmla="*/ 45396 h 202941"/>
                <a:gd name="connsiteX39" fmla="*/ 27919 w 139532"/>
                <a:gd name="connsiteY39" fmla="*/ 45396 h 202941"/>
                <a:gd name="connsiteX40" fmla="*/ 27919 w 139532"/>
                <a:gd name="connsiteY40" fmla="*/ 43023 h 202941"/>
                <a:gd name="connsiteX41" fmla="*/ 23922 w 139532"/>
                <a:gd name="connsiteY41" fmla="*/ 43023 h 202941"/>
                <a:gd name="connsiteX42" fmla="*/ 19924 w 139532"/>
                <a:gd name="connsiteY42" fmla="*/ 47769 h 202941"/>
                <a:gd name="connsiteX43" fmla="*/ 19924 w 139532"/>
                <a:gd name="connsiteY43" fmla="*/ 50142 h 202941"/>
                <a:gd name="connsiteX44" fmla="*/ 21923 w 139532"/>
                <a:gd name="connsiteY44" fmla="*/ 52515 h 202941"/>
                <a:gd name="connsiteX45" fmla="*/ 21923 w 139532"/>
                <a:gd name="connsiteY45" fmla="*/ 57323 h 202941"/>
                <a:gd name="connsiteX46" fmla="*/ 23922 w 139532"/>
                <a:gd name="connsiteY46" fmla="*/ 59696 h 202941"/>
                <a:gd name="connsiteX47" fmla="*/ 23922 w 139532"/>
                <a:gd name="connsiteY47" fmla="*/ 64504 h 202941"/>
                <a:gd name="connsiteX48" fmla="*/ 15927 w 139532"/>
                <a:gd name="connsiteY48" fmla="*/ 64504 h 202941"/>
                <a:gd name="connsiteX49" fmla="*/ 15927 w 139532"/>
                <a:gd name="connsiteY49" fmla="*/ 83549 h 202941"/>
                <a:gd name="connsiteX50" fmla="*/ 13929 w 139532"/>
                <a:gd name="connsiteY50" fmla="*/ 90730 h 202941"/>
                <a:gd name="connsiteX51" fmla="*/ 11992 w 139532"/>
                <a:gd name="connsiteY51" fmla="*/ 95538 h 202941"/>
                <a:gd name="connsiteX52" fmla="*/ 9931 w 139532"/>
                <a:gd name="connsiteY52" fmla="*/ 97911 h 202941"/>
                <a:gd name="connsiteX53" fmla="*/ 5996 w 139532"/>
                <a:gd name="connsiteY53" fmla="*/ 100284 h 202941"/>
                <a:gd name="connsiteX54" fmla="*/ 0 w 139532"/>
                <a:gd name="connsiteY54" fmla="*/ 100284 h 202941"/>
                <a:gd name="connsiteX55" fmla="*/ 9931 w 139532"/>
                <a:gd name="connsiteY55" fmla="*/ 121765 h 202941"/>
                <a:gd name="connsiteX56" fmla="*/ 13929 w 139532"/>
                <a:gd name="connsiteY56" fmla="*/ 117019 h 202941"/>
                <a:gd name="connsiteX57" fmla="*/ 17926 w 139532"/>
                <a:gd name="connsiteY57" fmla="*/ 124137 h 202941"/>
                <a:gd name="connsiteX58" fmla="*/ 15927 w 139532"/>
                <a:gd name="connsiteY58" fmla="*/ 126573 h 202941"/>
                <a:gd name="connsiteX59" fmla="*/ 15927 w 139532"/>
                <a:gd name="connsiteY59" fmla="*/ 131319 h 202941"/>
                <a:gd name="connsiteX60" fmla="*/ 13929 w 139532"/>
                <a:gd name="connsiteY60" fmla="*/ 133691 h 202941"/>
                <a:gd name="connsiteX61" fmla="*/ 13929 w 139532"/>
                <a:gd name="connsiteY61" fmla="*/ 136064 h 202941"/>
                <a:gd name="connsiteX62" fmla="*/ 15927 w 139532"/>
                <a:gd name="connsiteY62" fmla="*/ 138500 h 202941"/>
                <a:gd name="connsiteX63" fmla="*/ 21923 w 139532"/>
                <a:gd name="connsiteY63" fmla="*/ 138500 h 202941"/>
                <a:gd name="connsiteX64" fmla="*/ 23922 w 139532"/>
                <a:gd name="connsiteY64" fmla="*/ 155172 h 202941"/>
                <a:gd name="connsiteX65" fmla="*/ 33915 w 139532"/>
                <a:gd name="connsiteY65" fmla="*/ 157607 h 202941"/>
                <a:gd name="connsiteX66" fmla="*/ 31917 w 139532"/>
                <a:gd name="connsiteY66" fmla="*/ 162353 h 202941"/>
                <a:gd name="connsiteX67" fmla="*/ 47843 w 139532"/>
                <a:gd name="connsiteY67" fmla="*/ 183834 h 202941"/>
                <a:gd name="connsiteX68" fmla="*/ 45845 w 139532"/>
                <a:gd name="connsiteY68" fmla="*/ 186206 h 202941"/>
                <a:gd name="connsiteX69" fmla="*/ 57774 w 139532"/>
                <a:gd name="connsiteY69" fmla="*/ 202941 h 202941"/>
                <a:gd name="connsiteX70" fmla="*/ 59773 w 139532"/>
                <a:gd name="connsiteY70" fmla="*/ 195760 h 202941"/>
                <a:gd name="connsiteX71" fmla="*/ 67768 w 139532"/>
                <a:gd name="connsiteY71" fmla="*/ 191014 h 202941"/>
                <a:gd name="connsiteX72" fmla="*/ 73763 w 139532"/>
                <a:gd name="connsiteY72" fmla="*/ 198133 h 202941"/>
                <a:gd name="connsiteX73" fmla="*/ 75762 w 139532"/>
                <a:gd name="connsiteY73" fmla="*/ 195760 h 202941"/>
                <a:gd name="connsiteX74" fmla="*/ 75762 w 139532"/>
                <a:gd name="connsiteY74" fmla="*/ 181461 h 202941"/>
                <a:gd name="connsiteX75" fmla="*/ 69766 w 139532"/>
                <a:gd name="connsiteY75" fmla="*/ 176652 h 202941"/>
                <a:gd name="connsiteX76" fmla="*/ 75762 w 139532"/>
                <a:gd name="connsiteY76" fmla="*/ 171907 h 202941"/>
                <a:gd name="connsiteX77" fmla="*/ 65769 w 139532"/>
                <a:gd name="connsiteY77" fmla="*/ 164726 h 202941"/>
                <a:gd name="connsiteX78" fmla="*/ 69766 w 139532"/>
                <a:gd name="connsiteY78" fmla="*/ 164726 h 202941"/>
                <a:gd name="connsiteX79" fmla="*/ 69766 w 139532"/>
                <a:gd name="connsiteY79" fmla="*/ 159980 h 202941"/>
                <a:gd name="connsiteX80" fmla="*/ 67768 w 139532"/>
                <a:gd name="connsiteY80" fmla="*/ 157607 h 202941"/>
                <a:gd name="connsiteX81" fmla="*/ 67768 w 139532"/>
                <a:gd name="connsiteY81" fmla="*/ 150426 h 202941"/>
                <a:gd name="connsiteX82" fmla="*/ 69766 w 139532"/>
                <a:gd name="connsiteY82" fmla="*/ 150426 h 202941"/>
                <a:gd name="connsiteX83" fmla="*/ 71765 w 139532"/>
                <a:gd name="connsiteY83" fmla="*/ 152799 h 202941"/>
                <a:gd name="connsiteX84" fmla="*/ 75762 w 139532"/>
                <a:gd name="connsiteY84" fmla="*/ 152799 h 202941"/>
                <a:gd name="connsiteX85" fmla="*/ 79760 w 139532"/>
                <a:gd name="connsiteY85" fmla="*/ 155172 h 202941"/>
                <a:gd name="connsiteX86" fmla="*/ 85693 w 139532"/>
                <a:gd name="connsiteY86" fmla="*/ 155172 h 202941"/>
                <a:gd name="connsiteX87" fmla="*/ 87692 w 139532"/>
                <a:gd name="connsiteY87" fmla="*/ 152799 h 202941"/>
                <a:gd name="connsiteX88" fmla="*/ 89691 w 139532"/>
                <a:gd name="connsiteY88" fmla="*/ 148053 h 202941"/>
                <a:gd name="connsiteX89" fmla="*/ 93688 w 139532"/>
                <a:gd name="connsiteY89" fmla="*/ 145618 h 202941"/>
                <a:gd name="connsiteX90" fmla="*/ 87692 w 139532"/>
                <a:gd name="connsiteY90" fmla="*/ 138500 h 202941"/>
                <a:gd name="connsiteX91" fmla="*/ 87692 w 139532"/>
                <a:gd name="connsiteY91" fmla="*/ 136064 h 202941"/>
                <a:gd name="connsiteX92" fmla="*/ 97685 w 139532"/>
                <a:gd name="connsiteY92" fmla="*/ 136064 h 202941"/>
                <a:gd name="connsiteX93" fmla="*/ 103681 w 139532"/>
                <a:gd name="connsiteY93" fmla="*/ 152799 h 202941"/>
                <a:gd name="connsiteX94" fmla="*/ 113612 w 139532"/>
                <a:gd name="connsiteY94" fmla="*/ 152799 h 202941"/>
                <a:gd name="connsiteX95" fmla="*/ 115611 w 139532"/>
                <a:gd name="connsiteY95" fmla="*/ 150426 h 202941"/>
                <a:gd name="connsiteX96" fmla="*/ 117609 w 139532"/>
                <a:gd name="connsiteY96" fmla="*/ 145618 h 202941"/>
                <a:gd name="connsiteX97" fmla="*/ 119608 w 139532"/>
                <a:gd name="connsiteY97" fmla="*/ 143245 h 202941"/>
                <a:gd name="connsiteX98" fmla="*/ 121607 w 139532"/>
                <a:gd name="connsiteY98" fmla="*/ 143245 h 202941"/>
                <a:gd name="connsiteX99" fmla="*/ 121607 w 139532"/>
                <a:gd name="connsiteY99" fmla="*/ 155172 h 202941"/>
                <a:gd name="connsiteX100" fmla="*/ 123606 w 139532"/>
                <a:gd name="connsiteY100" fmla="*/ 157607 h 202941"/>
                <a:gd name="connsiteX101" fmla="*/ 127603 w 139532"/>
                <a:gd name="connsiteY101" fmla="*/ 157607 h 202941"/>
                <a:gd name="connsiteX102" fmla="*/ 129539 w 139532"/>
                <a:gd name="connsiteY102" fmla="*/ 155172 h 202941"/>
                <a:gd name="connsiteX103" fmla="*/ 131538 w 139532"/>
                <a:gd name="connsiteY103" fmla="*/ 150426 h 202941"/>
                <a:gd name="connsiteX104" fmla="*/ 131538 w 139532"/>
                <a:gd name="connsiteY104" fmla="*/ 140872 h 202941"/>
                <a:gd name="connsiteX105" fmla="*/ 135535 w 139532"/>
                <a:gd name="connsiteY105" fmla="*/ 138500 h 202941"/>
                <a:gd name="connsiteX106" fmla="*/ 137534 w 139532"/>
                <a:gd name="connsiteY106" fmla="*/ 136064 h 202941"/>
                <a:gd name="connsiteX107" fmla="*/ 135535 w 139532"/>
                <a:gd name="connsiteY107" fmla="*/ 126573 h 202941"/>
                <a:gd name="connsiteX108" fmla="*/ 137534 w 139532"/>
                <a:gd name="connsiteY108" fmla="*/ 121765 h 202941"/>
                <a:gd name="connsiteX109" fmla="*/ 137534 w 139532"/>
                <a:gd name="connsiteY109" fmla="*/ 102657 h 202941"/>
                <a:gd name="connsiteX110" fmla="*/ 139533 w 139532"/>
                <a:gd name="connsiteY110" fmla="*/ 100284 h 202941"/>
                <a:gd name="connsiteX111" fmla="*/ 139533 w 139532"/>
                <a:gd name="connsiteY111" fmla="*/ 95538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39532" h="202941">
                  <a:moveTo>
                    <a:pt x="139533" y="95538"/>
                  </a:moveTo>
                  <a:lnTo>
                    <a:pt x="137534" y="93103"/>
                  </a:lnTo>
                  <a:lnTo>
                    <a:pt x="131538" y="93103"/>
                  </a:lnTo>
                  <a:lnTo>
                    <a:pt x="129539" y="85985"/>
                  </a:lnTo>
                  <a:lnTo>
                    <a:pt x="123606" y="83549"/>
                  </a:lnTo>
                  <a:lnTo>
                    <a:pt x="123606" y="69250"/>
                  </a:lnTo>
                  <a:lnTo>
                    <a:pt x="127603" y="59696"/>
                  </a:lnTo>
                  <a:lnTo>
                    <a:pt x="131538" y="59696"/>
                  </a:lnTo>
                  <a:lnTo>
                    <a:pt x="133536" y="57323"/>
                  </a:lnTo>
                  <a:lnTo>
                    <a:pt x="135535" y="52515"/>
                  </a:lnTo>
                  <a:lnTo>
                    <a:pt x="137534" y="50142"/>
                  </a:lnTo>
                  <a:lnTo>
                    <a:pt x="137534" y="45396"/>
                  </a:lnTo>
                  <a:lnTo>
                    <a:pt x="133536" y="43023"/>
                  </a:lnTo>
                  <a:lnTo>
                    <a:pt x="133536" y="35842"/>
                  </a:lnTo>
                  <a:lnTo>
                    <a:pt x="131538" y="33470"/>
                  </a:lnTo>
                  <a:lnTo>
                    <a:pt x="131538" y="31034"/>
                  </a:lnTo>
                  <a:lnTo>
                    <a:pt x="127603" y="31034"/>
                  </a:lnTo>
                  <a:lnTo>
                    <a:pt x="125604" y="28662"/>
                  </a:lnTo>
                  <a:lnTo>
                    <a:pt x="119608" y="28662"/>
                  </a:lnTo>
                  <a:lnTo>
                    <a:pt x="119608" y="35842"/>
                  </a:lnTo>
                  <a:lnTo>
                    <a:pt x="117609" y="38215"/>
                  </a:lnTo>
                  <a:lnTo>
                    <a:pt x="109615" y="38215"/>
                  </a:lnTo>
                  <a:lnTo>
                    <a:pt x="107616" y="35842"/>
                  </a:lnTo>
                  <a:lnTo>
                    <a:pt x="105680" y="21481"/>
                  </a:lnTo>
                  <a:lnTo>
                    <a:pt x="111613" y="9554"/>
                  </a:lnTo>
                  <a:lnTo>
                    <a:pt x="111613" y="2435"/>
                  </a:lnTo>
                  <a:lnTo>
                    <a:pt x="95686" y="4808"/>
                  </a:lnTo>
                  <a:lnTo>
                    <a:pt x="93688" y="4808"/>
                  </a:lnTo>
                  <a:lnTo>
                    <a:pt x="89691" y="2435"/>
                  </a:lnTo>
                  <a:lnTo>
                    <a:pt x="87692" y="2435"/>
                  </a:lnTo>
                  <a:lnTo>
                    <a:pt x="83695" y="7181"/>
                  </a:lnTo>
                  <a:lnTo>
                    <a:pt x="73763" y="7181"/>
                  </a:lnTo>
                  <a:lnTo>
                    <a:pt x="69766" y="0"/>
                  </a:lnTo>
                  <a:lnTo>
                    <a:pt x="63770" y="7181"/>
                  </a:lnTo>
                  <a:lnTo>
                    <a:pt x="61772" y="21481"/>
                  </a:lnTo>
                  <a:lnTo>
                    <a:pt x="63770" y="23916"/>
                  </a:lnTo>
                  <a:lnTo>
                    <a:pt x="63770" y="35842"/>
                  </a:lnTo>
                  <a:lnTo>
                    <a:pt x="61772" y="43023"/>
                  </a:lnTo>
                  <a:lnTo>
                    <a:pt x="61772" y="45396"/>
                  </a:lnTo>
                  <a:lnTo>
                    <a:pt x="27919" y="45396"/>
                  </a:lnTo>
                  <a:lnTo>
                    <a:pt x="27919" y="43023"/>
                  </a:lnTo>
                  <a:lnTo>
                    <a:pt x="23922" y="43023"/>
                  </a:lnTo>
                  <a:lnTo>
                    <a:pt x="19924" y="47769"/>
                  </a:lnTo>
                  <a:lnTo>
                    <a:pt x="19924" y="50142"/>
                  </a:lnTo>
                  <a:lnTo>
                    <a:pt x="21923" y="52515"/>
                  </a:lnTo>
                  <a:lnTo>
                    <a:pt x="21923" y="57323"/>
                  </a:lnTo>
                  <a:lnTo>
                    <a:pt x="23922" y="59696"/>
                  </a:lnTo>
                  <a:lnTo>
                    <a:pt x="23922" y="64504"/>
                  </a:lnTo>
                  <a:lnTo>
                    <a:pt x="15927" y="64504"/>
                  </a:lnTo>
                  <a:lnTo>
                    <a:pt x="15927" y="83549"/>
                  </a:lnTo>
                  <a:lnTo>
                    <a:pt x="13929" y="90730"/>
                  </a:lnTo>
                  <a:lnTo>
                    <a:pt x="11992" y="95538"/>
                  </a:lnTo>
                  <a:lnTo>
                    <a:pt x="9931" y="97911"/>
                  </a:lnTo>
                  <a:lnTo>
                    <a:pt x="5996" y="100284"/>
                  </a:lnTo>
                  <a:lnTo>
                    <a:pt x="0" y="100284"/>
                  </a:lnTo>
                  <a:lnTo>
                    <a:pt x="9931" y="121765"/>
                  </a:lnTo>
                  <a:lnTo>
                    <a:pt x="13929" y="117019"/>
                  </a:lnTo>
                  <a:lnTo>
                    <a:pt x="17926" y="124137"/>
                  </a:lnTo>
                  <a:lnTo>
                    <a:pt x="15927" y="126573"/>
                  </a:lnTo>
                  <a:lnTo>
                    <a:pt x="15927" y="131319"/>
                  </a:lnTo>
                  <a:lnTo>
                    <a:pt x="13929" y="133691"/>
                  </a:lnTo>
                  <a:lnTo>
                    <a:pt x="13929" y="136064"/>
                  </a:lnTo>
                  <a:lnTo>
                    <a:pt x="15927" y="138500"/>
                  </a:lnTo>
                  <a:lnTo>
                    <a:pt x="21923" y="138500"/>
                  </a:lnTo>
                  <a:lnTo>
                    <a:pt x="23922" y="155172"/>
                  </a:lnTo>
                  <a:lnTo>
                    <a:pt x="33915" y="157607"/>
                  </a:lnTo>
                  <a:lnTo>
                    <a:pt x="31917" y="162353"/>
                  </a:lnTo>
                  <a:lnTo>
                    <a:pt x="47843" y="183834"/>
                  </a:lnTo>
                  <a:lnTo>
                    <a:pt x="45845" y="186206"/>
                  </a:lnTo>
                  <a:lnTo>
                    <a:pt x="57774" y="202941"/>
                  </a:lnTo>
                  <a:lnTo>
                    <a:pt x="59773" y="195760"/>
                  </a:lnTo>
                  <a:lnTo>
                    <a:pt x="67768" y="191014"/>
                  </a:lnTo>
                  <a:lnTo>
                    <a:pt x="73763" y="198133"/>
                  </a:lnTo>
                  <a:lnTo>
                    <a:pt x="75762" y="195760"/>
                  </a:lnTo>
                  <a:lnTo>
                    <a:pt x="75762" y="181461"/>
                  </a:lnTo>
                  <a:lnTo>
                    <a:pt x="69766" y="176652"/>
                  </a:lnTo>
                  <a:lnTo>
                    <a:pt x="75762" y="171907"/>
                  </a:lnTo>
                  <a:lnTo>
                    <a:pt x="65769" y="164726"/>
                  </a:lnTo>
                  <a:lnTo>
                    <a:pt x="69766" y="164726"/>
                  </a:lnTo>
                  <a:lnTo>
                    <a:pt x="69766" y="159980"/>
                  </a:lnTo>
                  <a:lnTo>
                    <a:pt x="67768" y="157607"/>
                  </a:lnTo>
                  <a:lnTo>
                    <a:pt x="67768" y="150426"/>
                  </a:lnTo>
                  <a:lnTo>
                    <a:pt x="69766" y="150426"/>
                  </a:lnTo>
                  <a:lnTo>
                    <a:pt x="71765" y="152799"/>
                  </a:lnTo>
                  <a:lnTo>
                    <a:pt x="75762" y="152799"/>
                  </a:lnTo>
                  <a:lnTo>
                    <a:pt x="79760" y="155172"/>
                  </a:lnTo>
                  <a:lnTo>
                    <a:pt x="85693" y="155172"/>
                  </a:lnTo>
                  <a:lnTo>
                    <a:pt x="87692" y="152799"/>
                  </a:lnTo>
                  <a:lnTo>
                    <a:pt x="89691" y="148053"/>
                  </a:lnTo>
                  <a:lnTo>
                    <a:pt x="93688" y="145618"/>
                  </a:lnTo>
                  <a:lnTo>
                    <a:pt x="87692" y="138500"/>
                  </a:lnTo>
                  <a:lnTo>
                    <a:pt x="87692" y="136064"/>
                  </a:lnTo>
                  <a:lnTo>
                    <a:pt x="97685" y="136064"/>
                  </a:lnTo>
                  <a:lnTo>
                    <a:pt x="103681" y="152799"/>
                  </a:lnTo>
                  <a:lnTo>
                    <a:pt x="113612" y="152799"/>
                  </a:lnTo>
                  <a:lnTo>
                    <a:pt x="115611" y="150426"/>
                  </a:lnTo>
                  <a:lnTo>
                    <a:pt x="117609" y="145618"/>
                  </a:lnTo>
                  <a:lnTo>
                    <a:pt x="119608" y="143245"/>
                  </a:lnTo>
                  <a:lnTo>
                    <a:pt x="121607" y="143245"/>
                  </a:lnTo>
                  <a:lnTo>
                    <a:pt x="121607" y="155172"/>
                  </a:lnTo>
                  <a:lnTo>
                    <a:pt x="123606" y="157607"/>
                  </a:lnTo>
                  <a:lnTo>
                    <a:pt x="127603" y="157607"/>
                  </a:lnTo>
                  <a:lnTo>
                    <a:pt x="129539" y="155172"/>
                  </a:lnTo>
                  <a:lnTo>
                    <a:pt x="131538" y="150426"/>
                  </a:lnTo>
                  <a:lnTo>
                    <a:pt x="131538" y="140872"/>
                  </a:lnTo>
                  <a:lnTo>
                    <a:pt x="135535" y="138500"/>
                  </a:lnTo>
                  <a:lnTo>
                    <a:pt x="137534" y="136064"/>
                  </a:lnTo>
                  <a:lnTo>
                    <a:pt x="135535" y="126573"/>
                  </a:lnTo>
                  <a:lnTo>
                    <a:pt x="137534" y="121765"/>
                  </a:lnTo>
                  <a:lnTo>
                    <a:pt x="137534" y="102657"/>
                  </a:lnTo>
                  <a:lnTo>
                    <a:pt x="139533" y="100284"/>
                  </a:lnTo>
                  <a:lnTo>
                    <a:pt x="139533" y="95538"/>
                  </a:lnTo>
                  <a:close/>
                </a:path>
              </a:pathLst>
            </a:custGeom>
            <a:solidFill>
              <a:srgbClr val="A6A6A6"/>
            </a:solidFill>
            <a:ln w="6245" cap="flat">
              <a:noFill/>
              <a:prstDash val="solid"/>
              <a:miter/>
            </a:ln>
          </p:spPr>
          <p:txBody>
            <a:bodyPr rtlCol="0" anchor="ctr"/>
            <a:lstStyle/>
            <a:p>
              <a:endParaRPr lang="en-US" noProof="0" dirty="0"/>
            </a:p>
          </p:txBody>
        </p:sp>
        <p:sp>
          <p:nvSpPr>
            <p:cNvPr id="5151" name="Serbest Form 5150">
              <a:extLst>
                <a:ext uri="{FF2B5EF4-FFF2-40B4-BE49-F238E27FC236}">
                  <a16:creationId xmlns:a16="http://schemas.microsoft.com/office/drawing/2014/main" id="{8F7945DC-B8A7-D64C-9EFC-A8222571283C}"/>
                </a:ext>
              </a:extLst>
            </p:cNvPr>
            <p:cNvSpPr/>
            <p:nvPr/>
          </p:nvSpPr>
          <p:spPr>
            <a:xfrm>
              <a:off x="5892833" y="2465488"/>
              <a:ext cx="139532" cy="202941"/>
            </a:xfrm>
            <a:custGeom>
              <a:avLst/>
              <a:gdLst>
                <a:gd name="connsiteX0" fmla="*/ 139533 w 139532"/>
                <a:gd name="connsiteY0" fmla="*/ 95538 h 202941"/>
                <a:gd name="connsiteX1" fmla="*/ 137534 w 139532"/>
                <a:gd name="connsiteY1" fmla="*/ 93103 h 202941"/>
                <a:gd name="connsiteX2" fmla="*/ 131538 w 139532"/>
                <a:gd name="connsiteY2" fmla="*/ 93103 h 202941"/>
                <a:gd name="connsiteX3" fmla="*/ 129539 w 139532"/>
                <a:gd name="connsiteY3" fmla="*/ 85985 h 202941"/>
                <a:gd name="connsiteX4" fmla="*/ 123606 w 139532"/>
                <a:gd name="connsiteY4" fmla="*/ 83549 h 202941"/>
                <a:gd name="connsiteX5" fmla="*/ 123606 w 139532"/>
                <a:gd name="connsiteY5" fmla="*/ 69250 h 202941"/>
                <a:gd name="connsiteX6" fmla="*/ 127603 w 139532"/>
                <a:gd name="connsiteY6" fmla="*/ 59696 h 202941"/>
                <a:gd name="connsiteX7" fmla="*/ 131538 w 139532"/>
                <a:gd name="connsiteY7" fmla="*/ 59696 h 202941"/>
                <a:gd name="connsiteX8" fmla="*/ 133536 w 139532"/>
                <a:gd name="connsiteY8" fmla="*/ 57323 h 202941"/>
                <a:gd name="connsiteX9" fmla="*/ 135535 w 139532"/>
                <a:gd name="connsiteY9" fmla="*/ 52515 h 202941"/>
                <a:gd name="connsiteX10" fmla="*/ 137534 w 139532"/>
                <a:gd name="connsiteY10" fmla="*/ 50142 h 202941"/>
                <a:gd name="connsiteX11" fmla="*/ 137534 w 139532"/>
                <a:gd name="connsiteY11" fmla="*/ 45396 h 202941"/>
                <a:gd name="connsiteX12" fmla="*/ 133536 w 139532"/>
                <a:gd name="connsiteY12" fmla="*/ 43023 h 202941"/>
                <a:gd name="connsiteX13" fmla="*/ 133536 w 139532"/>
                <a:gd name="connsiteY13" fmla="*/ 35842 h 202941"/>
                <a:gd name="connsiteX14" fmla="*/ 131538 w 139532"/>
                <a:gd name="connsiteY14" fmla="*/ 33470 h 202941"/>
                <a:gd name="connsiteX15" fmla="*/ 131538 w 139532"/>
                <a:gd name="connsiteY15" fmla="*/ 31034 h 202941"/>
                <a:gd name="connsiteX16" fmla="*/ 127603 w 139532"/>
                <a:gd name="connsiteY16" fmla="*/ 31034 h 202941"/>
                <a:gd name="connsiteX17" fmla="*/ 125604 w 139532"/>
                <a:gd name="connsiteY17" fmla="*/ 28662 h 202941"/>
                <a:gd name="connsiteX18" fmla="*/ 119608 w 139532"/>
                <a:gd name="connsiteY18" fmla="*/ 28662 h 202941"/>
                <a:gd name="connsiteX19" fmla="*/ 119608 w 139532"/>
                <a:gd name="connsiteY19" fmla="*/ 35842 h 202941"/>
                <a:gd name="connsiteX20" fmla="*/ 117609 w 139532"/>
                <a:gd name="connsiteY20" fmla="*/ 38215 h 202941"/>
                <a:gd name="connsiteX21" fmla="*/ 109615 w 139532"/>
                <a:gd name="connsiteY21" fmla="*/ 38215 h 202941"/>
                <a:gd name="connsiteX22" fmla="*/ 107616 w 139532"/>
                <a:gd name="connsiteY22" fmla="*/ 35842 h 202941"/>
                <a:gd name="connsiteX23" fmla="*/ 105680 w 139532"/>
                <a:gd name="connsiteY23" fmla="*/ 21481 h 202941"/>
                <a:gd name="connsiteX24" fmla="*/ 111613 w 139532"/>
                <a:gd name="connsiteY24" fmla="*/ 9554 h 202941"/>
                <a:gd name="connsiteX25" fmla="*/ 111613 w 139532"/>
                <a:gd name="connsiteY25" fmla="*/ 2435 h 202941"/>
                <a:gd name="connsiteX26" fmla="*/ 95686 w 139532"/>
                <a:gd name="connsiteY26" fmla="*/ 4808 h 202941"/>
                <a:gd name="connsiteX27" fmla="*/ 93688 w 139532"/>
                <a:gd name="connsiteY27" fmla="*/ 4808 h 202941"/>
                <a:gd name="connsiteX28" fmla="*/ 89691 w 139532"/>
                <a:gd name="connsiteY28" fmla="*/ 2435 h 202941"/>
                <a:gd name="connsiteX29" fmla="*/ 87692 w 139532"/>
                <a:gd name="connsiteY29" fmla="*/ 2435 h 202941"/>
                <a:gd name="connsiteX30" fmla="*/ 83695 w 139532"/>
                <a:gd name="connsiteY30" fmla="*/ 7181 h 202941"/>
                <a:gd name="connsiteX31" fmla="*/ 73763 w 139532"/>
                <a:gd name="connsiteY31" fmla="*/ 7181 h 202941"/>
                <a:gd name="connsiteX32" fmla="*/ 69766 w 139532"/>
                <a:gd name="connsiteY32" fmla="*/ 0 h 202941"/>
                <a:gd name="connsiteX33" fmla="*/ 63770 w 139532"/>
                <a:gd name="connsiteY33" fmla="*/ 7181 h 202941"/>
                <a:gd name="connsiteX34" fmla="*/ 61772 w 139532"/>
                <a:gd name="connsiteY34" fmla="*/ 21481 h 202941"/>
                <a:gd name="connsiteX35" fmla="*/ 63770 w 139532"/>
                <a:gd name="connsiteY35" fmla="*/ 23916 h 202941"/>
                <a:gd name="connsiteX36" fmla="*/ 63770 w 139532"/>
                <a:gd name="connsiteY36" fmla="*/ 35842 h 202941"/>
                <a:gd name="connsiteX37" fmla="*/ 61772 w 139532"/>
                <a:gd name="connsiteY37" fmla="*/ 43023 h 202941"/>
                <a:gd name="connsiteX38" fmla="*/ 61772 w 139532"/>
                <a:gd name="connsiteY38" fmla="*/ 45396 h 202941"/>
                <a:gd name="connsiteX39" fmla="*/ 27919 w 139532"/>
                <a:gd name="connsiteY39" fmla="*/ 45396 h 202941"/>
                <a:gd name="connsiteX40" fmla="*/ 27919 w 139532"/>
                <a:gd name="connsiteY40" fmla="*/ 43023 h 202941"/>
                <a:gd name="connsiteX41" fmla="*/ 23922 w 139532"/>
                <a:gd name="connsiteY41" fmla="*/ 43023 h 202941"/>
                <a:gd name="connsiteX42" fmla="*/ 19924 w 139532"/>
                <a:gd name="connsiteY42" fmla="*/ 47769 h 202941"/>
                <a:gd name="connsiteX43" fmla="*/ 19924 w 139532"/>
                <a:gd name="connsiteY43" fmla="*/ 50142 h 202941"/>
                <a:gd name="connsiteX44" fmla="*/ 21923 w 139532"/>
                <a:gd name="connsiteY44" fmla="*/ 52515 h 202941"/>
                <a:gd name="connsiteX45" fmla="*/ 21923 w 139532"/>
                <a:gd name="connsiteY45" fmla="*/ 57323 h 202941"/>
                <a:gd name="connsiteX46" fmla="*/ 23922 w 139532"/>
                <a:gd name="connsiteY46" fmla="*/ 59696 h 202941"/>
                <a:gd name="connsiteX47" fmla="*/ 23922 w 139532"/>
                <a:gd name="connsiteY47" fmla="*/ 64504 h 202941"/>
                <a:gd name="connsiteX48" fmla="*/ 15927 w 139532"/>
                <a:gd name="connsiteY48" fmla="*/ 64504 h 202941"/>
                <a:gd name="connsiteX49" fmla="*/ 15927 w 139532"/>
                <a:gd name="connsiteY49" fmla="*/ 83549 h 202941"/>
                <a:gd name="connsiteX50" fmla="*/ 13929 w 139532"/>
                <a:gd name="connsiteY50" fmla="*/ 90730 h 202941"/>
                <a:gd name="connsiteX51" fmla="*/ 11930 w 139532"/>
                <a:gd name="connsiteY51" fmla="*/ 95538 h 202941"/>
                <a:gd name="connsiteX52" fmla="*/ 9931 w 139532"/>
                <a:gd name="connsiteY52" fmla="*/ 97911 h 202941"/>
                <a:gd name="connsiteX53" fmla="*/ 5996 w 139532"/>
                <a:gd name="connsiteY53" fmla="*/ 100284 h 202941"/>
                <a:gd name="connsiteX54" fmla="*/ 0 w 139532"/>
                <a:gd name="connsiteY54" fmla="*/ 100284 h 202941"/>
                <a:gd name="connsiteX55" fmla="*/ 9931 w 139532"/>
                <a:gd name="connsiteY55" fmla="*/ 121765 h 202941"/>
                <a:gd name="connsiteX56" fmla="*/ 13929 w 139532"/>
                <a:gd name="connsiteY56" fmla="*/ 117019 h 202941"/>
                <a:gd name="connsiteX57" fmla="*/ 17926 w 139532"/>
                <a:gd name="connsiteY57" fmla="*/ 124137 h 202941"/>
                <a:gd name="connsiteX58" fmla="*/ 15927 w 139532"/>
                <a:gd name="connsiteY58" fmla="*/ 126573 h 202941"/>
                <a:gd name="connsiteX59" fmla="*/ 15927 w 139532"/>
                <a:gd name="connsiteY59" fmla="*/ 131319 h 202941"/>
                <a:gd name="connsiteX60" fmla="*/ 13929 w 139532"/>
                <a:gd name="connsiteY60" fmla="*/ 133691 h 202941"/>
                <a:gd name="connsiteX61" fmla="*/ 13929 w 139532"/>
                <a:gd name="connsiteY61" fmla="*/ 136064 h 202941"/>
                <a:gd name="connsiteX62" fmla="*/ 15927 w 139532"/>
                <a:gd name="connsiteY62" fmla="*/ 138500 h 202941"/>
                <a:gd name="connsiteX63" fmla="*/ 21923 w 139532"/>
                <a:gd name="connsiteY63" fmla="*/ 138500 h 202941"/>
                <a:gd name="connsiteX64" fmla="*/ 23922 w 139532"/>
                <a:gd name="connsiteY64" fmla="*/ 155172 h 202941"/>
                <a:gd name="connsiteX65" fmla="*/ 33915 w 139532"/>
                <a:gd name="connsiteY65" fmla="*/ 157607 h 202941"/>
                <a:gd name="connsiteX66" fmla="*/ 31917 w 139532"/>
                <a:gd name="connsiteY66" fmla="*/ 162353 h 202941"/>
                <a:gd name="connsiteX67" fmla="*/ 47843 w 139532"/>
                <a:gd name="connsiteY67" fmla="*/ 183834 h 202941"/>
                <a:gd name="connsiteX68" fmla="*/ 45845 w 139532"/>
                <a:gd name="connsiteY68" fmla="*/ 186206 h 202941"/>
                <a:gd name="connsiteX69" fmla="*/ 57774 w 139532"/>
                <a:gd name="connsiteY69" fmla="*/ 202941 h 202941"/>
                <a:gd name="connsiteX70" fmla="*/ 59773 w 139532"/>
                <a:gd name="connsiteY70" fmla="*/ 195760 h 202941"/>
                <a:gd name="connsiteX71" fmla="*/ 67768 w 139532"/>
                <a:gd name="connsiteY71" fmla="*/ 191014 h 202941"/>
                <a:gd name="connsiteX72" fmla="*/ 73763 w 139532"/>
                <a:gd name="connsiteY72" fmla="*/ 198133 h 202941"/>
                <a:gd name="connsiteX73" fmla="*/ 75762 w 139532"/>
                <a:gd name="connsiteY73" fmla="*/ 195760 h 202941"/>
                <a:gd name="connsiteX74" fmla="*/ 75762 w 139532"/>
                <a:gd name="connsiteY74" fmla="*/ 181461 h 202941"/>
                <a:gd name="connsiteX75" fmla="*/ 69766 w 139532"/>
                <a:gd name="connsiteY75" fmla="*/ 176652 h 202941"/>
                <a:gd name="connsiteX76" fmla="*/ 75762 w 139532"/>
                <a:gd name="connsiteY76" fmla="*/ 171907 h 202941"/>
                <a:gd name="connsiteX77" fmla="*/ 65769 w 139532"/>
                <a:gd name="connsiteY77" fmla="*/ 164726 h 202941"/>
                <a:gd name="connsiteX78" fmla="*/ 69766 w 139532"/>
                <a:gd name="connsiteY78" fmla="*/ 164726 h 202941"/>
                <a:gd name="connsiteX79" fmla="*/ 69766 w 139532"/>
                <a:gd name="connsiteY79" fmla="*/ 159980 h 202941"/>
                <a:gd name="connsiteX80" fmla="*/ 67768 w 139532"/>
                <a:gd name="connsiteY80" fmla="*/ 157607 h 202941"/>
                <a:gd name="connsiteX81" fmla="*/ 67768 w 139532"/>
                <a:gd name="connsiteY81" fmla="*/ 150426 h 202941"/>
                <a:gd name="connsiteX82" fmla="*/ 69766 w 139532"/>
                <a:gd name="connsiteY82" fmla="*/ 150426 h 202941"/>
                <a:gd name="connsiteX83" fmla="*/ 71765 w 139532"/>
                <a:gd name="connsiteY83" fmla="*/ 152799 h 202941"/>
                <a:gd name="connsiteX84" fmla="*/ 75762 w 139532"/>
                <a:gd name="connsiteY84" fmla="*/ 152799 h 202941"/>
                <a:gd name="connsiteX85" fmla="*/ 79760 w 139532"/>
                <a:gd name="connsiteY85" fmla="*/ 155172 h 202941"/>
                <a:gd name="connsiteX86" fmla="*/ 85693 w 139532"/>
                <a:gd name="connsiteY86" fmla="*/ 155172 h 202941"/>
                <a:gd name="connsiteX87" fmla="*/ 87692 w 139532"/>
                <a:gd name="connsiteY87" fmla="*/ 152799 h 202941"/>
                <a:gd name="connsiteX88" fmla="*/ 89691 w 139532"/>
                <a:gd name="connsiteY88" fmla="*/ 148053 h 202941"/>
                <a:gd name="connsiteX89" fmla="*/ 93688 w 139532"/>
                <a:gd name="connsiteY89" fmla="*/ 145618 h 202941"/>
                <a:gd name="connsiteX90" fmla="*/ 87692 w 139532"/>
                <a:gd name="connsiteY90" fmla="*/ 138500 h 202941"/>
                <a:gd name="connsiteX91" fmla="*/ 87692 w 139532"/>
                <a:gd name="connsiteY91" fmla="*/ 136064 h 202941"/>
                <a:gd name="connsiteX92" fmla="*/ 97685 w 139532"/>
                <a:gd name="connsiteY92" fmla="*/ 136064 h 202941"/>
                <a:gd name="connsiteX93" fmla="*/ 103681 w 139532"/>
                <a:gd name="connsiteY93" fmla="*/ 152799 h 202941"/>
                <a:gd name="connsiteX94" fmla="*/ 113612 w 139532"/>
                <a:gd name="connsiteY94" fmla="*/ 152799 h 202941"/>
                <a:gd name="connsiteX95" fmla="*/ 115611 w 139532"/>
                <a:gd name="connsiteY95" fmla="*/ 150426 h 202941"/>
                <a:gd name="connsiteX96" fmla="*/ 117609 w 139532"/>
                <a:gd name="connsiteY96" fmla="*/ 145618 h 202941"/>
                <a:gd name="connsiteX97" fmla="*/ 119608 w 139532"/>
                <a:gd name="connsiteY97" fmla="*/ 143245 h 202941"/>
                <a:gd name="connsiteX98" fmla="*/ 121607 w 139532"/>
                <a:gd name="connsiteY98" fmla="*/ 143245 h 202941"/>
                <a:gd name="connsiteX99" fmla="*/ 121607 w 139532"/>
                <a:gd name="connsiteY99" fmla="*/ 155172 h 202941"/>
                <a:gd name="connsiteX100" fmla="*/ 123606 w 139532"/>
                <a:gd name="connsiteY100" fmla="*/ 157607 h 202941"/>
                <a:gd name="connsiteX101" fmla="*/ 127603 w 139532"/>
                <a:gd name="connsiteY101" fmla="*/ 157607 h 202941"/>
                <a:gd name="connsiteX102" fmla="*/ 129539 w 139532"/>
                <a:gd name="connsiteY102" fmla="*/ 155172 h 202941"/>
                <a:gd name="connsiteX103" fmla="*/ 131538 w 139532"/>
                <a:gd name="connsiteY103" fmla="*/ 150426 h 202941"/>
                <a:gd name="connsiteX104" fmla="*/ 131538 w 139532"/>
                <a:gd name="connsiteY104" fmla="*/ 140872 h 202941"/>
                <a:gd name="connsiteX105" fmla="*/ 135535 w 139532"/>
                <a:gd name="connsiteY105" fmla="*/ 138500 h 202941"/>
                <a:gd name="connsiteX106" fmla="*/ 137534 w 139532"/>
                <a:gd name="connsiteY106" fmla="*/ 136064 h 202941"/>
                <a:gd name="connsiteX107" fmla="*/ 135535 w 139532"/>
                <a:gd name="connsiteY107" fmla="*/ 126573 h 202941"/>
                <a:gd name="connsiteX108" fmla="*/ 137534 w 139532"/>
                <a:gd name="connsiteY108" fmla="*/ 121765 h 202941"/>
                <a:gd name="connsiteX109" fmla="*/ 137534 w 139532"/>
                <a:gd name="connsiteY109" fmla="*/ 102657 h 202941"/>
                <a:gd name="connsiteX110" fmla="*/ 139533 w 139532"/>
                <a:gd name="connsiteY110" fmla="*/ 100284 h 202941"/>
                <a:gd name="connsiteX111" fmla="*/ 139533 w 139532"/>
                <a:gd name="connsiteY111" fmla="*/ 95538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39532" h="202941">
                  <a:moveTo>
                    <a:pt x="139533" y="95538"/>
                  </a:moveTo>
                  <a:lnTo>
                    <a:pt x="137534" y="93103"/>
                  </a:lnTo>
                  <a:lnTo>
                    <a:pt x="131538" y="93103"/>
                  </a:lnTo>
                  <a:lnTo>
                    <a:pt x="129539" y="85985"/>
                  </a:lnTo>
                  <a:lnTo>
                    <a:pt x="123606" y="83549"/>
                  </a:lnTo>
                  <a:lnTo>
                    <a:pt x="123606" y="69250"/>
                  </a:lnTo>
                  <a:lnTo>
                    <a:pt x="127603" y="59696"/>
                  </a:lnTo>
                  <a:lnTo>
                    <a:pt x="131538" y="59696"/>
                  </a:lnTo>
                  <a:lnTo>
                    <a:pt x="133536" y="57323"/>
                  </a:lnTo>
                  <a:lnTo>
                    <a:pt x="135535" y="52515"/>
                  </a:lnTo>
                  <a:lnTo>
                    <a:pt x="137534" y="50142"/>
                  </a:lnTo>
                  <a:lnTo>
                    <a:pt x="137534" y="45396"/>
                  </a:lnTo>
                  <a:lnTo>
                    <a:pt x="133536" y="43023"/>
                  </a:lnTo>
                  <a:lnTo>
                    <a:pt x="133536" y="35842"/>
                  </a:lnTo>
                  <a:lnTo>
                    <a:pt x="131538" y="33470"/>
                  </a:lnTo>
                  <a:lnTo>
                    <a:pt x="131538" y="31034"/>
                  </a:lnTo>
                  <a:lnTo>
                    <a:pt x="127603" y="31034"/>
                  </a:lnTo>
                  <a:lnTo>
                    <a:pt x="125604" y="28662"/>
                  </a:lnTo>
                  <a:lnTo>
                    <a:pt x="119608" y="28662"/>
                  </a:lnTo>
                  <a:lnTo>
                    <a:pt x="119608" y="35842"/>
                  </a:lnTo>
                  <a:lnTo>
                    <a:pt x="117609" y="38215"/>
                  </a:lnTo>
                  <a:lnTo>
                    <a:pt x="109615" y="38215"/>
                  </a:lnTo>
                  <a:lnTo>
                    <a:pt x="107616" y="35842"/>
                  </a:lnTo>
                  <a:lnTo>
                    <a:pt x="105680" y="21481"/>
                  </a:lnTo>
                  <a:lnTo>
                    <a:pt x="111613" y="9554"/>
                  </a:lnTo>
                  <a:lnTo>
                    <a:pt x="111613" y="2435"/>
                  </a:lnTo>
                  <a:lnTo>
                    <a:pt x="95686" y="4808"/>
                  </a:lnTo>
                  <a:lnTo>
                    <a:pt x="93688" y="4808"/>
                  </a:lnTo>
                  <a:lnTo>
                    <a:pt x="89691" y="2435"/>
                  </a:lnTo>
                  <a:lnTo>
                    <a:pt x="87692" y="2435"/>
                  </a:lnTo>
                  <a:lnTo>
                    <a:pt x="83695" y="7181"/>
                  </a:lnTo>
                  <a:lnTo>
                    <a:pt x="73763" y="7181"/>
                  </a:lnTo>
                  <a:lnTo>
                    <a:pt x="69766" y="0"/>
                  </a:lnTo>
                  <a:lnTo>
                    <a:pt x="63770" y="7181"/>
                  </a:lnTo>
                  <a:lnTo>
                    <a:pt x="61772" y="21481"/>
                  </a:lnTo>
                  <a:lnTo>
                    <a:pt x="63770" y="23916"/>
                  </a:lnTo>
                  <a:lnTo>
                    <a:pt x="63770" y="35842"/>
                  </a:lnTo>
                  <a:lnTo>
                    <a:pt x="61772" y="43023"/>
                  </a:lnTo>
                  <a:lnTo>
                    <a:pt x="61772" y="45396"/>
                  </a:lnTo>
                  <a:lnTo>
                    <a:pt x="27919" y="45396"/>
                  </a:lnTo>
                  <a:lnTo>
                    <a:pt x="27919" y="43023"/>
                  </a:lnTo>
                  <a:lnTo>
                    <a:pt x="23922" y="43023"/>
                  </a:lnTo>
                  <a:lnTo>
                    <a:pt x="19924" y="47769"/>
                  </a:lnTo>
                  <a:lnTo>
                    <a:pt x="19924" y="50142"/>
                  </a:lnTo>
                  <a:lnTo>
                    <a:pt x="21923" y="52515"/>
                  </a:lnTo>
                  <a:lnTo>
                    <a:pt x="21923" y="57323"/>
                  </a:lnTo>
                  <a:lnTo>
                    <a:pt x="23922" y="59696"/>
                  </a:lnTo>
                  <a:lnTo>
                    <a:pt x="23922" y="64504"/>
                  </a:lnTo>
                  <a:lnTo>
                    <a:pt x="15927" y="64504"/>
                  </a:lnTo>
                  <a:lnTo>
                    <a:pt x="15927" y="83549"/>
                  </a:lnTo>
                  <a:lnTo>
                    <a:pt x="13929" y="90730"/>
                  </a:lnTo>
                  <a:lnTo>
                    <a:pt x="11930" y="95538"/>
                  </a:lnTo>
                  <a:lnTo>
                    <a:pt x="9931" y="97911"/>
                  </a:lnTo>
                  <a:lnTo>
                    <a:pt x="5996" y="100284"/>
                  </a:lnTo>
                  <a:lnTo>
                    <a:pt x="0" y="100284"/>
                  </a:lnTo>
                  <a:lnTo>
                    <a:pt x="9931" y="121765"/>
                  </a:lnTo>
                  <a:lnTo>
                    <a:pt x="13929" y="117019"/>
                  </a:lnTo>
                  <a:lnTo>
                    <a:pt x="17926" y="124137"/>
                  </a:lnTo>
                  <a:lnTo>
                    <a:pt x="15927" y="126573"/>
                  </a:lnTo>
                  <a:lnTo>
                    <a:pt x="15927" y="131319"/>
                  </a:lnTo>
                  <a:lnTo>
                    <a:pt x="13929" y="133691"/>
                  </a:lnTo>
                  <a:lnTo>
                    <a:pt x="13929" y="136064"/>
                  </a:lnTo>
                  <a:lnTo>
                    <a:pt x="15927" y="138500"/>
                  </a:lnTo>
                  <a:lnTo>
                    <a:pt x="21923" y="138500"/>
                  </a:lnTo>
                  <a:lnTo>
                    <a:pt x="23922" y="155172"/>
                  </a:lnTo>
                  <a:lnTo>
                    <a:pt x="33915" y="157607"/>
                  </a:lnTo>
                  <a:lnTo>
                    <a:pt x="31917" y="162353"/>
                  </a:lnTo>
                  <a:lnTo>
                    <a:pt x="47843" y="183834"/>
                  </a:lnTo>
                  <a:lnTo>
                    <a:pt x="45845" y="186206"/>
                  </a:lnTo>
                  <a:lnTo>
                    <a:pt x="57774" y="202941"/>
                  </a:lnTo>
                  <a:lnTo>
                    <a:pt x="59773" y="195760"/>
                  </a:lnTo>
                  <a:lnTo>
                    <a:pt x="67768" y="191014"/>
                  </a:lnTo>
                  <a:lnTo>
                    <a:pt x="73763" y="198133"/>
                  </a:lnTo>
                  <a:lnTo>
                    <a:pt x="75762" y="195760"/>
                  </a:lnTo>
                  <a:lnTo>
                    <a:pt x="75762" y="181461"/>
                  </a:lnTo>
                  <a:lnTo>
                    <a:pt x="69766" y="176652"/>
                  </a:lnTo>
                  <a:lnTo>
                    <a:pt x="75762" y="171907"/>
                  </a:lnTo>
                  <a:lnTo>
                    <a:pt x="65769" y="164726"/>
                  </a:lnTo>
                  <a:lnTo>
                    <a:pt x="69766" y="164726"/>
                  </a:lnTo>
                  <a:lnTo>
                    <a:pt x="69766" y="159980"/>
                  </a:lnTo>
                  <a:lnTo>
                    <a:pt x="67768" y="157607"/>
                  </a:lnTo>
                  <a:lnTo>
                    <a:pt x="67768" y="150426"/>
                  </a:lnTo>
                  <a:lnTo>
                    <a:pt x="69766" y="150426"/>
                  </a:lnTo>
                  <a:lnTo>
                    <a:pt x="71765" y="152799"/>
                  </a:lnTo>
                  <a:lnTo>
                    <a:pt x="75762" y="152799"/>
                  </a:lnTo>
                  <a:lnTo>
                    <a:pt x="79760" y="155172"/>
                  </a:lnTo>
                  <a:lnTo>
                    <a:pt x="85693" y="155172"/>
                  </a:lnTo>
                  <a:lnTo>
                    <a:pt x="87692" y="152799"/>
                  </a:lnTo>
                  <a:lnTo>
                    <a:pt x="89691" y="148053"/>
                  </a:lnTo>
                  <a:lnTo>
                    <a:pt x="93688" y="145618"/>
                  </a:lnTo>
                  <a:lnTo>
                    <a:pt x="87692" y="138500"/>
                  </a:lnTo>
                  <a:lnTo>
                    <a:pt x="87692" y="136064"/>
                  </a:lnTo>
                  <a:lnTo>
                    <a:pt x="97685" y="136064"/>
                  </a:lnTo>
                  <a:lnTo>
                    <a:pt x="103681" y="152799"/>
                  </a:lnTo>
                  <a:lnTo>
                    <a:pt x="113612" y="152799"/>
                  </a:lnTo>
                  <a:lnTo>
                    <a:pt x="115611" y="150426"/>
                  </a:lnTo>
                  <a:lnTo>
                    <a:pt x="117609" y="145618"/>
                  </a:lnTo>
                  <a:lnTo>
                    <a:pt x="119608" y="143245"/>
                  </a:lnTo>
                  <a:lnTo>
                    <a:pt x="121607" y="143245"/>
                  </a:lnTo>
                  <a:lnTo>
                    <a:pt x="121607" y="155172"/>
                  </a:lnTo>
                  <a:lnTo>
                    <a:pt x="123606" y="157607"/>
                  </a:lnTo>
                  <a:lnTo>
                    <a:pt x="127603" y="157607"/>
                  </a:lnTo>
                  <a:lnTo>
                    <a:pt x="129539" y="155172"/>
                  </a:lnTo>
                  <a:lnTo>
                    <a:pt x="131538" y="150426"/>
                  </a:lnTo>
                  <a:lnTo>
                    <a:pt x="131538" y="140872"/>
                  </a:lnTo>
                  <a:lnTo>
                    <a:pt x="135535" y="138500"/>
                  </a:lnTo>
                  <a:lnTo>
                    <a:pt x="137534" y="136064"/>
                  </a:lnTo>
                  <a:lnTo>
                    <a:pt x="135535" y="126573"/>
                  </a:lnTo>
                  <a:lnTo>
                    <a:pt x="137534" y="121765"/>
                  </a:lnTo>
                  <a:lnTo>
                    <a:pt x="137534" y="102657"/>
                  </a:lnTo>
                  <a:lnTo>
                    <a:pt x="139533" y="100284"/>
                  </a:lnTo>
                  <a:lnTo>
                    <a:pt x="139533" y="95538"/>
                  </a:lnTo>
                  <a:close/>
                </a:path>
              </a:pathLst>
            </a:custGeom>
            <a:noFill/>
            <a:ln w="1561" cap="flat">
              <a:solidFill>
                <a:srgbClr val="FFFFFF"/>
              </a:solidFill>
              <a:prstDash val="solid"/>
              <a:round/>
            </a:ln>
          </p:spPr>
          <p:txBody>
            <a:bodyPr rtlCol="0" anchor="ctr"/>
            <a:lstStyle/>
            <a:p>
              <a:endParaRPr lang="en-US" noProof="0" dirty="0"/>
            </a:p>
          </p:txBody>
        </p:sp>
        <p:sp>
          <p:nvSpPr>
            <p:cNvPr id="5152" name="Serbest Form 5151">
              <a:extLst>
                <a:ext uri="{FF2B5EF4-FFF2-40B4-BE49-F238E27FC236}">
                  <a16:creationId xmlns:a16="http://schemas.microsoft.com/office/drawing/2014/main" id="{30B40C3D-1374-3D46-9B5F-B37556496B54}"/>
                </a:ext>
              </a:extLst>
            </p:cNvPr>
            <p:cNvSpPr/>
            <p:nvPr/>
          </p:nvSpPr>
          <p:spPr>
            <a:xfrm>
              <a:off x="5588411" y="956292"/>
              <a:ext cx="329780" cy="304911"/>
            </a:xfrm>
            <a:custGeom>
              <a:avLst/>
              <a:gdLst>
                <a:gd name="connsiteX0" fmla="*/ 283874 w 329780"/>
                <a:gd name="connsiteY0" fmla="*/ 61507 h 304911"/>
                <a:gd name="connsiteX1" fmla="*/ 263825 w 329780"/>
                <a:gd name="connsiteY1" fmla="*/ 61507 h 304911"/>
                <a:gd name="connsiteX2" fmla="*/ 263825 w 329780"/>
                <a:gd name="connsiteY2" fmla="*/ 52328 h 304911"/>
                <a:gd name="connsiteX3" fmla="*/ 260952 w 329780"/>
                <a:gd name="connsiteY3" fmla="*/ 52328 h 304911"/>
                <a:gd name="connsiteX4" fmla="*/ 260952 w 329780"/>
                <a:gd name="connsiteY4" fmla="*/ 49205 h 304911"/>
                <a:gd name="connsiteX5" fmla="*/ 255205 w 329780"/>
                <a:gd name="connsiteY5" fmla="*/ 46146 h 304911"/>
                <a:gd name="connsiteX6" fmla="*/ 249459 w 329780"/>
                <a:gd name="connsiteY6" fmla="*/ 52390 h 304911"/>
                <a:gd name="connsiteX7" fmla="*/ 246649 w 329780"/>
                <a:gd name="connsiteY7" fmla="*/ 49268 h 304911"/>
                <a:gd name="connsiteX8" fmla="*/ 238029 w 329780"/>
                <a:gd name="connsiteY8" fmla="*/ 49268 h 304911"/>
                <a:gd name="connsiteX9" fmla="*/ 235156 w 329780"/>
                <a:gd name="connsiteY9" fmla="*/ 43024 h 304911"/>
                <a:gd name="connsiteX10" fmla="*/ 223664 w 329780"/>
                <a:gd name="connsiteY10" fmla="*/ 43024 h 304911"/>
                <a:gd name="connsiteX11" fmla="*/ 223664 w 329780"/>
                <a:gd name="connsiteY11" fmla="*/ 33782 h 304911"/>
                <a:gd name="connsiteX12" fmla="*/ 217918 w 329780"/>
                <a:gd name="connsiteY12" fmla="*/ 36842 h 304911"/>
                <a:gd name="connsiteX13" fmla="*/ 209361 w 329780"/>
                <a:gd name="connsiteY13" fmla="*/ 36842 h 304911"/>
                <a:gd name="connsiteX14" fmla="*/ 209361 w 329780"/>
                <a:gd name="connsiteY14" fmla="*/ 27662 h 304911"/>
                <a:gd name="connsiteX15" fmla="*/ 206488 w 329780"/>
                <a:gd name="connsiteY15" fmla="*/ 24540 h 304911"/>
                <a:gd name="connsiteX16" fmla="*/ 203615 w 329780"/>
                <a:gd name="connsiteY16" fmla="*/ 21481 h 304911"/>
                <a:gd name="connsiteX17" fmla="*/ 194996 w 329780"/>
                <a:gd name="connsiteY17" fmla="*/ 21481 h 304911"/>
                <a:gd name="connsiteX18" fmla="*/ 189249 w 329780"/>
                <a:gd name="connsiteY18" fmla="*/ 18421 h 304911"/>
                <a:gd name="connsiteX19" fmla="*/ 180630 w 329780"/>
                <a:gd name="connsiteY19" fmla="*/ 15361 h 304911"/>
                <a:gd name="connsiteX20" fmla="*/ 180630 w 329780"/>
                <a:gd name="connsiteY20" fmla="*/ 0 h 304911"/>
                <a:gd name="connsiteX21" fmla="*/ 169200 w 329780"/>
                <a:gd name="connsiteY21" fmla="*/ 0 h 304911"/>
                <a:gd name="connsiteX22" fmla="*/ 163454 w 329780"/>
                <a:gd name="connsiteY22" fmla="*/ 3060 h 304911"/>
                <a:gd name="connsiteX23" fmla="*/ 160581 w 329780"/>
                <a:gd name="connsiteY23" fmla="*/ 3060 h 304911"/>
                <a:gd name="connsiteX24" fmla="*/ 157708 w 329780"/>
                <a:gd name="connsiteY24" fmla="*/ 6120 h 304911"/>
                <a:gd name="connsiteX25" fmla="*/ 149088 w 329780"/>
                <a:gd name="connsiteY25" fmla="*/ 6120 h 304911"/>
                <a:gd name="connsiteX26" fmla="*/ 149088 w 329780"/>
                <a:gd name="connsiteY26" fmla="*/ 18608 h 304911"/>
                <a:gd name="connsiteX27" fmla="*/ 151962 w 329780"/>
                <a:gd name="connsiteY27" fmla="*/ 21668 h 304911"/>
                <a:gd name="connsiteX28" fmla="*/ 151962 w 329780"/>
                <a:gd name="connsiteY28" fmla="*/ 30972 h 304911"/>
                <a:gd name="connsiteX29" fmla="*/ 149088 w 329780"/>
                <a:gd name="connsiteY29" fmla="*/ 34032 h 304911"/>
                <a:gd name="connsiteX30" fmla="*/ 140532 w 329780"/>
                <a:gd name="connsiteY30" fmla="*/ 37091 h 304911"/>
                <a:gd name="connsiteX31" fmla="*/ 131912 w 329780"/>
                <a:gd name="connsiteY31" fmla="*/ 37091 h 304911"/>
                <a:gd name="connsiteX32" fmla="*/ 117547 w 329780"/>
                <a:gd name="connsiteY32" fmla="*/ 49580 h 304911"/>
                <a:gd name="connsiteX33" fmla="*/ 123293 w 329780"/>
                <a:gd name="connsiteY33" fmla="*/ 52702 h 304911"/>
                <a:gd name="connsiteX34" fmla="*/ 117547 w 329780"/>
                <a:gd name="connsiteY34" fmla="*/ 52702 h 304911"/>
                <a:gd name="connsiteX35" fmla="*/ 108928 w 329780"/>
                <a:gd name="connsiteY35" fmla="*/ 58947 h 304911"/>
                <a:gd name="connsiteX36" fmla="*/ 97498 w 329780"/>
                <a:gd name="connsiteY36" fmla="*/ 58947 h 304911"/>
                <a:gd name="connsiteX37" fmla="*/ 94625 w 329780"/>
                <a:gd name="connsiteY37" fmla="*/ 55887 h 304911"/>
                <a:gd name="connsiteX38" fmla="*/ 86006 w 329780"/>
                <a:gd name="connsiteY38" fmla="*/ 46645 h 304911"/>
                <a:gd name="connsiteX39" fmla="*/ 83132 w 329780"/>
                <a:gd name="connsiteY39" fmla="*/ 46645 h 304911"/>
                <a:gd name="connsiteX40" fmla="*/ 80259 w 329780"/>
                <a:gd name="connsiteY40" fmla="*/ 43586 h 304911"/>
                <a:gd name="connsiteX41" fmla="*/ 74513 w 329780"/>
                <a:gd name="connsiteY41" fmla="*/ 43586 h 304911"/>
                <a:gd name="connsiteX42" fmla="*/ 74513 w 329780"/>
                <a:gd name="connsiteY42" fmla="*/ 52827 h 304911"/>
                <a:gd name="connsiteX43" fmla="*/ 77386 w 329780"/>
                <a:gd name="connsiteY43" fmla="*/ 52827 h 304911"/>
                <a:gd name="connsiteX44" fmla="*/ 80259 w 329780"/>
                <a:gd name="connsiteY44" fmla="*/ 59072 h 304911"/>
                <a:gd name="connsiteX45" fmla="*/ 83132 w 329780"/>
                <a:gd name="connsiteY45" fmla="*/ 62131 h 304911"/>
                <a:gd name="connsiteX46" fmla="*/ 83132 w 329780"/>
                <a:gd name="connsiteY46" fmla="*/ 71373 h 304911"/>
                <a:gd name="connsiteX47" fmla="*/ 80259 w 329780"/>
                <a:gd name="connsiteY47" fmla="*/ 74433 h 304911"/>
                <a:gd name="connsiteX48" fmla="*/ 54464 w 329780"/>
                <a:gd name="connsiteY48" fmla="*/ 74433 h 304911"/>
                <a:gd name="connsiteX49" fmla="*/ 54464 w 329780"/>
                <a:gd name="connsiteY49" fmla="*/ 83674 h 304911"/>
                <a:gd name="connsiteX50" fmla="*/ 51591 w 329780"/>
                <a:gd name="connsiteY50" fmla="*/ 80615 h 304911"/>
                <a:gd name="connsiteX51" fmla="*/ 48718 w 329780"/>
                <a:gd name="connsiteY51" fmla="*/ 74370 h 304911"/>
                <a:gd name="connsiteX52" fmla="*/ 45845 w 329780"/>
                <a:gd name="connsiteY52" fmla="*/ 74370 h 304911"/>
                <a:gd name="connsiteX53" fmla="*/ 42971 w 329780"/>
                <a:gd name="connsiteY53" fmla="*/ 71310 h 304911"/>
                <a:gd name="connsiteX54" fmla="*/ 37288 w 329780"/>
                <a:gd name="connsiteY54" fmla="*/ 71310 h 304911"/>
                <a:gd name="connsiteX55" fmla="*/ 34415 w 329780"/>
                <a:gd name="connsiteY55" fmla="*/ 74370 h 304911"/>
                <a:gd name="connsiteX56" fmla="*/ 22922 w 329780"/>
                <a:gd name="connsiteY56" fmla="*/ 74370 h 304911"/>
                <a:gd name="connsiteX57" fmla="*/ 17176 w 329780"/>
                <a:gd name="connsiteY57" fmla="*/ 77430 h 304911"/>
                <a:gd name="connsiteX58" fmla="*/ 11430 w 329780"/>
                <a:gd name="connsiteY58" fmla="*/ 77430 h 304911"/>
                <a:gd name="connsiteX59" fmla="*/ 8557 w 329780"/>
                <a:gd name="connsiteY59" fmla="*/ 80552 h 304911"/>
                <a:gd name="connsiteX60" fmla="*/ 5684 w 329780"/>
                <a:gd name="connsiteY60" fmla="*/ 83612 h 304911"/>
                <a:gd name="connsiteX61" fmla="*/ 8557 w 329780"/>
                <a:gd name="connsiteY61" fmla="*/ 86672 h 304911"/>
                <a:gd name="connsiteX62" fmla="*/ 11430 w 329780"/>
                <a:gd name="connsiteY62" fmla="*/ 86672 h 304911"/>
                <a:gd name="connsiteX63" fmla="*/ 14303 w 329780"/>
                <a:gd name="connsiteY63" fmla="*/ 89731 h 304911"/>
                <a:gd name="connsiteX64" fmla="*/ 14303 w 329780"/>
                <a:gd name="connsiteY64" fmla="*/ 92853 h 304911"/>
                <a:gd name="connsiteX65" fmla="*/ 0 w 329780"/>
                <a:gd name="connsiteY65" fmla="*/ 92853 h 304911"/>
                <a:gd name="connsiteX66" fmla="*/ 0 w 329780"/>
                <a:gd name="connsiteY66" fmla="*/ 95913 h 304911"/>
                <a:gd name="connsiteX67" fmla="*/ 8557 w 329780"/>
                <a:gd name="connsiteY67" fmla="*/ 102157 h 304911"/>
                <a:gd name="connsiteX68" fmla="*/ 17176 w 329780"/>
                <a:gd name="connsiteY68" fmla="*/ 102157 h 304911"/>
                <a:gd name="connsiteX69" fmla="*/ 17176 w 329780"/>
                <a:gd name="connsiteY69" fmla="*/ 99098 h 304911"/>
                <a:gd name="connsiteX70" fmla="*/ 37288 w 329780"/>
                <a:gd name="connsiteY70" fmla="*/ 111586 h 304911"/>
                <a:gd name="connsiteX71" fmla="*/ 45845 w 329780"/>
                <a:gd name="connsiteY71" fmla="*/ 111586 h 304911"/>
                <a:gd name="connsiteX72" fmla="*/ 54464 w 329780"/>
                <a:gd name="connsiteY72" fmla="*/ 117831 h 304911"/>
                <a:gd name="connsiteX73" fmla="*/ 68829 w 329780"/>
                <a:gd name="connsiteY73" fmla="*/ 117831 h 304911"/>
                <a:gd name="connsiteX74" fmla="*/ 57337 w 329780"/>
                <a:gd name="connsiteY74" fmla="*/ 124075 h 304911"/>
                <a:gd name="connsiteX75" fmla="*/ 60210 w 329780"/>
                <a:gd name="connsiteY75" fmla="*/ 130320 h 304911"/>
                <a:gd name="connsiteX76" fmla="*/ 63083 w 329780"/>
                <a:gd name="connsiteY76" fmla="*/ 133442 h 304911"/>
                <a:gd name="connsiteX77" fmla="*/ 65956 w 329780"/>
                <a:gd name="connsiteY77" fmla="*/ 142621 h 304911"/>
                <a:gd name="connsiteX78" fmla="*/ 74513 w 329780"/>
                <a:gd name="connsiteY78" fmla="*/ 148865 h 304911"/>
                <a:gd name="connsiteX79" fmla="*/ 83132 w 329780"/>
                <a:gd name="connsiteY79" fmla="*/ 148865 h 304911"/>
                <a:gd name="connsiteX80" fmla="*/ 83132 w 329780"/>
                <a:gd name="connsiteY80" fmla="*/ 164226 h 304911"/>
                <a:gd name="connsiteX81" fmla="*/ 88879 w 329780"/>
                <a:gd name="connsiteY81" fmla="*/ 176715 h 304911"/>
                <a:gd name="connsiteX82" fmla="*/ 94625 w 329780"/>
                <a:gd name="connsiteY82" fmla="*/ 192076 h 304911"/>
                <a:gd name="connsiteX83" fmla="*/ 83132 w 329780"/>
                <a:gd name="connsiteY83" fmla="*/ 176715 h 304911"/>
                <a:gd name="connsiteX84" fmla="*/ 83132 w 329780"/>
                <a:gd name="connsiteY84" fmla="*/ 182959 h 304911"/>
                <a:gd name="connsiteX85" fmla="*/ 80259 w 329780"/>
                <a:gd name="connsiteY85" fmla="*/ 186081 h 304911"/>
                <a:gd name="connsiteX86" fmla="*/ 80259 w 329780"/>
                <a:gd name="connsiteY86" fmla="*/ 204502 h 304911"/>
                <a:gd name="connsiteX87" fmla="*/ 77386 w 329780"/>
                <a:gd name="connsiteY87" fmla="*/ 207562 h 304911"/>
                <a:gd name="connsiteX88" fmla="*/ 74513 w 329780"/>
                <a:gd name="connsiteY88" fmla="*/ 222986 h 304911"/>
                <a:gd name="connsiteX89" fmla="*/ 74513 w 329780"/>
                <a:gd name="connsiteY89" fmla="*/ 224547 h 304911"/>
                <a:gd name="connsiteX90" fmla="*/ 71703 w 329780"/>
                <a:gd name="connsiteY90" fmla="*/ 230791 h 304911"/>
                <a:gd name="connsiteX91" fmla="*/ 71703 w 329780"/>
                <a:gd name="connsiteY91" fmla="*/ 233851 h 304911"/>
                <a:gd name="connsiteX92" fmla="*/ 68829 w 329780"/>
                <a:gd name="connsiteY92" fmla="*/ 233851 h 304911"/>
                <a:gd name="connsiteX93" fmla="*/ 68829 w 329780"/>
                <a:gd name="connsiteY93" fmla="*/ 236973 h 304911"/>
                <a:gd name="connsiteX94" fmla="*/ 65956 w 329780"/>
                <a:gd name="connsiteY94" fmla="*/ 240033 h 304911"/>
                <a:gd name="connsiteX95" fmla="*/ 63083 w 329780"/>
                <a:gd name="connsiteY95" fmla="*/ 243092 h 304911"/>
                <a:gd name="connsiteX96" fmla="*/ 65956 w 329780"/>
                <a:gd name="connsiteY96" fmla="*/ 246152 h 304911"/>
                <a:gd name="connsiteX97" fmla="*/ 65956 w 329780"/>
                <a:gd name="connsiteY97" fmla="*/ 243092 h 304911"/>
                <a:gd name="connsiteX98" fmla="*/ 68829 w 329780"/>
                <a:gd name="connsiteY98" fmla="*/ 243092 h 304911"/>
                <a:gd name="connsiteX99" fmla="*/ 74513 w 329780"/>
                <a:gd name="connsiteY99" fmla="*/ 246152 h 304911"/>
                <a:gd name="connsiteX100" fmla="*/ 74513 w 329780"/>
                <a:gd name="connsiteY100" fmla="*/ 249274 h 304911"/>
                <a:gd name="connsiteX101" fmla="*/ 71703 w 329780"/>
                <a:gd name="connsiteY101" fmla="*/ 252334 h 304911"/>
                <a:gd name="connsiteX102" fmla="*/ 86006 w 329780"/>
                <a:gd name="connsiteY102" fmla="*/ 252334 h 304911"/>
                <a:gd name="connsiteX103" fmla="*/ 91752 w 329780"/>
                <a:gd name="connsiteY103" fmla="*/ 258578 h 304911"/>
                <a:gd name="connsiteX104" fmla="*/ 94625 w 329780"/>
                <a:gd name="connsiteY104" fmla="*/ 255519 h 304911"/>
                <a:gd name="connsiteX105" fmla="*/ 97498 w 329780"/>
                <a:gd name="connsiteY105" fmla="*/ 255519 h 304911"/>
                <a:gd name="connsiteX106" fmla="*/ 103244 w 329780"/>
                <a:gd name="connsiteY106" fmla="*/ 261763 h 304911"/>
                <a:gd name="connsiteX107" fmla="*/ 111801 w 329780"/>
                <a:gd name="connsiteY107" fmla="*/ 261763 h 304911"/>
                <a:gd name="connsiteX108" fmla="*/ 111801 w 329780"/>
                <a:gd name="connsiteY108" fmla="*/ 264823 h 304911"/>
                <a:gd name="connsiteX109" fmla="*/ 120420 w 329780"/>
                <a:gd name="connsiteY109" fmla="*/ 264823 h 304911"/>
                <a:gd name="connsiteX110" fmla="*/ 120420 w 329780"/>
                <a:gd name="connsiteY110" fmla="*/ 258578 h 304911"/>
                <a:gd name="connsiteX111" fmla="*/ 123293 w 329780"/>
                <a:gd name="connsiteY111" fmla="*/ 255519 h 304911"/>
                <a:gd name="connsiteX112" fmla="*/ 129040 w 329780"/>
                <a:gd name="connsiteY112" fmla="*/ 255519 h 304911"/>
                <a:gd name="connsiteX113" fmla="*/ 131912 w 329780"/>
                <a:gd name="connsiteY113" fmla="*/ 258578 h 304911"/>
                <a:gd name="connsiteX114" fmla="*/ 131912 w 329780"/>
                <a:gd name="connsiteY114" fmla="*/ 261700 h 304911"/>
                <a:gd name="connsiteX115" fmla="*/ 137659 w 329780"/>
                <a:gd name="connsiteY115" fmla="*/ 261700 h 304911"/>
                <a:gd name="connsiteX116" fmla="*/ 137659 w 329780"/>
                <a:gd name="connsiteY116" fmla="*/ 264760 h 304911"/>
                <a:gd name="connsiteX117" fmla="*/ 149088 w 329780"/>
                <a:gd name="connsiteY117" fmla="*/ 264760 h 304911"/>
                <a:gd name="connsiteX118" fmla="*/ 149088 w 329780"/>
                <a:gd name="connsiteY118" fmla="*/ 271005 h 304911"/>
                <a:gd name="connsiteX119" fmla="*/ 160581 w 329780"/>
                <a:gd name="connsiteY119" fmla="*/ 271005 h 304911"/>
                <a:gd name="connsiteX120" fmla="*/ 160581 w 329780"/>
                <a:gd name="connsiteY120" fmla="*/ 274127 h 304911"/>
                <a:gd name="connsiteX121" fmla="*/ 169200 w 329780"/>
                <a:gd name="connsiteY121" fmla="*/ 274127 h 304911"/>
                <a:gd name="connsiteX122" fmla="*/ 169200 w 329780"/>
                <a:gd name="connsiteY122" fmla="*/ 267882 h 304911"/>
                <a:gd name="connsiteX123" fmla="*/ 174946 w 329780"/>
                <a:gd name="connsiteY123" fmla="*/ 267882 h 304911"/>
                <a:gd name="connsiteX124" fmla="*/ 174946 w 329780"/>
                <a:gd name="connsiteY124" fmla="*/ 261638 h 304911"/>
                <a:gd name="connsiteX125" fmla="*/ 180630 w 329780"/>
                <a:gd name="connsiteY125" fmla="*/ 252396 h 304911"/>
                <a:gd name="connsiteX126" fmla="*/ 186376 w 329780"/>
                <a:gd name="connsiteY126" fmla="*/ 246152 h 304911"/>
                <a:gd name="connsiteX127" fmla="*/ 189249 w 329780"/>
                <a:gd name="connsiteY127" fmla="*/ 243092 h 304911"/>
                <a:gd name="connsiteX128" fmla="*/ 192122 w 329780"/>
                <a:gd name="connsiteY128" fmla="*/ 240033 h 304911"/>
                <a:gd name="connsiteX129" fmla="*/ 197869 w 329780"/>
                <a:gd name="connsiteY129" fmla="*/ 236973 h 304911"/>
                <a:gd name="connsiteX130" fmla="*/ 200742 w 329780"/>
                <a:gd name="connsiteY130" fmla="*/ 233851 h 304911"/>
                <a:gd name="connsiteX131" fmla="*/ 206488 w 329780"/>
                <a:gd name="connsiteY131" fmla="*/ 233851 h 304911"/>
                <a:gd name="connsiteX132" fmla="*/ 209361 w 329780"/>
                <a:gd name="connsiteY132" fmla="*/ 236973 h 304911"/>
                <a:gd name="connsiteX133" fmla="*/ 215170 w 329780"/>
                <a:gd name="connsiteY133" fmla="*/ 236973 h 304911"/>
                <a:gd name="connsiteX134" fmla="*/ 218043 w 329780"/>
                <a:gd name="connsiteY134" fmla="*/ 240033 h 304911"/>
                <a:gd name="connsiteX135" fmla="*/ 232408 w 329780"/>
                <a:gd name="connsiteY135" fmla="*/ 240033 h 304911"/>
                <a:gd name="connsiteX136" fmla="*/ 238154 w 329780"/>
                <a:gd name="connsiteY136" fmla="*/ 246277 h 304911"/>
                <a:gd name="connsiteX137" fmla="*/ 238154 w 329780"/>
                <a:gd name="connsiteY137" fmla="*/ 249399 h 304911"/>
                <a:gd name="connsiteX138" fmla="*/ 243900 w 329780"/>
                <a:gd name="connsiteY138" fmla="*/ 249399 h 304911"/>
                <a:gd name="connsiteX139" fmla="*/ 246774 w 329780"/>
                <a:gd name="connsiteY139" fmla="*/ 252459 h 304911"/>
                <a:gd name="connsiteX140" fmla="*/ 255330 w 329780"/>
                <a:gd name="connsiteY140" fmla="*/ 252459 h 304911"/>
                <a:gd name="connsiteX141" fmla="*/ 261077 w 329780"/>
                <a:gd name="connsiteY141" fmla="*/ 249399 h 304911"/>
                <a:gd name="connsiteX142" fmla="*/ 263950 w 329780"/>
                <a:gd name="connsiteY142" fmla="*/ 246277 h 304911"/>
                <a:gd name="connsiteX143" fmla="*/ 266823 w 329780"/>
                <a:gd name="connsiteY143" fmla="*/ 237098 h 304911"/>
                <a:gd name="connsiteX144" fmla="*/ 275442 w 329780"/>
                <a:gd name="connsiteY144" fmla="*/ 230853 h 304911"/>
                <a:gd name="connsiteX145" fmla="*/ 281188 w 329780"/>
                <a:gd name="connsiteY145" fmla="*/ 230853 h 304911"/>
                <a:gd name="connsiteX146" fmla="*/ 281188 w 329780"/>
                <a:gd name="connsiteY146" fmla="*/ 227794 h 304911"/>
                <a:gd name="connsiteX147" fmla="*/ 286872 w 329780"/>
                <a:gd name="connsiteY147" fmla="*/ 221549 h 304911"/>
                <a:gd name="connsiteX148" fmla="*/ 286872 w 329780"/>
                <a:gd name="connsiteY148" fmla="*/ 218302 h 304911"/>
                <a:gd name="connsiteX149" fmla="*/ 283999 w 329780"/>
                <a:gd name="connsiteY149" fmla="*/ 215243 h 304911"/>
                <a:gd name="connsiteX150" fmla="*/ 275442 w 329780"/>
                <a:gd name="connsiteY150" fmla="*/ 215243 h 304911"/>
                <a:gd name="connsiteX151" fmla="*/ 269696 w 329780"/>
                <a:gd name="connsiteY151" fmla="*/ 212183 h 304911"/>
                <a:gd name="connsiteX152" fmla="*/ 266823 w 329780"/>
                <a:gd name="connsiteY152" fmla="*/ 209123 h 304911"/>
                <a:gd name="connsiteX153" fmla="*/ 266823 w 329780"/>
                <a:gd name="connsiteY153" fmla="*/ 205814 h 304911"/>
                <a:gd name="connsiteX154" fmla="*/ 269696 w 329780"/>
                <a:gd name="connsiteY154" fmla="*/ 202754 h 304911"/>
                <a:gd name="connsiteX155" fmla="*/ 272569 w 329780"/>
                <a:gd name="connsiteY155" fmla="*/ 199694 h 304911"/>
                <a:gd name="connsiteX156" fmla="*/ 272569 w 329780"/>
                <a:gd name="connsiteY156" fmla="*/ 193450 h 304911"/>
                <a:gd name="connsiteX157" fmla="*/ 263950 w 329780"/>
                <a:gd name="connsiteY157" fmla="*/ 193450 h 304911"/>
                <a:gd name="connsiteX158" fmla="*/ 261077 w 329780"/>
                <a:gd name="connsiteY158" fmla="*/ 184271 h 304911"/>
                <a:gd name="connsiteX159" fmla="*/ 269696 w 329780"/>
                <a:gd name="connsiteY159" fmla="*/ 184271 h 304911"/>
                <a:gd name="connsiteX160" fmla="*/ 275442 w 329780"/>
                <a:gd name="connsiteY160" fmla="*/ 178026 h 304911"/>
                <a:gd name="connsiteX161" fmla="*/ 275442 w 329780"/>
                <a:gd name="connsiteY161" fmla="*/ 174967 h 304911"/>
                <a:gd name="connsiteX162" fmla="*/ 266823 w 329780"/>
                <a:gd name="connsiteY162" fmla="*/ 165725 h 304911"/>
                <a:gd name="connsiteX163" fmla="*/ 269696 w 329780"/>
                <a:gd name="connsiteY163" fmla="*/ 162665 h 304911"/>
                <a:gd name="connsiteX164" fmla="*/ 272569 w 329780"/>
                <a:gd name="connsiteY164" fmla="*/ 162665 h 304911"/>
                <a:gd name="connsiteX165" fmla="*/ 272569 w 329780"/>
                <a:gd name="connsiteY165" fmla="*/ 159606 h 304911"/>
                <a:gd name="connsiteX166" fmla="*/ 266823 w 329780"/>
                <a:gd name="connsiteY166" fmla="*/ 153361 h 304911"/>
                <a:gd name="connsiteX167" fmla="*/ 269696 w 329780"/>
                <a:gd name="connsiteY167" fmla="*/ 144182 h 304911"/>
                <a:gd name="connsiteX168" fmla="*/ 261077 w 329780"/>
                <a:gd name="connsiteY168" fmla="*/ 144182 h 304911"/>
                <a:gd name="connsiteX169" fmla="*/ 252645 w 329780"/>
                <a:gd name="connsiteY169" fmla="*/ 153736 h 304911"/>
                <a:gd name="connsiteX170" fmla="*/ 249772 w 329780"/>
                <a:gd name="connsiteY170" fmla="*/ 153736 h 304911"/>
                <a:gd name="connsiteX171" fmla="*/ 249772 w 329780"/>
                <a:gd name="connsiteY171" fmla="*/ 150676 h 304911"/>
                <a:gd name="connsiteX172" fmla="*/ 252645 w 329780"/>
                <a:gd name="connsiteY172" fmla="*/ 147616 h 304911"/>
                <a:gd name="connsiteX173" fmla="*/ 249772 w 329780"/>
                <a:gd name="connsiteY173" fmla="*/ 144557 h 304911"/>
                <a:gd name="connsiteX174" fmla="*/ 255518 w 329780"/>
                <a:gd name="connsiteY174" fmla="*/ 141434 h 304911"/>
                <a:gd name="connsiteX175" fmla="*/ 255518 w 329780"/>
                <a:gd name="connsiteY175" fmla="*/ 135190 h 304911"/>
                <a:gd name="connsiteX176" fmla="*/ 261264 w 329780"/>
                <a:gd name="connsiteY176" fmla="*/ 132130 h 304911"/>
                <a:gd name="connsiteX177" fmla="*/ 261264 w 329780"/>
                <a:gd name="connsiteY177" fmla="*/ 125886 h 304911"/>
                <a:gd name="connsiteX178" fmla="*/ 267010 w 329780"/>
                <a:gd name="connsiteY178" fmla="*/ 125886 h 304911"/>
                <a:gd name="connsiteX179" fmla="*/ 269883 w 329780"/>
                <a:gd name="connsiteY179" fmla="*/ 122826 h 304911"/>
                <a:gd name="connsiteX180" fmla="*/ 272756 w 329780"/>
                <a:gd name="connsiteY180" fmla="*/ 119767 h 304911"/>
                <a:gd name="connsiteX181" fmla="*/ 275629 w 329780"/>
                <a:gd name="connsiteY181" fmla="*/ 116707 h 304911"/>
                <a:gd name="connsiteX182" fmla="*/ 275629 w 329780"/>
                <a:gd name="connsiteY182" fmla="*/ 113585 h 304911"/>
                <a:gd name="connsiteX183" fmla="*/ 284186 w 329780"/>
                <a:gd name="connsiteY183" fmla="*/ 116707 h 304911"/>
                <a:gd name="connsiteX184" fmla="*/ 284186 w 329780"/>
                <a:gd name="connsiteY184" fmla="*/ 92104 h 304911"/>
                <a:gd name="connsiteX185" fmla="*/ 287059 w 329780"/>
                <a:gd name="connsiteY185" fmla="*/ 88982 h 304911"/>
                <a:gd name="connsiteX186" fmla="*/ 289932 w 329780"/>
                <a:gd name="connsiteY186" fmla="*/ 85922 h 304911"/>
                <a:gd name="connsiteX187" fmla="*/ 292806 w 329780"/>
                <a:gd name="connsiteY187" fmla="*/ 82862 h 304911"/>
                <a:gd name="connsiteX188" fmla="*/ 292806 w 329780"/>
                <a:gd name="connsiteY188" fmla="*/ 76618 h 304911"/>
                <a:gd name="connsiteX189" fmla="*/ 298552 w 329780"/>
                <a:gd name="connsiteY189" fmla="*/ 70374 h 304911"/>
                <a:gd name="connsiteX190" fmla="*/ 301425 w 329780"/>
                <a:gd name="connsiteY190" fmla="*/ 64129 h 304911"/>
                <a:gd name="connsiteX191" fmla="*/ 292806 w 329780"/>
                <a:gd name="connsiteY191" fmla="*/ 61007 h 304911"/>
                <a:gd name="connsiteX192" fmla="*/ 329781 w 329780"/>
                <a:gd name="connsiteY192" fmla="*/ 264448 h 304911"/>
                <a:gd name="connsiteX193" fmla="*/ 329781 w 329780"/>
                <a:gd name="connsiteY193" fmla="*/ 264448 h 304911"/>
                <a:gd name="connsiteX194" fmla="*/ 329781 w 329780"/>
                <a:gd name="connsiteY194" fmla="*/ 255206 h 304911"/>
                <a:gd name="connsiteX195" fmla="*/ 326908 w 329780"/>
                <a:gd name="connsiteY195" fmla="*/ 255206 h 304911"/>
                <a:gd name="connsiteX196" fmla="*/ 321162 w 329780"/>
                <a:gd name="connsiteY196" fmla="*/ 258266 h 304911"/>
                <a:gd name="connsiteX197" fmla="*/ 321162 w 329780"/>
                <a:gd name="connsiteY197" fmla="*/ 261388 h 304911"/>
                <a:gd name="connsiteX198" fmla="*/ 315478 w 329780"/>
                <a:gd name="connsiteY198" fmla="*/ 264448 h 304911"/>
                <a:gd name="connsiteX199" fmla="*/ 312605 w 329780"/>
                <a:gd name="connsiteY199" fmla="*/ 267508 h 304911"/>
                <a:gd name="connsiteX200" fmla="*/ 309732 w 329780"/>
                <a:gd name="connsiteY200" fmla="*/ 273752 h 304911"/>
                <a:gd name="connsiteX201" fmla="*/ 309732 w 329780"/>
                <a:gd name="connsiteY201" fmla="*/ 279996 h 304911"/>
                <a:gd name="connsiteX202" fmla="*/ 312605 w 329780"/>
                <a:gd name="connsiteY202" fmla="*/ 286241 h 304911"/>
                <a:gd name="connsiteX203" fmla="*/ 312605 w 329780"/>
                <a:gd name="connsiteY203" fmla="*/ 298729 h 304911"/>
                <a:gd name="connsiteX204" fmla="*/ 318289 w 329780"/>
                <a:gd name="connsiteY204" fmla="*/ 301852 h 304911"/>
                <a:gd name="connsiteX205" fmla="*/ 321162 w 329780"/>
                <a:gd name="connsiteY205" fmla="*/ 304911 h 304911"/>
                <a:gd name="connsiteX206" fmla="*/ 329781 w 329780"/>
                <a:gd name="connsiteY206" fmla="*/ 295670 h 304911"/>
                <a:gd name="connsiteX207" fmla="*/ 329781 w 329780"/>
                <a:gd name="connsiteY207" fmla="*/ 286491 h 304911"/>
                <a:gd name="connsiteX208" fmla="*/ 326908 w 329780"/>
                <a:gd name="connsiteY208" fmla="*/ 286491 h 304911"/>
                <a:gd name="connsiteX209" fmla="*/ 329781 w 329780"/>
                <a:gd name="connsiteY209" fmla="*/ 283368 h 30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329780" h="304911">
                  <a:moveTo>
                    <a:pt x="283874" y="61507"/>
                  </a:moveTo>
                  <a:lnTo>
                    <a:pt x="263825" y="61507"/>
                  </a:lnTo>
                  <a:lnTo>
                    <a:pt x="263825" y="52328"/>
                  </a:lnTo>
                  <a:lnTo>
                    <a:pt x="260952" y="52328"/>
                  </a:lnTo>
                  <a:lnTo>
                    <a:pt x="260952" y="49205"/>
                  </a:lnTo>
                  <a:lnTo>
                    <a:pt x="255205" y="46146"/>
                  </a:lnTo>
                  <a:lnTo>
                    <a:pt x="249459" y="52390"/>
                  </a:lnTo>
                  <a:lnTo>
                    <a:pt x="246649" y="49268"/>
                  </a:lnTo>
                  <a:lnTo>
                    <a:pt x="238029" y="49268"/>
                  </a:lnTo>
                  <a:lnTo>
                    <a:pt x="235156" y="43024"/>
                  </a:lnTo>
                  <a:lnTo>
                    <a:pt x="223664" y="43024"/>
                  </a:lnTo>
                  <a:lnTo>
                    <a:pt x="223664" y="33782"/>
                  </a:lnTo>
                  <a:lnTo>
                    <a:pt x="217918" y="36842"/>
                  </a:lnTo>
                  <a:lnTo>
                    <a:pt x="209361" y="36842"/>
                  </a:lnTo>
                  <a:lnTo>
                    <a:pt x="209361" y="27662"/>
                  </a:lnTo>
                  <a:lnTo>
                    <a:pt x="206488" y="24540"/>
                  </a:lnTo>
                  <a:lnTo>
                    <a:pt x="203615" y="21481"/>
                  </a:lnTo>
                  <a:lnTo>
                    <a:pt x="194996" y="21481"/>
                  </a:lnTo>
                  <a:lnTo>
                    <a:pt x="189249" y="18421"/>
                  </a:lnTo>
                  <a:lnTo>
                    <a:pt x="180630" y="15361"/>
                  </a:lnTo>
                  <a:lnTo>
                    <a:pt x="180630" y="0"/>
                  </a:lnTo>
                  <a:lnTo>
                    <a:pt x="169200" y="0"/>
                  </a:lnTo>
                  <a:lnTo>
                    <a:pt x="163454" y="3060"/>
                  </a:lnTo>
                  <a:lnTo>
                    <a:pt x="160581" y="3060"/>
                  </a:lnTo>
                  <a:lnTo>
                    <a:pt x="157708" y="6120"/>
                  </a:lnTo>
                  <a:lnTo>
                    <a:pt x="149088" y="6120"/>
                  </a:lnTo>
                  <a:lnTo>
                    <a:pt x="149088" y="18608"/>
                  </a:lnTo>
                  <a:lnTo>
                    <a:pt x="151962" y="21668"/>
                  </a:lnTo>
                  <a:lnTo>
                    <a:pt x="151962" y="30972"/>
                  </a:lnTo>
                  <a:lnTo>
                    <a:pt x="149088" y="34032"/>
                  </a:lnTo>
                  <a:lnTo>
                    <a:pt x="140532" y="37091"/>
                  </a:lnTo>
                  <a:lnTo>
                    <a:pt x="131912" y="37091"/>
                  </a:lnTo>
                  <a:lnTo>
                    <a:pt x="117547" y="49580"/>
                  </a:lnTo>
                  <a:lnTo>
                    <a:pt x="123293" y="52702"/>
                  </a:lnTo>
                  <a:lnTo>
                    <a:pt x="117547" y="52702"/>
                  </a:lnTo>
                  <a:lnTo>
                    <a:pt x="108928" y="58947"/>
                  </a:lnTo>
                  <a:lnTo>
                    <a:pt x="97498" y="58947"/>
                  </a:lnTo>
                  <a:lnTo>
                    <a:pt x="94625" y="55887"/>
                  </a:lnTo>
                  <a:lnTo>
                    <a:pt x="86006" y="46645"/>
                  </a:lnTo>
                  <a:lnTo>
                    <a:pt x="83132" y="46645"/>
                  </a:lnTo>
                  <a:lnTo>
                    <a:pt x="80259" y="43586"/>
                  </a:lnTo>
                  <a:lnTo>
                    <a:pt x="74513" y="43586"/>
                  </a:lnTo>
                  <a:lnTo>
                    <a:pt x="74513" y="52827"/>
                  </a:lnTo>
                  <a:lnTo>
                    <a:pt x="77386" y="52827"/>
                  </a:lnTo>
                  <a:lnTo>
                    <a:pt x="80259" y="59072"/>
                  </a:lnTo>
                  <a:lnTo>
                    <a:pt x="83132" y="62131"/>
                  </a:lnTo>
                  <a:lnTo>
                    <a:pt x="83132" y="71373"/>
                  </a:lnTo>
                  <a:lnTo>
                    <a:pt x="80259" y="74433"/>
                  </a:lnTo>
                  <a:lnTo>
                    <a:pt x="54464" y="74433"/>
                  </a:lnTo>
                  <a:lnTo>
                    <a:pt x="54464" y="83674"/>
                  </a:lnTo>
                  <a:lnTo>
                    <a:pt x="51591" y="80615"/>
                  </a:lnTo>
                  <a:lnTo>
                    <a:pt x="48718" y="74370"/>
                  </a:lnTo>
                  <a:lnTo>
                    <a:pt x="45845" y="74370"/>
                  </a:lnTo>
                  <a:lnTo>
                    <a:pt x="42971" y="71310"/>
                  </a:lnTo>
                  <a:lnTo>
                    <a:pt x="37288" y="71310"/>
                  </a:lnTo>
                  <a:lnTo>
                    <a:pt x="34415" y="74370"/>
                  </a:lnTo>
                  <a:lnTo>
                    <a:pt x="22922" y="74370"/>
                  </a:lnTo>
                  <a:lnTo>
                    <a:pt x="17176" y="77430"/>
                  </a:lnTo>
                  <a:lnTo>
                    <a:pt x="11430" y="77430"/>
                  </a:lnTo>
                  <a:lnTo>
                    <a:pt x="8557" y="80552"/>
                  </a:lnTo>
                  <a:lnTo>
                    <a:pt x="5684" y="83612"/>
                  </a:lnTo>
                  <a:lnTo>
                    <a:pt x="8557" y="86672"/>
                  </a:lnTo>
                  <a:lnTo>
                    <a:pt x="11430" y="86672"/>
                  </a:lnTo>
                  <a:lnTo>
                    <a:pt x="14303" y="89731"/>
                  </a:lnTo>
                  <a:lnTo>
                    <a:pt x="14303" y="92853"/>
                  </a:lnTo>
                  <a:lnTo>
                    <a:pt x="0" y="92853"/>
                  </a:lnTo>
                  <a:lnTo>
                    <a:pt x="0" y="95913"/>
                  </a:lnTo>
                  <a:lnTo>
                    <a:pt x="8557" y="102157"/>
                  </a:lnTo>
                  <a:lnTo>
                    <a:pt x="17176" y="102157"/>
                  </a:lnTo>
                  <a:lnTo>
                    <a:pt x="17176" y="99098"/>
                  </a:lnTo>
                  <a:lnTo>
                    <a:pt x="37288" y="111586"/>
                  </a:lnTo>
                  <a:lnTo>
                    <a:pt x="45845" y="111586"/>
                  </a:lnTo>
                  <a:lnTo>
                    <a:pt x="54464" y="117831"/>
                  </a:lnTo>
                  <a:lnTo>
                    <a:pt x="68829" y="117831"/>
                  </a:lnTo>
                  <a:lnTo>
                    <a:pt x="57337" y="124075"/>
                  </a:lnTo>
                  <a:lnTo>
                    <a:pt x="60210" y="130320"/>
                  </a:lnTo>
                  <a:lnTo>
                    <a:pt x="63083" y="133442"/>
                  </a:lnTo>
                  <a:lnTo>
                    <a:pt x="65956" y="142621"/>
                  </a:lnTo>
                  <a:lnTo>
                    <a:pt x="74513" y="148865"/>
                  </a:lnTo>
                  <a:lnTo>
                    <a:pt x="83132" y="148865"/>
                  </a:lnTo>
                  <a:lnTo>
                    <a:pt x="83132" y="164226"/>
                  </a:lnTo>
                  <a:lnTo>
                    <a:pt x="88879" y="176715"/>
                  </a:lnTo>
                  <a:lnTo>
                    <a:pt x="94625" y="192076"/>
                  </a:lnTo>
                  <a:lnTo>
                    <a:pt x="83132" y="176715"/>
                  </a:lnTo>
                  <a:lnTo>
                    <a:pt x="83132" y="182959"/>
                  </a:lnTo>
                  <a:lnTo>
                    <a:pt x="80259" y="186081"/>
                  </a:lnTo>
                  <a:lnTo>
                    <a:pt x="80259" y="204502"/>
                  </a:lnTo>
                  <a:lnTo>
                    <a:pt x="77386" y="207562"/>
                  </a:lnTo>
                  <a:lnTo>
                    <a:pt x="74513" y="222986"/>
                  </a:lnTo>
                  <a:lnTo>
                    <a:pt x="74513" y="224547"/>
                  </a:lnTo>
                  <a:lnTo>
                    <a:pt x="71703" y="230791"/>
                  </a:lnTo>
                  <a:lnTo>
                    <a:pt x="71703" y="233851"/>
                  </a:lnTo>
                  <a:lnTo>
                    <a:pt x="68829" y="233851"/>
                  </a:lnTo>
                  <a:lnTo>
                    <a:pt x="68829" y="236973"/>
                  </a:lnTo>
                  <a:lnTo>
                    <a:pt x="65956" y="240033"/>
                  </a:lnTo>
                  <a:lnTo>
                    <a:pt x="63083" y="243092"/>
                  </a:lnTo>
                  <a:lnTo>
                    <a:pt x="65956" y="246152"/>
                  </a:lnTo>
                  <a:lnTo>
                    <a:pt x="65956" y="243092"/>
                  </a:lnTo>
                  <a:lnTo>
                    <a:pt x="68829" y="243092"/>
                  </a:lnTo>
                  <a:lnTo>
                    <a:pt x="74513" y="246152"/>
                  </a:lnTo>
                  <a:lnTo>
                    <a:pt x="74513" y="249274"/>
                  </a:lnTo>
                  <a:lnTo>
                    <a:pt x="71703" y="252334"/>
                  </a:lnTo>
                  <a:lnTo>
                    <a:pt x="86006" y="252334"/>
                  </a:lnTo>
                  <a:lnTo>
                    <a:pt x="91752" y="258578"/>
                  </a:lnTo>
                  <a:lnTo>
                    <a:pt x="94625" y="255519"/>
                  </a:lnTo>
                  <a:lnTo>
                    <a:pt x="97498" y="255519"/>
                  </a:lnTo>
                  <a:lnTo>
                    <a:pt x="103244" y="261763"/>
                  </a:lnTo>
                  <a:lnTo>
                    <a:pt x="111801" y="261763"/>
                  </a:lnTo>
                  <a:lnTo>
                    <a:pt x="111801" y="264823"/>
                  </a:lnTo>
                  <a:lnTo>
                    <a:pt x="120420" y="264823"/>
                  </a:lnTo>
                  <a:lnTo>
                    <a:pt x="120420" y="258578"/>
                  </a:lnTo>
                  <a:lnTo>
                    <a:pt x="123293" y="255519"/>
                  </a:lnTo>
                  <a:lnTo>
                    <a:pt x="129040" y="255519"/>
                  </a:lnTo>
                  <a:lnTo>
                    <a:pt x="131912" y="258578"/>
                  </a:lnTo>
                  <a:lnTo>
                    <a:pt x="131912" y="261700"/>
                  </a:lnTo>
                  <a:lnTo>
                    <a:pt x="137659" y="261700"/>
                  </a:lnTo>
                  <a:lnTo>
                    <a:pt x="137659" y="264760"/>
                  </a:lnTo>
                  <a:lnTo>
                    <a:pt x="149088" y="264760"/>
                  </a:lnTo>
                  <a:lnTo>
                    <a:pt x="149088" y="271005"/>
                  </a:lnTo>
                  <a:lnTo>
                    <a:pt x="160581" y="271005"/>
                  </a:lnTo>
                  <a:lnTo>
                    <a:pt x="160581" y="274127"/>
                  </a:lnTo>
                  <a:lnTo>
                    <a:pt x="169200" y="274127"/>
                  </a:lnTo>
                  <a:lnTo>
                    <a:pt x="169200" y="267882"/>
                  </a:lnTo>
                  <a:lnTo>
                    <a:pt x="174946" y="267882"/>
                  </a:lnTo>
                  <a:lnTo>
                    <a:pt x="174946" y="261638"/>
                  </a:lnTo>
                  <a:lnTo>
                    <a:pt x="180630" y="252396"/>
                  </a:lnTo>
                  <a:lnTo>
                    <a:pt x="186376" y="246152"/>
                  </a:lnTo>
                  <a:lnTo>
                    <a:pt x="189249" y="243092"/>
                  </a:lnTo>
                  <a:lnTo>
                    <a:pt x="192122" y="240033"/>
                  </a:lnTo>
                  <a:lnTo>
                    <a:pt x="197869" y="236973"/>
                  </a:lnTo>
                  <a:lnTo>
                    <a:pt x="200742" y="233851"/>
                  </a:lnTo>
                  <a:lnTo>
                    <a:pt x="206488" y="233851"/>
                  </a:lnTo>
                  <a:lnTo>
                    <a:pt x="209361" y="236973"/>
                  </a:lnTo>
                  <a:lnTo>
                    <a:pt x="215170" y="236973"/>
                  </a:lnTo>
                  <a:lnTo>
                    <a:pt x="218043" y="240033"/>
                  </a:lnTo>
                  <a:lnTo>
                    <a:pt x="232408" y="240033"/>
                  </a:lnTo>
                  <a:lnTo>
                    <a:pt x="238154" y="246277"/>
                  </a:lnTo>
                  <a:lnTo>
                    <a:pt x="238154" y="249399"/>
                  </a:lnTo>
                  <a:lnTo>
                    <a:pt x="243900" y="249399"/>
                  </a:lnTo>
                  <a:lnTo>
                    <a:pt x="246774" y="252459"/>
                  </a:lnTo>
                  <a:lnTo>
                    <a:pt x="255330" y="252459"/>
                  </a:lnTo>
                  <a:lnTo>
                    <a:pt x="261077" y="249399"/>
                  </a:lnTo>
                  <a:lnTo>
                    <a:pt x="263950" y="246277"/>
                  </a:lnTo>
                  <a:lnTo>
                    <a:pt x="266823" y="237098"/>
                  </a:lnTo>
                  <a:lnTo>
                    <a:pt x="275442" y="230853"/>
                  </a:lnTo>
                  <a:lnTo>
                    <a:pt x="281188" y="230853"/>
                  </a:lnTo>
                  <a:lnTo>
                    <a:pt x="281188" y="227794"/>
                  </a:lnTo>
                  <a:lnTo>
                    <a:pt x="286872" y="221549"/>
                  </a:lnTo>
                  <a:lnTo>
                    <a:pt x="286872" y="218302"/>
                  </a:lnTo>
                  <a:lnTo>
                    <a:pt x="283999" y="215243"/>
                  </a:lnTo>
                  <a:lnTo>
                    <a:pt x="275442" y="215243"/>
                  </a:lnTo>
                  <a:lnTo>
                    <a:pt x="269696" y="212183"/>
                  </a:lnTo>
                  <a:lnTo>
                    <a:pt x="266823" y="209123"/>
                  </a:lnTo>
                  <a:lnTo>
                    <a:pt x="266823" y="205814"/>
                  </a:lnTo>
                  <a:lnTo>
                    <a:pt x="269696" y="202754"/>
                  </a:lnTo>
                  <a:lnTo>
                    <a:pt x="272569" y="199694"/>
                  </a:lnTo>
                  <a:lnTo>
                    <a:pt x="272569" y="193450"/>
                  </a:lnTo>
                  <a:lnTo>
                    <a:pt x="263950" y="193450"/>
                  </a:lnTo>
                  <a:lnTo>
                    <a:pt x="261077" y="184271"/>
                  </a:lnTo>
                  <a:lnTo>
                    <a:pt x="269696" y="184271"/>
                  </a:lnTo>
                  <a:lnTo>
                    <a:pt x="275442" y="178026"/>
                  </a:lnTo>
                  <a:lnTo>
                    <a:pt x="275442" y="174967"/>
                  </a:lnTo>
                  <a:lnTo>
                    <a:pt x="266823" y="165725"/>
                  </a:lnTo>
                  <a:lnTo>
                    <a:pt x="269696" y="162665"/>
                  </a:lnTo>
                  <a:lnTo>
                    <a:pt x="272569" y="162665"/>
                  </a:lnTo>
                  <a:lnTo>
                    <a:pt x="272569" y="159606"/>
                  </a:lnTo>
                  <a:lnTo>
                    <a:pt x="266823" y="153361"/>
                  </a:lnTo>
                  <a:lnTo>
                    <a:pt x="269696" y="144182"/>
                  </a:lnTo>
                  <a:lnTo>
                    <a:pt x="261077" y="144182"/>
                  </a:lnTo>
                  <a:lnTo>
                    <a:pt x="252645" y="153736"/>
                  </a:lnTo>
                  <a:lnTo>
                    <a:pt x="249772" y="153736"/>
                  </a:lnTo>
                  <a:lnTo>
                    <a:pt x="249772" y="150676"/>
                  </a:lnTo>
                  <a:lnTo>
                    <a:pt x="252645" y="147616"/>
                  </a:lnTo>
                  <a:lnTo>
                    <a:pt x="249772" y="144557"/>
                  </a:lnTo>
                  <a:lnTo>
                    <a:pt x="255518" y="141434"/>
                  </a:lnTo>
                  <a:lnTo>
                    <a:pt x="255518" y="135190"/>
                  </a:lnTo>
                  <a:lnTo>
                    <a:pt x="261264" y="132130"/>
                  </a:lnTo>
                  <a:lnTo>
                    <a:pt x="261264" y="125886"/>
                  </a:lnTo>
                  <a:lnTo>
                    <a:pt x="267010" y="125886"/>
                  </a:lnTo>
                  <a:lnTo>
                    <a:pt x="269883" y="122826"/>
                  </a:lnTo>
                  <a:lnTo>
                    <a:pt x="272756" y="119767"/>
                  </a:lnTo>
                  <a:lnTo>
                    <a:pt x="275629" y="116707"/>
                  </a:lnTo>
                  <a:lnTo>
                    <a:pt x="275629" y="113585"/>
                  </a:lnTo>
                  <a:lnTo>
                    <a:pt x="284186" y="116707"/>
                  </a:lnTo>
                  <a:lnTo>
                    <a:pt x="284186" y="92104"/>
                  </a:lnTo>
                  <a:lnTo>
                    <a:pt x="287059" y="88982"/>
                  </a:lnTo>
                  <a:lnTo>
                    <a:pt x="289932" y="85922"/>
                  </a:lnTo>
                  <a:lnTo>
                    <a:pt x="292806" y="82862"/>
                  </a:lnTo>
                  <a:lnTo>
                    <a:pt x="292806" y="76618"/>
                  </a:lnTo>
                  <a:lnTo>
                    <a:pt x="298552" y="70374"/>
                  </a:lnTo>
                  <a:lnTo>
                    <a:pt x="301425" y="64129"/>
                  </a:lnTo>
                  <a:lnTo>
                    <a:pt x="292806" y="61007"/>
                  </a:lnTo>
                  <a:close/>
                  <a:moveTo>
                    <a:pt x="329781" y="264448"/>
                  </a:moveTo>
                  <a:lnTo>
                    <a:pt x="329781" y="264448"/>
                  </a:lnTo>
                  <a:lnTo>
                    <a:pt x="329781" y="255206"/>
                  </a:lnTo>
                  <a:lnTo>
                    <a:pt x="326908" y="255206"/>
                  </a:lnTo>
                  <a:lnTo>
                    <a:pt x="321162" y="258266"/>
                  </a:lnTo>
                  <a:lnTo>
                    <a:pt x="321162" y="261388"/>
                  </a:lnTo>
                  <a:lnTo>
                    <a:pt x="315478" y="264448"/>
                  </a:lnTo>
                  <a:lnTo>
                    <a:pt x="312605" y="267508"/>
                  </a:lnTo>
                  <a:lnTo>
                    <a:pt x="309732" y="273752"/>
                  </a:lnTo>
                  <a:lnTo>
                    <a:pt x="309732" y="279996"/>
                  </a:lnTo>
                  <a:lnTo>
                    <a:pt x="312605" y="286241"/>
                  </a:lnTo>
                  <a:lnTo>
                    <a:pt x="312605" y="298729"/>
                  </a:lnTo>
                  <a:lnTo>
                    <a:pt x="318289" y="301852"/>
                  </a:lnTo>
                  <a:lnTo>
                    <a:pt x="321162" y="304911"/>
                  </a:lnTo>
                  <a:lnTo>
                    <a:pt x="329781" y="295670"/>
                  </a:lnTo>
                  <a:lnTo>
                    <a:pt x="329781" y="286491"/>
                  </a:lnTo>
                  <a:lnTo>
                    <a:pt x="326908" y="286491"/>
                  </a:lnTo>
                  <a:lnTo>
                    <a:pt x="329781" y="283368"/>
                  </a:lnTo>
                  <a:close/>
                </a:path>
              </a:pathLst>
            </a:custGeom>
            <a:solidFill>
              <a:srgbClr val="A6A6A6"/>
            </a:solidFill>
            <a:ln w="6245" cap="flat">
              <a:noFill/>
              <a:prstDash val="solid"/>
              <a:miter/>
            </a:ln>
          </p:spPr>
          <p:txBody>
            <a:bodyPr rtlCol="0" anchor="ctr"/>
            <a:lstStyle/>
            <a:p>
              <a:endParaRPr lang="en-US" noProof="0" dirty="0"/>
            </a:p>
          </p:txBody>
        </p:sp>
        <p:sp>
          <p:nvSpPr>
            <p:cNvPr id="5153" name="Serbest Form 5152">
              <a:extLst>
                <a:ext uri="{FF2B5EF4-FFF2-40B4-BE49-F238E27FC236}">
                  <a16:creationId xmlns:a16="http://schemas.microsoft.com/office/drawing/2014/main" id="{DF99BD21-B060-A44A-96F6-2CB1D48B5CA9}"/>
                </a:ext>
              </a:extLst>
            </p:cNvPr>
            <p:cNvSpPr/>
            <p:nvPr/>
          </p:nvSpPr>
          <p:spPr>
            <a:xfrm>
              <a:off x="5588411" y="956292"/>
              <a:ext cx="329780" cy="304911"/>
            </a:xfrm>
            <a:custGeom>
              <a:avLst/>
              <a:gdLst>
                <a:gd name="connsiteX0" fmla="*/ 283874 w 329780"/>
                <a:gd name="connsiteY0" fmla="*/ 61507 h 304911"/>
                <a:gd name="connsiteX1" fmla="*/ 263825 w 329780"/>
                <a:gd name="connsiteY1" fmla="*/ 61507 h 304911"/>
                <a:gd name="connsiteX2" fmla="*/ 263825 w 329780"/>
                <a:gd name="connsiteY2" fmla="*/ 52328 h 304911"/>
                <a:gd name="connsiteX3" fmla="*/ 260952 w 329780"/>
                <a:gd name="connsiteY3" fmla="*/ 52328 h 304911"/>
                <a:gd name="connsiteX4" fmla="*/ 260952 w 329780"/>
                <a:gd name="connsiteY4" fmla="*/ 49205 h 304911"/>
                <a:gd name="connsiteX5" fmla="*/ 255205 w 329780"/>
                <a:gd name="connsiteY5" fmla="*/ 46146 h 304911"/>
                <a:gd name="connsiteX6" fmla="*/ 249459 w 329780"/>
                <a:gd name="connsiteY6" fmla="*/ 52390 h 304911"/>
                <a:gd name="connsiteX7" fmla="*/ 246649 w 329780"/>
                <a:gd name="connsiteY7" fmla="*/ 49268 h 304911"/>
                <a:gd name="connsiteX8" fmla="*/ 238029 w 329780"/>
                <a:gd name="connsiteY8" fmla="*/ 49268 h 304911"/>
                <a:gd name="connsiteX9" fmla="*/ 235156 w 329780"/>
                <a:gd name="connsiteY9" fmla="*/ 43024 h 304911"/>
                <a:gd name="connsiteX10" fmla="*/ 223664 w 329780"/>
                <a:gd name="connsiteY10" fmla="*/ 43024 h 304911"/>
                <a:gd name="connsiteX11" fmla="*/ 223664 w 329780"/>
                <a:gd name="connsiteY11" fmla="*/ 33782 h 304911"/>
                <a:gd name="connsiteX12" fmla="*/ 217918 w 329780"/>
                <a:gd name="connsiteY12" fmla="*/ 36842 h 304911"/>
                <a:gd name="connsiteX13" fmla="*/ 209361 w 329780"/>
                <a:gd name="connsiteY13" fmla="*/ 36842 h 304911"/>
                <a:gd name="connsiteX14" fmla="*/ 209361 w 329780"/>
                <a:gd name="connsiteY14" fmla="*/ 27662 h 304911"/>
                <a:gd name="connsiteX15" fmla="*/ 206488 w 329780"/>
                <a:gd name="connsiteY15" fmla="*/ 24540 h 304911"/>
                <a:gd name="connsiteX16" fmla="*/ 203615 w 329780"/>
                <a:gd name="connsiteY16" fmla="*/ 21481 h 304911"/>
                <a:gd name="connsiteX17" fmla="*/ 194996 w 329780"/>
                <a:gd name="connsiteY17" fmla="*/ 21481 h 304911"/>
                <a:gd name="connsiteX18" fmla="*/ 189249 w 329780"/>
                <a:gd name="connsiteY18" fmla="*/ 18421 h 304911"/>
                <a:gd name="connsiteX19" fmla="*/ 180630 w 329780"/>
                <a:gd name="connsiteY19" fmla="*/ 15361 h 304911"/>
                <a:gd name="connsiteX20" fmla="*/ 180630 w 329780"/>
                <a:gd name="connsiteY20" fmla="*/ 0 h 304911"/>
                <a:gd name="connsiteX21" fmla="*/ 169200 w 329780"/>
                <a:gd name="connsiteY21" fmla="*/ 0 h 304911"/>
                <a:gd name="connsiteX22" fmla="*/ 163454 w 329780"/>
                <a:gd name="connsiteY22" fmla="*/ 3060 h 304911"/>
                <a:gd name="connsiteX23" fmla="*/ 160581 w 329780"/>
                <a:gd name="connsiteY23" fmla="*/ 3060 h 304911"/>
                <a:gd name="connsiteX24" fmla="*/ 157708 w 329780"/>
                <a:gd name="connsiteY24" fmla="*/ 6120 h 304911"/>
                <a:gd name="connsiteX25" fmla="*/ 149088 w 329780"/>
                <a:gd name="connsiteY25" fmla="*/ 6120 h 304911"/>
                <a:gd name="connsiteX26" fmla="*/ 149088 w 329780"/>
                <a:gd name="connsiteY26" fmla="*/ 18608 h 304911"/>
                <a:gd name="connsiteX27" fmla="*/ 151962 w 329780"/>
                <a:gd name="connsiteY27" fmla="*/ 21668 h 304911"/>
                <a:gd name="connsiteX28" fmla="*/ 151962 w 329780"/>
                <a:gd name="connsiteY28" fmla="*/ 30972 h 304911"/>
                <a:gd name="connsiteX29" fmla="*/ 149088 w 329780"/>
                <a:gd name="connsiteY29" fmla="*/ 34032 h 304911"/>
                <a:gd name="connsiteX30" fmla="*/ 140532 w 329780"/>
                <a:gd name="connsiteY30" fmla="*/ 37091 h 304911"/>
                <a:gd name="connsiteX31" fmla="*/ 131912 w 329780"/>
                <a:gd name="connsiteY31" fmla="*/ 37091 h 304911"/>
                <a:gd name="connsiteX32" fmla="*/ 117547 w 329780"/>
                <a:gd name="connsiteY32" fmla="*/ 49580 h 304911"/>
                <a:gd name="connsiteX33" fmla="*/ 123293 w 329780"/>
                <a:gd name="connsiteY33" fmla="*/ 52702 h 304911"/>
                <a:gd name="connsiteX34" fmla="*/ 117547 w 329780"/>
                <a:gd name="connsiteY34" fmla="*/ 52702 h 304911"/>
                <a:gd name="connsiteX35" fmla="*/ 108928 w 329780"/>
                <a:gd name="connsiteY35" fmla="*/ 58947 h 304911"/>
                <a:gd name="connsiteX36" fmla="*/ 97498 w 329780"/>
                <a:gd name="connsiteY36" fmla="*/ 58947 h 304911"/>
                <a:gd name="connsiteX37" fmla="*/ 94625 w 329780"/>
                <a:gd name="connsiteY37" fmla="*/ 55887 h 304911"/>
                <a:gd name="connsiteX38" fmla="*/ 86006 w 329780"/>
                <a:gd name="connsiteY38" fmla="*/ 46645 h 304911"/>
                <a:gd name="connsiteX39" fmla="*/ 83132 w 329780"/>
                <a:gd name="connsiteY39" fmla="*/ 46645 h 304911"/>
                <a:gd name="connsiteX40" fmla="*/ 80259 w 329780"/>
                <a:gd name="connsiteY40" fmla="*/ 43586 h 304911"/>
                <a:gd name="connsiteX41" fmla="*/ 74513 w 329780"/>
                <a:gd name="connsiteY41" fmla="*/ 43586 h 304911"/>
                <a:gd name="connsiteX42" fmla="*/ 74513 w 329780"/>
                <a:gd name="connsiteY42" fmla="*/ 52827 h 304911"/>
                <a:gd name="connsiteX43" fmla="*/ 77386 w 329780"/>
                <a:gd name="connsiteY43" fmla="*/ 52827 h 304911"/>
                <a:gd name="connsiteX44" fmla="*/ 80259 w 329780"/>
                <a:gd name="connsiteY44" fmla="*/ 59072 h 304911"/>
                <a:gd name="connsiteX45" fmla="*/ 83132 w 329780"/>
                <a:gd name="connsiteY45" fmla="*/ 62131 h 304911"/>
                <a:gd name="connsiteX46" fmla="*/ 83132 w 329780"/>
                <a:gd name="connsiteY46" fmla="*/ 71373 h 304911"/>
                <a:gd name="connsiteX47" fmla="*/ 80259 w 329780"/>
                <a:gd name="connsiteY47" fmla="*/ 74433 h 304911"/>
                <a:gd name="connsiteX48" fmla="*/ 54464 w 329780"/>
                <a:gd name="connsiteY48" fmla="*/ 74433 h 304911"/>
                <a:gd name="connsiteX49" fmla="*/ 54464 w 329780"/>
                <a:gd name="connsiteY49" fmla="*/ 83674 h 304911"/>
                <a:gd name="connsiteX50" fmla="*/ 51591 w 329780"/>
                <a:gd name="connsiteY50" fmla="*/ 80615 h 304911"/>
                <a:gd name="connsiteX51" fmla="*/ 48718 w 329780"/>
                <a:gd name="connsiteY51" fmla="*/ 74370 h 304911"/>
                <a:gd name="connsiteX52" fmla="*/ 45845 w 329780"/>
                <a:gd name="connsiteY52" fmla="*/ 74370 h 304911"/>
                <a:gd name="connsiteX53" fmla="*/ 42971 w 329780"/>
                <a:gd name="connsiteY53" fmla="*/ 71310 h 304911"/>
                <a:gd name="connsiteX54" fmla="*/ 37288 w 329780"/>
                <a:gd name="connsiteY54" fmla="*/ 71310 h 304911"/>
                <a:gd name="connsiteX55" fmla="*/ 34415 w 329780"/>
                <a:gd name="connsiteY55" fmla="*/ 74370 h 304911"/>
                <a:gd name="connsiteX56" fmla="*/ 22922 w 329780"/>
                <a:gd name="connsiteY56" fmla="*/ 74370 h 304911"/>
                <a:gd name="connsiteX57" fmla="*/ 17176 w 329780"/>
                <a:gd name="connsiteY57" fmla="*/ 77430 h 304911"/>
                <a:gd name="connsiteX58" fmla="*/ 11430 w 329780"/>
                <a:gd name="connsiteY58" fmla="*/ 77430 h 304911"/>
                <a:gd name="connsiteX59" fmla="*/ 8557 w 329780"/>
                <a:gd name="connsiteY59" fmla="*/ 80552 h 304911"/>
                <a:gd name="connsiteX60" fmla="*/ 5684 w 329780"/>
                <a:gd name="connsiteY60" fmla="*/ 83612 h 304911"/>
                <a:gd name="connsiteX61" fmla="*/ 8557 w 329780"/>
                <a:gd name="connsiteY61" fmla="*/ 86672 h 304911"/>
                <a:gd name="connsiteX62" fmla="*/ 11430 w 329780"/>
                <a:gd name="connsiteY62" fmla="*/ 86672 h 304911"/>
                <a:gd name="connsiteX63" fmla="*/ 14303 w 329780"/>
                <a:gd name="connsiteY63" fmla="*/ 89731 h 304911"/>
                <a:gd name="connsiteX64" fmla="*/ 14303 w 329780"/>
                <a:gd name="connsiteY64" fmla="*/ 92853 h 304911"/>
                <a:gd name="connsiteX65" fmla="*/ 0 w 329780"/>
                <a:gd name="connsiteY65" fmla="*/ 92853 h 304911"/>
                <a:gd name="connsiteX66" fmla="*/ 0 w 329780"/>
                <a:gd name="connsiteY66" fmla="*/ 95913 h 304911"/>
                <a:gd name="connsiteX67" fmla="*/ 8557 w 329780"/>
                <a:gd name="connsiteY67" fmla="*/ 102157 h 304911"/>
                <a:gd name="connsiteX68" fmla="*/ 17176 w 329780"/>
                <a:gd name="connsiteY68" fmla="*/ 102157 h 304911"/>
                <a:gd name="connsiteX69" fmla="*/ 17176 w 329780"/>
                <a:gd name="connsiteY69" fmla="*/ 99098 h 304911"/>
                <a:gd name="connsiteX70" fmla="*/ 37288 w 329780"/>
                <a:gd name="connsiteY70" fmla="*/ 111586 h 304911"/>
                <a:gd name="connsiteX71" fmla="*/ 45845 w 329780"/>
                <a:gd name="connsiteY71" fmla="*/ 111586 h 304911"/>
                <a:gd name="connsiteX72" fmla="*/ 54464 w 329780"/>
                <a:gd name="connsiteY72" fmla="*/ 117831 h 304911"/>
                <a:gd name="connsiteX73" fmla="*/ 68829 w 329780"/>
                <a:gd name="connsiteY73" fmla="*/ 117831 h 304911"/>
                <a:gd name="connsiteX74" fmla="*/ 57337 w 329780"/>
                <a:gd name="connsiteY74" fmla="*/ 124075 h 304911"/>
                <a:gd name="connsiteX75" fmla="*/ 60210 w 329780"/>
                <a:gd name="connsiteY75" fmla="*/ 130320 h 304911"/>
                <a:gd name="connsiteX76" fmla="*/ 63083 w 329780"/>
                <a:gd name="connsiteY76" fmla="*/ 133442 h 304911"/>
                <a:gd name="connsiteX77" fmla="*/ 65956 w 329780"/>
                <a:gd name="connsiteY77" fmla="*/ 142621 h 304911"/>
                <a:gd name="connsiteX78" fmla="*/ 74513 w 329780"/>
                <a:gd name="connsiteY78" fmla="*/ 148865 h 304911"/>
                <a:gd name="connsiteX79" fmla="*/ 83132 w 329780"/>
                <a:gd name="connsiteY79" fmla="*/ 148865 h 304911"/>
                <a:gd name="connsiteX80" fmla="*/ 83132 w 329780"/>
                <a:gd name="connsiteY80" fmla="*/ 164226 h 304911"/>
                <a:gd name="connsiteX81" fmla="*/ 88879 w 329780"/>
                <a:gd name="connsiteY81" fmla="*/ 176715 h 304911"/>
                <a:gd name="connsiteX82" fmla="*/ 94625 w 329780"/>
                <a:gd name="connsiteY82" fmla="*/ 192076 h 304911"/>
                <a:gd name="connsiteX83" fmla="*/ 83132 w 329780"/>
                <a:gd name="connsiteY83" fmla="*/ 176715 h 304911"/>
                <a:gd name="connsiteX84" fmla="*/ 83132 w 329780"/>
                <a:gd name="connsiteY84" fmla="*/ 182959 h 304911"/>
                <a:gd name="connsiteX85" fmla="*/ 80259 w 329780"/>
                <a:gd name="connsiteY85" fmla="*/ 186081 h 304911"/>
                <a:gd name="connsiteX86" fmla="*/ 80259 w 329780"/>
                <a:gd name="connsiteY86" fmla="*/ 204502 h 304911"/>
                <a:gd name="connsiteX87" fmla="*/ 77386 w 329780"/>
                <a:gd name="connsiteY87" fmla="*/ 207562 h 304911"/>
                <a:gd name="connsiteX88" fmla="*/ 74513 w 329780"/>
                <a:gd name="connsiteY88" fmla="*/ 222986 h 304911"/>
                <a:gd name="connsiteX89" fmla="*/ 74513 w 329780"/>
                <a:gd name="connsiteY89" fmla="*/ 224547 h 304911"/>
                <a:gd name="connsiteX90" fmla="*/ 71703 w 329780"/>
                <a:gd name="connsiteY90" fmla="*/ 230791 h 304911"/>
                <a:gd name="connsiteX91" fmla="*/ 71703 w 329780"/>
                <a:gd name="connsiteY91" fmla="*/ 233913 h 304911"/>
                <a:gd name="connsiteX92" fmla="*/ 68829 w 329780"/>
                <a:gd name="connsiteY92" fmla="*/ 233913 h 304911"/>
                <a:gd name="connsiteX93" fmla="*/ 68829 w 329780"/>
                <a:gd name="connsiteY93" fmla="*/ 237035 h 304911"/>
                <a:gd name="connsiteX94" fmla="*/ 65956 w 329780"/>
                <a:gd name="connsiteY94" fmla="*/ 240095 h 304911"/>
                <a:gd name="connsiteX95" fmla="*/ 63083 w 329780"/>
                <a:gd name="connsiteY95" fmla="*/ 243155 h 304911"/>
                <a:gd name="connsiteX96" fmla="*/ 65956 w 329780"/>
                <a:gd name="connsiteY96" fmla="*/ 246215 h 304911"/>
                <a:gd name="connsiteX97" fmla="*/ 65956 w 329780"/>
                <a:gd name="connsiteY97" fmla="*/ 243155 h 304911"/>
                <a:gd name="connsiteX98" fmla="*/ 68829 w 329780"/>
                <a:gd name="connsiteY98" fmla="*/ 243155 h 304911"/>
                <a:gd name="connsiteX99" fmla="*/ 74513 w 329780"/>
                <a:gd name="connsiteY99" fmla="*/ 246215 h 304911"/>
                <a:gd name="connsiteX100" fmla="*/ 74513 w 329780"/>
                <a:gd name="connsiteY100" fmla="*/ 249337 h 304911"/>
                <a:gd name="connsiteX101" fmla="*/ 71703 w 329780"/>
                <a:gd name="connsiteY101" fmla="*/ 252396 h 304911"/>
                <a:gd name="connsiteX102" fmla="*/ 86006 w 329780"/>
                <a:gd name="connsiteY102" fmla="*/ 252396 h 304911"/>
                <a:gd name="connsiteX103" fmla="*/ 91752 w 329780"/>
                <a:gd name="connsiteY103" fmla="*/ 258641 h 304911"/>
                <a:gd name="connsiteX104" fmla="*/ 94625 w 329780"/>
                <a:gd name="connsiteY104" fmla="*/ 255581 h 304911"/>
                <a:gd name="connsiteX105" fmla="*/ 97498 w 329780"/>
                <a:gd name="connsiteY105" fmla="*/ 255581 h 304911"/>
                <a:gd name="connsiteX106" fmla="*/ 103244 w 329780"/>
                <a:gd name="connsiteY106" fmla="*/ 261825 h 304911"/>
                <a:gd name="connsiteX107" fmla="*/ 111801 w 329780"/>
                <a:gd name="connsiteY107" fmla="*/ 261825 h 304911"/>
                <a:gd name="connsiteX108" fmla="*/ 111801 w 329780"/>
                <a:gd name="connsiteY108" fmla="*/ 264885 h 304911"/>
                <a:gd name="connsiteX109" fmla="*/ 120420 w 329780"/>
                <a:gd name="connsiteY109" fmla="*/ 264885 h 304911"/>
                <a:gd name="connsiteX110" fmla="*/ 120420 w 329780"/>
                <a:gd name="connsiteY110" fmla="*/ 258641 h 304911"/>
                <a:gd name="connsiteX111" fmla="*/ 123293 w 329780"/>
                <a:gd name="connsiteY111" fmla="*/ 255581 h 304911"/>
                <a:gd name="connsiteX112" fmla="*/ 129040 w 329780"/>
                <a:gd name="connsiteY112" fmla="*/ 255581 h 304911"/>
                <a:gd name="connsiteX113" fmla="*/ 131912 w 329780"/>
                <a:gd name="connsiteY113" fmla="*/ 258641 h 304911"/>
                <a:gd name="connsiteX114" fmla="*/ 131912 w 329780"/>
                <a:gd name="connsiteY114" fmla="*/ 261763 h 304911"/>
                <a:gd name="connsiteX115" fmla="*/ 137659 w 329780"/>
                <a:gd name="connsiteY115" fmla="*/ 261763 h 304911"/>
                <a:gd name="connsiteX116" fmla="*/ 137659 w 329780"/>
                <a:gd name="connsiteY116" fmla="*/ 264823 h 304911"/>
                <a:gd name="connsiteX117" fmla="*/ 149088 w 329780"/>
                <a:gd name="connsiteY117" fmla="*/ 264823 h 304911"/>
                <a:gd name="connsiteX118" fmla="*/ 149088 w 329780"/>
                <a:gd name="connsiteY118" fmla="*/ 271067 h 304911"/>
                <a:gd name="connsiteX119" fmla="*/ 160581 w 329780"/>
                <a:gd name="connsiteY119" fmla="*/ 271067 h 304911"/>
                <a:gd name="connsiteX120" fmla="*/ 160581 w 329780"/>
                <a:gd name="connsiteY120" fmla="*/ 274189 h 304911"/>
                <a:gd name="connsiteX121" fmla="*/ 169200 w 329780"/>
                <a:gd name="connsiteY121" fmla="*/ 274189 h 304911"/>
                <a:gd name="connsiteX122" fmla="*/ 169200 w 329780"/>
                <a:gd name="connsiteY122" fmla="*/ 267945 h 304911"/>
                <a:gd name="connsiteX123" fmla="*/ 174946 w 329780"/>
                <a:gd name="connsiteY123" fmla="*/ 267945 h 304911"/>
                <a:gd name="connsiteX124" fmla="*/ 174946 w 329780"/>
                <a:gd name="connsiteY124" fmla="*/ 261700 h 304911"/>
                <a:gd name="connsiteX125" fmla="*/ 180630 w 329780"/>
                <a:gd name="connsiteY125" fmla="*/ 252459 h 304911"/>
                <a:gd name="connsiteX126" fmla="*/ 186376 w 329780"/>
                <a:gd name="connsiteY126" fmla="*/ 246215 h 304911"/>
                <a:gd name="connsiteX127" fmla="*/ 189249 w 329780"/>
                <a:gd name="connsiteY127" fmla="*/ 243155 h 304911"/>
                <a:gd name="connsiteX128" fmla="*/ 192122 w 329780"/>
                <a:gd name="connsiteY128" fmla="*/ 240095 h 304911"/>
                <a:gd name="connsiteX129" fmla="*/ 197869 w 329780"/>
                <a:gd name="connsiteY129" fmla="*/ 237035 h 304911"/>
                <a:gd name="connsiteX130" fmla="*/ 200742 w 329780"/>
                <a:gd name="connsiteY130" fmla="*/ 233976 h 304911"/>
                <a:gd name="connsiteX131" fmla="*/ 206488 w 329780"/>
                <a:gd name="connsiteY131" fmla="*/ 233976 h 304911"/>
                <a:gd name="connsiteX132" fmla="*/ 209361 w 329780"/>
                <a:gd name="connsiteY132" fmla="*/ 237035 h 304911"/>
                <a:gd name="connsiteX133" fmla="*/ 215170 w 329780"/>
                <a:gd name="connsiteY133" fmla="*/ 237035 h 304911"/>
                <a:gd name="connsiteX134" fmla="*/ 218043 w 329780"/>
                <a:gd name="connsiteY134" fmla="*/ 240095 h 304911"/>
                <a:gd name="connsiteX135" fmla="*/ 232408 w 329780"/>
                <a:gd name="connsiteY135" fmla="*/ 240095 h 304911"/>
                <a:gd name="connsiteX136" fmla="*/ 238154 w 329780"/>
                <a:gd name="connsiteY136" fmla="*/ 246339 h 304911"/>
                <a:gd name="connsiteX137" fmla="*/ 238154 w 329780"/>
                <a:gd name="connsiteY137" fmla="*/ 249462 h 304911"/>
                <a:gd name="connsiteX138" fmla="*/ 243900 w 329780"/>
                <a:gd name="connsiteY138" fmla="*/ 249462 h 304911"/>
                <a:gd name="connsiteX139" fmla="*/ 246774 w 329780"/>
                <a:gd name="connsiteY139" fmla="*/ 252521 h 304911"/>
                <a:gd name="connsiteX140" fmla="*/ 255330 w 329780"/>
                <a:gd name="connsiteY140" fmla="*/ 252521 h 304911"/>
                <a:gd name="connsiteX141" fmla="*/ 261077 w 329780"/>
                <a:gd name="connsiteY141" fmla="*/ 249462 h 304911"/>
                <a:gd name="connsiteX142" fmla="*/ 263950 w 329780"/>
                <a:gd name="connsiteY142" fmla="*/ 246339 h 304911"/>
                <a:gd name="connsiteX143" fmla="*/ 266823 w 329780"/>
                <a:gd name="connsiteY143" fmla="*/ 237160 h 304911"/>
                <a:gd name="connsiteX144" fmla="*/ 275442 w 329780"/>
                <a:gd name="connsiteY144" fmla="*/ 230916 h 304911"/>
                <a:gd name="connsiteX145" fmla="*/ 281188 w 329780"/>
                <a:gd name="connsiteY145" fmla="*/ 230916 h 304911"/>
                <a:gd name="connsiteX146" fmla="*/ 281188 w 329780"/>
                <a:gd name="connsiteY146" fmla="*/ 227856 h 304911"/>
                <a:gd name="connsiteX147" fmla="*/ 286872 w 329780"/>
                <a:gd name="connsiteY147" fmla="*/ 221612 h 304911"/>
                <a:gd name="connsiteX148" fmla="*/ 286872 w 329780"/>
                <a:gd name="connsiteY148" fmla="*/ 218302 h 304911"/>
                <a:gd name="connsiteX149" fmla="*/ 283999 w 329780"/>
                <a:gd name="connsiteY149" fmla="*/ 215243 h 304911"/>
                <a:gd name="connsiteX150" fmla="*/ 275442 w 329780"/>
                <a:gd name="connsiteY150" fmla="*/ 215243 h 304911"/>
                <a:gd name="connsiteX151" fmla="*/ 269696 w 329780"/>
                <a:gd name="connsiteY151" fmla="*/ 212183 h 304911"/>
                <a:gd name="connsiteX152" fmla="*/ 266823 w 329780"/>
                <a:gd name="connsiteY152" fmla="*/ 209123 h 304911"/>
                <a:gd name="connsiteX153" fmla="*/ 266823 w 329780"/>
                <a:gd name="connsiteY153" fmla="*/ 205814 h 304911"/>
                <a:gd name="connsiteX154" fmla="*/ 269696 w 329780"/>
                <a:gd name="connsiteY154" fmla="*/ 202754 h 304911"/>
                <a:gd name="connsiteX155" fmla="*/ 272569 w 329780"/>
                <a:gd name="connsiteY155" fmla="*/ 199694 h 304911"/>
                <a:gd name="connsiteX156" fmla="*/ 272569 w 329780"/>
                <a:gd name="connsiteY156" fmla="*/ 193450 h 304911"/>
                <a:gd name="connsiteX157" fmla="*/ 263950 w 329780"/>
                <a:gd name="connsiteY157" fmla="*/ 193450 h 304911"/>
                <a:gd name="connsiteX158" fmla="*/ 261077 w 329780"/>
                <a:gd name="connsiteY158" fmla="*/ 184271 h 304911"/>
                <a:gd name="connsiteX159" fmla="*/ 269696 w 329780"/>
                <a:gd name="connsiteY159" fmla="*/ 184271 h 304911"/>
                <a:gd name="connsiteX160" fmla="*/ 275442 w 329780"/>
                <a:gd name="connsiteY160" fmla="*/ 178026 h 304911"/>
                <a:gd name="connsiteX161" fmla="*/ 275442 w 329780"/>
                <a:gd name="connsiteY161" fmla="*/ 174967 h 304911"/>
                <a:gd name="connsiteX162" fmla="*/ 266823 w 329780"/>
                <a:gd name="connsiteY162" fmla="*/ 165725 h 304911"/>
                <a:gd name="connsiteX163" fmla="*/ 269696 w 329780"/>
                <a:gd name="connsiteY163" fmla="*/ 162665 h 304911"/>
                <a:gd name="connsiteX164" fmla="*/ 272569 w 329780"/>
                <a:gd name="connsiteY164" fmla="*/ 162665 h 304911"/>
                <a:gd name="connsiteX165" fmla="*/ 272569 w 329780"/>
                <a:gd name="connsiteY165" fmla="*/ 159606 h 304911"/>
                <a:gd name="connsiteX166" fmla="*/ 266823 w 329780"/>
                <a:gd name="connsiteY166" fmla="*/ 153361 h 304911"/>
                <a:gd name="connsiteX167" fmla="*/ 269696 w 329780"/>
                <a:gd name="connsiteY167" fmla="*/ 144182 h 304911"/>
                <a:gd name="connsiteX168" fmla="*/ 261077 w 329780"/>
                <a:gd name="connsiteY168" fmla="*/ 144182 h 304911"/>
                <a:gd name="connsiteX169" fmla="*/ 252645 w 329780"/>
                <a:gd name="connsiteY169" fmla="*/ 153736 h 304911"/>
                <a:gd name="connsiteX170" fmla="*/ 249772 w 329780"/>
                <a:gd name="connsiteY170" fmla="*/ 153736 h 304911"/>
                <a:gd name="connsiteX171" fmla="*/ 249772 w 329780"/>
                <a:gd name="connsiteY171" fmla="*/ 150676 h 304911"/>
                <a:gd name="connsiteX172" fmla="*/ 252645 w 329780"/>
                <a:gd name="connsiteY172" fmla="*/ 147616 h 304911"/>
                <a:gd name="connsiteX173" fmla="*/ 249772 w 329780"/>
                <a:gd name="connsiteY173" fmla="*/ 144557 h 304911"/>
                <a:gd name="connsiteX174" fmla="*/ 255518 w 329780"/>
                <a:gd name="connsiteY174" fmla="*/ 141434 h 304911"/>
                <a:gd name="connsiteX175" fmla="*/ 255518 w 329780"/>
                <a:gd name="connsiteY175" fmla="*/ 135190 h 304911"/>
                <a:gd name="connsiteX176" fmla="*/ 261264 w 329780"/>
                <a:gd name="connsiteY176" fmla="*/ 132130 h 304911"/>
                <a:gd name="connsiteX177" fmla="*/ 261264 w 329780"/>
                <a:gd name="connsiteY177" fmla="*/ 125886 h 304911"/>
                <a:gd name="connsiteX178" fmla="*/ 267010 w 329780"/>
                <a:gd name="connsiteY178" fmla="*/ 125886 h 304911"/>
                <a:gd name="connsiteX179" fmla="*/ 269883 w 329780"/>
                <a:gd name="connsiteY179" fmla="*/ 122826 h 304911"/>
                <a:gd name="connsiteX180" fmla="*/ 272756 w 329780"/>
                <a:gd name="connsiteY180" fmla="*/ 119767 h 304911"/>
                <a:gd name="connsiteX181" fmla="*/ 275629 w 329780"/>
                <a:gd name="connsiteY181" fmla="*/ 116707 h 304911"/>
                <a:gd name="connsiteX182" fmla="*/ 275629 w 329780"/>
                <a:gd name="connsiteY182" fmla="*/ 113585 h 304911"/>
                <a:gd name="connsiteX183" fmla="*/ 284186 w 329780"/>
                <a:gd name="connsiteY183" fmla="*/ 116707 h 304911"/>
                <a:gd name="connsiteX184" fmla="*/ 284186 w 329780"/>
                <a:gd name="connsiteY184" fmla="*/ 92104 h 304911"/>
                <a:gd name="connsiteX185" fmla="*/ 287059 w 329780"/>
                <a:gd name="connsiteY185" fmla="*/ 88982 h 304911"/>
                <a:gd name="connsiteX186" fmla="*/ 289932 w 329780"/>
                <a:gd name="connsiteY186" fmla="*/ 85922 h 304911"/>
                <a:gd name="connsiteX187" fmla="*/ 292806 w 329780"/>
                <a:gd name="connsiteY187" fmla="*/ 82862 h 304911"/>
                <a:gd name="connsiteX188" fmla="*/ 292806 w 329780"/>
                <a:gd name="connsiteY188" fmla="*/ 76618 h 304911"/>
                <a:gd name="connsiteX189" fmla="*/ 298552 w 329780"/>
                <a:gd name="connsiteY189" fmla="*/ 70374 h 304911"/>
                <a:gd name="connsiteX190" fmla="*/ 301425 w 329780"/>
                <a:gd name="connsiteY190" fmla="*/ 64129 h 304911"/>
                <a:gd name="connsiteX191" fmla="*/ 292806 w 329780"/>
                <a:gd name="connsiteY191" fmla="*/ 61007 h 304911"/>
                <a:gd name="connsiteX192" fmla="*/ 329781 w 329780"/>
                <a:gd name="connsiteY192" fmla="*/ 264448 h 304911"/>
                <a:gd name="connsiteX193" fmla="*/ 329781 w 329780"/>
                <a:gd name="connsiteY193" fmla="*/ 264448 h 304911"/>
                <a:gd name="connsiteX194" fmla="*/ 329781 w 329780"/>
                <a:gd name="connsiteY194" fmla="*/ 255206 h 304911"/>
                <a:gd name="connsiteX195" fmla="*/ 326908 w 329780"/>
                <a:gd name="connsiteY195" fmla="*/ 255206 h 304911"/>
                <a:gd name="connsiteX196" fmla="*/ 321162 w 329780"/>
                <a:gd name="connsiteY196" fmla="*/ 258266 h 304911"/>
                <a:gd name="connsiteX197" fmla="*/ 321162 w 329780"/>
                <a:gd name="connsiteY197" fmla="*/ 261388 h 304911"/>
                <a:gd name="connsiteX198" fmla="*/ 315478 w 329780"/>
                <a:gd name="connsiteY198" fmla="*/ 264448 h 304911"/>
                <a:gd name="connsiteX199" fmla="*/ 312605 w 329780"/>
                <a:gd name="connsiteY199" fmla="*/ 267508 h 304911"/>
                <a:gd name="connsiteX200" fmla="*/ 309732 w 329780"/>
                <a:gd name="connsiteY200" fmla="*/ 273752 h 304911"/>
                <a:gd name="connsiteX201" fmla="*/ 309732 w 329780"/>
                <a:gd name="connsiteY201" fmla="*/ 279996 h 304911"/>
                <a:gd name="connsiteX202" fmla="*/ 312605 w 329780"/>
                <a:gd name="connsiteY202" fmla="*/ 286241 h 304911"/>
                <a:gd name="connsiteX203" fmla="*/ 312605 w 329780"/>
                <a:gd name="connsiteY203" fmla="*/ 298729 h 304911"/>
                <a:gd name="connsiteX204" fmla="*/ 318289 w 329780"/>
                <a:gd name="connsiteY204" fmla="*/ 301852 h 304911"/>
                <a:gd name="connsiteX205" fmla="*/ 321162 w 329780"/>
                <a:gd name="connsiteY205" fmla="*/ 304911 h 304911"/>
                <a:gd name="connsiteX206" fmla="*/ 329781 w 329780"/>
                <a:gd name="connsiteY206" fmla="*/ 295670 h 304911"/>
                <a:gd name="connsiteX207" fmla="*/ 329781 w 329780"/>
                <a:gd name="connsiteY207" fmla="*/ 286491 h 304911"/>
                <a:gd name="connsiteX208" fmla="*/ 326908 w 329780"/>
                <a:gd name="connsiteY208" fmla="*/ 286491 h 304911"/>
                <a:gd name="connsiteX209" fmla="*/ 329781 w 329780"/>
                <a:gd name="connsiteY209" fmla="*/ 283368 h 30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329780" h="304911">
                  <a:moveTo>
                    <a:pt x="283874" y="61507"/>
                  </a:moveTo>
                  <a:lnTo>
                    <a:pt x="263825" y="61507"/>
                  </a:lnTo>
                  <a:lnTo>
                    <a:pt x="263825" y="52328"/>
                  </a:lnTo>
                  <a:lnTo>
                    <a:pt x="260952" y="52328"/>
                  </a:lnTo>
                  <a:lnTo>
                    <a:pt x="260952" y="49205"/>
                  </a:lnTo>
                  <a:lnTo>
                    <a:pt x="255205" y="46146"/>
                  </a:lnTo>
                  <a:lnTo>
                    <a:pt x="249459" y="52390"/>
                  </a:lnTo>
                  <a:lnTo>
                    <a:pt x="246649" y="49268"/>
                  </a:lnTo>
                  <a:lnTo>
                    <a:pt x="238029" y="49268"/>
                  </a:lnTo>
                  <a:lnTo>
                    <a:pt x="235156" y="43024"/>
                  </a:lnTo>
                  <a:lnTo>
                    <a:pt x="223664" y="43024"/>
                  </a:lnTo>
                  <a:lnTo>
                    <a:pt x="223664" y="33782"/>
                  </a:lnTo>
                  <a:lnTo>
                    <a:pt x="217918" y="36842"/>
                  </a:lnTo>
                  <a:lnTo>
                    <a:pt x="209361" y="36842"/>
                  </a:lnTo>
                  <a:lnTo>
                    <a:pt x="209361" y="27662"/>
                  </a:lnTo>
                  <a:lnTo>
                    <a:pt x="206488" y="24540"/>
                  </a:lnTo>
                  <a:lnTo>
                    <a:pt x="203615" y="21481"/>
                  </a:lnTo>
                  <a:lnTo>
                    <a:pt x="194996" y="21481"/>
                  </a:lnTo>
                  <a:lnTo>
                    <a:pt x="189249" y="18421"/>
                  </a:lnTo>
                  <a:lnTo>
                    <a:pt x="180630" y="15361"/>
                  </a:lnTo>
                  <a:lnTo>
                    <a:pt x="180630" y="0"/>
                  </a:lnTo>
                  <a:lnTo>
                    <a:pt x="169200" y="0"/>
                  </a:lnTo>
                  <a:lnTo>
                    <a:pt x="163454" y="3060"/>
                  </a:lnTo>
                  <a:lnTo>
                    <a:pt x="160581" y="3060"/>
                  </a:lnTo>
                  <a:lnTo>
                    <a:pt x="157708" y="6120"/>
                  </a:lnTo>
                  <a:lnTo>
                    <a:pt x="149088" y="6120"/>
                  </a:lnTo>
                  <a:lnTo>
                    <a:pt x="149088" y="18608"/>
                  </a:lnTo>
                  <a:lnTo>
                    <a:pt x="151962" y="21668"/>
                  </a:lnTo>
                  <a:lnTo>
                    <a:pt x="151962" y="30972"/>
                  </a:lnTo>
                  <a:lnTo>
                    <a:pt x="149088" y="34032"/>
                  </a:lnTo>
                  <a:lnTo>
                    <a:pt x="140532" y="37091"/>
                  </a:lnTo>
                  <a:lnTo>
                    <a:pt x="131912" y="37091"/>
                  </a:lnTo>
                  <a:lnTo>
                    <a:pt x="117547" y="49580"/>
                  </a:lnTo>
                  <a:lnTo>
                    <a:pt x="123293" y="52702"/>
                  </a:lnTo>
                  <a:lnTo>
                    <a:pt x="117547" y="52702"/>
                  </a:lnTo>
                  <a:lnTo>
                    <a:pt x="108928" y="58947"/>
                  </a:lnTo>
                  <a:lnTo>
                    <a:pt x="97498" y="58947"/>
                  </a:lnTo>
                  <a:lnTo>
                    <a:pt x="94625" y="55887"/>
                  </a:lnTo>
                  <a:lnTo>
                    <a:pt x="86006" y="46645"/>
                  </a:lnTo>
                  <a:lnTo>
                    <a:pt x="83132" y="46645"/>
                  </a:lnTo>
                  <a:lnTo>
                    <a:pt x="80259" y="43586"/>
                  </a:lnTo>
                  <a:lnTo>
                    <a:pt x="74513" y="43586"/>
                  </a:lnTo>
                  <a:lnTo>
                    <a:pt x="74513" y="52827"/>
                  </a:lnTo>
                  <a:lnTo>
                    <a:pt x="77386" y="52827"/>
                  </a:lnTo>
                  <a:lnTo>
                    <a:pt x="80259" y="59072"/>
                  </a:lnTo>
                  <a:lnTo>
                    <a:pt x="83132" y="62131"/>
                  </a:lnTo>
                  <a:lnTo>
                    <a:pt x="83132" y="71373"/>
                  </a:lnTo>
                  <a:lnTo>
                    <a:pt x="80259" y="74433"/>
                  </a:lnTo>
                  <a:lnTo>
                    <a:pt x="54464" y="74433"/>
                  </a:lnTo>
                  <a:lnTo>
                    <a:pt x="54464" y="83674"/>
                  </a:lnTo>
                  <a:lnTo>
                    <a:pt x="51591" y="80615"/>
                  </a:lnTo>
                  <a:lnTo>
                    <a:pt x="48718" y="74370"/>
                  </a:lnTo>
                  <a:lnTo>
                    <a:pt x="45845" y="74370"/>
                  </a:lnTo>
                  <a:lnTo>
                    <a:pt x="42971" y="71310"/>
                  </a:lnTo>
                  <a:lnTo>
                    <a:pt x="37288" y="71310"/>
                  </a:lnTo>
                  <a:lnTo>
                    <a:pt x="34415" y="74370"/>
                  </a:lnTo>
                  <a:lnTo>
                    <a:pt x="22922" y="74370"/>
                  </a:lnTo>
                  <a:lnTo>
                    <a:pt x="17176" y="77430"/>
                  </a:lnTo>
                  <a:lnTo>
                    <a:pt x="11430" y="77430"/>
                  </a:lnTo>
                  <a:lnTo>
                    <a:pt x="8557" y="80552"/>
                  </a:lnTo>
                  <a:lnTo>
                    <a:pt x="5684" y="83612"/>
                  </a:lnTo>
                  <a:lnTo>
                    <a:pt x="8557" y="86672"/>
                  </a:lnTo>
                  <a:lnTo>
                    <a:pt x="11430" y="86672"/>
                  </a:lnTo>
                  <a:lnTo>
                    <a:pt x="14303" y="89731"/>
                  </a:lnTo>
                  <a:lnTo>
                    <a:pt x="14303" y="92853"/>
                  </a:lnTo>
                  <a:lnTo>
                    <a:pt x="0" y="92853"/>
                  </a:lnTo>
                  <a:lnTo>
                    <a:pt x="0" y="95913"/>
                  </a:lnTo>
                  <a:lnTo>
                    <a:pt x="8557" y="102157"/>
                  </a:lnTo>
                  <a:lnTo>
                    <a:pt x="17176" y="102157"/>
                  </a:lnTo>
                  <a:lnTo>
                    <a:pt x="17176" y="99098"/>
                  </a:lnTo>
                  <a:lnTo>
                    <a:pt x="37288" y="111586"/>
                  </a:lnTo>
                  <a:lnTo>
                    <a:pt x="45845" y="111586"/>
                  </a:lnTo>
                  <a:lnTo>
                    <a:pt x="54464" y="117831"/>
                  </a:lnTo>
                  <a:lnTo>
                    <a:pt x="68829" y="117831"/>
                  </a:lnTo>
                  <a:lnTo>
                    <a:pt x="57337" y="124075"/>
                  </a:lnTo>
                  <a:lnTo>
                    <a:pt x="60210" y="130320"/>
                  </a:lnTo>
                  <a:lnTo>
                    <a:pt x="63083" y="133442"/>
                  </a:lnTo>
                  <a:lnTo>
                    <a:pt x="65956" y="142621"/>
                  </a:lnTo>
                  <a:lnTo>
                    <a:pt x="74513" y="148865"/>
                  </a:lnTo>
                  <a:lnTo>
                    <a:pt x="83132" y="148865"/>
                  </a:lnTo>
                  <a:lnTo>
                    <a:pt x="83132" y="164226"/>
                  </a:lnTo>
                  <a:lnTo>
                    <a:pt x="88879" y="176715"/>
                  </a:lnTo>
                  <a:lnTo>
                    <a:pt x="94625" y="192076"/>
                  </a:lnTo>
                  <a:lnTo>
                    <a:pt x="83132" y="176715"/>
                  </a:lnTo>
                  <a:lnTo>
                    <a:pt x="83132" y="182959"/>
                  </a:lnTo>
                  <a:lnTo>
                    <a:pt x="80259" y="186081"/>
                  </a:lnTo>
                  <a:lnTo>
                    <a:pt x="80259" y="204502"/>
                  </a:lnTo>
                  <a:lnTo>
                    <a:pt x="77386" y="207562"/>
                  </a:lnTo>
                  <a:lnTo>
                    <a:pt x="74513" y="222986"/>
                  </a:lnTo>
                  <a:lnTo>
                    <a:pt x="74513" y="224547"/>
                  </a:lnTo>
                  <a:lnTo>
                    <a:pt x="71703" y="230791"/>
                  </a:lnTo>
                  <a:lnTo>
                    <a:pt x="71703" y="233913"/>
                  </a:lnTo>
                  <a:lnTo>
                    <a:pt x="68829" y="233913"/>
                  </a:lnTo>
                  <a:lnTo>
                    <a:pt x="68829" y="237035"/>
                  </a:lnTo>
                  <a:lnTo>
                    <a:pt x="65956" y="240095"/>
                  </a:lnTo>
                  <a:lnTo>
                    <a:pt x="63083" y="243155"/>
                  </a:lnTo>
                  <a:lnTo>
                    <a:pt x="65956" y="246215"/>
                  </a:lnTo>
                  <a:lnTo>
                    <a:pt x="65956" y="243155"/>
                  </a:lnTo>
                  <a:lnTo>
                    <a:pt x="68829" y="243155"/>
                  </a:lnTo>
                  <a:lnTo>
                    <a:pt x="74513" y="246215"/>
                  </a:lnTo>
                  <a:lnTo>
                    <a:pt x="74513" y="249337"/>
                  </a:lnTo>
                  <a:lnTo>
                    <a:pt x="71703" y="252396"/>
                  </a:lnTo>
                  <a:lnTo>
                    <a:pt x="86006" y="252396"/>
                  </a:lnTo>
                  <a:lnTo>
                    <a:pt x="91752" y="258641"/>
                  </a:lnTo>
                  <a:lnTo>
                    <a:pt x="94625" y="255581"/>
                  </a:lnTo>
                  <a:lnTo>
                    <a:pt x="97498" y="255581"/>
                  </a:lnTo>
                  <a:lnTo>
                    <a:pt x="103244" y="261825"/>
                  </a:lnTo>
                  <a:lnTo>
                    <a:pt x="111801" y="261825"/>
                  </a:lnTo>
                  <a:lnTo>
                    <a:pt x="111801" y="264885"/>
                  </a:lnTo>
                  <a:lnTo>
                    <a:pt x="120420" y="264885"/>
                  </a:lnTo>
                  <a:lnTo>
                    <a:pt x="120420" y="258641"/>
                  </a:lnTo>
                  <a:lnTo>
                    <a:pt x="123293" y="255581"/>
                  </a:lnTo>
                  <a:lnTo>
                    <a:pt x="129040" y="255581"/>
                  </a:lnTo>
                  <a:lnTo>
                    <a:pt x="131912" y="258641"/>
                  </a:lnTo>
                  <a:lnTo>
                    <a:pt x="131912" y="261763"/>
                  </a:lnTo>
                  <a:lnTo>
                    <a:pt x="137659" y="261763"/>
                  </a:lnTo>
                  <a:lnTo>
                    <a:pt x="137659" y="264823"/>
                  </a:lnTo>
                  <a:lnTo>
                    <a:pt x="149088" y="264823"/>
                  </a:lnTo>
                  <a:lnTo>
                    <a:pt x="149088" y="271067"/>
                  </a:lnTo>
                  <a:lnTo>
                    <a:pt x="160581" y="271067"/>
                  </a:lnTo>
                  <a:lnTo>
                    <a:pt x="160581" y="274189"/>
                  </a:lnTo>
                  <a:lnTo>
                    <a:pt x="169200" y="274189"/>
                  </a:lnTo>
                  <a:lnTo>
                    <a:pt x="169200" y="267945"/>
                  </a:lnTo>
                  <a:lnTo>
                    <a:pt x="174946" y="267945"/>
                  </a:lnTo>
                  <a:lnTo>
                    <a:pt x="174946" y="261700"/>
                  </a:lnTo>
                  <a:lnTo>
                    <a:pt x="180630" y="252459"/>
                  </a:lnTo>
                  <a:lnTo>
                    <a:pt x="186376" y="246215"/>
                  </a:lnTo>
                  <a:lnTo>
                    <a:pt x="189249" y="243155"/>
                  </a:lnTo>
                  <a:lnTo>
                    <a:pt x="192122" y="240095"/>
                  </a:lnTo>
                  <a:lnTo>
                    <a:pt x="197869" y="237035"/>
                  </a:lnTo>
                  <a:lnTo>
                    <a:pt x="200742" y="233976"/>
                  </a:lnTo>
                  <a:lnTo>
                    <a:pt x="206488" y="233976"/>
                  </a:lnTo>
                  <a:lnTo>
                    <a:pt x="209361" y="237035"/>
                  </a:lnTo>
                  <a:lnTo>
                    <a:pt x="215170" y="237035"/>
                  </a:lnTo>
                  <a:lnTo>
                    <a:pt x="218043" y="240095"/>
                  </a:lnTo>
                  <a:lnTo>
                    <a:pt x="232408" y="240095"/>
                  </a:lnTo>
                  <a:lnTo>
                    <a:pt x="238154" y="246339"/>
                  </a:lnTo>
                  <a:lnTo>
                    <a:pt x="238154" y="249462"/>
                  </a:lnTo>
                  <a:lnTo>
                    <a:pt x="243900" y="249462"/>
                  </a:lnTo>
                  <a:lnTo>
                    <a:pt x="246774" y="252521"/>
                  </a:lnTo>
                  <a:lnTo>
                    <a:pt x="255330" y="252521"/>
                  </a:lnTo>
                  <a:lnTo>
                    <a:pt x="261077" y="249462"/>
                  </a:lnTo>
                  <a:lnTo>
                    <a:pt x="263950" y="246339"/>
                  </a:lnTo>
                  <a:lnTo>
                    <a:pt x="266823" y="237160"/>
                  </a:lnTo>
                  <a:lnTo>
                    <a:pt x="275442" y="230916"/>
                  </a:lnTo>
                  <a:lnTo>
                    <a:pt x="281188" y="230916"/>
                  </a:lnTo>
                  <a:lnTo>
                    <a:pt x="281188" y="227856"/>
                  </a:lnTo>
                  <a:lnTo>
                    <a:pt x="286872" y="221612"/>
                  </a:lnTo>
                  <a:lnTo>
                    <a:pt x="286872" y="218302"/>
                  </a:lnTo>
                  <a:lnTo>
                    <a:pt x="283999" y="215243"/>
                  </a:lnTo>
                  <a:lnTo>
                    <a:pt x="275442" y="215243"/>
                  </a:lnTo>
                  <a:lnTo>
                    <a:pt x="269696" y="212183"/>
                  </a:lnTo>
                  <a:lnTo>
                    <a:pt x="266823" y="209123"/>
                  </a:lnTo>
                  <a:lnTo>
                    <a:pt x="266823" y="205814"/>
                  </a:lnTo>
                  <a:lnTo>
                    <a:pt x="269696" y="202754"/>
                  </a:lnTo>
                  <a:lnTo>
                    <a:pt x="272569" y="199694"/>
                  </a:lnTo>
                  <a:lnTo>
                    <a:pt x="272569" y="193450"/>
                  </a:lnTo>
                  <a:lnTo>
                    <a:pt x="263950" y="193450"/>
                  </a:lnTo>
                  <a:lnTo>
                    <a:pt x="261077" y="184271"/>
                  </a:lnTo>
                  <a:lnTo>
                    <a:pt x="269696" y="184271"/>
                  </a:lnTo>
                  <a:lnTo>
                    <a:pt x="275442" y="178026"/>
                  </a:lnTo>
                  <a:lnTo>
                    <a:pt x="275442" y="174967"/>
                  </a:lnTo>
                  <a:lnTo>
                    <a:pt x="266823" y="165725"/>
                  </a:lnTo>
                  <a:lnTo>
                    <a:pt x="269696" y="162665"/>
                  </a:lnTo>
                  <a:lnTo>
                    <a:pt x="272569" y="162665"/>
                  </a:lnTo>
                  <a:lnTo>
                    <a:pt x="272569" y="159606"/>
                  </a:lnTo>
                  <a:lnTo>
                    <a:pt x="266823" y="153361"/>
                  </a:lnTo>
                  <a:lnTo>
                    <a:pt x="269696" y="144182"/>
                  </a:lnTo>
                  <a:lnTo>
                    <a:pt x="261077" y="144182"/>
                  </a:lnTo>
                  <a:lnTo>
                    <a:pt x="252645" y="153736"/>
                  </a:lnTo>
                  <a:lnTo>
                    <a:pt x="249772" y="153736"/>
                  </a:lnTo>
                  <a:lnTo>
                    <a:pt x="249772" y="150676"/>
                  </a:lnTo>
                  <a:lnTo>
                    <a:pt x="252645" y="147616"/>
                  </a:lnTo>
                  <a:lnTo>
                    <a:pt x="249772" y="144557"/>
                  </a:lnTo>
                  <a:lnTo>
                    <a:pt x="255518" y="141434"/>
                  </a:lnTo>
                  <a:lnTo>
                    <a:pt x="255518" y="135190"/>
                  </a:lnTo>
                  <a:lnTo>
                    <a:pt x="261264" y="132130"/>
                  </a:lnTo>
                  <a:lnTo>
                    <a:pt x="261264" y="125886"/>
                  </a:lnTo>
                  <a:lnTo>
                    <a:pt x="267010" y="125886"/>
                  </a:lnTo>
                  <a:lnTo>
                    <a:pt x="269883" y="122826"/>
                  </a:lnTo>
                  <a:lnTo>
                    <a:pt x="272756" y="119767"/>
                  </a:lnTo>
                  <a:lnTo>
                    <a:pt x="275629" y="116707"/>
                  </a:lnTo>
                  <a:lnTo>
                    <a:pt x="275629" y="113585"/>
                  </a:lnTo>
                  <a:lnTo>
                    <a:pt x="284186" y="116707"/>
                  </a:lnTo>
                  <a:lnTo>
                    <a:pt x="284186" y="92104"/>
                  </a:lnTo>
                  <a:lnTo>
                    <a:pt x="287059" y="88982"/>
                  </a:lnTo>
                  <a:lnTo>
                    <a:pt x="289932" y="85922"/>
                  </a:lnTo>
                  <a:lnTo>
                    <a:pt x="292806" y="82862"/>
                  </a:lnTo>
                  <a:lnTo>
                    <a:pt x="292806" y="76618"/>
                  </a:lnTo>
                  <a:lnTo>
                    <a:pt x="298552" y="70374"/>
                  </a:lnTo>
                  <a:lnTo>
                    <a:pt x="301425" y="64129"/>
                  </a:lnTo>
                  <a:lnTo>
                    <a:pt x="292806" y="61007"/>
                  </a:lnTo>
                  <a:close/>
                  <a:moveTo>
                    <a:pt x="329781" y="264448"/>
                  </a:moveTo>
                  <a:lnTo>
                    <a:pt x="329781" y="264448"/>
                  </a:lnTo>
                  <a:lnTo>
                    <a:pt x="329781" y="255206"/>
                  </a:lnTo>
                  <a:lnTo>
                    <a:pt x="326908" y="255206"/>
                  </a:lnTo>
                  <a:lnTo>
                    <a:pt x="321162" y="258266"/>
                  </a:lnTo>
                  <a:lnTo>
                    <a:pt x="321162" y="261388"/>
                  </a:lnTo>
                  <a:lnTo>
                    <a:pt x="315478" y="264448"/>
                  </a:lnTo>
                  <a:lnTo>
                    <a:pt x="312605" y="267508"/>
                  </a:lnTo>
                  <a:lnTo>
                    <a:pt x="309732" y="273752"/>
                  </a:lnTo>
                  <a:lnTo>
                    <a:pt x="309732" y="279996"/>
                  </a:lnTo>
                  <a:lnTo>
                    <a:pt x="312605" y="286241"/>
                  </a:lnTo>
                  <a:lnTo>
                    <a:pt x="312605" y="298729"/>
                  </a:lnTo>
                  <a:lnTo>
                    <a:pt x="318289" y="301852"/>
                  </a:lnTo>
                  <a:lnTo>
                    <a:pt x="321162" y="304911"/>
                  </a:lnTo>
                  <a:lnTo>
                    <a:pt x="329781" y="295670"/>
                  </a:lnTo>
                  <a:lnTo>
                    <a:pt x="329781" y="286491"/>
                  </a:lnTo>
                  <a:lnTo>
                    <a:pt x="326908" y="286491"/>
                  </a:lnTo>
                  <a:lnTo>
                    <a:pt x="329781" y="283368"/>
                  </a:lnTo>
                  <a:close/>
                </a:path>
              </a:pathLst>
            </a:custGeom>
            <a:noFill/>
            <a:ln w="1561" cap="flat">
              <a:solidFill>
                <a:srgbClr val="FFFFFF"/>
              </a:solidFill>
              <a:prstDash val="solid"/>
              <a:round/>
            </a:ln>
          </p:spPr>
          <p:txBody>
            <a:bodyPr rtlCol="0" anchor="ctr"/>
            <a:lstStyle/>
            <a:p>
              <a:endParaRPr lang="en-US" noProof="0" dirty="0"/>
            </a:p>
          </p:txBody>
        </p:sp>
        <p:sp>
          <p:nvSpPr>
            <p:cNvPr id="5154" name="Serbest Form 5153">
              <a:extLst>
                <a:ext uri="{FF2B5EF4-FFF2-40B4-BE49-F238E27FC236}">
                  <a16:creationId xmlns:a16="http://schemas.microsoft.com/office/drawing/2014/main" id="{02995A47-7833-BC42-921B-BE971BA73A58}"/>
                </a:ext>
              </a:extLst>
            </p:cNvPr>
            <p:cNvSpPr/>
            <p:nvPr/>
          </p:nvSpPr>
          <p:spPr>
            <a:xfrm>
              <a:off x="6121182" y="436326"/>
              <a:ext cx="228286" cy="266383"/>
            </a:xfrm>
            <a:custGeom>
              <a:avLst/>
              <a:gdLst>
                <a:gd name="connsiteX0" fmla="*/ 58711 w 228286"/>
                <a:gd name="connsiteY0" fmla="*/ 31347 h 266383"/>
                <a:gd name="connsiteX1" fmla="*/ 56525 w 228286"/>
                <a:gd name="connsiteY1" fmla="*/ 33595 h 266383"/>
                <a:gd name="connsiteX2" fmla="*/ 52153 w 228286"/>
                <a:gd name="connsiteY2" fmla="*/ 35843 h 266383"/>
                <a:gd name="connsiteX3" fmla="*/ 47843 w 228286"/>
                <a:gd name="connsiteY3" fmla="*/ 35843 h 266383"/>
                <a:gd name="connsiteX4" fmla="*/ 45657 w 228286"/>
                <a:gd name="connsiteY4" fmla="*/ 33595 h 266383"/>
                <a:gd name="connsiteX5" fmla="*/ 39162 w 228286"/>
                <a:gd name="connsiteY5" fmla="*/ 33595 h 266383"/>
                <a:gd name="connsiteX6" fmla="*/ 34789 w 228286"/>
                <a:gd name="connsiteY6" fmla="*/ 31347 h 266383"/>
                <a:gd name="connsiteX7" fmla="*/ 30417 w 228286"/>
                <a:gd name="connsiteY7" fmla="*/ 31347 h 266383"/>
                <a:gd name="connsiteX8" fmla="*/ 26108 w 228286"/>
                <a:gd name="connsiteY8" fmla="*/ 26913 h 266383"/>
                <a:gd name="connsiteX9" fmla="*/ 21736 w 228286"/>
                <a:gd name="connsiteY9" fmla="*/ 24665 h 266383"/>
                <a:gd name="connsiteX10" fmla="*/ 19550 w 228286"/>
                <a:gd name="connsiteY10" fmla="*/ 20169 h 266383"/>
                <a:gd name="connsiteX11" fmla="*/ 17364 w 228286"/>
                <a:gd name="connsiteY11" fmla="*/ 17921 h 266383"/>
                <a:gd name="connsiteX12" fmla="*/ 10868 w 228286"/>
                <a:gd name="connsiteY12" fmla="*/ 17921 h 266383"/>
                <a:gd name="connsiteX13" fmla="*/ 8682 w 228286"/>
                <a:gd name="connsiteY13" fmla="*/ 20169 h 266383"/>
                <a:gd name="connsiteX14" fmla="*/ 8682 w 228286"/>
                <a:gd name="connsiteY14" fmla="*/ 24665 h 266383"/>
                <a:gd name="connsiteX15" fmla="*/ 2186 w 228286"/>
                <a:gd name="connsiteY15" fmla="*/ 22417 h 266383"/>
                <a:gd name="connsiteX16" fmla="*/ 0 w 228286"/>
                <a:gd name="connsiteY16" fmla="*/ 24665 h 266383"/>
                <a:gd name="connsiteX17" fmla="*/ 2186 w 228286"/>
                <a:gd name="connsiteY17" fmla="*/ 26913 h 266383"/>
                <a:gd name="connsiteX18" fmla="*/ 6496 w 228286"/>
                <a:gd name="connsiteY18" fmla="*/ 29099 h 266383"/>
                <a:gd name="connsiteX19" fmla="*/ 8682 w 228286"/>
                <a:gd name="connsiteY19" fmla="*/ 31347 h 266383"/>
                <a:gd name="connsiteX20" fmla="*/ 13054 w 228286"/>
                <a:gd name="connsiteY20" fmla="*/ 33595 h 266383"/>
                <a:gd name="connsiteX21" fmla="*/ 17364 w 228286"/>
                <a:gd name="connsiteY21" fmla="*/ 33595 h 266383"/>
                <a:gd name="connsiteX22" fmla="*/ 19550 w 228286"/>
                <a:gd name="connsiteY22" fmla="*/ 35843 h 266383"/>
                <a:gd name="connsiteX23" fmla="*/ 21736 w 228286"/>
                <a:gd name="connsiteY23" fmla="*/ 35843 h 266383"/>
                <a:gd name="connsiteX24" fmla="*/ 26108 w 228286"/>
                <a:gd name="connsiteY24" fmla="*/ 40338 h 266383"/>
                <a:gd name="connsiteX25" fmla="*/ 39162 w 228286"/>
                <a:gd name="connsiteY25" fmla="*/ 40338 h 266383"/>
                <a:gd name="connsiteX26" fmla="*/ 50029 w 228286"/>
                <a:gd name="connsiteY26" fmla="*/ 47020 h 266383"/>
                <a:gd name="connsiteX27" fmla="*/ 54339 w 228286"/>
                <a:gd name="connsiteY27" fmla="*/ 47020 h 266383"/>
                <a:gd name="connsiteX28" fmla="*/ 56525 w 228286"/>
                <a:gd name="connsiteY28" fmla="*/ 49268 h 266383"/>
                <a:gd name="connsiteX29" fmla="*/ 58711 w 228286"/>
                <a:gd name="connsiteY29" fmla="*/ 49268 h 266383"/>
                <a:gd name="connsiteX30" fmla="*/ 58711 w 228286"/>
                <a:gd name="connsiteY30" fmla="*/ 58197 h 266383"/>
                <a:gd name="connsiteX31" fmla="*/ 56525 w 228286"/>
                <a:gd name="connsiteY31" fmla="*/ 60445 h 266383"/>
                <a:gd name="connsiteX32" fmla="*/ 56525 w 228286"/>
                <a:gd name="connsiteY32" fmla="*/ 62693 h 266383"/>
                <a:gd name="connsiteX33" fmla="*/ 60897 w 228286"/>
                <a:gd name="connsiteY33" fmla="*/ 64941 h 266383"/>
                <a:gd name="connsiteX34" fmla="*/ 58711 w 228286"/>
                <a:gd name="connsiteY34" fmla="*/ 73871 h 266383"/>
                <a:gd name="connsiteX35" fmla="*/ 67393 w 228286"/>
                <a:gd name="connsiteY35" fmla="*/ 78367 h 266383"/>
                <a:gd name="connsiteX36" fmla="*/ 65207 w 228286"/>
                <a:gd name="connsiteY36" fmla="*/ 82862 h 266383"/>
                <a:gd name="connsiteX37" fmla="*/ 63021 w 228286"/>
                <a:gd name="connsiteY37" fmla="*/ 85048 h 266383"/>
                <a:gd name="connsiteX38" fmla="*/ 60897 w 228286"/>
                <a:gd name="connsiteY38" fmla="*/ 89544 h 266383"/>
                <a:gd name="connsiteX39" fmla="*/ 60897 w 228286"/>
                <a:gd name="connsiteY39" fmla="*/ 91792 h 266383"/>
                <a:gd name="connsiteX40" fmla="*/ 65207 w 228286"/>
                <a:gd name="connsiteY40" fmla="*/ 96288 h 266383"/>
                <a:gd name="connsiteX41" fmla="*/ 69579 w 228286"/>
                <a:gd name="connsiteY41" fmla="*/ 98536 h 266383"/>
                <a:gd name="connsiteX42" fmla="*/ 71765 w 228286"/>
                <a:gd name="connsiteY42" fmla="*/ 100721 h 266383"/>
                <a:gd name="connsiteX43" fmla="*/ 76075 w 228286"/>
                <a:gd name="connsiteY43" fmla="*/ 114147 h 266383"/>
                <a:gd name="connsiteX44" fmla="*/ 80447 w 228286"/>
                <a:gd name="connsiteY44" fmla="*/ 109713 h 266383"/>
                <a:gd name="connsiteX45" fmla="*/ 82633 w 228286"/>
                <a:gd name="connsiteY45" fmla="*/ 109713 h 266383"/>
                <a:gd name="connsiteX46" fmla="*/ 84819 w 228286"/>
                <a:gd name="connsiteY46" fmla="*/ 111899 h 266383"/>
                <a:gd name="connsiteX47" fmla="*/ 89128 w 228286"/>
                <a:gd name="connsiteY47" fmla="*/ 111899 h 266383"/>
                <a:gd name="connsiteX48" fmla="*/ 97810 w 228286"/>
                <a:gd name="connsiteY48" fmla="*/ 120890 h 266383"/>
                <a:gd name="connsiteX49" fmla="*/ 97810 w 228286"/>
                <a:gd name="connsiteY49" fmla="*/ 125386 h 266383"/>
                <a:gd name="connsiteX50" fmla="*/ 99996 w 228286"/>
                <a:gd name="connsiteY50" fmla="*/ 129820 h 266383"/>
                <a:gd name="connsiteX51" fmla="*/ 99996 w 228286"/>
                <a:gd name="connsiteY51" fmla="*/ 132068 h 266383"/>
                <a:gd name="connsiteX52" fmla="*/ 95686 w 228286"/>
                <a:gd name="connsiteY52" fmla="*/ 129820 h 266383"/>
                <a:gd name="connsiteX53" fmla="*/ 89128 w 228286"/>
                <a:gd name="connsiteY53" fmla="*/ 129820 h 266383"/>
                <a:gd name="connsiteX54" fmla="*/ 86943 w 228286"/>
                <a:gd name="connsiteY54" fmla="*/ 132068 h 266383"/>
                <a:gd name="connsiteX55" fmla="*/ 84819 w 228286"/>
                <a:gd name="connsiteY55" fmla="*/ 136564 h 266383"/>
                <a:gd name="connsiteX56" fmla="*/ 82633 w 228286"/>
                <a:gd name="connsiteY56" fmla="*/ 138812 h 266383"/>
                <a:gd name="connsiteX57" fmla="*/ 80447 w 228286"/>
                <a:gd name="connsiteY57" fmla="*/ 143245 h 266383"/>
                <a:gd name="connsiteX58" fmla="*/ 78261 w 228286"/>
                <a:gd name="connsiteY58" fmla="*/ 145493 h 266383"/>
                <a:gd name="connsiteX59" fmla="*/ 65207 w 228286"/>
                <a:gd name="connsiteY59" fmla="*/ 156671 h 266383"/>
                <a:gd name="connsiteX60" fmla="*/ 52153 w 228286"/>
                <a:gd name="connsiteY60" fmla="*/ 161167 h 266383"/>
                <a:gd name="connsiteX61" fmla="*/ 50029 w 228286"/>
                <a:gd name="connsiteY61" fmla="*/ 163414 h 266383"/>
                <a:gd name="connsiteX62" fmla="*/ 45657 w 228286"/>
                <a:gd name="connsiteY62" fmla="*/ 165662 h 266383"/>
                <a:gd name="connsiteX63" fmla="*/ 43471 w 228286"/>
                <a:gd name="connsiteY63" fmla="*/ 170096 h 266383"/>
                <a:gd name="connsiteX64" fmla="*/ 43471 w 228286"/>
                <a:gd name="connsiteY64" fmla="*/ 172344 h 266383"/>
                <a:gd name="connsiteX65" fmla="*/ 39162 w 228286"/>
                <a:gd name="connsiteY65" fmla="*/ 176840 h 266383"/>
                <a:gd name="connsiteX66" fmla="*/ 32604 w 228286"/>
                <a:gd name="connsiteY66" fmla="*/ 176840 h 266383"/>
                <a:gd name="connsiteX67" fmla="*/ 23922 w 228286"/>
                <a:gd name="connsiteY67" fmla="*/ 188017 h 266383"/>
                <a:gd name="connsiteX68" fmla="*/ 23922 w 228286"/>
                <a:gd name="connsiteY68" fmla="*/ 199195 h 266383"/>
                <a:gd name="connsiteX69" fmla="*/ 26108 w 228286"/>
                <a:gd name="connsiteY69" fmla="*/ 201443 h 266383"/>
                <a:gd name="connsiteX70" fmla="*/ 26108 w 228286"/>
                <a:gd name="connsiteY70" fmla="*/ 212620 h 266383"/>
                <a:gd name="connsiteX71" fmla="*/ 34789 w 228286"/>
                <a:gd name="connsiteY71" fmla="*/ 219364 h 266383"/>
                <a:gd name="connsiteX72" fmla="*/ 34789 w 228286"/>
                <a:gd name="connsiteY72" fmla="*/ 221612 h 266383"/>
                <a:gd name="connsiteX73" fmla="*/ 32604 w 228286"/>
                <a:gd name="connsiteY73" fmla="*/ 223860 h 266383"/>
                <a:gd name="connsiteX74" fmla="*/ 32604 w 228286"/>
                <a:gd name="connsiteY74" fmla="*/ 228293 h 266383"/>
                <a:gd name="connsiteX75" fmla="*/ 30417 w 228286"/>
                <a:gd name="connsiteY75" fmla="*/ 235037 h 266383"/>
                <a:gd name="connsiteX76" fmla="*/ 30417 w 228286"/>
                <a:gd name="connsiteY76" fmla="*/ 241719 h 266383"/>
                <a:gd name="connsiteX77" fmla="*/ 32604 w 228286"/>
                <a:gd name="connsiteY77" fmla="*/ 243966 h 266383"/>
                <a:gd name="connsiteX78" fmla="*/ 34789 w 228286"/>
                <a:gd name="connsiteY78" fmla="*/ 248462 h 266383"/>
                <a:gd name="connsiteX79" fmla="*/ 39162 w 228286"/>
                <a:gd name="connsiteY79" fmla="*/ 252958 h 266383"/>
                <a:gd name="connsiteX80" fmla="*/ 47843 w 228286"/>
                <a:gd name="connsiteY80" fmla="*/ 257392 h 266383"/>
                <a:gd name="connsiteX81" fmla="*/ 63021 w 228286"/>
                <a:gd name="connsiteY81" fmla="*/ 257392 h 266383"/>
                <a:gd name="connsiteX82" fmla="*/ 63021 w 228286"/>
                <a:gd name="connsiteY82" fmla="*/ 259640 h 266383"/>
                <a:gd name="connsiteX83" fmla="*/ 60897 w 228286"/>
                <a:gd name="connsiteY83" fmla="*/ 261888 h 266383"/>
                <a:gd name="connsiteX84" fmla="*/ 60897 w 228286"/>
                <a:gd name="connsiteY84" fmla="*/ 264136 h 266383"/>
                <a:gd name="connsiteX85" fmla="*/ 63021 w 228286"/>
                <a:gd name="connsiteY85" fmla="*/ 266384 h 266383"/>
                <a:gd name="connsiteX86" fmla="*/ 86943 w 228286"/>
                <a:gd name="connsiteY86" fmla="*/ 266384 h 266383"/>
                <a:gd name="connsiteX87" fmla="*/ 91314 w 228286"/>
                <a:gd name="connsiteY87" fmla="*/ 264136 h 266383"/>
                <a:gd name="connsiteX88" fmla="*/ 97810 w 228286"/>
                <a:gd name="connsiteY88" fmla="*/ 264136 h 266383"/>
                <a:gd name="connsiteX89" fmla="*/ 108740 w 228286"/>
                <a:gd name="connsiteY89" fmla="*/ 259640 h 266383"/>
                <a:gd name="connsiteX90" fmla="*/ 121794 w 228286"/>
                <a:gd name="connsiteY90" fmla="*/ 259640 h 266383"/>
                <a:gd name="connsiteX91" fmla="*/ 139158 w 228286"/>
                <a:gd name="connsiteY91" fmla="*/ 250710 h 266383"/>
                <a:gd name="connsiteX92" fmla="*/ 167451 w 228286"/>
                <a:gd name="connsiteY92" fmla="*/ 250710 h 266383"/>
                <a:gd name="connsiteX93" fmla="*/ 165265 w 228286"/>
                <a:gd name="connsiteY93" fmla="*/ 246214 h 266383"/>
                <a:gd name="connsiteX94" fmla="*/ 187001 w 228286"/>
                <a:gd name="connsiteY94" fmla="*/ 235037 h 266383"/>
                <a:gd name="connsiteX95" fmla="*/ 208737 w 228286"/>
                <a:gd name="connsiteY95" fmla="*/ 212620 h 266383"/>
                <a:gd name="connsiteX96" fmla="*/ 210923 w 228286"/>
                <a:gd name="connsiteY96" fmla="*/ 212620 h 266383"/>
                <a:gd name="connsiteX97" fmla="*/ 223977 w 228286"/>
                <a:gd name="connsiteY97" fmla="*/ 199195 h 266383"/>
                <a:gd name="connsiteX98" fmla="*/ 226162 w 228286"/>
                <a:gd name="connsiteY98" fmla="*/ 194761 h 266383"/>
                <a:gd name="connsiteX99" fmla="*/ 228286 w 228286"/>
                <a:gd name="connsiteY99" fmla="*/ 192513 h 266383"/>
                <a:gd name="connsiteX100" fmla="*/ 228286 w 228286"/>
                <a:gd name="connsiteY100" fmla="*/ 188017 h 266383"/>
                <a:gd name="connsiteX101" fmla="*/ 226162 w 228286"/>
                <a:gd name="connsiteY101" fmla="*/ 183584 h 266383"/>
                <a:gd name="connsiteX102" fmla="*/ 223977 w 228286"/>
                <a:gd name="connsiteY102" fmla="*/ 181336 h 266383"/>
                <a:gd name="connsiteX103" fmla="*/ 221790 w 228286"/>
                <a:gd name="connsiteY103" fmla="*/ 176840 h 266383"/>
                <a:gd name="connsiteX104" fmla="*/ 195683 w 228286"/>
                <a:gd name="connsiteY104" fmla="*/ 163414 h 266383"/>
                <a:gd name="connsiteX105" fmla="*/ 197869 w 228286"/>
                <a:gd name="connsiteY105" fmla="*/ 163414 h 266383"/>
                <a:gd name="connsiteX106" fmla="*/ 206550 w 228286"/>
                <a:gd name="connsiteY106" fmla="*/ 154423 h 266383"/>
                <a:gd name="connsiteX107" fmla="*/ 206550 w 228286"/>
                <a:gd name="connsiteY107" fmla="*/ 152237 h 266383"/>
                <a:gd name="connsiteX108" fmla="*/ 204427 w 228286"/>
                <a:gd name="connsiteY108" fmla="*/ 149989 h 266383"/>
                <a:gd name="connsiteX109" fmla="*/ 200055 w 228286"/>
                <a:gd name="connsiteY109" fmla="*/ 147741 h 266383"/>
                <a:gd name="connsiteX110" fmla="*/ 191373 w 228286"/>
                <a:gd name="connsiteY110" fmla="*/ 145493 h 266383"/>
                <a:gd name="connsiteX111" fmla="*/ 193559 w 228286"/>
                <a:gd name="connsiteY111" fmla="*/ 141060 h 266383"/>
                <a:gd name="connsiteX112" fmla="*/ 195683 w 228286"/>
                <a:gd name="connsiteY112" fmla="*/ 138812 h 266383"/>
                <a:gd name="connsiteX113" fmla="*/ 195683 w 228286"/>
                <a:gd name="connsiteY113" fmla="*/ 136564 h 266383"/>
                <a:gd name="connsiteX114" fmla="*/ 193559 w 228286"/>
                <a:gd name="connsiteY114" fmla="*/ 134316 h 266383"/>
                <a:gd name="connsiteX115" fmla="*/ 191373 w 228286"/>
                <a:gd name="connsiteY115" fmla="*/ 134316 h 266383"/>
                <a:gd name="connsiteX116" fmla="*/ 189187 w 228286"/>
                <a:gd name="connsiteY116" fmla="*/ 132068 h 266383"/>
                <a:gd name="connsiteX117" fmla="*/ 184815 w 228286"/>
                <a:gd name="connsiteY117" fmla="*/ 132068 h 266383"/>
                <a:gd name="connsiteX118" fmla="*/ 184815 w 228286"/>
                <a:gd name="connsiteY118" fmla="*/ 127572 h 266383"/>
                <a:gd name="connsiteX119" fmla="*/ 180505 w 228286"/>
                <a:gd name="connsiteY119" fmla="*/ 123138 h 266383"/>
                <a:gd name="connsiteX120" fmla="*/ 182629 w 228286"/>
                <a:gd name="connsiteY120" fmla="*/ 111899 h 266383"/>
                <a:gd name="connsiteX121" fmla="*/ 184815 w 228286"/>
                <a:gd name="connsiteY121" fmla="*/ 111899 h 266383"/>
                <a:gd name="connsiteX122" fmla="*/ 189187 w 228286"/>
                <a:gd name="connsiteY122" fmla="*/ 114147 h 266383"/>
                <a:gd name="connsiteX123" fmla="*/ 193559 w 228286"/>
                <a:gd name="connsiteY123" fmla="*/ 114147 h 266383"/>
                <a:gd name="connsiteX124" fmla="*/ 195683 w 228286"/>
                <a:gd name="connsiteY124" fmla="*/ 111899 h 266383"/>
                <a:gd name="connsiteX125" fmla="*/ 195683 w 228286"/>
                <a:gd name="connsiteY125" fmla="*/ 109713 h 266383"/>
                <a:gd name="connsiteX126" fmla="*/ 193559 w 228286"/>
                <a:gd name="connsiteY126" fmla="*/ 107465 h 266383"/>
                <a:gd name="connsiteX127" fmla="*/ 189187 w 228286"/>
                <a:gd name="connsiteY127" fmla="*/ 105217 h 266383"/>
                <a:gd name="connsiteX128" fmla="*/ 180505 w 228286"/>
                <a:gd name="connsiteY128" fmla="*/ 96288 h 266383"/>
                <a:gd name="connsiteX129" fmla="*/ 176133 w 228286"/>
                <a:gd name="connsiteY129" fmla="*/ 94040 h 266383"/>
                <a:gd name="connsiteX130" fmla="*/ 173947 w 228286"/>
                <a:gd name="connsiteY130" fmla="*/ 89544 h 266383"/>
                <a:gd name="connsiteX131" fmla="*/ 169575 w 228286"/>
                <a:gd name="connsiteY131" fmla="*/ 87296 h 266383"/>
                <a:gd name="connsiteX132" fmla="*/ 163079 w 228286"/>
                <a:gd name="connsiteY132" fmla="*/ 80614 h 266383"/>
                <a:gd name="connsiteX133" fmla="*/ 165265 w 228286"/>
                <a:gd name="connsiteY133" fmla="*/ 78367 h 266383"/>
                <a:gd name="connsiteX134" fmla="*/ 169575 w 228286"/>
                <a:gd name="connsiteY134" fmla="*/ 76119 h 266383"/>
                <a:gd name="connsiteX135" fmla="*/ 171761 w 228286"/>
                <a:gd name="connsiteY135" fmla="*/ 76119 h 266383"/>
                <a:gd name="connsiteX136" fmla="*/ 171761 w 228286"/>
                <a:gd name="connsiteY136" fmla="*/ 71623 h 266383"/>
                <a:gd name="connsiteX137" fmla="*/ 173947 w 228286"/>
                <a:gd name="connsiteY137" fmla="*/ 71623 h 266383"/>
                <a:gd name="connsiteX138" fmla="*/ 178319 w 228286"/>
                <a:gd name="connsiteY138" fmla="*/ 69437 h 266383"/>
                <a:gd name="connsiteX139" fmla="*/ 180505 w 228286"/>
                <a:gd name="connsiteY139" fmla="*/ 69437 h 266383"/>
                <a:gd name="connsiteX140" fmla="*/ 180505 w 228286"/>
                <a:gd name="connsiteY140" fmla="*/ 64941 h 266383"/>
                <a:gd name="connsiteX141" fmla="*/ 163079 w 228286"/>
                <a:gd name="connsiteY141" fmla="*/ 47020 h 266383"/>
                <a:gd name="connsiteX142" fmla="*/ 156584 w 228286"/>
                <a:gd name="connsiteY142" fmla="*/ 47020 h 266383"/>
                <a:gd name="connsiteX143" fmla="*/ 154398 w 228286"/>
                <a:gd name="connsiteY143" fmla="*/ 49268 h 266383"/>
                <a:gd name="connsiteX144" fmla="*/ 152211 w 228286"/>
                <a:gd name="connsiteY144" fmla="*/ 49268 h 266383"/>
                <a:gd name="connsiteX145" fmla="*/ 150025 w 228286"/>
                <a:gd name="connsiteY145" fmla="*/ 47020 h 266383"/>
                <a:gd name="connsiteX146" fmla="*/ 150025 w 228286"/>
                <a:gd name="connsiteY146" fmla="*/ 44772 h 266383"/>
                <a:gd name="connsiteX147" fmla="*/ 147840 w 228286"/>
                <a:gd name="connsiteY147" fmla="*/ 40338 h 266383"/>
                <a:gd name="connsiteX148" fmla="*/ 147840 w 228286"/>
                <a:gd name="connsiteY148" fmla="*/ 35843 h 266383"/>
                <a:gd name="connsiteX149" fmla="*/ 154398 w 228286"/>
                <a:gd name="connsiteY149" fmla="*/ 35843 h 266383"/>
                <a:gd name="connsiteX150" fmla="*/ 154398 w 228286"/>
                <a:gd name="connsiteY150" fmla="*/ 33595 h 266383"/>
                <a:gd name="connsiteX151" fmla="*/ 150025 w 228286"/>
                <a:gd name="connsiteY151" fmla="*/ 29099 h 266383"/>
                <a:gd name="connsiteX152" fmla="*/ 152211 w 228286"/>
                <a:gd name="connsiteY152" fmla="*/ 20169 h 266383"/>
                <a:gd name="connsiteX153" fmla="*/ 154398 w 228286"/>
                <a:gd name="connsiteY153" fmla="*/ 20169 h 266383"/>
                <a:gd name="connsiteX154" fmla="*/ 154398 w 228286"/>
                <a:gd name="connsiteY154" fmla="*/ 22417 h 266383"/>
                <a:gd name="connsiteX155" fmla="*/ 156584 w 228286"/>
                <a:gd name="connsiteY155" fmla="*/ 22417 h 266383"/>
                <a:gd name="connsiteX156" fmla="*/ 156584 w 228286"/>
                <a:gd name="connsiteY156" fmla="*/ 15673 h 266383"/>
                <a:gd name="connsiteX157" fmla="*/ 154398 w 228286"/>
                <a:gd name="connsiteY157" fmla="*/ 11240 h 266383"/>
                <a:gd name="connsiteX158" fmla="*/ 150025 w 228286"/>
                <a:gd name="connsiteY158" fmla="*/ 6744 h 266383"/>
                <a:gd name="connsiteX159" fmla="*/ 147840 w 228286"/>
                <a:gd name="connsiteY159" fmla="*/ 6744 h 266383"/>
                <a:gd name="connsiteX160" fmla="*/ 134786 w 228286"/>
                <a:gd name="connsiteY160" fmla="*/ 4496 h 266383"/>
                <a:gd name="connsiteX161" fmla="*/ 134786 w 228286"/>
                <a:gd name="connsiteY161" fmla="*/ 0 h 266383"/>
                <a:gd name="connsiteX162" fmla="*/ 121794 w 228286"/>
                <a:gd name="connsiteY162" fmla="*/ 0 h 266383"/>
                <a:gd name="connsiteX163" fmla="*/ 117422 w 228286"/>
                <a:gd name="connsiteY163" fmla="*/ 2248 h 266383"/>
                <a:gd name="connsiteX164" fmla="*/ 106554 w 228286"/>
                <a:gd name="connsiteY164" fmla="*/ 2248 h 266383"/>
                <a:gd name="connsiteX165" fmla="*/ 102182 w 228286"/>
                <a:gd name="connsiteY165" fmla="*/ 4496 h 266383"/>
                <a:gd name="connsiteX166" fmla="*/ 99996 w 228286"/>
                <a:gd name="connsiteY166" fmla="*/ 4496 h 266383"/>
                <a:gd name="connsiteX167" fmla="*/ 95686 w 228286"/>
                <a:gd name="connsiteY167" fmla="*/ 6744 h 266383"/>
                <a:gd name="connsiteX168" fmla="*/ 95686 w 228286"/>
                <a:gd name="connsiteY168" fmla="*/ 11240 h 266383"/>
                <a:gd name="connsiteX169" fmla="*/ 93501 w 228286"/>
                <a:gd name="connsiteY169" fmla="*/ 13425 h 266383"/>
                <a:gd name="connsiteX170" fmla="*/ 93501 w 228286"/>
                <a:gd name="connsiteY170" fmla="*/ 26913 h 266383"/>
                <a:gd name="connsiteX171" fmla="*/ 84819 w 228286"/>
                <a:gd name="connsiteY171" fmla="*/ 26913 h 266383"/>
                <a:gd name="connsiteX172" fmla="*/ 84819 w 228286"/>
                <a:gd name="connsiteY172" fmla="*/ 29099 h 266383"/>
                <a:gd name="connsiteX173" fmla="*/ 82633 w 228286"/>
                <a:gd name="connsiteY173" fmla="*/ 31347 h 266383"/>
                <a:gd name="connsiteX174" fmla="*/ 82633 w 228286"/>
                <a:gd name="connsiteY174" fmla="*/ 35843 h 266383"/>
                <a:gd name="connsiteX175" fmla="*/ 76075 w 228286"/>
                <a:gd name="connsiteY175" fmla="*/ 35843 h 266383"/>
                <a:gd name="connsiteX176" fmla="*/ 73889 w 228286"/>
                <a:gd name="connsiteY176" fmla="*/ 33595 h 266383"/>
                <a:gd name="connsiteX177" fmla="*/ 69579 w 228286"/>
                <a:gd name="connsiteY177" fmla="*/ 31347 h 266383"/>
                <a:gd name="connsiteX178" fmla="*/ 58711 w 228286"/>
                <a:gd name="connsiteY178" fmla="*/ 31347 h 26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28286" h="266383">
                  <a:moveTo>
                    <a:pt x="58711" y="31347"/>
                  </a:moveTo>
                  <a:lnTo>
                    <a:pt x="56525" y="33595"/>
                  </a:lnTo>
                  <a:lnTo>
                    <a:pt x="52153" y="35843"/>
                  </a:lnTo>
                  <a:lnTo>
                    <a:pt x="47843" y="35843"/>
                  </a:lnTo>
                  <a:lnTo>
                    <a:pt x="45657" y="33595"/>
                  </a:lnTo>
                  <a:lnTo>
                    <a:pt x="39162" y="33595"/>
                  </a:lnTo>
                  <a:lnTo>
                    <a:pt x="34789" y="31347"/>
                  </a:lnTo>
                  <a:lnTo>
                    <a:pt x="30417" y="31347"/>
                  </a:lnTo>
                  <a:lnTo>
                    <a:pt x="26108" y="26913"/>
                  </a:lnTo>
                  <a:lnTo>
                    <a:pt x="21736" y="24665"/>
                  </a:lnTo>
                  <a:lnTo>
                    <a:pt x="19550" y="20169"/>
                  </a:lnTo>
                  <a:lnTo>
                    <a:pt x="17364" y="17921"/>
                  </a:lnTo>
                  <a:lnTo>
                    <a:pt x="10868" y="17921"/>
                  </a:lnTo>
                  <a:lnTo>
                    <a:pt x="8682" y="20169"/>
                  </a:lnTo>
                  <a:lnTo>
                    <a:pt x="8682" y="24665"/>
                  </a:lnTo>
                  <a:lnTo>
                    <a:pt x="2186" y="22417"/>
                  </a:lnTo>
                  <a:lnTo>
                    <a:pt x="0" y="24665"/>
                  </a:lnTo>
                  <a:lnTo>
                    <a:pt x="2186" y="26913"/>
                  </a:lnTo>
                  <a:lnTo>
                    <a:pt x="6496" y="29099"/>
                  </a:lnTo>
                  <a:lnTo>
                    <a:pt x="8682" y="31347"/>
                  </a:lnTo>
                  <a:lnTo>
                    <a:pt x="13054" y="33595"/>
                  </a:lnTo>
                  <a:lnTo>
                    <a:pt x="17364" y="33595"/>
                  </a:lnTo>
                  <a:lnTo>
                    <a:pt x="19550" y="35843"/>
                  </a:lnTo>
                  <a:lnTo>
                    <a:pt x="21736" y="35843"/>
                  </a:lnTo>
                  <a:lnTo>
                    <a:pt x="26108" y="40338"/>
                  </a:lnTo>
                  <a:lnTo>
                    <a:pt x="39162" y="40338"/>
                  </a:lnTo>
                  <a:lnTo>
                    <a:pt x="50029" y="47020"/>
                  </a:lnTo>
                  <a:lnTo>
                    <a:pt x="54339" y="47020"/>
                  </a:lnTo>
                  <a:lnTo>
                    <a:pt x="56525" y="49268"/>
                  </a:lnTo>
                  <a:lnTo>
                    <a:pt x="58711" y="49268"/>
                  </a:lnTo>
                  <a:lnTo>
                    <a:pt x="58711" y="58197"/>
                  </a:lnTo>
                  <a:lnTo>
                    <a:pt x="56525" y="60445"/>
                  </a:lnTo>
                  <a:lnTo>
                    <a:pt x="56525" y="62693"/>
                  </a:lnTo>
                  <a:lnTo>
                    <a:pt x="60897" y="64941"/>
                  </a:lnTo>
                  <a:lnTo>
                    <a:pt x="58711" y="73871"/>
                  </a:lnTo>
                  <a:lnTo>
                    <a:pt x="67393" y="78367"/>
                  </a:lnTo>
                  <a:lnTo>
                    <a:pt x="65207" y="82862"/>
                  </a:lnTo>
                  <a:lnTo>
                    <a:pt x="63021" y="85048"/>
                  </a:lnTo>
                  <a:lnTo>
                    <a:pt x="60897" y="89544"/>
                  </a:lnTo>
                  <a:lnTo>
                    <a:pt x="60897" y="91792"/>
                  </a:lnTo>
                  <a:lnTo>
                    <a:pt x="65207" y="96288"/>
                  </a:lnTo>
                  <a:lnTo>
                    <a:pt x="69579" y="98536"/>
                  </a:lnTo>
                  <a:lnTo>
                    <a:pt x="71765" y="100721"/>
                  </a:lnTo>
                  <a:lnTo>
                    <a:pt x="76075" y="114147"/>
                  </a:lnTo>
                  <a:lnTo>
                    <a:pt x="80447" y="109713"/>
                  </a:lnTo>
                  <a:lnTo>
                    <a:pt x="82633" y="109713"/>
                  </a:lnTo>
                  <a:lnTo>
                    <a:pt x="84819" y="111899"/>
                  </a:lnTo>
                  <a:lnTo>
                    <a:pt x="89128" y="111899"/>
                  </a:lnTo>
                  <a:lnTo>
                    <a:pt x="97810" y="120890"/>
                  </a:lnTo>
                  <a:lnTo>
                    <a:pt x="97810" y="125386"/>
                  </a:lnTo>
                  <a:lnTo>
                    <a:pt x="99996" y="129820"/>
                  </a:lnTo>
                  <a:lnTo>
                    <a:pt x="99996" y="132068"/>
                  </a:lnTo>
                  <a:lnTo>
                    <a:pt x="95686" y="129820"/>
                  </a:lnTo>
                  <a:lnTo>
                    <a:pt x="89128" y="129820"/>
                  </a:lnTo>
                  <a:lnTo>
                    <a:pt x="86943" y="132068"/>
                  </a:lnTo>
                  <a:lnTo>
                    <a:pt x="84819" y="136564"/>
                  </a:lnTo>
                  <a:lnTo>
                    <a:pt x="82633" y="138812"/>
                  </a:lnTo>
                  <a:lnTo>
                    <a:pt x="80447" y="143245"/>
                  </a:lnTo>
                  <a:lnTo>
                    <a:pt x="78261" y="145493"/>
                  </a:lnTo>
                  <a:lnTo>
                    <a:pt x="65207" y="156671"/>
                  </a:lnTo>
                  <a:lnTo>
                    <a:pt x="52153" y="161167"/>
                  </a:lnTo>
                  <a:lnTo>
                    <a:pt x="50029" y="163414"/>
                  </a:lnTo>
                  <a:lnTo>
                    <a:pt x="45657" y="165662"/>
                  </a:lnTo>
                  <a:lnTo>
                    <a:pt x="43471" y="170096"/>
                  </a:lnTo>
                  <a:lnTo>
                    <a:pt x="43471" y="172344"/>
                  </a:lnTo>
                  <a:lnTo>
                    <a:pt x="39162" y="176840"/>
                  </a:lnTo>
                  <a:lnTo>
                    <a:pt x="32604" y="176840"/>
                  </a:lnTo>
                  <a:lnTo>
                    <a:pt x="23922" y="188017"/>
                  </a:lnTo>
                  <a:lnTo>
                    <a:pt x="23922" y="199195"/>
                  </a:lnTo>
                  <a:lnTo>
                    <a:pt x="26108" y="201443"/>
                  </a:lnTo>
                  <a:lnTo>
                    <a:pt x="26108" y="212620"/>
                  </a:lnTo>
                  <a:lnTo>
                    <a:pt x="34789" y="219364"/>
                  </a:lnTo>
                  <a:lnTo>
                    <a:pt x="34789" y="221612"/>
                  </a:lnTo>
                  <a:lnTo>
                    <a:pt x="32604" y="223860"/>
                  </a:lnTo>
                  <a:lnTo>
                    <a:pt x="32604" y="228293"/>
                  </a:lnTo>
                  <a:lnTo>
                    <a:pt x="30417" y="235037"/>
                  </a:lnTo>
                  <a:lnTo>
                    <a:pt x="30417" y="241719"/>
                  </a:lnTo>
                  <a:lnTo>
                    <a:pt x="32604" y="243966"/>
                  </a:lnTo>
                  <a:lnTo>
                    <a:pt x="34789" y="248462"/>
                  </a:lnTo>
                  <a:lnTo>
                    <a:pt x="39162" y="252958"/>
                  </a:lnTo>
                  <a:lnTo>
                    <a:pt x="47843" y="257392"/>
                  </a:lnTo>
                  <a:lnTo>
                    <a:pt x="63021" y="257392"/>
                  </a:lnTo>
                  <a:lnTo>
                    <a:pt x="63021" y="259640"/>
                  </a:lnTo>
                  <a:lnTo>
                    <a:pt x="60897" y="261888"/>
                  </a:lnTo>
                  <a:lnTo>
                    <a:pt x="60897" y="264136"/>
                  </a:lnTo>
                  <a:lnTo>
                    <a:pt x="63021" y="266384"/>
                  </a:lnTo>
                  <a:lnTo>
                    <a:pt x="86943" y="266384"/>
                  </a:lnTo>
                  <a:lnTo>
                    <a:pt x="91314" y="264136"/>
                  </a:lnTo>
                  <a:lnTo>
                    <a:pt x="97810" y="264136"/>
                  </a:lnTo>
                  <a:lnTo>
                    <a:pt x="108740" y="259640"/>
                  </a:lnTo>
                  <a:lnTo>
                    <a:pt x="121794" y="259640"/>
                  </a:lnTo>
                  <a:lnTo>
                    <a:pt x="139158" y="250710"/>
                  </a:lnTo>
                  <a:lnTo>
                    <a:pt x="167451" y="250710"/>
                  </a:lnTo>
                  <a:lnTo>
                    <a:pt x="165265" y="246214"/>
                  </a:lnTo>
                  <a:lnTo>
                    <a:pt x="187001" y="235037"/>
                  </a:lnTo>
                  <a:lnTo>
                    <a:pt x="208737" y="212620"/>
                  </a:lnTo>
                  <a:lnTo>
                    <a:pt x="210923" y="212620"/>
                  </a:lnTo>
                  <a:lnTo>
                    <a:pt x="223977" y="199195"/>
                  </a:lnTo>
                  <a:lnTo>
                    <a:pt x="226162" y="194761"/>
                  </a:lnTo>
                  <a:lnTo>
                    <a:pt x="228286" y="192513"/>
                  </a:lnTo>
                  <a:lnTo>
                    <a:pt x="228286" y="188017"/>
                  </a:lnTo>
                  <a:lnTo>
                    <a:pt x="226162" y="183584"/>
                  </a:lnTo>
                  <a:lnTo>
                    <a:pt x="223977" y="181336"/>
                  </a:lnTo>
                  <a:lnTo>
                    <a:pt x="221790" y="176840"/>
                  </a:lnTo>
                  <a:lnTo>
                    <a:pt x="195683" y="163414"/>
                  </a:lnTo>
                  <a:lnTo>
                    <a:pt x="197869" y="163414"/>
                  </a:lnTo>
                  <a:lnTo>
                    <a:pt x="206550" y="154423"/>
                  </a:lnTo>
                  <a:lnTo>
                    <a:pt x="206550" y="152237"/>
                  </a:lnTo>
                  <a:lnTo>
                    <a:pt x="204427" y="149989"/>
                  </a:lnTo>
                  <a:lnTo>
                    <a:pt x="200055" y="147741"/>
                  </a:lnTo>
                  <a:lnTo>
                    <a:pt x="191373" y="145493"/>
                  </a:lnTo>
                  <a:lnTo>
                    <a:pt x="193559" y="141060"/>
                  </a:lnTo>
                  <a:lnTo>
                    <a:pt x="195683" y="138812"/>
                  </a:lnTo>
                  <a:lnTo>
                    <a:pt x="195683" y="136564"/>
                  </a:lnTo>
                  <a:lnTo>
                    <a:pt x="193559" y="134316"/>
                  </a:lnTo>
                  <a:lnTo>
                    <a:pt x="191373" y="134316"/>
                  </a:lnTo>
                  <a:lnTo>
                    <a:pt x="189187" y="132068"/>
                  </a:lnTo>
                  <a:lnTo>
                    <a:pt x="184815" y="132068"/>
                  </a:lnTo>
                  <a:lnTo>
                    <a:pt x="184815" y="127572"/>
                  </a:lnTo>
                  <a:lnTo>
                    <a:pt x="180505" y="123138"/>
                  </a:lnTo>
                  <a:lnTo>
                    <a:pt x="182629" y="111899"/>
                  </a:lnTo>
                  <a:lnTo>
                    <a:pt x="184815" y="111899"/>
                  </a:lnTo>
                  <a:lnTo>
                    <a:pt x="189187" y="114147"/>
                  </a:lnTo>
                  <a:lnTo>
                    <a:pt x="193559" y="114147"/>
                  </a:lnTo>
                  <a:lnTo>
                    <a:pt x="195683" y="111899"/>
                  </a:lnTo>
                  <a:lnTo>
                    <a:pt x="195683" y="109713"/>
                  </a:lnTo>
                  <a:lnTo>
                    <a:pt x="193559" y="107465"/>
                  </a:lnTo>
                  <a:lnTo>
                    <a:pt x="189187" y="105217"/>
                  </a:lnTo>
                  <a:lnTo>
                    <a:pt x="180505" y="96288"/>
                  </a:lnTo>
                  <a:lnTo>
                    <a:pt x="176133" y="94040"/>
                  </a:lnTo>
                  <a:lnTo>
                    <a:pt x="173947" y="89544"/>
                  </a:lnTo>
                  <a:lnTo>
                    <a:pt x="169575" y="87296"/>
                  </a:lnTo>
                  <a:lnTo>
                    <a:pt x="163079" y="80614"/>
                  </a:lnTo>
                  <a:lnTo>
                    <a:pt x="165265" y="78367"/>
                  </a:lnTo>
                  <a:lnTo>
                    <a:pt x="169575" y="76119"/>
                  </a:lnTo>
                  <a:lnTo>
                    <a:pt x="171761" y="76119"/>
                  </a:lnTo>
                  <a:lnTo>
                    <a:pt x="171761" y="71623"/>
                  </a:lnTo>
                  <a:lnTo>
                    <a:pt x="173947" y="71623"/>
                  </a:lnTo>
                  <a:lnTo>
                    <a:pt x="178319" y="69437"/>
                  </a:lnTo>
                  <a:lnTo>
                    <a:pt x="180505" y="69437"/>
                  </a:lnTo>
                  <a:lnTo>
                    <a:pt x="180505" y="64941"/>
                  </a:lnTo>
                  <a:lnTo>
                    <a:pt x="163079" y="47020"/>
                  </a:lnTo>
                  <a:lnTo>
                    <a:pt x="156584" y="47020"/>
                  </a:lnTo>
                  <a:lnTo>
                    <a:pt x="154398" y="49268"/>
                  </a:lnTo>
                  <a:lnTo>
                    <a:pt x="152211" y="49268"/>
                  </a:lnTo>
                  <a:lnTo>
                    <a:pt x="150025" y="47020"/>
                  </a:lnTo>
                  <a:lnTo>
                    <a:pt x="150025" y="44772"/>
                  </a:lnTo>
                  <a:lnTo>
                    <a:pt x="147840" y="40338"/>
                  </a:lnTo>
                  <a:lnTo>
                    <a:pt x="147840" y="35843"/>
                  </a:lnTo>
                  <a:lnTo>
                    <a:pt x="154398" y="35843"/>
                  </a:lnTo>
                  <a:lnTo>
                    <a:pt x="154398" y="33595"/>
                  </a:lnTo>
                  <a:lnTo>
                    <a:pt x="150025" y="29099"/>
                  </a:lnTo>
                  <a:lnTo>
                    <a:pt x="152211" y="20169"/>
                  </a:lnTo>
                  <a:lnTo>
                    <a:pt x="154398" y="20169"/>
                  </a:lnTo>
                  <a:lnTo>
                    <a:pt x="154398" y="22417"/>
                  </a:lnTo>
                  <a:lnTo>
                    <a:pt x="156584" y="22417"/>
                  </a:lnTo>
                  <a:lnTo>
                    <a:pt x="156584" y="15673"/>
                  </a:lnTo>
                  <a:lnTo>
                    <a:pt x="154398" y="11240"/>
                  </a:lnTo>
                  <a:lnTo>
                    <a:pt x="150025" y="6744"/>
                  </a:lnTo>
                  <a:lnTo>
                    <a:pt x="147840" y="6744"/>
                  </a:lnTo>
                  <a:lnTo>
                    <a:pt x="134786" y="4496"/>
                  </a:lnTo>
                  <a:lnTo>
                    <a:pt x="134786" y="0"/>
                  </a:lnTo>
                  <a:lnTo>
                    <a:pt x="121794" y="0"/>
                  </a:lnTo>
                  <a:lnTo>
                    <a:pt x="117422" y="2248"/>
                  </a:lnTo>
                  <a:lnTo>
                    <a:pt x="106554" y="2248"/>
                  </a:lnTo>
                  <a:lnTo>
                    <a:pt x="102182" y="4496"/>
                  </a:lnTo>
                  <a:lnTo>
                    <a:pt x="99996" y="4496"/>
                  </a:lnTo>
                  <a:lnTo>
                    <a:pt x="95686" y="6744"/>
                  </a:lnTo>
                  <a:lnTo>
                    <a:pt x="95686" y="11240"/>
                  </a:lnTo>
                  <a:lnTo>
                    <a:pt x="93501" y="13425"/>
                  </a:lnTo>
                  <a:lnTo>
                    <a:pt x="93501" y="26913"/>
                  </a:lnTo>
                  <a:lnTo>
                    <a:pt x="84819" y="26913"/>
                  </a:lnTo>
                  <a:lnTo>
                    <a:pt x="84819" y="29099"/>
                  </a:lnTo>
                  <a:lnTo>
                    <a:pt x="82633" y="31347"/>
                  </a:lnTo>
                  <a:lnTo>
                    <a:pt x="82633" y="35843"/>
                  </a:lnTo>
                  <a:lnTo>
                    <a:pt x="76075" y="35843"/>
                  </a:lnTo>
                  <a:lnTo>
                    <a:pt x="73889" y="33595"/>
                  </a:lnTo>
                  <a:lnTo>
                    <a:pt x="69579" y="31347"/>
                  </a:lnTo>
                  <a:lnTo>
                    <a:pt x="58711" y="31347"/>
                  </a:lnTo>
                  <a:close/>
                </a:path>
              </a:pathLst>
            </a:custGeom>
            <a:solidFill>
              <a:srgbClr val="A6A6A6"/>
            </a:solidFill>
            <a:ln w="6245" cap="flat">
              <a:noFill/>
              <a:prstDash val="solid"/>
              <a:miter/>
            </a:ln>
          </p:spPr>
          <p:txBody>
            <a:bodyPr rtlCol="0" anchor="ctr"/>
            <a:lstStyle/>
            <a:p>
              <a:endParaRPr lang="en-US" noProof="0" dirty="0"/>
            </a:p>
          </p:txBody>
        </p:sp>
        <p:sp>
          <p:nvSpPr>
            <p:cNvPr id="5155" name="Serbest Form 5154">
              <a:extLst>
                <a:ext uri="{FF2B5EF4-FFF2-40B4-BE49-F238E27FC236}">
                  <a16:creationId xmlns:a16="http://schemas.microsoft.com/office/drawing/2014/main" id="{BC56EE2E-A2E9-644D-94A9-4C7151E5FC19}"/>
                </a:ext>
              </a:extLst>
            </p:cNvPr>
            <p:cNvSpPr/>
            <p:nvPr/>
          </p:nvSpPr>
          <p:spPr>
            <a:xfrm>
              <a:off x="6121182" y="436326"/>
              <a:ext cx="228286" cy="266383"/>
            </a:xfrm>
            <a:custGeom>
              <a:avLst/>
              <a:gdLst>
                <a:gd name="connsiteX0" fmla="*/ 58711 w 228286"/>
                <a:gd name="connsiteY0" fmla="*/ 31347 h 266383"/>
                <a:gd name="connsiteX1" fmla="*/ 56525 w 228286"/>
                <a:gd name="connsiteY1" fmla="*/ 33595 h 266383"/>
                <a:gd name="connsiteX2" fmla="*/ 52153 w 228286"/>
                <a:gd name="connsiteY2" fmla="*/ 35843 h 266383"/>
                <a:gd name="connsiteX3" fmla="*/ 47843 w 228286"/>
                <a:gd name="connsiteY3" fmla="*/ 35843 h 266383"/>
                <a:gd name="connsiteX4" fmla="*/ 45657 w 228286"/>
                <a:gd name="connsiteY4" fmla="*/ 33595 h 266383"/>
                <a:gd name="connsiteX5" fmla="*/ 39162 w 228286"/>
                <a:gd name="connsiteY5" fmla="*/ 33595 h 266383"/>
                <a:gd name="connsiteX6" fmla="*/ 34789 w 228286"/>
                <a:gd name="connsiteY6" fmla="*/ 31347 h 266383"/>
                <a:gd name="connsiteX7" fmla="*/ 30417 w 228286"/>
                <a:gd name="connsiteY7" fmla="*/ 31347 h 266383"/>
                <a:gd name="connsiteX8" fmla="*/ 26108 w 228286"/>
                <a:gd name="connsiteY8" fmla="*/ 26913 h 266383"/>
                <a:gd name="connsiteX9" fmla="*/ 21736 w 228286"/>
                <a:gd name="connsiteY9" fmla="*/ 24665 h 266383"/>
                <a:gd name="connsiteX10" fmla="*/ 19550 w 228286"/>
                <a:gd name="connsiteY10" fmla="*/ 20169 h 266383"/>
                <a:gd name="connsiteX11" fmla="*/ 17364 w 228286"/>
                <a:gd name="connsiteY11" fmla="*/ 17921 h 266383"/>
                <a:gd name="connsiteX12" fmla="*/ 10868 w 228286"/>
                <a:gd name="connsiteY12" fmla="*/ 17921 h 266383"/>
                <a:gd name="connsiteX13" fmla="*/ 8682 w 228286"/>
                <a:gd name="connsiteY13" fmla="*/ 20169 h 266383"/>
                <a:gd name="connsiteX14" fmla="*/ 8682 w 228286"/>
                <a:gd name="connsiteY14" fmla="*/ 24665 h 266383"/>
                <a:gd name="connsiteX15" fmla="*/ 2186 w 228286"/>
                <a:gd name="connsiteY15" fmla="*/ 22417 h 266383"/>
                <a:gd name="connsiteX16" fmla="*/ 0 w 228286"/>
                <a:gd name="connsiteY16" fmla="*/ 24665 h 266383"/>
                <a:gd name="connsiteX17" fmla="*/ 2186 w 228286"/>
                <a:gd name="connsiteY17" fmla="*/ 26913 h 266383"/>
                <a:gd name="connsiteX18" fmla="*/ 6496 w 228286"/>
                <a:gd name="connsiteY18" fmla="*/ 29099 h 266383"/>
                <a:gd name="connsiteX19" fmla="*/ 8682 w 228286"/>
                <a:gd name="connsiteY19" fmla="*/ 31347 h 266383"/>
                <a:gd name="connsiteX20" fmla="*/ 13054 w 228286"/>
                <a:gd name="connsiteY20" fmla="*/ 33595 h 266383"/>
                <a:gd name="connsiteX21" fmla="*/ 17364 w 228286"/>
                <a:gd name="connsiteY21" fmla="*/ 33595 h 266383"/>
                <a:gd name="connsiteX22" fmla="*/ 19550 w 228286"/>
                <a:gd name="connsiteY22" fmla="*/ 35843 h 266383"/>
                <a:gd name="connsiteX23" fmla="*/ 21736 w 228286"/>
                <a:gd name="connsiteY23" fmla="*/ 35843 h 266383"/>
                <a:gd name="connsiteX24" fmla="*/ 26108 w 228286"/>
                <a:gd name="connsiteY24" fmla="*/ 40338 h 266383"/>
                <a:gd name="connsiteX25" fmla="*/ 39162 w 228286"/>
                <a:gd name="connsiteY25" fmla="*/ 40338 h 266383"/>
                <a:gd name="connsiteX26" fmla="*/ 50029 w 228286"/>
                <a:gd name="connsiteY26" fmla="*/ 47020 h 266383"/>
                <a:gd name="connsiteX27" fmla="*/ 54339 w 228286"/>
                <a:gd name="connsiteY27" fmla="*/ 47020 h 266383"/>
                <a:gd name="connsiteX28" fmla="*/ 56525 w 228286"/>
                <a:gd name="connsiteY28" fmla="*/ 49268 h 266383"/>
                <a:gd name="connsiteX29" fmla="*/ 58711 w 228286"/>
                <a:gd name="connsiteY29" fmla="*/ 49268 h 266383"/>
                <a:gd name="connsiteX30" fmla="*/ 58711 w 228286"/>
                <a:gd name="connsiteY30" fmla="*/ 58197 h 266383"/>
                <a:gd name="connsiteX31" fmla="*/ 56525 w 228286"/>
                <a:gd name="connsiteY31" fmla="*/ 60445 h 266383"/>
                <a:gd name="connsiteX32" fmla="*/ 56525 w 228286"/>
                <a:gd name="connsiteY32" fmla="*/ 62693 h 266383"/>
                <a:gd name="connsiteX33" fmla="*/ 60897 w 228286"/>
                <a:gd name="connsiteY33" fmla="*/ 64941 h 266383"/>
                <a:gd name="connsiteX34" fmla="*/ 58711 w 228286"/>
                <a:gd name="connsiteY34" fmla="*/ 73871 h 266383"/>
                <a:gd name="connsiteX35" fmla="*/ 67393 w 228286"/>
                <a:gd name="connsiteY35" fmla="*/ 78367 h 266383"/>
                <a:gd name="connsiteX36" fmla="*/ 65207 w 228286"/>
                <a:gd name="connsiteY36" fmla="*/ 82862 h 266383"/>
                <a:gd name="connsiteX37" fmla="*/ 63021 w 228286"/>
                <a:gd name="connsiteY37" fmla="*/ 85048 h 266383"/>
                <a:gd name="connsiteX38" fmla="*/ 60897 w 228286"/>
                <a:gd name="connsiteY38" fmla="*/ 89544 h 266383"/>
                <a:gd name="connsiteX39" fmla="*/ 60897 w 228286"/>
                <a:gd name="connsiteY39" fmla="*/ 91792 h 266383"/>
                <a:gd name="connsiteX40" fmla="*/ 65207 w 228286"/>
                <a:gd name="connsiteY40" fmla="*/ 96288 h 266383"/>
                <a:gd name="connsiteX41" fmla="*/ 69579 w 228286"/>
                <a:gd name="connsiteY41" fmla="*/ 98536 h 266383"/>
                <a:gd name="connsiteX42" fmla="*/ 71765 w 228286"/>
                <a:gd name="connsiteY42" fmla="*/ 100721 h 266383"/>
                <a:gd name="connsiteX43" fmla="*/ 76075 w 228286"/>
                <a:gd name="connsiteY43" fmla="*/ 114147 h 266383"/>
                <a:gd name="connsiteX44" fmla="*/ 80447 w 228286"/>
                <a:gd name="connsiteY44" fmla="*/ 109713 h 266383"/>
                <a:gd name="connsiteX45" fmla="*/ 82633 w 228286"/>
                <a:gd name="connsiteY45" fmla="*/ 109713 h 266383"/>
                <a:gd name="connsiteX46" fmla="*/ 84819 w 228286"/>
                <a:gd name="connsiteY46" fmla="*/ 111899 h 266383"/>
                <a:gd name="connsiteX47" fmla="*/ 89128 w 228286"/>
                <a:gd name="connsiteY47" fmla="*/ 111899 h 266383"/>
                <a:gd name="connsiteX48" fmla="*/ 97810 w 228286"/>
                <a:gd name="connsiteY48" fmla="*/ 120890 h 266383"/>
                <a:gd name="connsiteX49" fmla="*/ 97810 w 228286"/>
                <a:gd name="connsiteY49" fmla="*/ 125386 h 266383"/>
                <a:gd name="connsiteX50" fmla="*/ 99996 w 228286"/>
                <a:gd name="connsiteY50" fmla="*/ 129820 h 266383"/>
                <a:gd name="connsiteX51" fmla="*/ 99996 w 228286"/>
                <a:gd name="connsiteY51" fmla="*/ 132068 h 266383"/>
                <a:gd name="connsiteX52" fmla="*/ 95686 w 228286"/>
                <a:gd name="connsiteY52" fmla="*/ 129820 h 266383"/>
                <a:gd name="connsiteX53" fmla="*/ 89128 w 228286"/>
                <a:gd name="connsiteY53" fmla="*/ 129820 h 266383"/>
                <a:gd name="connsiteX54" fmla="*/ 86943 w 228286"/>
                <a:gd name="connsiteY54" fmla="*/ 132068 h 266383"/>
                <a:gd name="connsiteX55" fmla="*/ 84819 w 228286"/>
                <a:gd name="connsiteY55" fmla="*/ 136564 h 266383"/>
                <a:gd name="connsiteX56" fmla="*/ 82633 w 228286"/>
                <a:gd name="connsiteY56" fmla="*/ 138812 h 266383"/>
                <a:gd name="connsiteX57" fmla="*/ 80447 w 228286"/>
                <a:gd name="connsiteY57" fmla="*/ 143245 h 266383"/>
                <a:gd name="connsiteX58" fmla="*/ 78261 w 228286"/>
                <a:gd name="connsiteY58" fmla="*/ 145493 h 266383"/>
                <a:gd name="connsiteX59" fmla="*/ 65207 w 228286"/>
                <a:gd name="connsiteY59" fmla="*/ 156671 h 266383"/>
                <a:gd name="connsiteX60" fmla="*/ 52153 w 228286"/>
                <a:gd name="connsiteY60" fmla="*/ 161167 h 266383"/>
                <a:gd name="connsiteX61" fmla="*/ 50029 w 228286"/>
                <a:gd name="connsiteY61" fmla="*/ 163414 h 266383"/>
                <a:gd name="connsiteX62" fmla="*/ 45657 w 228286"/>
                <a:gd name="connsiteY62" fmla="*/ 165662 h 266383"/>
                <a:gd name="connsiteX63" fmla="*/ 43471 w 228286"/>
                <a:gd name="connsiteY63" fmla="*/ 170096 h 266383"/>
                <a:gd name="connsiteX64" fmla="*/ 43471 w 228286"/>
                <a:gd name="connsiteY64" fmla="*/ 172344 h 266383"/>
                <a:gd name="connsiteX65" fmla="*/ 39162 w 228286"/>
                <a:gd name="connsiteY65" fmla="*/ 176840 h 266383"/>
                <a:gd name="connsiteX66" fmla="*/ 32604 w 228286"/>
                <a:gd name="connsiteY66" fmla="*/ 176840 h 266383"/>
                <a:gd name="connsiteX67" fmla="*/ 23922 w 228286"/>
                <a:gd name="connsiteY67" fmla="*/ 188017 h 266383"/>
                <a:gd name="connsiteX68" fmla="*/ 23922 w 228286"/>
                <a:gd name="connsiteY68" fmla="*/ 199195 h 266383"/>
                <a:gd name="connsiteX69" fmla="*/ 26108 w 228286"/>
                <a:gd name="connsiteY69" fmla="*/ 201443 h 266383"/>
                <a:gd name="connsiteX70" fmla="*/ 26108 w 228286"/>
                <a:gd name="connsiteY70" fmla="*/ 212620 h 266383"/>
                <a:gd name="connsiteX71" fmla="*/ 34789 w 228286"/>
                <a:gd name="connsiteY71" fmla="*/ 219364 h 266383"/>
                <a:gd name="connsiteX72" fmla="*/ 34789 w 228286"/>
                <a:gd name="connsiteY72" fmla="*/ 221612 h 266383"/>
                <a:gd name="connsiteX73" fmla="*/ 32604 w 228286"/>
                <a:gd name="connsiteY73" fmla="*/ 223860 h 266383"/>
                <a:gd name="connsiteX74" fmla="*/ 32604 w 228286"/>
                <a:gd name="connsiteY74" fmla="*/ 228293 h 266383"/>
                <a:gd name="connsiteX75" fmla="*/ 30417 w 228286"/>
                <a:gd name="connsiteY75" fmla="*/ 235037 h 266383"/>
                <a:gd name="connsiteX76" fmla="*/ 30417 w 228286"/>
                <a:gd name="connsiteY76" fmla="*/ 241719 h 266383"/>
                <a:gd name="connsiteX77" fmla="*/ 32604 w 228286"/>
                <a:gd name="connsiteY77" fmla="*/ 243966 h 266383"/>
                <a:gd name="connsiteX78" fmla="*/ 34789 w 228286"/>
                <a:gd name="connsiteY78" fmla="*/ 248462 h 266383"/>
                <a:gd name="connsiteX79" fmla="*/ 39162 w 228286"/>
                <a:gd name="connsiteY79" fmla="*/ 252958 h 266383"/>
                <a:gd name="connsiteX80" fmla="*/ 47843 w 228286"/>
                <a:gd name="connsiteY80" fmla="*/ 257392 h 266383"/>
                <a:gd name="connsiteX81" fmla="*/ 63021 w 228286"/>
                <a:gd name="connsiteY81" fmla="*/ 257392 h 266383"/>
                <a:gd name="connsiteX82" fmla="*/ 63021 w 228286"/>
                <a:gd name="connsiteY82" fmla="*/ 259640 h 266383"/>
                <a:gd name="connsiteX83" fmla="*/ 60897 w 228286"/>
                <a:gd name="connsiteY83" fmla="*/ 261888 h 266383"/>
                <a:gd name="connsiteX84" fmla="*/ 60897 w 228286"/>
                <a:gd name="connsiteY84" fmla="*/ 264136 h 266383"/>
                <a:gd name="connsiteX85" fmla="*/ 63021 w 228286"/>
                <a:gd name="connsiteY85" fmla="*/ 266384 h 266383"/>
                <a:gd name="connsiteX86" fmla="*/ 86943 w 228286"/>
                <a:gd name="connsiteY86" fmla="*/ 266384 h 266383"/>
                <a:gd name="connsiteX87" fmla="*/ 91314 w 228286"/>
                <a:gd name="connsiteY87" fmla="*/ 264136 h 266383"/>
                <a:gd name="connsiteX88" fmla="*/ 97810 w 228286"/>
                <a:gd name="connsiteY88" fmla="*/ 264136 h 266383"/>
                <a:gd name="connsiteX89" fmla="*/ 108740 w 228286"/>
                <a:gd name="connsiteY89" fmla="*/ 259640 h 266383"/>
                <a:gd name="connsiteX90" fmla="*/ 121794 w 228286"/>
                <a:gd name="connsiteY90" fmla="*/ 259640 h 266383"/>
                <a:gd name="connsiteX91" fmla="*/ 139158 w 228286"/>
                <a:gd name="connsiteY91" fmla="*/ 250710 h 266383"/>
                <a:gd name="connsiteX92" fmla="*/ 167451 w 228286"/>
                <a:gd name="connsiteY92" fmla="*/ 250710 h 266383"/>
                <a:gd name="connsiteX93" fmla="*/ 165265 w 228286"/>
                <a:gd name="connsiteY93" fmla="*/ 246214 h 266383"/>
                <a:gd name="connsiteX94" fmla="*/ 187001 w 228286"/>
                <a:gd name="connsiteY94" fmla="*/ 235037 h 266383"/>
                <a:gd name="connsiteX95" fmla="*/ 208737 w 228286"/>
                <a:gd name="connsiteY95" fmla="*/ 212620 h 266383"/>
                <a:gd name="connsiteX96" fmla="*/ 210923 w 228286"/>
                <a:gd name="connsiteY96" fmla="*/ 212620 h 266383"/>
                <a:gd name="connsiteX97" fmla="*/ 223977 w 228286"/>
                <a:gd name="connsiteY97" fmla="*/ 199195 h 266383"/>
                <a:gd name="connsiteX98" fmla="*/ 226162 w 228286"/>
                <a:gd name="connsiteY98" fmla="*/ 194761 h 266383"/>
                <a:gd name="connsiteX99" fmla="*/ 228286 w 228286"/>
                <a:gd name="connsiteY99" fmla="*/ 192513 h 266383"/>
                <a:gd name="connsiteX100" fmla="*/ 228286 w 228286"/>
                <a:gd name="connsiteY100" fmla="*/ 188017 h 266383"/>
                <a:gd name="connsiteX101" fmla="*/ 226162 w 228286"/>
                <a:gd name="connsiteY101" fmla="*/ 183584 h 266383"/>
                <a:gd name="connsiteX102" fmla="*/ 223977 w 228286"/>
                <a:gd name="connsiteY102" fmla="*/ 181336 h 266383"/>
                <a:gd name="connsiteX103" fmla="*/ 221790 w 228286"/>
                <a:gd name="connsiteY103" fmla="*/ 176840 h 266383"/>
                <a:gd name="connsiteX104" fmla="*/ 195683 w 228286"/>
                <a:gd name="connsiteY104" fmla="*/ 163414 h 266383"/>
                <a:gd name="connsiteX105" fmla="*/ 197869 w 228286"/>
                <a:gd name="connsiteY105" fmla="*/ 163414 h 266383"/>
                <a:gd name="connsiteX106" fmla="*/ 206550 w 228286"/>
                <a:gd name="connsiteY106" fmla="*/ 154423 h 266383"/>
                <a:gd name="connsiteX107" fmla="*/ 206550 w 228286"/>
                <a:gd name="connsiteY107" fmla="*/ 152237 h 266383"/>
                <a:gd name="connsiteX108" fmla="*/ 204427 w 228286"/>
                <a:gd name="connsiteY108" fmla="*/ 149989 h 266383"/>
                <a:gd name="connsiteX109" fmla="*/ 200055 w 228286"/>
                <a:gd name="connsiteY109" fmla="*/ 147741 h 266383"/>
                <a:gd name="connsiteX110" fmla="*/ 191373 w 228286"/>
                <a:gd name="connsiteY110" fmla="*/ 145493 h 266383"/>
                <a:gd name="connsiteX111" fmla="*/ 193559 w 228286"/>
                <a:gd name="connsiteY111" fmla="*/ 141060 h 266383"/>
                <a:gd name="connsiteX112" fmla="*/ 195683 w 228286"/>
                <a:gd name="connsiteY112" fmla="*/ 138812 h 266383"/>
                <a:gd name="connsiteX113" fmla="*/ 195683 w 228286"/>
                <a:gd name="connsiteY113" fmla="*/ 136564 h 266383"/>
                <a:gd name="connsiteX114" fmla="*/ 193559 w 228286"/>
                <a:gd name="connsiteY114" fmla="*/ 134316 h 266383"/>
                <a:gd name="connsiteX115" fmla="*/ 191373 w 228286"/>
                <a:gd name="connsiteY115" fmla="*/ 134316 h 266383"/>
                <a:gd name="connsiteX116" fmla="*/ 189187 w 228286"/>
                <a:gd name="connsiteY116" fmla="*/ 132068 h 266383"/>
                <a:gd name="connsiteX117" fmla="*/ 184815 w 228286"/>
                <a:gd name="connsiteY117" fmla="*/ 132068 h 266383"/>
                <a:gd name="connsiteX118" fmla="*/ 184815 w 228286"/>
                <a:gd name="connsiteY118" fmla="*/ 127572 h 266383"/>
                <a:gd name="connsiteX119" fmla="*/ 180505 w 228286"/>
                <a:gd name="connsiteY119" fmla="*/ 123138 h 266383"/>
                <a:gd name="connsiteX120" fmla="*/ 182629 w 228286"/>
                <a:gd name="connsiteY120" fmla="*/ 111899 h 266383"/>
                <a:gd name="connsiteX121" fmla="*/ 184815 w 228286"/>
                <a:gd name="connsiteY121" fmla="*/ 111899 h 266383"/>
                <a:gd name="connsiteX122" fmla="*/ 189187 w 228286"/>
                <a:gd name="connsiteY122" fmla="*/ 114147 h 266383"/>
                <a:gd name="connsiteX123" fmla="*/ 193559 w 228286"/>
                <a:gd name="connsiteY123" fmla="*/ 114147 h 266383"/>
                <a:gd name="connsiteX124" fmla="*/ 195683 w 228286"/>
                <a:gd name="connsiteY124" fmla="*/ 111899 h 266383"/>
                <a:gd name="connsiteX125" fmla="*/ 195683 w 228286"/>
                <a:gd name="connsiteY125" fmla="*/ 109713 h 266383"/>
                <a:gd name="connsiteX126" fmla="*/ 193559 w 228286"/>
                <a:gd name="connsiteY126" fmla="*/ 107465 h 266383"/>
                <a:gd name="connsiteX127" fmla="*/ 189187 w 228286"/>
                <a:gd name="connsiteY127" fmla="*/ 105217 h 266383"/>
                <a:gd name="connsiteX128" fmla="*/ 180505 w 228286"/>
                <a:gd name="connsiteY128" fmla="*/ 96288 h 266383"/>
                <a:gd name="connsiteX129" fmla="*/ 176133 w 228286"/>
                <a:gd name="connsiteY129" fmla="*/ 94040 h 266383"/>
                <a:gd name="connsiteX130" fmla="*/ 173947 w 228286"/>
                <a:gd name="connsiteY130" fmla="*/ 89544 h 266383"/>
                <a:gd name="connsiteX131" fmla="*/ 169575 w 228286"/>
                <a:gd name="connsiteY131" fmla="*/ 87296 h 266383"/>
                <a:gd name="connsiteX132" fmla="*/ 163079 w 228286"/>
                <a:gd name="connsiteY132" fmla="*/ 80614 h 266383"/>
                <a:gd name="connsiteX133" fmla="*/ 165265 w 228286"/>
                <a:gd name="connsiteY133" fmla="*/ 78367 h 266383"/>
                <a:gd name="connsiteX134" fmla="*/ 169575 w 228286"/>
                <a:gd name="connsiteY134" fmla="*/ 76119 h 266383"/>
                <a:gd name="connsiteX135" fmla="*/ 171761 w 228286"/>
                <a:gd name="connsiteY135" fmla="*/ 76119 h 266383"/>
                <a:gd name="connsiteX136" fmla="*/ 171761 w 228286"/>
                <a:gd name="connsiteY136" fmla="*/ 71623 h 266383"/>
                <a:gd name="connsiteX137" fmla="*/ 173947 w 228286"/>
                <a:gd name="connsiteY137" fmla="*/ 71623 h 266383"/>
                <a:gd name="connsiteX138" fmla="*/ 178319 w 228286"/>
                <a:gd name="connsiteY138" fmla="*/ 69437 h 266383"/>
                <a:gd name="connsiteX139" fmla="*/ 180505 w 228286"/>
                <a:gd name="connsiteY139" fmla="*/ 69437 h 266383"/>
                <a:gd name="connsiteX140" fmla="*/ 180505 w 228286"/>
                <a:gd name="connsiteY140" fmla="*/ 64941 h 266383"/>
                <a:gd name="connsiteX141" fmla="*/ 163079 w 228286"/>
                <a:gd name="connsiteY141" fmla="*/ 47020 h 266383"/>
                <a:gd name="connsiteX142" fmla="*/ 156584 w 228286"/>
                <a:gd name="connsiteY142" fmla="*/ 47020 h 266383"/>
                <a:gd name="connsiteX143" fmla="*/ 154398 w 228286"/>
                <a:gd name="connsiteY143" fmla="*/ 49268 h 266383"/>
                <a:gd name="connsiteX144" fmla="*/ 152211 w 228286"/>
                <a:gd name="connsiteY144" fmla="*/ 49268 h 266383"/>
                <a:gd name="connsiteX145" fmla="*/ 150025 w 228286"/>
                <a:gd name="connsiteY145" fmla="*/ 47020 h 266383"/>
                <a:gd name="connsiteX146" fmla="*/ 150025 w 228286"/>
                <a:gd name="connsiteY146" fmla="*/ 44772 h 266383"/>
                <a:gd name="connsiteX147" fmla="*/ 147840 w 228286"/>
                <a:gd name="connsiteY147" fmla="*/ 40338 h 266383"/>
                <a:gd name="connsiteX148" fmla="*/ 147840 w 228286"/>
                <a:gd name="connsiteY148" fmla="*/ 35843 h 266383"/>
                <a:gd name="connsiteX149" fmla="*/ 154398 w 228286"/>
                <a:gd name="connsiteY149" fmla="*/ 35843 h 266383"/>
                <a:gd name="connsiteX150" fmla="*/ 154398 w 228286"/>
                <a:gd name="connsiteY150" fmla="*/ 33595 h 266383"/>
                <a:gd name="connsiteX151" fmla="*/ 150025 w 228286"/>
                <a:gd name="connsiteY151" fmla="*/ 29099 h 266383"/>
                <a:gd name="connsiteX152" fmla="*/ 152211 w 228286"/>
                <a:gd name="connsiteY152" fmla="*/ 20169 h 266383"/>
                <a:gd name="connsiteX153" fmla="*/ 154398 w 228286"/>
                <a:gd name="connsiteY153" fmla="*/ 20169 h 266383"/>
                <a:gd name="connsiteX154" fmla="*/ 154398 w 228286"/>
                <a:gd name="connsiteY154" fmla="*/ 22417 h 266383"/>
                <a:gd name="connsiteX155" fmla="*/ 156584 w 228286"/>
                <a:gd name="connsiteY155" fmla="*/ 22417 h 266383"/>
                <a:gd name="connsiteX156" fmla="*/ 156584 w 228286"/>
                <a:gd name="connsiteY156" fmla="*/ 15673 h 266383"/>
                <a:gd name="connsiteX157" fmla="*/ 154398 w 228286"/>
                <a:gd name="connsiteY157" fmla="*/ 11240 h 266383"/>
                <a:gd name="connsiteX158" fmla="*/ 150025 w 228286"/>
                <a:gd name="connsiteY158" fmla="*/ 6744 h 266383"/>
                <a:gd name="connsiteX159" fmla="*/ 147840 w 228286"/>
                <a:gd name="connsiteY159" fmla="*/ 6744 h 266383"/>
                <a:gd name="connsiteX160" fmla="*/ 134786 w 228286"/>
                <a:gd name="connsiteY160" fmla="*/ 4496 h 266383"/>
                <a:gd name="connsiteX161" fmla="*/ 134786 w 228286"/>
                <a:gd name="connsiteY161" fmla="*/ 0 h 266383"/>
                <a:gd name="connsiteX162" fmla="*/ 121794 w 228286"/>
                <a:gd name="connsiteY162" fmla="*/ 0 h 266383"/>
                <a:gd name="connsiteX163" fmla="*/ 117422 w 228286"/>
                <a:gd name="connsiteY163" fmla="*/ 2248 h 266383"/>
                <a:gd name="connsiteX164" fmla="*/ 106554 w 228286"/>
                <a:gd name="connsiteY164" fmla="*/ 2248 h 266383"/>
                <a:gd name="connsiteX165" fmla="*/ 102182 w 228286"/>
                <a:gd name="connsiteY165" fmla="*/ 4496 h 266383"/>
                <a:gd name="connsiteX166" fmla="*/ 99996 w 228286"/>
                <a:gd name="connsiteY166" fmla="*/ 4496 h 266383"/>
                <a:gd name="connsiteX167" fmla="*/ 95686 w 228286"/>
                <a:gd name="connsiteY167" fmla="*/ 6744 h 266383"/>
                <a:gd name="connsiteX168" fmla="*/ 95686 w 228286"/>
                <a:gd name="connsiteY168" fmla="*/ 11240 h 266383"/>
                <a:gd name="connsiteX169" fmla="*/ 93501 w 228286"/>
                <a:gd name="connsiteY169" fmla="*/ 13425 h 266383"/>
                <a:gd name="connsiteX170" fmla="*/ 93501 w 228286"/>
                <a:gd name="connsiteY170" fmla="*/ 26913 h 266383"/>
                <a:gd name="connsiteX171" fmla="*/ 84819 w 228286"/>
                <a:gd name="connsiteY171" fmla="*/ 26913 h 266383"/>
                <a:gd name="connsiteX172" fmla="*/ 84819 w 228286"/>
                <a:gd name="connsiteY172" fmla="*/ 29099 h 266383"/>
                <a:gd name="connsiteX173" fmla="*/ 82633 w 228286"/>
                <a:gd name="connsiteY173" fmla="*/ 31347 h 266383"/>
                <a:gd name="connsiteX174" fmla="*/ 82633 w 228286"/>
                <a:gd name="connsiteY174" fmla="*/ 35843 h 266383"/>
                <a:gd name="connsiteX175" fmla="*/ 76075 w 228286"/>
                <a:gd name="connsiteY175" fmla="*/ 35843 h 266383"/>
                <a:gd name="connsiteX176" fmla="*/ 73889 w 228286"/>
                <a:gd name="connsiteY176" fmla="*/ 33595 h 266383"/>
                <a:gd name="connsiteX177" fmla="*/ 69579 w 228286"/>
                <a:gd name="connsiteY177" fmla="*/ 31347 h 266383"/>
                <a:gd name="connsiteX178" fmla="*/ 58711 w 228286"/>
                <a:gd name="connsiteY178" fmla="*/ 31347 h 26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28286" h="266383">
                  <a:moveTo>
                    <a:pt x="58711" y="31347"/>
                  </a:moveTo>
                  <a:lnTo>
                    <a:pt x="56525" y="33595"/>
                  </a:lnTo>
                  <a:lnTo>
                    <a:pt x="52153" y="35843"/>
                  </a:lnTo>
                  <a:lnTo>
                    <a:pt x="47843" y="35843"/>
                  </a:lnTo>
                  <a:lnTo>
                    <a:pt x="45657" y="33595"/>
                  </a:lnTo>
                  <a:lnTo>
                    <a:pt x="39162" y="33595"/>
                  </a:lnTo>
                  <a:lnTo>
                    <a:pt x="34789" y="31347"/>
                  </a:lnTo>
                  <a:lnTo>
                    <a:pt x="30417" y="31347"/>
                  </a:lnTo>
                  <a:lnTo>
                    <a:pt x="26108" y="26913"/>
                  </a:lnTo>
                  <a:lnTo>
                    <a:pt x="21736" y="24665"/>
                  </a:lnTo>
                  <a:lnTo>
                    <a:pt x="19550" y="20169"/>
                  </a:lnTo>
                  <a:lnTo>
                    <a:pt x="17364" y="17921"/>
                  </a:lnTo>
                  <a:lnTo>
                    <a:pt x="10868" y="17921"/>
                  </a:lnTo>
                  <a:lnTo>
                    <a:pt x="8682" y="20169"/>
                  </a:lnTo>
                  <a:lnTo>
                    <a:pt x="8682" y="24665"/>
                  </a:lnTo>
                  <a:lnTo>
                    <a:pt x="2186" y="22417"/>
                  </a:lnTo>
                  <a:lnTo>
                    <a:pt x="0" y="24665"/>
                  </a:lnTo>
                  <a:lnTo>
                    <a:pt x="2186" y="26913"/>
                  </a:lnTo>
                  <a:lnTo>
                    <a:pt x="6496" y="29099"/>
                  </a:lnTo>
                  <a:lnTo>
                    <a:pt x="8682" y="31347"/>
                  </a:lnTo>
                  <a:lnTo>
                    <a:pt x="13054" y="33595"/>
                  </a:lnTo>
                  <a:lnTo>
                    <a:pt x="17364" y="33595"/>
                  </a:lnTo>
                  <a:lnTo>
                    <a:pt x="19550" y="35843"/>
                  </a:lnTo>
                  <a:lnTo>
                    <a:pt x="21736" y="35843"/>
                  </a:lnTo>
                  <a:lnTo>
                    <a:pt x="26108" y="40338"/>
                  </a:lnTo>
                  <a:lnTo>
                    <a:pt x="39162" y="40338"/>
                  </a:lnTo>
                  <a:lnTo>
                    <a:pt x="50029" y="47020"/>
                  </a:lnTo>
                  <a:lnTo>
                    <a:pt x="54339" y="47020"/>
                  </a:lnTo>
                  <a:lnTo>
                    <a:pt x="56525" y="49268"/>
                  </a:lnTo>
                  <a:lnTo>
                    <a:pt x="58711" y="49268"/>
                  </a:lnTo>
                  <a:lnTo>
                    <a:pt x="58711" y="58197"/>
                  </a:lnTo>
                  <a:lnTo>
                    <a:pt x="56525" y="60445"/>
                  </a:lnTo>
                  <a:lnTo>
                    <a:pt x="56525" y="62693"/>
                  </a:lnTo>
                  <a:lnTo>
                    <a:pt x="60897" y="64941"/>
                  </a:lnTo>
                  <a:lnTo>
                    <a:pt x="58711" y="73871"/>
                  </a:lnTo>
                  <a:lnTo>
                    <a:pt x="67393" y="78367"/>
                  </a:lnTo>
                  <a:lnTo>
                    <a:pt x="65207" y="82862"/>
                  </a:lnTo>
                  <a:lnTo>
                    <a:pt x="63021" y="85048"/>
                  </a:lnTo>
                  <a:lnTo>
                    <a:pt x="60897" y="89544"/>
                  </a:lnTo>
                  <a:lnTo>
                    <a:pt x="60897" y="91792"/>
                  </a:lnTo>
                  <a:lnTo>
                    <a:pt x="65207" y="96288"/>
                  </a:lnTo>
                  <a:lnTo>
                    <a:pt x="69579" y="98536"/>
                  </a:lnTo>
                  <a:lnTo>
                    <a:pt x="71765" y="100721"/>
                  </a:lnTo>
                  <a:lnTo>
                    <a:pt x="76075" y="114147"/>
                  </a:lnTo>
                  <a:lnTo>
                    <a:pt x="80447" y="109713"/>
                  </a:lnTo>
                  <a:lnTo>
                    <a:pt x="82633" y="109713"/>
                  </a:lnTo>
                  <a:lnTo>
                    <a:pt x="84819" y="111899"/>
                  </a:lnTo>
                  <a:lnTo>
                    <a:pt x="89128" y="111899"/>
                  </a:lnTo>
                  <a:lnTo>
                    <a:pt x="97810" y="120890"/>
                  </a:lnTo>
                  <a:lnTo>
                    <a:pt x="97810" y="125386"/>
                  </a:lnTo>
                  <a:lnTo>
                    <a:pt x="99996" y="129820"/>
                  </a:lnTo>
                  <a:lnTo>
                    <a:pt x="99996" y="132068"/>
                  </a:lnTo>
                  <a:lnTo>
                    <a:pt x="95686" y="129820"/>
                  </a:lnTo>
                  <a:lnTo>
                    <a:pt x="89128" y="129820"/>
                  </a:lnTo>
                  <a:lnTo>
                    <a:pt x="86943" y="132068"/>
                  </a:lnTo>
                  <a:lnTo>
                    <a:pt x="84819" y="136564"/>
                  </a:lnTo>
                  <a:lnTo>
                    <a:pt x="82633" y="138812"/>
                  </a:lnTo>
                  <a:lnTo>
                    <a:pt x="80447" y="143245"/>
                  </a:lnTo>
                  <a:lnTo>
                    <a:pt x="78261" y="145493"/>
                  </a:lnTo>
                  <a:lnTo>
                    <a:pt x="65207" y="156671"/>
                  </a:lnTo>
                  <a:lnTo>
                    <a:pt x="52153" y="161167"/>
                  </a:lnTo>
                  <a:lnTo>
                    <a:pt x="50029" y="163414"/>
                  </a:lnTo>
                  <a:lnTo>
                    <a:pt x="45657" y="165662"/>
                  </a:lnTo>
                  <a:lnTo>
                    <a:pt x="43471" y="170096"/>
                  </a:lnTo>
                  <a:lnTo>
                    <a:pt x="43471" y="172344"/>
                  </a:lnTo>
                  <a:lnTo>
                    <a:pt x="39162" y="176840"/>
                  </a:lnTo>
                  <a:lnTo>
                    <a:pt x="32604" y="176840"/>
                  </a:lnTo>
                  <a:lnTo>
                    <a:pt x="23922" y="188017"/>
                  </a:lnTo>
                  <a:lnTo>
                    <a:pt x="23922" y="199195"/>
                  </a:lnTo>
                  <a:lnTo>
                    <a:pt x="26108" y="201443"/>
                  </a:lnTo>
                  <a:lnTo>
                    <a:pt x="26108" y="212620"/>
                  </a:lnTo>
                  <a:lnTo>
                    <a:pt x="34789" y="219364"/>
                  </a:lnTo>
                  <a:lnTo>
                    <a:pt x="34789" y="221612"/>
                  </a:lnTo>
                  <a:lnTo>
                    <a:pt x="32604" y="223860"/>
                  </a:lnTo>
                  <a:lnTo>
                    <a:pt x="32604" y="228293"/>
                  </a:lnTo>
                  <a:lnTo>
                    <a:pt x="30417" y="235037"/>
                  </a:lnTo>
                  <a:lnTo>
                    <a:pt x="30417" y="241719"/>
                  </a:lnTo>
                  <a:lnTo>
                    <a:pt x="32604" y="243966"/>
                  </a:lnTo>
                  <a:lnTo>
                    <a:pt x="34789" y="248462"/>
                  </a:lnTo>
                  <a:lnTo>
                    <a:pt x="39162" y="252958"/>
                  </a:lnTo>
                  <a:lnTo>
                    <a:pt x="47843" y="257392"/>
                  </a:lnTo>
                  <a:lnTo>
                    <a:pt x="63021" y="257392"/>
                  </a:lnTo>
                  <a:lnTo>
                    <a:pt x="63021" y="259640"/>
                  </a:lnTo>
                  <a:lnTo>
                    <a:pt x="60897" y="261888"/>
                  </a:lnTo>
                  <a:lnTo>
                    <a:pt x="60897" y="264136"/>
                  </a:lnTo>
                  <a:lnTo>
                    <a:pt x="63021" y="266384"/>
                  </a:lnTo>
                  <a:lnTo>
                    <a:pt x="86943" y="266384"/>
                  </a:lnTo>
                  <a:lnTo>
                    <a:pt x="91314" y="264136"/>
                  </a:lnTo>
                  <a:lnTo>
                    <a:pt x="97810" y="264136"/>
                  </a:lnTo>
                  <a:lnTo>
                    <a:pt x="108740" y="259640"/>
                  </a:lnTo>
                  <a:lnTo>
                    <a:pt x="121794" y="259640"/>
                  </a:lnTo>
                  <a:lnTo>
                    <a:pt x="139158" y="250710"/>
                  </a:lnTo>
                  <a:lnTo>
                    <a:pt x="167451" y="250710"/>
                  </a:lnTo>
                  <a:lnTo>
                    <a:pt x="165265" y="246214"/>
                  </a:lnTo>
                  <a:lnTo>
                    <a:pt x="187001" y="235037"/>
                  </a:lnTo>
                  <a:lnTo>
                    <a:pt x="208737" y="212620"/>
                  </a:lnTo>
                  <a:lnTo>
                    <a:pt x="210923" y="212620"/>
                  </a:lnTo>
                  <a:lnTo>
                    <a:pt x="223977" y="199195"/>
                  </a:lnTo>
                  <a:lnTo>
                    <a:pt x="226162" y="194761"/>
                  </a:lnTo>
                  <a:lnTo>
                    <a:pt x="228286" y="192513"/>
                  </a:lnTo>
                  <a:lnTo>
                    <a:pt x="228286" y="188017"/>
                  </a:lnTo>
                  <a:lnTo>
                    <a:pt x="226162" y="183584"/>
                  </a:lnTo>
                  <a:lnTo>
                    <a:pt x="223977" y="181336"/>
                  </a:lnTo>
                  <a:lnTo>
                    <a:pt x="221790" y="176840"/>
                  </a:lnTo>
                  <a:lnTo>
                    <a:pt x="195683" y="163414"/>
                  </a:lnTo>
                  <a:lnTo>
                    <a:pt x="197869" y="163414"/>
                  </a:lnTo>
                  <a:lnTo>
                    <a:pt x="206550" y="154423"/>
                  </a:lnTo>
                  <a:lnTo>
                    <a:pt x="206550" y="152237"/>
                  </a:lnTo>
                  <a:lnTo>
                    <a:pt x="204427" y="149989"/>
                  </a:lnTo>
                  <a:lnTo>
                    <a:pt x="200055" y="147741"/>
                  </a:lnTo>
                  <a:lnTo>
                    <a:pt x="191373" y="145493"/>
                  </a:lnTo>
                  <a:lnTo>
                    <a:pt x="193559" y="141060"/>
                  </a:lnTo>
                  <a:lnTo>
                    <a:pt x="195683" y="138812"/>
                  </a:lnTo>
                  <a:lnTo>
                    <a:pt x="195683" y="136564"/>
                  </a:lnTo>
                  <a:lnTo>
                    <a:pt x="193559" y="134316"/>
                  </a:lnTo>
                  <a:lnTo>
                    <a:pt x="191373" y="134316"/>
                  </a:lnTo>
                  <a:lnTo>
                    <a:pt x="189187" y="132068"/>
                  </a:lnTo>
                  <a:lnTo>
                    <a:pt x="184815" y="132068"/>
                  </a:lnTo>
                  <a:lnTo>
                    <a:pt x="184815" y="127572"/>
                  </a:lnTo>
                  <a:lnTo>
                    <a:pt x="180505" y="123138"/>
                  </a:lnTo>
                  <a:lnTo>
                    <a:pt x="182629" y="111899"/>
                  </a:lnTo>
                  <a:lnTo>
                    <a:pt x="184815" y="111899"/>
                  </a:lnTo>
                  <a:lnTo>
                    <a:pt x="189187" y="114147"/>
                  </a:lnTo>
                  <a:lnTo>
                    <a:pt x="193559" y="114147"/>
                  </a:lnTo>
                  <a:lnTo>
                    <a:pt x="195683" y="111899"/>
                  </a:lnTo>
                  <a:lnTo>
                    <a:pt x="195683" y="109713"/>
                  </a:lnTo>
                  <a:lnTo>
                    <a:pt x="193559" y="107465"/>
                  </a:lnTo>
                  <a:lnTo>
                    <a:pt x="189187" y="105217"/>
                  </a:lnTo>
                  <a:lnTo>
                    <a:pt x="180505" y="96288"/>
                  </a:lnTo>
                  <a:lnTo>
                    <a:pt x="176133" y="94040"/>
                  </a:lnTo>
                  <a:lnTo>
                    <a:pt x="173947" y="89544"/>
                  </a:lnTo>
                  <a:lnTo>
                    <a:pt x="169575" y="87296"/>
                  </a:lnTo>
                  <a:lnTo>
                    <a:pt x="163079" y="80614"/>
                  </a:lnTo>
                  <a:lnTo>
                    <a:pt x="165265" y="78367"/>
                  </a:lnTo>
                  <a:lnTo>
                    <a:pt x="169575" y="76119"/>
                  </a:lnTo>
                  <a:lnTo>
                    <a:pt x="171761" y="76119"/>
                  </a:lnTo>
                  <a:lnTo>
                    <a:pt x="171761" y="71623"/>
                  </a:lnTo>
                  <a:lnTo>
                    <a:pt x="173947" y="71623"/>
                  </a:lnTo>
                  <a:lnTo>
                    <a:pt x="178319" y="69437"/>
                  </a:lnTo>
                  <a:lnTo>
                    <a:pt x="180505" y="69437"/>
                  </a:lnTo>
                  <a:lnTo>
                    <a:pt x="180505" y="64941"/>
                  </a:lnTo>
                  <a:lnTo>
                    <a:pt x="163079" y="47020"/>
                  </a:lnTo>
                  <a:lnTo>
                    <a:pt x="156584" y="47020"/>
                  </a:lnTo>
                  <a:lnTo>
                    <a:pt x="154398" y="49268"/>
                  </a:lnTo>
                  <a:lnTo>
                    <a:pt x="152211" y="49268"/>
                  </a:lnTo>
                  <a:lnTo>
                    <a:pt x="150025" y="47020"/>
                  </a:lnTo>
                  <a:lnTo>
                    <a:pt x="150025" y="44772"/>
                  </a:lnTo>
                  <a:lnTo>
                    <a:pt x="147840" y="40338"/>
                  </a:lnTo>
                  <a:lnTo>
                    <a:pt x="147840" y="35843"/>
                  </a:lnTo>
                  <a:lnTo>
                    <a:pt x="154398" y="35843"/>
                  </a:lnTo>
                  <a:lnTo>
                    <a:pt x="154398" y="33595"/>
                  </a:lnTo>
                  <a:lnTo>
                    <a:pt x="150025" y="29099"/>
                  </a:lnTo>
                  <a:lnTo>
                    <a:pt x="152211" y="20169"/>
                  </a:lnTo>
                  <a:lnTo>
                    <a:pt x="154398" y="20169"/>
                  </a:lnTo>
                  <a:lnTo>
                    <a:pt x="154398" y="22417"/>
                  </a:lnTo>
                  <a:lnTo>
                    <a:pt x="156584" y="22417"/>
                  </a:lnTo>
                  <a:lnTo>
                    <a:pt x="156584" y="15673"/>
                  </a:lnTo>
                  <a:lnTo>
                    <a:pt x="154398" y="11240"/>
                  </a:lnTo>
                  <a:lnTo>
                    <a:pt x="150025" y="6744"/>
                  </a:lnTo>
                  <a:lnTo>
                    <a:pt x="147840" y="6744"/>
                  </a:lnTo>
                  <a:lnTo>
                    <a:pt x="134786" y="4496"/>
                  </a:lnTo>
                  <a:lnTo>
                    <a:pt x="134786" y="0"/>
                  </a:lnTo>
                  <a:lnTo>
                    <a:pt x="121794" y="0"/>
                  </a:lnTo>
                  <a:lnTo>
                    <a:pt x="117422" y="2248"/>
                  </a:lnTo>
                  <a:lnTo>
                    <a:pt x="106554" y="2248"/>
                  </a:lnTo>
                  <a:lnTo>
                    <a:pt x="102182" y="4496"/>
                  </a:lnTo>
                  <a:lnTo>
                    <a:pt x="99996" y="4496"/>
                  </a:lnTo>
                  <a:lnTo>
                    <a:pt x="95686" y="6744"/>
                  </a:lnTo>
                  <a:lnTo>
                    <a:pt x="95686" y="11240"/>
                  </a:lnTo>
                  <a:lnTo>
                    <a:pt x="93501" y="13425"/>
                  </a:lnTo>
                  <a:lnTo>
                    <a:pt x="93501" y="26913"/>
                  </a:lnTo>
                  <a:lnTo>
                    <a:pt x="84819" y="26913"/>
                  </a:lnTo>
                  <a:lnTo>
                    <a:pt x="84819" y="29099"/>
                  </a:lnTo>
                  <a:lnTo>
                    <a:pt x="82633" y="31347"/>
                  </a:lnTo>
                  <a:lnTo>
                    <a:pt x="82633" y="35843"/>
                  </a:lnTo>
                  <a:lnTo>
                    <a:pt x="76075" y="35843"/>
                  </a:lnTo>
                  <a:lnTo>
                    <a:pt x="73889" y="33595"/>
                  </a:lnTo>
                  <a:lnTo>
                    <a:pt x="69579" y="31347"/>
                  </a:lnTo>
                  <a:lnTo>
                    <a:pt x="58711" y="31347"/>
                  </a:lnTo>
                  <a:close/>
                </a:path>
              </a:pathLst>
            </a:custGeom>
            <a:noFill/>
            <a:ln w="1561" cap="flat">
              <a:solidFill>
                <a:srgbClr val="FFFFFF"/>
              </a:solidFill>
              <a:prstDash val="solid"/>
              <a:round/>
            </a:ln>
          </p:spPr>
          <p:txBody>
            <a:bodyPr rtlCol="0" anchor="ctr"/>
            <a:lstStyle/>
            <a:p>
              <a:endParaRPr lang="en-US" noProof="0" dirty="0"/>
            </a:p>
          </p:txBody>
        </p:sp>
        <p:sp>
          <p:nvSpPr>
            <p:cNvPr id="5156" name="Serbest Form 5155">
              <a:extLst>
                <a:ext uri="{FF2B5EF4-FFF2-40B4-BE49-F238E27FC236}">
                  <a16:creationId xmlns:a16="http://schemas.microsoft.com/office/drawing/2014/main" id="{2822097F-C5C0-5441-AC0D-505D31E871A8}"/>
                </a:ext>
              </a:extLst>
            </p:cNvPr>
            <p:cNvSpPr/>
            <p:nvPr/>
          </p:nvSpPr>
          <p:spPr>
            <a:xfrm>
              <a:off x="6501742" y="2085020"/>
              <a:ext cx="380559" cy="355115"/>
            </a:xfrm>
            <a:custGeom>
              <a:avLst/>
              <a:gdLst>
                <a:gd name="connsiteX0" fmla="*/ 30230 w 380559"/>
                <a:gd name="connsiteY0" fmla="*/ 246777 h 355115"/>
                <a:gd name="connsiteX1" fmla="*/ 38912 w 380559"/>
                <a:gd name="connsiteY1" fmla="*/ 246777 h 355115"/>
                <a:gd name="connsiteX2" fmla="*/ 41097 w 380559"/>
                <a:gd name="connsiteY2" fmla="*/ 255956 h 355115"/>
                <a:gd name="connsiteX3" fmla="*/ 45407 w 380559"/>
                <a:gd name="connsiteY3" fmla="*/ 255956 h 355115"/>
                <a:gd name="connsiteX4" fmla="*/ 45407 w 380559"/>
                <a:gd name="connsiteY4" fmla="*/ 269818 h 355115"/>
                <a:gd name="connsiteX5" fmla="*/ 49717 w 380559"/>
                <a:gd name="connsiteY5" fmla="*/ 272129 h 355115"/>
                <a:gd name="connsiteX6" fmla="*/ 49717 w 380559"/>
                <a:gd name="connsiteY6" fmla="*/ 279060 h 355115"/>
                <a:gd name="connsiteX7" fmla="*/ 56213 w 380559"/>
                <a:gd name="connsiteY7" fmla="*/ 292860 h 355115"/>
                <a:gd name="connsiteX8" fmla="*/ 60522 w 380559"/>
                <a:gd name="connsiteY8" fmla="*/ 295170 h 355115"/>
                <a:gd name="connsiteX9" fmla="*/ 67018 w 380559"/>
                <a:gd name="connsiteY9" fmla="*/ 295170 h 355115"/>
                <a:gd name="connsiteX10" fmla="*/ 69204 w 380559"/>
                <a:gd name="connsiteY10" fmla="*/ 297481 h 355115"/>
                <a:gd name="connsiteX11" fmla="*/ 71328 w 380559"/>
                <a:gd name="connsiteY11" fmla="*/ 302101 h 355115"/>
                <a:gd name="connsiteX12" fmla="*/ 71328 w 380559"/>
                <a:gd name="connsiteY12" fmla="*/ 309033 h 355115"/>
                <a:gd name="connsiteX13" fmla="*/ 75637 w 380559"/>
                <a:gd name="connsiteY13" fmla="*/ 322833 h 355115"/>
                <a:gd name="connsiteX14" fmla="*/ 101620 w 380559"/>
                <a:gd name="connsiteY14" fmla="*/ 325143 h 355115"/>
                <a:gd name="connsiteX15" fmla="*/ 129726 w 380559"/>
                <a:gd name="connsiteY15" fmla="*/ 348185 h 355115"/>
                <a:gd name="connsiteX16" fmla="*/ 140532 w 380559"/>
                <a:gd name="connsiteY16" fmla="*/ 348185 h 355115"/>
                <a:gd name="connsiteX17" fmla="*/ 144841 w 380559"/>
                <a:gd name="connsiteY17" fmla="*/ 350495 h 355115"/>
                <a:gd name="connsiteX18" fmla="*/ 155647 w 380559"/>
                <a:gd name="connsiteY18" fmla="*/ 350495 h 355115"/>
                <a:gd name="connsiteX19" fmla="*/ 159956 w 380559"/>
                <a:gd name="connsiteY19" fmla="*/ 352805 h 355115"/>
                <a:gd name="connsiteX20" fmla="*/ 162142 w 380559"/>
                <a:gd name="connsiteY20" fmla="*/ 352805 h 355115"/>
                <a:gd name="connsiteX21" fmla="*/ 166452 w 380559"/>
                <a:gd name="connsiteY21" fmla="*/ 355116 h 355115"/>
                <a:gd name="connsiteX22" fmla="*/ 175134 w 380559"/>
                <a:gd name="connsiteY22" fmla="*/ 348185 h 355115"/>
                <a:gd name="connsiteX23" fmla="*/ 175134 w 380559"/>
                <a:gd name="connsiteY23" fmla="*/ 343564 h 355115"/>
                <a:gd name="connsiteX24" fmla="*/ 179443 w 380559"/>
                <a:gd name="connsiteY24" fmla="*/ 339005 h 355115"/>
                <a:gd name="connsiteX25" fmla="*/ 183753 w 380559"/>
                <a:gd name="connsiteY25" fmla="*/ 339005 h 355115"/>
                <a:gd name="connsiteX26" fmla="*/ 188125 w 380559"/>
                <a:gd name="connsiteY26" fmla="*/ 336695 h 355115"/>
                <a:gd name="connsiteX27" fmla="*/ 190248 w 380559"/>
                <a:gd name="connsiteY27" fmla="*/ 334385 h 355115"/>
                <a:gd name="connsiteX28" fmla="*/ 192435 w 380559"/>
                <a:gd name="connsiteY28" fmla="*/ 334385 h 355115"/>
                <a:gd name="connsiteX29" fmla="*/ 198930 w 380559"/>
                <a:gd name="connsiteY29" fmla="*/ 327453 h 355115"/>
                <a:gd name="connsiteX30" fmla="*/ 207550 w 380559"/>
                <a:gd name="connsiteY30" fmla="*/ 339005 h 355115"/>
                <a:gd name="connsiteX31" fmla="*/ 218355 w 380559"/>
                <a:gd name="connsiteY31" fmla="*/ 339005 h 355115"/>
                <a:gd name="connsiteX32" fmla="*/ 220541 w 380559"/>
                <a:gd name="connsiteY32" fmla="*/ 336695 h 355115"/>
                <a:gd name="connsiteX33" fmla="*/ 229160 w 380559"/>
                <a:gd name="connsiteY33" fmla="*/ 339005 h 355115"/>
                <a:gd name="connsiteX34" fmla="*/ 229160 w 380559"/>
                <a:gd name="connsiteY34" fmla="*/ 336695 h 355115"/>
                <a:gd name="connsiteX35" fmla="*/ 233532 w 380559"/>
                <a:gd name="connsiteY35" fmla="*/ 332074 h 355115"/>
                <a:gd name="connsiteX36" fmla="*/ 237842 w 380559"/>
                <a:gd name="connsiteY36" fmla="*/ 332074 h 355115"/>
                <a:gd name="connsiteX37" fmla="*/ 242151 w 380559"/>
                <a:gd name="connsiteY37" fmla="*/ 329764 h 355115"/>
                <a:gd name="connsiteX38" fmla="*/ 250833 w 380559"/>
                <a:gd name="connsiteY38" fmla="*/ 329764 h 355115"/>
                <a:gd name="connsiteX39" fmla="*/ 257266 w 380559"/>
                <a:gd name="connsiteY39" fmla="*/ 322833 h 355115"/>
                <a:gd name="connsiteX40" fmla="*/ 257266 w 380559"/>
                <a:gd name="connsiteY40" fmla="*/ 318212 h 355115"/>
                <a:gd name="connsiteX41" fmla="*/ 261638 w 380559"/>
                <a:gd name="connsiteY41" fmla="*/ 315902 h 355115"/>
                <a:gd name="connsiteX42" fmla="*/ 263762 w 380559"/>
                <a:gd name="connsiteY42" fmla="*/ 313591 h 355115"/>
                <a:gd name="connsiteX43" fmla="*/ 268134 w 380559"/>
                <a:gd name="connsiteY43" fmla="*/ 311343 h 355115"/>
                <a:gd name="connsiteX44" fmla="*/ 272444 w 380559"/>
                <a:gd name="connsiteY44" fmla="*/ 311343 h 355115"/>
                <a:gd name="connsiteX45" fmla="*/ 274567 w 380559"/>
                <a:gd name="connsiteY45" fmla="*/ 309033 h 355115"/>
                <a:gd name="connsiteX46" fmla="*/ 304860 w 380559"/>
                <a:gd name="connsiteY46" fmla="*/ 309033 h 355115"/>
                <a:gd name="connsiteX47" fmla="*/ 380560 w 380559"/>
                <a:gd name="connsiteY47" fmla="*/ 214493 h 355115"/>
                <a:gd name="connsiteX48" fmla="*/ 354577 w 380559"/>
                <a:gd name="connsiteY48" fmla="*/ 216741 h 355115"/>
                <a:gd name="connsiteX49" fmla="*/ 341648 w 380559"/>
                <a:gd name="connsiteY49" fmla="*/ 209873 h 355115"/>
                <a:gd name="connsiteX50" fmla="*/ 337276 w 380559"/>
                <a:gd name="connsiteY50" fmla="*/ 205252 h 355115"/>
                <a:gd name="connsiteX51" fmla="*/ 330843 w 380559"/>
                <a:gd name="connsiteY51" fmla="*/ 202941 h 355115"/>
                <a:gd name="connsiteX52" fmla="*/ 326470 w 380559"/>
                <a:gd name="connsiteY52" fmla="*/ 200631 h 355115"/>
                <a:gd name="connsiteX53" fmla="*/ 317851 w 380559"/>
                <a:gd name="connsiteY53" fmla="*/ 198320 h 355115"/>
                <a:gd name="connsiteX54" fmla="*/ 291869 w 380559"/>
                <a:gd name="connsiteY54" fmla="*/ 189079 h 355115"/>
                <a:gd name="connsiteX55" fmla="*/ 278940 w 380559"/>
                <a:gd name="connsiteY55" fmla="*/ 182210 h 355115"/>
                <a:gd name="connsiteX56" fmla="*/ 276754 w 380559"/>
                <a:gd name="connsiteY56" fmla="*/ 177589 h 355115"/>
                <a:gd name="connsiteX57" fmla="*/ 274567 w 380559"/>
                <a:gd name="connsiteY57" fmla="*/ 175279 h 355115"/>
                <a:gd name="connsiteX58" fmla="*/ 272444 w 380559"/>
                <a:gd name="connsiteY58" fmla="*/ 170658 h 355115"/>
                <a:gd name="connsiteX59" fmla="*/ 263762 w 380559"/>
                <a:gd name="connsiteY59" fmla="*/ 170658 h 355115"/>
                <a:gd name="connsiteX60" fmla="*/ 263762 w 380559"/>
                <a:gd name="connsiteY60" fmla="*/ 168348 h 355115"/>
                <a:gd name="connsiteX61" fmla="*/ 261638 w 380559"/>
                <a:gd name="connsiteY61" fmla="*/ 166037 h 355115"/>
                <a:gd name="connsiteX62" fmla="*/ 257266 w 380559"/>
                <a:gd name="connsiteY62" fmla="*/ 156796 h 355115"/>
                <a:gd name="connsiteX63" fmla="*/ 255143 w 380559"/>
                <a:gd name="connsiteY63" fmla="*/ 154548 h 355115"/>
                <a:gd name="connsiteX64" fmla="*/ 252957 w 380559"/>
                <a:gd name="connsiteY64" fmla="*/ 149927 h 355115"/>
                <a:gd name="connsiteX65" fmla="*/ 250833 w 380559"/>
                <a:gd name="connsiteY65" fmla="*/ 147616 h 355115"/>
                <a:gd name="connsiteX66" fmla="*/ 248647 w 380559"/>
                <a:gd name="connsiteY66" fmla="*/ 142996 h 355115"/>
                <a:gd name="connsiteX67" fmla="*/ 248647 w 380559"/>
                <a:gd name="connsiteY67" fmla="*/ 138375 h 355115"/>
                <a:gd name="connsiteX68" fmla="*/ 244338 w 380559"/>
                <a:gd name="connsiteY68" fmla="*/ 133754 h 355115"/>
                <a:gd name="connsiteX69" fmla="*/ 250833 w 380559"/>
                <a:gd name="connsiteY69" fmla="*/ 122264 h 355115"/>
                <a:gd name="connsiteX70" fmla="*/ 248647 w 380559"/>
                <a:gd name="connsiteY70" fmla="*/ 119954 h 355115"/>
                <a:gd name="connsiteX71" fmla="*/ 244338 w 380559"/>
                <a:gd name="connsiteY71" fmla="*/ 117644 h 355115"/>
                <a:gd name="connsiteX72" fmla="*/ 240028 w 380559"/>
                <a:gd name="connsiteY72" fmla="*/ 117644 h 355115"/>
                <a:gd name="connsiteX73" fmla="*/ 237842 w 380559"/>
                <a:gd name="connsiteY73" fmla="*/ 119954 h 355115"/>
                <a:gd name="connsiteX74" fmla="*/ 235656 w 380559"/>
                <a:gd name="connsiteY74" fmla="*/ 119954 h 355115"/>
                <a:gd name="connsiteX75" fmla="*/ 233532 w 380559"/>
                <a:gd name="connsiteY75" fmla="*/ 122264 h 355115"/>
                <a:gd name="connsiteX76" fmla="*/ 224851 w 380559"/>
                <a:gd name="connsiteY76" fmla="*/ 122264 h 355115"/>
                <a:gd name="connsiteX77" fmla="*/ 220541 w 380559"/>
                <a:gd name="connsiteY77" fmla="*/ 117644 h 355115"/>
                <a:gd name="connsiteX78" fmla="*/ 220541 w 380559"/>
                <a:gd name="connsiteY78" fmla="*/ 113023 h 355115"/>
                <a:gd name="connsiteX79" fmla="*/ 218355 w 380559"/>
                <a:gd name="connsiteY79" fmla="*/ 106092 h 355115"/>
                <a:gd name="connsiteX80" fmla="*/ 218355 w 380559"/>
                <a:gd name="connsiteY80" fmla="*/ 101471 h 355115"/>
                <a:gd name="connsiteX81" fmla="*/ 224851 w 380559"/>
                <a:gd name="connsiteY81" fmla="*/ 94539 h 355115"/>
                <a:gd name="connsiteX82" fmla="*/ 235656 w 380559"/>
                <a:gd name="connsiteY82" fmla="*/ 73808 h 355115"/>
                <a:gd name="connsiteX83" fmla="*/ 231346 w 380559"/>
                <a:gd name="connsiteY83" fmla="*/ 66877 h 355115"/>
                <a:gd name="connsiteX84" fmla="*/ 227037 w 380559"/>
                <a:gd name="connsiteY84" fmla="*/ 66877 h 355115"/>
                <a:gd name="connsiteX85" fmla="*/ 222664 w 380559"/>
                <a:gd name="connsiteY85" fmla="*/ 64567 h 355115"/>
                <a:gd name="connsiteX86" fmla="*/ 220541 w 380559"/>
                <a:gd name="connsiteY86" fmla="*/ 62256 h 355115"/>
                <a:gd name="connsiteX87" fmla="*/ 220541 w 380559"/>
                <a:gd name="connsiteY87" fmla="*/ 53077 h 355115"/>
                <a:gd name="connsiteX88" fmla="*/ 216231 w 380559"/>
                <a:gd name="connsiteY88" fmla="*/ 48456 h 355115"/>
                <a:gd name="connsiteX89" fmla="*/ 207550 w 380559"/>
                <a:gd name="connsiteY89" fmla="*/ 43835 h 355115"/>
                <a:gd name="connsiteX90" fmla="*/ 205426 w 380559"/>
                <a:gd name="connsiteY90" fmla="*/ 41525 h 355115"/>
                <a:gd name="connsiteX91" fmla="*/ 196744 w 380559"/>
                <a:gd name="connsiteY91" fmla="*/ 27725 h 355115"/>
                <a:gd name="connsiteX92" fmla="*/ 192435 w 380559"/>
                <a:gd name="connsiteY92" fmla="*/ 25415 h 355115"/>
                <a:gd name="connsiteX93" fmla="*/ 190248 w 380559"/>
                <a:gd name="connsiteY93" fmla="*/ 23104 h 355115"/>
                <a:gd name="connsiteX94" fmla="*/ 185939 w 380559"/>
                <a:gd name="connsiteY94" fmla="*/ 23104 h 355115"/>
                <a:gd name="connsiteX95" fmla="*/ 179443 w 380559"/>
                <a:gd name="connsiteY95" fmla="*/ 13862 h 355115"/>
                <a:gd name="connsiteX96" fmla="*/ 168638 w 380559"/>
                <a:gd name="connsiteY96" fmla="*/ 13862 h 355115"/>
                <a:gd name="connsiteX97" fmla="*/ 166452 w 380559"/>
                <a:gd name="connsiteY97" fmla="*/ 11552 h 355115"/>
                <a:gd name="connsiteX98" fmla="*/ 159956 w 380559"/>
                <a:gd name="connsiteY98" fmla="*/ 11552 h 355115"/>
                <a:gd name="connsiteX99" fmla="*/ 155647 w 380559"/>
                <a:gd name="connsiteY99" fmla="*/ 13862 h 355115"/>
                <a:gd name="connsiteX100" fmla="*/ 151337 w 380559"/>
                <a:gd name="connsiteY100" fmla="*/ 13862 h 355115"/>
                <a:gd name="connsiteX101" fmla="*/ 151337 w 380559"/>
                <a:gd name="connsiteY101" fmla="*/ 9242 h 355115"/>
                <a:gd name="connsiteX102" fmla="*/ 149151 w 380559"/>
                <a:gd name="connsiteY102" fmla="*/ 6931 h 355115"/>
                <a:gd name="connsiteX103" fmla="*/ 147027 w 380559"/>
                <a:gd name="connsiteY103" fmla="*/ 9242 h 355115"/>
                <a:gd name="connsiteX104" fmla="*/ 144841 w 380559"/>
                <a:gd name="connsiteY104" fmla="*/ 13862 h 355115"/>
                <a:gd name="connsiteX105" fmla="*/ 134036 w 380559"/>
                <a:gd name="connsiteY105" fmla="*/ 13862 h 355115"/>
                <a:gd name="connsiteX106" fmla="*/ 131850 w 380559"/>
                <a:gd name="connsiteY106" fmla="*/ 9242 h 355115"/>
                <a:gd name="connsiteX107" fmla="*/ 129726 w 380559"/>
                <a:gd name="connsiteY107" fmla="*/ 6931 h 355115"/>
                <a:gd name="connsiteX108" fmla="*/ 127540 w 380559"/>
                <a:gd name="connsiteY108" fmla="*/ 6931 h 355115"/>
                <a:gd name="connsiteX109" fmla="*/ 123231 w 380559"/>
                <a:gd name="connsiteY109" fmla="*/ 2311 h 355115"/>
                <a:gd name="connsiteX110" fmla="*/ 118921 w 380559"/>
                <a:gd name="connsiteY110" fmla="*/ 0 h 355115"/>
                <a:gd name="connsiteX111" fmla="*/ 118921 w 380559"/>
                <a:gd name="connsiteY111" fmla="*/ 4621 h 355115"/>
                <a:gd name="connsiteX112" fmla="*/ 116735 w 380559"/>
                <a:gd name="connsiteY112" fmla="*/ 9242 h 355115"/>
                <a:gd name="connsiteX113" fmla="*/ 114611 w 380559"/>
                <a:gd name="connsiteY113" fmla="*/ 16173 h 355115"/>
                <a:gd name="connsiteX114" fmla="*/ 114611 w 380559"/>
                <a:gd name="connsiteY114" fmla="*/ 20794 h 355115"/>
                <a:gd name="connsiteX115" fmla="*/ 110239 w 380559"/>
                <a:gd name="connsiteY115" fmla="*/ 25415 h 355115"/>
                <a:gd name="connsiteX116" fmla="*/ 103744 w 380559"/>
                <a:gd name="connsiteY116" fmla="*/ 18483 h 355115"/>
                <a:gd name="connsiteX117" fmla="*/ 103744 w 380559"/>
                <a:gd name="connsiteY117" fmla="*/ 16173 h 355115"/>
                <a:gd name="connsiteX118" fmla="*/ 101620 w 380559"/>
                <a:gd name="connsiteY118" fmla="*/ 13862 h 355115"/>
                <a:gd name="connsiteX119" fmla="*/ 99434 w 380559"/>
                <a:gd name="connsiteY119" fmla="*/ 13862 h 355115"/>
                <a:gd name="connsiteX120" fmla="*/ 99434 w 380559"/>
                <a:gd name="connsiteY120" fmla="*/ 16173 h 355115"/>
                <a:gd name="connsiteX121" fmla="*/ 97310 w 380559"/>
                <a:gd name="connsiteY121" fmla="*/ 18483 h 355115"/>
                <a:gd name="connsiteX122" fmla="*/ 84319 w 380559"/>
                <a:gd name="connsiteY122" fmla="*/ 18483 h 355115"/>
                <a:gd name="connsiteX123" fmla="*/ 84319 w 380559"/>
                <a:gd name="connsiteY123" fmla="*/ 34594 h 355115"/>
                <a:gd name="connsiteX124" fmla="*/ 82133 w 380559"/>
                <a:gd name="connsiteY124" fmla="*/ 36904 h 355115"/>
                <a:gd name="connsiteX125" fmla="*/ 80009 w 380559"/>
                <a:gd name="connsiteY125" fmla="*/ 41525 h 355115"/>
                <a:gd name="connsiteX126" fmla="*/ 77823 w 380559"/>
                <a:gd name="connsiteY126" fmla="*/ 43835 h 355115"/>
                <a:gd name="connsiteX127" fmla="*/ 75637 w 380559"/>
                <a:gd name="connsiteY127" fmla="*/ 48456 h 355115"/>
                <a:gd name="connsiteX128" fmla="*/ 75637 w 380559"/>
                <a:gd name="connsiteY128" fmla="*/ 66877 h 355115"/>
                <a:gd name="connsiteX129" fmla="*/ 64832 w 380559"/>
                <a:gd name="connsiteY129" fmla="*/ 66877 h 355115"/>
                <a:gd name="connsiteX130" fmla="*/ 62708 w 380559"/>
                <a:gd name="connsiteY130" fmla="*/ 69187 h 355115"/>
                <a:gd name="connsiteX131" fmla="*/ 60522 w 380559"/>
                <a:gd name="connsiteY131" fmla="*/ 73808 h 355115"/>
                <a:gd name="connsiteX132" fmla="*/ 58399 w 380559"/>
                <a:gd name="connsiteY132" fmla="*/ 76119 h 355115"/>
                <a:gd name="connsiteX133" fmla="*/ 58399 w 380559"/>
                <a:gd name="connsiteY133" fmla="*/ 89919 h 355115"/>
                <a:gd name="connsiteX134" fmla="*/ 56213 w 380559"/>
                <a:gd name="connsiteY134" fmla="*/ 92229 h 355115"/>
                <a:gd name="connsiteX135" fmla="*/ 51903 w 380559"/>
                <a:gd name="connsiteY135" fmla="*/ 92229 h 355115"/>
                <a:gd name="connsiteX136" fmla="*/ 49717 w 380559"/>
                <a:gd name="connsiteY136" fmla="*/ 94539 h 355115"/>
                <a:gd name="connsiteX137" fmla="*/ 49717 w 380559"/>
                <a:gd name="connsiteY137" fmla="*/ 103781 h 355115"/>
                <a:gd name="connsiteX138" fmla="*/ 45407 w 380559"/>
                <a:gd name="connsiteY138" fmla="*/ 110712 h 355115"/>
                <a:gd name="connsiteX139" fmla="*/ 45407 w 380559"/>
                <a:gd name="connsiteY139" fmla="*/ 113023 h 355115"/>
                <a:gd name="connsiteX140" fmla="*/ 47531 w 380559"/>
                <a:gd name="connsiteY140" fmla="*/ 115333 h 355115"/>
                <a:gd name="connsiteX141" fmla="*/ 47531 w 380559"/>
                <a:gd name="connsiteY141" fmla="*/ 129133 h 355115"/>
                <a:gd name="connsiteX142" fmla="*/ 45407 w 380559"/>
                <a:gd name="connsiteY142" fmla="*/ 131444 h 355115"/>
                <a:gd name="connsiteX143" fmla="*/ 41097 w 380559"/>
                <a:gd name="connsiteY143" fmla="*/ 131444 h 355115"/>
                <a:gd name="connsiteX144" fmla="*/ 38912 w 380559"/>
                <a:gd name="connsiteY144" fmla="*/ 129133 h 355115"/>
                <a:gd name="connsiteX145" fmla="*/ 38912 w 380559"/>
                <a:gd name="connsiteY145" fmla="*/ 124575 h 355115"/>
                <a:gd name="connsiteX146" fmla="*/ 36725 w 380559"/>
                <a:gd name="connsiteY146" fmla="*/ 124575 h 355115"/>
                <a:gd name="connsiteX147" fmla="*/ 30230 w 380559"/>
                <a:gd name="connsiteY147" fmla="*/ 131444 h 355115"/>
                <a:gd name="connsiteX148" fmla="*/ 30230 w 380559"/>
                <a:gd name="connsiteY148" fmla="*/ 138375 h 355115"/>
                <a:gd name="connsiteX149" fmla="*/ 32416 w 380559"/>
                <a:gd name="connsiteY149" fmla="*/ 142996 h 355115"/>
                <a:gd name="connsiteX150" fmla="*/ 32416 w 380559"/>
                <a:gd name="connsiteY150" fmla="*/ 149927 h 355115"/>
                <a:gd name="connsiteX151" fmla="*/ 30230 w 380559"/>
                <a:gd name="connsiteY151" fmla="*/ 152237 h 355115"/>
                <a:gd name="connsiteX152" fmla="*/ 25920 w 380559"/>
                <a:gd name="connsiteY152" fmla="*/ 154548 h 355115"/>
                <a:gd name="connsiteX153" fmla="*/ 23797 w 380559"/>
                <a:gd name="connsiteY153" fmla="*/ 159106 h 355115"/>
                <a:gd name="connsiteX154" fmla="*/ 23797 w 380559"/>
                <a:gd name="connsiteY154" fmla="*/ 163727 h 355115"/>
                <a:gd name="connsiteX155" fmla="*/ 25920 w 380559"/>
                <a:gd name="connsiteY155" fmla="*/ 168348 h 355115"/>
                <a:gd name="connsiteX156" fmla="*/ 25920 w 380559"/>
                <a:gd name="connsiteY156" fmla="*/ 172968 h 355115"/>
                <a:gd name="connsiteX157" fmla="*/ 28106 w 380559"/>
                <a:gd name="connsiteY157" fmla="*/ 175279 h 355115"/>
                <a:gd name="connsiteX158" fmla="*/ 28106 w 380559"/>
                <a:gd name="connsiteY158" fmla="*/ 189079 h 355115"/>
                <a:gd name="connsiteX159" fmla="*/ 25920 w 380559"/>
                <a:gd name="connsiteY159" fmla="*/ 193700 h 355115"/>
                <a:gd name="connsiteX160" fmla="*/ 25920 w 380559"/>
                <a:gd name="connsiteY160" fmla="*/ 198320 h 355115"/>
                <a:gd name="connsiteX161" fmla="*/ 23797 w 380559"/>
                <a:gd name="connsiteY161" fmla="*/ 200631 h 355115"/>
                <a:gd name="connsiteX162" fmla="*/ 19425 w 380559"/>
                <a:gd name="connsiteY162" fmla="*/ 200631 h 355115"/>
                <a:gd name="connsiteX163" fmla="*/ 17301 w 380559"/>
                <a:gd name="connsiteY163" fmla="*/ 202941 h 355115"/>
                <a:gd name="connsiteX164" fmla="*/ 15115 w 380559"/>
                <a:gd name="connsiteY164" fmla="*/ 200631 h 355115"/>
                <a:gd name="connsiteX165" fmla="*/ 2123 w 380559"/>
                <a:gd name="connsiteY165" fmla="*/ 200631 h 355115"/>
                <a:gd name="connsiteX166" fmla="*/ 4309 w 380559"/>
                <a:gd name="connsiteY166" fmla="*/ 209873 h 355115"/>
                <a:gd name="connsiteX167" fmla="*/ 2123 w 380559"/>
                <a:gd name="connsiteY167" fmla="*/ 212183 h 355115"/>
                <a:gd name="connsiteX168" fmla="*/ 0 w 380559"/>
                <a:gd name="connsiteY168" fmla="*/ 216741 h 355115"/>
                <a:gd name="connsiteX169" fmla="*/ 0 w 380559"/>
                <a:gd name="connsiteY169" fmla="*/ 221362 h 355115"/>
                <a:gd name="connsiteX170" fmla="*/ 2123 w 380559"/>
                <a:gd name="connsiteY170" fmla="*/ 221362 h 355115"/>
                <a:gd name="connsiteX171" fmla="*/ 6496 w 380559"/>
                <a:gd name="connsiteY171" fmla="*/ 223672 h 355115"/>
                <a:gd name="connsiteX172" fmla="*/ 15115 w 380559"/>
                <a:gd name="connsiteY172" fmla="*/ 223672 h 355115"/>
                <a:gd name="connsiteX173" fmla="*/ 17301 w 380559"/>
                <a:gd name="connsiteY173" fmla="*/ 225983 h 355115"/>
                <a:gd name="connsiteX174" fmla="*/ 21610 w 380559"/>
                <a:gd name="connsiteY174" fmla="*/ 228293 h 355115"/>
                <a:gd name="connsiteX175" fmla="*/ 23797 w 380559"/>
                <a:gd name="connsiteY175" fmla="*/ 232914 h 355115"/>
                <a:gd name="connsiteX176" fmla="*/ 28106 w 380559"/>
                <a:gd name="connsiteY176" fmla="*/ 235225 h 355115"/>
                <a:gd name="connsiteX177" fmla="*/ 28106 w 380559"/>
                <a:gd name="connsiteY177" fmla="*/ 242156 h 355115"/>
                <a:gd name="connsiteX178" fmla="*/ 30230 w 380559"/>
                <a:gd name="connsiteY178" fmla="*/ 246777 h 35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80559" h="355115">
                  <a:moveTo>
                    <a:pt x="30230" y="246777"/>
                  </a:moveTo>
                  <a:lnTo>
                    <a:pt x="38912" y="246777"/>
                  </a:lnTo>
                  <a:lnTo>
                    <a:pt x="41097" y="255956"/>
                  </a:lnTo>
                  <a:lnTo>
                    <a:pt x="45407" y="255956"/>
                  </a:lnTo>
                  <a:lnTo>
                    <a:pt x="45407" y="269818"/>
                  </a:lnTo>
                  <a:lnTo>
                    <a:pt x="49717" y="272129"/>
                  </a:lnTo>
                  <a:lnTo>
                    <a:pt x="49717" y="279060"/>
                  </a:lnTo>
                  <a:lnTo>
                    <a:pt x="56213" y="292860"/>
                  </a:lnTo>
                  <a:lnTo>
                    <a:pt x="60522" y="295170"/>
                  </a:lnTo>
                  <a:lnTo>
                    <a:pt x="67018" y="295170"/>
                  </a:lnTo>
                  <a:lnTo>
                    <a:pt x="69204" y="297481"/>
                  </a:lnTo>
                  <a:lnTo>
                    <a:pt x="71328" y="302101"/>
                  </a:lnTo>
                  <a:lnTo>
                    <a:pt x="71328" y="309033"/>
                  </a:lnTo>
                  <a:lnTo>
                    <a:pt x="75637" y="322833"/>
                  </a:lnTo>
                  <a:lnTo>
                    <a:pt x="101620" y="325143"/>
                  </a:lnTo>
                  <a:lnTo>
                    <a:pt x="129726" y="348185"/>
                  </a:lnTo>
                  <a:lnTo>
                    <a:pt x="140532" y="348185"/>
                  </a:lnTo>
                  <a:lnTo>
                    <a:pt x="144841" y="350495"/>
                  </a:lnTo>
                  <a:lnTo>
                    <a:pt x="155647" y="350495"/>
                  </a:lnTo>
                  <a:lnTo>
                    <a:pt x="159956" y="352805"/>
                  </a:lnTo>
                  <a:lnTo>
                    <a:pt x="162142" y="352805"/>
                  </a:lnTo>
                  <a:lnTo>
                    <a:pt x="166452" y="355116"/>
                  </a:lnTo>
                  <a:lnTo>
                    <a:pt x="175134" y="348185"/>
                  </a:lnTo>
                  <a:lnTo>
                    <a:pt x="175134" y="343564"/>
                  </a:lnTo>
                  <a:lnTo>
                    <a:pt x="179443" y="339005"/>
                  </a:lnTo>
                  <a:lnTo>
                    <a:pt x="183753" y="339005"/>
                  </a:lnTo>
                  <a:lnTo>
                    <a:pt x="188125" y="336695"/>
                  </a:lnTo>
                  <a:lnTo>
                    <a:pt x="190248" y="334385"/>
                  </a:lnTo>
                  <a:lnTo>
                    <a:pt x="192435" y="334385"/>
                  </a:lnTo>
                  <a:lnTo>
                    <a:pt x="198930" y="327453"/>
                  </a:lnTo>
                  <a:lnTo>
                    <a:pt x="207550" y="339005"/>
                  </a:lnTo>
                  <a:lnTo>
                    <a:pt x="218355" y="339005"/>
                  </a:lnTo>
                  <a:lnTo>
                    <a:pt x="220541" y="336695"/>
                  </a:lnTo>
                  <a:lnTo>
                    <a:pt x="229160" y="339005"/>
                  </a:lnTo>
                  <a:lnTo>
                    <a:pt x="229160" y="336695"/>
                  </a:lnTo>
                  <a:lnTo>
                    <a:pt x="233532" y="332074"/>
                  </a:lnTo>
                  <a:lnTo>
                    <a:pt x="237842" y="332074"/>
                  </a:lnTo>
                  <a:lnTo>
                    <a:pt x="242151" y="329764"/>
                  </a:lnTo>
                  <a:lnTo>
                    <a:pt x="250833" y="329764"/>
                  </a:lnTo>
                  <a:lnTo>
                    <a:pt x="257266" y="322833"/>
                  </a:lnTo>
                  <a:lnTo>
                    <a:pt x="257266" y="318212"/>
                  </a:lnTo>
                  <a:lnTo>
                    <a:pt x="261638" y="315902"/>
                  </a:lnTo>
                  <a:lnTo>
                    <a:pt x="263762" y="313591"/>
                  </a:lnTo>
                  <a:lnTo>
                    <a:pt x="268134" y="311343"/>
                  </a:lnTo>
                  <a:lnTo>
                    <a:pt x="272444" y="311343"/>
                  </a:lnTo>
                  <a:lnTo>
                    <a:pt x="274567" y="309033"/>
                  </a:lnTo>
                  <a:lnTo>
                    <a:pt x="304860" y="309033"/>
                  </a:lnTo>
                  <a:lnTo>
                    <a:pt x="380560" y="214493"/>
                  </a:lnTo>
                  <a:lnTo>
                    <a:pt x="354577" y="216741"/>
                  </a:lnTo>
                  <a:lnTo>
                    <a:pt x="341648" y="209873"/>
                  </a:lnTo>
                  <a:lnTo>
                    <a:pt x="337276" y="205252"/>
                  </a:lnTo>
                  <a:lnTo>
                    <a:pt x="330843" y="202941"/>
                  </a:lnTo>
                  <a:lnTo>
                    <a:pt x="326470" y="200631"/>
                  </a:lnTo>
                  <a:lnTo>
                    <a:pt x="317851" y="198320"/>
                  </a:lnTo>
                  <a:lnTo>
                    <a:pt x="291869" y="189079"/>
                  </a:lnTo>
                  <a:lnTo>
                    <a:pt x="278940" y="182210"/>
                  </a:lnTo>
                  <a:lnTo>
                    <a:pt x="276754" y="177589"/>
                  </a:lnTo>
                  <a:lnTo>
                    <a:pt x="274567" y="175279"/>
                  </a:lnTo>
                  <a:lnTo>
                    <a:pt x="272444" y="170658"/>
                  </a:lnTo>
                  <a:lnTo>
                    <a:pt x="263762" y="170658"/>
                  </a:lnTo>
                  <a:lnTo>
                    <a:pt x="263762" y="168348"/>
                  </a:lnTo>
                  <a:lnTo>
                    <a:pt x="261638" y="166037"/>
                  </a:lnTo>
                  <a:lnTo>
                    <a:pt x="257266" y="156796"/>
                  </a:lnTo>
                  <a:lnTo>
                    <a:pt x="255143" y="154548"/>
                  </a:lnTo>
                  <a:lnTo>
                    <a:pt x="252957" y="149927"/>
                  </a:lnTo>
                  <a:lnTo>
                    <a:pt x="250833" y="147616"/>
                  </a:lnTo>
                  <a:lnTo>
                    <a:pt x="248647" y="142996"/>
                  </a:lnTo>
                  <a:lnTo>
                    <a:pt x="248647" y="138375"/>
                  </a:lnTo>
                  <a:lnTo>
                    <a:pt x="244338" y="133754"/>
                  </a:lnTo>
                  <a:lnTo>
                    <a:pt x="250833" y="122264"/>
                  </a:lnTo>
                  <a:lnTo>
                    <a:pt x="248647" y="119954"/>
                  </a:lnTo>
                  <a:lnTo>
                    <a:pt x="244338" y="117644"/>
                  </a:lnTo>
                  <a:lnTo>
                    <a:pt x="240028" y="117644"/>
                  </a:lnTo>
                  <a:lnTo>
                    <a:pt x="237842" y="119954"/>
                  </a:lnTo>
                  <a:lnTo>
                    <a:pt x="235656" y="119954"/>
                  </a:lnTo>
                  <a:lnTo>
                    <a:pt x="233532" y="122264"/>
                  </a:lnTo>
                  <a:lnTo>
                    <a:pt x="224851" y="122264"/>
                  </a:lnTo>
                  <a:lnTo>
                    <a:pt x="220541" y="117644"/>
                  </a:lnTo>
                  <a:lnTo>
                    <a:pt x="220541" y="113023"/>
                  </a:lnTo>
                  <a:lnTo>
                    <a:pt x="218355" y="106092"/>
                  </a:lnTo>
                  <a:lnTo>
                    <a:pt x="218355" y="101471"/>
                  </a:lnTo>
                  <a:lnTo>
                    <a:pt x="224851" y="94539"/>
                  </a:lnTo>
                  <a:lnTo>
                    <a:pt x="235656" y="73808"/>
                  </a:lnTo>
                  <a:lnTo>
                    <a:pt x="231346" y="66877"/>
                  </a:lnTo>
                  <a:lnTo>
                    <a:pt x="227037" y="66877"/>
                  </a:lnTo>
                  <a:lnTo>
                    <a:pt x="222664" y="64567"/>
                  </a:lnTo>
                  <a:lnTo>
                    <a:pt x="220541" y="62256"/>
                  </a:lnTo>
                  <a:lnTo>
                    <a:pt x="220541" y="53077"/>
                  </a:lnTo>
                  <a:lnTo>
                    <a:pt x="216231" y="48456"/>
                  </a:lnTo>
                  <a:lnTo>
                    <a:pt x="207550" y="43835"/>
                  </a:lnTo>
                  <a:lnTo>
                    <a:pt x="205426" y="41525"/>
                  </a:lnTo>
                  <a:lnTo>
                    <a:pt x="196744" y="27725"/>
                  </a:lnTo>
                  <a:lnTo>
                    <a:pt x="192435" y="25415"/>
                  </a:lnTo>
                  <a:lnTo>
                    <a:pt x="190248" y="23104"/>
                  </a:lnTo>
                  <a:lnTo>
                    <a:pt x="185939" y="23104"/>
                  </a:lnTo>
                  <a:lnTo>
                    <a:pt x="179443" y="13862"/>
                  </a:lnTo>
                  <a:lnTo>
                    <a:pt x="168638" y="13862"/>
                  </a:lnTo>
                  <a:lnTo>
                    <a:pt x="166452" y="11552"/>
                  </a:lnTo>
                  <a:lnTo>
                    <a:pt x="159956" y="11552"/>
                  </a:lnTo>
                  <a:lnTo>
                    <a:pt x="155647" y="13862"/>
                  </a:lnTo>
                  <a:lnTo>
                    <a:pt x="151337" y="13862"/>
                  </a:lnTo>
                  <a:lnTo>
                    <a:pt x="151337" y="9242"/>
                  </a:lnTo>
                  <a:lnTo>
                    <a:pt x="149151" y="6931"/>
                  </a:lnTo>
                  <a:lnTo>
                    <a:pt x="147027" y="9242"/>
                  </a:lnTo>
                  <a:lnTo>
                    <a:pt x="144841" y="13862"/>
                  </a:lnTo>
                  <a:lnTo>
                    <a:pt x="134036" y="13862"/>
                  </a:lnTo>
                  <a:lnTo>
                    <a:pt x="131850" y="9242"/>
                  </a:lnTo>
                  <a:lnTo>
                    <a:pt x="129726" y="6931"/>
                  </a:lnTo>
                  <a:lnTo>
                    <a:pt x="127540" y="6931"/>
                  </a:lnTo>
                  <a:lnTo>
                    <a:pt x="123231" y="2311"/>
                  </a:lnTo>
                  <a:lnTo>
                    <a:pt x="118921" y="0"/>
                  </a:lnTo>
                  <a:lnTo>
                    <a:pt x="118921" y="4621"/>
                  </a:lnTo>
                  <a:lnTo>
                    <a:pt x="116735" y="9242"/>
                  </a:lnTo>
                  <a:lnTo>
                    <a:pt x="114611" y="16173"/>
                  </a:lnTo>
                  <a:lnTo>
                    <a:pt x="114611" y="20794"/>
                  </a:lnTo>
                  <a:lnTo>
                    <a:pt x="110239" y="25415"/>
                  </a:lnTo>
                  <a:lnTo>
                    <a:pt x="103744" y="18483"/>
                  </a:lnTo>
                  <a:lnTo>
                    <a:pt x="103744" y="16173"/>
                  </a:lnTo>
                  <a:lnTo>
                    <a:pt x="101620" y="13862"/>
                  </a:lnTo>
                  <a:lnTo>
                    <a:pt x="99434" y="13862"/>
                  </a:lnTo>
                  <a:lnTo>
                    <a:pt x="99434" y="16173"/>
                  </a:lnTo>
                  <a:lnTo>
                    <a:pt x="97310" y="18483"/>
                  </a:lnTo>
                  <a:lnTo>
                    <a:pt x="84319" y="18483"/>
                  </a:lnTo>
                  <a:lnTo>
                    <a:pt x="84319" y="34594"/>
                  </a:lnTo>
                  <a:lnTo>
                    <a:pt x="82133" y="36904"/>
                  </a:lnTo>
                  <a:lnTo>
                    <a:pt x="80009" y="41525"/>
                  </a:lnTo>
                  <a:lnTo>
                    <a:pt x="77823" y="43835"/>
                  </a:lnTo>
                  <a:lnTo>
                    <a:pt x="75637" y="48456"/>
                  </a:lnTo>
                  <a:lnTo>
                    <a:pt x="75637" y="66877"/>
                  </a:lnTo>
                  <a:lnTo>
                    <a:pt x="64832" y="66877"/>
                  </a:lnTo>
                  <a:lnTo>
                    <a:pt x="62708" y="69187"/>
                  </a:lnTo>
                  <a:lnTo>
                    <a:pt x="60522" y="73808"/>
                  </a:lnTo>
                  <a:lnTo>
                    <a:pt x="58399" y="76119"/>
                  </a:lnTo>
                  <a:lnTo>
                    <a:pt x="58399" y="89919"/>
                  </a:lnTo>
                  <a:lnTo>
                    <a:pt x="56213" y="92229"/>
                  </a:lnTo>
                  <a:lnTo>
                    <a:pt x="51903" y="92229"/>
                  </a:lnTo>
                  <a:lnTo>
                    <a:pt x="49717" y="94539"/>
                  </a:lnTo>
                  <a:lnTo>
                    <a:pt x="49717" y="103781"/>
                  </a:lnTo>
                  <a:lnTo>
                    <a:pt x="45407" y="110712"/>
                  </a:lnTo>
                  <a:lnTo>
                    <a:pt x="45407" y="113023"/>
                  </a:lnTo>
                  <a:lnTo>
                    <a:pt x="47531" y="115333"/>
                  </a:lnTo>
                  <a:lnTo>
                    <a:pt x="47531" y="129133"/>
                  </a:lnTo>
                  <a:lnTo>
                    <a:pt x="45407" y="131444"/>
                  </a:lnTo>
                  <a:lnTo>
                    <a:pt x="41097" y="131444"/>
                  </a:lnTo>
                  <a:lnTo>
                    <a:pt x="38912" y="129133"/>
                  </a:lnTo>
                  <a:lnTo>
                    <a:pt x="38912" y="124575"/>
                  </a:lnTo>
                  <a:lnTo>
                    <a:pt x="36725" y="124575"/>
                  </a:lnTo>
                  <a:lnTo>
                    <a:pt x="30230" y="131444"/>
                  </a:lnTo>
                  <a:lnTo>
                    <a:pt x="30230" y="138375"/>
                  </a:lnTo>
                  <a:lnTo>
                    <a:pt x="32416" y="142996"/>
                  </a:lnTo>
                  <a:lnTo>
                    <a:pt x="32416" y="149927"/>
                  </a:lnTo>
                  <a:lnTo>
                    <a:pt x="30230" y="152237"/>
                  </a:lnTo>
                  <a:lnTo>
                    <a:pt x="25920" y="154548"/>
                  </a:lnTo>
                  <a:lnTo>
                    <a:pt x="23797" y="159106"/>
                  </a:lnTo>
                  <a:lnTo>
                    <a:pt x="23797" y="163727"/>
                  </a:lnTo>
                  <a:lnTo>
                    <a:pt x="25920" y="168348"/>
                  </a:lnTo>
                  <a:lnTo>
                    <a:pt x="25920" y="172968"/>
                  </a:lnTo>
                  <a:lnTo>
                    <a:pt x="28106" y="175279"/>
                  </a:lnTo>
                  <a:lnTo>
                    <a:pt x="28106" y="189079"/>
                  </a:lnTo>
                  <a:lnTo>
                    <a:pt x="25920" y="193700"/>
                  </a:lnTo>
                  <a:lnTo>
                    <a:pt x="25920" y="198320"/>
                  </a:lnTo>
                  <a:lnTo>
                    <a:pt x="23797" y="200631"/>
                  </a:lnTo>
                  <a:lnTo>
                    <a:pt x="19425" y="200631"/>
                  </a:lnTo>
                  <a:lnTo>
                    <a:pt x="17301" y="202941"/>
                  </a:lnTo>
                  <a:lnTo>
                    <a:pt x="15115" y="200631"/>
                  </a:lnTo>
                  <a:lnTo>
                    <a:pt x="2123" y="200631"/>
                  </a:lnTo>
                  <a:lnTo>
                    <a:pt x="4309" y="209873"/>
                  </a:lnTo>
                  <a:lnTo>
                    <a:pt x="2123" y="212183"/>
                  </a:lnTo>
                  <a:lnTo>
                    <a:pt x="0" y="216741"/>
                  </a:lnTo>
                  <a:lnTo>
                    <a:pt x="0" y="221362"/>
                  </a:lnTo>
                  <a:lnTo>
                    <a:pt x="2123" y="221362"/>
                  </a:lnTo>
                  <a:lnTo>
                    <a:pt x="6496" y="223672"/>
                  </a:lnTo>
                  <a:lnTo>
                    <a:pt x="15115" y="223672"/>
                  </a:lnTo>
                  <a:lnTo>
                    <a:pt x="17301" y="225983"/>
                  </a:lnTo>
                  <a:lnTo>
                    <a:pt x="21610" y="228293"/>
                  </a:lnTo>
                  <a:lnTo>
                    <a:pt x="23797" y="232914"/>
                  </a:lnTo>
                  <a:lnTo>
                    <a:pt x="28106" y="235225"/>
                  </a:lnTo>
                  <a:lnTo>
                    <a:pt x="28106" y="242156"/>
                  </a:lnTo>
                  <a:lnTo>
                    <a:pt x="30230" y="246777"/>
                  </a:lnTo>
                  <a:close/>
                </a:path>
              </a:pathLst>
            </a:custGeom>
            <a:solidFill>
              <a:srgbClr val="A6A6A6"/>
            </a:solidFill>
            <a:ln w="6245" cap="flat">
              <a:noFill/>
              <a:prstDash val="solid"/>
              <a:miter/>
            </a:ln>
          </p:spPr>
          <p:txBody>
            <a:bodyPr rtlCol="0" anchor="ctr"/>
            <a:lstStyle/>
            <a:p>
              <a:endParaRPr lang="en-US" noProof="0" dirty="0"/>
            </a:p>
          </p:txBody>
        </p:sp>
        <p:sp>
          <p:nvSpPr>
            <p:cNvPr id="5157" name="Serbest Form 5156">
              <a:extLst>
                <a:ext uri="{FF2B5EF4-FFF2-40B4-BE49-F238E27FC236}">
                  <a16:creationId xmlns:a16="http://schemas.microsoft.com/office/drawing/2014/main" id="{E826173A-36D7-A74B-99C0-2D206CB9CA0E}"/>
                </a:ext>
              </a:extLst>
            </p:cNvPr>
            <p:cNvSpPr/>
            <p:nvPr/>
          </p:nvSpPr>
          <p:spPr>
            <a:xfrm>
              <a:off x="6501742" y="2085020"/>
              <a:ext cx="380559" cy="355115"/>
            </a:xfrm>
            <a:custGeom>
              <a:avLst/>
              <a:gdLst>
                <a:gd name="connsiteX0" fmla="*/ 30230 w 380559"/>
                <a:gd name="connsiteY0" fmla="*/ 246777 h 355115"/>
                <a:gd name="connsiteX1" fmla="*/ 38912 w 380559"/>
                <a:gd name="connsiteY1" fmla="*/ 246777 h 355115"/>
                <a:gd name="connsiteX2" fmla="*/ 41097 w 380559"/>
                <a:gd name="connsiteY2" fmla="*/ 255956 h 355115"/>
                <a:gd name="connsiteX3" fmla="*/ 45407 w 380559"/>
                <a:gd name="connsiteY3" fmla="*/ 255956 h 355115"/>
                <a:gd name="connsiteX4" fmla="*/ 45407 w 380559"/>
                <a:gd name="connsiteY4" fmla="*/ 269818 h 355115"/>
                <a:gd name="connsiteX5" fmla="*/ 49717 w 380559"/>
                <a:gd name="connsiteY5" fmla="*/ 272129 h 355115"/>
                <a:gd name="connsiteX6" fmla="*/ 49717 w 380559"/>
                <a:gd name="connsiteY6" fmla="*/ 279060 h 355115"/>
                <a:gd name="connsiteX7" fmla="*/ 56213 w 380559"/>
                <a:gd name="connsiteY7" fmla="*/ 292860 h 355115"/>
                <a:gd name="connsiteX8" fmla="*/ 60522 w 380559"/>
                <a:gd name="connsiteY8" fmla="*/ 295170 h 355115"/>
                <a:gd name="connsiteX9" fmla="*/ 67018 w 380559"/>
                <a:gd name="connsiteY9" fmla="*/ 295170 h 355115"/>
                <a:gd name="connsiteX10" fmla="*/ 69204 w 380559"/>
                <a:gd name="connsiteY10" fmla="*/ 297481 h 355115"/>
                <a:gd name="connsiteX11" fmla="*/ 71328 w 380559"/>
                <a:gd name="connsiteY11" fmla="*/ 302101 h 355115"/>
                <a:gd name="connsiteX12" fmla="*/ 71328 w 380559"/>
                <a:gd name="connsiteY12" fmla="*/ 309033 h 355115"/>
                <a:gd name="connsiteX13" fmla="*/ 75637 w 380559"/>
                <a:gd name="connsiteY13" fmla="*/ 322833 h 355115"/>
                <a:gd name="connsiteX14" fmla="*/ 101620 w 380559"/>
                <a:gd name="connsiteY14" fmla="*/ 325143 h 355115"/>
                <a:gd name="connsiteX15" fmla="*/ 129726 w 380559"/>
                <a:gd name="connsiteY15" fmla="*/ 348185 h 355115"/>
                <a:gd name="connsiteX16" fmla="*/ 140532 w 380559"/>
                <a:gd name="connsiteY16" fmla="*/ 348185 h 355115"/>
                <a:gd name="connsiteX17" fmla="*/ 144841 w 380559"/>
                <a:gd name="connsiteY17" fmla="*/ 350495 h 355115"/>
                <a:gd name="connsiteX18" fmla="*/ 155647 w 380559"/>
                <a:gd name="connsiteY18" fmla="*/ 350495 h 355115"/>
                <a:gd name="connsiteX19" fmla="*/ 159956 w 380559"/>
                <a:gd name="connsiteY19" fmla="*/ 352805 h 355115"/>
                <a:gd name="connsiteX20" fmla="*/ 162142 w 380559"/>
                <a:gd name="connsiteY20" fmla="*/ 352805 h 355115"/>
                <a:gd name="connsiteX21" fmla="*/ 166452 w 380559"/>
                <a:gd name="connsiteY21" fmla="*/ 355116 h 355115"/>
                <a:gd name="connsiteX22" fmla="*/ 175134 w 380559"/>
                <a:gd name="connsiteY22" fmla="*/ 348185 h 355115"/>
                <a:gd name="connsiteX23" fmla="*/ 175134 w 380559"/>
                <a:gd name="connsiteY23" fmla="*/ 343564 h 355115"/>
                <a:gd name="connsiteX24" fmla="*/ 179443 w 380559"/>
                <a:gd name="connsiteY24" fmla="*/ 339005 h 355115"/>
                <a:gd name="connsiteX25" fmla="*/ 183753 w 380559"/>
                <a:gd name="connsiteY25" fmla="*/ 339005 h 355115"/>
                <a:gd name="connsiteX26" fmla="*/ 188125 w 380559"/>
                <a:gd name="connsiteY26" fmla="*/ 336695 h 355115"/>
                <a:gd name="connsiteX27" fmla="*/ 190248 w 380559"/>
                <a:gd name="connsiteY27" fmla="*/ 334385 h 355115"/>
                <a:gd name="connsiteX28" fmla="*/ 192435 w 380559"/>
                <a:gd name="connsiteY28" fmla="*/ 334385 h 355115"/>
                <a:gd name="connsiteX29" fmla="*/ 198930 w 380559"/>
                <a:gd name="connsiteY29" fmla="*/ 327453 h 355115"/>
                <a:gd name="connsiteX30" fmla="*/ 207550 w 380559"/>
                <a:gd name="connsiteY30" fmla="*/ 339005 h 355115"/>
                <a:gd name="connsiteX31" fmla="*/ 218355 w 380559"/>
                <a:gd name="connsiteY31" fmla="*/ 339005 h 355115"/>
                <a:gd name="connsiteX32" fmla="*/ 220541 w 380559"/>
                <a:gd name="connsiteY32" fmla="*/ 336695 h 355115"/>
                <a:gd name="connsiteX33" fmla="*/ 229160 w 380559"/>
                <a:gd name="connsiteY33" fmla="*/ 339005 h 355115"/>
                <a:gd name="connsiteX34" fmla="*/ 229160 w 380559"/>
                <a:gd name="connsiteY34" fmla="*/ 336695 h 355115"/>
                <a:gd name="connsiteX35" fmla="*/ 233532 w 380559"/>
                <a:gd name="connsiteY35" fmla="*/ 332074 h 355115"/>
                <a:gd name="connsiteX36" fmla="*/ 237842 w 380559"/>
                <a:gd name="connsiteY36" fmla="*/ 332074 h 355115"/>
                <a:gd name="connsiteX37" fmla="*/ 242151 w 380559"/>
                <a:gd name="connsiteY37" fmla="*/ 329764 h 355115"/>
                <a:gd name="connsiteX38" fmla="*/ 250833 w 380559"/>
                <a:gd name="connsiteY38" fmla="*/ 329764 h 355115"/>
                <a:gd name="connsiteX39" fmla="*/ 257266 w 380559"/>
                <a:gd name="connsiteY39" fmla="*/ 322833 h 355115"/>
                <a:gd name="connsiteX40" fmla="*/ 257266 w 380559"/>
                <a:gd name="connsiteY40" fmla="*/ 318212 h 355115"/>
                <a:gd name="connsiteX41" fmla="*/ 261638 w 380559"/>
                <a:gd name="connsiteY41" fmla="*/ 315902 h 355115"/>
                <a:gd name="connsiteX42" fmla="*/ 263762 w 380559"/>
                <a:gd name="connsiteY42" fmla="*/ 313591 h 355115"/>
                <a:gd name="connsiteX43" fmla="*/ 268134 w 380559"/>
                <a:gd name="connsiteY43" fmla="*/ 311343 h 355115"/>
                <a:gd name="connsiteX44" fmla="*/ 272444 w 380559"/>
                <a:gd name="connsiteY44" fmla="*/ 311343 h 355115"/>
                <a:gd name="connsiteX45" fmla="*/ 274567 w 380559"/>
                <a:gd name="connsiteY45" fmla="*/ 309033 h 355115"/>
                <a:gd name="connsiteX46" fmla="*/ 304860 w 380559"/>
                <a:gd name="connsiteY46" fmla="*/ 309033 h 355115"/>
                <a:gd name="connsiteX47" fmla="*/ 380560 w 380559"/>
                <a:gd name="connsiteY47" fmla="*/ 214493 h 355115"/>
                <a:gd name="connsiteX48" fmla="*/ 354577 w 380559"/>
                <a:gd name="connsiteY48" fmla="*/ 216741 h 355115"/>
                <a:gd name="connsiteX49" fmla="*/ 341648 w 380559"/>
                <a:gd name="connsiteY49" fmla="*/ 209873 h 355115"/>
                <a:gd name="connsiteX50" fmla="*/ 337276 w 380559"/>
                <a:gd name="connsiteY50" fmla="*/ 205252 h 355115"/>
                <a:gd name="connsiteX51" fmla="*/ 330843 w 380559"/>
                <a:gd name="connsiteY51" fmla="*/ 202941 h 355115"/>
                <a:gd name="connsiteX52" fmla="*/ 326470 w 380559"/>
                <a:gd name="connsiteY52" fmla="*/ 200631 h 355115"/>
                <a:gd name="connsiteX53" fmla="*/ 317851 w 380559"/>
                <a:gd name="connsiteY53" fmla="*/ 198320 h 355115"/>
                <a:gd name="connsiteX54" fmla="*/ 291869 w 380559"/>
                <a:gd name="connsiteY54" fmla="*/ 189079 h 355115"/>
                <a:gd name="connsiteX55" fmla="*/ 278940 w 380559"/>
                <a:gd name="connsiteY55" fmla="*/ 182210 h 355115"/>
                <a:gd name="connsiteX56" fmla="*/ 276754 w 380559"/>
                <a:gd name="connsiteY56" fmla="*/ 177589 h 355115"/>
                <a:gd name="connsiteX57" fmla="*/ 274567 w 380559"/>
                <a:gd name="connsiteY57" fmla="*/ 175279 h 355115"/>
                <a:gd name="connsiteX58" fmla="*/ 272444 w 380559"/>
                <a:gd name="connsiteY58" fmla="*/ 170658 h 355115"/>
                <a:gd name="connsiteX59" fmla="*/ 263762 w 380559"/>
                <a:gd name="connsiteY59" fmla="*/ 170658 h 355115"/>
                <a:gd name="connsiteX60" fmla="*/ 263762 w 380559"/>
                <a:gd name="connsiteY60" fmla="*/ 168348 h 355115"/>
                <a:gd name="connsiteX61" fmla="*/ 261638 w 380559"/>
                <a:gd name="connsiteY61" fmla="*/ 166037 h 355115"/>
                <a:gd name="connsiteX62" fmla="*/ 257266 w 380559"/>
                <a:gd name="connsiteY62" fmla="*/ 156796 h 355115"/>
                <a:gd name="connsiteX63" fmla="*/ 255143 w 380559"/>
                <a:gd name="connsiteY63" fmla="*/ 154548 h 355115"/>
                <a:gd name="connsiteX64" fmla="*/ 252957 w 380559"/>
                <a:gd name="connsiteY64" fmla="*/ 149927 h 355115"/>
                <a:gd name="connsiteX65" fmla="*/ 250833 w 380559"/>
                <a:gd name="connsiteY65" fmla="*/ 147616 h 355115"/>
                <a:gd name="connsiteX66" fmla="*/ 248647 w 380559"/>
                <a:gd name="connsiteY66" fmla="*/ 142996 h 355115"/>
                <a:gd name="connsiteX67" fmla="*/ 248647 w 380559"/>
                <a:gd name="connsiteY67" fmla="*/ 138375 h 355115"/>
                <a:gd name="connsiteX68" fmla="*/ 244338 w 380559"/>
                <a:gd name="connsiteY68" fmla="*/ 133754 h 355115"/>
                <a:gd name="connsiteX69" fmla="*/ 250833 w 380559"/>
                <a:gd name="connsiteY69" fmla="*/ 122264 h 355115"/>
                <a:gd name="connsiteX70" fmla="*/ 248647 w 380559"/>
                <a:gd name="connsiteY70" fmla="*/ 119954 h 355115"/>
                <a:gd name="connsiteX71" fmla="*/ 244338 w 380559"/>
                <a:gd name="connsiteY71" fmla="*/ 117644 h 355115"/>
                <a:gd name="connsiteX72" fmla="*/ 240028 w 380559"/>
                <a:gd name="connsiteY72" fmla="*/ 117644 h 355115"/>
                <a:gd name="connsiteX73" fmla="*/ 237842 w 380559"/>
                <a:gd name="connsiteY73" fmla="*/ 119954 h 355115"/>
                <a:gd name="connsiteX74" fmla="*/ 235656 w 380559"/>
                <a:gd name="connsiteY74" fmla="*/ 119954 h 355115"/>
                <a:gd name="connsiteX75" fmla="*/ 233532 w 380559"/>
                <a:gd name="connsiteY75" fmla="*/ 122264 h 355115"/>
                <a:gd name="connsiteX76" fmla="*/ 224851 w 380559"/>
                <a:gd name="connsiteY76" fmla="*/ 122264 h 355115"/>
                <a:gd name="connsiteX77" fmla="*/ 220541 w 380559"/>
                <a:gd name="connsiteY77" fmla="*/ 117644 h 355115"/>
                <a:gd name="connsiteX78" fmla="*/ 220541 w 380559"/>
                <a:gd name="connsiteY78" fmla="*/ 113023 h 355115"/>
                <a:gd name="connsiteX79" fmla="*/ 218355 w 380559"/>
                <a:gd name="connsiteY79" fmla="*/ 106092 h 355115"/>
                <a:gd name="connsiteX80" fmla="*/ 218355 w 380559"/>
                <a:gd name="connsiteY80" fmla="*/ 101471 h 355115"/>
                <a:gd name="connsiteX81" fmla="*/ 224851 w 380559"/>
                <a:gd name="connsiteY81" fmla="*/ 94539 h 355115"/>
                <a:gd name="connsiteX82" fmla="*/ 235656 w 380559"/>
                <a:gd name="connsiteY82" fmla="*/ 73808 h 355115"/>
                <a:gd name="connsiteX83" fmla="*/ 231346 w 380559"/>
                <a:gd name="connsiteY83" fmla="*/ 66877 h 355115"/>
                <a:gd name="connsiteX84" fmla="*/ 227037 w 380559"/>
                <a:gd name="connsiteY84" fmla="*/ 66877 h 355115"/>
                <a:gd name="connsiteX85" fmla="*/ 222664 w 380559"/>
                <a:gd name="connsiteY85" fmla="*/ 64567 h 355115"/>
                <a:gd name="connsiteX86" fmla="*/ 220541 w 380559"/>
                <a:gd name="connsiteY86" fmla="*/ 62256 h 355115"/>
                <a:gd name="connsiteX87" fmla="*/ 220541 w 380559"/>
                <a:gd name="connsiteY87" fmla="*/ 53077 h 355115"/>
                <a:gd name="connsiteX88" fmla="*/ 216231 w 380559"/>
                <a:gd name="connsiteY88" fmla="*/ 48456 h 355115"/>
                <a:gd name="connsiteX89" fmla="*/ 207550 w 380559"/>
                <a:gd name="connsiteY89" fmla="*/ 43835 h 355115"/>
                <a:gd name="connsiteX90" fmla="*/ 205426 w 380559"/>
                <a:gd name="connsiteY90" fmla="*/ 41525 h 355115"/>
                <a:gd name="connsiteX91" fmla="*/ 196744 w 380559"/>
                <a:gd name="connsiteY91" fmla="*/ 27725 h 355115"/>
                <a:gd name="connsiteX92" fmla="*/ 192435 w 380559"/>
                <a:gd name="connsiteY92" fmla="*/ 25415 h 355115"/>
                <a:gd name="connsiteX93" fmla="*/ 190248 w 380559"/>
                <a:gd name="connsiteY93" fmla="*/ 23104 h 355115"/>
                <a:gd name="connsiteX94" fmla="*/ 185939 w 380559"/>
                <a:gd name="connsiteY94" fmla="*/ 23104 h 355115"/>
                <a:gd name="connsiteX95" fmla="*/ 179443 w 380559"/>
                <a:gd name="connsiteY95" fmla="*/ 13862 h 355115"/>
                <a:gd name="connsiteX96" fmla="*/ 168638 w 380559"/>
                <a:gd name="connsiteY96" fmla="*/ 13862 h 355115"/>
                <a:gd name="connsiteX97" fmla="*/ 166452 w 380559"/>
                <a:gd name="connsiteY97" fmla="*/ 11552 h 355115"/>
                <a:gd name="connsiteX98" fmla="*/ 159956 w 380559"/>
                <a:gd name="connsiteY98" fmla="*/ 11552 h 355115"/>
                <a:gd name="connsiteX99" fmla="*/ 155647 w 380559"/>
                <a:gd name="connsiteY99" fmla="*/ 13862 h 355115"/>
                <a:gd name="connsiteX100" fmla="*/ 151337 w 380559"/>
                <a:gd name="connsiteY100" fmla="*/ 13862 h 355115"/>
                <a:gd name="connsiteX101" fmla="*/ 151337 w 380559"/>
                <a:gd name="connsiteY101" fmla="*/ 9242 h 355115"/>
                <a:gd name="connsiteX102" fmla="*/ 149151 w 380559"/>
                <a:gd name="connsiteY102" fmla="*/ 6931 h 355115"/>
                <a:gd name="connsiteX103" fmla="*/ 147027 w 380559"/>
                <a:gd name="connsiteY103" fmla="*/ 9242 h 355115"/>
                <a:gd name="connsiteX104" fmla="*/ 144841 w 380559"/>
                <a:gd name="connsiteY104" fmla="*/ 13862 h 355115"/>
                <a:gd name="connsiteX105" fmla="*/ 134036 w 380559"/>
                <a:gd name="connsiteY105" fmla="*/ 13862 h 355115"/>
                <a:gd name="connsiteX106" fmla="*/ 131850 w 380559"/>
                <a:gd name="connsiteY106" fmla="*/ 9242 h 355115"/>
                <a:gd name="connsiteX107" fmla="*/ 129726 w 380559"/>
                <a:gd name="connsiteY107" fmla="*/ 6931 h 355115"/>
                <a:gd name="connsiteX108" fmla="*/ 127540 w 380559"/>
                <a:gd name="connsiteY108" fmla="*/ 6931 h 355115"/>
                <a:gd name="connsiteX109" fmla="*/ 123231 w 380559"/>
                <a:gd name="connsiteY109" fmla="*/ 2311 h 355115"/>
                <a:gd name="connsiteX110" fmla="*/ 118921 w 380559"/>
                <a:gd name="connsiteY110" fmla="*/ 0 h 355115"/>
                <a:gd name="connsiteX111" fmla="*/ 118921 w 380559"/>
                <a:gd name="connsiteY111" fmla="*/ 4621 h 355115"/>
                <a:gd name="connsiteX112" fmla="*/ 116735 w 380559"/>
                <a:gd name="connsiteY112" fmla="*/ 9242 h 355115"/>
                <a:gd name="connsiteX113" fmla="*/ 114611 w 380559"/>
                <a:gd name="connsiteY113" fmla="*/ 16173 h 355115"/>
                <a:gd name="connsiteX114" fmla="*/ 114611 w 380559"/>
                <a:gd name="connsiteY114" fmla="*/ 20794 h 355115"/>
                <a:gd name="connsiteX115" fmla="*/ 110239 w 380559"/>
                <a:gd name="connsiteY115" fmla="*/ 25415 h 355115"/>
                <a:gd name="connsiteX116" fmla="*/ 103744 w 380559"/>
                <a:gd name="connsiteY116" fmla="*/ 18483 h 355115"/>
                <a:gd name="connsiteX117" fmla="*/ 103744 w 380559"/>
                <a:gd name="connsiteY117" fmla="*/ 16173 h 355115"/>
                <a:gd name="connsiteX118" fmla="*/ 101620 w 380559"/>
                <a:gd name="connsiteY118" fmla="*/ 13862 h 355115"/>
                <a:gd name="connsiteX119" fmla="*/ 99434 w 380559"/>
                <a:gd name="connsiteY119" fmla="*/ 13862 h 355115"/>
                <a:gd name="connsiteX120" fmla="*/ 99434 w 380559"/>
                <a:gd name="connsiteY120" fmla="*/ 16173 h 355115"/>
                <a:gd name="connsiteX121" fmla="*/ 97310 w 380559"/>
                <a:gd name="connsiteY121" fmla="*/ 18483 h 355115"/>
                <a:gd name="connsiteX122" fmla="*/ 84319 w 380559"/>
                <a:gd name="connsiteY122" fmla="*/ 18483 h 355115"/>
                <a:gd name="connsiteX123" fmla="*/ 84319 w 380559"/>
                <a:gd name="connsiteY123" fmla="*/ 34594 h 355115"/>
                <a:gd name="connsiteX124" fmla="*/ 82133 w 380559"/>
                <a:gd name="connsiteY124" fmla="*/ 36904 h 355115"/>
                <a:gd name="connsiteX125" fmla="*/ 80009 w 380559"/>
                <a:gd name="connsiteY125" fmla="*/ 41525 h 355115"/>
                <a:gd name="connsiteX126" fmla="*/ 77823 w 380559"/>
                <a:gd name="connsiteY126" fmla="*/ 43835 h 355115"/>
                <a:gd name="connsiteX127" fmla="*/ 75637 w 380559"/>
                <a:gd name="connsiteY127" fmla="*/ 48456 h 355115"/>
                <a:gd name="connsiteX128" fmla="*/ 75637 w 380559"/>
                <a:gd name="connsiteY128" fmla="*/ 66877 h 355115"/>
                <a:gd name="connsiteX129" fmla="*/ 64832 w 380559"/>
                <a:gd name="connsiteY129" fmla="*/ 66877 h 355115"/>
                <a:gd name="connsiteX130" fmla="*/ 62708 w 380559"/>
                <a:gd name="connsiteY130" fmla="*/ 69187 h 355115"/>
                <a:gd name="connsiteX131" fmla="*/ 60522 w 380559"/>
                <a:gd name="connsiteY131" fmla="*/ 73808 h 355115"/>
                <a:gd name="connsiteX132" fmla="*/ 58336 w 380559"/>
                <a:gd name="connsiteY132" fmla="*/ 76119 h 355115"/>
                <a:gd name="connsiteX133" fmla="*/ 58336 w 380559"/>
                <a:gd name="connsiteY133" fmla="*/ 89981 h 355115"/>
                <a:gd name="connsiteX134" fmla="*/ 56213 w 380559"/>
                <a:gd name="connsiteY134" fmla="*/ 92229 h 355115"/>
                <a:gd name="connsiteX135" fmla="*/ 51903 w 380559"/>
                <a:gd name="connsiteY135" fmla="*/ 92229 h 355115"/>
                <a:gd name="connsiteX136" fmla="*/ 49717 w 380559"/>
                <a:gd name="connsiteY136" fmla="*/ 94539 h 355115"/>
                <a:gd name="connsiteX137" fmla="*/ 49717 w 380559"/>
                <a:gd name="connsiteY137" fmla="*/ 103781 h 355115"/>
                <a:gd name="connsiteX138" fmla="*/ 45407 w 380559"/>
                <a:gd name="connsiteY138" fmla="*/ 110712 h 355115"/>
                <a:gd name="connsiteX139" fmla="*/ 45407 w 380559"/>
                <a:gd name="connsiteY139" fmla="*/ 113023 h 355115"/>
                <a:gd name="connsiteX140" fmla="*/ 47531 w 380559"/>
                <a:gd name="connsiteY140" fmla="*/ 115333 h 355115"/>
                <a:gd name="connsiteX141" fmla="*/ 47531 w 380559"/>
                <a:gd name="connsiteY141" fmla="*/ 129133 h 355115"/>
                <a:gd name="connsiteX142" fmla="*/ 45407 w 380559"/>
                <a:gd name="connsiteY142" fmla="*/ 131444 h 355115"/>
                <a:gd name="connsiteX143" fmla="*/ 41097 w 380559"/>
                <a:gd name="connsiteY143" fmla="*/ 131444 h 355115"/>
                <a:gd name="connsiteX144" fmla="*/ 38912 w 380559"/>
                <a:gd name="connsiteY144" fmla="*/ 129133 h 355115"/>
                <a:gd name="connsiteX145" fmla="*/ 38912 w 380559"/>
                <a:gd name="connsiteY145" fmla="*/ 124575 h 355115"/>
                <a:gd name="connsiteX146" fmla="*/ 36725 w 380559"/>
                <a:gd name="connsiteY146" fmla="*/ 124575 h 355115"/>
                <a:gd name="connsiteX147" fmla="*/ 30230 w 380559"/>
                <a:gd name="connsiteY147" fmla="*/ 131444 h 355115"/>
                <a:gd name="connsiteX148" fmla="*/ 30230 w 380559"/>
                <a:gd name="connsiteY148" fmla="*/ 138375 h 355115"/>
                <a:gd name="connsiteX149" fmla="*/ 32416 w 380559"/>
                <a:gd name="connsiteY149" fmla="*/ 142996 h 355115"/>
                <a:gd name="connsiteX150" fmla="*/ 32416 w 380559"/>
                <a:gd name="connsiteY150" fmla="*/ 149927 h 355115"/>
                <a:gd name="connsiteX151" fmla="*/ 30230 w 380559"/>
                <a:gd name="connsiteY151" fmla="*/ 152237 h 355115"/>
                <a:gd name="connsiteX152" fmla="*/ 25920 w 380559"/>
                <a:gd name="connsiteY152" fmla="*/ 154548 h 355115"/>
                <a:gd name="connsiteX153" fmla="*/ 23797 w 380559"/>
                <a:gd name="connsiteY153" fmla="*/ 159106 h 355115"/>
                <a:gd name="connsiteX154" fmla="*/ 23797 w 380559"/>
                <a:gd name="connsiteY154" fmla="*/ 163727 h 355115"/>
                <a:gd name="connsiteX155" fmla="*/ 25920 w 380559"/>
                <a:gd name="connsiteY155" fmla="*/ 168348 h 355115"/>
                <a:gd name="connsiteX156" fmla="*/ 25920 w 380559"/>
                <a:gd name="connsiteY156" fmla="*/ 172968 h 355115"/>
                <a:gd name="connsiteX157" fmla="*/ 28106 w 380559"/>
                <a:gd name="connsiteY157" fmla="*/ 175279 h 355115"/>
                <a:gd name="connsiteX158" fmla="*/ 28106 w 380559"/>
                <a:gd name="connsiteY158" fmla="*/ 189079 h 355115"/>
                <a:gd name="connsiteX159" fmla="*/ 25920 w 380559"/>
                <a:gd name="connsiteY159" fmla="*/ 193700 h 355115"/>
                <a:gd name="connsiteX160" fmla="*/ 25920 w 380559"/>
                <a:gd name="connsiteY160" fmla="*/ 198320 h 355115"/>
                <a:gd name="connsiteX161" fmla="*/ 23797 w 380559"/>
                <a:gd name="connsiteY161" fmla="*/ 200631 h 355115"/>
                <a:gd name="connsiteX162" fmla="*/ 19425 w 380559"/>
                <a:gd name="connsiteY162" fmla="*/ 200631 h 355115"/>
                <a:gd name="connsiteX163" fmla="*/ 17301 w 380559"/>
                <a:gd name="connsiteY163" fmla="*/ 202941 h 355115"/>
                <a:gd name="connsiteX164" fmla="*/ 15115 w 380559"/>
                <a:gd name="connsiteY164" fmla="*/ 200631 h 355115"/>
                <a:gd name="connsiteX165" fmla="*/ 2123 w 380559"/>
                <a:gd name="connsiteY165" fmla="*/ 200631 h 355115"/>
                <a:gd name="connsiteX166" fmla="*/ 4309 w 380559"/>
                <a:gd name="connsiteY166" fmla="*/ 209873 h 355115"/>
                <a:gd name="connsiteX167" fmla="*/ 2123 w 380559"/>
                <a:gd name="connsiteY167" fmla="*/ 212183 h 355115"/>
                <a:gd name="connsiteX168" fmla="*/ 0 w 380559"/>
                <a:gd name="connsiteY168" fmla="*/ 216741 h 355115"/>
                <a:gd name="connsiteX169" fmla="*/ 0 w 380559"/>
                <a:gd name="connsiteY169" fmla="*/ 221362 h 355115"/>
                <a:gd name="connsiteX170" fmla="*/ 2123 w 380559"/>
                <a:gd name="connsiteY170" fmla="*/ 221362 h 355115"/>
                <a:gd name="connsiteX171" fmla="*/ 6496 w 380559"/>
                <a:gd name="connsiteY171" fmla="*/ 223672 h 355115"/>
                <a:gd name="connsiteX172" fmla="*/ 15115 w 380559"/>
                <a:gd name="connsiteY172" fmla="*/ 223672 h 355115"/>
                <a:gd name="connsiteX173" fmla="*/ 17301 w 380559"/>
                <a:gd name="connsiteY173" fmla="*/ 225983 h 355115"/>
                <a:gd name="connsiteX174" fmla="*/ 21610 w 380559"/>
                <a:gd name="connsiteY174" fmla="*/ 228293 h 355115"/>
                <a:gd name="connsiteX175" fmla="*/ 23797 w 380559"/>
                <a:gd name="connsiteY175" fmla="*/ 232914 h 355115"/>
                <a:gd name="connsiteX176" fmla="*/ 28106 w 380559"/>
                <a:gd name="connsiteY176" fmla="*/ 235225 h 355115"/>
                <a:gd name="connsiteX177" fmla="*/ 28106 w 380559"/>
                <a:gd name="connsiteY177" fmla="*/ 242156 h 355115"/>
                <a:gd name="connsiteX178" fmla="*/ 30230 w 380559"/>
                <a:gd name="connsiteY178" fmla="*/ 246777 h 35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80559" h="355115">
                  <a:moveTo>
                    <a:pt x="30230" y="246777"/>
                  </a:moveTo>
                  <a:lnTo>
                    <a:pt x="38912" y="246777"/>
                  </a:lnTo>
                  <a:lnTo>
                    <a:pt x="41097" y="255956"/>
                  </a:lnTo>
                  <a:lnTo>
                    <a:pt x="45407" y="255956"/>
                  </a:lnTo>
                  <a:lnTo>
                    <a:pt x="45407" y="269818"/>
                  </a:lnTo>
                  <a:lnTo>
                    <a:pt x="49717" y="272129"/>
                  </a:lnTo>
                  <a:lnTo>
                    <a:pt x="49717" y="279060"/>
                  </a:lnTo>
                  <a:lnTo>
                    <a:pt x="56213" y="292860"/>
                  </a:lnTo>
                  <a:lnTo>
                    <a:pt x="60522" y="295170"/>
                  </a:lnTo>
                  <a:lnTo>
                    <a:pt x="67018" y="295170"/>
                  </a:lnTo>
                  <a:lnTo>
                    <a:pt x="69204" y="297481"/>
                  </a:lnTo>
                  <a:lnTo>
                    <a:pt x="71328" y="302101"/>
                  </a:lnTo>
                  <a:lnTo>
                    <a:pt x="71328" y="309033"/>
                  </a:lnTo>
                  <a:lnTo>
                    <a:pt x="75637" y="322833"/>
                  </a:lnTo>
                  <a:lnTo>
                    <a:pt x="101620" y="325143"/>
                  </a:lnTo>
                  <a:lnTo>
                    <a:pt x="129726" y="348185"/>
                  </a:lnTo>
                  <a:lnTo>
                    <a:pt x="140532" y="348185"/>
                  </a:lnTo>
                  <a:lnTo>
                    <a:pt x="144841" y="350495"/>
                  </a:lnTo>
                  <a:lnTo>
                    <a:pt x="155647" y="350495"/>
                  </a:lnTo>
                  <a:lnTo>
                    <a:pt x="159956" y="352805"/>
                  </a:lnTo>
                  <a:lnTo>
                    <a:pt x="162142" y="352805"/>
                  </a:lnTo>
                  <a:lnTo>
                    <a:pt x="166452" y="355116"/>
                  </a:lnTo>
                  <a:lnTo>
                    <a:pt x="175134" y="348185"/>
                  </a:lnTo>
                  <a:lnTo>
                    <a:pt x="175134" y="343564"/>
                  </a:lnTo>
                  <a:lnTo>
                    <a:pt x="179443" y="339005"/>
                  </a:lnTo>
                  <a:lnTo>
                    <a:pt x="183753" y="339005"/>
                  </a:lnTo>
                  <a:lnTo>
                    <a:pt x="188125" y="336695"/>
                  </a:lnTo>
                  <a:lnTo>
                    <a:pt x="190248" y="334385"/>
                  </a:lnTo>
                  <a:lnTo>
                    <a:pt x="192435" y="334385"/>
                  </a:lnTo>
                  <a:lnTo>
                    <a:pt x="198930" y="327453"/>
                  </a:lnTo>
                  <a:lnTo>
                    <a:pt x="207550" y="339005"/>
                  </a:lnTo>
                  <a:lnTo>
                    <a:pt x="218355" y="339005"/>
                  </a:lnTo>
                  <a:lnTo>
                    <a:pt x="220541" y="336695"/>
                  </a:lnTo>
                  <a:lnTo>
                    <a:pt x="229160" y="339005"/>
                  </a:lnTo>
                  <a:lnTo>
                    <a:pt x="229160" y="336695"/>
                  </a:lnTo>
                  <a:lnTo>
                    <a:pt x="233532" y="332074"/>
                  </a:lnTo>
                  <a:lnTo>
                    <a:pt x="237842" y="332074"/>
                  </a:lnTo>
                  <a:lnTo>
                    <a:pt x="242151" y="329764"/>
                  </a:lnTo>
                  <a:lnTo>
                    <a:pt x="250833" y="329764"/>
                  </a:lnTo>
                  <a:lnTo>
                    <a:pt x="257266" y="322833"/>
                  </a:lnTo>
                  <a:lnTo>
                    <a:pt x="257266" y="318212"/>
                  </a:lnTo>
                  <a:lnTo>
                    <a:pt x="261638" y="315902"/>
                  </a:lnTo>
                  <a:lnTo>
                    <a:pt x="263762" y="313591"/>
                  </a:lnTo>
                  <a:lnTo>
                    <a:pt x="268134" y="311343"/>
                  </a:lnTo>
                  <a:lnTo>
                    <a:pt x="272444" y="311343"/>
                  </a:lnTo>
                  <a:lnTo>
                    <a:pt x="274567" y="309033"/>
                  </a:lnTo>
                  <a:lnTo>
                    <a:pt x="304860" y="309033"/>
                  </a:lnTo>
                  <a:lnTo>
                    <a:pt x="380560" y="214493"/>
                  </a:lnTo>
                  <a:lnTo>
                    <a:pt x="354577" y="216741"/>
                  </a:lnTo>
                  <a:lnTo>
                    <a:pt x="341648" y="209873"/>
                  </a:lnTo>
                  <a:lnTo>
                    <a:pt x="337276" y="205252"/>
                  </a:lnTo>
                  <a:lnTo>
                    <a:pt x="330843" y="202941"/>
                  </a:lnTo>
                  <a:lnTo>
                    <a:pt x="326470" y="200631"/>
                  </a:lnTo>
                  <a:lnTo>
                    <a:pt x="317851" y="198320"/>
                  </a:lnTo>
                  <a:lnTo>
                    <a:pt x="291869" y="189079"/>
                  </a:lnTo>
                  <a:lnTo>
                    <a:pt x="278940" y="182210"/>
                  </a:lnTo>
                  <a:lnTo>
                    <a:pt x="276754" y="177589"/>
                  </a:lnTo>
                  <a:lnTo>
                    <a:pt x="274567" y="175279"/>
                  </a:lnTo>
                  <a:lnTo>
                    <a:pt x="272444" y="170658"/>
                  </a:lnTo>
                  <a:lnTo>
                    <a:pt x="263762" y="170658"/>
                  </a:lnTo>
                  <a:lnTo>
                    <a:pt x="263762" y="168348"/>
                  </a:lnTo>
                  <a:lnTo>
                    <a:pt x="261638" y="166037"/>
                  </a:lnTo>
                  <a:lnTo>
                    <a:pt x="257266" y="156796"/>
                  </a:lnTo>
                  <a:lnTo>
                    <a:pt x="255143" y="154548"/>
                  </a:lnTo>
                  <a:lnTo>
                    <a:pt x="252957" y="149927"/>
                  </a:lnTo>
                  <a:lnTo>
                    <a:pt x="250833" y="147616"/>
                  </a:lnTo>
                  <a:lnTo>
                    <a:pt x="248647" y="142996"/>
                  </a:lnTo>
                  <a:lnTo>
                    <a:pt x="248647" y="138375"/>
                  </a:lnTo>
                  <a:lnTo>
                    <a:pt x="244338" y="133754"/>
                  </a:lnTo>
                  <a:lnTo>
                    <a:pt x="250833" y="122264"/>
                  </a:lnTo>
                  <a:lnTo>
                    <a:pt x="248647" y="119954"/>
                  </a:lnTo>
                  <a:lnTo>
                    <a:pt x="244338" y="117644"/>
                  </a:lnTo>
                  <a:lnTo>
                    <a:pt x="240028" y="117644"/>
                  </a:lnTo>
                  <a:lnTo>
                    <a:pt x="237842" y="119954"/>
                  </a:lnTo>
                  <a:lnTo>
                    <a:pt x="235656" y="119954"/>
                  </a:lnTo>
                  <a:lnTo>
                    <a:pt x="233532" y="122264"/>
                  </a:lnTo>
                  <a:lnTo>
                    <a:pt x="224851" y="122264"/>
                  </a:lnTo>
                  <a:lnTo>
                    <a:pt x="220541" y="117644"/>
                  </a:lnTo>
                  <a:lnTo>
                    <a:pt x="220541" y="113023"/>
                  </a:lnTo>
                  <a:lnTo>
                    <a:pt x="218355" y="106092"/>
                  </a:lnTo>
                  <a:lnTo>
                    <a:pt x="218355" y="101471"/>
                  </a:lnTo>
                  <a:lnTo>
                    <a:pt x="224851" y="94539"/>
                  </a:lnTo>
                  <a:lnTo>
                    <a:pt x="235656" y="73808"/>
                  </a:lnTo>
                  <a:lnTo>
                    <a:pt x="231346" y="66877"/>
                  </a:lnTo>
                  <a:lnTo>
                    <a:pt x="227037" y="66877"/>
                  </a:lnTo>
                  <a:lnTo>
                    <a:pt x="222664" y="64567"/>
                  </a:lnTo>
                  <a:lnTo>
                    <a:pt x="220541" y="62256"/>
                  </a:lnTo>
                  <a:lnTo>
                    <a:pt x="220541" y="53077"/>
                  </a:lnTo>
                  <a:lnTo>
                    <a:pt x="216231" y="48456"/>
                  </a:lnTo>
                  <a:lnTo>
                    <a:pt x="207550" y="43835"/>
                  </a:lnTo>
                  <a:lnTo>
                    <a:pt x="205426" y="41525"/>
                  </a:lnTo>
                  <a:lnTo>
                    <a:pt x="196744" y="27725"/>
                  </a:lnTo>
                  <a:lnTo>
                    <a:pt x="192435" y="25415"/>
                  </a:lnTo>
                  <a:lnTo>
                    <a:pt x="190248" y="23104"/>
                  </a:lnTo>
                  <a:lnTo>
                    <a:pt x="185939" y="23104"/>
                  </a:lnTo>
                  <a:lnTo>
                    <a:pt x="179443" y="13862"/>
                  </a:lnTo>
                  <a:lnTo>
                    <a:pt x="168638" y="13862"/>
                  </a:lnTo>
                  <a:lnTo>
                    <a:pt x="166452" y="11552"/>
                  </a:lnTo>
                  <a:lnTo>
                    <a:pt x="159956" y="11552"/>
                  </a:lnTo>
                  <a:lnTo>
                    <a:pt x="155647" y="13862"/>
                  </a:lnTo>
                  <a:lnTo>
                    <a:pt x="151337" y="13862"/>
                  </a:lnTo>
                  <a:lnTo>
                    <a:pt x="151337" y="9242"/>
                  </a:lnTo>
                  <a:lnTo>
                    <a:pt x="149151" y="6931"/>
                  </a:lnTo>
                  <a:lnTo>
                    <a:pt x="147027" y="9242"/>
                  </a:lnTo>
                  <a:lnTo>
                    <a:pt x="144841" y="13862"/>
                  </a:lnTo>
                  <a:lnTo>
                    <a:pt x="134036" y="13862"/>
                  </a:lnTo>
                  <a:lnTo>
                    <a:pt x="131850" y="9242"/>
                  </a:lnTo>
                  <a:lnTo>
                    <a:pt x="129726" y="6931"/>
                  </a:lnTo>
                  <a:lnTo>
                    <a:pt x="127540" y="6931"/>
                  </a:lnTo>
                  <a:lnTo>
                    <a:pt x="123231" y="2311"/>
                  </a:lnTo>
                  <a:lnTo>
                    <a:pt x="118921" y="0"/>
                  </a:lnTo>
                  <a:lnTo>
                    <a:pt x="118921" y="4621"/>
                  </a:lnTo>
                  <a:lnTo>
                    <a:pt x="116735" y="9242"/>
                  </a:lnTo>
                  <a:lnTo>
                    <a:pt x="114611" y="16173"/>
                  </a:lnTo>
                  <a:lnTo>
                    <a:pt x="114611" y="20794"/>
                  </a:lnTo>
                  <a:lnTo>
                    <a:pt x="110239" y="25415"/>
                  </a:lnTo>
                  <a:lnTo>
                    <a:pt x="103744" y="18483"/>
                  </a:lnTo>
                  <a:lnTo>
                    <a:pt x="103744" y="16173"/>
                  </a:lnTo>
                  <a:lnTo>
                    <a:pt x="101620" y="13862"/>
                  </a:lnTo>
                  <a:lnTo>
                    <a:pt x="99434" y="13862"/>
                  </a:lnTo>
                  <a:lnTo>
                    <a:pt x="99434" y="16173"/>
                  </a:lnTo>
                  <a:lnTo>
                    <a:pt x="97310" y="18483"/>
                  </a:lnTo>
                  <a:lnTo>
                    <a:pt x="84319" y="18483"/>
                  </a:lnTo>
                  <a:lnTo>
                    <a:pt x="84319" y="34594"/>
                  </a:lnTo>
                  <a:lnTo>
                    <a:pt x="82133" y="36904"/>
                  </a:lnTo>
                  <a:lnTo>
                    <a:pt x="80009" y="41525"/>
                  </a:lnTo>
                  <a:lnTo>
                    <a:pt x="77823" y="43835"/>
                  </a:lnTo>
                  <a:lnTo>
                    <a:pt x="75637" y="48456"/>
                  </a:lnTo>
                  <a:lnTo>
                    <a:pt x="75637" y="66877"/>
                  </a:lnTo>
                  <a:lnTo>
                    <a:pt x="64832" y="66877"/>
                  </a:lnTo>
                  <a:lnTo>
                    <a:pt x="62708" y="69187"/>
                  </a:lnTo>
                  <a:lnTo>
                    <a:pt x="60522" y="73808"/>
                  </a:lnTo>
                  <a:lnTo>
                    <a:pt x="58336" y="76119"/>
                  </a:lnTo>
                  <a:lnTo>
                    <a:pt x="58336" y="89981"/>
                  </a:lnTo>
                  <a:lnTo>
                    <a:pt x="56213" y="92229"/>
                  </a:lnTo>
                  <a:lnTo>
                    <a:pt x="51903" y="92229"/>
                  </a:lnTo>
                  <a:lnTo>
                    <a:pt x="49717" y="94539"/>
                  </a:lnTo>
                  <a:lnTo>
                    <a:pt x="49717" y="103781"/>
                  </a:lnTo>
                  <a:lnTo>
                    <a:pt x="45407" y="110712"/>
                  </a:lnTo>
                  <a:lnTo>
                    <a:pt x="45407" y="113023"/>
                  </a:lnTo>
                  <a:lnTo>
                    <a:pt x="47531" y="115333"/>
                  </a:lnTo>
                  <a:lnTo>
                    <a:pt x="47531" y="129133"/>
                  </a:lnTo>
                  <a:lnTo>
                    <a:pt x="45407" y="131444"/>
                  </a:lnTo>
                  <a:lnTo>
                    <a:pt x="41097" y="131444"/>
                  </a:lnTo>
                  <a:lnTo>
                    <a:pt x="38912" y="129133"/>
                  </a:lnTo>
                  <a:lnTo>
                    <a:pt x="38912" y="124575"/>
                  </a:lnTo>
                  <a:lnTo>
                    <a:pt x="36725" y="124575"/>
                  </a:lnTo>
                  <a:lnTo>
                    <a:pt x="30230" y="131444"/>
                  </a:lnTo>
                  <a:lnTo>
                    <a:pt x="30230" y="138375"/>
                  </a:lnTo>
                  <a:lnTo>
                    <a:pt x="32416" y="142996"/>
                  </a:lnTo>
                  <a:lnTo>
                    <a:pt x="32416" y="149927"/>
                  </a:lnTo>
                  <a:lnTo>
                    <a:pt x="30230" y="152237"/>
                  </a:lnTo>
                  <a:lnTo>
                    <a:pt x="25920" y="154548"/>
                  </a:lnTo>
                  <a:lnTo>
                    <a:pt x="23797" y="159106"/>
                  </a:lnTo>
                  <a:lnTo>
                    <a:pt x="23797" y="163727"/>
                  </a:lnTo>
                  <a:lnTo>
                    <a:pt x="25920" y="168348"/>
                  </a:lnTo>
                  <a:lnTo>
                    <a:pt x="25920" y="172968"/>
                  </a:lnTo>
                  <a:lnTo>
                    <a:pt x="28106" y="175279"/>
                  </a:lnTo>
                  <a:lnTo>
                    <a:pt x="28106" y="189079"/>
                  </a:lnTo>
                  <a:lnTo>
                    <a:pt x="25920" y="193700"/>
                  </a:lnTo>
                  <a:lnTo>
                    <a:pt x="25920" y="198320"/>
                  </a:lnTo>
                  <a:lnTo>
                    <a:pt x="23797" y="200631"/>
                  </a:lnTo>
                  <a:lnTo>
                    <a:pt x="19425" y="200631"/>
                  </a:lnTo>
                  <a:lnTo>
                    <a:pt x="17301" y="202941"/>
                  </a:lnTo>
                  <a:lnTo>
                    <a:pt x="15115" y="200631"/>
                  </a:lnTo>
                  <a:lnTo>
                    <a:pt x="2123" y="200631"/>
                  </a:lnTo>
                  <a:lnTo>
                    <a:pt x="4309" y="209873"/>
                  </a:lnTo>
                  <a:lnTo>
                    <a:pt x="2123" y="212183"/>
                  </a:lnTo>
                  <a:lnTo>
                    <a:pt x="0" y="216741"/>
                  </a:lnTo>
                  <a:lnTo>
                    <a:pt x="0" y="221362"/>
                  </a:lnTo>
                  <a:lnTo>
                    <a:pt x="2123" y="221362"/>
                  </a:lnTo>
                  <a:lnTo>
                    <a:pt x="6496" y="223672"/>
                  </a:lnTo>
                  <a:lnTo>
                    <a:pt x="15115" y="223672"/>
                  </a:lnTo>
                  <a:lnTo>
                    <a:pt x="17301" y="225983"/>
                  </a:lnTo>
                  <a:lnTo>
                    <a:pt x="21610" y="228293"/>
                  </a:lnTo>
                  <a:lnTo>
                    <a:pt x="23797" y="232914"/>
                  </a:lnTo>
                  <a:lnTo>
                    <a:pt x="28106" y="235225"/>
                  </a:lnTo>
                  <a:lnTo>
                    <a:pt x="28106" y="242156"/>
                  </a:lnTo>
                  <a:lnTo>
                    <a:pt x="30230" y="246777"/>
                  </a:lnTo>
                  <a:close/>
                </a:path>
              </a:pathLst>
            </a:custGeom>
            <a:noFill/>
            <a:ln w="1561" cap="flat">
              <a:solidFill>
                <a:srgbClr val="FFFFFF"/>
              </a:solidFill>
              <a:prstDash val="solid"/>
              <a:round/>
            </a:ln>
          </p:spPr>
          <p:txBody>
            <a:bodyPr rtlCol="0" anchor="ctr"/>
            <a:lstStyle/>
            <a:p>
              <a:endParaRPr lang="en-US" noProof="0" dirty="0"/>
            </a:p>
          </p:txBody>
        </p:sp>
        <p:sp>
          <p:nvSpPr>
            <p:cNvPr id="5158" name="Serbest Form 5157">
              <a:extLst>
                <a:ext uri="{FF2B5EF4-FFF2-40B4-BE49-F238E27FC236}">
                  <a16:creationId xmlns:a16="http://schemas.microsoft.com/office/drawing/2014/main" id="{150FBEE8-CB4B-CB4D-B9ED-7B49D74BB9E9}"/>
                </a:ext>
              </a:extLst>
            </p:cNvPr>
            <p:cNvSpPr/>
            <p:nvPr/>
          </p:nvSpPr>
          <p:spPr>
            <a:xfrm>
              <a:off x="6171898" y="715386"/>
              <a:ext cx="115111" cy="63380"/>
            </a:xfrm>
            <a:custGeom>
              <a:avLst/>
              <a:gdLst>
                <a:gd name="connsiteX0" fmla="*/ 11805 w 115111"/>
                <a:gd name="connsiteY0" fmla="*/ 26788 h 63380"/>
                <a:gd name="connsiteX1" fmla="*/ 15740 w 115111"/>
                <a:gd name="connsiteY1" fmla="*/ 26788 h 63380"/>
                <a:gd name="connsiteX2" fmla="*/ 17738 w 115111"/>
                <a:gd name="connsiteY2" fmla="*/ 21918 h 63380"/>
                <a:gd name="connsiteX3" fmla="*/ 19675 w 115111"/>
                <a:gd name="connsiteY3" fmla="*/ 19482 h 63380"/>
                <a:gd name="connsiteX4" fmla="*/ 19675 w 115111"/>
                <a:gd name="connsiteY4" fmla="*/ 17047 h 63380"/>
                <a:gd name="connsiteX5" fmla="*/ 17738 w 115111"/>
                <a:gd name="connsiteY5" fmla="*/ 14612 h 63380"/>
                <a:gd name="connsiteX6" fmla="*/ 15740 w 115111"/>
                <a:gd name="connsiteY6" fmla="*/ 14612 h 63380"/>
                <a:gd name="connsiteX7" fmla="*/ 11805 w 115111"/>
                <a:gd name="connsiteY7" fmla="*/ 17047 h 63380"/>
                <a:gd name="connsiteX8" fmla="*/ 9869 w 115111"/>
                <a:gd name="connsiteY8" fmla="*/ 19482 h 63380"/>
                <a:gd name="connsiteX9" fmla="*/ 7870 w 115111"/>
                <a:gd name="connsiteY9" fmla="*/ 24353 h 63380"/>
                <a:gd name="connsiteX10" fmla="*/ 9869 w 115111"/>
                <a:gd name="connsiteY10" fmla="*/ 26788 h 63380"/>
                <a:gd name="connsiteX11" fmla="*/ 11805 w 115111"/>
                <a:gd name="connsiteY11" fmla="*/ 31659 h 63380"/>
                <a:gd name="connsiteX12" fmla="*/ 1999 w 115111"/>
                <a:gd name="connsiteY12" fmla="*/ 31659 h 63380"/>
                <a:gd name="connsiteX13" fmla="*/ 0 w 115111"/>
                <a:gd name="connsiteY13" fmla="*/ 34094 h 63380"/>
                <a:gd name="connsiteX14" fmla="*/ 0 w 115111"/>
                <a:gd name="connsiteY14" fmla="*/ 41462 h 63380"/>
                <a:gd name="connsiteX15" fmla="*/ 1999 w 115111"/>
                <a:gd name="connsiteY15" fmla="*/ 43898 h 63380"/>
                <a:gd name="connsiteX16" fmla="*/ 5934 w 115111"/>
                <a:gd name="connsiteY16" fmla="*/ 53639 h 63380"/>
                <a:gd name="connsiteX17" fmla="*/ 7870 w 115111"/>
                <a:gd name="connsiteY17" fmla="*/ 51204 h 63380"/>
                <a:gd name="connsiteX18" fmla="*/ 9869 w 115111"/>
                <a:gd name="connsiteY18" fmla="*/ 46333 h 63380"/>
                <a:gd name="connsiteX19" fmla="*/ 13803 w 115111"/>
                <a:gd name="connsiteY19" fmla="*/ 43898 h 63380"/>
                <a:gd name="connsiteX20" fmla="*/ 17738 w 115111"/>
                <a:gd name="connsiteY20" fmla="*/ 43898 h 63380"/>
                <a:gd name="connsiteX21" fmla="*/ 19675 w 115111"/>
                <a:gd name="connsiteY21" fmla="*/ 41462 h 63380"/>
                <a:gd name="connsiteX22" fmla="*/ 23610 w 115111"/>
                <a:gd name="connsiteY22" fmla="*/ 39027 h 63380"/>
                <a:gd name="connsiteX23" fmla="*/ 25608 w 115111"/>
                <a:gd name="connsiteY23" fmla="*/ 36592 h 63380"/>
                <a:gd name="connsiteX24" fmla="*/ 23610 w 115111"/>
                <a:gd name="connsiteY24" fmla="*/ 29224 h 63380"/>
                <a:gd name="connsiteX25" fmla="*/ 110239 w 115111"/>
                <a:gd name="connsiteY25" fmla="*/ 46333 h 63380"/>
                <a:gd name="connsiteX26" fmla="*/ 106305 w 115111"/>
                <a:gd name="connsiteY26" fmla="*/ 43898 h 63380"/>
                <a:gd name="connsiteX27" fmla="*/ 110239 w 115111"/>
                <a:gd name="connsiteY27" fmla="*/ 34094 h 63380"/>
                <a:gd name="connsiteX28" fmla="*/ 103994 w 115111"/>
                <a:gd name="connsiteY28" fmla="*/ 31659 h 63380"/>
                <a:gd name="connsiteX29" fmla="*/ 103994 w 115111"/>
                <a:gd name="connsiteY29" fmla="*/ 24353 h 63380"/>
                <a:gd name="connsiteX30" fmla="*/ 107929 w 115111"/>
                <a:gd name="connsiteY30" fmla="*/ 19482 h 63380"/>
                <a:gd name="connsiteX31" fmla="*/ 109927 w 115111"/>
                <a:gd name="connsiteY31" fmla="*/ 19482 h 63380"/>
                <a:gd name="connsiteX32" fmla="*/ 111926 w 115111"/>
                <a:gd name="connsiteY32" fmla="*/ 17047 h 63380"/>
                <a:gd name="connsiteX33" fmla="*/ 109927 w 115111"/>
                <a:gd name="connsiteY33" fmla="*/ 12176 h 63380"/>
                <a:gd name="connsiteX34" fmla="*/ 111926 w 115111"/>
                <a:gd name="connsiteY34" fmla="*/ 7306 h 63380"/>
                <a:gd name="connsiteX35" fmla="*/ 107929 w 115111"/>
                <a:gd name="connsiteY35" fmla="*/ 4871 h 63380"/>
                <a:gd name="connsiteX36" fmla="*/ 102057 w 115111"/>
                <a:gd name="connsiteY36" fmla="*/ 4871 h 63380"/>
                <a:gd name="connsiteX37" fmla="*/ 95812 w 115111"/>
                <a:gd name="connsiteY37" fmla="*/ 2435 h 63380"/>
                <a:gd name="connsiteX38" fmla="*/ 89940 w 115111"/>
                <a:gd name="connsiteY38" fmla="*/ 2435 h 63380"/>
                <a:gd name="connsiteX39" fmla="*/ 86006 w 115111"/>
                <a:gd name="connsiteY39" fmla="*/ 0 h 63380"/>
                <a:gd name="connsiteX40" fmla="*/ 66331 w 115111"/>
                <a:gd name="connsiteY40" fmla="*/ 0 h 63380"/>
                <a:gd name="connsiteX41" fmla="*/ 62396 w 115111"/>
                <a:gd name="connsiteY41" fmla="*/ 2435 h 63380"/>
                <a:gd name="connsiteX42" fmla="*/ 50592 w 115111"/>
                <a:gd name="connsiteY42" fmla="*/ 2435 h 63380"/>
                <a:gd name="connsiteX43" fmla="*/ 48593 w 115111"/>
                <a:gd name="connsiteY43" fmla="*/ 4871 h 63380"/>
                <a:gd name="connsiteX44" fmla="*/ 40723 w 115111"/>
                <a:gd name="connsiteY44" fmla="*/ 9741 h 63380"/>
                <a:gd name="connsiteX45" fmla="*/ 34477 w 115111"/>
                <a:gd name="connsiteY45" fmla="*/ 12176 h 63380"/>
                <a:gd name="connsiteX46" fmla="*/ 30542 w 115111"/>
                <a:gd name="connsiteY46" fmla="*/ 14612 h 63380"/>
                <a:gd name="connsiteX47" fmla="*/ 28606 w 115111"/>
                <a:gd name="connsiteY47" fmla="*/ 14612 h 63380"/>
                <a:gd name="connsiteX48" fmla="*/ 26607 w 115111"/>
                <a:gd name="connsiteY48" fmla="*/ 17047 h 63380"/>
                <a:gd name="connsiteX49" fmla="*/ 26607 w 115111"/>
                <a:gd name="connsiteY49" fmla="*/ 19482 h 63380"/>
                <a:gd name="connsiteX50" fmla="*/ 28606 w 115111"/>
                <a:gd name="connsiteY50" fmla="*/ 24353 h 63380"/>
                <a:gd name="connsiteX51" fmla="*/ 28606 w 115111"/>
                <a:gd name="connsiteY51" fmla="*/ 29224 h 63380"/>
                <a:gd name="connsiteX52" fmla="*/ 30542 w 115111"/>
                <a:gd name="connsiteY52" fmla="*/ 31659 h 63380"/>
                <a:gd name="connsiteX53" fmla="*/ 30542 w 115111"/>
                <a:gd name="connsiteY53" fmla="*/ 34094 h 63380"/>
                <a:gd name="connsiteX54" fmla="*/ 48281 w 115111"/>
                <a:gd name="connsiteY54" fmla="*/ 36592 h 63380"/>
                <a:gd name="connsiteX55" fmla="*/ 44346 w 115111"/>
                <a:gd name="connsiteY55" fmla="*/ 51204 h 63380"/>
                <a:gd name="connsiteX56" fmla="*/ 48281 w 115111"/>
                <a:gd name="connsiteY56" fmla="*/ 51204 h 63380"/>
                <a:gd name="connsiteX57" fmla="*/ 58149 w 115111"/>
                <a:gd name="connsiteY57" fmla="*/ 46333 h 63380"/>
                <a:gd name="connsiteX58" fmla="*/ 68892 w 115111"/>
                <a:gd name="connsiteY58" fmla="*/ 46333 h 63380"/>
                <a:gd name="connsiteX59" fmla="*/ 76762 w 115111"/>
                <a:gd name="connsiteY59" fmla="*/ 51204 h 63380"/>
                <a:gd name="connsiteX60" fmla="*/ 78760 w 115111"/>
                <a:gd name="connsiteY60" fmla="*/ 53639 h 63380"/>
                <a:gd name="connsiteX61" fmla="*/ 82695 w 115111"/>
                <a:gd name="connsiteY61" fmla="*/ 56074 h 63380"/>
                <a:gd name="connsiteX62" fmla="*/ 88567 w 115111"/>
                <a:gd name="connsiteY62" fmla="*/ 63380 h 63380"/>
                <a:gd name="connsiteX63" fmla="*/ 94812 w 115111"/>
                <a:gd name="connsiteY63" fmla="*/ 63380 h 63380"/>
                <a:gd name="connsiteX64" fmla="*/ 96749 w 115111"/>
                <a:gd name="connsiteY64" fmla="*/ 60945 h 63380"/>
                <a:gd name="connsiteX65" fmla="*/ 102994 w 115111"/>
                <a:gd name="connsiteY65" fmla="*/ 60945 h 63380"/>
                <a:gd name="connsiteX66" fmla="*/ 104931 w 115111"/>
                <a:gd name="connsiteY66" fmla="*/ 63380 h 63380"/>
                <a:gd name="connsiteX67" fmla="*/ 108866 w 115111"/>
                <a:gd name="connsiteY67" fmla="*/ 63380 h 63380"/>
                <a:gd name="connsiteX68" fmla="*/ 108866 w 115111"/>
                <a:gd name="connsiteY68" fmla="*/ 58510 h 63380"/>
                <a:gd name="connsiteX69" fmla="*/ 115111 w 115111"/>
                <a:gd name="connsiteY69" fmla="*/ 53639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5111" h="63380">
                  <a:moveTo>
                    <a:pt x="11805" y="26788"/>
                  </a:moveTo>
                  <a:lnTo>
                    <a:pt x="15740" y="26788"/>
                  </a:lnTo>
                  <a:lnTo>
                    <a:pt x="17738" y="21918"/>
                  </a:lnTo>
                  <a:lnTo>
                    <a:pt x="19675" y="19482"/>
                  </a:lnTo>
                  <a:lnTo>
                    <a:pt x="19675" y="17047"/>
                  </a:lnTo>
                  <a:lnTo>
                    <a:pt x="17738" y="14612"/>
                  </a:lnTo>
                  <a:lnTo>
                    <a:pt x="15740" y="14612"/>
                  </a:lnTo>
                  <a:lnTo>
                    <a:pt x="11805" y="17047"/>
                  </a:lnTo>
                  <a:lnTo>
                    <a:pt x="9869" y="19482"/>
                  </a:lnTo>
                  <a:lnTo>
                    <a:pt x="7870" y="24353"/>
                  </a:lnTo>
                  <a:lnTo>
                    <a:pt x="9869" y="26788"/>
                  </a:lnTo>
                  <a:close/>
                  <a:moveTo>
                    <a:pt x="11805" y="31659"/>
                  </a:moveTo>
                  <a:lnTo>
                    <a:pt x="1999" y="31659"/>
                  </a:lnTo>
                  <a:lnTo>
                    <a:pt x="0" y="34094"/>
                  </a:lnTo>
                  <a:lnTo>
                    <a:pt x="0" y="41462"/>
                  </a:lnTo>
                  <a:lnTo>
                    <a:pt x="1999" y="43898"/>
                  </a:lnTo>
                  <a:lnTo>
                    <a:pt x="5934" y="53639"/>
                  </a:lnTo>
                  <a:lnTo>
                    <a:pt x="7870" y="51204"/>
                  </a:lnTo>
                  <a:lnTo>
                    <a:pt x="9869" y="46333"/>
                  </a:lnTo>
                  <a:lnTo>
                    <a:pt x="13803" y="43898"/>
                  </a:lnTo>
                  <a:lnTo>
                    <a:pt x="17738" y="43898"/>
                  </a:lnTo>
                  <a:lnTo>
                    <a:pt x="19675" y="41462"/>
                  </a:lnTo>
                  <a:lnTo>
                    <a:pt x="23610" y="39027"/>
                  </a:lnTo>
                  <a:lnTo>
                    <a:pt x="25608" y="36592"/>
                  </a:lnTo>
                  <a:lnTo>
                    <a:pt x="23610" y="29224"/>
                  </a:lnTo>
                  <a:close/>
                  <a:moveTo>
                    <a:pt x="110239" y="46333"/>
                  </a:moveTo>
                  <a:lnTo>
                    <a:pt x="106305" y="43898"/>
                  </a:lnTo>
                  <a:lnTo>
                    <a:pt x="110239" y="34094"/>
                  </a:lnTo>
                  <a:lnTo>
                    <a:pt x="103994" y="31659"/>
                  </a:lnTo>
                  <a:lnTo>
                    <a:pt x="103994" y="24353"/>
                  </a:lnTo>
                  <a:lnTo>
                    <a:pt x="107929" y="19482"/>
                  </a:lnTo>
                  <a:lnTo>
                    <a:pt x="109927" y="19482"/>
                  </a:lnTo>
                  <a:lnTo>
                    <a:pt x="111926" y="17047"/>
                  </a:lnTo>
                  <a:lnTo>
                    <a:pt x="109927" y="12176"/>
                  </a:lnTo>
                  <a:lnTo>
                    <a:pt x="111926" y="7306"/>
                  </a:lnTo>
                  <a:lnTo>
                    <a:pt x="107929" y="4871"/>
                  </a:lnTo>
                  <a:lnTo>
                    <a:pt x="102057" y="4871"/>
                  </a:lnTo>
                  <a:lnTo>
                    <a:pt x="95812" y="2435"/>
                  </a:lnTo>
                  <a:lnTo>
                    <a:pt x="89940" y="2435"/>
                  </a:lnTo>
                  <a:lnTo>
                    <a:pt x="86006" y="0"/>
                  </a:lnTo>
                  <a:lnTo>
                    <a:pt x="66331" y="0"/>
                  </a:lnTo>
                  <a:lnTo>
                    <a:pt x="62396" y="2435"/>
                  </a:lnTo>
                  <a:lnTo>
                    <a:pt x="50592" y="2435"/>
                  </a:lnTo>
                  <a:lnTo>
                    <a:pt x="48593" y="4871"/>
                  </a:lnTo>
                  <a:lnTo>
                    <a:pt x="40723" y="9741"/>
                  </a:lnTo>
                  <a:lnTo>
                    <a:pt x="34477" y="12176"/>
                  </a:lnTo>
                  <a:lnTo>
                    <a:pt x="30542" y="14612"/>
                  </a:lnTo>
                  <a:lnTo>
                    <a:pt x="28606" y="14612"/>
                  </a:lnTo>
                  <a:lnTo>
                    <a:pt x="26607" y="17047"/>
                  </a:lnTo>
                  <a:lnTo>
                    <a:pt x="26607" y="19482"/>
                  </a:lnTo>
                  <a:lnTo>
                    <a:pt x="28606" y="24353"/>
                  </a:lnTo>
                  <a:lnTo>
                    <a:pt x="28606" y="29224"/>
                  </a:lnTo>
                  <a:lnTo>
                    <a:pt x="30542" y="31659"/>
                  </a:lnTo>
                  <a:lnTo>
                    <a:pt x="30542" y="34094"/>
                  </a:lnTo>
                  <a:lnTo>
                    <a:pt x="48281" y="36592"/>
                  </a:lnTo>
                  <a:lnTo>
                    <a:pt x="44346" y="51204"/>
                  </a:lnTo>
                  <a:lnTo>
                    <a:pt x="48281" y="51204"/>
                  </a:lnTo>
                  <a:lnTo>
                    <a:pt x="58149" y="46333"/>
                  </a:lnTo>
                  <a:lnTo>
                    <a:pt x="68892" y="46333"/>
                  </a:lnTo>
                  <a:lnTo>
                    <a:pt x="76762" y="51204"/>
                  </a:lnTo>
                  <a:lnTo>
                    <a:pt x="78760" y="53639"/>
                  </a:lnTo>
                  <a:lnTo>
                    <a:pt x="82695" y="56074"/>
                  </a:lnTo>
                  <a:lnTo>
                    <a:pt x="88567" y="63380"/>
                  </a:lnTo>
                  <a:lnTo>
                    <a:pt x="94812" y="63380"/>
                  </a:lnTo>
                  <a:lnTo>
                    <a:pt x="96749" y="60945"/>
                  </a:lnTo>
                  <a:lnTo>
                    <a:pt x="102994" y="60945"/>
                  </a:lnTo>
                  <a:lnTo>
                    <a:pt x="104931" y="63380"/>
                  </a:lnTo>
                  <a:lnTo>
                    <a:pt x="108866" y="63380"/>
                  </a:lnTo>
                  <a:lnTo>
                    <a:pt x="108866" y="58510"/>
                  </a:lnTo>
                  <a:lnTo>
                    <a:pt x="115111" y="53639"/>
                  </a:lnTo>
                  <a:close/>
                </a:path>
              </a:pathLst>
            </a:custGeom>
            <a:solidFill>
              <a:srgbClr val="FF0000"/>
            </a:solidFill>
            <a:ln w="6245" cap="flat">
              <a:noFill/>
              <a:prstDash val="solid"/>
              <a:miter/>
            </a:ln>
          </p:spPr>
          <p:txBody>
            <a:bodyPr rtlCol="0" anchor="ctr"/>
            <a:lstStyle/>
            <a:p>
              <a:endParaRPr lang="en-US" noProof="0" dirty="0"/>
            </a:p>
          </p:txBody>
        </p:sp>
        <p:sp>
          <p:nvSpPr>
            <p:cNvPr id="5159" name="Serbest Form 5158">
              <a:extLst>
                <a:ext uri="{FF2B5EF4-FFF2-40B4-BE49-F238E27FC236}">
                  <a16:creationId xmlns:a16="http://schemas.microsoft.com/office/drawing/2014/main" id="{5CBBE099-9E63-8043-8259-ECFD74653046}"/>
                </a:ext>
              </a:extLst>
            </p:cNvPr>
            <p:cNvSpPr/>
            <p:nvPr/>
          </p:nvSpPr>
          <p:spPr>
            <a:xfrm>
              <a:off x="6171898" y="715386"/>
              <a:ext cx="115111" cy="63380"/>
            </a:xfrm>
            <a:custGeom>
              <a:avLst/>
              <a:gdLst>
                <a:gd name="connsiteX0" fmla="*/ 11805 w 115111"/>
                <a:gd name="connsiteY0" fmla="*/ 26788 h 63380"/>
                <a:gd name="connsiteX1" fmla="*/ 15740 w 115111"/>
                <a:gd name="connsiteY1" fmla="*/ 26788 h 63380"/>
                <a:gd name="connsiteX2" fmla="*/ 17738 w 115111"/>
                <a:gd name="connsiteY2" fmla="*/ 21918 h 63380"/>
                <a:gd name="connsiteX3" fmla="*/ 19675 w 115111"/>
                <a:gd name="connsiteY3" fmla="*/ 19482 h 63380"/>
                <a:gd name="connsiteX4" fmla="*/ 19675 w 115111"/>
                <a:gd name="connsiteY4" fmla="*/ 17047 h 63380"/>
                <a:gd name="connsiteX5" fmla="*/ 17738 w 115111"/>
                <a:gd name="connsiteY5" fmla="*/ 14612 h 63380"/>
                <a:gd name="connsiteX6" fmla="*/ 15740 w 115111"/>
                <a:gd name="connsiteY6" fmla="*/ 14612 h 63380"/>
                <a:gd name="connsiteX7" fmla="*/ 11805 w 115111"/>
                <a:gd name="connsiteY7" fmla="*/ 17047 h 63380"/>
                <a:gd name="connsiteX8" fmla="*/ 9869 w 115111"/>
                <a:gd name="connsiteY8" fmla="*/ 19482 h 63380"/>
                <a:gd name="connsiteX9" fmla="*/ 7870 w 115111"/>
                <a:gd name="connsiteY9" fmla="*/ 24353 h 63380"/>
                <a:gd name="connsiteX10" fmla="*/ 9869 w 115111"/>
                <a:gd name="connsiteY10" fmla="*/ 26788 h 63380"/>
                <a:gd name="connsiteX11" fmla="*/ 11805 w 115111"/>
                <a:gd name="connsiteY11" fmla="*/ 31659 h 63380"/>
                <a:gd name="connsiteX12" fmla="*/ 1999 w 115111"/>
                <a:gd name="connsiteY12" fmla="*/ 31659 h 63380"/>
                <a:gd name="connsiteX13" fmla="*/ 0 w 115111"/>
                <a:gd name="connsiteY13" fmla="*/ 34094 h 63380"/>
                <a:gd name="connsiteX14" fmla="*/ 0 w 115111"/>
                <a:gd name="connsiteY14" fmla="*/ 41462 h 63380"/>
                <a:gd name="connsiteX15" fmla="*/ 1999 w 115111"/>
                <a:gd name="connsiteY15" fmla="*/ 43898 h 63380"/>
                <a:gd name="connsiteX16" fmla="*/ 5934 w 115111"/>
                <a:gd name="connsiteY16" fmla="*/ 53639 h 63380"/>
                <a:gd name="connsiteX17" fmla="*/ 7870 w 115111"/>
                <a:gd name="connsiteY17" fmla="*/ 51204 h 63380"/>
                <a:gd name="connsiteX18" fmla="*/ 9869 w 115111"/>
                <a:gd name="connsiteY18" fmla="*/ 46333 h 63380"/>
                <a:gd name="connsiteX19" fmla="*/ 13803 w 115111"/>
                <a:gd name="connsiteY19" fmla="*/ 43898 h 63380"/>
                <a:gd name="connsiteX20" fmla="*/ 17738 w 115111"/>
                <a:gd name="connsiteY20" fmla="*/ 43898 h 63380"/>
                <a:gd name="connsiteX21" fmla="*/ 19675 w 115111"/>
                <a:gd name="connsiteY21" fmla="*/ 41462 h 63380"/>
                <a:gd name="connsiteX22" fmla="*/ 23610 w 115111"/>
                <a:gd name="connsiteY22" fmla="*/ 39027 h 63380"/>
                <a:gd name="connsiteX23" fmla="*/ 25608 w 115111"/>
                <a:gd name="connsiteY23" fmla="*/ 36592 h 63380"/>
                <a:gd name="connsiteX24" fmla="*/ 23610 w 115111"/>
                <a:gd name="connsiteY24" fmla="*/ 29224 h 63380"/>
                <a:gd name="connsiteX25" fmla="*/ 110239 w 115111"/>
                <a:gd name="connsiteY25" fmla="*/ 46333 h 63380"/>
                <a:gd name="connsiteX26" fmla="*/ 106305 w 115111"/>
                <a:gd name="connsiteY26" fmla="*/ 43898 h 63380"/>
                <a:gd name="connsiteX27" fmla="*/ 110239 w 115111"/>
                <a:gd name="connsiteY27" fmla="*/ 34094 h 63380"/>
                <a:gd name="connsiteX28" fmla="*/ 103994 w 115111"/>
                <a:gd name="connsiteY28" fmla="*/ 31659 h 63380"/>
                <a:gd name="connsiteX29" fmla="*/ 103994 w 115111"/>
                <a:gd name="connsiteY29" fmla="*/ 24353 h 63380"/>
                <a:gd name="connsiteX30" fmla="*/ 107929 w 115111"/>
                <a:gd name="connsiteY30" fmla="*/ 19482 h 63380"/>
                <a:gd name="connsiteX31" fmla="*/ 109927 w 115111"/>
                <a:gd name="connsiteY31" fmla="*/ 19482 h 63380"/>
                <a:gd name="connsiteX32" fmla="*/ 111926 w 115111"/>
                <a:gd name="connsiteY32" fmla="*/ 17047 h 63380"/>
                <a:gd name="connsiteX33" fmla="*/ 109927 w 115111"/>
                <a:gd name="connsiteY33" fmla="*/ 12176 h 63380"/>
                <a:gd name="connsiteX34" fmla="*/ 111926 w 115111"/>
                <a:gd name="connsiteY34" fmla="*/ 7306 h 63380"/>
                <a:gd name="connsiteX35" fmla="*/ 107929 w 115111"/>
                <a:gd name="connsiteY35" fmla="*/ 4871 h 63380"/>
                <a:gd name="connsiteX36" fmla="*/ 102057 w 115111"/>
                <a:gd name="connsiteY36" fmla="*/ 4871 h 63380"/>
                <a:gd name="connsiteX37" fmla="*/ 95812 w 115111"/>
                <a:gd name="connsiteY37" fmla="*/ 2435 h 63380"/>
                <a:gd name="connsiteX38" fmla="*/ 89940 w 115111"/>
                <a:gd name="connsiteY38" fmla="*/ 2435 h 63380"/>
                <a:gd name="connsiteX39" fmla="*/ 86006 w 115111"/>
                <a:gd name="connsiteY39" fmla="*/ 0 h 63380"/>
                <a:gd name="connsiteX40" fmla="*/ 66331 w 115111"/>
                <a:gd name="connsiteY40" fmla="*/ 0 h 63380"/>
                <a:gd name="connsiteX41" fmla="*/ 62396 w 115111"/>
                <a:gd name="connsiteY41" fmla="*/ 2435 h 63380"/>
                <a:gd name="connsiteX42" fmla="*/ 50592 w 115111"/>
                <a:gd name="connsiteY42" fmla="*/ 2435 h 63380"/>
                <a:gd name="connsiteX43" fmla="*/ 48593 w 115111"/>
                <a:gd name="connsiteY43" fmla="*/ 4871 h 63380"/>
                <a:gd name="connsiteX44" fmla="*/ 40723 w 115111"/>
                <a:gd name="connsiteY44" fmla="*/ 9741 h 63380"/>
                <a:gd name="connsiteX45" fmla="*/ 34477 w 115111"/>
                <a:gd name="connsiteY45" fmla="*/ 12176 h 63380"/>
                <a:gd name="connsiteX46" fmla="*/ 30542 w 115111"/>
                <a:gd name="connsiteY46" fmla="*/ 14612 h 63380"/>
                <a:gd name="connsiteX47" fmla="*/ 28606 w 115111"/>
                <a:gd name="connsiteY47" fmla="*/ 14612 h 63380"/>
                <a:gd name="connsiteX48" fmla="*/ 26607 w 115111"/>
                <a:gd name="connsiteY48" fmla="*/ 17047 h 63380"/>
                <a:gd name="connsiteX49" fmla="*/ 26607 w 115111"/>
                <a:gd name="connsiteY49" fmla="*/ 19482 h 63380"/>
                <a:gd name="connsiteX50" fmla="*/ 28606 w 115111"/>
                <a:gd name="connsiteY50" fmla="*/ 24353 h 63380"/>
                <a:gd name="connsiteX51" fmla="*/ 28606 w 115111"/>
                <a:gd name="connsiteY51" fmla="*/ 29224 h 63380"/>
                <a:gd name="connsiteX52" fmla="*/ 30542 w 115111"/>
                <a:gd name="connsiteY52" fmla="*/ 31659 h 63380"/>
                <a:gd name="connsiteX53" fmla="*/ 30542 w 115111"/>
                <a:gd name="connsiteY53" fmla="*/ 34094 h 63380"/>
                <a:gd name="connsiteX54" fmla="*/ 48281 w 115111"/>
                <a:gd name="connsiteY54" fmla="*/ 36592 h 63380"/>
                <a:gd name="connsiteX55" fmla="*/ 44346 w 115111"/>
                <a:gd name="connsiteY55" fmla="*/ 51204 h 63380"/>
                <a:gd name="connsiteX56" fmla="*/ 48281 w 115111"/>
                <a:gd name="connsiteY56" fmla="*/ 51204 h 63380"/>
                <a:gd name="connsiteX57" fmla="*/ 58149 w 115111"/>
                <a:gd name="connsiteY57" fmla="*/ 46333 h 63380"/>
                <a:gd name="connsiteX58" fmla="*/ 68892 w 115111"/>
                <a:gd name="connsiteY58" fmla="*/ 46333 h 63380"/>
                <a:gd name="connsiteX59" fmla="*/ 76762 w 115111"/>
                <a:gd name="connsiteY59" fmla="*/ 51204 h 63380"/>
                <a:gd name="connsiteX60" fmla="*/ 78760 w 115111"/>
                <a:gd name="connsiteY60" fmla="*/ 53639 h 63380"/>
                <a:gd name="connsiteX61" fmla="*/ 82695 w 115111"/>
                <a:gd name="connsiteY61" fmla="*/ 56074 h 63380"/>
                <a:gd name="connsiteX62" fmla="*/ 88567 w 115111"/>
                <a:gd name="connsiteY62" fmla="*/ 63380 h 63380"/>
                <a:gd name="connsiteX63" fmla="*/ 94812 w 115111"/>
                <a:gd name="connsiteY63" fmla="*/ 63380 h 63380"/>
                <a:gd name="connsiteX64" fmla="*/ 96749 w 115111"/>
                <a:gd name="connsiteY64" fmla="*/ 60945 h 63380"/>
                <a:gd name="connsiteX65" fmla="*/ 102994 w 115111"/>
                <a:gd name="connsiteY65" fmla="*/ 60945 h 63380"/>
                <a:gd name="connsiteX66" fmla="*/ 104931 w 115111"/>
                <a:gd name="connsiteY66" fmla="*/ 63380 h 63380"/>
                <a:gd name="connsiteX67" fmla="*/ 108866 w 115111"/>
                <a:gd name="connsiteY67" fmla="*/ 63380 h 63380"/>
                <a:gd name="connsiteX68" fmla="*/ 108866 w 115111"/>
                <a:gd name="connsiteY68" fmla="*/ 58510 h 63380"/>
                <a:gd name="connsiteX69" fmla="*/ 115111 w 115111"/>
                <a:gd name="connsiteY69" fmla="*/ 53639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5111" h="63380">
                  <a:moveTo>
                    <a:pt x="11805" y="26788"/>
                  </a:moveTo>
                  <a:lnTo>
                    <a:pt x="15740" y="26788"/>
                  </a:lnTo>
                  <a:lnTo>
                    <a:pt x="17738" y="21918"/>
                  </a:lnTo>
                  <a:lnTo>
                    <a:pt x="19675" y="19482"/>
                  </a:lnTo>
                  <a:lnTo>
                    <a:pt x="19675" y="17047"/>
                  </a:lnTo>
                  <a:lnTo>
                    <a:pt x="17738" y="14612"/>
                  </a:lnTo>
                  <a:lnTo>
                    <a:pt x="15740" y="14612"/>
                  </a:lnTo>
                  <a:lnTo>
                    <a:pt x="11805" y="17047"/>
                  </a:lnTo>
                  <a:lnTo>
                    <a:pt x="9869" y="19482"/>
                  </a:lnTo>
                  <a:lnTo>
                    <a:pt x="7870" y="24353"/>
                  </a:lnTo>
                  <a:lnTo>
                    <a:pt x="9869" y="26788"/>
                  </a:lnTo>
                  <a:close/>
                  <a:moveTo>
                    <a:pt x="11805" y="31659"/>
                  </a:moveTo>
                  <a:lnTo>
                    <a:pt x="1999" y="31659"/>
                  </a:lnTo>
                  <a:lnTo>
                    <a:pt x="0" y="34094"/>
                  </a:lnTo>
                  <a:lnTo>
                    <a:pt x="0" y="41462"/>
                  </a:lnTo>
                  <a:lnTo>
                    <a:pt x="1999" y="43898"/>
                  </a:lnTo>
                  <a:lnTo>
                    <a:pt x="5934" y="53639"/>
                  </a:lnTo>
                  <a:lnTo>
                    <a:pt x="7870" y="51204"/>
                  </a:lnTo>
                  <a:lnTo>
                    <a:pt x="9869" y="46333"/>
                  </a:lnTo>
                  <a:lnTo>
                    <a:pt x="13803" y="43898"/>
                  </a:lnTo>
                  <a:lnTo>
                    <a:pt x="17738" y="43898"/>
                  </a:lnTo>
                  <a:lnTo>
                    <a:pt x="19675" y="41462"/>
                  </a:lnTo>
                  <a:lnTo>
                    <a:pt x="23610" y="39027"/>
                  </a:lnTo>
                  <a:lnTo>
                    <a:pt x="25608" y="36592"/>
                  </a:lnTo>
                  <a:lnTo>
                    <a:pt x="23610" y="29224"/>
                  </a:lnTo>
                  <a:close/>
                  <a:moveTo>
                    <a:pt x="110239" y="46333"/>
                  </a:moveTo>
                  <a:lnTo>
                    <a:pt x="106305" y="43898"/>
                  </a:lnTo>
                  <a:lnTo>
                    <a:pt x="110239" y="34094"/>
                  </a:lnTo>
                  <a:lnTo>
                    <a:pt x="103994" y="31659"/>
                  </a:lnTo>
                  <a:lnTo>
                    <a:pt x="103994" y="24353"/>
                  </a:lnTo>
                  <a:lnTo>
                    <a:pt x="107929" y="19482"/>
                  </a:lnTo>
                  <a:lnTo>
                    <a:pt x="109927" y="19482"/>
                  </a:lnTo>
                  <a:lnTo>
                    <a:pt x="111926" y="17047"/>
                  </a:lnTo>
                  <a:lnTo>
                    <a:pt x="109927" y="12176"/>
                  </a:lnTo>
                  <a:lnTo>
                    <a:pt x="111926" y="7306"/>
                  </a:lnTo>
                  <a:lnTo>
                    <a:pt x="107929" y="4871"/>
                  </a:lnTo>
                  <a:lnTo>
                    <a:pt x="102057" y="4871"/>
                  </a:lnTo>
                  <a:lnTo>
                    <a:pt x="95812" y="2435"/>
                  </a:lnTo>
                  <a:lnTo>
                    <a:pt x="89940" y="2435"/>
                  </a:lnTo>
                  <a:lnTo>
                    <a:pt x="86006" y="0"/>
                  </a:lnTo>
                  <a:lnTo>
                    <a:pt x="66331" y="0"/>
                  </a:lnTo>
                  <a:lnTo>
                    <a:pt x="62396" y="2435"/>
                  </a:lnTo>
                  <a:lnTo>
                    <a:pt x="50592" y="2435"/>
                  </a:lnTo>
                  <a:lnTo>
                    <a:pt x="48593" y="4871"/>
                  </a:lnTo>
                  <a:lnTo>
                    <a:pt x="40723" y="9741"/>
                  </a:lnTo>
                  <a:lnTo>
                    <a:pt x="34477" y="12176"/>
                  </a:lnTo>
                  <a:lnTo>
                    <a:pt x="30542" y="14612"/>
                  </a:lnTo>
                  <a:lnTo>
                    <a:pt x="28606" y="14612"/>
                  </a:lnTo>
                  <a:lnTo>
                    <a:pt x="26607" y="17047"/>
                  </a:lnTo>
                  <a:lnTo>
                    <a:pt x="26607" y="19482"/>
                  </a:lnTo>
                  <a:lnTo>
                    <a:pt x="28606" y="24353"/>
                  </a:lnTo>
                  <a:lnTo>
                    <a:pt x="28606" y="29224"/>
                  </a:lnTo>
                  <a:lnTo>
                    <a:pt x="30542" y="31659"/>
                  </a:lnTo>
                  <a:lnTo>
                    <a:pt x="30542" y="34094"/>
                  </a:lnTo>
                  <a:lnTo>
                    <a:pt x="48281" y="36592"/>
                  </a:lnTo>
                  <a:lnTo>
                    <a:pt x="44346" y="51204"/>
                  </a:lnTo>
                  <a:lnTo>
                    <a:pt x="48281" y="51204"/>
                  </a:lnTo>
                  <a:lnTo>
                    <a:pt x="58149" y="46333"/>
                  </a:lnTo>
                  <a:lnTo>
                    <a:pt x="68892" y="46333"/>
                  </a:lnTo>
                  <a:lnTo>
                    <a:pt x="76762" y="51204"/>
                  </a:lnTo>
                  <a:lnTo>
                    <a:pt x="78760" y="53639"/>
                  </a:lnTo>
                  <a:lnTo>
                    <a:pt x="82695" y="56074"/>
                  </a:lnTo>
                  <a:lnTo>
                    <a:pt x="88567" y="63380"/>
                  </a:lnTo>
                  <a:lnTo>
                    <a:pt x="94812" y="63380"/>
                  </a:lnTo>
                  <a:lnTo>
                    <a:pt x="96749" y="60945"/>
                  </a:lnTo>
                  <a:lnTo>
                    <a:pt x="102994" y="60945"/>
                  </a:lnTo>
                  <a:lnTo>
                    <a:pt x="104931" y="63380"/>
                  </a:lnTo>
                  <a:lnTo>
                    <a:pt x="108866" y="63380"/>
                  </a:lnTo>
                  <a:lnTo>
                    <a:pt x="108866" y="58510"/>
                  </a:lnTo>
                  <a:lnTo>
                    <a:pt x="115111" y="53639"/>
                  </a:lnTo>
                  <a:close/>
                </a:path>
              </a:pathLst>
            </a:custGeom>
            <a:noFill/>
            <a:ln w="1561" cap="flat">
              <a:solidFill>
                <a:srgbClr val="FFFFFF"/>
              </a:solidFill>
              <a:prstDash val="solid"/>
              <a:round/>
            </a:ln>
          </p:spPr>
          <p:txBody>
            <a:bodyPr rtlCol="0" anchor="ctr"/>
            <a:lstStyle/>
            <a:p>
              <a:endParaRPr lang="en-US" noProof="0" dirty="0"/>
            </a:p>
          </p:txBody>
        </p:sp>
        <p:sp>
          <p:nvSpPr>
            <p:cNvPr id="5160" name="Serbest Form 5159">
              <a:extLst>
                <a:ext uri="{FF2B5EF4-FFF2-40B4-BE49-F238E27FC236}">
                  <a16:creationId xmlns:a16="http://schemas.microsoft.com/office/drawing/2014/main" id="{D7FAC0D7-C22C-B84D-A1C3-04900A4C6776}"/>
                </a:ext>
              </a:extLst>
            </p:cNvPr>
            <p:cNvSpPr/>
            <p:nvPr/>
          </p:nvSpPr>
          <p:spPr>
            <a:xfrm>
              <a:off x="6590495" y="1983612"/>
              <a:ext cx="164953" cy="177526"/>
            </a:xfrm>
            <a:custGeom>
              <a:avLst/>
              <a:gdLst>
                <a:gd name="connsiteX0" fmla="*/ 26795 w 164953"/>
                <a:gd name="connsiteY0" fmla="*/ 20981 h 177526"/>
                <a:gd name="connsiteX1" fmla="*/ 26795 w 164953"/>
                <a:gd name="connsiteY1" fmla="*/ 25664 h 177526"/>
                <a:gd name="connsiteX2" fmla="*/ 24796 w 164953"/>
                <a:gd name="connsiteY2" fmla="*/ 28037 h 177526"/>
                <a:gd name="connsiteX3" fmla="*/ 24796 w 164953"/>
                <a:gd name="connsiteY3" fmla="*/ 30348 h 177526"/>
                <a:gd name="connsiteX4" fmla="*/ 22735 w 164953"/>
                <a:gd name="connsiteY4" fmla="*/ 32658 h 177526"/>
                <a:gd name="connsiteX5" fmla="*/ 16489 w 164953"/>
                <a:gd name="connsiteY5" fmla="*/ 32658 h 177526"/>
                <a:gd name="connsiteX6" fmla="*/ 16489 w 164953"/>
                <a:gd name="connsiteY6" fmla="*/ 39714 h 177526"/>
                <a:gd name="connsiteX7" fmla="*/ 14428 w 164953"/>
                <a:gd name="connsiteY7" fmla="*/ 42025 h 177526"/>
                <a:gd name="connsiteX8" fmla="*/ 10306 w 164953"/>
                <a:gd name="connsiteY8" fmla="*/ 42025 h 177526"/>
                <a:gd name="connsiteX9" fmla="*/ 10306 w 164953"/>
                <a:gd name="connsiteY9" fmla="*/ 46708 h 177526"/>
                <a:gd name="connsiteX10" fmla="*/ 12367 w 164953"/>
                <a:gd name="connsiteY10" fmla="*/ 49018 h 177526"/>
                <a:gd name="connsiteX11" fmla="*/ 12367 w 164953"/>
                <a:gd name="connsiteY11" fmla="*/ 65378 h 177526"/>
                <a:gd name="connsiteX12" fmla="*/ 10306 w 164953"/>
                <a:gd name="connsiteY12" fmla="*/ 70062 h 177526"/>
                <a:gd name="connsiteX13" fmla="*/ 8245 w 164953"/>
                <a:gd name="connsiteY13" fmla="*/ 72372 h 177526"/>
                <a:gd name="connsiteX14" fmla="*/ 6183 w 164953"/>
                <a:gd name="connsiteY14" fmla="*/ 72372 h 177526"/>
                <a:gd name="connsiteX15" fmla="*/ 6183 w 164953"/>
                <a:gd name="connsiteY15" fmla="*/ 86422 h 177526"/>
                <a:gd name="connsiteX16" fmla="*/ 4122 w 164953"/>
                <a:gd name="connsiteY16" fmla="*/ 86422 h 177526"/>
                <a:gd name="connsiteX17" fmla="*/ 0 w 164953"/>
                <a:gd name="connsiteY17" fmla="*/ 88732 h 177526"/>
                <a:gd name="connsiteX18" fmla="*/ 0 w 164953"/>
                <a:gd name="connsiteY18" fmla="*/ 95726 h 177526"/>
                <a:gd name="connsiteX19" fmla="*/ 2061 w 164953"/>
                <a:gd name="connsiteY19" fmla="*/ 98099 h 177526"/>
                <a:gd name="connsiteX20" fmla="*/ 4122 w 164953"/>
                <a:gd name="connsiteY20" fmla="*/ 116769 h 177526"/>
                <a:gd name="connsiteX21" fmla="*/ 16489 w 164953"/>
                <a:gd name="connsiteY21" fmla="*/ 116769 h 177526"/>
                <a:gd name="connsiteX22" fmla="*/ 18613 w 164953"/>
                <a:gd name="connsiteY22" fmla="*/ 114459 h 177526"/>
                <a:gd name="connsiteX23" fmla="*/ 18613 w 164953"/>
                <a:gd name="connsiteY23" fmla="*/ 112086 h 177526"/>
                <a:gd name="connsiteX24" fmla="*/ 20611 w 164953"/>
                <a:gd name="connsiteY24" fmla="*/ 112086 h 177526"/>
                <a:gd name="connsiteX25" fmla="*/ 22735 w 164953"/>
                <a:gd name="connsiteY25" fmla="*/ 114459 h 177526"/>
                <a:gd name="connsiteX26" fmla="*/ 22735 w 164953"/>
                <a:gd name="connsiteY26" fmla="*/ 116769 h 177526"/>
                <a:gd name="connsiteX27" fmla="*/ 28918 w 164953"/>
                <a:gd name="connsiteY27" fmla="*/ 123763 h 177526"/>
                <a:gd name="connsiteX28" fmla="*/ 32978 w 164953"/>
                <a:gd name="connsiteY28" fmla="*/ 119142 h 177526"/>
                <a:gd name="connsiteX29" fmla="*/ 32978 w 164953"/>
                <a:gd name="connsiteY29" fmla="*/ 114459 h 177526"/>
                <a:gd name="connsiteX30" fmla="*/ 35102 w 164953"/>
                <a:gd name="connsiteY30" fmla="*/ 107465 h 177526"/>
                <a:gd name="connsiteX31" fmla="*/ 37100 w 164953"/>
                <a:gd name="connsiteY31" fmla="*/ 102782 h 177526"/>
                <a:gd name="connsiteX32" fmla="*/ 37100 w 164953"/>
                <a:gd name="connsiteY32" fmla="*/ 98099 h 177526"/>
                <a:gd name="connsiteX33" fmla="*/ 41285 w 164953"/>
                <a:gd name="connsiteY33" fmla="*/ 100409 h 177526"/>
                <a:gd name="connsiteX34" fmla="*/ 45345 w 164953"/>
                <a:gd name="connsiteY34" fmla="*/ 105092 h 177526"/>
                <a:gd name="connsiteX35" fmla="*/ 47469 w 164953"/>
                <a:gd name="connsiteY35" fmla="*/ 105092 h 177526"/>
                <a:gd name="connsiteX36" fmla="*/ 49467 w 164953"/>
                <a:gd name="connsiteY36" fmla="*/ 107465 h 177526"/>
                <a:gd name="connsiteX37" fmla="*/ 51591 w 164953"/>
                <a:gd name="connsiteY37" fmla="*/ 112086 h 177526"/>
                <a:gd name="connsiteX38" fmla="*/ 61834 w 164953"/>
                <a:gd name="connsiteY38" fmla="*/ 112086 h 177526"/>
                <a:gd name="connsiteX39" fmla="*/ 63957 w 164953"/>
                <a:gd name="connsiteY39" fmla="*/ 107465 h 177526"/>
                <a:gd name="connsiteX40" fmla="*/ 65956 w 164953"/>
                <a:gd name="connsiteY40" fmla="*/ 105092 h 177526"/>
                <a:gd name="connsiteX41" fmla="*/ 68017 w 164953"/>
                <a:gd name="connsiteY41" fmla="*/ 107465 h 177526"/>
                <a:gd name="connsiteX42" fmla="*/ 68017 w 164953"/>
                <a:gd name="connsiteY42" fmla="*/ 112086 h 177526"/>
                <a:gd name="connsiteX43" fmla="*/ 72202 w 164953"/>
                <a:gd name="connsiteY43" fmla="*/ 112086 h 177526"/>
                <a:gd name="connsiteX44" fmla="*/ 76325 w 164953"/>
                <a:gd name="connsiteY44" fmla="*/ 109776 h 177526"/>
                <a:gd name="connsiteX45" fmla="*/ 82508 w 164953"/>
                <a:gd name="connsiteY45" fmla="*/ 109776 h 177526"/>
                <a:gd name="connsiteX46" fmla="*/ 84569 w 164953"/>
                <a:gd name="connsiteY46" fmla="*/ 112086 h 177526"/>
                <a:gd name="connsiteX47" fmla="*/ 94875 w 164953"/>
                <a:gd name="connsiteY47" fmla="*/ 112086 h 177526"/>
                <a:gd name="connsiteX48" fmla="*/ 101058 w 164953"/>
                <a:gd name="connsiteY48" fmla="*/ 121453 h 177526"/>
                <a:gd name="connsiteX49" fmla="*/ 105180 w 164953"/>
                <a:gd name="connsiteY49" fmla="*/ 121453 h 177526"/>
                <a:gd name="connsiteX50" fmla="*/ 107241 w 164953"/>
                <a:gd name="connsiteY50" fmla="*/ 123763 h 177526"/>
                <a:gd name="connsiteX51" fmla="*/ 111364 w 164953"/>
                <a:gd name="connsiteY51" fmla="*/ 126136 h 177526"/>
                <a:gd name="connsiteX52" fmla="*/ 119608 w 164953"/>
                <a:gd name="connsiteY52" fmla="*/ 140123 h 177526"/>
                <a:gd name="connsiteX53" fmla="*/ 121669 w 164953"/>
                <a:gd name="connsiteY53" fmla="*/ 142496 h 177526"/>
                <a:gd name="connsiteX54" fmla="*/ 129914 w 164953"/>
                <a:gd name="connsiteY54" fmla="*/ 147179 h 177526"/>
                <a:gd name="connsiteX55" fmla="*/ 134036 w 164953"/>
                <a:gd name="connsiteY55" fmla="*/ 151800 h 177526"/>
                <a:gd name="connsiteX56" fmla="*/ 134036 w 164953"/>
                <a:gd name="connsiteY56" fmla="*/ 161167 h 177526"/>
                <a:gd name="connsiteX57" fmla="*/ 136097 w 164953"/>
                <a:gd name="connsiteY57" fmla="*/ 163539 h 177526"/>
                <a:gd name="connsiteX58" fmla="*/ 140219 w 164953"/>
                <a:gd name="connsiteY58" fmla="*/ 165850 h 177526"/>
                <a:gd name="connsiteX59" fmla="*/ 144342 w 164953"/>
                <a:gd name="connsiteY59" fmla="*/ 165850 h 177526"/>
                <a:gd name="connsiteX60" fmla="*/ 148464 w 164953"/>
                <a:gd name="connsiteY60" fmla="*/ 172843 h 177526"/>
                <a:gd name="connsiteX61" fmla="*/ 156709 w 164953"/>
                <a:gd name="connsiteY61" fmla="*/ 177527 h 177526"/>
                <a:gd name="connsiteX62" fmla="*/ 160831 w 164953"/>
                <a:gd name="connsiteY62" fmla="*/ 170533 h 177526"/>
                <a:gd name="connsiteX63" fmla="*/ 164953 w 164953"/>
                <a:gd name="connsiteY63" fmla="*/ 168160 h 177526"/>
                <a:gd name="connsiteX64" fmla="*/ 162892 w 164953"/>
                <a:gd name="connsiteY64" fmla="*/ 163539 h 177526"/>
                <a:gd name="connsiteX65" fmla="*/ 156709 w 164953"/>
                <a:gd name="connsiteY65" fmla="*/ 156483 h 177526"/>
                <a:gd name="connsiteX66" fmla="*/ 148464 w 164953"/>
                <a:gd name="connsiteY66" fmla="*/ 156483 h 177526"/>
                <a:gd name="connsiteX67" fmla="*/ 146403 w 164953"/>
                <a:gd name="connsiteY67" fmla="*/ 154173 h 177526"/>
                <a:gd name="connsiteX68" fmla="*/ 146403 w 164953"/>
                <a:gd name="connsiteY68" fmla="*/ 140123 h 177526"/>
                <a:gd name="connsiteX69" fmla="*/ 144342 w 164953"/>
                <a:gd name="connsiteY69" fmla="*/ 140123 h 177526"/>
                <a:gd name="connsiteX70" fmla="*/ 142281 w 164953"/>
                <a:gd name="connsiteY70" fmla="*/ 137813 h 177526"/>
                <a:gd name="connsiteX71" fmla="*/ 125792 w 164953"/>
                <a:gd name="connsiteY71" fmla="*/ 128446 h 177526"/>
                <a:gd name="connsiteX72" fmla="*/ 123730 w 164953"/>
                <a:gd name="connsiteY72" fmla="*/ 126136 h 177526"/>
                <a:gd name="connsiteX73" fmla="*/ 123730 w 164953"/>
                <a:gd name="connsiteY73" fmla="*/ 121453 h 177526"/>
                <a:gd name="connsiteX74" fmla="*/ 121669 w 164953"/>
                <a:gd name="connsiteY74" fmla="*/ 116769 h 177526"/>
                <a:gd name="connsiteX75" fmla="*/ 121669 w 164953"/>
                <a:gd name="connsiteY75" fmla="*/ 112086 h 177526"/>
                <a:gd name="connsiteX76" fmla="*/ 119608 w 164953"/>
                <a:gd name="connsiteY76" fmla="*/ 107465 h 177526"/>
                <a:gd name="connsiteX77" fmla="*/ 119608 w 164953"/>
                <a:gd name="connsiteY77" fmla="*/ 105092 h 177526"/>
                <a:gd name="connsiteX78" fmla="*/ 115486 w 164953"/>
                <a:gd name="connsiteY78" fmla="*/ 105092 h 177526"/>
                <a:gd name="connsiteX79" fmla="*/ 111364 w 164953"/>
                <a:gd name="connsiteY79" fmla="*/ 102782 h 177526"/>
                <a:gd name="connsiteX80" fmla="*/ 105180 w 164953"/>
                <a:gd name="connsiteY80" fmla="*/ 102782 h 177526"/>
                <a:gd name="connsiteX81" fmla="*/ 96936 w 164953"/>
                <a:gd name="connsiteY81" fmla="*/ 93415 h 177526"/>
                <a:gd name="connsiteX82" fmla="*/ 90752 w 164953"/>
                <a:gd name="connsiteY82" fmla="*/ 95726 h 177526"/>
                <a:gd name="connsiteX83" fmla="*/ 86630 w 164953"/>
                <a:gd name="connsiteY83" fmla="*/ 88732 h 177526"/>
                <a:gd name="connsiteX84" fmla="*/ 80447 w 164953"/>
                <a:gd name="connsiteY84" fmla="*/ 86422 h 177526"/>
                <a:gd name="connsiteX85" fmla="*/ 74263 w 164953"/>
                <a:gd name="connsiteY85" fmla="*/ 79428 h 177526"/>
                <a:gd name="connsiteX86" fmla="*/ 72202 w 164953"/>
                <a:gd name="connsiteY86" fmla="*/ 74745 h 177526"/>
                <a:gd name="connsiteX87" fmla="*/ 70141 w 164953"/>
                <a:gd name="connsiteY87" fmla="*/ 72372 h 177526"/>
                <a:gd name="connsiteX88" fmla="*/ 68017 w 164953"/>
                <a:gd name="connsiteY88" fmla="*/ 67751 h 177526"/>
                <a:gd name="connsiteX89" fmla="*/ 68017 w 164953"/>
                <a:gd name="connsiteY89" fmla="*/ 44335 h 177526"/>
                <a:gd name="connsiteX90" fmla="*/ 65956 w 164953"/>
                <a:gd name="connsiteY90" fmla="*/ 35031 h 177526"/>
                <a:gd name="connsiteX91" fmla="*/ 63957 w 164953"/>
                <a:gd name="connsiteY91" fmla="*/ 30348 h 177526"/>
                <a:gd name="connsiteX92" fmla="*/ 61834 w 164953"/>
                <a:gd name="connsiteY92" fmla="*/ 23354 h 177526"/>
                <a:gd name="connsiteX93" fmla="*/ 57774 w 164953"/>
                <a:gd name="connsiteY93" fmla="*/ 16360 h 177526"/>
                <a:gd name="connsiteX94" fmla="*/ 55651 w 164953"/>
                <a:gd name="connsiteY94" fmla="*/ 9304 h 177526"/>
                <a:gd name="connsiteX95" fmla="*/ 53652 w 164953"/>
                <a:gd name="connsiteY95" fmla="*/ 4621 h 177526"/>
                <a:gd name="connsiteX96" fmla="*/ 51591 w 164953"/>
                <a:gd name="connsiteY96" fmla="*/ 2310 h 177526"/>
                <a:gd name="connsiteX97" fmla="*/ 51591 w 164953"/>
                <a:gd name="connsiteY97" fmla="*/ 0 h 177526"/>
                <a:gd name="connsiteX98" fmla="*/ 49467 w 164953"/>
                <a:gd name="connsiteY98" fmla="*/ 0 h 177526"/>
                <a:gd name="connsiteX99" fmla="*/ 49467 w 164953"/>
                <a:gd name="connsiteY99" fmla="*/ 4621 h 177526"/>
                <a:gd name="connsiteX100" fmla="*/ 45345 w 164953"/>
                <a:gd name="connsiteY100" fmla="*/ 13987 h 177526"/>
                <a:gd name="connsiteX101" fmla="*/ 37100 w 164953"/>
                <a:gd name="connsiteY101" fmla="*/ 18671 h 177526"/>
                <a:gd name="connsiteX102" fmla="*/ 30980 w 164953"/>
                <a:gd name="connsiteY102" fmla="*/ 20981 h 177526"/>
                <a:gd name="connsiteX103" fmla="*/ 26795 w 164953"/>
                <a:gd name="connsiteY103" fmla="*/ 20981 h 17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64953" h="177526">
                  <a:moveTo>
                    <a:pt x="26795" y="20981"/>
                  </a:moveTo>
                  <a:lnTo>
                    <a:pt x="26795" y="25664"/>
                  </a:lnTo>
                  <a:lnTo>
                    <a:pt x="24796" y="28037"/>
                  </a:lnTo>
                  <a:lnTo>
                    <a:pt x="24796" y="30348"/>
                  </a:lnTo>
                  <a:lnTo>
                    <a:pt x="22735" y="32658"/>
                  </a:lnTo>
                  <a:lnTo>
                    <a:pt x="16489" y="32658"/>
                  </a:lnTo>
                  <a:lnTo>
                    <a:pt x="16489" y="39714"/>
                  </a:lnTo>
                  <a:lnTo>
                    <a:pt x="14428" y="42025"/>
                  </a:lnTo>
                  <a:lnTo>
                    <a:pt x="10306" y="42025"/>
                  </a:lnTo>
                  <a:lnTo>
                    <a:pt x="10306" y="46708"/>
                  </a:lnTo>
                  <a:lnTo>
                    <a:pt x="12367" y="49018"/>
                  </a:lnTo>
                  <a:lnTo>
                    <a:pt x="12367" y="65378"/>
                  </a:lnTo>
                  <a:lnTo>
                    <a:pt x="10306" y="70062"/>
                  </a:lnTo>
                  <a:lnTo>
                    <a:pt x="8245" y="72372"/>
                  </a:lnTo>
                  <a:lnTo>
                    <a:pt x="6183" y="72372"/>
                  </a:lnTo>
                  <a:lnTo>
                    <a:pt x="6183" y="86422"/>
                  </a:lnTo>
                  <a:lnTo>
                    <a:pt x="4122" y="86422"/>
                  </a:lnTo>
                  <a:lnTo>
                    <a:pt x="0" y="88732"/>
                  </a:lnTo>
                  <a:lnTo>
                    <a:pt x="0" y="95726"/>
                  </a:lnTo>
                  <a:lnTo>
                    <a:pt x="2061" y="98099"/>
                  </a:lnTo>
                  <a:lnTo>
                    <a:pt x="4122" y="116769"/>
                  </a:lnTo>
                  <a:lnTo>
                    <a:pt x="16489" y="116769"/>
                  </a:lnTo>
                  <a:lnTo>
                    <a:pt x="18613" y="114459"/>
                  </a:lnTo>
                  <a:lnTo>
                    <a:pt x="18613" y="112086"/>
                  </a:lnTo>
                  <a:lnTo>
                    <a:pt x="20611" y="112086"/>
                  </a:lnTo>
                  <a:lnTo>
                    <a:pt x="22735" y="114459"/>
                  </a:lnTo>
                  <a:lnTo>
                    <a:pt x="22735" y="116769"/>
                  </a:lnTo>
                  <a:lnTo>
                    <a:pt x="28918" y="123763"/>
                  </a:lnTo>
                  <a:lnTo>
                    <a:pt x="32978" y="119142"/>
                  </a:lnTo>
                  <a:lnTo>
                    <a:pt x="32978" y="114459"/>
                  </a:lnTo>
                  <a:lnTo>
                    <a:pt x="35102" y="107465"/>
                  </a:lnTo>
                  <a:lnTo>
                    <a:pt x="37100" y="102782"/>
                  </a:lnTo>
                  <a:lnTo>
                    <a:pt x="37100" y="98099"/>
                  </a:lnTo>
                  <a:lnTo>
                    <a:pt x="41285" y="100409"/>
                  </a:lnTo>
                  <a:lnTo>
                    <a:pt x="45345" y="105092"/>
                  </a:lnTo>
                  <a:lnTo>
                    <a:pt x="47469" y="105092"/>
                  </a:lnTo>
                  <a:lnTo>
                    <a:pt x="49467" y="107465"/>
                  </a:lnTo>
                  <a:lnTo>
                    <a:pt x="51591" y="112086"/>
                  </a:lnTo>
                  <a:lnTo>
                    <a:pt x="61834" y="112086"/>
                  </a:lnTo>
                  <a:lnTo>
                    <a:pt x="63957" y="107465"/>
                  </a:lnTo>
                  <a:lnTo>
                    <a:pt x="65956" y="105092"/>
                  </a:lnTo>
                  <a:lnTo>
                    <a:pt x="68017" y="107465"/>
                  </a:lnTo>
                  <a:lnTo>
                    <a:pt x="68017" y="112086"/>
                  </a:lnTo>
                  <a:lnTo>
                    <a:pt x="72202" y="112086"/>
                  </a:lnTo>
                  <a:lnTo>
                    <a:pt x="76325" y="109776"/>
                  </a:lnTo>
                  <a:lnTo>
                    <a:pt x="82508" y="109776"/>
                  </a:lnTo>
                  <a:lnTo>
                    <a:pt x="84569" y="112086"/>
                  </a:lnTo>
                  <a:lnTo>
                    <a:pt x="94875" y="112086"/>
                  </a:lnTo>
                  <a:lnTo>
                    <a:pt x="101058" y="121453"/>
                  </a:lnTo>
                  <a:lnTo>
                    <a:pt x="105180" y="121453"/>
                  </a:lnTo>
                  <a:lnTo>
                    <a:pt x="107241" y="123763"/>
                  </a:lnTo>
                  <a:lnTo>
                    <a:pt x="111364" y="126136"/>
                  </a:lnTo>
                  <a:lnTo>
                    <a:pt x="119608" y="140123"/>
                  </a:lnTo>
                  <a:lnTo>
                    <a:pt x="121669" y="142496"/>
                  </a:lnTo>
                  <a:lnTo>
                    <a:pt x="129914" y="147179"/>
                  </a:lnTo>
                  <a:lnTo>
                    <a:pt x="134036" y="151800"/>
                  </a:lnTo>
                  <a:lnTo>
                    <a:pt x="134036" y="161167"/>
                  </a:lnTo>
                  <a:lnTo>
                    <a:pt x="136097" y="163539"/>
                  </a:lnTo>
                  <a:lnTo>
                    <a:pt x="140219" y="165850"/>
                  </a:lnTo>
                  <a:lnTo>
                    <a:pt x="144342" y="165850"/>
                  </a:lnTo>
                  <a:lnTo>
                    <a:pt x="148464" y="172843"/>
                  </a:lnTo>
                  <a:lnTo>
                    <a:pt x="156709" y="177527"/>
                  </a:lnTo>
                  <a:lnTo>
                    <a:pt x="160831" y="170533"/>
                  </a:lnTo>
                  <a:lnTo>
                    <a:pt x="164953" y="168160"/>
                  </a:lnTo>
                  <a:lnTo>
                    <a:pt x="162892" y="163539"/>
                  </a:lnTo>
                  <a:lnTo>
                    <a:pt x="156709" y="156483"/>
                  </a:lnTo>
                  <a:lnTo>
                    <a:pt x="148464" y="156483"/>
                  </a:lnTo>
                  <a:lnTo>
                    <a:pt x="146403" y="154173"/>
                  </a:lnTo>
                  <a:lnTo>
                    <a:pt x="146403" y="140123"/>
                  </a:lnTo>
                  <a:lnTo>
                    <a:pt x="144342" y="140123"/>
                  </a:lnTo>
                  <a:lnTo>
                    <a:pt x="142281" y="137813"/>
                  </a:lnTo>
                  <a:lnTo>
                    <a:pt x="125792" y="128446"/>
                  </a:lnTo>
                  <a:lnTo>
                    <a:pt x="123730" y="126136"/>
                  </a:lnTo>
                  <a:lnTo>
                    <a:pt x="123730" y="121453"/>
                  </a:lnTo>
                  <a:lnTo>
                    <a:pt x="121669" y="116769"/>
                  </a:lnTo>
                  <a:lnTo>
                    <a:pt x="121669" y="112086"/>
                  </a:lnTo>
                  <a:lnTo>
                    <a:pt x="119608" y="107465"/>
                  </a:lnTo>
                  <a:lnTo>
                    <a:pt x="119608" y="105092"/>
                  </a:lnTo>
                  <a:lnTo>
                    <a:pt x="115486" y="105092"/>
                  </a:lnTo>
                  <a:lnTo>
                    <a:pt x="111364" y="102782"/>
                  </a:lnTo>
                  <a:lnTo>
                    <a:pt x="105180" y="102782"/>
                  </a:lnTo>
                  <a:lnTo>
                    <a:pt x="96936" y="93415"/>
                  </a:lnTo>
                  <a:lnTo>
                    <a:pt x="90752" y="95726"/>
                  </a:lnTo>
                  <a:lnTo>
                    <a:pt x="86630" y="88732"/>
                  </a:lnTo>
                  <a:lnTo>
                    <a:pt x="80447" y="86422"/>
                  </a:lnTo>
                  <a:lnTo>
                    <a:pt x="74263" y="79428"/>
                  </a:lnTo>
                  <a:lnTo>
                    <a:pt x="72202" y="74745"/>
                  </a:lnTo>
                  <a:lnTo>
                    <a:pt x="70141" y="72372"/>
                  </a:lnTo>
                  <a:lnTo>
                    <a:pt x="68017" y="67751"/>
                  </a:lnTo>
                  <a:lnTo>
                    <a:pt x="68017" y="44335"/>
                  </a:lnTo>
                  <a:lnTo>
                    <a:pt x="65956" y="35031"/>
                  </a:lnTo>
                  <a:lnTo>
                    <a:pt x="63957" y="30348"/>
                  </a:lnTo>
                  <a:lnTo>
                    <a:pt x="61834" y="23354"/>
                  </a:lnTo>
                  <a:lnTo>
                    <a:pt x="57774" y="16360"/>
                  </a:lnTo>
                  <a:lnTo>
                    <a:pt x="55651" y="9304"/>
                  </a:lnTo>
                  <a:lnTo>
                    <a:pt x="53652" y="4621"/>
                  </a:lnTo>
                  <a:lnTo>
                    <a:pt x="51591" y="2310"/>
                  </a:lnTo>
                  <a:lnTo>
                    <a:pt x="51591" y="0"/>
                  </a:lnTo>
                  <a:lnTo>
                    <a:pt x="49467" y="0"/>
                  </a:lnTo>
                  <a:lnTo>
                    <a:pt x="49467" y="4621"/>
                  </a:lnTo>
                  <a:lnTo>
                    <a:pt x="45345" y="13987"/>
                  </a:lnTo>
                  <a:lnTo>
                    <a:pt x="37100" y="18671"/>
                  </a:lnTo>
                  <a:lnTo>
                    <a:pt x="30980" y="20981"/>
                  </a:lnTo>
                  <a:lnTo>
                    <a:pt x="26795" y="20981"/>
                  </a:lnTo>
                  <a:close/>
                </a:path>
              </a:pathLst>
            </a:custGeom>
            <a:solidFill>
              <a:srgbClr val="A6A6A6"/>
            </a:solidFill>
            <a:ln w="6245" cap="flat">
              <a:noFill/>
              <a:prstDash val="solid"/>
              <a:miter/>
            </a:ln>
          </p:spPr>
          <p:txBody>
            <a:bodyPr rtlCol="0" anchor="ctr"/>
            <a:lstStyle/>
            <a:p>
              <a:endParaRPr lang="en-US" noProof="0" dirty="0"/>
            </a:p>
          </p:txBody>
        </p:sp>
        <p:sp>
          <p:nvSpPr>
            <p:cNvPr id="5161" name="Serbest Form 5160">
              <a:extLst>
                <a:ext uri="{FF2B5EF4-FFF2-40B4-BE49-F238E27FC236}">
                  <a16:creationId xmlns:a16="http://schemas.microsoft.com/office/drawing/2014/main" id="{F1492BAC-9FB7-8344-A358-6CDDA30B27C2}"/>
                </a:ext>
              </a:extLst>
            </p:cNvPr>
            <p:cNvSpPr/>
            <p:nvPr/>
          </p:nvSpPr>
          <p:spPr>
            <a:xfrm>
              <a:off x="6590495" y="1983612"/>
              <a:ext cx="164953" cy="177526"/>
            </a:xfrm>
            <a:custGeom>
              <a:avLst/>
              <a:gdLst>
                <a:gd name="connsiteX0" fmla="*/ 26795 w 164953"/>
                <a:gd name="connsiteY0" fmla="*/ 20981 h 177526"/>
                <a:gd name="connsiteX1" fmla="*/ 26795 w 164953"/>
                <a:gd name="connsiteY1" fmla="*/ 25664 h 177526"/>
                <a:gd name="connsiteX2" fmla="*/ 24796 w 164953"/>
                <a:gd name="connsiteY2" fmla="*/ 28037 h 177526"/>
                <a:gd name="connsiteX3" fmla="*/ 24796 w 164953"/>
                <a:gd name="connsiteY3" fmla="*/ 30348 h 177526"/>
                <a:gd name="connsiteX4" fmla="*/ 22735 w 164953"/>
                <a:gd name="connsiteY4" fmla="*/ 32658 h 177526"/>
                <a:gd name="connsiteX5" fmla="*/ 16489 w 164953"/>
                <a:gd name="connsiteY5" fmla="*/ 32658 h 177526"/>
                <a:gd name="connsiteX6" fmla="*/ 16489 w 164953"/>
                <a:gd name="connsiteY6" fmla="*/ 39714 h 177526"/>
                <a:gd name="connsiteX7" fmla="*/ 14428 w 164953"/>
                <a:gd name="connsiteY7" fmla="*/ 42025 h 177526"/>
                <a:gd name="connsiteX8" fmla="*/ 10306 w 164953"/>
                <a:gd name="connsiteY8" fmla="*/ 42025 h 177526"/>
                <a:gd name="connsiteX9" fmla="*/ 10306 w 164953"/>
                <a:gd name="connsiteY9" fmla="*/ 46708 h 177526"/>
                <a:gd name="connsiteX10" fmla="*/ 12367 w 164953"/>
                <a:gd name="connsiteY10" fmla="*/ 49018 h 177526"/>
                <a:gd name="connsiteX11" fmla="*/ 12367 w 164953"/>
                <a:gd name="connsiteY11" fmla="*/ 65378 h 177526"/>
                <a:gd name="connsiteX12" fmla="*/ 10306 w 164953"/>
                <a:gd name="connsiteY12" fmla="*/ 70062 h 177526"/>
                <a:gd name="connsiteX13" fmla="*/ 8245 w 164953"/>
                <a:gd name="connsiteY13" fmla="*/ 72372 h 177526"/>
                <a:gd name="connsiteX14" fmla="*/ 6183 w 164953"/>
                <a:gd name="connsiteY14" fmla="*/ 72372 h 177526"/>
                <a:gd name="connsiteX15" fmla="*/ 6183 w 164953"/>
                <a:gd name="connsiteY15" fmla="*/ 86422 h 177526"/>
                <a:gd name="connsiteX16" fmla="*/ 4122 w 164953"/>
                <a:gd name="connsiteY16" fmla="*/ 86422 h 177526"/>
                <a:gd name="connsiteX17" fmla="*/ 0 w 164953"/>
                <a:gd name="connsiteY17" fmla="*/ 88732 h 177526"/>
                <a:gd name="connsiteX18" fmla="*/ 0 w 164953"/>
                <a:gd name="connsiteY18" fmla="*/ 95726 h 177526"/>
                <a:gd name="connsiteX19" fmla="*/ 2061 w 164953"/>
                <a:gd name="connsiteY19" fmla="*/ 98099 h 177526"/>
                <a:gd name="connsiteX20" fmla="*/ 4122 w 164953"/>
                <a:gd name="connsiteY20" fmla="*/ 116769 h 177526"/>
                <a:gd name="connsiteX21" fmla="*/ 16489 w 164953"/>
                <a:gd name="connsiteY21" fmla="*/ 116769 h 177526"/>
                <a:gd name="connsiteX22" fmla="*/ 18550 w 164953"/>
                <a:gd name="connsiteY22" fmla="*/ 114459 h 177526"/>
                <a:gd name="connsiteX23" fmla="*/ 18550 w 164953"/>
                <a:gd name="connsiteY23" fmla="*/ 112086 h 177526"/>
                <a:gd name="connsiteX24" fmla="*/ 20611 w 164953"/>
                <a:gd name="connsiteY24" fmla="*/ 112086 h 177526"/>
                <a:gd name="connsiteX25" fmla="*/ 22735 w 164953"/>
                <a:gd name="connsiteY25" fmla="*/ 114459 h 177526"/>
                <a:gd name="connsiteX26" fmla="*/ 22735 w 164953"/>
                <a:gd name="connsiteY26" fmla="*/ 116769 h 177526"/>
                <a:gd name="connsiteX27" fmla="*/ 28918 w 164953"/>
                <a:gd name="connsiteY27" fmla="*/ 123763 h 177526"/>
                <a:gd name="connsiteX28" fmla="*/ 32978 w 164953"/>
                <a:gd name="connsiteY28" fmla="*/ 119142 h 177526"/>
                <a:gd name="connsiteX29" fmla="*/ 32978 w 164953"/>
                <a:gd name="connsiteY29" fmla="*/ 114459 h 177526"/>
                <a:gd name="connsiteX30" fmla="*/ 35102 w 164953"/>
                <a:gd name="connsiteY30" fmla="*/ 107465 h 177526"/>
                <a:gd name="connsiteX31" fmla="*/ 37100 w 164953"/>
                <a:gd name="connsiteY31" fmla="*/ 102782 h 177526"/>
                <a:gd name="connsiteX32" fmla="*/ 37100 w 164953"/>
                <a:gd name="connsiteY32" fmla="*/ 98099 h 177526"/>
                <a:gd name="connsiteX33" fmla="*/ 41285 w 164953"/>
                <a:gd name="connsiteY33" fmla="*/ 100409 h 177526"/>
                <a:gd name="connsiteX34" fmla="*/ 45345 w 164953"/>
                <a:gd name="connsiteY34" fmla="*/ 105092 h 177526"/>
                <a:gd name="connsiteX35" fmla="*/ 47469 w 164953"/>
                <a:gd name="connsiteY35" fmla="*/ 105092 h 177526"/>
                <a:gd name="connsiteX36" fmla="*/ 49467 w 164953"/>
                <a:gd name="connsiteY36" fmla="*/ 107465 h 177526"/>
                <a:gd name="connsiteX37" fmla="*/ 51591 w 164953"/>
                <a:gd name="connsiteY37" fmla="*/ 112086 h 177526"/>
                <a:gd name="connsiteX38" fmla="*/ 61834 w 164953"/>
                <a:gd name="connsiteY38" fmla="*/ 112086 h 177526"/>
                <a:gd name="connsiteX39" fmla="*/ 63957 w 164953"/>
                <a:gd name="connsiteY39" fmla="*/ 107465 h 177526"/>
                <a:gd name="connsiteX40" fmla="*/ 65956 w 164953"/>
                <a:gd name="connsiteY40" fmla="*/ 105092 h 177526"/>
                <a:gd name="connsiteX41" fmla="*/ 68017 w 164953"/>
                <a:gd name="connsiteY41" fmla="*/ 107465 h 177526"/>
                <a:gd name="connsiteX42" fmla="*/ 68017 w 164953"/>
                <a:gd name="connsiteY42" fmla="*/ 112086 h 177526"/>
                <a:gd name="connsiteX43" fmla="*/ 72202 w 164953"/>
                <a:gd name="connsiteY43" fmla="*/ 112086 h 177526"/>
                <a:gd name="connsiteX44" fmla="*/ 76325 w 164953"/>
                <a:gd name="connsiteY44" fmla="*/ 109776 h 177526"/>
                <a:gd name="connsiteX45" fmla="*/ 82508 w 164953"/>
                <a:gd name="connsiteY45" fmla="*/ 109776 h 177526"/>
                <a:gd name="connsiteX46" fmla="*/ 84569 w 164953"/>
                <a:gd name="connsiteY46" fmla="*/ 112086 h 177526"/>
                <a:gd name="connsiteX47" fmla="*/ 94875 w 164953"/>
                <a:gd name="connsiteY47" fmla="*/ 112086 h 177526"/>
                <a:gd name="connsiteX48" fmla="*/ 101058 w 164953"/>
                <a:gd name="connsiteY48" fmla="*/ 121453 h 177526"/>
                <a:gd name="connsiteX49" fmla="*/ 105180 w 164953"/>
                <a:gd name="connsiteY49" fmla="*/ 121453 h 177526"/>
                <a:gd name="connsiteX50" fmla="*/ 107241 w 164953"/>
                <a:gd name="connsiteY50" fmla="*/ 123763 h 177526"/>
                <a:gd name="connsiteX51" fmla="*/ 111364 w 164953"/>
                <a:gd name="connsiteY51" fmla="*/ 126136 h 177526"/>
                <a:gd name="connsiteX52" fmla="*/ 119608 w 164953"/>
                <a:gd name="connsiteY52" fmla="*/ 140123 h 177526"/>
                <a:gd name="connsiteX53" fmla="*/ 121669 w 164953"/>
                <a:gd name="connsiteY53" fmla="*/ 142496 h 177526"/>
                <a:gd name="connsiteX54" fmla="*/ 129914 w 164953"/>
                <a:gd name="connsiteY54" fmla="*/ 147179 h 177526"/>
                <a:gd name="connsiteX55" fmla="*/ 134036 w 164953"/>
                <a:gd name="connsiteY55" fmla="*/ 151800 h 177526"/>
                <a:gd name="connsiteX56" fmla="*/ 134036 w 164953"/>
                <a:gd name="connsiteY56" fmla="*/ 161167 h 177526"/>
                <a:gd name="connsiteX57" fmla="*/ 136097 w 164953"/>
                <a:gd name="connsiteY57" fmla="*/ 163539 h 177526"/>
                <a:gd name="connsiteX58" fmla="*/ 140219 w 164953"/>
                <a:gd name="connsiteY58" fmla="*/ 165850 h 177526"/>
                <a:gd name="connsiteX59" fmla="*/ 144342 w 164953"/>
                <a:gd name="connsiteY59" fmla="*/ 165850 h 177526"/>
                <a:gd name="connsiteX60" fmla="*/ 148464 w 164953"/>
                <a:gd name="connsiteY60" fmla="*/ 172843 h 177526"/>
                <a:gd name="connsiteX61" fmla="*/ 156709 w 164953"/>
                <a:gd name="connsiteY61" fmla="*/ 177527 h 177526"/>
                <a:gd name="connsiteX62" fmla="*/ 160831 w 164953"/>
                <a:gd name="connsiteY62" fmla="*/ 170533 h 177526"/>
                <a:gd name="connsiteX63" fmla="*/ 164953 w 164953"/>
                <a:gd name="connsiteY63" fmla="*/ 168160 h 177526"/>
                <a:gd name="connsiteX64" fmla="*/ 162892 w 164953"/>
                <a:gd name="connsiteY64" fmla="*/ 163539 h 177526"/>
                <a:gd name="connsiteX65" fmla="*/ 156709 w 164953"/>
                <a:gd name="connsiteY65" fmla="*/ 156483 h 177526"/>
                <a:gd name="connsiteX66" fmla="*/ 148464 w 164953"/>
                <a:gd name="connsiteY66" fmla="*/ 156483 h 177526"/>
                <a:gd name="connsiteX67" fmla="*/ 146403 w 164953"/>
                <a:gd name="connsiteY67" fmla="*/ 154173 h 177526"/>
                <a:gd name="connsiteX68" fmla="*/ 146403 w 164953"/>
                <a:gd name="connsiteY68" fmla="*/ 140123 h 177526"/>
                <a:gd name="connsiteX69" fmla="*/ 144342 w 164953"/>
                <a:gd name="connsiteY69" fmla="*/ 140123 h 177526"/>
                <a:gd name="connsiteX70" fmla="*/ 142281 w 164953"/>
                <a:gd name="connsiteY70" fmla="*/ 137813 h 177526"/>
                <a:gd name="connsiteX71" fmla="*/ 125792 w 164953"/>
                <a:gd name="connsiteY71" fmla="*/ 128446 h 177526"/>
                <a:gd name="connsiteX72" fmla="*/ 123730 w 164953"/>
                <a:gd name="connsiteY72" fmla="*/ 126136 h 177526"/>
                <a:gd name="connsiteX73" fmla="*/ 123730 w 164953"/>
                <a:gd name="connsiteY73" fmla="*/ 121453 h 177526"/>
                <a:gd name="connsiteX74" fmla="*/ 121669 w 164953"/>
                <a:gd name="connsiteY74" fmla="*/ 116769 h 177526"/>
                <a:gd name="connsiteX75" fmla="*/ 121669 w 164953"/>
                <a:gd name="connsiteY75" fmla="*/ 112086 h 177526"/>
                <a:gd name="connsiteX76" fmla="*/ 119608 w 164953"/>
                <a:gd name="connsiteY76" fmla="*/ 107465 h 177526"/>
                <a:gd name="connsiteX77" fmla="*/ 119608 w 164953"/>
                <a:gd name="connsiteY77" fmla="*/ 105092 h 177526"/>
                <a:gd name="connsiteX78" fmla="*/ 115486 w 164953"/>
                <a:gd name="connsiteY78" fmla="*/ 105092 h 177526"/>
                <a:gd name="connsiteX79" fmla="*/ 111364 w 164953"/>
                <a:gd name="connsiteY79" fmla="*/ 102782 h 177526"/>
                <a:gd name="connsiteX80" fmla="*/ 105180 w 164953"/>
                <a:gd name="connsiteY80" fmla="*/ 102782 h 177526"/>
                <a:gd name="connsiteX81" fmla="*/ 96936 w 164953"/>
                <a:gd name="connsiteY81" fmla="*/ 93415 h 177526"/>
                <a:gd name="connsiteX82" fmla="*/ 90752 w 164953"/>
                <a:gd name="connsiteY82" fmla="*/ 95726 h 177526"/>
                <a:gd name="connsiteX83" fmla="*/ 86630 w 164953"/>
                <a:gd name="connsiteY83" fmla="*/ 88732 h 177526"/>
                <a:gd name="connsiteX84" fmla="*/ 80447 w 164953"/>
                <a:gd name="connsiteY84" fmla="*/ 86422 h 177526"/>
                <a:gd name="connsiteX85" fmla="*/ 74263 w 164953"/>
                <a:gd name="connsiteY85" fmla="*/ 79428 h 177526"/>
                <a:gd name="connsiteX86" fmla="*/ 72202 w 164953"/>
                <a:gd name="connsiteY86" fmla="*/ 74745 h 177526"/>
                <a:gd name="connsiteX87" fmla="*/ 70141 w 164953"/>
                <a:gd name="connsiteY87" fmla="*/ 72372 h 177526"/>
                <a:gd name="connsiteX88" fmla="*/ 68017 w 164953"/>
                <a:gd name="connsiteY88" fmla="*/ 67751 h 177526"/>
                <a:gd name="connsiteX89" fmla="*/ 68017 w 164953"/>
                <a:gd name="connsiteY89" fmla="*/ 44335 h 177526"/>
                <a:gd name="connsiteX90" fmla="*/ 65956 w 164953"/>
                <a:gd name="connsiteY90" fmla="*/ 35031 h 177526"/>
                <a:gd name="connsiteX91" fmla="*/ 63957 w 164953"/>
                <a:gd name="connsiteY91" fmla="*/ 30348 h 177526"/>
                <a:gd name="connsiteX92" fmla="*/ 61834 w 164953"/>
                <a:gd name="connsiteY92" fmla="*/ 23354 h 177526"/>
                <a:gd name="connsiteX93" fmla="*/ 57774 w 164953"/>
                <a:gd name="connsiteY93" fmla="*/ 16360 h 177526"/>
                <a:gd name="connsiteX94" fmla="*/ 55651 w 164953"/>
                <a:gd name="connsiteY94" fmla="*/ 9304 h 177526"/>
                <a:gd name="connsiteX95" fmla="*/ 53652 w 164953"/>
                <a:gd name="connsiteY95" fmla="*/ 4621 h 177526"/>
                <a:gd name="connsiteX96" fmla="*/ 51591 w 164953"/>
                <a:gd name="connsiteY96" fmla="*/ 2310 h 177526"/>
                <a:gd name="connsiteX97" fmla="*/ 51591 w 164953"/>
                <a:gd name="connsiteY97" fmla="*/ 0 h 177526"/>
                <a:gd name="connsiteX98" fmla="*/ 49467 w 164953"/>
                <a:gd name="connsiteY98" fmla="*/ 0 h 177526"/>
                <a:gd name="connsiteX99" fmla="*/ 49467 w 164953"/>
                <a:gd name="connsiteY99" fmla="*/ 4621 h 177526"/>
                <a:gd name="connsiteX100" fmla="*/ 45345 w 164953"/>
                <a:gd name="connsiteY100" fmla="*/ 13987 h 177526"/>
                <a:gd name="connsiteX101" fmla="*/ 37100 w 164953"/>
                <a:gd name="connsiteY101" fmla="*/ 18671 h 177526"/>
                <a:gd name="connsiteX102" fmla="*/ 30980 w 164953"/>
                <a:gd name="connsiteY102" fmla="*/ 20981 h 177526"/>
                <a:gd name="connsiteX103" fmla="*/ 26795 w 164953"/>
                <a:gd name="connsiteY103" fmla="*/ 20981 h 17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64953" h="177526">
                  <a:moveTo>
                    <a:pt x="26795" y="20981"/>
                  </a:moveTo>
                  <a:lnTo>
                    <a:pt x="26795" y="25664"/>
                  </a:lnTo>
                  <a:lnTo>
                    <a:pt x="24796" y="28037"/>
                  </a:lnTo>
                  <a:lnTo>
                    <a:pt x="24796" y="30348"/>
                  </a:lnTo>
                  <a:lnTo>
                    <a:pt x="22735" y="32658"/>
                  </a:lnTo>
                  <a:lnTo>
                    <a:pt x="16489" y="32658"/>
                  </a:lnTo>
                  <a:lnTo>
                    <a:pt x="16489" y="39714"/>
                  </a:lnTo>
                  <a:lnTo>
                    <a:pt x="14428" y="42025"/>
                  </a:lnTo>
                  <a:lnTo>
                    <a:pt x="10306" y="42025"/>
                  </a:lnTo>
                  <a:lnTo>
                    <a:pt x="10306" y="46708"/>
                  </a:lnTo>
                  <a:lnTo>
                    <a:pt x="12367" y="49018"/>
                  </a:lnTo>
                  <a:lnTo>
                    <a:pt x="12367" y="65378"/>
                  </a:lnTo>
                  <a:lnTo>
                    <a:pt x="10306" y="70062"/>
                  </a:lnTo>
                  <a:lnTo>
                    <a:pt x="8245" y="72372"/>
                  </a:lnTo>
                  <a:lnTo>
                    <a:pt x="6183" y="72372"/>
                  </a:lnTo>
                  <a:lnTo>
                    <a:pt x="6183" y="86422"/>
                  </a:lnTo>
                  <a:lnTo>
                    <a:pt x="4122" y="86422"/>
                  </a:lnTo>
                  <a:lnTo>
                    <a:pt x="0" y="88732"/>
                  </a:lnTo>
                  <a:lnTo>
                    <a:pt x="0" y="95726"/>
                  </a:lnTo>
                  <a:lnTo>
                    <a:pt x="2061" y="98099"/>
                  </a:lnTo>
                  <a:lnTo>
                    <a:pt x="4122" y="116769"/>
                  </a:lnTo>
                  <a:lnTo>
                    <a:pt x="16489" y="116769"/>
                  </a:lnTo>
                  <a:lnTo>
                    <a:pt x="18550" y="114459"/>
                  </a:lnTo>
                  <a:lnTo>
                    <a:pt x="18550" y="112086"/>
                  </a:lnTo>
                  <a:lnTo>
                    <a:pt x="20611" y="112086"/>
                  </a:lnTo>
                  <a:lnTo>
                    <a:pt x="22735" y="114459"/>
                  </a:lnTo>
                  <a:lnTo>
                    <a:pt x="22735" y="116769"/>
                  </a:lnTo>
                  <a:lnTo>
                    <a:pt x="28918" y="123763"/>
                  </a:lnTo>
                  <a:lnTo>
                    <a:pt x="32978" y="119142"/>
                  </a:lnTo>
                  <a:lnTo>
                    <a:pt x="32978" y="114459"/>
                  </a:lnTo>
                  <a:lnTo>
                    <a:pt x="35102" y="107465"/>
                  </a:lnTo>
                  <a:lnTo>
                    <a:pt x="37100" y="102782"/>
                  </a:lnTo>
                  <a:lnTo>
                    <a:pt x="37100" y="98099"/>
                  </a:lnTo>
                  <a:lnTo>
                    <a:pt x="41285" y="100409"/>
                  </a:lnTo>
                  <a:lnTo>
                    <a:pt x="45345" y="105092"/>
                  </a:lnTo>
                  <a:lnTo>
                    <a:pt x="47469" y="105092"/>
                  </a:lnTo>
                  <a:lnTo>
                    <a:pt x="49467" y="107465"/>
                  </a:lnTo>
                  <a:lnTo>
                    <a:pt x="51591" y="112086"/>
                  </a:lnTo>
                  <a:lnTo>
                    <a:pt x="61834" y="112086"/>
                  </a:lnTo>
                  <a:lnTo>
                    <a:pt x="63957" y="107465"/>
                  </a:lnTo>
                  <a:lnTo>
                    <a:pt x="65956" y="105092"/>
                  </a:lnTo>
                  <a:lnTo>
                    <a:pt x="68017" y="107465"/>
                  </a:lnTo>
                  <a:lnTo>
                    <a:pt x="68017" y="112086"/>
                  </a:lnTo>
                  <a:lnTo>
                    <a:pt x="72202" y="112086"/>
                  </a:lnTo>
                  <a:lnTo>
                    <a:pt x="76325" y="109776"/>
                  </a:lnTo>
                  <a:lnTo>
                    <a:pt x="82508" y="109776"/>
                  </a:lnTo>
                  <a:lnTo>
                    <a:pt x="84569" y="112086"/>
                  </a:lnTo>
                  <a:lnTo>
                    <a:pt x="94875" y="112086"/>
                  </a:lnTo>
                  <a:lnTo>
                    <a:pt x="101058" y="121453"/>
                  </a:lnTo>
                  <a:lnTo>
                    <a:pt x="105180" y="121453"/>
                  </a:lnTo>
                  <a:lnTo>
                    <a:pt x="107241" y="123763"/>
                  </a:lnTo>
                  <a:lnTo>
                    <a:pt x="111364" y="126136"/>
                  </a:lnTo>
                  <a:lnTo>
                    <a:pt x="119608" y="140123"/>
                  </a:lnTo>
                  <a:lnTo>
                    <a:pt x="121669" y="142496"/>
                  </a:lnTo>
                  <a:lnTo>
                    <a:pt x="129914" y="147179"/>
                  </a:lnTo>
                  <a:lnTo>
                    <a:pt x="134036" y="151800"/>
                  </a:lnTo>
                  <a:lnTo>
                    <a:pt x="134036" y="161167"/>
                  </a:lnTo>
                  <a:lnTo>
                    <a:pt x="136097" y="163539"/>
                  </a:lnTo>
                  <a:lnTo>
                    <a:pt x="140219" y="165850"/>
                  </a:lnTo>
                  <a:lnTo>
                    <a:pt x="144342" y="165850"/>
                  </a:lnTo>
                  <a:lnTo>
                    <a:pt x="148464" y="172843"/>
                  </a:lnTo>
                  <a:lnTo>
                    <a:pt x="156709" y="177527"/>
                  </a:lnTo>
                  <a:lnTo>
                    <a:pt x="160831" y="170533"/>
                  </a:lnTo>
                  <a:lnTo>
                    <a:pt x="164953" y="168160"/>
                  </a:lnTo>
                  <a:lnTo>
                    <a:pt x="162892" y="163539"/>
                  </a:lnTo>
                  <a:lnTo>
                    <a:pt x="156709" y="156483"/>
                  </a:lnTo>
                  <a:lnTo>
                    <a:pt x="148464" y="156483"/>
                  </a:lnTo>
                  <a:lnTo>
                    <a:pt x="146403" y="154173"/>
                  </a:lnTo>
                  <a:lnTo>
                    <a:pt x="146403" y="140123"/>
                  </a:lnTo>
                  <a:lnTo>
                    <a:pt x="144342" y="140123"/>
                  </a:lnTo>
                  <a:lnTo>
                    <a:pt x="142281" y="137813"/>
                  </a:lnTo>
                  <a:lnTo>
                    <a:pt x="125792" y="128446"/>
                  </a:lnTo>
                  <a:lnTo>
                    <a:pt x="123730" y="126136"/>
                  </a:lnTo>
                  <a:lnTo>
                    <a:pt x="123730" y="121453"/>
                  </a:lnTo>
                  <a:lnTo>
                    <a:pt x="121669" y="116769"/>
                  </a:lnTo>
                  <a:lnTo>
                    <a:pt x="121669" y="112086"/>
                  </a:lnTo>
                  <a:lnTo>
                    <a:pt x="119608" y="107465"/>
                  </a:lnTo>
                  <a:lnTo>
                    <a:pt x="119608" y="105092"/>
                  </a:lnTo>
                  <a:lnTo>
                    <a:pt x="115486" y="105092"/>
                  </a:lnTo>
                  <a:lnTo>
                    <a:pt x="111364" y="102782"/>
                  </a:lnTo>
                  <a:lnTo>
                    <a:pt x="105180" y="102782"/>
                  </a:lnTo>
                  <a:lnTo>
                    <a:pt x="96936" y="93415"/>
                  </a:lnTo>
                  <a:lnTo>
                    <a:pt x="90752" y="95726"/>
                  </a:lnTo>
                  <a:lnTo>
                    <a:pt x="86630" y="88732"/>
                  </a:lnTo>
                  <a:lnTo>
                    <a:pt x="80447" y="86422"/>
                  </a:lnTo>
                  <a:lnTo>
                    <a:pt x="74263" y="79428"/>
                  </a:lnTo>
                  <a:lnTo>
                    <a:pt x="72202" y="74745"/>
                  </a:lnTo>
                  <a:lnTo>
                    <a:pt x="70141" y="72372"/>
                  </a:lnTo>
                  <a:lnTo>
                    <a:pt x="68017" y="67751"/>
                  </a:lnTo>
                  <a:lnTo>
                    <a:pt x="68017" y="44335"/>
                  </a:lnTo>
                  <a:lnTo>
                    <a:pt x="65956" y="35031"/>
                  </a:lnTo>
                  <a:lnTo>
                    <a:pt x="63957" y="30348"/>
                  </a:lnTo>
                  <a:lnTo>
                    <a:pt x="61834" y="23354"/>
                  </a:lnTo>
                  <a:lnTo>
                    <a:pt x="57774" y="16360"/>
                  </a:lnTo>
                  <a:lnTo>
                    <a:pt x="55651" y="9304"/>
                  </a:lnTo>
                  <a:lnTo>
                    <a:pt x="53652" y="4621"/>
                  </a:lnTo>
                  <a:lnTo>
                    <a:pt x="51591" y="2310"/>
                  </a:lnTo>
                  <a:lnTo>
                    <a:pt x="51591" y="0"/>
                  </a:lnTo>
                  <a:lnTo>
                    <a:pt x="49467" y="0"/>
                  </a:lnTo>
                  <a:lnTo>
                    <a:pt x="49467" y="4621"/>
                  </a:lnTo>
                  <a:lnTo>
                    <a:pt x="45345" y="13987"/>
                  </a:lnTo>
                  <a:lnTo>
                    <a:pt x="37100" y="18671"/>
                  </a:lnTo>
                  <a:lnTo>
                    <a:pt x="30980" y="20981"/>
                  </a:lnTo>
                  <a:lnTo>
                    <a:pt x="26795" y="20981"/>
                  </a:lnTo>
                  <a:close/>
                </a:path>
              </a:pathLst>
            </a:custGeom>
            <a:noFill/>
            <a:ln w="1561" cap="flat">
              <a:solidFill>
                <a:srgbClr val="FFFFFF"/>
              </a:solidFill>
              <a:prstDash val="solid"/>
              <a:round/>
            </a:ln>
          </p:spPr>
          <p:txBody>
            <a:bodyPr rtlCol="0" anchor="ctr"/>
            <a:lstStyle/>
            <a:p>
              <a:endParaRPr lang="en-US" noProof="0" dirty="0"/>
            </a:p>
          </p:txBody>
        </p:sp>
        <p:sp>
          <p:nvSpPr>
            <p:cNvPr id="5162" name="Serbest Form 5161">
              <a:extLst>
                <a:ext uri="{FF2B5EF4-FFF2-40B4-BE49-F238E27FC236}">
                  <a16:creationId xmlns:a16="http://schemas.microsoft.com/office/drawing/2014/main" id="{5F88DD26-312A-D341-93E3-E4CAE49987DB}"/>
                </a:ext>
              </a:extLst>
            </p:cNvPr>
            <p:cNvSpPr/>
            <p:nvPr/>
          </p:nvSpPr>
          <p:spPr>
            <a:xfrm>
              <a:off x="5905513" y="2478164"/>
              <a:ext cx="50778" cy="38090"/>
            </a:xfrm>
            <a:custGeom>
              <a:avLst/>
              <a:gdLst>
                <a:gd name="connsiteX0" fmla="*/ 48655 w 50778"/>
                <a:gd name="connsiteY0" fmla="*/ 16922 h 38090"/>
                <a:gd name="connsiteX1" fmla="*/ 50779 w 50778"/>
                <a:gd name="connsiteY1" fmla="*/ 4246 h 38090"/>
                <a:gd name="connsiteX2" fmla="*/ 16926 w 50778"/>
                <a:gd name="connsiteY2" fmla="*/ 4246 h 38090"/>
                <a:gd name="connsiteX3" fmla="*/ 12679 w 50778"/>
                <a:gd name="connsiteY3" fmla="*/ 0 h 38090"/>
                <a:gd name="connsiteX4" fmla="*/ 10556 w 50778"/>
                <a:gd name="connsiteY4" fmla="*/ 2123 h 38090"/>
                <a:gd name="connsiteX5" fmla="*/ 10556 w 50778"/>
                <a:gd name="connsiteY5" fmla="*/ 14799 h 38090"/>
                <a:gd name="connsiteX6" fmla="*/ 6371 w 50778"/>
                <a:gd name="connsiteY6" fmla="*/ 19045 h 38090"/>
                <a:gd name="connsiteX7" fmla="*/ 4247 w 50778"/>
                <a:gd name="connsiteY7" fmla="*/ 23291 h 38090"/>
                <a:gd name="connsiteX8" fmla="*/ 2123 w 50778"/>
                <a:gd name="connsiteY8" fmla="*/ 25414 h 38090"/>
                <a:gd name="connsiteX9" fmla="*/ 0 w 50778"/>
                <a:gd name="connsiteY9" fmla="*/ 29598 h 38090"/>
                <a:gd name="connsiteX10" fmla="*/ 0 w 50778"/>
                <a:gd name="connsiteY10" fmla="*/ 31721 h 38090"/>
                <a:gd name="connsiteX11" fmla="*/ 2123 w 50778"/>
                <a:gd name="connsiteY11" fmla="*/ 33844 h 38090"/>
                <a:gd name="connsiteX12" fmla="*/ 6371 w 50778"/>
                <a:gd name="connsiteY12" fmla="*/ 35967 h 38090"/>
                <a:gd name="connsiteX13" fmla="*/ 12679 w 50778"/>
                <a:gd name="connsiteY13" fmla="*/ 35967 h 38090"/>
                <a:gd name="connsiteX14" fmla="*/ 12679 w 50778"/>
                <a:gd name="connsiteY14" fmla="*/ 38090 h 38090"/>
                <a:gd name="connsiteX15" fmla="*/ 48655 w 50778"/>
                <a:gd name="connsiteY15" fmla="*/ 38090 h 38090"/>
                <a:gd name="connsiteX16" fmla="*/ 48655 w 50778"/>
                <a:gd name="connsiteY16" fmla="*/ 35967 h 38090"/>
                <a:gd name="connsiteX17" fmla="*/ 50779 w 50778"/>
                <a:gd name="connsiteY17" fmla="*/ 29598 h 38090"/>
                <a:gd name="connsiteX18" fmla="*/ 50779 w 50778"/>
                <a:gd name="connsiteY18" fmla="*/ 19045 h 38090"/>
                <a:gd name="connsiteX19" fmla="*/ 48655 w 50778"/>
                <a:gd name="connsiteY19" fmla="*/ 16922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778" h="38090">
                  <a:moveTo>
                    <a:pt x="48655" y="16922"/>
                  </a:moveTo>
                  <a:lnTo>
                    <a:pt x="50779" y="4246"/>
                  </a:lnTo>
                  <a:lnTo>
                    <a:pt x="16926" y="4246"/>
                  </a:lnTo>
                  <a:lnTo>
                    <a:pt x="12679" y="0"/>
                  </a:lnTo>
                  <a:lnTo>
                    <a:pt x="10556" y="2123"/>
                  </a:lnTo>
                  <a:lnTo>
                    <a:pt x="10556" y="14799"/>
                  </a:lnTo>
                  <a:lnTo>
                    <a:pt x="6371" y="19045"/>
                  </a:lnTo>
                  <a:lnTo>
                    <a:pt x="4247" y="23291"/>
                  </a:lnTo>
                  <a:lnTo>
                    <a:pt x="2123" y="25414"/>
                  </a:lnTo>
                  <a:lnTo>
                    <a:pt x="0" y="29598"/>
                  </a:lnTo>
                  <a:lnTo>
                    <a:pt x="0" y="31721"/>
                  </a:lnTo>
                  <a:lnTo>
                    <a:pt x="2123" y="33844"/>
                  </a:lnTo>
                  <a:lnTo>
                    <a:pt x="6371" y="35967"/>
                  </a:lnTo>
                  <a:lnTo>
                    <a:pt x="12679" y="35967"/>
                  </a:lnTo>
                  <a:lnTo>
                    <a:pt x="12679" y="38090"/>
                  </a:lnTo>
                  <a:lnTo>
                    <a:pt x="48655" y="38090"/>
                  </a:lnTo>
                  <a:lnTo>
                    <a:pt x="48655" y="35967"/>
                  </a:lnTo>
                  <a:lnTo>
                    <a:pt x="50779" y="29598"/>
                  </a:lnTo>
                  <a:lnTo>
                    <a:pt x="50779" y="19045"/>
                  </a:lnTo>
                  <a:lnTo>
                    <a:pt x="48655" y="16922"/>
                  </a:lnTo>
                  <a:close/>
                </a:path>
              </a:pathLst>
            </a:custGeom>
            <a:solidFill>
              <a:srgbClr val="A6A6A6"/>
            </a:solidFill>
            <a:ln w="6245" cap="flat">
              <a:noFill/>
              <a:prstDash val="solid"/>
              <a:miter/>
            </a:ln>
          </p:spPr>
          <p:txBody>
            <a:bodyPr rtlCol="0" anchor="ctr"/>
            <a:lstStyle/>
            <a:p>
              <a:endParaRPr lang="en-US" noProof="0" dirty="0"/>
            </a:p>
          </p:txBody>
        </p:sp>
        <p:sp>
          <p:nvSpPr>
            <p:cNvPr id="5163" name="Serbest Form 5162">
              <a:extLst>
                <a:ext uri="{FF2B5EF4-FFF2-40B4-BE49-F238E27FC236}">
                  <a16:creationId xmlns:a16="http://schemas.microsoft.com/office/drawing/2014/main" id="{ABB7359A-6C7C-CC43-8E83-62DEAE056071}"/>
                </a:ext>
              </a:extLst>
            </p:cNvPr>
            <p:cNvSpPr/>
            <p:nvPr/>
          </p:nvSpPr>
          <p:spPr>
            <a:xfrm>
              <a:off x="5905513" y="2478164"/>
              <a:ext cx="50778" cy="38090"/>
            </a:xfrm>
            <a:custGeom>
              <a:avLst/>
              <a:gdLst>
                <a:gd name="connsiteX0" fmla="*/ 48655 w 50778"/>
                <a:gd name="connsiteY0" fmla="*/ 16922 h 38090"/>
                <a:gd name="connsiteX1" fmla="*/ 50779 w 50778"/>
                <a:gd name="connsiteY1" fmla="*/ 4246 h 38090"/>
                <a:gd name="connsiteX2" fmla="*/ 16926 w 50778"/>
                <a:gd name="connsiteY2" fmla="*/ 4246 h 38090"/>
                <a:gd name="connsiteX3" fmla="*/ 12679 w 50778"/>
                <a:gd name="connsiteY3" fmla="*/ 0 h 38090"/>
                <a:gd name="connsiteX4" fmla="*/ 10556 w 50778"/>
                <a:gd name="connsiteY4" fmla="*/ 2123 h 38090"/>
                <a:gd name="connsiteX5" fmla="*/ 10556 w 50778"/>
                <a:gd name="connsiteY5" fmla="*/ 14799 h 38090"/>
                <a:gd name="connsiteX6" fmla="*/ 6371 w 50778"/>
                <a:gd name="connsiteY6" fmla="*/ 19045 h 38090"/>
                <a:gd name="connsiteX7" fmla="*/ 4247 w 50778"/>
                <a:gd name="connsiteY7" fmla="*/ 23291 h 38090"/>
                <a:gd name="connsiteX8" fmla="*/ 2123 w 50778"/>
                <a:gd name="connsiteY8" fmla="*/ 25414 h 38090"/>
                <a:gd name="connsiteX9" fmla="*/ 0 w 50778"/>
                <a:gd name="connsiteY9" fmla="*/ 29598 h 38090"/>
                <a:gd name="connsiteX10" fmla="*/ 0 w 50778"/>
                <a:gd name="connsiteY10" fmla="*/ 31721 h 38090"/>
                <a:gd name="connsiteX11" fmla="*/ 2123 w 50778"/>
                <a:gd name="connsiteY11" fmla="*/ 33844 h 38090"/>
                <a:gd name="connsiteX12" fmla="*/ 6371 w 50778"/>
                <a:gd name="connsiteY12" fmla="*/ 35967 h 38090"/>
                <a:gd name="connsiteX13" fmla="*/ 12679 w 50778"/>
                <a:gd name="connsiteY13" fmla="*/ 35967 h 38090"/>
                <a:gd name="connsiteX14" fmla="*/ 12679 w 50778"/>
                <a:gd name="connsiteY14" fmla="*/ 38090 h 38090"/>
                <a:gd name="connsiteX15" fmla="*/ 48655 w 50778"/>
                <a:gd name="connsiteY15" fmla="*/ 38090 h 38090"/>
                <a:gd name="connsiteX16" fmla="*/ 48655 w 50778"/>
                <a:gd name="connsiteY16" fmla="*/ 35967 h 38090"/>
                <a:gd name="connsiteX17" fmla="*/ 50779 w 50778"/>
                <a:gd name="connsiteY17" fmla="*/ 29598 h 38090"/>
                <a:gd name="connsiteX18" fmla="*/ 50779 w 50778"/>
                <a:gd name="connsiteY18" fmla="*/ 19045 h 38090"/>
                <a:gd name="connsiteX19" fmla="*/ 48655 w 50778"/>
                <a:gd name="connsiteY19" fmla="*/ 16922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778" h="38090">
                  <a:moveTo>
                    <a:pt x="48655" y="16922"/>
                  </a:moveTo>
                  <a:lnTo>
                    <a:pt x="50779" y="4246"/>
                  </a:lnTo>
                  <a:lnTo>
                    <a:pt x="16926" y="4246"/>
                  </a:lnTo>
                  <a:lnTo>
                    <a:pt x="12679" y="0"/>
                  </a:lnTo>
                  <a:lnTo>
                    <a:pt x="10556" y="2123"/>
                  </a:lnTo>
                  <a:lnTo>
                    <a:pt x="10556" y="14799"/>
                  </a:lnTo>
                  <a:lnTo>
                    <a:pt x="6371" y="19045"/>
                  </a:lnTo>
                  <a:lnTo>
                    <a:pt x="4247" y="23291"/>
                  </a:lnTo>
                  <a:lnTo>
                    <a:pt x="2123" y="25414"/>
                  </a:lnTo>
                  <a:lnTo>
                    <a:pt x="0" y="29598"/>
                  </a:lnTo>
                  <a:lnTo>
                    <a:pt x="0" y="31721"/>
                  </a:lnTo>
                  <a:lnTo>
                    <a:pt x="2123" y="33844"/>
                  </a:lnTo>
                  <a:lnTo>
                    <a:pt x="6371" y="35967"/>
                  </a:lnTo>
                  <a:lnTo>
                    <a:pt x="12679" y="35967"/>
                  </a:lnTo>
                  <a:lnTo>
                    <a:pt x="12679" y="38090"/>
                  </a:lnTo>
                  <a:lnTo>
                    <a:pt x="48655" y="38090"/>
                  </a:lnTo>
                  <a:lnTo>
                    <a:pt x="48655" y="35967"/>
                  </a:lnTo>
                  <a:lnTo>
                    <a:pt x="50779" y="29598"/>
                  </a:lnTo>
                  <a:lnTo>
                    <a:pt x="50779" y="19045"/>
                  </a:lnTo>
                  <a:lnTo>
                    <a:pt x="48655" y="16922"/>
                  </a:lnTo>
                  <a:close/>
                </a:path>
              </a:pathLst>
            </a:custGeom>
            <a:noFill/>
            <a:ln w="1561" cap="flat">
              <a:solidFill>
                <a:srgbClr val="FFFFFF"/>
              </a:solidFill>
              <a:prstDash val="solid"/>
              <a:round/>
            </a:ln>
          </p:spPr>
          <p:txBody>
            <a:bodyPr rtlCol="0" anchor="ctr"/>
            <a:lstStyle/>
            <a:p>
              <a:endParaRPr lang="en-US" noProof="0" dirty="0"/>
            </a:p>
          </p:txBody>
        </p:sp>
        <p:sp>
          <p:nvSpPr>
            <p:cNvPr id="5164" name="Serbest Form 5163">
              <a:extLst>
                <a:ext uri="{FF2B5EF4-FFF2-40B4-BE49-F238E27FC236}">
                  <a16:creationId xmlns:a16="http://schemas.microsoft.com/office/drawing/2014/main" id="{E33D3AAD-69DF-C34B-B0E5-18DEE7869A08}"/>
                </a:ext>
              </a:extLst>
            </p:cNvPr>
            <p:cNvSpPr/>
            <p:nvPr/>
          </p:nvSpPr>
          <p:spPr>
            <a:xfrm>
              <a:off x="3381127" y="2097696"/>
              <a:ext cx="63457" cy="38090"/>
            </a:xfrm>
            <a:custGeom>
              <a:avLst/>
              <a:gdLst>
                <a:gd name="connsiteX0" fmla="*/ 63458 w 63457"/>
                <a:gd name="connsiteY0" fmla="*/ 28037 h 38090"/>
                <a:gd name="connsiteX1" fmla="*/ 63458 w 63457"/>
                <a:gd name="connsiteY1" fmla="*/ 14050 h 38090"/>
                <a:gd name="connsiteX2" fmla="*/ 50342 w 63457"/>
                <a:gd name="connsiteY2" fmla="*/ 14050 h 38090"/>
                <a:gd name="connsiteX3" fmla="*/ 48156 w 63457"/>
                <a:gd name="connsiteY3" fmla="*/ 16048 h 38090"/>
                <a:gd name="connsiteX4" fmla="*/ 43783 w 63457"/>
                <a:gd name="connsiteY4" fmla="*/ 16048 h 38090"/>
                <a:gd name="connsiteX5" fmla="*/ 41597 w 63457"/>
                <a:gd name="connsiteY5" fmla="*/ 14050 h 38090"/>
                <a:gd name="connsiteX6" fmla="*/ 41597 w 63457"/>
                <a:gd name="connsiteY6" fmla="*/ 8055 h 38090"/>
                <a:gd name="connsiteX7" fmla="*/ 32853 w 63457"/>
                <a:gd name="connsiteY7" fmla="*/ 8055 h 38090"/>
                <a:gd name="connsiteX8" fmla="*/ 28481 w 63457"/>
                <a:gd name="connsiteY8" fmla="*/ 4059 h 38090"/>
                <a:gd name="connsiteX9" fmla="*/ 26233 w 63457"/>
                <a:gd name="connsiteY9" fmla="*/ 0 h 38090"/>
                <a:gd name="connsiteX10" fmla="*/ 21923 w 63457"/>
                <a:gd name="connsiteY10" fmla="*/ 2061 h 38090"/>
                <a:gd name="connsiteX11" fmla="*/ 17488 w 63457"/>
                <a:gd name="connsiteY11" fmla="*/ 2061 h 38090"/>
                <a:gd name="connsiteX12" fmla="*/ 17488 w 63457"/>
                <a:gd name="connsiteY12" fmla="*/ 6057 h 38090"/>
                <a:gd name="connsiteX13" fmla="*/ 15302 w 63457"/>
                <a:gd name="connsiteY13" fmla="*/ 8055 h 38090"/>
                <a:gd name="connsiteX14" fmla="*/ 13116 w 63457"/>
                <a:gd name="connsiteY14" fmla="*/ 12052 h 38090"/>
                <a:gd name="connsiteX15" fmla="*/ 10930 w 63457"/>
                <a:gd name="connsiteY15" fmla="*/ 12052 h 38090"/>
                <a:gd name="connsiteX16" fmla="*/ 8744 w 63457"/>
                <a:gd name="connsiteY16" fmla="*/ 14050 h 38090"/>
                <a:gd name="connsiteX17" fmla="*/ 4372 w 63457"/>
                <a:gd name="connsiteY17" fmla="*/ 16048 h 38090"/>
                <a:gd name="connsiteX18" fmla="*/ 0 w 63457"/>
                <a:gd name="connsiteY18" fmla="*/ 20044 h 38090"/>
                <a:gd name="connsiteX19" fmla="*/ 2186 w 63457"/>
                <a:gd name="connsiteY19" fmla="*/ 22043 h 38090"/>
                <a:gd name="connsiteX20" fmla="*/ 6558 w 63457"/>
                <a:gd name="connsiteY20" fmla="*/ 24041 h 38090"/>
                <a:gd name="connsiteX21" fmla="*/ 8744 w 63457"/>
                <a:gd name="connsiteY21" fmla="*/ 26039 h 38090"/>
                <a:gd name="connsiteX22" fmla="*/ 26233 w 63457"/>
                <a:gd name="connsiteY22" fmla="*/ 26039 h 38090"/>
                <a:gd name="connsiteX23" fmla="*/ 35039 w 63457"/>
                <a:gd name="connsiteY23" fmla="*/ 34094 h 38090"/>
                <a:gd name="connsiteX24" fmla="*/ 48156 w 63457"/>
                <a:gd name="connsiteY24" fmla="*/ 32096 h 38090"/>
                <a:gd name="connsiteX25" fmla="*/ 54714 w 63457"/>
                <a:gd name="connsiteY25" fmla="*/ 38091 h 38090"/>
                <a:gd name="connsiteX26" fmla="*/ 61272 w 63457"/>
                <a:gd name="connsiteY26" fmla="*/ 28037 h 38090"/>
                <a:gd name="connsiteX27" fmla="*/ 63458 w 63457"/>
                <a:gd name="connsiteY27" fmla="*/ 30035 h 38090"/>
                <a:gd name="connsiteX28" fmla="*/ 63458 w 63457"/>
                <a:gd name="connsiteY28" fmla="*/ 28037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457" h="38090">
                  <a:moveTo>
                    <a:pt x="63458" y="28037"/>
                  </a:moveTo>
                  <a:lnTo>
                    <a:pt x="63458" y="14050"/>
                  </a:lnTo>
                  <a:lnTo>
                    <a:pt x="50342" y="14050"/>
                  </a:lnTo>
                  <a:lnTo>
                    <a:pt x="48156" y="16048"/>
                  </a:lnTo>
                  <a:lnTo>
                    <a:pt x="43783" y="16048"/>
                  </a:lnTo>
                  <a:lnTo>
                    <a:pt x="41597" y="14050"/>
                  </a:lnTo>
                  <a:lnTo>
                    <a:pt x="41597" y="8055"/>
                  </a:lnTo>
                  <a:lnTo>
                    <a:pt x="32853" y="8055"/>
                  </a:lnTo>
                  <a:lnTo>
                    <a:pt x="28481" y="4059"/>
                  </a:lnTo>
                  <a:lnTo>
                    <a:pt x="26233" y="0"/>
                  </a:lnTo>
                  <a:lnTo>
                    <a:pt x="21923" y="2061"/>
                  </a:lnTo>
                  <a:lnTo>
                    <a:pt x="17488" y="2061"/>
                  </a:lnTo>
                  <a:lnTo>
                    <a:pt x="17488" y="6057"/>
                  </a:lnTo>
                  <a:lnTo>
                    <a:pt x="15302" y="8055"/>
                  </a:lnTo>
                  <a:lnTo>
                    <a:pt x="13116" y="12052"/>
                  </a:lnTo>
                  <a:lnTo>
                    <a:pt x="10930" y="12052"/>
                  </a:lnTo>
                  <a:lnTo>
                    <a:pt x="8744" y="14050"/>
                  </a:lnTo>
                  <a:lnTo>
                    <a:pt x="4372" y="16048"/>
                  </a:lnTo>
                  <a:lnTo>
                    <a:pt x="0" y="20044"/>
                  </a:lnTo>
                  <a:lnTo>
                    <a:pt x="2186" y="22043"/>
                  </a:lnTo>
                  <a:lnTo>
                    <a:pt x="6558" y="24041"/>
                  </a:lnTo>
                  <a:lnTo>
                    <a:pt x="8744" y="26039"/>
                  </a:lnTo>
                  <a:lnTo>
                    <a:pt x="26233" y="26039"/>
                  </a:lnTo>
                  <a:lnTo>
                    <a:pt x="35039" y="34094"/>
                  </a:lnTo>
                  <a:lnTo>
                    <a:pt x="48156" y="32096"/>
                  </a:lnTo>
                  <a:lnTo>
                    <a:pt x="54714" y="38091"/>
                  </a:lnTo>
                  <a:lnTo>
                    <a:pt x="61272" y="28037"/>
                  </a:lnTo>
                  <a:lnTo>
                    <a:pt x="63458" y="30035"/>
                  </a:lnTo>
                  <a:lnTo>
                    <a:pt x="63458" y="28037"/>
                  </a:lnTo>
                  <a:close/>
                </a:path>
              </a:pathLst>
            </a:custGeom>
            <a:solidFill>
              <a:srgbClr val="A6A6A6"/>
            </a:solidFill>
            <a:ln w="6245" cap="flat">
              <a:noFill/>
              <a:prstDash val="solid"/>
              <a:miter/>
            </a:ln>
          </p:spPr>
          <p:txBody>
            <a:bodyPr rtlCol="0" anchor="ctr"/>
            <a:lstStyle/>
            <a:p>
              <a:endParaRPr lang="en-US" noProof="0" dirty="0"/>
            </a:p>
          </p:txBody>
        </p:sp>
        <p:sp>
          <p:nvSpPr>
            <p:cNvPr id="5165" name="Serbest Form 5164">
              <a:extLst>
                <a:ext uri="{FF2B5EF4-FFF2-40B4-BE49-F238E27FC236}">
                  <a16:creationId xmlns:a16="http://schemas.microsoft.com/office/drawing/2014/main" id="{F98F1409-7471-284E-A3CD-5CDDAAEA7AE4}"/>
                </a:ext>
              </a:extLst>
            </p:cNvPr>
            <p:cNvSpPr/>
            <p:nvPr/>
          </p:nvSpPr>
          <p:spPr>
            <a:xfrm>
              <a:off x="3381127" y="2097696"/>
              <a:ext cx="63457" cy="38090"/>
            </a:xfrm>
            <a:custGeom>
              <a:avLst/>
              <a:gdLst>
                <a:gd name="connsiteX0" fmla="*/ 63458 w 63457"/>
                <a:gd name="connsiteY0" fmla="*/ 28037 h 38090"/>
                <a:gd name="connsiteX1" fmla="*/ 63458 w 63457"/>
                <a:gd name="connsiteY1" fmla="*/ 14050 h 38090"/>
                <a:gd name="connsiteX2" fmla="*/ 50342 w 63457"/>
                <a:gd name="connsiteY2" fmla="*/ 14050 h 38090"/>
                <a:gd name="connsiteX3" fmla="*/ 48156 w 63457"/>
                <a:gd name="connsiteY3" fmla="*/ 16048 h 38090"/>
                <a:gd name="connsiteX4" fmla="*/ 43783 w 63457"/>
                <a:gd name="connsiteY4" fmla="*/ 16048 h 38090"/>
                <a:gd name="connsiteX5" fmla="*/ 41597 w 63457"/>
                <a:gd name="connsiteY5" fmla="*/ 14050 h 38090"/>
                <a:gd name="connsiteX6" fmla="*/ 41597 w 63457"/>
                <a:gd name="connsiteY6" fmla="*/ 8055 h 38090"/>
                <a:gd name="connsiteX7" fmla="*/ 32853 w 63457"/>
                <a:gd name="connsiteY7" fmla="*/ 8055 h 38090"/>
                <a:gd name="connsiteX8" fmla="*/ 28481 w 63457"/>
                <a:gd name="connsiteY8" fmla="*/ 4059 h 38090"/>
                <a:gd name="connsiteX9" fmla="*/ 26233 w 63457"/>
                <a:gd name="connsiteY9" fmla="*/ 0 h 38090"/>
                <a:gd name="connsiteX10" fmla="*/ 21923 w 63457"/>
                <a:gd name="connsiteY10" fmla="*/ 2061 h 38090"/>
                <a:gd name="connsiteX11" fmla="*/ 17488 w 63457"/>
                <a:gd name="connsiteY11" fmla="*/ 2061 h 38090"/>
                <a:gd name="connsiteX12" fmla="*/ 17488 w 63457"/>
                <a:gd name="connsiteY12" fmla="*/ 6057 h 38090"/>
                <a:gd name="connsiteX13" fmla="*/ 15302 w 63457"/>
                <a:gd name="connsiteY13" fmla="*/ 8055 h 38090"/>
                <a:gd name="connsiteX14" fmla="*/ 13116 w 63457"/>
                <a:gd name="connsiteY14" fmla="*/ 12052 h 38090"/>
                <a:gd name="connsiteX15" fmla="*/ 10930 w 63457"/>
                <a:gd name="connsiteY15" fmla="*/ 12052 h 38090"/>
                <a:gd name="connsiteX16" fmla="*/ 8744 w 63457"/>
                <a:gd name="connsiteY16" fmla="*/ 14050 h 38090"/>
                <a:gd name="connsiteX17" fmla="*/ 4372 w 63457"/>
                <a:gd name="connsiteY17" fmla="*/ 16048 h 38090"/>
                <a:gd name="connsiteX18" fmla="*/ 0 w 63457"/>
                <a:gd name="connsiteY18" fmla="*/ 20044 h 38090"/>
                <a:gd name="connsiteX19" fmla="*/ 2186 w 63457"/>
                <a:gd name="connsiteY19" fmla="*/ 22043 h 38090"/>
                <a:gd name="connsiteX20" fmla="*/ 6558 w 63457"/>
                <a:gd name="connsiteY20" fmla="*/ 24041 h 38090"/>
                <a:gd name="connsiteX21" fmla="*/ 8744 w 63457"/>
                <a:gd name="connsiteY21" fmla="*/ 26039 h 38090"/>
                <a:gd name="connsiteX22" fmla="*/ 26233 w 63457"/>
                <a:gd name="connsiteY22" fmla="*/ 26039 h 38090"/>
                <a:gd name="connsiteX23" fmla="*/ 35039 w 63457"/>
                <a:gd name="connsiteY23" fmla="*/ 34094 h 38090"/>
                <a:gd name="connsiteX24" fmla="*/ 48156 w 63457"/>
                <a:gd name="connsiteY24" fmla="*/ 32096 h 38090"/>
                <a:gd name="connsiteX25" fmla="*/ 54714 w 63457"/>
                <a:gd name="connsiteY25" fmla="*/ 38091 h 38090"/>
                <a:gd name="connsiteX26" fmla="*/ 61272 w 63457"/>
                <a:gd name="connsiteY26" fmla="*/ 28037 h 38090"/>
                <a:gd name="connsiteX27" fmla="*/ 63458 w 63457"/>
                <a:gd name="connsiteY27" fmla="*/ 30035 h 38090"/>
                <a:gd name="connsiteX28" fmla="*/ 63458 w 63457"/>
                <a:gd name="connsiteY28" fmla="*/ 28037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457" h="38090">
                  <a:moveTo>
                    <a:pt x="63458" y="28037"/>
                  </a:moveTo>
                  <a:lnTo>
                    <a:pt x="63458" y="14050"/>
                  </a:lnTo>
                  <a:lnTo>
                    <a:pt x="50342" y="14050"/>
                  </a:lnTo>
                  <a:lnTo>
                    <a:pt x="48156" y="16048"/>
                  </a:lnTo>
                  <a:lnTo>
                    <a:pt x="43783" y="16048"/>
                  </a:lnTo>
                  <a:lnTo>
                    <a:pt x="41597" y="14050"/>
                  </a:lnTo>
                  <a:lnTo>
                    <a:pt x="41597" y="8055"/>
                  </a:lnTo>
                  <a:lnTo>
                    <a:pt x="32853" y="8055"/>
                  </a:lnTo>
                  <a:lnTo>
                    <a:pt x="28481" y="4059"/>
                  </a:lnTo>
                  <a:lnTo>
                    <a:pt x="26233" y="0"/>
                  </a:lnTo>
                  <a:lnTo>
                    <a:pt x="21923" y="2061"/>
                  </a:lnTo>
                  <a:lnTo>
                    <a:pt x="17488" y="2061"/>
                  </a:lnTo>
                  <a:lnTo>
                    <a:pt x="17488" y="6057"/>
                  </a:lnTo>
                  <a:lnTo>
                    <a:pt x="15302" y="8055"/>
                  </a:lnTo>
                  <a:lnTo>
                    <a:pt x="13116" y="12052"/>
                  </a:lnTo>
                  <a:lnTo>
                    <a:pt x="10930" y="12052"/>
                  </a:lnTo>
                  <a:lnTo>
                    <a:pt x="8744" y="14050"/>
                  </a:lnTo>
                  <a:lnTo>
                    <a:pt x="4372" y="16048"/>
                  </a:lnTo>
                  <a:lnTo>
                    <a:pt x="0" y="20044"/>
                  </a:lnTo>
                  <a:lnTo>
                    <a:pt x="2186" y="22043"/>
                  </a:lnTo>
                  <a:lnTo>
                    <a:pt x="6558" y="24041"/>
                  </a:lnTo>
                  <a:lnTo>
                    <a:pt x="8744" y="26039"/>
                  </a:lnTo>
                  <a:lnTo>
                    <a:pt x="26233" y="26039"/>
                  </a:lnTo>
                  <a:lnTo>
                    <a:pt x="35039" y="34094"/>
                  </a:lnTo>
                  <a:lnTo>
                    <a:pt x="48156" y="32096"/>
                  </a:lnTo>
                  <a:lnTo>
                    <a:pt x="54714" y="38091"/>
                  </a:lnTo>
                  <a:lnTo>
                    <a:pt x="61272" y="28037"/>
                  </a:lnTo>
                  <a:lnTo>
                    <a:pt x="63458" y="30035"/>
                  </a:lnTo>
                  <a:lnTo>
                    <a:pt x="63458" y="28037"/>
                  </a:lnTo>
                  <a:close/>
                </a:path>
              </a:pathLst>
            </a:custGeom>
            <a:noFill/>
            <a:ln w="1561" cap="flat">
              <a:solidFill>
                <a:srgbClr val="FFFFFF"/>
              </a:solidFill>
              <a:prstDash val="solid"/>
              <a:round/>
            </a:ln>
          </p:spPr>
          <p:txBody>
            <a:bodyPr rtlCol="0" anchor="ctr"/>
            <a:lstStyle/>
            <a:p>
              <a:endParaRPr lang="en-US" noProof="0" dirty="0"/>
            </a:p>
          </p:txBody>
        </p:sp>
        <p:sp>
          <p:nvSpPr>
            <p:cNvPr id="5166" name="Serbest Form 5165">
              <a:extLst>
                <a:ext uri="{FF2B5EF4-FFF2-40B4-BE49-F238E27FC236}">
                  <a16:creationId xmlns:a16="http://schemas.microsoft.com/office/drawing/2014/main" id="{1FBB5986-D752-D643-B694-1E91F1CBA36A}"/>
                </a:ext>
              </a:extLst>
            </p:cNvPr>
            <p:cNvSpPr/>
            <p:nvPr/>
          </p:nvSpPr>
          <p:spPr>
            <a:xfrm>
              <a:off x="6286072" y="1577729"/>
              <a:ext cx="279064" cy="304411"/>
            </a:xfrm>
            <a:custGeom>
              <a:avLst/>
              <a:gdLst>
                <a:gd name="connsiteX0" fmla="*/ 4247 w 279064"/>
                <a:gd name="connsiteY0" fmla="*/ 6869 h 304411"/>
                <a:gd name="connsiteX1" fmla="*/ 2124 w 279064"/>
                <a:gd name="connsiteY1" fmla="*/ 9117 h 304411"/>
                <a:gd name="connsiteX2" fmla="*/ 2124 w 279064"/>
                <a:gd name="connsiteY2" fmla="*/ 20481 h 304411"/>
                <a:gd name="connsiteX3" fmla="*/ 6371 w 279064"/>
                <a:gd name="connsiteY3" fmla="*/ 22729 h 304411"/>
                <a:gd name="connsiteX4" fmla="*/ 8432 w 279064"/>
                <a:gd name="connsiteY4" fmla="*/ 27288 h 304411"/>
                <a:gd name="connsiteX5" fmla="*/ 8432 w 279064"/>
                <a:gd name="connsiteY5" fmla="*/ 29536 h 304411"/>
                <a:gd name="connsiteX6" fmla="*/ 6371 w 279064"/>
                <a:gd name="connsiteY6" fmla="*/ 31846 h 304411"/>
                <a:gd name="connsiteX7" fmla="*/ 4247 w 279064"/>
                <a:gd name="connsiteY7" fmla="*/ 36342 h 304411"/>
                <a:gd name="connsiteX8" fmla="*/ 2124 w 279064"/>
                <a:gd name="connsiteY8" fmla="*/ 38653 h 304411"/>
                <a:gd name="connsiteX9" fmla="*/ 0 w 279064"/>
                <a:gd name="connsiteY9" fmla="*/ 43211 h 304411"/>
                <a:gd name="connsiteX10" fmla="*/ 0 w 279064"/>
                <a:gd name="connsiteY10" fmla="*/ 45459 h 304411"/>
                <a:gd name="connsiteX11" fmla="*/ 2124 w 279064"/>
                <a:gd name="connsiteY11" fmla="*/ 50017 h 304411"/>
                <a:gd name="connsiteX12" fmla="*/ 6371 w 279064"/>
                <a:gd name="connsiteY12" fmla="*/ 54513 h 304411"/>
                <a:gd name="connsiteX13" fmla="*/ 10556 w 279064"/>
                <a:gd name="connsiteY13" fmla="*/ 68188 h 304411"/>
                <a:gd name="connsiteX14" fmla="*/ 10556 w 279064"/>
                <a:gd name="connsiteY14" fmla="*/ 99972 h 304411"/>
                <a:gd name="connsiteX15" fmla="*/ 12679 w 279064"/>
                <a:gd name="connsiteY15" fmla="*/ 129508 h 304411"/>
                <a:gd name="connsiteX16" fmla="*/ 12679 w 279064"/>
                <a:gd name="connsiteY16" fmla="*/ 165850 h 304411"/>
                <a:gd name="connsiteX17" fmla="*/ 14803 w 279064"/>
                <a:gd name="connsiteY17" fmla="*/ 202192 h 304411"/>
                <a:gd name="connsiteX18" fmla="*/ 14803 w 279064"/>
                <a:gd name="connsiteY18" fmla="*/ 236224 h 304411"/>
                <a:gd name="connsiteX19" fmla="*/ 16926 w 279064"/>
                <a:gd name="connsiteY19" fmla="*/ 265759 h 304411"/>
                <a:gd name="connsiteX20" fmla="*/ 16926 w 279064"/>
                <a:gd name="connsiteY20" fmla="*/ 293047 h 304411"/>
                <a:gd name="connsiteX21" fmla="*/ 167014 w 279064"/>
                <a:gd name="connsiteY21" fmla="*/ 295295 h 304411"/>
                <a:gd name="connsiteX22" fmla="*/ 173385 w 279064"/>
                <a:gd name="connsiteY22" fmla="*/ 288489 h 304411"/>
                <a:gd name="connsiteX23" fmla="*/ 175508 w 279064"/>
                <a:gd name="connsiteY23" fmla="*/ 288489 h 304411"/>
                <a:gd name="connsiteX24" fmla="*/ 175508 w 279064"/>
                <a:gd name="connsiteY24" fmla="*/ 293047 h 304411"/>
                <a:gd name="connsiteX25" fmla="*/ 217793 w 279064"/>
                <a:gd name="connsiteY25" fmla="*/ 295295 h 304411"/>
                <a:gd name="connsiteX26" fmla="*/ 219854 w 279064"/>
                <a:gd name="connsiteY26" fmla="*/ 297605 h 304411"/>
                <a:gd name="connsiteX27" fmla="*/ 221977 w 279064"/>
                <a:gd name="connsiteY27" fmla="*/ 302101 h 304411"/>
                <a:gd name="connsiteX28" fmla="*/ 224101 w 279064"/>
                <a:gd name="connsiteY28" fmla="*/ 304412 h 304411"/>
                <a:gd name="connsiteX29" fmla="*/ 230472 w 279064"/>
                <a:gd name="connsiteY29" fmla="*/ 304412 h 304411"/>
                <a:gd name="connsiteX30" fmla="*/ 232595 w 279064"/>
                <a:gd name="connsiteY30" fmla="*/ 302101 h 304411"/>
                <a:gd name="connsiteX31" fmla="*/ 236780 w 279064"/>
                <a:gd name="connsiteY31" fmla="*/ 293047 h 304411"/>
                <a:gd name="connsiteX32" fmla="*/ 241028 w 279064"/>
                <a:gd name="connsiteY32" fmla="*/ 288489 h 304411"/>
                <a:gd name="connsiteX33" fmla="*/ 245275 w 279064"/>
                <a:gd name="connsiteY33" fmla="*/ 288489 h 304411"/>
                <a:gd name="connsiteX34" fmla="*/ 247398 w 279064"/>
                <a:gd name="connsiteY34" fmla="*/ 286241 h 304411"/>
                <a:gd name="connsiteX35" fmla="*/ 253706 w 279064"/>
                <a:gd name="connsiteY35" fmla="*/ 286241 h 304411"/>
                <a:gd name="connsiteX36" fmla="*/ 255830 w 279064"/>
                <a:gd name="connsiteY36" fmla="*/ 283930 h 304411"/>
                <a:gd name="connsiteX37" fmla="*/ 257954 w 279064"/>
                <a:gd name="connsiteY37" fmla="*/ 279434 h 304411"/>
                <a:gd name="connsiteX38" fmla="*/ 257954 w 279064"/>
                <a:gd name="connsiteY38" fmla="*/ 270318 h 304411"/>
                <a:gd name="connsiteX39" fmla="*/ 268509 w 279064"/>
                <a:gd name="connsiteY39" fmla="*/ 270318 h 304411"/>
                <a:gd name="connsiteX40" fmla="*/ 276941 w 279064"/>
                <a:gd name="connsiteY40" fmla="*/ 261263 h 304411"/>
                <a:gd name="connsiteX41" fmla="*/ 274817 w 279064"/>
                <a:gd name="connsiteY41" fmla="*/ 258953 h 304411"/>
                <a:gd name="connsiteX42" fmla="*/ 272756 w 279064"/>
                <a:gd name="connsiteY42" fmla="*/ 254457 h 304411"/>
                <a:gd name="connsiteX43" fmla="*/ 272756 w 279064"/>
                <a:gd name="connsiteY43" fmla="*/ 236224 h 304411"/>
                <a:gd name="connsiteX44" fmla="*/ 279065 w 279064"/>
                <a:gd name="connsiteY44" fmla="*/ 233976 h 304411"/>
                <a:gd name="connsiteX45" fmla="*/ 276941 w 279064"/>
                <a:gd name="connsiteY45" fmla="*/ 233976 h 304411"/>
                <a:gd name="connsiteX46" fmla="*/ 266386 w 279064"/>
                <a:gd name="connsiteY46" fmla="*/ 222611 h 304411"/>
                <a:gd name="connsiteX47" fmla="*/ 257954 w 279064"/>
                <a:gd name="connsiteY47" fmla="*/ 208998 h 304411"/>
                <a:gd name="connsiteX48" fmla="*/ 255830 w 279064"/>
                <a:gd name="connsiteY48" fmla="*/ 199882 h 304411"/>
                <a:gd name="connsiteX49" fmla="*/ 251583 w 279064"/>
                <a:gd name="connsiteY49" fmla="*/ 186269 h 304411"/>
                <a:gd name="connsiteX50" fmla="*/ 247398 w 279064"/>
                <a:gd name="connsiteY50" fmla="*/ 177215 h 304411"/>
                <a:gd name="connsiteX51" fmla="*/ 243151 w 279064"/>
                <a:gd name="connsiteY51" fmla="*/ 174904 h 304411"/>
                <a:gd name="connsiteX52" fmla="*/ 241028 w 279064"/>
                <a:gd name="connsiteY52" fmla="*/ 170408 h 304411"/>
                <a:gd name="connsiteX53" fmla="*/ 236780 w 279064"/>
                <a:gd name="connsiteY53" fmla="*/ 168098 h 304411"/>
                <a:gd name="connsiteX54" fmla="*/ 234657 w 279064"/>
                <a:gd name="connsiteY54" fmla="*/ 163539 h 304411"/>
                <a:gd name="connsiteX55" fmla="*/ 230472 w 279064"/>
                <a:gd name="connsiteY55" fmla="*/ 149927 h 304411"/>
                <a:gd name="connsiteX56" fmla="*/ 230472 w 279064"/>
                <a:gd name="connsiteY56" fmla="*/ 143120 h 304411"/>
                <a:gd name="connsiteX57" fmla="*/ 217793 w 279064"/>
                <a:gd name="connsiteY57" fmla="*/ 127260 h 304411"/>
                <a:gd name="connsiteX58" fmla="*/ 217793 w 279064"/>
                <a:gd name="connsiteY58" fmla="*/ 120391 h 304411"/>
                <a:gd name="connsiteX59" fmla="*/ 213546 w 279064"/>
                <a:gd name="connsiteY59" fmla="*/ 111337 h 304411"/>
                <a:gd name="connsiteX60" fmla="*/ 209299 w 279064"/>
                <a:gd name="connsiteY60" fmla="*/ 106778 h 304411"/>
                <a:gd name="connsiteX61" fmla="*/ 207175 w 279064"/>
                <a:gd name="connsiteY61" fmla="*/ 102220 h 304411"/>
                <a:gd name="connsiteX62" fmla="*/ 202990 w 279064"/>
                <a:gd name="connsiteY62" fmla="*/ 97724 h 304411"/>
                <a:gd name="connsiteX63" fmla="*/ 200866 w 279064"/>
                <a:gd name="connsiteY63" fmla="*/ 93166 h 304411"/>
                <a:gd name="connsiteX64" fmla="*/ 196619 w 279064"/>
                <a:gd name="connsiteY64" fmla="*/ 88607 h 304411"/>
                <a:gd name="connsiteX65" fmla="*/ 194496 w 279064"/>
                <a:gd name="connsiteY65" fmla="*/ 84049 h 304411"/>
                <a:gd name="connsiteX66" fmla="*/ 192372 w 279064"/>
                <a:gd name="connsiteY66" fmla="*/ 81801 h 304411"/>
                <a:gd name="connsiteX67" fmla="*/ 194496 w 279064"/>
                <a:gd name="connsiteY67" fmla="*/ 79553 h 304411"/>
                <a:gd name="connsiteX68" fmla="*/ 194496 w 279064"/>
                <a:gd name="connsiteY68" fmla="*/ 74995 h 304411"/>
                <a:gd name="connsiteX69" fmla="*/ 190311 w 279064"/>
                <a:gd name="connsiteY69" fmla="*/ 65878 h 304411"/>
                <a:gd name="connsiteX70" fmla="*/ 186064 w 279064"/>
                <a:gd name="connsiteY70" fmla="*/ 63630 h 304411"/>
                <a:gd name="connsiteX71" fmla="*/ 183940 w 279064"/>
                <a:gd name="connsiteY71" fmla="*/ 63630 h 304411"/>
                <a:gd name="connsiteX72" fmla="*/ 190311 w 279064"/>
                <a:gd name="connsiteY72" fmla="*/ 54513 h 304411"/>
                <a:gd name="connsiteX73" fmla="*/ 196619 w 279064"/>
                <a:gd name="connsiteY73" fmla="*/ 59072 h 304411"/>
                <a:gd name="connsiteX74" fmla="*/ 196619 w 279064"/>
                <a:gd name="connsiteY74" fmla="*/ 65878 h 304411"/>
                <a:gd name="connsiteX75" fmla="*/ 198743 w 279064"/>
                <a:gd name="connsiteY75" fmla="*/ 70436 h 304411"/>
                <a:gd name="connsiteX76" fmla="*/ 202990 w 279064"/>
                <a:gd name="connsiteY76" fmla="*/ 74995 h 304411"/>
                <a:gd name="connsiteX77" fmla="*/ 205114 w 279064"/>
                <a:gd name="connsiteY77" fmla="*/ 79553 h 304411"/>
                <a:gd name="connsiteX78" fmla="*/ 207175 w 279064"/>
                <a:gd name="connsiteY78" fmla="*/ 81801 h 304411"/>
                <a:gd name="connsiteX79" fmla="*/ 207175 w 279064"/>
                <a:gd name="connsiteY79" fmla="*/ 93166 h 304411"/>
                <a:gd name="connsiteX80" fmla="*/ 213546 w 279064"/>
                <a:gd name="connsiteY80" fmla="*/ 99972 h 304411"/>
                <a:gd name="connsiteX81" fmla="*/ 215669 w 279064"/>
                <a:gd name="connsiteY81" fmla="*/ 104530 h 304411"/>
                <a:gd name="connsiteX82" fmla="*/ 224101 w 279064"/>
                <a:gd name="connsiteY82" fmla="*/ 113585 h 304411"/>
                <a:gd name="connsiteX83" fmla="*/ 228348 w 279064"/>
                <a:gd name="connsiteY83" fmla="*/ 115895 h 304411"/>
                <a:gd name="connsiteX84" fmla="*/ 230472 w 279064"/>
                <a:gd name="connsiteY84" fmla="*/ 115895 h 304411"/>
                <a:gd name="connsiteX85" fmla="*/ 234657 w 279064"/>
                <a:gd name="connsiteY85" fmla="*/ 113585 h 304411"/>
                <a:gd name="connsiteX86" fmla="*/ 238904 w 279064"/>
                <a:gd name="connsiteY86" fmla="*/ 109089 h 304411"/>
                <a:gd name="connsiteX87" fmla="*/ 236780 w 279064"/>
                <a:gd name="connsiteY87" fmla="*/ 102220 h 304411"/>
                <a:gd name="connsiteX88" fmla="*/ 241028 w 279064"/>
                <a:gd name="connsiteY88" fmla="*/ 93166 h 304411"/>
                <a:gd name="connsiteX89" fmla="*/ 241028 w 279064"/>
                <a:gd name="connsiteY89" fmla="*/ 88607 h 304411"/>
                <a:gd name="connsiteX90" fmla="*/ 243151 w 279064"/>
                <a:gd name="connsiteY90" fmla="*/ 84049 h 304411"/>
                <a:gd name="connsiteX91" fmla="*/ 243151 w 279064"/>
                <a:gd name="connsiteY91" fmla="*/ 74995 h 304411"/>
                <a:gd name="connsiteX92" fmla="*/ 245275 w 279064"/>
                <a:gd name="connsiteY92" fmla="*/ 70436 h 304411"/>
                <a:gd name="connsiteX93" fmla="*/ 245275 w 279064"/>
                <a:gd name="connsiteY93" fmla="*/ 68188 h 304411"/>
                <a:gd name="connsiteX94" fmla="*/ 247398 w 279064"/>
                <a:gd name="connsiteY94" fmla="*/ 63630 h 304411"/>
                <a:gd name="connsiteX95" fmla="*/ 228348 w 279064"/>
                <a:gd name="connsiteY95" fmla="*/ 9117 h 304411"/>
                <a:gd name="connsiteX96" fmla="*/ 226225 w 279064"/>
                <a:gd name="connsiteY96" fmla="*/ 9117 h 304411"/>
                <a:gd name="connsiteX97" fmla="*/ 224101 w 279064"/>
                <a:gd name="connsiteY97" fmla="*/ 11365 h 304411"/>
                <a:gd name="connsiteX98" fmla="*/ 219854 w 279064"/>
                <a:gd name="connsiteY98" fmla="*/ 11365 h 304411"/>
                <a:gd name="connsiteX99" fmla="*/ 211422 w 279064"/>
                <a:gd name="connsiteY99" fmla="*/ 15923 h 304411"/>
                <a:gd name="connsiteX100" fmla="*/ 202990 w 279064"/>
                <a:gd name="connsiteY100" fmla="*/ 15923 h 304411"/>
                <a:gd name="connsiteX101" fmla="*/ 198743 w 279064"/>
                <a:gd name="connsiteY101" fmla="*/ 13675 h 304411"/>
                <a:gd name="connsiteX102" fmla="*/ 196619 w 279064"/>
                <a:gd name="connsiteY102" fmla="*/ 11365 h 304411"/>
                <a:gd name="connsiteX103" fmla="*/ 194496 w 279064"/>
                <a:gd name="connsiteY103" fmla="*/ 13675 h 304411"/>
                <a:gd name="connsiteX104" fmla="*/ 190311 w 279064"/>
                <a:gd name="connsiteY104" fmla="*/ 15923 h 304411"/>
                <a:gd name="connsiteX105" fmla="*/ 188188 w 279064"/>
                <a:gd name="connsiteY105" fmla="*/ 15923 h 304411"/>
                <a:gd name="connsiteX106" fmla="*/ 179693 w 279064"/>
                <a:gd name="connsiteY106" fmla="*/ 11365 h 304411"/>
                <a:gd name="connsiteX107" fmla="*/ 177570 w 279064"/>
                <a:gd name="connsiteY107" fmla="*/ 9117 h 304411"/>
                <a:gd name="connsiteX108" fmla="*/ 177570 w 279064"/>
                <a:gd name="connsiteY108" fmla="*/ 6869 h 304411"/>
                <a:gd name="connsiteX109" fmla="*/ 175508 w 279064"/>
                <a:gd name="connsiteY109" fmla="*/ 4558 h 304411"/>
                <a:gd name="connsiteX110" fmla="*/ 171261 w 279064"/>
                <a:gd name="connsiteY110" fmla="*/ 2310 h 304411"/>
                <a:gd name="connsiteX111" fmla="*/ 164891 w 279064"/>
                <a:gd name="connsiteY111" fmla="*/ 2310 h 304411"/>
                <a:gd name="connsiteX112" fmla="*/ 160706 w 279064"/>
                <a:gd name="connsiteY112" fmla="*/ 4558 h 304411"/>
                <a:gd name="connsiteX113" fmla="*/ 154335 w 279064"/>
                <a:gd name="connsiteY113" fmla="*/ 4558 h 304411"/>
                <a:gd name="connsiteX114" fmla="*/ 152211 w 279064"/>
                <a:gd name="connsiteY114" fmla="*/ 6869 h 304411"/>
                <a:gd name="connsiteX115" fmla="*/ 148027 w 279064"/>
                <a:gd name="connsiteY115" fmla="*/ 6869 h 304411"/>
                <a:gd name="connsiteX116" fmla="*/ 145903 w 279064"/>
                <a:gd name="connsiteY116" fmla="*/ 4558 h 304411"/>
                <a:gd name="connsiteX117" fmla="*/ 137409 w 279064"/>
                <a:gd name="connsiteY117" fmla="*/ 4558 h 304411"/>
                <a:gd name="connsiteX118" fmla="*/ 133224 w 279064"/>
                <a:gd name="connsiteY118" fmla="*/ 6869 h 304411"/>
                <a:gd name="connsiteX119" fmla="*/ 131100 w 279064"/>
                <a:gd name="connsiteY119" fmla="*/ 9117 h 304411"/>
                <a:gd name="connsiteX120" fmla="*/ 128977 w 279064"/>
                <a:gd name="connsiteY120" fmla="*/ 13675 h 304411"/>
                <a:gd name="connsiteX121" fmla="*/ 126853 w 279064"/>
                <a:gd name="connsiteY121" fmla="*/ 15923 h 304411"/>
                <a:gd name="connsiteX122" fmla="*/ 118421 w 279064"/>
                <a:gd name="connsiteY122" fmla="*/ 15923 h 304411"/>
                <a:gd name="connsiteX123" fmla="*/ 114174 w 279064"/>
                <a:gd name="connsiteY123" fmla="*/ 20481 h 304411"/>
                <a:gd name="connsiteX124" fmla="*/ 109927 w 279064"/>
                <a:gd name="connsiteY124" fmla="*/ 22729 h 304411"/>
                <a:gd name="connsiteX125" fmla="*/ 107803 w 279064"/>
                <a:gd name="connsiteY125" fmla="*/ 22729 h 304411"/>
                <a:gd name="connsiteX126" fmla="*/ 105680 w 279064"/>
                <a:gd name="connsiteY126" fmla="*/ 20481 h 304411"/>
                <a:gd name="connsiteX127" fmla="*/ 101495 w 279064"/>
                <a:gd name="connsiteY127" fmla="*/ 20481 h 304411"/>
                <a:gd name="connsiteX128" fmla="*/ 97248 w 279064"/>
                <a:gd name="connsiteY128" fmla="*/ 18171 h 304411"/>
                <a:gd name="connsiteX129" fmla="*/ 93001 w 279064"/>
                <a:gd name="connsiteY129" fmla="*/ 18171 h 304411"/>
                <a:gd name="connsiteX130" fmla="*/ 90940 w 279064"/>
                <a:gd name="connsiteY130" fmla="*/ 15923 h 304411"/>
                <a:gd name="connsiteX131" fmla="*/ 71890 w 279064"/>
                <a:gd name="connsiteY131" fmla="*/ 15923 h 304411"/>
                <a:gd name="connsiteX132" fmla="*/ 69766 w 279064"/>
                <a:gd name="connsiteY132" fmla="*/ 13675 h 304411"/>
                <a:gd name="connsiteX133" fmla="*/ 65519 w 279064"/>
                <a:gd name="connsiteY133" fmla="*/ 11365 h 304411"/>
                <a:gd name="connsiteX134" fmla="*/ 61334 w 279064"/>
                <a:gd name="connsiteY134" fmla="*/ 6869 h 304411"/>
                <a:gd name="connsiteX135" fmla="*/ 44408 w 279064"/>
                <a:gd name="connsiteY135" fmla="*/ 6869 h 304411"/>
                <a:gd name="connsiteX136" fmla="*/ 42285 w 279064"/>
                <a:gd name="connsiteY136" fmla="*/ 4558 h 304411"/>
                <a:gd name="connsiteX137" fmla="*/ 33852 w 279064"/>
                <a:gd name="connsiteY137" fmla="*/ 0 h 304411"/>
                <a:gd name="connsiteX138" fmla="*/ 27482 w 279064"/>
                <a:gd name="connsiteY138" fmla="*/ 0 h 304411"/>
                <a:gd name="connsiteX139" fmla="*/ 23234 w 279064"/>
                <a:gd name="connsiteY139" fmla="*/ 4558 h 304411"/>
                <a:gd name="connsiteX140" fmla="*/ 19050 w 279064"/>
                <a:gd name="connsiteY140" fmla="*/ 4558 h 304411"/>
                <a:gd name="connsiteX141" fmla="*/ 14803 w 279064"/>
                <a:gd name="connsiteY141" fmla="*/ 2310 h 304411"/>
                <a:gd name="connsiteX142" fmla="*/ 12679 w 279064"/>
                <a:gd name="connsiteY142" fmla="*/ 2310 h 304411"/>
                <a:gd name="connsiteX143" fmla="*/ 12679 w 279064"/>
                <a:gd name="connsiteY143" fmla="*/ 0 h 304411"/>
                <a:gd name="connsiteX144" fmla="*/ 10556 w 279064"/>
                <a:gd name="connsiteY144" fmla="*/ 0 h 304411"/>
                <a:gd name="connsiteX145" fmla="*/ 4247 w 279064"/>
                <a:gd name="connsiteY145" fmla="*/ 6869 h 30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279064" h="304411">
                  <a:moveTo>
                    <a:pt x="4247" y="6869"/>
                  </a:moveTo>
                  <a:lnTo>
                    <a:pt x="2124" y="9117"/>
                  </a:lnTo>
                  <a:lnTo>
                    <a:pt x="2124" y="20481"/>
                  </a:lnTo>
                  <a:lnTo>
                    <a:pt x="6371" y="22729"/>
                  </a:lnTo>
                  <a:lnTo>
                    <a:pt x="8432" y="27288"/>
                  </a:lnTo>
                  <a:lnTo>
                    <a:pt x="8432" y="29536"/>
                  </a:lnTo>
                  <a:lnTo>
                    <a:pt x="6371" y="31846"/>
                  </a:lnTo>
                  <a:lnTo>
                    <a:pt x="4247" y="36342"/>
                  </a:lnTo>
                  <a:lnTo>
                    <a:pt x="2124" y="38653"/>
                  </a:lnTo>
                  <a:lnTo>
                    <a:pt x="0" y="43211"/>
                  </a:lnTo>
                  <a:lnTo>
                    <a:pt x="0" y="45459"/>
                  </a:lnTo>
                  <a:lnTo>
                    <a:pt x="2124" y="50017"/>
                  </a:lnTo>
                  <a:lnTo>
                    <a:pt x="6371" y="54513"/>
                  </a:lnTo>
                  <a:lnTo>
                    <a:pt x="10556" y="68188"/>
                  </a:lnTo>
                  <a:lnTo>
                    <a:pt x="10556" y="99972"/>
                  </a:lnTo>
                  <a:lnTo>
                    <a:pt x="12679" y="129508"/>
                  </a:lnTo>
                  <a:lnTo>
                    <a:pt x="12679" y="165850"/>
                  </a:lnTo>
                  <a:lnTo>
                    <a:pt x="14803" y="202192"/>
                  </a:lnTo>
                  <a:lnTo>
                    <a:pt x="14803" y="236224"/>
                  </a:lnTo>
                  <a:lnTo>
                    <a:pt x="16926" y="265759"/>
                  </a:lnTo>
                  <a:lnTo>
                    <a:pt x="16926" y="293047"/>
                  </a:lnTo>
                  <a:lnTo>
                    <a:pt x="167014" y="295295"/>
                  </a:lnTo>
                  <a:lnTo>
                    <a:pt x="173385" y="288489"/>
                  </a:lnTo>
                  <a:lnTo>
                    <a:pt x="175508" y="288489"/>
                  </a:lnTo>
                  <a:lnTo>
                    <a:pt x="175508" y="293047"/>
                  </a:lnTo>
                  <a:lnTo>
                    <a:pt x="217793" y="295295"/>
                  </a:lnTo>
                  <a:lnTo>
                    <a:pt x="219854" y="297605"/>
                  </a:lnTo>
                  <a:lnTo>
                    <a:pt x="221977" y="302101"/>
                  </a:lnTo>
                  <a:lnTo>
                    <a:pt x="224101" y="304412"/>
                  </a:lnTo>
                  <a:lnTo>
                    <a:pt x="230472" y="304412"/>
                  </a:lnTo>
                  <a:lnTo>
                    <a:pt x="232595" y="302101"/>
                  </a:lnTo>
                  <a:lnTo>
                    <a:pt x="236780" y="293047"/>
                  </a:lnTo>
                  <a:lnTo>
                    <a:pt x="241028" y="288489"/>
                  </a:lnTo>
                  <a:lnTo>
                    <a:pt x="245275" y="288489"/>
                  </a:lnTo>
                  <a:lnTo>
                    <a:pt x="247398" y="286241"/>
                  </a:lnTo>
                  <a:lnTo>
                    <a:pt x="253706" y="286241"/>
                  </a:lnTo>
                  <a:lnTo>
                    <a:pt x="255830" y="283930"/>
                  </a:lnTo>
                  <a:lnTo>
                    <a:pt x="257954" y="279434"/>
                  </a:lnTo>
                  <a:lnTo>
                    <a:pt x="257954" y="270318"/>
                  </a:lnTo>
                  <a:lnTo>
                    <a:pt x="268509" y="270318"/>
                  </a:lnTo>
                  <a:lnTo>
                    <a:pt x="276941" y="261263"/>
                  </a:lnTo>
                  <a:lnTo>
                    <a:pt x="274817" y="258953"/>
                  </a:lnTo>
                  <a:lnTo>
                    <a:pt x="272756" y="254457"/>
                  </a:lnTo>
                  <a:lnTo>
                    <a:pt x="272756" y="236224"/>
                  </a:lnTo>
                  <a:lnTo>
                    <a:pt x="279065" y="233976"/>
                  </a:lnTo>
                  <a:lnTo>
                    <a:pt x="276941" y="233976"/>
                  </a:lnTo>
                  <a:lnTo>
                    <a:pt x="266386" y="222611"/>
                  </a:lnTo>
                  <a:lnTo>
                    <a:pt x="257954" y="208998"/>
                  </a:lnTo>
                  <a:lnTo>
                    <a:pt x="255830" y="199882"/>
                  </a:lnTo>
                  <a:lnTo>
                    <a:pt x="251583" y="186269"/>
                  </a:lnTo>
                  <a:lnTo>
                    <a:pt x="247398" y="177215"/>
                  </a:lnTo>
                  <a:lnTo>
                    <a:pt x="243151" y="174904"/>
                  </a:lnTo>
                  <a:lnTo>
                    <a:pt x="241028" y="170408"/>
                  </a:lnTo>
                  <a:lnTo>
                    <a:pt x="236780" y="168098"/>
                  </a:lnTo>
                  <a:lnTo>
                    <a:pt x="234657" y="163539"/>
                  </a:lnTo>
                  <a:lnTo>
                    <a:pt x="230472" y="149927"/>
                  </a:lnTo>
                  <a:lnTo>
                    <a:pt x="230472" y="143120"/>
                  </a:lnTo>
                  <a:lnTo>
                    <a:pt x="217793" y="127260"/>
                  </a:lnTo>
                  <a:lnTo>
                    <a:pt x="217793" y="120391"/>
                  </a:lnTo>
                  <a:lnTo>
                    <a:pt x="213546" y="111337"/>
                  </a:lnTo>
                  <a:lnTo>
                    <a:pt x="209299" y="106778"/>
                  </a:lnTo>
                  <a:lnTo>
                    <a:pt x="207175" y="102220"/>
                  </a:lnTo>
                  <a:lnTo>
                    <a:pt x="202990" y="97724"/>
                  </a:lnTo>
                  <a:lnTo>
                    <a:pt x="200866" y="93166"/>
                  </a:lnTo>
                  <a:lnTo>
                    <a:pt x="196619" y="88607"/>
                  </a:lnTo>
                  <a:lnTo>
                    <a:pt x="194496" y="84049"/>
                  </a:lnTo>
                  <a:lnTo>
                    <a:pt x="192372" y="81801"/>
                  </a:lnTo>
                  <a:lnTo>
                    <a:pt x="194496" y="79553"/>
                  </a:lnTo>
                  <a:lnTo>
                    <a:pt x="194496" y="74995"/>
                  </a:lnTo>
                  <a:lnTo>
                    <a:pt x="190311" y="65878"/>
                  </a:lnTo>
                  <a:lnTo>
                    <a:pt x="186064" y="63630"/>
                  </a:lnTo>
                  <a:lnTo>
                    <a:pt x="183940" y="63630"/>
                  </a:lnTo>
                  <a:lnTo>
                    <a:pt x="190311" y="54513"/>
                  </a:lnTo>
                  <a:lnTo>
                    <a:pt x="196619" y="59072"/>
                  </a:lnTo>
                  <a:lnTo>
                    <a:pt x="196619" y="65878"/>
                  </a:lnTo>
                  <a:lnTo>
                    <a:pt x="198743" y="70436"/>
                  </a:lnTo>
                  <a:lnTo>
                    <a:pt x="202990" y="74995"/>
                  </a:lnTo>
                  <a:lnTo>
                    <a:pt x="205114" y="79553"/>
                  </a:lnTo>
                  <a:lnTo>
                    <a:pt x="207175" y="81801"/>
                  </a:lnTo>
                  <a:lnTo>
                    <a:pt x="207175" y="93166"/>
                  </a:lnTo>
                  <a:lnTo>
                    <a:pt x="213546" y="99972"/>
                  </a:lnTo>
                  <a:lnTo>
                    <a:pt x="215669" y="104530"/>
                  </a:lnTo>
                  <a:lnTo>
                    <a:pt x="224101" y="113585"/>
                  </a:lnTo>
                  <a:lnTo>
                    <a:pt x="228348" y="115895"/>
                  </a:lnTo>
                  <a:lnTo>
                    <a:pt x="230472" y="115895"/>
                  </a:lnTo>
                  <a:lnTo>
                    <a:pt x="234657" y="113585"/>
                  </a:lnTo>
                  <a:lnTo>
                    <a:pt x="238904" y="109089"/>
                  </a:lnTo>
                  <a:lnTo>
                    <a:pt x="236780" y="102220"/>
                  </a:lnTo>
                  <a:lnTo>
                    <a:pt x="241028" y="93166"/>
                  </a:lnTo>
                  <a:lnTo>
                    <a:pt x="241028" y="88607"/>
                  </a:lnTo>
                  <a:lnTo>
                    <a:pt x="243151" y="84049"/>
                  </a:lnTo>
                  <a:lnTo>
                    <a:pt x="243151" y="74995"/>
                  </a:lnTo>
                  <a:lnTo>
                    <a:pt x="245275" y="70436"/>
                  </a:lnTo>
                  <a:lnTo>
                    <a:pt x="245275" y="68188"/>
                  </a:lnTo>
                  <a:lnTo>
                    <a:pt x="247398" y="63630"/>
                  </a:lnTo>
                  <a:lnTo>
                    <a:pt x="228348" y="9117"/>
                  </a:lnTo>
                  <a:lnTo>
                    <a:pt x="226225" y="9117"/>
                  </a:lnTo>
                  <a:lnTo>
                    <a:pt x="224101" y="11365"/>
                  </a:lnTo>
                  <a:lnTo>
                    <a:pt x="219854" y="11365"/>
                  </a:lnTo>
                  <a:lnTo>
                    <a:pt x="211422" y="15923"/>
                  </a:lnTo>
                  <a:lnTo>
                    <a:pt x="202990" y="15923"/>
                  </a:lnTo>
                  <a:lnTo>
                    <a:pt x="198743" y="13675"/>
                  </a:lnTo>
                  <a:lnTo>
                    <a:pt x="196619" y="11365"/>
                  </a:lnTo>
                  <a:lnTo>
                    <a:pt x="194496" y="13675"/>
                  </a:lnTo>
                  <a:lnTo>
                    <a:pt x="190311" y="15923"/>
                  </a:lnTo>
                  <a:lnTo>
                    <a:pt x="188188" y="15923"/>
                  </a:lnTo>
                  <a:lnTo>
                    <a:pt x="179693" y="11365"/>
                  </a:lnTo>
                  <a:lnTo>
                    <a:pt x="177570" y="9117"/>
                  </a:lnTo>
                  <a:lnTo>
                    <a:pt x="177570" y="6869"/>
                  </a:lnTo>
                  <a:lnTo>
                    <a:pt x="175508" y="4558"/>
                  </a:lnTo>
                  <a:lnTo>
                    <a:pt x="171261" y="2310"/>
                  </a:lnTo>
                  <a:lnTo>
                    <a:pt x="164891" y="2310"/>
                  </a:lnTo>
                  <a:lnTo>
                    <a:pt x="160706" y="4558"/>
                  </a:lnTo>
                  <a:lnTo>
                    <a:pt x="154335" y="4558"/>
                  </a:lnTo>
                  <a:lnTo>
                    <a:pt x="152211" y="6869"/>
                  </a:lnTo>
                  <a:lnTo>
                    <a:pt x="148027" y="6869"/>
                  </a:lnTo>
                  <a:lnTo>
                    <a:pt x="145903" y="4558"/>
                  </a:lnTo>
                  <a:lnTo>
                    <a:pt x="137409" y="4558"/>
                  </a:lnTo>
                  <a:lnTo>
                    <a:pt x="133224" y="6869"/>
                  </a:lnTo>
                  <a:lnTo>
                    <a:pt x="131100" y="9117"/>
                  </a:lnTo>
                  <a:lnTo>
                    <a:pt x="128977" y="13675"/>
                  </a:lnTo>
                  <a:lnTo>
                    <a:pt x="126853" y="15923"/>
                  </a:lnTo>
                  <a:lnTo>
                    <a:pt x="118421" y="15923"/>
                  </a:lnTo>
                  <a:lnTo>
                    <a:pt x="114174" y="20481"/>
                  </a:lnTo>
                  <a:lnTo>
                    <a:pt x="109927" y="22729"/>
                  </a:lnTo>
                  <a:lnTo>
                    <a:pt x="107803" y="22729"/>
                  </a:lnTo>
                  <a:lnTo>
                    <a:pt x="105680" y="20481"/>
                  </a:lnTo>
                  <a:lnTo>
                    <a:pt x="101495" y="20481"/>
                  </a:lnTo>
                  <a:lnTo>
                    <a:pt x="97248" y="18171"/>
                  </a:lnTo>
                  <a:lnTo>
                    <a:pt x="93001" y="18171"/>
                  </a:lnTo>
                  <a:lnTo>
                    <a:pt x="90940" y="15923"/>
                  </a:lnTo>
                  <a:lnTo>
                    <a:pt x="71890" y="15923"/>
                  </a:lnTo>
                  <a:lnTo>
                    <a:pt x="69766" y="13675"/>
                  </a:lnTo>
                  <a:lnTo>
                    <a:pt x="65519" y="11365"/>
                  </a:lnTo>
                  <a:lnTo>
                    <a:pt x="61334" y="6869"/>
                  </a:lnTo>
                  <a:lnTo>
                    <a:pt x="44408" y="6869"/>
                  </a:lnTo>
                  <a:lnTo>
                    <a:pt x="42285" y="4558"/>
                  </a:lnTo>
                  <a:lnTo>
                    <a:pt x="33852" y="0"/>
                  </a:lnTo>
                  <a:lnTo>
                    <a:pt x="27482" y="0"/>
                  </a:lnTo>
                  <a:lnTo>
                    <a:pt x="23234" y="4558"/>
                  </a:lnTo>
                  <a:lnTo>
                    <a:pt x="19050" y="4558"/>
                  </a:lnTo>
                  <a:lnTo>
                    <a:pt x="14803" y="2310"/>
                  </a:lnTo>
                  <a:lnTo>
                    <a:pt x="12679" y="2310"/>
                  </a:lnTo>
                  <a:lnTo>
                    <a:pt x="12679" y="0"/>
                  </a:lnTo>
                  <a:lnTo>
                    <a:pt x="10556" y="0"/>
                  </a:lnTo>
                  <a:lnTo>
                    <a:pt x="4247" y="6869"/>
                  </a:lnTo>
                  <a:close/>
                </a:path>
              </a:pathLst>
            </a:custGeom>
            <a:solidFill>
              <a:srgbClr val="A6A6A6"/>
            </a:solidFill>
            <a:ln w="6245" cap="flat">
              <a:noFill/>
              <a:prstDash val="solid"/>
              <a:miter/>
            </a:ln>
          </p:spPr>
          <p:txBody>
            <a:bodyPr rtlCol="0" anchor="ctr"/>
            <a:lstStyle/>
            <a:p>
              <a:endParaRPr lang="en-US" noProof="0" dirty="0"/>
            </a:p>
          </p:txBody>
        </p:sp>
        <p:sp>
          <p:nvSpPr>
            <p:cNvPr id="5167" name="Serbest Form 5166">
              <a:extLst>
                <a:ext uri="{FF2B5EF4-FFF2-40B4-BE49-F238E27FC236}">
                  <a16:creationId xmlns:a16="http://schemas.microsoft.com/office/drawing/2014/main" id="{993293D1-FF5C-2D45-9C3C-A8E79E4E65F2}"/>
                </a:ext>
              </a:extLst>
            </p:cNvPr>
            <p:cNvSpPr/>
            <p:nvPr/>
          </p:nvSpPr>
          <p:spPr>
            <a:xfrm>
              <a:off x="6286072" y="1577729"/>
              <a:ext cx="279064" cy="304411"/>
            </a:xfrm>
            <a:custGeom>
              <a:avLst/>
              <a:gdLst>
                <a:gd name="connsiteX0" fmla="*/ 4247 w 279064"/>
                <a:gd name="connsiteY0" fmla="*/ 6869 h 304411"/>
                <a:gd name="connsiteX1" fmla="*/ 2124 w 279064"/>
                <a:gd name="connsiteY1" fmla="*/ 9117 h 304411"/>
                <a:gd name="connsiteX2" fmla="*/ 2124 w 279064"/>
                <a:gd name="connsiteY2" fmla="*/ 20481 h 304411"/>
                <a:gd name="connsiteX3" fmla="*/ 6371 w 279064"/>
                <a:gd name="connsiteY3" fmla="*/ 22729 h 304411"/>
                <a:gd name="connsiteX4" fmla="*/ 8432 w 279064"/>
                <a:gd name="connsiteY4" fmla="*/ 27288 h 304411"/>
                <a:gd name="connsiteX5" fmla="*/ 8432 w 279064"/>
                <a:gd name="connsiteY5" fmla="*/ 29536 h 304411"/>
                <a:gd name="connsiteX6" fmla="*/ 6371 w 279064"/>
                <a:gd name="connsiteY6" fmla="*/ 31846 h 304411"/>
                <a:gd name="connsiteX7" fmla="*/ 4247 w 279064"/>
                <a:gd name="connsiteY7" fmla="*/ 36342 h 304411"/>
                <a:gd name="connsiteX8" fmla="*/ 2124 w 279064"/>
                <a:gd name="connsiteY8" fmla="*/ 38653 h 304411"/>
                <a:gd name="connsiteX9" fmla="*/ 0 w 279064"/>
                <a:gd name="connsiteY9" fmla="*/ 43211 h 304411"/>
                <a:gd name="connsiteX10" fmla="*/ 0 w 279064"/>
                <a:gd name="connsiteY10" fmla="*/ 45459 h 304411"/>
                <a:gd name="connsiteX11" fmla="*/ 2124 w 279064"/>
                <a:gd name="connsiteY11" fmla="*/ 50017 h 304411"/>
                <a:gd name="connsiteX12" fmla="*/ 6371 w 279064"/>
                <a:gd name="connsiteY12" fmla="*/ 54513 h 304411"/>
                <a:gd name="connsiteX13" fmla="*/ 10556 w 279064"/>
                <a:gd name="connsiteY13" fmla="*/ 68188 h 304411"/>
                <a:gd name="connsiteX14" fmla="*/ 10556 w 279064"/>
                <a:gd name="connsiteY14" fmla="*/ 99972 h 304411"/>
                <a:gd name="connsiteX15" fmla="*/ 12679 w 279064"/>
                <a:gd name="connsiteY15" fmla="*/ 129508 h 304411"/>
                <a:gd name="connsiteX16" fmla="*/ 12679 w 279064"/>
                <a:gd name="connsiteY16" fmla="*/ 165850 h 304411"/>
                <a:gd name="connsiteX17" fmla="*/ 14803 w 279064"/>
                <a:gd name="connsiteY17" fmla="*/ 202192 h 304411"/>
                <a:gd name="connsiteX18" fmla="*/ 14803 w 279064"/>
                <a:gd name="connsiteY18" fmla="*/ 236224 h 304411"/>
                <a:gd name="connsiteX19" fmla="*/ 16926 w 279064"/>
                <a:gd name="connsiteY19" fmla="*/ 265759 h 304411"/>
                <a:gd name="connsiteX20" fmla="*/ 16926 w 279064"/>
                <a:gd name="connsiteY20" fmla="*/ 293047 h 304411"/>
                <a:gd name="connsiteX21" fmla="*/ 167014 w 279064"/>
                <a:gd name="connsiteY21" fmla="*/ 295295 h 304411"/>
                <a:gd name="connsiteX22" fmla="*/ 173385 w 279064"/>
                <a:gd name="connsiteY22" fmla="*/ 288489 h 304411"/>
                <a:gd name="connsiteX23" fmla="*/ 175508 w 279064"/>
                <a:gd name="connsiteY23" fmla="*/ 288489 h 304411"/>
                <a:gd name="connsiteX24" fmla="*/ 175508 w 279064"/>
                <a:gd name="connsiteY24" fmla="*/ 293047 h 304411"/>
                <a:gd name="connsiteX25" fmla="*/ 217793 w 279064"/>
                <a:gd name="connsiteY25" fmla="*/ 295295 h 304411"/>
                <a:gd name="connsiteX26" fmla="*/ 219854 w 279064"/>
                <a:gd name="connsiteY26" fmla="*/ 297605 h 304411"/>
                <a:gd name="connsiteX27" fmla="*/ 221977 w 279064"/>
                <a:gd name="connsiteY27" fmla="*/ 302101 h 304411"/>
                <a:gd name="connsiteX28" fmla="*/ 224101 w 279064"/>
                <a:gd name="connsiteY28" fmla="*/ 304412 h 304411"/>
                <a:gd name="connsiteX29" fmla="*/ 230472 w 279064"/>
                <a:gd name="connsiteY29" fmla="*/ 304412 h 304411"/>
                <a:gd name="connsiteX30" fmla="*/ 232595 w 279064"/>
                <a:gd name="connsiteY30" fmla="*/ 302101 h 304411"/>
                <a:gd name="connsiteX31" fmla="*/ 236780 w 279064"/>
                <a:gd name="connsiteY31" fmla="*/ 293047 h 304411"/>
                <a:gd name="connsiteX32" fmla="*/ 241028 w 279064"/>
                <a:gd name="connsiteY32" fmla="*/ 288489 h 304411"/>
                <a:gd name="connsiteX33" fmla="*/ 245275 w 279064"/>
                <a:gd name="connsiteY33" fmla="*/ 288489 h 304411"/>
                <a:gd name="connsiteX34" fmla="*/ 247398 w 279064"/>
                <a:gd name="connsiteY34" fmla="*/ 286241 h 304411"/>
                <a:gd name="connsiteX35" fmla="*/ 253706 w 279064"/>
                <a:gd name="connsiteY35" fmla="*/ 286241 h 304411"/>
                <a:gd name="connsiteX36" fmla="*/ 255830 w 279064"/>
                <a:gd name="connsiteY36" fmla="*/ 283930 h 304411"/>
                <a:gd name="connsiteX37" fmla="*/ 257954 w 279064"/>
                <a:gd name="connsiteY37" fmla="*/ 279434 h 304411"/>
                <a:gd name="connsiteX38" fmla="*/ 257954 w 279064"/>
                <a:gd name="connsiteY38" fmla="*/ 270318 h 304411"/>
                <a:gd name="connsiteX39" fmla="*/ 268509 w 279064"/>
                <a:gd name="connsiteY39" fmla="*/ 270318 h 304411"/>
                <a:gd name="connsiteX40" fmla="*/ 276941 w 279064"/>
                <a:gd name="connsiteY40" fmla="*/ 261263 h 304411"/>
                <a:gd name="connsiteX41" fmla="*/ 274817 w 279064"/>
                <a:gd name="connsiteY41" fmla="*/ 258953 h 304411"/>
                <a:gd name="connsiteX42" fmla="*/ 272756 w 279064"/>
                <a:gd name="connsiteY42" fmla="*/ 254457 h 304411"/>
                <a:gd name="connsiteX43" fmla="*/ 272756 w 279064"/>
                <a:gd name="connsiteY43" fmla="*/ 236224 h 304411"/>
                <a:gd name="connsiteX44" fmla="*/ 279065 w 279064"/>
                <a:gd name="connsiteY44" fmla="*/ 233976 h 304411"/>
                <a:gd name="connsiteX45" fmla="*/ 276941 w 279064"/>
                <a:gd name="connsiteY45" fmla="*/ 233976 h 304411"/>
                <a:gd name="connsiteX46" fmla="*/ 266386 w 279064"/>
                <a:gd name="connsiteY46" fmla="*/ 222611 h 304411"/>
                <a:gd name="connsiteX47" fmla="*/ 257954 w 279064"/>
                <a:gd name="connsiteY47" fmla="*/ 208998 h 304411"/>
                <a:gd name="connsiteX48" fmla="*/ 255830 w 279064"/>
                <a:gd name="connsiteY48" fmla="*/ 199882 h 304411"/>
                <a:gd name="connsiteX49" fmla="*/ 251583 w 279064"/>
                <a:gd name="connsiteY49" fmla="*/ 186269 h 304411"/>
                <a:gd name="connsiteX50" fmla="*/ 247398 w 279064"/>
                <a:gd name="connsiteY50" fmla="*/ 177215 h 304411"/>
                <a:gd name="connsiteX51" fmla="*/ 243151 w 279064"/>
                <a:gd name="connsiteY51" fmla="*/ 174904 h 304411"/>
                <a:gd name="connsiteX52" fmla="*/ 241028 w 279064"/>
                <a:gd name="connsiteY52" fmla="*/ 170408 h 304411"/>
                <a:gd name="connsiteX53" fmla="*/ 236780 w 279064"/>
                <a:gd name="connsiteY53" fmla="*/ 168098 h 304411"/>
                <a:gd name="connsiteX54" fmla="*/ 234657 w 279064"/>
                <a:gd name="connsiteY54" fmla="*/ 163539 h 304411"/>
                <a:gd name="connsiteX55" fmla="*/ 230472 w 279064"/>
                <a:gd name="connsiteY55" fmla="*/ 149927 h 304411"/>
                <a:gd name="connsiteX56" fmla="*/ 230472 w 279064"/>
                <a:gd name="connsiteY56" fmla="*/ 143120 h 304411"/>
                <a:gd name="connsiteX57" fmla="*/ 217793 w 279064"/>
                <a:gd name="connsiteY57" fmla="*/ 127260 h 304411"/>
                <a:gd name="connsiteX58" fmla="*/ 217793 w 279064"/>
                <a:gd name="connsiteY58" fmla="*/ 120391 h 304411"/>
                <a:gd name="connsiteX59" fmla="*/ 213546 w 279064"/>
                <a:gd name="connsiteY59" fmla="*/ 111337 h 304411"/>
                <a:gd name="connsiteX60" fmla="*/ 209299 w 279064"/>
                <a:gd name="connsiteY60" fmla="*/ 106778 h 304411"/>
                <a:gd name="connsiteX61" fmla="*/ 207175 w 279064"/>
                <a:gd name="connsiteY61" fmla="*/ 102220 h 304411"/>
                <a:gd name="connsiteX62" fmla="*/ 202990 w 279064"/>
                <a:gd name="connsiteY62" fmla="*/ 97724 h 304411"/>
                <a:gd name="connsiteX63" fmla="*/ 200866 w 279064"/>
                <a:gd name="connsiteY63" fmla="*/ 93166 h 304411"/>
                <a:gd name="connsiteX64" fmla="*/ 196619 w 279064"/>
                <a:gd name="connsiteY64" fmla="*/ 88607 h 304411"/>
                <a:gd name="connsiteX65" fmla="*/ 194496 w 279064"/>
                <a:gd name="connsiteY65" fmla="*/ 84049 h 304411"/>
                <a:gd name="connsiteX66" fmla="*/ 192372 w 279064"/>
                <a:gd name="connsiteY66" fmla="*/ 81801 h 304411"/>
                <a:gd name="connsiteX67" fmla="*/ 194496 w 279064"/>
                <a:gd name="connsiteY67" fmla="*/ 79553 h 304411"/>
                <a:gd name="connsiteX68" fmla="*/ 194496 w 279064"/>
                <a:gd name="connsiteY68" fmla="*/ 74995 h 304411"/>
                <a:gd name="connsiteX69" fmla="*/ 190311 w 279064"/>
                <a:gd name="connsiteY69" fmla="*/ 65878 h 304411"/>
                <a:gd name="connsiteX70" fmla="*/ 186064 w 279064"/>
                <a:gd name="connsiteY70" fmla="*/ 63630 h 304411"/>
                <a:gd name="connsiteX71" fmla="*/ 183940 w 279064"/>
                <a:gd name="connsiteY71" fmla="*/ 63630 h 304411"/>
                <a:gd name="connsiteX72" fmla="*/ 190311 w 279064"/>
                <a:gd name="connsiteY72" fmla="*/ 54513 h 304411"/>
                <a:gd name="connsiteX73" fmla="*/ 196619 w 279064"/>
                <a:gd name="connsiteY73" fmla="*/ 59072 h 304411"/>
                <a:gd name="connsiteX74" fmla="*/ 196619 w 279064"/>
                <a:gd name="connsiteY74" fmla="*/ 65878 h 304411"/>
                <a:gd name="connsiteX75" fmla="*/ 198743 w 279064"/>
                <a:gd name="connsiteY75" fmla="*/ 70436 h 304411"/>
                <a:gd name="connsiteX76" fmla="*/ 202990 w 279064"/>
                <a:gd name="connsiteY76" fmla="*/ 74995 h 304411"/>
                <a:gd name="connsiteX77" fmla="*/ 205114 w 279064"/>
                <a:gd name="connsiteY77" fmla="*/ 79553 h 304411"/>
                <a:gd name="connsiteX78" fmla="*/ 207175 w 279064"/>
                <a:gd name="connsiteY78" fmla="*/ 81801 h 304411"/>
                <a:gd name="connsiteX79" fmla="*/ 207175 w 279064"/>
                <a:gd name="connsiteY79" fmla="*/ 93166 h 304411"/>
                <a:gd name="connsiteX80" fmla="*/ 213546 w 279064"/>
                <a:gd name="connsiteY80" fmla="*/ 99972 h 304411"/>
                <a:gd name="connsiteX81" fmla="*/ 215669 w 279064"/>
                <a:gd name="connsiteY81" fmla="*/ 104530 h 304411"/>
                <a:gd name="connsiteX82" fmla="*/ 224101 w 279064"/>
                <a:gd name="connsiteY82" fmla="*/ 113585 h 304411"/>
                <a:gd name="connsiteX83" fmla="*/ 228348 w 279064"/>
                <a:gd name="connsiteY83" fmla="*/ 115895 h 304411"/>
                <a:gd name="connsiteX84" fmla="*/ 230472 w 279064"/>
                <a:gd name="connsiteY84" fmla="*/ 115895 h 304411"/>
                <a:gd name="connsiteX85" fmla="*/ 234657 w 279064"/>
                <a:gd name="connsiteY85" fmla="*/ 113585 h 304411"/>
                <a:gd name="connsiteX86" fmla="*/ 238904 w 279064"/>
                <a:gd name="connsiteY86" fmla="*/ 109089 h 304411"/>
                <a:gd name="connsiteX87" fmla="*/ 236780 w 279064"/>
                <a:gd name="connsiteY87" fmla="*/ 102220 h 304411"/>
                <a:gd name="connsiteX88" fmla="*/ 241028 w 279064"/>
                <a:gd name="connsiteY88" fmla="*/ 93166 h 304411"/>
                <a:gd name="connsiteX89" fmla="*/ 241028 w 279064"/>
                <a:gd name="connsiteY89" fmla="*/ 88607 h 304411"/>
                <a:gd name="connsiteX90" fmla="*/ 243151 w 279064"/>
                <a:gd name="connsiteY90" fmla="*/ 84049 h 304411"/>
                <a:gd name="connsiteX91" fmla="*/ 243151 w 279064"/>
                <a:gd name="connsiteY91" fmla="*/ 74995 h 304411"/>
                <a:gd name="connsiteX92" fmla="*/ 245275 w 279064"/>
                <a:gd name="connsiteY92" fmla="*/ 70436 h 304411"/>
                <a:gd name="connsiteX93" fmla="*/ 245275 w 279064"/>
                <a:gd name="connsiteY93" fmla="*/ 68188 h 304411"/>
                <a:gd name="connsiteX94" fmla="*/ 247398 w 279064"/>
                <a:gd name="connsiteY94" fmla="*/ 63630 h 304411"/>
                <a:gd name="connsiteX95" fmla="*/ 228348 w 279064"/>
                <a:gd name="connsiteY95" fmla="*/ 9117 h 304411"/>
                <a:gd name="connsiteX96" fmla="*/ 226225 w 279064"/>
                <a:gd name="connsiteY96" fmla="*/ 9117 h 304411"/>
                <a:gd name="connsiteX97" fmla="*/ 224101 w 279064"/>
                <a:gd name="connsiteY97" fmla="*/ 11365 h 304411"/>
                <a:gd name="connsiteX98" fmla="*/ 219854 w 279064"/>
                <a:gd name="connsiteY98" fmla="*/ 11365 h 304411"/>
                <a:gd name="connsiteX99" fmla="*/ 211422 w 279064"/>
                <a:gd name="connsiteY99" fmla="*/ 15923 h 304411"/>
                <a:gd name="connsiteX100" fmla="*/ 202990 w 279064"/>
                <a:gd name="connsiteY100" fmla="*/ 15923 h 304411"/>
                <a:gd name="connsiteX101" fmla="*/ 198743 w 279064"/>
                <a:gd name="connsiteY101" fmla="*/ 13675 h 304411"/>
                <a:gd name="connsiteX102" fmla="*/ 196619 w 279064"/>
                <a:gd name="connsiteY102" fmla="*/ 11365 h 304411"/>
                <a:gd name="connsiteX103" fmla="*/ 194496 w 279064"/>
                <a:gd name="connsiteY103" fmla="*/ 13675 h 304411"/>
                <a:gd name="connsiteX104" fmla="*/ 190311 w 279064"/>
                <a:gd name="connsiteY104" fmla="*/ 15923 h 304411"/>
                <a:gd name="connsiteX105" fmla="*/ 188188 w 279064"/>
                <a:gd name="connsiteY105" fmla="*/ 15923 h 304411"/>
                <a:gd name="connsiteX106" fmla="*/ 179693 w 279064"/>
                <a:gd name="connsiteY106" fmla="*/ 11365 h 304411"/>
                <a:gd name="connsiteX107" fmla="*/ 177570 w 279064"/>
                <a:gd name="connsiteY107" fmla="*/ 9117 h 304411"/>
                <a:gd name="connsiteX108" fmla="*/ 177570 w 279064"/>
                <a:gd name="connsiteY108" fmla="*/ 6869 h 304411"/>
                <a:gd name="connsiteX109" fmla="*/ 175508 w 279064"/>
                <a:gd name="connsiteY109" fmla="*/ 4558 h 304411"/>
                <a:gd name="connsiteX110" fmla="*/ 171261 w 279064"/>
                <a:gd name="connsiteY110" fmla="*/ 2310 h 304411"/>
                <a:gd name="connsiteX111" fmla="*/ 164891 w 279064"/>
                <a:gd name="connsiteY111" fmla="*/ 2310 h 304411"/>
                <a:gd name="connsiteX112" fmla="*/ 160706 w 279064"/>
                <a:gd name="connsiteY112" fmla="*/ 4558 h 304411"/>
                <a:gd name="connsiteX113" fmla="*/ 154335 w 279064"/>
                <a:gd name="connsiteY113" fmla="*/ 4558 h 304411"/>
                <a:gd name="connsiteX114" fmla="*/ 152211 w 279064"/>
                <a:gd name="connsiteY114" fmla="*/ 6869 h 304411"/>
                <a:gd name="connsiteX115" fmla="*/ 148027 w 279064"/>
                <a:gd name="connsiteY115" fmla="*/ 6869 h 304411"/>
                <a:gd name="connsiteX116" fmla="*/ 145903 w 279064"/>
                <a:gd name="connsiteY116" fmla="*/ 4558 h 304411"/>
                <a:gd name="connsiteX117" fmla="*/ 137409 w 279064"/>
                <a:gd name="connsiteY117" fmla="*/ 4558 h 304411"/>
                <a:gd name="connsiteX118" fmla="*/ 133224 w 279064"/>
                <a:gd name="connsiteY118" fmla="*/ 6869 h 304411"/>
                <a:gd name="connsiteX119" fmla="*/ 131100 w 279064"/>
                <a:gd name="connsiteY119" fmla="*/ 9117 h 304411"/>
                <a:gd name="connsiteX120" fmla="*/ 128977 w 279064"/>
                <a:gd name="connsiteY120" fmla="*/ 13675 h 304411"/>
                <a:gd name="connsiteX121" fmla="*/ 126853 w 279064"/>
                <a:gd name="connsiteY121" fmla="*/ 15923 h 304411"/>
                <a:gd name="connsiteX122" fmla="*/ 118421 w 279064"/>
                <a:gd name="connsiteY122" fmla="*/ 15923 h 304411"/>
                <a:gd name="connsiteX123" fmla="*/ 114174 w 279064"/>
                <a:gd name="connsiteY123" fmla="*/ 20481 h 304411"/>
                <a:gd name="connsiteX124" fmla="*/ 109927 w 279064"/>
                <a:gd name="connsiteY124" fmla="*/ 22729 h 304411"/>
                <a:gd name="connsiteX125" fmla="*/ 107803 w 279064"/>
                <a:gd name="connsiteY125" fmla="*/ 22729 h 304411"/>
                <a:gd name="connsiteX126" fmla="*/ 105680 w 279064"/>
                <a:gd name="connsiteY126" fmla="*/ 20481 h 304411"/>
                <a:gd name="connsiteX127" fmla="*/ 101495 w 279064"/>
                <a:gd name="connsiteY127" fmla="*/ 20481 h 304411"/>
                <a:gd name="connsiteX128" fmla="*/ 97248 w 279064"/>
                <a:gd name="connsiteY128" fmla="*/ 18171 h 304411"/>
                <a:gd name="connsiteX129" fmla="*/ 93001 w 279064"/>
                <a:gd name="connsiteY129" fmla="*/ 18171 h 304411"/>
                <a:gd name="connsiteX130" fmla="*/ 90940 w 279064"/>
                <a:gd name="connsiteY130" fmla="*/ 15923 h 304411"/>
                <a:gd name="connsiteX131" fmla="*/ 71890 w 279064"/>
                <a:gd name="connsiteY131" fmla="*/ 15923 h 304411"/>
                <a:gd name="connsiteX132" fmla="*/ 69766 w 279064"/>
                <a:gd name="connsiteY132" fmla="*/ 13675 h 304411"/>
                <a:gd name="connsiteX133" fmla="*/ 65519 w 279064"/>
                <a:gd name="connsiteY133" fmla="*/ 11365 h 304411"/>
                <a:gd name="connsiteX134" fmla="*/ 61334 w 279064"/>
                <a:gd name="connsiteY134" fmla="*/ 6869 h 304411"/>
                <a:gd name="connsiteX135" fmla="*/ 44408 w 279064"/>
                <a:gd name="connsiteY135" fmla="*/ 6869 h 304411"/>
                <a:gd name="connsiteX136" fmla="*/ 42285 w 279064"/>
                <a:gd name="connsiteY136" fmla="*/ 4558 h 304411"/>
                <a:gd name="connsiteX137" fmla="*/ 33852 w 279064"/>
                <a:gd name="connsiteY137" fmla="*/ 0 h 304411"/>
                <a:gd name="connsiteX138" fmla="*/ 27482 w 279064"/>
                <a:gd name="connsiteY138" fmla="*/ 0 h 304411"/>
                <a:gd name="connsiteX139" fmla="*/ 23234 w 279064"/>
                <a:gd name="connsiteY139" fmla="*/ 4558 h 304411"/>
                <a:gd name="connsiteX140" fmla="*/ 19050 w 279064"/>
                <a:gd name="connsiteY140" fmla="*/ 4558 h 304411"/>
                <a:gd name="connsiteX141" fmla="*/ 14803 w 279064"/>
                <a:gd name="connsiteY141" fmla="*/ 2310 h 304411"/>
                <a:gd name="connsiteX142" fmla="*/ 12679 w 279064"/>
                <a:gd name="connsiteY142" fmla="*/ 2310 h 304411"/>
                <a:gd name="connsiteX143" fmla="*/ 12679 w 279064"/>
                <a:gd name="connsiteY143" fmla="*/ 0 h 304411"/>
                <a:gd name="connsiteX144" fmla="*/ 10556 w 279064"/>
                <a:gd name="connsiteY144" fmla="*/ 0 h 304411"/>
                <a:gd name="connsiteX145" fmla="*/ 4247 w 279064"/>
                <a:gd name="connsiteY145" fmla="*/ 6869 h 30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279064" h="304411">
                  <a:moveTo>
                    <a:pt x="4247" y="6869"/>
                  </a:moveTo>
                  <a:lnTo>
                    <a:pt x="2124" y="9117"/>
                  </a:lnTo>
                  <a:lnTo>
                    <a:pt x="2124" y="20481"/>
                  </a:lnTo>
                  <a:lnTo>
                    <a:pt x="6371" y="22729"/>
                  </a:lnTo>
                  <a:lnTo>
                    <a:pt x="8432" y="27288"/>
                  </a:lnTo>
                  <a:lnTo>
                    <a:pt x="8432" y="29536"/>
                  </a:lnTo>
                  <a:lnTo>
                    <a:pt x="6371" y="31846"/>
                  </a:lnTo>
                  <a:lnTo>
                    <a:pt x="4247" y="36342"/>
                  </a:lnTo>
                  <a:lnTo>
                    <a:pt x="2124" y="38653"/>
                  </a:lnTo>
                  <a:lnTo>
                    <a:pt x="0" y="43211"/>
                  </a:lnTo>
                  <a:lnTo>
                    <a:pt x="0" y="45459"/>
                  </a:lnTo>
                  <a:lnTo>
                    <a:pt x="2124" y="50017"/>
                  </a:lnTo>
                  <a:lnTo>
                    <a:pt x="6371" y="54513"/>
                  </a:lnTo>
                  <a:lnTo>
                    <a:pt x="10556" y="68188"/>
                  </a:lnTo>
                  <a:lnTo>
                    <a:pt x="10556" y="99972"/>
                  </a:lnTo>
                  <a:lnTo>
                    <a:pt x="12679" y="129508"/>
                  </a:lnTo>
                  <a:lnTo>
                    <a:pt x="12679" y="165850"/>
                  </a:lnTo>
                  <a:lnTo>
                    <a:pt x="14803" y="202192"/>
                  </a:lnTo>
                  <a:lnTo>
                    <a:pt x="14803" y="236224"/>
                  </a:lnTo>
                  <a:lnTo>
                    <a:pt x="16926" y="265759"/>
                  </a:lnTo>
                  <a:lnTo>
                    <a:pt x="16926" y="293047"/>
                  </a:lnTo>
                  <a:lnTo>
                    <a:pt x="167014" y="295295"/>
                  </a:lnTo>
                  <a:lnTo>
                    <a:pt x="173385" y="288489"/>
                  </a:lnTo>
                  <a:lnTo>
                    <a:pt x="175508" y="288489"/>
                  </a:lnTo>
                  <a:lnTo>
                    <a:pt x="175508" y="293047"/>
                  </a:lnTo>
                  <a:lnTo>
                    <a:pt x="217793" y="295295"/>
                  </a:lnTo>
                  <a:lnTo>
                    <a:pt x="219854" y="297605"/>
                  </a:lnTo>
                  <a:lnTo>
                    <a:pt x="221977" y="302101"/>
                  </a:lnTo>
                  <a:lnTo>
                    <a:pt x="224101" y="304412"/>
                  </a:lnTo>
                  <a:lnTo>
                    <a:pt x="230472" y="304412"/>
                  </a:lnTo>
                  <a:lnTo>
                    <a:pt x="232595" y="302101"/>
                  </a:lnTo>
                  <a:lnTo>
                    <a:pt x="236780" y="293047"/>
                  </a:lnTo>
                  <a:lnTo>
                    <a:pt x="241028" y="288489"/>
                  </a:lnTo>
                  <a:lnTo>
                    <a:pt x="245275" y="288489"/>
                  </a:lnTo>
                  <a:lnTo>
                    <a:pt x="247398" y="286241"/>
                  </a:lnTo>
                  <a:lnTo>
                    <a:pt x="253706" y="286241"/>
                  </a:lnTo>
                  <a:lnTo>
                    <a:pt x="255830" y="283930"/>
                  </a:lnTo>
                  <a:lnTo>
                    <a:pt x="257954" y="279434"/>
                  </a:lnTo>
                  <a:lnTo>
                    <a:pt x="257954" y="270318"/>
                  </a:lnTo>
                  <a:lnTo>
                    <a:pt x="268509" y="270318"/>
                  </a:lnTo>
                  <a:lnTo>
                    <a:pt x="276941" y="261263"/>
                  </a:lnTo>
                  <a:lnTo>
                    <a:pt x="274817" y="258953"/>
                  </a:lnTo>
                  <a:lnTo>
                    <a:pt x="272756" y="254457"/>
                  </a:lnTo>
                  <a:lnTo>
                    <a:pt x="272756" y="236224"/>
                  </a:lnTo>
                  <a:lnTo>
                    <a:pt x="279065" y="233976"/>
                  </a:lnTo>
                  <a:lnTo>
                    <a:pt x="276941" y="233976"/>
                  </a:lnTo>
                  <a:lnTo>
                    <a:pt x="266386" y="222611"/>
                  </a:lnTo>
                  <a:lnTo>
                    <a:pt x="257954" y="208998"/>
                  </a:lnTo>
                  <a:lnTo>
                    <a:pt x="255830" y="199882"/>
                  </a:lnTo>
                  <a:lnTo>
                    <a:pt x="251583" y="186269"/>
                  </a:lnTo>
                  <a:lnTo>
                    <a:pt x="247398" y="177215"/>
                  </a:lnTo>
                  <a:lnTo>
                    <a:pt x="243151" y="174904"/>
                  </a:lnTo>
                  <a:lnTo>
                    <a:pt x="241028" y="170408"/>
                  </a:lnTo>
                  <a:lnTo>
                    <a:pt x="236780" y="168098"/>
                  </a:lnTo>
                  <a:lnTo>
                    <a:pt x="234657" y="163539"/>
                  </a:lnTo>
                  <a:lnTo>
                    <a:pt x="230472" y="149927"/>
                  </a:lnTo>
                  <a:lnTo>
                    <a:pt x="230472" y="143120"/>
                  </a:lnTo>
                  <a:lnTo>
                    <a:pt x="217793" y="127260"/>
                  </a:lnTo>
                  <a:lnTo>
                    <a:pt x="217793" y="120391"/>
                  </a:lnTo>
                  <a:lnTo>
                    <a:pt x="213546" y="111337"/>
                  </a:lnTo>
                  <a:lnTo>
                    <a:pt x="209299" y="106778"/>
                  </a:lnTo>
                  <a:lnTo>
                    <a:pt x="207175" y="102220"/>
                  </a:lnTo>
                  <a:lnTo>
                    <a:pt x="202990" y="97724"/>
                  </a:lnTo>
                  <a:lnTo>
                    <a:pt x="200866" y="93166"/>
                  </a:lnTo>
                  <a:lnTo>
                    <a:pt x="196619" y="88607"/>
                  </a:lnTo>
                  <a:lnTo>
                    <a:pt x="194496" y="84049"/>
                  </a:lnTo>
                  <a:lnTo>
                    <a:pt x="192372" y="81801"/>
                  </a:lnTo>
                  <a:lnTo>
                    <a:pt x="194496" y="79553"/>
                  </a:lnTo>
                  <a:lnTo>
                    <a:pt x="194496" y="74995"/>
                  </a:lnTo>
                  <a:lnTo>
                    <a:pt x="190311" y="65878"/>
                  </a:lnTo>
                  <a:lnTo>
                    <a:pt x="186064" y="63630"/>
                  </a:lnTo>
                  <a:lnTo>
                    <a:pt x="183940" y="63630"/>
                  </a:lnTo>
                  <a:lnTo>
                    <a:pt x="190311" y="54513"/>
                  </a:lnTo>
                  <a:lnTo>
                    <a:pt x="196619" y="59072"/>
                  </a:lnTo>
                  <a:lnTo>
                    <a:pt x="196619" y="65878"/>
                  </a:lnTo>
                  <a:lnTo>
                    <a:pt x="198743" y="70436"/>
                  </a:lnTo>
                  <a:lnTo>
                    <a:pt x="202990" y="74995"/>
                  </a:lnTo>
                  <a:lnTo>
                    <a:pt x="205114" y="79553"/>
                  </a:lnTo>
                  <a:lnTo>
                    <a:pt x="207175" y="81801"/>
                  </a:lnTo>
                  <a:lnTo>
                    <a:pt x="207175" y="93166"/>
                  </a:lnTo>
                  <a:lnTo>
                    <a:pt x="213546" y="99972"/>
                  </a:lnTo>
                  <a:lnTo>
                    <a:pt x="215669" y="104530"/>
                  </a:lnTo>
                  <a:lnTo>
                    <a:pt x="224101" y="113585"/>
                  </a:lnTo>
                  <a:lnTo>
                    <a:pt x="228348" y="115895"/>
                  </a:lnTo>
                  <a:lnTo>
                    <a:pt x="230472" y="115895"/>
                  </a:lnTo>
                  <a:lnTo>
                    <a:pt x="234657" y="113585"/>
                  </a:lnTo>
                  <a:lnTo>
                    <a:pt x="238904" y="109089"/>
                  </a:lnTo>
                  <a:lnTo>
                    <a:pt x="236780" y="102220"/>
                  </a:lnTo>
                  <a:lnTo>
                    <a:pt x="241028" y="93166"/>
                  </a:lnTo>
                  <a:lnTo>
                    <a:pt x="241028" y="88607"/>
                  </a:lnTo>
                  <a:lnTo>
                    <a:pt x="243151" y="84049"/>
                  </a:lnTo>
                  <a:lnTo>
                    <a:pt x="243151" y="74995"/>
                  </a:lnTo>
                  <a:lnTo>
                    <a:pt x="245275" y="70436"/>
                  </a:lnTo>
                  <a:lnTo>
                    <a:pt x="245275" y="68188"/>
                  </a:lnTo>
                  <a:lnTo>
                    <a:pt x="247398" y="63630"/>
                  </a:lnTo>
                  <a:lnTo>
                    <a:pt x="228348" y="9117"/>
                  </a:lnTo>
                  <a:lnTo>
                    <a:pt x="226225" y="9117"/>
                  </a:lnTo>
                  <a:lnTo>
                    <a:pt x="224101" y="11365"/>
                  </a:lnTo>
                  <a:lnTo>
                    <a:pt x="219854" y="11365"/>
                  </a:lnTo>
                  <a:lnTo>
                    <a:pt x="211422" y="15923"/>
                  </a:lnTo>
                  <a:lnTo>
                    <a:pt x="202990" y="15923"/>
                  </a:lnTo>
                  <a:lnTo>
                    <a:pt x="198743" y="13675"/>
                  </a:lnTo>
                  <a:lnTo>
                    <a:pt x="196619" y="11365"/>
                  </a:lnTo>
                  <a:lnTo>
                    <a:pt x="194496" y="13675"/>
                  </a:lnTo>
                  <a:lnTo>
                    <a:pt x="190311" y="15923"/>
                  </a:lnTo>
                  <a:lnTo>
                    <a:pt x="188188" y="15923"/>
                  </a:lnTo>
                  <a:lnTo>
                    <a:pt x="179693" y="11365"/>
                  </a:lnTo>
                  <a:lnTo>
                    <a:pt x="177570" y="9117"/>
                  </a:lnTo>
                  <a:lnTo>
                    <a:pt x="177570" y="6869"/>
                  </a:lnTo>
                  <a:lnTo>
                    <a:pt x="175508" y="4558"/>
                  </a:lnTo>
                  <a:lnTo>
                    <a:pt x="171261" y="2310"/>
                  </a:lnTo>
                  <a:lnTo>
                    <a:pt x="164891" y="2310"/>
                  </a:lnTo>
                  <a:lnTo>
                    <a:pt x="160706" y="4558"/>
                  </a:lnTo>
                  <a:lnTo>
                    <a:pt x="154335" y="4558"/>
                  </a:lnTo>
                  <a:lnTo>
                    <a:pt x="152211" y="6869"/>
                  </a:lnTo>
                  <a:lnTo>
                    <a:pt x="148027" y="6869"/>
                  </a:lnTo>
                  <a:lnTo>
                    <a:pt x="145903" y="4558"/>
                  </a:lnTo>
                  <a:lnTo>
                    <a:pt x="137409" y="4558"/>
                  </a:lnTo>
                  <a:lnTo>
                    <a:pt x="133224" y="6869"/>
                  </a:lnTo>
                  <a:lnTo>
                    <a:pt x="131100" y="9117"/>
                  </a:lnTo>
                  <a:lnTo>
                    <a:pt x="128977" y="13675"/>
                  </a:lnTo>
                  <a:lnTo>
                    <a:pt x="126853" y="15923"/>
                  </a:lnTo>
                  <a:lnTo>
                    <a:pt x="118421" y="15923"/>
                  </a:lnTo>
                  <a:lnTo>
                    <a:pt x="114174" y="20481"/>
                  </a:lnTo>
                  <a:lnTo>
                    <a:pt x="109927" y="22729"/>
                  </a:lnTo>
                  <a:lnTo>
                    <a:pt x="107803" y="22729"/>
                  </a:lnTo>
                  <a:lnTo>
                    <a:pt x="105680" y="20481"/>
                  </a:lnTo>
                  <a:lnTo>
                    <a:pt x="101495" y="20481"/>
                  </a:lnTo>
                  <a:lnTo>
                    <a:pt x="97248" y="18171"/>
                  </a:lnTo>
                  <a:lnTo>
                    <a:pt x="93001" y="18171"/>
                  </a:lnTo>
                  <a:lnTo>
                    <a:pt x="90940" y="15923"/>
                  </a:lnTo>
                  <a:lnTo>
                    <a:pt x="71890" y="15923"/>
                  </a:lnTo>
                  <a:lnTo>
                    <a:pt x="69766" y="13675"/>
                  </a:lnTo>
                  <a:lnTo>
                    <a:pt x="65519" y="11365"/>
                  </a:lnTo>
                  <a:lnTo>
                    <a:pt x="61334" y="6869"/>
                  </a:lnTo>
                  <a:lnTo>
                    <a:pt x="44408" y="6869"/>
                  </a:lnTo>
                  <a:lnTo>
                    <a:pt x="42285" y="4558"/>
                  </a:lnTo>
                  <a:lnTo>
                    <a:pt x="33852" y="0"/>
                  </a:lnTo>
                  <a:lnTo>
                    <a:pt x="27482" y="0"/>
                  </a:lnTo>
                  <a:lnTo>
                    <a:pt x="23234" y="4558"/>
                  </a:lnTo>
                  <a:lnTo>
                    <a:pt x="19050" y="4558"/>
                  </a:lnTo>
                  <a:lnTo>
                    <a:pt x="14803" y="2310"/>
                  </a:lnTo>
                  <a:lnTo>
                    <a:pt x="12679" y="2310"/>
                  </a:lnTo>
                  <a:lnTo>
                    <a:pt x="12679" y="0"/>
                  </a:lnTo>
                  <a:lnTo>
                    <a:pt x="10556" y="0"/>
                  </a:lnTo>
                  <a:lnTo>
                    <a:pt x="4247" y="6869"/>
                  </a:lnTo>
                  <a:close/>
                </a:path>
              </a:pathLst>
            </a:custGeom>
            <a:noFill/>
            <a:ln w="1561" cap="flat">
              <a:solidFill>
                <a:srgbClr val="FFFFFF"/>
              </a:solidFill>
              <a:prstDash val="solid"/>
              <a:round/>
            </a:ln>
          </p:spPr>
          <p:txBody>
            <a:bodyPr rtlCol="0" anchor="ctr"/>
            <a:lstStyle/>
            <a:p>
              <a:endParaRPr lang="en-US" noProof="0" dirty="0"/>
            </a:p>
          </p:txBody>
        </p:sp>
        <p:sp>
          <p:nvSpPr>
            <p:cNvPr id="5168" name="Serbest Form 5167">
              <a:extLst>
                <a:ext uri="{FF2B5EF4-FFF2-40B4-BE49-F238E27FC236}">
                  <a16:creationId xmlns:a16="http://schemas.microsoft.com/office/drawing/2014/main" id="{A51787FE-30EC-4240-BA05-D1B146A718DF}"/>
                </a:ext>
              </a:extLst>
            </p:cNvPr>
            <p:cNvSpPr/>
            <p:nvPr/>
          </p:nvSpPr>
          <p:spPr>
            <a:xfrm>
              <a:off x="3596608" y="2490653"/>
              <a:ext cx="152398" cy="215991"/>
            </a:xfrm>
            <a:custGeom>
              <a:avLst/>
              <a:gdLst>
                <a:gd name="connsiteX0" fmla="*/ 152399 w 152398"/>
                <a:gd name="connsiteY0" fmla="*/ 71248 h 215991"/>
                <a:gd name="connsiteX1" fmla="*/ 143592 w 152398"/>
                <a:gd name="connsiteY1" fmla="*/ 63942 h 215991"/>
                <a:gd name="connsiteX2" fmla="*/ 145841 w 152398"/>
                <a:gd name="connsiteY2" fmla="*/ 63942 h 215991"/>
                <a:gd name="connsiteX3" fmla="*/ 145841 w 152398"/>
                <a:gd name="connsiteY3" fmla="*/ 61444 h 215991"/>
                <a:gd name="connsiteX4" fmla="*/ 148089 w 152398"/>
                <a:gd name="connsiteY4" fmla="*/ 61444 h 215991"/>
                <a:gd name="connsiteX5" fmla="*/ 148089 w 152398"/>
                <a:gd name="connsiteY5" fmla="*/ 51453 h 215991"/>
                <a:gd name="connsiteX6" fmla="*/ 137034 w 152398"/>
                <a:gd name="connsiteY6" fmla="*/ 51453 h 215991"/>
                <a:gd name="connsiteX7" fmla="*/ 132600 w 152398"/>
                <a:gd name="connsiteY7" fmla="*/ 46520 h 215991"/>
                <a:gd name="connsiteX8" fmla="*/ 132600 w 152398"/>
                <a:gd name="connsiteY8" fmla="*/ 44085 h 215991"/>
                <a:gd name="connsiteX9" fmla="*/ 130413 w 152398"/>
                <a:gd name="connsiteY9" fmla="*/ 41650 h 215991"/>
                <a:gd name="connsiteX10" fmla="*/ 130413 w 152398"/>
                <a:gd name="connsiteY10" fmla="*/ 39152 h 215991"/>
                <a:gd name="connsiteX11" fmla="*/ 125979 w 152398"/>
                <a:gd name="connsiteY11" fmla="*/ 36717 h 215991"/>
                <a:gd name="connsiteX12" fmla="*/ 123793 w 152398"/>
                <a:gd name="connsiteY12" fmla="*/ 36717 h 215991"/>
                <a:gd name="connsiteX13" fmla="*/ 121607 w 152398"/>
                <a:gd name="connsiteY13" fmla="*/ 39152 h 215991"/>
                <a:gd name="connsiteX14" fmla="*/ 121607 w 152398"/>
                <a:gd name="connsiteY14" fmla="*/ 44085 h 215991"/>
                <a:gd name="connsiteX15" fmla="*/ 112738 w 152398"/>
                <a:gd name="connsiteY15" fmla="*/ 44085 h 215991"/>
                <a:gd name="connsiteX16" fmla="*/ 110552 w 152398"/>
                <a:gd name="connsiteY16" fmla="*/ 41650 h 215991"/>
                <a:gd name="connsiteX17" fmla="*/ 106117 w 152398"/>
                <a:gd name="connsiteY17" fmla="*/ 39152 h 215991"/>
                <a:gd name="connsiteX18" fmla="*/ 103931 w 152398"/>
                <a:gd name="connsiteY18" fmla="*/ 41650 h 215991"/>
                <a:gd name="connsiteX19" fmla="*/ 99496 w 152398"/>
                <a:gd name="connsiteY19" fmla="*/ 41650 h 215991"/>
                <a:gd name="connsiteX20" fmla="*/ 95124 w 152398"/>
                <a:gd name="connsiteY20" fmla="*/ 39152 h 215991"/>
                <a:gd name="connsiteX21" fmla="*/ 92876 w 152398"/>
                <a:gd name="connsiteY21" fmla="*/ 36717 h 215991"/>
                <a:gd name="connsiteX22" fmla="*/ 92876 w 152398"/>
                <a:gd name="connsiteY22" fmla="*/ 34281 h 215991"/>
                <a:gd name="connsiteX23" fmla="*/ 90690 w 152398"/>
                <a:gd name="connsiteY23" fmla="*/ 29348 h 215991"/>
                <a:gd name="connsiteX24" fmla="*/ 88504 w 152398"/>
                <a:gd name="connsiteY24" fmla="*/ 26913 h 215991"/>
                <a:gd name="connsiteX25" fmla="*/ 84069 w 152398"/>
                <a:gd name="connsiteY25" fmla="*/ 24478 h 215991"/>
                <a:gd name="connsiteX26" fmla="*/ 77136 w 152398"/>
                <a:gd name="connsiteY26" fmla="*/ 24478 h 215991"/>
                <a:gd name="connsiteX27" fmla="*/ 74950 w 152398"/>
                <a:gd name="connsiteY27" fmla="*/ 19545 h 215991"/>
                <a:gd name="connsiteX28" fmla="*/ 61709 w 152398"/>
                <a:gd name="connsiteY28" fmla="*/ 12239 h 215991"/>
                <a:gd name="connsiteX29" fmla="*/ 59523 w 152398"/>
                <a:gd name="connsiteY29" fmla="*/ 7306 h 215991"/>
                <a:gd name="connsiteX30" fmla="*/ 55088 w 152398"/>
                <a:gd name="connsiteY30" fmla="*/ 4871 h 215991"/>
                <a:gd name="connsiteX31" fmla="*/ 52902 w 152398"/>
                <a:gd name="connsiteY31" fmla="*/ 0 h 215991"/>
                <a:gd name="connsiteX32" fmla="*/ 52902 w 152398"/>
                <a:gd name="connsiteY32" fmla="*/ 4871 h 215991"/>
                <a:gd name="connsiteX33" fmla="*/ 55088 w 152398"/>
                <a:gd name="connsiteY33" fmla="*/ 7306 h 215991"/>
                <a:gd name="connsiteX34" fmla="*/ 55088 w 152398"/>
                <a:gd name="connsiteY34" fmla="*/ 14674 h 215991"/>
                <a:gd name="connsiteX35" fmla="*/ 52902 w 152398"/>
                <a:gd name="connsiteY35" fmla="*/ 17109 h 215991"/>
                <a:gd name="connsiteX36" fmla="*/ 44033 w 152398"/>
                <a:gd name="connsiteY36" fmla="*/ 22043 h 215991"/>
                <a:gd name="connsiteX37" fmla="*/ 37413 w 152398"/>
                <a:gd name="connsiteY37" fmla="*/ 22043 h 215991"/>
                <a:gd name="connsiteX38" fmla="*/ 35227 w 152398"/>
                <a:gd name="connsiteY38" fmla="*/ 17109 h 215991"/>
                <a:gd name="connsiteX39" fmla="*/ 33415 w 152398"/>
                <a:gd name="connsiteY39" fmla="*/ 17109 h 215991"/>
                <a:gd name="connsiteX40" fmla="*/ 28981 w 152398"/>
                <a:gd name="connsiteY40" fmla="*/ 22043 h 215991"/>
                <a:gd name="connsiteX41" fmla="*/ 24609 w 152398"/>
                <a:gd name="connsiteY41" fmla="*/ 24478 h 215991"/>
                <a:gd name="connsiteX42" fmla="*/ 22360 w 152398"/>
                <a:gd name="connsiteY42" fmla="*/ 29348 h 215991"/>
                <a:gd name="connsiteX43" fmla="*/ 22360 w 152398"/>
                <a:gd name="connsiteY43" fmla="*/ 34281 h 215991"/>
                <a:gd name="connsiteX44" fmla="*/ 24609 w 152398"/>
                <a:gd name="connsiteY44" fmla="*/ 36717 h 215991"/>
                <a:gd name="connsiteX45" fmla="*/ 26795 w 152398"/>
                <a:gd name="connsiteY45" fmla="*/ 41650 h 215991"/>
                <a:gd name="connsiteX46" fmla="*/ 26795 w 152398"/>
                <a:gd name="connsiteY46" fmla="*/ 48956 h 215991"/>
                <a:gd name="connsiteX47" fmla="*/ 24609 w 152398"/>
                <a:gd name="connsiteY47" fmla="*/ 51453 h 215991"/>
                <a:gd name="connsiteX48" fmla="*/ 20174 w 152398"/>
                <a:gd name="connsiteY48" fmla="*/ 53889 h 215991"/>
                <a:gd name="connsiteX49" fmla="*/ 15740 w 152398"/>
                <a:gd name="connsiteY49" fmla="*/ 58759 h 215991"/>
                <a:gd name="connsiteX50" fmla="*/ 15740 w 152398"/>
                <a:gd name="connsiteY50" fmla="*/ 66128 h 215991"/>
                <a:gd name="connsiteX51" fmla="*/ 17988 w 152398"/>
                <a:gd name="connsiteY51" fmla="*/ 68563 h 215991"/>
                <a:gd name="connsiteX52" fmla="*/ 20174 w 152398"/>
                <a:gd name="connsiteY52" fmla="*/ 73496 h 215991"/>
                <a:gd name="connsiteX53" fmla="*/ 13429 w 152398"/>
                <a:gd name="connsiteY53" fmla="*/ 73496 h 215991"/>
                <a:gd name="connsiteX54" fmla="*/ 13429 w 152398"/>
                <a:gd name="connsiteY54" fmla="*/ 80802 h 215991"/>
                <a:gd name="connsiteX55" fmla="*/ 187 w 152398"/>
                <a:gd name="connsiteY55" fmla="*/ 88170 h 215991"/>
                <a:gd name="connsiteX56" fmla="*/ 8994 w 152398"/>
                <a:gd name="connsiteY56" fmla="*/ 93103 h 215991"/>
                <a:gd name="connsiteX57" fmla="*/ 4622 w 152398"/>
                <a:gd name="connsiteY57" fmla="*/ 105592 h 215991"/>
                <a:gd name="connsiteX58" fmla="*/ 8994 w 152398"/>
                <a:gd name="connsiteY58" fmla="*/ 110462 h 215991"/>
                <a:gd name="connsiteX59" fmla="*/ 8994 w 152398"/>
                <a:gd name="connsiteY59" fmla="*/ 115395 h 215991"/>
                <a:gd name="connsiteX60" fmla="*/ 2186 w 152398"/>
                <a:gd name="connsiteY60" fmla="*/ 122701 h 215991"/>
                <a:gd name="connsiteX61" fmla="*/ 0 w 152398"/>
                <a:gd name="connsiteY61" fmla="*/ 122701 h 215991"/>
                <a:gd name="connsiteX62" fmla="*/ 4435 w 152398"/>
                <a:gd name="connsiteY62" fmla="*/ 127634 h 215991"/>
                <a:gd name="connsiteX63" fmla="*/ 2186 w 152398"/>
                <a:gd name="connsiteY63" fmla="*/ 130070 h 215991"/>
                <a:gd name="connsiteX64" fmla="*/ 2186 w 152398"/>
                <a:gd name="connsiteY64" fmla="*/ 132630 h 215991"/>
                <a:gd name="connsiteX65" fmla="*/ 6621 w 152398"/>
                <a:gd name="connsiteY65" fmla="*/ 137563 h 215991"/>
                <a:gd name="connsiteX66" fmla="*/ 11055 w 152398"/>
                <a:gd name="connsiteY66" fmla="*/ 139998 h 215991"/>
                <a:gd name="connsiteX67" fmla="*/ 22048 w 152398"/>
                <a:gd name="connsiteY67" fmla="*/ 139998 h 215991"/>
                <a:gd name="connsiteX68" fmla="*/ 26483 w 152398"/>
                <a:gd name="connsiteY68" fmla="*/ 135128 h 215991"/>
                <a:gd name="connsiteX69" fmla="*/ 26483 w 152398"/>
                <a:gd name="connsiteY69" fmla="*/ 132630 h 215991"/>
                <a:gd name="connsiteX70" fmla="*/ 35289 w 152398"/>
                <a:gd name="connsiteY70" fmla="*/ 135128 h 215991"/>
                <a:gd name="connsiteX71" fmla="*/ 37475 w 152398"/>
                <a:gd name="connsiteY71" fmla="*/ 139998 h 215991"/>
                <a:gd name="connsiteX72" fmla="*/ 37475 w 152398"/>
                <a:gd name="connsiteY72" fmla="*/ 142433 h 215991"/>
                <a:gd name="connsiteX73" fmla="*/ 35289 w 152398"/>
                <a:gd name="connsiteY73" fmla="*/ 149802 h 215991"/>
                <a:gd name="connsiteX74" fmla="*/ 33103 w 152398"/>
                <a:gd name="connsiteY74" fmla="*/ 152237 h 215991"/>
                <a:gd name="connsiteX75" fmla="*/ 33103 w 152398"/>
                <a:gd name="connsiteY75" fmla="*/ 157170 h 215991"/>
                <a:gd name="connsiteX76" fmla="*/ 30855 w 152398"/>
                <a:gd name="connsiteY76" fmla="*/ 162041 h 215991"/>
                <a:gd name="connsiteX77" fmla="*/ 26483 w 152398"/>
                <a:gd name="connsiteY77" fmla="*/ 164476 h 215991"/>
                <a:gd name="connsiteX78" fmla="*/ 24296 w 152398"/>
                <a:gd name="connsiteY78" fmla="*/ 164476 h 215991"/>
                <a:gd name="connsiteX79" fmla="*/ 22048 w 152398"/>
                <a:gd name="connsiteY79" fmla="*/ 166974 h 215991"/>
                <a:gd name="connsiteX80" fmla="*/ 22048 w 152398"/>
                <a:gd name="connsiteY80" fmla="*/ 166974 h 215991"/>
                <a:gd name="connsiteX81" fmla="*/ 26483 w 152398"/>
                <a:gd name="connsiteY81" fmla="*/ 169409 h 215991"/>
                <a:gd name="connsiteX82" fmla="*/ 28668 w 152398"/>
                <a:gd name="connsiteY82" fmla="*/ 169409 h 215991"/>
                <a:gd name="connsiteX83" fmla="*/ 28668 w 152398"/>
                <a:gd name="connsiteY83" fmla="*/ 171844 h 215991"/>
                <a:gd name="connsiteX84" fmla="*/ 26483 w 152398"/>
                <a:gd name="connsiteY84" fmla="*/ 174280 h 215991"/>
                <a:gd name="connsiteX85" fmla="*/ 24296 w 152398"/>
                <a:gd name="connsiteY85" fmla="*/ 179213 h 215991"/>
                <a:gd name="connsiteX86" fmla="*/ 19862 w 152398"/>
                <a:gd name="connsiteY86" fmla="*/ 181648 h 215991"/>
                <a:gd name="connsiteX87" fmla="*/ 17676 w 152398"/>
                <a:gd name="connsiteY87" fmla="*/ 186519 h 215991"/>
                <a:gd name="connsiteX88" fmla="*/ 15427 w 152398"/>
                <a:gd name="connsiteY88" fmla="*/ 189016 h 215991"/>
                <a:gd name="connsiteX89" fmla="*/ 19862 w 152398"/>
                <a:gd name="connsiteY89" fmla="*/ 193887 h 215991"/>
                <a:gd name="connsiteX90" fmla="*/ 15427 w 152398"/>
                <a:gd name="connsiteY90" fmla="*/ 198820 h 215991"/>
                <a:gd name="connsiteX91" fmla="*/ 17676 w 152398"/>
                <a:gd name="connsiteY91" fmla="*/ 201255 h 215991"/>
                <a:gd name="connsiteX92" fmla="*/ 19862 w 152398"/>
                <a:gd name="connsiteY92" fmla="*/ 201255 h 215991"/>
                <a:gd name="connsiteX93" fmla="*/ 24296 w 152398"/>
                <a:gd name="connsiteY93" fmla="*/ 198820 h 215991"/>
                <a:gd name="connsiteX94" fmla="*/ 28668 w 152398"/>
                <a:gd name="connsiteY94" fmla="*/ 193887 h 215991"/>
                <a:gd name="connsiteX95" fmla="*/ 33103 w 152398"/>
                <a:gd name="connsiteY95" fmla="*/ 198820 h 215991"/>
                <a:gd name="connsiteX96" fmla="*/ 44096 w 152398"/>
                <a:gd name="connsiteY96" fmla="*/ 198820 h 215991"/>
                <a:gd name="connsiteX97" fmla="*/ 44096 w 152398"/>
                <a:gd name="connsiteY97" fmla="*/ 201318 h 215991"/>
                <a:gd name="connsiteX98" fmla="*/ 46344 w 152398"/>
                <a:gd name="connsiteY98" fmla="*/ 203753 h 215991"/>
                <a:gd name="connsiteX99" fmla="*/ 46344 w 152398"/>
                <a:gd name="connsiteY99" fmla="*/ 211121 h 215991"/>
                <a:gd name="connsiteX100" fmla="*/ 48530 w 152398"/>
                <a:gd name="connsiteY100" fmla="*/ 215992 h 215991"/>
                <a:gd name="connsiteX101" fmla="*/ 55151 w 152398"/>
                <a:gd name="connsiteY101" fmla="*/ 215992 h 215991"/>
                <a:gd name="connsiteX102" fmla="*/ 55151 w 152398"/>
                <a:gd name="connsiteY102" fmla="*/ 213556 h 215991"/>
                <a:gd name="connsiteX103" fmla="*/ 57337 w 152398"/>
                <a:gd name="connsiteY103" fmla="*/ 211121 h 215991"/>
                <a:gd name="connsiteX104" fmla="*/ 57337 w 152398"/>
                <a:gd name="connsiteY104" fmla="*/ 208686 h 215991"/>
                <a:gd name="connsiteX105" fmla="*/ 59585 w 152398"/>
                <a:gd name="connsiteY105" fmla="*/ 206188 h 215991"/>
                <a:gd name="connsiteX106" fmla="*/ 66206 w 152398"/>
                <a:gd name="connsiteY106" fmla="*/ 206188 h 215991"/>
                <a:gd name="connsiteX107" fmla="*/ 66206 w 152398"/>
                <a:gd name="connsiteY107" fmla="*/ 193699 h 215991"/>
                <a:gd name="connsiteX108" fmla="*/ 68392 w 152398"/>
                <a:gd name="connsiteY108" fmla="*/ 188829 h 215991"/>
                <a:gd name="connsiteX109" fmla="*/ 68392 w 152398"/>
                <a:gd name="connsiteY109" fmla="*/ 179025 h 215991"/>
                <a:gd name="connsiteX110" fmla="*/ 72827 w 152398"/>
                <a:gd name="connsiteY110" fmla="*/ 174092 h 215991"/>
                <a:gd name="connsiteX111" fmla="*/ 72827 w 152398"/>
                <a:gd name="connsiteY111" fmla="*/ 166786 h 215991"/>
                <a:gd name="connsiteX112" fmla="*/ 77199 w 152398"/>
                <a:gd name="connsiteY112" fmla="*/ 164289 h 215991"/>
                <a:gd name="connsiteX113" fmla="*/ 77199 w 152398"/>
                <a:gd name="connsiteY113" fmla="*/ 161853 h 215991"/>
                <a:gd name="connsiteX114" fmla="*/ 83819 w 152398"/>
                <a:gd name="connsiteY114" fmla="*/ 154485 h 215991"/>
                <a:gd name="connsiteX115" fmla="*/ 90440 w 152398"/>
                <a:gd name="connsiteY115" fmla="*/ 149614 h 215991"/>
                <a:gd name="connsiteX116" fmla="*/ 97061 w 152398"/>
                <a:gd name="connsiteY116" fmla="*/ 147179 h 215991"/>
                <a:gd name="connsiteX117" fmla="*/ 119108 w 152398"/>
                <a:gd name="connsiteY117" fmla="*/ 134690 h 215991"/>
                <a:gd name="connsiteX118" fmla="*/ 125729 w 152398"/>
                <a:gd name="connsiteY118" fmla="*/ 129757 h 215991"/>
                <a:gd name="connsiteX119" fmla="*/ 130164 w 152398"/>
                <a:gd name="connsiteY119" fmla="*/ 122389 h 215991"/>
                <a:gd name="connsiteX120" fmla="*/ 134598 w 152398"/>
                <a:gd name="connsiteY120" fmla="*/ 117518 h 215991"/>
                <a:gd name="connsiteX121" fmla="*/ 136784 w 152398"/>
                <a:gd name="connsiteY121" fmla="*/ 112586 h 215991"/>
                <a:gd name="connsiteX122" fmla="*/ 141219 w 152398"/>
                <a:gd name="connsiteY122" fmla="*/ 107715 h 215991"/>
                <a:gd name="connsiteX123" fmla="*/ 143405 w 152398"/>
                <a:gd name="connsiteY123" fmla="*/ 102782 h 215991"/>
                <a:gd name="connsiteX124" fmla="*/ 147839 w 152398"/>
                <a:gd name="connsiteY124" fmla="*/ 85672 h 215991"/>
                <a:gd name="connsiteX125" fmla="*/ 152211 w 152398"/>
                <a:gd name="connsiteY125" fmla="*/ 83237 h 215991"/>
                <a:gd name="connsiteX126" fmla="*/ 22235 w 152398"/>
                <a:gd name="connsiteY126" fmla="*/ 152112 h 215991"/>
                <a:gd name="connsiteX127" fmla="*/ 26670 w 152398"/>
                <a:gd name="connsiteY127" fmla="*/ 149677 h 215991"/>
                <a:gd name="connsiteX128" fmla="*/ 28856 w 152398"/>
                <a:gd name="connsiteY128" fmla="*/ 147242 h 215991"/>
                <a:gd name="connsiteX129" fmla="*/ 28856 w 152398"/>
                <a:gd name="connsiteY129" fmla="*/ 139873 h 215991"/>
                <a:gd name="connsiteX130" fmla="*/ 26670 w 152398"/>
                <a:gd name="connsiteY130" fmla="*/ 139873 h 215991"/>
                <a:gd name="connsiteX131" fmla="*/ 20049 w 152398"/>
                <a:gd name="connsiteY131" fmla="*/ 147242 h 215991"/>
                <a:gd name="connsiteX132" fmla="*/ 20049 w 152398"/>
                <a:gd name="connsiteY132" fmla="*/ 152112 h 2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52398" h="215991">
                  <a:moveTo>
                    <a:pt x="152399" y="71248"/>
                  </a:moveTo>
                  <a:lnTo>
                    <a:pt x="143592" y="63942"/>
                  </a:lnTo>
                  <a:lnTo>
                    <a:pt x="145841" y="63942"/>
                  </a:lnTo>
                  <a:lnTo>
                    <a:pt x="145841" y="61444"/>
                  </a:lnTo>
                  <a:lnTo>
                    <a:pt x="148089" y="61444"/>
                  </a:lnTo>
                  <a:lnTo>
                    <a:pt x="148089" y="51453"/>
                  </a:lnTo>
                  <a:lnTo>
                    <a:pt x="137034" y="51453"/>
                  </a:lnTo>
                  <a:lnTo>
                    <a:pt x="132600" y="46520"/>
                  </a:lnTo>
                  <a:lnTo>
                    <a:pt x="132600" y="44085"/>
                  </a:lnTo>
                  <a:lnTo>
                    <a:pt x="130413" y="41650"/>
                  </a:lnTo>
                  <a:lnTo>
                    <a:pt x="130413" y="39152"/>
                  </a:lnTo>
                  <a:lnTo>
                    <a:pt x="125979" y="36717"/>
                  </a:lnTo>
                  <a:lnTo>
                    <a:pt x="123793" y="36717"/>
                  </a:lnTo>
                  <a:lnTo>
                    <a:pt x="121607" y="39152"/>
                  </a:lnTo>
                  <a:lnTo>
                    <a:pt x="121607" y="44085"/>
                  </a:lnTo>
                  <a:lnTo>
                    <a:pt x="112738" y="44085"/>
                  </a:lnTo>
                  <a:lnTo>
                    <a:pt x="110552" y="41650"/>
                  </a:lnTo>
                  <a:lnTo>
                    <a:pt x="106117" y="39152"/>
                  </a:lnTo>
                  <a:lnTo>
                    <a:pt x="103931" y="41650"/>
                  </a:lnTo>
                  <a:lnTo>
                    <a:pt x="99496" y="41650"/>
                  </a:lnTo>
                  <a:lnTo>
                    <a:pt x="95124" y="39152"/>
                  </a:lnTo>
                  <a:lnTo>
                    <a:pt x="92876" y="36717"/>
                  </a:lnTo>
                  <a:lnTo>
                    <a:pt x="92876" y="34281"/>
                  </a:lnTo>
                  <a:lnTo>
                    <a:pt x="90690" y="29348"/>
                  </a:lnTo>
                  <a:lnTo>
                    <a:pt x="88504" y="26913"/>
                  </a:lnTo>
                  <a:lnTo>
                    <a:pt x="84069" y="24478"/>
                  </a:lnTo>
                  <a:lnTo>
                    <a:pt x="77136" y="24478"/>
                  </a:lnTo>
                  <a:lnTo>
                    <a:pt x="74950" y="19545"/>
                  </a:lnTo>
                  <a:lnTo>
                    <a:pt x="61709" y="12239"/>
                  </a:lnTo>
                  <a:lnTo>
                    <a:pt x="59523" y="7306"/>
                  </a:lnTo>
                  <a:lnTo>
                    <a:pt x="55088" y="4871"/>
                  </a:lnTo>
                  <a:lnTo>
                    <a:pt x="52902" y="0"/>
                  </a:lnTo>
                  <a:lnTo>
                    <a:pt x="52902" y="4871"/>
                  </a:lnTo>
                  <a:lnTo>
                    <a:pt x="55088" y="7306"/>
                  </a:lnTo>
                  <a:lnTo>
                    <a:pt x="55088" y="14674"/>
                  </a:lnTo>
                  <a:lnTo>
                    <a:pt x="52902" y="17109"/>
                  </a:lnTo>
                  <a:lnTo>
                    <a:pt x="44033" y="22043"/>
                  </a:lnTo>
                  <a:lnTo>
                    <a:pt x="37413" y="22043"/>
                  </a:lnTo>
                  <a:lnTo>
                    <a:pt x="35227" y="17109"/>
                  </a:lnTo>
                  <a:lnTo>
                    <a:pt x="33415" y="17109"/>
                  </a:lnTo>
                  <a:lnTo>
                    <a:pt x="28981" y="22043"/>
                  </a:lnTo>
                  <a:lnTo>
                    <a:pt x="24609" y="24478"/>
                  </a:lnTo>
                  <a:lnTo>
                    <a:pt x="22360" y="29348"/>
                  </a:lnTo>
                  <a:lnTo>
                    <a:pt x="22360" y="34281"/>
                  </a:lnTo>
                  <a:lnTo>
                    <a:pt x="24609" y="36717"/>
                  </a:lnTo>
                  <a:lnTo>
                    <a:pt x="26795" y="41650"/>
                  </a:lnTo>
                  <a:lnTo>
                    <a:pt x="26795" y="48956"/>
                  </a:lnTo>
                  <a:lnTo>
                    <a:pt x="24609" y="51453"/>
                  </a:lnTo>
                  <a:lnTo>
                    <a:pt x="20174" y="53889"/>
                  </a:lnTo>
                  <a:lnTo>
                    <a:pt x="15740" y="58759"/>
                  </a:lnTo>
                  <a:lnTo>
                    <a:pt x="15740" y="66128"/>
                  </a:lnTo>
                  <a:lnTo>
                    <a:pt x="17988" y="68563"/>
                  </a:lnTo>
                  <a:lnTo>
                    <a:pt x="20174" y="73496"/>
                  </a:lnTo>
                  <a:lnTo>
                    <a:pt x="13429" y="73496"/>
                  </a:lnTo>
                  <a:lnTo>
                    <a:pt x="13429" y="80802"/>
                  </a:lnTo>
                  <a:lnTo>
                    <a:pt x="187" y="88170"/>
                  </a:lnTo>
                  <a:lnTo>
                    <a:pt x="8994" y="93103"/>
                  </a:lnTo>
                  <a:lnTo>
                    <a:pt x="4622" y="105592"/>
                  </a:lnTo>
                  <a:lnTo>
                    <a:pt x="8994" y="110462"/>
                  </a:lnTo>
                  <a:lnTo>
                    <a:pt x="8994" y="115395"/>
                  </a:lnTo>
                  <a:lnTo>
                    <a:pt x="2186" y="122701"/>
                  </a:lnTo>
                  <a:lnTo>
                    <a:pt x="0" y="122701"/>
                  </a:lnTo>
                  <a:lnTo>
                    <a:pt x="4435" y="127634"/>
                  </a:lnTo>
                  <a:lnTo>
                    <a:pt x="2186" y="130070"/>
                  </a:lnTo>
                  <a:lnTo>
                    <a:pt x="2186" y="132630"/>
                  </a:lnTo>
                  <a:lnTo>
                    <a:pt x="6621" y="137563"/>
                  </a:lnTo>
                  <a:lnTo>
                    <a:pt x="11055" y="139998"/>
                  </a:lnTo>
                  <a:lnTo>
                    <a:pt x="22048" y="139998"/>
                  </a:lnTo>
                  <a:lnTo>
                    <a:pt x="26483" y="135128"/>
                  </a:lnTo>
                  <a:lnTo>
                    <a:pt x="26483" y="132630"/>
                  </a:lnTo>
                  <a:lnTo>
                    <a:pt x="35289" y="135128"/>
                  </a:lnTo>
                  <a:lnTo>
                    <a:pt x="37475" y="139998"/>
                  </a:lnTo>
                  <a:lnTo>
                    <a:pt x="37475" y="142433"/>
                  </a:lnTo>
                  <a:lnTo>
                    <a:pt x="35289" y="149802"/>
                  </a:lnTo>
                  <a:lnTo>
                    <a:pt x="33103" y="152237"/>
                  </a:lnTo>
                  <a:lnTo>
                    <a:pt x="33103" y="157170"/>
                  </a:lnTo>
                  <a:lnTo>
                    <a:pt x="30855" y="162041"/>
                  </a:lnTo>
                  <a:lnTo>
                    <a:pt x="26483" y="164476"/>
                  </a:lnTo>
                  <a:lnTo>
                    <a:pt x="24296" y="164476"/>
                  </a:lnTo>
                  <a:lnTo>
                    <a:pt x="22048" y="166974"/>
                  </a:lnTo>
                  <a:lnTo>
                    <a:pt x="22048" y="166974"/>
                  </a:lnTo>
                  <a:lnTo>
                    <a:pt x="26483" y="169409"/>
                  </a:lnTo>
                  <a:lnTo>
                    <a:pt x="28668" y="169409"/>
                  </a:lnTo>
                  <a:lnTo>
                    <a:pt x="28668" y="171844"/>
                  </a:lnTo>
                  <a:lnTo>
                    <a:pt x="26483" y="174280"/>
                  </a:lnTo>
                  <a:lnTo>
                    <a:pt x="24296" y="179213"/>
                  </a:lnTo>
                  <a:lnTo>
                    <a:pt x="19862" y="181648"/>
                  </a:lnTo>
                  <a:lnTo>
                    <a:pt x="17676" y="186519"/>
                  </a:lnTo>
                  <a:lnTo>
                    <a:pt x="15427" y="189016"/>
                  </a:lnTo>
                  <a:lnTo>
                    <a:pt x="19862" y="193887"/>
                  </a:lnTo>
                  <a:lnTo>
                    <a:pt x="15427" y="198820"/>
                  </a:lnTo>
                  <a:lnTo>
                    <a:pt x="17676" y="201255"/>
                  </a:lnTo>
                  <a:lnTo>
                    <a:pt x="19862" y="201255"/>
                  </a:lnTo>
                  <a:lnTo>
                    <a:pt x="24296" y="198820"/>
                  </a:lnTo>
                  <a:lnTo>
                    <a:pt x="28668" y="193887"/>
                  </a:lnTo>
                  <a:lnTo>
                    <a:pt x="33103" y="198820"/>
                  </a:lnTo>
                  <a:lnTo>
                    <a:pt x="44096" y="198820"/>
                  </a:lnTo>
                  <a:lnTo>
                    <a:pt x="44096" y="201318"/>
                  </a:lnTo>
                  <a:lnTo>
                    <a:pt x="46344" y="203753"/>
                  </a:lnTo>
                  <a:lnTo>
                    <a:pt x="46344" y="211121"/>
                  </a:lnTo>
                  <a:lnTo>
                    <a:pt x="48530" y="215992"/>
                  </a:lnTo>
                  <a:lnTo>
                    <a:pt x="55151" y="215992"/>
                  </a:lnTo>
                  <a:lnTo>
                    <a:pt x="55151" y="213556"/>
                  </a:lnTo>
                  <a:lnTo>
                    <a:pt x="57337" y="211121"/>
                  </a:lnTo>
                  <a:lnTo>
                    <a:pt x="57337" y="208686"/>
                  </a:lnTo>
                  <a:lnTo>
                    <a:pt x="59585" y="206188"/>
                  </a:lnTo>
                  <a:lnTo>
                    <a:pt x="66206" y="206188"/>
                  </a:lnTo>
                  <a:lnTo>
                    <a:pt x="66206" y="193699"/>
                  </a:lnTo>
                  <a:lnTo>
                    <a:pt x="68392" y="188829"/>
                  </a:lnTo>
                  <a:lnTo>
                    <a:pt x="68392" y="179025"/>
                  </a:lnTo>
                  <a:lnTo>
                    <a:pt x="72827" y="174092"/>
                  </a:lnTo>
                  <a:lnTo>
                    <a:pt x="72827" y="166786"/>
                  </a:lnTo>
                  <a:lnTo>
                    <a:pt x="77199" y="164289"/>
                  </a:lnTo>
                  <a:lnTo>
                    <a:pt x="77199" y="161853"/>
                  </a:lnTo>
                  <a:lnTo>
                    <a:pt x="83819" y="154485"/>
                  </a:lnTo>
                  <a:lnTo>
                    <a:pt x="90440" y="149614"/>
                  </a:lnTo>
                  <a:lnTo>
                    <a:pt x="97061" y="147179"/>
                  </a:lnTo>
                  <a:lnTo>
                    <a:pt x="119108" y="134690"/>
                  </a:lnTo>
                  <a:lnTo>
                    <a:pt x="125729" y="129757"/>
                  </a:lnTo>
                  <a:lnTo>
                    <a:pt x="130164" y="122389"/>
                  </a:lnTo>
                  <a:lnTo>
                    <a:pt x="134598" y="117518"/>
                  </a:lnTo>
                  <a:lnTo>
                    <a:pt x="136784" y="112586"/>
                  </a:lnTo>
                  <a:lnTo>
                    <a:pt x="141219" y="107715"/>
                  </a:lnTo>
                  <a:lnTo>
                    <a:pt x="143405" y="102782"/>
                  </a:lnTo>
                  <a:lnTo>
                    <a:pt x="147839" y="85672"/>
                  </a:lnTo>
                  <a:lnTo>
                    <a:pt x="152211" y="83237"/>
                  </a:lnTo>
                  <a:close/>
                  <a:moveTo>
                    <a:pt x="22235" y="152112"/>
                  </a:moveTo>
                  <a:lnTo>
                    <a:pt x="26670" y="149677"/>
                  </a:lnTo>
                  <a:lnTo>
                    <a:pt x="28856" y="147242"/>
                  </a:lnTo>
                  <a:lnTo>
                    <a:pt x="28856" y="139873"/>
                  </a:lnTo>
                  <a:lnTo>
                    <a:pt x="26670" y="139873"/>
                  </a:lnTo>
                  <a:lnTo>
                    <a:pt x="20049" y="147242"/>
                  </a:lnTo>
                  <a:lnTo>
                    <a:pt x="20049" y="152112"/>
                  </a:lnTo>
                  <a:close/>
                </a:path>
              </a:pathLst>
            </a:custGeom>
            <a:solidFill>
              <a:srgbClr val="A6A6A6"/>
            </a:solidFill>
            <a:ln w="6245" cap="flat">
              <a:noFill/>
              <a:prstDash val="solid"/>
              <a:miter/>
            </a:ln>
          </p:spPr>
          <p:txBody>
            <a:bodyPr rtlCol="0" anchor="ctr"/>
            <a:lstStyle/>
            <a:p>
              <a:endParaRPr lang="en-US" noProof="0" dirty="0"/>
            </a:p>
          </p:txBody>
        </p:sp>
        <p:sp>
          <p:nvSpPr>
            <p:cNvPr id="5169" name="Serbest Form 5168">
              <a:extLst>
                <a:ext uri="{FF2B5EF4-FFF2-40B4-BE49-F238E27FC236}">
                  <a16:creationId xmlns:a16="http://schemas.microsoft.com/office/drawing/2014/main" id="{05CE2DD7-DD32-F547-97D6-7E9BE9CE640D}"/>
                </a:ext>
              </a:extLst>
            </p:cNvPr>
            <p:cNvSpPr/>
            <p:nvPr/>
          </p:nvSpPr>
          <p:spPr>
            <a:xfrm>
              <a:off x="3596608" y="2490653"/>
              <a:ext cx="152398" cy="215991"/>
            </a:xfrm>
            <a:custGeom>
              <a:avLst/>
              <a:gdLst>
                <a:gd name="connsiteX0" fmla="*/ 152399 w 152398"/>
                <a:gd name="connsiteY0" fmla="*/ 71248 h 215991"/>
                <a:gd name="connsiteX1" fmla="*/ 143592 w 152398"/>
                <a:gd name="connsiteY1" fmla="*/ 63942 h 215991"/>
                <a:gd name="connsiteX2" fmla="*/ 145841 w 152398"/>
                <a:gd name="connsiteY2" fmla="*/ 63942 h 215991"/>
                <a:gd name="connsiteX3" fmla="*/ 145841 w 152398"/>
                <a:gd name="connsiteY3" fmla="*/ 61444 h 215991"/>
                <a:gd name="connsiteX4" fmla="*/ 148089 w 152398"/>
                <a:gd name="connsiteY4" fmla="*/ 61444 h 215991"/>
                <a:gd name="connsiteX5" fmla="*/ 148089 w 152398"/>
                <a:gd name="connsiteY5" fmla="*/ 51453 h 215991"/>
                <a:gd name="connsiteX6" fmla="*/ 137034 w 152398"/>
                <a:gd name="connsiteY6" fmla="*/ 51453 h 215991"/>
                <a:gd name="connsiteX7" fmla="*/ 132600 w 152398"/>
                <a:gd name="connsiteY7" fmla="*/ 46520 h 215991"/>
                <a:gd name="connsiteX8" fmla="*/ 132600 w 152398"/>
                <a:gd name="connsiteY8" fmla="*/ 44085 h 215991"/>
                <a:gd name="connsiteX9" fmla="*/ 130413 w 152398"/>
                <a:gd name="connsiteY9" fmla="*/ 41650 h 215991"/>
                <a:gd name="connsiteX10" fmla="*/ 130413 w 152398"/>
                <a:gd name="connsiteY10" fmla="*/ 39152 h 215991"/>
                <a:gd name="connsiteX11" fmla="*/ 125979 w 152398"/>
                <a:gd name="connsiteY11" fmla="*/ 36717 h 215991"/>
                <a:gd name="connsiteX12" fmla="*/ 123793 w 152398"/>
                <a:gd name="connsiteY12" fmla="*/ 36717 h 215991"/>
                <a:gd name="connsiteX13" fmla="*/ 121607 w 152398"/>
                <a:gd name="connsiteY13" fmla="*/ 39152 h 215991"/>
                <a:gd name="connsiteX14" fmla="*/ 121607 w 152398"/>
                <a:gd name="connsiteY14" fmla="*/ 44085 h 215991"/>
                <a:gd name="connsiteX15" fmla="*/ 112738 w 152398"/>
                <a:gd name="connsiteY15" fmla="*/ 44085 h 215991"/>
                <a:gd name="connsiteX16" fmla="*/ 110552 w 152398"/>
                <a:gd name="connsiteY16" fmla="*/ 41650 h 215991"/>
                <a:gd name="connsiteX17" fmla="*/ 106117 w 152398"/>
                <a:gd name="connsiteY17" fmla="*/ 39152 h 215991"/>
                <a:gd name="connsiteX18" fmla="*/ 103931 w 152398"/>
                <a:gd name="connsiteY18" fmla="*/ 41650 h 215991"/>
                <a:gd name="connsiteX19" fmla="*/ 99496 w 152398"/>
                <a:gd name="connsiteY19" fmla="*/ 41650 h 215991"/>
                <a:gd name="connsiteX20" fmla="*/ 95124 w 152398"/>
                <a:gd name="connsiteY20" fmla="*/ 39152 h 215991"/>
                <a:gd name="connsiteX21" fmla="*/ 92876 w 152398"/>
                <a:gd name="connsiteY21" fmla="*/ 36717 h 215991"/>
                <a:gd name="connsiteX22" fmla="*/ 92876 w 152398"/>
                <a:gd name="connsiteY22" fmla="*/ 34281 h 215991"/>
                <a:gd name="connsiteX23" fmla="*/ 90690 w 152398"/>
                <a:gd name="connsiteY23" fmla="*/ 29348 h 215991"/>
                <a:gd name="connsiteX24" fmla="*/ 88504 w 152398"/>
                <a:gd name="connsiteY24" fmla="*/ 26913 h 215991"/>
                <a:gd name="connsiteX25" fmla="*/ 84069 w 152398"/>
                <a:gd name="connsiteY25" fmla="*/ 24478 h 215991"/>
                <a:gd name="connsiteX26" fmla="*/ 77136 w 152398"/>
                <a:gd name="connsiteY26" fmla="*/ 24478 h 215991"/>
                <a:gd name="connsiteX27" fmla="*/ 74950 w 152398"/>
                <a:gd name="connsiteY27" fmla="*/ 19545 h 215991"/>
                <a:gd name="connsiteX28" fmla="*/ 61709 w 152398"/>
                <a:gd name="connsiteY28" fmla="*/ 12239 h 215991"/>
                <a:gd name="connsiteX29" fmla="*/ 59523 w 152398"/>
                <a:gd name="connsiteY29" fmla="*/ 7306 h 215991"/>
                <a:gd name="connsiteX30" fmla="*/ 55088 w 152398"/>
                <a:gd name="connsiteY30" fmla="*/ 4871 h 215991"/>
                <a:gd name="connsiteX31" fmla="*/ 52902 w 152398"/>
                <a:gd name="connsiteY31" fmla="*/ 0 h 215991"/>
                <a:gd name="connsiteX32" fmla="*/ 52902 w 152398"/>
                <a:gd name="connsiteY32" fmla="*/ 4871 h 215991"/>
                <a:gd name="connsiteX33" fmla="*/ 55088 w 152398"/>
                <a:gd name="connsiteY33" fmla="*/ 7306 h 215991"/>
                <a:gd name="connsiteX34" fmla="*/ 55088 w 152398"/>
                <a:gd name="connsiteY34" fmla="*/ 14674 h 215991"/>
                <a:gd name="connsiteX35" fmla="*/ 52902 w 152398"/>
                <a:gd name="connsiteY35" fmla="*/ 17109 h 215991"/>
                <a:gd name="connsiteX36" fmla="*/ 44033 w 152398"/>
                <a:gd name="connsiteY36" fmla="*/ 22043 h 215991"/>
                <a:gd name="connsiteX37" fmla="*/ 37413 w 152398"/>
                <a:gd name="connsiteY37" fmla="*/ 22043 h 215991"/>
                <a:gd name="connsiteX38" fmla="*/ 35227 w 152398"/>
                <a:gd name="connsiteY38" fmla="*/ 17109 h 215991"/>
                <a:gd name="connsiteX39" fmla="*/ 33415 w 152398"/>
                <a:gd name="connsiteY39" fmla="*/ 17109 h 215991"/>
                <a:gd name="connsiteX40" fmla="*/ 28981 w 152398"/>
                <a:gd name="connsiteY40" fmla="*/ 22043 h 215991"/>
                <a:gd name="connsiteX41" fmla="*/ 24609 w 152398"/>
                <a:gd name="connsiteY41" fmla="*/ 24478 h 215991"/>
                <a:gd name="connsiteX42" fmla="*/ 22360 w 152398"/>
                <a:gd name="connsiteY42" fmla="*/ 29348 h 215991"/>
                <a:gd name="connsiteX43" fmla="*/ 22360 w 152398"/>
                <a:gd name="connsiteY43" fmla="*/ 34281 h 215991"/>
                <a:gd name="connsiteX44" fmla="*/ 24609 w 152398"/>
                <a:gd name="connsiteY44" fmla="*/ 36717 h 215991"/>
                <a:gd name="connsiteX45" fmla="*/ 26795 w 152398"/>
                <a:gd name="connsiteY45" fmla="*/ 41650 h 215991"/>
                <a:gd name="connsiteX46" fmla="*/ 26795 w 152398"/>
                <a:gd name="connsiteY46" fmla="*/ 48956 h 215991"/>
                <a:gd name="connsiteX47" fmla="*/ 24609 w 152398"/>
                <a:gd name="connsiteY47" fmla="*/ 51453 h 215991"/>
                <a:gd name="connsiteX48" fmla="*/ 20174 w 152398"/>
                <a:gd name="connsiteY48" fmla="*/ 53889 h 215991"/>
                <a:gd name="connsiteX49" fmla="*/ 15740 w 152398"/>
                <a:gd name="connsiteY49" fmla="*/ 58759 h 215991"/>
                <a:gd name="connsiteX50" fmla="*/ 15740 w 152398"/>
                <a:gd name="connsiteY50" fmla="*/ 66128 h 215991"/>
                <a:gd name="connsiteX51" fmla="*/ 17988 w 152398"/>
                <a:gd name="connsiteY51" fmla="*/ 68563 h 215991"/>
                <a:gd name="connsiteX52" fmla="*/ 20174 w 152398"/>
                <a:gd name="connsiteY52" fmla="*/ 73496 h 215991"/>
                <a:gd name="connsiteX53" fmla="*/ 13429 w 152398"/>
                <a:gd name="connsiteY53" fmla="*/ 73496 h 215991"/>
                <a:gd name="connsiteX54" fmla="*/ 13429 w 152398"/>
                <a:gd name="connsiteY54" fmla="*/ 80802 h 215991"/>
                <a:gd name="connsiteX55" fmla="*/ 187 w 152398"/>
                <a:gd name="connsiteY55" fmla="*/ 88170 h 215991"/>
                <a:gd name="connsiteX56" fmla="*/ 8994 w 152398"/>
                <a:gd name="connsiteY56" fmla="*/ 93103 h 215991"/>
                <a:gd name="connsiteX57" fmla="*/ 4622 w 152398"/>
                <a:gd name="connsiteY57" fmla="*/ 105592 h 215991"/>
                <a:gd name="connsiteX58" fmla="*/ 8994 w 152398"/>
                <a:gd name="connsiteY58" fmla="*/ 110462 h 215991"/>
                <a:gd name="connsiteX59" fmla="*/ 8994 w 152398"/>
                <a:gd name="connsiteY59" fmla="*/ 115395 h 215991"/>
                <a:gd name="connsiteX60" fmla="*/ 2186 w 152398"/>
                <a:gd name="connsiteY60" fmla="*/ 122701 h 215991"/>
                <a:gd name="connsiteX61" fmla="*/ 0 w 152398"/>
                <a:gd name="connsiteY61" fmla="*/ 122701 h 215991"/>
                <a:gd name="connsiteX62" fmla="*/ 4435 w 152398"/>
                <a:gd name="connsiteY62" fmla="*/ 127634 h 215991"/>
                <a:gd name="connsiteX63" fmla="*/ 2186 w 152398"/>
                <a:gd name="connsiteY63" fmla="*/ 130070 h 215991"/>
                <a:gd name="connsiteX64" fmla="*/ 2186 w 152398"/>
                <a:gd name="connsiteY64" fmla="*/ 132630 h 215991"/>
                <a:gd name="connsiteX65" fmla="*/ 6621 w 152398"/>
                <a:gd name="connsiteY65" fmla="*/ 137563 h 215991"/>
                <a:gd name="connsiteX66" fmla="*/ 11055 w 152398"/>
                <a:gd name="connsiteY66" fmla="*/ 139998 h 215991"/>
                <a:gd name="connsiteX67" fmla="*/ 22048 w 152398"/>
                <a:gd name="connsiteY67" fmla="*/ 139998 h 215991"/>
                <a:gd name="connsiteX68" fmla="*/ 26483 w 152398"/>
                <a:gd name="connsiteY68" fmla="*/ 135128 h 215991"/>
                <a:gd name="connsiteX69" fmla="*/ 26483 w 152398"/>
                <a:gd name="connsiteY69" fmla="*/ 132630 h 215991"/>
                <a:gd name="connsiteX70" fmla="*/ 35289 w 152398"/>
                <a:gd name="connsiteY70" fmla="*/ 135128 h 215991"/>
                <a:gd name="connsiteX71" fmla="*/ 37475 w 152398"/>
                <a:gd name="connsiteY71" fmla="*/ 139998 h 215991"/>
                <a:gd name="connsiteX72" fmla="*/ 37475 w 152398"/>
                <a:gd name="connsiteY72" fmla="*/ 142433 h 215991"/>
                <a:gd name="connsiteX73" fmla="*/ 35289 w 152398"/>
                <a:gd name="connsiteY73" fmla="*/ 149802 h 215991"/>
                <a:gd name="connsiteX74" fmla="*/ 33103 w 152398"/>
                <a:gd name="connsiteY74" fmla="*/ 152237 h 215991"/>
                <a:gd name="connsiteX75" fmla="*/ 33103 w 152398"/>
                <a:gd name="connsiteY75" fmla="*/ 157170 h 215991"/>
                <a:gd name="connsiteX76" fmla="*/ 30855 w 152398"/>
                <a:gd name="connsiteY76" fmla="*/ 162041 h 215991"/>
                <a:gd name="connsiteX77" fmla="*/ 26483 w 152398"/>
                <a:gd name="connsiteY77" fmla="*/ 164476 h 215991"/>
                <a:gd name="connsiteX78" fmla="*/ 24296 w 152398"/>
                <a:gd name="connsiteY78" fmla="*/ 164476 h 215991"/>
                <a:gd name="connsiteX79" fmla="*/ 22048 w 152398"/>
                <a:gd name="connsiteY79" fmla="*/ 166974 h 215991"/>
                <a:gd name="connsiteX80" fmla="*/ 22048 w 152398"/>
                <a:gd name="connsiteY80" fmla="*/ 166974 h 215991"/>
                <a:gd name="connsiteX81" fmla="*/ 26483 w 152398"/>
                <a:gd name="connsiteY81" fmla="*/ 169409 h 215991"/>
                <a:gd name="connsiteX82" fmla="*/ 28668 w 152398"/>
                <a:gd name="connsiteY82" fmla="*/ 169409 h 215991"/>
                <a:gd name="connsiteX83" fmla="*/ 28668 w 152398"/>
                <a:gd name="connsiteY83" fmla="*/ 171844 h 215991"/>
                <a:gd name="connsiteX84" fmla="*/ 26483 w 152398"/>
                <a:gd name="connsiteY84" fmla="*/ 174280 h 215991"/>
                <a:gd name="connsiteX85" fmla="*/ 24296 w 152398"/>
                <a:gd name="connsiteY85" fmla="*/ 179213 h 215991"/>
                <a:gd name="connsiteX86" fmla="*/ 19862 w 152398"/>
                <a:gd name="connsiteY86" fmla="*/ 181648 h 215991"/>
                <a:gd name="connsiteX87" fmla="*/ 17676 w 152398"/>
                <a:gd name="connsiteY87" fmla="*/ 186519 h 215991"/>
                <a:gd name="connsiteX88" fmla="*/ 15427 w 152398"/>
                <a:gd name="connsiteY88" fmla="*/ 189016 h 215991"/>
                <a:gd name="connsiteX89" fmla="*/ 19862 w 152398"/>
                <a:gd name="connsiteY89" fmla="*/ 193887 h 215991"/>
                <a:gd name="connsiteX90" fmla="*/ 15427 w 152398"/>
                <a:gd name="connsiteY90" fmla="*/ 198820 h 215991"/>
                <a:gd name="connsiteX91" fmla="*/ 17676 w 152398"/>
                <a:gd name="connsiteY91" fmla="*/ 201255 h 215991"/>
                <a:gd name="connsiteX92" fmla="*/ 19862 w 152398"/>
                <a:gd name="connsiteY92" fmla="*/ 201255 h 215991"/>
                <a:gd name="connsiteX93" fmla="*/ 24296 w 152398"/>
                <a:gd name="connsiteY93" fmla="*/ 198820 h 215991"/>
                <a:gd name="connsiteX94" fmla="*/ 28668 w 152398"/>
                <a:gd name="connsiteY94" fmla="*/ 193887 h 215991"/>
                <a:gd name="connsiteX95" fmla="*/ 33103 w 152398"/>
                <a:gd name="connsiteY95" fmla="*/ 198820 h 215991"/>
                <a:gd name="connsiteX96" fmla="*/ 44096 w 152398"/>
                <a:gd name="connsiteY96" fmla="*/ 198820 h 215991"/>
                <a:gd name="connsiteX97" fmla="*/ 44096 w 152398"/>
                <a:gd name="connsiteY97" fmla="*/ 201318 h 215991"/>
                <a:gd name="connsiteX98" fmla="*/ 46344 w 152398"/>
                <a:gd name="connsiteY98" fmla="*/ 203753 h 215991"/>
                <a:gd name="connsiteX99" fmla="*/ 46344 w 152398"/>
                <a:gd name="connsiteY99" fmla="*/ 211121 h 215991"/>
                <a:gd name="connsiteX100" fmla="*/ 48530 w 152398"/>
                <a:gd name="connsiteY100" fmla="*/ 215992 h 215991"/>
                <a:gd name="connsiteX101" fmla="*/ 55151 w 152398"/>
                <a:gd name="connsiteY101" fmla="*/ 215992 h 215991"/>
                <a:gd name="connsiteX102" fmla="*/ 55151 w 152398"/>
                <a:gd name="connsiteY102" fmla="*/ 213556 h 215991"/>
                <a:gd name="connsiteX103" fmla="*/ 57337 w 152398"/>
                <a:gd name="connsiteY103" fmla="*/ 211121 h 215991"/>
                <a:gd name="connsiteX104" fmla="*/ 57337 w 152398"/>
                <a:gd name="connsiteY104" fmla="*/ 208686 h 215991"/>
                <a:gd name="connsiteX105" fmla="*/ 59585 w 152398"/>
                <a:gd name="connsiteY105" fmla="*/ 206188 h 215991"/>
                <a:gd name="connsiteX106" fmla="*/ 66206 w 152398"/>
                <a:gd name="connsiteY106" fmla="*/ 206188 h 215991"/>
                <a:gd name="connsiteX107" fmla="*/ 66206 w 152398"/>
                <a:gd name="connsiteY107" fmla="*/ 193699 h 215991"/>
                <a:gd name="connsiteX108" fmla="*/ 68392 w 152398"/>
                <a:gd name="connsiteY108" fmla="*/ 188829 h 215991"/>
                <a:gd name="connsiteX109" fmla="*/ 68392 w 152398"/>
                <a:gd name="connsiteY109" fmla="*/ 179025 h 215991"/>
                <a:gd name="connsiteX110" fmla="*/ 72827 w 152398"/>
                <a:gd name="connsiteY110" fmla="*/ 174092 h 215991"/>
                <a:gd name="connsiteX111" fmla="*/ 72827 w 152398"/>
                <a:gd name="connsiteY111" fmla="*/ 166786 h 215991"/>
                <a:gd name="connsiteX112" fmla="*/ 77199 w 152398"/>
                <a:gd name="connsiteY112" fmla="*/ 164289 h 215991"/>
                <a:gd name="connsiteX113" fmla="*/ 77199 w 152398"/>
                <a:gd name="connsiteY113" fmla="*/ 161853 h 215991"/>
                <a:gd name="connsiteX114" fmla="*/ 83819 w 152398"/>
                <a:gd name="connsiteY114" fmla="*/ 154485 h 215991"/>
                <a:gd name="connsiteX115" fmla="*/ 90440 w 152398"/>
                <a:gd name="connsiteY115" fmla="*/ 149614 h 215991"/>
                <a:gd name="connsiteX116" fmla="*/ 97061 w 152398"/>
                <a:gd name="connsiteY116" fmla="*/ 147179 h 215991"/>
                <a:gd name="connsiteX117" fmla="*/ 119108 w 152398"/>
                <a:gd name="connsiteY117" fmla="*/ 134690 h 215991"/>
                <a:gd name="connsiteX118" fmla="*/ 125729 w 152398"/>
                <a:gd name="connsiteY118" fmla="*/ 129757 h 215991"/>
                <a:gd name="connsiteX119" fmla="*/ 130164 w 152398"/>
                <a:gd name="connsiteY119" fmla="*/ 122389 h 215991"/>
                <a:gd name="connsiteX120" fmla="*/ 134598 w 152398"/>
                <a:gd name="connsiteY120" fmla="*/ 117518 h 215991"/>
                <a:gd name="connsiteX121" fmla="*/ 136784 w 152398"/>
                <a:gd name="connsiteY121" fmla="*/ 112586 h 215991"/>
                <a:gd name="connsiteX122" fmla="*/ 141219 w 152398"/>
                <a:gd name="connsiteY122" fmla="*/ 107715 h 215991"/>
                <a:gd name="connsiteX123" fmla="*/ 143405 w 152398"/>
                <a:gd name="connsiteY123" fmla="*/ 102782 h 215991"/>
                <a:gd name="connsiteX124" fmla="*/ 147839 w 152398"/>
                <a:gd name="connsiteY124" fmla="*/ 85672 h 215991"/>
                <a:gd name="connsiteX125" fmla="*/ 152211 w 152398"/>
                <a:gd name="connsiteY125" fmla="*/ 83237 h 215991"/>
                <a:gd name="connsiteX126" fmla="*/ 22235 w 152398"/>
                <a:gd name="connsiteY126" fmla="*/ 152112 h 215991"/>
                <a:gd name="connsiteX127" fmla="*/ 26670 w 152398"/>
                <a:gd name="connsiteY127" fmla="*/ 149677 h 215991"/>
                <a:gd name="connsiteX128" fmla="*/ 28856 w 152398"/>
                <a:gd name="connsiteY128" fmla="*/ 147242 h 215991"/>
                <a:gd name="connsiteX129" fmla="*/ 28856 w 152398"/>
                <a:gd name="connsiteY129" fmla="*/ 139873 h 215991"/>
                <a:gd name="connsiteX130" fmla="*/ 26670 w 152398"/>
                <a:gd name="connsiteY130" fmla="*/ 139873 h 215991"/>
                <a:gd name="connsiteX131" fmla="*/ 20049 w 152398"/>
                <a:gd name="connsiteY131" fmla="*/ 147242 h 215991"/>
                <a:gd name="connsiteX132" fmla="*/ 20049 w 152398"/>
                <a:gd name="connsiteY132" fmla="*/ 152112 h 2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152398" h="215991">
                  <a:moveTo>
                    <a:pt x="152399" y="71248"/>
                  </a:moveTo>
                  <a:lnTo>
                    <a:pt x="143592" y="63942"/>
                  </a:lnTo>
                  <a:lnTo>
                    <a:pt x="145841" y="63942"/>
                  </a:lnTo>
                  <a:lnTo>
                    <a:pt x="145841" y="61444"/>
                  </a:lnTo>
                  <a:lnTo>
                    <a:pt x="148089" y="61444"/>
                  </a:lnTo>
                  <a:lnTo>
                    <a:pt x="148089" y="51453"/>
                  </a:lnTo>
                  <a:lnTo>
                    <a:pt x="137034" y="51453"/>
                  </a:lnTo>
                  <a:lnTo>
                    <a:pt x="132600" y="46520"/>
                  </a:lnTo>
                  <a:lnTo>
                    <a:pt x="132600" y="44085"/>
                  </a:lnTo>
                  <a:lnTo>
                    <a:pt x="130413" y="41650"/>
                  </a:lnTo>
                  <a:lnTo>
                    <a:pt x="130413" y="39152"/>
                  </a:lnTo>
                  <a:lnTo>
                    <a:pt x="125979" y="36717"/>
                  </a:lnTo>
                  <a:lnTo>
                    <a:pt x="123793" y="36717"/>
                  </a:lnTo>
                  <a:lnTo>
                    <a:pt x="121607" y="39152"/>
                  </a:lnTo>
                  <a:lnTo>
                    <a:pt x="121607" y="44085"/>
                  </a:lnTo>
                  <a:lnTo>
                    <a:pt x="112738" y="44085"/>
                  </a:lnTo>
                  <a:lnTo>
                    <a:pt x="110552" y="41650"/>
                  </a:lnTo>
                  <a:lnTo>
                    <a:pt x="106117" y="39152"/>
                  </a:lnTo>
                  <a:lnTo>
                    <a:pt x="103931" y="41650"/>
                  </a:lnTo>
                  <a:lnTo>
                    <a:pt x="99496" y="41650"/>
                  </a:lnTo>
                  <a:lnTo>
                    <a:pt x="95124" y="39152"/>
                  </a:lnTo>
                  <a:lnTo>
                    <a:pt x="92876" y="36717"/>
                  </a:lnTo>
                  <a:lnTo>
                    <a:pt x="92876" y="34281"/>
                  </a:lnTo>
                  <a:lnTo>
                    <a:pt x="90690" y="29348"/>
                  </a:lnTo>
                  <a:lnTo>
                    <a:pt x="88504" y="26913"/>
                  </a:lnTo>
                  <a:lnTo>
                    <a:pt x="84069" y="24478"/>
                  </a:lnTo>
                  <a:lnTo>
                    <a:pt x="77136" y="24478"/>
                  </a:lnTo>
                  <a:lnTo>
                    <a:pt x="74950" y="19545"/>
                  </a:lnTo>
                  <a:lnTo>
                    <a:pt x="61709" y="12239"/>
                  </a:lnTo>
                  <a:lnTo>
                    <a:pt x="59523" y="7306"/>
                  </a:lnTo>
                  <a:lnTo>
                    <a:pt x="55088" y="4871"/>
                  </a:lnTo>
                  <a:lnTo>
                    <a:pt x="52902" y="0"/>
                  </a:lnTo>
                  <a:lnTo>
                    <a:pt x="52902" y="4871"/>
                  </a:lnTo>
                  <a:lnTo>
                    <a:pt x="55088" y="7306"/>
                  </a:lnTo>
                  <a:lnTo>
                    <a:pt x="55088" y="14674"/>
                  </a:lnTo>
                  <a:lnTo>
                    <a:pt x="52902" y="17109"/>
                  </a:lnTo>
                  <a:lnTo>
                    <a:pt x="44033" y="22043"/>
                  </a:lnTo>
                  <a:lnTo>
                    <a:pt x="37413" y="22043"/>
                  </a:lnTo>
                  <a:lnTo>
                    <a:pt x="35227" y="17109"/>
                  </a:lnTo>
                  <a:lnTo>
                    <a:pt x="33415" y="17109"/>
                  </a:lnTo>
                  <a:lnTo>
                    <a:pt x="28981" y="22043"/>
                  </a:lnTo>
                  <a:lnTo>
                    <a:pt x="24609" y="24478"/>
                  </a:lnTo>
                  <a:lnTo>
                    <a:pt x="22360" y="29348"/>
                  </a:lnTo>
                  <a:lnTo>
                    <a:pt x="22360" y="34281"/>
                  </a:lnTo>
                  <a:lnTo>
                    <a:pt x="24609" y="36717"/>
                  </a:lnTo>
                  <a:lnTo>
                    <a:pt x="26795" y="41650"/>
                  </a:lnTo>
                  <a:lnTo>
                    <a:pt x="26795" y="48956"/>
                  </a:lnTo>
                  <a:lnTo>
                    <a:pt x="24609" y="51453"/>
                  </a:lnTo>
                  <a:lnTo>
                    <a:pt x="20174" y="53889"/>
                  </a:lnTo>
                  <a:lnTo>
                    <a:pt x="15740" y="58759"/>
                  </a:lnTo>
                  <a:lnTo>
                    <a:pt x="15740" y="66128"/>
                  </a:lnTo>
                  <a:lnTo>
                    <a:pt x="17988" y="68563"/>
                  </a:lnTo>
                  <a:lnTo>
                    <a:pt x="20174" y="73496"/>
                  </a:lnTo>
                  <a:lnTo>
                    <a:pt x="13429" y="73496"/>
                  </a:lnTo>
                  <a:lnTo>
                    <a:pt x="13429" y="80802"/>
                  </a:lnTo>
                  <a:lnTo>
                    <a:pt x="187" y="88170"/>
                  </a:lnTo>
                  <a:lnTo>
                    <a:pt x="8994" y="93103"/>
                  </a:lnTo>
                  <a:lnTo>
                    <a:pt x="4622" y="105592"/>
                  </a:lnTo>
                  <a:lnTo>
                    <a:pt x="8994" y="110462"/>
                  </a:lnTo>
                  <a:lnTo>
                    <a:pt x="8994" y="115395"/>
                  </a:lnTo>
                  <a:lnTo>
                    <a:pt x="2186" y="122701"/>
                  </a:lnTo>
                  <a:lnTo>
                    <a:pt x="0" y="122701"/>
                  </a:lnTo>
                  <a:lnTo>
                    <a:pt x="4435" y="127634"/>
                  </a:lnTo>
                  <a:lnTo>
                    <a:pt x="2186" y="130070"/>
                  </a:lnTo>
                  <a:lnTo>
                    <a:pt x="2186" y="132630"/>
                  </a:lnTo>
                  <a:lnTo>
                    <a:pt x="6621" y="137563"/>
                  </a:lnTo>
                  <a:lnTo>
                    <a:pt x="11055" y="139998"/>
                  </a:lnTo>
                  <a:lnTo>
                    <a:pt x="22048" y="139998"/>
                  </a:lnTo>
                  <a:lnTo>
                    <a:pt x="26483" y="135128"/>
                  </a:lnTo>
                  <a:lnTo>
                    <a:pt x="26483" y="132630"/>
                  </a:lnTo>
                  <a:lnTo>
                    <a:pt x="35289" y="135128"/>
                  </a:lnTo>
                  <a:lnTo>
                    <a:pt x="37475" y="139998"/>
                  </a:lnTo>
                  <a:lnTo>
                    <a:pt x="37475" y="142433"/>
                  </a:lnTo>
                  <a:lnTo>
                    <a:pt x="35289" y="149802"/>
                  </a:lnTo>
                  <a:lnTo>
                    <a:pt x="33103" y="152237"/>
                  </a:lnTo>
                  <a:lnTo>
                    <a:pt x="33103" y="157170"/>
                  </a:lnTo>
                  <a:lnTo>
                    <a:pt x="30855" y="162041"/>
                  </a:lnTo>
                  <a:lnTo>
                    <a:pt x="26483" y="164476"/>
                  </a:lnTo>
                  <a:lnTo>
                    <a:pt x="24296" y="164476"/>
                  </a:lnTo>
                  <a:lnTo>
                    <a:pt x="22048" y="166974"/>
                  </a:lnTo>
                  <a:lnTo>
                    <a:pt x="22048" y="166974"/>
                  </a:lnTo>
                  <a:lnTo>
                    <a:pt x="26483" y="169409"/>
                  </a:lnTo>
                  <a:lnTo>
                    <a:pt x="28668" y="169409"/>
                  </a:lnTo>
                  <a:lnTo>
                    <a:pt x="28668" y="171844"/>
                  </a:lnTo>
                  <a:lnTo>
                    <a:pt x="26483" y="174280"/>
                  </a:lnTo>
                  <a:lnTo>
                    <a:pt x="24296" y="179213"/>
                  </a:lnTo>
                  <a:lnTo>
                    <a:pt x="19862" y="181648"/>
                  </a:lnTo>
                  <a:lnTo>
                    <a:pt x="17676" y="186519"/>
                  </a:lnTo>
                  <a:lnTo>
                    <a:pt x="15427" y="189016"/>
                  </a:lnTo>
                  <a:lnTo>
                    <a:pt x="19862" y="193887"/>
                  </a:lnTo>
                  <a:lnTo>
                    <a:pt x="15427" y="198820"/>
                  </a:lnTo>
                  <a:lnTo>
                    <a:pt x="17676" y="201255"/>
                  </a:lnTo>
                  <a:lnTo>
                    <a:pt x="19862" y="201255"/>
                  </a:lnTo>
                  <a:lnTo>
                    <a:pt x="24296" y="198820"/>
                  </a:lnTo>
                  <a:lnTo>
                    <a:pt x="28668" y="193887"/>
                  </a:lnTo>
                  <a:lnTo>
                    <a:pt x="33103" y="198820"/>
                  </a:lnTo>
                  <a:lnTo>
                    <a:pt x="44096" y="198820"/>
                  </a:lnTo>
                  <a:lnTo>
                    <a:pt x="44096" y="201318"/>
                  </a:lnTo>
                  <a:lnTo>
                    <a:pt x="46344" y="203753"/>
                  </a:lnTo>
                  <a:lnTo>
                    <a:pt x="46344" y="211121"/>
                  </a:lnTo>
                  <a:lnTo>
                    <a:pt x="48530" y="215992"/>
                  </a:lnTo>
                  <a:lnTo>
                    <a:pt x="55151" y="215992"/>
                  </a:lnTo>
                  <a:lnTo>
                    <a:pt x="55151" y="213556"/>
                  </a:lnTo>
                  <a:lnTo>
                    <a:pt x="57337" y="211121"/>
                  </a:lnTo>
                  <a:lnTo>
                    <a:pt x="57337" y="208686"/>
                  </a:lnTo>
                  <a:lnTo>
                    <a:pt x="59585" y="206188"/>
                  </a:lnTo>
                  <a:lnTo>
                    <a:pt x="66206" y="206188"/>
                  </a:lnTo>
                  <a:lnTo>
                    <a:pt x="66206" y="193699"/>
                  </a:lnTo>
                  <a:lnTo>
                    <a:pt x="68392" y="188829"/>
                  </a:lnTo>
                  <a:lnTo>
                    <a:pt x="68392" y="179025"/>
                  </a:lnTo>
                  <a:lnTo>
                    <a:pt x="72827" y="174092"/>
                  </a:lnTo>
                  <a:lnTo>
                    <a:pt x="72827" y="166786"/>
                  </a:lnTo>
                  <a:lnTo>
                    <a:pt x="77199" y="164289"/>
                  </a:lnTo>
                  <a:lnTo>
                    <a:pt x="77199" y="161853"/>
                  </a:lnTo>
                  <a:lnTo>
                    <a:pt x="83819" y="154485"/>
                  </a:lnTo>
                  <a:lnTo>
                    <a:pt x="90440" y="149614"/>
                  </a:lnTo>
                  <a:lnTo>
                    <a:pt x="97061" y="147179"/>
                  </a:lnTo>
                  <a:lnTo>
                    <a:pt x="119108" y="134690"/>
                  </a:lnTo>
                  <a:lnTo>
                    <a:pt x="125729" y="129757"/>
                  </a:lnTo>
                  <a:lnTo>
                    <a:pt x="130164" y="122389"/>
                  </a:lnTo>
                  <a:lnTo>
                    <a:pt x="134598" y="117518"/>
                  </a:lnTo>
                  <a:lnTo>
                    <a:pt x="136784" y="112586"/>
                  </a:lnTo>
                  <a:lnTo>
                    <a:pt x="141219" y="107715"/>
                  </a:lnTo>
                  <a:lnTo>
                    <a:pt x="143405" y="102782"/>
                  </a:lnTo>
                  <a:lnTo>
                    <a:pt x="147839" y="85672"/>
                  </a:lnTo>
                  <a:lnTo>
                    <a:pt x="152211" y="83237"/>
                  </a:lnTo>
                  <a:close/>
                  <a:moveTo>
                    <a:pt x="22235" y="152112"/>
                  </a:moveTo>
                  <a:lnTo>
                    <a:pt x="26670" y="149677"/>
                  </a:lnTo>
                  <a:lnTo>
                    <a:pt x="28856" y="147242"/>
                  </a:lnTo>
                  <a:lnTo>
                    <a:pt x="28856" y="139873"/>
                  </a:lnTo>
                  <a:lnTo>
                    <a:pt x="26670" y="139873"/>
                  </a:lnTo>
                  <a:lnTo>
                    <a:pt x="20049" y="147242"/>
                  </a:lnTo>
                  <a:lnTo>
                    <a:pt x="20049" y="152112"/>
                  </a:lnTo>
                  <a:close/>
                </a:path>
              </a:pathLst>
            </a:custGeom>
            <a:noFill/>
            <a:ln w="1561" cap="flat">
              <a:solidFill>
                <a:srgbClr val="FFFFFF"/>
              </a:solidFill>
              <a:prstDash val="solid"/>
              <a:round/>
            </a:ln>
          </p:spPr>
          <p:txBody>
            <a:bodyPr rtlCol="0" anchor="ctr"/>
            <a:lstStyle/>
            <a:p>
              <a:endParaRPr lang="en-US" noProof="0" dirty="0"/>
            </a:p>
          </p:txBody>
        </p:sp>
        <p:sp>
          <p:nvSpPr>
            <p:cNvPr id="5170" name="Serbest Form 5169">
              <a:extLst>
                <a:ext uri="{FF2B5EF4-FFF2-40B4-BE49-F238E27FC236}">
                  <a16:creationId xmlns:a16="http://schemas.microsoft.com/office/drawing/2014/main" id="{6636F5C0-00E6-7B4E-84BF-4CB49BE22329}"/>
                </a:ext>
              </a:extLst>
            </p:cNvPr>
            <p:cNvSpPr/>
            <p:nvPr/>
          </p:nvSpPr>
          <p:spPr>
            <a:xfrm>
              <a:off x="8823137" y="2807928"/>
              <a:ext cx="88629" cy="38028"/>
            </a:xfrm>
            <a:custGeom>
              <a:avLst/>
              <a:gdLst>
                <a:gd name="connsiteX0" fmla="*/ 0 w 88629"/>
                <a:gd name="connsiteY0" fmla="*/ 28537 h 38028"/>
                <a:gd name="connsiteX1" fmla="*/ 2124 w 88629"/>
                <a:gd name="connsiteY1" fmla="*/ 32346 h 38028"/>
                <a:gd name="connsiteX2" fmla="*/ 6308 w 88629"/>
                <a:gd name="connsiteY2" fmla="*/ 30410 h 38028"/>
                <a:gd name="connsiteX3" fmla="*/ 8433 w 88629"/>
                <a:gd name="connsiteY3" fmla="*/ 28537 h 38028"/>
                <a:gd name="connsiteX4" fmla="*/ 12679 w 88629"/>
                <a:gd name="connsiteY4" fmla="*/ 28537 h 38028"/>
                <a:gd name="connsiteX5" fmla="*/ 12679 w 88629"/>
                <a:gd name="connsiteY5" fmla="*/ 26663 h 38028"/>
                <a:gd name="connsiteX6" fmla="*/ 14803 w 88629"/>
                <a:gd name="connsiteY6" fmla="*/ 22854 h 38028"/>
                <a:gd name="connsiteX7" fmla="*/ 6308 w 88629"/>
                <a:gd name="connsiteY7" fmla="*/ 22854 h 38028"/>
                <a:gd name="connsiteX8" fmla="*/ 80322 w 88629"/>
                <a:gd name="connsiteY8" fmla="*/ 0 h 38028"/>
                <a:gd name="connsiteX9" fmla="*/ 71890 w 88629"/>
                <a:gd name="connsiteY9" fmla="*/ 7618 h 38028"/>
                <a:gd name="connsiteX10" fmla="*/ 40161 w 88629"/>
                <a:gd name="connsiteY10" fmla="*/ 7618 h 38028"/>
                <a:gd name="connsiteX11" fmla="*/ 38038 w 88629"/>
                <a:gd name="connsiteY11" fmla="*/ 9491 h 38028"/>
                <a:gd name="connsiteX12" fmla="*/ 35914 w 88629"/>
                <a:gd name="connsiteY12" fmla="*/ 13300 h 38028"/>
                <a:gd name="connsiteX13" fmla="*/ 33853 w 88629"/>
                <a:gd name="connsiteY13" fmla="*/ 15236 h 38028"/>
                <a:gd name="connsiteX14" fmla="*/ 31729 w 88629"/>
                <a:gd name="connsiteY14" fmla="*/ 15236 h 38028"/>
                <a:gd name="connsiteX15" fmla="*/ 27482 w 88629"/>
                <a:gd name="connsiteY15" fmla="*/ 17109 h 38028"/>
                <a:gd name="connsiteX16" fmla="*/ 31729 w 88629"/>
                <a:gd name="connsiteY16" fmla="*/ 22854 h 38028"/>
                <a:gd name="connsiteX17" fmla="*/ 29605 w 88629"/>
                <a:gd name="connsiteY17" fmla="*/ 24728 h 38028"/>
                <a:gd name="connsiteX18" fmla="*/ 25359 w 88629"/>
                <a:gd name="connsiteY18" fmla="*/ 32346 h 38028"/>
                <a:gd name="connsiteX19" fmla="*/ 25359 w 88629"/>
                <a:gd name="connsiteY19" fmla="*/ 36155 h 38028"/>
                <a:gd name="connsiteX20" fmla="*/ 27482 w 88629"/>
                <a:gd name="connsiteY20" fmla="*/ 38028 h 38028"/>
                <a:gd name="connsiteX21" fmla="*/ 27482 w 88629"/>
                <a:gd name="connsiteY21" fmla="*/ 36155 h 38028"/>
                <a:gd name="connsiteX22" fmla="*/ 29605 w 88629"/>
                <a:gd name="connsiteY22" fmla="*/ 34219 h 38028"/>
                <a:gd name="connsiteX23" fmla="*/ 33853 w 88629"/>
                <a:gd name="connsiteY23" fmla="*/ 34219 h 38028"/>
                <a:gd name="connsiteX24" fmla="*/ 46344 w 88629"/>
                <a:gd name="connsiteY24" fmla="*/ 26663 h 38028"/>
                <a:gd name="connsiteX25" fmla="*/ 48405 w 88629"/>
                <a:gd name="connsiteY25" fmla="*/ 28537 h 38028"/>
                <a:gd name="connsiteX26" fmla="*/ 56900 w 88629"/>
                <a:gd name="connsiteY26" fmla="*/ 28537 h 38028"/>
                <a:gd name="connsiteX27" fmla="*/ 65332 w 88629"/>
                <a:gd name="connsiteY27" fmla="*/ 24728 h 38028"/>
                <a:gd name="connsiteX28" fmla="*/ 69579 w 88629"/>
                <a:gd name="connsiteY28" fmla="*/ 20919 h 38028"/>
                <a:gd name="connsiteX29" fmla="*/ 73826 w 88629"/>
                <a:gd name="connsiteY29" fmla="*/ 19045 h 38028"/>
                <a:gd name="connsiteX30" fmla="*/ 88629 w 88629"/>
                <a:gd name="connsiteY30" fmla="*/ 5682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8629" h="38028">
                  <a:moveTo>
                    <a:pt x="0" y="28537"/>
                  </a:moveTo>
                  <a:lnTo>
                    <a:pt x="2124" y="32346"/>
                  </a:lnTo>
                  <a:lnTo>
                    <a:pt x="6308" y="30410"/>
                  </a:lnTo>
                  <a:lnTo>
                    <a:pt x="8433" y="28537"/>
                  </a:lnTo>
                  <a:lnTo>
                    <a:pt x="12679" y="28537"/>
                  </a:lnTo>
                  <a:lnTo>
                    <a:pt x="12679" y="26663"/>
                  </a:lnTo>
                  <a:lnTo>
                    <a:pt x="14803" y="22854"/>
                  </a:lnTo>
                  <a:lnTo>
                    <a:pt x="6308" y="22854"/>
                  </a:lnTo>
                  <a:close/>
                  <a:moveTo>
                    <a:pt x="80322" y="0"/>
                  </a:moveTo>
                  <a:lnTo>
                    <a:pt x="71890" y="7618"/>
                  </a:lnTo>
                  <a:lnTo>
                    <a:pt x="40161" y="7618"/>
                  </a:lnTo>
                  <a:lnTo>
                    <a:pt x="38038" y="9491"/>
                  </a:lnTo>
                  <a:lnTo>
                    <a:pt x="35914" y="13300"/>
                  </a:lnTo>
                  <a:lnTo>
                    <a:pt x="33853" y="15236"/>
                  </a:lnTo>
                  <a:lnTo>
                    <a:pt x="31729" y="15236"/>
                  </a:lnTo>
                  <a:lnTo>
                    <a:pt x="27482" y="17109"/>
                  </a:lnTo>
                  <a:lnTo>
                    <a:pt x="31729" y="22854"/>
                  </a:lnTo>
                  <a:lnTo>
                    <a:pt x="29605" y="24728"/>
                  </a:lnTo>
                  <a:lnTo>
                    <a:pt x="25359" y="32346"/>
                  </a:lnTo>
                  <a:lnTo>
                    <a:pt x="25359" y="36155"/>
                  </a:lnTo>
                  <a:lnTo>
                    <a:pt x="27482" y="38028"/>
                  </a:lnTo>
                  <a:lnTo>
                    <a:pt x="27482" y="36155"/>
                  </a:lnTo>
                  <a:lnTo>
                    <a:pt x="29605" y="34219"/>
                  </a:lnTo>
                  <a:lnTo>
                    <a:pt x="33853" y="34219"/>
                  </a:lnTo>
                  <a:lnTo>
                    <a:pt x="46344" y="26663"/>
                  </a:lnTo>
                  <a:lnTo>
                    <a:pt x="48405" y="28537"/>
                  </a:lnTo>
                  <a:lnTo>
                    <a:pt x="56900" y="28537"/>
                  </a:lnTo>
                  <a:lnTo>
                    <a:pt x="65332" y="24728"/>
                  </a:lnTo>
                  <a:lnTo>
                    <a:pt x="69579" y="20919"/>
                  </a:lnTo>
                  <a:lnTo>
                    <a:pt x="73826" y="19045"/>
                  </a:lnTo>
                  <a:lnTo>
                    <a:pt x="88629" y="5682"/>
                  </a:lnTo>
                  <a:close/>
                </a:path>
              </a:pathLst>
            </a:custGeom>
            <a:solidFill>
              <a:srgbClr val="A6A6A6"/>
            </a:solidFill>
            <a:ln w="6245" cap="flat">
              <a:noFill/>
              <a:prstDash val="solid"/>
              <a:miter/>
            </a:ln>
          </p:spPr>
          <p:txBody>
            <a:bodyPr rtlCol="0" anchor="ctr"/>
            <a:lstStyle/>
            <a:p>
              <a:endParaRPr lang="en-US" noProof="0" dirty="0"/>
            </a:p>
          </p:txBody>
        </p:sp>
        <p:sp>
          <p:nvSpPr>
            <p:cNvPr id="5171" name="Serbest Form 5170">
              <a:extLst>
                <a:ext uri="{FF2B5EF4-FFF2-40B4-BE49-F238E27FC236}">
                  <a16:creationId xmlns:a16="http://schemas.microsoft.com/office/drawing/2014/main" id="{D3342629-0469-3C48-A01F-E0A4BF4358E8}"/>
                </a:ext>
              </a:extLst>
            </p:cNvPr>
            <p:cNvSpPr/>
            <p:nvPr/>
          </p:nvSpPr>
          <p:spPr>
            <a:xfrm>
              <a:off x="8823137" y="2807928"/>
              <a:ext cx="88566" cy="38028"/>
            </a:xfrm>
            <a:custGeom>
              <a:avLst/>
              <a:gdLst>
                <a:gd name="connsiteX0" fmla="*/ 0 w 88566"/>
                <a:gd name="connsiteY0" fmla="*/ 28537 h 38028"/>
                <a:gd name="connsiteX1" fmla="*/ 2124 w 88566"/>
                <a:gd name="connsiteY1" fmla="*/ 32346 h 38028"/>
                <a:gd name="connsiteX2" fmla="*/ 6308 w 88566"/>
                <a:gd name="connsiteY2" fmla="*/ 30410 h 38028"/>
                <a:gd name="connsiteX3" fmla="*/ 8433 w 88566"/>
                <a:gd name="connsiteY3" fmla="*/ 28537 h 38028"/>
                <a:gd name="connsiteX4" fmla="*/ 12679 w 88566"/>
                <a:gd name="connsiteY4" fmla="*/ 28537 h 38028"/>
                <a:gd name="connsiteX5" fmla="*/ 12679 w 88566"/>
                <a:gd name="connsiteY5" fmla="*/ 26663 h 38028"/>
                <a:gd name="connsiteX6" fmla="*/ 14803 w 88566"/>
                <a:gd name="connsiteY6" fmla="*/ 22854 h 38028"/>
                <a:gd name="connsiteX7" fmla="*/ 6308 w 88566"/>
                <a:gd name="connsiteY7" fmla="*/ 22854 h 38028"/>
                <a:gd name="connsiteX8" fmla="*/ 80322 w 88566"/>
                <a:gd name="connsiteY8" fmla="*/ 0 h 38028"/>
                <a:gd name="connsiteX9" fmla="*/ 71890 w 88566"/>
                <a:gd name="connsiteY9" fmla="*/ 7618 h 38028"/>
                <a:gd name="connsiteX10" fmla="*/ 40161 w 88566"/>
                <a:gd name="connsiteY10" fmla="*/ 7618 h 38028"/>
                <a:gd name="connsiteX11" fmla="*/ 38038 w 88566"/>
                <a:gd name="connsiteY11" fmla="*/ 9491 h 38028"/>
                <a:gd name="connsiteX12" fmla="*/ 35914 w 88566"/>
                <a:gd name="connsiteY12" fmla="*/ 13300 h 38028"/>
                <a:gd name="connsiteX13" fmla="*/ 33790 w 88566"/>
                <a:gd name="connsiteY13" fmla="*/ 15236 h 38028"/>
                <a:gd name="connsiteX14" fmla="*/ 31729 w 88566"/>
                <a:gd name="connsiteY14" fmla="*/ 15236 h 38028"/>
                <a:gd name="connsiteX15" fmla="*/ 27482 w 88566"/>
                <a:gd name="connsiteY15" fmla="*/ 17109 h 38028"/>
                <a:gd name="connsiteX16" fmla="*/ 31729 w 88566"/>
                <a:gd name="connsiteY16" fmla="*/ 22854 h 38028"/>
                <a:gd name="connsiteX17" fmla="*/ 29605 w 88566"/>
                <a:gd name="connsiteY17" fmla="*/ 24728 h 38028"/>
                <a:gd name="connsiteX18" fmla="*/ 25359 w 88566"/>
                <a:gd name="connsiteY18" fmla="*/ 32346 h 38028"/>
                <a:gd name="connsiteX19" fmla="*/ 25359 w 88566"/>
                <a:gd name="connsiteY19" fmla="*/ 36155 h 38028"/>
                <a:gd name="connsiteX20" fmla="*/ 27482 w 88566"/>
                <a:gd name="connsiteY20" fmla="*/ 38028 h 38028"/>
                <a:gd name="connsiteX21" fmla="*/ 27482 w 88566"/>
                <a:gd name="connsiteY21" fmla="*/ 36155 h 38028"/>
                <a:gd name="connsiteX22" fmla="*/ 29605 w 88566"/>
                <a:gd name="connsiteY22" fmla="*/ 34219 h 38028"/>
                <a:gd name="connsiteX23" fmla="*/ 33790 w 88566"/>
                <a:gd name="connsiteY23" fmla="*/ 34219 h 38028"/>
                <a:gd name="connsiteX24" fmla="*/ 46282 w 88566"/>
                <a:gd name="connsiteY24" fmla="*/ 26663 h 38028"/>
                <a:gd name="connsiteX25" fmla="*/ 48343 w 88566"/>
                <a:gd name="connsiteY25" fmla="*/ 28537 h 38028"/>
                <a:gd name="connsiteX26" fmla="*/ 56838 w 88566"/>
                <a:gd name="connsiteY26" fmla="*/ 28537 h 38028"/>
                <a:gd name="connsiteX27" fmla="*/ 65270 w 88566"/>
                <a:gd name="connsiteY27" fmla="*/ 24728 h 38028"/>
                <a:gd name="connsiteX28" fmla="*/ 69516 w 88566"/>
                <a:gd name="connsiteY28" fmla="*/ 20919 h 38028"/>
                <a:gd name="connsiteX29" fmla="*/ 73764 w 88566"/>
                <a:gd name="connsiteY29" fmla="*/ 19045 h 38028"/>
                <a:gd name="connsiteX30" fmla="*/ 88567 w 88566"/>
                <a:gd name="connsiteY30" fmla="*/ 5682 h 3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8566" h="38028">
                  <a:moveTo>
                    <a:pt x="0" y="28537"/>
                  </a:moveTo>
                  <a:lnTo>
                    <a:pt x="2124" y="32346"/>
                  </a:lnTo>
                  <a:lnTo>
                    <a:pt x="6308" y="30410"/>
                  </a:lnTo>
                  <a:lnTo>
                    <a:pt x="8433" y="28537"/>
                  </a:lnTo>
                  <a:lnTo>
                    <a:pt x="12679" y="28537"/>
                  </a:lnTo>
                  <a:lnTo>
                    <a:pt x="12679" y="26663"/>
                  </a:lnTo>
                  <a:lnTo>
                    <a:pt x="14803" y="22854"/>
                  </a:lnTo>
                  <a:lnTo>
                    <a:pt x="6308" y="22854"/>
                  </a:lnTo>
                  <a:close/>
                  <a:moveTo>
                    <a:pt x="80322" y="0"/>
                  </a:moveTo>
                  <a:lnTo>
                    <a:pt x="71890" y="7618"/>
                  </a:lnTo>
                  <a:lnTo>
                    <a:pt x="40161" y="7618"/>
                  </a:lnTo>
                  <a:lnTo>
                    <a:pt x="38038" y="9491"/>
                  </a:lnTo>
                  <a:lnTo>
                    <a:pt x="35914" y="13300"/>
                  </a:lnTo>
                  <a:lnTo>
                    <a:pt x="33790" y="15236"/>
                  </a:lnTo>
                  <a:lnTo>
                    <a:pt x="31729" y="15236"/>
                  </a:lnTo>
                  <a:lnTo>
                    <a:pt x="27482" y="17109"/>
                  </a:lnTo>
                  <a:lnTo>
                    <a:pt x="31729" y="22854"/>
                  </a:lnTo>
                  <a:lnTo>
                    <a:pt x="29605" y="24728"/>
                  </a:lnTo>
                  <a:lnTo>
                    <a:pt x="25359" y="32346"/>
                  </a:lnTo>
                  <a:lnTo>
                    <a:pt x="25359" y="36155"/>
                  </a:lnTo>
                  <a:lnTo>
                    <a:pt x="27482" y="38028"/>
                  </a:lnTo>
                  <a:lnTo>
                    <a:pt x="27482" y="36155"/>
                  </a:lnTo>
                  <a:lnTo>
                    <a:pt x="29605" y="34219"/>
                  </a:lnTo>
                  <a:lnTo>
                    <a:pt x="33790" y="34219"/>
                  </a:lnTo>
                  <a:lnTo>
                    <a:pt x="46282" y="26663"/>
                  </a:lnTo>
                  <a:lnTo>
                    <a:pt x="48343" y="28537"/>
                  </a:lnTo>
                  <a:lnTo>
                    <a:pt x="56838" y="28537"/>
                  </a:lnTo>
                  <a:lnTo>
                    <a:pt x="65270" y="24728"/>
                  </a:lnTo>
                  <a:lnTo>
                    <a:pt x="69516" y="20919"/>
                  </a:lnTo>
                  <a:lnTo>
                    <a:pt x="73764" y="19045"/>
                  </a:lnTo>
                  <a:lnTo>
                    <a:pt x="88567" y="5682"/>
                  </a:lnTo>
                  <a:close/>
                </a:path>
              </a:pathLst>
            </a:custGeom>
            <a:noFill/>
            <a:ln w="1561" cap="flat">
              <a:solidFill>
                <a:srgbClr val="FFFFFF"/>
              </a:solidFill>
              <a:prstDash val="solid"/>
              <a:round/>
            </a:ln>
          </p:spPr>
          <p:txBody>
            <a:bodyPr rtlCol="0" anchor="ctr"/>
            <a:lstStyle/>
            <a:p>
              <a:endParaRPr lang="en-US" noProof="0" dirty="0"/>
            </a:p>
          </p:txBody>
        </p:sp>
        <p:sp>
          <p:nvSpPr>
            <p:cNvPr id="5172" name="Serbest Form 5171">
              <a:extLst>
                <a:ext uri="{FF2B5EF4-FFF2-40B4-BE49-F238E27FC236}">
                  <a16:creationId xmlns:a16="http://schemas.microsoft.com/office/drawing/2014/main" id="{69CE5376-FB1D-3347-A70A-0A4D60D86196}"/>
                </a:ext>
              </a:extLst>
            </p:cNvPr>
            <p:cNvSpPr/>
            <p:nvPr/>
          </p:nvSpPr>
          <p:spPr>
            <a:xfrm>
              <a:off x="3863181" y="1932845"/>
              <a:ext cx="88816" cy="63442"/>
            </a:xfrm>
            <a:custGeom>
              <a:avLst/>
              <a:gdLst>
                <a:gd name="connsiteX0" fmla="*/ 86692 w 88816"/>
                <a:gd name="connsiteY0" fmla="*/ 38528 h 63442"/>
                <a:gd name="connsiteX1" fmla="*/ 82445 w 88816"/>
                <a:gd name="connsiteY1" fmla="*/ 36280 h 63442"/>
                <a:gd name="connsiteX2" fmla="*/ 76137 w 88816"/>
                <a:gd name="connsiteY2" fmla="*/ 29473 h 63442"/>
                <a:gd name="connsiteX3" fmla="*/ 67643 w 88816"/>
                <a:gd name="connsiteY3" fmla="*/ 24915 h 63442"/>
                <a:gd name="connsiteX4" fmla="*/ 54964 w 88816"/>
                <a:gd name="connsiteY4" fmla="*/ 20419 h 63442"/>
                <a:gd name="connsiteX5" fmla="*/ 46532 w 88816"/>
                <a:gd name="connsiteY5" fmla="*/ 15861 h 63442"/>
                <a:gd name="connsiteX6" fmla="*/ 44408 w 88816"/>
                <a:gd name="connsiteY6" fmla="*/ 11365 h 63442"/>
                <a:gd name="connsiteX7" fmla="*/ 38037 w 88816"/>
                <a:gd name="connsiteY7" fmla="*/ 4558 h 63442"/>
                <a:gd name="connsiteX8" fmla="*/ 33853 w 88816"/>
                <a:gd name="connsiteY8" fmla="*/ 2310 h 63442"/>
                <a:gd name="connsiteX9" fmla="*/ 29605 w 88816"/>
                <a:gd name="connsiteY9" fmla="*/ 2310 h 63442"/>
                <a:gd name="connsiteX10" fmla="*/ 21174 w 88816"/>
                <a:gd name="connsiteY10" fmla="*/ 0 h 63442"/>
                <a:gd name="connsiteX11" fmla="*/ 10556 w 88816"/>
                <a:gd name="connsiteY11" fmla="*/ 0 h 63442"/>
                <a:gd name="connsiteX12" fmla="*/ 8494 w 88816"/>
                <a:gd name="connsiteY12" fmla="*/ 2310 h 63442"/>
                <a:gd name="connsiteX13" fmla="*/ 6371 w 88816"/>
                <a:gd name="connsiteY13" fmla="*/ 2310 h 63442"/>
                <a:gd name="connsiteX14" fmla="*/ 10556 w 88816"/>
                <a:gd name="connsiteY14" fmla="*/ 15861 h 63442"/>
                <a:gd name="connsiteX15" fmla="*/ 10556 w 88816"/>
                <a:gd name="connsiteY15" fmla="*/ 20419 h 63442"/>
                <a:gd name="connsiteX16" fmla="*/ 8494 w 88816"/>
                <a:gd name="connsiteY16" fmla="*/ 22667 h 63442"/>
                <a:gd name="connsiteX17" fmla="*/ 6371 w 88816"/>
                <a:gd name="connsiteY17" fmla="*/ 27163 h 63442"/>
                <a:gd name="connsiteX18" fmla="*/ 4247 w 88816"/>
                <a:gd name="connsiteY18" fmla="*/ 29473 h 63442"/>
                <a:gd name="connsiteX19" fmla="*/ 4247 w 88816"/>
                <a:gd name="connsiteY19" fmla="*/ 33969 h 63442"/>
                <a:gd name="connsiteX20" fmla="*/ 2124 w 88816"/>
                <a:gd name="connsiteY20" fmla="*/ 38528 h 63442"/>
                <a:gd name="connsiteX21" fmla="*/ 0 w 88816"/>
                <a:gd name="connsiteY21" fmla="*/ 40776 h 63442"/>
                <a:gd name="connsiteX22" fmla="*/ 0 w 88816"/>
                <a:gd name="connsiteY22" fmla="*/ 43024 h 63442"/>
                <a:gd name="connsiteX23" fmla="*/ 4247 w 88816"/>
                <a:gd name="connsiteY23" fmla="*/ 54388 h 63442"/>
                <a:gd name="connsiteX24" fmla="*/ 0 w 88816"/>
                <a:gd name="connsiteY24" fmla="*/ 47582 h 63442"/>
                <a:gd name="connsiteX25" fmla="*/ 10556 w 88816"/>
                <a:gd name="connsiteY25" fmla="*/ 63443 h 63442"/>
                <a:gd name="connsiteX26" fmla="*/ 27482 w 88816"/>
                <a:gd name="connsiteY26" fmla="*/ 49830 h 63442"/>
                <a:gd name="connsiteX27" fmla="*/ 61334 w 88816"/>
                <a:gd name="connsiteY27" fmla="*/ 49830 h 63442"/>
                <a:gd name="connsiteX28" fmla="*/ 65519 w 88816"/>
                <a:gd name="connsiteY28" fmla="*/ 52078 h 63442"/>
                <a:gd name="connsiteX29" fmla="*/ 84569 w 88816"/>
                <a:gd name="connsiteY29" fmla="*/ 52078 h 63442"/>
                <a:gd name="connsiteX30" fmla="*/ 86692 w 88816"/>
                <a:gd name="connsiteY30" fmla="*/ 49830 h 63442"/>
                <a:gd name="connsiteX31" fmla="*/ 88816 w 88816"/>
                <a:gd name="connsiteY31" fmla="*/ 45334 h 63442"/>
                <a:gd name="connsiteX32" fmla="*/ 88816 w 88816"/>
                <a:gd name="connsiteY32" fmla="*/ 43024 h 63442"/>
                <a:gd name="connsiteX33" fmla="*/ 86692 w 88816"/>
                <a:gd name="connsiteY33" fmla="*/ 38528 h 6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8816" h="63442">
                  <a:moveTo>
                    <a:pt x="86692" y="38528"/>
                  </a:moveTo>
                  <a:lnTo>
                    <a:pt x="82445" y="36280"/>
                  </a:lnTo>
                  <a:lnTo>
                    <a:pt x="76137" y="29473"/>
                  </a:lnTo>
                  <a:lnTo>
                    <a:pt x="67643" y="24915"/>
                  </a:lnTo>
                  <a:lnTo>
                    <a:pt x="54964" y="20419"/>
                  </a:lnTo>
                  <a:lnTo>
                    <a:pt x="46532" y="15861"/>
                  </a:lnTo>
                  <a:lnTo>
                    <a:pt x="44408" y="11365"/>
                  </a:lnTo>
                  <a:lnTo>
                    <a:pt x="38037" y="4558"/>
                  </a:lnTo>
                  <a:lnTo>
                    <a:pt x="33853" y="2310"/>
                  </a:lnTo>
                  <a:lnTo>
                    <a:pt x="29605" y="2310"/>
                  </a:lnTo>
                  <a:lnTo>
                    <a:pt x="21174" y="0"/>
                  </a:lnTo>
                  <a:lnTo>
                    <a:pt x="10556" y="0"/>
                  </a:lnTo>
                  <a:lnTo>
                    <a:pt x="8494" y="2310"/>
                  </a:lnTo>
                  <a:lnTo>
                    <a:pt x="6371" y="2310"/>
                  </a:lnTo>
                  <a:lnTo>
                    <a:pt x="10556" y="15861"/>
                  </a:lnTo>
                  <a:lnTo>
                    <a:pt x="10556" y="20419"/>
                  </a:lnTo>
                  <a:lnTo>
                    <a:pt x="8494" y="22667"/>
                  </a:lnTo>
                  <a:lnTo>
                    <a:pt x="6371" y="27163"/>
                  </a:lnTo>
                  <a:lnTo>
                    <a:pt x="4247" y="29473"/>
                  </a:lnTo>
                  <a:lnTo>
                    <a:pt x="4247" y="33969"/>
                  </a:lnTo>
                  <a:lnTo>
                    <a:pt x="2124" y="38528"/>
                  </a:lnTo>
                  <a:lnTo>
                    <a:pt x="0" y="40776"/>
                  </a:lnTo>
                  <a:lnTo>
                    <a:pt x="0" y="43024"/>
                  </a:lnTo>
                  <a:lnTo>
                    <a:pt x="4247" y="54388"/>
                  </a:lnTo>
                  <a:lnTo>
                    <a:pt x="0" y="47582"/>
                  </a:lnTo>
                  <a:lnTo>
                    <a:pt x="10556" y="63443"/>
                  </a:lnTo>
                  <a:lnTo>
                    <a:pt x="27482" y="49830"/>
                  </a:lnTo>
                  <a:lnTo>
                    <a:pt x="61334" y="49830"/>
                  </a:lnTo>
                  <a:lnTo>
                    <a:pt x="65519" y="52078"/>
                  </a:lnTo>
                  <a:lnTo>
                    <a:pt x="84569" y="52078"/>
                  </a:lnTo>
                  <a:lnTo>
                    <a:pt x="86692" y="49830"/>
                  </a:lnTo>
                  <a:lnTo>
                    <a:pt x="88816" y="45334"/>
                  </a:lnTo>
                  <a:lnTo>
                    <a:pt x="88816" y="43024"/>
                  </a:lnTo>
                  <a:lnTo>
                    <a:pt x="86692" y="38528"/>
                  </a:lnTo>
                  <a:close/>
                </a:path>
              </a:pathLst>
            </a:custGeom>
            <a:solidFill>
              <a:srgbClr val="A6A6A6"/>
            </a:solidFill>
            <a:ln w="6245" cap="flat">
              <a:noFill/>
              <a:prstDash val="solid"/>
              <a:miter/>
            </a:ln>
          </p:spPr>
          <p:txBody>
            <a:bodyPr rtlCol="0" anchor="ctr"/>
            <a:lstStyle/>
            <a:p>
              <a:endParaRPr lang="en-US" noProof="0" dirty="0"/>
            </a:p>
          </p:txBody>
        </p:sp>
        <p:sp>
          <p:nvSpPr>
            <p:cNvPr id="5173" name="Serbest Form 5172">
              <a:extLst>
                <a:ext uri="{FF2B5EF4-FFF2-40B4-BE49-F238E27FC236}">
                  <a16:creationId xmlns:a16="http://schemas.microsoft.com/office/drawing/2014/main" id="{1D49D82B-B9BC-2E42-A6F7-8E6D8AF84593}"/>
                </a:ext>
              </a:extLst>
            </p:cNvPr>
            <p:cNvSpPr/>
            <p:nvPr/>
          </p:nvSpPr>
          <p:spPr>
            <a:xfrm>
              <a:off x="3863181" y="1932845"/>
              <a:ext cx="88816" cy="63442"/>
            </a:xfrm>
            <a:custGeom>
              <a:avLst/>
              <a:gdLst>
                <a:gd name="connsiteX0" fmla="*/ 86692 w 88816"/>
                <a:gd name="connsiteY0" fmla="*/ 38528 h 63442"/>
                <a:gd name="connsiteX1" fmla="*/ 82445 w 88816"/>
                <a:gd name="connsiteY1" fmla="*/ 36280 h 63442"/>
                <a:gd name="connsiteX2" fmla="*/ 76137 w 88816"/>
                <a:gd name="connsiteY2" fmla="*/ 29473 h 63442"/>
                <a:gd name="connsiteX3" fmla="*/ 67643 w 88816"/>
                <a:gd name="connsiteY3" fmla="*/ 24915 h 63442"/>
                <a:gd name="connsiteX4" fmla="*/ 54964 w 88816"/>
                <a:gd name="connsiteY4" fmla="*/ 20419 h 63442"/>
                <a:gd name="connsiteX5" fmla="*/ 46532 w 88816"/>
                <a:gd name="connsiteY5" fmla="*/ 15861 h 63442"/>
                <a:gd name="connsiteX6" fmla="*/ 44408 w 88816"/>
                <a:gd name="connsiteY6" fmla="*/ 11365 h 63442"/>
                <a:gd name="connsiteX7" fmla="*/ 38037 w 88816"/>
                <a:gd name="connsiteY7" fmla="*/ 4558 h 63442"/>
                <a:gd name="connsiteX8" fmla="*/ 33853 w 88816"/>
                <a:gd name="connsiteY8" fmla="*/ 2310 h 63442"/>
                <a:gd name="connsiteX9" fmla="*/ 29605 w 88816"/>
                <a:gd name="connsiteY9" fmla="*/ 2310 h 63442"/>
                <a:gd name="connsiteX10" fmla="*/ 21174 w 88816"/>
                <a:gd name="connsiteY10" fmla="*/ 0 h 63442"/>
                <a:gd name="connsiteX11" fmla="*/ 10556 w 88816"/>
                <a:gd name="connsiteY11" fmla="*/ 0 h 63442"/>
                <a:gd name="connsiteX12" fmla="*/ 8494 w 88816"/>
                <a:gd name="connsiteY12" fmla="*/ 2310 h 63442"/>
                <a:gd name="connsiteX13" fmla="*/ 6371 w 88816"/>
                <a:gd name="connsiteY13" fmla="*/ 2310 h 63442"/>
                <a:gd name="connsiteX14" fmla="*/ 10556 w 88816"/>
                <a:gd name="connsiteY14" fmla="*/ 15861 h 63442"/>
                <a:gd name="connsiteX15" fmla="*/ 10556 w 88816"/>
                <a:gd name="connsiteY15" fmla="*/ 20419 h 63442"/>
                <a:gd name="connsiteX16" fmla="*/ 8494 w 88816"/>
                <a:gd name="connsiteY16" fmla="*/ 22667 h 63442"/>
                <a:gd name="connsiteX17" fmla="*/ 6371 w 88816"/>
                <a:gd name="connsiteY17" fmla="*/ 27163 h 63442"/>
                <a:gd name="connsiteX18" fmla="*/ 4247 w 88816"/>
                <a:gd name="connsiteY18" fmla="*/ 29473 h 63442"/>
                <a:gd name="connsiteX19" fmla="*/ 4247 w 88816"/>
                <a:gd name="connsiteY19" fmla="*/ 33969 h 63442"/>
                <a:gd name="connsiteX20" fmla="*/ 2124 w 88816"/>
                <a:gd name="connsiteY20" fmla="*/ 38528 h 63442"/>
                <a:gd name="connsiteX21" fmla="*/ 0 w 88816"/>
                <a:gd name="connsiteY21" fmla="*/ 40776 h 63442"/>
                <a:gd name="connsiteX22" fmla="*/ 0 w 88816"/>
                <a:gd name="connsiteY22" fmla="*/ 43024 h 63442"/>
                <a:gd name="connsiteX23" fmla="*/ 4247 w 88816"/>
                <a:gd name="connsiteY23" fmla="*/ 54388 h 63442"/>
                <a:gd name="connsiteX24" fmla="*/ 0 w 88816"/>
                <a:gd name="connsiteY24" fmla="*/ 47582 h 63442"/>
                <a:gd name="connsiteX25" fmla="*/ 10556 w 88816"/>
                <a:gd name="connsiteY25" fmla="*/ 63443 h 63442"/>
                <a:gd name="connsiteX26" fmla="*/ 27482 w 88816"/>
                <a:gd name="connsiteY26" fmla="*/ 49830 h 63442"/>
                <a:gd name="connsiteX27" fmla="*/ 61334 w 88816"/>
                <a:gd name="connsiteY27" fmla="*/ 49830 h 63442"/>
                <a:gd name="connsiteX28" fmla="*/ 65519 w 88816"/>
                <a:gd name="connsiteY28" fmla="*/ 52078 h 63442"/>
                <a:gd name="connsiteX29" fmla="*/ 84569 w 88816"/>
                <a:gd name="connsiteY29" fmla="*/ 52078 h 63442"/>
                <a:gd name="connsiteX30" fmla="*/ 86692 w 88816"/>
                <a:gd name="connsiteY30" fmla="*/ 49830 h 63442"/>
                <a:gd name="connsiteX31" fmla="*/ 88816 w 88816"/>
                <a:gd name="connsiteY31" fmla="*/ 45334 h 63442"/>
                <a:gd name="connsiteX32" fmla="*/ 88816 w 88816"/>
                <a:gd name="connsiteY32" fmla="*/ 43024 h 63442"/>
                <a:gd name="connsiteX33" fmla="*/ 86692 w 88816"/>
                <a:gd name="connsiteY33" fmla="*/ 38528 h 6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8816" h="63442">
                  <a:moveTo>
                    <a:pt x="86692" y="38528"/>
                  </a:moveTo>
                  <a:lnTo>
                    <a:pt x="82445" y="36280"/>
                  </a:lnTo>
                  <a:lnTo>
                    <a:pt x="76137" y="29473"/>
                  </a:lnTo>
                  <a:lnTo>
                    <a:pt x="67643" y="24915"/>
                  </a:lnTo>
                  <a:lnTo>
                    <a:pt x="54964" y="20419"/>
                  </a:lnTo>
                  <a:lnTo>
                    <a:pt x="46532" y="15861"/>
                  </a:lnTo>
                  <a:lnTo>
                    <a:pt x="44408" y="11365"/>
                  </a:lnTo>
                  <a:lnTo>
                    <a:pt x="38037" y="4558"/>
                  </a:lnTo>
                  <a:lnTo>
                    <a:pt x="33853" y="2310"/>
                  </a:lnTo>
                  <a:lnTo>
                    <a:pt x="29605" y="2310"/>
                  </a:lnTo>
                  <a:lnTo>
                    <a:pt x="21174" y="0"/>
                  </a:lnTo>
                  <a:lnTo>
                    <a:pt x="10556" y="0"/>
                  </a:lnTo>
                  <a:lnTo>
                    <a:pt x="8494" y="2310"/>
                  </a:lnTo>
                  <a:lnTo>
                    <a:pt x="6371" y="2310"/>
                  </a:lnTo>
                  <a:lnTo>
                    <a:pt x="10556" y="15861"/>
                  </a:lnTo>
                  <a:lnTo>
                    <a:pt x="10556" y="20419"/>
                  </a:lnTo>
                  <a:lnTo>
                    <a:pt x="8494" y="22667"/>
                  </a:lnTo>
                  <a:lnTo>
                    <a:pt x="6371" y="27163"/>
                  </a:lnTo>
                  <a:lnTo>
                    <a:pt x="4247" y="29473"/>
                  </a:lnTo>
                  <a:lnTo>
                    <a:pt x="4247" y="33969"/>
                  </a:lnTo>
                  <a:lnTo>
                    <a:pt x="2124" y="38528"/>
                  </a:lnTo>
                  <a:lnTo>
                    <a:pt x="0" y="40776"/>
                  </a:lnTo>
                  <a:lnTo>
                    <a:pt x="0" y="43024"/>
                  </a:lnTo>
                  <a:lnTo>
                    <a:pt x="4247" y="54388"/>
                  </a:lnTo>
                  <a:lnTo>
                    <a:pt x="0" y="47582"/>
                  </a:lnTo>
                  <a:lnTo>
                    <a:pt x="10556" y="63443"/>
                  </a:lnTo>
                  <a:lnTo>
                    <a:pt x="27482" y="49830"/>
                  </a:lnTo>
                  <a:lnTo>
                    <a:pt x="61334" y="49830"/>
                  </a:lnTo>
                  <a:lnTo>
                    <a:pt x="65519" y="52078"/>
                  </a:lnTo>
                  <a:lnTo>
                    <a:pt x="84569" y="52078"/>
                  </a:lnTo>
                  <a:lnTo>
                    <a:pt x="86692" y="49830"/>
                  </a:lnTo>
                  <a:lnTo>
                    <a:pt x="88816" y="45334"/>
                  </a:lnTo>
                  <a:lnTo>
                    <a:pt x="88816" y="43024"/>
                  </a:lnTo>
                  <a:lnTo>
                    <a:pt x="86692" y="38528"/>
                  </a:lnTo>
                  <a:close/>
                </a:path>
              </a:pathLst>
            </a:custGeom>
            <a:noFill/>
            <a:ln w="1561" cap="flat">
              <a:solidFill>
                <a:srgbClr val="FFFFFF"/>
              </a:solidFill>
              <a:prstDash val="solid"/>
              <a:round/>
            </a:ln>
          </p:spPr>
          <p:txBody>
            <a:bodyPr rtlCol="0" anchor="ctr"/>
            <a:lstStyle/>
            <a:p>
              <a:endParaRPr lang="en-US" noProof="0" dirty="0"/>
            </a:p>
          </p:txBody>
        </p:sp>
        <p:sp>
          <p:nvSpPr>
            <p:cNvPr id="5174" name="Serbest Form 5173">
              <a:extLst>
                <a:ext uri="{FF2B5EF4-FFF2-40B4-BE49-F238E27FC236}">
                  <a16:creationId xmlns:a16="http://schemas.microsoft.com/office/drawing/2014/main" id="{D24B7EF0-5177-344F-9013-A46C9CF720C4}"/>
                </a:ext>
              </a:extLst>
            </p:cNvPr>
            <p:cNvSpPr/>
            <p:nvPr/>
          </p:nvSpPr>
          <p:spPr>
            <a:xfrm>
              <a:off x="6730090" y="2148462"/>
              <a:ext cx="38037" cy="50704"/>
            </a:xfrm>
            <a:custGeom>
              <a:avLst/>
              <a:gdLst>
                <a:gd name="connsiteX0" fmla="*/ 23984 w 38037"/>
                <a:gd name="connsiteY0" fmla="*/ 8805 h 50704"/>
                <a:gd name="connsiteX1" fmla="*/ 15989 w 38037"/>
                <a:gd name="connsiteY1" fmla="*/ 4434 h 50704"/>
                <a:gd name="connsiteX2" fmla="*/ 5996 w 38037"/>
                <a:gd name="connsiteY2" fmla="*/ 24228 h 50704"/>
                <a:gd name="connsiteX3" fmla="*/ 0 w 38037"/>
                <a:gd name="connsiteY3" fmla="*/ 30847 h 50704"/>
                <a:gd name="connsiteX4" fmla="*/ 0 w 38037"/>
                <a:gd name="connsiteY4" fmla="*/ 35281 h 50704"/>
                <a:gd name="connsiteX5" fmla="*/ 1998 w 38037"/>
                <a:gd name="connsiteY5" fmla="*/ 41900 h 50704"/>
                <a:gd name="connsiteX6" fmla="*/ 1998 w 38037"/>
                <a:gd name="connsiteY6" fmla="*/ 46333 h 50704"/>
                <a:gd name="connsiteX7" fmla="*/ 5996 w 38037"/>
                <a:gd name="connsiteY7" fmla="*/ 50704 h 50704"/>
                <a:gd name="connsiteX8" fmla="*/ 13991 w 38037"/>
                <a:gd name="connsiteY8" fmla="*/ 50704 h 50704"/>
                <a:gd name="connsiteX9" fmla="*/ 15989 w 38037"/>
                <a:gd name="connsiteY9" fmla="*/ 48519 h 50704"/>
                <a:gd name="connsiteX10" fmla="*/ 17988 w 38037"/>
                <a:gd name="connsiteY10" fmla="*/ 48519 h 50704"/>
                <a:gd name="connsiteX11" fmla="*/ 19986 w 38037"/>
                <a:gd name="connsiteY11" fmla="*/ 46333 h 50704"/>
                <a:gd name="connsiteX12" fmla="*/ 23984 w 38037"/>
                <a:gd name="connsiteY12" fmla="*/ 46333 h 50704"/>
                <a:gd name="connsiteX13" fmla="*/ 28044 w 38037"/>
                <a:gd name="connsiteY13" fmla="*/ 48519 h 50704"/>
                <a:gd name="connsiteX14" fmla="*/ 29980 w 38037"/>
                <a:gd name="connsiteY14" fmla="*/ 50704 h 50704"/>
                <a:gd name="connsiteX15" fmla="*/ 29980 w 38037"/>
                <a:gd name="connsiteY15" fmla="*/ 48519 h 50704"/>
                <a:gd name="connsiteX16" fmla="*/ 38037 w 38037"/>
                <a:gd name="connsiteY16" fmla="*/ 39714 h 50704"/>
                <a:gd name="connsiteX17" fmla="*/ 38037 w 38037"/>
                <a:gd name="connsiteY17" fmla="*/ 37466 h 50704"/>
                <a:gd name="connsiteX18" fmla="*/ 34040 w 38037"/>
                <a:gd name="connsiteY18" fmla="*/ 33095 h 50704"/>
                <a:gd name="connsiteX19" fmla="*/ 21985 w 38037"/>
                <a:gd name="connsiteY19" fmla="*/ 33095 h 50704"/>
                <a:gd name="connsiteX20" fmla="*/ 25983 w 38037"/>
                <a:gd name="connsiteY20" fmla="*/ 30847 h 50704"/>
                <a:gd name="connsiteX21" fmla="*/ 28044 w 38037"/>
                <a:gd name="connsiteY21" fmla="*/ 26476 h 50704"/>
                <a:gd name="connsiteX22" fmla="*/ 32041 w 38037"/>
                <a:gd name="connsiteY22" fmla="*/ 24228 h 50704"/>
                <a:gd name="connsiteX23" fmla="*/ 34040 w 38037"/>
                <a:gd name="connsiteY23" fmla="*/ 19857 h 50704"/>
                <a:gd name="connsiteX24" fmla="*/ 38037 w 38037"/>
                <a:gd name="connsiteY24" fmla="*/ 15424 h 50704"/>
                <a:gd name="connsiteX25" fmla="*/ 38037 w 38037"/>
                <a:gd name="connsiteY25" fmla="*/ 8805 h 50704"/>
                <a:gd name="connsiteX26" fmla="*/ 36038 w 38037"/>
                <a:gd name="connsiteY26" fmla="*/ 4434 h 50704"/>
                <a:gd name="connsiteX27" fmla="*/ 32041 w 38037"/>
                <a:gd name="connsiteY27" fmla="*/ 0 h 50704"/>
                <a:gd name="connsiteX28" fmla="*/ 28044 w 38037"/>
                <a:gd name="connsiteY28" fmla="*/ 2186 h 50704"/>
                <a:gd name="connsiteX29" fmla="*/ 23984 w 38037"/>
                <a:gd name="connsiteY29" fmla="*/ 8805 h 5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037" h="50704">
                  <a:moveTo>
                    <a:pt x="23984" y="8805"/>
                  </a:moveTo>
                  <a:lnTo>
                    <a:pt x="15989" y="4434"/>
                  </a:lnTo>
                  <a:lnTo>
                    <a:pt x="5996" y="24228"/>
                  </a:lnTo>
                  <a:lnTo>
                    <a:pt x="0" y="30847"/>
                  </a:lnTo>
                  <a:lnTo>
                    <a:pt x="0" y="35281"/>
                  </a:lnTo>
                  <a:lnTo>
                    <a:pt x="1998" y="41900"/>
                  </a:lnTo>
                  <a:lnTo>
                    <a:pt x="1998" y="46333"/>
                  </a:lnTo>
                  <a:lnTo>
                    <a:pt x="5996" y="50704"/>
                  </a:lnTo>
                  <a:lnTo>
                    <a:pt x="13991" y="50704"/>
                  </a:lnTo>
                  <a:lnTo>
                    <a:pt x="15989" y="48519"/>
                  </a:lnTo>
                  <a:lnTo>
                    <a:pt x="17988" y="48519"/>
                  </a:lnTo>
                  <a:lnTo>
                    <a:pt x="19986" y="46333"/>
                  </a:lnTo>
                  <a:lnTo>
                    <a:pt x="23984" y="46333"/>
                  </a:lnTo>
                  <a:lnTo>
                    <a:pt x="28044" y="48519"/>
                  </a:lnTo>
                  <a:lnTo>
                    <a:pt x="29980" y="50704"/>
                  </a:lnTo>
                  <a:lnTo>
                    <a:pt x="29980" y="48519"/>
                  </a:lnTo>
                  <a:lnTo>
                    <a:pt x="38037" y="39714"/>
                  </a:lnTo>
                  <a:lnTo>
                    <a:pt x="38037" y="37466"/>
                  </a:lnTo>
                  <a:lnTo>
                    <a:pt x="34040" y="33095"/>
                  </a:lnTo>
                  <a:lnTo>
                    <a:pt x="21985" y="33095"/>
                  </a:lnTo>
                  <a:lnTo>
                    <a:pt x="25983" y="30847"/>
                  </a:lnTo>
                  <a:lnTo>
                    <a:pt x="28044" y="26476"/>
                  </a:lnTo>
                  <a:lnTo>
                    <a:pt x="32041" y="24228"/>
                  </a:lnTo>
                  <a:lnTo>
                    <a:pt x="34040" y="19857"/>
                  </a:lnTo>
                  <a:lnTo>
                    <a:pt x="38037" y="15424"/>
                  </a:lnTo>
                  <a:lnTo>
                    <a:pt x="38037" y="8805"/>
                  </a:lnTo>
                  <a:lnTo>
                    <a:pt x="36038" y="4434"/>
                  </a:lnTo>
                  <a:lnTo>
                    <a:pt x="32041" y="0"/>
                  </a:lnTo>
                  <a:lnTo>
                    <a:pt x="28044" y="2186"/>
                  </a:lnTo>
                  <a:lnTo>
                    <a:pt x="23984" y="8805"/>
                  </a:lnTo>
                  <a:close/>
                </a:path>
              </a:pathLst>
            </a:custGeom>
            <a:solidFill>
              <a:srgbClr val="A6A6A6"/>
            </a:solidFill>
            <a:ln w="6245" cap="flat">
              <a:noFill/>
              <a:prstDash val="solid"/>
              <a:miter/>
            </a:ln>
          </p:spPr>
          <p:txBody>
            <a:bodyPr rtlCol="0" anchor="ctr"/>
            <a:lstStyle/>
            <a:p>
              <a:endParaRPr lang="en-US" noProof="0" dirty="0"/>
            </a:p>
          </p:txBody>
        </p:sp>
        <p:sp>
          <p:nvSpPr>
            <p:cNvPr id="5175" name="Serbest Form 5174">
              <a:extLst>
                <a:ext uri="{FF2B5EF4-FFF2-40B4-BE49-F238E27FC236}">
                  <a16:creationId xmlns:a16="http://schemas.microsoft.com/office/drawing/2014/main" id="{16DBB736-0D61-A344-8C08-BBDA29546304}"/>
                </a:ext>
              </a:extLst>
            </p:cNvPr>
            <p:cNvSpPr/>
            <p:nvPr/>
          </p:nvSpPr>
          <p:spPr>
            <a:xfrm>
              <a:off x="6730090" y="2148462"/>
              <a:ext cx="38037" cy="50704"/>
            </a:xfrm>
            <a:custGeom>
              <a:avLst/>
              <a:gdLst>
                <a:gd name="connsiteX0" fmla="*/ 23984 w 38037"/>
                <a:gd name="connsiteY0" fmla="*/ 8805 h 50704"/>
                <a:gd name="connsiteX1" fmla="*/ 15989 w 38037"/>
                <a:gd name="connsiteY1" fmla="*/ 4434 h 50704"/>
                <a:gd name="connsiteX2" fmla="*/ 5996 w 38037"/>
                <a:gd name="connsiteY2" fmla="*/ 24228 h 50704"/>
                <a:gd name="connsiteX3" fmla="*/ 0 w 38037"/>
                <a:gd name="connsiteY3" fmla="*/ 30847 h 50704"/>
                <a:gd name="connsiteX4" fmla="*/ 0 w 38037"/>
                <a:gd name="connsiteY4" fmla="*/ 35281 h 50704"/>
                <a:gd name="connsiteX5" fmla="*/ 1998 w 38037"/>
                <a:gd name="connsiteY5" fmla="*/ 41900 h 50704"/>
                <a:gd name="connsiteX6" fmla="*/ 1998 w 38037"/>
                <a:gd name="connsiteY6" fmla="*/ 46333 h 50704"/>
                <a:gd name="connsiteX7" fmla="*/ 5996 w 38037"/>
                <a:gd name="connsiteY7" fmla="*/ 50704 h 50704"/>
                <a:gd name="connsiteX8" fmla="*/ 13991 w 38037"/>
                <a:gd name="connsiteY8" fmla="*/ 50704 h 50704"/>
                <a:gd name="connsiteX9" fmla="*/ 15989 w 38037"/>
                <a:gd name="connsiteY9" fmla="*/ 48519 h 50704"/>
                <a:gd name="connsiteX10" fmla="*/ 17988 w 38037"/>
                <a:gd name="connsiteY10" fmla="*/ 48519 h 50704"/>
                <a:gd name="connsiteX11" fmla="*/ 19986 w 38037"/>
                <a:gd name="connsiteY11" fmla="*/ 46333 h 50704"/>
                <a:gd name="connsiteX12" fmla="*/ 23984 w 38037"/>
                <a:gd name="connsiteY12" fmla="*/ 46333 h 50704"/>
                <a:gd name="connsiteX13" fmla="*/ 28044 w 38037"/>
                <a:gd name="connsiteY13" fmla="*/ 48519 h 50704"/>
                <a:gd name="connsiteX14" fmla="*/ 29980 w 38037"/>
                <a:gd name="connsiteY14" fmla="*/ 50704 h 50704"/>
                <a:gd name="connsiteX15" fmla="*/ 29980 w 38037"/>
                <a:gd name="connsiteY15" fmla="*/ 48519 h 50704"/>
                <a:gd name="connsiteX16" fmla="*/ 38037 w 38037"/>
                <a:gd name="connsiteY16" fmla="*/ 39714 h 50704"/>
                <a:gd name="connsiteX17" fmla="*/ 38037 w 38037"/>
                <a:gd name="connsiteY17" fmla="*/ 37466 h 50704"/>
                <a:gd name="connsiteX18" fmla="*/ 34040 w 38037"/>
                <a:gd name="connsiteY18" fmla="*/ 33095 h 50704"/>
                <a:gd name="connsiteX19" fmla="*/ 21985 w 38037"/>
                <a:gd name="connsiteY19" fmla="*/ 33095 h 50704"/>
                <a:gd name="connsiteX20" fmla="*/ 25983 w 38037"/>
                <a:gd name="connsiteY20" fmla="*/ 30847 h 50704"/>
                <a:gd name="connsiteX21" fmla="*/ 28044 w 38037"/>
                <a:gd name="connsiteY21" fmla="*/ 26476 h 50704"/>
                <a:gd name="connsiteX22" fmla="*/ 32041 w 38037"/>
                <a:gd name="connsiteY22" fmla="*/ 24228 h 50704"/>
                <a:gd name="connsiteX23" fmla="*/ 34040 w 38037"/>
                <a:gd name="connsiteY23" fmla="*/ 19857 h 50704"/>
                <a:gd name="connsiteX24" fmla="*/ 38037 w 38037"/>
                <a:gd name="connsiteY24" fmla="*/ 15424 h 50704"/>
                <a:gd name="connsiteX25" fmla="*/ 38037 w 38037"/>
                <a:gd name="connsiteY25" fmla="*/ 8805 h 50704"/>
                <a:gd name="connsiteX26" fmla="*/ 36038 w 38037"/>
                <a:gd name="connsiteY26" fmla="*/ 4434 h 50704"/>
                <a:gd name="connsiteX27" fmla="*/ 32041 w 38037"/>
                <a:gd name="connsiteY27" fmla="*/ 0 h 50704"/>
                <a:gd name="connsiteX28" fmla="*/ 28044 w 38037"/>
                <a:gd name="connsiteY28" fmla="*/ 2186 h 50704"/>
                <a:gd name="connsiteX29" fmla="*/ 23984 w 38037"/>
                <a:gd name="connsiteY29" fmla="*/ 8805 h 5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037" h="50704">
                  <a:moveTo>
                    <a:pt x="23984" y="8805"/>
                  </a:moveTo>
                  <a:lnTo>
                    <a:pt x="15989" y="4434"/>
                  </a:lnTo>
                  <a:lnTo>
                    <a:pt x="5996" y="24228"/>
                  </a:lnTo>
                  <a:lnTo>
                    <a:pt x="0" y="30847"/>
                  </a:lnTo>
                  <a:lnTo>
                    <a:pt x="0" y="35281"/>
                  </a:lnTo>
                  <a:lnTo>
                    <a:pt x="1998" y="41900"/>
                  </a:lnTo>
                  <a:lnTo>
                    <a:pt x="1998" y="46333"/>
                  </a:lnTo>
                  <a:lnTo>
                    <a:pt x="5996" y="50704"/>
                  </a:lnTo>
                  <a:lnTo>
                    <a:pt x="13991" y="50704"/>
                  </a:lnTo>
                  <a:lnTo>
                    <a:pt x="15989" y="48519"/>
                  </a:lnTo>
                  <a:lnTo>
                    <a:pt x="17988" y="48519"/>
                  </a:lnTo>
                  <a:lnTo>
                    <a:pt x="19986" y="46333"/>
                  </a:lnTo>
                  <a:lnTo>
                    <a:pt x="23984" y="46333"/>
                  </a:lnTo>
                  <a:lnTo>
                    <a:pt x="28044" y="48519"/>
                  </a:lnTo>
                  <a:lnTo>
                    <a:pt x="29980" y="50704"/>
                  </a:lnTo>
                  <a:lnTo>
                    <a:pt x="29980" y="48519"/>
                  </a:lnTo>
                  <a:lnTo>
                    <a:pt x="38037" y="39714"/>
                  </a:lnTo>
                  <a:lnTo>
                    <a:pt x="38037" y="37466"/>
                  </a:lnTo>
                  <a:lnTo>
                    <a:pt x="34040" y="33095"/>
                  </a:lnTo>
                  <a:lnTo>
                    <a:pt x="21985" y="33095"/>
                  </a:lnTo>
                  <a:lnTo>
                    <a:pt x="25983" y="30847"/>
                  </a:lnTo>
                  <a:lnTo>
                    <a:pt x="28044" y="26476"/>
                  </a:lnTo>
                  <a:lnTo>
                    <a:pt x="32041" y="24228"/>
                  </a:lnTo>
                  <a:lnTo>
                    <a:pt x="34040" y="19857"/>
                  </a:lnTo>
                  <a:lnTo>
                    <a:pt x="38037" y="15424"/>
                  </a:lnTo>
                  <a:lnTo>
                    <a:pt x="38037" y="8805"/>
                  </a:lnTo>
                  <a:lnTo>
                    <a:pt x="36038" y="4434"/>
                  </a:lnTo>
                  <a:lnTo>
                    <a:pt x="32041" y="0"/>
                  </a:lnTo>
                  <a:lnTo>
                    <a:pt x="28044" y="2186"/>
                  </a:lnTo>
                  <a:lnTo>
                    <a:pt x="23984" y="8805"/>
                  </a:lnTo>
                  <a:close/>
                </a:path>
              </a:pathLst>
            </a:custGeom>
            <a:noFill/>
            <a:ln w="1561" cap="flat">
              <a:solidFill>
                <a:srgbClr val="FFFFFF"/>
              </a:solidFill>
              <a:prstDash val="solid"/>
              <a:round/>
            </a:ln>
          </p:spPr>
          <p:txBody>
            <a:bodyPr rtlCol="0" anchor="ctr"/>
            <a:lstStyle/>
            <a:p>
              <a:endParaRPr lang="en-US" noProof="0" dirty="0"/>
            </a:p>
          </p:txBody>
        </p:sp>
        <p:sp>
          <p:nvSpPr>
            <p:cNvPr id="5176" name="Serbest Form 5175">
              <a:extLst>
                <a:ext uri="{FF2B5EF4-FFF2-40B4-BE49-F238E27FC236}">
                  <a16:creationId xmlns:a16="http://schemas.microsoft.com/office/drawing/2014/main" id="{13FBA354-3968-B14B-B84B-E61AEFD81D59}"/>
                </a:ext>
              </a:extLst>
            </p:cNvPr>
            <p:cNvSpPr/>
            <p:nvPr/>
          </p:nvSpPr>
          <p:spPr>
            <a:xfrm>
              <a:off x="5880154" y="778766"/>
              <a:ext cx="101495" cy="88794"/>
            </a:xfrm>
            <a:custGeom>
              <a:avLst/>
              <a:gdLst>
                <a:gd name="connsiteX0" fmla="*/ 41473 w 101495"/>
                <a:gd name="connsiteY0" fmla="*/ 56262 h 88794"/>
                <a:gd name="connsiteX1" fmla="*/ 44283 w 101495"/>
                <a:gd name="connsiteY1" fmla="*/ 71061 h 88794"/>
                <a:gd name="connsiteX2" fmla="*/ 51466 w 101495"/>
                <a:gd name="connsiteY2" fmla="*/ 78429 h 88794"/>
                <a:gd name="connsiteX3" fmla="*/ 54276 w 101495"/>
                <a:gd name="connsiteY3" fmla="*/ 68063 h 88794"/>
                <a:gd name="connsiteX4" fmla="*/ 47156 w 101495"/>
                <a:gd name="connsiteY4" fmla="*/ 60695 h 88794"/>
                <a:gd name="connsiteX5" fmla="*/ 44283 w 101495"/>
                <a:gd name="connsiteY5" fmla="*/ 17796 h 88794"/>
                <a:gd name="connsiteX6" fmla="*/ 51466 w 101495"/>
                <a:gd name="connsiteY6" fmla="*/ 10366 h 88794"/>
                <a:gd name="connsiteX7" fmla="*/ 51466 w 101495"/>
                <a:gd name="connsiteY7" fmla="*/ 0 h 88794"/>
                <a:gd name="connsiteX8" fmla="*/ 37163 w 101495"/>
                <a:gd name="connsiteY8" fmla="*/ 0 h 88794"/>
                <a:gd name="connsiteX9" fmla="*/ 37163 w 101495"/>
                <a:gd name="connsiteY9" fmla="*/ 4433 h 88794"/>
                <a:gd name="connsiteX10" fmla="*/ 29980 w 101495"/>
                <a:gd name="connsiteY10" fmla="*/ 10678 h 88794"/>
                <a:gd name="connsiteX11" fmla="*/ 29980 w 101495"/>
                <a:gd name="connsiteY11" fmla="*/ 14924 h 88794"/>
                <a:gd name="connsiteX12" fmla="*/ 27169 w 101495"/>
                <a:gd name="connsiteY12" fmla="*/ 14924 h 88794"/>
                <a:gd name="connsiteX13" fmla="*/ 27169 w 101495"/>
                <a:gd name="connsiteY13" fmla="*/ 28224 h 88794"/>
                <a:gd name="connsiteX14" fmla="*/ 19987 w 101495"/>
                <a:gd name="connsiteY14" fmla="*/ 20856 h 88794"/>
                <a:gd name="connsiteX15" fmla="*/ 17114 w 101495"/>
                <a:gd name="connsiteY15" fmla="*/ 10491 h 88794"/>
                <a:gd name="connsiteX16" fmla="*/ 9993 w 101495"/>
                <a:gd name="connsiteY16" fmla="*/ 14924 h 88794"/>
                <a:gd name="connsiteX17" fmla="*/ 7120 w 101495"/>
                <a:gd name="connsiteY17" fmla="*/ 14924 h 88794"/>
                <a:gd name="connsiteX18" fmla="*/ 7120 w 101495"/>
                <a:gd name="connsiteY18" fmla="*/ 21168 h 88794"/>
                <a:gd name="connsiteX19" fmla="*/ 9993 w 101495"/>
                <a:gd name="connsiteY19" fmla="*/ 21168 h 88794"/>
                <a:gd name="connsiteX20" fmla="*/ 17114 w 101495"/>
                <a:gd name="connsiteY20" fmla="*/ 28537 h 88794"/>
                <a:gd name="connsiteX21" fmla="*/ 17114 w 101495"/>
                <a:gd name="connsiteY21" fmla="*/ 32970 h 88794"/>
                <a:gd name="connsiteX22" fmla="*/ 7120 w 101495"/>
                <a:gd name="connsiteY22" fmla="*/ 28537 h 88794"/>
                <a:gd name="connsiteX23" fmla="*/ 2873 w 101495"/>
                <a:gd name="connsiteY23" fmla="*/ 35967 h 88794"/>
                <a:gd name="connsiteX24" fmla="*/ 0 w 101495"/>
                <a:gd name="connsiteY24" fmla="*/ 35967 h 88794"/>
                <a:gd name="connsiteX25" fmla="*/ 0 w 101495"/>
                <a:gd name="connsiteY25" fmla="*/ 46146 h 88794"/>
                <a:gd name="connsiteX26" fmla="*/ 7120 w 101495"/>
                <a:gd name="connsiteY26" fmla="*/ 50579 h 88794"/>
                <a:gd name="connsiteX27" fmla="*/ 9993 w 101495"/>
                <a:gd name="connsiteY27" fmla="*/ 50579 h 88794"/>
                <a:gd name="connsiteX28" fmla="*/ 2873 w 101495"/>
                <a:gd name="connsiteY28" fmla="*/ 56824 h 88794"/>
                <a:gd name="connsiteX29" fmla="*/ 2873 w 101495"/>
                <a:gd name="connsiteY29" fmla="*/ 61257 h 88794"/>
                <a:gd name="connsiteX30" fmla="*/ 7120 w 101495"/>
                <a:gd name="connsiteY30" fmla="*/ 64192 h 88794"/>
                <a:gd name="connsiteX31" fmla="*/ 9993 w 101495"/>
                <a:gd name="connsiteY31" fmla="*/ 64192 h 88794"/>
                <a:gd name="connsiteX32" fmla="*/ 9993 w 101495"/>
                <a:gd name="connsiteY32" fmla="*/ 71123 h 88794"/>
                <a:gd name="connsiteX33" fmla="*/ 7120 w 101495"/>
                <a:gd name="connsiteY33" fmla="*/ 78491 h 88794"/>
                <a:gd name="connsiteX34" fmla="*/ 24296 w 101495"/>
                <a:gd name="connsiteY34" fmla="*/ 78491 h 88794"/>
                <a:gd name="connsiteX35" fmla="*/ 24296 w 101495"/>
                <a:gd name="connsiteY35" fmla="*/ 81426 h 88794"/>
                <a:gd name="connsiteX36" fmla="*/ 34290 w 101495"/>
                <a:gd name="connsiteY36" fmla="*/ 81426 h 88794"/>
                <a:gd name="connsiteX37" fmla="*/ 37163 w 101495"/>
                <a:gd name="connsiteY37" fmla="*/ 85860 h 88794"/>
                <a:gd name="connsiteX38" fmla="*/ 37163 w 101495"/>
                <a:gd name="connsiteY38" fmla="*/ 81426 h 88794"/>
                <a:gd name="connsiteX39" fmla="*/ 34290 w 101495"/>
                <a:gd name="connsiteY39" fmla="*/ 78491 h 88794"/>
                <a:gd name="connsiteX40" fmla="*/ 34290 w 101495"/>
                <a:gd name="connsiteY40" fmla="*/ 71123 h 88794"/>
                <a:gd name="connsiteX41" fmla="*/ 37163 w 101495"/>
                <a:gd name="connsiteY41" fmla="*/ 63692 h 88794"/>
                <a:gd name="connsiteX42" fmla="*/ 34290 w 101495"/>
                <a:gd name="connsiteY42" fmla="*/ 60757 h 88794"/>
                <a:gd name="connsiteX43" fmla="*/ 34290 w 101495"/>
                <a:gd name="connsiteY43" fmla="*/ 56324 h 88794"/>
                <a:gd name="connsiteX44" fmla="*/ 34290 w 101495"/>
                <a:gd name="connsiteY44" fmla="*/ 56324 h 88794"/>
                <a:gd name="connsiteX45" fmla="*/ 44283 w 101495"/>
                <a:gd name="connsiteY45" fmla="*/ 50080 h 88794"/>
                <a:gd name="connsiteX46" fmla="*/ 47156 w 101495"/>
                <a:gd name="connsiteY46" fmla="*/ 38215 h 88794"/>
                <a:gd name="connsiteX47" fmla="*/ 54589 w 101495"/>
                <a:gd name="connsiteY47" fmla="*/ 38215 h 88794"/>
                <a:gd name="connsiteX48" fmla="*/ 58898 w 101495"/>
                <a:gd name="connsiteY48" fmla="*/ 27850 h 88794"/>
                <a:gd name="connsiteX49" fmla="*/ 44595 w 101495"/>
                <a:gd name="connsiteY49" fmla="*/ 27850 h 88794"/>
                <a:gd name="connsiteX50" fmla="*/ 101495 w 101495"/>
                <a:gd name="connsiteY50" fmla="*/ 78429 h 88794"/>
                <a:gd name="connsiteX51" fmla="*/ 88629 w 101495"/>
                <a:gd name="connsiteY51" fmla="*/ 81364 h 88794"/>
                <a:gd name="connsiteX52" fmla="*/ 85755 w 101495"/>
                <a:gd name="connsiteY52" fmla="*/ 85797 h 88794"/>
                <a:gd name="connsiteX53" fmla="*/ 81446 w 101495"/>
                <a:gd name="connsiteY53" fmla="*/ 85797 h 88794"/>
                <a:gd name="connsiteX54" fmla="*/ 81446 w 101495"/>
                <a:gd name="connsiteY54" fmla="*/ 81364 h 88794"/>
                <a:gd name="connsiteX55" fmla="*/ 78635 w 101495"/>
                <a:gd name="connsiteY55" fmla="*/ 81364 h 88794"/>
                <a:gd name="connsiteX56" fmla="*/ 71453 w 101495"/>
                <a:gd name="connsiteY56" fmla="*/ 78429 h 88794"/>
                <a:gd name="connsiteX57" fmla="*/ 64332 w 101495"/>
                <a:gd name="connsiteY57" fmla="*/ 78429 h 88794"/>
                <a:gd name="connsiteX58" fmla="*/ 64332 w 101495"/>
                <a:gd name="connsiteY58" fmla="*/ 85797 h 88794"/>
                <a:gd name="connsiteX59" fmla="*/ 74325 w 101495"/>
                <a:gd name="connsiteY59" fmla="*/ 85797 h 88794"/>
                <a:gd name="connsiteX60" fmla="*/ 78635 w 101495"/>
                <a:gd name="connsiteY60" fmla="*/ 88795 h 88794"/>
                <a:gd name="connsiteX61" fmla="*/ 88629 w 101495"/>
                <a:gd name="connsiteY61" fmla="*/ 88795 h 88794"/>
                <a:gd name="connsiteX62" fmla="*/ 98622 w 101495"/>
                <a:gd name="connsiteY62" fmla="*/ 85797 h 88794"/>
                <a:gd name="connsiteX63" fmla="*/ 101495 w 101495"/>
                <a:gd name="connsiteY63" fmla="*/ 85797 h 88794"/>
                <a:gd name="connsiteX64" fmla="*/ 88629 w 101495"/>
                <a:gd name="connsiteY64" fmla="*/ 71123 h 88794"/>
                <a:gd name="connsiteX65" fmla="*/ 95749 w 101495"/>
                <a:gd name="connsiteY65" fmla="*/ 68126 h 88794"/>
                <a:gd name="connsiteX66" fmla="*/ 98622 w 101495"/>
                <a:gd name="connsiteY66" fmla="*/ 68126 h 88794"/>
                <a:gd name="connsiteX67" fmla="*/ 98622 w 101495"/>
                <a:gd name="connsiteY67" fmla="*/ 63692 h 88794"/>
                <a:gd name="connsiteX68" fmla="*/ 95749 w 101495"/>
                <a:gd name="connsiteY68" fmla="*/ 63692 h 88794"/>
                <a:gd name="connsiteX69" fmla="*/ 88629 w 101495"/>
                <a:gd name="connsiteY69" fmla="*/ 60757 h 88794"/>
                <a:gd name="connsiteX70" fmla="*/ 88629 w 101495"/>
                <a:gd name="connsiteY70" fmla="*/ 56324 h 88794"/>
                <a:gd name="connsiteX71" fmla="*/ 91439 w 101495"/>
                <a:gd name="connsiteY71" fmla="*/ 56324 h 88794"/>
                <a:gd name="connsiteX72" fmla="*/ 91439 w 101495"/>
                <a:gd name="connsiteY72" fmla="*/ 53327 h 88794"/>
                <a:gd name="connsiteX73" fmla="*/ 95749 w 101495"/>
                <a:gd name="connsiteY73" fmla="*/ 50392 h 88794"/>
                <a:gd name="connsiteX74" fmla="*/ 95749 w 101495"/>
                <a:gd name="connsiteY74" fmla="*/ 42961 h 88794"/>
                <a:gd name="connsiteX75" fmla="*/ 88629 w 101495"/>
                <a:gd name="connsiteY75" fmla="*/ 42961 h 88794"/>
                <a:gd name="connsiteX76" fmla="*/ 85818 w 101495"/>
                <a:gd name="connsiteY76" fmla="*/ 46146 h 88794"/>
                <a:gd name="connsiteX77" fmla="*/ 85818 w 101495"/>
                <a:gd name="connsiteY77" fmla="*/ 50579 h 88794"/>
                <a:gd name="connsiteX78" fmla="*/ 81508 w 101495"/>
                <a:gd name="connsiteY78" fmla="*/ 53514 h 88794"/>
                <a:gd name="connsiteX79" fmla="*/ 81508 w 101495"/>
                <a:gd name="connsiteY79" fmla="*/ 50579 h 88794"/>
                <a:gd name="connsiteX80" fmla="*/ 78698 w 101495"/>
                <a:gd name="connsiteY80" fmla="*/ 46146 h 88794"/>
                <a:gd name="connsiteX81" fmla="*/ 74388 w 101495"/>
                <a:gd name="connsiteY81" fmla="*/ 50579 h 88794"/>
                <a:gd name="connsiteX82" fmla="*/ 64395 w 101495"/>
                <a:gd name="connsiteY82" fmla="*/ 56824 h 88794"/>
                <a:gd name="connsiteX83" fmla="*/ 68642 w 101495"/>
                <a:gd name="connsiteY83" fmla="*/ 56824 h 88794"/>
                <a:gd name="connsiteX84" fmla="*/ 71515 w 101495"/>
                <a:gd name="connsiteY84" fmla="*/ 61257 h 88794"/>
                <a:gd name="connsiteX85" fmla="*/ 71515 w 101495"/>
                <a:gd name="connsiteY85" fmla="*/ 71123 h 88794"/>
                <a:gd name="connsiteX86" fmla="*/ 71515 w 101495"/>
                <a:gd name="connsiteY86" fmla="*/ 71123 h 88794"/>
                <a:gd name="connsiteX87" fmla="*/ 71515 w 101495"/>
                <a:gd name="connsiteY87" fmla="*/ 74058 h 88794"/>
                <a:gd name="connsiteX88" fmla="*/ 78698 w 101495"/>
                <a:gd name="connsiteY88" fmla="*/ 74058 h 88794"/>
                <a:gd name="connsiteX89" fmla="*/ 78698 w 101495"/>
                <a:gd name="connsiteY89" fmla="*/ 71123 h 88794"/>
                <a:gd name="connsiteX90" fmla="*/ 81508 w 101495"/>
                <a:gd name="connsiteY90" fmla="*/ 71123 h 88794"/>
                <a:gd name="connsiteX91" fmla="*/ 81508 w 101495"/>
                <a:gd name="connsiteY91" fmla="*/ 74058 h 88794"/>
                <a:gd name="connsiteX92" fmla="*/ 85818 w 101495"/>
                <a:gd name="connsiteY92" fmla="*/ 78491 h 88794"/>
                <a:gd name="connsiteX93" fmla="*/ 85818 w 101495"/>
                <a:gd name="connsiteY93" fmla="*/ 81426 h 88794"/>
                <a:gd name="connsiteX94" fmla="*/ 88691 w 101495"/>
                <a:gd name="connsiteY94" fmla="*/ 81426 h 88794"/>
                <a:gd name="connsiteX95" fmla="*/ 88691 w 101495"/>
                <a:gd name="connsiteY95" fmla="*/ 71123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1495" h="88794">
                  <a:moveTo>
                    <a:pt x="41473" y="56262"/>
                  </a:moveTo>
                  <a:lnTo>
                    <a:pt x="44283" y="71061"/>
                  </a:lnTo>
                  <a:lnTo>
                    <a:pt x="51466" y="78429"/>
                  </a:lnTo>
                  <a:lnTo>
                    <a:pt x="54276" y="68063"/>
                  </a:lnTo>
                  <a:lnTo>
                    <a:pt x="47156" y="60695"/>
                  </a:lnTo>
                  <a:close/>
                  <a:moveTo>
                    <a:pt x="44283" y="17796"/>
                  </a:moveTo>
                  <a:lnTo>
                    <a:pt x="51466" y="10366"/>
                  </a:lnTo>
                  <a:lnTo>
                    <a:pt x="51466" y="0"/>
                  </a:lnTo>
                  <a:lnTo>
                    <a:pt x="37163" y="0"/>
                  </a:lnTo>
                  <a:lnTo>
                    <a:pt x="37163" y="4433"/>
                  </a:lnTo>
                  <a:lnTo>
                    <a:pt x="29980" y="10678"/>
                  </a:lnTo>
                  <a:lnTo>
                    <a:pt x="29980" y="14924"/>
                  </a:lnTo>
                  <a:lnTo>
                    <a:pt x="27169" y="14924"/>
                  </a:lnTo>
                  <a:lnTo>
                    <a:pt x="27169" y="28224"/>
                  </a:lnTo>
                  <a:lnTo>
                    <a:pt x="19987" y="20856"/>
                  </a:lnTo>
                  <a:lnTo>
                    <a:pt x="17114" y="10491"/>
                  </a:lnTo>
                  <a:lnTo>
                    <a:pt x="9993" y="14924"/>
                  </a:lnTo>
                  <a:lnTo>
                    <a:pt x="7120" y="14924"/>
                  </a:lnTo>
                  <a:lnTo>
                    <a:pt x="7120" y="21168"/>
                  </a:lnTo>
                  <a:lnTo>
                    <a:pt x="9993" y="21168"/>
                  </a:lnTo>
                  <a:lnTo>
                    <a:pt x="17114" y="28537"/>
                  </a:lnTo>
                  <a:lnTo>
                    <a:pt x="17114" y="32970"/>
                  </a:lnTo>
                  <a:lnTo>
                    <a:pt x="7120" y="28537"/>
                  </a:lnTo>
                  <a:lnTo>
                    <a:pt x="2873" y="35967"/>
                  </a:lnTo>
                  <a:lnTo>
                    <a:pt x="0" y="35967"/>
                  </a:lnTo>
                  <a:lnTo>
                    <a:pt x="0" y="46146"/>
                  </a:lnTo>
                  <a:lnTo>
                    <a:pt x="7120" y="50579"/>
                  </a:lnTo>
                  <a:lnTo>
                    <a:pt x="9993" y="50579"/>
                  </a:lnTo>
                  <a:lnTo>
                    <a:pt x="2873" y="56824"/>
                  </a:lnTo>
                  <a:lnTo>
                    <a:pt x="2873" y="61257"/>
                  </a:lnTo>
                  <a:lnTo>
                    <a:pt x="7120" y="64192"/>
                  </a:lnTo>
                  <a:lnTo>
                    <a:pt x="9993" y="64192"/>
                  </a:lnTo>
                  <a:lnTo>
                    <a:pt x="9993" y="71123"/>
                  </a:lnTo>
                  <a:lnTo>
                    <a:pt x="7120" y="78491"/>
                  </a:lnTo>
                  <a:lnTo>
                    <a:pt x="24296" y="78491"/>
                  </a:lnTo>
                  <a:lnTo>
                    <a:pt x="24296" y="81426"/>
                  </a:lnTo>
                  <a:lnTo>
                    <a:pt x="34290" y="81426"/>
                  </a:lnTo>
                  <a:lnTo>
                    <a:pt x="37163" y="85860"/>
                  </a:lnTo>
                  <a:lnTo>
                    <a:pt x="37163" y="81426"/>
                  </a:lnTo>
                  <a:lnTo>
                    <a:pt x="34290" y="78491"/>
                  </a:lnTo>
                  <a:lnTo>
                    <a:pt x="34290" y="71123"/>
                  </a:lnTo>
                  <a:lnTo>
                    <a:pt x="37163" y="63692"/>
                  </a:lnTo>
                  <a:lnTo>
                    <a:pt x="34290" y="60757"/>
                  </a:lnTo>
                  <a:lnTo>
                    <a:pt x="34290" y="56324"/>
                  </a:lnTo>
                  <a:lnTo>
                    <a:pt x="34290" y="56324"/>
                  </a:lnTo>
                  <a:lnTo>
                    <a:pt x="44283" y="50080"/>
                  </a:lnTo>
                  <a:lnTo>
                    <a:pt x="47156" y="38215"/>
                  </a:lnTo>
                  <a:lnTo>
                    <a:pt x="54589" y="38215"/>
                  </a:lnTo>
                  <a:lnTo>
                    <a:pt x="58898" y="27850"/>
                  </a:lnTo>
                  <a:lnTo>
                    <a:pt x="44595" y="27850"/>
                  </a:lnTo>
                  <a:close/>
                  <a:moveTo>
                    <a:pt x="101495" y="78429"/>
                  </a:moveTo>
                  <a:lnTo>
                    <a:pt x="88629" y="81364"/>
                  </a:lnTo>
                  <a:lnTo>
                    <a:pt x="85755" y="85797"/>
                  </a:lnTo>
                  <a:lnTo>
                    <a:pt x="81446" y="85797"/>
                  </a:lnTo>
                  <a:lnTo>
                    <a:pt x="81446" y="81364"/>
                  </a:lnTo>
                  <a:lnTo>
                    <a:pt x="78635" y="81364"/>
                  </a:lnTo>
                  <a:lnTo>
                    <a:pt x="71453" y="78429"/>
                  </a:lnTo>
                  <a:lnTo>
                    <a:pt x="64332" y="78429"/>
                  </a:lnTo>
                  <a:lnTo>
                    <a:pt x="64332" y="85797"/>
                  </a:lnTo>
                  <a:lnTo>
                    <a:pt x="74325" y="85797"/>
                  </a:lnTo>
                  <a:lnTo>
                    <a:pt x="78635" y="88795"/>
                  </a:lnTo>
                  <a:lnTo>
                    <a:pt x="88629" y="88795"/>
                  </a:lnTo>
                  <a:lnTo>
                    <a:pt x="98622" y="85797"/>
                  </a:lnTo>
                  <a:lnTo>
                    <a:pt x="101495" y="85797"/>
                  </a:lnTo>
                  <a:close/>
                  <a:moveTo>
                    <a:pt x="88629" y="71123"/>
                  </a:moveTo>
                  <a:lnTo>
                    <a:pt x="95749" y="68126"/>
                  </a:lnTo>
                  <a:lnTo>
                    <a:pt x="98622" y="68126"/>
                  </a:lnTo>
                  <a:lnTo>
                    <a:pt x="98622" y="63692"/>
                  </a:lnTo>
                  <a:lnTo>
                    <a:pt x="95749" y="63692"/>
                  </a:lnTo>
                  <a:lnTo>
                    <a:pt x="88629" y="60757"/>
                  </a:lnTo>
                  <a:lnTo>
                    <a:pt x="88629" y="56324"/>
                  </a:lnTo>
                  <a:lnTo>
                    <a:pt x="91439" y="56324"/>
                  </a:lnTo>
                  <a:lnTo>
                    <a:pt x="91439" y="53327"/>
                  </a:lnTo>
                  <a:lnTo>
                    <a:pt x="95749" y="50392"/>
                  </a:lnTo>
                  <a:lnTo>
                    <a:pt x="95749" y="42961"/>
                  </a:lnTo>
                  <a:lnTo>
                    <a:pt x="88629" y="42961"/>
                  </a:lnTo>
                  <a:lnTo>
                    <a:pt x="85818" y="46146"/>
                  </a:lnTo>
                  <a:lnTo>
                    <a:pt x="85818" y="50579"/>
                  </a:lnTo>
                  <a:lnTo>
                    <a:pt x="81508" y="53514"/>
                  </a:lnTo>
                  <a:lnTo>
                    <a:pt x="81508" y="50579"/>
                  </a:lnTo>
                  <a:lnTo>
                    <a:pt x="78698" y="46146"/>
                  </a:lnTo>
                  <a:lnTo>
                    <a:pt x="74388" y="50579"/>
                  </a:lnTo>
                  <a:lnTo>
                    <a:pt x="64395" y="56824"/>
                  </a:lnTo>
                  <a:lnTo>
                    <a:pt x="68642" y="56824"/>
                  </a:lnTo>
                  <a:lnTo>
                    <a:pt x="71515" y="61257"/>
                  </a:lnTo>
                  <a:lnTo>
                    <a:pt x="71515" y="71123"/>
                  </a:lnTo>
                  <a:lnTo>
                    <a:pt x="71515" y="71123"/>
                  </a:lnTo>
                  <a:lnTo>
                    <a:pt x="71515" y="74058"/>
                  </a:lnTo>
                  <a:lnTo>
                    <a:pt x="78698" y="74058"/>
                  </a:lnTo>
                  <a:lnTo>
                    <a:pt x="78698" y="71123"/>
                  </a:lnTo>
                  <a:lnTo>
                    <a:pt x="81508" y="71123"/>
                  </a:lnTo>
                  <a:lnTo>
                    <a:pt x="81508" y="74058"/>
                  </a:lnTo>
                  <a:lnTo>
                    <a:pt x="85818" y="78491"/>
                  </a:lnTo>
                  <a:lnTo>
                    <a:pt x="85818" y="81426"/>
                  </a:lnTo>
                  <a:lnTo>
                    <a:pt x="88691" y="81426"/>
                  </a:lnTo>
                  <a:lnTo>
                    <a:pt x="88691" y="71123"/>
                  </a:lnTo>
                  <a:close/>
                </a:path>
              </a:pathLst>
            </a:custGeom>
            <a:solidFill>
              <a:srgbClr val="A6A6A6"/>
            </a:solidFill>
            <a:ln w="6245" cap="flat">
              <a:noFill/>
              <a:prstDash val="solid"/>
              <a:miter/>
            </a:ln>
          </p:spPr>
          <p:txBody>
            <a:bodyPr rtlCol="0" anchor="ctr"/>
            <a:lstStyle/>
            <a:p>
              <a:endParaRPr lang="en-US" noProof="0" dirty="0"/>
            </a:p>
          </p:txBody>
        </p:sp>
        <p:sp>
          <p:nvSpPr>
            <p:cNvPr id="5177" name="Serbest Form 5176">
              <a:extLst>
                <a:ext uri="{FF2B5EF4-FFF2-40B4-BE49-F238E27FC236}">
                  <a16:creationId xmlns:a16="http://schemas.microsoft.com/office/drawing/2014/main" id="{0314651C-3C6C-A547-BD8C-2D9BE7055040}"/>
                </a:ext>
              </a:extLst>
            </p:cNvPr>
            <p:cNvSpPr/>
            <p:nvPr/>
          </p:nvSpPr>
          <p:spPr>
            <a:xfrm>
              <a:off x="5880154" y="778766"/>
              <a:ext cx="101495" cy="88794"/>
            </a:xfrm>
            <a:custGeom>
              <a:avLst/>
              <a:gdLst>
                <a:gd name="connsiteX0" fmla="*/ 41473 w 101495"/>
                <a:gd name="connsiteY0" fmla="*/ 56262 h 88794"/>
                <a:gd name="connsiteX1" fmla="*/ 44283 w 101495"/>
                <a:gd name="connsiteY1" fmla="*/ 71061 h 88794"/>
                <a:gd name="connsiteX2" fmla="*/ 51466 w 101495"/>
                <a:gd name="connsiteY2" fmla="*/ 78429 h 88794"/>
                <a:gd name="connsiteX3" fmla="*/ 54276 w 101495"/>
                <a:gd name="connsiteY3" fmla="*/ 68063 h 88794"/>
                <a:gd name="connsiteX4" fmla="*/ 47156 w 101495"/>
                <a:gd name="connsiteY4" fmla="*/ 60695 h 88794"/>
                <a:gd name="connsiteX5" fmla="*/ 44283 w 101495"/>
                <a:gd name="connsiteY5" fmla="*/ 17796 h 88794"/>
                <a:gd name="connsiteX6" fmla="*/ 51466 w 101495"/>
                <a:gd name="connsiteY6" fmla="*/ 10366 h 88794"/>
                <a:gd name="connsiteX7" fmla="*/ 51466 w 101495"/>
                <a:gd name="connsiteY7" fmla="*/ 0 h 88794"/>
                <a:gd name="connsiteX8" fmla="*/ 37163 w 101495"/>
                <a:gd name="connsiteY8" fmla="*/ 0 h 88794"/>
                <a:gd name="connsiteX9" fmla="*/ 37163 w 101495"/>
                <a:gd name="connsiteY9" fmla="*/ 4433 h 88794"/>
                <a:gd name="connsiteX10" fmla="*/ 29980 w 101495"/>
                <a:gd name="connsiteY10" fmla="*/ 10678 h 88794"/>
                <a:gd name="connsiteX11" fmla="*/ 29980 w 101495"/>
                <a:gd name="connsiteY11" fmla="*/ 14924 h 88794"/>
                <a:gd name="connsiteX12" fmla="*/ 27169 w 101495"/>
                <a:gd name="connsiteY12" fmla="*/ 14924 h 88794"/>
                <a:gd name="connsiteX13" fmla="*/ 27169 w 101495"/>
                <a:gd name="connsiteY13" fmla="*/ 28224 h 88794"/>
                <a:gd name="connsiteX14" fmla="*/ 19987 w 101495"/>
                <a:gd name="connsiteY14" fmla="*/ 20856 h 88794"/>
                <a:gd name="connsiteX15" fmla="*/ 17114 w 101495"/>
                <a:gd name="connsiteY15" fmla="*/ 10491 h 88794"/>
                <a:gd name="connsiteX16" fmla="*/ 9993 w 101495"/>
                <a:gd name="connsiteY16" fmla="*/ 14924 h 88794"/>
                <a:gd name="connsiteX17" fmla="*/ 7120 w 101495"/>
                <a:gd name="connsiteY17" fmla="*/ 14924 h 88794"/>
                <a:gd name="connsiteX18" fmla="*/ 7120 w 101495"/>
                <a:gd name="connsiteY18" fmla="*/ 21168 h 88794"/>
                <a:gd name="connsiteX19" fmla="*/ 9993 w 101495"/>
                <a:gd name="connsiteY19" fmla="*/ 21168 h 88794"/>
                <a:gd name="connsiteX20" fmla="*/ 17114 w 101495"/>
                <a:gd name="connsiteY20" fmla="*/ 28537 h 88794"/>
                <a:gd name="connsiteX21" fmla="*/ 17114 w 101495"/>
                <a:gd name="connsiteY21" fmla="*/ 32970 h 88794"/>
                <a:gd name="connsiteX22" fmla="*/ 7120 w 101495"/>
                <a:gd name="connsiteY22" fmla="*/ 28537 h 88794"/>
                <a:gd name="connsiteX23" fmla="*/ 2873 w 101495"/>
                <a:gd name="connsiteY23" fmla="*/ 35967 h 88794"/>
                <a:gd name="connsiteX24" fmla="*/ 0 w 101495"/>
                <a:gd name="connsiteY24" fmla="*/ 35967 h 88794"/>
                <a:gd name="connsiteX25" fmla="*/ 0 w 101495"/>
                <a:gd name="connsiteY25" fmla="*/ 46146 h 88794"/>
                <a:gd name="connsiteX26" fmla="*/ 7120 w 101495"/>
                <a:gd name="connsiteY26" fmla="*/ 50579 h 88794"/>
                <a:gd name="connsiteX27" fmla="*/ 9993 w 101495"/>
                <a:gd name="connsiteY27" fmla="*/ 50579 h 88794"/>
                <a:gd name="connsiteX28" fmla="*/ 2873 w 101495"/>
                <a:gd name="connsiteY28" fmla="*/ 56824 h 88794"/>
                <a:gd name="connsiteX29" fmla="*/ 2873 w 101495"/>
                <a:gd name="connsiteY29" fmla="*/ 61257 h 88794"/>
                <a:gd name="connsiteX30" fmla="*/ 7120 w 101495"/>
                <a:gd name="connsiteY30" fmla="*/ 64192 h 88794"/>
                <a:gd name="connsiteX31" fmla="*/ 9993 w 101495"/>
                <a:gd name="connsiteY31" fmla="*/ 64192 h 88794"/>
                <a:gd name="connsiteX32" fmla="*/ 9993 w 101495"/>
                <a:gd name="connsiteY32" fmla="*/ 71123 h 88794"/>
                <a:gd name="connsiteX33" fmla="*/ 7120 w 101495"/>
                <a:gd name="connsiteY33" fmla="*/ 78491 h 88794"/>
                <a:gd name="connsiteX34" fmla="*/ 24296 w 101495"/>
                <a:gd name="connsiteY34" fmla="*/ 78491 h 88794"/>
                <a:gd name="connsiteX35" fmla="*/ 24296 w 101495"/>
                <a:gd name="connsiteY35" fmla="*/ 81426 h 88794"/>
                <a:gd name="connsiteX36" fmla="*/ 34290 w 101495"/>
                <a:gd name="connsiteY36" fmla="*/ 81426 h 88794"/>
                <a:gd name="connsiteX37" fmla="*/ 37163 w 101495"/>
                <a:gd name="connsiteY37" fmla="*/ 85860 h 88794"/>
                <a:gd name="connsiteX38" fmla="*/ 37163 w 101495"/>
                <a:gd name="connsiteY38" fmla="*/ 81426 h 88794"/>
                <a:gd name="connsiteX39" fmla="*/ 34290 w 101495"/>
                <a:gd name="connsiteY39" fmla="*/ 78491 h 88794"/>
                <a:gd name="connsiteX40" fmla="*/ 34290 w 101495"/>
                <a:gd name="connsiteY40" fmla="*/ 71123 h 88794"/>
                <a:gd name="connsiteX41" fmla="*/ 37163 w 101495"/>
                <a:gd name="connsiteY41" fmla="*/ 63692 h 88794"/>
                <a:gd name="connsiteX42" fmla="*/ 34290 w 101495"/>
                <a:gd name="connsiteY42" fmla="*/ 60757 h 88794"/>
                <a:gd name="connsiteX43" fmla="*/ 34290 w 101495"/>
                <a:gd name="connsiteY43" fmla="*/ 56324 h 88794"/>
                <a:gd name="connsiteX44" fmla="*/ 34290 w 101495"/>
                <a:gd name="connsiteY44" fmla="*/ 56324 h 88794"/>
                <a:gd name="connsiteX45" fmla="*/ 44283 w 101495"/>
                <a:gd name="connsiteY45" fmla="*/ 50080 h 88794"/>
                <a:gd name="connsiteX46" fmla="*/ 47156 w 101495"/>
                <a:gd name="connsiteY46" fmla="*/ 38215 h 88794"/>
                <a:gd name="connsiteX47" fmla="*/ 54589 w 101495"/>
                <a:gd name="connsiteY47" fmla="*/ 38215 h 88794"/>
                <a:gd name="connsiteX48" fmla="*/ 58898 w 101495"/>
                <a:gd name="connsiteY48" fmla="*/ 27850 h 88794"/>
                <a:gd name="connsiteX49" fmla="*/ 44595 w 101495"/>
                <a:gd name="connsiteY49" fmla="*/ 27850 h 88794"/>
                <a:gd name="connsiteX50" fmla="*/ 101495 w 101495"/>
                <a:gd name="connsiteY50" fmla="*/ 78429 h 88794"/>
                <a:gd name="connsiteX51" fmla="*/ 88629 w 101495"/>
                <a:gd name="connsiteY51" fmla="*/ 81364 h 88794"/>
                <a:gd name="connsiteX52" fmla="*/ 85755 w 101495"/>
                <a:gd name="connsiteY52" fmla="*/ 85797 h 88794"/>
                <a:gd name="connsiteX53" fmla="*/ 81446 w 101495"/>
                <a:gd name="connsiteY53" fmla="*/ 85797 h 88794"/>
                <a:gd name="connsiteX54" fmla="*/ 81446 w 101495"/>
                <a:gd name="connsiteY54" fmla="*/ 81364 h 88794"/>
                <a:gd name="connsiteX55" fmla="*/ 78573 w 101495"/>
                <a:gd name="connsiteY55" fmla="*/ 81364 h 88794"/>
                <a:gd name="connsiteX56" fmla="*/ 71453 w 101495"/>
                <a:gd name="connsiteY56" fmla="*/ 78429 h 88794"/>
                <a:gd name="connsiteX57" fmla="*/ 64332 w 101495"/>
                <a:gd name="connsiteY57" fmla="*/ 78429 h 88794"/>
                <a:gd name="connsiteX58" fmla="*/ 64332 w 101495"/>
                <a:gd name="connsiteY58" fmla="*/ 85797 h 88794"/>
                <a:gd name="connsiteX59" fmla="*/ 74325 w 101495"/>
                <a:gd name="connsiteY59" fmla="*/ 85797 h 88794"/>
                <a:gd name="connsiteX60" fmla="*/ 78573 w 101495"/>
                <a:gd name="connsiteY60" fmla="*/ 88795 h 88794"/>
                <a:gd name="connsiteX61" fmla="*/ 88629 w 101495"/>
                <a:gd name="connsiteY61" fmla="*/ 88795 h 88794"/>
                <a:gd name="connsiteX62" fmla="*/ 98622 w 101495"/>
                <a:gd name="connsiteY62" fmla="*/ 85797 h 88794"/>
                <a:gd name="connsiteX63" fmla="*/ 101495 w 101495"/>
                <a:gd name="connsiteY63" fmla="*/ 85797 h 88794"/>
                <a:gd name="connsiteX64" fmla="*/ 88629 w 101495"/>
                <a:gd name="connsiteY64" fmla="*/ 71123 h 88794"/>
                <a:gd name="connsiteX65" fmla="*/ 95749 w 101495"/>
                <a:gd name="connsiteY65" fmla="*/ 68126 h 88794"/>
                <a:gd name="connsiteX66" fmla="*/ 98622 w 101495"/>
                <a:gd name="connsiteY66" fmla="*/ 68126 h 88794"/>
                <a:gd name="connsiteX67" fmla="*/ 98622 w 101495"/>
                <a:gd name="connsiteY67" fmla="*/ 63692 h 88794"/>
                <a:gd name="connsiteX68" fmla="*/ 95749 w 101495"/>
                <a:gd name="connsiteY68" fmla="*/ 63692 h 88794"/>
                <a:gd name="connsiteX69" fmla="*/ 88629 w 101495"/>
                <a:gd name="connsiteY69" fmla="*/ 60757 h 88794"/>
                <a:gd name="connsiteX70" fmla="*/ 88629 w 101495"/>
                <a:gd name="connsiteY70" fmla="*/ 56324 h 88794"/>
                <a:gd name="connsiteX71" fmla="*/ 91439 w 101495"/>
                <a:gd name="connsiteY71" fmla="*/ 56324 h 88794"/>
                <a:gd name="connsiteX72" fmla="*/ 91439 w 101495"/>
                <a:gd name="connsiteY72" fmla="*/ 53327 h 88794"/>
                <a:gd name="connsiteX73" fmla="*/ 95749 w 101495"/>
                <a:gd name="connsiteY73" fmla="*/ 50392 h 88794"/>
                <a:gd name="connsiteX74" fmla="*/ 95749 w 101495"/>
                <a:gd name="connsiteY74" fmla="*/ 42961 h 88794"/>
                <a:gd name="connsiteX75" fmla="*/ 88629 w 101495"/>
                <a:gd name="connsiteY75" fmla="*/ 42961 h 88794"/>
                <a:gd name="connsiteX76" fmla="*/ 85818 w 101495"/>
                <a:gd name="connsiteY76" fmla="*/ 46146 h 88794"/>
                <a:gd name="connsiteX77" fmla="*/ 85818 w 101495"/>
                <a:gd name="connsiteY77" fmla="*/ 50579 h 88794"/>
                <a:gd name="connsiteX78" fmla="*/ 81508 w 101495"/>
                <a:gd name="connsiteY78" fmla="*/ 53514 h 88794"/>
                <a:gd name="connsiteX79" fmla="*/ 81508 w 101495"/>
                <a:gd name="connsiteY79" fmla="*/ 50579 h 88794"/>
                <a:gd name="connsiteX80" fmla="*/ 78635 w 101495"/>
                <a:gd name="connsiteY80" fmla="*/ 46146 h 88794"/>
                <a:gd name="connsiteX81" fmla="*/ 74388 w 101495"/>
                <a:gd name="connsiteY81" fmla="*/ 50579 h 88794"/>
                <a:gd name="connsiteX82" fmla="*/ 64395 w 101495"/>
                <a:gd name="connsiteY82" fmla="*/ 56824 h 88794"/>
                <a:gd name="connsiteX83" fmla="*/ 68642 w 101495"/>
                <a:gd name="connsiteY83" fmla="*/ 56824 h 88794"/>
                <a:gd name="connsiteX84" fmla="*/ 71515 w 101495"/>
                <a:gd name="connsiteY84" fmla="*/ 61257 h 88794"/>
                <a:gd name="connsiteX85" fmla="*/ 71515 w 101495"/>
                <a:gd name="connsiteY85" fmla="*/ 71123 h 88794"/>
                <a:gd name="connsiteX86" fmla="*/ 71515 w 101495"/>
                <a:gd name="connsiteY86" fmla="*/ 71123 h 88794"/>
                <a:gd name="connsiteX87" fmla="*/ 71515 w 101495"/>
                <a:gd name="connsiteY87" fmla="*/ 74058 h 88794"/>
                <a:gd name="connsiteX88" fmla="*/ 78635 w 101495"/>
                <a:gd name="connsiteY88" fmla="*/ 74058 h 88794"/>
                <a:gd name="connsiteX89" fmla="*/ 78635 w 101495"/>
                <a:gd name="connsiteY89" fmla="*/ 71123 h 88794"/>
                <a:gd name="connsiteX90" fmla="*/ 81508 w 101495"/>
                <a:gd name="connsiteY90" fmla="*/ 71123 h 88794"/>
                <a:gd name="connsiteX91" fmla="*/ 81508 w 101495"/>
                <a:gd name="connsiteY91" fmla="*/ 74058 h 88794"/>
                <a:gd name="connsiteX92" fmla="*/ 85818 w 101495"/>
                <a:gd name="connsiteY92" fmla="*/ 78491 h 88794"/>
                <a:gd name="connsiteX93" fmla="*/ 85818 w 101495"/>
                <a:gd name="connsiteY93" fmla="*/ 81426 h 88794"/>
                <a:gd name="connsiteX94" fmla="*/ 88691 w 101495"/>
                <a:gd name="connsiteY94" fmla="*/ 81426 h 88794"/>
                <a:gd name="connsiteX95" fmla="*/ 88691 w 101495"/>
                <a:gd name="connsiteY95" fmla="*/ 71123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1495" h="88794">
                  <a:moveTo>
                    <a:pt x="41473" y="56262"/>
                  </a:moveTo>
                  <a:lnTo>
                    <a:pt x="44283" y="71061"/>
                  </a:lnTo>
                  <a:lnTo>
                    <a:pt x="51466" y="78429"/>
                  </a:lnTo>
                  <a:lnTo>
                    <a:pt x="54276" y="68063"/>
                  </a:lnTo>
                  <a:lnTo>
                    <a:pt x="47156" y="60695"/>
                  </a:lnTo>
                  <a:close/>
                  <a:moveTo>
                    <a:pt x="44283" y="17796"/>
                  </a:moveTo>
                  <a:lnTo>
                    <a:pt x="51466" y="10366"/>
                  </a:lnTo>
                  <a:lnTo>
                    <a:pt x="51466" y="0"/>
                  </a:lnTo>
                  <a:lnTo>
                    <a:pt x="37163" y="0"/>
                  </a:lnTo>
                  <a:lnTo>
                    <a:pt x="37163" y="4433"/>
                  </a:lnTo>
                  <a:lnTo>
                    <a:pt x="29980" y="10678"/>
                  </a:lnTo>
                  <a:lnTo>
                    <a:pt x="29980" y="14924"/>
                  </a:lnTo>
                  <a:lnTo>
                    <a:pt x="27169" y="14924"/>
                  </a:lnTo>
                  <a:lnTo>
                    <a:pt x="27169" y="28224"/>
                  </a:lnTo>
                  <a:lnTo>
                    <a:pt x="19987" y="20856"/>
                  </a:lnTo>
                  <a:lnTo>
                    <a:pt x="17114" y="10491"/>
                  </a:lnTo>
                  <a:lnTo>
                    <a:pt x="9993" y="14924"/>
                  </a:lnTo>
                  <a:lnTo>
                    <a:pt x="7120" y="14924"/>
                  </a:lnTo>
                  <a:lnTo>
                    <a:pt x="7120" y="21168"/>
                  </a:lnTo>
                  <a:lnTo>
                    <a:pt x="9993" y="21168"/>
                  </a:lnTo>
                  <a:lnTo>
                    <a:pt x="17114" y="28537"/>
                  </a:lnTo>
                  <a:lnTo>
                    <a:pt x="17114" y="32970"/>
                  </a:lnTo>
                  <a:lnTo>
                    <a:pt x="7120" y="28537"/>
                  </a:lnTo>
                  <a:lnTo>
                    <a:pt x="2873" y="35967"/>
                  </a:lnTo>
                  <a:lnTo>
                    <a:pt x="0" y="35967"/>
                  </a:lnTo>
                  <a:lnTo>
                    <a:pt x="0" y="46146"/>
                  </a:lnTo>
                  <a:lnTo>
                    <a:pt x="7120" y="50579"/>
                  </a:lnTo>
                  <a:lnTo>
                    <a:pt x="9993" y="50579"/>
                  </a:lnTo>
                  <a:lnTo>
                    <a:pt x="2873" y="56824"/>
                  </a:lnTo>
                  <a:lnTo>
                    <a:pt x="2873" y="61257"/>
                  </a:lnTo>
                  <a:lnTo>
                    <a:pt x="7120" y="64192"/>
                  </a:lnTo>
                  <a:lnTo>
                    <a:pt x="9993" y="64192"/>
                  </a:lnTo>
                  <a:lnTo>
                    <a:pt x="9993" y="71123"/>
                  </a:lnTo>
                  <a:lnTo>
                    <a:pt x="7120" y="78491"/>
                  </a:lnTo>
                  <a:lnTo>
                    <a:pt x="24296" y="78491"/>
                  </a:lnTo>
                  <a:lnTo>
                    <a:pt x="24296" y="81426"/>
                  </a:lnTo>
                  <a:lnTo>
                    <a:pt x="34290" y="81426"/>
                  </a:lnTo>
                  <a:lnTo>
                    <a:pt x="37163" y="85860"/>
                  </a:lnTo>
                  <a:lnTo>
                    <a:pt x="37163" y="81426"/>
                  </a:lnTo>
                  <a:lnTo>
                    <a:pt x="34290" y="78491"/>
                  </a:lnTo>
                  <a:lnTo>
                    <a:pt x="34290" y="71123"/>
                  </a:lnTo>
                  <a:lnTo>
                    <a:pt x="37163" y="63692"/>
                  </a:lnTo>
                  <a:lnTo>
                    <a:pt x="34290" y="60757"/>
                  </a:lnTo>
                  <a:lnTo>
                    <a:pt x="34290" y="56324"/>
                  </a:lnTo>
                  <a:lnTo>
                    <a:pt x="34290" y="56324"/>
                  </a:lnTo>
                  <a:lnTo>
                    <a:pt x="44283" y="50080"/>
                  </a:lnTo>
                  <a:lnTo>
                    <a:pt x="47156" y="38215"/>
                  </a:lnTo>
                  <a:lnTo>
                    <a:pt x="54589" y="38215"/>
                  </a:lnTo>
                  <a:lnTo>
                    <a:pt x="58898" y="27850"/>
                  </a:lnTo>
                  <a:lnTo>
                    <a:pt x="44595" y="27850"/>
                  </a:lnTo>
                  <a:close/>
                  <a:moveTo>
                    <a:pt x="101495" y="78429"/>
                  </a:moveTo>
                  <a:lnTo>
                    <a:pt x="88629" y="81364"/>
                  </a:lnTo>
                  <a:lnTo>
                    <a:pt x="85755" y="85797"/>
                  </a:lnTo>
                  <a:lnTo>
                    <a:pt x="81446" y="85797"/>
                  </a:lnTo>
                  <a:lnTo>
                    <a:pt x="81446" y="81364"/>
                  </a:lnTo>
                  <a:lnTo>
                    <a:pt x="78573" y="81364"/>
                  </a:lnTo>
                  <a:lnTo>
                    <a:pt x="71453" y="78429"/>
                  </a:lnTo>
                  <a:lnTo>
                    <a:pt x="64332" y="78429"/>
                  </a:lnTo>
                  <a:lnTo>
                    <a:pt x="64332" y="85797"/>
                  </a:lnTo>
                  <a:lnTo>
                    <a:pt x="74325" y="85797"/>
                  </a:lnTo>
                  <a:lnTo>
                    <a:pt x="78573" y="88795"/>
                  </a:lnTo>
                  <a:lnTo>
                    <a:pt x="88629" y="88795"/>
                  </a:lnTo>
                  <a:lnTo>
                    <a:pt x="98622" y="85797"/>
                  </a:lnTo>
                  <a:lnTo>
                    <a:pt x="101495" y="85797"/>
                  </a:lnTo>
                  <a:close/>
                  <a:moveTo>
                    <a:pt x="88629" y="71123"/>
                  </a:moveTo>
                  <a:lnTo>
                    <a:pt x="95749" y="68126"/>
                  </a:lnTo>
                  <a:lnTo>
                    <a:pt x="98622" y="68126"/>
                  </a:lnTo>
                  <a:lnTo>
                    <a:pt x="98622" y="63692"/>
                  </a:lnTo>
                  <a:lnTo>
                    <a:pt x="95749" y="63692"/>
                  </a:lnTo>
                  <a:lnTo>
                    <a:pt x="88629" y="60757"/>
                  </a:lnTo>
                  <a:lnTo>
                    <a:pt x="88629" y="56324"/>
                  </a:lnTo>
                  <a:lnTo>
                    <a:pt x="91439" y="56324"/>
                  </a:lnTo>
                  <a:lnTo>
                    <a:pt x="91439" y="53327"/>
                  </a:lnTo>
                  <a:lnTo>
                    <a:pt x="95749" y="50392"/>
                  </a:lnTo>
                  <a:lnTo>
                    <a:pt x="95749" y="42961"/>
                  </a:lnTo>
                  <a:lnTo>
                    <a:pt x="88629" y="42961"/>
                  </a:lnTo>
                  <a:lnTo>
                    <a:pt x="85818" y="46146"/>
                  </a:lnTo>
                  <a:lnTo>
                    <a:pt x="85818" y="50579"/>
                  </a:lnTo>
                  <a:lnTo>
                    <a:pt x="81508" y="53514"/>
                  </a:lnTo>
                  <a:lnTo>
                    <a:pt x="81508" y="50579"/>
                  </a:lnTo>
                  <a:lnTo>
                    <a:pt x="78635" y="46146"/>
                  </a:lnTo>
                  <a:lnTo>
                    <a:pt x="74388" y="50579"/>
                  </a:lnTo>
                  <a:lnTo>
                    <a:pt x="64395" y="56824"/>
                  </a:lnTo>
                  <a:lnTo>
                    <a:pt x="68642" y="56824"/>
                  </a:lnTo>
                  <a:lnTo>
                    <a:pt x="71515" y="61257"/>
                  </a:lnTo>
                  <a:lnTo>
                    <a:pt x="71515" y="71123"/>
                  </a:lnTo>
                  <a:lnTo>
                    <a:pt x="71515" y="71123"/>
                  </a:lnTo>
                  <a:lnTo>
                    <a:pt x="71515" y="74058"/>
                  </a:lnTo>
                  <a:lnTo>
                    <a:pt x="78635" y="74058"/>
                  </a:lnTo>
                  <a:lnTo>
                    <a:pt x="78635" y="71123"/>
                  </a:lnTo>
                  <a:lnTo>
                    <a:pt x="81508" y="71123"/>
                  </a:lnTo>
                  <a:lnTo>
                    <a:pt x="81508" y="74058"/>
                  </a:lnTo>
                  <a:lnTo>
                    <a:pt x="85818" y="78491"/>
                  </a:lnTo>
                  <a:lnTo>
                    <a:pt x="85818" y="81426"/>
                  </a:lnTo>
                  <a:lnTo>
                    <a:pt x="88691" y="81426"/>
                  </a:lnTo>
                  <a:lnTo>
                    <a:pt x="88691" y="71123"/>
                  </a:lnTo>
                  <a:close/>
                </a:path>
              </a:pathLst>
            </a:custGeom>
            <a:noFill/>
            <a:ln w="1561" cap="flat">
              <a:solidFill>
                <a:srgbClr val="FFFFFF"/>
              </a:solidFill>
              <a:prstDash val="solid"/>
              <a:round/>
            </a:ln>
          </p:spPr>
          <p:txBody>
            <a:bodyPr rtlCol="0" anchor="ctr"/>
            <a:lstStyle/>
            <a:p>
              <a:endParaRPr lang="en-US" noProof="0" dirty="0"/>
            </a:p>
          </p:txBody>
        </p:sp>
        <p:sp>
          <p:nvSpPr>
            <p:cNvPr id="5178" name="Serbest Form 5177">
              <a:extLst>
                <a:ext uri="{FF2B5EF4-FFF2-40B4-BE49-F238E27FC236}">
                  <a16:creationId xmlns:a16="http://schemas.microsoft.com/office/drawing/2014/main" id="{B90AB39C-E11F-0A45-8361-32DC9E590A28}"/>
                </a:ext>
              </a:extLst>
            </p:cNvPr>
            <p:cNvSpPr/>
            <p:nvPr/>
          </p:nvSpPr>
          <p:spPr>
            <a:xfrm>
              <a:off x="6197256" y="930940"/>
              <a:ext cx="393238" cy="240969"/>
            </a:xfrm>
            <a:custGeom>
              <a:avLst/>
              <a:gdLst>
                <a:gd name="connsiteX0" fmla="*/ 8494 w 393238"/>
                <a:gd name="connsiteY0" fmla="*/ 125137 h 240969"/>
                <a:gd name="connsiteX1" fmla="*/ 10618 w 393238"/>
                <a:gd name="connsiteY1" fmla="*/ 125137 h 240969"/>
                <a:gd name="connsiteX2" fmla="*/ 12679 w 393238"/>
                <a:gd name="connsiteY2" fmla="*/ 127447 h 240969"/>
                <a:gd name="connsiteX3" fmla="*/ 16926 w 393238"/>
                <a:gd name="connsiteY3" fmla="*/ 127447 h 240969"/>
                <a:gd name="connsiteX4" fmla="*/ 19050 w 393238"/>
                <a:gd name="connsiteY4" fmla="*/ 129757 h 240969"/>
                <a:gd name="connsiteX5" fmla="*/ 27482 w 393238"/>
                <a:gd name="connsiteY5" fmla="*/ 129757 h 240969"/>
                <a:gd name="connsiteX6" fmla="*/ 29605 w 393238"/>
                <a:gd name="connsiteY6" fmla="*/ 132068 h 240969"/>
                <a:gd name="connsiteX7" fmla="*/ 38100 w 393238"/>
                <a:gd name="connsiteY7" fmla="*/ 132068 h 240969"/>
                <a:gd name="connsiteX8" fmla="*/ 40223 w 393238"/>
                <a:gd name="connsiteY8" fmla="*/ 134378 h 240969"/>
                <a:gd name="connsiteX9" fmla="*/ 44408 w 393238"/>
                <a:gd name="connsiteY9" fmla="*/ 132068 h 240969"/>
                <a:gd name="connsiteX10" fmla="*/ 46531 w 393238"/>
                <a:gd name="connsiteY10" fmla="*/ 132068 h 240969"/>
                <a:gd name="connsiteX11" fmla="*/ 50778 w 393238"/>
                <a:gd name="connsiteY11" fmla="*/ 129757 h 240969"/>
                <a:gd name="connsiteX12" fmla="*/ 52902 w 393238"/>
                <a:gd name="connsiteY12" fmla="*/ 129757 h 240969"/>
                <a:gd name="connsiteX13" fmla="*/ 61334 w 393238"/>
                <a:gd name="connsiteY13" fmla="*/ 139062 h 240969"/>
                <a:gd name="connsiteX14" fmla="*/ 65581 w 393238"/>
                <a:gd name="connsiteY14" fmla="*/ 139062 h 240969"/>
                <a:gd name="connsiteX15" fmla="*/ 69766 w 393238"/>
                <a:gd name="connsiteY15" fmla="*/ 134378 h 240969"/>
                <a:gd name="connsiteX16" fmla="*/ 69766 w 393238"/>
                <a:gd name="connsiteY16" fmla="*/ 132068 h 240969"/>
                <a:gd name="connsiteX17" fmla="*/ 78260 w 393238"/>
                <a:gd name="connsiteY17" fmla="*/ 134378 h 240969"/>
                <a:gd name="connsiteX18" fmla="*/ 80384 w 393238"/>
                <a:gd name="connsiteY18" fmla="*/ 129757 h 240969"/>
                <a:gd name="connsiteX19" fmla="*/ 82507 w 393238"/>
                <a:gd name="connsiteY19" fmla="*/ 132068 h 240969"/>
                <a:gd name="connsiteX20" fmla="*/ 88816 w 393238"/>
                <a:gd name="connsiteY20" fmla="*/ 132068 h 240969"/>
                <a:gd name="connsiteX21" fmla="*/ 90940 w 393238"/>
                <a:gd name="connsiteY21" fmla="*/ 129757 h 240969"/>
                <a:gd name="connsiteX22" fmla="*/ 90940 w 393238"/>
                <a:gd name="connsiteY22" fmla="*/ 127447 h 240969"/>
                <a:gd name="connsiteX23" fmla="*/ 95187 w 393238"/>
                <a:gd name="connsiteY23" fmla="*/ 122826 h 240969"/>
                <a:gd name="connsiteX24" fmla="*/ 99371 w 393238"/>
                <a:gd name="connsiteY24" fmla="*/ 122826 h 240969"/>
                <a:gd name="connsiteX25" fmla="*/ 101495 w 393238"/>
                <a:gd name="connsiteY25" fmla="*/ 118205 h 240969"/>
                <a:gd name="connsiteX26" fmla="*/ 103618 w 393238"/>
                <a:gd name="connsiteY26" fmla="*/ 118205 h 240969"/>
                <a:gd name="connsiteX27" fmla="*/ 107866 w 393238"/>
                <a:gd name="connsiteY27" fmla="*/ 120516 h 240969"/>
                <a:gd name="connsiteX28" fmla="*/ 112050 w 393238"/>
                <a:gd name="connsiteY28" fmla="*/ 120516 h 240969"/>
                <a:gd name="connsiteX29" fmla="*/ 112050 w 393238"/>
                <a:gd name="connsiteY29" fmla="*/ 118205 h 240969"/>
                <a:gd name="connsiteX30" fmla="*/ 114174 w 393238"/>
                <a:gd name="connsiteY30" fmla="*/ 118205 h 240969"/>
                <a:gd name="connsiteX31" fmla="*/ 118421 w 393238"/>
                <a:gd name="connsiteY31" fmla="*/ 115895 h 240969"/>
                <a:gd name="connsiteX32" fmla="*/ 120545 w 393238"/>
                <a:gd name="connsiteY32" fmla="*/ 115895 h 240969"/>
                <a:gd name="connsiteX33" fmla="*/ 124729 w 393238"/>
                <a:gd name="connsiteY33" fmla="*/ 120516 h 240969"/>
                <a:gd name="connsiteX34" fmla="*/ 126853 w 393238"/>
                <a:gd name="connsiteY34" fmla="*/ 120516 h 240969"/>
                <a:gd name="connsiteX35" fmla="*/ 126853 w 393238"/>
                <a:gd name="connsiteY35" fmla="*/ 122826 h 240969"/>
                <a:gd name="connsiteX36" fmla="*/ 141656 w 393238"/>
                <a:gd name="connsiteY36" fmla="*/ 122826 h 240969"/>
                <a:gd name="connsiteX37" fmla="*/ 143779 w 393238"/>
                <a:gd name="connsiteY37" fmla="*/ 125137 h 240969"/>
                <a:gd name="connsiteX38" fmla="*/ 143779 w 393238"/>
                <a:gd name="connsiteY38" fmla="*/ 129757 h 240969"/>
                <a:gd name="connsiteX39" fmla="*/ 150150 w 393238"/>
                <a:gd name="connsiteY39" fmla="*/ 129757 h 240969"/>
                <a:gd name="connsiteX40" fmla="*/ 154335 w 393238"/>
                <a:gd name="connsiteY40" fmla="*/ 132068 h 240969"/>
                <a:gd name="connsiteX41" fmla="*/ 156459 w 393238"/>
                <a:gd name="connsiteY41" fmla="*/ 134378 h 240969"/>
                <a:gd name="connsiteX42" fmla="*/ 158582 w 393238"/>
                <a:gd name="connsiteY42" fmla="*/ 139062 h 240969"/>
                <a:gd name="connsiteX43" fmla="*/ 156459 w 393238"/>
                <a:gd name="connsiteY43" fmla="*/ 141372 h 240969"/>
                <a:gd name="connsiteX44" fmla="*/ 156459 w 393238"/>
                <a:gd name="connsiteY44" fmla="*/ 150614 h 240969"/>
                <a:gd name="connsiteX45" fmla="*/ 160706 w 393238"/>
                <a:gd name="connsiteY45" fmla="*/ 148303 h 240969"/>
                <a:gd name="connsiteX46" fmla="*/ 162829 w 393238"/>
                <a:gd name="connsiteY46" fmla="*/ 148303 h 240969"/>
                <a:gd name="connsiteX47" fmla="*/ 164953 w 393238"/>
                <a:gd name="connsiteY47" fmla="*/ 150614 h 240969"/>
                <a:gd name="connsiteX48" fmla="*/ 162829 w 393238"/>
                <a:gd name="connsiteY48" fmla="*/ 152924 h 240969"/>
                <a:gd name="connsiteX49" fmla="*/ 162829 w 393238"/>
                <a:gd name="connsiteY49" fmla="*/ 159918 h 240969"/>
                <a:gd name="connsiteX50" fmla="*/ 167014 w 393238"/>
                <a:gd name="connsiteY50" fmla="*/ 159918 h 240969"/>
                <a:gd name="connsiteX51" fmla="*/ 169137 w 393238"/>
                <a:gd name="connsiteY51" fmla="*/ 162228 h 240969"/>
                <a:gd name="connsiteX52" fmla="*/ 173385 w 393238"/>
                <a:gd name="connsiteY52" fmla="*/ 162228 h 240969"/>
                <a:gd name="connsiteX53" fmla="*/ 175508 w 393238"/>
                <a:gd name="connsiteY53" fmla="*/ 164539 h 240969"/>
                <a:gd name="connsiteX54" fmla="*/ 175508 w 393238"/>
                <a:gd name="connsiteY54" fmla="*/ 176090 h 240969"/>
                <a:gd name="connsiteX55" fmla="*/ 173385 w 393238"/>
                <a:gd name="connsiteY55" fmla="*/ 176090 h 240969"/>
                <a:gd name="connsiteX56" fmla="*/ 169137 w 393238"/>
                <a:gd name="connsiteY56" fmla="*/ 178401 h 240969"/>
                <a:gd name="connsiteX57" fmla="*/ 162829 w 393238"/>
                <a:gd name="connsiteY57" fmla="*/ 178401 h 240969"/>
                <a:gd name="connsiteX58" fmla="*/ 160706 w 393238"/>
                <a:gd name="connsiteY58" fmla="*/ 176090 h 240969"/>
                <a:gd name="connsiteX59" fmla="*/ 154335 w 393238"/>
                <a:gd name="connsiteY59" fmla="*/ 176090 h 240969"/>
                <a:gd name="connsiteX60" fmla="*/ 152211 w 393238"/>
                <a:gd name="connsiteY60" fmla="*/ 178401 h 240969"/>
                <a:gd name="connsiteX61" fmla="*/ 152211 w 393238"/>
                <a:gd name="connsiteY61" fmla="*/ 180774 h 240969"/>
                <a:gd name="connsiteX62" fmla="*/ 154335 w 393238"/>
                <a:gd name="connsiteY62" fmla="*/ 180774 h 240969"/>
                <a:gd name="connsiteX63" fmla="*/ 158582 w 393238"/>
                <a:gd name="connsiteY63" fmla="*/ 183084 h 240969"/>
                <a:gd name="connsiteX64" fmla="*/ 160706 w 393238"/>
                <a:gd name="connsiteY64" fmla="*/ 185395 h 240969"/>
                <a:gd name="connsiteX65" fmla="*/ 154335 w 393238"/>
                <a:gd name="connsiteY65" fmla="*/ 190015 h 240969"/>
                <a:gd name="connsiteX66" fmla="*/ 152211 w 393238"/>
                <a:gd name="connsiteY66" fmla="*/ 192326 h 240969"/>
                <a:gd name="connsiteX67" fmla="*/ 148026 w 393238"/>
                <a:gd name="connsiteY67" fmla="*/ 194636 h 240969"/>
                <a:gd name="connsiteX68" fmla="*/ 145903 w 393238"/>
                <a:gd name="connsiteY68" fmla="*/ 194636 h 240969"/>
                <a:gd name="connsiteX69" fmla="*/ 145903 w 393238"/>
                <a:gd name="connsiteY69" fmla="*/ 199257 h 240969"/>
                <a:gd name="connsiteX70" fmla="*/ 148026 w 393238"/>
                <a:gd name="connsiteY70" fmla="*/ 201567 h 240969"/>
                <a:gd name="connsiteX71" fmla="*/ 148026 w 393238"/>
                <a:gd name="connsiteY71" fmla="*/ 206251 h 240969"/>
                <a:gd name="connsiteX72" fmla="*/ 139532 w 393238"/>
                <a:gd name="connsiteY72" fmla="*/ 208561 h 240969"/>
                <a:gd name="connsiteX73" fmla="*/ 137471 w 393238"/>
                <a:gd name="connsiteY73" fmla="*/ 203940 h 240969"/>
                <a:gd name="connsiteX74" fmla="*/ 137471 w 393238"/>
                <a:gd name="connsiteY74" fmla="*/ 199257 h 240969"/>
                <a:gd name="connsiteX75" fmla="*/ 137471 w 393238"/>
                <a:gd name="connsiteY75" fmla="*/ 203940 h 240969"/>
                <a:gd name="connsiteX76" fmla="*/ 139532 w 393238"/>
                <a:gd name="connsiteY76" fmla="*/ 208561 h 240969"/>
                <a:gd name="connsiteX77" fmla="*/ 139532 w 393238"/>
                <a:gd name="connsiteY77" fmla="*/ 210872 h 240969"/>
                <a:gd name="connsiteX78" fmla="*/ 143779 w 393238"/>
                <a:gd name="connsiteY78" fmla="*/ 213182 h 240969"/>
                <a:gd name="connsiteX79" fmla="*/ 154335 w 393238"/>
                <a:gd name="connsiteY79" fmla="*/ 213182 h 240969"/>
                <a:gd name="connsiteX80" fmla="*/ 156459 w 393238"/>
                <a:gd name="connsiteY80" fmla="*/ 210872 h 240969"/>
                <a:gd name="connsiteX81" fmla="*/ 158582 w 393238"/>
                <a:gd name="connsiteY81" fmla="*/ 210872 h 240969"/>
                <a:gd name="connsiteX82" fmla="*/ 160706 w 393238"/>
                <a:gd name="connsiteY82" fmla="*/ 208561 h 240969"/>
                <a:gd name="connsiteX83" fmla="*/ 167014 w 393238"/>
                <a:gd name="connsiteY83" fmla="*/ 208561 h 240969"/>
                <a:gd name="connsiteX84" fmla="*/ 169137 w 393238"/>
                <a:gd name="connsiteY84" fmla="*/ 206251 h 240969"/>
                <a:gd name="connsiteX85" fmla="*/ 171261 w 393238"/>
                <a:gd name="connsiteY85" fmla="*/ 206251 h 240969"/>
                <a:gd name="connsiteX86" fmla="*/ 169137 w 393238"/>
                <a:gd name="connsiteY86" fmla="*/ 203940 h 240969"/>
                <a:gd name="connsiteX87" fmla="*/ 171261 w 393238"/>
                <a:gd name="connsiteY87" fmla="*/ 203940 h 240969"/>
                <a:gd name="connsiteX88" fmla="*/ 173385 w 393238"/>
                <a:gd name="connsiteY88" fmla="*/ 201567 h 240969"/>
                <a:gd name="connsiteX89" fmla="*/ 179755 w 393238"/>
                <a:gd name="connsiteY89" fmla="*/ 199257 h 240969"/>
                <a:gd name="connsiteX90" fmla="*/ 183940 w 393238"/>
                <a:gd name="connsiteY90" fmla="*/ 196947 h 240969"/>
                <a:gd name="connsiteX91" fmla="*/ 186064 w 393238"/>
                <a:gd name="connsiteY91" fmla="*/ 194636 h 240969"/>
                <a:gd name="connsiteX92" fmla="*/ 188187 w 393238"/>
                <a:gd name="connsiteY92" fmla="*/ 190015 h 240969"/>
                <a:gd name="connsiteX93" fmla="*/ 190311 w 393238"/>
                <a:gd name="connsiteY93" fmla="*/ 187705 h 240969"/>
                <a:gd name="connsiteX94" fmla="*/ 192435 w 393238"/>
                <a:gd name="connsiteY94" fmla="*/ 183084 h 240969"/>
                <a:gd name="connsiteX95" fmla="*/ 194496 w 393238"/>
                <a:gd name="connsiteY95" fmla="*/ 180774 h 240969"/>
                <a:gd name="connsiteX96" fmla="*/ 194496 w 393238"/>
                <a:gd name="connsiteY96" fmla="*/ 178401 h 240969"/>
                <a:gd name="connsiteX97" fmla="*/ 205114 w 393238"/>
                <a:gd name="connsiteY97" fmla="*/ 173780 h 240969"/>
                <a:gd name="connsiteX98" fmla="*/ 211422 w 393238"/>
                <a:gd name="connsiteY98" fmla="*/ 169159 h 240969"/>
                <a:gd name="connsiteX99" fmla="*/ 215669 w 393238"/>
                <a:gd name="connsiteY99" fmla="*/ 171470 h 240969"/>
                <a:gd name="connsiteX100" fmla="*/ 219916 w 393238"/>
                <a:gd name="connsiteY100" fmla="*/ 171470 h 240969"/>
                <a:gd name="connsiteX101" fmla="*/ 224101 w 393238"/>
                <a:gd name="connsiteY101" fmla="*/ 173780 h 240969"/>
                <a:gd name="connsiteX102" fmla="*/ 230472 w 393238"/>
                <a:gd name="connsiteY102" fmla="*/ 173780 h 240969"/>
                <a:gd name="connsiteX103" fmla="*/ 234719 w 393238"/>
                <a:gd name="connsiteY103" fmla="*/ 169159 h 240969"/>
                <a:gd name="connsiteX104" fmla="*/ 228348 w 393238"/>
                <a:gd name="connsiteY104" fmla="*/ 178401 h 240969"/>
                <a:gd name="connsiteX105" fmla="*/ 219916 w 393238"/>
                <a:gd name="connsiteY105" fmla="*/ 178401 h 240969"/>
                <a:gd name="connsiteX106" fmla="*/ 222040 w 393238"/>
                <a:gd name="connsiteY106" fmla="*/ 180774 h 240969"/>
                <a:gd name="connsiteX107" fmla="*/ 226225 w 393238"/>
                <a:gd name="connsiteY107" fmla="*/ 183084 h 240969"/>
                <a:gd name="connsiteX108" fmla="*/ 230472 w 393238"/>
                <a:gd name="connsiteY108" fmla="*/ 187705 h 240969"/>
                <a:gd name="connsiteX109" fmla="*/ 255830 w 393238"/>
                <a:gd name="connsiteY109" fmla="*/ 187705 h 240969"/>
                <a:gd name="connsiteX110" fmla="*/ 260077 w 393238"/>
                <a:gd name="connsiteY110" fmla="*/ 194636 h 240969"/>
                <a:gd name="connsiteX111" fmla="*/ 255830 w 393238"/>
                <a:gd name="connsiteY111" fmla="*/ 196947 h 240969"/>
                <a:gd name="connsiteX112" fmla="*/ 253706 w 393238"/>
                <a:gd name="connsiteY112" fmla="*/ 199257 h 240969"/>
                <a:gd name="connsiteX113" fmla="*/ 241027 w 393238"/>
                <a:gd name="connsiteY113" fmla="*/ 206251 h 240969"/>
                <a:gd name="connsiteX114" fmla="*/ 238904 w 393238"/>
                <a:gd name="connsiteY114" fmla="*/ 208561 h 240969"/>
                <a:gd name="connsiteX115" fmla="*/ 238904 w 393238"/>
                <a:gd name="connsiteY115" fmla="*/ 210872 h 240969"/>
                <a:gd name="connsiteX116" fmla="*/ 241027 w 393238"/>
                <a:gd name="connsiteY116" fmla="*/ 210872 h 240969"/>
                <a:gd name="connsiteX117" fmla="*/ 243151 w 393238"/>
                <a:gd name="connsiteY117" fmla="*/ 213182 h 240969"/>
                <a:gd name="connsiteX118" fmla="*/ 253706 w 393238"/>
                <a:gd name="connsiteY118" fmla="*/ 213182 h 240969"/>
                <a:gd name="connsiteX119" fmla="*/ 257954 w 393238"/>
                <a:gd name="connsiteY119" fmla="*/ 215492 h 240969"/>
                <a:gd name="connsiteX120" fmla="*/ 262201 w 393238"/>
                <a:gd name="connsiteY120" fmla="*/ 220113 h 240969"/>
                <a:gd name="connsiteX121" fmla="*/ 262201 w 393238"/>
                <a:gd name="connsiteY121" fmla="*/ 229417 h 240969"/>
                <a:gd name="connsiteX122" fmla="*/ 260077 w 393238"/>
                <a:gd name="connsiteY122" fmla="*/ 234038 h 240969"/>
                <a:gd name="connsiteX123" fmla="*/ 260077 w 393238"/>
                <a:gd name="connsiteY123" fmla="*/ 238659 h 240969"/>
                <a:gd name="connsiteX124" fmla="*/ 266385 w 393238"/>
                <a:gd name="connsiteY124" fmla="*/ 238659 h 240969"/>
                <a:gd name="connsiteX125" fmla="*/ 270632 w 393238"/>
                <a:gd name="connsiteY125" fmla="*/ 240969 h 240969"/>
                <a:gd name="connsiteX126" fmla="*/ 274880 w 393238"/>
                <a:gd name="connsiteY126" fmla="*/ 240969 h 240969"/>
                <a:gd name="connsiteX127" fmla="*/ 274880 w 393238"/>
                <a:gd name="connsiteY127" fmla="*/ 238659 h 240969"/>
                <a:gd name="connsiteX128" fmla="*/ 279127 w 393238"/>
                <a:gd name="connsiteY128" fmla="*/ 234038 h 240969"/>
                <a:gd name="connsiteX129" fmla="*/ 283312 w 393238"/>
                <a:gd name="connsiteY129" fmla="*/ 231728 h 240969"/>
                <a:gd name="connsiteX130" fmla="*/ 285435 w 393238"/>
                <a:gd name="connsiteY130" fmla="*/ 229417 h 240969"/>
                <a:gd name="connsiteX131" fmla="*/ 295991 w 393238"/>
                <a:gd name="connsiteY131" fmla="*/ 229417 h 240969"/>
                <a:gd name="connsiteX132" fmla="*/ 302362 w 393238"/>
                <a:gd name="connsiteY132" fmla="*/ 222424 h 240969"/>
                <a:gd name="connsiteX133" fmla="*/ 302362 w 393238"/>
                <a:gd name="connsiteY133" fmla="*/ 220113 h 240969"/>
                <a:gd name="connsiteX134" fmla="*/ 304485 w 393238"/>
                <a:gd name="connsiteY134" fmla="*/ 217803 h 240969"/>
                <a:gd name="connsiteX135" fmla="*/ 306609 w 393238"/>
                <a:gd name="connsiteY135" fmla="*/ 217803 h 240969"/>
                <a:gd name="connsiteX136" fmla="*/ 310793 w 393238"/>
                <a:gd name="connsiteY136" fmla="*/ 222424 h 240969"/>
                <a:gd name="connsiteX137" fmla="*/ 323473 w 393238"/>
                <a:gd name="connsiteY137" fmla="*/ 220113 h 240969"/>
                <a:gd name="connsiteX138" fmla="*/ 323473 w 393238"/>
                <a:gd name="connsiteY138" fmla="*/ 213182 h 240969"/>
                <a:gd name="connsiteX139" fmla="*/ 327720 w 393238"/>
                <a:gd name="connsiteY139" fmla="*/ 208561 h 240969"/>
                <a:gd name="connsiteX140" fmla="*/ 317164 w 393238"/>
                <a:gd name="connsiteY140" fmla="*/ 208561 h 240969"/>
                <a:gd name="connsiteX141" fmla="*/ 315040 w 393238"/>
                <a:gd name="connsiteY141" fmla="*/ 210872 h 240969"/>
                <a:gd name="connsiteX142" fmla="*/ 310793 w 393238"/>
                <a:gd name="connsiteY142" fmla="*/ 213182 h 240969"/>
                <a:gd name="connsiteX143" fmla="*/ 300238 w 393238"/>
                <a:gd name="connsiteY143" fmla="*/ 213182 h 240969"/>
                <a:gd name="connsiteX144" fmla="*/ 298114 w 393238"/>
                <a:gd name="connsiteY144" fmla="*/ 210872 h 240969"/>
                <a:gd name="connsiteX145" fmla="*/ 293930 w 393238"/>
                <a:gd name="connsiteY145" fmla="*/ 208561 h 240969"/>
                <a:gd name="connsiteX146" fmla="*/ 291806 w 393238"/>
                <a:gd name="connsiteY146" fmla="*/ 206251 h 240969"/>
                <a:gd name="connsiteX147" fmla="*/ 291806 w 393238"/>
                <a:gd name="connsiteY147" fmla="*/ 201567 h 240969"/>
                <a:gd name="connsiteX148" fmla="*/ 289682 w 393238"/>
                <a:gd name="connsiteY148" fmla="*/ 199257 h 240969"/>
                <a:gd name="connsiteX149" fmla="*/ 285435 w 393238"/>
                <a:gd name="connsiteY149" fmla="*/ 199257 h 240969"/>
                <a:gd name="connsiteX150" fmla="*/ 277003 w 393238"/>
                <a:gd name="connsiteY150" fmla="*/ 192326 h 240969"/>
                <a:gd name="connsiteX151" fmla="*/ 264324 w 393238"/>
                <a:gd name="connsiteY151" fmla="*/ 190015 h 240969"/>
                <a:gd name="connsiteX152" fmla="*/ 262201 w 393238"/>
                <a:gd name="connsiteY152" fmla="*/ 185395 h 240969"/>
                <a:gd name="connsiteX153" fmla="*/ 285435 w 393238"/>
                <a:gd name="connsiteY153" fmla="*/ 185395 h 240969"/>
                <a:gd name="connsiteX154" fmla="*/ 289682 w 393238"/>
                <a:gd name="connsiteY154" fmla="*/ 183084 h 240969"/>
                <a:gd name="connsiteX155" fmla="*/ 293930 w 393238"/>
                <a:gd name="connsiteY155" fmla="*/ 178401 h 240969"/>
                <a:gd name="connsiteX156" fmla="*/ 298114 w 393238"/>
                <a:gd name="connsiteY156" fmla="*/ 180774 h 240969"/>
                <a:gd name="connsiteX157" fmla="*/ 300238 w 393238"/>
                <a:gd name="connsiteY157" fmla="*/ 178401 h 240969"/>
                <a:gd name="connsiteX158" fmla="*/ 304485 w 393238"/>
                <a:gd name="connsiteY158" fmla="*/ 176090 h 240969"/>
                <a:gd name="connsiteX159" fmla="*/ 306609 w 393238"/>
                <a:gd name="connsiteY159" fmla="*/ 173780 h 240969"/>
                <a:gd name="connsiteX160" fmla="*/ 310793 w 393238"/>
                <a:gd name="connsiteY160" fmla="*/ 171470 h 240969"/>
                <a:gd name="connsiteX161" fmla="*/ 319288 w 393238"/>
                <a:gd name="connsiteY161" fmla="*/ 171470 h 240969"/>
                <a:gd name="connsiteX162" fmla="*/ 323473 w 393238"/>
                <a:gd name="connsiteY162" fmla="*/ 169159 h 240969"/>
                <a:gd name="connsiteX163" fmla="*/ 327720 w 393238"/>
                <a:gd name="connsiteY163" fmla="*/ 169159 h 240969"/>
                <a:gd name="connsiteX164" fmla="*/ 344646 w 393238"/>
                <a:gd name="connsiteY164" fmla="*/ 157607 h 240969"/>
                <a:gd name="connsiteX165" fmla="*/ 357325 w 393238"/>
                <a:gd name="connsiteY165" fmla="*/ 157607 h 240969"/>
                <a:gd name="connsiteX166" fmla="*/ 357325 w 393238"/>
                <a:gd name="connsiteY166" fmla="*/ 143682 h 240969"/>
                <a:gd name="connsiteX167" fmla="*/ 363633 w 393238"/>
                <a:gd name="connsiteY167" fmla="*/ 143682 h 240969"/>
                <a:gd name="connsiteX168" fmla="*/ 365757 w 393238"/>
                <a:gd name="connsiteY168" fmla="*/ 141372 h 240969"/>
                <a:gd name="connsiteX169" fmla="*/ 365757 w 393238"/>
                <a:gd name="connsiteY169" fmla="*/ 139062 h 240969"/>
                <a:gd name="connsiteX170" fmla="*/ 370004 w 393238"/>
                <a:gd name="connsiteY170" fmla="*/ 134378 h 240969"/>
                <a:gd name="connsiteX171" fmla="*/ 380560 w 393238"/>
                <a:gd name="connsiteY171" fmla="*/ 134378 h 240969"/>
                <a:gd name="connsiteX172" fmla="*/ 384807 w 393238"/>
                <a:gd name="connsiteY172" fmla="*/ 132068 h 240969"/>
                <a:gd name="connsiteX173" fmla="*/ 389054 w 393238"/>
                <a:gd name="connsiteY173" fmla="*/ 132068 h 240969"/>
                <a:gd name="connsiteX174" fmla="*/ 393239 w 393238"/>
                <a:gd name="connsiteY174" fmla="*/ 127447 h 240969"/>
                <a:gd name="connsiteX175" fmla="*/ 393239 w 393238"/>
                <a:gd name="connsiteY175" fmla="*/ 125137 h 240969"/>
                <a:gd name="connsiteX176" fmla="*/ 391177 w 393238"/>
                <a:gd name="connsiteY176" fmla="*/ 120516 h 240969"/>
                <a:gd name="connsiteX177" fmla="*/ 391177 w 393238"/>
                <a:gd name="connsiteY177" fmla="*/ 115895 h 240969"/>
                <a:gd name="connsiteX178" fmla="*/ 386930 w 393238"/>
                <a:gd name="connsiteY178" fmla="*/ 113522 h 240969"/>
                <a:gd name="connsiteX179" fmla="*/ 382683 w 393238"/>
                <a:gd name="connsiteY179" fmla="*/ 108901 h 240969"/>
                <a:gd name="connsiteX180" fmla="*/ 384807 w 393238"/>
                <a:gd name="connsiteY180" fmla="*/ 106591 h 240969"/>
                <a:gd name="connsiteX181" fmla="*/ 391177 w 393238"/>
                <a:gd name="connsiteY181" fmla="*/ 106591 h 240969"/>
                <a:gd name="connsiteX182" fmla="*/ 393239 w 393238"/>
                <a:gd name="connsiteY182" fmla="*/ 104281 h 240969"/>
                <a:gd name="connsiteX183" fmla="*/ 391177 w 393238"/>
                <a:gd name="connsiteY183" fmla="*/ 101970 h 240969"/>
                <a:gd name="connsiteX184" fmla="*/ 389054 w 393238"/>
                <a:gd name="connsiteY184" fmla="*/ 101970 h 240969"/>
                <a:gd name="connsiteX185" fmla="*/ 386930 w 393238"/>
                <a:gd name="connsiteY185" fmla="*/ 99660 h 240969"/>
                <a:gd name="connsiteX186" fmla="*/ 384807 w 393238"/>
                <a:gd name="connsiteY186" fmla="*/ 99660 h 240969"/>
                <a:gd name="connsiteX187" fmla="*/ 391177 w 393238"/>
                <a:gd name="connsiteY187" fmla="*/ 95039 h 240969"/>
                <a:gd name="connsiteX188" fmla="*/ 391177 w 393238"/>
                <a:gd name="connsiteY188" fmla="*/ 85735 h 240969"/>
                <a:gd name="connsiteX189" fmla="*/ 389054 w 393238"/>
                <a:gd name="connsiteY189" fmla="*/ 83424 h 240969"/>
                <a:gd name="connsiteX190" fmla="*/ 380560 w 393238"/>
                <a:gd name="connsiteY190" fmla="*/ 83424 h 240969"/>
                <a:gd name="connsiteX191" fmla="*/ 374251 w 393238"/>
                <a:gd name="connsiteY191" fmla="*/ 78804 h 240969"/>
                <a:gd name="connsiteX192" fmla="*/ 372128 w 393238"/>
                <a:gd name="connsiteY192" fmla="*/ 76493 h 240969"/>
                <a:gd name="connsiteX193" fmla="*/ 372128 w 393238"/>
                <a:gd name="connsiteY193" fmla="*/ 74183 h 240969"/>
                <a:gd name="connsiteX194" fmla="*/ 357325 w 393238"/>
                <a:gd name="connsiteY194" fmla="*/ 74183 h 240969"/>
                <a:gd name="connsiteX195" fmla="*/ 353078 w 393238"/>
                <a:gd name="connsiteY195" fmla="*/ 71872 h 240969"/>
                <a:gd name="connsiteX196" fmla="*/ 350954 w 393238"/>
                <a:gd name="connsiteY196" fmla="*/ 69562 h 240969"/>
                <a:gd name="connsiteX197" fmla="*/ 344646 w 393238"/>
                <a:gd name="connsiteY197" fmla="*/ 69562 h 240969"/>
                <a:gd name="connsiteX198" fmla="*/ 340399 w 393238"/>
                <a:gd name="connsiteY198" fmla="*/ 71872 h 240969"/>
                <a:gd name="connsiteX199" fmla="*/ 331967 w 393238"/>
                <a:gd name="connsiteY199" fmla="*/ 62568 h 240969"/>
                <a:gd name="connsiteX200" fmla="*/ 329843 w 393238"/>
                <a:gd name="connsiteY200" fmla="*/ 57948 h 240969"/>
                <a:gd name="connsiteX201" fmla="*/ 325596 w 393238"/>
                <a:gd name="connsiteY201" fmla="*/ 57948 h 240969"/>
                <a:gd name="connsiteX202" fmla="*/ 323473 w 393238"/>
                <a:gd name="connsiteY202" fmla="*/ 60258 h 240969"/>
                <a:gd name="connsiteX203" fmla="*/ 323473 w 393238"/>
                <a:gd name="connsiteY203" fmla="*/ 62568 h 240969"/>
                <a:gd name="connsiteX204" fmla="*/ 321411 w 393238"/>
                <a:gd name="connsiteY204" fmla="*/ 60258 h 240969"/>
                <a:gd name="connsiteX205" fmla="*/ 304485 w 393238"/>
                <a:gd name="connsiteY205" fmla="*/ 60258 h 240969"/>
                <a:gd name="connsiteX206" fmla="*/ 302362 w 393238"/>
                <a:gd name="connsiteY206" fmla="*/ 57948 h 240969"/>
                <a:gd name="connsiteX207" fmla="*/ 298114 w 393238"/>
                <a:gd name="connsiteY207" fmla="*/ 57948 h 240969"/>
                <a:gd name="connsiteX208" fmla="*/ 295991 w 393238"/>
                <a:gd name="connsiteY208" fmla="*/ 55637 h 240969"/>
                <a:gd name="connsiteX209" fmla="*/ 287559 w 393238"/>
                <a:gd name="connsiteY209" fmla="*/ 57948 h 240969"/>
                <a:gd name="connsiteX210" fmla="*/ 285435 w 393238"/>
                <a:gd name="connsiteY210" fmla="*/ 57948 h 240969"/>
                <a:gd name="connsiteX211" fmla="*/ 281188 w 393238"/>
                <a:gd name="connsiteY211" fmla="*/ 39402 h 240969"/>
                <a:gd name="connsiteX212" fmla="*/ 266385 w 393238"/>
                <a:gd name="connsiteY212" fmla="*/ 32471 h 240969"/>
                <a:gd name="connsiteX213" fmla="*/ 253706 w 393238"/>
                <a:gd name="connsiteY213" fmla="*/ 32471 h 240969"/>
                <a:gd name="connsiteX214" fmla="*/ 253706 w 393238"/>
                <a:gd name="connsiteY214" fmla="*/ 25477 h 240969"/>
                <a:gd name="connsiteX215" fmla="*/ 251645 w 393238"/>
                <a:gd name="connsiteY215" fmla="*/ 18546 h 240969"/>
                <a:gd name="connsiteX216" fmla="*/ 253706 w 393238"/>
                <a:gd name="connsiteY216" fmla="*/ 18546 h 240969"/>
                <a:gd name="connsiteX217" fmla="*/ 255830 w 393238"/>
                <a:gd name="connsiteY217" fmla="*/ 16235 h 240969"/>
                <a:gd name="connsiteX218" fmla="*/ 255830 w 393238"/>
                <a:gd name="connsiteY218" fmla="*/ 11614 h 240969"/>
                <a:gd name="connsiteX219" fmla="*/ 253706 w 393238"/>
                <a:gd name="connsiteY219" fmla="*/ 11614 h 240969"/>
                <a:gd name="connsiteX220" fmla="*/ 249521 w 393238"/>
                <a:gd name="connsiteY220" fmla="*/ 9304 h 240969"/>
                <a:gd name="connsiteX221" fmla="*/ 247398 w 393238"/>
                <a:gd name="connsiteY221" fmla="*/ 6994 h 240969"/>
                <a:gd name="connsiteX222" fmla="*/ 245274 w 393238"/>
                <a:gd name="connsiteY222" fmla="*/ 6994 h 240969"/>
                <a:gd name="connsiteX223" fmla="*/ 243151 w 393238"/>
                <a:gd name="connsiteY223" fmla="*/ 0 h 240969"/>
                <a:gd name="connsiteX224" fmla="*/ 226225 w 393238"/>
                <a:gd name="connsiteY224" fmla="*/ 0 h 240969"/>
                <a:gd name="connsiteX225" fmla="*/ 222040 w 393238"/>
                <a:gd name="connsiteY225" fmla="*/ 2310 h 240969"/>
                <a:gd name="connsiteX226" fmla="*/ 211422 w 393238"/>
                <a:gd name="connsiteY226" fmla="*/ 2310 h 240969"/>
                <a:gd name="connsiteX227" fmla="*/ 211422 w 393238"/>
                <a:gd name="connsiteY227" fmla="*/ 6994 h 240969"/>
                <a:gd name="connsiteX228" fmla="*/ 209298 w 393238"/>
                <a:gd name="connsiteY228" fmla="*/ 9304 h 240969"/>
                <a:gd name="connsiteX229" fmla="*/ 196619 w 393238"/>
                <a:gd name="connsiteY229" fmla="*/ 9304 h 240969"/>
                <a:gd name="connsiteX230" fmla="*/ 192435 w 393238"/>
                <a:gd name="connsiteY230" fmla="*/ 6994 h 240969"/>
                <a:gd name="connsiteX231" fmla="*/ 181817 w 393238"/>
                <a:gd name="connsiteY231" fmla="*/ 6994 h 240969"/>
                <a:gd name="connsiteX232" fmla="*/ 179755 w 393238"/>
                <a:gd name="connsiteY232" fmla="*/ 11614 h 240969"/>
                <a:gd name="connsiteX233" fmla="*/ 175508 w 393238"/>
                <a:gd name="connsiteY233" fmla="*/ 13925 h 240969"/>
                <a:gd name="connsiteX234" fmla="*/ 173385 w 393238"/>
                <a:gd name="connsiteY234" fmla="*/ 16235 h 240969"/>
                <a:gd name="connsiteX235" fmla="*/ 171261 w 393238"/>
                <a:gd name="connsiteY235" fmla="*/ 20856 h 240969"/>
                <a:gd name="connsiteX236" fmla="*/ 173385 w 393238"/>
                <a:gd name="connsiteY236" fmla="*/ 23167 h 240969"/>
                <a:gd name="connsiteX237" fmla="*/ 173385 w 393238"/>
                <a:gd name="connsiteY237" fmla="*/ 27850 h 240969"/>
                <a:gd name="connsiteX238" fmla="*/ 171261 w 393238"/>
                <a:gd name="connsiteY238" fmla="*/ 30160 h 240969"/>
                <a:gd name="connsiteX239" fmla="*/ 164953 w 393238"/>
                <a:gd name="connsiteY239" fmla="*/ 30160 h 240969"/>
                <a:gd name="connsiteX240" fmla="*/ 162829 w 393238"/>
                <a:gd name="connsiteY240" fmla="*/ 27850 h 240969"/>
                <a:gd name="connsiteX241" fmla="*/ 154335 w 393238"/>
                <a:gd name="connsiteY241" fmla="*/ 27850 h 240969"/>
                <a:gd name="connsiteX242" fmla="*/ 150150 w 393238"/>
                <a:gd name="connsiteY242" fmla="*/ 30160 h 240969"/>
                <a:gd name="connsiteX243" fmla="*/ 148026 w 393238"/>
                <a:gd name="connsiteY243" fmla="*/ 30160 h 240969"/>
                <a:gd name="connsiteX244" fmla="*/ 148026 w 393238"/>
                <a:gd name="connsiteY244" fmla="*/ 25477 h 240969"/>
                <a:gd name="connsiteX245" fmla="*/ 145903 w 393238"/>
                <a:gd name="connsiteY245" fmla="*/ 23167 h 240969"/>
                <a:gd name="connsiteX246" fmla="*/ 139532 w 393238"/>
                <a:gd name="connsiteY246" fmla="*/ 23167 h 240969"/>
                <a:gd name="connsiteX247" fmla="*/ 137471 w 393238"/>
                <a:gd name="connsiteY247" fmla="*/ 25477 h 240969"/>
                <a:gd name="connsiteX248" fmla="*/ 137471 w 393238"/>
                <a:gd name="connsiteY248" fmla="*/ 27850 h 240969"/>
                <a:gd name="connsiteX249" fmla="*/ 133224 w 393238"/>
                <a:gd name="connsiteY249" fmla="*/ 23167 h 240969"/>
                <a:gd name="connsiteX250" fmla="*/ 128977 w 393238"/>
                <a:gd name="connsiteY250" fmla="*/ 25477 h 240969"/>
                <a:gd name="connsiteX251" fmla="*/ 126853 w 393238"/>
                <a:gd name="connsiteY251" fmla="*/ 23167 h 240969"/>
                <a:gd name="connsiteX252" fmla="*/ 120545 w 393238"/>
                <a:gd name="connsiteY252" fmla="*/ 25477 h 240969"/>
                <a:gd name="connsiteX253" fmla="*/ 118421 w 393238"/>
                <a:gd name="connsiteY253" fmla="*/ 20856 h 240969"/>
                <a:gd name="connsiteX254" fmla="*/ 114174 w 393238"/>
                <a:gd name="connsiteY254" fmla="*/ 25477 h 240969"/>
                <a:gd name="connsiteX255" fmla="*/ 107866 w 393238"/>
                <a:gd name="connsiteY255" fmla="*/ 20856 h 240969"/>
                <a:gd name="connsiteX256" fmla="*/ 105742 w 393238"/>
                <a:gd name="connsiteY256" fmla="*/ 23167 h 240969"/>
                <a:gd name="connsiteX257" fmla="*/ 99371 w 393238"/>
                <a:gd name="connsiteY257" fmla="*/ 18546 h 240969"/>
                <a:gd name="connsiteX258" fmla="*/ 90940 w 393238"/>
                <a:gd name="connsiteY258" fmla="*/ 16235 h 240969"/>
                <a:gd name="connsiteX259" fmla="*/ 78260 w 393238"/>
                <a:gd name="connsiteY259" fmla="*/ 16235 h 240969"/>
                <a:gd name="connsiteX260" fmla="*/ 76137 w 393238"/>
                <a:gd name="connsiteY260" fmla="*/ 13925 h 240969"/>
                <a:gd name="connsiteX261" fmla="*/ 76137 w 393238"/>
                <a:gd name="connsiteY261" fmla="*/ 11614 h 240969"/>
                <a:gd name="connsiteX262" fmla="*/ 59211 w 393238"/>
                <a:gd name="connsiteY262" fmla="*/ 11614 h 240969"/>
                <a:gd name="connsiteX263" fmla="*/ 57087 w 393238"/>
                <a:gd name="connsiteY263" fmla="*/ 13925 h 240969"/>
                <a:gd name="connsiteX264" fmla="*/ 52902 w 393238"/>
                <a:gd name="connsiteY264" fmla="*/ 16235 h 240969"/>
                <a:gd name="connsiteX265" fmla="*/ 40223 w 393238"/>
                <a:gd name="connsiteY265" fmla="*/ 16235 h 240969"/>
                <a:gd name="connsiteX266" fmla="*/ 40223 w 393238"/>
                <a:gd name="connsiteY266" fmla="*/ 18546 h 240969"/>
                <a:gd name="connsiteX267" fmla="*/ 33852 w 393238"/>
                <a:gd name="connsiteY267" fmla="*/ 25477 h 240969"/>
                <a:gd name="connsiteX268" fmla="*/ 27482 w 393238"/>
                <a:gd name="connsiteY268" fmla="*/ 25477 h 240969"/>
                <a:gd name="connsiteX269" fmla="*/ 23297 w 393238"/>
                <a:gd name="connsiteY269" fmla="*/ 23167 h 240969"/>
                <a:gd name="connsiteX270" fmla="*/ 25420 w 393238"/>
                <a:gd name="connsiteY270" fmla="*/ 30160 h 240969"/>
                <a:gd name="connsiteX271" fmla="*/ 31729 w 393238"/>
                <a:gd name="connsiteY271" fmla="*/ 37091 h 240969"/>
                <a:gd name="connsiteX272" fmla="*/ 31729 w 393238"/>
                <a:gd name="connsiteY272" fmla="*/ 39402 h 240969"/>
                <a:gd name="connsiteX273" fmla="*/ 35976 w 393238"/>
                <a:gd name="connsiteY273" fmla="*/ 41712 h 240969"/>
                <a:gd name="connsiteX274" fmla="*/ 38100 w 393238"/>
                <a:gd name="connsiteY274" fmla="*/ 44023 h 240969"/>
                <a:gd name="connsiteX275" fmla="*/ 35976 w 393238"/>
                <a:gd name="connsiteY275" fmla="*/ 48706 h 240969"/>
                <a:gd name="connsiteX276" fmla="*/ 38100 w 393238"/>
                <a:gd name="connsiteY276" fmla="*/ 51016 h 240969"/>
                <a:gd name="connsiteX277" fmla="*/ 38100 w 393238"/>
                <a:gd name="connsiteY277" fmla="*/ 53327 h 240969"/>
                <a:gd name="connsiteX278" fmla="*/ 40223 w 393238"/>
                <a:gd name="connsiteY278" fmla="*/ 55637 h 240969"/>
                <a:gd name="connsiteX279" fmla="*/ 38100 w 393238"/>
                <a:gd name="connsiteY279" fmla="*/ 57948 h 240969"/>
                <a:gd name="connsiteX280" fmla="*/ 35976 w 393238"/>
                <a:gd name="connsiteY280" fmla="*/ 57948 h 240969"/>
                <a:gd name="connsiteX281" fmla="*/ 33852 w 393238"/>
                <a:gd name="connsiteY281" fmla="*/ 60258 h 240969"/>
                <a:gd name="connsiteX282" fmla="*/ 29605 w 393238"/>
                <a:gd name="connsiteY282" fmla="*/ 60258 h 240969"/>
                <a:gd name="connsiteX283" fmla="*/ 10618 w 393238"/>
                <a:gd name="connsiteY283" fmla="*/ 78804 h 240969"/>
                <a:gd name="connsiteX284" fmla="*/ 10618 w 393238"/>
                <a:gd name="connsiteY284" fmla="*/ 95039 h 240969"/>
                <a:gd name="connsiteX285" fmla="*/ 14803 w 393238"/>
                <a:gd name="connsiteY285" fmla="*/ 99660 h 240969"/>
                <a:gd name="connsiteX286" fmla="*/ 6371 w 393238"/>
                <a:gd name="connsiteY286" fmla="*/ 99660 h 240969"/>
                <a:gd name="connsiteX287" fmla="*/ 6371 w 393238"/>
                <a:gd name="connsiteY287" fmla="*/ 104281 h 240969"/>
                <a:gd name="connsiteX288" fmla="*/ 4247 w 393238"/>
                <a:gd name="connsiteY288" fmla="*/ 106591 h 240969"/>
                <a:gd name="connsiteX289" fmla="*/ 4247 w 393238"/>
                <a:gd name="connsiteY289" fmla="*/ 108901 h 240969"/>
                <a:gd name="connsiteX290" fmla="*/ 2123 w 393238"/>
                <a:gd name="connsiteY290" fmla="*/ 111212 h 240969"/>
                <a:gd name="connsiteX291" fmla="*/ 0 w 393238"/>
                <a:gd name="connsiteY291" fmla="*/ 111212 h 240969"/>
                <a:gd name="connsiteX292" fmla="*/ 0 w 393238"/>
                <a:gd name="connsiteY292" fmla="*/ 118205 h 240969"/>
                <a:gd name="connsiteX293" fmla="*/ 2123 w 393238"/>
                <a:gd name="connsiteY293" fmla="*/ 118205 h 240969"/>
                <a:gd name="connsiteX294" fmla="*/ 8494 w 393238"/>
                <a:gd name="connsiteY294" fmla="*/ 125137 h 24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393238" h="240969">
                  <a:moveTo>
                    <a:pt x="8494" y="125137"/>
                  </a:moveTo>
                  <a:lnTo>
                    <a:pt x="10618" y="125137"/>
                  </a:lnTo>
                  <a:lnTo>
                    <a:pt x="12679" y="127447"/>
                  </a:lnTo>
                  <a:lnTo>
                    <a:pt x="16926" y="127447"/>
                  </a:lnTo>
                  <a:lnTo>
                    <a:pt x="19050" y="129757"/>
                  </a:lnTo>
                  <a:lnTo>
                    <a:pt x="27482" y="129757"/>
                  </a:lnTo>
                  <a:lnTo>
                    <a:pt x="29605" y="132068"/>
                  </a:lnTo>
                  <a:lnTo>
                    <a:pt x="38100" y="132068"/>
                  </a:lnTo>
                  <a:lnTo>
                    <a:pt x="40223" y="134378"/>
                  </a:lnTo>
                  <a:lnTo>
                    <a:pt x="44408" y="132068"/>
                  </a:lnTo>
                  <a:lnTo>
                    <a:pt x="46531" y="132068"/>
                  </a:lnTo>
                  <a:lnTo>
                    <a:pt x="50778" y="129757"/>
                  </a:lnTo>
                  <a:lnTo>
                    <a:pt x="52902" y="129757"/>
                  </a:lnTo>
                  <a:lnTo>
                    <a:pt x="61334" y="139062"/>
                  </a:lnTo>
                  <a:lnTo>
                    <a:pt x="65581" y="139062"/>
                  </a:lnTo>
                  <a:lnTo>
                    <a:pt x="69766" y="134378"/>
                  </a:lnTo>
                  <a:lnTo>
                    <a:pt x="69766" y="132068"/>
                  </a:lnTo>
                  <a:lnTo>
                    <a:pt x="78260" y="134378"/>
                  </a:lnTo>
                  <a:lnTo>
                    <a:pt x="80384" y="129757"/>
                  </a:lnTo>
                  <a:lnTo>
                    <a:pt x="82507" y="132068"/>
                  </a:lnTo>
                  <a:lnTo>
                    <a:pt x="88816" y="132068"/>
                  </a:lnTo>
                  <a:lnTo>
                    <a:pt x="90940" y="129757"/>
                  </a:lnTo>
                  <a:lnTo>
                    <a:pt x="90940" y="127447"/>
                  </a:lnTo>
                  <a:lnTo>
                    <a:pt x="95187" y="122826"/>
                  </a:lnTo>
                  <a:lnTo>
                    <a:pt x="99371" y="122826"/>
                  </a:lnTo>
                  <a:lnTo>
                    <a:pt x="101495" y="118205"/>
                  </a:lnTo>
                  <a:lnTo>
                    <a:pt x="103618" y="118205"/>
                  </a:lnTo>
                  <a:lnTo>
                    <a:pt x="107866" y="120516"/>
                  </a:lnTo>
                  <a:lnTo>
                    <a:pt x="112050" y="120516"/>
                  </a:lnTo>
                  <a:lnTo>
                    <a:pt x="112050" y="118205"/>
                  </a:lnTo>
                  <a:lnTo>
                    <a:pt x="114174" y="118205"/>
                  </a:lnTo>
                  <a:lnTo>
                    <a:pt x="118421" y="115895"/>
                  </a:lnTo>
                  <a:lnTo>
                    <a:pt x="120545" y="115895"/>
                  </a:lnTo>
                  <a:lnTo>
                    <a:pt x="124729" y="120516"/>
                  </a:lnTo>
                  <a:lnTo>
                    <a:pt x="126853" y="120516"/>
                  </a:lnTo>
                  <a:lnTo>
                    <a:pt x="126853" y="122826"/>
                  </a:lnTo>
                  <a:lnTo>
                    <a:pt x="141656" y="122826"/>
                  </a:lnTo>
                  <a:lnTo>
                    <a:pt x="143779" y="125137"/>
                  </a:lnTo>
                  <a:lnTo>
                    <a:pt x="143779" y="129757"/>
                  </a:lnTo>
                  <a:lnTo>
                    <a:pt x="150150" y="129757"/>
                  </a:lnTo>
                  <a:lnTo>
                    <a:pt x="154335" y="132068"/>
                  </a:lnTo>
                  <a:lnTo>
                    <a:pt x="156459" y="134378"/>
                  </a:lnTo>
                  <a:lnTo>
                    <a:pt x="158582" y="139062"/>
                  </a:lnTo>
                  <a:lnTo>
                    <a:pt x="156459" y="141372"/>
                  </a:lnTo>
                  <a:lnTo>
                    <a:pt x="156459" y="150614"/>
                  </a:lnTo>
                  <a:lnTo>
                    <a:pt x="160706" y="148303"/>
                  </a:lnTo>
                  <a:lnTo>
                    <a:pt x="162829" y="148303"/>
                  </a:lnTo>
                  <a:lnTo>
                    <a:pt x="164953" y="150614"/>
                  </a:lnTo>
                  <a:lnTo>
                    <a:pt x="162829" y="152924"/>
                  </a:lnTo>
                  <a:lnTo>
                    <a:pt x="162829" y="159918"/>
                  </a:lnTo>
                  <a:lnTo>
                    <a:pt x="167014" y="159918"/>
                  </a:lnTo>
                  <a:lnTo>
                    <a:pt x="169137" y="162228"/>
                  </a:lnTo>
                  <a:lnTo>
                    <a:pt x="173385" y="162228"/>
                  </a:lnTo>
                  <a:lnTo>
                    <a:pt x="175508" y="164539"/>
                  </a:lnTo>
                  <a:lnTo>
                    <a:pt x="175508" y="176090"/>
                  </a:lnTo>
                  <a:lnTo>
                    <a:pt x="173385" y="176090"/>
                  </a:lnTo>
                  <a:lnTo>
                    <a:pt x="169137" y="178401"/>
                  </a:lnTo>
                  <a:lnTo>
                    <a:pt x="162829" y="178401"/>
                  </a:lnTo>
                  <a:lnTo>
                    <a:pt x="160706" y="176090"/>
                  </a:lnTo>
                  <a:lnTo>
                    <a:pt x="154335" y="176090"/>
                  </a:lnTo>
                  <a:lnTo>
                    <a:pt x="152211" y="178401"/>
                  </a:lnTo>
                  <a:lnTo>
                    <a:pt x="152211" y="180774"/>
                  </a:lnTo>
                  <a:lnTo>
                    <a:pt x="154335" y="180774"/>
                  </a:lnTo>
                  <a:lnTo>
                    <a:pt x="158582" y="183084"/>
                  </a:lnTo>
                  <a:lnTo>
                    <a:pt x="160706" y="185395"/>
                  </a:lnTo>
                  <a:lnTo>
                    <a:pt x="154335" y="190015"/>
                  </a:lnTo>
                  <a:lnTo>
                    <a:pt x="152211" y="192326"/>
                  </a:lnTo>
                  <a:lnTo>
                    <a:pt x="148026" y="194636"/>
                  </a:lnTo>
                  <a:lnTo>
                    <a:pt x="145903" y="194636"/>
                  </a:lnTo>
                  <a:lnTo>
                    <a:pt x="145903" y="199257"/>
                  </a:lnTo>
                  <a:lnTo>
                    <a:pt x="148026" y="201567"/>
                  </a:lnTo>
                  <a:lnTo>
                    <a:pt x="148026" y="206251"/>
                  </a:lnTo>
                  <a:lnTo>
                    <a:pt x="139532" y="208561"/>
                  </a:lnTo>
                  <a:lnTo>
                    <a:pt x="137471" y="203940"/>
                  </a:lnTo>
                  <a:lnTo>
                    <a:pt x="137471" y="199257"/>
                  </a:lnTo>
                  <a:lnTo>
                    <a:pt x="137471" y="203940"/>
                  </a:lnTo>
                  <a:lnTo>
                    <a:pt x="139532" y="208561"/>
                  </a:lnTo>
                  <a:lnTo>
                    <a:pt x="139532" y="210872"/>
                  </a:lnTo>
                  <a:lnTo>
                    <a:pt x="143779" y="213182"/>
                  </a:lnTo>
                  <a:lnTo>
                    <a:pt x="154335" y="213182"/>
                  </a:lnTo>
                  <a:lnTo>
                    <a:pt x="156459" y="210872"/>
                  </a:lnTo>
                  <a:lnTo>
                    <a:pt x="158582" y="210872"/>
                  </a:lnTo>
                  <a:lnTo>
                    <a:pt x="160706" y="208561"/>
                  </a:lnTo>
                  <a:lnTo>
                    <a:pt x="167014" y="208561"/>
                  </a:lnTo>
                  <a:lnTo>
                    <a:pt x="169137" y="206251"/>
                  </a:lnTo>
                  <a:lnTo>
                    <a:pt x="171261" y="206251"/>
                  </a:lnTo>
                  <a:lnTo>
                    <a:pt x="169137" y="203940"/>
                  </a:lnTo>
                  <a:lnTo>
                    <a:pt x="171261" y="203940"/>
                  </a:lnTo>
                  <a:lnTo>
                    <a:pt x="173385" y="201567"/>
                  </a:lnTo>
                  <a:lnTo>
                    <a:pt x="179755" y="199257"/>
                  </a:lnTo>
                  <a:lnTo>
                    <a:pt x="183940" y="196947"/>
                  </a:lnTo>
                  <a:lnTo>
                    <a:pt x="186064" y="194636"/>
                  </a:lnTo>
                  <a:lnTo>
                    <a:pt x="188187" y="190015"/>
                  </a:lnTo>
                  <a:lnTo>
                    <a:pt x="190311" y="187705"/>
                  </a:lnTo>
                  <a:lnTo>
                    <a:pt x="192435" y="183084"/>
                  </a:lnTo>
                  <a:lnTo>
                    <a:pt x="194496" y="180774"/>
                  </a:lnTo>
                  <a:lnTo>
                    <a:pt x="194496" y="178401"/>
                  </a:lnTo>
                  <a:lnTo>
                    <a:pt x="205114" y="173780"/>
                  </a:lnTo>
                  <a:lnTo>
                    <a:pt x="211422" y="169159"/>
                  </a:lnTo>
                  <a:lnTo>
                    <a:pt x="215669" y="171470"/>
                  </a:lnTo>
                  <a:lnTo>
                    <a:pt x="219916" y="171470"/>
                  </a:lnTo>
                  <a:lnTo>
                    <a:pt x="224101" y="173780"/>
                  </a:lnTo>
                  <a:lnTo>
                    <a:pt x="230472" y="173780"/>
                  </a:lnTo>
                  <a:lnTo>
                    <a:pt x="234719" y="169159"/>
                  </a:lnTo>
                  <a:lnTo>
                    <a:pt x="228348" y="178401"/>
                  </a:lnTo>
                  <a:lnTo>
                    <a:pt x="219916" y="178401"/>
                  </a:lnTo>
                  <a:lnTo>
                    <a:pt x="222040" y="180774"/>
                  </a:lnTo>
                  <a:lnTo>
                    <a:pt x="226225" y="183084"/>
                  </a:lnTo>
                  <a:lnTo>
                    <a:pt x="230472" y="187705"/>
                  </a:lnTo>
                  <a:lnTo>
                    <a:pt x="255830" y="187705"/>
                  </a:lnTo>
                  <a:lnTo>
                    <a:pt x="260077" y="194636"/>
                  </a:lnTo>
                  <a:lnTo>
                    <a:pt x="255830" y="196947"/>
                  </a:lnTo>
                  <a:lnTo>
                    <a:pt x="253706" y="199257"/>
                  </a:lnTo>
                  <a:lnTo>
                    <a:pt x="241027" y="206251"/>
                  </a:lnTo>
                  <a:lnTo>
                    <a:pt x="238904" y="208561"/>
                  </a:lnTo>
                  <a:lnTo>
                    <a:pt x="238904" y="210872"/>
                  </a:lnTo>
                  <a:lnTo>
                    <a:pt x="241027" y="210872"/>
                  </a:lnTo>
                  <a:lnTo>
                    <a:pt x="243151" y="213182"/>
                  </a:lnTo>
                  <a:lnTo>
                    <a:pt x="253706" y="213182"/>
                  </a:lnTo>
                  <a:lnTo>
                    <a:pt x="257954" y="215492"/>
                  </a:lnTo>
                  <a:lnTo>
                    <a:pt x="262201" y="220113"/>
                  </a:lnTo>
                  <a:lnTo>
                    <a:pt x="262201" y="229417"/>
                  </a:lnTo>
                  <a:lnTo>
                    <a:pt x="260077" y="234038"/>
                  </a:lnTo>
                  <a:lnTo>
                    <a:pt x="260077" y="238659"/>
                  </a:lnTo>
                  <a:lnTo>
                    <a:pt x="266385" y="238659"/>
                  </a:lnTo>
                  <a:lnTo>
                    <a:pt x="270632" y="240969"/>
                  </a:lnTo>
                  <a:lnTo>
                    <a:pt x="274880" y="240969"/>
                  </a:lnTo>
                  <a:lnTo>
                    <a:pt x="274880" y="238659"/>
                  </a:lnTo>
                  <a:lnTo>
                    <a:pt x="279127" y="234038"/>
                  </a:lnTo>
                  <a:lnTo>
                    <a:pt x="283312" y="231728"/>
                  </a:lnTo>
                  <a:lnTo>
                    <a:pt x="285435" y="229417"/>
                  </a:lnTo>
                  <a:lnTo>
                    <a:pt x="295991" y="229417"/>
                  </a:lnTo>
                  <a:lnTo>
                    <a:pt x="302362" y="222424"/>
                  </a:lnTo>
                  <a:lnTo>
                    <a:pt x="302362" y="220113"/>
                  </a:lnTo>
                  <a:lnTo>
                    <a:pt x="304485" y="217803"/>
                  </a:lnTo>
                  <a:lnTo>
                    <a:pt x="306609" y="217803"/>
                  </a:lnTo>
                  <a:lnTo>
                    <a:pt x="310793" y="222424"/>
                  </a:lnTo>
                  <a:lnTo>
                    <a:pt x="323473" y="220113"/>
                  </a:lnTo>
                  <a:lnTo>
                    <a:pt x="323473" y="213182"/>
                  </a:lnTo>
                  <a:lnTo>
                    <a:pt x="327720" y="208561"/>
                  </a:lnTo>
                  <a:lnTo>
                    <a:pt x="317164" y="208561"/>
                  </a:lnTo>
                  <a:lnTo>
                    <a:pt x="315040" y="210872"/>
                  </a:lnTo>
                  <a:lnTo>
                    <a:pt x="310793" y="213182"/>
                  </a:lnTo>
                  <a:lnTo>
                    <a:pt x="300238" y="213182"/>
                  </a:lnTo>
                  <a:lnTo>
                    <a:pt x="298114" y="210872"/>
                  </a:lnTo>
                  <a:lnTo>
                    <a:pt x="293930" y="208561"/>
                  </a:lnTo>
                  <a:lnTo>
                    <a:pt x="291806" y="206251"/>
                  </a:lnTo>
                  <a:lnTo>
                    <a:pt x="291806" y="201567"/>
                  </a:lnTo>
                  <a:lnTo>
                    <a:pt x="289682" y="199257"/>
                  </a:lnTo>
                  <a:lnTo>
                    <a:pt x="285435" y="199257"/>
                  </a:lnTo>
                  <a:lnTo>
                    <a:pt x="277003" y="192326"/>
                  </a:lnTo>
                  <a:lnTo>
                    <a:pt x="264324" y="190015"/>
                  </a:lnTo>
                  <a:lnTo>
                    <a:pt x="262201" y="185395"/>
                  </a:lnTo>
                  <a:lnTo>
                    <a:pt x="285435" y="185395"/>
                  </a:lnTo>
                  <a:lnTo>
                    <a:pt x="289682" y="183084"/>
                  </a:lnTo>
                  <a:lnTo>
                    <a:pt x="293930" y="178401"/>
                  </a:lnTo>
                  <a:lnTo>
                    <a:pt x="298114" y="180774"/>
                  </a:lnTo>
                  <a:lnTo>
                    <a:pt x="300238" y="178401"/>
                  </a:lnTo>
                  <a:lnTo>
                    <a:pt x="304485" y="176090"/>
                  </a:lnTo>
                  <a:lnTo>
                    <a:pt x="306609" y="173780"/>
                  </a:lnTo>
                  <a:lnTo>
                    <a:pt x="310793" y="171470"/>
                  </a:lnTo>
                  <a:lnTo>
                    <a:pt x="319288" y="171470"/>
                  </a:lnTo>
                  <a:lnTo>
                    <a:pt x="323473" y="169159"/>
                  </a:lnTo>
                  <a:lnTo>
                    <a:pt x="327720" y="169159"/>
                  </a:lnTo>
                  <a:lnTo>
                    <a:pt x="344646" y="157607"/>
                  </a:lnTo>
                  <a:lnTo>
                    <a:pt x="357325" y="157607"/>
                  </a:lnTo>
                  <a:lnTo>
                    <a:pt x="357325" y="143682"/>
                  </a:lnTo>
                  <a:lnTo>
                    <a:pt x="363633" y="143682"/>
                  </a:lnTo>
                  <a:lnTo>
                    <a:pt x="365757" y="141372"/>
                  </a:lnTo>
                  <a:lnTo>
                    <a:pt x="365757" y="139062"/>
                  </a:lnTo>
                  <a:lnTo>
                    <a:pt x="370004" y="134378"/>
                  </a:lnTo>
                  <a:lnTo>
                    <a:pt x="380560" y="134378"/>
                  </a:lnTo>
                  <a:lnTo>
                    <a:pt x="384807" y="132068"/>
                  </a:lnTo>
                  <a:lnTo>
                    <a:pt x="389054" y="132068"/>
                  </a:lnTo>
                  <a:lnTo>
                    <a:pt x="393239" y="127447"/>
                  </a:lnTo>
                  <a:lnTo>
                    <a:pt x="393239" y="125137"/>
                  </a:lnTo>
                  <a:lnTo>
                    <a:pt x="391177" y="120516"/>
                  </a:lnTo>
                  <a:lnTo>
                    <a:pt x="391177" y="115895"/>
                  </a:lnTo>
                  <a:lnTo>
                    <a:pt x="386930" y="113522"/>
                  </a:lnTo>
                  <a:lnTo>
                    <a:pt x="382683" y="108901"/>
                  </a:lnTo>
                  <a:lnTo>
                    <a:pt x="384807" y="106591"/>
                  </a:lnTo>
                  <a:lnTo>
                    <a:pt x="391177" y="106591"/>
                  </a:lnTo>
                  <a:lnTo>
                    <a:pt x="393239" y="104281"/>
                  </a:lnTo>
                  <a:lnTo>
                    <a:pt x="391177" y="101970"/>
                  </a:lnTo>
                  <a:lnTo>
                    <a:pt x="389054" y="101970"/>
                  </a:lnTo>
                  <a:lnTo>
                    <a:pt x="386930" y="99660"/>
                  </a:lnTo>
                  <a:lnTo>
                    <a:pt x="384807" y="99660"/>
                  </a:lnTo>
                  <a:lnTo>
                    <a:pt x="391177" y="95039"/>
                  </a:lnTo>
                  <a:lnTo>
                    <a:pt x="391177" y="85735"/>
                  </a:lnTo>
                  <a:lnTo>
                    <a:pt x="389054" y="83424"/>
                  </a:lnTo>
                  <a:lnTo>
                    <a:pt x="380560" y="83424"/>
                  </a:lnTo>
                  <a:lnTo>
                    <a:pt x="374251" y="78804"/>
                  </a:lnTo>
                  <a:lnTo>
                    <a:pt x="372128" y="76493"/>
                  </a:lnTo>
                  <a:lnTo>
                    <a:pt x="372128" y="74183"/>
                  </a:lnTo>
                  <a:lnTo>
                    <a:pt x="357325" y="74183"/>
                  </a:lnTo>
                  <a:lnTo>
                    <a:pt x="353078" y="71872"/>
                  </a:lnTo>
                  <a:lnTo>
                    <a:pt x="350954" y="69562"/>
                  </a:lnTo>
                  <a:lnTo>
                    <a:pt x="344646" y="69562"/>
                  </a:lnTo>
                  <a:lnTo>
                    <a:pt x="340399" y="71872"/>
                  </a:lnTo>
                  <a:lnTo>
                    <a:pt x="331967" y="62568"/>
                  </a:lnTo>
                  <a:lnTo>
                    <a:pt x="329843" y="57948"/>
                  </a:lnTo>
                  <a:lnTo>
                    <a:pt x="325596" y="57948"/>
                  </a:lnTo>
                  <a:lnTo>
                    <a:pt x="323473" y="60258"/>
                  </a:lnTo>
                  <a:lnTo>
                    <a:pt x="323473" y="62568"/>
                  </a:lnTo>
                  <a:lnTo>
                    <a:pt x="321411" y="60258"/>
                  </a:lnTo>
                  <a:lnTo>
                    <a:pt x="304485" y="60258"/>
                  </a:lnTo>
                  <a:lnTo>
                    <a:pt x="302362" y="57948"/>
                  </a:lnTo>
                  <a:lnTo>
                    <a:pt x="298114" y="57948"/>
                  </a:lnTo>
                  <a:lnTo>
                    <a:pt x="295991" y="55637"/>
                  </a:lnTo>
                  <a:lnTo>
                    <a:pt x="287559" y="57948"/>
                  </a:lnTo>
                  <a:lnTo>
                    <a:pt x="285435" y="57948"/>
                  </a:lnTo>
                  <a:lnTo>
                    <a:pt x="281188" y="39402"/>
                  </a:lnTo>
                  <a:lnTo>
                    <a:pt x="266385" y="32471"/>
                  </a:lnTo>
                  <a:lnTo>
                    <a:pt x="253706" y="32471"/>
                  </a:lnTo>
                  <a:lnTo>
                    <a:pt x="253706" y="25477"/>
                  </a:lnTo>
                  <a:lnTo>
                    <a:pt x="251645" y="18546"/>
                  </a:lnTo>
                  <a:lnTo>
                    <a:pt x="253706" y="18546"/>
                  </a:lnTo>
                  <a:lnTo>
                    <a:pt x="255830" y="16235"/>
                  </a:lnTo>
                  <a:lnTo>
                    <a:pt x="255830" y="11614"/>
                  </a:lnTo>
                  <a:lnTo>
                    <a:pt x="253706" y="11614"/>
                  </a:lnTo>
                  <a:lnTo>
                    <a:pt x="249521" y="9304"/>
                  </a:lnTo>
                  <a:lnTo>
                    <a:pt x="247398" y="6994"/>
                  </a:lnTo>
                  <a:lnTo>
                    <a:pt x="245274" y="6994"/>
                  </a:lnTo>
                  <a:lnTo>
                    <a:pt x="243151" y="0"/>
                  </a:lnTo>
                  <a:lnTo>
                    <a:pt x="226225" y="0"/>
                  </a:lnTo>
                  <a:lnTo>
                    <a:pt x="222040" y="2310"/>
                  </a:lnTo>
                  <a:lnTo>
                    <a:pt x="211422" y="2310"/>
                  </a:lnTo>
                  <a:lnTo>
                    <a:pt x="211422" y="6994"/>
                  </a:lnTo>
                  <a:lnTo>
                    <a:pt x="209298" y="9304"/>
                  </a:lnTo>
                  <a:lnTo>
                    <a:pt x="196619" y="9304"/>
                  </a:lnTo>
                  <a:lnTo>
                    <a:pt x="192435" y="6994"/>
                  </a:lnTo>
                  <a:lnTo>
                    <a:pt x="181817" y="6994"/>
                  </a:lnTo>
                  <a:lnTo>
                    <a:pt x="179755" y="11614"/>
                  </a:lnTo>
                  <a:lnTo>
                    <a:pt x="175508" y="13925"/>
                  </a:lnTo>
                  <a:lnTo>
                    <a:pt x="173385" y="16235"/>
                  </a:lnTo>
                  <a:lnTo>
                    <a:pt x="171261" y="20856"/>
                  </a:lnTo>
                  <a:lnTo>
                    <a:pt x="173385" y="23167"/>
                  </a:lnTo>
                  <a:lnTo>
                    <a:pt x="173385" y="27850"/>
                  </a:lnTo>
                  <a:lnTo>
                    <a:pt x="171261" y="30160"/>
                  </a:lnTo>
                  <a:lnTo>
                    <a:pt x="164953" y="30160"/>
                  </a:lnTo>
                  <a:lnTo>
                    <a:pt x="162829" y="27850"/>
                  </a:lnTo>
                  <a:lnTo>
                    <a:pt x="154335" y="27850"/>
                  </a:lnTo>
                  <a:lnTo>
                    <a:pt x="150150" y="30160"/>
                  </a:lnTo>
                  <a:lnTo>
                    <a:pt x="148026" y="30160"/>
                  </a:lnTo>
                  <a:lnTo>
                    <a:pt x="148026" y="25477"/>
                  </a:lnTo>
                  <a:lnTo>
                    <a:pt x="145903" y="23167"/>
                  </a:lnTo>
                  <a:lnTo>
                    <a:pt x="139532" y="23167"/>
                  </a:lnTo>
                  <a:lnTo>
                    <a:pt x="137471" y="25477"/>
                  </a:lnTo>
                  <a:lnTo>
                    <a:pt x="137471" y="27850"/>
                  </a:lnTo>
                  <a:lnTo>
                    <a:pt x="133224" y="23167"/>
                  </a:lnTo>
                  <a:lnTo>
                    <a:pt x="128977" y="25477"/>
                  </a:lnTo>
                  <a:lnTo>
                    <a:pt x="126853" y="23167"/>
                  </a:lnTo>
                  <a:lnTo>
                    <a:pt x="120545" y="25477"/>
                  </a:lnTo>
                  <a:lnTo>
                    <a:pt x="118421" y="20856"/>
                  </a:lnTo>
                  <a:lnTo>
                    <a:pt x="114174" y="25477"/>
                  </a:lnTo>
                  <a:lnTo>
                    <a:pt x="107866" y="20856"/>
                  </a:lnTo>
                  <a:lnTo>
                    <a:pt x="105742" y="23167"/>
                  </a:lnTo>
                  <a:lnTo>
                    <a:pt x="99371" y="18546"/>
                  </a:lnTo>
                  <a:lnTo>
                    <a:pt x="90940" y="16235"/>
                  </a:lnTo>
                  <a:lnTo>
                    <a:pt x="78260" y="16235"/>
                  </a:lnTo>
                  <a:lnTo>
                    <a:pt x="76137" y="13925"/>
                  </a:lnTo>
                  <a:lnTo>
                    <a:pt x="76137" y="11614"/>
                  </a:lnTo>
                  <a:lnTo>
                    <a:pt x="59211" y="11614"/>
                  </a:lnTo>
                  <a:lnTo>
                    <a:pt x="57087" y="13925"/>
                  </a:lnTo>
                  <a:lnTo>
                    <a:pt x="52902" y="16235"/>
                  </a:lnTo>
                  <a:lnTo>
                    <a:pt x="40223" y="16235"/>
                  </a:lnTo>
                  <a:lnTo>
                    <a:pt x="40223" y="18546"/>
                  </a:lnTo>
                  <a:lnTo>
                    <a:pt x="33852" y="25477"/>
                  </a:lnTo>
                  <a:lnTo>
                    <a:pt x="27482" y="25477"/>
                  </a:lnTo>
                  <a:lnTo>
                    <a:pt x="23297" y="23167"/>
                  </a:lnTo>
                  <a:lnTo>
                    <a:pt x="25420" y="30160"/>
                  </a:lnTo>
                  <a:lnTo>
                    <a:pt x="31729" y="37091"/>
                  </a:lnTo>
                  <a:lnTo>
                    <a:pt x="31729" y="39402"/>
                  </a:lnTo>
                  <a:lnTo>
                    <a:pt x="35976" y="41712"/>
                  </a:lnTo>
                  <a:lnTo>
                    <a:pt x="38100" y="44023"/>
                  </a:lnTo>
                  <a:lnTo>
                    <a:pt x="35976" y="48706"/>
                  </a:lnTo>
                  <a:lnTo>
                    <a:pt x="38100" y="51016"/>
                  </a:lnTo>
                  <a:lnTo>
                    <a:pt x="38100" y="53327"/>
                  </a:lnTo>
                  <a:lnTo>
                    <a:pt x="40223" y="55637"/>
                  </a:lnTo>
                  <a:lnTo>
                    <a:pt x="38100" y="57948"/>
                  </a:lnTo>
                  <a:lnTo>
                    <a:pt x="35976" y="57948"/>
                  </a:lnTo>
                  <a:lnTo>
                    <a:pt x="33852" y="60258"/>
                  </a:lnTo>
                  <a:lnTo>
                    <a:pt x="29605" y="60258"/>
                  </a:lnTo>
                  <a:lnTo>
                    <a:pt x="10618" y="78804"/>
                  </a:lnTo>
                  <a:lnTo>
                    <a:pt x="10618" y="95039"/>
                  </a:lnTo>
                  <a:lnTo>
                    <a:pt x="14803" y="99660"/>
                  </a:lnTo>
                  <a:lnTo>
                    <a:pt x="6371" y="99660"/>
                  </a:lnTo>
                  <a:lnTo>
                    <a:pt x="6371" y="104281"/>
                  </a:lnTo>
                  <a:lnTo>
                    <a:pt x="4247" y="106591"/>
                  </a:lnTo>
                  <a:lnTo>
                    <a:pt x="4247" y="108901"/>
                  </a:lnTo>
                  <a:lnTo>
                    <a:pt x="2123" y="111212"/>
                  </a:lnTo>
                  <a:lnTo>
                    <a:pt x="0" y="111212"/>
                  </a:lnTo>
                  <a:lnTo>
                    <a:pt x="0" y="118205"/>
                  </a:lnTo>
                  <a:lnTo>
                    <a:pt x="2123" y="118205"/>
                  </a:lnTo>
                  <a:lnTo>
                    <a:pt x="8494" y="125137"/>
                  </a:lnTo>
                  <a:close/>
                </a:path>
              </a:pathLst>
            </a:custGeom>
            <a:solidFill>
              <a:srgbClr val="FF0000"/>
            </a:solidFill>
            <a:ln w="6245" cap="flat">
              <a:noFill/>
              <a:prstDash val="solid"/>
              <a:miter/>
            </a:ln>
          </p:spPr>
          <p:txBody>
            <a:bodyPr rtlCol="0" anchor="ctr"/>
            <a:lstStyle/>
            <a:p>
              <a:endParaRPr lang="en-US" noProof="0" dirty="0"/>
            </a:p>
          </p:txBody>
        </p:sp>
        <p:sp>
          <p:nvSpPr>
            <p:cNvPr id="5179" name="Serbest Form 5178">
              <a:extLst>
                <a:ext uri="{FF2B5EF4-FFF2-40B4-BE49-F238E27FC236}">
                  <a16:creationId xmlns:a16="http://schemas.microsoft.com/office/drawing/2014/main" id="{4BA66A71-8E3A-AF4B-9372-AE256A34EE8D}"/>
                </a:ext>
              </a:extLst>
            </p:cNvPr>
            <p:cNvSpPr/>
            <p:nvPr/>
          </p:nvSpPr>
          <p:spPr>
            <a:xfrm>
              <a:off x="6197256" y="930940"/>
              <a:ext cx="393238" cy="240969"/>
            </a:xfrm>
            <a:custGeom>
              <a:avLst/>
              <a:gdLst>
                <a:gd name="connsiteX0" fmla="*/ 8494 w 393238"/>
                <a:gd name="connsiteY0" fmla="*/ 125137 h 240969"/>
                <a:gd name="connsiteX1" fmla="*/ 10618 w 393238"/>
                <a:gd name="connsiteY1" fmla="*/ 125137 h 240969"/>
                <a:gd name="connsiteX2" fmla="*/ 12679 w 393238"/>
                <a:gd name="connsiteY2" fmla="*/ 127447 h 240969"/>
                <a:gd name="connsiteX3" fmla="*/ 16926 w 393238"/>
                <a:gd name="connsiteY3" fmla="*/ 127447 h 240969"/>
                <a:gd name="connsiteX4" fmla="*/ 19050 w 393238"/>
                <a:gd name="connsiteY4" fmla="*/ 129757 h 240969"/>
                <a:gd name="connsiteX5" fmla="*/ 27482 w 393238"/>
                <a:gd name="connsiteY5" fmla="*/ 129757 h 240969"/>
                <a:gd name="connsiteX6" fmla="*/ 29605 w 393238"/>
                <a:gd name="connsiteY6" fmla="*/ 132068 h 240969"/>
                <a:gd name="connsiteX7" fmla="*/ 38100 w 393238"/>
                <a:gd name="connsiteY7" fmla="*/ 132068 h 240969"/>
                <a:gd name="connsiteX8" fmla="*/ 40223 w 393238"/>
                <a:gd name="connsiteY8" fmla="*/ 134378 h 240969"/>
                <a:gd name="connsiteX9" fmla="*/ 44408 w 393238"/>
                <a:gd name="connsiteY9" fmla="*/ 132068 h 240969"/>
                <a:gd name="connsiteX10" fmla="*/ 46531 w 393238"/>
                <a:gd name="connsiteY10" fmla="*/ 132068 h 240969"/>
                <a:gd name="connsiteX11" fmla="*/ 50778 w 393238"/>
                <a:gd name="connsiteY11" fmla="*/ 129757 h 240969"/>
                <a:gd name="connsiteX12" fmla="*/ 52902 w 393238"/>
                <a:gd name="connsiteY12" fmla="*/ 129757 h 240969"/>
                <a:gd name="connsiteX13" fmla="*/ 61334 w 393238"/>
                <a:gd name="connsiteY13" fmla="*/ 139062 h 240969"/>
                <a:gd name="connsiteX14" fmla="*/ 65581 w 393238"/>
                <a:gd name="connsiteY14" fmla="*/ 139062 h 240969"/>
                <a:gd name="connsiteX15" fmla="*/ 69766 w 393238"/>
                <a:gd name="connsiteY15" fmla="*/ 134378 h 240969"/>
                <a:gd name="connsiteX16" fmla="*/ 69766 w 393238"/>
                <a:gd name="connsiteY16" fmla="*/ 132068 h 240969"/>
                <a:gd name="connsiteX17" fmla="*/ 78260 w 393238"/>
                <a:gd name="connsiteY17" fmla="*/ 134378 h 240969"/>
                <a:gd name="connsiteX18" fmla="*/ 80384 w 393238"/>
                <a:gd name="connsiteY18" fmla="*/ 129757 h 240969"/>
                <a:gd name="connsiteX19" fmla="*/ 82507 w 393238"/>
                <a:gd name="connsiteY19" fmla="*/ 132068 h 240969"/>
                <a:gd name="connsiteX20" fmla="*/ 88816 w 393238"/>
                <a:gd name="connsiteY20" fmla="*/ 132068 h 240969"/>
                <a:gd name="connsiteX21" fmla="*/ 90940 w 393238"/>
                <a:gd name="connsiteY21" fmla="*/ 129757 h 240969"/>
                <a:gd name="connsiteX22" fmla="*/ 90940 w 393238"/>
                <a:gd name="connsiteY22" fmla="*/ 127447 h 240969"/>
                <a:gd name="connsiteX23" fmla="*/ 95187 w 393238"/>
                <a:gd name="connsiteY23" fmla="*/ 122826 h 240969"/>
                <a:gd name="connsiteX24" fmla="*/ 99371 w 393238"/>
                <a:gd name="connsiteY24" fmla="*/ 122826 h 240969"/>
                <a:gd name="connsiteX25" fmla="*/ 101495 w 393238"/>
                <a:gd name="connsiteY25" fmla="*/ 118205 h 240969"/>
                <a:gd name="connsiteX26" fmla="*/ 103618 w 393238"/>
                <a:gd name="connsiteY26" fmla="*/ 118205 h 240969"/>
                <a:gd name="connsiteX27" fmla="*/ 107866 w 393238"/>
                <a:gd name="connsiteY27" fmla="*/ 120516 h 240969"/>
                <a:gd name="connsiteX28" fmla="*/ 112050 w 393238"/>
                <a:gd name="connsiteY28" fmla="*/ 120516 h 240969"/>
                <a:gd name="connsiteX29" fmla="*/ 112050 w 393238"/>
                <a:gd name="connsiteY29" fmla="*/ 118205 h 240969"/>
                <a:gd name="connsiteX30" fmla="*/ 114174 w 393238"/>
                <a:gd name="connsiteY30" fmla="*/ 118205 h 240969"/>
                <a:gd name="connsiteX31" fmla="*/ 118421 w 393238"/>
                <a:gd name="connsiteY31" fmla="*/ 115895 h 240969"/>
                <a:gd name="connsiteX32" fmla="*/ 120545 w 393238"/>
                <a:gd name="connsiteY32" fmla="*/ 115895 h 240969"/>
                <a:gd name="connsiteX33" fmla="*/ 124729 w 393238"/>
                <a:gd name="connsiteY33" fmla="*/ 120516 h 240969"/>
                <a:gd name="connsiteX34" fmla="*/ 126853 w 393238"/>
                <a:gd name="connsiteY34" fmla="*/ 120516 h 240969"/>
                <a:gd name="connsiteX35" fmla="*/ 126853 w 393238"/>
                <a:gd name="connsiteY35" fmla="*/ 122826 h 240969"/>
                <a:gd name="connsiteX36" fmla="*/ 141656 w 393238"/>
                <a:gd name="connsiteY36" fmla="*/ 122826 h 240969"/>
                <a:gd name="connsiteX37" fmla="*/ 143779 w 393238"/>
                <a:gd name="connsiteY37" fmla="*/ 125137 h 240969"/>
                <a:gd name="connsiteX38" fmla="*/ 143779 w 393238"/>
                <a:gd name="connsiteY38" fmla="*/ 129757 h 240969"/>
                <a:gd name="connsiteX39" fmla="*/ 150150 w 393238"/>
                <a:gd name="connsiteY39" fmla="*/ 129757 h 240969"/>
                <a:gd name="connsiteX40" fmla="*/ 154335 w 393238"/>
                <a:gd name="connsiteY40" fmla="*/ 132068 h 240969"/>
                <a:gd name="connsiteX41" fmla="*/ 156459 w 393238"/>
                <a:gd name="connsiteY41" fmla="*/ 134378 h 240969"/>
                <a:gd name="connsiteX42" fmla="*/ 158582 w 393238"/>
                <a:gd name="connsiteY42" fmla="*/ 139062 h 240969"/>
                <a:gd name="connsiteX43" fmla="*/ 156459 w 393238"/>
                <a:gd name="connsiteY43" fmla="*/ 141372 h 240969"/>
                <a:gd name="connsiteX44" fmla="*/ 156459 w 393238"/>
                <a:gd name="connsiteY44" fmla="*/ 150614 h 240969"/>
                <a:gd name="connsiteX45" fmla="*/ 160706 w 393238"/>
                <a:gd name="connsiteY45" fmla="*/ 148303 h 240969"/>
                <a:gd name="connsiteX46" fmla="*/ 162829 w 393238"/>
                <a:gd name="connsiteY46" fmla="*/ 148303 h 240969"/>
                <a:gd name="connsiteX47" fmla="*/ 164953 w 393238"/>
                <a:gd name="connsiteY47" fmla="*/ 150614 h 240969"/>
                <a:gd name="connsiteX48" fmla="*/ 162829 w 393238"/>
                <a:gd name="connsiteY48" fmla="*/ 152924 h 240969"/>
                <a:gd name="connsiteX49" fmla="*/ 162829 w 393238"/>
                <a:gd name="connsiteY49" fmla="*/ 159918 h 240969"/>
                <a:gd name="connsiteX50" fmla="*/ 167014 w 393238"/>
                <a:gd name="connsiteY50" fmla="*/ 159918 h 240969"/>
                <a:gd name="connsiteX51" fmla="*/ 169137 w 393238"/>
                <a:gd name="connsiteY51" fmla="*/ 162228 h 240969"/>
                <a:gd name="connsiteX52" fmla="*/ 173385 w 393238"/>
                <a:gd name="connsiteY52" fmla="*/ 162228 h 240969"/>
                <a:gd name="connsiteX53" fmla="*/ 175508 w 393238"/>
                <a:gd name="connsiteY53" fmla="*/ 164539 h 240969"/>
                <a:gd name="connsiteX54" fmla="*/ 175508 w 393238"/>
                <a:gd name="connsiteY54" fmla="*/ 176090 h 240969"/>
                <a:gd name="connsiteX55" fmla="*/ 173385 w 393238"/>
                <a:gd name="connsiteY55" fmla="*/ 176090 h 240969"/>
                <a:gd name="connsiteX56" fmla="*/ 169137 w 393238"/>
                <a:gd name="connsiteY56" fmla="*/ 178401 h 240969"/>
                <a:gd name="connsiteX57" fmla="*/ 162829 w 393238"/>
                <a:gd name="connsiteY57" fmla="*/ 178401 h 240969"/>
                <a:gd name="connsiteX58" fmla="*/ 160706 w 393238"/>
                <a:gd name="connsiteY58" fmla="*/ 176090 h 240969"/>
                <a:gd name="connsiteX59" fmla="*/ 154335 w 393238"/>
                <a:gd name="connsiteY59" fmla="*/ 176090 h 240969"/>
                <a:gd name="connsiteX60" fmla="*/ 152211 w 393238"/>
                <a:gd name="connsiteY60" fmla="*/ 178401 h 240969"/>
                <a:gd name="connsiteX61" fmla="*/ 152211 w 393238"/>
                <a:gd name="connsiteY61" fmla="*/ 180774 h 240969"/>
                <a:gd name="connsiteX62" fmla="*/ 154335 w 393238"/>
                <a:gd name="connsiteY62" fmla="*/ 180774 h 240969"/>
                <a:gd name="connsiteX63" fmla="*/ 158582 w 393238"/>
                <a:gd name="connsiteY63" fmla="*/ 183084 h 240969"/>
                <a:gd name="connsiteX64" fmla="*/ 160706 w 393238"/>
                <a:gd name="connsiteY64" fmla="*/ 185395 h 240969"/>
                <a:gd name="connsiteX65" fmla="*/ 154335 w 393238"/>
                <a:gd name="connsiteY65" fmla="*/ 190015 h 240969"/>
                <a:gd name="connsiteX66" fmla="*/ 152211 w 393238"/>
                <a:gd name="connsiteY66" fmla="*/ 192326 h 240969"/>
                <a:gd name="connsiteX67" fmla="*/ 148026 w 393238"/>
                <a:gd name="connsiteY67" fmla="*/ 194636 h 240969"/>
                <a:gd name="connsiteX68" fmla="*/ 145903 w 393238"/>
                <a:gd name="connsiteY68" fmla="*/ 194636 h 240969"/>
                <a:gd name="connsiteX69" fmla="*/ 145903 w 393238"/>
                <a:gd name="connsiteY69" fmla="*/ 199257 h 240969"/>
                <a:gd name="connsiteX70" fmla="*/ 148026 w 393238"/>
                <a:gd name="connsiteY70" fmla="*/ 201567 h 240969"/>
                <a:gd name="connsiteX71" fmla="*/ 148026 w 393238"/>
                <a:gd name="connsiteY71" fmla="*/ 206251 h 240969"/>
                <a:gd name="connsiteX72" fmla="*/ 139532 w 393238"/>
                <a:gd name="connsiteY72" fmla="*/ 208561 h 240969"/>
                <a:gd name="connsiteX73" fmla="*/ 137471 w 393238"/>
                <a:gd name="connsiteY73" fmla="*/ 203940 h 240969"/>
                <a:gd name="connsiteX74" fmla="*/ 137471 w 393238"/>
                <a:gd name="connsiteY74" fmla="*/ 199257 h 240969"/>
                <a:gd name="connsiteX75" fmla="*/ 137471 w 393238"/>
                <a:gd name="connsiteY75" fmla="*/ 203940 h 240969"/>
                <a:gd name="connsiteX76" fmla="*/ 139532 w 393238"/>
                <a:gd name="connsiteY76" fmla="*/ 208561 h 240969"/>
                <a:gd name="connsiteX77" fmla="*/ 139532 w 393238"/>
                <a:gd name="connsiteY77" fmla="*/ 210872 h 240969"/>
                <a:gd name="connsiteX78" fmla="*/ 143779 w 393238"/>
                <a:gd name="connsiteY78" fmla="*/ 213182 h 240969"/>
                <a:gd name="connsiteX79" fmla="*/ 154335 w 393238"/>
                <a:gd name="connsiteY79" fmla="*/ 213182 h 240969"/>
                <a:gd name="connsiteX80" fmla="*/ 156459 w 393238"/>
                <a:gd name="connsiteY80" fmla="*/ 210872 h 240969"/>
                <a:gd name="connsiteX81" fmla="*/ 158582 w 393238"/>
                <a:gd name="connsiteY81" fmla="*/ 210872 h 240969"/>
                <a:gd name="connsiteX82" fmla="*/ 160706 w 393238"/>
                <a:gd name="connsiteY82" fmla="*/ 208561 h 240969"/>
                <a:gd name="connsiteX83" fmla="*/ 167014 w 393238"/>
                <a:gd name="connsiteY83" fmla="*/ 208561 h 240969"/>
                <a:gd name="connsiteX84" fmla="*/ 169137 w 393238"/>
                <a:gd name="connsiteY84" fmla="*/ 206251 h 240969"/>
                <a:gd name="connsiteX85" fmla="*/ 171261 w 393238"/>
                <a:gd name="connsiteY85" fmla="*/ 206251 h 240969"/>
                <a:gd name="connsiteX86" fmla="*/ 169137 w 393238"/>
                <a:gd name="connsiteY86" fmla="*/ 203940 h 240969"/>
                <a:gd name="connsiteX87" fmla="*/ 171261 w 393238"/>
                <a:gd name="connsiteY87" fmla="*/ 203940 h 240969"/>
                <a:gd name="connsiteX88" fmla="*/ 173385 w 393238"/>
                <a:gd name="connsiteY88" fmla="*/ 201567 h 240969"/>
                <a:gd name="connsiteX89" fmla="*/ 179755 w 393238"/>
                <a:gd name="connsiteY89" fmla="*/ 199257 h 240969"/>
                <a:gd name="connsiteX90" fmla="*/ 183940 w 393238"/>
                <a:gd name="connsiteY90" fmla="*/ 196947 h 240969"/>
                <a:gd name="connsiteX91" fmla="*/ 186064 w 393238"/>
                <a:gd name="connsiteY91" fmla="*/ 194636 h 240969"/>
                <a:gd name="connsiteX92" fmla="*/ 188187 w 393238"/>
                <a:gd name="connsiteY92" fmla="*/ 190015 h 240969"/>
                <a:gd name="connsiteX93" fmla="*/ 190311 w 393238"/>
                <a:gd name="connsiteY93" fmla="*/ 187705 h 240969"/>
                <a:gd name="connsiteX94" fmla="*/ 192435 w 393238"/>
                <a:gd name="connsiteY94" fmla="*/ 183084 h 240969"/>
                <a:gd name="connsiteX95" fmla="*/ 194496 w 393238"/>
                <a:gd name="connsiteY95" fmla="*/ 180774 h 240969"/>
                <a:gd name="connsiteX96" fmla="*/ 194496 w 393238"/>
                <a:gd name="connsiteY96" fmla="*/ 178401 h 240969"/>
                <a:gd name="connsiteX97" fmla="*/ 205114 w 393238"/>
                <a:gd name="connsiteY97" fmla="*/ 173780 h 240969"/>
                <a:gd name="connsiteX98" fmla="*/ 211422 w 393238"/>
                <a:gd name="connsiteY98" fmla="*/ 169159 h 240969"/>
                <a:gd name="connsiteX99" fmla="*/ 215669 w 393238"/>
                <a:gd name="connsiteY99" fmla="*/ 171470 h 240969"/>
                <a:gd name="connsiteX100" fmla="*/ 219916 w 393238"/>
                <a:gd name="connsiteY100" fmla="*/ 171470 h 240969"/>
                <a:gd name="connsiteX101" fmla="*/ 224101 w 393238"/>
                <a:gd name="connsiteY101" fmla="*/ 173780 h 240969"/>
                <a:gd name="connsiteX102" fmla="*/ 230472 w 393238"/>
                <a:gd name="connsiteY102" fmla="*/ 173780 h 240969"/>
                <a:gd name="connsiteX103" fmla="*/ 234719 w 393238"/>
                <a:gd name="connsiteY103" fmla="*/ 169159 h 240969"/>
                <a:gd name="connsiteX104" fmla="*/ 228348 w 393238"/>
                <a:gd name="connsiteY104" fmla="*/ 178401 h 240969"/>
                <a:gd name="connsiteX105" fmla="*/ 219916 w 393238"/>
                <a:gd name="connsiteY105" fmla="*/ 178401 h 240969"/>
                <a:gd name="connsiteX106" fmla="*/ 222040 w 393238"/>
                <a:gd name="connsiteY106" fmla="*/ 180774 h 240969"/>
                <a:gd name="connsiteX107" fmla="*/ 226225 w 393238"/>
                <a:gd name="connsiteY107" fmla="*/ 183084 h 240969"/>
                <a:gd name="connsiteX108" fmla="*/ 230472 w 393238"/>
                <a:gd name="connsiteY108" fmla="*/ 187705 h 240969"/>
                <a:gd name="connsiteX109" fmla="*/ 255830 w 393238"/>
                <a:gd name="connsiteY109" fmla="*/ 187705 h 240969"/>
                <a:gd name="connsiteX110" fmla="*/ 260077 w 393238"/>
                <a:gd name="connsiteY110" fmla="*/ 194636 h 240969"/>
                <a:gd name="connsiteX111" fmla="*/ 255830 w 393238"/>
                <a:gd name="connsiteY111" fmla="*/ 196947 h 240969"/>
                <a:gd name="connsiteX112" fmla="*/ 253706 w 393238"/>
                <a:gd name="connsiteY112" fmla="*/ 199257 h 240969"/>
                <a:gd name="connsiteX113" fmla="*/ 241027 w 393238"/>
                <a:gd name="connsiteY113" fmla="*/ 206251 h 240969"/>
                <a:gd name="connsiteX114" fmla="*/ 238904 w 393238"/>
                <a:gd name="connsiteY114" fmla="*/ 208561 h 240969"/>
                <a:gd name="connsiteX115" fmla="*/ 238904 w 393238"/>
                <a:gd name="connsiteY115" fmla="*/ 210872 h 240969"/>
                <a:gd name="connsiteX116" fmla="*/ 241027 w 393238"/>
                <a:gd name="connsiteY116" fmla="*/ 210872 h 240969"/>
                <a:gd name="connsiteX117" fmla="*/ 243151 w 393238"/>
                <a:gd name="connsiteY117" fmla="*/ 213182 h 240969"/>
                <a:gd name="connsiteX118" fmla="*/ 253706 w 393238"/>
                <a:gd name="connsiteY118" fmla="*/ 213182 h 240969"/>
                <a:gd name="connsiteX119" fmla="*/ 257954 w 393238"/>
                <a:gd name="connsiteY119" fmla="*/ 215492 h 240969"/>
                <a:gd name="connsiteX120" fmla="*/ 262201 w 393238"/>
                <a:gd name="connsiteY120" fmla="*/ 220113 h 240969"/>
                <a:gd name="connsiteX121" fmla="*/ 262201 w 393238"/>
                <a:gd name="connsiteY121" fmla="*/ 229417 h 240969"/>
                <a:gd name="connsiteX122" fmla="*/ 260077 w 393238"/>
                <a:gd name="connsiteY122" fmla="*/ 234038 h 240969"/>
                <a:gd name="connsiteX123" fmla="*/ 260077 w 393238"/>
                <a:gd name="connsiteY123" fmla="*/ 238659 h 240969"/>
                <a:gd name="connsiteX124" fmla="*/ 266385 w 393238"/>
                <a:gd name="connsiteY124" fmla="*/ 238659 h 240969"/>
                <a:gd name="connsiteX125" fmla="*/ 270632 w 393238"/>
                <a:gd name="connsiteY125" fmla="*/ 240969 h 240969"/>
                <a:gd name="connsiteX126" fmla="*/ 274880 w 393238"/>
                <a:gd name="connsiteY126" fmla="*/ 240969 h 240969"/>
                <a:gd name="connsiteX127" fmla="*/ 274880 w 393238"/>
                <a:gd name="connsiteY127" fmla="*/ 238659 h 240969"/>
                <a:gd name="connsiteX128" fmla="*/ 279127 w 393238"/>
                <a:gd name="connsiteY128" fmla="*/ 234038 h 240969"/>
                <a:gd name="connsiteX129" fmla="*/ 283312 w 393238"/>
                <a:gd name="connsiteY129" fmla="*/ 231728 h 240969"/>
                <a:gd name="connsiteX130" fmla="*/ 285435 w 393238"/>
                <a:gd name="connsiteY130" fmla="*/ 229417 h 240969"/>
                <a:gd name="connsiteX131" fmla="*/ 295991 w 393238"/>
                <a:gd name="connsiteY131" fmla="*/ 229417 h 240969"/>
                <a:gd name="connsiteX132" fmla="*/ 302362 w 393238"/>
                <a:gd name="connsiteY132" fmla="*/ 222424 h 240969"/>
                <a:gd name="connsiteX133" fmla="*/ 302362 w 393238"/>
                <a:gd name="connsiteY133" fmla="*/ 220113 h 240969"/>
                <a:gd name="connsiteX134" fmla="*/ 304485 w 393238"/>
                <a:gd name="connsiteY134" fmla="*/ 217803 h 240969"/>
                <a:gd name="connsiteX135" fmla="*/ 306609 w 393238"/>
                <a:gd name="connsiteY135" fmla="*/ 217803 h 240969"/>
                <a:gd name="connsiteX136" fmla="*/ 310793 w 393238"/>
                <a:gd name="connsiteY136" fmla="*/ 222424 h 240969"/>
                <a:gd name="connsiteX137" fmla="*/ 323473 w 393238"/>
                <a:gd name="connsiteY137" fmla="*/ 220113 h 240969"/>
                <a:gd name="connsiteX138" fmla="*/ 323473 w 393238"/>
                <a:gd name="connsiteY138" fmla="*/ 213182 h 240969"/>
                <a:gd name="connsiteX139" fmla="*/ 327720 w 393238"/>
                <a:gd name="connsiteY139" fmla="*/ 208561 h 240969"/>
                <a:gd name="connsiteX140" fmla="*/ 317164 w 393238"/>
                <a:gd name="connsiteY140" fmla="*/ 208561 h 240969"/>
                <a:gd name="connsiteX141" fmla="*/ 315040 w 393238"/>
                <a:gd name="connsiteY141" fmla="*/ 210872 h 240969"/>
                <a:gd name="connsiteX142" fmla="*/ 310793 w 393238"/>
                <a:gd name="connsiteY142" fmla="*/ 213182 h 240969"/>
                <a:gd name="connsiteX143" fmla="*/ 300238 w 393238"/>
                <a:gd name="connsiteY143" fmla="*/ 213182 h 240969"/>
                <a:gd name="connsiteX144" fmla="*/ 298114 w 393238"/>
                <a:gd name="connsiteY144" fmla="*/ 210872 h 240969"/>
                <a:gd name="connsiteX145" fmla="*/ 293930 w 393238"/>
                <a:gd name="connsiteY145" fmla="*/ 208561 h 240969"/>
                <a:gd name="connsiteX146" fmla="*/ 291806 w 393238"/>
                <a:gd name="connsiteY146" fmla="*/ 206251 h 240969"/>
                <a:gd name="connsiteX147" fmla="*/ 291806 w 393238"/>
                <a:gd name="connsiteY147" fmla="*/ 201567 h 240969"/>
                <a:gd name="connsiteX148" fmla="*/ 289682 w 393238"/>
                <a:gd name="connsiteY148" fmla="*/ 199257 h 240969"/>
                <a:gd name="connsiteX149" fmla="*/ 285435 w 393238"/>
                <a:gd name="connsiteY149" fmla="*/ 199257 h 240969"/>
                <a:gd name="connsiteX150" fmla="*/ 277003 w 393238"/>
                <a:gd name="connsiteY150" fmla="*/ 192326 h 240969"/>
                <a:gd name="connsiteX151" fmla="*/ 264324 w 393238"/>
                <a:gd name="connsiteY151" fmla="*/ 190015 h 240969"/>
                <a:gd name="connsiteX152" fmla="*/ 262201 w 393238"/>
                <a:gd name="connsiteY152" fmla="*/ 185395 h 240969"/>
                <a:gd name="connsiteX153" fmla="*/ 285435 w 393238"/>
                <a:gd name="connsiteY153" fmla="*/ 185395 h 240969"/>
                <a:gd name="connsiteX154" fmla="*/ 289682 w 393238"/>
                <a:gd name="connsiteY154" fmla="*/ 183084 h 240969"/>
                <a:gd name="connsiteX155" fmla="*/ 293930 w 393238"/>
                <a:gd name="connsiteY155" fmla="*/ 178401 h 240969"/>
                <a:gd name="connsiteX156" fmla="*/ 298114 w 393238"/>
                <a:gd name="connsiteY156" fmla="*/ 180774 h 240969"/>
                <a:gd name="connsiteX157" fmla="*/ 300238 w 393238"/>
                <a:gd name="connsiteY157" fmla="*/ 178401 h 240969"/>
                <a:gd name="connsiteX158" fmla="*/ 304485 w 393238"/>
                <a:gd name="connsiteY158" fmla="*/ 176090 h 240969"/>
                <a:gd name="connsiteX159" fmla="*/ 306609 w 393238"/>
                <a:gd name="connsiteY159" fmla="*/ 173780 h 240969"/>
                <a:gd name="connsiteX160" fmla="*/ 310793 w 393238"/>
                <a:gd name="connsiteY160" fmla="*/ 171470 h 240969"/>
                <a:gd name="connsiteX161" fmla="*/ 319288 w 393238"/>
                <a:gd name="connsiteY161" fmla="*/ 171470 h 240969"/>
                <a:gd name="connsiteX162" fmla="*/ 323473 w 393238"/>
                <a:gd name="connsiteY162" fmla="*/ 169159 h 240969"/>
                <a:gd name="connsiteX163" fmla="*/ 327720 w 393238"/>
                <a:gd name="connsiteY163" fmla="*/ 169159 h 240969"/>
                <a:gd name="connsiteX164" fmla="*/ 344646 w 393238"/>
                <a:gd name="connsiteY164" fmla="*/ 157607 h 240969"/>
                <a:gd name="connsiteX165" fmla="*/ 357325 w 393238"/>
                <a:gd name="connsiteY165" fmla="*/ 157607 h 240969"/>
                <a:gd name="connsiteX166" fmla="*/ 357325 w 393238"/>
                <a:gd name="connsiteY166" fmla="*/ 143682 h 240969"/>
                <a:gd name="connsiteX167" fmla="*/ 363633 w 393238"/>
                <a:gd name="connsiteY167" fmla="*/ 143682 h 240969"/>
                <a:gd name="connsiteX168" fmla="*/ 365757 w 393238"/>
                <a:gd name="connsiteY168" fmla="*/ 141372 h 240969"/>
                <a:gd name="connsiteX169" fmla="*/ 365757 w 393238"/>
                <a:gd name="connsiteY169" fmla="*/ 139062 h 240969"/>
                <a:gd name="connsiteX170" fmla="*/ 370004 w 393238"/>
                <a:gd name="connsiteY170" fmla="*/ 134378 h 240969"/>
                <a:gd name="connsiteX171" fmla="*/ 380560 w 393238"/>
                <a:gd name="connsiteY171" fmla="*/ 134378 h 240969"/>
                <a:gd name="connsiteX172" fmla="*/ 384807 w 393238"/>
                <a:gd name="connsiteY172" fmla="*/ 132068 h 240969"/>
                <a:gd name="connsiteX173" fmla="*/ 389054 w 393238"/>
                <a:gd name="connsiteY173" fmla="*/ 132068 h 240969"/>
                <a:gd name="connsiteX174" fmla="*/ 393239 w 393238"/>
                <a:gd name="connsiteY174" fmla="*/ 127447 h 240969"/>
                <a:gd name="connsiteX175" fmla="*/ 393239 w 393238"/>
                <a:gd name="connsiteY175" fmla="*/ 125137 h 240969"/>
                <a:gd name="connsiteX176" fmla="*/ 391177 w 393238"/>
                <a:gd name="connsiteY176" fmla="*/ 120516 h 240969"/>
                <a:gd name="connsiteX177" fmla="*/ 391177 w 393238"/>
                <a:gd name="connsiteY177" fmla="*/ 115895 h 240969"/>
                <a:gd name="connsiteX178" fmla="*/ 386930 w 393238"/>
                <a:gd name="connsiteY178" fmla="*/ 113522 h 240969"/>
                <a:gd name="connsiteX179" fmla="*/ 382683 w 393238"/>
                <a:gd name="connsiteY179" fmla="*/ 108901 h 240969"/>
                <a:gd name="connsiteX180" fmla="*/ 384807 w 393238"/>
                <a:gd name="connsiteY180" fmla="*/ 106591 h 240969"/>
                <a:gd name="connsiteX181" fmla="*/ 391177 w 393238"/>
                <a:gd name="connsiteY181" fmla="*/ 106591 h 240969"/>
                <a:gd name="connsiteX182" fmla="*/ 393239 w 393238"/>
                <a:gd name="connsiteY182" fmla="*/ 104281 h 240969"/>
                <a:gd name="connsiteX183" fmla="*/ 391177 w 393238"/>
                <a:gd name="connsiteY183" fmla="*/ 101970 h 240969"/>
                <a:gd name="connsiteX184" fmla="*/ 389054 w 393238"/>
                <a:gd name="connsiteY184" fmla="*/ 101970 h 240969"/>
                <a:gd name="connsiteX185" fmla="*/ 386930 w 393238"/>
                <a:gd name="connsiteY185" fmla="*/ 99660 h 240969"/>
                <a:gd name="connsiteX186" fmla="*/ 384807 w 393238"/>
                <a:gd name="connsiteY186" fmla="*/ 99660 h 240969"/>
                <a:gd name="connsiteX187" fmla="*/ 391177 w 393238"/>
                <a:gd name="connsiteY187" fmla="*/ 95039 h 240969"/>
                <a:gd name="connsiteX188" fmla="*/ 391177 w 393238"/>
                <a:gd name="connsiteY188" fmla="*/ 85735 h 240969"/>
                <a:gd name="connsiteX189" fmla="*/ 389054 w 393238"/>
                <a:gd name="connsiteY189" fmla="*/ 83424 h 240969"/>
                <a:gd name="connsiteX190" fmla="*/ 380560 w 393238"/>
                <a:gd name="connsiteY190" fmla="*/ 83424 h 240969"/>
                <a:gd name="connsiteX191" fmla="*/ 374251 w 393238"/>
                <a:gd name="connsiteY191" fmla="*/ 78804 h 240969"/>
                <a:gd name="connsiteX192" fmla="*/ 372128 w 393238"/>
                <a:gd name="connsiteY192" fmla="*/ 76493 h 240969"/>
                <a:gd name="connsiteX193" fmla="*/ 372128 w 393238"/>
                <a:gd name="connsiteY193" fmla="*/ 74183 h 240969"/>
                <a:gd name="connsiteX194" fmla="*/ 357325 w 393238"/>
                <a:gd name="connsiteY194" fmla="*/ 74183 h 240969"/>
                <a:gd name="connsiteX195" fmla="*/ 353078 w 393238"/>
                <a:gd name="connsiteY195" fmla="*/ 71872 h 240969"/>
                <a:gd name="connsiteX196" fmla="*/ 350954 w 393238"/>
                <a:gd name="connsiteY196" fmla="*/ 69562 h 240969"/>
                <a:gd name="connsiteX197" fmla="*/ 344646 w 393238"/>
                <a:gd name="connsiteY197" fmla="*/ 69562 h 240969"/>
                <a:gd name="connsiteX198" fmla="*/ 340399 w 393238"/>
                <a:gd name="connsiteY198" fmla="*/ 71872 h 240969"/>
                <a:gd name="connsiteX199" fmla="*/ 331967 w 393238"/>
                <a:gd name="connsiteY199" fmla="*/ 62568 h 240969"/>
                <a:gd name="connsiteX200" fmla="*/ 329843 w 393238"/>
                <a:gd name="connsiteY200" fmla="*/ 57948 h 240969"/>
                <a:gd name="connsiteX201" fmla="*/ 325596 w 393238"/>
                <a:gd name="connsiteY201" fmla="*/ 57948 h 240969"/>
                <a:gd name="connsiteX202" fmla="*/ 323473 w 393238"/>
                <a:gd name="connsiteY202" fmla="*/ 60258 h 240969"/>
                <a:gd name="connsiteX203" fmla="*/ 323473 w 393238"/>
                <a:gd name="connsiteY203" fmla="*/ 62568 h 240969"/>
                <a:gd name="connsiteX204" fmla="*/ 321411 w 393238"/>
                <a:gd name="connsiteY204" fmla="*/ 60258 h 240969"/>
                <a:gd name="connsiteX205" fmla="*/ 304485 w 393238"/>
                <a:gd name="connsiteY205" fmla="*/ 60258 h 240969"/>
                <a:gd name="connsiteX206" fmla="*/ 302362 w 393238"/>
                <a:gd name="connsiteY206" fmla="*/ 57948 h 240969"/>
                <a:gd name="connsiteX207" fmla="*/ 298114 w 393238"/>
                <a:gd name="connsiteY207" fmla="*/ 57948 h 240969"/>
                <a:gd name="connsiteX208" fmla="*/ 295991 w 393238"/>
                <a:gd name="connsiteY208" fmla="*/ 55637 h 240969"/>
                <a:gd name="connsiteX209" fmla="*/ 287559 w 393238"/>
                <a:gd name="connsiteY209" fmla="*/ 57948 h 240969"/>
                <a:gd name="connsiteX210" fmla="*/ 285435 w 393238"/>
                <a:gd name="connsiteY210" fmla="*/ 57948 h 240969"/>
                <a:gd name="connsiteX211" fmla="*/ 281188 w 393238"/>
                <a:gd name="connsiteY211" fmla="*/ 39402 h 240969"/>
                <a:gd name="connsiteX212" fmla="*/ 266385 w 393238"/>
                <a:gd name="connsiteY212" fmla="*/ 32471 h 240969"/>
                <a:gd name="connsiteX213" fmla="*/ 253706 w 393238"/>
                <a:gd name="connsiteY213" fmla="*/ 32471 h 240969"/>
                <a:gd name="connsiteX214" fmla="*/ 253706 w 393238"/>
                <a:gd name="connsiteY214" fmla="*/ 25477 h 240969"/>
                <a:gd name="connsiteX215" fmla="*/ 251645 w 393238"/>
                <a:gd name="connsiteY215" fmla="*/ 18546 h 240969"/>
                <a:gd name="connsiteX216" fmla="*/ 253706 w 393238"/>
                <a:gd name="connsiteY216" fmla="*/ 18546 h 240969"/>
                <a:gd name="connsiteX217" fmla="*/ 255830 w 393238"/>
                <a:gd name="connsiteY217" fmla="*/ 16235 h 240969"/>
                <a:gd name="connsiteX218" fmla="*/ 255830 w 393238"/>
                <a:gd name="connsiteY218" fmla="*/ 11614 h 240969"/>
                <a:gd name="connsiteX219" fmla="*/ 253706 w 393238"/>
                <a:gd name="connsiteY219" fmla="*/ 11614 h 240969"/>
                <a:gd name="connsiteX220" fmla="*/ 249521 w 393238"/>
                <a:gd name="connsiteY220" fmla="*/ 9304 h 240969"/>
                <a:gd name="connsiteX221" fmla="*/ 247398 w 393238"/>
                <a:gd name="connsiteY221" fmla="*/ 6994 h 240969"/>
                <a:gd name="connsiteX222" fmla="*/ 245274 w 393238"/>
                <a:gd name="connsiteY222" fmla="*/ 6994 h 240969"/>
                <a:gd name="connsiteX223" fmla="*/ 243151 w 393238"/>
                <a:gd name="connsiteY223" fmla="*/ 0 h 240969"/>
                <a:gd name="connsiteX224" fmla="*/ 226225 w 393238"/>
                <a:gd name="connsiteY224" fmla="*/ 0 h 240969"/>
                <a:gd name="connsiteX225" fmla="*/ 222040 w 393238"/>
                <a:gd name="connsiteY225" fmla="*/ 2310 h 240969"/>
                <a:gd name="connsiteX226" fmla="*/ 211422 w 393238"/>
                <a:gd name="connsiteY226" fmla="*/ 2310 h 240969"/>
                <a:gd name="connsiteX227" fmla="*/ 211422 w 393238"/>
                <a:gd name="connsiteY227" fmla="*/ 6994 h 240969"/>
                <a:gd name="connsiteX228" fmla="*/ 209298 w 393238"/>
                <a:gd name="connsiteY228" fmla="*/ 9304 h 240969"/>
                <a:gd name="connsiteX229" fmla="*/ 196619 w 393238"/>
                <a:gd name="connsiteY229" fmla="*/ 9304 h 240969"/>
                <a:gd name="connsiteX230" fmla="*/ 192435 w 393238"/>
                <a:gd name="connsiteY230" fmla="*/ 6994 h 240969"/>
                <a:gd name="connsiteX231" fmla="*/ 181817 w 393238"/>
                <a:gd name="connsiteY231" fmla="*/ 6994 h 240969"/>
                <a:gd name="connsiteX232" fmla="*/ 179755 w 393238"/>
                <a:gd name="connsiteY232" fmla="*/ 11614 h 240969"/>
                <a:gd name="connsiteX233" fmla="*/ 175508 w 393238"/>
                <a:gd name="connsiteY233" fmla="*/ 13925 h 240969"/>
                <a:gd name="connsiteX234" fmla="*/ 173385 w 393238"/>
                <a:gd name="connsiteY234" fmla="*/ 16235 h 240969"/>
                <a:gd name="connsiteX235" fmla="*/ 171261 w 393238"/>
                <a:gd name="connsiteY235" fmla="*/ 20856 h 240969"/>
                <a:gd name="connsiteX236" fmla="*/ 173385 w 393238"/>
                <a:gd name="connsiteY236" fmla="*/ 23167 h 240969"/>
                <a:gd name="connsiteX237" fmla="*/ 173385 w 393238"/>
                <a:gd name="connsiteY237" fmla="*/ 27850 h 240969"/>
                <a:gd name="connsiteX238" fmla="*/ 171261 w 393238"/>
                <a:gd name="connsiteY238" fmla="*/ 30160 h 240969"/>
                <a:gd name="connsiteX239" fmla="*/ 164953 w 393238"/>
                <a:gd name="connsiteY239" fmla="*/ 30160 h 240969"/>
                <a:gd name="connsiteX240" fmla="*/ 162829 w 393238"/>
                <a:gd name="connsiteY240" fmla="*/ 27850 h 240969"/>
                <a:gd name="connsiteX241" fmla="*/ 154335 w 393238"/>
                <a:gd name="connsiteY241" fmla="*/ 27850 h 240969"/>
                <a:gd name="connsiteX242" fmla="*/ 150150 w 393238"/>
                <a:gd name="connsiteY242" fmla="*/ 30160 h 240969"/>
                <a:gd name="connsiteX243" fmla="*/ 148026 w 393238"/>
                <a:gd name="connsiteY243" fmla="*/ 30160 h 240969"/>
                <a:gd name="connsiteX244" fmla="*/ 148026 w 393238"/>
                <a:gd name="connsiteY244" fmla="*/ 25477 h 240969"/>
                <a:gd name="connsiteX245" fmla="*/ 145903 w 393238"/>
                <a:gd name="connsiteY245" fmla="*/ 23167 h 240969"/>
                <a:gd name="connsiteX246" fmla="*/ 139532 w 393238"/>
                <a:gd name="connsiteY246" fmla="*/ 23167 h 240969"/>
                <a:gd name="connsiteX247" fmla="*/ 137471 w 393238"/>
                <a:gd name="connsiteY247" fmla="*/ 25477 h 240969"/>
                <a:gd name="connsiteX248" fmla="*/ 137471 w 393238"/>
                <a:gd name="connsiteY248" fmla="*/ 27850 h 240969"/>
                <a:gd name="connsiteX249" fmla="*/ 133224 w 393238"/>
                <a:gd name="connsiteY249" fmla="*/ 23167 h 240969"/>
                <a:gd name="connsiteX250" fmla="*/ 128977 w 393238"/>
                <a:gd name="connsiteY250" fmla="*/ 25477 h 240969"/>
                <a:gd name="connsiteX251" fmla="*/ 126853 w 393238"/>
                <a:gd name="connsiteY251" fmla="*/ 23167 h 240969"/>
                <a:gd name="connsiteX252" fmla="*/ 120545 w 393238"/>
                <a:gd name="connsiteY252" fmla="*/ 25477 h 240969"/>
                <a:gd name="connsiteX253" fmla="*/ 118421 w 393238"/>
                <a:gd name="connsiteY253" fmla="*/ 20856 h 240969"/>
                <a:gd name="connsiteX254" fmla="*/ 114174 w 393238"/>
                <a:gd name="connsiteY254" fmla="*/ 25477 h 240969"/>
                <a:gd name="connsiteX255" fmla="*/ 107866 w 393238"/>
                <a:gd name="connsiteY255" fmla="*/ 20856 h 240969"/>
                <a:gd name="connsiteX256" fmla="*/ 105742 w 393238"/>
                <a:gd name="connsiteY256" fmla="*/ 23167 h 240969"/>
                <a:gd name="connsiteX257" fmla="*/ 99371 w 393238"/>
                <a:gd name="connsiteY257" fmla="*/ 18546 h 240969"/>
                <a:gd name="connsiteX258" fmla="*/ 90940 w 393238"/>
                <a:gd name="connsiteY258" fmla="*/ 16235 h 240969"/>
                <a:gd name="connsiteX259" fmla="*/ 78260 w 393238"/>
                <a:gd name="connsiteY259" fmla="*/ 16235 h 240969"/>
                <a:gd name="connsiteX260" fmla="*/ 76137 w 393238"/>
                <a:gd name="connsiteY260" fmla="*/ 13925 h 240969"/>
                <a:gd name="connsiteX261" fmla="*/ 76137 w 393238"/>
                <a:gd name="connsiteY261" fmla="*/ 11614 h 240969"/>
                <a:gd name="connsiteX262" fmla="*/ 59211 w 393238"/>
                <a:gd name="connsiteY262" fmla="*/ 11614 h 240969"/>
                <a:gd name="connsiteX263" fmla="*/ 57087 w 393238"/>
                <a:gd name="connsiteY263" fmla="*/ 13925 h 240969"/>
                <a:gd name="connsiteX264" fmla="*/ 52902 w 393238"/>
                <a:gd name="connsiteY264" fmla="*/ 16235 h 240969"/>
                <a:gd name="connsiteX265" fmla="*/ 40223 w 393238"/>
                <a:gd name="connsiteY265" fmla="*/ 16235 h 240969"/>
                <a:gd name="connsiteX266" fmla="*/ 40223 w 393238"/>
                <a:gd name="connsiteY266" fmla="*/ 18546 h 240969"/>
                <a:gd name="connsiteX267" fmla="*/ 33852 w 393238"/>
                <a:gd name="connsiteY267" fmla="*/ 25477 h 240969"/>
                <a:gd name="connsiteX268" fmla="*/ 27482 w 393238"/>
                <a:gd name="connsiteY268" fmla="*/ 25477 h 240969"/>
                <a:gd name="connsiteX269" fmla="*/ 23297 w 393238"/>
                <a:gd name="connsiteY269" fmla="*/ 23167 h 240969"/>
                <a:gd name="connsiteX270" fmla="*/ 25420 w 393238"/>
                <a:gd name="connsiteY270" fmla="*/ 30160 h 240969"/>
                <a:gd name="connsiteX271" fmla="*/ 31729 w 393238"/>
                <a:gd name="connsiteY271" fmla="*/ 37091 h 240969"/>
                <a:gd name="connsiteX272" fmla="*/ 31729 w 393238"/>
                <a:gd name="connsiteY272" fmla="*/ 39402 h 240969"/>
                <a:gd name="connsiteX273" fmla="*/ 35976 w 393238"/>
                <a:gd name="connsiteY273" fmla="*/ 41712 h 240969"/>
                <a:gd name="connsiteX274" fmla="*/ 38100 w 393238"/>
                <a:gd name="connsiteY274" fmla="*/ 44023 h 240969"/>
                <a:gd name="connsiteX275" fmla="*/ 35976 w 393238"/>
                <a:gd name="connsiteY275" fmla="*/ 48706 h 240969"/>
                <a:gd name="connsiteX276" fmla="*/ 38100 w 393238"/>
                <a:gd name="connsiteY276" fmla="*/ 51016 h 240969"/>
                <a:gd name="connsiteX277" fmla="*/ 38100 w 393238"/>
                <a:gd name="connsiteY277" fmla="*/ 53327 h 240969"/>
                <a:gd name="connsiteX278" fmla="*/ 40223 w 393238"/>
                <a:gd name="connsiteY278" fmla="*/ 55637 h 240969"/>
                <a:gd name="connsiteX279" fmla="*/ 38100 w 393238"/>
                <a:gd name="connsiteY279" fmla="*/ 57948 h 240969"/>
                <a:gd name="connsiteX280" fmla="*/ 35976 w 393238"/>
                <a:gd name="connsiteY280" fmla="*/ 57948 h 240969"/>
                <a:gd name="connsiteX281" fmla="*/ 33852 w 393238"/>
                <a:gd name="connsiteY281" fmla="*/ 60258 h 240969"/>
                <a:gd name="connsiteX282" fmla="*/ 29605 w 393238"/>
                <a:gd name="connsiteY282" fmla="*/ 60258 h 240969"/>
                <a:gd name="connsiteX283" fmla="*/ 10618 w 393238"/>
                <a:gd name="connsiteY283" fmla="*/ 78804 h 240969"/>
                <a:gd name="connsiteX284" fmla="*/ 10618 w 393238"/>
                <a:gd name="connsiteY284" fmla="*/ 95039 h 240969"/>
                <a:gd name="connsiteX285" fmla="*/ 14803 w 393238"/>
                <a:gd name="connsiteY285" fmla="*/ 99660 h 240969"/>
                <a:gd name="connsiteX286" fmla="*/ 6371 w 393238"/>
                <a:gd name="connsiteY286" fmla="*/ 99660 h 240969"/>
                <a:gd name="connsiteX287" fmla="*/ 6371 w 393238"/>
                <a:gd name="connsiteY287" fmla="*/ 104281 h 240969"/>
                <a:gd name="connsiteX288" fmla="*/ 4247 w 393238"/>
                <a:gd name="connsiteY288" fmla="*/ 106591 h 240969"/>
                <a:gd name="connsiteX289" fmla="*/ 4247 w 393238"/>
                <a:gd name="connsiteY289" fmla="*/ 108901 h 240969"/>
                <a:gd name="connsiteX290" fmla="*/ 2123 w 393238"/>
                <a:gd name="connsiteY290" fmla="*/ 111212 h 240969"/>
                <a:gd name="connsiteX291" fmla="*/ 0 w 393238"/>
                <a:gd name="connsiteY291" fmla="*/ 111212 h 240969"/>
                <a:gd name="connsiteX292" fmla="*/ 0 w 393238"/>
                <a:gd name="connsiteY292" fmla="*/ 118205 h 240969"/>
                <a:gd name="connsiteX293" fmla="*/ 2123 w 393238"/>
                <a:gd name="connsiteY293" fmla="*/ 118205 h 240969"/>
                <a:gd name="connsiteX294" fmla="*/ 8494 w 393238"/>
                <a:gd name="connsiteY294" fmla="*/ 125137 h 24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393238" h="240969">
                  <a:moveTo>
                    <a:pt x="8494" y="125137"/>
                  </a:moveTo>
                  <a:lnTo>
                    <a:pt x="10618" y="125137"/>
                  </a:lnTo>
                  <a:lnTo>
                    <a:pt x="12679" y="127447"/>
                  </a:lnTo>
                  <a:lnTo>
                    <a:pt x="16926" y="127447"/>
                  </a:lnTo>
                  <a:lnTo>
                    <a:pt x="19050" y="129757"/>
                  </a:lnTo>
                  <a:lnTo>
                    <a:pt x="27482" y="129757"/>
                  </a:lnTo>
                  <a:lnTo>
                    <a:pt x="29605" y="132068"/>
                  </a:lnTo>
                  <a:lnTo>
                    <a:pt x="38100" y="132068"/>
                  </a:lnTo>
                  <a:lnTo>
                    <a:pt x="40223" y="134378"/>
                  </a:lnTo>
                  <a:lnTo>
                    <a:pt x="44408" y="132068"/>
                  </a:lnTo>
                  <a:lnTo>
                    <a:pt x="46531" y="132068"/>
                  </a:lnTo>
                  <a:lnTo>
                    <a:pt x="50778" y="129757"/>
                  </a:lnTo>
                  <a:lnTo>
                    <a:pt x="52902" y="129757"/>
                  </a:lnTo>
                  <a:lnTo>
                    <a:pt x="61334" y="139062"/>
                  </a:lnTo>
                  <a:lnTo>
                    <a:pt x="65581" y="139062"/>
                  </a:lnTo>
                  <a:lnTo>
                    <a:pt x="69766" y="134378"/>
                  </a:lnTo>
                  <a:lnTo>
                    <a:pt x="69766" y="132068"/>
                  </a:lnTo>
                  <a:lnTo>
                    <a:pt x="78260" y="134378"/>
                  </a:lnTo>
                  <a:lnTo>
                    <a:pt x="80384" y="129757"/>
                  </a:lnTo>
                  <a:lnTo>
                    <a:pt x="82507" y="132068"/>
                  </a:lnTo>
                  <a:lnTo>
                    <a:pt x="88816" y="132068"/>
                  </a:lnTo>
                  <a:lnTo>
                    <a:pt x="90940" y="129757"/>
                  </a:lnTo>
                  <a:lnTo>
                    <a:pt x="90940" y="127447"/>
                  </a:lnTo>
                  <a:lnTo>
                    <a:pt x="95187" y="122826"/>
                  </a:lnTo>
                  <a:lnTo>
                    <a:pt x="99371" y="122826"/>
                  </a:lnTo>
                  <a:lnTo>
                    <a:pt x="101495" y="118205"/>
                  </a:lnTo>
                  <a:lnTo>
                    <a:pt x="103618" y="118205"/>
                  </a:lnTo>
                  <a:lnTo>
                    <a:pt x="107866" y="120516"/>
                  </a:lnTo>
                  <a:lnTo>
                    <a:pt x="112050" y="120516"/>
                  </a:lnTo>
                  <a:lnTo>
                    <a:pt x="112050" y="118205"/>
                  </a:lnTo>
                  <a:lnTo>
                    <a:pt x="114174" y="118205"/>
                  </a:lnTo>
                  <a:lnTo>
                    <a:pt x="118421" y="115895"/>
                  </a:lnTo>
                  <a:lnTo>
                    <a:pt x="120545" y="115895"/>
                  </a:lnTo>
                  <a:lnTo>
                    <a:pt x="124729" y="120516"/>
                  </a:lnTo>
                  <a:lnTo>
                    <a:pt x="126853" y="120516"/>
                  </a:lnTo>
                  <a:lnTo>
                    <a:pt x="126853" y="122826"/>
                  </a:lnTo>
                  <a:lnTo>
                    <a:pt x="141656" y="122826"/>
                  </a:lnTo>
                  <a:lnTo>
                    <a:pt x="143779" y="125137"/>
                  </a:lnTo>
                  <a:lnTo>
                    <a:pt x="143779" y="129757"/>
                  </a:lnTo>
                  <a:lnTo>
                    <a:pt x="150150" y="129757"/>
                  </a:lnTo>
                  <a:lnTo>
                    <a:pt x="154335" y="132068"/>
                  </a:lnTo>
                  <a:lnTo>
                    <a:pt x="156459" y="134378"/>
                  </a:lnTo>
                  <a:lnTo>
                    <a:pt x="158582" y="139062"/>
                  </a:lnTo>
                  <a:lnTo>
                    <a:pt x="156459" y="141372"/>
                  </a:lnTo>
                  <a:lnTo>
                    <a:pt x="156459" y="150614"/>
                  </a:lnTo>
                  <a:lnTo>
                    <a:pt x="160706" y="148303"/>
                  </a:lnTo>
                  <a:lnTo>
                    <a:pt x="162829" y="148303"/>
                  </a:lnTo>
                  <a:lnTo>
                    <a:pt x="164953" y="150614"/>
                  </a:lnTo>
                  <a:lnTo>
                    <a:pt x="162829" y="152924"/>
                  </a:lnTo>
                  <a:lnTo>
                    <a:pt x="162829" y="159918"/>
                  </a:lnTo>
                  <a:lnTo>
                    <a:pt x="167014" y="159918"/>
                  </a:lnTo>
                  <a:lnTo>
                    <a:pt x="169137" y="162228"/>
                  </a:lnTo>
                  <a:lnTo>
                    <a:pt x="173385" y="162228"/>
                  </a:lnTo>
                  <a:lnTo>
                    <a:pt x="175508" y="164539"/>
                  </a:lnTo>
                  <a:lnTo>
                    <a:pt x="175508" y="176090"/>
                  </a:lnTo>
                  <a:lnTo>
                    <a:pt x="173385" y="176090"/>
                  </a:lnTo>
                  <a:lnTo>
                    <a:pt x="169137" y="178401"/>
                  </a:lnTo>
                  <a:lnTo>
                    <a:pt x="162829" y="178401"/>
                  </a:lnTo>
                  <a:lnTo>
                    <a:pt x="160706" y="176090"/>
                  </a:lnTo>
                  <a:lnTo>
                    <a:pt x="154335" y="176090"/>
                  </a:lnTo>
                  <a:lnTo>
                    <a:pt x="152211" y="178401"/>
                  </a:lnTo>
                  <a:lnTo>
                    <a:pt x="152211" y="180774"/>
                  </a:lnTo>
                  <a:lnTo>
                    <a:pt x="154335" y="180774"/>
                  </a:lnTo>
                  <a:lnTo>
                    <a:pt x="158582" y="183084"/>
                  </a:lnTo>
                  <a:lnTo>
                    <a:pt x="160706" y="185395"/>
                  </a:lnTo>
                  <a:lnTo>
                    <a:pt x="154335" y="190015"/>
                  </a:lnTo>
                  <a:lnTo>
                    <a:pt x="152211" y="192326"/>
                  </a:lnTo>
                  <a:lnTo>
                    <a:pt x="148026" y="194636"/>
                  </a:lnTo>
                  <a:lnTo>
                    <a:pt x="145903" y="194636"/>
                  </a:lnTo>
                  <a:lnTo>
                    <a:pt x="145903" y="199257"/>
                  </a:lnTo>
                  <a:lnTo>
                    <a:pt x="148026" y="201567"/>
                  </a:lnTo>
                  <a:lnTo>
                    <a:pt x="148026" y="206251"/>
                  </a:lnTo>
                  <a:lnTo>
                    <a:pt x="139532" y="208561"/>
                  </a:lnTo>
                  <a:lnTo>
                    <a:pt x="137471" y="203940"/>
                  </a:lnTo>
                  <a:lnTo>
                    <a:pt x="137471" y="199257"/>
                  </a:lnTo>
                  <a:lnTo>
                    <a:pt x="137471" y="203940"/>
                  </a:lnTo>
                  <a:lnTo>
                    <a:pt x="139532" y="208561"/>
                  </a:lnTo>
                  <a:lnTo>
                    <a:pt x="139532" y="210872"/>
                  </a:lnTo>
                  <a:lnTo>
                    <a:pt x="143779" y="213182"/>
                  </a:lnTo>
                  <a:lnTo>
                    <a:pt x="154335" y="213182"/>
                  </a:lnTo>
                  <a:lnTo>
                    <a:pt x="156459" y="210872"/>
                  </a:lnTo>
                  <a:lnTo>
                    <a:pt x="158582" y="210872"/>
                  </a:lnTo>
                  <a:lnTo>
                    <a:pt x="160706" y="208561"/>
                  </a:lnTo>
                  <a:lnTo>
                    <a:pt x="167014" y="208561"/>
                  </a:lnTo>
                  <a:lnTo>
                    <a:pt x="169137" y="206251"/>
                  </a:lnTo>
                  <a:lnTo>
                    <a:pt x="171261" y="206251"/>
                  </a:lnTo>
                  <a:lnTo>
                    <a:pt x="169137" y="203940"/>
                  </a:lnTo>
                  <a:lnTo>
                    <a:pt x="171261" y="203940"/>
                  </a:lnTo>
                  <a:lnTo>
                    <a:pt x="173385" y="201567"/>
                  </a:lnTo>
                  <a:lnTo>
                    <a:pt x="179755" y="199257"/>
                  </a:lnTo>
                  <a:lnTo>
                    <a:pt x="183940" y="196947"/>
                  </a:lnTo>
                  <a:lnTo>
                    <a:pt x="186064" y="194636"/>
                  </a:lnTo>
                  <a:lnTo>
                    <a:pt x="188187" y="190015"/>
                  </a:lnTo>
                  <a:lnTo>
                    <a:pt x="190311" y="187705"/>
                  </a:lnTo>
                  <a:lnTo>
                    <a:pt x="192435" y="183084"/>
                  </a:lnTo>
                  <a:lnTo>
                    <a:pt x="194496" y="180774"/>
                  </a:lnTo>
                  <a:lnTo>
                    <a:pt x="194496" y="178401"/>
                  </a:lnTo>
                  <a:lnTo>
                    <a:pt x="205114" y="173780"/>
                  </a:lnTo>
                  <a:lnTo>
                    <a:pt x="211422" y="169159"/>
                  </a:lnTo>
                  <a:lnTo>
                    <a:pt x="215669" y="171470"/>
                  </a:lnTo>
                  <a:lnTo>
                    <a:pt x="219916" y="171470"/>
                  </a:lnTo>
                  <a:lnTo>
                    <a:pt x="224101" y="173780"/>
                  </a:lnTo>
                  <a:lnTo>
                    <a:pt x="230472" y="173780"/>
                  </a:lnTo>
                  <a:lnTo>
                    <a:pt x="234719" y="169159"/>
                  </a:lnTo>
                  <a:lnTo>
                    <a:pt x="228348" y="178401"/>
                  </a:lnTo>
                  <a:lnTo>
                    <a:pt x="219916" y="178401"/>
                  </a:lnTo>
                  <a:lnTo>
                    <a:pt x="222040" y="180774"/>
                  </a:lnTo>
                  <a:lnTo>
                    <a:pt x="226225" y="183084"/>
                  </a:lnTo>
                  <a:lnTo>
                    <a:pt x="230472" y="187705"/>
                  </a:lnTo>
                  <a:lnTo>
                    <a:pt x="255830" y="187705"/>
                  </a:lnTo>
                  <a:lnTo>
                    <a:pt x="260077" y="194636"/>
                  </a:lnTo>
                  <a:lnTo>
                    <a:pt x="255830" y="196947"/>
                  </a:lnTo>
                  <a:lnTo>
                    <a:pt x="253706" y="199257"/>
                  </a:lnTo>
                  <a:lnTo>
                    <a:pt x="241027" y="206251"/>
                  </a:lnTo>
                  <a:lnTo>
                    <a:pt x="238904" y="208561"/>
                  </a:lnTo>
                  <a:lnTo>
                    <a:pt x="238904" y="210872"/>
                  </a:lnTo>
                  <a:lnTo>
                    <a:pt x="241027" y="210872"/>
                  </a:lnTo>
                  <a:lnTo>
                    <a:pt x="243151" y="213182"/>
                  </a:lnTo>
                  <a:lnTo>
                    <a:pt x="253706" y="213182"/>
                  </a:lnTo>
                  <a:lnTo>
                    <a:pt x="257954" y="215492"/>
                  </a:lnTo>
                  <a:lnTo>
                    <a:pt x="262201" y="220113"/>
                  </a:lnTo>
                  <a:lnTo>
                    <a:pt x="262201" y="229417"/>
                  </a:lnTo>
                  <a:lnTo>
                    <a:pt x="260077" y="234038"/>
                  </a:lnTo>
                  <a:lnTo>
                    <a:pt x="260077" y="238659"/>
                  </a:lnTo>
                  <a:lnTo>
                    <a:pt x="266385" y="238659"/>
                  </a:lnTo>
                  <a:lnTo>
                    <a:pt x="270632" y="240969"/>
                  </a:lnTo>
                  <a:lnTo>
                    <a:pt x="274880" y="240969"/>
                  </a:lnTo>
                  <a:lnTo>
                    <a:pt x="274880" y="238659"/>
                  </a:lnTo>
                  <a:lnTo>
                    <a:pt x="279127" y="234038"/>
                  </a:lnTo>
                  <a:lnTo>
                    <a:pt x="283312" y="231728"/>
                  </a:lnTo>
                  <a:lnTo>
                    <a:pt x="285435" y="229417"/>
                  </a:lnTo>
                  <a:lnTo>
                    <a:pt x="295991" y="229417"/>
                  </a:lnTo>
                  <a:lnTo>
                    <a:pt x="302362" y="222424"/>
                  </a:lnTo>
                  <a:lnTo>
                    <a:pt x="302362" y="220113"/>
                  </a:lnTo>
                  <a:lnTo>
                    <a:pt x="304485" y="217803"/>
                  </a:lnTo>
                  <a:lnTo>
                    <a:pt x="306609" y="217803"/>
                  </a:lnTo>
                  <a:lnTo>
                    <a:pt x="310793" y="222424"/>
                  </a:lnTo>
                  <a:lnTo>
                    <a:pt x="323473" y="220113"/>
                  </a:lnTo>
                  <a:lnTo>
                    <a:pt x="323473" y="213182"/>
                  </a:lnTo>
                  <a:lnTo>
                    <a:pt x="327720" y="208561"/>
                  </a:lnTo>
                  <a:lnTo>
                    <a:pt x="317164" y="208561"/>
                  </a:lnTo>
                  <a:lnTo>
                    <a:pt x="315040" y="210872"/>
                  </a:lnTo>
                  <a:lnTo>
                    <a:pt x="310793" y="213182"/>
                  </a:lnTo>
                  <a:lnTo>
                    <a:pt x="300238" y="213182"/>
                  </a:lnTo>
                  <a:lnTo>
                    <a:pt x="298114" y="210872"/>
                  </a:lnTo>
                  <a:lnTo>
                    <a:pt x="293930" y="208561"/>
                  </a:lnTo>
                  <a:lnTo>
                    <a:pt x="291806" y="206251"/>
                  </a:lnTo>
                  <a:lnTo>
                    <a:pt x="291806" y="201567"/>
                  </a:lnTo>
                  <a:lnTo>
                    <a:pt x="289682" y="199257"/>
                  </a:lnTo>
                  <a:lnTo>
                    <a:pt x="285435" y="199257"/>
                  </a:lnTo>
                  <a:lnTo>
                    <a:pt x="277003" y="192326"/>
                  </a:lnTo>
                  <a:lnTo>
                    <a:pt x="264324" y="190015"/>
                  </a:lnTo>
                  <a:lnTo>
                    <a:pt x="262201" y="185395"/>
                  </a:lnTo>
                  <a:lnTo>
                    <a:pt x="285435" y="185395"/>
                  </a:lnTo>
                  <a:lnTo>
                    <a:pt x="289682" y="183084"/>
                  </a:lnTo>
                  <a:lnTo>
                    <a:pt x="293930" y="178401"/>
                  </a:lnTo>
                  <a:lnTo>
                    <a:pt x="298114" y="180774"/>
                  </a:lnTo>
                  <a:lnTo>
                    <a:pt x="300238" y="178401"/>
                  </a:lnTo>
                  <a:lnTo>
                    <a:pt x="304485" y="176090"/>
                  </a:lnTo>
                  <a:lnTo>
                    <a:pt x="306609" y="173780"/>
                  </a:lnTo>
                  <a:lnTo>
                    <a:pt x="310793" y="171470"/>
                  </a:lnTo>
                  <a:lnTo>
                    <a:pt x="319288" y="171470"/>
                  </a:lnTo>
                  <a:lnTo>
                    <a:pt x="323473" y="169159"/>
                  </a:lnTo>
                  <a:lnTo>
                    <a:pt x="327720" y="169159"/>
                  </a:lnTo>
                  <a:lnTo>
                    <a:pt x="344646" y="157607"/>
                  </a:lnTo>
                  <a:lnTo>
                    <a:pt x="357325" y="157607"/>
                  </a:lnTo>
                  <a:lnTo>
                    <a:pt x="357325" y="143682"/>
                  </a:lnTo>
                  <a:lnTo>
                    <a:pt x="363633" y="143682"/>
                  </a:lnTo>
                  <a:lnTo>
                    <a:pt x="365757" y="141372"/>
                  </a:lnTo>
                  <a:lnTo>
                    <a:pt x="365757" y="139062"/>
                  </a:lnTo>
                  <a:lnTo>
                    <a:pt x="370004" y="134378"/>
                  </a:lnTo>
                  <a:lnTo>
                    <a:pt x="380560" y="134378"/>
                  </a:lnTo>
                  <a:lnTo>
                    <a:pt x="384807" y="132068"/>
                  </a:lnTo>
                  <a:lnTo>
                    <a:pt x="389054" y="132068"/>
                  </a:lnTo>
                  <a:lnTo>
                    <a:pt x="393239" y="127447"/>
                  </a:lnTo>
                  <a:lnTo>
                    <a:pt x="393239" y="125137"/>
                  </a:lnTo>
                  <a:lnTo>
                    <a:pt x="391177" y="120516"/>
                  </a:lnTo>
                  <a:lnTo>
                    <a:pt x="391177" y="115895"/>
                  </a:lnTo>
                  <a:lnTo>
                    <a:pt x="386930" y="113522"/>
                  </a:lnTo>
                  <a:lnTo>
                    <a:pt x="382683" y="108901"/>
                  </a:lnTo>
                  <a:lnTo>
                    <a:pt x="384807" y="106591"/>
                  </a:lnTo>
                  <a:lnTo>
                    <a:pt x="391177" y="106591"/>
                  </a:lnTo>
                  <a:lnTo>
                    <a:pt x="393239" y="104281"/>
                  </a:lnTo>
                  <a:lnTo>
                    <a:pt x="391177" y="101970"/>
                  </a:lnTo>
                  <a:lnTo>
                    <a:pt x="389054" y="101970"/>
                  </a:lnTo>
                  <a:lnTo>
                    <a:pt x="386930" y="99660"/>
                  </a:lnTo>
                  <a:lnTo>
                    <a:pt x="384807" y="99660"/>
                  </a:lnTo>
                  <a:lnTo>
                    <a:pt x="391177" y="95039"/>
                  </a:lnTo>
                  <a:lnTo>
                    <a:pt x="391177" y="85735"/>
                  </a:lnTo>
                  <a:lnTo>
                    <a:pt x="389054" y="83424"/>
                  </a:lnTo>
                  <a:lnTo>
                    <a:pt x="380560" y="83424"/>
                  </a:lnTo>
                  <a:lnTo>
                    <a:pt x="374251" y="78804"/>
                  </a:lnTo>
                  <a:lnTo>
                    <a:pt x="372128" y="76493"/>
                  </a:lnTo>
                  <a:lnTo>
                    <a:pt x="372128" y="74183"/>
                  </a:lnTo>
                  <a:lnTo>
                    <a:pt x="357325" y="74183"/>
                  </a:lnTo>
                  <a:lnTo>
                    <a:pt x="353078" y="71872"/>
                  </a:lnTo>
                  <a:lnTo>
                    <a:pt x="350954" y="69562"/>
                  </a:lnTo>
                  <a:lnTo>
                    <a:pt x="344646" y="69562"/>
                  </a:lnTo>
                  <a:lnTo>
                    <a:pt x="340399" y="71872"/>
                  </a:lnTo>
                  <a:lnTo>
                    <a:pt x="331967" y="62568"/>
                  </a:lnTo>
                  <a:lnTo>
                    <a:pt x="329843" y="57948"/>
                  </a:lnTo>
                  <a:lnTo>
                    <a:pt x="325596" y="57948"/>
                  </a:lnTo>
                  <a:lnTo>
                    <a:pt x="323473" y="60258"/>
                  </a:lnTo>
                  <a:lnTo>
                    <a:pt x="323473" y="62568"/>
                  </a:lnTo>
                  <a:lnTo>
                    <a:pt x="321411" y="60258"/>
                  </a:lnTo>
                  <a:lnTo>
                    <a:pt x="304485" y="60258"/>
                  </a:lnTo>
                  <a:lnTo>
                    <a:pt x="302362" y="57948"/>
                  </a:lnTo>
                  <a:lnTo>
                    <a:pt x="298114" y="57948"/>
                  </a:lnTo>
                  <a:lnTo>
                    <a:pt x="295991" y="55637"/>
                  </a:lnTo>
                  <a:lnTo>
                    <a:pt x="287559" y="57948"/>
                  </a:lnTo>
                  <a:lnTo>
                    <a:pt x="285435" y="57948"/>
                  </a:lnTo>
                  <a:lnTo>
                    <a:pt x="281188" y="39402"/>
                  </a:lnTo>
                  <a:lnTo>
                    <a:pt x="266385" y="32471"/>
                  </a:lnTo>
                  <a:lnTo>
                    <a:pt x="253706" y="32471"/>
                  </a:lnTo>
                  <a:lnTo>
                    <a:pt x="253706" y="25477"/>
                  </a:lnTo>
                  <a:lnTo>
                    <a:pt x="251645" y="18546"/>
                  </a:lnTo>
                  <a:lnTo>
                    <a:pt x="253706" y="18546"/>
                  </a:lnTo>
                  <a:lnTo>
                    <a:pt x="255830" y="16235"/>
                  </a:lnTo>
                  <a:lnTo>
                    <a:pt x="255830" y="11614"/>
                  </a:lnTo>
                  <a:lnTo>
                    <a:pt x="253706" y="11614"/>
                  </a:lnTo>
                  <a:lnTo>
                    <a:pt x="249521" y="9304"/>
                  </a:lnTo>
                  <a:lnTo>
                    <a:pt x="247398" y="6994"/>
                  </a:lnTo>
                  <a:lnTo>
                    <a:pt x="245274" y="6994"/>
                  </a:lnTo>
                  <a:lnTo>
                    <a:pt x="243151" y="0"/>
                  </a:lnTo>
                  <a:lnTo>
                    <a:pt x="226225" y="0"/>
                  </a:lnTo>
                  <a:lnTo>
                    <a:pt x="222040" y="2310"/>
                  </a:lnTo>
                  <a:lnTo>
                    <a:pt x="211422" y="2310"/>
                  </a:lnTo>
                  <a:lnTo>
                    <a:pt x="211422" y="6994"/>
                  </a:lnTo>
                  <a:lnTo>
                    <a:pt x="209298" y="9304"/>
                  </a:lnTo>
                  <a:lnTo>
                    <a:pt x="196619" y="9304"/>
                  </a:lnTo>
                  <a:lnTo>
                    <a:pt x="192435" y="6994"/>
                  </a:lnTo>
                  <a:lnTo>
                    <a:pt x="181817" y="6994"/>
                  </a:lnTo>
                  <a:lnTo>
                    <a:pt x="179755" y="11614"/>
                  </a:lnTo>
                  <a:lnTo>
                    <a:pt x="175508" y="13925"/>
                  </a:lnTo>
                  <a:lnTo>
                    <a:pt x="173385" y="16235"/>
                  </a:lnTo>
                  <a:lnTo>
                    <a:pt x="171261" y="20856"/>
                  </a:lnTo>
                  <a:lnTo>
                    <a:pt x="173385" y="23167"/>
                  </a:lnTo>
                  <a:lnTo>
                    <a:pt x="173385" y="27850"/>
                  </a:lnTo>
                  <a:lnTo>
                    <a:pt x="171261" y="30160"/>
                  </a:lnTo>
                  <a:lnTo>
                    <a:pt x="164953" y="30160"/>
                  </a:lnTo>
                  <a:lnTo>
                    <a:pt x="162829" y="27850"/>
                  </a:lnTo>
                  <a:lnTo>
                    <a:pt x="154335" y="27850"/>
                  </a:lnTo>
                  <a:lnTo>
                    <a:pt x="150150" y="30160"/>
                  </a:lnTo>
                  <a:lnTo>
                    <a:pt x="148026" y="30160"/>
                  </a:lnTo>
                  <a:lnTo>
                    <a:pt x="148026" y="25477"/>
                  </a:lnTo>
                  <a:lnTo>
                    <a:pt x="145903" y="23167"/>
                  </a:lnTo>
                  <a:lnTo>
                    <a:pt x="139532" y="23167"/>
                  </a:lnTo>
                  <a:lnTo>
                    <a:pt x="137471" y="25477"/>
                  </a:lnTo>
                  <a:lnTo>
                    <a:pt x="137471" y="27850"/>
                  </a:lnTo>
                  <a:lnTo>
                    <a:pt x="133224" y="23167"/>
                  </a:lnTo>
                  <a:lnTo>
                    <a:pt x="128977" y="25477"/>
                  </a:lnTo>
                  <a:lnTo>
                    <a:pt x="126853" y="23167"/>
                  </a:lnTo>
                  <a:lnTo>
                    <a:pt x="120545" y="25477"/>
                  </a:lnTo>
                  <a:lnTo>
                    <a:pt x="118421" y="20856"/>
                  </a:lnTo>
                  <a:lnTo>
                    <a:pt x="114174" y="25477"/>
                  </a:lnTo>
                  <a:lnTo>
                    <a:pt x="107866" y="20856"/>
                  </a:lnTo>
                  <a:lnTo>
                    <a:pt x="105742" y="23167"/>
                  </a:lnTo>
                  <a:lnTo>
                    <a:pt x="99371" y="18546"/>
                  </a:lnTo>
                  <a:lnTo>
                    <a:pt x="90940" y="16235"/>
                  </a:lnTo>
                  <a:lnTo>
                    <a:pt x="78260" y="16235"/>
                  </a:lnTo>
                  <a:lnTo>
                    <a:pt x="76137" y="13925"/>
                  </a:lnTo>
                  <a:lnTo>
                    <a:pt x="76137" y="11614"/>
                  </a:lnTo>
                  <a:lnTo>
                    <a:pt x="59211" y="11614"/>
                  </a:lnTo>
                  <a:lnTo>
                    <a:pt x="57087" y="13925"/>
                  </a:lnTo>
                  <a:lnTo>
                    <a:pt x="52902" y="16235"/>
                  </a:lnTo>
                  <a:lnTo>
                    <a:pt x="40223" y="16235"/>
                  </a:lnTo>
                  <a:lnTo>
                    <a:pt x="40223" y="18546"/>
                  </a:lnTo>
                  <a:lnTo>
                    <a:pt x="33852" y="25477"/>
                  </a:lnTo>
                  <a:lnTo>
                    <a:pt x="27482" y="25477"/>
                  </a:lnTo>
                  <a:lnTo>
                    <a:pt x="23297" y="23167"/>
                  </a:lnTo>
                  <a:lnTo>
                    <a:pt x="25420" y="30160"/>
                  </a:lnTo>
                  <a:lnTo>
                    <a:pt x="31729" y="37091"/>
                  </a:lnTo>
                  <a:lnTo>
                    <a:pt x="31729" y="39402"/>
                  </a:lnTo>
                  <a:lnTo>
                    <a:pt x="35976" y="41712"/>
                  </a:lnTo>
                  <a:lnTo>
                    <a:pt x="38100" y="44023"/>
                  </a:lnTo>
                  <a:lnTo>
                    <a:pt x="35976" y="48706"/>
                  </a:lnTo>
                  <a:lnTo>
                    <a:pt x="38100" y="51016"/>
                  </a:lnTo>
                  <a:lnTo>
                    <a:pt x="38100" y="53327"/>
                  </a:lnTo>
                  <a:lnTo>
                    <a:pt x="40223" y="55637"/>
                  </a:lnTo>
                  <a:lnTo>
                    <a:pt x="38100" y="57948"/>
                  </a:lnTo>
                  <a:lnTo>
                    <a:pt x="35976" y="57948"/>
                  </a:lnTo>
                  <a:lnTo>
                    <a:pt x="33852" y="60258"/>
                  </a:lnTo>
                  <a:lnTo>
                    <a:pt x="29605" y="60258"/>
                  </a:lnTo>
                  <a:lnTo>
                    <a:pt x="10618" y="78804"/>
                  </a:lnTo>
                  <a:lnTo>
                    <a:pt x="10618" y="95039"/>
                  </a:lnTo>
                  <a:lnTo>
                    <a:pt x="14803" y="99660"/>
                  </a:lnTo>
                  <a:lnTo>
                    <a:pt x="6371" y="99660"/>
                  </a:lnTo>
                  <a:lnTo>
                    <a:pt x="6371" y="104281"/>
                  </a:lnTo>
                  <a:lnTo>
                    <a:pt x="4247" y="106591"/>
                  </a:lnTo>
                  <a:lnTo>
                    <a:pt x="4247" y="108901"/>
                  </a:lnTo>
                  <a:lnTo>
                    <a:pt x="2123" y="111212"/>
                  </a:lnTo>
                  <a:lnTo>
                    <a:pt x="0" y="111212"/>
                  </a:lnTo>
                  <a:lnTo>
                    <a:pt x="0" y="118205"/>
                  </a:lnTo>
                  <a:lnTo>
                    <a:pt x="2123" y="118205"/>
                  </a:lnTo>
                  <a:lnTo>
                    <a:pt x="8494" y="125137"/>
                  </a:lnTo>
                  <a:close/>
                </a:path>
              </a:pathLst>
            </a:custGeom>
            <a:noFill/>
            <a:ln w="1561" cap="flat">
              <a:solidFill>
                <a:srgbClr val="FFFFFF"/>
              </a:solidFill>
              <a:prstDash val="solid"/>
              <a:round/>
            </a:ln>
          </p:spPr>
          <p:txBody>
            <a:bodyPr rtlCol="0" anchor="ctr"/>
            <a:lstStyle/>
            <a:p>
              <a:endParaRPr lang="en-US" noProof="0" dirty="0"/>
            </a:p>
          </p:txBody>
        </p:sp>
        <p:sp>
          <p:nvSpPr>
            <p:cNvPr id="5180" name="Serbest Form 5179">
              <a:extLst>
                <a:ext uri="{FF2B5EF4-FFF2-40B4-BE49-F238E27FC236}">
                  <a16:creationId xmlns:a16="http://schemas.microsoft.com/office/drawing/2014/main" id="{F320051D-703E-4F4B-863D-0BE3FF756C2B}"/>
                </a:ext>
              </a:extLst>
            </p:cNvPr>
            <p:cNvSpPr/>
            <p:nvPr/>
          </p:nvSpPr>
          <p:spPr>
            <a:xfrm>
              <a:off x="6159219" y="1057763"/>
              <a:ext cx="215669" cy="139498"/>
            </a:xfrm>
            <a:custGeom>
              <a:avLst/>
              <a:gdLst>
                <a:gd name="connsiteX0" fmla="*/ 181817 w 215669"/>
                <a:gd name="connsiteY0" fmla="*/ 134940 h 139498"/>
                <a:gd name="connsiteX1" fmla="*/ 183940 w 215669"/>
                <a:gd name="connsiteY1" fmla="*/ 137251 h 139498"/>
                <a:gd name="connsiteX2" fmla="*/ 190249 w 215669"/>
                <a:gd name="connsiteY2" fmla="*/ 137251 h 139498"/>
                <a:gd name="connsiteX3" fmla="*/ 190249 w 215669"/>
                <a:gd name="connsiteY3" fmla="*/ 121265 h 139498"/>
                <a:gd name="connsiteX4" fmla="*/ 192372 w 215669"/>
                <a:gd name="connsiteY4" fmla="*/ 118955 h 139498"/>
                <a:gd name="connsiteX5" fmla="*/ 196619 w 215669"/>
                <a:gd name="connsiteY5" fmla="*/ 112086 h 139498"/>
                <a:gd name="connsiteX6" fmla="*/ 198743 w 215669"/>
                <a:gd name="connsiteY6" fmla="*/ 107528 h 139498"/>
                <a:gd name="connsiteX7" fmla="*/ 200866 w 215669"/>
                <a:gd name="connsiteY7" fmla="*/ 105217 h 139498"/>
                <a:gd name="connsiteX8" fmla="*/ 213546 w 215669"/>
                <a:gd name="connsiteY8" fmla="*/ 105217 h 139498"/>
                <a:gd name="connsiteX9" fmla="*/ 215669 w 215669"/>
                <a:gd name="connsiteY9" fmla="*/ 102969 h 139498"/>
                <a:gd name="connsiteX10" fmla="*/ 215669 w 215669"/>
                <a:gd name="connsiteY10" fmla="*/ 98348 h 139498"/>
                <a:gd name="connsiteX11" fmla="*/ 211422 w 215669"/>
                <a:gd name="connsiteY11" fmla="*/ 84611 h 139498"/>
                <a:gd name="connsiteX12" fmla="*/ 211422 w 215669"/>
                <a:gd name="connsiteY12" fmla="*/ 82363 h 139498"/>
                <a:gd name="connsiteX13" fmla="*/ 209299 w 215669"/>
                <a:gd name="connsiteY13" fmla="*/ 82363 h 139498"/>
                <a:gd name="connsiteX14" fmla="*/ 207175 w 215669"/>
                <a:gd name="connsiteY14" fmla="*/ 84611 h 139498"/>
                <a:gd name="connsiteX15" fmla="*/ 200866 w 215669"/>
                <a:gd name="connsiteY15" fmla="*/ 84611 h 139498"/>
                <a:gd name="connsiteX16" fmla="*/ 198743 w 215669"/>
                <a:gd name="connsiteY16" fmla="*/ 86921 h 139498"/>
                <a:gd name="connsiteX17" fmla="*/ 196619 w 215669"/>
                <a:gd name="connsiteY17" fmla="*/ 86921 h 139498"/>
                <a:gd name="connsiteX18" fmla="*/ 194496 w 215669"/>
                <a:gd name="connsiteY18" fmla="*/ 89232 h 139498"/>
                <a:gd name="connsiteX19" fmla="*/ 183940 w 215669"/>
                <a:gd name="connsiteY19" fmla="*/ 89232 h 139498"/>
                <a:gd name="connsiteX20" fmla="*/ 179693 w 215669"/>
                <a:gd name="connsiteY20" fmla="*/ 84611 h 139498"/>
                <a:gd name="connsiteX21" fmla="*/ 179693 w 215669"/>
                <a:gd name="connsiteY21" fmla="*/ 75494 h 139498"/>
                <a:gd name="connsiteX22" fmla="*/ 177570 w 215669"/>
                <a:gd name="connsiteY22" fmla="*/ 73184 h 139498"/>
                <a:gd name="connsiteX23" fmla="*/ 175508 w 215669"/>
                <a:gd name="connsiteY23" fmla="*/ 68625 h 139498"/>
                <a:gd name="connsiteX24" fmla="*/ 175508 w 215669"/>
                <a:gd name="connsiteY24" fmla="*/ 64067 h 139498"/>
                <a:gd name="connsiteX25" fmla="*/ 177570 w 215669"/>
                <a:gd name="connsiteY25" fmla="*/ 61757 h 139498"/>
                <a:gd name="connsiteX26" fmla="*/ 177570 w 215669"/>
                <a:gd name="connsiteY26" fmla="*/ 57198 h 139498"/>
                <a:gd name="connsiteX27" fmla="*/ 179693 w 215669"/>
                <a:gd name="connsiteY27" fmla="*/ 54888 h 139498"/>
                <a:gd name="connsiteX28" fmla="*/ 177570 w 215669"/>
                <a:gd name="connsiteY28" fmla="*/ 54888 h 139498"/>
                <a:gd name="connsiteX29" fmla="*/ 177570 w 215669"/>
                <a:gd name="connsiteY29" fmla="*/ 38902 h 139498"/>
                <a:gd name="connsiteX30" fmla="*/ 175508 w 215669"/>
                <a:gd name="connsiteY30" fmla="*/ 36592 h 139498"/>
                <a:gd name="connsiteX31" fmla="*/ 169138 w 215669"/>
                <a:gd name="connsiteY31" fmla="*/ 36592 h 139498"/>
                <a:gd name="connsiteX32" fmla="*/ 167014 w 215669"/>
                <a:gd name="connsiteY32" fmla="*/ 29786 h 139498"/>
                <a:gd name="connsiteX33" fmla="*/ 162767 w 215669"/>
                <a:gd name="connsiteY33" fmla="*/ 29786 h 139498"/>
                <a:gd name="connsiteX34" fmla="*/ 160706 w 215669"/>
                <a:gd name="connsiteY34" fmla="*/ 20606 h 139498"/>
                <a:gd name="connsiteX35" fmla="*/ 152211 w 215669"/>
                <a:gd name="connsiteY35" fmla="*/ 16048 h 139498"/>
                <a:gd name="connsiteX36" fmla="*/ 152211 w 215669"/>
                <a:gd name="connsiteY36" fmla="*/ 11490 h 139498"/>
                <a:gd name="connsiteX37" fmla="*/ 150088 w 215669"/>
                <a:gd name="connsiteY37" fmla="*/ 9179 h 139498"/>
                <a:gd name="connsiteX38" fmla="*/ 147964 w 215669"/>
                <a:gd name="connsiteY38" fmla="*/ 4621 h 139498"/>
                <a:gd name="connsiteX39" fmla="*/ 145903 w 215669"/>
                <a:gd name="connsiteY39" fmla="*/ 2310 h 139498"/>
                <a:gd name="connsiteX40" fmla="*/ 139533 w 215669"/>
                <a:gd name="connsiteY40" fmla="*/ 0 h 139498"/>
                <a:gd name="connsiteX41" fmla="*/ 135285 w 215669"/>
                <a:gd name="connsiteY41" fmla="*/ 0 h 139498"/>
                <a:gd name="connsiteX42" fmla="*/ 133224 w 215669"/>
                <a:gd name="connsiteY42" fmla="*/ 2310 h 139498"/>
                <a:gd name="connsiteX43" fmla="*/ 133224 w 215669"/>
                <a:gd name="connsiteY43" fmla="*/ 4621 h 139498"/>
                <a:gd name="connsiteX44" fmla="*/ 128977 w 215669"/>
                <a:gd name="connsiteY44" fmla="*/ 9179 h 139498"/>
                <a:gd name="connsiteX45" fmla="*/ 122606 w 215669"/>
                <a:gd name="connsiteY45" fmla="*/ 9179 h 139498"/>
                <a:gd name="connsiteX46" fmla="*/ 120545 w 215669"/>
                <a:gd name="connsiteY46" fmla="*/ 6869 h 139498"/>
                <a:gd name="connsiteX47" fmla="*/ 118421 w 215669"/>
                <a:gd name="connsiteY47" fmla="*/ 11490 h 139498"/>
                <a:gd name="connsiteX48" fmla="*/ 109927 w 215669"/>
                <a:gd name="connsiteY48" fmla="*/ 9179 h 139498"/>
                <a:gd name="connsiteX49" fmla="*/ 109927 w 215669"/>
                <a:gd name="connsiteY49" fmla="*/ 11490 h 139498"/>
                <a:gd name="connsiteX50" fmla="*/ 105742 w 215669"/>
                <a:gd name="connsiteY50" fmla="*/ 16048 h 139498"/>
                <a:gd name="connsiteX51" fmla="*/ 101495 w 215669"/>
                <a:gd name="connsiteY51" fmla="*/ 16048 h 139498"/>
                <a:gd name="connsiteX52" fmla="*/ 93001 w 215669"/>
                <a:gd name="connsiteY52" fmla="*/ 6869 h 139498"/>
                <a:gd name="connsiteX53" fmla="*/ 90940 w 215669"/>
                <a:gd name="connsiteY53" fmla="*/ 6869 h 139498"/>
                <a:gd name="connsiteX54" fmla="*/ 86692 w 215669"/>
                <a:gd name="connsiteY54" fmla="*/ 9179 h 139498"/>
                <a:gd name="connsiteX55" fmla="*/ 84569 w 215669"/>
                <a:gd name="connsiteY55" fmla="*/ 9179 h 139498"/>
                <a:gd name="connsiteX56" fmla="*/ 80322 w 215669"/>
                <a:gd name="connsiteY56" fmla="*/ 11490 h 139498"/>
                <a:gd name="connsiteX57" fmla="*/ 78260 w 215669"/>
                <a:gd name="connsiteY57" fmla="*/ 9179 h 139498"/>
                <a:gd name="connsiteX58" fmla="*/ 69766 w 215669"/>
                <a:gd name="connsiteY58" fmla="*/ 9179 h 139498"/>
                <a:gd name="connsiteX59" fmla="*/ 67643 w 215669"/>
                <a:gd name="connsiteY59" fmla="*/ 6869 h 139498"/>
                <a:gd name="connsiteX60" fmla="*/ 59211 w 215669"/>
                <a:gd name="connsiteY60" fmla="*/ 6869 h 139498"/>
                <a:gd name="connsiteX61" fmla="*/ 52840 w 215669"/>
                <a:gd name="connsiteY61" fmla="*/ 13738 h 139498"/>
                <a:gd name="connsiteX62" fmla="*/ 42285 w 215669"/>
                <a:gd name="connsiteY62" fmla="*/ 13738 h 139498"/>
                <a:gd name="connsiteX63" fmla="*/ 38037 w 215669"/>
                <a:gd name="connsiteY63" fmla="*/ 18296 h 139498"/>
                <a:gd name="connsiteX64" fmla="*/ 38037 w 215669"/>
                <a:gd name="connsiteY64" fmla="*/ 34344 h 139498"/>
                <a:gd name="connsiteX65" fmla="*/ 31729 w 215669"/>
                <a:gd name="connsiteY65" fmla="*/ 41213 h 139498"/>
                <a:gd name="connsiteX66" fmla="*/ 27482 w 215669"/>
                <a:gd name="connsiteY66" fmla="*/ 43461 h 139498"/>
                <a:gd name="connsiteX67" fmla="*/ 25358 w 215669"/>
                <a:gd name="connsiteY67" fmla="*/ 45771 h 139498"/>
                <a:gd name="connsiteX68" fmla="*/ 25358 w 215669"/>
                <a:gd name="connsiteY68" fmla="*/ 52640 h 139498"/>
                <a:gd name="connsiteX69" fmla="*/ 23234 w 215669"/>
                <a:gd name="connsiteY69" fmla="*/ 54888 h 139498"/>
                <a:gd name="connsiteX70" fmla="*/ 19050 w 215669"/>
                <a:gd name="connsiteY70" fmla="*/ 57198 h 139498"/>
                <a:gd name="connsiteX71" fmla="*/ 16926 w 215669"/>
                <a:gd name="connsiteY71" fmla="*/ 59509 h 139498"/>
                <a:gd name="connsiteX72" fmla="*/ 10556 w 215669"/>
                <a:gd name="connsiteY72" fmla="*/ 57198 h 139498"/>
                <a:gd name="connsiteX73" fmla="*/ 10556 w 215669"/>
                <a:gd name="connsiteY73" fmla="*/ 64067 h 139498"/>
                <a:gd name="connsiteX74" fmla="*/ 0 w 215669"/>
                <a:gd name="connsiteY74" fmla="*/ 66315 h 139498"/>
                <a:gd name="connsiteX75" fmla="*/ 2124 w 215669"/>
                <a:gd name="connsiteY75" fmla="*/ 66315 h 139498"/>
                <a:gd name="connsiteX76" fmla="*/ 10556 w 215669"/>
                <a:gd name="connsiteY76" fmla="*/ 73184 h 139498"/>
                <a:gd name="connsiteX77" fmla="*/ 12679 w 215669"/>
                <a:gd name="connsiteY77" fmla="*/ 73184 h 139498"/>
                <a:gd name="connsiteX78" fmla="*/ 16926 w 215669"/>
                <a:gd name="connsiteY78" fmla="*/ 86921 h 139498"/>
                <a:gd name="connsiteX79" fmla="*/ 19050 w 215669"/>
                <a:gd name="connsiteY79" fmla="*/ 89232 h 139498"/>
                <a:gd name="connsiteX80" fmla="*/ 21174 w 215669"/>
                <a:gd name="connsiteY80" fmla="*/ 89232 h 139498"/>
                <a:gd name="connsiteX81" fmla="*/ 23234 w 215669"/>
                <a:gd name="connsiteY81" fmla="*/ 86921 h 139498"/>
                <a:gd name="connsiteX82" fmla="*/ 25358 w 215669"/>
                <a:gd name="connsiteY82" fmla="*/ 86921 h 139498"/>
                <a:gd name="connsiteX83" fmla="*/ 29605 w 215669"/>
                <a:gd name="connsiteY83" fmla="*/ 89232 h 139498"/>
                <a:gd name="connsiteX84" fmla="*/ 29605 w 215669"/>
                <a:gd name="connsiteY84" fmla="*/ 96100 h 139498"/>
                <a:gd name="connsiteX85" fmla="*/ 27482 w 215669"/>
                <a:gd name="connsiteY85" fmla="*/ 98348 h 139498"/>
                <a:gd name="connsiteX86" fmla="*/ 31729 w 215669"/>
                <a:gd name="connsiteY86" fmla="*/ 105217 h 139498"/>
                <a:gd name="connsiteX87" fmla="*/ 40161 w 215669"/>
                <a:gd name="connsiteY87" fmla="*/ 107528 h 139498"/>
                <a:gd name="connsiteX88" fmla="*/ 42285 w 215669"/>
                <a:gd name="connsiteY88" fmla="*/ 109776 h 139498"/>
                <a:gd name="connsiteX89" fmla="*/ 50716 w 215669"/>
                <a:gd name="connsiteY89" fmla="*/ 107528 h 139498"/>
                <a:gd name="connsiteX90" fmla="*/ 59211 w 215669"/>
                <a:gd name="connsiteY90" fmla="*/ 109776 h 139498"/>
                <a:gd name="connsiteX91" fmla="*/ 57087 w 215669"/>
                <a:gd name="connsiteY91" fmla="*/ 112086 h 139498"/>
                <a:gd name="connsiteX92" fmla="*/ 54963 w 215669"/>
                <a:gd name="connsiteY92" fmla="*/ 116644 h 139498"/>
                <a:gd name="connsiteX93" fmla="*/ 57087 w 215669"/>
                <a:gd name="connsiteY93" fmla="*/ 118955 h 139498"/>
                <a:gd name="connsiteX94" fmla="*/ 57087 w 215669"/>
                <a:gd name="connsiteY94" fmla="*/ 123513 h 139498"/>
                <a:gd name="connsiteX95" fmla="*/ 65519 w 215669"/>
                <a:gd name="connsiteY95" fmla="*/ 123513 h 139498"/>
                <a:gd name="connsiteX96" fmla="*/ 67643 w 215669"/>
                <a:gd name="connsiteY96" fmla="*/ 125824 h 139498"/>
                <a:gd name="connsiteX97" fmla="*/ 65519 w 215669"/>
                <a:gd name="connsiteY97" fmla="*/ 128072 h 139498"/>
                <a:gd name="connsiteX98" fmla="*/ 65519 w 215669"/>
                <a:gd name="connsiteY98" fmla="*/ 130382 h 139498"/>
                <a:gd name="connsiteX99" fmla="*/ 63458 w 215669"/>
                <a:gd name="connsiteY99" fmla="*/ 132692 h 139498"/>
                <a:gd name="connsiteX100" fmla="*/ 65519 w 215669"/>
                <a:gd name="connsiteY100" fmla="*/ 134940 h 139498"/>
                <a:gd name="connsiteX101" fmla="*/ 71890 w 215669"/>
                <a:gd name="connsiteY101" fmla="*/ 134940 h 139498"/>
                <a:gd name="connsiteX102" fmla="*/ 76137 w 215669"/>
                <a:gd name="connsiteY102" fmla="*/ 130382 h 139498"/>
                <a:gd name="connsiteX103" fmla="*/ 84569 w 215669"/>
                <a:gd name="connsiteY103" fmla="*/ 134940 h 139498"/>
                <a:gd name="connsiteX104" fmla="*/ 88816 w 215669"/>
                <a:gd name="connsiteY104" fmla="*/ 134940 h 139498"/>
                <a:gd name="connsiteX105" fmla="*/ 90940 w 215669"/>
                <a:gd name="connsiteY105" fmla="*/ 137251 h 139498"/>
                <a:gd name="connsiteX106" fmla="*/ 99371 w 215669"/>
                <a:gd name="connsiteY106" fmla="*/ 137251 h 139498"/>
                <a:gd name="connsiteX107" fmla="*/ 101495 w 215669"/>
                <a:gd name="connsiteY107" fmla="*/ 134940 h 139498"/>
                <a:gd name="connsiteX108" fmla="*/ 101495 w 215669"/>
                <a:gd name="connsiteY108" fmla="*/ 132692 h 139498"/>
                <a:gd name="connsiteX109" fmla="*/ 107803 w 215669"/>
                <a:gd name="connsiteY109" fmla="*/ 134940 h 139498"/>
                <a:gd name="connsiteX110" fmla="*/ 116298 w 215669"/>
                <a:gd name="connsiteY110" fmla="*/ 134940 h 139498"/>
                <a:gd name="connsiteX111" fmla="*/ 118421 w 215669"/>
                <a:gd name="connsiteY111" fmla="*/ 137251 h 139498"/>
                <a:gd name="connsiteX112" fmla="*/ 122606 w 215669"/>
                <a:gd name="connsiteY112" fmla="*/ 139499 h 139498"/>
                <a:gd name="connsiteX113" fmla="*/ 128977 w 215669"/>
                <a:gd name="connsiteY113" fmla="*/ 139499 h 139498"/>
                <a:gd name="connsiteX114" fmla="*/ 131100 w 215669"/>
                <a:gd name="connsiteY114" fmla="*/ 137251 h 139498"/>
                <a:gd name="connsiteX115" fmla="*/ 131100 w 215669"/>
                <a:gd name="connsiteY115" fmla="*/ 132692 h 139498"/>
                <a:gd name="connsiteX116" fmla="*/ 133224 w 215669"/>
                <a:gd name="connsiteY116" fmla="*/ 130382 h 139498"/>
                <a:gd name="connsiteX117" fmla="*/ 135285 w 215669"/>
                <a:gd name="connsiteY117" fmla="*/ 130382 h 139498"/>
                <a:gd name="connsiteX118" fmla="*/ 139533 w 215669"/>
                <a:gd name="connsiteY118" fmla="*/ 128072 h 139498"/>
                <a:gd name="connsiteX119" fmla="*/ 141656 w 215669"/>
                <a:gd name="connsiteY119" fmla="*/ 128072 h 139498"/>
                <a:gd name="connsiteX120" fmla="*/ 141656 w 215669"/>
                <a:gd name="connsiteY120" fmla="*/ 125824 h 139498"/>
                <a:gd name="connsiteX121" fmla="*/ 152211 w 215669"/>
                <a:gd name="connsiteY121" fmla="*/ 128072 h 139498"/>
                <a:gd name="connsiteX122" fmla="*/ 152211 w 215669"/>
                <a:gd name="connsiteY122" fmla="*/ 123513 h 139498"/>
                <a:gd name="connsiteX123" fmla="*/ 154335 w 215669"/>
                <a:gd name="connsiteY123" fmla="*/ 123513 h 139498"/>
                <a:gd name="connsiteX124" fmla="*/ 158582 w 215669"/>
                <a:gd name="connsiteY124" fmla="*/ 125824 h 139498"/>
                <a:gd name="connsiteX125" fmla="*/ 162767 w 215669"/>
                <a:gd name="connsiteY125" fmla="*/ 125824 h 139498"/>
                <a:gd name="connsiteX126" fmla="*/ 167014 w 215669"/>
                <a:gd name="connsiteY126" fmla="*/ 128072 h 139498"/>
                <a:gd name="connsiteX127" fmla="*/ 175508 w 215669"/>
                <a:gd name="connsiteY127" fmla="*/ 128072 h 139498"/>
                <a:gd name="connsiteX128" fmla="*/ 181817 w 215669"/>
                <a:gd name="connsiteY128" fmla="*/ 134940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15669" h="139498">
                  <a:moveTo>
                    <a:pt x="181817" y="134940"/>
                  </a:moveTo>
                  <a:lnTo>
                    <a:pt x="183940" y="137251"/>
                  </a:lnTo>
                  <a:lnTo>
                    <a:pt x="190249" y="137251"/>
                  </a:lnTo>
                  <a:lnTo>
                    <a:pt x="190249" y="121265"/>
                  </a:lnTo>
                  <a:lnTo>
                    <a:pt x="192372" y="118955"/>
                  </a:lnTo>
                  <a:lnTo>
                    <a:pt x="196619" y="112086"/>
                  </a:lnTo>
                  <a:lnTo>
                    <a:pt x="198743" y="107528"/>
                  </a:lnTo>
                  <a:lnTo>
                    <a:pt x="200866" y="105217"/>
                  </a:lnTo>
                  <a:lnTo>
                    <a:pt x="213546" y="105217"/>
                  </a:lnTo>
                  <a:lnTo>
                    <a:pt x="215669" y="102969"/>
                  </a:lnTo>
                  <a:lnTo>
                    <a:pt x="215669" y="98348"/>
                  </a:lnTo>
                  <a:lnTo>
                    <a:pt x="211422" y="84611"/>
                  </a:lnTo>
                  <a:lnTo>
                    <a:pt x="211422" y="82363"/>
                  </a:lnTo>
                  <a:lnTo>
                    <a:pt x="209299" y="82363"/>
                  </a:lnTo>
                  <a:lnTo>
                    <a:pt x="207175" y="84611"/>
                  </a:lnTo>
                  <a:lnTo>
                    <a:pt x="200866" y="84611"/>
                  </a:lnTo>
                  <a:lnTo>
                    <a:pt x="198743" y="86921"/>
                  </a:lnTo>
                  <a:lnTo>
                    <a:pt x="196619" y="86921"/>
                  </a:lnTo>
                  <a:lnTo>
                    <a:pt x="194496" y="89232"/>
                  </a:lnTo>
                  <a:lnTo>
                    <a:pt x="183940" y="89232"/>
                  </a:lnTo>
                  <a:lnTo>
                    <a:pt x="179693" y="84611"/>
                  </a:lnTo>
                  <a:lnTo>
                    <a:pt x="179693" y="75494"/>
                  </a:lnTo>
                  <a:lnTo>
                    <a:pt x="177570" y="73184"/>
                  </a:lnTo>
                  <a:lnTo>
                    <a:pt x="175508" y="68625"/>
                  </a:lnTo>
                  <a:lnTo>
                    <a:pt x="175508" y="64067"/>
                  </a:lnTo>
                  <a:lnTo>
                    <a:pt x="177570" y="61757"/>
                  </a:lnTo>
                  <a:lnTo>
                    <a:pt x="177570" y="57198"/>
                  </a:lnTo>
                  <a:lnTo>
                    <a:pt x="179693" y="54888"/>
                  </a:lnTo>
                  <a:lnTo>
                    <a:pt x="177570" y="54888"/>
                  </a:lnTo>
                  <a:lnTo>
                    <a:pt x="177570" y="38902"/>
                  </a:lnTo>
                  <a:lnTo>
                    <a:pt x="175508" y="36592"/>
                  </a:lnTo>
                  <a:lnTo>
                    <a:pt x="169138" y="36592"/>
                  </a:lnTo>
                  <a:lnTo>
                    <a:pt x="167014" y="29786"/>
                  </a:lnTo>
                  <a:lnTo>
                    <a:pt x="162767" y="29786"/>
                  </a:lnTo>
                  <a:lnTo>
                    <a:pt x="160706" y="20606"/>
                  </a:lnTo>
                  <a:lnTo>
                    <a:pt x="152211" y="16048"/>
                  </a:lnTo>
                  <a:lnTo>
                    <a:pt x="152211" y="11490"/>
                  </a:lnTo>
                  <a:lnTo>
                    <a:pt x="150088" y="9179"/>
                  </a:lnTo>
                  <a:lnTo>
                    <a:pt x="147964" y="4621"/>
                  </a:lnTo>
                  <a:lnTo>
                    <a:pt x="145903" y="2310"/>
                  </a:lnTo>
                  <a:lnTo>
                    <a:pt x="139533" y="0"/>
                  </a:lnTo>
                  <a:lnTo>
                    <a:pt x="135285" y="0"/>
                  </a:lnTo>
                  <a:lnTo>
                    <a:pt x="133224" y="2310"/>
                  </a:lnTo>
                  <a:lnTo>
                    <a:pt x="133224" y="4621"/>
                  </a:lnTo>
                  <a:lnTo>
                    <a:pt x="128977" y="9179"/>
                  </a:lnTo>
                  <a:lnTo>
                    <a:pt x="122606" y="9179"/>
                  </a:lnTo>
                  <a:lnTo>
                    <a:pt x="120545" y="6869"/>
                  </a:lnTo>
                  <a:lnTo>
                    <a:pt x="118421" y="11490"/>
                  </a:lnTo>
                  <a:lnTo>
                    <a:pt x="109927" y="9179"/>
                  </a:lnTo>
                  <a:lnTo>
                    <a:pt x="109927" y="11490"/>
                  </a:lnTo>
                  <a:lnTo>
                    <a:pt x="105742" y="16048"/>
                  </a:lnTo>
                  <a:lnTo>
                    <a:pt x="101495" y="16048"/>
                  </a:lnTo>
                  <a:lnTo>
                    <a:pt x="93001" y="6869"/>
                  </a:lnTo>
                  <a:lnTo>
                    <a:pt x="90940" y="6869"/>
                  </a:lnTo>
                  <a:lnTo>
                    <a:pt x="86692" y="9179"/>
                  </a:lnTo>
                  <a:lnTo>
                    <a:pt x="84569" y="9179"/>
                  </a:lnTo>
                  <a:lnTo>
                    <a:pt x="80322" y="11490"/>
                  </a:lnTo>
                  <a:lnTo>
                    <a:pt x="78260" y="9179"/>
                  </a:lnTo>
                  <a:lnTo>
                    <a:pt x="69766" y="9179"/>
                  </a:lnTo>
                  <a:lnTo>
                    <a:pt x="67643" y="6869"/>
                  </a:lnTo>
                  <a:lnTo>
                    <a:pt x="59211" y="6869"/>
                  </a:lnTo>
                  <a:lnTo>
                    <a:pt x="52840" y="13738"/>
                  </a:lnTo>
                  <a:lnTo>
                    <a:pt x="42285" y="13738"/>
                  </a:lnTo>
                  <a:lnTo>
                    <a:pt x="38037" y="18296"/>
                  </a:lnTo>
                  <a:lnTo>
                    <a:pt x="38037" y="34344"/>
                  </a:lnTo>
                  <a:lnTo>
                    <a:pt x="31729" y="41213"/>
                  </a:lnTo>
                  <a:lnTo>
                    <a:pt x="27482" y="43461"/>
                  </a:lnTo>
                  <a:lnTo>
                    <a:pt x="25358" y="45771"/>
                  </a:lnTo>
                  <a:lnTo>
                    <a:pt x="25358" y="52640"/>
                  </a:lnTo>
                  <a:lnTo>
                    <a:pt x="23234" y="54888"/>
                  </a:lnTo>
                  <a:lnTo>
                    <a:pt x="19050" y="57198"/>
                  </a:lnTo>
                  <a:lnTo>
                    <a:pt x="16926" y="59509"/>
                  </a:lnTo>
                  <a:lnTo>
                    <a:pt x="10556" y="57198"/>
                  </a:lnTo>
                  <a:lnTo>
                    <a:pt x="10556" y="64067"/>
                  </a:lnTo>
                  <a:lnTo>
                    <a:pt x="0" y="66315"/>
                  </a:lnTo>
                  <a:lnTo>
                    <a:pt x="2124" y="66315"/>
                  </a:lnTo>
                  <a:lnTo>
                    <a:pt x="10556" y="73184"/>
                  </a:lnTo>
                  <a:lnTo>
                    <a:pt x="12679" y="73184"/>
                  </a:lnTo>
                  <a:lnTo>
                    <a:pt x="16926" y="86921"/>
                  </a:lnTo>
                  <a:lnTo>
                    <a:pt x="19050" y="89232"/>
                  </a:lnTo>
                  <a:lnTo>
                    <a:pt x="21174" y="89232"/>
                  </a:lnTo>
                  <a:lnTo>
                    <a:pt x="23234" y="86921"/>
                  </a:lnTo>
                  <a:lnTo>
                    <a:pt x="25358" y="86921"/>
                  </a:lnTo>
                  <a:lnTo>
                    <a:pt x="29605" y="89232"/>
                  </a:lnTo>
                  <a:lnTo>
                    <a:pt x="29605" y="96100"/>
                  </a:lnTo>
                  <a:lnTo>
                    <a:pt x="27482" y="98348"/>
                  </a:lnTo>
                  <a:lnTo>
                    <a:pt x="31729" y="105217"/>
                  </a:lnTo>
                  <a:lnTo>
                    <a:pt x="40161" y="107528"/>
                  </a:lnTo>
                  <a:lnTo>
                    <a:pt x="42285" y="109776"/>
                  </a:lnTo>
                  <a:lnTo>
                    <a:pt x="50716" y="107528"/>
                  </a:lnTo>
                  <a:lnTo>
                    <a:pt x="59211" y="109776"/>
                  </a:lnTo>
                  <a:lnTo>
                    <a:pt x="57087" y="112086"/>
                  </a:lnTo>
                  <a:lnTo>
                    <a:pt x="54963" y="116644"/>
                  </a:lnTo>
                  <a:lnTo>
                    <a:pt x="57087" y="118955"/>
                  </a:lnTo>
                  <a:lnTo>
                    <a:pt x="57087" y="123513"/>
                  </a:lnTo>
                  <a:lnTo>
                    <a:pt x="65519" y="123513"/>
                  </a:lnTo>
                  <a:lnTo>
                    <a:pt x="67643" y="125824"/>
                  </a:lnTo>
                  <a:lnTo>
                    <a:pt x="65519" y="128072"/>
                  </a:lnTo>
                  <a:lnTo>
                    <a:pt x="65519" y="130382"/>
                  </a:lnTo>
                  <a:lnTo>
                    <a:pt x="63458" y="132692"/>
                  </a:lnTo>
                  <a:lnTo>
                    <a:pt x="65519" y="134940"/>
                  </a:lnTo>
                  <a:lnTo>
                    <a:pt x="71890" y="134940"/>
                  </a:lnTo>
                  <a:lnTo>
                    <a:pt x="76137" y="130382"/>
                  </a:lnTo>
                  <a:lnTo>
                    <a:pt x="84569" y="134940"/>
                  </a:lnTo>
                  <a:lnTo>
                    <a:pt x="88816" y="134940"/>
                  </a:lnTo>
                  <a:lnTo>
                    <a:pt x="90940" y="137251"/>
                  </a:lnTo>
                  <a:lnTo>
                    <a:pt x="99371" y="137251"/>
                  </a:lnTo>
                  <a:lnTo>
                    <a:pt x="101495" y="134940"/>
                  </a:lnTo>
                  <a:lnTo>
                    <a:pt x="101495" y="132692"/>
                  </a:lnTo>
                  <a:lnTo>
                    <a:pt x="107803" y="134940"/>
                  </a:lnTo>
                  <a:lnTo>
                    <a:pt x="116298" y="134940"/>
                  </a:lnTo>
                  <a:lnTo>
                    <a:pt x="118421" y="137251"/>
                  </a:lnTo>
                  <a:lnTo>
                    <a:pt x="122606" y="139499"/>
                  </a:lnTo>
                  <a:lnTo>
                    <a:pt x="128977" y="139499"/>
                  </a:lnTo>
                  <a:lnTo>
                    <a:pt x="131100" y="137251"/>
                  </a:lnTo>
                  <a:lnTo>
                    <a:pt x="131100" y="132692"/>
                  </a:lnTo>
                  <a:lnTo>
                    <a:pt x="133224" y="130382"/>
                  </a:lnTo>
                  <a:lnTo>
                    <a:pt x="135285" y="130382"/>
                  </a:lnTo>
                  <a:lnTo>
                    <a:pt x="139533" y="128072"/>
                  </a:lnTo>
                  <a:lnTo>
                    <a:pt x="141656" y="128072"/>
                  </a:lnTo>
                  <a:lnTo>
                    <a:pt x="141656" y="125824"/>
                  </a:lnTo>
                  <a:lnTo>
                    <a:pt x="152211" y="128072"/>
                  </a:lnTo>
                  <a:lnTo>
                    <a:pt x="152211" y="123513"/>
                  </a:lnTo>
                  <a:lnTo>
                    <a:pt x="154335" y="123513"/>
                  </a:lnTo>
                  <a:lnTo>
                    <a:pt x="158582" y="125824"/>
                  </a:lnTo>
                  <a:lnTo>
                    <a:pt x="162767" y="125824"/>
                  </a:lnTo>
                  <a:lnTo>
                    <a:pt x="167014" y="128072"/>
                  </a:lnTo>
                  <a:lnTo>
                    <a:pt x="175508" y="128072"/>
                  </a:lnTo>
                  <a:lnTo>
                    <a:pt x="181817" y="134940"/>
                  </a:lnTo>
                  <a:close/>
                </a:path>
              </a:pathLst>
            </a:custGeom>
            <a:solidFill>
              <a:srgbClr val="FF0000"/>
            </a:solidFill>
            <a:ln w="6245" cap="flat">
              <a:noFill/>
              <a:prstDash val="solid"/>
              <a:miter/>
            </a:ln>
          </p:spPr>
          <p:txBody>
            <a:bodyPr rtlCol="0" anchor="ctr"/>
            <a:lstStyle/>
            <a:p>
              <a:endParaRPr lang="en-US" noProof="0" dirty="0"/>
            </a:p>
          </p:txBody>
        </p:sp>
        <p:sp>
          <p:nvSpPr>
            <p:cNvPr id="5181" name="Serbest Form 5180">
              <a:extLst>
                <a:ext uri="{FF2B5EF4-FFF2-40B4-BE49-F238E27FC236}">
                  <a16:creationId xmlns:a16="http://schemas.microsoft.com/office/drawing/2014/main" id="{F3BE0EE1-23A1-104E-88D9-4A972AE96B18}"/>
                </a:ext>
              </a:extLst>
            </p:cNvPr>
            <p:cNvSpPr/>
            <p:nvPr/>
          </p:nvSpPr>
          <p:spPr>
            <a:xfrm>
              <a:off x="6159219" y="1057763"/>
              <a:ext cx="215669" cy="139498"/>
            </a:xfrm>
            <a:custGeom>
              <a:avLst/>
              <a:gdLst>
                <a:gd name="connsiteX0" fmla="*/ 181817 w 215669"/>
                <a:gd name="connsiteY0" fmla="*/ 134940 h 139498"/>
                <a:gd name="connsiteX1" fmla="*/ 183940 w 215669"/>
                <a:gd name="connsiteY1" fmla="*/ 137251 h 139498"/>
                <a:gd name="connsiteX2" fmla="*/ 190249 w 215669"/>
                <a:gd name="connsiteY2" fmla="*/ 137251 h 139498"/>
                <a:gd name="connsiteX3" fmla="*/ 190249 w 215669"/>
                <a:gd name="connsiteY3" fmla="*/ 121203 h 139498"/>
                <a:gd name="connsiteX4" fmla="*/ 192372 w 215669"/>
                <a:gd name="connsiteY4" fmla="*/ 118955 h 139498"/>
                <a:gd name="connsiteX5" fmla="*/ 196619 w 215669"/>
                <a:gd name="connsiteY5" fmla="*/ 112086 h 139498"/>
                <a:gd name="connsiteX6" fmla="*/ 198743 w 215669"/>
                <a:gd name="connsiteY6" fmla="*/ 107528 h 139498"/>
                <a:gd name="connsiteX7" fmla="*/ 200866 w 215669"/>
                <a:gd name="connsiteY7" fmla="*/ 105217 h 139498"/>
                <a:gd name="connsiteX8" fmla="*/ 213546 w 215669"/>
                <a:gd name="connsiteY8" fmla="*/ 105217 h 139498"/>
                <a:gd name="connsiteX9" fmla="*/ 215669 w 215669"/>
                <a:gd name="connsiteY9" fmla="*/ 102969 h 139498"/>
                <a:gd name="connsiteX10" fmla="*/ 215669 w 215669"/>
                <a:gd name="connsiteY10" fmla="*/ 98348 h 139498"/>
                <a:gd name="connsiteX11" fmla="*/ 211422 w 215669"/>
                <a:gd name="connsiteY11" fmla="*/ 84611 h 139498"/>
                <a:gd name="connsiteX12" fmla="*/ 211422 w 215669"/>
                <a:gd name="connsiteY12" fmla="*/ 82363 h 139498"/>
                <a:gd name="connsiteX13" fmla="*/ 209299 w 215669"/>
                <a:gd name="connsiteY13" fmla="*/ 82363 h 139498"/>
                <a:gd name="connsiteX14" fmla="*/ 207175 w 215669"/>
                <a:gd name="connsiteY14" fmla="*/ 84611 h 139498"/>
                <a:gd name="connsiteX15" fmla="*/ 200866 w 215669"/>
                <a:gd name="connsiteY15" fmla="*/ 84611 h 139498"/>
                <a:gd name="connsiteX16" fmla="*/ 198743 w 215669"/>
                <a:gd name="connsiteY16" fmla="*/ 86921 h 139498"/>
                <a:gd name="connsiteX17" fmla="*/ 196619 w 215669"/>
                <a:gd name="connsiteY17" fmla="*/ 86921 h 139498"/>
                <a:gd name="connsiteX18" fmla="*/ 194496 w 215669"/>
                <a:gd name="connsiteY18" fmla="*/ 89232 h 139498"/>
                <a:gd name="connsiteX19" fmla="*/ 183940 w 215669"/>
                <a:gd name="connsiteY19" fmla="*/ 89232 h 139498"/>
                <a:gd name="connsiteX20" fmla="*/ 179693 w 215669"/>
                <a:gd name="connsiteY20" fmla="*/ 84611 h 139498"/>
                <a:gd name="connsiteX21" fmla="*/ 179693 w 215669"/>
                <a:gd name="connsiteY21" fmla="*/ 75494 h 139498"/>
                <a:gd name="connsiteX22" fmla="*/ 177570 w 215669"/>
                <a:gd name="connsiteY22" fmla="*/ 73184 h 139498"/>
                <a:gd name="connsiteX23" fmla="*/ 175508 w 215669"/>
                <a:gd name="connsiteY23" fmla="*/ 68625 h 139498"/>
                <a:gd name="connsiteX24" fmla="*/ 175508 w 215669"/>
                <a:gd name="connsiteY24" fmla="*/ 64067 h 139498"/>
                <a:gd name="connsiteX25" fmla="*/ 177570 w 215669"/>
                <a:gd name="connsiteY25" fmla="*/ 61757 h 139498"/>
                <a:gd name="connsiteX26" fmla="*/ 177570 w 215669"/>
                <a:gd name="connsiteY26" fmla="*/ 57198 h 139498"/>
                <a:gd name="connsiteX27" fmla="*/ 179693 w 215669"/>
                <a:gd name="connsiteY27" fmla="*/ 54888 h 139498"/>
                <a:gd name="connsiteX28" fmla="*/ 177570 w 215669"/>
                <a:gd name="connsiteY28" fmla="*/ 54888 h 139498"/>
                <a:gd name="connsiteX29" fmla="*/ 177570 w 215669"/>
                <a:gd name="connsiteY29" fmla="*/ 38902 h 139498"/>
                <a:gd name="connsiteX30" fmla="*/ 175508 w 215669"/>
                <a:gd name="connsiteY30" fmla="*/ 36592 h 139498"/>
                <a:gd name="connsiteX31" fmla="*/ 169138 w 215669"/>
                <a:gd name="connsiteY31" fmla="*/ 36592 h 139498"/>
                <a:gd name="connsiteX32" fmla="*/ 167014 w 215669"/>
                <a:gd name="connsiteY32" fmla="*/ 29786 h 139498"/>
                <a:gd name="connsiteX33" fmla="*/ 162767 w 215669"/>
                <a:gd name="connsiteY33" fmla="*/ 29786 h 139498"/>
                <a:gd name="connsiteX34" fmla="*/ 160706 w 215669"/>
                <a:gd name="connsiteY34" fmla="*/ 20606 h 139498"/>
                <a:gd name="connsiteX35" fmla="*/ 152211 w 215669"/>
                <a:gd name="connsiteY35" fmla="*/ 16048 h 139498"/>
                <a:gd name="connsiteX36" fmla="*/ 152211 w 215669"/>
                <a:gd name="connsiteY36" fmla="*/ 11490 h 139498"/>
                <a:gd name="connsiteX37" fmla="*/ 150088 w 215669"/>
                <a:gd name="connsiteY37" fmla="*/ 9179 h 139498"/>
                <a:gd name="connsiteX38" fmla="*/ 147964 w 215669"/>
                <a:gd name="connsiteY38" fmla="*/ 4621 h 139498"/>
                <a:gd name="connsiteX39" fmla="*/ 145903 w 215669"/>
                <a:gd name="connsiteY39" fmla="*/ 2310 h 139498"/>
                <a:gd name="connsiteX40" fmla="*/ 139533 w 215669"/>
                <a:gd name="connsiteY40" fmla="*/ 0 h 139498"/>
                <a:gd name="connsiteX41" fmla="*/ 135285 w 215669"/>
                <a:gd name="connsiteY41" fmla="*/ 0 h 139498"/>
                <a:gd name="connsiteX42" fmla="*/ 133224 w 215669"/>
                <a:gd name="connsiteY42" fmla="*/ 2310 h 139498"/>
                <a:gd name="connsiteX43" fmla="*/ 133224 w 215669"/>
                <a:gd name="connsiteY43" fmla="*/ 4621 h 139498"/>
                <a:gd name="connsiteX44" fmla="*/ 128977 w 215669"/>
                <a:gd name="connsiteY44" fmla="*/ 9179 h 139498"/>
                <a:gd name="connsiteX45" fmla="*/ 122606 w 215669"/>
                <a:gd name="connsiteY45" fmla="*/ 9179 h 139498"/>
                <a:gd name="connsiteX46" fmla="*/ 120545 w 215669"/>
                <a:gd name="connsiteY46" fmla="*/ 6869 h 139498"/>
                <a:gd name="connsiteX47" fmla="*/ 118421 w 215669"/>
                <a:gd name="connsiteY47" fmla="*/ 11490 h 139498"/>
                <a:gd name="connsiteX48" fmla="*/ 109927 w 215669"/>
                <a:gd name="connsiteY48" fmla="*/ 9179 h 139498"/>
                <a:gd name="connsiteX49" fmla="*/ 109927 w 215669"/>
                <a:gd name="connsiteY49" fmla="*/ 11490 h 139498"/>
                <a:gd name="connsiteX50" fmla="*/ 105742 w 215669"/>
                <a:gd name="connsiteY50" fmla="*/ 16048 h 139498"/>
                <a:gd name="connsiteX51" fmla="*/ 101495 w 215669"/>
                <a:gd name="connsiteY51" fmla="*/ 16048 h 139498"/>
                <a:gd name="connsiteX52" fmla="*/ 93001 w 215669"/>
                <a:gd name="connsiteY52" fmla="*/ 6869 h 139498"/>
                <a:gd name="connsiteX53" fmla="*/ 90940 w 215669"/>
                <a:gd name="connsiteY53" fmla="*/ 6869 h 139498"/>
                <a:gd name="connsiteX54" fmla="*/ 86692 w 215669"/>
                <a:gd name="connsiteY54" fmla="*/ 9179 h 139498"/>
                <a:gd name="connsiteX55" fmla="*/ 84569 w 215669"/>
                <a:gd name="connsiteY55" fmla="*/ 9179 h 139498"/>
                <a:gd name="connsiteX56" fmla="*/ 80322 w 215669"/>
                <a:gd name="connsiteY56" fmla="*/ 11490 h 139498"/>
                <a:gd name="connsiteX57" fmla="*/ 78260 w 215669"/>
                <a:gd name="connsiteY57" fmla="*/ 9179 h 139498"/>
                <a:gd name="connsiteX58" fmla="*/ 69766 w 215669"/>
                <a:gd name="connsiteY58" fmla="*/ 9179 h 139498"/>
                <a:gd name="connsiteX59" fmla="*/ 67643 w 215669"/>
                <a:gd name="connsiteY59" fmla="*/ 6869 h 139498"/>
                <a:gd name="connsiteX60" fmla="*/ 59211 w 215669"/>
                <a:gd name="connsiteY60" fmla="*/ 6869 h 139498"/>
                <a:gd name="connsiteX61" fmla="*/ 52840 w 215669"/>
                <a:gd name="connsiteY61" fmla="*/ 13738 h 139498"/>
                <a:gd name="connsiteX62" fmla="*/ 42285 w 215669"/>
                <a:gd name="connsiteY62" fmla="*/ 13738 h 139498"/>
                <a:gd name="connsiteX63" fmla="*/ 38037 w 215669"/>
                <a:gd name="connsiteY63" fmla="*/ 18296 h 139498"/>
                <a:gd name="connsiteX64" fmla="*/ 38037 w 215669"/>
                <a:gd name="connsiteY64" fmla="*/ 34344 h 139498"/>
                <a:gd name="connsiteX65" fmla="*/ 31729 w 215669"/>
                <a:gd name="connsiteY65" fmla="*/ 41213 h 139498"/>
                <a:gd name="connsiteX66" fmla="*/ 27482 w 215669"/>
                <a:gd name="connsiteY66" fmla="*/ 43461 h 139498"/>
                <a:gd name="connsiteX67" fmla="*/ 25358 w 215669"/>
                <a:gd name="connsiteY67" fmla="*/ 45771 h 139498"/>
                <a:gd name="connsiteX68" fmla="*/ 25358 w 215669"/>
                <a:gd name="connsiteY68" fmla="*/ 52640 h 139498"/>
                <a:gd name="connsiteX69" fmla="*/ 23234 w 215669"/>
                <a:gd name="connsiteY69" fmla="*/ 54888 h 139498"/>
                <a:gd name="connsiteX70" fmla="*/ 19050 w 215669"/>
                <a:gd name="connsiteY70" fmla="*/ 57198 h 139498"/>
                <a:gd name="connsiteX71" fmla="*/ 16926 w 215669"/>
                <a:gd name="connsiteY71" fmla="*/ 59509 h 139498"/>
                <a:gd name="connsiteX72" fmla="*/ 10556 w 215669"/>
                <a:gd name="connsiteY72" fmla="*/ 57198 h 139498"/>
                <a:gd name="connsiteX73" fmla="*/ 10556 w 215669"/>
                <a:gd name="connsiteY73" fmla="*/ 64067 h 139498"/>
                <a:gd name="connsiteX74" fmla="*/ 0 w 215669"/>
                <a:gd name="connsiteY74" fmla="*/ 66315 h 139498"/>
                <a:gd name="connsiteX75" fmla="*/ 2124 w 215669"/>
                <a:gd name="connsiteY75" fmla="*/ 66315 h 139498"/>
                <a:gd name="connsiteX76" fmla="*/ 10556 w 215669"/>
                <a:gd name="connsiteY76" fmla="*/ 73184 h 139498"/>
                <a:gd name="connsiteX77" fmla="*/ 12679 w 215669"/>
                <a:gd name="connsiteY77" fmla="*/ 73184 h 139498"/>
                <a:gd name="connsiteX78" fmla="*/ 16926 w 215669"/>
                <a:gd name="connsiteY78" fmla="*/ 86921 h 139498"/>
                <a:gd name="connsiteX79" fmla="*/ 19050 w 215669"/>
                <a:gd name="connsiteY79" fmla="*/ 89232 h 139498"/>
                <a:gd name="connsiteX80" fmla="*/ 21174 w 215669"/>
                <a:gd name="connsiteY80" fmla="*/ 89232 h 139498"/>
                <a:gd name="connsiteX81" fmla="*/ 23234 w 215669"/>
                <a:gd name="connsiteY81" fmla="*/ 86921 h 139498"/>
                <a:gd name="connsiteX82" fmla="*/ 25358 w 215669"/>
                <a:gd name="connsiteY82" fmla="*/ 86921 h 139498"/>
                <a:gd name="connsiteX83" fmla="*/ 29605 w 215669"/>
                <a:gd name="connsiteY83" fmla="*/ 89232 h 139498"/>
                <a:gd name="connsiteX84" fmla="*/ 29605 w 215669"/>
                <a:gd name="connsiteY84" fmla="*/ 96100 h 139498"/>
                <a:gd name="connsiteX85" fmla="*/ 27482 w 215669"/>
                <a:gd name="connsiteY85" fmla="*/ 98348 h 139498"/>
                <a:gd name="connsiteX86" fmla="*/ 31729 w 215669"/>
                <a:gd name="connsiteY86" fmla="*/ 105217 h 139498"/>
                <a:gd name="connsiteX87" fmla="*/ 40161 w 215669"/>
                <a:gd name="connsiteY87" fmla="*/ 107528 h 139498"/>
                <a:gd name="connsiteX88" fmla="*/ 42285 w 215669"/>
                <a:gd name="connsiteY88" fmla="*/ 109776 h 139498"/>
                <a:gd name="connsiteX89" fmla="*/ 50716 w 215669"/>
                <a:gd name="connsiteY89" fmla="*/ 107528 h 139498"/>
                <a:gd name="connsiteX90" fmla="*/ 59211 w 215669"/>
                <a:gd name="connsiteY90" fmla="*/ 109776 h 139498"/>
                <a:gd name="connsiteX91" fmla="*/ 57087 w 215669"/>
                <a:gd name="connsiteY91" fmla="*/ 112086 h 139498"/>
                <a:gd name="connsiteX92" fmla="*/ 54963 w 215669"/>
                <a:gd name="connsiteY92" fmla="*/ 116644 h 139498"/>
                <a:gd name="connsiteX93" fmla="*/ 57087 w 215669"/>
                <a:gd name="connsiteY93" fmla="*/ 118955 h 139498"/>
                <a:gd name="connsiteX94" fmla="*/ 57087 w 215669"/>
                <a:gd name="connsiteY94" fmla="*/ 123513 h 139498"/>
                <a:gd name="connsiteX95" fmla="*/ 65519 w 215669"/>
                <a:gd name="connsiteY95" fmla="*/ 123513 h 139498"/>
                <a:gd name="connsiteX96" fmla="*/ 67643 w 215669"/>
                <a:gd name="connsiteY96" fmla="*/ 125824 h 139498"/>
                <a:gd name="connsiteX97" fmla="*/ 65519 w 215669"/>
                <a:gd name="connsiteY97" fmla="*/ 128072 h 139498"/>
                <a:gd name="connsiteX98" fmla="*/ 65519 w 215669"/>
                <a:gd name="connsiteY98" fmla="*/ 130382 h 139498"/>
                <a:gd name="connsiteX99" fmla="*/ 63458 w 215669"/>
                <a:gd name="connsiteY99" fmla="*/ 132692 h 139498"/>
                <a:gd name="connsiteX100" fmla="*/ 65519 w 215669"/>
                <a:gd name="connsiteY100" fmla="*/ 134940 h 139498"/>
                <a:gd name="connsiteX101" fmla="*/ 71890 w 215669"/>
                <a:gd name="connsiteY101" fmla="*/ 134940 h 139498"/>
                <a:gd name="connsiteX102" fmla="*/ 76137 w 215669"/>
                <a:gd name="connsiteY102" fmla="*/ 130382 h 139498"/>
                <a:gd name="connsiteX103" fmla="*/ 84569 w 215669"/>
                <a:gd name="connsiteY103" fmla="*/ 134940 h 139498"/>
                <a:gd name="connsiteX104" fmla="*/ 88816 w 215669"/>
                <a:gd name="connsiteY104" fmla="*/ 134940 h 139498"/>
                <a:gd name="connsiteX105" fmla="*/ 90940 w 215669"/>
                <a:gd name="connsiteY105" fmla="*/ 137251 h 139498"/>
                <a:gd name="connsiteX106" fmla="*/ 99371 w 215669"/>
                <a:gd name="connsiteY106" fmla="*/ 137251 h 139498"/>
                <a:gd name="connsiteX107" fmla="*/ 101495 w 215669"/>
                <a:gd name="connsiteY107" fmla="*/ 134940 h 139498"/>
                <a:gd name="connsiteX108" fmla="*/ 101495 w 215669"/>
                <a:gd name="connsiteY108" fmla="*/ 132692 h 139498"/>
                <a:gd name="connsiteX109" fmla="*/ 107803 w 215669"/>
                <a:gd name="connsiteY109" fmla="*/ 134940 h 139498"/>
                <a:gd name="connsiteX110" fmla="*/ 116298 w 215669"/>
                <a:gd name="connsiteY110" fmla="*/ 134940 h 139498"/>
                <a:gd name="connsiteX111" fmla="*/ 118421 w 215669"/>
                <a:gd name="connsiteY111" fmla="*/ 137251 h 139498"/>
                <a:gd name="connsiteX112" fmla="*/ 122606 w 215669"/>
                <a:gd name="connsiteY112" fmla="*/ 139499 h 139498"/>
                <a:gd name="connsiteX113" fmla="*/ 128977 w 215669"/>
                <a:gd name="connsiteY113" fmla="*/ 139499 h 139498"/>
                <a:gd name="connsiteX114" fmla="*/ 131100 w 215669"/>
                <a:gd name="connsiteY114" fmla="*/ 137251 h 139498"/>
                <a:gd name="connsiteX115" fmla="*/ 131100 w 215669"/>
                <a:gd name="connsiteY115" fmla="*/ 132692 h 139498"/>
                <a:gd name="connsiteX116" fmla="*/ 133224 w 215669"/>
                <a:gd name="connsiteY116" fmla="*/ 130382 h 139498"/>
                <a:gd name="connsiteX117" fmla="*/ 135285 w 215669"/>
                <a:gd name="connsiteY117" fmla="*/ 130382 h 139498"/>
                <a:gd name="connsiteX118" fmla="*/ 139533 w 215669"/>
                <a:gd name="connsiteY118" fmla="*/ 128072 h 139498"/>
                <a:gd name="connsiteX119" fmla="*/ 141656 w 215669"/>
                <a:gd name="connsiteY119" fmla="*/ 128072 h 139498"/>
                <a:gd name="connsiteX120" fmla="*/ 141656 w 215669"/>
                <a:gd name="connsiteY120" fmla="*/ 125824 h 139498"/>
                <a:gd name="connsiteX121" fmla="*/ 152211 w 215669"/>
                <a:gd name="connsiteY121" fmla="*/ 128072 h 139498"/>
                <a:gd name="connsiteX122" fmla="*/ 152211 w 215669"/>
                <a:gd name="connsiteY122" fmla="*/ 123513 h 139498"/>
                <a:gd name="connsiteX123" fmla="*/ 154335 w 215669"/>
                <a:gd name="connsiteY123" fmla="*/ 123513 h 139498"/>
                <a:gd name="connsiteX124" fmla="*/ 158582 w 215669"/>
                <a:gd name="connsiteY124" fmla="*/ 125824 h 139498"/>
                <a:gd name="connsiteX125" fmla="*/ 162767 w 215669"/>
                <a:gd name="connsiteY125" fmla="*/ 125824 h 139498"/>
                <a:gd name="connsiteX126" fmla="*/ 167014 w 215669"/>
                <a:gd name="connsiteY126" fmla="*/ 128072 h 139498"/>
                <a:gd name="connsiteX127" fmla="*/ 175508 w 215669"/>
                <a:gd name="connsiteY127" fmla="*/ 128072 h 139498"/>
                <a:gd name="connsiteX128" fmla="*/ 181817 w 215669"/>
                <a:gd name="connsiteY128" fmla="*/ 134940 h 139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15669" h="139498">
                  <a:moveTo>
                    <a:pt x="181817" y="134940"/>
                  </a:moveTo>
                  <a:lnTo>
                    <a:pt x="183940" y="137251"/>
                  </a:lnTo>
                  <a:lnTo>
                    <a:pt x="190249" y="137251"/>
                  </a:lnTo>
                  <a:lnTo>
                    <a:pt x="190249" y="121203"/>
                  </a:lnTo>
                  <a:lnTo>
                    <a:pt x="192372" y="118955"/>
                  </a:lnTo>
                  <a:lnTo>
                    <a:pt x="196619" y="112086"/>
                  </a:lnTo>
                  <a:lnTo>
                    <a:pt x="198743" y="107528"/>
                  </a:lnTo>
                  <a:lnTo>
                    <a:pt x="200866" y="105217"/>
                  </a:lnTo>
                  <a:lnTo>
                    <a:pt x="213546" y="105217"/>
                  </a:lnTo>
                  <a:lnTo>
                    <a:pt x="215669" y="102969"/>
                  </a:lnTo>
                  <a:lnTo>
                    <a:pt x="215669" y="98348"/>
                  </a:lnTo>
                  <a:lnTo>
                    <a:pt x="211422" y="84611"/>
                  </a:lnTo>
                  <a:lnTo>
                    <a:pt x="211422" y="82363"/>
                  </a:lnTo>
                  <a:lnTo>
                    <a:pt x="209299" y="82363"/>
                  </a:lnTo>
                  <a:lnTo>
                    <a:pt x="207175" y="84611"/>
                  </a:lnTo>
                  <a:lnTo>
                    <a:pt x="200866" y="84611"/>
                  </a:lnTo>
                  <a:lnTo>
                    <a:pt x="198743" y="86921"/>
                  </a:lnTo>
                  <a:lnTo>
                    <a:pt x="196619" y="86921"/>
                  </a:lnTo>
                  <a:lnTo>
                    <a:pt x="194496" y="89232"/>
                  </a:lnTo>
                  <a:lnTo>
                    <a:pt x="183940" y="89232"/>
                  </a:lnTo>
                  <a:lnTo>
                    <a:pt x="179693" y="84611"/>
                  </a:lnTo>
                  <a:lnTo>
                    <a:pt x="179693" y="75494"/>
                  </a:lnTo>
                  <a:lnTo>
                    <a:pt x="177570" y="73184"/>
                  </a:lnTo>
                  <a:lnTo>
                    <a:pt x="175508" y="68625"/>
                  </a:lnTo>
                  <a:lnTo>
                    <a:pt x="175508" y="64067"/>
                  </a:lnTo>
                  <a:lnTo>
                    <a:pt x="177570" y="61757"/>
                  </a:lnTo>
                  <a:lnTo>
                    <a:pt x="177570" y="57198"/>
                  </a:lnTo>
                  <a:lnTo>
                    <a:pt x="179693" y="54888"/>
                  </a:lnTo>
                  <a:lnTo>
                    <a:pt x="177570" y="54888"/>
                  </a:lnTo>
                  <a:lnTo>
                    <a:pt x="177570" y="38902"/>
                  </a:lnTo>
                  <a:lnTo>
                    <a:pt x="175508" y="36592"/>
                  </a:lnTo>
                  <a:lnTo>
                    <a:pt x="169138" y="36592"/>
                  </a:lnTo>
                  <a:lnTo>
                    <a:pt x="167014" y="29786"/>
                  </a:lnTo>
                  <a:lnTo>
                    <a:pt x="162767" y="29786"/>
                  </a:lnTo>
                  <a:lnTo>
                    <a:pt x="160706" y="20606"/>
                  </a:lnTo>
                  <a:lnTo>
                    <a:pt x="152211" y="16048"/>
                  </a:lnTo>
                  <a:lnTo>
                    <a:pt x="152211" y="11490"/>
                  </a:lnTo>
                  <a:lnTo>
                    <a:pt x="150088" y="9179"/>
                  </a:lnTo>
                  <a:lnTo>
                    <a:pt x="147964" y="4621"/>
                  </a:lnTo>
                  <a:lnTo>
                    <a:pt x="145903" y="2310"/>
                  </a:lnTo>
                  <a:lnTo>
                    <a:pt x="139533" y="0"/>
                  </a:lnTo>
                  <a:lnTo>
                    <a:pt x="135285" y="0"/>
                  </a:lnTo>
                  <a:lnTo>
                    <a:pt x="133224" y="2310"/>
                  </a:lnTo>
                  <a:lnTo>
                    <a:pt x="133224" y="4621"/>
                  </a:lnTo>
                  <a:lnTo>
                    <a:pt x="128977" y="9179"/>
                  </a:lnTo>
                  <a:lnTo>
                    <a:pt x="122606" y="9179"/>
                  </a:lnTo>
                  <a:lnTo>
                    <a:pt x="120545" y="6869"/>
                  </a:lnTo>
                  <a:lnTo>
                    <a:pt x="118421" y="11490"/>
                  </a:lnTo>
                  <a:lnTo>
                    <a:pt x="109927" y="9179"/>
                  </a:lnTo>
                  <a:lnTo>
                    <a:pt x="109927" y="11490"/>
                  </a:lnTo>
                  <a:lnTo>
                    <a:pt x="105742" y="16048"/>
                  </a:lnTo>
                  <a:lnTo>
                    <a:pt x="101495" y="16048"/>
                  </a:lnTo>
                  <a:lnTo>
                    <a:pt x="93001" y="6869"/>
                  </a:lnTo>
                  <a:lnTo>
                    <a:pt x="90940" y="6869"/>
                  </a:lnTo>
                  <a:lnTo>
                    <a:pt x="86692" y="9179"/>
                  </a:lnTo>
                  <a:lnTo>
                    <a:pt x="84569" y="9179"/>
                  </a:lnTo>
                  <a:lnTo>
                    <a:pt x="80322" y="11490"/>
                  </a:lnTo>
                  <a:lnTo>
                    <a:pt x="78260" y="9179"/>
                  </a:lnTo>
                  <a:lnTo>
                    <a:pt x="69766" y="9179"/>
                  </a:lnTo>
                  <a:lnTo>
                    <a:pt x="67643" y="6869"/>
                  </a:lnTo>
                  <a:lnTo>
                    <a:pt x="59211" y="6869"/>
                  </a:lnTo>
                  <a:lnTo>
                    <a:pt x="52840" y="13738"/>
                  </a:lnTo>
                  <a:lnTo>
                    <a:pt x="42285" y="13738"/>
                  </a:lnTo>
                  <a:lnTo>
                    <a:pt x="38037" y="18296"/>
                  </a:lnTo>
                  <a:lnTo>
                    <a:pt x="38037" y="34344"/>
                  </a:lnTo>
                  <a:lnTo>
                    <a:pt x="31729" y="41213"/>
                  </a:lnTo>
                  <a:lnTo>
                    <a:pt x="27482" y="43461"/>
                  </a:lnTo>
                  <a:lnTo>
                    <a:pt x="25358" y="45771"/>
                  </a:lnTo>
                  <a:lnTo>
                    <a:pt x="25358" y="52640"/>
                  </a:lnTo>
                  <a:lnTo>
                    <a:pt x="23234" y="54888"/>
                  </a:lnTo>
                  <a:lnTo>
                    <a:pt x="19050" y="57198"/>
                  </a:lnTo>
                  <a:lnTo>
                    <a:pt x="16926" y="59509"/>
                  </a:lnTo>
                  <a:lnTo>
                    <a:pt x="10556" y="57198"/>
                  </a:lnTo>
                  <a:lnTo>
                    <a:pt x="10556" y="64067"/>
                  </a:lnTo>
                  <a:lnTo>
                    <a:pt x="0" y="66315"/>
                  </a:lnTo>
                  <a:lnTo>
                    <a:pt x="2124" y="66315"/>
                  </a:lnTo>
                  <a:lnTo>
                    <a:pt x="10556" y="73184"/>
                  </a:lnTo>
                  <a:lnTo>
                    <a:pt x="12679" y="73184"/>
                  </a:lnTo>
                  <a:lnTo>
                    <a:pt x="16926" y="86921"/>
                  </a:lnTo>
                  <a:lnTo>
                    <a:pt x="19050" y="89232"/>
                  </a:lnTo>
                  <a:lnTo>
                    <a:pt x="21174" y="89232"/>
                  </a:lnTo>
                  <a:lnTo>
                    <a:pt x="23234" y="86921"/>
                  </a:lnTo>
                  <a:lnTo>
                    <a:pt x="25358" y="86921"/>
                  </a:lnTo>
                  <a:lnTo>
                    <a:pt x="29605" y="89232"/>
                  </a:lnTo>
                  <a:lnTo>
                    <a:pt x="29605" y="96100"/>
                  </a:lnTo>
                  <a:lnTo>
                    <a:pt x="27482" y="98348"/>
                  </a:lnTo>
                  <a:lnTo>
                    <a:pt x="31729" y="105217"/>
                  </a:lnTo>
                  <a:lnTo>
                    <a:pt x="40161" y="107528"/>
                  </a:lnTo>
                  <a:lnTo>
                    <a:pt x="42285" y="109776"/>
                  </a:lnTo>
                  <a:lnTo>
                    <a:pt x="50716" y="107528"/>
                  </a:lnTo>
                  <a:lnTo>
                    <a:pt x="59211" y="109776"/>
                  </a:lnTo>
                  <a:lnTo>
                    <a:pt x="57087" y="112086"/>
                  </a:lnTo>
                  <a:lnTo>
                    <a:pt x="54963" y="116644"/>
                  </a:lnTo>
                  <a:lnTo>
                    <a:pt x="57087" y="118955"/>
                  </a:lnTo>
                  <a:lnTo>
                    <a:pt x="57087" y="123513"/>
                  </a:lnTo>
                  <a:lnTo>
                    <a:pt x="65519" y="123513"/>
                  </a:lnTo>
                  <a:lnTo>
                    <a:pt x="67643" y="125824"/>
                  </a:lnTo>
                  <a:lnTo>
                    <a:pt x="65519" y="128072"/>
                  </a:lnTo>
                  <a:lnTo>
                    <a:pt x="65519" y="130382"/>
                  </a:lnTo>
                  <a:lnTo>
                    <a:pt x="63458" y="132692"/>
                  </a:lnTo>
                  <a:lnTo>
                    <a:pt x="65519" y="134940"/>
                  </a:lnTo>
                  <a:lnTo>
                    <a:pt x="71890" y="134940"/>
                  </a:lnTo>
                  <a:lnTo>
                    <a:pt x="76137" y="130382"/>
                  </a:lnTo>
                  <a:lnTo>
                    <a:pt x="84569" y="134940"/>
                  </a:lnTo>
                  <a:lnTo>
                    <a:pt x="88816" y="134940"/>
                  </a:lnTo>
                  <a:lnTo>
                    <a:pt x="90940" y="137251"/>
                  </a:lnTo>
                  <a:lnTo>
                    <a:pt x="99371" y="137251"/>
                  </a:lnTo>
                  <a:lnTo>
                    <a:pt x="101495" y="134940"/>
                  </a:lnTo>
                  <a:lnTo>
                    <a:pt x="101495" y="132692"/>
                  </a:lnTo>
                  <a:lnTo>
                    <a:pt x="107803" y="134940"/>
                  </a:lnTo>
                  <a:lnTo>
                    <a:pt x="116298" y="134940"/>
                  </a:lnTo>
                  <a:lnTo>
                    <a:pt x="118421" y="137251"/>
                  </a:lnTo>
                  <a:lnTo>
                    <a:pt x="122606" y="139499"/>
                  </a:lnTo>
                  <a:lnTo>
                    <a:pt x="128977" y="139499"/>
                  </a:lnTo>
                  <a:lnTo>
                    <a:pt x="131100" y="137251"/>
                  </a:lnTo>
                  <a:lnTo>
                    <a:pt x="131100" y="132692"/>
                  </a:lnTo>
                  <a:lnTo>
                    <a:pt x="133224" y="130382"/>
                  </a:lnTo>
                  <a:lnTo>
                    <a:pt x="135285" y="130382"/>
                  </a:lnTo>
                  <a:lnTo>
                    <a:pt x="139533" y="128072"/>
                  </a:lnTo>
                  <a:lnTo>
                    <a:pt x="141656" y="128072"/>
                  </a:lnTo>
                  <a:lnTo>
                    <a:pt x="141656" y="125824"/>
                  </a:lnTo>
                  <a:lnTo>
                    <a:pt x="152211" y="128072"/>
                  </a:lnTo>
                  <a:lnTo>
                    <a:pt x="152211" y="123513"/>
                  </a:lnTo>
                  <a:lnTo>
                    <a:pt x="154335" y="123513"/>
                  </a:lnTo>
                  <a:lnTo>
                    <a:pt x="158582" y="125824"/>
                  </a:lnTo>
                  <a:lnTo>
                    <a:pt x="162767" y="125824"/>
                  </a:lnTo>
                  <a:lnTo>
                    <a:pt x="167014" y="128072"/>
                  </a:lnTo>
                  <a:lnTo>
                    <a:pt x="175508" y="128072"/>
                  </a:lnTo>
                  <a:lnTo>
                    <a:pt x="181817" y="134940"/>
                  </a:lnTo>
                  <a:close/>
                </a:path>
              </a:pathLst>
            </a:custGeom>
            <a:noFill/>
            <a:ln w="1561" cap="flat">
              <a:solidFill>
                <a:srgbClr val="FFFFFF"/>
              </a:solidFill>
              <a:prstDash val="solid"/>
              <a:round/>
            </a:ln>
          </p:spPr>
          <p:txBody>
            <a:bodyPr rtlCol="0" anchor="ctr"/>
            <a:lstStyle/>
            <a:p>
              <a:endParaRPr lang="en-US" noProof="0" dirty="0"/>
            </a:p>
          </p:txBody>
        </p:sp>
        <p:sp>
          <p:nvSpPr>
            <p:cNvPr id="5182" name="Serbest Form 5181">
              <a:extLst>
                <a:ext uri="{FF2B5EF4-FFF2-40B4-BE49-F238E27FC236}">
                  <a16:creationId xmlns:a16="http://schemas.microsoft.com/office/drawing/2014/main" id="{BA33E77B-92DB-9D4B-8345-1BCF950DE5FC}"/>
                </a:ext>
              </a:extLst>
            </p:cNvPr>
            <p:cNvSpPr/>
            <p:nvPr/>
          </p:nvSpPr>
          <p:spPr>
            <a:xfrm>
              <a:off x="6007008" y="854884"/>
              <a:ext cx="228348" cy="177526"/>
            </a:xfrm>
            <a:custGeom>
              <a:avLst/>
              <a:gdLst>
                <a:gd name="connsiteX0" fmla="*/ 155897 w 228348"/>
                <a:gd name="connsiteY0" fmla="*/ 168098 h 177526"/>
                <a:gd name="connsiteX1" fmla="*/ 158083 w 228348"/>
                <a:gd name="connsiteY1" fmla="*/ 168098 h 177526"/>
                <a:gd name="connsiteX2" fmla="*/ 162455 w 228348"/>
                <a:gd name="connsiteY2" fmla="*/ 165725 h 177526"/>
                <a:gd name="connsiteX3" fmla="*/ 164641 w 228348"/>
                <a:gd name="connsiteY3" fmla="*/ 163352 h 177526"/>
                <a:gd name="connsiteX4" fmla="*/ 173447 w 228348"/>
                <a:gd name="connsiteY4" fmla="*/ 163352 h 177526"/>
                <a:gd name="connsiteX5" fmla="*/ 182254 w 228348"/>
                <a:gd name="connsiteY5" fmla="*/ 172781 h 177526"/>
                <a:gd name="connsiteX6" fmla="*/ 193184 w 228348"/>
                <a:gd name="connsiteY6" fmla="*/ 172781 h 177526"/>
                <a:gd name="connsiteX7" fmla="*/ 193184 w 228348"/>
                <a:gd name="connsiteY7" fmla="*/ 177527 h 177526"/>
                <a:gd name="connsiteX8" fmla="*/ 201991 w 228348"/>
                <a:gd name="connsiteY8" fmla="*/ 177527 h 177526"/>
                <a:gd name="connsiteX9" fmla="*/ 197619 w 228348"/>
                <a:gd name="connsiteY9" fmla="*/ 172781 h 177526"/>
                <a:gd name="connsiteX10" fmla="*/ 197619 w 228348"/>
                <a:gd name="connsiteY10" fmla="*/ 156234 h 177526"/>
                <a:gd name="connsiteX11" fmla="*/ 217356 w 228348"/>
                <a:gd name="connsiteY11" fmla="*/ 137313 h 177526"/>
                <a:gd name="connsiteX12" fmla="*/ 221728 w 228348"/>
                <a:gd name="connsiteY12" fmla="*/ 137313 h 177526"/>
                <a:gd name="connsiteX13" fmla="*/ 223914 w 228348"/>
                <a:gd name="connsiteY13" fmla="*/ 134940 h 177526"/>
                <a:gd name="connsiteX14" fmla="*/ 226100 w 228348"/>
                <a:gd name="connsiteY14" fmla="*/ 134940 h 177526"/>
                <a:gd name="connsiteX15" fmla="*/ 228348 w 228348"/>
                <a:gd name="connsiteY15" fmla="*/ 132567 h 177526"/>
                <a:gd name="connsiteX16" fmla="*/ 226100 w 228348"/>
                <a:gd name="connsiteY16" fmla="*/ 130195 h 177526"/>
                <a:gd name="connsiteX17" fmla="*/ 226100 w 228348"/>
                <a:gd name="connsiteY17" fmla="*/ 127822 h 177526"/>
                <a:gd name="connsiteX18" fmla="*/ 223914 w 228348"/>
                <a:gd name="connsiteY18" fmla="*/ 125449 h 177526"/>
                <a:gd name="connsiteX19" fmla="*/ 226100 w 228348"/>
                <a:gd name="connsiteY19" fmla="*/ 120703 h 177526"/>
                <a:gd name="connsiteX20" fmla="*/ 223914 w 228348"/>
                <a:gd name="connsiteY20" fmla="*/ 118330 h 177526"/>
                <a:gd name="connsiteX21" fmla="*/ 219541 w 228348"/>
                <a:gd name="connsiteY21" fmla="*/ 115957 h 177526"/>
                <a:gd name="connsiteX22" fmla="*/ 219541 w 228348"/>
                <a:gd name="connsiteY22" fmla="*/ 113647 h 177526"/>
                <a:gd name="connsiteX23" fmla="*/ 212983 w 228348"/>
                <a:gd name="connsiteY23" fmla="*/ 106528 h 177526"/>
                <a:gd name="connsiteX24" fmla="*/ 210735 w 228348"/>
                <a:gd name="connsiteY24" fmla="*/ 99410 h 177526"/>
                <a:gd name="connsiteX25" fmla="*/ 212983 w 228348"/>
                <a:gd name="connsiteY25" fmla="*/ 99410 h 177526"/>
                <a:gd name="connsiteX26" fmla="*/ 210735 w 228348"/>
                <a:gd name="connsiteY26" fmla="*/ 94664 h 177526"/>
                <a:gd name="connsiteX27" fmla="*/ 210735 w 228348"/>
                <a:gd name="connsiteY27" fmla="*/ 82862 h 177526"/>
                <a:gd name="connsiteX28" fmla="*/ 206363 w 228348"/>
                <a:gd name="connsiteY28" fmla="*/ 78117 h 177526"/>
                <a:gd name="connsiteX29" fmla="*/ 204177 w 228348"/>
                <a:gd name="connsiteY29" fmla="*/ 78117 h 177526"/>
                <a:gd name="connsiteX30" fmla="*/ 201991 w 228348"/>
                <a:gd name="connsiteY30" fmla="*/ 75744 h 177526"/>
                <a:gd name="connsiteX31" fmla="*/ 201991 w 228348"/>
                <a:gd name="connsiteY31" fmla="*/ 73371 h 177526"/>
                <a:gd name="connsiteX32" fmla="*/ 206363 w 228348"/>
                <a:gd name="connsiteY32" fmla="*/ 73371 h 177526"/>
                <a:gd name="connsiteX33" fmla="*/ 206363 w 228348"/>
                <a:gd name="connsiteY33" fmla="*/ 66252 h 177526"/>
                <a:gd name="connsiteX34" fmla="*/ 215170 w 228348"/>
                <a:gd name="connsiteY34" fmla="*/ 63880 h 177526"/>
                <a:gd name="connsiteX35" fmla="*/ 215170 w 228348"/>
                <a:gd name="connsiteY35" fmla="*/ 59196 h 177526"/>
                <a:gd name="connsiteX36" fmla="*/ 217356 w 228348"/>
                <a:gd name="connsiteY36" fmla="*/ 56824 h 177526"/>
                <a:gd name="connsiteX37" fmla="*/ 217356 w 228348"/>
                <a:gd name="connsiteY37" fmla="*/ 54451 h 177526"/>
                <a:gd name="connsiteX38" fmla="*/ 215170 w 228348"/>
                <a:gd name="connsiteY38" fmla="*/ 52078 h 177526"/>
                <a:gd name="connsiteX39" fmla="*/ 210735 w 228348"/>
                <a:gd name="connsiteY39" fmla="*/ 42586 h 177526"/>
                <a:gd name="connsiteX40" fmla="*/ 208549 w 228348"/>
                <a:gd name="connsiteY40" fmla="*/ 40214 h 177526"/>
                <a:gd name="connsiteX41" fmla="*/ 208549 w 228348"/>
                <a:gd name="connsiteY41" fmla="*/ 35468 h 177526"/>
                <a:gd name="connsiteX42" fmla="*/ 206363 w 228348"/>
                <a:gd name="connsiteY42" fmla="*/ 33157 h 177526"/>
                <a:gd name="connsiteX43" fmla="*/ 204177 w 228348"/>
                <a:gd name="connsiteY43" fmla="*/ 28412 h 177526"/>
                <a:gd name="connsiteX44" fmla="*/ 204177 w 228348"/>
                <a:gd name="connsiteY44" fmla="*/ 18920 h 177526"/>
                <a:gd name="connsiteX45" fmla="*/ 199805 w 228348"/>
                <a:gd name="connsiteY45" fmla="*/ 16547 h 177526"/>
                <a:gd name="connsiteX46" fmla="*/ 197619 w 228348"/>
                <a:gd name="connsiteY46" fmla="*/ 16547 h 177526"/>
                <a:gd name="connsiteX47" fmla="*/ 190998 w 228348"/>
                <a:gd name="connsiteY47" fmla="*/ 14175 h 177526"/>
                <a:gd name="connsiteX48" fmla="*/ 182254 w 228348"/>
                <a:gd name="connsiteY48" fmla="*/ 14175 h 177526"/>
                <a:gd name="connsiteX49" fmla="*/ 182254 w 228348"/>
                <a:gd name="connsiteY49" fmla="*/ 16547 h 177526"/>
                <a:gd name="connsiteX50" fmla="*/ 149276 w 228348"/>
                <a:gd name="connsiteY50" fmla="*/ 16547 h 177526"/>
                <a:gd name="connsiteX51" fmla="*/ 147090 w 228348"/>
                <a:gd name="connsiteY51" fmla="*/ 14175 h 177526"/>
                <a:gd name="connsiteX52" fmla="*/ 142718 w 228348"/>
                <a:gd name="connsiteY52" fmla="*/ 14175 h 177526"/>
                <a:gd name="connsiteX53" fmla="*/ 140532 w 228348"/>
                <a:gd name="connsiteY53" fmla="*/ 11802 h 177526"/>
                <a:gd name="connsiteX54" fmla="*/ 131725 w 228348"/>
                <a:gd name="connsiteY54" fmla="*/ 11802 h 177526"/>
                <a:gd name="connsiteX55" fmla="*/ 129539 w 228348"/>
                <a:gd name="connsiteY55" fmla="*/ 14175 h 177526"/>
                <a:gd name="connsiteX56" fmla="*/ 127353 w 228348"/>
                <a:gd name="connsiteY56" fmla="*/ 14175 h 177526"/>
                <a:gd name="connsiteX57" fmla="*/ 125167 w 228348"/>
                <a:gd name="connsiteY57" fmla="*/ 11802 h 177526"/>
                <a:gd name="connsiteX58" fmla="*/ 114174 w 228348"/>
                <a:gd name="connsiteY58" fmla="*/ 11802 h 177526"/>
                <a:gd name="connsiteX59" fmla="*/ 109740 w 228348"/>
                <a:gd name="connsiteY59" fmla="*/ 14175 h 177526"/>
                <a:gd name="connsiteX60" fmla="*/ 103182 w 228348"/>
                <a:gd name="connsiteY60" fmla="*/ 14175 h 177526"/>
                <a:gd name="connsiteX61" fmla="*/ 100995 w 228348"/>
                <a:gd name="connsiteY61" fmla="*/ 11802 h 177526"/>
                <a:gd name="connsiteX62" fmla="*/ 98809 w 228348"/>
                <a:gd name="connsiteY62" fmla="*/ 7119 h 177526"/>
                <a:gd name="connsiteX63" fmla="*/ 96561 w 228348"/>
                <a:gd name="connsiteY63" fmla="*/ 4746 h 177526"/>
                <a:gd name="connsiteX64" fmla="*/ 96561 w 228348"/>
                <a:gd name="connsiteY64" fmla="*/ 2373 h 177526"/>
                <a:gd name="connsiteX65" fmla="*/ 94375 w 228348"/>
                <a:gd name="connsiteY65" fmla="*/ 2373 h 177526"/>
                <a:gd name="connsiteX66" fmla="*/ 92189 w 228348"/>
                <a:gd name="connsiteY66" fmla="*/ 0 h 177526"/>
                <a:gd name="connsiteX67" fmla="*/ 76824 w 228348"/>
                <a:gd name="connsiteY67" fmla="*/ 0 h 177526"/>
                <a:gd name="connsiteX68" fmla="*/ 70266 w 228348"/>
                <a:gd name="connsiteY68" fmla="*/ 2373 h 177526"/>
                <a:gd name="connsiteX69" fmla="*/ 65831 w 228348"/>
                <a:gd name="connsiteY69" fmla="*/ 4746 h 177526"/>
                <a:gd name="connsiteX70" fmla="*/ 59273 w 228348"/>
                <a:gd name="connsiteY70" fmla="*/ 4746 h 177526"/>
                <a:gd name="connsiteX71" fmla="*/ 54901 w 228348"/>
                <a:gd name="connsiteY71" fmla="*/ 7119 h 177526"/>
                <a:gd name="connsiteX72" fmla="*/ 52652 w 228348"/>
                <a:gd name="connsiteY72" fmla="*/ 9429 h 177526"/>
                <a:gd name="connsiteX73" fmla="*/ 50467 w 228348"/>
                <a:gd name="connsiteY73" fmla="*/ 9429 h 177526"/>
                <a:gd name="connsiteX74" fmla="*/ 43908 w 228348"/>
                <a:gd name="connsiteY74" fmla="*/ 16547 h 177526"/>
                <a:gd name="connsiteX75" fmla="*/ 21923 w 228348"/>
                <a:gd name="connsiteY75" fmla="*/ 18920 h 177526"/>
                <a:gd name="connsiteX76" fmla="*/ 19737 w 228348"/>
                <a:gd name="connsiteY76" fmla="*/ 18920 h 177526"/>
                <a:gd name="connsiteX77" fmla="*/ 17551 w 228348"/>
                <a:gd name="connsiteY77" fmla="*/ 21293 h 177526"/>
                <a:gd name="connsiteX78" fmla="*/ 8806 w 228348"/>
                <a:gd name="connsiteY78" fmla="*/ 26039 h 177526"/>
                <a:gd name="connsiteX79" fmla="*/ 6558 w 228348"/>
                <a:gd name="connsiteY79" fmla="*/ 26039 h 177526"/>
                <a:gd name="connsiteX80" fmla="*/ 4372 w 228348"/>
                <a:gd name="connsiteY80" fmla="*/ 28412 h 177526"/>
                <a:gd name="connsiteX81" fmla="*/ 6558 w 228348"/>
                <a:gd name="connsiteY81" fmla="*/ 30785 h 177526"/>
                <a:gd name="connsiteX82" fmla="*/ 6558 w 228348"/>
                <a:gd name="connsiteY82" fmla="*/ 37841 h 177526"/>
                <a:gd name="connsiteX83" fmla="*/ 2186 w 228348"/>
                <a:gd name="connsiteY83" fmla="*/ 35468 h 177526"/>
                <a:gd name="connsiteX84" fmla="*/ 2186 w 228348"/>
                <a:gd name="connsiteY84" fmla="*/ 42586 h 177526"/>
                <a:gd name="connsiteX85" fmla="*/ 4372 w 228348"/>
                <a:gd name="connsiteY85" fmla="*/ 42586 h 177526"/>
                <a:gd name="connsiteX86" fmla="*/ 6558 w 228348"/>
                <a:gd name="connsiteY86" fmla="*/ 44959 h 177526"/>
                <a:gd name="connsiteX87" fmla="*/ 6558 w 228348"/>
                <a:gd name="connsiteY87" fmla="*/ 52078 h 177526"/>
                <a:gd name="connsiteX88" fmla="*/ 2186 w 228348"/>
                <a:gd name="connsiteY88" fmla="*/ 56824 h 177526"/>
                <a:gd name="connsiteX89" fmla="*/ 0 w 228348"/>
                <a:gd name="connsiteY89" fmla="*/ 56824 h 177526"/>
                <a:gd name="connsiteX90" fmla="*/ 0 w 228348"/>
                <a:gd name="connsiteY90" fmla="*/ 61569 h 177526"/>
                <a:gd name="connsiteX91" fmla="*/ 2186 w 228348"/>
                <a:gd name="connsiteY91" fmla="*/ 63880 h 177526"/>
                <a:gd name="connsiteX92" fmla="*/ 4372 w 228348"/>
                <a:gd name="connsiteY92" fmla="*/ 63880 h 177526"/>
                <a:gd name="connsiteX93" fmla="*/ 6558 w 228348"/>
                <a:gd name="connsiteY93" fmla="*/ 66252 h 177526"/>
                <a:gd name="connsiteX94" fmla="*/ 10993 w 228348"/>
                <a:gd name="connsiteY94" fmla="*/ 66252 h 177526"/>
                <a:gd name="connsiteX95" fmla="*/ 10993 w 228348"/>
                <a:gd name="connsiteY95" fmla="*/ 73371 h 177526"/>
                <a:gd name="connsiteX96" fmla="*/ 8806 w 228348"/>
                <a:gd name="connsiteY96" fmla="*/ 73371 h 177526"/>
                <a:gd name="connsiteX97" fmla="*/ 8806 w 228348"/>
                <a:gd name="connsiteY97" fmla="*/ 78117 h 177526"/>
                <a:gd name="connsiteX98" fmla="*/ 13179 w 228348"/>
                <a:gd name="connsiteY98" fmla="*/ 78117 h 177526"/>
                <a:gd name="connsiteX99" fmla="*/ 13179 w 228348"/>
                <a:gd name="connsiteY99" fmla="*/ 80490 h 177526"/>
                <a:gd name="connsiteX100" fmla="*/ 10993 w 228348"/>
                <a:gd name="connsiteY100" fmla="*/ 82862 h 177526"/>
                <a:gd name="connsiteX101" fmla="*/ 13179 w 228348"/>
                <a:gd name="connsiteY101" fmla="*/ 82862 h 177526"/>
                <a:gd name="connsiteX102" fmla="*/ 15365 w 228348"/>
                <a:gd name="connsiteY102" fmla="*/ 85235 h 177526"/>
                <a:gd name="connsiteX103" fmla="*/ 13179 w 228348"/>
                <a:gd name="connsiteY103" fmla="*/ 87546 h 177526"/>
                <a:gd name="connsiteX104" fmla="*/ 8806 w 228348"/>
                <a:gd name="connsiteY104" fmla="*/ 89919 h 177526"/>
                <a:gd name="connsiteX105" fmla="*/ 8806 w 228348"/>
                <a:gd name="connsiteY105" fmla="*/ 92291 h 177526"/>
                <a:gd name="connsiteX106" fmla="*/ 10993 w 228348"/>
                <a:gd name="connsiteY106" fmla="*/ 94664 h 177526"/>
                <a:gd name="connsiteX107" fmla="*/ 13179 w 228348"/>
                <a:gd name="connsiteY107" fmla="*/ 94664 h 177526"/>
                <a:gd name="connsiteX108" fmla="*/ 15365 w 228348"/>
                <a:gd name="connsiteY108" fmla="*/ 97037 h 177526"/>
                <a:gd name="connsiteX109" fmla="*/ 15365 w 228348"/>
                <a:gd name="connsiteY109" fmla="*/ 104156 h 177526"/>
                <a:gd name="connsiteX110" fmla="*/ 17551 w 228348"/>
                <a:gd name="connsiteY110" fmla="*/ 101783 h 177526"/>
                <a:gd name="connsiteX111" fmla="*/ 19737 w 228348"/>
                <a:gd name="connsiteY111" fmla="*/ 101783 h 177526"/>
                <a:gd name="connsiteX112" fmla="*/ 19737 w 228348"/>
                <a:gd name="connsiteY112" fmla="*/ 106528 h 177526"/>
                <a:gd name="connsiteX113" fmla="*/ 17551 w 228348"/>
                <a:gd name="connsiteY113" fmla="*/ 108901 h 177526"/>
                <a:gd name="connsiteX114" fmla="*/ 21923 w 228348"/>
                <a:gd name="connsiteY114" fmla="*/ 108901 h 177526"/>
                <a:gd name="connsiteX115" fmla="*/ 21923 w 228348"/>
                <a:gd name="connsiteY115" fmla="*/ 111274 h 177526"/>
                <a:gd name="connsiteX116" fmla="*/ 19737 w 228348"/>
                <a:gd name="connsiteY116" fmla="*/ 111274 h 177526"/>
                <a:gd name="connsiteX117" fmla="*/ 19737 w 228348"/>
                <a:gd name="connsiteY117" fmla="*/ 115957 h 177526"/>
                <a:gd name="connsiteX118" fmla="*/ 26357 w 228348"/>
                <a:gd name="connsiteY118" fmla="*/ 115957 h 177526"/>
                <a:gd name="connsiteX119" fmla="*/ 28544 w 228348"/>
                <a:gd name="connsiteY119" fmla="*/ 123076 h 177526"/>
                <a:gd name="connsiteX120" fmla="*/ 35102 w 228348"/>
                <a:gd name="connsiteY120" fmla="*/ 123076 h 177526"/>
                <a:gd name="connsiteX121" fmla="*/ 39536 w 228348"/>
                <a:gd name="connsiteY121" fmla="*/ 125449 h 177526"/>
                <a:gd name="connsiteX122" fmla="*/ 41722 w 228348"/>
                <a:gd name="connsiteY122" fmla="*/ 125449 h 177526"/>
                <a:gd name="connsiteX123" fmla="*/ 41722 w 228348"/>
                <a:gd name="connsiteY123" fmla="*/ 127822 h 177526"/>
                <a:gd name="connsiteX124" fmla="*/ 50467 w 228348"/>
                <a:gd name="connsiteY124" fmla="*/ 127822 h 177526"/>
                <a:gd name="connsiteX125" fmla="*/ 52652 w 228348"/>
                <a:gd name="connsiteY125" fmla="*/ 130195 h 177526"/>
                <a:gd name="connsiteX126" fmla="*/ 48280 w 228348"/>
                <a:gd name="connsiteY126" fmla="*/ 132567 h 177526"/>
                <a:gd name="connsiteX127" fmla="*/ 52652 w 228348"/>
                <a:gd name="connsiteY127" fmla="*/ 134940 h 177526"/>
                <a:gd name="connsiteX128" fmla="*/ 52652 w 228348"/>
                <a:gd name="connsiteY128" fmla="*/ 139686 h 177526"/>
                <a:gd name="connsiteX129" fmla="*/ 54901 w 228348"/>
                <a:gd name="connsiteY129" fmla="*/ 139686 h 177526"/>
                <a:gd name="connsiteX130" fmla="*/ 57087 w 228348"/>
                <a:gd name="connsiteY130" fmla="*/ 141996 h 177526"/>
                <a:gd name="connsiteX131" fmla="*/ 63645 w 228348"/>
                <a:gd name="connsiteY131" fmla="*/ 141996 h 177526"/>
                <a:gd name="connsiteX132" fmla="*/ 63645 w 228348"/>
                <a:gd name="connsiteY132" fmla="*/ 139686 h 177526"/>
                <a:gd name="connsiteX133" fmla="*/ 65831 w 228348"/>
                <a:gd name="connsiteY133" fmla="*/ 139686 h 177526"/>
                <a:gd name="connsiteX134" fmla="*/ 70266 w 228348"/>
                <a:gd name="connsiteY134" fmla="*/ 137313 h 177526"/>
                <a:gd name="connsiteX135" fmla="*/ 76824 w 228348"/>
                <a:gd name="connsiteY135" fmla="*/ 137313 h 177526"/>
                <a:gd name="connsiteX136" fmla="*/ 74638 w 228348"/>
                <a:gd name="connsiteY136" fmla="*/ 139686 h 177526"/>
                <a:gd name="connsiteX137" fmla="*/ 81259 w 228348"/>
                <a:gd name="connsiteY137" fmla="*/ 139686 h 177526"/>
                <a:gd name="connsiteX138" fmla="*/ 83444 w 228348"/>
                <a:gd name="connsiteY138" fmla="*/ 141996 h 177526"/>
                <a:gd name="connsiteX139" fmla="*/ 85631 w 228348"/>
                <a:gd name="connsiteY139" fmla="*/ 146742 h 177526"/>
                <a:gd name="connsiteX140" fmla="*/ 87817 w 228348"/>
                <a:gd name="connsiteY140" fmla="*/ 149115 h 177526"/>
                <a:gd name="connsiteX141" fmla="*/ 90003 w 228348"/>
                <a:gd name="connsiteY141" fmla="*/ 144369 h 177526"/>
                <a:gd name="connsiteX142" fmla="*/ 92189 w 228348"/>
                <a:gd name="connsiteY142" fmla="*/ 146742 h 177526"/>
                <a:gd name="connsiteX143" fmla="*/ 92189 w 228348"/>
                <a:gd name="connsiteY143" fmla="*/ 149115 h 177526"/>
                <a:gd name="connsiteX144" fmla="*/ 98809 w 228348"/>
                <a:gd name="connsiteY144" fmla="*/ 149115 h 177526"/>
                <a:gd name="connsiteX145" fmla="*/ 103182 w 228348"/>
                <a:gd name="connsiteY145" fmla="*/ 151488 h 177526"/>
                <a:gd name="connsiteX146" fmla="*/ 103182 w 228348"/>
                <a:gd name="connsiteY146" fmla="*/ 153861 h 177526"/>
                <a:gd name="connsiteX147" fmla="*/ 105367 w 228348"/>
                <a:gd name="connsiteY147" fmla="*/ 158606 h 177526"/>
                <a:gd name="connsiteX148" fmla="*/ 111988 w 228348"/>
                <a:gd name="connsiteY148" fmla="*/ 165725 h 177526"/>
                <a:gd name="connsiteX149" fmla="*/ 116360 w 228348"/>
                <a:gd name="connsiteY149" fmla="*/ 165725 h 177526"/>
                <a:gd name="connsiteX150" fmla="*/ 120732 w 228348"/>
                <a:gd name="connsiteY150" fmla="*/ 160979 h 177526"/>
                <a:gd name="connsiteX151" fmla="*/ 125167 w 228348"/>
                <a:gd name="connsiteY151" fmla="*/ 160979 h 177526"/>
                <a:gd name="connsiteX152" fmla="*/ 129539 w 228348"/>
                <a:gd name="connsiteY152" fmla="*/ 165725 h 177526"/>
                <a:gd name="connsiteX153" fmla="*/ 131725 w 228348"/>
                <a:gd name="connsiteY153" fmla="*/ 165725 h 177526"/>
                <a:gd name="connsiteX154" fmla="*/ 131725 w 228348"/>
                <a:gd name="connsiteY154" fmla="*/ 168098 h 177526"/>
                <a:gd name="connsiteX155" fmla="*/ 133911 w 228348"/>
                <a:gd name="connsiteY155" fmla="*/ 170408 h 177526"/>
                <a:gd name="connsiteX156" fmla="*/ 138283 w 228348"/>
                <a:gd name="connsiteY156" fmla="*/ 170408 h 177526"/>
                <a:gd name="connsiteX157" fmla="*/ 140532 w 228348"/>
                <a:gd name="connsiteY157" fmla="*/ 168098 h 177526"/>
                <a:gd name="connsiteX158" fmla="*/ 140532 w 228348"/>
                <a:gd name="connsiteY158" fmla="*/ 165725 h 177526"/>
                <a:gd name="connsiteX159" fmla="*/ 151462 w 228348"/>
                <a:gd name="connsiteY159" fmla="*/ 165725 h 177526"/>
                <a:gd name="connsiteX160" fmla="*/ 153648 w 228348"/>
                <a:gd name="connsiteY160" fmla="*/ 168098 h 177526"/>
                <a:gd name="connsiteX161" fmla="*/ 155897 w 228348"/>
                <a:gd name="connsiteY161" fmla="*/ 168098 h 17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228348" h="177526">
                  <a:moveTo>
                    <a:pt x="155897" y="168098"/>
                  </a:moveTo>
                  <a:lnTo>
                    <a:pt x="158083" y="168098"/>
                  </a:lnTo>
                  <a:lnTo>
                    <a:pt x="162455" y="165725"/>
                  </a:lnTo>
                  <a:lnTo>
                    <a:pt x="164641" y="163352"/>
                  </a:lnTo>
                  <a:lnTo>
                    <a:pt x="173447" y="163352"/>
                  </a:lnTo>
                  <a:lnTo>
                    <a:pt x="182254" y="172781"/>
                  </a:lnTo>
                  <a:lnTo>
                    <a:pt x="193184" y="172781"/>
                  </a:lnTo>
                  <a:lnTo>
                    <a:pt x="193184" y="177527"/>
                  </a:lnTo>
                  <a:lnTo>
                    <a:pt x="201991" y="177527"/>
                  </a:lnTo>
                  <a:lnTo>
                    <a:pt x="197619" y="172781"/>
                  </a:lnTo>
                  <a:lnTo>
                    <a:pt x="197619" y="156234"/>
                  </a:lnTo>
                  <a:lnTo>
                    <a:pt x="217356" y="137313"/>
                  </a:lnTo>
                  <a:lnTo>
                    <a:pt x="221728" y="137313"/>
                  </a:lnTo>
                  <a:lnTo>
                    <a:pt x="223914" y="134940"/>
                  </a:lnTo>
                  <a:lnTo>
                    <a:pt x="226100" y="134940"/>
                  </a:lnTo>
                  <a:lnTo>
                    <a:pt x="228348" y="132567"/>
                  </a:lnTo>
                  <a:lnTo>
                    <a:pt x="226100" y="130195"/>
                  </a:lnTo>
                  <a:lnTo>
                    <a:pt x="226100" y="127822"/>
                  </a:lnTo>
                  <a:lnTo>
                    <a:pt x="223914" y="125449"/>
                  </a:lnTo>
                  <a:lnTo>
                    <a:pt x="226100" y="120703"/>
                  </a:lnTo>
                  <a:lnTo>
                    <a:pt x="223914" y="118330"/>
                  </a:lnTo>
                  <a:lnTo>
                    <a:pt x="219541" y="115957"/>
                  </a:lnTo>
                  <a:lnTo>
                    <a:pt x="219541" y="113647"/>
                  </a:lnTo>
                  <a:lnTo>
                    <a:pt x="212983" y="106528"/>
                  </a:lnTo>
                  <a:lnTo>
                    <a:pt x="210735" y="99410"/>
                  </a:lnTo>
                  <a:lnTo>
                    <a:pt x="212983" y="99410"/>
                  </a:lnTo>
                  <a:lnTo>
                    <a:pt x="210735" y="94664"/>
                  </a:lnTo>
                  <a:lnTo>
                    <a:pt x="210735" y="82862"/>
                  </a:lnTo>
                  <a:lnTo>
                    <a:pt x="206363" y="78117"/>
                  </a:lnTo>
                  <a:lnTo>
                    <a:pt x="204177" y="78117"/>
                  </a:lnTo>
                  <a:lnTo>
                    <a:pt x="201991" y="75744"/>
                  </a:lnTo>
                  <a:lnTo>
                    <a:pt x="201991" y="73371"/>
                  </a:lnTo>
                  <a:lnTo>
                    <a:pt x="206363" y="73371"/>
                  </a:lnTo>
                  <a:lnTo>
                    <a:pt x="206363" y="66252"/>
                  </a:lnTo>
                  <a:lnTo>
                    <a:pt x="215170" y="63880"/>
                  </a:lnTo>
                  <a:lnTo>
                    <a:pt x="215170" y="59196"/>
                  </a:lnTo>
                  <a:lnTo>
                    <a:pt x="217356" y="56824"/>
                  </a:lnTo>
                  <a:lnTo>
                    <a:pt x="217356" y="54451"/>
                  </a:lnTo>
                  <a:lnTo>
                    <a:pt x="215170" y="52078"/>
                  </a:lnTo>
                  <a:lnTo>
                    <a:pt x="210735" y="42586"/>
                  </a:lnTo>
                  <a:lnTo>
                    <a:pt x="208549" y="40214"/>
                  </a:lnTo>
                  <a:lnTo>
                    <a:pt x="208549" y="35468"/>
                  </a:lnTo>
                  <a:lnTo>
                    <a:pt x="206363" y="33157"/>
                  </a:lnTo>
                  <a:lnTo>
                    <a:pt x="204177" y="28412"/>
                  </a:lnTo>
                  <a:lnTo>
                    <a:pt x="204177" y="18920"/>
                  </a:lnTo>
                  <a:lnTo>
                    <a:pt x="199805" y="16547"/>
                  </a:lnTo>
                  <a:lnTo>
                    <a:pt x="197619" y="16547"/>
                  </a:lnTo>
                  <a:lnTo>
                    <a:pt x="190998" y="14175"/>
                  </a:lnTo>
                  <a:lnTo>
                    <a:pt x="182254" y="14175"/>
                  </a:lnTo>
                  <a:lnTo>
                    <a:pt x="182254" y="16547"/>
                  </a:lnTo>
                  <a:lnTo>
                    <a:pt x="149276" y="16547"/>
                  </a:lnTo>
                  <a:lnTo>
                    <a:pt x="147090" y="14175"/>
                  </a:lnTo>
                  <a:lnTo>
                    <a:pt x="142718" y="14175"/>
                  </a:lnTo>
                  <a:lnTo>
                    <a:pt x="140532" y="11802"/>
                  </a:lnTo>
                  <a:lnTo>
                    <a:pt x="131725" y="11802"/>
                  </a:lnTo>
                  <a:lnTo>
                    <a:pt x="129539" y="14175"/>
                  </a:lnTo>
                  <a:lnTo>
                    <a:pt x="127353" y="14175"/>
                  </a:lnTo>
                  <a:lnTo>
                    <a:pt x="125167" y="11802"/>
                  </a:lnTo>
                  <a:lnTo>
                    <a:pt x="114174" y="11802"/>
                  </a:lnTo>
                  <a:lnTo>
                    <a:pt x="109740" y="14175"/>
                  </a:lnTo>
                  <a:lnTo>
                    <a:pt x="103182" y="14175"/>
                  </a:lnTo>
                  <a:lnTo>
                    <a:pt x="100995" y="11802"/>
                  </a:lnTo>
                  <a:lnTo>
                    <a:pt x="98809" y="7119"/>
                  </a:lnTo>
                  <a:lnTo>
                    <a:pt x="96561" y="4746"/>
                  </a:lnTo>
                  <a:lnTo>
                    <a:pt x="96561" y="2373"/>
                  </a:lnTo>
                  <a:lnTo>
                    <a:pt x="94375" y="2373"/>
                  </a:lnTo>
                  <a:lnTo>
                    <a:pt x="92189" y="0"/>
                  </a:lnTo>
                  <a:lnTo>
                    <a:pt x="76824" y="0"/>
                  </a:lnTo>
                  <a:lnTo>
                    <a:pt x="70266" y="2373"/>
                  </a:lnTo>
                  <a:lnTo>
                    <a:pt x="65831" y="4746"/>
                  </a:lnTo>
                  <a:lnTo>
                    <a:pt x="59273" y="4746"/>
                  </a:lnTo>
                  <a:lnTo>
                    <a:pt x="54901" y="7119"/>
                  </a:lnTo>
                  <a:lnTo>
                    <a:pt x="52652" y="9429"/>
                  </a:lnTo>
                  <a:lnTo>
                    <a:pt x="50467" y="9429"/>
                  </a:lnTo>
                  <a:lnTo>
                    <a:pt x="43908" y="16547"/>
                  </a:lnTo>
                  <a:lnTo>
                    <a:pt x="21923" y="18920"/>
                  </a:lnTo>
                  <a:lnTo>
                    <a:pt x="19737" y="18920"/>
                  </a:lnTo>
                  <a:lnTo>
                    <a:pt x="17551" y="21293"/>
                  </a:lnTo>
                  <a:lnTo>
                    <a:pt x="8806" y="26039"/>
                  </a:lnTo>
                  <a:lnTo>
                    <a:pt x="6558" y="26039"/>
                  </a:lnTo>
                  <a:lnTo>
                    <a:pt x="4372" y="28412"/>
                  </a:lnTo>
                  <a:lnTo>
                    <a:pt x="6558" y="30785"/>
                  </a:lnTo>
                  <a:lnTo>
                    <a:pt x="6558" y="37841"/>
                  </a:lnTo>
                  <a:lnTo>
                    <a:pt x="2186" y="35468"/>
                  </a:lnTo>
                  <a:lnTo>
                    <a:pt x="2186" y="42586"/>
                  </a:lnTo>
                  <a:lnTo>
                    <a:pt x="4372" y="42586"/>
                  </a:lnTo>
                  <a:lnTo>
                    <a:pt x="6558" y="44959"/>
                  </a:lnTo>
                  <a:lnTo>
                    <a:pt x="6558" y="52078"/>
                  </a:lnTo>
                  <a:lnTo>
                    <a:pt x="2186" y="56824"/>
                  </a:lnTo>
                  <a:lnTo>
                    <a:pt x="0" y="56824"/>
                  </a:lnTo>
                  <a:lnTo>
                    <a:pt x="0" y="61569"/>
                  </a:lnTo>
                  <a:lnTo>
                    <a:pt x="2186" y="63880"/>
                  </a:lnTo>
                  <a:lnTo>
                    <a:pt x="4372" y="63880"/>
                  </a:lnTo>
                  <a:lnTo>
                    <a:pt x="6558" y="66252"/>
                  </a:lnTo>
                  <a:lnTo>
                    <a:pt x="10993" y="66252"/>
                  </a:lnTo>
                  <a:lnTo>
                    <a:pt x="10993" y="73371"/>
                  </a:lnTo>
                  <a:lnTo>
                    <a:pt x="8806" y="73371"/>
                  </a:lnTo>
                  <a:lnTo>
                    <a:pt x="8806" y="78117"/>
                  </a:lnTo>
                  <a:lnTo>
                    <a:pt x="13179" y="78117"/>
                  </a:lnTo>
                  <a:lnTo>
                    <a:pt x="13179" y="80490"/>
                  </a:lnTo>
                  <a:lnTo>
                    <a:pt x="10993" y="82862"/>
                  </a:lnTo>
                  <a:lnTo>
                    <a:pt x="13179" y="82862"/>
                  </a:lnTo>
                  <a:lnTo>
                    <a:pt x="15365" y="85235"/>
                  </a:lnTo>
                  <a:lnTo>
                    <a:pt x="13179" y="87546"/>
                  </a:lnTo>
                  <a:lnTo>
                    <a:pt x="8806" y="89919"/>
                  </a:lnTo>
                  <a:lnTo>
                    <a:pt x="8806" y="92291"/>
                  </a:lnTo>
                  <a:lnTo>
                    <a:pt x="10993" y="94664"/>
                  </a:lnTo>
                  <a:lnTo>
                    <a:pt x="13179" y="94664"/>
                  </a:lnTo>
                  <a:lnTo>
                    <a:pt x="15365" y="97037"/>
                  </a:lnTo>
                  <a:lnTo>
                    <a:pt x="15365" y="104156"/>
                  </a:lnTo>
                  <a:lnTo>
                    <a:pt x="17551" y="101783"/>
                  </a:lnTo>
                  <a:lnTo>
                    <a:pt x="19737" y="101783"/>
                  </a:lnTo>
                  <a:lnTo>
                    <a:pt x="19737" y="106528"/>
                  </a:lnTo>
                  <a:lnTo>
                    <a:pt x="17551" y="108901"/>
                  </a:lnTo>
                  <a:lnTo>
                    <a:pt x="21923" y="108901"/>
                  </a:lnTo>
                  <a:lnTo>
                    <a:pt x="21923" y="111274"/>
                  </a:lnTo>
                  <a:lnTo>
                    <a:pt x="19737" y="111274"/>
                  </a:lnTo>
                  <a:lnTo>
                    <a:pt x="19737" y="115957"/>
                  </a:lnTo>
                  <a:lnTo>
                    <a:pt x="26357" y="115957"/>
                  </a:lnTo>
                  <a:lnTo>
                    <a:pt x="28544" y="123076"/>
                  </a:lnTo>
                  <a:lnTo>
                    <a:pt x="35102" y="123076"/>
                  </a:lnTo>
                  <a:lnTo>
                    <a:pt x="39536" y="125449"/>
                  </a:lnTo>
                  <a:lnTo>
                    <a:pt x="41722" y="125449"/>
                  </a:lnTo>
                  <a:lnTo>
                    <a:pt x="41722" y="127822"/>
                  </a:lnTo>
                  <a:lnTo>
                    <a:pt x="50467" y="127822"/>
                  </a:lnTo>
                  <a:lnTo>
                    <a:pt x="52652" y="130195"/>
                  </a:lnTo>
                  <a:lnTo>
                    <a:pt x="48280" y="132567"/>
                  </a:lnTo>
                  <a:lnTo>
                    <a:pt x="52652" y="134940"/>
                  </a:lnTo>
                  <a:lnTo>
                    <a:pt x="52652" y="139686"/>
                  </a:lnTo>
                  <a:lnTo>
                    <a:pt x="54901" y="139686"/>
                  </a:lnTo>
                  <a:lnTo>
                    <a:pt x="57087" y="141996"/>
                  </a:lnTo>
                  <a:lnTo>
                    <a:pt x="63645" y="141996"/>
                  </a:lnTo>
                  <a:lnTo>
                    <a:pt x="63645" y="139686"/>
                  </a:lnTo>
                  <a:lnTo>
                    <a:pt x="65831" y="139686"/>
                  </a:lnTo>
                  <a:lnTo>
                    <a:pt x="70266" y="137313"/>
                  </a:lnTo>
                  <a:lnTo>
                    <a:pt x="76824" y="137313"/>
                  </a:lnTo>
                  <a:lnTo>
                    <a:pt x="74638" y="139686"/>
                  </a:lnTo>
                  <a:lnTo>
                    <a:pt x="81259" y="139686"/>
                  </a:lnTo>
                  <a:lnTo>
                    <a:pt x="83444" y="141996"/>
                  </a:lnTo>
                  <a:lnTo>
                    <a:pt x="85631" y="146742"/>
                  </a:lnTo>
                  <a:lnTo>
                    <a:pt x="87817" y="149115"/>
                  </a:lnTo>
                  <a:lnTo>
                    <a:pt x="90003" y="144369"/>
                  </a:lnTo>
                  <a:lnTo>
                    <a:pt x="92189" y="146742"/>
                  </a:lnTo>
                  <a:lnTo>
                    <a:pt x="92189" y="149115"/>
                  </a:lnTo>
                  <a:lnTo>
                    <a:pt x="98809" y="149115"/>
                  </a:lnTo>
                  <a:lnTo>
                    <a:pt x="103182" y="151488"/>
                  </a:lnTo>
                  <a:lnTo>
                    <a:pt x="103182" y="153861"/>
                  </a:lnTo>
                  <a:lnTo>
                    <a:pt x="105367" y="158606"/>
                  </a:lnTo>
                  <a:lnTo>
                    <a:pt x="111988" y="165725"/>
                  </a:lnTo>
                  <a:lnTo>
                    <a:pt x="116360" y="165725"/>
                  </a:lnTo>
                  <a:lnTo>
                    <a:pt x="120732" y="160979"/>
                  </a:lnTo>
                  <a:lnTo>
                    <a:pt x="125167" y="160979"/>
                  </a:lnTo>
                  <a:lnTo>
                    <a:pt x="129539" y="165725"/>
                  </a:lnTo>
                  <a:lnTo>
                    <a:pt x="131725" y="165725"/>
                  </a:lnTo>
                  <a:lnTo>
                    <a:pt x="131725" y="168098"/>
                  </a:lnTo>
                  <a:lnTo>
                    <a:pt x="133911" y="170408"/>
                  </a:lnTo>
                  <a:lnTo>
                    <a:pt x="138283" y="170408"/>
                  </a:lnTo>
                  <a:lnTo>
                    <a:pt x="140532" y="168098"/>
                  </a:lnTo>
                  <a:lnTo>
                    <a:pt x="140532" y="165725"/>
                  </a:lnTo>
                  <a:lnTo>
                    <a:pt x="151462" y="165725"/>
                  </a:lnTo>
                  <a:lnTo>
                    <a:pt x="153648" y="168098"/>
                  </a:lnTo>
                  <a:lnTo>
                    <a:pt x="155897" y="168098"/>
                  </a:lnTo>
                  <a:close/>
                </a:path>
              </a:pathLst>
            </a:custGeom>
            <a:solidFill>
              <a:srgbClr val="FF0000"/>
            </a:solidFill>
            <a:ln w="6245" cap="flat">
              <a:noFill/>
              <a:prstDash val="solid"/>
              <a:miter/>
            </a:ln>
          </p:spPr>
          <p:txBody>
            <a:bodyPr rtlCol="0" anchor="ctr"/>
            <a:lstStyle/>
            <a:p>
              <a:endParaRPr lang="en-US" noProof="0" dirty="0"/>
            </a:p>
          </p:txBody>
        </p:sp>
        <p:sp>
          <p:nvSpPr>
            <p:cNvPr id="5183" name="Serbest Form 5182">
              <a:extLst>
                <a:ext uri="{FF2B5EF4-FFF2-40B4-BE49-F238E27FC236}">
                  <a16:creationId xmlns:a16="http://schemas.microsoft.com/office/drawing/2014/main" id="{0185CCE0-E6A6-6A48-86E6-EB975EBB0851}"/>
                </a:ext>
              </a:extLst>
            </p:cNvPr>
            <p:cNvSpPr/>
            <p:nvPr/>
          </p:nvSpPr>
          <p:spPr>
            <a:xfrm>
              <a:off x="6007008" y="854884"/>
              <a:ext cx="228348" cy="177526"/>
            </a:xfrm>
            <a:custGeom>
              <a:avLst/>
              <a:gdLst>
                <a:gd name="connsiteX0" fmla="*/ 155897 w 228348"/>
                <a:gd name="connsiteY0" fmla="*/ 168098 h 177526"/>
                <a:gd name="connsiteX1" fmla="*/ 158083 w 228348"/>
                <a:gd name="connsiteY1" fmla="*/ 168098 h 177526"/>
                <a:gd name="connsiteX2" fmla="*/ 162455 w 228348"/>
                <a:gd name="connsiteY2" fmla="*/ 165725 h 177526"/>
                <a:gd name="connsiteX3" fmla="*/ 164641 w 228348"/>
                <a:gd name="connsiteY3" fmla="*/ 163352 h 177526"/>
                <a:gd name="connsiteX4" fmla="*/ 173447 w 228348"/>
                <a:gd name="connsiteY4" fmla="*/ 163352 h 177526"/>
                <a:gd name="connsiteX5" fmla="*/ 182191 w 228348"/>
                <a:gd name="connsiteY5" fmla="*/ 172781 h 177526"/>
                <a:gd name="connsiteX6" fmla="*/ 193184 w 228348"/>
                <a:gd name="connsiteY6" fmla="*/ 172781 h 177526"/>
                <a:gd name="connsiteX7" fmla="*/ 193184 w 228348"/>
                <a:gd name="connsiteY7" fmla="*/ 177527 h 177526"/>
                <a:gd name="connsiteX8" fmla="*/ 201991 w 228348"/>
                <a:gd name="connsiteY8" fmla="*/ 177527 h 177526"/>
                <a:gd name="connsiteX9" fmla="*/ 197619 w 228348"/>
                <a:gd name="connsiteY9" fmla="*/ 172781 h 177526"/>
                <a:gd name="connsiteX10" fmla="*/ 197619 w 228348"/>
                <a:gd name="connsiteY10" fmla="*/ 156234 h 177526"/>
                <a:gd name="connsiteX11" fmla="*/ 217356 w 228348"/>
                <a:gd name="connsiteY11" fmla="*/ 137313 h 177526"/>
                <a:gd name="connsiteX12" fmla="*/ 221728 w 228348"/>
                <a:gd name="connsiteY12" fmla="*/ 137313 h 177526"/>
                <a:gd name="connsiteX13" fmla="*/ 223914 w 228348"/>
                <a:gd name="connsiteY13" fmla="*/ 134940 h 177526"/>
                <a:gd name="connsiteX14" fmla="*/ 226100 w 228348"/>
                <a:gd name="connsiteY14" fmla="*/ 134940 h 177526"/>
                <a:gd name="connsiteX15" fmla="*/ 228348 w 228348"/>
                <a:gd name="connsiteY15" fmla="*/ 132567 h 177526"/>
                <a:gd name="connsiteX16" fmla="*/ 226100 w 228348"/>
                <a:gd name="connsiteY16" fmla="*/ 130195 h 177526"/>
                <a:gd name="connsiteX17" fmla="*/ 226100 w 228348"/>
                <a:gd name="connsiteY17" fmla="*/ 127822 h 177526"/>
                <a:gd name="connsiteX18" fmla="*/ 223914 w 228348"/>
                <a:gd name="connsiteY18" fmla="*/ 125449 h 177526"/>
                <a:gd name="connsiteX19" fmla="*/ 226100 w 228348"/>
                <a:gd name="connsiteY19" fmla="*/ 120703 h 177526"/>
                <a:gd name="connsiteX20" fmla="*/ 223914 w 228348"/>
                <a:gd name="connsiteY20" fmla="*/ 118330 h 177526"/>
                <a:gd name="connsiteX21" fmla="*/ 219541 w 228348"/>
                <a:gd name="connsiteY21" fmla="*/ 115957 h 177526"/>
                <a:gd name="connsiteX22" fmla="*/ 219541 w 228348"/>
                <a:gd name="connsiteY22" fmla="*/ 113647 h 177526"/>
                <a:gd name="connsiteX23" fmla="*/ 212983 w 228348"/>
                <a:gd name="connsiteY23" fmla="*/ 106528 h 177526"/>
                <a:gd name="connsiteX24" fmla="*/ 210735 w 228348"/>
                <a:gd name="connsiteY24" fmla="*/ 99410 h 177526"/>
                <a:gd name="connsiteX25" fmla="*/ 212983 w 228348"/>
                <a:gd name="connsiteY25" fmla="*/ 99410 h 177526"/>
                <a:gd name="connsiteX26" fmla="*/ 210735 w 228348"/>
                <a:gd name="connsiteY26" fmla="*/ 94664 h 177526"/>
                <a:gd name="connsiteX27" fmla="*/ 210735 w 228348"/>
                <a:gd name="connsiteY27" fmla="*/ 82862 h 177526"/>
                <a:gd name="connsiteX28" fmla="*/ 206363 w 228348"/>
                <a:gd name="connsiteY28" fmla="*/ 78117 h 177526"/>
                <a:gd name="connsiteX29" fmla="*/ 204177 w 228348"/>
                <a:gd name="connsiteY29" fmla="*/ 78117 h 177526"/>
                <a:gd name="connsiteX30" fmla="*/ 201991 w 228348"/>
                <a:gd name="connsiteY30" fmla="*/ 75744 h 177526"/>
                <a:gd name="connsiteX31" fmla="*/ 201991 w 228348"/>
                <a:gd name="connsiteY31" fmla="*/ 73371 h 177526"/>
                <a:gd name="connsiteX32" fmla="*/ 206363 w 228348"/>
                <a:gd name="connsiteY32" fmla="*/ 73371 h 177526"/>
                <a:gd name="connsiteX33" fmla="*/ 206363 w 228348"/>
                <a:gd name="connsiteY33" fmla="*/ 66252 h 177526"/>
                <a:gd name="connsiteX34" fmla="*/ 215170 w 228348"/>
                <a:gd name="connsiteY34" fmla="*/ 63880 h 177526"/>
                <a:gd name="connsiteX35" fmla="*/ 215170 w 228348"/>
                <a:gd name="connsiteY35" fmla="*/ 59196 h 177526"/>
                <a:gd name="connsiteX36" fmla="*/ 217356 w 228348"/>
                <a:gd name="connsiteY36" fmla="*/ 56824 h 177526"/>
                <a:gd name="connsiteX37" fmla="*/ 217356 w 228348"/>
                <a:gd name="connsiteY37" fmla="*/ 54451 h 177526"/>
                <a:gd name="connsiteX38" fmla="*/ 215170 w 228348"/>
                <a:gd name="connsiteY38" fmla="*/ 52078 h 177526"/>
                <a:gd name="connsiteX39" fmla="*/ 210735 w 228348"/>
                <a:gd name="connsiteY39" fmla="*/ 42586 h 177526"/>
                <a:gd name="connsiteX40" fmla="*/ 208549 w 228348"/>
                <a:gd name="connsiteY40" fmla="*/ 40214 h 177526"/>
                <a:gd name="connsiteX41" fmla="*/ 208549 w 228348"/>
                <a:gd name="connsiteY41" fmla="*/ 35468 h 177526"/>
                <a:gd name="connsiteX42" fmla="*/ 206363 w 228348"/>
                <a:gd name="connsiteY42" fmla="*/ 33157 h 177526"/>
                <a:gd name="connsiteX43" fmla="*/ 204177 w 228348"/>
                <a:gd name="connsiteY43" fmla="*/ 28412 h 177526"/>
                <a:gd name="connsiteX44" fmla="*/ 204177 w 228348"/>
                <a:gd name="connsiteY44" fmla="*/ 18920 h 177526"/>
                <a:gd name="connsiteX45" fmla="*/ 199805 w 228348"/>
                <a:gd name="connsiteY45" fmla="*/ 16547 h 177526"/>
                <a:gd name="connsiteX46" fmla="*/ 197619 w 228348"/>
                <a:gd name="connsiteY46" fmla="*/ 16547 h 177526"/>
                <a:gd name="connsiteX47" fmla="*/ 190998 w 228348"/>
                <a:gd name="connsiteY47" fmla="*/ 14175 h 177526"/>
                <a:gd name="connsiteX48" fmla="*/ 182191 w 228348"/>
                <a:gd name="connsiteY48" fmla="*/ 14175 h 177526"/>
                <a:gd name="connsiteX49" fmla="*/ 182191 w 228348"/>
                <a:gd name="connsiteY49" fmla="*/ 16547 h 177526"/>
                <a:gd name="connsiteX50" fmla="*/ 149276 w 228348"/>
                <a:gd name="connsiteY50" fmla="*/ 16547 h 177526"/>
                <a:gd name="connsiteX51" fmla="*/ 147090 w 228348"/>
                <a:gd name="connsiteY51" fmla="*/ 14175 h 177526"/>
                <a:gd name="connsiteX52" fmla="*/ 142718 w 228348"/>
                <a:gd name="connsiteY52" fmla="*/ 14175 h 177526"/>
                <a:gd name="connsiteX53" fmla="*/ 140532 w 228348"/>
                <a:gd name="connsiteY53" fmla="*/ 11802 h 177526"/>
                <a:gd name="connsiteX54" fmla="*/ 131725 w 228348"/>
                <a:gd name="connsiteY54" fmla="*/ 11802 h 177526"/>
                <a:gd name="connsiteX55" fmla="*/ 129539 w 228348"/>
                <a:gd name="connsiteY55" fmla="*/ 14175 h 177526"/>
                <a:gd name="connsiteX56" fmla="*/ 127353 w 228348"/>
                <a:gd name="connsiteY56" fmla="*/ 14175 h 177526"/>
                <a:gd name="connsiteX57" fmla="*/ 125167 w 228348"/>
                <a:gd name="connsiteY57" fmla="*/ 11802 h 177526"/>
                <a:gd name="connsiteX58" fmla="*/ 114174 w 228348"/>
                <a:gd name="connsiteY58" fmla="*/ 11802 h 177526"/>
                <a:gd name="connsiteX59" fmla="*/ 109740 w 228348"/>
                <a:gd name="connsiteY59" fmla="*/ 14175 h 177526"/>
                <a:gd name="connsiteX60" fmla="*/ 103182 w 228348"/>
                <a:gd name="connsiteY60" fmla="*/ 14175 h 177526"/>
                <a:gd name="connsiteX61" fmla="*/ 100995 w 228348"/>
                <a:gd name="connsiteY61" fmla="*/ 11802 h 177526"/>
                <a:gd name="connsiteX62" fmla="*/ 98809 w 228348"/>
                <a:gd name="connsiteY62" fmla="*/ 7119 h 177526"/>
                <a:gd name="connsiteX63" fmla="*/ 96561 w 228348"/>
                <a:gd name="connsiteY63" fmla="*/ 4746 h 177526"/>
                <a:gd name="connsiteX64" fmla="*/ 96561 w 228348"/>
                <a:gd name="connsiteY64" fmla="*/ 2373 h 177526"/>
                <a:gd name="connsiteX65" fmla="*/ 94375 w 228348"/>
                <a:gd name="connsiteY65" fmla="*/ 2373 h 177526"/>
                <a:gd name="connsiteX66" fmla="*/ 92189 w 228348"/>
                <a:gd name="connsiteY66" fmla="*/ 0 h 177526"/>
                <a:gd name="connsiteX67" fmla="*/ 76824 w 228348"/>
                <a:gd name="connsiteY67" fmla="*/ 0 h 177526"/>
                <a:gd name="connsiteX68" fmla="*/ 70266 w 228348"/>
                <a:gd name="connsiteY68" fmla="*/ 2373 h 177526"/>
                <a:gd name="connsiteX69" fmla="*/ 65831 w 228348"/>
                <a:gd name="connsiteY69" fmla="*/ 4746 h 177526"/>
                <a:gd name="connsiteX70" fmla="*/ 59273 w 228348"/>
                <a:gd name="connsiteY70" fmla="*/ 4746 h 177526"/>
                <a:gd name="connsiteX71" fmla="*/ 54901 w 228348"/>
                <a:gd name="connsiteY71" fmla="*/ 7119 h 177526"/>
                <a:gd name="connsiteX72" fmla="*/ 52652 w 228348"/>
                <a:gd name="connsiteY72" fmla="*/ 9429 h 177526"/>
                <a:gd name="connsiteX73" fmla="*/ 50467 w 228348"/>
                <a:gd name="connsiteY73" fmla="*/ 9429 h 177526"/>
                <a:gd name="connsiteX74" fmla="*/ 43908 w 228348"/>
                <a:gd name="connsiteY74" fmla="*/ 16547 h 177526"/>
                <a:gd name="connsiteX75" fmla="*/ 21923 w 228348"/>
                <a:gd name="connsiteY75" fmla="*/ 18920 h 177526"/>
                <a:gd name="connsiteX76" fmla="*/ 19737 w 228348"/>
                <a:gd name="connsiteY76" fmla="*/ 18920 h 177526"/>
                <a:gd name="connsiteX77" fmla="*/ 17551 w 228348"/>
                <a:gd name="connsiteY77" fmla="*/ 21293 h 177526"/>
                <a:gd name="connsiteX78" fmla="*/ 8806 w 228348"/>
                <a:gd name="connsiteY78" fmla="*/ 26039 h 177526"/>
                <a:gd name="connsiteX79" fmla="*/ 6558 w 228348"/>
                <a:gd name="connsiteY79" fmla="*/ 26039 h 177526"/>
                <a:gd name="connsiteX80" fmla="*/ 4372 w 228348"/>
                <a:gd name="connsiteY80" fmla="*/ 28412 h 177526"/>
                <a:gd name="connsiteX81" fmla="*/ 6558 w 228348"/>
                <a:gd name="connsiteY81" fmla="*/ 30785 h 177526"/>
                <a:gd name="connsiteX82" fmla="*/ 6558 w 228348"/>
                <a:gd name="connsiteY82" fmla="*/ 37841 h 177526"/>
                <a:gd name="connsiteX83" fmla="*/ 2186 w 228348"/>
                <a:gd name="connsiteY83" fmla="*/ 35468 h 177526"/>
                <a:gd name="connsiteX84" fmla="*/ 2186 w 228348"/>
                <a:gd name="connsiteY84" fmla="*/ 42586 h 177526"/>
                <a:gd name="connsiteX85" fmla="*/ 4372 w 228348"/>
                <a:gd name="connsiteY85" fmla="*/ 42586 h 177526"/>
                <a:gd name="connsiteX86" fmla="*/ 6558 w 228348"/>
                <a:gd name="connsiteY86" fmla="*/ 44959 h 177526"/>
                <a:gd name="connsiteX87" fmla="*/ 6558 w 228348"/>
                <a:gd name="connsiteY87" fmla="*/ 52078 h 177526"/>
                <a:gd name="connsiteX88" fmla="*/ 2186 w 228348"/>
                <a:gd name="connsiteY88" fmla="*/ 56824 h 177526"/>
                <a:gd name="connsiteX89" fmla="*/ 0 w 228348"/>
                <a:gd name="connsiteY89" fmla="*/ 56824 h 177526"/>
                <a:gd name="connsiteX90" fmla="*/ 0 w 228348"/>
                <a:gd name="connsiteY90" fmla="*/ 61569 h 177526"/>
                <a:gd name="connsiteX91" fmla="*/ 2186 w 228348"/>
                <a:gd name="connsiteY91" fmla="*/ 63880 h 177526"/>
                <a:gd name="connsiteX92" fmla="*/ 4372 w 228348"/>
                <a:gd name="connsiteY92" fmla="*/ 63880 h 177526"/>
                <a:gd name="connsiteX93" fmla="*/ 6558 w 228348"/>
                <a:gd name="connsiteY93" fmla="*/ 66252 h 177526"/>
                <a:gd name="connsiteX94" fmla="*/ 10993 w 228348"/>
                <a:gd name="connsiteY94" fmla="*/ 66252 h 177526"/>
                <a:gd name="connsiteX95" fmla="*/ 10993 w 228348"/>
                <a:gd name="connsiteY95" fmla="*/ 73371 h 177526"/>
                <a:gd name="connsiteX96" fmla="*/ 8806 w 228348"/>
                <a:gd name="connsiteY96" fmla="*/ 73371 h 177526"/>
                <a:gd name="connsiteX97" fmla="*/ 8806 w 228348"/>
                <a:gd name="connsiteY97" fmla="*/ 78117 h 177526"/>
                <a:gd name="connsiteX98" fmla="*/ 13179 w 228348"/>
                <a:gd name="connsiteY98" fmla="*/ 78117 h 177526"/>
                <a:gd name="connsiteX99" fmla="*/ 13179 w 228348"/>
                <a:gd name="connsiteY99" fmla="*/ 80490 h 177526"/>
                <a:gd name="connsiteX100" fmla="*/ 10993 w 228348"/>
                <a:gd name="connsiteY100" fmla="*/ 82862 h 177526"/>
                <a:gd name="connsiteX101" fmla="*/ 13179 w 228348"/>
                <a:gd name="connsiteY101" fmla="*/ 82862 h 177526"/>
                <a:gd name="connsiteX102" fmla="*/ 15365 w 228348"/>
                <a:gd name="connsiteY102" fmla="*/ 85235 h 177526"/>
                <a:gd name="connsiteX103" fmla="*/ 13179 w 228348"/>
                <a:gd name="connsiteY103" fmla="*/ 87546 h 177526"/>
                <a:gd name="connsiteX104" fmla="*/ 8806 w 228348"/>
                <a:gd name="connsiteY104" fmla="*/ 89919 h 177526"/>
                <a:gd name="connsiteX105" fmla="*/ 8806 w 228348"/>
                <a:gd name="connsiteY105" fmla="*/ 92291 h 177526"/>
                <a:gd name="connsiteX106" fmla="*/ 10993 w 228348"/>
                <a:gd name="connsiteY106" fmla="*/ 94664 h 177526"/>
                <a:gd name="connsiteX107" fmla="*/ 13179 w 228348"/>
                <a:gd name="connsiteY107" fmla="*/ 94664 h 177526"/>
                <a:gd name="connsiteX108" fmla="*/ 15365 w 228348"/>
                <a:gd name="connsiteY108" fmla="*/ 97037 h 177526"/>
                <a:gd name="connsiteX109" fmla="*/ 15365 w 228348"/>
                <a:gd name="connsiteY109" fmla="*/ 104156 h 177526"/>
                <a:gd name="connsiteX110" fmla="*/ 17551 w 228348"/>
                <a:gd name="connsiteY110" fmla="*/ 101783 h 177526"/>
                <a:gd name="connsiteX111" fmla="*/ 19737 w 228348"/>
                <a:gd name="connsiteY111" fmla="*/ 101783 h 177526"/>
                <a:gd name="connsiteX112" fmla="*/ 19737 w 228348"/>
                <a:gd name="connsiteY112" fmla="*/ 106528 h 177526"/>
                <a:gd name="connsiteX113" fmla="*/ 17551 w 228348"/>
                <a:gd name="connsiteY113" fmla="*/ 108901 h 177526"/>
                <a:gd name="connsiteX114" fmla="*/ 21923 w 228348"/>
                <a:gd name="connsiteY114" fmla="*/ 108901 h 177526"/>
                <a:gd name="connsiteX115" fmla="*/ 21923 w 228348"/>
                <a:gd name="connsiteY115" fmla="*/ 111274 h 177526"/>
                <a:gd name="connsiteX116" fmla="*/ 19737 w 228348"/>
                <a:gd name="connsiteY116" fmla="*/ 111274 h 177526"/>
                <a:gd name="connsiteX117" fmla="*/ 19737 w 228348"/>
                <a:gd name="connsiteY117" fmla="*/ 115957 h 177526"/>
                <a:gd name="connsiteX118" fmla="*/ 26357 w 228348"/>
                <a:gd name="connsiteY118" fmla="*/ 115957 h 177526"/>
                <a:gd name="connsiteX119" fmla="*/ 28544 w 228348"/>
                <a:gd name="connsiteY119" fmla="*/ 123076 h 177526"/>
                <a:gd name="connsiteX120" fmla="*/ 35102 w 228348"/>
                <a:gd name="connsiteY120" fmla="*/ 123076 h 177526"/>
                <a:gd name="connsiteX121" fmla="*/ 39536 w 228348"/>
                <a:gd name="connsiteY121" fmla="*/ 125449 h 177526"/>
                <a:gd name="connsiteX122" fmla="*/ 41722 w 228348"/>
                <a:gd name="connsiteY122" fmla="*/ 125449 h 177526"/>
                <a:gd name="connsiteX123" fmla="*/ 41722 w 228348"/>
                <a:gd name="connsiteY123" fmla="*/ 127822 h 177526"/>
                <a:gd name="connsiteX124" fmla="*/ 50467 w 228348"/>
                <a:gd name="connsiteY124" fmla="*/ 127822 h 177526"/>
                <a:gd name="connsiteX125" fmla="*/ 52652 w 228348"/>
                <a:gd name="connsiteY125" fmla="*/ 130195 h 177526"/>
                <a:gd name="connsiteX126" fmla="*/ 48280 w 228348"/>
                <a:gd name="connsiteY126" fmla="*/ 132567 h 177526"/>
                <a:gd name="connsiteX127" fmla="*/ 52652 w 228348"/>
                <a:gd name="connsiteY127" fmla="*/ 134940 h 177526"/>
                <a:gd name="connsiteX128" fmla="*/ 52652 w 228348"/>
                <a:gd name="connsiteY128" fmla="*/ 139686 h 177526"/>
                <a:gd name="connsiteX129" fmla="*/ 54901 w 228348"/>
                <a:gd name="connsiteY129" fmla="*/ 139686 h 177526"/>
                <a:gd name="connsiteX130" fmla="*/ 57087 w 228348"/>
                <a:gd name="connsiteY130" fmla="*/ 141996 h 177526"/>
                <a:gd name="connsiteX131" fmla="*/ 63645 w 228348"/>
                <a:gd name="connsiteY131" fmla="*/ 141996 h 177526"/>
                <a:gd name="connsiteX132" fmla="*/ 63645 w 228348"/>
                <a:gd name="connsiteY132" fmla="*/ 139686 h 177526"/>
                <a:gd name="connsiteX133" fmla="*/ 65831 w 228348"/>
                <a:gd name="connsiteY133" fmla="*/ 139686 h 177526"/>
                <a:gd name="connsiteX134" fmla="*/ 70266 w 228348"/>
                <a:gd name="connsiteY134" fmla="*/ 137313 h 177526"/>
                <a:gd name="connsiteX135" fmla="*/ 76824 w 228348"/>
                <a:gd name="connsiteY135" fmla="*/ 137313 h 177526"/>
                <a:gd name="connsiteX136" fmla="*/ 74638 w 228348"/>
                <a:gd name="connsiteY136" fmla="*/ 139686 h 177526"/>
                <a:gd name="connsiteX137" fmla="*/ 81259 w 228348"/>
                <a:gd name="connsiteY137" fmla="*/ 139686 h 177526"/>
                <a:gd name="connsiteX138" fmla="*/ 83444 w 228348"/>
                <a:gd name="connsiteY138" fmla="*/ 141996 h 177526"/>
                <a:gd name="connsiteX139" fmla="*/ 85631 w 228348"/>
                <a:gd name="connsiteY139" fmla="*/ 146742 h 177526"/>
                <a:gd name="connsiteX140" fmla="*/ 87817 w 228348"/>
                <a:gd name="connsiteY140" fmla="*/ 149115 h 177526"/>
                <a:gd name="connsiteX141" fmla="*/ 90003 w 228348"/>
                <a:gd name="connsiteY141" fmla="*/ 144369 h 177526"/>
                <a:gd name="connsiteX142" fmla="*/ 92189 w 228348"/>
                <a:gd name="connsiteY142" fmla="*/ 146742 h 177526"/>
                <a:gd name="connsiteX143" fmla="*/ 92189 w 228348"/>
                <a:gd name="connsiteY143" fmla="*/ 149115 h 177526"/>
                <a:gd name="connsiteX144" fmla="*/ 98809 w 228348"/>
                <a:gd name="connsiteY144" fmla="*/ 149115 h 177526"/>
                <a:gd name="connsiteX145" fmla="*/ 103182 w 228348"/>
                <a:gd name="connsiteY145" fmla="*/ 151488 h 177526"/>
                <a:gd name="connsiteX146" fmla="*/ 103182 w 228348"/>
                <a:gd name="connsiteY146" fmla="*/ 153861 h 177526"/>
                <a:gd name="connsiteX147" fmla="*/ 105367 w 228348"/>
                <a:gd name="connsiteY147" fmla="*/ 158606 h 177526"/>
                <a:gd name="connsiteX148" fmla="*/ 111988 w 228348"/>
                <a:gd name="connsiteY148" fmla="*/ 165725 h 177526"/>
                <a:gd name="connsiteX149" fmla="*/ 116360 w 228348"/>
                <a:gd name="connsiteY149" fmla="*/ 165725 h 177526"/>
                <a:gd name="connsiteX150" fmla="*/ 120732 w 228348"/>
                <a:gd name="connsiteY150" fmla="*/ 160979 h 177526"/>
                <a:gd name="connsiteX151" fmla="*/ 125167 w 228348"/>
                <a:gd name="connsiteY151" fmla="*/ 160979 h 177526"/>
                <a:gd name="connsiteX152" fmla="*/ 129539 w 228348"/>
                <a:gd name="connsiteY152" fmla="*/ 165725 h 177526"/>
                <a:gd name="connsiteX153" fmla="*/ 131725 w 228348"/>
                <a:gd name="connsiteY153" fmla="*/ 165725 h 177526"/>
                <a:gd name="connsiteX154" fmla="*/ 131725 w 228348"/>
                <a:gd name="connsiteY154" fmla="*/ 168098 h 177526"/>
                <a:gd name="connsiteX155" fmla="*/ 133911 w 228348"/>
                <a:gd name="connsiteY155" fmla="*/ 170408 h 177526"/>
                <a:gd name="connsiteX156" fmla="*/ 138283 w 228348"/>
                <a:gd name="connsiteY156" fmla="*/ 170408 h 177526"/>
                <a:gd name="connsiteX157" fmla="*/ 140532 w 228348"/>
                <a:gd name="connsiteY157" fmla="*/ 168098 h 177526"/>
                <a:gd name="connsiteX158" fmla="*/ 140532 w 228348"/>
                <a:gd name="connsiteY158" fmla="*/ 165725 h 177526"/>
                <a:gd name="connsiteX159" fmla="*/ 151462 w 228348"/>
                <a:gd name="connsiteY159" fmla="*/ 165725 h 177526"/>
                <a:gd name="connsiteX160" fmla="*/ 153648 w 228348"/>
                <a:gd name="connsiteY160" fmla="*/ 168098 h 177526"/>
                <a:gd name="connsiteX161" fmla="*/ 155897 w 228348"/>
                <a:gd name="connsiteY161" fmla="*/ 168098 h 17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228348" h="177526">
                  <a:moveTo>
                    <a:pt x="155897" y="168098"/>
                  </a:moveTo>
                  <a:lnTo>
                    <a:pt x="158083" y="168098"/>
                  </a:lnTo>
                  <a:lnTo>
                    <a:pt x="162455" y="165725"/>
                  </a:lnTo>
                  <a:lnTo>
                    <a:pt x="164641" y="163352"/>
                  </a:lnTo>
                  <a:lnTo>
                    <a:pt x="173447" y="163352"/>
                  </a:lnTo>
                  <a:lnTo>
                    <a:pt x="182191" y="172781"/>
                  </a:lnTo>
                  <a:lnTo>
                    <a:pt x="193184" y="172781"/>
                  </a:lnTo>
                  <a:lnTo>
                    <a:pt x="193184" y="177527"/>
                  </a:lnTo>
                  <a:lnTo>
                    <a:pt x="201991" y="177527"/>
                  </a:lnTo>
                  <a:lnTo>
                    <a:pt x="197619" y="172781"/>
                  </a:lnTo>
                  <a:lnTo>
                    <a:pt x="197619" y="156234"/>
                  </a:lnTo>
                  <a:lnTo>
                    <a:pt x="217356" y="137313"/>
                  </a:lnTo>
                  <a:lnTo>
                    <a:pt x="221728" y="137313"/>
                  </a:lnTo>
                  <a:lnTo>
                    <a:pt x="223914" y="134940"/>
                  </a:lnTo>
                  <a:lnTo>
                    <a:pt x="226100" y="134940"/>
                  </a:lnTo>
                  <a:lnTo>
                    <a:pt x="228348" y="132567"/>
                  </a:lnTo>
                  <a:lnTo>
                    <a:pt x="226100" y="130195"/>
                  </a:lnTo>
                  <a:lnTo>
                    <a:pt x="226100" y="127822"/>
                  </a:lnTo>
                  <a:lnTo>
                    <a:pt x="223914" y="125449"/>
                  </a:lnTo>
                  <a:lnTo>
                    <a:pt x="226100" y="120703"/>
                  </a:lnTo>
                  <a:lnTo>
                    <a:pt x="223914" y="118330"/>
                  </a:lnTo>
                  <a:lnTo>
                    <a:pt x="219541" y="115957"/>
                  </a:lnTo>
                  <a:lnTo>
                    <a:pt x="219541" y="113647"/>
                  </a:lnTo>
                  <a:lnTo>
                    <a:pt x="212983" y="106528"/>
                  </a:lnTo>
                  <a:lnTo>
                    <a:pt x="210735" y="99410"/>
                  </a:lnTo>
                  <a:lnTo>
                    <a:pt x="212983" y="99410"/>
                  </a:lnTo>
                  <a:lnTo>
                    <a:pt x="210735" y="94664"/>
                  </a:lnTo>
                  <a:lnTo>
                    <a:pt x="210735" y="82862"/>
                  </a:lnTo>
                  <a:lnTo>
                    <a:pt x="206363" y="78117"/>
                  </a:lnTo>
                  <a:lnTo>
                    <a:pt x="204177" y="78117"/>
                  </a:lnTo>
                  <a:lnTo>
                    <a:pt x="201991" y="75744"/>
                  </a:lnTo>
                  <a:lnTo>
                    <a:pt x="201991" y="73371"/>
                  </a:lnTo>
                  <a:lnTo>
                    <a:pt x="206363" y="73371"/>
                  </a:lnTo>
                  <a:lnTo>
                    <a:pt x="206363" y="66252"/>
                  </a:lnTo>
                  <a:lnTo>
                    <a:pt x="215170" y="63880"/>
                  </a:lnTo>
                  <a:lnTo>
                    <a:pt x="215170" y="59196"/>
                  </a:lnTo>
                  <a:lnTo>
                    <a:pt x="217356" y="56824"/>
                  </a:lnTo>
                  <a:lnTo>
                    <a:pt x="217356" y="54451"/>
                  </a:lnTo>
                  <a:lnTo>
                    <a:pt x="215170" y="52078"/>
                  </a:lnTo>
                  <a:lnTo>
                    <a:pt x="210735" y="42586"/>
                  </a:lnTo>
                  <a:lnTo>
                    <a:pt x="208549" y="40214"/>
                  </a:lnTo>
                  <a:lnTo>
                    <a:pt x="208549" y="35468"/>
                  </a:lnTo>
                  <a:lnTo>
                    <a:pt x="206363" y="33157"/>
                  </a:lnTo>
                  <a:lnTo>
                    <a:pt x="204177" y="28412"/>
                  </a:lnTo>
                  <a:lnTo>
                    <a:pt x="204177" y="18920"/>
                  </a:lnTo>
                  <a:lnTo>
                    <a:pt x="199805" y="16547"/>
                  </a:lnTo>
                  <a:lnTo>
                    <a:pt x="197619" y="16547"/>
                  </a:lnTo>
                  <a:lnTo>
                    <a:pt x="190998" y="14175"/>
                  </a:lnTo>
                  <a:lnTo>
                    <a:pt x="182191" y="14175"/>
                  </a:lnTo>
                  <a:lnTo>
                    <a:pt x="182191" y="16547"/>
                  </a:lnTo>
                  <a:lnTo>
                    <a:pt x="149276" y="16547"/>
                  </a:lnTo>
                  <a:lnTo>
                    <a:pt x="147090" y="14175"/>
                  </a:lnTo>
                  <a:lnTo>
                    <a:pt x="142718" y="14175"/>
                  </a:lnTo>
                  <a:lnTo>
                    <a:pt x="140532" y="11802"/>
                  </a:lnTo>
                  <a:lnTo>
                    <a:pt x="131725" y="11802"/>
                  </a:lnTo>
                  <a:lnTo>
                    <a:pt x="129539" y="14175"/>
                  </a:lnTo>
                  <a:lnTo>
                    <a:pt x="127353" y="14175"/>
                  </a:lnTo>
                  <a:lnTo>
                    <a:pt x="125167" y="11802"/>
                  </a:lnTo>
                  <a:lnTo>
                    <a:pt x="114174" y="11802"/>
                  </a:lnTo>
                  <a:lnTo>
                    <a:pt x="109740" y="14175"/>
                  </a:lnTo>
                  <a:lnTo>
                    <a:pt x="103182" y="14175"/>
                  </a:lnTo>
                  <a:lnTo>
                    <a:pt x="100995" y="11802"/>
                  </a:lnTo>
                  <a:lnTo>
                    <a:pt x="98809" y="7119"/>
                  </a:lnTo>
                  <a:lnTo>
                    <a:pt x="96561" y="4746"/>
                  </a:lnTo>
                  <a:lnTo>
                    <a:pt x="96561" y="2373"/>
                  </a:lnTo>
                  <a:lnTo>
                    <a:pt x="94375" y="2373"/>
                  </a:lnTo>
                  <a:lnTo>
                    <a:pt x="92189" y="0"/>
                  </a:lnTo>
                  <a:lnTo>
                    <a:pt x="76824" y="0"/>
                  </a:lnTo>
                  <a:lnTo>
                    <a:pt x="70266" y="2373"/>
                  </a:lnTo>
                  <a:lnTo>
                    <a:pt x="65831" y="4746"/>
                  </a:lnTo>
                  <a:lnTo>
                    <a:pt x="59273" y="4746"/>
                  </a:lnTo>
                  <a:lnTo>
                    <a:pt x="54901" y="7119"/>
                  </a:lnTo>
                  <a:lnTo>
                    <a:pt x="52652" y="9429"/>
                  </a:lnTo>
                  <a:lnTo>
                    <a:pt x="50467" y="9429"/>
                  </a:lnTo>
                  <a:lnTo>
                    <a:pt x="43908" y="16547"/>
                  </a:lnTo>
                  <a:lnTo>
                    <a:pt x="21923" y="18920"/>
                  </a:lnTo>
                  <a:lnTo>
                    <a:pt x="19737" y="18920"/>
                  </a:lnTo>
                  <a:lnTo>
                    <a:pt x="17551" y="21293"/>
                  </a:lnTo>
                  <a:lnTo>
                    <a:pt x="8806" y="26039"/>
                  </a:lnTo>
                  <a:lnTo>
                    <a:pt x="6558" y="26039"/>
                  </a:lnTo>
                  <a:lnTo>
                    <a:pt x="4372" y="28412"/>
                  </a:lnTo>
                  <a:lnTo>
                    <a:pt x="6558" y="30785"/>
                  </a:lnTo>
                  <a:lnTo>
                    <a:pt x="6558" y="37841"/>
                  </a:lnTo>
                  <a:lnTo>
                    <a:pt x="2186" y="35468"/>
                  </a:lnTo>
                  <a:lnTo>
                    <a:pt x="2186" y="42586"/>
                  </a:lnTo>
                  <a:lnTo>
                    <a:pt x="4372" y="42586"/>
                  </a:lnTo>
                  <a:lnTo>
                    <a:pt x="6558" y="44959"/>
                  </a:lnTo>
                  <a:lnTo>
                    <a:pt x="6558" y="52078"/>
                  </a:lnTo>
                  <a:lnTo>
                    <a:pt x="2186" y="56824"/>
                  </a:lnTo>
                  <a:lnTo>
                    <a:pt x="0" y="56824"/>
                  </a:lnTo>
                  <a:lnTo>
                    <a:pt x="0" y="61569"/>
                  </a:lnTo>
                  <a:lnTo>
                    <a:pt x="2186" y="63880"/>
                  </a:lnTo>
                  <a:lnTo>
                    <a:pt x="4372" y="63880"/>
                  </a:lnTo>
                  <a:lnTo>
                    <a:pt x="6558" y="66252"/>
                  </a:lnTo>
                  <a:lnTo>
                    <a:pt x="10993" y="66252"/>
                  </a:lnTo>
                  <a:lnTo>
                    <a:pt x="10993" y="73371"/>
                  </a:lnTo>
                  <a:lnTo>
                    <a:pt x="8806" y="73371"/>
                  </a:lnTo>
                  <a:lnTo>
                    <a:pt x="8806" y="78117"/>
                  </a:lnTo>
                  <a:lnTo>
                    <a:pt x="13179" y="78117"/>
                  </a:lnTo>
                  <a:lnTo>
                    <a:pt x="13179" y="80490"/>
                  </a:lnTo>
                  <a:lnTo>
                    <a:pt x="10993" y="82862"/>
                  </a:lnTo>
                  <a:lnTo>
                    <a:pt x="13179" y="82862"/>
                  </a:lnTo>
                  <a:lnTo>
                    <a:pt x="15365" y="85235"/>
                  </a:lnTo>
                  <a:lnTo>
                    <a:pt x="13179" y="87546"/>
                  </a:lnTo>
                  <a:lnTo>
                    <a:pt x="8806" y="89919"/>
                  </a:lnTo>
                  <a:lnTo>
                    <a:pt x="8806" y="92291"/>
                  </a:lnTo>
                  <a:lnTo>
                    <a:pt x="10993" y="94664"/>
                  </a:lnTo>
                  <a:lnTo>
                    <a:pt x="13179" y="94664"/>
                  </a:lnTo>
                  <a:lnTo>
                    <a:pt x="15365" y="97037"/>
                  </a:lnTo>
                  <a:lnTo>
                    <a:pt x="15365" y="104156"/>
                  </a:lnTo>
                  <a:lnTo>
                    <a:pt x="17551" y="101783"/>
                  </a:lnTo>
                  <a:lnTo>
                    <a:pt x="19737" y="101783"/>
                  </a:lnTo>
                  <a:lnTo>
                    <a:pt x="19737" y="106528"/>
                  </a:lnTo>
                  <a:lnTo>
                    <a:pt x="17551" y="108901"/>
                  </a:lnTo>
                  <a:lnTo>
                    <a:pt x="21923" y="108901"/>
                  </a:lnTo>
                  <a:lnTo>
                    <a:pt x="21923" y="111274"/>
                  </a:lnTo>
                  <a:lnTo>
                    <a:pt x="19737" y="111274"/>
                  </a:lnTo>
                  <a:lnTo>
                    <a:pt x="19737" y="115957"/>
                  </a:lnTo>
                  <a:lnTo>
                    <a:pt x="26357" y="115957"/>
                  </a:lnTo>
                  <a:lnTo>
                    <a:pt x="28544" y="123076"/>
                  </a:lnTo>
                  <a:lnTo>
                    <a:pt x="35102" y="123076"/>
                  </a:lnTo>
                  <a:lnTo>
                    <a:pt x="39536" y="125449"/>
                  </a:lnTo>
                  <a:lnTo>
                    <a:pt x="41722" y="125449"/>
                  </a:lnTo>
                  <a:lnTo>
                    <a:pt x="41722" y="127822"/>
                  </a:lnTo>
                  <a:lnTo>
                    <a:pt x="50467" y="127822"/>
                  </a:lnTo>
                  <a:lnTo>
                    <a:pt x="52652" y="130195"/>
                  </a:lnTo>
                  <a:lnTo>
                    <a:pt x="48280" y="132567"/>
                  </a:lnTo>
                  <a:lnTo>
                    <a:pt x="52652" y="134940"/>
                  </a:lnTo>
                  <a:lnTo>
                    <a:pt x="52652" y="139686"/>
                  </a:lnTo>
                  <a:lnTo>
                    <a:pt x="54901" y="139686"/>
                  </a:lnTo>
                  <a:lnTo>
                    <a:pt x="57087" y="141996"/>
                  </a:lnTo>
                  <a:lnTo>
                    <a:pt x="63645" y="141996"/>
                  </a:lnTo>
                  <a:lnTo>
                    <a:pt x="63645" y="139686"/>
                  </a:lnTo>
                  <a:lnTo>
                    <a:pt x="65831" y="139686"/>
                  </a:lnTo>
                  <a:lnTo>
                    <a:pt x="70266" y="137313"/>
                  </a:lnTo>
                  <a:lnTo>
                    <a:pt x="76824" y="137313"/>
                  </a:lnTo>
                  <a:lnTo>
                    <a:pt x="74638" y="139686"/>
                  </a:lnTo>
                  <a:lnTo>
                    <a:pt x="81259" y="139686"/>
                  </a:lnTo>
                  <a:lnTo>
                    <a:pt x="83444" y="141996"/>
                  </a:lnTo>
                  <a:lnTo>
                    <a:pt x="85631" y="146742"/>
                  </a:lnTo>
                  <a:lnTo>
                    <a:pt x="87817" y="149115"/>
                  </a:lnTo>
                  <a:lnTo>
                    <a:pt x="90003" y="144369"/>
                  </a:lnTo>
                  <a:lnTo>
                    <a:pt x="92189" y="146742"/>
                  </a:lnTo>
                  <a:lnTo>
                    <a:pt x="92189" y="149115"/>
                  </a:lnTo>
                  <a:lnTo>
                    <a:pt x="98809" y="149115"/>
                  </a:lnTo>
                  <a:lnTo>
                    <a:pt x="103182" y="151488"/>
                  </a:lnTo>
                  <a:lnTo>
                    <a:pt x="103182" y="153861"/>
                  </a:lnTo>
                  <a:lnTo>
                    <a:pt x="105367" y="158606"/>
                  </a:lnTo>
                  <a:lnTo>
                    <a:pt x="111988" y="165725"/>
                  </a:lnTo>
                  <a:lnTo>
                    <a:pt x="116360" y="165725"/>
                  </a:lnTo>
                  <a:lnTo>
                    <a:pt x="120732" y="160979"/>
                  </a:lnTo>
                  <a:lnTo>
                    <a:pt x="125167" y="160979"/>
                  </a:lnTo>
                  <a:lnTo>
                    <a:pt x="129539" y="165725"/>
                  </a:lnTo>
                  <a:lnTo>
                    <a:pt x="131725" y="165725"/>
                  </a:lnTo>
                  <a:lnTo>
                    <a:pt x="131725" y="168098"/>
                  </a:lnTo>
                  <a:lnTo>
                    <a:pt x="133911" y="170408"/>
                  </a:lnTo>
                  <a:lnTo>
                    <a:pt x="138283" y="170408"/>
                  </a:lnTo>
                  <a:lnTo>
                    <a:pt x="140532" y="168098"/>
                  </a:lnTo>
                  <a:lnTo>
                    <a:pt x="140532" y="165725"/>
                  </a:lnTo>
                  <a:lnTo>
                    <a:pt x="151462" y="165725"/>
                  </a:lnTo>
                  <a:lnTo>
                    <a:pt x="153648" y="168098"/>
                  </a:lnTo>
                  <a:lnTo>
                    <a:pt x="155897" y="168098"/>
                  </a:lnTo>
                  <a:close/>
                </a:path>
              </a:pathLst>
            </a:custGeom>
            <a:noFill/>
            <a:ln w="1561" cap="flat">
              <a:solidFill>
                <a:srgbClr val="FFFFFF"/>
              </a:solidFill>
              <a:prstDash val="solid"/>
              <a:round/>
            </a:ln>
          </p:spPr>
          <p:txBody>
            <a:bodyPr rtlCol="0" anchor="ctr"/>
            <a:lstStyle/>
            <a:p>
              <a:endParaRPr lang="en-US" noProof="0" dirty="0"/>
            </a:p>
          </p:txBody>
        </p:sp>
        <p:sp>
          <p:nvSpPr>
            <p:cNvPr id="5184" name="Serbest Form 5183">
              <a:extLst>
                <a:ext uri="{FF2B5EF4-FFF2-40B4-BE49-F238E27FC236}">
                  <a16:creationId xmlns:a16="http://schemas.microsoft.com/office/drawing/2014/main" id="{12439DB7-D303-DC43-9FFE-F6C3CFA885A8}"/>
                </a:ext>
              </a:extLst>
            </p:cNvPr>
            <p:cNvSpPr/>
            <p:nvPr/>
          </p:nvSpPr>
          <p:spPr>
            <a:xfrm>
              <a:off x="6159219" y="804118"/>
              <a:ext cx="114173" cy="76118"/>
            </a:xfrm>
            <a:custGeom>
              <a:avLst/>
              <a:gdLst>
                <a:gd name="connsiteX0" fmla="*/ 110177 w 114173"/>
                <a:gd name="connsiteY0" fmla="*/ 23104 h 76118"/>
                <a:gd name="connsiteX1" fmla="*/ 104181 w 114173"/>
                <a:gd name="connsiteY1" fmla="*/ 20794 h 76118"/>
                <a:gd name="connsiteX2" fmla="*/ 98122 w 114173"/>
                <a:gd name="connsiteY2" fmla="*/ 16173 h 76118"/>
                <a:gd name="connsiteX3" fmla="*/ 94125 w 114173"/>
                <a:gd name="connsiteY3" fmla="*/ 11552 h 76118"/>
                <a:gd name="connsiteX4" fmla="*/ 92126 w 114173"/>
                <a:gd name="connsiteY4" fmla="*/ 11552 h 76118"/>
                <a:gd name="connsiteX5" fmla="*/ 88129 w 114173"/>
                <a:gd name="connsiteY5" fmla="*/ 9242 h 76118"/>
                <a:gd name="connsiteX6" fmla="*/ 78136 w 114173"/>
                <a:gd name="connsiteY6" fmla="*/ 9242 h 76118"/>
                <a:gd name="connsiteX7" fmla="*/ 76137 w 114173"/>
                <a:gd name="connsiteY7" fmla="*/ 4621 h 76118"/>
                <a:gd name="connsiteX8" fmla="*/ 74138 w 114173"/>
                <a:gd name="connsiteY8" fmla="*/ 2310 h 76118"/>
                <a:gd name="connsiteX9" fmla="*/ 70078 w 114173"/>
                <a:gd name="connsiteY9" fmla="*/ 2310 h 76118"/>
                <a:gd name="connsiteX10" fmla="*/ 66081 w 114173"/>
                <a:gd name="connsiteY10" fmla="*/ 6931 h 76118"/>
                <a:gd name="connsiteX11" fmla="*/ 60085 w 114173"/>
                <a:gd name="connsiteY11" fmla="*/ 6931 h 76118"/>
                <a:gd name="connsiteX12" fmla="*/ 58086 w 114173"/>
                <a:gd name="connsiteY12" fmla="*/ 4621 h 76118"/>
                <a:gd name="connsiteX13" fmla="*/ 54089 w 114173"/>
                <a:gd name="connsiteY13" fmla="*/ 4621 h 76118"/>
                <a:gd name="connsiteX14" fmla="*/ 52091 w 114173"/>
                <a:gd name="connsiteY14" fmla="*/ 6931 h 76118"/>
                <a:gd name="connsiteX15" fmla="*/ 50092 w 114173"/>
                <a:gd name="connsiteY15" fmla="*/ 6931 h 76118"/>
                <a:gd name="connsiteX16" fmla="*/ 48093 w 114173"/>
                <a:gd name="connsiteY16" fmla="*/ 4621 h 76118"/>
                <a:gd name="connsiteX17" fmla="*/ 46094 w 114173"/>
                <a:gd name="connsiteY17" fmla="*/ 4621 h 76118"/>
                <a:gd name="connsiteX18" fmla="*/ 42034 w 114173"/>
                <a:gd name="connsiteY18" fmla="*/ 2310 h 76118"/>
                <a:gd name="connsiteX19" fmla="*/ 40036 w 114173"/>
                <a:gd name="connsiteY19" fmla="*/ 2310 h 76118"/>
                <a:gd name="connsiteX20" fmla="*/ 38037 w 114173"/>
                <a:gd name="connsiteY20" fmla="*/ 4621 h 76118"/>
                <a:gd name="connsiteX21" fmla="*/ 36039 w 114173"/>
                <a:gd name="connsiteY21" fmla="*/ 4621 h 76118"/>
                <a:gd name="connsiteX22" fmla="*/ 34040 w 114173"/>
                <a:gd name="connsiteY22" fmla="*/ 2310 h 76118"/>
                <a:gd name="connsiteX23" fmla="*/ 32041 w 114173"/>
                <a:gd name="connsiteY23" fmla="*/ 2310 h 76118"/>
                <a:gd name="connsiteX24" fmla="*/ 30043 w 114173"/>
                <a:gd name="connsiteY24" fmla="*/ 0 h 76118"/>
                <a:gd name="connsiteX25" fmla="*/ 24046 w 114173"/>
                <a:gd name="connsiteY25" fmla="*/ 0 h 76118"/>
                <a:gd name="connsiteX26" fmla="*/ 20049 w 114173"/>
                <a:gd name="connsiteY26" fmla="*/ 4621 h 76118"/>
                <a:gd name="connsiteX27" fmla="*/ 5996 w 114173"/>
                <a:gd name="connsiteY27" fmla="*/ 4621 h 76118"/>
                <a:gd name="connsiteX28" fmla="*/ 1999 w 114173"/>
                <a:gd name="connsiteY28" fmla="*/ 6931 h 76118"/>
                <a:gd name="connsiteX29" fmla="*/ 0 w 114173"/>
                <a:gd name="connsiteY29" fmla="*/ 6931 h 76118"/>
                <a:gd name="connsiteX30" fmla="*/ 0 w 114173"/>
                <a:gd name="connsiteY30" fmla="*/ 23104 h 76118"/>
                <a:gd name="connsiteX31" fmla="*/ 3997 w 114173"/>
                <a:gd name="connsiteY31" fmla="*/ 32283 h 76118"/>
                <a:gd name="connsiteX32" fmla="*/ 5996 w 114173"/>
                <a:gd name="connsiteY32" fmla="*/ 34594 h 76118"/>
                <a:gd name="connsiteX33" fmla="*/ 5996 w 114173"/>
                <a:gd name="connsiteY33" fmla="*/ 36904 h 76118"/>
                <a:gd name="connsiteX34" fmla="*/ 9993 w 114173"/>
                <a:gd name="connsiteY34" fmla="*/ 36904 h 76118"/>
                <a:gd name="connsiteX35" fmla="*/ 9993 w 114173"/>
                <a:gd name="connsiteY35" fmla="*/ 39214 h 76118"/>
                <a:gd name="connsiteX36" fmla="*/ 13991 w 114173"/>
                <a:gd name="connsiteY36" fmla="*/ 39214 h 76118"/>
                <a:gd name="connsiteX37" fmla="*/ 16052 w 114173"/>
                <a:gd name="connsiteY37" fmla="*/ 41525 h 76118"/>
                <a:gd name="connsiteX38" fmla="*/ 24046 w 114173"/>
                <a:gd name="connsiteY38" fmla="*/ 41525 h 76118"/>
                <a:gd name="connsiteX39" fmla="*/ 28044 w 114173"/>
                <a:gd name="connsiteY39" fmla="*/ 39214 h 76118"/>
                <a:gd name="connsiteX40" fmla="*/ 34040 w 114173"/>
                <a:gd name="connsiteY40" fmla="*/ 39214 h 76118"/>
                <a:gd name="connsiteX41" fmla="*/ 36039 w 114173"/>
                <a:gd name="connsiteY41" fmla="*/ 43835 h 76118"/>
                <a:gd name="connsiteX42" fmla="*/ 36039 w 114173"/>
                <a:gd name="connsiteY42" fmla="*/ 50767 h 76118"/>
                <a:gd name="connsiteX43" fmla="*/ 32041 w 114173"/>
                <a:gd name="connsiteY43" fmla="*/ 55387 h 76118"/>
                <a:gd name="connsiteX44" fmla="*/ 34040 w 114173"/>
                <a:gd name="connsiteY44" fmla="*/ 62256 h 76118"/>
                <a:gd name="connsiteX45" fmla="*/ 40036 w 114173"/>
                <a:gd name="connsiteY45" fmla="*/ 62256 h 76118"/>
                <a:gd name="connsiteX46" fmla="*/ 46094 w 114173"/>
                <a:gd name="connsiteY46" fmla="*/ 64567 h 76118"/>
                <a:gd name="connsiteX47" fmla="*/ 48093 w 114173"/>
                <a:gd name="connsiteY47" fmla="*/ 64567 h 76118"/>
                <a:gd name="connsiteX48" fmla="*/ 52091 w 114173"/>
                <a:gd name="connsiteY48" fmla="*/ 66877 h 76118"/>
                <a:gd name="connsiteX49" fmla="*/ 52091 w 114173"/>
                <a:gd name="connsiteY49" fmla="*/ 76119 h 76118"/>
                <a:gd name="connsiteX50" fmla="*/ 54089 w 114173"/>
                <a:gd name="connsiteY50" fmla="*/ 76119 h 76118"/>
                <a:gd name="connsiteX51" fmla="*/ 56088 w 114173"/>
                <a:gd name="connsiteY51" fmla="*/ 73808 h 76118"/>
                <a:gd name="connsiteX52" fmla="*/ 60085 w 114173"/>
                <a:gd name="connsiteY52" fmla="*/ 73808 h 76118"/>
                <a:gd name="connsiteX53" fmla="*/ 64083 w 114173"/>
                <a:gd name="connsiteY53" fmla="*/ 71498 h 76118"/>
                <a:gd name="connsiteX54" fmla="*/ 66081 w 114173"/>
                <a:gd name="connsiteY54" fmla="*/ 71498 h 76118"/>
                <a:gd name="connsiteX55" fmla="*/ 68080 w 114173"/>
                <a:gd name="connsiteY55" fmla="*/ 73808 h 76118"/>
                <a:gd name="connsiteX56" fmla="*/ 68080 w 114173"/>
                <a:gd name="connsiteY56" fmla="*/ 76119 h 76118"/>
                <a:gd name="connsiteX57" fmla="*/ 78136 w 114173"/>
                <a:gd name="connsiteY57" fmla="*/ 76119 h 76118"/>
                <a:gd name="connsiteX58" fmla="*/ 78136 w 114173"/>
                <a:gd name="connsiteY58" fmla="*/ 69187 h 76118"/>
                <a:gd name="connsiteX59" fmla="*/ 82133 w 114173"/>
                <a:gd name="connsiteY59" fmla="*/ 73808 h 76118"/>
                <a:gd name="connsiteX60" fmla="*/ 84131 w 114173"/>
                <a:gd name="connsiteY60" fmla="*/ 69187 h 76118"/>
                <a:gd name="connsiteX61" fmla="*/ 86130 w 114173"/>
                <a:gd name="connsiteY61" fmla="*/ 66877 h 76118"/>
                <a:gd name="connsiteX62" fmla="*/ 90128 w 114173"/>
                <a:gd name="connsiteY62" fmla="*/ 64567 h 76118"/>
                <a:gd name="connsiteX63" fmla="*/ 96124 w 114173"/>
                <a:gd name="connsiteY63" fmla="*/ 64567 h 76118"/>
                <a:gd name="connsiteX64" fmla="*/ 96124 w 114173"/>
                <a:gd name="connsiteY64" fmla="*/ 66877 h 76118"/>
                <a:gd name="connsiteX65" fmla="*/ 94125 w 114173"/>
                <a:gd name="connsiteY65" fmla="*/ 69187 h 76118"/>
                <a:gd name="connsiteX66" fmla="*/ 98122 w 114173"/>
                <a:gd name="connsiteY66" fmla="*/ 69187 h 76118"/>
                <a:gd name="connsiteX67" fmla="*/ 98122 w 114173"/>
                <a:gd name="connsiteY67" fmla="*/ 66877 h 76118"/>
                <a:gd name="connsiteX68" fmla="*/ 96124 w 114173"/>
                <a:gd name="connsiteY68" fmla="*/ 64567 h 76118"/>
                <a:gd name="connsiteX69" fmla="*/ 96124 w 114173"/>
                <a:gd name="connsiteY69" fmla="*/ 60008 h 76118"/>
                <a:gd name="connsiteX70" fmla="*/ 94125 w 114173"/>
                <a:gd name="connsiteY70" fmla="*/ 57698 h 76118"/>
                <a:gd name="connsiteX71" fmla="*/ 94125 w 114173"/>
                <a:gd name="connsiteY71" fmla="*/ 55387 h 76118"/>
                <a:gd name="connsiteX72" fmla="*/ 98122 w 114173"/>
                <a:gd name="connsiteY72" fmla="*/ 55387 h 76118"/>
                <a:gd name="connsiteX73" fmla="*/ 98122 w 114173"/>
                <a:gd name="connsiteY73" fmla="*/ 53077 h 76118"/>
                <a:gd name="connsiteX74" fmla="*/ 96124 w 114173"/>
                <a:gd name="connsiteY74" fmla="*/ 48456 h 76118"/>
                <a:gd name="connsiteX75" fmla="*/ 96124 w 114173"/>
                <a:gd name="connsiteY75" fmla="*/ 46146 h 76118"/>
                <a:gd name="connsiteX76" fmla="*/ 98122 w 114173"/>
                <a:gd name="connsiteY76" fmla="*/ 43835 h 76118"/>
                <a:gd name="connsiteX77" fmla="*/ 104181 w 114173"/>
                <a:gd name="connsiteY77" fmla="*/ 43835 h 76118"/>
                <a:gd name="connsiteX78" fmla="*/ 102120 w 114173"/>
                <a:gd name="connsiteY78" fmla="*/ 36904 h 76118"/>
                <a:gd name="connsiteX79" fmla="*/ 104181 w 114173"/>
                <a:gd name="connsiteY79" fmla="*/ 36904 h 76118"/>
                <a:gd name="connsiteX80" fmla="*/ 106179 w 114173"/>
                <a:gd name="connsiteY80" fmla="*/ 39214 h 76118"/>
                <a:gd name="connsiteX81" fmla="*/ 112176 w 114173"/>
                <a:gd name="connsiteY81" fmla="*/ 39214 h 76118"/>
                <a:gd name="connsiteX82" fmla="*/ 114174 w 114173"/>
                <a:gd name="connsiteY82" fmla="*/ 36904 h 76118"/>
                <a:gd name="connsiteX83" fmla="*/ 108178 w 114173"/>
                <a:gd name="connsiteY83" fmla="*/ 29973 h 76118"/>
                <a:gd name="connsiteX84" fmla="*/ 108178 w 114173"/>
                <a:gd name="connsiteY84" fmla="*/ 27725 h 76118"/>
                <a:gd name="connsiteX85" fmla="*/ 110177 w 114173"/>
                <a:gd name="connsiteY85" fmla="*/ 25414 h 76118"/>
                <a:gd name="connsiteX86" fmla="*/ 110177 w 114173"/>
                <a:gd name="connsiteY86" fmla="*/ 23104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14173" h="76118">
                  <a:moveTo>
                    <a:pt x="110177" y="23104"/>
                  </a:moveTo>
                  <a:lnTo>
                    <a:pt x="104181" y="20794"/>
                  </a:lnTo>
                  <a:lnTo>
                    <a:pt x="98122" y="16173"/>
                  </a:lnTo>
                  <a:lnTo>
                    <a:pt x="94125" y="11552"/>
                  </a:lnTo>
                  <a:lnTo>
                    <a:pt x="92126" y="11552"/>
                  </a:lnTo>
                  <a:lnTo>
                    <a:pt x="88129" y="9242"/>
                  </a:lnTo>
                  <a:lnTo>
                    <a:pt x="78136" y="9242"/>
                  </a:lnTo>
                  <a:lnTo>
                    <a:pt x="76137" y="4621"/>
                  </a:lnTo>
                  <a:lnTo>
                    <a:pt x="74138" y="2310"/>
                  </a:lnTo>
                  <a:lnTo>
                    <a:pt x="70078" y="2310"/>
                  </a:lnTo>
                  <a:lnTo>
                    <a:pt x="66081" y="6931"/>
                  </a:lnTo>
                  <a:lnTo>
                    <a:pt x="60085" y="6931"/>
                  </a:lnTo>
                  <a:lnTo>
                    <a:pt x="58086" y="4621"/>
                  </a:lnTo>
                  <a:lnTo>
                    <a:pt x="54089" y="4621"/>
                  </a:lnTo>
                  <a:lnTo>
                    <a:pt x="52091" y="6931"/>
                  </a:lnTo>
                  <a:lnTo>
                    <a:pt x="50092" y="6931"/>
                  </a:lnTo>
                  <a:lnTo>
                    <a:pt x="48093" y="4621"/>
                  </a:lnTo>
                  <a:lnTo>
                    <a:pt x="46094" y="4621"/>
                  </a:lnTo>
                  <a:lnTo>
                    <a:pt x="42034" y="2310"/>
                  </a:lnTo>
                  <a:lnTo>
                    <a:pt x="40036" y="2310"/>
                  </a:lnTo>
                  <a:lnTo>
                    <a:pt x="38037" y="4621"/>
                  </a:lnTo>
                  <a:lnTo>
                    <a:pt x="36039" y="4621"/>
                  </a:lnTo>
                  <a:lnTo>
                    <a:pt x="34040" y="2310"/>
                  </a:lnTo>
                  <a:lnTo>
                    <a:pt x="32041" y="2310"/>
                  </a:lnTo>
                  <a:lnTo>
                    <a:pt x="30043" y="0"/>
                  </a:lnTo>
                  <a:lnTo>
                    <a:pt x="24046" y="0"/>
                  </a:lnTo>
                  <a:lnTo>
                    <a:pt x="20049" y="4621"/>
                  </a:lnTo>
                  <a:lnTo>
                    <a:pt x="5996" y="4621"/>
                  </a:lnTo>
                  <a:lnTo>
                    <a:pt x="1999" y="6931"/>
                  </a:lnTo>
                  <a:lnTo>
                    <a:pt x="0" y="6931"/>
                  </a:lnTo>
                  <a:lnTo>
                    <a:pt x="0" y="23104"/>
                  </a:lnTo>
                  <a:lnTo>
                    <a:pt x="3997" y="32283"/>
                  </a:lnTo>
                  <a:lnTo>
                    <a:pt x="5996" y="34594"/>
                  </a:lnTo>
                  <a:lnTo>
                    <a:pt x="5996" y="36904"/>
                  </a:lnTo>
                  <a:lnTo>
                    <a:pt x="9993" y="36904"/>
                  </a:lnTo>
                  <a:lnTo>
                    <a:pt x="9993" y="39214"/>
                  </a:lnTo>
                  <a:lnTo>
                    <a:pt x="13991" y="39214"/>
                  </a:lnTo>
                  <a:lnTo>
                    <a:pt x="16052" y="41525"/>
                  </a:lnTo>
                  <a:lnTo>
                    <a:pt x="24046" y="41525"/>
                  </a:lnTo>
                  <a:lnTo>
                    <a:pt x="28044" y="39214"/>
                  </a:lnTo>
                  <a:lnTo>
                    <a:pt x="34040" y="39214"/>
                  </a:lnTo>
                  <a:lnTo>
                    <a:pt x="36039" y="43835"/>
                  </a:lnTo>
                  <a:lnTo>
                    <a:pt x="36039" y="50767"/>
                  </a:lnTo>
                  <a:lnTo>
                    <a:pt x="32041" y="55387"/>
                  </a:lnTo>
                  <a:lnTo>
                    <a:pt x="34040" y="62256"/>
                  </a:lnTo>
                  <a:lnTo>
                    <a:pt x="40036" y="62256"/>
                  </a:lnTo>
                  <a:lnTo>
                    <a:pt x="46094" y="64567"/>
                  </a:lnTo>
                  <a:lnTo>
                    <a:pt x="48093" y="64567"/>
                  </a:lnTo>
                  <a:lnTo>
                    <a:pt x="52091" y="66877"/>
                  </a:lnTo>
                  <a:lnTo>
                    <a:pt x="52091" y="76119"/>
                  </a:lnTo>
                  <a:lnTo>
                    <a:pt x="54089" y="76119"/>
                  </a:lnTo>
                  <a:lnTo>
                    <a:pt x="56088" y="73808"/>
                  </a:lnTo>
                  <a:lnTo>
                    <a:pt x="60085" y="73808"/>
                  </a:lnTo>
                  <a:lnTo>
                    <a:pt x="64083" y="71498"/>
                  </a:lnTo>
                  <a:lnTo>
                    <a:pt x="66081" y="71498"/>
                  </a:lnTo>
                  <a:lnTo>
                    <a:pt x="68080" y="73808"/>
                  </a:lnTo>
                  <a:lnTo>
                    <a:pt x="68080" y="76119"/>
                  </a:lnTo>
                  <a:lnTo>
                    <a:pt x="78136" y="76119"/>
                  </a:lnTo>
                  <a:lnTo>
                    <a:pt x="78136" y="69187"/>
                  </a:lnTo>
                  <a:lnTo>
                    <a:pt x="82133" y="73808"/>
                  </a:lnTo>
                  <a:lnTo>
                    <a:pt x="84131" y="69187"/>
                  </a:lnTo>
                  <a:lnTo>
                    <a:pt x="86130" y="66877"/>
                  </a:lnTo>
                  <a:lnTo>
                    <a:pt x="90128" y="64567"/>
                  </a:lnTo>
                  <a:lnTo>
                    <a:pt x="96124" y="64567"/>
                  </a:lnTo>
                  <a:lnTo>
                    <a:pt x="96124" y="66877"/>
                  </a:lnTo>
                  <a:lnTo>
                    <a:pt x="94125" y="69187"/>
                  </a:lnTo>
                  <a:lnTo>
                    <a:pt x="98122" y="69187"/>
                  </a:lnTo>
                  <a:lnTo>
                    <a:pt x="98122" y="66877"/>
                  </a:lnTo>
                  <a:lnTo>
                    <a:pt x="96124" y="64567"/>
                  </a:lnTo>
                  <a:lnTo>
                    <a:pt x="96124" y="60008"/>
                  </a:lnTo>
                  <a:lnTo>
                    <a:pt x="94125" y="57698"/>
                  </a:lnTo>
                  <a:lnTo>
                    <a:pt x="94125" y="55387"/>
                  </a:lnTo>
                  <a:lnTo>
                    <a:pt x="98122" y="55387"/>
                  </a:lnTo>
                  <a:lnTo>
                    <a:pt x="98122" y="53077"/>
                  </a:lnTo>
                  <a:lnTo>
                    <a:pt x="96124" y="48456"/>
                  </a:lnTo>
                  <a:lnTo>
                    <a:pt x="96124" y="46146"/>
                  </a:lnTo>
                  <a:lnTo>
                    <a:pt x="98122" y="43835"/>
                  </a:lnTo>
                  <a:lnTo>
                    <a:pt x="104181" y="43835"/>
                  </a:lnTo>
                  <a:lnTo>
                    <a:pt x="102120" y="36904"/>
                  </a:lnTo>
                  <a:lnTo>
                    <a:pt x="104181" y="36904"/>
                  </a:lnTo>
                  <a:lnTo>
                    <a:pt x="106179" y="39214"/>
                  </a:lnTo>
                  <a:lnTo>
                    <a:pt x="112176" y="39214"/>
                  </a:lnTo>
                  <a:lnTo>
                    <a:pt x="114174" y="36904"/>
                  </a:lnTo>
                  <a:lnTo>
                    <a:pt x="108178" y="29973"/>
                  </a:lnTo>
                  <a:lnTo>
                    <a:pt x="108178" y="27725"/>
                  </a:lnTo>
                  <a:lnTo>
                    <a:pt x="110177" y="25414"/>
                  </a:lnTo>
                  <a:lnTo>
                    <a:pt x="110177" y="23104"/>
                  </a:lnTo>
                  <a:close/>
                </a:path>
              </a:pathLst>
            </a:custGeom>
            <a:solidFill>
              <a:srgbClr val="FF0000"/>
            </a:solidFill>
            <a:ln w="6245" cap="flat">
              <a:noFill/>
              <a:prstDash val="solid"/>
              <a:miter/>
            </a:ln>
          </p:spPr>
          <p:txBody>
            <a:bodyPr rtlCol="0" anchor="ctr"/>
            <a:lstStyle/>
            <a:p>
              <a:endParaRPr lang="en-US" noProof="0" dirty="0"/>
            </a:p>
          </p:txBody>
        </p:sp>
        <p:sp>
          <p:nvSpPr>
            <p:cNvPr id="5185" name="Serbest Form 5184">
              <a:extLst>
                <a:ext uri="{FF2B5EF4-FFF2-40B4-BE49-F238E27FC236}">
                  <a16:creationId xmlns:a16="http://schemas.microsoft.com/office/drawing/2014/main" id="{D3239A25-010C-6346-B54E-3FF8744B259F}"/>
                </a:ext>
              </a:extLst>
            </p:cNvPr>
            <p:cNvSpPr/>
            <p:nvPr/>
          </p:nvSpPr>
          <p:spPr>
            <a:xfrm>
              <a:off x="6159219" y="804118"/>
              <a:ext cx="114173" cy="76118"/>
            </a:xfrm>
            <a:custGeom>
              <a:avLst/>
              <a:gdLst>
                <a:gd name="connsiteX0" fmla="*/ 110177 w 114173"/>
                <a:gd name="connsiteY0" fmla="*/ 23104 h 76118"/>
                <a:gd name="connsiteX1" fmla="*/ 104181 w 114173"/>
                <a:gd name="connsiteY1" fmla="*/ 20794 h 76118"/>
                <a:gd name="connsiteX2" fmla="*/ 98122 w 114173"/>
                <a:gd name="connsiteY2" fmla="*/ 16173 h 76118"/>
                <a:gd name="connsiteX3" fmla="*/ 94125 w 114173"/>
                <a:gd name="connsiteY3" fmla="*/ 11552 h 76118"/>
                <a:gd name="connsiteX4" fmla="*/ 92126 w 114173"/>
                <a:gd name="connsiteY4" fmla="*/ 11552 h 76118"/>
                <a:gd name="connsiteX5" fmla="*/ 88129 w 114173"/>
                <a:gd name="connsiteY5" fmla="*/ 9242 h 76118"/>
                <a:gd name="connsiteX6" fmla="*/ 78136 w 114173"/>
                <a:gd name="connsiteY6" fmla="*/ 9242 h 76118"/>
                <a:gd name="connsiteX7" fmla="*/ 76137 w 114173"/>
                <a:gd name="connsiteY7" fmla="*/ 4621 h 76118"/>
                <a:gd name="connsiteX8" fmla="*/ 74138 w 114173"/>
                <a:gd name="connsiteY8" fmla="*/ 2310 h 76118"/>
                <a:gd name="connsiteX9" fmla="*/ 70078 w 114173"/>
                <a:gd name="connsiteY9" fmla="*/ 2310 h 76118"/>
                <a:gd name="connsiteX10" fmla="*/ 66081 w 114173"/>
                <a:gd name="connsiteY10" fmla="*/ 6931 h 76118"/>
                <a:gd name="connsiteX11" fmla="*/ 60085 w 114173"/>
                <a:gd name="connsiteY11" fmla="*/ 6931 h 76118"/>
                <a:gd name="connsiteX12" fmla="*/ 58086 w 114173"/>
                <a:gd name="connsiteY12" fmla="*/ 4621 h 76118"/>
                <a:gd name="connsiteX13" fmla="*/ 54089 w 114173"/>
                <a:gd name="connsiteY13" fmla="*/ 4621 h 76118"/>
                <a:gd name="connsiteX14" fmla="*/ 52091 w 114173"/>
                <a:gd name="connsiteY14" fmla="*/ 6931 h 76118"/>
                <a:gd name="connsiteX15" fmla="*/ 50092 w 114173"/>
                <a:gd name="connsiteY15" fmla="*/ 6931 h 76118"/>
                <a:gd name="connsiteX16" fmla="*/ 48093 w 114173"/>
                <a:gd name="connsiteY16" fmla="*/ 4621 h 76118"/>
                <a:gd name="connsiteX17" fmla="*/ 46094 w 114173"/>
                <a:gd name="connsiteY17" fmla="*/ 4621 h 76118"/>
                <a:gd name="connsiteX18" fmla="*/ 42034 w 114173"/>
                <a:gd name="connsiteY18" fmla="*/ 2310 h 76118"/>
                <a:gd name="connsiteX19" fmla="*/ 40036 w 114173"/>
                <a:gd name="connsiteY19" fmla="*/ 2310 h 76118"/>
                <a:gd name="connsiteX20" fmla="*/ 38037 w 114173"/>
                <a:gd name="connsiteY20" fmla="*/ 4621 h 76118"/>
                <a:gd name="connsiteX21" fmla="*/ 36039 w 114173"/>
                <a:gd name="connsiteY21" fmla="*/ 4621 h 76118"/>
                <a:gd name="connsiteX22" fmla="*/ 34040 w 114173"/>
                <a:gd name="connsiteY22" fmla="*/ 2310 h 76118"/>
                <a:gd name="connsiteX23" fmla="*/ 32041 w 114173"/>
                <a:gd name="connsiteY23" fmla="*/ 2310 h 76118"/>
                <a:gd name="connsiteX24" fmla="*/ 30043 w 114173"/>
                <a:gd name="connsiteY24" fmla="*/ 0 h 76118"/>
                <a:gd name="connsiteX25" fmla="*/ 24046 w 114173"/>
                <a:gd name="connsiteY25" fmla="*/ 0 h 76118"/>
                <a:gd name="connsiteX26" fmla="*/ 20049 w 114173"/>
                <a:gd name="connsiteY26" fmla="*/ 4621 h 76118"/>
                <a:gd name="connsiteX27" fmla="*/ 5996 w 114173"/>
                <a:gd name="connsiteY27" fmla="*/ 4621 h 76118"/>
                <a:gd name="connsiteX28" fmla="*/ 1999 w 114173"/>
                <a:gd name="connsiteY28" fmla="*/ 6931 h 76118"/>
                <a:gd name="connsiteX29" fmla="*/ 0 w 114173"/>
                <a:gd name="connsiteY29" fmla="*/ 6931 h 76118"/>
                <a:gd name="connsiteX30" fmla="*/ 0 w 114173"/>
                <a:gd name="connsiteY30" fmla="*/ 23104 h 76118"/>
                <a:gd name="connsiteX31" fmla="*/ 3997 w 114173"/>
                <a:gd name="connsiteY31" fmla="*/ 32283 h 76118"/>
                <a:gd name="connsiteX32" fmla="*/ 5996 w 114173"/>
                <a:gd name="connsiteY32" fmla="*/ 34594 h 76118"/>
                <a:gd name="connsiteX33" fmla="*/ 5996 w 114173"/>
                <a:gd name="connsiteY33" fmla="*/ 36904 h 76118"/>
                <a:gd name="connsiteX34" fmla="*/ 9993 w 114173"/>
                <a:gd name="connsiteY34" fmla="*/ 36904 h 76118"/>
                <a:gd name="connsiteX35" fmla="*/ 9993 w 114173"/>
                <a:gd name="connsiteY35" fmla="*/ 39214 h 76118"/>
                <a:gd name="connsiteX36" fmla="*/ 13991 w 114173"/>
                <a:gd name="connsiteY36" fmla="*/ 39214 h 76118"/>
                <a:gd name="connsiteX37" fmla="*/ 16052 w 114173"/>
                <a:gd name="connsiteY37" fmla="*/ 41525 h 76118"/>
                <a:gd name="connsiteX38" fmla="*/ 24046 w 114173"/>
                <a:gd name="connsiteY38" fmla="*/ 41525 h 76118"/>
                <a:gd name="connsiteX39" fmla="*/ 28044 w 114173"/>
                <a:gd name="connsiteY39" fmla="*/ 39214 h 76118"/>
                <a:gd name="connsiteX40" fmla="*/ 34040 w 114173"/>
                <a:gd name="connsiteY40" fmla="*/ 39214 h 76118"/>
                <a:gd name="connsiteX41" fmla="*/ 36039 w 114173"/>
                <a:gd name="connsiteY41" fmla="*/ 43835 h 76118"/>
                <a:gd name="connsiteX42" fmla="*/ 36039 w 114173"/>
                <a:gd name="connsiteY42" fmla="*/ 50767 h 76118"/>
                <a:gd name="connsiteX43" fmla="*/ 32041 w 114173"/>
                <a:gd name="connsiteY43" fmla="*/ 55387 h 76118"/>
                <a:gd name="connsiteX44" fmla="*/ 34040 w 114173"/>
                <a:gd name="connsiteY44" fmla="*/ 62256 h 76118"/>
                <a:gd name="connsiteX45" fmla="*/ 40036 w 114173"/>
                <a:gd name="connsiteY45" fmla="*/ 62256 h 76118"/>
                <a:gd name="connsiteX46" fmla="*/ 46094 w 114173"/>
                <a:gd name="connsiteY46" fmla="*/ 64567 h 76118"/>
                <a:gd name="connsiteX47" fmla="*/ 48093 w 114173"/>
                <a:gd name="connsiteY47" fmla="*/ 64567 h 76118"/>
                <a:gd name="connsiteX48" fmla="*/ 52091 w 114173"/>
                <a:gd name="connsiteY48" fmla="*/ 66877 h 76118"/>
                <a:gd name="connsiteX49" fmla="*/ 52091 w 114173"/>
                <a:gd name="connsiteY49" fmla="*/ 76119 h 76118"/>
                <a:gd name="connsiteX50" fmla="*/ 54089 w 114173"/>
                <a:gd name="connsiteY50" fmla="*/ 76119 h 76118"/>
                <a:gd name="connsiteX51" fmla="*/ 56088 w 114173"/>
                <a:gd name="connsiteY51" fmla="*/ 73808 h 76118"/>
                <a:gd name="connsiteX52" fmla="*/ 60085 w 114173"/>
                <a:gd name="connsiteY52" fmla="*/ 73808 h 76118"/>
                <a:gd name="connsiteX53" fmla="*/ 64083 w 114173"/>
                <a:gd name="connsiteY53" fmla="*/ 71498 h 76118"/>
                <a:gd name="connsiteX54" fmla="*/ 66081 w 114173"/>
                <a:gd name="connsiteY54" fmla="*/ 71498 h 76118"/>
                <a:gd name="connsiteX55" fmla="*/ 68080 w 114173"/>
                <a:gd name="connsiteY55" fmla="*/ 73808 h 76118"/>
                <a:gd name="connsiteX56" fmla="*/ 68080 w 114173"/>
                <a:gd name="connsiteY56" fmla="*/ 76119 h 76118"/>
                <a:gd name="connsiteX57" fmla="*/ 78136 w 114173"/>
                <a:gd name="connsiteY57" fmla="*/ 76119 h 76118"/>
                <a:gd name="connsiteX58" fmla="*/ 78136 w 114173"/>
                <a:gd name="connsiteY58" fmla="*/ 69187 h 76118"/>
                <a:gd name="connsiteX59" fmla="*/ 82133 w 114173"/>
                <a:gd name="connsiteY59" fmla="*/ 73808 h 76118"/>
                <a:gd name="connsiteX60" fmla="*/ 84131 w 114173"/>
                <a:gd name="connsiteY60" fmla="*/ 69187 h 76118"/>
                <a:gd name="connsiteX61" fmla="*/ 86130 w 114173"/>
                <a:gd name="connsiteY61" fmla="*/ 66877 h 76118"/>
                <a:gd name="connsiteX62" fmla="*/ 90128 w 114173"/>
                <a:gd name="connsiteY62" fmla="*/ 64567 h 76118"/>
                <a:gd name="connsiteX63" fmla="*/ 96124 w 114173"/>
                <a:gd name="connsiteY63" fmla="*/ 64567 h 76118"/>
                <a:gd name="connsiteX64" fmla="*/ 96124 w 114173"/>
                <a:gd name="connsiteY64" fmla="*/ 66877 h 76118"/>
                <a:gd name="connsiteX65" fmla="*/ 94125 w 114173"/>
                <a:gd name="connsiteY65" fmla="*/ 69187 h 76118"/>
                <a:gd name="connsiteX66" fmla="*/ 98122 w 114173"/>
                <a:gd name="connsiteY66" fmla="*/ 69187 h 76118"/>
                <a:gd name="connsiteX67" fmla="*/ 98122 w 114173"/>
                <a:gd name="connsiteY67" fmla="*/ 66877 h 76118"/>
                <a:gd name="connsiteX68" fmla="*/ 96124 w 114173"/>
                <a:gd name="connsiteY68" fmla="*/ 64567 h 76118"/>
                <a:gd name="connsiteX69" fmla="*/ 96124 w 114173"/>
                <a:gd name="connsiteY69" fmla="*/ 60008 h 76118"/>
                <a:gd name="connsiteX70" fmla="*/ 94125 w 114173"/>
                <a:gd name="connsiteY70" fmla="*/ 57698 h 76118"/>
                <a:gd name="connsiteX71" fmla="*/ 94125 w 114173"/>
                <a:gd name="connsiteY71" fmla="*/ 55387 h 76118"/>
                <a:gd name="connsiteX72" fmla="*/ 98122 w 114173"/>
                <a:gd name="connsiteY72" fmla="*/ 55387 h 76118"/>
                <a:gd name="connsiteX73" fmla="*/ 98122 w 114173"/>
                <a:gd name="connsiteY73" fmla="*/ 53077 h 76118"/>
                <a:gd name="connsiteX74" fmla="*/ 96124 w 114173"/>
                <a:gd name="connsiteY74" fmla="*/ 48456 h 76118"/>
                <a:gd name="connsiteX75" fmla="*/ 96124 w 114173"/>
                <a:gd name="connsiteY75" fmla="*/ 46146 h 76118"/>
                <a:gd name="connsiteX76" fmla="*/ 98122 w 114173"/>
                <a:gd name="connsiteY76" fmla="*/ 43835 h 76118"/>
                <a:gd name="connsiteX77" fmla="*/ 104181 w 114173"/>
                <a:gd name="connsiteY77" fmla="*/ 43835 h 76118"/>
                <a:gd name="connsiteX78" fmla="*/ 102120 w 114173"/>
                <a:gd name="connsiteY78" fmla="*/ 36904 h 76118"/>
                <a:gd name="connsiteX79" fmla="*/ 104181 w 114173"/>
                <a:gd name="connsiteY79" fmla="*/ 36904 h 76118"/>
                <a:gd name="connsiteX80" fmla="*/ 106179 w 114173"/>
                <a:gd name="connsiteY80" fmla="*/ 39214 h 76118"/>
                <a:gd name="connsiteX81" fmla="*/ 112176 w 114173"/>
                <a:gd name="connsiteY81" fmla="*/ 39214 h 76118"/>
                <a:gd name="connsiteX82" fmla="*/ 114174 w 114173"/>
                <a:gd name="connsiteY82" fmla="*/ 36904 h 76118"/>
                <a:gd name="connsiteX83" fmla="*/ 108178 w 114173"/>
                <a:gd name="connsiteY83" fmla="*/ 29973 h 76118"/>
                <a:gd name="connsiteX84" fmla="*/ 108178 w 114173"/>
                <a:gd name="connsiteY84" fmla="*/ 27725 h 76118"/>
                <a:gd name="connsiteX85" fmla="*/ 110177 w 114173"/>
                <a:gd name="connsiteY85" fmla="*/ 25414 h 76118"/>
                <a:gd name="connsiteX86" fmla="*/ 110177 w 114173"/>
                <a:gd name="connsiteY86" fmla="*/ 23104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14173" h="76118">
                  <a:moveTo>
                    <a:pt x="110177" y="23104"/>
                  </a:moveTo>
                  <a:lnTo>
                    <a:pt x="104181" y="20794"/>
                  </a:lnTo>
                  <a:lnTo>
                    <a:pt x="98122" y="16173"/>
                  </a:lnTo>
                  <a:lnTo>
                    <a:pt x="94125" y="11552"/>
                  </a:lnTo>
                  <a:lnTo>
                    <a:pt x="92126" y="11552"/>
                  </a:lnTo>
                  <a:lnTo>
                    <a:pt x="88129" y="9242"/>
                  </a:lnTo>
                  <a:lnTo>
                    <a:pt x="78136" y="9242"/>
                  </a:lnTo>
                  <a:lnTo>
                    <a:pt x="76137" y="4621"/>
                  </a:lnTo>
                  <a:lnTo>
                    <a:pt x="74138" y="2310"/>
                  </a:lnTo>
                  <a:lnTo>
                    <a:pt x="70078" y="2310"/>
                  </a:lnTo>
                  <a:lnTo>
                    <a:pt x="66081" y="6931"/>
                  </a:lnTo>
                  <a:lnTo>
                    <a:pt x="60085" y="6931"/>
                  </a:lnTo>
                  <a:lnTo>
                    <a:pt x="58086" y="4621"/>
                  </a:lnTo>
                  <a:lnTo>
                    <a:pt x="54089" y="4621"/>
                  </a:lnTo>
                  <a:lnTo>
                    <a:pt x="52091" y="6931"/>
                  </a:lnTo>
                  <a:lnTo>
                    <a:pt x="50092" y="6931"/>
                  </a:lnTo>
                  <a:lnTo>
                    <a:pt x="48093" y="4621"/>
                  </a:lnTo>
                  <a:lnTo>
                    <a:pt x="46094" y="4621"/>
                  </a:lnTo>
                  <a:lnTo>
                    <a:pt x="42034" y="2310"/>
                  </a:lnTo>
                  <a:lnTo>
                    <a:pt x="40036" y="2310"/>
                  </a:lnTo>
                  <a:lnTo>
                    <a:pt x="38037" y="4621"/>
                  </a:lnTo>
                  <a:lnTo>
                    <a:pt x="36039" y="4621"/>
                  </a:lnTo>
                  <a:lnTo>
                    <a:pt x="34040" y="2310"/>
                  </a:lnTo>
                  <a:lnTo>
                    <a:pt x="32041" y="2310"/>
                  </a:lnTo>
                  <a:lnTo>
                    <a:pt x="30043" y="0"/>
                  </a:lnTo>
                  <a:lnTo>
                    <a:pt x="24046" y="0"/>
                  </a:lnTo>
                  <a:lnTo>
                    <a:pt x="20049" y="4621"/>
                  </a:lnTo>
                  <a:lnTo>
                    <a:pt x="5996" y="4621"/>
                  </a:lnTo>
                  <a:lnTo>
                    <a:pt x="1999" y="6931"/>
                  </a:lnTo>
                  <a:lnTo>
                    <a:pt x="0" y="6931"/>
                  </a:lnTo>
                  <a:lnTo>
                    <a:pt x="0" y="23104"/>
                  </a:lnTo>
                  <a:lnTo>
                    <a:pt x="3997" y="32283"/>
                  </a:lnTo>
                  <a:lnTo>
                    <a:pt x="5996" y="34594"/>
                  </a:lnTo>
                  <a:lnTo>
                    <a:pt x="5996" y="36904"/>
                  </a:lnTo>
                  <a:lnTo>
                    <a:pt x="9993" y="36904"/>
                  </a:lnTo>
                  <a:lnTo>
                    <a:pt x="9993" y="39214"/>
                  </a:lnTo>
                  <a:lnTo>
                    <a:pt x="13991" y="39214"/>
                  </a:lnTo>
                  <a:lnTo>
                    <a:pt x="16052" y="41525"/>
                  </a:lnTo>
                  <a:lnTo>
                    <a:pt x="24046" y="41525"/>
                  </a:lnTo>
                  <a:lnTo>
                    <a:pt x="28044" y="39214"/>
                  </a:lnTo>
                  <a:lnTo>
                    <a:pt x="34040" y="39214"/>
                  </a:lnTo>
                  <a:lnTo>
                    <a:pt x="36039" y="43835"/>
                  </a:lnTo>
                  <a:lnTo>
                    <a:pt x="36039" y="50767"/>
                  </a:lnTo>
                  <a:lnTo>
                    <a:pt x="32041" y="55387"/>
                  </a:lnTo>
                  <a:lnTo>
                    <a:pt x="34040" y="62256"/>
                  </a:lnTo>
                  <a:lnTo>
                    <a:pt x="40036" y="62256"/>
                  </a:lnTo>
                  <a:lnTo>
                    <a:pt x="46094" y="64567"/>
                  </a:lnTo>
                  <a:lnTo>
                    <a:pt x="48093" y="64567"/>
                  </a:lnTo>
                  <a:lnTo>
                    <a:pt x="52091" y="66877"/>
                  </a:lnTo>
                  <a:lnTo>
                    <a:pt x="52091" y="76119"/>
                  </a:lnTo>
                  <a:lnTo>
                    <a:pt x="54089" y="76119"/>
                  </a:lnTo>
                  <a:lnTo>
                    <a:pt x="56088" y="73808"/>
                  </a:lnTo>
                  <a:lnTo>
                    <a:pt x="60085" y="73808"/>
                  </a:lnTo>
                  <a:lnTo>
                    <a:pt x="64083" y="71498"/>
                  </a:lnTo>
                  <a:lnTo>
                    <a:pt x="66081" y="71498"/>
                  </a:lnTo>
                  <a:lnTo>
                    <a:pt x="68080" y="73808"/>
                  </a:lnTo>
                  <a:lnTo>
                    <a:pt x="68080" y="76119"/>
                  </a:lnTo>
                  <a:lnTo>
                    <a:pt x="78136" y="76119"/>
                  </a:lnTo>
                  <a:lnTo>
                    <a:pt x="78136" y="69187"/>
                  </a:lnTo>
                  <a:lnTo>
                    <a:pt x="82133" y="73808"/>
                  </a:lnTo>
                  <a:lnTo>
                    <a:pt x="84131" y="69187"/>
                  </a:lnTo>
                  <a:lnTo>
                    <a:pt x="86130" y="66877"/>
                  </a:lnTo>
                  <a:lnTo>
                    <a:pt x="90128" y="64567"/>
                  </a:lnTo>
                  <a:lnTo>
                    <a:pt x="96124" y="64567"/>
                  </a:lnTo>
                  <a:lnTo>
                    <a:pt x="96124" y="66877"/>
                  </a:lnTo>
                  <a:lnTo>
                    <a:pt x="94125" y="69187"/>
                  </a:lnTo>
                  <a:lnTo>
                    <a:pt x="98122" y="69187"/>
                  </a:lnTo>
                  <a:lnTo>
                    <a:pt x="98122" y="66877"/>
                  </a:lnTo>
                  <a:lnTo>
                    <a:pt x="96124" y="64567"/>
                  </a:lnTo>
                  <a:lnTo>
                    <a:pt x="96124" y="60008"/>
                  </a:lnTo>
                  <a:lnTo>
                    <a:pt x="94125" y="57698"/>
                  </a:lnTo>
                  <a:lnTo>
                    <a:pt x="94125" y="55387"/>
                  </a:lnTo>
                  <a:lnTo>
                    <a:pt x="98122" y="55387"/>
                  </a:lnTo>
                  <a:lnTo>
                    <a:pt x="98122" y="53077"/>
                  </a:lnTo>
                  <a:lnTo>
                    <a:pt x="96124" y="48456"/>
                  </a:lnTo>
                  <a:lnTo>
                    <a:pt x="96124" y="46146"/>
                  </a:lnTo>
                  <a:lnTo>
                    <a:pt x="98122" y="43835"/>
                  </a:lnTo>
                  <a:lnTo>
                    <a:pt x="104181" y="43835"/>
                  </a:lnTo>
                  <a:lnTo>
                    <a:pt x="102120" y="36904"/>
                  </a:lnTo>
                  <a:lnTo>
                    <a:pt x="104181" y="36904"/>
                  </a:lnTo>
                  <a:lnTo>
                    <a:pt x="106179" y="39214"/>
                  </a:lnTo>
                  <a:lnTo>
                    <a:pt x="112176" y="39214"/>
                  </a:lnTo>
                  <a:lnTo>
                    <a:pt x="114174" y="36904"/>
                  </a:lnTo>
                  <a:lnTo>
                    <a:pt x="108178" y="29973"/>
                  </a:lnTo>
                  <a:lnTo>
                    <a:pt x="108178" y="27725"/>
                  </a:lnTo>
                  <a:lnTo>
                    <a:pt x="110177" y="25414"/>
                  </a:lnTo>
                  <a:lnTo>
                    <a:pt x="110177" y="23104"/>
                  </a:lnTo>
                  <a:close/>
                </a:path>
              </a:pathLst>
            </a:custGeom>
            <a:noFill/>
            <a:ln w="1561" cap="flat">
              <a:solidFill>
                <a:srgbClr val="FFFFFF"/>
              </a:solidFill>
              <a:prstDash val="solid"/>
              <a:round/>
            </a:ln>
          </p:spPr>
          <p:txBody>
            <a:bodyPr rtlCol="0" anchor="ctr"/>
            <a:lstStyle/>
            <a:p>
              <a:endParaRPr lang="en-US" noProof="0" dirty="0"/>
            </a:p>
          </p:txBody>
        </p:sp>
        <p:sp>
          <p:nvSpPr>
            <p:cNvPr id="5186" name="Serbest Form 5185">
              <a:extLst>
                <a:ext uri="{FF2B5EF4-FFF2-40B4-BE49-F238E27FC236}">
                  <a16:creationId xmlns:a16="http://schemas.microsoft.com/office/drawing/2014/main" id="{444000ED-BD94-164B-A5EC-C78D76466C7C}"/>
                </a:ext>
              </a:extLst>
            </p:cNvPr>
            <p:cNvSpPr/>
            <p:nvPr/>
          </p:nvSpPr>
          <p:spPr>
            <a:xfrm>
              <a:off x="5829376" y="854884"/>
              <a:ext cx="202990" cy="228230"/>
            </a:xfrm>
            <a:custGeom>
              <a:avLst/>
              <a:gdLst>
                <a:gd name="connsiteX0" fmla="*/ 10805 w 202990"/>
                <a:gd name="connsiteY0" fmla="*/ 160729 h 228230"/>
                <a:gd name="connsiteX1" fmla="*/ 10805 w 202990"/>
                <a:gd name="connsiteY1" fmla="*/ 163040 h 228230"/>
                <a:gd name="connsiteX2" fmla="*/ 12991 w 202990"/>
                <a:gd name="connsiteY2" fmla="*/ 163040 h 228230"/>
                <a:gd name="connsiteX3" fmla="*/ 12991 w 202990"/>
                <a:gd name="connsiteY3" fmla="*/ 172344 h 228230"/>
                <a:gd name="connsiteX4" fmla="*/ 21611 w 202990"/>
                <a:gd name="connsiteY4" fmla="*/ 172344 h 228230"/>
                <a:gd name="connsiteX5" fmla="*/ 21611 w 202990"/>
                <a:gd name="connsiteY5" fmla="*/ 174717 h 228230"/>
                <a:gd name="connsiteX6" fmla="*/ 25920 w 202990"/>
                <a:gd name="connsiteY6" fmla="*/ 174717 h 228230"/>
                <a:gd name="connsiteX7" fmla="*/ 30230 w 202990"/>
                <a:gd name="connsiteY7" fmla="*/ 172344 h 228230"/>
                <a:gd name="connsiteX8" fmla="*/ 34602 w 202990"/>
                <a:gd name="connsiteY8" fmla="*/ 172344 h 228230"/>
                <a:gd name="connsiteX9" fmla="*/ 34602 w 202990"/>
                <a:gd name="connsiteY9" fmla="*/ 174717 h 228230"/>
                <a:gd name="connsiteX10" fmla="*/ 43221 w 202990"/>
                <a:gd name="connsiteY10" fmla="*/ 174717 h 228230"/>
                <a:gd name="connsiteX11" fmla="*/ 49717 w 202990"/>
                <a:gd name="connsiteY11" fmla="*/ 177027 h 228230"/>
                <a:gd name="connsiteX12" fmla="*/ 47531 w 202990"/>
                <a:gd name="connsiteY12" fmla="*/ 181710 h 228230"/>
                <a:gd name="connsiteX13" fmla="*/ 41035 w 202990"/>
                <a:gd name="connsiteY13" fmla="*/ 188642 h 228230"/>
                <a:gd name="connsiteX14" fmla="*/ 41035 w 202990"/>
                <a:gd name="connsiteY14" fmla="*/ 193325 h 228230"/>
                <a:gd name="connsiteX15" fmla="*/ 38912 w 202990"/>
                <a:gd name="connsiteY15" fmla="*/ 198008 h 228230"/>
                <a:gd name="connsiteX16" fmla="*/ 36726 w 202990"/>
                <a:gd name="connsiteY16" fmla="*/ 200319 h 228230"/>
                <a:gd name="connsiteX17" fmla="*/ 34602 w 202990"/>
                <a:gd name="connsiteY17" fmla="*/ 205002 h 228230"/>
                <a:gd name="connsiteX18" fmla="*/ 34602 w 202990"/>
                <a:gd name="connsiteY18" fmla="*/ 221300 h 228230"/>
                <a:gd name="connsiteX19" fmla="*/ 47531 w 202990"/>
                <a:gd name="connsiteY19" fmla="*/ 221300 h 228230"/>
                <a:gd name="connsiteX20" fmla="*/ 54027 w 202990"/>
                <a:gd name="connsiteY20" fmla="*/ 218927 h 228230"/>
                <a:gd name="connsiteX21" fmla="*/ 56150 w 202990"/>
                <a:gd name="connsiteY21" fmla="*/ 221300 h 228230"/>
                <a:gd name="connsiteX22" fmla="*/ 54027 w 202990"/>
                <a:gd name="connsiteY22" fmla="*/ 218927 h 228230"/>
                <a:gd name="connsiteX23" fmla="*/ 54027 w 202990"/>
                <a:gd name="connsiteY23" fmla="*/ 214306 h 228230"/>
                <a:gd name="connsiteX24" fmla="*/ 56150 w 202990"/>
                <a:gd name="connsiteY24" fmla="*/ 211933 h 228230"/>
                <a:gd name="connsiteX25" fmla="*/ 58336 w 202990"/>
                <a:gd name="connsiteY25" fmla="*/ 211933 h 228230"/>
                <a:gd name="connsiteX26" fmla="*/ 62646 w 202990"/>
                <a:gd name="connsiteY26" fmla="*/ 214306 h 228230"/>
                <a:gd name="connsiteX27" fmla="*/ 64832 w 202990"/>
                <a:gd name="connsiteY27" fmla="*/ 216616 h 228230"/>
                <a:gd name="connsiteX28" fmla="*/ 69142 w 202990"/>
                <a:gd name="connsiteY28" fmla="*/ 216616 h 228230"/>
                <a:gd name="connsiteX29" fmla="*/ 75575 w 202990"/>
                <a:gd name="connsiteY29" fmla="*/ 218927 h 228230"/>
                <a:gd name="connsiteX30" fmla="*/ 77761 w 202990"/>
                <a:gd name="connsiteY30" fmla="*/ 223610 h 228230"/>
                <a:gd name="connsiteX31" fmla="*/ 90690 w 202990"/>
                <a:gd name="connsiteY31" fmla="*/ 223610 h 228230"/>
                <a:gd name="connsiteX32" fmla="*/ 92876 w 202990"/>
                <a:gd name="connsiteY32" fmla="*/ 225920 h 228230"/>
                <a:gd name="connsiteX33" fmla="*/ 92876 w 202990"/>
                <a:gd name="connsiteY33" fmla="*/ 228231 h 228230"/>
                <a:gd name="connsiteX34" fmla="*/ 97185 w 202990"/>
                <a:gd name="connsiteY34" fmla="*/ 228231 h 228230"/>
                <a:gd name="connsiteX35" fmla="*/ 99371 w 202990"/>
                <a:gd name="connsiteY35" fmla="*/ 225920 h 228230"/>
                <a:gd name="connsiteX36" fmla="*/ 99371 w 202990"/>
                <a:gd name="connsiteY36" fmla="*/ 221300 h 228230"/>
                <a:gd name="connsiteX37" fmla="*/ 105805 w 202990"/>
                <a:gd name="connsiteY37" fmla="*/ 221300 h 228230"/>
                <a:gd name="connsiteX38" fmla="*/ 112300 w 202990"/>
                <a:gd name="connsiteY38" fmla="*/ 228231 h 228230"/>
                <a:gd name="connsiteX39" fmla="*/ 118796 w 202990"/>
                <a:gd name="connsiteY39" fmla="*/ 228231 h 228230"/>
                <a:gd name="connsiteX40" fmla="*/ 120920 w 202990"/>
                <a:gd name="connsiteY40" fmla="*/ 225920 h 228230"/>
                <a:gd name="connsiteX41" fmla="*/ 127416 w 202990"/>
                <a:gd name="connsiteY41" fmla="*/ 221300 h 228230"/>
                <a:gd name="connsiteX42" fmla="*/ 133911 w 202990"/>
                <a:gd name="connsiteY42" fmla="*/ 221300 h 228230"/>
                <a:gd name="connsiteX43" fmla="*/ 140407 w 202990"/>
                <a:gd name="connsiteY43" fmla="*/ 216616 h 228230"/>
                <a:gd name="connsiteX44" fmla="*/ 144716 w 202990"/>
                <a:gd name="connsiteY44" fmla="*/ 218927 h 228230"/>
                <a:gd name="connsiteX45" fmla="*/ 151150 w 202990"/>
                <a:gd name="connsiteY45" fmla="*/ 221300 h 228230"/>
                <a:gd name="connsiteX46" fmla="*/ 155459 w 202990"/>
                <a:gd name="connsiteY46" fmla="*/ 225920 h 228230"/>
                <a:gd name="connsiteX47" fmla="*/ 157645 w 202990"/>
                <a:gd name="connsiteY47" fmla="*/ 225920 h 228230"/>
                <a:gd name="connsiteX48" fmla="*/ 157645 w 202990"/>
                <a:gd name="connsiteY48" fmla="*/ 209623 h 228230"/>
                <a:gd name="connsiteX49" fmla="*/ 153336 w 202990"/>
                <a:gd name="connsiteY49" fmla="*/ 209623 h 228230"/>
                <a:gd name="connsiteX50" fmla="*/ 153336 w 202990"/>
                <a:gd name="connsiteY50" fmla="*/ 207312 h 228230"/>
                <a:gd name="connsiteX51" fmla="*/ 155459 w 202990"/>
                <a:gd name="connsiteY51" fmla="*/ 205002 h 228230"/>
                <a:gd name="connsiteX52" fmla="*/ 155459 w 202990"/>
                <a:gd name="connsiteY52" fmla="*/ 202629 h 228230"/>
                <a:gd name="connsiteX53" fmla="*/ 157645 w 202990"/>
                <a:gd name="connsiteY53" fmla="*/ 200319 h 228230"/>
                <a:gd name="connsiteX54" fmla="*/ 164141 w 202990"/>
                <a:gd name="connsiteY54" fmla="*/ 200319 h 228230"/>
                <a:gd name="connsiteX55" fmla="*/ 166265 w 202990"/>
                <a:gd name="connsiteY55" fmla="*/ 202629 h 228230"/>
                <a:gd name="connsiteX56" fmla="*/ 168450 w 202990"/>
                <a:gd name="connsiteY56" fmla="*/ 202629 h 228230"/>
                <a:gd name="connsiteX57" fmla="*/ 168450 w 202990"/>
                <a:gd name="connsiteY57" fmla="*/ 195635 h 228230"/>
                <a:gd name="connsiteX58" fmla="*/ 166265 w 202990"/>
                <a:gd name="connsiteY58" fmla="*/ 191014 h 228230"/>
                <a:gd name="connsiteX59" fmla="*/ 172760 w 202990"/>
                <a:gd name="connsiteY59" fmla="*/ 191014 h 228230"/>
                <a:gd name="connsiteX60" fmla="*/ 174946 w 202990"/>
                <a:gd name="connsiteY60" fmla="*/ 184021 h 228230"/>
                <a:gd name="connsiteX61" fmla="*/ 174946 w 202990"/>
                <a:gd name="connsiteY61" fmla="*/ 179338 h 228230"/>
                <a:gd name="connsiteX62" fmla="*/ 172760 w 202990"/>
                <a:gd name="connsiteY62" fmla="*/ 179338 h 228230"/>
                <a:gd name="connsiteX63" fmla="*/ 170637 w 202990"/>
                <a:gd name="connsiteY63" fmla="*/ 177027 h 228230"/>
                <a:gd name="connsiteX64" fmla="*/ 166265 w 202990"/>
                <a:gd name="connsiteY64" fmla="*/ 177027 h 228230"/>
                <a:gd name="connsiteX65" fmla="*/ 164141 w 202990"/>
                <a:gd name="connsiteY65" fmla="*/ 172344 h 228230"/>
                <a:gd name="connsiteX66" fmla="*/ 161955 w 202990"/>
                <a:gd name="connsiteY66" fmla="*/ 172344 h 228230"/>
                <a:gd name="connsiteX67" fmla="*/ 159831 w 202990"/>
                <a:gd name="connsiteY67" fmla="*/ 167723 h 228230"/>
                <a:gd name="connsiteX68" fmla="*/ 155459 w 202990"/>
                <a:gd name="connsiteY68" fmla="*/ 167723 h 228230"/>
                <a:gd name="connsiteX69" fmla="*/ 151150 w 202990"/>
                <a:gd name="connsiteY69" fmla="*/ 165350 h 228230"/>
                <a:gd name="connsiteX70" fmla="*/ 151150 w 202990"/>
                <a:gd name="connsiteY70" fmla="*/ 163040 h 228230"/>
                <a:gd name="connsiteX71" fmla="*/ 149026 w 202990"/>
                <a:gd name="connsiteY71" fmla="*/ 163040 h 228230"/>
                <a:gd name="connsiteX72" fmla="*/ 146840 w 202990"/>
                <a:gd name="connsiteY72" fmla="*/ 158357 h 228230"/>
                <a:gd name="connsiteX73" fmla="*/ 142530 w 202990"/>
                <a:gd name="connsiteY73" fmla="*/ 153736 h 228230"/>
                <a:gd name="connsiteX74" fmla="*/ 142530 w 202990"/>
                <a:gd name="connsiteY74" fmla="*/ 151363 h 228230"/>
                <a:gd name="connsiteX75" fmla="*/ 144716 w 202990"/>
                <a:gd name="connsiteY75" fmla="*/ 151363 h 228230"/>
                <a:gd name="connsiteX76" fmla="*/ 146840 w 202990"/>
                <a:gd name="connsiteY76" fmla="*/ 149052 h 228230"/>
                <a:gd name="connsiteX77" fmla="*/ 142530 w 202990"/>
                <a:gd name="connsiteY77" fmla="*/ 144432 h 228230"/>
                <a:gd name="connsiteX78" fmla="*/ 140407 w 202990"/>
                <a:gd name="connsiteY78" fmla="*/ 144432 h 228230"/>
                <a:gd name="connsiteX79" fmla="*/ 138221 w 202990"/>
                <a:gd name="connsiteY79" fmla="*/ 142059 h 228230"/>
                <a:gd name="connsiteX80" fmla="*/ 138221 w 202990"/>
                <a:gd name="connsiteY80" fmla="*/ 137438 h 228230"/>
                <a:gd name="connsiteX81" fmla="*/ 140407 w 202990"/>
                <a:gd name="connsiteY81" fmla="*/ 137438 h 228230"/>
                <a:gd name="connsiteX82" fmla="*/ 140407 w 202990"/>
                <a:gd name="connsiteY82" fmla="*/ 139748 h 228230"/>
                <a:gd name="connsiteX83" fmla="*/ 144716 w 202990"/>
                <a:gd name="connsiteY83" fmla="*/ 139748 h 228230"/>
                <a:gd name="connsiteX84" fmla="*/ 144716 w 202990"/>
                <a:gd name="connsiteY84" fmla="*/ 137438 h 228230"/>
                <a:gd name="connsiteX85" fmla="*/ 149026 w 202990"/>
                <a:gd name="connsiteY85" fmla="*/ 137438 h 228230"/>
                <a:gd name="connsiteX86" fmla="*/ 149026 w 202990"/>
                <a:gd name="connsiteY86" fmla="*/ 135065 h 228230"/>
                <a:gd name="connsiteX87" fmla="*/ 151150 w 202990"/>
                <a:gd name="connsiteY87" fmla="*/ 132755 h 228230"/>
                <a:gd name="connsiteX88" fmla="*/ 153336 w 202990"/>
                <a:gd name="connsiteY88" fmla="*/ 132755 h 228230"/>
                <a:gd name="connsiteX89" fmla="*/ 157645 w 202990"/>
                <a:gd name="connsiteY89" fmla="*/ 135065 h 228230"/>
                <a:gd name="connsiteX90" fmla="*/ 161955 w 202990"/>
                <a:gd name="connsiteY90" fmla="*/ 130444 h 228230"/>
                <a:gd name="connsiteX91" fmla="*/ 168450 w 202990"/>
                <a:gd name="connsiteY91" fmla="*/ 128071 h 228230"/>
                <a:gd name="connsiteX92" fmla="*/ 168450 w 202990"/>
                <a:gd name="connsiteY92" fmla="*/ 125761 h 228230"/>
                <a:gd name="connsiteX93" fmla="*/ 177070 w 202990"/>
                <a:gd name="connsiteY93" fmla="*/ 125761 h 228230"/>
                <a:gd name="connsiteX94" fmla="*/ 177070 w 202990"/>
                <a:gd name="connsiteY94" fmla="*/ 123451 h 228230"/>
                <a:gd name="connsiteX95" fmla="*/ 183566 w 202990"/>
                <a:gd name="connsiteY95" fmla="*/ 123451 h 228230"/>
                <a:gd name="connsiteX96" fmla="*/ 183566 w 202990"/>
                <a:gd name="connsiteY96" fmla="*/ 121140 h 228230"/>
                <a:gd name="connsiteX97" fmla="*/ 185752 w 202990"/>
                <a:gd name="connsiteY97" fmla="*/ 118767 h 228230"/>
                <a:gd name="connsiteX98" fmla="*/ 187875 w 202990"/>
                <a:gd name="connsiteY98" fmla="*/ 118767 h 228230"/>
                <a:gd name="connsiteX99" fmla="*/ 190061 w 202990"/>
                <a:gd name="connsiteY99" fmla="*/ 116457 h 228230"/>
                <a:gd name="connsiteX100" fmla="*/ 194371 w 202990"/>
                <a:gd name="connsiteY100" fmla="*/ 121140 h 228230"/>
                <a:gd name="connsiteX101" fmla="*/ 198681 w 202990"/>
                <a:gd name="connsiteY101" fmla="*/ 121140 h 228230"/>
                <a:gd name="connsiteX102" fmla="*/ 200804 w 202990"/>
                <a:gd name="connsiteY102" fmla="*/ 116457 h 228230"/>
                <a:gd name="connsiteX103" fmla="*/ 200804 w 202990"/>
                <a:gd name="connsiteY103" fmla="*/ 114147 h 228230"/>
                <a:gd name="connsiteX104" fmla="*/ 202990 w 202990"/>
                <a:gd name="connsiteY104" fmla="*/ 111774 h 228230"/>
                <a:gd name="connsiteX105" fmla="*/ 202990 w 202990"/>
                <a:gd name="connsiteY105" fmla="*/ 109463 h 228230"/>
                <a:gd name="connsiteX106" fmla="*/ 198681 w 202990"/>
                <a:gd name="connsiteY106" fmla="*/ 109463 h 228230"/>
                <a:gd name="connsiteX107" fmla="*/ 200804 w 202990"/>
                <a:gd name="connsiteY107" fmla="*/ 107153 h 228230"/>
                <a:gd name="connsiteX108" fmla="*/ 200804 w 202990"/>
                <a:gd name="connsiteY108" fmla="*/ 102470 h 228230"/>
                <a:gd name="connsiteX109" fmla="*/ 198681 w 202990"/>
                <a:gd name="connsiteY109" fmla="*/ 102470 h 228230"/>
                <a:gd name="connsiteX110" fmla="*/ 196495 w 202990"/>
                <a:gd name="connsiteY110" fmla="*/ 104780 h 228230"/>
                <a:gd name="connsiteX111" fmla="*/ 196495 w 202990"/>
                <a:gd name="connsiteY111" fmla="*/ 97849 h 228230"/>
                <a:gd name="connsiteX112" fmla="*/ 194371 w 202990"/>
                <a:gd name="connsiteY112" fmla="*/ 95476 h 228230"/>
                <a:gd name="connsiteX113" fmla="*/ 192185 w 202990"/>
                <a:gd name="connsiteY113" fmla="*/ 95476 h 228230"/>
                <a:gd name="connsiteX114" fmla="*/ 190061 w 202990"/>
                <a:gd name="connsiteY114" fmla="*/ 93166 h 228230"/>
                <a:gd name="connsiteX115" fmla="*/ 190061 w 202990"/>
                <a:gd name="connsiteY115" fmla="*/ 90855 h 228230"/>
                <a:gd name="connsiteX116" fmla="*/ 194371 w 202990"/>
                <a:gd name="connsiteY116" fmla="*/ 88482 h 228230"/>
                <a:gd name="connsiteX117" fmla="*/ 196495 w 202990"/>
                <a:gd name="connsiteY117" fmla="*/ 86172 h 228230"/>
                <a:gd name="connsiteX118" fmla="*/ 194371 w 202990"/>
                <a:gd name="connsiteY118" fmla="*/ 83861 h 228230"/>
                <a:gd name="connsiteX119" fmla="*/ 192185 w 202990"/>
                <a:gd name="connsiteY119" fmla="*/ 83861 h 228230"/>
                <a:gd name="connsiteX120" fmla="*/ 194371 w 202990"/>
                <a:gd name="connsiteY120" fmla="*/ 81489 h 228230"/>
                <a:gd name="connsiteX121" fmla="*/ 194371 w 202990"/>
                <a:gd name="connsiteY121" fmla="*/ 79178 h 228230"/>
                <a:gd name="connsiteX122" fmla="*/ 190061 w 202990"/>
                <a:gd name="connsiteY122" fmla="*/ 79178 h 228230"/>
                <a:gd name="connsiteX123" fmla="*/ 190061 w 202990"/>
                <a:gd name="connsiteY123" fmla="*/ 74557 h 228230"/>
                <a:gd name="connsiteX124" fmla="*/ 192185 w 202990"/>
                <a:gd name="connsiteY124" fmla="*/ 74557 h 228230"/>
                <a:gd name="connsiteX125" fmla="*/ 192185 w 202990"/>
                <a:gd name="connsiteY125" fmla="*/ 67564 h 228230"/>
                <a:gd name="connsiteX126" fmla="*/ 187875 w 202990"/>
                <a:gd name="connsiteY126" fmla="*/ 67564 h 228230"/>
                <a:gd name="connsiteX127" fmla="*/ 185752 w 202990"/>
                <a:gd name="connsiteY127" fmla="*/ 65191 h 228230"/>
                <a:gd name="connsiteX128" fmla="*/ 183566 w 202990"/>
                <a:gd name="connsiteY128" fmla="*/ 65191 h 228230"/>
                <a:gd name="connsiteX129" fmla="*/ 181379 w 202990"/>
                <a:gd name="connsiteY129" fmla="*/ 62881 h 228230"/>
                <a:gd name="connsiteX130" fmla="*/ 181379 w 202990"/>
                <a:gd name="connsiteY130" fmla="*/ 58197 h 228230"/>
                <a:gd name="connsiteX131" fmla="*/ 183566 w 202990"/>
                <a:gd name="connsiteY131" fmla="*/ 58197 h 228230"/>
                <a:gd name="connsiteX132" fmla="*/ 187875 w 202990"/>
                <a:gd name="connsiteY132" fmla="*/ 53576 h 228230"/>
                <a:gd name="connsiteX133" fmla="*/ 187875 w 202990"/>
                <a:gd name="connsiteY133" fmla="*/ 46583 h 228230"/>
                <a:gd name="connsiteX134" fmla="*/ 185752 w 202990"/>
                <a:gd name="connsiteY134" fmla="*/ 44272 h 228230"/>
                <a:gd name="connsiteX135" fmla="*/ 183566 w 202990"/>
                <a:gd name="connsiteY135" fmla="*/ 44272 h 228230"/>
                <a:gd name="connsiteX136" fmla="*/ 183566 w 202990"/>
                <a:gd name="connsiteY136" fmla="*/ 37279 h 228230"/>
                <a:gd name="connsiteX137" fmla="*/ 181379 w 202990"/>
                <a:gd name="connsiteY137" fmla="*/ 34906 h 228230"/>
                <a:gd name="connsiteX138" fmla="*/ 174946 w 202990"/>
                <a:gd name="connsiteY138" fmla="*/ 32595 h 228230"/>
                <a:gd name="connsiteX139" fmla="*/ 174946 w 202990"/>
                <a:gd name="connsiteY139" fmla="*/ 30285 h 228230"/>
                <a:gd name="connsiteX140" fmla="*/ 172760 w 202990"/>
                <a:gd name="connsiteY140" fmla="*/ 25602 h 228230"/>
                <a:gd name="connsiteX141" fmla="*/ 170637 w 202990"/>
                <a:gd name="connsiteY141" fmla="*/ 23291 h 228230"/>
                <a:gd name="connsiteX142" fmla="*/ 164141 w 202990"/>
                <a:gd name="connsiteY142" fmla="*/ 23291 h 228230"/>
                <a:gd name="connsiteX143" fmla="*/ 161955 w 202990"/>
                <a:gd name="connsiteY143" fmla="*/ 20981 h 228230"/>
                <a:gd name="connsiteX144" fmla="*/ 159831 w 202990"/>
                <a:gd name="connsiteY144" fmla="*/ 20981 h 228230"/>
                <a:gd name="connsiteX145" fmla="*/ 157645 w 202990"/>
                <a:gd name="connsiteY145" fmla="*/ 18608 h 228230"/>
                <a:gd name="connsiteX146" fmla="*/ 153336 w 202990"/>
                <a:gd name="connsiteY146" fmla="*/ 18608 h 228230"/>
                <a:gd name="connsiteX147" fmla="*/ 151150 w 202990"/>
                <a:gd name="connsiteY147" fmla="*/ 16298 h 228230"/>
                <a:gd name="connsiteX148" fmla="*/ 142530 w 202990"/>
                <a:gd name="connsiteY148" fmla="*/ 16298 h 228230"/>
                <a:gd name="connsiteX149" fmla="*/ 138221 w 202990"/>
                <a:gd name="connsiteY149" fmla="*/ 20981 h 228230"/>
                <a:gd name="connsiteX150" fmla="*/ 123106 w 202990"/>
                <a:gd name="connsiteY150" fmla="*/ 20981 h 228230"/>
                <a:gd name="connsiteX151" fmla="*/ 123106 w 202990"/>
                <a:gd name="connsiteY151" fmla="*/ 27912 h 228230"/>
                <a:gd name="connsiteX152" fmla="*/ 107991 w 202990"/>
                <a:gd name="connsiteY152" fmla="*/ 27912 h 228230"/>
                <a:gd name="connsiteX153" fmla="*/ 107991 w 202990"/>
                <a:gd name="connsiteY153" fmla="*/ 23291 h 228230"/>
                <a:gd name="connsiteX154" fmla="*/ 112300 w 202990"/>
                <a:gd name="connsiteY154" fmla="*/ 18608 h 228230"/>
                <a:gd name="connsiteX155" fmla="*/ 112300 w 202990"/>
                <a:gd name="connsiteY155" fmla="*/ 16298 h 228230"/>
                <a:gd name="connsiteX156" fmla="*/ 114487 w 202990"/>
                <a:gd name="connsiteY156" fmla="*/ 11614 h 228230"/>
                <a:gd name="connsiteX157" fmla="*/ 105805 w 202990"/>
                <a:gd name="connsiteY157" fmla="*/ 16298 h 228230"/>
                <a:gd name="connsiteX158" fmla="*/ 90690 w 202990"/>
                <a:gd name="connsiteY158" fmla="*/ 13987 h 228230"/>
                <a:gd name="connsiteX159" fmla="*/ 88566 w 202990"/>
                <a:gd name="connsiteY159" fmla="*/ 11614 h 228230"/>
                <a:gd name="connsiteX160" fmla="*/ 88566 w 202990"/>
                <a:gd name="connsiteY160" fmla="*/ 6994 h 228230"/>
                <a:gd name="connsiteX161" fmla="*/ 86380 w 202990"/>
                <a:gd name="connsiteY161" fmla="*/ 2310 h 228230"/>
                <a:gd name="connsiteX162" fmla="*/ 84256 w 202990"/>
                <a:gd name="connsiteY162" fmla="*/ 2310 h 228230"/>
                <a:gd name="connsiteX163" fmla="*/ 84256 w 202990"/>
                <a:gd name="connsiteY163" fmla="*/ 4621 h 228230"/>
                <a:gd name="connsiteX164" fmla="*/ 82071 w 202990"/>
                <a:gd name="connsiteY164" fmla="*/ 2310 h 228230"/>
                <a:gd name="connsiteX165" fmla="*/ 73451 w 202990"/>
                <a:gd name="connsiteY165" fmla="*/ 2310 h 228230"/>
                <a:gd name="connsiteX166" fmla="*/ 71265 w 202990"/>
                <a:gd name="connsiteY166" fmla="*/ 0 h 228230"/>
                <a:gd name="connsiteX167" fmla="*/ 60460 w 202990"/>
                <a:gd name="connsiteY167" fmla="*/ 0 h 228230"/>
                <a:gd name="connsiteX168" fmla="*/ 69142 w 202990"/>
                <a:gd name="connsiteY168" fmla="*/ 13987 h 228230"/>
                <a:gd name="connsiteX169" fmla="*/ 64832 w 202990"/>
                <a:gd name="connsiteY169" fmla="*/ 18608 h 228230"/>
                <a:gd name="connsiteX170" fmla="*/ 71265 w 202990"/>
                <a:gd name="connsiteY170" fmla="*/ 27912 h 228230"/>
                <a:gd name="connsiteX171" fmla="*/ 77761 w 202990"/>
                <a:gd name="connsiteY171" fmla="*/ 34906 h 228230"/>
                <a:gd name="connsiteX172" fmla="*/ 66955 w 202990"/>
                <a:gd name="connsiteY172" fmla="*/ 30285 h 228230"/>
                <a:gd name="connsiteX173" fmla="*/ 58336 w 202990"/>
                <a:gd name="connsiteY173" fmla="*/ 32595 h 228230"/>
                <a:gd name="connsiteX174" fmla="*/ 58336 w 202990"/>
                <a:gd name="connsiteY174" fmla="*/ 41900 h 228230"/>
                <a:gd name="connsiteX175" fmla="*/ 47531 w 202990"/>
                <a:gd name="connsiteY175" fmla="*/ 41900 h 228230"/>
                <a:gd name="connsiteX176" fmla="*/ 45345 w 202990"/>
                <a:gd name="connsiteY176" fmla="*/ 37279 h 228230"/>
                <a:gd name="connsiteX177" fmla="*/ 30230 w 202990"/>
                <a:gd name="connsiteY177" fmla="*/ 37279 h 228230"/>
                <a:gd name="connsiteX178" fmla="*/ 30230 w 202990"/>
                <a:gd name="connsiteY178" fmla="*/ 48893 h 228230"/>
                <a:gd name="connsiteX179" fmla="*/ 32416 w 202990"/>
                <a:gd name="connsiteY179" fmla="*/ 48893 h 228230"/>
                <a:gd name="connsiteX180" fmla="*/ 30230 w 202990"/>
                <a:gd name="connsiteY180" fmla="*/ 51204 h 228230"/>
                <a:gd name="connsiteX181" fmla="*/ 32416 w 202990"/>
                <a:gd name="connsiteY181" fmla="*/ 55887 h 228230"/>
                <a:gd name="connsiteX182" fmla="*/ 28106 w 202990"/>
                <a:gd name="connsiteY182" fmla="*/ 58197 h 228230"/>
                <a:gd name="connsiteX183" fmla="*/ 25920 w 202990"/>
                <a:gd name="connsiteY183" fmla="*/ 58197 h 228230"/>
                <a:gd name="connsiteX184" fmla="*/ 25920 w 202990"/>
                <a:gd name="connsiteY184" fmla="*/ 65191 h 228230"/>
                <a:gd name="connsiteX185" fmla="*/ 28106 w 202990"/>
                <a:gd name="connsiteY185" fmla="*/ 67564 h 228230"/>
                <a:gd name="connsiteX186" fmla="*/ 23797 w 202990"/>
                <a:gd name="connsiteY186" fmla="*/ 67564 h 228230"/>
                <a:gd name="connsiteX187" fmla="*/ 19487 w 202990"/>
                <a:gd name="connsiteY187" fmla="*/ 69874 h 228230"/>
                <a:gd name="connsiteX188" fmla="*/ 17301 w 202990"/>
                <a:gd name="connsiteY188" fmla="*/ 69874 h 228230"/>
                <a:gd name="connsiteX189" fmla="*/ 17301 w 202990"/>
                <a:gd name="connsiteY189" fmla="*/ 72185 h 228230"/>
                <a:gd name="connsiteX190" fmla="*/ 19487 w 202990"/>
                <a:gd name="connsiteY190" fmla="*/ 74557 h 228230"/>
                <a:gd name="connsiteX191" fmla="*/ 21611 w 202990"/>
                <a:gd name="connsiteY191" fmla="*/ 74557 h 228230"/>
                <a:gd name="connsiteX192" fmla="*/ 25920 w 202990"/>
                <a:gd name="connsiteY192" fmla="*/ 79178 h 228230"/>
                <a:gd name="connsiteX193" fmla="*/ 25920 w 202990"/>
                <a:gd name="connsiteY193" fmla="*/ 81489 h 228230"/>
                <a:gd name="connsiteX194" fmla="*/ 23797 w 202990"/>
                <a:gd name="connsiteY194" fmla="*/ 81489 h 228230"/>
                <a:gd name="connsiteX195" fmla="*/ 21611 w 202990"/>
                <a:gd name="connsiteY195" fmla="*/ 83861 h 228230"/>
                <a:gd name="connsiteX196" fmla="*/ 19487 w 202990"/>
                <a:gd name="connsiteY196" fmla="*/ 88482 h 228230"/>
                <a:gd name="connsiteX197" fmla="*/ 17301 w 202990"/>
                <a:gd name="connsiteY197" fmla="*/ 88482 h 228230"/>
                <a:gd name="connsiteX198" fmla="*/ 15115 w 202990"/>
                <a:gd name="connsiteY198" fmla="*/ 90855 h 228230"/>
                <a:gd name="connsiteX199" fmla="*/ 15115 w 202990"/>
                <a:gd name="connsiteY199" fmla="*/ 93166 h 228230"/>
                <a:gd name="connsiteX200" fmla="*/ 6496 w 202990"/>
                <a:gd name="connsiteY200" fmla="*/ 93166 h 228230"/>
                <a:gd name="connsiteX201" fmla="*/ 4372 w 202990"/>
                <a:gd name="connsiteY201" fmla="*/ 90855 h 228230"/>
                <a:gd name="connsiteX202" fmla="*/ 2186 w 202990"/>
                <a:gd name="connsiteY202" fmla="*/ 90855 h 228230"/>
                <a:gd name="connsiteX203" fmla="*/ 4372 w 202990"/>
                <a:gd name="connsiteY203" fmla="*/ 100159 h 228230"/>
                <a:gd name="connsiteX204" fmla="*/ 4372 w 202990"/>
                <a:gd name="connsiteY204" fmla="*/ 102470 h 228230"/>
                <a:gd name="connsiteX205" fmla="*/ 6496 w 202990"/>
                <a:gd name="connsiteY205" fmla="*/ 104780 h 228230"/>
                <a:gd name="connsiteX206" fmla="*/ 6496 w 202990"/>
                <a:gd name="connsiteY206" fmla="*/ 107153 h 228230"/>
                <a:gd name="connsiteX207" fmla="*/ 2186 w 202990"/>
                <a:gd name="connsiteY207" fmla="*/ 109463 h 228230"/>
                <a:gd name="connsiteX208" fmla="*/ 0 w 202990"/>
                <a:gd name="connsiteY208" fmla="*/ 111774 h 228230"/>
                <a:gd name="connsiteX209" fmla="*/ 2186 w 202990"/>
                <a:gd name="connsiteY209" fmla="*/ 114147 h 228230"/>
                <a:gd name="connsiteX210" fmla="*/ 2186 w 202990"/>
                <a:gd name="connsiteY210" fmla="*/ 118767 h 228230"/>
                <a:gd name="connsiteX211" fmla="*/ 0 w 202990"/>
                <a:gd name="connsiteY211" fmla="*/ 121140 h 228230"/>
                <a:gd name="connsiteX212" fmla="*/ 0 w 202990"/>
                <a:gd name="connsiteY212" fmla="*/ 125761 h 228230"/>
                <a:gd name="connsiteX213" fmla="*/ 4372 w 202990"/>
                <a:gd name="connsiteY213" fmla="*/ 125761 h 228230"/>
                <a:gd name="connsiteX214" fmla="*/ 8682 w 202990"/>
                <a:gd name="connsiteY214" fmla="*/ 130444 h 228230"/>
                <a:gd name="connsiteX215" fmla="*/ 8682 w 202990"/>
                <a:gd name="connsiteY215" fmla="*/ 137438 h 228230"/>
                <a:gd name="connsiteX216" fmla="*/ 10805 w 202990"/>
                <a:gd name="connsiteY216" fmla="*/ 139748 h 228230"/>
                <a:gd name="connsiteX217" fmla="*/ 6496 w 202990"/>
                <a:gd name="connsiteY217" fmla="*/ 139748 h 228230"/>
                <a:gd name="connsiteX218" fmla="*/ 4372 w 202990"/>
                <a:gd name="connsiteY218" fmla="*/ 142059 h 228230"/>
                <a:gd name="connsiteX219" fmla="*/ 4372 w 202990"/>
                <a:gd name="connsiteY219" fmla="*/ 149052 h 228230"/>
                <a:gd name="connsiteX220" fmla="*/ 6496 w 202990"/>
                <a:gd name="connsiteY220" fmla="*/ 151363 h 228230"/>
                <a:gd name="connsiteX221" fmla="*/ 8682 w 202990"/>
                <a:gd name="connsiteY221" fmla="*/ 151363 h 228230"/>
                <a:gd name="connsiteX222" fmla="*/ 12991 w 202990"/>
                <a:gd name="connsiteY222" fmla="*/ 153736 h 228230"/>
                <a:gd name="connsiteX223" fmla="*/ 12991 w 202990"/>
                <a:gd name="connsiteY223" fmla="*/ 158357 h 228230"/>
                <a:gd name="connsiteX224" fmla="*/ 10805 w 202990"/>
                <a:gd name="connsiteY224" fmla="*/ 160729 h 22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02990" h="228230">
                  <a:moveTo>
                    <a:pt x="10805" y="160729"/>
                  </a:moveTo>
                  <a:lnTo>
                    <a:pt x="10805" y="163040"/>
                  </a:lnTo>
                  <a:lnTo>
                    <a:pt x="12991" y="163040"/>
                  </a:lnTo>
                  <a:lnTo>
                    <a:pt x="12991" y="172344"/>
                  </a:lnTo>
                  <a:lnTo>
                    <a:pt x="21611" y="172344"/>
                  </a:lnTo>
                  <a:lnTo>
                    <a:pt x="21611" y="174717"/>
                  </a:lnTo>
                  <a:lnTo>
                    <a:pt x="25920" y="174717"/>
                  </a:lnTo>
                  <a:lnTo>
                    <a:pt x="30230" y="172344"/>
                  </a:lnTo>
                  <a:lnTo>
                    <a:pt x="34602" y="172344"/>
                  </a:lnTo>
                  <a:lnTo>
                    <a:pt x="34602" y="174717"/>
                  </a:lnTo>
                  <a:lnTo>
                    <a:pt x="43221" y="174717"/>
                  </a:lnTo>
                  <a:lnTo>
                    <a:pt x="49717" y="177027"/>
                  </a:lnTo>
                  <a:lnTo>
                    <a:pt x="47531" y="181710"/>
                  </a:lnTo>
                  <a:lnTo>
                    <a:pt x="41035" y="188642"/>
                  </a:lnTo>
                  <a:lnTo>
                    <a:pt x="41035" y="193325"/>
                  </a:lnTo>
                  <a:lnTo>
                    <a:pt x="38912" y="198008"/>
                  </a:lnTo>
                  <a:lnTo>
                    <a:pt x="36726" y="200319"/>
                  </a:lnTo>
                  <a:lnTo>
                    <a:pt x="34602" y="205002"/>
                  </a:lnTo>
                  <a:lnTo>
                    <a:pt x="34602" y="221300"/>
                  </a:lnTo>
                  <a:lnTo>
                    <a:pt x="47531" y="221300"/>
                  </a:lnTo>
                  <a:lnTo>
                    <a:pt x="54027" y="218927"/>
                  </a:lnTo>
                  <a:lnTo>
                    <a:pt x="56150" y="221300"/>
                  </a:lnTo>
                  <a:lnTo>
                    <a:pt x="54027" y="218927"/>
                  </a:lnTo>
                  <a:lnTo>
                    <a:pt x="54027" y="214306"/>
                  </a:lnTo>
                  <a:lnTo>
                    <a:pt x="56150" y="211933"/>
                  </a:lnTo>
                  <a:lnTo>
                    <a:pt x="58336" y="211933"/>
                  </a:lnTo>
                  <a:lnTo>
                    <a:pt x="62646" y="214306"/>
                  </a:lnTo>
                  <a:lnTo>
                    <a:pt x="64832" y="216616"/>
                  </a:lnTo>
                  <a:lnTo>
                    <a:pt x="69142" y="216616"/>
                  </a:lnTo>
                  <a:lnTo>
                    <a:pt x="75575" y="218927"/>
                  </a:lnTo>
                  <a:lnTo>
                    <a:pt x="77761" y="223610"/>
                  </a:lnTo>
                  <a:lnTo>
                    <a:pt x="90690" y="223610"/>
                  </a:lnTo>
                  <a:lnTo>
                    <a:pt x="92876" y="225920"/>
                  </a:lnTo>
                  <a:lnTo>
                    <a:pt x="92876" y="228231"/>
                  </a:lnTo>
                  <a:lnTo>
                    <a:pt x="97185" y="228231"/>
                  </a:lnTo>
                  <a:lnTo>
                    <a:pt x="99371" y="225920"/>
                  </a:lnTo>
                  <a:lnTo>
                    <a:pt x="99371" y="221300"/>
                  </a:lnTo>
                  <a:lnTo>
                    <a:pt x="105805" y="221300"/>
                  </a:lnTo>
                  <a:lnTo>
                    <a:pt x="112300" y="228231"/>
                  </a:lnTo>
                  <a:lnTo>
                    <a:pt x="118796" y="228231"/>
                  </a:lnTo>
                  <a:lnTo>
                    <a:pt x="120920" y="225920"/>
                  </a:lnTo>
                  <a:lnTo>
                    <a:pt x="127416" y="221300"/>
                  </a:lnTo>
                  <a:lnTo>
                    <a:pt x="133911" y="221300"/>
                  </a:lnTo>
                  <a:lnTo>
                    <a:pt x="140407" y="216616"/>
                  </a:lnTo>
                  <a:lnTo>
                    <a:pt x="144716" y="218927"/>
                  </a:lnTo>
                  <a:lnTo>
                    <a:pt x="151150" y="221300"/>
                  </a:lnTo>
                  <a:lnTo>
                    <a:pt x="155459" y="225920"/>
                  </a:lnTo>
                  <a:lnTo>
                    <a:pt x="157645" y="225920"/>
                  </a:lnTo>
                  <a:lnTo>
                    <a:pt x="157645" y="209623"/>
                  </a:lnTo>
                  <a:lnTo>
                    <a:pt x="153336" y="209623"/>
                  </a:lnTo>
                  <a:lnTo>
                    <a:pt x="153336" y="207312"/>
                  </a:lnTo>
                  <a:lnTo>
                    <a:pt x="155459" y="205002"/>
                  </a:lnTo>
                  <a:lnTo>
                    <a:pt x="155459" y="202629"/>
                  </a:lnTo>
                  <a:lnTo>
                    <a:pt x="157645" y="200319"/>
                  </a:lnTo>
                  <a:lnTo>
                    <a:pt x="164141" y="200319"/>
                  </a:lnTo>
                  <a:lnTo>
                    <a:pt x="166265" y="202629"/>
                  </a:lnTo>
                  <a:lnTo>
                    <a:pt x="168450" y="202629"/>
                  </a:lnTo>
                  <a:lnTo>
                    <a:pt x="168450" y="195635"/>
                  </a:lnTo>
                  <a:lnTo>
                    <a:pt x="166265" y="191014"/>
                  </a:lnTo>
                  <a:lnTo>
                    <a:pt x="172760" y="191014"/>
                  </a:lnTo>
                  <a:lnTo>
                    <a:pt x="174946" y="184021"/>
                  </a:lnTo>
                  <a:lnTo>
                    <a:pt x="174946" y="179338"/>
                  </a:lnTo>
                  <a:lnTo>
                    <a:pt x="172760" y="179338"/>
                  </a:lnTo>
                  <a:lnTo>
                    <a:pt x="170637" y="177027"/>
                  </a:lnTo>
                  <a:lnTo>
                    <a:pt x="166265" y="177027"/>
                  </a:lnTo>
                  <a:lnTo>
                    <a:pt x="164141" y="172344"/>
                  </a:lnTo>
                  <a:lnTo>
                    <a:pt x="161955" y="172344"/>
                  </a:lnTo>
                  <a:lnTo>
                    <a:pt x="159831" y="167723"/>
                  </a:lnTo>
                  <a:lnTo>
                    <a:pt x="155459" y="167723"/>
                  </a:lnTo>
                  <a:lnTo>
                    <a:pt x="151150" y="165350"/>
                  </a:lnTo>
                  <a:lnTo>
                    <a:pt x="151150" y="163040"/>
                  </a:lnTo>
                  <a:lnTo>
                    <a:pt x="149026" y="163040"/>
                  </a:lnTo>
                  <a:lnTo>
                    <a:pt x="146840" y="158357"/>
                  </a:lnTo>
                  <a:lnTo>
                    <a:pt x="142530" y="153736"/>
                  </a:lnTo>
                  <a:lnTo>
                    <a:pt x="142530" y="151363"/>
                  </a:lnTo>
                  <a:lnTo>
                    <a:pt x="144716" y="151363"/>
                  </a:lnTo>
                  <a:lnTo>
                    <a:pt x="146840" y="149052"/>
                  </a:lnTo>
                  <a:lnTo>
                    <a:pt x="142530" y="144432"/>
                  </a:lnTo>
                  <a:lnTo>
                    <a:pt x="140407" y="144432"/>
                  </a:lnTo>
                  <a:lnTo>
                    <a:pt x="138221" y="142059"/>
                  </a:lnTo>
                  <a:lnTo>
                    <a:pt x="138221" y="137438"/>
                  </a:lnTo>
                  <a:lnTo>
                    <a:pt x="140407" y="137438"/>
                  </a:lnTo>
                  <a:lnTo>
                    <a:pt x="140407" y="139748"/>
                  </a:lnTo>
                  <a:lnTo>
                    <a:pt x="144716" y="139748"/>
                  </a:lnTo>
                  <a:lnTo>
                    <a:pt x="144716" y="137438"/>
                  </a:lnTo>
                  <a:lnTo>
                    <a:pt x="149026" y="137438"/>
                  </a:lnTo>
                  <a:lnTo>
                    <a:pt x="149026" y="135065"/>
                  </a:lnTo>
                  <a:lnTo>
                    <a:pt x="151150" y="132755"/>
                  </a:lnTo>
                  <a:lnTo>
                    <a:pt x="153336" y="132755"/>
                  </a:lnTo>
                  <a:lnTo>
                    <a:pt x="157645" y="135065"/>
                  </a:lnTo>
                  <a:lnTo>
                    <a:pt x="161955" y="130444"/>
                  </a:lnTo>
                  <a:lnTo>
                    <a:pt x="168450" y="128071"/>
                  </a:lnTo>
                  <a:lnTo>
                    <a:pt x="168450" y="125761"/>
                  </a:lnTo>
                  <a:lnTo>
                    <a:pt x="177070" y="125761"/>
                  </a:lnTo>
                  <a:lnTo>
                    <a:pt x="177070" y="123451"/>
                  </a:lnTo>
                  <a:lnTo>
                    <a:pt x="183566" y="123451"/>
                  </a:lnTo>
                  <a:lnTo>
                    <a:pt x="183566" y="121140"/>
                  </a:lnTo>
                  <a:lnTo>
                    <a:pt x="185752" y="118767"/>
                  </a:lnTo>
                  <a:lnTo>
                    <a:pt x="187875" y="118767"/>
                  </a:lnTo>
                  <a:lnTo>
                    <a:pt x="190061" y="116457"/>
                  </a:lnTo>
                  <a:lnTo>
                    <a:pt x="194371" y="121140"/>
                  </a:lnTo>
                  <a:lnTo>
                    <a:pt x="198681" y="121140"/>
                  </a:lnTo>
                  <a:lnTo>
                    <a:pt x="200804" y="116457"/>
                  </a:lnTo>
                  <a:lnTo>
                    <a:pt x="200804" y="114147"/>
                  </a:lnTo>
                  <a:lnTo>
                    <a:pt x="202990" y="111774"/>
                  </a:lnTo>
                  <a:lnTo>
                    <a:pt x="202990" y="109463"/>
                  </a:lnTo>
                  <a:lnTo>
                    <a:pt x="198681" y="109463"/>
                  </a:lnTo>
                  <a:lnTo>
                    <a:pt x="200804" y="107153"/>
                  </a:lnTo>
                  <a:lnTo>
                    <a:pt x="200804" y="102470"/>
                  </a:lnTo>
                  <a:lnTo>
                    <a:pt x="198681" y="102470"/>
                  </a:lnTo>
                  <a:lnTo>
                    <a:pt x="196495" y="104780"/>
                  </a:lnTo>
                  <a:lnTo>
                    <a:pt x="196495" y="97849"/>
                  </a:lnTo>
                  <a:lnTo>
                    <a:pt x="194371" y="95476"/>
                  </a:lnTo>
                  <a:lnTo>
                    <a:pt x="192185" y="95476"/>
                  </a:lnTo>
                  <a:lnTo>
                    <a:pt x="190061" y="93166"/>
                  </a:lnTo>
                  <a:lnTo>
                    <a:pt x="190061" y="90855"/>
                  </a:lnTo>
                  <a:lnTo>
                    <a:pt x="194371" y="88482"/>
                  </a:lnTo>
                  <a:lnTo>
                    <a:pt x="196495" y="86172"/>
                  </a:lnTo>
                  <a:lnTo>
                    <a:pt x="194371" y="83861"/>
                  </a:lnTo>
                  <a:lnTo>
                    <a:pt x="192185" y="83861"/>
                  </a:lnTo>
                  <a:lnTo>
                    <a:pt x="194371" y="81489"/>
                  </a:lnTo>
                  <a:lnTo>
                    <a:pt x="194371" y="79178"/>
                  </a:lnTo>
                  <a:lnTo>
                    <a:pt x="190061" y="79178"/>
                  </a:lnTo>
                  <a:lnTo>
                    <a:pt x="190061" y="74557"/>
                  </a:lnTo>
                  <a:lnTo>
                    <a:pt x="192185" y="74557"/>
                  </a:lnTo>
                  <a:lnTo>
                    <a:pt x="192185" y="67564"/>
                  </a:lnTo>
                  <a:lnTo>
                    <a:pt x="187875" y="67564"/>
                  </a:lnTo>
                  <a:lnTo>
                    <a:pt x="185752" y="65191"/>
                  </a:lnTo>
                  <a:lnTo>
                    <a:pt x="183566" y="65191"/>
                  </a:lnTo>
                  <a:lnTo>
                    <a:pt x="181379" y="62881"/>
                  </a:lnTo>
                  <a:lnTo>
                    <a:pt x="181379" y="58197"/>
                  </a:lnTo>
                  <a:lnTo>
                    <a:pt x="183566" y="58197"/>
                  </a:lnTo>
                  <a:lnTo>
                    <a:pt x="187875" y="53576"/>
                  </a:lnTo>
                  <a:lnTo>
                    <a:pt x="187875" y="46583"/>
                  </a:lnTo>
                  <a:lnTo>
                    <a:pt x="185752" y="44272"/>
                  </a:lnTo>
                  <a:lnTo>
                    <a:pt x="183566" y="44272"/>
                  </a:lnTo>
                  <a:lnTo>
                    <a:pt x="183566" y="37279"/>
                  </a:lnTo>
                  <a:lnTo>
                    <a:pt x="181379" y="34906"/>
                  </a:lnTo>
                  <a:lnTo>
                    <a:pt x="174946" y="32595"/>
                  </a:lnTo>
                  <a:lnTo>
                    <a:pt x="174946" y="30285"/>
                  </a:lnTo>
                  <a:lnTo>
                    <a:pt x="172760" y="25602"/>
                  </a:lnTo>
                  <a:lnTo>
                    <a:pt x="170637" y="23291"/>
                  </a:lnTo>
                  <a:lnTo>
                    <a:pt x="164141" y="23291"/>
                  </a:lnTo>
                  <a:lnTo>
                    <a:pt x="161955" y="20981"/>
                  </a:lnTo>
                  <a:lnTo>
                    <a:pt x="159831" y="20981"/>
                  </a:lnTo>
                  <a:lnTo>
                    <a:pt x="157645" y="18608"/>
                  </a:lnTo>
                  <a:lnTo>
                    <a:pt x="153336" y="18608"/>
                  </a:lnTo>
                  <a:lnTo>
                    <a:pt x="151150" y="16298"/>
                  </a:lnTo>
                  <a:lnTo>
                    <a:pt x="142530" y="16298"/>
                  </a:lnTo>
                  <a:lnTo>
                    <a:pt x="138221" y="20981"/>
                  </a:lnTo>
                  <a:lnTo>
                    <a:pt x="123106" y="20981"/>
                  </a:lnTo>
                  <a:lnTo>
                    <a:pt x="123106" y="27912"/>
                  </a:lnTo>
                  <a:lnTo>
                    <a:pt x="107991" y="27912"/>
                  </a:lnTo>
                  <a:lnTo>
                    <a:pt x="107991" y="23291"/>
                  </a:lnTo>
                  <a:lnTo>
                    <a:pt x="112300" y="18608"/>
                  </a:lnTo>
                  <a:lnTo>
                    <a:pt x="112300" y="16298"/>
                  </a:lnTo>
                  <a:lnTo>
                    <a:pt x="114487" y="11614"/>
                  </a:lnTo>
                  <a:lnTo>
                    <a:pt x="105805" y="16298"/>
                  </a:lnTo>
                  <a:lnTo>
                    <a:pt x="90690" y="13987"/>
                  </a:lnTo>
                  <a:lnTo>
                    <a:pt x="88566" y="11614"/>
                  </a:lnTo>
                  <a:lnTo>
                    <a:pt x="88566" y="6994"/>
                  </a:lnTo>
                  <a:lnTo>
                    <a:pt x="86380" y="2310"/>
                  </a:lnTo>
                  <a:lnTo>
                    <a:pt x="84256" y="2310"/>
                  </a:lnTo>
                  <a:lnTo>
                    <a:pt x="84256" y="4621"/>
                  </a:lnTo>
                  <a:lnTo>
                    <a:pt x="82071" y="2310"/>
                  </a:lnTo>
                  <a:lnTo>
                    <a:pt x="73451" y="2310"/>
                  </a:lnTo>
                  <a:lnTo>
                    <a:pt x="71265" y="0"/>
                  </a:lnTo>
                  <a:lnTo>
                    <a:pt x="60460" y="0"/>
                  </a:lnTo>
                  <a:lnTo>
                    <a:pt x="69142" y="13987"/>
                  </a:lnTo>
                  <a:lnTo>
                    <a:pt x="64832" y="18608"/>
                  </a:lnTo>
                  <a:lnTo>
                    <a:pt x="71265" y="27912"/>
                  </a:lnTo>
                  <a:lnTo>
                    <a:pt x="77761" y="34906"/>
                  </a:lnTo>
                  <a:lnTo>
                    <a:pt x="66955" y="30285"/>
                  </a:lnTo>
                  <a:lnTo>
                    <a:pt x="58336" y="32595"/>
                  </a:lnTo>
                  <a:lnTo>
                    <a:pt x="58336" y="41900"/>
                  </a:lnTo>
                  <a:lnTo>
                    <a:pt x="47531" y="41900"/>
                  </a:lnTo>
                  <a:lnTo>
                    <a:pt x="45345" y="37279"/>
                  </a:lnTo>
                  <a:lnTo>
                    <a:pt x="30230" y="37279"/>
                  </a:lnTo>
                  <a:lnTo>
                    <a:pt x="30230" y="48893"/>
                  </a:lnTo>
                  <a:lnTo>
                    <a:pt x="32416" y="48893"/>
                  </a:lnTo>
                  <a:lnTo>
                    <a:pt x="30230" y="51204"/>
                  </a:lnTo>
                  <a:lnTo>
                    <a:pt x="32416" y="55887"/>
                  </a:lnTo>
                  <a:lnTo>
                    <a:pt x="28106" y="58197"/>
                  </a:lnTo>
                  <a:lnTo>
                    <a:pt x="25920" y="58197"/>
                  </a:lnTo>
                  <a:lnTo>
                    <a:pt x="25920" y="65191"/>
                  </a:lnTo>
                  <a:lnTo>
                    <a:pt x="28106" y="67564"/>
                  </a:lnTo>
                  <a:lnTo>
                    <a:pt x="23797" y="67564"/>
                  </a:lnTo>
                  <a:lnTo>
                    <a:pt x="19487" y="69874"/>
                  </a:lnTo>
                  <a:lnTo>
                    <a:pt x="17301" y="69874"/>
                  </a:lnTo>
                  <a:lnTo>
                    <a:pt x="17301" y="72185"/>
                  </a:lnTo>
                  <a:lnTo>
                    <a:pt x="19487" y="74557"/>
                  </a:lnTo>
                  <a:lnTo>
                    <a:pt x="21611" y="74557"/>
                  </a:lnTo>
                  <a:lnTo>
                    <a:pt x="25920" y="79178"/>
                  </a:lnTo>
                  <a:lnTo>
                    <a:pt x="25920" y="81489"/>
                  </a:lnTo>
                  <a:lnTo>
                    <a:pt x="23797" y="81489"/>
                  </a:lnTo>
                  <a:lnTo>
                    <a:pt x="21611" y="83861"/>
                  </a:lnTo>
                  <a:lnTo>
                    <a:pt x="19487" y="88482"/>
                  </a:lnTo>
                  <a:lnTo>
                    <a:pt x="17301" y="88482"/>
                  </a:lnTo>
                  <a:lnTo>
                    <a:pt x="15115" y="90855"/>
                  </a:lnTo>
                  <a:lnTo>
                    <a:pt x="15115" y="93166"/>
                  </a:lnTo>
                  <a:lnTo>
                    <a:pt x="6496" y="93166"/>
                  </a:lnTo>
                  <a:lnTo>
                    <a:pt x="4372" y="90855"/>
                  </a:lnTo>
                  <a:lnTo>
                    <a:pt x="2186" y="90855"/>
                  </a:lnTo>
                  <a:lnTo>
                    <a:pt x="4372" y="100159"/>
                  </a:lnTo>
                  <a:lnTo>
                    <a:pt x="4372" y="102470"/>
                  </a:lnTo>
                  <a:lnTo>
                    <a:pt x="6496" y="104780"/>
                  </a:lnTo>
                  <a:lnTo>
                    <a:pt x="6496" y="107153"/>
                  </a:lnTo>
                  <a:lnTo>
                    <a:pt x="2186" y="109463"/>
                  </a:lnTo>
                  <a:lnTo>
                    <a:pt x="0" y="111774"/>
                  </a:lnTo>
                  <a:lnTo>
                    <a:pt x="2186" y="114147"/>
                  </a:lnTo>
                  <a:lnTo>
                    <a:pt x="2186" y="118767"/>
                  </a:lnTo>
                  <a:lnTo>
                    <a:pt x="0" y="121140"/>
                  </a:lnTo>
                  <a:lnTo>
                    <a:pt x="0" y="125761"/>
                  </a:lnTo>
                  <a:lnTo>
                    <a:pt x="4372" y="125761"/>
                  </a:lnTo>
                  <a:lnTo>
                    <a:pt x="8682" y="130444"/>
                  </a:lnTo>
                  <a:lnTo>
                    <a:pt x="8682" y="137438"/>
                  </a:lnTo>
                  <a:lnTo>
                    <a:pt x="10805" y="139748"/>
                  </a:lnTo>
                  <a:lnTo>
                    <a:pt x="6496" y="139748"/>
                  </a:lnTo>
                  <a:lnTo>
                    <a:pt x="4372" y="142059"/>
                  </a:lnTo>
                  <a:lnTo>
                    <a:pt x="4372" y="149052"/>
                  </a:lnTo>
                  <a:lnTo>
                    <a:pt x="6496" y="151363"/>
                  </a:lnTo>
                  <a:lnTo>
                    <a:pt x="8682" y="151363"/>
                  </a:lnTo>
                  <a:lnTo>
                    <a:pt x="12991" y="153736"/>
                  </a:lnTo>
                  <a:lnTo>
                    <a:pt x="12991" y="158357"/>
                  </a:lnTo>
                  <a:lnTo>
                    <a:pt x="10805" y="160729"/>
                  </a:lnTo>
                  <a:close/>
                </a:path>
              </a:pathLst>
            </a:custGeom>
            <a:solidFill>
              <a:srgbClr val="FF0000"/>
            </a:solidFill>
            <a:ln w="6245" cap="flat">
              <a:noFill/>
              <a:prstDash val="solid"/>
              <a:miter/>
            </a:ln>
          </p:spPr>
          <p:txBody>
            <a:bodyPr rtlCol="0" anchor="ctr"/>
            <a:lstStyle/>
            <a:p>
              <a:endParaRPr lang="en-US" noProof="0" dirty="0"/>
            </a:p>
          </p:txBody>
        </p:sp>
        <p:sp>
          <p:nvSpPr>
            <p:cNvPr id="5187" name="Serbest Form 5186">
              <a:extLst>
                <a:ext uri="{FF2B5EF4-FFF2-40B4-BE49-F238E27FC236}">
                  <a16:creationId xmlns:a16="http://schemas.microsoft.com/office/drawing/2014/main" id="{B98DE11C-AEB2-0F46-A987-A14E59A7E2DA}"/>
                </a:ext>
              </a:extLst>
            </p:cNvPr>
            <p:cNvSpPr/>
            <p:nvPr/>
          </p:nvSpPr>
          <p:spPr>
            <a:xfrm>
              <a:off x="5829376" y="854884"/>
              <a:ext cx="202990" cy="228293"/>
            </a:xfrm>
            <a:custGeom>
              <a:avLst/>
              <a:gdLst>
                <a:gd name="connsiteX0" fmla="*/ 10805 w 202990"/>
                <a:gd name="connsiteY0" fmla="*/ 160729 h 228293"/>
                <a:gd name="connsiteX1" fmla="*/ 10805 w 202990"/>
                <a:gd name="connsiteY1" fmla="*/ 163040 h 228293"/>
                <a:gd name="connsiteX2" fmla="*/ 12991 w 202990"/>
                <a:gd name="connsiteY2" fmla="*/ 163040 h 228293"/>
                <a:gd name="connsiteX3" fmla="*/ 12991 w 202990"/>
                <a:gd name="connsiteY3" fmla="*/ 172344 h 228293"/>
                <a:gd name="connsiteX4" fmla="*/ 21611 w 202990"/>
                <a:gd name="connsiteY4" fmla="*/ 172344 h 228293"/>
                <a:gd name="connsiteX5" fmla="*/ 21611 w 202990"/>
                <a:gd name="connsiteY5" fmla="*/ 174717 h 228293"/>
                <a:gd name="connsiteX6" fmla="*/ 25920 w 202990"/>
                <a:gd name="connsiteY6" fmla="*/ 174717 h 228293"/>
                <a:gd name="connsiteX7" fmla="*/ 30230 w 202990"/>
                <a:gd name="connsiteY7" fmla="*/ 172344 h 228293"/>
                <a:gd name="connsiteX8" fmla="*/ 34602 w 202990"/>
                <a:gd name="connsiteY8" fmla="*/ 172344 h 228293"/>
                <a:gd name="connsiteX9" fmla="*/ 34602 w 202990"/>
                <a:gd name="connsiteY9" fmla="*/ 174717 h 228293"/>
                <a:gd name="connsiteX10" fmla="*/ 43221 w 202990"/>
                <a:gd name="connsiteY10" fmla="*/ 174717 h 228293"/>
                <a:gd name="connsiteX11" fmla="*/ 49717 w 202990"/>
                <a:gd name="connsiteY11" fmla="*/ 177027 h 228293"/>
                <a:gd name="connsiteX12" fmla="*/ 47531 w 202990"/>
                <a:gd name="connsiteY12" fmla="*/ 181710 h 228293"/>
                <a:gd name="connsiteX13" fmla="*/ 41035 w 202990"/>
                <a:gd name="connsiteY13" fmla="*/ 188642 h 228293"/>
                <a:gd name="connsiteX14" fmla="*/ 41035 w 202990"/>
                <a:gd name="connsiteY14" fmla="*/ 193325 h 228293"/>
                <a:gd name="connsiteX15" fmla="*/ 38912 w 202990"/>
                <a:gd name="connsiteY15" fmla="*/ 198008 h 228293"/>
                <a:gd name="connsiteX16" fmla="*/ 36726 w 202990"/>
                <a:gd name="connsiteY16" fmla="*/ 200319 h 228293"/>
                <a:gd name="connsiteX17" fmla="*/ 34602 w 202990"/>
                <a:gd name="connsiteY17" fmla="*/ 205002 h 228293"/>
                <a:gd name="connsiteX18" fmla="*/ 34602 w 202990"/>
                <a:gd name="connsiteY18" fmla="*/ 221300 h 228293"/>
                <a:gd name="connsiteX19" fmla="*/ 47531 w 202990"/>
                <a:gd name="connsiteY19" fmla="*/ 221300 h 228293"/>
                <a:gd name="connsiteX20" fmla="*/ 54027 w 202990"/>
                <a:gd name="connsiteY20" fmla="*/ 218927 h 228293"/>
                <a:gd name="connsiteX21" fmla="*/ 56150 w 202990"/>
                <a:gd name="connsiteY21" fmla="*/ 221300 h 228293"/>
                <a:gd name="connsiteX22" fmla="*/ 54027 w 202990"/>
                <a:gd name="connsiteY22" fmla="*/ 218927 h 228293"/>
                <a:gd name="connsiteX23" fmla="*/ 54027 w 202990"/>
                <a:gd name="connsiteY23" fmla="*/ 214306 h 228293"/>
                <a:gd name="connsiteX24" fmla="*/ 56150 w 202990"/>
                <a:gd name="connsiteY24" fmla="*/ 211933 h 228293"/>
                <a:gd name="connsiteX25" fmla="*/ 58336 w 202990"/>
                <a:gd name="connsiteY25" fmla="*/ 211933 h 228293"/>
                <a:gd name="connsiteX26" fmla="*/ 62646 w 202990"/>
                <a:gd name="connsiteY26" fmla="*/ 214306 h 228293"/>
                <a:gd name="connsiteX27" fmla="*/ 64832 w 202990"/>
                <a:gd name="connsiteY27" fmla="*/ 216616 h 228293"/>
                <a:gd name="connsiteX28" fmla="*/ 69142 w 202990"/>
                <a:gd name="connsiteY28" fmla="*/ 216616 h 228293"/>
                <a:gd name="connsiteX29" fmla="*/ 75575 w 202990"/>
                <a:gd name="connsiteY29" fmla="*/ 218927 h 228293"/>
                <a:gd name="connsiteX30" fmla="*/ 77761 w 202990"/>
                <a:gd name="connsiteY30" fmla="*/ 223610 h 228293"/>
                <a:gd name="connsiteX31" fmla="*/ 90690 w 202990"/>
                <a:gd name="connsiteY31" fmla="*/ 223610 h 228293"/>
                <a:gd name="connsiteX32" fmla="*/ 92876 w 202990"/>
                <a:gd name="connsiteY32" fmla="*/ 225920 h 228293"/>
                <a:gd name="connsiteX33" fmla="*/ 92876 w 202990"/>
                <a:gd name="connsiteY33" fmla="*/ 228293 h 228293"/>
                <a:gd name="connsiteX34" fmla="*/ 97185 w 202990"/>
                <a:gd name="connsiteY34" fmla="*/ 228293 h 228293"/>
                <a:gd name="connsiteX35" fmla="*/ 99371 w 202990"/>
                <a:gd name="connsiteY35" fmla="*/ 225920 h 228293"/>
                <a:gd name="connsiteX36" fmla="*/ 99371 w 202990"/>
                <a:gd name="connsiteY36" fmla="*/ 221300 h 228293"/>
                <a:gd name="connsiteX37" fmla="*/ 105805 w 202990"/>
                <a:gd name="connsiteY37" fmla="*/ 221300 h 228293"/>
                <a:gd name="connsiteX38" fmla="*/ 112300 w 202990"/>
                <a:gd name="connsiteY38" fmla="*/ 228293 h 228293"/>
                <a:gd name="connsiteX39" fmla="*/ 118796 w 202990"/>
                <a:gd name="connsiteY39" fmla="*/ 228293 h 228293"/>
                <a:gd name="connsiteX40" fmla="*/ 120920 w 202990"/>
                <a:gd name="connsiteY40" fmla="*/ 225920 h 228293"/>
                <a:gd name="connsiteX41" fmla="*/ 127416 w 202990"/>
                <a:gd name="connsiteY41" fmla="*/ 221300 h 228293"/>
                <a:gd name="connsiteX42" fmla="*/ 133911 w 202990"/>
                <a:gd name="connsiteY42" fmla="*/ 221300 h 228293"/>
                <a:gd name="connsiteX43" fmla="*/ 140407 w 202990"/>
                <a:gd name="connsiteY43" fmla="*/ 216616 h 228293"/>
                <a:gd name="connsiteX44" fmla="*/ 144716 w 202990"/>
                <a:gd name="connsiteY44" fmla="*/ 218927 h 228293"/>
                <a:gd name="connsiteX45" fmla="*/ 151150 w 202990"/>
                <a:gd name="connsiteY45" fmla="*/ 221300 h 228293"/>
                <a:gd name="connsiteX46" fmla="*/ 155459 w 202990"/>
                <a:gd name="connsiteY46" fmla="*/ 225920 h 228293"/>
                <a:gd name="connsiteX47" fmla="*/ 157645 w 202990"/>
                <a:gd name="connsiteY47" fmla="*/ 225920 h 228293"/>
                <a:gd name="connsiteX48" fmla="*/ 157645 w 202990"/>
                <a:gd name="connsiteY48" fmla="*/ 209623 h 228293"/>
                <a:gd name="connsiteX49" fmla="*/ 153336 w 202990"/>
                <a:gd name="connsiteY49" fmla="*/ 209623 h 228293"/>
                <a:gd name="connsiteX50" fmla="*/ 153336 w 202990"/>
                <a:gd name="connsiteY50" fmla="*/ 207312 h 228293"/>
                <a:gd name="connsiteX51" fmla="*/ 155459 w 202990"/>
                <a:gd name="connsiteY51" fmla="*/ 205002 h 228293"/>
                <a:gd name="connsiteX52" fmla="*/ 155459 w 202990"/>
                <a:gd name="connsiteY52" fmla="*/ 202629 h 228293"/>
                <a:gd name="connsiteX53" fmla="*/ 157645 w 202990"/>
                <a:gd name="connsiteY53" fmla="*/ 200319 h 228293"/>
                <a:gd name="connsiteX54" fmla="*/ 164141 w 202990"/>
                <a:gd name="connsiteY54" fmla="*/ 200319 h 228293"/>
                <a:gd name="connsiteX55" fmla="*/ 166265 w 202990"/>
                <a:gd name="connsiteY55" fmla="*/ 202629 h 228293"/>
                <a:gd name="connsiteX56" fmla="*/ 168450 w 202990"/>
                <a:gd name="connsiteY56" fmla="*/ 202629 h 228293"/>
                <a:gd name="connsiteX57" fmla="*/ 168450 w 202990"/>
                <a:gd name="connsiteY57" fmla="*/ 195635 h 228293"/>
                <a:gd name="connsiteX58" fmla="*/ 166265 w 202990"/>
                <a:gd name="connsiteY58" fmla="*/ 191014 h 228293"/>
                <a:gd name="connsiteX59" fmla="*/ 172760 w 202990"/>
                <a:gd name="connsiteY59" fmla="*/ 191014 h 228293"/>
                <a:gd name="connsiteX60" fmla="*/ 174946 w 202990"/>
                <a:gd name="connsiteY60" fmla="*/ 184021 h 228293"/>
                <a:gd name="connsiteX61" fmla="*/ 174946 w 202990"/>
                <a:gd name="connsiteY61" fmla="*/ 179338 h 228293"/>
                <a:gd name="connsiteX62" fmla="*/ 172760 w 202990"/>
                <a:gd name="connsiteY62" fmla="*/ 179338 h 228293"/>
                <a:gd name="connsiteX63" fmla="*/ 170637 w 202990"/>
                <a:gd name="connsiteY63" fmla="*/ 177027 h 228293"/>
                <a:gd name="connsiteX64" fmla="*/ 166265 w 202990"/>
                <a:gd name="connsiteY64" fmla="*/ 177027 h 228293"/>
                <a:gd name="connsiteX65" fmla="*/ 164141 w 202990"/>
                <a:gd name="connsiteY65" fmla="*/ 172344 h 228293"/>
                <a:gd name="connsiteX66" fmla="*/ 161955 w 202990"/>
                <a:gd name="connsiteY66" fmla="*/ 172344 h 228293"/>
                <a:gd name="connsiteX67" fmla="*/ 159831 w 202990"/>
                <a:gd name="connsiteY67" fmla="*/ 167723 h 228293"/>
                <a:gd name="connsiteX68" fmla="*/ 155459 w 202990"/>
                <a:gd name="connsiteY68" fmla="*/ 167723 h 228293"/>
                <a:gd name="connsiteX69" fmla="*/ 151150 w 202990"/>
                <a:gd name="connsiteY69" fmla="*/ 165350 h 228293"/>
                <a:gd name="connsiteX70" fmla="*/ 151150 w 202990"/>
                <a:gd name="connsiteY70" fmla="*/ 163040 h 228293"/>
                <a:gd name="connsiteX71" fmla="*/ 149026 w 202990"/>
                <a:gd name="connsiteY71" fmla="*/ 163040 h 228293"/>
                <a:gd name="connsiteX72" fmla="*/ 146840 w 202990"/>
                <a:gd name="connsiteY72" fmla="*/ 158357 h 228293"/>
                <a:gd name="connsiteX73" fmla="*/ 142530 w 202990"/>
                <a:gd name="connsiteY73" fmla="*/ 153736 h 228293"/>
                <a:gd name="connsiteX74" fmla="*/ 142530 w 202990"/>
                <a:gd name="connsiteY74" fmla="*/ 151363 h 228293"/>
                <a:gd name="connsiteX75" fmla="*/ 144716 w 202990"/>
                <a:gd name="connsiteY75" fmla="*/ 151363 h 228293"/>
                <a:gd name="connsiteX76" fmla="*/ 146840 w 202990"/>
                <a:gd name="connsiteY76" fmla="*/ 149052 h 228293"/>
                <a:gd name="connsiteX77" fmla="*/ 142530 w 202990"/>
                <a:gd name="connsiteY77" fmla="*/ 144432 h 228293"/>
                <a:gd name="connsiteX78" fmla="*/ 140407 w 202990"/>
                <a:gd name="connsiteY78" fmla="*/ 144432 h 228293"/>
                <a:gd name="connsiteX79" fmla="*/ 138221 w 202990"/>
                <a:gd name="connsiteY79" fmla="*/ 142059 h 228293"/>
                <a:gd name="connsiteX80" fmla="*/ 138221 w 202990"/>
                <a:gd name="connsiteY80" fmla="*/ 137438 h 228293"/>
                <a:gd name="connsiteX81" fmla="*/ 140407 w 202990"/>
                <a:gd name="connsiteY81" fmla="*/ 137438 h 228293"/>
                <a:gd name="connsiteX82" fmla="*/ 140407 w 202990"/>
                <a:gd name="connsiteY82" fmla="*/ 139748 h 228293"/>
                <a:gd name="connsiteX83" fmla="*/ 144716 w 202990"/>
                <a:gd name="connsiteY83" fmla="*/ 139748 h 228293"/>
                <a:gd name="connsiteX84" fmla="*/ 144716 w 202990"/>
                <a:gd name="connsiteY84" fmla="*/ 137438 h 228293"/>
                <a:gd name="connsiteX85" fmla="*/ 149026 w 202990"/>
                <a:gd name="connsiteY85" fmla="*/ 137438 h 228293"/>
                <a:gd name="connsiteX86" fmla="*/ 149026 w 202990"/>
                <a:gd name="connsiteY86" fmla="*/ 135065 h 228293"/>
                <a:gd name="connsiteX87" fmla="*/ 151150 w 202990"/>
                <a:gd name="connsiteY87" fmla="*/ 132755 h 228293"/>
                <a:gd name="connsiteX88" fmla="*/ 153336 w 202990"/>
                <a:gd name="connsiteY88" fmla="*/ 132755 h 228293"/>
                <a:gd name="connsiteX89" fmla="*/ 157645 w 202990"/>
                <a:gd name="connsiteY89" fmla="*/ 135065 h 228293"/>
                <a:gd name="connsiteX90" fmla="*/ 161955 w 202990"/>
                <a:gd name="connsiteY90" fmla="*/ 130444 h 228293"/>
                <a:gd name="connsiteX91" fmla="*/ 168450 w 202990"/>
                <a:gd name="connsiteY91" fmla="*/ 128071 h 228293"/>
                <a:gd name="connsiteX92" fmla="*/ 168450 w 202990"/>
                <a:gd name="connsiteY92" fmla="*/ 125761 h 228293"/>
                <a:gd name="connsiteX93" fmla="*/ 177070 w 202990"/>
                <a:gd name="connsiteY93" fmla="*/ 125761 h 228293"/>
                <a:gd name="connsiteX94" fmla="*/ 177070 w 202990"/>
                <a:gd name="connsiteY94" fmla="*/ 123451 h 228293"/>
                <a:gd name="connsiteX95" fmla="*/ 183566 w 202990"/>
                <a:gd name="connsiteY95" fmla="*/ 123451 h 228293"/>
                <a:gd name="connsiteX96" fmla="*/ 183566 w 202990"/>
                <a:gd name="connsiteY96" fmla="*/ 121140 h 228293"/>
                <a:gd name="connsiteX97" fmla="*/ 185752 w 202990"/>
                <a:gd name="connsiteY97" fmla="*/ 118767 h 228293"/>
                <a:gd name="connsiteX98" fmla="*/ 187875 w 202990"/>
                <a:gd name="connsiteY98" fmla="*/ 118767 h 228293"/>
                <a:gd name="connsiteX99" fmla="*/ 190061 w 202990"/>
                <a:gd name="connsiteY99" fmla="*/ 116457 h 228293"/>
                <a:gd name="connsiteX100" fmla="*/ 194371 w 202990"/>
                <a:gd name="connsiteY100" fmla="*/ 121140 h 228293"/>
                <a:gd name="connsiteX101" fmla="*/ 198681 w 202990"/>
                <a:gd name="connsiteY101" fmla="*/ 121140 h 228293"/>
                <a:gd name="connsiteX102" fmla="*/ 200804 w 202990"/>
                <a:gd name="connsiteY102" fmla="*/ 116457 h 228293"/>
                <a:gd name="connsiteX103" fmla="*/ 200804 w 202990"/>
                <a:gd name="connsiteY103" fmla="*/ 114147 h 228293"/>
                <a:gd name="connsiteX104" fmla="*/ 202990 w 202990"/>
                <a:gd name="connsiteY104" fmla="*/ 111774 h 228293"/>
                <a:gd name="connsiteX105" fmla="*/ 202990 w 202990"/>
                <a:gd name="connsiteY105" fmla="*/ 109463 h 228293"/>
                <a:gd name="connsiteX106" fmla="*/ 198681 w 202990"/>
                <a:gd name="connsiteY106" fmla="*/ 109463 h 228293"/>
                <a:gd name="connsiteX107" fmla="*/ 200804 w 202990"/>
                <a:gd name="connsiteY107" fmla="*/ 107153 h 228293"/>
                <a:gd name="connsiteX108" fmla="*/ 200804 w 202990"/>
                <a:gd name="connsiteY108" fmla="*/ 102470 h 228293"/>
                <a:gd name="connsiteX109" fmla="*/ 198681 w 202990"/>
                <a:gd name="connsiteY109" fmla="*/ 102470 h 228293"/>
                <a:gd name="connsiteX110" fmla="*/ 196495 w 202990"/>
                <a:gd name="connsiteY110" fmla="*/ 104780 h 228293"/>
                <a:gd name="connsiteX111" fmla="*/ 196495 w 202990"/>
                <a:gd name="connsiteY111" fmla="*/ 97849 h 228293"/>
                <a:gd name="connsiteX112" fmla="*/ 194371 w 202990"/>
                <a:gd name="connsiteY112" fmla="*/ 95476 h 228293"/>
                <a:gd name="connsiteX113" fmla="*/ 192185 w 202990"/>
                <a:gd name="connsiteY113" fmla="*/ 95476 h 228293"/>
                <a:gd name="connsiteX114" fmla="*/ 190061 w 202990"/>
                <a:gd name="connsiteY114" fmla="*/ 93166 h 228293"/>
                <a:gd name="connsiteX115" fmla="*/ 190061 w 202990"/>
                <a:gd name="connsiteY115" fmla="*/ 90855 h 228293"/>
                <a:gd name="connsiteX116" fmla="*/ 194371 w 202990"/>
                <a:gd name="connsiteY116" fmla="*/ 88482 h 228293"/>
                <a:gd name="connsiteX117" fmla="*/ 196495 w 202990"/>
                <a:gd name="connsiteY117" fmla="*/ 86172 h 228293"/>
                <a:gd name="connsiteX118" fmla="*/ 194371 w 202990"/>
                <a:gd name="connsiteY118" fmla="*/ 83861 h 228293"/>
                <a:gd name="connsiteX119" fmla="*/ 192185 w 202990"/>
                <a:gd name="connsiteY119" fmla="*/ 83861 h 228293"/>
                <a:gd name="connsiteX120" fmla="*/ 194371 w 202990"/>
                <a:gd name="connsiteY120" fmla="*/ 81489 h 228293"/>
                <a:gd name="connsiteX121" fmla="*/ 194371 w 202990"/>
                <a:gd name="connsiteY121" fmla="*/ 79178 h 228293"/>
                <a:gd name="connsiteX122" fmla="*/ 190061 w 202990"/>
                <a:gd name="connsiteY122" fmla="*/ 79178 h 228293"/>
                <a:gd name="connsiteX123" fmla="*/ 190061 w 202990"/>
                <a:gd name="connsiteY123" fmla="*/ 74557 h 228293"/>
                <a:gd name="connsiteX124" fmla="*/ 192185 w 202990"/>
                <a:gd name="connsiteY124" fmla="*/ 74557 h 228293"/>
                <a:gd name="connsiteX125" fmla="*/ 192185 w 202990"/>
                <a:gd name="connsiteY125" fmla="*/ 67564 h 228293"/>
                <a:gd name="connsiteX126" fmla="*/ 187875 w 202990"/>
                <a:gd name="connsiteY126" fmla="*/ 67564 h 228293"/>
                <a:gd name="connsiteX127" fmla="*/ 185752 w 202990"/>
                <a:gd name="connsiteY127" fmla="*/ 65191 h 228293"/>
                <a:gd name="connsiteX128" fmla="*/ 183566 w 202990"/>
                <a:gd name="connsiteY128" fmla="*/ 65191 h 228293"/>
                <a:gd name="connsiteX129" fmla="*/ 181379 w 202990"/>
                <a:gd name="connsiteY129" fmla="*/ 62881 h 228293"/>
                <a:gd name="connsiteX130" fmla="*/ 181379 w 202990"/>
                <a:gd name="connsiteY130" fmla="*/ 58197 h 228293"/>
                <a:gd name="connsiteX131" fmla="*/ 183566 w 202990"/>
                <a:gd name="connsiteY131" fmla="*/ 58197 h 228293"/>
                <a:gd name="connsiteX132" fmla="*/ 187875 w 202990"/>
                <a:gd name="connsiteY132" fmla="*/ 53576 h 228293"/>
                <a:gd name="connsiteX133" fmla="*/ 187875 w 202990"/>
                <a:gd name="connsiteY133" fmla="*/ 46583 h 228293"/>
                <a:gd name="connsiteX134" fmla="*/ 185752 w 202990"/>
                <a:gd name="connsiteY134" fmla="*/ 44272 h 228293"/>
                <a:gd name="connsiteX135" fmla="*/ 183566 w 202990"/>
                <a:gd name="connsiteY135" fmla="*/ 44272 h 228293"/>
                <a:gd name="connsiteX136" fmla="*/ 183566 w 202990"/>
                <a:gd name="connsiteY136" fmla="*/ 37279 h 228293"/>
                <a:gd name="connsiteX137" fmla="*/ 181379 w 202990"/>
                <a:gd name="connsiteY137" fmla="*/ 34906 h 228293"/>
                <a:gd name="connsiteX138" fmla="*/ 174946 w 202990"/>
                <a:gd name="connsiteY138" fmla="*/ 32595 h 228293"/>
                <a:gd name="connsiteX139" fmla="*/ 174946 w 202990"/>
                <a:gd name="connsiteY139" fmla="*/ 30285 h 228293"/>
                <a:gd name="connsiteX140" fmla="*/ 172760 w 202990"/>
                <a:gd name="connsiteY140" fmla="*/ 25602 h 228293"/>
                <a:gd name="connsiteX141" fmla="*/ 170637 w 202990"/>
                <a:gd name="connsiteY141" fmla="*/ 23291 h 228293"/>
                <a:gd name="connsiteX142" fmla="*/ 164141 w 202990"/>
                <a:gd name="connsiteY142" fmla="*/ 23291 h 228293"/>
                <a:gd name="connsiteX143" fmla="*/ 161955 w 202990"/>
                <a:gd name="connsiteY143" fmla="*/ 20981 h 228293"/>
                <a:gd name="connsiteX144" fmla="*/ 159831 w 202990"/>
                <a:gd name="connsiteY144" fmla="*/ 20981 h 228293"/>
                <a:gd name="connsiteX145" fmla="*/ 157645 w 202990"/>
                <a:gd name="connsiteY145" fmla="*/ 18608 h 228293"/>
                <a:gd name="connsiteX146" fmla="*/ 153336 w 202990"/>
                <a:gd name="connsiteY146" fmla="*/ 18608 h 228293"/>
                <a:gd name="connsiteX147" fmla="*/ 151150 w 202990"/>
                <a:gd name="connsiteY147" fmla="*/ 16298 h 228293"/>
                <a:gd name="connsiteX148" fmla="*/ 142530 w 202990"/>
                <a:gd name="connsiteY148" fmla="*/ 16298 h 228293"/>
                <a:gd name="connsiteX149" fmla="*/ 138221 w 202990"/>
                <a:gd name="connsiteY149" fmla="*/ 20981 h 228293"/>
                <a:gd name="connsiteX150" fmla="*/ 123106 w 202990"/>
                <a:gd name="connsiteY150" fmla="*/ 20981 h 228293"/>
                <a:gd name="connsiteX151" fmla="*/ 123106 w 202990"/>
                <a:gd name="connsiteY151" fmla="*/ 27912 h 228293"/>
                <a:gd name="connsiteX152" fmla="*/ 107991 w 202990"/>
                <a:gd name="connsiteY152" fmla="*/ 27912 h 228293"/>
                <a:gd name="connsiteX153" fmla="*/ 107991 w 202990"/>
                <a:gd name="connsiteY153" fmla="*/ 23291 h 228293"/>
                <a:gd name="connsiteX154" fmla="*/ 112300 w 202990"/>
                <a:gd name="connsiteY154" fmla="*/ 18608 h 228293"/>
                <a:gd name="connsiteX155" fmla="*/ 112300 w 202990"/>
                <a:gd name="connsiteY155" fmla="*/ 16298 h 228293"/>
                <a:gd name="connsiteX156" fmla="*/ 114487 w 202990"/>
                <a:gd name="connsiteY156" fmla="*/ 11614 h 228293"/>
                <a:gd name="connsiteX157" fmla="*/ 105805 w 202990"/>
                <a:gd name="connsiteY157" fmla="*/ 16298 h 228293"/>
                <a:gd name="connsiteX158" fmla="*/ 90690 w 202990"/>
                <a:gd name="connsiteY158" fmla="*/ 13987 h 228293"/>
                <a:gd name="connsiteX159" fmla="*/ 88566 w 202990"/>
                <a:gd name="connsiteY159" fmla="*/ 11614 h 228293"/>
                <a:gd name="connsiteX160" fmla="*/ 88566 w 202990"/>
                <a:gd name="connsiteY160" fmla="*/ 6994 h 228293"/>
                <a:gd name="connsiteX161" fmla="*/ 86380 w 202990"/>
                <a:gd name="connsiteY161" fmla="*/ 2310 h 228293"/>
                <a:gd name="connsiteX162" fmla="*/ 84256 w 202990"/>
                <a:gd name="connsiteY162" fmla="*/ 2310 h 228293"/>
                <a:gd name="connsiteX163" fmla="*/ 84256 w 202990"/>
                <a:gd name="connsiteY163" fmla="*/ 4621 h 228293"/>
                <a:gd name="connsiteX164" fmla="*/ 82071 w 202990"/>
                <a:gd name="connsiteY164" fmla="*/ 2310 h 228293"/>
                <a:gd name="connsiteX165" fmla="*/ 73451 w 202990"/>
                <a:gd name="connsiteY165" fmla="*/ 2310 h 228293"/>
                <a:gd name="connsiteX166" fmla="*/ 71265 w 202990"/>
                <a:gd name="connsiteY166" fmla="*/ 0 h 228293"/>
                <a:gd name="connsiteX167" fmla="*/ 60460 w 202990"/>
                <a:gd name="connsiteY167" fmla="*/ 0 h 228293"/>
                <a:gd name="connsiteX168" fmla="*/ 69142 w 202990"/>
                <a:gd name="connsiteY168" fmla="*/ 13987 h 228293"/>
                <a:gd name="connsiteX169" fmla="*/ 64832 w 202990"/>
                <a:gd name="connsiteY169" fmla="*/ 18608 h 228293"/>
                <a:gd name="connsiteX170" fmla="*/ 71265 w 202990"/>
                <a:gd name="connsiteY170" fmla="*/ 27912 h 228293"/>
                <a:gd name="connsiteX171" fmla="*/ 77761 w 202990"/>
                <a:gd name="connsiteY171" fmla="*/ 34906 h 228293"/>
                <a:gd name="connsiteX172" fmla="*/ 66955 w 202990"/>
                <a:gd name="connsiteY172" fmla="*/ 30285 h 228293"/>
                <a:gd name="connsiteX173" fmla="*/ 58336 w 202990"/>
                <a:gd name="connsiteY173" fmla="*/ 32595 h 228293"/>
                <a:gd name="connsiteX174" fmla="*/ 58336 w 202990"/>
                <a:gd name="connsiteY174" fmla="*/ 41900 h 228293"/>
                <a:gd name="connsiteX175" fmla="*/ 47531 w 202990"/>
                <a:gd name="connsiteY175" fmla="*/ 41900 h 228293"/>
                <a:gd name="connsiteX176" fmla="*/ 45345 w 202990"/>
                <a:gd name="connsiteY176" fmla="*/ 37279 h 228293"/>
                <a:gd name="connsiteX177" fmla="*/ 30230 w 202990"/>
                <a:gd name="connsiteY177" fmla="*/ 37279 h 228293"/>
                <a:gd name="connsiteX178" fmla="*/ 30230 w 202990"/>
                <a:gd name="connsiteY178" fmla="*/ 48893 h 228293"/>
                <a:gd name="connsiteX179" fmla="*/ 32416 w 202990"/>
                <a:gd name="connsiteY179" fmla="*/ 48893 h 228293"/>
                <a:gd name="connsiteX180" fmla="*/ 30230 w 202990"/>
                <a:gd name="connsiteY180" fmla="*/ 51204 h 228293"/>
                <a:gd name="connsiteX181" fmla="*/ 32416 w 202990"/>
                <a:gd name="connsiteY181" fmla="*/ 55887 h 228293"/>
                <a:gd name="connsiteX182" fmla="*/ 28106 w 202990"/>
                <a:gd name="connsiteY182" fmla="*/ 58197 h 228293"/>
                <a:gd name="connsiteX183" fmla="*/ 25920 w 202990"/>
                <a:gd name="connsiteY183" fmla="*/ 58197 h 228293"/>
                <a:gd name="connsiteX184" fmla="*/ 25920 w 202990"/>
                <a:gd name="connsiteY184" fmla="*/ 65191 h 228293"/>
                <a:gd name="connsiteX185" fmla="*/ 28106 w 202990"/>
                <a:gd name="connsiteY185" fmla="*/ 67564 h 228293"/>
                <a:gd name="connsiteX186" fmla="*/ 23797 w 202990"/>
                <a:gd name="connsiteY186" fmla="*/ 67564 h 228293"/>
                <a:gd name="connsiteX187" fmla="*/ 19487 w 202990"/>
                <a:gd name="connsiteY187" fmla="*/ 69874 h 228293"/>
                <a:gd name="connsiteX188" fmla="*/ 17301 w 202990"/>
                <a:gd name="connsiteY188" fmla="*/ 69874 h 228293"/>
                <a:gd name="connsiteX189" fmla="*/ 17301 w 202990"/>
                <a:gd name="connsiteY189" fmla="*/ 72185 h 228293"/>
                <a:gd name="connsiteX190" fmla="*/ 19487 w 202990"/>
                <a:gd name="connsiteY190" fmla="*/ 74557 h 228293"/>
                <a:gd name="connsiteX191" fmla="*/ 21611 w 202990"/>
                <a:gd name="connsiteY191" fmla="*/ 74557 h 228293"/>
                <a:gd name="connsiteX192" fmla="*/ 25920 w 202990"/>
                <a:gd name="connsiteY192" fmla="*/ 79178 h 228293"/>
                <a:gd name="connsiteX193" fmla="*/ 25920 w 202990"/>
                <a:gd name="connsiteY193" fmla="*/ 81489 h 228293"/>
                <a:gd name="connsiteX194" fmla="*/ 23797 w 202990"/>
                <a:gd name="connsiteY194" fmla="*/ 81489 h 228293"/>
                <a:gd name="connsiteX195" fmla="*/ 21611 w 202990"/>
                <a:gd name="connsiteY195" fmla="*/ 83861 h 228293"/>
                <a:gd name="connsiteX196" fmla="*/ 19487 w 202990"/>
                <a:gd name="connsiteY196" fmla="*/ 88482 h 228293"/>
                <a:gd name="connsiteX197" fmla="*/ 17301 w 202990"/>
                <a:gd name="connsiteY197" fmla="*/ 88482 h 228293"/>
                <a:gd name="connsiteX198" fmla="*/ 15115 w 202990"/>
                <a:gd name="connsiteY198" fmla="*/ 90855 h 228293"/>
                <a:gd name="connsiteX199" fmla="*/ 15115 w 202990"/>
                <a:gd name="connsiteY199" fmla="*/ 93166 h 228293"/>
                <a:gd name="connsiteX200" fmla="*/ 6496 w 202990"/>
                <a:gd name="connsiteY200" fmla="*/ 93166 h 228293"/>
                <a:gd name="connsiteX201" fmla="*/ 4372 w 202990"/>
                <a:gd name="connsiteY201" fmla="*/ 90855 h 228293"/>
                <a:gd name="connsiteX202" fmla="*/ 2186 w 202990"/>
                <a:gd name="connsiteY202" fmla="*/ 90855 h 228293"/>
                <a:gd name="connsiteX203" fmla="*/ 4372 w 202990"/>
                <a:gd name="connsiteY203" fmla="*/ 100159 h 228293"/>
                <a:gd name="connsiteX204" fmla="*/ 4372 w 202990"/>
                <a:gd name="connsiteY204" fmla="*/ 102470 h 228293"/>
                <a:gd name="connsiteX205" fmla="*/ 6496 w 202990"/>
                <a:gd name="connsiteY205" fmla="*/ 104780 h 228293"/>
                <a:gd name="connsiteX206" fmla="*/ 6496 w 202990"/>
                <a:gd name="connsiteY206" fmla="*/ 107153 h 228293"/>
                <a:gd name="connsiteX207" fmla="*/ 2186 w 202990"/>
                <a:gd name="connsiteY207" fmla="*/ 109463 h 228293"/>
                <a:gd name="connsiteX208" fmla="*/ 0 w 202990"/>
                <a:gd name="connsiteY208" fmla="*/ 111774 h 228293"/>
                <a:gd name="connsiteX209" fmla="*/ 2186 w 202990"/>
                <a:gd name="connsiteY209" fmla="*/ 114147 h 228293"/>
                <a:gd name="connsiteX210" fmla="*/ 2186 w 202990"/>
                <a:gd name="connsiteY210" fmla="*/ 118767 h 228293"/>
                <a:gd name="connsiteX211" fmla="*/ 0 w 202990"/>
                <a:gd name="connsiteY211" fmla="*/ 121140 h 228293"/>
                <a:gd name="connsiteX212" fmla="*/ 0 w 202990"/>
                <a:gd name="connsiteY212" fmla="*/ 125761 h 228293"/>
                <a:gd name="connsiteX213" fmla="*/ 4372 w 202990"/>
                <a:gd name="connsiteY213" fmla="*/ 125761 h 228293"/>
                <a:gd name="connsiteX214" fmla="*/ 8682 w 202990"/>
                <a:gd name="connsiteY214" fmla="*/ 130444 h 228293"/>
                <a:gd name="connsiteX215" fmla="*/ 8682 w 202990"/>
                <a:gd name="connsiteY215" fmla="*/ 137438 h 228293"/>
                <a:gd name="connsiteX216" fmla="*/ 10805 w 202990"/>
                <a:gd name="connsiteY216" fmla="*/ 139748 h 228293"/>
                <a:gd name="connsiteX217" fmla="*/ 6496 w 202990"/>
                <a:gd name="connsiteY217" fmla="*/ 139748 h 228293"/>
                <a:gd name="connsiteX218" fmla="*/ 4372 w 202990"/>
                <a:gd name="connsiteY218" fmla="*/ 142059 h 228293"/>
                <a:gd name="connsiteX219" fmla="*/ 4372 w 202990"/>
                <a:gd name="connsiteY219" fmla="*/ 149052 h 228293"/>
                <a:gd name="connsiteX220" fmla="*/ 6496 w 202990"/>
                <a:gd name="connsiteY220" fmla="*/ 151363 h 228293"/>
                <a:gd name="connsiteX221" fmla="*/ 8682 w 202990"/>
                <a:gd name="connsiteY221" fmla="*/ 151363 h 228293"/>
                <a:gd name="connsiteX222" fmla="*/ 12991 w 202990"/>
                <a:gd name="connsiteY222" fmla="*/ 153736 h 228293"/>
                <a:gd name="connsiteX223" fmla="*/ 12991 w 202990"/>
                <a:gd name="connsiteY223" fmla="*/ 158357 h 228293"/>
                <a:gd name="connsiteX224" fmla="*/ 10805 w 202990"/>
                <a:gd name="connsiteY224" fmla="*/ 160729 h 22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02990" h="228293">
                  <a:moveTo>
                    <a:pt x="10805" y="160729"/>
                  </a:moveTo>
                  <a:lnTo>
                    <a:pt x="10805" y="163040"/>
                  </a:lnTo>
                  <a:lnTo>
                    <a:pt x="12991" y="163040"/>
                  </a:lnTo>
                  <a:lnTo>
                    <a:pt x="12991" y="172344"/>
                  </a:lnTo>
                  <a:lnTo>
                    <a:pt x="21611" y="172344"/>
                  </a:lnTo>
                  <a:lnTo>
                    <a:pt x="21611" y="174717"/>
                  </a:lnTo>
                  <a:lnTo>
                    <a:pt x="25920" y="174717"/>
                  </a:lnTo>
                  <a:lnTo>
                    <a:pt x="30230" y="172344"/>
                  </a:lnTo>
                  <a:lnTo>
                    <a:pt x="34602" y="172344"/>
                  </a:lnTo>
                  <a:lnTo>
                    <a:pt x="34602" y="174717"/>
                  </a:lnTo>
                  <a:lnTo>
                    <a:pt x="43221" y="174717"/>
                  </a:lnTo>
                  <a:lnTo>
                    <a:pt x="49717" y="177027"/>
                  </a:lnTo>
                  <a:lnTo>
                    <a:pt x="47531" y="181710"/>
                  </a:lnTo>
                  <a:lnTo>
                    <a:pt x="41035" y="188642"/>
                  </a:lnTo>
                  <a:lnTo>
                    <a:pt x="41035" y="193325"/>
                  </a:lnTo>
                  <a:lnTo>
                    <a:pt x="38912" y="198008"/>
                  </a:lnTo>
                  <a:lnTo>
                    <a:pt x="36726" y="200319"/>
                  </a:lnTo>
                  <a:lnTo>
                    <a:pt x="34602" y="205002"/>
                  </a:lnTo>
                  <a:lnTo>
                    <a:pt x="34602" y="221300"/>
                  </a:lnTo>
                  <a:lnTo>
                    <a:pt x="47531" y="221300"/>
                  </a:lnTo>
                  <a:lnTo>
                    <a:pt x="54027" y="218927"/>
                  </a:lnTo>
                  <a:lnTo>
                    <a:pt x="56150" y="221300"/>
                  </a:lnTo>
                  <a:lnTo>
                    <a:pt x="54027" y="218927"/>
                  </a:lnTo>
                  <a:lnTo>
                    <a:pt x="54027" y="214306"/>
                  </a:lnTo>
                  <a:lnTo>
                    <a:pt x="56150" y="211933"/>
                  </a:lnTo>
                  <a:lnTo>
                    <a:pt x="58336" y="211933"/>
                  </a:lnTo>
                  <a:lnTo>
                    <a:pt x="62646" y="214306"/>
                  </a:lnTo>
                  <a:lnTo>
                    <a:pt x="64832" y="216616"/>
                  </a:lnTo>
                  <a:lnTo>
                    <a:pt x="69142" y="216616"/>
                  </a:lnTo>
                  <a:lnTo>
                    <a:pt x="75575" y="218927"/>
                  </a:lnTo>
                  <a:lnTo>
                    <a:pt x="77761" y="223610"/>
                  </a:lnTo>
                  <a:lnTo>
                    <a:pt x="90690" y="223610"/>
                  </a:lnTo>
                  <a:lnTo>
                    <a:pt x="92876" y="225920"/>
                  </a:lnTo>
                  <a:lnTo>
                    <a:pt x="92876" y="228293"/>
                  </a:lnTo>
                  <a:lnTo>
                    <a:pt x="97185" y="228293"/>
                  </a:lnTo>
                  <a:lnTo>
                    <a:pt x="99371" y="225920"/>
                  </a:lnTo>
                  <a:lnTo>
                    <a:pt x="99371" y="221300"/>
                  </a:lnTo>
                  <a:lnTo>
                    <a:pt x="105805" y="221300"/>
                  </a:lnTo>
                  <a:lnTo>
                    <a:pt x="112300" y="228293"/>
                  </a:lnTo>
                  <a:lnTo>
                    <a:pt x="118796" y="228293"/>
                  </a:lnTo>
                  <a:lnTo>
                    <a:pt x="120920" y="225920"/>
                  </a:lnTo>
                  <a:lnTo>
                    <a:pt x="127416" y="221300"/>
                  </a:lnTo>
                  <a:lnTo>
                    <a:pt x="133911" y="221300"/>
                  </a:lnTo>
                  <a:lnTo>
                    <a:pt x="140407" y="216616"/>
                  </a:lnTo>
                  <a:lnTo>
                    <a:pt x="144716" y="218927"/>
                  </a:lnTo>
                  <a:lnTo>
                    <a:pt x="151150" y="221300"/>
                  </a:lnTo>
                  <a:lnTo>
                    <a:pt x="155459" y="225920"/>
                  </a:lnTo>
                  <a:lnTo>
                    <a:pt x="157645" y="225920"/>
                  </a:lnTo>
                  <a:lnTo>
                    <a:pt x="157645" y="209623"/>
                  </a:lnTo>
                  <a:lnTo>
                    <a:pt x="153336" y="209623"/>
                  </a:lnTo>
                  <a:lnTo>
                    <a:pt x="153336" y="207312"/>
                  </a:lnTo>
                  <a:lnTo>
                    <a:pt x="155459" y="205002"/>
                  </a:lnTo>
                  <a:lnTo>
                    <a:pt x="155459" y="202629"/>
                  </a:lnTo>
                  <a:lnTo>
                    <a:pt x="157645" y="200319"/>
                  </a:lnTo>
                  <a:lnTo>
                    <a:pt x="164141" y="200319"/>
                  </a:lnTo>
                  <a:lnTo>
                    <a:pt x="166265" y="202629"/>
                  </a:lnTo>
                  <a:lnTo>
                    <a:pt x="168450" y="202629"/>
                  </a:lnTo>
                  <a:lnTo>
                    <a:pt x="168450" y="195635"/>
                  </a:lnTo>
                  <a:lnTo>
                    <a:pt x="166265" y="191014"/>
                  </a:lnTo>
                  <a:lnTo>
                    <a:pt x="172760" y="191014"/>
                  </a:lnTo>
                  <a:lnTo>
                    <a:pt x="174946" y="184021"/>
                  </a:lnTo>
                  <a:lnTo>
                    <a:pt x="174946" y="179338"/>
                  </a:lnTo>
                  <a:lnTo>
                    <a:pt x="172760" y="179338"/>
                  </a:lnTo>
                  <a:lnTo>
                    <a:pt x="170637" y="177027"/>
                  </a:lnTo>
                  <a:lnTo>
                    <a:pt x="166265" y="177027"/>
                  </a:lnTo>
                  <a:lnTo>
                    <a:pt x="164141" y="172344"/>
                  </a:lnTo>
                  <a:lnTo>
                    <a:pt x="161955" y="172344"/>
                  </a:lnTo>
                  <a:lnTo>
                    <a:pt x="159831" y="167723"/>
                  </a:lnTo>
                  <a:lnTo>
                    <a:pt x="155459" y="167723"/>
                  </a:lnTo>
                  <a:lnTo>
                    <a:pt x="151150" y="165350"/>
                  </a:lnTo>
                  <a:lnTo>
                    <a:pt x="151150" y="163040"/>
                  </a:lnTo>
                  <a:lnTo>
                    <a:pt x="149026" y="163040"/>
                  </a:lnTo>
                  <a:lnTo>
                    <a:pt x="146840" y="158357"/>
                  </a:lnTo>
                  <a:lnTo>
                    <a:pt x="142530" y="153736"/>
                  </a:lnTo>
                  <a:lnTo>
                    <a:pt x="142530" y="151363"/>
                  </a:lnTo>
                  <a:lnTo>
                    <a:pt x="144716" y="151363"/>
                  </a:lnTo>
                  <a:lnTo>
                    <a:pt x="146840" y="149052"/>
                  </a:lnTo>
                  <a:lnTo>
                    <a:pt x="142530" y="144432"/>
                  </a:lnTo>
                  <a:lnTo>
                    <a:pt x="140407" y="144432"/>
                  </a:lnTo>
                  <a:lnTo>
                    <a:pt x="138221" y="142059"/>
                  </a:lnTo>
                  <a:lnTo>
                    <a:pt x="138221" y="137438"/>
                  </a:lnTo>
                  <a:lnTo>
                    <a:pt x="140407" y="137438"/>
                  </a:lnTo>
                  <a:lnTo>
                    <a:pt x="140407" y="139748"/>
                  </a:lnTo>
                  <a:lnTo>
                    <a:pt x="144716" y="139748"/>
                  </a:lnTo>
                  <a:lnTo>
                    <a:pt x="144716" y="137438"/>
                  </a:lnTo>
                  <a:lnTo>
                    <a:pt x="149026" y="137438"/>
                  </a:lnTo>
                  <a:lnTo>
                    <a:pt x="149026" y="135065"/>
                  </a:lnTo>
                  <a:lnTo>
                    <a:pt x="151150" y="132755"/>
                  </a:lnTo>
                  <a:lnTo>
                    <a:pt x="153336" y="132755"/>
                  </a:lnTo>
                  <a:lnTo>
                    <a:pt x="157645" y="135065"/>
                  </a:lnTo>
                  <a:lnTo>
                    <a:pt x="161955" y="130444"/>
                  </a:lnTo>
                  <a:lnTo>
                    <a:pt x="168450" y="128071"/>
                  </a:lnTo>
                  <a:lnTo>
                    <a:pt x="168450" y="125761"/>
                  </a:lnTo>
                  <a:lnTo>
                    <a:pt x="177070" y="125761"/>
                  </a:lnTo>
                  <a:lnTo>
                    <a:pt x="177070" y="123451"/>
                  </a:lnTo>
                  <a:lnTo>
                    <a:pt x="183566" y="123451"/>
                  </a:lnTo>
                  <a:lnTo>
                    <a:pt x="183566" y="121140"/>
                  </a:lnTo>
                  <a:lnTo>
                    <a:pt x="185752" y="118767"/>
                  </a:lnTo>
                  <a:lnTo>
                    <a:pt x="187875" y="118767"/>
                  </a:lnTo>
                  <a:lnTo>
                    <a:pt x="190061" y="116457"/>
                  </a:lnTo>
                  <a:lnTo>
                    <a:pt x="194371" y="121140"/>
                  </a:lnTo>
                  <a:lnTo>
                    <a:pt x="198681" y="121140"/>
                  </a:lnTo>
                  <a:lnTo>
                    <a:pt x="200804" y="116457"/>
                  </a:lnTo>
                  <a:lnTo>
                    <a:pt x="200804" y="114147"/>
                  </a:lnTo>
                  <a:lnTo>
                    <a:pt x="202990" y="111774"/>
                  </a:lnTo>
                  <a:lnTo>
                    <a:pt x="202990" y="109463"/>
                  </a:lnTo>
                  <a:lnTo>
                    <a:pt x="198681" y="109463"/>
                  </a:lnTo>
                  <a:lnTo>
                    <a:pt x="200804" y="107153"/>
                  </a:lnTo>
                  <a:lnTo>
                    <a:pt x="200804" y="102470"/>
                  </a:lnTo>
                  <a:lnTo>
                    <a:pt x="198681" y="102470"/>
                  </a:lnTo>
                  <a:lnTo>
                    <a:pt x="196495" y="104780"/>
                  </a:lnTo>
                  <a:lnTo>
                    <a:pt x="196495" y="97849"/>
                  </a:lnTo>
                  <a:lnTo>
                    <a:pt x="194371" y="95476"/>
                  </a:lnTo>
                  <a:lnTo>
                    <a:pt x="192185" y="95476"/>
                  </a:lnTo>
                  <a:lnTo>
                    <a:pt x="190061" y="93166"/>
                  </a:lnTo>
                  <a:lnTo>
                    <a:pt x="190061" y="90855"/>
                  </a:lnTo>
                  <a:lnTo>
                    <a:pt x="194371" y="88482"/>
                  </a:lnTo>
                  <a:lnTo>
                    <a:pt x="196495" y="86172"/>
                  </a:lnTo>
                  <a:lnTo>
                    <a:pt x="194371" y="83861"/>
                  </a:lnTo>
                  <a:lnTo>
                    <a:pt x="192185" y="83861"/>
                  </a:lnTo>
                  <a:lnTo>
                    <a:pt x="194371" y="81489"/>
                  </a:lnTo>
                  <a:lnTo>
                    <a:pt x="194371" y="79178"/>
                  </a:lnTo>
                  <a:lnTo>
                    <a:pt x="190061" y="79178"/>
                  </a:lnTo>
                  <a:lnTo>
                    <a:pt x="190061" y="74557"/>
                  </a:lnTo>
                  <a:lnTo>
                    <a:pt x="192185" y="74557"/>
                  </a:lnTo>
                  <a:lnTo>
                    <a:pt x="192185" y="67564"/>
                  </a:lnTo>
                  <a:lnTo>
                    <a:pt x="187875" y="67564"/>
                  </a:lnTo>
                  <a:lnTo>
                    <a:pt x="185752" y="65191"/>
                  </a:lnTo>
                  <a:lnTo>
                    <a:pt x="183566" y="65191"/>
                  </a:lnTo>
                  <a:lnTo>
                    <a:pt x="181379" y="62881"/>
                  </a:lnTo>
                  <a:lnTo>
                    <a:pt x="181379" y="58197"/>
                  </a:lnTo>
                  <a:lnTo>
                    <a:pt x="183566" y="58197"/>
                  </a:lnTo>
                  <a:lnTo>
                    <a:pt x="187875" y="53576"/>
                  </a:lnTo>
                  <a:lnTo>
                    <a:pt x="187875" y="46583"/>
                  </a:lnTo>
                  <a:lnTo>
                    <a:pt x="185752" y="44272"/>
                  </a:lnTo>
                  <a:lnTo>
                    <a:pt x="183566" y="44272"/>
                  </a:lnTo>
                  <a:lnTo>
                    <a:pt x="183566" y="37279"/>
                  </a:lnTo>
                  <a:lnTo>
                    <a:pt x="181379" y="34906"/>
                  </a:lnTo>
                  <a:lnTo>
                    <a:pt x="174946" y="32595"/>
                  </a:lnTo>
                  <a:lnTo>
                    <a:pt x="174946" y="30285"/>
                  </a:lnTo>
                  <a:lnTo>
                    <a:pt x="172760" y="25602"/>
                  </a:lnTo>
                  <a:lnTo>
                    <a:pt x="170637" y="23291"/>
                  </a:lnTo>
                  <a:lnTo>
                    <a:pt x="164141" y="23291"/>
                  </a:lnTo>
                  <a:lnTo>
                    <a:pt x="161955" y="20981"/>
                  </a:lnTo>
                  <a:lnTo>
                    <a:pt x="159831" y="20981"/>
                  </a:lnTo>
                  <a:lnTo>
                    <a:pt x="157645" y="18608"/>
                  </a:lnTo>
                  <a:lnTo>
                    <a:pt x="153336" y="18608"/>
                  </a:lnTo>
                  <a:lnTo>
                    <a:pt x="151150" y="16298"/>
                  </a:lnTo>
                  <a:lnTo>
                    <a:pt x="142530" y="16298"/>
                  </a:lnTo>
                  <a:lnTo>
                    <a:pt x="138221" y="20981"/>
                  </a:lnTo>
                  <a:lnTo>
                    <a:pt x="123106" y="20981"/>
                  </a:lnTo>
                  <a:lnTo>
                    <a:pt x="123106" y="27912"/>
                  </a:lnTo>
                  <a:lnTo>
                    <a:pt x="107991" y="27912"/>
                  </a:lnTo>
                  <a:lnTo>
                    <a:pt x="107991" y="23291"/>
                  </a:lnTo>
                  <a:lnTo>
                    <a:pt x="112300" y="18608"/>
                  </a:lnTo>
                  <a:lnTo>
                    <a:pt x="112300" y="16298"/>
                  </a:lnTo>
                  <a:lnTo>
                    <a:pt x="114487" y="11614"/>
                  </a:lnTo>
                  <a:lnTo>
                    <a:pt x="105805" y="16298"/>
                  </a:lnTo>
                  <a:lnTo>
                    <a:pt x="90690" y="13987"/>
                  </a:lnTo>
                  <a:lnTo>
                    <a:pt x="88566" y="11614"/>
                  </a:lnTo>
                  <a:lnTo>
                    <a:pt x="88566" y="6994"/>
                  </a:lnTo>
                  <a:lnTo>
                    <a:pt x="86380" y="2310"/>
                  </a:lnTo>
                  <a:lnTo>
                    <a:pt x="84256" y="2310"/>
                  </a:lnTo>
                  <a:lnTo>
                    <a:pt x="84256" y="4621"/>
                  </a:lnTo>
                  <a:lnTo>
                    <a:pt x="82071" y="2310"/>
                  </a:lnTo>
                  <a:lnTo>
                    <a:pt x="73451" y="2310"/>
                  </a:lnTo>
                  <a:lnTo>
                    <a:pt x="71265" y="0"/>
                  </a:lnTo>
                  <a:lnTo>
                    <a:pt x="60460" y="0"/>
                  </a:lnTo>
                  <a:lnTo>
                    <a:pt x="69142" y="13987"/>
                  </a:lnTo>
                  <a:lnTo>
                    <a:pt x="64832" y="18608"/>
                  </a:lnTo>
                  <a:lnTo>
                    <a:pt x="71265" y="27912"/>
                  </a:lnTo>
                  <a:lnTo>
                    <a:pt x="77761" y="34906"/>
                  </a:lnTo>
                  <a:lnTo>
                    <a:pt x="66955" y="30285"/>
                  </a:lnTo>
                  <a:lnTo>
                    <a:pt x="58336" y="32595"/>
                  </a:lnTo>
                  <a:lnTo>
                    <a:pt x="58336" y="41900"/>
                  </a:lnTo>
                  <a:lnTo>
                    <a:pt x="47531" y="41900"/>
                  </a:lnTo>
                  <a:lnTo>
                    <a:pt x="45345" y="37279"/>
                  </a:lnTo>
                  <a:lnTo>
                    <a:pt x="30230" y="37279"/>
                  </a:lnTo>
                  <a:lnTo>
                    <a:pt x="30230" y="48893"/>
                  </a:lnTo>
                  <a:lnTo>
                    <a:pt x="32416" y="48893"/>
                  </a:lnTo>
                  <a:lnTo>
                    <a:pt x="30230" y="51204"/>
                  </a:lnTo>
                  <a:lnTo>
                    <a:pt x="32416" y="55887"/>
                  </a:lnTo>
                  <a:lnTo>
                    <a:pt x="28106" y="58197"/>
                  </a:lnTo>
                  <a:lnTo>
                    <a:pt x="25920" y="58197"/>
                  </a:lnTo>
                  <a:lnTo>
                    <a:pt x="25920" y="65191"/>
                  </a:lnTo>
                  <a:lnTo>
                    <a:pt x="28106" y="67564"/>
                  </a:lnTo>
                  <a:lnTo>
                    <a:pt x="23797" y="67564"/>
                  </a:lnTo>
                  <a:lnTo>
                    <a:pt x="19487" y="69874"/>
                  </a:lnTo>
                  <a:lnTo>
                    <a:pt x="17301" y="69874"/>
                  </a:lnTo>
                  <a:lnTo>
                    <a:pt x="17301" y="72185"/>
                  </a:lnTo>
                  <a:lnTo>
                    <a:pt x="19487" y="74557"/>
                  </a:lnTo>
                  <a:lnTo>
                    <a:pt x="21611" y="74557"/>
                  </a:lnTo>
                  <a:lnTo>
                    <a:pt x="25920" y="79178"/>
                  </a:lnTo>
                  <a:lnTo>
                    <a:pt x="25920" y="81489"/>
                  </a:lnTo>
                  <a:lnTo>
                    <a:pt x="23797" y="81489"/>
                  </a:lnTo>
                  <a:lnTo>
                    <a:pt x="21611" y="83861"/>
                  </a:lnTo>
                  <a:lnTo>
                    <a:pt x="19487" y="88482"/>
                  </a:lnTo>
                  <a:lnTo>
                    <a:pt x="17301" y="88482"/>
                  </a:lnTo>
                  <a:lnTo>
                    <a:pt x="15115" y="90855"/>
                  </a:lnTo>
                  <a:lnTo>
                    <a:pt x="15115" y="93166"/>
                  </a:lnTo>
                  <a:lnTo>
                    <a:pt x="6496" y="93166"/>
                  </a:lnTo>
                  <a:lnTo>
                    <a:pt x="4372" y="90855"/>
                  </a:lnTo>
                  <a:lnTo>
                    <a:pt x="2186" y="90855"/>
                  </a:lnTo>
                  <a:lnTo>
                    <a:pt x="4372" y="100159"/>
                  </a:lnTo>
                  <a:lnTo>
                    <a:pt x="4372" y="102470"/>
                  </a:lnTo>
                  <a:lnTo>
                    <a:pt x="6496" y="104780"/>
                  </a:lnTo>
                  <a:lnTo>
                    <a:pt x="6496" y="107153"/>
                  </a:lnTo>
                  <a:lnTo>
                    <a:pt x="2186" y="109463"/>
                  </a:lnTo>
                  <a:lnTo>
                    <a:pt x="0" y="111774"/>
                  </a:lnTo>
                  <a:lnTo>
                    <a:pt x="2186" y="114147"/>
                  </a:lnTo>
                  <a:lnTo>
                    <a:pt x="2186" y="118767"/>
                  </a:lnTo>
                  <a:lnTo>
                    <a:pt x="0" y="121140"/>
                  </a:lnTo>
                  <a:lnTo>
                    <a:pt x="0" y="125761"/>
                  </a:lnTo>
                  <a:lnTo>
                    <a:pt x="4372" y="125761"/>
                  </a:lnTo>
                  <a:lnTo>
                    <a:pt x="8682" y="130444"/>
                  </a:lnTo>
                  <a:lnTo>
                    <a:pt x="8682" y="137438"/>
                  </a:lnTo>
                  <a:lnTo>
                    <a:pt x="10805" y="139748"/>
                  </a:lnTo>
                  <a:lnTo>
                    <a:pt x="6496" y="139748"/>
                  </a:lnTo>
                  <a:lnTo>
                    <a:pt x="4372" y="142059"/>
                  </a:lnTo>
                  <a:lnTo>
                    <a:pt x="4372" y="149052"/>
                  </a:lnTo>
                  <a:lnTo>
                    <a:pt x="6496" y="151363"/>
                  </a:lnTo>
                  <a:lnTo>
                    <a:pt x="8682" y="151363"/>
                  </a:lnTo>
                  <a:lnTo>
                    <a:pt x="12991" y="153736"/>
                  </a:lnTo>
                  <a:lnTo>
                    <a:pt x="12991" y="158357"/>
                  </a:lnTo>
                  <a:lnTo>
                    <a:pt x="10805" y="160729"/>
                  </a:lnTo>
                  <a:close/>
                </a:path>
              </a:pathLst>
            </a:custGeom>
            <a:noFill/>
            <a:ln w="1561" cap="flat">
              <a:solidFill>
                <a:srgbClr val="FFFFFF"/>
              </a:solidFill>
              <a:prstDash val="solid"/>
              <a:round/>
            </a:ln>
          </p:spPr>
          <p:txBody>
            <a:bodyPr rtlCol="0" anchor="ctr"/>
            <a:lstStyle/>
            <a:p>
              <a:endParaRPr lang="en-US" noProof="0" dirty="0"/>
            </a:p>
          </p:txBody>
        </p:sp>
        <p:sp>
          <p:nvSpPr>
            <p:cNvPr id="5188" name="Serbest Form 5187">
              <a:extLst>
                <a:ext uri="{FF2B5EF4-FFF2-40B4-BE49-F238E27FC236}">
                  <a16:creationId xmlns:a16="http://schemas.microsoft.com/office/drawing/2014/main" id="{BC828C39-3429-C44E-B265-A13A1493461B}"/>
                </a:ext>
              </a:extLst>
            </p:cNvPr>
            <p:cNvSpPr/>
            <p:nvPr/>
          </p:nvSpPr>
          <p:spPr>
            <a:xfrm>
              <a:off x="5968970" y="969031"/>
              <a:ext cx="152211" cy="76056"/>
            </a:xfrm>
            <a:custGeom>
              <a:avLst/>
              <a:gdLst>
                <a:gd name="connsiteX0" fmla="*/ 147840 w 152211"/>
                <a:gd name="connsiteY0" fmla="*/ 42774 h 76056"/>
                <a:gd name="connsiteX1" fmla="*/ 145653 w 152211"/>
                <a:gd name="connsiteY1" fmla="*/ 38028 h 76056"/>
                <a:gd name="connsiteX2" fmla="*/ 145653 w 152211"/>
                <a:gd name="connsiteY2" fmla="*/ 35655 h 76056"/>
                <a:gd name="connsiteX3" fmla="*/ 141344 w 152211"/>
                <a:gd name="connsiteY3" fmla="*/ 33282 h 76056"/>
                <a:gd name="connsiteX4" fmla="*/ 134786 w 152211"/>
                <a:gd name="connsiteY4" fmla="*/ 33282 h 76056"/>
                <a:gd name="connsiteX5" fmla="*/ 134786 w 152211"/>
                <a:gd name="connsiteY5" fmla="*/ 30909 h 76056"/>
                <a:gd name="connsiteX6" fmla="*/ 132600 w 152211"/>
                <a:gd name="connsiteY6" fmla="*/ 28537 h 76056"/>
                <a:gd name="connsiteX7" fmla="*/ 130476 w 152211"/>
                <a:gd name="connsiteY7" fmla="*/ 33282 h 76056"/>
                <a:gd name="connsiteX8" fmla="*/ 128290 w 152211"/>
                <a:gd name="connsiteY8" fmla="*/ 30909 h 76056"/>
                <a:gd name="connsiteX9" fmla="*/ 126104 w 152211"/>
                <a:gd name="connsiteY9" fmla="*/ 26101 h 76056"/>
                <a:gd name="connsiteX10" fmla="*/ 123918 w 152211"/>
                <a:gd name="connsiteY10" fmla="*/ 23729 h 76056"/>
                <a:gd name="connsiteX11" fmla="*/ 117422 w 152211"/>
                <a:gd name="connsiteY11" fmla="*/ 23729 h 76056"/>
                <a:gd name="connsiteX12" fmla="*/ 119608 w 152211"/>
                <a:gd name="connsiteY12" fmla="*/ 21356 h 76056"/>
                <a:gd name="connsiteX13" fmla="*/ 113050 w 152211"/>
                <a:gd name="connsiteY13" fmla="*/ 21356 h 76056"/>
                <a:gd name="connsiteX14" fmla="*/ 108678 w 152211"/>
                <a:gd name="connsiteY14" fmla="*/ 23729 h 76056"/>
                <a:gd name="connsiteX15" fmla="*/ 106554 w 152211"/>
                <a:gd name="connsiteY15" fmla="*/ 23729 h 76056"/>
                <a:gd name="connsiteX16" fmla="*/ 106554 w 152211"/>
                <a:gd name="connsiteY16" fmla="*/ 26101 h 76056"/>
                <a:gd name="connsiteX17" fmla="*/ 99996 w 152211"/>
                <a:gd name="connsiteY17" fmla="*/ 26101 h 76056"/>
                <a:gd name="connsiteX18" fmla="*/ 97810 w 152211"/>
                <a:gd name="connsiteY18" fmla="*/ 23729 h 76056"/>
                <a:gd name="connsiteX19" fmla="*/ 95624 w 152211"/>
                <a:gd name="connsiteY19" fmla="*/ 23729 h 76056"/>
                <a:gd name="connsiteX20" fmla="*/ 95624 w 152211"/>
                <a:gd name="connsiteY20" fmla="*/ 18983 h 76056"/>
                <a:gd name="connsiteX21" fmla="*/ 91314 w 152211"/>
                <a:gd name="connsiteY21" fmla="*/ 16610 h 76056"/>
                <a:gd name="connsiteX22" fmla="*/ 95624 w 152211"/>
                <a:gd name="connsiteY22" fmla="*/ 14237 h 76056"/>
                <a:gd name="connsiteX23" fmla="*/ 93501 w 152211"/>
                <a:gd name="connsiteY23" fmla="*/ 11864 h 76056"/>
                <a:gd name="connsiteX24" fmla="*/ 84756 w 152211"/>
                <a:gd name="connsiteY24" fmla="*/ 11864 h 76056"/>
                <a:gd name="connsiteX25" fmla="*/ 84756 w 152211"/>
                <a:gd name="connsiteY25" fmla="*/ 9491 h 76056"/>
                <a:gd name="connsiteX26" fmla="*/ 82633 w 152211"/>
                <a:gd name="connsiteY26" fmla="*/ 9491 h 76056"/>
                <a:gd name="connsiteX27" fmla="*/ 78261 w 152211"/>
                <a:gd name="connsiteY27" fmla="*/ 7119 h 76056"/>
                <a:gd name="connsiteX28" fmla="*/ 71765 w 152211"/>
                <a:gd name="connsiteY28" fmla="*/ 7119 h 76056"/>
                <a:gd name="connsiteX29" fmla="*/ 69579 w 152211"/>
                <a:gd name="connsiteY29" fmla="*/ 0 h 76056"/>
                <a:gd name="connsiteX30" fmla="*/ 63021 w 152211"/>
                <a:gd name="connsiteY30" fmla="*/ 0 h 76056"/>
                <a:gd name="connsiteX31" fmla="*/ 58711 w 152211"/>
                <a:gd name="connsiteY31" fmla="*/ 4746 h 76056"/>
                <a:gd name="connsiteX32" fmla="*/ 56525 w 152211"/>
                <a:gd name="connsiteY32" fmla="*/ 4746 h 76056"/>
                <a:gd name="connsiteX33" fmla="*/ 52153 w 152211"/>
                <a:gd name="connsiteY33" fmla="*/ 0 h 76056"/>
                <a:gd name="connsiteX34" fmla="*/ 49967 w 152211"/>
                <a:gd name="connsiteY34" fmla="*/ 2373 h 76056"/>
                <a:gd name="connsiteX35" fmla="*/ 47781 w 152211"/>
                <a:gd name="connsiteY35" fmla="*/ 2373 h 76056"/>
                <a:gd name="connsiteX36" fmla="*/ 45657 w 152211"/>
                <a:gd name="connsiteY36" fmla="*/ 4746 h 76056"/>
                <a:gd name="connsiteX37" fmla="*/ 45657 w 152211"/>
                <a:gd name="connsiteY37" fmla="*/ 7119 h 76056"/>
                <a:gd name="connsiteX38" fmla="*/ 39099 w 152211"/>
                <a:gd name="connsiteY38" fmla="*/ 7119 h 76056"/>
                <a:gd name="connsiteX39" fmla="*/ 39099 w 152211"/>
                <a:gd name="connsiteY39" fmla="*/ 9491 h 76056"/>
                <a:gd name="connsiteX40" fmla="*/ 30417 w 152211"/>
                <a:gd name="connsiteY40" fmla="*/ 9491 h 76056"/>
                <a:gd name="connsiteX41" fmla="*/ 30417 w 152211"/>
                <a:gd name="connsiteY41" fmla="*/ 11864 h 76056"/>
                <a:gd name="connsiteX42" fmla="*/ 23859 w 152211"/>
                <a:gd name="connsiteY42" fmla="*/ 14237 h 76056"/>
                <a:gd name="connsiteX43" fmla="*/ 19550 w 152211"/>
                <a:gd name="connsiteY43" fmla="*/ 18983 h 76056"/>
                <a:gd name="connsiteX44" fmla="*/ 15177 w 152211"/>
                <a:gd name="connsiteY44" fmla="*/ 16610 h 76056"/>
                <a:gd name="connsiteX45" fmla="*/ 13054 w 152211"/>
                <a:gd name="connsiteY45" fmla="*/ 16610 h 76056"/>
                <a:gd name="connsiteX46" fmla="*/ 10868 w 152211"/>
                <a:gd name="connsiteY46" fmla="*/ 18983 h 76056"/>
                <a:gd name="connsiteX47" fmla="*/ 10868 w 152211"/>
                <a:gd name="connsiteY47" fmla="*/ 21356 h 76056"/>
                <a:gd name="connsiteX48" fmla="*/ 6496 w 152211"/>
                <a:gd name="connsiteY48" fmla="*/ 21356 h 76056"/>
                <a:gd name="connsiteX49" fmla="*/ 6496 w 152211"/>
                <a:gd name="connsiteY49" fmla="*/ 23729 h 76056"/>
                <a:gd name="connsiteX50" fmla="*/ 2124 w 152211"/>
                <a:gd name="connsiteY50" fmla="*/ 23729 h 76056"/>
                <a:gd name="connsiteX51" fmla="*/ 2124 w 152211"/>
                <a:gd name="connsiteY51" fmla="*/ 21356 h 76056"/>
                <a:gd name="connsiteX52" fmla="*/ 0 w 152211"/>
                <a:gd name="connsiteY52" fmla="*/ 21356 h 76056"/>
                <a:gd name="connsiteX53" fmla="*/ 0 w 152211"/>
                <a:gd name="connsiteY53" fmla="*/ 26101 h 76056"/>
                <a:gd name="connsiteX54" fmla="*/ 2124 w 152211"/>
                <a:gd name="connsiteY54" fmla="*/ 28537 h 76056"/>
                <a:gd name="connsiteX55" fmla="*/ 4310 w 152211"/>
                <a:gd name="connsiteY55" fmla="*/ 28537 h 76056"/>
                <a:gd name="connsiteX56" fmla="*/ 8682 w 152211"/>
                <a:gd name="connsiteY56" fmla="*/ 33282 h 76056"/>
                <a:gd name="connsiteX57" fmla="*/ 6496 w 152211"/>
                <a:gd name="connsiteY57" fmla="*/ 35655 h 76056"/>
                <a:gd name="connsiteX58" fmla="*/ 4310 w 152211"/>
                <a:gd name="connsiteY58" fmla="*/ 35655 h 76056"/>
                <a:gd name="connsiteX59" fmla="*/ 4310 w 152211"/>
                <a:gd name="connsiteY59" fmla="*/ 38028 h 76056"/>
                <a:gd name="connsiteX60" fmla="*/ 8682 w 152211"/>
                <a:gd name="connsiteY60" fmla="*/ 42774 h 76056"/>
                <a:gd name="connsiteX61" fmla="*/ 10868 w 152211"/>
                <a:gd name="connsiteY61" fmla="*/ 47519 h 76056"/>
                <a:gd name="connsiteX62" fmla="*/ 13054 w 152211"/>
                <a:gd name="connsiteY62" fmla="*/ 47519 h 76056"/>
                <a:gd name="connsiteX63" fmla="*/ 13054 w 152211"/>
                <a:gd name="connsiteY63" fmla="*/ 49892 h 76056"/>
                <a:gd name="connsiteX64" fmla="*/ 17364 w 152211"/>
                <a:gd name="connsiteY64" fmla="*/ 52265 h 76056"/>
                <a:gd name="connsiteX65" fmla="*/ 21736 w 152211"/>
                <a:gd name="connsiteY65" fmla="*/ 52265 h 76056"/>
                <a:gd name="connsiteX66" fmla="*/ 23859 w 152211"/>
                <a:gd name="connsiteY66" fmla="*/ 57073 h 76056"/>
                <a:gd name="connsiteX67" fmla="*/ 26045 w 152211"/>
                <a:gd name="connsiteY67" fmla="*/ 57073 h 76056"/>
                <a:gd name="connsiteX68" fmla="*/ 28231 w 152211"/>
                <a:gd name="connsiteY68" fmla="*/ 61819 h 76056"/>
                <a:gd name="connsiteX69" fmla="*/ 32604 w 152211"/>
                <a:gd name="connsiteY69" fmla="*/ 61819 h 76056"/>
                <a:gd name="connsiteX70" fmla="*/ 34789 w 152211"/>
                <a:gd name="connsiteY70" fmla="*/ 64192 h 76056"/>
                <a:gd name="connsiteX71" fmla="*/ 36913 w 152211"/>
                <a:gd name="connsiteY71" fmla="*/ 64192 h 76056"/>
                <a:gd name="connsiteX72" fmla="*/ 36913 w 152211"/>
                <a:gd name="connsiteY72" fmla="*/ 68938 h 76056"/>
                <a:gd name="connsiteX73" fmla="*/ 43471 w 152211"/>
                <a:gd name="connsiteY73" fmla="*/ 76056 h 76056"/>
                <a:gd name="connsiteX74" fmla="*/ 47781 w 152211"/>
                <a:gd name="connsiteY74" fmla="*/ 76056 h 76056"/>
                <a:gd name="connsiteX75" fmla="*/ 52153 w 152211"/>
                <a:gd name="connsiteY75" fmla="*/ 73683 h 76056"/>
                <a:gd name="connsiteX76" fmla="*/ 54339 w 152211"/>
                <a:gd name="connsiteY76" fmla="*/ 73683 h 76056"/>
                <a:gd name="connsiteX77" fmla="*/ 58711 w 152211"/>
                <a:gd name="connsiteY77" fmla="*/ 76056 h 76056"/>
                <a:gd name="connsiteX78" fmla="*/ 58711 w 152211"/>
                <a:gd name="connsiteY78" fmla="*/ 68938 h 76056"/>
                <a:gd name="connsiteX79" fmla="*/ 60835 w 152211"/>
                <a:gd name="connsiteY79" fmla="*/ 68938 h 76056"/>
                <a:gd name="connsiteX80" fmla="*/ 63021 w 152211"/>
                <a:gd name="connsiteY80" fmla="*/ 64192 h 76056"/>
                <a:gd name="connsiteX81" fmla="*/ 65207 w 152211"/>
                <a:gd name="connsiteY81" fmla="*/ 61819 h 76056"/>
                <a:gd name="connsiteX82" fmla="*/ 71765 w 152211"/>
                <a:gd name="connsiteY82" fmla="*/ 61819 h 76056"/>
                <a:gd name="connsiteX83" fmla="*/ 76074 w 152211"/>
                <a:gd name="connsiteY83" fmla="*/ 64192 h 76056"/>
                <a:gd name="connsiteX84" fmla="*/ 80447 w 152211"/>
                <a:gd name="connsiteY84" fmla="*/ 68938 h 76056"/>
                <a:gd name="connsiteX85" fmla="*/ 84756 w 152211"/>
                <a:gd name="connsiteY85" fmla="*/ 66565 h 76056"/>
                <a:gd name="connsiteX86" fmla="*/ 89128 w 152211"/>
                <a:gd name="connsiteY86" fmla="*/ 71310 h 76056"/>
                <a:gd name="connsiteX87" fmla="*/ 93501 w 152211"/>
                <a:gd name="connsiteY87" fmla="*/ 68938 h 76056"/>
                <a:gd name="connsiteX88" fmla="*/ 95624 w 152211"/>
                <a:gd name="connsiteY88" fmla="*/ 66565 h 76056"/>
                <a:gd name="connsiteX89" fmla="*/ 99996 w 152211"/>
                <a:gd name="connsiteY89" fmla="*/ 66565 h 76056"/>
                <a:gd name="connsiteX90" fmla="*/ 102182 w 152211"/>
                <a:gd name="connsiteY90" fmla="*/ 68938 h 76056"/>
                <a:gd name="connsiteX91" fmla="*/ 104368 w 152211"/>
                <a:gd name="connsiteY91" fmla="*/ 68938 h 76056"/>
                <a:gd name="connsiteX92" fmla="*/ 108678 w 152211"/>
                <a:gd name="connsiteY92" fmla="*/ 71310 h 76056"/>
                <a:gd name="connsiteX93" fmla="*/ 110864 w 152211"/>
                <a:gd name="connsiteY93" fmla="*/ 68938 h 76056"/>
                <a:gd name="connsiteX94" fmla="*/ 117422 w 152211"/>
                <a:gd name="connsiteY94" fmla="*/ 68938 h 76056"/>
                <a:gd name="connsiteX95" fmla="*/ 119608 w 152211"/>
                <a:gd name="connsiteY95" fmla="*/ 66565 h 76056"/>
                <a:gd name="connsiteX96" fmla="*/ 119608 w 152211"/>
                <a:gd name="connsiteY96" fmla="*/ 68938 h 76056"/>
                <a:gd name="connsiteX97" fmla="*/ 126104 w 152211"/>
                <a:gd name="connsiteY97" fmla="*/ 68938 h 76056"/>
                <a:gd name="connsiteX98" fmla="*/ 130476 w 152211"/>
                <a:gd name="connsiteY98" fmla="*/ 66565 h 76056"/>
                <a:gd name="connsiteX99" fmla="*/ 132600 w 152211"/>
                <a:gd name="connsiteY99" fmla="*/ 64192 h 76056"/>
                <a:gd name="connsiteX100" fmla="*/ 136971 w 152211"/>
                <a:gd name="connsiteY100" fmla="*/ 61819 h 76056"/>
                <a:gd name="connsiteX101" fmla="*/ 136971 w 152211"/>
                <a:gd name="connsiteY101" fmla="*/ 52265 h 76056"/>
                <a:gd name="connsiteX102" fmla="*/ 145653 w 152211"/>
                <a:gd name="connsiteY102" fmla="*/ 49892 h 76056"/>
                <a:gd name="connsiteX103" fmla="*/ 152211 w 152211"/>
                <a:gd name="connsiteY103" fmla="*/ 45147 h 76056"/>
                <a:gd name="connsiteX104" fmla="*/ 150025 w 152211"/>
                <a:gd name="connsiteY104" fmla="*/ 42774 h 76056"/>
                <a:gd name="connsiteX105" fmla="*/ 147840 w 152211"/>
                <a:gd name="connsiteY105" fmla="*/ 42774 h 7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52211" h="76056">
                  <a:moveTo>
                    <a:pt x="147840" y="42774"/>
                  </a:moveTo>
                  <a:lnTo>
                    <a:pt x="145653" y="38028"/>
                  </a:lnTo>
                  <a:lnTo>
                    <a:pt x="145653" y="35655"/>
                  </a:lnTo>
                  <a:lnTo>
                    <a:pt x="141344" y="33282"/>
                  </a:lnTo>
                  <a:lnTo>
                    <a:pt x="134786" y="33282"/>
                  </a:lnTo>
                  <a:lnTo>
                    <a:pt x="134786" y="30909"/>
                  </a:lnTo>
                  <a:lnTo>
                    <a:pt x="132600" y="28537"/>
                  </a:lnTo>
                  <a:lnTo>
                    <a:pt x="130476" y="33282"/>
                  </a:lnTo>
                  <a:lnTo>
                    <a:pt x="128290" y="30909"/>
                  </a:lnTo>
                  <a:lnTo>
                    <a:pt x="126104" y="26101"/>
                  </a:lnTo>
                  <a:lnTo>
                    <a:pt x="123918" y="23729"/>
                  </a:lnTo>
                  <a:lnTo>
                    <a:pt x="117422" y="23729"/>
                  </a:lnTo>
                  <a:lnTo>
                    <a:pt x="119608" y="21356"/>
                  </a:lnTo>
                  <a:lnTo>
                    <a:pt x="113050" y="21356"/>
                  </a:lnTo>
                  <a:lnTo>
                    <a:pt x="108678" y="23729"/>
                  </a:lnTo>
                  <a:lnTo>
                    <a:pt x="106554" y="23729"/>
                  </a:lnTo>
                  <a:lnTo>
                    <a:pt x="106554" y="26101"/>
                  </a:lnTo>
                  <a:lnTo>
                    <a:pt x="99996" y="26101"/>
                  </a:lnTo>
                  <a:lnTo>
                    <a:pt x="97810" y="23729"/>
                  </a:lnTo>
                  <a:lnTo>
                    <a:pt x="95624" y="23729"/>
                  </a:lnTo>
                  <a:lnTo>
                    <a:pt x="95624" y="18983"/>
                  </a:lnTo>
                  <a:lnTo>
                    <a:pt x="91314" y="16610"/>
                  </a:lnTo>
                  <a:lnTo>
                    <a:pt x="95624" y="14237"/>
                  </a:lnTo>
                  <a:lnTo>
                    <a:pt x="93501" y="11864"/>
                  </a:lnTo>
                  <a:lnTo>
                    <a:pt x="84756" y="11864"/>
                  </a:lnTo>
                  <a:lnTo>
                    <a:pt x="84756" y="9491"/>
                  </a:lnTo>
                  <a:lnTo>
                    <a:pt x="82633" y="9491"/>
                  </a:lnTo>
                  <a:lnTo>
                    <a:pt x="78261" y="7119"/>
                  </a:lnTo>
                  <a:lnTo>
                    <a:pt x="71765" y="7119"/>
                  </a:lnTo>
                  <a:lnTo>
                    <a:pt x="69579" y="0"/>
                  </a:lnTo>
                  <a:lnTo>
                    <a:pt x="63021" y="0"/>
                  </a:lnTo>
                  <a:lnTo>
                    <a:pt x="58711" y="4746"/>
                  </a:lnTo>
                  <a:lnTo>
                    <a:pt x="56525" y="4746"/>
                  </a:lnTo>
                  <a:lnTo>
                    <a:pt x="52153" y="0"/>
                  </a:lnTo>
                  <a:lnTo>
                    <a:pt x="49967" y="2373"/>
                  </a:lnTo>
                  <a:lnTo>
                    <a:pt x="47781" y="2373"/>
                  </a:lnTo>
                  <a:lnTo>
                    <a:pt x="45657" y="4746"/>
                  </a:lnTo>
                  <a:lnTo>
                    <a:pt x="45657" y="7119"/>
                  </a:lnTo>
                  <a:lnTo>
                    <a:pt x="39099" y="7119"/>
                  </a:lnTo>
                  <a:lnTo>
                    <a:pt x="39099" y="9491"/>
                  </a:lnTo>
                  <a:lnTo>
                    <a:pt x="30417" y="9491"/>
                  </a:lnTo>
                  <a:lnTo>
                    <a:pt x="30417" y="11864"/>
                  </a:lnTo>
                  <a:lnTo>
                    <a:pt x="23859" y="14237"/>
                  </a:lnTo>
                  <a:lnTo>
                    <a:pt x="19550" y="18983"/>
                  </a:lnTo>
                  <a:lnTo>
                    <a:pt x="15177" y="16610"/>
                  </a:lnTo>
                  <a:lnTo>
                    <a:pt x="13054" y="16610"/>
                  </a:lnTo>
                  <a:lnTo>
                    <a:pt x="10868" y="18983"/>
                  </a:lnTo>
                  <a:lnTo>
                    <a:pt x="10868" y="21356"/>
                  </a:lnTo>
                  <a:lnTo>
                    <a:pt x="6496" y="21356"/>
                  </a:lnTo>
                  <a:lnTo>
                    <a:pt x="6496" y="23729"/>
                  </a:lnTo>
                  <a:lnTo>
                    <a:pt x="2124" y="23729"/>
                  </a:lnTo>
                  <a:lnTo>
                    <a:pt x="2124" y="21356"/>
                  </a:lnTo>
                  <a:lnTo>
                    <a:pt x="0" y="21356"/>
                  </a:lnTo>
                  <a:lnTo>
                    <a:pt x="0" y="26101"/>
                  </a:lnTo>
                  <a:lnTo>
                    <a:pt x="2124" y="28537"/>
                  </a:lnTo>
                  <a:lnTo>
                    <a:pt x="4310" y="28537"/>
                  </a:lnTo>
                  <a:lnTo>
                    <a:pt x="8682" y="33282"/>
                  </a:lnTo>
                  <a:lnTo>
                    <a:pt x="6496" y="35655"/>
                  </a:lnTo>
                  <a:lnTo>
                    <a:pt x="4310" y="35655"/>
                  </a:lnTo>
                  <a:lnTo>
                    <a:pt x="4310" y="38028"/>
                  </a:lnTo>
                  <a:lnTo>
                    <a:pt x="8682" y="42774"/>
                  </a:lnTo>
                  <a:lnTo>
                    <a:pt x="10868" y="47519"/>
                  </a:lnTo>
                  <a:lnTo>
                    <a:pt x="13054" y="47519"/>
                  </a:lnTo>
                  <a:lnTo>
                    <a:pt x="13054" y="49892"/>
                  </a:lnTo>
                  <a:lnTo>
                    <a:pt x="17364" y="52265"/>
                  </a:lnTo>
                  <a:lnTo>
                    <a:pt x="21736" y="52265"/>
                  </a:lnTo>
                  <a:lnTo>
                    <a:pt x="23859" y="57073"/>
                  </a:lnTo>
                  <a:lnTo>
                    <a:pt x="26045" y="57073"/>
                  </a:lnTo>
                  <a:lnTo>
                    <a:pt x="28231" y="61819"/>
                  </a:lnTo>
                  <a:lnTo>
                    <a:pt x="32604" y="61819"/>
                  </a:lnTo>
                  <a:lnTo>
                    <a:pt x="34789" y="64192"/>
                  </a:lnTo>
                  <a:lnTo>
                    <a:pt x="36913" y="64192"/>
                  </a:lnTo>
                  <a:lnTo>
                    <a:pt x="36913" y="68938"/>
                  </a:lnTo>
                  <a:lnTo>
                    <a:pt x="43471" y="76056"/>
                  </a:lnTo>
                  <a:lnTo>
                    <a:pt x="47781" y="76056"/>
                  </a:lnTo>
                  <a:lnTo>
                    <a:pt x="52153" y="73683"/>
                  </a:lnTo>
                  <a:lnTo>
                    <a:pt x="54339" y="73683"/>
                  </a:lnTo>
                  <a:lnTo>
                    <a:pt x="58711" y="76056"/>
                  </a:lnTo>
                  <a:lnTo>
                    <a:pt x="58711" y="68938"/>
                  </a:lnTo>
                  <a:lnTo>
                    <a:pt x="60835" y="68938"/>
                  </a:lnTo>
                  <a:lnTo>
                    <a:pt x="63021" y="64192"/>
                  </a:lnTo>
                  <a:lnTo>
                    <a:pt x="65207" y="61819"/>
                  </a:lnTo>
                  <a:lnTo>
                    <a:pt x="71765" y="61819"/>
                  </a:lnTo>
                  <a:lnTo>
                    <a:pt x="76074" y="64192"/>
                  </a:lnTo>
                  <a:lnTo>
                    <a:pt x="80447" y="68938"/>
                  </a:lnTo>
                  <a:lnTo>
                    <a:pt x="84756" y="66565"/>
                  </a:lnTo>
                  <a:lnTo>
                    <a:pt x="89128" y="71310"/>
                  </a:lnTo>
                  <a:lnTo>
                    <a:pt x="93501" y="68938"/>
                  </a:lnTo>
                  <a:lnTo>
                    <a:pt x="95624" y="66565"/>
                  </a:lnTo>
                  <a:lnTo>
                    <a:pt x="99996" y="66565"/>
                  </a:lnTo>
                  <a:lnTo>
                    <a:pt x="102182" y="68938"/>
                  </a:lnTo>
                  <a:lnTo>
                    <a:pt x="104368" y="68938"/>
                  </a:lnTo>
                  <a:lnTo>
                    <a:pt x="108678" y="71310"/>
                  </a:lnTo>
                  <a:lnTo>
                    <a:pt x="110864" y="68938"/>
                  </a:lnTo>
                  <a:lnTo>
                    <a:pt x="117422" y="68938"/>
                  </a:lnTo>
                  <a:lnTo>
                    <a:pt x="119608" y="66565"/>
                  </a:lnTo>
                  <a:lnTo>
                    <a:pt x="119608" y="68938"/>
                  </a:lnTo>
                  <a:lnTo>
                    <a:pt x="126104" y="68938"/>
                  </a:lnTo>
                  <a:lnTo>
                    <a:pt x="130476" y="66565"/>
                  </a:lnTo>
                  <a:lnTo>
                    <a:pt x="132600" y="64192"/>
                  </a:lnTo>
                  <a:lnTo>
                    <a:pt x="136971" y="61819"/>
                  </a:lnTo>
                  <a:lnTo>
                    <a:pt x="136971" y="52265"/>
                  </a:lnTo>
                  <a:lnTo>
                    <a:pt x="145653" y="49892"/>
                  </a:lnTo>
                  <a:lnTo>
                    <a:pt x="152211" y="45147"/>
                  </a:lnTo>
                  <a:lnTo>
                    <a:pt x="150025" y="42774"/>
                  </a:lnTo>
                  <a:lnTo>
                    <a:pt x="147840" y="42774"/>
                  </a:lnTo>
                  <a:close/>
                </a:path>
              </a:pathLst>
            </a:custGeom>
            <a:solidFill>
              <a:srgbClr val="FF0000"/>
            </a:solidFill>
            <a:ln w="6245" cap="flat">
              <a:noFill/>
              <a:prstDash val="solid"/>
              <a:miter/>
            </a:ln>
          </p:spPr>
          <p:txBody>
            <a:bodyPr rtlCol="0" anchor="ctr"/>
            <a:lstStyle/>
            <a:p>
              <a:endParaRPr lang="en-US" noProof="0" dirty="0"/>
            </a:p>
          </p:txBody>
        </p:sp>
        <p:sp>
          <p:nvSpPr>
            <p:cNvPr id="5189" name="Serbest Form 5188">
              <a:extLst>
                <a:ext uri="{FF2B5EF4-FFF2-40B4-BE49-F238E27FC236}">
                  <a16:creationId xmlns:a16="http://schemas.microsoft.com/office/drawing/2014/main" id="{BBFB2CF7-B8DE-1B41-9040-9C2C871D2323}"/>
                </a:ext>
              </a:extLst>
            </p:cNvPr>
            <p:cNvSpPr/>
            <p:nvPr/>
          </p:nvSpPr>
          <p:spPr>
            <a:xfrm>
              <a:off x="5968970" y="969031"/>
              <a:ext cx="152211" cy="76056"/>
            </a:xfrm>
            <a:custGeom>
              <a:avLst/>
              <a:gdLst>
                <a:gd name="connsiteX0" fmla="*/ 147840 w 152211"/>
                <a:gd name="connsiteY0" fmla="*/ 42774 h 76056"/>
                <a:gd name="connsiteX1" fmla="*/ 145653 w 152211"/>
                <a:gd name="connsiteY1" fmla="*/ 38028 h 76056"/>
                <a:gd name="connsiteX2" fmla="*/ 145653 w 152211"/>
                <a:gd name="connsiteY2" fmla="*/ 35655 h 76056"/>
                <a:gd name="connsiteX3" fmla="*/ 141344 w 152211"/>
                <a:gd name="connsiteY3" fmla="*/ 33282 h 76056"/>
                <a:gd name="connsiteX4" fmla="*/ 134786 w 152211"/>
                <a:gd name="connsiteY4" fmla="*/ 33282 h 76056"/>
                <a:gd name="connsiteX5" fmla="*/ 134786 w 152211"/>
                <a:gd name="connsiteY5" fmla="*/ 30909 h 76056"/>
                <a:gd name="connsiteX6" fmla="*/ 132600 w 152211"/>
                <a:gd name="connsiteY6" fmla="*/ 28537 h 76056"/>
                <a:gd name="connsiteX7" fmla="*/ 130476 w 152211"/>
                <a:gd name="connsiteY7" fmla="*/ 33282 h 76056"/>
                <a:gd name="connsiteX8" fmla="*/ 128290 w 152211"/>
                <a:gd name="connsiteY8" fmla="*/ 30909 h 76056"/>
                <a:gd name="connsiteX9" fmla="*/ 126104 w 152211"/>
                <a:gd name="connsiteY9" fmla="*/ 26164 h 76056"/>
                <a:gd name="connsiteX10" fmla="*/ 123918 w 152211"/>
                <a:gd name="connsiteY10" fmla="*/ 23729 h 76056"/>
                <a:gd name="connsiteX11" fmla="*/ 117422 w 152211"/>
                <a:gd name="connsiteY11" fmla="*/ 23729 h 76056"/>
                <a:gd name="connsiteX12" fmla="*/ 119608 w 152211"/>
                <a:gd name="connsiteY12" fmla="*/ 21356 h 76056"/>
                <a:gd name="connsiteX13" fmla="*/ 113050 w 152211"/>
                <a:gd name="connsiteY13" fmla="*/ 21356 h 76056"/>
                <a:gd name="connsiteX14" fmla="*/ 108678 w 152211"/>
                <a:gd name="connsiteY14" fmla="*/ 23729 h 76056"/>
                <a:gd name="connsiteX15" fmla="*/ 106554 w 152211"/>
                <a:gd name="connsiteY15" fmla="*/ 23729 h 76056"/>
                <a:gd name="connsiteX16" fmla="*/ 106554 w 152211"/>
                <a:gd name="connsiteY16" fmla="*/ 26164 h 76056"/>
                <a:gd name="connsiteX17" fmla="*/ 99996 w 152211"/>
                <a:gd name="connsiteY17" fmla="*/ 26164 h 76056"/>
                <a:gd name="connsiteX18" fmla="*/ 97810 w 152211"/>
                <a:gd name="connsiteY18" fmla="*/ 23729 h 76056"/>
                <a:gd name="connsiteX19" fmla="*/ 95624 w 152211"/>
                <a:gd name="connsiteY19" fmla="*/ 23729 h 76056"/>
                <a:gd name="connsiteX20" fmla="*/ 95624 w 152211"/>
                <a:gd name="connsiteY20" fmla="*/ 18983 h 76056"/>
                <a:gd name="connsiteX21" fmla="*/ 91314 w 152211"/>
                <a:gd name="connsiteY21" fmla="*/ 16610 h 76056"/>
                <a:gd name="connsiteX22" fmla="*/ 95624 w 152211"/>
                <a:gd name="connsiteY22" fmla="*/ 14237 h 76056"/>
                <a:gd name="connsiteX23" fmla="*/ 93501 w 152211"/>
                <a:gd name="connsiteY23" fmla="*/ 11864 h 76056"/>
                <a:gd name="connsiteX24" fmla="*/ 84756 w 152211"/>
                <a:gd name="connsiteY24" fmla="*/ 11864 h 76056"/>
                <a:gd name="connsiteX25" fmla="*/ 84756 w 152211"/>
                <a:gd name="connsiteY25" fmla="*/ 9491 h 76056"/>
                <a:gd name="connsiteX26" fmla="*/ 82633 w 152211"/>
                <a:gd name="connsiteY26" fmla="*/ 9491 h 76056"/>
                <a:gd name="connsiteX27" fmla="*/ 78261 w 152211"/>
                <a:gd name="connsiteY27" fmla="*/ 7119 h 76056"/>
                <a:gd name="connsiteX28" fmla="*/ 71765 w 152211"/>
                <a:gd name="connsiteY28" fmla="*/ 7119 h 76056"/>
                <a:gd name="connsiteX29" fmla="*/ 69579 w 152211"/>
                <a:gd name="connsiteY29" fmla="*/ 0 h 76056"/>
                <a:gd name="connsiteX30" fmla="*/ 63021 w 152211"/>
                <a:gd name="connsiteY30" fmla="*/ 0 h 76056"/>
                <a:gd name="connsiteX31" fmla="*/ 58711 w 152211"/>
                <a:gd name="connsiteY31" fmla="*/ 4746 h 76056"/>
                <a:gd name="connsiteX32" fmla="*/ 56525 w 152211"/>
                <a:gd name="connsiteY32" fmla="*/ 4746 h 76056"/>
                <a:gd name="connsiteX33" fmla="*/ 52153 w 152211"/>
                <a:gd name="connsiteY33" fmla="*/ 0 h 76056"/>
                <a:gd name="connsiteX34" fmla="*/ 49967 w 152211"/>
                <a:gd name="connsiteY34" fmla="*/ 2373 h 76056"/>
                <a:gd name="connsiteX35" fmla="*/ 47781 w 152211"/>
                <a:gd name="connsiteY35" fmla="*/ 2373 h 76056"/>
                <a:gd name="connsiteX36" fmla="*/ 45657 w 152211"/>
                <a:gd name="connsiteY36" fmla="*/ 4746 h 76056"/>
                <a:gd name="connsiteX37" fmla="*/ 45657 w 152211"/>
                <a:gd name="connsiteY37" fmla="*/ 7119 h 76056"/>
                <a:gd name="connsiteX38" fmla="*/ 39099 w 152211"/>
                <a:gd name="connsiteY38" fmla="*/ 7119 h 76056"/>
                <a:gd name="connsiteX39" fmla="*/ 39099 w 152211"/>
                <a:gd name="connsiteY39" fmla="*/ 9491 h 76056"/>
                <a:gd name="connsiteX40" fmla="*/ 30417 w 152211"/>
                <a:gd name="connsiteY40" fmla="*/ 9491 h 76056"/>
                <a:gd name="connsiteX41" fmla="*/ 30417 w 152211"/>
                <a:gd name="connsiteY41" fmla="*/ 11864 h 76056"/>
                <a:gd name="connsiteX42" fmla="*/ 23859 w 152211"/>
                <a:gd name="connsiteY42" fmla="*/ 14237 h 76056"/>
                <a:gd name="connsiteX43" fmla="*/ 19550 w 152211"/>
                <a:gd name="connsiteY43" fmla="*/ 18983 h 76056"/>
                <a:gd name="connsiteX44" fmla="*/ 15177 w 152211"/>
                <a:gd name="connsiteY44" fmla="*/ 16610 h 76056"/>
                <a:gd name="connsiteX45" fmla="*/ 13054 w 152211"/>
                <a:gd name="connsiteY45" fmla="*/ 16610 h 76056"/>
                <a:gd name="connsiteX46" fmla="*/ 10868 w 152211"/>
                <a:gd name="connsiteY46" fmla="*/ 18983 h 76056"/>
                <a:gd name="connsiteX47" fmla="*/ 10868 w 152211"/>
                <a:gd name="connsiteY47" fmla="*/ 21356 h 76056"/>
                <a:gd name="connsiteX48" fmla="*/ 6496 w 152211"/>
                <a:gd name="connsiteY48" fmla="*/ 21356 h 76056"/>
                <a:gd name="connsiteX49" fmla="*/ 6496 w 152211"/>
                <a:gd name="connsiteY49" fmla="*/ 23729 h 76056"/>
                <a:gd name="connsiteX50" fmla="*/ 2124 w 152211"/>
                <a:gd name="connsiteY50" fmla="*/ 23729 h 76056"/>
                <a:gd name="connsiteX51" fmla="*/ 2124 w 152211"/>
                <a:gd name="connsiteY51" fmla="*/ 21356 h 76056"/>
                <a:gd name="connsiteX52" fmla="*/ 0 w 152211"/>
                <a:gd name="connsiteY52" fmla="*/ 21356 h 76056"/>
                <a:gd name="connsiteX53" fmla="*/ 0 w 152211"/>
                <a:gd name="connsiteY53" fmla="*/ 26164 h 76056"/>
                <a:gd name="connsiteX54" fmla="*/ 2124 w 152211"/>
                <a:gd name="connsiteY54" fmla="*/ 28537 h 76056"/>
                <a:gd name="connsiteX55" fmla="*/ 4310 w 152211"/>
                <a:gd name="connsiteY55" fmla="*/ 28537 h 76056"/>
                <a:gd name="connsiteX56" fmla="*/ 8682 w 152211"/>
                <a:gd name="connsiteY56" fmla="*/ 33282 h 76056"/>
                <a:gd name="connsiteX57" fmla="*/ 6496 w 152211"/>
                <a:gd name="connsiteY57" fmla="*/ 35655 h 76056"/>
                <a:gd name="connsiteX58" fmla="*/ 4310 w 152211"/>
                <a:gd name="connsiteY58" fmla="*/ 35655 h 76056"/>
                <a:gd name="connsiteX59" fmla="*/ 4310 w 152211"/>
                <a:gd name="connsiteY59" fmla="*/ 38028 h 76056"/>
                <a:gd name="connsiteX60" fmla="*/ 8682 w 152211"/>
                <a:gd name="connsiteY60" fmla="*/ 42774 h 76056"/>
                <a:gd name="connsiteX61" fmla="*/ 10868 w 152211"/>
                <a:gd name="connsiteY61" fmla="*/ 47519 h 76056"/>
                <a:gd name="connsiteX62" fmla="*/ 13054 w 152211"/>
                <a:gd name="connsiteY62" fmla="*/ 47519 h 76056"/>
                <a:gd name="connsiteX63" fmla="*/ 13054 w 152211"/>
                <a:gd name="connsiteY63" fmla="*/ 49892 h 76056"/>
                <a:gd name="connsiteX64" fmla="*/ 17364 w 152211"/>
                <a:gd name="connsiteY64" fmla="*/ 52265 h 76056"/>
                <a:gd name="connsiteX65" fmla="*/ 21736 w 152211"/>
                <a:gd name="connsiteY65" fmla="*/ 52265 h 76056"/>
                <a:gd name="connsiteX66" fmla="*/ 23859 w 152211"/>
                <a:gd name="connsiteY66" fmla="*/ 57073 h 76056"/>
                <a:gd name="connsiteX67" fmla="*/ 26045 w 152211"/>
                <a:gd name="connsiteY67" fmla="*/ 57073 h 76056"/>
                <a:gd name="connsiteX68" fmla="*/ 28231 w 152211"/>
                <a:gd name="connsiteY68" fmla="*/ 61819 h 76056"/>
                <a:gd name="connsiteX69" fmla="*/ 32604 w 152211"/>
                <a:gd name="connsiteY69" fmla="*/ 61819 h 76056"/>
                <a:gd name="connsiteX70" fmla="*/ 34789 w 152211"/>
                <a:gd name="connsiteY70" fmla="*/ 64192 h 76056"/>
                <a:gd name="connsiteX71" fmla="*/ 36913 w 152211"/>
                <a:gd name="connsiteY71" fmla="*/ 64192 h 76056"/>
                <a:gd name="connsiteX72" fmla="*/ 36913 w 152211"/>
                <a:gd name="connsiteY72" fmla="*/ 68938 h 76056"/>
                <a:gd name="connsiteX73" fmla="*/ 43471 w 152211"/>
                <a:gd name="connsiteY73" fmla="*/ 76056 h 76056"/>
                <a:gd name="connsiteX74" fmla="*/ 47781 w 152211"/>
                <a:gd name="connsiteY74" fmla="*/ 76056 h 76056"/>
                <a:gd name="connsiteX75" fmla="*/ 52153 w 152211"/>
                <a:gd name="connsiteY75" fmla="*/ 73683 h 76056"/>
                <a:gd name="connsiteX76" fmla="*/ 54339 w 152211"/>
                <a:gd name="connsiteY76" fmla="*/ 73683 h 76056"/>
                <a:gd name="connsiteX77" fmla="*/ 58711 w 152211"/>
                <a:gd name="connsiteY77" fmla="*/ 76056 h 76056"/>
                <a:gd name="connsiteX78" fmla="*/ 58711 w 152211"/>
                <a:gd name="connsiteY78" fmla="*/ 68938 h 76056"/>
                <a:gd name="connsiteX79" fmla="*/ 60835 w 152211"/>
                <a:gd name="connsiteY79" fmla="*/ 68938 h 76056"/>
                <a:gd name="connsiteX80" fmla="*/ 63021 w 152211"/>
                <a:gd name="connsiteY80" fmla="*/ 64192 h 76056"/>
                <a:gd name="connsiteX81" fmla="*/ 65207 w 152211"/>
                <a:gd name="connsiteY81" fmla="*/ 61819 h 76056"/>
                <a:gd name="connsiteX82" fmla="*/ 71765 w 152211"/>
                <a:gd name="connsiteY82" fmla="*/ 61819 h 76056"/>
                <a:gd name="connsiteX83" fmla="*/ 76074 w 152211"/>
                <a:gd name="connsiteY83" fmla="*/ 64192 h 76056"/>
                <a:gd name="connsiteX84" fmla="*/ 80447 w 152211"/>
                <a:gd name="connsiteY84" fmla="*/ 68938 h 76056"/>
                <a:gd name="connsiteX85" fmla="*/ 84756 w 152211"/>
                <a:gd name="connsiteY85" fmla="*/ 66565 h 76056"/>
                <a:gd name="connsiteX86" fmla="*/ 89128 w 152211"/>
                <a:gd name="connsiteY86" fmla="*/ 71310 h 76056"/>
                <a:gd name="connsiteX87" fmla="*/ 93501 w 152211"/>
                <a:gd name="connsiteY87" fmla="*/ 68938 h 76056"/>
                <a:gd name="connsiteX88" fmla="*/ 95624 w 152211"/>
                <a:gd name="connsiteY88" fmla="*/ 66565 h 76056"/>
                <a:gd name="connsiteX89" fmla="*/ 99996 w 152211"/>
                <a:gd name="connsiteY89" fmla="*/ 66565 h 76056"/>
                <a:gd name="connsiteX90" fmla="*/ 102182 w 152211"/>
                <a:gd name="connsiteY90" fmla="*/ 68938 h 76056"/>
                <a:gd name="connsiteX91" fmla="*/ 104368 w 152211"/>
                <a:gd name="connsiteY91" fmla="*/ 68938 h 76056"/>
                <a:gd name="connsiteX92" fmla="*/ 108678 w 152211"/>
                <a:gd name="connsiteY92" fmla="*/ 71310 h 76056"/>
                <a:gd name="connsiteX93" fmla="*/ 110864 w 152211"/>
                <a:gd name="connsiteY93" fmla="*/ 68938 h 76056"/>
                <a:gd name="connsiteX94" fmla="*/ 117422 w 152211"/>
                <a:gd name="connsiteY94" fmla="*/ 68938 h 76056"/>
                <a:gd name="connsiteX95" fmla="*/ 119608 w 152211"/>
                <a:gd name="connsiteY95" fmla="*/ 66565 h 76056"/>
                <a:gd name="connsiteX96" fmla="*/ 119608 w 152211"/>
                <a:gd name="connsiteY96" fmla="*/ 68938 h 76056"/>
                <a:gd name="connsiteX97" fmla="*/ 126104 w 152211"/>
                <a:gd name="connsiteY97" fmla="*/ 68938 h 76056"/>
                <a:gd name="connsiteX98" fmla="*/ 130476 w 152211"/>
                <a:gd name="connsiteY98" fmla="*/ 66565 h 76056"/>
                <a:gd name="connsiteX99" fmla="*/ 132600 w 152211"/>
                <a:gd name="connsiteY99" fmla="*/ 64192 h 76056"/>
                <a:gd name="connsiteX100" fmla="*/ 136971 w 152211"/>
                <a:gd name="connsiteY100" fmla="*/ 61819 h 76056"/>
                <a:gd name="connsiteX101" fmla="*/ 136971 w 152211"/>
                <a:gd name="connsiteY101" fmla="*/ 52265 h 76056"/>
                <a:gd name="connsiteX102" fmla="*/ 145653 w 152211"/>
                <a:gd name="connsiteY102" fmla="*/ 49892 h 76056"/>
                <a:gd name="connsiteX103" fmla="*/ 152211 w 152211"/>
                <a:gd name="connsiteY103" fmla="*/ 45147 h 76056"/>
                <a:gd name="connsiteX104" fmla="*/ 150025 w 152211"/>
                <a:gd name="connsiteY104" fmla="*/ 42774 h 76056"/>
                <a:gd name="connsiteX105" fmla="*/ 147840 w 152211"/>
                <a:gd name="connsiteY105" fmla="*/ 42774 h 76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52211" h="76056">
                  <a:moveTo>
                    <a:pt x="147840" y="42774"/>
                  </a:moveTo>
                  <a:lnTo>
                    <a:pt x="145653" y="38028"/>
                  </a:lnTo>
                  <a:lnTo>
                    <a:pt x="145653" y="35655"/>
                  </a:lnTo>
                  <a:lnTo>
                    <a:pt x="141344" y="33282"/>
                  </a:lnTo>
                  <a:lnTo>
                    <a:pt x="134786" y="33282"/>
                  </a:lnTo>
                  <a:lnTo>
                    <a:pt x="134786" y="30909"/>
                  </a:lnTo>
                  <a:lnTo>
                    <a:pt x="132600" y="28537"/>
                  </a:lnTo>
                  <a:lnTo>
                    <a:pt x="130476" y="33282"/>
                  </a:lnTo>
                  <a:lnTo>
                    <a:pt x="128290" y="30909"/>
                  </a:lnTo>
                  <a:lnTo>
                    <a:pt x="126104" y="26164"/>
                  </a:lnTo>
                  <a:lnTo>
                    <a:pt x="123918" y="23729"/>
                  </a:lnTo>
                  <a:lnTo>
                    <a:pt x="117422" y="23729"/>
                  </a:lnTo>
                  <a:lnTo>
                    <a:pt x="119608" y="21356"/>
                  </a:lnTo>
                  <a:lnTo>
                    <a:pt x="113050" y="21356"/>
                  </a:lnTo>
                  <a:lnTo>
                    <a:pt x="108678" y="23729"/>
                  </a:lnTo>
                  <a:lnTo>
                    <a:pt x="106554" y="23729"/>
                  </a:lnTo>
                  <a:lnTo>
                    <a:pt x="106554" y="26164"/>
                  </a:lnTo>
                  <a:lnTo>
                    <a:pt x="99996" y="26164"/>
                  </a:lnTo>
                  <a:lnTo>
                    <a:pt x="97810" y="23729"/>
                  </a:lnTo>
                  <a:lnTo>
                    <a:pt x="95624" y="23729"/>
                  </a:lnTo>
                  <a:lnTo>
                    <a:pt x="95624" y="18983"/>
                  </a:lnTo>
                  <a:lnTo>
                    <a:pt x="91314" y="16610"/>
                  </a:lnTo>
                  <a:lnTo>
                    <a:pt x="95624" y="14237"/>
                  </a:lnTo>
                  <a:lnTo>
                    <a:pt x="93501" y="11864"/>
                  </a:lnTo>
                  <a:lnTo>
                    <a:pt x="84756" y="11864"/>
                  </a:lnTo>
                  <a:lnTo>
                    <a:pt x="84756" y="9491"/>
                  </a:lnTo>
                  <a:lnTo>
                    <a:pt x="82633" y="9491"/>
                  </a:lnTo>
                  <a:lnTo>
                    <a:pt x="78261" y="7119"/>
                  </a:lnTo>
                  <a:lnTo>
                    <a:pt x="71765" y="7119"/>
                  </a:lnTo>
                  <a:lnTo>
                    <a:pt x="69579" y="0"/>
                  </a:lnTo>
                  <a:lnTo>
                    <a:pt x="63021" y="0"/>
                  </a:lnTo>
                  <a:lnTo>
                    <a:pt x="58711" y="4746"/>
                  </a:lnTo>
                  <a:lnTo>
                    <a:pt x="56525" y="4746"/>
                  </a:lnTo>
                  <a:lnTo>
                    <a:pt x="52153" y="0"/>
                  </a:lnTo>
                  <a:lnTo>
                    <a:pt x="49967" y="2373"/>
                  </a:lnTo>
                  <a:lnTo>
                    <a:pt x="47781" y="2373"/>
                  </a:lnTo>
                  <a:lnTo>
                    <a:pt x="45657" y="4746"/>
                  </a:lnTo>
                  <a:lnTo>
                    <a:pt x="45657" y="7119"/>
                  </a:lnTo>
                  <a:lnTo>
                    <a:pt x="39099" y="7119"/>
                  </a:lnTo>
                  <a:lnTo>
                    <a:pt x="39099" y="9491"/>
                  </a:lnTo>
                  <a:lnTo>
                    <a:pt x="30417" y="9491"/>
                  </a:lnTo>
                  <a:lnTo>
                    <a:pt x="30417" y="11864"/>
                  </a:lnTo>
                  <a:lnTo>
                    <a:pt x="23859" y="14237"/>
                  </a:lnTo>
                  <a:lnTo>
                    <a:pt x="19550" y="18983"/>
                  </a:lnTo>
                  <a:lnTo>
                    <a:pt x="15177" y="16610"/>
                  </a:lnTo>
                  <a:lnTo>
                    <a:pt x="13054" y="16610"/>
                  </a:lnTo>
                  <a:lnTo>
                    <a:pt x="10868" y="18983"/>
                  </a:lnTo>
                  <a:lnTo>
                    <a:pt x="10868" y="21356"/>
                  </a:lnTo>
                  <a:lnTo>
                    <a:pt x="6496" y="21356"/>
                  </a:lnTo>
                  <a:lnTo>
                    <a:pt x="6496" y="23729"/>
                  </a:lnTo>
                  <a:lnTo>
                    <a:pt x="2124" y="23729"/>
                  </a:lnTo>
                  <a:lnTo>
                    <a:pt x="2124" y="21356"/>
                  </a:lnTo>
                  <a:lnTo>
                    <a:pt x="0" y="21356"/>
                  </a:lnTo>
                  <a:lnTo>
                    <a:pt x="0" y="26164"/>
                  </a:lnTo>
                  <a:lnTo>
                    <a:pt x="2124" y="28537"/>
                  </a:lnTo>
                  <a:lnTo>
                    <a:pt x="4310" y="28537"/>
                  </a:lnTo>
                  <a:lnTo>
                    <a:pt x="8682" y="33282"/>
                  </a:lnTo>
                  <a:lnTo>
                    <a:pt x="6496" y="35655"/>
                  </a:lnTo>
                  <a:lnTo>
                    <a:pt x="4310" y="35655"/>
                  </a:lnTo>
                  <a:lnTo>
                    <a:pt x="4310" y="38028"/>
                  </a:lnTo>
                  <a:lnTo>
                    <a:pt x="8682" y="42774"/>
                  </a:lnTo>
                  <a:lnTo>
                    <a:pt x="10868" y="47519"/>
                  </a:lnTo>
                  <a:lnTo>
                    <a:pt x="13054" y="47519"/>
                  </a:lnTo>
                  <a:lnTo>
                    <a:pt x="13054" y="49892"/>
                  </a:lnTo>
                  <a:lnTo>
                    <a:pt x="17364" y="52265"/>
                  </a:lnTo>
                  <a:lnTo>
                    <a:pt x="21736" y="52265"/>
                  </a:lnTo>
                  <a:lnTo>
                    <a:pt x="23859" y="57073"/>
                  </a:lnTo>
                  <a:lnTo>
                    <a:pt x="26045" y="57073"/>
                  </a:lnTo>
                  <a:lnTo>
                    <a:pt x="28231" y="61819"/>
                  </a:lnTo>
                  <a:lnTo>
                    <a:pt x="32604" y="61819"/>
                  </a:lnTo>
                  <a:lnTo>
                    <a:pt x="34789" y="64192"/>
                  </a:lnTo>
                  <a:lnTo>
                    <a:pt x="36913" y="64192"/>
                  </a:lnTo>
                  <a:lnTo>
                    <a:pt x="36913" y="68938"/>
                  </a:lnTo>
                  <a:lnTo>
                    <a:pt x="43471" y="76056"/>
                  </a:lnTo>
                  <a:lnTo>
                    <a:pt x="47781" y="76056"/>
                  </a:lnTo>
                  <a:lnTo>
                    <a:pt x="52153" y="73683"/>
                  </a:lnTo>
                  <a:lnTo>
                    <a:pt x="54339" y="73683"/>
                  </a:lnTo>
                  <a:lnTo>
                    <a:pt x="58711" y="76056"/>
                  </a:lnTo>
                  <a:lnTo>
                    <a:pt x="58711" y="68938"/>
                  </a:lnTo>
                  <a:lnTo>
                    <a:pt x="60835" y="68938"/>
                  </a:lnTo>
                  <a:lnTo>
                    <a:pt x="63021" y="64192"/>
                  </a:lnTo>
                  <a:lnTo>
                    <a:pt x="65207" y="61819"/>
                  </a:lnTo>
                  <a:lnTo>
                    <a:pt x="71765" y="61819"/>
                  </a:lnTo>
                  <a:lnTo>
                    <a:pt x="76074" y="64192"/>
                  </a:lnTo>
                  <a:lnTo>
                    <a:pt x="80447" y="68938"/>
                  </a:lnTo>
                  <a:lnTo>
                    <a:pt x="84756" y="66565"/>
                  </a:lnTo>
                  <a:lnTo>
                    <a:pt x="89128" y="71310"/>
                  </a:lnTo>
                  <a:lnTo>
                    <a:pt x="93501" y="68938"/>
                  </a:lnTo>
                  <a:lnTo>
                    <a:pt x="95624" y="66565"/>
                  </a:lnTo>
                  <a:lnTo>
                    <a:pt x="99996" y="66565"/>
                  </a:lnTo>
                  <a:lnTo>
                    <a:pt x="102182" y="68938"/>
                  </a:lnTo>
                  <a:lnTo>
                    <a:pt x="104368" y="68938"/>
                  </a:lnTo>
                  <a:lnTo>
                    <a:pt x="108678" y="71310"/>
                  </a:lnTo>
                  <a:lnTo>
                    <a:pt x="110864" y="68938"/>
                  </a:lnTo>
                  <a:lnTo>
                    <a:pt x="117422" y="68938"/>
                  </a:lnTo>
                  <a:lnTo>
                    <a:pt x="119608" y="66565"/>
                  </a:lnTo>
                  <a:lnTo>
                    <a:pt x="119608" y="68938"/>
                  </a:lnTo>
                  <a:lnTo>
                    <a:pt x="126104" y="68938"/>
                  </a:lnTo>
                  <a:lnTo>
                    <a:pt x="130476" y="66565"/>
                  </a:lnTo>
                  <a:lnTo>
                    <a:pt x="132600" y="64192"/>
                  </a:lnTo>
                  <a:lnTo>
                    <a:pt x="136971" y="61819"/>
                  </a:lnTo>
                  <a:lnTo>
                    <a:pt x="136971" y="52265"/>
                  </a:lnTo>
                  <a:lnTo>
                    <a:pt x="145653" y="49892"/>
                  </a:lnTo>
                  <a:lnTo>
                    <a:pt x="152211" y="45147"/>
                  </a:lnTo>
                  <a:lnTo>
                    <a:pt x="150025" y="42774"/>
                  </a:lnTo>
                  <a:lnTo>
                    <a:pt x="147840" y="42774"/>
                  </a:lnTo>
                  <a:close/>
                </a:path>
              </a:pathLst>
            </a:custGeom>
            <a:noFill/>
            <a:ln w="1561" cap="flat">
              <a:solidFill>
                <a:srgbClr val="FFFFFF"/>
              </a:solidFill>
              <a:prstDash val="solid"/>
              <a:round/>
            </a:ln>
          </p:spPr>
          <p:txBody>
            <a:bodyPr rtlCol="0" anchor="ctr"/>
            <a:lstStyle/>
            <a:p>
              <a:endParaRPr lang="en-US" noProof="0" dirty="0"/>
            </a:p>
          </p:txBody>
        </p:sp>
        <p:sp>
          <p:nvSpPr>
            <p:cNvPr id="5190" name="Serbest Form 5189">
              <a:extLst>
                <a:ext uri="{FF2B5EF4-FFF2-40B4-BE49-F238E27FC236}">
                  <a16:creationId xmlns:a16="http://schemas.microsoft.com/office/drawing/2014/main" id="{1AD16F41-4F5C-CC41-98F3-2EDBB64522F9}"/>
                </a:ext>
              </a:extLst>
            </p:cNvPr>
            <p:cNvSpPr/>
            <p:nvPr/>
          </p:nvSpPr>
          <p:spPr>
            <a:xfrm>
              <a:off x="6450963" y="1438231"/>
              <a:ext cx="50778" cy="38090"/>
            </a:xfrm>
            <a:custGeom>
              <a:avLst/>
              <a:gdLst>
                <a:gd name="connsiteX0" fmla="*/ 0 w 50778"/>
                <a:gd name="connsiteY0" fmla="*/ 21793 h 38090"/>
                <a:gd name="connsiteX1" fmla="*/ 2061 w 50778"/>
                <a:gd name="connsiteY1" fmla="*/ 27163 h 38090"/>
                <a:gd name="connsiteX2" fmla="*/ 10181 w 50778"/>
                <a:gd name="connsiteY2" fmla="*/ 32658 h 38090"/>
                <a:gd name="connsiteX3" fmla="*/ 12179 w 50778"/>
                <a:gd name="connsiteY3" fmla="*/ 38091 h 38090"/>
                <a:gd name="connsiteX4" fmla="*/ 18300 w 50778"/>
                <a:gd name="connsiteY4" fmla="*/ 38091 h 38090"/>
                <a:gd name="connsiteX5" fmla="*/ 20299 w 50778"/>
                <a:gd name="connsiteY5" fmla="*/ 35343 h 38090"/>
                <a:gd name="connsiteX6" fmla="*/ 24359 w 50778"/>
                <a:gd name="connsiteY6" fmla="*/ 32658 h 38090"/>
                <a:gd name="connsiteX7" fmla="*/ 26420 w 50778"/>
                <a:gd name="connsiteY7" fmla="*/ 29910 h 38090"/>
                <a:gd name="connsiteX8" fmla="*/ 30480 w 50778"/>
                <a:gd name="connsiteY8" fmla="*/ 27163 h 38090"/>
                <a:gd name="connsiteX9" fmla="*/ 32478 w 50778"/>
                <a:gd name="connsiteY9" fmla="*/ 24478 h 38090"/>
                <a:gd name="connsiteX10" fmla="*/ 34539 w 50778"/>
                <a:gd name="connsiteY10" fmla="*/ 27163 h 38090"/>
                <a:gd name="connsiteX11" fmla="*/ 40598 w 50778"/>
                <a:gd name="connsiteY11" fmla="*/ 27163 h 38090"/>
                <a:gd name="connsiteX12" fmla="*/ 40598 w 50778"/>
                <a:gd name="connsiteY12" fmla="*/ 16360 h 38090"/>
                <a:gd name="connsiteX13" fmla="*/ 50779 w 50778"/>
                <a:gd name="connsiteY13" fmla="*/ 0 h 38090"/>
                <a:gd name="connsiteX14" fmla="*/ 36538 w 50778"/>
                <a:gd name="connsiteY14" fmla="*/ 10865 h 38090"/>
                <a:gd name="connsiteX15" fmla="*/ 18300 w 50778"/>
                <a:gd name="connsiteY15" fmla="*/ 10865 h 38090"/>
                <a:gd name="connsiteX16" fmla="*/ 16239 w 50778"/>
                <a:gd name="connsiteY16" fmla="*/ 13613 h 38090"/>
                <a:gd name="connsiteX17" fmla="*/ 16239 w 50778"/>
                <a:gd name="connsiteY17" fmla="*/ 16360 h 38090"/>
                <a:gd name="connsiteX18" fmla="*/ 4060 w 50778"/>
                <a:gd name="connsiteY18" fmla="*/ 16360 h 38090"/>
                <a:gd name="connsiteX19" fmla="*/ 0 w 50778"/>
                <a:gd name="connsiteY19" fmla="*/ 19045 h 38090"/>
                <a:gd name="connsiteX20" fmla="*/ 0 w 50778"/>
                <a:gd name="connsiteY20" fmla="*/ 21793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0778" h="38090">
                  <a:moveTo>
                    <a:pt x="0" y="21793"/>
                  </a:moveTo>
                  <a:lnTo>
                    <a:pt x="2061" y="27163"/>
                  </a:lnTo>
                  <a:lnTo>
                    <a:pt x="10181" y="32658"/>
                  </a:lnTo>
                  <a:lnTo>
                    <a:pt x="12179" y="38091"/>
                  </a:lnTo>
                  <a:lnTo>
                    <a:pt x="18300" y="38091"/>
                  </a:lnTo>
                  <a:lnTo>
                    <a:pt x="20299" y="35343"/>
                  </a:lnTo>
                  <a:lnTo>
                    <a:pt x="24359" y="32658"/>
                  </a:lnTo>
                  <a:lnTo>
                    <a:pt x="26420" y="29910"/>
                  </a:lnTo>
                  <a:lnTo>
                    <a:pt x="30480" y="27163"/>
                  </a:lnTo>
                  <a:lnTo>
                    <a:pt x="32478" y="24478"/>
                  </a:lnTo>
                  <a:lnTo>
                    <a:pt x="34539" y="27163"/>
                  </a:lnTo>
                  <a:lnTo>
                    <a:pt x="40598" y="27163"/>
                  </a:lnTo>
                  <a:lnTo>
                    <a:pt x="40598" y="16360"/>
                  </a:lnTo>
                  <a:lnTo>
                    <a:pt x="50779" y="0"/>
                  </a:lnTo>
                  <a:lnTo>
                    <a:pt x="36538" y="10865"/>
                  </a:lnTo>
                  <a:lnTo>
                    <a:pt x="18300" y="10865"/>
                  </a:lnTo>
                  <a:lnTo>
                    <a:pt x="16239" y="13613"/>
                  </a:lnTo>
                  <a:lnTo>
                    <a:pt x="16239" y="16360"/>
                  </a:lnTo>
                  <a:lnTo>
                    <a:pt x="4060" y="16360"/>
                  </a:lnTo>
                  <a:lnTo>
                    <a:pt x="0" y="19045"/>
                  </a:lnTo>
                  <a:lnTo>
                    <a:pt x="0" y="21793"/>
                  </a:lnTo>
                  <a:close/>
                </a:path>
              </a:pathLst>
            </a:custGeom>
            <a:solidFill>
              <a:srgbClr val="A6A6A6"/>
            </a:solidFill>
            <a:ln w="6245" cap="flat">
              <a:noFill/>
              <a:prstDash val="solid"/>
              <a:miter/>
            </a:ln>
          </p:spPr>
          <p:txBody>
            <a:bodyPr rtlCol="0" anchor="ctr"/>
            <a:lstStyle/>
            <a:p>
              <a:endParaRPr lang="en-US" noProof="0" dirty="0"/>
            </a:p>
          </p:txBody>
        </p:sp>
        <p:sp>
          <p:nvSpPr>
            <p:cNvPr id="5191" name="Serbest Form 5190">
              <a:extLst>
                <a:ext uri="{FF2B5EF4-FFF2-40B4-BE49-F238E27FC236}">
                  <a16:creationId xmlns:a16="http://schemas.microsoft.com/office/drawing/2014/main" id="{D13AF381-2F6B-F844-8F22-C702D9ADEFFF}"/>
                </a:ext>
              </a:extLst>
            </p:cNvPr>
            <p:cNvSpPr/>
            <p:nvPr/>
          </p:nvSpPr>
          <p:spPr>
            <a:xfrm>
              <a:off x="6450963" y="1438231"/>
              <a:ext cx="50778" cy="38090"/>
            </a:xfrm>
            <a:custGeom>
              <a:avLst/>
              <a:gdLst>
                <a:gd name="connsiteX0" fmla="*/ 0 w 50778"/>
                <a:gd name="connsiteY0" fmla="*/ 21793 h 38090"/>
                <a:gd name="connsiteX1" fmla="*/ 2061 w 50778"/>
                <a:gd name="connsiteY1" fmla="*/ 27163 h 38090"/>
                <a:gd name="connsiteX2" fmla="*/ 10181 w 50778"/>
                <a:gd name="connsiteY2" fmla="*/ 32658 h 38090"/>
                <a:gd name="connsiteX3" fmla="*/ 12179 w 50778"/>
                <a:gd name="connsiteY3" fmla="*/ 38091 h 38090"/>
                <a:gd name="connsiteX4" fmla="*/ 18300 w 50778"/>
                <a:gd name="connsiteY4" fmla="*/ 38091 h 38090"/>
                <a:gd name="connsiteX5" fmla="*/ 20299 w 50778"/>
                <a:gd name="connsiteY5" fmla="*/ 35343 h 38090"/>
                <a:gd name="connsiteX6" fmla="*/ 24359 w 50778"/>
                <a:gd name="connsiteY6" fmla="*/ 32658 h 38090"/>
                <a:gd name="connsiteX7" fmla="*/ 26420 w 50778"/>
                <a:gd name="connsiteY7" fmla="*/ 29910 h 38090"/>
                <a:gd name="connsiteX8" fmla="*/ 30480 w 50778"/>
                <a:gd name="connsiteY8" fmla="*/ 27163 h 38090"/>
                <a:gd name="connsiteX9" fmla="*/ 32478 w 50778"/>
                <a:gd name="connsiteY9" fmla="*/ 24478 h 38090"/>
                <a:gd name="connsiteX10" fmla="*/ 34539 w 50778"/>
                <a:gd name="connsiteY10" fmla="*/ 27163 h 38090"/>
                <a:gd name="connsiteX11" fmla="*/ 40598 w 50778"/>
                <a:gd name="connsiteY11" fmla="*/ 27163 h 38090"/>
                <a:gd name="connsiteX12" fmla="*/ 40598 w 50778"/>
                <a:gd name="connsiteY12" fmla="*/ 16360 h 38090"/>
                <a:gd name="connsiteX13" fmla="*/ 50779 w 50778"/>
                <a:gd name="connsiteY13" fmla="*/ 0 h 38090"/>
                <a:gd name="connsiteX14" fmla="*/ 36538 w 50778"/>
                <a:gd name="connsiteY14" fmla="*/ 10865 h 38090"/>
                <a:gd name="connsiteX15" fmla="*/ 18300 w 50778"/>
                <a:gd name="connsiteY15" fmla="*/ 10865 h 38090"/>
                <a:gd name="connsiteX16" fmla="*/ 16239 w 50778"/>
                <a:gd name="connsiteY16" fmla="*/ 13613 h 38090"/>
                <a:gd name="connsiteX17" fmla="*/ 16239 w 50778"/>
                <a:gd name="connsiteY17" fmla="*/ 16360 h 38090"/>
                <a:gd name="connsiteX18" fmla="*/ 4060 w 50778"/>
                <a:gd name="connsiteY18" fmla="*/ 16360 h 38090"/>
                <a:gd name="connsiteX19" fmla="*/ 0 w 50778"/>
                <a:gd name="connsiteY19" fmla="*/ 19045 h 38090"/>
                <a:gd name="connsiteX20" fmla="*/ 0 w 50778"/>
                <a:gd name="connsiteY20" fmla="*/ 21793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0778" h="38090">
                  <a:moveTo>
                    <a:pt x="0" y="21793"/>
                  </a:moveTo>
                  <a:lnTo>
                    <a:pt x="2061" y="27163"/>
                  </a:lnTo>
                  <a:lnTo>
                    <a:pt x="10181" y="32658"/>
                  </a:lnTo>
                  <a:lnTo>
                    <a:pt x="12179" y="38091"/>
                  </a:lnTo>
                  <a:lnTo>
                    <a:pt x="18300" y="38091"/>
                  </a:lnTo>
                  <a:lnTo>
                    <a:pt x="20299" y="35343"/>
                  </a:lnTo>
                  <a:lnTo>
                    <a:pt x="24359" y="32658"/>
                  </a:lnTo>
                  <a:lnTo>
                    <a:pt x="26420" y="29910"/>
                  </a:lnTo>
                  <a:lnTo>
                    <a:pt x="30480" y="27163"/>
                  </a:lnTo>
                  <a:lnTo>
                    <a:pt x="32478" y="24478"/>
                  </a:lnTo>
                  <a:lnTo>
                    <a:pt x="34539" y="27163"/>
                  </a:lnTo>
                  <a:lnTo>
                    <a:pt x="40598" y="27163"/>
                  </a:lnTo>
                  <a:lnTo>
                    <a:pt x="40598" y="16360"/>
                  </a:lnTo>
                  <a:lnTo>
                    <a:pt x="50779" y="0"/>
                  </a:lnTo>
                  <a:lnTo>
                    <a:pt x="36538" y="10865"/>
                  </a:lnTo>
                  <a:lnTo>
                    <a:pt x="18300" y="10865"/>
                  </a:lnTo>
                  <a:lnTo>
                    <a:pt x="16239" y="13613"/>
                  </a:lnTo>
                  <a:lnTo>
                    <a:pt x="16239" y="16360"/>
                  </a:lnTo>
                  <a:lnTo>
                    <a:pt x="4060" y="16360"/>
                  </a:lnTo>
                  <a:lnTo>
                    <a:pt x="0" y="19045"/>
                  </a:lnTo>
                  <a:lnTo>
                    <a:pt x="0" y="21793"/>
                  </a:lnTo>
                  <a:close/>
                </a:path>
              </a:pathLst>
            </a:custGeom>
            <a:noFill/>
            <a:ln w="1561" cap="flat">
              <a:solidFill>
                <a:srgbClr val="FFFFFF"/>
              </a:solidFill>
              <a:prstDash val="solid"/>
              <a:round/>
            </a:ln>
          </p:spPr>
          <p:txBody>
            <a:bodyPr rtlCol="0" anchor="ctr"/>
            <a:lstStyle/>
            <a:p>
              <a:endParaRPr lang="en-US" noProof="0" dirty="0"/>
            </a:p>
          </p:txBody>
        </p:sp>
        <p:sp>
          <p:nvSpPr>
            <p:cNvPr id="5192" name="Serbest Form 5191">
              <a:extLst>
                <a:ext uri="{FF2B5EF4-FFF2-40B4-BE49-F238E27FC236}">
                  <a16:creationId xmlns:a16="http://schemas.microsoft.com/office/drawing/2014/main" id="{FA0ACEC7-96C0-2E4E-BDAA-119610C91E7B}"/>
                </a:ext>
              </a:extLst>
            </p:cNvPr>
            <p:cNvSpPr/>
            <p:nvPr/>
          </p:nvSpPr>
          <p:spPr>
            <a:xfrm>
              <a:off x="3546642" y="1831125"/>
              <a:ext cx="265885" cy="101720"/>
            </a:xfrm>
            <a:custGeom>
              <a:avLst/>
              <a:gdLst>
                <a:gd name="connsiteX0" fmla="*/ 40536 w 265885"/>
                <a:gd name="connsiteY0" fmla="*/ 47644 h 101720"/>
                <a:gd name="connsiteX1" fmla="*/ 40536 w 265885"/>
                <a:gd name="connsiteY1" fmla="*/ 49892 h 101720"/>
                <a:gd name="connsiteX2" fmla="*/ 42722 w 265885"/>
                <a:gd name="connsiteY2" fmla="*/ 52140 h 101720"/>
                <a:gd name="connsiteX3" fmla="*/ 47031 w 265885"/>
                <a:gd name="connsiteY3" fmla="*/ 54388 h 101720"/>
                <a:gd name="connsiteX4" fmla="*/ 51403 w 265885"/>
                <a:gd name="connsiteY4" fmla="*/ 52140 h 101720"/>
                <a:gd name="connsiteX5" fmla="*/ 53527 w 265885"/>
                <a:gd name="connsiteY5" fmla="*/ 52140 h 101720"/>
                <a:gd name="connsiteX6" fmla="*/ 55713 w 265885"/>
                <a:gd name="connsiteY6" fmla="*/ 47644 h 101720"/>
                <a:gd name="connsiteX7" fmla="*/ 55713 w 265885"/>
                <a:gd name="connsiteY7" fmla="*/ 45396 h 101720"/>
                <a:gd name="connsiteX8" fmla="*/ 53527 w 265885"/>
                <a:gd name="connsiteY8" fmla="*/ 43086 h 101720"/>
                <a:gd name="connsiteX9" fmla="*/ 49217 w 265885"/>
                <a:gd name="connsiteY9" fmla="*/ 43086 h 101720"/>
                <a:gd name="connsiteX10" fmla="*/ 44908 w 265885"/>
                <a:gd name="connsiteY10" fmla="*/ 45396 h 101720"/>
                <a:gd name="connsiteX11" fmla="*/ 42722 w 265885"/>
                <a:gd name="connsiteY11" fmla="*/ 45396 h 101720"/>
                <a:gd name="connsiteX12" fmla="*/ 254956 w 265885"/>
                <a:gd name="connsiteY12" fmla="*/ 85922 h 101720"/>
                <a:gd name="connsiteX13" fmla="*/ 248710 w 265885"/>
                <a:gd name="connsiteY13" fmla="*/ 83674 h 101720"/>
                <a:gd name="connsiteX14" fmla="*/ 240091 w 265885"/>
                <a:gd name="connsiteY14" fmla="*/ 83674 h 101720"/>
                <a:gd name="connsiteX15" fmla="*/ 240091 w 265885"/>
                <a:gd name="connsiteY15" fmla="*/ 76930 h 101720"/>
                <a:gd name="connsiteX16" fmla="*/ 237904 w 265885"/>
                <a:gd name="connsiteY16" fmla="*/ 74682 h 101720"/>
                <a:gd name="connsiteX17" fmla="*/ 233595 w 265885"/>
                <a:gd name="connsiteY17" fmla="*/ 72434 h 101720"/>
                <a:gd name="connsiteX18" fmla="*/ 216231 w 265885"/>
                <a:gd name="connsiteY18" fmla="*/ 72434 h 101720"/>
                <a:gd name="connsiteX19" fmla="*/ 224913 w 265885"/>
                <a:gd name="connsiteY19" fmla="*/ 63380 h 101720"/>
                <a:gd name="connsiteX20" fmla="*/ 220541 w 265885"/>
                <a:gd name="connsiteY20" fmla="*/ 63380 h 101720"/>
                <a:gd name="connsiteX21" fmla="*/ 216231 w 265885"/>
                <a:gd name="connsiteY21" fmla="*/ 61132 h 101720"/>
                <a:gd name="connsiteX22" fmla="*/ 200804 w 265885"/>
                <a:gd name="connsiteY22" fmla="*/ 61132 h 101720"/>
                <a:gd name="connsiteX23" fmla="*/ 192185 w 265885"/>
                <a:gd name="connsiteY23" fmla="*/ 56636 h 101720"/>
                <a:gd name="connsiteX24" fmla="*/ 189999 w 265885"/>
                <a:gd name="connsiteY24" fmla="*/ 54388 h 101720"/>
                <a:gd name="connsiteX25" fmla="*/ 187813 w 265885"/>
                <a:gd name="connsiteY25" fmla="*/ 54388 h 101720"/>
                <a:gd name="connsiteX26" fmla="*/ 189999 w 265885"/>
                <a:gd name="connsiteY26" fmla="*/ 52140 h 101720"/>
                <a:gd name="connsiteX27" fmla="*/ 189999 w 265885"/>
                <a:gd name="connsiteY27" fmla="*/ 49892 h 101720"/>
                <a:gd name="connsiteX28" fmla="*/ 192185 w 265885"/>
                <a:gd name="connsiteY28" fmla="*/ 47644 h 101720"/>
                <a:gd name="connsiteX29" fmla="*/ 192185 w 265885"/>
                <a:gd name="connsiteY29" fmla="*/ 45396 h 101720"/>
                <a:gd name="connsiteX30" fmla="*/ 187813 w 265885"/>
                <a:gd name="connsiteY30" fmla="*/ 45396 h 101720"/>
                <a:gd name="connsiteX31" fmla="*/ 183316 w 265885"/>
                <a:gd name="connsiteY31" fmla="*/ 42836 h 101720"/>
                <a:gd name="connsiteX32" fmla="*/ 181130 w 265885"/>
                <a:gd name="connsiteY32" fmla="*/ 42836 h 101720"/>
                <a:gd name="connsiteX33" fmla="*/ 170325 w 265885"/>
                <a:gd name="connsiteY33" fmla="*/ 31596 h 101720"/>
                <a:gd name="connsiteX34" fmla="*/ 166015 w 265885"/>
                <a:gd name="connsiteY34" fmla="*/ 29348 h 101720"/>
                <a:gd name="connsiteX35" fmla="*/ 161643 w 265885"/>
                <a:gd name="connsiteY35" fmla="*/ 24852 h 101720"/>
                <a:gd name="connsiteX36" fmla="*/ 155397 w 265885"/>
                <a:gd name="connsiteY36" fmla="*/ 24852 h 101720"/>
                <a:gd name="connsiteX37" fmla="*/ 155397 w 265885"/>
                <a:gd name="connsiteY37" fmla="*/ 31596 h 101720"/>
                <a:gd name="connsiteX38" fmla="*/ 159769 w 265885"/>
                <a:gd name="connsiteY38" fmla="*/ 36092 h 101720"/>
                <a:gd name="connsiteX39" fmla="*/ 161893 w 265885"/>
                <a:gd name="connsiteY39" fmla="*/ 36092 h 101720"/>
                <a:gd name="connsiteX40" fmla="*/ 135910 w 265885"/>
                <a:gd name="connsiteY40" fmla="*/ 22542 h 101720"/>
                <a:gd name="connsiteX41" fmla="*/ 133724 w 265885"/>
                <a:gd name="connsiteY41" fmla="*/ 20294 h 101720"/>
                <a:gd name="connsiteX42" fmla="*/ 129414 w 265885"/>
                <a:gd name="connsiteY42" fmla="*/ 18046 h 101720"/>
                <a:gd name="connsiteX43" fmla="*/ 127228 w 265885"/>
                <a:gd name="connsiteY43" fmla="*/ 13550 h 101720"/>
                <a:gd name="connsiteX44" fmla="*/ 122918 w 265885"/>
                <a:gd name="connsiteY44" fmla="*/ 11302 h 101720"/>
                <a:gd name="connsiteX45" fmla="*/ 118609 w 265885"/>
                <a:gd name="connsiteY45" fmla="*/ 6806 h 101720"/>
                <a:gd name="connsiteX46" fmla="*/ 96936 w 265885"/>
                <a:gd name="connsiteY46" fmla="*/ 6806 h 101720"/>
                <a:gd name="connsiteX47" fmla="*/ 92626 w 265885"/>
                <a:gd name="connsiteY47" fmla="*/ 4558 h 101720"/>
                <a:gd name="connsiteX48" fmla="*/ 81758 w 265885"/>
                <a:gd name="connsiteY48" fmla="*/ 2310 h 101720"/>
                <a:gd name="connsiteX49" fmla="*/ 62271 w 265885"/>
                <a:gd name="connsiteY49" fmla="*/ 0 h 101720"/>
                <a:gd name="connsiteX50" fmla="*/ 44970 w 265885"/>
                <a:gd name="connsiteY50" fmla="*/ 2310 h 101720"/>
                <a:gd name="connsiteX51" fmla="*/ 34102 w 265885"/>
                <a:gd name="connsiteY51" fmla="*/ 6806 h 101720"/>
                <a:gd name="connsiteX52" fmla="*/ 25483 w 265885"/>
                <a:gd name="connsiteY52" fmla="*/ 15798 h 101720"/>
                <a:gd name="connsiteX53" fmla="*/ 21111 w 265885"/>
                <a:gd name="connsiteY53" fmla="*/ 18046 h 101720"/>
                <a:gd name="connsiteX54" fmla="*/ 14865 w 265885"/>
                <a:gd name="connsiteY54" fmla="*/ 22542 h 101720"/>
                <a:gd name="connsiteX55" fmla="*/ 8619 w 265885"/>
                <a:gd name="connsiteY55" fmla="*/ 24852 h 101720"/>
                <a:gd name="connsiteX56" fmla="*/ 4310 w 265885"/>
                <a:gd name="connsiteY56" fmla="*/ 27100 h 101720"/>
                <a:gd name="connsiteX57" fmla="*/ 2124 w 265885"/>
                <a:gd name="connsiteY57" fmla="*/ 29348 h 101720"/>
                <a:gd name="connsiteX58" fmla="*/ 0 w 265885"/>
                <a:gd name="connsiteY58" fmla="*/ 29348 h 101720"/>
                <a:gd name="connsiteX59" fmla="*/ 25983 w 265885"/>
                <a:gd name="connsiteY59" fmla="*/ 27100 h 101720"/>
                <a:gd name="connsiteX60" fmla="*/ 25983 w 265885"/>
                <a:gd name="connsiteY60" fmla="*/ 22542 h 101720"/>
                <a:gd name="connsiteX61" fmla="*/ 54089 w 265885"/>
                <a:gd name="connsiteY61" fmla="*/ 20294 h 101720"/>
                <a:gd name="connsiteX62" fmla="*/ 62771 w 265885"/>
                <a:gd name="connsiteY62" fmla="*/ 15798 h 101720"/>
                <a:gd name="connsiteX63" fmla="*/ 70890 w 265885"/>
                <a:gd name="connsiteY63" fmla="*/ 15798 h 101720"/>
                <a:gd name="connsiteX64" fmla="*/ 79572 w 265885"/>
                <a:gd name="connsiteY64" fmla="*/ 20294 h 101720"/>
                <a:gd name="connsiteX65" fmla="*/ 79572 w 265885"/>
                <a:gd name="connsiteY65" fmla="*/ 22542 h 101720"/>
                <a:gd name="connsiteX66" fmla="*/ 77136 w 265885"/>
                <a:gd name="connsiteY66" fmla="*/ 22542 h 101720"/>
                <a:gd name="connsiteX67" fmla="*/ 74950 w 265885"/>
                <a:gd name="connsiteY67" fmla="*/ 24852 h 101720"/>
                <a:gd name="connsiteX68" fmla="*/ 70890 w 265885"/>
                <a:gd name="connsiteY68" fmla="*/ 24852 h 101720"/>
                <a:gd name="connsiteX69" fmla="*/ 68704 w 265885"/>
                <a:gd name="connsiteY69" fmla="*/ 27100 h 101720"/>
                <a:gd name="connsiteX70" fmla="*/ 66581 w 265885"/>
                <a:gd name="connsiteY70" fmla="*/ 27100 h 101720"/>
                <a:gd name="connsiteX71" fmla="*/ 72827 w 265885"/>
                <a:gd name="connsiteY71" fmla="*/ 29348 h 101720"/>
                <a:gd name="connsiteX72" fmla="*/ 74950 w 265885"/>
                <a:gd name="connsiteY72" fmla="*/ 29348 h 101720"/>
                <a:gd name="connsiteX73" fmla="*/ 77136 w 265885"/>
                <a:gd name="connsiteY73" fmla="*/ 31596 h 101720"/>
                <a:gd name="connsiteX74" fmla="*/ 81446 w 265885"/>
                <a:gd name="connsiteY74" fmla="*/ 33844 h 101720"/>
                <a:gd name="connsiteX75" fmla="*/ 87692 w 265885"/>
                <a:gd name="connsiteY75" fmla="*/ 36092 h 101720"/>
                <a:gd name="connsiteX76" fmla="*/ 92064 w 265885"/>
                <a:gd name="connsiteY76" fmla="*/ 38340 h 101720"/>
                <a:gd name="connsiteX77" fmla="*/ 98310 w 265885"/>
                <a:gd name="connsiteY77" fmla="*/ 38340 h 101720"/>
                <a:gd name="connsiteX78" fmla="*/ 100433 w 265885"/>
                <a:gd name="connsiteY78" fmla="*/ 36092 h 101720"/>
                <a:gd name="connsiteX79" fmla="*/ 100433 w 265885"/>
                <a:gd name="connsiteY79" fmla="*/ 33844 h 101720"/>
                <a:gd name="connsiteX80" fmla="*/ 104805 w 265885"/>
                <a:gd name="connsiteY80" fmla="*/ 36092 h 101720"/>
                <a:gd name="connsiteX81" fmla="*/ 106929 w 265885"/>
                <a:gd name="connsiteY81" fmla="*/ 38340 h 101720"/>
                <a:gd name="connsiteX82" fmla="*/ 113175 w 265885"/>
                <a:gd name="connsiteY82" fmla="*/ 42836 h 101720"/>
                <a:gd name="connsiteX83" fmla="*/ 121857 w 265885"/>
                <a:gd name="connsiteY83" fmla="*/ 47395 h 101720"/>
                <a:gd name="connsiteX84" fmla="*/ 132662 w 265885"/>
                <a:gd name="connsiteY84" fmla="*/ 47395 h 101720"/>
                <a:gd name="connsiteX85" fmla="*/ 139220 w 265885"/>
                <a:gd name="connsiteY85" fmla="*/ 45146 h 101720"/>
                <a:gd name="connsiteX86" fmla="*/ 143530 w 265885"/>
                <a:gd name="connsiteY86" fmla="*/ 45146 h 101720"/>
                <a:gd name="connsiteX87" fmla="*/ 139220 w 265885"/>
                <a:gd name="connsiteY87" fmla="*/ 54138 h 101720"/>
                <a:gd name="connsiteX88" fmla="*/ 160831 w 265885"/>
                <a:gd name="connsiteY88" fmla="*/ 63130 h 101720"/>
                <a:gd name="connsiteX89" fmla="*/ 169513 w 265885"/>
                <a:gd name="connsiteY89" fmla="*/ 76681 h 101720"/>
                <a:gd name="connsiteX90" fmla="*/ 171699 w 265885"/>
                <a:gd name="connsiteY90" fmla="*/ 78928 h 101720"/>
                <a:gd name="connsiteX91" fmla="*/ 176008 w 265885"/>
                <a:gd name="connsiteY91" fmla="*/ 81176 h 101720"/>
                <a:gd name="connsiteX92" fmla="*/ 178194 w 265885"/>
                <a:gd name="connsiteY92" fmla="*/ 83424 h 101720"/>
                <a:gd name="connsiteX93" fmla="*/ 178194 w 265885"/>
                <a:gd name="connsiteY93" fmla="*/ 85672 h 101720"/>
                <a:gd name="connsiteX94" fmla="*/ 170824 w 265885"/>
                <a:gd name="connsiteY94" fmla="*/ 94976 h 101720"/>
                <a:gd name="connsiteX95" fmla="*/ 170824 w 265885"/>
                <a:gd name="connsiteY95" fmla="*/ 97224 h 101720"/>
                <a:gd name="connsiteX96" fmla="*/ 173010 w 265885"/>
                <a:gd name="connsiteY96" fmla="*/ 99472 h 101720"/>
                <a:gd name="connsiteX97" fmla="*/ 177320 w 265885"/>
                <a:gd name="connsiteY97" fmla="*/ 97224 h 101720"/>
                <a:gd name="connsiteX98" fmla="*/ 181629 w 265885"/>
                <a:gd name="connsiteY98" fmla="*/ 97224 h 101720"/>
                <a:gd name="connsiteX99" fmla="*/ 190311 w 265885"/>
                <a:gd name="connsiteY99" fmla="*/ 92728 h 101720"/>
                <a:gd name="connsiteX100" fmla="*/ 201117 w 265885"/>
                <a:gd name="connsiteY100" fmla="*/ 92728 h 101720"/>
                <a:gd name="connsiteX101" fmla="*/ 201117 w 265885"/>
                <a:gd name="connsiteY101" fmla="*/ 94976 h 101720"/>
                <a:gd name="connsiteX102" fmla="*/ 198993 w 265885"/>
                <a:gd name="connsiteY102" fmla="*/ 94976 h 101720"/>
                <a:gd name="connsiteX103" fmla="*/ 196807 w 265885"/>
                <a:gd name="connsiteY103" fmla="*/ 97224 h 101720"/>
                <a:gd name="connsiteX104" fmla="*/ 196807 w 265885"/>
                <a:gd name="connsiteY104" fmla="*/ 99472 h 101720"/>
                <a:gd name="connsiteX105" fmla="*/ 201117 w 265885"/>
                <a:gd name="connsiteY105" fmla="*/ 99472 h 101720"/>
                <a:gd name="connsiteX106" fmla="*/ 203303 w 265885"/>
                <a:gd name="connsiteY106" fmla="*/ 101720 h 101720"/>
                <a:gd name="connsiteX107" fmla="*/ 220604 w 265885"/>
                <a:gd name="connsiteY107" fmla="*/ 101720 h 101720"/>
                <a:gd name="connsiteX108" fmla="*/ 229285 w 265885"/>
                <a:gd name="connsiteY108" fmla="*/ 99472 h 101720"/>
                <a:gd name="connsiteX109" fmla="*/ 246649 w 265885"/>
                <a:gd name="connsiteY109" fmla="*/ 97224 h 101720"/>
                <a:gd name="connsiteX110" fmla="*/ 259640 w 265885"/>
                <a:gd name="connsiteY110" fmla="*/ 94976 h 101720"/>
                <a:gd name="connsiteX111" fmla="*/ 265886 w 265885"/>
                <a:gd name="connsiteY111" fmla="*/ 92728 h 101720"/>
                <a:gd name="connsiteX112" fmla="*/ 265886 w 265885"/>
                <a:gd name="connsiteY112" fmla="*/ 90480 h 101720"/>
                <a:gd name="connsiteX113" fmla="*/ 263700 w 265885"/>
                <a:gd name="connsiteY113" fmla="*/ 88232 h 101720"/>
                <a:gd name="connsiteX114" fmla="*/ 259390 w 265885"/>
                <a:gd name="connsiteY114" fmla="*/ 85922 h 10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65885" h="101720">
                  <a:moveTo>
                    <a:pt x="40536" y="47644"/>
                  </a:moveTo>
                  <a:lnTo>
                    <a:pt x="40536" y="49892"/>
                  </a:lnTo>
                  <a:lnTo>
                    <a:pt x="42722" y="52140"/>
                  </a:lnTo>
                  <a:lnTo>
                    <a:pt x="47031" y="54388"/>
                  </a:lnTo>
                  <a:lnTo>
                    <a:pt x="51403" y="52140"/>
                  </a:lnTo>
                  <a:lnTo>
                    <a:pt x="53527" y="52140"/>
                  </a:lnTo>
                  <a:lnTo>
                    <a:pt x="55713" y="47644"/>
                  </a:lnTo>
                  <a:lnTo>
                    <a:pt x="55713" y="45396"/>
                  </a:lnTo>
                  <a:lnTo>
                    <a:pt x="53527" y="43086"/>
                  </a:lnTo>
                  <a:lnTo>
                    <a:pt x="49217" y="43086"/>
                  </a:lnTo>
                  <a:lnTo>
                    <a:pt x="44908" y="45396"/>
                  </a:lnTo>
                  <a:lnTo>
                    <a:pt x="42722" y="45396"/>
                  </a:lnTo>
                  <a:close/>
                  <a:moveTo>
                    <a:pt x="254956" y="85922"/>
                  </a:moveTo>
                  <a:lnTo>
                    <a:pt x="248710" y="83674"/>
                  </a:lnTo>
                  <a:lnTo>
                    <a:pt x="240091" y="83674"/>
                  </a:lnTo>
                  <a:lnTo>
                    <a:pt x="240091" y="76930"/>
                  </a:lnTo>
                  <a:lnTo>
                    <a:pt x="237904" y="74682"/>
                  </a:lnTo>
                  <a:lnTo>
                    <a:pt x="233595" y="72434"/>
                  </a:lnTo>
                  <a:lnTo>
                    <a:pt x="216231" y="72434"/>
                  </a:lnTo>
                  <a:lnTo>
                    <a:pt x="224913" y="63380"/>
                  </a:lnTo>
                  <a:lnTo>
                    <a:pt x="220541" y="63380"/>
                  </a:lnTo>
                  <a:lnTo>
                    <a:pt x="216231" y="61132"/>
                  </a:lnTo>
                  <a:lnTo>
                    <a:pt x="200804" y="61132"/>
                  </a:lnTo>
                  <a:lnTo>
                    <a:pt x="192185" y="56636"/>
                  </a:lnTo>
                  <a:lnTo>
                    <a:pt x="189999" y="54388"/>
                  </a:lnTo>
                  <a:lnTo>
                    <a:pt x="187813" y="54388"/>
                  </a:lnTo>
                  <a:lnTo>
                    <a:pt x="189999" y="52140"/>
                  </a:lnTo>
                  <a:lnTo>
                    <a:pt x="189999" y="49892"/>
                  </a:lnTo>
                  <a:lnTo>
                    <a:pt x="192185" y="47644"/>
                  </a:lnTo>
                  <a:lnTo>
                    <a:pt x="192185" y="45396"/>
                  </a:lnTo>
                  <a:lnTo>
                    <a:pt x="187813" y="45396"/>
                  </a:lnTo>
                  <a:lnTo>
                    <a:pt x="183316" y="42836"/>
                  </a:lnTo>
                  <a:lnTo>
                    <a:pt x="181130" y="42836"/>
                  </a:lnTo>
                  <a:lnTo>
                    <a:pt x="170325" y="31596"/>
                  </a:lnTo>
                  <a:lnTo>
                    <a:pt x="166015" y="29348"/>
                  </a:lnTo>
                  <a:lnTo>
                    <a:pt x="161643" y="24852"/>
                  </a:lnTo>
                  <a:lnTo>
                    <a:pt x="155397" y="24852"/>
                  </a:lnTo>
                  <a:lnTo>
                    <a:pt x="155397" y="31596"/>
                  </a:lnTo>
                  <a:lnTo>
                    <a:pt x="159769" y="36092"/>
                  </a:lnTo>
                  <a:lnTo>
                    <a:pt x="161893" y="36092"/>
                  </a:lnTo>
                  <a:lnTo>
                    <a:pt x="135910" y="22542"/>
                  </a:lnTo>
                  <a:lnTo>
                    <a:pt x="133724" y="20294"/>
                  </a:lnTo>
                  <a:lnTo>
                    <a:pt x="129414" y="18046"/>
                  </a:lnTo>
                  <a:lnTo>
                    <a:pt x="127228" y="13550"/>
                  </a:lnTo>
                  <a:lnTo>
                    <a:pt x="122918" y="11302"/>
                  </a:lnTo>
                  <a:lnTo>
                    <a:pt x="118609" y="6806"/>
                  </a:lnTo>
                  <a:lnTo>
                    <a:pt x="96936" y="6806"/>
                  </a:lnTo>
                  <a:lnTo>
                    <a:pt x="92626" y="4558"/>
                  </a:lnTo>
                  <a:lnTo>
                    <a:pt x="81758" y="2310"/>
                  </a:lnTo>
                  <a:lnTo>
                    <a:pt x="62271" y="0"/>
                  </a:lnTo>
                  <a:lnTo>
                    <a:pt x="44970" y="2310"/>
                  </a:lnTo>
                  <a:lnTo>
                    <a:pt x="34102" y="6806"/>
                  </a:lnTo>
                  <a:lnTo>
                    <a:pt x="25483" y="15798"/>
                  </a:lnTo>
                  <a:lnTo>
                    <a:pt x="21111" y="18046"/>
                  </a:lnTo>
                  <a:lnTo>
                    <a:pt x="14865" y="22542"/>
                  </a:lnTo>
                  <a:lnTo>
                    <a:pt x="8619" y="24852"/>
                  </a:lnTo>
                  <a:lnTo>
                    <a:pt x="4310" y="27100"/>
                  </a:lnTo>
                  <a:lnTo>
                    <a:pt x="2124" y="29348"/>
                  </a:lnTo>
                  <a:lnTo>
                    <a:pt x="0" y="29348"/>
                  </a:lnTo>
                  <a:lnTo>
                    <a:pt x="25983" y="27100"/>
                  </a:lnTo>
                  <a:lnTo>
                    <a:pt x="25983" y="22542"/>
                  </a:lnTo>
                  <a:lnTo>
                    <a:pt x="54089" y="20294"/>
                  </a:lnTo>
                  <a:lnTo>
                    <a:pt x="62771" y="15798"/>
                  </a:lnTo>
                  <a:lnTo>
                    <a:pt x="70890" y="15798"/>
                  </a:lnTo>
                  <a:lnTo>
                    <a:pt x="79572" y="20294"/>
                  </a:lnTo>
                  <a:lnTo>
                    <a:pt x="79572" y="22542"/>
                  </a:lnTo>
                  <a:lnTo>
                    <a:pt x="77136" y="22542"/>
                  </a:lnTo>
                  <a:lnTo>
                    <a:pt x="74950" y="24852"/>
                  </a:lnTo>
                  <a:lnTo>
                    <a:pt x="70890" y="24852"/>
                  </a:lnTo>
                  <a:lnTo>
                    <a:pt x="68704" y="27100"/>
                  </a:lnTo>
                  <a:lnTo>
                    <a:pt x="66581" y="27100"/>
                  </a:lnTo>
                  <a:lnTo>
                    <a:pt x="72827" y="29348"/>
                  </a:lnTo>
                  <a:lnTo>
                    <a:pt x="74950" y="29348"/>
                  </a:lnTo>
                  <a:lnTo>
                    <a:pt x="77136" y="31596"/>
                  </a:lnTo>
                  <a:lnTo>
                    <a:pt x="81446" y="33844"/>
                  </a:lnTo>
                  <a:lnTo>
                    <a:pt x="87692" y="36092"/>
                  </a:lnTo>
                  <a:lnTo>
                    <a:pt x="92064" y="38340"/>
                  </a:lnTo>
                  <a:lnTo>
                    <a:pt x="98310" y="38340"/>
                  </a:lnTo>
                  <a:lnTo>
                    <a:pt x="100433" y="36092"/>
                  </a:lnTo>
                  <a:lnTo>
                    <a:pt x="100433" y="33844"/>
                  </a:lnTo>
                  <a:lnTo>
                    <a:pt x="104805" y="36092"/>
                  </a:lnTo>
                  <a:lnTo>
                    <a:pt x="106929" y="38340"/>
                  </a:lnTo>
                  <a:lnTo>
                    <a:pt x="113175" y="42836"/>
                  </a:lnTo>
                  <a:lnTo>
                    <a:pt x="121857" y="47395"/>
                  </a:lnTo>
                  <a:lnTo>
                    <a:pt x="132662" y="47395"/>
                  </a:lnTo>
                  <a:lnTo>
                    <a:pt x="139220" y="45146"/>
                  </a:lnTo>
                  <a:lnTo>
                    <a:pt x="143530" y="45146"/>
                  </a:lnTo>
                  <a:lnTo>
                    <a:pt x="139220" y="54138"/>
                  </a:lnTo>
                  <a:lnTo>
                    <a:pt x="160831" y="63130"/>
                  </a:lnTo>
                  <a:lnTo>
                    <a:pt x="169513" y="76681"/>
                  </a:lnTo>
                  <a:lnTo>
                    <a:pt x="171699" y="78928"/>
                  </a:lnTo>
                  <a:lnTo>
                    <a:pt x="176008" y="81176"/>
                  </a:lnTo>
                  <a:lnTo>
                    <a:pt x="178194" y="83424"/>
                  </a:lnTo>
                  <a:lnTo>
                    <a:pt x="178194" y="85672"/>
                  </a:lnTo>
                  <a:lnTo>
                    <a:pt x="170824" y="94976"/>
                  </a:lnTo>
                  <a:lnTo>
                    <a:pt x="170824" y="97224"/>
                  </a:lnTo>
                  <a:lnTo>
                    <a:pt x="173010" y="99472"/>
                  </a:lnTo>
                  <a:lnTo>
                    <a:pt x="177320" y="97224"/>
                  </a:lnTo>
                  <a:lnTo>
                    <a:pt x="181629" y="97224"/>
                  </a:lnTo>
                  <a:lnTo>
                    <a:pt x="190311" y="92728"/>
                  </a:lnTo>
                  <a:lnTo>
                    <a:pt x="201117" y="92728"/>
                  </a:lnTo>
                  <a:lnTo>
                    <a:pt x="201117" y="94976"/>
                  </a:lnTo>
                  <a:lnTo>
                    <a:pt x="198993" y="94976"/>
                  </a:lnTo>
                  <a:lnTo>
                    <a:pt x="196807" y="97224"/>
                  </a:lnTo>
                  <a:lnTo>
                    <a:pt x="196807" y="99472"/>
                  </a:lnTo>
                  <a:lnTo>
                    <a:pt x="201117" y="99472"/>
                  </a:lnTo>
                  <a:lnTo>
                    <a:pt x="203303" y="101720"/>
                  </a:lnTo>
                  <a:lnTo>
                    <a:pt x="220604" y="101720"/>
                  </a:lnTo>
                  <a:lnTo>
                    <a:pt x="229285" y="99472"/>
                  </a:lnTo>
                  <a:lnTo>
                    <a:pt x="246649" y="97224"/>
                  </a:lnTo>
                  <a:lnTo>
                    <a:pt x="259640" y="94976"/>
                  </a:lnTo>
                  <a:lnTo>
                    <a:pt x="265886" y="92728"/>
                  </a:lnTo>
                  <a:lnTo>
                    <a:pt x="265886" y="90480"/>
                  </a:lnTo>
                  <a:lnTo>
                    <a:pt x="263700" y="88232"/>
                  </a:lnTo>
                  <a:lnTo>
                    <a:pt x="259390" y="85922"/>
                  </a:lnTo>
                  <a:close/>
                </a:path>
              </a:pathLst>
            </a:custGeom>
            <a:solidFill>
              <a:srgbClr val="A6A6A6"/>
            </a:solidFill>
            <a:ln w="6245" cap="flat">
              <a:noFill/>
              <a:prstDash val="solid"/>
              <a:miter/>
            </a:ln>
          </p:spPr>
          <p:txBody>
            <a:bodyPr rtlCol="0" anchor="ctr"/>
            <a:lstStyle/>
            <a:p>
              <a:endParaRPr lang="en-US" noProof="0" dirty="0"/>
            </a:p>
          </p:txBody>
        </p:sp>
        <p:sp>
          <p:nvSpPr>
            <p:cNvPr id="5193" name="Serbest Form 5192">
              <a:extLst>
                <a:ext uri="{FF2B5EF4-FFF2-40B4-BE49-F238E27FC236}">
                  <a16:creationId xmlns:a16="http://schemas.microsoft.com/office/drawing/2014/main" id="{E601C444-A6EF-AB4C-AA74-C3E1BF268F71}"/>
                </a:ext>
              </a:extLst>
            </p:cNvPr>
            <p:cNvSpPr/>
            <p:nvPr/>
          </p:nvSpPr>
          <p:spPr>
            <a:xfrm>
              <a:off x="3546642" y="1831125"/>
              <a:ext cx="265885" cy="101720"/>
            </a:xfrm>
            <a:custGeom>
              <a:avLst/>
              <a:gdLst>
                <a:gd name="connsiteX0" fmla="*/ 40536 w 265885"/>
                <a:gd name="connsiteY0" fmla="*/ 47644 h 101720"/>
                <a:gd name="connsiteX1" fmla="*/ 40536 w 265885"/>
                <a:gd name="connsiteY1" fmla="*/ 49892 h 101720"/>
                <a:gd name="connsiteX2" fmla="*/ 42722 w 265885"/>
                <a:gd name="connsiteY2" fmla="*/ 52140 h 101720"/>
                <a:gd name="connsiteX3" fmla="*/ 47031 w 265885"/>
                <a:gd name="connsiteY3" fmla="*/ 54388 h 101720"/>
                <a:gd name="connsiteX4" fmla="*/ 51403 w 265885"/>
                <a:gd name="connsiteY4" fmla="*/ 52140 h 101720"/>
                <a:gd name="connsiteX5" fmla="*/ 53527 w 265885"/>
                <a:gd name="connsiteY5" fmla="*/ 52140 h 101720"/>
                <a:gd name="connsiteX6" fmla="*/ 55713 w 265885"/>
                <a:gd name="connsiteY6" fmla="*/ 47644 h 101720"/>
                <a:gd name="connsiteX7" fmla="*/ 55713 w 265885"/>
                <a:gd name="connsiteY7" fmla="*/ 45396 h 101720"/>
                <a:gd name="connsiteX8" fmla="*/ 53527 w 265885"/>
                <a:gd name="connsiteY8" fmla="*/ 43086 h 101720"/>
                <a:gd name="connsiteX9" fmla="*/ 49217 w 265885"/>
                <a:gd name="connsiteY9" fmla="*/ 43086 h 101720"/>
                <a:gd name="connsiteX10" fmla="*/ 44908 w 265885"/>
                <a:gd name="connsiteY10" fmla="*/ 45396 h 101720"/>
                <a:gd name="connsiteX11" fmla="*/ 42722 w 265885"/>
                <a:gd name="connsiteY11" fmla="*/ 45396 h 101720"/>
                <a:gd name="connsiteX12" fmla="*/ 254956 w 265885"/>
                <a:gd name="connsiteY12" fmla="*/ 85922 h 101720"/>
                <a:gd name="connsiteX13" fmla="*/ 248710 w 265885"/>
                <a:gd name="connsiteY13" fmla="*/ 83674 h 101720"/>
                <a:gd name="connsiteX14" fmla="*/ 240091 w 265885"/>
                <a:gd name="connsiteY14" fmla="*/ 83674 h 101720"/>
                <a:gd name="connsiteX15" fmla="*/ 240091 w 265885"/>
                <a:gd name="connsiteY15" fmla="*/ 76930 h 101720"/>
                <a:gd name="connsiteX16" fmla="*/ 237904 w 265885"/>
                <a:gd name="connsiteY16" fmla="*/ 74682 h 101720"/>
                <a:gd name="connsiteX17" fmla="*/ 233595 w 265885"/>
                <a:gd name="connsiteY17" fmla="*/ 72434 h 101720"/>
                <a:gd name="connsiteX18" fmla="*/ 216231 w 265885"/>
                <a:gd name="connsiteY18" fmla="*/ 72434 h 101720"/>
                <a:gd name="connsiteX19" fmla="*/ 224913 w 265885"/>
                <a:gd name="connsiteY19" fmla="*/ 63380 h 101720"/>
                <a:gd name="connsiteX20" fmla="*/ 220541 w 265885"/>
                <a:gd name="connsiteY20" fmla="*/ 63380 h 101720"/>
                <a:gd name="connsiteX21" fmla="*/ 216231 w 265885"/>
                <a:gd name="connsiteY21" fmla="*/ 61132 h 101720"/>
                <a:gd name="connsiteX22" fmla="*/ 200804 w 265885"/>
                <a:gd name="connsiteY22" fmla="*/ 61132 h 101720"/>
                <a:gd name="connsiteX23" fmla="*/ 192185 w 265885"/>
                <a:gd name="connsiteY23" fmla="*/ 56636 h 101720"/>
                <a:gd name="connsiteX24" fmla="*/ 189999 w 265885"/>
                <a:gd name="connsiteY24" fmla="*/ 54388 h 101720"/>
                <a:gd name="connsiteX25" fmla="*/ 187813 w 265885"/>
                <a:gd name="connsiteY25" fmla="*/ 54388 h 101720"/>
                <a:gd name="connsiteX26" fmla="*/ 189999 w 265885"/>
                <a:gd name="connsiteY26" fmla="*/ 52140 h 101720"/>
                <a:gd name="connsiteX27" fmla="*/ 189999 w 265885"/>
                <a:gd name="connsiteY27" fmla="*/ 49892 h 101720"/>
                <a:gd name="connsiteX28" fmla="*/ 192185 w 265885"/>
                <a:gd name="connsiteY28" fmla="*/ 47644 h 101720"/>
                <a:gd name="connsiteX29" fmla="*/ 192185 w 265885"/>
                <a:gd name="connsiteY29" fmla="*/ 45396 h 101720"/>
                <a:gd name="connsiteX30" fmla="*/ 187813 w 265885"/>
                <a:gd name="connsiteY30" fmla="*/ 45396 h 101720"/>
                <a:gd name="connsiteX31" fmla="*/ 183316 w 265885"/>
                <a:gd name="connsiteY31" fmla="*/ 42836 h 101720"/>
                <a:gd name="connsiteX32" fmla="*/ 181130 w 265885"/>
                <a:gd name="connsiteY32" fmla="*/ 42836 h 101720"/>
                <a:gd name="connsiteX33" fmla="*/ 170325 w 265885"/>
                <a:gd name="connsiteY33" fmla="*/ 31596 h 101720"/>
                <a:gd name="connsiteX34" fmla="*/ 166015 w 265885"/>
                <a:gd name="connsiteY34" fmla="*/ 29348 h 101720"/>
                <a:gd name="connsiteX35" fmla="*/ 161643 w 265885"/>
                <a:gd name="connsiteY35" fmla="*/ 24852 h 101720"/>
                <a:gd name="connsiteX36" fmla="*/ 155397 w 265885"/>
                <a:gd name="connsiteY36" fmla="*/ 24852 h 101720"/>
                <a:gd name="connsiteX37" fmla="*/ 155397 w 265885"/>
                <a:gd name="connsiteY37" fmla="*/ 31596 h 101720"/>
                <a:gd name="connsiteX38" fmla="*/ 159769 w 265885"/>
                <a:gd name="connsiteY38" fmla="*/ 36092 h 101720"/>
                <a:gd name="connsiteX39" fmla="*/ 161893 w 265885"/>
                <a:gd name="connsiteY39" fmla="*/ 36092 h 101720"/>
                <a:gd name="connsiteX40" fmla="*/ 135910 w 265885"/>
                <a:gd name="connsiteY40" fmla="*/ 22542 h 101720"/>
                <a:gd name="connsiteX41" fmla="*/ 133724 w 265885"/>
                <a:gd name="connsiteY41" fmla="*/ 20294 h 101720"/>
                <a:gd name="connsiteX42" fmla="*/ 129414 w 265885"/>
                <a:gd name="connsiteY42" fmla="*/ 18046 h 101720"/>
                <a:gd name="connsiteX43" fmla="*/ 127228 w 265885"/>
                <a:gd name="connsiteY43" fmla="*/ 13550 h 101720"/>
                <a:gd name="connsiteX44" fmla="*/ 122918 w 265885"/>
                <a:gd name="connsiteY44" fmla="*/ 11302 h 101720"/>
                <a:gd name="connsiteX45" fmla="*/ 118609 w 265885"/>
                <a:gd name="connsiteY45" fmla="*/ 6806 h 101720"/>
                <a:gd name="connsiteX46" fmla="*/ 96936 w 265885"/>
                <a:gd name="connsiteY46" fmla="*/ 6806 h 101720"/>
                <a:gd name="connsiteX47" fmla="*/ 92626 w 265885"/>
                <a:gd name="connsiteY47" fmla="*/ 4558 h 101720"/>
                <a:gd name="connsiteX48" fmla="*/ 81758 w 265885"/>
                <a:gd name="connsiteY48" fmla="*/ 2310 h 101720"/>
                <a:gd name="connsiteX49" fmla="*/ 62271 w 265885"/>
                <a:gd name="connsiteY49" fmla="*/ 0 h 101720"/>
                <a:gd name="connsiteX50" fmla="*/ 44970 w 265885"/>
                <a:gd name="connsiteY50" fmla="*/ 2310 h 101720"/>
                <a:gd name="connsiteX51" fmla="*/ 34102 w 265885"/>
                <a:gd name="connsiteY51" fmla="*/ 6806 h 101720"/>
                <a:gd name="connsiteX52" fmla="*/ 25483 w 265885"/>
                <a:gd name="connsiteY52" fmla="*/ 15798 h 101720"/>
                <a:gd name="connsiteX53" fmla="*/ 21111 w 265885"/>
                <a:gd name="connsiteY53" fmla="*/ 18046 h 101720"/>
                <a:gd name="connsiteX54" fmla="*/ 14865 w 265885"/>
                <a:gd name="connsiteY54" fmla="*/ 22542 h 101720"/>
                <a:gd name="connsiteX55" fmla="*/ 8619 w 265885"/>
                <a:gd name="connsiteY55" fmla="*/ 24852 h 101720"/>
                <a:gd name="connsiteX56" fmla="*/ 4310 w 265885"/>
                <a:gd name="connsiteY56" fmla="*/ 27100 h 101720"/>
                <a:gd name="connsiteX57" fmla="*/ 2124 w 265885"/>
                <a:gd name="connsiteY57" fmla="*/ 29348 h 101720"/>
                <a:gd name="connsiteX58" fmla="*/ 0 w 265885"/>
                <a:gd name="connsiteY58" fmla="*/ 29348 h 101720"/>
                <a:gd name="connsiteX59" fmla="*/ 25983 w 265885"/>
                <a:gd name="connsiteY59" fmla="*/ 27100 h 101720"/>
                <a:gd name="connsiteX60" fmla="*/ 25983 w 265885"/>
                <a:gd name="connsiteY60" fmla="*/ 22542 h 101720"/>
                <a:gd name="connsiteX61" fmla="*/ 54089 w 265885"/>
                <a:gd name="connsiteY61" fmla="*/ 20294 h 101720"/>
                <a:gd name="connsiteX62" fmla="*/ 62771 w 265885"/>
                <a:gd name="connsiteY62" fmla="*/ 15798 h 101720"/>
                <a:gd name="connsiteX63" fmla="*/ 70890 w 265885"/>
                <a:gd name="connsiteY63" fmla="*/ 15798 h 101720"/>
                <a:gd name="connsiteX64" fmla="*/ 79572 w 265885"/>
                <a:gd name="connsiteY64" fmla="*/ 20294 h 101720"/>
                <a:gd name="connsiteX65" fmla="*/ 79572 w 265885"/>
                <a:gd name="connsiteY65" fmla="*/ 22542 h 101720"/>
                <a:gd name="connsiteX66" fmla="*/ 77136 w 265885"/>
                <a:gd name="connsiteY66" fmla="*/ 22542 h 101720"/>
                <a:gd name="connsiteX67" fmla="*/ 74950 w 265885"/>
                <a:gd name="connsiteY67" fmla="*/ 24852 h 101720"/>
                <a:gd name="connsiteX68" fmla="*/ 70890 w 265885"/>
                <a:gd name="connsiteY68" fmla="*/ 24852 h 101720"/>
                <a:gd name="connsiteX69" fmla="*/ 68704 w 265885"/>
                <a:gd name="connsiteY69" fmla="*/ 27100 h 101720"/>
                <a:gd name="connsiteX70" fmla="*/ 66581 w 265885"/>
                <a:gd name="connsiteY70" fmla="*/ 27100 h 101720"/>
                <a:gd name="connsiteX71" fmla="*/ 72827 w 265885"/>
                <a:gd name="connsiteY71" fmla="*/ 29348 h 101720"/>
                <a:gd name="connsiteX72" fmla="*/ 74950 w 265885"/>
                <a:gd name="connsiteY72" fmla="*/ 29348 h 101720"/>
                <a:gd name="connsiteX73" fmla="*/ 77136 w 265885"/>
                <a:gd name="connsiteY73" fmla="*/ 31596 h 101720"/>
                <a:gd name="connsiteX74" fmla="*/ 81446 w 265885"/>
                <a:gd name="connsiteY74" fmla="*/ 33844 h 101720"/>
                <a:gd name="connsiteX75" fmla="*/ 87692 w 265885"/>
                <a:gd name="connsiteY75" fmla="*/ 36092 h 101720"/>
                <a:gd name="connsiteX76" fmla="*/ 92064 w 265885"/>
                <a:gd name="connsiteY76" fmla="*/ 38340 h 101720"/>
                <a:gd name="connsiteX77" fmla="*/ 98310 w 265885"/>
                <a:gd name="connsiteY77" fmla="*/ 38340 h 101720"/>
                <a:gd name="connsiteX78" fmla="*/ 100433 w 265885"/>
                <a:gd name="connsiteY78" fmla="*/ 36092 h 101720"/>
                <a:gd name="connsiteX79" fmla="*/ 100433 w 265885"/>
                <a:gd name="connsiteY79" fmla="*/ 33844 h 101720"/>
                <a:gd name="connsiteX80" fmla="*/ 104805 w 265885"/>
                <a:gd name="connsiteY80" fmla="*/ 36092 h 101720"/>
                <a:gd name="connsiteX81" fmla="*/ 106929 w 265885"/>
                <a:gd name="connsiteY81" fmla="*/ 38340 h 101720"/>
                <a:gd name="connsiteX82" fmla="*/ 113175 w 265885"/>
                <a:gd name="connsiteY82" fmla="*/ 42836 h 101720"/>
                <a:gd name="connsiteX83" fmla="*/ 121857 w 265885"/>
                <a:gd name="connsiteY83" fmla="*/ 47395 h 101720"/>
                <a:gd name="connsiteX84" fmla="*/ 132662 w 265885"/>
                <a:gd name="connsiteY84" fmla="*/ 47395 h 101720"/>
                <a:gd name="connsiteX85" fmla="*/ 138908 w 265885"/>
                <a:gd name="connsiteY85" fmla="*/ 45146 h 101720"/>
                <a:gd name="connsiteX86" fmla="*/ 143280 w 265885"/>
                <a:gd name="connsiteY86" fmla="*/ 45146 h 101720"/>
                <a:gd name="connsiteX87" fmla="*/ 138908 w 265885"/>
                <a:gd name="connsiteY87" fmla="*/ 54138 h 101720"/>
                <a:gd name="connsiteX88" fmla="*/ 160581 w 265885"/>
                <a:gd name="connsiteY88" fmla="*/ 63130 h 101720"/>
                <a:gd name="connsiteX89" fmla="*/ 169263 w 265885"/>
                <a:gd name="connsiteY89" fmla="*/ 76681 h 101720"/>
                <a:gd name="connsiteX90" fmla="*/ 171449 w 265885"/>
                <a:gd name="connsiteY90" fmla="*/ 78928 h 101720"/>
                <a:gd name="connsiteX91" fmla="*/ 175758 w 265885"/>
                <a:gd name="connsiteY91" fmla="*/ 81176 h 101720"/>
                <a:gd name="connsiteX92" fmla="*/ 177944 w 265885"/>
                <a:gd name="connsiteY92" fmla="*/ 83424 h 101720"/>
                <a:gd name="connsiteX93" fmla="*/ 177944 w 265885"/>
                <a:gd name="connsiteY93" fmla="*/ 85672 h 101720"/>
                <a:gd name="connsiteX94" fmla="*/ 170824 w 265885"/>
                <a:gd name="connsiteY94" fmla="*/ 94976 h 101720"/>
                <a:gd name="connsiteX95" fmla="*/ 170824 w 265885"/>
                <a:gd name="connsiteY95" fmla="*/ 97224 h 101720"/>
                <a:gd name="connsiteX96" fmla="*/ 173010 w 265885"/>
                <a:gd name="connsiteY96" fmla="*/ 99472 h 101720"/>
                <a:gd name="connsiteX97" fmla="*/ 177320 w 265885"/>
                <a:gd name="connsiteY97" fmla="*/ 97224 h 101720"/>
                <a:gd name="connsiteX98" fmla="*/ 181629 w 265885"/>
                <a:gd name="connsiteY98" fmla="*/ 97224 h 101720"/>
                <a:gd name="connsiteX99" fmla="*/ 190311 w 265885"/>
                <a:gd name="connsiteY99" fmla="*/ 92728 h 101720"/>
                <a:gd name="connsiteX100" fmla="*/ 201117 w 265885"/>
                <a:gd name="connsiteY100" fmla="*/ 92728 h 101720"/>
                <a:gd name="connsiteX101" fmla="*/ 201117 w 265885"/>
                <a:gd name="connsiteY101" fmla="*/ 94976 h 101720"/>
                <a:gd name="connsiteX102" fmla="*/ 198993 w 265885"/>
                <a:gd name="connsiteY102" fmla="*/ 94976 h 101720"/>
                <a:gd name="connsiteX103" fmla="*/ 196807 w 265885"/>
                <a:gd name="connsiteY103" fmla="*/ 97224 h 101720"/>
                <a:gd name="connsiteX104" fmla="*/ 196807 w 265885"/>
                <a:gd name="connsiteY104" fmla="*/ 99472 h 101720"/>
                <a:gd name="connsiteX105" fmla="*/ 201117 w 265885"/>
                <a:gd name="connsiteY105" fmla="*/ 99472 h 101720"/>
                <a:gd name="connsiteX106" fmla="*/ 203303 w 265885"/>
                <a:gd name="connsiteY106" fmla="*/ 101720 h 101720"/>
                <a:gd name="connsiteX107" fmla="*/ 220604 w 265885"/>
                <a:gd name="connsiteY107" fmla="*/ 101720 h 101720"/>
                <a:gd name="connsiteX108" fmla="*/ 229285 w 265885"/>
                <a:gd name="connsiteY108" fmla="*/ 99472 h 101720"/>
                <a:gd name="connsiteX109" fmla="*/ 246649 w 265885"/>
                <a:gd name="connsiteY109" fmla="*/ 97224 h 101720"/>
                <a:gd name="connsiteX110" fmla="*/ 259640 w 265885"/>
                <a:gd name="connsiteY110" fmla="*/ 94976 h 101720"/>
                <a:gd name="connsiteX111" fmla="*/ 265886 w 265885"/>
                <a:gd name="connsiteY111" fmla="*/ 92728 h 101720"/>
                <a:gd name="connsiteX112" fmla="*/ 265886 w 265885"/>
                <a:gd name="connsiteY112" fmla="*/ 90480 h 101720"/>
                <a:gd name="connsiteX113" fmla="*/ 263700 w 265885"/>
                <a:gd name="connsiteY113" fmla="*/ 88232 h 101720"/>
                <a:gd name="connsiteX114" fmla="*/ 259390 w 265885"/>
                <a:gd name="connsiteY114" fmla="*/ 85922 h 10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65885" h="101720">
                  <a:moveTo>
                    <a:pt x="40536" y="47644"/>
                  </a:moveTo>
                  <a:lnTo>
                    <a:pt x="40536" y="49892"/>
                  </a:lnTo>
                  <a:lnTo>
                    <a:pt x="42722" y="52140"/>
                  </a:lnTo>
                  <a:lnTo>
                    <a:pt x="47031" y="54388"/>
                  </a:lnTo>
                  <a:lnTo>
                    <a:pt x="51403" y="52140"/>
                  </a:lnTo>
                  <a:lnTo>
                    <a:pt x="53527" y="52140"/>
                  </a:lnTo>
                  <a:lnTo>
                    <a:pt x="55713" y="47644"/>
                  </a:lnTo>
                  <a:lnTo>
                    <a:pt x="55713" y="45396"/>
                  </a:lnTo>
                  <a:lnTo>
                    <a:pt x="53527" y="43086"/>
                  </a:lnTo>
                  <a:lnTo>
                    <a:pt x="49217" y="43086"/>
                  </a:lnTo>
                  <a:lnTo>
                    <a:pt x="44908" y="45396"/>
                  </a:lnTo>
                  <a:lnTo>
                    <a:pt x="42722" y="45396"/>
                  </a:lnTo>
                  <a:close/>
                  <a:moveTo>
                    <a:pt x="254956" y="85922"/>
                  </a:moveTo>
                  <a:lnTo>
                    <a:pt x="248710" y="83674"/>
                  </a:lnTo>
                  <a:lnTo>
                    <a:pt x="240091" y="83674"/>
                  </a:lnTo>
                  <a:lnTo>
                    <a:pt x="240091" y="76930"/>
                  </a:lnTo>
                  <a:lnTo>
                    <a:pt x="237904" y="74682"/>
                  </a:lnTo>
                  <a:lnTo>
                    <a:pt x="233595" y="72434"/>
                  </a:lnTo>
                  <a:lnTo>
                    <a:pt x="216231" y="72434"/>
                  </a:lnTo>
                  <a:lnTo>
                    <a:pt x="224913" y="63380"/>
                  </a:lnTo>
                  <a:lnTo>
                    <a:pt x="220541" y="63380"/>
                  </a:lnTo>
                  <a:lnTo>
                    <a:pt x="216231" y="61132"/>
                  </a:lnTo>
                  <a:lnTo>
                    <a:pt x="200804" y="61132"/>
                  </a:lnTo>
                  <a:lnTo>
                    <a:pt x="192185" y="56636"/>
                  </a:lnTo>
                  <a:lnTo>
                    <a:pt x="189999" y="54388"/>
                  </a:lnTo>
                  <a:lnTo>
                    <a:pt x="187813" y="54388"/>
                  </a:lnTo>
                  <a:lnTo>
                    <a:pt x="189999" y="52140"/>
                  </a:lnTo>
                  <a:lnTo>
                    <a:pt x="189999" y="49892"/>
                  </a:lnTo>
                  <a:lnTo>
                    <a:pt x="192185" y="47644"/>
                  </a:lnTo>
                  <a:lnTo>
                    <a:pt x="192185" y="45396"/>
                  </a:lnTo>
                  <a:lnTo>
                    <a:pt x="187813" y="45396"/>
                  </a:lnTo>
                  <a:lnTo>
                    <a:pt x="183316" y="42836"/>
                  </a:lnTo>
                  <a:lnTo>
                    <a:pt x="181130" y="42836"/>
                  </a:lnTo>
                  <a:lnTo>
                    <a:pt x="170325" y="31596"/>
                  </a:lnTo>
                  <a:lnTo>
                    <a:pt x="166015" y="29348"/>
                  </a:lnTo>
                  <a:lnTo>
                    <a:pt x="161643" y="24852"/>
                  </a:lnTo>
                  <a:lnTo>
                    <a:pt x="155397" y="24852"/>
                  </a:lnTo>
                  <a:lnTo>
                    <a:pt x="155397" y="31596"/>
                  </a:lnTo>
                  <a:lnTo>
                    <a:pt x="159769" y="36092"/>
                  </a:lnTo>
                  <a:lnTo>
                    <a:pt x="161893" y="36092"/>
                  </a:lnTo>
                  <a:lnTo>
                    <a:pt x="135910" y="22542"/>
                  </a:lnTo>
                  <a:lnTo>
                    <a:pt x="133724" y="20294"/>
                  </a:lnTo>
                  <a:lnTo>
                    <a:pt x="129414" y="18046"/>
                  </a:lnTo>
                  <a:lnTo>
                    <a:pt x="127228" y="13550"/>
                  </a:lnTo>
                  <a:lnTo>
                    <a:pt x="122918" y="11302"/>
                  </a:lnTo>
                  <a:lnTo>
                    <a:pt x="118609" y="6806"/>
                  </a:lnTo>
                  <a:lnTo>
                    <a:pt x="96936" y="6806"/>
                  </a:lnTo>
                  <a:lnTo>
                    <a:pt x="92626" y="4558"/>
                  </a:lnTo>
                  <a:lnTo>
                    <a:pt x="81758" y="2310"/>
                  </a:lnTo>
                  <a:lnTo>
                    <a:pt x="62271" y="0"/>
                  </a:lnTo>
                  <a:lnTo>
                    <a:pt x="44970" y="2310"/>
                  </a:lnTo>
                  <a:lnTo>
                    <a:pt x="34102" y="6806"/>
                  </a:lnTo>
                  <a:lnTo>
                    <a:pt x="25483" y="15798"/>
                  </a:lnTo>
                  <a:lnTo>
                    <a:pt x="21111" y="18046"/>
                  </a:lnTo>
                  <a:lnTo>
                    <a:pt x="14865" y="22542"/>
                  </a:lnTo>
                  <a:lnTo>
                    <a:pt x="8619" y="24852"/>
                  </a:lnTo>
                  <a:lnTo>
                    <a:pt x="4310" y="27100"/>
                  </a:lnTo>
                  <a:lnTo>
                    <a:pt x="2124" y="29348"/>
                  </a:lnTo>
                  <a:lnTo>
                    <a:pt x="0" y="29348"/>
                  </a:lnTo>
                  <a:lnTo>
                    <a:pt x="25983" y="27100"/>
                  </a:lnTo>
                  <a:lnTo>
                    <a:pt x="25983" y="22542"/>
                  </a:lnTo>
                  <a:lnTo>
                    <a:pt x="54089" y="20294"/>
                  </a:lnTo>
                  <a:lnTo>
                    <a:pt x="62771" y="15798"/>
                  </a:lnTo>
                  <a:lnTo>
                    <a:pt x="70890" y="15798"/>
                  </a:lnTo>
                  <a:lnTo>
                    <a:pt x="79572" y="20294"/>
                  </a:lnTo>
                  <a:lnTo>
                    <a:pt x="79572" y="22542"/>
                  </a:lnTo>
                  <a:lnTo>
                    <a:pt x="77136" y="22542"/>
                  </a:lnTo>
                  <a:lnTo>
                    <a:pt x="74950" y="24852"/>
                  </a:lnTo>
                  <a:lnTo>
                    <a:pt x="70890" y="24852"/>
                  </a:lnTo>
                  <a:lnTo>
                    <a:pt x="68704" y="27100"/>
                  </a:lnTo>
                  <a:lnTo>
                    <a:pt x="66581" y="27100"/>
                  </a:lnTo>
                  <a:lnTo>
                    <a:pt x="72827" y="29348"/>
                  </a:lnTo>
                  <a:lnTo>
                    <a:pt x="74950" y="29348"/>
                  </a:lnTo>
                  <a:lnTo>
                    <a:pt x="77136" y="31596"/>
                  </a:lnTo>
                  <a:lnTo>
                    <a:pt x="81446" y="33844"/>
                  </a:lnTo>
                  <a:lnTo>
                    <a:pt x="87692" y="36092"/>
                  </a:lnTo>
                  <a:lnTo>
                    <a:pt x="92064" y="38340"/>
                  </a:lnTo>
                  <a:lnTo>
                    <a:pt x="98310" y="38340"/>
                  </a:lnTo>
                  <a:lnTo>
                    <a:pt x="100433" y="36092"/>
                  </a:lnTo>
                  <a:lnTo>
                    <a:pt x="100433" y="33844"/>
                  </a:lnTo>
                  <a:lnTo>
                    <a:pt x="104805" y="36092"/>
                  </a:lnTo>
                  <a:lnTo>
                    <a:pt x="106929" y="38340"/>
                  </a:lnTo>
                  <a:lnTo>
                    <a:pt x="113175" y="42836"/>
                  </a:lnTo>
                  <a:lnTo>
                    <a:pt x="121857" y="47395"/>
                  </a:lnTo>
                  <a:lnTo>
                    <a:pt x="132662" y="47395"/>
                  </a:lnTo>
                  <a:lnTo>
                    <a:pt x="138908" y="45146"/>
                  </a:lnTo>
                  <a:lnTo>
                    <a:pt x="143280" y="45146"/>
                  </a:lnTo>
                  <a:lnTo>
                    <a:pt x="138908" y="54138"/>
                  </a:lnTo>
                  <a:lnTo>
                    <a:pt x="160581" y="63130"/>
                  </a:lnTo>
                  <a:lnTo>
                    <a:pt x="169263" y="76681"/>
                  </a:lnTo>
                  <a:lnTo>
                    <a:pt x="171449" y="78928"/>
                  </a:lnTo>
                  <a:lnTo>
                    <a:pt x="175758" y="81176"/>
                  </a:lnTo>
                  <a:lnTo>
                    <a:pt x="177944" y="83424"/>
                  </a:lnTo>
                  <a:lnTo>
                    <a:pt x="177944" y="85672"/>
                  </a:lnTo>
                  <a:lnTo>
                    <a:pt x="170824" y="94976"/>
                  </a:lnTo>
                  <a:lnTo>
                    <a:pt x="170824" y="97224"/>
                  </a:lnTo>
                  <a:lnTo>
                    <a:pt x="173010" y="99472"/>
                  </a:lnTo>
                  <a:lnTo>
                    <a:pt x="177320" y="97224"/>
                  </a:lnTo>
                  <a:lnTo>
                    <a:pt x="181629" y="97224"/>
                  </a:lnTo>
                  <a:lnTo>
                    <a:pt x="190311" y="92728"/>
                  </a:lnTo>
                  <a:lnTo>
                    <a:pt x="201117" y="92728"/>
                  </a:lnTo>
                  <a:lnTo>
                    <a:pt x="201117" y="94976"/>
                  </a:lnTo>
                  <a:lnTo>
                    <a:pt x="198993" y="94976"/>
                  </a:lnTo>
                  <a:lnTo>
                    <a:pt x="196807" y="97224"/>
                  </a:lnTo>
                  <a:lnTo>
                    <a:pt x="196807" y="99472"/>
                  </a:lnTo>
                  <a:lnTo>
                    <a:pt x="201117" y="99472"/>
                  </a:lnTo>
                  <a:lnTo>
                    <a:pt x="203303" y="101720"/>
                  </a:lnTo>
                  <a:lnTo>
                    <a:pt x="220604" y="101720"/>
                  </a:lnTo>
                  <a:lnTo>
                    <a:pt x="229285" y="99472"/>
                  </a:lnTo>
                  <a:lnTo>
                    <a:pt x="246649" y="97224"/>
                  </a:lnTo>
                  <a:lnTo>
                    <a:pt x="259640" y="94976"/>
                  </a:lnTo>
                  <a:lnTo>
                    <a:pt x="265886" y="92728"/>
                  </a:lnTo>
                  <a:lnTo>
                    <a:pt x="265886" y="90480"/>
                  </a:lnTo>
                  <a:lnTo>
                    <a:pt x="263700" y="88232"/>
                  </a:lnTo>
                  <a:lnTo>
                    <a:pt x="259390" y="85922"/>
                  </a:lnTo>
                  <a:close/>
                </a:path>
              </a:pathLst>
            </a:custGeom>
            <a:noFill/>
            <a:ln w="1561" cap="flat">
              <a:solidFill>
                <a:srgbClr val="FFFFFF"/>
              </a:solidFill>
              <a:prstDash val="solid"/>
              <a:round/>
            </a:ln>
          </p:spPr>
          <p:txBody>
            <a:bodyPr rtlCol="0" anchor="ctr"/>
            <a:lstStyle/>
            <a:p>
              <a:endParaRPr lang="en-US" noProof="0" dirty="0"/>
            </a:p>
          </p:txBody>
        </p:sp>
        <p:sp>
          <p:nvSpPr>
            <p:cNvPr id="5194" name="Serbest Form 5193">
              <a:extLst>
                <a:ext uri="{FF2B5EF4-FFF2-40B4-BE49-F238E27FC236}">
                  <a16:creationId xmlns:a16="http://schemas.microsoft.com/office/drawing/2014/main" id="{6DD7EB42-05BD-AE4B-A0EC-AC1264DF63CF}"/>
                </a:ext>
              </a:extLst>
            </p:cNvPr>
            <p:cNvSpPr/>
            <p:nvPr/>
          </p:nvSpPr>
          <p:spPr>
            <a:xfrm>
              <a:off x="6007008" y="1108529"/>
              <a:ext cx="126853" cy="101408"/>
            </a:xfrm>
            <a:custGeom>
              <a:avLst/>
              <a:gdLst>
                <a:gd name="connsiteX0" fmla="*/ 118546 w 126853"/>
                <a:gd name="connsiteY0" fmla="*/ 46333 h 101408"/>
                <a:gd name="connsiteX1" fmla="*/ 118546 w 126853"/>
                <a:gd name="connsiteY1" fmla="*/ 41900 h 101408"/>
                <a:gd name="connsiteX2" fmla="*/ 120607 w 126853"/>
                <a:gd name="connsiteY2" fmla="*/ 41900 h 101408"/>
                <a:gd name="connsiteX3" fmla="*/ 122669 w 126853"/>
                <a:gd name="connsiteY3" fmla="*/ 39714 h 101408"/>
                <a:gd name="connsiteX4" fmla="*/ 124792 w 126853"/>
                <a:gd name="connsiteY4" fmla="*/ 39714 h 101408"/>
                <a:gd name="connsiteX5" fmla="*/ 126853 w 126853"/>
                <a:gd name="connsiteY5" fmla="*/ 37466 h 101408"/>
                <a:gd name="connsiteX6" fmla="*/ 124792 w 126853"/>
                <a:gd name="connsiteY6" fmla="*/ 37466 h 101408"/>
                <a:gd name="connsiteX7" fmla="*/ 120607 w 126853"/>
                <a:gd name="connsiteY7" fmla="*/ 35281 h 101408"/>
                <a:gd name="connsiteX8" fmla="*/ 116423 w 126853"/>
                <a:gd name="connsiteY8" fmla="*/ 35281 h 101408"/>
                <a:gd name="connsiteX9" fmla="*/ 118546 w 126853"/>
                <a:gd name="connsiteY9" fmla="*/ 28662 h 101408"/>
                <a:gd name="connsiteX10" fmla="*/ 116423 w 126853"/>
                <a:gd name="connsiteY10" fmla="*/ 28662 h 101408"/>
                <a:gd name="connsiteX11" fmla="*/ 114362 w 126853"/>
                <a:gd name="connsiteY11" fmla="*/ 17609 h 101408"/>
                <a:gd name="connsiteX12" fmla="*/ 112300 w 126853"/>
                <a:gd name="connsiteY12" fmla="*/ 17609 h 101408"/>
                <a:gd name="connsiteX13" fmla="*/ 108116 w 126853"/>
                <a:gd name="connsiteY13" fmla="*/ 19857 h 101408"/>
                <a:gd name="connsiteX14" fmla="*/ 93563 w 126853"/>
                <a:gd name="connsiteY14" fmla="*/ 22043 h 101408"/>
                <a:gd name="connsiteX15" fmla="*/ 91502 w 126853"/>
                <a:gd name="connsiteY15" fmla="*/ 17609 h 101408"/>
                <a:gd name="connsiteX16" fmla="*/ 85256 w 126853"/>
                <a:gd name="connsiteY16" fmla="*/ 17609 h 101408"/>
                <a:gd name="connsiteX17" fmla="*/ 81071 w 126853"/>
                <a:gd name="connsiteY17" fmla="*/ 15424 h 101408"/>
                <a:gd name="connsiteX18" fmla="*/ 79010 w 126853"/>
                <a:gd name="connsiteY18" fmla="*/ 13238 h 101408"/>
                <a:gd name="connsiteX19" fmla="*/ 74825 w 126853"/>
                <a:gd name="connsiteY19" fmla="*/ 10990 h 101408"/>
                <a:gd name="connsiteX20" fmla="*/ 70703 w 126853"/>
                <a:gd name="connsiteY20" fmla="*/ 6619 h 101408"/>
                <a:gd name="connsiteX21" fmla="*/ 70703 w 126853"/>
                <a:gd name="connsiteY21" fmla="*/ 4371 h 101408"/>
                <a:gd name="connsiteX22" fmla="*/ 68642 w 126853"/>
                <a:gd name="connsiteY22" fmla="*/ 2186 h 101408"/>
                <a:gd name="connsiteX23" fmla="*/ 64457 w 126853"/>
                <a:gd name="connsiteY23" fmla="*/ 0 h 101408"/>
                <a:gd name="connsiteX24" fmla="*/ 56150 w 126853"/>
                <a:gd name="connsiteY24" fmla="*/ 0 h 101408"/>
                <a:gd name="connsiteX25" fmla="*/ 56150 w 126853"/>
                <a:gd name="connsiteY25" fmla="*/ 4371 h 101408"/>
                <a:gd name="connsiteX26" fmla="*/ 51966 w 126853"/>
                <a:gd name="connsiteY26" fmla="*/ 6619 h 101408"/>
                <a:gd name="connsiteX27" fmla="*/ 41597 w 126853"/>
                <a:gd name="connsiteY27" fmla="*/ 6619 h 101408"/>
                <a:gd name="connsiteX28" fmla="*/ 41597 w 126853"/>
                <a:gd name="connsiteY28" fmla="*/ 10990 h 101408"/>
                <a:gd name="connsiteX29" fmla="*/ 43658 w 126853"/>
                <a:gd name="connsiteY29" fmla="*/ 13238 h 101408"/>
                <a:gd name="connsiteX30" fmla="*/ 43658 w 126853"/>
                <a:gd name="connsiteY30" fmla="*/ 15424 h 101408"/>
                <a:gd name="connsiteX31" fmla="*/ 39474 w 126853"/>
                <a:gd name="connsiteY31" fmla="*/ 19857 h 101408"/>
                <a:gd name="connsiteX32" fmla="*/ 35351 w 126853"/>
                <a:gd name="connsiteY32" fmla="*/ 22043 h 101408"/>
                <a:gd name="connsiteX33" fmla="*/ 35351 w 126853"/>
                <a:gd name="connsiteY33" fmla="*/ 28662 h 101408"/>
                <a:gd name="connsiteX34" fmla="*/ 20799 w 126853"/>
                <a:gd name="connsiteY34" fmla="*/ 28662 h 101408"/>
                <a:gd name="connsiteX35" fmla="*/ 18738 w 126853"/>
                <a:gd name="connsiteY35" fmla="*/ 26476 h 101408"/>
                <a:gd name="connsiteX36" fmla="*/ 18738 w 126853"/>
                <a:gd name="connsiteY36" fmla="*/ 24228 h 101408"/>
                <a:gd name="connsiteX37" fmla="*/ 16614 w 126853"/>
                <a:gd name="connsiteY37" fmla="*/ 28662 h 101408"/>
                <a:gd name="connsiteX38" fmla="*/ 10368 w 126853"/>
                <a:gd name="connsiteY38" fmla="*/ 28662 h 101408"/>
                <a:gd name="connsiteX39" fmla="*/ 6246 w 126853"/>
                <a:gd name="connsiteY39" fmla="*/ 26476 h 101408"/>
                <a:gd name="connsiteX40" fmla="*/ 6246 w 126853"/>
                <a:gd name="connsiteY40" fmla="*/ 30847 h 101408"/>
                <a:gd name="connsiteX41" fmla="*/ 0 w 126853"/>
                <a:gd name="connsiteY41" fmla="*/ 30847 h 101408"/>
                <a:gd name="connsiteX42" fmla="*/ 0 w 126853"/>
                <a:gd name="connsiteY42" fmla="*/ 48519 h 101408"/>
                <a:gd name="connsiteX43" fmla="*/ 2061 w 126853"/>
                <a:gd name="connsiteY43" fmla="*/ 48519 h 101408"/>
                <a:gd name="connsiteX44" fmla="*/ 4122 w 126853"/>
                <a:gd name="connsiteY44" fmla="*/ 44085 h 101408"/>
                <a:gd name="connsiteX45" fmla="*/ 8307 w 126853"/>
                <a:gd name="connsiteY45" fmla="*/ 41900 h 101408"/>
                <a:gd name="connsiteX46" fmla="*/ 10368 w 126853"/>
                <a:gd name="connsiteY46" fmla="*/ 37466 h 101408"/>
                <a:gd name="connsiteX47" fmla="*/ 14553 w 126853"/>
                <a:gd name="connsiteY47" fmla="*/ 37466 h 101408"/>
                <a:gd name="connsiteX48" fmla="*/ 16614 w 126853"/>
                <a:gd name="connsiteY48" fmla="*/ 41900 h 101408"/>
                <a:gd name="connsiteX49" fmla="*/ 16614 w 126853"/>
                <a:gd name="connsiteY49" fmla="*/ 48519 h 101408"/>
                <a:gd name="connsiteX50" fmla="*/ 27045 w 126853"/>
                <a:gd name="connsiteY50" fmla="*/ 46333 h 101408"/>
                <a:gd name="connsiteX51" fmla="*/ 27045 w 126853"/>
                <a:gd name="connsiteY51" fmla="*/ 48519 h 101408"/>
                <a:gd name="connsiteX52" fmla="*/ 24921 w 126853"/>
                <a:gd name="connsiteY52" fmla="*/ 52952 h 101408"/>
                <a:gd name="connsiteX53" fmla="*/ 24921 w 126853"/>
                <a:gd name="connsiteY53" fmla="*/ 55138 h 101408"/>
                <a:gd name="connsiteX54" fmla="*/ 29106 w 126853"/>
                <a:gd name="connsiteY54" fmla="*/ 59509 h 101408"/>
                <a:gd name="connsiteX55" fmla="*/ 33290 w 126853"/>
                <a:gd name="connsiteY55" fmla="*/ 61757 h 101408"/>
                <a:gd name="connsiteX56" fmla="*/ 33290 w 126853"/>
                <a:gd name="connsiteY56" fmla="*/ 66128 h 101408"/>
                <a:gd name="connsiteX57" fmla="*/ 49904 w 126853"/>
                <a:gd name="connsiteY57" fmla="*/ 79366 h 101408"/>
                <a:gd name="connsiteX58" fmla="*/ 49904 w 126853"/>
                <a:gd name="connsiteY58" fmla="*/ 88233 h 101408"/>
                <a:gd name="connsiteX59" fmla="*/ 68642 w 126853"/>
                <a:gd name="connsiteY59" fmla="*/ 88233 h 101408"/>
                <a:gd name="connsiteX60" fmla="*/ 72764 w 126853"/>
                <a:gd name="connsiteY60" fmla="*/ 90418 h 101408"/>
                <a:gd name="connsiteX61" fmla="*/ 74825 w 126853"/>
                <a:gd name="connsiteY61" fmla="*/ 92604 h 101408"/>
                <a:gd name="connsiteX62" fmla="*/ 74825 w 126853"/>
                <a:gd name="connsiteY62" fmla="*/ 101408 h 101408"/>
                <a:gd name="connsiteX63" fmla="*/ 85256 w 126853"/>
                <a:gd name="connsiteY63" fmla="*/ 101408 h 101408"/>
                <a:gd name="connsiteX64" fmla="*/ 87317 w 126853"/>
                <a:gd name="connsiteY64" fmla="*/ 99223 h 101408"/>
                <a:gd name="connsiteX65" fmla="*/ 87317 w 126853"/>
                <a:gd name="connsiteY65" fmla="*/ 97037 h 101408"/>
                <a:gd name="connsiteX66" fmla="*/ 85256 w 126853"/>
                <a:gd name="connsiteY66" fmla="*/ 92604 h 101408"/>
                <a:gd name="connsiteX67" fmla="*/ 81071 w 126853"/>
                <a:gd name="connsiteY67" fmla="*/ 90418 h 101408"/>
                <a:gd name="connsiteX68" fmla="*/ 74825 w 126853"/>
                <a:gd name="connsiteY68" fmla="*/ 85985 h 101408"/>
                <a:gd name="connsiteX69" fmla="*/ 70703 w 126853"/>
                <a:gd name="connsiteY69" fmla="*/ 83799 h 101408"/>
                <a:gd name="connsiteX70" fmla="*/ 66518 w 126853"/>
                <a:gd name="connsiteY70" fmla="*/ 79366 h 101408"/>
                <a:gd name="connsiteX71" fmla="*/ 62396 w 126853"/>
                <a:gd name="connsiteY71" fmla="*/ 68376 h 101408"/>
                <a:gd name="connsiteX72" fmla="*/ 56150 w 126853"/>
                <a:gd name="connsiteY72" fmla="*/ 66128 h 101408"/>
                <a:gd name="connsiteX73" fmla="*/ 56150 w 126853"/>
                <a:gd name="connsiteY73" fmla="*/ 59509 h 101408"/>
                <a:gd name="connsiteX74" fmla="*/ 54089 w 126853"/>
                <a:gd name="connsiteY74" fmla="*/ 57323 h 101408"/>
                <a:gd name="connsiteX75" fmla="*/ 51966 w 126853"/>
                <a:gd name="connsiteY75" fmla="*/ 57323 h 101408"/>
                <a:gd name="connsiteX76" fmla="*/ 51966 w 126853"/>
                <a:gd name="connsiteY76" fmla="*/ 52952 h 101408"/>
                <a:gd name="connsiteX77" fmla="*/ 45720 w 126853"/>
                <a:gd name="connsiteY77" fmla="*/ 50704 h 101408"/>
                <a:gd name="connsiteX78" fmla="*/ 41597 w 126853"/>
                <a:gd name="connsiteY78" fmla="*/ 46333 h 101408"/>
                <a:gd name="connsiteX79" fmla="*/ 47843 w 126853"/>
                <a:gd name="connsiteY79" fmla="*/ 44085 h 101408"/>
                <a:gd name="connsiteX80" fmla="*/ 47843 w 126853"/>
                <a:gd name="connsiteY80" fmla="*/ 35281 h 101408"/>
                <a:gd name="connsiteX81" fmla="*/ 49904 w 126853"/>
                <a:gd name="connsiteY81" fmla="*/ 35281 h 101408"/>
                <a:gd name="connsiteX82" fmla="*/ 51966 w 126853"/>
                <a:gd name="connsiteY82" fmla="*/ 37466 h 101408"/>
                <a:gd name="connsiteX83" fmla="*/ 56150 w 126853"/>
                <a:gd name="connsiteY83" fmla="*/ 39714 h 101408"/>
                <a:gd name="connsiteX84" fmla="*/ 64457 w 126853"/>
                <a:gd name="connsiteY84" fmla="*/ 37466 h 101408"/>
                <a:gd name="connsiteX85" fmla="*/ 72764 w 126853"/>
                <a:gd name="connsiteY85" fmla="*/ 37466 h 101408"/>
                <a:gd name="connsiteX86" fmla="*/ 79010 w 126853"/>
                <a:gd name="connsiteY86" fmla="*/ 39714 h 101408"/>
                <a:gd name="connsiteX87" fmla="*/ 83195 w 126853"/>
                <a:gd name="connsiteY87" fmla="*/ 37466 h 101408"/>
                <a:gd name="connsiteX88" fmla="*/ 87317 w 126853"/>
                <a:gd name="connsiteY88" fmla="*/ 37466 h 101408"/>
                <a:gd name="connsiteX89" fmla="*/ 89378 w 126853"/>
                <a:gd name="connsiteY89" fmla="*/ 39714 h 101408"/>
                <a:gd name="connsiteX90" fmla="*/ 108116 w 126853"/>
                <a:gd name="connsiteY90" fmla="*/ 39714 h 101408"/>
                <a:gd name="connsiteX91" fmla="*/ 112300 w 126853"/>
                <a:gd name="connsiteY91" fmla="*/ 46333 h 101408"/>
                <a:gd name="connsiteX92" fmla="*/ 118546 w 126853"/>
                <a:gd name="connsiteY92" fmla="*/ 46333 h 10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26853" h="101408">
                  <a:moveTo>
                    <a:pt x="118546" y="46333"/>
                  </a:moveTo>
                  <a:lnTo>
                    <a:pt x="118546" y="41900"/>
                  </a:lnTo>
                  <a:lnTo>
                    <a:pt x="120607" y="41900"/>
                  </a:lnTo>
                  <a:lnTo>
                    <a:pt x="122669" y="39714"/>
                  </a:lnTo>
                  <a:lnTo>
                    <a:pt x="124792" y="39714"/>
                  </a:lnTo>
                  <a:lnTo>
                    <a:pt x="126853" y="37466"/>
                  </a:lnTo>
                  <a:lnTo>
                    <a:pt x="124792" y="37466"/>
                  </a:lnTo>
                  <a:lnTo>
                    <a:pt x="120607" y="35281"/>
                  </a:lnTo>
                  <a:lnTo>
                    <a:pt x="116423" y="35281"/>
                  </a:lnTo>
                  <a:lnTo>
                    <a:pt x="118546" y="28662"/>
                  </a:lnTo>
                  <a:lnTo>
                    <a:pt x="116423" y="28662"/>
                  </a:lnTo>
                  <a:lnTo>
                    <a:pt x="114362" y="17609"/>
                  </a:lnTo>
                  <a:lnTo>
                    <a:pt x="112300" y="17609"/>
                  </a:lnTo>
                  <a:lnTo>
                    <a:pt x="108116" y="19857"/>
                  </a:lnTo>
                  <a:lnTo>
                    <a:pt x="93563" y="22043"/>
                  </a:lnTo>
                  <a:lnTo>
                    <a:pt x="91502" y="17609"/>
                  </a:lnTo>
                  <a:lnTo>
                    <a:pt x="85256" y="17609"/>
                  </a:lnTo>
                  <a:lnTo>
                    <a:pt x="81071" y="15424"/>
                  </a:lnTo>
                  <a:lnTo>
                    <a:pt x="79010" y="13238"/>
                  </a:lnTo>
                  <a:lnTo>
                    <a:pt x="74825" y="10990"/>
                  </a:lnTo>
                  <a:lnTo>
                    <a:pt x="70703" y="6619"/>
                  </a:lnTo>
                  <a:lnTo>
                    <a:pt x="70703" y="4371"/>
                  </a:lnTo>
                  <a:lnTo>
                    <a:pt x="68642" y="2186"/>
                  </a:lnTo>
                  <a:lnTo>
                    <a:pt x="64457" y="0"/>
                  </a:lnTo>
                  <a:lnTo>
                    <a:pt x="56150" y="0"/>
                  </a:lnTo>
                  <a:lnTo>
                    <a:pt x="56150" y="4371"/>
                  </a:lnTo>
                  <a:lnTo>
                    <a:pt x="51966" y="6619"/>
                  </a:lnTo>
                  <a:lnTo>
                    <a:pt x="41597" y="6619"/>
                  </a:lnTo>
                  <a:lnTo>
                    <a:pt x="41597" y="10990"/>
                  </a:lnTo>
                  <a:lnTo>
                    <a:pt x="43658" y="13238"/>
                  </a:lnTo>
                  <a:lnTo>
                    <a:pt x="43658" y="15424"/>
                  </a:lnTo>
                  <a:lnTo>
                    <a:pt x="39474" y="19857"/>
                  </a:lnTo>
                  <a:lnTo>
                    <a:pt x="35351" y="22043"/>
                  </a:lnTo>
                  <a:lnTo>
                    <a:pt x="35351" y="28662"/>
                  </a:lnTo>
                  <a:lnTo>
                    <a:pt x="20799" y="28662"/>
                  </a:lnTo>
                  <a:lnTo>
                    <a:pt x="18738" y="26476"/>
                  </a:lnTo>
                  <a:lnTo>
                    <a:pt x="18738" y="24228"/>
                  </a:lnTo>
                  <a:lnTo>
                    <a:pt x="16614" y="28662"/>
                  </a:lnTo>
                  <a:lnTo>
                    <a:pt x="10368" y="28662"/>
                  </a:lnTo>
                  <a:lnTo>
                    <a:pt x="6246" y="26476"/>
                  </a:lnTo>
                  <a:lnTo>
                    <a:pt x="6246" y="30847"/>
                  </a:lnTo>
                  <a:lnTo>
                    <a:pt x="0" y="30847"/>
                  </a:lnTo>
                  <a:lnTo>
                    <a:pt x="0" y="48519"/>
                  </a:lnTo>
                  <a:lnTo>
                    <a:pt x="2061" y="48519"/>
                  </a:lnTo>
                  <a:lnTo>
                    <a:pt x="4122" y="44085"/>
                  </a:lnTo>
                  <a:lnTo>
                    <a:pt x="8307" y="41900"/>
                  </a:lnTo>
                  <a:lnTo>
                    <a:pt x="10368" y="37466"/>
                  </a:lnTo>
                  <a:lnTo>
                    <a:pt x="14553" y="37466"/>
                  </a:lnTo>
                  <a:lnTo>
                    <a:pt x="16614" y="41900"/>
                  </a:lnTo>
                  <a:lnTo>
                    <a:pt x="16614" y="48519"/>
                  </a:lnTo>
                  <a:lnTo>
                    <a:pt x="27045" y="46333"/>
                  </a:lnTo>
                  <a:lnTo>
                    <a:pt x="27045" y="48519"/>
                  </a:lnTo>
                  <a:lnTo>
                    <a:pt x="24921" y="52952"/>
                  </a:lnTo>
                  <a:lnTo>
                    <a:pt x="24921" y="55138"/>
                  </a:lnTo>
                  <a:lnTo>
                    <a:pt x="29106" y="59509"/>
                  </a:lnTo>
                  <a:lnTo>
                    <a:pt x="33290" y="61757"/>
                  </a:lnTo>
                  <a:lnTo>
                    <a:pt x="33290" y="66128"/>
                  </a:lnTo>
                  <a:lnTo>
                    <a:pt x="49904" y="79366"/>
                  </a:lnTo>
                  <a:lnTo>
                    <a:pt x="49904" y="88233"/>
                  </a:lnTo>
                  <a:lnTo>
                    <a:pt x="68642" y="88233"/>
                  </a:lnTo>
                  <a:lnTo>
                    <a:pt x="72764" y="90418"/>
                  </a:lnTo>
                  <a:lnTo>
                    <a:pt x="74825" y="92604"/>
                  </a:lnTo>
                  <a:lnTo>
                    <a:pt x="74825" y="101408"/>
                  </a:lnTo>
                  <a:lnTo>
                    <a:pt x="85256" y="101408"/>
                  </a:lnTo>
                  <a:lnTo>
                    <a:pt x="87317" y="99223"/>
                  </a:lnTo>
                  <a:lnTo>
                    <a:pt x="87317" y="97037"/>
                  </a:lnTo>
                  <a:lnTo>
                    <a:pt x="85256" y="92604"/>
                  </a:lnTo>
                  <a:lnTo>
                    <a:pt x="81071" y="90418"/>
                  </a:lnTo>
                  <a:lnTo>
                    <a:pt x="74825" y="85985"/>
                  </a:lnTo>
                  <a:lnTo>
                    <a:pt x="70703" y="83799"/>
                  </a:lnTo>
                  <a:lnTo>
                    <a:pt x="66518" y="79366"/>
                  </a:lnTo>
                  <a:lnTo>
                    <a:pt x="62396" y="68376"/>
                  </a:lnTo>
                  <a:lnTo>
                    <a:pt x="56150" y="66128"/>
                  </a:lnTo>
                  <a:lnTo>
                    <a:pt x="56150" y="59509"/>
                  </a:lnTo>
                  <a:lnTo>
                    <a:pt x="54089" y="57323"/>
                  </a:lnTo>
                  <a:lnTo>
                    <a:pt x="51966" y="57323"/>
                  </a:lnTo>
                  <a:lnTo>
                    <a:pt x="51966" y="52952"/>
                  </a:lnTo>
                  <a:lnTo>
                    <a:pt x="45720" y="50704"/>
                  </a:lnTo>
                  <a:lnTo>
                    <a:pt x="41597" y="46333"/>
                  </a:lnTo>
                  <a:lnTo>
                    <a:pt x="47843" y="44085"/>
                  </a:lnTo>
                  <a:lnTo>
                    <a:pt x="47843" y="35281"/>
                  </a:lnTo>
                  <a:lnTo>
                    <a:pt x="49904" y="35281"/>
                  </a:lnTo>
                  <a:lnTo>
                    <a:pt x="51966" y="37466"/>
                  </a:lnTo>
                  <a:lnTo>
                    <a:pt x="56150" y="39714"/>
                  </a:lnTo>
                  <a:lnTo>
                    <a:pt x="64457" y="37466"/>
                  </a:lnTo>
                  <a:lnTo>
                    <a:pt x="72764" y="37466"/>
                  </a:lnTo>
                  <a:lnTo>
                    <a:pt x="79010" y="39714"/>
                  </a:lnTo>
                  <a:lnTo>
                    <a:pt x="83195" y="37466"/>
                  </a:lnTo>
                  <a:lnTo>
                    <a:pt x="87317" y="37466"/>
                  </a:lnTo>
                  <a:lnTo>
                    <a:pt x="89378" y="39714"/>
                  </a:lnTo>
                  <a:lnTo>
                    <a:pt x="108116" y="39714"/>
                  </a:lnTo>
                  <a:lnTo>
                    <a:pt x="112300" y="46333"/>
                  </a:lnTo>
                  <a:lnTo>
                    <a:pt x="118546" y="46333"/>
                  </a:lnTo>
                  <a:close/>
                </a:path>
              </a:pathLst>
            </a:custGeom>
            <a:solidFill>
              <a:srgbClr val="A6A6A6"/>
            </a:solidFill>
            <a:ln w="6245" cap="flat">
              <a:noFill/>
              <a:prstDash val="solid"/>
              <a:miter/>
            </a:ln>
          </p:spPr>
          <p:txBody>
            <a:bodyPr rtlCol="0" anchor="ctr"/>
            <a:lstStyle/>
            <a:p>
              <a:endParaRPr lang="en-US" noProof="0" dirty="0"/>
            </a:p>
          </p:txBody>
        </p:sp>
        <p:sp>
          <p:nvSpPr>
            <p:cNvPr id="5195" name="Serbest Form 5194">
              <a:extLst>
                <a:ext uri="{FF2B5EF4-FFF2-40B4-BE49-F238E27FC236}">
                  <a16:creationId xmlns:a16="http://schemas.microsoft.com/office/drawing/2014/main" id="{B5DF9345-1234-C34F-AF72-E0AF760F2FD5}"/>
                </a:ext>
              </a:extLst>
            </p:cNvPr>
            <p:cNvSpPr/>
            <p:nvPr/>
          </p:nvSpPr>
          <p:spPr>
            <a:xfrm>
              <a:off x="6007008" y="1108529"/>
              <a:ext cx="126853" cy="101408"/>
            </a:xfrm>
            <a:custGeom>
              <a:avLst/>
              <a:gdLst>
                <a:gd name="connsiteX0" fmla="*/ 118546 w 126853"/>
                <a:gd name="connsiteY0" fmla="*/ 46333 h 101408"/>
                <a:gd name="connsiteX1" fmla="*/ 118546 w 126853"/>
                <a:gd name="connsiteY1" fmla="*/ 41900 h 101408"/>
                <a:gd name="connsiteX2" fmla="*/ 120607 w 126853"/>
                <a:gd name="connsiteY2" fmla="*/ 41900 h 101408"/>
                <a:gd name="connsiteX3" fmla="*/ 122669 w 126853"/>
                <a:gd name="connsiteY3" fmla="*/ 39714 h 101408"/>
                <a:gd name="connsiteX4" fmla="*/ 124792 w 126853"/>
                <a:gd name="connsiteY4" fmla="*/ 39714 h 101408"/>
                <a:gd name="connsiteX5" fmla="*/ 126853 w 126853"/>
                <a:gd name="connsiteY5" fmla="*/ 37466 h 101408"/>
                <a:gd name="connsiteX6" fmla="*/ 124792 w 126853"/>
                <a:gd name="connsiteY6" fmla="*/ 37466 h 101408"/>
                <a:gd name="connsiteX7" fmla="*/ 120607 w 126853"/>
                <a:gd name="connsiteY7" fmla="*/ 35281 h 101408"/>
                <a:gd name="connsiteX8" fmla="*/ 116423 w 126853"/>
                <a:gd name="connsiteY8" fmla="*/ 35281 h 101408"/>
                <a:gd name="connsiteX9" fmla="*/ 118546 w 126853"/>
                <a:gd name="connsiteY9" fmla="*/ 28662 h 101408"/>
                <a:gd name="connsiteX10" fmla="*/ 116423 w 126853"/>
                <a:gd name="connsiteY10" fmla="*/ 28662 h 101408"/>
                <a:gd name="connsiteX11" fmla="*/ 114362 w 126853"/>
                <a:gd name="connsiteY11" fmla="*/ 17609 h 101408"/>
                <a:gd name="connsiteX12" fmla="*/ 112300 w 126853"/>
                <a:gd name="connsiteY12" fmla="*/ 17609 h 101408"/>
                <a:gd name="connsiteX13" fmla="*/ 108116 w 126853"/>
                <a:gd name="connsiteY13" fmla="*/ 19857 h 101408"/>
                <a:gd name="connsiteX14" fmla="*/ 93563 w 126853"/>
                <a:gd name="connsiteY14" fmla="*/ 22043 h 101408"/>
                <a:gd name="connsiteX15" fmla="*/ 91502 w 126853"/>
                <a:gd name="connsiteY15" fmla="*/ 17609 h 101408"/>
                <a:gd name="connsiteX16" fmla="*/ 85256 w 126853"/>
                <a:gd name="connsiteY16" fmla="*/ 17609 h 101408"/>
                <a:gd name="connsiteX17" fmla="*/ 81071 w 126853"/>
                <a:gd name="connsiteY17" fmla="*/ 15424 h 101408"/>
                <a:gd name="connsiteX18" fmla="*/ 79010 w 126853"/>
                <a:gd name="connsiteY18" fmla="*/ 13238 h 101408"/>
                <a:gd name="connsiteX19" fmla="*/ 74825 w 126853"/>
                <a:gd name="connsiteY19" fmla="*/ 10990 h 101408"/>
                <a:gd name="connsiteX20" fmla="*/ 70703 w 126853"/>
                <a:gd name="connsiteY20" fmla="*/ 6619 h 101408"/>
                <a:gd name="connsiteX21" fmla="*/ 70703 w 126853"/>
                <a:gd name="connsiteY21" fmla="*/ 4371 h 101408"/>
                <a:gd name="connsiteX22" fmla="*/ 68642 w 126853"/>
                <a:gd name="connsiteY22" fmla="*/ 2186 h 101408"/>
                <a:gd name="connsiteX23" fmla="*/ 64457 w 126853"/>
                <a:gd name="connsiteY23" fmla="*/ 0 h 101408"/>
                <a:gd name="connsiteX24" fmla="*/ 56150 w 126853"/>
                <a:gd name="connsiteY24" fmla="*/ 0 h 101408"/>
                <a:gd name="connsiteX25" fmla="*/ 56150 w 126853"/>
                <a:gd name="connsiteY25" fmla="*/ 4371 h 101408"/>
                <a:gd name="connsiteX26" fmla="*/ 51966 w 126853"/>
                <a:gd name="connsiteY26" fmla="*/ 6619 h 101408"/>
                <a:gd name="connsiteX27" fmla="*/ 41597 w 126853"/>
                <a:gd name="connsiteY27" fmla="*/ 6619 h 101408"/>
                <a:gd name="connsiteX28" fmla="*/ 41597 w 126853"/>
                <a:gd name="connsiteY28" fmla="*/ 10990 h 101408"/>
                <a:gd name="connsiteX29" fmla="*/ 43658 w 126853"/>
                <a:gd name="connsiteY29" fmla="*/ 13238 h 101408"/>
                <a:gd name="connsiteX30" fmla="*/ 43658 w 126853"/>
                <a:gd name="connsiteY30" fmla="*/ 15424 h 101408"/>
                <a:gd name="connsiteX31" fmla="*/ 39474 w 126853"/>
                <a:gd name="connsiteY31" fmla="*/ 19857 h 101408"/>
                <a:gd name="connsiteX32" fmla="*/ 35351 w 126853"/>
                <a:gd name="connsiteY32" fmla="*/ 22043 h 101408"/>
                <a:gd name="connsiteX33" fmla="*/ 35351 w 126853"/>
                <a:gd name="connsiteY33" fmla="*/ 28662 h 101408"/>
                <a:gd name="connsiteX34" fmla="*/ 20799 w 126853"/>
                <a:gd name="connsiteY34" fmla="*/ 28662 h 101408"/>
                <a:gd name="connsiteX35" fmla="*/ 18738 w 126853"/>
                <a:gd name="connsiteY35" fmla="*/ 26476 h 101408"/>
                <a:gd name="connsiteX36" fmla="*/ 18738 w 126853"/>
                <a:gd name="connsiteY36" fmla="*/ 24228 h 101408"/>
                <a:gd name="connsiteX37" fmla="*/ 16614 w 126853"/>
                <a:gd name="connsiteY37" fmla="*/ 28662 h 101408"/>
                <a:gd name="connsiteX38" fmla="*/ 10368 w 126853"/>
                <a:gd name="connsiteY38" fmla="*/ 28662 h 101408"/>
                <a:gd name="connsiteX39" fmla="*/ 6246 w 126853"/>
                <a:gd name="connsiteY39" fmla="*/ 26476 h 101408"/>
                <a:gd name="connsiteX40" fmla="*/ 6246 w 126853"/>
                <a:gd name="connsiteY40" fmla="*/ 30847 h 101408"/>
                <a:gd name="connsiteX41" fmla="*/ 0 w 126853"/>
                <a:gd name="connsiteY41" fmla="*/ 30847 h 101408"/>
                <a:gd name="connsiteX42" fmla="*/ 0 w 126853"/>
                <a:gd name="connsiteY42" fmla="*/ 48519 h 101408"/>
                <a:gd name="connsiteX43" fmla="*/ 2061 w 126853"/>
                <a:gd name="connsiteY43" fmla="*/ 48519 h 101408"/>
                <a:gd name="connsiteX44" fmla="*/ 4122 w 126853"/>
                <a:gd name="connsiteY44" fmla="*/ 44085 h 101408"/>
                <a:gd name="connsiteX45" fmla="*/ 8307 w 126853"/>
                <a:gd name="connsiteY45" fmla="*/ 41900 h 101408"/>
                <a:gd name="connsiteX46" fmla="*/ 10368 w 126853"/>
                <a:gd name="connsiteY46" fmla="*/ 37466 h 101408"/>
                <a:gd name="connsiteX47" fmla="*/ 14553 w 126853"/>
                <a:gd name="connsiteY47" fmla="*/ 37466 h 101408"/>
                <a:gd name="connsiteX48" fmla="*/ 16614 w 126853"/>
                <a:gd name="connsiteY48" fmla="*/ 41900 h 101408"/>
                <a:gd name="connsiteX49" fmla="*/ 16614 w 126853"/>
                <a:gd name="connsiteY49" fmla="*/ 48519 h 101408"/>
                <a:gd name="connsiteX50" fmla="*/ 27045 w 126853"/>
                <a:gd name="connsiteY50" fmla="*/ 46333 h 101408"/>
                <a:gd name="connsiteX51" fmla="*/ 27045 w 126853"/>
                <a:gd name="connsiteY51" fmla="*/ 48519 h 101408"/>
                <a:gd name="connsiteX52" fmla="*/ 24921 w 126853"/>
                <a:gd name="connsiteY52" fmla="*/ 52952 h 101408"/>
                <a:gd name="connsiteX53" fmla="*/ 24921 w 126853"/>
                <a:gd name="connsiteY53" fmla="*/ 55138 h 101408"/>
                <a:gd name="connsiteX54" fmla="*/ 29106 w 126853"/>
                <a:gd name="connsiteY54" fmla="*/ 59509 h 101408"/>
                <a:gd name="connsiteX55" fmla="*/ 33290 w 126853"/>
                <a:gd name="connsiteY55" fmla="*/ 61757 h 101408"/>
                <a:gd name="connsiteX56" fmla="*/ 33290 w 126853"/>
                <a:gd name="connsiteY56" fmla="*/ 66128 h 101408"/>
                <a:gd name="connsiteX57" fmla="*/ 49904 w 126853"/>
                <a:gd name="connsiteY57" fmla="*/ 79366 h 101408"/>
                <a:gd name="connsiteX58" fmla="*/ 49904 w 126853"/>
                <a:gd name="connsiteY58" fmla="*/ 88233 h 101408"/>
                <a:gd name="connsiteX59" fmla="*/ 68642 w 126853"/>
                <a:gd name="connsiteY59" fmla="*/ 88233 h 101408"/>
                <a:gd name="connsiteX60" fmla="*/ 72764 w 126853"/>
                <a:gd name="connsiteY60" fmla="*/ 90418 h 101408"/>
                <a:gd name="connsiteX61" fmla="*/ 74825 w 126853"/>
                <a:gd name="connsiteY61" fmla="*/ 92604 h 101408"/>
                <a:gd name="connsiteX62" fmla="*/ 74825 w 126853"/>
                <a:gd name="connsiteY62" fmla="*/ 101408 h 101408"/>
                <a:gd name="connsiteX63" fmla="*/ 85256 w 126853"/>
                <a:gd name="connsiteY63" fmla="*/ 101408 h 101408"/>
                <a:gd name="connsiteX64" fmla="*/ 87317 w 126853"/>
                <a:gd name="connsiteY64" fmla="*/ 99223 h 101408"/>
                <a:gd name="connsiteX65" fmla="*/ 87317 w 126853"/>
                <a:gd name="connsiteY65" fmla="*/ 97037 h 101408"/>
                <a:gd name="connsiteX66" fmla="*/ 85256 w 126853"/>
                <a:gd name="connsiteY66" fmla="*/ 92604 h 101408"/>
                <a:gd name="connsiteX67" fmla="*/ 81071 w 126853"/>
                <a:gd name="connsiteY67" fmla="*/ 90418 h 101408"/>
                <a:gd name="connsiteX68" fmla="*/ 74825 w 126853"/>
                <a:gd name="connsiteY68" fmla="*/ 85985 h 101408"/>
                <a:gd name="connsiteX69" fmla="*/ 70703 w 126853"/>
                <a:gd name="connsiteY69" fmla="*/ 83799 h 101408"/>
                <a:gd name="connsiteX70" fmla="*/ 66518 w 126853"/>
                <a:gd name="connsiteY70" fmla="*/ 79366 h 101408"/>
                <a:gd name="connsiteX71" fmla="*/ 62396 w 126853"/>
                <a:gd name="connsiteY71" fmla="*/ 68376 h 101408"/>
                <a:gd name="connsiteX72" fmla="*/ 56150 w 126853"/>
                <a:gd name="connsiteY72" fmla="*/ 66128 h 101408"/>
                <a:gd name="connsiteX73" fmla="*/ 56150 w 126853"/>
                <a:gd name="connsiteY73" fmla="*/ 59509 h 101408"/>
                <a:gd name="connsiteX74" fmla="*/ 54089 w 126853"/>
                <a:gd name="connsiteY74" fmla="*/ 57323 h 101408"/>
                <a:gd name="connsiteX75" fmla="*/ 51966 w 126853"/>
                <a:gd name="connsiteY75" fmla="*/ 57323 h 101408"/>
                <a:gd name="connsiteX76" fmla="*/ 51966 w 126853"/>
                <a:gd name="connsiteY76" fmla="*/ 52952 h 101408"/>
                <a:gd name="connsiteX77" fmla="*/ 45720 w 126853"/>
                <a:gd name="connsiteY77" fmla="*/ 50704 h 101408"/>
                <a:gd name="connsiteX78" fmla="*/ 41597 w 126853"/>
                <a:gd name="connsiteY78" fmla="*/ 46333 h 101408"/>
                <a:gd name="connsiteX79" fmla="*/ 47843 w 126853"/>
                <a:gd name="connsiteY79" fmla="*/ 44085 h 101408"/>
                <a:gd name="connsiteX80" fmla="*/ 47843 w 126853"/>
                <a:gd name="connsiteY80" fmla="*/ 35281 h 101408"/>
                <a:gd name="connsiteX81" fmla="*/ 49904 w 126853"/>
                <a:gd name="connsiteY81" fmla="*/ 35281 h 101408"/>
                <a:gd name="connsiteX82" fmla="*/ 51966 w 126853"/>
                <a:gd name="connsiteY82" fmla="*/ 37466 h 101408"/>
                <a:gd name="connsiteX83" fmla="*/ 56150 w 126853"/>
                <a:gd name="connsiteY83" fmla="*/ 39714 h 101408"/>
                <a:gd name="connsiteX84" fmla="*/ 64457 w 126853"/>
                <a:gd name="connsiteY84" fmla="*/ 37466 h 101408"/>
                <a:gd name="connsiteX85" fmla="*/ 72764 w 126853"/>
                <a:gd name="connsiteY85" fmla="*/ 37466 h 101408"/>
                <a:gd name="connsiteX86" fmla="*/ 79010 w 126853"/>
                <a:gd name="connsiteY86" fmla="*/ 39714 h 101408"/>
                <a:gd name="connsiteX87" fmla="*/ 83195 w 126853"/>
                <a:gd name="connsiteY87" fmla="*/ 37466 h 101408"/>
                <a:gd name="connsiteX88" fmla="*/ 87317 w 126853"/>
                <a:gd name="connsiteY88" fmla="*/ 37466 h 101408"/>
                <a:gd name="connsiteX89" fmla="*/ 89378 w 126853"/>
                <a:gd name="connsiteY89" fmla="*/ 39714 h 101408"/>
                <a:gd name="connsiteX90" fmla="*/ 108116 w 126853"/>
                <a:gd name="connsiteY90" fmla="*/ 39714 h 101408"/>
                <a:gd name="connsiteX91" fmla="*/ 112300 w 126853"/>
                <a:gd name="connsiteY91" fmla="*/ 46333 h 101408"/>
                <a:gd name="connsiteX92" fmla="*/ 118546 w 126853"/>
                <a:gd name="connsiteY92" fmla="*/ 46333 h 10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126853" h="101408">
                  <a:moveTo>
                    <a:pt x="118546" y="46333"/>
                  </a:moveTo>
                  <a:lnTo>
                    <a:pt x="118546" y="41900"/>
                  </a:lnTo>
                  <a:lnTo>
                    <a:pt x="120607" y="41900"/>
                  </a:lnTo>
                  <a:lnTo>
                    <a:pt x="122669" y="39714"/>
                  </a:lnTo>
                  <a:lnTo>
                    <a:pt x="124792" y="39714"/>
                  </a:lnTo>
                  <a:lnTo>
                    <a:pt x="126853" y="37466"/>
                  </a:lnTo>
                  <a:lnTo>
                    <a:pt x="124792" y="37466"/>
                  </a:lnTo>
                  <a:lnTo>
                    <a:pt x="120607" y="35281"/>
                  </a:lnTo>
                  <a:lnTo>
                    <a:pt x="116423" y="35281"/>
                  </a:lnTo>
                  <a:lnTo>
                    <a:pt x="118546" y="28662"/>
                  </a:lnTo>
                  <a:lnTo>
                    <a:pt x="116423" y="28662"/>
                  </a:lnTo>
                  <a:lnTo>
                    <a:pt x="114362" y="17609"/>
                  </a:lnTo>
                  <a:lnTo>
                    <a:pt x="112300" y="17609"/>
                  </a:lnTo>
                  <a:lnTo>
                    <a:pt x="108116" y="19857"/>
                  </a:lnTo>
                  <a:lnTo>
                    <a:pt x="93563" y="22043"/>
                  </a:lnTo>
                  <a:lnTo>
                    <a:pt x="91502" y="17609"/>
                  </a:lnTo>
                  <a:lnTo>
                    <a:pt x="85256" y="17609"/>
                  </a:lnTo>
                  <a:lnTo>
                    <a:pt x="81071" y="15424"/>
                  </a:lnTo>
                  <a:lnTo>
                    <a:pt x="79010" y="13238"/>
                  </a:lnTo>
                  <a:lnTo>
                    <a:pt x="74825" y="10990"/>
                  </a:lnTo>
                  <a:lnTo>
                    <a:pt x="70703" y="6619"/>
                  </a:lnTo>
                  <a:lnTo>
                    <a:pt x="70703" y="4371"/>
                  </a:lnTo>
                  <a:lnTo>
                    <a:pt x="68642" y="2186"/>
                  </a:lnTo>
                  <a:lnTo>
                    <a:pt x="64457" y="0"/>
                  </a:lnTo>
                  <a:lnTo>
                    <a:pt x="56150" y="0"/>
                  </a:lnTo>
                  <a:lnTo>
                    <a:pt x="56150" y="4371"/>
                  </a:lnTo>
                  <a:lnTo>
                    <a:pt x="51966" y="6619"/>
                  </a:lnTo>
                  <a:lnTo>
                    <a:pt x="41597" y="6619"/>
                  </a:lnTo>
                  <a:lnTo>
                    <a:pt x="41597" y="10990"/>
                  </a:lnTo>
                  <a:lnTo>
                    <a:pt x="43658" y="13238"/>
                  </a:lnTo>
                  <a:lnTo>
                    <a:pt x="43658" y="15424"/>
                  </a:lnTo>
                  <a:lnTo>
                    <a:pt x="39474" y="19857"/>
                  </a:lnTo>
                  <a:lnTo>
                    <a:pt x="35351" y="22043"/>
                  </a:lnTo>
                  <a:lnTo>
                    <a:pt x="35351" y="28662"/>
                  </a:lnTo>
                  <a:lnTo>
                    <a:pt x="20799" y="28662"/>
                  </a:lnTo>
                  <a:lnTo>
                    <a:pt x="18738" y="26476"/>
                  </a:lnTo>
                  <a:lnTo>
                    <a:pt x="18738" y="24228"/>
                  </a:lnTo>
                  <a:lnTo>
                    <a:pt x="16614" y="28662"/>
                  </a:lnTo>
                  <a:lnTo>
                    <a:pt x="10368" y="28662"/>
                  </a:lnTo>
                  <a:lnTo>
                    <a:pt x="6246" y="26476"/>
                  </a:lnTo>
                  <a:lnTo>
                    <a:pt x="6246" y="30847"/>
                  </a:lnTo>
                  <a:lnTo>
                    <a:pt x="0" y="30847"/>
                  </a:lnTo>
                  <a:lnTo>
                    <a:pt x="0" y="48519"/>
                  </a:lnTo>
                  <a:lnTo>
                    <a:pt x="2061" y="48519"/>
                  </a:lnTo>
                  <a:lnTo>
                    <a:pt x="4122" y="44085"/>
                  </a:lnTo>
                  <a:lnTo>
                    <a:pt x="8307" y="41900"/>
                  </a:lnTo>
                  <a:lnTo>
                    <a:pt x="10368" y="37466"/>
                  </a:lnTo>
                  <a:lnTo>
                    <a:pt x="14553" y="37466"/>
                  </a:lnTo>
                  <a:lnTo>
                    <a:pt x="16614" y="41900"/>
                  </a:lnTo>
                  <a:lnTo>
                    <a:pt x="16614" y="48519"/>
                  </a:lnTo>
                  <a:lnTo>
                    <a:pt x="27045" y="46333"/>
                  </a:lnTo>
                  <a:lnTo>
                    <a:pt x="27045" y="48519"/>
                  </a:lnTo>
                  <a:lnTo>
                    <a:pt x="24921" y="52952"/>
                  </a:lnTo>
                  <a:lnTo>
                    <a:pt x="24921" y="55138"/>
                  </a:lnTo>
                  <a:lnTo>
                    <a:pt x="29106" y="59509"/>
                  </a:lnTo>
                  <a:lnTo>
                    <a:pt x="33290" y="61757"/>
                  </a:lnTo>
                  <a:lnTo>
                    <a:pt x="33290" y="66128"/>
                  </a:lnTo>
                  <a:lnTo>
                    <a:pt x="49904" y="79366"/>
                  </a:lnTo>
                  <a:lnTo>
                    <a:pt x="49904" y="88233"/>
                  </a:lnTo>
                  <a:lnTo>
                    <a:pt x="68642" y="88233"/>
                  </a:lnTo>
                  <a:lnTo>
                    <a:pt x="72764" y="90418"/>
                  </a:lnTo>
                  <a:lnTo>
                    <a:pt x="74825" y="92604"/>
                  </a:lnTo>
                  <a:lnTo>
                    <a:pt x="74825" y="101408"/>
                  </a:lnTo>
                  <a:lnTo>
                    <a:pt x="85256" y="101408"/>
                  </a:lnTo>
                  <a:lnTo>
                    <a:pt x="87317" y="99223"/>
                  </a:lnTo>
                  <a:lnTo>
                    <a:pt x="87317" y="97037"/>
                  </a:lnTo>
                  <a:lnTo>
                    <a:pt x="85256" y="92604"/>
                  </a:lnTo>
                  <a:lnTo>
                    <a:pt x="81071" y="90418"/>
                  </a:lnTo>
                  <a:lnTo>
                    <a:pt x="74825" y="85985"/>
                  </a:lnTo>
                  <a:lnTo>
                    <a:pt x="70703" y="83799"/>
                  </a:lnTo>
                  <a:lnTo>
                    <a:pt x="66518" y="79366"/>
                  </a:lnTo>
                  <a:lnTo>
                    <a:pt x="62396" y="68376"/>
                  </a:lnTo>
                  <a:lnTo>
                    <a:pt x="56150" y="66128"/>
                  </a:lnTo>
                  <a:lnTo>
                    <a:pt x="56150" y="59509"/>
                  </a:lnTo>
                  <a:lnTo>
                    <a:pt x="54089" y="57323"/>
                  </a:lnTo>
                  <a:lnTo>
                    <a:pt x="51966" y="57323"/>
                  </a:lnTo>
                  <a:lnTo>
                    <a:pt x="51966" y="52952"/>
                  </a:lnTo>
                  <a:lnTo>
                    <a:pt x="45720" y="50704"/>
                  </a:lnTo>
                  <a:lnTo>
                    <a:pt x="41597" y="46333"/>
                  </a:lnTo>
                  <a:lnTo>
                    <a:pt x="47843" y="44085"/>
                  </a:lnTo>
                  <a:lnTo>
                    <a:pt x="47843" y="35281"/>
                  </a:lnTo>
                  <a:lnTo>
                    <a:pt x="49904" y="35281"/>
                  </a:lnTo>
                  <a:lnTo>
                    <a:pt x="51966" y="37466"/>
                  </a:lnTo>
                  <a:lnTo>
                    <a:pt x="56150" y="39714"/>
                  </a:lnTo>
                  <a:lnTo>
                    <a:pt x="64457" y="37466"/>
                  </a:lnTo>
                  <a:lnTo>
                    <a:pt x="72764" y="37466"/>
                  </a:lnTo>
                  <a:lnTo>
                    <a:pt x="79010" y="39714"/>
                  </a:lnTo>
                  <a:lnTo>
                    <a:pt x="83195" y="37466"/>
                  </a:lnTo>
                  <a:lnTo>
                    <a:pt x="87317" y="37466"/>
                  </a:lnTo>
                  <a:lnTo>
                    <a:pt x="89378" y="39714"/>
                  </a:lnTo>
                  <a:lnTo>
                    <a:pt x="108116" y="39714"/>
                  </a:lnTo>
                  <a:lnTo>
                    <a:pt x="112300" y="46333"/>
                  </a:lnTo>
                  <a:lnTo>
                    <a:pt x="118546" y="46333"/>
                  </a:lnTo>
                  <a:close/>
                </a:path>
              </a:pathLst>
            </a:custGeom>
            <a:noFill/>
            <a:ln w="1561" cap="flat">
              <a:solidFill>
                <a:srgbClr val="FFFFFF"/>
              </a:solidFill>
              <a:prstDash val="solid"/>
              <a:round/>
            </a:ln>
          </p:spPr>
          <p:txBody>
            <a:bodyPr rtlCol="0" anchor="ctr"/>
            <a:lstStyle/>
            <a:p>
              <a:endParaRPr lang="en-US" noProof="0" dirty="0"/>
            </a:p>
          </p:txBody>
        </p:sp>
        <p:sp>
          <p:nvSpPr>
            <p:cNvPr id="5196" name="Serbest Form 5195">
              <a:extLst>
                <a:ext uri="{FF2B5EF4-FFF2-40B4-BE49-F238E27FC236}">
                  <a16:creationId xmlns:a16="http://schemas.microsoft.com/office/drawing/2014/main" id="{8F90901B-701C-D64E-AD3E-9E10B6843A42}"/>
                </a:ext>
              </a:extLst>
            </p:cNvPr>
            <p:cNvSpPr/>
            <p:nvPr/>
          </p:nvSpPr>
          <p:spPr>
            <a:xfrm>
              <a:off x="5448878" y="2211842"/>
              <a:ext cx="152211" cy="202941"/>
            </a:xfrm>
            <a:custGeom>
              <a:avLst/>
              <a:gdLst>
                <a:gd name="connsiteX0" fmla="*/ 139657 w 152211"/>
                <a:gd name="connsiteY0" fmla="*/ 160480 h 202941"/>
                <a:gd name="connsiteX1" fmla="*/ 139657 w 152211"/>
                <a:gd name="connsiteY1" fmla="*/ 158107 h 202941"/>
                <a:gd name="connsiteX2" fmla="*/ 137596 w 152211"/>
                <a:gd name="connsiteY2" fmla="*/ 155734 h 202941"/>
                <a:gd name="connsiteX3" fmla="*/ 135535 w 152211"/>
                <a:gd name="connsiteY3" fmla="*/ 151051 h 202941"/>
                <a:gd name="connsiteX4" fmla="*/ 135535 w 152211"/>
                <a:gd name="connsiteY4" fmla="*/ 146305 h 202941"/>
                <a:gd name="connsiteX5" fmla="*/ 133411 w 152211"/>
                <a:gd name="connsiteY5" fmla="*/ 139249 h 202941"/>
                <a:gd name="connsiteX6" fmla="*/ 131350 w 152211"/>
                <a:gd name="connsiteY6" fmla="*/ 134503 h 202941"/>
                <a:gd name="connsiteX7" fmla="*/ 131350 w 152211"/>
                <a:gd name="connsiteY7" fmla="*/ 125074 h 202941"/>
                <a:gd name="connsiteX8" fmla="*/ 133411 w 152211"/>
                <a:gd name="connsiteY8" fmla="*/ 122702 h 202941"/>
                <a:gd name="connsiteX9" fmla="*/ 135535 w 152211"/>
                <a:gd name="connsiteY9" fmla="*/ 118018 h 202941"/>
                <a:gd name="connsiteX10" fmla="*/ 141781 w 152211"/>
                <a:gd name="connsiteY10" fmla="*/ 110900 h 202941"/>
                <a:gd name="connsiteX11" fmla="*/ 141781 w 152211"/>
                <a:gd name="connsiteY11" fmla="*/ 106216 h 202941"/>
                <a:gd name="connsiteX12" fmla="*/ 143842 w 152211"/>
                <a:gd name="connsiteY12" fmla="*/ 101471 h 202941"/>
                <a:gd name="connsiteX13" fmla="*/ 143842 w 152211"/>
                <a:gd name="connsiteY13" fmla="*/ 94415 h 202941"/>
                <a:gd name="connsiteX14" fmla="*/ 145966 w 152211"/>
                <a:gd name="connsiteY14" fmla="*/ 89669 h 202941"/>
                <a:gd name="connsiteX15" fmla="*/ 148026 w 152211"/>
                <a:gd name="connsiteY15" fmla="*/ 87359 h 202941"/>
                <a:gd name="connsiteX16" fmla="*/ 152211 w 152211"/>
                <a:gd name="connsiteY16" fmla="*/ 77867 h 202941"/>
                <a:gd name="connsiteX17" fmla="*/ 152211 w 152211"/>
                <a:gd name="connsiteY17" fmla="*/ 73184 h 202941"/>
                <a:gd name="connsiteX18" fmla="*/ 150088 w 152211"/>
                <a:gd name="connsiteY18" fmla="*/ 68438 h 202941"/>
                <a:gd name="connsiteX19" fmla="*/ 150088 w 152211"/>
                <a:gd name="connsiteY19" fmla="*/ 63755 h 202941"/>
                <a:gd name="connsiteX20" fmla="*/ 148026 w 152211"/>
                <a:gd name="connsiteY20" fmla="*/ 59009 h 202941"/>
                <a:gd name="connsiteX21" fmla="*/ 148026 w 152211"/>
                <a:gd name="connsiteY21" fmla="*/ 54326 h 202941"/>
                <a:gd name="connsiteX22" fmla="*/ 145966 w 152211"/>
                <a:gd name="connsiteY22" fmla="*/ 51953 h 202941"/>
                <a:gd name="connsiteX23" fmla="*/ 145966 w 152211"/>
                <a:gd name="connsiteY23" fmla="*/ 49580 h 202941"/>
                <a:gd name="connsiteX24" fmla="*/ 150088 w 152211"/>
                <a:gd name="connsiteY24" fmla="*/ 49580 h 202941"/>
                <a:gd name="connsiteX25" fmla="*/ 148026 w 152211"/>
                <a:gd name="connsiteY25" fmla="*/ 37778 h 202941"/>
                <a:gd name="connsiteX26" fmla="*/ 141781 w 152211"/>
                <a:gd name="connsiteY26" fmla="*/ 40151 h 202941"/>
                <a:gd name="connsiteX27" fmla="*/ 141781 w 152211"/>
                <a:gd name="connsiteY27" fmla="*/ 35406 h 202941"/>
                <a:gd name="connsiteX28" fmla="*/ 135535 w 152211"/>
                <a:gd name="connsiteY28" fmla="*/ 28349 h 202941"/>
                <a:gd name="connsiteX29" fmla="*/ 129227 w 152211"/>
                <a:gd name="connsiteY29" fmla="*/ 25976 h 202941"/>
                <a:gd name="connsiteX30" fmla="*/ 118858 w 152211"/>
                <a:gd name="connsiteY30" fmla="*/ 25976 h 202941"/>
                <a:gd name="connsiteX31" fmla="*/ 110489 w 152211"/>
                <a:gd name="connsiteY31" fmla="*/ 30722 h 202941"/>
                <a:gd name="connsiteX32" fmla="*/ 110489 w 152211"/>
                <a:gd name="connsiteY32" fmla="*/ 33033 h 202941"/>
                <a:gd name="connsiteX33" fmla="*/ 108428 w 152211"/>
                <a:gd name="connsiteY33" fmla="*/ 35406 h 202941"/>
                <a:gd name="connsiteX34" fmla="*/ 104243 w 152211"/>
                <a:gd name="connsiteY34" fmla="*/ 35406 h 202941"/>
                <a:gd name="connsiteX35" fmla="*/ 102120 w 152211"/>
                <a:gd name="connsiteY35" fmla="*/ 33033 h 202941"/>
                <a:gd name="connsiteX36" fmla="*/ 97997 w 152211"/>
                <a:gd name="connsiteY36" fmla="*/ 33033 h 202941"/>
                <a:gd name="connsiteX37" fmla="*/ 95874 w 152211"/>
                <a:gd name="connsiteY37" fmla="*/ 30722 h 202941"/>
                <a:gd name="connsiteX38" fmla="*/ 91689 w 152211"/>
                <a:gd name="connsiteY38" fmla="*/ 28349 h 202941"/>
                <a:gd name="connsiteX39" fmla="*/ 89628 w 152211"/>
                <a:gd name="connsiteY39" fmla="*/ 23604 h 202941"/>
                <a:gd name="connsiteX40" fmla="*/ 89628 w 152211"/>
                <a:gd name="connsiteY40" fmla="*/ 18921 h 202941"/>
                <a:gd name="connsiteX41" fmla="*/ 87567 w 152211"/>
                <a:gd name="connsiteY41" fmla="*/ 16548 h 202941"/>
                <a:gd name="connsiteX42" fmla="*/ 87567 w 152211"/>
                <a:gd name="connsiteY42" fmla="*/ 14175 h 202941"/>
                <a:gd name="connsiteX43" fmla="*/ 79197 w 152211"/>
                <a:gd name="connsiteY43" fmla="*/ 16548 h 202941"/>
                <a:gd name="connsiteX44" fmla="*/ 79197 w 152211"/>
                <a:gd name="connsiteY44" fmla="*/ 7119 h 202941"/>
                <a:gd name="connsiteX45" fmla="*/ 75012 w 152211"/>
                <a:gd name="connsiteY45" fmla="*/ 7119 h 202941"/>
                <a:gd name="connsiteX46" fmla="*/ 72952 w 152211"/>
                <a:gd name="connsiteY46" fmla="*/ 9492 h 202941"/>
                <a:gd name="connsiteX47" fmla="*/ 70890 w 152211"/>
                <a:gd name="connsiteY47" fmla="*/ 14175 h 202941"/>
                <a:gd name="connsiteX48" fmla="*/ 68767 w 152211"/>
                <a:gd name="connsiteY48" fmla="*/ 16548 h 202941"/>
                <a:gd name="connsiteX49" fmla="*/ 60460 w 152211"/>
                <a:gd name="connsiteY49" fmla="*/ 14175 h 202941"/>
                <a:gd name="connsiteX50" fmla="*/ 60460 w 152211"/>
                <a:gd name="connsiteY50" fmla="*/ 0 h 202941"/>
                <a:gd name="connsiteX51" fmla="*/ 56275 w 152211"/>
                <a:gd name="connsiteY51" fmla="*/ 9492 h 202941"/>
                <a:gd name="connsiteX52" fmla="*/ 52090 w 152211"/>
                <a:gd name="connsiteY52" fmla="*/ 2373 h 202941"/>
                <a:gd name="connsiteX53" fmla="*/ 50029 w 152211"/>
                <a:gd name="connsiteY53" fmla="*/ 11802 h 202941"/>
                <a:gd name="connsiteX54" fmla="*/ 43783 w 152211"/>
                <a:gd name="connsiteY54" fmla="*/ 11802 h 202941"/>
                <a:gd name="connsiteX55" fmla="*/ 41660 w 152211"/>
                <a:gd name="connsiteY55" fmla="*/ 18921 h 202941"/>
                <a:gd name="connsiteX56" fmla="*/ 35414 w 152211"/>
                <a:gd name="connsiteY56" fmla="*/ 11802 h 202941"/>
                <a:gd name="connsiteX57" fmla="*/ 29168 w 152211"/>
                <a:gd name="connsiteY57" fmla="*/ 9492 h 202941"/>
                <a:gd name="connsiteX58" fmla="*/ 24983 w 152211"/>
                <a:gd name="connsiteY58" fmla="*/ 9492 h 202941"/>
                <a:gd name="connsiteX59" fmla="*/ 22922 w 152211"/>
                <a:gd name="connsiteY59" fmla="*/ 11802 h 202941"/>
                <a:gd name="connsiteX60" fmla="*/ 22922 w 152211"/>
                <a:gd name="connsiteY60" fmla="*/ 18921 h 202941"/>
                <a:gd name="connsiteX61" fmla="*/ 18738 w 152211"/>
                <a:gd name="connsiteY61" fmla="*/ 16548 h 202941"/>
                <a:gd name="connsiteX62" fmla="*/ 12492 w 152211"/>
                <a:gd name="connsiteY62" fmla="*/ 25976 h 202941"/>
                <a:gd name="connsiteX63" fmla="*/ 14553 w 152211"/>
                <a:gd name="connsiteY63" fmla="*/ 40151 h 202941"/>
                <a:gd name="connsiteX64" fmla="*/ 20798 w 152211"/>
                <a:gd name="connsiteY64" fmla="*/ 42524 h 202941"/>
                <a:gd name="connsiteX65" fmla="*/ 16676 w 152211"/>
                <a:gd name="connsiteY65" fmla="*/ 49580 h 202941"/>
                <a:gd name="connsiteX66" fmla="*/ 22922 w 152211"/>
                <a:gd name="connsiteY66" fmla="*/ 51953 h 202941"/>
                <a:gd name="connsiteX67" fmla="*/ 20798 w 152211"/>
                <a:gd name="connsiteY67" fmla="*/ 54326 h 202941"/>
                <a:gd name="connsiteX68" fmla="*/ 18738 w 152211"/>
                <a:gd name="connsiteY68" fmla="*/ 59009 h 202941"/>
                <a:gd name="connsiteX69" fmla="*/ 18738 w 152211"/>
                <a:gd name="connsiteY69" fmla="*/ 63755 h 202941"/>
                <a:gd name="connsiteX70" fmla="*/ 20798 w 152211"/>
                <a:gd name="connsiteY70" fmla="*/ 63755 h 202941"/>
                <a:gd name="connsiteX71" fmla="*/ 24983 w 152211"/>
                <a:gd name="connsiteY71" fmla="*/ 66065 h 202941"/>
                <a:gd name="connsiteX72" fmla="*/ 27044 w 152211"/>
                <a:gd name="connsiteY72" fmla="*/ 66065 h 202941"/>
                <a:gd name="connsiteX73" fmla="*/ 27044 w 152211"/>
                <a:gd name="connsiteY73" fmla="*/ 70811 h 202941"/>
                <a:gd name="connsiteX74" fmla="*/ 24983 w 152211"/>
                <a:gd name="connsiteY74" fmla="*/ 73184 h 202941"/>
                <a:gd name="connsiteX75" fmla="*/ 24983 w 152211"/>
                <a:gd name="connsiteY75" fmla="*/ 75494 h 202941"/>
                <a:gd name="connsiteX76" fmla="*/ 22922 w 152211"/>
                <a:gd name="connsiteY76" fmla="*/ 73184 h 202941"/>
                <a:gd name="connsiteX77" fmla="*/ 18738 w 152211"/>
                <a:gd name="connsiteY77" fmla="*/ 73184 h 202941"/>
                <a:gd name="connsiteX78" fmla="*/ 16676 w 152211"/>
                <a:gd name="connsiteY78" fmla="*/ 70811 h 202941"/>
                <a:gd name="connsiteX79" fmla="*/ 10368 w 152211"/>
                <a:gd name="connsiteY79" fmla="*/ 70811 h 202941"/>
                <a:gd name="connsiteX80" fmla="*/ 10368 w 152211"/>
                <a:gd name="connsiteY80" fmla="*/ 75494 h 202941"/>
                <a:gd name="connsiteX81" fmla="*/ 12492 w 152211"/>
                <a:gd name="connsiteY81" fmla="*/ 80240 h 202941"/>
                <a:gd name="connsiteX82" fmla="*/ 16676 w 152211"/>
                <a:gd name="connsiteY82" fmla="*/ 82613 h 202941"/>
                <a:gd name="connsiteX83" fmla="*/ 18738 w 152211"/>
                <a:gd name="connsiteY83" fmla="*/ 87359 h 202941"/>
                <a:gd name="connsiteX84" fmla="*/ 12492 w 152211"/>
                <a:gd name="connsiteY84" fmla="*/ 87359 h 202941"/>
                <a:gd name="connsiteX85" fmla="*/ 12492 w 152211"/>
                <a:gd name="connsiteY85" fmla="*/ 89669 h 202941"/>
                <a:gd name="connsiteX86" fmla="*/ 14553 w 152211"/>
                <a:gd name="connsiteY86" fmla="*/ 92042 h 202941"/>
                <a:gd name="connsiteX87" fmla="*/ 14553 w 152211"/>
                <a:gd name="connsiteY87" fmla="*/ 99098 h 202941"/>
                <a:gd name="connsiteX88" fmla="*/ 12492 w 152211"/>
                <a:gd name="connsiteY88" fmla="*/ 101471 h 202941"/>
                <a:gd name="connsiteX89" fmla="*/ 10368 w 152211"/>
                <a:gd name="connsiteY89" fmla="*/ 101471 h 202941"/>
                <a:gd name="connsiteX90" fmla="*/ 6246 w 152211"/>
                <a:gd name="connsiteY90" fmla="*/ 99098 h 202941"/>
                <a:gd name="connsiteX91" fmla="*/ 4122 w 152211"/>
                <a:gd name="connsiteY91" fmla="*/ 96787 h 202941"/>
                <a:gd name="connsiteX92" fmla="*/ 2061 w 152211"/>
                <a:gd name="connsiteY92" fmla="*/ 96787 h 202941"/>
                <a:gd name="connsiteX93" fmla="*/ 8307 w 152211"/>
                <a:gd name="connsiteY93" fmla="*/ 110900 h 202941"/>
                <a:gd name="connsiteX94" fmla="*/ 8307 w 152211"/>
                <a:gd name="connsiteY94" fmla="*/ 120329 h 202941"/>
                <a:gd name="connsiteX95" fmla="*/ 6246 w 152211"/>
                <a:gd name="connsiteY95" fmla="*/ 127447 h 202941"/>
                <a:gd name="connsiteX96" fmla="*/ 2061 w 152211"/>
                <a:gd name="connsiteY96" fmla="*/ 129820 h 202941"/>
                <a:gd name="connsiteX97" fmla="*/ 0 w 152211"/>
                <a:gd name="connsiteY97" fmla="*/ 134503 h 202941"/>
                <a:gd name="connsiteX98" fmla="*/ 2061 w 152211"/>
                <a:gd name="connsiteY98" fmla="*/ 136876 h 202941"/>
                <a:gd name="connsiteX99" fmla="*/ 8307 w 152211"/>
                <a:gd name="connsiteY99" fmla="*/ 136876 h 202941"/>
                <a:gd name="connsiteX100" fmla="*/ 8307 w 152211"/>
                <a:gd name="connsiteY100" fmla="*/ 141622 h 202941"/>
                <a:gd name="connsiteX101" fmla="*/ 20798 w 152211"/>
                <a:gd name="connsiteY101" fmla="*/ 139249 h 202941"/>
                <a:gd name="connsiteX102" fmla="*/ 20798 w 152211"/>
                <a:gd name="connsiteY102" fmla="*/ 151051 h 202941"/>
                <a:gd name="connsiteX103" fmla="*/ 31229 w 152211"/>
                <a:gd name="connsiteY103" fmla="*/ 162853 h 202941"/>
                <a:gd name="connsiteX104" fmla="*/ 31229 w 152211"/>
                <a:gd name="connsiteY104" fmla="*/ 172282 h 202941"/>
                <a:gd name="connsiteX105" fmla="*/ 29168 w 152211"/>
                <a:gd name="connsiteY105" fmla="*/ 176965 h 202941"/>
                <a:gd name="connsiteX106" fmla="*/ 29168 w 152211"/>
                <a:gd name="connsiteY106" fmla="*/ 181710 h 202941"/>
                <a:gd name="connsiteX107" fmla="*/ 27044 w 152211"/>
                <a:gd name="connsiteY107" fmla="*/ 184083 h 202941"/>
                <a:gd name="connsiteX108" fmla="*/ 27044 w 152211"/>
                <a:gd name="connsiteY108" fmla="*/ 202941 h 202941"/>
                <a:gd name="connsiteX109" fmla="*/ 31229 w 152211"/>
                <a:gd name="connsiteY109" fmla="*/ 202941 h 202941"/>
                <a:gd name="connsiteX110" fmla="*/ 33353 w 152211"/>
                <a:gd name="connsiteY110" fmla="*/ 200568 h 202941"/>
                <a:gd name="connsiteX111" fmla="*/ 35414 w 152211"/>
                <a:gd name="connsiteY111" fmla="*/ 195885 h 202941"/>
                <a:gd name="connsiteX112" fmla="*/ 39598 w 152211"/>
                <a:gd name="connsiteY112" fmla="*/ 195885 h 202941"/>
                <a:gd name="connsiteX113" fmla="*/ 43783 w 152211"/>
                <a:gd name="connsiteY113" fmla="*/ 191139 h 202941"/>
                <a:gd name="connsiteX114" fmla="*/ 47906 w 152211"/>
                <a:gd name="connsiteY114" fmla="*/ 188767 h 202941"/>
                <a:gd name="connsiteX115" fmla="*/ 68767 w 152211"/>
                <a:gd name="connsiteY115" fmla="*/ 179338 h 202941"/>
                <a:gd name="connsiteX116" fmla="*/ 79197 w 152211"/>
                <a:gd name="connsiteY116" fmla="*/ 176965 h 202941"/>
                <a:gd name="connsiteX117" fmla="*/ 91689 w 152211"/>
                <a:gd name="connsiteY117" fmla="*/ 176965 h 202941"/>
                <a:gd name="connsiteX118" fmla="*/ 93812 w 152211"/>
                <a:gd name="connsiteY118" fmla="*/ 174592 h 202941"/>
                <a:gd name="connsiteX119" fmla="*/ 97997 w 152211"/>
                <a:gd name="connsiteY119" fmla="*/ 174592 h 202941"/>
                <a:gd name="connsiteX120" fmla="*/ 102120 w 152211"/>
                <a:gd name="connsiteY120" fmla="*/ 172282 h 202941"/>
                <a:gd name="connsiteX121" fmla="*/ 114674 w 152211"/>
                <a:gd name="connsiteY121" fmla="*/ 172282 h 202941"/>
                <a:gd name="connsiteX122" fmla="*/ 116735 w 152211"/>
                <a:gd name="connsiteY122" fmla="*/ 174592 h 202941"/>
                <a:gd name="connsiteX123" fmla="*/ 118858 w 152211"/>
                <a:gd name="connsiteY123" fmla="*/ 174592 h 202941"/>
                <a:gd name="connsiteX124" fmla="*/ 120920 w 152211"/>
                <a:gd name="connsiteY124" fmla="*/ 176965 h 202941"/>
                <a:gd name="connsiteX125" fmla="*/ 127165 w 152211"/>
                <a:gd name="connsiteY125" fmla="*/ 176965 h 202941"/>
                <a:gd name="connsiteX126" fmla="*/ 131350 w 152211"/>
                <a:gd name="connsiteY126" fmla="*/ 172282 h 202941"/>
                <a:gd name="connsiteX127" fmla="*/ 133411 w 152211"/>
                <a:gd name="connsiteY127" fmla="*/ 172282 h 202941"/>
                <a:gd name="connsiteX128" fmla="*/ 133411 w 152211"/>
                <a:gd name="connsiteY128" fmla="*/ 174592 h 202941"/>
                <a:gd name="connsiteX129" fmla="*/ 137596 w 152211"/>
                <a:gd name="connsiteY129" fmla="*/ 179338 h 202941"/>
                <a:gd name="connsiteX130" fmla="*/ 141781 w 152211"/>
                <a:gd name="connsiteY130" fmla="*/ 181710 h 202941"/>
                <a:gd name="connsiteX131" fmla="*/ 145966 w 152211"/>
                <a:gd name="connsiteY131" fmla="*/ 181710 h 202941"/>
                <a:gd name="connsiteX132" fmla="*/ 148026 w 152211"/>
                <a:gd name="connsiteY132" fmla="*/ 184083 h 202941"/>
                <a:gd name="connsiteX133" fmla="*/ 148026 w 152211"/>
                <a:gd name="connsiteY133" fmla="*/ 162853 h 202941"/>
                <a:gd name="connsiteX134" fmla="*/ 139657 w 152211"/>
                <a:gd name="connsiteY134" fmla="*/ 160480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52211" h="202941">
                  <a:moveTo>
                    <a:pt x="139657" y="160480"/>
                  </a:moveTo>
                  <a:lnTo>
                    <a:pt x="139657" y="158107"/>
                  </a:lnTo>
                  <a:lnTo>
                    <a:pt x="137596" y="155734"/>
                  </a:lnTo>
                  <a:lnTo>
                    <a:pt x="135535" y="151051"/>
                  </a:lnTo>
                  <a:lnTo>
                    <a:pt x="135535" y="146305"/>
                  </a:lnTo>
                  <a:lnTo>
                    <a:pt x="133411" y="139249"/>
                  </a:lnTo>
                  <a:lnTo>
                    <a:pt x="131350" y="134503"/>
                  </a:lnTo>
                  <a:lnTo>
                    <a:pt x="131350" y="125074"/>
                  </a:lnTo>
                  <a:lnTo>
                    <a:pt x="133411" y="122702"/>
                  </a:lnTo>
                  <a:lnTo>
                    <a:pt x="135535" y="118018"/>
                  </a:lnTo>
                  <a:lnTo>
                    <a:pt x="141781" y="110900"/>
                  </a:lnTo>
                  <a:lnTo>
                    <a:pt x="141781" y="106216"/>
                  </a:lnTo>
                  <a:lnTo>
                    <a:pt x="143842" y="101471"/>
                  </a:lnTo>
                  <a:lnTo>
                    <a:pt x="143842" y="94415"/>
                  </a:lnTo>
                  <a:lnTo>
                    <a:pt x="145966" y="89669"/>
                  </a:lnTo>
                  <a:lnTo>
                    <a:pt x="148026" y="87359"/>
                  </a:lnTo>
                  <a:lnTo>
                    <a:pt x="152211" y="77867"/>
                  </a:lnTo>
                  <a:lnTo>
                    <a:pt x="152211" y="73184"/>
                  </a:lnTo>
                  <a:lnTo>
                    <a:pt x="150088" y="68438"/>
                  </a:lnTo>
                  <a:lnTo>
                    <a:pt x="150088" y="63755"/>
                  </a:lnTo>
                  <a:lnTo>
                    <a:pt x="148026" y="59009"/>
                  </a:lnTo>
                  <a:lnTo>
                    <a:pt x="148026" y="54326"/>
                  </a:lnTo>
                  <a:lnTo>
                    <a:pt x="145966" y="51953"/>
                  </a:lnTo>
                  <a:lnTo>
                    <a:pt x="145966" y="49580"/>
                  </a:lnTo>
                  <a:lnTo>
                    <a:pt x="150088" y="49580"/>
                  </a:lnTo>
                  <a:lnTo>
                    <a:pt x="148026" y="37778"/>
                  </a:lnTo>
                  <a:lnTo>
                    <a:pt x="141781" y="40151"/>
                  </a:lnTo>
                  <a:lnTo>
                    <a:pt x="141781" y="35406"/>
                  </a:lnTo>
                  <a:lnTo>
                    <a:pt x="135535" y="28349"/>
                  </a:lnTo>
                  <a:lnTo>
                    <a:pt x="129227" y="25976"/>
                  </a:lnTo>
                  <a:lnTo>
                    <a:pt x="118858" y="25976"/>
                  </a:lnTo>
                  <a:lnTo>
                    <a:pt x="110489" y="30722"/>
                  </a:lnTo>
                  <a:lnTo>
                    <a:pt x="110489" y="33033"/>
                  </a:lnTo>
                  <a:lnTo>
                    <a:pt x="108428" y="35406"/>
                  </a:lnTo>
                  <a:lnTo>
                    <a:pt x="104243" y="35406"/>
                  </a:lnTo>
                  <a:lnTo>
                    <a:pt x="102120" y="33033"/>
                  </a:lnTo>
                  <a:lnTo>
                    <a:pt x="97997" y="33033"/>
                  </a:lnTo>
                  <a:lnTo>
                    <a:pt x="95874" y="30722"/>
                  </a:lnTo>
                  <a:lnTo>
                    <a:pt x="91689" y="28349"/>
                  </a:lnTo>
                  <a:lnTo>
                    <a:pt x="89628" y="23604"/>
                  </a:lnTo>
                  <a:lnTo>
                    <a:pt x="89628" y="18921"/>
                  </a:lnTo>
                  <a:lnTo>
                    <a:pt x="87567" y="16548"/>
                  </a:lnTo>
                  <a:lnTo>
                    <a:pt x="87567" y="14175"/>
                  </a:lnTo>
                  <a:lnTo>
                    <a:pt x="79197" y="16548"/>
                  </a:lnTo>
                  <a:lnTo>
                    <a:pt x="79197" y="7119"/>
                  </a:lnTo>
                  <a:lnTo>
                    <a:pt x="75012" y="7119"/>
                  </a:lnTo>
                  <a:lnTo>
                    <a:pt x="72952" y="9492"/>
                  </a:lnTo>
                  <a:lnTo>
                    <a:pt x="70890" y="14175"/>
                  </a:lnTo>
                  <a:lnTo>
                    <a:pt x="68767" y="16548"/>
                  </a:lnTo>
                  <a:lnTo>
                    <a:pt x="60460" y="14175"/>
                  </a:lnTo>
                  <a:lnTo>
                    <a:pt x="60460" y="0"/>
                  </a:lnTo>
                  <a:lnTo>
                    <a:pt x="56275" y="9492"/>
                  </a:lnTo>
                  <a:lnTo>
                    <a:pt x="52090" y="2373"/>
                  </a:lnTo>
                  <a:lnTo>
                    <a:pt x="50029" y="11802"/>
                  </a:lnTo>
                  <a:lnTo>
                    <a:pt x="43783" y="11802"/>
                  </a:lnTo>
                  <a:lnTo>
                    <a:pt x="41660" y="18921"/>
                  </a:lnTo>
                  <a:lnTo>
                    <a:pt x="35414" y="11802"/>
                  </a:lnTo>
                  <a:lnTo>
                    <a:pt x="29168" y="9492"/>
                  </a:lnTo>
                  <a:lnTo>
                    <a:pt x="24983" y="9492"/>
                  </a:lnTo>
                  <a:lnTo>
                    <a:pt x="22922" y="11802"/>
                  </a:lnTo>
                  <a:lnTo>
                    <a:pt x="22922" y="18921"/>
                  </a:lnTo>
                  <a:lnTo>
                    <a:pt x="18738" y="16548"/>
                  </a:lnTo>
                  <a:lnTo>
                    <a:pt x="12492" y="25976"/>
                  </a:lnTo>
                  <a:lnTo>
                    <a:pt x="14553" y="40151"/>
                  </a:lnTo>
                  <a:lnTo>
                    <a:pt x="20798" y="42524"/>
                  </a:lnTo>
                  <a:lnTo>
                    <a:pt x="16676" y="49580"/>
                  </a:lnTo>
                  <a:lnTo>
                    <a:pt x="22922" y="51953"/>
                  </a:lnTo>
                  <a:lnTo>
                    <a:pt x="20798" y="54326"/>
                  </a:lnTo>
                  <a:lnTo>
                    <a:pt x="18738" y="59009"/>
                  </a:lnTo>
                  <a:lnTo>
                    <a:pt x="18738" y="63755"/>
                  </a:lnTo>
                  <a:lnTo>
                    <a:pt x="20798" y="63755"/>
                  </a:lnTo>
                  <a:lnTo>
                    <a:pt x="24983" y="66065"/>
                  </a:lnTo>
                  <a:lnTo>
                    <a:pt x="27044" y="66065"/>
                  </a:lnTo>
                  <a:lnTo>
                    <a:pt x="27044" y="70811"/>
                  </a:lnTo>
                  <a:lnTo>
                    <a:pt x="24983" y="73184"/>
                  </a:lnTo>
                  <a:lnTo>
                    <a:pt x="24983" y="75494"/>
                  </a:lnTo>
                  <a:lnTo>
                    <a:pt x="22922" y="73184"/>
                  </a:lnTo>
                  <a:lnTo>
                    <a:pt x="18738" y="73184"/>
                  </a:lnTo>
                  <a:lnTo>
                    <a:pt x="16676" y="70811"/>
                  </a:lnTo>
                  <a:lnTo>
                    <a:pt x="10368" y="70811"/>
                  </a:lnTo>
                  <a:lnTo>
                    <a:pt x="10368" y="75494"/>
                  </a:lnTo>
                  <a:lnTo>
                    <a:pt x="12492" y="80240"/>
                  </a:lnTo>
                  <a:lnTo>
                    <a:pt x="16676" y="82613"/>
                  </a:lnTo>
                  <a:lnTo>
                    <a:pt x="18738" y="87359"/>
                  </a:lnTo>
                  <a:lnTo>
                    <a:pt x="12492" y="87359"/>
                  </a:lnTo>
                  <a:lnTo>
                    <a:pt x="12492" y="89669"/>
                  </a:lnTo>
                  <a:lnTo>
                    <a:pt x="14553" y="92042"/>
                  </a:lnTo>
                  <a:lnTo>
                    <a:pt x="14553" y="99098"/>
                  </a:lnTo>
                  <a:lnTo>
                    <a:pt x="12492" y="101471"/>
                  </a:lnTo>
                  <a:lnTo>
                    <a:pt x="10368" y="101471"/>
                  </a:lnTo>
                  <a:lnTo>
                    <a:pt x="6246" y="99098"/>
                  </a:lnTo>
                  <a:lnTo>
                    <a:pt x="4122" y="96787"/>
                  </a:lnTo>
                  <a:lnTo>
                    <a:pt x="2061" y="96787"/>
                  </a:lnTo>
                  <a:lnTo>
                    <a:pt x="8307" y="110900"/>
                  </a:lnTo>
                  <a:lnTo>
                    <a:pt x="8307" y="120329"/>
                  </a:lnTo>
                  <a:lnTo>
                    <a:pt x="6246" y="127447"/>
                  </a:lnTo>
                  <a:lnTo>
                    <a:pt x="2061" y="129820"/>
                  </a:lnTo>
                  <a:lnTo>
                    <a:pt x="0" y="134503"/>
                  </a:lnTo>
                  <a:lnTo>
                    <a:pt x="2061" y="136876"/>
                  </a:lnTo>
                  <a:lnTo>
                    <a:pt x="8307" y="136876"/>
                  </a:lnTo>
                  <a:lnTo>
                    <a:pt x="8307" y="141622"/>
                  </a:lnTo>
                  <a:lnTo>
                    <a:pt x="20798" y="139249"/>
                  </a:lnTo>
                  <a:lnTo>
                    <a:pt x="20798" y="151051"/>
                  </a:lnTo>
                  <a:lnTo>
                    <a:pt x="31229" y="162853"/>
                  </a:lnTo>
                  <a:lnTo>
                    <a:pt x="31229" y="172282"/>
                  </a:lnTo>
                  <a:lnTo>
                    <a:pt x="29168" y="176965"/>
                  </a:lnTo>
                  <a:lnTo>
                    <a:pt x="29168" y="181710"/>
                  </a:lnTo>
                  <a:lnTo>
                    <a:pt x="27044" y="184083"/>
                  </a:lnTo>
                  <a:lnTo>
                    <a:pt x="27044" y="202941"/>
                  </a:lnTo>
                  <a:lnTo>
                    <a:pt x="31229" y="202941"/>
                  </a:lnTo>
                  <a:lnTo>
                    <a:pt x="33353" y="200568"/>
                  </a:lnTo>
                  <a:lnTo>
                    <a:pt x="35414" y="195885"/>
                  </a:lnTo>
                  <a:lnTo>
                    <a:pt x="39598" y="195885"/>
                  </a:lnTo>
                  <a:lnTo>
                    <a:pt x="43783" y="191139"/>
                  </a:lnTo>
                  <a:lnTo>
                    <a:pt x="47906" y="188767"/>
                  </a:lnTo>
                  <a:lnTo>
                    <a:pt x="68767" y="179338"/>
                  </a:lnTo>
                  <a:lnTo>
                    <a:pt x="79197" y="176965"/>
                  </a:lnTo>
                  <a:lnTo>
                    <a:pt x="91689" y="176965"/>
                  </a:lnTo>
                  <a:lnTo>
                    <a:pt x="93812" y="174592"/>
                  </a:lnTo>
                  <a:lnTo>
                    <a:pt x="97997" y="174592"/>
                  </a:lnTo>
                  <a:lnTo>
                    <a:pt x="102120" y="172282"/>
                  </a:lnTo>
                  <a:lnTo>
                    <a:pt x="114674" y="172282"/>
                  </a:lnTo>
                  <a:lnTo>
                    <a:pt x="116735" y="174592"/>
                  </a:lnTo>
                  <a:lnTo>
                    <a:pt x="118858" y="174592"/>
                  </a:lnTo>
                  <a:lnTo>
                    <a:pt x="120920" y="176965"/>
                  </a:lnTo>
                  <a:lnTo>
                    <a:pt x="127165" y="176965"/>
                  </a:lnTo>
                  <a:lnTo>
                    <a:pt x="131350" y="172282"/>
                  </a:lnTo>
                  <a:lnTo>
                    <a:pt x="133411" y="172282"/>
                  </a:lnTo>
                  <a:lnTo>
                    <a:pt x="133411" y="174592"/>
                  </a:lnTo>
                  <a:lnTo>
                    <a:pt x="137596" y="179338"/>
                  </a:lnTo>
                  <a:lnTo>
                    <a:pt x="141781" y="181710"/>
                  </a:lnTo>
                  <a:lnTo>
                    <a:pt x="145966" y="181710"/>
                  </a:lnTo>
                  <a:lnTo>
                    <a:pt x="148026" y="184083"/>
                  </a:lnTo>
                  <a:lnTo>
                    <a:pt x="148026" y="162853"/>
                  </a:lnTo>
                  <a:lnTo>
                    <a:pt x="139657" y="160480"/>
                  </a:lnTo>
                  <a:close/>
                </a:path>
              </a:pathLst>
            </a:custGeom>
            <a:solidFill>
              <a:srgbClr val="A6A6A6"/>
            </a:solidFill>
            <a:ln w="6245" cap="flat">
              <a:noFill/>
              <a:prstDash val="solid"/>
              <a:miter/>
            </a:ln>
          </p:spPr>
          <p:txBody>
            <a:bodyPr rtlCol="0" anchor="ctr"/>
            <a:lstStyle/>
            <a:p>
              <a:endParaRPr lang="en-US" noProof="0" dirty="0"/>
            </a:p>
          </p:txBody>
        </p:sp>
        <p:sp>
          <p:nvSpPr>
            <p:cNvPr id="5197" name="Serbest Form 5196">
              <a:extLst>
                <a:ext uri="{FF2B5EF4-FFF2-40B4-BE49-F238E27FC236}">
                  <a16:creationId xmlns:a16="http://schemas.microsoft.com/office/drawing/2014/main" id="{01884B56-338E-5D4F-9F43-004242FAB1D9}"/>
                </a:ext>
              </a:extLst>
            </p:cNvPr>
            <p:cNvSpPr/>
            <p:nvPr/>
          </p:nvSpPr>
          <p:spPr>
            <a:xfrm>
              <a:off x="5448878" y="2211842"/>
              <a:ext cx="152211" cy="202941"/>
            </a:xfrm>
            <a:custGeom>
              <a:avLst/>
              <a:gdLst>
                <a:gd name="connsiteX0" fmla="*/ 139657 w 152211"/>
                <a:gd name="connsiteY0" fmla="*/ 160480 h 202941"/>
                <a:gd name="connsiteX1" fmla="*/ 139657 w 152211"/>
                <a:gd name="connsiteY1" fmla="*/ 158107 h 202941"/>
                <a:gd name="connsiteX2" fmla="*/ 137596 w 152211"/>
                <a:gd name="connsiteY2" fmla="*/ 155734 h 202941"/>
                <a:gd name="connsiteX3" fmla="*/ 135535 w 152211"/>
                <a:gd name="connsiteY3" fmla="*/ 151051 h 202941"/>
                <a:gd name="connsiteX4" fmla="*/ 135535 w 152211"/>
                <a:gd name="connsiteY4" fmla="*/ 146305 h 202941"/>
                <a:gd name="connsiteX5" fmla="*/ 133411 w 152211"/>
                <a:gd name="connsiteY5" fmla="*/ 139249 h 202941"/>
                <a:gd name="connsiteX6" fmla="*/ 131350 w 152211"/>
                <a:gd name="connsiteY6" fmla="*/ 134503 h 202941"/>
                <a:gd name="connsiteX7" fmla="*/ 131350 w 152211"/>
                <a:gd name="connsiteY7" fmla="*/ 125074 h 202941"/>
                <a:gd name="connsiteX8" fmla="*/ 133411 w 152211"/>
                <a:gd name="connsiteY8" fmla="*/ 122702 h 202941"/>
                <a:gd name="connsiteX9" fmla="*/ 135535 w 152211"/>
                <a:gd name="connsiteY9" fmla="*/ 118018 h 202941"/>
                <a:gd name="connsiteX10" fmla="*/ 141781 w 152211"/>
                <a:gd name="connsiteY10" fmla="*/ 110900 h 202941"/>
                <a:gd name="connsiteX11" fmla="*/ 141781 w 152211"/>
                <a:gd name="connsiteY11" fmla="*/ 106216 h 202941"/>
                <a:gd name="connsiteX12" fmla="*/ 143842 w 152211"/>
                <a:gd name="connsiteY12" fmla="*/ 101471 h 202941"/>
                <a:gd name="connsiteX13" fmla="*/ 143842 w 152211"/>
                <a:gd name="connsiteY13" fmla="*/ 94415 h 202941"/>
                <a:gd name="connsiteX14" fmla="*/ 145966 w 152211"/>
                <a:gd name="connsiteY14" fmla="*/ 89669 h 202941"/>
                <a:gd name="connsiteX15" fmla="*/ 148026 w 152211"/>
                <a:gd name="connsiteY15" fmla="*/ 87359 h 202941"/>
                <a:gd name="connsiteX16" fmla="*/ 152211 w 152211"/>
                <a:gd name="connsiteY16" fmla="*/ 77867 h 202941"/>
                <a:gd name="connsiteX17" fmla="*/ 152211 w 152211"/>
                <a:gd name="connsiteY17" fmla="*/ 73184 h 202941"/>
                <a:gd name="connsiteX18" fmla="*/ 150088 w 152211"/>
                <a:gd name="connsiteY18" fmla="*/ 68438 h 202941"/>
                <a:gd name="connsiteX19" fmla="*/ 150088 w 152211"/>
                <a:gd name="connsiteY19" fmla="*/ 63755 h 202941"/>
                <a:gd name="connsiteX20" fmla="*/ 148026 w 152211"/>
                <a:gd name="connsiteY20" fmla="*/ 59009 h 202941"/>
                <a:gd name="connsiteX21" fmla="*/ 148026 w 152211"/>
                <a:gd name="connsiteY21" fmla="*/ 54326 h 202941"/>
                <a:gd name="connsiteX22" fmla="*/ 145966 w 152211"/>
                <a:gd name="connsiteY22" fmla="*/ 51953 h 202941"/>
                <a:gd name="connsiteX23" fmla="*/ 145966 w 152211"/>
                <a:gd name="connsiteY23" fmla="*/ 49580 h 202941"/>
                <a:gd name="connsiteX24" fmla="*/ 150088 w 152211"/>
                <a:gd name="connsiteY24" fmla="*/ 49580 h 202941"/>
                <a:gd name="connsiteX25" fmla="*/ 148026 w 152211"/>
                <a:gd name="connsiteY25" fmla="*/ 37778 h 202941"/>
                <a:gd name="connsiteX26" fmla="*/ 141781 w 152211"/>
                <a:gd name="connsiteY26" fmla="*/ 40151 h 202941"/>
                <a:gd name="connsiteX27" fmla="*/ 141781 w 152211"/>
                <a:gd name="connsiteY27" fmla="*/ 35406 h 202941"/>
                <a:gd name="connsiteX28" fmla="*/ 135535 w 152211"/>
                <a:gd name="connsiteY28" fmla="*/ 28349 h 202941"/>
                <a:gd name="connsiteX29" fmla="*/ 129227 w 152211"/>
                <a:gd name="connsiteY29" fmla="*/ 25976 h 202941"/>
                <a:gd name="connsiteX30" fmla="*/ 118858 w 152211"/>
                <a:gd name="connsiteY30" fmla="*/ 25976 h 202941"/>
                <a:gd name="connsiteX31" fmla="*/ 110489 w 152211"/>
                <a:gd name="connsiteY31" fmla="*/ 30722 h 202941"/>
                <a:gd name="connsiteX32" fmla="*/ 110489 w 152211"/>
                <a:gd name="connsiteY32" fmla="*/ 33033 h 202941"/>
                <a:gd name="connsiteX33" fmla="*/ 108428 w 152211"/>
                <a:gd name="connsiteY33" fmla="*/ 35406 h 202941"/>
                <a:gd name="connsiteX34" fmla="*/ 104243 w 152211"/>
                <a:gd name="connsiteY34" fmla="*/ 35406 h 202941"/>
                <a:gd name="connsiteX35" fmla="*/ 102120 w 152211"/>
                <a:gd name="connsiteY35" fmla="*/ 33033 h 202941"/>
                <a:gd name="connsiteX36" fmla="*/ 97997 w 152211"/>
                <a:gd name="connsiteY36" fmla="*/ 33033 h 202941"/>
                <a:gd name="connsiteX37" fmla="*/ 95874 w 152211"/>
                <a:gd name="connsiteY37" fmla="*/ 30722 h 202941"/>
                <a:gd name="connsiteX38" fmla="*/ 91689 w 152211"/>
                <a:gd name="connsiteY38" fmla="*/ 28349 h 202941"/>
                <a:gd name="connsiteX39" fmla="*/ 89628 w 152211"/>
                <a:gd name="connsiteY39" fmla="*/ 23604 h 202941"/>
                <a:gd name="connsiteX40" fmla="*/ 89628 w 152211"/>
                <a:gd name="connsiteY40" fmla="*/ 18921 h 202941"/>
                <a:gd name="connsiteX41" fmla="*/ 87567 w 152211"/>
                <a:gd name="connsiteY41" fmla="*/ 16548 h 202941"/>
                <a:gd name="connsiteX42" fmla="*/ 87567 w 152211"/>
                <a:gd name="connsiteY42" fmla="*/ 14175 h 202941"/>
                <a:gd name="connsiteX43" fmla="*/ 79197 w 152211"/>
                <a:gd name="connsiteY43" fmla="*/ 16548 h 202941"/>
                <a:gd name="connsiteX44" fmla="*/ 79197 w 152211"/>
                <a:gd name="connsiteY44" fmla="*/ 7119 h 202941"/>
                <a:gd name="connsiteX45" fmla="*/ 75012 w 152211"/>
                <a:gd name="connsiteY45" fmla="*/ 7119 h 202941"/>
                <a:gd name="connsiteX46" fmla="*/ 72952 w 152211"/>
                <a:gd name="connsiteY46" fmla="*/ 9492 h 202941"/>
                <a:gd name="connsiteX47" fmla="*/ 70890 w 152211"/>
                <a:gd name="connsiteY47" fmla="*/ 14175 h 202941"/>
                <a:gd name="connsiteX48" fmla="*/ 68767 w 152211"/>
                <a:gd name="connsiteY48" fmla="*/ 16548 h 202941"/>
                <a:gd name="connsiteX49" fmla="*/ 60460 w 152211"/>
                <a:gd name="connsiteY49" fmla="*/ 14175 h 202941"/>
                <a:gd name="connsiteX50" fmla="*/ 60460 w 152211"/>
                <a:gd name="connsiteY50" fmla="*/ 0 h 202941"/>
                <a:gd name="connsiteX51" fmla="*/ 56275 w 152211"/>
                <a:gd name="connsiteY51" fmla="*/ 9492 h 202941"/>
                <a:gd name="connsiteX52" fmla="*/ 52090 w 152211"/>
                <a:gd name="connsiteY52" fmla="*/ 2373 h 202941"/>
                <a:gd name="connsiteX53" fmla="*/ 50029 w 152211"/>
                <a:gd name="connsiteY53" fmla="*/ 11802 h 202941"/>
                <a:gd name="connsiteX54" fmla="*/ 43783 w 152211"/>
                <a:gd name="connsiteY54" fmla="*/ 11802 h 202941"/>
                <a:gd name="connsiteX55" fmla="*/ 41660 w 152211"/>
                <a:gd name="connsiteY55" fmla="*/ 18921 h 202941"/>
                <a:gd name="connsiteX56" fmla="*/ 35414 w 152211"/>
                <a:gd name="connsiteY56" fmla="*/ 11802 h 202941"/>
                <a:gd name="connsiteX57" fmla="*/ 29168 w 152211"/>
                <a:gd name="connsiteY57" fmla="*/ 9492 h 202941"/>
                <a:gd name="connsiteX58" fmla="*/ 24983 w 152211"/>
                <a:gd name="connsiteY58" fmla="*/ 9492 h 202941"/>
                <a:gd name="connsiteX59" fmla="*/ 22922 w 152211"/>
                <a:gd name="connsiteY59" fmla="*/ 11802 h 202941"/>
                <a:gd name="connsiteX60" fmla="*/ 22922 w 152211"/>
                <a:gd name="connsiteY60" fmla="*/ 18921 h 202941"/>
                <a:gd name="connsiteX61" fmla="*/ 18738 w 152211"/>
                <a:gd name="connsiteY61" fmla="*/ 16548 h 202941"/>
                <a:gd name="connsiteX62" fmla="*/ 12492 w 152211"/>
                <a:gd name="connsiteY62" fmla="*/ 25976 h 202941"/>
                <a:gd name="connsiteX63" fmla="*/ 14553 w 152211"/>
                <a:gd name="connsiteY63" fmla="*/ 40151 h 202941"/>
                <a:gd name="connsiteX64" fmla="*/ 20798 w 152211"/>
                <a:gd name="connsiteY64" fmla="*/ 42524 h 202941"/>
                <a:gd name="connsiteX65" fmla="*/ 16676 w 152211"/>
                <a:gd name="connsiteY65" fmla="*/ 49580 h 202941"/>
                <a:gd name="connsiteX66" fmla="*/ 22922 w 152211"/>
                <a:gd name="connsiteY66" fmla="*/ 51953 h 202941"/>
                <a:gd name="connsiteX67" fmla="*/ 20798 w 152211"/>
                <a:gd name="connsiteY67" fmla="*/ 54326 h 202941"/>
                <a:gd name="connsiteX68" fmla="*/ 18738 w 152211"/>
                <a:gd name="connsiteY68" fmla="*/ 59009 h 202941"/>
                <a:gd name="connsiteX69" fmla="*/ 18738 w 152211"/>
                <a:gd name="connsiteY69" fmla="*/ 63755 h 202941"/>
                <a:gd name="connsiteX70" fmla="*/ 20798 w 152211"/>
                <a:gd name="connsiteY70" fmla="*/ 63755 h 202941"/>
                <a:gd name="connsiteX71" fmla="*/ 24983 w 152211"/>
                <a:gd name="connsiteY71" fmla="*/ 66065 h 202941"/>
                <a:gd name="connsiteX72" fmla="*/ 27044 w 152211"/>
                <a:gd name="connsiteY72" fmla="*/ 66065 h 202941"/>
                <a:gd name="connsiteX73" fmla="*/ 27044 w 152211"/>
                <a:gd name="connsiteY73" fmla="*/ 70811 h 202941"/>
                <a:gd name="connsiteX74" fmla="*/ 24983 w 152211"/>
                <a:gd name="connsiteY74" fmla="*/ 73184 h 202941"/>
                <a:gd name="connsiteX75" fmla="*/ 24983 w 152211"/>
                <a:gd name="connsiteY75" fmla="*/ 75494 h 202941"/>
                <a:gd name="connsiteX76" fmla="*/ 22922 w 152211"/>
                <a:gd name="connsiteY76" fmla="*/ 73184 h 202941"/>
                <a:gd name="connsiteX77" fmla="*/ 18738 w 152211"/>
                <a:gd name="connsiteY77" fmla="*/ 73184 h 202941"/>
                <a:gd name="connsiteX78" fmla="*/ 16676 w 152211"/>
                <a:gd name="connsiteY78" fmla="*/ 70811 h 202941"/>
                <a:gd name="connsiteX79" fmla="*/ 10368 w 152211"/>
                <a:gd name="connsiteY79" fmla="*/ 70811 h 202941"/>
                <a:gd name="connsiteX80" fmla="*/ 10368 w 152211"/>
                <a:gd name="connsiteY80" fmla="*/ 75494 h 202941"/>
                <a:gd name="connsiteX81" fmla="*/ 12492 w 152211"/>
                <a:gd name="connsiteY81" fmla="*/ 80240 h 202941"/>
                <a:gd name="connsiteX82" fmla="*/ 16676 w 152211"/>
                <a:gd name="connsiteY82" fmla="*/ 82613 h 202941"/>
                <a:gd name="connsiteX83" fmla="*/ 18738 w 152211"/>
                <a:gd name="connsiteY83" fmla="*/ 87359 h 202941"/>
                <a:gd name="connsiteX84" fmla="*/ 12492 w 152211"/>
                <a:gd name="connsiteY84" fmla="*/ 87359 h 202941"/>
                <a:gd name="connsiteX85" fmla="*/ 12492 w 152211"/>
                <a:gd name="connsiteY85" fmla="*/ 89669 h 202941"/>
                <a:gd name="connsiteX86" fmla="*/ 14553 w 152211"/>
                <a:gd name="connsiteY86" fmla="*/ 92042 h 202941"/>
                <a:gd name="connsiteX87" fmla="*/ 14553 w 152211"/>
                <a:gd name="connsiteY87" fmla="*/ 99098 h 202941"/>
                <a:gd name="connsiteX88" fmla="*/ 12492 w 152211"/>
                <a:gd name="connsiteY88" fmla="*/ 101471 h 202941"/>
                <a:gd name="connsiteX89" fmla="*/ 10368 w 152211"/>
                <a:gd name="connsiteY89" fmla="*/ 101471 h 202941"/>
                <a:gd name="connsiteX90" fmla="*/ 6246 w 152211"/>
                <a:gd name="connsiteY90" fmla="*/ 99098 h 202941"/>
                <a:gd name="connsiteX91" fmla="*/ 4122 w 152211"/>
                <a:gd name="connsiteY91" fmla="*/ 96787 h 202941"/>
                <a:gd name="connsiteX92" fmla="*/ 2061 w 152211"/>
                <a:gd name="connsiteY92" fmla="*/ 96787 h 202941"/>
                <a:gd name="connsiteX93" fmla="*/ 8307 w 152211"/>
                <a:gd name="connsiteY93" fmla="*/ 110900 h 202941"/>
                <a:gd name="connsiteX94" fmla="*/ 8307 w 152211"/>
                <a:gd name="connsiteY94" fmla="*/ 120329 h 202941"/>
                <a:gd name="connsiteX95" fmla="*/ 6246 w 152211"/>
                <a:gd name="connsiteY95" fmla="*/ 127447 h 202941"/>
                <a:gd name="connsiteX96" fmla="*/ 2061 w 152211"/>
                <a:gd name="connsiteY96" fmla="*/ 129820 h 202941"/>
                <a:gd name="connsiteX97" fmla="*/ 0 w 152211"/>
                <a:gd name="connsiteY97" fmla="*/ 134503 h 202941"/>
                <a:gd name="connsiteX98" fmla="*/ 2061 w 152211"/>
                <a:gd name="connsiteY98" fmla="*/ 136876 h 202941"/>
                <a:gd name="connsiteX99" fmla="*/ 8307 w 152211"/>
                <a:gd name="connsiteY99" fmla="*/ 136876 h 202941"/>
                <a:gd name="connsiteX100" fmla="*/ 8307 w 152211"/>
                <a:gd name="connsiteY100" fmla="*/ 141622 h 202941"/>
                <a:gd name="connsiteX101" fmla="*/ 20798 w 152211"/>
                <a:gd name="connsiteY101" fmla="*/ 139249 h 202941"/>
                <a:gd name="connsiteX102" fmla="*/ 20798 w 152211"/>
                <a:gd name="connsiteY102" fmla="*/ 151051 h 202941"/>
                <a:gd name="connsiteX103" fmla="*/ 31229 w 152211"/>
                <a:gd name="connsiteY103" fmla="*/ 162853 h 202941"/>
                <a:gd name="connsiteX104" fmla="*/ 31229 w 152211"/>
                <a:gd name="connsiteY104" fmla="*/ 172282 h 202941"/>
                <a:gd name="connsiteX105" fmla="*/ 29168 w 152211"/>
                <a:gd name="connsiteY105" fmla="*/ 176965 h 202941"/>
                <a:gd name="connsiteX106" fmla="*/ 29168 w 152211"/>
                <a:gd name="connsiteY106" fmla="*/ 181710 h 202941"/>
                <a:gd name="connsiteX107" fmla="*/ 27044 w 152211"/>
                <a:gd name="connsiteY107" fmla="*/ 184083 h 202941"/>
                <a:gd name="connsiteX108" fmla="*/ 27044 w 152211"/>
                <a:gd name="connsiteY108" fmla="*/ 202941 h 202941"/>
                <a:gd name="connsiteX109" fmla="*/ 31229 w 152211"/>
                <a:gd name="connsiteY109" fmla="*/ 202941 h 202941"/>
                <a:gd name="connsiteX110" fmla="*/ 33353 w 152211"/>
                <a:gd name="connsiteY110" fmla="*/ 200568 h 202941"/>
                <a:gd name="connsiteX111" fmla="*/ 35414 w 152211"/>
                <a:gd name="connsiteY111" fmla="*/ 195885 h 202941"/>
                <a:gd name="connsiteX112" fmla="*/ 39598 w 152211"/>
                <a:gd name="connsiteY112" fmla="*/ 195885 h 202941"/>
                <a:gd name="connsiteX113" fmla="*/ 43783 w 152211"/>
                <a:gd name="connsiteY113" fmla="*/ 191139 h 202941"/>
                <a:gd name="connsiteX114" fmla="*/ 47906 w 152211"/>
                <a:gd name="connsiteY114" fmla="*/ 188767 h 202941"/>
                <a:gd name="connsiteX115" fmla="*/ 68767 w 152211"/>
                <a:gd name="connsiteY115" fmla="*/ 179338 h 202941"/>
                <a:gd name="connsiteX116" fmla="*/ 79197 w 152211"/>
                <a:gd name="connsiteY116" fmla="*/ 176965 h 202941"/>
                <a:gd name="connsiteX117" fmla="*/ 91689 w 152211"/>
                <a:gd name="connsiteY117" fmla="*/ 176965 h 202941"/>
                <a:gd name="connsiteX118" fmla="*/ 93812 w 152211"/>
                <a:gd name="connsiteY118" fmla="*/ 174592 h 202941"/>
                <a:gd name="connsiteX119" fmla="*/ 97997 w 152211"/>
                <a:gd name="connsiteY119" fmla="*/ 174592 h 202941"/>
                <a:gd name="connsiteX120" fmla="*/ 102120 w 152211"/>
                <a:gd name="connsiteY120" fmla="*/ 172282 h 202941"/>
                <a:gd name="connsiteX121" fmla="*/ 114674 w 152211"/>
                <a:gd name="connsiteY121" fmla="*/ 172282 h 202941"/>
                <a:gd name="connsiteX122" fmla="*/ 116735 w 152211"/>
                <a:gd name="connsiteY122" fmla="*/ 174592 h 202941"/>
                <a:gd name="connsiteX123" fmla="*/ 118858 w 152211"/>
                <a:gd name="connsiteY123" fmla="*/ 174592 h 202941"/>
                <a:gd name="connsiteX124" fmla="*/ 120920 w 152211"/>
                <a:gd name="connsiteY124" fmla="*/ 176965 h 202941"/>
                <a:gd name="connsiteX125" fmla="*/ 127165 w 152211"/>
                <a:gd name="connsiteY125" fmla="*/ 176965 h 202941"/>
                <a:gd name="connsiteX126" fmla="*/ 131350 w 152211"/>
                <a:gd name="connsiteY126" fmla="*/ 172282 h 202941"/>
                <a:gd name="connsiteX127" fmla="*/ 133411 w 152211"/>
                <a:gd name="connsiteY127" fmla="*/ 172282 h 202941"/>
                <a:gd name="connsiteX128" fmla="*/ 133411 w 152211"/>
                <a:gd name="connsiteY128" fmla="*/ 174592 h 202941"/>
                <a:gd name="connsiteX129" fmla="*/ 137596 w 152211"/>
                <a:gd name="connsiteY129" fmla="*/ 179338 h 202941"/>
                <a:gd name="connsiteX130" fmla="*/ 141781 w 152211"/>
                <a:gd name="connsiteY130" fmla="*/ 181710 h 202941"/>
                <a:gd name="connsiteX131" fmla="*/ 145966 w 152211"/>
                <a:gd name="connsiteY131" fmla="*/ 181710 h 202941"/>
                <a:gd name="connsiteX132" fmla="*/ 148026 w 152211"/>
                <a:gd name="connsiteY132" fmla="*/ 184083 h 202941"/>
                <a:gd name="connsiteX133" fmla="*/ 148026 w 152211"/>
                <a:gd name="connsiteY133" fmla="*/ 162853 h 202941"/>
                <a:gd name="connsiteX134" fmla="*/ 139657 w 152211"/>
                <a:gd name="connsiteY134" fmla="*/ 160480 h 202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52211" h="202941">
                  <a:moveTo>
                    <a:pt x="139657" y="160480"/>
                  </a:moveTo>
                  <a:lnTo>
                    <a:pt x="139657" y="158107"/>
                  </a:lnTo>
                  <a:lnTo>
                    <a:pt x="137596" y="155734"/>
                  </a:lnTo>
                  <a:lnTo>
                    <a:pt x="135535" y="151051"/>
                  </a:lnTo>
                  <a:lnTo>
                    <a:pt x="135535" y="146305"/>
                  </a:lnTo>
                  <a:lnTo>
                    <a:pt x="133411" y="139249"/>
                  </a:lnTo>
                  <a:lnTo>
                    <a:pt x="131350" y="134503"/>
                  </a:lnTo>
                  <a:lnTo>
                    <a:pt x="131350" y="125074"/>
                  </a:lnTo>
                  <a:lnTo>
                    <a:pt x="133411" y="122702"/>
                  </a:lnTo>
                  <a:lnTo>
                    <a:pt x="135535" y="118018"/>
                  </a:lnTo>
                  <a:lnTo>
                    <a:pt x="141781" y="110900"/>
                  </a:lnTo>
                  <a:lnTo>
                    <a:pt x="141781" y="106216"/>
                  </a:lnTo>
                  <a:lnTo>
                    <a:pt x="143842" y="101471"/>
                  </a:lnTo>
                  <a:lnTo>
                    <a:pt x="143842" y="94415"/>
                  </a:lnTo>
                  <a:lnTo>
                    <a:pt x="145966" y="89669"/>
                  </a:lnTo>
                  <a:lnTo>
                    <a:pt x="148026" y="87359"/>
                  </a:lnTo>
                  <a:lnTo>
                    <a:pt x="152211" y="77867"/>
                  </a:lnTo>
                  <a:lnTo>
                    <a:pt x="152211" y="73184"/>
                  </a:lnTo>
                  <a:lnTo>
                    <a:pt x="150088" y="68438"/>
                  </a:lnTo>
                  <a:lnTo>
                    <a:pt x="150088" y="63755"/>
                  </a:lnTo>
                  <a:lnTo>
                    <a:pt x="148026" y="59009"/>
                  </a:lnTo>
                  <a:lnTo>
                    <a:pt x="148026" y="54326"/>
                  </a:lnTo>
                  <a:lnTo>
                    <a:pt x="145966" y="51953"/>
                  </a:lnTo>
                  <a:lnTo>
                    <a:pt x="145966" y="49580"/>
                  </a:lnTo>
                  <a:lnTo>
                    <a:pt x="150088" y="49580"/>
                  </a:lnTo>
                  <a:lnTo>
                    <a:pt x="148026" y="37778"/>
                  </a:lnTo>
                  <a:lnTo>
                    <a:pt x="141781" y="40151"/>
                  </a:lnTo>
                  <a:lnTo>
                    <a:pt x="141781" y="35406"/>
                  </a:lnTo>
                  <a:lnTo>
                    <a:pt x="135535" y="28349"/>
                  </a:lnTo>
                  <a:lnTo>
                    <a:pt x="129227" y="25976"/>
                  </a:lnTo>
                  <a:lnTo>
                    <a:pt x="118858" y="25976"/>
                  </a:lnTo>
                  <a:lnTo>
                    <a:pt x="110489" y="30722"/>
                  </a:lnTo>
                  <a:lnTo>
                    <a:pt x="110489" y="33033"/>
                  </a:lnTo>
                  <a:lnTo>
                    <a:pt x="108428" y="35406"/>
                  </a:lnTo>
                  <a:lnTo>
                    <a:pt x="104243" y="35406"/>
                  </a:lnTo>
                  <a:lnTo>
                    <a:pt x="102120" y="33033"/>
                  </a:lnTo>
                  <a:lnTo>
                    <a:pt x="97997" y="33033"/>
                  </a:lnTo>
                  <a:lnTo>
                    <a:pt x="95874" y="30722"/>
                  </a:lnTo>
                  <a:lnTo>
                    <a:pt x="91689" y="28349"/>
                  </a:lnTo>
                  <a:lnTo>
                    <a:pt x="89628" y="23604"/>
                  </a:lnTo>
                  <a:lnTo>
                    <a:pt x="89628" y="18921"/>
                  </a:lnTo>
                  <a:lnTo>
                    <a:pt x="87567" y="16548"/>
                  </a:lnTo>
                  <a:lnTo>
                    <a:pt x="87567" y="14175"/>
                  </a:lnTo>
                  <a:lnTo>
                    <a:pt x="79197" y="16548"/>
                  </a:lnTo>
                  <a:lnTo>
                    <a:pt x="79197" y="7119"/>
                  </a:lnTo>
                  <a:lnTo>
                    <a:pt x="75012" y="7119"/>
                  </a:lnTo>
                  <a:lnTo>
                    <a:pt x="72952" y="9492"/>
                  </a:lnTo>
                  <a:lnTo>
                    <a:pt x="70890" y="14175"/>
                  </a:lnTo>
                  <a:lnTo>
                    <a:pt x="68767" y="16548"/>
                  </a:lnTo>
                  <a:lnTo>
                    <a:pt x="60460" y="14175"/>
                  </a:lnTo>
                  <a:lnTo>
                    <a:pt x="60460" y="0"/>
                  </a:lnTo>
                  <a:lnTo>
                    <a:pt x="56275" y="9492"/>
                  </a:lnTo>
                  <a:lnTo>
                    <a:pt x="52090" y="2373"/>
                  </a:lnTo>
                  <a:lnTo>
                    <a:pt x="50029" y="11802"/>
                  </a:lnTo>
                  <a:lnTo>
                    <a:pt x="43783" y="11802"/>
                  </a:lnTo>
                  <a:lnTo>
                    <a:pt x="41660" y="18921"/>
                  </a:lnTo>
                  <a:lnTo>
                    <a:pt x="35414" y="11802"/>
                  </a:lnTo>
                  <a:lnTo>
                    <a:pt x="29168" y="9492"/>
                  </a:lnTo>
                  <a:lnTo>
                    <a:pt x="24983" y="9492"/>
                  </a:lnTo>
                  <a:lnTo>
                    <a:pt x="22922" y="11802"/>
                  </a:lnTo>
                  <a:lnTo>
                    <a:pt x="22922" y="18921"/>
                  </a:lnTo>
                  <a:lnTo>
                    <a:pt x="18738" y="16548"/>
                  </a:lnTo>
                  <a:lnTo>
                    <a:pt x="12492" y="25976"/>
                  </a:lnTo>
                  <a:lnTo>
                    <a:pt x="14553" y="40151"/>
                  </a:lnTo>
                  <a:lnTo>
                    <a:pt x="20798" y="42524"/>
                  </a:lnTo>
                  <a:lnTo>
                    <a:pt x="16676" y="49580"/>
                  </a:lnTo>
                  <a:lnTo>
                    <a:pt x="22922" y="51953"/>
                  </a:lnTo>
                  <a:lnTo>
                    <a:pt x="20798" y="54326"/>
                  </a:lnTo>
                  <a:lnTo>
                    <a:pt x="18738" y="59009"/>
                  </a:lnTo>
                  <a:lnTo>
                    <a:pt x="18738" y="63755"/>
                  </a:lnTo>
                  <a:lnTo>
                    <a:pt x="20798" y="63755"/>
                  </a:lnTo>
                  <a:lnTo>
                    <a:pt x="24983" y="66065"/>
                  </a:lnTo>
                  <a:lnTo>
                    <a:pt x="27044" y="66065"/>
                  </a:lnTo>
                  <a:lnTo>
                    <a:pt x="27044" y="70811"/>
                  </a:lnTo>
                  <a:lnTo>
                    <a:pt x="24983" y="73184"/>
                  </a:lnTo>
                  <a:lnTo>
                    <a:pt x="24983" y="75494"/>
                  </a:lnTo>
                  <a:lnTo>
                    <a:pt x="22922" y="73184"/>
                  </a:lnTo>
                  <a:lnTo>
                    <a:pt x="18738" y="73184"/>
                  </a:lnTo>
                  <a:lnTo>
                    <a:pt x="16676" y="70811"/>
                  </a:lnTo>
                  <a:lnTo>
                    <a:pt x="10368" y="70811"/>
                  </a:lnTo>
                  <a:lnTo>
                    <a:pt x="10368" y="75494"/>
                  </a:lnTo>
                  <a:lnTo>
                    <a:pt x="12492" y="80240"/>
                  </a:lnTo>
                  <a:lnTo>
                    <a:pt x="16676" y="82613"/>
                  </a:lnTo>
                  <a:lnTo>
                    <a:pt x="18738" y="87359"/>
                  </a:lnTo>
                  <a:lnTo>
                    <a:pt x="12492" y="87359"/>
                  </a:lnTo>
                  <a:lnTo>
                    <a:pt x="12492" y="89669"/>
                  </a:lnTo>
                  <a:lnTo>
                    <a:pt x="14553" y="92042"/>
                  </a:lnTo>
                  <a:lnTo>
                    <a:pt x="14553" y="99098"/>
                  </a:lnTo>
                  <a:lnTo>
                    <a:pt x="12492" y="101471"/>
                  </a:lnTo>
                  <a:lnTo>
                    <a:pt x="10368" y="101471"/>
                  </a:lnTo>
                  <a:lnTo>
                    <a:pt x="6246" y="99098"/>
                  </a:lnTo>
                  <a:lnTo>
                    <a:pt x="4122" y="96787"/>
                  </a:lnTo>
                  <a:lnTo>
                    <a:pt x="2061" y="96787"/>
                  </a:lnTo>
                  <a:lnTo>
                    <a:pt x="8307" y="110900"/>
                  </a:lnTo>
                  <a:lnTo>
                    <a:pt x="8307" y="120329"/>
                  </a:lnTo>
                  <a:lnTo>
                    <a:pt x="6246" y="127447"/>
                  </a:lnTo>
                  <a:lnTo>
                    <a:pt x="2061" y="129820"/>
                  </a:lnTo>
                  <a:lnTo>
                    <a:pt x="0" y="134503"/>
                  </a:lnTo>
                  <a:lnTo>
                    <a:pt x="2061" y="136876"/>
                  </a:lnTo>
                  <a:lnTo>
                    <a:pt x="8307" y="136876"/>
                  </a:lnTo>
                  <a:lnTo>
                    <a:pt x="8307" y="141622"/>
                  </a:lnTo>
                  <a:lnTo>
                    <a:pt x="20798" y="139249"/>
                  </a:lnTo>
                  <a:lnTo>
                    <a:pt x="20798" y="151051"/>
                  </a:lnTo>
                  <a:lnTo>
                    <a:pt x="31229" y="162853"/>
                  </a:lnTo>
                  <a:lnTo>
                    <a:pt x="31229" y="172282"/>
                  </a:lnTo>
                  <a:lnTo>
                    <a:pt x="29168" y="176965"/>
                  </a:lnTo>
                  <a:lnTo>
                    <a:pt x="29168" y="181710"/>
                  </a:lnTo>
                  <a:lnTo>
                    <a:pt x="27044" y="184083"/>
                  </a:lnTo>
                  <a:lnTo>
                    <a:pt x="27044" y="202941"/>
                  </a:lnTo>
                  <a:lnTo>
                    <a:pt x="31229" y="202941"/>
                  </a:lnTo>
                  <a:lnTo>
                    <a:pt x="33353" y="200568"/>
                  </a:lnTo>
                  <a:lnTo>
                    <a:pt x="35414" y="195885"/>
                  </a:lnTo>
                  <a:lnTo>
                    <a:pt x="39598" y="195885"/>
                  </a:lnTo>
                  <a:lnTo>
                    <a:pt x="43783" y="191139"/>
                  </a:lnTo>
                  <a:lnTo>
                    <a:pt x="47906" y="188767"/>
                  </a:lnTo>
                  <a:lnTo>
                    <a:pt x="68767" y="179338"/>
                  </a:lnTo>
                  <a:lnTo>
                    <a:pt x="79197" y="176965"/>
                  </a:lnTo>
                  <a:lnTo>
                    <a:pt x="91689" y="176965"/>
                  </a:lnTo>
                  <a:lnTo>
                    <a:pt x="93812" y="174592"/>
                  </a:lnTo>
                  <a:lnTo>
                    <a:pt x="97997" y="174592"/>
                  </a:lnTo>
                  <a:lnTo>
                    <a:pt x="102120" y="172282"/>
                  </a:lnTo>
                  <a:lnTo>
                    <a:pt x="114674" y="172282"/>
                  </a:lnTo>
                  <a:lnTo>
                    <a:pt x="116735" y="174592"/>
                  </a:lnTo>
                  <a:lnTo>
                    <a:pt x="118858" y="174592"/>
                  </a:lnTo>
                  <a:lnTo>
                    <a:pt x="120920" y="176965"/>
                  </a:lnTo>
                  <a:lnTo>
                    <a:pt x="127165" y="176965"/>
                  </a:lnTo>
                  <a:lnTo>
                    <a:pt x="131350" y="172282"/>
                  </a:lnTo>
                  <a:lnTo>
                    <a:pt x="133411" y="172282"/>
                  </a:lnTo>
                  <a:lnTo>
                    <a:pt x="133411" y="174592"/>
                  </a:lnTo>
                  <a:lnTo>
                    <a:pt x="137596" y="179338"/>
                  </a:lnTo>
                  <a:lnTo>
                    <a:pt x="141781" y="181710"/>
                  </a:lnTo>
                  <a:lnTo>
                    <a:pt x="145966" y="181710"/>
                  </a:lnTo>
                  <a:lnTo>
                    <a:pt x="148026" y="184083"/>
                  </a:lnTo>
                  <a:lnTo>
                    <a:pt x="148026" y="162853"/>
                  </a:lnTo>
                  <a:lnTo>
                    <a:pt x="139657" y="160480"/>
                  </a:lnTo>
                  <a:close/>
                </a:path>
              </a:pathLst>
            </a:custGeom>
            <a:noFill/>
            <a:ln w="1561" cap="flat">
              <a:solidFill>
                <a:srgbClr val="FFFFFF"/>
              </a:solidFill>
              <a:prstDash val="solid"/>
              <a:round/>
            </a:ln>
          </p:spPr>
          <p:txBody>
            <a:bodyPr rtlCol="0" anchor="ctr"/>
            <a:lstStyle/>
            <a:p>
              <a:endParaRPr lang="en-US" noProof="0" dirty="0"/>
            </a:p>
          </p:txBody>
        </p:sp>
        <p:sp>
          <p:nvSpPr>
            <p:cNvPr id="5198" name="Serbest Form 5197">
              <a:extLst>
                <a:ext uri="{FF2B5EF4-FFF2-40B4-BE49-F238E27FC236}">
                  <a16:creationId xmlns:a16="http://schemas.microsoft.com/office/drawing/2014/main" id="{75263483-44F9-7C4A-AC86-62F3EA134997}"/>
                </a:ext>
              </a:extLst>
            </p:cNvPr>
            <p:cNvSpPr/>
            <p:nvPr/>
          </p:nvSpPr>
          <p:spPr>
            <a:xfrm>
              <a:off x="3482622" y="2199166"/>
              <a:ext cx="88816" cy="88794"/>
            </a:xfrm>
            <a:custGeom>
              <a:avLst/>
              <a:gdLst>
                <a:gd name="connsiteX0" fmla="*/ 77698 w 88816"/>
                <a:gd name="connsiteY0" fmla="*/ 77118 h 88794"/>
                <a:gd name="connsiteX1" fmla="*/ 79947 w 88816"/>
                <a:gd name="connsiteY1" fmla="*/ 77118 h 88794"/>
                <a:gd name="connsiteX2" fmla="*/ 86568 w 88816"/>
                <a:gd name="connsiteY2" fmla="*/ 70124 h 88794"/>
                <a:gd name="connsiteX3" fmla="*/ 84382 w 88816"/>
                <a:gd name="connsiteY3" fmla="*/ 67751 h 88794"/>
                <a:gd name="connsiteX4" fmla="*/ 77698 w 88816"/>
                <a:gd name="connsiteY4" fmla="*/ 67751 h 88794"/>
                <a:gd name="connsiteX5" fmla="*/ 77698 w 88816"/>
                <a:gd name="connsiteY5" fmla="*/ 65441 h 88794"/>
                <a:gd name="connsiteX6" fmla="*/ 75512 w 88816"/>
                <a:gd name="connsiteY6" fmla="*/ 63068 h 88794"/>
                <a:gd name="connsiteX7" fmla="*/ 75512 w 88816"/>
                <a:gd name="connsiteY7" fmla="*/ 56074 h 88794"/>
                <a:gd name="connsiteX8" fmla="*/ 77698 w 88816"/>
                <a:gd name="connsiteY8" fmla="*/ 53764 h 88794"/>
                <a:gd name="connsiteX9" fmla="*/ 82133 w 88816"/>
                <a:gd name="connsiteY9" fmla="*/ 53764 h 88794"/>
                <a:gd name="connsiteX10" fmla="*/ 84382 w 88816"/>
                <a:gd name="connsiteY10" fmla="*/ 51391 h 88794"/>
                <a:gd name="connsiteX11" fmla="*/ 88816 w 88816"/>
                <a:gd name="connsiteY11" fmla="*/ 51391 h 88794"/>
                <a:gd name="connsiteX12" fmla="*/ 84382 w 88816"/>
                <a:gd name="connsiteY12" fmla="*/ 49081 h 88794"/>
                <a:gd name="connsiteX13" fmla="*/ 77698 w 88816"/>
                <a:gd name="connsiteY13" fmla="*/ 42087 h 88794"/>
                <a:gd name="connsiteX14" fmla="*/ 73264 w 88816"/>
                <a:gd name="connsiteY14" fmla="*/ 32720 h 88794"/>
                <a:gd name="connsiteX15" fmla="*/ 71015 w 88816"/>
                <a:gd name="connsiteY15" fmla="*/ 30410 h 88794"/>
                <a:gd name="connsiteX16" fmla="*/ 68829 w 88816"/>
                <a:gd name="connsiteY16" fmla="*/ 25727 h 88794"/>
                <a:gd name="connsiteX17" fmla="*/ 66581 w 88816"/>
                <a:gd name="connsiteY17" fmla="*/ 23354 h 88794"/>
                <a:gd name="connsiteX18" fmla="*/ 64395 w 88816"/>
                <a:gd name="connsiteY18" fmla="*/ 14050 h 88794"/>
                <a:gd name="connsiteX19" fmla="*/ 51091 w 88816"/>
                <a:gd name="connsiteY19" fmla="*/ 14050 h 88794"/>
                <a:gd name="connsiteX20" fmla="*/ 46657 w 88816"/>
                <a:gd name="connsiteY20" fmla="*/ 9367 h 88794"/>
                <a:gd name="connsiteX21" fmla="*/ 46657 w 88816"/>
                <a:gd name="connsiteY21" fmla="*/ 6994 h 88794"/>
                <a:gd name="connsiteX22" fmla="*/ 44408 w 88816"/>
                <a:gd name="connsiteY22" fmla="*/ 6994 h 88794"/>
                <a:gd name="connsiteX23" fmla="*/ 42160 w 88816"/>
                <a:gd name="connsiteY23" fmla="*/ 4683 h 88794"/>
                <a:gd name="connsiteX24" fmla="*/ 31104 w 88816"/>
                <a:gd name="connsiteY24" fmla="*/ 4683 h 88794"/>
                <a:gd name="connsiteX25" fmla="*/ 31104 w 88816"/>
                <a:gd name="connsiteY25" fmla="*/ 6994 h 88794"/>
                <a:gd name="connsiteX26" fmla="*/ 28856 w 88816"/>
                <a:gd name="connsiteY26" fmla="*/ 6994 h 88794"/>
                <a:gd name="connsiteX27" fmla="*/ 26670 w 88816"/>
                <a:gd name="connsiteY27" fmla="*/ 4683 h 88794"/>
                <a:gd name="connsiteX28" fmla="*/ 22235 w 88816"/>
                <a:gd name="connsiteY28" fmla="*/ 2373 h 88794"/>
                <a:gd name="connsiteX29" fmla="*/ 17738 w 88816"/>
                <a:gd name="connsiteY29" fmla="*/ 2373 h 88794"/>
                <a:gd name="connsiteX30" fmla="*/ 15552 w 88816"/>
                <a:gd name="connsiteY30" fmla="*/ 0 h 88794"/>
                <a:gd name="connsiteX31" fmla="*/ 8869 w 88816"/>
                <a:gd name="connsiteY31" fmla="*/ 0 h 88794"/>
                <a:gd name="connsiteX32" fmla="*/ 2249 w 88816"/>
                <a:gd name="connsiteY32" fmla="*/ 11677 h 88794"/>
                <a:gd name="connsiteX33" fmla="*/ 6683 w 88816"/>
                <a:gd name="connsiteY33" fmla="*/ 16360 h 88794"/>
                <a:gd name="connsiteX34" fmla="*/ 8869 w 88816"/>
                <a:gd name="connsiteY34" fmla="*/ 16360 h 88794"/>
                <a:gd name="connsiteX35" fmla="*/ 8869 w 88816"/>
                <a:gd name="connsiteY35" fmla="*/ 18733 h 88794"/>
                <a:gd name="connsiteX36" fmla="*/ 2249 w 88816"/>
                <a:gd name="connsiteY36" fmla="*/ 25727 h 88794"/>
                <a:gd name="connsiteX37" fmla="*/ 0 w 88816"/>
                <a:gd name="connsiteY37" fmla="*/ 30410 h 88794"/>
                <a:gd name="connsiteX38" fmla="*/ 2249 w 88816"/>
                <a:gd name="connsiteY38" fmla="*/ 35031 h 88794"/>
                <a:gd name="connsiteX39" fmla="*/ 6683 w 88816"/>
                <a:gd name="connsiteY39" fmla="*/ 39714 h 88794"/>
                <a:gd name="connsiteX40" fmla="*/ 11118 w 88816"/>
                <a:gd name="connsiteY40" fmla="*/ 42087 h 88794"/>
                <a:gd name="connsiteX41" fmla="*/ 15552 w 88816"/>
                <a:gd name="connsiteY41" fmla="*/ 42087 h 88794"/>
                <a:gd name="connsiteX42" fmla="*/ 22235 w 88816"/>
                <a:gd name="connsiteY42" fmla="*/ 49081 h 88794"/>
                <a:gd name="connsiteX43" fmla="*/ 26670 w 88816"/>
                <a:gd name="connsiteY43" fmla="*/ 49081 h 88794"/>
                <a:gd name="connsiteX44" fmla="*/ 26670 w 88816"/>
                <a:gd name="connsiteY44" fmla="*/ 39714 h 88794"/>
                <a:gd name="connsiteX45" fmla="*/ 24421 w 88816"/>
                <a:gd name="connsiteY45" fmla="*/ 37404 h 88794"/>
                <a:gd name="connsiteX46" fmla="*/ 19987 w 88816"/>
                <a:gd name="connsiteY46" fmla="*/ 35031 h 88794"/>
                <a:gd name="connsiteX47" fmla="*/ 15552 w 88816"/>
                <a:gd name="connsiteY47" fmla="*/ 30410 h 88794"/>
                <a:gd name="connsiteX48" fmla="*/ 15552 w 88816"/>
                <a:gd name="connsiteY48" fmla="*/ 28037 h 88794"/>
                <a:gd name="connsiteX49" fmla="*/ 17738 w 88816"/>
                <a:gd name="connsiteY49" fmla="*/ 28037 h 88794"/>
                <a:gd name="connsiteX50" fmla="*/ 22235 w 88816"/>
                <a:gd name="connsiteY50" fmla="*/ 30410 h 88794"/>
                <a:gd name="connsiteX51" fmla="*/ 24421 w 88816"/>
                <a:gd name="connsiteY51" fmla="*/ 32720 h 88794"/>
                <a:gd name="connsiteX52" fmla="*/ 33290 w 88816"/>
                <a:gd name="connsiteY52" fmla="*/ 37404 h 88794"/>
                <a:gd name="connsiteX53" fmla="*/ 35539 w 88816"/>
                <a:gd name="connsiteY53" fmla="*/ 39714 h 88794"/>
                <a:gd name="connsiteX54" fmla="*/ 35539 w 88816"/>
                <a:gd name="connsiteY54" fmla="*/ 51391 h 88794"/>
                <a:gd name="connsiteX55" fmla="*/ 42160 w 88816"/>
                <a:gd name="connsiteY55" fmla="*/ 51391 h 88794"/>
                <a:gd name="connsiteX56" fmla="*/ 46657 w 88816"/>
                <a:gd name="connsiteY56" fmla="*/ 53764 h 88794"/>
                <a:gd name="connsiteX57" fmla="*/ 51091 w 88816"/>
                <a:gd name="connsiteY57" fmla="*/ 53764 h 88794"/>
                <a:gd name="connsiteX58" fmla="*/ 57712 w 88816"/>
                <a:gd name="connsiteY58" fmla="*/ 70124 h 88794"/>
                <a:gd name="connsiteX59" fmla="*/ 55526 w 88816"/>
                <a:gd name="connsiteY59" fmla="*/ 72434 h 88794"/>
                <a:gd name="connsiteX60" fmla="*/ 55526 w 88816"/>
                <a:gd name="connsiteY60" fmla="*/ 77118 h 88794"/>
                <a:gd name="connsiteX61" fmla="*/ 62146 w 88816"/>
                <a:gd name="connsiteY61" fmla="*/ 84111 h 88794"/>
                <a:gd name="connsiteX62" fmla="*/ 66581 w 88816"/>
                <a:gd name="connsiteY62" fmla="*/ 86484 h 88794"/>
                <a:gd name="connsiteX63" fmla="*/ 71015 w 88816"/>
                <a:gd name="connsiteY63" fmla="*/ 86484 h 88794"/>
                <a:gd name="connsiteX64" fmla="*/ 64395 w 88816"/>
                <a:gd name="connsiteY64" fmla="*/ 77118 h 88794"/>
                <a:gd name="connsiteX65" fmla="*/ 75512 w 88816"/>
                <a:gd name="connsiteY65" fmla="*/ 88795 h 88794"/>
                <a:gd name="connsiteX66" fmla="*/ 77698 w 88816"/>
                <a:gd name="connsiteY66" fmla="*/ 86484 h 88794"/>
                <a:gd name="connsiteX67" fmla="*/ 77698 w 88816"/>
                <a:gd name="connsiteY67" fmla="*/ 77118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88816" h="88794">
                  <a:moveTo>
                    <a:pt x="77698" y="77118"/>
                  </a:moveTo>
                  <a:lnTo>
                    <a:pt x="79947" y="77118"/>
                  </a:lnTo>
                  <a:lnTo>
                    <a:pt x="86568" y="70124"/>
                  </a:lnTo>
                  <a:lnTo>
                    <a:pt x="84382" y="67751"/>
                  </a:lnTo>
                  <a:lnTo>
                    <a:pt x="77698" y="67751"/>
                  </a:lnTo>
                  <a:lnTo>
                    <a:pt x="77698" y="65441"/>
                  </a:lnTo>
                  <a:lnTo>
                    <a:pt x="75512" y="63068"/>
                  </a:lnTo>
                  <a:lnTo>
                    <a:pt x="75512" y="56074"/>
                  </a:lnTo>
                  <a:lnTo>
                    <a:pt x="77698" y="53764"/>
                  </a:lnTo>
                  <a:lnTo>
                    <a:pt x="82133" y="53764"/>
                  </a:lnTo>
                  <a:lnTo>
                    <a:pt x="84382" y="51391"/>
                  </a:lnTo>
                  <a:lnTo>
                    <a:pt x="88816" y="51391"/>
                  </a:lnTo>
                  <a:lnTo>
                    <a:pt x="84382" y="49081"/>
                  </a:lnTo>
                  <a:lnTo>
                    <a:pt x="77698" y="42087"/>
                  </a:lnTo>
                  <a:lnTo>
                    <a:pt x="73264" y="32720"/>
                  </a:lnTo>
                  <a:lnTo>
                    <a:pt x="71015" y="30410"/>
                  </a:lnTo>
                  <a:lnTo>
                    <a:pt x="68829" y="25727"/>
                  </a:lnTo>
                  <a:lnTo>
                    <a:pt x="66581" y="23354"/>
                  </a:lnTo>
                  <a:lnTo>
                    <a:pt x="64395" y="14050"/>
                  </a:lnTo>
                  <a:lnTo>
                    <a:pt x="51091" y="14050"/>
                  </a:lnTo>
                  <a:lnTo>
                    <a:pt x="46657" y="9367"/>
                  </a:lnTo>
                  <a:lnTo>
                    <a:pt x="46657" y="6994"/>
                  </a:lnTo>
                  <a:lnTo>
                    <a:pt x="44408" y="6994"/>
                  </a:lnTo>
                  <a:lnTo>
                    <a:pt x="42160" y="4683"/>
                  </a:lnTo>
                  <a:lnTo>
                    <a:pt x="31104" y="4683"/>
                  </a:lnTo>
                  <a:lnTo>
                    <a:pt x="31104" y="6994"/>
                  </a:lnTo>
                  <a:lnTo>
                    <a:pt x="28856" y="6994"/>
                  </a:lnTo>
                  <a:lnTo>
                    <a:pt x="26670" y="4683"/>
                  </a:lnTo>
                  <a:lnTo>
                    <a:pt x="22235" y="2373"/>
                  </a:lnTo>
                  <a:lnTo>
                    <a:pt x="17738" y="2373"/>
                  </a:lnTo>
                  <a:lnTo>
                    <a:pt x="15552" y="0"/>
                  </a:lnTo>
                  <a:lnTo>
                    <a:pt x="8869" y="0"/>
                  </a:lnTo>
                  <a:lnTo>
                    <a:pt x="2249" y="11677"/>
                  </a:lnTo>
                  <a:lnTo>
                    <a:pt x="6683" y="16360"/>
                  </a:lnTo>
                  <a:lnTo>
                    <a:pt x="8869" y="16360"/>
                  </a:lnTo>
                  <a:lnTo>
                    <a:pt x="8869" y="18733"/>
                  </a:lnTo>
                  <a:lnTo>
                    <a:pt x="2249" y="25727"/>
                  </a:lnTo>
                  <a:lnTo>
                    <a:pt x="0" y="30410"/>
                  </a:lnTo>
                  <a:lnTo>
                    <a:pt x="2249" y="35031"/>
                  </a:lnTo>
                  <a:lnTo>
                    <a:pt x="6683" y="39714"/>
                  </a:lnTo>
                  <a:lnTo>
                    <a:pt x="11118" y="42087"/>
                  </a:lnTo>
                  <a:lnTo>
                    <a:pt x="15552" y="42087"/>
                  </a:lnTo>
                  <a:lnTo>
                    <a:pt x="22235" y="49081"/>
                  </a:lnTo>
                  <a:lnTo>
                    <a:pt x="26670" y="49081"/>
                  </a:lnTo>
                  <a:lnTo>
                    <a:pt x="26670" y="39714"/>
                  </a:lnTo>
                  <a:lnTo>
                    <a:pt x="24421" y="37404"/>
                  </a:lnTo>
                  <a:lnTo>
                    <a:pt x="19987" y="35031"/>
                  </a:lnTo>
                  <a:lnTo>
                    <a:pt x="15552" y="30410"/>
                  </a:lnTo>
                  <a:lnTo>
                    <a:pt x="15552" y="28037"/>
                  </a:lnTo>
                  <a:lnTo>
                    <a:pt x="17738" y="28037"/>
                  </a:lnTo>
                  <a:lnTo>
                    <a:pt x="22235" y="30410"/>
                  </a:lnTo>
                  <a:lnTo>
                    <a:pt x="24421" y="32720"/>
                  </a:lnTo>
                  <a:lnTo>
                    <a:pt x="33290" y="37404"/>
                  </a:lnTo>
                  <a:lnTo>
                    <a:pt x="35539" y="39714"/>
                  </a:lnTo>
                  <a:lnTo>
                    <a:pt x="35539" y="51391"/>
                  </a:lnTo>
                  <a:lnTo>
                    <a:pt x="42160" y="51391"/>
                  </a:lnTo>
                  <a:lnTo>
                    <a:pt x="46657" y="53764"/>
                  </a:lnTo>
                  <a:lnTo>
                    <a:pt x="51091" y="53764"/>
                  </a:lnTo>
                  <a:lnTo>
                    <a:pt x="57712" y="70124"/>
                  </a:lnTo>
                  <a:lnTo>
                    <a:pt x="55526" y="72434"/>
                  </a:lnTo>
                  <a:lnTo>
                    <a:pt x="55526" y="77118"/>
                  </a:lnTo>
                  <a:lnTo>
                    <a:pt x="62146" y="84111"/>
                  </a:lnTo>
                  <a:lnTo>
                    <a:pt x="66581" y="86484"/>
                  </a:lnTo>
                  <a:lnTo>
                    <a:pt x="71015" y="86484"/>
                  </a:lnTo>
                  <a:lnTo>
                    <a:pt x="64395" y="77118"/>
                  </a:lnTo>
                  <a:lnTo>
                    <a:pt x="75512" y="88795"/>
                  </a:lnTo>
                  <a:lnTo>
                    <a:pt x="77698" y="86484"/>
                  </a:lnTo>
                  <a:lnTo>
                    <a:pt x="77698" y="77118"/>
                  </a:lnTo>
                  <a:close/>
                </a:path>
              </a:pathLst>
            </a:custGeom>
            <a:solidFill>
              <a:srgbClr val="A6A6A6"/>
            </a:solidFill>
            <a:ln w="6245" cap="flat">
              <a:noFill/>
              <a:prstDash val="solid"/>
              <a:miter/>
            </a:ln>
          </p:spPr>
          <p:txBody>
            <a:bodyPr rtlCol="0" anchor="ctr"/>
            <a:lstStyle/>
            <a:p>
              <a:endParaRPr lang="en-US" noProof="0" dirty="0"/>
            </a:p>
          </p:txBody>
        </p:sp>
        <p:sp>
          <p:nvSpPr>
            <p:cNvPr id="5199" name="Serbest Form 5198">
              <a:extLst>
                <a:ext uri="{FF2B5EF4-FFF2-40B4-BE49-F238E27FC236}">
                  <a16:creationId xmlns:a16="http://schemas.microsoft.com/office/drawing/2014/main" id="{2CABA93F-CFF5-5F4E-AC74-992FA46491BC}"/>
                </a:ext>
              </a:extLst>
            </p:cNvPr>
            <p:cNvSpPr/>
            <p:nvPr/>
          </p:nvSpPr>
          <p:spPr>
            <a:xfrm>
              <a:off x="3482622" y="2199166"/>
              <a:ext cx="88816" cy="88794"/>
            </a:xfrm>
            <a:custGeom>
              <a:avLst/>
              <a:gdLst>
                <a:gd name="connsiteX0" fmla="*/ 77698 w 88816"/>
                <a:gd name="connsiteY0" fmla="*/ 77118 h 88794"/>
                <a:gd name="connsiteX1" fmla="*/ 79947 w 88816"/>
                <a:gd name="connsiteY1" fmla="*/ 77118 h 88794"/>
                <a:gd name="connsiteX2" fmla="*/ 86568 w 88816"/>
                <a:gd name="connsiteY2" fmla="*/ 70124 h 88794"/>
                <a:gd name="connsiteX3" fmla="*/ 84382 w 88816"/>
                <a:gd name="connsiteY3" fmla="*/ 67751 h 88794"/>
                <a:gd name="connsiteX4" fmla="*/ 77698 w 88816"/>
                <a:gd name="connsiteY4" fmla="*/ 67751 h 88794"/>
                <a:gd name="connsiteX5" fmla="*/ 77698 w 88816"/>
                <a:gd name="connsiteY5" fmla="*/ 65441 h 88794"/>
                <a:gd name="connsiteX6" fmla="*/ 75512 w 88816"/>
                <a:gd name="connsiteY6" fmla="*/ 63068 h 88794"/>
                <a:gd name="connsiteX7" fmla="*/ 75512 w 88816"/>
                <a:gd name="connsiteY7" fmla="*/ 56074 h 88794"/>
                <a:gd name="connsiteX8" fmla="*/ 77698 w 88816"/>
                <a:gd name="connsiteY8" fmla="*/ 53764 h 88794"/>
                <a:gd name="connsiteX9" fmla="*/ 82133 w 88816"/>
                <a:gd name="connsiteY9" fmla="*/ 53764 h 88794"/>
                <a:gd name="connsiteX10" fmla="*/ 84382 w 88816"/>
                <a:gd name="connsiteY10" fmla="*/ 51391 h 88794"/>
                <a:gd name="connsiteX11" fmla="*/ 88816 w 88816"/>
                <a:gd name="connsiteY11" fmla="*/ 51391 h 88794"/>
                <a:gd name="connsiteX12" fmla="*/ 84382 w 88816"/>
                <a:gd name="connsiteY12" fmla="*/ 49081 h 88794"/>
                <a:gd name="connsiteX13" fmla="*/ 77698 w 88816"/>
                <a:gd name="connsiteY13" fmla="*/ 42087 h 88794"/>
                <a:gd name="connsiteX14" fmla="*/ 73264 w 88816"/>
                <a:gd name="connsiteY14" fmla="*/ 32720 h 88794"/>
                <a:gd name="connsiteX15" fmla="*/ 71015 w 88816"/>
                <a:gd name="connsiteY15" fmla="*/ 30410 h 88794"/>
                <a:gd name="connsiteX16" fmla="*/ 68829 w 88816"/>
                <a:gd name="connsiteY16" fmla="*/ 25727 h 88794"/>
                <a:gd name="connsiteX17" fmla="*/ 66581 w 88816"/>
                <a:gd name="connsiteY17" fmla="*/ 23354 h 88794"/>
                <a:gd name="connsiteX18" fmla="*/ 64395 w 88816"/>
                <a:gd name="connsiteY18" fmla="*/ 14050 h 88794"/>
                <a:gd name="connsiteX19" fmla="*/ 51091 w 88816"/>
                <a:gd name="connsiteY19" fmla="*/ 14050 h 88794"/>
                <a:gd name="connsiteX20" fmla="*/ 46657 w 88816"/>
                <a:gd name="connsiteY20" fmla="*/ 9367 h 88794"/>
                <a:gd name="connsiteX21" fmla="*/ 46657 w 88816"/>
                <a:gd name="connsiteY21" fmla="*/ 6994 h 88794"/>
                <a:gd name="connsiteX22" fmla="*/ 44408 w 88816"/>
                <a:gd name="connsiteY22" fmla="*/ 6994 h 88794"/>
                <a:gd name="connsiteX23" fmla="*/ 42160 w 88816"/>
                <a:gd name="connsiteY23" fmla="*/ 4683 h 88794"/>
                <a:gd name="connsiteX24" fmla="*/ 31104 w 88816"/>
                <a:gd name="connsiteY24" fmla="*/ 4683 h 88794"/>
                <a:gd name="connsiteX25" fmla="*/ 31104 w 88816"/>
                <a:gd name="connsiteY25" fmla="*/ 6994 h 88794"/>
                <a:gd name="connsiteX26" fmla="*/ 28856 w 88816"/>
                <a:gd name="connsiteY26" fmla="*/ 6994 h 88794"/>
                <a:gd name="connsiteX27" fmla="*/ 26670 w 88816"/>
                <a:gd name="connsiteY27" fmla="*/ 4683 h 88794"/>
                <a:gd name="connsiteX28" fmla="*/ 22235 w 88816"/>
                <a:gd name="connsiteY28" fmla="*/ 2373 h 88794"/>
                <a:gd name="connsiteX29" fmla="*/ 17738 w 88816"/>
                <a:gd name="connsiteY29" fmla="*/ 2373 h 88794"/>
                <a:gd name="connsiteX30" fmla="*/ 15552 w 88816"/>
                <a:gd name="connsiteY30" fmla="*/ 0 h 88794"/>
                <a:gd name="connsiteX31" fmla="*/ 8869 w 88816"/>
                <a:gd name="connsiteY31" fmla="*/ 0 h 88794"/>
                <a:gd name="connsiteX32" fmla="*/ 2249 w 88816"/>
                <a:gd name="connsiteY32" fmla="*/ 11677 h 88794"/>
                <a:gd name="connsiteX33" fmla="*/ 6683 w 88816"/>
                <a:gd name="connsiteY33" fmla="*/ 16360 h 88794"/>
                <a:gd name="connsiteX34" fmla="*/ 8869 w 88816"/>
                <a:gd name="connsiteY34" fmla="*/ 16360 h 88794"/>
                <a:gd name="connsiteX35" fmla="*/ 8869 w 88816"/>
                <a:gd name="connsiteY35" fmla="*/ 18733 h 88794"/>
                <a:gd name="connsiteX36" fmla="*/ 2249 w 88816"/>
                <a:gd name="connsiteY36" fmla="*/ 25727 h 88794"/>
                <a:gd name="connsiteX37" fmla="*/ 0 w 88816"/>
                <a:gd name="connsiteY37" fmla="*/ 30410 h 88794"/>
                <a:gd name="connsiteX38" fmla="*/ 2249 w 88816"/>
                <a:gd name="connsiteY38" fmla="*/ 35031 h 88794"/>
                <a:gd name="connsiteX39" fmla="*/ 6683 w 88816"/>
                <a:gd name="connsiteY39" fmla="*/ 39714 h 88794"/>
                <a:gd name="connsiteX40" fmla="*/ 11118 w 88816"/>
                <a:gd name="connsiteY40" fmla="*/ 42087 h 88794"/>
                <a:gd name="connsiteX41" fmla="*/ 15552 w 88816"/>
                <a:gd name="connsiteY41" fmla="*/ 42087 h 88794"/>
                <a:gd name="connsiteX42" fmla="*/ 22235 w 88816"/>
                <a:gd name="connsiteY42" fmla="*/ 49081 h 88794"/>
                <a:gd name="connsiteX43" fmla="*/ 26670 w 88816"/>
                <a:gd name="connsiteY43" fmla="*/ 49081 h 88794"/>
                <a:gd name="connsiteX44" fmla="*/ 26670 w 88816"/>
                <a:gd name="connsiteY44" fmla="*/ 39714 h 88794"/>
                <a:gd name="connsiteX45" fmla="*/ 24421 w 88816"/>
                <a:gd name="connsiteY45" fmla="*/ 37404 h 88794"/>
                <a:gd name="connsiteX46" fmla="*/ 19987 w 88816"/>
                <a:gd name="connsiteY46" fmla="*/ 35031 h 88794"/>
                <a:gd name="connsiteX47" fmla="*/ 15552 w 88816"/>
                <a:gd name="connsiteY47" fmla="*/ 30410 h 88794"/>
                <a:gd name="connsiteX48" fmla="*/ 15552 w 88816"/>
                <a:gd name="connsiteY48" fmla="*/ 28037 h 88794"/>
                <a:gd name="connsiteX49" fmla="*/ 17738 w 88816"/>
                <a:gd name="connsiteY49" fmla="*/ 28037 h 88794"/>
                <a:gd name="connsiteX50" fmla="*/ 22235 w 88816"/>
                <a:gd name="connsiteY50" fmla="*/ 30410 h 88794"/>
                <a:gd name="connsiteX51" fmla="*/ 24421 w 88816"/>
                <a:gd name="connsiteY51" fmla="*/ 32720 h 88794"/>
                <a:gd name="connsiteX52" fmla="*/ 33290 w 88816"/>
                <a:gd name="connsiteY52" fmla="*/ 37404 h 88794"/>
                <a:gd name="connsiteX53" fmla="*/ 35539 w 88816"/>
                <a:gd name="connsiteY53" fmla="*/ 39714 h 88794"/>
                <a:gd name="connsiteX54" fmla="*/ 35539 w 88816"/>
                <a:gd name="connsiteY54" fmla="*/ 51391 h 88794"/>
                <a:gd name="connsiteX55" fmla="*/ 42160 w 88816"/>
                <a:gd name="connsiteY55" fmla="*/ 51391 h 88794"/>
                <a:gd name="connsiteX56" fmla="*/ 46657 w 88816"/>
                <a:gd name="connsiteY56" fmla="*/ 53764 h 88794"/>
                <a:gd name="connsiteX57" fmla="*/ 51091 w 88816"/>
                <a:gd name="connsiteY57" fmla="*/ 53764 h 88794"/>
                <a:gd name="connsiteX58" fmla="*/ 57712 w 88816"/>
                <a:gd name="connsiteY58" fmla="*/ 70124 h 88794"/>
                <a:gd name="connsiteX59" fmla="*/ 55526 w 88816"/>
                <a:gd name="connsiteY59" fmla="*/ 72434 h 88794"/>
                <a:gd name="connsiteX60" fmla="*/ 55526 w 88816"/>
                <a:gd name="connsiteY60" fmla="*/ 77118 h 88794"/>
                <a:gd name="connsiteX61" fmla="*/ 62146 w 88816"/>
                <a:gd name="connsiteY61" fmla="*/ 84111 h 88794"/>
                <a:gd name="connsiteX62" fmla="*/ 66581 w 88816"/>
                <a:gd name="connsiteY62" fmla="*/ 86484 h 88794"/>
                <a:gd name="connsiteX63" fmla="*/ 71015 w 88816"/>
                <a:gd name="connsiteY63" fmla="*/ 86484 h 88794"/>
                <a:gd name="connsiteX64" fmla="*/ 64395 w 88816"/>
                <a:gd name="connsiteY64" fmla="*/ 77118 h 88794"/>
                <a:gd name="connsiteX65" fmla="*/ 75512 w 88816"/>
                <a:gd name="connsiteY65" fmla="*/ 88795 h 88794"/>
                <a:gd name="connsiteX66" fmla="*/ 77698 w 88816"/>
                <a:gd name="connsiteY66" fmla="*/ 86484 h 88794"/>
                <a:gd name="connsiteX67" fmla="*/ 77698 w 88816"/>
                <a:gd name="connsiteY67" fmla="*/ 77118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88816" h="88794">
                  <a:moveTo>
                    <a:pt x="77698" y="77118"/>
                  </a:moveTo>
                  <a:lnTo>
                    <a:pt x="79947" y="77118"/>
                  </a:lnTo>
                  <a:lnTo>
                    <a:pt x="86568" y="70124"/>
                  </a:lnTo>
                  <a:lnTo>
                    <a:pt x="84382" y="67751"/>
                  </a:lnTo>
                  <a:lnTo>
                    <a:pt x="77698" y="67751"/>
                  </a:lnTo>
                  <a:lnTo>
                    <a:pt x="77698" y="65441"/>
                  </a:lnTo>
                  <a:lnTo>
                    <a:pt x="75512" y="63068"/>
                  </a:lnTo>
                  <a:lnTo>
                    <a:pt x="75512" y="56074"/>
                  </a:lnTo>
                  <a:lnTo>
                    <a:pt x="77698" y="53764"/>
                  </a:lnTo>
                  <a:lnTo>
                    <a:pt x="82133" y="53764"/>
                  </a:lnTo>
                  <a:lnTo>
                    <a:pt x="84382" y="51391"/>
                  </a:lnTo>
                  <a:lnTo>
                    <a:pt x="88816" y="51391"/>
                  </a:lnTo>
                  <a:lnTo>
                    <a:pt x="84382" y="49081"/>
                  </a:lnTo>
                  <a:lnTo>
                    <a:pt x="77698" y="42087"/>
                  </a:lnTo>
                  <a:lnTo>
                    <a:pt x="73264" y="32720"/>
                  </a:lnTo>
                  <a:lnTo>
                    <a:pt x="71015" y="30410"/>
                  </a:lnTo>
                  <a:lnTo>
                    <a:pt x="68829" y="25727"/>
                  </a:lnTo>
                  <a:lnTo>
                    <a:pt x="66581" y="23354"/>
                  </a:lnTo>
                  <a:lnTo>
                    <a:pt x="64395" y="14050"/>
                  </a:lnTo>
                  <a:lnTo>
                    <a:pt x="51091" y="14050"/>
                  </a:lnTo>
                  <a:lnTo>
                    <a:pt x="46657" y="9367"/>
                  </a:lnTo>
                  <a:lnTo>
                    <a:pt x="46657" y="6994"/>
                  </a:lnTo>
                  <a:lnTo>
                    <a:pt x="44408" y="6994"/>
                  </a:lnTo>
                  <a:lnTo>
                    <a:pt x="42160" y="4683"/>
                  </a:lnTo>
                  <a:lnTo>
                    <a:pt x="31104" y="4683"/>
                  </a:lnTo>
                  <a:lnTo>
                    <a:pt x="31104" y="6994"/>
                  </a:lnTo>
                  <a:lnTo>
                    <a:pt x="28856" y="6994"/>
                  </a:lnTo>
                  <a:lnTo>
                    <a:pt x="26670" y="4683"/>
                  </a:lnTo>
                  <a:lnTo>
                    <a:pt x="22235" y="2373"/>
                  </a:lnTo>
                  <a:lnTo>
                    <a:pt x="17738" y="2373"/>
                  </a:lnTo>
                  <a:lnTo>
                    <a:pt x="15552" y="0"/>
                  </a:lnTo>
                  <a:lnTo>
                    <a:pt x="8869" y="0"/>
                  </a:lnTo>
                  <a:lnTo>
                    <a:pt x="2249" y="11677"/>
                  </a:lnTo>
                  <a:lnTo>
                    <a:pt x="6683" y="16360"/>
                  </a:lnTo>
                  <a:lnTo>
                    <a:pt x="8869" y="16360"/>
                  </a:lnTo>
                  <a:lnTo>
                    <a:pt x="8869" y="18733"/>
                  </a:lnTo>
                  <a:lnTo>
                    <a:pt x="2249" y="25727"/>
                  </a:lnTo>
                  <a:lnTo>
                    <a:pt x="0" y="30410"/>
                  </a:lnTo>
                  <a:lnTo>
                    <a:pt x="2249" y="35031"/>
                  </a:lnTo>
                  <a:lnTo>
                    <a:pt x="6683" y="39714"/>
                  </a:lnTo>
                  <a:lnTo>
                    <a:pt x="11118" y="42087"/>
                  </a:lnTo>
                  <a:lnTo>
                    <a:pt x="15552" y="42087"/>
                  </a:lnTo>
                  <a:lnTo>
                    <a:pt x="22235" y="49081"/>
                  </a:lnTo>
                  <a:lnTo>
                    <a:pt x="26670" y="49081"/>
                  </a:lnTo>
                  <a:lnTo>
                    <a:pt x="26670" y="39714"/>
                  </a:lnTo>
                  <a:lnTo>
                    <a:pt x="24421" y="37404"/>
                  </a:lnTo>
                  <a:lnTo>
                    <a:pt x="19987" y="35031"/>
                  </a:lnTo>
                  <a:lnTo>
                    <a:pt x="15552" y="30410"/>
                  </a:lnTo>
                  <a:lnTo>
                    <a:pt x="15552" y="28037"/>
                  </a:lnTo>
                  <a:lnTo>
                    <a:pt x="17738" y="28037"/>
                  </a:lnTo>
                  <a:lnTo>
                    <a:pt x="22235" y="30410"/>
                  </a:lnTo>
                  <a:lnTo>
                    <a:pt x="24421" y="32720"/>
                  </a:lnTo>
                  <a:lnTo>
                    <a:pt x="33290" y="37404"/>
                  </a:lnTo>
                  <a:lnTo>
                    <a:pt x="35539" y="39714"/>
                  </a:lnTo>
                  <a:lnTo>
                    <a:pt x="35539" y="51391"/>
                  </a:lnTo>
                  <a:lnTo>
                    <a:pt x="42160" y="51391"/>
                  </a:lnTo>
                  <a:lnTo>
                    <a:pt x="46657" y="53764"/>
                  </a:lnTo>
                  <a:lnTo>
                    <a:pt x="51091" y="53764"/>
                  </a:lnTo>
                  <a:lnTo>
                    <a:pt x="57712" y="70124"/>
                  </a:lnTo>
                  <a:lnTo>
                    <a:pt x="55526" y="72434"/>
                  </a:lnTo>
                  <a:lnTo>
                    <a:pt x="55526" y="77118"/>
                  </a:lnTo>
                  <a:lnTo>
                    <a:pt x="62146" y="84111"/>
                  </a:lnTo>
                  <a:lnTo>
                    <a:pt x="66581" y="86484"/>
                  </a:lnTo>
                  <a:lnTo>
                    <a:pt x="71015" y="86484"/>
                  </a:lnTo>
                  <a:lnTo>
                    <a:pt x="64395" y="77118"/>
                  </a:lnTo>
                  <a:lnTo>
                    <a:pt x="75512" y="88795"/>
                  </a:lnTo>
                  <a:lnTo>
                    <a:pt x="77698" y="86484"/>
                  </a:lnTo>
                  <a:lnTo>
                    <a:pt x="77698" y="77118"/>
                  </a:lnTo>
                  <a:close/>
                </a:path>
              </a:pathLst>
            </a:custGeom>
            <a:noFill/>
            <a:ln w="1561" cap="flat">
              <a:solidFill>
                <a:srgbClr val="FFFFFF"/>
              </a:solidFill>
              <a:prstDash val="solid"/>
              <a:round/>
            </a:ln>
          </p:spPr>
          <p:txBody>
            <a:bodyPr rtlCol="0" anchor="ctr"/>
            <a:lstStyle/>
            <a:p>
              <a:endParaRPr lang="en-US" noProof="0" dirty="0"/>
            </a:p>
          </p:txBody>
        </p:sp>
        <p:sp>
          <p:nvSpPr>
            <p:cNvPr id="5200" name="Serbest Form 5199">
              <a:extLst>
                <a:ext uri="{FF2B5EF4-FFF2-40B4-BE49-F238E27FC236}">
                  <a16:creationId xmlns:a16="http://schemas.microsoft.com/office/drawing/2014/main" id="{9691DC6F-DCE1-F34B-BBBA-CA08980C1A99}"/>
                </a:ext>
              </a:extLst>
            </p:cNvPr>
            <p:cNvSpPr/>
            <p:nvPr/>
          </p:nvSpPr>
          <p:spPr>
            <a:xfrm>
              <a:off x="3647512" y="2161138"/>
              <a:ext cx="317164" cy="519966"/>
            </a:xfrm>
            <a:custGeom>
              <a:avLst/>
              <a:gdLst>
                <a:gd name="connsiteX0" fmla="*/ 13116 w 317164"/>
                <a:gd name="connsiteY0" fmla="*/ 352868 h 519966"/>
                <a:gd name="connsiteX1" fmla="*/ 21923 w 317164"/>
                <a:gd name="connsiteY1" fmla="*/ 357489 h 519966"/>
                <a:gd name="connsiteX2" fmla="*/ 24109 w 317164"/>
                <a:gd name="connsiteY2" fmla="*/ 362110 h 519966"/>
                <a:gd name="connsiteX3" fmla="*/ 30667 w 317164"/>
                <a:gd name="connsiteY3" fmla="*/ 362110 h 519966"/>
                <a:gd name="connsiteX4" fmla="*/ 35039 w 317164"/>
                <a:gd name="connsiteY4" fmla="*/ 364420 h 519966"/>
                <a:gd name="connsiteX5" fmla="*/ 37225 w 317164"/>
                <a:gd name="connsiteY5" fmla="*/ 366793 h 519966"/>
                <a:gd name="connsiteX6" fmla="*/ 39411 w 317164"/>
                <a:gd name="connsiteY6" fmla="*/ 371414 h 519966"/>
                <a:gd name="connsiteX7" fmla="*/ 39411 w 317164"/>
                <a:gd name="connsiteY7" fmla="*/ 373724 h 519966"/>
                <a:gd name="connsiteX8" fmla="*/ 41597 w 317164"/>
                <a:gd name="connsiteY8" fmla="*/ 376034 h 519966"/>
                <a:gd name="connsiteX9" fmla="*/ 45970 w 317164"/>
                <a:gd name="connsiteY9" fmla="*/ 378345 h 519966"/>
                <a:gd name="connsiteX10" fmla="*/ 50342 w 317164"/>
                <a:gd name="connsiteY10" fmla="*/ 378345 h 519966"/>
                <a:gd name="connsiteX11" fmla="*/ 52528 w 317164"/>
                <a:gd name="connsiteY11" fmla="*/ 376034 h 519966"/>
                <a:gd name="connsiteX12" fmla="*/ 56900 w 317164"/>
                <a:gd name="connsiteY12" fmla="*/ 378345 h 519966"/>
                <a:gd name="connsiteX13" fmla="*/ 59086 w 317164"/>
                <a:gd name="connsiteY13" fmla="*/ 380718 h 519966"/>
                <a:gd name="connsiteX14" fmla="*/ 67830 w 317164"/>
                <a:gd name="connsiteY14" fmla="*/ 380718 h 519966"/>
                <a:gd name="connsiteX15" fmla="*/ 67830 w 317164"/>
                <a:gd name="connsiteY15" fmla="*/ 376034 h 519966"/>
                <a:gd name="connsiteX16" fmla="*/ 70016 w 317164"/>
                <a:gd name="connsiteY16" fmla="*/ 373724 h 519966"/>
                <a:gd name="connsiteX17" fmla="*/ 72202 w 317164"/>
                <a:gd name="connsiteY17" fmla="*/ 373724 h 519966"/>
                <a:gd name="connsiteX18" fmla="*/ 76574 w 317164"/>
                <a:gd name="connsiteY18" fmla="*/ 376034 h 519966"/>
                <a:gd name="connsiteX19" fmla="*/ 76574 w 317164"/>
                <a:gd name="connsiteY19" fmla="*/ 378345 h 519966"/>
                <a:gd name="connsiteX20" fmla="*/ 78760 w 317164"/>
                <a:gd name="connsiteY20" fmla="*/ 380718 h 519966"/>
                <a:gd name="connsiteX21" fmla="*/ 78760 w 317164"/>
                <a:gd name="connsiteY21" fmla="*/ 383028 h 519966"/>
                <a:gd name="connsiteX22" fmla="*/ 83132 w 317164"/>
                <a:gd name="connsiteY22" fmla="*/ 387649 h 519966"/>
                <a:gd name="connsiteX23" fmla="*/ 96249 w 317164"/>
                <a:gd name="connsiteY23" fmla="*/ 387649 h 519966"/>
                <a:gd name="connsiteX24" fmla="*/ 100621 w 317164"/>
                <a:gd name="connsiteY24" fmla="*/ 389959 h 519966"/>
                <a:gd name="connsiteX25" fmla="*/ 102807 w 317164"/>
                <a:gd name="connsiteY25" fmla="*/ 392270 h 519966"/>
                <a:gd name="connsiteX26" fmla="*/ 107179 w 317164"/>
                <a:gd name="connsiteY26" fmla="*/ 394643 h 519966"/>
                <a:gd name="connsiteX27" fmla="*/ 113737 w 317164"/>
                <a:gd name="connsiteY27" fmla="*/ 401574 h 519966"/>
                <a:gd name="connsiteX28" fmla="*/ 118109 w 317164"/>
                <a:gd name="connsiteY28" fmla="*/ 403884 h 519966"/>
                <a:gd name="connsiteX29" fmla="*/ 120295 w 317164"/>
                <a:gd name="connsiteY29" fmla="*/ 406257 h 519966"/>
                <a:gd name="connsiteX30" fmla="*/ 124667 w 317164"/>
                <a:gd name="connsiteY30" fmla="*/ 420182 h 519966"/>
                <a:gd name="connsiteX31" fmla="*/ 131225 w 317164"/>
                <a:gd name="connsiteY31" fmla="*/ 420182 h 519966"/>
                <a:gd name="connsiteX32" fmla="*/ 135598 w 317164"/>
                <a:gd name="connsiteY32" fmla="*/ 427113 h 519966"/>
                <a:gd name="connsiteX33" fmla="*/ 139970 w 317164"/>
                <a:gd name="connsiteY33" fmla="*/ 427113 h 519966"/>
                <a:gd name="connsiteX34" fmla="*/ 142156 w 317164"/>
                <a:gd name="connsiteY34" fmla="*/ 429424 h 519966"/>
                <a:gd name="connsiteX35" fmla="*/ 142156 w 317164"/>
                <a:gd name="connsiteY35" fmla="*/ 438728 h 519966"/>
                <a:gd name="connsiteX36" fmla="*/ 144404 w 317164"/>
                <a:gd name="connsiteY36" fmla="*/ 441038 h 519966"/>
                <a:gd name="connsiteX37" fmla="*/ 144404 w 317164"/>
                <a:gd name="connsiteY37" fmla="*/ 443348 h 519966"/>
                <a:gd name="connsiteX38" fmla="*/ 148776 w 317164"/>
                <a:gd name="connsiteY38" fmla="*/ 443348 h 519966"/>
                <a:gd name="connsiteX39" fmla="*/ 153148 w 317164"/>
                <a:gd name="connsiteY39" fmla="*/ 445721 h 519966"/>
                <a:gd name="connsiteX40" fmla="*/ 155335 w 317164"/>
                <a:gd name="connsiteY40" fmla="*/ 448032 h 519966"/>
                <a:gd name="connsiteX41" fmla="*/ 155335 w 317164"/>
                <a:gd name="connsiteY41" fmla="*/ 450342 h 519966"/>
                <a:gd name="connsiteX42" fmla="*/ 153148 w 317164"/>
                <a:gd name="connsiteY42" fmla="*/ 452653 h 519966"/>
                <a:gd name="connsiteX43" fmla="*/ 153148 w 317164"/>
                <a:gd name="connsiteY43" fmla="*/ 461957 h 519966"/>
                <a:gd name="connsiteX44" fmla="*/ 157520 w 317164"/>
                <a:gd name="connsiteY44" fmla="*/ 464267 h 519966"/>
                <a:gd name="connsiteX45" fmla="*/ 166265 w 317164"/>
                <a:gd name="connsiteY45" fmla="*/ 466577 h 519966"/>
                <a:gd name="connsiteX46" fmla="*/ 179381 w 317164"/>
                <a:gd name="connsiteY46" fmla="*/ 466577 h 519966"/>
                <a:gd name="connsiteX47" fmla="*/ 179381 w 317164"/>
                <a:gd name="connsiteY47" fmla="*/ 461957 h 519966"/>
                <a:gd name="connsiteX48" fmla="*/ 183753 w 317164"/>
                <a:gd name="connsiteY48" fmla="*/ 457273 h 519966"/>
                <a:gd name="connsiteX49" fmla="*/ 192497 w 317164"/>
                <a:gd name="connsiteY49" fmla="*/ 457273 h 519966"/>
                <a:gd name="connsiteX50" fmla="*/ 194683 w 317164"/>
                <a:gd name="connsiteY50" fmla="*/ 459646 h 519966"/>
                <a:gd name="connsiteX51" fmla="*/ 196869 w 317164"/>
                <a:gd name="connsiteY51" fmla="*/ 459646 h 519966"/>
                <a:gd name="connsiteX52" fmla="*/ 199055 w 317164"/>
                <a:gd name="connsiteY52" fmla="*/ 461957 h 519966"/>
                <a:gd name="connsiteX53" fmla="*/ 203427 w 317164"/>
                <a:gd name="connsiteY53" fmla="*/ 461957 h 519966"/>
                <a:gd name="connsiteX54" fmla="*/ 207800 w 317164"/>
                <a:gd name="connsiteY54" fmla="*/ 459646 h 519966"/>
                <a:gd name="connsiteX55" fmla="*/ 209986 w 317164"/>
                <a:gd name="connsiteY55" fmla="*/ 457273 h 519966"/>
                <a:gd name="connsiteX56" fmla="*/ 214358 w 317164"/>
                <a:gd name="connsiteY56" fmla="*/ 457273 h 519966"/>
                <a:gd name="connsiteX57" fmla="*/ 214358 w 317164"/>
                <a:gd name="connsiteY57" fmla="*/ 459646 h 519966"/>
                <a:gd name="connsiteX58" fmla="*/ 216544 w 317164"/>
                <a:gd name="connsiteY58" fmla="*/ 464267 h 519966"/>
                <a:gd name="connsiteX59" fmla="*/ 218730 w 317164"/>
                <a:gd name="connsiteY59" fmla="*/ 466577 h 519966"/>
                <a:gd name="connsiteX60" fmla="*/ 227474 w 317164"/>
                <a:gd name="connsiteY60" fmla="*/ 466577 h 519966"/>
                <a:gd name="connsiteX61" fmla="*/ 231846 w 317164"/>
                <a:gd name="connsiteY61" fmla="*/ 468888 h 519966"/>
                <a:gd name="connsiteX62" fmla="*/ 234032 w 317164"/>
                <a:gd name="connsiteY62" fmla="*/ 471198 h 519966"/>
                <a:gd name="connsiteX63" fmla="*/ 234032 w 317164"/>
                <a:gd name="connsiteY63" fmla="*/ 478192 h 519966"/>
                <a:gd name="connsiteX64" fmla="*/ 231846 w 317164"/>
                <a:gd name="connsiteY64" fmla="*/ 482813 h 519966"/>
                <a:gd name="connsiteX65" fmla="*/ 229660 w 317164"/>
                <a:gd name="connsiteY65" fmla="*/ 485186 h 519966"/>
                <a:gd name="connsiteX66" fmla="*/ 227474 w 317164"/>
                <a:gd name="connsiteY66" fmla="*/ 485186 h 519966"/>
                <a:gd name="connsiteX67" fmla="*/ 225288 w 317164"/>
                <a:gd name="connsiteY67" fmla="*/ 487496 h 519966"/>
                <a:gd name="connsiteX68" fmla="*/ 225288 w 317164"/>
                <a:gd name="connsiteY68" fmla="*/ 489806 h 519966"/>
                <a:gd name="connsiteX69" fmla="*/ 220916 w 317164"/>
                <a:gd name="connsiteY69" fmla="*/ 499111 h 519966"/>
                <a:gd name="connsiteX70" fmla="*/ 220916 w 317164"/>
                <a:gd name="connsiteY70" fmla="*/ 506042 h 519966"/>
                <a:gd name="connsiteX71" fmla="*/ 223102 w 317164"/>
                <a:gd name="connsiteY71" fmla="*/ 508352 h 519966"/>
                <a:gd name="connsiteX72" fmla="*/ 229660 w 317164"/>
                <a:gd name="connsiteY72" fmla="*/ 508352 h 519966"/>
                <a:gd name="connsiteX73" fmla="*/ 234032 w 317164"/>
                <a:gd name="connsiteY73" fmla="*/ 515346 h 519966"/>
                <a:gd name="connsiteX74" fmla="*/ 240590 w 317164"/>
                <a:gd name="connsiteY74" fmla="*/ 519967 h 519966"/>
                <a:gd name="connsiteX75" fmla="*/ 240590 w 317164"/>
                <a:gd name="connsiteY75" fmla="*/ 506042 h 519966"/>
                <a:gd name="connsiteX76" fmla="*/ 242776 w 317164"/>
                <a:gd name="connsiteY76" fmla="*/ 478192 h 519966"/>
                <a:gd name="connsiteX77" fmla="*/ 249334 w 317164"/>
                <a:gd name="connsiteY77" fmla="*/ 459646 h 519966"/>
                <a:gd name="connsiteX78" fmla="*/ 247148 w 317164"/>
                <a:gd name="connsiteY78" fmla="*/ 441038 h 519966"/>
                <a:gd name="connsiteX79" fmla="*/ 251521 w 317164"/>
                <a:gd name="connsiteY79" fmla="*/ 436417 h 519966"/>
                <a:gd name="connsiteX80" fmla="*/ 253707 w 317164"/>
                <a:gd name="connsiteY80" fmla="*/ 431734 h 519966"/>
                <a:gd name="connsiteX81" fmla="*/ 253707 w 317164"/>
                <a:gd name="connsiteY81" fmla="*/ 427113 h 519966"/>
                <a:gd name="connsiteX82" fmla="*/ 251521 w 317164"/>
                <a:gd name="connsiteY82" fmla="*/ 422492 h 519966"/>
                <a:gd name="connsiteX83" fmla="*/ 247148 w 317164"/>
                <a:gd name="connsiteY83" fmla="*/ 417809 h 519966"/>
                <a:gd name="connsiteX84" fmla="*/ 247148 w 317164"/>
                <a:gd name="connsiteY84" fmla="*/ 415499 h 519966"/>
                <a:gd name="connsiteX85" fmla="*/ 244962 w 317164"/>
                <a:gd name="connsiteY85" fmla="*/ 413188 h 519966"/>
                <a:gd name="connsiteX86" fmla="*/ 244962 w 317164"/>
                <a:gd name="connsiteY86" fmla="*/ 403884 h 519966"/>
                <a:gd name="connsiteX87" fmla="*/ 242776 w 317164"/>
                <a:gd name="connsiteY87" fmla="*/ 401574 h 519966"/>
                <a:gd name="connsiteX88" fmla="*/ 238404 w 317164"/>
                <a:gd name="connsiteY88" fmla="*/ 399263 h 519966"/>
                <a:gd name="connsiteX89" fmla="*/ 234032 w 317164"/>
                <a:gd name="connsiteY89" fmla="*/ 394643 h 519966"/>
                <a:gd name="connsiteX90" fmla="*/ 231846 w 317164"/>
                <a:gd name="connsiteY90" fmla="*/ 394643 h 519966"/>
                <a:gd name="connsiteX91" fmla="*/ 234032 w 317164"/>
                <a:gd name="connsiteY91" fmla="*/ 369103 h 519966"/>
                <a:gd name="connsiteX92" fmla="*/ 244962 w 317164"/>
                <a:gd name="connsiteY92" fmla="*/ 366793 h 519966"/>
                <a:gd name="connsiteX93" fmla="*/ 247148 w 317164"/>
                <a:gd name="connsiteY93" fmla="*/ 369103 h 519966"/>
                <a:gd name="connsiteX94" fmla="*/ 258079 w 317164"/>
                <a:gd name="connsiteY94" fmla="*/ 369103 h 519966"/>
                <a:gd name="connsiteX95" fmla="*/ 260265 w 317164"/>
                <a:gd name="connsiteY95" fmla="*/ 366793 h 519966"/>
                <a:gd name="connsiteX96" fmla="*/ 260265 w 317164"/>
                <a:gd name="connsiteY96" fmla="*/ 364420 h 519966"/>
                <a:gd name="connsiteX97" fmla="*/ 258079 w 317164"/>
                <a:gd name="connsiteY97" fmla="*/ 362110 h 519966"/>
                <a:gd name="connsiteX98" fmla="*/ 258079 w 317164"/>
                <a:gd name="connsiteY98" fmla="*/ 359799 h 519966"/>
                <a:gd name="connsiteX99" fmla="*/ 253707 w 317164"/>
                <a:gd name="connsiteY99" fmla="*/ 355178 h 519966"/>
                <a:gd name="connsiteX100" fmla="*/ 249334 w 317164"/>
                <a:gd name="connsiteY100" fmla="*/ 357489 h 519966"/>
                <a:gd name="connsiteX101" fmla="*/ 240590 w 317164"/>
                <a:gd name="connsiteY101" fmla="*/ 352868 h 519966"/>
                <a:gd name="connsiteX102" fmla="*/ 240590 w 317164"/>
                <a:gd name="connsiteY102" fmla="*/ 348185 h 519966"/>
                <a:gd name="connsiteX103" fmla="*/ 238404 w 317164"/>
                <a:gd name="connsiteY103" fmla="*/ 343564 h 519966"/>
                <a:gd name="connsiteX104" fmla="*/ 238404 w 317164"/>
                <a:gd name="connsiteY104" fmla="*/ 338881 h 519966"/>
                <a:gd name="connsiteX105" fmla="*/ 240590 w 317164"/>
                <a:gd name="connsiteY105" fmla="*/ 334260 h 519966"/>
                <a:gd name="connsiteX106" fmla="*/ 242776 w 317164"/>
                <a:gd name="connsiteY106" fmla="*/ 331949 h 519966"/>
                <a:gd name="connsiteX107" fmla="*/ 249334 w 317164"/>
                <a:gd name="connsiteY107" fmla="*/ 331949 h 519966"/>
                <a:gd name="connsiteX108" fmla="*/ 253707 w 317164"/>
                <a:gd name="connsiteY108" fmla="*/ 336570 h 519966"/>
                <a:gd name="connsiteX109" fmla="*/ 277816 w 317164"/>
                <a:gd name="connsiteY109" fmla="*/ 334260 h 519966"/>
                <a:gd name="connsiteX110" fmla="*/ 277816 w 317164"/>
                <a:gd name="connsiteY110" fmla="*/ 327329 h 519966"/>
                <a:gd name="connsiteX111" fmla="*/ 280002 w 317164"/>
                <a:gd name="connsiteY111" fmla="*/ 324956 h 519966"/>
                <a:gd name="connsiteX112" fmla="*/ 282188 w 317164"/>
                <a:gd name="connsiteY112" fmla="*/ 324956 h 519966"/>
                <a:gd name="connsiteX113" fmla="*/ 290932 w 317164"/>
                <a:gd name="connsiteY113" fmla="*/ 334260 h 519966"/>
                <a:gd name="connsiteX114" fmla="*/ 301862 w 317164"/>
                <a:gd name="connsiteY114" fmla="*/ 322645 h 519966"/>
                <a:gd name="connsiteX115" fmla="*/ 304048 w 317164"/>
                <a:gd name="connsiteY115" fmla="*/ 322645 h 519966"/>
                <a:gd name="connsiteX116" fmla="*/ 304048 w 317164"/>
                <a:gd name="connsiteY116" fmla="*/ 327329 h 519966"/>
                <a:gd name="connsiteX117" fmla="*/ 306234 w 317164"/>
                <a:gd name="connsiteY117" fmla="*/ 329639 h 519966"/>
                <a:gd name="connsiteX118" fmla="*/ 306234 w 317164"/>
                <a:gd name="connsiteY118" fmla="*/ 334260 h 519966"/>
                <a:gd name="connsiteX119" fmla="*/ 308420 w 317164"/>
                <a:gd name="connsiteY119" fmla="*/ 338881 h 519966"/>
                <a:gd name="connsiteX120" fmla="*/ 308420 w 317164"/>
                <a:gd name="connsiteY120" fmla="*/ 350495 h 519966"/>
                <a:gd name="connsiteX121" fmla="*/ 317164 w 317164"/>
                <a:gd name="connsiteY121" fmla="*/ 350495 h 519966"/>
                <a:gd name="connsiteX122" fmla="*/ 314978 w 317164"/>
                <a:gd name="connsiteY122" fmla="*/ 348185 h 519966"/>
                <a:gd name="connsiteX123" fmla="*/ 314978 w 317164"/>
                <a:gd name="connsiteY123" fmla="*/ 341254 h 519966"/>
                <a:gd name="connsiteX124" fmla="*/ 312792 w 317164"/>
                <a:gd name="connsiteY124" fmla="*/ 336570 h 519966"/>
                <a:gd name="connsiteX125" fmla="*/ 312792 w 317164"/>
                <a:gd name="connsiteY125" fmla="*/ 329639 h 519966"/>
                <a:gd name="connsiteX126" fmla="*/ 310606 w 317164"/>
                <a:gd name="connsiteY126" fmla="*/ 327329 h 519966"/>
                <a:gd name="connsiteX127" fmla="*/ 310606 w 317164"/>
                <a:gd name="connsiteY127" fmla="*/ 320335 h 519966"/>
                <a:gd name="connsiteX128" fmla="*/ 308420 w 317164"/>
                <a:gd name="connsiteY128" fmla="*/ 318025 h 519966"/>
                <a:gd name="connsiteX129" fmla="*/ 308420 w 317164"/>
                <a:gd name="connsiteY129" fmla="*/ 308720 h 519966"/>
                <a:gd name="connsiteX130" fmla="*/ 304048 w 317164"/>
                <a:gd name="connsiteY130" fmla="*/ 308720 h 519966"/>
                <a:gd name="connsiteX131" fmla="*/ 299676 w 317164"/>
                <a:gd name="connsiteY131" fmla="*/ 304100 h 519966"/>
                <a:gd name="connsiteX132" fmla="*/ 290932 w 317164"/>
                <a:gd name="connsiteY132" fmla="*/ 299416 h 519966"/>
                <a:gd name="connsiteX133" fmla="*/ 293118 w 317164"/>
                <a:gd name="connsiteY133" fmla="*/ 299416 h 519966"/>
                <a:gd name="connsiteX134" fmla="*/ 304048 w 317164"/>
                <a:gd name="connsiteY134" fmla="*/ 287864 h 519966"/>
                <a:gd name="connsiteX135" fmla="*/ 306234 w 317164"/>
                <a:gd name="connsiteY135" fmla="*/ 283181 h 519966"/>
                <a:gd name="connsiteX136" fmla="*/ 306234 w 317164"/>
                <a:gd name="connsiteY136" fmla="*/ 280871 h 519966"/>
                <a:gd name="connsiteX137" fmla="*/ 304048 w 317164"/>
                <a:gd name="connsiteY137" fmla="*/ 276250 h 519966"/>
                <a:gd name="connsiteX138" fmla="*/ 299676 w 317164"/>
                <a:gd name="connsiteY138" fmla="*/ 273939 h 519966"/>
                <a:gd name="connsiteX139" fmla="*/ 297490 w 317164"/>
                <a:gd name="connsiteY139" fmla="*/ 269256 h 519966"/>
                <a:gd name="connsiteX140" fmla="*/ 297490 w 317164"/>
                <a:gd name="connsiteY140" fmla="*/ 260015 h 519966"/>
                <a:gd name="connsiteX141" fmla="*/ 293118 w 317164"/>
                <a:gd name="connsiteY141" fmla="*/ 260015 h 519966"/>
                <a:gd name="connsiteX142" fmla="*/ 290932 w 317164"/>
                <a:gd name="connsiteY142" fmla="*/ 257642 h 519966"/>
                <a:gd name="connsiteX143" fmla="*/ 290932 w 317164"/>
                <a:gd name="connsiteY143" fmla="*/ 253021 h 519966"/>
                <a:gd name="connsiteX144" fmla="*/ 293118 w 317164"/>
                <a:gd name="connsiteY144" fmla="*/ 248400 h 519966"/>
                <a:gd name="connsiteX145" fmla="*/ 293118 w 317164"/>
                <a:gd name="connsiteY145" fmla="*/ 236786 h 519966"/>
                <a:gd name="connsiteX146" fmla="*/ 290932 w 317164"/>
                <a:gd name="connsiteY146" fmla="*/ 232102 h 519966"/>
                <a:gd name="connsiteX147" fmla="*/ 290932 w 317164"/>
                <a:gd name="connsiteY147" fmla="*/ 222861 h 519966"/>
                <a:gd name="connsiteX148" fmla="*/ 295304 w 317164"/>
                <a:gd name="connsiteY148" fmla="*/ 218177 h 519966"/>
                <a:gd name="connsiteX149" fmla="*/ 297490 w 317164"/>
                <a:gd name="connsiteY149" fmla="*/ 218177 h 519966"/>
                <a:gd name="connsiteX150" fmla="*/ 299676 w 317164"/>
                <a:gd name="connsiteY150" fmla="*/ 215867 h 519966"/>
                <a:gd name="connsiteX151" fmla="*/ 299676 w 317164"/>
                <a:gd name="connsiteY151" fmla="*/ 206563 h 519966"/>
                <a:gd name="connsiteX152" fmla="*/ 306234 w 317164"/>
                <a:gd name="connsiteY152" fmla="*/ 199632 h 519966"/>
                <a:gd name="connsiteX153" fmla="*/ 306234 w 317164"/>
                <a:gd name="connsiteY153" fmla="*/ 195011 h 519966"/>
                <a:gd name="connsiteX154" fmla="*/ 304048 w 317164"/>
                <a:gd name="connsiteY154" fmla="*/ 192701 h 519966"/>
                <a:gd name="connsiteX155" fmla="*/ 297490 w 317164"/>
                <a:gd name="connsiteY155" fmla="*/ 192701 h 519966"/>
                <a:gd name="connsiteX156" fmla="*/ 293118 w 317164"/>
                <a:gd name="connsiteY156" fmla="*/ 195011 h 519966"/>
                <a:gd name="connsiteX157" fmla="*/ 290932 w 317164"/>
                <a:gd name="connsiteY157" fmla="*/ 197321 h 519966"/>
                <a:gd name="connsiteX158" fmla="*/ 282188 w 317164"/>
                <a:gd name="connsiteY158" fmla="*/ 195011 h 519966"/>
                <a:gd name="connsiteX159" fmla="*/ 280002 w 317164"/>
                <a:gd name="connsiteY159" fmla="*/ 197321 h 519966"/>
                <a:gd name="connsiteX160" fmla="*/ 271258 w 317164"/>
                <a:gd name="connsiteY160" fmla="*/ 197321 h 519966"/>
                <a:gd name="connsiteX161" fmla="*/ 269071 w 317164"/>
                <a:gd name="connsiteY161" fmla="*/ 195011 h 519966"/>
                <a:gd name="connsiteX162" fmla="*/ 262451 w 317164"/>
                <a:gd name="connsiteY162" fmla="*/ 195011 h 519966"/>
                <a:gd name="connsiteX163" fmla="*/ 262451 w 317164"/>
                <a:gd name="connsiteY163" fmla="*/ 197321 h 519966"/>
                <a:gd name="connsiteX164" fmla="*/ 253707 w 317164"/>
                <a:gd name="connsiteY164" fmla="*/ 197321 h 519966"/>
                <a:gd name="connsiteX165" fmla="*/ 244962 w 317164"/>
                <a:gd name="connsiteY165" fmla="*/ 188017 h 519966"/>
                <a:gd name="connsiteX166" fmla="*/ 242776 w 317164"/>
                <a:gd name="connsiteY166" fmla="*/ 181086 h 519966"/>
                <a:gd name="connsiteX167" fmla="*/ 240590 w 317164"/>
                <a:gd name="connsiteY167" fmla="*/ 176403 h 519966"/>
                <a:gd name="connsiteX168" fmla="*/ 238404 w 317164"/>
                <a:gd name="connsiteY168" fmla="*/ 174092 h 519966"/>
                <a:gd name="connsiteX169" fmla="*/ 238404 w 317164"/>
                <a:gd name="connsiteY169" fmla="*/ 171782 h 519966"/>
                <a:gd name="connsiteX170" fmla="*/ 229660 w 317164"/>
                <a:gd name="connsiteY170" fmla="*/ 171782 h 519966"/>
                <a:gd name="connsiteX171" fmla="*/ 225288 w 317164"/>
                <a:gd name="connsiteY171" fmla="*/ 169472 h 519966"/>
                <a:gd name="connsiteX172" fmla="*/ 223102 w 317164"/>
                <a:gd name="connsiteY172" fmla="*/ 167161 h 519966"/>
                <a:gd name="connsiteX173" fmla="*/ 218730 w 317164"/>
                <a:gd name="connsiteY173" fmla="*/ 167161 h 519966"/>
                <a:gd name="connsiteX174" fmla="*/ 218730 w 317164"/>
                <a:gd name="connsiteY174" fmla="*/ 169472 h 519966"/>
                <a:gd name="connsiteX175" fmla="*/ 216544 w 317164"/>
                <a:gd name="connsiteY175" fmla="*/ 171782 h 519966"/>
                <a:gd name="connsiteX176" fmla="*/ 212172 w 317164"/>
                <a:gd name="connsiteY176" fmla="*/ 171782 h 519966"/>
                <a:gd name="connsiteX177" fmla="*/ 207800 w 317164"/>
                <a:gd name="connsiteY177" fmla="*/ 169472 h 519966"/>
                <a:gd name="connsiteX178" fmla="*/ 205614 w 317164"/>
                <a:gd name="connsiteY178" fmla="*/ 169472 h 519966"/>
                <a:gd name="connsiteX179" fmla="*/ 201241 w 317164"/>
                <a:gd name="connsiteY179" fmla="*/ 167161 h 519966"/>
                <a:gd name="connsiteX180" fmla="*/ 196869 w 317164"/>
                <a:gd name="connsiteY180" fmla="*/ 167161 h 519966"/>
                <a:gd name="connsiteX181" fmla="*/ 194683 w 317164"/>
                <a:gd name="connsiteY181" fmla="*/ 169472 h 519966"/>
                <a:gd name="connsiteX182" fmla="*/ 185939 w 317164"/>
                <a:gd name="connsiteY182" fmla="*/ 169472 h 519966"/>
                <a:gd name="connsiteX183" fmla="*/ 183753 w 317164"/>
                <a:gd name="connsiteY183" fmla="*/ 167161 h 519966"/>
                <a:gd name="connsiteX184" fmla="*/ 181567 w 317164"/>
                <a:gd name="connsiteY184" fmla="*/ 162478 h 519966"/>
                <a:gd name="connsiteX185" fmla="*/ 181567 w 317164"/>
                <a:gd name="connsiteY185" fmla="*/ 157857 h 519966"/>
                <a:gd name="connsiteX186" fmla="*/ 177195 w 317164"/>
                <a:gd name="connsiteY186" fmla="*/ 157857 h 519966"/>
                <a:gd name="connsiteX187" fmla="*/ 177195 w 317164"/>
                <a:gd name="connsiteY187" fmla="*/ 141622 h 519966"/>
                <a:gd name="connsiteX188" fmla="*/ 181567 w 317164"/>
                <a:gd name="connsiteY188" fmla="*/ 132318 h 519966"/>
                <a:gd name="connsiteX189" fmla="*/ 181567 w 317164"/>
                <a:gd name="connsiteY189" fmla="*/ 127697 h 519966"/>
                <a:gd name="connsiteX190" fmla="*/ 179381 w 317164"/>
                <a:gd name="connsiteY190" fmla="*/ 125324 h 519966"/>
                <a:gd name="connsiteX191" fmla="*/ 175009 w 317164"/>
                <a:gd name="connsiteY191" fmla="*/ 123014 h 519966"/>
                <a:gd name="connsiteX192" fmla="*/ 172823 w 317164"/>
                <a:gd name="connsiteY192" fmla="*/ 120703 h 519966"/>
                <a:gd name="connsiteX193" fmla="*/ 172823 w 317164"/>
                <a:gd name="connsiteY193" fmla="*/ 106778 h 519966"/>
                <a:gd name="connsiteX194" fmla="*/ 170637 w 317164"/>
                <a:gd name="connsiteY194" fmla="*/ 102158 h 519966"/>
                <a:gd name="connsiteX195" fmla="*/ 166265 w 317164"/>
                <a:gd name="connsiteY195" fmla="*/ 97474 h 519966"/>
                <a:gd name="connsiteX196" fmla="*/ 164079 w 317164"/>
                <a:gd name="connsiteY196" fmla="*/ 97474 h 519966"/>
                <a:gd name="connsiteX197" fmla="*/ 159706 w 317164"/>
                <a:gd name="connsiteY197" fmla="*/ 102158 h 519966"/>
                <a:gd name="connsiteX198" fmla="*/ 159706 w 317164"/>
                <a:gd name="connsiteY198" fmla="*/ 104468 h 519966"/>
                <a:gd name="connsiteX199" fmla="*/ 157520 w 317164"/>
                <a:gd name="connsiteY199" fmla="*/ 102158 h 519966"/>
                <a:gd name="connsiteX200" fmla="*/ 157520 w 317164"/>
                <a:gd name="connsiteY200" fmla="*/ 97474 h 519966"/>
                <a:gd name="connsiteX201" fmla="*/ 159706 w 317164"/>
                <a:gd name="connsiteY201" fmla="*/ 92853 h 519966"/>
                <a:gd name="connsiteX202" fmla="*/ 168451 w 317164"/>
                <a:gd name="connsiteY202" fmla="*/ 83549 h 519966"/>
                <a:gd name="connsiteX203" fmla="*/ 168451 w 317164"/>
                <a:gd name="connsiteY203" fmla="*/ 74308 h 519966"/>
                <a:gd name="connsiteX204" fmla="*/ 170637 w 317164"/>
                <a:gd name="connsiteY204" fmla="*/ 71935 h 519966"/>
                <a:gd name="connsiteX205" fmla="*/ 170637 w 317164"/>
                <a:gd name="connsiteY205" fmla="*/ 65004 h 519966"/>
                <a:gd name="connsiteX206" fmla="*/ 175009 w 317164"/>
                <a:gd name="connsiteY206" fmla="*/ 51079 h 519966"/>
                <a:gd name="connsiteX207" fmla="*/ 183753 w 317164"/>
                <a:gd name="connsiteY207" fmla="*/ 41775 h 519966"/>
                <a:gd name="connsiteX208" fmla="*/ 190311 w 317164"/>
                <a:gd name="connsiteY208" fmla="*/ 39464 h 519966"/>
                <a:gd name="connsiteX209" fmla="*/ 194683 w 317164"/>
                <a:gd name="connsiteY209" fmla="*/ 34844 h 519966"/>
                <a:gd name="connsiteX210" fmla="*/ 196869 w 317164"/>
                <a:gd name="connsiteY210" fmla="*/ 30160 h 519966"/>
                <a:gd name="connsiteX211" fmla="*/ 196869 w 317164"/>
                <a:gd name="connsiteY211" fmla="*/ 27850 h 519966"/>
                <a:gd name="connsiteX212" fmla="*/ 199055 w 317164"/>
                <a:gd name="connsiteY212" fmla="*/ 25539 h 519966"/>
                <a:gd name="connsiteX213" fmla="*/ 203427 w 317164"/>
                <a:gd name="connsiteY213" fmla="*/ 25539 h 519966"/>
                <a:gd name="connsiteX214" fmla="*/ 205614 w 317164"/>
                <a:gd name="connsiteY214" fmla="*/ 23229 h 519966"/>
                <a:gd name="connsiteX215" fmla="*/ 207800 w 317164"/>
                <a:gd name="connsiteY215" fmla="*/ 23229 h 519966"/>
                <a:gd name="connsiteX216" fmla="*/ 209986 w 317164"/>
                <a:gd name="connsiteY216" fmla="*/ 20919 h 519966"/>
                <a:gd name="connsiteX217" fmla="*/ 212172 w 317164"/>
                <a:gd name="connsiteY217" fmla="*/ 20919 h 519966"/>
                <a:gd name="connsiteX218" fmla="*/ 218730 w 317164"/>
                <a:gd name="connsiteY218" fmla="*/ 13925 h 519966"/>
                <a:gd name="connsiteX219" fmla="*/ 218730 w 317164"/>
                <a:gd name="connsiteY219" fmla="*/ 4621 h 519966"/>
                <a:gd name="connsiteX220" fmla="*/ 216544 w 317164"/>
                <a:gd name="connsiteY220" fmla="*/ 2310 h 519966"/>
                <a:gd name="connsiteX221" fmla="*/ 212172 w 317164"/>
                <a:gd name="connsiteY221" fmla="*/ 0 h 519966"/>
                <a:gd name="connsiteX222" fmla="*/ 207800 w 317164"/>
                <a:gd name="connsiteY222" fmla="*/ 2310 h 519966"/>
                <a:gd name="connsiteX223" fmla="*/ 199055 w 317164"/>
                <a:gd name="connsiteY223" fmla="*/ 2310 h 519966"/>
                <a:gd name="connsiteX224" fmla="*/ 196869 w 317164"/>
                <a:gd name="connsiteY224" fmla="*/ 4621 h 519966"/>
                <a:gd name="connsiteX225" fmla="*/ 194683 w 317164"/>
                <a:gd name="connsiteY225" fmla="*/ 4621 h 519966"/>
                <a:gd name="connsiteX226" fmla="*/ 190311 w 317164"/>
                <a:gd name="connsiteY226" fmla="*/ 9304 h 519966"/>
                <a:gd name="connsiteX227" fmla="*/ 190311 w 317164"/>
                <a:gd name="connsiteY227" fmla="*/ 13925 h 519966"/>
                <a:gd name="connsiteX228" fmla="*/ 188125 w 317164"/>
                <a:gd name="connsiteY228" fmla="*/ 18546 h 519966"/>
                <a:gd name="connsiteX229" fmla="*/ 183753 w 317164"/>
                <a:gd name="connsiteY229" fmla="*/ 23229 h 519966"/>
                <a:gd name="connsiteX230" fmla="*/ 179381 w 317164"/>
                <a:gd name="connsiteY230" fmla="*/ 23229 h 519966"/>
                <a:gd name="connsiteX231" fmla="*/ 175009 w 317164"/>
                <a:gd name="connsiteY231" fmla="*/ 20919 h 519966"/>
                <a:gd name="connsiteX232" fmla="*/ 172823 w 317164"/>
                <a:gd name="connsiteY232" fmla="*/ 20919 h 519966"/>
                <a:gd name="connsiteX233" fmla="*/ 161893 w 317164"/>
                <a:gd name="connsiteY233" fmla="*/ 32471 h 519966"/>
                <a:gd name="connsiteX234" fmla="*/ 161893 w 317164"/>
                <a:gd name="connsiteY234" fmla="*/ 34844 h 519966"/>
                <a:gd name="connsiteX235" fmla="*/ 148776 w 317164"/>
                <a:gd name="connsiteY235" fmla="*/ 39464 h 519966"/>
                <a:gd name="connsiteX236" fmla="*/ 146528 w 317164"/>
                <a:gd name="connsiteY236" fmla="*/ 37154 h 519966"/>
                <a:gd name="connsiteX237" fmla="*/ 142156 w 317164"/>
                <a:gd name="connsiteY237" fmla="*/ 34844 h 519966"/>
                <a:gd name="connsiteX238" fmla="*/ 139970 w 317164"/>
                <a:gd name="connsiteY238" fmla="*/ 34844 h 519966"/>
                <a:gd name="connsiteX239" fmla="*/ 137846 w 317164"/>
                <a:gd name="connsiteY239" fmla="*/ 39464 h 519966"/>
                <a:gd name="connsiteX240" fmla="*/ 137846 w 317164"/>
                <a:gd name="connsiteY240" fmla="*/ 46458 h 519966"/>
                <a:gd name="connsiteX241" fmla="*/ 135598 w 317164"/>
                <a:gd name="connsiteY241" fmla="*/ 51079 h 519966"/>
                <a:gd name="connsiteX242" fmla="*/ 133412 w 317164"/>
                <a:gd name="connsiteY242" fmla="*/ 53389 h 519966"/>
                <a:gd name="connsiteX243" fmla="*/ 129039 w 317164"/>
                <a:gd name="connsiteY243" fmla="*/ 53389 h 519966"/>
                <a:gd name="connsiteX244" fmla="*/ 129039 w 317164"/>
                <a:gd name="connsiteY244" fmla="*/ 51079 h 519966"/>
                <a:gd name="connsiteX245" fmla="*/ 131225 w 317164"/>
                <a:gd name="connsiteY245" fmla="*/ 48768 h 519966"/>
                <a:gd name="connsiteX246" fmla="*/ 129039 w 317164"/>
                <a:gd name="connsiteY246" fmla="*/ 46458 h 519966"/>
                <a:gd name="connsiteX247" fmla="*/ 124667 w 317164"/>
                <a:gd name="connsiteY247" fmla="*/ 46458 h 519966"/>
                <a:gd name="connsiteX248" fmla="*/ 120295 w 317164"/>
                <a:gd name="connsiteY248" fmla="*/ 48768 h 519966"/>
                <a:gd name="connsiteX249" fmla="*/ 115923 w 317164"/>
                <a:gd name="connsiteY249" fmla="*/ 48768 h 519966"/>
                <a:gd name="connsiteX250" fmla="*/ 113737 w 317164"/>
                <a:gd name="connsiteY250" fmla="*/ 51079 h 519966"/>
                <a:gd name="connsiteX251" fmla="*/ 111551 w 317164"/>
                <a:gd name="connsiteY251" fmla="*/ 51079 h 519966"/>
                <a:gd name="connsiteX252" fmla="*/ 109365 w 317164"/>
                <a:gd name="connsiteY252" fmla="*/ 55700 h 519966"/>
                <a:gd name="connsiteX253" fmla="*/ 104993 w 317164"/>
                <a:gd name="connsiteY253" fmla="*/ 58010 h 519966"/>
                <a:gd name="connsiteX254" fmla="*/ 102807 w 317164"/>
                <a:gd name="connsiteY254" fmla="*/ 62693 h 519966"/>
                <a:gd name="connsiteX255" fmla="*/ 100621 w 317164"/>
                <a:gd name="connsiteY255" fmla="*/ 65004 h 519966"/>
                <a:gd name="connsiteX256" fmla="*/ 100621 w 317164"/>
                <a:gd name="connsiteY256" fmla="*/ 71935 h 519966"/>
                <a:gd name="connsiteX257" fmla="*/ 102807 w 317164"/>
                <a:gd name="connsiteY257" fmla="*/ 74308 h 519966"/>
                <a:gd name="connsiteX258" fmla="*/ 96249 w 317164"/>
                <a:gd name="connsiteY258" fmla="*/ 85860 h 519966"/>
                <a:gd name="connsiteX259" fmla="*/ 100621 w 317164"/>
                <a:gd name="connsiteY259" fmla="*/ 95164 h 519966"/>
                <a:gd name="connsiteX260" fmla="*/ 91877 w 317164"/>
                <a:gd name="connsiteY260" fmla="*/ 95164 h 519966"/>
                <a:gd name="connsiteX261" fmla="*/ 87504 w 317164"/>
                <a:gd name="connsiteY261" fmla="*/ 97474 h 519966"/>
                <a:gd name="connsiteX262" fmla="*/ 83132 w 317164"/>
                <a:gd name="connsiteY262" fmla="*/ 102158 h 519966"/>
                <a:gd name="connsiteX263" fmla="*/ 83132 w 317164"/>
                <a:gd name="connsiteY263" fmla="*/ 106778 h 519966"/>
                <a:gd name="connsiteX264" fmla="*/ 80946 w 317164"/>
                <a:gd name="connsiteY264" fmla="*/ 111399 h 519966"/>
                <a:gd name="connsiteX265" fmla="*/ 78760 w 317164"/>
                <a:gd name="connsiteY265" fmla="*/ 113710 h 519966"/>
                <a:gd name="connsiteX266" fmla="*/ 74388 w 317164"/>
                <a:gd name="connsiteY266" fmla="*/ 113710 h 519966"/>
                <a:gd name="connsiteX267" fmla="*/ 72202 w 317164"/>
                <a:gd name="connsiteY267" fmla="*/ 116082 h 519966"/>
                <a:gd name="connsiteX268" fmla="*/ 70016 w 317164"/>
                <a:gd name="connsiteY268" fmla="*/ 116082 h 519966"/>
                <a:gd name="connsiteX269" fmla="*/ 63458 w 317164"/>
                <a:gd name="connsiteY269" fmla="*/ 118393 h 519966"/>
                <a:gd name="connsiteX270" fmla="*/ 67830 w 317164"/>
                <a:gd name="connsiteY270" fmla="*/ 127697 h 519966"/>
                <a:gd name="connsiteX271" fmla="*/ 67830 w 317164"/>
                <a:gd name="connsiteY271" fmla="*/ 141622 h 519966"/>
                <a:gd name="connsiteX272" fmla="*/ 61272 w 317164"/>
                <a:gd name="connsiteY272" fmla="*/ 141622 h 519966"/>
                <a:gd name="connsiteX273" fmla="*/ 61272 w 317164"/>
                <a:gd name="connsiteY273" fmla="*/ 139249 h 519966"/>
                <a:gd name="connsiteX274" fmla="*/ 63458 w 317164"/>
                <a:gd name="connsiteY274" fmla="*/ 136939 h 519966"/>
                <a:gd name="connsiteX275" fmla="*/ 63458 w 317164"/>
                <a:gd name="connsiteY275" fmla="*/ 132318 h 519966"/>
                <a:gd name="connsiteX276" fmla="*/ 52528 w 317164"/>
                <a:gd name="connsiteY276" fmla="*/ 120703 h 519966"/>
                <a:gd name="connsiteX277" fmla="*/ 50342 w 317164"/>
                <a:gd name="connsiteY277" fmla="*/ 120703 h 519966"/>
                <a:gd name="connsiteX278" fmla="*/ 48156 w 317164"/>
                <a:gd name="connsiteY278" fmla="*/ 123014 h 519966"/>
                <a:gd name="connsiteX279" fmla="*/ 48156 w 317164"/>
                <a:gd name="connsiteY279" fmla="*/ 130007 h 519966"/>
                <a:gd name="connsiteX280" fmla="*/ 50342 w 317164"/>
                <a:gd name="connsiteY280" fmla="*/ 134628 h 519966"/>
                <a:gd name="connsiteX281" fmla="*/ 54714 w 317164"/>
                <a:gd name="connsiteY281" fmla="*/ 136939 h 519966"/>
                <a:gd name="connsiteX282" fmla="*/ 54714 w 317164"/>
                <a:gd name="connsiteY282" fmla="*/ 141622 h 519966"/>
                <a:gd name="connsiteX283" fmla="*/ 50342 w 317164"/>
                <a:gd name="connsiteY283" fmla="*/ 150863 h 519966"/>
                <a:gd name="connsiteX284" fmla="*/ 48156 w 317164"/>
                <a:gd name="connsiteY284" fmla="*/ 153174 h 519966"/>
                <a:gd name="connsiteX285" fmla="*/ 43783 w 317164"/>
                <a:gd name="connsiteY285" fmla="*/ 150863 h 519966"/>
                <a:gd name="connsiteX286" fmla="*/ 41597 w 317164"/>
                <a:gd name="connsiteY286" fmla="*/ 148553 h 519966"/>
                <a:gd name="connsiteX287" fmla="*/ 37225 w 317164"/>
                <a:gd name="connsiteY287" fmla="*/ 160168 h 519966"/>
                <a:gd name="connsiteX288" fmla="*/ 41597 w 317164"/>
                <a:gd name="connsiteY288" fmla="*/ 169472 h 519966"/>
                <a:gd name="connsiteX289" fmla="*/ 41597 w 317164"/>
                <a:gd name="connsiteY289" fmla="*/ 174092 h 519966"/>
                <a:gd name="connsiteX290" fmla="*/ 45970 w 317164"/>
                <a:gd name="connsiteY290" fmla="*/ 178713 h 519966"/>
                <a:gd name="connsiteX291" fmla="*/ 48156 w 317164"/>
                <a:gd name="connsiteY291" fmla="*/ 183396 h 519966"/>
                <a:gd name="connsiteX292" fmla="*/ 48156 w 317164"/>
                <a:gd name="connsiteY292" fmla="*/ 185707 h 519966"/>
                <a:gd name="connsiteX293" fmla="*/ 43783 w 317164"/>
                <a:gd name="connsiteY293" fmla="*/ 190328 h 519966"/>
                <a:gd name="connsiteX294" fmla="*/ 41597 w 317164"/>
                <a:gd name="connsiteY294" fmla="*/ 190328 h 519966"/>
                <a:gd name="connsiteX295" fmla="*/ 48156 w 317164"/>
                <a:gd name="connsiteY295" fmla="*/ 199632 h 519966"/>
                <a:gd name="connsiteX296" fmla="*/ 50342 w 317164"/>
                <a:gd name="connsiteY296" fmla="*/ 213557 h 519966"/>
                <a:gd name="connsiteX297" fmla="*/ 41597 w 317164"/>
                <a:gd name="connsiteY297" fmla="*/ 215867 h 519966"/>
                <a:gd name="connsiteX298" fmla="*/ 48156 w 317164"/>
                <a:gd name="connsiteY298" fmla="*/ 222861 h 519966"/>
                <a:gd name="connsiteX299" fmla="*/ 48156 w 317164"/>
                <a:gd name="connsiteY299" fmla="*/ 246027 h 519966"/>
                <a:gd name="connsiteX300" fmla="*/ 43783 w 317164"/>
                <a:gd name="connsiteY300" fmla="*/ 248400 h 519966"/>
                <a:gd name="connsiteX301" fmla="*/ 41597 w 317164"/>
                <a:gd name="connsiteY301" fmla="*/ 253021 h 519966"/>
                <a:gd name="connsiteX302" fmla="*/ 41597 w 317164"/>
                <a:gd name="connsiteY302" fmla="*/ 262325 h 519966"/>
                <a:gd name="connsiteX303" fmla="*/ 50342 w 317164"/>
                <a:gd name="connsiteY303" fmla="*/ 271567 h 519966"/>
                <a:gd name="connsiteX304" fmla="*/ 50342 w 317164"/>
                <a:gd name="connsiteY304" fmla="*/ 278560 h 519966"/>
                <a:gd name="connsiteX305" fmla="*/ 48156 w 317164"/>
                <a:gd name="connsiteY305" fmla="*/ 283181 h 519966"/>
                <a:gd name="connsiteX306" fmla="*/ 43783 w 317164"/>
                <a:gd name="connsiteY306" fmla="*/ 285491 h 519966"/>
                <a:gd name="connsiteX307" fmla="*/ 41597 w 317164"/>
                <a:gd name="connsiteY307" fmla="*/ 290175 h 519966"/>
                <a:gd name="connsiteX308" fmla="*/ 37225 w 317164"/>
                <a:gd name="connsiteY308" fmla="*/ 292485 h 519966"/>
                <a:gd name="connsiteX309" fmla="*/ 35039 w 317164"/>
                <a:gd name="connsiteY309" fmla="*/ 294796 h 519966"/>
                <a:gd name="connsiteX310" fmla="*/ 41597 w 317164"/>
                <a:gd name="connsiteY310" fmla="*/ 299416 h 519966"/>
                <a:gd name="connsiteX311" fmla="*/ 30667 w 317164"/>
                <a:gd name="connsiteY311" fmla="*/ 308720 h 519966"/>
                <a:gd name="connsiteX312" fmla="*/ 24109 w 317164"/>
                <a:gd name="connsiteY312" fmla="*/ 308720 h 519966"/>
                <a:gd name="connsiteX313" fmla="*/ 19675 w 317164"/>
                <a:gd name="connsiteY313" fmla="*/ 311031 h 519966"/>
                <a:gd name="connsiteX314" fmla="*/ 13116 w 317164"/>
                <a:gd name="connsiteY314" fmla="*/ 313404 h 519966"/>
                <a:gd name="connsiteX315" fmla="*/ 10993 w 317164"/>
                <a:gd name="connsiteY315" fmla="*/ 318025 h 519966"/>
                <a:gd name="connsiteX316" fmla="*/ 10993 w 317164"/>
                <a:gd name="connsiteY316" fmla="*/ 327329 h 519966"/>
                <a:gd name="connsiteX317" fmla="*/ 13116 w 317164"/>
                <a:gd name="connsiteY317" fmla="*/ 329639 h 519966"/>
                <a:gd name="connsiteX318" fmla="*/ 13116 w 317164"/>
                <a:gd name="connsiteY318" fmla="*/ 331949 h 519966"/>
                <a:gd name="connsiteX319" fmla="*/ 2186 w 317164"/>
                <a:gd name="connsiteY319" fmla="*/ 331949 h 519966"/>
                <a:gd name="connsiteX320" fmla="*/ 0 w 317164"/>
                <a:gd name="connsiteY320" fmla="*/ 334260 h 519966"/>
                <a:gd name="connsiteX321" fmla="*/ 0 w 317164"/>
                <a:gd name="connsiteY321" fmla="*/ 338881 h 519966"/>
                <a:gd name="connsiteX322" fmla="*/ 2186 w 317164"/>
                <a:gd name="connsiteY322" fmla="*/ 343564 h 519966"/>
                <a:gd name="connsiteX323" fmla="*/ 6558 w 317164"/>
                <a:gd name="connsiteY323" fmla="*/ 345874 h 519966"/>
                <a:gd name="connsiteX324" fmla="*/ 8744 w 317164"/>
                <a:gd name="connsiteY324" fmla="*/ 350495 h 519966"/>
                <a:gd name="connsiteX325" fmla="*/ 13116 w 317164"/>
                <a:gd name="connsiteY325" fmla="*/ 352868 h 51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317164" h="519966">
                  <a:moveTo>
                    <a:pt x="13116" y="352868"/>
                  </a:moveTo>
                  <a:lnTo>
                    <a:pt x="21923" y="357489"/>
                  </a:lnTo>
                  <a:lnTo>
                    <a:pt x="24109" y="362110"/>
                  </a:lnTo>
                  <a:lnTo>
                    <a:pt x="30667" y="362110"/>
                  </a:lnTo>
                  <a:lnTo>
                    <a:pt x="35039" y="364420"/>
                  </a:lnTo>
                  <a:lnTo>
                    <a:pt x="37225" y="366793"/>
                  </a:lnTo>
                  <a:lnTo>
                    <a:pt x="39411" y="371414"/>
                  </a:lnTo>
                  <a:lnTo>
                    <a:pt x="39411" y="373724"/>
                  </a:lnTo>
                  <a:lnTo>
                    <a:pt x="41597" y="376034"/>
                  </a:lnTo>
                  <a:lnTo>
                    <a:pt x="45970" y="378345"/>
                  </a:lnTo>
                  <a:lnTo>
                    <a:pt x="50342" y="378345"/>
                  </a:lnTo>
                  <a:lnTo>
                    <a:pt x="52528" y="376034"/>
                  </a:lnTo>
                  <a:lnTo>
                    <a:pt x="56900" y="378345"/>
                  </a:lnTo>
                  <a:lnTo>
                    <a:pt x="59086" y="380718"/>
                  </a:lnTo>
                  <a:lnTo>
                    <a:pt x="67830" y="380718"/>
                  </a:lnTo>
                  <a:lnTo>
                    <a:pt x="67830" y="376034"/>
                  </a:lnTo>
                  <a:lnTo>
                    <a:pt x="70016" y="373724"/>
                  </a:lnTo>
                  <a:lnTo>
                    <a:pt x="72202" y="373724"/>
                  </a:lnTo>
                  <a:lnTo>
                    <a:pt x="76574" y="376034"/>
                  </a:lnTo>
                  <a:lnTo>
                    <a:pt x="76574" y="378345"/>
                  </a:lnTo>
                  <a:lnTo>
                    <a:pt x="78760" y="380718"/>
                  </a:lnTo>
                  <a:lnTo>
                    <a:pt x="78760" y="383028"/>
                  </a:lnTo>
                  <a:lnTo>
                    <a:pt x="83132" y="387649"/>
                  </a:lnTo>
                  <a:lnTo>
                    <a:pt x="96249" y="387649"/>
                  </a:lnTo>
                  <a:lnTo>
                    <a:pt x="100621" y="389959"/>
                  </a:lnTo>
                  <a:lnTo>
                    <a:pt x="102807" y="392270"/>
                  </a:lnTo>
                  <a:lnTo>
                    <a:pt x="107179" y="394643"/>
                  </a:lnTo>
                  <a:lnTo>
                    <a:pt x="113737" y="401574"/>
                  </a:lnTo>
                  <a:lnTo>
                    <a:pt x="118109" y="403884"/>
                  </a:lnTo>
                  <a:lnTo>
                    <a:pt x="120295" y="406257"/>
                  </a:lnTo>
                  <a:lnTo>
                    <a:pt x="124667" y="420182"/>
                  </a:lnTo>
                  <a:lnTo>
                    <a:pt x="131225" y="420182"/>
                  </a:lnTo>
                  <a:lnTo>
                    <a:pt x="135598" y="427113"/>
                  </a:lnTo>
                  <a:lnTo>
                    <a:pt x="139970" y="427113"/>
                  </a:lnTo>
                  <a:lnTo>
                    <a:pt x="142156" y="429424"/>
                  </a:lnTo>
                  <a:lnTo>
                    <a:pt x="142156" y="438728"/>
                  </a:lnTo>
                  <a:lnTo>
                    <a:pt x="144404" y="441038"/>
                  </a:lnTo>
                  <a:lnTo>
                    <a:pt x="144404" y="443348"/>
                  </a:lnTo>
                  <a:lnTo>
                    <a:pt x="148776" y="443348"/>
                  </a:lnTo>
                  <a:lnTo>
                    <a:pt x="153148" y="445721"/>
                  </a:lnTo>
                  <a:lnTo>
                    <a:pt x="155335" y="448032"/>
                  </a:lnTo>
                  <a:lnTo>
                    <a:pt x="155335" y="450342"/>
                  </a:lnTo>
                  <a:lnTo>
                    <a:pt x="153148" y="452653"/>
                  </a:lnTo>
                  <a:lnTo>
                    <a:pt x="153148" y="461957"/>
                  </a:lnTo>
                  <a:lnTo>
                    <a:pt x="157520" y="464267"/>
                  </a:lnTo>
                  <a:lnTo>
                    <a:pt x="166265" y="466577"/>
                  </a:lnTo>
                  <a:lnTo>
                    <a:pt x="179381" y="466577"/>
                  </a:lnTo>
                  <a:lnTo>
                    <a:pt x="179381" y="461957"/>
                  </a:lnTo>
                  <a:lnTo>
                    <a:pt x="183753" y="457273"/>
                  </a:lnTo>
                  <a:lnTo>
                    <a:pt x="192497" y="457273"/>
                  </a:lnTo>
                  <a:lnTo>
                    <a:pt x="194683" y="459646"/>
                  </a:lnTo>
                  <a:lnTo>
                    <a:pt x="196869" y="459646"/>
                  </a:lnTo>
                  <a:lnTo>
                    <a:pt x="199055" y="461957"/>
                  </a:lnTo>
                  <a:lnTo>
                    <a:pt x="203427" y="461957"/>
                  </a:lnTo>
                  <a:lnTo>
                    <a:pt x="207800" y="459646"/>
                  </a:lnTo>
                  <a:lnTo>
                    <a:pt x="209986" y="457273"/>
                  </a:lnTo>
                  <a:lnTo>
                    <a:pt x="214358" y="457273"/>
                  </a:lnTo>
                  <a:lnTo>
                    <a:pt x="214358" y="459646"/>
                  </a:lnTo>
                  <a:lnTo>
                    <a:pt x="216544" y="464267"/>
                  </a:lnTo>
                  <a:lnTo>
                    <a:pt x="218730" y="466577"/>
                  </a:lnTo>
                  <a:lnTo>
                    <a:pt x="227474" y="466577"/>
                  </a:lnTo>
                  <a:lnTo>
                    <a:pt x="231846" y="468888"/>
                  </a:lnTo>
                  <a:lnTo>
                    <a:pt x="234032" y="471198"/>
                  </a:lnTo>
                  <a:lnTo>
                    <a:pt x="234032" y="478192"/>
                  </a:lnTo>
                  <a:lnTo>
                    <a:pt x="231846" y="482813"/>
                  </a:lnTo>
                  <a:lnTo>
                    <a:pt x="229660" y="485186"/>
                  </a:lnTo>
                  <a:lnTo>
                    <a:pt x="227474" y="485186"/>
                  </a:lnTo>
                  <a:lnTo>
                    <a:pt x="225288" y="487496"/>
                  </a:lnTo>
                  <a:lnTo>
                    <a:pt x="225288" y="489806"/>
                  </a:lnTo>
                  <a:lnTo>
                    <a:pt x="220916" y="499111"/>
                  </a:lnTo>
                  <a:lnTo>
                    <a:pt x="220916" y="506042"/>
                  </a:lnTo>
                  <a:lnTo>
                    <a:pt x="223102" y="508352"/>
                  </a:lnTo>
                  <a:lnTo>
                    <a:pt x="229660" y="508352"/>
                  </a:lnTo>
                  <a:lnTo>
                    <a:pt x="234032" y="515346"/>
                  </a:lnTo>
                  <a:lnTo>
                    <a:pt x="240590" y="519967"/>
                  </a:lnTo>
                  <a:lnTo>
                    <a:pt x="240590" y="506042"/>
                  </a:lnTo>
                  <a:lnTo>
                    <a:pt x="242776" y="478192"/>
                  </a:lnTo>
                  <a:lnTo>
                    <a:pt x="249334" y="459646"/>
                  </a:lnTo>
                  <a:lnTo>
                    <a:pt x="247148" y="441038"/>
                  </a:lnTo>
                  <a:lnTo>
                    <a:pt x="251521" y="436417"/>
                  </a:lnTo>
                  <a:lnTo>
                    <a:pt x="253707" y="431734"/>
                  </a:lnTo>
                  <a:lnTo>
                    <a:pt x="253707" y="427113"/>
                  </a:lnTo>
                  <a:lnTo>
                    <a:pt x="251521" y="422492"/>
                  </a:lnTo>
                  <a:lnTo>
                    <a:pt x="247148" y="417809"/>
                  </a:lnTo>
                  <a:lnTo>
                    <a:pt x="247148" y="415499"/>
                  </a:lnTo>
                  <a:lnTo>
                    <a:pt x="244962" y="413188"/>
                  </a:lnTo>
                  <a:lnTo>
                    <a:pt x="244962" y="403884"/>
                  </a:lnTo>
                  <a:lnTo>
                    <a:pt x="242776" y="401574"/>
                  </a:lnTo>
                  <a:lnTo>
                    <a:pt x="238404" y="399263"/>
                  </a:lnTo>
                  <a:lnTo>
                    <a:pt x="234032" y="394643"/>
                  </a:lnTo>
                  <a:lnTo>
                    <a:pt x="231846" y="394643"/>
                  </a:lnTo>
                  <a:lnTo>
                    <a:pt x="234032" y="369103"/>
                  </a:lnTo>
                  <a:lnTo>
                    <a:pt x="244962" y="366793"/>
                  </a:lnTo>
                  <a:lnTo>
                    <a:pt x="247148" y="369103"/>
                  </a:lnTo>
                  <a:lnTo>
                    <a:pt x="258079" y="369103"/>
                  </a:lnTo>
                  <a:lnTo>
                    <a:pt x="260265" y="366793"/>
                  </a:lnTo>
                  <a:lnTo>
                    <a:pt x="260265" y="364420"/>
                  </a:lnTo>
                  <a:lnTo>
                    <a:pt x="258079" y="362110"/>
                  </a:lnTo>
                  <a:lnTo>
                    <a:pt x="258079" y="359799"/>
                  </a:lnTo>
                  <a:lnTo>
                    <a:pt x="253707" y="355178"/>
                  </a:lnTo>
                  <a:lnTo>
                    <a:pt x="249334" y="357489"/>
                  </a:lnTo>
                  <a:lnTo>
                    <a:pt x="240590" y="352868"/>
                  </a:lnTo>
                  <a:lnTo>
                    <a:pt x="240590" y="348185"/>
                  </a:lnTo>
                  <a:lnTo>
                    <a:pt x="238404" y="343564"/>
                  </a:lnTo>
                  <a:lnTo>
                    <a:pt x="238404" y="338881"/>
                  </a:lnTo>
                  <a:lnTo>
                    <a:pt x="240590" y="334260"/>
                  </a:lnTo>
                  <a:lnTo>
                    <a:pt x="242776" y="331949"/>
                  </a:lnTo>
                  <a:lnTo>
                    <a:pt x="249334" y="331949"/>
                  </a:lnTo>
                  <a:lnTo>
                    <a:pt x="253707" y="336570"/>
                  </a:lnTo>
                  <a:lnTo>
                    <a:pt x="277816" y="334260"/>
                  </a:lnTo>
                  <a:lnTo>
                    <a:pt x="277816" y="327329"/>
                  </a:lnTo>
                  <a:lnTo>
                    <a:pt x="280002" y="324956"/>
                  </a:lnTo>
                  <a:lnTo>
                    <a:pt x="282188" y="324956"/>
                  </a:lnTo>
                  <a:lnTo>
                    <a:pt x="290932" y="334260"/>
                  </a:lnTo>
                  <a:lnTo>
                    <a:pt x="301862" y="322645"/>
                  </a:lnTo>
                  <a:lnTo>
                    <a:pt x="304048" y="322645"/>
                  </a:lnTo>
                  <a:lnTo>
                    <a:pt x="304048" y="327329"/>
                  </a:lnTo>
                  <a:lnTo>
                    <a:pt x="306234" y="329639"/>
                  </a:lnTo>
                  <a:lnTo>
                    <a:pt x="306234" y="334260"/>
                  </a:lnTo>
                  <a:lnTo>
                    <a:pt x="308420" y="338881"/>
                  </a:lnTo>
                  <a:lnTo>
                    <a:pt x="308420" y="350495"/>
                  </a:lnTo>
                  <a:lnTo>
                    <a:pt x="317164" y="350495"/>
                  </a:lnTo>
                  <a:lnTo>
                    <a:pt x="314978" y="348185"/>
                  </a:lnTo>
                  <a:lnTo>
                    <a:pt x="314978" y="341254"/>
                  </a:lnTo>
                  <a:lnTo>
                    <a:pt x="312792" y="336570"/>
                  </a:lnTo>
                  <a:lnTo>
                    <a:pt x="312792" y="329639"/>
                  </a:lnTo>
                  <a:lnTo>
                    <a:pt x="310606" y="327329"/>
                  </a:lnTo>
                  <a:lnTo>
                    <a:pt x="310606" y="320335"/>
                  </a:lnTo>
                  <a:lnTo>
                    <a:pt x="308420" y="318025"/>
                  </a:lnTo>
                  <a:lnTo>
                    <a:pt x="308420" y="308720"/>
                  </a:lnTo>
                  <a:lnTo>
                    <a:pt x="304048" y="308720"/>
                  </a:lnTo>
                  <a:lnTo>
                    <a:pt x="299676" y="304100"/>
                  </a:lnTo>
                  <a:lnTo>
                    <a:pt x="290932" y="299416"/>
                  </a:lnTo>
                  <a:lnTo>
                    <a:pt x="293118" y="299416"/>
                  </a:lnTo>
                  <a:lnTo>
                    <a:pt x="304048" y="287864"/>
                  </a:lnTo>
                  <a:lnTo>
                    <a:pt x="306234" y="283181"/>
                  </a:lnTo>
                  <a:lnTo>
                    <a:pt x="306234" y="280871"/>
                  </a:lnTo>
                  <a:lnTo>
                    <a:pt x="304048" y="276250"/>
                  </a:lnTo>
                  <a:lnTo>
                    <a:pt x="299676" y="273939"/>
                  </a:lnTo>
                  <a:lnTo>
                    <a:pt x="297490" y="269256"/>
                  </a:lnTo>
                  <a:lnTo>
                    <a:pt x="297490" y="260015"/>
                  </a:lnTo>
                  <a:lnTo>
                    <a:pt x="293118" y="260015"/>
                  </a:lnTo>
                  <a:lnTo>
                    <a:pt x="290932" y="257642"/>
                  </a:lnTo>
                  <a:lnTo>
                    <a:pt x="290932" y="253021"/>
                  </a:lnTo>
                  <a:lnTo>
                    <a:pt x="293118" y="248400"/>
                  </a:lnTo>
                  <a:lnTo>
                    <a:pt x="293118" y="236786"/>
                  </a:lnTo>
                  <a:lnTo>
                    <a:pt x="290932" y="232102"/>
                  </a:lnTo>
                  <a:lnTo>
                    <a:pt x="290932" y="222861"/>
                  </a:lnTo>
                  <a:lnTo>
                    <a:pt x="295304" y="218177"/>
                  </a:lnTo>
                  <a:lnTo>
                    <a:pt x="297490" y="218177"/>
                  </a:lnTo>
                  <a:lnTo>
                    <a:pt x="299676" y="215867"/>
                  </a:lnTo>
                  <a:lnTo>
                    <a:pt x="299676" y="206563"/>
                  </a:lnTo>
                  <a:lnTo>
                    <a:pt x="306234" y="199632"/>
                  </a:lnTo>
                  <a:lnTo>
                    <a:pt x="306234" y="195011"/>
                  </a:lnTo>
                  <a:lnTo>
                    <a:pt x="304048" y="192701"/>
                  </a:lnTo>
                  <a:lnTo>
                    <a:pt x="297490" y="192701"/>
                  </a:lnTo>
                  <a:lnTo>
                    <a:pt x="293118" y="195011"/>
                  </a:lnTo>
                  <a:lnTo>
                    <a:pt x="290932" y="197321"/>
                  </a:lnTo>
                  <a:lnTo>
                    <a:pt x="282188" y="195011"/>
                  </a:lnTo>
                  <a:lnTo>
                    <a:pt x="280002" y="197321"/>
                  </a:lnTo>
                  <a:lnTo>
                    <a:pt x="271258" y="197321"/>
                  </a:lnTo>
                  <a:lnTo>
                    <a:pt x="269071" y="195011"/>
                  </a:lnTo>
                  <a:lnTo>
                    <a:pt x="262451" y="195011"/>
                  </a:lnTo>
                  <a:lnTo>
                    <a:pt x="262451" y="197321"/>
                  </a:lnTo>
                  <a:lnTo>
                    <a:pt x="253707" y="197321"/>
                  </a:lnTo>
                  <a:lnTo>
                    <a:pt x="244962" y="188017"/>
                  </a:lnTo>
                  <a:lnTo>
                    <a:pt x="242776" y="181086"/>
                  </a:lnTo>
                  <a:lnTo>
                    <a:pt x="240590" y="176403"/>
                  </a:lnTo>
                  <a:lnTo>
                    <a:pt x="238404" y="174092"/>
                  </a:lnTo>
                  <a:lnTo>
                    <a:pt x="238404" y="171782"/>
                  </a:lnTo>
                  <a:lnTo>
                    <a:pt x="229660" y="171782"/>
                  </a:lnTo>
                  <a:lnTo>
                    <a:pt x="225288" y="169472"/>
                  </a:lnTo>
                  <a:lnTo>
                    <a:pt x="223102" y="167161"/>
                  </a:lnTo>
                  <a:lnTo>
                    <a:pt x="218730" y="167161"/>
                  </a:lnTo>
                  <a:lnTo>
                    <a:pt x="218730" y="169472"/>
                  </a:lnTo>
                  <a:lnTo>
                    <a:pt x="216544" y="171782"/>
                  </a:lnTo>
                  <a:lnTo>
                    <a:pt x="212172" y="171782"/>
                  </a:lnTo>
                  <a:lnTo>
                    <a:pt x="207800" y="169472"/>
                  </a:lnTo>
                  <a:lnTo>
                    <a:pt x="205614" y="169472"/>
                  </a:lnTo>
                  <a:lnTo>
                    <a:pt x="201241" y="167161"/>
                  </a:lnTo>
                  <a:lnTo>
                    <a:pt x="196869" y="167161"/>
                  </a:lnTo>
                  <a:lnTo>
                    <a:pt x="194683" y="169472"/>
                  </a:lnTo>
                  <a:lnTo>
                    <a:pt x="185939" y="169472"/>
                  </a:lnTo>
                  <a:lnTo>
                    <a:pt x="183753" y="167161"/>
                  </a:lnTo>
                  <a:lnTo>
                    <a:pt x="181567" y="162478"/>
                  </a:lnTo>
                  <a:lnTo>
                    <a:pt x="181567" y="157857"/>
                  </a:lnTo>
                  <a:lnTo>
                    <a:pt x="177195" y="157857"/>
                  </a:lnTo>
                  <a:lnTo>
                    <a:pt x="177195" y="141622"/>
                  </a:lnTo>
                  <a:lnTo>
                    <a:pt x="181567" y="132318"/>
                  </a:lnTo>
                  <a:lnTo>
                    <a:pt x="181567" y="127697"/>
                  </a:lnTo>
                  <a:lnTo>
                    <a:pt x="179381" y="125324"/>
                  </a:lnTo>
                  <a:lnTo>
                    <a:pt x="175009" y="123014"/>
                  </a:lnTo>
                  <a:lnTo>
                    <a:pt x="172823" y="120703"/>
                  </a:lnTo>
                  <a:lnTo>
                    <a:pt x="172823" y="106778"/>
                  </a:lnTo>
                  <a:lnTo>
                    <a:pt x="170637" y="102158"/>
                  </a:lnTo>
                  <a:lnTo>
                    <a:pt x="166265" y="97474"/>
                  </a:lnTo>
                  <a:lnTo>
                    <a:pt x="164079" y="97474"/>
                  </a:lnTo>
                  <a:lnTo>
                    <a:pt x="159706" y="102158"/>
                  </a:lnTo>
                  <a:lnTo>
                    <a:pt x="159706" y="104468"/>
                  </a:lnTo>
                  <a:lnTo>
                    <a:pt x="157520" y="102158"/>
                  </a:lnTo>
                  <a:lnTo>
                    <a:pt x="157520" y="97474"/>
                  </a:lnTo>
                  <a:lnTo>
                    <a:pt x="159706" y="92853"/>
                  </a:lnTo>
                  <a:lnTo>
                    <a:pt x="168451" y="83549"/>
                  </a:lnTo>
                  <a:lnTo>
                    <a:pt x="168451" y="74308"/>
                  </a:lnTo>
                  <a:lnTo>
                    <a:pt x="170637" y="71935"/>
                  </a:lnTo>
                  <a:lnTo>
                    <a:pt x="170637" y="65004"/>
                  </a:lnTo>
                  <a:lnTo>
                    <a:pt x="175009" y="51079"/>
                  </a:lnTo>
                  <a:lnTo>
                    <a:pt x="183753" y="41775"/>
                  </a:lnTo>
                  <a:lnTo>
                    <a:pt x="190311" y="39464"/>
                  </a:lnTo>
                  <a:lnTo>
                    <a:pt x="194683" y="34844"/>
                  </a:lnTo>
                  <a:lnTo>
                    <a:pt x="196869" y="30160"/>
                  </a:lnTo>
                  <a:lnTo>
                    <a:pt x="196869" y="27850"/>
                  </a:lnTo>
                  <a:lnTo>
                    <a:pt x="199055" y="25539"/>
                  </a:lnTo>
                  <a:lnTo>
                    <a:pt x="203427" y="25539"/>
                  </a:lnTo>
                  <a:lnTo>
                    <a:pt x="205614" y="23229"/>
                  </a:lnTo>
                  <a:lnTo>
                    <a:pt x="207800" y="23229"/>
                  </a:lnTo>
                  <a:lnTo>
                    <a:pt x="209986" y="20919"/>
                  </a:lnTo>
                  <a:lnTo>
                    <a:pt x="212172" y="20919"/>
                  </a:lnTo>
                  <a:lnTo>
                    <a:pt x="218730" y="13925"/>
                  </a:lnTo>
                  <a:lnTo>
                    <a:pt x="218730" y="4621"/>
                  </a:lnTo>
                  <a:lnTo>
                    <a:pt x="216544" y="2310"/>
                  </a:lnTo>
                  <a:lnTo>
                    <a:pt x="212172" y="0"/>
                  </a:lnTo>
                  <a:lnTo>
                    <a:pt x="207800" y="2310"/>
                  </a:lnTo>
                  <a:lnTo>
                    <a:pt x="199055" y="2310"/>
                  </a:lnTo>
                  <a:lnTo>
                    <a:pt x="196869" y="4621"/>
                  </a:lnTo>
                  <a:lnTo>
                    <a:pt x="194683" y="4621"/>
                  </a:lnTo>
                  <a:lnTo>
                    <a:pt x="190311" y="9304"/>
                  </a:lnTo>
                  <a:lnTo>
                    <a:pt x="190311" y="13925"/>
                  </a:lnTo>
                  <a:lnTo>
                    <a:pt x="188125" y="18546"/>
                  </a:lnTo>
                  <a:lnTo>
                    <a:pt x="183753" y="23229"/>
                  </a:lnTo>
                  <a:lnTo>
                    <a:pt x="179381" y="23229"/>
                  </a:lnTo>
                  <a:lnTo>
                    <a:pt x="175009" y="20919"/>
                  </a:lnTo>
                  <a:lnTo>
                    <a:pt x="172823" y="20919"/>
                  </a:lnTo>
                  <a:lnTo>
                    <a:pt x="161893" y="32471"/>
                  </a:lnTo>
                  <a:lnTo>
                    <a:pt x="161893" y="34844"/>
                  </a:lnTo>
                  <a:lnTo>
                    <a:pt x="148776" y="39464"/>
                  </a:lnTo>
                  <a:lnTo>
                    <a:pt x="146528" y="37154"/>
                  </a:lnTo>
                  <a:lnTo>
                    <a:pt x="142156" y="34844"/>
                  </a:lnTo>
                  <a:lnTo>
                    <a:pt x="139970" y="34844"/>
                  </a:lnTo>
                  <a:lnTo>
                    <a:pt x="137846" y="39464"/>
                  </a:lnTo>
                  <a:lnTo>
                    <a:pt x="137846" y="46458"/>
                  </a:lnTo>
                  <a:lnTo>
                    <a:pt x="135598" y="51079"/>
                  </a:lnTo>
                  <a:lnTo>
                    <a:pt x="133412" y="53389"/>
                  </a:lnTo>
                  <a:lnTo>
                    <a:pt x="129039" y="53389"/>
                  </a:lnTo>
                  <a:lnTo>
                    <a:pt x="129039" y="51079"/>
                  </a:lnTo>
                  <a:lnTo>
                    <a:pt x="131225" y="48768"/>
                  </a:lnTo>
                  <a:lnTo>
                    <a:pt x="129039" y="46458"/>
                  </a:lnTo>
                  <a:lnTo>
                    <a:pt x="124667" y="46458"/>
                  </a:lnTo>
                  <a:lnTo>
                    <a:pt x="120295" y="48768"/>
                  </a:lnTo>
                  <a:lnTo>
                    <a:pt x="115923" y="48768"/>
                  </a:lnTo>
                  <a:lnTo>
                    <a:pt x="113737" y="51079"/>
                  </a:lnTo>
                  <a:lnTo>
                    <a:pt x="111551" y="51079"/>
                  </a:lnTo>
                  <a:lnTo>
                    <a:pt x="109365" y="55700"/>
                  </a:lnTo>
                  <a:lnTo>
                    <a:pt x="104993" y="58010"/>
                  </a:lnTo>
                  <a:lnTo>
                    <a:pt x="102807" y="62693"/>
                  </a:lnTo>
                  <a:lnTo>
                    <a:pt x="100621" y="65004"/>
                  </a:lnTo>
                  <a:lnTo>
                    <a:pt x="100621" y="71935"/>
                  </a:lnTo>
                  <a:lnTo>
                    <a:pt x="102807" y="74308"/>
                  </a:lnTo>
                  <a:lnTo>
                    <a:pt x="96249" y="85860"/>
                  </a:lnTo>
                  <a:lnTo>
                    <a:pt x="100621" y="95164"/>
                  </a:lnTo>
                  <a:lnTo>
                    <a:pt x="91877" y="95164"/>
                  </a:lnTo>
                  <a:lnTo>
                    <a:pt x="87504" y="97474"/>
                  </a:lnTo>
                  <a:lnTo>
                    <a:pt x="83132" y="102158"/>
                  </a:lnTo>
                  <a:lnTo>
                    <a:pt x="83132" y="106778"/>
                  </a:lnTo>
                  <a:lnTo>
                    <a:pt x="80946" y="111399"/>
                  </a:lnTo>
                  <a:lnTo>
                    <a:pt x="78760" y="113710"/>
                  </a:lnTo>
                  <a:lnTo>
                    <a:pt x="74388" y="113710"/>
                  </a:lnTo>
                  <a:lnTo>
                    <a:pt x="72202" y="116082"/>
                  </a:lnTo>
                  <a:lnTo>
                    <a:pt x="70016" y="116082"/>
                  </a:lnTo>
                  <a:lnTo>
                    <a:pt x="63458" y="118393"/>
                  </a:lnTo>
                  <a:lnTo>
                    <a:pt x="67830" y="127697"/>
                  </a:lnTo>
                  <a:lnTo>
                    <a:pt x="67830" y="141622"/>
                  </a:lnTo>
                  <a:lnTo>
                    <a:pt x="61272" y="141622"/>
                  </a:lnTo>
                  <a:lnTo>
                    <a:pt x="61272" y="139249"/>
                  </a:lnTo>
                  <a:lnTo>
                    <a:pt x="63458" y="136939"/>
                  </a:lnTo>
                  <a:lnTo>
                    <a:pt x="63458" y="132318"/>
                  </a:lnTo>
                  <a:lnTo>
                    <a:pt x="52528" y="120703"/>
                  </a:lnTo>
                  <a:lnTo>
                    <a:pt x="50342" y="120703"/>
                  </a:lnTo>
                  <a:lnTo>
                    <a:pt x="48156" y="123014"/>
                  </a:lnTo>
                  <a:lnTo>
                    <a:pt x="48156" y="130007"/>
                  </a:lnTo>
                  <a:lnTo>
                    <a:pt x="50342" y="134628"/>
                  </a:lnTo>
                  <a:lnTo>
                    <a:pt x="54714" y="136939"/>
                  </a:lnTo>
                  <a:lnTo>
                    <a:pt x="54714" y="141622"/>
                  </a:lnTo>
                  <a:lnTo>
                    <a:pt x="50342" y="150863"/>
                  </a:lnTo>
                  <a:lnTo>
                    <a:pt x="48156" y="153174"/>
                  </a:lnTo>
                  <a:lnTo>
                    <a:pt x="43783" y="150863"/>
                  </a:lnTo>
                  <a:lnTo>
                    <a:pt x="41597" y="148553"/>
                  </a:lnTo>
                  <a:lnTo>
                    <a:pt x="37225" y="160168"/>
                  </a:lnTo>
                  <a:lnTo>
                    <a:pt x="41597" y="169472"/>
                  </a:lnTo>
                  <a:lnTo>
                    <a:pt x="41597" y="174092"/>
                  </a:lnTo>
                  <a:lnTo>
                    <a:pt x="45970" y="178713"/>
                  </a:lnTo>
                  <a:lnTo>
                    <a:pt x="48156" y="183396"/>
                  </a:lnTo>
                  <a:lnTo>
                    <a:pt x="48156" y="185707"/>
                  </a:lnTo>
                  <a:lnTo>
                    <a:pt x="43783" y="190328"/>
                  </a:lnTo>
                  <a:lnTo>
                    <a:pt x="41597" y="190328"/>
                  </a:lnTo>
                  <a:lnTo>
                    <a:pt x="48156" y="199632"/>
                  </a:lnTo>
                  <a:lnTo>
                    <a:pt x="50342" y="213557"/>
                  </a:lnTo>
                  <a:lnTo>
                    <a:pt x="41597" y="215867"/>
                  </a:lnTo>
                  <a:lnTo>
                    <a:pt x="48156" y="222861"/>
                  </a:lnTo>
                  <a:lnTo>
                    <a:pt x="48156" y="246027"/>
                  </a:lnTo>
                  <a:lnTo>
                    <a:pt x="43783" y="248400"/>
                  </a:lnTo>
                  <a:lnTo>
                    <a:pt x="41597" y="253021"/>
                  </a:lnTo>
                  <a:lnTo>
                    <a:pt x="41597" y="262325"/>
                  </a:lnTo>
                  <a:lnTo>
                    <a:pt x="50342" y="271567"/>
                  </a:lnTo>
                  <a:lnTo>
                    <a:pt x="50342" y="278560"/>
                  </a:lnTo>
                  <a:lnTo>
                    <a:pt x="48156" y="283181"/>
                  </a:lnTo>
                  <a:lnTo>
                    <a:pt x="43783" y="285491"/>
                  </a:lnTo>
                  <a:lnTo>
                    <a:pt x="41597" y="290175"/>
                  </a:lnTo>
                  <a:lnTo>
                    <a:pt x="37225" y="292485"/>
                  </a:lnTo>
                  <a:lnTo>
                    <a:pt x="35039" y="294796"/>
                  </a:lnTo>
                  <a:lnTo>
                    <a:pt x="41597" y="299416"/>
                  </a:lnTo>
                  <a:lnTo>
                    <a:pt x="30667" y="308720"/>
                  </a:lnTo>
                  <a:lnTo>
                    <a:pt x="24109" y="308720"/>
                  </a:lnTo>
                  <a:lnTo>
                    <a:pt x="19675" y="311031"/>
                  </a:lnTo>
                  <a:lnTo>
                    <a:pt x="13116" y="313404"/>
                  </a:lnTo>
                  <a:lnTo>
                    <a:pt x="10993" y="318025"/>
                  </a:lnTo>
                  <a:lnTo>
                    <a:pt x="10993" y="327329"/>
                  </a:lnTo>
                  <a:lnTo>
                    <a:pt x="13116" y="329639"/>
                  </a:lnTo>
                  <a:lnTo>
                    <a:pt x="13116" y="331949"/>
                  </a:lnTo>
                  <a:lnTo>
                    <a:pt x="2186" y="331949"/>
                  </a:lnTo>
                  <a:lnTo>
                    <a:pt x="0" y="334260"/>
                  </a:lnTo>
                  <a:lnTo>
                    <a:pt x="0" y="338881"/>
                  </a:lnTo>
                  <a:lnTo>
                    <a:pt x="2186" y="343564"/>
                  </a:lnTo>
                  <a:lnTo>
                    <a:pt x="6558" y="345874"/>
                  </a:lnTo>
                  <a:lnTo>
                    <a:pt x="8744" y="350495"/>
                  </a:lnTo>
                  <a:lnTo>
                    <a:pt x="13116" y="352868"/>
                  </a:lnTo>
                  <a:close/>
                </a:path>
              </a:pathLst>
            </a:custGeom>
            <a:solidFill>
              <a:srgbClr val="A6A6A6"/>
            </a:solidFill>
            <a:ln w="6245" cap="flat">
              <a:noFill/>
              <a:prstDash val="solid"/>
              <a:miter/>
            </a:ln>
          </p:spPr>
          <p:txBody>
            <a:bodyPr rtlCol="0" anchor="ctr"/>
            <a:lstStyle/>
            <a:p>
              <a:endParaRPr lang="en-US" noProof="0" dirty="0"/>
            </a:p>
          </p:txBody>
        </p:sp>
        <p:sp>
          <p:nvSpPr>
            <p:cNvPr id="5201" name="Serbest Form 5200">
              <a:extLst>
                <a:ext uri="{FF2B5EF4-FFF2-40B4-BE49-F238E27FC236}">
                  <a16:creationId xmlns:a16="http://schemas.microsoft.com/office/drawing/2014/main" id="{FA87E3E2-FED2-6648-AACF-DF551D42E58C}"/>
                </a:ext>
              </a:extLst>
            </p:cNvPr>
            <p:cNvSpPr/>
            <p:nvPr/>
          </p:nvSpPr>
          <p:spPr>
            <a:xfrm>
              <a:off x="3647512" y="2161138"/>
              <a:ext cx="317164" cy="519966"/>
            </a:xfrm>
            <a:custGeom>
              <a:avLst/>
              <a:gdLst>
                <a:gd name="connsiteX0" fmla="*/ 13116 w 317164"/>
                <a:gd name="connsiteY0" fmla="*/ 352868 h 519966"/>
                <a:gd name="connsiteX1" fmla="*/ 21923 w 317164"/>
                <a:gd name="connsiteY1" fmla="*/ 357489 h 519966"/>
                <a:gd name="connsiteX2" fmla="*/ 24109 w 317164"/>
                <a:gd name="connsiteY2" fmla="*/ 362110 h 519966"/>
                <a:gd name="connsiteX3" fmla="*/ 30667 w 317164"/>
                <a:gd name="connsiteY3" fmla="*/ 362110 h 519966"/>
                <a:gd name="connsiteX4" fmla="*/ 35039 w 317164"/>
                <a:gd name="connsiteY4" fmla="*/ 364420 h 519966"/>
                <a:gd name="connsiteX5" fmla="*/ 37225 w 317164"/>
                <a:gd name="connsiteY5" fmla="*/ 366793 h 519966"/>
                <a:gd name="connsiteX6" fmla="*/ 39411 w 317164"/>
                <a:gd name="connsiteY6" fmla="*/ 371414 h 519966"/>
                <a:gd name="connsiteX7" fmla="*/ 39411 w 317164"/>
                <a:gd name="connsiteY7" fmla="*/ 373724 h 519966"/>
                <a:gd name="connsiteX8" fmla="*/ 41597 w 317164"/>
                <a:gd name="connsiteY8" fmla="*/ 376034 h 519966"/>
                <a:gd name="connsiteX9" fmla="*/ 45970 w 317164"/>
                <a:gd name="connsiteY9" fmla="*/ 378345 h 519966"/>
                <a:gd name="connsiteX10" fmla="*/ 50342 w 317164"/>
                <a:gd name="connsiteY10" fmla="*/ 378345 h 519966"/>
                <a:gd name="connsiteX11" fmla="*/ 52528 w 317164"/>
                <a:gd name="connsiteY11" fmla="*/ 376034 h 519966"/>
                <a:gd name="connsiteX12" fmla="*/ 56900 w 317164"/>
                <a:gd name="connsiteY12" fmla="*/ 378345 h 519966"/>
                <a:gd name="connsiteX13" fmla="*/ 59086 w 317164"/>
                <a:gd name="connsiteY13" fmla="*/ 380718 h 519966"/>
                <a:gd name="connsiteX14" fmla="*/ 67830 w 317164"/>
                <a:gd name="connsiteY14" fmla="*/ 380718 h 519966"/>
                <a:gd name="connsiteX15" fmla="*/ 67830 w 317164"/>
                <a:gd name="connsiteY15" fmla="*/ 376034 h 519966"/>
                <a:gd name="connsiteX16" fmla="*/ 70016 w 317164"/>
                <a:gd name="connsiteY16" fmla="*/ 373724 h 519966"/>
                <a:gd name="connsiteX17" fmla="*/ 72202 w 317164"/>
                <a:gd name="connsiteY17" fmla="*/ 373724 h 519966"/>
                <a:gd name="connsiteX18" fmla="*/ 76574 w 317164"/>
                <a:gd name="connsiteY18" fmla="*/ 376034 h 519966"/>
                <a:gd name="connsiteX19" fmla="*/ 76574 w 317164"/>
                <a:gd name="connsiteY19" fmla="*/ 378345 h 519966"/>
                <a:gd name="connsiteX20" fmla="*/ 78760 w 317164"/>
                <a:gd name="connsiteY20" fmla="*/ 380718 h 519966"/>
                <a:gd name="connsiteX21" fmla="*/ 78760 w 317164"/>
                <a:gd name="connsiteY21" fmla="*/ 383028 h 519966"/>
                <a:gd name="connsiteX22" fmla="*/ 83132 w 317164"/>
                <a:gd name="connsiteY22" fmla="*/ 387649 h 519966"/>
                <a:gd name="connsiteX23" fmla="*/ 96249 w 317164"/>
                <a:gd name="connsiteY23" fmla="*/ 387649 h 519966"/>
                <a:gd name="connsiteX24" fmla="*/ 100621 w 317164"/>
                <a:gd name="connsiteY24" fmla="*/ 389959 h 519966"/>
                <a:gd name="connsiteX25" fmla="*/ 102807 w 317164"/>
                <a:gd name="connsiteY25" fmla="*/ 392270 h 519966"/>
                <a:gd name="connsiteX26" fmla="*/ 107179 w 317164"/>
                <a:gd name="connsiteY26" fmla="*/ 394643 h 519966"/>
                <a:gd name="connsiteX27" fmla="*/ 113737 w 317164"/>
                <a:gd name="connsiteY27" fmla="*/ 401574 h 519966"/>
                <a:gd name="connsiteX28" fmla="*/ 118109 w 317164"/>
                <a:gd name="connsiteY28" fmla="*/ 403884 h 519966"/>
                <a:gd name="connsiteX29" fmla="*/ 120295 w 317164"/>
                <a:gd name="connsiteY29" fmla="*/ 406257 h 519966"/>
                <a:gd name="connsiteX30" fmla="*/ 124667 w 317164"/>
                <a:gd name="connsiteY30" fmla="*/ 420182 h 519966"/>
                <a:gd name="connsiteX31" fmla="*/ 131225 w 317164"/>
                <a:gd name="connsiteY31" fmla="*/ 420182 h 519966"/>
                <a:gd name="connsiteX32" fmla="*/ 135598 w 317164"/>
                <a:gd name="connsiteY32" fmla="*/ 427113 h 519966"/>
                <a:gd name="connsiteX33" fmla="*/ 139970 w 317164"/>
                <a:gd name="connsiteY33" fmla="*/ 427113 h 519966"/>
                <a:gd name="connsiteX34" fmla="*/ 142156 w 317164"/>
                <a:gd name="connsiteY34" fmla="*/ 429424 h 519966"/>
                <a:gd name="connsiteX35" fmla="*/ 142156 w 317164"/>
                <a:gd name="connsiteY35" fmla="*/ 438728 h 519966"/>
                <a:gd name="connsiteX36" fmla="*/ 144404 w 317164"/>
                <a:gd name="connsiteY36" fmla="*/ 441038 h 519966"/>
                <a:gd name="connsiteX37" fmla="*/ 144404 w 317164"/>
                <a:gd name="connsiteY37" fmla="*/ 443348 h 519966"/>
                <a:gd name="connsiteX38" fmla="*/ 148776 w 317164"/>
                <a:gd name="connsiteY38" fmla="*/ 443348 h 519966"/>
                <a:gd name="connsiteX39" fmla="*/ 153148 w 317164"/>
                <a:gd name="connsiteY39" fmla="*/ 445721 h 519966"/>
                <a:gd name="connsiteX40" fmla="*/ 155335 w 317164"/>
                <a:gd name="connsiteY40" fmla="*/ 448032 h 519966"/>
                <a:gd name="connsiteX41" fmla="*/ 155335 w 317164"/>
                <a:gd name="connsiteY41" fmla="*/ 450342 h 519966"/>
                <a:gd name="connsiteX42" fmla="*/ 153148 w 317164"/>
                <a:gd name="connsiteY42" fmla="*/ 452653 h 519966"/>
                <a:gd name="connsiteX43" fmla="*/ 153148 w 317164"/>
                <a:gd name="connsiteY43" fmla="*/ 461957 h 519966"/>
                <a:gd name="connsiteX44" fmla="*/ 157520 w 317164"/>
                <a:gd name="connsiteY44" fmla="*/ 464267 h 519966"/>
                <a:gd name="connsiteX45" fmla="*/ 166265 w 317164"/>
                <a:gd name="connsiteY45" fmla="*/ 466577 h 519966"/>
                <a:gd name="connsiteX46" fmla="*/ 179381 w 317164"/>
                <a:gd name="connsiteY46" fmla="*/ 466577 h 519966"/>
                <a:gd name="connsiteX47" fmla="*/ 179381 w 317164"/>
                <a:gd name="connsiteY47" fmla="*/ 461957 h 519966"/>
                <a:gd name="connsiteX48" fmla="*/ 183753 w 317164"/>
                <a:gd name="connsiteY48" fmla="*/ 457273 h 519966"/>
                <a:gd name="connsiteX49" fmla="*/ 192497 w 317164"/>
                <a:gd name="connsiteY49" fmla="*/ 457273 h 519966"/>
                <a:gd name="connsiteX50" fmla="*/ 194683 w 317164"/>
                <a:gd name="connsiteY50" fmla="*/ 459646 h 519966"/>
                <a:gd name="connsiteX51" fmla="*/ 196869 w 317164"/>
                <a:gd name="connsiteY51" fmla="*/ 459646 h 519966"/>
                <a:gd name="connsiteX52" fmla="*/ 199055 w 317164"/>
                <a:gd name="connsiteY52" fmla="*/ 461957 h 519966"/>
                <a:gd name="connsiteX53" fmla="*/ 203427 w 317164"/>
                <a:gd name="connsiteY53" fmla="*/ 461957 h 519966"/>
                <a:gd name="connsiteX54" fmla="*/ 207800 w 317164"/>
                <a:gd name="connsiteY54" fmla="*/ 459646 h 519966"/>
                <a:gd name="connsiteX55" fmla="*/ 209986 w 317164"/>
                <a:gd name="connsiteY55" fmla="*/ 457273 h 519966"/>
                <a:gd name="connsiteX56" fmla="*/ 214358 w 317164"/>
                <a:gd name="connsiteY56" fmla="*/ 457273 h 519966"/>
                <a:gd name="connsiteX57" fmla="*/ 214358 w 317164"/>
                <a:gd name="connsiteY57" fmla="*/ 459646 h 519966"/>
                <a:gd name="connsiteX58" fmla="*/ 216544 w 317164"/>
                <a:gd name="connsiteY58" fmla="*/ 464267 h 519966"/>
                <a:gd name="connsiteX59" fmla="*/ 218730 w 317164"/>
                <a:gd name="connsiteY59" fmla="*/ 466577 h 519966"/>
                <a:gd name="connsiteX60" fmla="*/ 227474 w 317164"/>
                <a:gd name="connsiteY60" fmla="*/ 466577 h 519966"/>
                <a:gd name="connsiteX61" fmla="*/ 231846 w 317164"/>
                <a:gd name="connsiteY61" fmla="*/ 468888 h 519966"/>
                <a:gd name="connsiteX62" fmla="*/ 234032 w 317164"/>
                <a:gd name="connsiteY62" fmla="*/ 471198 h 519966"/>
                <a:gd name="connsiteX63" fmla="*/ 234032 w 317164"/>
                <a:gd name="connsiteY63" fmla="*/ 478192 h 519966"/>
                <a:gd name="connsiteX64" fmla="*/ 231846 w 317164"/>
                <a:gd name="connsiteY64" fmla="*/ 482813 h 519966"/>
                <a:gd name="connsiteX65" fmla="*/ 229660 w 317164"/>
                <a:gd name="connsiteY65" fmla="*/ 485123 h 519966"/>
                <a:gd name="connsiteX66" fmla="*/ 227474 w 317164"/>
                <a:gd name="connsiteY66" fmla="*/ 485123 h 519966"/>
                <a:gd name="connsiteX67" fmla="*/ 225288 w 317164"/>
                <a:gd name="connsiteY67" fmla="*/ 487496 h 519966"/>
                <a:gd name="connsiteX68" fmla="*/ 225288 w 317164"/>
                <a:gd name="connsiteY68" fmla="*/ 489806 h 519966"/>
                <a:gd name="connsiteX69" fmla="*/ 220916 w 317164"/>
                <a:gd name="connsiteY69" fmla="*/ 499111 h 519966"/>
                <a:gd name="connsiteX70" fmla="*/ 220916 w 317164"/>
                <a:gd name="connsiteY70" fmla="*/ 506042 h 519966"/>
                <a:gd name="connsiteX71" fmla="*/ 223102 w 317164"/>
                <a:gd name="connsiteY71" fmla="*/ 508352 h 519966"/>
                <a:gd name="connsiteX72" fmla="*/ 229660 w 317164"/>
                <a:gd name="connsiteY72" fmla="*/ 508352 h 519966"/>
                <a:gd name="connsiteX73" fmla="*/ 234032 w 317164"/>
                <a:gd name="connsiteY73" fmla="*/ 515346 h 519966"/>
                <a:gd name="connsiteX74" fmla="*/ 240590 w 317164"/>
                <a:gd name="connsiteY74" fmla="*/ 519967 h 519966"/>
                <a:gd name="connsiteX75" fmla="*/ 240590 w 317164"/>
                <a:gd name="connsiteY75" fmla="*/ 506042 h 519966"/>
                <a:gd name="connsiteX76" fmla="*/ 242776 w 317164"/>
                <a:gd name="connsiteY76" fmla="*/ 478192 h 519966"/>
                <a:gd name="connsiteX77" fmla="*/ 249334 w 317164"/>
                <a:gd name="connsiteY77" fmla="*/ 459646 h 519966"/>
                <a:gd name="connsiteX78" fmla="*/ 247148 w 317164"/>
                <a:gd name="connsiteY78" fmla="*/ 441038 h 519966"/>
                <a:gd name="connsiteX79" fmla="*/ 251521 w 317164"/>
                <a:gd name="connsiteY79" fmla="*/ 436417 h 519966"/>
                <a:gd name="connsiteX80" fmla="*/ 253707 w 317164"/>
                <a:gd name="connsiteY80" fmla="*/ 431734 h 519966"/>
                <a:gd name="connsiteX81" fmla="*/ 253707 w 317164"/>
                <a:gd name="connsiteY81" fmla="*/ 427113 h 519966"/>
                <a:gd name="connsiteX82" fmla="*/ 251521 w 317164"/>
                <a:gd name="connsiteY82" fmla="*/ 422492 h 519966"/>
                <a:gd name="connsiteX83" fmla="*/ 247148 w 317164"/>
                <a:gd name="connsiteY83" fmla="*/ 417809 h 519966"/>
                <a:gd name="connsiteX84" fmla="*/ 247148 w 317164"/>
                <a:gd name="connsiteY84" fmla="*/ 415499 h 519966"/>
                <a:gd name="connsiteX85" fmla="*/ 244962 w 317164"/>
                <a:gd name="connsiteY85" fmla="*/ 413188 h 519966"/>
                <a:gd name="connsiteX86" fmla="*/ 244962 w 317164"/>
                <a:gd name="connsiteY86" fmla="*/ 403884 h 519966"/>
                <a:gd name="connsiteX87" fmla="*/ 242776 w 317164"/>
                <a:gd name="connsiteY87" fmla="*/ 401574 h 519966"/>
                <a:gd name="connsiteX88" fmla="*/ 238404 w 317164"/>
                <a:gd name="connsiteY88" fmla="*/ 399263 h 519966"/>
                <a:gd name="connsiteX89" fmla="*/ 234032 w 317164"/>
                <a:gd name="connsiteY89" fmla="*/ 394643 h 519966"/>
                <a:gd name="connsiteX90" fmla="*/ 231846 w 317164"/>
                <a:gd name="connsiteY90" fmla="*/ 394643 h 519966"/>
                <a:gd name="connsiteX91" fmla="*/ 234032 w 317164"/>
                <a:gd name="connsiteY91" fmla="*/ 369103 h 519966"/>
                <a:gd name="connsiteX92" fmla="*/ 244962 w 317164"/>
                <a:gd name="connsiteY92" fmla="*/ 366793 h 519966"/>
                <a:gd name="connsiteX93" fmla="*/ 247148 w 317164"/>
                <a:gd name="connsiteY93" fmla="*/ 369103 h 519966"/>
                <a:gd name="connsiteX94" fmla="*/ 258079 w 317164"/>
                <a:gd name="connsiteY94" fmla="*/ 369103 h 519966"/>
                <a:gd name="connsiteX95" fmla="*/ 260265 w 317164"/>
                <a:gd name="connsiteY95" fmla="*/ 366793 h 519966"/>
                <a:gd name="connsiteX96" fmla="*/ 260265 w 317164"/>
                <a:gd name="connsiteY96" fmla="*/ 364420 h 519966"/>
                <a:gd name="connsiteX97" fmla="*/ 258079 w 317164"/>
                <a:gd name="connsiteY97" fmla="*/ 362110 h 519966"/>
                <a:gd name="connsiteX98" fmla="*/ 258079 w 317164"/>
                <a:gd name="connsiteY98" fmla="*/ 359799 h 519966"/>
                <a:gd name="connsiteX99" fmla="*/ 253707 w 317164"/>
                <a:gd name="connsiteY99" fmla="*/ 355178 h 519966"/>
                <a:gd name="connsiteX100" fmla="*/ 249334 w 317164"/>
                <a:gd name="connsiteY100" fmla="*/ 357489 h 519966"/>
                <a:gd name="connsiteX101" fmla="*/ 240590 w 317164"/>
                <a:gd name="connsiteY101" fmla="*/ 352868 h 519966"/>
                <a:gd name="connsiteX102" fmla="*/ 240590 w 317164"/>
                <a:gd name="connsiteY102" fmla="*/ 348185 h 519966"/>
                <a:gd name="connsiteX103" fmla="*/ 238404 w 317164"/>
                <a:gd name="connsiteY103" fmla="*/ 343564 h 519966"/>
                <a:gd name="connsiteX104" fmla="*/ 238404 w 317164"/>
                <a:gd name="connsiteY104" fmla="*/ 338881 h 519966"/>
                <a:gd name="connsiteX105" fmla="*/ 240590 w 317164"/>
                <a:gd name="connsiteY105" fmla="*/ 334260 h 519966"/>
                <a:gd name="connsiteX106" fmla="*/ 242776 w 317164"/>
                <a:gd name="connsiteY106" fmla="*/ 331949 h 519966"/>
                <a:gd name="connsiteX107" fmla="*/ 249334 w 317164"/>
                <a:gd name="connsiteY107" fmla="*/ 331949 h 519966"/>
                <a:gd name="connsiteX108" fmla="*/ 253707 w 317164"/>
                <a:gd name="connsiteY108" fmla="*/ 336570 h 519966"/>
                <a:gd name="connsiteX109" fmla="*/ 277816 w 317164"/>
                <a:gd name="connsiteY109" fmla="*/ 334260 h 519966"/>
                <a:gd name="connsiteX110" fmla="*/ 277816 w 317164"/>
                <a:gd name="connsiteY110" fmla="*/ 327329 h 519966"/>
                <a:gd name="connsiteX111" fmla="*/ 280002 w 317164"/>
                <a:gd name="connsiteY111" fmla="*/ 324956 h 519966"/>
                <a:gd name="connsiteX112" fmla="*/ 282188 w 317164"/>
                <a:gd name="connsiteY112" fmla="*/ 324956 h 519966"/>
                <a:gd name="connsiteX113" fmla="*/ 290932 w 317164"/>
                <a:gd name="connsiteY113" fmla="*/ 334260 h 519966"/>
                <a:gd name="connsiteX114" fmla="*/ 301862 w 317164"/>
                <a:gd name="connsiteY114" fmla="*/ 322645 h 519966"/>
                <a:gd name="connsiteX115" fmla="*/ 304048 w 317164"/>
                <a:gd name="connsiteY115" fmla="*/ 322645 h 519966"/>
                <a:gd name="connsiteX116" fmla="*/ 304048 w 317164"/>
                <a:gd name="connsiteY116" fmla="*/ 327329 h 519966"/>
                <a:gd name="connsiteX117" fmla="*/ 306234 w 317164"/>
                <a:gd name="connsiteY117" fmla="*/ 329639 h 519966"/>
                <a:gd name="connsiteX118" fmla="*/ 306234 w 317164"/>
                <a:gd name="connsiteY118" fmla="*/ 334260 h 519966"/>
                <a:gd name="connsiteX119" fmla="*/ 308420 w 317164"/>
                <a:gd name="connsiteY119" fmla="*/ 338881 h 519966"/>
                <a:gd name="connsiteX120" fmla="*/ 308420 w 317164"/>
                <a:gd name="connsiteY120" fmla="*/ 350495 h 519966"/>
                <a:gd name="connsiteX121" fmla="*/ 317164 w 317164"/>
                <a:gd name="connsiteY121" fmla="*/ 350495 h 519966"/>
                <a:gd name="connsiteX122" fmla="*/ 314978 w 317164"/>
                <a:gd name="connsiteY122" fmla="*/ 348185 h 519966"/>
                <a:gd name="connsiteX123" fmla="*/ 314978 w 317164"/>
                <a:gd name="connsiteY123" fmla="*/ 341254 h 519966"/>
                <a:gd name="connsiteX124" fmla="*/ 312792 w 317164"/>
                <a:gd name="connsiteY124" fmla="*/ 336570 h 519966"/>
                <a:gd name="connsiteX125" fmla="*/ 312792 w 317164"/>
                <a:gd name="connsiteY125" fmla="*/ 329639 h 519966"/>
                <a:gd name="connsiteX126" fmla="*/ 310606 w 317164"/>
                <a:gd name="connsiteY126" fmla="*/ 327329 h 519966"/>
                <a:gd name="connsiteX127" fmla="*/ 310606 w 317164"/>
                <a:gd name="connsiteY127" fmla="*/ 320335 h 519966"/>
                <a:gd name="connsiteX128" fmla="*/ 308420 w 317164"/>
                <a:gd name="connsiteY128" fmla="*/ 318025 h 519966"/>
                <a:gd name="connsiteX129" fmla="*/ 308420 w 317164"/>
                <a:gd name="connsiteY129" fmla="*/ 308720 h 519966"/>
                <a:gd name="connsiteX130" fmla="*/ 304048 w 317164"/>
                <a:gd name="connsiteY130" fmla="*/ 308720 h 519966"/>
                <a:gd name="connsiteX131" fmla="*/ 299676 w 317164"/>
                <a:gd name="connsiteY131" fmla="*/ 304100 h 519966"/>
                <a:gd name="connsiteX132" fmla="*/ 290932 w 317164"/>
                <a:gd name="connsiteY132" fmla="*/ 299416 h 519966"/>
                <a:gd name="connsiteX133" fmla="*/ 293118 w 317164"/>
                <a:gd name="connsiteY133" fmla="*/ 299416 h 519966"/>
                <a:gd name="connsiteX134" fmla="*/ 304048 w 317164"/>
                <a:gd name="connsiteY134" fmla="*/ 287864 h 519966"/>
                <a:gd name="connsiteX135" fmla="*/ 306234 w 317164"/>
                <a:gd name="connsiteY135" fmla="*/ 283181 h 519966"/>
                <a:gd name="connsiteX136" fmla="*/ 306234 w 317164"/>
                <a:gd name="connsiteY136" fmla="*/ 280871 h 519966"/>
                <a:gd name="connsiteX137" fmla="*/ 304048 w 317164"/>
                <a:gd name="connsiteY137" fmla="*/ 276250 h 519966"/>
                <a:gd name="connsiteX138" fmla="*/ 299676 w 317164"/>
                <a:gd name="connsiteY138" fmla="*/ 273939 h 519966"/>
                <a:gd name="connsiteX139" fmla="*/ 297490 w 317164"/>
                <a:gd name="connsiteY139" fmla="*/ 269256 h 519966"/>
                <a:gd name="connsiteX140" fmla="*/ 297490 w 317164"/>
                <a:gd name="connsiteY140" fmla="*/ 260015 h 519966"/>
                <a:gd name="connsiteX141" fmla="*/ 293118 w 317164"/>
                <a:gd name="connsiteY141" fmla="*/ 260015 h 519966"/>
                <a:gd name="connsiteX142" fmla="*/ 290932 w 317164"/>
                <a:gd name="connsiteY142" fmla="*/ 257642 h 519966"/>
                <a:gd name="connsiteX143" fmla="*/ 290932 w 317164"/>
                <a:gd name="connsiteY143" fmla="*/ 253021 h 519966"/>
                <a:gd name="connsiteX144" fmla="*/ 293118 w 317164"/>
                <a:gd name="connsiteY144" fmla="*/ 248400 h 519966"/>
                <a:gd name="connsiteX145" fmla="*/ 293118 w 317164"/>
                <a:gd name="connsiteY145" fmla="*/ 236786 h 519966"/>
                <a:gd name="connsiteX146" fmla="*/ 290932 w 317164"/>
                <a:gd name="connsiteY146" fmla="*/ 232102 h 519966"/>
                <a:gd name="connsiteX147" fmla="*/ 290932 w 317164"/>
                <a:gd name="connsiteY147" fmla="*/ 222861 h 519966"/>
                <a:gd name="connsiteX148" fmla="*/ 295304 w 317164"/>
                <a:gd name="connsiteY148" fmla="*/ 218177 h 519966"/>
                <a:gd name="connsiteX149" fmla="*/ 297490 w 317164"/>
                <a:gd name="connsiteY149" fmla="*/ 218177 h 519966"/>
                <a:gd name="connsiteX150" fmla="*/ 299676 w 317164"/>
                <a:gd name="connsiteY150" fmla="*/ 215867 h 519966"/>
                <a:gd name="connsiteX151" fmla="*/ 299676 w 317164"/>
                <a:gd name="connsiteY151" fmla="*/ 206563 h 519966"/>
                <a:gd name="connsiteX152" fmla="*/ 306234 w 317164"/>
                <a:gd name="connsiteY152" fmla="*/ 199632 h 519966"/>
                <a:gd name="connsiteX153" fmla="*/ 306234 w 317164"/>
                <a:gd name="connsiteY153" fmla="*/ 195011 h 519966"/>
                <a:gd name="connsiteX154" fmla="*/ 304048 w 317164"/>
                <a:gd name="connsiteY154" fmla="*/ 192701 h 519966"/>
                <a:gd name="connsiteX155" fmla="*/ 297490 w 317164"/>
                <a:gd name="connsiteY155" fmla="*/ 192701 h 519966"/>
                <a:gd name="connsiteX156" fmla="*/ 293118 w 317164"/>
                <a:gd name="connsiteY156" fmla="*/ 195011 h 519966"/>
                <a:gd name="connsiteX157" fmla="*/ 290932 w 317164"/>
                <a:gd name="connsiteY157" fmla="*/ 197321 h 519966"/>
                <a:gd name="connsiteX158" fmla="*/ 282188 w 317164"/>
                <a:gd name="connsiteY158" fmla="*/ 195011 h 519966"/>
                <a:gd name="connsiteX159" fmla="*/ 280002 w 317164"/>
                <a:gd name="connsiteY159" fmla="*/ 197321 h 519966"/>
                <a:gd name="connsiteX160" fmla="*/ 271258 w 317164"/>
                <a:gd name="connsiteY160" fmla="*/ 197321 h 519966"/>
                <a:gd name="connsiteX161" fmla="*/ 269071 w 317164"/>
                <a:gd name="connsiteY161" fmla="*/ 195011 h 519966"/>
                <a:gd name="connsiteX162" fmla="*/ 262451 w 317164"/>
                <a:gd name="connsiteY162" fmla="*/ 195011 h 519966"/>
                <a:gd name="connsiteX163" fmla="*/ 262451 w 317164"/>
                <a:gd name="connsiteY163" fmla="*/ 197321 h 519966"/>
                <a:gd name="connsiteX164" fmla="*/ 253707 w 317164"/>
                <a:gd name="connsiteY164" fmla="*/ 197321 h 519966"/>
                <a:gd name="connsiteX165" fmla="*/ 244962 w 317164"/>
                <a:gd name="connsiteY165" fmla="*/ 188017 h 519966"/>
                <a:gd name="connsiteX166" fmla="*/ 242776 w 317164"/>
                <a:gd name="connsiteY166" fmla="*/ 181086 h 519966"/>
                <a:gd name="connsiteX167" fmla="*/ 240590 w 317164"/>
                <a:gd name="connsiteY167" fmla="*/ 176403 h 519966"/>
                <a:gd name="connsiteX168" fmla="*/ 238404 w 317164"/>
                <a:gd name="connsiteY168" fmla="*/ 174092 h 519966"/>
                <a:gd name="connsiteX169" fmla="*/ 238404 w 317164"/>
                <a:gd name="connsiteY169" fmla="*/ 171782 h 519966"/>
                <a:gd name="connsiteX170" fmla="*/ 229660 w 317164"/>
                <a:gd name="connsiteY170" fmla="*/ 171782 h 519966"/>
                <a:gd name="connsiteX171" fmla="*/ 225288 w 317164"/>
                <a:gd name="connsiteY171" fmla="*/ 169472 h 519966"/>
                <a:gd name="connsiteX172" fmla="*/ 223102 w 317164"/>
                <a:gd name="connsiteY172" fmla="*/ 167161 h 519966"/>
                <a:gd name="connsiteX173" fmla="*/ 218730 w 317164"/>
                <a:gd name="connsiteY173" fmla="*/ 167161 h 519966"/>
                <a:gd name="connsiteX174" fmla="*/ 218730 w 317164"/>
                <a:gd name="connsiteY174" fmla="*/ 169472 h 519966"/>
                <a:gd name="connsiteX175" fmla="*/ 216544 w 317164"/>
                <a:gd name="connsiteY175" fmla="*/ 171782 h 519966"/>
                <a:gd name="connsiteX176" fmla="*/ 212172 w 317164"/>
                <a:gd name="connsiteY176" fmla="*/ 171782 h 519966"/>
                <a:gd name="connsiteX177" fmla="*/ 207800 w 317164"/>
                <a:gd name="connsiteY177" fmla="*/ 169472 h 519966"/>
                <a:gd name="connsiteX178" fmla="*/ 205614 w 317164"/>
                <a:gd name="connsiteY178" fmla="*/ 169472 h 519966"/>
                <a:gd name="connsiteX179" fmla="*/ 201241 w 317164"/>
                <a:gd name="connsiteY179" fmla="*/ 167161 h 519966"/>
                <a:gd name="connsiteX180" fmla="*/ 196869 w 317164"/>
                <a:gd name="connsiteY180" fmla="*/ 167161 h 519966"/>
                <a:gd name="connsiteX181" fmla="*/ 194683 w 317164"/>
                <a:gd name="connsiteY181" fmla="*/ 169472 h 519966"/>
                <a:gd name="connsiteX182" fmla="*/ 185939 w 317164"/>
                <a:gd name="connsiteY182" fmla="*/ 169472 h 519966"/>
                <a:gd name="connsiteX183" fmla="*/ 183753 w 317164"/>
                <a:gd name="connsiteY183" fmla="*/ 167161 h 519966"/>
                <a:gd name="connsiteX184" fmla="*/ 181567 w 317164"/>
                <a:gd name="connsiteY184" fmla="*/ 162478 h 519966"/>
                <a:gd name="connsiteX185" fmla="*/ 181567 w 317164"/>
                <a:gd name="connsiteY185" fmla="*/ 157857 h 519966"/>
                <a:gd name="connsiteX186" fmla="*/ 177195 w 317164"/>
                <a:gd name="connsiteY186" fmla="*/ 157857 h 519966"/>
                <a:gd name="connsiteX187" fmla="*/ 177195 w 317164"/>
                <a:gd name="connsiteY187" fmla="*/ 141622 h 519966"/>
                <a:gd name="connsiteX188" fmla="*/ 181567 w 317164"/>
                <a:gd name="connsiteY188" fmla="*/ 132318 h 519966"/>
                <a:gd name="connsiteX189" fmla="*/ 181567 w 317164"/>
                <a:gd name="connsiteY189" fmla="*/ 127697 h 519966"/>
                <a:gd name="connsiteX190" fmla="*/ 179381 w 317164"/>
                <a:gd name="connsiteY190" fmla="*/ 125324 h 519966"/>
                <a:gd name="connsiteX191" fmla="*/ 175009 w 317164"/>
                <a:gd name="connsiteY191" fmla="*/ 123014 h 519966"/>
                <a:gd name="connsiteX192" fmla="*/ 172823 w 317164"/>
                <a:gd name="connsiteY192" fmla="*/ 120703 h 519966"/>
                <a:gd name="connsiteX193" fmla="*/ 172823 w 317164"/>
                <a:gd name="connsiteY193" fmla="*/ 106778 h 519966"/>
                <a:gd name="connsiteX194" fmla="*/ 170637 w 317164"/>
                <a:gd name="connsiteY194" fmla="*/ 102158 h 519966"/>
                <a:gd name="connsiteX195" fmla="*/ 166265 w 317164"/>
                <a:gd name="connsiteY195" fmla="*/ 97474 h 519966"/>
                <a:gd name="connsiteX196" fmla="*/ 164079 w 317164"/>
                <a:gd name="connsiteY196" fmla="*/ 97474 h 519966"/>
                <a:gd name="connsiteX197" fmla="*/ 159706 w 317164"/>
                <a:gd name="connsiteY197" fmla="*/ 102158 h 519966"/>
                <a:gd name="connsiteX198" fmla="*/ 159706 w 317164"/>
                <a:gd name="connsiteY198" fmla="*/ 104468 h 519966"/>
                <a:gd name="connsiteX199" fmla="*/ 157520 w 317164"/>
                <a:gd name="connsiteY199" fmla="*/ 102158 h 519966"/>
                <a:gd name="connsiteX200" fmla="*/ 157520 w 317164"/>
                <a:gd name="connsiteY200" fmla="*/ 97474 h 519966"/>
                <a:gd name="connsiteX201" fmla="*/ 159706 w 317164"/>
                <a:gd name="connsiteY201" fmla="*/ 92853 h 519966"/>
                <a:gd name="connsiteX202" fmla="*/ 168451 w 317164"/>
                <a:gd name="connsiteY202" fmla="*/ 83549 h 519966"/>
                <a:gd name="connsiteX203" fmla="*/ 168451 w 317164"/>
                <a:gd name="connsiteY203" fmla="*/ 74308 h 519966"/>
                <a:gd name="connsiteX204" fmla="*/ 170637 w 317164"/>
                <a:gd name="connsiteY204" fmla="*/ 71935 h 519966"/>
                <a:gd name="connsiteX205" fmla="*/ 170637 w 317164"/>
                <a:gd name="connsiteY205" fmla="*/ 65004 h 519966"/>
                <a:gd name="connsiteX206" fmla="*/ 175009 w 317164"/>
                <a:gd name="connsiteY206" fmla="*/ 51079 h 519966"/>
                <a:gd name="connsiteX207" fmla="*/ 183753 w 317164"/>
                <a:gd name="connsiteY207" fmla="*/ 41775 h 519966"/>
                <a:gd name="connsiteX208" fmla="*/ 190311 w 317164"/>
                <a:gd name="connsiteY208" fmla="*/ 39464 h 519966"/>
                <a:gd name="connsiteX209" fmla="*/ 194683 w 317164"/>
                <a:gd name="connsiteY209" fmla="*/ 34844 h 519966"/>
                <a:gd name="connsiteX210" fmla="*/ 196869 w 317164"/>
                <a:gd name="connsiteY210" fmla="*/ 30160 h 519966"/>
                <a:gd name="connsiteX211" fmla="*/ 196869 w 317164"/>
                <a:gd name="connsiteY211" fmla="*/ 27850 h 519966"/>
                <a:gd name="connsiteX212" fmla="*/ 199055 w 317164"/>
                <a:gd name="connsiteY212" fmla="*/ 25539 h 519966"/>
                <a:gd name="connsiteX213" fmla="*/ 203427 w 317164"/>
                <a:gd name="connsiteY213" fmla="*/ 25539 h 519966"/>
                <a:gd name="connsiteX214" fmla="*/ 205614 w 317164"/>
                <a:gd name="connsiteY214" fmla="*/ 23229 h 519966"/>
                <a:gd name="connsiteX215" fmla="*/ 207800 w 317164"/>
                <a:gd name="connsiteY215" fmla="*/ 23229 h 519966"/>
                <a:gd name="connsiteX216" fmla="*/ 209986 w 317164"/>
                <a:gd name="connsiteY216" fmla="*/ 20919 h 519966"/>
                <a:gd name="connsiteX217" fmla="*/ 212172 w 317164"/>
                <a:gd name="connsiteY217" fmla="*/ 20919 h 519966"/>
                <a:gd name="connsiteX218" fmla="*/ 218730 w 317164"/>
                <a:gd name="connsiteY218" fmla="*/ 13925 h 519966"/>
                <a:gd name="connsiteX219" fmla="*/ 218730 w 317164"/>
                <a:gd name="connsiteY219" fmla="*/ 4621 h 519966"/>
                <a:gd name="connsiteX220" fmla="*/ 216544 w 317164"/>
                <a:gd name="connsiteY220" fmla="*/ 2310 h 519966"/>
                <a:gd name="connsiteX221" fmla="*/ 212172 w 317164"/>
                <a:gd name="connsiteY221" fmla="*/ 0 h 519966"/>
                <a:gd name="connsiteX222" fmla="*/ 207800 w 317164"/>
                <a:gd name="connsiteY222" fmla="*/ 2310 h 519966"/>
                <a:gd name="connsiteX223" fmla="*/ 199055 w 317164"/>
                <a:gd name="connsiteY223" fmla="*/ 2310 h 519966"/>
                <a:gd name="connsiteX224" fmla="*/ 196869 w 317164"/>
                <a:gd name="connsiteY224" fmla="*/ 4621 h 519966"/>
                <a:gd name="connsiteX225" fmla="*/ 194683 w 317164"/>
                <a:gd name="connsiteY225" fmla="*/ 4621 h 519966"/>
                <a:gd name="connsiteX226" fmla="*/ 190311 w 317164"/>
                <a:gd name="connsiteY226" fmla="*/ 9304 h 519966"/>
                <a:gd name="connsiteX227" fmla="*/ 190311 w 317164"/>
                <a:gd name="connsiteY227" fmla="*/ 13925 h 519966"/>
                <a:gd name="connsiteX228" fmla="*/ 188125 w 317164"/>
                <a:gd name="connsiteY228" fmla="*/ 18546 h 519966"/>
                <a:gd name="connsiteX229" fmla="*/ 183753 w 317164"/>
                <a:gd name="connsiteY229" fmla="*/ 23229 h 519966"/>
                <a:gd name="connsiteX230" fmla="*/ 179381 w 317164"/>
                <a:gd name="connsiteY230" fmla="*/ 23229 h 519966"/>
                <a:gd name="connsiteX231" fmla="*/ 175009 w 317164"/>
                <a:gd name="connsiteY231" fmla="*/ 20919 h 519966"/>
                <a:gd name="connsiteX232" fmla="*/ 172823 w 317164"/>
                <a:gd name="connsiteY232" fmla="*/ 20919 h 519966"/>
                <a:gd name="connsiteX233" fmla="*/ 161893 w 317164"/>
                <a:gd name="connsiteY233" fmla="*/ 32471 h 519966"/>
                <a:gd name="connsiteX234" fmla="*/ 161893 w 317164"/>
                <a:gd name="connsiteY234" fmla="*/ 34844 h 519966"/>
                <a:gd name="connsiteX235" fmla="*/ 148776 w 317164"/>
                <a:gd name="connsiteY235" fmla="*/ 39464 h 519966"/>
                <a:gd name="connsiteX236" fmla="*/ 146528 w 317164"/>
                <a:gd name="connsiteY236" fmla="*/ 37154 h 519966"/>
                <a:gd name="connsiteX237" fmla="*/ 142156 w 317164"/>
                <a:gd name="connsiteY237" fmla="*/ 34844 h 519966"/>
                <a:gd name="connsiteX238" fmla="*/ 139970 w 317164"/>
                <a:gd name="connsiteY238" fmla="*/ 34844 h 519966"/>
                <a:gd name="connsiteX239" fmla="*/ 137846 w 317164"/>
                <a:gd name="connsiteY239" fmla="*/ 39464 h 519966"/>
                <a:gd name="connsiteX240" fmla="*/ 137846 w 317164"/>
                <a:gd name="connsiteY240" fmla="*/ 46458 h 519966"/>
                <a:gd name="connsiteX241" fmla="*/ 135598 w 317164"/>
                <a:gd name="connsiteY241" fmla="*/ 51079 h 519966"/>
                <a:gd name="connsiteX242" fmla="*/ 133412 w 317164"/>
                <a:gd name="connsiteY242" fmla="*/ 53389 h 519966"/>
                <a:gd name="connsiteX243" fmla="*/ 129039 w 317164"/>
                <a:gd name="connsiteY243" fmla="*/ 53389 h 519966"/>
                <a:gd name="connsiteX244" fmla="*/ 129039 w 317164"/>
                <a:gd name="connsiteY244" fmla="*/ 51079 h 519966"/>
                <a:gd name="connsiteX245" fmla="*/ 131225 w 317164"/>
                <a:gd name="connsiteY245" fmla="*/ 48768 h 519966"/>
                <a:gd name="connsiteX246" fmla="*/ 129039 w 317164"/>
                <a:gd name="connsiteY246" fmla="*/ 46458 h 519966"/>
                <a:gd name="connsiteX247" fmla="*/ 124667 w 317164"/>
                <a:gd name="connsiteY247" fmla="*/ 46458 h 519966"/>
                <a:gd name="connsiteX248" fmla="*/ 120295 w 317164"/>
                <a:gd name="connsiteY248" fmla="*/ 48768 h 519966"/>
                <a:gd name="connsiteX249" fmla="*/ 115923 w 317164"/>
                <a:gd name="connsiteY249" fmla="*/ 48768 h 519966"/>
                <a:gd name="connsiteX250" fmla="*/ 113737 w 317164"/>
                <a:gd name="connsiteY250" fmla="*/ 51079 h 519966"/>
                <a:gd name="connsiteX251" fmla="*/ 111551 w 317164"/>
                <a:gd name="connsiteY251" fmla="*/ 51079 h 519966"/>
                <a:gd name="connsiteX252" fmla="*/ 109365 w 317164"/>
                <a:gd name="connsiteY252" fmla="*/ 55700 h 519966"/>
                <a:gd name="connsiteX253" fmla="*/ 104993 w 317164"/>
                <a:gd name="connsiteY253" fmla="*/ 58010 h 519966"/>
                <a:gd name="connsiteX254" fmla="*/ 102807 w 317164"/>
                <a:gd name="connsiteY254" fmla="*/ 62693 h 519966"/>
                <a:gd name="connsiteX255" fmla="*/ 100621 w 317164"/>
                <a:gd name="connsiteY255" fmla="*/ 65004 h 519966"/>
                <a:gd name="connsiteX256" fmla="*/ 100621 w 317164"/>
                <a:gd name="connsiteY256" fmla="*/ 71935 h 519966"/>
                <a:gd name="connsiteX257" fmla="*/ 102807 w 317164"/>
                <a:gd name="connsiteY257" fmla="*/ 74308 h 519966"/>
                <a:gd name="connsiteX258" fmla="*/ 96249 w 317164"/>
                <a:gd name="connsiteY258" fmla="*/ 85860 h 519966"/>
                <a:gd name="connsiteX259" fmla="*/ 100621 w 317164"/>
                <a:gd name="connsiteY259" fmla="*/ 95164 h 519966"/>
                <a:gd name="connsiteX260" fmla="*/ 91877 w 317164"/>
                <a:gd name="connsiteY260" fmla="*/ 95164 h 519966"/>
                <a:gd name="connsiteX261" fmla="*/ 87504 w 317164"/>
                <a:gd name="connsiteY261" fmla="*/ 97474 h 519966"/>
                <a:gd name="connsiteX262" fmla="*/ 83132 w 317164"/>
                <a:gd name="connsiteY262" fmla="*/ 102158 h 519966"/>
                <a:gd name="connsiteX263" fmla="*/ 83132 w 317164"/>
                <a:gd name="connsiteY263" fmla="*/ 106778 h 519966"/>
                <a:gd name="connsiteX264" fmla="*/ 80946 w 317164"/>
                <a:gd name="connsiteY264" fmla="*/ 111399 h 519966"/>
                <a:gd name="connsiteX265" fmla="*/ 78760 w 317164"/>
                <a:gd name="connsiteY265" fmla="*/ 113710 h 519966"/>
                <a:gd name="connsiteX266" fmla="*/ 74388 w 317164"/>
                <a:gd name="connsiteY266" fmla="*/ 113710 h 519966"/>
                <a:gd name="connsiteX267" fmla="*/ 72202 w 317164"/>
                <a:gd name="connsiteY267" fmla="*/ 116082 h 519966"/>
                <a:gd name="connsiteX268" fmla="*/ 70016 w 317164"/>
                <a:gd name="connsiteY268" fmla="*/ 116082 h 519966"/>
                <a:gd name="connsiteX269" fmla="*/ 63458 w 317164"/>
                <a:gd name="connsiteY269" fmla="*/ 118393 h 519966"/>
                <a:gd name="connsiteX270" fmla="*/ 67830 w 317164"/>
                <a:gd name="connsiteY270" fmla="*/ 127697 h 519966"/>
                <a:gd name="connsiteX271" fmla="*/ 67830 w 317164"/>
                <a:gd name="connsiteY271" fmla="*/ 141622 h 519966"/>
                <a:gd name="connsiteX272" fmla="*/ 61272 w 317164"/>
                <a:gd name="connsiteY272" fmla="*/ 141622 h 519966"/>
                <a:gd name="connsiteX273" fmla="*/ 61272 w 317164"/>
                <a:gd name="connsiteY273" fmla="*/ 139311 h 519966"/>
                <a:gd name="connsiteX274" fmla="*/ 63458 w 317164"/>
                <a:gd name="connsiteY274" fmla="*/ 136939 h 519966"/>
                <a:gd name="connsiteX275" fmla="*/ 63458 w 317164"/>
                <a:gd name="connsiteY275" fmla="*/ 132318 h 519966"/>
                <a:gd name="connsiteX276" fmla="*/ 52528 w 317164"/>
                <a:gd name="connsiteY276" fmla="*/ 120703 h 519966"/>
                <a:gd name="connsiteX277" fmla="*/ 50342 w 317164"/>
                <a:gd name="connsiteY277" fmla="*/ 120703 h 519966"/>
                <a:gd name="connsiteX278" fmla="*/ 48156 w 317164"/>
                <a:gd name="connsiteY278" fmla="*/ 123014 h 519966"/>
                <a:gd name="connsiteX279" fmla="*/ 48156 w 317164"/>
                <a:gd name="connsiteY279" fmla="*/ 130007 h 519966"/>
                <a:gd name="connsiteX280" fmla="*/ 50342 w 317164"/>
                <a:gd name="connsiteY280" fmla="*/ 134628 h 519966"/>
                <a:gd name="connsiteX281" fmla="*/ 54714 w 317164"/>
                <a:gd name="connsiteY281" fmla="*/ 136939 h 519966"/>
                <a:gd name="connsiteX282" fmla="*/ 54714 w 317164"/>
                <a:gd name="connsiteY282" fmla="*/ 141622 h 519966"/>
                <a:gd name="connsiteX283" fmla="*/ 50342 w 317164"/>
                <a:gd name="connsiteY283" fmla="*/ 150863 h 519966"/>
                <a:gd name="connsiteX284" fmla="*/ 48156 w 317164"/>
                <a:gd name="connsiteY284" fmla="*/ 153174 h 519966"/>
                <a:gd name="connsiteX285" fmla="*/ 43783 w 317164"/>
                <a:gd name="connsiteY285" fmla="*/ 150863 h 519966"/>
                <a:gd name="connsiteX286" fmla="*/ 41597 w 317164"/>
                <a:gd name="connsiteY286" fmla="*/ 148553 h 519966"/>
                <a:gd name="connsiteX287" fmla="*/ 37225 w 317164"/>
                <a:gd name="connsiteY287" fmla="*/ 160168 h 519966"/>
                <a:gd name="connsiteX288" fmla="*/ 41597 w 317164"/>
                <a:gd name="connsiteY288" fmla="*/ 169472 h 519966"/>
                <a:gd name="connsiteX289" fmla="*/ 41597 w 317164"/>
                <a:gd name="connsiteY289" fmla="*/ 174092 h 519966"/>
                <a:gd name="connsiteX290" fmla="*/ 45970 w 317164"/>
                <a:gd name="connsiteY290" fmla="*/ 178713 h 519966"/>
                <a:gd name="connsiteX291" fmla="*/ 48156 w 317164"/>
                <a:gd name="connsiteY291" fmla="*/ 183396 h 519966"/>
                <a:gd name="connsiteX292" fmla="*/ 48156 w 317164"/>
                <a:gd name="connsiteY292" fmla="*/ 185707 h 519966"/>
                <a:gd name="connsiteX293" fmla="*/ 43783 w 317164"/>
                <a:gd name="connsiteY293" fmla="*/ 190328 h 519966"/>
                <a:gd name="connsiteX294" fmla="*/ 41597 w 317164"/>
                <a:gd name="connsiteY294" fmla="*/ 190328 h 519966"/>
                <a:gd name="connsiteX295" fmla="*/ 48156 w 317164"/>
                <a:gd name="connsiteY295" fmla="*/ 199632 h 519966"/>
                <a:gd name="connsiteX296" fmla="*/ 50342 w 317164"/>
                <a:gd name="connsiteY296" fmla="*/ 213557 h 519966"/>
                <a:gd name="connsiteX297" fmla="*/ 41597 w 317164"/>
                <a:gd name="connsiteY297" fmla="*/ 215867 h 519966"/>
                <a:gd name="connsiteX298" fmla="*/ 48156 w 317164"/>
                <a:gd name="connsiteY298" fmla="*/ 222861 h 519966"/>
                <a:gd name="connsiteX299" fmla="*/ 48156 w 317164"/>
                <a:gd name="connsiteY299" fmla="*/ 246027 h 519966"/>
                <a:gd name="connsiteX300" fmla="*/ 43783 w 317164"/>
                <a:gd name="connsiteY300" fmla="*/ 248400 h 519966"/>
                <a:gd name="connsiteX301" fmla="*/ 41597 w 317164"/>
                <a:gd name="connsiteY301" fmla="*/ 253021 h 519966"/>
                <a:gd name="connsiteX302" fmla="*/ 41597 w 317164"/>
                <a:gd name="connsiteY302" fmla="*/ 262325 h 519966"/>
                <a:gd name="connsiteX303" fmla="*/ 50342 w 317164"/>
                <a:gd name="connsiteY303" fmla="*/ 271567 h 519966"/>
                <a:gd name="connsiteX304" fmla="*/ 50342 w 317164"/>
                <a:gd name="connsiteY304" fmla="*/ 278560 h 519966"/>
                <a:gd name="connsiteX305" fmla="*/ 48156 w 317164"/>
                <a:gd name="connsiteY305" fmla="*/ 283181 h 519966"/>
                <a:gd name="connsiteX306" fmla="*/ 43783 w 317164"/>
                <a:gd name="connsiteY306" fmla="*/ 285491 h 519966"/>
                <a:gd name="connsiteX307" fmla="*/ 41597 w 317164"/>
                <a:gd name="connsiteY307" fmla="*/ 290175 h 519966"/>
                <a:gd name="connsiteX308" fmla="*/ 37225 w 317164"/>
                <a:gd name="connsiteY308" fmla="*/ 292485 h 519966"/>
                <a:gd name="connsiteX309" fmla="*/ 35039 w 317164"/>
                <a:gd name="connsiteY309" fmla="*/ 294796 h 519966"/>
                <a:gd name="connsiteX310" fmla="*/ 41597 w 317164"/>
                <a:gd name="connsiteY310" fmla="*/ 299416 h 519966"/>
                <a:gd name="connsiteX311" fmla="*/ 30667 w 317164"/>
                <a:gd name="connsiteY311" fmla="*/ 308720 h 519966"/>
                <a:gd name="connsiteX312" fmla="*/ 24109 w 317164"/>
                <a:gd name="connsiteY312" fmla="*/ 308720 h 519966"/>
                <a:gd name="connsiteX313" fmla="*/ 19675 w 317164"/>
                <a:gd name="connsiteY313" fmla="*/ 311031 h 519966"/>
                <a:gd name="connsiteX314" fmla="*/ 13116 w 317164"/>
                <a:gd name="connsiteY314" fmla="*/ 313404 h 519966"/>
                <a:gd name="connsiteX315" fmla="*/ 10993 w 317164"/>
                <a:gd name="connsiteY315" fmla="*/ 318025 h 519966"/>
                <a:gd name="connsiteX316" fmla="*/ 10993 w 317164"/>
                <a:gd name="connsiteY316" fmla="*/ 327329 h 519966"/>
                <a:gd name="connsiteX317" fmla="*/ 13116 w 317164"/>
                <a:gd name="connsiteY317" fmla="*/ 329639 h 519966"/>
                <a:gd name="connsiteX318" fmla="*/ 13116 w 317164"/>
                <a:gd name="connsiteY318" fmla="*/ 331949 h 519966"/>
                <a:gd name="connsiteX319" fmla="*/ 2186 w 317164"/>
                <a:gd name="connsiteY319" fmla="*/ 331949 h 519966"/>
                <a:gd name="connsiteX320" fmla="*/ 0 w 317164"/>
                <a:gd name="connsiteY320" fmla="*/ 334260 h 519966"/>
                <a:gd name="connsiteX321" fmla="*/ 0 w 317164"/>
                <a:gd name="connsiteY321" fmla="*/ 338881 h 519966"/>
                <a:gd name="connsiteX322" fmla="*/ 2186 w 317164"/>
                <a:gd name="connsiteY322" fmla="*/ 343564 h 519966"/>
                <a:gd name="connsiteX323" fmla="*/ 6558 w 317164"/>
                <a:gd name="connsiteY323" fmla="*/ 345874 h 519966"/>
                <a:gd name="connsiteX324" fmla="*/ 8744 w 317164"/>
                <a:gd name="connsiteY324" fmla="*/ 350495 h 519966"/>
                <a:gd name="connsiteX325" fmla="*/ 13116 w 317164"/>
                <a:gd name="connsiteY325" fmla="*/ 352868 h 51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317164" h="519966">
                  <a:moveTo>
                    <a:pt x="13116" y="352868"/>
                  </a:moveTo>
                  <a:lnTo>
                    <a:pt x="21923" y="357489"/>
                  </a:lnTo>
                  <a:lnTo>
                    <a:pt x="24109" y="362110"/>
                  </a:lnTo>
                  <a:lnTo>
                    <a:pt x="30667" y="362110"/>
                  </a:lnTo>
                  <a:lnTo>
                    <a:pt x="35039" y="364420"/>
                  </a:lnTo>
                  <a:lnTo>
                    <a:pt x="37225" y="366793"/>
                  </a:lnTo>
                  <a:lnTo>
                    <a:pt x="39411" y="371414"/>
                  </a:lnTo>
                  <a:lnTo>
                    <a:pt x="39411" y="373724"/>
                  </a:lnTo>
                  <a:lnTo>
                    <a:pt x="41597" y="376034"/>
                  </a:lnTo>
                  <a:lnTo>
                    <a:pt x="45970" y="378345"/>
                  </a:lnTo>
                  <a:lnTo>
                    <a:pt x="50342" y="378345"/>
                  </a:lnTo>
                  <a:lnTo>
                    <a:pt x="52528" y="376034"/>
                  </a:lnTo>
                  <a:lnTo>
                    <a:pt x="56900" y="378345"/>
                  </a:lnTo>
                  <a:lnTo>
                    <a:pt x="59086" y="380718"/>
                  </a:lnTo>
                  <a:lnTo>
                    <a:pt x="67830" y="380718"/>
                  </a:lnTo>
                  <a:lnTo>
                    <a:pt x="67830" y="376034"/>
                  </a:lnTo>
                  <a:lnTo>
                    <a:pt x="70016" y="373724"/>
                  </a:lnTo>
                  <a:lnTo>
                    <a:pt x="72202" y="373724"/>
                  </a:lnTo>
                  <a:lnTo>
                    <a:pt x="76574" y="376034"/>
                  </a:lnTo>
                  <a:lnTo>
                    <a:pt x="76574" y="378345"/>
                  </a:lnTo>
                  <a:lnTo>
                    <a:pt x="78760" y="380718"/>
                  </a:lnTo>
                  <a:lnTo>
                    <a:pt x="78760" y="383028"/>
                  </a:lnTo>
                  <a:lnTo>
                    <a:pt x="83132" y="387649"/>
                  </a:lnTo>
                  <a:lnTo>
                    <a:pt x="96249" y="387649"/>
                  </a:lnTo>
                  <a:lnTo>
                    <a:pt x="100621" y="389959"/>
                  </a:lnTo>
                  <a:lnTo>
                    <a:pt x="102807" y="392270"/>
                  </a:lnTo>
                  <a:lnTo>
                    <a:pt x="107179" y="394643"/>
                  </a:lnTo>
                  <a:lnTo>
                    <a:pt x="113737" y="401574"/>
                  </a:lnTo>
                  <a:lnTo>
                    <a:pt x="118109" y="403884"/>
                  </a:lnTo>
                  <a:lnTo>
                    <a:pt x="120295" y="406257"/>
                  </a:lnTo>
                  <a:lnTo>
                    <a:pt x="124667" y="420182"/>
                  </a:lnTo>
                  <a:lnTo>
                    <a:pt x="131225" y="420182"/>
                  </a:lnTo>
                  <a:lnTo>
                    <a:pt x="135598" y="427113"/>
                  </a:lnTo>
                  <a:lnTo>
                    <a:pt x="139970" y="427113"/>
                  </a:lnTo>
                  <a:lnTo>
                    <a:pt x="142156" y="429424"/>
                  </a:lnTo>
                  <a:lnTo>
                    <a:pt x="142156" y="438728"/>
                  </a:lnTo>
                  <a:lnTo>
                    <a:pt x="144404" y="441038"/>
                  </a:lnTo>
                  <a:lnTo>
                    <a:pt x="144404" y="443348"/>
                  </a:lnTo>
                  <a:lnTo>
                    <a:pt x="148776" y="443348"/>
                  </a:lnTo>
                  <a:lnTo>
                    <a:pt x="153148" y="445721"/>
                  </a:lnTo>
                  <a:lnTo>
                    <a:pt x="155335" y="448032"/>
                  </a:lnTo>
                  <a:lnTo>
                    <a:pt x="155335" y="450342"/>
                  </a:lnTo>
                  <a:lnTo>
                    <a:pt x="153148" y="452653"/>
                  </a:lnTo>
                  <a:lnTo>
                    <a:pt x="153148" y="461957"/>
                  </a:lnTo>
                  <a:lnTo>
                    <a:pt x="157520" y="464267"/>
                  </a:lnTo>
                  <a:lnTo>
                    <a:pt x="166265" y="466577"/>
                  </a:lnTo>
                  <a:lnTo>
                    <a:pt x="179381" y="466577"/>
                  </a:lnTo>
                  <a:lnTo>
                    <a:pt x="179381" y="461957"/>
                  </a:lnTo>
                  <a:lnTo>
                    <a:pt x="183753" y="457273"/>
                  </a:lnTo>
                  <a:lnTo>
                    <a:pt x="192497" y="457273"/>
                  </a:lnTo>
                  <a:lnTo>
                    <a:pt x="194683" y="459646"/>
                  </a:lnTo>
                  <a:lnTo>
                    <a:pt x="196869" y="459646"/>
                  </a:lnTo>
                  <a:lnTo>
                    <a:pt x="199055" y="461957"/>
                  </a:lnTo>
                  <a:lnTo>
                    <a:pt x="203427" y="461957"/>
                  </a:lnTo>
                  <a:lnTo>
                    <a:pt x="207800" y="459646"/>
                  </a:lnTo>
                  <a:lnTo>
                    <a:pt x="209986" y="457273"/>
                  </a:lnTo>
                  <a:lnTo>
                    <a:pt x="214358" y="457273"/>
                  </a:lnTo>
                  <a:lnTo>
                    <a:pt x="214358" y="459646"/>
                  </a:lnTo>
                  <a:lnTo>
                    <a:pt x="216544" y="464267"/>
                  </a:lnTo>
                  <a:lnTo>
                    <a:pt x="218730" y="466577"/>
                  </a:lnTo>
                  <a:lnTo>
                    <a:pt x="227474" y="466577"/>
                  </a:lnTo>
                  <a:lnTo>
                    <a:pt x="231846" y="468888"/>
                  </a:lnTo>
                  <a:lnTo>
                    <a:pt x="234032" y="471198"/>
                  </a:lnTo>
                  <a:lnTo>
                    <a:pt x="234032" y="478192"/>
                  </a:lnTo>
                  <a:lnTo>
                    <a:pt x="231846" y="482813"/>
                  </a:lnTo>
                  <a:lnTo>
                    <a:pt x="229660" y="485123"/>
                  </a:lnTo>
                  <a:lnTo>
                    <a:pt x="227474" y="485123"/>
                  </a:lnTo>
                  <a:lnTo>
                    <a:pt x="225288" y="487496"/>
                  </a:lnTo>
                  <a:lnTo>
                    <a:pt x="225288" y="489806"/>
                  </a:lnTo>
                  <a:lnTo>
                    <a:pt x="220916" y="499111"/>
                  </a:lnTo>
                  <a:lnTo>
                    <a:pt x="220916" y="506042"/>
                  </a:lnTo>
                  <a:lnTo>
                    <a:pt x="223102" y="508352"/>
                  </a:lnTo>
                  <a:lnTo>
                    <a:pt x="229660" y="508352"/>
                  </a:lnTo>
                  <a:lnTo>
                    <a:pt x="234032" y="515346"/>
                  </a:lnTo>
                  <a:lnTo>
                    <a:pt x="240590" y="519967"/>
                  </a:lnTo>
                  <a:lnTo>
                    <a:pt x="240590" y="506042"/>
                  </a:lnTo>
                  <a:lnTo>
                    <a:pt x="242776" y="478192"/>
                  </a:lnTo>
                  <a:lnTo>
                    <a:pt x="249334" y="459646"/>
                  </a:lnTo>
                  <a:lnTo>
                    <a:pt x="247148" y="441038"/>
                  </a:lnTo>
                  <a:lnTo>
                    <a:pt x="251521" y="436417"/>
                  </a:lnTo>
                  <a:lnTo>
                    <a:pt x="253707" y="431734"/>
                  </a:lnTo>
                  <a:lnTo>
                    <a:pt x="253707" y="427113"/>
                  </a:lnTo>
                  <a:lnTo>
                    <a:pt x="251521" y="422492"/>
                  </a:lnTo>
                  <a:lnTo>
                    <a:pt x="247148" y="417809"/>
                  </a:lnTo>
                  <a:lnTo>
                    <a:pt x="247148" y="415499"/>
                  </a:lnTo>
                  <a:lnTo>
                    <a:pt x="244962" y="413188"/>
                  </a:lnTo>
                  <a:lnTo>
                    <a:pt x="244962" y="403884"/>
                  </a:lnTo>
                  <a:lnTo>
                    <a:pt x="242776" y="401574"/>
                  </a:lnTo>
                  <a:lnTo>
                    <a:pt x="238404" y="399263"/>
                  </a:lnTo>
                  <a:lnTo>
                    <a:pt x="234032" y="394643"/>
                  </a:lnTo>
                  <a:lnTo>
                    <a:pt x="231846" y="394643"/>
                  </a:lnTo>
                  <a:lnTo>
                    <a:pt x="234032" y="369103"/>
                  </a:lnTo>
                  <a:lnTo>
                    <a:pt x="244962" y="366793"/>
                  </a:lnTo>
                  <a:lnTo>
                    <a:pt x="247148" y="369103"/>
                  </a:lnTo>
                  <a:lnTo>
                    <a:pt x="258079" y="369103"/>
                  </a:lnTo>
                  <a:lnTo>
                    <a:pt x="260265" y="366793"/>
                  </a:lnTo>
                  <a:lnTo>
                    <a:pt x="260265" y="364420"/>
                  </a:lnTo>
                  <a:lnTo>
                    <a:pt x="258079" y="362110"/>
                  </a:lnTo>
                  <a:lnTo>
                    <a:pt x="258079" y="359799"/>
                  </a:lnTo>
                  <a:lnTo>
                    <a:pt x="253707" y="355178"/>
                  </a:lnTo>
                  <a:lnTo>
                    <a:pt x="249334" y="357489"/>
                  </a:lnTo>
                  <a:lnTo>
                    <a:pt x="240590" y="352868"/>
                  </a:lnTo>
                  <a:lnTo>
                    <a:pt x="240590" y="348185"/>
                  </a:lnTo>
                  <a:lnTo>
                    <a:pt x="238404" y="343564"/>
                  </a:lnTo>
                  <a:lnTo>
                    <a:pt x="238404" y="338881"/>
                  </a:lnTo>
                  <a:lnTo>
                    <a:pt x="240590" y="334260"/>
                  </a:lnTo>
                  <a:lnTo>
                    <a:pt x="242776" y="331949"/>
                  </a:lnTo>
                  <a:lnTo>
                    <a:pt x="249334" y="331949"/>
                  </a:lnTo>
                  <a:lnTo>
                    <a:pt x="253707" y="336570"/>
                  </a:lnTo>
                  <a:lnTo>
                    <a:pt x="277816" y="334260"/>
                  </a:lnTo>
                  <a:lnTo>
                    <a:pt x="277816" y="327329"/>
                  </a:lnTo>
                  <a:lnTo>
                    <a:pt x="280002" y="324956"/>
                  </a:lnTo>
                  <a:lnTo>
                    <a:pt x="282188" y="324956"/>
                  </a:lnTo>
                  <a:lnTo>
                    <a:pt x="290932" y="334260"/>
                  </a:lnTo>
                  <a:lnTo>
                    <a:pt x="301862" y="322645"/>
                  </a:lnTo>
                  <a:lnTo>
                    <a:pt x="304048" y="322645"/>
                  </a:lnTo>
                  <a:lnTo>
                    <a:pt x="304048" y="327329"/>
                  </a:lnTo>
                  <a:lnTo>
                    <a:pt x="306234" y="329639"/>
                  </a:lnTo>
                  <a:lnTo>
                    <a:pt x="306234" y="334260"/>
                  </a:lnTo>
                  <a:lnTo>
                    <a:pt x="308420" y="338881"/>
                  </a:lnTo>
                  <a:lnTo>
                    <a:pt x="308420" y="350495"/>
                  </a:lnTo>
                  <a:lnTo>
                    <a:pt x="317164" y="350495"/>
                  </a:lnTo>
                  <a:lnTo>
                    <a:pt x="314978" y="348185"/>
                  </a:lnTo>
                  <a:lnTo>
                    <a:pt x="314978" y="341254"/>
                  </a:lnTo>
                  <a:lnTo>
                    <a:pt x="312792" y="336570"/>
                  </a:lnTo>
                  <a:lnTo>
                    <a:pt x="312792" y="329639"/>
                  </a:lnTo>
                  <a:lnTo>
                    <a:pt x="310606" y="327329"/>
                  </a:lnTo>
                  <a:lnTo>
                    <a:pt x="310606" y="320335"/>
                  </a:lnTo>
                  <a:lnTo>
                    <a:pt x="308420" y="318025"/>
                  </a:lnTo>
                  <a:lnTo>
                    <a:pt x="308420" y="308720"/>
                  </a:lnTo>
                  <a:lnTo>
                    <a:pt x="304048" y="308720"/>
                  </a:lnTo>
                  <a:lnTo>
                    <a:pt x="299676" y="304100"/>
                  </a:lnTo>
                  <a:lnTo>
                    <a:pt x="290932" y="299416"/>
                  </a:lnTo>
                  <a:lnTo>
                    <a:pt x="293118" y="299416"/>
                  </a:lnTo>
                  <a:lnTo>
                    <a:pt x="304048" y="287864"/>
                  </a:lnTo>
                  <a:lnTo>
                    <a:pt x="306234" y="283181"/>
                  </a:lnTo>
                  <a:lnTo>
                    <a:pt x="306234" y="280871"/>
                  </a:lnTo>
                  <a:lnTo>
                    <a:pt x="304048" y="276250"/>
                  </a:lnTo>
                  <a:lnTo>
                    <a:pt x="299676" y="273939"/>
                  </a:lnTo>
                  <a:lnTo>
                    <a:pt x="297490" y="269256"/>
                  </a:lnTo>
                  <a:lnTo>
                    <a:pt x="297490" y="260015"/>
                  </a:lnTo>
                  <a:lnTo>
                    <a:pt x="293118" y="260015"/>
                  </a:lnTo>
                  <a:lnTo>
                    <a:pt x="290932" y="257642"/>
                  </a:lnTo>
                  <a:lnTo>
                    <a:pt x="290932" y="253021"/>
                  </a:lnTo>
                  <a:lnTo>
                    <a:pt x="293118" y="248400"/>
                  </a:lnTo>
                  <a:lnTo>
                    <a:pt x="293118" y="236786"/>
                  </a:lnTo>
                  <a:lnTo>
                    <a:pt x="290932" y="232102"/>
                  </a:lnTo>
                  <a:lnTo>
                    <a:pt x="290932" y="222861"/>
                  </a:lnTo>
                  <a:lnTo>
                    <a:pt x="295304" y="218177"/>
                  </a:lnTo>
                  <a:lnTo>
                    <a:pt x="297490" y="218177"/>
                  </a:lnTo>
                  <a:lnTo>
                    <a:pt x="299676" y="215867"/>
                  </a:lnTo>
                  <a:lnTo>
                    <a:pt x="299676" y="206563"/>
                  </a:lnTo>
                  <a:lnTo>
                    <a:pt x="306234" y="199632"/>
                  </a:lnTo>
                  <a:lnTo>
                    <a:pt x="306234" y="195011"/>
                  </a:lnTo>
                  <a:lnTo>
                    <a:pt x="304048" y="192701"/>
                  </a:lnTo>
                  <a:lnTo>
                    <a:pt x="297490" y="192701"/>
                  </a:lnTo>
                  <a:lnTo>
                    <a:pt x="293118" y="195011"/>
                  </a:lnTo>
                  <a:lnTo>
                    <a:pt x="290932" y="197321"/>
                  </a:lnTo>
                  <a:lnTo>
                    <a:pt x="282188" y="195011"/>
                  </a:lnTo>
                  <a:lnTo>
                    <a:pt x="280002" y="197321"/>
                  </a:lnTo>
                  <a:lnTo>
                    <a:pt x="271258" y="197321"/>
                  </a:lnTo>
                  <a:lnTo>
                    <a:pt x="269071" y="195011"/>
                  </a:lnTo>
                  <a:lnTo>
                    <a:pt x="262451" y="195011"/>
                  </a:lnTo>
                  <a:lnTo>
                    <a:pt x="262451" y="197321"/>
                  </a:lnTo>
                  <a:lnTo>
                    <a:pt x="253707" y="197321"/>
                  </a:lnTo>
                  <a:lnTo>
                    <a:pt x="244962" y="188017"/>
                  </a:lnTo>
                  <a:lnTo>
                    <a:pt x="242776" y="181086"/>
                  </a:lnTo>
                  <a:lnTo>
                    <a:pt x="240590" y="176403"/>
                  </a:lnTo>
                  <a:lnTo>
                    <a:pt x="238404" y="174092"/>
                  </a:lnTo>
                  <a:lnTo>
                    <a:pt x="238404" y="171782"/>
                  </a:lnTo>
                  <a:lnTo>
                    <a:pt x="229660" y="171782"/>
                  </a:lnTo>
                  <a:lnTo>
                    <a:pt x="225288" y="169472"/>
                  </a:lnTo>
                  <a:lnTo>
                    <a:pt x="223102" y="167161"/>
                  </a:lnTo>
                  <a:lnTo>
                    <a:pt x="218730" y="167161"/>
                  </a:lnTo>
                  <a:lnTo>
                    <a:pt x="218730" y="169472"/>
                  </a:lnTo>
                  <a:lnTo>
                    <a:pt x="216544" y="171782"/>
                  </a:lnTo>
                  <a:lnTo>
                    <a:pt x="212172" y="171782"/>
                  </a:lnTo>
                  <a:lnTo>
                    <a:pt x="207800" y="169472"/>
                  </a:lnTo>
                  <a:lnTo>
                    <a:pt x="205614" y="169472"/>
                  </a:lnTo>
                  <a:lnTo>
                    <a:pt x="201241" y="167161"/>
                  </a:lnTo>
                  <a:lnTo>
                    <a:pt x="196869" y="167161"/>
                  </a:lnTo>
                  <a:lnTo>
                    <a:pt x="194683" y="169472"/>
                  </a:lnTo>
                  <a:lnTo>
                    <a:pt x="185939" y="169472"/>
                  </a:lnTo>
                  <a:lnTo>
                    <a:pt x="183753" y="167161"/>
                  </a:lnTo>
                  <a:lnTo>
                    <a:pt x="181567" y="162478"/>
                  </a:lnTo>
                  <a:lnTo>
                    <a:pt x="181567" y="157857"/>
                  </a:lnTo>
                  <a:lnTo>
                    <a:pt x="177195" y="157857"/>
                  </a:lnTo>
                  <a:lnTo>
                    <a:pt x="177195" y="141622"/>
                  </a:lnTo>
                  <a:lnTo>
                    <a:pt x="181567" y="132318"/>
                  </a:lnTo>
                  <a:lnTo>
                    <a:pt x="181567" y="127697"/>
                  </a:lnTo>
                  <a:lnTo>
                    <a:pt x="179381" y="125324"/>
                  </a:lnTo>
                  <a:lnTo>
                    <a:pt x="175009" y="123014"/>
                  </a:lnTo>
                  <a:lnTo>
                    <a:pt x="172823" y="120703"/>
                  </a:lnTo>
                  <a:lnTo>
                    <a:pt x="172823" y="106778"/>
                  </a:lnTo>
                  <a:lnTo>
                    <a:pt x="170637" y="102158"/>
                  </a:lnTo>
                  <a:lnTo>
                    <a:pt x="166265" y="97474"/>
                  </a:lnTo>
                  <a:lnTo>
                    <a:pt x="164079" y="97474"/>
                  </a:lnTo>
                  <a:lnTo>
                    <a:pt x="159706" y="102158"/>
                  </a:lnTo>
                  <a:lnTo>
                    <a:pt x="159706" y="104468"/>
                  </a:lnTo>
                  <a:lnTo>
                    <a:pt x="157520" y="102158"/>
                  </a:lnTo>
                  <a:lnTo>
                    <a:pt x="157520" y="97474"/>
                  </a:lnTo>
                  <a:lnTo>
                    <a:pt x="159706" y="92853"/>
                  </a:lnTo>
                  <a:lnTo>
                    <a:pt x="168451" y="83549"/>
                  </a:lnTo>
                  <a:lnTo>
                    <a:pt x="168451" y="74308"/>
                  </a:lnTo>
                  <a:lnTo>
                    <a:pt x="170637" y="71935"/>
                  </a:lnTo>
                  <a:lnTo>
                    <a:pt x="170637" y="65004"/>
                  </a:lnTo>
                  <a:lnTo>
                    <a:pt x="175009" y="51079"/>
                  </a:lnTo>
                  <a:lnTo>
                    <a:pt x="183753" y="41775"/>
                  </a:lnTo>
                  <a:lnTo>
                    <a:pt x="190311" y="39464"/>
                  </a:lnTo>
                  <a:lnTo>
                    <a:pt x="194683" y="34844"/>
                  </a:lnTo>
                  <a:lnTo>
                    <a:pt x="196869" y="30160"/>
                  </a:lnTo>
                  <a:lnTo>
                    <a:pt x="196869" y="27850"/>
                  </a:lnTo>
                  <a:lnTo>
                    <a:pt x="199055" y="25539"/>
                  </a:lnTo>
                  <a:lnTo>
                    <a:pt x="203427" y="25539"/>
                  </a:lnTo>
                  <a:lnTo>
                    <a:pt x="205614" y="23229"/>
                  </a:lnTo>
                  <a:lnTo>
                    <a:pt x="207800" y="23229"/>
                  </a:lnTo>
                  <a:lnTo>
                    <a:pt x="209986" y="20919"/>
                  </a:lnTo>
                  <a:lnTo>
                    <a:pt x="212172" y="20919"/>
                  </a:lnTo>
                  <a:lnTo>
                    <a:pt x="218730" y="13925"/>
                  </a:lnTo>
                  <a:lnTo>
                    <a:pt x="218730" y="4621"/>
                  </a:lnTo>
                  <a:lnTo>
                    <a:pt x="216544" y="2310"/>
                  </a:lnTo>
                  <a:lnTo>
                    <a:pt x="212172" y="0"/>
                  </a:lnTo>
                  <a:lnTo>
                    <a:pt x="207800" y="2310"/>
                  </a:lnTo>
                  <a:lnTo>
                    <a:pt x="199055" y="2310"/>
                  </a:lnTo>
                  <a:lnTo>
                    <a:pt x="196869" y="4621"/>
                  </a:lnTo>
                  <a:lnTo>
                    <a:pt x="194683" y="4621"/>
                  </a:lnTo>
                  <a:lnTo>
                    <a:pt x="190311" y="9304"/>
                  </a:lnTo>
                  <a:lnTo>
                    <a:pt x="190311" y="13925"/>
                  </a:lnTo>
                  <a:lnTo>
                    <a:pt x="188125" y="18546"/>
                  </a:lnTo>
                  <a:lnTo>
                    <a:pt x="183753" y="23229"/>
                  </a:lnTo>
                  <a:lnTo>
                    <a:pt x="179381" y="23229"/>
                  </a:lnTo>
                  <a:lnTo>
                    <a:pt x="175009" y="20919"/>
                  </a:lnTo>
                  <a:lnTo>
                    <a:pt x="172823" y="20919"/>
                  </a:lnTo>
                  <a:lnTo>
                    <a:pt x="161893" y="32471"/>
                  </a:lnTo>
                  <a:lnTo>
                    <a:pt x="161893" y="34844"/>
                  </a:lnTo>
                  <a:lnTo>
                    <a:pt x="148776" y="39464"/>
                  </a:lnTo>
                  <a:lnTo>
                    <a:pt x="146528" y="37154"/>
                  </a:lnTo>
                  <a:lnTo>
                    <a:pt x="142156" y="34844"/>
                  </a:lnTo>
                  <a:lnTo>
                    <a:pt x="139970" y="34844"/>
                  </a:lnTo>
                  <a:lnTo>
                    <a:pt x="137846" y="39464"/>
                  </a:lnTo>
                  <a:lnTo>
                    <a:pt x="137846" y="46458"/>
                  </a:lnTo>
                  <a:lnTo>
                    <a:pt x="135598" y="51079"/>
                  </a:lnTo>
                  <a:lnTo>
                    <a:pt x="133412" y="53389"/>
                  </a:lnTo>
                  <a:lnTo>
                    <a:pt x="129039" y="53389"/>
                  </a:lnTo>
                  <a:lnTo>
                    <a:pt x="129039" y="51079"/>
                  </a:lnTo>
                  <a:lnTo>
                    <a:pt x="131225" y="48768"/>
                  </a:lnTo>
                  <a:lnTo>
                    <a:pt x="129039" y="46458"/>
                  </a:lnTo>
                  <a:lnTo>
                    <a:pt x="124667" y="46458"/>
                  </a:lnTo>
                  <a:lnTo>
                    <a:pt x="120295" y="48768"/>
                  </a:lnTo>
                  <a:lnTo>
                    <a:pt x="115923" y="48768"/>
                  </a:lnTo>
                  <a:lnTo>
                    <a:pt x="113737" y="51079"/>
                  </a:lnTo>
                  <a:lnTo>
                    <a:pt x="111551" y="51079"/>
                  </a:lnTo>
                  <a:lnTo>
                    <a:pt x="109365" y="55700"/>
                  </a:lnTo>
                  <a:lnTo>
                    <a:pt x="104993" y="58010"/>
                  </a:lnTo>
                  <a:lnTo>
                    <a:pt x="102807" y="62693"/>
                  </a:lnTo>
                  <a:lnTo>
                    <a:pt x="100621" y="65004"/>
                  </a:lnTo>
                  <a:lnTo>
                    <a:pt x="100621" y="71935"/>
                  </a:lnTo>
                  <a:lnTo>
                    <a:pt x="102807" y="74308"/>
                  </a:lnTo>
                  <a:lnTo>
                    <a:pt x="96249" y="85860"/>
                  </a:lnTo>
                  <a:lnTo>
                    <a:pt x="100621" y="95164"/>
                  </a:lnTo>
                  <a:lnTo>
                    <a:pt x="91877" y="95164"/>
                  </a:lnTo>
                  <a:lnTo>
                    <a:pt x="87504" y="97474"/>
                  </a:lnTo>
                  <a:lnTo>
                    <a:pt x="83132" y="102158"/>
                  </a:lnTo>
                  <a:lnTo>
                    <a:pt x="83132" y="106778"/>
                  </a:lnTo>
                  <a:lnTo>
                    <a:pt x="80946" y="111399"/>
                  </a:lnTo>
                  <a:lnTo>
                    <a:pt x="78760" y="113710"/>
                  </a:lnTo>
                  <a:lnTo>
                    <a:pt x="74388" y="113710"/>
                  </a:lnTo>
                  <a:lnTo>
                    <a:pt x="72202" y="116082"/>
                  </a:lnTo>
                  <a:lnTo>
                    <a:pt x="70016" y="116082"/>
                  </a:lnTo>
                  <a:lnTo>
                    <a:pt x="63458" y="118393"/>
                  </a:lnTo>
                  <a:lnTo>
                    <a:pt x="67830" y="127697"/>
                  </a:lnTo>
                  <a:lnTo>
                    <a:pt x="67830" y="141622"/>
                  </a:lnTo>
                  <a:lnTo>
                    <a:pt x="61272" y="141622"/>
                  </a:lnTo>
                  <a:lnTo>
                    <a:pt x="61272" y="139311"/>
                  </a:lnTo>
                  <a:lnTo>
                    <a:pt x="63458" y="136939"/>
                  </a:lnTo>
                  <a:lnTo>
                    <a:pt x="63458" y="132318"/>
                  </a:lnTo>
                  <a:lnTo>
                    <a:pt x="52528" y="120703"/>
                  </a:lnTo>
                  <a:lnTo>
                    <a:pt x="50342" y="120703"/>
                  </a:lnTo>
                  <a:lnTo>
                    <a:pt x="48156" y="123014"/>
                  </a:lnTo>
                  <a:lnTo>
                    <a:pt x="48156" y="130007"/>
                  </a:lnTo>
                  <a:lnTo>
                    <a:pt x="50342" y="134628"/>
                  </a:lnTo>
                  <a:lnTo>
                    <a:pt x="54714" y="136939"/>
                  </a:lnTo>
                  <a:lnTo>
                    <a:pt x="54714" y="141622"/>
                  </a:lnTo>
                  <a:lnTo>
                    <a:pt x="50342" y="150863"/>
                  </a:lnTo>
                  <a:lnTo>
                    <a:pt x="48156" y="153174"/>
                  </a:lnTo>
                  <a:lnTo>
                    <a:pt x="43783" y="150863"/>
                  </a:lnTo>
                  <a:lnTo>
                    <a:pt x="41597" y="148553"/>
                  </a:lnTo>
                  <a:lnTo>
                    <a:pt x="37225" y="160168"/>
                  </a:lnTo>
                  <a:lnTo>
                    <a:pt x="41597" y="169472"/>
                  </a:lnTo>
                  <a:lnTo>
                    <a:pt x="41597" y="174092"/>
                  </a:lnTo>
                  <a:lnTo>
                    <a:pt x="45970" y="178713"/>
                  </a:lnTo>
                  <a:lnTo>
                    <a:pt x="48156" y="183396"/>
                  </a:lnTo>
                  <a:lnTo>
                    <a:pt x="48156" y="185707"/>
                  </a:lnTo>
                  <a:lnTo>
                    <a:pt x="43783" y="190328"/>
                  </a:lnTo>
                  <a:lnTo>
                    <a:pt x="41597" y="190328"/>
                  </a:lnTo>
                  <a:lnTo>
                    <a:pt x="48156" y="199632"/>
                  </a:lnTo>
                  <a:lnTo>
                    <a:pt x="50342" y="213557"/>
                  </a:lnTo>
                  <a:lnTo>
                    <a:pt x="41597" y="215867"/>
                  </a:lnTo>
                  <a:lnTo>
                    <a:pt x="48156" y="222861"/>
                  </a:lnTo>
                  <a:lnTo>
                    <a:pt x="48156" y="246027"/>
                  </a:lnTo>
                  <a:lnTo>
                    <a:pt x="43783" y="248400"/>
                  </a:lnTo>
                  <a:lnTo>
                    <a:pt x="41597" y="253021"/>
                  </a:lnTo>
                  <a:lnTo>
                    <a:pt x="41597" y="262325"/>
                  </a:lnTo>
                  <a:lnTo>
                    <a:pt x="50342" y="271567"/>
                  </a:lnTo>
                  <a:lnTo>
                    <a:pt x="50342" y="278560"/>
                  </a:lnTo>
                  <a:lnTo>
                    <a:pt x="48156" y="283181"/>
                  </a:lnTo>
                  <a:lnTo>
                    <a:pt x="43783" y="285491"/>
                  </a:lnTo>
                  <a:lnTo>
                    <a:pt x="41597" y="290175"/>
                  </a:lnTo>
                  <a:lnTo>
                    <a:pt x="37225" y="292485"/>
                  </a:lnTo>
                  <a:lnTo>
                    <a:pt x="35039" y="294796"/>
                  </a:lnTo>
                  <a:lnTo>
                    <a:pt x="41597" y="299416"/>
                  </a:lnTo>
                  <a:lnTo>
                    <a:pt x="30667" y="308720"/>
                  </a:lnTo>
                  <a:lnTo>
                    <a:pt x="24109" y="308720"/>
                  </a:lnTo>
                  <a:lnTo>
                    <a:pt x="19675" y="311031"/>
                  </a:lnTo>
                  <a:lnTo>
                    <a:pt x="13116" y="313404"/>
                  </a:lnTo>
                  <a:lnTo>
                    <a:pt x="10993" y="318025"/>
                  </a:lnTo>
                  <a:lnTo>
                    <a:pt x="10993" y="327329"/>
                  </a:lnTo>
                  <a:lnTo>
                    <a:pt x="13116" y="329639"/>
                  </a:lnTo>
                  <a:lnTo>
                    <a:pt x="13116" y="331949"/>
                  </a:lnTo>
                  <a:lnTo>
                    <a:pt x="2186" y="331949"/>
                  </a:lnTo>
                  <a:lnTo>
                    <a:pt x="0" y="334260"/>
                  </a:lnTo>
                  <a:lnTo>
                    <a:pt x="0" y="338881"/>
                  </a:lnTo>
                  <a:lnTo>
                    <a:pt x="2186" y="343564"/>
                  </a:lnTo>
                  <a:lnTo>
                    <a:pt x="6558" y="345874"/>
                  </a:lnTo>
                  <a:lnTo>
                    <a:pt x="8744" y="350495"/>
                  </a:lnTo>
                  <a:lnTo>
                    <a:pt x="13116" y="352868"/>
                  </a:lnTo>
                  <a:close/>
                </a:path>
              </a:pathLst>
            </a:custGeom>
            <a:noFill/>
            <a:ln w="1561" cap="flat">
              <a:solidFill>
                <a:srgbClr val="FFFFFF"/>
              </a:solidFill>
              <a:prstDash val="solid"/>
              <a:round/>
            </a:ln>
          </p:spPr>
          <p:txBody>
            <a:bodyPr rtlCol="0" anchor="ctr"/>
            <a:lstStyle/>
            <a:p>
              <a:endParaRPr lang="en-US" noProof="0" dirty="0"/>
            </a:p>
          </p:txBody>
        </p:sp>
        <p:sp>
          <p:nvSpPr>
            <p:cNvPr id="5202" name="Serbest Form 5201">
              <a:extLst>
                <a:ext uri="{FF2B5EF4-FFF2-40B4-BE49-F238E27FC236}">
                  <a16:creationId xmlns:a16="http://schemas.microsoft.com/office/drawing/2014/main" id="{231C5F03-0604-FE4F-B16D-C36F29068C74}"/>
                </a:ext>
              </a:extLst>
            </p:cNvPr>
            <p:cNvSpPr/>
            <p:nvPr/>
          </p:nvSpPr>
          <p:spPr>
            <a:xfrm>
              <a:off x="8395921" y="1928037"/>
              <a:ext cx="55649" cy="53264"/>
            </a:xfrm>
            <a:custGeom>
              <a:avLst/>
              <a:gdLst>
                <a:gd name="connsiteX0" fmla="*/ 53527 w 55649"/>
                <a:gd name="connsiteY0" fmla="*/ 2310 h 53264"/>
                <a:gd name="connsiteX1" fmla="*/ 21423 w 55649"/>
                <a:gd name="connsiteY1" fmla="*/ 0 h 53264"/>
                <a:gd name="connsiteX2" fmla="*/ 8557 w 55649"/>
                <a:gd name="connsiteY2" fmla="*/ 13862 h 53264"/>
                <a:gd name="connsiteX3" fmla="*/ 0 w 55649"/>
                <a:gd name="connsiteY3" fmla="*/ 30098 h 53264"/>
                <a:gd name="connsiteX4" fmla="*/ 14989 w 55649"/>
                <a:gd name="connsiteY4" fmla="*/ 53264 h 53264"/>
                <a:gd name="connsiteX5" fmla="*/ 32103 w 55649"/>
                <a:gd name="connsiteY5" fmla="*/ 53264 h 53264"/>
                <a:gd name="connsiteX6" fmla="*/ 47093 w 55649"/>
                <a:gd name="connsiteY6" fmla="*/ 48581 h 53264"/>
                <a:gd name="connsiteX7" fmla="*/ 49217 w 55649"/>
                <a:gd name="connsiteY7" fmla="*/ 27787 h 53264"/>
                <a:gd name="connsiteX8" fmla="*/ 55650 w 55649"/>
                <a:gd name="connsiteY8" fmla="*/ 6931 h 53264"/>
                <a:gd name="connsiteX9" fmla="*/ 53527 w 55649"/>
                <a:gd name="connsiteY9" fmla="*/ 2310 h 53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49" h="53264">
                  <a:moveTo>
                    <a:pt x="53527" y="2310"/>
                  </a:moveTo>
                  <a:lnTo>
                    <a:pt x="21423" y="0"/>
                  </a:lnTo>
                  <a:lnTo>
                    <a:pt x="8557" y="13862"/>
                  </a:lnTo>
                  <a:lnTo>
                    <a:pt x="0" y="30098"/>
                  </a:lnTo>
                  <a:lnTo>
                    <a:pt x="14989" y="53264"/>
                  </a:lnTo>
                  <a:lnTo>
                    <a:pt x="32103" y="53264"/>
                  </a:lnTo>
                  <a:lnTo>
                    <a:pt x="47093" y="48581"/>
                  </a:lnTo>
                  <a:lnTo>
                    <a:pt x="49217" y="27787"/>
                  </a:lnTo>
                  <a:lnTo>
                    <a:pt x="55650" y="6931"/>
                  </a:lnTo>
                  <a:lnTo>
                    <a:pt x="53527" y="2310"/>
                  </a:lnTo>
                  <a:close/>
                </a:path>
              </a:pathLst>
            </a:custGeom>
            <a:solidFill>
              <a:srgbClr val="A6A6A6"/>
            </a:solidFill>
            <a:ln w="6245" cap="flat">
              <a:noFill/>
              <a:prstDash val="solid"/>
              <a:miter/>
            </a:ln>
          </p:spPr>
          <p:txBody>
            <a:bodyPr rtlCol="0" anchor="ctr"/>
            <a:lstStyle/>
            <a:p>
              <a:endParaRPr lang="en-US" noProof="0" dirty="0"/>
            </a:p>
          </p:txBody>
        </p:sp>
        <p:sp>
          <p:nvSpPr>
            <p:cNvPr id="5203" name="Serbest Form 5202">
              <a:extLst>
                <a:ext uri="{FF2B5EF4-FFF2-40B4-BE49-F238E27FC236}">
                  <a16:creationId xmlns:a16="http://schemas.microsoft.com/office/drawing/2014/main" id="{35CC7844-8D3B-7748-9E22-C5A0BF920014}"/>
                </a:ext>
              </a:extLst>
            </p:cNvPr>
            <p:cNvSpPr/>
            <p:nvPr/>
          </p:nvSpPr>
          <p:spPr>
            <a:xfrm>
              <a:off x="7429875" y="892912"/>
              <a:ext cx="1304445" cy="1028131"/>
            </a:xfrm>
            <a:custGeom>
              <a:avLst/>
              <a:gdLst>
                <a:gd name="connsiteX0" fmla="*/ 1304446 w 1304445"/>
                <a:gd name="connsiteY0" fmla="*/ 240844 h 1028131"/>
                <a:gd name="connsiteX1" fmla="*/ 1304446 w 1304445"/>
                <a:gd name="connsiteY1" fmla="*/ 219988 h 1028131"/>
                <a:gd name="connsiteX2" fmla="*/ 1293766 w 1304445"/>
                <a:gd name="connsiteY2" fmla="*/ 203753 h 1028131"/>
                <a:gd name="connsiteX3" fmla="*/ 1289456 w 1304445"/>
                <a:gd name="connsiteY3" fmla="*/ 189891 h 1028131"/>
                <a:gd name="connsiteX4" fmla="*/ 1295889 w 1304445"/>
                <a:gd name="connsiteY4" fmla="*/ 175966 h 1028131"/>
                <a:gd name="connsiteX5" fmla="*/ 1285209 w 1304445"/>
                <a:gd name="connsiteY5" fmla="*/ 159793 h 1028131"/>
                <a:gd name="connsiteX6" fmla="*/ 1265910 w 1304445"/>
                <a:gd name="connsiteY6" fmla="*/ 157482 h 1028131"/>
                <a:gd name="connsiteX7" fmla="*/ 1253043 w 1304445"/>
                <a:gd name="connsiteY7" fmla="*/ 166724 h 1028131"/>
                <a:gd name="connsiteX8" fmla="*/ 1233743 w 1304445"/>
                <a:gd name="connsiteY8" fmla="*/ 175966 h 1028131"/>
                <a:gd name="connsiteX9" fmla="*/ 1214506 w 1304445"/>
                <a:gd name="connsiteY9" fmla="*/ 178276 h 1028131"/>
                <a:gd name="connsiteX10" fmla="*/ 1199516 w 1304445"/>
                <a:gd name="connsiteY10" fmla="*/ 166724 h 1028131"/>
                <a:gd name="connsiteX11" fmla="*/ 1195206 w 1304445"/>
                <a:gd name="connsiteY11" fmla="*/ 152862 h 1028131"/>
                <a:gd name="connsiteX12" fmla="*/ 1182340 w 1304445"/>
                <a:gd name="connsiteY12" fmla="*/ 141247 h 1028131"/>
                <a:gd name="connsiteX13" fmla="*/ 1167350 w 1304445"/>
                <a:gd name="connsiteY13" fmla="*/ 141247 h 1028131"/>
                <a:gd name="connsiteX14" fmla="*/ 1150236 w 1304445"/>
                <a:gd name="connsiteY14" fmla="*/ 125074 h 1028131"/>
                <a:gd name="connsiteX15" fmla="*/ 1137370 w 1304445"/>
                <a:gd name="connsiteY15" fmla="*/ 127385 h 1028131"/>
                <a:gd name="connsiteX16" fmla="*/ 1113823 w 1304445"/>
                <a:gd name="connsiteY16" fmla="*/ 122701 h 1028131"/>
                <a:gd name="connsiteX17" fmla="*/ 1098833 w 1304445"/>
                <a:gd name="connsiteY17" fmla="*/ 113460 h 1028131"/>
                <a:gd name="connsiteX18" fmla="*/ 1085966 w 1304445"/>
                <a:gd name="connsiteY18" fmla="*/ 97287 h 1028131"/>
                <a:gd name="connsiteX19" fmla="*/ 1060296 w 1304445"/>
                <a:gd name="connsiteY19" fmla="*/ 76431 h 1028131"/>
                <a:gd name="connsiteX20" fmla="*/ 1034563 w 1304445"/>
                <a:gd name="connsiteY20" fmla="*/ 55575 h 1028131"/>
                <a:gd name="connsiteX21" fmla="*/ 1028130 w 1304445"/>
                <a:gd name="connsiteY21" fmla="*/ 41712 h 1028131"/>
                <a:gd name="connsiteX22" fmla="*/ 1015264 w 1304445"/>
                <a:gd name="connsiteY22" fmla="*/ 34719 h 1028131"/>
                <a:gd name="connsiteX23" fmla="*/ 1002459 w 1304445"/>
                <a:gd name="connsiteY23" fmla="*/ 20856 h 1028131"/>
                <a:gd name="connsiteX24" fmla="*/ 970293 w 1304445"/>
                <a:gd name="connsiteY24" fmla="*/ 16235 h 1028131"/>
                <a:gd name="connsiteX25" fmla="*/ 957489 w 1304445"/>
                <a:gd name="connsiteY25" fmla="*/ 6931 h 1028131"/>
                <a:gd name="connsiteX26" fmla="*/ 944623 w 1304445"/>
                <a:gd name="connsiteY26" fmla="*/ 0 h 1028131"/>
                <a:gd name="connsiteX27" fmla="*/ 925323 w 1304445"/>
                <a:gd name="connsiteY27" fmla="*/ 4621 h 1028131"/>
                <a:gd name="connsiteX28" fmla="*/ 910333 w 1304445"/>
                <a:gd name="connsiteY28" fmla="*/ 2310 h 1028131"/>
                <a:gd name="connsiteX29" fmla="*/ 895343 w 1304445"/>
                <a:gd name="connsiteY29" fmla="*/ 9242 h 1028131"/>
                <a:gd name="connsiteX30" fmla="*/ 880353 w 1304445"/>
                <a:gd name="connsiteY30" fmla="*/ 25477 h 1028131"/>
                <a:gd name="connsiteX31" fmla="*/ 893219 w 1304445"/>
                <a:gd name="connsiteY31" fmla="*/ 34719 h 1028131"/>
                <a:gd name="connsiteX32" fmla="*/ 906086 w 1304445"/>
                <a:gd name="connsiteY32" fmla="*/ 41712 h 1028131"/>
                <a:gd name="connsiteX33" fmla="*/ 901776 w 1304445"/>
                <a:gd name="connsiteY33" fmla="*/ 55575 h 1028131"/>
                <a:gd name="connsiteX34" fmla="*/ 901776 w 1304445"/>
                <a:gd name="connsiteY34" fmla="*/ 83362 h 1028131"/>
                <a:gd name="connsiteX35" fmla="*/ 903900 w 1304445"/>
                <a:gd name="connsiteY35" fmla="*/ 99597 h 1028131"/>
                <a:gd name="connsiteX36" fmla="*/ 895343 w 1304445"/>
                <a:gd name="connsiteY36" fmla="*/ 115770 h 1028131"/>
                <a:gd name="connsiteX37" fmla="*/ 882476 w 1304445"/>
                <a:gd name="connsiteY37" fmla="*/ 120391 h 1028131"/>
                <a:gd name="connsiteX38" fmla="*/ 869672 w 1304445"/>
                <a:gd name="connsiteY38" fmla="*/ 120391 h 1028131"/>
                <a:gd name="connsiteX39" fmla="*/ 856806 w 1304445"/>
                <a:gd name="connsiteY39" fmla="*/ 111149 h 1028131"/>
                <a:gd name="connsiteX40" fmla="*/ 856806 w 1304445"/>
                <a:gd name="connsiteY40" fmla="*/ 143558 h 1028131"/>
                <a:gd name="connsiteX41" fmla="*/ 861053 w 1304445"/>
                <a:gd name="connsiteY41" fmla="*/ 157482 h 1028131"/>
                <a:gd name="connsiteX42" fmla="*/ 863239 w 1304445"/>
                <a:gd name="connsiteY42" fmla="*/ 173655 h 1028131"/>
                <a:gd name="connsiteX43" fmla="*/ 876043 w 1304445"/>
                <a:gd name="connsiteY43" fmla="*/ 178276 h 1028131"/>
                <a:gd name="connsiteX44" fmla="*/ 895343 w 1304445"/>
                <a:gd name="connsiteY44" fmla="*/ 173655 h 1028131"/>
                <a:gd name="connsiteX45" fmla="*/ 908209 w 1304445"/>
                <a:gd name="connsiteY45" fmla="*/ 178276 h 1028131"/>
                <a:gd name="connsiteX46" fmla="*/ 931756 w 1304445"/>
                <a:gd name="connsiteY46" fmla="*/ 169034 h 1028131"/>
                <a:gd name="connsiteX47" fmla="*/ 944623 w 1304445"/>
                <a:gd name="connsiteY47" fmla="*/ 178276 h 1028131"/>
                <a:gd name="connsiteX48" fmla="*/ 963922 w 1304445"/>
                <a:gd name="connsiteY48" fmla="*/ 192201 h 1028131"/>
                <a:gd name="connsiteX49" fmla="*/ 978912 w 1304445"/>
                <a:gd name="connsiteY49" fmla="*/ 206126 h 1028131"/>
                <a:gd name="connsiteX50" fmla="*/ 963922 w 1304445"/>
                <a:gd name="connsiteY50" fmla="*/ 210747 h 1028131"/>
                <a:gd name="connsiteX51" fmla="*/ 946746 w 1304445"/>
                <a:gd name="connsiteY51" fmla="*/ 206126 h 1028131"/>
                <a:gd name="connsiteX52" fmla="*/ 925323 w 1304445"/>
                <a:gd name="connsiteY52" fmla="*/ 213057 h 1028131"/>
                <a:gd name="connsiteX53" fmla="*/ 908209 w 1304445"/>
                <a:gd name="connsiteY53" fmla="*/ 226919 h 1028131"/>
                <a:gd name="connsiteX54" fmla="*/ 903900 w 1304445"/>
                <a:gd name="connsiteY54" fmla="*/ 247776 h 1028131"/>
                <a:gd name="connsiteX55" fmla="*/ 878229 w 1304445"/>
                <a:gd name="connsiteY55" fmla="*/ 247776 h 1028131"/>
                <a:gd name="connsiteX56" fmla="*/ 873920 w 1304445"/>
                <a:gd name="connsiteY56" fmla="*/ 264011 h 1028131"/>
                <a:gd name="connsiteX57" fmla="*/ 858930 w 1304445"/>
                <a:gd name="connsiteY57" fmla="*/ 268632 h 1028131"/>
                <a:gd name="connsiteX58" fmla="*/ 846063 w 1304445"/>
                <a:gd name="connsiteY58" fmla="*/ 266321 h 1028131"/>
                <a:gd name="connsiteX59" fmla="*/ 833259 w 1304445"/>
                <a:gd name="connsiteY59" fmla="*/ 257017 h 1028131"/>
                <a:gd name="connsiteX60" fmla="*/ 820393 w 1304445"/>
                <a:gd name="connsiteY60" fmla="*/ 259390 h 1028131"/>
                <a:gd name="connsiteX61" fmla="*/ 818207 w 1304445"/>
                <a:gd name="connsiteY61" fmla="*/ 273252 h 1028131"/>
                <a:gd name="connsiteX62" fmla="*/ 831073 w 1304445"/>
                <a:gd name="connsiteY62" fmla="*/ 287177 h 1028131"/>
                <a:gd name="connsiteX63" fmla="*/ 839630 w 1304445"/>
                <a:gd name="connsiteY63" fmla="*/ 301040 h 1028131"/>
                <a:gd name="connsiteX64" fmla="*/ 824640 w 1304445"/>
                <a:gd name="connsiteY64" fmla="*/ 310281 h 1028131"/>
                <a:gd name="connsiteX65" fmla="*/ 818207 w 1304445"/>
                <a:gd name="connsiteY65" fmla="*/ 328827 h 1028131"/>
                <a:gd name="connsiteX66" fmla="*/ 805403 w 1304445"/>
                <a:gd name="connsiteY66" fmla="*/ 331138 h 1028131"/>
                <a:gd name="connsiteX67" fmla="*/ 743256 w 1304445"/>
                <a:gd name="connsiteY67" fmla="*/ 340379 h 1028131"/>
                <a:gd name="connsiteX68" fmla="*/ 715400 w 1304445"/>
                <a:gd name="connsiteY68" fmla="*/ 358925 h 1028131"/>
                <a:gd name="connsiteX69" fmla="*/ 700410 w 1304445"/>
                <a:gd name="connsiteY69" fmla="*/ 365856 h 1028131"/>
                <a:gd name="connsiteX70" fmla="*/ 685420 w 1304445"/>
                <a:gd name="connsiteY70" fmla="*/ 358925 h 1028131"/>
                <a:gd name="connsiteX71" fmla="*/ 672616 w 1304445"/>
                <a:gd name="connsiteY71" fmla="*/ 358925 h 1028131"/>
                <a:gd name="connsiteX72" fmla="*/ 657563 w 1304445"/>
                <a:gd name="connsiteY72" fmla="*/ 351994 h 1028131"/>
                <a:gd name="connsiteX73" fmla="*/ 640450 w 1304445"/>
                <a:gd name="connsiteY73" fmla="*/ 351994 h 1028131"/>
                <a:gd name="connsiteX74" fmla="*/ 627583 w 1304445"/>
                <a:gd name="connsiteY74" fmla="*/ 347373 h 1028131"/>
                <a:gd name="connsiteX75" fmla="*/ 614779 w 1304445"/>
                <a:gd name="connsiteY75" fmla="*/ 335758 h 1028131"/>
                <a:gd name="connsiteX76" fmla="*/ 589046 w 1304445"/>
                <a:gd name="connsiteY76" fmla="*/ 333448 h 1028131"/>
                <a:gd name="connsiteX77" fmla="*/ 576180 w 1304445"/>
                <a:gd name="connsiteY77" fmla="*/ 328827 h 1028131"/>
                <a:gd name="connsiteX78" fmla="*/ 554757 w 1304445"/>
                <a:gd name="connsiteY78" fmla="*/ 333448 h 1028131"/>
                <a:gd name="connsiteX79" fmla="*/ 537643 w 1304445"/>
                <a:gd name="connsiteY79" fmla="*/ 333448 h 1028131"/>
                <a:gd name="connsiteX80" fmla="*/ 518343 w 1304445"/>
                <a:gd name="connsiteY80" fmla="*/ 331138 h 1028131"/>
                <a:gd name="connsiteX81" fmla="*/ 496920 w 1304445"/>
                <a:gd name="connsiteY81" fmla="*/ 333448 h 1028131"/>
                <a:gd name="connsiteX82" fmla="*/ 475497 w 1304445"/>
                <a:gd name="connsiteY82" fmla="*/ 312592 h 1028131"/>
                <a:gd name="connsiteX83" fmla="*/ 458383 w 1304445"/>
                <a:gd name="connsiteY83" fmla="*/ 291798 h 1028131"/>
                <a:gd name="connsiteX84" fmla="*/ 441270 w 1304445"/>
                <a:gd name="connsiteY84" fmla="*/ 282494 h 1028131"/>
                <a:gd name="connsiteX85" fmla="*/ 426279 w 1304445"/>
                <a:gd name="connsiteY85" fmla="*/ 275563 h 1028131"/>
                <a:gd name="connsiteX86" fmla="*/ 413413 w 1304445"/>
                <a:gd name="connsiteY86" fmla="*/ 266321 h 1028131"/>
                <a:gd name="connsiteX87" fmla="*/ 368443 w 1304445"/>
                <a:gd name="connsiteY87" fmla="*/ 261638 h 1028131"/>
                <a:gd name="connsiteX88" fmla="*/ 353453 w 1304445"/>
                <a:gd name="connsiteY88" fmla="*/ 257017 h 1028131"/>
                <a:gd name="connsiteX89" fmla="*/ 338463 w 1304445"/>
                <a:gd name="connsiteY89" fmla="*/ 252396 h 1028131"/>
                <a:gd name="connsiteX90" fmla="*/ 332029 w 1304445"/>
                <a:gd name="connsiteY90" fmla="*/ 238534 h 1028131"/>
                <a:gd name="connsiteX91" fmla="*/ 334153 w 1304445"/>
                <a:gd name="connsiteY91" fmla="*/ 224609 h 1028131"/>
                <a:gd name="connsiteX92" fmla="*/ 327720 w 1304445"/>
                <a:gd name="connsiteY92" fmla="*/ 208436 h 1028131"/>
                <a:gd name="connsiteX93" fmla="*/ 314853 w 1304445"/>
                <a:gd name="connsiteY93" fmla="*/ 196822 h 1028131"/>
                <a:gd name="connsiteX94" fmla="*/ 302049 w 1304445"/>
                <a:gd name="connsiteY94" fmla="*/ 178276 h 1028131"/>
                <a:gd name="connsiteX95" fmla="*/ 287059 w 1304445"/>
                <a:gd name="connsiteY95" fmla="*/ 173655 h 1028131"/>
                <a:gd name="connsiteX96" fmla="*/ 265636 w 1304445"/>
                <a:gd name="connsiteY96" fmla="*/ 171345 h 1028131"/>
                <a:gd name="connsiteX97" fmla="*/ 254893 w 1304445"/>
                <a:gd name="connsiteY97" fmla="*/ 157482 h 1028131"/>
                <a:gd name="connsiteX98" fmla="*/ 242027 w 1304445"/>
                <a:gd name="connsiteY98" fmla="*/ 155172 h 1028131"/>
                <a:gd name="connsiteX99" fmla="*/ 229223 w 1304445"/>
                <a:gd name="connsiteY99" fmla="*/ 145868 h 1028131"/>
                <a:gd name="connsiteX100" fmla="*/ 216356 w 1304445"/>
                <a:gd name="connsiteY100" fmla="*/ 136626 h 1028131"/>
                <a:gd name="connsiteX101" fmla="*/ 203490 w 1304445"/>
                <a:gd name="connsiteY101" fmla="*/ 136626 h 1028131"/>
                <a:gd name="connsiteX102" fmla="*/ 209923 w 1304445"/>
                <a:gd name="connsiteY102" fmla="*/ 150551 h 1028131"/>
                <a:gd name="connsiteX103" fmla="*/ 192809 w 1304445"/>
                <a:gd name="connsiteY103" fmla="*/ 152862 h 1028131"/>
                <a:gd name="connsiteX104" fmla="*/ 192809 w 1304445"/>
                <a:gd name="connsiteY104" fmla="*/ 173655 h 1028131"/>
                <a:gd name="connsiteX105" fmla="*/ 201366 w 1304445"/>
                <a:gd name="connsiteY105" fmla="*/ 187580 h 1028131"/>
                <a:gd name="connsiteX106" fmla="*/ 186376 w 1304445"/>
                <a:gd name="connsiteY106" fmla="*/ 203753 h 1028131"/>
                <a:gd name="connsiteX107" fmla="*/ 164953 w 1304445"/>
                <a:gd name="connsiteY107" fmla="*/ 199132 h 1028131"/>
                <a:gd name="connsiteX108" fmla="*/ 152086 w 1304445"/>
                <a:gd name="connsiteY108" fmla="*/ 194511 h 1028131"/>
                <a:gd name="connsiteX109" fmla="*/ 143530 w 1304445"/>
                <a:gd name="connsiteY109" fmla="*/ 245465 h 1028131"/>
                <a:gd name="connsiteX110" fmla="*/ 130663 w 1304445"/>
                <a:gd name="connsiteY110" fmla="*/ 247776 h 1028131"/>
                <a:gd name="connsiteX111" fmla="*/ 113550 w 1304445"/>
                <a:gd name="connsiteY111" fmla="*/ 254707 h 1028131"/>
                <a:gd name="connsiteX112" fmla="*/ 100683 w 1304445"/>
                <a:gd name="connsiteY112" fmla="*/ 257017 h 1028131"/>
                <a:gd name="connsiteX113" fmla="*/ 107117 w 1304445"/>
                <a:gd name="connsiteY113" fmla="*/ 280184 h 1028131"/>
                <a:gd name="connsiteX114" fmla="*/ 126416 w 1304445"/>
                <a:gd name="connsiteY114" fmla="*/ 305661 h 1028131"/>
                <a:gd name="connsiteX115" fmla="*/ 124230 w 1304445"/>
                <a:gd name="connsiteY115" fmla="*/ 319586 h 1028131"/>
                <a:gd name="connsiteX116" fmla="*/ 122106 w 1304445"/>
                <a:gd name="connsiteY116" fmla="*/ 333448 h 1028131"/>
                <a:gd name="connsiteX117" fmla="*/ 130663 w 1304445"/>
                <a:gd name="connsiteY117" fmla="*/ 347373 h 1028131"/>
                <a:gd name="connsiteX118" fmla="*/ 102807 w 1304445"/>
                <a:gd name="connsiteY118" fmla="*/ 361235 h 1028131"/>
                <a:gd name="connsiteX119" fmla="*/ 92126 w 1304445"/>
                <a:gd name="connsiteY119" fmla="*/ 377471 h 1028131"/>
                <a:gd name="connsiteX120" fmla="*/ 75013 w 1304445"/>
                <a:gd name="connsiteY120" fmla="*/ 382091 h 1028131"/>
                <a:gd name="connsiteX121" fmla="*/ 57837 w 1304445"/>
                <a:gd name="connsiteY121" fmla="*/ 389023 h 1028131"/>
                <a:gd name="connsiteX122" fmla="*/ 55713 w 1304445"/>
                <a:gd name="connsiteY122" fmla="*/ 402948 h 1028131"/>
                <a:gd name="connsiteX123" fmla="*/ 42846 w 1304445"/>
                <a:gd name="connsiteY123" fmla="*/ 402948 h 1028131"/>
                <a:gd name="connsiteX124" fmla="*/ 27857 w 1304445"/>
                <a:gd name="connsiteY124" fmla="*/ 395954 h 1028131"/>
                <a:gd name="connsiteX125" fmla="*/ 14990 w 1304445"/>
                <a:gd name="connsiteY125" fmla="*/ 400637 h 1028131"/>
                <a:gd name="connsiteX126" fmla="*/ 0 w 1304445"/>
                <a:gd name="connsiteY126" fmla="*/ 414500 h 1028131"/>
                <a:gd name="connsiteX127" fmla="*/ 4310 w 1304445"/>
                <a:gd name="connsiteY127" fmla="*/ 430735 h 1028131"/>
                <a:gd name="connsiteX128" fmla="*/ 4310 w 1304445"/>
                <a:gd name="connsiteY128" fmla="*/ 444597 h 1028131"/>
                <a:gd name="connsiteX129" fmla="*/ 6433 w 1304445"/>
                <a:gd name="connsiteY129" fmla="*/ 458522 h 1028131"/>
                <a:gd name="connsiteX130" fmla="*/ 21423 w 1304445"/>
                <a:gd name="connsiteY130" fmla="*/ 456212 h 1028131"/>
                <a:gd name="connsiteX131" fmla="*/ 34290 w 1304445"/>
                <a:gd name="connsiteY131" fmla="*/ 463143 h 1028131"/>
                <a:gd name="connsiteX132" fmla="*/ 34290 w 1304445"/>
                <a:gd name="connsiteY132" fmla="*/ 479316 h 1028131"/>
                <a:gd name="connsiteX133" fmla="*/ 47156 w 1304445"/>
                <a:gd name="connsiteY133" fmla="*/ 495551 h 1028131"/>
                <a:gd name="connsiteX134" fmla="*/ 34290 w 1304445"/>
                <a:gd name="connsiteY134" fmla="*/ 497862 h 1028131"/>
                <a:gd name="connsiteX135" fmla="*/ 55713 w 1304445"/>
                <a:gd name="connsiteY135" fmla="*/ 509414 h 1028131"/>
                <a:gd name="connsiteX136" fmla="*/ 70703 w 1304445"/>
                <a:gd name="connsiteY136" fmla="*/ 521028 h 1028131"/>
                <a:gd name="connsiteX137" fmla="*/ 75013 w 1304445"/>
                <a:gd name="connsiteY137" fmla="*/ 539574 h 1028131"/>
                <a:gd name="connsiteX138" fmla="*/ 87817 w 1304445"/>
                <a:gd name="connsiteY138" fmla="*/ 544195 h 1028131"/>
                <a:gd name="connsiteX139" fmla="*/ 100683 w 1304445"/>
                <a:gd name="connsiteY139" fmla="*/ 553436 h 1028131"/>
                <a:gd name="connsiteX140" fmla="*/ 128540 w 1304445"/>
                <a:gd name="connsiteY140" fmla="*/ 553436 h 1028131"/>
                <a:gd name="connsiteX141" fmla="*/ 141406 w 1304445"/>
                <a:gd name="connsiteY141" fmla="*/ 544195 h 1028131"/>
                <a:gd name="connsiteX142" fmla="*/ 154210 w 1304445"/>
                <a:gd name="connsiteY142" fmla="*/ 539574 h 1028131"/>
                <a:gd name="connsiteX143" fmla="*/ 169262 w 1304445"/>
                <a:gd name="connsiteY143" fmla="*/ 553436 h 1028131"/>
                <a:gd name="connsiteX144" fmla="*/ 184253 w 1304445"/>
                <a:gd name="connsiteY144" fmla="*/ 553436 h 1028131"/>
                <a:gd name="connsiteX145" fmla="*/ 184253 w 1304445"/>
                <a:gd name="connsiteY145" fmla="*/ 576603 h 1028131"/>
                <a:gd name="connsiteX146" fmla="*/ 177819 w 1304445"/>
                <a:gd name="connsiteY146" fmla="*/ 592838 h 1028131"/>
                <a:gd name="connsiteX147" fmla="*/ 160643 w 1304445"/>
                <a:gd name="connsiteY147" fmla="*/ 599769 h 1028131"/>
                <a:gd name="connsiteX148" fmla="*/ 160643 w 1304445"/>
                <a:gd name="connsiteY148" fmla="*/ 620625 h 1028131"/>
                <a:gd name="connsiteX149" fmla="*/ 173510 w 1304445"/>
                <a:gd name="connsiteY149" fmla="*/ 625246 h 1028131"/>
                <a:gd name="connsiteX150" fmla="*/ 184253 w 1304445"/>
                <a:gd name="connsiteY150" fmla="*/ 639109 h 1028131"/>
                <a:gd name="connsiteX151" fmla="*/ 171386 w 1304445"/>
                <a:gd name="connsiteY151" fmla="*/ 655344 h 1028131"/>
                <a:gd name="connsiteX152" fmla="*/ 158520 w 1304445"/>
                <a:gd name="connsiteY152" fmla="*/ 646040 h 1028131"/>
                <a:gd name="connsiteX153" fmla="*/ 162829 w 1304445"/>
                <a:gd name="connsiteY153" fmla="*/ 659965 h 1028131"/>
                <a:gd name="connsiteX154" fmla="*/ 167077 w 1304445"/>
                <a:gd name="connsiteY154" fmla="*/ 678510 h 1028131"/>
                <a:gd name="connsiteX155" fmla="*/ 179943 w 1304445"/>
                <a:gd name="connsiteY155" fmla="*/ 680821 h 1028131"/>
                <a:gd name="connsiteX156" fmla="*/ 194933 w 1304445"/>
                <a:gd name="connsiteY156" fmla="*/ 692373 h 1028131"/>
                <a:gd name="connsiteX157" fmla="*/ 212047 w 1304445"/>
                <a:gd name="connsiteY157" fmla="*/ 699304 h 1028131"/>
                <a:gd name="connsiteX158" fmla="*/ 235656 w 1304445"/>
                <a:gd name="connsiteY158" fmla="*/ 722471 h 1028131"/>
                <a:gd name="connsiteX159" fmla="*/ 250646 w 1304445"/>
                <a:gd name="connsiteY159" fmla="*/ 710919 h 1028131"/>
                <a:gd name="connsiteX160" fmla="*/ 263450 w 1304445"/>
                <a:gd name="connsiteY160" fmla="*/ 717850 h 1028131"/>
                <a:gd name="connsiteX161" fmla="*/ 276316 w 1304445"/>
                <a:gd name="connsiteY161" fmla="*/ 731775 h 1028131"/>
                <a:gd name="connsiteX162" fmla="*/ 291307 w 1304445"/>
                <a:gd name="connsiteY162" fmla="*/ 734085 h 1028131"/>
                <a:gd name="connsiteX163" fmla="*/ 299863 w 1304445"/>
                <a:gd name="connsiteY163" fmla="*/ 747948 h 1028131"/>
                <a:gd name="connsiteX164" fmla="*/ 312730 w 1304445"/>
                <a:gd name="connsiteY164" fmla="*/ 743327 h 1028131"/>
                <a:gd name="connsiteX165" fmla="*/ 317040 w 1304445"/>
                <a:gd name="connsiteY165" fmla="*/ 757252 h 1028131"/>
                <a:gd name="connsiteX166" fmla="*/ 332029 w 1304445"/>
                <a:gd name="connsiteY166" fmla="*/ 771114 h 1028131"/>
                <a:gd name="connsiteX167" fmla="*/ 344896 w 1304445"/>
                <a:gd name="connsiteY167" fmla="*/ 778045 h 1028131"/>
                <a:gd name="connsiteX168" fmla="*/ 357700 w 1304445"/>
                <a:gd name="connsiteY168" fmla="*/ 778045 h 1028131"/>
                <a:gd name="connsiteX169" fmla="*/ 370567 w 1304445"/>
                <a:gd name="connsiteY169" fmla="*/ 782666 h 1028131"/>
                <a:gd name="connsiteX170" fmla="*/ 385556 w 1304445"/>
                <a:gd name="connsiteY170" fmla="*/ 784977 h 1028131"/>
                <a:gd name="connsiteX171" fmla="*/ 402732 w 1304445"/>
                <a:gd name="connsiteY171" fmla="*/ 794281 h 1028131"/>
                <a:gd name="connsiteX172" fmla="*/ 417723 w 1304445"/>
                <a:gd name="connsiteY172" fmla="*/ 787349 h 1028131"/>
                <a:gd name="connsiteX173" fmla="*/ 430527 w 1304445"/>
                <a:gd name="connsiteY173" fmla="*/ 782666 h 1028131"/>
                <a:gd name="connsiteX174" fmla="*/ 436960 w 1304445"/>
                <a:gd name="connsiteY174" fmla="*/ 805833 h 1028131"/>
                <a:gd name="connsiteX175" fmla="*/ 449826 w 1304445"/>
                <a:gd name="connsiteY175" fmla="*/ 791970 h 1028131"/>
                <a:gd name="connsiteX176" fmla="*/ 458383 w 1304445"/>
                <a:gd name="connsiteY176" fmla="*/ 778045 h 1028131"/>
                <a:gd name="connsiteX177" fmla="*/ 475497 w 1304445"/>
                <a:gd name="connsiteY177" fmla="*/ 780356 h 1028131"/>
                <a:gd name="connsiteX178" fmla="*/ 488363 w 1304445"/>
                <a:gd name="connsiteY178" fmla="*/ 784977 h 1028131"/>
                <a:gd name="connsiteX179" fmla="*/ 501230 w 1304445"/>
                <a:gd name="connsiteY179" fmla="*/ 784977 h 1028131"/>
                <a:gd name="connsiteX180" fmla="*/ 526963 w 1304445"/>
                <a:gd name="connsiteY180" fmla="*/ 796591 h 1028131"/>
                <a:gd name="connsiteX181" fmla="*/ 529086 w 1304445"/>
                <a:gd name="connsiteY181" fmla="*/ 780356 h 1028131"/>
                <a:gd name="connsiteX182" fmla="*/ 541953 w 1304445"/>
                <a:gd name="connsiteY182" fmla="*/ 778045 h 1028131"/>
                <a:gd name="connsiteX183" fmla="*/ 539766 w 1304445"/>
                <a:gd name="connsiteY183" fmla="*/ 764183 h 1028131"/>
                <a:gd name="connsiteX184" fmla="*/ 552633 w 1304445"/>
                <a:gd name="connsiteY184" fmla="*/ 764183 h 1028131"/>
                <a:gd name="connsiteX185" fmla="*/ 565499 w 1304445"/>
                <a:gd name="connsiteY185" fmla="*/ 752568 h 1028131"/>
                <a:gd name="connsiteX186" fmla="*/ 580490 w 1304445"/>
                <a:gd name="connsiteY186" fmla="*/ 750258 h 1028131"/>
                <a:gd name="connsiteX187" fmla="*/ 593356 w 1304445"/>
                <a:gd name="connsiteY187" fmla="*/ 754879 h 1028131"/>
                <a:gd name="connsiteX188" fmla="*/ 597603 w 1304445"/>
                <a:gd name="connsiteY188" fmla="*/ 741016 h 1028131"/>
                <a:gd name="connsiteX189" fmla="*/ 610470 w 1304445"/>
                <a:gd name="connsiteY189" fmla="*/ 747948 h 1028131"/>
                <a:gd name="connsiteX190" fmla="*/ 625460 w 1304445"/>
                <a:gd name="connsiteY190" fmla="*/ 768804 h 1028131"/>
                <a:gd name="connsiteX191" fmla="*/ 642573 w 1304445"/>
                <a:gd name="connsiteY191" fmla="*/ 775735 h 1028131"/>
                <a:gd name="connsiteX192" fmla="*/ 655440 w 1304445"/>
                <a:gd name="connsiteY192" fmla="*/ 778045 h 1028131"/>
                <a:gd name="connsiteX193" fmla="*/ 666182 w 1304445"/>
                <a:gd name="connsiteY193" fmla="*/ 794281 h 1028131"/>
                <a:gd name="connsiteX194" fmla="*/ 681173 w 1304445"/>
                <a:gd name="connsiteY194" fmla="*/ 798901 h 1028131"/>
                <a:gd name="connsiteX195" fmla="*/ 683296 w 1304445"/>
                <a:gd name="connsiteY195" fmla="*/ 812826 h 1028131"/>
                <a:gd name="connsiteX196" fmla="*/ 691853 w 1304445"/>
                <a:gd name="connsiteY196" fmla="*/ 845234 h 1028131"/>
                <a:gd name="connsiteX197" fmla="*/ 685420 w 1304445"/>
                <a:gd name="connsiteY197" fmla="*/ 861407 h 1028131"/>
                <a:gd name="connsiteX198" fmla="*/ 676863 w 1304445"/>
                <a:gd name="connsiteY198" fmla="*/ 875332 h 1028131"/>
                <a:gd name="connsiteX199" fmla="*/ 672616 w 1304445"/>
                <a:gd name="connsiteY199" fmla="*/ 889195 h 1028131"/>
                <a:gd name="connsiteX200" fmla="*/ 674739 w 1304445"/>
                <a:gd name="connsiteY200" fmla="*/ 903119 h 1028131"/>
                <a:gd name="connsiteX201" fmla="*/ 706843 w 1304445"/>
                <a:gd name="connsiteY201" fmla="*/ 907740 h 1028131"/>
                <a:gd name="connsiteX202" fmla="*/ 704720 w 1304445"/>
                <a:gd name="connsiteY202" fmla="*/ 923976 h 1028131"/>
                <a:gd name="connsiteX203" fmla="*/ 708967 w 1304445"/>
                <a:gd name="connsiteY203" fmla="*/ 940149 h 1028131"/>
                <a:gd name="connsiteX204" fmla="*/ 724019 w 1304445"/>
                <a:gd name="connsiteY204" fmla="*/ 942459 h 1028131"/>
                <a:gd name="connsiteX205" fmla="*/ 721833 w 1304445"/>
                <a:gd name="connsiteY205" fmla="*/ 956384 h 1028131"/>
                <a:gd name="connsiteX206" fmla="*/ 717586 w 1304445"/>
                <a:gd name="connsiteY206" fmla="*/ 970246 h 1028131"/>
                <a:gd name="connsiteX207" fmla="*/ 736823 w 1304445"/>
                <a:gd name="connsiteY207" fmla="*/ 972557 h 1028131"/>
                <a:gd name="connsiteX208" fmla="*/ 745442 w 1304445"/>
                <a:gd name="connsiteY208" fmla="*/ 991102 h 1028131"/>
                <a:gd name="connsiteX209" fmla="*/ 760432 w 1304445"/>
                <a:gd name="connsiteY209" fmla="*/ 991102 h 1028131"/>
                <a:gd name="connsiteX210" fmla="*/ 773236 w 1304445"/>
                <a:gd name="connsiteY210" fmla="*/ 984171 h 1028131"/>
                <a:gd name="connsiteX211" fmla="*/ 773236 w 1304445"/>
                <a:gd name="connsiteY211" fmla="*/ 1000344 h 1028131"/>
                <a:gd name="connsiteX212" fmla="*/ 788227 w 1304445"/>
                <a:gd name="connsiteY212" fmla="*/ 1000344 h 1028131"/>
                <a:gd name="connsiteX213" fmla="*/ 788227 w 1304445"/>
                <a:gd name="connsiteY213" fmla="*/ 986481 h 1028131"/>
                <a:gd name="connsiteX214" fmla="*/ 779670 w 1304445"/>
                <a:gd name="connsiteY214" fmla="*/ 961005 h 1028131"/>
                <a:gd name="connsiteX215" fmla="*/ 794660 w 1304445"/>
                <a:gd name="connsiteY215" fmla="*/ 961005 h 1028131"/>
                <a:gd name="connsiteX216" fmla="*/ 809650 w 1304445"/>
                <a:gd name="connsiteY216" fmla="*/ 958694 h 1028131"/>
                <a:gd name="connsiteX217" fmla="*/ 826826 w 1304445"/>
                <a:gd name="connsiteY217" fmla="*/ 956384 h 1028131"/>
                <a:gd name="connsiteX218" fmla="*/ 841816 w 1304445"/>
                <a:gd name="connsiteY218" fmla="*/ 958694 h 1028131"/>
                <a:gd name="connsiteX219" fmla="*/ 854682 w 1304445"/>
                <a:gd name="connsiteY219" fmla="*/ 949453 h 1028131"/>
                <a:gd name="connsiteX220" fmla="*/ 858930 w 1304445"/>
                <a:gd name="connsiteY220" fmla="*/ 935528 h 1028131"/>
                <a:gd name="connsiteX221" fmla="*/ 878229 w 1304445"/>
                <a:gd name="connsiteY221" fmla="*/ 944769 h 1028131"/>
                <a:gd name="connsiteX222" fmla="*/ 893219 w 1304445"/>
                <a:gd name="connsiteY222" fmla="*/ 947080 h 1028131"/>
                <a:gd name="connsiteX223" fmla="*/ 906086 w 1304445"/>
                <a:gd name="connsiteY223" fmla="*/ 949453 h 1028131"/>
                <a:gd name="connsiteX224" fmla="*/ 901776 w 1304445"/>
                <a:gd name="connsiteY224" fmla="*/ 965625 h 1028131"/>
                <a:gd name="connsiteX225" fmla="*/ 914643 w 1304445"/>
                <a:gd name="connsiteY225" fmla="*/ 977177 h 1028131"/>
                <a:gd name="connsiteX226" fmla="*/ 931756 w 1304445"/>
                <a:gd name="connsiteY226" fmla="*/ 984171 h 1028131"/>
                <a:gd name="connsiteX227" fmla="*/ 953179 w 1304445"/>
                <a:gd name="connsiteY227" fmla="*/ 974867 h 1028131"/>
                <a:gd name="connsiteX228" fmla="*/ 968170 w 1304445"/>
                <a:gd name="connsiteY228" fmla="*/ 979550 h 1028131"/>
                <a:gd name="connsiteX229" fmla="*/ 983160 w 1304445"/>
                <a:gd name="connsiteY229" fmla="*/ 984171 h 1028131"/>
                <a:gd name="connsiteX230" fmla="*/ 985283 w 1304445"/>
                <a:gd name="connsiteY230" fmla="*/ 1004965 h 1028131"/>
                <a:gd name="connsiteX231" fmla="*/ 991717 w 1304445"/>
                <a:gd name="connsiteY231" fmla="*/ 1018890 h 1028131"/>
                <a:gd name="connsiteX232" fmla="*/ 1006707 w 1304445"/>
                <a:gd name="connsiteY232" fmla="*/ 1028131 h 1028131"/>
                <a:gd name="connsiteX233" fmla="*/ 1006707 w 1304445"/>
                <a:gd name="connsiteY233" fmla="*/ 1014269 h 1028131"/>
                <a:gd name="connsiteX234" fmla="*/ 1006707 w 1304445"/>
                <a:gd name="connsiteY234" fmla="*/ 998034 h 1028131"/>
                <a:gd name="connsiteX235" fmla="*/ 1017449 w 1304445"/>
                <a:gd name="connsiteY235" fmla="*/ 984171 h 1028131"/>
                <a:gd name="connsiteX236" fmla="*/ 1032440 w 1304445"/>
                <a:gd name="connsiteY236" fmla="*/ 981861 h 1028131"/>
                <a:gd name="connsiteX237" fmla="*/ 1047429 w 1304445"/>
                <a:gd name="connsiteY237" fmla="*/ 979550 h 1028131"/>
                <a:gd name="connsiteX238" fmla="*/ 1062419 w 1304445"/>
                <a:gd name="connsiteY238" fmla="*/ 974867 h 1028131"/>
                <a:gd name="connsiteX239" fmla="*/ 1068853 w 1304445"/>
                <a:gd name="connsiteY239" fmla="*/ 951763 h 1028131"/>
                <a:gd name="connsiteX240" fmla="*/ 1081719 w 1304445"/>
                <a:gd name="connsiteY240" fmla="*/ 958694 h 1028131"/>
                <a:gd name="connsiteX241" fmla="*/ 1094523 w 1304445"/>
                <a:gd name="connsiteY241" fmla="*/ 951763 h 1028131"/>
                <a:gd name="connsiteX242" fmla="*/ 1109576 w 1304445"/>
                <a:gd name="connsiteY242" fmla="*/ 947080 h 1028131"/>
                <a:gd name="connsiteX243" fmla="*/ 1122379 w 1304445"/>
                <a:gd name="connsiteY243" fmla="*/ 942459 h 1028131"/>
                <a:gd name="connsiteX244" fmla="*/ 1135246 w 1304445"/>
                <a:gd name="connsiteY244" fmla="*/ 944769 h 1028131"/>
                <a:gd name="connsiteX245" fmla="*/ 1152360 w 1304445"/>
                <a:gd name="connsiteY245" fmla="*/ 935528 h 1028131"/>
                <a:gd name="connsiteX246" fmla="*/ 1171659 w 1304445"/>
                <a:gd name="connsiteY246" fmla="*/ 914671 h 1028131"/>
                <a:gd name="connsiteX247" fmla="*/ 1173783 w 1304445"/>
                <a:gd name="connsiteY247" fmla="*/ 900809 h 1028131"/>
                <a:gd name="connsiteX248" fmla="*/ 1180216 w 1304445"/>
                <a:gd name="connsiteY248" fmla="*/ 882263 h 1028131"/>
                <a:gd name="connsiteX249" fmla="*/ 1193083 w 1304445"/>
                <a:gd name="connsiteY249" fmla="*/ 868339 h 1028131"/>
                <a:gd name="connsiteX250" fmla="*/ 1197392 w 1304445"/>
                <a:gd name="connsiteY250" fmla="*/ 852166 h 1028131"/>
                <a:gd name="connsiteX251" fmla="*/ 1205949 w 1304445"/>
                <a:gd name="connsiteY251" fmla="*/ 838241 h 1028131"/>
                <a:gd name="connsiteX252" fmla="*/ 1203763 w 1304445"/>
                <a:gd name="connsiteY252" fmla="*/ 824378 h 1028131"/>
                <a:gd name="connsiteX253" fmla="*/ 1214506 w 1304445"/>
                <a:gd name="connsiteY253" fmla="*/ 808143 h 1028131"/>
                <a:gd name="connsiteX254" fmla="*/ 1212382 w 1304445"/>
                <a:gd name="connsiteY254" fmla="*/ 794281 h 1028131"/>
                <a:gd name="connsiteX255" fmla="*/ 1214506 w 1304445"/>
                <a:gd name="connsiteY255" fmla="*/ 778045 h 1028131"/>
                <a:gd name="connsiteX256" fmla="*/ 1231619 w 1304445"/>
                <a:gd name="connsiteY256" fmla="*/ 768804 h 1028131"/>
                <a:gd name="connsiteX257" fmla="*/ 1231619 w 1304445"/>
                <a:gd name="connsiteY257" fmla="*/ 754879 h 1028131"/>
                <a:gd name="connsiteX258" fmla="*/ 1244486 w 1304445"/>
                <a:gd name="connsiteY258" fmla="*/ 745637 h 1028131"/>
                <a:gd name="connsiteX259" fmla="*/ 1242363 w 1304445"/>
                <a:gd name="connsiteY259" fmla="*/ 731775 h 1028131"/>
                <a:gd name="connsiteX260" fmla="*/ 1248795 w 1304445"/>
                <a:gd name="connsiteY260" fmla="*/ 715539 h 1028131"/>
                <a:gd name="connsiteX261" fmla="*/ 1225187 w 1304445"/>
                <a:gd name="connsiteY261" fmla="*/ 713229 h 1028131"/>
                <a:gd name="connsiteX262" fmla="*/ 1210196 w 1304445"/>
                <a:gd name="connsiteY262" fmla="*/ 715539 h 1028131"/>
                <a:gd name="connsiteX263" fmla="*/ 1195206 w 1304445"/>
                <a:gd name="connsiteY263" fmla="*/ 720160 h 1028131"/>
                <a:gd name="connsiteX264" fmla="*/ 1205949 w 1304445"/>
                <a:gd name="connsiteY264" fmla="*/ 703987 h 1028131"/>
                <a:gd name="connsiteX265" fmla="*/ 1223062 w 1304445"/>
                <a:gd name="connsiteY265" fmla="*/ 699304 h 1028131"/>
                <a:gd name="connsiteX266" fmla="*/ 1216630 w 1304445"/>
                <a:gd name="connsiteY266" fmla="*/ 685442 h 1028131"/>
                <a:gd name="connsiteX267" fmla="*/ 1203763 w 1304445"/>
                <a:gd name="connsiteY267" fmla="*/ 680821 h 1028131"/>
                <a:gd name="connsiteX268" fmla="*/ 1190959 w 1304445"/>
                <a:gd name="connsiteY268" fmla="*/ 673890 h 1028131"/>
                <a:gd name="connsiteX269" fmla="*/ 1173783 w 1304445"/>
                <a:gd name="connsiteY269" fmla="*/ 666896 h 1028131"/>
                <a:gd name="connsiteX270" fmla="*/ 1156669 w 1304445"/>
                <a:gd name="connsiteY270" fmla="*/ 650723 h 1028131"/>
                <a:gd name="connsiteX271" fmla="*/ 1169536 w 1304445"/>
                <a:gd name="connsiteY271" fmla="*/ 662275 h 1028131"/>
                <a:gd name="connsiteX272" fmla="*/ 1188773 w 1304445"/>
                <a:gd name="connsiteY272" fmla="*/ 662275 h 1028131"/>
                <a:gd name="connsiteX273" fmla="*/ 1214506 w 1304445"/>
                <a:gd name="connsiteY273" fmla="*/ 671517 h 1028131"/>
                <a:gd name="connsiteX274" fmla="*/ 1201640 w 1304445"/>
                <a:gd name="connsiteY274" fmla="*/ 659965 h 1028131"/>
                <a:gd name="connsiteX275" fmla="*/ 1193083 w 1304445"/>
                <a:gd name="connsiteY275" fmla="*/ 646040 h 1028131"/>
                <a:gd name="connsiteX276" fmla="*/ 1180216 w 1304445"/>
                <a:gd name="connsiteY276" fmla="*/ 634488 h 1028131"/>
                <a:gd name="connsiteX277" fmla="*/ 1152360 w 1304445"/>
                <a:gd name="connsiteY277" fmla="*/ 590528 h 1028131"/>
                <a:gd name="connsiteX278" fmla="*/ 1139555 w 1304445"/>
                <a:gd name="connsiteY278" fmla="*/ 588155 h 1028131"/>
                <a:gd name="connsiteX279" fmla="*/ 1126689 w 1304445"/>
                <a:gd name="connsiteY279" fmla="*/ 576603 h 1028131"/>
                <a:gd name="connsiteX280" fmla="*/ 1113823 w 1304445"/>
                <a:gd name="connsiteY280" fmla="*/ 565051 h 1028131"/>
                <a:gd name="connsiteX281" fmla="*/ 1126689 w 1304445"/>
                <a:gd name="connsiteY281" fmla="*/ 551126 h 1028131"/>
                <a:gd name="connsiteX282" fmla="*/ 1126689 w 1304445"/>
                <a:gd name="connsiteY282" fmla="*/ 537263 h 1028131"/>
                <a:gd name="connsiteX283" fmla="*/ 1139555 w 1304445"/>
                <a:gd name="connsiteY283" fmla="*/ 534891 h 1028131"/>
                <a:gd name="connsiteX284" fmla="*/ 1137370 w 1304445"/>
                <a:gd name="connsiteY284" fmla="*/ 518718 h 1028131"/>
                <a:gd name="connsiteX285" fmla="*/ 1158793 w 1304445"/>
                <a:gd name="connsiteY285" fmla="*/ 509414 h 1028131"/>
                <a:gd name="connsiteX286" fmla="*/ 1173783 w 1304445"/>
                <a:gd name="connsiteY286" fmla="*/ 511786 h 1028131"/>
                <a:gd name="connsiteX287" fmla="*/ 1171659 w 1304445"/>
                <a:gd name="connsiteY287" fmla="*/ 493241 h 1028131"/>
                <a:gd name="connsiteX288" fmla="*/ 1156669 w 1304445"/>
                <a:gd name="connsiteY288" fmla="*/ 488620 h 1028131"/>
                <a:gd name="connsiteX289" fmla="*/ 1141680 w 1304445"/>
                <a:gd name="connsiteY289" fmla="*/ 493241 h 1028131"/>
                <a:gd name="connsiteX290" fmla="*/ 1122379 w 1304445"/>
                <a:gd name="connsiteY290" fmla="*/ 481689 h 1028131"/>
                <a:gd name="connsiteX291" fmla="*/ 1109576 w 1304445"/>
                <a:gd name="connsiteY291" fmla="*/ 495551 h 1028131"/>
                <a:gd name="connsiteX292" fmla="*/ 1096709 w 1304445"/>
                <a:gd name="connsiteY292" fmla="*/ 504793 h 1028131"/>
                <a:gd name="connsiteX293" fmla="*/ 1083843 w 1304445"/>
                <a:gd name="connsiteY293" fmla="*/ 493241 h 1028131"/>
                <a:gd name="connsiteX294" fmla="*/ 1079533 w 1304445"/>
                <a:gd name="connsiteY294" fmla="*/ 479316 h 1028131"/>
                <a:gd name="connsiteX295" fmla="*/ 1064543 w 1304445"/>
                <a:gd name="connsiteY295" fmla="*/ 472385 h 1028131"/>
                <a:gd name="connsiteX296" fmla="*/ 1051739 w 1304445"/>
                <a:gd name="connsiteY296" fmla="*/ 472385 h 1028131"/>
                <a:gd name="connsiteX297" fmla="*/ 1038872 w 1304445"/>
                <a:gd name="connsiteY297" fmla="*/ 460833 h 1028131"/>
                <a:gd name="connsiteX298" fmla="*/ 1036749 w 1304445"/>
                <a:gd name="connsiteY298" fmla="*/ 439977 h 1028131"/>
                <a:gd name="connsiteX299" fmla="*/ 1049553 w 1304445"/>
                <a:gd name="connsiteY299" fmla="*/ 444597 h 1028131"/>
                <a:gd name="connsiteX300" fmla="*/ 1062419 w 1304445"/>
                <a:gd name="connsiteY300" fmla="*/ 439977 h 1028131"/>
                <a:gd name="connsiteX301" fmla="*/ 1066729 w 1304445"/>
                <a:gd name="connsiteY301" fmla="*/ 419120 h 1028131"/>
                <a:gd name="connsiteX302" fmla="*/ 1081719 w 1304445"/>
                <a:gd name="connsiteY302" fmla="*/ 412189 h 1028131"/>
                <a:gd name="connsiteX303" fmla="*/ 1088152 w 1304445"/>
                <a:gd name="connsiteY303" fmla="*/ 398327 h 1028131"/>
                <a:gd name="connsiteX304" fmla="*/ 1103142 w 1304445"/>
                <a:gd name="connsiteY304" fmla="*/ 391333 h 1028131"/>
                <a:gd name="connsiteX305" fmla="*/ 1115947 w 1304445"/>
                <a:gd name="connsiteY305" fmla="*/ 391333 h 1028131"/>
                <a:gd name="connsiteX306" fmla="*/ 1124503 w 1304445"/>
                <a:gd name="connsiteY306" fmla="*/ 405258 h 1028131"/>
                <a:gd name="connsiteX307" fmla="*/ 1113823 w 1304445"/>
                <a:gd name="connsiteY307" fmla="*/ 421431 h 1028131"/>
                <a:gd name="connsiteX308" fmla="*/ 1120256 w 1304445"/>
                <a:gd name="connsiteY308" fmla="*/ 435356 h 1028131"/>
                <a:gd name="connsiteX309" fmla="*/ 1120256 w 1304445"/>
                <a:gd name="connsiteY309" fmla="*/ 451529 h 1028131"/>
                <a:gd name="connsiteX310" fmla="*/ 1133123 w 1304445"/>
                <a:gd name="connsiteY310" fmla="*/ 446908 h 1028131"/>
                <a:gd name="connsiteX311" fmla="*/ 1139555 w 1304445"/>
                <a:gd name="connsiteY311" fmla="*/ 433045 h 1028131"/>
                <a:gd name="connsiteX312" fmla="*/ 1160979 w 1304445"/>
                <a:gd name="connsiteY312" fmla="*/ 421431 h 1028131"/>
                <a:gd name="connsiteX313" fmla="*/ 1178093 w 1304445"/>
                <a:gd name="connsiteY313" fmla="*/ 419120 h 1028131"/>
                <a:gd name="connsiteX314" fmla="*/ 1184526 w 1304445"/>
                <a:gd name="connsiteY314" fmla="*/ 402948 h 1028131"/>
                <a:gd name="connsiteX315" fmla="*/ 1197392 w 1304445"/>
                <a:gd name="connsiteY315" fmla="*/ 395954 h 1028131"/>
                <a:gd name="connsiteX316" fmla="*/ 1208073 w 1304445"/>
                <a:gd name="connsiteY316" fmla="*/ 377471 h 1028131"/>
                <a:gd name="connsiteX317" fmla="*/ 1210196 w 1304445"/>
                <a:gd name="connsiteY317" fmla="*/ 363546 h 1028131"/>
                <a:gd name="connsiteX318" fmla="*/ 1223062 w 1304445"/>
                <a:gd name="connsiteY318" fmla="*/ 368167 h 1028131"/>
                <a:gd name="connsiteX319" fmla="*/ 1248795 w 1304445"/>
                <a:gd name="connsiteY319" fmla="*/ 370477 h 1028131"/>
                <a:gd name="connsiteX320" fmla="*/ 1238053 w 1304445"/>
                <a:gd name="connsiteY320" fmla="*/ 356614 h 1028131"/>
                <a:gd name="connsiteX321" fmla="*/ 1250919 w 1304445"/>
                <a:gd name="connsiteY321" fmla="*/ 351994 h 1028131"/>
                <a:gd name="connsiteX322" fmla="*/ 1268033 w 1304445"/>
                <a:gd name="connsiteY322" fmla="*/ 340379 h 1028131"/>
                <a:gd name="connsiteX323" fmla="*/ 1263785 w 1304445"/>
                <a:gd name="connsiteY323" fmla="*/ 326517 h 1028131"/>
                <a:gd name="connsiteX324" fmla="*/ 1280899 w 1304445"/>
                <a:gd name="connsiteY324" fmla="*/ 333448 h 1028131"/>
                <a:gd name="connsiteX325" fmla="*/ 1293766 w 1304445"/>
                <a:gd name="connsiteY325" fmla="*/ 326517 h 1028131"/>
                <a:gd name="connsiteX326" fmla="*/ 1291580 w 1304445"/>
                <a:gd name="connsiteY326" fmla="*/ 312592 h 1028131"/>
                <a:gd name="connsiteX327" fmla="*/ 1285209 w 1304445"/>
                <a:gd name="connsiteY327" fmla="*/ 298729 h 1028131"/>
                <a:gd name="connsiteX328" fmla="*/ 1274466 w 1304445"/>
                <a:gd name="connsiteY328" fmla="*/ 280184 h 1028131"/>
                <a:gd name="connsiteX329" fmla="*/ 1261600 w 1304445"/>
                <a:gd name="connsiteY329" fmla="*/ 268632 h 1028131"/>
                <a:gd name="connsiteX330" fmla="*/ 1270156 w 1304445"/>
                <a:gd name="connsiteY330" fmla="*/ 254707 h 1028131"/>
                <a:gd name="connsiteX331" fmla="*/ 1283023 w 1304445"/>
                <a:gd name="connsiteY331" fmla="*/ 257017 h 1028131"/>
                <a:gd name="connsiteX332" fmla="*/ 1298013 w 1304445"/>
                <a:gd name="connsiteY332" fmla="*/ 261638 h 1028131"/>
                <a:gd name="connsiteX333" fmla="*/ 1300199 w 1304445"/>
                <a:gd name="connsiteY333" fmla="*/ 243155 h 1028131"/>
                <a:gd name="connsiteX334" fmla="*/ 1304446 w 1304445"/>
                <a:gd name="connsiteY334" fmla="*/ 240844 h 102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1304445" h="1028131">
                  <a:moveTo>
                    <a:pt x="1304446" y="240844"/>
                  </a:moveTo>
                  <a:lnTo>
                    <a:pt x="1304446" y="219988"/>
                  </a:lnTo>
                  <a:lnTo>
                    <a:pt x="1293766" y="203753"/>
                  </a:lnTo>
                  <a:lnTo>
                    <a:pt x="1289456" y="189891"/>
                  </a:lnTo>
                  <a:lnTo>
                    <a:pt x="1295889" y="175966"/>
                  </a:lnTo>
                  <a:lnTo>
                    <a:pt x="1285209" y="159793"/>
                  </a:lnTo>
                  <a:lnTo>
                    <a:pt x="1265910" y="157482"/>
                  </a:lnTo>
                  <a:lnTo>
                    <a:pt x="1253043" y="166724"/>
                  </a:lnTo>
                  <a:lnTo>
                    <a:pt x="1233743" y="175966"/>
                  </a:lnTo>
                  <a:lnTo>
                    <a:pt x="1214506" y="178276"/>
                  </a:lnTo>
                  <a:lnTo>
                    <a:pt x="1199516" y="166724"/>
                  </a:lnTo>
                  <a:lnTo>
                    <a:pt x="1195206" y="152862"/>
                  </a:lnTo>
                  <a:lnTo>
                    <a:pt x="1182340" y="141247"/>
                  </a:lnTo>
                  <a:lnTo>
                    <a:pt x="1167350" y="141247"/>
                  </a:lnTo>
                  <a:lnTo>
                    <a:pt x="1150236" y="125074"/>
                  </a:lnTo>
                  <a:lnTo>
                    <a:pt x="1137370" y="127385"/>
                  </a:lnTo>
                  <a:lnTo>
                    <a:pt x="1113823" y="122701"/>
                  </a:lnTo>
                  <a:lnTo>
                    <a:pt x="1098833" y="113460"/>
                  </a:lnTo>
                  <a:lnTo>
                    <a:pt x="1085966" y="97287"/>
                  </a:lnTo>
                  <a:lnTo>
                    <a:pt x="1060296" y="76431"/>
                  </a:lnTo>
                  <a:lnTo>
                    <a:pt x="1034563" y="55575"/>
                  </a:lnTo>
                  <a:lnTo>
                    <a:pt x="1028130" y="41712"/>
                  </a:lnTo>
                  <a:lnTo>
                    <a:pt x="1015264" y="34719"/>
                  </a:lnTo>
                  <a:lnTo>
                    <a:pt x="1002459" y="20856"/>
                  </a:lnTo>
                  <a:lnTo>
                    <a:pt x="970293" y="16235"/>
                  </a:lnTo>
                  <a:lnTo>
                    <a:pt x="957489" y="6931"/>
                  </a:lnTo>
                  <a:lnTo>
                    <a:pt x="944623" y="0"/>
                  </a:lnTo>
                  <a:lnTo>
                    <a:pt x="925323" y="4621"/>
                  </a:lnTo>
                  <a:lnTo>
                    <a:pt x="910333" y="2310"/>
                  </a:lnTo>
                  <a:lnTo>
                    <a:pt x="895343" y="9242"/>
                  </a:lnTo>
                  <a:lnTo>
                    <a:pt x="880353" y="25477"/>
                  </a:lnTo>
                  <a:lnTo>
                    <a:pt x="893219" y="34719"/>
                  </a:lnTo>
                  <a:lnTo>
                    <a:pt x="906086" y="41712"/>
                  </a:lnTo>
                  <a:lnTo>
                    <a:pt x="901776" y="55575"/>
                  </a:lnTo>
                  <a:lnTo>
                    <a:pt x="901776" y="83362"/>
                  </a:lnTo>
                  <a:lnTo>
                    <a:pt x="903900" y="99597"/>
                  </a:lnTo>
                  <a:lnTo>
                    <a:pt x="895343" y="115770"/>
                  </a:lnTo>
                  <a:lnTo>
                    <a:pt x="882476" y="120391"/>
                  </a:lnTo>
                  <a:lnTo>
                    <a:pt x="869672" y="120391"/>
                  </a:lnTo>
                  <a:lnTo>
                    <a:pt x="856806" y="111149"/>
                  </a:lnTo>
                  <a:lnTo>
                    <a:pt x="856806" y="143558"/>
                  </a:lnTo>
                  <a:lnTo>
                    <a:pt x="861053" y="157482"/>
                  </a:lnTo>
                  <a:lnTo>
                    <a:pt x="863239" y="173655"/>
                  </a:lnTo>
                  <a:lnTo>
                    <a:pt x="876043" y="178276"/>
                  </a:lnTo>
                  <a:lnTo>
                    <a:pt x="895343" y="173655"/>
                  </a:lnTo>
                  <a:lnTo>
                    <a:pt x="908209" y="178276"/>
                  </a:lnTo>
                  <a:lnTo>
                    <a:pt x="931756" y="169034"/>
                  </a:lnTo>
                  <a:lnTo>
                    <a:pt x="944623" y="178276"/>
                  </a:lnTo>
                  <a:lnTo>
                    <a:pt x="963922" y="192201"/>
                  </a:lnTo>
                  <a:lnTo>
                    <a:pt x="978912" y="206126"/>
                  </a:lnTo>
                  <a:lnTo>
                    <a:pt x="963922" y="210747"/>
                  </a:lnTo>
                  <a:lnTo>
                    <a:pt x="946746" y="206126"/>
                  </a:lnTo>
                  <a:lnTo>
                    <a:pt x="925323" y="213057"/>
                  </a:lnTo>
                  <a:lnTo>
                    <a:pt x="908209" y="226919"/>
                  </a:lnTo>
                  <a:lnTo>
                    <a:pt x="903900" y="247776"/>
                  </a:lnTo>
                  <a:lnTo>
                    <a:pt x="878229" y="247776"/>
                  </a:lnTo>
                  <a:lnTo>
                    <a:pt x="873920" y="264011"/>
                  </a:lnTo>
                  <a:lnTo>
                    <a:pt x="858930" y="268632"/>
                  </a:lnTo>
                  <a:lnTo>
                    <a:pt x="846063" y="266321"/>
                  </a:lnTo>
                  <a:lnTo>
                    <a:pt x="833259" y="257017"/>
                  </a:lnTo>
                  <a:lnTo>
                    <a:pt x="820393" y="259390"/>
                  </a:lnTo>
                  <a:lnTo>
                    <a:pt x="818207" y="273252"/>
                  </a:lnTo>
                  <a:lnTo>
                    <a:pt x="831073" y="287177"/>
                  </a:lnTo>
                  <a:lnTo>
                    <a:pt x="839630" y="301040"/>
                  </a:lnTo>
                  <a:lnTo>
                    <a:pt x="824640" y="310281"/>
                  </a:lnTo>
                  <a:lnTo>
                    <a:pt x="818207" y="328827"/>
                  </a:lnTo>
                  <a:lnTo>
                    <a:pt x="805403" y="331138"/>
                  </a:lnTo>
                  <a:lnTo>
                    <a:pt x="743256" y="340379"/>
                  </a:lnTo>
                  <a:lnTo>
                    <a:pt x="715400" y="358925"/>
                  </a:lnTo>
                  <a:lnTo>
                    <a:pt x="700410" y="365856"/>
                  </a:lnTo>
                  <a:lnTo>
                    <a:pt x="685420" y="358925"/>
                  </a:lnTo>
                  <a:lnTo>
                    <a:pt x="672616" y="358925"/>
                  </a:lnTo>
                  <a:lnTo>
                    <a:pt x="657563" y="351994"/>
                  </a:lnTo>
                  <a:lnTo>
                    <a:pt x="640450" y="351994"/>
                  </a:lnTo>
                  <a:lnTo>
                    <a:pt x="627583" y="347373"/>
                  </a:lnTo>
                  <a:lnTo>
                    <a:pt x="614779" y="335758"/>
                  </a:lnTo>
                  <a:lnTo>
                    <a:pt x="589046" y="333448"/>
                  </a:lnTo>
                  <a:lnTo>
                    <a:pt x="576180" y="328827"/>
                  </a:lnTo>
                  <a:lnTo>
                    <a:pt x="554757" y="333448"/>
                  </a:lnTo>
                  <a:lnTo>
                    <a:pt x="537643" y="333448"/>
                  </a:lnTo>
                  <a:lnTo>
                    <a:pt x="518343" y="331138"/>
                  </a:lnTo>
                  <a:lnTo>
                    <a:pt x="496920" y="333448"/>
                  </a:lnTo>
                  <a:lnTo>
                    <a:pt x="475497" y="312592"/>
                  </a:lnTo>
                  <a:lnTo>
                    <a:pt x="458383" y="291798"/>
                  </a:lnTo>
                  <a:lnTo>
                    <a:pt x="441270" y="282494"/>
                  </a:lnTo>
                  <a:lnTo>
                    <a:pt x="426279" y="275563"/>
                  </a:lnTo>
                  <a:lnTo>
                    <a:pt x="413413" y="266321"/>
                  </a:lnTo>
                  <a:lnTo>
                    <a:pt x="368443" y="261638"/>
                  </a:lnTo>
                  <a:lnTo>
                    <a:pt x="353453" y="257017"/>
                  </a:lnTo>
                  <a:lnTo>
                    <a:pt x="338463" y="252396"/>
                  </a:lnTo>
                  <a:lnTo>
                    <a:pt x="332029" y="238534"/>
                  </a:lnTo>
                  <a:lnTo>
                    <a:pt x="334153" y="224609"/>
                  </a:lnTo>
                  <a:lnTo>
                    <a:pt x="327720" y="208436"/>
                  </a:lnTo>
                  <a:lnTo>
                    <a:pt x="314853" y="196822"/>
                  </a:lnTo>
                  <a:lnTo>
                    <a:pt x="302049" y="178276"/>
                  </a:lnTo>
                  <a:lnTo>
                    <a:pt x="287059" y="173655"/>
                  </a:lnTo>
                  <a:lnTo>
                    <a:pt x="265636" y="171345"/>
                  </a:lnTo>
                  <a:lnTo>
                    <a:pt x="254893" y="157482"/>
                  </a:lnTo>
                  <a:lnTo>
                    <a:pt x="242027" y="155172"/>
                  </a:lnTo>
                  <a:lnTo>
                    <a:pt x="229223" y="145868"/>
                  </a:lnTo>
                  <a:lnTo>
                    <a:pt x="216356" y="136626"/>
                  </a:lnTo>
                  <a:lnTo>
                    <a:pt x="203490" y="136626"/>
                  </a:lnTo>
                  <a:lnTo>
                    <a:pt x="209923" y="150551"/>
                  </a:lnTo>
                  <a:lnTo>
                    <a:pt x="192809" y="152862"/>
                  </a:lnTo>
                  <a:lnTo>
                    <a:pt x="192809" y="173655"/>
                  </a:lnTo>
                  <a:lnTo>
                    <a:pt x="201366" y="187580"/>
                  </a:lnTo>
                  <a:lnTo>
                    <a:pt x="186376" y="203753"/>
                  </a:lnTo>
                  <a:lnTo>
                    <a:pt x="164953" y="199132"/>
                  </a:lnTo>
                  <a:lnTo>
                    <a:pt x="152086" y="194511"/>
                  </a:lnTo>
                  <a:lnTo>
                    <a:pt x="143530" y="245465"/>
                  </a:lnTo>
                  <a:lnTo>
                    <a:pt x="130663" y="247776"/>
                  </a:lnTo>
                  <a:lnTo>
                    <a:pt x="113550" y="254707"/>
                  </a:lnTo>
                  <a:lnTo>
                    <a:pt x="100683" y="257017"/>
                  </a:lnTo>
                  <a:lnTo>
                    <a:pt x="107117" y="280184"/>
                  </a:lnTo>
                  <a:lnTo>
                    <a:pt x="126416" y="305661"/>
                  </a:lnTo>
                  <a:lnTo>
                    <a:pt x="124230" y="319586"/>
                  </a:lnTo>
                  <a:lnTo>
                    <a:pt x="122106" y="333448"/>
                  </a:lnTo>
                  <a:lnTo>
                    <a:pt x="130663" y="347373"/>
                  </a:lnTo>
                  <a:lnTo>
                    <a:pt x="102807" y="361235"/>
                  </a:lnTo>
                  <a:lnTo>
                    <a:pt x="92126" y="377471"/>
                  </a:lnTo>
                  <a:lnTo>
                    <a:pt x="75013" y="382091"/>
                  </a:lnTo>
                  <a:lnTo>
                    <a:pt x="57837" y="389023"/>
                  </a:lnTo>
                  <a:lnTo>
                    <a:pt x="55713" y="402948"/>
                  </a:lnTo>
                  <a:lnTo>
                    <a:pt x="42846" y="402948"/>
                  </a:lnTo>
                  <a:lnTo>
                    <a:pt x="27857" y="395954"/>
                  </a:lnTo>
                  <a:lnTo>
                    <a:pt x="14990" y="400637"/>
                  </a:lnTo>
                  <a:lnTo>
                    <a:pt x="0" y="414500"/>
                  </a:lnTo>
                  <a:lnTo>
                    <a:pt x="4310" y="430735"/>
                  </a:lnTo>
                  <a:lnTo>
                    <a:pt x="4310" y="444597"/>
                  </a:lnTo>
                  <a:lnTo>
                    <a:pt x="6433" y="458522"/>
                  </a:lnTo>
                  <a:lnTo>
                    <a:pt x="21423" y="456212"/>
                  </a:lnTo>
                  <a:lnTo>
                    <a:pt x="34290" y="463143"/>
                  </a:lnTo>
                  <a:lnTo>
                    <a:pt x="34290" y="479316"/>
                  </a:lnTo>
                  <a:lnTo>
                    <a:pt x="47156" y="495551"/>
                  </a:lnTo>
                  <a:lnTo>
                    <a:pt x="34290" y="497862"/>
                  </a:lnTo>
                  <a:lnTo>
                    <a:pt x="55713" y="509414"/>
                  </a:lnTo>
                  <a:lnTo>
                    <a:pt x="70703" y="521028"/>
                  </a:lnTo>
                  <a:lnTo>
                    <a:pt x="75013" y="539574"/>
                  </a:lnTo>
                  <a:lnTo>
                    <a:pt x="87817" y="544195"/>
                  </a:lnTo>
                  <a:lnTo>
                    <a:pt x="100683" y="553436"/>
                  </a:lnTo>
                  <a:lnTo>
                    <a:pt x="128540" y="553436"/>
                  </a:lnTo>
                  <a:lnTo>
                    <a:pt x="141406" y="544195"/>
                  </a:lnTo>
                  <a:lnTo>
                    <a:pt x="154210" y="539574"/>
                  </a:lnTo>
                  <a:lnTo>
                    <a:pt x="169262" y="553436"/>
                  </a:lnTo>
                  <a:lnTo>
                    <a:pt x="184253" y="553436"/>
                  </a:lnTo>
                  <a:lnTo>
                    <a:pt x="184253" y="576603"/>
                  </a:lnTo>
                  <a:lnTo>
                    <a:pt x="177819" y="592838"/>
                  </a:lnTo>
                  <a:lnTo>
                    <a:pt x="160643" y="599769"/>
                  </a:lnTo>
                  <a:lnTo>
                    <a:pt x="160643" y="620625"/>
                  </a:lnTo>
                  <a:lnTo>
                    <a:pt x="173510" y="625246"/>
                  </a:lnTo>
                  <a:lnTo>
                    <a:pt x="184253" y="639109"/>
                  </a:lnTo>
                  <a:lnTo>
                    <a:pt x="171386" y="655344"/>
                  </a:lnTo>
                  <a:lnTo>
                    <a:pt x="158520" y="646040"/>
                  </a:lnTo>
                  <a:lnTo>
                    <a:pt x="162829" y="659965"/>
                  </a:lnTo>
                  <a:lnTo>
                    <a:pt x="167077" y="678510"/>
                  </a:lnTo>
                  <a:lnTo>
                    <a:pt x="179943" y="680821"/>
                  </a:lnTo>
                  <a:lnTo>
                    <a:pt x="194933" y="692373"/>
                  </a:lnTo>
                  <a:lnTo>
                    <a:pt x="212047" y="699304"/>
                  </a:lnTo>
                  <a:lnTo>
                    <a:pt x="235656" y="722471"/>
                  </a:lnTo>
                  <a:lnTo>
                    <a:pt x="250646" y="710919"/>
                  </a:lnTo>
                  <a:lnTo>
                    <a:pt x="263450" y="717850"/>
                  </a:lnTo>
                  <a:lnTo>
                    <a:pt x="276316" y="731775"/>
                  </a:lnTo>
                  <a:lnTo>
                    <a:pt x="291307" y="734085"/>
                  </a:lnTo>
                  <a:lnTo>
                    <a:pt x="299863" y="747948"/>
                  </a:lnTo>
                  <a:lnTo>
                    <a:pt x="312730" y="743327"/>
                  </a:lnTo>
                  <a:lnTo>
                    <a:pt x="317040" y="757252"/>
                  </a:lnTo>
                  <a:lnTo>
                    <a:pt x="332029" y="771114"/>
                  </a:lnTo>
                  <a:lnTo>
                    <a:pt x="344896" y="778045"/>
                  </a:lnTo>
                  <a:lnTo>
                    <a:pt x="357700" y="778045"/>
                  </a:lnTo>
                  <a:lnTo>
                    <a:pt x="370567" y="782666"/>
                  </a:lnTo>
                  <a:lnTo>
                    <a:pt x="385556" y="784977"/>
                  </a:lnTo>
                  <a:lnTo>
                    <a:pt x="402732" y="794281"/>
                  </a:lnTo>
                  <a:lnTo>
                    <a:pt x="417723" y="787349"/>
                  </a:lnTo>
                  <a:lnTo>
                    <a:pt x="430527" y="782666"/>
                  </a:lnTo>
                  <a:lnTo>
                    <a:pt x="436960" y="805833"/>
                  </a:lnTo>
                  <a:lnTo>
                    <a:pt x="449826" y="791970"/>
                  </a:lnTo>
                  <a:lnTo>
                    <a:pt x="458383" y="778045"/>
                  </a:lnTo>
                  <a:lnTo>
                    <a:pt x="475497" y="780356"/>
                  </a:lnTo>
                  <a:lnTo>
                    <a:pt x="488363" y="784977"/>
                  </a:lnTo>
                  <a:lnTo>
                    <a:pt x="501230" y="784977"/>
                  </a:lnTo>
                  <a:lnTo>
                    <a:pt x="526963" y="796591"/>
                  </a:lnTo>
                  <a:lnTo>
                    <a:pt x="529086" y="780356"/>
                  </a:lnTo>
                  <a:lnTo>
                    <a:pt x="541953" y="778045"/>
                  </a:lnTo>
                  <a:lnTo>
                    <a:pt x="539766" y="764183"/>
                  </a:lnTo>
                  <a:lnTo>
                    <a:pt x="552633" y="764183"/>
                  </a:lnTo>
                  <a:lnTo>
                    <a:pt x="565499" y="752568"/>
                  </a:lnTo>
                  <a:lnTo>
                    <a:pt x="580490" y="750258"/>
                  </a:lnTo>
                  <a:lnTo>
                    <a:pt x="593356" y="754879"/>
                  </a:lnTo>
                  <a:lnTo>
                    <a:pt x="597603" y="741016"/>
                  </a:lnTo>
                  <a:lnTo>
                    <a:pt x="610470" y="747948"/>
                  </a:lnTo>
                  <a:lnTo>
                    <a:pt x="625460" y="768804"/>
                  </a:lnTo>
                  <a:lnTo>
                    <a:pt x="642573" y="775735"/>
                  </a:lnTo>
                  <a:lnTo>
                    <a:pt x="655440" y="778045"/>
                  </a:lnTo>
                  <a:lnTo>
                    <a:pt x="666182" y="794281"/>
                  </a:lnTo>
                  <a:lnTo>
                    <a:pt x="681173" y="798901"/>
                  </a:lnTo>
                  <a:lnTo>
                    <a:pt x="683296" y="812826"/>
                  </a:lnTo>
                  <a:lnTo>
                    <a:pt x="691853" y="845234"/>
                  </a:lnTo>
                  <a:lnTo>
                    <a:pt x="685420" y="861407"/>
                  </a:lnTo>
                  <a:lnTo>
                    <a:pt x="676863" y="875332"/>
                  </a:lnTo>
                  <a:lnTo>
                    <a:pt x="672616" y="889195"/>
                  </a:lnTo>
                  <a:lnTo>
                    <a:pt x="674739" y="903119"/>
                  </a:lnTo>
                  <a:lnTo>
                    <a:pt x="706843" y="907740"/>
                  </a:lnTo>
                  <a:lnTo>
                    <a:pt x="704720" y="923976"/>
                  </a:lnTo>
                  <a:lnTo>
                    <a:pt x="708967" y="940149"/>
                  </a:lnTo>
                  <a:lnTo>
                    <a:pt x="724019" y="942459"/>
                  </a:lnTo>
                  <a:lnTo>
                    <a:pt x="721833" y="956384"/>
                  </a:lnTo>
                  <a:lnTo>
                    <a:pt x="717586" y="970246"/>
                  </a:lnTo>
                  <a:lnTo>
                    <a:pt x="736823" y="972557"/>
                  </a:lnTo>
                  <a:lnTo>
                    <a:pt x="745442" y="991102"/>
                  </a:lnTo>
                  <a:lnTo>
                    <a:pt x="760432" y="991102"/>
                  </a:lnTo>
                  <a:lnTo>
                    <a:pt x="773236" y="984171"/>
                  </a:lnTo>
                  <a:lnTo>
                    <a:pt x="773236" y="1000344"/>
                  </a:lnTo>
                  <a:lnTo>
                    <a:pt x="788227" y="1000344"/>
                  </a:lnTo>
                  <a:lnTo>
                    <a:pt x="788227" y="986481"/>
                  </a:lnTo>
                  <a:lnTo>
                    <a:pt x="779670" y="961005"/>
                  </a:lnTo>
                  <a:lnTo>
                    <a:pt x="794660" y="961005"/>
                  </a:lnTo>
                  <a:lnTo>
                    <a:pt x="809650" y="958694"/>
                  </a:lnTo>
                  <a:lnTo>
                    <a:pt x="826826" y="956384"/>
                  </a:lnTo>
                  <a:lnTo>
                    <a:pt x="841816" y="958694"/>
                  </a:lnTo>
                  <a:lnTo>
                    <a:pt x="854682" y="949453"/>
                  </a:lnTo>
                  <a:lnTo>
                    <a:pt x="858930" y="935528"/>
                  </a:lnTo>
                  <a:lnTo>
                    <a:pt x="878229" y="944769"/>
                  </a:lnTo>
                  <a:lnTo>
                    <a:pt x="893219" y="947080"/>
                  </a:lnTo>
                  <a:lnTo>
                    <a:pt x="906086" y="949453"/>
                  </a:lnTo>
                  <a:lnTo>
                    <a:pt x="901776" y="965625"/>
                  </a:lnTo>
                  <a:lnTo>
                    <a:pt x="914643" y="977177"/>
                  </a:lnTo>
                  <a:lnTo>
                    <a:pt x="931756" y="984171"/>
                  </a:lnTo>
                  <a:lnTo>
                    <a:pt x="953179" y="974867"/>
                  </a:lnTo>
                  <a:lnTo>
                    <a:pt x="968170" y="979550"/>
                  </a:lnTo>
                  <a:lnTo>
                    <a:pt x="983160" y="984171"/>
                  </a:lnTo>
                  <a:lnTo>
                    <a:pt x="985283" y="1004965"/>
                  </a:lnTo>
                  <a:lnTo>
                    <a:pt x="991717" y="1018890"/>
                  </a:lnTo>
                  <a:lnTo>
                    <a:pt x="1006707" y="1028131"/>
                  </a:lnTo>
                  <a:lnTo>
                    <a:pt x="1006707" y="1014269"/>
                  </a:lnTo>
                  <a:lnTo>
                    <a:pt x="1006707" y="998034"/>
                  </a:lnTo>
                  <a:lnTo>
                    <a:pt x="1017449" y="984171"/>
                  </a:lnTo>
                  <a:lnTo>
                    <a:pt x="1032440" y="981861"/>
                  </a:lnTo>
                  <a:lnTo>
                    <a:pt x="1047429" y="979550"/>
                  </a:lnTo>
                  <a:lnTo>
                    <a:pt x="1062419" y="974867"/>
                  </a:lnTo>
                  <a:lnTo>
                    <a:pt x="1068853" y="951763"/>
                  </a:lnTo>
                  <a:lnTo>
                    <a:pt x="1081719" y="958694"/>
                  </a:lnTo>
                  <a:lnTo>
                    <a:pt x="1094523" y="951763"/>
                  </a:lnTo>
                  <a:lnTo>
                    <a:pt x="1109576" y="947080"/>
                  </a:lnTo>
                  <a:lnTo>
                    <a:pt x="1122379" y="942459"/>
                  </a:lnTo>
                  <a:lnTo>
                    <a:pt x="1135246" y="944769"/>
                  </a:lnTo>
                  <a:lnTo>
                    <a:pt x="1152360" y="935528"/>
                  </a:lnTo>
                  <a:lnTo>
                    <a:pt x="1171659" y="914671"/>
                  </a:lnTo>
                  <a:lnTo>
                    <a:pt x="1173783" y="900809"/>
                  </a:lnTo>
                  <a:lnTo>
                    <a:pt x="1180216" y="882263"/>
                  </a:lnTo>
                  <a:lnTo>
                    <a:pt x="1193083" y="868339"/>
                  </a:lnTo>
                  <a:lnTo>
                    <a:pt x="1197392" y="852166"/>
                  </a:lnTo>
                  <a:lnTo>
                    <a:pt x="1205949" y="838241"/>
                  </a:lnTo>
                  <a:lnTo>
                    <a:pt x="1203763" y="824378"/>
                  </a:lnTo>
                  <a:lnTo>
                    <a:pt x="1214506" y="808143"/>
                  </a:lnTo>
                  <a:lnTo>
                    <a:pt x="1212382" y="794281"/>
                  </a:lnTo>
                  <a:lnTo>
                    <a:pt x="1214506" y="778045"/>
                  </a:lnTo>
                  <a:lnTo>
                    <a:pt x="1231619" y="768804"/>
                  </a:lnTo>
                  <a:lnTo>
                    <a:pt x="1231619" y="754879"/>
                  </a:lnTo>
                  <a:lnTo>
                    <a:pt x="1244486" y="745637"/>
                  </a:lnTo>
                  <a:lnTo>
                    <a:pt x="1242363" y="731775"/>
                  </a:lnTo>
                  <a:lnTo>
                    <a:pt x="1248795" y="715539"/>
                  </a:lnTo>
                  <a:lnTo>
                    <a:pt x="1225187" y="713229"/>
                  </a:lnTo>
                  <a:lnTo>
                    <a:pt x="1210196" y="715539"/>
                  </a:lnTo>
                  <a:lnTo>
                    <a:pt x="1195206" y="720160"/>
                  </a:lnTo>
                  <a:lnTo>
                    <a:pt x="1205949" y="703987"/>
                  </a:lnTo>
                  <a:lnTo>
                    <a:pt x="1223062" y="699304"/>
                  </a:lnTo>
                  <a:lnTo>
                    <a:pt x="1216630" y="685442"/>
                  </a:lnTo>
                  <a:lnTo>
                    <a:pt x="1203763" y="680821"/>
                  </a:lnTo>
                  <a:lnTo>
                    <a:pt x="1190959" y="673890"/>
                  </a:lnTo>
                  <a:lnTo>
                    <a:pt x="1173783" y="666896"/>
                  </a:lnTo>
                  <a:lnTo>
                    <a:pt x="1156669" y="650723"/>
                  </a:lnTo>
                  <a:lnTo>
                    <a:pt x="1169536" y="662275"/>
                  </a:lnTo>
                  <a:lnTo>
                    <a:pt x="1188773" y="662275"/>
                  </a:lnTo>
                  <a:lnTo>
                    <a:pt x="1214506" y="671517"/>
                  </a:lnTo>
                  <a:lnTo>
                    <a:pt x="1201640" y="659965"/>
                  </a:lnTo>
                  <a:lnTo>
                    <a:pt x="1193083" y="646040"/>
                  </a:lnTo>
                  <a:lnTo>
                    <a:pt x="1180216" y="634488"/>
                  </a:lnTo>
                  <a:lnTo>
                    <a:pt x="1152360" y="590528"/>
                  </a:lnTo>
                  <a:lnTo>
                    <a:pt x="1139555" y="588155"/>
                  </a:lnTo>
                  <a:lnTo>
                    <a:pt x="1126689" y="576603"/>
                  </a:lnTo>
                  <a:lnTo>
                    <a:pt x="1113823" y="565051"/>
                  </a:lnTo>
                  <a:lnTo>
                    <a:pt x="1126689" y="551126"/>
                  </a:lnTo>
                  <a:lnTo>
                    <a:pt x="1126689" y="537263"/>
                  </a:lnTo>
                  <a:lnTo>
                    <a:pt x="1139555" y="534891"/>
                  </a:lnTo>
                  <a:lnTo>
                    <a:pt x="1137370" y="518718"/>
                  </a:lnTo>
                  <a:lnTo>
                    <a:pt x="1158793" y="509414"/>
                  </a:lnTo>
                  <a:lnTo>
                    <a:pt x="1173783" y="511786"/>
                  </a:lnTo>
                  <a:lnTo>
                    <a:pt x="1171659" y="493241"/>
                  </a:lnTo>
                  <a:lnTo>
                    <a:pt x="1156669" y="488620"/>
                  </a:lnTo>
                  <a:lnTo>
                    <a:pt x="1141680" y="493241"/>
                  </a:lnTo>
                  <a:lnTo>
                    <a:pt x="1122379" y="481689"/>
                  </a:lnTo>
                  <a:lnTo>
                    <a:pt x="1109576" y="495551"/>
                  </a:lnTo>
                  <a:lnTo>
                    <a:pt x="1096709" y="504793"/>
                  </a:lnTo>
                  <a:lnTo>
                    <a:pt x="1083843" y="493241"/>
                  </a:lnTo>
                  <a:lnTo>
                    <a:pt x="1079533" y="479316"/>
                  </a:lnTo>
                  <a:lnTo>
                    <a:pt x="1064543" y="472385"/>
                  </a:lnTo>
                  <a:lnTo>
                    <a:pt x="1051739" y="472385"/>
                  </a:lnTo>
                  <a:lnTo>
                    <a:pt x="1038872" y="460833"/>
                  </a:lnTo>
                  <a:lnTo>
                    <a:pt x="1036749" y="439977"/>
                  </a:lnTo>
                  <a:lnTo>
                    <a:pt x="1049553" y="444597"/>
                  </a:lnTo>
                  <a:lnTo>
                    <a:pt x="1062419" y="439977"/>
                  </a:lnTo>
                  <a:lnTo>
                    <a:pt x="1066729" y="419120"/>
                  </a:lnTo>
                  <a:lnTo>
                    <a:pt x="1081719" y="412189"/>
                  </a:lnTo>
                  <a:lnTo>
                    <a:pt x="1088152" y="398327"/>
                  </a:lnTo>
                  <a:lnTo>
                    <a:pt x="1103142" y="391333"/>
                  </a:lnTo>
                  <a:lnTo>
                    <a:pt x="1115947" y="391333"/>
                  </a:lnTo>
                  <a:lnTo>
                    <a:pt x="1124503" y="405258"/>
                  </a:lnTo>
                  <a:lnTo>
                    <a:pt x="1113823" y="421431"/>
                  </a:lnTo>
                  <a:lnTo>
                    <a:pt x="1120256" y="435356"/>
                  </a:lnTo>
                  <a:lnTo>
                    <a:pt x="1120256" y="451529"/>
                  </a:lnTo>
                  <a:lnTo>
                    <a:pt x="1133123" y="446908"/>
                  </a:lnTo>
                  <a:lnTo>
                    <a:pt x="1139555" y="433045"/>
                  </a:lnTo>
                  <a:lnTo>
                    <a:pt x="1160979" y="421431"/>
                  </a:lnTo>
                  <a:lnTo>
                    <a:pt x="1178093" y="419120"/>
                  </a:lnTo>
                  <a:lnTo>
                    <a:pt x="1184526" y="402948"/>
                  </a:lnTo>
                  <a:lnTo>
                    <a:pt x="1197392" y="395954"/>
                  </a:lnTo>
                  <a:lnTo>
                    <a:pt x="1208073" y="377471"/>
                  </a:lnTo>
                  <a:lnTo>
                    <a:pt x="1210196" y="363546"/>
                  </a:lnTo>
                  <a:lnTo>
                    <a:pt x="1223062" y="368167"/>
                  </a:lnTo>
                  <a:lnTo>
                    <a:pt x="1248795" y="370477"/>
                  </a:lnTo>
                  <a:lnTo>
                    <a:pt x="1238053" y="356614"/>
                  </a:lnTo>
                  <a:lnTo>
                    <a:pt x="1250919" y="351994"/>
                  </a:lnTo>
                  <a:lnTo>
                    <a:pt x="1268033" y="340379"/>
                  </a:lnTo>
                  <a:lnTo>
                    <a:pt x="1263785" y="326517"/>
                  </a:lnTo>
                  <a:lnTo>
                    <a:pt x="1280899" y="333448"/>
                  </a:lnTo>
                  <a:lnTo>
                    <a:pt x="1293766" y="326517"/>
                  </a:lnTo>
                  <a:lnTo>
                    <a:pt x="1291580" y="312592"/>
                  </a:lnTo>
                  <a:lnTo>
                    <a:pt x="1285209" y="298729"/>
                  </a:lnTo>
                  <a:lnTo>
                    <a:pt x="1274466" y="280184"/>
                  </a:lnTo>
                  <a:lnTo>
                    <a:pt x="1261600" y="268632"/>
                  </a:lnTo>
                  <a:lnTo>
                    <a:pt x="1270156" y="254707"/>
                  </a:lnTo>
                  <a:lnTo>
                    <a:pt x="1283023" y="257017"/>
                  </a:lnTo>
                  <a:lnTo>
                    <a:pt x="1298013" y="261638"/>
                  </a:lnTo>
                  <a:lnTo>
                    <a:pt x="1300199" y="243155"/>
                  </a:lnTo>
                  <a:lnTo>
                    <a:pt x="1304446" y="240844"/>
                  </a:lnTo>
                  <a:close/>
                </a:path>
              </a:pathLst>
            </a:custGeom>
            <a:solidFill>
              <a:srgbClr val="A6A6A6"/>
            </a:solidFill>
            <a:ln w="6245" cap="flat">
              <a:noFill/>
              <a:prstDash val="solid"/>
              <a:miter/>
            </a:ln>
          </p:spPr>
          <p:txBody>
            <a:bodyPr rtlCol="0" anchor="ctr"/>
            <a:lstStyle/>
            <a:p>
              <a:endParaRPr lang="en-US" noProof="0" dirty="0"/>
            </a:p>
          </p:txBody>
        </p:sp>
        <p:sp>
          <p:nvSpPr>
            <p:cNvPr id="5204" name="Serbest Form 5203">
              <a:extLst>
                <a:ext uri="{FF2B5EF4-FFF2-40B4-BE49-F238E27FC236}">
                  <a16:creationId xmlns:a16="http://schemas.microsoft.com/office/drawing/2014/main" id="{88A1BFA5-9995-2646-AEE9-4C7D191C9934}"/>
                </a:ext>
              </a:extLst>
            </p:cNvPr>
            <p:cNvSpPr/>
            <p:nvPr/>
          </p:nvSpPr>
          <p:spPr>
            <a:xfrm>
              <a:off x="8394235" y="1926414"/>
              <a:ext cx="58835" cy="56698"/>
            </a:xfrm>
            <a:custGeom>
              <a:avLst/>
              <a:gdLst>
                <a:gd name="connsiteX0" fmla="*/ 55088 w 58835"/>
                <a:gd name="connsiteY0" fmla="*/ 5495 h 56698"/>
                <a:gd name="connsiteX1" fmla="*/ 49404 w 58835"/>
                <a:gd name="connsiteY1" fmla="*/ 28911 h 56698"/>
                <a:gd name="connsiteX2" fmla="*/ 47218 w 58835"/>
                <a:gd name="connsiteY2" fmla="*/ 50080 h 56698"/>
                <a:gd name="connsiteX3" fmla="*/ 33353 w 58835"/>
                <a:gd name="connsiteY3" fmla="*/ 53327 h 56698"/>
                <a:gd name="connsiteX4" fmla="*/ 16676 w 58835"/>
                <a:gd name="connsiteY4" fmla="*/ 53327 h 56698"/>
                <a:gd name="connsiteX5" fmla="*/ 2998 w 58835"/>
                <a:gd name="connsiteY5" fmla="*/ 30910 h 56698"/>
                <a:gd name="connsiteX6" fmla="*/ 11617 w 58835"/>
                <a:gd name="connsiteY6" fmla="*/ 16298 h 56698"/>
                <a:gd name="connsiteX7" fmla="*/ 24109 w 58835"/>
                <a:gd name="connsiteY7" fmla="*/ 2748 h 56698"/>
                <a:gd name="connsiteX8" fmla="*/ 55088 w 58835"/>
                <a:gd name="connsiteY8" fmla="*/ 2310 h 56698"/>
                <a:gd name="connsiteX9" fmla="*/ 22984 w 58835"/>
                <a:gd name="connsiteY9" fmla="*/ 0 h 56698"/>
                <a:gd name="connsiteX10" fmla="*/ 8806 w 58835"/>
                <a:gd name="connsiteY10" fmla="*/ 14424 h 56698"/>
                <a:gd name="connsiteX11" fmla="*/ 0 w 58835"/>
                <a:gd name="connsiteY11" fmla="*/ 30972 h 56698"/>
                <a:gd name="connsiteX12" fmla="*/ 15114 w 58835"/>
                <a:gd name="connsiteY12" fmla="*/ 55949 h 56698"/>
                <a:gd name="connsiteX13" fmla="*/ 33852 w 58835"/>
                <a:gd name="connsiteY13" fmla="*/ 56699 h 56698"/>
                <a:gd name="connsiteX14" fmla="*/ 49342 w 58835"/>
                <a:gd name="connsiteY14" fmla="*/ 52015 h 56698"/>
                <a:gd name="connsiteX15" fmla="*/ 52590 w 58835"/>
                <a:gd name="connsiteY15" fmla="*/ 29786 h 56698"/>
                <a:gd name="connsiteX16" fmla="*/ 58835 w 58835"/>
                <a:gd name="connsiteY16" fmla="*/ 9242 h 5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835" h="56698">
                  <a:moveTo>
                    <a:pt x="55088" y="5495"/>
                  </a:moveTo>
                  <a:lnTo>
                    <a:pt x="49404" y="28911"/>
                  </a:lnTo>
                  <a:lnTo>
                    <a:pt x="47218" y="50080"/>
                  </a:lnTo>
                  <a:lnTo>
                    <a:pt x="33353" y="53327"/>
                  </a:lnTo>
                  <a:lnTo>
                    <a:pt x="16676" y="53327"/>
                  </a:lnTo>
                  <a:lnTo>
                    <a:pt x="2998" y="30910"/>
                  </a:lnTo>
                  <a:lnTo>
                    <a:pt x="11617" y="16298"/>
                  </a:lnTo>
                  <a:lnTo>
                    <a:pt x="24109" y="2748"/>
                  </a:lnTo>
                  <a:close/>
                  <a:moveTo>
                    <a:pt x="55088" y="2310"/>
                  </a:moveTo>
                  <a:lnTo>
                    <a:pt x="22984" y="0"/>
                  </a:lnTo>
                  <a:lnTo>
                    <a:pt x="8806" y="14424"/>
                  </a:lnTo>
                  <a:lnTo>
                    <a:pt x="0" y="30972"/>
                  </a:lnTo>
                  <a:lnTo>
                    <a:pt x="15114" y="55949"/>
                  </a:lnTo>
                  <a:lnTo>
                    <a:pt x="33852" y="56699"/>
                  </a:lnTo>
                  <a:lnTo>
                    <a:pt x="49342" y="52015"/>
                  </a:lnTo>
                  <a:lnTo>
                    <a:pt x="52590" y="29786"/>
                  </a:lnTo>
                  <a:lnTo>
                    <a:pt x="58835" y="9242"/>
                  </a:lnTo>
                  <a:close/>
                </a:path>
              </a:pathLst>
            </a:custGeom>
            <a:solidFill>
              <a:srgbClr val="FFFFFF"/>
            </a:solidFill>
            <a:ln w="6245" cap="flat">
              <a:noFill/>
              <a:prstDash val="solid"/>
              <a:miter/>
            </a:ln>
          </p:spPr>
          <p:txBody>
            <a:bodyPr rtlCol="0" anchor="ctr"/>
            <a:lstStyle/>
            <a:p>
              <a:endParaRPr lang="en-US" noProof="0" dirty="0"/>
            </a:p>
          </p:txBody>
        </p:sp>
        <p:sp>
          <p:nvSpPr>
            <p:cNvPr id="5205" name="Serbest Form 5204">
              <a:extLst>
                <a:ext uri="{FF2B5EF4-FFF2-40B4-BE49-F238E27FC236}">
                  <a16:creationId xmlns:a16="http://schemas.microsoft.com/office/drawing/2014/main" id="{F3FE7247-BEDC-E946-AAC6-2E9C51919692}"/>
                </a:ext>
              </a:extLst>
            </p:cNvPr>
            <p:cNvSpPr/>
            <p:nvPr/>
          </p:nvSpPr>
          <p:spPr>
            <a:xfrm>
              <a:off x="7428813" y="891601"/>
              <a:ext cx="1307256" cy="1030816"/>
            </a:xfrm>
            <a:custGeom>
              <a:avLst/>
              <a:gdLst>
                <a:gd name="connsiteX0" fmla="*/ 1304071 w 1307256"/>
                <a:gd name="connsiteY0" fmla="*/ 242156 h 1030816"/>
                <a:gd name="connsiteX1" fmla="*/ 1297825 w 1307256"/>
                <a:gd name="connsiteY1" fmla="*/ 262824 h 1030816"/>
                <a:gd name="connsiteX2" fmla="*/ 1284897 w 1307256"/>
                <a:gd name="connsiteY2" fmla="*/ 256580 h 1030816"/>
                <a:gd name="connsiteX3" fmla="*/ 1271843 w 1307256"/>
                <a:gd name="connsiteY3" fmla="*/ 254207 h 1030816"/>
                <a:gd name="connsiteX4" fmla="*/ 1261662 w 1307256"/>
                <a:gd name="connsiteY4" fmla="*/ 268819 h 1030816"/>
                <a:gd name="connsiteX5" fmla="*/ 1274779 w 1307256"/>
                <a:gd name="connsiteY5" fmla="*/ 282432 h 1030816"/>
                <a:gd name="connsiteX6" fmla="*/ 1285209 w 1307256"/>
                <a:gd name="connsiteY6" fmla="*/ 300603 h 1030816"/>
                <a:gd name="connsiteX7" fmla="*/ 1291455 w 1307256"/>
                <a:gd name="connsiteY7" fmla="*/ 314340 h 1030816"/>
                <a:gd name="connsiteX8" fmla="*/ 1293516 w 1307256"/>
                <a:gd name="connsiteY8" fmla="*/ 327828 h 1030816"/>
                <a:gd name="connsiteX9" fmla="*/ 1265659 w 1307256"/>
                <a:gd name="connsiteY9" fmla="*/ 326080 h 1030816"/>
                <a:gd name="connsiteX10" fmla="*/ 1267845 w 1307256"/>
                <a:gd name="connsiteY10" fmla="*/ 341940 h 1030816"/>
                <a:gd name="connsiteX11" fmla="*/ 1251357 w 1307256"/>
                <a:gd name="connsiteY11" fmla="*/ 351744 h 1030816"/>
                <a:gd name="connsiteX12" fmla="*/ 1238115 w 1307256"/>
                <a:gd name="connsiteY12" fmla="*/ 358613 h 1030816"/>
                <a:gd name="connsiteX13" fmla="*/ 1248796 w 1307256"/>
                <a:gd name="connsiteY13" fmla="*/ 372538 h 1030816"/>
                <a:gd name="connsiteX14" fmla="*/ 1224499 w 1307256"/>
                <a:gd name="connsiteY14" fmla="*/ 367667 h 1030816"/>
                <a:gd name="connsiteX15" fmla="*/ 1209947 w 1307256"/>
                <a:gd name="connsiteY15" fmla="*/ 364357 h 1030816"/>
                <a:gd name="connsiteX16" fmla="*/ 1207823 w 1307256"/>
                <a:gd name="connsiteY16" fmla="*/ 378282 h 1030816"/>
                <a:gd name="connsiteX17" fmla="*/ 1197330 w 1307256"/>
                <a:gd name="connsiteY17" fmla="*/ 396266 h 1030816"/>
                <a:gd name="connsiteX18" fmla="*/ 1177905 w 1307256"/>
                <a:gd name="connsiteY18" fmla="*/ 419620 h 1030816"/>
                <a:gd name="connsiteX19" fmla="*/ 1162041 w 1307256"/>
                <a:gd name="connsiteY19" fmla="*/ 420931 h 1030816"/>
                <a:gd name="connsiteX20" fmla="*/ 1140118 w 1307256"/>
                <a:gd name="connsiteY20" fmla="*/ 432671 h 1030816"/>
                <a:gd name="connsiteX21" fmla="*/ 1132997 w 1307256"/>
                <a:gd name="connsiteY21" fmla="*/ 447345 h 1030816"/>
                <a:gd name="connsiteX22" fmla="*/ 1116571 w 1307256"/>
                <a:gd name="connsiteY22" fmla="*/ 421868 h 1030816"/>
                <a:gd name="connsiteX23" fmla="*/ 1127189 w 1307256"/>
                <a:gd name="connsiteY23" fmla="*/ 407194 h 1030816"/>
                <a:gd name="connsiteX24" fmla="*/ 1118632 w 1307256"/>
                <a:gd name="connsiteY24" fmla="*/ 391583 h 1030816"/>
                <a:gd name="connsiteX25" fmla="*/ 1104454 w 1307256"/>
                <a:gd name="connsiteY25" fmla="*/ 390834 h 1030816"/>
                <a:gd name="connsiteX26" fmla="*/ 1088777 w 1307256"/>
                <a:gd name="connsiteY26" fmla="*/ 397890 h 1030816"/>
                <a:gd name="connsiteX27" fmla="*/ 1081594 w 1307256"/>
                <a:gd name="connsiteY27" fmla="*/ 412564 h 1030816"/>
                <a:gd name="connsiteX28" fmla="*/ 1067353 w 1307256"/>
                <a:gd name="connsiteY28" fmla="*/ 418808 h 1030816"/>
                <a:gd name="connsiteX29" fmla="*/ 1062170 w 1307256"/>
                <a:gd name="connsiteY29" fmla="*/ 440788 h 1030816"/>
                <a:gd name="connsiteX30" fmla="*/ 1038560 w 1307256"/>
                <a:gd name="connsiteY30" fmla="*/ 439602 h 1030816"/>
                <a:gd name="connsiteX31" fmla="*/ 1038560 w 1307256"/>
                <a:gd name="connsiteY31" fmla="*/ 462081 h 1030816"/>
                <a:gd name="connsiteX32" fmla="*/ 1051926 w 1307256"/>
                <a:gd name="connsiteY32" fmla="*/ 474570 h 1030816"/>
                <a:gd name="connsiteX33" fmla="*/ 1065792 w 1307256"/>
                <a:gd name="connsiteY33" fmla="*/ 475007 h 1030816"/>
                <a:gd name="connsiteX34" fmla="*/ 1080158 w 1307256"/>
                <a:gd name="connsiteY34" fmla="*/ 481751 h 1030816"/>
                <a:gd name="connsiteX35" fmla="*/ 1083592 w 1307256"/>
                <a:gd name="connsiteY35" fmla="*/ 494677 h 1030816"/>
                <a:gd name="connsiteX36" fmla="*/ 1096896 w 1307256"/>
                <a:gd name="connsiteY36" fmla="*/ 507166 h 1030816"/>
                <a:gd name="connsiteX37" fmla="*/ 1111699 w 1307256"/>
                <a:gd name="connsiteY37" fmla="*/ 498049 h 1030816"/>
                <a:gd name="connsiteX38" fmla="*/ 1124816 w 1307256"/>
                <a:gd name="connsiteY38" fmla="*/ 483937 h 1030816"/>
                <a:gd name="connsiteX39" fmla="*/ 1142116 w 1307256"/>
                <a:gd name="connsiteY39" fmla="*/ 495801 h 1030816"/>
                <a:gd name="connsiteX40" fmla="*/ 1158356 w 1307256"/>
                <a:gd name="connsiteY40" fmla="*/ 491305 h 1030816"/>
                <a:gd name="connsiteX41" fmla="*/ 1172472 w 1307256"/>
                <a:gd name="connsiteY41" fmla="*/ 495926 h 1030816"/>
                <a:gd name="connsiteX42" fmla="*/ 1173470 w 1307256"/>
                <a:gd name="connsiteY42" fmla="*/ 513160 h 1030816"/>
                <a:gd name="connsiteX43" fmla="*/ 1160292 w 1307256"/>
                <a:gd name="connsiteY43" fmla="*/ 509039 h 1030816"/>
                <a:gd name="connsiteX44" fmla="*/ 1137994 w 1307256"/>
                <a:gd name="connsiteY44" fmla="*/ 518468 h 1030816"/>
                <a:gd name="connsiteX45" fmla="*/ 1139181 w 1307256"/>
                <a:gd name="connsiteY45" fmla="*/ 536327 h 1030816"/>
                <a:gd name="connsiteX46" fmla="*/ 1126315 w 1307256"/>
                <a:gd name="connsiteY46" fmla="*/ 538450 h 1030816"/>
                <a:gd name="connsiteX47" fmla="*/ 1126315 w 1307256"/>
                <a:gd name="connsiteY47" fmla="*/ 552312 h 1030816"/>
                <a:gd name="connsiteX48" fmla="*/ 1113823 w 1307256"/>
                <a:gd name="connsiteY48" fmla="*/ 564801 h 1030816"/>
                <a:gd name="connsiteX49" fmla="*/ 1126814 w 1307256"/>
                <a:gd name="connsiteY49" fmla="*/ 578663 h 1030816"/>
                <a:gd name="connsiteX50" fmla="*/ 1139681 w 1307256"/>
                <a:gd name="connsiteY50" fmla="*/ 590215 h 1030816"/>
                <a:gd name="connsiteX51" fmla="*/ 1153296 w 1307256"/>
                <a:gd name="connsiteY51" fmla="*/ 592901 h 1030816"/>
                <a:gd name="connsiteX52" fmla="*/ 1180091 w 1307256"/>
                <a:gd name="connsiteY52" fmla="*/ 636236 h 1030816"/>
                <a:gd name="connsiteX53" fmla="*/ 1193207 w 1307256"/>
                <a:gd name="connsiteY53" fmla="*/ 648100 h 1030816"/>
                <a:gd name="connsiteX54" fmla="*/ 1201452 w 1307256"/>
                <a:gd name="connsiteY54" fmla="*/ 661651 h 1030816"/>
                <a:gd name="connsiteX55" fmla="*/ 1214631 w 1307256"/>
                <a:gd name="connsiteY55" fmla="*/ 673577 h 1030816"/>
                <a:gd name="connsiteX56" fmla="*/ 1190521 w 1307256"/>
                <a:gd name="connsiteY56" fmla="*/ 661651 h 1030816"/>
                <a:gd name="connsiteX57" fmla="*/ 1170723 w 1307256"/>
                <a:gd name="connsiteY57" fmla="*/ 661651 h 1030816"/>
                <a:gd name="connsiteX58" fmla="*/ 1156732 w 1307256"/>
                <a:gd name="connsiteY58" fmla="*/ 652784 h 1030816"/>
                <a:gd name="connsiteX59" fmla="*/ 1173908 w 1307256"/>
                <a:gd name="connsiteY59" fmla="*/ 669019 h 1030816"/>
                <a:gd name="connsiteX60" fmla="*/ 1191646 w 1307256"/>
                <a:gd name="connsiteY60" fmla="*/ 676387 h 1030816"/>
                <a:gd name="connsiteX61" fmla="*/ 1204138 w 1307256"/>
                <a:gd name="connsiteY61" fmla="*/ 683256 h 1030816"/>
                <a:gd name="connsiteX62" fmla="*/ 1217254 w 1307256"/>
                <a:gd name="connsiteY62" fmla="*/ 688002 h 1030816"/>
                <a:gd name="connsiteX63" fmla="*/ 1222875 w 1307256"/>
                <a:gd name="connsiteY63" fmla="*/ 701365 h 1030816"/>
                <a:gd name="connsiteX64" fmla="*/ 1206761 w 1307256"/>
                <a:gd name="connsiteY64" fmla="*/ 703800 h 1030816"/>
                <a:gd name="connsiteX65" fmla="*/ 1195144 w 1307256"/>
                <a:gd name="connsiteY65" fmla="*/ 720660 h 1030816"/>
                <a:gd name="connsiteX66" fmla="*/ 1211945 w 1307256"/>
                <a:gd name="connsiteY66" fmla="*/ 718412 h 1030816"/>
                <a:gd name="connsiteX67" fmla="*/ 1226685 w 1307256"/>
                <a:gd name="connsiteY67" fmla="*/ 716164 h 1030816"/>
                <a:gd name="connsiteX68" fmla="*/ 1249857 w 1307256"/>
                <a:gd name="connsiteY68" fmla="*/ 718474 h 1030816"/>
                <a:gd name="connsiteX69" fmla="*/ 1242112 w 1307256"/>
                <a:gd name="connsiteY69" fmla="*/ 732524 h 1030816"/>
                <a:gd name="connsiteX70" fmla="*/ 1244174 w 1307256"/>
                <a:gd name="connsiteY70" fmla="*/ 747261 h 1030816"/>
                <a:gd name="connsiteX71" fmla="*/ 1231307 w 1307256"/>
                <a:gd name="connsiteY71" fmla="*/ 756252 h 1030816"/>
                <a:gd name="connsiteX72" fmla="*/ 1231307 w 1307256"/>
                <a:gd name="connsiteY72" fmla="*/ 770053 h 1030816"/>
                <a:gd name="connsiteX73" fmla="*/ 1215005 w 1307256"/>
                <a:gd name="connsiteY73" fmla="*/ 777920 h 1030816"/>
                <a:gd name="connsiteX74" fmla="*/ 1212008 w 1307256"/>
                <a:gd name="connsiteY74" fmla="*/ 795342 h 1030816"/>
                <a:gd name="connsiteX75" fmla="*/ 1214193 w 1307256"/>
                <a:gd name="connsiteY75" fmla="*/ 809642 h 1030816"/>
                <a:gd name="connsiteX76" fmla="*/ 1203701 w 1307256"/>
                <a:gd name="connsiteY76" fmla="*/ 824753 h 1030816"/>
                <a:gd name="connsiteX77" fmla="*/ 1205637 w 1307256"/>
                <a:gd name="connsiteY77" fmla="*/ 839739 h 1030816"/>
                <a:gd name="connsiteX78" fmla="*/ 1197267 w 1307256"/>
                <a:gd name="connsiteY78" fmla="*/ 852603 h 1030816"/>
                <a:gd name="connsiteX79" fmla="*/ 1192771 w 1307256"/>
                <a:gd name="connsiteY79" fmla="*/ 869213 h 1030816"/>
                <a:gd name="connsiteX80" fmla="*/ 1180279 w 1307256"/>
                <a:gd name="connsiteY80" fmla="*/ 882451 h 1030816"/>
                <a:gd name="connsiteX81" fmla="*/ 1173470 w 1307256"/>
                <a:gd name="connsiteY81" fmla="*/ 901496 h 1030816"/>
                <a:gd name="connsiteX82" fmla="*/ 1171284 w 1307256"/>
                <a:gd name="connsiteY82" fmla="*/ 915671 h 1030816"/>
                <a:gd name="connsiteX83" fmla="*/ 1152547 w 1307256"/>
                <a:gd name="connsiteY83" fmla="*/ 935715 h 1030816"/>
                <a:gd name="connsiteX84" fmla="*/ 1135433 w 1307256"/>
                <a:gd name="connsiteY84" fmla="*/ 944894 h 1030816"/>
                <a:gd name="connsiteX85" fmla="*/ 1109951 w 1307256"/>
                <a:gd name="connsiteY85" fmla="*/ 947142 h 1030816"/>
                <a:gd name="connsiteX86" fmla="*/ 1095023 w 1307256"/>
                <a:gd name="connsiteY86" fmla="*/ 951700 h 1030816"/>
                <a:gd name="connsiteX87" fmla="*/ 1081907 w 1307256"/>
                <a:gd name="connsiteY87" fmla="*/ 958757 h 1030816"/>
                <a:gd name="connsiteX88" fmla="*/ 1068228 w 1307256"/>
                <a:gd name="connsiteY88" fmla="*/ 952824 h 1030816"/>
                <a:gd name="connsiteX89" fmla="*/ 1061982 w 1307256"/>
                <a:gd name="connsiteY89" fmla="*/ 975991 h 1030816"/>
                <a:gd name="connsiteX90" fmla="*/ 1047991 w 1307256"/>
                <a:gd name="connsiteY90" fmla="*/ 979488 h 1030816"/>
                <a:gd name="connsiteX91" fmla="*/ 1033251 w 1307256"/>
                <a:gd name="connsiteY91" fmla="*/ 981798 h 1030816"/>
                <a:gd name="connsiteX92" fmla="*/ 1018261 w 1307256"/>
                <a:gd name="connsiteY92" fmla="*/ 984109 h 1030816"/>
                <a:gd name="connsiteX93" fmla="*/ 1006519 w 1307256"/>
                <a:gd name="connsiteY93" fmla="*/ 998596 h 1030816"/>
                <a:gd name="connsiteX94" fmla="*/ 1006519 w 1307256"/>
                <a:gd name="connsiteY94" fmla="*/ 1015767 h 1030816"/>
                <a:gd name="connsiteX95" fmla="*/ 1006519 w 1307256"/>
                <a:gd name="connsiteY95" fmla="*/ 1029630 h 1030816"/>
                <a:gd name="connsiteX96" fmla="*/ 987781 w 1307256"/>
                <a:gd name="connsiteY96" fmla="*/ 1005839 h 1030816"/>
                <a:gd name="connsiteX97" fmla="*/ 985783 w 1307256"/>
                <a:gd name="connsiteY97" fmla="*/ 985482 h 1030816"/>
                <a:gd name="connsiteX98" fmla="*/ 969731 w 1307256"/>
                <a:gd name="connsiteY98" fmla="*/ 979238 h 1030816"/>
                <a:gd name="connsiteX99" fmla="*/ 954741 w 1307256"/>
                <a:gd name="connsiteY99" fmla="*/ 974617 h 1030816"/>
                <a:gd name="connsiteX100" fmla="*/ 932193 w 1307256"/>
                <a:gd name="connsiteY100" fmla="*/ 983921 h 1030816"/>
                <a:gd name="connsiteX101" fmla="*/ 916266 w 1307256"/>
                <a:gd name="connsiteY101" fmla="*/ 976990 h 1030816"/>
                <a:gd name="connsiteX102" fmla="*/ 908646 w 1307256"/>
                <a:gd name="connsiteY102" fmla="*/ 951076 h 1030816"/>
                <a:gd name="connsiteX103" fmla="*/ 894531 w 1307256"/>
                <a:gd name="connsiteY103" fmla="*/ 946767 h 1030816"/>
                <a:gd name="connsiteX104" fmla="*/ 879541 w 1307256"/>
                <a:gd name="connsiteY104" fmla="*/ 944457 h 1030816"/>
                <a:gd name="connsiteX105" fmla="*/ 860803 w 1307256"/>
                <a:gd name="connsiteY105" fmla="*/ 935340 h 1030816"/>
                <a:gd name="connsiteX106" fmla="*/ 854558 w 1307256"/>
                <a:gd name="connsiteY106" fmla="*/ 950202 h 1030816"/>
                <a:gd name="connsiteX107" fmla="*/ 828512 w 1307256"/>
                <a:gd name="connsiteY107" fmla="*/ 956072 h 1030816"/>
                <a:gd name="connsiteX108" fmla="*/ 810899 w 1307256"/>
                <a:gd name="connsiteY108" fmla="*/ 958382 h 1030816"/>
                <a:gd name="connsiteX109" fmla="*/ 795846 w 1307256"/>
                <a:gd name="connsiteY109" fmla="*/ 960692 h 1030816"/>
                <a:gd name="connsiteX110" fmla="*/ 781106 w 1307256"/>
                <a:gd name="connsiteY110" fmla="*/ 960692 h 1030816"/>
                <a:gd name="connsiteX111" fmla="*/ 788164 w 1307256"/>
                <a:gd name="connsiteY111" fmla="*/ 988230 h 1030816"/>
                <a:gd name="connsiteX112" fmla="*/ 788164 w 1307256"/>
                <a:gd name="connsiteY112" fmla="*/ 1001593 h 1030816"/>
                <a:gd name="connsiteX113" fmla="*/ 774735 w 1307256"/>
                <a:gd name="connsiteY113" fmla="*/ 1000032 h 1030816"/>
                <a:gd name="connsiteX114" fmla="*/ 776359 w 1307256"/>
                <a:gd name="connsiteY114" fmla="*/ 985420 h 1030816"/>
                <a:gd name="connsiteX115" fmla="*/ 761119 w 1307256"/>
                <a:gd name="connsiteY115" fmla="*/ 990977 h 1030816"/>
                <a:gd name="connsiteX116" fmla="*/ 746941 w 1307256"/>
                <a:gd name="connsiteY116" fmla="*/ 990977 h 1030816"/>
                <a:gd name="connsiteX117" fmla="*/ 739759 w 1307256"/>
                <a:gd name="connsiteY117" fmla="*/ 973368 h 1030816"/>
                <a:gd name="connsiteX118" fmla="*/ 718835 w 1307256"/>
                <a:gd name="connsiteY118" fmla="*/ 969872 h 1030816"/>
                <a:gd name="connsiteX119" fmla="*/ 726642 w 1307256"/>
                <a:gd name="connsiteY119" fmla="*/ 943895 h 1030816"/>
                <a:gd name="connsiteX120" fmla="*/ 710278 w 1307256"/>
                <a:gd name="connsiteY120" fmla="*/ 939774 h 1030816"/>
                <a:gd name="connsiteX121" fmla="*/ 707280 w 1307256"/>
                <a:gd name="connsiteY121" fmla="*/ 924725 h 1030816"/>
                <a:gd name="connsiteX122" fmla="*/ 709466 w 1307256"/>
                <a:gd name="connsiteY122" fmla="*/ 909114 h 1030816"/>
                <a:gd name="connsiteX123" fmla="*/ 675988 w 1307256"/>
                <a:gd name="connsiteY123" fmla="*/ 902870 h 1030816"/>
                <a:gd name="connsiteX124" fmla="*/ 679424 w 1307256"/>
                <a:gd name="connsiteY124" fmla="*/ 877081 h 1030816"/>
                <a:gd name="connsiteX125" fmla="*/ 687856 w 1307256"/>
                <a:gd name="connsiteY125" fmla="*/ 863593 h 1030816"/>
                <a:gd name="connsiteX126" fmla="*/ 694102 w 1307256"/>
                <a:gd name="connsiteY126" fmla="*/ 847108 h 1030816"/>
                <a:gd name="connsiteX127" fmla="*/ 685732 w 1307256"/>
                <a:gd name="connsiteY127" fmla="*/ 813763 h 1030816"/>
                <a:gd name="connsiteX128" fmla="*/ 683608 w 1307256"/>
                <a:gd name="connsiteY128" fmla="*/ 800025 h 1030816"/>
                <a:gd name="connsiteX129" fmla="*/ 667494 w 1307256"/>
                <a:gd name="connsiteY129" fmla="*/ 794156 h 1030816"/>
                <a:gd name="connsiteX130" fmla="*/ 657626 w 1307256"/>
                <a:gd name="connsiteY130" fmla="*/ 778545 h 1030816"/>
                <a:gd name="connsiteX131" fmla="*/ 643760 w 1307256"/>
                <a:gd name="connsiteY131" fmla="*/ 775548 h 1030816"/>
                <a:gd name="connsiteX132" fmla="*/ 626959 w 1307256"/>
                <a:gd name="connsiteY132" fmla="*/ 768679 h 1030816"/>
                <a:gd name="connsiteX133" fmla="*/ 612655 w 1307256"/>
                <a:gd name="connsiteY133" fmla="*/ 748385 h 1030816"/>
                <a:gd name="connsiteX134" fmla="*/ 599227 w 1307256"/>
                <a:gd name="connsiteY134" fmla="*/ 741016 h 1030816"/>
                <a:gd name="connsiteX135" fmla="*/ 592981 w 1307256"/>
                <a:gd name="connsiteY135" fmla="*/ 755815 h 1030816"/>
                <a:gd name="connsiteX136" fmla="*/ 566436 w 1307256"/>
                <a:gd name="connsiteY136" fmla="*/ 752381 h 1030816"/>
                <a:gd name="connsiteX137" fmla="*/ 552758 w 1307256"/>
                <a:gd name="connsiteY137" fmla="*/ 764370 h 1030816"/>
                <a:gd name="connsiteX138" fmla="*/ 539392 w 1307256"/>
                <a:gd name="connsiteY138" fmla="*/ 765806 h 1030816"/>
                <a:gd name="connsiteX139" fmla="*/ 541578 w 1307256"/>
                <a:gd name="connsiteY139" fmla="*/ 779669 h 1030816"/>
                <a:gd name="connsiteX140" fmla="*/ 528711 w 1307256"/>
                <a:gd name="connsiteY140" fmla="*/ 781542 h 1030816"/>
                <a:gd name="connsiteX141" fmla="*/ 526525 w 1307256"/>
                <a:gd name="connsiteY141" fmla="*/ 797777 h 1030816"/>
                <a:gd name="connsiteX142" fmla="*/ 503041 w 1307256"/>
                <a:gd name="connsiteY142" fmla="*/ 784914 h 1030816"/>
                <a:gd name="connsiteX143" fmla="*/ 489550 w 1307256"/>
                <a:gd name="connsiteY143" fmla="*/ 784914 h 1030816"/>
                <a:gd name="connsiteX144" fmla="*/ 459820 w 1307256"/>
                <a:gd name="connsiteY144" fmla="*/ 777983 h 1030816"/>
                <a:gd name="connsiteX145" fmla="*/ 449639 w 1307256"/>
                <a:gd name="connsiteY145" fmla="*/ 792595 h 1030816"/>
                <a:gd name="connsiteX146" fmla="*/ 437147 w 1307256"/>
                <a:gd name="connsiteY146" fmla="*/ 806270 h 1030816"/>
                <a:gd name="connsiteX147" fmla="*/ 433399 w 1307256"/>
                <a:gd name="connsiteY147" fmla="*/ 783790 h 1030816"/>
                <a:gd name="connsiteX148" fmla="*/ 418472 w 1307256"/>
                <a:gd name="connsiteY148" fmla="*/ 787349 h 1030816"/>
                <a:gd name="connsiteX149" fmla="*/ 403357 w 1307256"/>
                <a:gd name="connsiteY149" fmla="*/ 794343 h 1030816"/>
                <a:gd name="connsiteX150" fmla="*/ 387618 w 1307256"/>
                <a:gd name="connsiteY150" fmla="*/ 785101 h 1030816"/>
                <a:gd name="connsiteX151" fmla="*/ 372128 w 1307256"/>
                <a:gd name="connsiteY151" fmla="*/ 782604 h 1030816"/>
                <a:gd name="connsiteX152" fmla="*/ 346208 w 1307256"/>
                <a:gd name="connsiteY152" fmla="*/ 777983 h 1030816"/>
                <a:gd name="connsiteX153" fmla="*/ 319163 w 1307256"/>
                <a:gd name="connsiteY153" fmla="*/ 757564 h 1030816"/>
                <a:gd name="connsiteX154" fmla="*/ 315290 w 1307256"/>
                <a:gd name="connsiteY154" fmla="*/ 744388 h 1030816"/>
                <a:gd name="connsiteX155" fmla="*/ 300425 w 1307256"/>
                <a:gd name="connsiteY155" fmla="*/ 747948 h 1030816"/>
                <a:gd name="connsiteX156" fmla="*/ 293742 w 1307256"/>
                <a:gd name="connsiteY156" fmla="*/ 734710 h 1030816"/>
                <a:gd name="connsiteX157" fmla="*/ 277628 w 1307256"/>
                <a:gd name="connsiteY157" fmla="*/ 731712 h 1030816"/>
                <a:gd name="connsiteX158" fmla="*/ 265698 w 1307256"/>
                <a:gd name="connsiteY158" fmla="*/ 718287 h 1030816"/>
                <a:gd name="connsiteX159" fmla="*/ 252457 w 1307256"/>
                <a:gd name="connsiteY159" fmla="*/ 710981 h 1030816"/>
                <a:gd name="connsiteX160" fmla="*/ 236031 w 1307256"/>
                <a:gd name="connsiteY160" fmla="*/ 722533 h 1030816"/>
                <a:gd name="connsiteX161" fmla="*/ 214545 w 1307256"/>
                <a:gd name="connsiteY161" fmla="*/ 699491 h 1030816"/>
                <a:gd name="connsiteX162" fmla="*/ 196932 w 1307256"/>
                <a:gd name="connsiteY162" fmla="*/ 692248 h 1030816"/>
                <a:gd name="connsiteX163" fmla="*/ 182254 w 1307256"/>
                <a:gd name="connsiteY163" fmla="*/ 680883 h 1030816"/>
                <a:gd name="connsiteX164" fmla="*/ 168763 w 1307256"/>
                <a:gd name="connsiteY164" fmla="*/ 678261 h 1030816"/>
                <a:gd name="connsiteX165" fmla="*/ 165702 w 1307256"/>
                <a:gd name="connsiteY165" fmla="*/ 660901 h 1030816"/>
                <a:gd name="connsiteX166" fmla="*/ 161393 w 1307256"/>
                <a:gd name="connsiteY166" fmla="*/ 646914 h 1030816"/>
                <a:gd name="connsiteX167" fmla="*/ 186813 w 1307256"/>
                <a:gd name="connsiteY167" fmla="*/ 641419 h 1030816"/>
                <a:gd name="connsiteX168" fmla="*/ 176133 w 1307256"/>
                <a:gd name="connsiteY168" fmla="*/ 625558 h 1030816"/>
                <a:gd name="connsiteX169" fmla="*/ 162579 w 1307256"/>
                <a:gd name="connsiteY169" fmla="*/ 620438 h 1030816"/>
                <a:gd name="connsiteX170" fmla="*/ 163641 w 1307256"/>
                <a:gd name="connsiteY170" fmla="*/ 601081 h 1030816"/>
                <a:gd name="connsiteX171" fmla="*/ 179755 w 1307256"/>
                <a:gd name="connsiteY171" fmla="*/ 595586 h 1030816"/>
                <a:gd name="connsiteX172" fmla="*/ 187063 w 1307256"/>
                <a:gd name="connsiteY172" fmla="*/ 578476 h 1030816"/>
                <a:gd name="connsiteX173" fmla="*/ 187063 w 1307256"/>
                <a:gd name="connsiteY173" fmla="*/ 554748 h 1030816"/>
                <a:gd name="connsiteX174" fmla="*/ 170449 w 1307256"/>
                <a:gd name="connsiteY174" fmla="*/ 553186 h 1030816"/>
                <a:gd name="connsiteX175" fmla="*/ 156584 w 1307256"/>
                <a:gd name="connsiteY175" fmla="*/ 539699 h 1030816"/>
                <a:gd name="connsiteX176" fmla="*/ 142093 w 1307256"/>
                <a:gd name="connsiteY176" fmla="*/ 544007 h 1030816"/>
                <a:gd name="connsiteX177" fmla="*/ 128852 w 1307256"/>
                <a:gd name="connsiteY177" fmla="*/ 553499 h 1030816"/>
                <a:gd name="connsiteX178" fmla="*/ 101932 w 1307256"/>
                <a:gd name="connsiteY178" fmla="*/ 553499 h 1030816"/>
                <a:gd name="connsiteX179" fmla="*/ 76949 w 1307256"/>
                <a:gd name="connsiteY179" fmla="*/ 539699 h 1030816"/>
                <a:gd name="connsiteX180" fmla="*/ 73701 w 1307256"/>
                <a:gd name="connsiteY180" fmla="*/ 522277 h 1030816"/>
                <a:gd name="connsiteX181" fmla="*/ 58086 w 1307256"/>
                <a:gd name="connsiteY181" fmla="*/ 509788 h 1030816"/>
                <a:gd name="connsiteX182" fmla="*/ 36163 w 1307256"/>
                <a:gd name="connsiteY182" fmla="*/ 497799 h 1030816"/>
                <a:gd name="connsiteX183" fmla="*/ 49530 w 1307256"/>
                <a:gd name="connsiteY183" fmla="*/ 495863 h 1030816"/>
                <a:gd name="connsiteX184" fmla="*/ 36663 w 1307256"/>
                <a:gd name="connsiteY184" fmla="*/ 479691 h 1030816"/>
                <a:gd name="connsiteX185" fmla="*/ 36663 w 1307256"/>
                <a:gd name="connsiteY185" fmla="*/ 464454 h 1030816"/>
                <a:gd name="connsiteX186" fmla="*/ 22985 w 1307256"/>
                <a:gd name="connsiteY186" fmla="*/ 456087 h 1030816"/>
                <a:gd name="connsiteX187" fmla="*/ 6995 w 1307256"/>
                <a:gd name="connsiteY187" fmla="*/ 458272 h 1030816"/>
                <a:gd name="connsiteX188" fmla="*/ 6995 w 1307256"/>
                <a:gd name="connsiteY188" fmla="*/ 432046 h 1030816"/>
                <a:gd name="connsiteX189" fmla="*/ 2686 w 1307256"/>
                <a:gd name="connsiteY189" fmla="*/ 415436 h 1030816"/>
                <a:gd name="connsiteX190" fmla="*/ 17238 w 1307256"/>
                <a:gd name="connsiteY190" fmla="*/ 402948 h 1030816"/>
                <a:gd name="connsiteX191" fmla="*/ 43284 w 1307256"/>
                <a:gd name="connsiteY191" fmla="*/ 405570 h 1030816"/>
                <a:gd name="connsiteX192" fmla="*/ 56837 w 1307256"/>
                <a:gd name="connsiteY192" fmla="*/ 405570 h 1030816"/>
                <a:gd name="connsiteX193" fmla="*/ 60522 w 1307256"/>
                <a:gd name="connsiteY193" fmla="*/ 390334 h 1030816"/>
                <a:gd name="connsiteX194" fmla="*/ 76699 w 1307256"/>
                <a:gd name="connsiteY194" fmla="*/ 384589 h 1030816"/>
                <a:gd name="connsiteX195" fmla="*/ 93688 w 1307256"/>
                <a:gd name="connsiteY195" fmla="*/ 380031 h 1030816"/>
                <a:gd name="connsiteX196" fmla="*/ 105305 w 1307256"/>
                <a:gd name="connsiteY196" fmla="*/ 363171 h 1030816"/>
                <a:gd name="connsiteX197" fmla="*/ 132537 w 1307256"/>
                <a:gd name="connsiteY197" fmla="*/ 349808 h 1030816"/>
                <a:gd name="connsiteX198" fmla="*/ 124604 w 1307256"/>
                <a:gd name="connsiteY198" fmla="*/ 333698 h 1030816"/>
                <a:gd name="connsiteX199" fmla="*/ 126916 w 1307256"/>
                <a:gd name="connsiteY199" fmla="*/ 321209 h 1030816"/>
                <a:gd name="connsiteX200" fmla="*/ 129102 w 1307256"/>
                <a:gd name="connsiteY200" fmla="*/ 307284 h 1030816"/>
                <a:gd name="connsiteX201" fmla="*/ 109490 w 1307256"/>
                <a:gd name="connsiteY201" fmla="*/ 280621 h 1030816"/>
                <a:gd name="connsiteX202" fmla="*/ 103244 w 1307256"/>
                <a:gd name="connsiteY202" fmla="*/ 258016 h 1030816"/>
                <a:gd name="connsiteX203" fmla="*/ 132287 w 1307256"/>
                <a:gd name="connsiteY203" fmla="*/ 250648 h 1030816"/>
                <a:gd name="connsiteX204" fmla="*/ 146090 w 1307256"/>
                <a:gd name="connsiteY204" fmla="*/ 247089 h 1030816"/>
                <a:gd name="connsiteX205" fmla="*/ 154647 w 1307256"/>
                <a:gd name="connsiteY205" fmla="*/ 196135 h 1030816"/>
                <a:gd name="connsiteX206" fmla="*/ 187001 w 1307256"/>
                <a:gd name="connsiteY206" fmla="*/ 206688 h 1030816"/>
                <a:gd name="connsiteX207" fmla="*/ 203552 w 1307256"/>
                <a:gd name="connsiteY207" fmla="*/ 190015 h 1030816"/>
                <a:gd name="connsiteX208" fmla="*/ 195120 w 1307256"/>
                <a:gd name="connsiteY208" fmla="*/ 174217 h 1030816"/>
                <a:gd name="connsiteX209" fmla="*/ 195120 w 1307256"/>
                <a:gd name="connsiteY209" fmla="*/ 154235 h 1030816"/>
                <a:gd name="connsiteX210" fmla="*/ 210860 w 1307256"/>
                <a:gd name="connsiteY210" fmla="*/ 153486 h 1030816"/>
                <a:gd name="connsiteX211" fmla="*/ 205676 w 1307256"/>
                <a:gd name="connsiteY211" fmla="*/ 137313 h 1030816"/>
                <a:gd name="connsiteX212" fmla="*/ 229035 w 1307256"/>
                <a:gd name="connsiteY212" fmla="*/ 148553 h 1030816"/>
                <a:gd name="connsiteX213" fmla="*/ 241902 w 1307256"/>
                <a:gd name="connsiteY213" fmla="*/ 157795 h 1030816"/>
                <a:gd name="connsiteX214" fmla="*/ 255393 w 1307256"/>
                <a:gd name="connsiteY214" fmla="*/ 160417 h 1030816"/>
                <a:gd name="connsiteX215" fmla="*/ 265136 w 1307256"/>
                <a:gd name="connsiteY215" fmla="*/ 173718 h 1030816"/>
                <a:gd name="connsiteX216" fmla="*/ 287621 w 1307256"/>
                <a:gd name="connsiteY216" fmla="*/ 176653 h 1030816"/>
                <a:gd name="connsiteX217" fmla="*/ 302299 w 1307256"/>
                <a:gd name="connsiteY217" fmla="*/ 181211 h 1030816"/>
                <a:gd name="connsiteX218" fmla="*/ 314353 w 1307256"/>
                <a:gd name="connsiteY218" fmla="*/ 199132 h 1030816"/>
                <a:gd name="connsiteX219" fmla="*/ 327407 w 1307256"/>
                <a:gd name="connsiteY219" fmla="*/ 210934 h 1030816"/>
                <a:gd name="connsiteX220" fmla="*/ 333653 w 1307256"/>
                <a:gd name="connsiteY220" fmla="*/ 226607 h 1030816"/>
                <a:gd name="connsiteX221" fmla="*/ 331405 w 1307256"/>
                <a:gd name="connsiteY221" fmla="*/ 239658 h 1030816"/>
                <a:gd name="connsiteX222" fmla="*/ 337963 w 1307256"/>
                <a:gd name="connsiteY222" fmla="*/ 254457 h 1030816"/>
                <a:gd name="connsiteX223" fmla="*/ 353890 w 1307256"/>
                <a:gd name="connsiteY223" fmla="*/ 259952 h 1030816"/>
                <a:gd name="connsiteX224" fmla="*/ 368880 w 1307256"/>
                <a:gd name="connsiteY224" fmla="*/ 264573 h 1030816"/>
                <a:gd name="connsiteX225" fmla="*/ 414162 w 1307256"/>
                <a:gd name="connsiteY225" fmla="*/ 269256 h 1030816"/>
                <a:gd name="connsiteX226" fmla="*/ 441519 w 1307256"/>
                <a:gd name="connsiteY226" fmla="*/ 285304 h 1030816"/>
                <a:gd name="connsiteX227" fmla="*/ 458570 w 1307256"/>
                <a:gd name="connsiteY227" fmla="*/ 294546 h 1030816"/>
                <a:gd name="connsiteX228" fmla="*/ 475247 w 1307256"/>
                <a:gd name="connsiteY228" fmla="*/ 315027 h 1030816"/>
                <a:gd name="connsiteX229" fmla="*/ 496795 w 1307256"/>
                <a:gd name="connsiteY229" fmla="*/ 335946 h 1030816"/>
                <a:gd name="connsiteX230" fmla="*/ 519467 w 1307256"/>
                <a:gd name="connsiteY230" fmla="*/ 334072 h 1030816"/>
                <a:gd name="connsiteX231" fmla="*/ 538205 w 1307256"/>
                <a:gd name="connsiteY231" fmla="*/ 336383 h 1030816"/>
                <a:gd name="connsiteX232" fmla="*/ 555506 w 1307256"/>
                <a:gd name="connsiteY232" fmla="*/ 336383 h 1030816"/>
                <a:gd name="connsiteX233" fmla="*/ 577304 w 1307256"/>
                <a:gd name="connsiteY233" fmla="*/ 331700 h 1030816"/>
                <a:gd name="connsiteX234" fmla="*/ 615341 w 1307256"/>
                <a:gd name="connsiteY234" fmla="*/ 338693 h 1030816"/>
                <a:gd name="connsiteX235" fmla="*/ 640699 w 1307256"/>
                <a:gd name="connsiteY235" fmla="*/ 354804 h 1030816"/>
                <a:gd name="connsiteX236" fmla="*/ 658313 w 1307256"/>
                <a:gd name="connsiteY236" fmla="*/ 354804 h 1030816"/>
                <a:gd name="connsiteX237" fmla="*/ 672678 w 1307256"/>
                <a:gd name="connsiteY237" fmla="*/ 361610 h 1030816"/>
                <a:gd name="connsiteX238" fmla="*/ 686169 w 1307256"/>
                <a:gd name="connsiteY238" fmla="*/ 361610 h 1030816"/>
                <a:gd name="connsiteX239" fmla="*/ 700535 w 1307256"/>
                <a:gd name="connsiteY239" fmla="*/ 368416 h 1030816"/>
                <a:gd name="connsiteX240" fmla="*/ 716961 w 1307256"/>
                <a:gd name="connsiteY240" fmla="*/ 361672 h 1030816"/>
                <a:gd name="connsiteX241" fmla="*/ 745005 w 1307256"/>
                <a:gd name="connsiteY241" fmla="*/ 342939 h 1030816"/>
                <a:gd name="connsiteX242" fmla="*/ 806464 w 1307256"/>
                <a:gd name="connsiteY242" fmla="*/ 333885 h 1030816"/>
                <a:gd name="connsiteX243" fmla="*/ 819393 w 1307256"/>
                <a:gd name="connsiteY243" fmla="*/ 331575 h 1030816"/>
                <a:gd name="connsiteX244" fmla="*/ 827013 w 1307256"/>
                <a:gd name="connsiteY244" fmla="*/ 312030 h 1030816"/>
                <a:gd name="connsiteX245" fmla="*/ 841378 w 1307256"/>
                <a:gd name="connsiteY245" fmla="*/ 303600 h 1030816"/>
                <a:gd name="connsiteX246" fmla="*/ 833321 w 1307256"/>
                <a:gd name="connsiteY246" fmla="*/ 287490 h 1030816"/>
                <a:gd name="connsiteX247" fmla="*/ 820267 w 1307256"/>
                <a:gd name="connsiteY247" fmla="*/ 273377 h 1030816"/>
                <a:gd name="connsiteX248" fmla="*/ 834383 w 1307256"/>
                <a:gd name="connsiteY248" fmla="*/ 259765 h 1030816"/>
                <a:gd name="connsiteX249" fmla="*/ 859367 w 1307256"/>
                <a:gd name="connsiteY249" fmla="*/ 271379 h 1030816"/>
                <a:gd name="connsiteX250" fmla="*/ 875106 w 1307256"/>
                <a:gd name="connsiteY250" fmla="*/ 266696 h 1030816"/>
                <a:gd name="connsiteX251" fmla="*/ 880415 w 1307256"/>
                <a:gd name="connsiteY251" fmla="*/ 249399 h 1030816"/>
                <a:gd name="connsiteX252" fmla="*/ 904586 w 1307256"/>
                <a:gd name="connsiteY252" fmla="*/ 250523 h 1030816"/>
                <a:gd name="connsiteX253" fmla="*/ 910458 w 1307256"/>
                <a:gd name="connsiteY253" fmla="*/ 228418 h 1030816"/>
                <a:gd name="connsiteX254" fmla="*/ 927009 w 1307256"/>
                <a:gd name="connsiteY254" fmla="*/ 215492 h 1030816"/>
                <a:gd name="connsiteX255" fmla="*/ 947933 w 1307256"/>
                <a:gd name="connsiteY255" fmla="*/ 208811 h 1030816"/>
                <a:gd name="connsiteX256" fmla="*/ 964172 w 1307256"/>
                <a:gd name="connsiteY256" fmla="*/ 213432 h 1030816"/>
                <a:gd name="connsiteX257" fmla="*/ 980036 w 1307256"/>
                <a:gd name="connsiteY257" fmla="*/ 208811 h 1030816"/>
                <a:gd name="connsiteX258" fmla="*/ 965671 w 1307256"/>
                <a:gd name="connsiteY258" fmla="*/ 192201 h 1030816"/>
                <a:gd name="connsiteX259" fmla="*/ 946247 w 1307256"/>
                <a:gd name="connsiteY259" fmla="*/ 178214 h 1030816"/>
                <a:gd name="connsiteX260" fmla="*/ 933380 w 1307256"/>
                <a:gd name="connsiteY260" fmla="*/ 168972 h 1030816"/>
                <a:gd name="connsiteX261" fmla="*/ 908397 w 1307256"/>
                <a:gd name="connsiteY261" fmla="*/ 178026 h 1030816"/>
                <a:gd name="connsiteX262" fmla="*/ 876480 w 1307256"/>
                <a:gd name="connsiteY262" fmla="*/ 178026 h 1030816"/>
                <a:gd name="connsiteX263" fmla="*/ 863427 w 1307256"/>
                <a:gd name="connsiteY263" fmla="*/ 158481 h 1030816"/>
                <a:gd name="connsiteX264" fmla="*/ 859054 w 1307256"/>
                <a:gd name="connsiteY264" fmla="*/ 144369 h 1030816"/>
                <a:gd name="connsiteX265" fmla="*/ 859054 w 1307256"/>
                <a:gd name="connsiteY265" fmla="*/ 112398 h 1030816"/>
                <a:gd name="connsiteX266" fmla="*/ 883163 w 1307256"/>
                <a:gd name="connsiteY266" fmla="*/ 123263 h 1030816"/>
                <a:gd name="connsiteX267" fmla="*/ 896592 w 1307256"/>
                <a:gd name="connsiteY267" fmla="*/ 118518 h 1030816"/>
                <a:gd name="connsiteX268" fmla="*/ 906023 w 1307256"/>
                <a:gd name="connsiteY268" fmla="*/ 101595 h 1030816"/>
                <a:gd name="connsiteX269" fmla="*/ 904025 w 1307256"/>
                <a:gd name="connsiteY269" fmla="*/ 84424 h 1030816"/>
                <a:gd name="connsiteX270" fmla="*/ 904025 w 1307256"/>
                <a:gd name="connsiteY270" fmla="*/ 56824 h 1030816"/>
                <a:gd name="connsiteX271" fmla="*/ 908272 w 1307256"/>
                <a:gd name="connsiteY271" fmla="*/ 43398 h 1030816"/>
                <a:gd name="connsiteX272" fmla="*/ 894656 w 1307256"/>
                <a:gd name="connsiteY272" fmla="*/ 34594 h 1030816"/>
                <a:gd name="connsiteX273" fmla="*/ 897216 w 1307256"/>
                <a:gd name="connsiteY273" fmla="*/ 11614 h 1030816"/>
                <a:gd name="connsiteX274" fmla="*/ 911707 w 1307256"/>
                <a:gd name="connsiteY274" fmla="*/ 4995 h 1030816"/>
                <a:gd name="connsiteX275" fmla="*/ 925760 w 1307256"/>
                <a:gd name="connsiteY275" fmla="*/ 7431 h 1030816"/>
                <a:gd name="connsiteX276" fmla="*/ 945684 w 1307256"/>
                <a:gd name="connsiteY276" fmla="*/ 2810 h 1030816"/>
                <a:gd name="connsiteX277" fmla="*/ 970106 w 1307256"/>
                <a:gd name="connsiteY277" fmla="*/ 18733 h 1030816"/>
                <a:gd name="connsiteX278" fmla="*/ 1002896 w 1307256"/>
                <a:gd name="connsiteY278" fmla="*/ 23666 h 1030816"/>
                <a:gd name="connsiteX279" fmla="*/ 1014826 w 1307256"/>
                <a:gd name="connsiteY279" fmla="*/ 37091 h 1030816"/>
                <a:gd name="connsiteX280" fmla="*/ 1028067 w 1307256"/>
                <a:gd name="connsiteY280" fmla="*/ 44335 h 1030816"/>
                <a:gd name="connsiteX281" fmla="*/ 1033813 w 1307256"/>
                <a:gd name="connsiteY281" fmla="*/ 57510 h 1030816"/>
                <a:gd name="connsiteX282" fmla="*/ 1059984 w 1307256"/>
                <a:gd name="connsiteY282" fmla="*/ 78929 h 1030816"/>
                <a:gd name="connsiteX283" fmla="*/ 1085654 w 1307256"/>
                <a:gd name="connsiteY283" fmla="*/ 99722 h 1030816"/>
                <a:gd name="connsiteX284" fmla="*/ 1098146 w 1307256"/>
                <a:gd name="connsiteY284" fmla="*/ 115708 h 1030816"/>
                <a:gd name="connsiteX285" fmla="*/ 1113573 w 1307256"/>
                <a:gd name="connsiteY285" fmla="*/ 125324 h 1030816"/>
                <a:gd name="connsiteX286" fmla="*/ 1137619 w 1307256"/>
                <a:gd name="connsiteY286" fmla="*/ 130195 h 1030816"/>
                <a:gd name="connsiteX287" fmla="*/ 1151110 w 1307256"/>
                <a:gd name="connsiteY287" fmla="*/ 127884 h 1030816"/>
                <a:gd name="connsiteX288" fmla="*/ 1166850 w 1307256"/>
                <a:gd name="connsiteY288" fmla="*/ 143682 h 1030816"/>
                <a:gd name="connsiteX289" fmla="*/ 1182902 w 1307256"/>
                <a:gd name="connsiteY289" fmla="*/ 144119 h 1030816"/>
                <a:gd name="connsiteX290" fmla="*/ 1198579 w 1307256"/>
                <a:gd name="connsiteY290" fmla="*/ 168472 h 1030816"/>
                <a:gd name="connsiteX291" fmla="*/ 1214068 w 1307256"/>
                <a:gd name="connsiteY291" fmla="*/ 180961 h 1030816"/>
                <a:gd name="connsiteX292" fmla="*/ 1234555 w 1307256"/>
                <a:gd name="connsiteY292" fmla="*/ 178963 h 1030816"/>
                <a:gd name="connsiteX293" fmla="*/ 1254292 w 1307256"/>
                <a:gd name="connsiteY293" fmla="*/ 169534 h 1030816"/>
                <a:gd name="connsiteX294" fmla="*/ 1267408 w 1307256"/>
                <a:gd name="connsiteY294" fmla="*/ 160105 h 1030816"/>
                <a:gd name="connsiteX295" fmla="*/ 1285584 w 1307256"/>
                <a:gd name="connsiteY295" fmla="*/ 162728 h 1030816"/>
                <a:gd name="connsiteX296" fmla="*/ 1295139 w 1307256"/>
                <a:gd name="connsiteY296" fmla="*/ 178214 h 1030816"/>
                <a:gd name="connsiteX297" fmla="*/ 1292766 w 1307256"/>
                <a:gd name="connsiteY297" fmla="*/ 205626 h 1030816"/>
                <a:gd name="connsiteX298" fmla="*/ 1303696 w 1307256"/>
                <a:gd name="connsiteY298" fmla="*/ 222236 h 1030816"/>
                <a:gd name="connsiteX299" fmla="*/ 1307257 w 1307256"/>
                <a:gd name="connsiteY299" fmla="*/ 242156 h 1030816"/>
                <a:gd name="connsiteX300" fmla="*/ 1307257 w 1307256"/>
                <a:gd name="connsiteY300" fmla="*/ 221300 h 1030816"/>
                <a:gd name="connsiteX301" fmla="*/ 1296264 w 1307256"/>
                <a:gd name="connsiteY301" fmla="*/ 204190 h 1030816"/>
                <a:gd name="connsiteX302" fmla="*/ 1292142 w 1307256"/>
                <a:gd name="connsiteY302" fmla="*/ 190702 h 1030816"/>
                <a:gd name="connsiteX303" fmla="*/ 1298387 w 1307256"/>
                <a:gd name="connsiteY303" fmla="*/ 178214 h 1030816"/>
                <a:gd name="connsiteX304" fmla="*/ 1287582 w 1307256"/>
                <a:gd name="connsiteY304" fmla="*/ 160480 h 1030816"/>
                <a:gd name="connsiteX305" fmla="*/ 1267158 w 1307256"/>
                <a:gd name="connsiteY305" fmla="*/ 157482 h 1030816"/>
                <a:gd name="connsiteX306" fmla="*/ 1253167 w 1307256"/>
                <a:gd name="connsiteY306" fmla="*/ 167036 h 1030816"/>
                <a:gd name="connsiteX307" fmla="*/ 1234430 w 1307256"/>
                <a:gd name="connsiteY307" fmla="*/ 176153 h 1030816"/>
                <a:gd name="connsiteX308" fmla="*/ 1215692 w 1307256"/>
                <a:gd name="connsiteY308" fmla="*/ 178276 h 1030816"/>
                <a:gd name="connsiteX309" fmla="*/ 1201827 w 1307256"/>
                <a:gd name="connsiteY309" fmla="*/ 167036 h 1030816"/>
                <a:gd name="connsiteX310" fmla="*/ 1198079 w 1307256"/>
                <a:gd name="connsiteY310" fmla="*/ 153923 h 1030816"/>
                <a:gd name="connsiteX311" fmla="*/ 1184776 w 1307256"/>
                <a:gd name="connsiteY311" fmla="*/ 141434 h 1030816"/>
                <a:gd name="connsiteX312" fmla="*/ 1168723 w 1307256"/>
                <a:gd name="connsiteY312" fmla="*/ 141060 h 1030816"/>
                <a:gd name="connsiteX313" fmla="*/ 1152672 w 1307256"/>
                <a:gd name="connsiteY313" fmla="*/ 125262 h 1030816"/>
                <a:gd name="connsiteX314" fmla="*/ 1138494 w 1307256"/>
                <a:gd name="connsiteY314" fmla="*/ 127197 h 1030816"/>
                <a:gd name="connsiteX315" fmla="*/ 1115509 w 1307256"/>
                <a:gd name="connsiteY315" fmla="*/ 122576 h 1030816"/>
                <a:gd name="connsiteX316" fmla="*/ 1101019 w 1307256"/>
                <a:gd name="connsiteY316" fmla="*/ 113522 h 1030816"/>
                <a:gd name="connsiteX317" fmla="*/ 1088527 w 1307256"/>
                <a:gd name="connsiteY317" fmla="*/ 97662 h 1030816"/>
                <a:gd name="connsiteX318" fmla="*/ 1062606 w 1307256"/>
                <a:gd name="connsiteY318" fmla="*/ 76556 h 1030816"/>
                <a:gd name="connsiteX319" fmla="*/ 1036874 w 1307256"/>
                <a:gd name="connsiteY319" fmla="*/ 55700 h 1030816"/>
                <a:gd name="connsiteX320" fmla="*/ 1030628 w 1307256"/>
                <a:gd name="connsiteY320" fmla="*/ 42399 h 1030816"/>
                <a:gd name="connsiteX321" fmla="*/ 1017137 w 1307256"/>
                <a:gd name="connsiteY321" fmla="*/ 34719 h 1030816"/>
                <a:gd name="connsiteX322" fmla="*/ 1004646 w 1307256"/>
                <a:gd name="connsiteY322" fmla="*/ 21168 h 1030816"/>
                <a:gd name="connsiteX323" fmla="*/ 971605 w 1307256"/>
                <a:gd name="connsiteY323" fmla="*/ 16048 h 1030816"/>
                <a:gd name="connsiteX324" fmla="*/ 946621 w 1307256"/>
                <a:gd name="connsiteY324" fmla="*/ 0 h 1030816"/>
                <a:gd name="connsiteX325" fmla="*/ 926197 w 1307256"/>
                <a:gd name="connsiteY325" fmla="*/ 4496 h 1030816"/>
                <a:gd name="connsiteX326" fmla="*/ 911832 w 1307256"/>
                <a:gd name="connsiteY326" fmla="*/ 2123 h 1030816"/>
                <a:gd name="connsiteX327" fmla="*/ 895905 w 1307256"/>
                <a:gd name="connsiteY327" fmla="*/ 9179 h 1030816"/>
                <a:gd name="connsiteX328" fmla="*/ 880415 w 1307256"/>
                <a:gd name="connsiteY328" fmla="*/ 25789 h 1030816"/>
                <a:gd name="connsiteX329" fmla="*/ 893532 w 1307256"/>
                <a:gd name="connsiteY329" fmla="*/ 37404 h 1030816"/>
                <a:gd name="connsiteX330" fmla="*/ 906523 w 1307256"/>
                <a:gd name="connsiteY330" fmla="*/ 44460 h 1030816"/>
                <a:gd name="connsiteX331" fmla="*/ 901464 w 1307256"/>
                <a:gd name="connsiteY331" fmla="*/ 84736 h 1030816"/>
                <a:gd name="connsiteX332" fmla="*/ 903587 w 1307256"/>
                <a:gd name="connsiteY332" fmla="*/ 101158 h 1030816"/>
                <a:gd name="connsiteX333" fmla="*/ 895218 w 1307256"/>
                <a:gd name="connsiteY333" fmla="*/ 116395 h 1030816"/>
                <a:gd name="connsiteX334" fmla="*/ 870922 w 1307256"/>
                <a:gd name="connsiteY334" fmla="*/ 120204 h 1030816"/>
                <a:gd name="connsiteX335" fmla="*/ 856431 w 1307256"/>
                <a:gd name="connsiteY335" fmla="*/ 112523 h 1030816"/>
                <a:gd name="connsiteX336" fmla="*/ 856431 w 1307256"/>
                <a:gd name="connsiteY336" fmla="*/ 144931 h 1030816"/>
                <a:gd name="connsiteX337" fmla="*/ 860803 w 1307256"/>
                <a:gd name="connsiteY337" fmla="*/ 159293 h 1030816"/>
                <a:gd name="connsiteX338" fmla="*/ 862927 w 1307256"/>
                <a:gd name="connsiteY338" fmla="*/ 175279 h 1030816"/>
                <a:gd name="connsiteX339" fmla="*/ 876793 w 1307256"/>
                <a:gd name="connsiteY339" fmla="*/ 181148 h 1030816"/>
                <a:gd name="connsiteX340" fmla="*/ 896967 w 1307256"/>
                <a:gd name="connsiteY340" fmla="*/ 176590 h 1030816"/>
                <a:gd name="connsiteX341" fmla="*/ 933567 w 1307256"/>
                <a:gd name="connsiteY341" fmla="*/ 171907 h 1030816"/>
                <a:gd name="connsiteX342" fmla="*/ 964235 w 1307256"/>
                <a:gd name="connsiteY342" fmla="*/ 194886 h 1030816"/>
                <a:gd name="connsiteX343" fmla="*/ 979037 w 1307256"/>
                <a:gd name="connsiteY343" fmla="*/ 208624 h 1030816"/>
                <a:gd name="connsiteX344" fmla="*/ 964672 w 1307256"/>
                <a:gd name="connsiteY344" fmla="*/ 210559 h 1030816"/>
                <a:gd name="connsiteX345" fmla="*/ 948432 w 1307256"/>
                <a:gd name="connsiteY345" fmla="*/ 205938 h 1030816"/>
                <a:gd name="connsiteX346" fmla="*/ 926072 w 1307256"/>
                <a:gd name="connsiteY346" fmla="*/ 212932 h 1030816"/>
                <a:gd name="connsiteX347" fmla="*/ 908459 w 1307256"/>
                <a:gd name="connsiteY347" fmla="*/ 227107 h 1030816"/>
                <a:gd name="connsiteX348" fmla="*/ 903587 w 1307256"/>
                <a:gd name="connsiteY348" fmla="*/ 248837 h 1030816"/>
                <a:gd name="connsiteX349" fmla="*/ 879478 w 1307256"/>
                <a:gd name="connsiteY349" fmla="*/ 247588 h 1030816"/>
                <a:gd name="connsiteX350" fmla="*/ 873670 w 1307256"/>
                <a:gd name="connsiteY350" fmla="*/ 264948 h 1030816"/>
                <a:gd name="connsiteX351" fmla="*/ 859741 w 1307256"/>
                <a:gd name="connsiteY351" fmla="*/ 268507 h 1030816"/>
                <a:gd name="connsiteX352" fmla="*/ 835383 w 1307256"/>
                <a:gd name="connsiteY352" fmla="*/ 257142 h 1030816"/>
                <a:gd name="connsiteX353" fmla="*/ 821330 w 1307256"/>
                <a:gd name="connsiteY353" fmla="*/ 259140 h 1030816"/>
                <a:gd name="connsiteX354" fmla="*/ 817894 w 1307256"/>
                <a:gd name="connsiteY354" fmla="*/ 274376 h 1030816"/>
                <a:gd name="connsiteX355" fmla="*/ 831198 w 1307256"/>
                <a:gd name="connsiteY355" fmla="*/ 289613 h 1030816"/>
                <a:gd name="connsiteX356" fmla="*/ 839567 w 1307256"/>
                <a:gd name="connsiteY356" fmla="*/ 303225 h 1030816"/>
                <a:gd name="connsiteX357" fmla="*/ 825077 w 1307256"/>
                <a:gd name="connsiteY357" fmla="*/ 310344 h 1030816"/>
                <a:gd name="connsiteX358" fmla="*/ 818019 w 1307256"/>
                <a:gd name="connsiteY358" fmla="*/ 329701 h 1030816"/>
                <a:gd name="connsiteX359" fmla="*/ 744256 w 1307256"/>
                <a:gd name="connsiteY359" fmla="*/ 340192 h 1030816"/>
                <a:gd name="connsiteX360" fmla="*/ 715774 w 1307256"/>
                <a:gd name="connsiteY360" fmla="*/ 358925 h 1030816"/>
                <a:gd name="connsiteX361" fmla="*/ 701034 w 1307256"/>
                <a:gd name="connsiteY361" fmla="*/ 365731 h 1030816"/>
                <a:gd name="connsiteX362" fmla="*/ 687356 w 1307256"/>
                <a:gd name="connsiteY362" fmla="*/ 358800 h 1030816"/>
                <a:gd name="connsiteX363" fmla="*/ 673865 w 1307256"/>
                <a:gd name="connsiteY363" fmla="*/ 358800 h 1030816"/>
                <a:gd name="connsiteX364" fmla="*/ 659499 w 1307256"/>
                <a:gd name="connsiteY364" fmla="*/ 351994 h 1030816"/>
                <a:gd name="connsiteX365" fmla="*/ 641699 w 1307256"/>
                <a:gd name="connsiteY365" fmla="*/ 351994 h 1030816"/>
                <a:gd name="connsiteX366" fmla="*/ 617028 w 1307256"/>
                <a:gd name="connsiteY366" fmla="*/ 335883 h 1030816"/>
                <a:gd name="connsiteX367" fmla="*/ 590358 w 1307256"/>
                <a:gd name="connsiteY367" fmla="*/ 333198 h 1030816"/>
                <a:gd name="connsiteX368" fmla="*/ 538829 w 1307256"/>
                <a:gd name="connsiteY368" fmla="*/ 333198 h 1030816"/>
                <a:gd name="connsiteX369" fmla="*/ 519717 w 1307256"/>
                <a:gd name="connsiteY369" fmla="*/ 330888 h 1030816"/>
                <a:gd name="connsiteX370" fmla="*/ 497982 w 1307256"/>
                <a:gd name="connsiteY370" fmla="*/ 333198 h 1030816"/>
                <a:gd name="connsiteX371" fmla="*/ 477808 w 1307256"/>
                <a:gd name="connsiteY371" fmla="*/ 312779 h 1030816"/>
                <a:gd name="connsiteX372" fmla="*/ 460881 w 1307256"/>
                <a:gd name="connsiteY372" fmla="*/ 292110 h 1030816"/>
                <a:gd name="connsiteX373" fmla="*/ 443268 w 1307256"/>
                <a:gd name="connsiteY373" fmla="*/ 282432 h 1030816"/>
                <a:gd name="connsiteX374" fmla="*/ 428153 w 1307256"/>
                <a:gd name="connsiteY374" fmla="*/ 275438 h 1030816"/>
                <a:gd name="connsiteX375" fmla="*/ 369817 w 1307256"/>
                <a:gd name="connsiteY375" fmla="*/ 261388 h 1030816"/>
                <a:gd name="connsiteX376" fmla="*/ 355139 w 1307256"/>
                <a:gd name="connsiteY376" fmla="*/ 256830 h 1030816"/>
                <a:gd name="connsiteX377" fmla="*/ 340149 w 1307256"/>
                <a:gd name="connsiteY377" fmla="*/ 252209 h 1030816"/>
                <a:gd name="connsiteX378" fmla="*/ 334715 w 1307256"/>
                <a:gd name="connsiteY378" fmla="*/ 239158 h 1030816"/>
                <a:gd name="connsiteX379" fmla="*/ 336963 w 1307256"/>
                <a:gd name="connsiteY379" fmla="*/ 226170 h 1030816"/>
                <a:gd name="connsiteX380" fmla="*/ 330718 w 1307256"/>
                <a:gd name="connsiteY380" fmla="*/ 209123 h 1030816"/>
                <a:gd name="connsiteX381" fmla="*/ 317227 w 1307256"/>
                <a:gd name="connsiteY381" fmla="*/ 196947 h 1030816"/>
                <a:gd name="connsiteX382" fmla="*/ 304735 w 1307256"/>
                <a:gd name="connsiteY382" fmla="*/ 178713 h 1030816"/>
                <a:gd name="connsiteX383" fmla="*/ 288871 w 1307256"/>
                <a:gd name="connsiteY383" fmla="*/ 173468 h 1030816"/>
                <a:gd name="connsiteX384" fmla="*/ 267135 w 1307256"/>
                <a:gd name="connsiteY384" fmla="*/ 171095 h 1030816"/>
                <a:gd name="connsiteX385" fmla="*/ 257204 w 1307256"/>
                <a:gd name="connsiteY385" fmla="*/ 158107 h 1030816"/>
                <a:gd name="connsiteX386" fmla="*/ 243401 w 1307256"/>
                <a:gd name="connsiteY386" fmla="*/ 155234 h 1030816"/>
                <a:gd name="connsiteX387" fmla="*/ 218417 w 1307256"/>
                <a:gd name="connsiteY387" fmla="*/ 136938 h 1030816"/>
                <a:gd name="connsiteX388" fmla="*/ 204614 w 1307256"/>
                <a:gd name="connsiteY388" fmla="*/ 136938 h 1030816"/>
                <a:gd name="connsiteX389" fmla="*/ 209611 w 1307256"/>
                <a:gd name="connsiteY389" fmla="*/ 153049 h 1030816"/>
                <a:gd name="connsiteX390" fmla="*/ 193684 w 1307256"/>
                <a:gd name="connsiteY390" fmla="*/ 153049 h 1030816"/>
                <a:gd name="connsiteX391" fmla="*/ 192310 w 1307256"/>
                <a:gd name="connsiteY391" fmla="*/ 174967 h 1030816"/>
                <a:gd name="connsiteX392" fmla="*/ 201116 w 1307256"/>
                <a:gd name="connsiteY392" fmla="*/ 189703 h 1030816"/>
                <a:gd name="connsiteX393" fmla="*/ 186064 w 1307256"/>
                <a:gd name="connsiteY393" fmla="*/ 204003 h 1030816"/>
                <a:gd name="connsiteX394" fmla="*/ 166140 w 1307256"/>
                <a:gd name="connsiteY394" fmla="*/ 198882 h 1030816"/>
                <a:gd name="connsiteX395" fmla="*/ 151399 w 1307256"/>
                <a:gd name="connsiteY395" fmla="*/ 195573 h 1030816"/>
                <a:gd name="connsiteX396" fmla="*/ 142843 w 1307256"/>
                <a:gd name="connsiteY396" fmla="*/ 246527 h 1030816"/>
                <a:gd name="connsiteX397" fmla="*/ 113799 w 1307256"/>
                <a:gd name="connsiteY397" fmla="*/ 254582 h 1030816"/>
                <a:gd name="connsiteX398" fmla="*/ 100058 w 1307256"/>
                <a:gd name="connsiteY398" fmla="*/ 258766 h 1030816"/>
                <a:gd name="connsiteX399" fmla="*/ 106304 w 1307256"/>
                <a:gd name="connsiteY399" fmla="*/ 281932 h 1030816"/>
                <a:gd name="connsiteX400" fmla="*/ 125854 w 1307256"/>
                <a:gd name="connsiteY400" fmla="*/ 307909 h 1030816"/>
                <a:gd name="connsiteX401" fmla="*/ 123418 w 1307256"/>
                <a:gd name="connsiteY401" fmla="*/ 320397 h 1030816"/>
                <a:gd name="connsiteX402" fmla="*/ 121294 w 1307256"/>
                <a:gd name="connsiteY402" fmla="*/ 334260 h 1030816"/>
                <a:gd name="connsiteX403" fmla="*/ 130101 w 1307256"/>
                <a:gd name="connsiteY403" fmla="*/ 349246 h 1030816"/>
                <a:gd name="connsiteX404" fmla="*/ 102869 w 1307256"/>
                <a:gd name="connsiteY404" fmla="*/ 360861 h 1030816"/>
                <a:gd name="connsiteX405" fmla="*/ 91564 w 1307256"/>
                <a:gd name="connsiteY405" fmla="*/ 377658 h 1030816"/>
                <a:gd name="connsiteX406" fmla="*/ 75325 w 1307256"/>
                <a:gd name="connsiteY406" fmla="*/ 381592 h 1030816"/>
                <a:gd name="connsiteX407" fmla="*/ 58336 w 1307256"/>
                <a:gd name="connsiteY407" fmla="*/ 389148 h 1030816"/>
                <a:gd name="connsiteX408" fmla="*/ 55213 w 1307256"/>
                <a:gd name="connsiteY408" fmla="*/ 404259 h 1030816"/>
                <a:gd name="connsiteX409" fmla="*/ 29605 w 1307256"/>
                <a:gd name="connsiteY409" fmla="*/ 396079 h 1030816"/>
                <a:gd name="connsiteX410" fmla="*/ 15552 w 1307256"/>
                <a:gd name="connsiteY410" fmla="*/ 400700 h 1030816"/>
                <a:gd name="connsiteX411" fmla="*/ 0 w 1307256"/>
                <a:gd name="connsiteY411" fmla="*/ 414874 h 1030816"/>
                <a:gd name="connsiteX412" fmla="*/ 3810 w 1307256"/>
                <a:gd name="connsiteY412" fmla="*/ 432671 h 1030816"/>
                <a:gd name="connsiteX413" fmla="*/ 3810 w 1307256"/>
                <a:gd name="connsiteY413" fmla="*/ 446158 h 1030816"/>
                <a:gd name="connsiteX414" fmla="*/ 5996 w 1307256"/>
                <a:gd name="connsiteY414" fmla="*/ 460333 h 1030816"/>
                <a:gd name="connsiteX415" fmla="*/ 22797 w 1307256"/>
                <a:gd name="connsiteY415" fmla="*/ 459334 h 1030816"/>
                <a:gd name="connsiteX416" fmla="*/ 33852 w 1307256"/>
                <a:gd name="connsiteY416" fmla="*/ 480877 h 1030816"/>
                <a:gd name="connsiteX417" fmla="*/ 47031 w 1307256"/>
                <a:gd name="connsiteY417" fmla="*/ 498111 h 1030816"/>
                <a:gd name="connsiteX418" fmla="*/ 34539 w 1307256"/>
                <a:gd name="connsiteY418" fmla="*/ 500796 h 1030816"/>
                <a:gd name="connsiteX419" fmla="*/ 55963 w 1307256"/>
                <a:gd name="connsiteY419" fmla="*/ 512411 h 1030816"/>
                <a:gd name="connsiteX420" fmla="*/ 70703 w 1307256"/>
                <a:gd name="connsiteY420" fmla="*/ 523838 h 1030816"/>
                <a:gd name="connsiteX421" fmla="*/ 74450 w 1307256"/>
                <a:gd name="connsiteY421" fmla="*/ 541447 h 1030816"/>
                <a:gd name="connsiteX422" fmla="*/ 88316 w 1307256"/>
                <a:gd name="connsiteY422" fmla="*/ 547254 h 1030816"/>
                <a:gd name="connsiteX423" fmla="*/ 129539 w 1307256"/>
                <a:gd name="connsiteY423" fmla="*/ 556621 h 1030816"/>
                <a:gd name="connsiteX424" fmla="*/ 143342 w 1307256"/>
                <a:gd name="connsiteY424" fmla="*/ 547005 h 1030816"/>
                <a:gd name="connsiteX425" fmla="*/ 169137 w 1307256"/>
                <a:gd name="connsiteY425" fmla="*/ 556184 h 1030816"/>
                <a:gd name="connsiteX426" fmla="*/ 185252 w 1307256"/>
                <a:gd name="connsiteY426" fmla="*/ 556621 h 1030816"/>
                <a:gd name="connsiteX427" fmla="*/ 183628 w 1307256"/>
                <a:gd name="connsiteY427" fmla="*/ 578164 h 1030816"/>
                <a:gd name="connsiteX428" fmla="*/ 177382 w 1307256"/>
                <a:gd name="connsiteY428" fmla="*/ 593775 h 1030816"/>
                <a:gd name="connsiteX429" fmla="*/ 161143 w 1307256"/>
                <a:gd name="connsiteY429" fmla="*/ 600019 h 1030816"/>
                <a:gd name="connsiteX430" fmla="*/ 160143 w 1307256"/>
                <a:gd name="connsiteY430" fmla="*/ 622374 h 1030816"/>
                <a:gd name="connsiteX431" fmla="*/ 174009 w 1307256"/>
                <a:gd name="connsiteY431" fmla="*/ 628618 h 1030816"/>
                <a:gd name="connsiteX432" fmla="*/ 184003 w 1307256"/>
                <a:gd name="connsiteY432" fmla="*/ 641981 h 1030816"/>
                <a:gd name="connsiteX433" fmla="*/ 171511 w 1307256"/>
                <a:gd name="connsiteY433" fmla="*/ 656218 h 1030816"/>
                <a:gd name="connsiteX434" fmla="*/ 158395 w 1307256"/>
                <a:gd name="connsiteY434" fmla="*/ 648413 h 1030816"/>
                <a:gd name="connsiteX435" fmla="*/ 162642 w 1307256"/>
                <a:gd name="connsiteY435" fmla="*/ 662275 h 1030816"/>
                <a:gd name="connsiteX436" fmla="*/ 166889 w 1307256"/>
                <a:gd name="connsiteY436" fmla="*/ 680696 h 1030816"/>
                <a:gd name="connsiteX437" fmla="*/ 181005 w 1307256"/>
                <a:gd name="connsiteY437" fmla="*/ 684255 h 1030816"/>
                <a:gd name="connsiteX438" fmla="*/ 195308 w 1307256"/>
                <a:gd name="connsiteY438" fmla="*/ 695495 h 1030816"/>
                <a:gd name="connsiteX439" fmla="*/ 212858 w 1307256"/>
                <a:gd name="connsiteY439" fmla="*/ 702676 h 1030816"/>
                <a:gd name="connsiteX440" fmla="*/ 235906 w 1307256"/>
                <a:gd name="connsiteY440" fmla="*/ 725468 h 1030816"/>
                <a:gd name="connsiteX441" fmla="*/ 252957 w 1307256"/>
                <a:gd name="connsiteY441" fmla="*/ 714041 h 1030816"/>
                <a:gd name="connsiteX442" fmla="*/ 276566 w 1307256"/>
                <a:gd name="connsiteY442" fmla="*/ 734710 h 1030816"/>
                <a:gd name="connsiteX443" fmla="*/ 292431 w 1307256"/>
                <a:gd name="connsiteY443" fmla="*/ 737519 h 1030816"/>
                <a:gd name="connsiteX444" fmla="*/ 299926 w 1307256"/>
                <a:gd name="connsiteY444" fmla="*/ 750633 h 1030816"/>
                <a:gd name="connsiteX445" fmla="*/ 314666 w 1307256"/>
                <a:gd name="connsiteY445" fmla="*/ 746699 h 1030816"/>
                <a:gd name="connsiteX446" fmla="*/ 316914 w 1307256"/>
                <a:gd name="connsiteY446" fmla="*/ 759562 h 1030816"/>
                <a:gd name="connsiteX447" fmla="*/ 332342 w 1307256"/>
                <a:gd name="connsiteY447" fmla="*/ 774174 h 1030816"/>
                <a:gd name="connsiteX448" fmla="*/ 345458 w 1307256"/>
                <a:gd name="connsiteY448" fmla="*/ 781355 h 1030816"/>
                <a:gd name="connsiteX449" fmla="*/ 359074 w 1307256"/>
                <a:gd name="connsiteY449" fmla="*/ 781355 h 1030816"/>
                <a:gd name="connsiteX450" fmla="*/ 386681 w 1307256"/>
                <a:gd name="connsiteY450" fmla="*/ 788286 h 1030816"/>
                <a:gd name="connsiteX451" fmla="*/ 403295 w 1307256"/>
                <a:gd name="connsiteY451" fmla="*/ 797340 h 1030816"/>
                <a:gd name="connsiteX452" fmla="*/ 419721 w 1307256"/>
                <a:gd name="connsiteY452" fmla="*/ 790472 h 1030816"/>
                <a:gd name="connsiteX453" fmla="*/ 432213 w 1307256"/>
                <a:gd name="connsiteY453" fmla="*/ 785851 h 1030816"/>
                <a:gd name="connsiteX454" fmla="*/ 436585 w 1307256"/>
                <a:gd name="connsiteY454" fmla="*/ 807956 h 1030816"/>
                <a:gd name="connsiteX455" fmla="*/ 452137 w 1307256"/>
                <a:gd name="connsiteY455" fmla="*/ 794718 h 1030816"/>
                <a:gd name="connsiteX456" fmla="*/ 460881 w 1307256"/>
                <a:gd name="connsiteY456" fmla="*/ 780605 h 1030816"/>
                <a:gd name="connsiteX457" fmla="*/ 476433 w 1307256"/>
                <a:gd name="connsiteY457" fmla="*/ 783665 h 1030816"/>
                <a:gd name="connsiteX458" fmla="*/ 502354 w 1307256"/>
                <a:gd name="connsiteY458" fmla="*/ 788286 h 1030816"/>
                <a:gd name="connsiteX459" fmla="*/ 527337 w 1307256"/>
                <a:gd name="connsiteY459" fmla="*/ 799713 h 1030816"/>
                <a:gd name="connsiteX460" fmla="*/ 531709 w 1307256"/>
                <a:gd name="connsiteY460" fmla="*/ 782291 h 1030816"/>
                <a:gd name="connsiteX461" fmla="*/ 544576 w 1307256"/>
                <a:gd name="connsiteY461" fmla="*/ 779481 h 1030816"/>
                <a:gd name="connsiteX462" fmla="*/ 542390 w 1307256"/>
                <a:gd name="connsiteY462" fmla="*/ 765619 h 1030816"/>
                <a:gd name="connsiteX463" fmla="*/ 567373 w 1307256"/>
                <a:gd name="connsiteY463" fmla="*/ 755441 h 1030816"/>
                <a:gd name="connsiteX464" fmla="*/ 581551 w 1307256"/>
                <a:gd name="connsiteY464" fmla="*/ 753505 h 1030816"/>
                <a:gd name="connsiteX465" fmla="*/ 595667 w 1307256"/>
                <a:gd name="connsiteY465" fmla="*/ 757064 h 1030816"/>
                <a:gd name="connsiteX466" fmla="*/ 599914 w 1307256"/>
                <a:gd name="connsiteY466" fmla="*/ 743139 h 1030816"/>
                <a:gd name="connsiteX467" fmla="*/ 624897 w 1307256"/>
                <a:gd name="connsiteY467" fmla="*/ 771426 h 1030816"/>
                <a:gd name="connsiteX468" fmla="*/ 642760 w 1307256"/>
                <a:gd name="connsiteY468" fmla="*/ 778919 h 1030816"/>
                <a:gd name="connsiteX469" fmla="*/ 655939 w 1307256"/>
                <a:gd name="connsiteY469" fmla="*/ 781292 h 1030816"/>
                <a:gd name="connsiteX470" fmla="*/ 665558 w 1307256"/>
                <a:gd name="connsiteY470" fmla="*/ 796841 h 1030816"/>
                <a:gd name="connsiteX471" fmla="*/ 681422 w 1307256"/>
                <a:gd name="connsiteY471" fmla="*/ 802086 h 1030816"/>
                <a:gd name="connsiteX472" fmla="*/ 691103 w 1307256"/>
                <a:gd name="connsiteY472" fmla="*/ 847295 h 1030816"/>
                <a:gd name="connsiteX473" fmla="*/ 684857 w 1307256"/>
                <a:gd name="connsiteY473" fmla="*/ 862531 h 1030816"/>
                <a:gd name="connsiteX474" fmla="*/ 676426 w 1307256"/>
                <a:gd name="connsiteY474" fmla="*/ 876144 h 1030816"/>
                <a:gd name="connsiteX475" fmla="*/ 671928 w 1307256"/>
                <a:gd name="connsiteY475" fmla="*/ 890443 h 1030816"/>
                <a:gd name="connsiteX476" fmla="*/ 674052 w 1307256"/>
                <a:gd name="connsiteY476" fmla="*/ 905055 h 1030816"/>
                <a:gd name="connsiteX477" fmla="*/ 707530 w 1307256"/>
                <a:gd name="connsiteY477" fmla="*/ 910987 h 1030816"/>
                <a:gd name="connsiteX478" fmla="*/ 704032 w 1307256"/>
                <a:gd name="connsiteY478" fmla="*/ 925412 h 1030816"/>
                <a:gd name="connsiteX479" fmla="*/ 708342 w 1307256"/>
                <a:gd name="connsiteY479" fmla="*/ 942271 h 1030816"/>
                <a:gd name="connsiteX480" fmla="*/ 724643 w 1307256"/>
                <a:gd name="connsiteY480" fmla="*/ 945706 h 1030816"/>
                <a:gd name="connsiteX481" fmla="*/ 716961 w 1307256"/>
                <a:gd name="connsiteY481" fmla="*/ 971120 h 1030816"/>
                <a:gd name="connsiteX482" fmla="*/ 737572 w 1307256"/>
                <a:gd name="connsiteY482" fmla="*/ 975491 h 1030816"/>
                <a:gd name="connsiteX483" fmla="*/ 744880 w 1307256"/>
                <a:gd name="connsiteY483" fmla="*/ 993100 h 1030816"/>
                <a:gd name="connsiteX484" fmla="*/ 761369 w 1307256"/>
                <a:gd name="connsiteY484" fmla="*/ 993975 h 1030816"/>
                <a:gd name="connsiteX485" fmla="*/ 774923 w 1307256"/>
                <a:gd name="connsiteY485" fmla="*/ 986856 h 1030816"/>
                <a:gd name="connsiteX486" fmla="*/ 772612 w 1307256"/>
                <a:gd name="connsiteY486" fmla="*/ 1001655 h 1030816"/>
                <a:gd name="connsiteX487" fmla="*/ 789163 w 1307256"/>
                <a:gd name="connsiteY487" fmla="*/ 1003279 h 1030816"/>
                <a:gd name="connsiteX488" fmla="*/ 790787 w 1307256"/>
                <a:gd name="connsiteY488" fmla="*/ 987793 h 1030816"/>
                <a:gd name="connsiteX489" fmla="*/ 782105 w 1307256"/>
                <a:gd name="connsiteY489" fmla="*/ 961816 h 1030816"/>
                <a:gd name="connsiteX490" fmla="*/ 795597 w 1307256"/>
                <a:gd name="connsiteY490" fmla="*/ 963877 h 1030816"/>
                <a:gd name="connsiteX491" fmla="*/ 810837 w 1307256"/>
                <a:gd name="connsiteY491" fmla="*/ 961567 h 1030816"/>
                <a:gd name="connsiteX492" fmla="*/ 827950 w 1307256"/>
                <a:gd name="connsiteY492" fmla="*/ 959256 h 1030816"/>
                <a:gd name="connsiteX493" fmla="*/ 842503 w 1307256"/>
                <a:gd name="connsiteY493" fmla="*/ 961567 h 1030816"/>
                <a:gd name="connsiteX494" fmla="*/ 856494 w 1307256"/>
                <a:gd name="connsiteY494" fmla="*/ 952013 h 1030816"/>
                <a:gd name="connsiteX495" fmla="*/ 861365 w 1307256"/>
                <a:gd name="connsiteY495" fmla="*/ 937276 h 1030816"/>
                <a:gd name="connsiteX496" fmla="*/ 878479 w 1307256"/>
                <a:gd name="connsiteY496" fmla="*/ 947517 h 1030816"/>
                <a:gd name="connsiteX497" fmla="*/ 893906 w 1307256"/>
                <a:gd name="connsiteY497" fmla="*/ 949952 h 1030816"/>
                <a:gd name="connsiteX498" fmla="*/ 906398 w 1307256"/>
                <a:gd name="connsiteY498" fmla="*/ 952262 h 1030816"/>
                <a:gd name="connsiteX499" fmla="*/ 900839 w 1307256"/>
                <a:gd name="connsiteY499" fmla="*/ 966562 h 1030816"/>
                <a:gd name="connsiteX500" fmla="*/ 914205 w 1307256"/>
                <a:gd name="connsiteY500" fmla="*/ 979675 h 1030816"/>
                <a:gd name="connsiteX501" fmla="*/ 931819 w 1307256"/>
                <a:gd name="connsiteY501" fmla="*/ 986919 h 1030816"/>
                <a:gd name="connsiteX502" fmla="*/ 954429 w 1307256"/>
                <a:gd name="connsiteY502" fmla="*/ 977677 h 1030816"/>
                <a:gd name="connsiteX503" fmla="*/ 968357 w 1307256"/>
                <a:gd name="connsiteY503" fmla="*/ 982360 h 1030816"/>
                <a:gd name="connsiteX504" fmla="*/ 983347 w 1307256"/>
                <a:gd name="connsiteY504" fmla="*/ 986981 h 1030816"/>
                <a:gd name="connsiteX505" fmla="*/ 984346 w 1307256"/>
                <a:gd name="connsiteY505" fmla="*/ 1006463 h 1030816"/>
                <a:gd name="connsiteX506" fmla="*/ 990592 w 1307256"/>
                <a:gd name="connsiteY506" fmla="*/ 1020888 h 1030816"/>
                <a:gd name="connsiteX507" fmla="*/ 1006207 w 1307256"/>
                <a:gd name="connsiteY507" fmla="*/ 1030816 h 1030816"/>
                <a:gd name="connsiteX508" fmla="*/ 1008642 w 1307256"/>
                <a:gd name="connsiteY508" fmla="*/ 1015580 h 1030816"/>
                <a:gd name="connsiteX509" fmla="*/ 1008642 w 1307256"/>
                <a:gd name="connsiteY509" fmla="*/ 999345 h 1030816"/>
                <a:gd name="connsiteX510" fmla="*/ 1019011 w 1307256"/>
                <a:gd name="connsiteY510" fmla="*/ 986419 h 1030816"/>
                <a:gd name="connsiteX511" fmla="*/ 1033001 w 1307256"/>
                <a:gd name="connsiteY511" fmla="*/ 984733 h 1030816"/>
                <a:gd name="connsiteX512" fmla="*/ 1047991 w 1307256"/>
                <a:gd name="connsiteY512" fmla="*/ 982423 h 1030816"/>
                <a:gd name="connsiteX513" fmla="*/ 1063231 w 1307256"/>
                <a:gd name="connsiteY513" fmla="*/ 977739 h 1030816"/>
                <a:gd name="connsiteX514" fmla="*/ 1070664 w 1307256"/>
                <a:gd name="connsiteY514" fmla="*/ 953449 h 1030816"/>
                <a:gd name="connsiteX515" fmla="*/ 1095647 w 1307256"/>
                <a:gd name="connsiteY515" fmla="*/ 954448 h 1030816"/>
                <a:gd name="connsiteX516" fmla="*/ 1110387 w 1307256"/>
                <a:gd name="connsiteY516" fmla="*/ 949952 h 1030816"/>
                <a:gd name="connsiteX517" fmla="*/ 1123317 w 1307256"/>
                <a:gd name="connsiteY517" fmla="*/ 945269 h 1030816"/>
                <a:gd name="connsiteX518" fmla="*/ 1153484 w 1307256"/>
                <a:gd name="connsiteY518" fmla="*/ 938213 h 1030816"/>
                <a:gd name="connsiteX519" fmla="*/ 1173221 w 1307256"/>
                <a:gd name="connsiteY519" fmla="*/ 917044 h 1030816"/>
                <a:gd name="connsiteX520" fmla="*/ 1175719 w 1307256"/>
                <a:gd name="connsiteY520" fmla="*/ 902370 h 1030816"/>
                <a:gd name="connsiteX521" fmla="*/ 1181965 w 1307256"/>
                <a:gd name="connsiteY521" fmla="*/ 884074 h 1030816"/>
                <a:gd name="connsiteX522" fmla="*/ 1194456 w 1307256"/>
                <a:gd name="connsiteY522" fmla="*/ 870774 h 1030816"/>
                <a:gd name="connsiteX523" fmla="*/ 1199078 w 1307256"/>
                <a:gd name="connsiteY523" fmla="*/ 853852 h 1030816"/>
                <a:gd name="connsiteX524" fmla="*/ 1207448 w 1307256"/>
                <a:gd name="connsiteY524" fmla="*/ 840426 h 1030816"/>
                <a:gd name="connsiteX525" fmla="*/ 1205512 w 1307256"/>
                <a:gd name="connsiteY525" fmla="*/ 825440 h 1030816"/>
                <a:gd name="connsiteX526" fmla="*/ 1216005 w 1307256"/>
                <a:gd name="connsiteY526" fmla="*/ 810329 h 1030816"/>
                <a:gd name="connsiteX527" fmla="*/ 1214131 w 1307256"/>
                <a:gd name="connsiteY527" fmla="*/ 795342 h 1030816"/>
                <a:gd name="connsiteX528" fmla="*/ 1216254 w 1307256"/>
                <a:gd name="connsiteY528" fmla="*/ 779606 h 1030816"/>
                <a:gd name="connsiteX529" fmla="*/ 1232557 w 1307256"/>
                <a:gd name="connsiteY529" fmla="*/ 771489 h 1030816"/>
                <a:gd name="connsiteX530" fmla="*/ 1233430 w 1307256"/>
                <a:gd name="connsiteY530" fmla="*/ 756190 h 1030816"/>
                <a:gd name="connsiteX531" fmla="*/ 1246235 w 1307256"/>
                <a:gd name="connsiteY531" fmla="*/ 746699 h 1030816"/>
                <a:gd name="connsiteX532" fmla="*/ 1244111 w 1307256"/>
                <a:gd name="connsiteY532" fmla="*/ 732836 h 1030816"/>
                <a:gd name="connsiteX533" fmla="*/ 1250357 w 1307256"/>
                <a:gd name="connsiteY533" fmla="*/ 717413 h 1030816"/>
                <a:gd name="connsiteX534" fmla="*/ 1225374 w 1307256"/>
                <a:gd name="connsiteY534" fmla="*/ 712979 h 1030816"/>
                <a:gd name="connsiteX535" fmla="*/ 1209947 w 1307256"/>
                <a:gd name="connsiteY535" fmla="*/ 715290 h 1030816"/>
                <a:gd name="connsiteX536" fmla="*/ 1194769 w 1307256"/>
                <a:gd name="connsiteY536" fmla="*/ 719973 h 1030816"/>
                <a:gd name="connsiteX537" fmla="*/ 1207261 w 1307256"/>
                <a:gd name="connsiteY537" fmla="*/ 706173 h 1030816"/>
                <a:gd name="connsiteX538" fmla="*/ 1223500 w 1307256"/>
                <a:gd name="connsiteY538" fmla="*/ 702177 h 1030816"/>
                <a:gd name="connsiteX539" fmla="*/ 1218066 w 1307256"/>
                <a:gd name="connsiteY539" fmla="*/ 686066 h 1030816"/>
                <a:gd name="connsiteX540" fmla="*/ 1204325 w 1307256"/>
                <a:gd name="connsiteY540" fmla="*/ 680633 h 1030816"/>
                <a:gd name="connsiteX541" fmla="*/ 1174407 w 1307256"/>
                <a:gd name="connsiteY541" fmla="*/ 666771 h 1030816"/>
                <a:gd name="connsiteX542" fmla="*/ 1157731 w 1307256"/>
                <a:gd name="connsiteY542" fmla="*/ 650848 h 1030816"/>
                <a:gd name="connsiteX543" fmla="*/ 1168474 w 1307256"/>
                <a:gd name="connsiteY543" fmla="*/ 664773 h 1030816"/>
                <a:gd name="connsiteX544" fmla="*/ 1188773 w 1307256"/>
                <a:gd name="connsiteY544" fmla="*/ 665148 h 1030816"/>
                <a:gd name="connsiteX545" fmla="*/ 1213757 w 1307256"/>
                <a:gd name="connsiteY545" fmla="*/ 674327 h 1030816"/>
                <a:gd name="connsiteX546" fmla="*/ 1202514 w 1307256"/>
                <a:gd name="connsiteY546" fmla="*/ 660090 h 1030816"/>
                <a:gd name="connsiteX547" fmla="*/ 1194270 w 1307256"/>
                <a:gd name="connsiteY547" fmla="*/ 646539 h 1030816"/>
                <a:gd name="connsiteX548" fmla="*/ 1181091 w 1307256"/>
                <a:gd name="connsiteY548" fmla="*/ 634613 h 1030816"/>
                <a:gd name="connsiteX549" fmla="*/ 1153546 w 1307256"/>
                <a:gd name="connsiteY549" fmla="*/ 590902 h 1030816"/>
                <a:gd name="connsiteX550" fmla="*/ 1139618 w 1307256"/>
                <a:gd name="connsiteY550" fmla="*/ 587843 h 1030816"/>
                <a:gd name="connsiteX551" fmla="*/ 1114635 w 1307256"/>
                <a:gd name="connsiteY551" fmla="*/ 565113 h 1030816"/>
                <a:gd name="connsiteX552" fmla="*/ 1127563 w 1307256"/>
                <a:gd name="connsiteY552" fmla="*/ 553436 h 1030816"/>
                <a:gd name="connsiteX553" fmla="*/ 1128001 w 1307256"/>
                <a:gd name="connsiteY553" fmla="*/ 538512 h 1030816"/>
                <a:gd name="connsiteX554" fmla="*/ 1140867 w 1307256"/>
                <a:gd name="connsiteY554" fmla="*/ 535952 h 1030816"/>
                <a:gd name="connsiteX555" fmla="*/ 1138681 w 1307256"/>
                <a:gd name="connsiteY555" fmla="*/ 519779 h 1030816"/>
                <a:gd name="connsiteX556" fmla="*/ 1159168 w 1307256"/>
                <a:gd name="connsiteY556" fmla="*/ 512161 h 1030816"/>
                <a:gd name="connsiteX557" fmla="*/ 1173284 w 1307256"/>
                <a:gd name="connsiteY557" fmla="*/ 514596 h 1030816"/>
                <a:gd name="connsiteX558" fmla="*/ 1173284 w 1307256"/>
                <a:gd name="connsiteY558" fmla="*/ 494302 h 1030816"/>
                <a:gd name="connsiteX559" fmla="*/ 1157169 w 1307256"/>
                <a:gd name="connsiteY559" fmla="*/ 488370 h 1030816"/>
                <a:gd name="connsiteX560" fmla="*/ 1141242 w 1307256"/>
                <a:gd name="connsiteY560" fmla="*/ 492991 h 1030816"/>
                <a:gd name="connsiteX561" fmla="*/ 1123254 w 1307256"/>
                <a:gd name="connsiteY561" fmla="*/ 481564 h 1030816"/>
                <a:gd name="connsiteX562" fmla="*/ 1108452 w 1307256"/>
                <a:gd name="connsiteY562" fmla="*/ 495739 h 1030816"/>
                <a:gd name="connsiteX563" fmla="*/ 1084967 w 1307256"/>
                <a:gd name="connsiteY563" fmla="*/ 493303 h 1030816"/>
                <a:gd name="connsiteX564" fmla="*/ 1081157 w 1307256"/>
                <a:gd name="connsiteY564" fmla="*/ 480128 h 1030816"/>
                <a:gd name="connsiteX565" fmla="*/ 1065293 w 1307256"/>
                <a:gd name="connsiteY565" fmla="*/ 472197 h 1030816"/>
                <a:gd name="connsiteX566" fmla="*/ 1051801 w 1307256"/>
                <a:gd name="connsiteY566" fmla="*/ 472197 h 1030816"/>
                <a:gd name="connsiteX567" fmla="*/ 1038373 w 1307256"/>
                <a:gd name="connsiteY567" fmla="*/ 440976 h 1030816"/>
                <a:gd name="connsiteX568" fmla="*/ 1063356 w 1307256"/>
                <a:gd name="connsiteY568" fmla="*/ 442662 h 1030816"/>
                <a:gd name="connsiteX569" fmla="*/ 1068603 w 1307256"/>
                <a:gd name="connsiteY569" fmla="*/ 420619 h 1030816"/>
                <a:gd name="connsiteX570" fmla="*/ 1082719 w 1307256"/>
                <a:gd name="connsiteY570" fmla="*/ 414812 h 1030816"/>
                <a:gd name="connsiteX571" fmla="*/ 1089963 w 1307256"/>
                <a:gd name="connsiteY571" fmla="*/ 400138 h 1030816"/>
                <a:gd name="connsiteX572" fmla="*/ 1104142 w 1307256"/>
                <a:gd name="connsiteY572" fmla="*/ 393893 h 1030816"/>
                <a:gd name="connsiteX573" fmla="*/ 1123566 w 1307256"/>
                <a:gd name="connsiteY573" fmla="*/ 407194 h 1030816"/>
                <a:gd name="connsiteX574" fmla="*/ 1112886 w 1307256"/>
                <a:gd name="connsiteY574" fmla="*/ 421681 h 1030816"/>
                <a:gd name="connsiteX575" fmla="*/ 1119132 w 1307256"/>
                <a:gd name="connsiteY575" fmla="*/ 437104 h 1030816"/>
                <a:gd name="connsiteX576" fmla="*/ 1119132 w 1307256"/>
                <a:gd name="connsiteY576" fmla="*/ 452652 h 1030816"/>
                <a:gd name="connsiteX577" fmla="*/ 1134059 w 1307256"/>
                <a:gd name="connsiteY577" fmla="*/ 449530 h 1030816"/>
                <a:gd name="connsiteX578" fmla="*/ 1141429 w 1307256"/>
                <a:gd name="connsiteY578" fmla="*/ 434794 h 1030816"/>
                <a:gd name="connsiteX579" fmla="*/ 1162166 w 1307256"/>
                <a:gd name="connsiteY579" fmla="*/ 423991 h 1030816"/>
                <a:gd name="connsiteX580" fmla="*/ 1178717 w 1307256"/>
                <a:gd name="connsiteY580" fmla="*/ 421805 h 1030816"/>
                <a:gd name="connsiteX581" fmla="*/ 1186400 w 1307256"/>
                <a:gd name="connsiteY581" fmla="*/ 404633 h 1030816"/>
                <a:gd name="connsiteX582" fmla="*/ 1209884 w 1307256"/>
                <a:gd name="connsiteY582" fmla="*/ 379656 h 1030816"/>
                <a:gd name="connsiteX583" fmla="*/ 1212195 w 1307256"/>
                <a:gd name="connsiteY583" fmla="*/ 365232 h 1030816"/>
                <a:gd name="connsiteX584" fmla="*/ 1249045 w 1307256"/>
                <a:gd name="connsiteY584" fmla="*/ 373537 h 1030816"/>
                <a:gd name="connsiteX585" fmla="*/ 1239739 w 1307256"/>
                <a:gd name="connsiteY585" fmla="*/ 357052 h 1030816"/>
                <a:gd name="connsiteX586" fmla="*/ 1269344 w 1307256"/>
                <a:gd name="connsiteY586" fmla="*/ 343127 h 1030816"/>
                <a:gd name="connsiteX587" fmla="*/ 1265722 w 1307256"/>
                <a:gd name="connsiteY587" fmla="*/ 327453 h 1030816"/>
                <a:gd name="connsiteX588" fmla="*/ 1280712 w 1307256"/>
                <a:gd name="connsiteY588" fmla="*/ 336383 h 1030816"/>
                <a:gd name="connsiteX589" fmla="*/ 1294953 w 1307256"/>
                <a:gd name="connsiteY589" fmla="*/ 329327 h 1030816"/>
                <a:gd name="connsiteX590" fmla="*/ 1293640 w 1307256"/>
                <a:gd name="connsiteY590" fmla="*/ 313841 h 1030816"/>
                <a:gd name="connsiteX591" fmla="*/ 1287395 w 1307256"/>
                <a:gd name="connsiteY591" fmla="*/ 299479 h 1030816"/>
                <a:gd name="connsiteX592" fmla="*/ 1276589 w 1307256"/>
                <a:gd name="connsiteY592" fmla="*/ 280746 h 1030816"/>
                <a:gd name="connsiteX593" fmla="*/ 1263411 w 1307256"/>
                <a:gd name="connsiteY593" fmla="*/ 268757 h 1030816"/>
                <a:gd name="connsiteX594" fmla="*/ 1283522 w 1307256"/>
                <a:gd name="connsiteY594" fmla="*/ 259890 h 1030816"/>
                <a:gd name="connsiteX595" fmla="*/ 1298325 w 1307256"/>
                <a:gd name="connsiteY595" fmla="*/ 264510 h 1030816"/>
                <a:gd name="connsiteX596" fmla="*/ 1302510 w 1307256"/>
                <a:gd name="connsiteY596" fmla="*/ 244653 h 1030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1307256" h="1030816">
                  <a:moveTo>
                    <a:pt x="1304071" y="242156"/>
                  </a:moveTo>
                  <a:lnTo>
                    <a:pt x="1297825" y="262824"/>
                  </a:lnTo>
                  <a:lnTo>
                    <a:pt x="1284897" y="256580"/>
                  </a:lnTo>
                  <a:lnTo>
                    <a:pt x="1271843" y="254207"/>
                  </a:lnTo>
                  <a:lnTo>
                    <a:pt x="1261662" y="268819"/>
                  </a:lnTo>
                  <a:lnTo>
                    <a:pt x="1274779" y="282432"/>
                  </a:lnTo>
                  <a:lnTo>
                    <a:pt x="1285209" y="300603"/>
                  </a:lnTo>
                  <a:lnTo>
                    <a:pt x="1291455" y="314340"/>
                  </a:lnTo>
                  <a:lnTo>
                    <a:pt x="1293516" y="327828"/>
                  </a:lnTo>
                  <a:lnTo>
                    <a:pt x="1265659" y="326080"/>
                  </a:lnTo>
                  <a:lnTo>
                    <a:pt x="1267845" y="341940"/>
                  </a:lnTo>
                  <a:lnTo>
                    <a:pt x="1251357" y="351744"/>
                  </a:lnTo>
                  <a:lnTo>
                    <a:pt x="1238115" y="358613"/>
                  </a:lnTo>
                  <a:lnTo>
                    <a:pt x="1248796" y="372538"/>
                  </a:lnTo>
                  <a:lnTo>
                    <a:pt x="1224499" y="367667"/>
                  </a:lnTo>
                  <a:lnTo>
                    <a:pt x="1209947" y="364357"/>
                  </a:lnTo>
                  <a:lnTo>
                    <a:pt x="1207823" y="378282"/>
                  </a:lnTo>
                  <a:lnTo>
                    <a:pt x="1197330" y="396266"/>
                  </a:lnTo>
                  <a:lnTo>
                    <a:pt x="1177905" y="419620"/>
                  </a:lnTo>
                  <a:lnTo>
                    <a:pt x="1162041" y="420931"/>
                  </a:lnTo>
                  <a:lnTo>
                    <a:pt x="1140118" y="432671"/>
                  </a:lnTo>
                  <a:lnTo>
                    <a:pt x="1132997" y="447345"/>
                  </a:lnTo>
                  <a:lnTo>
                    <a:pt x="1116571" y="421868"/>
                  </a:lnTo>
                  <a:lnTo>
                    <a:pt x="1127189" y="407194"/>
                  </a:lnTo>
                  <a:lnTo>
                    <a:pt x="1118632" y="391583"/>
                  </a:lnTo>
                  <a:lnTo>
                    <a:pt x="1104454" y="390834"/>
                  </a:lnTo>
                  <a:lnTo>
                    <a:pt x="1088777" y="397890"/>
                  </a:lnTo>
                  <a:lnTo>
                    <a:pt x="1081594" y="412564"/>
                  </a:lnTo>
                  <a:lnTo>
                    <a:pt x="1067353" y="418808"/>
                  </a:lnTo>
                  <a:lnTo>
                    <a:pt x="1062170" y="440788"/>
                  </a:lnTo>
                  <a:lnTo>
                    <a:pt x="1038560" y="439602"/>
                  </a:lnTo>
                  <a:lnTo>
                    <a:pt x="1038560" y="462081"/>
                  </a:lnTo>
                  <a:lnTo>
                    <a:pt x="1051926" y="474570"/>
                  </a:lnTo>
                  <a:lnTo>
                    <a:pt x="1065792" y="475007"/>
                  </a:lnTo>
                  <a:lnTo>
                    <a:pt x="1080158" y="481751"/>
                  </a:lnTo>
                  <a:lnTo>
                    <a:pt x="1083592" y="494677"/>
                  </a:lnTo>
                  <a:lnTo>
                    <a:pt x="1096896" y="507166"/>
                  </a:lnTo>
                  <a:lnTo>
                    <a:pt x="1111699" y="498049"/>
                  </a:lnTo>
                  <a:lnTo>
                    <a:pt x="1124816" y="483937"/>
                  </a:lnTo>
                  <a:lnTo>
                    <a:pt x="1142116" y="495801"/>
                  </a:lnTo>
                  <a:lnTo>
                    <a:pt x="1158356" y="491305"/>
                  </a:lnTo>
                  <a:lnTo>
                    <a:pt x="1172472" y="495926"/>
                  </a:lnTo>
                  <a:lnTo>
                    <a:pt x="1173470" y="513160"/>
                  </a:lnTo>
                  <a:lnTo>
                    <a:pt x="1160292" y="509039"/>
                  </a:lnTo>
                  <a:lnTo>
                    <a:pt x="1137994" y="518468"/>
                  </a:lnTo>
                  <a:lnTo>
                    <a:pt x="1139181" y="536327"/>
                  </a:lnTo>
                  <a:lnTo>
                    <a:pt x="1126315" y="538450"/>
                  </a:lnTo>
                  <a:lnTo>
                    <a:pt x="1126315" y="552312"/>
                  </a:lnTo>
                  <a:lnTo>
                    <a:pt x="1113823" y="564801"/>
                  </a:lnTo>
                  <a:lnTo>
                    <a:pt x="1126814" y="578663"/>
                  </a:lnTo>
                  <a:lnTo>
                    <a:pt x="1139681" y="590215"/>
                  </a:lnTo>
                  <a:lnTo>
                    <a:pt x="1153296" y="592901"/>
                  </a:lnTo>
                  <a:lnTo>
                    <a:pt x="1180091" y="636236"/>
                  </a:lnTo>
                  <a:lnTo>
                    <a:pt x="1193207" y="648100"/>
                  </a:lnTo>
                  <a:lnTo>
                    <a:pt x="1201452" y="661651"/>
                  </a:lnTo>
                  <a:lnTo>
                    <a:pt x="1214631" y="673577"/>
                  </a:lnTo>
                  <a:lnTo>
                    <a:pt x="1190521" y="661651"/>
                  </a:lnTo>
                  <a:lnTo>
                    <a:pt x="1170723" y="661651"/>
                  </a:lnTo>
                  <a:cubicBezTo>
                    <a:pt x="1157356" y="649162"/>
                    <a:pt x="1155233" y="651348"/>
                    <a:pt x="1156732" y="652784"/>
                  </a:cubicBezTo>
                  <a:lnTo>
                    <a:pt x="1173908" y="669019"/>
                  </a:lnTo>
                  <a:lnTo>
                    <a:pt x="1191646" y="676387"/>
                  </a:lnTo>
                  <a:lnTo>
                    <a:pt x="1204138" y="683256"/>
                  </a:lnTo>
                  <a:lnTo>
                    <a:pt x="1217254" y="688002"/>
                  </a:lnTo>
                  <a:lnTo>
                    <a:pt x="1222875" y="701365"/>
                  </a:lnTo>
                  <a:lnTo>
                    <a:pt x="1206761" y="703800"/>
                  </a:lnTo>
                  <a:lnTo>
                    <a:pt x="1195144" y="720660"/>
                  </a:lnTo>
                  <a:lnTo>
                    <a:pt x="1211945" y="718412"/>
                  </a:lnTo>
                  <a:lnTo>
                    <a:pt x="1226685" y="716164"/>
                  </a:lnTo>
                  <a:lnTo>
                    <a:pt x="1249857" y="718474"/>
                  </a:lnTo>
                  <a:lnTo>
                    <a:pt x="1242112" y="732524"/>
                  </a:lnTo>
                  <a:lnTo>
                    <a:pt x="1244174" y="747261"/>
                  </a:lnTo>
                  <a:lnTo>
                    <a:pt x="1231307" y="756252"/>
                  </a:lnTo>
                  <a:lnTo>
                    <a:pt x="1231307" y="770053"/>
                  </a:lnTo>
                  <a:lnTo>
                    <a:pt x="1215005" y="777920"/>
                  </a:lnTo>
                  <a:lnTo>
                    <a:pt x="1212008" y="795342"/>
                  </a:lnTo>
                  <a:lnTo>
                    <a:pt x="1214193" y="809642"/>
                  </a:lnTo>
                  <a:lnTo>
                    <a:pt x="1203701" y="824753"/>
                  </a:lnTo>
                  <a:lnTo>
                    <a:pt x="1205637" y="839739"/>
                  </a:lnTo>
                  <a:lnTo>
                    <a:pt x="1197267" y="852603"/>
                  </a:lnTo>
                  <a:lnTo>
                    <a:pt x="1192771" y="869213"/>
                  </a:lnTo>
                  <a:lnTo>
                    <a:pt x="1180279" y="882451"/>
                  </a:lnTo>
                  <a:lnTo>
                    <a:pt x="1173470" y="901496"/>
                  </a:lnTo>
                  <a:lnTo>
                    <a:pt x="1171284" y="915671"/>
                  </a:lnTo>
                  <a:lnTo>
                    <a:pt x="1152547" y="935715"/>
                  </a:lnTo>
                  <a:lnTo>
                    <a:pt x="1135433" y="944894"/>
                  </a:lnTo>
                  <a:lnTo>
                    <a:pt x="1109951" y="947142"/>
                  </a:lnTo>
                  <a:lnTo>
                    <a:pt x="1095023" y="951700"/>
                  </a:lnTo>
                  <a:lnTo>
                    <a:pt x="1081907" y="958757"/>
                  </a:lnTo>
                  <a:lnTo>
                    <a:pt x="1068228" y="952824"/>
                  </a:lnTo>
                  <a:lnTo>
                    <a:pt x="1061982" y="975991"/>
                  </a:lnTo>
                  <a:lnTo>
                    <a:pt x="1047991" y="979488"/>
                  </a:lnTo>
                  <a:lnTo>
                    <a:pt x="1033251" y="981798"/>
                  </a:lnTo>
                  <a:lnTo>
                    <a:pt x="1018261" y="984109"/>
                  </a:lnTo>
                  <a:lnTo>
                    <a:pt x="1006519" y="998596"/>
                  </a:lnTo>
                  <a:lnTo>
                    <a:pt x="1006519" y="1015767"/>
                  </a:lnTo>
                  <a:lnTo>
                    <a:pt x="1006519" y="1029630"/>
                  </a:lnTo>
                  <a:lnTo>
                    <a:pt x="987781" y="1005839"/>
                  </a:lnTo>
                  <a:lnTo>
                    <a:pt x="985783" y="985482"/>
                  </a:lnTo>
                  <a:lnTo>
                    <a:pt x="969731" y="979238"/>
                  </a:lnTo>
                  <a:lnTo>
                    <a:pt x="954741" y="974617"/>
                  </a:lnTo>
                  <a:lnTo>
                    <a:pt x="932193" y="983921"/>
                  </a:lnTo>
                  <a:lnTo>
                    <a:pt x="916266" y="976990"/>
                  </a:lnTo>
                  <a:lnTo>
                    <a:pt x="908646" y="951076"/>
                  </a:lnTo>
                  <a:lnTo>
                    <a:pt x="894531" y="946767"/>
                  </a:lnTo>
                  <a:lnTo>
                    <a:pt x="879541" y="944457"/>
                  </a:lnTo>
                  <a:lnTo>
                    <a:pt x="860803" y="935340"/>
                  </a:lnTo>
                  <a:lnTo>
                    <a:pt x="854558" y="950202"/>
                  </a:lnTo>
                  <a:lnTo>
                    <a:pt x="828512" y="956072"/>
                  </a:lnTo>
                  <a:lnTo>
                    <a:pt x="810899" y="958382"/>
                  </a:lnTo>
                  <a:lnTo>
                    <a:pt x="795846" y="960692"/>
                  </a:lnTo>
                  <a:lnTo>
                    <a:pt x="781106" y="960692"/>
                  </a:lnTo>
                  <a:lnTo>
                    <a:pt x="788164" y="988230"/>
                  </a:lnTo>
                  <a:lnTo>
                    <a:pt x="788164" y="1001593"/>
                  </a:lnTo>
                  <a:lnTo>
                    <a:pt x="774735" y="1000032"/>
                  </a:lnTo>
                  <a:lnTo>
                    <a:pt x="776359" y="985420"/>
                  </a:lnTo>
                  <a:lnTo>
                    <a:pt x="761119" y="990977"/>
                  </a:lnTo>
                  <a:lnTo>
                    <a:pt x="746941" y="990977"/>
                  </a:lnTo>
                  <a:lnTo>
                    <a:pt x="739759" y="973368"/>
                  </a:lnTo>
                  <a:lnTo>
                    <a:pt x="718835" y="969872"/>
                  </a:lnTo>
                  <a:lnTo>
                    <a:pt x="726642" y="943895"/>
                  </a:lnTo>
                  <a:lnTo>
                    <a:pt x="710278" y="939774"/>
                  </a:lnTo>
                  <a:lnTo>
                    <a:pt x="707280" y="924725"/>
                  </a:lnTo>
                  <a:lnTo>
                    <a:pt x="709466" y="909114"/>
                  </a:lnTo>
                  <a:lnTo>
                    <a:pt x="675988" y="902870"/>
                  </a:lnTo>
                  <a:lnTo>
                    <a:pt x="679424" y="877081"/>
                  </a:lnTo>
                  <a:lnTo>
                    <a:pt x="687856" y="863593"/>
                  </a:lnTo>
                  <a:lnTo>
                    <a:pt x="694102" y="847108"/>
                  </a:lnTo>
                  <a:lnTo>
                    <a:pt x="685732" y="813763"/>
                  </a:lnTo>
                  <a:lnTo>
                    <a:pt x="683608" y="800025"/>
                  </a:lnTo>
                  <a:lnTo>
                    <a:pt x="667494" y="794156"/>
                  </a:lnTo>
                  <a:lnTo>
                    <a:pt x="657626" y="778545"/>
                  </a:lnTo>
                  <a:lnTo>
                    <a:pt x="643760" y="775548"/>
                  </a:lnTo>
                  <a:lnTo>
                    <a:pt x="626959" y="768679"/>
                  </a:lnTo>
                  <a:lnTo>
                    <a:pt x="612655" y="748385"/>
                  </a:lnTo>
                  <a:lnTo>
                    <a:pt x="599227" y="741016"/>
                  </a:lnTo>
                  <a:lnTo>
                    <a:pt x="592981" y="755815"/>
                  </a:lnTo>
                  <a:lnTo>
                    <a:pt x="566436" y="752381"/>
                  </a:lnTo>
                  <a:lnTo>
                    <a:pt x="552758" y="764370"/>
                  </a:lnTo>
                  <a:lnTo>
                    <a:pt x="539392" y="765806"/>
                  </a:lnTo>
                  <a:lnTo>
                    <a:pt x="541578" y="779669"/>
                  </a:lnTo>
                  <a:lnTo>
                    <a:pt x="528711" y="781542"/>
                  </a:lnTo>
                  <a:lnTo>
                    <a:pt x="526525" y="797777"/>
                  </a:lnTo>
                  <a:lnTo>
                    <a:pt x="503041" y="784914"/>
                  </a:lnTo>
                  <a:lnTo>
                    <a:pt x="489550" y="784914"/>
                  </a:lnTo>
                  <a:lnTo>
                    <a:pt x="459820" y="777983"/>
                  </a:lnTo>
                  <a:lnTo>
                    <a:pt x="449639" y="792595"/>
                  </a:lnTo>
                  <a:lnTo>
                    <a:pt x="437147" y="806270"/>
                  </a:lnTo>
                  <a:lnTo>
                    <a:pt x="433399" y="783790"/>
                  </a:lnTo>
                  <a:lnTo>
                    <a:pt x="418472" y="787349"/>
                  </a:lnTo>
                  <a:lnTo>
                    <a:pt x="403357" y="794343"/>
                  </a:lnTo>
                  <a:lnTo>
                    <a:pt x="387618" y="785101"/>
                  </a:lnTo>
                  <a:lnTo>
                    <a:pt x="372128" y="782604"/>
                  </a:lnTo>
                  <a:lnTo>
                    <a:pt x="346208" y="777983"/>
                  </a:lnTo>
                  <a:lnTo>
                    <a:pt x="319163" y="757564"/>
                  </a:lnTo>
                  <a:lnTo>
                    <a:pt x="315290" y="744388"/>
                  </a:lnTo>
                  <a:lnTo>
                    <a:pt x="300425" y="747948"/>
                  </a:lnTo>
                  <a:lnTo>
                    <a:pt x="293742" y="734710"/>
                  </a:lnTo>
                  <a:lnTo>
                    <a:pt x="277628" y="731712"/>
                  </a:lnTo>
                  <a:lnTo>
                    <a:pt x="265698" y="718287"/>
                  </a:lnTo>
                  <a:lnTo>
                    <a:pt x="252457" y="710981"/>
                  </a:lnTo>
                  <a:lnTo>
                    <a:pt x="236031" y="722533"/>
                  </a:lnTo>
                  <a:lnTo>
                    <a:pt x="214545" y="699491"/>
                  </a:lnTo>
                  <a:lnTo>
                    <a:pt x="196932" y="692248"/>
                  </a:lnTo>
                  <a:lnTo>
                    <a:pt x="182254" y="680883"/>
                  </a:lnTo>
                  <a:lnTo>
                    <a:pt x="168763" y="678261"/>
                  </a:lnTo>
                  <a:lnTo>
                    <a:pt x="165702" y="660901"/>
                  </a:lnTo>
                  <a:lnTo>
                    <a:pt x="161393" y="646914"/>
                  </a:lnTo>
                  <a:lnTo>
                    <a:pt x="186813" y="641419"/>
                  </a:lnTo>
                  <a:lnTo>
                    <a:pt x="176133" y="625558"/>
                  </a:lnTo>
                  <a:lnTo>
                    <a:pt x="162579" y="620438"/>
                  </a:lnTo>
                  <a:lnTo>
                    <a:pt x="163641" y="601081"/>
                  </a:lnTo>
                  <a:lnTo>
                    <a:pt x="179755" y="595586"/>
                  </a:lnTo>
                  <a:lnTo>
                    <a:pt x="187063" y="578476"/>
                  </a:lnTo>
                  <a:lnTo>
                    <a:pt x="187063" y="554748"/>
                  </a:lnTo>
                  <a:lnTo>
                    <a:pt x="170449" y="553186"/>
                  </a:lnTo>
                  <a:lnTo>
                    <a:pt x="156584" y="539699"/>
                  </a:lnTo>
                  <a:lnTo>
                    <a:pt x="142093" y="544007"/>
                  </a:lnTo>
                  <a:lnTo>
                    <a:pt x="128852" y="553499"/>
                  </a:lnTo>
                  <a:lnTo>
                    <a:pt x="101932" y="553499"/>
                  </a:lnTo>
                  <a:lnTo>
                    <a:pt x="76949" y="539699"/>
                  </a:lnTo>
                  <a:lnTo>
                    <a:pt x="73701" y="522277"/>
                  </a:lnTo>
                  <a:lnTo>
                    <a:pt x="58086" y="509788"/>
                  </a:lnTo>
                  <a:lnTo>
                    <a:pt x="36163" y="497799"/>
                  </a:lnTo>
                  <a:lnTo>
                    <a:pt x="49530" y="495863"/>
                  </a:lnTo>
                  <a:lnTo>
                    <a:pt x="36663" y="479691"/>
                  </a:lnTo>
                  <a:lnTo>
                    <a:pt x="36663" y="464454"/>
                  </a:lnTo>
                  <a:lnTo>
                    <a:pt x="22985" y="456087"/>
                  </a:lnTo>
                  <a:lnTo>
                    <a:pt x="6995" y="458272"/>
                  </a:lnTo>
                  <a:lnTo>
                    <a:pt x="6995" y="432046"/>
                  </a:lnTo>
                  <a:lnTo>
                    <a:pt x="2686" y="415436"/>
                  </a:lnTo>
                  <a:lnTo>
                    <a:pt x="17238" y="402948"/>
                  </a:lnTo>
                  <a:lnTo>
                    <a:pt x="43284" y="405570"/>
                  </a:lnTo>
                  <a:lnTo>
                    <a:pt x="56837" y="405570"/>
                  </a:lnTo>
                  <a:lnTo>
                    <a:pt x="60522" y="390334"/>
                  </a:lnTo>
                  <a:lnTo>
                    <a:pt x="76699" y="384589"/>
                  </a:lnTo>
                  <a:lnTo>
                    <a:pt x="93688" y="380031"/>
                  </a:lnTo>
                  <a:lnTo>
                    <a:pt x="105305" y="363171"/>
                  </a:lnTo>
                  <a:lnTo>
                    <a:pt x="132537" y="349808"/>
                  </a:lnTo>
                  <a:lnTo>
                    <a:pt x="124604" y="333698"/>
                  </a:lnTo>
                  <a:lnTo>
                    <a:pt x="126916" y="321209"/>
                  </a:lnTo>
                  <a:lnTo>
                    <a:pt x="129102" y="307284"/>
                  </a:lnTo>
                  <a:lnTo>
                    <a:pt x="109490" y="280621"/>
                  </a:lnTo>
                  <a:lnTo>
                    <a:pt x="103244" y="258016"/>
                  </a:lnTo>
                  <a:lnTo>
                    <a:pt x="132287" y="250648"/>
                  </a:lnTo>
                  <a:lnTo>
                    <a:pt x="146090" y="247089"/>
                  </a:lnTo>
                  <a:lnTo>
                    <a:pt x="154647" y="196135"/>
                  </a:lnTo>
                  <a:lnTo>
                    <a:pt x="187001" y="206688"/>
                  </a:lnTo>
                  <a:lnTo>
                    <a:pt x="203552" y="190015"/>
                  </a:lnTo>
                  <a:lnTo>
                    <a:pt x="195120" y="174217"/>
                  </a:lnTo>
                  <a:lnTo>
                    <a:pt x="195120" y="154235"/>
                  </a:lnTo>
                  <a:lnTo>
                    <a:pt x="210860" y="153486"/>
                  </a:lnTo>
                  <a:lnTo>
                    <a:pt x="205676" y="137313"/>
                  </a:lnTo>
                  <a:lnTo>
                    <a:pt x="229035" y="148553"/>
                  </a:lnTo>
                  <a:lnTo>
                    <a:pt x="241902" y="157795"/>
                  </a:lnTo>
                  <a:lnTo>
                    <a:pt x="255393" y="160417"/>
                  </a:lnTo>
                  <a:lnTo>
                    <a:pt x="265136" y="173718"/>
                  </a:lnTo>
                  <a:lnTo>
                    <a:pt x="287621" y="176653"/>
                  </a:lnTo>
                  <a:lnTo>
                    <a:pt x="302299" y="181211"/>
                  </a:lnTo>
                  <a:lnTo>
                    <a:pt x="314353" y="199132"/>
                  </a:lnTo>
                  <a:lnTo>
                    <a:pt x="327407" y="210934"/>
                  </a:lnTo>
                  <a:lnTo>
                    <a:pt x="333653" y="226607"/>
                  </a:lnTo>
                  <a:lnTo>
                    <a:pt x="331405" y="239658"/>
                  </a:lnTo>
                  <a:lnTo>
                    <a:pt x="337963" y="254457"/>
                  </a:lnTo>
                  <a:lnTo>
                    <a:pt x="353890" y="259952"/>
                  </a:lnTo>
                  <a:lnTo>
                    <a:pt x="368880" y="264573"/>
                  </a:lnTo>
                  <a:lnTo>
                    <a:pt x="414162" y="269256"/>
                  </a:lnTo>
                  <a:lnTo>
                    <a:pt x="441519" y="285304"/>
                  </a:lnTo>
                  <a:lnTo>
                    <a:pt x="458570" y="294546"/>
                  </a:lnTo>
                  <a:lnTo>
                    <a:pt x="475247" y="315027"/>
                  </a:lnTo>
                  <a:lnTo>
                    <a:pt x="496795" y="335946"/>
                  </a:lnTo>
                  <a:lnTo>
                    <a:pt x="519467" y="334072"/>
                  </a:lnTo>
                  <a:lnTo>
                    <a:pt x="538205" y="336383"/>
                  </a:lnTo>
                  <a:lnTo>
                    <a:pt x="555506" y="336383"/>
                  </a:lnTo>
                  <a:lnTo>
                    <a:pt x="577304" y="331700"/>
                  </a:lnTo>
                  <a:lnTo>
                    <a:pt x="615341" y="338693"/>
                  </a:lnTo>
                  <a:lnTo>
                    <a:pt x="640699" y="354804"/>
                  </a:lnTo>
                  <a:lnTo>
                    <a:pt x="658313" y="354804"/>
                  </a:lnTo>
                  <a:lnTo>
                    <a:pt x="672678" y="361610"/>
                  </a:lnTo>
                  <a:lnTo>
                    <a:pt x="686169" y="361610"/>
                  </a:lnTo>
                  <a:lnTo>
                    <a:pt x="700535" y="368416"/>
                  </a:lnTo>
                  <a:lnTo>
                    <a:pt x="716961" y="361672"/>
                  </a:lnTo>
                  <a:lnTo>
                    <a:pt x="745005" y="342939"/>
                  </a:lnTo>
                  <a:lnTo>
                    <a:pt x="806464" y="333885"/>
                  </a:lnTo>
                  <a:lnTo>
                    <a:pt x="819393" y="331575"/>
                  </a:lnTo>
                  <a:lnTo>
                    <a:pt x="827013" y="312030"/>
                  </a:lnTo>
                  <a:lnTo>
                    <a:pt x="841378" y="303600"/>
                  </a:lnTo>
                  <a:lnTo>
                    <a:pt x="833321" y="287490"/>
                  </a:lnTo>
                  <a:lnTo>
                    <a:pt x="820267" y="273377"/>
                  </a:lnTo>
                  <a:lnTo>
                    <a:pt x="834383" y="259765"/>
                  </a:lnTo>
                  <a:lnTo>
                    <a:pt x="859367" y="271379"/>
                  </a:lnTo>
                  <a:lnTo>
                    <a:pt x="875106" y="266696"/>
                  </a:lnTo>
                  <a:lnTo>
                    <a:pt x="880415" y="249399"/>
                  </a:lnTo>
                  <a:lnTo>
                    <a:pt x="904586" y="250523"/>
                  </a:lnTo>
                  <a:lnTo>
                    <a:pt x="910458" y="228418"/>
                  </a:lnTo>
                  <a:lnTo>
                    <a:pt x="927009" y="215492"/>
                  </a:lnTo>
                  <a:lnTo>
                    <a:pt x="947933" y="208811"/>
                  </a:lnTo>
                  <a:lnTo>
                    <a:pt x="964172" y="213432"/>
                  </a:lnTo>
                  <a:lnTo>
                    <a:pt x="980036" y="208811"/>
                  </a:lnTo>
                  <a:lnTo>
                    <a:pt x="965671" y="192201"/>
                  </a:lnTo>
                  <a:lnTo>
                    <a:pt x="946247" y="178214"/>
                  </a:lnTo>
                  <a:lnTo>
                    <a:pt x="933380" y="168972"/>
                  </a:lnTo>
                  <a:lnTo>
                    <a:pt x="908397" y="178026"/>
                  </a:lnTo>
                  <a:lnTo>
                    <a:pt x="876480" y="178026"/>
                  </a:lnTo>
                  <a:lnTo>
                    <a:pt x="863427" y="158481"/>
                  </a:lnTo>
                  <a:lnTo>
                    <a:pt x="859054" y="144369"/>
                  </a:lnTo>
                  <a:lnTo>
                    <a:pt x="859054" y="112398"/>
                  </a:lnTo>
                  <a:lnTo>
                    <a:pt x="883163" y="123263"/>
                  </a:lnTo>
                  <a:lnTo>
                    <a:pt x="896592" y="118518"/>
                  </a:lnTo>
                  <a:lnTo>
                    <a:pt x="906023" y="101595"/>
                  </a:lnTo>
                  <a:lnTo>
                    <a:pt x="904025" y="84424"/>
                  </a:lnTo>
                  <a:lnTo>
                    <a:pt x="904025" y="56824"/>
                  </a:lnTo>
                  <a:lnTo>
                    <a:pt x="908272" y="43398"/>
                  </a:lnTo>
                  <a:lnTo>
                    <a:pt x="894656" y="34594"/>
                  </a:lnTo>
                  <a:lnTo>
                    <a:pt x="897216" y="11614"/>
                  </a:lnTo>
                  <a:lnTo>
                    <a:pt x="911707" y="4995"/>
                  </a:lnTo>
                  <a:lnTo>
                    <a:pt x="925760" y="7431"/>
                  </a:lnTo>
                  <a:lnTo>
                    <a:pt x="945684" y="2810"/>
                  </a:lnTo>
                  <a:lnTo>
                    <a:pt x="970106" y="18733"/>
                  </a:lnTo>
                  <a:lnTo>
                    <a:pt x="1002896" y="23666"/>
                  </a:lnTo>
                  <a:lnTo>
                    <a:pt x="1014826" y="37091"/>
                  </a:lnTo>
                  <a:lnTo>
                    <a:pt x="1028067" y="44335"/>
                  </a:lnTo>
                  <a:lnTo>
                    <a:pt x="1033813" y="57510"/>
                  </a:lnTo>
                  <a:lnTo>
                    <a:pt x="1059984" y="78929"/>
                  </a:lnTo>
                  <a:lnTo>
                    <a:pt x="1085654" y="99722"/>
                  </a:lnTo>
                  <a:lnTo>
                    <a:pt x="1098146" y="115708"/>
                  </a:lnTo>
                  <a:lnTo>
                    <a:pt x="1113573" y="125324"/>
                  </a:lnTo>
                  <a:lnTo>
                    <a:pt x="1137619" y="130195"/>
                  </a:lnTo>
                  <a:lnTo>
                    <a:pt x="1151110" y="127884"/>
                  </a:lnTo>
                  <a:lnTo>
                    <a:pt x="1166850" y="143682"/>
                  </a:lnTo>
                  <a:lnTo>
                    <a:pt x="1182902" y="144119"/>
                  </a:lnTo>
                  <a:lnTo>
                    <a:pt x="1198579" y="168472"/>
                  </a:lnTo>
                  <a:lnTo>
                    <a:pt x="1214068" y="180961"/>
                  </a:lnTo>
                  <a:lnTo>
                    <a:pt x="1234555" y="178963"/>
                  </a:lnTo>
                  <a:lnTo>
                    <a:pt x="1254292" y="169534"/>
                  </a:lnTo>
                  <a:lnTo>
                    <a:pt x="1267408" y="160105"/>
                  </a:lnTo>
                  <a:lnTo>
                    <a:pt x="1285584" y="162728"/>
                  </a:lnTo>
                  <a:lnTo>
                    <a:pt x="1295139" y="178214"/>
                  </a:lnTo>
                  <a:lnTo>
                    <a:pt x="1292766" y="205626"/>
                  </a:lnTo>
                  <a:lnTo>
                    <a:pt x="1303696" y="222236"/>
                  </a:lnTo>
                  <a:close/>
                  <a:moveTo>
                    <a:pt x="1307257" y="242156"/>
                  </a:moveTo>
                  <a:lnTo>
                    <a:pt x="1307257" y="221300"/>
                  </a:lnTo>
                  <a:lnTo>
                    <a:pt x="1296264" y="204190"/>
                  </a:lnTo>
                  <a:lnTo>
                    <a:pt x="1292142" y="190702"/>
                  </a:lnTo>
                  <a:lnTo>
                    <a:pt x="1298387" y="178214"/>
                  </a:lnTo>
                  <a:lnTo>
                    <a:pt x="1287582" y="160480"/>
                  </a:lnTo>
                  <a:lnTo>
                    <a:pt x="1267158" y="157482"/>
                  </a:lnTo>
                  <a:lnTo>
                    <a:pt x="1253167" y="167036"/>
                  </a:lnTo>
                  <a:lnTo>
                    <a:pt x="1234430" y="176153"/>
                  </a:lnTo>
                  <a:lnTo>
                    <a:pt x="1215692" y="178276"/>
                  </a:lnTo>
                  <a:lnTo>
                    <a:pt x="1201827" y="167036"/>
                  </a:lnTo>
                  <a:lnTo>
                    <a:pt x="1198079" y="153923"/>
                  </a:lnTo>
                  <a:lnTo>
                    <a:pt x="1184776" y="141434"/>
                  </a:lnTo>
                  <a:lnTo>
                    <a:pt x="1168723" y="141060"/>
                  </a:lnTo>
                  <a:lnTo>
                    <a:pt x="1152672" y="125262"/>
                  </a:lnTo>
                  <a:lnTo>
                    <a:pt x="1138494" y="127197"/>
                  </a:lnTo>
                  <a:lnTo>
                    <a:pt x="1115509" y="122576"/>
                  </a:lnTo>
                  <a:lnTo>
                    <a:pt x="1101019" y="113522"/>
                  </a:lnTo>
                  <a:lnTo>
                    <a:pt x="1088527" y="97662"/>
                  </a:lnTo>
                  <a:lnTo>
                    <a:pt x="1062606" y="76556"/>
                  </a:lnTo>
                  <a:lnTo>
                    <a:pt x="1036874" y="55700"/>
                  </a:lnTo>
                  <a:lnTo>
                    <a:pt x="1030628" y="42399"/>
                  </a:lnTo>
                  <a:lnTo>
                    <a:pt x="1017137" y="34719"/>
                  </a:lnTo>
                  <a:lnTo>
                    <a:pt x="1004646" y="21168"/>
                  </a:lnTo>
                  <a:lnTo>
                    <a:pt x="971605" y="16048"/>
                  </a:lnTo>
                  <a:lnTo>
                    <a:pt x="946621" y="0"/>
                  </a:lnTo>
                  <a:lnTo>
                    <a:pt x="926197" y="4496"/>
                  </a:lnTo>
                  <a:lnTo>
                    <a:pt x="911832" y="2123"/>
                  </a:lnTo>
                  <a:lnTo>
                    <a:pt x="895905" y="9179"/>
                  </a:lnTo>
                  <a:lnTo>
                    <a:pt x="880415" y="25789"/>
                  </a:lnTo>
                  <a:lnTo>
                    <a:pt x="893532" y="37404"/>
                  </a:lnTo>
                  <a:lnTo>
                    <a:pt x="906523" y="44460"/>
                  </a:lnTo>
                  <a:lnTo>
                    <a:pt x="901464" y="84736"/>
                  </a:lnTo>
                  <a:lnTo>
                    <a:pt x="903587" y="101158"/>
                  </a:lnTo>
                  <a:lnTo>
                    <a:pt x="895218" y="116395"/>
                  </a:lnTo>
                  <a:lnTo>
                    <a:pt x="870922" y="120204"/>
                  </a:lnTo>
                  <a:lnTo>
                    <a:pt x="856431" y="112523"/>
                  </a:lnTo>
                  <a:lnTo>
                    <a:pt x="856431" y="144931"/>
                  </a:lnTo>
                  <a:lnTo>
                    <a:pt x="860803" y="159293"/>
                  </a:lnTo>
                  <a:lnTo>
                    <a:pt x="862927" y="175279"/>
                  </a:lnTo>
                  <a:lnTo>
                    <a:pt x="876793" y="181148"/>
                  </a:lnTo>
                  <a:lnTo>
                    <a:pt x="896967" y="176590"/>
                  </a:lnTo>
                  <a:lnTo>
                    <a:pt x="933567" y="171907"/>
                  </a:lnTo>
                  <a:lnTo>
                    <a:pt x="964235" y="194886"/>
                  </a:lnTo>
                  <a:lnTo>
                    <a:pt x="979037" y="208624"/>
                  </a:lnTo>
                  <a:lnTo>
                    <a:pt x="964672" y="210559"/>
                  </a:lnTo>
                  <a:lnTo>
                    <a:pt x="948432" y="205938"/>
                  </a:lnTo>
                  <a:lnTo>
                    <a:pt x="926072" y="212932"/>
                  </a:lnTo>
                  <a:lnTo>
                    <a:pt x="908459" y="227107"/>
                  </a:lnTo>
                  <a:lnTo>
                    <a:pt x="903587" y="248837"/>
                  </a:lnTo>
                  <a:lnTo>
                    <a:pt x="879478" y="247588"/>
                  </a:lnTo>
                  <a:lnTo>
                    <a:pt x="873670" y="264948"/>
                  </a:lnTo>
                  <a:lnTo>
                    <a:pt x="859741" y="268507"/>
                  </a:lnTo>
                  <a:lnTo>
                    <a:pt x="835383" y="257142"/>
                  </a:lnTo>
                  <a:lnTo>
                    <a:pt x="821330" y="259140"/>
                  </a:lnTo>
                  <a:lnTo>
                    <a:pt x="817894" y="274376"/>
                  </a:lnTo>
                  <a:lnTo>
                    <a:pt x="831198" y="289613"/>
                  </a:lnTo>
                  <a:lnTo>
                    <a:pt x="839567" y="303225"/>
                  </a:lnTo>
                  <a:lnTo>
                    <a:pt x="825077" y="310344"/>
                  </a:lnTo>
                  <a:lnTo>
                    <a:pt x="818019" y="329701"/>
                  </a:lnTo>
                  <a:lnTo>
                    <a:pt x="744256" y="340192"/>
                  </a:lnTo>
                  <a:lnTo>
                    <a:pt x="715774" y="358925"/>
                  </a:lnTo>
                  <a:lnTo>
                    <a:pt x="701034" y="365731"/>
                  </a:lnTo>
                  <a:lnTo>
                    <a:pt x="687356" y="358800"/>
                  </a:lnTo>
                  <a:lnTo>
                    <a:pt x="673865" y="358800"/>
                  </a:lnTo>
                  <a:lnTo>
                    <a:pt x="659499" y="351994"/>
                  </a:lnTo>
                  <a:lnTo>
                    <a:pt x="641699" y="351994"/>
                  </a:lnTo>
                  <a:lnTo>
                    <a:pt x="617028" y="335883"/>
                  </a:lnTo>
                  <a:lnTo>
                    <a:pt x="590358" y="333198"/>
                  </a:lnTo>
                  <a:lnTo>
                    <a:pt x="538829" y="333198"/>
                  </a:lnTo>
                  <a:lnTo>
                    <a:pt x="519717" y="330888"/>
                  </a:lnTo>
                  <a:lnTo>
                    <a:pt x="497982" y="333198"/>
                  </a:lnTo>
                  <a:lnTo>
                    <a:pt x="477808" y="312779"/>
                  </a:lnTo>
                  <a:lnTo>
                    <a:pt x="460881" y="292110"/>
                  </a:lnTo>
                  <a:lnTo>
                    <a:pt x="443268" y="282432"/>
                  </a:lnTo>
                  <a:lnTo>
                    <a:pt x="428153" y="275438"/>
                  </a:lnTo>
                  <a:lnTo>
                    <a:pt x="369817" y="261388"/>
                  </a:lnTo>
                  <a:lnTo>
                    <a:pt x="355139" y="256830"/>
                  </a:lnTo>
                  <a:lnTo>
                    <a:pt x="340149" y="252209"/>
                  </a:lnTo>
                  <a:lnTo>
                    <a:pt x="334715" y="239158"/>
                  </a:lnTo>
                  <a:lnTo>
                    <a:pt x="336963" y="226170"/>
                  </a:lnTo>
                  <a:lnTo>
                    <a:pt x="330718" y="209123"/>
                  </a:lnTo>
                  <a:lnTo>
                    <a:pt x="317227" y="196947"/>
                  </a:lnTo>
                  <a:lnTo>
                    <a:pt x="304735" y="178713"/>
                  </a:lnTo>
                  <a:lnTo>
                    <a:pt x="288871" y="173468"/>
                  </a:lnTo>
                  <a:lnTo>
                    <a:pt x="267135" y="171095"/>
                  </a:lnTo>
                  <a:lnTo>
                    <a:pt x="257204" y="158107"/>
                  </a:lnTo>
                  <a:lnTo>
                    <a:pt x="243401" y="155234"/>
                  </a:lnTo>
                  <a:lnTo>
                    <a:pt x="218417" y="136938"/>
                  </a:lnTo>
                  <a:lnTo>
                    <a:pt x="204614" y="136938"/>
                  </a:lnTo>
                  <a:lnTo>
                    <a:pt x="209611" y="153049"/>
                  </a:lnTo>
                  <a:lnTo>
                    <a:pt x="193684" y="153049"/>
                  </a:lnTo>
                  <a:lnTo>
                    <a:pt x="192310" y="174967"/>
                  </a:lnTo>
                  <a:lnTo>
                    <a:pt x="201116" y="189703"/>
                  </a:lnTo>
                  <a:lnTo>
                    <a:pt x="186064" y="204003"/>
                  </a:lnTo>
                  <a:lnTo>
                    <a:pt x="166140" y="198882"/>
                  </a:lnTo>
                  <a:lnTo>
                    <a:pt x="151399" y="195573"/>
                  </a:lnTo>
                  <a:lnTo>
                    <a:pt x="142843" y="246527"/>
                  </a:lnTo>
                  <a:lnTo>
                    <a:pt x="113799" y="254582"/>
                  </a:lnTo>
                  <a:lnTo>
                    <a:pt x="100058" y="258766"/>
                  </a:lnTo>
                  <a:lnTo>
                    <a:pt x="106304" y="281932"/>
                  </a:lnTo>
                  <a:lnTo>
                    <a:pt x="125854" y="307909"/>
                  </a:lnTo>
                  <a:lnTo>
                    <a:pt x="123418" y="320397"/>
                  </a:lnTo>
                  <a:lnTo>
                    <a:pt x="121294" y="334260"/>
                  </a:lnTo>
                  <a:lnTo>
                    <a:pt x="130101" y="349246"/>
                  </a:lnTo>
                  <a:lnTo>
                    <a:pt x="102869" y="360861"/>
                  </a:lnTo>
                  <a:lnTo>
                    <a:pt x="91564" y="377658"/>
                  </a:lnTo>
                  <a:lnTo>
                    <a:pt x="75325" y="381592"/>
                  </a:lnTo>
                  <a:lnTo>
                    <a:pt x="58336" y="389148"/>
                  </a:lnTo>
                  <a:lnTo>
                    <a:pt x="55213" y="404259"/>
                  </a:lnTo>
                  <a:lnTo>
                    <a:pt x="29605" y="396079"/>
                  </a:lnTo>
                  <a:lnTo>
                    <a:pt x="15552" y="400700"/>
                  </a:lnTo>
                  <a:lnTo>
                    <a:pt x="0" y="414874"/>
                  </a:lnTo>
                  <a:lnTo>
                    <a:pt x="3810" y="432671"/>
                  </a:lnTo>
                  <a:lnTo>
                    <a:pt x="3810" y="446158"/>
                  </a:lnTo>
                  <a:lnTo>
                    <a:pt x="5996" y="460333"/>
                  </a:lnTo>
                  <a:lnTo>
                    <a:pt x="22797" y="459334"/>
                  </a:lnTo>
                  <a:lnTo>
                    <a:pt x="33852" y="480877"/>
                  </a:lnTo>
                  <a:lnTo>
                    <a:pt x="47031" y="498111"/>
                  </a:lnTo>
                  <a:cubicBezTo>
                    <a:pt x="33665" y="498111"/>
                    <a:pt x="33353" y="500110"/>
                    <a:pt x="34539" y="500796"/>
                  </a:cubicBezTo>
                  <a:lnTo>
                    <a:pt x="55963" y="512411"/>
                  </a:lnTo>
                  <a:lnTo>
                    <a:pt x="70703" y="523838"/>
                  </a:lnTo>
                  <a:lnTo>
                    <a:pt x="74450" y="541447"/>
                  </a:lnTo>
                  <a:lnTo>
                    <a:pt x="88316" y="547254"/>
                  </a:lnTo>
                  <a:lnTo>
                    <a:pt x="129539" y="556621"/>
                  </a:lnTo>
                  <a:lnTo>
                    <a:pt x="143342" y="547005"/>
                  </a:lnTo>
                  <a:lnTo>
                    <a:pt x="169137" y="556184"/>
                  </a:lnTo>
                  <a:lnTo>
                    <a:pt x="185252" y="556621"/>
                  </a:lnTo>
                  <a:lnTo>
                    <a:pt x="183628" y="578164"/>
                  </a:lnTo>
                  <a:lnTo>
                    <a:pt x="177382" y="593775"/>
                  </a:lnTo>
                  <a:lnTo>
                    <a:pt x="161143" y="600019"/>
                  </a:lnTo>
                  <a:lnTo>
                    <a:pt x="160143" y="622374"/>
                  </a:lnTo>
                  <a:lnTo>
                    <a:pt x="174009" y="628618"/>
                  </a:lnTo>
                  <a:lnTo>
                    <a:pt x="184003" y="641981"/>
                  </a:lnTo>
                  <a:lnTo>
                    <a:pt x="171511" y="656218"/>
                  </a:lnTo>
                  <a:cubicBezTo>
                    <a:pt x="159581" y="645790"/>
                    <a:pt x="157957" y="646976"/>
                    <a:pt x="158395" y="648413"/>
                  </a:cubicBezTo>
                  <a:lnTo>
                    <a:pt x="162642" y="662275"/>
                  </a:lnTo>
                  <a:lnTo>
                    <a:pt x="166889" y="680696"/>
                  </a:lnTo>
                  <a:lnTo>
                    <a:pt x="181005" y="684255"/>
                  </a:lnTo>
                  <a:lnTo>
                    <a:pt x="195308" y="695495"/>
                  </a:lnTo>
                  <a:lnTo>
                    <a:pt x="212858" y="702676"/>
                  </a:lnTo>
                  <a:lnTo>
                    <a:pt x="235906" y="725468"/>
                  </a:lnTo>
                  <a:lnTo>
                    <a:pt x="252957" y="714041"/>
                  </a:lnTo>
                  <a:lnTo>
                    <a:pt x="276566" y="734710"/>
                  </a:lnTo>
                  <a:lnTo>
                    <a:pt x="292431" y="737519"/>
                  </a:lnTo>
                  <a:lnTo>
                    <a:pt x="299926" y="750633"/>
                  </a:lnTo>
                  <a:lnTo>
                    <a:pt x="314666" y="746699"/>
                  </a:lnTo>
                  <a:lnTo>
                    <a:pt x="316914" y="759562"/>
                  </a:lnTo>
                  <a:lnTo>
                    <a:pt x="332342" y="774174"/>
                  </a:lnTo>
                  <a:lnTo>
                    <a:pt x="345458" y="781355"/>
                  </a:lnTo>
                  <a:lnTo>
                    <a:pt x="359074" y="781355"/>
                  </a:lnTo>
                  <a:lnTo>
                    <a:pt x="386681" y="788286"/>
                  </a:lnTo>
                  <a:lnTo>
                    <a:pt x="403295" y="797340"/>
                  </a:lnTo>
                  <a:lnTo>
                    <a:pt x="419721" y="790472"/>
                  </a:lnTo>
                  <a:lnTo>
                    <a:pt x="432213" y="785851"/>
                  </a:lnTo>
                  <a:lnTo>
                    <a:pt x="436585" y="807956"/>
                  </a:lnTo>
                  <a:lnTo>
                    <a:pt x="452137" y="794718"/>
                  </a:lnTo>
                  <a:lnTo>
                    <a:pt x="460881" y="780605"/>
                  </a:lnTo>
                  <a:lnTo>
                    <a:pt x="476433" y="783665"/>
                  </a:lnTo>
                  <a:lnTo>
                    <a:pt x="502354" y="788286"/>
                  </a:lnTo>
                  <a:lnTo>
                    <a:pt x="527337" y="799713"/>
                  </a:lnTo>
                  <a:lnTo>
                    <a:pt x="531709" y="782291"/>
                  </a:lnTo>
                  <a:lnTo>
                    <a:pt x="544576" y="779481"/>
                  </a:lnTo>
                  <a:lnTo>
                    <a:pt x="542390" y="765619"/>
                  </a:lnTo>
                  <a:lnTo>
                    <a:pt x="567373" y="755441"/>
                  </a:lnTo>
                  <a:lnTo>
                    <a:pt x="581551" y="753505"/>
                  </a:lnTo>
                  <a:lnTo>
                    <a:pt x="595667" y="757064"/>
                  </a:lnTo>
                  <a:lnTo>
                    <a:pt x="599914" y="743139"/>
                  </a:lnTo>
                  <a:lnTo>
                    <a:pt x="624897" y="771426"/>
                  </a:lnTo>
                  <a:lnTo>
                    <a:pt x="642760" y="778919"/>
                  </a:lnTo>
                  <a:lnTo>
                    <a:pt x="655939" y="781292"/>
                  </a:lnTo>
                  <a:lnTo>
                    <a:pt x="665558" y="796841"/>
                  </a:lnTo>
                  <a:lnTo>
                    <a:pt x="681422" y="802086"/>
                  </a:lnTo>
                  <a:lnTo>
                    <a:pt x="691103" y="847295"/>
                  </a:lnTo>
                  <a:lnTo>
                    <a:pt x="684857" y="862531"/>
                  </a:lnTo>
                  <a:lnTo>
                    <a:pt x="676426" y="876144"/>
                  </a:lnTo>
                  <a:lnTo>
                    <a:pt x="671928" y="890443"/>
                  </a:lnTo>
                  <a:lnTo>
                    <a:pt x="674052" y="905055"/>
                  </a:lnTo>
                  <a:lnTo>
                    <a:pt x="707530" y="910987"/>
                  </a:lnTo>
                  <a:lnTo>
                    <a:pt x="704032" y="925412"/>
                  </a:lnTo>
                  <a:lnTo>
                    <a:pt x="708342" y="942271"/>
                  </a:lnTo>
                  <a:lnTo>
                    <a:pt x="724643" y="945706"/>
                  </a:lnTo>
                  <a:lnTo>
                    <a:pt x="716961" y="971120"/>
                  </a:lnTo>
                  <a:lnTo>
                    <a:pt x="737572" y="975491"/>
                  </a:lnTo>
                  <a:lnTo>
                    <a:pt x="744880" y="993100"/>
                  </a:lnTo>
                  <a:lnTo>
                    <a:pt x="761369" y="993975"/>
                  </a:lnTo>
                  <a:lnTo>
                    <a:pt x="774923" y="986856"/>
                  </a:lnTo>
                  <a:lnTo>
                    <a:pt x="772612" y="1001655"/>
                  </a:lnTo>
                  <a:lnTo>
                    <a:pt x="789163" y="1003279"/>
                  </a:lnTo>
                  <a:lnTo>
                    <a:pt x="790787" y="987793"/>
                  </a:lnTo>
                  <a:lnTo>
                    <a:pt x="782105" y="961816"/>
                  </a:lnTo>
                  <a:lnTo>
                    <a:pt x="795597" y="963877"/>
                  </a:lnTo>
                  <a:lnTo>
                    <a:pt x="810837" y="961567"/>
                  </a:lnTo>
                  <a:lnTo>
                    <a:pt x="827950" y="959256"/>
                  </a:lnTo>
                  <a:lnTo>
                    <a:pt x="842503" y="961567"/>
                  </a:lnTo>
                  <a:lnTo>
                    <a:pt x="856494" y="952013"/>
                  </a:lnTo>
                  <a:lnTo>
                    <a:pt x="861365" y="937276"/>
                  </a:lnTo>
                  <a:lnTo>
                    <a:pt x="878479" y="947517"/>
                  </a:lnTo>
                  <a:lnTo>
                    <a:pt x="893906" y="949952"/>
                  </a:lnTo>
                  <a:lnTo>
                    <a:pt x="906398" y="952262"/>
                  </a:lnTo>
                  <a:lnTo>
                    <a:pt x="900839" y="966562"/>
                  </a:lnTo>
                  <a:lnTo>
                    <a:pt x="914205" y="979675"/>
                  </a:lnTo>
                  <a:lnTo>
                    <a:pt x="931819" y="986919"/>
                  </a:lnTo>
                  <a:lnTo>
                    <a:pt x="954429" y="977677"/>
                  </a:lnTo>
                  <a:lnTo>
                    <a:pt x="968357" y="982360"/>
                  </a:lnTo>
                  <a:lnTo>
                    <a:pt x="983347" y="986981"/>
                  </a:lnTo>
                  <a:lnTo>
                    <a:pt x="984346" y="1006463"/>
                  </a:lnTo>
                  <a:lnTo>
                    <a:pt x="990592" y="1020888"/>
                  </a:lnTo>
                  <a:lnTo>
                    <a:pt x="1006207" y="1030816"/>
                  </a:lnTo>
                  <a:lnTo>
                    <a:pt x="1008642" y="1015580"/>
                  </a:lnTo>
                  <a:lnTo>
                    <a:pt x="1008642" y="999345"/>
                  </a:lnTo>
                  <a:lnTo>
                    <a:pt x="1019011" y="986419"/>
                  </a:lnTo>
                  <a:lnTo>
                    <a:pt x="1033001" y="984733"/>
                  </a:lnTo>
                  <a:lnTo>
                    <a:pt x="1047991" y="982423"/>
                  </a:lnTo>
                  <a:lnTo>
                    <a:pt x="1063231" y="977739"/>
                  </a:lnTo>
                  <a:lnTo>
                    <a:pt x="1070664" y="953449"/>
                  </a:lnTo>
                  <a:lnTo>
                    <a:pt x="1095647" y="954448"/>
                  </a:lnTo>
                  <a:lnTo>
                    <a:pt x="1110387" y="949952"/>
                  </a:lnTo>
                  <a:lnTo>
                    <a:pt x="1123317" y="945269"/>
                  </a:lnTo>
                  <a:lnTo>
                    <a:pt x="1153484" y="938213"/>
                  </a:lnTo>
                  <a:lnTo>
                    <a:pt x="1173221" y="917044"/>
                  </a:lnTo>
                  <a:lnTo>
                    <a:pt x="1175719" y="902370"/>
                  </a:lnTo>
                  <a:lnTo>
                    <a:pt x="1181965" y="884074"/>
                  </a:lnTo>
                  <a:lnTo>
                    <a:pt x="1194456" y="870774"/>
                  </a:lnTo>
                  <a:lnTo>
                    <a:pt x="1199078" y="853852"/>
                  </a:lnTo>
                  <a:lnTo>
                    <a:pt x="1207448" y="840426"/>
                  </a:lnTo>
                  <a:lnTo>
                    <a:pt x="1205512" y="825440"/>
                  </a:lnTo>
                  <a:lnTo>
                    <a:pt x="1216005" y="810329"/>
                  </a:lnTo>
                  <a:lnTo>
                    <a:pt x="1214131" y="795342"/>
                  </a:lnTo>
                  <a:lnTo>
                    <a:pt x="1216254" y="779606"/>
                  </a:lnTo>
                  <a:lnTo>
                    <a:pt x="1232557" y="771489"/>
                  </a:lnTo>
                  <a:lnTo>
                    <a:pt x="1233430" y="756190"/>
                  </a:lnTo>
                  <a:lnTo>
                    <a:pt x="1246235" y="746699"/>
                  </a:lnTo>
                  <a:lnTo>
                    <a:pt x="1244111" y="732836"/>
                  </a:lnTo>
                  <a:lnTo>
                    <a:pt x="1250357" y="717413"/>
                  </a:lnTo>
                  <a:lnTo>
                    <a:pt x="1225374" y="712979"/>
                  </a:lnTo>
                  <a:lnTo>
                    <a:pt x="1209947" y="715290"/>
                  </a:lnTo>
                  <a:lnTo>
                    <a:pt x="1194769" y="719973"/>
                  </a:lnTo>
                  <a:lnTo>
                    <a:pt x="1207261" y="706173"/>
                  </a:lnTo>
                  <a:lnTo>
                    <a:pt x="1223500" y="702177"/>
                  </a:lnTo>
                  <a:lnTo>
                    <a:pt x="1218066" y="686066"/>
                  </a:lnTo>
                  <a:lnTo>
                    <a:pt x="1204325" y="680633"/>
                  </a:lnTo>
                  <a:lnTo>
                    <a:pt x="1174407" y="666771"/>
                  </a:lnTo>
                  <a:lnTo>
                    <a:pt x="1157731" y="650848"/>
                  </a:lnTo>
                  <a:lnTo>
                    <a:pt x="1168474" y="664773"/>
                  </a:lnTo>
                  <a:lnTo>
                    <a:pt x="1188773" y="665148"/>
                  </a:lnTo>
                  <a:lnTo>
                    <a:pt x="1213757" y="674327"/>
                  </a:lnTo>
                  <a:lnTo>
                    <a:pt x="1202514" y="660090"/>
                  </a:lnTo>
                  <a:lnTo>
                    <a:pt x="1194270" y="646539"/>
                  </a:lnTo>
                  <a:lnTo>
                    <a:pt x="1181091" y="634613"/>
                  </a:lnTo>
                  <a:lnTo>
                    <a:pt x="1153546" y="590902"/>
                  </a:lnTo>
                  <a:lnTo>
                    <a:pt x="1139618" y="587843"/>
                  </a:lnTo>
                  <a:lnTo>
                    <a:pt x="1114635" y="565113"/>
                  </a:lnTo>
                  <a:lnTo>
                    <a:pt x="1127563" y="553436"/>
                  </a:lnTo>
                  <a:lnTo>
                    <a:pt x="1128001" y="538512"/>
                  </a:lnTo>
                  <a:lnTo>
                    <a:pt x="1140867" y="535952"/>
                  </a:lnTo>
                  <a:lnTo>
                    <a:pt x="1138681" y="519779"/>
                  </a:lnTo>
                  <a:lnTo>
                    <a:pt x="1159168" y="512161"/>
                  </a:lnTo>
                  <a:lnTo>
                    <a:pt x="1173284" y="514596"/>
                  </a:lnTo>
                  <a:lnTo>
                    <a:pt x="1173284" y="494302"/>
                  </a:lnTo>
                  <a:lnTo>
                    <a:pt x="1157169" y="488370"/>
                  </a:lnTo>
                  <a:lnTo>
                    <a:pt x="1141242" y="492991"/>
                  </a:lnTo>
                  <a:lnTo>
                    <a:pt x="1123254" y="481564"/>
                  </a:lnTo>
                  <a:lnTo>
                    <a:pt x="1108452" y="495739"/>
                  </a:lnTo>
                  <a:lnTo>
                    <a:pt x="1084967" y="493303"/>
                  </a:lnTo>
                  <a:lnTo>
                    <a:pt x="1081157" y="480128"/>
                  </a:lnTo>
                  <a:lnTo>
                    <a:pt x="1065293" y="472197"/>
                  </a:lnTo>
                  <a:lnTo>
                    <a:pt x="1051801" y="472197"/>
                  </a:lnTo>
                  <a:lnTo>
                    <a:pt x="1038373" y="440976"/>
                  </a:lnTo>
                  <a:lnTo>
                    <a:pt x="1063356" y="442662"/>
                  </a:lnTo>
                  <a:lnTo>
                    <a:pt x="1068603" y="420619"/>
                  </a:lnTo>
                  <a:lnTo>
                    <a:pt x="1082719" y="414812"/>
                  </a:lnTo>
                  <a:lnTo>
                    <a:pt x="1089963" y="400138"/>
                  </a:lnTo>
                  <a:lnTo>
                    <a:pt x="1104142" y="393893"/>
                  </a:lnTo>
                  <a:lnTo>
                    <a:pt x="1123566" y="407194"/>
                  </a:lnTo>
                  <a:lnTo>
                    <a:pt x="1112886" y="421681"/>
                  </a:lnTo>
                  <a:lnTo>
                    <a:pt x="1119132" y="437104"/>
                  </a:lnTo>
                  <a:lnTo>
                    <a:pt x="1119132" y="452652"/>
                  </a:lnTo>
                  <a:lnTo>
                    <a:pt x="1134059" y="449530"/>
                  </a:lnTo>
                  <a:lnTo>
                    <a:pt x="1141429" y="434794"/>
                  </a:lnTo>
                  <a:lnTo>
                    <a:pt x="1162166" y="423991"/>
                  </a:lnTo>
                  <a:lnTo>
                    <a:pt x="1178717" y="421805"/>
                  </a:lnTo>
                  <a:lnTo>
                    <a:pt x="1186400" y="404633"/>
                  </a:lnTo>
                  <a:lnTo>
                    <a:pt x="1209884" y="379656"/>
                  </a:lnTo>
                  <a:lnTo>
                    <a:pt x="1212195" y="365232"/>
                  </a:lnTo>
                  <a:lnTo>
                    <a:pt x="1249045" y="373537"/>
                  </a:lnTo>
                  <a:lnTo>
                    <a:pt x="1239739" y="357052"/>
                  </a:lnTo>
                  <a:lnTo>
                    <a:pt x="1269344" y="343127"/>
                  </a:lnTo>
                  <a:lnTo>
                    <a:pt x="1265722" y="327453"/>
                  </a:lnTo>
                  <a:lnTo>
                    <a:pt x="1280712" y="336383"/>
                  </a:lnTo>
                  <a:lnTo>
                    <a:pt x="1294953" y="329327"/>
                  </a:lnTo>
                  <a:lnTo>
                    <a:pt x="1293640" y="313841"/>
                  </a:lnTo>
                  <a:lnTo>
                    <a:pt x="1287395" y="299479"/>
                  </a:lnTo>
                  <a:lnTo>
                    <a:pt x="1276589" y="280746"/>
                  </a:lnTo>
                  <a:lnTo>
                    <a:pt x="1263411" y="268757"/>
                  </a:lnTo>
                  <a:lnTo>
                    <a:pt x="1283522" y="259890"/>
                  </a:lnTo>
                  <a:lnTo>
                    <a:pt x="1298325" y="264510"/>
                  </a:lnTo>
                  <a:lnTo>
                    <a:pt x="1302510" y="244653"/>
                  </a:lnTo>
                  <a:close/>
                </a:path>
              </a:pathLst>
            </a:custGeom>
            <a:solidFill>
              <a:srgbClr val="FFFFFF"/>
            </a:solidFill>
            <a:ln w="6245" cap="flat">
              <a:noFill/>
              <a:prstDash val="solid"/>
              <a:miter/>
            </a:ln>
          </p:spPr>
          <p:txBody>
            <a:bodyPr rtlCol="0" anchor="ctr"/>
            <a:lstStyle/>
            <a:p>
              <a:endParaRPr lang="en-US" noProof="0" dirty="0"/>
            </a:p>
          </p:txBody>
        </p:sp>
        <p:sp>
          <p:nvSpPr>
            <p:cNvPr id="5206" name="Serbest Form 5205">
              <a:extLst>
                <a:ext uri="{FF2B5EF4-FFF2-40B4-BE49-F238E27FC236}">
                  <a16:creationId xmlns:a16="http://schemas.microsoft.com/office/drawing/2014/main" id="{78EF2BFC-906C-BA44-B9E9-0A2FB7C43336}"/>
                </a:ext>
              </a:extLst>
            </p:cNvPr>
            <p:cNvSpPr/>
            <p:nvPr/>
          </p:nvSpPr>
          <p:spPr>
            <a:xfrm>
              <a:off x="6007008" y="1818699"/>
              <a:ext cx="266385" cy="494614"/>
            </a:xfrm>
            <a:custGeom>
              <a:avLst/>
              <a:gdLst>
                <a:gd name="connsiteX0" fmla="*/ 242776 w 266385"/>
                <a:gd name="connsiteY0" fmla="*/ 239283 h 494614"/>
                <a:gd name="connsiteX1" fmla="*/ 257766 w 266385"/>
                <a:gd name="connsiteY1" fmla="*/ 239283 h 494614"/>
                <a:gd name="connsiteX2" fmla="*/ 262076 w 266385"/>
                <a:gd name="connsiteY2" fmla="*/ 241594 h 494614"/>
                <a:gd name="connsiteX3" fmla="*/ 266385 w 266385"/>
                <a:gd name="connsiteY3" fmla="*/ 241594 h 494614"/>
                <a:gd name="connsiteX4" fmla="*/ 264262 w 266385"/>
                <a:gd name="connsiteY4" fmla="*/ 124262 h 494614"/>
                <a:gd name="connsiteX5" fmla="*/ 64457 w 266385"/>
                <a:gd name="connsiteY5" fmla="*/ 0 h 494614"/>
                <a:gd name="connsiteX6" fmla="*/ 55838 w 266385"/>
                <a:gd name="connsiteY6" fmla="*/ 4621 h 494614"/>
                <a:gd name="connsiteX7" fmla="*/ 51528 w 266385"/>
                <a:gd name="connsiteY7" fmla="*/ 9242 h 494614"/>
                <a:gd name="connsiteX8" fmla="*/ 45095 w 266385"/>
                <a:gd name="connsiteY8" fmla="*/ 11552 h 494614"/>
                <a:gd name="connsiteX9" fmla="*/ 38662 w 266385"/>
                <a:gd name="connsiteY9" fmla="*/ 16111 h 494614"/>
                <a:gd name="connsiteX10" fmla="*/ 45095 w 266385"/>
                <a:gd name="connsiteY10" fmla="*/ 41400 h 494614"/>
                <a:gd name="connsiteX11" fmla="*/ 40785 w 266385"/>
                <a:gd name="connsiteY11" fmla="*/ 59821 h 494614"/>
                <a:gd name="connsiteX12" fmla="*/ 51528 w 266385"/>
                <a:gd name="connsiteY12" fmla="*/ 73621 h 494614"/>
                <a:gd name="connsiteX13" fmla="*/ 53714 w 266385"/>
                <a:gd name="connsiteY13" fmla="*/ 82863 h 494614"/>
                <a:gd name="connsiteX14" fmla="*/ 64457 w 266385"/>
                <a:gd name="connsiteY14" fmla="*/ 96663 h 494614"/>
                <a:gd name="connsiteX15" fmla="*/ 58024 w 266385"/>
                <a:gd name="connsiteY15" fmla="*/ 110462 h 494614"/>
                <a:gd name="connsiteX16" fmla="*/ 51528 w 266385"/>
                <a:gd name="connsiteY16" fmla="*/ 204752 h 494614"/>
                <a:gd name="connsiteX17" fmla="*/ 49405 w 266385"/>
                <a:gd name="connsiteY17" fmla="*/ 207062 h 494614"/>
                <a:gd name="connsiteX18" fmla="*/ 42971 w 266385"/>
                <a:gd name="connsiteY18" fmla="*/ 216242 h 494614"/>
                <a:gd name="connsiteX19" fmla="*/ 34352 w 266385"/>
                <a:gd name="connsiteY19" fmla="*/ 225483 h 494614"/>
                <a:gd name="connsiteX20" fmla="*/ 25795 w 266385"/>
                <a:gd name="connsiteY20" fmla="*/ 236973 h 494614"/>
                <a:gd name="connsiteX21" fmla="*/ 19299 w 266385"/>
                <a:gd name="connsiteY21" fmla="*/ 243842 h 494614"/>
                <a:gd name="connsiteX22" fmla="*/ 17176 w 266385"/>
                <a:gd name="connsiteY22" fmla="*/ 248463 h 494614"/>
                <a:gd name="connsiteX23" fmla="*/ 12866 w 266385"/>
                <a:gd name="connsiteY23" fmla="*/ 255394 h 494614"/>
                <a:gd name="connsiteX24" fmla="*/ 10743 w 266385"/>
                <a:gd name="connsiteY24" fmla="*/ 259952 h 494614"/>
                <a:gd name="connsiteX25" fmla="*/ 8557 w 266385"/>
                <a:gd name="connsiteY25" fmla="*/ 266883 h 494614"/>
                <a:gd name="connsiteX26" fmla="*/ 8557 w 266385"/>
                <a:gd name="connsiteY26" fmla="*/ 271504 h 494614"/>
                <a:gd name="connsiteX27" fmla="*/ 6433 w 266385"/>
                <a:gd name="connsiteY27" fmla="*/ 273752 h 494614"/>
                <a:gd name="connsiteX28" fmla="*/ 6433 w 266385"/>
                <a:gd name="connsiteY28" fmla="*/ 276062 h 494614"/>
                <a:gd name="connsiteX29" fmla="*/ 0 w 266385"/>
                <a:gd name="connsiteY29" fmla="*/ 278373 h 494614"/>
                <a:gd name="connsiteX30" fmla="*/ 2123 w 266385"/>
                <a:gd name="connsiteY30" fmla="*/ 301415 h 494614"/>
                <a:gd name="connsiteX31" fmla="*/ 6433 w 266385"/>
                <a:gd name="connsiteY31" fmla="*/ 301415 h 494614"/>
                <a:gd name="connsiteX32" fmla="*/ 17176 w 266385"/>
                <a:gd name="connsiteY32" fmla="*/ 319773 h 494614"/>
                <a:gd name="connsiteX33" fmla="*/ 17176 w 266385"/>
                <a:gd name="connsiteY33" fmla="*/ 324394 h 494614"/>
                <a:gd name="connsiteX34" fmla="*/ 17176 w 266385"/>
                <a:gd name="connsiteY34" fmla="*/ 322083 h 494614"/>
                <a:gd name="connsiteX35" fmla="*/ 25795 w 266385"/>
                <a:gd name="connsiteY35" fmla="*/ 319773 h 494614"/>
                <a:gd name="connsiteX36" fmla="*/ 25795 w 266385"/>
                <a:gd name="connsiteY36" fmla="*/ 326704 h 494614"/>
                <a:gd name="connsiteX37" fmla="*/ 27919 w 266385"/>
                <a:gd name="connsiteY37" fmla="*/ 331263 h 494614"/>
                <a:gd name="connsiteX38" fmla="*/ 30043 w 266385"/>
                <a:gd name="connsiteY38" fmla="*/ 333573 h 494614"/>
                <a:gd name="connsiteX39" fmla="*/ 34352 w 266385"/>
                <a:gd name="connsiteY39" fmla="*/ 333573 h 494614"/>
                <a:gd name="connsiteX40" fmla="*/ 36538 w 266385"/>
                <a:gd name="connsiteY40" fmla="*/ 335883 h 494614"/>
                <a:gd name="connsiteX41" fmla="*/ 38662 w 266385"/>
                <a:gd name="connsiteY41" fmla="*/ 335883 h 494614"/>
                <a:gd name="connsiteX42" fmla="*/ 36538 w 266385"/>
                <a:gd name="connsiteY42" fmla="*/ 349683 h 494614"/>
                <a:gd name="connsiteX43" fmla="*/ 40785 w 266385"/>
                <a:gd name="connsiteY43" fmla="*/ 351994 h 494614"/>
                <a:gd name="connsiteX44" fmla="*/ 42971 w 266385"/>
                <a:gd name="connsiteY44" fmla="*/ 356615 h 494614"/>
                <a:gd name="connsiteX45" fmla="*/ 42971 w 266385"/>
                <a:gd name="connsiteY45" fmla="*/ 370415 h 494614"/>
                <a:gd name="connsiteX46" fmla="*/ 40785 w 266385"/>
                <a:gd name="connsiteY46" fmla="*/ 370415 h 494614"/>
                <a:gd name="connsiteX47" fmla="*/ 40785 w 266385"/>
                <a:gd name="connsiteY47" fmla="*/ 384214 h 494614"/>
                <a:gd name="connsiteX48" fmla="*/ 42971 w 266385"/>
                <a:gd name="connsiteY48" fmla="*/ 391083 h 494614"/>
                <a:gd name="connsiteX49" fmla="*/ 42971 w 266385"/>
                <a:gd name="connsiteY49" fmla="*/ 398015 h 494614"/>
                <a:gd name="connsiteX50" fmla="*/ 45095 w 266385"/>
                <a:gd name="connsiteY50" fmla="*/ 402635 h 494614"/>
                <a:gd name="connsiteX51" fmla="*/ 49405 w 266385"/>
                <a:gd name="connsiteY51" fmla="*/ 404883 h 494614"/>
                <a:gd name="connsiteX52" fmla="*/ 51528 w 266385"/>
                <a:gd name="connsiteY52" fmla="*/ 409504 h 494614"/>
                <a:gd name="connsiteX53" fmla="*/ 58024 w 266385"/>
                <a:gd name="connsiteY53" fmla="*/ 416435 h 494614"/>
                <a:gd name="connsiteX54" fmla="*/ 23609 w 266385"/>
                <a:gd name="connsiteY54" fmla="*/ 416435 h 494614"/>
                <a:gd name="connsiteX55" fmla="*/ 19299 w 266385"/>
                <a:gd name="connsiteY55" fmla="*/ 418683 h 494614"/>
                <a:gd name="connsiteX56" fmla="*/ 17176 w 266385"/>
                <a:gd name="connsiteY56" fmla="*/ 420994 h 494614"/>
                <a:gd name="connsiteX57" fmla="*/ 17176 w 266385"/>
                <a:gd name="connsiteY57" fmla="*/ 425615 h 494614"/>
                <a:gd name="connsiteX58" fmla="*/ 21486 w 266385"/>
                <a:gd name="connsiteY58" fmla="*/ 434794 h 494614"/>
                <a:gd name="connsiteX59" fmla="*/ 25795 w 266385"/>
                <a:gd name="connsiteY59" fmla="*/ 439414 h 494614"/>
                <a:gd name="connsiteX60" fmla="*/ 27919 w 266385"/>
                <a:gd name="connsiteY60" fmla="*/ 444035 h 494614"/>
                <a:gd name="connsiteX61" fmla="*/ 32228 w 266385"/>
                <a:gd name="connsiteY61" fmla="*/ 448594 h 494614"/>
                <a:gd name="connsiteX62" fmla="*/ 38662 w 266385"/>
                <a:gd name="connsiteY62" fmla="*/ 453215 h 494614"/>
                <a:gd name="connsiteX63" fmla="*/ 42971 w 266385"/>
                <a:gd name="connsiteY63" fmla="*/ 455525 h 494614"/>
                <a:gd name="connsiteX64" fmla="*/ 47281 w 266385"/>
                <a:gd name="connsiteY64" fmla="*/ 460146 h 494614"/>
                <a:gd name="connsiteX65" fmla="*/ 51528 w 266385"/>
                <a:gd name="connsiteY65" fmla="*/ 469325 h 494614"/>
                <a:gd name="connsiteX66" fmla="*/ 51528 w 266385"/>
                <a:gd name="connsiteY66" fmla="*/ 476194 h 494614"/>
                <a:gd name="connsiteX67" fmla="*/ 53714 w 266385"/>
                <a:gd name="connsiteY67" fmla="*/ 480814 h 494614"/>
                <a:gd name="connsiteX68" fmla="*/ 55838 w 266385"/>
                <a:gd name="connsiteY68" fmla="*/ 487746 h 494614"/>
                <a:gd name="connsiteX69" fmla="*/ 55838 w 266385"/>
                <a:gd name="connsiteY69" fmla="*/ 492304 h 494614"/>
                <a:gd name="connsiteX70" fmla="*/ 58024 w 266385"/>
                <a:gd name="connsiteY70" fmla="*/ 492304 h 494614"/>
                <a:gd name="connsiteX71" fmla="*/ 60148 w 266385"/>
                <a:gd name="connsiteY71" fmla="*/ 494614 h 494614"/>
                <a:gd name="connsiteX72" fmla="*/ 66581 w 266385"/>
                <a:gd name="connsiteY72" fmla="*/ 494614 h 494614"/>
                <a:gd name="connsiteX73" fmla="*/ 70890 w 266385"/>
                <a:gd name="connsiteY73" fmla="*/ 492304 h 494614"/>
                <a:gd name="connsiteX74" fmla="*/ 77324 w 266385"/>
                <a:gd name="connsiteY74" fmla="*/ 485435 h 494614"/>
                <a:gd name="connsiteX75" fmla="*/ 81633 w 266385"/>
                <a:gd name="connsiteY75" fmla="*/ 483125 h 494614"/>
                <a:gd name="connsiteX76" fmla="*/ 83757 w 266385"/>
                <a:gd name="connsiteY76" fmla="*/ 480814 h 494614"/>
                <a:gd name="connsiteX77" fmla="*/ 83757 w 266385"/>
                <a:gd name="connsiteY77" fmla="*/ 490056 h 494614"/>
                <a:gd name="connsiteX78" fmla="*/ 85943 w 266385"/>
                <a:gd name="connsiteY78" fmla="*/ 492304 h 494614"/>
                <a:gd name="connsiteX79" fmla="*/ 88066 w 266385"/>
                <a:gd name="connsiteY79" fmla="*/ 492304 h 494614"/>
                <a:gd name="connsiteX80" fmla="*/ 92376 w 266385"/>
                <a:gd name="connsiteY80" fmla="*/ 490056 h 494614"/>
                <a:gd name="connsiteX81" fmla="*/ 96686 w 266385"/>
                <a:gd name="connsiteY81" fmla="*/ 485435 h 494614"/>
                <a:gd name="connsiteX82" fmla="*/ 98809 w 266385"/>
                <a:gd name="connsiteY82" fmla="*/ 480814 h 494614"/>
                <a:gd name="connsiteX83" fmla="*/ 100995 w 266385"/>
                <a:gd name="connsiteY83" fmla="*/ 478504 h 494614"/>
                <a:gd name="connsiteX84" fmla="*/ 133162 w 266385"/>
                <a:gd name="connsiteY84" fmla="*/ 478504 h 494614"/>
                <a:gd name="connsiteX85" fmla="*/ 135348 w 266385"/>
                <a:gd name="connsiteY85" fmla="*/ 476194 h 494614"/>
                <a:gd name="connsiteX86" fmla="*/ 137471 w 266385"/>
                <a:gd name="connsiteY86" fmla="*/ 471635 h 494614"/>
                <a:gd name="connsiteX87" fmla="*/ 139657 w 266385"/>
                <a:gd name="connsiteY87" fmla="*/ 469325 h 494614"/>
                <a:gd name="connsiteX88" fmla="*/ 141781 w 266385"/>
                <a:gd name="connsiteY88" fmla="*/ 464704 h 494614"/>
                <a:gd name="connsiteX89" fmla="*/ 143904 w 266385"/>
                <a:gd name="connsiteY89" fmla="*/ 462394 h 494614"/>
                <a:gd name="connsiteX90" fmla="*/ 143904 w 266385"/>
                <a:gd name="connsiteY90" fmla="*/ 457835 h 494614"/>
                <a:gd name="connsiteX91" fmla="*/ 139657 w 266385"/>
                <a:gd name="connsiteY91" fmla="*/ 453215 h 494614"/>
                <a:gd name="connsiteX92" fmla="*/ 137471 w 266385"/>
                <a:gd name="connsiteY92" fmla="*/ 453215 h 494614"/>
                <a:gd name="connsiteX93" fmla="*/ 143904 w 266385"/>
                <a:gd name="connsiteY93" fmla="*/ 448594 h 494614"/>
                <a:gd name="connsiteX94" fmla="*/ 150400 w 266385"/>
                <a:gd name="connsiteY94" fmla="*/ 448594 h 494614"/>
                <a:gd name="connsiteX95" fmla="*/ 165390 w 266385"/>
                <a:gd name="connsiteY95" fmla="*/ 446346 h 494614"/>
                <a:gd name="connsiteX96" fmla="*/ 182566 w 266385"/>
                <a:gd name="connsiteY96" fmla="*/ 439414 h 494614"/>
                <a:gd name="connsiteX97" fmla="*/ 189062 w 266385"/>
                <a:gd name="connsiteY97" fmla="*/ 434794 h 494614"/>
                <a:gd name="connsiteX98" fmla="*/ 197619 w 266385"/>
                <a:gd name="connsiteY98" fmla="*/ 425615 h 494614"/>
                <a:gd name="connsiteX99" fmla="*/ 197619 w 266385"/>
                <a:gd name="connsiteY99" fmla="*/ 418683 h 494614"/>
                <a:gd name="connsiteX100" fmla="*/ 210548 w 266385"/>
                <a:gd name="connsiteY100" fmla="*/ 409504 h 494614"/>
                <a:gd name="connsiteX101" fmla="*/ 212671 w 266385"/>
                <a:gd name="connsiteY101" fmla="*/ 398015 h 494614"/>
                <a:gd name="connsiteX102" fmla="*/ 232033 w 266385"/>
                <a:gd name="connsiteY102" fmla="*/ 386525 h 494614"/>
                <a:gd name="connsiteX103" fmla="*/ 240590 w 266385"/>
                <a:gd name="connsiteY103" fmla="*/ 386525 h 494614"/>
                <a:gd name="connsiteX104" fmla="*/ 240590 w 266385"/>
                <a:gd name="connsiteY104" fmla="*/ 381904 h 494614"/>
                <a:gd name="connsiteX105" fmla="*/ 244900 w 266385"/>
                <a:gd name="connsiteY105" fmla="*/ 381904 h 494614"/>
                <a:gd name="connsiteX106" fmla="*/ 244900 w 266385"/>
                <a:gd name="connsiteY106" fmla="*/ 379594 h 494614"/>
                <a:gd name="connsiteX107" fmla="*/ 242776 w 266385"/>
                <a:gd name="connsiteY107" fmla="*/ 377283 h 494614"/>
                <a:gd name="connsiteX108" fmla="*/ 238467 w 266385"/>
                <a:gd name="connsiteY108" fmla="*/ 370415 h 494614"/>
                <a:gd name="connsiteX109" fmla="*/ 234157 w 266385"/>
                <a:gd name="connsiteY109" fmla="*/ 368104 h 494614"/>
                <a:gd name="connsiteX110" fmla="*/ 232033 w 266385"/>
                <a:gd name="connsiteY110" fmla="*/ 368104 h 494614"/>
                <a:gd name="connsiteX111" fmla="*/ 229847 w 266385"/>
                <a:gd name="connsiteY111" fmla="*/ 358925 h 494614"/>
                <a:gd name="connsiteX112" fmla="*/ 236281 w 266385"/>
                <a:gd name="connsiteY112" fmla="*/ 356615 h 494614"/>
                <a:gd name="connsiteX113" fmla="*/ 229847 w 266385"/>
                <a:gd name="connsiteY113" fmla="*/ 351994 h 494614"/>
                <a:gd name="connsiteX114" fmla="*/ 229847 w 266385"/>
                <a:gd name="connsiteY114" fmla="*/ 335883 h 494614"/>
                <a:gd name="connsiteX115" fmla="*/ 227724 w 266385"/>
                <a:gd name="connsiteY115" fmla="*/ 333573 h 494614"/>
                <a:gd name="connsiteX116" fmla="*/ 223414 w 266385"/>
                <a:gd name="connsiteY116" fmla="*/ 333573 h 494614"/>
                <a:gd name="connsiteX117" fmla="*/ 221290 w 266385"/>
                <a:gd name="connsiteY117" fmla="*/ 335883 h 494614"/>
                <a:gd name="connsiteX118" fmla="*/ 216981 w 266385"/>
                <a:gd name="connsiteY118" fmla="*/ 335883 h 494614"/>
                <a:gd name="connsiteX119" fmla="*/ 214795 w 266385"/>
                <a:gd name="connsiteY119" fmla="*/ 333573 h 494614"/>
                <a:gd name="connsiteX120" fmla="*/ 214795 w 266385"/>
                <a:gd name="connsiteY120" fmla="*/ 326704 h 494614"/>
                <a:gd name="connsiteX121" fmla="*/ 216981 w 266385"/>
                <a:gd name="connsiteY121" fmla="*/ 322083 h 494614"/>
                <a:gd name="connsiteX122" fmla="*/ 221290 w 266385"/>
                <a:gd name="connsiteY122" fmla="*/ 319773 h 494614"/>
                <a:gd name="connsiteX123" fmla="*/ 225538 w 266385"/>
                <a:gd name="connsiteY123" fmla="*/ 315215 h 494614"/>
                <a:gd name="connsiteX124" fmla="*/ 225538 w 266385"/>
                <a:gd name="connsiteY124" fmla="*/ 310594 h 494614"/>
                <a:gd name="connsiteX125" fmla="*/ 221290 w 266385"/>
                <a:gd name="connsiteY125" fmla="*/ 301415 h 494614"/>
                <a:gd name="connsiteX126" fmla="*/ 219105 w 266385"/>
                <a:gd name="connsiteY126" fmla="*/ 299104 h 494614"/>
                <a:gd name="connsiteX127" fmla="*/ 225538 w 266385"/>
                <a:gd name="connsiteY127" fmla="*/ 292173 h 494614"/>
                <a:gd name="connsiteX128" fmla="*/ 232033 w 266385"/>
                <a:gd name="connsiteY128" fmla="*/ 287552 h 494614"/>
                <a:gd name="connsiteX129" fmla="*/ 229847 w 266385"/>
                <a:gd name="connsiteY129" fmla="*/ 280683 h 494614"/>
                <a:gd name="connsiteX130" fmla="*/ 227724 w 266385"/>
                <a:gd name="connsiteY130" fmla="*/ 271504 h 494614"/>
                <a:gd name="connsiteX131" fmla="*/ 232033 w 266385"/>
                <a:gd name="connsiteY131" fmla="*/ 271504 h 494614"/>
                <a:gd name="connsiteX132" fmla="*/ 232033 w 266385"/>
                <a:gd name="connsiteY132" fmla="*/ 264573 h 494614"/>
                <a:gd name="connsiteX133" fmla="*/ 236281 w 266385"/>
                <a:gd name="connsiteY133" fmla="*/ 259952 h 494614"/>
                <a:gd name="connsiteX134" fmla="*/ 240590 w 266385"/>
                <a:gd name="connsiteY134" fmla="*/ 257704 h 494614"/>
                <a:gd name="connsiteX135" fmla="*/ 242776 w 266385"/>
                <a:gd name="connsiteY135" fmla="*/ 255394 h 494614"/>
                <a:gd name="connsiteX136" fmla="*/ 242776 w 266385"/>
                <a:gd name="connsiteY136" fmla="*/ 253083 h 494614"/>
                <a:gd name="connsiteX137" fmla="*/ 240590 w 266385"/>
                <a:gd name="connsiteY137" fmla="*/ 250773 h 494614"/>
                <a:gd name="connsiteX138" fmla="*/ 240590 w 266385"/>
                <a:gd name="connsiteY138" fmla="*/ 246152 h 494614"/>
                <a:gd name="connsiteX139" fmla="*/ 238467 w 266385"/>
                <a:gd name="connsiteY139" fmla="*/ 243842 h 494614"/>
                <a:gd name="connsiteX140" fmla="*/ 242776 w 266385"/>
                <a:gd name="connsiteY140" fmla="*/ 239283 h 49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266385" h="494614">
                  <a:moveTo>
                    <a:pt x="242776" y="239283"/>
                  </a:moveTo>
                  <a:lnTo>
                    <a:pt x="257766" y="239283"/>
                  </a:lnTo>
                  <a:lnTo>
                    <a:pt x="262076" y="241594"/>
                  </a:lnTo>
                  <a:lnTo>
                    <a:pt x="266385" y="241594"/>
                  </a:lnTo>
                  <a:lnTo>
                    <a:pt x="264262" y="124262"/>
                  </a:lnTo>
                  <a:lnTo>
                    <a:pt x="64457" y="0"/>
                  </a:lnTo>
                  <a:lnTo>
                    <a:pt x="55838" y="4621"/>
                  </a:lnTo>
                  <a:lnTo>
                    <a:pt x="51528" y="9242"/>
                  </a:lnTo>
                  <a:lnTo>
                    <a:pt x="45095" y="11552"/>
                  </a:lnTo>
                  <a:lnTo>
                    <a:pt x="38662" y="16111"/>
                  </a:lnTo>
                  <a:lnTo>
                    <a:pt x="45095" y="41400"/>
                  </a:lnTo>
                  <a:lnTo>
                    <a:pt x="40785" y="59821"/>
                  </a:lnTo>
                  <a:lnTo>
                    <a:pt x="51528" y="73621"/>
                  </a:lnTo>
                  <a:lnTo>
                    <a:pt x="53714" y="82863"/>
                  </a:lnTo>
                  <a:lnTo>
                    <a:pt x="64457" y="96663"/>
                  </a:lnTo>
                  <a:lnTo>
                    <a:pt x="58024" y="110462"/>
                  </a:lnTo>
                  <a:lnTo>
                    <a:pt x="51528" y="204752"/>
                  </a:lnTo>
                  <a:lnTo>
                    <a:pt x="49405" y="207062"/>
                  </a:lnTo>
                  <a:lnTo>
                    <a:pt x="42971" y="216242"/>
                  </a:lnTo>
                  <a:lnTo>
                    <a:pt x="34352" y="225483"/>
                  </a:lnTo>
                  <a:lnTo>
                    <a:pt x="25795" y="236973"/>
                  </a:lnTo>
                  <a:lnTo>
                    <a:pt x="19299" y="243842"/>
                  </a:lnTo>
                  <a:lnTo>
                    <a:pt x="17176" y="248463"/>
                  </a:lnTo>
                  <a:lnTo>
                    <a:pt x="12866" y="255394"/>
                  </a:lnTo>
                  <a:lnTo>
                    <a:pt x="10743" y="259952"/>
                  </a:lnTo>
                  <a:lnTo>
                    <a:pt x="8557" y="266883"/>
                  </a:lnTo>
                  <a:lnTo>
                    <a:pt x="8557" y="271504"/>
                  </a:lnTo>
                  <a:lnTo>
                    <a:pt x="6433" y="273752"/>
                  </a:lnTo>
                  <a:lnTo>
                    <a:pt x="6433" y="276062"/>
                  </a:lnTo>
                  <a:lnTo>
                    <a:pt x="0" y="278373"/>
                  </a:lnTo>
                  <a:lnTo>
                    <a:pt x="2123" y="301415"/>
                  </a:lnTo>
                  <a:lnTo>
                    <a:pt x="6433" y="301415"/>
                  </a:lnTo>
                  <a:lnTo>
                    <a:pt x="17176" y="319773"/>
                  </a:lnTo>
                  <a:lnTo>
                    <a:pt x="17176" y="324394"/>
                  </a:lnTo>
                  <a:lnTo>
                    <a:pt x="17176" y="322083"/>
                  </a:lnTo>
                  <a:lnTo>
                    <a:pt x="25795" y="319773"/>
                  </a:lnTo>
                  <a:lnTo>
                    <a:pt x="25795" y="326704"/>
                  </a:lnTo>
                  <a:lnTo>
                    <a:pt x="27919" y="331263"/>
                  </a:lnTo>
                  <a:lnTo>
                    <a:pt x="30043" y="333573"/>
                  </a:lnTo>
                  <a:lnTo>
                    <a:pt x="34352" y="333573"/>
                  </a:lnTo>
                  <a:lnTo>
                    <a:pt x="36538" y="335883"/>
                  </a:lnTo>
                  <a:lnTo>
                    <a:pt x="38662" y="335883"/>
                  </a:lnTo>
                  <a:lnTo>
                    <a:pt x="36538" y="349683"/>
                  </a:lnTo>
                  <a:lnTo>
                    <a:pt x="40785" y="351994"/>
                  </a:lnTo>
                  <a:lnTo>
                    <a:pt x="42971" y="356615"/>
                  </a:lnTo>
                  <a:lnTo>
                    <a:pt x="42971" y="370415"/>
                  </a:lnTo>
                  <a:lnTo>
                    <a:pt x="40785" y="370415"/>
                  </a:lnTo>
                  <a:lnTo>
                    <a:pt x="40785" y="384214"/>
                  </a:lnTo>
                  <a:lnTo>
                    <a:pt x="42971" y="391083"/>
                  </a:lnTo>
                  <a:lnTo>
                    <a:pt x="42971" y="398015"/>
                  </a:lnTo>
                  <a:lnTo>
                    <a:pt x="45095" y="402635"/>
                  </a:lnTo>
                  <a:lnTo>
                    <a:pt x="49405" y="404883"/>
                  </a:lnTo>
                  <a:lnTo>
                    <a:pt x="51528" y="409504"/>
                  </a:lnTo>
                  <a:lnTo>
                    <a:pt x="58024" y="416435"/>
                  </a:lnTo>
                  <a:lnTo>
                    <a:pt x="23609" y="416435"/>
                  </a:lnTo>
                  <a:lnTo>
                    <a:pt x="19299" y="418683"/>
                  </a:lnTo>
                  <a:lnTo>
                    <a:pt x="17176" y="420994"/>
                  </a:lnTo>
                  <a:lnTo>
                    <a:pt x="17176" y="425615"/>
                  </a:lnTo>
                  <a:lnTo>
                    <a:pt x="21486" y="434794"/>
                  </a:lnTo>
                  <a:lnTo>
                    <a:pt x="25795" y="439414"/>
                  </a:lnTo>
                  <a:lnTo>
                    <a:pt x="27919" y="444035"/>
                  </a:lnTo>
                  <a:lnTo>
                    <a:pt x="32228" y="448594"/>
                  </a:lnTo>
                  <a:lnTo>
                    <a:pt x="38662" y="453215"/>
                  </a:lnTo>
                  <a:lnTo>
                    <a:pt x="42971" y="455525"/>
                  </a:lnTo>
                  <a:lnTo>
                    <a:pt x="47281" y="460146"/>
                  </a:lnTo>
                  <a:lnTo>
                    <a:pt x="51528" y="469325"/>
                  </a:lnTo>
                  <a:lnTo>
                    <a:pt x="51528" y="476194"/>
                  </a:lnTo>
                  <a:lnTo>
                    <a:pt x="53714" y="480814"/>
                  </a:lnTo>
                  <a:lnTo>
                    <a:pt x="55838" y="487746"/>
                  </a:lnTo>
                  <a:lnTo>
                    <a:pt x="55838" y="492304"/>
                  </a:lnTo>
                  <a:lnTo>
                    <a:pt x="58024" y="492304"/>
                  </a:lnTo>
                  <a:lnTo>
                    <a:pt x="60148" y="494614"/>
                  </a:lnTo>
                  <a:lnTo>
                    <a:pt x="66581" y="494614"/>
                  </a:lnTo>
                  <a:lnTo>
                    <a:pt x="70890" y="492304"/>
                  </a:lnTo>
                  <a:lnTo>
                    <a:pt x="77324" y="485435"/>
                  </a:lnTo>
                  <a:lnTo>
                    <a:pt x="81633" y="483125"/>
                  </a:lnTo>
                  <a:lnTo>
                    <a:pt x="83757" y="480814"/>
                  </a:lnTo>
                  <a:lnTo>
                    <a:pt x="83757" y="490056"/>
                  </a:lnTo>
                  <a:lnTo>
                    <a:pt x="85943" y="492304"/>
                  </a:lnTo>
                  <a:lnTo>
                    <a:pt x="88066" y="492304"/>
                  </a:lnTo>
                  <a:lnTo>
                    <a:pt x="92376" y="490056"/>
                  </a:lnTo>
                  <a:lnTo>
                    <a:pt x="96686" y="485435"/>
                  </a:lnTo>
                  <a:lnTo>
                    <a:pt x="98809" y="480814"/>
                  </a:lnTo>
                  <a:lnTo>
                    <a:pt x="100995" y="478504"/>
                  </a:lnTo>
                  <a:lnTo>
                    <a:pt x="133162" y="478504"/>
                  </a:lnTo>
                  <a:lnTo>
                    <a:pt x="135348" y="476194"/>
                  </a:lnTo>
                  <a:lnTo>
                    <a:pt x="137471" y="471635"/>
                  </a:lnTo>
                  <a:lnTo>
                    <a:pt x="139657" y="469325"/>
                  </a:lnTo>
                  <a:lnTo>
                    <a:pt x="141781" y="464704"/>
                  </a:lnTo>
                  <a:lnTo>
                    <a:pt x="143904" y="462394"/>
                  </a:lnTo>
                  <a:lnTo>
                    <a:pt x="143904" y="457835"/>
                  </a:lnTo>
                  <a:lnTo>
                    <a:pt x="139657" y="453215"/>
                  </a:lnTo>
                  <a:lnTo>
                    <a:pt x="137471" y="453215"/>
                  </a:lnTo>
                  <a:lnTo>
                    <a:pt x="143904" y="448594"/>
                  </a:lnTo>
                  <a:lnTo>
                    <a:pt x="150400" y="448594"/>
                  </a:lnTo>
                  <a:lnTo>
                    <a:pt x="165390" y="446346"/>
                  </a:lnTo>
                  <a:lnTo>
                    <a:pt x="182566" y="439414"/>
                  </a:lnTo>
                  <a:lnTo>
                    <a:pt x="189062" y="434794"/>
                  </a:lnTo>
                  <a:lnTo>
                    <a:pt x="197619" y="425615"/>
                  </a:lnTo>
                  <a:lnTo>
                    <a:pt x="197619" y="418683"/>
                  </a:lnTo>
                  <a:lnTo>
                    <a:pt x="210548" y="409504"/>
                  </a:lnTo>
                  <a:lnTo>
                    <a:pt x="212671" y="398015"/>
                  </a:lnTo>
                  <a:lnTo>
                    <a:pt x="232033" y="386525"/>
                  </a:lnTo>
                  <a:lnTo>
                    <a:pt x="240590" y="386525"/>
                  </a:lnTo>
                  <a:lnTo>
                    <a:pt x="240590" y="381904"/>
                  </a:lnTo>
                  <a:lnTo>
                    <a:pt x="244900" y="381904"/>
                  </a:lnTo>
                  <a:lnTo>
                    <a:pt x="244900" y="379594"/>
                  </a:lnTo>
                  <a:lnTo>
                    <a:pt x="242776" y="377283"/>
                  </a:lnTo>
                  <a:lnTo>
                    <a:pt x="238467" y="370415"/>
                  </a:lnTo>
                  <a:lnTo>
                    <a:pt x="234157" y="368104"/>
                  </a:lnTo>
                  <a:lnTo>
                    <a:pt x="232033" y="368104"/>
                  </a:lnTo>
                  <a:lnTo>
                    <a:pt x="229847" y="358925"/>
                  </a:lnTo>
                  <a:lnTo>
                    <a:pt x="236281" y="356615"/>
                  </a:lnTo>
                  <a:lnTo>
                    <a:pt x="229847" y="351994"/>
                  </a:lnTo>
                  <a:lnTo>
                    <a:pt x="229847" y="335883"/>
                  </a:lnTo>
                  <a:lnTo>
                    <a:pt x="227724" y="333573"/>
                  </a:lnTo>
                  <a:lnTo>
                    <a:pt x="223414" y="333573"/>
                  </a:lnTo>
                  <a:lnTo>
                    <a:pt x="221290" y="335883"/>
                  </a:lnTo>
                  <a:lnTo>
                    <a:pt x="216981" y="335883"/>
                  </a:lnTo>
                  <a:lnTo>
                    <a:pt x="214795" y="333573"/>
                  </a:lnTo>
                  <a:lnTo>
                    <a:pt x="214795" y="326704"/>
                  </a:lnTo>
                  <a:lnTo>
                    <a:pt x="216981" y="322083"/>
                  </a:lnTo>
                  <a:lnTo>
                    <a:pt x="221290" y="319773"/>
                  </a:lnTo>
                  <a:lnTo>
                    <a:pt x="225538" y="315215"/>
                  </a:lnTo>
                  <a:lnTo>
                    <a:pt x="225538" y="310594"/>
                  </a:lnTo>
                  <a:lnTo>
                    <a:pt x="221290" y="301415"/>
                  </a:lnTo>
                  <a:lnTo>
                    <a:pt x="219105" y="299104"/>
                  </a:lnTo>
                  <a:lnTo>
                    <a:pt x="225538" y="292173"/>
                  </a:lnTo>
                  <a:lnTo>
                    <a:pt x="232033" y="287552"/>
                  </a:lnTo>
                  <a:lnTo>
                    <a:pt x="229847" y="280683"/>
                  </a:lnTo>
                  <a:lnTo>
                    <a:pt x="227724" y="271504"/>
                  </a:lnTo>
                  <a:lnTo>
                    <a:pt x="232033" y="271504"/>
                  </a:lnTo>
                  <a:lnTo>
                    <a:pt x="232033" y="264573"/>
                  </a:lnTo>
                  <a:lnTo>
                    <a:pt x="236281" y="259952"/>
                  </a:lnTo>
                  <a:lnTo>
                    <a:pt x="240590" y="257704"/>
                  </a:lnTo>
                  <a:lnTo>
                    <a:pt x="242776" y="255394"/>
                  </a:lnTo>
                  <a:lnTo>
                    <a:pt x="242776" y="253083"/>
                  </a:lnTo>
                  <a:lnTo>
                    <a:pt x="240590" y="250773"/>
                  </a:lnTo>
                  <a:lnTo>
                    <a:pt x="240590" y="246152"/>
                  </a:lnTo>
                  <a:lnTo>
                    <a:pt x="238467" y="243842"/>
                  </a:lnTo>
                  <a:lnTo>
                    <a:pt x="242776" y="239283"/>
                  </a:lnTo>
                  <a:close/>
                </a:path>
              </a:pathLst>
            </a:custGeom>
            <a:solidFill>
              <a:srgbClr val="A6A6A6"/>
            </a:solidFill>
            <a:ln w="6245" cap="flat">
              <a:noFill/>
              <a:prstDash val="solid"/>
              <a:miter/>
            </a:ln>
          </p:spPr>
          <p:txBody>
            <a:bodyPr rtlCol="0" anchor="ctr"/>
            <a:lstStyle/>
            <a:p>
              <a:endParaRPr lang="en-US" noProof="0" dirty="0"/>
            </a:p>
          </p:txBody>
        </p:sp>
        <p:sp>
          <p:nvSpPr>
            <p:cNvPr id="5207" name="Serbest Form 5206">
              <a:extLst>
                <a:ext uri="{FF2B5EF4-FFF2-40B4-BE49-F238E27FC236}">
                  <a16:creationId xmlns:a16="http://schemas.microsoft.com/office/drawing/2014/main" id="{8B37121C-7CAC-4743-AE5D-E9F093AF6D00}"/>
                </a:ext>
              </a:extLst>
            </p:cNvPr>
            <p:cNvSpPr/>
            <p:nvPr/>
          </p:nvSpPr>
          <p:spPr>
            <a:xfrm>
              <a:off x="6007008" y="1818699"/>
              <a:ext cx="266385" cy="494614"/>
            </a:xfrm>
            <a:custGeom>
              <a:avLst/>
              <a:gdLst>
                <a:gd name="connsiteX0" fmla="*/ 242776 w 266385"/>
                <a:gd name="connsiteY0" fmla="*/ 239283 h 494614"/>
                <a:gd name="connsiteX1" fmla="*/ 257766 w 266385"/>
                <a:gd name="connsiteY1" fmla="*/ 239283 h 494614"/>
                <a:gd name="connsiteX2" fmla="*/ 262076 w 266385"/>
                <a:gd name="connsiteY2" fmla="*/ 241594 h 494614"/>
                <a:gd name="connsiteX3" fmla="*/ 266385 w 266385"/>
                <a:gd name="connsiteY3" fmla="*/ 241594 h 494614"/>
                <a:gd name="connsiteX4" fmla="*/ 264262 w 266385"/>
                <a:gd name="connsiteY4" fmla="*/ 124262 h 494614"/>
                <a:gd name="connsiteX5" fmla="*/ 64457 w 266385"/>
                <a:gd name="connsiteY5" fmla="*/ 0 h 494614"/>
                <a:gd name="connsiteX6" fmla="*/ 55838 w 266385"/>
                <a:gd name="connsiteY6" fmla="*/ 4621 h 494614"/>
                <a:gd name="connsiteX7" fmla="*/ 51528 w 266385"/>
                <a:gd name="connsiteY7" fmla="*/ 9242 h 494614"/>
                <a:gd name="connsiteX8" fmla="*/ 45095 w 266385"/>
                <a:gd name="connsiteY8" fmla="*/ 11552 h 494614"/>
                <a:gd name="connsiteX9" fmla="*/ 38662 w 266385"/>
                <a:gd name="connsiteY9" fmla="*/ 16111 h 494614"/>
                <a:gd name="connsiteX10" fmla="*/ 45095 w 266385"/>
                <a:gd name="connsiteY10" fmla="*/ 41463 h 494614"/>
                <a:gd name="connsiteX11" fmla="*/ 40785 w 266385"/>
                <a:gd name="connsiteY11" fmla="*/ 59821 h 494614"/>
                <a:gd name="connsiteX12" fmla="*/ 51528 w 266385"/>
                <a:gd name="connsiteY12" fmla="*/ 73621 h 494614"/>
                <a:gd name="connsiteX13" fmla="*/ 53714 w 266385"/>
                <a:gd name="connsiteY13" fmla="*/ 82863 h 494614"/>
                <a:gd name="connsiteX14" fmla="*/ 64457 w 266385"/>
                <a:gd name="connsiteY14" fmla="*/ 96663 h 494614"/>
                <a:gd name="connsiteX15" fmla="*/ 58024 w 266385"/>
                <a:gd name="connsiteY15" fmla="*/ 110462 h 494614"/>
                <a:gd name="connsiteX16" fmla="*/ 51528 w 266385"/>
                <a:gd name="connsiteY16" fmla="*/ 204752 h 494614"/>
                <a:gd name="connsiteX17" fmla="*/ 49405 w 266385"/>
                <a:gd name="connsiteY17" fmla="*/ 207062 h 494614"/>
                <a:gd name="connsiteX18" fmla="*/ 42971 w 266385"/>
                <a:gd name="connsiteY18" fmla="*/ 216242 h 494614"/>
                <a:gd name="connsiteX19" fmla="*/ 34352 w 266385"/>
                <a:gd name="connsiteY19" fmla="*/ 225483 h 494614"/>
                <a:gd name="connsiteX20" fmla="*/ 25795 w 266385"/>
                <a:gd name="connsiteY20" fmla="*/ 236973 h 494614"/>
                <a:gd name="connsiteX21" fmla="*/ 19299 w 266385"/>
                <a:gd name="connsiteY21" fmla="*/ 243842 h 494614"/>
                <a:gd name="connsiteX22" fmla="*/ 17176 w 266385"/>
                <a:gd name="connsiteY22" fmla="*/ 248463 h 494614"/>
                <a:gd name="connsiteX23" fmla="*/ 12866 w 266385"/>
                <a:gd name="connsiteY23" fmla="*/ 255394 h 494614"/>
                <a:gd name="connsiteX24" fmla="*/ 10743 w 266385"/>
                <a:gd name="connsiteY24" fmla="*/ 259952 h 494614"/>
                <a:gd name="connsiteX25" fmla="*/ 8557 w 266385"/>
                <a:gd name="connsiteY25" fmla="*/ 266883 h 494614"/>
                <a:gd name="connsiteX26" fmla="*/ 8557 w 266385"/>
                <a:gd name="connsiteY26" fmla="*/ 271504 h 494614"/>
                <a:gd name="connsiteX27" fmla="*/ 6433 w 266385"/>
                <a:gd name="connsiteY27" fmla="*/ 273752 h 494614"/>
                <a:gd name="connsiteX28" fmla="*/ 6433 w 266385"/>
                <a:gd name="connsiteY28" fmla="*/ 276062 h 494614"/>
                <a:gd name="connsiteX29" fmla="*/ 0 w 266385"/>
                <a:gd name="connsiteY29" fmla="*/ 278373 h 494614"/>
                <a:gd name="connsiteX30" fmla="*/ 2123 w 266385"/>
                <a:gd name="connsiteY30" fmla="*/ 301415 h 494614"/>
                <a:gd name="connsiteX31" fmla="*/ 6433 w 266385"/>
                <a:gd name="connsiteY31" fmla="*/ 301415 h 494614"/>
                <a:gd name="connsiteX32" fmla="*/ 17176 w 266385"/>
                <a:gd name="connsiteY32" fmla="*/ 319773 h 494614"/>
                <a:gd name="connsiteX33" fmla="*/ 17176 w 266385"/>
                <a:gd name="connsiteY33" fmla="*/ 324394 h 494614"/>
                <a:gd name="connsiteX34" fmla="*/ 17176 w 266385"/>
                <a:gd name="connsiteY34" fmla="*/ 322083 h 494614"/>
                <a:gd name="connsiteX35" fmla="*/ 25795 w 266385"/>
                <a:gd name="connsiteY35" fmla="*/ 319773 h 494614"/>
                <a:gd name="connsiteX36" fmla="*/ 25795 w 266385"/>
                <a:gd name="connsiteY36" fmla="*/ 326704 h 494614"/>
                <a:gd name="connsiteX37" fmla="*/ 27919 w 266385"/>
                <a:gd name="connsiteY37" fmla="*/ 331263 h 494614"/>
                <a:gd name="connsiteX38" fmla="*/ 30043 w 266385"/>
                <a:gd name="connsiteY38" fmla="*/ 333573 h 494614"/>
                <a:gd name="connsiteX39" fmla="*/ 34352 w 266385"/>
                <a:gd name="connsiteY39" fmla="*/ 333573 h 494614"/>
                <a:gd name="connsiteX40" fmla="*/ 36538 w 266385"/>
                <a:gd name="connsiteY40" fmla="*/ 335883 h 494614"/>
                <a:gd name="connsiteX41" fmla="*/ 38662 w 266385"/>
                <a:gd name="connsiteY41" fmla="*/ 335883 h 494614"/>
                <a:gd name="connsiteX42" fmla="*/ 36538 w 266385"/>
                <a:gd name="connsiteY42" fmla="*/ 349683 h 494614"/>
                <a:gd name="connsiteX43" fmla="*/ 40785 w 266385"/>
                <a:gd name="connsiteY43" fmla="*/ 351994 h 494614"/>
                <a:gd name="connsiteX44" fmla="*/ 42971 w 266385"/>
                <a:gd name="connsiteY44" fmla="*/ 356615 h 494614"/>
                <a:gd name="connsiteX45" fmla="*/ 42971 w 266385"/>
                <a:gd name="connsiteY45" fmla="*/ 370415 h 494614"/>
                <a:gd name="connsiteX46" fmla="*/ 40785 w 266385"/>
                <a:gd name="connsiteY46" fmla="*/ 370415 h 494614"/>
                <a:gd name="connsiteX47" fmla="*/ 40785 w 266385"/>
                <a:gd name="connsiteY47" fmla="*/ 384214 h 494614"/>
                <a:gd name="connsiteX48" fmla="*/ 42971 w 266385"/>
                <a:gd name="connsiteY48" fmla="*/ 391083 h 494614"/>
                <a:gd name="connsiteX49" fmla="*/ 42971 w 266385"/>
                <a:gd name="connsiteY49" fmla="*/ 398015 h 494614"/>
                <a:gd name="connsiteX50" fmla="*/ 45095 w 266385"/>
                <a:gd name="connsiteY50" fmla="*/ 402635 h 494614"/>
                <a:gd name="connsiteX51" fmla="*/ 49405 w 266385"/>
                <a:gd name="connsiteY51" fmla="*/ 404883 h 494614"/>
                <a:gd name="connsiteX52" fmla="*/ 51528 w 266385"/>
                <a:gd name="connsiteY52" fmla="*/ 409504 h 494614"/>
                <a:gd name="connsiteX53" fmla="*/ 58024 w 266385"/>
                <a:gd name="connsiteY53" fmla="*/ 416435 h 494614"/>
                <a:gd name="connsiteX54" fmla="*/ 23609 w 266385"/>
                <a:gd name="connsiteY54" fmla="*/ 416435 h 494614"/>
                <a:gd name="connsiteX55" fmla="*/ 19299 w 266385"/>
                <a:gd name="connsiteY55" fmla="*/ 418683 h 494614"/>
                <a:gd name="connsiteX56" fmla="*/ 17176 w 266385"/>
                <a:gd name="connsiteY56" fmla="*/ 420994 h 494614"/>
                <a:gd name="connsiteX57" fmla="*/ 17176 w 266385"/>
                <a:gd name="connsiteY57" fmla="*/ 425615 h 494614"/>
                <a:gd name="connsiteX58" fmla="*/ 21486 w 266385"/>
                <a:gd name="connsiteY58" fmla="*/ 434794 h 494614"/>
                <a:gd name="connsiteX59" fmla="*/ 25795 w 266385"/>
                <a:gd name="connsiteY59" fmla="*/ 439414 h 494614"/>
                <a:gd name="connsiteX60" fmla="*/ 27919 w 266385"/>
                <a:gd name="connsiteY60" fmla="*/ 444035 h 494614"/>
                <a:gd name="connsiteX61" fmla="*/ 32228 w 266385"/>
                <a:gd name="connsiteY61" fmla="*/ 448594 h 494614"/>
                <a:gd name="connsiteX62" fmla="*/ 38662 w 266385"/>
                <a:gd name="connsiteY62" fmla="*/ 453215 h 494614"/>
                <a:gd name="connsiteX63" fmla="*/ 42971 w 266385"/>
                <a:gd name="connsiteY63" fmla="*/ 455525 h 494614"/>
                <a:gd name="connsiteX64" fmla="*/ 47281 w 266385"/>
                <a:gd name="connsiteY64" fmla="*/ 460146 h 494614"/>
                <a:gd name="connsiteX65" fmla="*/ 51528 w 266385"/>
                <a:gd name="connsiteY65" fmla="*/ 469325 h 494614"/>
                <a:gd name="connsiteX66" fmla="*/ 51528 w 266385"/>
                <a:gd name="connsiteY66" fmla="*/ 476256 h 494614"/>
                <a:gd name="connsiteX67" fmla="*/ 53714 w 266385"/>
                <a:gd name="connsiteY67" fmla="*/ 480814 h 494614"/>
                <a:gd name="connsiteX68" fmla="*/ 55838 w 266385"/>
                <a:gd name="connsiteY68" fmla="*/ 487746 h 494614"/>
                <a:gd name="connsiteX69" fmla="*/ 55838 w 266385"/>
                <a:gd name="connsiteY69" fmla="*/ 492304 h 494614"/>
                <a:gd name="connsiteX70" fmla="*/ 58024 w 266385"/>
                <a:gd name="connsiteY70" fmla="*/ 492304 h 494614"/>
                <a:gd name="connsiteX71" fmla="*/ 60148 w 266385"/>
                <a:gd name="connsiteY71" fmla="*/ 494614 h 494614"/>
                <a:gd name="connsiteX72" fmla="*/ 66581 w 266385"/>
                <a:gd name="connsiteY72" fmla="*/ 494614 h 494614"/>
                <a:gd name="connsiteX73" fmla="*/ 70890 w 266385"/>
                <a:gd name="connsiteY73" fmla="*/ 492304 h 494614"/>
                <a:gd name="connsiteX74" fmla="*/ 77324 w 266385"/>
                <a:gd name="connsiteY74" fmla="*/ 485435 h 494614"/>
                <a:gd name="connsiteX75" fmla="*/ 81633 w 266385"/>
                <a:gd name="connsiteY75" fmla="*/ 483125 h 494614"/>
                <a:gd name="connsiteX76" fmla="*/ 83757 w 266385"/>
                <a:gd name="connsiteY76" fmla="*/ 480814 h 494614"/>
                <a:gd name="connsiteX77" fmla="*/ 83757 w 266385"/>
                <a:gd name="connsiteY77" fmla="*/ 490056 h 494614"/>
                <a:gd name="connsiteX78" fmla="*/ 85943 w 266385"/>
                <a:gd name="connsiteY78" fmla="*/ 492304 h 494614"/>
                <a:gd name="connsiteX79" fmla="*/ 88066 w 266385"/>
                <a:gd name="connsiteY79" fmla="*/ 492304 h 494614"/>
                <a:gd name="connsiteX80" fmla="*/ 92376 w 266385"/>
                <a:gd name="connsiteY80" fmla="*/ 490056 h 494614"/>
                <a:gd name="connsiteX81" fmla="*/ 96686 w 266385"/>
                <a:gd name="connsiteY81" fmla="*/ 485435 h 494614"/>
                <a:gd name="connsiteX82" fmla="*/ 98809 w 266385"/>
                <a:gd name="connsiteY82" fmla="*/ 480814 h 494614"/>
                <a:gd name="connsiteX83" fmla="*/ 100995 w 266385"/>
                <a:gd name="connsiteY83" fmla="*/ 478504 h 494614"/>
                <a:gd name="connsiteX84" fmla="*/ 133162 w 266385"/>
                <a:gd name="connsiteY84" fmla="*/ 478504 h 494614"/>
                <a:gd name="connsiteX85" fmla="*/ 135348 w 266385"/>
                <a:gd name="connsiteY85" fmla="*/ 476256 h 494614"/>
                <a:gd name="connsiteX86" fmla="*/ 137471 w 266385"/>
                <a:gd name="connsiteY86" fmla="*/ 471635 h 494614"/>
                <a:gd name="connsiteX87" fmla="*/ 139657 w 266385"/>
                <a:gd name="connsiteY87" fmla="*/ 469325 h 494614"/>
                <a:gd name="connsiteX88" fmla="*/ 141781 w 266385"/>
                <a:gd name="connsiteY88" fmla="*/ 464704 h 494614"/>
                <a:gd name="connsiteX89" fmla="*/ 143904 w 266385"/>
                <a:gd name="connsiteY89" fmla="*/ 462394 h 494614"/>
                <a:gd name="connsiteX90" fmla="*/ 143904 w 266385"/>
                <a:gd name="connsiteY90" fmla="*/ 457835 h 494614"/>
                <a:gd name="connsiteX91" fmla="*/ 139657 w 266385"/>
                <a:gd name="connsiteY91" fmla="*/ 453215 h 494614"/>
                <a:gd name="connsiteX92" fmla="*/ 137471 w 266385"/>
                <a:gd name="connsiteY92" fmla="*/ 453215 h 494614"/>
                <a:gd name="connsiteX93" fmla="*/ 143904 w 266385"/>
                <a:gd name="connsiteY93" fmla="*/ 448594 h 494614"/>
                <a:gd name="connsiteX94" fmla="*/ 150400 w 266385"/>
                <a:gd name="connsiteY94" fmla="*/ 448594 h 494614"/>
                <a:gd name="connsiteX95" fmla="*/ 165390 w 266385"/>
                <a:gd name="connsiteY95" fmla="*/ 446346 h 494614"/>
                <a:gd name="connsiteX96" fmla="*/ 182566 w 266385"/>
                <a:gd name="connsiteY96" fmla="*/ 439414 h 494614"/>
                <a:gd name="connsiteX97" fmla="*/ 189062 w 266385"/>
                <a:gd name="connsiteY97" fmla="*/ 434794 h 494614"/>
                <a:gd name="connsiteX98" fmla="*/ 197619 w 266385"/>
                <a:gd name="connsiteY98" fmla="*/ 425615 h 494614"/>
                <a:gd name="connsiteX99" fmla="*/ 197619 w 266385"/>
                <a:gd name="connsiteY99" fmla="*/ 418683 h 494614"/>
                <a:gd name="connsiteX100" fmla="*/ 210548 w 266385"/>
                <a:gd name="connsiteY100" fmla="*/ 409504 h 494614"/>
                <a:gd name="connsiteX101" fmla="*/ 212671 w 266385"/>
                <a:gd name="connsiteY101" fmla="*/ 398015 h 494614"/>
                <a:gd name="connsiteX102" fmla="*/ 232033 w 266385"/>
                <a:gd name="connsiteY102" fmla="*/ 386525 h 494614"/>
                <a:gd name="connsiteX103" fmla="*/ 240590 w 266385"/>
                <a:gd name="connsiteY103" fmla="*/ 386525 h 494614"/>
                <a:gd name="connsiteX104" fmla="*/ 240590 w 266385"/>
                <a:gd name="connsiteY104" fmla="*/ 381904 h 494614"/>
                <a:gd name="connsiteX105" fmla="*/ 244900 w 266385"/>
                <a:gd name="connsiteY105" fmla="*/ 381904 h 494614"/>
                <a:gd name="connsiteX106" fmla="*/ 244900 w 266385"/>
                <a:gd name="connsiteY106" fmla="*/ 379594 h 494614"/>
                <a:gd name="connsiteX107" fmla="*/ 242776 w 266385"/>
                <a:gd name="connsiteY107" fmla="*/ 377283 h 494614"/>
                <a:gd name="connsiteX108" fmla="*/ 238467 w 266385"/>
                <a:gd name="connsiteY108" fmla="*/ 370415 h 494614"/>
                <a:gd name="connsiteX109" fmla="*/ 234157 w 266385"/>
                <a:gd name="connsiteY109" fmla="*/ 368104 h 494614"/>
                <a:gd name="connsiteX110" fmla="*/ 232033 w 266385"/>
                <a:gd name="connsiteY110" fmla="*/ 368104 h 494614"/>
                <a:gd name="connsiteX111" fmla="*/ 229847 w 266385"/>
                <a:gd name="connsiteY111" fmla="*/ 358925 h 494614"/>
                <a:gd name="connsiteX112" fmla="*/ 236281 w 266385"/>
                <a:gd name="connsiteY112" fmla="*/ 356615 h 494614"/>
                <a:gd name="connsiteX113" fmla="*/ 229847 w 266385"/>
                <a:gd name="connsiteY113" fmla="*/ 351994 h 494614"/>
                <a:gd name="connsiteX114" fmla="*/ 229847 w 266385"/>
                <a:gd name="connsiteY114" fmla="*/ 335883 h 494614"/>
                <a:gd name="connsiteX115" fmla="*/ 227724 w 266385"/>
                <a:gd name="connsiteY115" fmla="*/ 333573 h 494614"/>
                <a:gd name="connsiteX116" fmla="*/ 223414 w 266385"/>
                <a:gd name="connsiteY116" fmla="*/ 333573 h 494614"/>
                <a:gd name="connsiteX117" fmla="*/ 221290 w 266385"/>
                <a:gd name="connsiteY117" fmla="*/ 335883 h 494614"/>
                <a:gd name="connsiteX118" fmla="*/ 216981 w 266385"/>
                <a:gd name="connsiteY118" fmla="*/ 335883 h 494614"/>
                <a:gd name="connsiteX119" fmla="*/ 214795 w 266385"/>
                <a:gd name="connsiteY119" fmla="*/ 333573 h 494614"/>
                <a:gd name="connsiteX120" fmla="*/ 214795 w 266385"/>
                <a:gd name="connsiteY120" fmla="*/ 326704 h 494614"/>
                <a:gd name="connsiteX121" fmla="*/ 216981 w 266385"/>
                <a:gd name="connsiteY121" fmla="*/ 322083 h 494614"/>
                <a:gd name="connsiteX122" fmla="*/ 221290 w 266385"/>
                <a:gd name="connsiteY122" fmla="*/ 319773 h 494614"/>
                <a:gd name="connsiteX123" fmla="*/ 225538 w 266385"/>
                <a:gd name="connsiteY123" fmla="*/ 315215 h 494614"/>
                <a:gd name="connsiteX124" fmla="*/ 225538 w 266385"/>
                <a:gd name="connsiteY124" fmla="*/ 310594 h 494614"/>
                <a:gd name="connsiteX125" fmla="*/ 221290 w 266385"/>
                <a:gd name="connsiteY125" fmla="*/ 301415 h 494614"/>
                <a:gd name="connsiteX126" fmla="*/ 219105 w 266385"/>
                <a:gd name="connsiteY126" fmla="*/ 299104 h 494614"/>
                <a:gd name="connsiteX127" fmla="*/ 225538 w 266385"/>
                <a:gd name="connsiteY127" fmla="*/ 292173 h 494614"/>
                <a:gd name="connsiteX128" fmla="*/ 232033 w 266385"/>
                <a:gd name="connsiteY128" fmla="*/ 287552 h 494614"/>
                <a:gd name="connsiteX129" fmla="*/ 229847 w 266385"/>
                <a:gd name="connsiteY129" fmla="*/ 280683 h 494614"/>
                <a:gd name="connsiteX130" fmla="*/ 227724 w 266385"/>
                <a:gd name="connsiteY130" fmla="*/ 271504 h 494614"/>
                <a:gd name="connsiteX131" fmla="*/ 232033 w 266385"/>
                <a:gd name="connsiteY131" fmla="*/ 271504 h 494614"/>
                <a:gd name="connsiteX132" fmla="*/ 232033 w 266385"/>
                <a:gd name="connsiteY132" fmla="*/ 264573 h 494614"/>
                <a:gd name="connsiteX133" fmla="*/ 236281 w 266385"/>
                <a:gd name="connsiteY133" fmla="*/ 259952 h 494614"/>
                <a:gd name="connsiteX134" fmla="*/ 240590 w 266385"/>
                <a:gd name="connsiteY134" fmla="*/ 257704 h 494614"/>
                <a:gd name="connsiteX135" fmla="*/ 242776 w 266385"/>
                <a:gd name="connsiteY135" fmla="*/ 255394 h 494614"/>
                <a:gd name="connsiteX136" fmla="*/ 242776 w 266385"/>
                <a:gd name="connsiteY136" fmla="*/ 253083 h 494614"/>
                <a:gd name="connsiteX137" fmla="*/ 240590 w 266385"/>
                <a:gd name="connsiteY137" fmla="*/ 250773 h 494614"/>
                <a:gd name="connsiteX138" fmla="*/ 240590 w 266385"/>
                <a:gd name="connsiteY138" fmla="*/ 246152 h 494614"/>
                <a:gd name="connsiteX139" fmla="*/ 238467 w 266385"/>
                <a:gd name="connsiteY139" fmla="*/ 243842 h 494614"/>
                <a:gd name="connsiteX140" fmla="*/ 242776 w 266385"/>
                <a:gd name="connsiteY140" fmla="*/ 239283 h 49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266385" h="494614">
                  <a:moveTo>
                    <a:pt x="242776" y="239283"/>
                  </a:moveTo>
                  <a:lnTo>
                    <a:pt x="257766" y="239283"/>
                  </a:lnTo>
                  <a:lnTo>
                    <a:pt x="262076" y="241594"/>
                  </a:lnTo>
                  <a:lnTo>
                    <a:pt x="266385" y="241594"/>
                  </a:lnTo>
                  <a:lnTo>
                    <a:pt x="264262" y="124262"/>
                  </a:lnTo>
                  <a:lnTo>
                    <a:pt x="64457" y="0"/>
                  </a:lnTo>
                  <a:lnTo>
                    <a:pt x="55838" y="4621"/>
                  </a:lnTo>
                  <a:lnTo>
                    <a:pt x="51528" y="9242"/>
                  </a:lnTo>
                  <a:lnTo>
                    <a:pt x="45095" y="11552"/>
                  </a:lnTo>
                  <a:lnTo>
                    <a:pt x="38662" y="16111"/>
                  </a:lnTo>
                  <a:lnTo>
                    <a:pt x="45095" y="41463"/>
                  </a:lnTo>
                  <a:lnTo>
                    <a:pt x="40785" y="59821"/>
                  </a:lnTo>
                  <a:lnTo>
                    <a:pt x="51528" y="73621"/>
                  </a:lnTo>
                  <a:lnTo>
                    <a:pt x="53714" y="82863"/>
                  </a:lnTo>
                  <a:lnTo>
                    <a:pt x="64457" y="96663"/>
                  </a:lnTo>
                  <a:lnTo>
                    <a:pt x="58024" y="110462"/>
                  </a:lnTo>
                  <a:lnTo>
                    <a:pt x="51528" y="204752"/>
                  </a:lnTo>
                  <a:lnTo>
                    <a:pt x="49405" y="207062"/>
                  </a:lnTo>
                  <a:lnTo>
                    <a:pt x="42971" y="216242"/>
                  </a:lnTo>
                  <a:lnTo>
                    <a:pt x="34352" y="225483"/>
                  </a:lnTo>
                  <a:lnTo>
                    <a:pt x="25795" y="236973"/>
                  </a:lnTo>
                  <a:lnTo>
                    <a:pt x="19299" y="243842"/>
                  </a:lnTo>
                  <a:lnTo>
                    <a:pt x="17176" y="248463"/>
                  </a:lnTo>
                  <a:lnTo>
                    <a:pt x="12866" y="255394"/>
                  </a:lnTo>
                  <a:lnTo>
                    <a:pt x="10743" y="259952"/>
                  </a:lnTo>
                  <a:lnTo>
                    <a:pt x="8557" y="266883"/>
                  </a:lnTo>
                  <a:lnTo>
                    <a:pt x="8557" y="271504"/>
                  </a:lnTo>
                  <a:lnTo>
                    <a:pt x="6433" y="273752"/>
                  </a:lnTo>
                  <a:lnTo>
                    <a:pt x="6433" y="276062"/>
                  </a:lnTo>
                  <a:lnTo>
                    <a:pt x="0" y="278373"/>
                  </a:lnTo>
                  <a:lnTo>
                    <a:pt x="2123" y="301415"/>
                  </a:lnTo>
                  <a:lnTo>
                    <a:pt x="6433" y="301415"/>
                  </a:lnTo>
                  <a:lnTo>
                    <a:pt x="17176" y="319773"/>
                  </a:lnTo>
                  <a:lnTo>
                    <a:pt x="17176" y="324394"/>
                  </a:lnTo>
                  <a:lnTo>
                    <a:pt x="17176" y="322083"/>
                  </a:lnTo>
                  <a:lnTo>
                    <a:pt x="25795" y="319773"/>
                  </a:lnTo>
                  <a:lnTo>
                    <a:pt x="25795" y="326704"/>
                  </a:lnTo>
                  <a:lnTo>
                    <a:pt x="27919" y="331263"/>
                  </a:lnTo>
                  <a:lnTo>
                    <a:pt x="30043" y="333573"/>
                  </a:lnTo>
                  <a:lnTo>
                    <a:pt x="34352" y="333573"/>
                  </a:lnTo>
                  <a:lnTo>
                    <a:pt x="36538" y="335883"/>
                  </a:lnTo>
                  <a:lnTo>
                    <a:pt x="38662" y="335883"/>
                  </a:lnTo>
                  <a:lnTo>
                    <a:pt x="36538" y="349683"/>
                  </a:lnTo>
                  <a:lnTo>
                    <a:pt x="40785" y="351994"/>
                  </a:lnTo>
                  <a:lnTo>
                    <a:pt x="42971" y="356615"/>
                  </a:lnTo>
                  <a:lnTo>
                    <a:pt x="42971" y="370415"/>
                  </a:lnTo>
                  <a:lnTo>
                    <a:pt x="40785" y="370415"/>
                  </a:lnTo>
                  <a:lnTo>
                    <a:pt x="40785" y="384214"/>
                  </a:lnTo>
                  <a:lnTo>
                    <a:pt x="42971" y="391083"/>
                  </a:lnTo>
                  <a:lnTo>
                    <a:pt x="42971" y="398015"/>
                  </a:lnTo>
                  <a:lnTo>
                    <a:pt x="45095" y="402635"/>
                  </a:lnTo>
                  <a:lnTo>
                    <a:pt x="49405" y="404883"/>
                  </a:lnTo>
                  <a:lnTo>
                    <a:pt x="51528" y="409504"/>
                  </a:lnTo>
                  <a:lnTo>
                    <a:pt x="58024" y="416435"/>
                  </a:lnTo>
                  <a:lnTo>
                    <a:pt x="23609" y="416435"/>
                  </a:lnTo>
                  <a:lnTo>
                    <a:pt x="19299" y="418683"/>
                  </a:lnTo>
                  <a:lnTo>
                    <a:pt x="17176" y="420994"/>
                  </a:lnTo>
                  <a:lnTo>
                    <a:pt x="17176" y="425615"/>
                  </a:lnTo>
                  <a:lnTo>
                    <a:pt x="21486" y="434794"/>
                  </a:lnTo>
                  <a:lnTo>
                    <a:pt x="25795" y="439414"/>
                  </a:lnTo>
                  <a:lnTo>
                    <a:pt x="27919" y="444035"/>
                  </a:lnTo>
                  <a:lnTo>
                    <a:pt x="32228" y="448594"/>
                  </a:lnTo>
                  <a:lnTo>
                    <a:pt x="38662" y="453215"/>
                  </a:lnTo>
                  <a:lnTo>
                    <a:pt x="42971" y="455525"/>
                  </a:lnTo>
                  <a:lnTo>
                    <a:pt x="47281" y="460146"/>
                  </a:lnTo>
                  <a:lnTo>
                    <a:pt x="51528" y="469325"/>
                  </a:lnTo>
                  <a:lnTo>
                    <a:pt x="51528" y="476256"/>
                  </a:lnTo>
                  <a:lnTo>
                    <a:pt x="53714" y="480814"/>
                  </a:lnTo>
                  <a:lnTo>
                    <a:pt x="55838" y="487746"/>
                  </a:lnTo>
                  <a:lnTo>
                    <a:pt x="55838" y="492304"/>
                  </a:lnTo>
                  <a:lnTo>
                    <a:pt x="58024" y="492304"/>
                  </a:lnTo>
                  <a:lnTo>
                    <a:pt x="60148" y="494614"/>
                  </a:lnTo>
                  <a:lnTo>
                    <a:pt x="66581" y="494614"/>
                  </a:lnTo>
                  <a:lnTo>
                    <a:pt x="70890" y="492304"/>
                  </a:lnTo>
                  <a:lnTo>
                    <a:pt x="77324" y="485435"/>
                  </a:lnTo>
                  <a:lnTo>
                    <a:pt x="81633" y="483125"/>
                  </a:lnTo>
                  <a:lnTo>
                    <a:pt x="83757" y="480814"/>
                  </a:lnTo>
                  <a:lnTo>
                    <a:pt x="83757" y="490056"/>
                  </a:lnTo>
                  <a:lnTo>
                    <a:pt x="85943" y="492304"/>
                  </a:lnTo>
                  <a:lnTo>
                    <a:pt x="88066" y="492304"/>
                  </a:lnTo>
                  <a:lnTo>
                    <a:pt x="92376" y="490056"/>
                  </a:lnTo>
                  <a:lnTo>
                    <a:pt x="96686" y="485435"/>
                  </a:lnTo>
                  <a:lnTo>
                    <a:pt x="98809" y="480814"/>
                  </a:lnTo>
                  <a:lnTo>
                    <a:pt x="100995" y="478504"/>
                  </a:lnTo>
                  <a:lnTo>
                    <a:pt x="133162" y="478504"/>
                  </a:lnTo>
                  <a:lnTo>
                    <a:pt x="135348" y="476256"/>
                  </a:lnTo>
                  <a:lnTo>
                    <a:pt x="137471" y="471635"/>
                  </a:lnTo>
                  <a:lnTo>
                    <a:pt x="139657" y="469325"/>
                  </a:lnTo>
                  <a:lnTo>
                    <a:pt x="141781" y="464704"/>
                  </a:lnTo>
                  <a:lnTo>
                    <a:pt x="143904" y="462394"/>
                  </a:lnTo>
                  <a:lnTo>
                    <a:pt x="143904" y="457835"/>
                  </a:lnTo>
                  <a:lnTo>
                    <a:pt x="139657" y="453215"/>
                  </a:lnTo>
                  <a:lnTo>
                    <a:pt x="137471" y="453215"/>
                  </a:lnTo>
                  <a:lnTo>
                    <a:pt x="143904" y="448594"/>
                  </a:lnTo>
                  <a:lnTo>
                    <a:pt x="150400" y="448594"/>
                  </a:lnTo>
                  <a:lnTo>
                    <a:pt x="165390" y="446346"/>
                  </a:lnTo>
                  <a:lnTo>
                    <a:pt x="182566" y="439414"/>
                  </a:lnTo>
                  <a:lnTo>
                    <a:pt x="189062" y="434794"/>
                  </a:lnTo>
                  <a:lnTo>
                    <a:pt x="197619" y="425615"/>
                  </a:lnTo>
                  <a:lnTo>
                    <a:pt x="197619" y="418683"/>
                  </a:lnTo>
                  <a:lnTo>
                    <a:pt x="210548" y="409504"/>
                  </a:lnTo>
                  <a:lnTo>
                    <a:pt x="212671" y="398015"/>
                  </a:lnTo>
                  <a:lnTo>
                    <a:pt x="232033" y="386525"/>
                  </a:lnTo>
                  <a:lnTo>
                    <a:pt x="240590" y="386525"/>
                  </a:lnTo>
                  <a:lnTo>
                    <a:pt x="240590" y="381904"/>
                  </a:lnTo>
                  <a:lnTo>
                    <a:pt x="244900" y="381904"/>
                  </a:lnTo>
                  <a:lnTo>
                    <a:pt x="244900" y="379594"/>
                  </a:lnTo>
                  <a:lnTo>
                    <a:pt x="242776" y="377283"/>
                  </a:lnTo>
                  <a:lnTo>
                    <a:pt x="238467" y="370415"/>
                  </a:lnTo>
                  <a:lnTo>
                    <a:pt x="234157" y="368104"/>
                  </a:lnTo>
                  <a:lnTo>
                    <a:pt x="232033" y="368104"/>
                  </a:lnTo>
                  <a:lnTo>
                    <a:pt x="229847" y="358925"/>
                  </a:lnTo>
                  <a:lnTo>
                    <a:pt x="236281" y="356615"/>
                  </a:lnTo>
                  <a:lnTo>
                    <a:pt x="229847" y="351994"/>
                  </a:lnTo>
                  <a:lnTo>
                    <a:pt x="229847" y="335883"/>
                  </a:lnTo>
                  <a:lnTo>
                    <a:pt x="227724" y="333573"/>
                  </a:lnTo>
                  <a:lnTo>
                    <a:pt x="223414" y="333573"/>
                  </a:lnTo>
                  <a:lnTo>
                    <a:pt x="221290" y="335883"/>
                  </a:lnTo>
                  <a:lnTo>
                    <a:pt x="216981" y="335883"/>
                  </a:lnTo>
                  <a:lnTo>
                    <a:pt x="214795" y="333573"/>
                  </a:lnTo>
                  <a:lnTo>
                    <a:pt x="214795" y="326704"/>
                  </a:lnTo>
                  <a:lnTo>
                    <a:pt x="216981" y="322083"/>
                  </a:lnTo>
                  <a:lnTo>
                    <a:pt x="221290" y="319773"/>
                  </a:lnTo>
                  <a:lnTo>
                    <a:pt x="225538" y="315215"/>
                  </a:lnTo>
                  <a:lnTo>
                    <a:pt x="225538" y="310594"/>
                  </a:lnTo>
                  <a:lnTo>
                    <a:pt x="221290" y="301415"/>
                  </a:lnTo>
                  <a:lnTo>
                    <a:pt x="219105" y="299104"/>
                  </a:lnTo>
                  <a:lnTo>
                    <a:pt x="225538" y="292173"/>
                  </a:lnTo>
                  <a:lnTo>
                    <a:pt x="232033" y="287552"/>
                  </a:lnTo>
                  <a:lnTo>
                    <a:pt x="229847" y="280683"/>
                  </a:lnTo>
                  <a:lnTo>
                    <a:pt x="227724" y="271504"/>
                  </a:lnTo>
                  <a:lnTo>
                    <a:pt x="232033" y="271504"/>
                  </a:lnTo>
                  <a:lnTo>
                    <a:pt x="232033" y="264573"/>
                  </a:lnTo>
                  <a:lnTo>
                    <a:pt x="236281" y="259952"/>
                  </a:lnTo>
                  <a:lnTo>
                    <a:pt x="240590" y="257704"/>
                  </a:lnTo>
                  <a:lnTo>
                    <a:pt x="242776" y="255394"/>
                  </a:lnTo>
                  <a:lnTo>
                    <a:pt x="242776" y="253083"/>
                  </a:lnTo>
                  <a:lnTo>
                    <a:pt x="240590" y="250773"/>
                  </a:lnTo>
                  <a:lnTo>
                    <a:pt x="240590" y="246152"/>
                  </a:lnTo>
                  <a:lnTo>
                    <a:pt x="238467" y="243842"/>
                  </a:lnTo>
                  <a:lnTo>
                    <a:pt x="242776" y="239283"/>
                  </a:lnTo>
                  <a:close/>
                </a:path>
              </a:pathLst>
            </a:custGeom>
            <a:noFill/>
            <a:ln w="1561" cap="flat">
              <a:solidFill>
                <a:srgbClr val="FFFFFF"/>
              </a:solidFill>
              <a:prstDash val="solid"/>
              <a:round/>
            </a:ln>
          </p:spPr>
          <p:txBody>
            <a:bodyPr rtlCol="0" anchor="ctr"/>
            <a:lstStyle/>
            <a:p>
              <a:endParaRPr lang="en-US" noProof="0" dirty="0"/>
            </a:p>
          </p:txBody>
        </p:sp>
        <p:sp>
          <p:nvSpPr>
            <p:cNvPr id="5208" name="Serbest Form 5207">
              <a:extLst>
                <a:ext uri="{FF2B5EF4-FFF2-40B4-BE49-F238E27FC236}">
                  <a16:creationId xmlns:a16="http://schemas.microsoft.com/office/drawing/2014/main" id="{3555D1E7-C198-CA4C-9131-7CCC42E26E45}"/>
                </a:ext>
              </a:extLst>
            </p:cNvPr>
            <p:cNvSpPr/>
            <p:nvPr/>
          </p:nvSpPr>
          <p:spPr>
            <a:xfrm>
              <a:off x="3920893" y="220147"/>
              <a:ext cx="47468" cy="11614"/>
            </a:xfrm>
            <a:custGeom>
              <a:avLst/>
              <a:gdLst>
                <a:gd name="connsiteX0" fmla="*/ 34477 w 47468"/>
                <a:gd name="connsiteY0" fmla="*/ 9304 h 11614"/>
                <a:gd name="connsiteX1" fmla="*/ 47469 w 47468"/>
                <a:gd name="connsiteY1" fmla="*/ 11614 h 11614"/>
                <a:gd name="connsiteX2" fmla="*/ 32353 w 47468"/>
                <a:gd name="connsiteY2" fmla="*/ 0 h 11614"/>
                <a:gd name="connsiteX3" fmla="*/ 17238 w 47468"/>
                <a:gd name="connsiteY3" fmla="*/ 2310 h 11614"/>
                <a:gd name="connsiteX4" fmla="*/ 0 w 47468"/>
                <a:gd name="connsiteY4" fmla="*/ 6994 h 11614"/>
                <a:gd name="connsiteX5" fmla="*/ 15115 w 47468"/>
                <a:gd name="connsiteY5" fmla="*/ 6994 h 11614"/>
                <a:gd name="connsiteX6" fmla="*/ 28044 w 47468"/>
                <a:gd name="connsiteY6" fmla="*/ 9304 h 11614"/>
                <a:gd name="connsiteX7" fmla="*/ 34477 w 47468"/>
                <a:gd name="connsiteY7" fmla="*/ 9304 h 11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68" h="11614">
                  <a:moveTo>
                    <a:pt x="34477" y="9304"/>
                  </a:moveTo>
                  <a:lnTo>
                    <a:pt x="47469" y="11614"/>
                  </a:lnTo>
                  <a:lnTo>
                    <a:pt x="32353" y="0"/>
                  </a:lnTo>
                  <a:lnTo>
                    <a:pt x="17238" y="2310"/>
                  </a:lnTo>
                  <a:lnTo>
                    <a:pt x="0" y="6994"/>
                  </a:lnTo>
                  <a:lnTo>
                    <a:pt x="15115" y="6994"/>
                  </a:lnTo>
                  <a:lnTo>
                    <a:pt x="28044" y="9304"/>
                  </a:lnTo>
                  <a:lnTo>
                    <a:pt x="34477" y="9304"/>
                  </a:lnTo>
                  <a:close/>
                </a:path>
              </a:pathLst>
            </a:custGeom>
            <a:solidFill>
              <a:srgbClr val="FF0000"/>
            </a:solidFill>
            <a:ln w="6245" cap="flat">
              <a:noFill/>
              <a:prstDash val="solid"/>
              <a:miter/>
            </a:ln>
          </p:spPr>
          <p:txBody>
            <a:bodyPr rtlCol="0" anchor="ctr"/>
            <a:lstStyle/>
            <a:p>
              <a:endParaRPr lang="en-US" noProof="0" dirty="0"/>
            </a:p>
          </p:txBody>
        </p:sp>
        <p:sp>
          <p:nvSpPr>
            <p:cNvPr id="5209" name="Serbest Form 5208">
              <a:extLst>
                <a:ext uri="{FF2B5EF4-FFF2-40B4-BE49-F238E27FC236}">
                  <a16:creationId xmlns:a16="http://schemas.microsoft.com/office/drawing/2014/main" id="{60A0E3D8-B78E-6344-86B1-C2A2D0130D42}"/>
                </a:ext>
              </a:extLst>
            </p:cNvPr>
            <p:cNvSpPr/>
            <p:nvPr/>
          </p:nvSpPr>
          <p:spPr>
            <a:xfrm>
              <a:off x="3899282" y="234072"/>
              <a:ext cx="64769" cy="20918"/>
            </a:xfrm>
            <a:custGeom>
              <a:avLst/>
              <a:gdLst>
                <a:gd name="connsiteX0" fmla="*/ 10805 w 64769"/>
                <a:gd name="connsiteY0" fmla="*/ 20919 h 20918"/>
                <a:gd name="connsiteX1" fmla="*/ 28044 w 64769"/>
                <a:gd name="connsiteY1" fmla="*/ 20919 h 20918"/>
                <a:gd name="connsiteX2" fmla="*/ 41035 w 64769"/>
                <a:gd name="connsiteY2" fmla="*/ 13925 h 20918"/>
                <a:gd name="connsiteX3" fmla="*/ 64770 w 64769"/>
                <a:gd name="connsiteY3" fmla="*/ 2310 h 20918"/>
                <a:gd name="connsiteX4" fmla="*/ 34540 w 64769"/>
                <a:gd name="connsiteY4" fmla="*/ 0 h 20918"/>
                <a:gd name="connsiteX5" fmla="*/ 12991 w 64769"/>
                <a:gd name="connsiteY5" fmla="*/ 2310 h 20918"/>
                <a:gd name="connsiteX6" fmla="*/ 0 w 64769"/>
                <a:gd name="connsiteY6" fmla="*/ 2310 h 20918"/>
                <a:gd name="connsiteX7" fmla="*/ 4310 w 64769"/>
                <a:gd name="connsiteY7" fmla="*/ 18546 h 20918"/>
                <a:gd name="connsiteX8" fmla="*/ 10805 w 64769"/>
                <a:gd name="connsiteY8" fmla="*/ 20919 h 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69" h="20918">
                  <a:moveTo>
                    <a:pt x="10805" y="20919"/>
                  </a:moveTo>
                  <a:lnTo>
                    <a:pt x="28044" y="20919"/>
                  </a:lnTo>
                  <a:lnTo>
                    <a:pt x="41035" y="13925"/>
                  </a:lnTo>
                  <a:lnTo>
                    <a:pt x="64770" y="2310"/>
                  </a:lnTo>
                  <a:lnTo>
                    <a:pt x="34540" y="0"/>
                  </a:lnTo>
                  <a:lnTo>
                    <a:pt x="12991" y="2310"/>
                  </a:lnTo>
                  <a:lnTo>
                    <a:pt x="0" y="2310"/>
                  </a:lnTo>
                  <a:lnTo>
                    <a:pt x="4310" y="18546"/>
                  </a:lnTo>
                  <a:lnTo>
                    <a:pt x="10805" y="20919"/>
                  </a:lnTo>
                  <a:close/>
                </a:path>
              </a:pathLst>
            </a:custGeom>
            <a:solidFill>
              <a:srgbClr val="FF0000"/>
            </a:solidFill>
            <a:ln w="6245" cap="flat">
              <a:noFill/>
              <a:prstDash val="solid"/>
              <a:miter/>
            </a:ln>
          </p:spPr>
          <p:txBody>
            <a:bodyPr rtlCol="0" anchor="ctr"/>
            <a:lstStyle/>
            <a:p>
              <a:endParaRPr lang="en-US" noProof="0" dirty="0"/>
            </a:p>
          </p:txBody>
        </p:sp>
        <p:sp>
          <p:nvSpPr>
            <p:cNvPr id="5210" name="Serbest Form 5209">
              <a:extLst>
                <a:ext uri="{FF2B5EF4-FFF2-40B4-BE49-F238E27FC236}">
                  <a16:creationId xmlns:a16="http://schemas.microsoft.com/office/drawing/2014/main" id="{38AE66E0-88D4-6F46-917F-11F6052BF37F}"/>
                </a:ext>
              </a:extLst>
            </p:cNvPr>
            <p:cNvSpPr/>
            <p:nvPr/>
          </p:nvSpPr>
          <p:spPr>
            <a:xfrm>
              <a:off x="3841071" y="257301"/>
              <a:ext cx="12928" cy="6931"/>
            </a:xfrm>
            <a:custGeom>
              <a:avLst/>
              <a:gdLst>
                <a:gd name="connsiteX0" fmla="*/ 12929 w 12928"/>
                <a:gd name="connsiteY0" fmla="*/ 6931 h 6931"/>
                <a:gd name="connsiteX1" fmla="*/ 0 w 12928"/>
                <a:gd name="connsiteY1" fmla="*/ 0 h 6931"/>
              </a:gdLst>
              <a:ahLst/>
              <a:cxnLst>
                <a:cxn ang="0">
                  <a:pos x="connsiteX0" y="connsiteY0"/>
                </a:cxn>
                <a:cxn ang="0">
                  <a:pos x="connsiteX1" y="connsiteY1"/>
                </a:cxn>
              </a:cxnLst>
              <a:rect l="l" t="t" r="r" b="b"/>
              <a:pathLst>
                <a:path w="12928" h="6931">
                  <a:moveTo>
                    <a:pt x="12929" y="6931"/>
                  </a:moveTo>
                  <a:lnTo>
                    <a:pt x="0" y="0"/>
                  </a:lnTo>
                  <a:close/>
                </a:path>
              </a:pathLst>
            </a:custGeom>
            <a:solidFill>
              <a:srgbClr val="FF0000"/>
            </a:solidFill>
            <a:ln w="6245" cap="flat">
              <a:noFill/>
              <a:prstDash val="solid"/>
              <a:miter/>
            </a:ln>
          </p:spPr>
          <p:txBody>
            <a:bodyPr rtlCol="0" anchor="ctr"/>
            <a:lstStyle/>
            <a:p>
              <a:endParaRPr lang="en-US" noProof="0" dirty="0"/>
            </a:p>
          </p:txBody>
        </p:sp>
        <p:sp>
          <p:nvSpPr>
            <p:cNvPr id="5211" name="Serbest Form 5210">
              <a:extLst>
                <a:ext uri="{FF2B5EF4-FFF2-40B4-BE49-F238E27FC236}">
                  <a16:creationId xmlns:a16="http://schemas.microsoft.com/office/drawing/2014/main" id="{ACD79F28-FB78-6848-B766-767AFE4C870E}"/>
                </a:ext>
              </a:extLst>
            </p:cNvPr>
            <p:cNvSpPr/>
            <p:nvPr/>
          </p:nvSpPr>
          <p:spPr>
            <a:xfrm>
              <a:off x="3884168" y="336167"/>
              <a:ext cx="34539" cy="16235"/>
            </a:xfrm>
            <a:custGeom>
              <a:avLst/>
              <a:gdLst>
                <a:gd name="connsiteX0" fmla="*/ 34540 w 34539"/>
                <a:gd name="connsiteY0" fmla="*/ 13925 h 16235"/>
                <a:gd name="connsiteX1" fmla="*/ 15115 w 34539"/>
                <a:gd name="connsiteY1" fmla="*/ 4621 h 16235"/>
                <a:gd name="connsiteX2" fmla="*/ 0 w 34539"/>
                <a:gd name="connsiteY2" fmla="*/ 0 h 16235"/>
                <a:gd name="connsiteX3" fmla="*/ 4372 w 34539"/>
                <a:gd name="connsiteY3" fmla="*/ 16235 h 16235"/>
                <a:gd name="connsiteX4" fmla="*/ 34540 w 34539"/>
                <a:gd name="connsiteY4" fmla="*/ 13925 h 1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9" h="16235">
                  <a:moveTo>
                    <a:pt x="34540" y="13925"/>
                  </a:moveTo>
                  <a:lnTo>
                    <a:pt x="15115" y="4621"/>
                  </a:lnTo>
                  <a:lnTo>
                    <a:pt x="0" y="0"/>
                  </a:lnTo>
                  <a:lnTo>
                    <a:pt x="4372" y="16235"/>
                  </a:lnTo>
                  <a:lnTo>
                    <a:pt x="34540" y="13925"/>
                  </a:lnTo>
                  <a:close/>
                </a:path>
              </a:pathLst>
            </a:custGeom>
            <a:solidFill>
              <a:srgbClr val="FF0000"/>
            </a:solidFill>
            <a:ln w="6245" cap="flat">
              <a:noFill/>
              <a:prstDash val="solid"/>
              <a:miter/>
            </a:ln>
          </p:spPr>
          <p:txBody>
            <a:bodyPr rtlCol="0" anchor="ctr"/>
            <a:lstStyle/>
            <a:p>
              <a:endParaRPr lang="en-US" noProof="0" dirty="0"/>
            </a:p>
          </p:txBody>
        </p:sp>
        <p:sp>
          <p:nvSpPr>
            <p:cNvPr id="5212" name="Serbest Form 5211">
              <a:extLst>
                <a:ext uri="{FF2B5EF4-FFF2-40B4-BE49-F238E27FC236}">
                  <a16:creationId xmlns:a16="http://schemas.microsoft.com/office/drawing/2014/main" id="{D59E7C2C-6198-2A42-9E44-196BD81E8FE3}"/>
                </a:ext>
              </a:extLst>
            </p:cNvPr>
            <p:cNvSpPr/>
            <p:nvPr/>
          </p:nvSpPr>
          <p:spPr>
            <a:xfrm>
              <a:off x="3720214" y="292081"/>
              <a:ext cx="15114" cy="2310"/>
            </a:xfrm>
            <a:custGeom>
              <a:avLst/>
              <a:gdLst>
                <a:gd name="connsiteX0" fmla="*/ 0 w 15114"/>
                <a:gd name="connsiteY0" fmla="*/ 0 h 2310"/>
                <a:gd name="connsiteX1" fmla="*/ 15115 w 15114"/>
                <a:gd name="connsiteY1" fmla="*/ 2310 h 2310"/>
              </a:gdLst>
              <a:ahLst/>
              <a:cxnLst>
                <a:cxn ang="0">
                  <a:pos x="connsiteX0" y="connsiteY0"/>
                </a:cxn>
                <a:cxn ang="0">
                  <a:pos x="connsiteX1" y="connsiteY1"/>
                </a:cxn>
              </a:cxnLst>
              <a:rect l="l" t="t" r="r" b="b"/>
              <a:pathLst>
                <a:path w="15114" h="2310">
                  <a:moveTo>
                    <a:pt x="0" y="0"/>
                  </a:moveTo>
                  <a:lnTo>
                    <a:pt x="15115" y="2310"/>
                  </a:lnTo>
                  <a:close/>
                </a:path>
              </a:pathLst>
            </a:custGeom>
            <a:solidFill>
              <a:srgbClr val="FF0000"/>
            </a:solidFill>
            <a:ln w="6245" cap="flat">
              <a:noFill/>
              <a:prstDash val="solid"/>
              <a:miter/>
            </a:ln>
          </p:spPr>
          <p:txBody>
            <a:bodyPr rtlCol="0" anchor="ctr"/>
            <a:lstStyle/>
            <a:p>
              <a:endParaRPr lang="en-US" noProof="0" dirty="0"/>
            </a:p>
          </p:txBody>
        </p:sp>
        <p:sp>
          <p:nvSpPr>
            <p:cNvPr id="5213" name="Serbest Form 5212">
              <a:extLst>
                <a:ext uri="{FF2B5EF4-FFF2-40B4-BE49-F238E27FC236}">
                  <a16:creationId xmlns:a16="http://schemas.microsoft.com/office/drawing/2014/main" id="{04292105-FCF3-704C-9D2A-D0AC983F3AC6}"/>
                </a:ext>
              </a:extLst>
            </p:cNvPr>
            <p:cNvSpPr/>
            <p:nvPr/>
          </p:nvSpPr>
          <p:spPr>
            <a:xfrm>
              <a:off x="3664126" y="241377"/>
              <a:ext cx="306171" cy="83112"/>
            </a:xfrm>
            <a:custGeom>
              <a:avLst/>
              <a:gdLst>
                <a:gd name="connsiteX0" fmla="*/ 135910 w 306171"/>
                <a:gd name="connsiteY0" fmla="*/ 39090 h 83112"/>
                <a:gd name="connsiteX1" fmla="*/ 116548 w 306171"/>
                <a:gd name="connsiteY1" fmla="*/ 48394 h 83112"/>
                <a:gd name="connsiteX2" fmla="*/ 101433 w 306171"/>
                <a:gd name="connsiteY2" fmla="*/ 57635 h 83112"/>
                <a:gd name="connsiteX3" fmla="*/ 86318 w 306171"/>
                <a:gd name="connsiteY3" fmla="*/ 60008 h 83112"/>
                <a:gd name="connsiteX4" fmla="*/ 99247 w 306171"/>
                <a:gd name="connsiteY4" fmla="*/ 64629 h 83112"/>
                <a:gd name="connsiteX5" fmla="*/ 116548 w 306171"/>
                <a:gd name="connsiteY5" fmla="*/ 69250 h 83112"/>
                <a:gd name="connsiteX6" fmla="*/ 140219 w 306171"/>
                <a:gd name="connsiteY6" fmla="*/ 64629 h 83112"/>
                <a:gd name="connsiteX7" fmla="*/ 153211 w 306171"/>
                <a:gd name="connsiteY7" fmla="*/ 62319 h 83112"/>
                <a:gd name="connsiteX8" fmla="*/ 198493 w 306171"/>
                <a:gd name="connsiteY8" fmla="*/ 62319 h 83112"/>
                <a:gd name="connsiteX9" fmla="*/ 174759 w 306171"/>
                <a:gd name="connsiteY9" fmla="*/ 66939 h 83112"/>
                <a:gd name="connsiteX10" fmla="*/ 153273 w 306171"/>
                <a:gd name="connsiteY10" fmla="*/ 71498 h 83112"/>
                <a:gd name="connsiteX11" fmla="*/ 138158 w 306171"/>
                <a:gd name="connsiteY11" fmla="*/ 73871 h 83112"/>
                <a:gd name="connsiteX12" fmla="*/ 125229 w 306171"/>
                <a:gd name="connsiteY12" fmla="*/ 76181 h 83112"/>
                <a:gd name="connsiteX13" fmla="*/ 140282 w 306171"/>
                <a:gd name="connsiteY13" fmla="*/ 80802 h 83112"/>
                <a:gd name="connsiteX14" fmla="*/ 164016 w 306171"/>
                <a:gd name="connsiteY14" fmla="*/ 83112 h 83112"/>
                <a:gd name="connsiteX15" fmla="*/ 181317 w 306171"/>
                <a:gd name="connsiteY15" fmla="*/ 80802 h 83112"/>
                <a:gd name="connsiteX16" fmla="*/ 196432 w 306171"/>
                <a:gd name="connsiteY16" fmla="*/ 76181 h 83112"/>
                <a:gd name="connsiteX17" fmla="*/ 209486 w 306171"/>
                <a:gd name="connsiteY17" fmla="*/ 71498 h 83112"/>
                <a:gd name="connsiteX18" fmla="*/ 235344 w 306171"/>
                <a:gd name="connsiteY18" fmla="*/ 64567 h 83112"/>
                <a:gd name="connsiteX19" fmla="*/ 250459 w 306171"/>
                <a:gd name="connsiteY19" fmla="*/ 64567 h 83112"/>
                <a:gd name="connsiteX20" fmla="*/ 269883 w 306171"/>
                <a:gd name="connsiteY20" fmla="*/ 62256 h 83112"/>
                <a:gd name="connsiteX21" fmla="*/ 284998 w 306171"/>
                <a:gd name="connsiteY21" fmla="*/ 59946 h 83112"/>
                <a:gd name="connsiteX22" fmla="*/ 299926 w 306171"/>
                <a:gd name="connsiteY22" fmla="*/ 52765 h 83112"/>
                <a:gd name="connsiteX23" fmla="*/ 306172 w 306171"/>
                <a:gd name="connsiteY23" fmla="*/ 38840 h 83112"/>
                <a:gd name="connsiteX24" fmla="*/ 293243 w 306171"/>
                <a:gd name="connsiteY24" fmla="*/ 36529 h 83112"/>
                <a:gd name="connsiteX25" fmla="*/ 276004 w 306171"/>
                <a:gd name="connsiteY25" fmla="*/ 43461 h 83112"/>
                <a:gd name="connsiteX26" fmla="*/ 286934 w 306171"/>
                <a:gd name="connsiteY26" fmla="*/ 27787 h 83112"/>
                <a:gd name="connsiteX27" fmla="*/ 269696 w 306171"/>
                <a:gd name="connsiteY27" fmla="*/ 25477 h 83112"/>
                <a:gd name="connsiteX28" fmla="*/ 245962 w 306171"/>
                <a:gd name="connsiteY28" fmla="*/ 34781 h 83112"/>
                <a:gd name="connsiteX29" fmla="*/ 258891 w 306171"/>
                <a:gd name="connsiteY29" fmla="*/ 37091 h 83112"/>
                <a:gd name="connsiteX30" fmla="*/ 213608 w 306171"/>
                <a:gd name="connsiteY30" fmla="*/ 52765 h 83112"/>
                <a:gd name="connsiteX31" fmla="*/ 211422 w 306171"/>
                <a:gd name="connsiteY31" fmla="*/ 34032 h 83112"/>
                <a:gd name="connsiteX32" fmla="*/ 198493 w 306171"/>
                <a:gd name="connsiteY32" fmla="*/ 29411 h 83112"/>
                <a:gd name="connsiteX33" fmla="*/ 183378 w 306171"/>
                <a:gd name="connsiteY33" fmla="*/ 29411 h 83112"/>
                <a:gd name="connsiteX34" fmla="*/ 0 w 306171"/>
                <a:gd name="connsiteY34" fmla="*/ 34469 h 83112"/>
                <a:gd name="connsiteX35" fmla="*/ 25920 w 306171"/>
                <a:gd name="connsiteY35" fmla="*/ 32158 h 83112"/>
                <a:gd name="connsiteX36" fmla="*/ 43159 w 306171"/>
                <a:gd name="connsiteY36" fmla="*/ 41400 h 83112"/>
                <a:gd name="connsiteX37" fmla="*/ 58274 w 306171"/>
                <a:gd name="connsiteY37" fmla="*/ 41400 h 83112"/>
                <a:gd name="connsiteX38" fmla="*/ 75512 w 306171"/>
                <a:gd name="connsiteY38" fmla="*/ 39090 h 83112"/>
                <a:gd name="connsiteX39" fmla="*/ 88441 w 306171"/>
                <a:gd name="connsiteY39" fmla="*/ 27787 h 83112"/>
                <a:gd name="connsiteX40" fmla="*/ 112176 w 306171"/>
                <a:gd name="connsiteY40" fmla="*/ 20856 h 83112"/>
                <a:gd name="connsiteX41" fmla="*/ 99247 w 306171"/>
                <a:gd name="connsiteY41" fmla="*/ 32471 h 83112"/>
                <a:gd name="connsiteX42" fmla="*/ 118671 w 306171"/>
                <a:gd name="connsiteY42" fmla="*/ 37091 h 83112"/>
                <a:gd name="connsiteX43" fmla="*/ 138096 w 306171"/>
                <a:gd name="connsiteY43" fmla="*/ 27787 h 83112"/>
                <a:gd name="connsiteX44" fmla="*/ 172635 w 306171"/>
                <a:gd name="connsiteY44" fmla="*/ 11552 h 83112"/>
                <a:gd name="connsiteX45" fmla="*/ 155334 w 306171"/>
                <a:gd name="connsiteY45" fmla="*/ 6931 h 83112"/>
                <a:gd name="connsiteX46" fmla="*/ 133786 w 306171"/>
                <a:gd name="connsiteY46" fmla="*/ 2310 h 83112"/>
                <a:gd name="connsiteX47" fmla="*/ 107866 w 306171"/>
                <a:gd name="connsiteY47" fmla="*/ 0 h 83112"/>
                <a:gd name="connsiteX48" fmla="*/ 79822 w 306171"/>
                <a:gd name="connsiteY48" fmla="*/ 4621 h 83112"/>
                <a:gd name="connsiteX49" fmla="*/ 36663 w 306171"/>
                <a:gd name="connsiteY49" fmla="*/ 16235 h 83112"/>
                <a:gd name="connsiteX50" fmla="*/ 10805 w 306171"/>
                <a:gd name="connsiteY50" fmla="*/ 13862 h 8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06171" h="83112">
                  <a:moveTo>
                    <a:pt x="135910" y="39090"/>
                  </a:moveTo>
                  <a:lnTo>
                    <a:pt x="116548" y="48394"/>
                  </a:lnTo>
                  <a:lnTo>
                    <a:pt x="101433" y="57635"/>
                  </a:lnTo>
                  <a:lnTo>
                    <a:pt x="86318" y="60008"/>
                  </a:lnTo>
                  <a:lnTo>
                    <a:pt x="99247" y="64629"/>
                  </a:lnTo>
                  <a:lnTo>
                    <a:pt x="116548" y="69250"/>
                  </a:lnTo>
                  <a:lnTo>
                    <a:pt x="140219" y="64629"/>
                  </a:lnTo>
                  <a:lnTo>
                    <a:pt x="153211" y="62319"/>
                  </a:lnTo>
                  <a:lnTo>
                    <a:pt x="198493" y="62319"/>
                  </a:lnTo>
                  <a:lnTo>
                    <a:pt x="174759" y="66939"/>
                  </a:lnTo>
                  <a:lnTo>
                    <a:pt x="153273" y="71498"/>
                  </a:lnTo>
                  <a:lnTo>
                    <a:pt x="138158" y="73871"/>
                  </a:lnTo>
                  <a:lnTo>
                    <a:pt x="125229" y="76181"/>
                  </a:lnTo>
                  <a:lnTo>
                    <a:pt x="140282" y="80802"/>
                  </a:lnTo>
                  <a:lnTo>
                    <a:pt x="164016" y="83112"/>
                  </a:lnTo>
                  <a:lnTo>
                    <a:pt x="181317" y="80802"/>
                  </a:lnTo>
                  <a:lnTo>
                    <a:pt x="196432" y="76181"/>
                  </a:lnTo>
                  <a:lnTo>
                    <a:pt x="209486" y="71498"/>
                  </a:lnTo>
                  <a:lnTo>
                    <a:pt x="235344" y="64567"/>
                  </a:lnTo>
                  <a:lnTo>
                    <a:pt x="250459" y="64567"/>
                  </a:lnTo>
                  <a:lnTo>
                    <a:pt x="269883" y="62256"/>
                  </a:lnTo>
                  <a:lnTo>
                    <a:pt x="284998" y="59946"/>
                  </a:lnTo>
                  <a:lnTo>
                    <a:pt x="299926" y="52765"/>
                  </a:lnTo>
                  <a:lnTo>
                    <a:pt x="306172" y="38840"/>
                  </a:lnTo>
                  <a:lnTo>
                    <a:pt x="293243" y="36529"/>
                  </a:lnTo>
                  <a:lnTo>
                    <a:pt x="276004" y="43461"/>
                  </a:lnTo>
                  <a:lnTo>
                    <a:pt x="286934" y="27787"/>
                  </a:lnTo>
                  <a:lnTo>
                    <a:pt x="269696" y="25477"/>
                  </a:lnTo>
                  <a:lnTo>
                    <a:pt x="245962" y="34781"/>
                  </a:lnTo>
                  <a:lnTo>
                    <a:pt x="258891" y="37091"/>
                  </a:lnTo>
                  <a:lnTo>
                    <a:pt x="213608" y="52765"/>
                  </a:lnTo>
                  <a:lnTo>
                    <a:pt x="211422" y="34032"/>
                  </a:lnTo>
                  <a:lnTo>
                    <a:pt x="198493" y="29411"/>
                  </a:lnTo>
                  <a:lnTo>
                    <a:pt x="183378" y="29411"/>
                  </a:lnTo>
                  <a:close/>
                  <a:moveTo>
                    <a:pt x="0" y="34469"/>
                  </a:moveTo>
                  <a:lnTo>
                    <a:pt x="25920" y="32158"/>
                  </a:lnTo>
                  <a:lnTo>
                    <a:pt x="43159" y="41400"/>
                  </a:lnTo>
                  <a:lnTo>
                    <a:pt x="58274" y="41400"/>
                  </a:lnTo>
                  <a:lnTo>
                    <a:pt x="75512" y="39090"/>
                  </a:lnTo>
                  <a:lnTo>
                    <a:pt x="88441" y="27787"/>
                  </a:lnTo>
                  <a:lnTo>
                    <a:pt x="112176" y="20856"/>
                  </a:lnTo>
                  <a:lnTo>
                    <a:pt x="99247" y="32471"/>
                  </a:lnTo>
                  <a:lnTo>
                    <a:pt x="118671" y="37091"/>
                  </a:lnTo>
                  <a:lnTo>
                    <a:pt x="138096" y="27787"/>
                  </a:lnTo>
                  <a:lnTo>
                    <a:pt x="172635" y="11552"/>
                  </a:lnTo>
                  <a:lnTo>
                    <a:pt x="155334" y="6931"/>
                  </a:lnTo>
                  <a:lnTo>
                    <a:pt x="133786" y="2310"/>
                  </a:lnTo>
                  <a:lnTo>
                    <a:pt x="107866" y="0"/>
                  </a:lnTo>
                  <a:lnTo>
                    <a:pt x="79822" y="4621"/>
                  </a:lnTo>
                  <a:lnTo>
                    <a:pt x="36663" y="16235"/>
                  </a:lnTo>
                  <a:lnTo>
                    <a:pt x="10805" y="13862"/>
                  </a:lnTo>
                  <a:close/>
                </a:path>
              </a:pathLst>
            </a:custGeom>
            <a:solidFill>
              <a:srgbClr val="FF0000"/>
            </a:solidFill>
            <a:ln w="6245" cap="flat">
              <a:noFill/>
              <a:prstDash val="solid"/>
              <a:miter/>
            </a:ln>
          </p:spPr>
          <p:txBody>
            <a:bodyPr rtlCol="0" anchor="ctr"/>
            <a:lstStyle/>
            <a:p>
              <a:endParaRPr lang="en-US" noProof="0" dirty="0"/>
            </a:p>
          </p:txBody>
        </p:sp>
        <p:sp>
          <p:nvSpPr>
            <p:cNvPr id="5214" name="Serbest Form 5213">
              <a:extLst>
                <a:ext uri="{FF2B5EF4-FFF2-40B4-BE49-F238E27FC236}">
                  <a16:creationId xmlns:a16="http://schemas.microsoft.com/office/drawing/2014/main" id="{43B7A942-D284-8F46-B5B3-1B83E14487DE}"/>
                </a:ext>
              </a:extLst>
            </p:cNvPr>
            <p:cNvSpPr/>
            <p:nvPr/>
          </p:nvSpPr>
          <p:spPr>
            <a:xfrm>
              <a:off x="2838050" y="317621"/>
              <a:ext cx="1723542" cy="921415"/>
            </a:xfrm>
            <a:custGeom>
              <a:avLst/>
              <a:gdLst>
                <a:gd name="connsiteX0" fmla="*/ 1501378 w 1723542"/>
                <a:gd name="connsiteY0" fmla="*/ 46395 h 921415"/>
                <a:gd name="connsiteX1" fmla="*/ 1514307 w 1723542"/>
                <a:gd name="connsiteY1" fmla="*/ 46395 h 921415"/>
                <a:gd name="connsiteX2" fmla="*/ 1546660 w 1723542"/>
                <a:gd name="connsiteY2" fmla="*/ 41775 h 921415"/>
                <a:gd name="connsiteX3" fmla="*/ 1561775 w 1723542"/>
                <a:gd name="connsiteY3" fmla="*/ 44085 h 921415"/>
                <a:gd name="connsiteX4" fmla="*/ 1559652 w 1723542"/>
                <a:gd name="connsiteY4" fmla="*/ 30160 h 921415"/>
                <a:gd name="connsiteX5" fmla="*/ 1518616 w 1723542"/>
                <a:gd name="connsiteY5" fmla="*/ 25477 h 921415"/>
                <a:gd name="connsiteX6" fmla="*/ 1503502 w 1723542"/>
                <a:gd name="connsiteY6" fmla="*/ 20856 h 921415"/>
                <a:gd name="connsiteX7" fmla="*/ 1499192 w 1723542"/>
                <a:gd name="connsiteY7" fmla="*/ 37091 h 921415"/>
                <a:gd name="connsiteX8" fmla="*/ 1607058 w 1723542"/>
                <a:gd name="connsiteY8" fmla="*/ 319960 h 921415"/>
                <a:gd name="connsiteX9" fmla="*/ 1594129 w 1723542"/>
                <a:gd name="connsiteY9" fmla="*/ 326954 h 921415"/>
                <a:gd name="connsiteX10" fmla="*/ 1607058 w 1723542"/>
                <a:gd name="connsiteY10" fmla="*/ 324643 h 921415"/>
                <a:gd name="connsiteX11" fmla="*/ 1497068 w 1723542"/>
                <a:gd name="connsiteY11" fmla="*/ 176340 h 921415"/>
                <a:gd name="connsiteX12" fmla="*/ 1520803 w 1723542"/>
                <a:gd name="connsiteY12" fmla="*/ 176340 h 921415"/>
                <a:gd name="connsiteX13" fmla="*/ 1503502 w 1723542"/>
                <a:gd name="connsiteY13" fmla="*/ 169347 h 921415"/>
                <a:gd name="connsiteX14" fmla="*/ 1510247 w 1723542"/>
                <a:gd name="connsiteY14" fmla="*/ 376159 h 921415"/>
                <a:gd name="connsiteX15" fmla="*/ 1497318 w 1723542"/>
                <a:gd name="connsiteY15" fmla="*/ 376159 h 921415"/>
                <a:gd name="connsiteX16" fmla="*/ 1510247 w 1723542"/>
                <a:gd name="connsiteY16" fmla="*/ 385151 h 921415"/>
                <a:gd name="connsiteX17" fmla="*/ 1505937 w 1723542"/>
                <a:gd name="connsiteY17" fmla="*/ 800775 h 921415"/>
                <a:gd name="connsiteX18" fmla="*/ 1490823 w 1723542"/>
                <a:gd name="connsiteY18" fmla="*/ 803085 h 921415"/>
                <a:gd name="connsiteX19" fmla="*/ 1499442 w 1723542"/>
                <a:gd name="connsiteY19" fmla="*/ 789160 h 921415"/>
                <a:gd name="connsiteX20" fmla="*/ 1486513 w 1723542"/>
                <a:gd name="connsiteY20" fmla="*/ 791471 h 921415"/>
                <a:gd name="connsiteX21" fmla="*/ 1473584 w 1723542"/>
                <a:gd name="connsiteY21" fmla="*/ 810204 h 921415"/>
                <a:gd name="connsiteX22" fmla="*/ 1495132 w 1723542"/>
                <a:gd name="connsiteY22" fmla="*/ 807831 h 921415"/>
                <a:gd name="connsiteX23" fmla="*/ 1508123 w 1723542"/>
                <a:gd name="connsiteY23" fmla="*/ 803210 h 921415"/>
                <a:gd name="connsiteX24" fmla="*/ 1447664 w 1723542"/>
                <a:gd name="connsiteY24" fmla="*/ 188205 h 921415"/>
                <a:gd name="connsiteX25" fmla="*/ 1467088 w 1723542"/>
                <a:gd name="connsiteY25" fmla="*/ 188205 h 921415"/>
                <a:gd name="connsiteX26" fmla="*/ 1484389 w 1723542"/>
                <a:gd name="connsiteY26" fmla="*/ 178963 h 921415"/>
                <a:gd name="connsiteX27" fmla="*/ 1480080 w 1723542"/>
                <a:gd name="connsiteY27" fmla="*/ 165038 h 921415"/>
                <a:gd name="connsiteX28" fmla="*/ 1462779 w 1723542"/>
                <a:gd name="connsiteY28" fmla="*/ 165038 h 921415"/>
                <a:gd name="connsiteX29" fmla="*/ 1445540 w 1723542"/>
                <a:gd name="connsiteY29" fmla="*/ 171969 h 921415"/>
                <a:gd name="connsiteX30" fmla="*/ 1441230 w 1723542"/>
                <a:gd name="connsiteY30" fmla="*/ 185894 h 921415"/>
                <a:gd name="connsiteX31" fmla="*/ 1471398 w 1723542"/>
                <a:gd name="connsiteY31" fmla="*/ 696369 h 921415"/>
                <a:gd name="connsiteX32" fmla="*/ 1454159 w 1723542"/>
                <a:gd name="connsiteY32" fmla="*/ 694059 h 921415"/>
                <a:gd name="connsiteX33" fmla="*/ 1434735 w 1723542"/>
                <a:gd name="connsiteY33" fmla="*/ 691748 h 921415"/>
                <a:gd name="connsiteX34" fmla="*/ 1447664 w 1723542"/>
                <a:gd name="connsiteY34" fmla="*/ 698680 h 921415"/>
                <a:gd name="connsiteX35" fmla="*/ 1464965 w 1723542"/>
                <a:gd name="connsiteY35" fmla="*/ 707984 h 921415"/>
                <a:gd name="connsiteX36" fmla="*/ 1482203 w 1723542"/>
                <a:gd name="connsiteY36" fmla="*/ 710294 h 921415"/>
                <a:gd name="connsiteX37" fmla="*/ 1495132 w 1723542"/>
                <a:gd name="connsiteY37" fmla="*/ 710294 h 921415"/>
                <a:gd name="connsiteX38" fmla="*/ 1482203 w 1723542"/>
                <a:gd name="connsiteY38" fmla="*/ 698680 h 921415"/>
                <a:gd name="connsiteX39" fmla="*/ 1441230 w 1723542"/>
                <a:gd name="connsiteY39" fmla="*/ 139499 h 921415"/>
                <a:gd name="connsiteX40" fmla="*/ 1426115 w 1723542"/>
                <a:gd name="connsiteY40" fmla="*/ 144119 h 921415"/>
                <a:gd name="connsiteX41" fmla="*/ 1439044 w 1723542"/>
                <a:gd name="connsiteY41" fmla="*/ 141809 h 921415"/>
                <a:gd name="connsiteX42" fmla="*/ 1451973 w 1723542"/>
                <a:gd name="connsiteY42" fmla="*/ 139499 h 921415"/>
                <a:gd name="connsiteX43" fmla="*/ 1430425 w 1723542"/>
                <a:gd name="connsiteY43" fmla="*/ 793843 h 921415"/>
                <a:gd name="connsiteX44" fmla="*/ 1417496 w 1723542"/>
                <a:gd name="connsiteY44" fmla="*/ 789160 h 921415"/>
                <a:gd name="connsiteX45" fmla="*/ 1434735 w 1723542"/>
                <a:gd name="connsiteY45" fmla="*/ 800775 h 921415"/>
                <a:gd name="connsiteX46" fmla="*/ 1449850 w 1723542"/>
                <a:gd name="connsiteY46" fmla="*/ 796154 h 921415"/>
                <a:gd name="connsiteX47" fmla="*/ 1708740 w 1723542"/>
                <a:gd name="connsiteY47" fmla="*/ 199819 h 921415"/>
                <a:gd name="connsiteX48" fmla="*/ 1689316 w 1723542"/>
                <a:gd name="connsiteY48" fmla="*/ 204502 h 921415"/>
                <a:gd name="connsiteX49" fmla="*/ 1674201 w 1723542"/>
                <a:gd name="connsiteY49" fmla="*/ 192888 h 921415"/>
                <a:gd name="connsiteX50" fmla="*/ 1687192 w 1723542"/>
                <a:gd name="connsiteY50" fmla="*/ 188205 h 921415"/>
                <a:gd name="connsiteX51" fmla="*/ 1669641 w 1723542"/>
                <a:gd name="connsiteY51" fmla="*/ 176340 h 921415"/>
                <a:gd name="connsiteX52" fmla="*/ 1656712 w 1723542"/>
                <a:gd name="connsiteY52" fmla="*/ 169347 h 921415"/>
                <a:gd name="connsiteX53" fmla="*/ 1639474 w 1723542"/>
                <a:gd name="connsiteY53" fmla="*/ 167036 h 921415"/>
                <a:gd name="connsiteX54" fmla="*/ 1615740 w 1723542"/>
                <a:gd name="connsiteY54" fmla="*/ 150801 h 921415"/>
                <a:gd name="connsiteX55" fmla="*/ 1639474 w 1723542"/>
                <a:gd name="connsiteY55" fmla="*/ 148491 h 921415"/>
                <a:gd name="connsiteX56" fmla="*/ 1665331 w 1723542"/>
                <a:gd name="connsiteY56" fmla="*/ 139186 h 921415"/>
                <a:gd name="connsiteX57" fmla="*/ 1650217 w 1723542"/>
                <a:gd name="connsiteY57" fmla="*/ 132255 h 921415"/>
                <a:gd name="connsiteX58" fmla="*/ 1622173 w 1723542"/>
                <a:gd name="connsiteY58" fmla="*/ 129945 h 921415"/>
                <a:gd name="connsiteX59" fmla="*/ 1658898 w 1723542"/>
                <a:gd name="connsiteY59" fmla="*/ 125262 h 921415"/>
                <a:gd name="connsiteX60" fmla="*/ 1615740 w 1723542"/>
                <a:gd name="connsiteY60" fmla="*/ 122951 h 921415"/>
                <a:gd name="connsiteX61" fmla="*/ 1637288 w 1723542"/>
                <a:gd name="connsiteY61" fmla="*/ 109026 h 921415"/>
                <a:gd name="connsiteX62" fmla="*/ 1658898 w 1723542"/>
                <a:gd name="connsiteY62" fmla="*/ 109026 h 921415"/>
                <a:gd name="connsiteX63" fmla="*/ 1645907 w 1723542"/>
                <a:gd name="connsiteY63" fmla="*/ 99722 h 921415"/>
                <a:gd name="connsiteX64" fmla="*/ 1622173 w 1723542"/>
                <a:gd name="connsiteY64" fmla="*/ 104405 h 921415"/>
                <a:gd name="connsiteX65" fmla="*/ 1600625 w 1723542"/>
                <a:gd name="connsiteY65" fmla="*/ 113897 h 921415"/>
                <a:gd name="connsiteX66" fmla="*/ 1615740 w 1723542"/>
                <a:gd name="connsiteY66" fmla="*/ 102345 h 921415"/>
                <a:gd name="connsiteX67" fmla="*/ 1621985 w 1723542"/>
                <a:gd name="connsiteY67" fmla="*/ 88420 h 921415"/>
                <a:gd name="connsiteX68" fmla="*/ 1598438 w 1723542"/>
                <a:gd name="connsiteY68" fmla="*/ 95164 h 921415"/>
                <a:gd name="connsiteX69" fmla="*/ 1613553 w 1723542"/>
                <a:gd name="connsiteY69" fmla="*/ 85922 h 921415"/>
                <a:gd name="connsiteX70" fmla="*/ 1600625 w 1723542"/>
                <a:gd name="connsiteY70" fmla="*/ 78929 h 921415"/>
                <a:gd name="connsiteX71" fmla="*/ 1587696 w 1723542"/>
                <a:gd name="connsiteY71" fmla="*/ 85922 h 921415"/>
                <a:gd name="connsiteX72" fmla="*/ 1572706 w 1723542"/>
                <a:gd name="connsiteY72" fmla="*/ 85922 h 921415"/>
                <a:gd name="connsiteX73" fmla="*/ 1559777 w 1723542"/>
                <a:gd name="connsiteY73" fmla="*/ 83549 h 921415"/>
                <a:gd name="connsiteX74" fmla="*/ 1574829 w 1723542"/>
                <a:gd name="connsiteY74" fmla="*/ 69624 h 921415"/>
                <a:gd name="connsiteX75" fmla="*/ 1557591 w 1723542"/>
                <a:gd name="connsiteY75" fmla="*/ 69624 h 921415"/>
                <a:gd name="connsiteX76" fmla="*/ 1572706 w 1723542"/>
                <a:gd name="connsiteY76" fmla="*/ 58010 h 921415"/>
                <a:gd name="connsiteX77" fmla="*/ 1553281 w 1723542"/>
                <a:gd name="connsiteY77" fmla="*/ 51016 h 921415"/>
                <a:gd name="connsiteX78" fmla="*/ 1540227 w 1723542"/>
                <a:gd name="connsiteY78" fmla="*/ 51016 h 921415"/>
                <a:gd name="connsiteX79" fmla="*/ 1520803 w 1723542"/>
                <a:gd name="connsiteY79" fmla="*/ 48706 h 921415"/>
                <a:gd name="connsiteX80" fmla="*/ 1512183 w 1723542"/>
                <a:gd name="connsiteY80" fmla="*/ 69562 h 921415"/>
                <a:gd name="connsiteX81" fmla="*/ 1490573 w 1723542"/>
                <a:gd name="connsiteY81" fmla="*/ 69562 h 921415"/>
                <a:gd name="connsiteX82" fmla="*/ 1475458 w 1723542"/>
                <a:gd name="connsiteY82" fmla="*/ 62631 h 921415"/>
                <a:gd name="connsiteX83" fmla="*/ 1462529 w 1723542"/>
                <a:gd name="connsiteY83" fmla="*/ 67252 h 921415"/>
                <a:gd name="connsiteX84" fmla="*/ 1468774 w 1723542"/>
                <a:gd name="connsiteY84" fmla="*/ 53327 h 921415"/>
                <a:gd name="connsiteX85" fmla="*/ 1483890 w 1723542"/>
                <a:gd name="connsiteY85" fmla="*/ 51016 h 921415"/>
                <a:gd name="connsiteX86" fmla="*/ 1483890 w 1723542"/>
                <a:gd name="connsiteY86" fmla="*/ 34781 h 921415"/>
                <a:gd name="connsiteX87" fmla="*/ 1454034 w 1723542"/>
                <a:gd name="connsiteY87" fmla="*/ 23167 h 921415"/>
                <a:gd name="connsiteX88" fmla="*/ 1415185 w 1723542"/>
                <a:gd name="connsiteY88" fmla="*/ 30160 h 921415"/>
                <a:gd name="connsiteX89" fmla="*/ 1428176 w 1723542"/>
                <a:gd name="connsiteY89" fmla="*/ 41775 h 921415"/>
                <a:gd name="connsiteX90" fmla="*/ 1413062 w 1723542"/>
                <a:gd name="connsiteY90" fmla="*/ 37091 h 921415"/>
                <a:gd name="connsiteX91" fmla="*/ 1397947 w 1723542"/>
                <a:gd name="connsiteY91" fmla="*/ 41775 h 921415"/>
                <a:gd name="connsiteX92" fmla="*/ 1395761 w 1723542"/>
                <a:gd name="connsiteY92" fmla="*/ 55637 h 921415"/>
                <a:gd name="connsiteX93" fmla="*/ 1400070 w 1723542"/>
                <a:gd name="connsiteY93" fmla="*/ 69562 h 921415"/>
                <a:gd name="connsiteX94" fmla="*/ 1387141 w 1723542"/>
                <a:gd name="connsiteY94" fmla="*/ 62631 h 921415"/>
                <a:gd name="connsiteX95" fmla="*/ 1374212 w 1723542"/>
                <a:gd name="connsiteY95" fmla="*/ 71935 h 921415"/>
                <a:gd name="connsiteX96" fmla="*/ 1367967 w 1723542"/>
                <a:gd name="connsiteY96" fmla="*/ 90668 h 921415"/>
                <a:gd name="connsiteX97" fmla="*/ 1346418 w 1723542"/>
                <a:gd name="connsiteY97" fmla="*/ 92978 h 921415"/>
                <a:gd name="connsiteX98" fmla="*/ 1363657 w 1723542"/>
                <a:gd name="connsiteY98" fmla="*/ 86047 h 921415"/>
                <a:gd name="connsiteX99" fmla="*/ 1359347 w 1723542"/>
                <a:gd name="connsiteY99" fmla="*/ 69749 h 921415"/>
                <a:gd name="connsiteX100" fmla="*/ 1374462 w 1723542"/>
                <a:gd name="connsiteY100" fmla="*/ 60508 h 921415"/>
                <a:gd name="connsiteX101" fmla="*/ 1378772 w 1723542"/>
                <a:gd name="connsiteY101" fmla="*/ 46583 h 921415"/>
                <a:gd name="connsiteX102" fmla="*/ 1391576 w 1723542"/>
                <a:gd name="connsiteY102" fmla="*/ 37091 h 921415"/>
                <a:gd name="connsiteX103" fmla="*/ 1406691 w 1723542"/>
                <a:gd name="connsiteY103" fmla="*/ 30160 h 921415"/>
                <a:gd name="connsiteX104" fmla="*/ 1419620 w 1723542"/>
                <a:gd name="connsiteY104" fmla="*/ 27850 h 921415"/>
                <a:gd name="connsiteX105" fmla="*/ 1382957 w 1723542"/>
                <a:gd name="connsiteY105" fmla="*/ 20856 h 921415"/>
                <a:gd name="connsiteX106" fmla="*/ 1359222 w 1723542"/>
                <a:gd name="connsiteY106" fmla="*/ 30160 h 921415"/>
                <a:gd name="connsiteX107" fmla="*/ 1344107 w 1723542"/>
                <a:gd name="connsiteY107" fmla="*/ 37091 h 921415"/>
                <a:gd name="connsiteX108" fmla="*/ 1331178 w 1723542"/>
                <a:gd name="connsiteY108" fmla="*/ 46395 h 921415"/>
                <a:gd name="connsiteX109" fmla="*/ 1313940 w 1723542"/>
                <a:gd name="connsiteY109" fmla="*/ 53327 h 921415"/>
                <a:gd name="connsiteX110" fmla="*/ 1298825 w 1723542"/>
                <a:gd name="connsiteY110" fmla="*/ 62631 h 921415"/>
                <a:gd name="connsiteX111" fmla="*/ 1285396 w 1723542"/>
                <a:gd name="connsiteY111" fmla="*/ 76431 h 921415"/>
                <a:gd name="connsiteX112" fmla="*/ 1309131 w 1723542"/>
                <a:gd name="connsiteY112" fmla="*/ 83362 h 921415"/>
                <a:gd name="connsiteX113" fmla="*/ 1322059 w 1723542"/>
                <a:gd name="connsiteY113" fmla="*/ 88045 h 921415"/>
                <a:gd name="connsiteX114" fmla="*/ 1289956 w 1723542"/>
                <a:gd name="connsiteY114" fmla="*/ 95164 h 921415"/>
                <a:gd name="connsiteX115" fmla="*/ 1302885 w 1723542"/>
                <a:gd name="connsiteY115" fmla="*/ 109089 h 921415"/>
                <a:gd name="connsiteX116" fmla="*/ 1324433 w 1723542"/>
                <a:gd name="connsiteY116" fmla="*/ 104468 h 921415"/>
                <a:gd name="connsiteX117" fmla="*/ 1343857 w 1723542"/>
                <a:gd name="connsiteY117" fmla="*/ 113897 h 921415"/>
                <a:gd name="connsiteX118" fmla="*/ 1358973 w 1723542"/>
                <a:gd name="connsiteY118" fmla="*/ 116270 h 921415"/>
                <a:gd name="connsiteX119" fmla="*/ 1376211 w 1723542"/>
                <a:gd name="connsiteY119" fmla="*/ 118580 h 921415"/>
                <a:gd name="connsiteX120" fmla="*/ 1391326 w 1723542"/>
                <a:gd name="connsiteY120" fmla="*/ 120890 h 921415"/>
                <a:gd name="connsiteX121" fmla="*/ 1410751 w 1723542"/>
                <a:gd name="connsiteY121" fmla="*/ 113897 h 921415"/>
                <a:gd name="connsiteX122" fmla="*/ 1423680 w 1723542"/>
                <a:gd name="connsiteY122" fmla="*/ 113897 h 921415"/>
                <a:gd name="connsiteX123" fmla="*/ 1436671 w 1723542"/>
                <a:gd name="connsiteY123" fmla="*/ 116270 h 921415"/>
                <a:gd name="connsiteX124" fmla="*/ 1453910 w 1723542"/>
                <a:gd name="connsiteY124" fmla="*/ 120890 h 921415"/>
                <a:gd name="connsiteX125" fmla="*/ 1453910 w 1723542"/>
                <a:gd name="connsiteY125" fmla="*/ 106716 h 921415"/>
                <a:gd name="connsiteX126" fmla="*/ 1469024 w 1723542"/>
                <a:gd name="connsiteY126" fmla="*/ 99722 h 921415"/>
                <a:gd name="connsiteX127" fmla="*/ 1475270 w 1723542"/>
                <a:gd name="connsiteY127" fmla="*/ 113647 h 921415"/>
                <a:gd name="connsiteX128" fmla="*/ 1496881 w 1723542"/>
                <a:gd name="connsiteY128" fmla="*/ 118330 h 921415"/>
                <a:gd name="connsiteX129" fmla="*/ 1501190 w 1723542"/>
                <a:gd name="connsiteY129" fmla="*/ 132255 h 921415"/>
                <a:gd name="connsiteX130" fmla="*/ 1505500 w 1723542"/>
                <a:gd name="connsiteY130" fmla="*/ 146180 h 921415"/>
                <a:gd name="connsiteX131" fmla="*/ 1518429 w 1723542"/>
                <a:gd name="connsiteY131" fmla="*/ 146180 h 921415"/>
                <a:gd name="connsiteX132" fmla="*/ 1535730 w 1723542"/>
                <a:gd name="connsiteY132" fmla="*/ 162415 h 921415"/>
                <a:gd name="connsiteX133" fmla="*/ 1531421 w 1723542"/>
                <a:gd name="connsiteY133" fmla="*/ 181148 h 921415"/>
                <a:gd name="connsiteX134" fmla="*/ 1520615 w 1723542"/>
                <a:gd name="connsiteY134" fmla="*/ 197384 h 921415"/>
                <a:gd name="connsiteX135" fmla="*/ 1501190 w 1723542"/>
                <a:gd name="connsiteY135" fmla="*/ 206688 h 921415"/>
                <a:gd name="connsiteX136" fmla="*/ 1486076 w 1723542"/>
                <a:gd name="connsiteY136" fmla="*/ 211309 h 921415"/>
                <a:gd name="connsiteX137" fmla="*/ 1468837 w 1723542"/>
                <a:gd name="connsiteY137" fmla="*/ 220613 h 921415"/>
                <a:gd name="connsiteX138" fmla="*/ 1477456 w 1723542"/>
                <a:gd name="connsiteY138" fmla="*/ 234538 h 921415"/>
                <a:gd name="connsiteX139" fmla="*/ 1464527 w 1723542"/>
                <a:gd name="connsiteY139" fmla="*/ 239158 h 921415"/>
                <a:gd name="connsiteX140" fmla="*/ 1429988 w 1723542"/>
                <a:gd name="connsiteY140" fmla="*/ 243779 h 921415"/>
                <a:gd name="connsiteX141" fmla="*/ 1417059 w 1723542"/>
                <a:gd name="connsiteY141" fmla="*/ 241469 h 921415"/>
                <a:gd name="connsiteX142" fmla="*/ 1399945 w 1723542"/>
                <a:gd name="connsiteY142" fmla="*/ 238784 h 921415"/>
                <a:gd name="connsiteX143" fmla="*/ 1384893 w 1723542"/>
                <a:gd name="connsiteY143" fmla="*/ 250398 h 921415"/>
                <a:gd name="connsiteX144" fmla="*/ 1371901 w 1723542"/>
                <a:gd name="connsiteY144" fmla="*/ 257517 h 921415"/>
                <a:gd name="connsiteX145" fmla="*/ 1371901 w 1723542"/>
                <a:gd name="connsiteY145" fmla="*/ 271442 h 921415"/>
                <a:gd name="connsiteX146" fmla="*/ 1387016 w 1723542"/>
                <a:gd name="connsiteY146" fmla="*/ 273752 h 921415"/>
                <a:gd name="connsiteX147" fmla="*/ 1402131 w 1723542"/>
                <a:gd name="connsiteY147" fmla="*/ 269131 h 921415"/>
                <a:gd name="connsiteX148" fmla="*/ 1423680 w 1723542"/>
                <a:gd name="connsiteY148" fmla="*/ 264510 h 921415"/>
                <a:gd name="connsiteX149" fmla="*/ 1436671 w 1723542"/>
                <a:gd name="connsiteY149" fmla="*/ 266821 h 921415"/>
                <a:gd name="connsiteX150" fmla="*/ 1445290 w 1723542"/>
                <a:gd name="connsiteY150" fmla="*/ 250586 h 921415"/>
                <a:gd name="connsiteX151" fmla="*/ 1466838 w 1723542"/>
                <a:gd name="connsiteY151" fmla="*/ 259827 h 921415"/>
                <a:gd name="connsiteX152" fmla="*/ 1466838 w 1723542"/>
                <a:gd name="connsiteY152" fmla="*/ 273752 h 921415"/>
                <a:gd name="connsiteX153" fmla="*/ 1477644 w 1723542"/>
                <a:gd name="connsiteY153" fmla="*/ 287677 h 921415"/>
                <a:gd name="connsiteX154" fmla="*/ 1475458 w 1723542"/>
                <a:gd name="connsiteY154" fmla="*/ 301602 h 921415"/>
                <a:gd name="connsiteX155" fmla="*/ 1488449 w 1723542"/>
                <a:gd name="connsiteY155" fmla="*/ 306223 h 921415"/>
                <a:gd name="connsiteX156" fmla="*/ 1501378 w 1723542"/>
                <a:gd name="connsiteY156" fmla="*/ 310906 h 921415"/>
                <a:gd name="connsiteX157" fmla="*/ 1516493 w 1723542"/>
                <a:gd name="connsiteY157" fmla="*/ 324831 h 921415"/>
                <a:gd name="connsiteX158" fmla="*/ 1533732 w 1723542"/>
                <a:gd name="connsiteY158" fmla="*/ 324831 h 921415"/>
                <a:gd name="connsiteX159" fmla="*/ 1561775 w 1723542"/>
                <a:gd name="connsiteY159" fmla="*/ 338693 h 921415"/>
                <a:gd name="connsiteX160" fmla="*/ 1568021 w 1723542"/>
                <a:gd name="connsiteY160" fmla="*/ 324768 h 921415"/>
                <a:gd name="connsiteX161" fmla="*/ 1550720 w 1723542"/>
                <a:gd name="connsiteY161" fmla="*/ 306035 h 921415"/>
                <a:gd name="connsiteX162" fmla="*/ 1539977 w 1723542"/>
                <a:gd name="connsiteY162" fmla="*/ 289800 h 921415"/>
                <a:gd name="connsiteX163" fmla="*/ 1552906 w 1723542"/>
                <a:gd name="connsiteY163" fmla="*/ 292173 h 921415"/>
                <a:gd name="connsiteX164" fmla="*/ 1565835 w 1723542"/>
                <a:gd name="connsiteY164" fmla="*/ 299104 h 921415"/>
                <a:gd name="connsiteX165" fmla="*/ 1578764 w 1723542"/>
                <a:gd name="connsiteY165" fmla="*/ 296794 h 921415"/>
                <a:gd name="connsiteX166" fmla="*/ 1589569 w 1723542"/>
                <a:gd name="connsiteY166" fmla="*/ 313029 h 921415"/>
                <a:gd name="connsiteX167" fmla="*/ 1602498 w 1723542"/>
                <a:gd name="connsiteY167" fmla="*/ 310719 h 921415"/>
                <a:gd name="connsiteX168" fmla="*/ 1611180 w 1723542"/>
                <a:gd name="connsiteY168" fmla="*/ 282869 h 921415"/>
                <a:gd name="connsiteX169" fmla="*/ 1615490 w 1723542"/>
                <a:gd name="connsiteY169" fmla="*/ 296794 h 921415"/>
                <a:gd name="connsiteX170" fmla="*/ 1621736 w 1723542"/>
                <a:gd name="connsiteY170" fmla="*/ 280558 h 921415"/>
                <a:gd name="connsiteX171" fmla="*/ 1615490 w 1723542"/>
                <a:gd name="connsiteY171" fmla="*/ 264323 h 921415"/>
                <a:gd name="connsiteX172" fmla="*/ 1596065 w 1723542"/>
                <a:gd name="connsiteY172" fmla="*/ 252709 h 921415"/>
                <a:gd name="connsiteX173" fmla="*/ 1596065 w 1723542"/>
                <a:gd name="connsiteY173" fmla="*/ 231977 h 921415"/>
                <a:gd name="connsiteX174" fmla="*/ 1583136 w 1723542"/>
                <a:gd name="connsiteY174" fmla="*/ 231977 h 921415"/>
                <a:gd name="connsiteX175" fmla="*/ 1596065 w 1723542"/>
                <a:gd name="connsiteY175" fmla="*/ 225046 h 921415"/>
                <a:gd name="connsiteX176" fmla="*/ 1602311 w 1723542"/>
                <a:gd name="connsiteY176" fmla="*/ 211121 h 921415"/>
                <a:gd name="connsiteX177" fmla="*/ 1623922 w 1723542"/>
                <a:gd name="connsiteY177" fmla="*/ 206500 h 921415"/>
                <a:gd name="connsiteX178" fmla="*/ 1628231 w 1723542"/>
                <a:gd name="connsiteY178" fmla="*/ 220425 h 921415"/>
                <a:gd name="connsiteX179" fmla="*/ 1643346 w 1723542"/>
                <a:gd name="connsiteY179" fmla="*/ 225046 h 921415"/>
                <a:gd name="connsiteX180" fmla="*/ 1639474 w 1723542"/>
                <a:gd name="connsiteY180" fmla="*/ 238784 h 921415"/>
                <a:gd name="connsiteX181" fmla="*/ 1656712 w 1723542"/>
                <a:gd name="connsiteY181" fmla="*/ 255019 h 921415"/>
                <a:gd name="connsiteX182" fmla="*/ 1671827 w 1723542"/>
                <a:gd name="connsiteY182" fmla="*/ 234163 h 921415"/>
                <a:gd name="connsiteX183" fmla="*/ 1684756 w 1723542"/>
                <a:gd name="connsiteY183" fmla="*/ 231790 h 921415"/>
                <a:gd name="connsiteX184" fmla="*/ 1697623 w 1723542"/>
                <a:gd name="connsiteY184" fmla="*/ 222736 h 921415"/>
                <a:gd name="connsiteX185" fmla="*/ 1721357 w 1723542"/>
                <a:gd name="connsiteY185" fmla="*/ 215742 h 921415"/>
                <a:gd name="connsiteX186" fmla="*/ 1723543 w 1723542"/>
                <a:gd name="connsiteY186" fmla="*/ 201817 h 921415"/>
                <a:gd name="connsiteX187" fmla="*/ 1231682 w 1723542"/>
                <a:gd name="connsiteY187" fmla="*/ 317837 h 921415"/>
                <a:gd name="connsiteX188" fmla="*/ 1222938 w 1723542"/>
                <a:gd name="connsiteY188" fmla="*/ 334072 h 921415"/>
                <a:gd name="connsiteX189" fmla="*/ 1242362 w 1723542"/>
                <a:gd name="connsiteY189" fmla="*/ 329452 h 921415"/>
                <a:gd name="connsiteX190" fmla="*/ 1257602 w 1723542"/>
                <a:gd name="connsiteY190" fmla="*/ 319960 h 921415"/>
                <a:gd name="connsiteX191" fmla="*/ 1261912 w 1723542"/>
                <a:gd name="connsiteY191" fmla="*/ 303725 h 921415"/>
                <a:gd name="connsiteX192" fmla="*/ 1248921 w 1723542"/>
                <a:gd name="connsiteY192" fmla="*/ 303725 h 921415"/>
                <a:gd name="connsiteX193" fmla="*/ 1119257 w 1723542"/>
                <a:gd name="connsiteY193" fmla="*/ 600893 h 921415"/>
                <a:gd name="connsiteX194" fmla="*/ 1104142 w 1723542"/>
                <a:gd name="connsiteY194" fmla="*/ 596272 h 921415"/>
                <a:gd name="connsiteX195" fmla="*/ 1179654 w 1723542"/>
                <a:gd name="connsiteY195" fmla="*/ 9242 h 921415"/>
                <a:gd name="connsiteX196" fmla="*/ 1160229 w 1723542"/>
                <a:gd name="connsiteY196" fmla="*/ 11552 h 921415"/>
                <a:gd name="connsiteX197" fmla="*/ 1142991 w 1723542"/>
                <a:gd name="connsiteY197" fmla="*/ 13925 h 921415"/>
                <a:gd name="connsiteX198" fmla="*/ 1127876 w 1723542"/>
                <a:gd name="connsiteY198" fmla="*/ 18546 h 921415"/>
                <a:gd name="connsiteX199" fmla="*/ 1132186 w 1723542"/>
                <a:gd name="connsiteY199" fmla="*/ 34781 h 921415"/>
                <a:gd name="connsiteX200" fmla="*/ 1093336 w 1723542"/>
                <a:gd name="connsiteY200" fmla="*/ 34781 h 921415"/>
                <a:gd name="connsiteX201" fmla="*/ 1099582 w 1723542"/>
                <a:gd name="connsiteY201" fmla="*/ 48706 h 921415"/>
                <a:gd name="connsiteX202" fmla="*/ 1112511 w 1723542"/>
                <a:gd name="connsiteY202" fmla="*/ 55637 h 921415"/>
                <a:gd name="connsiteX203" fmla="*/ 1121193 w 1723542"/>
                <a:gd name="connsiteY203" fmla="*/ 71935 h 921415"/>
                <a:gd name="connsiteX204" fmla="*/ 1157856 w 1723542"/>
                <a:gd name="connsiteY204" fmla="*/ 71935 h 921415"/>
                <a:gd name="connsiteX205" fmla="*/ 1170785 w 1723542"/>
                <a:gd name="connsiteY205" fmla="*/ 69562 h 921415"/>
                <a:gd name="connsiteX206" fmla="*/ 1179404 w 1723542"/>
                <a:gd name="connsiteY206" fmla="*/ 55637 h 921415"/>
                <a:gd name="connsiteX207" fmla="*/ 1183714 w 1723542"/>
                <a:gd name="connsiteY207" fmla="*/ 41775 h 921415"/>
                <a:gd name="connsiteX208" fmla="*/ 1157856 w 1723542"/>
                <a:gd name="connsiteY208" fmla="*/ 37091 h 921415"/>
                <a:gd name="connsiteX209" fmla="*/ 1201015 w 1723542"/>
                <a:gd name="connsiteY209" fmla="*/ 20856 h 921415"/>
                <a:gd name="connsiteX210" fmla="*/ 1188024 w 1723542"/>
                <a:gd name="connsiteY210" fmla="*/ 11552 h 921415"/>
                <a:gd name="connsiteX211" fmla="*/ 1065542 w 1723542"/>
                <a:gd name="connsiteY211" fmla="*/ 146180 h 921415"/>
                <a:gd name="connsiteX212" fmla="*/ 1078534 w 1723542"/>
                <a:gd name="connsiteY212" fmla="*/ 148491 h 921415"/>
                <a:gd name="connsiteX213" fmla="*/ 1098021 w 1723542"/>
                <a:gd name="connsiteY213" fmla="*/ 155422 h 921415"/>
                <a:gd name="connsiteX214" fmla="*/ 1110950 w 1723542"/>
                <a:gd name="connsiteY214" fmla="*/ 155422 h 921415"/>
                <a:gd name="connsiteX215" fmla="*/ 1126065 w 1723542"/>
                <a:gd name="connsiteY215" fmla="*/ 153111 h 921415"/>
                <a:gd name="connsiteX216" fmla="*/ 1119819 w 1723542"/>
                <a:gd name="connsiteY216" fmla="*/ 127572 h 921415"/>
                <a:gd name="connsiteX217" fmla="*/ 1083156 w 1723542"/>
                <a:gd name="connsiteY217" fmla="*/ 120641 h 921415"/>
                <a:gd name="connsiteX218" fmla="*/ 1072350 w 1723542"/>
                <a:gd name="connsiteY218" fmla="*/ 134566 h 921415"/>
                <a:gd name="connsiteX219" fmla="*/ 1059422 w 1723542"/>
                <a:gd name="connsiteY219" fmla="*/ 136876 h 921415"/>
                <a:gd name="connsiteX220" fmla="*/ 1028879 w 1723542"/>
                <a:gd name="connsiteY220" fmla="*/ 155422 h 921415"/>
                <a:gd name="connsiteX221" fmla="*/ 1041808 w 1723542"/>
                <a:gd name="connsiteY221" fmla="*/ 153111 h 921415"/>
                <a:gd name="connsiteX222" fmla="*/ 1028879 w 1723542"/>
                <a:gd name="connsiteY222" fmla="*/ 150801 h 921415"/>
                <a:gd name="connsiteX223" fmla="*/ 1039685 w 1723542"/>
                <a:gd name="connsiteY223" fmla="*/ 102095 h 921415"/>
                <a:gd name="connsiteX224" fmla="*/ 1003021 w 1723542"/>
                <a:gd name="connsiteY224" fmla="*/ 99722 h 921415"/>
                <a:gd name="connsiteX225" fmla="*/ 1031065 w 1723542"/>
                <a:gd name="connsiteY225" fmla="*/ 83487 h 921415"/>
                <a:gd name="connsiteX226" fmla="*/ 1035375 w 1723542"/>
                <a:gd name="connsiteY226" fmla="*/ 67252 h 921415"/>
                <a:gd name="connsiteX227" fmla="*/ 1039685 w 1723542"/>
                <a:gd name="connsiteY227" fmla="*/ 41775 h 921415"/>
                <a:gd name="connsiteX228" fmla="*/ 1022446 w 1723542"/>
                <a:gd name="connsiteY228" fmla="*/ 34781 h 921415"/>
                <a:gd name="connsiteX229" fmla="*/ 1009455 w 1723542"/>
                <a:gd name="connsiteY229" fmla="*/ 37091 h 921415"/>
                <a:gd name="connsiteX230" fmla="*/ 992216 w 1723542"/>
                <a:gd name="connsiteY230" fmla="*/ 51016 h 921415"/>
                <a:gd name="connsiteX231" fmla="*/ 981411 w 1723542"/>
                <a:gd name="connsiteY231" fmla="*/ 67252 h 921415"/>
                <a:gd name="connsiteX232" fmla="*/ 968482 w 1723542"/>
                <a:gd name="connsiteY232" fmla="*/ 74245 h 921415"/>
                <a:gd name="connsiteX233" fmla="*/ 972792 w 1723542"/>
                <a:gd name="connsiteY233" fmla="*/ 60320 h 921415"/>
                <a:gd name="connsiteX234" fmla="*/ 977101 w 1723542"/>
                <a:gd name="connsiteY234" fmla="*/ 46395 h 921415"/>
                <a:gd name="connsiteX235" fmla="*/ 959863 w 1723542"/>
                <a:gd name="connsiteY235" fmla="*/ 41775 h 921415"/>
                <a:gd name="connsiteX236" fmla="*/ 942624 w 1723542"/>
                <a:gd name="connsiteY236" fmla="*/ 41775 h 921415"/>
                <a:gd name="connsiteX237" fmla="*/ 927509 w 1723542"/>
                <a:gd name="connsiteY237" fmla="*/ 53327 h 921415"/>
                <a:gd name="connsiteX238" fmla="*/ 914518 w 1723542"/>
                <a:gd name="connsiteY238" fmla="*/ 55637 h 921415"/>
                <a:gd name="connsiteX239" fmla="*/ 899465 w 1723542"/>
                <a:gd name="connsiteY239" fmla="*/ 58010 h 921415"/>
                <a:gd name="connsiteX240" fmla="*/ 914518 w 1723542"/>
                <a:gd name="connsiteY240" fmla="*/ 48706 h 921415"/>
                <a:gd name="connsiteX241" fmla="*/ 927509 w 1723542"/>
                <a:gd name="connsiteY241" fmla="*/ 44085 h 921415"/>
                <a:gd name="connsiteX242" fmla="*/ 895155 w 1723542"/>
                <a:gd name="connsiteY242" fmla="*/ 44085 h 921415"/>
                <a:gd name="connsiteX243" fmla="*/ 882164 w 1723542"/>
                <a:gd name="connsiteY243" fmla="*/ 46395 h 921415"/>
                <a:gd name="connsiteX244" fmla="*/ 897279 w 1723542"/>
                <a:gd name="connsiteY244" fmla="*/ 34781 h 921415"/>
                <a:gd name="connsiteX245" fmla="*/ 841066 w 1723542"/>
                <a:gd name="connsiteY245" fmla="*/ 46395 h 921415"/>
                <a:gd name="connsiteX246" fmla="*/ 804466 w 1723542"/>
                <a:gd name="connsiteY246" fmla="*/ 55637 h 921415"/>
                <a:gd name="connsiteX247" fmla="*/ 785104 w 1723542"/>
                <a:gd name="connsiteY247" fmla="*/ 69562 h 921415"/>
                <a:gd name="connsiteX248" fmla="*/ 802342 w 1723542"/>
                <a:gd name="connsiteY248" fmla="*/ 76431 h 921415"/>
                <a:gd name="connsiteX249" fmla="*/ 787227 w 1723542"/>
                <a:gd name="connsiteY249" fmla="*/ 85735 h 921415"/>
                <a:gd name="connsiteX250" fmla="*/ 774298 w 1723542"/>
                <a:gd name="connsiteY250" fmla="*/ 92666 h 921415"/>
                <a:gd name="connsiteX251" fmla="*/ 787227 w 1723542"/>
                <a:gd name="connsiteY251" fmla="*/ 97287 h 921415"/>
                <a:gd name="connsiteX252" fmla="*/ 802342 w 1723542"/>
                <a:gd name="connsiteY252" fmla="*/ 99597 h 921415"/>
                <a:gd name="connsiteX253" fmla="*/ 832572 w 1723542"/>
                <a:gd name="connsiteY253" fmla="*/ 99597 h 921415"/>
                <a:gd name="connsiteX254" fmla="*/ 817457 w 1723542"/>
                <a:gd name="connsiteY254" fmla="*/ 108901 h 921415"/>
                <a:gd name="connsiteX255" fmla="*/ 778608 w 1723542"/>
                <a:gd name="connsiteY255" fmla="*/ 113522 h 921415"/>
                <a:gd name="connsiteX256" fmla="*/ 765679 w 1723542"/>
                <a:gd name="connsiteY256" fmla="*/ 113522 h 921415"/>
                <a:gd name="connsiteX257" fmla="*/ 763493 w 1723542"/>
                <a:gd name="connsiteY257" fmla="*/ 127447 h 921415"/>
                <a:gd name="connsiteX258" fmla="*/ 780794 w 1723542"/>
                <a:gd name="connsiteY258" fmla="*/ 132130 h 921415"/>
                <a:gd name="connsiteX259" fmla="*/ 772175 w 1723542"/>
                <a:gd name="connsiteY259" fmla="*/ 146055 h 921415"/>
                <a:gd name="connsiteX260" fmla="*/ 832572 w 1723542"/>
                <a:gd name="connsiteY260" fmla="*/ 150676 h 921415"/>
                <a:gd name="connsiteX261" fmla="*/ 849811 w 1723542"/>
                <a:gd name="connsiteY261" fmla="*/ 148366 h 921415"/>
                <a:gd name="connsiteX262" fmla="*/ 873545 w 1723542"/>
                <a:gd name="connsiteY262" fmla="*/ 146055 h 921415"/>
                <a:gd name="connsiteX263" fmla="*/ 899465 w 1723542"/>
                <a:gd name="connsiteY263" fmla="*/ 141372 h 921415"/>
                <a:gd name="connsiteX264" fmla="*/ 923199 w 1723542"/>
                <a:gd name="connsiteY264" fmla="*/ 139062 h 921415"/>
                <a:gd name="connsiteX265" fmla="*/ 938252 w 1723542"/>
                <a:gd name="connsiteY265" fmla="*/ 134441 h 921415"/>
                <a:gd name="connsiteX266" fmla="*/ 951243 w 1723542"/>
                <a:gd name="connsiteY266" fmla="*/ 134441 h 921415"/>
                <a:gd name="connsiteX267" fmla="*/ 981411 w 1723542"/>
                <a:gd name="connsiteY267" fmla="*/ 148366 h 921415"/>
                <a:gd name="connsiteX268" fmla="*/ 996526 w 1723542"/>
                <a:gd name="connsiteY268" fmla="*/ 152986 h 921415"/>
                <a:gd name="connsiteX269" fmla="*/ 1009455 w 1723542"/>
                <a:gd name="connsiteY269" fmla="*/ 150676 h 921415"/>
                <a:gd name="connsiteX270" fmla="*/ 1020260 w 1723542"/>
                <a:gd name="connsiteY270" fmla="*/ 136751 h 921415"/>
                <a:gd name="connsiteX271" fmla="*/ 992216 w 1723542"/>
                <a:gd name="connsiteY271" fmla="*/ 132130 h 921415"/>
                <a:gd name="connsiteX272" fmla="*/ 1005145 w 1723542"/>
                <a:gd name="connsiteY272" fmla="*/ 122826 h 921415"/>
                <a:gd name="connsiteX273" fmla="*/ 1022446 w 1723542"/>
                <a:gd name="connsiteY273" fmla="*/ 122826 h 921415"/>
                <a:gd name="connsiteX274" fmla="*/ 1039685 w 1723542"/>
                <a:gd name="connsiteY274" fmla="*/ 120516 h 921415"/>
                <a:gd name="connsiteX275" fmla="*/ 1039685 w 1723542"/>
                <a:gd name="connsiteY275" fmla="*/ 101783 h 921415"/>
                <a:gd name="connsiteX276" fmla="*/ 679549 w 1723542"/>
                <a:gd name="connsiteY276" fmla="*/ 76431 h 921415"/>
                <a:gd name="connsiteX277" fmla="*/ 675239 w 1723542"/>
                <a:gd name="connsiteY277" fmla="*/ 90356 h 921415"/>
                <a:gd name="connsiteX278" fmla="*/ 690354 w 1723542"/>
                <a:gd name="connsiteY278" fmla="*/ 88045 h 921415"/>
                <a:gd name="connsiteX279" fmla="*/ 709779 w 1723542"/>
                <a:gd name="connsiteY279" fmla="*/ 83362 h 921415"/>
                <a:gd name="connsiteX280" fmla="*/ 729203 w 1723542"/>
                <a:gd name="connsiteY280" fmla="*/ 85735 h 921415"/>
                <a:gd name="connsiteX281" fmla="*/ 757247 w 1723542"/>
                <a:gd name="connsiteY281" fmla="*/ 62506 h 921415"/>
                <a:gd name="connsiteX282" fmla="*/ 804716 w 1723542"/>
                <a:gd name="connsiteY282" fmla="*/ 46271 h 921415"/>
                <a:gd name="connsiteX283" fmla="*/ 849811 w 1723542"/>
                <a:gd name="connsiteY283" fmla="*/ 32720 h 921415"/>
                <a:gd name="connsiteX284" fmla="*/ 884350 w 1723542"/>
                <a:gd name="connsiteY284" fmla="*/ 25727 h 921415"/>
                <a:gd name="connsiteX285" fmla="*/ 869235 w 1723542"/>
                <a:gd name="connsiteY285" fmla="*/ 11802 h 921415"/>
                <a:gd name="connsiteX286" fmla="*/ 843377 w 1723542"/>
                <a:gd name="connsiteY286" fmla="*/ 4871 h 921415"/>
                <a:gd name="connsiteX287" fmla="*/ 810961 w 1723542"/>
                <a:gd name="connsiteY287" fmla="*/ 9491 h 921415"/>
                <a:gd name="connsiteX288" fmla="*/ 798220 w 1723542"/>
                <a:gd name="connsiteY288" fmla="*/ 0 h 921415"/>
                <a:gd name="connsiteX289" fmla="*/ 768053 w 1723542"/>
                <a:gd name="connsiteY289" fmla="*/ 2310 h 921415"/>
                <a:gd name="connsiteX290" fmla="*/ 750751 w 1723542"/>
                <a:gd name="connsiteY290" fmla="*/ 9242 h 921415"/>
                <a:gd name="connsiteX291" fmla="*/ 740009 w 1723542"/>
                <a:gd name="connsiteY291" fmla="*/ 27975 h 921415"/>
                <a:gd name="connsiteX292" fmla="*/ 720584 w 1723542"/>
                <a:gd name="connsiteY292" fmla="*/ 32595 h 921415"/>
                <a:gd name="connsiteX293" fmla="*/ 696850 w 1723542"/>
                <a:gd name="connsiteY293" fmla="*/ 41900 h 921415"/>
                <a:gd name="connsiteX294" fmla="*/ 660124 w 1723542"/>
                <a:gd name="connsiteY294" fmla="*/ 67376 h 921415"/>
                <a:gd name="connsiteX295" fmla="*/ 677425 w 1723542"/>
                <a:gd name="connsiteY295" fmla="*/ 74370 h 921415"/>
                <a:gd name="connsiteX296" fmla="*/ 69017 w 1723542"/>
                <a:gd name="connsiteY296" fmla="*/ 575291 h 921415"/>
                <a:gd name="connsiteX297" fmla="*/ 66831 w 1723542"/>
                <a:gd name="connsiteY297" fmla="*/ 591527 h 921415"/>
                <a:gd name="connsiteX298" fmla="*/ 58024 w 1723542"/>
                <a:gd name="connsiteY298" fmla="*/ 600956 h 921415"/>
                <a:gd name="connsiteX299" fmla="*/ 64270 w 1723542"/>
                <a:gd name="connsiteY299" fmla="*/ 614881 h 921415"/>
                <a:gd name="connsiteX300" fmla="*/ 75075 w 1723542"/>
                <a:gd name="connsiteY300" fmla="*/ 598645 h 921415"/>
                <a:gd name="connsiteX301" fmla="*/ 59960 w 1723542"/>
                <a:gd name="connsiteY301" fmla="*/ 598645 h 921415"/>
                <a:gd name="connsiteX302" fmla="*/ 51778 w 1723542"/>
                <a:gd name="connsiteY302" fmla="*/ 580100 h 921415"/>
                <a:gd name="connsiteX303" fmla="*/ 64707 w 1723542"/>
                <a:gd name="connsiteY303" fmla="*/ 580100 h 921415"/>
                <a:gd name="connsiteX304" fmla="*/ 51778 w 1723542"/>
                <a:gd name="connsiteY304" fmla="*/ 577789 h 921415"/>
                <a:gd name="connsiteX305" fmla="*/ 88441 w 1723542"/>
                <a:gd name="connsiteY305" fmla="*/ 703051 h 921415"/>
                <a:gd name="connsiteX306" fmla="*/ 88441 w 1723542"/>
                <a:gd name="connsiteY306" fmla="*/ 686815 h 921415"/>
                <a:gd name="connsiteX307" fmla="*/ 75512 w 1723542"/>
                <a:gd name="connsiteY307" fmla="*/ 672891 h 921415"/>
                <a:gd name="connsiteX308" fmla="*/ 60397 w 1723542"/>
                <a:gd name="connsiteY308" fmla="*/ 665959 h 921415"/>
                <a:gd name="connsiteX309" fmla="*/ 47406 w 1723542"/>
                <a:gd name="connsiteY309" fmla="*/ 654345 h 921415"/>
                <a:gd name="connsiteX310" fmla="*/ 34477 w 1723542"/>
                <a:gd name="connsiteY310" fmla="*/ 658966 h 921415"/>
                <a:gd name="connsiteX311" fmla="*/ 49592 w 1723542"/>
                <a:gd name="connsiteY311" fmla="*/ 668270 h 921415"/>
                <a:gd name="connsiteX312" fmla="*/ 34477 w 1723542"/>
                <a:gd name="connsiteY312" fmla="*/ 677574 h 921415"/>
                <a:gd name="connsiteX313" fmla="*/ 47406 w 1723542"/>
                <a:gd name="connsiteY313" fmla="*/ 682195 h 921415"/>
                <a:gd name="connsiteX314" fmla="*/ 45282 w 1723542"/>
                <a:gd name="connsiteY314" fmla="*/ 696120 h 921415"/>
                <a:gd name="connsiteX315" fmla="*/ 58211 w 1723542"/>
                <a:gd name="connsiteY315" fmla="*/ 693809 h 921415"/>
                <a:gd name="connsiteX316" fmla="*/ 56088 w 1723542"/>
                <a:gd name="connsiteY316" fmla="*/ 710044 h 921415"/>
                <a:gd name="connsiteX317" fmla="*/ 73326 w 1723542"/>
                <a:gd name="connsiteY317" fmla="*/ 714665 h 921415"/>
                <a:gd name="connsiteX318" fmla="*/ 73326 w 1723542"/>
                <a:gd name="connsiteY318" fmla="*/ 728590 h 921415"/>
                <a:gd name="connsiteX319" fmla="*/ 86255 w 1723542"/>
                <a:gd name="connsiteY319" fmla="*/ 733211 h 921415"/>
                <a:gd name="connsiteX320" fmla="*/ 101370 w 1723542"/>
                <a:gd name="connsiteY320" fmla="*/ 726280 h 921415"/>
                <a:gd name="connsiteX321" fmla="*/ 99247 w 1723542"/>
                <a:gd name="connsiteY321" fmla="*/ 712355 h 921415"/>
                <a:gd name="connsiteX322" fmla="*/ 1648280 w 1723542"/>
                <a:gd name="connsiteY322" fmla="*/ 573168 h 921415"/>
                <a:gd name="connsiteX323" fmla="*/ 1635351 w 1723542"/>
                <a:gd name="connsiteY323" fmla="*/ 577789 h 921415"/>
                <a:gd name="connsiteX324" fmla="*/ 1639661 w 1723542"/>
                <a:gd name="connsiteY324" fmla="*/ 561554 h 921415"/>
                <a:gd name="connsiteX325" fmla="*/ 1626670 w 1723542"/>
                <a:gd name="connsiteY325" fmla="*/ 559243 h 921415"/>
                <a:gd name="connsiteX326" fmla="*/ 1613741 w 1723542"/>
                <a:gd name="connsiteY326" fmla="*/ 566175 h 921415"/>
                <a:gd name="connsiteX327" fmla="*/ 1600812 w 1723542"/>
                <a:gd name="connsiteY327" fmla="*/ 573168 h 921415"/>
                <a:gd name="connsiteX328" fmla="*/ 1585697 w 1723542"/>
                <a:gd name="connsiteY328" fmla="*/ 577789 h 921415"/>
                <a:gd name="connsiteX329" fmla="*/ 1570582 w 1723542"/>
                <a:gd name="connsiteY329" fmla="*/ 587093 h 921415"/>
                <a:gd name="connsiteX330" fmla="*/ 1566272 w 1723542"/>
                <a:gd name="connsiteY330" fmla="*/ 570795 h 921415"/>
                <a:gd name="connsiteX331" fmla="*/ 1579201 w 1723542"/>
                <a:gd name="connsiteY331" fmla="*/ 575479 h 921415"/>
                <a:gd name="connsiteX332" fmla="*/ 1594316 w 1723542"/>
                <a:gd name="connsiteY332" fmla="*/ 568485 h 921415"/>
                <a:gd name="connsiteX333" fmla="*/ 1613741 w 1723542"/>
                <a:gd name="connsiteY333" fmla="*/ 561554 h 921415"/>
                <a:gd name="connsiteX334" fmla="*/ 1628856 w 1723542"/>
                <a:gd name="connsiteY334" fmla="*/ 552250 h 921415"/>
                <a:gd name="connsiteX335" fmla="*/ 1654714 w 1723542"/>
                <a:gd name="connsiteY335" fmla="*/ 552250 h 921415"/>
                <a:gd name="connsiteX336" fmla="*/ 1643971 w 1723542"/>
                <a:gd name="connsiteY336" fmla="*/ 536014 h 921415"/>
                <a:gd name="connsiteX337" fmla="*/ 1630979 w 1723542"/>
                <a:gd name="connsiteY337" fmla="*/ 538325 h 921415"/>
                <a:gd name="connsiteX338" fmla="*/ 1598626 w 1723542"/>
                <a:gd name="connsiteY338" fmla="*/ 540635 h 921415"/>
                <a:gd name="connsiteX339" fmla="*/ 1583573 w 1723542"/>
                <a:gd name="connsiteY339" fmla="*/ 533704 h 921415"/>
                <a:gd name="connsiteX340" fmla="*/ 1594316 w 1723542"/>
                <a:gd name="connsiteY340" fmla="*/ 519779 h 921415"/>
                <a:gd name="connsiteX341" fmla="*/ 1578951 w 1723542"/>
                <a:gd name="connsiteY341" fmla="*/ 508102 h 921415"/>
                <a:gd name="connsiteX342" fmla="*/ 1572706 w 1723542"/>
                <a:gd name="connsiteY342" fmla="*/ 491867 h 921415"/>
                <a:gd name="connsiteX343" fmla="*/ 1587821 w 1723542"/>
                <a:gd name="connsiteY343" fmla="*/ 480252 h 921415"/>
                <a:gd name="connsiteX344" fmla="*/ 1578951 w 1723542"/>
                <a:gd name="connsiteY344" fmla="*/ 466328 h 921415"/>
                <a:gd name="connsiteX345" fmla="*/ 1596252 w 1723542"/>
                <a:gd name="connsiteY345" fmla="*/ 454776 h 921415"/>
                <a:gd name="connsiteX346" fmla="*/ 1578951 w 1723542"/>
                <a:gd name="connsiteY346" fmla="*/ 445471 h 921415"/>
                <a:gd name="connsiteX347" fmla="*/ 1561713 w 1723542"/>
                <a:gd name="connsiteY347" fmla="*/ 447782 h 921415"/>
                <a:gd name="connsiteX348" fmla="*/ 1581137 w 1723542"/>
                <a:gd name="connsiteY348" fmla="*/ 438478 h 921415"/>
                <a:gd name="connsiteX349" fmla="*/ 1568209 w 1723542"/>
                <a:gd name="connsiteY349" fmla="*/ 436167 h 921415"/>
                <a:gd name="connsiteX350" fmla="*/ 1583324 w 1723542"/>
                <a:gd name="connsiteY350" fmla="*/ 426926 h 921415"/>
                <a:gd name="connsiteX351" fmla="*/ 1570332 w 1723542"/>
                <a:gd name="connsiteY351" fmla="*/ 417622 h 921415"/>
                <a:gd name="connsiteX352" fmla="*/ 1570332 w 1723542"/>
                <a:gd name="connsiteY352" fmla="*/ 392082 h 921415"/>
                <a:gd name="connsiteX353" fmla="*/ 1555217 w 1723542"/>
                <a:gd name="connsiteY353" fmla="*/ 394393 h 921415"/>
                <a:gd name="connsiteX354" fmla="*/ 1546598 w 1723542"/>
                <a:gd name="connsiteY354" fmla="*/ 410691 h 921415"/>
                <a:gd name="connsiteX355" fmla="*/ 1533669 w 1723542"/>
                <a:gd name="connsiteY355" fmla="*/ 417622 h 921415"/>
                <a:gd name="connsiteX356" fmla="*/ 1518616 w 1723542"/>
                <a:gd name="connsiteY356" fmla="*/ 438603 h 921415"/>
                <a:gd name="connsiteX357" fmla="*/ 1520803 w 1723542"/>
                <a:gd name="connsiteY357" fmla="*/ 424740 h 921415"/>
                <a:gd name="connsiteX358" fmla="*/ 1505687 w 1723542"/>
                <a:gd name="connsiteY358" fmla="*/ 427051 h 921415"/>
                <a:gd name="connsiteX359" fmla="*/ 1492759 w 1723542"/>
                <a:gd name="connsiteY359" fmla="*/ 436292 h 921415"/>
                <a:gd name="connsiteX360" fmla="*/ 1477644 w 1723542"/>
                <a:gd name="connsiteY360" fmla="*/ 445596 h 921415"/>
                <a:gd name="connsiteX361" fmla="*/ 1477644 w 1723542"/>
                <a:gd name="connsiteY361" fmla="*/ 431672 h 921415"/>
                <a:gd name="connsiteX362" fmla="*/ 1464715 w 1723542"/>
                <a:gd name="connsiteY362" fmla="*/ 445596 h 921415"/>
                <a:gd name="connsiteX363" fmla="*/ 1440981 w 1723542"/>
                <a:gd name="connsiteY363" fmla="*/ 450217 h 921415"/>
                <a:gd name="connsiteX364" fmla="*/ 1462529 w 1723542"/>
                <a:gd name="connsiteY364" fmla="*/ 443286 h 921415"/>
                <a:gd name="connsiteX365" fmla="*/ 1471148 w 1723542"/>
                <a:gd name="connsiteY365" fmla="*/ 429361 h 921415"/>
                <a:gd name="connsiteX366" fmla="*/ 1454034 w 1723542"/>
                <a:gd name="connsiteY366" fmla="*/ 422243 h 921415"/>
                <a:gd name="connsiteX367" fmla="*/ 1436796 w 1723542"/>
                <a:gd name="connsiteY367" fmla="*/ 426926 h 921415"/>
                <a:gd name="connsiteX368" fmla="*/ 1454034 w 1723542"/>
                <a:gd name="connsiteY368" fmla="*/ 417622 h 921415"/>
                <a:gd name="connsiteX369" fmla="*/ 1458344 w 1723542"/>
                <a:gd name="connsiteY369" fmla="*/ 403697 h 921415"/>
                <a:gd name="connsiteX370" fmla="*/ 1447539 w 1723542"/>
                <a:gd name="connsiteY370" fmla="*/ 389772 h 921415"/>
                <a:gd name="connsiteX371" fmla="*/ 1462654 w 1723542"/>
                <a:gd name="connsiteY371" fmla="*/ 387462 h 921415"/>
                <a:gd name="connsiteX372" fmla="*/ 1471273 w 1723542"/>
                <a:gd name="connsiteY372" fmla="*/ 373537 h 921415"/>
                <a:gd name="connsiteX373" fmla="*/ 1484264 w 1723542"/>
                <a:gd name="connsiteY373" fmla="*/ 366605 h 921415"/>
                <a:gd name="connsiteX374" fmla="*/ 1471273 w 1723542"/>
                <a:gd name="connsiteY374" fmla="*/ 368916 h 921415"/>
                <a:gd name="connsiteX375" fmla="*/ 1454034 w 1723542"/>
                <a:gd name="connsiteY375" fmla="*/ 359612 h 921415"/>
                <a:gd name="connsiteX376" fmla="*/ 1449725 w 1723542"/>
                <a:gd name="connsiteY376" fmla="*/ 343376 h 921415"/>
                <a:gd name="connsiteX377" fmla="*/ 1430300 w 1723542"/>
                <a:gd name="connsiteY377" fmla="*/ 336445 h 921415"/>
                <a:gd name="connsiteX378" fmla="*/ 1428176 w 1723542"/>
                <a:gd name="connsiteY378" fmla="*/ 322520 h 921415"/>
                <a:gd name="connsiteX379" fmla="*/ 1410876 w 1723542"/>
                <a:gd name="connsiteY379" fmla="*/ 322520 h 921415"/>
                <a:gd name="connsiteX380" fmla="*/ 1397822 w 1723542"/>
                <a:gd name="connsiteY380" fmla="*/ 329452 h 921415"/>
                <a:gd name="connsiteX381" fmla="*/ 1382707 w 1723542"/>
                <a:gd name="connsiteY381" fmla="*/ 327141 h 921415"/>
                <a:gd name="connsiteX382" fmla="*/ 1350353 w 1723542"/>
                <a:gd name="connsiteY382" fmla="*/ 317837 h 921415"/>
                <a:gd name="connsiteX383" fmla="*/ 1333115 w 1723542"/>
                <a:gd name="connsiteY383" fmla="*/ 322520 h 921415"/>
                <a:gd name="connsiteX384" fmla="*/ 1322309 w 1723542"/>
                <a:gd name="connsiteY384" fmla="*/ 336445 h 921415"/>
                <a:gd name="connsiteX385" fmla="*/ 1328555 w 1723542"/>
                <a:gd name="connsiteY385" fmla="*/ 350308 h 921415"/>
                <a:gd name="connsiteX386" fmla="*/ 1313440 w 1723542"/>
                <a:gd name="connsiteY386" fmla="*/ 361922 h 921415"/>
                <a:gd name="connsiteX387" fmla="*/ 1305071 w 1723542"/>
                <a:gd name="connsiteY387" fmla="*/ 376159 h 921415"/>
                <a:gd name="connsiteX388" fmla="*/ 1307194 w 1723542"/>
                <a:gd name="connsiteY388" fmla="*/ 390084 h 921415"/>
                <a:gd name="connsiteX389" fmla="*/ 1294266 w 1723542"/>
                <a:gd name="connsiteY389" fmla="*/ 399388 h 921415"/>
                <a:gd name="connsiteX390" fmla="*/ 1283460 w 1723542"/>
                <a:gd name="connsiteY390" fmla="*/ 413313 h 921415"/>
                <a:gd name="connsiteX391" fmla="*/ 1270531 w 1723542"/>
                <a:gd name="connsiteY391" fmla="*/ 417934 h 921415"/>
                <a:gd name="connsiteX392" fmla="*/ 1257602 w 1723542"/>
                <a:gd name="connsiteY392" fmla="*/ 429548 h 921415"/>
                <a:gd name="connsiteX393" fmla="*/ 1274841 w 1723542"/>
                <a:gd name="connsiteY393" fmla="*/ 441163 h 921415"/>
                <a:gd name="connsiteX394" fmla="*/ 1279151 w 1723542"/>
                <a:gd name="connsiteY394" fmla="*/ 457336 h 921415"/>
                <a:gd name="connsiteX395" fmla="*/ 1277027 w 1723542"/>
                <a:gd name="connsiteY395" fmla="*/ 471261 h 921415"/>
                <a:gd name="connsiteX396" fmla="*/ 1270781 w 1723542"/>
                <a:gd name="connsiteY396" fmla="*/ 489994 h 921415"/>
                <a:gd name="connsiteX397" fmla="*/ 1244861 w 1723542"/>
                <a:gd name="connsiteY397" fmla="*/ 510850 h 921415"/>
                <a:gd name="connsiteX398" fmla="*/ 1229808 w 1723542"/>
                <a:gd name="connsiteY398" fmla="*/ 522464 h 921415"/>
                <a:gd name="connsiteX399" fmla="*/ 1216692 w 1723542"/>
                <a:gd name="connsiteY399" fmla="*/ 531331 h 921415"/>
                <a:gd name="connsiteX400" fmla="*/ 1197267 w 1723542"/>
                <a:gd name="connsiteY400" fmla="*/ 533642 h 921415"/>
                <a:gd name="connsiteX401" fmla="*/ 1184339 w 1723542"/>
                <a:gd name="connsiteY401" fmla="*/ 535952 h 921415"/>
                <a:gd name="connsiteX402" fmla="*/ 1169223 w 1723542"/>
                <a:gd name="connsiteY402" fmla="*/ 540573 h 921415"/>
                <a:gd name="connsiteX403" fmla="*/ 1171410 w 1723542"/>
                <a:gd name="connsiteY403" fmla="*/ 554498 h 921415"/>
                <a:gd name="connsiteX404" fmla="*/ 1173596 w 1723542"/>
                <a:gd name="connsiteY404" fmla="*/ 568423 h 921415"/>
                <a:gd name="connsiteX405" fmla="*/ 1160479 w 1723542"/>
                <a:gd name="connsiteY405" fmla="*/ 589341 h 921415"/>
                <a:gd name="connsiteX406" fmla="*/ 1160479 w 1723542"/>
                <a:gd name="connsiteY406" fmla="*/ 617191 h 921415"/>
                <a:gd name="connsiteX407" fmla="*/ 1141055 w 1723542"/>
                <a:gd name="connsiteY407" fmla="*/ 628743 h 921415"/>
                <a:gd name="connsiteX408" fmla="*/ 1141055 w 1723542"/>
                <a:gd name="connsiteY408" fmla="*/ 642668 h 921415"/>
                <a:gd name="connsiteX409" fmla="*/ 1126002 w 1723542"/>
                <a:gd name="connsiteY409" fmla="*/ 638047 h 921415"/>
                <a:gd name="connsiteX410" fmla="*/ 1115197 w 1723542"/>
                <a:gd name="connsiteY410" fmla="*/ 651972 h 921415"/>
                <a:gd name="connsiteX411" fmla="*/ 1100082 w 1723542"/>
                <a:gd name="connsiteY411" fmla="*/ 649662 h 921415"/>
                <a:gd name="connsiteX412" fmla="*/ 1087153 w 1723542"/>
                <a:gd name="connsiteY412" fmla="*/ 651972 h 921415"/>
                <a:gd name="connsiteX413" fmla="*/ 1102268 w 1723542"/>
                <a:gd name="connsiteY413" fmla="*/ 640357 h 921415"/>
                <a:gd name="connsiteX414" fmla="*/ 1097958 w 1723542"/>
                <a:gd name="connsiteY414" fmla="*/ 626433 h 921415"/>
                <a:gd name="connsiteX415" fmla="*/ 1084967 w 1723542"/>
                <a:gd name="connsiteY415" fmla="*/ 619689 h 921415"/>
                <a:gd name="connsiteX416" fmla="*/ 1087153 w 1723542"/>
                <a:gd name="connsiteY416" fmla="*/ 600956 h 921415"/>
                <a:gd name="connsiteX417" fmla="*/ 1097958 w 1723542"/>
                <a:gd name="connsiteY417" fmla="*/ 584720 h 921415"/>
                <a:gd name="connsiteX418" fmla="*/ 1106578 w 1723542"/>
                <a:gd name="connsiteY418" fmla="*/ 570795 h 921415"/>
                <a:gd name="connsiteX419" fmla="*/ 1106578 w 1723542"/>
                <a:gd name="connsiteY419" fmla="*/ 554560 h 921415"/>
                <a:gd name="connsiteX420" fmla="*/ 1123816 w 1723542"/>
                <a:gd name="connsiteY420" fmla="*/ 540635 h 921415"/>
                <a:gd name="connsiteX421" fmla="*/ 1106578 w 1723542"/>
                <a:gd name="connsiteY421" fmla="*/ 529083 h 921415"/>
                <a:gd name="connsiteX422" fmla="*/ 1067728 w 1723542"/>
                <a:gd name="connsiteY422" fmla="*/ 529083 h 921415"/>
                <a:gd name="connsiteX423" fmla="*/ 1054799 w 1723542"/>
                <a:gd name="connsiteY423" fmla="*/ 533704 h 921415"/>
                <a:gd name="connsiteX424" fmla="*/ 1061045 w 1723542"/>
                <a:gd name="connsiteY424" fmla="*/ 519779 h 921415"/>
                <a:gd name="connsiteX425" fmla="*/ 1037311 w 1723542"/>
                <a:gd name="connsiteY425" fmla="*/ 510475 h 921415"/>
                <a:gd name="connsiteX426" fmla="*/ 1024382 w 1723542"/>
                <a:gd name="connsiteY426" fmla="*/ 491742 h 921415"/>
                <a:gd name="connsiteX427" fmla="*/ 1000648 w 1723542"/>
                <a:gd name="connsiteY427" fmla="*/ 480128 h 921415"/>
                <a:gd name="connsiteX428" fmla="*/ 987719 w 1723542"/>
                <a:gd name="connsiteY428" fmla="*/ 473196 h 921415"/>
                <a:gd name="connsiteX429" fmla="*/ 966108 w 1723542"/>
                <a:gd name="connsiteY429" fmla="*/ 470886 h 921415"/>
                <a:gd name="connsiteX430" fmla="*/ 948870 w 1723542"/>
                <a:gd name="connsiteY430" fmla="*/ 473196 h 921415"/>
                <a:gd name="connsiteX431" fmla="*/ 935941 w 1723542"/>
                <a:gd name="connsiteY431" fmla="*/ 477817 h 921415"/>
                <a:gd name="connsiteX432" fmla="*/ 948870 w 1723542"/>
                <a:gd name="connsiteY432" fmla="*/ 456961 h 921415"/>
                <a:gd name="connsiteX433" fmla="*/ 955116 w 1723542"/>
                <a:gd name="connsiteY433" fmla="*/ 433732 h 921415"/>
                <a:gd name="connsiteX434" fmla="*/ 937815 w 1723542"/>
                <a:gd name="connsiteY434" fmla="*/ 426801 h 921415"/>
                <a:gd name="connsiteX435" fmla="*/ 924886 w 1723542"/>
                <a:gd name="connsiteY435" fmla="*/ 436043 h 921415"/>
                <a:gd name="connsiteX436" fmla="*/ 929195 w 1723542"/>
                <a:gd name="connsiteY436" fmla="*/ 417309 h 921415"/>
                <a:gd name="connsiteX437" fmla="*/ 946496 w 1723542"/>
                <a:gd name="connsiteY437" fmla="*/ 396453 h 921415"/>
                <a:gd name="connsiteX438" fmla="*/ 965859 w 1723542"/>
                <a:gd name="connsiteY438" fmla="*/ 375535 h 921415"/>
                <a:gd name="connsiteX439" fmla="*/ 979350 w 1723542"/>
                <a:gd name="connsiteY439" fmla="*/ 366605 h 921415"/>
                <a:gd name="connsiteX440" fmla="*/ 992216 w 1723542"/>
                <a:gd name="connsiteY440" fmla="*/ 357426 h 921415"/>
                <a:gd name="connsiteX441" fmla="*/ 1013764 w 1723542"/>
                <a:gd name="connsiteY441" fmla="*/ 343501 h 921415"/>
                <a:gd name="connsiteX442" fmla="*/ 1028879 w 1723542"/>
                <a:gd name="connsiteY442" fmla="*/ 334197 h 921415"/>
                <a:gd name="connsiteX443" fmla="*/ 1059109 w 1723542"/>
                <a:gd name="connsiteY443" fmla="*/ 311031 h 921415"/>
                <a:gd name="connsiteX444" fmla="*/ 1078534 w 1723542"/>
                <a:gd name="connsiteY444" fmla="*/ 311031 h 921415"/>
                <a:gd name="connsiteX445" fmla="*/ 1091463 w 1723542"/>
                <a:gd name="connsiteY445" fmla="*/ 308720 h 921415"/>
                <a:gd name="connsiteX446" fmla="*/ 1087153 w 1723542"/>
                <a:gd name="connsiteY446" fmla="*/ 287802 h 921415"/>
                <a:gd name="connsiteX447" fmla="*/ 1065542 w 1723542"/>
                <a:gd name="connsiteY447" fmla="*/ 290112 h 921415"/>
                <a:gd name="connsiteX448" fmla="*/ 1050490 w 1723542"/>
                <a:gd name="connsiteY448" fmla="*/ 276250 h 921415"/>
                <a:gd name="connsiteX449" fmla="*/ 1089277 w 1723542"/>
                <a:gd name="connsiteY449" fmla="*/ 283243 h 921415"/>
                <a:gd name="connsiteX450" fmla="*/ 1110887 w 1723542"/>
                <a:gd name="connsiteY450" fmla="*/ 292548 h 921415"/>
                <a:gd name="connsiteX451" fmla="*/ 1123816 w 1723542"/>
                <a:gd name="connsiteY451" fmla="*/ 276250 h 921415"/>
                <a:gd name="connsiteX452" fmla="*/ 1141055 w 1723542"/>
                <a:gd name="connsiteY452" fmla="*/ 276250 h 921415"/>
                <a:gd name="connsiteX453" fmla="*/ 1164789 w 1723542"/>
                <a:gd name="connsiteY453" fmla="*/ 271629 h 921415"/>
                <a:gd name="connsiteX454" fmla="*/ 1177780 w 1723542"/>
                <a:gd name="connsiteY454" fmla="*/ 267008 h 921415"/>
                <a:gd name="connsiteX455" fmla="*/ 1190709 w 1723542"/>
                <a:gd name="connsiteY455" fmla="*/ 260014 h 921415"/>
                <a:gd name="connsiteX456" fmla="*/ 1205824 w 1723542"/>
                <a:gd name="connsiteY456" fmla="*/ 253083 h 921415"/>
                <a:gd name="connsiteX457" fmla="*/ 1171285 w 1723542"/>
                <a:gd name="connsiteY457" fmla="*/ 243779 h 921415"/>
                <a:gd name="connsiteX458" fmla="*/ 1138931 w 1723542"/>
                <a:gd name="connsiteY458" fmla="*/ 222923 h 921415"/>
                <a:gd name="connsiteX459" fmla="*/ 1154046 w 1723542"/>
                <a:gd name="connsiteY459" fmla="*/ 220613 h 921415"/>
                <a:gd name="connsiteX460" fmla="*/ 1166725 w 1723542"/>
                <a:gd name="connsiteY460" fmla="*/ 220613 h 921415"/>
                <a:gd name="connsiteX461" fmla="*/ 1181840 w 1723542"/>
                <a:gd name="connsiteY461" fmla="*/ 225234 h 921415"/>
                <a:gd name="connsiteX462" fmla="*/ 1197142 w 1723542"/>
                <a:gd name="connsiteY462" fmla="*/ 238784 h 921415"/>
                <a:gd name="connsiteX463" fmla="*/ 1210446 w 1723542"/>
                <a:gd name="connsiteY463" fmla="*/ 238784 h 921415"/>
                <a:gd name="connsiteX464" fmla="*/ 1222938 w 1723542"/>
                <a:gd name="connsiteY464" fmla="*/ 231977 h 921415"/>
                <a:gd name="connsiteX465" fmla="*/ 1235867 w 1723542"/>
                <a:gd name="connsiteY465" fmla="*/ 227357 h 921415"/>
                <a:gd name="connsiteX466" fmla="*/ 1250982 w 1723542"/>
                <a:gd name="connsiteY466" fmla="*/ 218115 h 921415"/>
                <a:gd name="connsiteX467" fmla="*/ 1263911 w 1723542"/>
                <a:gd name="connsiteY467" fmla="*/ 206500 h 921415"/>
                <a:gd name="connsiteX468" fmla="*/ 1281212 w 1723542"/>
                <a:gd name="connsiteY468" fmla="*/ 220425 h 921415"/>
                <a:gd name="connsiteX469" fmla="*/ 1289831 w 1723542"/>
                <a:gd name="connsiteY469" fmla="*/ 206500 h 921415"/>
                <a:gd name="connsiteX470" fmla="*/ 1302760 w 1723542"/>
                <a:gd name="connsiteY470" fmla="*/ 215742 h 921415"/>
                <a:gd name="connsiteX471" fmla="*/ 1324308 w 1723542"/>
                <a:gd name="connsiteY471" fmla="*/ 211121 h 921415"/>
                <a:gd name="connsiteX472" fmla="*/ 1339423 w 1723542"/>
                <a:gd name="connsiteY472" fmla="*/ 204190 h 921415"/>
                <a:gd name="connsiteX473" fmla="*/ 1352414 w 1723542"/>
                <a:gd name="connsiteY473" fmla="*/ 197196 h 921415"/>
                <a:gd name="connsiteX474" fmla="*/ 1358660 w 1723542"/>
                <a:gd name="connsiteY474" fmla="*/ 178463 h 921415"/>
                <a:gd name="connsiteX475" fmla="*/ 1354351 w 1723542"/>
                <a:gd name="connsiteY475" fmla="*/ 162228 h 921415"/>
                <a:gd name="connsiteX476" fmla="*/ 1371589 w 1723542"/>
                <a:gd name="connsiteY476" fmla="*/ 157545 h 921415"/>
                <a:gd name="connsiteX477" fmla="*/ 1384581 w 1723542"/>
                <a:gd name="connsiteY477" fmla="*/ 155234 h 921415"/>
                <a:gd name="connsiteX478" fmla="*/ 1386704 w 1723542"/>
                <a:gd name="connsiteY478" fmla="*/ 141310 h 921415"/>
                <a:gd name="connsiteX479" fmla="*/ 1378085 w 1723542"/>
                <a:gd name="connsiteY479" fmla="*/ 125074 h 921415"/>
                <a:gd name="connsiteX480" fmla="*/ 1358660 w 1723542"/>
                <a:gd name="connsiteY480" fmla="*/ 120453 h 921415"/>
                <a:gd name="connsiteX481" fmla="*/ 1343545 w 1723542"/>
                <a:gd name="connsiteY481" fmla="*/ 120453 h 921415"/>
                <a:gd name="connsiteX482" fmla="*/ 1330616 w 1723542"/>
                <a:gd name="connsiteY482" fmla="*/ 125074 h 921415"/>
                <a:gd name="connsiteX483" fmla="*/ 1324370 w 1723542"/>
                <a:gd name="connsiteY483" fmla="*/ 138999 h 921415"/>
                <a:gd name="connsiteX484" fmla="*/ 1307132 w 1723542"/>
                <a:gd name="connsiteY484" fmla="*/ 150614 h 921415"/>
                <a:gd name="connsiteX485" fmla="*/ 1283398 w 1723542"/>
                <a:gd name="connsiteY485" fmla="*/ 169347 h 921415"/>
                <a:gd name="connsiteX486" fmla="*/ 1270469 w 1723542"/>
                <a:gd name="connsiteY486" fmla="*/ 180961 h 921415"/>
                <a:gd name="connsiteX487" fmla="*/ 1253230 w 1723542"/>
                <a:gd name="connsiteY487" fmla="*/ 187892 h 921415"/>
                <a:gd name="connsiteX488" fmla="*/ 1240301 w 1723542"/>
                <a:gd name="connsiteY488" fmla="*/ 195073 h 921415"/>
                <a:gd name="connsiteX489" fmla="*/ 1238178 w 1723542"/>
                <a:gd name="connsiteY489" fmla="*/ 169534 h 921415"/>
                <a:gd name="connsiteX490" fmla="*/ 1255416 w 1723542"/>
                <a:gd name="connsiteY490" fmla="*/ 162603 h 921415"/>
                <a:gd name="connsiteX491" fmla="*/ 1259726 w 1723542"/>
                <a:gd name="connsiteY491" fmla="*/ 143870 h 921415"/>
                <a:gd name="connsiteX492" fmla="*/ 1238178 w 1723542"/>
                <a:gd name="connsiteY492" fmla="*/ 143870 h 921415"/>
                <a:gd name="connsiteX493" fmla="*/ 1225249 w 1723542"/>
                <a:gd name="connsiteY493" fmla="*/ 150863 h 921415"/>
                <a:gd name="connsiteX494" fmla="*/ 1212258 w 1723542"/>
                <a:gd name="connsiteY494" fmla="*/ 162478 h 921415"/>
                <a:gd name="connsiteX495" fmla="*/ 1218503 w 1723542"/>
                <a:gd name="connsiteY495" fmla="*/ 146243 h 921415"/>
                <a:gd name="connsiteX496" fmla="*/ 1233618 w 1723542"/>
                <a:gd name="connsiteY496" fmla="*/ 132318 h 921415"/>
                <a:gd name="connsiteX497" fmla="*/ 1220627 w 1723542"/>
                <a:gd name="connsiteY497" fmla="*/ 130007 h 921415"/>
                <a:gd name="connsiteX498" fmla="*/ 1205574 w 1723542"/>
                <a:gd name="connsiteY498" fmla="*/ 130007 h 921415"/>
                <a:gd name="connsiteX499" fmla="*/ 1211820 w 1723542"/>
                <a:gd name="connsiteY499" fmla="*/ 113710 h 921415"/>
                <a:gd name="connsiteX500" fmla="*/ 1226935 w 1723542"/>
                <a:gd name="connsiteY500" fmla="*/ 116082 h 921415"/>
                <a:gd name="connsiteX501" fmla="*/ 1218316 w 1723542"/>
                <a:gd name="connsiteY501" fmla="*/ 102157 h 921415"/>
                <a:gd name="connsiteX502" fmla="*/ 1226935 w 1723542"/>
                <a:gd name="connsiteY502" fmla="*/ 81239 h 921415"/>
                <a:gd name="connsiteX503" fmla="*/ 1210446 w 1723542"/>
                <a:gd name="connsiteY503" fmla="*/ 64941 h 921415"/>
                <a:gd name="connsiteX504" fmla="*/ 1197455 w 1723542"/>
                <a:gd name="connsiteY504" fmla="*/ 69562 h 921415"/>
                <a:gd name="connsiteX505" fmla="*/ 1162978 w 1723542"/>
                <a:gd name="connsiteY505" fmla="*/ 81176 h 921415"/>
                <a:gd name="connsiteX506" fmla="*/ 1147863 w 1723542"/>
                <a:gd name="connsiteY506" fmla="*/ 92791 h 921415"/>
                <a:gd name="connsiteX507" fmla="*/ 1160479 w 1723542"/>
                <a:gd name="connsiteY507" fmla="*/ 99722 h 921415"/>
                <a:gd name="connsiteX508" fmla="*/ 1141055 w 1723542"/>
                <a:gd name="connsiteY508" fmla="*/ 106716 h 921415"/>
                <a:gd name="connsiteX509" fmla="*/ 1143241 w 1723542"/>
                <a:gd name="connsiteY509" fmla="*/ 122951 h 921415"/>
                <a:gd name="connsiteX510" fmla="*/ 1160479 w 1723542"/>
                <a:gd name="connsiteY510" fmla="*/ 122951 h 921415"/>
                <a:gd name="connsiteX511" fmla="*/ 1177780 w 1723542"/>
                <a:gd name="connsiteY511" fmla="*/ 132255 h 921415"/>
                <a:gd name="connsiteX512" fmla="*/ 1164789 w 1723542"/>
                <a:gd name="connsiteY512" fmla="*/ 139186 h 921415"/>
                <a:gd name="connsiteX513" fmla="*/ 1149736 w 1723542"/>
                <a:gd name="connsiteY513" fmla="*/ 141497 h 921415"/>
                <a:gd name="connsiteX514" fmla="*/ 1162665 w 1723542"/>
                <a:gd name="connsiteY514" fmla="*/ 141497 h 921415"/>
                <a:gd name="connsiteX515" fmla="*/ 1151860 w 1723542"/>
                <a:gd name="connsiteY515" fmla="*/ 155422 h 921415"/>
                <a:gd name="connsiteX516" fmla="*/ 1136745 w 1723542"/>
                <a:gd name="connsiteY516" fmla="*/ 162415 h 921415"/>
                <a:gd name="connsiteX517" fmla="*/ 1123816 w 1723542"/>
                <a:gd name="connsiteY517" fmla="*/ 171657 h 921415"/>
                <a:gd name="connsiteX518" fmla="*/ 1108701 w 1723542"/>
                <a:gd name="connsiteY518" fmla="*/ 167036 h 921415"/>
                <a:gd name="connsiteX519" fmla="*/ 1095772 w 1723542"/>
                <a:gd name="connsiteY519" fmla="*/ 180961 h 921415"/>
                <a:gd name="connsiteX520" fmla="*/ 1082843 w 1723542"/>
                <a:gd name="connsiteY520" fmla="*/ 185582 h 921415"/>
                <a:gd name="connsiteX521" fmla="*/ 1091775 w 1723542"/>
                <a:gd name="connsiteY521" fmla="*/ 171657 h 921415"/>
                <a:gd name="connsiteX522" fmla="*/ 1087153 w 1723542"/>
                <a:gd name="connsiteY522" fmla="*/ 157607 h 921415"/>
                <a:gd name="connsiteX523" fmla="*/ 1074224 w 1723542"/>
                <a:gd name="connsiteY523" fmla="*/ 155297 h 921415"/>
                <a:gd name="connsiteX524" fmla="*/ 1056923 w 1723542"/>
                <a:gd name="connsiteY524" fmla="*/ 157607 h 921415"/>
                <a:gd name="connsiteX525" fmla="*/ 1059109 w 1723542"/>
                <a:gd name="connsiteY525" fmla="*/ 171532 h 921415"/>
                <a:gd name="connsiteX526" fmla="*/ 1046180 w 1723542"/>
                <a:gd name="connsiteY526" fmla="*/ 166911 h 921415"/>
                <a:gd name="connsiteX527" fmla="*/ 1039934 w 1723542"/>
                <a:gd name="connsiteY527" fmla="*/ 180836 h 921415"/>
                <a:gd name="connsiteX528" fmla="*/ 1027005 w 1723542"/>
                <a:gd name="connsiteY528" fmla="*/ 180836 h 921415"/>
                <a:gd name="connsiteX529" fmla="*/ 1014014 w 1723542"/>
                <a:gd name="connsiteY529" fmla="*/ 178526 h 921415"/>
                <a:gd name="connsiteX530" fmla="*/ 974977 w 1723542"/>
                <a:gd name="connsiteY530" fmla="*/ 176340 h 921415"/>
                <a:gd name="connsiteX531" fmla="*/ 942624 w 1723542"/>
                <a:gd name="connsiteY531" fmla="*/ 169347 h 921415"/>
                <a:gd name="connsiteX532" fmla="*/ 927509 w 1723542"/>
                <a:gd name="connsiteY532" fmla="*/ 157607 h 921415"/>
                <a:gd name="connsiteX533" fmla="*/ 910208 w 1723542"/>
                <a:gd name="connsiteY533" fmla="*/ 162291 h 921415"/>
                <a:gd name="connsiteX534" fmla="*/ 890783 w 1723542"/>
                <a:gd name="connsiteY534" fmla="*/ 166911 h 921415"/>
                <a:gd name="connsiteX535" fmla="*/ 875731 w 1723542"/>
                <a:gd name="connsiteY535" fmla="*/ 164601 h 921415"/>
                <a:gd name="connsiteX536" fmla="*/ 867112 w 1723542"/>
                <a:gd name="connsiteY536" fmla="*/ 183334 h 921415"/>
                <a:gd name="connsiteX537" fmla="*/ 860866 w 1723542"/>
                <a:gd name="connsiteY537" fmla="*/ 199569 h 921415"/>
                <a:gd name="connsiteX538" fmla="*/ 847937 w 1723542"/>
                <a:gd name="connsiteY538" fmla="*/ 199569 h 921415"/>
                <a:gd name="connsiteX539" fmla="*/ 845751 w 1723542"/>
                <a:gd name="connsiteY539" fmla="*/ 178713 h 921415"/>
                <a:gd name="connsiteX540" fmla="*/ 830386 w 1723542"/>
                <a:gd name="connsiteY540" fmla="*/ 176340 h 921415"/>
                <a:gd name="connsiteX541" fmla="*/ 810712 w 1723542"/>
                <a:gd name="connsiteY541" fmla="*/ 174030 h 921415"/>
                <a:gd name="connsiteX542" fmla="*/ 791349 w 1723542"/>
                <a:gd name="connsiteY542" fmla="*/ 176340 h 921415"/>
                <a:gd name="connsiteX543" fmla="*/ 774048 w 1723542"/>
                <a:gd name="connsiteY543" fmla="*/ 178651 h 921415"/>
                <a:gd name="connsiteX544" fmla="*/ 756810 w 1723542"/>
                <a:gd name="connsiteY544" fmla="*/ 178651 h 921415"/>
                <a:gd name="connsiteX545" fmla="*/ 739821 w 1723542"/>
                <a:gd name="connsiteY545" fmla="*/ 176340 h 921415"/>
                <a:gd name="connsiteX546" fmla="*/ 726830 w 1723542"/>
                <a:gd name="connsiteY546" fmla="*/ 171657 h 921415"/>
                <a:gd name="connsiteX547" fmla="*/ 746254 w 1723542"/>
                <a:gd name="connsiteY547" fmla="*/ 169347 h 921415"/>
                <a:gd name="connsiteX548" fmla="*/ 759183 w 1723542"/>
                <a:gd name="connsiteY548" fmla="*/ 167036 h 921415"/>
                <a:gd name="connsiteX549" fmla="*/ 757060 w 1723542"/>
                <a:gd name="connsiteY549" fmla="*/ 148303 h 921415"/>
                <a:gd name="connsiteX550" fmla="*/ 718211 w 1723542"/>
                <a:gd name="connsiteY550" fmla="*/ 143620 h 921415"/>
                <a:gd name="connsiteX551" fmla="*/ 705282 w 1723542"/>
                <a:gd name="connsiteY551" fmla="*/ 138999 h 921415"/>
                <a:gd name="connsiteX552" fmla="*/ 683671 w 1723542"/>
                <a:gd name="connsiteY552" fmla="*/ 134378 h 921415"/>
                <a:gd name="connsiteX553" fmla="*/ 668618 w 1723542"/>
                <a:gd name="connsiteY553" fmla="*/ 125074 h 921415"/>
                <a:gd name="connsiteX554" fmla="*/ 649194 w 1723542"/>
                <a:gd name="connsiteY554" fmla="*/ 118143 h 921415"/>
                <a:gd name="connsiteX555" fmla="*/ 634079 w 1723542"/>
                <a:gd name="connsiteY555" fmla="*/ 125074 h 921415"/>
                <a:gd name="connsiteX556" fmla="*/ 621150 w 1723542"/>
                <a:gd name="connsiteY556" fmla="*/ 134378 h 921415"/>
                <a:gd name="connsiteX557" fmla="*/ 601725 w 1723542"/>
                <a:gd name="connsiteY557" fmla="*/ 134378 h 921415"/>
                <a:gd name="connsiteX558" fmla="*/ 621150 w 1723542"/>
                <a:gd name="connsiteY558" fmla="*/ 111149 h 921415"/>
                <a:gd name="connsiteX559" fmla="*/ 599539 w 1723542"/>
                <a:gd name="connsiteY559" fmla="*/ 122764 h 921415"/>
                <a:gd name="connsiteX560" fmla="*/ 586610 w 1723542"/>
                <a:gd name="connsiteY560" fmla="*/ 134378 h 921415"/>
                <a:gd name="connsiteX561" fmla="*/ 573682 w 1723542"/>
                <a:gd name="connsiteY561" fmla="*/ 129757 h 921415"/>
                <a:gd name="connsiteX562" fmla="*/ 577991 w 1723542"/>
                <a:gd name="connsiteY562" fmla="*/ 113460 h 921415"/>
                <a:gd name="connsiteX563" fmla="*/ 569372 w 1723542"/>
                <a:gd name="connsiteY563" fmla="*/ 99535 h 921415"/>
                <a:gd name="connsiteX564" fmla="*/ 552071 w 1723542"/>
                <a:gd name="connsiteY564" fmla="*/ 111149 h 921415"/>
                <a:gd name="connsiteX565" fmla="*/ 534832 w 1723542"/>
                <a:gd name="connsiteY565" fmla="*/ 122764 h 921415"/>
                <a:gd name="connsiteX566" fmla="*/ 517594 w 1723542"/>
                <a:gd name="connsiteY566" fmla="*/ 122764 h 921415"/>
                <a:gd name="connsiteX567" fmla="*/ 500293 w 1723542"/>
                <a:gd name="connsiteY567" fmla="*/ 127385 h 921415"/>
                <a:gd name="connsiteX568" fmla="*/ 485240 w 1723542"/>
                <a:gd name="connsiteY568" fmla="*/ 132068 h 921415"/>
                <a:gd name="connsiteX569" fmla="*/ 470125 w 1723542"/>
                <a:gd name="connsiteY569" fmla="*/ 129757 h 921415"/>
                <a:gd name="connsiteX570" fmla="*/ 455010 w 1723542"/>
                <a:gd name="connsiteY570" fmla="*/ 138999 h 921415"/>
                <a:gd name="connsiteX571" fmla="*/ 439895 w 1723542"/>
                <a:gd name="connsiteY571" fmla="*/ 143620 h 921415"/>
                <a:gd name="connsiteX572" fmla="*/ 420471 w 1723542"/>
                <a:gd name="connsiteY572" fmla="*/ 148303 h 921415"/>
                <a:gd name="connsiteX573" fmla="*/ 433462 w 1723542"/>
                <a:gd name="connsiteY573" fmla="*/ 138999 h 921415"/>
                <a:gd name="connsiteX574" fmla="*/ 448515 w 1723542"/>
                <a:gd name="connsiteY574" fmla="*/ 134378 h 921415"/>
                <a:gd name="connsiteX575" fmla="*/ 461506 w 1723542"/>
                <a:gd name="connsiteY575" fmla="*/ 127385 h 921415"/>
                <a:gd name="connsiteX576" fmla="*/ 487364 w 1723542"/>
                <a:gd name="connsiteY576" fmla="*/ 127385 h 921415"/>
                <a:gd name="connsiteX577" fmla="*/ 508975 w 1723542"/>
                <a:gd name="connsiteY577" fmla="*/ 120453 h 921415"/>
                <a:gd name="connsiteX578" fmla="*/ 521903 w 1723542"/>
                <a:gd name="connsiteY578" fmla="*/ 115833 h 921415"/>
                <a:gd name="connsiteX579" fmla="*/ 504665 w 1723542"/>
                <a:gd name="connsiteY579" fmla="*/ 111337 h 921415"/>
                <a:gd name="connsiteX580" fmla="*/ 491736 w 1723542"/>
                <a:gd name="connsiteY580" fmla="*/ 118330 h 921415"/>
                <a:gd name="connsiteX581" fmla="*/ 457259 w 1723542"/>
                <a:gd name="connsiteY581" fmla="*/ 120641 h 921415"/>
                <a:gd name="connsiteX582" fmla="*/ 442206 w 1723542"/>
                <a:gd name="connsiteY582" fmla="*/ 129945 h 921415"/>
                <a:gd name="connsiteX583" fmla="*/ 414162 w 1723542"/>
                <a:gd name="connsiteY583" fmla="*/ 141497 h 921415"/>
                <a:gd name="connsiteX584" fmla="*/ 401171 w 1723542"/>
                <a:gd name="connsiteY584" fmla="*/ 150801 h 921415"/>
                <a:gd name="connsiteX585" fmla="*/ 411976 w 1723542"/>
                <a:gd name="connsiteY585" fmla="*/ 136876 h 921415"/>
                <a:gd name="connsiteX586" fmla="*/ 427091 w 1723542"/>
                <a:gd name="connsiteY586" fmla="*/ 129945 h 921415"/>
                <a:gd name="connsiteX587" fmla="*/ 407667 w 1723542"/>
                <a:gd name="connsiteY587" fmla="*/ 125262 h 921415"/>
                <a:gd name="connsiteX588" fmla="*/ 390428 w 1723542"/>
                <a:gd name="connsiteY588" fmla="*/ 134566 h 921415"/>
                <a:gd name="connsiteX589" fmla="*/ 379623 w 1723542"/>
                <a:gd name="connsiteY589" fmla="*/ 153299 h 921415"/>
                <a:gd name="connsiteX590" fmla="*/ 347269 w 1723542"/>
                <a:gd name="connsiteY590" fmla="*/ 143995 h 921415"/>
                <a:gd name="connsiteX591" fmla="*/ 334340 w 1723542"/>
                <a:gd name="connsiteY591" fmla="*/ 137063 h 921415"/>
                <a:gd name="connsiteX592" fmla="*/ 297615 w 1723542"/>
                <a:gd name="connsiteY592" fmla="*/ 125449 h 921415"/>
                <a:gd name="connsiteX593" fmla="*/ 25670 w 1723542"/>
                <a:gd name="connsiteY593" fmla="*/ 371226 h 921415"/>
                <a:gd name="connsiteX594" fmla="*/ 17051 w 1723542"/>
                <a:gd name="connsiteY594" fmla="*/ 385151 h 921415"/>
                <a:gd name="connsiteX595" fmla="*/ 36226 w 1723542"/>
                <a:gd name="connsiteY595" fmla="*/ 385151 h 921415"/>
                <a:gd name="connsiteX596" fmla="*/ 53464 w 1723542"/>
                <a:gd name="connsiteY596" fmla="*/ 380530 h 921415"/>
                <a:gd name="connsiteX597" fmla="*/ 47219 w 1723542"/>
                <a:gd name="connsiteY597" fmla="*/ 396766 h 921415"/>
                <a:gd name="connsiteX598" fmla="*/ 55900 w 1723542"/>
                <a:gd name="connsiteY598" fmla="*/ 410691 h 921415"/>
                <a:gd name="connsiteX599" fmla="*/ 68829 w 1723542"/>
                <a:gd name="connsiteY599" fmla="*/ 413001 h 921415"/>
                <a:gd name="connsiteX600" fmla="*/ 81758 w 1723542"/>
                <a:gd name="connsiteY600" fmla="*/ 408318 h 921415"/>
                <a:gd name="connsiteX601" fmla="*/ 94687 w 1723542"/>
                <a:gd name="connsiteY601" fmla="*/ 399076 h 921415"/>
                <a:gd name="connsiteX602" fmla="*/ 109802 w 1723542"/>
                <a:gd name="connsiteY602" fmla="*/ 396766 h 921415"/>
                <a:gd name="connsiteX603" fmla="*/ 111988 w 1723542"/>
                <a:gd name="connsiteY603" fmla="*/ 417622 h 921415"/>
                <a:gd name="connsiteX604" fmla="*/ 116298 w 1723542"/>
                <a:gd name="connsiteY604" fmla="*/ 433857 h 921415"/>
                <a:gd name="connsiteX605" fmla="*/ 110052 w 1723542"/>
                <a:gd name="connsiteY605" fmla="*/ 454776 h 921415"/>
                <a:gd name="connsiteX606" fmla="*/ 110052 w 1723542"/>
                <a:gd name="connsiteY606" fmla="*/ 471011 h 921415"/>
                <a:gd name="connsiteX607" fmla="*/ 103806 w 1723542"/>
                <a:gd name="connsiteY607" fmla="*/ 487246 h 921415"/>
                <a:gd name="connsiteX608" fmla="*/ 116735 w 1723542"/>
                <a:gd name="connsiteY608" fmla="*/ 498861 h 921415"/>
                <a:gd name="connsiteX609" fmla="*/ 116735 w 1723542"/>
                <a:gd name="connsiteY609" fmla="*/ 515096 h 921415"/>
                <a:gd name="connsiteX610" fmla="*/ 103806 w 1723542"/>
                <a:gd name="connsiteY610" fmla="*/ 533829 h 921415"/>
                <a:gd name="connsiteX611" fmla="*/ 88691 w 1723542"/>
                <a:gd name="connsiteY611" fmla="*/ 543133 h 921415"/>
                <a:gd name="connsiteX612" fmla="*/ 77886 w 1723542"/>
                <a:gd name="connsiteY612" fmla="*/ 559368 h 921415"/>
                <a:gd name="connsiteX613" fmla="*/ 73576 w 1723542"/>
                <a:gd name="connsiteY613" fmla="*/ 573293 h 921415"/>
                <a:gd name="connsiteX614" fmla="*/ 86505 w 1723542"/>
                <a:gd name="connsiteY614" fmla="*/ 575604 h 921415"/>
                <a:gd name="connsiteX615" fmla="*/ 103806 w 1723542"/>
                <a:gd name="connsiteY615" fmla="*/ 563989 h 921415"/>
                <a:gd name="connsiteX616" fmla="*/ 97560 w 1723542"/>
                <a:gd name="connsiteY616" fmla="*/ 577914 h 921415"/>
                <a:gd name="connsiteX617" fmla="*/ 84631 w 1723542"/>
                <a:gd name="connsiteY617" fmla="*/ 591839 h 921415"/>
                <a:gd name="connsiteX618" fmla="*/ 90877 w 1723542"/>
                <a:gd name="connsiteY618" fmla="*/ 605764 h 921415"/>
                <a:gd name="connsiteX619" fmla="*/ 108178 w 1723542"/>
                <a:gd name="connsiteY619" fmla="*/ 601081 h 921415"/>
                <a:gd name="connsiteX620" fmla="*/ 110302 w 1723542"/>
                <a:gd name="connsiteY620" fmla="*/ 617378 h 921415"/>
                <a:gd name="connsiteX621" fmla="*/ 97373 w 1723542"/>
                <a:gd name="connsiteY621" fmla="*/ 617378 h 921415"/>
                <a:gd name="connsiteX622" fmla="*/ 84444 w 1723542"/>
                <a:gd name="connsiteY622" fmla="*/ 624310 h 921415"/>
                <a:gd name="connsiteX623" fmla="*/ 71453 w 1723542"/>
                <a:gd name="connsiteY623" fmla="*/ 635924 h 921415"/>
                <a:gd name="connsiteX624" fmla="*/ 97373 w 1723542"/>
                <a:gd name="connsiteY624" fmla="*/ 631303 h 921415"/>
                <a:gd name="connsiteX625" fmla="*/ 84444 w 1723542"/>
                <a:gd name="connsiteY625" fmla="*/ 635924 h 921415"/>
                <a:gd name="connsiteX626" fmla="*/ 71453 w 1723542"/>
                <a:gd name="connsiteY626" fmla="*/ 645166 h 921415"/>
                <a:gd name="connsiteX627" fmla="*/ 86568 w 1723542"/>
                <a:gd name="connsiteY627" fmla="*/ 649849 h 921415"/>
                <a:gd name="connsiteX628" fmla="*/ 105992 w 1723542"/>
                <a:gd name="connsiteY628" fmla="*/ 652159 h 921415"/>
                <a:gd name="connsiteX629" fmla="*/ 93063 w 1723542"/>
                <a:gd name="connsiteY629" fmla="*/ 668395 h 921415"/>
                <a:gd name="connsiteX630" fmla="*/ 105992 w 1723542"/>
                <a:gd name="connsiteY630" fmla="*/ 666084 h 921415"/>
                <a:gd name="connsiteX631" fmla="*/ 105992 w 1723542"/>
                <a:gd name="connsiteY631" fmla="*/ 680009 h 921415"/>
                <a:gd name="connsiteX632" fmla="*/ 121107 w 1723542"/>
                <a:gd name="connsiteY632" fmla="*/ 680009 h 921415"/>
                <a:gd name="connsiteX633" fmla="*/ 112488 w 1723542"/>
                <a:gd name="connsiteY633" fmla="*/ 693934 h 921415"/>
                <a:gd name="connsiteX634" fmla="*/ 124917 w 1723542"/>
                <a:gd name="connsiteY634" fmla="*/ 700865 h 921415"/>
                <a:gd name="connsiteX635" fmla="*/ 122731 w 1723542"/>
                <a:gd name="connsiteY635" fmla="*/ 719598 h 921415"/>
                <a:gd name="connsiteX636" fmla="*/ 737635 w 1723542"/>
                <a:gd name="connsiteY636" fmla="*/ 719598 h 921415"/>
                <a:gd name="connsiteX637" fmla="*/ 743881 w 1723542"/>
                <a:gd name="connsiteY637" fmla="*/ 705673 h 921415"/>
                <a:gd name="connsiteX638" fmla="*/ 746005 w 1723542"/>
                <a:gd name="connsiteY638" fmla="*/ 721909 h 921415"/>
                <a:gd name="connsiteX639" fmla="*/ 761120 w 1723542"/>
                <a:gd name="connsiteY639" fmla="*/ 726529 h 921415"/>
                <a:gd name="connsiteX640" fmla="*/ 776235 w 1723542"/>
                <a:gd name="connsiteY640" fmla="*/ 726529 h 921415"/>
                <a:gd name="connsiteX641" fmla="*/ 789163 w 1723542"/>
                <a:gd name="connsiteY641" fmla="*/ 733461 h 921415"/>
                <a:gd name="connsiteX642" fmla="*/ 802092 w 1723542"/>
                <a:gd name="connsiteY642" fmla="*/ 738144 h 921415"/>
                <a:gd name="connsiteX643" fmla="*/ 817207 w 1723542"/>
                <a:gd name="connsiteY643" fmla="*/ 740454 h 921415"/>
                <a:gd name="connsiteX644" fmla="*/ 840942 w 1723542"/>
                <a:gd name="connsiteY644" fmla="*/ 740454 h 921415"/>
                <a:gd name="connsiteX645" fmla="*/ 854433 w 1723542"/>
                <a:gd name="connsiteY645" fmla="*/ 744576 h 921415"/>
                <a:gd name="connsiteX646" fmla="*/ 865238 w 1723542"/>
                <a:gd name="connsiteY646" fmla="*/ 730651 h 921415"/>
                <a:gd name="connsiteX647" fmla="*/ 880353 w 1723542"/>
                <a:gd name="connsiteY647" fmla="*/ 728340 h 921415"/>
                <a:gd name="connsiteX648" fmla="*/ 897591 w 1723542"/>
                <a:gd name="connsiteY648" fmla="*/ 723720 h 921415"/>
                <a:gd name="connsiteX649" fmla="*/ 916891 w 1723542"/>
                <a:gd name="connsiteY649" fmla="*/ 719598 h 921415"/>
                <a:gd name="connsiteX650" fmla="*/ 934130 w 1723542"/>
                <a:gd name="connsiteY650" fmla="*/ 726529 h 921415"/>
                <a:gd name="connsiteX651" fmla="*/ 929820 w 1723542"/>
                <a:gd name="connsiteY651" fmla="*/ 742765 h 921415"/>
                <a:gd name="connsiteX652" fmla="*/ 929820 w 1723542"/>
                <a:gd name="connsiteY652" fmla="*/ 756690 h 921415"/>
                <a:gd name="connsiteX653" fmla="*/ 944935 w 1723542"/>
                <a:gd name="connsiteY653" fmla="*/ 749758 h 921415"/>
                <a:gd name="connsiteX654" fmla="*/ 957864 w 1723542"/>
                <a:gd name="connsiteY654" fmla="*/ 747386 h 921415"/>
                <a:gd name="connsiteX655" fmla="*/ 949245 w 1723542"/>
                <a:gd name="connsiteY655" fmla="*/ 761310 h 921415"/>
                <a:gd name="connsiteX656" fmla="*/ 947121 w 1723542"/>
                <a:gd name="connsiteY656" fmla="*/ 775235 h 921415"/>
                <a:gd name="connsiteX657" fmla="*/ 947121 w 1723542"/>
                <a:gd name="connsiteY657" fmla="*/ 791471 h 921415"/>
                <a:gd name="connsiteX658" fmla="*/ 988094 w 1723542"/>
                <a:gd name="connsiteY658" fmla="*/ 800775 h 921415"/>
                <a:gd name="connsiteX659" fmla="*/ 1018261 w 1723542"/>
                <a:gd name="connsiteY659" fmla="*/ 807706 h 921415"/>
                <a:gd name="connsiteX660" fmla="*/ 1024507 w 1723542"/>
                <a:gd name="connsiteY660" fmla="*/ 824004 h 921415"/>
                <a:gd name="connsiteX661" fmla="*/ 1026693 w 1723542"/>
                <a:gd name="connsiteY661" fmla="*/ 840239 h 921415"/>
                <a:gd name="connsiteX662" fmla="*/ 1020447 w 1723542"/>
                <a:gd name="connsiteY662" fmla="*/ 854164 h 921415"/>
                <a:gd name="connsiteX663" fmla="*/ 1005332 w 1723542"/>
                <a:gd name="connsiteY663" fmla="*/ 847170 h 921415"/>
                <a:gd name="connsiteX664" fmla="*/ 999087 w 1723542"/>
                <a:gd name="connsiteY664" fmla="*/ 830935 h 921415"/>
                <a:gd name="connsiteX665" fmla="*/ 996900 w 1723542"/>
                <a:gd name="connsiteY665" fmla="*/ 844860 h 921415"/>
                <a:gd name="connsiteX666" fmla="*/ 988281 w 1723542"/>
                <a:gd name="connsiteY666" fmla="*/ 858785 h 921415"/>
                <a:gd name="connsiteX667" fmla="*/ 975352 w 1723542"/>
                <a:gd name="connsiteY667" fmla="*/ 868089 h 921415"/>
                <a:gd name="connsiteX668" fmla="*/ 969106 w 1723542"/>
                <a:gd name="connsiteY668" fmla="*/ 882014 h 921415"/>
                <a:gd name="connsiteX669" fmla="*/ 956178 w 1723542"/>
                <a:gd name="connsiteY669" fmla="*/ 895876 h 921415"/>
                <a:gd name="connsiteX670" fmla="*/ 945372 w 1723542"/>
                <a:gd name="connsiteY670" fmla="*/ 909801 h 921415"/>
                <a:gd name="connsiteX671" fmla="*/ 928134 w 1723542"/>
                <a:gd name="connsiteY671" fmla="*/ 919105 h 921415"/>
                <a:gd name="connsiteX672" fmla="*/ 943249 w 1723542"/>
                <a:gd name="connsiteY672" fmla="*/ 921415 h 921415"/>
                <a:gd name="connsiteX673" fmla="*/ 956178 w 1723542"/>
                <a:gd name="connsiteY673" fmla="*/ 914484 h 921415"/>
                <a:gd name="connsiteX674" fmla="*/ 988531 w 1723542"/>
                <a:gd name="connsiteY674" fmla="*/ 909801 h 921415"/>
                <a:gd name="connsiteX675" fmla="*/ 1001460 w 1723542"/>
                <a:gd name="connsiteY675" fmla="*/ 905180 h 921415"/>
                <a:gd name="connsiteX676" fmla="*/ 1025194 w 1723542"/>
                <a:gd name="connsiteY676" fmla="*/ 905180 h 921415"/>
                <a:gd name="connsiteX677" fmla="*/ 1014389 w 1723542"/>
                <a:gd name="connsiteY677" fmla="*/ 891255 h 921415"/>
                <a:gd name="connsiteX678" fmla="*/ 1029504 w 1723542"/>
                <a:gd name="connsiteY678" fmla="*/ 875020 h 921415"/>
                <a:gd name="connsiteX679" fmla="*/ 1044619 w 1723542"/>
                <a:gd name="connsiteY679" fmla="*/ 872710 h 921415"/>
                <a:gd name="connsiteX680" fmla="*/ 1059734 w 1723542"/>
                <a:gd name="connsiteY680" fmla="*/ 870399 h 921415"/>
                <a:gd name="connsiteX681" fmla="*/ 1074849 w 1723542"/>
                <a:gd name="connsiteY681" fmla="*/ 868089 h 921415"/>
                <a:gd name="connsiteX682" fmla="*/ 1087778 w 1723542"/>
                <a:gd name="connsiteY682" fmla="*/ 870399 h 921415"/>
                <a:gd name="connsiteX683" fmla="*/ 1100706 w 1723542"/>
                <a:gd name="connsiteY683" fmla="*/ 861095 h 921415"/>
                <a:gd name="connsiteX684" fmla="*/ 1113635 w 1723542"/>
                <a:gd name="connsiteY684" fmla="*/ 858785 h 921415"/>
                <a:gd name="connsiteX685" fmla="*/ 1130936 w 1723542"/>
                <a:gd name="connsiteY685" fmla="*/ 842549 h 921415"/>
                <a:gd name="connsiteX686" fmla="*/ 1222938 w 1723542"/>
                <a:gd name="connsiteY686" fmla="*/ 835243 h 921415"/>
                <a:gd name="connsiteX687" fmla="*/ 1238053 w 1723542"/>
                <a:gd name="connsiteY687" fmla="*/ 826002 h 921415"/>
                <a:gd name="connsiteX688" fmla="*/ 1250982 w 1723542"/>
                <a:gd name="connsiteY688" fmla="*/ 814387 h 921415"/>
                <a:gd name="connsiteX689" fmla="*/ 1266097 w 1723542"/>
                <a:gd name="connsiteY689" fmla="*/ 798152 h 921415"/>
                <a:gd name="connsiteX690" fmla="*/ 1272343 w 1723542"/>
                <a:gd name="connsiteY690" fmla="*/ 784227 h 921415"/>
                <a:gd name="connsiteX691" fmla="*/ 1287457 w 1723542"/>
                <a:gd name="connsiteY691" fmla="*/ 774923 h 921415"/>
                <a:gd name="connsiteX692" fmla="*/ 1298263 w 1723542"/>
                <a:gd name="connsiteY692" fmla="*/ 760998 h 921415"/>
                <a:gd name="connsiteX693" fmla="*/ 1311192 w 1723542"/>
                <a:gd name="connsiteY693" fmla="*/ 767992 h 921415"/>
                <a:gd name="connsiteX694" fmla="*/ 1328493 w 1723542"/>
                <a:gd name="connsiteY694" fmla="*/ 765682 h 921415"/>
                <a:gd name="connsiteX695" fmla="*/ 1328493 w 1723542"/>
                <a:gd name="connsiteY695" fmla="*/ 779606 h 921415"/>
                <a:gd name="connsiteX696" fmla="*/ 1320123 w 1723542"/>
                <a:gd name="connsiteY696" fmla="*/ 800775 h 921415"/>
                <a:gd name="connsiteX697" fmla="*/ 1315814 w 1723542"/>
                <a:gd name="connsiteY697" fmla="*/ 814700 h 921415"/>
                <a:gd name="connsiteX698" fmla="*/ 1315814 w 1723542"/>
                <a:gd name="connsiteY698" fmla="*/ 828625 h 921415"/>
                <a:gd name="connsiteX699" fmla="*/ 1333115 w 1723542"/>
                <a:gd name="connsiteY699" fmla="*/ 835556 h 921415"/>
                <a:gd name="connsiteX700" fmla="*/ 1346044 w 1723542"/>
                <a:gd name="connsiteY700" fmla="*/ 828625 h 921415"/>
                <a:gd name="connsiteX701" fmla="*/ 1358973 w 1723542"/>
                <a:gd name="connsiteY701" fmla="*/ 828625 h 921415"/>
                <a:gd name="connsiteX702" fmla="*/ 1374088 w 1723542"/>
                <a:gd name="connsiteY702" fmla="*/ 821631 h 921415"/>
                <a:gd name="connsiteX703" fmla="*/ 1387016 w 1723542"/>
                <a:gd name="connsiteY703" fmla="*/ 812389 h 921415"/>
                <a:gd name="connsiteX704" fmla="*/ 1380770 w 1723542"/>
                <a:gd name="connsiteY704" fmla="*/ 826314 h 921415"/>
                <a:gd name="connsiteX705" fmla="*/ 1413124 w 1723542"/>
                <a:gd name="connsiteY705" fmla="*/ 824004 h 921415"/>
                <a:gd name="connsiteX706" fmla="*/ 1397822 w 1723542"/>
                <a:gd name="connsiteY706" fmla="*/ 825752 h 921415"/>
                <a:gd name="connsiteX707" fmla="*/ 1382707 w 1723542"/>
                <a:gd name="connsiteY707" fmla="*/ 830373 h 921415"/>
                <a:gd name="connsiteX708" fmla="*/ 1341609 w 1723542"/>
                <a:gd name="connsiteY708" fmla="*/ 853852 h 921415"/>
                <a:gd name="connsiteX709" fmla="*/ 1335363 w 1723542"/>
                <a:gd name="connsiteY709" fmla="*/ 877018 h 921415"/>
                <a:gd name="connsiteX710" fmla="*/ 1348292 w 1723542"/>
                <a:gd name="connsiteY710" fmla="*/ 881701 h 921415"/>
                <a:gd name="connsiteX711" fmla="*/ 1365593 w 1723542"/>
                <a:gd name="connsiteY711" fmla="*/ 870087 h 921415"/>
                <a:gd name="connsiteX712" fmla="*/ 1380708 w 1723542"/>
                <a:gd name="connsiteY712" fmla="*/ 860783 h 921415"/>
                <a:gd name="connsiteX713" fmla="*/ 1391576 w 1723542"/>
                <a:gd name="connsiteY713" fmla="*/ 844485 h 921415"/>
                <a:gd name="connsiteX714" fmla="*/ 1411000 w 1723542"/>
                <a:gd name="connsiteY714" fmla="*/ 849106 h 921415"/>
                <a:gd name="connsiteX715" fmla="*/ 1426115 w 1723542"/>
                <a:gd name="connsiteY715" fmla="*/ 842175 h 921415"/>
                <a:gd name="connsiteX716" fmla="*/ 1439044 w 1723542"/>
                <a:gd name="connsiteY716" fmla="*/ 837554 h 921415"/>
                <a:gd name="connsiteX717" fmla="*/ 1460655 w 1723542"/>
                <a:gd name="connsiteY717" fmla="*/ 832871 h 921415"/>
                <a:gd name="connsiteX718" fmla="*/ 1462779 w 1723542"/>
                <a:gd name="connsiteY718" fmla="*/ 818946 h 921415"/>
                <a:gd name="connsiteX719" fmla="*/ 1449850 w 1723542"/>
                <a:gd name="connsiteY719" fmla="*/ 821256 h 921415"/>
                <a:gd name="connsiteX720" fmla="*/ 1436921 w 1723542"/>
                <a:gd name="connsiteY720" fmla="*/ 818946 h 921415"/>
                <a:gd name="connsiteX721" fmla="*/ 1411000 w 1723542"/>
                <a:gd name="connsiteY721" fmla="*/ 812015 h 921415"/>
                <a:gd name="connsiteX722" fmla="*/ 1406691 w 1723542"/>
                <a:gd name="connsiteY722" fmla="*/ 798090 h 921415"/>
                <a:gd name="connsiteX723" fmla="*/ 1393762 w 1723542"/>
                <a:gd name="connsiteY723" fmla="*/ 793469 h 921415"/>
                <a:gd name="connsiteX724" fmla="*/ 1398072 w 1723542"/>
                <a:gd name="connsiteY724" fmla="*/ 774736 h 921415"/>
                <a:gd name="connsiteX725" fmla="*/ 1406691 w 1723542"/>
                <a:gd name="connsiteY725" fmla="*/ 758500 h 921415"/>
                <a:gd name="connsiteX726" fmla="*/ 1417496 w 1723542"/>
                <a:gd name="connsiteY726" fmla="*/ 744576 h 921415"/>
                <a:gd name="connsiteX727" fmla="*/ 1404068 w 1723542"/>
                <a:gd name="connsiteY727" fmla="*/ 754067 h 921415"/>
                <a:gd name="connsiteX728" fmla="*/ 1386767 w 1723542"/>
                <a:gd name="connsiteY728" fmla="*/ 756377 h 921415"/>
                <a:gd name="connsiteX729" fmla="*/ 1374088 w 1723542"/>
                <a:gd name="connsiteY729" fmla="*/ 744576 h 921415"/>
                <a:gd name="connsiteX730" fmla="*/ 1387016 w 1723542"/>
                <a:gd name="connsiteY730" fmla="*/ 739955 h 921415"/>
                <a:gd name="connsiteX731" fmla="*/ 1399945 w 1723542"/>
                <a:gd name="connsiteY731" fmla="*/ 744576 h 921415"/>
                <a:gd name="connsiteX732" fmla="*/ 1412937 w 1723542"/>
                <a:gd name="connsiteY732" fmla="*/ 732961 h 921415"/>
                <a:gd name="connsiteX733" fmla="*/ 1428052 w 1723542"/>
                <a:gd name="connsiteY733" fmla="*/ 732961 h 921415"/>
                <a:gd name="connsiteX734" fmla="*/ 1428052 w 1723542"/>
                <a:gd name="connsiteY734" fmla="*/ 716726 h 921415"/>
                <a:gd name="connsiteX735" fmla="*/ 1415060 w 1723542"/>
                <a:gd name="connsiteY735" fmla="*/ 707484 h 921415"/>
                <a:gd name="connsiteX736" fmla="*/ 1382707 w 1723542"/>
                <a:gd name="connsiteY736" fmla="*/ 709795 h 921415"/>
                <a:gd name="connsiteX737" fmla="*/ 1361159 w 1723542"/>
                <a:gd name="connsiteY737" fmla="*/ 716726 h 921415"/>
                <a:gd name="connsiteX738" fmla="*/ 1343857 w 1723542"/>
                <a:gd name="connsiteY738" fmla="*/ 723720 h 921415"/>
                <a:gd name="connsiteX739" fmla="*/ 1322309 w 1723542"/>
                <a:gd name="connsiteY739" fmla="*/ 732961 h 921415"/>
                <a:gd name="connsiteX740" fmla="*/ 1307194 w 1723542"/>
                <a:gd name="connsiteY740" fmla="*/ 742265 h 921415"/>
                <a:gd name="connsiteX741" fmla="*/ 1294266 w 1723542"/>
                <a:gd name="connsiteY741" fmla="*/ 753880 h 921415"/>
                <a:gd name="connsiteX742" fmla="*/ 1279151 w 1723542"/>
                <a:gd name="connsiteY742" fmla="*/ 767992 h 921415"/>
                <a:gd name="connsiteX743" fmla="*/ 1266222 w 1723542"/>
                <a:gd name="connsiteY743" fmla="*/ 774923 h 921415"/>
                <a:gd name="connsiteX744" fmla="*/ 1251107 w 1723542"/>
                <a:gd name="connsiteY744" fmla="*/ 777233 h 921415"/>
                <a:gd name="connsiteX745" fmla="*/ 1264035 w 1723542"/>
                <a:gd name="connsiteY745" fmla="*/ 767992 h 921415"/>
                <a:gd name="connsiteX746" fmla="*/ 1283460 w 1723542"/>
                <a:gd name="connsiteY746" fmla="*/ 756377 h 921415"/>
                <a:gd name="connsiteX747" fmla="*/ 1294266 w 1723542"/>
                <a:gd name="connsiteY747" fmla="*/ 742453 h 921415"/>
                <a:gd name="connsiteX748" fmla="*/ 1307194 w 1723542"/>
                <a:gd name="connsiteY748" fmla="*/ 735521 h 921415"/>
                <a:gd name="connsiteX749" fmla="*/ 1328805 w 1723542"/>
                <a:gd name="connsiteY749" fmla="*/ 716788 h 921415"/>
                <a:gd name="connsiteX750" fmla="*/ 1346044 w 1723542"/>
                <a:gd name="connsiteY750" fmla="*/ 707547 h 921415"/>
                <a:gd name="connsiteX751" fmla="*/ 1365468 w 1723542"/>
                <a:gd name="connsiteY751" fmla="*/ 705236 h 921415"/>
                <a:gd name="connsiteX752" fmla="*/ 1382707 w 1723542"/>
                <a:gd name="connsiteY752" fmla="*/ 686503 h 921415"/>
                <a:gd name="connsiteX753" fmla="*/ 1395636 w 1723542"/>
                <a:gd name="connsiteY753" fmla="*/ 679572 h 921415"/>
                <a:gd name="connsiteX754" fmla="*/ 1412937 w 1723542"/>
                <a:gd name="connsiteY754" fmla="*/ 677262 h 921415"/>
                <a:gd name="connsiteX755" fmla="*/ 1432361 w 1723542"/>
                <a:gd name="connsiteY755" fmla="*/ 677262 h 921415"/>
                <a:gd name="connsiteX756" fmla="*/ 1451723 w 1723542"/>
                <a:gd name="connsiteY756" fmla="*/ 674951 h 921415"/>
                <a:gd name="connsiteX757" fmla="*/ 1473334 w 1723542"/>
                <a:gd name="connsiteY757" fmla="*/ 677262 h 921415"/>
                <a:gd name="connsiteX758" fmla="*/ 1499192 w 1723542"/>
                <a:gd name="connsiteY758" fmla="*/ 681882 h 921415"/>
                <a:gd name="connsiteX759" fmla="*/ 1512183 w 1723542"/>
                <a:gd name="connsiteY759" fmla="*/ 681882 h 921415"/>
                <a:gd name="connsiteX760" fmla="*/ 1525112 w 1723542"/>
                <a:gd name="connsiteY760" fmla="*/ 677262 h 921415"/>
                <a:gd name="connsiteX761" fmla="*/ 1542351 w 1723542"/>
                <a:gd name="connsiteY761" fmla="*/ 672578 h 921415"/>
                <a:gd name="connsiteX762" fmla="*/ 1557466 w 1723542"/>
                <a:gd name="connsiteY762" fmla="*/ 667957 h 921415"/>
                <a:gd name="connsiteX763" fmla="*/ 1570395 w 1723542"/>
                <a:gd name="connsiteY763" fmla="*/ 654033 h 921415"/>
                <a:gd name="connsiteX764" fmla="*/ 1583386 w 1723542"/>
                <a:gd name="connsiteY764" fmla="*/ 647101 h 921415"/>
                <a:gd name="connsiteX765" fmla="*/ 1598438 w 1723542"/>
                <a:gd name="connsiteY765" fmla="*/ 644729 h 921415"/>
                <a:gd name="connsiteX766" fmla="*/ 1613553 w 1723542"/>
                <a:gd name="connsiteY766" fmla="*/ 637797 h 921415"/>
                <a:gd name="connsiteX767" fmla="*/ 1626482 w 1723542"/>
                <a:gd name="connsiteY767" fmla="*/ 637797 h 921415"/>
                <a:gd name="connsiteX768" fmla="*/ 1650217 w 1723542"/>
                <a:gd name="connsiteY768" fmla="*/ 628493 h 921415"/>
                <a:gd name="connsiteX769" fmla="*/ 1652403 w 1723542"/>
                <a:gd name="connsiteY769" fmla="*/ 614568 h 921415"/>
                <a:gd name="connsiteX770" fmla="*/ 1656712 w 1723542"/>
                <a:gd name="connsiteY770" fmla="*/ 598333 h 921415"/>
                <a:gd name="connsiteX771" fmla="*/ 1667518 w 1723542"/>
                <a:gd name="connsiteY771" fmla="*/ 584408 h 921415"/>
                <a:gd name="connsiteX772" fmla="*/ 1654526 w 1723542"/>
                <a:gd name="connsiteY772" fmla="*/ 572856 h 921415"/>
                <a:gd name="connsiteX773" fmla="*/ 43096 w 1723542"/>
                <a:gd name="connsiteY773" fmla="*/ 561554 h 921415"/>
                <a:gd name="connsiteX774" fmla="*/ 28044 w 1723542"/>
                <a:gd name="connsiteY774" fmla="*/ 566175 h 921415"/>
                <a:gd name="connsiteX775" fmla="*/ 15053 w 1723542"/>
                <a:gd name="connsiteY775" fmla="*/ 575479 h 921415"/>
                <a:gd name="connsiteX776" fmla="*/ 28044 w 1723542"/>
                <a:gd name="connsiteY776" fmla="*/ 566175 h 921415"/>
                <a:gd name="connsiteX777" fmla="*/ 15053 w 1723542"/>
                <a:gd name="connsiteY777" fmla="*/ 566175 h 921415"/>
                <a:gd name="connsiteX778" fmla="*/ 0 w 1723542"/>
                <a:gd name="connsiteY778" fmla="*/ 580100 h 921415"/>
                <a:gd name="connsiteX779" fmla="*/ 4310 w 1723542"/>
                <a:gd name="connsiteY779" fmla="*/ 594024 h 921415"/>
                <a:gd name="connsiteX780" fmla="*/ 2124 w 1723542"/>
                <a:gd name="connsiteY780" fmla="*/ 617253 h 921415"/>
                <a:gd name="connsiteX781" fmla="*/ 6433 w 1723542"/>
                <a:gd name="connsiteY781" fmla="*/ 603329 h 921415"/>
                <a:gd name="connsiteX782" fmla="*/ 17239 w 1723542"/>
                <a:gd name="connsiteY782" fmla="*/ 582410 h 921415"/>
                <a:gd name="connsiteX783" fmla="*/ 36663 w 1723542"/>
                <a:gd name="connsiteY783" fmla="*/ 566175 h 921415"/>
                <a:gd name="connsiteX784" fmla="*/ 1330929 w 1723542"/>
                <a:gd name="connsiteY784" fmla="*/ 13987 h 921415"/>
                <a:gd name="connsiteX785" fmla="*/ 1300761 w 1723542"/>
                <a:gd name="connsiteY785" fmla="*/ 11614 h 921415"/>
                <a:gd name="connsiteX786" fmla="*/ 1279151 w 1723542"/>
                <a:gd name="connsiteY786" fmla="*/ 9242 h 921415"/>
                <a:gd name="connsiteX787" fmla="*/ 1244611 w 1723542"/>
                <a:gd name="connsiteY787" fmla="*/ 9242 h 921415"/>
                <a:gd name="connsiteX788" fmla="*/ 1229558 w 1723542"/>
                <a:gd name="connsiteY788" fmla="*/ 23167 h 921415"/>
                <a:gd name="connsiteX789" fmla="*/ 1212258 w 1723542"/>
                <a:gd name="connsiteY789" fmla="*/ 27850 h 921415"/>
                <a:gd name="connsiteX790" fmla="*/ 1216567 w 1723542"/>
                <a:gd name="connsiteY790" fmla="*/ 44085 h 921415"/>
                <a:gd name="connsiteX791" fmla="*/ 1220877 w 1723542"/>
                <a:gd name="connsiteY791" fmla="*/ 60320 h 921415"/>
                <a:gd name="connsiteX792" fmla="*/ 1248921 w 1723542"/>
                <a:gd name="connsiteY792" fmla="*/ 48706 h 921415"/>
                <a:gd name="connsiteX793" fmla="*/ 1264035 w 1723542"/>
                <a:gd name="connsiteY793" fmla="*/ 39402 h 921415"/>
                <a:gd name="connsiteX794" fmla="*/ 1294266 w 1723542"/>
                <a:gd name="connsiteY794" fmla="*/ 44085 h 921415"/>
                <a:gd name="connsiteX795" fmla="*/ 1309380 w 1723542"/>
                <a:gd name="connsiteY795" fmla="*/ 32720 h 921415"/>
                <a:gd name="connsiteX796" fmla="*/ 1324433 w 1723542"/>
                <a:gd name="connsiteY796" fmla="*/ 28100 h 921415"/>
                <a:gd name="connsiteX797" fmla="*/ 1333115 w 1723542"/>
                <a:gd name="connsiteY797" fmla="*/ 13987 h 921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Lst>
              <a:rect l="l" t="t" r="r" b="b"/>
              <a:pathLst>
                <a:path w="1723542" h="921415">
                  <a:moveTo>
                    <a:pt x="1501378" y="46395"/>
                  </a:moveTo>
                  <a:lnTo>
                    <a:pt x="1514307" y="46395"/>
                  </a:lnTo>
                  <a:lnTo>
                    <a:pt x="1546660" y="41775"/>
                  </a:lnTo>
                  <a:lnTo>
                    <a:pt x="1561775" y="44085"/>
                  </a:lnTo>
                  <a:lnTo>
                    <a:pt x="1559652" y="30160"/>
                  </a:lnTo>
                  <a:lnTo>
                    <a:pt x="1518616" y="25477"/>
                  </a:lnTo>
                  <a:lnTo>
                    <a:pt x="1503502" y="20856"/>
                  </a:lnTo>
                  <a:lnTo>
                    <a:pt x="1499192" y="37091"/>
                  </a:lnTo>
                  <a:close/>
                  <a:moveTo>
                    <a:pt x="1607058" y="319960"/>
                  </a:moveTo>
                  <a:lnTo>
                    <a:pt x="1594129" y="326954"/>
                  </a:lnTo>
                  <a:lnTo>
                    <a:pt x="1607058" y="324643"/>
                  </a:lnTo>
                  <a:close/>
                  <a:moveTo>
                    <a:pt x="1497068" y="176340"/>
                  </a:moveTo>
                  <a:lnTo>
                    <a:pt x="1520803" y="176340"/>
                  </a:lnTo>
                  <a:lnTo>
                    <a:pt x="1503502" y="169347"/>
                  </a:lnTo>
                  <a:close/>
                  <a:moveTo>
                    <a:pt x="1510247" y="376159"/>
                  </a:moveTo>
                  <a:lnTo>
                    <a:pt x="1497318" y="376159"/>
                  </a:lnTo>
                  <a:lnTo>
                    <a:pt x="1510247" y="385151"/>
                  </a:lnTo>
                  <a:close/>
                  <a:moveTo>
                    <a:pt x="1505937" y="800775"/>
                  </a:moveTo>
                  <a:lnTo>
                    <a:pt x="1490823" y="803085"/>
                  </a:lnTo>
                  <a:lnTo>
                    <a:pt x="1499442" y="789160"/>
                  </a:lnTo>
                  <a:lnTo>
                    <a:pt x="1486513" y="791471"/>
                  </a:lnTo>
                  <a:lnTo>
                    <a:pt x="1473584" y="810204"/>
                  </a:lnTo>
                  <a:lnTo>
                    <a:pt x="1495132" y="807831"/>
                  </a:lnTo>
                  <a:lnTo>
                    <a:pt x="1508123" y="803210"/>
                  </a:lnTo>
                  <a:close/>
                  <a:moveTo>
                    <a:pt x="1447664" y="188205"/>
                  </a:moveTo>
                  <a:lnTo>
                    <a:pt x="1467088" y="188205"/>
                  </a:lnTo>
                  <a:lnTo>
                    <a:pt x="1484389" y="178963"/>
                  </a:lnTo>
                  <a:lnTo>
                    <a:pt x="1480080" y="165038"/>
                  </a:lnTo>
                  <a:lnTo>
                    <a:pt x="1462779" y="165038"/>
                  </a:lnTo>
                  <a:lnTo>
                    <a:pt x="1445540" y="171969"/>
                  </a:lnTo>
                  <a:lnTo>
                    <a:pt x="1441230" y="185894"/>
                  </a:lnTo>
                  <a:close/>
                  <a:moveTo>
                    <a:pt x="1471398" y="696369"/>
                  </a:moveTo>
                  <a:lnTo>
                    <a:pt x="1454159" y="694059"/>
                  </a:lnTo>
                  <a:lnTo>
                    <a:pt x="1434735" y="691748"/>
                  </a:lnTo>
                  <a:lnTo>
                    <a:pt x="1447664" y="698680"/>
                  </a:lnTo>
                  <a:lnTo>
                    <a:pt x="1464965" y="707984"/>
                  </a:lnTo>
                  <a:lnTo>
                    <a:pt x="1482203" y="710294"/>
                  </a:lnTo>
                  <a:lnTo>
                    <a:pt x="1495132" y="710294"/>
                  </a:lnTo>
                  <a:lnTo>
                    <a:pt x="1482203" y="698680"/>
                  </a:lnTo>
                  <a:close/>
                  <a:moveTo>
                    <a:pt x="1441230" y="139499"/>
                  </a:moveTo>
                  <a:lnTo>
                    <a:pt x="1426115" y="144119"/>
                  </a:lnTo>
                  <a:lnTo>
                    <a:pt x="1439044" y="141809"/>
                  </a:lnTo>
                  <a:lnTo>
                    <a:pt x="1451973" y="139499"/>
                  </a:lnTo>
                  <a:close/>
                  <a:moveTo>
                    <a:pt x="1430425" y="793843"/>
                  </a:moveTo>
                  <a:lnTo>
                    <a:pt x="1417496" y="789160"/>
                  </a:lnTo>
                  <a:lnTo>
                    <a:pt x="1434735" y="800775"/>
                  </a:lnTo>
                  <a:lnTo>
                    <a:pt x="1449850" y="796154"/>
                  </a:lnTo>
                  <a:close/>
                  <a:moveTo>
                    <a:pt x="1708740" y="199819"/>
                  </a:moveTo>
                  <a:lnTo>
                    <a:pt x="1689316" y="204502"/>
                  </a:lnTo>
                  <a:lnTo>
                    <a:pt x="1674201" y="192888"/>
                  </a:lnTo>
                  <a:lnTo>
                    <a:pt x="1687192" y="188205"/>
                  </a:lnTo>
                  <a:lnTo>
                    <a:pt x="1669641" y="176340"/>
                  </a:lnTo>
                  <a:lnTo>
                    <a:pt x="1656712" y="169347"/>
                  </a:lnTo>
                  <a:lnTo>
                    <a:pt x="1639474" y="167036"/>
                  </a:lnTo>
                  <a:lnTo>
                    <a:pt x="1615740" y="150801"/>
                  </a:lnTo>
                  <a:lnTo>
                    <a:pt x="1639474" y="148491"/>
                  </a:lnTo>
                  <a:lnTo>
                    <a:pt x="1665331" y="139186"/>
                  </a:lnTo>
                  <a:lnTo>
                    <a:pt x="1650217" y="132255"/>
                  </a:lnTo>
                  <a:lnTo>
                    <a:pt x="1622173" y="129945"/>
                  </a:lnTo>
                  <a:lnTo>
                    <a:pt x="1658898" y="125262"/>
                  </a:lnTo>
                  <a:lnTo>
                    <a:pt x="1615740" y="122951"/>
                  </a:lnTo>
                  <a:lnTo>
                    <a:pt x="1637288" y="109026"/>
                  </a:lnTo>
                  <a:lnTo>
                    <a:pt x="1658898" y="109026"/>
                  </a:lnTo>
                  <a:lnTo>
                    <a:pt x="1645907" y="99722"/>
                  </a:lnTo>
                  <a:lnTo>
                    <a:pt x="1622173" y="104405"/>
                  </a:lnTo>
                  <a:lnTo>
                    <a:pt x="1600625" y="113897"/>
                  </a:lnTo>
                  <a:lnTo>
                    <a:pt x="1615740" y="102345"/>
                  </a:lnTo>
                  <a:lnTo>
                    <a:pt x="1621985" y="88420"/>
                  </a:lnTo>
                  <a:lnTo>
                    <a:pt x="1598438" y="95164"/>
                  </a:lnTo>
                  <a:lnTo>
                    <a:pt x="1613553" y="85922"/>
                  </a:lnTo>
                  <a:lnTo>
                    <a:pt x="1600625" y="78929"/>
                  </a:lnTo>
                  <a:lnTo>
                    <a:pt x="1587696" y="85922"/>
                  </a:lnTo>
                  <a:lnTo>
                    <a:pt x="1572706" y="85922"/>
                  </a:lnTo>
                  <a:lnTo>
                    <a:pt x="1559777" y="83549"/>
                  </a:lnTo>
                  <a:lnTo>
                    <a:pt x="1574829" y="69624"/>
                  </a:lnTo>
                  <a:lnTo>
                    <a:pt x="1557591" y="69624"/>
                  </a:lnTo>
                  <a:lnTo>
                    <a:pt x="1572706" y="58010"/>
                  </a:lnTo>
                  <a:lnTo>
                    <a:pt x="1553281" y="51016"/>
                  </a:lnTo>
                  <a:lnTo>
                    <a:pt x="1540227" y="51016"/>
                  </a:lnTo>
                  <a:lnTo>
                    <a:pt x="1520803" y="48706"/>
                  </a:lnTo>
                  <a:lnTo>
                    <a:pt x="1512183" y="69562"/>
                  </a:lnTo>
                  <a:lnTo>
                    <a:pt x="1490573" y="69562"/>
                  </a:lnTo>
                  <a:lnTo>
                    <a:pt x="1475458" y="62631"/>
                  </a:lnTo>
                  <a:lnTo>
                    <a:pt x="1462529" y="67252"/>
                  </a:lnTo>
                  <a:lnTo>
                    <a:pt x="1468774" y="53327"/>
                  </a:lnTo>
                  <a:lnTo>
                    <a:pt x="1483890" y="51016"/>
                  </a:lnTo>
                  <a:lnTo>
                    <a:pt x="1483890" y="34781"/>
                  </a:lnTo>
                  <a:lnTo>
                    <a:pt x="1454034" y="23167"/>
                  </a:lnTo>
                  <a:lnTo>
                    <a:pt x="1415185" y="30160"/>
                  </a:lnTo>
                  <a:lnTo>
                    <a:pt x="1428176" y="41775"/>
                  </a:lnTo>
                  <a:lnTo>
                    <a:pt x="1413062" y="37091"/>
                  </a:lnTo>
                  <a:lnTo>
                    <a:pt x="1397947" y="41775"/>
                  </a:lnTo>
                  <a:lnTo>
                    <a:pt x="1395761" y="55637"/>
                  </a:lnTo>
                  <a:lnTo>
                    <a:pt x="1400070" y="69562"/>
                  </a:lnTo>
                  <a:lnTo>
                    <a:pt x="1387141" y="62631"/>
                  </a:lnTo>
                  <a:lnTo>
                    <a:pt x="1374212" y="71935"/>
                  </a:lnTo>
                  <a:lnTo>
                    <a:pt x="1367967" y="90668"/>
                  </a:lnTo>
                  <a:lnTo>
                    <a:pt x="1346418" y="92978"/>
                  </a:lnTo>
                  <a:lnTo>
                    <a:pt x="1363657" y="86047"/>
                  </a:lnTo>
                  <a:lnTo>
                    <a:pt x="1359347" y="69749"/>
                  </a:lnTo>
                  <a:lnTo>
                    <a:pt x="1374462" y="60508"/>
                  </a:lnTo>
                  <a:lnTo>
                    <a:pt x="1378772" y="46583"/>
                  </a:lnTo>
                  <a:lnTo>
                    <a:pt x="1391576" y="37091"/>
                  </a:lnTo>
                  <a:lnTo>
                    <a:pt x="1406691" y="30160"/>
                  </a:lnTo>
                  <a:lnTo>
                    <a:pt x="1419620" y="27850"/>
                  </a:lnTo>
                  <a:lnTo>
                    <a:pt x="1382957" y="20856"/>
                  </a:lnTo>
                  <a:lnTo>
                    <a:pt x="1359222" y="30160"/>
                  </a:lnTo>
                  <a:lnTo>
                    <a:pt x="1344107" y="37091"/>
                  </a:lnTo>
                  <a:lnTo>
                    <a:pt x="1331178" y="46395"/>
                  </a:lnTo>
                  <a:lnTo>
                    <a:pt x="1313940" y="53327"/>
                  </a:lnTo>
                  <a:lnTo>
                    <a:pt x="1298825" y="62631"/>
                  </a:lnTo>
                  <a:lnTo>
                    <a:pt x="1285396" y="76431"/>
                  </a:lnTo>
                  <a:lnTo>
                    <a:pt x="1309131" y="83362"/>
                  </a:lnTo>
                  <a:lnTo>
                    <a:pt x="1322059" y="88045"/>
                  </a:lnTo>
                  <a:lnTo>
                    <a:pt x="1289956" y="95164"/>
                  </a:lnTo>
                  <a:lnTo>
                    <a:pt x="1302885" y="109089"/>
                  </a:lnTo>
                  <a:lnTo>
                    <a:pt x="1324433" y="104468"/>
                  </a:lnTo>
                  <a:lnTo>
                    <a:pt x="1343857" y="113897"/>
                  </a:lnTo>
                  <a:lnTo>
                    <a:pt x="1358973" y="116270"/>
                  </a:lnTo>
                  <a:lnTo>
                    <a:pt x="1376211" y="118580"/>
                  </a:lnTo>
                  <a:lnTo>
                    <a:pt x="1391326" y="120890"/>
                  </a:lnTo>
                  <a:lnTo>
                    <a:pt x="1410751" y="113897"/>
                  </a:lnTo>
                  <a:lnTo>
                    <a:pt x="1423680" y="113897"/>
                  </a:lnTo>
                  <a:lnTo>
                    <a:pt x="1436671" y="116270"/>
                  </a:lnTo>
                  <a:lnTo>
                    <a:pt x="1453910" y="120890"/>
                  </a:lnTo>
                  <a:lnTo>
                    <a:pt x="1453910" y="106716"/>
                  </a:lnTo>
                  <a:lnTo>
                    <a:pt x="1469024" y="99722"/>
                  </a:lnTo>
                  <a:lnTo>
                    <a:pt x="1475270" y="113647"/>
                  </a:lnTo>
                  <a:lnTo>
                    <a:pt x="1496881" y="118330"/>
                  </a:lnTo>
                  <a:lnTo>
                    <a:pt x="1501190" y="132255"/>
                  </a:lnTo>
                  <a:lnTo>
                    <a:pt x="1505500" y="146180"/>
                  </a:lnTo>
                  <a:lnTo>
                    <a:pt x="1518429" y="146180"/>
                  </a:lnTo>
                  <a:lnTo>
                    <a:pt x="1535730" y="162415"/>
                  </a:lnTo>
                  <a:lnTo>
                    <a:pt x="1531421" y="181148"/>
                  </a:lnTo>
                  <a:lnTo>
                    <a:pt x="1520615" y="197384"/>
                  </a:lnTo>
                  <a:lnTo>
                    <a:pt x="1501190" y="206688"/>
                  </a:lnTo>
                  <a:lnTo>
                    <a:pt x="1486076" y="211309"/>
                  </a:lnTo>
                  <a:lnTo>
                    <a:pt x="1468837" y="220613"/>
                  </a:lnTo>
                  <a:lnTo>
                    <a:pt x="1477456" y="234538"/>
                  </a:lnTo>
                  <a:lnTo>
                    <a:pt x="1464527" y="239158"/>
                  </a:lnTo>
                  <a:lnTo>
                    <a:pt x="1429988" y="243779"/>
                  </a:lnTo>
                  <a:lnTo>
                    <a:pt x="1417059" y="241469"/>
                  </a:lnTo>
                  <a:lnTo>
                    <a:pt x="1399945" y="238784"/>
                  </a:lnTo>
                  <a:lnTo>
                    <a:pt x="1384893" y="250398"/>
                  </a:lnTo>
                  <a:lnTo>
                    <a:pt x="1371901" y="257517"/>
                  </a:lnTo>
                  <a:lnTo>
                    <a:pt x="1371901" y="271442"/>
                  </a:lnTo>
                  <a:lnTo>
                    <a:pt x="1387016" y="273752"/>
                  </a:lnTo>
                  <a:lnTo>
                    <a:pt x="1402131" y="269131"/>
                  </a:lnTo>
                  <a:lnTo>
                    <a:pt x="1423680" y="264510"/>
                  </a:lnTo>
                  <a:lnTo>
                    <a:pt x="1436671" y="266821"/>
                  </a:lnTo>
                  <a:lnTo>
                    <a:pt x="1445290" y="250586"/>
                  </a:lnTo>
                  <a:lnTo>
                    <a:pt x="1466838" y="259827"/>
                  </a:lnTo>
                  <a:lnTo>
                    <a:pt x="1466838" y="273752"/>
                  </a:lnTo>
                  <a:lnTo>
                    <a:pt x="1477644" y="287677"/>
                  </a:lnTo>
                  <a:lnTo>
                    <a:pt x="1475458" y="301602"/>
                  </a:lnTo>
                  <a:lnTo>
                    <a:pt x="1488449" y="306223"/>
                  </a:lnTo>
                  <a:lnTo>
                    <a:pt x="1501378" y="310906"/>
                  </a:lnTo>
                  <a:lnTo>
                    <a:pt x="1516493" y="324831"/>
                  </a:lnTo>
                  <a:lnTo>
                    <a:pt x="1533732" y="324831"/>
                  </a:lnTo>
                  <a:lnTo>
                    <a:pt x="1561775" y="338693"/>
                  </a:lnTo>
                  <a:lnTo>
                    <a:pt x="1568021" y="324768"/>
                  </a:lnTo>
                  <a:lnTo>
                    <a:pt x="1550720" y="306035"/>
                  </a:lnTo>
                  <a:lnTo>
                    <a:pt x="1539977" y="289800"/>
                  </a:lnTo>
                  <a:lnTo>
                    <a:pt x="1552906" y="292173"/>
                  </a:lnTo>
                  <a:lnTo>
                    <a:pt x="1565835" y="299104"/>
                  </a:lnTo>
                  <a:lnTo>
                    <a:pt x="1578764" y="296794"/>
                  </a:lnTo>
                  <a:lnTo>
                    <a:pt x="1589569" y="313029"/>
                  </a:lnTo>
                  <a:lnTo>
                    <a:pt x="1602498" y="310719"/>
                  </a:lnTo>
                  <a:lnTo>
                    <a:pt x="1611180" y="282869"/>
                  </a:lnTo>
                  <a:lnTo>
                    <a:pt x="1615490" y="296794"/>
                  </a:lnTo>
                  <a:lnTo>
                    <a:pt x="1621736" y="280558"/>
                  </a:lnTo>
                  <a:lnTo>
                    <a:pt x="1615490" y="264323"/>
                  </a:lnTo>
                  <a:lnTo>
                    <a:pt x="1596065" y="252709"/>
                  </a:lnTo>
                  <a:lnTo>
                    <a:pt x="1596065" y="231977"/>
                  </a:lnTo>
                  <a:lnTo>
                    <a:pt x="1583136" y="231977"/>
                  </a:lnTo>
                  <a:lnTo>
                    <a:pt x="1596065" y="225046"/>
                  </a:lnTo>
                  <a:lnTo>
                    <a:pt x="1602311" y="211121"/>
                  </a:lnTo>
                  <a:lnTo>
                    <a:pt x="1623922" y="206500"/>
                  </a:lnTo>
                  <a:lnTo>
                    <a:pt x="1628231" y="220425"/>
                  </a:lnTo>
                  <a:lnTo>
                    <a:pt x="1643346" y="225046"/>
                  </a:lnTo>
                  <a:lnTo>
                    <a:pt x="1639474" y="238784"/>
                  </a:lnTo>
                  <a:lnTo>
                    <a:pt x="1656712" y="255019"/>
                  </a:lnTo>
                  <a:lnTo>
                    <a:pt x="1671827" y="234163"/>
                  </a:lnTo>
                  <a:lnTo>
                    <a:pt x="1684756" y="231790"/>
                  </a:lnTo>
                  <a:lnTo>
                    <a:pt x="1697623" y="222736"/>
                  </a:lnTo>
                  <a:lnTo>
                    <a:pt x="1721357" y="215742"/>
                  </a:lnTo>
                  <a:lnTo>
                    <a:pt x="1723543" y="201817"/>
                  </a:lnTo>
                  <a:close/>
                  <a:moveTo>
                    <a:pt x="1231682" y="317837"/>
                  </a:moveTo>
                  <a:lnTo>
                    <a:pt x="1222938" y="334072"/>
                  </a:lnTo>
                  <a:lnTo>
                    <a:pt x="1242362" y="329452"/>
                  </a:lnTo>
                  <a:lnTo>
                    <a:pt x="1257602" y="319960"/>
                  </a:lnTo>
                  <a:lnTo>
                    <a:pt x="1261912" y="303725"/>
                  </a:lnTo>
                  <a:lnTo>
                    <a:pt x="1248921" y="303725"/>
                  </a:lnTo>
                  <a:close/>
                  <a:moveTo>
                    <a:pt x="1119257" y="600893"/>
                  </a:moveTo>
                  <a:lnTo>
                    <a:pt x="1104142" y="596272"/>
                  </a:lnTo>
                  <a:close/>
                  <a:moveTo>
                    <a:pt x="1179654" y="9242"/>
                  </a:moveTo>
                  <a:lnTo>
                    <a:pt x="1160229" y="11552"/>
                  </a:lnTo>
                  <a:lnTo>
                    <a:pt x="1142991" y="13925"/>
                  </a:lnTo>
                  <a:lnTo>
                    <a:pt x="1127876" y="18546"/>
                  </a:lnTo>
                  <a:lnTo>
                    <a:pt x="1132186" y="34781"/>
                  </a:lnTo>
                  <a:lnTo>
                    <a:pt x="1093336" y="34781"/>
                  </a:lnTo>
                  <a:lnTo>
                    <a:pt x="1099582" y="48706"/>
                  </a:lnTo>
                  <a:lnTo>
                    <a:pt x="1112511" y="55637"/>
                  </a:lnTo>
                  <a:lnTo>
                    <a:pt x="1121193" y="71935"/>
                  </a:lnTo>
                  <a:lnTo>
                    <a:pt x="1157856" y="71935"/>
                  </a:lnTo>
                  <a:lnTo>
                    <a:pt x="1170785" y="69562"/>
                  </a:lnTo>
                  <a:lnTo>
                    <a:pt x="1179404" y="55637"/>
                  </a:lnTo>
                  <a:lnTo>
                    <a:pt x="1183714" y="41775"/>
                  </a:lnTo>
                  <a:lnTo>
                    <a:pt x="1157856" y="37091"/>
                  </a:lnTo>
                  <a:lnTo>
                    <a:pt x="1201015" y="20856"/>
                  </a:lnTo>
                  <a:lnTo>
                    <a:pt x="1188024" y="11552"/>
                  </a:lnTo>
                  <a:close/>
                  <a:moveTo>
                    <a:pt x="1065542" y="146180"/>
                  </a:moveTo>
                  <a:lnTo>
                    <a:pt x="1078534" y="148491"/>
                  </a:lnTo>
                  <a:lnTo>
                    <a:pt x="1098021" y="155422"/>
                  </a:lnTo>
                  <a:lnTo>
                    <a:pt x="1110950" y="155422"/>
                  </a:lnTo>
                  <a:lnTo>
                    <a:pt x="1126065" y="153111"/>
                  </a:lnTo>
                  <a:lnTo>
                    <a:pt x="1119819" y="127572"/>
                  </a:lnTo>
                  <a:lnTo>
                    <a:pt x="1083156" y="120641"/>
                  </a:lnTo>
                  <a:lnTo>
                    <a:pt x="1072350" y="134566"/>
                  </a:lnTo>
                  <a:lnTo>
                    <a:pt x="1059422" y="136876"/>
                  </a:lnTo>
                  <a:close/>
                  <a:moveTo>
                    <a:pt x="1028879" y="155422"/>
                  </a:moveTo>
                  <a:lnTo>
                    <a:pt x="1041808" y="153111"/>
                  </a:lnTo>
                  <a:lnTo>
                    <a:pt x="1028879" y="150801"/>
                  </a:lnTo>
                  <a:close/>
                  <a:moveTo>
                    <a:pt x="1039685" y="102095"/>
                  </a:moveTo>
                  <a:lnTo>
                    <a:pt x="1003021" y="99722"/>
                  </a:lnTo>
                  <a:lnTo>
                    <a:pt x="1031065" y="83487"/>
                  </a:lnTo>
                  <a:lnTo>
                    <a:pt x="1035375" y="67252"/>
                  </a:lnTo>
                  <a:lnTo>
                    <a:pt x="1039685" y="41775"/>
                  </a:lnTo>
                  <a:lnTo>
                    <a:pt x="1022446" y="34781"/>
                  </a:lnTo>
                  <a:lnTo>
                    <a:pt x="1009455" y="37091"/>
                  </a:lnTo>
                  <a:lnTo>
                    <a:pt x="992216" y="51016"/>
                  </a:lnTo>
                  <a:lnTo>
                    <a:pt x="981411" y="67252"/>
                  </a:lnTo>
                  <a:lnTo>
                    <a:pt x="968482" y="74245"/>
                  </a:lnTo>
                  <a:lnTo>
                    <a:pt x="972792" y="60320"/>
                  </a:lnTo>
                  <a:lnTo>
                    <a:pt x="977101" y="46395"/>
                  </a:lnTo>
                  <a:lnTo>
                    <a:pt x="959863" y="41775"/>
                  </a:lnTo>
                  <a:lnTo>
                    <a:pt x="942624" y="41775"/>
                  </a:lnTo>
                  <a:lnTo>
                    <a:pt x="927509" y="53327"/>
                  </a:lnTo>
                  <a:lnTo>
                    <a:pt x="914518" y="55637"/>
                  </a:lnTo>
                  <a:lnTo>
                    <a:pt x="899465" y="58010"/>
                  </a:lnTo>
                  <a:lnTo>
                    <a:pt x="914518" y="48706"/>
                  </a:lnTo>
                  <a:lnTo>
                    <a:pt x="927509" y="44085"/>
                  </a:lnTo>
                  <a:lnTo>
                    <a:pt x="895155" y="44085"/>
                  </a:lnTo>
                  <a:lnTo>
                    <a:pt x="882164" y="46395"/>
                  </a:lnTo>
                  <a:lnTo>
                    <a:pt x="897279" y="34781"/>
                  </a:lnTo>
                  <a:lnTo>
                    <a:pt x="841066" y="46395"/>
                  </a:lnTo>
                  <a:lnTo>
                    <a:pt x="804466" y="55637"/>
                  </a:lnTo>
                  <a:lnTo>
                    <a:pt x="785104" y="69562"/>
                  </a:lnTo>
                  <a:lnTo>
                    <a:pt x="802342" y="76431"/>
                  </a:lnTo>
                  <a:lnTo>
                    <a:pt x="787227" y="85735"/>
                  </a:lnTo>
                  <a:lnTo>
                    <a:pt x="774298" y="92666"/>
                  </a:lnTo>
                  <a:lnTo>
                    <a:pt x="787227" y="97287"/>
                  </a:lnTo>
                  <a:lnTo>
                    <a:pt x="802342" y="99597"/>
                  </a:lnTo>
                  <a:lnTo>
                    <a:pt x="832572" y="99597"/>
                  </a:lnTo>
                  <a:lnTo>
                    <a:pt x="817457" y="108901"/>
                  </a:lnTo>
                  <a:lnTo>
                    <a:pt x="778608" y="113522"/>
                  </a:lnTo>
                  <a:lnTo>
                    <a:pt x="765679" y="113522"/>
                  </a:lnTo>
                  <a:lnTo>
                    <a:pt x="763493" y="127447"/>
                  </a:lnTo>
                  <a:lnTo>
                    <a:pt x="780794" y="132130"/>
                  </a:lnTo>
                  <a:lnTo>
                    <a:pt x="772175" y="146055"/>
                  </a:lnTo>
                  <a:lnTo>
                    <a:pt x="832572" y="150676"/>
                  </a:lnTo>
                  <a:lnTo>
                    <a:pt x="849811" y="148366"/>
                  </a:lnTo>
                  <a:lnTo>
                    <a:pt x="873545" y="146055"/>
                  </a:lnTo>
                  <a:lnTo>
                    <a:pt x="899465" y="141372"/>
                  </a:lnTo>
                  <a:lnTo>
                    <a:pt x="923199" y="139062"/>
                  </a:lnTo>
                  <a:lnTo>
                    <a:pt x="938252" y="134441"/>
                  </a:lnTo>
                  <a:lnTo>
                    <a:pt x="951243" y="134441"/>
                  </a:lnTo>
                  <a:lnTo>
                    <a:pt x="981411" y="148366"/>
                  </a:lnTo>
                  <a:lnTo>
                    <a:pt x="996526" y="152986"/>
                  </a:lnTo>
                  <a:lnTo>
                    <a:pt x="1009455" y="150676"/>
                  </a:lnTo>
                  <a:lnTo>
                    <a:pt x="1020260" y="136751"/>
                  </a:lnTo>
                  <a:lnTo>
                    <a:pt x="992216" y="132130"/>
                  </a:lnTo>
                  <a:lnTo>
                    <a:pt x="1005145" y="122826"/>
                  </a:lnTo>
                  <a:lnTo>
                    <a:pt x="1022446" y="122826"/>
                  </a:lnTo>
                  <a:lnTo>
                    <a:pt x="1039685" y="120516"/>
                  </a:lnTo>
                  <a:lnTo>
                    <a:pt x="1039685" y="101783"/>
                  </a:lnTo>
                  <a:close/>
                  <a:moveTo>
                    <a:pt x="679549" y="76431"/>
                  </a:moveTo>
                  <a:lnTo>
                    <a:pt x="675239" y="90356"/>
                  </a:lnTo>
                  <a:lnTo>
                    <a:pt x="690354" y="88045"/>
                  </a:lnTo>
                  <a:lnTo>
                    <a:pt x="709779" y="83362"/>
                  </a:lnTo>
                  <a:lnTo>
                    <a:pt x="729203" y="85735"/>
                  </a:lnTo>
                  <a:lnTo>
                    <a:pt x="757247" y="62506"/>
                  </a:lnTo>
                  <a:lnTo>
                    <a:pt x="804716" y="46271"/>
                  </a:lnTo>
                  <a:lnTo>
                    <a:pt x="849811" y="32720"/>
                  </a:lnTo>
                  <a:lnTo>
                    <a:pt x="884350" y="25727"/>
                  </a:lnTo>
                  <a:lnTo>
                    <a:pt x="869235" y="11802"/>
                  </a:lnTo>
                  <a:lnTo>
                    <a:pt x="843377" y="4871"/>
                  </a:lnTo>
                  <a:lnTo>
                    <a:pt x="810961" y="9491"/>
                  </a:lnTo>
                  <a:lnTo>
                    <a:pt x="798220" y="0"/>
                  </a:lnTo>
                  <a:lnTo>
                    <a:pt x="768053" y="2310"/>
                  </a:lnTo>
                  <a:lnTo>
                    <a:pt x="750751" y="9242"/>
                  </a:lnTo>
                  <a:lnTo>
                    <a:pt x="740009" y="27975"/>
                  </a:lnTo>
                  <a:lnTo>
                    <a:pt x="720584" y="32595"/>
                  </a:lnTo>
                  <a:lnTo>
                    <a:pt x="696850" y="41900"/>
                  </a:lnTo>
                  <a:lnTo>
                    <a:pt x="660124" y="67376"/>
                  </a:lnTo>
                  <a:lnTo>
                    <a:pt x="677425" y="74370"/>
                  </a:lnTo>
                  <a:close/>
                  <a:moveTo>
                    <a:pt x="69017" y="575291"/>
                  </a:moveTo>
                  <a:lnTo>
                    <a:pt x="66831" y="591527"/>
                  </a:lnTo>
                  <a:close/>
                  <a:moveTo>
                    <a:pt x="58024" y="600956"/>
                  </a:moveTo>
                  <a:lnTo>
                    <a:pt x="64270" y="614881"/>
                  </a:lnTo>
                  <a:lnTo>
                    <a:pt x="75075" y="598645"/>
                  </a:lnTo>
                  <a:lnTo>
                    <a:pt x="59960" y="598645"/>
                  </a:lnTo>
                  <a:close/>
                  <a:moveTo>
                    <a:pt x="51778" y="580100"/>
                  </a:moveTo>
                  <a:lnTo>
                    <a:pt x="64707" y="580100"/>
                  </a:lnTo>
                  <a:lnTo>
                    <a:pt x="51778" y="577789"/>
                  </a:lnTo>
                  <a:close/>
                  <a:moveTo>
                    <a:pt x="88441" y="703051"/>
                  </a:moveTo>
                  <a:lnTo>
                    <a:pt x="88441" y="686815"/>
                  </a:lnTo>
                  <a:lnTo>
                    <a:pt x="75512" y="672891"/>
                  </a:lnTo>
                  <a:lnTo>
                    <a:pt x="60397" y="665959"/>
                  </a:lnTo>
                  <a:lnTo>
                    <a:pt x="47406" y="654345"/>
                  </a:lnTo>
                  <a:lnTo>
                    <a:pt x="34477" y="658966"/>
                  </a:lnTo>
                  <a:lnTo>
                    <a:pt x="49592" y="668270"/>
                  </a:lnTo>
                  <a:lnTo>
                    <a:pt x="34477" y="677574"/>
                  </a:lnTo>
                  <a:lnTo>
                    <a:pt x="47406" y="682195"/>
                  </a:lnTo>
                  <a:lnTo>
                    <a:pt x="45282" y="696120"/>
                  </a:lnTo>
                  <a:lnTo>
                    <a:pt x="58211" y="693809"/>
                  </a:lnTo>
                  <a:lnTo>
                    <a:pt x="56088" y="710044"/>
                  </a:lnTo>
                  <a:lnTo>
                    <a:pt x="73326" y="714665"/>
                  </a:lnTo>
                  <a:lnTo>
                    <a:pt x="73326" y="728590"/>
                  </a:lnTo>
                  <a:lnTo>
                    <a:pt x="86255" y="733211"/>
                  </a:lnTo>
                  <a:lnTo>
                    <a:pt x="101370" y="726280"/>
                  </a:lnTo>
                  <a:lnTo>
                    <a:pt x="99247" y="712355"/>
                  </a:lnTo>
                  <a:close/>
                  <a:moveTo>
                    <a:pt x="1648280" y="573168"/>
                  </a:moveTo>
                  <a:lnTo>
                    <a:pt x="1635351" y="577789"/>
                  </a:lnTo>
                  <a:lnTo>
                    <a:pt x="1639661" y="561554"/>
                  </a:lnTo>
                  <a:lnTo>
                    <a:pt x="1626670" y="559243"/>
                  </a:lnTo>
                  <a:lnTo>
                    <a:pt x="1613741" y="566175"/>
                  </a:lnTo>
                  <a:lnTo>
                    <a:pt x="1600812" y="573168"/>
                  </a:lnTo>
                  <a:lnTo>
                    <a:pt x="1585697" y="577789"/>
                  </a:lnTo>
                  <a:lnTo>
                    <a:pt x="1570582" y="587093"/>
                  </a:lnTo>
                  <a:lnTo>
                    <a:pt x="1566272" y="570795"/>
                  </a:lnTo>
                  <a:lnTo>
                    <a:pt x="1579201" y="575479"/>
                  </a:lnTo>
                  <a:lnTo>
                    <a:pt x="1594316" y="568485"/>
                  </a:lnTo>
                  <a:lnTo>
                    <a:pt x="1613741" y="561554"/>
                  </a:lnTo>
                  <a:lnTo>
                    <a:pt x="1628856" y="552250"/>
                  </a:lnTo>
                  <a:lnTo>
                    <a:pt x="1654714" y="552250"/>
                  </a:lnTo>
                  <a:lnTo>
                    <a:pt x="1643971" y="536014"/>
                  </a:lnTo>
                  <a:lnTo>
                    <a:pt x="1630979" y="538325"/>
                  </a:lnTo>
                  <a:lnTo>
                    <a:pt x="1598626" y="540635"/>
                  </a:lnTo>
                  <a:lnTo>
                    <a:pt x="1583573" y="533704"/>
                  </a:lnTo>
                  <a:lnTo>
                    <a:pt x="1594316" y="519779"/>
                  </a:lnTo>
                  <a:lnTo>
                    <a:pt x="1578951" y="508102"/>
                  </a:lnTo>
                  <a:lnTo>
                    <a:pt x="1572706" y="491867"/>
                  </a:lnTo>
                  <a:lnTo>
                    <a:pt x="1587821" y="480252"/>
                  </a:lnTo>
                  <a:lnTo>
                    <a:pt x="1578951" y="466328"/>
                  </a:lnTo>
                  <a:lnTo>
                    <a:pt x="1596252" y="454776"/>
                  </a:lnTo>
                  <a:lnTo>
                    <a:pt x="1578951" y="445471"/>
                  </a:lnTo>
                  <a:lnTo>
                    <a:pt x="1561713" y="447782"/>
                  </a:lnTo>
                  <a:lnTo>
                    <a:pt x="1581137" y="438478"/>
                  </a:lnTo>
                  <a:lnTo>
                    <a:pt x="1568209" y="436167"/>
                  </a:lnTo>
                  <a:lnTo>
                    <a:pt x="1583324" y="426926"/>
                  </a:lnTo>
                  <a:lnTo>
                    <a:pt x="1570332" y="417622"/>
                  </a:lnTo>
                  <a:lnTo>
                    <a:pt x="1570332" y="392082"/>
                  </a:lnTo>
                  <a:lnTo>
                    <a:pt x="1555217" y="394393"/>
                  </a:lnTo>
                  <a:lnTo>
                    <a:pt x="1546598" y="410691"/>
                  </a:lnTo>
                  <a:lnTo>
                    <a:pt x="1533669" y="417622"/>
                  </a:lnTo>
                  <a:lnTo>
                    <a:pt x="1518616" y="438603"/>
                  </a:lnTo>
                  <a:lnTo>
                    <a:pt x="1520803" y="424740"/>
                  </a:lnTo>
                  <a:lnTo>
                    <a:pt x="1505687" y="427051"/>
                  </a:lnTo>
                  <a:lnTo>
                    <a:pt x="1492759" y="436292"/>
                  </a:lnTo>
                  <a:lnTo>
                    <a:pt x="1477644" y="445596"/>
                  </a:lnTo>
                  <a:lnTo>
                    <a:pt x="1477644" y="431672"/>
                  </a:lnTo>
                  <a:lnTo>
                    <a:pt x="1464715" y="445596"/>
                  </a:lnTo>
                  <a:lnTo>
                    <a:pt x="1440981" y="450217"/>
                  </a:lnTo>
                  <a:lnTo>
                    <a:pt x="1462529" y="443286"/>
                  </a:lnTo>
                  <a:lnTo>
                    <a:pt x="1471148" y="429361"/>
                  </a:lnTo>
                  <a:lnTo>
                    <a:pt x="1454034" y="422243"/>
                  </a:lnTo>
                  <a:lnTo>
                    <a:pt x="1436796" y="426926"/>
                  </a:lnTo>
                  <a:lnTo>
                    <a:pt x="1454034" y="417622"/>
                  </a:lnTo>
                  <a:lnTo>
                    <a:pt x="1458344" y="403697"/>
                  </a:lnTo>
                  <a:lnTo>
                    <a:pt x="1447539" y="389772"/>
                  </a:lnTo>
                  <a:lnTo>
                    <a:pt x="1462654" y="387462"/>
                  </a:lnTo>
                  <a:lnTo>
                    <a:pt x="1471273" y="373537"/>
                  </a:lnTo>
                  <a:lnTo>
                    <a:pt x="1484264" y="366605"/>
                  </a:lnTo>
                  <a:lnTo>
                    <a:pt x="1471273" y="368916"/>
                  </a:lnTo>
                  <a:lnTo>
                    <a:pt x="1454034" y="359612"/>
                  </a:lnTo>
                  <a:lnTo>
                    <a:pt x="1449725" y="343376"/>
                  </a:lnTo>
                  <a:lnTo>
                    <a:pt x="1430300" y="336445"/>
                  </a:lnTo>
                  <a:lnTo>
                    <a:pt x="1428176" y="322520"/>
                  </a:lnTo>
                  <a:lnTo>
                    <a:pt x="1410876" y="322520"/>
                  </a:lnTo>
                  <a:lnTo>
                    <a:pt x="1397822" y="329452"/>
                  </a:lnTo>
                  <a:lnTo>
                    <a:pt x="1382707" y="327141"/>
                  </a:lnTo>
                  <a:lnTo>
                    <a:pt x="1350353" y="317837"/>
                  </a:lnTo>
                  <a:lnTo>
                    <a:pt x="1333115" y="322520"/>
                  </a:lnTo>
                  <a:lnTo>
                    <a:pt x="1322309" y="336445"/>
                  </a:lnTo>
                  <a:lnTo>
                    <a:pt x="1328555" y="350308"/>
                  </a:lnTo>
                  <a:lnTo>
                    <a:pt x="1313440" y="361922"/>
                  </a:lnTo>
                  <a:lnTo>
                    <a:pt x="1305071" y="376159"/>
                  </a:lnTo>
                  <a:lnTo>
                    <a:pt x="1307194" y="390084"/>
                  </a:lnTo>
                  <a:lnTo>
                    <a:pt x="1294266" y="399388"/>
                  </a:lnTo>
                  <a:lnTo>
                    <a:pt x="1283460" y="413313"/>
                  </a:lnTo>
                  <a:lnTo>
                    <a:pt x="1270531" y="417934"/>
                  </a:lnTo>
                  <a:lnTo>
                    <a:pt x="1257602" y="429548"/>
                  </a:lnTo>
                  <a:lnTo>
                    <a:pt x="1274841" y="441163"/>
                  </a:lnTo>
                  <a:lnTo>
                    <a:pt x="1279151" y="457336"/>
                  </a:lnTo>
                  <a:lnTo>
                    <a:pt x="1277027" y="471261"/>
                  </a:lnTo>
                  <a:lnTo>
                    <a:pt x="1270781" y="489994"/>
                  </a:lnTo>
                  <a:lnTo>
                    <a:pt x="1244861" y="510850"/>
                  </a:lnTo>
                  <a:lnTo>
                    <a:pt x="1229808" y="522464"/>
                  </a:lnTo>
                  <a:lnTo>
                    <a:pt x="1216692" y="531331"/>
                  </a:lnTo>
                  <a:lnTo>
                    <a:pt x="1197267" y="533642"/>
                  </a:lnTo>
                  <a:lnTo>
                    <a:pt x="1184339" y="535952"/>
                  </a:lnTo>
                  <a:lnTo>
                    <a:pt x="1169223" y="540573"/>
                  </a:lnTo>
                  <a:lnTo>
                    <a:pt x="1171410" y="554498"/>
                  </a:lnTo>
                  <a:lnTo>
                    <a:pt x="1173596" y="568423"/>
                  </a:lnTo>
                  <a:lnTo>
                    <a:pt x="1160479" y="589341"/>
                  </a:lnTo>
                  <a:lnTo>
                    <a:pt x="1160479" y="617191"/>
                  </a:lnTo>
                  <a:lnTo>
                    <a:pt x="1141055" y="628743"/>
                  </a:lnTo>
                  <a:lnTo>
                    <a:pt x="1141055" y="642668"/>
                  </a:lnTo>
                  <a:lnTo>
                    <a:pt x="1126002" y="638047"/>
                  </a:lnTo>
                  <a:lnTo>
                    <a:pt x="1115197" y="651972"/>
                  </a:lnTo>
                  <a:lnTo>
                    <a:pt x="1100082" y="649662"/>
                  </a:lnTo>
                  <a:lnTo>
                    <a:pt x="1087153" y="651972"/>
                  </a:lnTo>
                  <a:lnTo>
                    <a:pt x="1102268" y="640357"/>
                  </a:lnTo>
                  <a:lnTo>
                    <a:pt x="1097958" y="626433"/>
                  </a:lnTo>
                  <a:lnTo>
                    <a:pt x="1084967" y="619689"/>
                  </a:lnTo>
                  <a:lnTo>
                    <a:pt x="1087153" y="600956"/>
                  </a:lnTo>
                  <a:lnTo>
                    <a:pt x="1097958" y="584720"/>
                  </a:lnTo>
                  <a:lnTo>
                    <a:pt x="1106578" y="570795"/>
                  </a:lnTo>
                  <a:lnTo>
                    <a:pt x="1106578" y="554560"/>
                  </a:lnTo>
                  <a:lnTo>
                    <a:pt x="1123816" y="540635"/>
                  </a:lnTo>
                  <a:lnTo>
                    <a:pt x="1106578" y="529083"/>
                  </a:lnTo>
                  <a:lnTo>
                    <a:pt x="1067728" y="529083"/>
                  </a:lnTo>
                  <a:lnTo>
                    <a:pt x="1054799" y="533704"/>
                  </a:lnTo>
                  <a:lnTo>
                    <a:pt x="1061045" y="519779"/>
                  </a:lnTo>
                  <a:lnTo>
                    <a:pt x="1037311" y="510475"/>
                  </a:lnTo>
                  <a:lnTo>
                    <a:pt x="1024382" y="491742"/>
                  </a:lnTo>
                  <a:lnTo>
                    <a:pt x="1000648" y="480128"/>
                  </a:lnTo>
                  <a:lnTo>
                    <a:pt x="987719" y="473196"/>
                  </a:lnTo>
                  <a:lnTo>
                    <a:pt x="966108" y="470886"/>
                  </a:lnTo>
                  <a:lnTo>
                    <a:pt x="948870" y="473196"/>
                  </a:lnTo>
                  <a:lnTo>
                    <a:pt x="935941" y="477817"/>
                  </a:lnTo>
                  <a:lnTo>
                    <a:pt x="948870" y="456961"/>
                  </a:lnTo>
                  <a:lnTo>
                    <a:pt x="955116" y="433732"/>
                  </a:lnTo>
                  <a:lnTo>
                    <a:pt x="937815" y="426801"/>
                  </a:lnTo>
                  <a:lnTo>
                    <a:pt x="924886" y="436043"/>
                  </a:lnTo>
                  <a:lnTo>
                    <a:pt x="929195" y="417309"/>
                  </a:lnTo>
                  <a:lnTo>
                    <a:pt x="946496" y="396453"/>
                  </a:lnTo>
                  <a:lnTo>
                    <a:pt x="965859" y="375535"/>
                  </a:lnTo>
                  <a:lnTo>
                    <a:pt x="979350" y="366605"/>
                  </a:lnTo>
                  <a:lnTo>
                    <a:pt x="992216" y="357426"/>
                  </a:lnTo>
                  <a:lnTo>
                    <a:pt x="1013764" y="343501"/>
                  </a:lnTo>
                  <a:lnTo>
                    <a:pt x="1028879" y="334197"/>
                  </a:lnTo>
                  <a:lnTo>
                    <a:pt x="1059109" y="311031"/>
                  </a:lnTo>
                  <a:lnTo>
                    <a:pt x="1078534" y="311031"/>
                  </a:lnTo>
                  <a:lnTo>
                    <a:pt x="1091463" y="308720"/>
                  </a:lnTo>
                  <a:lnTo>
                    <a:pt x="1087153" y="287802"/>
                  </a:lnTo>
                  <a:lnTo>
                    <a:pt x="1065542" y="290112"/>
                  </a:lnTo>
                  <a:lnTo>
                    <a:pt x="1050490" y="276250"/>
                  </a:lnTo>
                  <a:lnTo>
                    <a:pt x="1089277" y="283243"/>
                  </a:lnTo>
                  <a:lnTo>
                    <a:pt x="1110887" y="292548"/>
                  </a:lnTo>
                  <a:lnTo>
                    <a:pt x="1123816" y="276250"/>
                  </a:lnTo>
                  <a:lnTo>
                    <a:pt x="1141055" y="276250"/>
                  </a:lnTo>
                  <a:lnTo>
                    <a:pt x="1164789" y="271629"/>
                  </a:lnTo>
                  <a:lnTo>
                    <a:pt x="1177780" y="267008"/>
                  </a:lnTo>
                  <a:lnTo>
                    <a:pt x="1190709" y="260014"/>
                  </a:lnTo>
                  <a:lnTo>
                    <a:pt x="1205824" y="253083"/>
                  </a:lnTo>
                  <a:lnTo>
                    <a:pt x="1171285" y="243779"/>
                  </a:lnTo>
                  <a:lnTo>
                    <a:pt x="1138931" y="222923"/>
                  </a:lnTo>
                  <a:lnTo>
                    <a:pt x="1154046" y="220613"/>
                  </a:lnTo>
                  <a:lnTo>
                    <a:pt x="1166725" y="220613"/>
                  </a:lnTo>
                  <a:lnTo>
                    <a:pt x="1181840" y="225234"/>
                  </a:lnTo>
                  <a:lnTo>
                    <a:pt x="1197142" y="238784"/>
                  </a:lnTo>
                  <a:lnTo>
                    <a:pt x="1210446" y="238784"/>
                  </a:lnTo>
                  <a:lnTo>
                    <a:pt x="1222938" y="231977"/>
                  </a:lnTo>
                  <a:lnTo>
                    <a:pt x="1235867" y="227357"/>
                  </a:lnTo>
                  <a:lnTo>
                    <a:pt x="1250982" y="218115"/>
                  </a:lnTo>
                  <a:lnTo>
                    <a:pt x="1263911" y="206500"/>
                  </a:lnTo>
                  <a:lnTo>
                    <a:pt x="1281212" y="220425"/>
                  </a:lnTo>
                  <a:lnTo>
                    <a:pt x="1289831" y="206500"/>
                  </a:lnTo>
                  <a:lnTo>
                    <a:pt x="1302760" y="215742"/>
                  </a:lnTo>
                  <a:lnTo>
                    <a:pt x="1324308" y="211121"/>
                  </a:lnTo>
                  <a:lnTo>
                    <a:pt x="1339423" y="204190"/>
                  </a:lnTo>
                  <a:lnTo>
                    <a:pt x="1352414" y="197196"/>
                  </a:lnTo>
                  <a:lnTo>
                    <a:pt x="1358660" y="178463"/>
                  </a:lnTo>
                  <a:lnTo>
                    <a:pt x="1354351" y="162228"/>
                  </a:lnTo>
                  <a:lnTo>
                    <a:pt x="1371589" y="157545"/>
                  </a:lnTo>
                  <a:lnTo>
                    <a:pt x="1384581" y="155234"/>
                  </a:lnTo>
                  <a:lnTo>
                    <a:pt x="1386704" y="141310"/>
                  </a:lnTo>
                  <a:lnTo>
                    <a:pt x="1378085" y="125074"/>
                  </a:lnTo>
                  <a:lnTo>
                    <a:pt x="1358660" y="120453"/>
                  </a:lnTo>
                  <a:lnTo>
                    <a:pt x="1343545" y="120453"/>
                  </a:lnTo>
                  <a:lnTo>
                    <a:pt x="1330616" y="125074"/>
                  </a:lnTo>
                  <a:lnTo>
                    <a:pt x="1324370" y="138999"/>
                  </a:lnTo>
                  <a:lnTo>
                    <a:pt x="1307132" y="150614"/>
                  </a:lnTo>
                  <a:lnTo>
                    <a:pt x="1283398" y="169347"/>
                  </a:lnTo>
                  <a:lnTo>
                    <a:pt x="1270469" y="180961"/>
                  </a:lnTo>
                  <a:lnTo>
                    <a:pt x="1253230" y="187892"/>
                  </a:lnTo>
                  <a:lnTo>
                    <a:pt x="1240301" y="195073"/>
                  </a:lnTo>
                  <a:lnTo>
                    <a:pt x="1238178" y="169534"/>
                  </a:lnTo>
                  <a:lnTo>
                    <a:pt x="1255416" y="162603"/>
                  </a:lnTo>
                  <a:lnTo>
                    <a:pt x="1259726" y="143870"/>
                  </a:lnTo>
                  <a:lnTo>
                    <a:pt x="1238178" y="143870"/>
                  </a:lnTo>
                  <a:lnTo>
                    <a:pt x="1225249" y="150863"/>
                  </a:lnTo>
                  <a:lnTo>
                    <a:pt x="1212258" y="162478"/>
                  </a:lnTo>
                  <a:lnTo>
                    <a:pt x="1218503" y="146243"/>
                  </a:lnTo>
                  <a:lnTo>
                    <a:pt x="1233618" y="132318"/>
                  </a:lnTo>
                  <a:lnTo>
                    <a:pt x="1220627" y="130007"/>
                  </a:lnTo>
                  <a:lnTo>
                    <a:pt x="1205574" y="130007"/>
                  </a:lnTo>
                  <a:lnTo>
                    <a:pt x="1211820" y="113710"/>
                  </a:lnTo>
                  <a:lnTo>
                    <a:pt x="1226935" y="116082"/>
                  </a:lnTo>
                  <a:lnTo>
                    <a:pt x="1218316" y="102157"/>
                  </a:lnTo>
                  <a:lnTo>
                    <a:pt x="1226935" y="81239"/>
                  </a:lnTo>
                  <a:lnTo>
                    <a:pt x="1210446" y="64941"/>
                  </a:lnTo>
                  <a:lnTo>
                    <a:pt x="1197455" y="69562"/>
                  </a:lnTo>
                  <a:lnTo>
                    <a:pt x="1162978" y="81176"/>
                  </a:lnTo>
                  <a:lnTo>
                    <a:pt x="1147863" y="92791"/>
                  </a:lnTo>
                  <a:lnTo>
                    <a:pt x="1160479" y="99722"/>
                  </a:lnTo>
                  <a:lnTo>
                    <a:pt x="1141055" y="106716"/>
                  </a:lnTo>
                  <a:lnTo>
                    <a:pt x="1143241" y="122951"/>
                  </a:lnTo>
                  <a:lnTo>
                    <a:pt x="1160479" y="122951"/>
                  </a:lnTo>
                  <a:lnTo>
                    <a:pt x="1177780" y="132255"/>
                  </a:lnTo>
                  <a:lnTo>
                    <a:pt x="1164789" y="139186"/>
                  </a:lnTo>
                  <a:lnTo>
                    <a:pt x="1149736" y="141497"/>
                  </a:lnTo>
                  <a:lnTo>
                    <a:pt x="1162665" y="141497"/>
                  </a:lnTo>
                  <a:lnTo>
                    <a:pt x="1151860" y="155422"/>
                  </a:lnTo>
                  <a:lnTo>
                    <a:pt x="1136745" y="162415"/>
                  </a:lnTo>
                  <a:lnTo>
                    <a:pt x="1123816" y="171657"/>
                  </a:lnTo>
                  <a:lnTo>
                    <a:pt x="1108701" y="167036"/>
                  </a:lnTo>
                  <a:lnTo>
                    <a:pt x="1095772" y="180961"/>
                  </a:lnTo>
                  <a:lnTo>
                    <a:pt x="1082843" y="185582"/>
                  </a:lnTo>
                  <a:lnTo>
                    <a:pt x="1091775" y="171657"/>
                  </a:lnTo>
                  <a:lnTo>
                    <a:pt x="1087153" y="157607"/>
                  </a:lnTo>
                  <a:lnTo>
                    <a:pt x="1074224" y="155297"/>
                  </a:lnTo>
                  <a:lnTo>
                    <a:pt x="1056923" y="157607"/>
                  </a:lnTo>
                  <a:lnTo>
                    <a:pt x="1059109" y="171532"/>
                  </a:lnTo>
                  <a:lnTo>
                    <a:pt x="1046180" y="166911"/>
                  </a:lnTo>
                  <a:lnTo>
                    <a:pt x="1039934" y="180836"/>
                  </a:lnTo>
                  <a:lnTo>
                    <a:pt x="1027005" y="180836"/>
                  </a:lnTo>
                  <a:lnTo>
                    <a:pt x="1014014" y="178526"/>
                  </a:lnTo>
                  <a:lnTo>
                    <a:pt x="974977" y="176340"/>
                  </a:lnTo>
                  <a:lnTo>
                    <a:pt x="942624" y="169347"/>
                  </a:lnTo>
                  <a:lnTo>
                    <a:pt x="927509" y="157607"/>
                  </a:lnTo>
                  <a:lnTo>
                    <a:pt x="910208" y="162291"/>
                  </a:lnTo>
                  <a:lnTo>
                    <a:pt x="890783" y="166911"/>
                  </a:lnTo>
                  <a:lnTo>
                    <a:pt x="875731" y="164601"/>
                  </a:lnTo>
                  <a:lnTo>
                    <a:pt x="867112" y="183334"/>
                  </a:lnTo>
                  <a:lnTo>
                    <a:pt x="860866" y="199569"/>
                  </a:lnTo>
                  <a:lnTo>
                    <a:pt x="847937" y="199569"/>
                  </a:lnTo>
                  <a:lnTo>
                    <a:pt x="845751" y="178713"/>
                  </a:lnTo>
                  <a:lnTo>
                    <a:pt x="830386" y="176340"/>
                  </a:lnTo>
                  <a:lnTo>
                    <a:pt x="810712" y="174030"/>
                  </a:lnTo>
                  <a:lnTo>
                    <a:pt x="791349" y="176340"/>
                  </a:lnTo>
                  <a:lnTo>
                    <a:pt x="774048" y="178651"/>
                  </a:lnTo>
                  <a:lnTo>
                    <a:pt x="756810" y="178651"/>
                  </a:lnTo>
                  <a:lnTo>
                    <a:pt x="739821" y="176340"/>
                  </a:lnTo>
                  <a:lnTo>
                    <a:pt x="726830" y="171657"/>
                  </a:lnTo>
                  <a:lnTo>
                    <a:pt x="746254" y="169347"/>
                  </a:lnTo>
                  <a:lnTo>
                    <a:pt x="759183" y="167036"/>
                  </a:lnTo>
                  <a:lnTo>
                    <a:pt x="757060" y="148303"/>
                  </a:lnTo>
                  <a:lnTo>
                    <a:pt x="718211" y="143620"/>
                  </a:lnTo>
                  <a:lnTo>
                    <a:pt x="705282" y="138999"/>
                  </a:lnTo>
                  <a:lnTo>
                    <a:pt x="683671" y="134378"/>
                  </a:lnTo>
                  <a:lnTo>
                    <a:pt x="668618" y="125074"/>
                  </a:lnTo>
                  <a:lnTo>
                    <a:pt x="649194" y="118143"/>
                  </a:lnTo>
                  <a:lnTo>
                    <a:pt x="634079" y="125074"/>
                  </a:lnTo>
                  <a:lnTo>
                    <a:pt x="621150" y="134378"/>
                  </a:lnTo>
                  <a:lnTo>
                    <a:pt x="601725" y="134378"/>
                  </a:lnTo>
                  <a:lnTo>
                    <a:pt x="621150" y="111149"/>
                  </a:lnTo>
                  <a:lnTo>
                    <a:pt x="599539" y="122764"/>
                  </a:lnTo>
                  <a:lnTo>
                    <a:pt x="586610" y="134378"/>
                  </a:lnTo>
                  <a:lnTo>
                    <a:pt x="573682" y="129757"/>
                  </a:lnTo>
                  <a:lnTo>
                    <a:pt x="577991" y="113460"/>
                  </a:lnTo>
                  <a:lnTo>
                    <a:pt x="569372" y="99535"/>
                  </a:lnTo>
                  <a:lnTo>
                    <a:pt x="552071" y="111149"/>
                  </a:lnTo>
                  <a:lnTo>
                    <a:pt x="534832" y="122764"/>
                  </a:lnTo>
                  <a:lnTo>
                    <a:pt x="517594" y="122764"/>
                  </a:lnTo>
                  <a:lnTo>
                    <a:pt x="500293" y="127385"/>
                  </a:lnTo>
                  <a:lnTo>
                    <a:pt x="485240" y="132068"/>
                  </a:lnTo>
                  <a:lnTo>
                    <a:pt x="470125" y="129757"/>
                  </a:lnTo>
                  <a:lnTo>
                    <a:pt x="455010" y="138999"/>
                  </a:lnTo>
                  <a:lnTo>
                    <a:pt x="439895" y="143620"/>
                  </a:lnTo>
                  <a:lnTo>
                    <a:pt x="420471" y="148303"/>
                  </a:lnTo>
                  <a:lnTo>
                    <a:pt x="433462" y="138999"/>
                  </a:lnTo>
                  <a:lnTo>
                    <a:pt x="448515" y="134378"/>
                  </a:lnTo>
                  <a:lnTo>
                    <a:pt x="461506" y="127385"/>
                  </a:lnTo>
                  <a:lnTo>
                    <a:pt x="487364" y="127385"/>
                  </a:lnTo>
                  <a:lnTo>
                    <a:pt x="508975" y="120453"/>
                  </a:lnTo>
                  <a:lnTo>
                    <a:pt x="521903" y="115833"/>
                  </a:lnTo>
                  <a:lnTo>
                    <a:pt x="504665" y="111337"/>
                  </a:lnTo>
                  <a:lnTo>
                    <a:pt x="491736" y="118330"/>
                  </a:lnTo>
                  <a:lnTo>
                    <a:pt x="457259" y="120641"/>
                  </a:lnTo>
                  <a:lnTo>
                    <a:pt x="442206" y="129945"/>
                  </a:lnTo>
                  <a:lnTo>
                    <a:pt x="414162" y="141497"/>
                  </a:lnTo>
                  <a:lnTo>
                    <a:pt x="401171" y="150801"/>
                  </a:lnTo>
                  <a:lnTo>
                    <a:pt x="411976" y="136876"/>
                  </a:lnTo>
                  <a:lnTo>
                    <a:pt x="427091" y="129945"/>
                  </a:lnTo>
                  <a:lnTo>
                    <a:pt x="407667" y="125262"/>
                  </a:lnTo>
                  <a:lnTo>
                    <a:pt x="390428" y="134566"/>
                  </a:lnTo>
                  <a:lnTo>
                    <a:pt x="379623" y="153299"/>
                  </a:lnTo>
                  <a:lnTo>
                    <a:pt x="347269" y="143995"/>
                  </a:lnTo>
                  <a:lnTo>
                    <a:pt x="334340" y="137063"/>
                  </a:lnTo>
                  <a:lnTo>
                    <a:pt x="297615" y="125449"/>
                  </a:lnTo>
                  <a:lnTo>
                    <a:pt x="25670" y="371226"/>
                  </a:lnTo>
                  <a:lnTo>
                    <a:pt x="17051" y="385151"/>
                  </a:lnTo>
                  <a:lnTo>
                    <a:pt x="36226" y="385151"/>
                  </a:lnTo>
                  <a:lnTo>
                    <a:pt x="53464" y="380530"/>
                  </a:lnTo>
                  <a:lnTo>
                    <a:pt x="47219" y="396766"/>
                  </a:lnTo>
                  <a:lnTo>
                    <a:pt x="55900" y="410691"/>
                  </a:lnTo>
                  <a:lnTo>
                    <a:pt x="68829" y="413001"/>
                  </a:lnTo>
                  <a:lnTo>
                    <a:pt x="81758" y="408318"/>
                  </a:lnTo>
                  <a:lnTo>
                    <a:pt x="94687" y="399076"/>
                  </a:lnTo>
                  <a:lnTo>
                    <a:pt x="109802" y="396766"/>
                  </a:lnTo>
                  <a:lnTo>
                    <a:pt x="111988" y="417622"/>
                  </a:lnTo>
                  <a:lnTo>
                    <a:pt x="116298" y="433857"/>
                  </a:lnTo>
                  <a:lnTo>
                    <a:pt x="110052" y="454776"/>
                  </a:lnTo>
                  <a:lnTo>
                    <a:pt x="110052" y="471011"/>
                  </a:lnTo>
                  <a:lnTo>
                    <a:pt x="103806" y="487246"/>
                  </a:lnTo>
                  <a:lnTo>
                    <a:pt x="116735" y="498861"/>
                  </a:lnTo>
                  <a:lnTo>
                    <a:pt x="116735" y="515096"/>
                  </a:lnTo>
                  <a:lnTo>
                    <a:pt x="103806" y="533829"/>
                  </a:lnTo>
                  <a:lnTo>
                    <a:pt x="88691" y="543133"/>
                  </a:lnTo>
                  <a:lnTo>
                    <a:pt x="77886" y="559368"/>
                  </a:lnTo>
                  <a:lnTo>
                    <a:pt x="73576" y="573293"/>
                  </a:lnTo>
                  <a:lnTo>
                    <a:pt x="86505" y="575604"/>
                  </a:lnTo>
                  <a:lnTo>
                    <a:pt x="103806" y="563989"/>
                  </a:lnTo>
                  <a:lnTo>
                    <a:pt x="97560" y="577914"/>
                  </a:lnTo>
                  <a:lnTo>
                    <a:pt x="84631" y="591839"/>
                  </a:lnTo>
                  <a:lnTo>
                    <a:pt x="90877" y="605764"/>
                  </a:lnTo>
                  <a:lnTo>
                    <a:pt x="108178" y="601081"/>
                  </a:lnTo>
                  <a:lnTo>
                    <a:pt x="110302" y="617378"/>
                  </a:lnTo>
                  <a:lnTo>
                    <a:pt x="97373" y="617378"/>
                  </a:lnTo>
                  <a:lnTo>
                    <a:pt x="84444" y="624310"/>
                  </a:lnTo>
                  <a:lnTo>
                    <a:pt x="71453" y="635924"/>
                  </a:lnTo>
                  <a:lnTo>
                    <a:pt x="97373" y="631303"/>
                  </a:lnTo>
                  <a:lnTo>
                    <a:pt x="84444" y="635924"/>
                  </a:lnTo>
                  <a:lnTo>
                    <a:pt x="71453" y="645166"/>
                  </a:lnTo>
                  <a:lnTo>
                    <a:pt x="86568" y="649849"/>
                  </a:lnTo>
                  <a:lnTo>
                    <a:pt x="105992" y="652159"/>
                  </a:lnTo>
                  <a:lnTo>
                    <a:pt x="93063" y="668395"/>
                  </a:lnTo>
                  <a:lnTo>
                    <a:pt x="105992" y="666084"/>
                  </a:lnTo>
                  <a:lnTo>
                    <a:pt x="105992" y="680009"/>
                  </a:lnTo>
                  <a:lnTo>
                    <a:pt x="121107" y="680009"/>
                  </a:lnTo>
                  <a:lnTo>
                    <a:pt x="112488" y="693934"/>
                  </a:lnTo>
                  <a:lnTo>
                    <a:pt x="124917" y="700865"/>
                  </a:lnTo>
                  <a:lnTo>
                    <a:pt x="122731" y="719598"/>
                  </a:lnTo>
                  <a:lnTo>
                    <a:pt x="737635" y="719598"/>
                  </a:lnTo>
                  <a:lnTo>
                    <a:pt x="743881" y="705673"/>
                  </a:lnTo>
                  <a:lnTo>
                    <a:pt x="746005" y="721909"/>
                  </a:lnTo>
                  <a:lnTo>
                    <a:pt x="761120" y="726529"/>
                  </a:lnTo>
                  <a:lnTo>
                    <a:pt x="776235" y="726529"/>
                  </a:lnTo>
                  <a:lnTo>
                    <a:pt x="789163" y="733461"/>
                  </a:lnTo>
                  <a:lnTo>
                    <a:pt x="802092" y="738144"/>
                  </a:lnTo>
                  <a:lnTo>
                    <a:pt x="817207" y="740454"/>
                  </a:lnTo>
                  <a:lnTo>
                    <a:pt x="840942" y="740454"/>
                  </a:lnTo>
                  <a:lnTo>
                    <a:pt x="854433" y="744576"/>
                  </a:lnTo>
                  <a:lnTo>
                    <a:pt x="865238" y="730651"/>
                  </a:lnTo>
                  <a:lnTo>
                    <a:pt x="880353" y="728340"/>
                  </a:lnTo>
                  <a:lnTo>
                    <a:pt x="897591" y="723720"/>
                  </a:lnTo>
                  <a:lnTo>
                    <a:pt x="916891" y="719598"/>
                  </a:lnTo>
                  <a:lnTo>
                    <a:pt x="934130" y="726529"/>
                  </a:lnTo>
                  <a:lnTo>
                    <a:pt x="929820" y="742765"/>
                  </a:lnTo>
                  <a:lnTo>
                    <a:pt x="929820" y="756690"/>
                  </a:lnTo>
                  <a:lnTo>
                    <a:pt x="944935" y="749758"/>
                  </a:lnTo>
                  <a:lnTo>
                    <a:pt x="957864" y="747386"/>
                  </a:lnTo>
                  <a:lnTo>
                    <a:pt x="949245" y="761310"/>
                  </a:lnTo>
                  <a:lnTo>
                    <a:pt x="947121" y="775235"/>
                  </a:lnTo>
                  <a:lnTo>
                    <a:pt x="947121" y="791471"/>
                  </a:lnTo>
                  <a:lnTo>
                    <a:pt x="988094" y="800775"/>
                  </a:lnTo>
                  <a:lnTo>
                    <a:pt x="1018261" y="807706"/>
                  </a:lnTo>
                  <a:lnTo>
                    <a:pt x="1024507" y="824004"/>
                  </a:lnTo>
                  <a:lnTo>
                    <a:pt x="1026693" y="840239"/>
                  </a:lnTo>
                  <a:lnTo>
                    <a:pt x="1020447" y="854164"/>
                  </a:lnTo>
                  <a:lnTo>
                    <a:pt x="1005332" y="847170"/>
                  </a:lnTo>
                  <a:lnTo>
                    <a:pt x="999087" y="830935"/>
                  </a:lnTo>
                  <a:lnTo>
                    <a:pt x="996900" y="844860"/>
                  </a:lnTo>
                  <a:lnTo>
                    <a:pt x="988281" y="858785"/>
                  </a:lnTo>
                  <a:lnTo>
                    <a:pt x="975352" y="868089"/>
                  </a:lnTo>
                  <a:lnTo>
                    <a:pt x="969106" y="882014"/>
                  </a:lnTo>
                  <a:lnTo>
                    <a:pt x="956178" y="895876"/>
                  </a:lnTo>
                  <a:lnTo>
                    <a:pt x="945372" y="909801"/>
                  </a:lnTo>
                  <a:lnTo>
                    <a:pt x="928134" y="919105"/>
                  </a:lnTo>
                  <a:lnTo>
                    <a:pt x="943249" y="921415"/>
                  </a:lnTo>
                  <a:lnTo>
                    <a:pt x="956178" y="914484"/>
                  </a:lnTo>
                  <a:lnTo>
                    <a:pt x="988531" y="909801"/>
                  </a:lnTo>
                  <a:lnTo>
                    <a:pt x="1001460" y="905180"/>
                  </a:lnTo>
                  <a:lnTo>
                    <a:pt x="1025194" y="905180"/>
                  </a:lnTo>
                  <a:lnTo>
                    <a:pt x="1014389" y="891255"/>
                  </a:lnTo>
                  <a:lnTo>
                    <a:pt x="1029504" y="875020"/>
                  </a:lnTo>
                  <a:lnTo>
                    <a:pt x="1044619" y="872710"/>
                  </a:lnTo>
                  <a:lnTo>
                    <a:pt x="1059734" y="870399"/>
                  </a:lnTo>
                  <a:lnTo>
                    <a:pt x="1074849" y="868089"/>
                  </a:lnTo>
                  <a:lnTo>
                    <a:pt x="1087778" y="870399"/>
                  </a:lnTo>
                  <a:lnTo>
                    <a:pt x="1100706" y="861095"/>
                  </a:lnTo>
                  <a:lnTo>
                    <a:pt x="1113635" y="858785"/>
                  </a:lnTo>
                  <a:lnTo>
                    <a:pt x="1130936" y="842549"/>
                  </a:lnTo>
                  <a:lnTo>
                    <a:pt x="1222938" y="835243"/>
                  </a:lnTo>
                  <a:lnTo>
                    <a:pt x="1238053" y="826002"/>
                  </a:lnTo>
                  <a:lnTo>
                    <a:pt x="1250982" y="814387"/>
                  </a:lnTo>
                  <a:lnTo>
                    <a:pt x="1266097" y="798152"/>
                  </a:lnTo>
                  <a:lnTo>
                    <a:pt x="1272343" y="784227"/>
                  </a:lnTo>
                  <a:lnTo>
                    <a:pt x="1287457" y="774923"/>
                  </a:lnTo>
                  <a:lnTo>
                    <a:pt x="1298263" y="760998"/>
                  </a:lnTo>
                  <a:lnTo>
                    <a:pt x="1311192" y="767992"/>
                  </a:lnTo>
                  <a:lnTo>
                    <a:pt x="1328493" y="765682"/>
                  </a:lnTo>
                  <a:lnTo>
                    <a:pt x="1328493" y="779606"/>
                  </a:lnTo>
                  <a:lnTo>
                    <a:pt x="1320123" y="800775"/>
                  </a:lnTo>
                  <a:lnTo>
                    <a:pt x="1315814" y="814700"/>
                  </a:lnTo>
                  <a:lnTo>
                    <a:pt x="1315814" y="828625"/>
                  </a:lnTo>
                  <a:lnTo>
                    <a:pt x="1333115" y="835556"/>
                  </a:lnTo>
                  <a:lnTo>
                    <a:pt x="1346044" y="828625"/>
                  </a:lnTo>
                  <a:lnTo>
                    <a:pt x="1358973" y="828625"/>
                  </a:lnTo>
                  <a:lnTo>
                    <a:pt x="1374088" y="821631"/>
                  </a:lnTo>
                  <a:lnTo>
                    <a:pt x="1387016" y="812389"/>
                  </a:lnTo>
                  <a:lnTo>
                    <a:pt x="1380770" y="826314"/>
                  </a:lnTo>
                  <a:lnTo>
                    <a:pt x="1413124" y="824004"/>
                  </a:lnTo>
                  <a:lnTo>
                    <a:pt x="1397822" y="825752"/>
                  </a:lnTo>
                  <a:lnTo>
                    <a:pt x="1382707" y="830373"/>
                  </a:lnTo>
                  <a:lnTo>
                    <a:pt x="1341609" y="853852"/>
                  </a:lnTo>
                  <a:lnTo>
                    <a:pt x="1335363" y="877018"/>
                  </a:lnTo>
                  <a:lnTo>
                    <a:pt x="1348292" y="881701"/>
                  </a:lnTo>
                  <a:lnTo>
                    <a:pt x="1365593" y="870087"/>
                  </a:lnTo>
                  <a:lnTo>
                    <a:pt x="1380708" y="860783"/>
                  </a:lnTo>
                  <a:lnTo>
                    <a:pt x="1391576" y="844485"/>
                  </a:lnTo>
                  <a:lnTo>
                    <a:pt x="1411000" y="849106"/>
                  </a:lnTo>
                  <a:lnTo>
                    <a:pt x="1426115" y="842175"/>
                  </a:lnTo>
                  <a:lnTo>
                    <a:pt x="1439044" y="837554"/>
                  </a:lnTo>
                  <a:lnTo>
                    <a:pt x="1460655" y="832871"/>
                  </a:lnTo>
                  <a:lnTo>
                    <a:pt x="1462779" y="818946"/>
                  </a:lnTo>
                  <a:lnTo>
                    <a:pt x="1449850" y="821256"/>
                  </a:lnTo>
                  <a:lnTo>
                    <a:pt x="1436921" y="818946"/>
                  </a:lnTo>
                  <a:lnTo>
                    <a:pt x="1411000" y="812015"/>
                  </a:lnTo>
                  <a:lnTo>
                    <a:pt x="1406691" y="798090"/>
                  </a:lnTo>
                  <a:lnTo>
                    <a:pt x="1393762" y="793469"/>
                  </a:lnTo>
                  <a:lnTo>
                    <a:pt x="1398072" y="774736"/>
                  </a:lnTo>
                  <a:lnTo>
                    <a:pt x="1406691" y="758500"/>
                  </a:lnTo>
                  <a:lnTo>
                    <a:pt x="1417496" y="744576"/>
                  </a:lnTo>
                  <a:lnTo>
                    <a:pt x="1404068" y="754067"/>
                  </a:lnTo>
                  <a:lnTo>
                    <a:pt x="1386767" y="756377"/>
                  </a:lnTo>
                  <a:lnTo>
                    <a:pt x="1374088" y="744576"/>
                  </a:lnTo>
                  <a:lnTo>
                    <a:pt x="1387016" y="739955"/>
                  </a:lnTo>
                  <a:lnTo>
                    <a:pt x="1399945" y="744576"/>
                  </a:lnTo>
                  <a:lnTo>
                    <a:pt x="1412937" y="732961"/>
                  </a:lnTo>
                  <a:lnTo>
                    <a:pt x="1428052" y="732961"/>
                  </a:lnTo>
                  <a:lnTo>
                    <a:pt x="1428052" y="716726"/>
                  </a:lnTo>
                  <a:lnTo>
                    <a:pt x="1415060" y="707484"/>
                  </a:lnTo>
                  <a:lnTo>
                    <a:pt x="1382707" y="709795"/>
                  </a:lnTo>
                  <a:lnTo>
                    <a:pt x="1361159" y="716726"/>
                  </a:lnTo>
                  <a:lnTo>
                    <a:pt x="1343857" y="723720"/>
                  </a:lnTo>
                  <a:lnTo>
                    <a:pt x="1322309" y="732961"/>
                  </a:lnTo>
                  <a:lnTo>
                    <a:pt x="1307194" y="742265"/>
                  </a:lnTo>
                  <a:lnTo>
                    <a:pt x="1294266" y="753880"/>
                  </a:lnTo>
                  <a:lnTo>
                    <a:pt x="1279151" y="767992"/>
                  </a:lnTo>
                  <a:lnTo>
                    <a:pt x="1266222" y="774923"/>
                  </a:lnTo>
                  <a:lnTo>
                    <a:pt x="1251107" y="777233"/>
                  </a:lnTo>
                  <a:lnTo>
                    <a:pt x="1264035" y="767992"/>
                  </a:lnTo>
                  <a:lnTo>
                    <a:pt x="1283460" y="756377"/>
                  </a:lnTo>
                  <a:lnTo>
                    <a:pt x="1294266" y="742453"/>
                  </a:lnTo>
                  <a:lnTo>
                    <a:pt x="1307194" y="735521"/>
                  </a:lnTo>
                  <a:lnTo>
                    <a:pt x="1328805" y="716788"/>
                  </a:lnTo>
                  <a:lnTo>
                    <a:pt x="1346044" y="707547"/>
                  </a:lnTo>
                  <a:lnTo>
                    <a:pt x="1365468" y="705236"/>
                  </a:lnTo>
                  <a:lnTo>
                    <a:pt x="1382707" y="686503"/>
                  </a:lnTo>
                  <a:lnTo>
                    <a:pt x="1395636" y="679572"/>
                  </a:lnTo>
                  <a:lnTo>
                    <a:pt x="1412937" y="677262"/>
                  </a:lnTo>
                  <a:lnTo>
                    <a:pt x="1432361" y="677262"/>
                  </a:lnTo>
                  <a:lnTo>
                    <a:pt x="1451723" y="674951"/>
                  </a:lnTo>
                  <a:lnTo>
                    <a:pt x="1473334" y="677262"/>
                  </a:lnTo>
                  <a:lnTo>
                    <a:pt x="1499192" y="681882"/>
                  </a:lnTo>
                  <a:lnTo>
                    <a:pt x="1512183" y="681882"/>
                  </a:lnTo>
                  <a:lnTo>
                    <a:pt x="1525112" y="677262"/>
                  </a:lnTo>
                  <a:lnTo>
                    <a:pt x="1542351" y="672578"/>
                  </a:lnTo>
                  <a:lnTo>
                    <a:pt x="1557466" y="667957"/>
                  </a:lnTo>
                  <a:lnTo>
                    <a:pt x="1570395" y="654033"/>
                  </a:lnTo>
                  <a:lnTo>
                    <a:pt x="1583386" y="647101"/>
                  </a:lnTo>
                  <a:lnTo>
                    <a:pt x="1598438" y="644729"/>
                  </a:lnTo>
                  <a:lnTo>
                    <a:pt x="1613553" y="637797"/>
                  </a:lnTo>
                  <a:lnTo>
                    <a:pt x="1626482" y="637797"/>
                  </a:lnTo>
                  <a:lnTo>
                    <a:pt x="1650217" y="628493"/>
                  </a:lnTo>
                  <a:lnTo>
                    <a:pt x="1652403" y="614568"/>
                  </a:lnTo>
                  <a:lnTo>
                    <a:pt x="1656712" y="598333"/>
                  </a:lnTo>
                  <a:lnTo>
                    <a:pt x="1667518" y="584408"/>
                  </a:lnTo>
                  <a:lnTo>
                    <a:pt x="1654526" y="572856"/>
                  </a:lnTo>
                  <a:close/>
                  <a:moveTo>
                    <a:pt x="43096" y="561554"/>
                  </a:moveTo>
                  <a:lnTo>
                    <a:pt x="28044" y="566175"/>
                  </a:lnTo>
                  <a:lnTo>
                    <a:pt x="15053" y="575479"/>
                  </a:lnTo>
                  <a:lnTo>
                    <a:pt x="28044" y="566175"/>
                  </a:lnTo>
                  <a:lnTo>
                    <a:pt x="15053" y="566175"/>
                  </a:lnTo>
                  <a:lnTo>
                    <a:pt x="0" y="580100"/>
                  </a:lnTo>
                  <a:lnTo>
                    <a:pt x="4310" y="594024"/>
                  </a:lnTo>
                  <a:lnTo>
                    <a:pt x="2124" y="617253"/>
                  </a:lnTo>
                  <a:lnTo>
                    <a:pt x="6433" y="603329"/>
                  </a:lnTo>
                  <a:lnTo>
                    <a:pt x="17239" y="582410"/>
                  </a:lnTo>
                  <a:lnTo>
                    <a:pt x="36663" y="566175"/>
                  </a:lnTo>
                  <a:close/>
                  <a:moveTo>
                    <a:pt x="1330929" y="13987"/>
                  </a:moveTo>
                  <a:lnTo>
                    <a:pt x="1300761" y="11614"/>
                  </a:lnTo>
                  <a:lnTo>
                    <a:pt x="1279151" y="9242"/>
                  </a:lnTo>
                  <a:lnTo>
                    <a:pt x="1244611" y="9242"/>
                  </a:lnTo>
                  <a:lnTo>
                    <a:pt x="1229558" y="23167"/>
                  </a:lnTo>
                  <a:lnTo>
                    <a:pt x="1212258" y="27850"/>
                  </a:lnTo>
                  <a:lnTo>
                    <a:pt x="1216567" y="44085"/>
                  </a:lnTo>
                  <a:lnTo>
                    <a:pt x="1220877" y="60320"/>
                  </a:lnTo>
                  <a:lnTo>
                    <a:pt x="1248921" y="48706"/>
                  </a:lnTo>
                  <a:lnTo>
                    <a:pt x="1264035" y="39402"/>
                  </a:lnTo>
                  <a:lnTo>
                    <a:pt x="1294266" y="44085"/>
                  </a:lnTo>
                  <a:lnTo>
                    <a:pt x="1309380" y="32720"/>
                  </a:lnTo>
                  <a:lnTo>
                    <a:pt x="1324433" y="28100"/>
                  </a:lnTo>
                  <a:lnTo>
                    <a:pt x="1333115" y="13987"/>
                  </a:lnTo>
                  <a:close/>
                </a:path>
              </a:pathLst>
            </a:custGeom>
            <a:solidFill>
              <a:srgbClr val="FF0000"/>
            </a:solidFill>
            <a:ln w="6245" cap="flat">
              <a:noFill/>
              <a:prstDash val="solid"/>
              <a:miter/>
            </a:ln>
          </p:spPr>
          <p:txBody>
            <a:bodyPr rtlCol="0" anchor="ctr"/>
            <a:lstStyle/>
            <a:p>
              <a:endParaRPr lang="en-US" noProof="0" dirty="0"/>
            </a:p>
          </p:txBody>
        </p:sp>
        <p:sp>
          <p:nvSpPr>
            <p:cNvPr id="5215" name="Serbest Form 5214">
              <a:extLst>
                <a:ext uri="{FF2B5EF4-FFF2-40B4-BE49-F238E27FC236}">
                  <a16:creationId xmlns:a16="http://schemas.microsoft.com/office/drawing/2014/main" id="{3D5816DC-52AD-0F40-92E6-B25137246EF6}"/>
                </a:ext>
              </a:extLst>
            </p:cNvPr>
            <p:cNvSpPr/>
            <p:nvPr/>
          </p:nvSpPr>
          <p:spPr>
            <a:xfrm>
              <a:off x="4179784" y="189986"/>
              <a:ext cx="19424" cy="2310"/>
            </a:xfrm>
            <a:custGeom>
              <a:avLst/>
              <a:gdLst>
                <a:gd name="connsiteX0" fmla="*/ 19425 w 19424"/>
                <a:gd name="connsiteY0" fmla="*/ 0 h 2310"/>
                <a:gd name="connsiteX1" fmla="*/ 0 w 19424"/>
                <a:gd name="connsiteY1" fmla="*/ 2310 h 2310"/>
              </a:gdLst>
              <a:ahLst/>
              <a:cxnLst>
                <a:cxn ang="0">
                  <a:pos x="connsiteX0" y="connsiteY0"/>
                </a:cxn>
                <a:cxn ang="0">
                  <a:pos x="connsiteX1" y="connsiteY1"/>
                </a:cxn>
              </a:cxnLst>
              <a:rect l="l" t="t" r="r" b="b"/>
              <a:pathLst>
                <a:path w="19424" h="2310">
                  <a:moveTo>
                    <a:pt x="19425" y="0"/>
                  </a:moveTo>
                  <a:lnTo>
                    <a:pt x="0" y="2310"/>
                  </a:lnTo>
                  <a:close/>
                </a:path>
              </a:pathLst>
            </a:custGeom>
            <a:solidFill>
              <a:srgbClr val="FF0000"/>
            </a:solidFill>
            <a:ln w="6245" cap="flat">
              <a:noFill/>
              <a:prstDash val="solid"/>
              <a:miter/>
            </a:ln>
          </p:spPr>
          <p:txBody>
            <a:bodyPr rtlCol="0" anchor="ctr"/>
            <a:lstStyle/>
            <a:p>
              <a:endParaRPr lang="en-US" noProof="0" dirty="0"/>
            </a:p>
          </p:txBody>
        </p:sp>
        <p:sp>
          <p:nvSpPr>
            <p:cNvPr id="5216" name="Serbest Form 5215">
              <a:extLst>
                <a:ext uri="{FF2B5EF4-FFF2-40B4-BE49-F238E27FC236}">
                  <a16:creationId xmlns:a16="http://schemas.microsoft.com/office/drawing/2014/main" id="{2CF0111C-8DD7-3649-B189-29E51552B37D}"/>
                </a:ext>
              </a:extLst>
            </p:cNvPr>
            <p:cNvSpPr/>
            <p:nvPr/>
          </p:nvSpPr>
          <p:spPr>
            <a:xfrm>
              <a:off x="4000903" y="131789"/>
              <a:ext cx="839067" cy="192762"/>
            </a:xfrm>
            <a:custGeom>
              <a:avLst/>
              <a:gdLst>
                <a:gd name="connsiteX0" fmla="*/ 839068 w 839067"/>
                <a:gd name="connsiteY0" fmla="*/ 14112 h 192762"/>
                <a:gd name="connsiteX1" fmla="*/ 808838 w 839067"/>
                <a:gd name="connsiteY1" fmla="*/ 14112 h 192762"/>
                <a:gd name="connsiteX2" fmla="*/ 793723 w 839067"/>
                <a:gd name="connsiteY2" fmla="*/ 7181 h 192762"/>
                <a:gd name="connsiteX3" fmla="*/ 776484 w 839067"/>
                <a:gd name="connsiteY3" fmla="*/ 4808 h 192762"/>
                <a:gd name="connsiteX4" fmla="*/ 763555 w 839067"/>
                <a:gd name="connsiteY4" fmla="*/ 7181 h 192762"/>
                <a:gd name="connsiteX5" fmla="*/ 741945 w 839067"/>
                <a:gd name="connsiteY5" fmla="*/ 14112 h 192762"/>
                <a:gd name="connsiteX6" fmla="*/ 757060 w 839067"/>
                <a:gd name="connsiteY6" fmla="*/ 4808 h 192762"/>
                <a:gd name="connsiteX7" fmla="*/ 731202 w 839067"/>
                <a:gd name="connsiteY7" fmla="*/ 7181 h 192762"/>
                <a:gd name="connsiteX8" fmla="*/ 713901 w 839067"/>
                <a:gd name="connsiteY8" fmla="*/ 0 h 192762"/>
                <a:gd name="connsiteX9" fmla="*/ 700972 w 839067"/>
                <a:gd name="connsiteY9" fmla="*/ 2310 h 192762"/>
                <a:gd name="connsiteX10" fmla="*/ 672928 w 839067"/>
                <a:gd name="connsiteY10" fmla="*/ 2310 h 192762"/>
                <a:gd name="connsiteX11" fmla="*/ 649194 w 839067"/>
                <a:gd name="connsiteY11" fmla="*/ 4621 h 192762"/>
                <a:gd name="connsiteX12" fmla="*/ 610345 w 839067"/>
                <a:gd name="connsiteY12" fmla="*/ 2498 h 192762"/>
                <a:gd name="connsiteX13" fmla="*/ 597228 w 839067"/>
                <a:gd name="connsiteY13" fmla="*/ 4808 h 192762"/>
                <a:gd name="connsiteX14" fmla="*/ 575680 w 839067"/>
                <a:gd name="connsiteY14" fmla="*/ 9491 h 192762"/>
                <a:gd name="connsiteX15" fmla="*/ 541141 w 839067"/>
                <a:gd name="connsiteY15" fmla="*/ 7181 h 192762"/>
                <a:gd name="connsiteX16" fmla="*/ 528524 w 839067"/>
                <a:gd name="connsiteY16" fmla="*/ 9491 h 192762"/>
                <a:gd name="connsiteX17" fmla="*/ 515533 w 839067"/>
                <a:gd name="connsiteY17" fmla="*/ 14112 h 192762"/>
                <a:gd name="connsiteX18" fmla="*/ 547948 w 839067"/>
                <a:gd name="connsiteY18" fmla="*/ 23416 h 192762"/>
                <a:gd name="connsiteX19" fmla="*/ 515408 w 839067"/>
                <a:gd name="connsiteY19" fmla="*/ 18733 h 192762"/>
                <a:gd name="connsiteX20" fmla="*/ 485240 w 839067"/>
                <a:gd name="connsiteY20" fmla="*/ 14112 h 192762"/>
                <a:gd name="connsiteX21" fmla="*/ 467939 w 839067"/>
                <a:gd name="connsiteY21" fmla="*/ 14112 h 192762"/>
                <a:gd name="connsiteX22" fmla="*/ 446391 w 839067"/>
                <a:gd name="connsiteY22" fmla="*/ 21106 h 192762"/>
                <a:gd name="connsiteX23" fmla="*/ 414038 w 839067"/>
                <a:gd name="connsiteY23" fmla="*/ 21106 h 192762"/>
                <a:gd name="connsiteX24" fmla="*/ 398923 w 839067"/>
                <a:gd name="connsiteY24" fmla="*/ 23416 h 192762"/>
                <a:gd name="connsiteX25" fmla="*/ 381684 w 839067"/>
                <a:gd name="connsiteY25" fmla="*/ 25727 h 192762"/>
                <a:gd name="connsiteX26" fmla="*/ 366569 w 839067"/>
                <a:gd name="connsiteY26" fmla="*/ 25727 h 192762"/>
                <a:gd name="connsiteX27" fmla="*/ 403232 w 839067"/>
                <a:gd name="connsiteY27" fmla="*/ 32658 h 192762"/>
                <a:gd name="connsiteX28" fmla="*/ 373065 w 839067"/>
                <a:gd name="connsiteY28" fmla="*/ 37466 h 192762"/>
                <a:gd name="connsiteX29" fmla="*/ 385994 w 839067"/>
                <a:gd name="connsiteY29" fmla="*/ 44397 h 192762"/>
                <a:gd name="connsiteX30" fmla="*/ 401109 w 839067"/>
                <a:gd name="connsiteY30" fmla="*/ 42087 h 192762"/>
                <a:gd name="connsiteX31" fmla="*/ 414038 w 839067"/>
                <a:gd name="connsiteY31" fmla="*/ 42087 h 192762"/>
                <a:gd name="connsiteX32" fmla="*/ 431276 w 839067"/>
                <a:gd name="connsiteY32" fmla="*/ 37466 h 192762"/>
                <a:gd name="connsiteX33" fmla="*/ 452887 w 839067"/>
                <a:gd name="connsiteY33" fmla="*/ 35093 h 192762"/>
                <a:gd name="connsiteX34" fmla="*/ 466065 w 839067"/>
                <a:gd name="connsiteY34" fmla="*/ 37466 h 192762"/>
                <a:gd name="connsiteX35" fmla="*/ 450950 w 839067"/>
                <a:gd name="connsiteY35" fmla="*/ 39776 h 192762"/>
                <a:gd name="connsiteX36" fmla="*/ 438022 w 839067"/>
                <a:gd name="connsiteY36" fmla="*/ 42087 h 192762"/>
                <a:gd name="connsiteX37" fmla="*/ 425093 w 839067"/>
                <a:gd name="connsiteY37" fmla="*/ 46708 h 192762"/>
                <a:gd name="connsiteX38" fmla="*/ 448827 w 839067"/>
                <a:gd name="connsiteY38" fmla="*/ 51391 h 192762"/>
                <a:gd name="connsiteX39" fmla="*/ 502729 w 839067"/>
                <a:gd name="connsiteY39" fmla="*/ 46708 h 192762"/>
                <a:gd name="connsiteX40" fmla="*/ 517844 w 839067"/>
                <a:gd name="connsiteY40" fmla="*/ 44397 h 192762"/>
                <a:gd name="connsiteX41" fmla="*/ 532709 w 839067"/>
                <a:gd name="connsiteY41" fmla="*/ 37466 h 192762"/>
                <a:gd name="connsiteX42" fmla="*/ 549947 w 839067"/>
                <a:gd name="connsiteY42" fmla="*/ 35093 h 192762"/>
                <a:gd name="connsiteX43" fmla="*/ 571495 w 839067"/>
                <a:gd name="connsiteY43" fmla="*/ 32783 h 192762"/>
                <a:gd name="connsiteX44" fmla="*/ 541328 w 839067"/>
                <a:gd name="connsiteY44" fmla="*/ 44397 h 192762"/>
                <a:gd name="connsiteX45" fmla="*/ 554257 w 839067"/>
                <a:gd name="connsiteY45" fmla="*/ 44397 h 192762"/>
                <a:gd name="connsiteX46" fmla="*/ 537018 w 839067"/>
                <a:gd name="connsiteY46" fmla="*/ 49018 h 192762"/>
                <a:gd name="connsiteX47" fmla="*/ 515408 w 839067"/>
                <a:gd name="connsiteY47" fmla="*/ 51391 h 192762"/>
                <a:gd name="connsiteX48" fmla="*/ 496045 w 839067"/>
                <a:gd name="connsiteY48" fmla="*/ 51391 h 192762"/>
                <a:gd name="connsiteX49" fmla="*/ 476621 w 839067"/>
                <a:gd name="connsiteY49" fmla="*/ 53701 h 192762"/>
                <a:gd name="connsiteX50" fmla="*/ 461506 w 839067"/>
                <a:gd name="connsiteY50" fmla="*/ 58322 h 192762"/>
                <a:gd name="connsiteX51" fmla="*/ 489550 w 839067"/>
                <a:gd name="connsiteY51" fmla="*/ 67626 h 192762"/>
                <a:gd name="connsiteX52" fmla="*/ 476621 w 839067"/>
                <a:gd name="connsiteY52" fmla="*/ 72247 h 192762"/>
                <a:gd name="connsiteX53" fmla="*/ 459320 w 839067"/>
                <a:gd name="connsiteY53" fmla="*/ 67626 h 192762"/>
                <a:gd name="connsiteX54" fmla="*/ 444205 w 839067"/>
                <a:gd name="connsiteY54" fmla="*/ 58322 h 192762"/>
                <a:gd name="connsiteX55" fmla="*/ 401109 w 839067"/>
                <a:gd name="connsiteY55" fmla="*/ 56199 h 192762"/>
                <a:gd name="connsiteX56" fmla="*/ 405418 w 839067"/>
                <a:gd name="connsiteY56" fmla="*/ 72434 h 192762"/>
                <a:gd name="connsiteX57" fmla="*/ 420533 w 839067"/>
                <a:gd name="connsiteY57" fmla="*/ 84049 h 192762"/>
                <a:gd name="connsiteX58" fmla="*/ 437772 w 839067"/>
                <a:gd name="connsiteY58" fmla="*/ 84049 h 192762"/>
                <a:gd name="connsiteX59" fmla="*/ 416161 w 839067"/>
                <a:gd name="connsiteY59" fmla="*/ 88670 h 192762"/>
                <a:gd name="connsiteX60" fmla="*/ 398923 w 839067"/>
                <a:gd name="connsiteY60" fmla="*/ 86359 h 192762"/>
                <a:gd name="connsiteX61" fmla="*/ 385994 w 839067"/>
                <a:gd name="connsiteY61" fmla="*/ 88670 h 192762"/>
                <a:gd name="connsiteX62" fmla="*/ 370879 w 839067"/>
                <a:gd name="connsiteY62" fmla="*/ 90980 h 192762"/>
                <a:gd name="connsiteX63" fmla="*/ 355764 w 839067"/>
                <a:gd name="connsiteY63" fmla="*/ 90980 h 192762"/>
                <a:gd name="connsiteX64" fmla="*/ 340649 w 839067"/>
                <a:gd name="connsiteY64" fmla="*/ 99910 h 192762"/>
                <a:gd name="connsiteX65" fmla="*/ 379498 w 839067"/>
                <a:gd name="connsiteY65" fmla="*/ 99910 h 192762"/>
                <a:gd name="connsiteX66" fmla="*/ 353640 w 839067"/>
                <a:gd name="connsiteY66" fmla="*/ 111586 h 192762"/>
                <a:gd name="connsiteX67" fmla="*/ 373065 w 839067"/>
                <a:gd name="connsiteY67" fmla="*/ 116207 h 192762"/>
                <a:gd name="connsiteX68" fmla="*/ 385994 w 839067"/>
                <a:gd name="connsiteY68" fmla="*/ 111586 h 192762"/>
                <a:gd name="connsiteX69" fmla="*/ 398923 w 839067"/>
                <a:gd name="connsiteY69" fmla="*/ 106903 h 192762"/>
                <a:gd name="connsiteX70" fmla="*/ 364383 w 839067"/>
                <a:gd name="connsiteY70" fmla="*/ 120828 h 192762"/>
                <a:gd name="connsiteX71" fmla="*/ 340649 w 839067"/>
                <a:gd name="connsiteY71" fmla="*/ 120828 h 192762"/>
                <a:gd name="connsiteX72" fmla="*/ 325596 w 839067"/>
                <a:gd name="connsiteY72" fmla="*/ 109276 h 192762"/>
                <a:gd name="connsiteX73" fmla="*/ 312605 w 839067"/>
                <a:gd name="connsiteY73" fmla="*/ 109276 h 192762"/>
                <a:gd name="connsiteX74" fmla="*/ 312605 w 839067"/>
                <a:gd name="connsiteY74" fmla="*/ 123138 h 192762"/>
                <a:gd name="connsiteX75" fmla="*/ 299676 w 839067"/>
                <a:gd name="connsiteY75" fmla="*/ 127822 h 192762"/>
                <a:gd name="connsiteX76" fmla="*/ 284561 w 839067"/>
                <a:gd name="connsiteY76" fmla="*/ 127822 h 192762"/>
                <a:gd name="connsiteX77" fmla="*/ 269508 w 839067"/>
                <a:gd name="connsiteY77" fmla="*/ 134753 h 192762"/>
                <a:gd name="connsiteX78" fmla="*/ 250084 w 839067"/>
                <a:gd name="connsiteY78" fmla="*/ 137063 h 192762"/>
                <a:gd name="connsiteX79" fmla="*/ 265199 w 839067"/>
                <a:gd name="connsiteY79" fmla="*/ 141747 h 192762"/>
                <a:gd name="connsiteX80" fmla="*/ 299676 w 839067"/>
                <a:gd name="connsiteY80" fmla="*/ 141747 h 192762"/>
                <a:gd name="connsiteX81" fmla="*/ 316977 w 839067"/>
                <a:gd name="connsiteY81" fmla="*/ 146367 h 192762"/>
                <a:gd name="connsiteX82" fmla="*/ 332030 w 839067"/>
                <a:gd name="connsiteY82" fmla="*/ 139436 h 192762"/>
                <a:gd name="connsiteX83" fmla="*/ 345021 w 839067"/>
                <a:gd name="connsiteY83" fmla="*/ 137063 h 192762"/>
                <a:gd name="connsiteX84" fmla="*/ 357950 w 839067"/>
                <a:gd name="connsiteY84" fmla="*/ 141747 h 192762"/>
                <a:gd name="connsiteX85" fmla="*/ 375188 w 839067"/>
                <a:gd name="connsiteY85" fmla="*/ 144057 h 192762"/>
                <a:gd name="connsiteX86" fmla="*/ 394613 w 839067"/>
                <a:gd name="connsiteY86" fmla="*/ 144057 h 192762"/>
                <a:gd name="connsiteX87" fmla="*/ 407542 w 839067"/>
                <a:gd name="connsiteY87" fmla="*/ 150988 h 192762"/>
                <a:gd name="connsiteX88" fmla="*/ 420533 w 839067"/>
                <a:gd name="connsiteY88" fmla="*/ 146367 h 192762"/>
                <a:gd name="connsiteX89" fmla="*/ 444205 w 839067"/>
                <a:gd name="connsiteY89" fmla="*/ 144057 h 192762"/>
                <a:gd name="connsiteX90" fmla="*/ 461506 w 839067"/>
                <a:gd name="connsiteY90" fmla="*/ 132443 h 192762"/>
                <a:gd name="connsiteX91" fmla="*/ 439895 w 839067"/>
                <a:gd name="connsiteY91" fmla="*/ 132443 h 192762"/>
                <a:gd name="connsiteX92" fmla="*/ 422657 w 839067"/>
                <a:gd name="connsiteY92" fmla="*/ 127822 h 192762"/>
                <a:gd name="connsiteX93" fmla="*/ 403232 w 839067"/>
                <a:gd name="connsiteY93" fmla="*/ 123138 h 192762"/>
                <a:gd name="connsiteX94" fmla="*/ 431276 w 839067"/>
                <a:gd name="connsiteY94" fmla="*/ 123138 h 192762"/>
                <a:gd name="connsiteX95" fmla="*/ 448577 w 839067"/>
                <a:gd name="connsiteY95" fmla="*/ 120828 h 192762"/>
                <a:gd name="connsiteX96" fmla="*/ 476621 w 839067"/>
                <a:gd name="connsiteY96" fmla="*/ 120828 h 192762"/>
                <a:gd name="connsiteX97" fmla="*/ 491673 w 839067"/>
                <a:gd name="connsiteY97" fmla="*/ 109276 h 192762"/>
                <a:gd name="connsiteX98" fmla="*/ 511098 w 839067"/>
                <a:gd name="connsiteY98" fmla="*/ 106903 h 192762"/>
                <a:gd name="connsiteX99" fmla="*/ 528399 w 839067"/>
                <a:gd name="connsiteY99" fmla="*/ 104593 h 192762"/>
                <a:gd name="connsiteX100" fmla="*/ 541328 w 839067"/>
                <a:gd name="connsiteY100" fmla="*/ 95351 h 192762"/>
                <a:gd name="connsiteX101" fmla="*/ 554257 w 839067"/>
                <a:gd name="connsiteY101" fmla="*/ 90668 h 192762"/>
                <a:gd name="connsiteX102" fmla="*/ 541328 w 839067"/>
                <a:gd name="connsiteY102" fmla="*/ 86047 h 192762"/>
                <a:gd name="connsiteX103" fmla="*/ 519717 w 839067"/>
                <a:gd name="connsiteY103" fmla="*/ 83737 h 192762"/>
                <a:gd name="connsiteX104" fmla="*/ 547824 w 839067"/>
                <a:gd name="connsiteY104" fmla="*/ 72122 h 192762"/>
                <a:gd name="connsiteX105" fmla="*/ 582301 w 839067"/>
                <a:gd name="connsiteY105" fmla="*/ 74433 h 192762"/>
                <a:gd name="connsiteX106" fmla="*/ 597416 w 839067"/>
                <a:gd name="connsiteY106" fmla="*/ 72122 h 192762"/>
                <a:gd name="connsiteX107" fmla="*/ 584737 w 839067"/>
                <a:gd name="connsiteY107" fmla="*/ 67501 h 192762"/>
                <a:gd name="connsiteX108" fmla="*/ 597666 w 839067"/>
                <a:gd name="connsiteY108" fmla="*/ 62818 h 192762"/>
                <a:gd name="connsiteX109" fmla="*/ 612780 w 839067"/>
                <a:gd name="connsiteY109" fmla="*/ 65191 h 192762"/>
                <a:gd name="connsiteX110" fmla="*/ 627896 w 839067"/>
                <a:gd name="connsiteY110" fmla="*/ 67501 h 192762"/>
                <a:gd name="connsiteX111" fmla="*/ 658063 w 839067"/>
                <a:gd name="connsiteY111" fmla="*/ 60508 h 192762"/>
                <a:gd name="connsiteX112" fmla="*/ 673178 w 839067"/>
                <a:gd name="connsiteY112" fmla="*/ 53576 h 192762"/>
                <a:gd name="connsiteX113" fmla="*/ 686107 w 839067"/>
                <a:gd name="connsiteY113" fmla="*/ 48893 h 192762"/>
                <a:gd name="connsiteX114" fmla="*/ 707717 w 839067"/>
                <a:gd name="connsiteY114" fmla="*/ 44272 h 192762"/>
                <a:gd name="connsiteX115" fmla="*/ 724956 w 839067"/>
                <a:gd name="connsiteY115" fmla="*/ 39652 h 192762"/>
                <a:gd name="connsiteX116" fmla="*/ 739821 w 839067"/>
                <a:gd name="connsiteY116" fmla="*/ 37466 h 192762"/>
                <a:gd name="connsiteX117" fmla="*/ 754936 w 839067"/>
                <a:gd name="connsiteY117" fmla="*/ 35093 h 192762"/>
                <a:gd name="connsiteX118" fmla="*/ 718210 w 839067"/>
                <a:gd name="connsiteY118" fmla="*/ 32783 h 192762"/>
                <a:gd name="connsiteX119" fmla="*/ 683733 w 839067"/>
                <a:gd name="connsiteY119" fmla="*/ 37466 h 192762"/>
                <a:gd name="connsiteX120" fmla="*/ 713901 w 839067"/>
                <a:gd name="connsiteY120" fmla="*/ 35093 h 192762"/>
                <a:gd name="connsiteX121" fmla="*/ 729016 w 839067"/>
                <a:gd name="connsiteY121" fmla="*/ 32783 h 192762"/>
                <a:gd name="connsiteX122" fmla="*/ 761369 w 839067"/>
                <a:gd name="connsiteY122" fmla="*/ 28162 h 192762"/>
                <a:gd name="connsiteX123" fmla="*/ 778670 w 839067"/>
                <a:gd name="connsiteY123" fmla="*/ 25852 h 192762"/>
                <a:gd name="connsiteX124" fmla="*/ 795909 w 839067"/>
                <a:gd name="connsiteY124" fmla="*/ 25852 h 192762"/>
                <a:gd name="connsiteX125" fmla="*/ 811024 w 839067"/>
                <a:gd name="connsiteY125" fmla="*/ 23541 h 192762"/>
                <a:gd name="connsiteX126" fmla="*/ 823953 w 839067"/>
                <a:gd name="connsiteY126" fmla="*/ 21231 h 192762"/>
                <a:gd name="connsiteX127" fmla="*/ 839068 w 839067"/>
                <a:gd name="connsiteY127" fmla="*/ 16548 h 192762"/>
                <a:gd name="connsiteX128" fmla="*/ 178756 w 839067"/>
                <a:gd name="connsiteY128" fmla="*/ 130132 h 192762"/>
                <a:gd name="connsiteX129" fmla="*/ 155022 w 839067"/>
                <a:gd name="connsiteY129" fmla="*/ 127822 h 192762"/>
                <a:gd name="connsiteX130" fmla="*/ 142093 w 839067"/>
                <a:gd name="connsiteY130" fmla="*/ 130132 h 192762"/>
                <a:gd name="connsiteX131" fmla="*/ 150712 w 839067"/>
                <a:gd name="connsiteY131" fmla="*/ 146367 h 192762"/>
                <a:gd name="connsiteX132" fmla="*/ 189562 w 839067"/>
                <a:gd name="connsiteY132" fmla="*/ 146367 h 192762"/>
                <a:gd name="connsiteX133" fmla="*/ 167951 w 839067"/>
                <a:gd name="connsiteY133" fmla="*/ 174217 h 192762"/>
                <a:gd name="connsiteX134" fmla="*/ 180880 w 839067"/>
                <a:gd name="connsiteY134" fmla="*/ 183521 h 192762"/>
                <a:gd name="connsiteX135" fmla="*/ 198181 w 839067"/>
                <a:gd name="connsiteY135" fmla="*/ 185832 h 192762"/>
                <a:gd name="connsiteX136" fmla="*/ 215419 w 839067"/>
                <a:gd name="connsiteY136" fmla="*/ 181148 h 192762"/>
                <a:gd name="connsiteX137" fmla="*/ 245649 w 839067"/>
                <a:gd name="connsiteY137" fmla="*/ 185832 h 192762"/>
                <a:gd name="connsiteX138" fmla="*/ 273693 w 839067"/>
                <a:gd name="connsiteY138" fmla="*/ 192763 h 192762"/>
                <a:gd name="connsiteX139" fmla="*/ 308170 w 839067"/>
                <a:gd name="connsiteY139" fmla="*/ 188142 h 192762"/>
                <a:gd name="connsiteX140" fmla="*/ 366444 w 839067"/>
                <a:gd name="connsiteY140" fmla="*/ 188142 h 192762"/>
                <a:gd name="connsiteX141" fmla="*/ 394488 w 839067"/>
                <a:gd name="connsiteY141" fmla="*/ 169409 h 192762"/>
                <a:gd name="connsiteX142" fmla="*/ 377249 w 839067"/>
                <a:gd name="connsiteY142" fmla="*/ 160105 h 192762"/>
                <a:gd name="connsiteX143" fmla="*/ 359886 w 839067"/>
                <a:gd name="connsiteY143" fmla="*/ 155672 h 192762"/>
                <a:gd name="connsiteX144" fmla="*/ 347394 w 839067"/>
                <a:gd name="connsiteY144" fmla="*/ 155672 h 192762"/>
                <a:gd name="connsiteX145" fmla="*/ 332279 w 839067"/>
                <a:gd name="connsiteY145" fmla="*/ 160292 h 192762"/>
                <a:gd name="connsiteX146" fmla="*/ 315041 w 839067"/>
                <a:gd name="connsiteY146" fmla="*/ 162603 h 192762"/>
                <a:gd name="connsiteX147" fmla="*/ 299926 w 839067"/>
                <a:gd name="connsiteY147" fmla="*/ 164913 h 192762"/>
                <a:gd name="connsiteX148" fmla="*/ 286997 w 839067"/>
                <a:gd name="connsiteY148" fmla="*/ 169596 h 192762"/>
                <a:gd name="connsiteX149" fmla="*/ 271632 w 839067"/>
                <a:gd name="connsiteY149" fmla="*/ 162353 h 192762"/>
                <a:gd name="connsiteX150" fmla="*/ 258703 w 839067"/>
                <a:gd name="connsiteY150" fmla="*/ 164663 h 192762"/>
                <a:gd name="connsiteX151" fmla="*/ 241215 w 839067"/>
                <a:gd name="connsiteY151" fmla="*/ 160292 h 192762"/>
                <a:gd name="connsiteX152" fmla="*/ 223914 w 839067"/>
                <a:gd name="connsiteY152" fmla="*/ 162603 h 192762"/>
                <a:gd name="connsiteX153" fmla="*/ 208799 w 839067"/>
                <a:gd name="connsiteY153" fmla="*/ 157982 h 192762"/>
                <a:gd name="connsiteX154" fmla="*/ 221790 w 839067"/>
                <a:gd name="connsiteY154" fmla="*/ 153299 h 192762"/>
                <a:gd name="connsiteX155" fmla="*/ 245524 w 839067"/>
                <a:gd name="connsiteY155" fmla="*/ 148678 h 192762"/>
                <a:gd name="connsiteX156" fmla="*/ 232533 w 839067"/>
                <a:gd name="connsiteY156" fmla="*/ 144057 h 192762"/>
                <a:gd name="connsiteX157" fmla="*/ 215544 w 839067"/>
                <a:gd name="connsiteY157" fmla="*/ 137376 h 192762"/>
                <a:gd name="connsiteX158" fmla="*/ 202615 w 839067"/>
                <a:gd name="connsiteY158" fmla="*/ 139748 h 192762"/>
                <a:gd name="connsiteX159" fmla="*/ 187500 w 839067"/>
                <a:gd name="connsiteY159" fmla="*/ 135065 h 192762"/>
                <a:gd name="connsiteX160" fmla="*/ 133411 w 839067"/>
                <a:gd name="connsiteY160" fmla="*/ 185832 h 192762"/>
                <a:gd name="connsiteX161" fmla="*/ 148526 w 839067"/>
                <a:gd name="connsiteY161" fmla="*/ 174217 h 192762"/>
                <a:gd name="connsiteX162" fmla="*/ 124917 w 839067"/>
                <a:gd name="connsiteY162" fmla="*/ 162353 h 192762"/>
                <a:gd name="connsiteX163" fmla="*/ 111988 w 839067"/>
                <a:gd name="connsiteY163" fmla="*/ 164663 h 192762"/>
                <a:gd name="connsiteX164" fmla="*/ 99059 w 839067"/>
                <a:gd name="connsiteY164" fmla="*/ 171657 h 192762"/>
                <a:gd name="connsiteX165" fmla="*/ 129227 w 839067"/>
                <a:gd name="connsiteY165" fmla="*/ 185582 h 192762"/>
                <a:gd name="connsiteX166" fmla="*/ 8494 w 839067"/>
                <a:gd name="connsiteY166" fmla="*/ 162603 h 192762"/>
                <a:gd name="connsiteX167" fmla="*/ 21423 w 839067"/>
                <a:gd name="connsiteY167" fmla="*/ 164913 h 192762"/>
                <a:gd name="connsiteX168" fmla="*/ 36538 w 839067"/>
                <a:gd name="connsiteY168" fmla="*/ 167224 h 192762"/>
                <a:gd name="connsiteX169" fmla="*/ 71078 w 839067"/>
                <a:gd name="connsiteY169" fmla="*/ 176528 h 192762"/>
                <a:gd name="connsiteX170" fmla="*/ 86130 w 839067"/>
                <a:gd name="connsiteY170" fmla="*/ 164913 h 192762"/>
                <a:gd name="connsiteX171" fmla="*/ 101245 w 839067"/>
                <a:gd name="connsiteY171" fmla="*/ 153299 h 192762"/>
                <a:gd name="connsiteX172" fmla="*/ 105555 w 839067"/>
                <a:gd name="connsiteY172" fmla="*/ 139436 h 192762"/>
                <a:gd name="connsiteX173" fmla="*/ 90502 w 839067"/>
                <a:gd name="connsiteY173" fmla="*/ 141747 h 192762"/>
                <a:gd name="connsiteX174" fmla="*/ 75325 w 839067"/>
                <a:gd name="connsiteY174" fmla="*/ 137376 h 192762"/>
                <a:gd name="connsiteX175" fmla="*/ 62396 w 839067"/>
                <a:gd name="connsiteY175" fmla="*/ 142059 h 192762"/>
                <a:gd name="connsiteX176" fmla="*/ 45095 w 839067"/>
                <a:gd name="connsiteY176" fmla="*/ 144369 h 192762"/>
                <a:gd name="connsiteX177" fmla="*/ 32166 w 839067"/>
                <a:gd name="connsiteY177" fmla="*/ 160605 h 192762"/>
                <a:gd name="connsiteX178" fmla="*/ 21361 w 839067"/>
                <a:gd name="connsiteY178" fmla="*/ 141871 h 192762"/>
                <a:gd name="connsiteX179" fmla="*/ 6246 w 839067"/>
                <a:gd name="connsiteY179" fmla="*/ 139561 h 192762"/>
                <a:gd name="connsiteX180" fmla="*/ 0 w 839067"/>
                <a:gd name="connsiteY180" fmla="*/ 153424 h 192762"/>
                <a:gd name="connsiteX181" fmla="*/ 256580 w 839067"/>
                <a:gd name="connsiteY181" fmla="*/ 69812 h 192762"/>
                <a:gd name="connsiteX182" fmla="*/ 237155 w 839067"/>
                <a:gd name="connsiteY182" fmla="*/ 74433 h 192762"/>
                <a:gd name="connsiteX183" fmla="*/ 250084 w 839067"/>
                <a:gd name="connsiteY183" fmla="*/ 81176 h 192762"/>
                <a:gd name="connsiteX184" fmla="*/ 252208 w 839067"/>
                <a:gd name="connsiteY184" fmla="*/ 97412 h 192762"/>
                <a:gd name="connsiteX185" fmla="*/ 273818 w 839067"/>
                <a:gd name="connsiteY185" fmla="*/ 106653 h 192762"/>
                <a:gd name="connsiteX186" fmla="*/ 288871 w 839067"/>
                <a:gd name="connsiteY186" fmla="*/ 99910 h 192762"/>
                <a:gd name="connsiteX187" fmla="*/ 303986 w 839067"/>
                <a:gd name="connsiteY187" fmla="*/ 99910 h 192762"/>
                <a:gd name="connsiteX188" fmla="*/ 319101 w 839067"/>
                <a:gd name="connsiteY188" fmla="*/ 102220 h 192762"/>
                <a:gd name="connsiteX189" fmla="*/ 334216 w 839067"/>
                <a:gd name="connsiteY189" fmla="*/ 95289 h 192762"/>
                <a:gd name="connsiteX190" fmla="*/ 351454 w 839067"/>
                <a:gd name="connsiteY190" fmla="*/ 85985 h 192762"/>
                <a:gd name="connsiteX191" fmla="*/ 390303 w 839067"/>
                <a:gd name="connsiteY191" fmla="*/ 81364 h 192762"/>
                <a:gd name="connsiteX192" fmla="*/ 368755 w 839067"/>
                <a:gd name="connsiteY192" fmla="*/ 72060 h 192762"/>
                <a:gd name="connsiteX193" fmla="*/ 381684 w 839067"/>
                <a:gd name="connsiteY193" fmla="*/ 67439 h 192762"/>
                <a:gd name="connsiteX194" fmla="*/ 381684 w 839067"/>
                <a:gd name="connsiteY194" fmla="*/ 51204 h 192762"/>
                <a:gd name="connsiteX195" fmla="*/ 368755 w 839067"/>
                <a:gd name="connsiteY195" fmla="*/ 53514 h 192762"/>
                <a:gd name="connsiteX196" fmla="*/ 342835 w 839067"/>
                <a:gd name="connsiteY196" fmla="*/ 51204 h 192762"/>
                <a:gd name="connsiteX197" fmla="*/ 336589 w 839067"/>
                <a:gd name="connsiteY197" fmla="*/ 32471 h 192762"/>
                <a:gd name="connsiteX198" fmla="*/ 323660 w 839067"/>
                <a:gd name="connsiteY198" fmla="*/ 32471 h 192762"/>
                <a:gd name="connsiteX199" fmla="*/ 310731 w 839067"/>
                <a:gd name="connsiteY199" fmla="*/ 39464 h 192762"/>
                <a:gd name="connsiteX200" fmla="*/ 280501 w 839067"/>
                <a:gd name="connsiteY200" fmla="*/ 41775 h 192762"/>
                <a:gd name="connsiteX201" fmla="*/ 267572 w 839067"/>
                <a:gd name="connsiteY201" fmla="*/ 51079 h 192762"/>
                <a:gd name="connsiteX202" fmla="*/ 250334 w 839067"/>
                <a:gd name="connsiteY202" fmla="*/ 58010 h 192762"/>
                <a:gd name="connsiteX203" fmla="*/ 233033 w 839067"/>
                <a:gd name="connsiteY203" fmla="*/ 65004 h 192762"/>
                <a:gd name="connsiteX204" fmla="*/ 262825 w 839067"/>
                <a:gd name="connsiteY204" fmla="*/ 113897 h 192762"/>
                <a:gd name="connsiteX205" fmla="*/ 249897 w 839067"/>
                <a:gd name="connsiteY205" fmla="*/ 120828 h 192762"/>
                <a:gd name="connsiteX206" fmla="*/ 262825 w 839067"/>
                <a:gd name="connsiteY206" fmla="*/ 125511 h 19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839067" h="192762">
                  <a:moveTo>
                    <a:pt x="839068" y="14112"/>
                  </a:moveTo>
                  <a:lnTo>
                    <a:pt x="808838" y="14112"/>
                  </a:lnTo>
                  <a:lnTo>
                    <a:pt x="793723" y="7181"/>
                  </a:lnTo>
                  <a:lnTo>
                    <a:pt x="776484" y="4808"/>
                  </a:lnTo>
                  <a:lnTo>
                    <a:pt x="763555" y="7181"/>
                  </a:lnTo>
                  <a:lnTo>
                    <a:pt x="741945" y="14112"/>
                  </a:lnTo>
                  <a:lnTo>
                    <a:pt x="757060" y="4808"/>
                  </a:lnTo>
                  <a:lnTo>
                    <a:pt x="731202" y="7181"/>
                  </a:lnTo>
                  <a:lnTo>
                    <a:pt x="713901" y="0"/>
                  </a:lnTo>
                  <a:lnTo>
                    <a:pt x="700972" y="2310"/>
                  </a:lnTo>
                  <a:lnTo>
                    <a:pt x="672928" y="2310"/>
                  </a:lnTo>
                  <a:lnTo>
                    <a:pt x="649194" y="4621"/>
                  </a:lnTo>
                  <a:lnTo>
                    <a:pt x="610345" y="2498"/>
                  </a:lnTo>
                  <a:lnTo>
                    <a:pt x="597228" y="4808"/>
                  </a:lnTo>
                  <a:lnTo>
                    <a:pt x="575680" y="9491"/>
                  </a:lnTo>
                  <a:lnTo>
                    <a:pt x="541141" y="7181"/>
                  </a:lnTo>
                  <a:lnTo>
                    <a:pt x="528524" y="9491"/>
                  </a:lnTo>
                  <a:lnTo>
                    <a:pt x="515533" y="14112"/>
                  </a:lnTo>
                  <a:lnTo>
                    <a:pt x="547948" y="23416"/>
                  </a:lnTo>
                  <a:lnTo>
                    <a:pt x="515408" y="18733"/>
                  </a:lnTo>
                  <a:lnTo>
                    <a:pt x="485240" y="14112"/>
                  </a:lnTo>
                  <a:lnTo>
                    <a:pt x="467939" y="14112"/>
                  </a:lnTo>
                  <a:lnTo>
                    <a:pt x="446391" y="21106"/>
                  </a:lnTo>
                  <a:lnTo>
                    <a:pt x="414038" y="21106"/>
                  </a:lnTo>
                  <a:lnTo>
                    <a:pt x="398923" y="23416"/>
                  </a:lnTo>
                  <a:lnTo>
                    <a:pt x="381684" y="25727"/>
                  </a:lnTo>
                  <a:lnTo>
                    <a:pt x="366569" y="25727"/>
                  </a:lnTo>
                  <a:lnTo>
                    <a:pt x="403232" y="32658"/>
                  </a:lnTo>
                  <a:lnTo>
                    <a:pt x="373065" y="37466"/>
                  </a:lnTo>
                  <a:lnTo>
                    <a:pt x="385994" y="44397"/>
                  </a:lnTo>
                  <a:lnTo>
                    <a:pt x="401109" y="42087"/>
                  </a:lnTo>
                  <a:lnTo>
                    <a:pt x="414038" y="42087"/>
                  </a:lnTo>
                  <a:lnTo>
                    <a:pt x="431276" y="37466"/>
                  </a:lnTo>
                  <a:lnTo>
                    <a:pt x="452887" y="35093"/>
                  </a:lnTo>
                  <a:lnTo>
                    <a:pt x="466065" y="37466"/>
                  </a:lnTo>
                  <a:lnTo>
                    <a:pt x="450950" y="39776"/>
                  </a:lnTo>
                  <a:lnTo>
                    <a:pt x="438022" y="42087"/>
                  </a:lnTo>
                  <a:lnTo>
                    <a:pt x="425093" y="46708"/>
                  </a:lnTo>
                  <a:lnTo>
                    <a:pt x="448827" y="51391"/>
                  </a:lnTo>
                  <a:lnTo>
                    <a:pt x="502729" y="46708"/>
                  </a:lnTo>
                  <a:lnTo>
                    <a:pt x="517844" y="44397"/>
                  </a:lnTo>
                  <a:lnTo>
                    <a:pt x="532709" y="37466"/>
                  </a:lnTo>
                  <a:lnTo>
                    <a:pt x="549947" y="35093"/>
                  </a:lnTo>
                  <a:lnTo>
                    <a:pt x="571495" y="32783"/>
                  </a:lnTo>
                  <a:lnTo>
                    <a:pt x="541328" y="44397"/>
                  </a:lnTo>
                  <a:lnTo>
                    <a:pt x="554257" y="44397"/>
                  </a:lnTo>
                  <a:lnTo>
                    <a:pt x="537018" y="49018"/>
                  </a:lnTo>
                  <a:lnTo>
                    <a:pt x="515408" y="51391"/>
                  </a:lnTo>
                  <a:lnTo>
                    <a:pt x="496045" y="51391"/>
                  </a:lnTo>
                  <a:lnTo>
                    <a:pt x="476621" y="53701"/>
                  </a:lnTo>
                  <a:lnTo>
                    <a:pt x="461506" y="58322"/>
                  </a:lnTo>
                  <a:lnTo>
                    <a:pt x="489550" y="67626"/>
                  </a:lnTo>
                  <a:lnTo>
                    <a:pt x="476621" y="72247"/>
                  </a:lnTo>
                  <a:lnTo>
                    <a:pt x="459320" y="67626"/>
                  </a:lnTo>
                  <a:lnTo>
                    <a:pt x="444205" y="58322"/>
                  </a:lnTo>
                  <a:lnTo>
                    <a:pt x="401109" y="56199"/>
                  </a:lnTo>
                  <a:lnTo>
                    <a:pt x="405418" y="72434"/>
                  </a:lnTo>
                  <a:lnTo>
                    <a:pt x="420533" y="84049"/>
                  </a:lnTo>
                  <a:lnTo>
                    <a:pt x="437772" y="84049"/>
                  </a:lnTo>
                  <a:lnTo>
                    <a:pt x="416161" y="88670"/>
                  </a:lnTo>
                  <a:lnTo>
                    <a:pt x="398923" y="86359"/>
                  </a:lnTo>
                  <a:lnTo>
                    <a:pt x="385994" y="88670"/>
                  </a:lnTo>
                  <a:lnTo>
                    <a:pt x="370879" y="90980"/>
                  </a:lnTo>
                  <a:lnTo>
                    <a:pt x="355764" y="90980"/>
                  </a:lnTo>
                  <a:lnTo>
                    <a:pt x="340649" y="99910"/>
                  </a:lnTo>
                  <a:lnTo>
                    <a:pt x="379498" y="99910"/>
                  </a:lnTo>
                  <a:lnTo>
                    <a:pt x="353640" y="111586"/>
                  </a:lnTo>
                  <a:lnTo>
                    <a:pt x="373065" y="116207"/>
                  </a:lnTo>
                  <a:lnTo>
                    <a:pt x="385994" y="111586"/>
                  </a:lnTo>
                  <a:lnTo>
                    <a:pt x="398923" y="106903"/>
                  </a:lnTo>
                  <a:lnTo>
                    <a:pt x="364383" y="120828"/>
                  </a:lnTo>
                  <a:lnTo>
                    <a:pt x="340649" y="120828"/>
                  </a:lnTo>
                  <a:lnTo>
                    <a:pt x="325596" y="109276"/>
                  </a:lnTo>
                  <a:lnTo>
                    <a:pt x="312605" y="109276"/>
                  </a:lnTo>
                  <a:lnTo>
                    <a:pt x="312605" y="123138"/>
                  </a:lnTo>
                  <a:lnTo>
                    <a:pt x="299676" y="127822"/>
                  </a:lnTo>
                  <a:lnTo>
                    <a:pt x="284561" y="127822"/>
                  </a:lnTo>
                  <a:lnTo>
                    <a:pt x="269508" y="134753"/>
                  </a:lnTo>
                  <a:lnTo>
                    <a:pt x="250084" y="137063"/>
                  </a:lnTo>
                  <a:lnTo>
                    <a:pt x="265199" y="141747"/>
                  </a:lnTo>
                  <a:lnTo>
                    <a:pt x="299676" y="141747"/>
                  </a:lnTo>
                  <a:lnTo>
                    <a:pt x="316977" y="146367"/>
                  </a:lnTo>
                  <a:lnTo>
                    <a:pt x="332030" y="139436"/>
                  </a:lnTo>
                  <a:lnTo>
                    <a:pt x="345021" y="137063"/>
                  </a:lnTo>
                  <a:lnTo>
                    <a:pt x="357950" y="141747"/>
                  </a:lnTo>
                  <a:lnTo>
                    <a:pt x="375188" y="144057"/>
                  </a:lnTo>
                  <a:lnTo>
                    <a:pt x="394613" y="144057"/>
                  </a:lnTo>
                  <a:lnTo>
                    <a:pt x="407542" y="150988"/>
                  </a:lnTo>
                  <a:lnTo>
                    <a:pt x="420533" y="146367"/>
                  </a:lnTo>
                  <a:lnTo>
                    <a:pt x="444205" y="144057"/>
                  </a:lnTo>
                  <a:lnTo>
                    <a:pt x="461506" y="132443"/>
                  </a:lnTo>
                  <a:lnTo>
                    <a:pt x="439895" y="132443"/>
                  </a:lnTo>
                  <a:lnTo>
                    <a:pt x="422657" y="127822"/>
                  </a:lnTo>
                  <a:lnTo>
                    <a:pt x="403232" y="123138"/>
                  </a:lnTo>
                  <a:lnTo>
                    <a:pt x="431276" y="123138"/>
                  </a:lnTo>
                  <a:lnTo>
                    <a:pt x="448577" y="120828"/>
                  </a:lnTo>
                  <a:lnTo>
                    <a:pt x="476621" y="120828"/>
                  </a:lnTo>
                  <a:lnTo>
                    <a:pt x="491673" y="109276"/>
                  </a:lnTo>
                  <a:lnTo>
                    <a:pt x="511098" y="106903"/>
                  </a:lnTo>
                  <a:lnTo>
                    <a:pt x="528399" y="104593"/>
                  </a:lnTo>
                  <a:lnTo>
                    <a:pt x="541328" y="95351"/>
                  </a:lnTo>
                  <a:lnTo>
                    <a:pt x="554257" y="90668"/>
                  </a:lnTo>
                  <a:lnTo>
                    <a:pt x="541328" y="86047"/>
                  </a:lnTo>
                  <a:lnTo>
                    <a:pt x="519717" y="83737"/>
                  </a:lnTo>
                  <a:lnTo>
                    <a:pt x="547824" y="72122"/>
                  </a:lnTo>
                  <a:lnTo>
                    <a:pt x="582301" y="74433"/>
                  </a:lnTo>
                  <a:lnTo>
                    <a:pt x="597416" y="72122"/>
                  </a:lnTo>
                  <a:lnTo>
                    <a:pt x="584737" y="67501"/>
                  </a:lnTo>
                  <a:lnTo>
                    <a:pt x="597666" y="62818"/>
                  </a:lnTo>
                  <a:lnTo>
                    <a:pt x="612780" y="65191"/>
                  </a:lnTo>
                  <a:lnTo>
                    <a:pt x="627896" y="67501"/>
                  </a:lnTo>
                  <a:lnTo>
                    <a:pt x="658063" y="60508"/>
                  </a:lnTo>
                  <a:lnTo>
                    <a:pt x="673178" y="53576"/>
                  </a:lnTo>
                  <a:lnTo>
                    <a:pt x="686107" y="48893"/>
                  </a:lnTo>
                  <a:lnTo>
                    <a:pt x="707717" y="44272"/>
                  </a:lnTo>
                  <a:lnTo>
                    <a:pt x="724956" y="39652"/>
                  </a:lnTo>
                  <a:lnTo>
                    <a:pt x="739821" y="37466"/>
                  </a:lnTo>
                  <a:lnTo>
                    <a:pt x="754936" y="35093"/>
                  </a:lnTo>
                  <a:lnTo>
                    <a:pt x="718210" y="32783"/>
                  </a:lnTo>
                  <a:lnTo>
                    <a:pt x="683733" y="37466"/>
                  </a:lnTo>
                  <a:lnTo>
                    <a:pt x="713901" y="35093"/>
                  </a:lnTo>
                  <a:lnTo>
                    <a:pt x="729016" y="32783"/>
                  </a:lnTo>
                  <a:lnTo>
                    <a:pt x="761369" y="28162"/>
                  </a:lnTo>
                  <a:lnTo>
                    <a:pt x="778670" y="25852"/>
                  </a:lnTo>
                  <a:lnTo>
                    <a:pt x="795909" y="25852"/>
                  </a:lnTo>
                  <a:lnTo>
                    <a:pt x="811024" y="23541"/>
                  </a:lnTo>
                  <a:lnTo>
                    <a:pt x="823953" y="21231"/>
                  </a:lnTo>
                  <a:lnTo>
                    <a:pt x="839068" y="16548"/>
                  </a:lnTo>
                  <a:close/>
                  <a:moveTo>
                    <a:pt x="178756" y="130132"/>
                  </a:moveTo>
                  <a:lnTo>
                    <a:pt x="155022" y="127822"/>
                  </a:lnTo>
                  <a:lnTo>
                    <a:pt x="142093" y="130132"/>
                  </a:lnTo>
                  <a:lnTo>
                    <a:pt x="150712" y="146367"/>
                  </a:lnTo>
                  <a:lnTo>
                    <a:pt x="189562" y="146367"/>
                  </a:lnTo>
                  <a:lnTo>
                    <a:pt x="167951" y="174217"/>
                  </a:lnTo>
                  <a:lnTo>
                    <a:pt x="180880" y="183521"/>
                  </a:lnTo>
                  <a:lnTo>
                    <a:pt x="198181" y="185832"/>
                  </a:lnTo>
                  <a:lnTo>
                    <a:pt x="215419" y="181148"/>
                  </a:lnTo>
                  <a:lnTo>
                    <a:pt x="245649" y="185832"/>
                  </a:lnTo>
                  <a:lnTo>
                    <a:pt x="273693" y="192763"/>
                  </a:lnTo>
                  <a:lnTo>
                    <a:pt x="308170" y="188142"/>
                  </a:lnTo>
                  <a:lnTo>
                    <a:pt x="366444" y="188142"/>
                  </a:lnTo>
                  <a:lnTo>
                    <a:pt x="394488" y="169409"/>
                  </a:lnTo>
                  <a:lnTo>
                    <a:pt x="377249" y="160105"/>
                  </a:lnTo>
                  <a:lnTo>
                    <a:pt x="359886" y="155672"/>
                  </a:lnTo>
                  <a:lnTo>
                    <a:pt x="347394" y="155672"/>
                  </a:lnTo>
                  <a:lnTo>
                    <a:pt x="332279" y="160292"/>
                  </a:lnTo>
                  <a:lnTo>
                    <a:pt x="315041" y="162603"/>
                  </a:lnTo>
                  <a:lnTo>
                    <a:pt x="299926" y="164913"/>
                  </a:lnTo>
                  <a:lnTo>
                    <a:pt x="286997" y="169596"/>
                  </a:lnTo>
                  <a:lnTo>
                    <a:pt x="271632" y="162353"/>
                  </a:lnTo>
                  <a:lnTo>
                    <a:pt x="258703" y="164663"/>
                  </a:lnTo>
                  <a:lnTo>
                    <a:pt x="241215" y="160292"/>
                  </a:lnTo>
                  <a:lnTo>
                    <a:pt x="223914" y="162603"/>
                  </a:lnTo>
                  <a:lnTo>
                    <a:pt x="208799" y="157982"/>
                  </a:lnTo>
                  <a:lnTo>
                    <a:pt x="221790" y="153299"/>
                  </a:lnTo>
                  <a:lnTo>
                    <a:pt x="245524" y="148678"/>
                  </a:lnTo>
                  <a:lnTo>
                    <a:pt x="232533" y="144057"/>
                  </a:lnTo>
                  <a:lnTo>
                    <a:pt x="215544" y="137376"/>
                  </a:lnTo>
                  <a:lnTo>
                    <a:pt x="202615" y="139748"/>
                  </a:lnTo>
                  <a:lnTo>
                    <a:pt x="187500" y="135065"/>
                  </a:lnTo>
                  <a:close/>
                  <a:moveTo>
                    <a:pt x="133411" y="185832"/>
                  </a:moveTo>
                  <a:lnTo>
                    <a:pt x="148526" y="174217"/>
                  </a:lnTo>
                  <a:lnTo>
                    <a:pt x="124917" y="162353"/>
                  </a:lnTo>
                  <a:lnTo>
                    <a:pt x="111988" y="164663"/>
                  </a:lnTo>
                  <a:lnTo>
                    <a:pt x="99059" y="171657"/>
                  </a:lnTo>
                  <a:lnTo>
                    <a:pt x="129227" y="185582"/>
                  </a:lnTo>
                  <a:close/>
                  <a:moveTo>
                    <a:pt x="8494" y="162603"/>
                  </a:moveTo>
                  <a:lnTo>
                    <a:pt x="21423" y="164913"/>
                  </a:lnTo>
                  <a:lnTo>
                    <a:pt x="36538" y="167224"/>
                  </a:lnTo>
                  <a:lnTo>
                    <a:pt x="71078" y="176528"/>
                  </a:lnTo>
                  <a:lnTo>
                    <a:pt x="86130" y="164913"/>
                  </a:lnTo>
                  <a:lnTo>
                    <a:pt x="101245" y="153299"/>
                  </a:lnTo>
                  <a:lnTo>
                    <a:pt x="105555" y="139436"/>
                  </a:lnTo>
                  <a:lnTo>
                    <a:pt x="90502" y="141747"/>
                  </a:lnTo>
                  <a:lnTo>
                    <a:pt x="75325" y="137376"/>
                  </a:lnTo>
                  <a:lnTo>
                    <a:pt x="62396" y="142059"/>
                  </a:lnTo>
                  <a:lnTo>
                    <a:pt x="45095" y="144369"/>
                  </a:lnTo>
                  <a:lnTo>
                    <a:pt x="32166" y="160605"/>
                  </a:lnTo>
                  <a:lnTo>
                    <a:pt x="21361" y="141871"/>
                  </a:lnTo>
                  <a:lnTo>
                    <a:pt x="6246" y="139561"/>
                  </a:lnTo>
                  <a:lnTo>
                    <a:pt x="0" y="153424"/>
                  </a:lnTo>
                  <a:close/>
                  <a:moveTo>
                    <a:pt x="256580" y="69812"/>
                  </a:moveTo>
                  <a:lnTo>
                    <a:pt x="237155" y="74433"/>
                  </a:lnTo>
                  <a:lnTo>
                    <a:pt x="250084" y="81176"/>
                  </a:lnTo>
                  <a:lnTo>
                    <a:pt x="252208" y="97412"/>
                  </a:lnTo>
                  <a:lnTo>
                    <a:pt x="273818" y="106653"/>
                  </a:lnTo>
                  <a:lnTo>
                    <a:pt x="288871" y="99910"/>
                  </a:lnTo>
                  <a:lnTo>
                    <a:pt x="303986" y="99910"/>
                  </a:lnTo>
                  <a:lnTo>
                    <a:pt x="319101" y="102220"/>
                  </a:lnTo>
                  <a:lnTo>
                    <a:pt x="334216" y="95289"/>
                  </a:lnTo>
                  <a:lnTo>
                    <a:pt x="351454" y="85985"/>
                  </a:lnTo>
                  <a:lnTo>
                    <a:pt x="390303" y="81364"/>
                  </a:lnTo>
                  <a:lnTo>
                    <a:pt x="368755" y="72060"/>
                  </a:lnTo>
                  <a:lnTo>
                    <a:pt x="381684" y="67439"/>
                  </a:lnTo>
                  <a:lnTo>
                    <a:pt x="381684" y="51204"/>
                  </a:lnTo>
                  <a:lnTo>
                    <a:pt x="368755" y="53514"/>
                  </a:lnTo>
                  <a:lnTo>
                    <a:pt x="342835" y="51204"/>
                  </a:lnTo>
                  <a:lnTo>
                    <a:pt x="336589" y="32471"/>
                  </a:lnTo>
                  <a:lnTo>
                    <a:pt x="323660" y="32471"/>
                  </a:lnTo>
                  <a:lnTo>
                    <a:pt x="310731" y="39464"/>
                  </a:lnTo>
                  <a:lnTo>
                    <a:pt x="280501" y="41775"/>
                  </a:lnTo>
                  <a:lnTo>
                    <a:pt x="267572" y="51079"/>
                  </a:lnTo>
                  <a:lnTo>
                    <a:pt x="250334" y="58010"/>
                  </a:lnTo>
                  <a:lnTo>
                    <a:pt x="233033" y="65004"/>
                  </a:lnTo>
                  <a:close/>
                  <a:moveTo>
                    <a:pt x="262825" y="113897"/>
                  </a:moveTo>
                  <a:lnTo>
                    <a:pt x="249897" y="120828"/>
                  </a:lnTo>
                  <a:lnTo>
                    <a:pt x="262825" y="125511"/>
                  </a:lnTo>
                  <a:close/>
                </a:path>
              </a:pathLst>
            </a:custGeom>
            <a:solidFill>
              <a:srgbClr val="FF0000"/>
            </a:solidFill>
            <a:ln w="6245" cap="flat">
              <a:noFill/>
              <a:prstDash val="solid"/>
              <a:miter/>
            </a:ln>
          </p:spPr>
          <p:txBody>
            <a:bodyPr rtlCol="0" anchor="ctr"/>
            <a:lstStyle/>
            <a:p>
              <a:endParaRPr lang="en-US" noProof="0" dirty="0"/>
            </a:p>
          </p:txBody>
        </p:sp>
        <p:sp>
          <p:nvSpPr>
            <p:cNvPr id="5217" name="Serbest Form 5216">
              <a:extLst>
                <a:ext uri="{FF2B5EF4-FFF2-40B4-BE49-F238E27FC236}">
                  <a16:creationId xmlns:a16="http://schemas.microsoft.com/office/drawing/2014/main" id="{CE5C2A07-B532-2448-B24A-8222FD899EFE}"/>
                </a:ext>
              </a:extLst>
            </p:cNvPr>
            <p:cNvSpPr/>
            <p:nvPr/>
          </p:nvSpPr>
          <p:spPr>
            <a:xfrm>
              <a:off x="4166855" y="220147"/>
              <a:ext cx="47468" cy="30160"/>
            </a:xfrm>
            <a:custGeom>
              <a:avLst/>
              <a:gdLst>
                <a:gd name="connsiteX0" fmla="*/ 6433 w 47468"/>
                <a:gd name="connsiteY0" fmla="*/ 23229 h 30160"/>
                <a:gd name="connsiteX1" fmla="*/ 23734 w 47468"/>
                <a:gd name="connsiteY1" fmla="*/ 30160 h 30160"/>
                <a:gd name="connsiteX2" fmla="*/ 47468 w 47468"/>
                <a:gd name="connsiteY2" fmla="*/ 27850 h 30160"/>
                <a:gd name="connsiteX3" fmla="*/ 32353 w 47468"/>
                <a:gd name="connsiteY3" fmla="*/ 20919 h 30160"/>
                <a:gd name="connsiteX4" fmla="*/ 45282 w 47468"/>
                <a:gd name="connsiteY4" fmla="*/ 11614 h 30160"/>
                <a:gd name="connsiteX5" fmla="*/ 12929 w 47468"/>
                <a:gd name="connsiteY5" fmla="*/ 0 h 30160"/>
                <a:gd name="connsiteX6" fmla="*/ 0 w 47468"/>
                <a:gd name="connsiteY6" fmla="*/ 4621 h 30160"/>
                <a:gd name="connsiteX7" fmla="*/ 0 w 47468"/>
                <a:gd name="connsiteY7" fmla="*/ 18546 h 30160"/>
                <a:gd name="connsiteX8" fmla="*/ 6433 w 47468"/>
                <a:gd name="connsiteY8" fmla="*/ 23229 h 3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468" h="30160">
                  <a:moveTo>
                    <a:pt x="6433" y="23229"/>
                  </a:moveTo>
                  <a:lnTo>
                    <a:pt x="23734" y="30160"/>
                  </a:lnTo>
                  <a:lnTo>
                    <a:pt x="47468" y="27850"/>
                  </a:lnTo>
                  <a:lnTo>
                    <a:pt x="32353" y="20919"/>
                  </a:lnTo>
                  <a:lnTo>
                    <a:pt x="45282" y="11614"/>
                  </a:lnTo>
                  <a:lnTo>
                    <a:pt x="12929" y="0"/>
                  </a:lnTo>
                  <a:lnTo>
                    <a:pt x="0" y="4621"/>
                  </a:lnTo>
                  <a:lnTo>
                    <a:pt x="0" y="18546"/>
                  </a:lnTo>
                  <a:lnTo>
                    <a:pt x="6433" y="23229"/>
                  </a:lnTo>
                  <a:close/>
                </a:path>
              </a:pathLst>
            </a:custGeom>
            <a:solidFill>
              <a:srgbClr val="FF0000"/>
            </a:solidFill>
            <a:ln w="6245" cap="flat">
              <a:noFill/>
              <a:prstDash val="solid"/>
              <a:miter/>
            </a:ln>
          </p:spPr>
          <p:txBody>
            <a:bodyPr rtlCol="0" anchor="ctr"/>
            <a:lstStyle/>
            <a:p>
              <a:endParaRPr lang="en-US" noProof="0" dirty="0"/>
            </a:p>
          </p:txBody>
        </p:sp>
        <p:sp>
          <p:nvSpPr>
            <p:cNvPr id="5218" name="Serbest Form 5217">
              <a:extLst>
                <a:ext uri="{FF2B5EF4-FFF2-40B4-BE49-F238E27FC236}">
                  <a16:creationId xmlns:a16="http://schemas.microsoft.com/office/drawing/2014/main" id="{58A0D4D6-2D8C-5D45-AF1D-8A5D5B3F63F5}"/>
                </a:ext>
              </a:extLst>
            </p:cNvPr>
            <p:cNvSpPr/>
            <p:nvPr/>
          </p:nvSpPr>
          <p:spPr>
            <a:xfrm>
              <a:off x="4011458" y="245686"/>
              <a:ext cx="8681" cy="13924"/>
            </a:xfrm>
            <a:custGeom>
              <a:avLst/>
              <a:gdLst>
                <a:gd name="connsiteX0" fmla="*/ 2186 w 8681"/>
                <a:gd name="connsiteY0" fmla="*/ 13925 h 13924"/>
                <a:gd name="connsiteX1" fmla="*/ 8682 w 8681"/>
                <a:gd name="connsiteY1" fmla="*/ 0 h 13924"/>
                <a:gd name="connsiteX2" fmla="*/ 0 w 8681"/>
                <a:gd name="connsiteY2" fmla="*/ 13925 h 13924"/>
                <a:gd name="connsiteX3" fmla="*/ 2186 w 8681"/>
                <a:gd name="connsiteY3" fmla="*/ 13925 h 13924"/>
              </a:gdLst>
              <a:ahLst/>
              <a:cxnLst>
                <a:cxn ang="0">
                  <a:pos x="connsiteX0" y="connsiteY0"/>
                </a:cxn>
                <a:cxn ang="0">
                  <a:pos x="connsiteX1" y="connsiteY1"/>
                </a:cxn>
                <a:cxn ang="0">
                  <a:pos x="connsiteX2" y="connsiteY2"/>
                </a:cxn>
                <a:cxn ang="0">
                  <a:pos x="connsiteX3" y="connsiteY3"/>
                </a:cxn>
              </a:cxnLst>
              <a:rect l="l" t="t" r="r" b="b"/>
              <a:pathLst>
                <a:path w="8681" h="13924">
                  <a:moveTo>
                    <a:pt x="2186" y="13925"/>
                  </a:moveTo>
                  <a:lnTo>
                    <a:pt x="8682" y="0"/>
                  </a:lnTo>
                  <a:lnTo>
                    <a:pt x="0" y="13925"/>
                  </a:lnTo>
                  <a:lnTo>
                    <a:pt x="2186" y="13925"/>
                  </a:lnTo>
                  <a:close/>
                </a:path>
              </a:pathLst>
            </a:custGeom>
            <a:solidFill>
              <a:srgbClr val="FF0000"/>
            </a:solidFill>
            <a:ln w="6245" cap="flat">
              <a:noFill/>
              <a:prstDash val="solid"/>
              <a:miter/>
            </a:ln>
          </p:spPr>
          <p:txBody>
            <a:bodyPr rtlCol="0" anchor="ctr"/>
            <a:lstStyle/>
            <a:p>
              <a:endParaRPr lang="en-US" noProof="0" dirty="0"/>
            </a:p>
          </p:txBody>
        </p:sp>
        <p:sp>
          <p:nvSpPr>
            <p:cNvPr id="5219" name="Serbest Form 5218">
              <a:extLst>
                <a:ext uri="{FF2B5EF4-FFF2-40B4-BE49-F238E27FC236}">
                  <a16:creationId xmlns:a16="http://schemas.microsoft.com/office/drawing/2014/main" id="{B500BCF0-D9D9-7148-9FC3-26C770459D30}"/>
                </a:ext>
              </a:extLst>
            </p:cNvPr>
            <p:cNvSpPr/>
            <p:nvPr/>
          </p:nvSpPr>
          <p:spPr>
            <a:xfrm>
              <a:off x="4076227" y="208532"/>
              <a:ext cx="66893" cy="32533"/>
            </a:xfrm>
            <a:custGeom>
              <a:avLst/>
              <a:gdLst>
                <a:gd name="connsiteX0" fmla="*/ 4310 w 66893"/>
                <a:gd name="connsiteY0" fmla="*/ 11614 h 32533"/>
                <a:gd name="connsiteX1" fmla="*/ 28044 w 66893"/>
                <a:gd name="connsiteY1" fmla="*/ 23229 h 32533"/>
                <a:gd name="connsiteX2" fmla="*/ 49592 w 66893"/>
                <a:gd name="connsiteY2" fmla="*/ 32533 h 32533"/>
                <a:gd name="connsiteX3" fmla="*/ 66893 w 66893"/>
                <a:gd name="connsiteY3" fmla="*/ 18608 h 32533"/>
                <a:gd name="connsiteX4" fmla="*/ 51778 w 66893"/>
                <a:gd name="connsiteY4" fmla="*/ 4683 h 32533"/>
                <a:gd name="connsiteX5" fmla="*/ 36663 w 66893"/>
                <a:gd name="connsiteY5" fmla="*/ 6994 h 32533"/>
                <a:gd name="connsiteX6" fmla="*/ 0 w 66893"/>
                <a:gd name="connsiteY6" fmla="*/ 0 h 32533"/>
                <a:gd name="connsiteX7" fmla="*/ 4310 w 66893"/>
                <a:gd name="connsiteY7" fmla="*/ 11614 h 3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93" h="32533">
                  <a:moveTo>
                    <a:pt x="4310" y="11614"/>
                  </a:moveTo>
                  <a:lnTo>
                    <a:pt x="28044" y="23229"/>
                  </a:lnTo>
                  <a:lnTo>
                    <a:pt x="49592" y="32533"/>
                  </a:lnTo>
                  <a:lnTo>
                    <a:pt x="66893" y="18608"/>
                  </a:lnTo>
                  <a:lnTo>
                    <a:pt x="51778" y="4683"/>
                  </a:lnTo>
                  <a:lnTo>
                    <a:pt x="36663" y="6994"/>
                  </a:lnTo>
                  <a:lnTo>
                    <a:pt x="0" y="0"/>
                  </a:lnTo>
                  <a:lnTo>
                    <a:pt x="4310" y="11614"/>
                  </a:lnTo>
                  <a:close/>
                </a:path>
              </a:pathLst>
            </a:custGeom>
            <a:solidFill>
              <a:srgbClr val="FF0000"/>
            </a:solidFill>
            <a:ln w="6245" cap="flat">
              <a:noFill/>
              <a:prstDash val="solid"/>
              <a:miter/>
            </a:ln>
          </p:spPr>
          <p:txBody>
            <a:bodyPr rtlCol="0" anchor="ctr"/>
            <a:lstStyle/>
            <a:p>
              <a:endParaRPr lang="en-US" noProof="0" dirty="0"/>
            </a:p>
          </p:txBody>
        </p:sp>
        <p:sp>
          <p:nvSpPr>
            <p:cNvPr id="5220" name="Serbest Form 5219">
              <a:extLst>
                <a:ext uri="{FF2B5EF4-FFF2-40B4-BE49-F238E27FC236}">
                  <a16:creationId xmlns:a16="http://schemas.microsoft.com/office/drawing/2014/main" id="{08C681B2-0E7B-7940-9C41-38C1C53D3AF1}"/>
                </a:ext>
              </a:extLst>
            </p:cNvPr>
            <p:cNvSpPr/>
            <p:nvPr/>
          </p:nvSpPr>
          <p:spPr>
            <a:xfrm>
              <a:off x="3899282" y="219210"/>
              <a:ext cx="69016" cy="37341"/>
            </a:xfrm>
            <a:custGeom>
              <a:avLst/>
              <a:gdLst>
                <a:gd name="connsiteX0" fmla="*/ 56088 w 69016"/>
                <a:gd name="connsiteY0" fmla="*/ 8617 h 37341"/>
                <a:gd name="connsiteX1" fmla="*/ 36788 w 69016"/>
                <a:gd name="connsiteY1" fmla="*/ 6244 h 37341"/>
                <a:gd name="connsiteX2" fmla="*/ 21423 w 69016"/>
                <a:gd name="connsiteY2" fmla="*/ 6244 h 37341"/>
                <a:gd name="connsiteX3" fmla="*/ 39099 w 69016"/>
                <a:gd name="connsiteY3" fmla="*/ 4746 h 37341"/>
                <a:gd name="connsiteX4" fmla="*/ 54027 w 69016"/>
                <a:gd name="connsiteY4" fmla="*/ 2435 h 37341"/>
                <a:gd name="connsiteX5" fmla="*/ 68017 w 69016"/>
                <a:gd name="connsiteY5" fmla="*/ 13800 h 37341"/>
                <a:gd name="connsiteX6" fmla="*/ 56088 w 69016"/>
                <a:gd name="connsiteY6" fmla="*/ 11802 h 37341"/>
                <a:gd name="connsiteX7" fmla="*/ 69017 w 69016"/>
                <a:gd name="connsiteY7" fmla="*/ 14112 h 37341"/>
                <a:gd name="connsiteX8" fmla="*/ 54901 w 69016"/>
                <a:gd name="connsiteY8" fmla="*/ 0 h 37341"/>
                <a:gd name="connsiteX9" fmla="*/ 38600 w 69016"/>
                <a:gd name="connsiteY9" fmla="*/ 1998 h 37341"/>
                <a:gd name="connsiteX10" fmla="*/ 21174 w 69016"/>
                <a:gd name="connsiteY10" fmla="*/ 6244 h 37341"/>
                <a:gd name="connsiteX11" fmla="*/ 36726 w 69016"/>
                <a:gd name="connsiteY11" fmla="*/ 9367 h 37341"/>
                <a:gd name="connsiteX12" fmla="*/ 56088 w 69016"/>
                <a:gd name="connsiteY12" fmla="*/ 11677 h 37341"/>
                <a:gd name="connsiteX13" fmla="*/ 11617 w 69016"/>
                <a:gd name="connsiteY13" fmla="*/ 34281 h 37341"/>
                <a:gd name="connsiteX14" fmla="*/ 1811 w 69016"/>
                <a:gd name="connsiteY14" fmla="*/ 16797 h 37341"/>
                <a:gd name="connsiteX15" fmla="*/ 34977 w 69016"/>
                <a:gd name="connsiteY15" fmla="*/ 16423 h 37341"/>
                <a:gd name="connsiteX16" fmla="*/ 64894 w 69016"/>
                <a:gd name="connsiteY16" fmla="*/ 18795 h 37341"/>
                <a:gd name="connsiteX17" fmla="*/ 40536 w 69016"/>
                <a:gd name="connsiteY17" fmla="*/ 27350 h 37341"/>
                <a:gd name="connsiteX18" fmla="*/ 27544 w 69016"/>
                <a:gd name="connsiteY18" fmla="*/ 34344 h 37341"/>
                <a:gd name="connsiteX19" fmla="*/ 11055 w 69016"/>
                <a:gd name="connsiteY19" fmla="*/ 34344 h 37341"/>
                <a:gd name="connsiteX20" fmla="*/ 11055 w 69016"/>
                <a:gd name="connsiteY20" fmla="*/ 37341 h 37341"/>
                <a:gd name="connsiteX21" fmla="*/ 28294 w 69016"/>
                <a:gd name="connsiteY21" fmla="*/ 37341 h 37341"/>
                <a:gd name="connsiteX22" fmla="*/ 42035 w 69016"/>
                <a:gd name="connsiteY22" fmla="*/ 30160 h 37341"/>
                <a:gd name="connsiteX23" fmla="*/ 65457 w 69016"/>
                <a:gd name="connsiteY23" fmla="*/ 18733 h 37341"/>
                <a:gd name="connsiteX24" fmla="*/ 34665 w 69016"/>
                <a:gd name="connsiteY24" fmla="*/ 13425 h 37341"/>
                <a:gd name="connsiteX25" fmla="*/ 12804 w 69016"/>
                <a:gd name="connsiteY25" fmla="*/ 15736 h 37341"/>
                <a:gd name="connsiteX26" fmla="*/ 0 w 69016"/>
                <a:gd name="connsiteY26" fmla="*/ 15736 h 37341"/>
                <a:gd name="connsiteX27" fmla="*/ 2811 w 69016"/>
                <a:gd name="connsiteY27" fmla="*/ 33969 h 3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9016" h="37341">
                  <a:moveTo>
                    <a:pt x="56088" y="8617"/>
                  </a:moveTo>
                  <a:lnTo>
                    <a:pt x="36788" y="6244"/>
                  </a:lnTo>
                  <a:lnTo>
                    <a:pt x="21423" y="6244"/>
                  </a:lnTo>
                  <a:lnTo>
                    <a:pt x="39099" y="4746"/>
                  </a:lnTo>
                  <a:lnTo>
                    <a:pt x="54027" y="2435"/>
                  </a:lnTo>
                  <a:lnTo>
                    <a:pt x="68017" y="13800"/>
                  </a:lnTo>
                  <a:close/>
                  <a:moveTo>
                    <a:pt x="56088" y="11802"/>
                  </a:moveTo>
                  <a:lnTo>
                    <a:pt x="69017" y="14112"/>
                  </a:lnTo>
                  <a:lnTo>
                    <a:pt x="54901" y="0"/>
                  </a:lnTo>
                  <a:lnTo>
                    <a:pt x="38600" y="1998"/>
                  </a:lnTo>
                  <a:lnTo>
                    <a:pt x="21174" y="6244"/>
                  </a:lnTo>
                  <a:lnTo>
                    <a:pt x="36726" y="9367"/>
                  </a:lnTo>
                  <a:lnTo>
                    <a:pt x="56088" y="11677"/>
                  </a:lnTo>
                  <a:close/>
                  <a:moveTo>
                    <a:pt x="11617" y="34281"/>
                  </a:moveTo>
                  <a:lnTo>
                    <a:pt x="1811" y="16797"/>
                  </a:lnTo>
                  <a:lnTo>
                    <a:pt x="34977" y="16423"/>
                  </a:lnTo>
                  <a:lnTo>
                    <a:pt x="64894" y="18795"/>
                  </a:lnTo>
                  <a:lnTo>
                    <a:pt x="40536" y="27350"/>
                  </a:lnTo>
                  <a:lnTo>
                    <a:pt x="27544" y="34344"/>
                  </a:lnTo>
                  <a:lnTo>
                    <a:pt x="11055" y="34344"/>
                  </a:lnTo>
                  <a:close/>
                  <a:moveTo>
                    <a:pt x="11055" y="37341"/>
                  </a:moveTo>
                  <a:lnTo>
                    <a:pt x="28294" y="37341"/>
                  </a:lnTo>
                  <a:lnTo>
                    <a:pt x="42035" y="30160"/>
                  </a:lnTo>
                  <a:lnTo>
                    <a:pt x="65457" y="18733"/>
                  </a:lnTo>
                  <a:lnTo>
                    <a:pt x="34665" y="13425"/>
                  </a:lnTo>
                  <a:lnTo>
                    <a:pt x="12804" y="15736"/>
                  </a:lnTo>
                  <a:lnTo>
                    <a:pt x="0" y="15736"/>
                  </a:lnTo>
                  <a:lnTo>
                    <a:pt x="2811" y="33969"/>
                  </a:lnTo>
                  <a:close/>
                </a:path>
              </a:pathLst>
            </a:custGeom>
            <a:solidFill>
              <a:srgbClr val="FFFFFF"/>
            </a:solidFill>
            <a:ln w="6245" cap="flat">
              <a:noFill/>
              <a:prstDash val="solid"/>
              <a:miter/>
            </a:ln>
          </p:spPr>
          <p:txBody>
            <a:bodyPr rtlCol="0" anchor="ctr"/>
            <a:lstStyle/>
            <a:p>
              <a:endParaRPr lang="en-US" noProof="0" dirty="0"/>
            </a:p>
          </p:txBody>
        </p:sp>
        <p:sp>
          <p:nvSpPr>
            <p:cNvPr id="5221" name="Serbest Form 5220">
              <a:extLst>
                <a:ext uri="{FF2B5EF4-FFF2-40B4-BE49-F238E27FC236}">
                  <a16:creationId xmlns:a16="http://schemas.microsoft.com/office/drawing/2014/main" id="{14E06FFF-4FCB-E747-8767-02010F340010}"/>
                </a:ext>
              </a:extLst>
            </p:cNvPr>
            <p:cNvSpPr/>
            <p:nvPr/>
          </p:nvSpPr>
          <p:spPr>
            <a:xfrm>
              <a:off x="3884667" y="334668"/>
              <a:ext cx="34726" cy="18171"/>
            </a:xfrm>
            <a:custGeom>
              <a:avLst/>
              <a:gdLst>
                <a:gd name="connsiteX0" fmla="*/ 33353 w 34726"/>
                <a:gd name="connsiteY0" fmla="*/ 16860 h 18171"/>
                <a:gd name="connsiteX1" fmla="*/ 3748 w 34726"/>
                <a:gd name="connsiteY1" fmla="*/ 16173 h 18171"/>
                <a:gd name="connsiteX2" fmla="*/ 1062 w 34726"/>
                <a:gd name="connsiteY2" fmla="*/ 1062 h 18171"/>
                <a:gd name="connsiteX3" fmla="*/ 14178 w 34726"/>
                <a:gd name="connsiteY3" fmla="*/ 7681 h 18171"/>
                <a:gd name="connsiteX4" fmla="*/ 34727 w 34726"/>
                <a:gd name="connsiteY4" fmla="*/ 13987 h 18171"/>
                <a:gd name="connsiteX5" fmla="*/ 15302 w 34726"/>
                <a:gd name="connsiteY5" fmla="*/ 4683 h 18171"/>
                <a:gd name="connsiteX6" fmla="*/ 0 w 34726"/>
                <a:gd name="connsiteY6" fmla="*/ 0 h 18171"/>
                <a:gd name="connsiteX7" fmla="*/ 2311 w 34726"/>
                <a:gd name="connsiteY7" fmla="*/ 18171 h 18171"/>
                <a:gd name="connsiteX8" fmla="*/ 34165 w 34726"/>
                <a:gd name="connsiteY8" fmla="*/ 16985 h 1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26" h="18171">
                  <a:moveTo>
                    <a:pt x="33353" y="16860"/>
                  </a:moveTo>
                  <a:lnTo>
                    <a:pt x="3748" y="16173"/>
                  </a:lnTo>
                  <a:lnTo>
                    <a:pt x="1062" y="1062"/>
                  </a:lnTo>
                  <a:lnTo>
                    <a:pt x="14178" y="7681"/>
                  </a:lnTo>
                  <a:close/>
                  <a:moveTo>
                    <a:pt x="34727" y="13987"/>
                  </a:moveTo>
                  <a:lnTo>
                    <a:pt x="15302" y="4683"/>
                  </a:lnTo>
                  <a:lnTo>
                    <a:pt x="0" y="0"/>
                  </a:lnTo>
                  <a:lnTo>
                    <a:pt x="2311" y="18171"/>
                  </a:lnTo>
                  <a:lnTo>
                    <a:pt x="34165" y="16985"/>
                  </a:lnTo>
                  <a:close/>
                </a:path>
              </a:pathLst>
            </a:custGeom>
            <a:solidFill>
              <a:srgbClr val="FFFFFF"/>
            </a:solidFill>
            <a:ln w="6245" cap="flat">
              <a:noFill/>
              <a:prstDash val="solid"/>
              <a:miter/>
            </a:ln>
          </p:spPr>
          <p:txBody>
            <a:bodyPr rtlCol="0" anchor="ctr"/>
            <a:lstStyle/>
            <a:p>
              <a:endParaRPr lang="en-US" noProof="0" dirty="0"/>
            </a:p>
          </p:txBody>
        </p:sp>
        <p:sp>
          <p:nvSpPr>
            <p:cNvPr id="5222" name="Serbest Form 5221">
              <a:extLst>
                <a:ext uri="{FF2B5EF4-FFF2-40B4-BE49-F238E27FC236}">
                  <a16:creationId xmlns:a16="http://schemas.microsoft.com/office/drawing/2014/main" id="{D7FE7E20-4B55-6049-A1BE-E63A01CB2D96}"/>
                </a:ext>
              </a:extLst>
            </p:cNvPr>
            <p:cNvSpPr/>
            <p:nvPr/>
          </p:nvSpPr>
          <p:spPr>
            <a:xfrm>
              <a:off x="3719964" y="290520"/>
              <a:ext cx="15115" cy="5432"/>
            </a:xfrm>
            <a:custGeom>
              <a:avLst/>
              <a:gdLst>
                <a:gd name="connsiteX0" fmla="*/ 500 w 15115"/>
                <a:gd name="connsiteY0" fmla="*/ 0 h 5432"/>
                <a:gd name="connsiteX1" fmla="*/ 15115 w 15115"/>
                <a:gd name="connsiteY1" fmla="*/ 5433 h 5432"/>
                <a:gd name="connsiteX2" fmla="*/ 0 w 15115"/>
                <a:gd name="connsiteY2" fmla="*/ 3122 h 5432"/>
                <a:gd name="connsiteX3" fmla="*/ 15115 w 15115"/>
                <a:gd name="connsiteY3" fmla="*/ 5433 h 5432"/>
                <a:gd name="connsiteX4" fmla="*/ 500 w 15115"/>
                <a:gd name="connsiteY4" fmla="*/ 0 h 5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5" h="5432">
                  <a:moveTo>
                    <a:pt x="500" y="0"/>
                  </a:moveTo>
                  <a:lnTo>
                    <a:pt x="15115" y="5433"/>
                  </a:lnTo>
                  <a:close/>
                  <a:moveTo>
                    <a:pt x="0" y="3122"/>
                  </a:moveTo>
                  <a:lnTo>
                    <a:pt x="15115" y="5433"/>
                  </a:lnTo>
                  <a:lnTo>
                    <a:pt x="500" y="0"/>
                  </a:lnTo>
                  <a:close/>
                </a:path>
              </a:pathLst>
            </a:custGeom>
            <a:solidFill>
              <a:srgbClr val="FFFFFF"/>
            </a:solidFill>
            <a:ln w="6245" cap="flat">
              <a:noFill/>
              <a:prstDash val="solid"/>
              <a:miter/>
            </a:ln>
          </p:spPr>
          <p:txBody>
            <a:bodyPr rtlCol="0" anchor="ctr"/>
            <a:lstStyle/>
            <a:p>
              <a:endParaRPr lang="en-US" noProof="0" dirty="0"/>
            </a:p>
          </p:txBody>
        </p:sp>
        <p:sp>
          <p:nvSpPr>
            <p:cNvPr id="5223" name="Serbest Form 5222">
              <a:extLst>
                <a:ext uri="{FF2B5EF4-FFF2-40B4-BE49-F238E27FC236}">
                  <a16:creationId xmlns:a16="http://schemas.microsoft.com/office/drawing/2014/main" id="{B111991A-53EE-4E40-BC25-9BFA67837469}"/>
                </a:ext>
              </a:extLst>
            </p:cNvPr>
            <p:cNvSpPr/>
            <p:nvPr/>
          </p:nvSpPr>
          <p:spPr>
            <a:xfrm>
              <a:off x="4179596" y="188425"/>
              <a:ext cx="19799" cy="3122"/>
            </a:xfrm>
            <a:custGeom>
              <a:avLst/>
              <a:gdLst>
                <a:gd name="connsiteX0" fmla="*/ 19799 w 19799"/>
                <a:gd name="connsiteY0" fmla="*/ 3122 h 3122"/>
                <a:gd name="connsiteX1" fmla="*/ 63 w 19799"/>
                <a:gd name="connsiteY1" fmla="*/ 2310 h 3122"/>
                <a:gd name="connsiteX2" fmla="*/ 19425 w 19799"/>
                <a:gd name="connsiteY2" fmla="*/ 0 h 3122"/>
                <a:gd name="connsiteX3" fmla="*/ 0 w 19799"/>
                <a:gd name="connsiteY3" fmla="*/ 2310 h 3122"/>
                <a:gd name="connsiteX4" fmla="*/ 19799 w 19799"/>
                <a:gd name="connsiteY4" fmla="*/ 3122 h 3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9" h="3122">
                  <a:moveTo>
                    <a:pt x="19799" y="3122"/>
                  </a:moveTo>
                  <a:lnTo>
                    <a:pt x="63" y="2310"/>
                  </a:lnTo>
                  <a:close/>
                  <a:moveTo>
                    <a:pt x="19425" y="0"/>
                  </a:moveTo>
                  <a:lnTo>
                    <a:pt x="0" y="2310"/>
                  </a:lnTo>
                  <a:lnTo>
                    <a:pt x="19799" y="3122"/>
                  </a:lnTo>
                  <a:close/>
                </a:path>
              </a:pathLst>
            </a:custGeom>
            <a:solidFill>
              <a:srgbClr val="FFFFFF"/>
            </a:solidFill>
            <a:ln w="6245" cap="flat">
              <a:noFill/>
              <a:prstDash val="solid"/>
              <a:miter/>
            </a:ln>
          </p:spPr>
          <p:txBody>
            <a:bodyPr rtlCol="0" anchor="ctr"/>
            <a:lstStyle/>
            <a:p>
              <a:endParaRPr lang="en-US" noProof="0" dirty="0"/>
            </a:p>
          </p:txBody>
        </p:sp>
        <p:sp>
          <p:nvSpPr>
            <p:cNvPr id="5224" name="Serbest Form 5223">
              <a:extLst>
                <a:ext uri="{FF2B5EF4-FFF2-40B4-BE49-F238E27FC236}">
                  <a16:creationId xmlns:a16="http://schemas.microsoft.com/office/drawing/2014/main" id="{830B8E65-C787-614F-AC97-15AC5EB7E886}"/>
                </a:ext>
              </a:extLst>
            </p:cNvPr>
            <p:cNvSpPr/>
            <p:nvPr/>
          </p:nvSpPr>
          <p:spPr>
            <a:xfrm>
              <a:off x="2836801" y="130540"/>
              <a:ext cx="2003606" cy="1109682"/>
            </a:xfrm>
            <a:custGeom>
              <a:avLst/>
              <a:gdLst>
                <a:gd name="connsiteX0" fmla="*/ 1427864 w 2003606"/>
                <a:gd name="connsiteY0" fmla="*/ 116519 h 1109682"/>
                <a:gd name="connsiteX1" fmla="*/ 1414685 w 2003606"/>
                <a:gd name="connsiteY1" fmla="*/ 120578 h 1109682"/>
                <a:gd name="connsiteX2" fmla="*/ 2003170 w 2003606"/>
                <a:gd name="connsiteY2" fmla="*/ 16922 h 1109682"/>
                <a:gd name="connsiteX3" fmla="*/ 1987555 w 2003606"/>
                <a:gd name="connsiteY3" fmla="*/ 20794 h 1109682"/>
                <a:gd name="connsiteX4" fmla="*/ 1975063 w 2003606"/>
                <a:gd name="connsiteY4" fmla="*/ 23104 h 1109682"/>
                <a:gd name="connsiteX5" fmla="*/ 1960011 w 2003606"/>
                <a:gd name="connsiteY5" fmla="*/ 25414 h 1109682"/>
                <a:gd name="connsiteX6" fmla="*/ 1943022 w 2003606"/>
                <a:gd name="connsiteY6" fmla="*/ 25414 h 1109682"/>
                <a:gd name="connsiteX7" fmla="*/ 1925534 w 2003606"/>
                <a:gd name="connsiteY7" fmla="*/ 27787 h 1109682"/>
                <a:gd name="connsiteX8" fmla="*/ 1892868 w 2003606"/>
                <a:gd name="connsiteY8" fmla="*/ 32471 h 1109682"/>
                <a:gd name="connsiteX9" fmla="*/ 1877753 w 2003606"/>
                <a:gd name="connsiteY9" fmla="*/ 34781 h 1109682"/>
                <a:gd name="connsiteX10" fmla="*/ 1847710 w 2003606"/>
                <a:gd name="connsiteY10" fmla="*/ 37091 h 1109682"/>
                <a:gd name="connsiteX11" fmla="*/ 1882562 w 2003606"/>
                <a:gd name="connsiteY11" fmla="*/ 35593 h 1109682"/>
                <a:gd name="connsiteX12" fmla="*/ 1918913 w 2003606"/>
                <a:gd name="connsiteY12" fmla="*/ 37966 h 1109682"/>
                <a:gd name="connsiteX13" fmla="*/ 1903673 w 2003606"/>
                <a:gd name="connsiteY13" fmla="*/ 37154 h 1109682"/>
                <a:gd name="connsiteX14" fmla="*/ 1888558 w 2003606"/>
                <a:gd name="connsiteY14" fmla="*/ 39464 h 1109682"/>
                <a:gd name="connsiteX15" fmla="*/ 1871132 w 2003606"/>
                <a:gd name="connsiteY15" fmla="*/ 44148 h 1109682"/>
                <a:gd name="connsiteX16" fmla="*/ 1849647 w 2003606"/>
                <a:gd name="connsiteY16" fmla="*/ 48768 h 1109682"/>
                <a:gd name="connsiteX17" fmla="*/ 1836468 w 2003606"/>
                <a:gd name="connsiteY17" fmla="*/ 53452 h 1109682"/>
                <a:gd name="connsiteX18" fmla="*/ 1821290 w 2003606"/>
                <a:gd name="connsiteY18" fmla="*/ 60445 h 1109682"/>
                <a:gd name="connsiteX19" fmla="*/ 1791373 w 2003606"/>
                <a:gd name="connsiteY19" fmla="*/ 67314 h 1109682"/>
                <a:gd name="connsiteX20" fmla="*/ 1776882 w 2003606"/>
                <a:gd name="connsiteY20" fmla="*/ 64941 h 1109682"/>
                <a:gd name="connsiteX21" fmla="*/ 1761768 w 2003606"/>
                <a:gd name="connsiteY21" fmla="*/ 62631 h 1109682"/>
                <a:gd name="connsiteX22" fmla="*/ 1748027 w 2003606"/>
                <a:gd name="connsiteY22" fmla="*/ 67376 h 1109682"/>
                <a:gd name="connsiteX23" fmla="*/ 1760956 w 2003606"/>
                <a:gd name="connsiteY23" fmla="*/ 74995 h 1109682"/>
                <a:gd name="connsiteX24" fmla="*/ 1746153 w 2003606"/>
                <a:gd name="connsiteY24" fmla="*/ 74245 h 1109682"/>
                <a:gd name="connsiteX25" fmla="*/ 1711988 w 2003606"/>
                <a:gd name="connsiteY25" fmla="*/ 71935 h 1109682"/>
                <a:gd name="connsiteX26" fmla="*/ 1683257 w 2003606"/>
                <a:gd name="connsiteY26" fmla="*/ 83612 h 1109682"/>
                <a:gd name="connsiteX27" fmla="*/ 1705118 w 2003606"/>
                <a:gd name="connsiteY27" fmla="*/ 88670 h 1109682"/>
                <a:gd name="connsiteX28" fmla="*/ 1691439 w 2003606"/>
                <a:gd name="connsiteY28" fmla="*/ 104405 h 1109682"/>
                <a:gd name="connsiteX29" fmla="*/ 1674888 w 2003606"/>
                <a:gd name="connsiteY29" fmla="*/ 106404 h 1109682"/>
                <a:gd name="connsiteX30" fmla="*/ 1655463 w 2003606"/>
                <a:gd name="connsiteY30" fmla="*/ 108714 h 1109682"/>
                <a:gd name="connsiteX31" fmla="*/ 1639599 w 2003606"/>
                <a:gd name="connsiteY31" fmla="*/ 120641 h 1109682"/>
                <a:gd name="connsiteX32" fmla="*/ 1612554 w 2003606"/>
                <a:gd name="connsiteY32" fmla="*/ 120641 h 1109682"/>
                <a:gd name="connsiteX33" fmla="*/ 1595066 w 2003606"/>
                <a:gd name="connsiteY33" fmla="*/ 122951 h 1109682"/>
                <a:gd name="connsiteX34" fmla="*/ 1567209 w 2003606"/>
                <a:gd name="connsiteY34" fmla="*/ 122951 h 1109682"/>
                <a:gd name="connsiteX35" fmla="*/ 1586446 w 2003606"/>
                <a:gd name="connsiteY35" fmla="*/ 130569 h 1109682"/>
                <a:gd name="connsiteX36" fmla="*/ 1603685 w 2003606"/>
                <a:gd name="connsiteY36" fmla="*/ 135252 h 1109682"/>
                <a:gd name="connsiteX37" fmla="*/ 1625670 w 2003606"/>
                <a:gd name="connsiteY37" fmla="*/ 135252 h 1109682"/>
                <a:gd name="connsiteX38" fmla="*/ 1607495 w 2003606"/>
                <a:gd name="connsiteY38" fmla="*/ 143995 h 1109682"/>
                <a:gd name="connsiteX39" fmla="*/ 1584510 w 2003606"/>
                <a:gd name="connsiteY39" fmla="*/ 146055 h 1109682"/>
                <a:gd name="connsiteX40" fmla="*/ 1571207 w 2003606"/>
                <a:gd name="connsiteY40" fmla="*/ 150738 h 1109682"/>
                <a:gd name="connsiteX41" fmla="*/ 1539353 w 2003606"/>
                <a:gd name="connsiteY41" fmla="*/ 143682 h 1109682"/>
                <a:gd name="connsiteX42" fmla="*/ 1522302 w 2003606"/>
                <a:gd name="connsiteY42" fmla="*/ 141434 h 1109682"/>
                <a:gd name="connsiteX43" fmla="*/ 1495944 w 2003606"/>
                <a:gd name="connsiteY43" fmla="*/ 139124 h 1109682"/>
                <a:gd name="connsiteX44" fmla="*/ 1480267 w 2003606"/>
                <a:gd name="connsiteY44" fmla="*/ 146180 h 1109682"/>
                <a:gd name="connsiteX45" fmla="*/ 1464090 w 2003606"/>
                <a:gd name="connsiteY45" fmla="*/ 141434 h 1109682"/>
                <a:gd name="connsiteX46" fmla="*/ 1429176 w 2003606"/>
                <a:gd name="connsiteY46" fmla="*/ 141434 h 1109682"/>
                <a:gd name="connsiteX47" fmla="*/ 1414498 w 2003606"/>
                <a:gd name="connsiteY47" fmla="*/ 136876 h 1109682"/>
                <a:gd name="connsiteX48" fmla="*/ 1433673 w 2003606"/>
                <a:gd name="connsiteY48" fmla="*/ 137625 h 1109682"/>
                <a:gd name="connsiteX49" fmla="*/ 1449225 w 2003606"/>
                <a:gd name="connsiteY49" fmla="*/ 130569 h 1109682"/>
                <a:gd name="connsiteX50" fmla="*/ 1463653 w 2003606"/>
                <a:gd name="connsiteY50" fmla="*/ 130569 h 1109682"/>
                <a:gd name="connsiteX51" fmla="*/ 1477144 w 2003606"/>
                <a:gd name="connsiteY51" fmla="*/ 125824 h 1109682"/>
                <a:gd name="connsiteX52" fmla="*/ 1478206 w 2003606"/>
                <a:gd name="connsiteY52" fmla="*/ 110462 h 1109682"/>
                <a:gd name="connsiteX53" fmla="*/ 1503689 w 2003606"/>
                <a:gd name="connsiteY53" fmla="*/ 123263 h 1109682"/>
                <a:gd name="connsiteX54" fmla="*/ 1528672 w 2003606"/>
                <a:gd name="connsiteY54" fmla="*/ 123638 h 1109682"/>
                <a:gd name="connsiteX55" fmla="*/ 1563836 w 2003606"/>
                <a:gd name="connsiteY55" fmla="*/ 109588 h 1109682"/>
                <a:gd name="connsiteX56" fmla="*/ 1549721 w 2003606"/>
                <a:gd name="connsiteY56" fmla="*/ 111274 h 1109682"/>
                <a:gd name="connsiteX57" fmla="*/ 1536792 w 2003606"/>
                <a:gd name="connsiteY57" fmla="*/ 115895 h 1109682"/>
                <a:gd name="connsiteX58" fmla="*/ 1518054 w 2003606"/>
                <a:gd name="connsiteY58" fmla="*/ 111212 h 1109682"/>
                <a:gd name="connsiteX59" fmla="*/ 1544224 w 2003606"/>
                <a:gd name="connsiteY59" fmla="*/ 102595 h 1109682"/>
                <a:gd name="connsiteX60" fmla="*/ 1521989 w 2003606"/>
                <a:gd name="connsiteY60" fmla="*/ 99535 h 1109682"/>
                <a:gd name="connsiteX61" fmla="*/ 1504688 w 2003606"/>
                <a:gd name="connsiteY61" fmla="*/ 99535 h 1109682"/>
                <a:gd name="connsiteX62" fmla="*/ 1520678 w 2003606"/>
                <a:gd name="connsiteY62" fmla="*/ 93291 h 1109682"/>
                <a:gd name="connsiteX63" fmla="*/ 1534918 w 2003606"/>
                <a:gd name="connsiteY63" fmla="*/ 93291 h 1109682"/>
                <a:gd name="connsiteX64" fmla="*/ 1550283 w 2003606"/>
                <a:gd name="connsiteY64" fmla="*/ 90918 h 1109682"/>
                <a:gd name="connsiteX65" fmla="*/ 1563337 w 2003606"/>
                <a:gd name="connsiteY65" fmla="*/ 88670 h 1109682"/>
                <a:gd name="connsiteX66" fmla="*/ 1580076 w 2003606"/>
                <a:gd name="connsiteY66" fmla="*/ 90980 h 1109682"/>
                <a:gd name="connsiteX67" fmla="*/ 1602186 w 2003606"/>
                <a:gd name="connsiteY67" fmla="*/ 86359 h 1109682"/>
                <a:gd name="connsiteX68" fmla="*/ 1584635 w 2003606"/>
                <a:gd name="connsiteY68" fmla="*/ 83175 h 1109682"/>
                <a:gd name="connsiteX69" fmla="*/ 1570457 w 2003606"/>
                <a:gd name="connsiteY69" fmla="*/ 71935 h 1109682"/>
                <a:gd name="connsiteX70" fmla="*/ 1566709 w 2003606"/>
                <a:gd name="connsiteY70" fmla="*/ 56511 h 1109682"/>
                <a:gd name="connsiteX71" fmla="*/ 1608244 w 2003606"/>
                <a:gd name="connsiteY71" fmla="*/ 60820 h 1109682"/>
                <a:gd name="connsiteX72" fmla="*/ 1622610 w 2003606"/>
                <a:gd name="connsiteY72" fmla="*/ 69874 h 1109682"/>
                <a:gd name="connsiteX73" fmla="*/ 1640286 w 2003606"/>
                <a:gd name="connsiteY73" fmla="*/ 74682 h 1109682"/>
                <a:gd name="connsiteX74" fmla="*/ 1654151 w 2003606"/>
                <a:gd name="connsiteY74" fmla="*/ 70062 h 1109682"/>
                <a:gd name="connsiteX75" fmla="*/ 1626108 w 2003606"/>
                <a:gd name="connsiteY75" fmla="*/ 57573 h 1109682"/>
                <a:gd name="connsiteX76" fmla="*/ 1641160 w 2003606"/>
                <a:gd name="connsiteY76" fmla="*/ 55949 h 1109682"/>
                <a:gd name="connsiteX77" fmla="*/ 1660335 w 2003606"/>
                <a:gd name="connsiteY77" fmla="*/ 53701 h 1109682"/>
                <a:gd name="connsiteX78" fmla="*/ 1679510 w 2003606"/>
                <a:gd name="connsiteY78" fmla="*/ 53701 h 1109682"/>
                <a:gd name="connsiteX79" fmla="*/ 1701308 w 2003606"/>
                <a:gd name="connsiteY79" fmla="*/ 51391 h 1109682"/>
                <a:gd name="connsiteX80" fmla="*/ 1718796 w 2003606"/>
                <a:gd name="connsiteY80" fmla="*/ 46708 h 1109682"/>
                <a:gd name="connsiteX81" fmla="*/ 1705430 w 2003606"/>
                <a:gd name="connsiteY81" fmla="*/ 43586 h 1109682"/>
                <a:gd name="connsiteX82" fmla="*/ 1736347 w 2003606"/>
                <a:gd name="connsiteY82" fmla="*/ 35405 h 1109682"/>
                <a:gd name="connsiteX83" fmla="*/ 1713987 w 2003606"/>
                <a:gd name="connsiteY83" fmla="*/ 34656 h 1109682"/>
                <a:gd name="connsiteX84" fmla="*/ 1696686 w 2003606"/>
                <a:gd name="connsiteY84" fmla="*/ 36967 h 1109682"/>
                <a:gd name="connsiteX85" fmla="*/ 1681134 w 2003606"/>
                <a:gd name="connsiteY85" fmla="*/ 44085 h 1109682"/>
                <a:gd name="connsiteX86" fmla="*/ 1666456 w 2003606"/>
                <a:gd name="connsiteY86" fmla="*/ 46271 h 1109682"/>
                <a:gd name="connsiteX87" fmla="*/ 1612617 w 2003606"/>
                <a:gd name="connsiteY87" fmla="*/ 50891 h 1109682"/>
                <a:gd name="connsiteX88" fmla="*/ 1589319 w 2003606"/>
                <a:gd name="connsiteY88" fmla="*/ 46271 h 1109682"/>
                <a:gd name="connsiteX89" fmla="*/ 1602373 w 2003606"/>
                <a:gd name="connsiteY89" fmla="*/ 44959 h 1109682"/>
                <a:gd name="connsiteX90" fmla="*/ 1614865 w 2003606"/>
                <a:gd name="connsiteY90" fmla="*/ 42711 h 1109682"/>
                <a:gd name="connsiteX91" fmla="*/ 1630167 w 2003606"/>
                <a:gd name="connsiteY91" fmla="*/ 40151 h 1109682"/>
                <a:gd name="connsiteX92" fmla="*/ 1617238 w 2003606"/>
                <a:gd name="connsiteY92" fmla="*/ 34656 h 1109682"/>
                <a:gd name="connsiteX93" fmla="*/ 1595253 w 2003606"/>
                <a:gd name="connsiteY93" fmla="*/ 36967 h 1109682"/>
                <a:gd name="connsiteX94" fmla="*/ 1577702 w 2003606"/>
                <a:gd name="connsiteY94" fmla="*/ 41650 h 1109682"/>
                <a:gd name="connsiteX95" fmla="*/ 1549846 w 2003606"/>
                <a:gd name="connsiteY95" fmla="*/ 43960 h 1109682"/>
                <a:gd name="connsiteX96" fmla="*/ 1567709 w 2003606"/>
                <a:gd name="connsiteY96" fmla="*/ 35468 h 1109682"/>
                <a:gd name="connsiteX97" fmla="*/ 1531108 w 2003606"/>
                <a:gd name="connsiteY97" fmla="*/ 25414 h 1109682"/>
                <a:gd name="connsiteX98" fmla="*/ 1545911 w 2003606"/>
                <a:gd name="connsiteY98" fmla="*/ 28537 h 1109682"/>
                <a:gd name="connsiteX99" fmla="*/ 1563212 w 2003606"/>
                <a:gd name="connsiteY99" fmla="*/ 26226 h 1109682"/>
                <a:gd name="connsiteX100" fmla="*/ 1578389 w 2003606"/>
                <a:gd name="connsiteY100" fmla="*/ 23916 h 1109682"/>
                <a:gd name="connsiteX101" fmla="*/ 1610493 w 2003606"/>
                <a:gd name="connsiteY101" fmla="*/ 23916 h 1109682"/>
                <a:gd name="connsiteX102" fmla="*/ 1632541 w 2003606"/>
                <a:gd name="connsiteY102" fmla="*/ 16860 h 1109682"/>
                <a:gd name="connsiteX103" fmla="*/ 1649342 w 2003606"/>
                <a:gd name="connsiteY103" fmla="*/ 16860 h 1109682"/>
                <a:gd name="connsiteX104" fmla="*/ 1679322 w 2003606"/>
                <a:gd name="connsiteY104" fmla="*/ 21481 h 1109682"/>
                <a:gd name="connsiteX105" fmla="*/ 1711676 w 2003606"/>
                <a:gd name="connsiteY105" fmla="*/ 26164 h 1109682"/>
                <a:gd name="connsiteX106" fmla="*/ 1680134 w 2003606"/>
                <a:gd name="connsiteY106" fmla="*/ 13738 h 1109682"/>
                <a:gd name="connsiteX107" fmla="*/ 1693188 w 2003606"/>
                <a:gd name="connsiteY107" fmla="*/ 12114 h 1109682"/>
                <a:gd name="connsiteX108" fmla="*/ 1705680 w 2003606"/>
                <a:gd name="connsiteY108" fmla="*/ 9866 h 1109682"/>
                <a:gd name="connsiteX109" fmla="*/ 1739845 w 2003606"/>
                <a:gd name="connsiteY109" fmla="*/ 12176 h 1109682"/>
                <a:gd name="connsiteX110" fmla="*/ 1761830 w 2003606"/>
                <a:gd name="connsiteY110" fmla="*/ 7493 h 1109682"/>
                <a:gd name="connsiteX111" fmla="*/ 1774759 w 2003606"/>
                <a:gd name="connsiteY111" fmla="*/ 5183 h 1109682"/>
                <a:gd name="connsiteX112" fmla="*/ 1813171 w 2003606"/>
                <a:gd name="connsiteY112" fmla="*/ 7493 h 1109682"/>
                <a:gd name="connsiteX113" fmla="*/ 1837155 w 2003606"/>
                <a:gd name="connsiteY113" fmla="*/ 5183 h 1109682"/>
                <a:gd name="connsiteX114" fmla="*/ 1865074 w 2003606"/>
                <a:gd name="connsiteY114" fmla="*/ 5183 h 1109682"/>
                <a:gd name="connsiteX115" fmla="*/ 1878315 w 2003606"/>
                <a:gd name="connsiteY115" fmla="*/ 2810 h 1109682"/>
                <a:gd name="connsiteX116" fmla="*/ 1894679 w 2003606"/>
                <a:gd name="connsiteY116" fmla="*/ 9679 h 1109682"/>
                <a:gd name="connsiteX117" fmla="*/ 1921286 w 2003606"/>
                <a:gd name="connsiteY117" fmla="*/ 7493 h 1109682"/>
                <a:gd name="connsiteX118" fmla="*/ 1904985 w 2003606"/>
                <a:gd name="connsiteY118" fmla="*/ 13738 h 1109682"/>
                <a:gd name="connsiteX119" fmla="*/ 1927907 w 2003606"/>
                <a:gd name="connsiteY119" fmla="*/ 9679 h 1109682"/>
                <a:gd name="connsiteX120" fmla="*/ 1940399 w 2003606"/>
                <a:gd name="connsiteY120" fmla="*/ 7368 h 1109682"/>
                <a:gd name="connsiteX121" fmla="*/ 1957200 w 2003606"/>
                <a:gd name="connsiteY121" fmla="*/ 9741 h 1109682"/>
                <a:gd name="connsiteX122" fmla="*/ 1971816 w 2003606"/>
                <a:gd name="connsiteY122" fmla="*/ 16548 h 1109682"/>
                <a:gd name="connsiteX123" fmla="*/ 2003170 w 2003606"/>
                <a:gd name="connsiteY123" fmla="*/ 13800 h 1109682"/>
                <a:gd name="connsiteX124" fmla="*/ 1972940 w 2003606"/>
                <a:gd name="connsiteY124" fmla="*/ 13800 h 1109682"/>
                <a:gd name="connsiteX125" fmla="*/ 1958512 w 2003606"/>
                <a:gd name="connsiteY125" fmla="*/ 6994 h 1109682"/>
                <a:gd name="connsiteX126" fmla="*/ 1940774 w 2003606"/>
                <a:gd name="connsiteY126" fmla="*/ 4496 h 1109682"/>
                <a:gd name="connsiteX127" fmla="*/ 1927345 w 2003606"/>
                <a:gd name="connsiteY127" fmla="*/ 6869 h 1109682"/>
                <a:gd name="connsiteX128" fmla="*/ 1905609 w 2003606"/>
                <a:gd name="connsiteY128" fmla="*/ 13738 h 1109682"/>
                <a:gd name="connsiteX129" fmla="*/ 1921974 w 2003606"/>
                <a:gd name="connsiteY129" fmla="*/ 7493 h 1109682"/>
                <a:gd name="connsiteX130" fmla="*/ 1895116 w 2003606"/>
                <a:gd name="connsiteY130" fmla="*/ 6869 h 1109682"/>
                <a:gd name="connsiteX131" fmla="*/ 1878627 w 2003606"/>
                <a:gd name="connsiteY131" fmla="*/ 0 h 1109682"/>
                <a:gd name="connsiteX132" fmla="*/ 1864824 w 2003606"/>
                <a:gd name="connsiteY132" fmla="*/ 2186 h 1109682"/>
                <a:gd name="connsiteX133" fmla="*/ 1837030 w 2003606"/>
                <a:gd name="connsiteY133" fmla="*/ 2186 h 1109682"/>
                <a:gd name="connsiteX134" fmla="*/ 1813171 w 2003606"/>
                <a:gd name="connsiteY134" fmla="*/ 4496 h 1109682"/>
                <a:gd name="connsiteX135" fmla="*/ 1774571 w 2003606"/>
                <a:gd name="connsiteY135" fmla="*/ 2186 h 1109682"/>
                <a:gd name="connsiteX136" fmla="*/ 1761330 w 2003606"/>
                <a:gd name="connsiteY136" fmla="*/ 4496 h 1109682"/>
                <a:gd name="connsiteX137" fmla="*/ 1739657 w 2003606"/>
                <a:gd name="connsiteY137" fmla="*/ 9179 h 1109682"/>
                <a:gd name="connsiteX138" fmla="*/ 1705617 w 2003606"/>
                <a:gd name="connsiteY138" fmla="*/ 6806 h 1109682"/>
                <a:gd name="connsiteX139" fmla="*/ 1692251 w 2003606"/>
                <a:gd name="connsiteY139" fmla="*/ 9179 h 1109682"/>
                <a:gd name="connsiteX140" fmla="*/ 1679010 w 2003606"/>
                <a:gd name="connsiteY140" fmla="*/ 13738 h 1109682"/>
                <a:gd name="connsiteX141" fmla="*/ 1711363 w 2003606"/>
                <a:gd name="connsiteY141" fmla="*/ 26226 h 1109682"/>
                <a:gd name="connsiteX142" fmla="*/ 1679635 w 2003606"/>
                <a:gd name="connsiteY142" fmla="*/ 18483 h 1109682"/>
                <a:gd name="connsiteX143" fmla="*/ 1649592 w 2003606"/>
                <a:gd name="connsiteY143" fmla="*/ 13738 h 1109682"/>
                <a:gd name="connsiteX144" fmla="*/ 1632041 w 2003606"/>
                <a:gd name="connsiteY144" fmla="*/ 13738 h 1109682"/>
                <a:gd name="connsiteX145" fmla="*/ 1609993 w 2003606"/>
                <a:gd name="connsiteY145" fmla="*/ 20731 h 1109682"/>
                <a:gd name="connsiteX146" fmla="*/ 1578140 w 2003606"/>
                <a:gd name="connsiteY146" fmla="*/ 20731 h 1109682"/>
                <a:gd name="connsiteX147" fmla="*/ 1562775 w 2003606"/>
                <a:gd name="connsiteY147" fmla="*/ 23104 h 1109682"/>
                <a:gd name="connsiteX148" fmla="*/ 1545536 w 2003606"/>
                <a:gd name="connsiteY148" fmla="*/ 25414 h 1109682"/>
                <a:gd name="connsiteX149" fmla="*/ 1530671 w 2003606"/>
                <a:gd name="connsiteY149" fmla="*/ 25414 h 1109682"/>
                <a:gd name="connsiteX150" fmla="*/ 1567022 w 2003606"/>
                <a:gd name="connsiteY150" fmla="*/ 35530 h 1109682"/>
                <a:gd name="connsiteX151" fmla="*/ 1536917 w 2003606"/>
                <a:gd name="connsiteY151" fmla="*/ 37091 h 1109682"/>
                <a:gd name="connsiteX152" fmla="*/ 1565460 w 2003606"/>
                <a:gd name="connsiteY152" fmla="*/ 44959 h 1109682"/>
                <a:gd name="connsiteX153" fmla="*/ 1577952 w 2003606"/>
                <a:gd name="connsiteY153" fmla="*/ 44959 h 1109682"/>
                <a:gd name="connsiteX154" fmla="*/ 1595628 w 2003606"/>
                <a:gd name="connsiteY154" fmla="*/ 40276 h 1109682"/>
                <a:gd name="connsiteX155" fmla="*/ 1616926 w 2003606"/>
                <a:gd name="connsiteY155" fmla="*/ 38028 h 1109682"/>
                <a:gd name="connsiteX156" fmla="*/ 1601374 w 2003606"/>
                <a:gd name="connsiteY156" fmla="*/ 41837 h 1109682"/>
                <a:gd name="connsiteX157" fmla="*/ 1588195 w 2003606"/>
                <a:gd name="connsiteY157" fmla="*/ 46520 h 1109682"/>
                <a:gd name="connsiteX158" fmla="*/ 1612179 w 2003606"/>
                <a:gd name="connsiteY158" fmla="*/ 54201 h 1109682"/>
                <a:gd name="connsiteX159" fmla="*/ 1666518 w 2003606"/>
                <a:gd name="connsiteY159" fmla="*/ 49643 h 1109682"/>
                <a:gd name="connsiteX160" fmla="*/ 1681758 w 2003606"/>
                <a:gd name="connsiteY160" fmla="*/ 47270 h 1109682"/>
                <a:gd name="connsiteX161" fmla="*/ 1697248 w 2003606"/>
                <a:gd name="connsiteY161" fmla="*/ 40214 h 1109682"/>
                <a:gd name="connsiteX162" fmla="*/ 1714049 w 2003606"/>
                <a:gd name="connsiteY162" fmla="*/ 38028 h 1109682"/>
                <a:gd name="connsiteX163" fmla="*/ 1735597 w 2003606"/>
                <a:gd name="connsiteY163" fmla="*/ 35718 h 1109682"/>
                <a:gd name="connsiteX164" fmla="*/ 1704368 w 2003606"/>
                <a:gd name="connsiteY164" fmla="*/ 44210 h 1109682"/>
                <a:gd name="connsiteX165" fmla="*/ 1717859 w 2003606"/>
                <a:gd name="connsiteY165" fmla="*/ 47270 h 1109682"/>
                <a:gd name="connsiteX166" fmla="*/ 1700183 w 2003606"/>
                <a:gd name="connsiteY166" fmla="*/ 48831 h 1109682"/>
                <a:gd name="connsiteX167" fmla="*/ 1678885 w 2003606"/>
                <a:gd name="connsiteY167" fmla="*/ 51079 h 1109682"/>
                <a:gd name="connsiteX168" fmla="*/ 1660147 w 2003606"/>
                <a:gd name="connsiteY168" fmla="*/ 51079 h 1109682"/>
                <a:gd name="connsiteX169" fmla="*/ 1640536 w 2003606"/>
                <a:gd name="connsiteY169" fmla="*/ 53452 h 1109682"/>
                <a:gd name="connsiteX170" fmla="*/ 1625108 w 2003606"/>
                <a:gd name="connsiteY170" fmla="*/ 58135 h 1109682"/>
                <a:gd name="connsiteX171" fmla="*/ 1653152 w 2003606"/>
                <a:gd name="connsiteY171" fmla="*/ 70624 h 1109682"/>
                <a:gd name="connsiteX172" fmla="*/ 1640161 w 2003606"/>
                <a:gd name="connsiteY172" fmla="*/ 72247 h 1109682"/>
                <a:gd name="connsiteX173" fmla="*/ 1623922 w 2003606"/>
                <a:gd name="connsiteY173" fmla="*/ 67189 h 1109682"/>
                <a:gd name="connsiteX174" fmla="*/ 1609244 w 2003606"/>
                <a:gd name="connsiteY174" fmla="*/ 58072 h 1109682"/>
                <a:gd name="connsiteX175" fmla="*/ 1565523 w 2003606"/>
                <a:gd name="connsiteY175" fmla="*/ 55575 h 1109682"/>
                <a:gd name="connsiteX176" fmla="*/ 1568208 w 2003606"/>
                <a:gd name="connsiteY176" fmla="*/ 73746 h 1109682"/>
                <a:gd name="connsiteX177" fmla="*/ 1583886 w 2003606"/>
                <a:gd name="connsiteY177" fmla="*/ 86234 h 1109682"/>
                <a:gd name="connsiteX178" fmla="*/ 1602124 w 2003606"/>
                <a:gd name="connsiteY178" fmla="*/ 86547 h 1109682"/>
                <a:gd name="connsiteX179" fmla="*/ 1580201 w 2003606"/>
                <a:gd name="connsiteY179" fmla="*/ 88045 h 1109682"/>
                <a:gd name="connsiteX180" fmla="*/ 1563462 w 2003606"/>
                <a:gd name="connsiteY180" fmla="*/ 85735 h 1109682"/>
                <a:gd name="connsiteX181" fmla="*/ 1550033 w 2003606"/>
                <a:gd name="connsiteY181" fmla="*/ 88045 h 1109682"/>
                <a:gd name="connsiteX182" fmla="*/ 1534981 w 2003606"/>
                <a:gd name="connsiteY182" fmla="*/ 90356 h 1109682"/>
                <a:gd name="connsiteX183" fmla="*/ 1520115 w 2003606"/>
                <a:gd name="connsiteY183" fmla="*/ 90356 h 1109682"/>
                <a:gd name="connsiteX184" fmla="*/ 1504188 w 2003606"/>
                <a:gd name="connsiteY184" fmla="*/ 99847 h 1109682"/>
                <a:gd name="connsiteX185" fmla="*/ 1522302 w 2003606"/>
                <a:gd name="connsiteY185" fmla="*/ 102782 h 1109682"/>
                <a:gd name="connsiteX186" fmla="*/ 1543850 w 2003606"/>
                <a:gd name="connsiteY186" fmla="*/ 102782 h 1109682"/>
                <a:gd name="connsiteX187" fmla="*/ 1517305 w 2003606"/>
                <a:gd name="connsiteY187" fmla="*/ 111337 h 1109682"/>
                <a:gd name="connsiteX188" fmla="*/ 1537042 w 2003606"/>
                <a:gd name="connsiteY188" fmla="*/ 119017 h 1109682"/>
                <a:gd name="connsiteX189" fmla="*/ 1550845 w 2003606"/>
                <a:gd name="connsiteY189" fmla="*/ 114334 h 1109682"/>
                <a:gd name="connsiteX190" fmla="*/ 1563836 w 2003606"/>
                <a:gd name="connsiteY190" fmla="*/ 109651 h 1109682"/>
                <a:gd name="connsiteX191" fmla="*/ 1528173 w 2003606"/>
                <a:gd name="connsiteY191" fmla="*/ 120641 h 1109682"/>
                <a:gd name="connsiteX192" fmla="*/ 1505000 w 2003606"/>
                <a:gd name="connsiteY192" fmla="*/ 120641 h 1109682"/>
                <a:gd name="connsiteX193" fmla="*/ 1490885 w 2003606"/>
                <a:gd name="connsiteY193" fmla="*/ 109338 h 1109682"/>
                <a:gd name="connsiteX194" fmla="*/ 1476957 w 2003606"/>
                <a:gd name="connsiteY194" fmla="*/ 109026 h 1109682"/>
                <a:gd name="connsiteX195" fmla="*/ 1475395 w 2003606"/>
                <a:gd name="connsiteY195" fmla="*/ 124512 h 1109682"/>
                <a:gd name="connsiteX196" fmla="*/ 1448913 w 2003606"/>
                <a:gd name="connsiteY196" fmla="*/ 127572 h 1109682"/>
                <a:gd name="connsiteX197" fmla="*/ 1433173 w 2003606"/>
                <a:gd name="connsiteY197" fmla="*/ 134691 h 1109682"/>
                <a:gd name="connsiteX198" fmla="*/ 1414436 w 2003606"/>
                <a:gd name="connsiteY198" fmla="*/ 136876 h 1109682"/>
                <a:gd name="connsiteX199" fmla="*/ 1429238 w 2003606"/>
                <a:gd name="connsiteY199" fmla="*/ 144619 h 1109682"/>
                <a:gd name="connsiteX200" fmla="*/ 1464215 w 2003606"/>
                <a:gd name="connsiteY200" fmla="*/ 144619 h 1109682"/>
                <a:gd name="connsiteX201" fmla="*/ 1481079 w 2003606"/>
                <a:gd name="connsiteY201" fmla="*/ 149240 h 1109682"/>
                <a:gd name="connsiteX202" fmla="*/ 1497256 w 2003606"/>
                <a:gd name="connsiteY202" fmla="*/ 142184 h 1109682"/>
                <a:gd name="connsiteX203" fmla="*/ 1522239 w 2003606"/>
                <a:gd name="connsiteY203" fmla="*/ 144557 h 1109682"/>
                <a:gd name="connsiteX204" fmla="*/ 1539852 w 2003606"/>
                <a:gd name="connsiteY204" fmla="*/ 146929 h 1109682"/>
                <a:gd name="connsiteX205" fmla="*/ 1559464 w 2003606"/>
                <a:gd name="connsiteY205" fmla="*/ 146929 h 1109682"/>
                <a:gd name="connsiteX206" fmla="*/ 1572955 w 2003606"/>
                <a:gd name="connsiteY206" fmla="*/ 153798 h 1109682"/>
                <a:gd name="connsiteX207" fmla="*/ 1585884 w 2003606"/>
                <a:gd name="connsiteY207" fmla="*/ 149177 h 1109682"/>
                <a:gd name="connsiteX208" fmla="*/ 1609244 w 2003606"/>
                <a:gd name="connsiteY208" fmla="*/ 146929 h 1109682"/>
                <a:gd name="connsiteX209" fmla="*/ 1627232 w 2003606"/>
                <a:gd name="connsiteY209" fmla="*/ 135065 h 1109682"/>
                <a:gd name="connsiteX210" fmla="*/ 1604747 w 2003606"/>
                <a:gd name="connsiteY210" fmla="*/ 132193 h 1109682"/>
                <a:gd name="connsiteX211" fmla="*/ 1587945 w 2003606"/>
                <a:gd name="connsiteY211" fmla="*/ 127572 h 1109682"/>
                <a:gd name="connsiteX212" fmla="*/ 1567709 w 2003606"/>
                <a:gd name="connsiteY212" fmla="*/ 122889 h 1109682"/>
                <a:gd name="connsiteX213" fmla="*/ 1595378 w 2003606"/>
                <a:gd name="connsiteY213" fmla="*/ 126011 h 1109682"/>
                <a:gd name="connsiteX214" fmla="*/ 1612866 w 2003606"/>
                <a:gd name="connsiteY214" fmla="*/ 123638 h 1109682"/>
                <a:gd name="connsiteX215" fmla="*/ 1640723 w 2003606"/>
                <a:gd name="connsiteY215" fmla="*/ 123638 h 1109682"/>
                <a:gd name="connsiteX216" fmla="*/ 1656775 w 2003606"/>
                <a:gd name="connsiteY216" fmla="*/ 111711 h 1109682"/>
                <a:gd name="connsiteX217" fmla="*/ 1675512 w 2003606"/>
                <a:gd name="connsiteY217" fmla="*/ 109713 h 1109682"/>
                <a:gd name="connsiteX218" fmla="*/ 1692626 w 2003606"/>
                <a:gd name="connsiteY218" fmla="*/ 107403 h 1109682"/>
                <a:gd name="connsiteX219" fmla="*/ 1706304 w 2003606"/>
                <a:gd name="connsiteY219" fmla="*/ 97849 h 1109682"/>
                <a:gd name="connsiteX220" fmla="*/ 1718796 w 2003606"/>
                <a:gd name="connsiteY220" fmla="*/ 90418 h 1109682"/>
                <a:gd name="connsiteX221" fmla="*/ 1705805 w 2003606"/>
                <a:gd name="connsiteY221" fmla="*/ 85797 h 1109682"/>
                <a:gd name="connsiteX222" fmla="*/ 1683882 w 2003606"/>
                <a:gd name="connsiteY222" fmla="*/ 83424 h 1109682"/>
                <a:gd name="connsiteX223" fmla="*/ 1712363 w 2003606"/>
                <a:gd name="connsiteY223" fmla="*/ 74807 h 1109682"/>
                <a:gd name="connsiteX224" fmla="*/ 1746215 w 2003606"/>
                <a:gd name="connsiteY224" fmla="*/ 77243 h 1109682"/>
                <a:gd name="connsiteX225" fmla="*/ 1761642 w 2003606"/>
                <a:gd name="connsiteY225" fmla="*/ 74932 h 1109682"/>
                <a:gd name="connsiteX226" fmla="*/ 1776258 w 2003606"/>
                <a:gd name="connsiteY226" fmla="*/ 68001 h 1109682"/>
                <a:gd name="connsiteX227" fmla="*/ 1791373 w 2003606"/>
                <a:gd name="connsiteY227" fmla="*/ 70311 h 1109682"/>
                <a:gd name="connsiteX228" fmla="*/ 1822165 w 2003606"/>
                <a:gd name="connsiteY228" fmla="*/ 63318 h 1109682"/>
                <a:gd name="connsiteX229" fmla="*/ 1837592 w 2003606"/>
                <a:gd name="connsiteY229" fmla="*/ 56262 h 1109682"/>
                <a:gd name="connsiteX230" fmla="*/ 1850084 w 2003606"/>
                <a:gd name="connsiteY230" fmla="*/ 51641 h 1109682"/>
                <a:gd name="connsiteX231" fmla="*/ 1871445 w 2003606"/>
                <a:gd name="connsiteY231" fmla="*/ 47082 h 1109682"/>
                <a:gd name="connsiteX232" fmla="*/ 1888808 w 2003606"/>
                <a:gd name="connsiteY232" fmla="*/ 42399 h 1109682"/>
                <a:gd name="connsiteX233" fmla="*/ 1903736 w 2003606"/>
                <a:gd name="connsiteY233" fmla="*/ 40151 h 1109682"/>
                <a:gd name="connsiteX234" fmla="*/ 1918788 w 2003606"/>
                <a:gd name="connsiteY234" fmla="*/ 37841 h 1109682"/>
                <a:gd name="connsiteX235" fmla="*/ 1882437 w 2003606"/>
                <a:gd name="connsiteY235" fmla="*/ 32471 h 1109682"/>
                <a:gd name="connsiteX236" fmla="*/ 1847585 w 2003606"/>
                <a:gd name="connsiteY236" fmla="*/ 37091 h 1109682"/>
                <a:gd name="connsiteX237" fmla="*/ 1878128 w 2003606"/>
                <a:gd name="connsiteY237" fmla="*/ 37966 h 1109682"/>
                <a:gd name="connsiteX238" fmla="*/ 1893368 w 2003606"/>
                <a:gd name="connsiteY238" fmla="*/ 35593 h 1109682"/>
                <a:gd name="connsiteX239" fmla="*/ 1925721 w 2003606"/>
                <a:gd name="connsiteY239" fmla="*/ 30972 h 1109682"/>
                <a:gd name="connsiteX240" fmla="*/ 1942960 w 2003606"/>
                <a:gd name="connsiteY240" fmla="*/ 28662 h 1109682"/>
                <a:gd name="connsiteX241" fmla="*/ 1960011 w 2003606"/>
                <a:gd name="connsiteY241" fmla="*/ 28662 h 1109682"/>
                <a:gd name="connsiteX242" fmla="*/ 1975376 w 2003606"/>
                <a:gd name="connsiteY242" fmla="*/ 26226 h 1109682"/>
                <a:gd name="connsiteX243" fmla="*/ 1988304 w 2003606"/>
                <a:gd name="connsiteY243" fmla="*/ 23916 h 1109682"/>
                <a:gd name="connsiteX244" fmla="*/ 2003607 w 2003606"/>
                <a:gd name="connsiteY244" fmla="*/ 19170 h 1109682"/>
                <a:gd name="connsiteX245" fmla="*/ 1426365 w 2003606"/>
                <a:gd name="connsiteY245" fmla="*/ 113647 h 1109682"/>
                <a:gd name="connsiteX246" fmla="*/ 1413436 w 2003606"/>
                <a:gd name="connsiteY246" fmla="*/ 120641 h 1109682"/>
                <a:gd name="connsiteX247" fmla="*/ 1426553 w 2003606"/>
                <a:gd name="connsiteY247" fmla="*/ 128196 h 1109682"/>
                <a:gd name="connsiteX248" fmla="*/ 1428676 w 2003606"/>
                <a:gd name="connsiteY248" fmla="*/ 115083 h 1109682"/>
                <a:gd name="connsiteX249" fmla="*/ 1502627 w 2003606"/>
                <a:gd name="connsiteY249" fmla="*/ 231790 h 1109682"/>
                <a:gd name="connsiteX250" fmla="*/ 1506312 w 2003606"/>
                <a:gd name="connsiteY250" fmla="*/ 208311 h 1109682"/>
                <a:gd name="connsiteX251" fmla="*/ 1519428 w 2003606"/>
                <a:gd name="connsiteY251" fmla="*/ 214056 h 1109682"/>
                <a:gd name="connsiteX252" fmla="*/ 1560714 w 2003606"/>
                <a:gd name="connsiteY252" fmla="*/ 218739 h 1109682"/>
                <a:gd name="connsiteX253" fmla="*/ 1515369 w 2003606"/>
                <a:gd name="connsiteY253" fmla="*/ 231852 h 1109682"/>
                <a:gd name="connsiteX254" fmla="*/ 1502627 w 2003606"/>
                <a:gd name="connsiteY254" fmla="*/ 234975 h 1109682"/>
                <a:gd name="connsiteX255" fmla="*/ 1515556 w 2003606"/>
                <a:gd name="connsiteY255" fmla="*/ 234975 h 1109682"/>
                <a:gd name="connsiteX256" fmla="*/ 1548159 w 2003606"/>
                <a:gd name="connsiteY256" fmla="*/ 230354 h 1109682"/>
                <a:gd name="connsiteX257" fmla="*/ 1562775 w 2003606"/>
                <a:gd name="connsiteY257" fmla="*/ 232664 h 1109682"/>
                <a:gd name="connsiteX258" fmla="*/ 1562775 w 2003606"/>
                <a:gd name="connsiteY258" fmla="*/ 216929 h 1109682"/>
                <a:gd name="connsiteX259" fmla="*/ 1520365 w 2003606"/>
                <a:gd name="connsiteY259" fmla="*/ 210684 h 1109682"/>
                <a:gd name="connsiteX260" fmla="*/ 1505250 w 2003606"/>
                <a:gd name="connsiteY260" fmla="*/ 206438 h 1109682"/>
                <a:gd name="connsiteX261" fmla="*/ 1499004 w 2003606"/>
                <a:gd name="connsiteY261" fmla="*/ 223797 h 1109682"/>
                <a:gd name="connsiteX262" fmla="*/ 1342234 w 2003606"/>
                <a:gd name="connsiteY262" fmla="*/ 132755 h 1109682"/>
                <a:gd name="connsiteX263" fmla="*/ 1366218 w 2003606"/>
                <a:gd name="connsiteY263" fmla="*/ 142184 h 1109682"/>
                <a:gd name="connsiteX264" fmla="*/ 1379959 w 2003606"/>
                <a:gd name="connsiteY264" fmla="*/ 139873 h 1109682"/>
                <a:gd name="connsiteX265" fmla="*/ 1396323 w 2003606"/>
                <a:gd name="connsiteY265" fmla="*/ 146742 h 1109682"/>
                <a:gd name="connsiteX266" fmla="*/ 1409314 w 2003606"/>
                <a:gd name="connsiteY266" fmla="*/ 151425 h 1109682"/>
                <a:gd name="connsiteX267" fmla="*/ 1385830 w 2003606"/>
                <a:gd name="connsiteY267" fmla="*/ 153049 h 1109682"/>
                <a:gd name="connsiteX268" fmla="*/ 1372651 w 2003606"/>
                <a:gd name="connsiteY268" fmla="*/ 157732 h 1109682"/>
                <a:gd name="connsiteX269" fmla="*/ 1387828 w 2003606"/>
                <a:gd name="connsiteY269" fmla="*/ 165350 h 1109682"/>
                <a:gd name="connsiteX270" fmla="*/ 1405754 w 2003606"/>
                <a:gd name="connsiteY270" fmla="*/ 163102 h 1109682"/>
                <a:gd name="connsiteX271" fmla="*/ 1422368 w 2003606"/>
                <a:gd name="connsiteY271" fmla="*/ 167723 h 1109682"/>
                <a:gd name="connsiteX272" fmla="*/ 1436046 w 2003606"/>
                <a:gd name="connsiteY272" fmla="*/ 165413 h 1109682"/>
                <a:gd name="connsiteX273" fmla="*/ 1450162 w 2003606"/>
                <a:gd name="connsiteY273" fmla="*/ 172281 h 1109682"/>
                <a:gd name="connsiteX274" fmla="*/ 1464340 w 2003606"/>
                <a:gd name="connsiteY274" fmla="*/ 167661 h 1109682"/>
                <a:gd name="connsiteX275" fmla="*/ 1479143 w 2003606"/>
                <a:gd name="connsiteY275" fmla="*/ 165413 h 1109682"/>
                <a:gd name="connsiteX276" fmla="*/ 1496381 w 2003606"/>
                <a:gd name="connsiteY276" fmla="*/ 163102 h 1109682"/>
                <a:gd name="connsiteX277" fmla="*/ 1511746 w 2003606"/>
                <a:gd name="connsiteY277" fmla="*/ 158419 h 1109682"/>
                <a:gd name="connsiteX278" fmla="*/ 1541039 w 2003606"/>
                <a:gd name="connsiteY278" fmla="*/ 163040 h 1109682"/>
                <a:gd name="connsiteX279" fmla="*/ 1557965 w 2003606"/>
                <a:gd name="connsiteY279" fmla="*/ 172219 h 1109682"/>
                <a:gd name="connsiteX280" fmla="*/ 1529796 w 2003606"/>
                <a:gd name="connsiteY280" fmla="*/ 188080 h 1109682"/>
                <a:gd name="connsiteX281" fmla="*/ 1472397 w 2003606"/>
                <a:gd name="connsiteY281" fmla="*/ 187767 h 1109682"/>
                <a:gd name="connsiteX282" fmla="*/ 1437670 w 2003606"/>
                <a:gd name="connsiteY282" fmla="*/ 192451 h 1109682"/>
                <a:gd name="connsiteX283" fmla="*/ 1410251 w 2003606"/>
                <a:gd name="connsiteY283" fmla="*/ 185519 h 1109682"/>
                <a:gd name="connsiteX284" fmla="*/ 1379896 w 2003606"/>
                <a:gd name="connsiteY284" fmla="*/ 180836 h 1109682"/>
                <a:gd name="connsiteX285" fmla="*/ 1361970 w 2003606"/>
                <a:gd name="connsiteY285" fmla="*/ 185519 h 1109682"/>
                <a:gd name="connsiteX286" fmla="*/ 1345356 w 2003606"/>
                <a:gd name="connsiteY286" fmla="*/ 183147 h 1109682"/>
                <a:gd name="connsiteX287" fmla="*/ 1355350 w 2003606"/>
                <a:gd name="connsiteY287" fmla="*/ 148615 h 1109682"/>
                <a:gd name="connsiteX288" fmla="*/ 1315251 w 2003606"/>
                <a:gd name="connsiteY288" fmla="*/ 146055 h 1109682"/>
                <a:gd name="connsiteX289" fmla="*/ 1308006 w 2003606"/>
                <a:gd name="connsiteY289" fmla="*/ 130632 h 1109682"/>
                <a:gd name="connsiteX290" fmla="*/ 1343108 w 2003606"/>
                <a:gd name="connsiteY290" fmla="*/ 132942 h 1109682"/>
                <a:gd name="connsiteX291" fmla="*/ 1343108 w 2003606"/>
                <a:gd name="connsiteY291" fmla="*/ 129820 h 1109682"/>
                <a:gd name="connsiteX292" fmla="*/ 1319374 w 2003606"/>
                <a:gd name="connsiteY292" fmla="*/ 127447 h 1109682"/>
                <a:gd name="connsiteX293" fmla="*/ 1306008 w 2003606"/>
                <a:gd name="connsiteY293" fmla="*/ 129820 h 1109682"/>
                <a:gd name="connsiteX294" fmla="*/ 1313503 w 2003606"/>
                <a:gd name="connsiteY294" fmla="*/ 148553 h 1109682"/>
                <a:gd name="connsiteX295" fmla="*/ 1353788 w 2003606"/>
                <a:gd name="connsiteY295" fmla="*/ 149365 h 1109682"/>
                <a:gd name="connsiteX296" fmla="*/ 1330929 w 2003606"/>
                <a:gd name="connsiteY296" fmla="*/ 174342 h 1109682"/>
                <a:gd name="connsiteX297" fmla="*/ 1344232 w 2003606"/>
                <a:gd name="connsiteY297" fmla="*/ 185894 h 1109682"/>
                <a:gd name="connsiteX298" fmla="*/ 1362158 w 2003606"/>
                <a:gd name="connsiteY298" fmla="*/ 188517 h 1109682"/>
                <a:gd name="connsiteX299" fmla="*/ 1380083 w 2003606"/>
                <a:gd name="connsiteY299" fmla="*/ 183833 h 1109682"/>
                <a:gd name="connsiteX300" fmla="*/ 1409626 w 2003606"/>
                <a:gd name="connsiteY300" fmla="*/ 188517 h 1109682"/>
                <a:gd name="connsiteX301" fmla="*/ 1437545 w 2003606"/>
                <a:gd name="connsiteY301" fmla="*/ 195448 h 1109682"/>
                <a:gd name="connsiteX302" fmla="*/ 1472647 w 2003606"/>
                <a:gd name="connsiteY302" fmla="*/ 190827 h 1109682"/>
                <a:gd name="connsiteX303" fmla="*/ 1530671 w 2003606"/>
                <a:gd name="connsiteY303" fmla="*/ 190827 h 1109682"/>
                <a:gd name="connsiteX304" fmla="*/ 1559589 w 2003606"/>
                <a:gd name="connsiteY304" fmla="*/ 172094 h 1109682"/>
                <a:gd name="connsiteX305" fmla="*/ 1542226 w 2003606"/>
                <a:gd name="connsiteY305" fmla="*/ 160105 h 1109682"/>
                <a:gd name="connsiteX306" fmla="*/ 1524613 w 2003606"/>
                <a:gd name="connsiteY306" fmla="*/ 155297 h 1109682"/>
                <a:gd name="connsiteX307" fmla="*/ 1511496 w 2003606"/>
                <a:gd name="connsiteY307" fmla="*/ 155297 h 1109682"/>
                <a:gd name="connsiteX308" fmla="*/ 1495944 w 2003606"/>
                <a:gd name="connsiteY308" fmla="*/ 160043 h 1109682"/>
                <a:gd name="connsiteX309" fmla="*/ 1478955 w 2003606"/>
                <a:gd name="connsiteY309" fmla="*/ 162291 h 1109682"/>
                <a:gd name="connsiteX310" fmla="*/ 1463778 w 2003606"/>
                <a:gd name="connsiteY310" fmla="*/ 164601 h 1109682"/>
                <a:gd name="connsiteX311" fmla="*/ 1450537 w 2003606"/>
                <a:gd name="connsiteY311" fmla="*/ 169347 h 1109682"/>
                <a:gd name="connsiteX312" fmla="*/ 1436546 w 2003606"/>
                <a:gd name="connsiteY312" fmla="*/ 162415 h 1109682"/>
                <a:gd name="connsiteX313" fmla="*/ 1422618 w 2003606"/>
                <a:gd name="connsiteY313" fmla="*/ 164601 h 1109682"/>
                <a:gd name="connsiteX314" fmla="*/ 1406066 w 2003606"/>
                <a:gd name="connsiteY314" fmla="*/ 159980 h 1109682"/>
                <a:gd name="connsiteX315" fmla="*/ 1388203 w 2003606"/>
                <a:gd name="connsiteY315" fmla="*/ 162291 h 1109682"/>
                <a:gd name="connsiteX316" fmla="*/ 1373775 w 2003606"/>
                <a:gd name="connsiteY316" fmla="*/ 157732 h 1109682"/>
                <a:gd name="connsiteX317" fmla="*/ 1386767 w 2003606"/>
                <a:gd name="connsiteY317" fmla="*/ 156046 h 1109682"/>
                <a:gd name="connsiteX318" fmla="*/ 1410251 w 2003606"/>
                <a:gd name="connsiteY318" fmla="*/ 151488 h 1109682"/>
                <a:gd name="connsiteX319" fmla="*/ 1397759 w 2003606"/>
                <a:gd name="connsiteY319" fmla="*/ 143807 h 1109682"/>
                <a:gd name="connsiteX320" fmla="*/ 1380333 w 2003606"/>
                <a:gd name="connsiteY320" fmla="*/ 136876 h 1109682"/>
                <a:gd name="connsiteX321" fmla="*/ 1366468 w 2003606"/>
                <a:gd name="connsiteY321" fmla="*/ 139124 h 1109682"/>
                <a:gd name="connsiteX322" fmla="*/ 1352102 w 2003606"/>
                <a:gd name="connsiteY322" fmla="*/ 134503 h 1109682"/>
                <a:gd name="connsiteX323" fmla="*/ 1018074 w 2003606"/>
                <a:gd name="connsiteY323" fmla="*/ 132380 h 1109682"/>
                <a:gd name="connsiteX324" fmla="*/ 1005145 w 2003606"/>
                <a:gd name="connsiteY324" fmla="*/ 125386 h 1109682"/>
                <a:gd name="connsiteX325" fmla="*/ 1609244 w 2003606"/>
                <a:gd name="connsiteY325" fmla="*/ 508727 h 1109682"/>
                <a:gd name="connsiteX326" fmla="*/ 1595253 w 2003606"/>
                <a:gd name="connsiteY326" fmla="*/ 512723 h 1109682"/>
                <a:gd name="connsiteX327" fmla="*/ 1607682 w 2003606"/>
                <a:gd name="connsiteY327" fmla="*/ 505917 h 1109682"/>
                <a:gd name="connsiteX328" fmla="*/ 1594753 w 2003606"/>
                <a:gd name="connsiteY328" fmla="*/ 512910 h 1109682"/>
                <a:gd name="connsiteX329" fmla="*/ 1608744 w 2003606"/>
                <a:gd name="connsiteY329" fmla="*/ 513535 h 1109682"/>
                <a:gd name="connsiteX330" fmla="*/ 1498318 w 2003606"/>
                <a:gd name="connsiteY330" fmla="*/ 361797 h 1109682"/>
                <a:gd name="connsiteX331" fmla="*/ 1521427 w 2003606"/>
                <a:gd name="connsiteY331" fmla="*/ 364857 h 1109682"/>
                <a:gd name="connsiteX332" fmla="*/ 1498318 w 2003606"/>
                <a:gd name="connsiteY332" fmla="*/ 364982 h 1109682"/>
                <a:gd name="connsiteX333" fmla="*/ 1522052 w 2003606"/>
                <a:gd name="connsiteY333" fmla="*/ 364982 h 1109682"/>
                <a:gd name="connsiteX334" fmla="*/ 1505250 w 2003606"/>
                <a:gd name="connsiteY334" fmla="*/ 354991 h 1109682"/>
                <a:gd name="connsiteX335" fmla="*/ 1511246 w 2003606"/>
                <a:gd name="connsiteY335" fmla="*/ 564801 h 1109682"/>
                <a:gd name="connsiteX336" fmla="*/ 1511246 w 2003606"/>
                <a:gd name="connsiteY336" fmla="*/ 564801 h 1109682"/>
                <a:gd name="connsiteX337" fmla="*/ 1511246 w 2003606"/>
                <a:gd name="connsiteY337" fmla="*/ 561616 h 1109682"/>
                <a:gd name="connsiteX338" fmla="*/ 1498318 w 2003606"/>
                <a:gd name="connsiteY338" fmla="*/ 561616 h 1109682"/>
                <a:gd name="connsiteX339" fmla="*/ 1512808 w 2003606"/>
                <a:gd name="connsiteY339" fmla="*/ 572482 h 1109682"/>
                <a:gd name="connsiteX340" fmla="*/ 1507187 w 2003606"/>
                <a:gd name="connsiteY340" fmla="*/ 989354 h 1109682"/>
                <a:gd name="connsiteX341" fmla="*/ 1474396 w 2003606"/>
                <a:gd name="connsiteY341" fmla="*/ 995598 h 1109682"/>
                <a:gd name="connsiteX342" fmla="*/ 1488824 w 2003606"/>
                <a:gd name="connsiteY342" fmla="*/ 979550 h 1109682"/>
                <a:gd name="connsiteX343" fmla="*/ 1506687 w 2003606"/>
                <a:gd name="connsiteY343" fmla="*/ 986232 h 1109682"/>
                <a:gd name="connsiteX344" fmla="*/ 1491572 w 2003606"/>
                <a:gd name="connsiteY344" fmla="*/ 988542 h 1109682"/>
                <a:gd name="connsiteX345" fmla="*/ 1500191 w 2003606"/>
                <a:gd name="connsiteY345" fmla="*/ 974617 h 1109682"/>
                <a:gd name="connsiteX346" fmla="*/ 1487262 w 2003606"/>
                <a:gd name="connsiteY346" fmla="*/ 976928 h 1109682"/>
                <a:gd name="connsiteX347" fmla="*/ 1473272 w 2003606"/>
                <a:gd name="connsiteY347" fmla="*/ 996160 h 1109682"/>
                <a:gd name="connsiteX348" fmla="*/ 1496319 w 2003606"/>
                <a:gd name="connsiteY348" fmla="*/ 996160 h 1109682"/>
                <a:gd name="connsiteX349" fmla="*/ 1509623 w 2003606"/>
                <a:gd name="connsiteY349" fmla="*/ 991415 h 1109682"/>
                <a:gd name="connsiteX350" fmla="*/ 1449038 w 2003606"/>
                <a:gd name="connsiteY350" fmla="*/ 373537 h 1109682"/>
                <a:gd name="connsiteX351" fmla="*/ 1447851 w 2003606"/>
                <a:gd name="connsiteY351" fmla="*/ 359237 h 1109682"/>
                <a:gd name="connsiteX352" fmla="*/ 1464215 w 2003606"/>
                <a:gd name="connsiteY352" fmla="*/ 352993 h 1109682"/>
                <a:gd name="connsiteX353" fmla="*/ 1480892 w 2003606"/>
                <a:gd name="connsiteY353" fmla="*/ 352993 h 1109682"/>
                <a:gd name="connsiteX354" fmla="*/ 1483640 w 2003606"/>
                <a:gd name="connsiteY354" fmla="*/ 365481 h 1109682"/>
                <a:gd name="connsiteX355" fmla="*/ 1467151 w 2003606"/>
                <a:gd name="connsiteY355" fmla="*/ 372912 h 1109682"/>
                <a:gd name="connsiteX356" fmla="*/ 1448413 w 2003606"/>
                <a:gd name="connsiteY356" fmla="*/ 372912 h 1109682"/>
                <a:gd name="connsiteX357" fmla="*/ 1448476 w 2003606"/>
                <a:gd name="connsiteY357" fmla="*/ 376596 h 1109682"/>
                <a:gd name="connsiteX358" fmla="*/ 1467900 w 2003606"/>
                <a:gd name="connsiteY358" fmla="*/ 376596 h 1109682"/>
                <a:gd name="connsiteX359" fmla="*/ 1485951 w 2003606"/>
                <a:gd name="connsiteY359" fmla="*/ 367105 h 1109682"/>
                <a:gd name="connsiteX360" fmla="*/ 1482390 w 2003606"/>
                <a:gd name="connsiteY360" fmla="*/ 351307 h 1109682"/>
                <a:gd name="connsiteX361" fmla="*/ 1463653 w 2003606"/>
                <a:gd name="connsiteY361" fmla="*/ 350183 h 1109682"/>
                <a:gd name="connsiteX362" fmla="*/ 1445915 w 2003606"/>
                <a:gd name="connsiteY362" fmla="*/ 357176 h 1109682"/>
                <a:gd name="connsiteX363" fmla="*/ 1440668 w 2003606"/>
                <a:gd name="connsiteY363" fmla="*/ 372100 h 1109682"/>
                <a:gd name="connsiteX364" fmla="*/ 1471898 w 2003606"/>
                <a:gd name="connsiteY364" fmla="*/ 884699 h 1109682"/>
                <a:gd name="connsiteX365" fmla="*/ 1494882 w 2003606"/>
                <a:gd name="connsiteY365" fmla="*/ 898249 h 1109682"/>
                <a:gd name="connsiteX366" fmla="*/ 1465964 w 2003606"/>
                <a:gd name="connsiteY366" fmla="*/ 893191 h 1109682"/>
                <a:gd name="connsiteX367" fmla="*/ 1449225 w 2003606"/>
                <a:gd name="connsiteY367" fmla="*/ 884074 h 1109682"/>
                <a:gd name="connsiteX368" fmla="*/ 1436546 w 2003606"/>
                <a:gd name="connsiteY368" fmla="*/ 877081 h 1109682"/>
                <a:gd name="connsiteX369" fmla="*/ 1455284 w 2003606"/>
                <a:gd name="connsiteY369" fmla="*/ 882388 h 1109682"/>
                <a:gd name="connsiteX370" fmla="*/ 1472522 w 2003606"/>
                <a:gd name="connsiteY370" fmla="*/ 884699 h 1109682"/>
                <a:gd name="connsiteX371" fmla="*/ 1472460 w 2003606"/>
                <a:gd name="connsiteY371" fmla="*/ 881576 h 1109682"/>
                <a:gd name="connsiteX372" fmla="*/ 1455159 w 2003606"/>
                <a:gd name="connsiteY372" fmla="*/ 879266 h 1109682"/>
                <a:gd name="connsiteX373" fmla="*/ 1435734 w 2003606"/>
                <a:gd name="connsiteY373" fmla="*/ 876893 h 1109682"/>
                <a:gd name="connsiteX374" fmla="*/ 1465027 w 2003606"/>
                <a:gd name="connsiteY374" fmla="*/ 896126 h 1109682"/>
                <a:gd name="connsiteX375" fmla="*/ 1482828 w 2003606"/>
                <a:gd name="connsiteY375" fmla="*/ 898624 h 1109682"/>
                <a:gd name="connsiteX376" fmla="*/ 1495944 w 2003606"/>
                <a:gd name="connsiteY376" fmla="*/ 898624 h 1109682"/>
                <a:gd name="connsiteX377" fmla="*/ 1484077 w 2003606"/>
                <a:gd name="connsiteY377" fmla="*/ 884262 h 1109682"/>
                <a:gd name="connsiteX378" fmla="*/ 1442042 w 2003606"/>
                <a:gd name="connsiteY378" fmla="*/ 327891 h 1109682"/>
                <a:gd name="connsiteX379" fmla="*/ 1426615 w 2003606"/>
                <a:gd name="connsiteY379" fmla="*/ 329327 h 1109682"/>
                <a:gd name="connsiteX380" fmla="*/ 1442480 w 2003606"/>
                <a:gd name="connsiteY380" fmla="*/ 327766 h 1109682"/>
                <a:gd name="connsiteX381" fmla="*/ 1441543 w 2003606"/>
                <a:gd name="connsiteY381" fmla="*/ 324768 h 1109682"/>
                <a:gd name="connsiteX382" fmla="*/ 1426490 w 2003606"/>
                <a:gd name="connsiteY382" fmla="*/ 329389 h 1109682"/>
                <a:gd name="connsiteX383" fmla="*/ 1440168 w 2003606"/>
                <a:gd name="connsiteY383" fmla="*/ 330138 h 1109682"/>
                <a:gd name="connsiteX384" fmla="*/ 1453097 w 2003606"/>
                <a:gd name="connsiteY384" fmla="*/ 327828 h 1109682"/>
                <a:gd name="connsiteX385" fmla="*/ 1431050 w 2003606"/>
                <a:gd name="connsiteY385" fmla="*/ 982173 h 1109682"/>
                <a:gd name="connsiteX386" fmla="*/ 1450474 w 2003606"/>
                <a:gd name="connsiteY386" fmla="*/ 984483 h 1109682"/>
                <a:gd name="connsiteX387" fmla="*/ 1435109 w 2003606"/>
                <a:gd name="connsiteY387" fmla="*/ 986044 h 1109682"/>
                <a:gd name="connsiteX388" fmla="*/ 1419183 w 2003606"/>
                <a:gd name="connsiteY388" fmla="*/ 974617 h 1109682"/>
                <a:gd name="connsiteX389" fmla="*/ 1431799 w 2003606"/>
                <a:gd name="connsiteY389" fmla="*/ 979113 h 1109682"/>
                <a:gd name="connsiteX390" fmla="*/ 1418808 w 2003606"/>
                <a:gd name="connsiteY390" fmla="*/ 974430 h 1109682"/>
                <a:gd name="connsiteX391" fmla="*/ 1434672 w 2003606"/>
                <a:gd name="connsiteY391" fmla="*/ 988854 h 1109682"/>
                <a:gd name="connsiteX392" fmla="*/ 1451099 w 2003606"/>
                <a:gd name="connsiteY392" fmla="*/ 984421 h 1109682"/>
                <a:gd name="connsiteX393" fmla="*/ 1431424 w 2003606"/>
                <a:gd name="connsiteY393" fmla="*/ 978988 h 1109682"/>
                <a:gd name="connsiteX394" fmla="*/ 1709490 w 2003606"/>
                <a:gd name="connsiteY394" fmla="*/ 388398 h 1109682"/>
                <a:gd name="connsiteX395" fmla="*/ 1724605 w 2003606"/>
                <a:gd name="connsiteY395" fmla="*/ 390709 h 1109682"/>
                <a:gd name="connsiteX396" fmla="*/ 1698497 w 2003606"/>
                <a:gd name="connsiteY396" fmla="*/ 408505 h 1109682"/>
                <a:gd name="connsiteX397" fmla="*/ 1685068 w 2003606"/>
                <a:gd name="connsiteY397" fmla="*/ 418059 h 1109682"/>
                <a:gd name="connsiteX398" fmla="*/ 1656650 w 2003606"/>
                <a:gd name="connsiteY398" fmla="*/ 441600 h 1109682"/>
                <a:gd name="connsiteX399" fmla="*/ 1641785 w 2003606"/>
                <a:gd name="connsiteY399" fmla="*/ 425115 h 1109682"/>
                <a:gd name="connsiteX400" fmla="*/ 1645470 w 2003606"/>
                <a:gd name="connsiteY400" fmla="*/ 410878 h 1109682"/>
                <a:gd name="connsiteX401" fmla="*/ 1630167 w 2003606"/>
                <a:gd name="connsiteY401" fmla="*/ 405945 h 1109682"/>
                <a:gd name="connsiteX402" fmla="*/ 1626920 w 2003606"/>
                <a:gd name="connsiteY402" fmla="*/ 393081 h 1109682"/>
                <a:gd name="connsiteX403" fmla="*/ 1603498 w 2003606"/>
                <a:gd name="connsiteY403" fmla="*/ 396641 h 1109682"/>
                <a:gd name="connsiteX404" fmla="*/ 1595940 w 2003606"/>
                <a:gd name="connsiteY404" fmla="*/ 411440 h 1109682"/>
                <a:gd name="connsiteX405" fmla="*/ 1584448 w 2003606"/>
                <a:gd name="connsiteY405" fmla="*/ 420681 h 1109682"/>
                <a:gd name="connsiteX406" fmla="*/ 1597377 w 2003606"/>
                <a:gd name="connsiteY406" fmla="*/ 420681 h 1109682"/>
                <a:gd name="connsiteX407" fmla="*/ 1595753 w 2003606"/>
                <a:gd name="connsiteY407" fmla="*/ 439976 h 1109682"/>
                <a:gd name="connsiteX408" fmla="*/ 1615989 w 2003606"/>
                <a:gd name="connsiteY408" fmla="*/ 452902 h 1109682"/>
                <a:gd name="connsiteX409" fmla="*/ 1621798 w 2003606"/>
                <a:gd name="connsiteY409" fmla="*/ 468388 h 1109682"/>
                <a:gd name="connsiteX410" fmla="*/ 1615552 w 2003606"/>
                <a:gd name="connsiteY410" fmla="*/ 483437 h 1109682"/>
                <a:gd name="connsiteX411" fmla="*/ 1614178 w 2003606"/>
                <a:gd name="connsiteY411" fmla="*/ 469575 h 1109682"/>
                <a:gd name="connsiteX412" fmla="*/ 1602498 w 2003606"/>
                <a:gd name="connsiteY412" fmla="*/ 497424 h 1109682"/>
                <a:gd name="connsiteX413" fmla="*/ 1581637 w 2003606"/>
                <a:gd name="connsiteY413" fmla="*/ 483125 h 1109682"/>
                <a:gd name="connsiteX414" fmla="*/ 1567084 w 2003606"/>
                <a:gd name="connsiteY414" fmla="*/ 484748 h 1109682"/>
                <a:gd name="connsiteX415" fmla="*/ 1541726 w 2003606"/>
                <a:gd name="connsiteY415" fmla="*/ 475819 h 1109682"/>
                <a:gd name="connsiteX416" fmla="*/ 1550907 w 2003606"/>
                <a:gd name="connsiteY416" fmla="*/ 494552 h 1109682"/>
                <a:gd name="connsiteX417" fmla="*/ 1568333 w 2003606"/>
                <a:gd name="connsiteY417" fmla="*/ 513285 h 1109682"/>
                <a:gd name="connsiteX418" fmla="*/ 1535668 w 2003606"/>
                <a:gd name="connsiteY418" fmla="*/ 510787 h 1109682"/>
                <a:gd name="connsiteX419" fmla="*/ 1517742 w 2003606"/>
                <a:gd name="connsiteY419" fmla="*/ 510787 h 1109682"/>
                <a:gd name="connsiteX420" fmla="*/ 1503689 w 2003606"/>
                <a:gd name="connsiteY420" fmla="*/ 497300 h 1109682"/>
                <a:gd name="connsiteX421" fmla="*/ 1490198 w 2003606"/>
                <a:gd name="connsiteY421" fmla="*/ 492367 h 1109682"/>
                <a:gd name="connsiteX422" fmla="*/ 1477269 w 2003606"/>
                <a:gd name="connsiteY422" fmla="*/ 487683 h 1109682"/>
                <a:gd name="connsiteX423" fmla="*/ 1469337 w 2003606"/>
                <a:gd name="connsiteY423" fmla="*/ 460395 h 1109682"/>
                <a:gd name="connsiteX424" fmla="*/ 1469711 w 2003606"/>
                <a:gd name="connsiteY424" fmla="*/ 447407 h 1109682"/>
                <a:gd name="connsiteX425" fmla="*/ 1447164 w 2003606"/>
                <a:gd name="connsiteY425" fmla="*/ 436667 h 1109682"/>
                <a:gd name="connsiteX426" fmla="*/ 1436546 w 2003606"/>
                <a:gd name="connsiteY426" fmla="*/ 453152 h 1109682"/>
                <a:gd name="connsiteX427" fmla="*/ 1403131 w 2003606"/>
                <a:gd name="connsiteY427" fmla="*/ 454651 h 1109682"/>
                <a:gd name="connsiteX428" fmla="*/ 1387891 w 2003606"/>
                <a:gd name="connsiteY428" fmla="*/ 459334 h 1109682"/>
                <a:gd name="connsiteX429" fmla="*/ 1373400 w 2003606"/>
                <a:gd name="connsiteY429" fmla="*/ 457086 h 1109682"/>
                <a:gd name="connsiteX430" fmla="*/ 1386891 w 2003606"/>
                <a:gd name="connsiteY430" fmla="*/ 439165 h 1109682"/>
                <a:gd name="connsiteX431" fmla="*/ 1402194 w 2003606"/>
                <a:gd name="connsiteY431" fmla="*/ 427425 h 1109682"/>
                <a:gd name="connsiteX432" fmla="*/ 1418246 w 2003606"/>
                <a:gd name="connsiteY432" fmla="*/ 430048 h 1109682"/>
                <a:gd name="connsiteX433" fmla="*/ 1431175 w 2003606"/>
                <a:gd name="connsiteY433" fmla="*/ 432358 h 1109682"/>
                <a:gd name="connsiteX434" fmla="*/ 1466151 w 2003606"/>
                <a:gd name="connsiteY434" fmla="*/ 427738 h 1109682"/>
                <a:gd name="connsiteX435" fmla="*/ 1479455 w 2003606"/>
                <a:gd name="connsiteY435" fmla="*/ 422992 h 1109682"/>
                <a:gd name="connsiteX436" fmla="*/ 1471585 w 2003606"/>
                <a:gd name="connsiteY436" fmla="*/ 406757 h 1109682"/>
                <a:gd name="connsiteX437" fmla="*/ 1488262 w 2003606"/>
                <a:gd name="connsiteY437" fmla="*/ 399700 h 1109682"/>
                <a:gd name="connsiteX438" fmla="*/ 1503064 w 2003606"/>
                <a:gd name="connsiteY438" fmla="*/ 395205 h 1109682"/>
                <a:gd name="connsiteX439" fmla="*/ 1522739 w 2003606"/>
                <a:gd name="connsiteY439" fmla="*/ 385838 h 1109682"/>
                <a:gd name="connsiteX440" fmla="*/ 1534169 w 2003606"/>
                <a:gd name="connsiteY440" fmla="*/ 369041 h 1109682"/>
                <a:gd name="connsiteX441" fmla="*/ 1538666 w 2003606"/>
                <a:gd name="connsiteY441" fmla="*/ 349933 h 1109682"/>
                <a:gd name="connsiteX442" fmla="*/ 1520990 w 2003606"/>
                <a:gd name="connsiteY442" fmla="*/ 332199 h 1109682"/>
                <a:gd name="connsiteX443" fmla="*/ 1506937 w 2003606"/>
                <a:gd name="connsiteY443" fmla="*/ 331762 h 1109682"/>
                <a:gd name="connsiteX444" fmla="*/ 1504126 w 2003606"/>
                <a:gd name="connsiteY444" fmla="*/ 319273 h 1109682"/>
                <a:gd name="connsiteX445" fmla="*/ 1499816 w 2003606"/>
                <a:gd name="connsiteY445" fmla="*/ 305348 h 1109682"/>
                <a:gd name="connsiteX446" fmla="*/ 1477081 w 2003606"/>
                <a:gd name="connsiteY446" fmla="*/ 299666 h 1109682"/>
                <a:gd name="connsiteX447" fmla="*/ 1471710 w 2003606"/>
                <a:gd name="connsiteY447" fmla="*/ 286615 h 1109682"/>
                <a:gd name="connsiteX448" fmla="*/ 1454472 w 2003606"/>
                <a:gd name="connsiteY448" fmla="*/ 292860 h 1109682"/>
                <a:gd name="connsiteX449" fmla="*/ 1453597 w 2003606"/>
                <a:gd name="connsiteY449" fmla="*/ 308221 h 1109682"/>
                <a:gd name="connsiteX450" fmla="*/ 1438295 w 2003606"/>
                <a:gd name="connsiteY450" fmla="*/ 301976 h 1109682"/>
                <a:gd name="connsiteX451" fmla="*/ 1425241 w 2003606"/>
                <a:gd name="connsiteY451" fmla="*/ 299604 h 1109682"/>
                <a:gd name="connsiteX452" fmla="*/ 1412000 w 2003606"/>
                <a:gd name="connsiteY452" fmla="*/ 299604 h 1109682"/>
                <a:gd name="connsiteX453" fmla="*/ 1392076 w 2003606"/>
                <a:gd name="connsiteY453" fmla="*/ 306660 h 1109682"/>
                <a:gd name="connsiteX454" fmla="*/ 1377710 w 2003606"/>
                <a:gd name="connsiteY454" fmla="*/ 304287 h 1109682"/>
                <a:gd name="connsiteX455" fmla="*/ 1360472 w 2003606"/>
                <a:gd name="connsiteY455" fmla="*/ 301914 h 1109682"/>
                <a:gd name="connsiteX456" fmla="*/ 1345356 w 2003606"/>
                <a:gd name="connsiteY456" fmla="*/ 299604 h 1109682"/>
                <a:gd name="connsiteX457" fmla="*/ 1326619 w 2003606"/>
                <a:gd name="connsiteY457" fmla="*/ 290487 h 1109682"/>
                <a:gd name="connsiteX458" fmla="*/ 1304072 w 2003606"/>
                <a:gd name="connsiteY458" fmla="*/ 294983 h 1109682"/>
                <a:gd name="connsiteX459" fmla="*/ 1292579 w 2003606"/>
                <a:gd name="connsiteY459" fmla="*/ 281557 h 1109682"/>
                <a:gd name="connsiteX460" fmla="*/ 1323808 w 2003606"/>
                <a:gd name="connsiteY460" fmla="*/ 277249 h 1109682"/>
                <a:gd name="connsiteX461" fmla="*/ 1311317 w 2003606"/>
                <a:gd name="connsiteY461" fmla="*/ 269506 h 1109682"/>
                <a:gd name="connsiteX462" fmla="*/ 1287520 w 2003606"/>
                <a:gd name="connsiteY462" fmla="*/ 262575 h 1109682"/>
                <a:gd name="connsiteX463" fmla="*/ 1301011 w 2003606"/>
                <a:gd name="connsiteY463" fmla="*/ 251023 h 1109682"/>
                <a:gd name="connsiteX464" fmla="*/ 1315751 w 2003606"/>
                <a:gd name="connsiteY464" fmla="*/ 242031 h 1109682"/>
                <a:gd name="connsiteX465" fmla="*/ 1332802 w 2003606"/>
                <a:gd name="connsiteY465" fmla="*/ 235162 h 1109682"/>
                <a:gd name="connsiteX466" fmla="*/ 1346044 w 2003606"/>
                <a:gd name="connsiteY466" fmla="*/ 225733 h 1109682"/>
                <a:gd name="connsiteX467" fmla="*/ 1360909 w 2003606"/>
                <a:gd name="connsiteY467" fmla="*/ 218927 h 1109682"/>
                <a:gd name="connsiteX468" fmla="*/ 1384518 w 2003606"/>
                <a:gd name="connsiteY468" fmla="*/ 209685 h 1109682"/>
                <a:gd name="connsiteX469" fmla="*/ 1420369 w 2003606"/>
                <a:gd name="connsiteY469" fmla="*/ 216741 h 1109682"/>
                <a:gd name="connsiteX470" fmla="*/ 1407440 w 2003606"/>
                <a:gd name="connsiteY470" fmla="*/ 215929 h 1109682"/>
                <a:gd name="connsiteX471" fmla="*/ 1391950 w 2003606"/>
                <a:gd name="connsiteY471" fmla="*/ 222986 h 1109682"/>
                <a:gd name="connsiteX472" fmla="*/ 1378709 w 2003606"/>
                <a:gd name="connsiteY472" fmla="*/ 232290 h 1109682"/>
                <a:gd name="connsiteX473" fmla="*/ 1374087 w 2003606"/>
                <a:gd name="connsiteY473" fmla="*/ 246901 h 1109682"/>
                <a:gd name="connsiteX474" fmla="*/ 1359660 w 2003606"/>
                <a:gd name="connsiteY474" fmla="*/ 255331 h 1109682"/>
                <a:gd name="connsiteX475" fmla="*/ 1363282 w 2003606"/>
                <a:gd name="connsiteY475" fmla="*/ 273315 h 1109682"/>
                <a:gd name="connsiteX476" fmla="*/ 1346918 w 2003606"/>
                <a:gd name="connsiteY476" fmla="*/ 278373 h 1109682"/>
                <a:gd name="connsiteX477" fmla="*/ 1369278 w 2003606"/>
                <a:gd name="connsiteY477" fmla="*/ 279122 h 1109682"/>
                <a:gd name="connsiteX478" fmla="*/ 1377086 w 2003606"/>
                <a:gd name="connsiteY478" fmla="*/ 259515 h 1109682"/>
                <a:gd name="connsiteX479" fmla="*/ 1400695 w 2003606"/>
                <a:gd name="connsiteY479" fmla="*/ 258079 h 1109682"/>
                <a:gd name="connsiteX480" fmla="*/ 1398696 w 2003606"/>
                <a:gd name="connsiteY480" fmla="*/ 242281 h 1109682"/>
                <a:gd name="connsiteX481" fmla="*/ 1400882 w 2003606"/>
                <a:gd name="connsiteY481" fmla="*/ 229043 h 1109682"/>
                <a:gd name="connsiteX482" fmla="*/ 1414873 w 2003606"/>
                <a:gd name="connsiteY482" fmla="*/ 225671 h 1109682"/>
                <a:gd name="connsiteX483" fmla="*/ 1429051 w 2003606"/>
                <a:gd name="connsiteY483" fmla="*/ 230354 h 1109682"/>
                <a:gd name="connsiteX484" fmla="*/ 1417621 w 2003606"/>
                <a:gd name="connsiteY484" fmla="*/ 216054 h 1109682"/>
                <a:gd name="connsiteX485" fmla="*/ 1455658 w 2003606"/>
                <a:gd name="connsiteY485" fmla="*/ 211808 h 1109682"/>
                <a:gd name="connsiteX486" fmla="*/ 1485014 w 2003606"/>
                <a:gd name="connsiteY486" fmla="*/ 223360 h 1109682"/>
                <a:gd name="connsiteX487" fmla="*/ 1484014 w 2003606"/>
                <a:gd name="connsiteY487" fmla="*/ 238097 h 1109682"/>
                <a:gd name="connsiteX488" fmla="*/ 1470274 w 2003606"/>
                <a:gd name="connsiteY488" fmla="*/ 238846 h 1109682"/>
                <a:gd name="connsiteX489" fmla="*/ 1462591 w 2003606"/>
                <a:gd name="connsiteY489" fmla="*/ 253708 h 1109682"/>
                <a:gd name="connsiteX490" fmla="*/ 1477519 w 2003606"/>
                <a:gd name="connsiteY490" fmla="*/ 251210 h 1109682"/>
                <a:gd name="connsiteX491" fmla="*/ 1491447 w 2003606"/>
                <a:gd name="connsiteY491" fmla="*/ 258079 h 1109682"/>
                <a:gd name="connsiteX492" fmla="*/ 1513682 w 2003606"/>
                <a:gd name="connsiteY492" fmla="*/ 258079 h 1109682"/>
                <a:gd name="connsiteX493" fmla="*/ 1523738 w 2003606"/>
                <a:gd name="connsiteY493" fmla="*/ 236224 h 1109682"/>
                <a:gd name="connsiteX494" fmla="*/ 1541539 w 2003606"/>
                <a:gd name="connsiteY494" fmla="*/ 239471 h 1109682"/>
                <a:gd name="connsiteX495" fmla="*/ 1554655 w 2003606"/>
                <a:gd name="connsiteY495" fmla="*/ 239471 h 1109682"/>
                <a:gd name="connsiteX496" fmla="*/ 1573393 w 2003606"/>
                <a:gd name="connsiteY496" fmla="*/ 246339 h 1109682"/>
                <a:gd name="connsiteX497" fmla="*/ 1557903 w 2003606"/>
                <a:gd name="connsiteY497" fmla="*/ 255144 h 1109682"/>
                <a:gd name="connsiteX498" fmla="*/ 1576078 w 2003606"/>
                <a:gd name="connsiteY498" fmla="*/ 258016 h 1109682"/>
                <a:gd name="connsiteX499" fmla="*/ 1559777 w 2003606"/>
                <a:gd name="connsiteY499" fmla="*/ 269756 h 1109682"/>
                <a:gd name="connsiteX500" fmla="*/ 1573517 w 2003606"/>
                <a:gd name="connsiteY500" fmla="*/ 274814 h 1109682"/>
                <a:gd name="connsiteX501" fmla="*/ 1588945 w 2003606"/>
                <a:gd name="connsiteY501" fmla="*/ 274814 h 1109682"/>
                <a:gd name="connsiteX502" fmla="*/ 1602623 w 2003606"/>
                <a:gd name="connsiteY502" fmla="*/ 267633 h 1109682"/>
                <a:gd name="connsiteX503" fmla="*/ 1598876 w 2003606"/>
                <a:gd name="connsiteY503" fmla="*/ 281183 h 1109682"/>
                <a:gd name="connsiteX504" fmla="*/ 1623859 w 2003606"/>
                <a:gd name="connsiteY504" fmla="*/ 277062 h 1109682"/>
                <a:gd name="connsiteX505" fmla="*/ 1600874 w 2003606"/>
                <a:gd name="connsiteY505" fmla="*/ 299791 h 1109682"/>
                <a:gd name="connsiteX506" fmla="*/ 1624046 w 2003606"/>
                <a:gd name="connsiteY506" fmla="*/ 293547 h 1109682"/>
                <a:gd name="connsiteX507" fmla="*/ 1647468 w 2003606"/>
                <a:gd name="connsiteY507" fmla="*/ 288988 h 1109682"/>
                <a:gd name="connsiteX508" fmla="*/ 1616239 w 2003606"/>
                <a:gd name="connsiteY508" fmla="*/ 309345 h 1109682"/>
                <a:gd name="connsiteX509" fmla="*/ 1659960 w 2003606"/>
                <a:gd name="connsiteY509" fmla="*/ 314590 h 1109682"/>
                <a:gd name="connsiteX510" fmla="*/ 1623172 w 2003606"/>
                <a:gd name="connsiteY510" fmla="*/ 316026 h 1109682"/>
                <a:gd name="connsiteX511" fmla="*/ 1651278 w 2003606"/>
                <a:gd name="connsiteY511" fmla="*/ 321521 h 1109682"/>
                <a:gd name="connsiteX512" fmla="*/ 1665894 w 2003606"/>
                <a:gd name="connsiteY512" fmla="*/ 328328 h 1109682"/>
                <a:gd name="connsiteX513" fmla="*/ 1640098 w 2003606"/>
                <a:gd name="connsiteY513" fmla="*/ 334572 h 1109682"/>
                <a:gd name="connsiteX514" fmla="*/ 1616739 w 2003606"/>
                <a:gd name="connsiteY514" fmla="*/ 336820 h 1109682"/>
                <a:gd name="connsiteX515" fmla="*/ 1639724 w 2003606"/>
                <a:gd name="connsiteY515" fmla="*/ 355928 h 1109682"/>
                <a:gd name="connsiteX516" fmla="*/ 1657712 w 2003606"/>
                <a:gd name="connsiteY516" fmla="*/ 358488 h 1109682"/>
                <a:gd name="connsiteX517" fmla="*/ 1687192 w 2003606"/>
                <a:gd name="connsiteY517" fmla="*/ 376846 h 1109682"/>
                <a:gd name="connsiteX518" fmla="*/ 1674201 w 2003606"/>
                <a:gd name="connsiteY518" fmla="*/ 381405 h 1109682"/>
                <a:gd name="connsiteX519" fmla="*/ 1689316 w 2003606"/>
                <a:gd name="connsiteY519" fmla="*/ 393019 h 1109682"/>
                <a:gd name="connsiteX520" fmla="*/ 1710052 w 2003606"/>
                <a:gd name="connsiteY520" fmla="*/ 388648 h 1109682"/>
                <a:gd name="connsiteX521" fmla="*/ 1709490 w 2003606"/>
                <a:gd name="connsiteY521" fmla="*/ 385338 h 1109682"/>
                <a:gd name="connsiteX522" fmla="*/ 1690065 w 2003606"/>
                <a:gd name="connsiteY522" fmla="*/ 389959 h 1109682"/>
                <a:gd name="connsiteX523" fmla="*/ 1676324 w 2003606"/>
                <a:gd name="connsiteY523" fmla="*/ 378657 h 1109682"/>
                <a:gd name="connsiteX524" fmla="*/ 1689191 w 2003606"/>
                <a:gd name="connsiteY524" fmla="*/ 373911 h 1109682"/>
                <a:gd name="connsiteX525" fmla="*/ 1671890 w 2003606"/>
                <a:gd name="connsiteY525" fmla="*/ 362359 h 1109682"/>
                <a:gd name="connsiteX526" fmla="*/ 1658836 w 2003606"/>
                <a:gd name="connsiteY526" fmla="*/ 355303 h 1109682"/>
                <a:gd name="connsiteX527" fmla="*/ 1641035 w 2003606"/>
                <a:gd name="connsiteY527" fmla="*/ 352805 h 1109682"/>
                <a:gd name="connsiteX528" fmla="*/ 1617676 w 2003606"/>
                <a:gd name="connsiteY528" fmla="*/ 336570 h 1109682"/>
                <a:gd name="connsiteX529" fmla="*/ 1640660 w 2003606"/>
                <a:gd name="connsiteY529" fmla="*/ 337132 h 1109682"/>
                <a:gd name="connsiteX530" fmla="*/ 1666956 w 2003606"/>
                <a:gd name="connsiteY530" fmla="*/ 327766 h 1109682"/>
                <a:gd name="connsiteX531" fmla="*/ 1651965 w 2003606"/>
                <a:gd name="connsiteY531" fmla="*/ 317900 h 1109682"/>
                <a:gd name="connsiteX532" fmla="*/ 1623359 w 2003606"/>
                <a:gd name="connsiteY532" fmla="*/ 315402 h 1109682"/>
                <a:gd name="connsiteX533" fmla="*/ 1660147 w 2003606"/>
                <a:gd name="connsiteY533" fmla="*/ 313903 h 1109682"/>
                <a:gd name="connsiteX534" fmla="*/ 1616864 w 2003606"/>
                <a:gd name="connsiteY534" fmla="*/ 308471 h 1109682"/>
                <a:gd name="connsiteX535" fmla="*/ 1639224 w 2003606"/>
                <a:gd name="connsiteY535" fmla="*/ 297418 h 1109682"/>
                <a:gd name="connsiteX536" fmla="*/ 1659960 w 2003606"/>
                <a:gd name="connsiteY536" fmla="*/ 297418 h 1109682"/>
                <a:gd name="connsiteX537" fmla="*/ 1622922 w 2003606"/>
                <a:gd name="connsiteY537" fmla="*/ 289675 h 1109682"/>
                <a:gd name="connsiteX538" fmla="*/ 1601062 w 2003606"/>
                <a:gd name="connsiteY538" fmla="*/ 299042 h 1109682"/>
                <a:gd name="connsiteX539" fmla="*/ 1617676 w 2003606"/>
                <a:gd name="connsiteY539" fmla="*/ 290424 h 1109682"/>
                <a:gd name="connsiteX540" fmla="*/ 1624858 w 2003606"/>
                <a:gd name="connsiteY540" fmla="*/ 276000 h 1109682"/>
                <a:gd name="connsiteX541" fmla="*/ 1599250 w 2003606"/>
                <a:gd name="connsiteY541" fmla="*/ 280808 h 1109682"/>
                <a:gd name="connsiteX542" fmla="*/ 1615615 w 2003606"/>
                <a:gd name="connsiteY542" fmla="*/ 274564 h 1109682"/>
                <a:gd name="connsiteX543" fmla="*/ 1602623 w 2003606"/>
                <a:gd name="connsiteY543" fmla="*/ 264885 h 1109682"/>
                <a:gd name="connsiteX544" fmla="*/ 1588195 w 2003606"/>
                <a:gd name="connsiteY544" fmla="*/ 271816 h 1109682"/>
                <a:gd name="connsiteX545" fmla="*/ 1573830 w 2003606"/>
                <a:gd name="connsiteY545" fmla="*/ 271816 h 1109682"/>
                <a:gd name="connsiteX546" fmla="*/ 1577078 w 2003606"/>
                <a:gd name="connsiteY546" fmla="*/ 258329 h 1109682"/>
                <a:gd name="connsiteX547" fmla="*/ 1558715 w 2003606"/>
                <a:gd name="connsiteY547" fmla="*/ 255581 h 1109682"/>
                <a:gd name="connsiteX548" fmla="*/ 1574767 w 2003606"/>
                <a:gd name="connsiteY548" fmla="*/ 246839 h 1109682"/>
                <a:gd name="connsiteX549" fmla="*/ 1555217 w 2003606"/>
                <a:gd name="connsiteY549" fmla="*/ 236598 h 1109682"/>
                <a:gd name="connsiteX550" fmla="*/ 1541476 w 2003606"/>
                <a:gd name="connsiteY550" fmla="*/ 236598 h 1109682"/>
                <a:gd name="connsiteX551" fmla="*/ 1522239 w 2003606"/>
                <a:gd name="connsiteY551" fmla="*/ 234288 h 1109682"/>
                <a:gd name="connsiteX552" fmla="*/ 1511933 w 2003606"/>
                <a:gd name="connsiteY552" fmla="*/ 256143 h 1109682"/>
                <a:gd name="connsiteX553" fmla="*/ 1491822 w 2003606"/>
                <a:gd name="connsiteY553" fmla="*/ 255144 h 1109682"/>
                <a:gd name="connsiteX554" fmla="*/ 1477394 w 2003606"/>
                <a:gd name="connsiteY554" fmla="*/ 248338 h 1109682"/>
                <a:gd name="connsiteX555" fmla="*/ 1463278 w 2003606"/>
                <a:gd name="connsiteY555" fmla="*/ 252896 h 1109682"/>
                <a:gd name="connsiteX556" fmla="*/ 1485576 w 2003606"/>
                <a:gd name="connsiteY556" fmla="*/ 239720 h 1109682"/>
                <a:gd name="connsiteX557" fmla="*/ 1486950 w 2003606"/>
                <a:gd name="connsiteY557" fmla="*/ 221924 h 1109682"/>
                <a:gd name="connsiteX558" fmla="*/ 1455721 w 2003606"/>
                <a:gd name="connsiteY558" fmla="*/ 208873 h 1109682"/>
                <a:gd name="connsiteX559" fmla="*/ 1416060 w 2003606"/>
                <a:gd name="connsiteY559" fmla="*/ 215742 h 1109682"/>
                <a:gd name="connsiteX560" fmla="*/ 1428239 w 2003606"/>
                <a:gd name="connsiteY560" fmla="*/ 230042 h 1109682"/>
                <a:gd name="connsiteX561" fmla="*/ 1414623 w 2003606"/>
                <a:gd name="connsiteY561" fmla="*/ 222736 h 1109682"/>
                <a:gd name="connsiteX562" fmla="*/ 1398571 w 2003606"/>
                <a:gd name="connsiteY562" fmla="*/ 227357 h 1109682"/>
                <a:gd name="connsiteX563" fmla="*/ 1395323 w 2003606"/>
                <a:gd name="connsiteY563" fmla="*/ 242593 h 1109682"/>
                <a:gd name="connsiteX564" fmla="*/ 1399695 w 2003606"/>
                <a:gd name="connsiteY564" fmla="*/ 257205 h 1109682"/>
                <a:gd name="connsiteX565" fmla="*/ 1374400 w 2003606"/>
                <a:gd name="connsiteY565" fmla="*/ 257767 h 1109682"/>
                <a:gd name="connsiteX566" fmla="*/ 1367342 w 2003606"/>
                <a:gd name="connsiteY566" fmla="*/ 277062 h 1109682"/>
                <a:gd name="connsiteX567" fmla="*/ 1347105 w 2003606"/>
                <a:gd name="connsiteY567" fmla="*/ 278373 h 1109682"/>
                <a:gd name="connsiteX568" fmla="*/ 1365156 w 2003606"/>
                <a:gd name="connsiteY568" fmla="*/ 274439 h 1109682"/>
                <a:gd name="connsiteX569" fmla="*/ 1361783 w 2003606"/>
                <a:gd name="connsiteY569" fmla="*/ 256330 h 1109682"/>
                <a:gd name="connsiteX570" fmla="*/ 1376148 w 2003606"/>
                <a:gd name="connsiteY570" fmla="*/ 248775 h 1109682"/>
                <a:gd name="connsiteX571" fmla="*/ 1381145 w 2003606"/>
                <a:gd name="connsiteY571" fmla="*/ 233976 h 1109682"/>
                <a:gd name="connsiteX572" fmla="*/ 1408377 w 2003606"/>
                <a:gd name="connsiteY572" fmla="*/ 218739 h 1109682"/>
                <a:gd name="connsiteX573" fmla="*/ 1420869 w 2003606"/>
                <a:gd name="connsiteY573" fmla="*/ 213432 h 1109682"/>
                <a:gd name="connsiteX574" fmla="*/ 1384206 w 2003606"/>
                <a:gd name="connsiteY574" fmla="*/ 206438 h 1109682"/>
                <a:gd name="connsiteX575" fmla="*/ 1359597 w 2003606"/>
                <a:gd name="connsiteY575" fmla="*/ 215805 h 1109682"/>
                <a:gd name="connsiteX576" fmla="*/ 1344420 w 2003606"/>
                <a:gd name="connsiteY576" fmla="*/ 222798 h 1109682"/>
                <a:gd name="connsiteX577" fmla="*/ 1331241 w 2003606"/>
                <a:gd name="connsiteY577" fmla="*/ 232290 h 1109682"/>
                <a:gd name="connsiteX578" fmla="*/ 1314315 w 2003606"/>
                <a:gd name="connsiteY578" fmla="*/ 239096 h 1109682"/>
                <a:gd name="connsiteX579" fmla="*/ 1299137 w 2003606"/>
                <a:gd name="connsiteY579" fmla="*/ 248338 h 1109682"/>
                <a:gd name="connsiteX580" fmla="*/ 1285834 w 2003606"/>
                <a:gd name="connsiteY580" fmla="*/ 262575 h 1109682"/>
                <a:gd name="connsiteX581" fmla="*/ 1310317 w 2003606"/>
                <a:gd name="connsiteY581" fmla="*/ 272129 h 1109682"/>
                <a:gd name="connsiteX582" fmla="*/ 1323121 w 2003606"/>
                <a:gd name="connsiteY582" fmla="*/ 276749 h 1109682"/>
                <a:gd name="connsiteX583" fmla="*/ 1290955 w 2003606"/>
                <a:gd name="connsiteY583" fmla="*/ 280621 h 1109682"/>
                <a:gd name="connsiteX584" fmla="*/ 1303072 w 2003606"/>
                <a:gd name="connsiteY584" fmla="*/ 297168 h 1109682"/>
                <a:gd name="connsiteX585" fmla="*/ 1326182 w 2003606"/>
                <a:gd name="connsiteY585" fmla="*/ 293047 h 1109682"/>
                <a:gd name="connsiteX586" fmla="*/ 1344545 w 2003606"/>
                <a:gd name="connsiteY586" fmla="*/ 302164 h 1109682"/>
                <a:gd name="connsiteX587" fmla="*/ 1360097 w 2003606"/>
                <a:gd name="connsiteY587" fmla="*/ 304662 h 1109682"/>
                <a:gd name="connsiteX588" fmla="*/ 1377398 w 2003606"/>
                <a:gd name="connsiteY588" fmla="*/ 306972 h 1109682"/>
                <a:gd name="connsiteX589" fmla="*/ 1392450 w 2003606"/>
                <a:gd name="connsiteY589" fmla="*/ 309282 h 1109682"/>
                <a:gd name="connsiteX590" fmla="*/ 1412687 w 2003606"/>
                <a:gd name="connsiteY590" fmla="*/ 302226 h 1109682"/>
                <a:gd name="connsiteX591" fmla="*/ 1437670 w 2003606"/>
                <a:gd name="connsiteY591" fmla="*/ 304662 h 1109682"/>
                <a:gd name="connsiteX592" fmla="*/ 1454784 w 2003606"/>
                <a:gd name="connsiteY592" fmla="*/ 309220 h 1109682"/>
                <a:gd name="connsiteX593" fmla="*/ 1456782 w 2003606"/>
                <a:gd name="connsiteY593" fmla="*/ 293796 h 1109682"/>
                <a:gd name="connsiteX594" fmla="*/ 1470898 w 2003606"/>
                <a:gd name="connsiteY594" fmla="*/ 288489 h 1109682"/>
                <a:gd name="connsiteX595" fmla="*/ 1475270 w 2003606"/>
                <a:gd name="connsiteY595" fmla="*/ 301602 h 1109682"/>
                <a:gd name="connsiteX596" fmla="*/ 1498005 w 2003606"/>
                <a:gd name="connsiteY596" fmla="*/ 307159 h 1109682"/>
                <a:gd name="connsiteX597" fmla="*/ 1501128 w 2003606"/>
                <a:gd name="connsiteY597" fmla="*/ 319648 h 1109682"/>
                <a:gd name="connsiteX598" fmla="*/ 1505438 w 2003606"/>
                <a:gd name="connsiteY598" fmla="*/ 333573 h 1109682"/>
                <a:gd name="connsiteX599" fmla="*/ 1519866 w 2003606"/>
                <a:gd name="connsiteY599" fmla="*/ 334697 h 1109682"/>
                <a:gd name="connsiteX600" fmla="*/ 1536042 w 2003606"/>
                <a:gd name="connsiteY600" fmla="*/ 350932 h 1109682"/>
                <a:gd name="connsiteX601" fmla="*/ 1531296 w 2003606"/>
                <a:gd name="connsiteY601" fmla="*/ 367979 h 1109682"/>
                <a:gd name="connsiteX602" fmla="*/ 1520740 w 2003606"/>
                <a:gd name="connsiteY602" fmla="*/ 383715 h 1109682"/>
                <a:gd name="connsiteX603" fmla="*/ 1502003 w 2003606"/>
                <a:gd name="connsiteY603" fmla="*/ 392457 h 1109682"/>
                <a:gd name="connsiteX604" fmla="*/ 1487137 w 2003606"/>
                <a:gd name="connsiteY604" fmla="*/ 397015 h 1109682"/>
                <a:gd name="connsiteX605" fmla="*/ 1469587 w 2003606"/>
                <a:gd name="connsiteY605" fmla="*/ 406382 h 1109682"/>
                <a:gd name="connsiteX606" fmla="*/ 1477581 w 2003606"/>
                <a:gd name="connsiteY606" fmla="*/ 422555 h 1109682"/>
                <a:gd name="connsiteX607" fmla="*/ 1431299 w 2003606"/>
                <a:gd name="connsiteY607" fmla="*/ 429424 h 1109682"/>
                <a:gd name="connsiteX608" fmla="*/ 1401507 w 2003606"/>
                <a:gd name="connsiteY608" fmla="*/ 424803 h 1109682"/>
                <a:gd name="connsiteX609" fmla="*/ 1385205 w 2003606"/>
                <a:gd name="connsiteY609" fmla="*/ 436729 h 1109682"/>
                <a:gd name="connsiteX610" fmla="*/ 1372713 w 2003606"/>
                <a:gd name="connsiteY610" fmla="*/ 443536 h 1109682"/>
                <a:gd name="connsiteX611" fmla="*/ 1371901 w 2003606"/>
                <a:gd name="connsiteY611" fmla="*/ 458834 h 1109682"/>
                <a:gd name="connsiteX612" fmla="*/ 1388328 w 2003606"/>
                <a:gd name="connsiteY612" fmla="*/ 462706 h 1109682"/>
                <a:gd name="connsiteX613" fmla="*/ 1404130 w 2003606"/>
                <a:gd name="connsiteY613" fmla="*/ 458023 h 1109682"/>
                <a:gd name="connsiteX614" fmla="*/ 1425616 w 2003606"/>
                <a:gd name="connsiteY614" fmla="*/ 453402 h 1109682"/>
                <a:gd name="connsiteX615" fmla="*/ 1439606 w 2003606"/>
                <a:gd name="connsiteY615" fmla="*/ 454963 h 1109682"/>
                <a:gd name="connsiteX616" fmla="*/ 1448226 w 2003606"/>
                <a:gd name="connsiteY616" fmla="*/ 438728 h 1109682"/>
                <a:gd name="connsiteX617" fmla="*/ 1467775 w 2003606"/>
                <a:gd name="connsiteY617" fmla="*/ 448719 h 1109682"/>
                <a:gd name="connsiteX618" fmla="*/ 1477644 w 2003606"/>
                <a:gd name="connsiteY618" fmla="*/ 475819 h 1109682"/>
                <a:gd name="connsiteX619" fmla="*/ 1475145 w 2003606"/>
                <a:gd name="connsiteY619" fmla="*/ 488308 h 1109682"/>
                <a:gd name="connsiteX620" fmla="*/ 1489136 w 2003606"/>
                <a:gd name="connsiteY620" fmla="*/ 494552 h 1109682"/>
                <a:gd name="connsiteX621" fmla="*/ 1502065 w 2003606"/>
                <a:gd name="connsiteY621" fmla="*/ 499235 h 1109682"/>
                <a:gd name="connsiteX622" fmla="*/ 1516680 w 2003606"/>
                <a:gd name="connsiteY622" fmla="*/ 513285 h 1109682"/>
                <a:gd name="connsiteX623" fmla="*/ 1534981 w 2003606"/>
                <a:gd name="connsiteY623" fmla="*/ 513722 h 1109682"/>
                <a:gd name="connsiteX624" fmla="*/ 1562338 w 2003606"/>
                <a:gd name="connsiteY624" fmla="*/ 527460 h 1109682"/>
                <a:gd name="connsiteX625" fmla="*/ 1570957 w 2003606"/>
                <a:gd name="connsiteY625" fmla="*/ 512786 h 1109682"/>
                <a:gd name="connsiteX626" fmla="*/ 1553406 w 2003606"/>
                <a:gd name="connsiteY626" fmla="*/ 492491 h 1109682"/>
                <a:gd name="connsiteX627" fmla="*/ 1542725 w 2003606"/>
                <a:gd name="connsiteY627" fmla="*/ 476194 h 1109682"/>
                <a:gd name="connsiteX628" fmla="*/ 1566522 w 2003606"/>
                <a:gd name="connsiteY628" fmla="*/ 487746 h 1109682"/>
                <a:gd name="connsiteX629" fmla="*/ 1580513 w 2003606"/>
                <a:gd name="connsiteY629" fmla="*/ 485623 h 1109682"/>
                <a:gd name="connsiteX630" fmla="*/ 1589694 w 2003606"/>
                <a:gd name="connsiteY630" fmla="*/ 501171 h 1109682"/>
                <a:gd name="connsiteX631" fmla="*/ 1604247 w 2003606"/>
                <a:gd name="connsiteY631" fmla="*/ 499548 h 1109682"/>
                <a:gd name="connsiteX632" fmla="*/ 1614115 w 2003606"/>
                <a:gd name="connsiteY632" fmla="*/ 470574 h 1109682"/>
                <a:gd name="connsiteX633" fmla="*/ 1615365 w 2003606"/>
                <a:gd name="connsiteY633" fmla="*/ 484499 h 1109682"/>
                <a:gd name="connsiteX634" fmla="*/ 1624858 w 2003606"/>
                <a:gd name="connsiteY634" fmla="*/ 468388 h 1109682"/>
                <a:gd name="connsiteX635" fmla="*/ 1618613 w 2003606"/>
                <a:gd name="connsiteY635" fmla="*/ 450967 h 1109682"/>
                <a:gd name="connsiteX636" fmla="*/ 1598563 w 2003606"/>
                <a:gd name="connsiteY636" fmla="*/ 438478 h 1109682"/>
                <a:gd name="connsiteX637" fmla="*/ 1599313 w 2003606"/>
                <a:gd name="connsiteY637" fmla="*/ 418933 h 1109682"/>
                <a:gd name="connsiteX638" fmla="*/ 1584822 w 2003606"/>
                <a:gd name="connsiteY638" fmla="*/ 417372 h 1109682"/>
                <a:gd name="connsiteX639" fmla="*/ 1598313 w 2003606"/>
                <a:gd name="connsiteY639" fmla="*/ 413376 h 1109682"/>
                <a:gd name="connsiteX640" fmla="*/ 1605184 w 2003606"/>
                <a:gd name="connsiteY640" fmla="*/ 398889 h 1109682"/>
                <a:gd name="connsiteX641" fmla="*/ 1625670 w 2003606"/>
                <a:gd name="connsiteY641" fmla="*/ 395142 h 1109682"/>
                <a:gd name="connsiteX642" fmla="*/ 1628169 w 2003606"/>
                <a:gd name="connsiteY642" fmla="*/ 407631 h 1109682"/>
                <a:gd name="connsiteX643" fmla="*/ 1644283 w 2003606"/>
                <a:gd name="connsiteY643" fmla="*/ 413313 h 1109682"/>
                <a:gd name="connsiteX644" fmla="*/ 1639349 w 2003606"/>
                <a:gd name="connsiteY644" fmla="*/ 426863 h 1109682"/>
                <a:gd name="connsiteX645" fmla="*/ 1656650 w 2003606"/>
                <a:gd name="connsiteY645" fmla="*/ 443099 h 1109682"/>
                <a:gd name="connsiteX646" fmla="*/ 1674076 w 2003606"/>
                <a:gd name="connsiteY646" fmla="*/ 421993 h 1109682"/>
                <a:gd name="connsiteX647" fmla="*/ 1699621 w 2003606"/>
                <a:gd name="connsiteY647" fmla="*/ 410753 h 1109682"/>
                <a:gd name="connsiteX648" fmla="*/ 1722856 w 2003606"/>
                <a:gd name="connsiteY648" fmla="*/ 404072 h 1109682"/>
                <a:gd name="connsiteX649" fmla="*/ 1726166 w 2003606"/>
                <a:gd name="connsiteY649" fmla="*/ 388835 h 1109682"/>
                <a:gd name="connsiteX650" fmla="*/ 1709739 w 2003606"/>
                <a:gd name="connsiteY650" fmla="*/ 384714 h 1109682"/>
                <a:gd name="connsiteX651" fmla="*/ 1233931 w 2003606"/>
                <a:gd name="connsiteY651" fmla="*/ 506167 h 1109682"/>
                <a:gd name="connsiteX652" fmla="*/ 1251169 w 2003606"/>
                <a:gd name="connsiteY652" fmla="*/ 492242 h 1109682"/>
                <a:gd name="connsiteX653" fmla="*/ 1257415 w 2003606"/>
                <a:gd name="connsiteY653" fmla="*/ 506853 h 1109682"/>
                <a:gd name="connsiteX654" fmla="*/ 1242925 w 2003606"/>
                <a:gd name="connsiteY654" fmla="*/ 515158 h 1109682"/>
                <a:gd name="connsiteX655" fmla="*/ 1224187 w 2003606"/>
                <a:gd name="connsiteY655" fmla="*/ 519529 h 1109682"/>
                <a:gd name="connsiteX656" fmla="*/ 1234618 w 2003606"/>
                <a:gd name="connsiteY656" fmla="*/ 505542 h 1109682"/>
                <a:gd name="connsiteX657" fmla="*/ 1231557 w 2003606"/>
                <a:gd name="connsiteY657" fmla="*/ 504168 h 1109682"/>
                <a:gd name="connsiteX658" fmla="*/ 1222938 w 2003606"/>
                <a:gd name="connsiteY658" fmla="*/ 520404 h 1109682"/>
                <a:gd name="connsiteX659" fmla="*/ 1244111 w 2003606"/>
                <a:gd name="connsiteY659" fmla="*/ 518093 h 1109682"/>
                <a:gd name="connsiteX660" fmla="*/ 1259663 w 2003606"/>
                <a:gd name="connsiteY660" fmla="*/ 508602 h 1109682"/>
                <a:gd name="connsiteX661" fmla="*/ 1264660 w 2003606"/>
                <a:gd name="connsiteY661" fmla="*/ 491430 h 1109682"/>
                <a:gd name="connsiteX662" fmla="*/ 1250170 w 2003606"/>
                <a:gd name="connsiteY662" fmla="*/ 489432 h 1109682"/>
                <a:gd name="connsiteX663" fmla="*/ 1231932 w 2003606"/>
                <a:gd name="connsiteY663" fmla="*/ 503731 h 1109682"/>
                <a:gd name="connsiteX664" fmla="*/ 1120318 w 2003606"/>
                <a:gd name="connsiteY664" fmla="*/ 789535 h 1109682"/>
                <a:gd name="connsiteX665" fmla="*/ 1106140 w 2003606"/>
                <a:gd name="connsiteY665" fmla="*/ 781792 h 1109682"/>
                <a:gd name="connsiteX666" fmla="*/ 1121193 w 2003606"/>
                <a:gd name="connsiteY666" fmla="*/ 786475 h 1109682"/>
                <a:gd name="connsiteX667" fmla="*/ 1106140 w 2003606"/>
                <a:gd name="connsiteY667" fmla="*/ 781792 h 1109682"/>
                <a:gd name="connsiteX668" fmla="*/ 1120318 w 2003606"/>
                <a:gd name="connsiteY668" fmla="*/ 789472 h 1109682"/>
                <a:gd name="connsiteX669" fmla="*/ 1180778 w 2003606"/>
                <a:gd name="connsiteY669" fmla="*/ 197883 h 1109682"/>
                <a:gd name="connsiteX670" fmla="*/ 1201827 w 2003606"/>
                <a:gd name="connsiteY670" fmla="*/ 209248 h 1109682"/>
                <a:gd name="connsiteX671" fmla="*/ 1159043 w 2003606"/>
                <a:gd name="connsiteY671" fmla="*/ 222673 h 1109682"/>
                <a:gd name="connsiteX672" fmla="*/ 1185213 w 2003606"/>
                <a:gd name="connsiteY672" fmla="*/ 230416 h 1109682"/>
                <a:gd name="connsiteX673" fmla="*/ 1171160 w 2003606"/>
                <a:gd name="connsiteY673" fmla="*/ 255831 h 1109682"/>
                <a:gd name="connsiteX674" fmla="*/ 1122942 w 2003606"/>
                <a:gd name="connsiteY674" fmla="*/ 257392 h 1109682"/>
                <a:gd name="connsiteX675" fmla="*/ 1115697 w 2003606"/>
                <a:gd name="connsiteY675" fmla="*/ 242031 h 1109682"/>
                <a:gd name="connsiteX676" fmla="*/ 1102081 w 2003606"/>
                <a:gd name="connsiteY676" fmla="*/ 234413 h 1109682"/>
                <a:gd name="connsiteX677" fmla="*/ 1096272 w 2003606"/>
                <a:gd name="connsiteY677" fmla="*/ 221175 h 1109682"/>
                <a:gd name="connsiteX678" fmla="*/ 1120756 w 2003606"/>
                <a:gd name="connsiteY678" fmla="*/ 223423 h 1109682"/>
                <a:gd name="connsiteX679" fmla="*/ 1133685 w 2003606"/>
                <a:gd name="connsiteY679" fmla="*/ 223423 h 1109682"/>
                <a:gd name="connsiteX680" fmla="*/ 1130936 w 2003606"/>
                <a:gd name="connsiteY680" fmla="*/ 205189 h 1109682"/>
                <a:gd name="connsiteX681" fmla="*/ 1144927 w 2003606"/>
                <a:gd name="connsiteY681" fmla="*/ 202504 h 1109682"/>
                <a:gd name="connsiteX682" fmla="*/ 1161978 w 2003606"/>
                <a:gd name="connsiteY682" fmla="*/ 200256 h 1109682"/>
                <a:gd name="connsiteX683" fmla="*/ 1181341 w 2003606"/>
                <a:gd name="connsiteY683" fmla="*/ 197946 h 1109682"/>
                <a:gd name="connsiteX684" fmla="*/ 1180778 w 2003606"/>
                <a:gd name="connsiteY684" fmla="*/ 194761 h 1109682"/>
                <a:gd name="connsiteX685" fmla="*/ 1161354 w 2003606"/>
                <a:gd name="connsiteY685" fmla="*/ 197072 h 1109682"/>
                <a:gd name="connsiteX686" fmla="*/ 1144115 w 2003606"/>
                <a:gd name="connsiteY686" fmla="*/ 199382 h 1109682"/>
                <a:gd name="connsiteX687" fmla="*/ 1128750 w 2003606"/>
                <a:gd name="connsiteY687" fmla="*/ 204128 h 1109682"/>
                <a:gd name="connsiteX688" fmla="*/ 1131998 w 2003606"/>
                <a:gd name="connsiteY688" fmla="*/ 222299 h 1109682"/>
                <a:gd name="connsiteX689" fmla="*/ 1094523 w 2003606"/>
                <a:gd name="connsiteY689" fmla="*/ 220300 h 1109682"/>
                <a:gd name="connsiteX690" fmla="*/ 1099582 w 2003606"/>
                <a:gd name="connsiteY690" fmla="*/ 236473 h 1109682"/>
                <a:gd name="connsiteX691" fmla="*/ 1113198 w 2003606"/>
                <a:gd name="connsiteY691" fmla="*/ 244154 h 1109682"/>
                <a:gd name="connsiteX692" fmla="*/ 1121193 w 2003606"/>
                <a:gd name="connsiteY692" fmla="*/ 259702 h 1109682"/>
                <a:gd name="connsiteX693" fmla="*/ 1159293 w 2003606"/>
                <a:gd name="connsiteY693" fmla="*/ 260576 h 1109682"/>
                <a:gd name="connsiteX694" fmla="*/ 1172471 w 2003606"/>
                <a:gd name="connsiteY694" fmla="*/ 258204 h 1109682"/>
                <a:gd name="connsiteX695" fmla="*/ 1182215 w 2003606"/>
                <a:gd name="connsiteY695" fmla="*/ 243592 h 1109682"/>
                <a:gd name="connsiteX696" fmla="*/ 1186649 w 2003606"/>
                <a:gd name="connsiteY696" fmla="*/ 229292 h 1109682"/>
                <a:gd name="connsiteX697" fmla="*/ 1159542 w 2003606"/>
                <a:gd name="connsiteY697" fmla="*/ 222611 h 1109682"/>
                <a:gd name="connsiteX698" fmla="*/ 1203263 w 2003606"/>
                <a:gd name="connsiteY698" fmla="*/ 209435 h 1109682"/>
                <a:gd name="connsiteX699" fmla="*/ 1181590 w 2003606"/>
                <a:gd name="connsiteY699" fmla="*/ 194824 h 1109682"/>
                <a:gd name="connsiteX700" fmla="*/ 1068041 w 2003606"/>
                <a:gd name="connsiteY700" fmla="*/ 332199 h 1109682"/>
                <a:gd name="connsiteX701" fmla="*/ 1085279 w 2003606"/>
                <a:gd name="connsiteY701" fmla="*/ 308533 h 1109682"/>
                <a:gd name="connsiteX702" fmla="*/ 1120381 w 2003606"/>
                <a:gd name="connsiteY702" fmla="*/ 316089 h 1109682"/>
                <a:gd name="connsiteX703" fmla="*/ 1125627 w 2003606"/>
                <a:gd name="connsiteY703" fmla="*/ 340442 h 1109682"/>
                <a:gd name="connsiteX704" fmla="*/ 1111762 w 2003606"/>
                <a:gd name="connsiteY704" fmla="*/ 340941 h 1109682"/>
                <a:gd name="connsiteX705" fmla="*/ 1099270 w 2003606"/>
                <a:gd name="connsiteY705" fmla="*/ 340941 h 1109682"/>
                <a:gd name="connsiteX706" fmla="*/ 1080532 w 2003606"/>
                <a:gd name="connsiteY706" fmla="*/ 334072 h 1109682"/>
                <a:gd name="connsiteX707" fmla="*/ 1067354 w 2003606"/>
                <a:gd name="connsiteY707" fmla="*/ 331700 h 1109682"/>
                <a:gd name="connsiteX708" fmla="*/ 1066479 w 2003606"/>
                <a:gd name="connsiteY708" fmla="*/ 334697 h 1109682"/>
                <a:gd name="connsiteX709" fmla="*/ 1079408 w 2003606"/>
                <a:gd name="connsiteY709" fmla="*/ 337007 h 1109682"/>
                <a:gd name="connsiteX710" fmla="*/ 1098583 w 2003606"/>
                <a:gd name="connsiteY710" fmla="*/ 343876 h 1109682"/>
                <a:gd name="connsiteX711" fmla="*/ 1112074 w 2003606"/>
                <a:gd name="connsiteY711" fmla="*/ 343876 h 1109682"/>
                <a:gd name="connsiteX712" fmla="*/ 1127376 w 2003606"/>
                <a:gd name="connsiteY712" fmla="*/ 341503 h 1109682"/>
                <a:gd name="connsiteX713" fmla="*/ 1122255 w 2003606"/>
                <a:gd name="connsiteY713" fmla="*/ 314028 h 1109682"/>
                <a:gd name="connsiteX714" fmla="*/ 1084280 w 2003606"/>
                <a:gd name="connsiteY714" fmla="*/ 305910 h 1109682"/>
                <a:gd name="connsiteX715" fmla="*/ 1071788 w 2003606"/>
                <a:gd name="connsiteY715" fmla="*/ 320397 h 1109682"/>
                <a:gd name="connsiteX716" fmla="*/ 1058797 w 2003606"/>
                <a:gd name="connsiteY716" fmla="*/ 324581 h 1109682"/>
                <a:gd name="connsiteX717" fmla="*/ 1030566 w 2003606"/>
                <a:gd name="connsiteY717" fmla="*/ 344063 h 1109682"/>
                <a:gd name="connsiteX718" fmla="*/ 1043495 w 2003606"/>
                <a:gd name="connsiteY718" fmla="*/ 341753 h 1109682"/>
                <a:gd name="connsiteX719" fmla="*/ 1030566 w 2003606"/>
                <a:gd name="connsiteY719" fmla="*/ 336320 h 1109682"/>
                <a:gd name="connsiteX720" fmla="*/ 1030003 w 2003606"/>
                <a:gd name="connsiteY720" fmla="*/ 340941 h 1109682"/>
                <a:gd name="connsiteX721" fmla="*/ 1042932 w 2003606"/>
                <a:gd name="connsiteY721" fmla="*/ 341753 h 1109682"/>
                <a:gd name="connsiteX722" fmla="*/ 1040934 w 2003606"/>
                <a:gd name="connsiteY722" fmla="*/ 290986 h 1109682"/>
                <a:gd name="connsiteX723" fmla="*/ 1039497 w 2003606"/>
                <a:gd name="connsiteY723" fmla="*/ 307971 h 1109682"/>
                <a:gd name="connsiteX724" fmla="*/ 1023570 w 2003606"/>
                <a:gd name="connsiteY724" fmla="*/ 308720 h 1109682"/>
                <a:gd name="connsiteX725" fmla="*/ 1006519 w 2003606"/>
                <a:gd name="connsiteY725" fmla="*/ 308720 h 1109682"/>
                <a:gd name="connsiteX726" fmla="*/ 992653 w 2003606"/>
                <a:gd name="connsiteY726" fmla="*/ 318274 h 1109682"/>
                <a:gd name="connsiteX727" fmla="*/ 1021384 w 2003606"/>
                <a:gd name="connsiteY727" fmla="*/ 325767 h 1109682"/>
                <a:gd name="connsiteX728" fmla="*/ 997650 w 2003606"/>
                <a:gd name="connsiteY728" fmla="*/ 338881 h 1109682"/>
                <a:gd name="connsiteX729" fmla="*/ 983284 w 2003606"/>
                <a:gd name="connsiteY729" fmla="*/ 334260 h 1109682"/>
                <a:gd name="connsiteX730" fmla="*/ 953242 w 2003606"/>
                <a:gd name="connsiteY730" fmla="*/ 320460 h 1109682"/>
                <a:gd name="connsiteX731" fmla="*/ 939626 w 2003606"/>
                <a:gd name="connsiteY731" fmla="*/ 320460 h 1109682"/>
                <a:gd name="connsiteX732" fmla="*/ 924074 w 2003606"/>
                <a:gd name="connsiteY732" fmla="*/ 325205 h 1109682"/>
                <a:gd name="connsiteX733" fmla="*/ 900652 w 2003606"/>
                <a:gd name="connsiteY733" fmla="*/ 327453 h 1109682"/>
                <a:gd name="connsiteX734" fmla="*/ 874669 w 2003606"/>
                <a:gd name="connsiteY734" fmla="*/ 332137 h 1109682"/>
                <a:gd name="connsiteX735" fmla="*/ 851060 w 2003606"/>
                <a:gd name="connsiteY735" fmla="*/ 334447 h 1109682"/>
                <a:gd name="connsiteX736" fmla="*/ 833696 w 2003606"/>
                <a:gd name="connsiteY736" fmla="*/ 336757 h 1109682"/>
                <a:gd name="connsiteX737" fmla="*/ 773674 w 2003606"/>
                <a:gd name="connsiteY737" fmla="*/ 332074 h 1109682"/>
                <a:gd name="connsiteX738" fmla="*/ 782543 w 2003606"/>
                <a:gd name="connsiteY738" fmla="*/ 318212 h 1109682"/>
                <a:gd name="connsiteX739" fmla="*/ 765179 w 2003606"/>
                <a:gd name="connsiteY739" fmla="*/ 313466 h 1109682"/>
                <a:gd name="connsiteX740" fmla="*/ 779857 w 2003606"/>
                <a:gd name="connsiteY740" fmla="*/ 302663 h 1109682"/>
                <a:gd name="connsiteX741" fmla="*/ 818894 w 2003606"/>
                <a:gd name="connsiteY741" fmla="*/ 297980 h 1109682"/>
                <a:gd name="connsiteX742" fmla="*/ 834633 w 2003606"/>
                <a:gd name="connsiteY742" fmla="*/ 288489 h 1109682"/>
                <a:gd name="connsiteX743" fmla="*/ 803404 w 2003606"/>
                <a:gd name="connsiteY743" fmla="*/ 285554 h 1109682"/>
                <a:gd name="connsiteX744" fmla="*/ 788539 w 2003606"/>
                <a:gd name="connsiteY744" fmla="*/ 283243 h 1109682"/>
                <a:gd name="connsiteX745" fmla="*/ 804278 w 2003606"/>
                <a:gd name="connsiteY745" fmla="*/ 265322 h 1109682"/>
                <a:gd name="connsiteX746" fmla="*/ 786977 w 2003606"/>
                <a:gd name="connsiteY746" fmla="*/ 255206 h 1109682"/>
                <a:gd name="connsiteX747" fmla="*/ 806777 w 2003606"/>
                <a:gd name="connsiteY747" fmla="*/ 244029 h 1109682"/>
                <a:gd name="connsiteX748" fmla="*/ 842878 w 2003606"/>
                <a:gd name="connsiteY748" fmla="*/ 234975 h 1109682"/>
                <a:gd name="connsiteX749" fmla="*/ 899090 w 2003606"/>
                <a:gd name="connsiteY749" fmla="*/ 223423 h 1109682"/>
                <a:gd name="connsiteX750" fmla="*/ 882476 w 2003606"/>
                <a:gd name="connsiteY750" fmla="*/ 232290 h 1109682"/>
                <a:gd name="connsiteX751" fmla="*/ 896654 w 2003606"/>
                <a:gd name="connsiteY751" fmla="*/ 232789 h 1109682"/>
                <a:gd name="connsiteX752" fmla="*/ 928758 w 2003606"/>
                <a:gd name="connsiteY752" fmla="*/ 232789 h 1109682"/>
                <a:gd name="connsiteX753" fmla="*/ 915267 w 2003606"/>
                <a:gd name="connsiteY753" fmla="*/ 234350 h 1109682"/>
                <a:gd name="connsiteX754" fmla="*/ 899840 w 2003606"/>
                <a:gd name="connsiteY754" fmla="*/ 243779 h 1109682"/>
                <a:gd name="connsiteX755" fmla="*/ 916017 w 2003606"/>
                <a:gd name="connsiteY755" fmla="*/ 244404 h 1109682"/>
                <a:gd name="connsiteX756" fmla="*/ 929008 w 2003606"/>
                <a:gd name="connsiteY756" fmla="*/ 242031 h 1109682"/>
                <a:gd name="connsiteX757" fmla="*/ 944810 w 2003606"/>
                <a:gd name="connsiteY757" fmla="*/ 230167 h 1109682"/>
                <a:gd name="connsiteX758" fmla="*/ 961112 w 2003606"/>
                <a:gd name="connsiteY758" fmla="*/ 230479 h 1109682"/>
                <a:gd name="connsiteX759" fmla="*/ 977975 w 2003606"/>
                <a:gd name="connsiteY759" fmla="*/ 235037 h 1109682"/>
                <a:gd name="connsiteX760" fmla="*/ 968107 w 2003606"/>
                <a:gd name="connsiteY760" fmla="*/ 260826 h 1109682"/>
                <a:gd name="connsiteX761" fmla="*/ 983284 w 2003606"/>
                <a:gd name="connsiteY761" fmla="*/ 255768 h 1109682"/>
                <a:gd name="connsiteX762" fmla="*/ 994652 w 2003606"/>
                <a:gd name="connsiteY762" fmla="*/ 238971 h 1109682"/>
                <a:gd name="connsiteX763" fmla="*/ 1011828 w 2003606"/>
                <a:gd name="connsiteY763" fmla="*/ 225421 h 1109682"/>
                <a:gd name="connsiteX764" fmla="*/ 1040434 w 2003606"/>
                <a:gd name="connsiteY764" fmla="*/ 230291 h 1109682"/>
                <a:gd name="connsiteX765" fmla="*/ 1035187 w 2003606"/>
                <a:gd name="connsiteY765" fmla="*/ 254082 h 1109682"/>
                <a:gd name="connsiteX766" fmla="*/ 1030566 w 2003606"/>
                <a:gd name="connsiteY766" fmla="*/ 270193 h 1109682"/>
                <a:gd name="connsiteX767" fmla="*/ 1003271 w 2003606"/>
                <a:gd name="connsiteY767" fmla="*/ 285491 h 1109682"/>
                <a:gd name="connsiteX768" fmla="*/ 1040934 w 2003606"/>
                <a:gd name="connsiteY768" fmla="*/ 287802 h 1109682"/>
                <a:gd name="connsiteX769" fmla="*/ 1004208 w 2003606"/>
                <a:gd name="connsiteY769" fmla="*/ 285491 h 1109682"/>
                <a:gd name="connsiteX770" fmla="*/ 1032939 w 2003606"/>
                <a:gd name="connsiteY770" fmla="*/ 272191 h 1109682"/>
                <a:gd name="connsiteX771" fmla="*/ 1037998 w 2003606"/>
                <a:gd name="connsiteY771" fmla="*/ 255019 h 1109682"/>
                <a:gd name="connsiteX772" fmla="*/ 1042370 w 2003606"/>
                <a:gd name="connsiteY772" fmla="*/ 229355 h 1109682"/>
                <a:gd name="connsiteX773" fmla="*/ 1024320 w 2003606"/>
                <a:gd name="connsiteY773" fmla="*/ 220425 h 1109682"/>
                <a:gd name="connsiteX774" fmla="*/ 1010516 w 2003606"/>
                <a:gd name="connsiteY774" fmla="*/ 222611 h 1109682"/>
                <a:gd name="connsiteX775" fmla="*/ 992528 w 2003606"/>
                <a:gd name="connsiteY775" fmla="*/ 236848 h 1109682"/>
                <a:gd name="connsiteX776" fmla="*/ 981411 w 2003606"/>
                <a:gd name="connsiteY776" fmla="*/ 253458 h 1109682"/>
                <a:gd name="connsiteX777" fmla="*/ 979912 w 2003606"/>
                <a:gd name="connsiteY777" fmla="*/ 233913 h 1109682"/>
                <a:gd name="connsiteX778" fmla="*/ 961549 w 2003606"/>
                <a:gd name="connsiteY778" fmla="*/ 227294 h 1109682"/>
                <a:gd name="connsiteX779" fmla="*/ 943936 w 2003606"/>
                <a:gd name="connsiteY779" fmla="*/ 227294 h 1109682"/>
                <a:gd name="connsiteX780" fmla="*/ 927821 w 2003606"/>
                <a:gd name="connsiteY780" fmla="*/ 239221 h 1109682"/>
                <a:gd name="connsiteX781" fmla="*/ 900527 w 2003606"/>
                <a:gd name="connsiteY781" fmla="*/ 243592 h 1109682"/>
                <a:gd name="connsiteX782" fmla="*/ 916704 w 2003606"/>
                <a:gd name="connsiteY782" fmla="*/ 237348 h 1109682"/>
                <a:gd name="connsiteX783" fmla="*/ 928821 w 2003606"/>
                <a:gd name="connsiteY783" fmla="*/ 229729 h 1109682"/>
                <a:gd name="connsiteX784" fmla="*/ 896467 w 2003606"/>
                <a:gd name="connsiteY784" fmla="*/ 229729 h 1109682"/>
                <a:gd name="connsiteX785" fmla="*/ 883226 w 2003606"/>
                <a:gd name="connsiteY785" fmla="*/ 232102 h 1109682"/>
                <a:gd name="connsiteX786" fmla="*/ 899403 w 2003606"/>
                <a:gd name="connsiteY786" fmla="*/ 223110 h 1109682"/>
                <a:gd name="connsiteX787" fmla="*/ 842003 w 2003606"/>
                <a:gd name="connsiteY787" fmla="*/ 231915 h 1109682"/>
                <a:gd name="connsiteX788" fmla="*/ 805715 w 2003606"/>
                <a:gd name="connsiteY788" fmla="*/ 241219 h 1109682"/>
                <a:gd name="connsiteX789" fmla="*/ 785728 w 2003606"/>
                <a:gd name="connsiteY789" fmla="*/ 255394 h 1109682"/>
                <a:gd name="connsiteX790" fmla="*/ 803341 w 2003606"/>
                <a:gd name="connsiteY790" fmla="*/ 265072 h 1109682"/>
                <a:gd name="connsiteX791" fmla="*/ 787977 w 2003606"/>
                <a:gd name="connsiteY791" fmla="*/ 271317 h 1109682"/>
                <a:gd name="connsiteX792" fmla="*/ 775110 w 2003606"/>
                <a:gd name="connsiteY792" fmla="*/ 278248 h 1109682"/>
                <a:gd name="connsiteX793" fmla="*/ 788289 w 2003606"/>
                <a:gd name="connsiteY793" fmla="*/ 285741 h 1109682"/>
                <a:gd name="connsiteX794" fmla="*/ 803654 w 2003606"/>
                <a:gd name="connsiteY794" fmla="*/ 288176 h 1109682"/>
                <a:gd name="connsiteX795" fmla="*/ 834133 w 2003606"/>
                <a:gd name="connsiteY795" fmla="*/ 288176 h 1109682"/>
                <a:gd name="connsiteX796" fmla="*/ 818207 w 2003606"/>
                <a:gd name="connsiteY796" fmla="*/ 294733 h 1109682"/>
                <a:gd name="connsiteX797" fmla="*/ 779982 w 2003606"/>
                <a:gd name="connsiteY797" fmla="*/ 299167 h 1109682"/>
                <a:gd name="connsiteX798" fmla="*/ 767490 w 2003606"/>
                <a:gd name="connsiteY798" fmla="*/ 299167 h 1109682"/>
                <a:gd name="connsiteX799" fmla="*/ 763743 w 2003606"/>
                <a:gd name="connsiteY799" fmla="*/ 314403 h 1109682"/>
                <a:gd name="connsiteX800" fmla="*/ 782168 w 2003606"/>
                <a:gd name="connsiteY800" fmla="*/ 320647 h 1109682"/>
                <a:gd name="connsiteX801" fmla="*/ 773861 w 2003606"/>
                <a:gd name="connsiteY801" fmla="*/ 334634 h 1109682"/>
                <a:gd name="connsiteX802" fmla="*/ 834258 w 2003606"/>
                <a:gd name="connsiteY802" fmla="*/ 339255 h 1109682"/>
                <a:gd name="connsiteX803" fmla="*/ 851872 w 2003606"/>
                <a:gd name="connsiteY803" fmla="*/ 336945 h 1109682"/>
                <a:gd name="connsiteX804" fmla="*/ 875543 w 2003606"/>
                <a:gd name="connsiteY804" fmla="*/ 334634 h 1109682"/>
                <a:gd name="connsiteX805" fmla="*/ 901526 w 2003606"/>
                <a:gd name="connsiteY805" fmla="*/ 329951 h 1109682"/>
                <a:gd name="connsiteX806" fmla="*/ 924386 w 2003606"/>
                <a:gd name="connsiteY806" fmla="*/ 327828 h 1109682"/>
                <a:gd name="connsiteX807" fmla="*/ 939813 w 2003606"/>
                <a:gd name="connsiteY807" fmla="*/ 323145 h 1109682"/>
                <a:gd name="connsiteX808" fmla="*/ 981848 w 2003606"/>
                <a:gd name="connsiteY808" fmla="*/ 337007 h 1109682"/>
                <a:gd name="connsiteX809" fmla="*/ 997150 w 2003606"/>
                <a:gd name="connsiteY809" fmla="*/ 341691 h 1109682"/>
                <a:gd name="connsiteX810" fmla="*/ 1010829 w 2003606"/>
                <a:gd name="connsiteY810" fmla="*/ 339443 h 1109682"/>
                <a:gd name="connsiteX811" fmla="*/ 1022571 w 2003606"/>
                <a:gd name="connsiteY811" fmla="*/ 324956 h 1109682"/>
                <a:gd name="connsiteX812" fmla="*/ 993528 w 2003606"/>
                <a:gd name="connsiteY812" fmla="*/ 317775 h 1109682"/>
                <a:gd name="connsiteX813" fmla="*/ 1007144 w 2003606"/>
                <a:gd name="connsiteY813" fmla="*/ 311530 h 1109682"/>
                <a:gd name="connsiteX814" fmla="*/ 1023508 w 2003606"/>
                <a:gd name="connsiteY814" fmla="*/ 311530 h 1109682"/>
                <a:gd name="connsiteX815" fmla="*/ 1040934 w 2003606"/>
                <a:gd name="connsiteY815" fmla="*/ 309220 h 1109682"/>
                <a:gd name="connsiteX816" fmla="*/ 1042308 w 2003606"/>
                <a:gd name="connsiteY816" fmla="*/ 291424 h 1109682"/>
                <a:gd name="connsiteX817" fmla="*/ 682047 w 2003606"/>
                <a:gd name="connsiteY817" fmla="*/ 264323 h 1109682"/>
                <a:gd name="connsiteX818" fmla="*/ 662060 w 2003606"/>
                <a:gd name="connsiteY818" fmla="*/ 252896 h 1109682"/>
                <a:gd name="connsiteX819" fmla="*/ 699036 w 2003606"/>
                <a:gd name="connsiteY819" fmla="*/ 230104 h 1109682"/>
                <a:gd name="connsiteX820" fmla="*/ 722458 w 2003606"/>
                <a:gd name="connsiteY820" fmla="*/ 221050 h 1109682"/>
                <a:gd name="connsiteX821" fmla="*/ 741633 w 2003606"/>
                <a:gd name="connsiteY821" fmla="*/ 216429 h 1109682"/>
                <a:gd name="connsiteX822" fmla="*/ 753437 w 2003606"/>
                <a:gd name="connsiteY822" fmla="*/ 197134 h 1109682"/>
                <a:gd name="connsiteX823" fmla="*/ 769926 w 2003606"/>
                <a:gd name="connsiteY823" fmla="*/ 190890 h 1109682"/>
                <a:gd name="connsiteX824" fmla="*/ 799469 w 2003606"/>
                <a:gd name="connsiteY824" fmla="*/ 188579 h 1109682"/>
                <a:gd name="connsiteX825" fmla="*/ 844876 w 2003606"/>
                <a:gd name="connsiteY825" fmla="*/ 193200 h 1109682"/>
                <a:gd name="connsiteX826" fmla="*/ 869860 w 2003606"/>
                <a:gd name="connsiteY826" fmla="*/ 200131 h 1109682"/>
                <a:gd name="connsiteX827" fmla="*/ 884538 w 2003606"/>
                <a:gd name="connsiteY827" fmla="*/ 213557 h 1109682"/>
                <a:gd name="connsiteX828" fmla="*/ 850747 w 2003606"/>
                <a:gd name="connsiteY828" fmla="*/ 217803 h 1109682"/>
                <a:gd name="connsiteX829" fmla="*/ 805278 w 2003606"/>
                <a:gd name="connsiteY829" fmla="*/ 232290 h 1109682"/>
                <a:gd name="connsiteX830" fmla="*/ 757809 w 2003606"/>
                <a:gd name="connsiteY830" fmla="*/ 248525 h 1109682"/>
                <a:gd name="connsiteX831" fmla="*/ 729266 w 2003606"/>
                <a:gd name="connsiteY831" fmla="*/ 272004 h 1109682"/>
                <a:gd name="connsiteX832" fmla="*/ 711028 w 2003606"/>
                <a:gd name="connsiteY832" fmla="*/ 269319 h 1109682"/>
                <a:gd name="connsiteX833" fmla="*/ 691041 w 2003606"/>
                <a:gd name="connsiteY833" fmla="*/ 274002 h 1109682"/>
                <a:gd name="connsiteX834" fmla="*/ 676051 w 2003606"/>
                <a:gd name="connsiteY834" fmla="*/ 276312 h 1109682"/>
                <a:gd name="connsiteX835" fmla="*/ 678987 w 2003606"/>
                <a:gd name="connsiteY835" fmla="*/ 263386 h 1109682"/>
                <a:gd name="connsiteX836" fmla="*/ 674552 w 2003606"/>
                <a:gd name="connsiteY836" fmla="*/ 277062 h 1109682"/>
                <a:gd name="connsiteX837" fmla="*/ 691416 w 2003606"/>
                <a:gd name="connsiteY837" fmla="*/ 277062 h 1109682"/>
                <a:gd name="connsiteX838" fmla="*/ 710965 w 2003606"/>
                <a:gd name="connsiteY838" fmla="*/ 272378 h 1109682"/>
                <a:gd name="connsiteX839" fmla="*/ 729703 w 2003606"/>
                <a:gd name="connsiteY839" fmla="*/ 274751 h 1109682"/>
                <a:gd name="connsiteX840" fmla="*/ 759308 w 2003606"/>
                <a:gd name="connsiteY840" fmla="*/ 251023 h 1109682"/>
                <a:gd name="connsiteX841" fmla="*/ 806277 w 2003606"/>
                <a:gd name="connsiteY841" fmla="*/ 235037 h 1109682"/>
                <a:gd name="connsiteX842" fmla="*/ 851559 w 2003606"/>
                <a:gd name="connsiteY842" fmla="*/ 221112 h 1109682"/>
                <a:gd name="connsiteX843" fmla="*/ 885912 w 2003606"/>
                <a:gd name="connsiteY843" fmla="*/ 214181 h 1109682"/>
                <a:gd name="connsiteX844" fmla="*/ 871546 w 2003606"/>
                <a:gd name="connsiteY844" fmla="*/ 197571 h 1109682"/>
                <a:gd name="connsiteX845" fmla="*/ 845001 w 2003606"/>
                <a:gd name="connsiteY845" fmla="*/ 190265 h 1109682"/>
                <a:gd name="connsiteX846" fmla="*/ 811961 w 2003606"/>
                <a:gd name="connsiteY846" fmla="*/ 194824 h 1109682"/>
                <a:gd name="connsiteX847" fmla="*/ 768927 w 2003606"/>
                <a:gd name="connsiteY847" fmla="*/ 187892 h 1109682"/>
                <a:gd name="connsiteX848" fmla="*/ 751251 w 2003606"/>
                <a:gd name="connsiteY848" fmla="*/ 194824 h 1109682"/>
                <a:gd name="connsiteX849" fmla="*/ 739696 w 2003606"/>
                <a:gd name="connsiteY849" fmla="*/ 214056 h 1109682"/>
                <a:gd name="connsiteX850" fmla="*/ 720959 w 2003606"/>
                <a:gd name="connsiteY850" fmla="*/ 217928 h 1109682"/>
                <a:gd name="connsiteX851" fmla="*/ 696975 w 2003606"/>
                <a:gd name="connsiteY851" fmla="*/ 227294 h 1109682"/>
                <a:gd name="connsiteX852" fmla="*/ 659999 w 2003606"/>
                <a:gd name="connsiteY852" fmla="*/ 252958 h 1109682"/>
                <a:gd name="connsiteX853" fmla="*/ 677550 w 2003606"/>
                <a:gd name="connsiteY853" fmla="*/ 262700 h 1109682"/>
                <a:gd name="connsiteX854" fmla="*/ 71515 w 2003606"/>
                <a:gd name="connsiteY854" fmla="*/ 762934 h 1109682"/>
                <a:gd name="connsiteX855" fmla="*/ 66206 w 2003606"/>
                <a:gd name="connsiteY855" fmla="*/ 778795 h 1109682"/>
                <a:gd name="connsiteX856" fmla="*/ 68392 w 2003606"/>
                <a:gd name="connsiteY856" fmla="*/ 762497 h 1109682"/>
                <a:gd name="connsiteX857" fmla="*/ 66206 w 2003606"/>
                <a:gd name="connsiteY857" fmla="*/ 778795 h 1109682"/>
                <a:gd name="connsiteX858" fmla="*/ 71515 w 2003606"/>
                <a:gd name="connsiteY858" fmla="*/ 762934 h 1109682"/>
                <a:gd name="connsiteX859" fmla="*/ 60585 w 2003606"/>
                <a:gd name="connsiteY859" fmla="*/ 787474 h 1109682"/>
                <a:gd name="connsiteX860" fmla="*/ 76449 w 2003606"/>
                <a:gd name="connsiteY860" fmla="*/ 787474 h 1109682"/>
                <a:gd name="connsiteX861" fmla="*/ 64332 w 2003606"/>
                <a:gd name="connsiteY861" fmla="*/ 801212 h 1109682"/>
                <a:gd name="connsiteX862" fmla="*/ 57712 w 2003606"/>
                <a:gd name="connsiteY862" fmla="*/ 788786 h 1109682"/>
                <a:gd name="connsiteX863" fmla="*/ 63958 w 2003606"/>
                <a:gd name="connsiteY863" fmla="*/ 802710 h 1109682"/>
                <a:gd name="connsiteX864" fmla="*/ 77511 w 2003606"/>
                <a:gd name="connsiteY864" fmla="*/ 786662 h 1109682"/>
                <a:gd name="connsiteX865" fmla="*/ 61084 w 2003606"/>
                <a:gd name="connsiteY865" fmla="*/ 784227 h 1109682"/>
                <a:gd name="connsiteX866" fmla="*/ 52715 w 2003606"/>
                <a:gd name="connsiteY866" fmla="*/ 765681 h 1109682"/>
                <a:gd name="connsiteX867" fmla="*/ 52715 w 2003606"/>
                <a:gd name="connsiteY867" fmla="*/ 765681 h 1109682"/>
                <a:gd name="connsiteX868" fmla="*/ 52715 w 2003606"/>
                <a:gd name="connsiteY868" fmla="*/ 768804 h 1109682"/>
                <a:gd name="connsiteX869" fmla="*/ 65644 w 2003606"/>
                <a:gd name="connsiteY869" fmla="*/ 768804 h 1109682"/>
                <a:gd name="connsiteX870" fmla="*/ 51091 w 2003606"/>
                <a:gd name="connsiteY870" fmla="*/ 764932 h 1109682"/>
                <a:gd name="connsiteX871" fmla="*/ 87754 w 2003606"/>
                <a:gd name="connsiteY871" fmla="*/ 890194 h 1109682"/>
                <a:gd name="connsiteX872" fmla="*/ 100746 w 2003606"/>
                <a:gd name="connsiteY872" fmla="*/ 913672 h 1109682"/>
                <a:gd name="connsiteX873" fmla="*/ 86568 w 2003606"/>
                <a:gd name="connsiteY873" fmla="*/ 918918 h 1109682"/>
                <a:gd name="connsiteX874" fmla="*/ 75825 w 2003606"/>
                <a:gd name="connsiteY874" fmla="*/ 901808 h 1109682"/>
                <a:gd name="connsiteX875" fmla="*/ 57399 w 2003606"/>
                <a:gd name="connsiteY875" fmla="*/ 895564 h 1109682"/>
                <a:gd name="connsiteX876" fmla="*/ 60710 w 2003606"/>
                <a:gd name="connsiteY876" fmla="*/ 881077 h 1109682"/>
                <a:gd name="connsiteX877" fmla="*/ 45907 w 2003606"/>
                <a:gd name="connsiteY877" fmla="*/ 881639 h 1109682"/>
                <a:gd name="connsiteX878" fmla="*/ 48905 w 2003606"/>
                <a:gd name="connsiteY878" fmla="*/ 867777 h 1109682"/>
                <a:gd name="connsiteX879" fmla="*/ 35976 w 2003606"/>
                <a:gd name="connsiteY879" fmla="*/ 863156 h 1109682"/>
                <a:gd name="connsiteX880" fmla="*/ 51341 w 2003606"/>
                <a:gd name="connsiteY880" fmla="*/ 856911 h 1109682"/>
                <a:gd name="connsiteX881" fmla="*/ 36288 w 2003606"/>
                <a:gd name="connsiteY881" fmla="*/ 844922 h 1109682"/>
                <a:gd name="connsiteX882" fmla="*/ 60272 w 2003606"/>
                <a:gd name="connsiteY882" fmla="*/ 854414 h 1109682"/>
                <a:gd name="connsiteX883" fmla="*/ 75762 w 2003606"/>
                <a:gd name="connsiteY883" fmla="*/ 861595 h 1109682"/>
                <a:gd name="connsiteX884" fmla="*/ 88254 w 2003606"/>
                <a:gd name="connsiteY884" fmla="*/ 875207 h 1109682"/>
                <a:gd name="connsiteX885" fmla="*/ 90940 w 2003606"/>
                <a:gd name="connsiteY885" fmla="*/ 890194 h 1109682"/>
                <a:gd name="connsiteX886" fmla="*/ 90940 w 2003606"/>
                <a:gd name="connsiteY886" fmla="*/ 873958 h 1109682"/>
                <a:gd name="connsiteX887" fmla="*/ 77573 w 2003606"/>
                <a:gd name="connsiteY887" fmla="*/ 858972 h 1109682"/>
                <a:gd name="connsiteX888" fmla="*/ 61959 w 2003606"/>
                <a:gd name="connsiteY888" fmla="*/ 851666 h 1109682"/>
                <a:gd name="connsiteX889" fmla="*/ 47843 w 2003606"/>
                <a:gd name="connsiteY889" fmla="*/ 839989 h 1109682"/>
                <a:gd name="connsiteX890" fmla="*/ 34914 w 2003606"/>
                <a:gd name="connsiteY890" fmla="*/ 844672 h 1109682"/>
                <a:gd name="connsiteX891" fmla="*/ 49967 w 2003606"/>
                <a:gd name="connsiteY891" fmla="*/ 856724 h 1109682"/>
                <a:gd name="connsiteX892" fmla="*/ 34852 w 2003606"/>
                <a:gd name="connsiteY892" fmla="*/ 862968 h 1109682"/>
                <a:gd name="connsiteX893" fmla="*/ 48093 w 2003606"/>
                <a:gd name="connsiteY893" fmla="*/ 870462 h 1109682"/>
                <a:gd name="connsiteX894" fmla="*/ 46719 w 2003606"/>
                <a:gd name="connsiteY894" fmla="*/ 884449 h 1109682"/>
                <a:gd name="connsiteX895" fmla="*/ 59710 w 2003606"/>
                <a:gd name="connsiteY895" fmla="*/ 882139 h 1109682"/>
                <a:gd name="connsiteX896" fmla="*/ 55651 w 2003606"/>
                <a:gd name="connsiteY896" fmla="*/ 896625 h 1109682"/>
                <a:gd name="connsiteX897" fmla="*/ 74388 w 2003606"/>
                <a:gd name="connsiteY897" fmla="*/ 902870 h 1109682"/>
                <a:gd name="connsiteX898" fmla="*/ 74388 w 2003606"/>
                <a:gd name="connsiteY898" fmla="*/ 916732 h 1109682"/>
                <a:gd name="connsiteX899" fmla="*/ 87380 w 2003606"/>
                <a:gd name="connsiteY899" fmla="*/ 921353 h 1109682"/>
                <a:gd name="connsiteX900" fmla="*/ 103681 w 2003606"/>
                <a:gd name="connsiteY900" fmla="*/ 914359 h 1109682"/>
                <a:gd name="connsiteX901" fmla="*/ 102432 w 2003606"/>
                <a:gd name="connsiteY901" fmla="*/ 898748 h 1109682"/>
                <a:gd name="connsiteX902" fmla="*/ 1649217 w 2003606"/>
                <a:gd name="connsiteY902" fmla="*/ 761872 h 1109682"/>
                <a:gd name="connsiteX903" fmla="*/ 1667580 w 2003606"/>
                <a:gd name="connsiteY903" fmla="*/ 773050 h 1109682"/>
                <a:gd name="connsiteX904" fmla="*/ 1651965 w 2003606"/>
                <a:gd name="connsiteY904" fmla="*/ 801649 h 1109682"/>
                <a:gd name="connsiteX905" fmla="*/ 1649779 w 2003606"/>
                <a:gd name="connsiteY905" fmla="*/ 815699 h 1109682"/>
                <a:gd name="connsiteX906" fmla="*/ 1627044 w 2003606"/>
                <a:gd name="connsiteY906" fmla="*/ 823754 h 1109682"/>
                <a:gd name="connsiteX907" fmla="*/ 1598938 w 2003606"/>
                <a:gd name="connsiteY907" fmla="*/ 830748 h 1109682"/>
                <a:gd name="connsiteX908" fmla="*/ 1584260 w 2003606"/>
                <a:gd name="connsiteY908" fmla="*/ 832995 h 1109682"/>
                <a:gd name="connsiteX909" fmla="*/ 1570769 w 2003606"/>
                <a:gd name="connsiteY909" fmla="*/ 840114 h 1109682"/>
                <a:gd name="connsiteX910" fmla="*/ 1557403 w 2003606"/>
                <a:gd name="connsiteY910" fmla="*/ 854351 h 1109682"/>
                <a:gd name="connsiteX911" fmla="*/ 1543038 w 2003606"/>
                <a:gd name="connsiteY911" fmla="*/ 858535 h 1109682"/>
                <a:gd name="connsiteX912" fmla="*/ 1525799 w 2003606"/>
                <a:gd name="connsiteY912" fmla="*/ 863156 h 1109682"/>
                <a:gd name="connsiteX913" fmla="*/ 1512745 w 2003606"/>
                <a:gd name="connsiteY913" fmla="*/ 867839 h 1109682"/>
                <a:gd name="connsiteX914" fmla="*/ 1474708 w 2003606"/>
                <a:gd name="connsiteY914" fmla="*/ 863156 h 1109682"/>
                <a:gd name="connsiteX915" fmla="*/ 1453035 w 2003606"/>
                <a:gd name="connsiteY915" fmla="*/ 860783 h 1109682"/>
                <a:gd name="connsiteX916" fmla="*/ 1433298 w 2003606"/>
                <a:gd name="connsiteY916" fmla="*/ 863093 h 1109682"/>
                <a:gd name="connsiteX917" fmla="*/ 1414061 w 2003606"/>
                <a:gd name="connsiteY917" fmla="*/ 863093 h 1109682"/>
                <a:gd name="connsiteX918" fmla="*/ 1396573 w 2003606"/>
                <a:gd name="connsiteY918" fmla="*/ 865466 h 1109682"/>
                <a:gd name="connsiteX919" fmla="*/ 1383081 w 2003606"/>
                <a:gd name="connsiteY919" fmla="*/ 872585 h 1109682"/>
                <a:gd name="connsiteX920" fmla="*/ 1365406 w 2003606"/>
                <a:gd name="connsiteY920" fmla="*/ 891318 h 1109682"/>
                <a:gd name="connsiteX921" fmla="*/ 1346980 w 2003606"/>
                <a:gd name="connsiteY921" fmla="*/ 893191 h 1109682"/>
                <a:gd name="connsiteX922" fmla="*/ 1329180 w 2003606"/>
                <a:gd name="connsiteY922" fmla="*/ 902620 h 1109682"/>
                <a:gd name="connsiteX923" fmla="*/ 1307319 w 2003606"/>
                <a:gd name="connsiteY923" fmla="*/ 921353 h 1109682"/>
                <a:gd name="connsiteX924" fmla="*/ 1283335 w 2003606"/>
                <a:gd name="connsiteY924" fmla="*/ 942459 h 1109682"/>
                <a:gd name="connsiteX925" fmla="*/ 1264598 w 2003606"/>
                <a:gd name="connsiteY925" fmla="*/ 953699 h 1109682"/>
                <a:gd name="connsiteX926" fmla="*/ 1251544 w 2003606"/>
                <a:gd name="connsiteY926" fmla="*/ 963065 h 1109682"/>
                <a:gd name="connsiteX927" fmla="*/ 1267845 w 2003606"/>
                <a:gd name="connsiteY927" fmla="*/ 963565 h 1109682"/>
                <a:gd name="connsiteX928" fmla="*/ 1281274 w 2003606"/>
                <a:gd name="connsiteY928" fmla="*/ 956446 h 1109682"/>
                <a:gd name="connsiteX929" fmla="*/ 1296701 w 2003606"/>
                <a:gd name="connsiteY929" fmla="*/ 942334 h 1109682"/>
                <a:gd name="connsiteX930" fmla="*/ 1309630 w 2003606"/>
                <a:gd name="connsiteY930" fmla="*/ 930720 h 1109682"/>
                <a:gd name="connsiteX931" fmla="*/ 1324495 w 2003606"/>
                <a:gd name="connsiteY931" fmla="*/ 921603 h 1109682"/>
                <a:gd name="connsiteX932" fmla="*/ 1345856 w 2003606"/>
                <a:gd name="connsiteY932" fmla="*/ 912424 h 1109682"/>
                <a:gd name="connsiteX933" fmla="*/ 1363095 w 2003606"/>
                <a:gd name="connsiteY933" fmla="*/ 905492 h 1109682"/>
                <a:gd name="connsiteX934" fmla="*/ 1384580 w 2003606"/>
                <a:gd name="connsiteY934" fmla="*/ 898561 h 1109682"/>
                <a:gd name="connsiteX935" fmla="*/ 1416559 w 2003606"/>
                <a:gd name="connsiteY935" fmla="*/ 896313 h 1109682"/>
                <a:gd name="connsiteX936" fmla="*/ 1427802 w 2003606"/>
                <a:gd name="connsiteY936" fmla="*/ 920229 h 1109682"/>
                <a:gd name="connsiteX937" fmla="*/ 1414311 w 2003606"/>
                <a:gd name="connsiteY937" fmla="*/ 918668 h 1109682"/>
                <a:gd name="connsiteX938" fmla="*/ 1400258 w 2003606"/>
                <a:gd name="connsiteY938" fmla="*/ 930657 h 1109682"/>
                <a:gd name="connsiteX939" fmla="*/ 1374899 w 2003606"/>
                <a:gd name="connsiteY939" fmla="*/ 930345 h 1109682"/>
                <a:gd name="connsiteX940" fmla="*/ 1387391 w 2003606"/>
                <a:gd name="connsiteY940" fmla="*/ 944644 h 1109682"/>
                <a:gd name="connsiteX941" fmla="*/ 1406129 w 2003606"/>
                <a:gd name="connsiteY941" fmla="*/ 942709 h 1109682"/>
                <a:gd name="connsiteX942" fmla="*/ 1419807 w 2003606"/>
                <a:gd name="connsiteY942" fmla="*/ 933155 h 1109682"/>
                <a:gd name="connsiteX943" fmla="*/ 1406816 w 2003606"/>
                <a:gd name="connsiteY943" fmla="*/ 944832 h 1109682"/>
                <a:gd name="connsiteX944" fmla="*/ 1398009 w 2003606"/>
                <a:gd name="connsiteY944" fmla="*/ 961254 h 1109682"/>
                <a:gd name="connsiteX945" fmla="*/ 1393574 w 2003606"/>
                <a:gd name="connsiteY945" fmla="*/ 979987 h 1109682"/>
                <a:gd name="connsiteX946" fmla="*/ 1407565 w 2003606"/>
                <a:gd name="connsiteY946" fmla="*/ 986232 h 1109682"/>
                <a:gd name="connsiteX947" fmla="*/ 1410876 w 2003606"/>
                <a:gd name="connsiteY947" fmla="*/ 999095 h 1109682"/>
                <a:gd name="connsiteX948" fmla="*/ 1437858 w 2003606"/>
                <a:gd name="connsiteY948" fmla="*/ 1007150 h 1109682"/>
                <a:gd name="connsiteX949" fmla="*/ 1450911 w 2003606"/>
                <a:gd name="connsiteY949" fmla="*/ 1009461 h 1109682"/>
                <a:gd name="connsiteX950" fmla="*/ 1464465 w 2003606"/>
                <a:gd name="connsiteY950" fmla="*/ 1007150 h 1109682"/>
                <a:gd name="connsiteX951" fmla="*/ 1440106 w 2003606"/>
                <a:gd name="connsiteY951" fmla="*/ 1022636 h 1109682"/>
                <a:gd name="connsiteX952" fmla="*/ 1426927 w 2003606"/>
                <a:gd name="connsiteY952" fmla="*/ 1027320 h 1109682"/>
                <a:gd name="connsiteX953" fmla="*/ 1411563 w 2003606"/>
                <a:gd name="connsiteY953" fmla="*/ 1034813 h 1109682"/>
                <a:gd name="connsiteX954" fmla="*/ 1392825 w 2003606"/>
                <a:gd name="connsiteY954" fmla="*/ 1030067 h 1109682"/>
                <a:gd name="connsiteX955" fmla="*/ 1380333 w 2003606"/>
                <a:gd name="connsiteY955" fmla="*/ 1046989 h 1109682"/>
                <a:gd name="connsiteX956" fmla="*/ 1365718 w 2003606"/>
                <a:gd name="connsiteY956" fmla="*/ 1055794 h 1109682"/>
                <a:gd name="connsiteX957" fmla="*/ 1348417 w 2003606"/>
                <a:gd name="connsiteY957" fmla="*/ 1067408 h 1109682"/>
                <a:gd name="connsiteX958" fmla="*/ 1344357 w 2003606"/>
                <a:gd name="connsiteY958" fmla="*/ 1041307 h 1109682"/>
                <a:gd name="connsiteX959" fmla="*/ 1384643 w 2003606"/>
                <a:gd name="connsiteY959" fmla="*/ 1019077 h 1109682"/>
                <a:gd name="connsiteX960" fmla="*/ 1399383 w 2003606"/>
                <a:gd name="connsiteY960" fmla="*/ 1014581 h 1109682"/>
                <a:gd name="connsiteX961" fmla="*/ 1414311 w 2003606"/>
                <a:gd name="connsiteY961" fmla="*/ 1012333 h 1109682"/>
                <a:gd name="connsiteX962" fmla="*/ 1381583 w 2003606"/>
                <a:gd name="connsiteY962" fmla="*/ 1011459 h 1109682"/>
                <a:gd name="connsiteX963" fmla="*/ 1387204 w 2003606"/>
                <a:gd name="connsiteY963" fmla="*/ 997846 h 1109682"/>
                <a:gd name="connsiteX964" fmla="*/ 1374275 w 2003606"/>
                <a:gd name="connsiteY964" fmla="*/ 1007150 h 1109682"/>
                <a:gd name="connsiteX965" fmla="*/ 1359472 w 2003606"/>
                <a:gd name="connsiteY965" fmla="*/ 1013957 h 1109682"/>
                <a:gd name="connsiteX966" fmla="*/ 1333489 w 2003606"/>
                <a:gd name="connsiteY966" fmla="*/ 1020950 h 1109682"/>
                <a:gd name="connsiteX967" fmla="*/ 1317875 w 2003606"/>
                <a:gd name="connsiteY967" fmla="*/ 1013894 h 1109682"/>
                <a:gd name="connsiteX968" fmla="*/ 1323121 w 2003606"/>
                <a:gd name="connsiteY968" fmla="*/ 988043 h 1109682"/>
                <a:gd name="connsiteX969" fmla="*/ 1331678 w 2003606"/>
                <a:gd name="connsiteY969" fmla="*/ 967249 h 1109682"/>
                <a:gd name="connsiteX970" fmla="*/ 1331678 w 2003606"/>
                <a:gd name="connsiteY970" fmla="*/ 952762 h 1109682"/>
                <a:gd name="connsiteX971" fmla="*/ 1312628 w 2003606"/>
                <a:gd name="connsiteY971" fmla="*/ 953511 h 1109682"/>
                <a:gd name="connsiteX972" fmla="*/ 1298638 w 2003606"/>
                <a:gd name="connsiteY972" fmla="*/ 947267 h 1109682"/>
                <a:gd name="connsiteX973" fmla="*/ 1287832 w 2003606"/>
                <a:gd name="connsiteY973" fmla="*/ 961192 h 1109682"/>
                <a:gd name="connsiteX974" fmla="*/ 1273154 w 2003606"/>
                <a:gd name="connsiteY974" fmla="*/ 970059 h 1109682"/>
                <a:gd name="connsiteX975" fmla="*/ 1266097 w 2003606"/>
                <a:gd name="connsiteY975" fmla="*/ 984671 h 1109682"/>
                <a:gd name="connsiteX976" fmla="*/ 1251169 w 2003606"/>
                <a:gd name="connsiteY976" fmla="*/ 1000344 h 1109682"/>
                <a:gd name="connsiteX977" fmla="*/ 1238365 w 2003606"/>
                <a:gd name="connsiteY977" fmla="*/ 1011833 h 1109682"/>
                <a:gd name="connsiteX978" fmla="*/ 1223500 w 2003606"/>
                <a:gd name="connsiteY978" fmla="*/ 1020950 h 1109682"/>
                <a:gd name="connsiteX979" fmla="*/ 1131436 w 2003606"/>
                <a:gd name="connsiteY979" fmla="*/ 1027694 h 1109682"/>
                <a:gd name="connsiteX980" fmla="*/ 1113198 w 2003606"/>
                <a:gd name="connsiteY980" fmla="*/ 1044304 h 1109682"/>
                <a:gd name="connsiteX981" fmla="*/ 1087465 w 2003606"/>
                <a:gd name="connsiteY981" fmla="*/ 1055794 h 1109682"/>
                <a:gd name="connsiteX982" fmla="*/ 1060109 w 2003606"/>
                <a:gd name="connsiteY982" fmla="*/ 1055794 h 1109682"/>
                <a:gd name="connsiteX983" fmla="*/ 1044993 w 2003606"/>
                <a:gd name="connsiteY983" fmla="*/ 1058104 h 1109682"/>
                <a:gd name="connsiteX984" fmla="*/ 1029879 w 2003606"/>
                <a:gd name="connsiteY984" fmla="*/ 1060415 h 1109682"/>
                <a:gd name="connsiteX985" fmla="*/ 1013889 w 2003606"/>
                <a:gd name="connsiteY985" fmla="*/ 1077149 h 1109682"/>
                <a:gd name="connsiteX986" fmla="*/ 1024570 w 2003606"/>
                <a:gd name="connsiteY986" fmla="*/ 1093135 h 1109682"/>
                <a:gd name="connsiteX987" fmla="*/ 1002085 w 2003606"/>
                <a:gd name="connsiteY987" fmla="*/ 1090575 h 1109682"/>
                <a:gd name="connsiteX988" fmla="*/ 988593 w 2003606"/>
                <a:gd name="connsiteY988" fmla="*/ 1095320 h 1109682"/>
                <a:gd name="connsiteX989" fmla="*/ 956552 w 2003606"/>
                <a:gd name="connsiteY989" fmla="*/ 1099879 h 1109682"/>
                <a:gd name="connsiteX990" fmla="*/ 943124 w 2003606"/>
                <a:gd name="connsiteY990" fmla="*/ 1106810 h 1109682"/>
                <a:gd name="connsiteX991" fmla="*/ 929070 w 2003606"/>
                <a:gd name="connsiteY991" fmla="*/ 1104312 h 1109682"/>
                <a:gd name="connsiteX992" fmla="*/ 946809 w 2003606"/>
                <a:gd name="connsiteY992" fmla="*/ 1098068 h 1109682"/>
                <a:gd name="connsiteX993" fmla="*/ 958114 w 2003606"/>
                <a:gd name="connsiteY993" fmla="*/ 1083706 h 1109682"/>
                <a:gd name="connsiteX994" fmla="*/ 970980 w 2003606"/>
                <a:gd name="connsiteY994" fmla="*/ 1069906 h 1109682"/>
                <a:gd name="connsiteX995" fmla="*/ 977726 w 2003606"/>
                <a:gd name="connsiteY995" fmla="*/ 1055544 h 1109682"/>
                <a:gd name="connsiteX996" fmla="*/ 999211 w 2003606"/>
                <a:gd name="connsiteY996" fmla="*/ 1032502 h 1109682"/>
                <a:gd name="connsiteX997" fmla="*/ 1001585 w 2003606"/>
                <a:gd name="connsiteY997" fmla="*/ 1018015 h 1109682"/>
                <a:gd name="connsiteX998" fmla="*/ 1005020 w 2003606"/>
                <a:gd name="connsiteY998" fmla="*/ 1034625 h 1109682"/>
                <a:gd name="connsiteX999" fmla="*/ 1020885 w 2003606"/>
                <a:gd name="connsiteY999" fmla="*/ 1042431 h 1109682"/>
                <a:gd name="connsiteX1000" fmla="*/ 1029504 w 2003606"/>
                <a:gd name="connsiteY1000" fmla="*/ 1027694 h 1109682"/>
                <a:gd name="connsiteX1001" fmla="*/ 1027443 w 2003606"/>
                <a:gd name="connsiteY1001" fmla="*/ 1010585 h 1109682"/>
                <a:gd name="connsiteX1002" fmla="*/ 1020822 w 2003606"/>
                <a:gd name="connsiteY1002" fmla="*/ 994100 h 1109682"/>
                <a:gd name="connsiteX1003" fmla="*/ 989593 w 2003606"/>
                <a:gd name="connsiteY1003" fmla="*/ 986169 h 1109682"/>
                <a:gd name="connsiteX1004" fmla="*/ 948558 w 2003606"/>
                <a:gd name="connsiteY1004" fmla="*/ 976928 h 1109682"/>
                <a:gd name="connsiteX1005" fmla="*/ 949807 w 2003606"/>
                <a:gd name="connsiteY1005" fmla="*/ 962191 h 1109682"/>
                <a:gd name="connsiteX1006" fmla="*/ 951930 w 2003606"/>
                <a:gd name="connsiteY1006" fmla="*/ 948516 h 1109682"/>
                <a:gd name="connsiteX1007" fmla="*/ 960362 w 2003606"/>
                <a:gd name="connsiteY1007" fmla="*/ 935215 h 1109682"/>
                <a:gd name="connsiteX1008" fmla="*/ 945809 w 2003606"/>
                <a:gd name="connsiteY1008" fmla="*/ 935215 h 1109682"/>
                <a:gd name="connsiteX1009" fmla="*/ 930320 w 2003606"/>
                <a:gd name="connsiteY1009" fmla="*/ 942272 h 1109682"/>
                <a:gd name="connsiteX1010" fmla="*/ 936566 w 2003606"/>
                <a:gd name="connsiteY1010" fmla="*/ 913922 h 1109682"/>
                <a:gd name="connsiteX1011" fmla="*/ 918390 w 2003606"/>
                <a:gd name="connsiteY1011" fmla="*/ 905118 h 1109682"/>
                <a:gd name="connsiteX1012" fmla="*/ 897966 w 2003606"/>
                <a:gd name="connsiteY1012" fmla="*/ 909676 h 1109682"/>
                <a:gd name="connsiteX1013" fmla="*/ 880665 w 2003606"/>
                <a:gd name="connsiteY1013" fmla="*/ 914359 h 1109682"/>
                <a:gd name="connsiteX1014" fmla="*/ 865737 w 2003606"/>
                <a:gd name="connsiteY1014" fmla="*/ 916607 h 1109682"/>
                <a:gd name="connsiteX1015" fmla="*/ 853933 w 2003606"/>
                <a:gd name="connsiteY1015" fmla="*/ 931157 h 1109682"/>
                <a:gd name="connsiteX1016" fmla="*/ 818519 w 2003606"/>
                <a:gd name="connsiteY1016" fmla="*/ 925911 h 1109682"/>
                <a:gd name="connsiteX1017" fmla="*/ 803654 w 2003606"/>
                <a:gd name="connsiteY1017" fmla="*/ 923601 h 1109682"/>
                <a:gd name="connsiteX1018" fmla="*/ 778296 w 2003606"/>
                <a:gd name="connsiteY1018" fmla="*/ 912174 h 1109682"/>
                <a:gd name="connsiteX1019" fmla="*/ 762431 w 2003606"/>
                <a:gd name="connsiteY1019" fmla="*/ 912174 h 1109682"/>
                <a:gd name="connsiteX1020" fmla="*/ 747816 w 2003606"/>
                <a:gd name="connsiteY1020" fmla="*/ 907553 h 1109682"/>
                <a:gd name="connsiteX1021" fmla="*/ 746754 w 2003606"/>
                <a:gd name="connsiteY1021" fmla="*/ 892629 h 1109682"/>
                <a:gd name="connsiteX1022" fmla="*/ 737260 w 2003606"/>
                <a:gd name="connsiteY1022" fmla="*/ 906117 h 1109682"/>
                <a:gd name="connsiteX1023" fmla="*/ 123793 w 2003606"/>
                <a:gd name="connsiteY1023" fmla="*/ 905180 h 1109682"/>
                <a:gd name="connsiteX1024" fmla="*/ 127540 w 2003606"/>
                <a:gd name="connsiteY1024" fmla="*/ 888383 h 1109682"/>
                <a:gd name="connsiteX1025" fmla="*/ 113799 w 2003606"/>
                <a:gd name="connsiteY1025" fmla="*/ 879828 h 1109682"/>
                <a:gd name="connsiteX1026" fmla="*/ 121669 w 2003606"/>
                <a:gd name="connsiteY1026" fmla="*/ 865716 h 1109682"/>
                <a:gd name="connsiteX1027" fmla="*/ 106554 w 2003606"/>
                <a:gd name="connsiteY1027" fmla="*/ 865716 h 1109682"/>
                <a:gd name="connsiteX1028" fmla="*/ 106554 w 2003606"/>
                <a:gd name="connsiteY1028" fmla="*/ 851853 h 1109682"/>
                <a:gd name="connsiteX1029" fmla="*/ 93563 w 2003606"/>
                <a:gd name="connsiteY1029" fmla="*/ 854164 h 1109682"/>
                <a:gd name="connsiteX1030" fmla="*/ 108053 w 2003606"/>
                <a:gd name="connsiteY1030" fmla="*/ 840489 h 1109682"/>
                <a:gd name="connsiteX1031" fmla="*/ 87567 w 2003606"/>
                <a:gd name="connsiteY1031" fmla="*/ 835618 h 1109682"/>
                <a:gd name="connsiteX1032" fmla="*/ 72764 w 2003606"/>
                <a:gd name="connsiteY1032" fmla="*/ 830997 h 1109682"/>
                <a:gd name="connsiteX1033" fmla="*/ 86193 w 2003606"/>
                <a:gd name="connsiteY1033" fmla="*/ 824753 h 1109682"/>
                <a:gd name="connsiteX1034" fmla="*/ 97872 w 2003606"/>
                <a:gd name="connsiteY1034" fmla="*/ 817322 h 1109682"/>
                <a:gd name="connsiteX1035" fmla="*/ 72015 w 2003606"/>
                <a:gd name="connsiteY1035" fmla="*/ 821943 h 1109682"/>
                <a:gd name="connsiteX1036" fmla="*/ 86318 w 2003606"/>
                <a:gd name="connsiteY1036" fmla="*/ 813076 h 1109682"/>
                <a:gd name="connsiteX1037" fmla="*/ 111301 w 2003606"/>
                <a:gd name="connsiteY1037" fmla="*/ 806520 h 1109682"/>
                <a:gd name="connsiteX1038" fmla="*/ 110739 w 2003606"/>
                <a:gd name="connsiteY1038" fmla="*/ 788473 h 1109682"/>
                <a:gd name="connsiteX1039" fmla="*/ 91502 w 2003606"/>
                <a:gd name="connsiteY1039" fmla="*/ 791783 h 1109682"/>
                <a:gd name="connsiteX1040" fmla="*/ 86880 w 2003606"/>
                <a:gd name="connsiteY1040" fmla="*/ 778732 h 1109682"/>
                <a:gd name="connsiteX1041" fmla="*/ 106304 w 2003606"/>
                <a:gd name="connsiteY1041" fmla="*/ 752256 h 1109682"/>
                <a:gd name="connsiteX1042" fmla="*/ 86692 w 2003606"/>
                <a:gd name="connsiteY1042" fmla="*/ 761872 h 1109682"/>
                <a:gd name="connsiteX1043" fmla="*/ 80447 w 2003606"/>
                <a:gd name="connsiteY1043" fmla="*/ 747386 h 1109682"/>
                <a:gd name="connsiteX1044" fmla="*/ 91065 w 2003606"/>
                <a:gd name="connsiteY1044" fmla="*/ 731587 h 1109682"/>
                <a:gd name="connsiteX1045" fmla="*/ 105680 w 2003606"/>
                <a:gd name="connsiteY1045" fmla="*/ 722783 h 1109682"/>
                <a:gd name="connsiteX1046" fmla="*/ 119108 w 2003606"/>
                <a:gd name="connsiteY1046" fmla="*/ 704050 h 1109682"/>
                <a:gd name="connsiteX1047" fmla="*/ 119108 w 2003606"/>
                <a:gd name="connsiteY1047" fmla="*/ 686940 h 1109682"/>
                <a:gd name="connsiteX1048" fmla="*/ 105680 w 2003606"/>
                <a:gd name="connsiteY1048" fmla="*/ 674139 h 1109682"/>
                <a:gd name="connsiteX1049" fmla="*/ 112550 w 2003606"/>
                <a:gd name="connsiteY1049" fmla="*/ 659653 h 1109682"/>
                <a:gd name="connsiteX1050" fmla="*/ 112550 w 2003606"/>
                <a:gd name="connsiteY1050" fmla="*/ 642855 h 1109682"/>
                <a:gd name="connsiteX1051" fmla="*/ 118796 w 2003606"/>
                <a:gd name="connsiteY1051" fmla="*/ 622436 h 1109682"/>
                <a:gd name="connsiteX1052" fmla="*/ 114486 w 2003606"/>
                <a:gd name="connsiteY1052" fmla="*/ 605327 h 1109682"/>
                <a:gd name="connsiteX1053" fmla="*/ 112425 w 2003606"/>
                <a:gd name="connsiteY1053" fmla="*/ 583659 h 1109682"/>
                <a:gd name="connsiteX1054" fmla="*/ 95562 w 2003606"/>
                <a:gd name="connsiteY1054" fmla="*/ 584595 h 1109682"/>
                <a:gd name="connsiteX1055" fmla="*/ 82070 w 2003606"/>
                <a:gd name="connsiteY1055" fmla="*/ 594462 h 1109682"/>
                <a:gd name="connsiteX1056" fmla="*/ 57399 w 2003606"/>
                <a:gd name="connsiteY1056" fmla="*/ 596522 h 1109682"/>
                <a:gd name="connsiteX1057" fmla="*/ 49967 w 2003606"/>
                <a:gd name="connsiteY1057" fmla="*/ 582972 h 1109682"/>
                <a:gd name="connsiteX1058" fmla="*/ 56213 w 2003606"/>
                <a:gd name="connsiteY1058" fmla="*/ 568173 h 1109682"/>
                <a:gd name="connsiteX1059" fmla="*/ 37038 w 2003606"/>
                <a:gd name="connsiteY1059" fmla="*/ 570671 h 1109682"/>
                <a:gd name="connsiteX1060" fmla="*/ 18300 w 2003606"/>
                <a:gd name="connsiteY1060" fmla="*/ 570671 h 1109682"/>
                <a:gd name="connsiteX1061" fmla="*/ 299801 w 2003606"/>
                <a:gd name="connsiteY1061" fmla="*/ 313466 h 1109682"/>
                <a:gd name="connsiteX1062" fmla="*/ 334965 w 2003606"/>
                <a:gd name="connsiteY1062" fmla="*/ 325393 h 1109682"/>
                <a:gd name="connsiteX1063" fmla="*/ 380310 w 2003606"/>
                <a:gd name="connsiteY1063" fmla="*/ 341628 h 1109682"/>
                <a:gd name="connsiteX1064" fmla="*/ 392802 w 2003606"/>
                <a:gd name="connsiteY1064" fmla="*/ 322395 h 1109682"/>
                <a:gd name="connsiteX1065" fmla="*/ 409416 w 2003606"/>
                <a:gd name="connsiteY1065" fmla="*/ 313716 h 1109682"/>
                <a:gd name="connsiteX1066" fmla="*/ 427716 w 2003606"/>
                <a:gd name="connsiteY1066" fmla="*/ 318462 h 1109682"/>
                <a:gd name="connsiteX1067" fmla="*/ 412289 w 2003606"/>
                <a:gd name="connsiteY1067" fmla="*/ 322458 h 1109682"/>
                <a:gd name="connsiteX1068" fmla="*/ 400921 w 2003606"/>
                <a:gd name="connsiteY1068" fmla="*/ 336820 h 1109682"/>
                <a:gd name="connsiteX1069" fmla="*/ 416036 w 2003606"/>
                <a:gd name="connsiteY1069" fmla="*/ 329826 h 1109682"/>
                <a:gd name="connsiteX1070" fmla="*/ 443768 w 2003606"/>
                <a:gd name="connsiteY1070" fmla="*/ 318399 h 1109682"/>
                <a:gd name="connsiteX1071" fmla="*/ 459133 w 2003606"/>
                <a:gd name="connsiteY1071" fmla="*/ 309033 h 1109682"/>
                <a:gd name="connsiteX1072" fmla="*/ 492923 w 2003606"/>
                <a:gd name="connsiteY1072" fmla="*/ 306910 h 1109682"/>
                <a:gd name="connsiteX1073" fmla="*/ 506476 w 2003606"/>
                <a:gd name="connsiteY1073" fmla="*/ 299791 h 1109682"/>
                <a:gd name="connsiteX1074" fmla="*/ 522590 w 2003606"/>
                <a:gd name="connsiteY1074" fmla="*/ 304537 h 1109682"/>
                <a:gd name="connsiteX1075" fmla="*/ 509537 w 2003606"/>
                <a:gd name="connsiteY1075" fmla="*/ 306160 h 1109682"/>
                <a:gd name="connsiteX1076" fmla="*/ 488113 w 2003606"/>
                <a:gd name="connsiteY1076" fmla="*/ 313466 h 1109682"/>
                <a:gd name="connsiteX1077" fmla="*/ 462755 w 2003606"/>
                <a:gd name="connsiteY1077" fmla="*/ 313466 h 1109682"/>
                <a:gd name="connsiteX1078" fmla="*/ 449014 w 2003606"/>
                <a:gd name="connsiteY1078" fmla="*/ 320585 h 1109682"/>
                <a:gd name="connsiteX1079" fmla="*/ 434212 w 2003606"/>
                <a:gd name="connsiteY1079" fmla="*/ 325143 h 1109682"/>
                <a:gd name="connsiteX1080" fmla="*/ 420783 w 2003606"/>
                <a:gd name="connsiteY1080" fmla="*/ 334634 h 1109682"/>
                <a:gd name="connsiteX1081" fmla="*/ 441519 w 2003606"/>
                <a:gd name="connsiteY1081" fmla="*/ 332824 h 1109682"/>
                <a:gd name="connsiteX1082" fmla="*/ 456697 w 2003606"/>
                <a:gd name="connsiteY1082" fmla="*/ 328140 h 1109682"/>
                <a:gd name="connsiteX1083" fmla="*/ 472186 w 2003606"/>
                <a:gd name="connsiteY1083" fmla="*/ 318711 h 1109682"/>
                <a:gd name="connsiteX1084" fmla="*/ 486240 w 2003606"/>
                <a:gd name="connsiteY1084" fmla="*/ 321272 h 1109682"/>
                <a:gd name="connsiteX1085" fmla="*/ 502042 w 2003606"/>
                <a:gd name="connsiteY1085" fmla="*/ 316588 h 1109682"/>
                <a:gd name="connsiteX1086" fmla="*/ 519218 w 2003606"/>
                <a:gd name="connsiteY1086" fmla="*/ 311967 h 1109682"/>
                <a:gd name="connsiteX1087" fmla="*/ 536081 w 2003606"/>
                <a:gd name="connsiteY1087" fmla="*/ 311967 h 1109682"/>
                <a:gd name="connsiteX1088" fmla="*/ 554257 w 2003606"/>
                <a:gd name="connsiteY1088" fmla="*/ 300103 h 1109682"/>
                <a:gd name="connsiteX1089" fmla="*/ 571495 w 2003606"/>
                <a:gd name="connsiteY1089" fmla="*/ 288489 h 1109682"/>
                <a:gd name="connsiteX1090" fmla="*/ 577741 w 2003606"/>
                <a:gd name="connsiteY1090" fmla="*/ 301914 h 1109682"/>
                <a:gd name="connsiteX1091" fmla="*/ 573244 w 2003606"/>
                <a:gd name="connsiteY1091" fmla="*/ 316900 h 1109682"/>
                <a:gd name="connsiteX1092" fmla="*/ 587173 w 2003606"/>
                <a:gd name="connsiteY1092" fmla="*/ 323145 h 1109682"/>
                <a:gd name="connsiteX1093" fmla="*/ 601725 w 2003606"/>
                <a:gd name="connsiteY1093" fmla="*/ 311218 h 1109682"/>
                <a:gd name="connsiteX1094" fmla="*/ 623024 w 2003606"/>
                <a:gd name="connsiteY1094" fmla="*/ 299853 h 1109682"/>
                <a:gd name="connsiteX1095" fmla="*/ 601601 w 2003606"/>
                <a:gd name="connsiteY1095" fmla="*/ 320647 h 1109682"/>
                <a:gd name="connsiteX1096" fmla="*/ 622274 w 2003606"/>
                <a:gd name="connsiteY1096" fmla="*/ 323207 h 1109682"/>
                <a:gd name="connsiteX1097" fmla="*/ 636265 w 2003606"/>
                <a:gd name="connsiteY1097" fmla="*/ 313466 h 1109682"/>
                <a:gd name="connsiteX1098" fmla="*/ 651068 w 2003606"/>
                <a:gd name="connsiteY1098" fmla="*/ 306660 h 1109682"/>
                <a:gd name="connsiteX1099" fmla="*/ 669306 w 2003606"/>
                <a:gd name="connsiteY1099" fmla="*/ 313653 h 1109682"/>
                <a:gd name="connsiteX1100" fmla="*/ 684108 w 2003606"/>
                <a:gd name="connsiteY1100" fmla="*/ 322770 h 1109682"/>
                <a:gd name="connsiteX1101" fmla="*/ 706219 w 2003606"/>
                <a:gd name="connsiteY1101" fmla="*/ 327641 h 1109682"/>
                <a:gd name="connsiteX1102" fmla="*/ 718710 w 2003606"/>
                <a:gd name="connsiteY1102" fmla="*/ 332199 h 1109682"/>
                <a:gd name="connsiteX1103" fmla="*/ 757872 w 2003606"/>
                <a:gd name="connsiteY1103" fmla="*/ 336945 h 1109682"/>
                <a:gd name="connsiteX1104" fmla="*/ 758621 w 2003606"/>
                <a:gd name="connsiteY1104" fmla="*/ 354117 h 1109682"/>
                <a:gd name="connsiteX1105" fmla="*/ 727392 w 2003606"/>
                <a:gd name="connsiteY1105" fmla="*/ 356989 h 1109682"/>
                <a:gd name="connsiteX1106" fmla="*/ 757622 w 2003606"/>
                <a:gd name="connsiteY1106" fmla="*/ 367105 h 1109682"/>
                <a:gd name="connsiteX1107" fmla="*/ 775048 w 2003606"/>
                <a:gd name="connsiteY1107" fmla="*/ 367105 h 1109682"/>
                <a:gd name="connsiteX1108" fmla="*/ 792536 w 2003606"/>
                <a:gd name="connsiteY1108" fmla="*/ 364795 h 1109682"/>
                <a:gd name="connsiteX1109" fmla="*/ 811898 w 2003606"/>
                <a:gd name="connsiteY1109" fmla="*/ 362484 h 1109682"/>
                <a:gd name="connsiteX1110" fmla="*/ 830948 w 2003606"/>
                <a:gd name="connsiteY1110" fmla="*/ 364795 h 1109682"/>
                <a:gd name="connsiteX1111" fmla="*/ 846001 w 2003606"/>
                <a:gd name="connsiteY1111" fmla="*/ 367105 h 1109682"/>
                <a:gd name="connsiteX1112" fmla="*/ 846813 w 2003606"/>
                <a:gd name="connsiteY1112" fmla="*/ 386587 h 1109682"/>
                <a:gd name="connsiteX1113" fmla="*/ 861928 w 2003606"/>
                <a:gd name="connsiteY1113" fmla="*/ 388398 h 1109682"/>
                <a:gd name="connsiteX1114" fmla="*/ 869860 w 2003606"/>
                <a:gd name="connsiteY1114" fmla="*/ 371164 h 1109682"/>
                <a:gd name="connsiteX1115" fmla="*/ 878479 w 2003606"/>
                <a:gd name="connsiteY1115" fmla="*/ 352431 h 1109682"/>
                <a:gd name="connsiteX1116" fmla="*/ 891908 w 2003606"/>
                <a:gd name="connsiteY1116" fmla="*/ 355615 h 1109682"/>
                <a:gd name="connsiteX1117" fmla="*/ 911894 w 2003606"/>
                <a:gd name="connsiteY1117" fmla="*/ 350932 h 1109682"/>
                <a:gd name="connsiteX1118" fmla="*/ 929195 w 2003606"/>
                <a:gd name="connsiteY1118" fmla="*/ 346311 h 1109682"/>
                <a:gd name="connsiteX1119" fmla="*/ 942936 w 2003606"/>
                <a:gd name="connsiteY1119" fmla="*/ 357614 h 1109682"/>
                <a:gd name="connsiteX1120" fmla="*/ 975914 w 2003606"/>
                <a:gd name="connsiteY1120" fmla="*/ 364857 h 1109682"/>
                <a:gd name="connsiteX1121" fmla="*/ 1015013 w 2003606"/>
                <a:gd name="connsiteY1121" fmla="*/ 367230 h 1109682"/>
                <a:gd name="connsiteX1122" fmla="*/ 1027505 w 2003606"/>
                <a:gd name="connsiteY1122" fmla="*/ 369540 h 1109682"/>
                <a:gd name="connsiteX1123" fmla="*/ 1040746 w 2003606"/>
                <a:gd name="connsiteY1123" fmla="*/ 369540 h 1109682"/>
                <a:gd name="connsiteX1124" fmla="*/ 1048679 w 2003606"/>
                <a:gd name="connsiteY1124" fmla="*/ 354741 h 1109682"/>
                <a:gd name="connsiteX1125" fmla="*/ 1061732 w 2003606"/>
                <a:gd name="connsiteY1125" fmla="*/ 358425 h 1109682"/>
                <a:gd name="connsiteX1126" fmla="*/ 1059734 w 2003606"/>
                <a:gd name="connsiteY1126" fmla="*/ 344688 h 1109682"/>
                <a:gd name="connsiteX1127" fmla="*/ 1075661 w 2003606"/>
                <a:gd name="connsiteY1127" fmla="*/ 344126 h 1109682"/>
                <a:gd name="connsiteX1128" fmla="*/ 1091213 w 2003606"/>
                <a:gd name="connsiteY1128" fmla="*/ 359300 h 1109682"/>
                <a:gd name="connsiteX1129" fmla="*/ 1084592 w 2003606"/>
                <a:gd name="connsiteY1129" fmla="*/ 374224 h 1109682"/>
                <a:gd name="connsiteX1130" fmla="*/ 1097584 w 2003606"/>
                <a:gd name="connsiteY1130" fmla="*/ 369603 h 1109682"/>
                <a:gd name="connsiteX1131" fmla="*/ 1111137 w 2003606"/>
                <a:gd name="connsiteY1131" fmla="*/ 355241 h 1109682"/>
                <a:gd name="connsiteX1132" fmla="*/ 1124628 w 2003606"/>
                <a:gd name="connsiteY1132" fmla="*/ 360361 h 1109682"/>
                <a:gd name="connsiteX1133" fmla="*/ 1138931 w 2003606"/>
                <a:gd name="connsiteY1133" fmla="*/ 350932 h 1109682"/>
                <a:gd name="connsiteX1134" fmla="*/ 1153796 w 2003606"/>
                <a:gd name="connsiteY1134" fmla="*/ 344126 h 1109682"/>
                <a:gd name="connsiteX1135" fmla="*/ 1165164 w 2003606"/>
                <a:gd name="connsiteY1135" fmla="*/ 329764 h 1109682"/>
                <a:gd name="connsiteX1136" fmla="*/ 1150986 w 2003606"/>
                <a:gd name="connsiteY1136" fmla="*/ 327204 h 1109682"/>
                <a:gd name="connsiteX1137" fmla="*/ 1166288 w 2003606"/>
                <a:gd name="connsiteY1137" fmla="*/ 328015 h 1109682"/>
                <a:gd name="connsiteX1138" fmla="*/ 1179779 w 2003606"/>
                <a:gd name="connsiteY1138" fmla="*/ 320897 h 1109682"/>
                <a:gd name="connsiteX1139" fmla="*/ 1162478 w 2003606"/>
                <a:gd name="connsiteY1139" fmla="*/ 308845 h 1109682"/>
                <a:gd name="connsiteX1140" fmla="*/ 1144490 w 2003606"/>
                <a:gd name="connsiteY1140" fmla="*/ 308845 h 1109682"/>
                <a:gd name="connsiteX1141" fmla="*/ 1143928 w 2003606"/>
                <a:gd name="connsiteY1141" fmla="*/ 293984 h 1109682"/>
                <a:gd name="connsiteX1142" fmla="*/ 1162291 w 2003606"/>
                <a:gd name="connsiteY1142" fmla="*/ 288676 h 1109682"/>
                <a:gd name="connsiteX1143" fmla="*/ 1149799 w 2003606"/>
                <a:gd name="connsiteY1143" fmla="*/ 278872 h 1109682"/>
                <a:gd name="connsiteX1144" fmla="*/ 1164851 w 2003606"/>
                <a:gd name="connsiteY1144" fmla="*/ 269756 h 1109682"/>
                <a:gd name="connsiteX1145" fmla="*/ 1199204 w 2003606"/>
                <a:gd name="connsiteY1145" fmla="*/ 258141 h 1109682"/>
                <a:gd name="connsiteX1146" fmla="*/ 1211695 w 2003606"/>
                <a:gd name="connsiteY1146" fmla="*/ 253520 h 1109682"/>
                <a:gd name="connsiteX1147" fmla="*/ 1227560 w 2003606"/>
                <a:gd name="connsiteY1147" fmla="*/ 269756 h 1109682"/>
                <a:gd name="connsiteX1148" fmla="*/ 1218503 w 2003606"/>
                <a:gd name="connsiteY1148" fmla="*/ 288489 h 1109682"/>
                <a:gd name="connsiteX1149" fmla="*/ 1227247 w 2003606"/>
                <a:gd name="connsiteY1149" fmla="*/ 303850 h 1109682"/>
                <a:gd name="connsiteX1150" fmla="*/ 1213756 w 2003606"/>
                <a:gd name="connsiteY1150" fmla="*/ 299104 h 1109682"/>
                <a:gd name="connsiteX1151" fmla="*/ 1205449 w 2003606"/>
                <a:gd name="connsiteY1151" fmla="*/ 316401 h 1109682"/>
                <a:gd name="connsiteX1152" fmla="*/ 1222001 w 2003606"/>
                <a:gd name="connsiteY1152" fmla="*/ 318586 h 1109682"/>
                <a:gd name="connsiteX1153" fmla="*/ 1218941 w 2003606"/>
                <a:gd name="connsiteY1153" fmla="*/ 332199 h 1109682"/>
                <a:gd name="connsiteX1154" fmla="*/ 1212070 w 2003606"/>
                <a:gd name="connsiteY1154" fmla="*/ 348996 h 1109682"/>
                <a:gd name="connsiteX1155" fmla="*/ 1227497 w 2003606"/>
                <a:gd name="connsiteY1155" fmla="*/ 339193 h 1109682"/>
                <a:gd name="connsiteX1156" fmla="*/ 1260975 w 2003606"/>
                <a:gd name="connsiteY1156" fmla="*/ 332636 h 1109682"/>
                <a:gd name="connsiteX1157" fmla="*/ 1255416 w 2003606"/>
                <a:gd name="connsiteY1157" fmla="*/ 349121 h 1109682"/>
                <a:gd name="connsiteX1158" fmla="*/ 1239115 w 2003606"/>
                <a:gd name="connsiteY1158" fmla="*/ 354991 h 1109682"/>
                <a:gd name="connsiteX1159" fmla="*/ 1240301 w 2003606"/>
                <a:gd name="connsiteY1159" fmla="*/ 382091 h 1109682"/>
                <a:gd name="connsiteX1160" fmla="*/ 1255604 w 2003606"/>
                <a:gd name="connsiteY1160" fmla="*/ 376409 h 1109682"/>
                <a:gd name="connsiteX1161" fmla="*/ 1272655 w 2003606"/>
                <a:gd name="connsiteY1161" fmla="*/ 369540 h 1109682"/>
                <a:gd name="connsiteX1162" fmla="*/ 1286083 w 2003606"/>
                <a:gd name="connsiteY1162" fmla="*/ 357614 h 1109682"/>
                <a:gd name="connsiteX1163" fmla="*/ 1309755 w 2003606"/>
                <a:gd name="connsiteY1163" fmla="*/ 338881 h 1109682"/>
                <a:gd name="connsiteX1164" fmla="*/ 1326931 w 2003606"/>
                <a:gd name="connsiteY1164" fmla="*/ 327329 h 1109682"/>
                <a:gd name="connsiteX1165" fmla="*/ 1333927 w 2003606"/>
                <a:gd name="connsiteY1165" fmla="*/ 312779 h 1109682"/>
                <a:gd name="connsiteX1166" fmla="*/ 1360534 w 2003606"/>
                <a:gd name="connsiteY1166" fmla="*/ 309033 h 1109682"/>
                <a:gd name="connsiteX1167" fmla="*/ 1379584 w 2003606"/>
                <a:gd name="connsiteY1167" fmla="*/ 313653 h 1109682"/>
                <a:gd name="connsiteX1168" fmla="*/ 1387204 w 2003606"/>
                <a:gd name="connsiteY1168" fmla="*/ 329077 h 1109682"/>
                <a:gd name="connsiteX1169" fmla="*/ 1384893 w 2003606"/>
                <a:gd name="connsiteY1169" fmla="*/ 342003 h 1109682"/>
                <a:gd name="connsiteX1170" fmla="*/ 1355787 w 2003606"/>
                <a:gd name="connsiteY1170" fmla="*/ 347685 h 1109682"/>
                <a:gd name="connsiteX1171" fmla="*/ 1359035 w 2003606"/>
                <a:gd name="connsiteY1171" fmla="*/ 365856 h 1109682"/>
                <a:gd name="connsiteX1172" fmla="*/ 1352789 w 2003606"/>
                <a:gd name="connsiteY1172" fmla="*/ 383528 h 1109682"/>
                <a:gd name="connsiteX1173" fmla="*/ 1325557 w 2003606"/>
                <a:gd name="connsiteY1173" fmla="*/ 396516 h 1109682"/>
                <a:gd name="connsiteX1174" fmla="*/ 1304321 w 2003606"/>
                <a:gd name="connsiteY1174" fmla="*/ 401074 h 1109682"/>
                <a:gd name="connsiteX1175" fmla="*/ 1290331 w 2003606"/>
                <a:gd name="connsiteY1175" fmla="*/ 392457 h 1109682"/>
                <a:gd name="connsiteX1176" fmla="*/ 1281711 w 2003606"/>
                <a:gd name="connsiteY1176" fmla="*/ 406382 h 1109682"/>
                <a:gd name="connsiteX1177" fmla="*/ 1266784 w 2003606"/>
                <a:gd name="connsiteY1177" fmla="*/ 392082 h 1109682"/>
                <a:gd name="connsiteX1178" fmla="*/ 1251794 w 2003606"/>
                <a:gd name="connsiteY1178" fmla="*/ 403759 h 1109682"/>
                <a:gd name="connsiteX1179" fmla="*/ 1236679 w 2003606"/>
                <a:gd name="connsiteY1179" fmla="*/ 413376 h 1109682"/>
                <a:gd name="connsiteX1180" fmla="*/ 1210883 w 2003606"/>
                <a:gd name="connsiteY1180" fmla="*/ 424928 h 1109682"/>
                <a:gd name="connsiteX1181" fmla="*/ 1184651 w 2003606"/>
                <a:gd name="connsiteY1181" fmla="*/ 411190 h 1109682"/>
                <a:gd name="connsiteX1182" fmla="*/ 1168911 w 2003606"/>
                <a:gd name="connsiteY1182" fmla="*/ 406195 h 1109682"/>
                <a:gd name="connsiteX1183" fmla="*/ 1155483 w 2003606"/>
                <a:gd name="connsiteY1183" fmla="*/ 406195 h 1109682"/>
                <a:gd name="connsiteX1184" fmla="*/ 1140118 w 2003606"/>
                <a:gd name="connsiteY1184" fmla="*/ 408567 h 1109682"/>
                <a:gd name="connsiteX1185" fmla="*/ 1171659 w 2003606"/>
                <a:gd name="connsiteY1185" fmla="*/ 432109 h 1109682"/>
                <a:gd name="connsiteX1186" fmla="*/ 1206636 w 2003606"/>
                <a:gd name="connsiteY1186" fmla="*/ 441538 h 1109682"/>
                <a:gd name="connsiteX1187" fmla="*/ 1191271 w 2003606"/>
                <a:gd name="connsiteY1187" fmla="*/ 445534 h 1109682"/>
                <a:gd name="connsiteX1188" fmla="*/ 1178280 w 2003606"/>
                <a:gd name="connsiteY1188" fmla="*/ 452528 h 1109682"/>
                <a:gd name="connsiteX1189" fmla="*/ 1165788 w 2003606"/>
                <a:gd name="connsiteY1189" fmla="*/ 457086 h 1109682"/>
                <a:gd name="connsiteX1190" fmla="*/ 1142304 w 2003606"/>
                <a:gd name="connsiteY1190" fmla="*/ 461707 h 1109682"/>
                <a:gd name="connsiteX1191" fmla="*/ 1125315 w 2003606"/>
                <a:gd name="connsiteY1191" fmla="*/ 461707 h 1109682"/>
                <a:gd name="connsiteX1192" fmla="*/ 1111137 w 2003606"/>
                <a:gd name="connsiteY1192" fmla="*/ 478567 h 1109682"/>
                <a:gd name="connsiteX1193" fmla="*/ 1091400 w 2003606"/>
                <a:gd name="connsiteY1193" fmla="*/ 468825 h 1109682"/>
                <a:gd name="connsiteX1194" fmla="*/ 1052239 w 2003606"/>
                <a:gd name="connsiteY1194" fmla="*/ 461707 h 1109682"/>
                <a:gd name="connsiteX1195" fmla="*/ 1065980 w 2003606"/>
                <a:gd name="connsiteY1195" fmla="*/ 478379 h 1109682"/>
                <a:gd name="connsiteX1196" fmla="*/ 1088839 w 2003606"/>
                <a:gd name="connsiteY1196" fmla="*/ 476443 h 1109682"/>
                <a:gd name="connsiteX1197" fmla="*/ 1091400 w 2003606"/>
                <a:gd name="connsiteY1197" fmla="*/ 496113 h 1109682"/>
                <a:gd name="connsiteX1198" fmla="*/ 1060608 w 2003606"/>
                <a:gd name="connsiteY1198" fmla="*/ 496488 h 1109682"/>
                <a:gd name="connsiteX1199" fmla="*/ 1029379 w 2003606"/>
                <a:gd name="connsiteY1199" fmla="*/ 520029 h 1109682"/>
                <a:gd name="connsiteX1200" fmla="*/ 1014389 w 2003606"/>
                <a:gd name="connsiteY1200" fmla="*/ 529208 h 1109682"/>
                <a:gd name="connsiteX1201" fmla="*/ 992778 w 2003606"/>
                <a:gd name="connsiteY1201" fmla="*/ 543196 h 1109682"/>
                <a:gd name="connsiteX1202" fmla="*/ 979787 w 2003606"/>
                <a:gd name="connsiteY1202" fmla="*/ 552500 h 1109682"/>
                <a:gd name="connsiteX1203" fmla="*/ 966858 w 2003606"/>
                <a:gd name="connsiteY1203" fmla="*/ 561804 h 1109682"/>
                <a:gd name="connsiteX1204" fmla="*/ 947183 w 2003606"/>
                <a:gd name="connsiteY1204" fmla="*/ 582847 h 1109682"/>
                <a:gd name="connsiteX1205" fmla="*/ 929882 w 2003606"/>
                <a:gd name="connsiteY1205" fmla="*/ 603828 h 1109682"/>
                <a:gd name="connsiteX1206" fmla="*/ 925198 w 2003606"/>
                <a:gd name="connsiteY1206" fmla="*/ 623061 h 1109682"/>
                <a:gd name="connsiteX1207" fmla="*/ 940625 w 2003606"/>
                <a:gd name="connsiteY1207" fmla="*/ 615380 h 1109682"/>
                <a:gd name="connsiteX1208" fmla="*/ 956365 w 2003606"/>
                <a:gd name="connsiteY1208" fmla="*/ 622561 h 1109682"/>
                <a:gd name="connsiteX1209" fmla="*/ 948995 w 2003606"/>
                <a:gd name="connsiteY1209" fmla="*/ 643854 h 1109682"/>
                <a:gd name="connsiteX1210" fmla="*/ 936191 w 2003606"/>
                <a:gd name="connsiteY1210" fmla="*/ 664336 h 1109682"/>
                <a:gd name="connsiteX1211" fmla="*/ 951056 w 2003606"/>
                <a:gd name="connsiteY1211" fmla="*/ 662025 h 1109682"/>
                <a:gd name="connsiteX1212" fmla="*/ 967982 w 2003606"/>
                <a:gd name="connsiteY1212" fmla="*/ 659777 h 1109682"/>
                <a:gd name="connsiteX1213" fmla="*/ 989156 w 2003606"/>
                <a:gd name="connsiteY1213" fmla="*/ 662088 h 1109682"/>
                <a:gd name="connsiteX1214" fmla="*/ 1025319 w 2003606"/>
                <a:gd name="connsiteY1214" fmla="*/ 680821 h 1109682"/>
                <a:gd name="connsiteX1215" fmla="*/ 1037811 w 2003606"/>
                <a:gd name="connsiteY1215" fmla="*/ 698867 h 1109682"/>
                <a:gd name="connsiteX1216" fmla="*/ 1062232 w 2003606"/>
                <a:gd name="connsiteY1216" fmla="*/ 708733 h 1109682"/>
                <a:gd name="connsiteX1217" fmla="*/ 1056861 w 2003606"/>
                <a:gd name="connsiteY1217" fmla="*/ 722658 h 1109682"/>
                <a:gd name="connsiteX1218" fmla="*/ 1069852 w 2003606"/>
                <a:gd name="connsiteY1218" fmla="*/ 717975 h 1109682"/>
                <a:gd name="connsiteX1219" fmla="*/ 1108139 w 2003606"/>
                <a:gd name="connsiteY1219" fmla="*/ 717975 h 1109682"/>
                <a:gd name="connsiteX1220" fmla="*/ 1124503 w 2003606"/>
                <a:gd name="connsiteY1220" fmla="*/ 729277 h 1109682"/>
                <a:gd name="connsiteX1221" fmla="*/ 1107140 w 2003606"/>
                <a:gd name="connsiteY1221" fmla="*/ 740704 h 1109682"/>
                <a:gd name="connsiteX1222" fmla="*/ 1106515 w 2003606"/>
                <a:gd name="connsiteY1222" fmla="*/ 758126 h 1109682"/>
                <a:gd name="connsiteX1223" fmla="*/ 1098146 w 2003606"/>
                <a:gd name="connsiteY1223" fmla="*/ 771239 h 1109682"/>
                <a:gd name="connsiteX1224" fmla="*/ 1087403 w 2003606"/>
                <a:gd name="connsiteY1224" fmla="*/ 787412 h 1109682"/>
                <a:gd name="connsiteX1225" fmla="*/ 1084967 w 2003606"/>
                <a:gd name="connsiteY1225" fmla="*/ 806707 h 1109682"/>
                <a:gd name="connsiteX1226" fmla="*/ 1098770 w 2003606"/>
                <a:gd name="connsiteY1226" fmla="*/ 815262 h 1109682"/>
                <a:gd name="connsiteX1227" fmla="*/ 1102268 w 2003606"/>
                <a:gd name="connsiteY1227" fmla="*/ 828250 h 1109682"/>
                <a:gd name="connsiteX1228" fmla="*/ 1087403 w 2003606"/>
                <a:gd name="connsiteY1228" fmla="*/ 837991 h 1109682"/>
                <a:gd name="connsiteX1229" fmla="*/ 1101643 w 2003606"/>
                <a:gd name="connsiteY1229" fmla="*/ 838491 h 1109682"/>
                <a:gd name="connsiteX1230" fmla="*/ 1116196 w 2003606"/>
                <a:gd name="connsiteY1230" fmla="*/ 840801 h 1109682"/>
                <a:gd name="connsiteX1231" fmla="*/ 1128688 w 2003606"/>
                <a:gd name="connsiteY1231" fmla="*/ 826314 h 1109682"/>
                <a:gd name="connsiteX1232" fmla="*/ 1142054 w 2003606"/>
                <a:gd name="connsiteY1232" fmla="*/ 831497 h 1109682"/>
                <a:gd name="connsiteX1233" fmla="*/ 1144115 w 2003606"/>
                <a:gd name="connsiteY1233" fmla="*/ 816011 h 1109682"/>
                <a:gd name="connsiteX1234" fmla="*/ 1162853 w 2003606"/>
                <a:gd name="connsiteY1234" fmla="*/ 805770 h 1109682"/>
                <a:gd name="connsiteX1235" fmla="*/ 1163665 w 2003606"/>
                <a:gd name="connsiteY1235" fmla="*/ 776609 h 1109682"/>
                <a:gd name="connsiteX1236" fmla="*/ 1176156 w 2003606"/>
                <a:gd name="connsiteY1236" fmla="*/ 756565 h 1109682"/>
                <a:gd name="connsiteX1237" fmla="*/ 1174220 w 2003606"/>
                <a:gd name="connsiteY1237" fmla="*/ 741516 h 1109682"/>
                <a:gd name="connsiteX1238" fmla="*/ 1172097 w 2003606"/>
                <a:gd name="connsiteY1238" fmla="*/ 727591 h 1109682"/>
                <a:gd name="connsiteX1239" fmla="*/ 1186087 w 2003606"/>
                <a:gd name="connsiteY1239" fmla="*/ 724719 h 1109682"/>
                <a:gd name="connsiteX1240" fmla="*/ 1198579 w 2003606"/>
                <a:gd name="connsiteY1240" fmla="*/ 722471 h 1109682"/>
                <a:gd name="connsiteX1241" fmla="*/ 1217879 w 2003606"/>
                <a:gd name="connsiteY1241" fmla="*/ 720160 h 1109682"/>
                <a:gd name="connsiteX1242" fmla="*/ 1231557 w 2003606"/>
                <a:gd name="connsiteY1242" fmla="*/ 710606 h 1109682"/>
                <a:gd name="connsiteX1243" fmla="*/ 1246734 w 2003606"/>
                <a:gd name="connsiteY1243" fmla="*/ 698929 h 1109682"/>
                <a:gd name="connsiteX1244" fmla="*/ 1272655 w 2003606"/>
                <a:gd name="connsiteY1244" fmla="*/ 678073 h 1109682"/>
                <a:gd name="connsiteX1245" fmla="*/ 1279650 w 2003606"/>
                <a:gd name="connsiteY1245" fmla="*/ 658778 h 1109682"/>
                <a:gd name="connsiteX1246" fmla="*/ 1281836 w 2003606"/>
                <a:gd name="connsiteY1246" fmla="*/ 644604 h 1109682"/>
                <a:gd name="connsiteX1247" fmla="*/ 1277527 w 2003606"/>
                <a:gd name="connsiteY1247" fmla="*/ 627681 h 1109682"/>
                <a:gd name="connsiteX1248" fmla="*/ 1259601 w 2003606"/>
                <a:gd name="connsiteY1248" fmla="*/ 615193 h 1109682"/>
                <a:gd name="connsiteX1249" fmla="*/ 1272717 w 2003606"/>
                <a:gd name="connsiteY1249" fmla="*/ 606076 h 1109682"/>
                <a:gd name="connsiteX1250" fmla="*/ 1296639 w 2003606"/>
                <a:gd name="connsiteY1250" fmla="*/ 587343 h 1109682"/>
                <a:gd name="connsiteX1251" fmla="*/ 1309880 w 2003606"/>
                <a:gd name="connsiteY1251" fmla="*/ 576853 h 1109682"/>
                <a:gd name="connsiteX1252" fmla="*/ 1307757 w 2003606"/>
                <a:gd name="connsiteY1252" fmla="*/ 562928 h 1109682"/>
                <a:gd name="connsiteX1253" fmla="*/ 1316126 w 2003606"/>
                <a:gd name="connsiteY1253" fmla="*/ 550439 h 1109682"/>
                <a:gd name="connsiteX1254" fmla="*/ 1330866 w 2003606"/>
                <a:gd name="connsiteY1254" fmla="*/ 539262 h 1109682"/>
                <a:gd name="connsiteX1255" fmla="*/ 1324620 w 2003606"/>
                <a:gd name="connsiteY1255" fmla="*/ 523401 h 1109682"/>
                <a:gd name="connsiteX1256" fmla="*/ 1351665 w 2003606"/>
                <a:gd name="connsiteY1256" fmla="*/ 507041 h 1109682"/>
                <a:gd name="connsiteX1257" fmla="*/ 1382894 w 2003606"/>
                <a:gd name="connsiteY1257" fmla="*/ 516282 h 1109682"/>
                <a:gd name="connsiteX1258" fmla="*/ 1398196 w 2003606"/>
                <a:gd name="connsiteY1258" fmla="*/ 518655 h 1109682"/>
                <a:gd name="connsiteX1259" fmla="*/ 1412125 w 2003606"/>
                <a:gd name="connsiteY1259" fmla="*/ 511537 h 1109682"/>
                <a:gd name="connsiteX1260" fmla="*/ 1428676 w 2003606"/>
                <a:gd name="connsiteY1260" fmla="*/ 511537 h 1109682"/>
                <a:gd name="connsiteX1261" fmla="*/ 1430238 w 2003606"/>
                <a:gd name="connsiteY1261" fmla="*/ 525337 h 1109682"/>
                <a:gd name="connsiteX1262" fmla="*/ 1450287 w 2003606"/>
                <a:gd name="connsiteY1262" fmla="*/ 532018 h 1109682"/>
                <a:gd name="connsiteX1263" fmla="*/ 1453597 w 2003606"/>
                <a:gd name="connsiteY1263" fmla="*/ 547192 h 1109682"/>
                <a:gd name="connsiteX1264" fmla="*/ 1471648 w 2003606"/>
                <a:gd name="connsiteY1264" fmla="*/ 557433 h 1109682"/>
                <a:gd name="connsiteX1265" fmla="*/ 1485638 w 2003606"/>
                <a:gd name="connsiteY1265" fmla="*/ 555310 h 1109682"/>
                <a:gd name="connsiteX1266" fmla="*/ 1471648 w 2003606"/>
                <a:gd name="connsiteY1266" fmla="*/ 559306 h 1109682"/>
                <a:gd name="connsiteX1267" fmla="*/ 1462466 w 2003606"/>
                <a:gd name="connsiteY1267" fmla="*/ 573793 h 1109682"/>
                <a:gd name="connsiteX1268" fmla="*/ 1448476 w 2003606"/>
                <a:gd name="connsiteY1268" fmla="*/ 575354 h 1109682"/>
                <a:gd name="connsiteX1269" fmla="*/ 1458219 w 2003606"/>
                <a:gd name="connsiteY1269" fmla="*/ 591839 h 1109682"/>
                <a:gd name="connsiteX1270" fmla="*/ 1437171 w 2003606"/>
                <a:gd name="connsiteY1270" fmla="*/ 612570 h 1109682"/>
                <a:gd name="connsiteX1271" fmla="*/ 1455596 w 2003606"/>
                <a:gd name="connsiteY1271" fmla="*/ 610884 h 1109682"/>
                <a:gd name="connsiteX1272" fmla="*/ 1471835 w 2003606"/>
                <a:gd name="connsiteY1272" fmla="*/ 617753 h 1109682"/>
                <a:gd name="connsiteX1273" fmla="*/ 1441730 w 2003606"/>
                <a:gd name="connsiteY1273" fmla="*/ 635674 h 1109682"/>
                <a:gd name="connsiteX1274" fmla="*/ 1466276 w 2003606"/>
                <a:gd name="connsiteY1274" fmla="*/ 634113 h 1109682"/>
                <a:gd name="connsiteX1275" fmla="*/ 1480267 w 2003606"/>
                <a:gd name="connsiteY1275" fmla="*/ 619439 h 1109682"/>
                <a:gd name="connsiteX1276" fmla="*/ 1477519 w 2003606"/>
                <a:gd name="connsiteY1276" fmla="*/ 632302 h 1109682"/>
                <a:gd name="connsiteX1277" fmla="*/ 1495007 w 2003606"/>
                <a:gd name="connsiteY1277" fmla="*/ 624372 h 1109682"/>
                <a:gd name="connsiteX1278" fmla="*/ 1508061 w 2003606"/>
                <a:gd name="connsiteY1278" fmla="*/ 615005 h 1109682"/>
                <a:gd name="connsiteX1279" fmla="*/ 1522489 w 2003606"/>
                <a:gd name="connsiteY1279" fmla="*/ 613007 h 1109682"/>
                <a:gd name="connsiteX1280" fmla="*/ 1521365 w 2003606"/>
                <a:gd name="connsiteY1280" fmla="*/ 626245 h 1109682"/>
                <a:gd name="connsiteX1281" fmla="*/ 1536480 w 2003606"/>
                <a:gd name="connsiteY1281" fmla="*/ 605639 h 1109682"/>
                <a:gd name="connsiteX1282" fmla="*/ 1557965 w 2003606"/>
                <a:gd name="connsiteY1282" fmla="*/ 581973 h 1109682"/>
                <a:gd name="connsiteX1283" fmla="*/ 1571894 w 2003606"/>
                <a:gd name="connsiteY1283" fmla="*/ 580474 h 1109682"/>
                <a:gd name="connsiteX1284" fmla="*/ 1570082 w 2003606"/>
                <a:gd name="connsiteY1284" fmla="*/ 604453 h 1109682"/>
                <a:gd name="connsiteX1285" fmla="*/ 1583698 w 2003606"/>
                <a:gd name="connsiteY1285" fmla="*/ 615005 h 1109682"/>
                <a:gd name="connsiteX1286" fmla="*/ 1568646 w 2003606"/>
                <a:gd name="connsiteY1286" fmla="*/ 621687 h 1109682"/>
                <a:gd name="connsiteX1287" fmla="*/ 1582199 w 2003606"/>
                <a:gd name="connsiteY1287" fmla="*/ 626870 h 1109682"/>
                <a:gd name="connsiteX1288" fmla="*/ 1562338 w 2003606"/>
                <a:gd name="connsiteY1288" fmla="*/ 633114 h 1109682"/>
                <a:gd name="connsiteX1289" fmla="*/ 1580513 w 2003606"/>
                <a:gd name="connsiteY1289" fmla="*/ 633801 h 1109682"/>
                <a:gd name="connsiteX1290" fmla="*/ 1596815 w 2003606"/>
                <a:gd name="connsiteY1290" fmla="*/ 642918 h 1109682"/>
                <a:gd name="connsiteX1291" fmla="*/ 1579389 w 2003606"/>
                <a:gd name="connsiteY1291" fmla="*/ 651785 h 1109682"/>
                <a:gd name="connsiteX1292" fmla="*/ 1587571 w 2003606"/>
                <a:gd name="connsiteY1292" fmla="*/ 667895 h 1109682"/>
                <a:gd name="connsiteX1293" fmla="*/ 1572830 w 2003606"/>
                <a:gd name="connsiteY1293" fmla="*/ 677386 h 1109682"/>
                <a:gd name="connsiteX1294" fmla="*/ 1579076 w 2003606"/>
                <a:gd name="connsiteY1294" fmla="*/ 695495 h 1109682"/>
                <a:gd name="connsiteX1295" fmla="*/ 1594691 w 2003606"/>
                <a:gd name="connsiteY1295" fmla="*/ 707984 h 1109682"/>
                <a:gd name="connsiteX1296" fmla="*/ 1584198 w 2003606"/>
                <a:gd name="connsiteY1296" fmla="*/ 722096 h 1109682"/>
                <a:gd name="connsiteX1297" fmla="*/ 1599313 w 2003606"/>
                <a:gd name="connsiteY1297" fmla="*/ 729027 h 1109682"/>
                <a:gd name="connsiteX1298" fmla="*/ 1632416 w 2003606"/>
                <a:gd name="connsiteY1298" fmla="*/ 726904 h 1109682"/>
                <a:gd name="connsiteX1299" fmla="*/ 1645532 w 2003606"/>
                <a:gd name="connsiteY1299" fmla="*/ 724531 h 1109682"/>
                <a:gd name="connsiteX1300" fmla="*/ 1654714 w 2003606"/>
                <a:gd name="connsiteY1300" fmla="*/ 740080 h 1109682"/>
                <a:gd name="connsiteX1301" fmla="*/ 1630167 w 2003606"/>
                <a:gd name="connsiteY1301" fmla="*/ 737644 h 1109682"/>
                <a:gd name="connsiteX1302" fmla="*/ 1614241 w 2003606"/>
                <a:gd name="connsiteY1302" fmla="*/ 747136 h 1109682"/>
                <a:gd name="connsiteX1303" fmla="*/ 1595128 w 2003606"/>
                <a:gd name="connsiteY1303" fmla="*/ 753942 h 1109682"/>
                <a:gd name="connsiteX1304" fmla="*/ 1579888 w 2003606"/>
                <a:gd name="connsiteY1304" fmla="*/ 760998 h 1109682"/>
                <a:gd name="connsiteX1305" fmla="*/ 1566085 w 2003606"/>
                <a:gd name="connsiteY1305" fmla="*/ 758188 h 1109682"/>
                <a:gd name="connsiteX1306" fmla="*/ 1570395 w 2003606"/>
                <a:gd name="connsiteY1306" fmla="*/ 774424 h 1109682"/>
                <a:gd name="connsiteX1307" fmla="*/ 1587821 w 2003606"/>
                <a:gd name="connsiteY1307" fmla="*/ 766119 h 1109682"/>
                <a:gd name="connsiteX1308" fmla="*/ 1602561 w 2003606"/>
                <a:gd name="connsiteY1308" fmla="*/ 761623 h 1109682"/>
                <a:gd name="connsiteX1309" fmla="*/ 1615802 w 2003606"/>
                <a:gd name="connsiteY1309" fmla="*/ 754504 h 1109682"/>
                <a:gd name="connsiteX1310" fmla="*/ 1628731 w 2003606"/>
                <a:gd name="connsiteY1310" fmla="*/ 747573 h 1109682"/>
                <a:gd name="connsiteX1311" fmla="*/ 1634977 w 2003606"/>
                <a:gd name="connsiteY1311" fmla="*/ 764308 h 1109682"/>
                <a:gd name="connsiteX1312" fmla="*/ 1649967 w 2003606"/>
                <a:gd name="connsiteY1312" fmla="*/ 761560 h 1109682"/>
                <a:gd name="connsiteX1313" fmla="*/ 1648655 w 2003606"/>
                <a:gd name="connsiteY1313" fmla="*/ 758813 h 1109682"/>
                <a:gd name="connsiteX1314" fmla="*/ 1635726 w 2003606"/>
                <a:gd name="connsiteY1314" fmla="*/ 763434 h 1109682"/>
                <a:gd name="connsiteX1315" fmla="*/ 1641972 w 2003606"/>
                <a:gd name="connsiteY1315" fmla="*/ 749072 h 1109682"/>
                <a:gd name="connsiteX1316" fmla="*/ 1627794 w 2003606"/>
                <a:gd name="connsiteY1316" fmla="*/ 744825 h 1109682"/>
                <a:gd name="connsiteX1317" fmla="*/ 1613803 w 2003606"/>
                <a:gd name="connsiteY1317" fmla="*/ 751944 h 1109682"/>
                <a:gd name="connsiteX1318" fmla="*/ 1600874 w 2003606"/>
                <a:gd name="connsiteY1318" fmla="*/ 758875 h 1109682"/>
                <a:gd name="connsiteX1319" fmla="*/ 1586446 w 2003606"/>
                <a:gd name="connsiteY1319" fmla="*/ 763059 h 1109682"/>
                <a:gd name="connsiteX1320" fmla="*/ 1570957 w 2003606"/>
                <a:gd name="connsiteY1320" fmla="*/ 772488 h 1109682"/>
                <a:gd name="connsiteX1321" fmla="*/ 1569020 w 2003606"/>
                <a:gd name="connsiteY1321" fmla="*/ 757189 h 1109682"/>
                <a:gd name="connsiteX1322" fmla="*/ 1596190 w 2003606"/>
                <a:gd name="connsiteY1322" fmla="*/ 756690 h 1109682"/>
                <a:gd name="connsiteX1323" fmla="*/ 1615490 w 2003606"/>
                <a:gd name="connsiteY1323" fmla="*/ 749821 h 1109682"/>
                <a:gd name="connsiteX1324" fmla="*/ 1630854 w 2003606"/>
                <a:gd name="connsiteY1324" fmla="*/ 740392 h 1109682"/>
                <a:gd name="connsiteX1325" fmla="*/ 1655838 w 2003606"/>
                <a:gd name="connsiteY1325" fmla="*/ 740392 h 1109682"/>
                <a:gd name="connsiteX1326" fmla="*/ 1646407 w 2003606"/>
                <a:gd name="connsiteY1326" fmla="*/ 721659 h 1109682"/>
                <a:gd name="connsiteX1327" fmla="*/ 1631854 w 2003606"/>
                <a:gd name="connsiteY1327" fmla="*/ 723282 h 1109682"/>
                <a:gd name="connsiteX1328" fmla="*/ 1599688 w 2003606"/>
                <a:gd name="connsiteY1328" fmla="*/ 725593 h 1109682"/>
                <a:gd name="connsiteX1329" fmla="*/ 1585322 w 2003606"/>
                <a:gd name="connsiteY1329" fmla="*/ 718786 h 1109682"/>
                <a:gd name="connsiteX1330" fmla="*/ 1596440 w 2003606"/>
                <a:gd name="connsiteY1330" fmla="*/ 705049 h 1109682"/>
                <a:gd name="connsiteX1331" fmla="*/ 1581325 w 2003606"/>
                <a:gd name="connsiteY1331" fmla="*/ 693434 h 1109682"/>
                <a:gd name="connsiteX1332" fmla="*/ 1575079 w 2003606"/>
                <a:gd name="connsiteY1332" fmla="*/ 677886 h 1109682"/>
                <a:gd name="connsiteX1333" fmla="*/ 1589694 w 2003606"/>
                <a:gd name="connsiteY1333" fmla="*/ 668082 h 1109682"/>
                <a:gd name="connsiteX1334" fmla="*/ 1581450 w 2003606"/>
                <a:gd name="connsiteY1334" fmla="*/ 652097 h 1109682"/>
                <a:gd name="connsiteX1335" fmla="*/ 1598251 w 2003606"/>
                <a:gd name="connsiteY1335" fmla="*/ 642668 h 1109682"/>
                <a:gd name="connsiteX1336" fmla="*/ 1580825 w 2003606"/>
                <a:gd name="connsiteY1336" fmla="*/ 630679 h 1109682"/>
                <a:gd name="connsiteX1337" fmla="*/ 1562650 w 2003606"/>
                <a:gd name="connsiteY1337" fmla="*/ 632802 h 1109682"/>
                <a:gd name="connsiteX1338" fmla="*/ 1582949 w 2003606"/>
                <a:gd name="connsiteY1338" fmla="*/ 626557 h 1109682"/>
                <a:gd name="connsiteX1339" fmla="*/ 1569583 w 2003606"/>
                <a:gd name="connsiteY1339" fmla="*/ 621250 h 1109682"/>
                <a:gd name="connsiteX1340" fmla="*/ 1585260 w 2003606"/>
                <a:gd name="connsiteY1340" fmla="*/ 615005 h 1109682"/>
                <a:gd name="connsiteX1341" fmla="*/ 1572393 w 2003606"/>
                <a:gd name="connsiteY1341" fmla="*/ 603079 h 1109682"/>
                <a:gd name="connsiteX1342" fmla="*/ 1573080 w 2003606"/>
                <a:gd name="connsiteY1342" fmla="*/ 578851 h 1109682"/>
                <a:gd name="connsiteX1343" fmla="*/ 1556154 w 2003606"/>
                <a:gd name="connsiteY1343" fmla="*/ 579600 h 1109682"/>
                <a:gd name="connsiteX1344" fmla="*/ 1546348 w 2003606"/>
                <a:gd name="connsiteY1344" fmla="*/ 596710 h 1109682"/>
                <a:gd name="connsiteX1345" fmla="*/ 1518429 w 2003606"/>
                <a:gd name="connsiteY1345" fmla="*/ 624372 h 1109682"/>
                <a:gd name="connsiteX1346" fmla="*/ 1523426 w 2003606"/>
                <a:gd name="connsiteY1346" fmla="*/ 611883 h 1109682"/>
                <a:gd name="connsiteX1347" fmla="*/ 1506500 w 2003606"/>
                <a:gd name="connsiteY1347" fmla="*/ 612445 h 1109682"/>
                <a:gd name="connsiteX1348" fmla="*/ 1492883 w 2003606"/>
                <a:gd name="connsiteY1348" fmla="*/ 621999 h 1109682"/>
                <a:gd name="connsiteX1349" fmla="*/ 1477893 w 2003606"/>
                <a:gd name="connsiteY1349" fmla="*/ 631178 h 1109682"/>
                <a:gd name="connsiteX1350" fmla="*/ 1477519 w 2003606"/>
                <a:gd name="connsiteY1350" fmla="*/ 617566 h 1109682"/>
                <a:gd name="connsiteX1351" fmla="*/ 1464590 w 2003606"/>
                <a:gd name="connsiteY1351" fmla="*/ 631491 h 1109682"/>
                <a:gd name="connsiteX1352" fmla="*/ 1441730 w 2003606"/>
                <a:gd name="connsiteY1352" fmla="*/ 635612 h 1109682"/>
                <a:gd name="connsiteX1353" fmla="*/ 1464090 w 2003606"/>
                <a:gd name="connsiteY1353" fmla="*/ 631740 h 1109682"/>
                <a:gd name="connsiteX1354" fmla="*/ 1473584 w 2003606"/>
                <a:gd name="connsiteY1354" fmla="*/ 617129 h 1109682"/>
                <a:gd name="connsiteX1355" fmla="*/ 1455533 w 2003606"/>
                <a:gd name="connsiteY1355" fmla="*/ 607887 h 1109682"/>
                <a:gd name="connsiteX1356" fmla="*/ 1437295 w 2003606"/>
                <a:gd name="connsiteY1356" fmla="*/ 612445 h 1109682"/>
                <a:gd name="connsiteX1357" fmla="*/ 1456033 w 2003606"/>
                <a:gd name="connsiteY1357" fmla="*/ 606201 h 1109682"/>
                <a:gd name="connsiteX1358" fmla="*/ 1461092 w 2003606"/>
                <a:gd name="connsiteY1358" fmla="*/ 591402 h 1109682"/>
                <a:gd name="connsiteX1359" fmla="*/ 1449912 w 2003606"/>
                <a:gd name="connsiteY1359" fmla="*/ 575729 h 1109682"/>
                <a:gd name="connsiteX1360" fmla="*/ 1464028 w 2003606"/>
                <a:gd name="connsiteY1360" fmla="*/ 575729 h 1109682"/>
                <a:gd name="connsiteX1361" fmla="*/ 1474021 w 2003606"/>
                <a:gd name="connsiteY1361" fmla="*/ 561429 h 1109682"/>
                <a:gd name="connsiteX1362" fmla="*/ 1485326 w 2003606"/>
                <a:gd name="connsiteY1362" fmla="*/ 552125 h 1109682"/>
                <a:gd name="connsiteX1363" fmla="*/ 1472397 w 2003606"/>
                <a:gd name="connsiteY1363" fmla="*/ 554435 h 1109682"/>
                <a:gd name="connsiteX1364" fmla="*/ 1456158 w 2003606"/>
                <a:gd name="connsiteY1364" fmla="*/ 545319 h 1109682"/>
                <a:gd name="connsiteX1365" fmla="*/ 1452598 w 2003606"/>
                <a:gd name="connsiteY1365" fmla="*/ 530020 h 1109682"/>
                <a:gd name="connsiteX1366" fmla="*/ 1432236 w 2003606"/>
                <a:gd name="connsiteY1366" fmla="*/ 522027 h 1109682"/>
                <a:gd name="connsiteX1367" fmla="*/ 1429551 w 2003606"/>
                <a:gd name="connsiteY1367" fmla="*/ 507977 h 1109682"/>
                <a:gd name="connsiteX1368" fmla="*/ 1412250 w 2003606"/>
                <a:gd name="connsiteY1368" fmla="*/ 507977 h 1109682"/>
                <a:gd name="connsiteX1369" fmla="*/ 1398571 w 2003606"/>
                <a:gd name="connsiteY1369" fmla="*/ 515158 h 1109682"/>
                <a:gd name="connsiteX1370" fmla="*/ 1384456 w 2003606"/>
                <a:gd name="connsiteY1370" fmla="*/ 512661 h 1109682"/>
                <a:gd name="connsiteX1371" fmla="*/ 1352289 w 2003606"/>
                <a:gd name="connsiteY1371" fmla="*/ 503419 h 1109682"/>
                <a:gd name="connsiteX1372" fmla="*/ 1334176 w 2003606"/>
                <a:gd name="connsiteY1372" fmla="*/ 508040 h 1109682"/>
                <a:gd name="connsiteX1373" fmla="*/ 1322559 w 2003606"/>
                <a:gd name="connsiteY1373" fmla="*/ 522527 h 1109682"/>
                <a:gd name="connsiteX1374" fmla="*/ 1328805 w 2003606"/>
                <a:gd name="connsiteY1374" fmla="*/ 538075 h 1109682"/>
                <a:gd name="connsiteX1375" fmla="*/ 1314127 w 2003606"/>
                <a:gd name="connsiteY1375" fmla="*/ 547754 h 1109682"/>
                <a:gd name="connsiteX1376" fmla="*/ 1305133 w 2003606"/>
                <a:gd name="connsiteY1376" fmla="*/ 562116 h 1109682"/>
                <a:gd name="connsiteX1377" fmla="*/ 1307069 w 2003606"/>
                <a:gd name="connsiteY1377" fmla="*/ 577102 h 1109682"/>
                <a:gd name="connsiteX1378" fmla="*/ 1283647 w 2003606"/>
                <a:gd name="connsiteY1378" fmla="*/ 599082 h 1109682"/>
                <a:gd name="connsiteX1379" fmla="*/ 1257977 w 2003606"/>
                <a:gd name="connsiteY1379" fmla="*/ 615130 h 1109682"/>
                <a:gd name="connsiteX1380" fmla="*/ 1275403 w 2003606"/>
                <a:gd name="connsiteY1380" fmla="*/ 629243 h 1109682"/>
                <a:gd name="connsiteX1381" fmla="*/ 1279088 w 2003606"/>
                <a:gd name="connsiteY1381" fmla="*/ 644541 h 1109682"/>
                <a:gd name="connsiteX1382" fmla="*/ 1276839 w 2003606"/>
                <a:gd name="connsiteY1382" fmla="*/ 657842 h 1109682"/>
                <a:gd name="connsiteX1383" fmla="*/ 1270594 w 2003606"/>
                <a:gd name="connsiteY1383" fmla="*/ 676138 h 1109682"/>
                <a:gd name="connsiteX1384" fmla="*/ 1245173 w 2003606"/>
                <a:gd name="connsiteY1384" fmla="*/ 696307 h 1109682"/>
                <a:gd name="connsiteX1385" fmla="*/ 1230121 w 2003606"/>
                <a:gd name="connsiteY1385" fmla="*/ 707859 h 1109682"/>
                <a:gd name="connsiteX1386" fmla="*/ 1217254 w 2003606"/>
                <a:gd name="connsiteY1386" fmla="*/ 717100 h 1109682"/>
                <a:gd name="connsiteX1387" fmla="*/ 1198517 w 2003606"/>
                <a:gd name="connsiteY1387" fmla="*/ 719161 h 1109682"/>
                <a:gd name="connsiteX1388" fmla="*/ 1185525 w 2003606"/>
                <a:gd name="connsiteY1388" fmla="*/ 721472 h 1109682"/>
                <a:gd name="connsiteX1389" fmla="*/ 1170223 w 2003606"/>
                <a:gd name="connsiteY1389" fmla="*/ 726155 h 1109682"/>
                <a:gd name="connsiteX1390" fmla="*/ 1171285 w 2003606"/>
                <a:gd name="connsiteY1390" fmla="*/ 741828 h 1109682"/>
                <a:gd name="connsiteX1391" fmla="*/ 1173408 w 2003606"/>
                <a:gd name="connsiteY1391" fmla="*/ 755753 h 1109682"/>
                <a:gd name="connsiteX1392" fmla="*/ 1160916 w 2003606"/>
                <a:gd name="connsiteY1392" fmla="*/ 775548 h 1109682"/>
                <a:gd name="connsiteX1393" fmla="*/ 1160916 w 2003606"/>
                <a:gd name="connsiteY1393" fmla="*/ 804272 h 1109682"/>
                <a:gd name="connsiteX1394" fmla="*/ 1142179 w 2003606"/>
                <a:gd name="connsiteY1394" fmla="*/ 814512 h 1109682"/>
                <a:gd name="connsiteX1395" fmla="*/ 1141429 w 2003606"/>
                <a:gd name="connsiteY1395" fmla="*/ 829748 h 1109682"/>
                <a:gd name="connsiteX1396" fmla="*/ 1128376 w 2003606"/>
                <a:gd name="connsiteY1396" fmla="*/ 823504 h 1109682"/>
                <a:gd name="connsiteX1397" fmla="*/ 1115884 w 2003606"/>
                <a:gd name="connsiteY1397" fmla="*/ 837929 h 1109682"/>
                <a:gd name="connsiteX1398" fmla="*/ 1102268 w 2003606"/>
                <a:gd name="connsiteY1398" fmla="*/ 835056 h 1109682"/>
                <a:gd name="connsiteX1399" fmla="*/ 1088777 w 2003606"/>
                <a:gd name="connsiteY1399" fmla="*/ 837367 h 1109682"/>
                <a:gd name="connsiteX1400" fmla="*/ 1105141 w 2003606"/>
                <a:gd name="connsiteY1400" fmla="*/ 828562 h 1109682"/>
                <a:gd name="connsiteX1401" fmla="*/ 1101394 w 2003606"/>
                <a:gd name="connsiteY1401" fmla="*/ 812951 h 1109682"/>
                <a:gd name="connsiteX1402" fmla="*/ 1087653 w 2003606"/>
                <a:gd name="connsiteY1402" fmla="*/ 805021 h 1109682"/>
                <a:gd name="connsiteX1403" fmla="*/ 1090651 w 2003606"/>
                <a:gd name="connsiteY1403" fmla="*/ 788036 h 1109682"/>
                <a:gd name="connsiteX1404" fmla="*/ 1101206 w 2003606"/>
                <a:gd name="connsiteY1404" fmla="*/ 772488 h 1109682"/>
                <a:gd name="connsiteX1405" fmla="*/ 1109825 w 2003606"/>
                <a:gd name="connsiteY1405" fmla="*/ 758563 h 1109682"/>
                <a:gd name="connsiteX1406" fmla="*/ 1109825 w 2003606"/>
                <a:gd name="connsiteY1406" fmla="*/ 741453 h 1109682"/>
                <a:gd name="connsiteX1407" fmla="*/ 1126502 w 2003606"/>
                <a:gd name="connsiteY1407" fmla="*/ 728965 h 1109682"/>
                <a:gd name="connsiteX1408" fmla="*/ 1109138 w 2003606"/>
                <a:gd name="connsiteY1408" fmla="*/ 714853 h 1109682"/>
                <a:gd name="connsiteX1409" fmla="*/ 1069415 w 2003606"/>
                <a:gd name="connsiteY1409" fmla="*/ 714853 h 1109682"/>
                <a:gd name="connsiteX1410" fmla="*/ 1055549 w 2003606"/>
                <a:gd name="connsiteY1410" fmla="*/ 719348 h 1109682"/>
                <a:gd name="connsiteX1411" fmla="*/ 1063169 w 2003606"/>
                <a:gd name="connsiteY1411" fmla="*/ 705424 h 1109682"/>
                <a:gd name="connsiteX1412" fmla="*/ 1039435 w 2003606"/>
                <a:gd name="connsiteY1412" fmla="*/ 696182 h 1109682"/>
                <a:gd name="connsiteX1413" fmla="*/ 1026943 w 2003606"/>
                <a:gd name="connsiteY1413" fmla="*/ 678198 h 1109682"/>
                <a:gd name="connsiteX1414" fmla="*/ 1002584 w 2003606"/>
                <a:gd name="connsiteY1414" fmla="*/ 665710 h 1109682"/>
                <a:gd name="connsiteX1415" fmla="*/ 989718 w 2003606"/>
                <a:gd name="connsiteY1415" fmla="*/ 658778 h 1109682"/>
                <a:gd name="connsiteX1416" fmla="*/ 967545 w 2003606"/>
                <a:gd name="connsiteY1416" fmla="*/ 656281 h 1109682"/>
                <a:gd name="connsiteX1417" fmla="*/ 949932 w 2003606"/>
                <a:gd name="connsiteY1417" fmla="*/ 658653 h 1109682"/>
                <a:gd name="connsiteX1418" fmla="*/ 936628 w 2003606"/>
                <a:gd name="connsiteY1418" fmla="*/ 663337 h 1109682"/>
                <a:gd name="connsiteX1419" fmla="*/ 951493 w 2003606"/>
                <a:gd name="connsiteY1419" fmla="*/ 644604 h 1109682"/>
                <a:gd name="connsiteX1420" fmla="*/ 958114 w 2003606"/>
                <a:gd name="connsiteY1420" fmla="*/ 621000 h 1109682"/>
                <a:gd name="connsiteX1421" fmla="*/ 939938 w 2003606"/>
                <a:gd name="connsiteY1421" fmla="*/ 612133 h 1109682"/>
                <a:gd name="connsiteX1422" fmla="*/ 925448 w 2003606"/>
                <a:gd name="connsiteY1422" fmla="*/ 621624 h 1109682"/>
                <a:gd name="connsiteX1423" fmla="*/ 932256 w 2003606"/>
                <a:gd name="connsiteY1423" fmla="*/ 604702 h 1109682"/>
                <a:gd name="connsiteX1424" fmla="*/ 949369 w 2003606"/>
                <a:gd name="connsiteY1424" fmla="*/ 584845 h 1109682"/>
                <a:gd name="connsiteX1425" fmla="*/ 968732 w 2003606"/>
                <a:gd name="connsiteY1425" fmla="*/ 563989 h 1109682"/>
                <a:gd name="connsiteX1426" fmla="*/ 981223 w 2003606"/>
                <a:gd name="connsiteY1426" fmla="*/ 554935 h 1109682"/>
                <a:gd name="connsiteX1427" fmla="*/ 994152 w 2003606"/>
                <a:gd name="connsiteY1427" fmla="*/ 545693 h 1109682"/>
                <a:gd name="connsiteX1428" fmla="*/ 1015888 w 2003606"/>
                <a:gd name="connsiteY1428" fmla="*/ 532018 h 1109682"/>
                <a:gd name="connsiteX1429" fmla="*/ 1030940 w 2003606"/>
                <a:gd name="connsiteY1429" fmla="*/ 522776 h 1109682"/>
                <a:gd name="connsiteX1430" fmla="*/ 1061295 w 2003606"/>
                <a:gd name="connsiteY1430" fmla="*/ 499485 h 1109682"/>
                <a:gd name="connsiteX1431" fmla="*/ 1080033 w 2003606"/>
                <a:gd name="connsiteY1431" fmla="*/ 499485 h 1109682"/>
                <a:gd name="connsiteX1432" fmla="*/ 1093211 w 2003606"/>
                <a:gd name="connsiteY1432" fmla="*/ 497175 h 1109682"/>
                <a:gd name="connsiteX1433" fmla="*/ 1090213 w 2003606"/>
                <a:gd name="connsiteY1433" fmla="*/ 474383 h 1109682"/>
                <a:gd name="connsiteX1434" fmla="*/ 1066917 w 2003606"/>
                <a:gd name="connsiteY1434" fmla="*/ 475444 h 1109682"/>
                <a:gd name="connsiteX1435" fmla="*/ 1053051 w 2003606"/>
                <a:gd name="connsiteY1435" fmla="*/ 461957 h 1109682"/>
                <a:gd name="connsiteX1436" fmla="*/ 1090526 w 2003606"/>
                <a:gd name="connsiteY1436" fmla="*/ 471635 h 1109682"/>
                <a:gd name="connsiteX1437" fmla="*/ 1111762 w 2003606"/>
                <a:gd name="connsiteY1437" fmla="*/ 480815 h 1109682"/>
                <a:gd name="connsiteX1438" fmla="*/ 1126564 w 2003606"/>
                <a:gd name="connsiteY1438" fmla="*/ 464080 h 1109682"/>
                <a:gd name="connsiteX1439" fmla="*/ 1142554 w 2003606"/>
                <a:gd name="connsiteY1439" fmla="*/ 464704 h 1109682"/>
                <a:gd name="connsiteX1440" fmla="*/ 1166600 w 2003606"/>
                <a:gd name="connsiteY1440" fmla="*/ 460021 h 1109682"/>
                <a:gd name="connsiteX1441" fmla="*/ 1179779 w 2003606"/>
                <a:gd name="connsiteY1441" fmla="*/ 455338 h 1109682"/>
                <a:gd name="connsiteX1442" fmla="*/ 1192958 w 2003606"/>
                <a:gd name="connsiteY1442" fmla="*/ 448344 h 1109682"/>
                <a:gd name="connsiteX1443" fmla="*/ 1207948 w 2003606"/>
                <a:gd name="connsiteY1443" fmla="*/ 441413 h 1109682"/>
                <a:gd name="connsiteX1444" fmla="*/ 1173221 w 2003606"/>
                <a:gd name="connsiteY1444" fmla="*/ 428924 h 1109682"/>
                <a:gd name="connsiteX1445" fmla="*/ 1141305 w 2003606"/>
                <a:gd name="connsiteY1445" fmla="*/ 408193 h 1109682"/>
                <a:gd name="connsiteX1446" fmla="*/ 1155795 w 2003606"/>
                <a:gd name="connsiteY1446" fmla="*/ 408817 h 1109682"/>
                <a:gd name="connsiteX1447" fmla="*/ 1168287 w 2003606"/>
                <a:gd name="connsiteY1447" fmla="*/ 408817 h 1109682"/>
                <a:gd name="connsiteX1448" fmla="*/ 1182902 w 2003606"/>
                <a:gd name="connsiteY1448" fmla="*/ 413376 h 1109682"/>
                <a:gd name="connsiteX1449" fmla="*/ 1197392 w 2003606"/>
                <a:gd name="connsiteY1449" fmla="*/ 426988 h 1109682"/>
                <a:gd name="connsiteX1450" fmla="*/ 1211445 w 2003606"/>
                <a:gd name="connsiteY1450" fmla="*/ 427363 h 1109682"/>
                <a:gd name="connsiteX1451" fmla="*/ 1225124 w 2003606"/>
                <a:gd name="connsiteY1451" fmla="*/ 420244 h 1109682"/>
                <a:gd name="connsiteX1452" fmla="*/ 1237616 w 2003606"/>
                <a:gd name="connsiteY1452" fmla="*/ 415686 h 1109682"/>
                <a:gd name="connsiteX1453" fmla="*/ 1252980 w 2003606"/>
                <a:gd name="connsiteY1453" fmla="*/ 406257 h 1109682"/>
                <a:gd name="connsiteX1454" fmla="*/ 1266347 w 2003606"/>
                <a:gd name="connsiteY1454" fmla="*/ 394643 h 1109682"/>
                <a:gd name="connsiteX1455" fmla="*/ 1281586 w 2003606"/>
                <a:gd name="connsiteY1455" fmla="*/ 408567 h 1109682"/>
                <a:gd name="connsiteX1456" fmla="*/ 1292517 w 2003606"/>
                <a:gd name="connsiteY1456" fmla="*/ 394643 h 1109682"/>
                <a:gd name="connsiteX1457" fmla="*/ 1326057 w 2003606"/>
                <a:gd name="connsiteY1457" fmla="*/ 400013 h 1109682"/>
                <a:gd name="connsiteX1458" fmla="*/ 1341484 w 2003606"/>
                <a:gd name="connsiteY1458" fmla="*/ 392957 h 1109682"/>
                <a:gd name="connsiteX1459" fmla="*/ 1354538 w 2003606"/>
                <a:gd name="connsiteY1459" fmla="*/ 385900 h 1109682"/>
                <a:gd name="connsiteX1460" fmla="*/ 1361596 w 2003606"/>
                <a:gd name="connsiteY1460" fmla="*/ 366231 h 1109682"/>
                <a:gd name="connsiteX1461" fmla="*/ 1357349 w 2003606"/>
                <a:gd name="connsiteY1461" fmla="*/ 349059 h 1109682"/>
                <a:gd name="connsiteX1462" fmla="*/ 1373463 w 2003606"/>
                <a:gd name="connsiteY1462" fmla="*/ 346374 h 1109682"/>
                <a:gd name="connsiteX1463" fmla="*/ 1386579 w 2003606"/>
                <a:gd name="connsiteY1463" fmla="*/ 344063 h 1109682"/>
                <a:gd name="connsiteX1464" fmla="*/ 1390014 w 2003606"/>
                <a:gd name="connsiteY1464" fmla="*/ 328827 h 1109682"/>
                <a:gd name="connsiteX1465" fmla="*/ 1381208 w 2003606"/>
                <a:gd name="connsiteY1465" fmla="*/ 311593 h 1109682"/>
                <a:gd name="connsiteX1466" fmla="*/ 1360784 w 2003606"/>
                <a:gd name="connsiteY1466" fmla="*/ 306160 h 1109682"/>
                <a:gd name="connsiteX1467" fmla="*/ 1345294 w 2003606"/>
                <a:gd name="connsiteY1467" fmla="*/ 306160 h 1109682"/>
                <a:gd name="connsiteX1468" fmla="*/ 1331865 w 2003606"/>
                <a:gd name="connsiteY1468" fmla="*/ 310906 h 1109682"/>
                <a:gd name="connsiteX1469" fmla="*/ 1324121 w 2003606"/>
                <a:gd name="connsiteY1469" fmla="*/ 325580 h 1109682"/>
                <a:gd name="connsiteX1470" fmla="*/ 1307444 w 2003606"/>
                <a:gd name="connsiteY1470" fmla="*/ 336570 h 1109682"/>
                <a:gd name="connsiteX1471" fmla="*/ 1283647 w 2003606"/>
                <a:gd name="connsiteY1471" fmla="*/ 355303 h 1109682"/>
                <a:gd name="connsiteX1472" fmla="*/ 1270594 w 2003606"/>
                <a:gd name="connsiteY1472" fmla="*/ 366980 h 1109682"/>
                <a:gd name="connsiteX1473" fmla="*/ 1253792 w 2003606"/>
                <a:gd name="connsiteY1473" fmla="*/ 373662 h 1109682"/>
                <a:gd name="connsiteX1474" fmla="*/ 1240676 w 2003606"/>
                <a:gd name="connsiteY1474" fmla="*/ 380718 h 1109682"/>
                <a:gd name="connsiteX1475" fmla="*/ 1240676 w 2003606"/>
                <a:gd name="connsiteY1475" fmla="*/ 356427 h 1109682"/>
                <a:gd name="connsiteX1476" fmla="*/ 1257290 w 2003606"/>
                <a:gd name="connsiteY1476" fmla="*/ 350932 h 1109682"/>
                <a:gd name="connsiteX1477" fmla="*/ 1262537 w 2003606"/>
                <a:gd name="connsiteY1477" fmla="*/ 331262 h 1109682"/>
                <a:gd name="connsiteX1478" fmla="*/ 1239427 w 2003606"/>
                <a:gd name="connsiteY1478" fmla="*/ 329327 h 1109682"/>
                <a:gd name="connsiteX1479" fmla="*/ 1225748 w 2003606"/>
                <a:gd name="connsiteY1479" fmla="*/ 336508 h 1109682"/>
                <a:gd name="connsiteX1480" fmla="*/ 1212445 w 2003606"/>
                <a:gd name="connsiteY1480" fmla="*/ 348310 h 1109682"/>
                <a:gd name="connsiteX1481" fmla="*/ 1221439 w 2003606"/>
                <a:gd name="connsiteY1481" fmla="*/ 333823 h 1109682"/>
                <a:gd name="connsiteX1482" fmla="*/ 1236179 w 2003606"/>
                <a:gd name="connsiteY1482" fmla="*/ 320460 h 1109682"/>
                <a:gd name="connsiteX1483" fmla="*/ 1222438 w 2003606"/>
                <a:gd name="connsiteY1483" fmla="*/ 315464 h 1109682"/>
                <a:gd name="connsiteX1484" fmla="*/ 1207073 w 2003606"/>
                <a:gd name="connsiteY1484" fmla="*/ 315464 h 1109682"/>
                <a:gd name="connsiteX1485" fmla="*/ 1215006 w 2003606"/>
                <a:gd name="connsiteY1485" fmla="*/ 301414 h 1109682"/>
                <a:gd name="connsiteX1486" fmla="*/ 1228372 w 2003606"/>
                <a:gd name="connsiteY1486" fmla="*/ 304724 h 1109682"/>
                <a:gd name="connsiteX1487" fmla="*/ 1221314 w 2003606"/>
                <a:gd name="connsiteY1487" fmla="*/ 288489 h 1109682"/>
                <a:gd name="connsiteX1488" fmla="*/ 1230433 w 2003606"/>
                <a:gd name="connsiteY1488" fmla="*/ 268881 h 1109682"/>
                <a:gd name="connsiteX1489" fmla="*/ 1212445 w 2003606"/>
                <a:gd name="connsiteY1489" fmla="*/ 251023 h 1109682"/>
                <a:gd name="connsiteX1490" fmla="*/ 1197892 w 2003606"/>
                <a:gd name="connsiteY1490" fmla="*/ 255331 h 1109682"/>
                <a:gd name="connsiteX1491" fmla="*/ 1163415 w 2003606"/>
                <a:gd name="connsiteY1491" fmla="*/ 266883 h 1109682"/>
                <a:gd name="connsiteX1492" fmla="*/ 1147863 w 2003606"/>
                <a:gd name="connsiteY1492" fmla="*/ 278748 h 1109682"/>
                <a:gd name="connsiteX1493" fmla="*/ 1160979 w 2003606"/>
                <a:gd name="connsiteY1493" fmla="*/ 288364 h 1109682"/>
                <a:gd name="connsiteX1494" fmla="*/ 1141804 w 2003606"/>
                <a:gd name="connsiteY1494" fmla="*/ 292423 h 1109682"/>
                <a:gd name="connsiteX1495" fmla="*/ 1142928 w 2003606"/>
                <a:gd name="connsiteY1495" fmla="*/ 310344 h 1109682"/>
                <a:gd name="connsiteX1496" fmla="*/ 1161666 w 2003606"/>
                <a:gd name="connsiteY1496" fmla="*/ 311718 h 1109682"/>
                <a:gd name="connsiteX1497" fmla="*/ 1178218 w 2003606"/>
                <a:gd name="connsiteY1497" fmla="*/ 320834 h 1109682"/>
                <a:gd name="connsiteX1498" fmla="*/ 1165226 w 2003606"/>
                <a:gd name="connsiteY1498" fmla="*/ 325018 h 1109682"/>
                <a:gd name="connsiteX1499" fmla="*/ 1150673 w 2003606"/>
                <a:gd name="connsiteY1499" fmla="*/ 327141 h 1109682"/>
                <a:gd name="connsiteX1500" fmla="*/ 1163852 w 2003606"/>
                <a:gd name="connsiteY1500" fmla="*/ 330326 h 1109682"/>
                <a:gd name="connsiteX1501" fmla="*/ 1137307 w 2003606"/>
                <a:gd name="connsiteY1501" fmla="*/ 348185 h 1109682"/>
                <a:gd name="connsiteX1502" fmla="*/ 1124253 w 2003606"/>
                <a:gd name="connsiteY1502" fmla="*/ 357489 h 1109682"/>
                <a:gd name="connsiteX1503" fmla="*/ 1110575 w 2003606"/>
                <a:gd name="connsiteY1503" fmla="*/ 352618 h 1109682"/>
                <a:gd name="connsiteX1504" fmla="*/ 1095960 w 2003606"/>
                <a:gd name="connsiteY1504" fmla="*/ 366980 h 1109682"/>
                <a:gd name="connsiteX1505" fmla="*/ 1089901 w 2003606"/>
                <a:gd name="connsiteY1505" fmla="*/ 344688 h 1109682"/>
                <a:gd name="connsiteX1506" fmla="*/ 1075723 w 2003606"/>
                <a:gd name="connsiteY1506" fmla="*/ 341253 h 1109682"/>
                <a:gd name="connsiteX1507" fmla="*/ 1057985 w 2003606"/>
                <a:gd name="connsiteY1507" fmla="*/ 343564 h 1109682"/>
                <a:gd name="connsiteX1508" fmla="*/ 1058797 w 2003606"/>
                <a:gd name="connsiteY1508" fmla="*/ 359300 h 1109682"/>
                <a:gd name="connsiteX1509" fmla="*/ 1046305 w 2003606"/>
                <a:gd name="connsiteY1509" fmla="*/ 353742 h 1109682"/>
                <a:gd name="connsiteX1510" fmla="*/ 1040059 w 2003606"/>
                <a:gd name="connsiteY1510" fmla="*/ 367667 h 1109682"/>
                <a:gd name="connsiteX1511" fmla="*/ 1015888 w 2003606"/>
                <a:gd name="connsiteY1511" fmla="*/ 364482 h 1109682"/>
                <a:gd name="connsiteX1512" fmla="*/ 976851 w 2003606"/>
                <a:gd name="connsiteY1512" fmla="*/ 362110 h 1109682"/>
                <a:gd name="connsiteX1513" fmla="*/ 944748 w 2003606"/>
                <a:gd name="connsiteY1513" fmla="*/ 355178 h 1109682"/>
                <a:gd name="connsiteX1514" fmla="*/ 930257 w 2003606"/>
                <a:gd name="connsiteY1514" fmla="*/ 343876 h 1109682"/>
                <a:gd name="connsiteX1515" fmla="*/ 911520 w 2003606"/>
                <a:gd name="connsiteY1515" fmla="*/ 348247 h 1109682"/>
                <a:gd name="connsiteX1516" fmla="*/ 892157 w 2003606"/>
                <a:gd name="connsiteY1516" fmla="*/ 352868 h 1109682"/>
                <a:gd name="connsiteX1517" fmla="*/ 877667 w 2003606"/>
                <a:gd name="connsiteY1517" fmla="*/ 350557 h 1109682"/>
                <a:gd name="connsiteX1518" fmla="*/ 866924 w 2003606"/>
                <a:gd name="connsiteY1518" fmla="*/ 369665 h 1109682"/>
                <a:gd name="connsiteX1519" fmla="*/ 860366 w 2003606"/>
                <a:gd name="connsiteY1519" fmla="*/ 386025 h 1109682"/>
                <a:gd name="connsiteX1520" fmla="*/ 848312 w 2003606"/>
                <a:gd name="connsiteY1520" fmla="*/ 365544 h 1109682"/>
                <a:gd name="connsiteX1521" fmla="*/ 831885 w 2003606"/>
                <a:gd name="connsiteY1521" fmla="*/ 361860 h 1109682"/>
                <a:gd name="connsiteX1522" fmla="*/ 812398 w 2003606"/>
                <a:gd name="connsiteY1522" fmla="*/ 359487 h 1109682"/>
                <a:gd name="connsiteX1523" fmla="*/ 792661 w 2003606"/>
                <a:gd name="connsiteY1523" fmla="*/ 361797 h 1109682"/>
                <a:gd name="connsiteX1524" fmla="*/ 775360 w 2003606"/>
                <a:gd name="connsiteY1524" fmla="*/ 364170 h 1109682"/>
                <a:gd name="connsiteX1525" fmla="*/ 758309 w 2003606"/>
                <a:gd name="connsiteY1525" fmla="*/ 364170 h 1109682"/>
                <a:gd name="connsiteX1526" fmla="*/ 741258 w 2003606"/>
                <a:gd name="connsiteY1526" fmla="*/ 361922 h 1109682"/>
                <a:gd name="connsiteX1527" fmla="*/ 728266 w 2003606"/>
                <a:gd name="connsiteY1527" fmla="*/ 360424 h 1109682"/>
                <a:gd name="connsiteX1528" fmla="*/ 747691 w 2003606"/>
                <a:gd name="connsiteY1528" fmla="*/ 358051 h 1109682"/>
                <a:gd name="connsiteX1529" fmla="*/ 760745 w 2003606"/>
                <a:gd name="connsiteY1529" fmla="*/ 355740 h 1109682"/>
                <a:gd name="connsiteX1530" fmla="*/ 759870 w 2003606"/>
                <a:gd name="connsiteY1530" fmla="*/ 335446 h 1109682"/>
                <a:gd name="connsiteX1531" fmla="*/ 719647 w 2003606"/>
                <a:gd name="connsiteY1531" fmla="*/ 329202 h 1109682"/>
                <a:gd name="connsiteX1532" fmla="*/ 685295 w 2003606"/>
                <a:gd name="connsiteY1532" fmla="*/ 319960 h 1109682"/>
                <a:gd name="connsiteX1533" fmla="*/ 670680 w 2003606"/>
                <a:gd name="connsiteY1533" fmla="*/ 310906 h 1109682"/>
                <a:gd name="connsiteX1534" fmla="*/ 650943 w 2003606"/>
                <a:gd name="connsiteY1534" fmla="*/ 303787 h 1109682"/>
                <a:gd name="connsiteX1535" fmla="*/ 634641 w 2003606"/>
                <a:gd name="connsiteY1535" fmla="*/ 310781 h 1109682"/>
                <a:gd name="connsiteX1536" fmla="*/ 621462 w 2003606"/>
                <a:gd name="connsiteY1536" fmla="*/ 320335 h 1109682"/>
                <a:gd name="connsiteX1537" fmla="*/ 602725 w 2003606"/>
                <a:gd name="connsiteY1537" fmla="*/ 320023 h 1109682"/>
                <a:gd name="connsiteX1538" fmla="*/ 623336 w 2003606"/>
                <a:gd name="connsiteY1538" fmla="*/ 299479 h 1109682"/>
                <a:gd name="connsiteX1539" fmla="*/ 599789 w 2003606"/>
                <a:gd name="connsiteY1539" fmla="*/ 308658 h 1109682"/>
                <a:gd name="connsiteX1540" fmla="*/ 587110 w 2003606"/>
                <a:gd name="connsiteY1540" fmla="*/ 320460 h 1109682"/>
                <a:gd name="connsiteX1541" fmla="*/ 580864 w 2003606"/>
                <a:gd name="connsiteY1541" fmla="*/ 300977 h 1109682"/>
                <a:gd name="connsiteX1542" fmla="*/ 572058 w 2003606"/>
                <a:gd name="connsiteY1542" fmla="*/ 285804 h 1109682"/>
                <a:gd name="connsiteX1543" fmla="*/ 552571 w 2003606"/>
                <a:gd name="connsiteY1543" fmla="*/ 296919 h 1109682"/>
                <a:gd name="connsiteX1544" fmla="*/ 535332 w 2003606"/>
                <a:gd name="connsiteY1544" fmla="*/ 308533 h 1109682"/>
                <a:gd name="connsiteX1545" fmla="*/ 518968 w 2003606"/>
                <a:gd name="connsiteY1545" fmla="*/ 308533 h 1109682"/>
                <a:gd name="connsiteX1546" fmla="*/ 501292 w 2003606"/>
                <a:gd name="connsiteY1546" fmla="*/ 313216 h 1109682"/>
                <a:gd name="connsiteX1547" fmla="*/ 486115 w 2003606"/>
                <a:gd name="connsiteY1547" fmla="*/ 317837 h 1109682"/>
                <a:gd name="connsiteX1548" fmla="*/ 471749 w 2003606"/>
                <a:gd name="connsiteY1548" fmla="*/ 315464 h 1109682"/>
                <a:gd name="connsiteX1549" fmla="*/ 455572 w 2003606"/>
                <a:gd name="connsiteY1549" fmla="*/ 325018 h 1109682"/>
                <a:gd name="connsiteX1550" fmla="*/ 440832 w 2003606"/>
                <a:gd name="connsiteY1550" fmla="*/ 329452 h 1109682"/>
                <a:gd name="connsiteX1551" fmla="*/ 421470 w 2003606"/>
                <a:gd name="connsiteY1551" fmla="*/ 334072 h 1109682"/>
                <a:gd name="connsiteX1552" fmla="*/ 435711 w 2003606"/>
                <a:gd name="connsiteY1552" fmla="*/ 327828 h 1109682"/>
                <a:gd name="connsiteX1553" fmla="*/ 450388 w 2003606"/>
                <a:gd name="connsiteY1553" fmla="*/ 323395 h 1109682"/>
                <a:gd name="connsiteX1554" fmla="*/ 463630 w 2003606"/>
                <a:gd name="connsiteY1554" fmla="*/ 316338 h 1109682"/>
                <a:gd name="connsiteX1555" fmla="*/ 488613 w 2003606"/>
                <a:gd name="connsiteY1555" fmla="*/ 316338 h 1109682"/>
                <a:gd name="connsiteX1556" fmla="*/ 510661 w 2003606"/>
                <a:gd name="connsiteY1556" fmla="*/ 309282 h 1109682"/>
                <a:gd name="connsiteX1557" fmla="*/ 523652 w 2003606"/>
                <a:gd name="connsiteY1557" fmla="*/ 304599 h 1109682"/>
                <a:gd name="connsiteX1558" fmla="*/ 506289 w 2003606"/>
                <a:gd name="connsiteY1558" fmla="*/ 296981 h 1109682"/>
                <a:gd name="connsiteX1559" fmla="*/ 492173 w 2003606"/>
                <a:gd name="connsiteY1559" fmla="*/ 304037 h 1109682"/>
                <a:gd name="connsiteX1560" fmla="*/ 458321 w 2003606"/>
                <a:gd name="connsiteY1560" fmla="*/ 306223 h 1109682"/>
                <a:gd name="connsiteX1561" fmla="*/ 442456 w 2003606"/>
                <a:gd name="connsiteY1561" fmla="*/ 315714 h 1109682"/>
                <a:gd name="connsiteX1562" fmla="*/ 414662 w 2003606"/>
                <a:gd name="connsiteY1562" fmla="*/ 327204 h 1109682"/>
                <a:gd name="connsiteX1563" fmla="*/ 401421 w 2003606"/>
                <a:gd name="connsiteY1563" fmla="*/ 336633 h 1109682"/>
                <a:gd name="connsiteX1564" fmla="*/ 414350 w 2003606"/>
                <a:gd name="connsiteY1564" fmla="*/ 325018 h 1109682"/>
                <a:gd name="connsiteX1565" fmla="*/ 428903 w 2003606"/>
                <a:gd name="connsiteY1565" fmla="*/ 318774 h 1109682"/>
                <a:gd name="connsiteX1566" fmla="*/ 409166 w 2003606"/>
                <a:gd name="connsiteY1566" fmla="*/ 311156 h 1109682"/>
                <a:gd name="connsiteX1567" fmla="*/ 390803 w 2003606"/>
                <a:gd name="connsiteY1567" fmla="*/ 320522 h 1109682"/>
                <a:gd name="connsiteX1568" fmla="*/ 379373 w 2003606"/>
                <a:gd name="connsiteY1568" fmla="*/ 339692 h 1109682"/>
                <a:gd name="connsiteX1569" fmla="*/ 348831 w 2003606"/>
                <a:gd name="connsiteY1569" fmla="*/ 329701 h 1109682"/>
                <a:gd name="connsiteX1570" fmla="*/ 299239 w 2003606"/>
                <a:gd name="connsiteY1570" fmla="*/ 310968 h 1109682"/>
                <a:gd name="connsiteX1571" fmla="*/ 25858 w 2003606"/>
                <a:gd name="connsiteY1571" fmla="*/ 556996 h 1109682"/>
                <a:gd name="connsiteX1572" fmla="*/ 16926 w 2003606"/>
                <a:gd name="connsiteY1572" fmla="*/ 571233 h 1109682"/>
                <a:gd name="connsiteX1573" fmla="*/ 37725 w 2003606"/>
                <a:gd name="connsiteY1573" fmla="*/ 573668 h 1109682"/>
                <a:gd name="connsiteX1574" fmla="*/ 55401 w 2003606"/>
                <a:gd name="connsiteY1574" fmla="*/ 568985 h 1109682"/>
                <a:gd name="connsiteX1575" fmla="*/ 47031 w 2003606"/>
                <a:gd name="connsiteY1575" fmla="*/ 583097 h 1109682"/>
                <a:gd name="connsiteX1576" fmla="*/ 55775 w 2003606"/>
                <a:gd name="connsiteY1576" fmla="*/ 598458 h 1109682"/>
                <a:gd name="connsiteX1577" fmla="*/ 69766 w 2003606"/>
                <a:gd name="connsiteY1577" fmla="*/ 601518 h 1109682"/>
                <a:gd name="connsiteX1578" fmla="*/ 83570 w 2003606"/>
                <a:gd name="connsiteY1578" fmla="*/ 596772 h 1109682"/>
                <a:gd name="connsiteX1579" fmla="*/ 96873 w 2003606"/>
                <a:gd name="connsiteY1579" fmla="*/ 587281 h 1109682"/>
                <a:gd name="connsiteX1580" fmla="*/ 111301 w 2003606"/>
                <a:gd name="connsiteY1580" fmla="*/ 585282 h 1109682"/>
                <a:gd name="connsiteX1581" fmla="*/ 111676 w 2003606"/>
                <a:gd name="connsiteY1581" fmla="*/ 604765 h 1109682"/>
                <a:gd name="connsiteX1582" fmla="*/ 115986 w 2003606"/>
                <a:gd name="connsiteY1582" fmla="*/ 621250 h 1109682"/>
                <a:gd name="connsiteX1583" fmla="*/ 109740 w 2003606"/>
                <a:gd name="connsiteY1583" fmla="*/ 641232 h 1109682"/>
                <a:gd name="connsiteX1584" fmla="*/ 109740 w 2003606"/>
                <a:gd name="connsiteY1584" fmla="*/ 657967 h 1109682"/>
                <a:gd name="connsiteX1585" fmla="*/ 103494 w 2003606"/>
                <a:gd name="connsiteY1585" fmla="*/ 673577 h 1109682"/>
                <a:gd name="connsiteX1586" fmla="*/ 116860 w 2003606"/>
                <a:gd name="connsiteY1586" fmla="*/ 686940 h 1109682"/>
                <a:gd name="connsiteX1587" fmla="*/ 116298 w 2003606"/>
                <a:gd name="connsiteY1587" fmla="*/ 702052 h 1109682"/>
                <a:gd name="connsiteX1588" fmla="*/ 103806 w 2003606"/>
                <a:gd name="connsiteY1588" fmla="*/ 719661 h 1109682"/>
                <a:gd name="connsiteX1589" fmla="*/ 89191 w 2003606"/>
                <a:gd name="connsiteY1589" fmla="*/ 728528 h 1109682"/>
                <a:gd name="connsiteX1590" fmla="*/ 77886 w 2003606"/>
                <a:gd name="connsiteY1590" fmla="*/ 745262 h 1109682"/>
                <a:gd name="connsiteX1591" fmla="*/ 73389 w 2003606"/>
                <a:gd name="connsiteY1591" fmla="*/ 759562 h 1109682"/>
                <a:gd name="connsiteX1592" fmla="*/ 87567 w 2003606"/>
                <a:gd name="connsiteY1592" fmla="*/ 763933 h 1109682"/>
                <a:gd name="connsiteX1593" fmla="*/ 105992 w 2003606"/>
                <a:gd name="connsiteY1593" fmla="*/ 752069 h 1109682"/>
                <a:gd name="connsiteX1594" fmla="*/ 84506 w 2003606"/>
                <a:gd name="connsiteY1594" fmla="*/ 777546 h 1109682"/>
                <a:gd name="connsiteX1595" fmla="*/ 90752 w 2003606"/>
                <a:gd name="connsiteY1595" fmla="*/ 793157 h 1109682"/>
                <a:gd name="connsiteX1596" fmla="*/ 109865 w 2003606"/>
                <a:gd name="connsiteY1596" fmla="*/ 789410 h 1109682"/>
                <a:gd name="connsiteX1597" fmla="*/ 109865 w 2003606"/>
                <a:gd name="connsiteY1597" fmla="*/ 804334 h 1109682"/>
                <a:gd name="connsiteX1598" fmla="*/ 84881 w 2003606"/>
                <a:gd name="connsiteY1598" fmla="*/ 809704 h 1109682"/>
                <a:gd name="connsiteX1599" fmla="*/ 71640 w 2003606"/>
                <a:gd name="connsiteY1599" fmla="*/ 821506 h 1109682"/>
                <a:gd name="connsiteX1600" fmla="*/ 98809 w 2003606"/>
                <a:gd name="connsiteY1600" fmla="*/ 819633 h 1109682"/>
                <a:gd name="connsiteX1601" fmla="*/ 85068 w 2003606"/>
                <a:gd name="connsiteY1601" fmla="*/ 821194 h 1109682"/>
                <a:gd name="connsiteX1602" fmla="*/ 71765 w 2003606"/>
                <a:gd name="connsiteY1602" fmla="*/ 830685 h 1109682"/>
                <a:gd name="connsiteX1603" fmla="*/ 87317 w 2003606"/>
                <a:gd name="connsiteY1603" fmla="*/ 838116 h 1109682"/>
                <a:gd name="connsiteX1604" fmla="*/ 106991 w 2003606"/>
                <a:gd name="connsiteY1604" fmla="*/ 840489 h 1109682"/>
                <a:gd name="connsiteX1605" fmla="*/ 93001 w 2003606"/>
                <a:gd name="connsiteY1605" fmla="*/ 854164 h 1109682"/>
                <a:gd name="connsiteX1606" fmla="*/ 107491 w 2003606"/>
                <a:gd name="connsiteY1606" fmla="*/ 854164 h 1109682"/>
                <a:gd name="connsiteX1607" fmla="*/ 107491 w 2003606"/>
                <a:gd name="connsiteY1607" fmla="*/ 868089 h 1109682"/>
                <a:gd name="connsiteX1608" fmla="*/ 122606 w 2003606"/>
                <a:gd name="connsiteY1608" fmla="*/ 868089 h 1109682"/>
                <a:gd name="connsiteX1609" fmla="*/ 113237 w 2003606"/>
                <a:gd name="connsiteY1609" fmla="*/ 881826 h 1109682"/>
                <a:gd name="connsiteX1610" fmla="*/ 126166 w 2003606"/>
                <a:gd name="connsiteY1610" fmla="*/ 888820 h 1109682"/>
                <a:gd name="connsiteX1611" fmla="*/ 123168 w 2003606"/>
                <a:gd name="connsiteY1611" fmla="*/ 905805 h 1109682"/>
                <a:gd name="connsiteX1612" fmla="*/ 739634 w 2003606"/>
                <a:gd name="connsiteY1612" fmla="*/ 907553 h 1109682"/>
                <a:gd name="connsiteX1613" fmla="*/ 747566 w 2003606"/>
                <a:gd name="connsiteY1613" fmla="*/ 892691 h 1109682"/>
                <a:gd name="connsiteX1614" fmla="*/ 746692 w 2003606"/>
                <a:gd name="connsiteY1614" fmla="*/ 908490 h 1109682"/>
                <a:gd name="connsiteX1615" fmla="*/ 762931 w 2003606"/>
                <a:gd name="connsiteY1615" fmla="*/ 914734 h 1109682"/>
                <a:gd name="connsiteX1616" fmla="*/ 778483 w 2003606"/>
                <a:gd name="connsiteY1616" fmla="*/ 914734 h 1109682"/>
                <a:gd name="connsiteX1617" fmla="*/ 803841 w 2003606"/>
                <a:gd name="connsiteY1617" fmla="*/ 926286 h 1109682"/>
                <a:gd name="connsiteX1618" fmla="*/ 819206 w 2003606"/>
                <a:gd name="connsiteY1618" fmla="*/ 928659 h 1109682"/>
                <a:gd name="connsiteX1619" fmla="*/ 843190 w 2003606"/>
                <a:gd name="connsiteY1619" fmla="*/ 928659 h 1109682"/>
                <a:gd name="connsiteX1620" fmla="*/ 857368 w 2003606"/>
                <a:gd name="connsiteY1620" fmla="*/ 932718 h 1109682"/>
                <a:gd name="connsiteX1621" fmla="*/ 868173 w 2003606"/>
                <a:gd name="connsiteY1621" fmla="*/ 918793 h 1109682"/>
                <a:gd name="connsiteX1622" fmla="*/ 882289 w 2003606"/>
                <a:gd name="connsiteY1622" fmla="*/ 917044 h 1109682"/>
                <a:gd name="connsiteX1623" fmla="*/ 899715 w 2003606"/>
                <a:gd name="connsiteY1623" fmla="*/ 912361 h 1109682"/>
                <a:gd name="connsiteX1624" fmla="*/ 919077 w 2003606"/>
                <a:gd name="connsiteY1624" fmla="*/ 907740 h 1109682"/>
                <a:gd name="connsiteX1625" fmla="*/ 935379 w 2003606"/>
                <a:gd name="connsiteY1625" fmla="*/ 914672 h 1109682"/>
                <a:gd name="connsiteX1626" fmla="*/ 930132 w 2003606"/>
                <a:gd name="connsiteY1626" fmla="*/ 929034 h 1109682"/>
                <a:gd name="connsiteX1627" fmla="*/ 930132 w 2003606"/>
                <a:gd name="connsiteY1627" fmla="*/ 943333 h 1109682"/>
                <a:gd name="connsiteX1628" fmla="*/ 947496 w 2003606"/>
                <a:gd name="connsiteY1628" fmla="*/ 937838 h 1109682"/>
                <a:gd name="connsiteX1629" fmla="*/ 947496 w 2003606"/>
                <a:gd name="connsiteY1629" fmla="*/ 961629 h 1109682"/>
                <a:gd name="connsiteX1630" fmla="*/ 947496 w 2003606"/>
                <a:gd name="connsiteY1630" fmla="*/ 978114 h 1109682"/>
                <a:gd name="connsiteX1631" fmla="*/ 989718 w 2003606"/>
                <a:gd name="connsiteY1631" fmla="*/ 988979 h 1109682"/>
                <a:gd name="connsiteX1632" fmla="*/ 1019948 w 2003606"/>
                <a:gd name="connsiteY1632" fmla="*/ 995910 h 1109682"/>
                <a:gd name="connsiteX1633" fmla="*/ 1025319 w 2003606"/>
                <a:gd name="connsiteY1633" fmla="*/ 1011209 h 1109682"/>
                <a:gd name="connsiteX1634" fmla="*/ 1027318 w 2003606"/>
                <a:gd name="connsiteY1634" fmla="*/ 1027070 h 1109682"/>
                <a:gd name="connsiteX1635" fmla="*/ 1021072 w 2003606"/>
                <a:gd name="connsiteY1635" fmla="*/ 1040120 h 1109682"/>
                <a:gd name="connsiteX1636" fmla="*/ 1008080 w 2003606"/>
                <a:gd name="connsiteY1636" fmla="*/ 1032377 h 1109682"/>
                <a:gd name="connsiteX1637" fmla="*/ 1002397 w 2003606"/>
                <a:gd name="connsiteY1637" fmla="*/ 1017016 h 1109682"/>
                <a:gd name="connsiteX1638" fmla="*/ 996213 w 2003606"/>
                <a:gd name="connsiteY1638" fmla="*/ 1031566 h 1109682"/>
                <a:gd name="connsiteX1639" fmla="*/ 987781 w 2003606"/>
                <a:gd name="connsiteY1639" fmla="*/ 1044929 h 1109682"/>
                <a:gd name="connsiteX1640" fmla="*/ 968107 w 2003606"/>
                <a:gd name="connsiteY1640" fmla="*/ 1068095 h 1109682"/>
                <a:gd name="connsiteX1641" fmla="*/ 955615 w 2003606"/>
                <a:gd name="connsiteY1641" fmla="*/ 1081520 h 1109682"/>
                <a:gd name="connsiteX1642" fmla="*/ 944748 w 2003606"/>
                <a:gd name="connsiteY1642" fmla="*/ 1095570 h 1109682"/>
                <a:gd name="connsiteX1643" fmla="*/ 928009 w 2003606"/>
                <a:gd name="connsiteY1643" fmla="*/ 1104437 h 1109682"/>
                <a:gd name="connsiteX1644" fmla="*/ 943623 w 2003606"/>
                <a:gd name="connsiteY1644" fmla="*/ 1109682 h 1109682"/>
                <a:gd name="connsiteX1645" fmla="*/ 957552 w 2003606"/>
                <a:gd name="connsiteY1645" fmla="*/ 1102564 h 1109682"/>
                <a:gd name="connsiteX1646" fmla="*/ 989343 w 2003606"/>
                <a:gd name="connsiteY1646" fmla="*/ 1098130 h 1109682"/>
                <a:gd name="connsiteX1647" fmla="*/ 1002647 w 2003606"/>
                <a:gd name="connsiteY1647" fmla="*/ 1093385 h 1109682"/>
                <a:gd name="connsiteX1648" fmla="*/ 1025819 w 2003606"/>
                <a:gd name="connsiteY1648" fmla="*/ 1093385 h 1109682"/>
                <a:gd name="connsiteX1649" fmla="*/ 1016263 w 2003606"/>
                <a:gd name="connsiteY1649" fmla="*/ 1076962 h 1109682"/>
                <a:gd name="connsiteX1650" fmla="*/ 1031315 w 2003606"/>
                <a:gd name="connsiteY1650" fmla="*/ 1062725 h 1109682"/>
                <a:gd name="connsiteX1651" fmla="*/ 1045493 w 2003606"/>
                <a:gd name="connsiteY1651" fmla="*/ 1060914 h 1109682"/>
                <a:gd name="connsiteX1652" fmla="*/ 1060608 w 2003606"/>
                <a:gd name="connsiteY1652" fmla="*/ 1058604 h 1109682"/>
                <a:gd name="connsiteX1653" fmla="*/ 1075661 w 2003606"/>
                <a:gd name="connsiteY1653" fmla="*/ 1056293 h 1109682"/>
                <a:gd name="connsiteX1654" fmla="*/ 1102268 w 2003606"/>
                <a:gd name="connsiteY1654" fmla="*/ 1049050 h 1109682"/>
                <a:gd name="connsiteX1655" fmla="*/ 1132623 w 2003606"/>
                <a:gd name="connsiteY1655" fmla="*/ 1030317 h 1109682"/>
                <a:gd name="connsiteX1656" fmla="*/ 1224437 w 2003606"/>
                <a:gd name="connsiteY1656" fmla="*/ 1024072 h 1109682"/>
                <a:gd name="connsiteX1657" fmla="*/ 1240239 w 2003606"/>
                <a:gd name="connsiteY1657" fmla="*/ 1014519 h 1109682"/>
                <a:gd name="connsiteX1658" fmla="*/ 1253418 w 2003606"/>
                <a:gd name="connsiteY1658" fmla="*/ 1002779 h 1109682"/>
                <a:gd name="connsiteX1659" fmla="*/ 1268595 w 2003606"/>
                <a:gd name="connsiteY1659" fmla="*/ 986419 h 1109682"/>
                <a:gd name="connsiteX1660" fmla="*/ 1275341 w 2003606"/>
                <a:gd name="connsiteY1660" fmla="*/ 972119 h 1109682"/>
                <a:gd name="connsiteX1661" fmla="*/ 1289893 w 2003606"/>
                <a:gd name="connsiteY1661" fmla="*/ 963502 h 1109682"/>
                <a:gd name="connsiteX1662" fmla="*/ 1301073 w 2003606"/>
                <a:gd name="connsiteY1662" fmla="*/ 949203 h 1109682"/>
                <a:gd name="connsiteX1663" fmla="*/ 1330242 w 2003606"/>
                <a:gd name="connsiteY1663" fmla="*/ 954448 h 1109682"/>
                <a:gd name="connsiteX1664" fmla="*/ 1319936 w 2003606"/>
                <a:gd name="connsiteY1664" fmla="*/ 987043 h 1109682"/>
                <a:gd name="connsiteX1665" fmla="*/ 1315564 w 2003606"/>
                <a:gd name="connsiteY1665" fmla="*/ 1001093 h 1109682"/>
                <a:gd name="connsiteX1666" fmla="*/ 1315564 w 2003606"/>
                <a:gd name="connsiteY1666" fmla="*/ 1015518 h 1109682"/>
                <a:gd name="connsiteX1667" fmla="*/ 1333802 w 2003606"/>
                <a:gd name="connsiteY1667" fmla="*/ 1023948 h 1109682"/>
                <a:gd name="connsiteX1668" fmla="*/ 1348105 w 2003606"/>
                <a:gd name="connsiteY1668" fmla="*/ 1016891 h 1109682"/>
                <a:gd name="connsiteX1669" fmla="*/ 1376086 w 2003606"/>
                <a:gd name="connsiteY1669" fmla="*/ 1010023 h 1109682"/>
                <a:gd name="connsiteX1670" fmla="*/ 1389265 w 2003606"/>
                <a:gd name="connsiteY1670" fmla="*/ 1000531 h 1109682"/>
                <a:gd name="connsiteX1671" fmla="*/ 1381957 w 2003606"/>
                <a:gd name="connsiteY1671" fmla="*/ 1014768 h 1109682"/>
                <a:gd name="connsiteX1672" fmla="*/ 1414373 w 2003606"/>
                <a:gd name="connsiteY1672" fmla="*/ 1012458 h 1109682"/>
                <a:gd name="connsiteX1673" fmla="*/ 1398883 w 2003606"/>
                <a:gd name="connsiteY1673" fmla="*/ 1011646 h 1109682"/>
                <a:gd name="connsiteX1674" fmla="*/ 1383581 w 2003606"/>
                <a:gd name="connsiteY1674" fmla="*/ 1016329 h 1109682"/>
                <a:gd name="connsiteX1675" fmla="*/ 1342234 w 2003606"/>
                <a:gd name="connsiteY1675" fmla="*/ 1039683 h 1109682"/>
                <a:gd name="connsiteX1676" fmla="*/ 1335051 w 2003606"/>
                <a:gd name="connsiteY1676" fmla="*/ 1063787 h 1109682"/>
                <a:gd name="connsiteX1677" fmla="*/ 1348979 w 2003606"/>
                <a:gd name="connsiteY1677" fmla="*/ 1070343 h 1109682"/>
                <a:gd name="connsiteX1678" fmla="*/ 1367717 w 2003606"/>
                <a:gd name="connsiteY1678" fmla="*/ 1058604 h 1109682"/>
                <a:gd name="connsiteX1679" fmla="*/ 1382769 w 2003606"/>
                <a:gd name="connsiteY1679" fmla="*/ 1049362 h 1109682"/>
                <a:gd name="connsiteX1680" fmla="*/ 1394012 w 2003606"/>
                <a:gd name="connsiteY1680" fmla="*/ 1032627 h 1109682"/>
                <a:gd name="connsiteX1681" fmla="*/ 1411563 w 2003606"/>
                <a:gd name="connsiteY1681" fmla="*/ 1037810 h 1109682"/>
                <a:gd name="connsiteX1682" fmla="*/ 1427739 w 2003606"/>
                <a:gd name="connsiteY1682" fmla="*/ 1030754 h 1109682"/>
                <a:gd name="connsiteX1683" fmla="*/ 1440231 w 2003606"/>
                <a:gd name="connsiteY1683" fmla="*/ 1026133 h 1109682"/>
                <a:gd name="connsiteX1684" fmla="*/ 1461592 w 2003606"/>
                <a:gd name="connsiteY1684" fmla="*/ 1021575 h 1109682"/>
                <a:gd name="connsiteX1685" fmla="*/ 1464965 w 2003606"/>
                <a:gd name="connsiteY1685" fmla="*/ 1006339 h 1109682"/>
                <a:gd name="connsiteX1686" fmla="*/ 1450162 w 2003606"/>
                <a:gd name="connsiteY1686" fmla="*/ 1006838 h 1109682"/>
                <a:gd name="connsiteX1687" fmla="*/ 1412062 w 2003606"/>
                <a:gd name="connsiteY1687" fmla="*/ 997596 h 1109682"/>
                <a:gd name="connsiteX1688" fmla="*/ 1408814 w 2003606"/>
                <a:gd name="connsiteY1688" fmla="*/ 984733 h 1109682"/>
                <a:gd name="connsiteX1689" fmla="*/ 1394886 w 2003606"/>
                <a:gd name="connsiteY1689" fmla="*/ 979113 h 1109682"/>
                <a:gd name="connsiteX1690" fmla="*/ 1400258 w 2003606"/>
                <a:gd name="connsiteY1690" fmla="*/ 962378 h 1109682"/>
                <a:gd name="connsiteX1691" fmla="*/ 1408690 w 2003606"/>
                <a:gd name="connsiteY1691" fmla="*/ 946518 h 1109682"/>
                <a:gd name="connsiteX1692" fmla="*/ 1419370 w 2003606"/>
                <a:gd name="connsiteY1692" fmla="*/ 932843 h 1109682"/>
                <a:gd name="connsiteX1693" fmla="*/ 1404255 w 2003606"/>
                <a:gd name="connsiteY1693" fmla="*/ 939836 h 1109682"/>
                <a:gd name="connsiteX1694" fmla="*/ 1387703 w 2003606"/>
                <a:gd name="connsiteY1694" fmla="*/ 941897 h 1109682"/>
                <a:gd name="connsiteX1695" fmla="*/ 1388453 w 2003606"/>
                <a:gd name="connsiteY1695" fmla="*/ 928721 h 1109682"/>
                <a:gd name="connsiteX1696" fmla="*/ 1401882 w 2003606"/>
                <a:gd name="connsiteY1696" fmla="*/ 933030 h 1109682"/>
                <a:gd name="connsiteX1697" fmla="*/ 1414873 w 2003606"/>
                <a:gd name="connsiteY1697" fmla="*/ 921415 h 1109682"/>
                <a:gd name="connsiteX1698" fmla="*/ 1428926 w 2003606"/>
                <a:gd name="connsiteY1698" fmla="*/ 921852 h 1109682"/>
                <a:gd name="connsiteX1699" fmla="*/ 1430487 w 2003606"/>
                <a:gd name="connsiteY1699" fmla="*/ 903994 h 1109682"/>
                <a:gd name="connsiteX1700" fmla="*/ 1416872 w 2003606"/>
                <a:gd name="connsiteY1700" fmla="*/ 893441 h 1109682"/>
                <a:gd name="connsiteX1701" fmla="*/ 1383456 w 2003606"/>
                <a:gd name="connsiteY1701" fmla="*/ 895501 h 1109682"/>
                <a:gd name="connsiteX1702" fmla="*/ 1361533 w 2003606"/>
                <a:gd name="connsiteY1702" fmla="*/ 902495 h 1109682"/>
                <a:gd name="connsiteX1703" fmla="*/ 1344170 w 2003606"/>
                <a:gd name="connsiteY1703" fmla="*/ 909489 h 1109682"/>
                <a:gd name="connsiteX1704" fmla="*/ 1322559 w 2003606"/>
                <a:gd name="connsiteY1704" fmla="*/ 918793 h 1109682"/>
                <a:gd name="connsiteX1705" fmla="*/ 1307257 w 2003606"/>
                <a:gd name="connsiteY1705" fmla="*/ 928159 h 1109682"/>
                <a:gd name="connsiteX1706" fmla="*/ 1294078 w 2003606"/>
                <a:gd name="connsiteY1706" fmla="*/ 939961 h 1109682"/>
                <a:gd name="connsiteX1707" fmla="*/ 1278963 w 2003606"/>
                <a:gd name="connsiteY1707" fmla="*/ 953886 h 1109682"/>
                <a:gd name="connsiteX1708" fmla="*/ 1252106 w 2003606"/>
                <a:gd name="connsiteY1708" fmla="*/ 962878 h 1109682"/>
                <a:gd name="connsiteX1709" fmla="*/ 1266222 w 2003606"/>
                <a:gd name="connsiteY1709" fmla="*/ 956634 h 1109682"/>
                <a:gd name="connsiteX1710" fmla="*/ 1285521 w 2003606"/>
                <a:gd name="connsiteY1710" fmla="*/ 945144 h 1109682"/>
                <a:gd name="connsiteX1711" fmla="*/ 1296764 w 2003606"/>
                <a:gd name="connsiteY1711" fmla="*/ 930844 h 1109682"/>
                <a:gd name="connsiteX1712" fmla="*/ 1331053 w 2003606"/>
                <a:gd name="connsiteY1712" fmla="*/ 905867 h 1109682"/>
                <a:gd name="connsiteX1713" fmla="*/ 1348042 w 2003606"/>
                <a:gd name="connsiteY1713" fmla="*/ 896750 h 1109682"/>
                <a:gd name="connsiteX1714" fmla="*/ 1366780 w 2003606"/>
                <a:gd name="connsiteY1714" fmla="*/ 894627 h 1109682"/>
                <a:gd name="connsiteX1715" fmla="*/ 1385018 w 2003606"/>
                <a:gd name="connsiteY1715" fmla="*/ 875582 h 1109682"/>
                <a:gd name="connsiteX1716" fmla="*/ 1414248 w 2003606"/>
                <a:gd name="connsiteY1716" fmla="*/ 866777 h 1109682"/>
                <a:gd name="connsiteX1717" fmla="*/ 1433486 w 2003606"/>
                <a:gd name="connsiteY1717" fmla="*/ 866777 h 1109682"/>
                <a:gd name="connsiteX1718" fmla="*/ 1453035 w 2003606"/>
                <a:gd name="connsiteY1718" fmla="*/ 864467 h 1109682"/>
                <a:gd name="connsiteX1719" fmla="*/ 1474271 w 2003606"/>
                <a:gd name="connsiteY1719" fmla="*/ 866777 h 1109682"/>
                <a:gd name="connsiteX1720" fmla="*/ 1500066 w 2003606"/>
                <a:gd name="connsiteY1720" fmla="*/ 871398 h 1109682"/>
                <a:gd name="connsiteX1721" fmla="*/ 1513308 w 2003606"/>
                <a:gd name="connsiteY1721" fmla="*/ 871398 h 1109682"/>
                <a:gd name="connsiteX1722" fmla="*/ 1526736 w 2003606"/>
                <a:gd name="connsiteY1722" fmla="*/ 866715 h 1109682"/>
                <a:gd name="connsiteX1723" fmla="*/ 1543912 w 2003606"/>
                <a:gd name="connsiteY1723" fmla="*/ 862094 h 1109682"/>
                <a:gd name="connsiteX1724" fmla="*/ 1559027 w 2003606"/>
                <a:gd name="connsiteY1724" fmla="*/ 857411 h 1109682"/>
                <a:gd name="connsiteX1725" fmla="*/ 1572705 w 2003606"/>
                <a:gd name="connsiteY1725" fmla="*/ 843049 h 1109682"/>
                <a:gd name="connsiteX1726" fmla="*/ 1599813 w 2003606"/>
                <a:gd name="connsiteY1726" fmla="*/ 834307 h 1109682"/>
                <a:gd name="connsiteX1727" fmla="*/ 1615365 w 2003606"/>
                <a:gd name="connsiteY1727" fmla="*/ 827188 h 1109682"/>
                <a:gd name="connsiteX1728" fmla="*/ 1651965 w 2003606"/>
                <a:gd name="connsiteY1728" fmla="*/ 817947 h 1109682"/>
                <a:gd name="connsiteX1729" fmla="*/ 1655088 w 2003606"/>
                <a:gd name="connsiteY1729" fmla="*/ 802773 h 1109682"/>
                <a:gd name="connsiteX1730" fmla="*/ 1659398 w 2003606"/>
                <a:gd name="connsiteY1730" fmla="*/ 786725 h 1109682"/>
                <a:gd name="connsiteX1731" fmla="*/ 1669891 w 2003606"/>
                <a:gd name="connsiteY1731" fmla="*/ 773362 h 1109682"/>
                <a:gd name="connsiteX1732" fmla="*/ 1656712 w 2003606"/>
                <a:gd name="connsiteY1732" fmla="*/ 759624 h 1109682"/>
                <a:gd name="connsiteX1733" fmla="*/ 44533 w 2003606"/>
                <a:gd name="connsiteY1733" fmla="*/ 750196 h 1109682"/>
                <a:gd name="connsiteX1734" fmla="*/ 17176 w 2003606"/>
                <a:gd name="connsiteY1734" fmla="*/ 768367 h 1109682"/>
                <a:gd name="connsiteX1735" fmla="*/ 6246 w 2003606"/>
                <a:gd name="connsiteY1735" fmla="*/ 789597 h 1109682"/>
                <a:gd name="connsiteX1736" fmla="*/ 1811 w 2003606"/>
                <a:gd name="connsiteY1736" fmla="*/ 803772 h 1109682"/>
                <a:gd name="connsiteX1737" fmla="*/ 7058 w 2003606"/>
                <a:gd name="connsiteY1737" fmla="*/ 781167 h 1109682"/>
                <a:gd name="connsiteX1738" fmla="*/ 2686 w 2003606"/>
                <a:gd name="connsiteY1738" fmla="*/ 766681 h 1109682"/>
                <a:gd name="connsiteX1739" fmla="*/ 17363 w 2003606"/>
                <a:gd name="connsiteY1739" fmla="*/ 754192 h 1109682"/>
                <a:gd name="connsiteX1740" fmla="*/ 29855 w 2003606"/>
                <a:gd name="connsiteY1740" fmla="*/ 754192 h 1109682"/>
                <a:gd name="connsiteX1741" fmla="*/ 43596 w 2003606"/>
                <a:gd name="connsiteY1741" fmla="*/ 747198 h 1109682"/>
                <a:gd name="connsiteX1742" fmla="*/ 28481 w 2003606"/>
                <a:gd name="connsiteY1742" fmla="*/ 751819 h 1109682"/>
                <a:gd name="connsiteX1743" fmla="*/ 15115 w 2003606"/>
                <a:gd name="connsiteY1743" fmla="*/ 761310 h 1109682"/>
                <a:gd name="connsiteX1744" fmla="*/ 29855 w 2003606"/>
                <a:gd name="connsiteY1744" fmla="*/ 754629 h 1109682"/>
                <a:gd name="connsiteX1745" fmla="*/ 15989 w 2003606"/>
                <a:gd name="connsiteY1745" fmla="*/ 751757 h 1109682"/>
                <a:gd name="connsiteX1746" fmla="*/ 0 w 2003606"/>
                <a:gd name="connsiteY1746" fmla="*/ 765931 h 1109682"/>
                <a:gd name="connsiteX1747" fmla="*/ 3872 w 2003606"/>
                <a:gd name="connsiteY1747" fmla="*/ 781542 h 1109682"/>
                <a:gd name="connsiteX1748" fmla="*/ 1686 w 2003606"/>
                <a:gd name="connsiteY1748" fmla="*/ 804084 h 1109682"/>
                <a:gd name="connsiteX1749" fmla="*/ 9056 w 2003606"/>
                <a:gd name="connsiteY1749" fmla="*/ 790784 h 1109682"/>
                <a:gd name="connsiteX1750" fmla="*/ 19737 w 2003606"/>
                <a:gd name="connsiteY1750" fmla="*/ 770177 h 1109682"/>
                <a:gd name="connsiteX1751" fmla="*/ 38474 w 2003606"/>
                <a:gd name="connsiteY1751" fmla="*/ 754442 h 1109682"/>
                <a:gd name="connsiteX1752" fmla="*/ 1016325 w 2003606"/>
                <a:gd name="connsiteY1752" fmla="*/ 135252 h 1109682"/>
                <a:gd name="connsiteX1753" fmla="*/ 1003396 w 2003606"/>
                <a:gd name="connsiteY1753" fmla="*/ 128321 h 1109682"/>
                <a:gd name="connsiteX1754" fmla="*/ 963423 w 2003606"/>
                <a:gd name="connsiteY1754" fmla="*/ 151675 h 1109682"/>
                <a:gd name="connsiteX1755" fmla="*/ 1010891 w 2003606"/>
                <a:gd name="connsiteY1755" fmla="*/ 142371 h 1109682"/>
                <a:gd name="connsiteX1756" fmla="*/ 1025694 w 2003606"/>
                <a:gd name="connsiteY1756" fmla="*/ 142371 h 1109682"/>
                <a:gd name="connsiteX1757" fmla="*/ 1039247 w 2003606"/>
                <a:gd name="connsiteY1757" fmla="*/ 164164 h 1109682"/>
                <a:gd name="connsiteX1758" fmla="*/ 1086778 w 2003606"/>
                <a:gd name="connsiteY1758" fmla="*/ 149115 h 1109682"/>
                <a:gd name="connsiteX1759" fmla="*/ 1073600 w 2003606"/>
                <a:gd name="connsiteY1759" fmla="*/ 143745 h 1109682"/>
                <a:gd name="connsiteX1760" fmla="*/ 1097584 w 2003606"/>
                <a:gd name="connsiteY1760" fmla="*/ 137500 h 1109682"/>
                <a:gd name="connsiteX1761" fmla="*/ 1114073 w 2003606"/>
                <a:gd name="connsiteY1761" fmla="*/ 139936 h 1109682"/>
                <a:gd name="connsiteX1762" fmla="*/ 1102143 w 2003606"/>
                <a:gd name="connsiteY1762" fmla="*/ 153673 h 1109682"/>
                <a:gd name="connsiteX1763" fmla="*/ 1121318 w 2003606"/>
                <a:gd name="connsiteY1763" fmla="*/ 149115 h 1109682"/>
                <a:gd name="connsiteX1764" fmla="*/ 1125815 w 2003606"/>
                <a:gd name="connsiteY1764" fmla="*/ 163165 h 1109682"/>
                <a:gd name="connsiteX1765" fmla="*/ 1111449 w 2003606"/>
                <a:gd name="connsiteY1765" fmla="*/ 169409 h 1109682"/>
                <a:gd name="connsiteX1766" fmla="*/ 1096772 w 2003606"/>
                <a:gd name="connsiteY1766" fmla="*/ 171595 h 1109682"/>
                <a:gd name="connsiteX1767" fmla="*/ 1077409 w 2003606"/>
                <a:gd name="connsiteY1767" fmla="*/ 173905 h 1109682"/>
                <a:gd name="connsiteX1768" fmla="*/ 1062482 w 2003606"/>
                <a:gd name="connsiteY1768" fmla="*/ 173905 h 1109682"/>
                <a:gd name="connsiteX1769" fmla="*/ 1036187 w 2003606"/>
                <a:gd name="connsiteY1769" fmla="*/ 180899 h 1109682"/>
                <a:gd name="connsiteX1770" fmla="*/ 1023133 w 2003606"/>
                <a:gd name="connsiteY1770" fmla="*/ 185582 h 1109682"/>
                <a:gd name="connsiteX1771" fmla="*/ 1008080 w 2003606"/>
                <a:gd name="connsiteY1771" fmla="*/ 190203 h 1109682"/>
                <a:gd name="connsiteX1772" fmla="*/ 991092 w 2003606"/>
                <a:gd name="connsiteY1772" fmla="*/ 192451 h 1109682"/>
                <a:gd name="connsiteX1773" fmla="*/ 967732 w 2003606"/>
                <a:gd name="connsiteY1773" fmla="*/ 190140 h 1109682"/>
                <a:gd name="connsiteX1774" fmla="*/ 952930 w 2003606"/>
                <a:gd name="connsiteY1774" fmla="*/ 185519 h 1109682"/>
                <a:gd name="connsiteX1775" fmla="*/ 965421 w 2003606"/>
                <a:gd name="connsiteY1775" fmla="*/ 186331 h 1109682"/>
                <a:gd name="connsiteX1776" fmla="*/ 980536 w 2003606"/>
                <a:gd name="connsiteY1776" fmla="*/ 183958 h 1109682"/>
                <a:gd name="connsiteX1777" fmla="*/ 1002147 w 2003606"/>
                <a:gd name="connsiteY1777" fmla="*/ 179338 h 1109682"/>
                <a:gd name="connsiteX1778" fmla="*/ 1025881 w 2003606"/>
                <a:gd name="connsiteY1778" fmla="*/ 174717 h 1109682"/>
                <a:gd name="connsiteX1779" fmla="*/ 1004021 w 2003606"/>
                <a:gd name="connsiteY1779" fmla="*/ 171532 h 1109682"/>
                <a:gd name="connsiteX1780" fmla="*/ 980599 w 2003606"/>
                <a:gd name="connsiteY1780" fmla="*/ 171532 h 1109682"/>
                <a:gd name="connsiteX1781" fmla="*/ 967358 w 2003606"/>
                <a:gd name="connsiteY1781" fmla="*/ 173905 h 1109682"/>
                <a:gd name="connsiteX1782" fmla="*/ 943623 w 2003606"/>
                <a:gd name="connsiteY1782" fmla="*/ 178526 h 1109682"/>
                <a:gd name="connsiteX1783" fmla="*/ 927072 w 2003606"/>
                <a:gd name="connsiteY1783" fmla="*/ 173905 h 1109682"/>
                <a:gd name="connsiteX1784" fmla="*/ 914205 w 2003606"/>
                <a:gd name="connsiteY1784" fmla="*/ 169347 h 1109682"/>
                <a:gd name="connsiteX1785" fmla="*/ 929070 w 2003606"/>
                <a:gd name="connsiteY1785" fmla="*/ 170096 h 1109682"/>
                <a:gd name="connsiteX1786" fmla="*/ 944748 w 2003606"/>
                <a:gd name="connsiteY1786" fmla="*/ 160542 h 1109682"/>
                <a:gd name="connsiteX1787" fmla="*/ 963922 w 2003606"/>
                <a:gd name="connsiteY1787" fmla="*/ 151113 h 1109682"/>
                <a:gd name="connsiteX1788" fmla="*/ 962423 w 2003606"/>
                <a:gd name="connsiteY1788" fmla="*/ 148678 h 1109682"/>
                <a:gd name="connsiteX1789" fmla="*/ 943124 w 2003606"/>
                <a:gd name="connsiteY1789" fmla="*/ 157795 h 1109682"/>
                <a:gd name="connsiteX1790" fmla="*/ 927821 w 2003606"/>
                <a:gd name="connsiteY1790" fmla="*/ 167161 h 1109682"/>
                <a:gd name="connsiteX1791" fmla="*/ 913331 w 2003606"/>
                <a:gd name="connsiteY1791" fmla="*/ 169284 h 1109682"/>
                <a:gd name="connsiteX1792" fmla="*/ 943374 w 2003606"/>
                <a:gd name="connsiteY1792" fmla="*/ 181773 h 1109682"/>
                <a:gd name="connsiteX1793" fmla="*/ 967795 w 2003606"/>
                <a:gd name="connsiteY1793" fmla="*/ 177152 h 1109682"/>
                <a:gd name="connsiteX1794" fmla="*/ 980724 w 2003606"/>
                <a:gd name="connsiteY1794" fmla="*/ 174842 h 1109682"/>
                <a:gd name="connsiteX1795" fmla="*/ 1025756 w 2003606"/>
                <a:gd name="connsiteY1795" fmla="*/ 174842 h 1109682"/>
                <a:gd name="connsiteX1796" fmla="*/ 1001710 w 2003606"/>
                <a:gd name="connsiteY1796" fmla="*/ 176340 h 1109682"/>
                <a:gd name="connsiteX1797" fmla="*/ 980099 w 2003606"/>
                <a:gd name="connsiteY1797" fmla="*/ 181024 h 1109682"/>
                <a:gd name="connsiteX1798" fmla="*/ 965109 w 2003606"/>
                <a:gd name="connsiteY1798" fmla="*/ 183271 h 1109682"/>
                <a:gd name="connsiteX1799" fmla="*/ 952118 w 2003606"/>
                <a:gd name="connsiteY1799" fmla="*/ 185644 h 1109682"/>
                <a:gd name="connsiteX1800" fmla="*/ 967045 w 2003606"/>
                <a:gd name="connsiteY1800" fmla="*/ 193325 h 1109682"/>
                <a:gd name="connsiteX1801" fmla="*/ 991092 w 2003606"/>
                <a:gd name="connsiteY1801" fmla="*/ 195698 h 1109682"/>
                <a:gd name="connsiteX1802" fmla="*/ 1008705 w 2003606"/>
                <a:gd name="connsiteY1802" fmla="*/ 193387 h 1109682"/>
                <a:gd name="connsiteX1803" fmla="*/ 1024320 w 2003606"/>
                <a:gd name="connsiteY1803" fmla="*/ 188579 h 1109682"/>
                <a:gd name="connsiteX1804" fmla="*/ 1037311 w 2003606"/>
                <a:gd name="connsiteY1804" fmla="*/ 183896 h 1109682"/>
                <a:gd name="connsiteX1805" fmla="*/ 1063106 w 2003606"/>
                <a:gd name="connsiteY1805" fmla="*/ 176965 h 1109682"/>
                <a:gd name="connsiteX1806" fmla="*/ 1077784 w 2003606"/>
                <a:gd name="connsiteY1806" fmla="*/ 176965 h 1109682"/>
                <a:gd name="connsiteX1807" fmla="*/ 1097396 w 2003606"/>
                <a:gd name="connsiteY1807" fmla="*/ 174654 h 1109682"/>
                <a:gd name="connsiteX1808" fmla="*/ 1112574 w 2003606"/>
                <a:gd name="connsiteY1808" fmla="*/ 172344 h 1109682"/>
                <a:gd name="connsiteX1809" fmla="*/ 1128063 w 2003606"/>
                <a:gd name="connsiteY1809" fmla="*/ 165225 h 1109682"/>
                <a:gd name="connsiteX1810" fmla="*/ 1135308 w 2003606"/>
                <a:gd name="connsiteY1810" fmla="*/ 150551 h 1109682"/>
                <a:gd name="connsiteX1811" fmla="*/ 1121193 w 2003606"/>
                <a:gd name="connsiteY1811" fmla="*/ 145993 h 1109682"/>
                <a:gd name="connsiteX1812" fmla="*/ 1103080 w 2003606"/>
                <a:gd name="connsiteY1812" fmla="*/ 153049 h 1109682"/>
                <a:gd name="connsiteX1813" fmla="*/ 1115572 w 2003606"/>
                <a:gd name="connsiteY1813" fmla="*/ 139124 h 1109682"/>
                <a:gd name="connsiteX1814" fmla="*/ 1097209 w 2003606"/>
                <a:gd name="connsiteY1814" fmla="*/ 134378 h 1109682"/>
                <a:gd name="connsiteX1815" fmla="*/ 1072725 w 2003606"/>
                <a:gd name="connsiteY1815" fmla="*/ 143745 h 1109682"/>
                <a:gd name="connsiteX1816" fmla="*/ 1085966 w 2003606"/>
                <a:gd name="connsiteY1816" fmla="*/ 149115 h 1109682"/>
                <a:gd name="connsiteX1817" fmla="*/ 1040372 w 2003606"/>
                <a:gd name="connsiteY1817" fmla="*/ 162291 h 1109682"/>
                <a:gd name="connsiteX1818" fmla="*/ 1040372 w 2003606"/>
                <a:gd name="connsiteY1818" fmla="*/ 144869 h 1109682"/>
                <a:gd name="connsiteX1819" fmla="*/ 1026381 w 2003606"/>
                <a:gd name="connsiteY1819" fmla="*/ 138937 h 1109682"/>
                <a:gd name="connsiteX1820" fmla="*/ 1010704 w 2003606"/>
                <a:gd name="connsiteY1820" fmla="*/ 138937 h 1109682"/>
                <a:gd name="connsiteX1821" fmla="*/ 962985 w 2003606"/>
                <a:gd name="connsiteY1821" fmla="*/ 148241 h 1109682"/>
                <a:gd name="connsiteX1822" fmla="*/ 827076 w 2003606"/>
                <a:gd name="connsiteY1822" fmla="*/ 143932 h 1109682"/>
                <a:gd name="connsiteX1823" fmla="*/ 839568 w 2003606"/>
                <a:gd name="connsiteY1823" fmla="*/ 125199 h 1109682"/>
                <a:gd name="connsiteX1824" fmla="*/ 863926 w 2003606"/>
                <a:gd name="connsiteY1824" fmla="*/ 128384 h 1109682"/>
                <a:gd name="connsiteX1825" fmla="*/ 907647 w 2003606"/>
                <a:gd name="connsiteY1825" fmla="*/ 116707 h 1109682"/>
                <a:gd name="connsiteX1826" fmla="*/ 935504 w 2003606"/>
                <a:gd name="connsiteY1826" fmla="*/ 112148 h 1109682"/>
                <a:gd name="connsiteX1827" fmla="*/ 961049 w 2003606"/>
                <a:gd name="connsiteY1827" fmla="*/ 114459 h 1109682"/>
                <a:gd name="connsiteX1828" fmla="*/ 982410 w 2003606"/>
                <a:gd name="connsiteY1828" fmla="*/ 119080 h 1109682"/>
                <a:gd name="connsiteX1829" fmla="*/ 999586 w 2003606"/>
                <a:gd name="connsiteY1829" fmla="*/ 123700 h 1109682"/>
                <a:gd name="connsiteX1830" fmla="*/ 964797 w 2003606"/>
                <a:gd name="connsiteY1830" fmla="*/ 136938 h 1109682"/>
                <a:gd name="connsiteX1831" fmla="*/ 945372 w 2003606"/>
                <a:gd name="connsiteY1831" fmla="*/ 146243 h 1109682"/>
                <a:gd name="connsiteX1832" fmla="*/ 927009 w 2003606"/>
                <a:gd name="connsiteY1832" fmla="*/ 141497 h 1109682"/>
                <a:gd name="connsiteX1833" fmla="*/ 940563 w 2003606"/>
                <a:gd name="connsiteY1833" fmla="*/ 132380 h 1109682"/>
                <a:gd name="connsiteX1834" fmla="*/ 915579 w 2003606"/>
                <a:gd name="connsiteY1834" fmla="*/ 136626 h 1109682"/>
                <a:gd name="connsiteX1835" fmla="*/ 902026 w 2003606"/>
                <a:gd name="connsiteY1835" fmla="*/ 148553 h 1109682"/>
                <a:gd name="connsiteX1836" fmla="*/ 885599 w 2003606"/>
                <a:gd name="connsiteY1836" fmla="*/ 150489 h 1109682"/>
                <a:gd name="connsiteX1837" fmla="*/ 870734 w 2003606"/>
                <a:gd name="connsiteY1837" fmla="*/ 150489 h 1109682"/>
                <a:gd name="connsiteX1838" fmla="*/ 854245 w 2003606"/>
                <a:gd name="connsiteY1838" fmla="*/ 141372 h 1109682"/>
                <a:gd name="connsiteX1839" fmla="*/ 827076 w 2003606"/>
                <a:gd name="connsiteY1839" fmla="*/ 147054 h 1109682"/>
                <a:gd name="connsiteX1840" fmla="*/ 852996 w 2003606"/>
                <a:gd name="connsiteY1840" fmla="*/ 144744 h 1109682"/>
                <a:gd name="connsiteX1841" fmla="*/ 869360 w 2003606"/>
                <a:gd name="connsiteY1841" fmla="*/ 153861 h 1109682"/>
                <a:gd name="connsiteX1842" fmla="*/ 885225 w 2003606"/>
                <a:gd name="connsiteY1842" fmla="*/ 153861 h 1109682"/>
                <a:gd name="connsiteX1843" fmla="*/ 902713 w 2003606"/>
                <a:gd name="connsiteY1843" fmla="*/ 151488 h 1109682"/>
                <a:gd name="connsiteX1844" fmla="*/ 916454 w 2003606"/>
                <a:gd name="connsiteY1844" fmla="*/ 139499 h 1109682"/>
                <a:gd name="connsiteX1845" fmla="*/ 939626 w 2003606"/>
                <a:gd name="connsiteY1845" fmla="*/ 132880 h 1109682"/>
                <a:gd name="connsiteX1846" fmla="*/ 925136 w 2003606"/>
                <a:gd name="connsiteY1846" fmla="*/ 141809 h 1109682"/>
                <a:gd name="connsiteX1847" fmla="*/ 945247 w 2003606"/>
                <a:gd name="connsiteY1847" fmla="*/ 149177 h 1109682"/>
                <a:gd name="connsiteX1848" fmla="*/ 965734 w 2003606"/>
                <a:gd name="connsiteY1848" fmla="*/ 139748 h 1109682"/>
                <a:gd name="connsiteX1849" fmla="*/ 1000211 w 2003606"/>
                <a:gd name="connsiteY1849" fmla="*/ 123513 h 1109682"/>
                <a:gd name="connsiteX1850" fmla="*/ 982722 w 2003606"/>
                <a:gd name="connsiteY1850" fmla="*/ 115895 h 1109682"/>
                <a:gd name="connsiteX1851" fmla="*/ 961049 w 2003606"/>
                <a:gd name="connsiteY1851" fmla="*/ 111274 h 1109682"/>
                <a:gd name="connsiteX1852" fmla="*/ 935004 w 2003606"/>
                <a:gd name="connsiteY1852" fmla="*/ 108901 h 1109682"/>
                <a:gd name="connsiteX1853" fmla="*/ 906898 w 2003606"/>
                <a:gd name="connsiteY1853" fmla="*/ 113647 h 1109682"/>
                <a:gd name="connsiteX1854" fmla="*/ 863614 w 2003606"/>
                <a:gd name="connsiteY1854" fmla="*/ 125262 h 1109682"/>
                <a:gd name="connsiteX1855" fmla="*/ 838256 w 2003606"/>
                <a:gd name="connsiteY1855" fmla="*/ 122889 h 1109682"/>
                <a:gd name="connsiteX1856" fmla="*/ 825764 w 2003606"/>
                <a:gd name="connsiteY1856" fmla="*/ 144619 h 1109682"/>
                <a:gd name="connsiteX1857" fmla="*/ 1331803 w 2003606"/>
                <a:gd name="connsiteY1857" fmla="*/ 202754 h 1109682"/>
                <a:gd name="connsiteX1858" fmla="*/ 1309755 w 2003606"/>
                <a:gd name="connsiteY1858" fmla="*/ 218240 h 1109682"/>
                <a:gd name="connsiteX1859" fmla="*/ 1294141 w 2003606"/>
                <a:gd name="connsiteY1859" fmla="*/ 230104 h 1109682"/>
                <a:gd name="connsiteX1860" fmla="*/ 1265160 w 2003606"/>
                <a:gd name="connsiteY1860" fmla="*/ 225109 h 1109682"/>
                <a:gd name="connsiteX1861" fmla="*/ 1249170 w 2003606"/>
                <a:gd name="connsiteY1861" fmla="*/ 234413 h 1109682"/>
                <a:gd name="connsiteX1862" fmla="*/ 1221376 w 2003606"/>
                <a:gd name="connsiteY1862" fmla="*/ 245902 h 1109682"/>
                <a:gd name="connsiteX1863" fmla="*/ 1219190 w 2003606"/>
                <a:gd name="connsiteY1863" fmla="*/ 230729 h 1109682"/>
                <a:gd name="connsiteX1864" fmla="*/ 1214881 w 2003606"/>
                <a:gd name="connsiteY1864" fmla="*/ 214493 h 1109682"/>
                <a:gd name="connsiteX1865" fmla="*/ 1230995 w 2003606"/>
                <a:gd name="connsiteY1865" fmla="*/ 211808 h 1109682"/>
                <a:gd name="connsiteX1866" fmla="*/ 1246797 w 2003606"/>
                <a:gd name="connsiteY1866" fmla="*/ 197509 h 1109682"/>
                <a:gd name="connsiteX1867" fmla="*/ 1280212 w 2003606"/>
                <a:gd name="connsiteY1867" fmla="*/ 197946 h 1109682"/>
                <a:gd name="connsiteX1868" fmla="*/ 1301636 w 2003606"/>
                <a:gd name="connsiteY1868" fmla="*/ 200256 h 1109682"/>
                <a:gd name="connsiteX1869" fmla="*/ 1331865 w 2003606"/>
                <a:gd name="connsiteY1869" fmla="*/ 202567 h 1109682"/>
                <a:gd name="connsiteX1870" fmla="*/ 1331803 w 2003606"/>
                <a:gd name="connsiteY1870" fmla="*/ 199569 h 1109682"/>
                <a:gd name="connsiteX1871" fmla="*/ 1301573 w 2003606"/>
                <a:gd name="connsiteY1871" fmla="*/ 197259 h 1109682"/>
                <a:gd name="connsiteX1872" fmla="*/ 1280400 w 2003606"/>
                <a:gd name="connsiteY1872" fmla="*/ 194824 h 1109682"/>
                <a:gd name="connsiteX1873" fmla="*/ 1245673 w 2003606"/>
                <a:gd name="connsiteY1873" fmla="*/ 194824 h 1109682"/>
                <a:gd name="connsiteX1874" fmla="*/ 1229496 w 2003606"/>
                <a:gd name="connsiteY1874" fmla="*/ 209186 h 1109682"/>
                <a:gd name="connsiteX1875" fmla="*/ 1212945 w 2003606"/>
                <a:gd name="connsiteY1875" fmla="*/ 213432 h 1109682"/>
                <a:gd name="connsiteX1876" fmla="*/ 1216130 w 2003606"/>
                <a:gd name="connsiteY1876" fmla="*/ 231603 h 1109682"/>
                <a:gd name="connsiteX1877" fmla="*/ 1220439 w 2003606"/>
                <a:gd name="connsiteY1877" fmla="*/ 247838 h 1109682"/>
                <a:gd name="connsiteX1878" fmla="*/ 1250607 w 2003606"/>
                <a:gd name="connsiteY1878" fmla="*/ 237285 h 1109682"/>
                <a:gd name="connsiteX1879" fmla="*/ 1265972 w 2003606"/>
                <a:gd name="connsiteY1879" fmla="*/ 227919 h 1109682"/>
                <a:gd name="connsiteX1880" fmla="*/ 1295077 w 2003606"/>
                <a:gd name="connsiteY1880" fmla="*/ 232789 h 1109682"/>
                <a:gd name="connsiteX1881" fmla="*/ 1311629 w 2003606"/>
                <a:gd name="connsiteY1881" fmla="*/ 220800 h 1109682"/>
                <a:gd name="connsiteX1882" fmla="*/ 1326244 w 2003606"/>
                <a:gd name="connsiteY1882" fmla="*/ 216429 h 1109682"/>
                <a:gd name="connsiteX1883" fmla="*/ 1335738 w 2003606"/>
                <a:gd name="connsiteY1883" fmla="*/ 201817 h 1109682"/>
                <a:gd name="connsiteX1884" fmla="*/ 1297139 w 2003606"/>
                <a:gd name="connsiteY1884" fmla="*/ 185644 h 1109682"/>
                <a:gd name="connsiteX1885" fmla="*/ 1263286 w 2003606"/>
                <a:gd name="connsiteY1885" fmla="*/ 171907 h 1109682"/>
                <a:gd name="connsiteX1886" fmla="*/ 1276340 w 2003606"/>
                <a:gd name="connsiteY1886" fmla="*/ 167786 h 1109682"/>
                <a:gd name="connsiteX1887" fmla="*/ 1311566 w 2003606"/>
                <a:gd name="connsiteY1887" fmla="*/ 177090 h 1109682"/>
                <a:gd name="connsiteX1888" fmla="*/ 1296202 w 2003606"/>
                <a:gd name="connsiteY1888" fmla="*/ 186019 h 1109682"/>
                <a:gd name="connsiteX1889" fmla="*/ 1298138 w 2003606"/>
                <a:gd name="connsiteY1889" fmla="*/ 188517 h 1109682"/>
                <a:gd name="connsiteX1890" fmla="*/ 1313253 w 2003606"/>
                <a:gd name="connsiteY1890" fmla="*/ 176902 h 1109682"/>
                <a:gd name="connsiteX1891" fmla="*/ 1289206 w 2003606"/>
                <a:gd name="connsiteY1891" fmla="*/ 162603 h 1109682"/>
                <a:gd name="connsiteX1892" fmla="*/ 1275341 w 2003606"/>
                <a:gd name="connsiteY1892" fmla="*/ 164788 h 1109682"/>
                <a:gd name="connsiteX1893" fmla="*/ 1261912 w 2003606"/>
                <a:gd name="connsiteY1893" fmla="*/ 171907 h 1109682"/>
                <a:gd name="connsiteX1894" fmla="*/ 1292891 w 2003606"/>
                <a:gd name="connsiteY1894" fmla="*/ 188579 h 1109682"/>
                <a:gd name="connsiteX1895" fmla="*/ 1173221 w 2003606"/>
                <a:gd name="connsiteY1895" fmla="*/ 162977 h 1109682"/>
                <a:gd name="connsiteX1896" fmla="*/ 1171285 w 2003606"/>
                <a:gd name="connsiteY1896" fmla="*/ 141497 h 1109682"/>
                <a:gd name="connsiteX1897" fmla="*/ 1184713 w 2003606"/>
                <a:gd name="connsiteY1897" fmla="*/ 144744 h 1109682"/>
                <a:gd name="connsiteX1898" fmla="*/ 1194394 w 2003606"/>
                <a:gd name="connsiteY1898" fmla="*/ 162540 h 1109682"/>
                <a:gd name="connsiteX1899" fmla="*/ 1209946 w 2003606"/>
                <a:gd name="connsiteY1899" fmla="*/ 146492 h 1109682"/>
                <a:gd name="connsiteX1900" fmla="*/ 1226186 w 2003606"/>
                <a:gd name="connsiteY1900" fmla="*/ 144744 h 1109682"/>
                <a:gd name="connsiteX1901" fmla="*/ 1239427 w 2003606"/>
                <a:gd name="connsiteY1901" fmla="*/ 139998 h 1109682"/>
                <a:gd name="connsiteX1902" fmla="*/ 1253543 w 2003606"/>
                <a:gd name="connsiteY1902" fmla="*/ 144681 h 1109682"/>
                <a:gd name="connsiteX1903" fmla="*/ 1269345 w 2003606"/>
                <a:gd name="connsiteY1903" fmla="*/ 142433 h 1109682"/>
                <a:gd name="connsiteX1904" fmla="*/ 1249170 w 2003606"/>
                <a:gd name="connsiteY1904" fmla="*/ 164913 h 1109682"/>
                <a:gd name="connsiteX1905" fmla="*/ 1234055 w 2003606"/>
                <a:gd name="connsiteY1905" fmla="*/ 176528 h 1109682"/>
                <a:gd name="connsiteX1906" fmla="*/ 1200952 w 2003606"/>
                <a:gd name="connsiteY1906" fmla="*/ 166974 h 1109682"/>
                <a:gd name="connsiteX1907" fmla="*/ 1185650 w 2003606"/>
                <a:gd name="connsiteY1907" fmla="*/ 164601 h 1109682"/>
                <a:gd name="connsiteX1908" fmla="*/ 1172721 w 2003606"/>
                <a:gd name="connsiteY1908" fmla="*/ 162291 h 1109682"/>
                <a:gd name="connsiteX1909" fmla="*/ 1171722 w 2003606"/>
                <a:gd name="connsiteY1909" fmla="*/ 165600 h 1109682"/>
                <a:gd name="connsiteX1910" fmla="*/ 1184713 w 2003606"/>
                <a:gd name="connsiteY1910" fmla="*/ 167910 h 1109682"/>
                <a:gd name="connsiteX1911" fmla="*/ 1199828 w 2003606"/>
                <a:gd name="connsiteY1911" fmla="*/ 170283 h 1109682"/>
                <a:gd name="connsiteX1912" fmla="*/ 1234180 w 2003606"/>
                <a:gd name="connsiteY1912" fmla="*/ 179525 h 1109682"/>
                <a:gd name="connsiteX1913" fmla="*/ 1250669 w 2003606"/>
                <a:gd name="connsiteY1913" fmla="*/ 167598 h 1109682"/>
                <a:gd name="connsiteX1914" fmla="*/ 1265784 w 2003606"/>
                <a:gd name="connsiteY1914" fmla="*/ 156046 h 1109682"/>
                <a:gd name="connsiteX1915" fmla="*/ 1270656 w 2003606"/>
                <a:gd name="connsiteY1915" fmla="*/ 141310 h 1109682"/>
                <a:gd name="connsiteX1916" fmla="*/ 1253792 w 2003606"/>
                <a:gd name="connsiteY1916" fmla="*/ 141622 h 1109682"/>
                <a:gd name="connsiteX1917" fmla="*/ 1239364 w 2003606"/>
                <a:gd name="connsiteY1917" fmla="*/ 137001 h 1109682"/>
                <a:gd name="connsiteX1918" fmla="*/ 1225436 w 2003606"/>
                <a:gd name="connsiteY1918" fmla="*/ 141684 h 1109682"/>
                <a:gd name="connsiteX1919" fmla="*/ 1208510 w 2003606"/>
                <a:gd name="connsiteY1919" fmla="*/ 143932 h 1109682"/>
                <a:gd name="connsiteX1920" fmla="*/ 1194519 w 2003606"/>
                <a:gd name="connsiteY1920" fmla="*/ 160729 h 1109682"/>
                <a:gd name="connsiteX1921" fmla="*/ 1186712 w 2003606"/>
                <a:gd name="connsiteY1921" fmla="*/ 142184 h 1109682"/>
                <a:gd name="connsiteX1922" fmla="*/ 1170473 w 2003606"/>
                <a:gd name="connsiteY1922" fmla="*/ 139062 h 1109682"/>
                <a:gd name="connsiteX1923" fmla="*/ 1162353 w 2003606"/>
                <a:gd name="connsiteY1923" fmla="*/ 153923 h 1109682"/>
                <a:gd name="connsiteX1924" fmla="*/ 1420494 w 2003606"/>
                <a:gd name="connsiteY1924" fmla="*/ 72809 h 1109682"/>
                <a:gd name="connsiteX1925" fmla="*/ 1396697 w 2003606"/>
                <a:gd name="connsiteY1925" fmla="*/ 65066 h 1109682"/>
                <a:gd name="connsiteX1926" fmla="*/ 1414248 w 2003606"/>
                <a:gd name="connsiteY1926" fmla="*/ 61132 h 1109682"/>
                <a:gd name="connsiteX1927" fmla="*/ 1431549 w 2003606"/>
                <a:gd name="connsiteY1927" fmla="*/ 54138 h 1109682"/>
                <a:gd name="connsiteX1928" fmla="*/ 1444791 w 2003606"/>
                <a:gd name="connsiteY1928" fmla="*/ 44710 h 1109682"/>
                <a:gd name="connsiteX1929" fmla="*/ 1474208 w 2003606"/>
                <a:gd name="connsiteY1929" fmla="*/ 42649 h 1109682"/>
                <a:gd name="connsiteX1930" fmla="*/ 1487762 w 2003606"/>
                <a:gd name="connsiteY1930" fmla="*/ 35530 h 1109682"/>
                <a:gd name="connsiteX1931" fmla="*/ 1505250 w 2003606"/>
                <a:gd name="connsiteY1931" fmla="*/ 53014 h 1109682"/>
                <a:gd name="connsiteX1932" fmla="*/ 1532482 w 2003606"/>
                <a:gd name="connsiteY1932" fmla="*/ 56386 h 1109682"/>
                <a:gd name="connsiteX1933" fmla="*/ 1545848 w 2003606"/>
                <a:gd name="connsiteY1933" fmla="*/ 54076 h 1109682"/>
                <a:gd name="connsiteX1934" fmla="*/ 1543975 w 2003606"/>
                <a:gd name="connsiteY1934" fmla="*/ 68750 h 1109682"/>
                <a:gd name="connsiteX1935" fmla="*/ 1531983 w 2003606"/>
                <a:gd name="connsiteY1935" fmla="*/ 74995 h 1109682"/>
                <a:gd name="connsiteX1936" fmla="*/ 1553593 w 2003606"/>
                <a:gd name="connsiteY1936" fmla="*/ 84299 h 1109682"/>
                <a:gd name="connsiteX1937" fmla="*/ 1515181 w 2003606"/>
                <a:gd name="connsiteY1937" fmla="*/ 85922 h 1109682"/>
                <a:gd name="connsiteX1938" fmla="*/ 1497568 w 2003606"/>
                <a:gd name="connsiteY1938" fmla="*/ 94914 h 1109682"/>
                <a:gd name="connsiteX1939" fmla="*/ 1482515 w 2003606"/>
                <a:gd name="connsiteY1939" fmla="*/ 101845 h 1109682"/>
                <a:gd name="connsiteX1940" fmla="*/ 1468337 w 2003606"/>
                <a:gd name="connsiteY1940" fmla="*/ 99410 h 1109682"/>
                <a:gd name="connsiteX1941" fmla="*/ 1452973 w 2003606"/>
                <a:gd name="connsiteY1941" fmla="*/ 99410 h 1109682"/>
                <a:gd name="connsiteX1942" fmla="*/ 1437233 w 2003606"/>
                <a:gd name="connsiteY1942" fmla="*/ 106529 h 1109682"/>
                <a:gd name="connsiteX1943" fmla="*/ 1416934 w 2003606"/>
                <a:gd name="connsiteY1943" fmla="*/ 97224 h 1109682"/>
                <a:gd name="connsiteX1944" fmla="*/ 1415747 w 2003606"/>
                <a:gd name="connsiteY1944" fmla="*/ 82238 h 1109682"/>
                <a:gd name="connsiteX1945" fmla="*/ 1401944 w 2003606"/>
                <a:gd name="connsiteY1945" fmla="*/ 74120 h 1109682"/>
                <a:gd name="connsiteX1946" fmla="*/ 1419745 w 2003606"/>
                <a:gd name="connsiteY1946" fmla="*/ 69687 h 1109682"/>
                <a:gd name="connsiteX1947" fmla="*/ 1400382 w 2003606"/>
                <a:gd name="connsiteY1947" fmla="*/ 74308 h 1109682"/>
                <a:gd name="connsiteX1948" fmla="*/ 1414248 w 2003606"/>
                <a:gd name="connsiteY1948" fmla="*/ 99285 h 1109682"/>
                <a:gd name="connsiteX1949" fmla="*/ 1436796 w 2003606"/>
                <a:gd name="connsiteY1949" fmla="*/ 109838 h 1109682"/>
                <a:gd name="connsiteX1950" fmla="*/ 1453160 w 2003606"/>
                <a:gd name="connsiteY1950" fmla="*/ 102844 h 1109682"/>
                <a:gd name="connsiteX1951" fmla="*/ 1467588 w 2003606"/>
                <a:gd name="connsiteY1951" fmla="*/ 102844 h 1109682"/>
                <a:gd name="connsiteX1952" fmla="*/ 1482453 w 2003606"/>
                <a:gd name="connsiteY1952" fmla="*/ 105155 h 1109682"/>
                <a:gd name="connsiteX1953" fmla="*/ 1499004 w 2003606"/>
                <a:gd name="connsiteY1953" fmla="*/ 98036 h 1109682"/>
                <a:gd name="connsiteX1954" fmla="*/ 1516368 w 2003606"/>
                <a:gd name="connsiteY1954" fmla="*/ 88670 h 1109682"/>
                <a:gd name="connsiteX1955" fmla="*/ 1554655 w 2003606"/>
                <a:gd name="connsiteY1955" fmla="*/ 84236 h 1109682"/>
                <a:gd name="connsiteX1956" fmla="*/ 1533544 w 2003606"/>
                <a:gd name="connsiteY1956" fmla="*/ 71748 h 1109682"/>
                <a:gd name="connsiteX1957" fmla="*/ 1546348 w 2003606"/>
                <a:gd name="connsiteY1957" fmla="*/ 70062 h 1109682"/>
                <a:gd name="connsiteX1958" fmla="*/ 1547410 w 2003606"/>
                <a:gd name="connsiteY1958" fmla="*/ 52328 h 1109682"/>
                <a:gd name="connsiteX1959" fmla="*/ 1532607 w 2003606"/>
                <a:gd name="connsiteY1959" fmla="*/ 53077 h 1109682"/>
                <a:gd name="connsiteX1960" fmla="*/ 1507062 w 2003606"/>
                <a:gd name="connsiteY1960" fmla="*/ 51204 h 1109682"/>
                <a:gd name="connsiteX1961" fmla="*/ 1501940 w 2003606"/>
                <a:gd name="connsiteY1961" fmla="*/ 33719 h 1109682"/>
                <a:gd name="connsiteX1962" fmla="*/ 1487512 w 2003606"/>
                <a:gd name="connsiteY1962" fmla="*/ 32471 h 1109682"/>
                <a:gd name="connsiteX1963" fmla="*/ 1474021 w 2003606"/>
                <a:gd name="connsiteY1963" fmla="*/ 39464 h 1109682"/>
                <a:gd name="connsiteX1964" fmla="*/ 1444416 w 2003606"/>
                <a:gd name="connsiteY1964" fmla="*/ 41650 h 1109682"/>
                <a:gd name="connsiteX1965" fmla="*/ 1430300 w 2003606"/>
                <a:gd name="connsiteY1965" fmla="*/ 51204 h 1109682"/>
                <a:gd name="connsiteX1966" fmla="*/ 1413374 w 2003606"/>
                <a:gd name="connsiteY1966" fmla="*/ 57948 h 1109682"/>
                <a:gd name="connsiteX1967" fmla="*/ 1396135 w 2003606"/>
                <a:gd name="connsiteY1967" fmla="*/ 64941 h 1109682"/>
                <a:gd name="connsiteX1968" fmla="*/ 1420119 w 2003606"/>
                <a:gd name="connsiteY1968" fmla="*/ 72622 h 110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Lst>
              <a:rect l="l" t="t" r="r" b="b"/>
              <a:pathLst>
                <a:path w="2003606" h="1109682">
                  <a:moveTo>
                    <a:pt x="1427864" y="116519"/>
                  </a:moveTo>
                  <a:lnTo>
                    <a:pt x="1414685" y="120578"/>
                  </a:lnTo>
                  <a:close/>
                  <a:moveTo>
                    <a:pt x="2003170" y="16922"/>
                  </a:moveTo>
                  <a:lnTo>
                    <a:pt x="1987555" y="20794"/>
                  </a:lnTo>
                  <a:lnTo>
                    <a:pt x="1975063" y="23104"/>
                  </a:lnTo>
                  <a:lnTo>
                    <a:pt x="1960011" y="25414"/>
                  </a:lnTo>
                  <a:lnTo>
                    <a:pt x="1943022" y="25414"/>
                  </a:lnTo>
                  <a:lnTo>
                    <a:pt x="1925534" y="27787"/>
                  </a:lnTo>
                  <a:lnTo>
                    <a:pt x="1892868" y="32471"/>
                  </a:lnTo>
                  <a:lnTo>
                    <a:pt x="1877753" y="34781"/>
                  </a:lnTo>
                  <a:lnTo>
                    <a:pt x="1847710" y="37091"/>
                  </a:lnTo>
                  <a:lnTo>
                    <a:pt x="1882562" y="35593"/>
                  </a:lnTo>
                  <a:lnTo>
                    <a:pt x="1918913" y="37966"/>
                  </a:lnTo>
                  <a:lnTo>
                    <a:pt x="1903673" y="37154"/>
                  </a:lnTo>
                  <a:lnTo>
                    <a:pt x="1888558" y="39464"/>
                  </a:lnTo>
                  <a:lnTo>
                    <a:pt x="1871132" y="44148"/>
                  </a:lnTo>
                  <a:lnTo>
                    <a:pt x="1849647" y="48768"/>
                  </a:lnTo>
                  <a:lnTo>
                    <a:pt x="1836468" y="53452"/>
                  </a:lnTo>
                  <a:lnTo>
                    <a:pt x="1821290" y="60445"/>
                  </a:lnTo>
                  <a:lnTo>
                    <a:pt x="1791373" y="67314"/>
                  </a:lnTo>
                  <a:lnTo>
                    <a:pt x="1776882" y="64941"/>
                  </a:lnTo>
                  <a:lnTo>
                    <a:pt x="1761768" y="62631"/>
                  </a:lnTo>
                  <a:lnTo>
                    <a:pt x="1748027" y="67376"/>
                  </a:lnTo>
                  <a:lnTo>
                    <a:pt x="1760956" y="74995"/>
                  </a:lnTo>
                  <a:lnTo>
                    <a:pt x="1746153" y="74245"/>
                  </a:lnTo>
                  <a:lnTo>
                    <a:pt x="1711988" y="71935"/>
                  </a:lnTo>
                  <a:lnTo>
                    <a:pt x="1683257" y="83612"/>
                  </a:lnTo>
                  <a:lnTo>
                    <a:pt x="1705118" y="88670"/>
                  </a:lnTo>
                  <a:lnTo>
                    <a:pt x="1691439" y="104405"/>
                  </a:lnTo>
                  <a:lnTo>
                    <a:pt x="1674888" y="106404"/>
                  </a:lnTo>
                  <a:lnTo>
                    <a:pt x="1655463" y="108714"/>
                  </a:lnTo>
                  <a:lnTo>
                    <a:pt x="1639599" y="120641"/>
                  </a:lnTo>
                  <a:lnTo>
                    <a:pt x="1612554" y="120641"/>
                  </a:lnTo>
                  <a:lnTo>
                    <a:pt x="1595066" y="122951"/>
                  </a:lnTo>
                  <a:lnTo>
                    <a:pt x="1567209" y="122951"/>
                  </a:lnTo>
                  <a:lnTo>
                    <a:pt x="1586446" y="130569"/>
                  </a:lnTo>
                  <a:lnTo>
                    <a:pt x="1603685" y="135252"/>
                  </a:lnTo>
                  <a:lnTo>
                    <a:pt x="1625670" y="135252"/>
                  </a:lnTo>
                  <a:lnTo>
                    <a:pt x="1607495" y="143995"/>
                  </a:lnTo>
                  <a:lnTo>
                    <a:pt x="1584510" y="146055"/>
                  </a:lnTo>
                  <a:lnTo>
                    <a:pt x="1571207" y="150738"/>
                  </a:lnTo>
                  <a:lnTo>
                    <a:pt x="1539353" y="143682"/>
                  </a:lnTo>
                  <a:lnTo>
                    <a:pt x="1522302" y="141434"/>
                  </a:lnTo>
                  <a:lnTo>
                    <a:pt x="1495944" y="139124"/>
                  </a:lnTo>
                  <a:lnTo>
                    <a:pt x="1480267" y="146180"/>
                  </a:lnTo>
                  <a:lnTo>
                    <a:pt x="1464090" y="141434"/>
                  </a:lnTo>
                  <a:lnTo>
                    <a:pt x="1429176" y="141434"/>
                  </a:lnTo>
                  <a:lnTo>
                    <a:pt x="1414498" y="136876"/>
                  </a:lnTo>
                  <a:lnTo>
                    <a:pt x="1433673" y="137625"/>
                  </a:lnTo>
                  <a:lnTo>
                    <a:pt x="1449225" y="130569"/>
                  </a:lnTo>
                  <a:lnTo>
                    <a:pt x="1463653" y="130569"/>
                  </a:lnTo>
                  <a:lnTo>
                    <a:pt x="1477144" y="125824"/>
                  </a:lnTo>
                  <a:lnTo>
                    <a:pt x="1478206" y="110462"/>
                  </a:lnTo>
                  <a:lnTo>
                    <a:pt x="1503689" y="123263"/>
                  </a:lnTo>
                  <a:lnTo>
                    <a:pt x="1528672" y="123638"/>
                  </a:lnTo>
                  <a:lnTo>
                    <a:pt x="1563836" y="109588"/>
                  </a:lnTo>
                  <a:lnTo>
                    <a:pt x="1549721" y="111274"/>
                  </a:lnTo>
                  <a:lnTo>
                    <a:pt x="1536792" y="115895"/>
                  </a:lnTo>
                  <a:lnTo>
                    <a:pt x="1518054" y="111212"/>
                  </a:lnTo>
                  <a:lnTo>
                    <a:pt x="1544224" y="102595"/>
                  </a:lnTo>
                  <a:lnTo>
                    <a:pt x="1521989" y="99535"/>
                  </a:lnTo>
                  <a:lnTo>
                    <a:pt x="1504688" y="99535"/>
                  </a:lnTo>
                  <a:lnTo>
                    <a:pt x="1520678" y="93291"/>
                  </a:lnTo>
                  <a:lnTo>
                    <a:pt x="1534918" y="93291"/>
                  </a:lnTo>
                  <a:lnTo>
                    <a:pt x="1550283" y="90918"/>
                  </a:lnTo>
                  <a:lnTo>
                    <a:pt x="1563337" y="88670"/>
                  </a:lnTo>
                  <a:lnTo>
                    <a:pt x="1580076" y="90980"/>
                  </a:lnTo>
                  <a:lnTo>
                    <a:pt x="1602186" y="86359"/>
                  </a:lnTo>
                  <a:lnTo>
                    <a:pt x="1584635" y="83175"/>
                  </a:lnTo>
                  <a:lnTo>
                    <a:pt x="1570457" y="71935"/>
                  </a:lnTo>
                  <a:lnTo>
                    <a:pt x="1566709" y="56511"/>
                  </a:lnTo>
                  <a:lnTo>
                    <a:pt x="1608244" y="60820"/>
                  </a:lnTo>
                  <a:lnTo>
                    <a:pt x="1622610" y="69874"/>
                  </a:lnTo>
                  <a:lnTo>
                    <a:pt x="1640286" y="74682"/>
                  </a:lnTo>
                  <a:lnTo>
                    <a:pt x="1654151" y="70062"/>
                  </a:lnTo>
                  <a:lnTo>
                    <a:pt x="1626108" y="57573"/>
                  </a:lnTo>
                  <a:lnTo>
                    <a:pt x="1641160" y="55949"/>
                  </a:lnTo>
                  <a:lnTo>
                    <a:pt x="1660335" y="53701"/>
                  </a:lnTo>
                  <a:lnTo>
                    <a:pt x="1679510" y="53701"/>
                  </a:lnTo>
                  <a:lnTo>
                    <a:pt x="1701308" y="51391"/>
                  </a:lnTo>
                  <a:lnTo>
                    <a:pt x="1718796" y="46708"/>
                  </a:lnTo>
                  <a:lnTo>
                    <a:pt x="1705430" y="43586"/>
                  </a:lnTo>
                  <a:lnTo>
                    <a:pt x="1736347" y="35405"/>
                  </a:lnTo>
                  <a:lnTo>
                    <a:pt x="1713987" y="34656"/>
                  </a:lnTo>
                  <a:lnTo>
                    <a:pt x="1696686" y="36967"/>
                  </a:lnTo>
                  <a:lnTo>
                    <a:pt x="1681134" y="44085"/>
                  </a:lnTo>
                  <a:lnTo>
                    <a:pt x="1666456" y="46271"/>
                  </a:lnTo>
                  <a:lnTo>
                    <a:pt x="1612617" y="50891"/>
                  </a:lnTo>
                  <a:lnTo>
                    <a:pt x="1589319" y="46271"/>
                  </a:lnTo>
                  <a:lnTo>
                    <a:pt x="1602373" y="44959"/>
                  </a:lnTo>
                  <a:lnTo>
                    <a:pt x="1614865" y="42711"/>
                  </a:lnTo>
                  <a:lnTo>
                    <a:pt x="1630167" y="40151"/>
                  </a:lnTo>
                  <a:lnTo>
                    <a:pt x="1617238" y="34656"/>
                  </a:lnTo>
                  <a:lnTo>
                    <a:pt x="1595253" y="36967"/>
                  </a:lnTo>
                  <a:lnTo>
                    <a:pt x="1577702" y="41650"/>
                  </a:lnTo>
                  <a:lnTo>
                    <a:pt x="1549846" y="43960"/>
                  </a:lnTo>
                  <a:lnTo>
                    <a:pt x="1567709" y="35468"/>
                  </a:lnTo>
                  <a:lnTo>
                    <a:pt x="1531108" y="25414"/>
                  </a:lnTo>
                  <a:lnTo>
                    <a:pt x="1545911" y="28537"/>
                  </a:lnTo>
                  <a:lnTo>
                    <a:pt x="1563212" y="26226"/>
                  </a:lnTo>
                  <a:lnTo>
                    <a:pt x="1578389" y="23916"/>
                  </a:lnTo>
                  <a:lnTo>
                    <a:pt x="1610493" y="23916"/>
                  </a:lnTo>
                  <a:lnTo>
                    <a:pt x="1632541" y="16860"/>
                  </a:lnTo>
                  <a:lnTo>
                    <a:pt x="1649342" y="16860"/>
                  </a:lnTo>
                  <a:lnTo>
                    <a:pt x="1679322" y="21481"/>
                  </a:lnTo>
                  <a:lnTo>
                    <a:pt x="1711676" y="26164"/>
                  </a:lnTo>
                  <a:lnTo>
                    <a:pt x="1680134" y="13738"/>
                  </a:lnTo>
                  <a:lnTo>
                    <a:pt x="1693188" y="12114"/>
                  </a:lnTo>
                  <a:lnTo>
                    <a:pt x="1705680" y="9866"/>
                  </a:lnTo>
                  <a:lnTo>
                    <a:pt x="1739845" y="12176"/>
                  </a:lnTo>
                  <a:lnTo>
                    <a:pt x="1761830" y="7493"/>
                  </a:lnTo>
                  <a:lnTo>
                    <a:pt x="1774759" y="5183"/>
                  </a:lnTo>
                  <a:lnTo>
                    <a:pt x="1813171" y="7493"/>
                  </a:lnTo>
                  <a:lnTo>
                    <a:pt x="1837155" y="5183"/>
                  </a:lnTo>
                  <a:lnTo>
                    <a:pt x="1865074" y="5183"/>
                  </a:lnTo>
                  <a:lnTo>
                    <a:pt x="1878315" y="2810"/>
                  </a:lnTo>
                  <a:lnTo>
                    <a:pt x="1894679" y="9679"/>
                  </a:lnTo>
                  <a:lnTo>
                    <a:pt x="1921286" y="7493"/>
                  </a:lnTo>
                  <a:lnTo>
                    <a:pt x="1904985" y="13738"/>
                  </a:lnTo>
                  <a:lnTo>
                    <a:pt x="1927907" y="9679"/>
                  </a:lnTo>
                  <a:lnTo>
                    <a:pt x="1940399" y="7368"/>
                  </a:lnTo>
                  <a:lnTo>
                    <a:pt x="1957200" y="9741"/>
                  </a:lnTo>
                  <a:lnTo>
                    <a:pt x="1971816" y="16548"/>
                  </a:lnTo>
                  <a:close/>
                  <a:moveTo>
                    <a:pt x="2003170" y="13800"/>
                  </a:moveTo>
                  <a:lnTo>
                    <a:pt x="1972940" y="13800"/>
                  </a:lnTo>
                  <a:lnTo>
                    <a:pt x="1958512" y="6994"/>
                  </a:lnTo>
                  <a:lnTo>
                    <a:pt x="1940774" y="4496"/>
                  </a:lnTo>
                  <a:lnTo>
                    <a:pt x="1927345" y="6869"/>
                  </a:lnTo>
                  <a:lnTo>
                    <a:pt x="1905609" y="13738"/>
                  </a:lnTo>
                  <a:lnTo>
                    <a:pt x="1921974" y="7493"/>
                  </a:lnTo>
                  <a:lnTo>
                    <a:pt x="1895116" y="6869"/>
                  </a:lnTo>
                  <a:lnTo>
                    <a:pt x="1878627" y="0"/>
                  </a:lnTo>
                  <a:lnTo>
                    <a:pt x="1864824" y="2186"/>
                  </a:lnTo>
                  <a:lnTo>
                    <a:pt x="1837030" y="2186"/>
                  </a:lnTo>
                  <a:lnTo>
                    <a:pt x="1813171" y="4496"/>
                  </a:lnTo>
                  <a:lnTo>
                    <a:pt x="1774571" y="2186"/>
                  </a:lnTo>
                  <a:lnTo>
                    <a:pt x="1761330" y="4496"/>
                  </a:lnTo>
                  <a:lnTo>
                    <a:pt x="1739657" y="9179"/>
                  </a:lnTo>
                  <a:lnTo>
                    <a:pt x="1705617" y="6806"/>
                  </a:lnTo>
                  <a:lnTo>
                    <a:pt x="1692251" y="9179"/>
                  </a:lnTo>
                  <a:lnTo>
                    <a:pt x="1679010" y="13738"/>
                  </a:lnTo>
                  <a:lnTo>
                    <a:pt x="1711363" y="26226"/>
                  </a:lnTo>
                  <a:lnTo>
                    <a:pt x="1679635" y="18483"/>
                  </a:lnTo>
                  <a:lnTo>
                    <a:pt x="1649592" y="13738"/>
                  </a:lnTo>
                  <a:lnTo>
                    <a:pt x="1632041" y="13738"/>
                  </a:lnTo>
                  <a:lnTo>
                    <a:pt x="1609993" y="20731"/>
                  </a:lnTo>
                  <a:lnTo>
                    <a:pt x="1578140" y="20731"/>
                  </a:lnTo>
                  <a:lnTo>
                    <a:pt x="1562775" y="23104"/>
                  </a:lnTo>
                  <a:lnTo>
                    <a:pt x="1545536" y="25414"/>
                  </a:lnTo>
                  <a:lnTo>
                    <a:pt x="1530671" y="25414"/>
                  </a:lnTo>
                  <a:lnTo>
                    <a:pt x="1567022" y="35530"/>
                  </a:lnTo>
                  <a:lnTo>
                    <a:pt x="1536917" y="37091"/>
                  </a:lnTo>
                  <a:lnTo>
                    <a:pt x="1565460" y="44959"/>
                  </a:lnTo>
                  <a:lnTo>
                    <a:pt x="1577952" y="44959"/>
                  </a:lnTo>
                  <a:lnTo>
                    <a:pt x="1595628" y="40276"/>
                  </a:lnTo>
                  <a:lnTo>
                    <a:pt x="1616926" y="38028"/>
                  </a:lnTo>
                  <a:lnTo>
                    <a:pt x="1601374" y="41837"/>
                  </a:lnTo>
                  <a:lnTo>
                    <a:pt x="1588195" y="46520"/>
                  </a:lnTo>
                  <a:lnTo>
                    <a:pt x="1612179" y="54201"/>
                  </a:lnTo>
                  <a:lnTo>
                    <a:pt x="1666518" y="49643"/>
                  </a:lnTo>
                  <a:lnTo>
                    <a:pt x="1681758" y="47270"/>
                  </a:lnTo>
                  <a:lnTo>
                    <a:pt x="1697248" y="40214"/>
                  </a:lnTo>
                  <a:lnTo>
                    <a:pt x="1714049" y="38028"/>
                  </a:lnTo>
                  <a:lnTo>
                    <a:pt x="1735597" y="35718"/>
                  </a:lnTo>
                  <a:lnTo>
                    <a:pt x="1704368" y="44210"/>
                  </a:lnTo>
                  <a:lnTo>
                    <a:pt x="1717859" y="47270"/>
                  </a:lnTo>
                  <a:lnTo>
                    <a:pt x="1700183" y="48831"/>
                  </a:lnTo>
                  <a:lnTo>
                    <a:pt x="1678885" y="51079"/>
                  </a:lnTo>
                  <a:lnTo>
                    <a:pt x="1660147" y="51079"/>
                  </a:lnTo>
                  <a:lnTo>
                    <a:pt x="1640536" y="53452"/>
                  </a:lnTo>
                  <a:lnTo>
                    <a:pt x="1625108" y="58135"/>
                  </a:lnTo>
                  <a:lnTo>
                    <a:pt x="1653152" y="70624"/>
                  </a:lnTo>
                  <a:lnTo>
                    <a:pt x="1640161" y="72247"/>
                  </a:lnTo>
                  <a:lnTo>
                    <a:pt x="1623922" y="67189"/>
                  </a:lnTo>
                  <a:lnTo>
                    <a:pt x="1609244" y="58072"/>
                  </a:lnTo>
                  <a:lnTo>
                    <a:pt x="1565523" y="55575"/>
                  </a:lnTo>
                  <a:lnTo>
                    <a:pt x="1568208" y="73746"/>
                  </a:lnTo>
                  <a:lnTo>
                    <a:pt x="1583886" y="86234"/>
                  </a:lnTo>
                  <a:lnTo>
                    <a:pt x="1602124" y="86547"/>
                  </a:lnTo>
                  <a:lnTo>
                    <a:pt x="1580201" y="88045"/>
                  </a:lnTo>
                  <a:lnTo>
                    <a:pt x="1563462" y="85735"/>
                  </a:lnTo>
                  <a:lnTo>
                    <a:pt x="1550033" y="88045"/>
                  </a:lnTo>
                  <a:lnTo>
                    <a:pt x="1534981" y="90356"/>
                  </a:lnTo>
                  <a:lnTo>
                    <a:pt x="1520115" y="90356"/>
                  </a:lnTo>
                  <a:lnTo>
                    <a:pt x="1504188" y="99847"/>
                  </a:lnTo>
                  <a:lnTo>
                    <a:pt x="1522302" y="102782"/>
                  </a:lnTo>
                  <a:lnTo>
                    <a:pt x="1543850" y="102782"/>
                  </a:lnTo>
                  <a:lnTo>
                    <a:pt x="1517305" y="111337"/>
                  </a:lnTo>
                  <a:lnTo>
                    <a:pt x="1537042" y="119017"/>
                  </a:lnTo>
                  <a:lnTo>
                    <a:pt x="1550845" y="114334"/>
                  </a:lnTo>
                  <a:lnTo>
                    <a:pt x="1563836" y="109651"/>
                  </a:lnTo>
                  <a:lnTo>
                    <a:pt x="1528173" y="120641"/>
                  </a:lnTo>
                  <a:lnTo>
                    <a:pt x="1505000" y="120641"/>
                  </a:lnTo>
                  <a:lnTo>
                    <a:pt x="1490885" y="109338"/>
                  </a:lnTo>
                  <a:lnTo>
                    <a:pt x="1476957" y="109026"/>
                  </a:lnTo>
                  <a:lnTo>
                    <a:pt x="1475395" y="124512"/>
                  </a:lnTo>
                  <a:lnTo>
                    <a:pt x="1448913" y="127572"/>
                  </a:lnTo>
                  <a:lnTo>
                    <a:pt x="1433173" y="134691"/>
                  </a:lnTo>
                  <a:lnTo>
                    <a:pt x="1414436" y="136876"/>
                  </a:lnTo>
                  <a:lnTo>
                    <a:pt x="1429238" y="144619"/>
                  </a:lnTo>
                  <a:lnTo>
                    <a:pt x="1464215" y="144619"/>
                  </a:lnTo>
                  <a:lnTo>
                    <a:pt x="1481079" y="149240"/>
                  </a:lnTo>
                  <a:lnTo>
                    <a:pt x="1497256" y="142184"/>
                  </a:lnTo>
                  <a:lnTo>
                    <a:pt x="1522239" y="144557"/>
                  </a:lnTo>
                  <a:lnTo>
                    <a:pt x="1539852" y="146929"/>
                  </a:lnTo>
                  <a:lnTo>
                    <a:pt x="1559464" y="146929"/>
                  </a:lnTo>
                  <a:lnTo>
                    <a:pt x="1572955" y="153798"/>
                  </a:lnTo>
                  <a:lnTo>
                    <a:pt x="1585884" y="149177"/>
                  </a:lnTo>
                  <a:lnTo>
                    <a:pt x="1609244" y="146929"/>
                  </a:lnTo>
                  <a:lnTo>
                    <a:pt x="1627232" y="135065"/>
                  </a:lnTo>
                  <a:lnTo>
                    <a:pt x="1604747" y="132193"/>
                  </a:lnTo>
                  <a:lnTo>
                    <a:pt x="1587945" y="127572"/>
                  </a:lnTo>
                  <a:lnTo>
                    <a:pt x="1567709" y="122889"/>
                  </a:lnTo>
                  <a:lnTo>
                    <a:pt x="1595378" y="126011"/>
                  </a:lnTo>
                  <a:lnTo>
                    <a:pt x="1612866" y="123638"/>
                  </a:lnTo>
                  <a:lnTo>
                    <a:pt x="1640723" y="123638"/>
                  </a:lnTo>
                  <a:lnTo>
                    <a:pt x="1656775" y="111711"/>
                  </a:lnTo>
                  <a:lnTo>
                    <a:pt x="1675512" y="109713"/>
                  </a:lnTo>
                  <a:lnTo>
                    <a:pt x="1692626" y="107403"/>
                  </a:lnTo>
                  <a:lnTo>
                    <a:pt x="1706304" y="97849"/>
                  </a:lnTo>
                  <a:cubicBezTo>
                    <a:pt x="1720233" y="92916"/>
                    <a:pt x="1720233" y="90918"/>
                    <a:pt x="1718796" y="90418"/>
                  </a:cubicBezTo>
                  <a:lnTo>
                    <a:pt x="1705805" y="85797"/>
                  </a:lnTo>
                  <a:lnTo>
                    <a:pt x="1683882" y="83424"/>
                  </a:lnTo>
                  <a:lnTo>
                    <a:pt x="1712363" y="74807"/>
                  </a:lnTo>
                  <a:lnTo>
                    <a:pt x="1746215" y="77243"/>
                  </a:lnTo>
                  <a:lnTo>
                    <a:pt x="1761642" y="74932"/>
                  </a:lnTo>
                  <a:lnTo>
                    <a:pt x="1776258" y="68001"/>
                  </a:lnTo>
                  <a:lnTo>
                    <a:pt x="1791373" y="70311"/>
                  </a:lnTo>
                  <a:lnTo>
                    <a:pt x="1822165" y="63318"/>
                  </a:lnTo>
                  <a:lnTo>
                    <a:pt x="1837592" y="56262"/>
                  </a:lnTo>
                  <a:lnTo>
                    <a:pt x="1850084" y="51641"/>
                  </a:lnTo>
                  <a:lnTo>
                    <a:pt x="1871445" y="47082"/>
                  </a:lnTo>
                  <a:lnTo>
                    <a:pt x="1888808" y="42399"/>
                  </a:lnTo>
                  <a:lnTo>
                    <a:pt x="1903736" y="40151"/>
                  </a:lnTo>
                  <a:lnTo>
                    <a:pt x="1918788" y="37841"/>
                  </a:lnTo>
                  <a:lnTo>
                    <a:pt x="1882437" y="32471"/>
                  </a:lnTo>
                  <a:lnTo>
                    <a:pt x="1847585" y="37091"/>
                  </a:lnTo>
                  <a:lnTo>
                    <a:pt x="1878128" y="37966"/>
                  </a:lnTo>
                  <a:lnTo>
                    <a:pt x="1893368" y="35593"/>
                  </a:lnTo>
                  <a:lnTo>
                    <a:pt x="1925721" y="30972"/>
                  </a:lnTo>
                  <a:lnTo>
                    <a:pt x="1942960" y="28662"/>
                  </a:lnTo>
                  <a:lnTo>
                    <a:pt x="1960011" y="28662"/>
                  </a:lnTo>
                  <a:lnTo>
                    <a:pt x="1975376" y="26226"/>
                  </a:lnTo>
                  <a:lnTo>
                    <a:pt x="1988304" y="23916"/>
                  </a:lnTo>
                  <a:lnTo>
                    <a:pt x="2003607" y="19170"/>
                  </a:lnTo>
                  <a:close/>
                  <a:moveTo>
                    <a:pt x="1426365" y="113647"/>
                  </a:moveTo>
                  <a:lnTo>
                    <a:pt x="1413436" y="120641"/>
                  </a:lnTo>
                  <a:lnTo>
                    <a:pt x="1426553" y="128196"/>
                  </a:lnTo>
                  <a:lnTo>
                    <a:pt x="1428676" y="115083"/>
                  </a:lnTo>
                  <a:close/>
                  <a:moveTo>
                    <a:pt x="1502627" y="231790"/>
                  </a:moveTo>
                  <a:lnTo>
                    <a:pt x="1506312" y="208311"/>
                  </a:lnTo>
                  <a:lnTo>
                    <a:pt x="1519428" y="214056"/>
                  </a:lnTo>
                  <a:lnTo>
                    <a:pt x="1560714" y="218739"/>
                  </a:lnTo>
                  <a:lnTo>
                    <a:pt x="1515369" y="231852"/>
                  </a:lnTo>
                  <a:close/>
                  <a:moveTo>
                    <a:pt x="1502627" y="234975"/>
                  </a:moveTo>
                  <a:lnTo>
                    <a:pt x="1515556" y="234975"/>
                  </a:lnTo>
                  <a:lnTo>
                    <a:pt x="1548159" y="230354"/>
                  </a:lnTo>
                  <a:lnTo>
                    <a:pt x="1562775" y="232664"/>
                  </a:lnTo>
                  <a:lnTo>
                    <a:pt x="1562775" y="216929"/>
                  </a:lnTo>
                  <a:lnTo>
                    <a:pt x="1520365" y="210684"/>
                  </a:lnTo>
                  <a:lnTo>
                    <a:pt x="1505250" y="206438"/>
                  </a:lnTo>
                  <a:lnTo>
                    <a:pt x="1499004" y="223797"/>
                  </a:lnTo>
                  <a:close/>
                  <a:moveTo>
                    <a:pt x="1342234" y="132755"/>
                  </a:moveTo>
                  <a:lnTo>
                    <a:pt x="1366218" y="142184"/>
                  </a:lnTo>
                  <a:lnTo>
                    <a:pt x="1379959" y="139873"/>
                  </a:lnTo>
                  <a:lnTo>
                    <a:pt x="1396323" y="146742"/>
                  </a:lnTo>
                  <a:lnTo>
                    <a:pt x="1409314" y="151425"/>
                  </a:lnTo>
                  <a:lnTo>
                    <a:pt x="1385830" y="153049"/>
                  </a:lnTo>
                  <a:lnTo>
                    <a:pt x="1372651" y="157732"/>
                  </a:lnTo>
                  <a:lnTo>
                    <a:pt x="1387828" y="165350"/>
                  </a:lnTo>
                  <a:lnTo>
                    <a:pt x="1405754" y="163102"/>
                  </a:lnTo>
                  <a:lnTo>
                    <a:pt x="1422368" y="167723"/>
                  </a:lnTo>
                  <a:lnTo>
                    <a:pt x="1436046" y="165413"/>
                  </a:lnTo>
                  <a:lnTo>
                    <a:pt x="1450162" y="172281"/>
                  </a:lnTo>
                  <a:lnTo>
                    <a:pt x="1464340" y="167661"/>
                  </a:lnTo>
                  <a:lnTo>
                    <a:pt x="1479143" y="165413"/>
                  </a:lnTo>
                  <a:lnTo>
                    <a:pt x="1496381" y="163102"/>
                  </a:lnTo>
                  <a:lnTo>
                    <a:pt x="1511746" y="158419"/>
                  </a:lnTo>
                  <a:lnTo>
                    <a:pt x="1541039" y="163040"/>
                  </a:lnTo>
                  <a:lnTo>
                    <a:pt x="1557965" y="172219"/>
                  </a:lnTo>
                  <a:lnTo>
                    <a:pt x="1529796" y="188080"/>
                  </a:lnTo>
                  <a:lnTo>
                    <a:pt x="1472397" y="187767"/>
                  </a:lnTo>
                  <a:lnTo>
                    <a:pt x="1437670" y="192451"/>
                  </a:lnTo>
                  <a:lnTo>
                    <a:pt x="1410251" y="185519"/>
                  </a:lnTo>
                  <a:lnTo>
                    <a:pt x="1379896" y="180836"/>
                  </a:lnTo>
                  <a:lnTo>
                    <a:pt x="1361970" y="185519"/>
                  </a:lnTo>
                  <a:lnTo>
                    <a:pt x="1345356" y="183147"/>
                  </a:lnTo>
                  <a:lnTo>
                    <a:pt x="1355350" y="148615"/>
                  </a:lnTo>
                  <a:lnTo>
                    <a:pt x="1315251" y="146055"/>
                  </a:lnTo>
                  <a:lnTo>
                    <a:pt x="1308006" y="130632"/>
                  </a:lnTo>
                  <a:lnTo>
                    <a:pt x="1343108" y="132942"/>
                  </a:lnTo>
                  <a:close/>
                  <a:moveTo>
                    <a:pt x="1343108" y="129820"/>
                  </a:moveTo>
                  <a:lnTo>
                    <a:pt x="1319374" y="127447"/>
                  </a:lnTo>
                  <a:lnTo>
                    <a:pt x="1306008" y="129820"/>
                  </a:lnTo>
                  <a:lnTo>
                    <a:pt x="1313503" y="148553"/>
                  </a:lnTo>
                  <a:lnTo>
                    <a:pt x="1353788" y="149365"/>
                  </a:lnTo>
                  <a:lnTo>
                    <a:pt x="1330929" y="174342"/>
                  </a:lnTo>
                  <a:lnTo>
                    <a:pt x="1344232" y="185894"/>
                  </a:lnTo>
                  <a:lnTo>
                    <a:pt x="1362158" y="188517"/>
                  </a:lnTo>
                  <a:lnTo>
                    <a:pt x="1380083" y="183833"/>
                  </a:lnTo>
                  <a:lnTo>
                    <a:pt x="1409626" y="188517"/>
                  </a:lnTo>
                  <a:lnTo>
                    <a:pt x="1437545" y="195448"/>
                  </a:lnTo>
                  <a:lnTo>
                    <a:pt x="1472647" y="190827"/>
                  </a:lnTo>
                  <a:lnTo>
                    <a:pt x="1530671" y="190827"/>
                  </a:lnTo>
                  <a:lnTo>
                    <a:pt x="1559589" y="172094"/>
                  </a:lnTo>
                  <a:lnTo>
                    <a:pt x="1542226" y="160105"/>
                  </a:lnTo>
                  <a:lnTo>
                    <a:pt x="1524613" y="155297"/>
                  </a:lnTo>
                  <a:lnTo>
                    <a:pt x="1511496" y="155297"/>
                  </a:lnTo>
                  <a:lnTo>
                    <a:pt x="1495944" y="160043"/>
                  </a:lnTo>
                  <a:lnTo>
                    <a:pt x="1478955" y="162291"/>
                  </a:lnTo>
                  <a:lnTo>
                    <a:pt x="1463778" y="164601"/>
                  </a:lnTo>
                  <a:lnTo>
                    <a:pt x="1450537" y="169347"/>
                  </a:lnTo>
                  <a:lnTo>
                    <a:pt x="1436546" y="162415"/>
                  </a:lnTo>
                  <a:lnTo>
                    <a:pt x="1422618" y="164601"/>
                  </a:lnTo>
                  <a:lnTo>
                    <a:pt x="1406066" y="159980"/>
                  </a:lnTo>
                  <a:lnTo>
                    <a:pt x="1388203" y="162291"/>
                  </a:lnTo>
                  <a:lnTo>
                    <a:pt x="1373775" y="157732"/>
                  </a:lnTo>
                  <a:lnTo>
                    <a:pt x="1386767" y="156046"/>
                  </a:lnTo>
                  <a:lnTo>
                    <a:pt x="1410251" y="151488"/>
                  </a:lnTo>
                  <a:lnTo>
                    <a:pt x="1397759" y="143807"/>
                  </a:lnTo>
                  <a:lnTo>
                    <a:pt x="1380333" y="136876"/>
                  </a:lnTo>
                  <a:lnTo>
                    <a:pt x="1366468" y="139124"/>
                  </a:lnTo>
                  <a:lnTo>
                    <a:pt x="1352102" y="134503"/>
                  </a:lnTo>
                  <a:close/>
                  <a:moveTo>
                    <a:pt x="1018074" y="132380"/>
                  </a:moveTo>
                  <a:lnTo>
                    <a:pt x="1005145" y="125386"/>
                  </a:lnTo>
                  <a:close/>
                  <a:moveTo>
                    <a:pt x="1609244" y="508727"/>
                  </a:moveTo>
                  <a:lnTo>
                    <a:pt x="1595253" y="512723"/>
                  </a:lnTo>
                  <a:close/>
                  <a:moveTo>
                    <a:pt x="1607682" y="505917"/>
                  </a:moveTo>
                  <a:lnTo>
                    <a:pt x="1594753" y="512910"/>
                  </a:lnTo>
                  <a:lnTo>
                    <a:pt x="1608744" y="513535"/>
                  </a:lnTo>
                  <a:close/>
                  <a:moveTo>
                    <a:pt x="1498318" y="361797"/>
                  </a:moveTo>
                  <a:lnTo>
                    <a:pt x="1521427" y="364857"/>
                  </a:lnTo>
                  <a:close/>
                  <a:moveTo>
                    <a:pt x="1498318" y="364982"/>
                  </a:moveTo>
                  <a:lnTo>
                    <a:pt x="1522052" y="364982"/>
                  </a:lnTo>
                  <a:lnTo>
                    <a:pt x="1505250" y="354991"/>
                  </a:lnTo>
                  <a:close/>
                  <a:moveTo>
                    <a:pt x="1511246" y="564801"/>
                  </a:moveTo>
                  <a:lnTo>
                    <a:pt x="1511246" y="564801"/>
                  </a:lnTo>
                  <a:close/>
                  <a:moveTo>
                    <a:pt x="1511246" y="561616"/>
                  </a:moveTo>
                  <a:lnTo>
                    <a:pt x="1498318" y="561616"/>
                  </a:lnTo>
                  <a:lnTo>
                    <a:pt x="1512808" y="572482"/>
                  </a:lnTo>
                  <a:close/>
                  <a:moveTo>
                    <a:pt x="1507187" y="989354"/>
                  </a:moveTo>
                  <a:lnTo>
                    <a:pt x="1474396" y="995598"/>
                  </a:lnTo>
                  <a:lnTo>
                    <a:pt x="1488824" y="979550"/>
                  </a:lnTo>
                  <a:close/>
                  <a:moveTo>
                    <a:pt x="1506687" y="986232"/>
                  </a:moveTo>
                  <a:lnTo>
                    <a:pt x="1491572" y="988542"/>
                  </a:lnTo>
                  <a:cubicBezTo>
                    <a:pt x="1502565" y="976053"/>
                    <a:pt x="1501565" y="974367"/>
                    <a:pt x="1500191" y="974617"/>
                  </a:cubicBezTo>
                  <a:lnTo>
                    <a:pt x="1487262" y="976928"/>
                  </a:lnTo>
                  <a:lnTo>
                    <a:pt x="1473272" y="996160"/>
                  </a:lnTo>
                  <a:lnTo>
                    <a:pt x="1496319" y="996160"/>
                  </a:lnTo>
                  <a:lnTo>
                    <a:pt x="1509623" y="991415"/>
                  </a:lnTo>
                  <a:close/>
                  <a:moveTo>
                    <a:pt x="1449038" y="373537"/>
                  </a:moveTo>
                  <a:lnTo>
                    <a:pt x="1447851" y="359237"/>
                  </a:lnTo>
                  <a:lnTo>
                    <a:pt x="1464215" y="352993"/>
                  </a:lnTo>
                  <a:lnTo>
                    <a:pt x="1480892" y="352993"/>
                  </a:lnTo>
                  <a:lnTo>
                    <a:pt x="1483640" y="365481"/>
                  </a:lnTo>
                  <a:lnTo>
                    <a:pt x="1467151" y="372912"/>
                  </a:lnTo>
                  <a:lnTo>
                    <a:pt x="1448413" y="372912"/>
                  </a:lnTo>
                  <a:close/>
                  <a:moveTo>
                    <a:pt x="1448476" y="376596"/>
                  </a:moveTo>
                  <a:lnTo>
                    <a:pt x="1467900" y="376596"/>
                  </a:lnTo>
                  <a:lnTo>
                    <a:pt x="1485951" y="367105"/>
                  </a:lnTo>
                  <a:lnTo>
                    <a:pt x="1482390" y="351307"/>
                  </a:lnTo>
                  <a:lnTo>
                    <a:pt x="1463653" y="350183"/>
                  </a:lnTo>
                  <a:lnTo>
                    <a:pt x="1445915" y="357176"/>
                  </a:lnTo>
                  <a:lnTo>
                    <a:pt x="1440668" y="372100"/>
                  </a:lnTo>
                  <a:close/>
                  <a:moveTo>
                    <a:pt x="1471898" y="884699"/>
                  </a:moveTo>
                  <a:lnTo>
                    <a:pt x="1494882" y="898249"/>
                  </a:lnTo>
                  <a:lnTo>
                    <a:pt x="1465964" y="893191"/>
                  </a:lnTo>
                  <a:lnTo>
                    <a:pt x="1449225" y="884074"/>
                  </a:lnTo>
                  <a:lnTo>
                    <a:pt x="1436546" y="877081"/>
                  </a:lnTo>
                  <a:lnTo>
                    <a:pt x="1455284" y="882388"/>
                  </a:lnTo>
                  <a:lnTo>
                    <a:pt x="1472522" y="884699"/>
                  </a:lnTo>
                  <a:close/>
                  <a:moveTo>
                    <a:pt x="1472460" y="881576"/>
                  </a:moveTo>
                  <a:lnTo>
                    <a:pt x="1455159" y="879266"/>
                  </a:lnTo>
                  <a:lnTo>
                    <a:pt x="1435734" y="876893"/>
                  </a:lnTo>
                  <a:lnTo>
                    <a:pt x="1465027" y="896126"/>
                  </a:lnTo>
                  <a:lnTo>
                    <a:pt x="1482828" y="898624"/>
                  </a:lnTo>
                  <a:lnTo>
                    <a:pt x="1495944" y="898624"/>
                  </a:lnTo>
                  <a:lnTo>
                    <a:pt x="1484077" y="884262"/>
                  </a:lnTo>
                  <a:close/>
                  <a:moveTo>
                    <a:pt x="1442042" y="327891"/>
                  </a:moveTo>
                  <a:lnTo>
                    <a:pt x="1426615" y="329327"/>
                  </a:lnTo>
                  <a:lnTo>
                    <a:pt x="1442480" y="327766"/>
                  </a:lnTo>
                  <a:close/>
                  <a:moveTo>
                    <a:pt x="1441543" y="324768"/>
                  </a:moveTo>
                  <a:lnTo>
                    <a:pt x="1426490" y="329389"/>
                  </a:lnTo>
                  <a:lnTo>
                    <a:pt x="1440168" y="330138"/>
                  </a:lnTo>
                  <a:lnTo>
                    <a:pt x="1453097" y="327828"/>
                  </a:lnTo>
                  <a:close/>
                  <a:moveTo>
                    <a:pt x="1431050" y="982173"/>
                  </a:moveTo>
                  <a:lnTo>
                    <a:pt x="1450474" y="984483"/>
                  </a:lnTo>
                  <a:lnTo>
                    <a:pt x="1435109" y="986044"/>
                  </a:lnTo>
                  <a:lnTo>
                    <a:pt x="1419183" y="974617"/>
                  </a:lnTo>
                  <a:close/>
                  <a:moveTo>
                    <a:pt x="1431799" y="979113"/>
                  </a:moveTo>
                  <a:lnTo>
                    <a:pt x="1418808" y="974430"/>
                  </a:lnTo>
                  <a:lnTo>
                    <a:pt x="1434672" y="988854"/>
                  </a:lnTo>
                  <a:lnTo>
                    <a:pt x="1451099" y="984421"/>
                  </a:lnTo>
                  <a:lnTo>
                    <a:pt x="1431424" y="978988"/>
                  </a:lnTo>
                  <a:close/>
                  <a:moveTo>
                    <a:pt x="1709490" y="388398"/>
                  </a:moveTo>
                  <a:lnTo>
                    <a:pt x="1724605" y="390709"/>
                  </a:lnTo>
                  <a:lnTo>
                    <a:pt x="1698497" y="408505"/>
                  </a:lnTo>
                  <a:lnTo>
                    <a:pt x="1685068" y="418059"/>
                  </a:lnTo>
                  <a:lnTo>
                    <a:pt x="1656650" y="441600"/>
                  </a:lnTo>
                  <a:lnTo>
                    <a:pt x="1641785" y="425115"/>
                  </a:lnTo>
                  <a:lnTo>
                    <a:pt x="1645470" y="410878"/>
                  </a:lnTo>
                  <a:lnTo>
                    <a:pt x="1630167" y="405945"/>
                  </a:lnTo>
                  <a:lnTo>
                    <a:pt x="1626920" y="393081"/>
                  </a:lnTo>
                  <a:lnTo>
                    <a:pt x="1603498" y="396641"/>
                  </a:lnTo>
                  <a:lnTo>
                    <a:pt x="1595940" y="411440"/>
                  </a:lnTo>
                  <a:cubicBezTo>
                    <a:pt x="1582199" y="418496"/>
                    <a:pt x="1582761" y="420681"/>
                    <a:pt x="1584448" y="420681"/>
                  </a:cubicBezTo>
                  <a:lnTo>
                    <a:pt x="1597377" y="420681"/>
                  </a:lnTo>
                  <a:lnTo>
                    <a:pt x="1595753" y="439976"/>
                  </a:lnTo>
                  <a:lnTo>
                    <a:pt x="1615989" y="452902"/>
                  </a:lnTo>
                  <a:lnTo>
                    <a:pt x="1621798" y="468388"/>
                  </a:lnTo>
                  <a:lnTo>
                    <a:pt x="1615552" y="483437"/>
                  </a:lnTo>
                  <a:lnTo>
                    <a:pt x="1614178" y="469575"/>
                  </a:lnTo>
                  <a:lnTo>
                    <a:pt x="1602498" y="497424"/>
                  </a:lnTo>
                  <a:lnTo>
                    <a:pt x="1581637" y="483125"/>
                  </a:lnTo>
                  <a:lnTo>
                    <a:pt x="1567084" y="484748"/>
                  </a:lnTo>
                  <a:lnTo>
                    <a:pt x="1541726" y="475819"/>
                  </a:lnTo>
                  <a:lnTo>
                    <a:pt x="1550907" y="494552"/>
                  </a:lnTo>
                  <a:lnTo>
                    <a:pt x="1568333" y="513285"/>
                  </a:lnTo>
                  <a:lnTo>
                    <a:pt x="1535668" y="510787"/>
                  </a:lnTo>
                  <a:lnTo>
                    <a:pt x="1517742" y="510787"/>
                  </a:lnTo>
                  <a:lnTo>
                    <a:pt x="1503689" y="497300"/>
                  </a:lnTo>
                  <a:lnTo>
                    <a:pt x="1490198" y="492367"/>
                  </a:lnTo>
                  <a:lnTo>
                    <a:pt x="1477269" y="487683"/>
                  </a:lnTo>
                  <a:lnTo>
                    <a:pt x="1469337" y="460395"/>
                  </a:lnTo>
                  <a:lnTo>
                    <a:pt x="1469711" y="447407"/>
                  </a:lnTo>
                  <a:lnTo>
                    <a:pt x="1447164" y="436667"/>
                  </a:lnTo>
                  <a:lnTo>
                    <a:pt x="1436546" y="453152"/>
                  </a:lnTo>
                  <a:lnTo>
                    <a:pt x="1403131" y="454651"/>
                  </a:lnTo>
                  <a:lnTo>
                    <a:pt x="1387891" y="459334"/>
                  </a:lnTo>
                  <a:lnTo>
                    <a:pt x="1373400" y="457086"/>
                  </a:lnTo>
                  <a:lnTo>
                    <a:pt x="1386891" y="439165"/>
                  </a:lnTo>
                  <a:lnTo>
                    <a:pt x="1402194" y="427425"/>
                  </a:lnTo>
                  <a:lnTo>
                    <a:pt x="1418246" y="430048"/>
                  </a:lnTo>
                  <a:lnTo>
                    <a:pt x="1431175" y="432358"/>
                  </a:lnTo>
                  <a:lnTo>
                    <a:pt x="1466151" y="427738"/>
                  </a:lnTo>
                  <a:lnTo>
                    <a:pt x="1479455" y="422992"/>
                  </a:lnTo>
                  <a:lnTo>
                    <a:pt x="1471585" y="406757"/>
                  </a:lnTo>
                  <a:lnTo>
                    <a:pt x="1488262" y="399700"/>
                  </a:lnTo>
                  <a:lnTo>
                    <a:pt x="1503064" y="395205"/>
                  </a:lnTo>
                  <a:lnTo>
                    <a:pt x="1522739" y="385838"/>
                  </a:lnTo>
                  <a:lnTo>
                    <a:pt x="1534169" y="369041"/>
                  </a:lnTo>
                  <a:lnTo>
                    <a:pt x="1538666" y="349933"/>
                  </a:lnTo>
                  <a:lnTo>
                    <a:pt x="1520990" y="332199"/>
                  </a:lnTo>
                  <a:lnTo>
                    <a:pt x="1506937" y="331762"/>
                  </a:lnTo>
                  <a:lnTo>
                    <a:pt x="1504126" y="319273"/>
                  </a:lnTo>
                  <a:lnTo>
                    <a:pt x="1499816" y="305348"/>
                  </a:lnTo>
                  <a:lnTo>
                    <a:pt x="1477081" y="299666"/>
                  </a:lnTo>
                  <a:lnTo>
                    <a:pt x="1471710" y="286615"/>
                  </a:lnTo>
                  <a:lnTo>
                    <a:pt x="1454472" y="292860"/>
                  </a:lnTo>
                  <a:lnTo>
                    <a:pt x="1453597" y="308221"/>
                  </a:lnTo>
                  <a:lnTo>
                    <a:pt x="1438295" y="301976"/>
                  </a:lnTo>
                  <a:lnTo>
                    <a:pt x="1425241" y="299604"/>
                  </a:lnTo>
                  <a:lnTo>
                    <a:pt x="1412000" y="299604"/>
                  </a:lnTo>
                  <a:lnTo>
                    <a:pt x="1392076" y="306660"/>
                  </a:lnTo>
                  <a:lnTo>
                    <a:pt x="1377710" y="304287"/>
                  </a:lnTo>
                  <a:lnTo>
                    <a:pt x="1360472" y="301914"/>
                  </a:lnTo>
                  <a:lnTo>
                    <a:pt x="1345356" y="299604"/>
                  </a:lnTo>
                  <a:lnTo>
                    <a:pt x="1326619" y="290487"/>
                  </a:lnTo>
                  <a:lnTo>
                    <a:pt x="1304072" y="294983"/>
                  </a:lnTo>
                  <a:lnTo>
                    <a:pt x="1292579" y="281557"/>
                  </a:lnTo>
                  <a:lnTo>
                    <a:pt x="1323808" y="277249"/>
                  </a:lnTo>
                  <a:lnTo>
                    <a:pt x="1311317" y="269506"/>
                  </a:lnTo>
                  <a:lnTo>
                    <a:pt x="1287520" y="262575"/>
                  </a:lnTo>
                  <a:lnTo>
                    <a:pt x="1301011" y="251023"/>
                  </a:lnTo>
                  <a:lnTo>
                    <a:pt x="1315751" y="242031"/>
                  </a:lnTo>
                  <a:lnTo>
                    <a:pt x="1332802" y="235162"/>
                  </a:lnTo>
                  <a:lnTo>
                    <a:pt x="1346044" y="225733"/>
                  </a:lnTo>
                  <a:lnTo>
                    <a:pt x="1360909" y="218927"/>
                  </a:lnTo>
                  <a:lnTo>
                    <a:pt x="1384518" y="209685"/>
                  </a:lnTo>
                  <a:lnTo>
                    <a:pt x="1420369" y="216741"/>
                  </a:lnTo>
                  <a:lnTo>
                    <a:pt x="1407440" y="215929"/>
                  </a:lnTo>
                  <a:lnTo>
                    <a:pt x="1391950" y="222986"/>
                  </a:lnTo>
                  <a:lnTo>
                    <a:pt x="1378709" y="232290"/>
                  </a:lnTo>
                  <a:lnTo>
                    <a:pt x="1374087" y="246901"/>
                  </a:lnTo>
                  <a:lnTo>
                    <a:pt x="1359660" y="255331"/>
                  </a:lnTo>
                  <a:lnTo>
                    <a:pt x="1363282" y="273315"/>
                  </a:lnTo>
                  <a:lnTo>
                    <a:pt x="1346918" y="278373"/>
                  </a:lnTo>
                  <a:lnTo>
                    <a:pt x="1369278" y="279122"/>
                  </a:lnTo>
                  <a:lnTo>
                    <a:pt x="1377086" y="259515"/>
                  </a:lnTo>
                  <a:lnTo>
                    <a:pt x="1400695" y="258079"/>
                  </a:lnTo>
                  <a:lnTo>
                    <a:pt x="1398696" y="242281"/>
                  </a:lnTo>
                  <a:lnTo>
                    <a:pt x="1400882" y="229043"/>
                  </a:lnTo>
                  <a:lnTo>
                    <a:pt x="1414873" y="225671"/>
                  </a:lnTo>
                  <a:lnTo>
                    <a:pt x="1429051" y="230354"/>
                  </a:lnTo>
                  <a:lnTo>
                    <a:pt x="1417621" y="216054"/>
                  </a:lnTo>
                  <a:lnTo>
                    <a:pt x="1455658" y="211808"/>
                  </a:lnTo>
                  <a:lnTo>
                    <a:pt x="1485014" y="223360"/>
                  </a:lnTo>
                  <a:lnTo>
                    <a:pt x="1484014" y="238097"/>
                  </a:lnTo>
                  <a:lnTo>
                    <a:pt x="1470274" y="238846"/>
                  </a:lnTo>
                  <a:lnTo>
                    <a:pt x="1462591" y="253708"/>
                  </a:lnTo>
                  <a:lnTo>
                    <a:pt x="1477519" y="251210"/>
                  </a:lnTo>
                  <a:lnTo>
                    <a:pt x="1491447" y="258079"/>
                  </a:lnTo>
                  <a:lnTo>
                    <a:pt x="1513682" y="258079"/>
                  </a:lnTo>
                  <a:lnTo>
                    <a:pt x="1523738" y="236224"/>
                  </a:lnTo>
                  <a:lnTo>
                    <a:pt x="1541539" y="239471"/>
                  </a:lnTo>
                  <a:lnTo>
                    <a:pt x="1554655" y="239471"/>
                  </a:lnTo>
                  <a:lnTo>
                    <a:pt x="1573393" y="246339"/>
                  </a:lnTo>
                  <a:lnTo>
                    <a:pt x="1557903" y="255144"/>
                  </a:lnTo>
                  <a:lnTo>
                    <a:pt x="1576078" y="258016"/>
                  </a:lnTo>
                  <a:lnTo>
                    <a:pt x="1559777" y="269756"/>
                  </a:lnTo>
                  <a:lnTo>
                    <a:pt x="1573517" y="274814"/>
                  </a:lnTo>
                  <a:lnTo>
                    <a:pt x="1588945" y="274814"/>
                  </a:lnTo>
                  <a:lnTo>
                    <a:pt x="1602623" y="267633"/>
                  </a:lnTo>
                  <a:lnTo>
                    <a:pt x="1598876" y="281183"/>
                  </a:lnTo>
                  <a:lnTo>
                    <a:pt x="1623859" y="277062"/>
                  </a:lnTo>
                  <a:lnTo>
                    <a:pt x="1600874" y="299791"/>
                  </a:lnTo>
                  <a:lnTo>
                    <a:pt x="1624046" y="293547"/>
                  </a:lnTo>
                  <a:lnTo>
                    <a:pt x="1647468" y="288988"/>
                  </a:lnTo>
                  <a:lnTo>
                    <a:pt x="1616239" y="309345"/>
                  </a:lnTo>
                  <a:lnTo>
                    <a:pt x="1659960" y="314590"/>
                  </a:lnTo>
                  <a:lnTo>
                    <a:pt x="1623172" y="316026"/>
                  </a:lnTo>
                  <a:lnTo>
                    <a:pt x="1651278" y="321521"/>
                  </a:lnTo>
                  <a:lnTo>
                    <a:pt x="1665894" y="328328"/>
                  </a:lnTo>
                  <a:lnTo>
                    <a:pt x="1640098" y="334572"/>
                  </a:lnTo>
                  <a:lnTo>
                    <a:pt x="1616739" y="336820"/>
                  </a:lnTo>
                  <a:lnTo>
                    <a:pt x="1639724" y="355928"/>
                  </a:lnTo>
                  <a:lnTo>
                    <a:pt x="1657712" y="358488"/>
                  </a:lnTo>
                  <a:lnTo>
                    <a:pt x="1687192" y="376846"/>
                  </a:lnTo>
                  <a:lnTo>
                    <a:pt x="1674201" y="381405"/>
                  </a:lnTo>
                  <a:lnTo>
                    <a:pt x="1689316" y="393019"/>
                  </a:lnTo>
                  <a:lnTo>
                    <a:pt x="1710052" y="388648"/>
                  </a:lnTo>
                  <a:close/>
                  <a:moveTo>
                    <a:pt x="1709490" y="385338"/>
                  </a:moveTo>
                  <a:lnTo>
                    <a:pt x="1690065" y="389959"/>
                  </a:lnTo>
                  <a:lnTo>
                    <a:pt x="1676324" y="378657"/>
                  </a:lnTo>
                  <a:lnTo>
                    <a:pt x="1689191" y="373911"/>
                  </a:lnTo>
                  <a:lnTo>
                    <a:pt x="1671890" y="362359"/>
                  </a:lnTo>
                  <a:lnTo>
                    <a:pt x="1658836" y="355303"/>
                  </a:lnTo>
                  <a:lnTo>
                    <a:pt x="1641035" y="352805"/>
                  </a:lnTo>
                  <a:lnTo>
                    <a:pt x="1617676" y="336570"/>
                  </a:lnTo>
                  <a:lnTo>
                    <a:pt x="1640660" y="337132"/>
                  </a:lnTo>
                  <a:lnTo>
                    <a:pt x="1666956" y="327766"/>
                  </a:lnTo>
                  <a:lnTo>
                    <a:pt x="1651965" y="317900"/>
                  </a:lnTo>
                  <a:lnTo>
                    <a:pt x="1623359" y="315402"/>
                  </a:lnTo>
                  <a:lnTo>
                    <a:pt x="1660147" y="313903"/>
                  </a:lnTo>
                  <a:lnTo>
                    <a:pt x="1616864" y="308471"/>
                  </a:lnTo>
                  <a:lnTo>
                    <a:pt x="1639224" y="297418"/>
                  </a:lnTo>
                  <a:lnTo>
                    <a:pt x="1659960" y="297418"/>
                  </a:lnTo>
                  <a:lnTo>
                    <a:pt x="1622922" y="289675"/>
                  </a:lnTo>
                  <a:lnTo>
                    <a:pt x="1601062" y="299042"/>
                  </a:lnTo>
                  <a:lnTo>
                    <a:pt x="1617676" y="290424"/>
                  </a:lnTo>
                  <a:lnTo>
                    <a:pt x="1624858" y="276000"/>
                  </a:lnTo>
                  <a:lnTo>
                    <a:pt x="1599250" y="280808"/>
                  </a:lnTo>
                  <a:lnTo>
                    <a:pt x="1615615" y="274564"/>
                  </a:lnTo>
                  <a:lnTo>
                    <a:pt x="1602623" y="264885"/>
                  </a:lnTo>
                  <a:lnTo>
                    <a:pt x="1588195" y="271816"/>
                  </a:lnTo>
                  <a:lnTo>
                    <a:pt x="1573830" y="271816"/>
                  </a:lnTo>
                  <a:lnTo>
                    <a:pt x="1577078" y="258329"/>
                  </a:lnTo>
                  <a:lnTo>
                    <a:pt x="1558715" y="255581"/>
                  </a:lnTo>
                  <a:lnTo>
                    <a:pt x="1574767" y="246839"/>
                  </a:lnTo>
                  <a:lnTo>
                    <a:pt x="1555217" y="236598"/>
                  </a:lnTo>
                  <a:lnTo>
                    <a:pt x="1541476" y="236598"/>
                  </a:lnTo>
                  <a:lnTo>
                    <a:pt x="1522239" y="234288"/>
                  </a:lnTo>
                  <a:lnTo>
                    <a:pt x="1511933" y="256143"/>
                  </a:lnTo>
                  <a:lnTo>
                    <a:pt x="1491822" y="255144"/>
                  </a:lnTo>
                  <a:lnTo>
                    <a:pt x="1477394" y="248338"/>
                  </a:lnTo>
                  <a:lnTo>
                    <a:pt x="1463278" y="252896"/>
                  </a:lnTo>
                  <a:lnTo>
                    <a:pt x="1485576" y="239720"/>
                  </a:lnTo>
                  <a:lnTo>
                    <a:pt x="1486950" y="221924"/>
                  </a:lnTo>
                  <a:lnTo>
                    <a:pt x="1455721" y="208873"/>
                  </a:lnTo>
                  <a:lnTo>
                    <a:pt x="1416060" y="215742"/>
                  </a:lnTo>
                  <a:lnTo>
                    <a:pt x="1428239" y="230042"/>
                  </a:lnTo>
                  <a:lnTo>
                    <a:pt x="1414623" y="222736"/>
                  </a:lnTo>
                  <a:lnTo>
                    <a:pt x="1398571" y="227357"/>
                  </a:lnTo>
                  <a:lnTo>
                    <a:pt x="1395323" y="242593"/>
                  </a:lnTo>
                  <a:lnTo>
                    <a:pt x="1399695" y="257205"/>
                  </a:lnTo>
                  <a:lnTo>
                    <a:pt x="1374400" y="257767"/>
                  </a:lnTo>
                  <a:lnTo>
                    <a:pt x="1367342" y="277062"/>
                  </a:lnTo>
                  <a:lnTo>
                    <a:pt x="1347105" y="278373"/>
                  </a:lnTo>
                  <a:lnTo>
                    <a:pt x="1365156" y="274439"/>
                  </a:lnTo>
                  <a:lnTo>
                    <a:pt x="1361783" y="256330"/>
                  </a:lnTo>
                  <a:lnTo>
                    <a:pt x="1376148" y="248775"/>
                  </a:lnTo>
                  <a:lnTo>
                    <a:pt x="1381145" y="233976"/>
                  </a:lnTo>
                  <a:lnTo>
                    <a:pt x="1408377" y="218739"/>
                  </a:lnTo>
                  <a:cubicBezTo>
                    <a:pt x="1422680" y="216242"/>
                    <a:pt x="1422680" y="213744"/>
                    <a:pt x="1420869" y="213432"/>
                  </a:cubicBezTo>
                  <a:lnTo>
                    <a:pt x="1384206" y="206438"/>
                  </a:lnTo>
                  <a:lnTo>
                    <a:pt x="1359597" y="215805"/>
                  </a:lnTo>
                  <a:lnTo>
                    <a:pt x="1344420" y="222798"/>
                  </a:lnTo>
                  <a:lnTo>
                    <a:pt x="1331241" y="232290"/>
                  </a:lnTo>
                  <a:lnTo>
                    <a:pt x="1314315" y="239096"/>
                  </a:lnTo>
                  <a:lnTo>
                    <a:pt x="1299137" y="248338"/>
                  </a:lnTo>
                  <a:lnTo>
                    <a:pt x="1285834" y="262575"/>
                  </a:lnTo>
                  <a:lnTo>
                    <a:pt x="1310317" y="272129"/>
                  </a:lnTo>
                  <a:lnTo>
                    <a:pt x="1323121" y="276749"/>
                  </a:lnTo>
                  <a:lnTo>
                    <a:pt x="1290955" y="280621"/>
                  </a:lnTo>
                  <a:lnTo>
                    <a:pt x="1303072" y="297168"/>
                  </a:lnTo>
                  <a:lnTo>
                    <a:pt x="1326182" y="293047"/>
                  </a:lnTo>
                  <a:lnTo>
                    <a:pt x="1344545" y="302164"/>
                  </a:lnTo>
                  <a:lnTo>
                    <a:pt x="1360097" y="304662"/>
                  </a:lnTo>
                  <a:lnTo>
                    <a:pt x="1377398" y="306972"/>
                  </a:lnTo>
                  <a:lnTo>
                    <a:pt x="1392450" y="309282"/>
                  </a:lnTo>
                  <a:lnTo>
                    <a:pt x="1412687" y="302226"/>
                  </a:lnTo>
                  <a:lnTo>
                    <a:pt x="1437670" y="304662"/>
                  </a:lnTo>
                  <a:lnTo>
                    <a:pt x="1454784" y="309220"/>
                  </a:lnTo>
                  <a:lnTo>
                    <a:pt x="1456782" y="293796"/>
                  </a:lnTo>
                  <a:lnTo>
                    <a:pt x="1470898" y="288489"/>
                  </a:lnTo>
                  <a:lnTo>
                    <a:pt x="1475270" y="301602"/>
                  </a:lnTo>
                  <a:lnTo>
                    <a:pt x="1498005" y="307159"/>
                  </a:lnTo>
                  <a:lnTo>
                    <a:pt x="1501128" y="319648"/>
                  </a:lnTo>
                  <a:lnTo>
                    <a:pt x="1505438" y="333573"/>
                  </a:lnTo>
                  <a:lnTo>
                    <a:pt x="1519866" y="334697"/>
                  </a:lnTo>
                  <a:lnTo>
                    <a:pt x="1536042" y="350932"/>
                  </a:lnTo>
                  <a:lnTo>
                    <a:pt x="1531296" y="367979"/>
                  </a:lnTo>
                  <a:lnTo>
                    <a:pt x="1520740" y="383715"/>
                  </a:lnTo>
                  <a:lnTo>
                    <a:pt x="1502003" y="392457"/>
                  </a:lnTo>
                  <a:lnTo>
                    <a:pt x="1487137" y="397015"/>
                  </a:lnTo>
                  <a:lnTo>
                    <a:pt x="1469587" y="406382"/>
                  </a:lnTo>
                  <a:lnTo>
                    <a:pt x="1477581" y="422555"/>
                  </a:lnTo>
                  <a:lnTo>
                    <a:pt x="1431299" y="429424"/>
                  </a:lnTo>
                  <a:lnTo>
                    <a:pt x="1401507" y="424803"/>
                  </a:lnTo>
                  <a:lnTo>
                    <a:pt x="1385205" y="436729"/>
                  </a:lnTo>
                  <a:lnTo>
                    <a:pt x="1372713" y="443536"/>
                  </a:lnTo>
                  <a:lnTo>
                    <a:pt x="1371901" y="458834"/>
                  </a:lnTo>
                  <a:lnTo>
                    <a:pt x="1388328" y="462706"/>
                  </a:lnTo>
                  <a:lnTo>
                    <a:pt x="1404130" y="458023"/>
                  </a:lnTo>
                  <a:lnTo>
                    <a:pt x="1425616" y="453402"/>
                  </a:lnTo>
                  <a:lnTo>
                    <a:pt x="1439606" y="454963"/>
                  </a:lnTo>
                  <a:lnTo>
                    <a:pt x="1448226" y="438728"/>
                  </a:lnTo>
                  <a:lnTo>
                    <a:pt x="1467775" y="448719"/>
                  </a:lnTo>
                  <a:lnTo>
                    <a:pt x="1477644" y="475819"/>
                  </a:lnTo>
                  <a:lnTo>
                    <a:pt x="1475145" y="488308"/>
                  </a:lnTo>
                  <a:lnTo>
                    <a:pt x="1489136" y="494552"/>
                  </a:lnTo>
                  <a:lnTo>
                    <a:pt x="1502065" y="499235"/>
                  </a:lnTo>
                  <a:lnTo>
                    <a:pt x="1516680" y="513285"/>
                  </a:lnTo>
                  <a:lnTo>
                    <a:pt x="1534981" y="513722"/>
                  </a:lnTo>
                  <a:lnTo>
                    <a:pt x="1562338" y="527460"/>
                  </a:lnTo>
                  <a:lnTo>
                    <a:pt x="1570957" y="512786"/>
                  </a:lnTo>
                  <a:lnTo>
                    <a:pt x="1553406" y="492491"/>
                  </a:lnTo>
                  <a:lnTo>
                    <a:pt x="1542725" y="476194"/>
                  </a:lnTo>
                  <a:lnTo>
                    <a:pt x="1566522" y="487746"/>
                  </a:lnTo>
                  <a:lnTo>
                    <a:pt x="1580513" y="485623"/>
                  </a:lnTo>
                  <a:lnTo>
                    <a:pt x="1589694" y="501171"/>
                  </a:lnTo>
                  <a:lnTo>
                    <a:pt x="1604247" y="499548"/>
                  </a:lnTo>
                  <a:lnTo>
                    <a:pt x="1614115" y="470574"/>
                  </a:lnTo>
                  <a:lnTo>
                    <a:pt x="1615365" y="484499"/>
                  </a:lnTo>
                  <a:lnTo>
                    <a:pt x="1624858" y="468388"/>
                  </a:lnTo>
                  <a:lnTo>
                    <a:pt x="1618613" y="450967"/>
                  </a:lnTo>
                  <a:lnTo>
                    <a:pt x="1598563" y="438478"/>
                  </a:lnTo>
                  <a:lnTo>
                    <a:pt x="1599313" y="418933"/>
                  </a:lnTo>
                  <a:lnTo>
                    <a:pt x="1584822" y="417372"/>
                  </a:lnTo>
                  <a:lnTo>
                    <a:pt x="1598313" y="413376"/>
                  </a:lnTo>
                  <a:lnTo>
                    <a:pt x="1605184" y="398889"/>
                  </a:lnTo>
                  <a:lnTo>
                    <a:pt x="1625670" y="395142"/>
                  </a:lnTo>
                  <a:lnTo>
                    <a:pt x="1628169" y="407631"/>
                  </a:lnTo>
                  <a:lnTo>
                    <a:pt x="1644283" y="413313"/>
                  </a:lnTo>
                  <a:lnTo>
                    <a:pt x="1639349" y="426863"/>
                  </a:lnTo>
                  <a:lnTo>
                    <a:pt x="1656650" y="443099"/>
                  </a:lnTo>
                  <a:lnTo>
                    <a:pt x="1674076" y="421993"/>
                  </a:lnTo>
                  <a:lnTo>
                    <a:pt x="1699621" y="410753"/>
                  </a:lnTo>
                  <a:lnTo>
                    <a:pt x="1722856" y="404072"/>
                  </a:lnTo>
                  <a:lnTo>
                    <a:pt x="1726166" y="388835"/>
                  </a:lnTo>
                  <a:lnTo>
                    <a:pt x="1709739" y="384714"/>
                  </a:lnTo>
                  <a:close/>
                  <a:moveTo>
                    <a:pt x="1233931" y="506167"/>
                  </a:moveTo>
                  <a:lnTo>
                    <a:pt x="1251169" y="492242"/>
                  </a:lnTo>
                  <a:lnTo>
                    <a:pt x="1257415" y="506853"/>
                  </a:lnTo>
                  <a:lnTo>
                    <a:pt x="1242925" y="515158"/>
                  </a:lnTo>
                  <a:lnTo>
                    <a:pt x="1224187" y="519529"/>
                  </a:lnTo>
                  <a:lnTo>
                    <a:pt x="1234618" y="505542"/>
                  </a:lnTo>
                  <a:close/>
                  <a:moveTo>
                    <a:pt x="1231557" y="504168"/>
                  </a:moveTo>
                  <a:lnTo>
                    <a:pt x="1222938" y="520404"/>
                  </a:lnTo>
                  <a:lnTo>
                    <a:pt x="1244111" y="518093"/>
                  </a:lnTo>
                  <a:lnTo>
                    <a:pt x="1259663" y="508602"/>
                  </a:lnTo>
                  <a:lnTo>
                    <a:pt x="1264660" y="491430"/>
                  </a:lnTo>
                  <a:lnTo>
                    <a:pt x="1250170" y="489432"/>
                  </a:lnTo>
                  <a:lnTo>
                    <a:pt x="1231932" y="503731"/>
                  </a:lnTo>
                  <a:close/>
                  <a:moveTo>
                    <a:pt x="1120318" y="789535"/>
                  </a:moveTo>
                  <a:lnTo>
                    <a:pt x="1106140" y="781792"/>
                  </a:lnTo>
                  <a:close/>
                  <a:moveTo>
                    <a:pt x="1121193" y="786475"/>
                  </a:moveTo>
                  <a:lnTo>
                    <a:pt x="1106140" y="781792"/>
                  </a:lnTo>
                  <a:lnTo>
                    <a:pt x="1120318" y="789472"/>
                  </a:lnTo>
                  <a:close/>
                  <a:moveTo>
                    <a:pt x="1180778" y="197883"/>
                  </a:moveTo>
                  <a:lnTo>
                    <a:pt x="1201827" y="209248"/>
                  </a:lnTo>
                  <a:lnTo>
                    <a:pt x="1159043" y="222673"/>
                  </a:lnTo>
                  <a:lnTo>
                    <a:pt x="1185213" y="230416"/>
                  </a:lnTo>
                  <a:lnTo>
                    <a:pt x="1171160" y="255831"/>
                  </a:lnTo>
                  <a:lnTo>
                    <a:pt x="1122942" y="257392"/>
                  </a:lnTo>
                  <a:lnTo>
                    <a:pt x="1115697" y="242031"/>
                  </a:lnTo>
                  <a:lnTo>
                    <a:pt x="1102081" y="234413"/>
                  </a:lnTo>
                  <a:lnTo>
                    <a:pt x="1096272" y="221175"/>
                  </a:lnTo>
                  <a:lnTo>
                    <a:pt x="1120756" y="223423"/>
                  </a:lnTo>
                  <a:lnTo>
                    <a:pt x="1133685" y="223423"/>
                  </a:lnTo>
                  <a:lnTo>
                    <a:pt x="1130936" y="205189"/>
                  </a:lnTo>
                  <a:lnTo>
                    <a:pt x="1144927" y="202504"/>
                  </a:lnTo>
                  <a:lnTo>
                    <a:pt x="1161978" y="200256"/>
                  </a:lnTo>
                  <a:lnTo>
                    <a:pt x="1181341" y="197946"/>
                  </a:lnTo>
                  <a:close/>
                  <a:moveTo>
                    <a:pt x="1180778" y="194761"/>
                  </a:moveTo>
                  <a:lnTo>
                    <a:pt x="1161354" y="197072"/>
                  </a:lnTo>
                  <a:lnTo>
                    <a:pt x="1144115" y="199382"/>
                  </a:lnTo>
                  <a:lnTo>
                    <a:pt x="1128750" y="204128"/>
                  </a:lnTo>
                  <a:lnTo>
                    <a:pt x="1131998" y="222299"/>
                  </a:lnTo>
                  <a:lnTo>
                    <a:pt x="1094523" y="220300"/>
                  </a:lnTo>
                  <a:lnTo>
                    <a:pt x="1099582" y="236473"/>
                  </a:lnTo>
                  <a:lnTo>
                    <a:pt x="1113198" y="244154"/>
                  </a:lnTo>
                  <a:lnTo>
                    <a:pt x="1121193" y="259702"/>
                  </a:lnTo>
                  <a:lnTo>
                    <a:pt x="1159293" y="260576"/>
                  </a:lnTo>
                  <a:lnTo>
                    <a:pt x="1172471" y="258204"/>
                  </a:lnTo>
                  <a:lnTo>
                    <a:pt x="1182215" y="243592"/>
                  </a:lnTo>
                  <a:lnTo>
                    <a:pt x="1186649" y="229292"/>
                  </a:lnTo>
                  <a:lnTo>
                    <a:pt x="1159542" y="222611"/>
                  </a:lnTo>
                  <a:lnTo>
                    <a:pt x="1203263" y="209435"/>
                  </a:lnTo>
                  <a:lnTo>
                    <a:pt x="1181590" y="194824"/>
                  </a:lnTo>
                  <a:close/>
                  <a:moveTo>
                    <a:pt x="1068041" y="332199"/>
                  </a:moveTo>
                  <a:lnTo>
                    <a:pt x="1085279" y="308533"/>
                  </a:lnTo>
                  <a:lnTo>
                    <a:pt x="1120381" y="316089"/>
                  </a:lnTo>
                  <a:lnTo>
                    <a:pt x="1125627" y="340442"/>
                  </a:lnTo>
                  <a:lnTo>
                    <a:pt x="1111762" y="340941"/>
                  </a:lnTo>
                  <a:lnTo>
                    <a:pt x="1099270" y="340941"/>
                  </a:lnTo>
                  <a:lnTo>
                    <a:pt x="1080532" y="334072"/>
                  </a:lnTo>
                  <a:lnTo>
                    <a:pt x="1067354" y="331700"/>
                  </a:lnTo>
                  <a:close/>
                  <a:moveTo>
                    <a:pt x="1066479" y="334697"/>
                  </a:moveTo>
                  <a:lnTo>
                    <a:pt x="1079408" y="337007"/>
                  </a:lnTo>
                  <a:lnTo>
                    <a:pt x="1098583" y="343876"/>
                  </a:lnTo>
                  <a:lnTo>
                    <a:pt x="1112074" y="343876"/>
                  </a:lnTo>
                  <a:lnTo>
                    <a:pt x="1127376" y="341503"/>
                  </a:lnTo>
                  <a:lnTo>
                    <a:pt x="1122255" y="314028"/>
                  </a:lnTo>
                  <a:lnTo>
                    <a:pt x="1084280" y="305910"/>
                  </a:lnTo>
                  <a:lnTo>
                    <a:pt x="1071788" y="320397"/>
                  </a:lnTo>
                  <a:lnTo>
                    <a:pt x="1058797" y="324581"/>
                  </a:lnTo>
                  <a:close/>
                  <a:moveTo>
                    <a:pt x="1030566" y="344063"/>
                  </a:moveTo>
                  <a:lnTo>
                    <a:pt x="1043495" y="341753"/>
                  </a:lnTo>
                  <a:lnTo>
                    <a:pt x="1030566" y="336320"/>
                  </a:lnTo>
                  <a:close/>
                  <a:moveTo>
                    <a:pt x="1030003" y="340941"/>
                  </a:moveTo>
                  <a:lnTo>
                    <a:pt x="1042932" y="341753"/>
                  </a:lnTo>
                  <a:close/>
                  <a:moveTo>
                    <a:pt x="1040934" y="290986"/>
                  </a:moveTo>
                  <a:lnTo>
                    <a:pt x="1039497" y="307971"/>
                  </a:lnTo>
                  <a:lnTo>
                    <a:pt x="1023570" y="308720"/>
                  </a:lnTo>
                  <a:lnTo>
                    <a:pt x="1006519" y="308720"/>
                  </a:lnTo>
                  <a:lnTo>
                    <a:pt x="992653" y="318274"/>
                  </a:lnTo>
                  <a:lnTo>
                    <a:pt x="1021384" y="325767"/>
                  </a:lnTo>
                  <a:lnTo>
                    <a:pt x="997650" y="338881"/>
                  </a:lnTo>
                  <a:lnTo>
                    <a:pt x="983284" y="334260"/>
                  </a:lnTo>
                  <a:lnTo>
                    <a:pt x="953242" y="320460"/>
                  </a:lnTo>
                  <a:lnTo>
                    <a:pt x="939626" y="320460"/>
                  </a:lnTo>
                  <a:lnTo>
                    <a:pt x="924074" y="325205"/>
                  </a:lnTo>
                  <a:lnTo>
                    <a:pt x="900652" y="327453"/>
                  </a:lnTo>
                  <a:lnTo>
                    <a:pt x="874669" y="332137"/>
                  </a:lnTo>
                  <a:lnTo>
                    <a:pt x="851060" y="334447"/>
                  </a:lnTo>
                  <a:lnTo>
                    <a:pt x="833696" y="336757"/>
                  </a:lnTo>
                  <a:lnTo>
                    <a:pt x="773674" y="332074"/>
                  </a:lnTo>
                  <a:lnTo>
                    <a:pt x="782543" y="318212"/>
                  </a:lnTo>
                  <a:lnTo>
                    <a:pt x="765179" y="313466"/>
                  </a:lnTo>
                  <a:lnTo>
                    <a:pt x="779857" y="302663"/>
                  </a:lnTo>
                  <a:lnTo>
                    <a:pt x="818894" y="297980"/>
                  </a:lnTo>
                  <a:lnTo>
                    <a:pt x="834633" y="288489"/>
                  </a:lnTo>
                  <a:lnTo>
                    <a:pt x="803404" y="285554"/>
                  </a:lnTo>
                  <a:lnTo>
                    <a:pt x="788539" y="283243"/>
                  </a:lnTo>
                  <a:lnTo>
                    <a:pt x="804278" y="265322"/>
                  </a:lnTo>
                  <a:lnTo>
                    <a:pt x="786977" y="255206"/>
                  </a:lnTo>
                  <a:lnTo>
                    <a:pt x="806777" y="244029"/>
                  </a:lnTo>
                  <a:lnTo>
                    <a:pt x="842878" y="234975"/>
                  </a:lnTo>
                  <a:lnTo>
                    <a:pt x="899090" y="223423"/>
                  </a:lnTo>
                  <a:lnTo>
                    <a:pt x="882476" y="232290"/>
                  </a:lnTo>
                  <a:lnTo>
                    <a:pt x="896654" y="232789"/>
                  </a:lnTo>
                  <a:lnTo>
                    <a:pt x="928758" y="232789"/>
                  </a:lnTo>
                  <a:lnTo>
                    <a:pt x="915267" y="234350"/>
                  </a:lnTo>
                  <a:lnTo>
                    <a:pt x="899840" y="243779"/>
                  </a:lnTo>
                  <a:lnTo>
                    <a:pt x="916017" y="244404"/>
                  </a:lnTo>
                  <a:lnTo>
                    <a:pt x="929008" y="242031"/>
                  </a:lnTo>
                  <a:lnTo>
                    <a:pt x="944810" y="230167"/>
                  </a:lnTo>
                  <a:lnTo>
                    <a:pt x="961112" y="230479"/>
                  </a:lnTo>
                  <a:lnTo>
                    <a:pt x="977975" y="235037"/>
                  </a:lnTo>
                  <a:lnTo>
                    <a:pt x="968107" y="260826"/>
                  </a:lnTo>
                  <a:lnTo>
                    <a:pt x="983284" y="255768"/>
                  </a:lnTo>
                  <a:lnTo>
                    <a:pt x="994652" y="238971"/>
                  </a:lnTo>
                  <a:lnTo>
                    <a:pt x="1011828" y="225421"/>
                  </a:lnTo>
                  <a:lnTo>
                    <a:pt x="1040434" y="230291"/>
                  </a:lnTo>
                  <a:lnTo>
                    <a:pt x="1035187" y="254082"/>
                  </a:lnTo>
                  <a:lnTo>
                    <a:pt x="1030566" y="270193"/>
                  </a:lnTo>
                  <a:lnTo>
                    <a:pt x="1003271" y="285491"/>
                  </a:lnTo>
                  <a:close/>
                  <a:moveTo>
                    <a:pt x="1040934" y="287802"/>
                  </a:moveTo>
                  <a:lnTo>
                    <a:pt x="1004208" y="285491"/>
                  </a:lnTo>
                  <a:lnTo>
                    <a:pt x="1032939" y="272191"/>
                  </a:lnTo>
                  <a:lnTo>
                    <a:pt x="1037998" y="255019"/>
                  </a:lnTo>
                  <a:lnTo>
                    <a:pt x="1042370" y="229355"/>
                  </a:lnTo>
                  <a:lnTo>
                    <a:pt x="1024320" y="220425"/>
                  </a:lnTo>
                  <a:lnTo>
                    <a:pt x="1010516" y="222611"/>
                  </a:lnTo>
                  <a:lnTo>
                    <a:pt x="992528" y="236848"/>
                  </a:lnTo>
                  <a:lnTo>
                    <a:pt x="981411" y="253458"/>
                  </a:lnTo>
                  <a:lnTo>
                    <a:pt x="979912" y="233913"/>
                  </a:lnTo>
                  <a:lnTo>
                    <a:pt x="961549" y="227294"/>
                  </a:lnTo>
                  <a:lnTo>
                    <a:pt x="943936" y="227294"/>
                  </a:lnTo>
                  <a:lnTo>
                    <a:pt x="927821" y="239221"/>
                  </a:lnTo>
                  <a:lnTo>
                    <a:pt x="900527" y="243592"/>
                  </a:lnTo>
                  <a:lnTo>
                    <a:pt x="916704" y="237348"/>
                  </a:lnTo>
                  <a:cubicBezTo>
                    <a:pt x="931007" y="232227"/>
                    <a:pt x="930569" y="229729"/>
                    <a:pt x="928821" y="229729"/>
                  </a:cubicBezTo>
                  <a:lnTo>
                    <a:pt x="896467" y="229729"/>
                  </a:lnTo>
                  <a:lnTo>
                    <a:pt x="883226" y="232102"/>
                  </a:lnTo>
                  <a:lnTo>
                    <a:pt x="899403" y="223110"/>
                  </a:lnTo>
                  <a:lnTo>
                    <a:pt x="842003" y="231915"/>
                  </a:lnTo>
                  <a:lnTo>
                    <a:pt x="805715" y="241219"/>
                  </a:lnTo>
                  <a:lnTo>
                    <a:pt x="785728" y="255394"/>
                  </a:lnTo>
                  <a:lnTo>
                    <a:pt x="803341" y="265072"/>
                  </a:lnTo>
                  <a:lnTo>
                    <a:pt x="787977" y="271317"/>
                  </a:lnTo>
                  <a:lnTo>
                    <a:pt x="775110" y="278248"/>
                  </a:lnTo>
                  <a:lnTo>
                    <a:pt x="788289" y="285741"/>
                  </a:lnTo>
                  <a:lnTo>
                    <a:pt x="803654" y="288176"/>
                  </a:lnTo>
                  <a:lnTo>
                    <a:pt x="834133" y="288176"/>
                  </a:lnTo>
                  <a:lnTo>
                    <a:pt x="818207" y="294733"/>
                  </a:lnTo>
                  <a:lnTo>
                    <a:pt x="779982" y="299167"/>
                  </a:lnTo>
                  <a:lnTo>
                    <a:pt x="767490" y="299167"/>
                  </a:lnTo>
                  <a:lnTo>
                    <a:pt x="763743" y="314403"/>
                  </a:lnTo>
                  <a:lnTo>
                    <a:pt x="782168" y="320647"/>
                  </a:lnTo>
                  <a:lnTo>
                    <a:pt x="773861" y="334634"/>
                  </a:lnTo>
                  <a:lnTo>
                    <a:pt x="834258" y="339255"/>
                  </a:lnTo>
                  <a:lnTo>
                    <a:pt x="851872" y="336945"/>
                  </a:lnTo>
                  <a:lnTo>
                    <a:pt x="875543" y="334634"/>
                  </a:lnTo>
                  <a:lnTo>
                    <a:pt x="901526" y="329951"/>
                  </a:lnTo>
                  <a:lnTo>
                    <a:pt x="924386" y="327828"/>
                  </a:lnTo>
                  <a:lnTo>
                    <a:pt x="939813" y="323145"/>
                  </a:lnTo>
                  <a:lnTo>
                    <a:pt x="981848" y="337007"/>
                  </a:lnTo>
                  <a:lnTo>
                    <a:pt x="997150" y="341691"/>
                  </a:lnTo>
                  <a:lnTo>
                    <a:pt x="1010829" y="339443"/>
                  </a:lnTo>
                  <a:lnTo>
                    <a:pt x="1022571" y="324956"/>
                  </a:lnTo>
                  <a:lnTo>
                    <a:pt x="993528" y="317775"/>
                  </a:lnTo>
                  <a:lnTo>
                    <a:pt x="1007144" y="311530"/>
                  </a:lnTo>
                  <a:lnTo>
                    <a:pt x="1023508" y="311530"/>
                  </a:lnTo>
                  <a:lnTo>
                    <a:pt x="1040934" y="309220"/>
                  </a:lnTo>
                  <a:lnTo>
                    <a:pt x="1042308" y="291424"/>
                  </a:lnTo>
                  <a:close/>
                  <a:moveTo>
                    <a:pt x="682047" y="264323"/>
                  </a:moveTo>
                  <a:lnTo>
                    <a:pt x="662060" y="252896"/>
                  </a:lnTo>
                  <a:lnTo>
                    <a:pt x="699036" y="230104"/>
                  </a:lnTo>
                  <a:lnTo>
                    <a:pt x="722458" y="221050"/>
                  </a:lnTo>
                  <a:lnTo>
                    <a:pt x="741633" y="216429"/>
                  </a:lnTo>
                  <a:lnTo>
                    <a:pt x="753437" y="197134"/>
                  </a:lnTo>
                  <a:lnTo>
                    <a:pt x="769926" y="190890"/>
                  </a:lnTo>
                  <a:lnTo>
                    <a:pt x="799469" y="188579"/>
                  </a:lnTo>
                  <a:lnTo>
                    <a:pt x="844876" y="193200"/>
                  </a:lnTo>
                  <a:lnTo>
                    <a:pt x="869860" y="200131"/>
                  </a:lnTo>
                  <a:lnTo>
                    <a:pt x="884538" y="213557"/>
                  </a:lnTo>
                  <a:lnTo>
                    <a:pt x="850747" y="217803"/>
                  </a:lnTo>
                  <a:lnTo>
                    <a:pt x="805278" y="232290"/>
                  </a:lnTo>
                  <a:lnTo>
                    <a:pt x="757809" y="248525"/>
                  </a:lnTo>
                  <a:lnTo>
                    <a:pt x="729266" y="272004"/>
                  </a:lnTo>
                  <a:lnTo>
                    <a:pt x="711028" y="269319"/>
                  </a:lnTo>
                  <a:lnTo>
                    <a:pt x="691041" y="274002"/>
                  </a:lnTo>
                  <a:lnTo>
                    <a:pt x="676051" y="276312"/>
                  </a:lnTo>
                  <a:close/>
                  <a:moveTo>
                    <a:pt x="678987" y="263386"/>
                  </a:moveTo>
                  <a:lnTo>
                    <a:pt x="674552" y="277062"/>
                  </a:lnTo>
                  <a:lnTo>
                    <a:pt x="691416" y="277062"/>
                  </a:lnTo>
                  <a:lnTo>
                    <a:pt x="710965" y="272378"/>
                  </a:lnTo>
                  <a:lnTo>
                    <a:pt x="729703" y="274751"/>
                  </a:lnTo>
                  <a:lnTo>
                    <a:pt x="759308" y="251023"/>
                  </a:lnTo>
                  <a:lnTo>
                    <a:pt x="806277" y="235037"/>
                  </a:lnTo>
                  <a:lnTo>
                    <a:pt x="851559" y="221112"/>
                  </a:lnTo>
                  <a:lnTo>
                    <a:pt x="885912" y="214181"/>
                  </a:lnTo>
                  <a:lnTo>
                    <a:pt x="871546" y="197571"/>
                  </a:lnTo>
                  <a:lnTo>
                    <a:pt x="845001" y="190265"/>
                  </a:lnTo>
                  <a:lnTo>
                    <a:pt x="811961" y="194824"/>
                  </a:lnTo>
                  <a:lnTo>
                    <a:pt x="768927" y="187892"/>
                  </a:lnTo>
                  <a:lnTo>
                    <a:pt x="751251" y="194824"/>
                  </a:lnTo>
                  <a:lnTo>
                    <a:pt x="739696" y="214056"/>
                  </a:lnTo>
                  <a:lnTo>
                    <a:pt x="720959" y="217928"/>
                  </a:lnTo>
                  <a:lnTo>
                    <a:pt x="696975" y="227294"/>
                  </a:lnTo>
                  <a:lnTo>
                    <a:pt x="659999" y="252958"/>
                  </a:lnTo>
                  <a:lnTo>
                    <a:pt x="677550" y="262700"/>
                  </a:lnTo>
                  <a:close/>
                  <a:moveTo>
                    <a:pt x="71515" y="762934"/>
                  </a:moveTo>
                  <a:lnTo>
                    <a:pt x="66206" y="778795"/>
                  </a:lnTo>
                  <a:close/>
                  <a:moveTo>
                    <a:pt x="68392" y="762497"/>
                  </a:moveTo>
                  <a:lnTo>
                    <a:pt x="66206" y="778795"/>
                  </a:lnTo>
                  <a:lnTo>
                    <a:pt x="71515" y="762934"/>
                  </a:lnTo>
                  <a:close/>
                  <a:moveTo>
                    <a:pt x="60585" y="787474"/>
                  </a:moveTo>
                  <a:lnTo>
                    <a:pt x="76449" y="787474"/>
                  </a:lnTo>
                  <a:lnTo>
                    <a:pt x="64332" y="801212"/>
                  </a:lnTo>
                  <a:close/>
                  <a:moveTo>
                    <a:pt x="57712" y="788786"/>
                  </a:moveTo>
                  <a:lnTo>
                    <a:pt x="63958" y="802710"/>
                  </a:lnTo>
                  <a:lnTo>
                    <a:pt x="77511" y="786662"/>
                  </a:lnTo>
                  <a:lnTo>
                    <a:pt x="61084" y="784227"/>
                  </a:lnTo>
                  <a:close/>
                  <a:moveTo>
                    <a:pt x="52715" y="765681"/>
                  </a:moveTo>
                  <a:lnTo>
                    <a:pt x="52715" y="765681"/>
                  </a:lnTo>
                  <a:close/>
                  <a:moveTo>
                    <a:pt x="52715" y="768804"/>
                  </a:moveTo>
                  <a:lnTo>
                    <a:pt x="65644" y="768804"/>
                  </a:lnTo>
                  <a:lnTo>
                    <a:pt x="51091" y="764932"/>
                  </a:lnTo>
                  <a:close/>
                  <a:moveTo>
                    <a:pt x="87754" y="890194"/>
                  </a:moveTo>
                  <a:lnTo>
                    <a:pt x="100746" y="913672"/>
                  </a:lnTo>
                  <a:lnTo>
                    <a:pt x="86568" y="918918"/>
                  </a:lnTo>
                  <a:lnTo>
                    <a:pt x="75825" y="901808"/>
                  </a:lnTo>
                  <a:lnTo>
                    <a:pt x="57399" y="895564"/>
                  </a:lnTo>
                  <a:lnTo>
                    <a:pt x="60710" y="881077"/>
                  </a:lnTo>
                  <a:lnTo>
                    <a:pt x="45907" y="881639"/>
                  </a:lnTo>
                  <a:lnTo>
                    <a:pt x="48905" y="867777"/>
                  </a:lnTo>
                  <a:lnTo>
                    <a:pt x="35976" y="863156"/>
                  </a:lnTo>
                  <a:lnTo>
                    <a:pt x="51341" y="856911"/>
                  </a:lnTo>
                  <a:lnTo>
                    <a:pt x="36288" y="844922"/>
                  </a:lnTo>
                  <a:lnTo>
                    <a:pt x="60272" y="854414"/>
                  </a:lnTo>
                  <a:lnTo>
                    <a:pt x="75762" y="861595"/>
                  </a:lnTo>
                  <a:lnTo>
                    <a:pt x="88254" y="875207"/>
                  </a:lnTo>
                  <a:close/>
                  <a:moveTo>
                    <a:pt x="90940" y="890194"/>
                  </a:moveTo>
                  <a:lnTo>
                    <a:pt x="90940" y="873958"/>
                  </a:lnTo>
                  <a:lnTo>
                    <a:pt x="77573" y="858972"/>
                  </a:lnTo>
                  <a:lnTo>
                    <a:pt x="61959" y="851666"/>
                  </a:lnTo>
                  <a:lnTo>
                    <a:pt x="47843" y="839989"/>
                  </a:lnTo>
                  <a:lnTo>
                    <a:pt x="34914" y="844672"/>
                  </a:lnTo>
                  <a:lnTo>
                    <a:pt x="49967" y="856724"/>
                  </a:lnTo>
                  <a:lnTo>
                    <a:pt x="34852" y="862968"/>
                  </a:lnTo>
                  <a:lnTo>
                    <a:pt x="48093" y="870462"/>
                  </a:lnTo>
                  <a:lnTo>
                    <a:pt x="46719" y="884449"/>
                  </a:lnTo>
                  <a:lnTo>
                    <a:pt x="59710" y="882139"/>
                  </a:lnTo>
                  <a:lnTo>
                    <a:pt x="55651" y="896625"/>
                  </a:lnTo>
                  <a:lnTo>
                    <a:pt x="74388" y="902870"/>
                  </a:lnTo>
                  <a:lnTo>
                    <a:pt x="74388" y="916732"/>
                  </a:lnTo>
                  <a:lnTo>
                    <a:pt x="87380" y="921353"/>
                  </a:lnTo>
                  <a:lnTo>
                    <a:pt x="103681" y="914359"/>
                  </a:lnTo>
                  <a:lnTo>
                    <a:pt x="102432" y="898748"/>
                  </a:lnTo>
                  <a:close/>
                  <a:moveTo>
                    <a:pt x="1649217" y="761872"/>
                  </a:moveTo>
                  <a:lnTo>
                    <a:pt x="1667580" y="773050"/>
                  </a:lnTo>
                  <a:lnTo>
                    <a:pt x="1651965" y="801649"/>
                  </a:lnTo>
                  <a:lnTo>
                    <a:pt x="1649779" y="815699"/>
                  </a:lnTo>
                  <a:lnTo>
                    <a:pt x="1627044" y="823754"/>
                  </a:lnTo>
                  <a:lnTo>
                    <a:pt x="1598938" y="830748"/>
                  </a:lnTo>
                  <a:lnTo>
                    <a:pt x="1584260" y="832995"/>
                  </a:lnTo>
                  <a:lnTo>
                    <a:pt x="1570769" y="840114"/>
                  </a:lnTo>
                  <a:lnTo>
                    <a:pt x="1557403" y="854351"/>
                  </a:lnTo>
                  <a:lnTo>
                    <a:pt x="1543038" y="858535"/>
                  </a:lnTo>
                  <a:lnTo>
                    <a:pt x="1525799" y="863156"/>
                  </a:lnTo>
                  <a:lnTo>
                    <a:pt x="1512745" y="867839"/>
                  </a:lnTo>
                  <a:lnTo>
                    <a:pt x="1474708" y="863156"/>
                  </a:lnTo>
                  <a:lnTo>
                    <a:pt x="1453035" y="860783"/>
                  </a:lnTo>
                  <a:lnTo>
                    <a:pt x="1433298" y="863093"/>
                  </a:lnTo>
                  <a:lnTo>
                    <a:pt x="1414061" y="863093"/>
                  </a:lnTo>
                  <a:lnTo>
                    <a:pt x="1396573" y="865466"/>
                  </a:lnTo>
                  <a:lnTo>
                    <a:pt x="1383081" y="872585"/>
                  </a:lnTo>
                  <a:lnTo>
                    <a:pt x="1365406" y="891318"/>
                  </a:lnTo>
                  <a:lnTo>
                    <a:pt x="1346980" y="893191"/>
                  </a:lnTo>
                  <a:lnTo>
                    <a:pt x="1329180" y="902620"/>
                  </a:lnTo>
                  <a:lnTo>
                    <a:pt x="1307319" y="921353"/>
                  </a:lnTo>
                  <a:lnTo>
                    <a:pt x="1283335" y="942459"/>
                  </a:lnTo>
                  <a:lnTo>
                    <a:pt x="1264598" y="953699"/>
                  </a:lnTo>
                  <a:lnTo>
                    <a:pt x="1251544" y="963065"/>
                  </a:lnTo>
                  <a:lnTo>
                    <a:pt x="1267845" y="963565"/>
                  </a:lnTo>
                  <a:lnTo>
                    <a:pt x="1281274" y="956446"/>
                  </a:lnTo>
                  <a:lnTo>
                    <a:pt x="1296701" y="942334"/>
                  </a:lnTo>
                  <a:lnTo>
                    <a:pt x="1309630" y="930720"/>
                  </a:lnTo>
                  <a:lnTo>
                    <a:pt x="1324495" y="921603"/>
                  </a:lnTo>
                  <a:lnTo>
                    <a:pt x="1345856" y="912424"/>
                  </a:lnTo>
                  <a:lnTo>
                    <a:pt x="1363095" y="905492"/>
                  </a:lnTo>
                  <a:lnTo>
                    <a:pt x="1384580" y="898561"/>
                  </a:lnTo>
                  <a:lnTo>
                    <a:pt x="1416559" y="896313"/>
                  </a:lnTo>
                  <a:lnTo>
                    <a:pt x="1427802" y="920229"/>
                  </a:lnTo>
                  <a:lnTo>
                    <a:pt x="1414311" y="918668"/>
                  </a:lnTo>
                  <a:lnTo>
                    <a:pt x="1400258" y="930657"/>
                  </a:lnTo>
                  <a:lnTo>
                    <a:pt x="1374899" y="930345"/>
                  </a:lnTo>
                  <a:lnTo>
                    <a:pt x="1387391" y="944644"/>
                  </a:lnTo>
                  <a:lnTo>
                    <a:pt x="1406129" y="942709"/>
                  </a:lnTo>
                  <a:lnTo>
                    <a:pt x="1419807" y="933155"/>
                  </a:lnTo>
                  <a:lnTo>
                    <a:pt x="1406816" y="944832"/>
                  </a:lnTo>
                  <a:lnTo>
                    <a:pt x="1398009" y="961254"/>
                  </a:lnTo>
                  <a:lnTo>
                    <a:pt x="1393574" y="979987"/>
                  </a:lnTo>
                  <a:lnTo>
                    <a:pt x="1407565" y="986232"/>
                  </a:lnTo>
                  <a:lnTo>
                    <a:pt x="1410876" y="999095"/>
                  </a:lnTo>
                  <a:lnTo>
                    <a:pt x="1437858" y="1007150"/>
                  </a:lnTo>
                  <a:lnTo>
                    <a:pt x="1450911" y="1009461"/>
                  </a:lnTo>
                  <a:lnTo>
                    <a:pt x="1464465" y="1007150"/>
                  </a:lnTo>
                  <a:lnTo>
                    <a:pt x="1440106" y="1022636"/>
                  </a:lnTo>
                  <a:lnTo>
                    <a:pt x="1426927" y="1027320"/>
                  </a:lnTo>
                  <a:lnTo>
                    <a:pt x="1411563" y="1034813"/>
                  </a:lnTo>
                  <a:lnTo>
                    <a:pt x="1392825" y="1030067"/>
                  </a:lnTo>
                  <a:lnTo>
                    <a:pt x="1380333" y="1046989"/>
                  </a:lnTo>
                  <a:lnTo>
                    <a:pt x="1365718" y="1055794"/>
                  </a:lnTo>
                  <a:lnTo>
                    <a:pt x="1348417" y="1067408"/>
                  </a:lnTo>
                  <a:lnTo>
                    <a:pt x="1344357" y="1041307"/>
                  </a:lnTo>
                  <a:lnTo>
                    <a:pt x="1384643" y="1019077"/>
                  </a:lnTo>
                  <a:lnTo>
                    <a:pt x="1399383" y="1014581"/>
                  </a:lnTo>
                  <a:lnTo>
                    <a:pt x="1414311" y="1012333"/>
                  </a:lnTo>
                  <a:lnTo>
                    <a:pt x="1381583" y="1011459"/>
                  </a:lnTo>
                  <a:cubicBezTo>
                    <a:pt x="1390264" y="998346"/>
                    <a:pt x="1388578" y="996910"/>
                    <a:pt x="1387204" y="997846"/>
                  </a:cubicBezTo>
                  <a:lnTo>
                    <a:pt x="1374275" y="1007150"/>
                  </a:lnTo>
                  <a:lnTo>
                    <a:pt x="1359472" y="1013957"/>
                  </a:lnTo>
                  <a:lnTo>
                    <a:pt x="1333489" y="1020950"/>
                  </a:lnTo>
                  <a:lnTo>
                    <a:pt x="1317875" y="1013894"/>
                  </a:lnTo>
                  <a:lnTo>
                    <a:pt x="1323121" y="988043"/>
                  </a:lnTo>
                  <a:lnTo>
                    <a:pt x="1331678" y="967249"/>
                  </a:lnTo>
                  <a:lnTo>
                    <a:pt x="1331678" y="952762"/>
                  </a:lnTo>
                  <a:lnTo>
                    <a:pt x="1312628" y="953511"/>
                  </a:lnTo>
                  <a:lnTo>
                    <a:pt x="1298638" y="947267"/>
                  </a:lnTo>
                  <a:lnTo>
                    <a:pt x="1287832" y="961192"/>
                  </a:lnTo>
                  <a:lnTo>
                    <a:pt x="1273154" y="970059"/>
                  </a:lnTo>
                  <a:lnTo>
                    <a:pt x="1266097" y="984671"/>
                  </a:lnTo>
                  <a:lnTo>
                    <a:pt x="1251169" y="1000344"/>
                  </a:lnTo>
                  <a:lnTo>
                    <a:pt x="1238365" y="1011833"/>
                  </a:lnTo>
                  <a:lnTo>
                    <a:pt x="1223500" y="1020950"/>
                  </a:lnTo>
                  <a:lnTo>
                    <a:pt x="1131436" y="1027694"/>
                  </a:lnTo>
                  <a:lnTo>
                    <a:pt x="1113198" y="1044304"/>
                  </a:lnTo>
                  <a:lnTo>
                    <a:pt x="1087465" y="1055794"/>
                  </a:lnTo>
                  <a:lnTo>
                    <a:pt x="1060109" y="1055794"/>
                  </a:lnTo>
                  <a:lnTo>
                    <a:pt x="1044993" y="1058104"/>
                  </a:lnTo>
                  <a:lnTo>
                    <a:pt x="1029879" y="1060415"/>
                  </a:lnTo>
                  <a:lnTo>
                    <a:pt x="1013889" y="1077149"/>
                  </a:lnTo>
                  <a:lnTo>
                    <a:pt x="1024570" y="1093135"/>
                  </a:lnTo>
                  <a:lnTo>
                    <a:pt x="1002085" y="1090575"/>
                  </a:lnTo>
                  <a:lnTo>
                    <a:pt x="988593" y="1095320"/>
                  </a:lnTo>
                  <a:lnTo>
                    <a:pt x="956552" y="1099879"/>
                  </a:lnTo>
                  <a:lnTo>
                    <a:pt x="943124" y="1106810"/>
                  </a:lnTo>
                  <a:lnTo>
                    <a:pt x="929070" y="1104312"/>
                  </a:lnTo>
                  <a:lnTo>
                    <a:pt x="946809" y="1098068"/>
                  </a:lnTo>
                  <a:lnTo>
                    <a:pt x="958114" y="1083706"/>
                  </a:lnTo>
                  <a:lnTo>
                    <a:pt x="970980" y="1069906"/>
                  </a:lnTo>
                  <a:lnTo>
                    <a:pt x="977726" y="1055544"/>
                  </a:lnTo>
                  <a:lnTo>
                    <a:pt x="999211" y="1032502"/>
                  </a:lnTo>
                  <a:lnTo>
                    <a:pt x="1001585" y="1018015"/>
                  </a:lnTo>
                  <a:lnTo>
                    <a:pt x="1005020" y="1034625"/>
                  </a:lnTo>
                  <a:lnTo>
                    <a:pt x="1020885" y="1042431"/>
                  </a:lnTo>
                  <a:lnTo>
                    <a:pt x="1029504" y="1027694"/>
                  </a:lnTo>
                  <a:lnTo>
                    <a:pt x="1027443" y="1010585"/>
                  </a:lnTo>
                  <a:lnTo>
                    <a:pt x="1020822" y="994100"/>
                  </a:lnTo>
                  <a:lnTo>
                    <a:pt x="989593" y="986169"/>
                  </a:lnTo>
                  <a:lnTo>
                    <a:pt x="948558" y="976928"/>
                  </a:lnTo>
                  <a:lnTo>
                    <a:pt x="949807" y="962191"/>
                  </a:lnTo>
                  <a:lnTo>
                    <a:pt x="951930" y="948516"/>
                  </a:lnTo>
                  <a:lnTo>
                    <a:pt x="960362" y="935215"/>
                  </a:lnTo>
                  <a:lnTo>
                    <a:pt x="945809" y="935215"/>
                  </a:lnTo>
                  <a:lnTo>
                    <a:pt x="930320" y="942272"/>
                  </a:lnTo>
                  <a:lnTo>
                    <a:pt x="936566" y="913922"/>
                  </a:lnTo>
                  <a:lnTo>
                    <a:pt x="918390" y="905118"/>
                  </a:lnTo>
                  <a:lnTo>
                    <a:pt x="897966" y="909676"/>
                  </a:lnTo>
                  <a:lnTo>
                    <a:pt x="880665" y="914359"/>
                  </a:lnTo>
                  <a:lnTo>
                    <a:pt x="865737" y="916607"/>
                  </a:lnTo>
                  <a:lnTo>
                    <a:pt x="853933" y="931157"/>
                  </a:lnTo>
                  <a:lnTo>
                    <a:pt x="818519" y="925911"/>
                  </a:lnTo>
                  <a:lnTo>
                    <a:pt x="803654" y="923601"/>
                  </a:lnTo>
                  <a:lnTo>
                    <a:pt x="778296" y="912174"/>
                  </a:lnTo>
                  <a:lnTo>
                    <a:pt x="762431" y="912174"/>
                  </a:lnTo>
                  <a:lnTo>
                    <a:pt x="747816" y="907553"/>
                  </a:lnTo>
                  <a:lnTo>
                    <a:pt x="746754" y="892629"/>
                  </a:lnTo>
                  <a:lnTo>
                    <a:pt x="737260" y="906117"/>
                  </a:lnTo>
                  <a:lnTo>
                    <a:pt x="123793" y="905180"/>
                  </a:lnTo>
                  <a:lnTo>
                    <a:pt x="127540" y="888383"/>
                  </a:lnTo>
                  <a:lnTo>
                    <a:pt x="113799" y="879828"/>
                  </a:lnTo>
                  <a:lnTo>
                    <a:pt x="121669" y="865716"/>
                  </a:lnTo>
                  <a:lnTo>
                    <a:pt x="106554" y="865716"/>
                  </a:lnTo>
                  <a:lnTo>
                    <a:pt x="106554" y="851853"/>
                  </a:lnTo>
                  <a:lnTo>
                    <a:pt x="93563" y="854164"/>
                  </a:lnTo>
                  <a:lnTo>
                    <a:pt x="108053" y="840489"/>
                  </a:lnTo>
                  <a:lnTo>
                    <a:pt x="87567" y="835618"/>
                  </a:lnTo>
                  <a:lnTo>
                    <a:pt x="72764" y="830997"/>
                  </a:lnTo>
                  <a:lnTo>
                    <a:pt x="86193" y="824753"/>
                  </a:lnTo>
                  <a:cubicBezTo>
                    <a:pt x="100558" y="819695"/>
                    <a:pt x="99809" y="816948"/>
                    <a:pt x="97872" y="817322"/>
                  </a:cubicBezTo>
                  <a:lnTo>
                    <a:pt x="72015" y="821943"/>
                  </a:lnTo>
                  <a:lnTo>
                    <a:pt x="86318" y="813076"/>
                  </a:lnTo>
                  <a:lnTo>
                    <a:pt x="111301" y="806520"/>
                  </a:lnTo>
                  <a:lnTo>
                    <a:pt x="110739" y="788473"/>
                  </a:lnTo>
                  <a:lnTo>
                    <a:pt x="91502" y="791783"/>
                  </a:lnTo>
                  <a:lnTo>
                    <a:pt x="86880" y="778732"/>
                  </a:lnTo>
                  <a:lnTo>
                    <a:pt x="106304" y="752256"/>
                  </a:lnTo>
                  <a:lnTo>
                    <a:pt x="86692" y="761872"/>
                  </a:lnTo>
                  <a:lnTo>
                    <a:pt x="80447" y="747386"/>
                  </a:lnTo>
                  <a:lnTo>
                    <a:pt x="91065" y="731587"/>
                  </a:lnTo>
                  <a:lnTo>
                    <a:pt x="105680" y="722783"/>
                  </a:lnTo>
                  <a:lnTo>
                    <a:pt x="119108" y="704050"/>
                  </a:lnTo>
                  <a:lnTo>
                    <a:pt x="119108" y="686940"/>
                  </a:lnTo>
                  <a:lnTo>
                    <a:pt x="105680" y="674139"/>
                  </a:lnTo>
                  <a:lnTo>
                    <a:pt x="112550" y="659653"/>
                  </a:lnTo>
                  <a:lnTo>
                    <a:pt x="112550" y="642855"/>
                  </a:lnTo>
                  <a:lnTo>
                    <a:pt x="118796" y="622436"/>
                  </a:lnTo>
                  <a:lnTo>
                    <a:pt x="114486" y="605327"/>
                  </a:lnTo>
                  <a:lnTo>
                    <a:pt x="112425" y="583659"/>
                  </a:lnTo>
                  <a:lnTo>
                    <a:pt x="95562" y="584595"/>
                  </a:lnTo>
                  <a:lnTo>
                    <a:pt x="82070" y="594462"/>
                  </a:lnTo>
                  <a:lnTo>
                    <a:pt x="57399" y="596522"/>
                  </a:lnTo>
                  <a:lnTo>
                    <a:pt x="49967" y="582972"/>
                  </a:lnTo>
                  <a:lnTo>
                    <a:pt x="56213" y="568173"/>
                  </a:lnTo>
                  <a:lnTo>
                    <a:pt x="37038" y="570671"/>
                  </a:lnTo>
                  <a:lnTo>
                    <a:pt x="18300" y="570671"/>
                  </a:lnTo>
                  <a:lnTo>
                    <a:pt x="299801" y="313466"/>
                  </a:lnTo>
                  <a:lnTo>
                    <a:pt x="334965" y="325393"/>
                  </a:lnTo>
                  <a:lnTo>
                    <a:pt x="380310" y="341628"/>
                  </a:lnTo>
                  <a:lnTo>
                    <a:pt x="392802" y="322395"/>
                  </a:lnTo>
                  <a:lnTo>
                    <a:pt x="409416" y="313716"/>
                  </a:lnTo>
                  <a:lnTo>
                    <a:pt x="427716" y="318462"/>
                  </a:lnTo>
                  <a:lnTo>
                    <a:pt x="412289" y="322458"/>
                  </a:lnTo>
                  <a:lnTo>
                    <a:pt x="400921" y="336820"/>
                  </a:lnTo>
                  <a:lnTo>
                    <a:pt x="416036" y="329826"/>
                  </a:lnTo>
                  <a:lnTo>
                    <a:pt x="443768" y="318399"/>
                  </a:lnTo>
                  <a:lnTo>
                    <a:pt x="459133" y="309033"/>
                  </a:lnTo>
                  <a:lnTo>
                    <a:pt x="492923" y="306910"/>
                  </a:lnTo>
                  <a:lnTo>
                    <a:pt x="506476" y="299791"/>
                  </a:lnTo>
                  <a:lnTo>
                    <a:pt x="522590" y="304537"/>
                  </a:lnTo>
                  <a:lnTo>
                    <a:pt x="509537" y="306160"/>
                  </a:lnTo>
                  <a:lnTo>
                    <a:pt x="488113" y="313466"/>
                  </a:lnTo>
                  <a:lnTo>
                    <a:pt x="462755" y="313466"/>
                  </a:lnTo>
                  <a:lnTo>
                    <a:pt x="449014" y="320585"/>
                  </a:lnTo>
                  <a:lnTo>
                    <a:pt x="434212" y="325143"/>
                  </a:lnTo>
                  <a:lnTo>
                    <a:pt x="420783" y="334634"/>
                  </a:lnTo>
                  <a:lnTo>
                    <a:pt x="441519" y="332824"/>
                  </a:lnTo>
                  <a:lnTo>
                    <a:pt x="456697" y="328140"/>
                  </a:lnTo>
                  <a:lnTo>
                    <a:pt x="472186" y="318711"/>
                  </a:lnTo>
                  <a:lnTo>
                    <a:pt x="486240" y="321272"/>
                  </a:lnTo>
                  <a:lnTo>
                    <a:pt x="502042" y="316588"/>
                  </a:lnTo>
                  <a:lnTo>
                    <a:pt x="519218" y="311967"/>
                  </a:lnTo>
                  <a:lnTo>
                    <a:pt x="536081" y="311967"/>
                  </a:lnTo>
                  <a:lnTo>
                    <a:pt x="554257" y="300103"/>
                  </a:lnTo>
                  <a:lnTo>
                    <a:pt x="571495" y="288489"/>
                  </a:lnTo>
                  <a:lnTo>
                    <a:pt x="577741" y="301914"/>
                  </a:lnTo>
                  <a:lnTo>
                    <a:pt x="573244" y="316900"/>
                  </a:lnTo>
                  <a:lnTo>
                    <a:pt x="587173" y="323145"/>
                  </a:lnTo>
                  <a:lnTo>
                    <a:pt x="601725" y="311218"/>
                  </a:lnTo>
                  <a:lnTo>
                    <a:pt x="623024" y="299853"/>
                  </a:lnTo>
                  <a:lnTo>
                    <a:pt x="601601" y="320647"/>
                  </a:lnTo>
                  <a:lnTo>
                    <a:pt x="622274" y="323207"/>
                  </a:lnTo>
                  <a:lnTo>
                    <a:pt x="636265" y="313466"/>
                  </a:lnTo>
                  <a:lnTo>
                    <a:pt x="651068" y="306660"/>
                  </a:lnTo>
                  <a:lnTo>
                    <a:pt x="669306" y="313653"/>
                  </a:lnTo>
                  <a:lnTo>
                    <a:pt x="684108" y="322770"/>
                  </a:lnTo>
                  <a:lnTo>
                    <a:pt x="706219" y="327641"/>
                  </a:lnTo>
                  <a:lnTo>
                    <a:pt x="718710" y="332199"/>
                  </a:lnTo>
                  <a:lnTo>
                    <a:pt x="757872" y="336945"/>
                  </a:lnTo>
                  <a:lnTo>
                    <a:pt x="758621" y="354117"/>
                  </a:lnTo>
                  <a:lnTo>
                    <a:pt x="727392" y="356989"/>
                  </a:lnTo>
                  <a:lnTo>
                    <a:pt x="757622" y="367105"/>
                  </a:lnTo>
                  <a:lnTo>
                    <a:pt x="775048" y="367105"/>
                  </a:lnTo>
                  <a:lnTo>
                    <a:pt x="792536" y="364795"/>
                  </a:lnTo>
                  <a:lnTo>
                    <a:pt x="811898" y="362484"/>
                  </a:lnTo>
                  <a:lnTo>
                    <a:pt x="830948" y="364795"/>
                  </a:lnTo>
                  <a:lnTo>
                    <a:pt x="846001" y="367105"/>
                  </a:lnTo>
                  <a:lnTo>
                    <a:pt x="846813" y="386587"/>
                  </a:lnTo>
                  <a:lnTo>
                    <a:pt x="861928" y="388398"/>
                  </a:lnTo>
                  <a:lnTo>
                    <a:pt x="869860" y="371164"/>
                  </a:lnTo>
                  <a:lnTo>
                    <a:pt x="878479" y="352431"/>
                  </a:lnTo>
                  <a:lnTo>
                    <a:pt x="891908" y="355615"/>
                  </a:lnTo>
                  <a:lnTo>
                    <a:pt x="911894" y="350932"/>
                  </a:lnTo>
                  <a:lnTo>
                    <a:pt x="929195" y="346311"/>
                  </a:lnTo>
                  <a:lnTo>
                    <a:pt x="942936" y="357614"/>
                  </a:lnTo>
                  <a:lnTo>
                    <a:pt x="975914" y="364857"/>
                  </a:lnTo>
                  <a:lnTo>
                    <a:pt x="1015013" y="367230"/>
                  </a:lnTo>
                  <a:lnTo>
                    <a:pt x="1027505" y="369540"/>
                  </a:lnTo>
                  <a:lnTo>
                    <a:pt x="1040746" y="369540"/>
                  </a:lnTo>
                  <a:lnTo>
                    <a:pt x="1048679" y="354741"/>
                  </a:lnTo>
                  <a:lnTo>
                    <a:pt x="1061732" y="358425"/>
                  </a:lnTo>
                  <a:lnTo>
                    <a:pt x="1059734" y="344688"/>
                  </a:lnTo>
                  <a:lnTo>
                    <a:pt x="1075661" y="344126"/>
                  </a:lnTo>
                  <a:lnTo>
                    <a:pt x="1091213" y="359300"/>
                  </a:lnTo>
                  <a:cubicBezTo>
                    <a:pt x="1081969" y="373162"/>
                    <a:pt x="1083218" y="374723"/>
                    <a:pt x="1084592" y="374224"/>
                  </a:cubicBezTo>
                  <a:lnTo>
                    <a:pt x="1097584" y="369603"/>
                  </a:lnTo>
                  <a:lnTo>
                    <a:pt x="1111137" y="355241"/>
                  </a:lnTo>
                  <a:lnTo>
                    <a:pt x="1124628" y="360361"/>
                  </a:lnTo>
                  <a:lnTo>
                    <a:pt x="1138931" y="350932"/>
                  </a:lnTo>
                  <a:lnTo>
                    <a:pt x="1153796" y="344126"/>
                  </a:lnTo>
                  <a:lnTo>
                    <a:pt x="1165164" y="329764"/>
                  </a:lnTo>
                  <a:lnTo>
                    <a:pt x="1150986" y="327204"/>
                  </a:lnTo>
                  <a:lnTo>
                    <a:pt x="1166288" y="328015"/>
                  </a:lnTo>
                  <a:lnTo>
                    <a:pt x="1179779" y="320897"/>
                  </a:lnTo>
                  <a:lnTo>
                    <a:pt x="1162478" y="308845"/>
                  </a:lnTo>
                  <a:lnTo>
                    <a:pt x="1144490" y="308845"/>
                  </a:lnTo>
                  <a:lnTo>
                    <a:pt x="1143928" y="293984"/>
                  </a:lnTo>
                  <a:lnTo>
                    <a:pt x="1162291" y="288676"/>
                  </a:lnTo>
                  <a:lnTo>
                    <a:pt x="1149799" y="278872"/>
                  </a:lnTo>
                  <a:lnTo>
                    <a:pt x="1164851" y="269756"/>
                  </a:lnTo>
                  <a:lnTo>
                    <a:pt x="1199204" y="258141"/>
                  </a:lnTo>
                  <a:lnTo>
                    <a:pt x="1211695" y="253520"/>
                  </a:lnTo>
                  <a:lnTo>
                    <a:pt x="1227560" y="269756"/>
                  </a:lnTo>
                  <a:lnTo>
                    <a:pt x="1218503" y="288489"/>
                  </a:lnTo>
                  <a:lnTo>
                    <a:pt x="1227247" y="303850"/>
                  </a:lnTo>
                  <a:lnTo>
                    <a:pt x="1213756" y="299104"/>
                  </a:lnTo>
                  <a:lnTo>
                    <a:pt x="1205449" y="316401"/>
                  </a:lnTo>
                  <a:lnTo>
                    <a:pt x="1222001" y="318586"/>
                  </a:lnTo>
                  <a:lnTo>
                    <a:pt x="1218941" y="332199"/>
                  </a:lnTo>
                  <a:lnTo>
                    <a:pt x="1212070" y="348996"/>
                  </a:lnTo>
                  <a:lnTo>
                    <a:pt x="1227497" y="339193"/>
                  </a:lnTo>
                  <a:lnTo>
                    <a:pt x="1260975" y="332636"/>
                  </a:lnTo>
                  <a:lnTo>
                    <a:pt x="1255416" y="349121"/>
                  </a:lnTo>
                  <a:lnTo>
                    <a:pt x="1239115" y="354991"/>
                  </a:lnTo>
                  <a:lnTo>
                    <a:pt x="1240301" y="382091"/>
                  </a:lnTo>
                  <a:lnTo>
                    <a:pt x="1255604" y="376409"/>
                  </a:lnTo>
                  <a:lnTo>
                    <a:pt x="1272655" y="369540"/>
                  </a:lnTo>
                  <a:lnTo>
                    <a:pt x="1286083" y="357614"/>
                  </a:lnTo>
                  <a:lnTo>
                    <a:pt x="1309755" y="338881"/>
                  </a:lnTo>
                  <a:lnTo>
                    <a:pt x="1326931" y="327329"/>
                  </a:lnTo>
                  <a:lnTo>
                    <a:pt x="1333927" y="312779"/>
                  </a:lnTo>
                  <a:lnTo>
                    <a:pt x="1360534" y="309033"/>
                  </a:lnTo>
                  <a:lnTo>
                    <a:pt x="1379584" y="313653"/>
                  </a:lnTo>
                  <a:lnTo>
                    <a:pt x="1387204" y="329077"/>
                  </a:lnTo>
                  <a:lnTo>
                    <a:pt x="1384893" y="342003"/>
                  </a:lnTo>
                  <a:lnTo>
                    <a:pt x="1355787" y="347685"/>
                  </a:lnTo>
                  <a:lnTo>
                    <a:pt x="1359035" y="365856"/>
                  </a:lnTo>
                  <a:lnTo>
                    <a:pt x="1352789" y="383528"/>
                  </a:lnTo>
                  <a:lnTo>
                    <a:pt x="1325557" y="396516"/>
                  </a:lnTo>
                  <a:lnTo>
                    <a:pt x="1304321" y="401074"/>
                  </a:lnTo>
                  <a:lnTo>
                    <a:pt x="1290331" y="392457"/>
                  </a:lnTo>
                  <a:lnTo>
                    <a:pt x="1281711" y="406382"/>
                  </a:lnTo>
                  <a:lnTo>
                    <a:pt x="1266784" y="392082"/>
                  </a:lnTo>
                  <a:lnTo>
                    <a:pt x="1251794" y="403759"/>
                  </a:lnTo>
                  <a:lnTo>
                    <a:pt x="1236679" y="413376"/>
                  </a:lnTo>
                  <a:lnTo>
                    <a:pt x="1210883" y="424928"/>
                  </a:lnTo>
                  <a:lnTo>
                    <a:pt x="1184651" y="411190"/>
                  </a:lnTo>
                  <a:lnTo>
                    <a:pt x="1168911" y="406195"/>
                  </a:lnTo>
                  <a:lnTo>
                    <a:pt x="1155483" y="406195"/>
                  </a:lnTo>
                  <a:lnTo>
                    <a:pt x="1140118" y="408567"/>
                  </a:lnTo>
                  <a:lnTo>
                    <a:pt x="1171659" y="432109"/>
                  </a:lnTo>
                  <a:lnTo>
                    <a:pt x="1206636" y="441538"/>
                  </a:lnTo>
                  <a:lnTo>
                    <a:pt x="1191271" y="445534"/>
                  </a:lnTo>
                  <a:lnTo>
                    <a:pt x="1178280" y="452528"/>
                  </a:lnTo>
                  <a:lnTo>
                    <a:pt x="1165788" y="457086"/>
                  </a:lnTo>
                  <a:lnTo>
                    <a:pt x="1142304" y="461707"/>
                  </a:lnTo>
                  <a:lnTo>
                    <a:pt x="1125315" y="461707"/>
                  </a:lnTo>
                  <a:lnTo>
                    <a:pt x="1111137" y="478567"/>
                  </a:lnTo>
                  <a:lnTo>
                    <a:pt x="1091400" y="468825"/>
                  </a:lnTo>
                  <a:lnTo>
                    <a:pt x="1052239" y="461707"/>
                  </a:lnTo>
                  <a:lnTo>
                    <a:pt x="1065980" y="478379"/>
                  </a:lnTo>
                  <a:lnTo>
                    <a:pt x="1088839" y="476443"/>
                  </a:lnTo>
                  <a:lnTo>
                    <a:pt x="1091400" y="496113"/>
                  </a:lnTo>
                  <a:lnTo>
                    <a:pt x="1060608" y="496488"/>
                  </a:lnTo>
                  <a:lnTo>
                    <a:pt x="1029379" y="520029"/>
                  </a:lnTo>
                  <a:lnTo>
                    <a:pt x="1014389" y="529208"/>
                  </a:lnTo>
                  <a:lnTo>
                    <a:pt x="992778" y="543196"/>
                  </a:lnTo>
                  <a:lnTo>
                    <a:pt x="979787" y="552500"/>
                  </a:lnTo>
                  <a:lnTo>
                    <a:pt x="966858" y="561804"/>
                  </a:lnTo>
                  <a:lnTo>
                    <a:pt x="947183" y="582847"/>
                  </a:lnTo>
                  <a:lnTo>
                    <a:pt x="929882" y="603828"/>
                  </a:lnTo>
                  <a:lnTo>
                    <a:pt x="925198" y="623061"/>
                  </a:lnTo>
                  <a:lnTo>
                    <a:pt x="940625" y="615380"/>
                  </a:lnTo>
                  <a:lnTo>
                    <a:pt x="956365" y="622561"/>
                  </a:lnTo>
                  <a:lnTo>
                    <a:pt x="948995" y="643854"/>
                  </a:lnTo>
                  <a:lnTo>
                    <a:pt x="936191" y="664336"/>
                  </a:lnTo>
                  <a:lnTo>
                    <a:pt x="951056" y="662025"/>
                  </a:lnTo>
                  <a:lnTo>
                    <a:pt x="967982" y="659777"/>
                  </a:lnTo>
                  <a:lnTo>
                    <a:pt x="989156" y="662088"/>
                  </a:lnTo>
                  <a:lnTo>
                    <a:pt x="1025319" y="680821"/>
                  </a:lnTo>
                  <a:lnTo>
                    <a:pt x="1037811" y="698867"/>
                  </a:lnTo>
                  <a:lnTo>
                    <a:pt x="1062232" y="708733"/>
                  </a:lnTo>
                  <a:cubicBezTo>
                    <a:pt x="1054300" y="721784"/>
                    <a:pt x="1055549" y="723095"/>
                    <a:pt x="1056861" y="722658"/>
                  </a:cubicBezTo>
                  <a:lnTo>
                    <a:pt x="1069852" y="717975"/>
                  </a:lnTo>
                  <a:lnTo>
                    <a:pt x="1108139" y="717975"/>
                  </a:lnTo>
                  <a:lnTo>
                    <a:pt x="1124503" y="729277"/>
                  </a:lnTo>
                  <a:lnTo>
                    <a:pt x="1107140" y="740704"/>
                  </a:lnTo>
                  <a:lnTo>
                    <a:pt x="1106515" y="758126"/>
                  </a:lnTo>
                  <a:lnTo>
                    <a:pt x="1098146" y="771239"/>
                  </a:lnTo>
                  <a:lnTo>
                    <a:pt x="1087403" y="787412"/>
                  </a:lnTo>
                  <a:lnTo>
                    <a:pt x="1084967" y="806707"/>
                  </a:lnTo>
                  <a:lnTo>
                    <a:pt x="1098770" y="815262"/>
                  </a:lnTo>
                  <a:lnTo>
                    <a:pt x="1102268" y="828250"/>
                  </a:lnTo>
                  <a:lnTo>
                    <a:pt x="1087403" y="837991"/>
                  </a:lnTo>
                  <a:lnTo>
                    <a:pt x="1101643" y="838491"/>
                  </a:lnTo>
                  <a:lnTo>
                    <a:pt x="1116196" y="840801"/>
                  </a:lnTo>
                  <a:lnTo>
                    <a:pt x="1128688" y="826314"/>
                  </a:lnTo>
                  <a:lnTo>
                    <a:pt x="1142054" y="831497"/>
                  </a:lnTo>
                  <a:lnTo>
                    <a:pt x="1144115" y="816011"/>
                  </a:lnTo>
                  <a:lnTo>
                    <a:pt x="1162853" y="805770"/>
                  </a:lnTo>
                  <a:lnTo>
                    <a:pt x="1163665" y="776609"/>
                  </a:lnTo>
                  <a:lnTo>
                    <a:pt x="1176156" y="756565"/>
                  </a:lnTo>
                  <a:lnTo>
                    <a:pt x="1174220" y="741516"/>
                  </a:lnTo>
                  <a:lnTo>
                    <a:pt x="1172097" y="727591"/>
                  </a:lnTo>
                  <a:lnTo>
                    <a:pt x="1186087" y="724719"/>
                  </a:lnTo>
                  <a:lnTo>
                    <a:pt x="1198579" y="722471"/>
                  </a:lnTo>
                  <a:lnTo>
                    <a:pt x="1217879" y="720160"/>
                  </a:lnTo>
                  <a:lnTo>
                    <a:pt x="1231557" y="710606"/>
                  </a:lnTo>
                  <a:lnTo>
                    <a:pt x="1246734" y="698929"/>
                  </a:lnTo>
                  <a:lnTo>
                    <a:pt x="1272655" y="678073"/>
                  </a:lnTo>
                  <a:lnTo>
                    <a:pt x="1279650" y="658778"/>
                  </a:lnTo>
                  <a:lnTo>
                    <a:pt x="1281836" y="644604"/>
                  </a:lnTo>
                  <a:lnTo>
                    <a:pt x="1277527" y="627681"/>
                  </a:lnTo>
                  <a:lnTo>
                    <a:pt x="1259601" y="615193"/>
                  </a:lnTo>
                  <a:lnTo>
                    <a:pt x="1272717" y="606076"/>
                  </a:lnTo>
                  <a:lnTo>
                    <a:pt x="1296639" y="587343"/>
                  </a:lnTo>
                  <a:lnTo>
                    <a:pt x="1309880" y="576853"/>
                  </a:lnTo>
                  <a:lnTo>
                    <a:pt x="1307757" y="562928"/>
                  </a:lnTo>
                  <a:lnTo>
                    <a:pt x="1316126" y="550439"/>
                  </a:lnTo>
                  <a:lnTo>
                    <a:pt x="1330866" y="539262"/>
                  </a:lnTo>
                  <a:lnTo>
                    <a:pt x="1324620" y="523401"/>
                  </a:lnTo>
                  <a:lnTo>
                    <a:pt x="1351665" y="507041"/>
                  </a:lnTo>
                  <a:lnTo>
                    <a:pt x="1382894" y="516282"/>
                  </a:lnTo>
                  <a:lnTo>
                    <a:pt x="1398196" y="518655"/>
                  </a:lnTo>
                  <a:lnTo>
                    <a:pt x="1412125" y="511537"/>
                  </a:lnTo>
                  <a:lnTo>
                    <a:pt x="1428676" y="511537"/>
                  </a:lnTo>
                  <a:lnTo>
                    <a:pt x="1430238" y="525337"/>
                  </a:lnTo>
                  <a:lnTo>
                    <a:pt x="1450287" y="532018"/>
                  </a:lnTo>
                  <a:lnTo>
                    <a:pt x="1453597" y="547192"/>
                  </a:lnTo>
                  <a:lnTo>
                    <a:pt x="1471648" y="557433"/>
                  </a:lnTo>
                  <a:lnTo>
                    <a:pt x="1485638" y="555310"/>
                  </a:lnTo>
                  <a:lnTo>
                    <a:pt x="1471648" y="559306"/>
                  </a:lnTo>
                  <a:lnTo>
                    <a:pt x="1462466" y="573793"/>
                  </a:lnTo>
                  <a:lnTo>
                    <a:pt x="1448476" y="575354"/>
                  </a:lnTo>
                  <a:lnTo>
                    <a:pt x="1458219" y="591839"/>
                  </a:lnTo>
                  <a:lnTo>
                    <a:pt x="1437171" y="612570"/>
                  </a:lnTo>
                  <a:lnTo>
                    <a:pt x="1455596" y="610884"/>
                  </a:lnTo>
                  <a:lnTo>
                    <a:pt x="1471835" y="617753"/>
                  </a:lnTo>
                  <a:lnTo>
                    <a:pt x="1441730" y="635674"/>
                  </a:lnTo>
                  <a:lnTo>
                    <a:pt x="1466276" y="634113"/>
                  </a:lnTo>
                  <a:lnTo>
                    <a:pt x="1480267" y="619439"/>
                  </a:lnTo>
                  <a:lnTo>
                    <a:pt x="1477519" y="632302"/>
                  </a:lnTo>
                  <a:lnTo>
                    <a:pt x="1495007" y="624372"/>
                  </a:lnTo>
                  <a:lnTo>
                    <a:pt x="1508061" y="615005"/>
                  </a:lnTo>
                  <a:lnTo>
                    <a:pt x="1522489" y="613007"/>
                  </a:lnTo>
                  <a:cubicBezTo>
                    <a:pt x="1518242" y="626745"/>
                    <a:pt x="1520365" y="627619"/>
                    <a:pt x="1521365" y="626245"/>
                  </a:cubicBezTo>
                  <a:lnTo>
                    <a:pt x="1536480" y="605639"/>
                  </a:lnTo>
                  <a:lnTo>
                    <a:pt x="1557965" y="581973"/>
                  </a:lnTo>
                  <a:lnTo>
                    <a:pt x="1571894" y="580474"/>
                  </a:lnTo>
                  <a:lnTo>
                    <a:pt x="1570082" y="604453"/>
                  </a:lnTo>
                  <a:lnTo>
                    <a:pt x="1583698" y="615005"/>
                  </a:lnTo>
                  <a:lnTo>
                    <a:pt x="1568646" y="621687"/>
                  </a:lnTo>
                  <a:lnTo>
                    <a:pt x="1582199" y="626870"/>
                  </a:lnTo>
                  <a:lnTo>
                    <a:pt x="1562338" y="633114"/>
                  </a:lnTo>
                  <a:lnTo>
                    <a:pt x="1580513" y="633801"/>
                  </a:lnTo>
                  <a:lnTo>
                    <a:pt x="1596815" y="642918"/>
                  </a:lnTo>
                  <a:lnTo>
                    <a:pt x="1579389" y="651785"/>
                  </a:lnTo>
                  <a:lnTo>
                    <a:pt x="1587571" y="667895"/>
                  </a:lnTo>
                  <a:lnTo>
                    <a:pt x="1572830" y="677386"/>
                  </a:lnTo>
                  <a:lnTo>
                    <a:pt x="1579076" y="695495"/>
                  </a:lnTo>
                  <a:lnTo>
                    <a:pt x="1594691" y="707984"/>
                  </a:lnTo>
                  <a:lnTo>
                    <a:pt x="1584198" y="722096"/>
                  </a:lnTo>
                  <a:lnTo>
                    <a:pt x="1599313" y="729027"/>
                  </a:lnTo>
                  <a:lnTo>
                    <a:pt x="1632416" y="726904"/>
                  </a:lnTo>
                  <a:lnTo>
                    <a:pt x="1645532" y="724531"/>
                  </a:lnTo>
                  <a:lnTo>
                    <a:pt x="1654714" y="740080"/>
                  </a:lnTo>
                  <a:lnTo>
                    <a:pt x="1630167" y="737644"/>
                  </a:lnTo>
                  <a:lnTo>
                    <a:pt x="1614241" y="747136"/>
                  </a:lnTo>
                  <a:lnTo>
                    <a:pt x="1595128" y="753942"/>
                  </a:lnTo>
                  <a:lnTo>
                    <a:pt x="1579888" y="760998"/>
                  </a:lnTo>
                  <a:lnTo>
                    <a:pt x="1566085" y="758188"/>
                  </a:lnTo>
                  <a:lnTo>
                    <a:pt x="1570395" y="774424"/>
                  </a:lnTo>
                  <a:lnTo>
                    <a:pt x="1587821" y="766119"/>
                  </a:lnTo>
                  <a:lnTo>
                    <a:pt x="1602561" y="761623"/>
                  </a:lnTo>
                  <a:lnTo>
                    <a:pt x="1615802" y="754504"/>
                  </a:lnTo>
                  <a:lnTo>
                    <a:pt x="1628731" y="747573"/>
                  </a:lnTo>
                  <a:lnTo>
                    <a:pt x="1634977" y="764308"/>
                  </a:lnTo>
                  <a:lnTo>
                    <a:pt x="1649967" y="761560"/>
                  </a:lnTo>
                  <a:close/>
                  <a:moveTo>
                    <a:pt x="1648655" y="758813"/>
                  </a:moveTo>
                  <a:lnTo>
                    <a:pt x="1635726" y="763434"/>
                  </a:lnTo>
                  <a:lnTo>
                    <a:pt x="1641972" y="749072"/>
                  </a:lnTo>
                  <a:lnTo>
                    <a:pt x="1627794" y="744825"/>
                  </a:lnTo>
                  <a:lnTo>
                    <a:pt x="1613803" y="751944"/>
                  </a:lnTo>
                  <a:lnTo>
                    <a:pt x="1600874" y="758875"/>
                  </a:lnTo>
                  <a:lnTo>
                    <a:pt x="1586446" y="763059"/>
                  </a:lnTo>
                  <a:lnTo>
                    <a:pt x="1570957" y="772488"/>
                  </a:lnTo>
                  <a:lnTo>
                    <a:pt x="1569020" y="757189"/>
                  </a:lnTo>
                  <a:lnTo>
                    <a:pt x="1596190" y="756690"/>
                  </a:lnTo>
                  <a:lnTo>
                    <a:pt x="1615490" y="749821"/>
                  </a:lnTo>
                  <a:lnTo>
                    <a:pt x="1630854" y="740392"/>
                  </a:lnTo>
                  <a:lnTo>
                    <a:pt x="1655838" y="740392"/>
                  </a:lnTo>
                  <a:lnTo>
                    <a:pt x="1646407" y="721659"/>
                  </a:lnTo>
                  <a:lnTo>
                    <a:pt x="1631854" y="723282"/>
                  </a:lnTo>
                  <a:lnTo>
                    <a:pt x="1599688" y="725593"/>
                  </a:lnTo>
                  <a:lnTo>
                    <a:pt x="1585322" y="718786"/>
                  </a:lnTo>
                  <a:lnTo>
                    <a:pt x="1596440" y="705049"/>
                  </a:lnTo>
                  <a:lnTo>
                    <a:pt x="1581325" y="693434"/>
                  </a:lnTo>
                  <a:lnTo>
                    <a:pt x="1575079" y="677886"/>
                  </a:lnTo>
                  <a:lnTo>
                    <a:pt x="1589694" y="668082"/>
                  </a:lnTo>
                  <a:lnTo>
                    <a:pt x="1581450" y="652097"/>
                  </a:lnTo>
                  <a:lnTo>
                    <a:pt x="1598251" y="642668"/>
                  </a:lnTo>
                  <a:lnTo>
                    <a:pt x="1580825" y="630679"/>
                  </a:lnTo>
                  <a:lnTo>
                    <a:pt x="1562650" y="632802"/>
                  </a:lnTo>
                  <a:lnTo>
                    <a:pt x="1582949" y="626557"/>
                  </a:lnTo>
                  <a:lnTo>
                    <a:pt x="1569583" y="621250"/>
                  </a:lnTo>
                  <a:lnTo>
                    <a:pt x="1585260" y="615005"/>
                  </a:lnTo>
                  <a:lnTo>
                    <a:pt x="1572393" y="603079"/>
                  </a:lnTo>
                  <a:lnTo>
                    <a:pt x="1573080" y="578851"/>
                  </a:lnTo>
                  <a:lnTo>
                    <a:pt x="1556154" y="579600"/>
                  </a:lnTo>
                  <a:lnTo>
                    <a:pt x="1546348" y="596710"/>
                  </a:lnTo>
                  <a:lnTo>
                    <a:pt x="1518429" y="624372"/>
                  </a:lnTo>
                  <a:lnTo>
                    <a:pt x="1523426" y="611883"/>
                  </a:lnTo>
                  <a:lnTo>
                    <a:pt x="1506500" y="612445"/>
                  </a:lnTo>
                  <a:lnTo>
                    <a:pt x="1492883" y="621999"/>
                  </a:lnTo>
                  <a:lnTo>
                    <a:pt x="1477893" y="631178"/>
                  </a:lnTo>
                  <a:cubicBezTo>
                    <a:pt x="1480267" y="617191"/>
                    <a:pt x="1478518" y="616504"/>
                    <a:pt x="1477519" y="617566"/>
                  </a:cubicBezTo>
                  <a:lnTo>
                    <a:pt x="1464590" y="631491"/>
                  </a:lnTo>
                  <a:lnTo>
                    <a:pt x="1441730" y="635612"/>
                  </a:lnTo>
                  <a:lnTo>
                    <a:pt x="1464090" y="631740"/>
                  </a:lnTo>
                  <a:lnTo>
                    <a:pt x="1473584" y="617129"/>
                  </a:lnTo>
                  <a:lnTo>
                    <a:pt x="1455533" y="607887"/>
                  </a:lnTo>
                  <a:lnTo>
                    <a:pt x="1437295" y="612445"/>
                  </a:lnTo>
                  <a:lnTo>
                    <a:pt x="1456033" y="606201"/>
                  </a:lnTo>
                  <a:lnTo>
                    <a:pt x="1461092" y="591402"/>
                  </a:lnTo>
                  <a:lnTo>
                    <a:pt x="1449912" y="575729"/>
                  </a:lnTo>
                  <a:lnTo>
                    <a:pt x="1464028" y="575729"/>
                  </a:lnTo>
                  <a:lnTo>
                    <a:pt x="1474021" y="561429"/>
                  </a:lnTo>
                  <a:cubicBezTo>
                    <a:pt x="1487949" y="554186"/>
                    <a:pt x="1487137" y="551750"/>
                    <a:pt x="1485326" y="552125"/>
                  </a:cubicBezTo>
                  <a:lnTo>
                    <a:pt x="1472397" y="554435"/>
                  </a:lnTo>
                  <a:lnTo>
                    <a:pt x="1456158" y="545319"/>
                  </a:lnTo>
                  <a:lnTo>
                    <a:pt x="1452598" y="530020"/>
                  </a:lnTo>
                  <a:lnTo>
                    <a:pt x="1432236" y="522027"/>
                  </a:lnTo>
                  <a:lnTo>
                    <a:pt x="1429551" y="507977"/>
                  </a:lnTo>
                  <a:lnTo>
                    <a:pt x="1412250" y="507977"/>
                  </a:lnTo>
                  <a:lnTo>
                    <a:pt x="1398571" y="515158"/>
                  </a:lnTo>
                  <a:lnTo>
                    <a:pt x="1384456" y="512661"/>
                  </a:lnTo>
                  <a:lnTo>
                    <a:pt x="1352289" y="503419"/>
                  </a:lnTo>
                  <a:lnTo>
                    <a:pt x="1334176" y="508040"/>
                  </a:lnTo>
                  <a:lnTo>
                    <a:pt x="1322559" y="522527"/>
                  </a:lnTo>
                  <a:lnTo>
                    <a:pt x="1328805" y="538075"/>
                  </a:lnTo>
                  <a:lnTo>
                    <a:pt x="1314127" y="547754"/>
                  </a:lnTo>
                  <a:lnTo>
                    <a:pt x="1305133" y="562116"/>
                  </a:lnTo>
                  <a:lnTo>
                    <a:pt x="1307069" y="577102"/>
                  </a:lnTo>
                  <a:lnTo>
                    <a:pt x="1283647" y="599082"/>
                  </a:lnTo>
                  <a:lnTo>
                    <a:pt x="1257977" y="615130"/>
                  </a:lnTo>
                  <a:lnTo>
                    <a:pt x="1275403" y="629243"/>
                  </a:lnTo>
                  <a:lnTo>
                    <a:pt x="1279088" y="644541"/>
                  </a:lnTo>
                  <a:lnTo>
                    <a:pt x="1276839" y="657842"/>
                  </a:lnTo>
                  <a:lnTo>
                    <a:pt x="1270594" y="676138"/>
                  </a:lnTo>
                  <a:lnTo>
                    <a:pt x="1245173" y="696307"/>
                  </a:lnTo>
                  <a:lnTo>
                    <a:pt x="1230121" y="707859"/>
                  </a:lnTo>
                  <a:lnTo>
                    <a:pt x="1217254" y="717100"/>
                  </a:lnTo>
                  <a:lnTo>
                    <a:pt x="1198517" y="719161"/>
                  </a:lnTo>
                  <a:lnTo>
                    <a:pt x="1185525" y="721472"/>
                  </a:lnTo>
                  <a:lnTo>
                    <a:pt x="1170223" y="726155"/>
                  </a:lnTo>
                  <a:lnTo>
                    <a:pt x="1171285" y="741828"/>
                  </a:lnTo>
                  <a:lnTo>
                    <a:pt x="1173408" y="755753"/>
                  </a:lnTo>
                  <a:lnTo>
                    <a:pt x="1160916" y="775548"/>
                  </a:lnTo>
                  <a:lnTo>
                    <a:pt x="1160916" y="804272"/>
                  </a:lnTo>
                  <a:lnTo>
                    <a:pt x="1142179" y="814512"/>
                  </a:lnTo>
                  <a:lnTo>
                    <a:pt x="1141429" y="829748"/>
                  </a:lnTo>
                  <a:lnTo>
                    <a:pt x="1128376" y="823504"/>
                  </a:lnTo>
                  <a:lnTo>
                    <a:pt x="1115884" y="837929"/>
                  </a:lnTo>
                  <a:lnTo>
                    <a:pt x="1102268" y="835056"/>
                  </a:lnTo>
                  <a:lnTo>
                    <a:pt x="1088777" y="837367"/>
                  </a:lnTo>
                  <a:lnTo>
                    <a:pt x="1105141" y="828562"/>
                  </a:lnTo>
                  <a:lnTo>
                    <a:pt x="1101394" y="812951"/>
                  </a:lnTo>
                  <a:lnTo>
                    <a:pt x="1087653" y="805021"/>
                  </a:lnTo>
                  <a:lnTo>
                    <a:pt x="1090651" y="788036"/>
                  </a:lnTo>
                  <a:lnTo>
                    <a:pt x="1101206" y="772488"/>
                  </a:lnTo>
                  <a:lnTo>
                    <a:pt x="1109825" y="758563"/>
                  </a:lnTo>
                  <a:lnTo>
                    <a:pt x="1109825" y="741453"/>
                  </a:lnTo>
                  <a:lnTo>
                    <a:pt x="1126502" y="728965"/>
                  </a:lnTo>
                  <a:lnTo>
                    <a:pt x="1109138" y="714853"/>
                  </a:lnTo>
                  <a:lnTo>
                    <a:pt x="1069415" y="714853"/>
                  </a:lnTo>
                  <a:lnTo>
                    <a:pt x="1055549" y="719348"/>
                  </a:lnTo>
                  <a:lnTo>
                    <a:pt x="1063169" y="705424"/>
                  </a:lnTo>
                  <a:lnTo>
                    <a:pt x="1039435" y="696182"/>
                  </a:lnTo>
                  <a:lnTo>
                    <a:pt x="1026943" y="678198"/>
                  </a:lnTo>
                  <a:lnTo>
                    <a:pt x="1002584" y="665710"/>
                  </a:lnTo>
                  <a:lnTo>
                    <a:pt x="989718" y="658778"/>
                  </a:lnTo>
                  <a:lnTo>
                    <a:pt x="967545" y="656281"/>
                  </a:lnTo>
                  <a:lnTo>
                    <a:pt x="949932" y="658653"/>
                  </a:lnTo>
                  <a:lnTo>
                    <a:pt x="936628" y="663337"/>
                  </a:lnTo>
                  <a:lnTo>
                    <a:pt x="951493" y="644604"/>
                  </a:lnTo>
                  <a:lnTo>
                    <a:pt x="958114" y="621000"/>
                  </a:lnTo>
                  <a:lnTo>
                    <a:pt x="939938" y="612133"/>
                  </a:lnTo>
                  <a:lnTo>
                    <a:pt x="925448" y="621624"/>
                  </a:lnTo>
                  <a:lnTo>
                    <a:pt x="932256" y="604702"/>
                  </a:lnTo>
                  <a:lnTo>
                    <a:pt x="949369" y="584845"/>
                  </a:lnTo>
                  <a:lnTo>
                    <a:pt x="968732" y="563989"/>
                  </a:lnTo>
                  <a:lnTo>
                    <a:pt x="981223" y="554935"/>
                  </a:lnTo>
                  <a:lnTo>
                    <a:pt x="994152" y="545693"/>
                  </a:lnTo>
                  <a:lnTo>
                    <a:pt x="1015888" y="532018"/>
                  </a:lnTo>
                  <a:lnTo>
                    <a:pt x="1030940" y="522776"/>
                  </a:lnTo>
                  <a:lnTo>
                    <a:pt x="1061295" y="499485"/>
                  </a:lnTo>
                  <a:lnTo>
                    <a:pt x="1080033" y="499485"/>
                  </a:lnTo>
                  <a:lnTo>
                    <a:pt x="1093211" y="497175"/>
                  </a:lnTo>
                  <a:lnTo>
                    <a:pt x="1090213" y="474383"/>
                  </a:lnTo>
                  <a:lnTo>
                    <a:pt x="1066917" y="475444"/>
                  </a:lnTo>
                  <a:lnTo>
                    <a:pt x="1053051" y="461957"/>
                  </a:lnTo>
                  <a:lnTo>
                    <a:pt x="1090526" y="471635"/>
                  </a:lnTo>
                  <a:lnTo>
                    <a:pt x="1111762" y="480815"/>
                  </a:lnTo>
                  <a:lnTo>
                    <a:pt x="1126564" y="464080"/>
                  </a:lnTo>
                  <a:lnTo>
                    <a:pt x="1142554" y="464704"/>
                  </a:lnTo>
                  <a:lnTo>
                    <a:pt x="1166600" y="460021"/>
                  </a:lnTo>
                  <a:lnTo>
                    <a:pt x="1179779" y="455338"/>
                  </a:lnTo>
                  <a:lnTo>
                    <a:pt x="1192958" y="448344"/>
                  </a:lnTo>
                  <a:lnTo>
                    <a:pt x="1207948" y="441413"/>
                  </a:lnTo>
                  <a:lnTo>
                    <a:pt x="1173221" y="428924"/>
                  </a:lnTo>
                  <a:lnTo>
                    <a:pt x="1141305" y="408193"/>
                  </a:lnTo>
                  <a:lnTo>
                    <a:pt x="1155795" y="408817"/>
                  </a:lnTo>
                  <a:lnTo>
                    <a:pt x="1168287" y="408817"/>
                  </a:lnTo>
                  <a:lnTo>
                    <a:pt x="1182902" y="413376"/>
                  </a:lnTo>
                  <a:lnTo>
                    <a:pt x="1197392" y="426988"/>
                  </a:lnTo>
                  <a:lnTo>
                    <a:pt x="1211445" y="427363"/>
                  </a:lnTo>
                  <a:lnTo>
                    <a:pt x="1225124" y="420244"/>
                  </a:lnTo>
                  <a:lnTo>
                    <a:pt x="1237616" y="415686"/>
                  </a:lnTo>
                  <a:lnTo>
                    <a:pt x="1252980" y="406257"/>
                  </a:lnTo>
                  <a:lnTo>
                    <a:pt x="1266347" y="394643"/>
                  </a:lnTo>
                  <a:lnTo>
                    <a:pt x="1281586" y="408567"/>
                  </a:lnTo>
                  <a:lnTo>
                    <a:pt x="1292517" y="394643"/>
                  </a:lnTo>
                  <a:lnTo>
                    <a:pt x="1326057" y="400013"/>
                  </a:lnTo>
                  <a:lnTo>
                    <a:pt x="1341484" y="392957"/>
                  </a:lnTo>
                  <a:lnTo>
                    <a:pt x="1354538" y="385900"/>
                  </a:lnTo>
                  <a:lnTo>
                    <a:pt x="1361596" y="366231"/>
                  </a:lnTo>
                  <a:lnTo>
                    <a:pt x="1357349" y="349059"/>
                  </a:lnTo>
                  <a:lnTo>
                    <a:pt x="1373463" y="346374"/>
                  </a:lnTo>
                  <a:lnTo>
                    <a:pt x="1386579" y="344063"/>
                  </a:lnTo>
                  <a:lnTo>
                    <a:pt x="1390014" y="328827"/>
                  </a:lnTo>
                  <a:lnTo>
                    <a:pt x="1381208" y="311593"/>
                  </a:lnTo>
                  <a:lnTo>
                    <a:pt x="1360784" y="306160"/>
                  </a:lnTo>
                  <a:lnTo>
                    <a:pt x="1345294" y="306160"/>
                  </a:lnTo>
                  <a:lnTo>
                    <a:pt x="1331865" y="310906"/>
                  </a:lnTo>
                  <a:lnTo>
                    <a:pt x="1324121" y="325580"/>
                  </a:lnTo>
                  <a:lnTo>
                    <a:pt x="1307444" y="336570"/>
                  </a:lnTo>
                  <a:lnTo>
                    <a:pt x="1283647" y="355303"/>
                  </a:lnTo>
                  <a:lnTo>
                    <a:pt x="1270594" y="366980"/>
                  </a:lnTo>
                  <a:lnTo>
                    <a:pt x="1253792" y="373662"/>
                  </a:lnTo>
                  <a:lnTo>
                    <a:pt x="1240676" y="380718"/>
                  </a:lnTo>
                  <a:lnTo>
                    <a:pt x="1240676" y="356427"/>
                  </a:lnTo>
                  <a:lnTo>
                    <a:pt x="1257290" y="350932"/>
                  </a:lnTo>
                  <a:lnTo>
                    <a:pt x="1262537" y="331262"/>
                  </a:lnTo>
                  <a:lnTo>
                    <a:pt x="1239427" y="329327"/>
                  </a:lnTo>
                  <a:lnTo>
                    <a:pt x="1225748" y="336508"/>
                  </a:lnTo>
                  <a:lnTo>
                    <a:pt x="1212445" y="348310"/>
                  </a:lnTo>
                  <a:lnTo>
                    <a:pt x="1221439" y="333823"/>
                  </a:lnTo>
                  <a:lnTo>
                    <a:pt x="1236179" y="320460"/>
                  </a:lnTo>
                  <a:lnTo>
                    <a:pt x="1222438" y="315464"/>
                  </a:lnTo>
                  <a:lnTo>
                    <a:pt x="1207073" y="315464"/>
                  </a:lnTo>
                  <a:lnTo>
                    <a:pt x="1215006" y="301414"/>
                  </a:lnTo>
                  <a:lnTo>
                    <a:pt x="1228372" y="304724"/>
                  </a:lnTo>
                  <a:lnTo>
                    <a:pt x="1221314" y="288489"/>
                  </a:lnTo>
                  <a:lnTo>
                    <a:pt x="1230433" y="268881"/>
                  </a:lnTo>
                  <a:lnTo>
                    <a:pt x="1212445" y="251023"/>
                  </a:lnTo>
                  <a:lnTo>
                    <a:pt x="1197892" y="255331"/>
                  </a:lnTo>
                  <a:lnTo>
                    <a:pt x="1163415" y="266883"/>
                  </a:lnTo>
                  <a:lnTo>
                    <a:pt x="1147863" y="278748"/>
                  </a:lnTo>
                  <a:lnTo>
                    <a:pt x="1160979" y="288364"/>
                  </a:lnTo>
                  <a:lnTo>
                    <a:pt x="1141804" y="292423"/>
                  </a:lnTo>
                  <a:lnTo>
                    <a:pt x="1142928" y="310344"/>
                  </a:lnTo>
                  <a:lnTo>
                    <a:pt x="1161666" y="311718"/>
                  </a:lnTo>
                  <a:lnTo>
                    <a:pt x="1178218" y="320834"/>
                  </a:lnTo>
                  <a:lnTo>
                    <a:pt x="1165226" y="325018"/>
                  </a:lnTo>
                  <a:lnTo>
                    <a:pt x="1150673" y="327141"/>
                  </a:lnTo>
                  <a:lnTo>
                    <a:pt x="1163852" y="330326"/>
                  </a:lnTo>
                  <a:lnTo>
                    <a:pt x="1137307" y="348185"/>
                  </a:lnTo>
                  <a:lnTo>
                    <a:pt x="1124253" y="357489"/>
                  </a:lnTo>
                  <a:lnTo>
                    <a:pt x="1110575" y="352618"/>
                  </a:lnTo>
                  <a:lnTo>
                    <a:pt x="1095960" y="366980"/>
                  </a:lnTo>
                  <a:lnTo>
                    <a:pt x="1089901" y="344688"/>
                  </a:lnTo>
                  <a:lnTo>
                    <a:pt x="1075723" y="341253"/>
                  </a:lnTo>
                  <a:lnTo>
                    <a:pt x="1057985" y="343564"/>
                  </a:lnTo>
                  <a:lnTo>
                    <a:pt x="1058797" y="359300"/>
                  </a:lnTo>
                  <a:lnTo>
                    <a:pt x="1046305" y="353742"/>
                  </a:lnTo>
                  <a:lnTo>
                    <a:pt x="1040059" y="367667"/>
                  </a:lnTo>
                  <a:lnTo>
                    <a:pt x="1015888" y="364482"/>
                  </a:lnTo>
                  <a:lnTo>
                    <a:pt x="976851" y="362110"/>
                  </a:lnTo>
                  <a:lnTo>
                    <a:pt x="944748" y="355178"/>
                  </a:lnTo>
                  <a:lnTo>
                    <a:pt x="930257" y="343876"/>
                  </a:lnTo>
                  <a:lnTo>
                    <a:pt x="911520" y="348247"/>
                  </a:lnTo>
                  <a:lnTo>
                    <a:pt x="892157" y="352868"/>
                  </a:lnTo>
                  <a:lnTo>
                    <a:pt x="877667" y="350557"/>
                  </a:lnTo>
                  <a:lnTo>
                    <a:pt x="866924" y="369665"/>
                  </a:lnTo>
                  <a:lnTo>
                    <a:pt x="860366" y="386025"/>
                  </a:lnTo>
                  <a:lnTo>
                    <a:pt x="848312" y="365544"/>
                  </a:lnTo>
                  <a:lnTo>
                    <a:pt x="831885" y="361860"/>
                  </a:lnTo>
                  <a:lnTo>
                    <a:pt x="812398" y="359487"/>
                  </a:lnTo>
                  <a:lnTo>
                    <a:pt x="792661" y="361797"/>
                  </a:lnTo>
                  <a:lnTo>
                    <a:pt x="775360" y="364170"/>
                  </a:lnTo>
                  <a:lnTo>
                    <a:pt x="758309" y="364170"/>
                  </a:lnTo>
                  <a:lnTo>
                    <a:pt x="741258" y="361922"/>
                  </a:lnTo>
                  <a:lnTo>
                    <a:pt x="728266" y="360424"/>
                  </a:lnTo>
                  <a:lnTo>
                    <a:pt x="747691" y="358051"/>
                  </a:lnTo>
                  <a:lnTo>
                    <a:pt x="760745" y="355740"/>
                  </a:lnTo>
                  <a:lnTo>
                    <a:pt x="759870" y="335446"/>
                  </a:lnTo>
                  <a:lnTo>
                    <a:pt x="719647" y="329202"/>
                  </a:lnTo>
                  <a:lnTo>
                    <a:pt x="685295" y="319960"/>
                  </a:lnTo>
                  <a:lnTo>
                    <a:pt x="670680" y="310906"/>
                  </a:lnTo>
                  <a:lnTo>
                    <a:pt x="650943" y="303787"/>
                  </a:lnTo>
                  <a:lnTo>
                    <a:pt x="634641" y="310781"/>
                  </a:lnTo>
                  <a:lnTo>
                    <a:pt x="621462" y="320335"/>
                  </a:lnTo>
                  <a:lnTo>
                    <a:pt x="602725" y="320023"/>
                  </a:lnTo>
                  <a:lnTo>
                    <a:pt x="623336" y="299479"/>
                  </a:lnTo>
                  <a:lnTo>
                    <a:pt x="599789" y="308658"/>
                  </a:lnTo>
                  <a:lnTo>
                    <a:pt x="587110" y="320460"/>
                  </a:lnTo>
                  <a:lnTo>
                    <a:pt x="580864" y="300977"/>
                  </a:lnTo>
                  <a:lnTo>
                    <a:pt x="572058" y="285804"/>
                  </a:lnTo>
                  <a:lnTo>
                    <a:pt x="552571" y="296919"/>
                  </a:lnTo>
                  <a:lnTo>
                    <a:pt x="535332" y="308533"/>
                  </a:lnTo>
                  <a:lnTo>
                    <a:pt x="518968" y="308533"/>
                  </a:lnTo>
                  <a:lnTo>
                    <a:pt x="501292" y="313216"/>
                  </a:lnTo>
                  <a:lnTo>
                    <a:pt x="486115" y="317837"/>
                  </a:lnTo>
                  <a:lnTo>
                    <a:pt x="471749" y="315464"/>
                  </a:lnTo>
                  <a:lnTo>
                    <a:pt x="455572" y="325018"/>
                  </a:lnTo>
                  <a:lnTo>
                    <a:pt x="440832" y="329452"/>
                  </a:lnTo>
                  <a:lnTo>
                    <a:pt x="421470" y="334072"/>
                  </a:lnTo>
                  <a:lnTo>
                    <a:pt x="435711" y="327828"/>
                  </a:lnTo>
                  <a:lnTo>
                    <a:pt x="450388" y="323395"/>
                  </a:lnTo>
                  <a:lnTo>
                    <a:pt x="463630" y="316338"/>
                  </a:lnTo>
                  <a:lnTo>
                    <a:pt x="488613" y="316338"/>
                  </a:lnTo>
                  <a:lnTo>
                    <a:pt x="510661" y="309282"/>
                  </a:lnTo>
                  <a:lnTo>
                    <a:pt x="523652" y="304599"/>
                  </a:lnTo>
                  <a:lnTo>
                    <a:pt x="506289" y="296981"/>
                  </a:lnTo>
                  <a:lnTo>
                    <a:pt x="492173" y="304037"/>
                  </a:lnTo>
                  <a:lnTo>
                    <a:pt x="458321" y="306223"/>
                  </a:lnTo>
                  <a:lnTo>
                    <a:pt x="442456" y="315714"/>
                  </a:lnTo>
                  <a:lnTo>
                    <a:pt x="414662" y="327204"/>
                  </a:lnTo>
                  <a:lnTo>
                    <a:pt x="401421" y="336633"/>
                  </a:lnTo>
                  <a:lnTo>
                    <a:pt x="414350" y="325018"/>
                  </a:lnTo>
                  <a:lnTo>
                    <a:pt x="428903" y="318774"/>
                  </a:lnTo>
                  <a:lnTo>
                    <a:pt x="409166" y="311156"/>
                  </a:lnTo>
                  <a:lnTo>
                    <a:pt x="390803" y="320522"/>
                  </a:lnTo>
                  <a:lnTo>
                    <a:pt x="379373" y="339692"/>
                  </a:lnTo>
                  <a:lnTo>
                    <a:pt x="348831" y="329701"/>
                  </a:lnTo>
                  <a:lnTo>
                    <a:pt x="299239" y="310968"/>
                  </a:lnTo>
                  <a:lnTo>
                    <a:pt x="25858" y="556996"/>
                  </a:lnTo>
                  <a:lnTo>
                    <a:pt x="16926" y="571233"/>
                  </a:lnTo>
                  <a:lnTo>
                    <a:pt x="37725" y="573668"/>
                  </a:lnTo>
                  <a:lnTo>
                    <a:pt x="55401" y="568985"/>
                  </a:lnTo>
                  <a:lnTo>
                    <a:pt x="47031" y="583097"/>
                  </a:lnTo>
                  <a:lnTo>
                    <a:pt x="55775" y="598458"/>
                  </a:lnTo>
                  <a:lnTo>
                    <a:pt x="69766" y="601518"/>
                  </a:lnTo>
                  <a:lnTo>
                    <a:pt x="83570" y="596772"/>
                  </a:lnTo>
                  <a:lnTo>
                    <a:pt x="96873" y="587281"/>
                  </a:lnTo>
                  <a:lnTo>
                    <a:pt x="111301" y="585282"/>
                  </a:lnTo>
                  <a:lnTo>
                    <a:pt x="111676" y="604765"/>
                  </a:lnTo>
                  <a:lnTo>
                    <a:pt x="115986" y="621250"/>
                  </a:lnTo>
                  <a:lnTo>
                    <a:pt x="109740" y="641232"/>
                  </a:lnTo>
                  <a:lnTo>
                    <a:pt x="109740" y="657967"/>
                  </a:lnTo>
                  <a:lnTo>
                    <a:pt x="103494" y="673577"/>
                  </a:lnTo>
                  <a:lnTo>
                    <a:pt x="116860" y="686940"/>
                  </a:lnTo>
                  <a:lnTo>
                    <a:pt x="116298" y="702052"/>
                  </a:lnTo>
                  <a:lnTo>
                    <a:pt x="103806" y="719661"/>
                  </a:lnTo>
                  <a:lnTo>
                    <a:pt x="89191" y="728528"/>
                  </a:lnTo>
                  <a:lnTo>
                    <a:pt x="77886" y="745262"/>
                  </a:lnTo>
                  <a:lnTo>
                    <a:pt x="73389" y="759562"/>
                  </a:lnTo>
                  <a:lnTo>
                    <a:pt x="87567" y="763933"/>
                  </a:lnTo>
                  <a:lnTo>
                    <a:pt x="105992" y="752069"/>
                  </a:lnTo>
                  <a:lnTo>
                    <a:pt x="84506" y="777546"/>
                  </a:lnTo>
                  <a:lnTo>
                    <a:pt x="90752" y="793157"/>
                  </a:lnTo>
                  <a:lnTo>
                    <a:pt x="109865" y="789410"/>
                  </a:lnTo>
                  <a:lnTo>
                    <a:pt x="109865" y="804334"/>
                  </a:lnTo>
                  <a:lnTo>
                    <a:pt x="84881" y="809704"/>
                  </a:lnTo>
                  <a:lnTo>
                    <a:pt x="71640" y="821506"/>
                  </a:lnTo>
                  <a:lnTo>
                    <a:pt x="98809" y="819633"/>
                  </a:lnTo>
                  <a:lnTo>
                    <a:pt x="85068" y="821194"/>
                  </a:lnTo>
                  <a:lnTo>
                    <a:pt x="71765" y="830685"/>
                  </a:lnTo>
                  <a:lnTo>
                    <a:pt x="87317" y="838116"/>
                  </a:lnTo>
                  <a:lnTo>
                    <a:pt x="106991" y="840489"/>
                  </a:lnTo>
                  <a:lnTo>
                    <a:pt x="93001" y="854164"/>
                  </a:lnTo>
                  <a:lnTo>
                    <a:pt x="107491" y="854164"/>
                  </a:lnTo>
                  <a:lnTo>
                    <a:pt x="107491" y="868089"/>
                  </a:lnTo>
                  <a:lnTo>
                    <a:pt x="122606" y="868089"/>
                  </a:lnTo>
                  <a:lnTo>
                    <a:pt x="113237" y="881826"/>
                  </a:lnTo>
                  <a:lnTo>
                    <a:pt x="126166" y="888820"/>
                  </a:lnTo>
                  <a:lnTo>
                    <a:pt x="123168" y="905805"/>
                  </a:lnTo>
                  <a:lnTo>
                    <a:pt x="739634" y="907553"/>
                  </a:lnTo>
                  <a:lnTo>
                    <a:pt x="747566" y="892691"/>
                  </a:lnTo>
                  <a:lnTo>
                    <a:pt x="746692" y="908490"/>
                  </a:lnTo>
                  <a:lnTo>
                    <a:pt x="762931" y="914734"/>
                  </a:lnTo>
                  <a:lnTo>
                    <a:pt x="778483" y="914734"/>
                  </a:lnTo>
                  <a:lnTo>
                    <a:pt x="803841" y="926286"/>
                  </a:lnTo>
                  <a:lnTo>
                    <a:pt x="819206" y="928659"/>
                  </a:lnTo>
                  <a:lnTo>
                    <a:pt x="843190" y="928659"/>
                  </a:lnTo>
                  <a:lnTo>
                    <a:pt x="857368" y="932718"/>
                  </a:lnTo>
                  <a:lnTo>
                    <a:pt x="868173" y="918793"/>
                  </a:lnTo>
                  <a:lnTo>
                    <a:pt x="882289" y="917044"/>
                  </a:lnTo>
                  <a:lnTo>
                    <a:pt x="899715" y="912361"/>
                  </a:lnTo>
                  <a:lnTo>
                    <a:pt x="919077" y="907740"/>
                  </a:lnTo>
                  <a:lnTo>
                    <a:pt x="935379" y="914672"/>
                  </a:lnTo>
                  <a:lnTo>
                    <a:pt x="930132" y="929034"/>
                  </a:lnTo>
                  <a:lnTo>
                    <a:pt x="930132" y="943333"/>
                  </a:lnTo>
                  <a:lnTo>
                    <a:pt x="947496" y="937838"/>
                  </a:lnTo>
                  <a:lnTo>
                    <a:pt x="947496" y="961629"/>
                  </a:lnTo>
                  <a:lnTo>
                    <a:pt x="947496" y="978114"/>
                  </a:lnTo>
                  <a:lnTo>
                    <a:pt x="989718" y="988979"/>
                  </a:lnTo>
                  <a:lnTo>
                    <a:pt x="1019948" y="995910"/>
                  </a:lnTo>
                  <a:lnTo>
                    <a:pt x="1025319" y="1011209"/>
                  </a:lnTo>
                  <a:lnTo>
                    <a:pt x="1027318" y="1027070"/>
                  </a:lnTo>
                  <a:lnTo>
                    <a:pt x="1021072" y="1040120"/>
                  </a:lnTo>
                  <a:lnTo>
                    <a:pt x="1008080" y="1032377"/>
                  </a:lnTo>
                  <a:lnTo>
                    <a:pt x="1002397" y="1017016"/>
                  </a:lnTo>
                  <a:lnTo>
                    <a:pt x="996213" y="1031566"/>
                  </a:lnTo>
                  <a:lnTo>
                    <a:pt x="987781" y="1044929"/>
                  </a:lnTo>
                  <a:lnTo>
                    <a:pt x="968107" y="1068095"/>
                  </a:lnTo>
                  <a:lnTo>
                    <a:pt x="955615" y="1081520"/>
                  </a:lnTo>
                  <a:lnTo>
                    <a:pt x="944748" y="1095570"/>
                  </a:lnTo>
                  <a:lnTo>
                    <a:pt x="928009" y="1104437"/>
                  </a:lnTo>
                  <a:lnTo>
                    <a:pt x="943623" y="1109682"/>
                  </a:lnTo>
                  <a:lnTo>
                    <a:pt x="957552" y="1102564"/>
                  </a:lnTo>
                  <a:lnTo>
                    <a:pt x="989343" y="1098130"/>
                  </a:lnTo>
                  <a:lnTo>
                    <a:pt x="1002647" y="1093385"/>
                  </a:lnTo>
                  <a:lnTo>
                    <a:pt x="1025819" y="1093385"/>
                  </a:lnTo>
                  <a:lnTo>
                    <a:pt x="1016263" y="1076962"/>
                  </a:lnTo>
                  <a:lnTo>
                    <a:pt x="1031315" y="1062725"/>
                  </a:lnTo>
                  <a:lnTo>
                    <a:pt x="1045493" y="1060914"/>
                  </a:lnTo>
                  <a:lnTo>
                    <a:pt x="1060608" y="1058604"/>
                  </a:lnTo>
                  <a:lnTo>
                    <a:pt x="1075661" y="1056293"/>
                  </a:lnTo>
                  <a:lnTo>
                    <a:pt x="1102268" y="1049050"/>
                  </a:lnTo>
                  <a:lnTo>
                    <a:pt x="1132623" y="1030317"/>
                  </a:lnTo>
                  <a:lnTo>
                    <a:pt x="1224437" y="1024072"/>
                  </a:lnTo>
                  <a:lnTo>
                    <a:pt x="1240239" y="1014519"/>
                  </a:lnTo>
                  <a:lnTo>
                    <a:pt x="1253418" y="1002779"/>
                  </a:lnTo>
                  <a:lnTo>
                    <a:pt x="1268595" y="986419"/>
                  </a:lnTo>
                  <a:lnTo>
                    <a:pt x="1275341" y="972119"/>
                  </a:lnTo>
                  <a:lnTo>
                    <a:pt x="1289893" y="963502"/>
                  </a:lnTo>
                  <a:lnTo>
                    <a:pt x="1301073" y="949203"/>
                  </a:lnTo>
                  <a:lnTo>
                    <a:pt x="1330242" y="954448"/>
                  </a:lnTo>
                  <a:lnTo>
                    <a:pt x="1319936" y="987043"/>
                  </a:lnTo>
                  <a:lnTo>
                    <a:pt x="1315564" y="1001093"/>
                  </a:lnTo>
                  <a:lnTo>
                    <a:pt x="1315564" y="1015518"/>
                  </a:lnTo>
                  <a:lnTo>
                    <a:pt x="1333802" y="1023948"/>
                  </a:lnTo>
                  <a:lnTo>
                    <a:pt x="1348105" y="1016891"/>
                  </a:lnTo>
                  <a:lnTo>
                    <a:pt x="1376086" y="1010023"/>
                  </a:lnTo>
                  <a:lnTo>
                    <a:pt x="1389265" y="1000531"/>
                  </a:lnTo>
                  <a:lnTo>
                    <a:pt x="1381957" y="1014768"/>
                  </a:lnTo>
                  <a:lnTo>
                    <a:pt x="1414373" y="1012458"/>
                  </a:lnTo>
                  <a:lnTo>
                    <a:pt x="1398883" y="1011646"/>
                  </a:lnTo>
                  <a:lnTo>
                    <a:pt x="1383581" y="1016329"/>
                  </a:lnTo>
                  <a:lnTo>
                    <a:pt x="1342234" y="1039683"/>
                  </a:lnTo>
                  <a:lnTo>
                    <a:pt x="1335051" y="1063787"/>
                  </a:lnTo>
                  <a:lnTo>
                    <a:pt x="1348979" y="1070343"/>
                  </a:lnTo>
                  <a:lnTo>
                    <a:pt x="1367717" y="1058604"/>
                  </a:lnTo>
                  <a:lnTo>
                    <a:pt x="1382769" y="1049362"/>
                  </a:lnTo>
                  <a:lnTo>
                    <a:pt x="1394012" y="1032627"/>
                  </a:lnTo>
                  <a:lnTo>
                    <a:pt x="1411563" y="1037810"/>
                  </a:lnTo>
                  <a:lnTo>
                    <a:pt x="1427739" y="1030754"/>
                  </a:lnTo>
                  <a:lnTo>
                    <a:pt x="1440231" y="1026133"/>
                  </a:lnTo>
                  <a:lnTo>
                    <a:pt x="1461592" y="1021575"/>
                  </a:lnTo>
                  <a:lnTo>
                    <a:pt x="1464965" y="1006339"/>
                  </a:lnTo>
                  <a:lnTo>
                    <a:pt x="1450162" y="1006838"/>
                  </a:lnTo>
                  <a:lnTo>
                    <a:pt x="1412062" y="997596"/>
                  </a:lnTo>
                  <a:lnTo>
                    <a:pt x="1408814" y="984733"/>
                  </a:lnTo>
                  <a:lnTo>
                    <a:pt x="1394886" y="979113"/>
                  </a:lnTo>
                  <a:lnTo>
                    <a:pt x="1400258" y="962378"/>
                  </a:lnTo>
                  <a:lnTo>
                    <a:pt x="1408690" y="946518"/>
                  </a:lnTo>
                  <a:lnTo>
                    <a:pt x="1419370" y="932843"/>
                  </a:lnTo>
                  <a:lnTo>
                    <a:pt x="1404255" y="939836"/>
                  </a:lnTo>
                  <a:lnTo>
                    <a:pt x="1387703" y="941897"/>
                  </a:lnTo>
                  <a:lnTo>
                    <a:pt x="1388453" y="928721"/>
                  </a:lnTo>
                  <a:lnTo>
                    <a:pt x="1401882" y="933030"/>
                  </a:lnTo>
                  <a:lnTo>
                    <a:pt x="1414873" y="921415"/>
                  </a:lnTo>
                  <a:lnTo>
                    <a:pt x="1428926" y="921852"/>
                  </a:lnTo>
                  <a:lnTo>
                    <a:pt x="1430487" y="903994"/>
                  </a:lnTo>
                  <a:lnTo>
                    <a:pt x="1416872" y="893441"/>
                  </a:lnTo>
                  <a:lnTo>
                    <a:pt x="1383456" y="895501"/>
                  </a:lnTo>
                  <a:lnTo>
                    <a:pt x="1361533" y="902495"/>
                  </a:lnTo>
                  <a:lnTo>
                    <a:pt x="1344170" y="909489"/>
                  </a:lnTo>
                  <a:lnTo>
                    <a:pt x="1322559" y="918793"/>
                  </a:lnTo>
                  <a:lnTo>
                    <a:pt x="1307257" y="928159"/>
                  </a:lnTo>
                  <a:lnTo>
                    <a:pt x="1294078" y="939961"/>
                  </a:lnTo>
                  <a:lnTo>
                    <a:pt x="1278963" y="953886"/>
                  </a:lnTo>
                  <a:lnTo>
                    <a:pt x="1252106" y="962878"/>
                  </a:lnTo>
                  <a:lnTo>
                    <a:pt x="1266222" y="956634"/>
                  </a:lnTo>
                  <a:lnTo>
                    <a:pt x="1285521" y="945144"/>
                  </a:lnTo>
                  <a:lnTo>
                    <a:pt x="1296764" y="930844"/>
                  </a:lnTo>
                  <a:lnTo>
                    <a:pt x="1331053" y="905867"/>
                  </a:lnTo>
                  <a:lnTo>
                    <a:pt x="1348042" y="896750"/>
                  </a:lnTo>
                  <a:lnTo>
                    <a:pt x="1366780" y="894627"/>
                  </a:lnTo>
                  <a:lnTo>
                    <a:pt x="1385018" y="875582"/>
                  </a:lnTo>
                  <a:lnTo>
                    <a:pt x="1414248" y="866777"/>
                  </a:lnTo>
                  <a:lnTo>
                    <a:pt x="1433486" y="866777"/>
                  </a:lnTo>
                  <a:lnTo>
                    <a:pt x="1453035" y="864467"/>
                  </a:lnTo>
                  <a:lnTo>
                    <a:pt x="1474271" y="866777"/>
                  </a:lnTo>
                  <a:lnTo>
                    <a:pt x="1500066" y="871398"/>
                  </a:lnTo>
                  <a:lnTo>
                    <a:pt x="1513308" y="871398"/>
                  </a:lnTo>
                  <a:lnTo>
                    <a:pt x="1526736" y="866715"/>
                  </a:lnTo>
                  <a:lnTo>
                    <a:pt x="1543912" y="862094"/>
                  </a:lnTo>
                  <a:lnTo>
                    <a:pt x="1559027" y="857411"/>
                  </a:lnTo>
                  <a:lnTo>
                    <a:pt x="1572705" y="843049"/>
                  </a:lnTo>
                  <a:lnTo>
                    <a:pt x="1599813" y="834307"/>
                  </a:lnTo>
                  <a:lnTo>
                    <a:pt x="1615365" y="827188"/>
                  </a:lnTo>
                  <a:lnTo>
                    <a:pt x="1651965" y="817947"/>
                  </a:lnTo>
                  <a:lnTo>
                    <a:pt x="1655088" y="802773"/>
                  </a:lnTo>
                  <a:lnTo>
                    <a:pt x="1659398" y="786725"/>
                  </a:lnTo>
                  <a:lnTo>
                    <a:pt x="1669891" y="773362"/>
                  </a:lnTo>
                  <a:lnTo>
                    <a:pt x="1656712" y="759624"/>
                  </a:lnTo>
                  <a:close/>
                  <a:moveTo>
                    <a:pt x="44533" y="750196"/>
                  </a:moveTo>
                  <a:lnTo>
                    <a:pt x="17176" y="768367"/>
                  </a:lnTo>
                  <a:lnTo>
                    <a:pt x="6246" y="789597"/>
                  </a:lnTo>
                  <a:lnTo>
                    <a:pt x="1811" y="803772"/>
                  </a:lnTo>
                  <a:lnTo>
                    <a:pt x="7058" y="781167"/>
                  </a:lnTo>
                  <a:lnTo>
                    <a:pt x="2686" y="766681"/>
                  </a:lnTo>
                  <a:lnTo>
                    <a:pt x="17363" y="754192"/>
                  </a:lnTo>
                  <a:lnTo>
                    <a:pt x="29855" y="754192"/>
                  </a:lnTo>
                  <a:close/>
                  <a:moveTo>
                    <a:pt x="43596" y="747198"/>
                  </a:moveTo>
                  <a:lnTo>
                    <a:pt x="28481" y="751819"/>
                  </a:lnTo>
                  <a:lnTo>
                    <a:pt x="15115" y="761310"/>
                  </a:lnTo>
                  <a:lnTo>
                    <a:pt x="29855" y="754629"/>
                  </a:lnTo>
                  <a:lnTo>
                    <a:pt x="15989" y="751757"/>
                  </a:lnTo>
                  <a:lnTo>
                    <a:pt x="0" y="765931"/>
                  </a:lnTo>
                  <a:lnTo>
                    <a:pt x="3872" y="781542"/>
                  </a:lnTo>
                  <a:lnTo>
                    <a:pt x="1686" y="804084"/>
                  </a:lnTo>
                  <a:lnTo>
                    <a:pt x="9056" y="790784"/>
                  </a:lnTo>
                  <a:lnTo>
                    <a:pt x="19737" y="770177"/>
                  </a:lnTo>
                  <a:lnTo>
                    <a:pt x="38474" y="754442"/>
                  </a:lnTo>
                  <a:close/>
                  <a:moveTo>
                    <a:pt x="1016325" y="135252"/>
                  </a:moveTo>
                  <a:cubicBezTo>
                    <a:pt x="1003021" y="124512"/>
                    <a:pt x="1001522" y="127322"/>
                    <a:pt x="1003396" y="128321"/>
                  </a:cubicBezTo>
                  <a:close/>
                  <a:moveTo>
                    <a:pt x="963423" y="151675"/>
                  </a:moveTo>
                  <a:lnTo>
                    <a:pt x="1010891" y="142371"/>
                  </a:lnTo>
                  <a:lnTo>
                    <a:pt x="1025694" y="142371"/>
                  </a:lnTo>
                  <a:lnTo>
                    <a:pt x="1039247" y="164164"/>
                  </a:lnTo>
                  <a:lnTo>
                    <a:pt x="1086778" y="149115"/>
                  </a:lnTo>
                  <a:lnTo>
                    <a:pt x="1073600" y="143745"/>
                  </a:lnTo>
                  <a:lnTo>
                    <a:pt x="1097584" y="137500"/>
                  </a:lnTo>
                  <a:lnTo>
                    <a:pt x="1114073" y="139936"/>
                  </a:lnTo>
                  <a:lnTo>
                    <a:pt x="1102143" y="153673"/>
                  </a:lnTo>
                  <a:lnTo>
                    <a:pt x="1121318" y="149115"/>
                  </a:lnTo>
                  <a:lnTo>
                    <a:pt x="1125815" y="163165"/>
                  </a:lnTo>
                  <a:lnTo>
                    <a:pt x="1111449" y="169409"/>
                  </a:lnTo>
                  <a:lnTo>
                    <a:pt x="1096772" y="171595"/>
                  </a:lnTo>
                  <a:lnTo>
                    <a:pt x="1077409" y="173905"/>
                  </a:lnTo>
                  <a:lnTo>
                    <a:pt x="1062482" y="173905"/>
                  </a:lnTo>
                  <a:lnTo>
                    <a:pt x="1036187" y="180899"/>
                  </a:lnTo>
                  <a:lnTo>
                    <a:pt x="1023133" y="185582"/>
                  </a:lnTo>
                  <a:lnTo>
                    <a:pt x="1008080" y="190203"/>
                  </a:lnTo>
                  <a:lnTo>
                    <a:pt x="991092" y="192451"/>
                  </a:lnTo>
                  <a:lnTo>
                    <a:pt x="967732" y="190140"/>
                  </a:lnTo>
                  <a:lnTo>
                    <a:pt x="952930" y="185519"/>
                  </a:lnTo>
                  <a:lnTo>
                    <a:pt x="965421" y="186331"/>
                  </a:lnTo>
                  <a:lnTo>
                    <a:pt x="980536" y="183958"/>
                  </a:lnTo>
                  <a:lnTo>
                    <a:pt x="1002147" y="179338"/>
                  </a:lnTo>
                  <a:lnTo>
                    <a:pt x="1025881" y="174717"/>
                  </a:lnTo>
                  <a:lnTo>
                    <a:pt x="1004021" y="171532"/>
                  </a:lnTo>
                  <a:lnTo>
                    <a:pt x="980599" y="171532"/>
                  </a:lnTo>
                  <a:lnTo>
                    <a:pt x="967358" y="173905"/>
                  </a:lnTo>
                  <a:lnTo>
                    <a:pt x="943623" y="178526"/>
                  </a:lnTo>
                  <a:lnTo>
                    <a:pt x="927072" y="173905"/>
                  </a:lnTo>
                  <a:lnTo>
                    <a:pt x="914205" y="169347"/>
                  </a:lnTo>
                  <a:lnTo>
                    <a:pt x="929070" y="170096"/>
                  </a:lnTo>
                  <a:lnTo>
                    <a:pt x="944748" y="160542"/>
                  </a:lnTo>
                  <a:lnTo>
                    <a:pt x="963922" y="151113"/>
                  </a:lnTo>
                  <a:close/>
                  <a:moveTo>
                    <a:pt x="962423" y="148678"/>
                  </a:moveTo>
                  <a:lnTo>
                    <a:pt x="943124" y="157795"/>
                  </a:lnTo>
                  <a:lnTo>
                    <a:pt x="927821" y="167161"/>
                  </a:lnTo>
                  <a:lnTo>
                    <a:pt x="913331" y="169284"/>
                  </a:lnTo>
                  <a:lnTo>
                    <a:pt x="943374" y="181773"/>
                  </a:lnTo>
                  <a:lnTo>
                    <a:pt x="967795" y="177152"/>
                  </a:lnTo>
                  <a:lnTo>
                    <a:pt x="980724" y="174842"/>
                  </a:lnTo>
                  <a:lnTo>
                    <a:pt x="1025756" y="174842"/>
                  </a:lnTo>
                  <a:lnTo>
                    <a:pt x="1001710" y="176340"/>
                  </a:lnTo>
                  <a:lnTo>
                    <a:pt x="980099" y="181024"/>
                  </a:lnTo>
                  <a:lnTo>
                    <a:pt x="965109" y="183271"/>
                  </a:lnTo>
                  <a:lnTo>
                    <a:pt x="952118" y="185644"/>
                  </a:lnTo>
                  <a:lnTo>
                    <a:pt x="967045" y="193325"/>
                  </a:lnTo>
                  <a:lnTo>
                    <a:pt x="991092" y="195698"/>
                  </a:lnTo>
                  <a:lnTo>
                    <a:pt x="1008705" y="193387"/>
                  </a:lnTo>
                  <a:lnTo>
                    <a:pt x="1024320" y="188579"/>
                  </a:lnTo>
                  <a:lnTo>
                    <a:pt x="1037311" y="183896"/>
                  </a:lnTo>
                  <a:lnTo>
                    <a:pt x="1063106" y="176965"/>
                  </a:lnTo>
                  <a:lnTo>
                    <a:pt x="1077784" y="176965"/>
                  </a:lnTo>
                  <a:lnTo>
                    <a:pt x="1097396" y="174654"/>
                  </a:lnTo>
                  <a:lnTo>
                    <a:pt x="1112574" y="172344"/>
                  </a:lnTo>
                  <a:lnTo>
                    <a:pt x="1128063" y="165225"/>
                  </a:lnTo>
                  <a:lnTo>
                    <a:pt x="1135308" y="150551"/>
                  </a:lnTo>
                  <a:lnTo>
                    <a:pt x="1121193" y="145993"/>
                  </a:lnTo>
                  <a:lnTo>
                    <a:pt x="1103080" y="153049"/>
                  </a:lnTo>
                  <a:lnTo>
                    <a:pt x="1115572" y="139124"/>
                  </a:lnTo>
                  <a:lnTo>
                    <a:pt x="1097209" y="134378"/>
                  </a:lnTo>
                  <a:lnTo>
                    <a:pt x="1072725" y="143745"/>
                  </a:lnTo>
                  <a:lnTo>
                    <a:pt x="1085966" y="149115"/>
                  </a:lnTo>
                  <a:lnTo>
                    <a:pt x="1040372" y="162291"/>
                  </a:lnTo>
                  <a:lnTo>
                    <a:pt x="1040372" y="144869"/>
                  </a:lnTo>
                  <a:lnTo>
                    <a:pt x="1026381" y="138937"/>
                  </a:lnTo>
                  <a:lnTo>
                    <a:pt x="1010704" y="138937"/>
                  </a:lnTo>
                  <a:lnTo>
                    <a:pt x="962985" y="148241"/>
                  </a:lnTo>
                  <a:close/>
                  <a:moveTo>
                    <a:pt x="827076" y="143932"/>
                  </a:moveTo>
                  <a:lnTo>
                    <a:pt x="839568" y="125199"/>
                  </a:lnTo>
                  <a:lnTo>
                    <a:pt x="863926" y="128384"/>
                  </a:lnTo>
                  <a:lnTo>
                    <a:pt x="907647" y="116707"/>
                  </a:lnTo>
                  <a:lnTo>
                    <a:pt x="935504" y="112148"/>
                  </a:lnTo>
                  <a:lnTo>
                    <a:pt x="961049" y="114459"/>
                  </a:lnTo>
                  <a:lnTo>
                    <a:pt x="982410" y="119080"/>
                  </a:lnTo>
                  <a:lnTo>
                    <a:pt x="999586" y="123700"/>
                  </a:lnTo>
                  <a:lnTo>
                    <a:pt x="964797" y="136938"/>
                  </a:lnTo>
                  <a:lnTo>
                    <a:pt x="945372" y="146243"/>
                  </a:lnTo>
                  <a:lnTo>
                    <a:pt x="927009" y="141497"/>
                  </a:lnTo>
                  <a:lnTo>
                    <a:pt x="940563" y="132380"/>
                  </a:lnTo>
                  <a:lnTo>
                    <a:pt x="915579" y="136626"/>
                  </a:lnTo>
                  <a:lnTo>
                    <a:pt x="902026" y="148553"/>
                  </a:lnTo>
                  <a:lnTo>
                    <a:pt x="885599" y="150489"/>
                  </a:lnTo>
                  <a:lnTo>
                    <a:pt x="870734" y="150489"/>
                  </a:lnTo>
                  <a:lnTo>
                    <a:pt x="854245" y="141372"/>
                  </a:lnTo>
                  <a:close/>
                  <a:moveTo>
                    <a:pt x="827076" y="147054"/>
                  </a:moveTo>
                  <a:lnTo>
                    <a:pt x="852996" y="144744"/>
                  </a:lnTo>
                  <a:lnTo>
                    <a:pt x="869360" y="153861"/>
                  </a:lnTo>
                  <a:lnTo>
                    <a:pt x="885225" y="153861"/>
                  </a:lnTo>
                  <a:lnTo>
                    <a:pt x="902713" y="151488"/>
                  </a:lnTo>
                  <a:lnTo>
                    <a:pt x="916454" y="139499"/>
                  </a:lnTo>
                  <a:lnTo>
                    <a:pt x="939626" y="132880"/>
                  </a:lnTo>
                  <a:lnTo>
                    <a:pt x="925136" y="141809"/>
                  </a:lnTo>
                  <a:lnTo>
                    <a:pt x="945247" y="149177"/>
                  </a:lnTo>
                  <a:lnTo>
                    <a:pt x="965734" y="139748"/>
                  </a:lnTo>
                  <a:lnTo>
                    <a:pt x="1000211" y="123513"/>
                  </a:lnTo>
                  <a:lnTo>
                    <a:pt x="982722" y="115895"/>
                  </a:lnTo>
                  <a:lnTo>
                    <a:pt x="961049" y="111274"/>
                  </a:lnTo>
                  <a:lnTo>
                    <a:pt x="935004" y="108901"/>
                  </a:lnTo>
                  <a:lnTo>
                    <a:pt x="906898" y="113647"/>
                  </a:lnTo>
                  <a:lnTo>
                    <a:pt x="863614" y="125262"/>
                  </a:lnTo>
                  <a:lnTo>
                    <a:pt x="838256" y="122889"/>
                  </a:lnTo>
                  <a:lnTo>
                    <a:pt x="825764" y="144619"/>
                  </a:lnTo>
                  <a:close/>
                  <a:moveTo>
                    <a:pt x="1331803" y="202754"/>
                  </a:moveTo>
                  <a:lnTo>
                    <a:pt x="1309755" y="218240"/>
                  </a:lnTo>
                  <a:lnTo>
                    <a:pt x="1294141" y="230104"/>
                  </a:lnTo>
                  <a:lnTo>
                    <a:pt x="1265160" y="225109"/>
                  </a:lnTo>
                  <a:lnTo>
                    <a:pt x="1249170" y="234413"/>
                  </a:lnTo>
                  <a:lnTo>
                    <a:pt x="1221376" y="245902"/>
                  </a:lnTo>
                  <a:lnTo>
                    <a:pt x="1219190" y="230729"/>
                  </a:lnTo>
                  <a:lnTo>
                    <a:pt x="1214881" y="214493"/>
                  </a:lnTo>
                  <a:lnTo>
                    <a:pt x="1230995" y="211808"/>
                  </a:lnTo>
                  <a:lnTo>
                    <a:pt x="1246797" y="197509"/>
                  </a:lnTo>
                  <a:lnTo>
                    <a:pt x="1280212" y="197946"/>
                  </a:lnTo>
                  <a:lnTo>
                    <a:pt x="1301636" y="200256"/>
                  </a:lnTo>
                  <a:lnTo>
                    <a:pt x="1331865" y="202567"/>
                  </a:lnTo>
                  <a:close/>
                  <a:moveTo>
                    <a:pt x="1331803" y="199569"/>
                  </a:moveTo>
                  <a:lnTo>
                    <a:pt x="1301573" y="197259"/>
                  </a:lnTo>
                  <a:lnTo>
                    <a:pt x="1280400" y="194824"/>
                  </a:lnTo>
                  <a:lnTo>
                    <a:pt x="1245673" y="194824"/>
                  </a:lnTo>
                  <a:lnTo>
                    <a:pt x="1229496" y="209186"/>
                  </a:lnTo>
                  <a:lnTo>
                    <a:pt x="1212945" y="213432"/>
                  </a:lnTo>
                  <a:lnTo>
                    <a:pt x="1216130" y="231603"/>
                  </a:lnTo>
                  <a:lnTo>
                    <a:pt x="1220439" y="247838"/>
                  </a:lnTo>
                  <a:lnTo>
                    <a:pt x="1250607" y="237285"/>
                  </a:lnTo>
                  <a:lnTo>
                    <a:pt x="1265972" y="227919"/>
                  </a:lnTo>
                  <a:lnTo>
                    <a:pt x="1295077" y="232789"/>
                  </a:lnTo>
                  <a:lnTo>
                    <a:pt x="1311629" y="220800"/>
                  </a:lnTo>
                  <a:lnTo>
                    <a:pt x="1326244" y="216429"/>
                  </a:lnTo>
                  <a:lnTo>
                    <a:pt x="1335738" y="201817"/>
                  </a:lnTo>
                  <a:close/>
                  <a:moveTo>
                    <a:pt x="1297139" y="185644"/>
                  </a:moveTo>
                  <a:lnTo>
                    <a:pt x="1263286" y="171907"/>
                  </a:lnTo>
                  <a:lnTo>
                    <a:pt x="1276340" y="167786"/>
                  </a:lnTo>
                  <a:lnTo>
                    <a:pt x="1311566" y="177090"/>
                  </a:lnTo>
                  <a:lnTo>
                    <a:pt x="1296202" y="186019"/>
                  </a:lnTo>
                  <a:close/>
                  <a:moveTo>
                    <a:pt x="1298138" y="188517"/>
                  </a:moveTo>
                  <a:lnTo>
                    <a:pt x="1313253" y="176902"/>
                  </a:lnTo>
                  <a:lnTo>
                    <a:pt x="1289206" y="162603"/>
                  </a:lnTo>
                  <a:lnTo>
                    <a:pt x="1275341" y="164788"/>
                  </a:lnTo>
                  <a:lnTo>
                    <a:pt x="1261912" y="171907"/>
                  </a:lnTo>
                  <a:lnTo>
                    <a:pt x="1292891" y="188579"/>
                  </a:lnTo>
                  <a:close/>
                  <a:moveTo>
                    <a:pt x="1173221" y="162977"/>
                  </a:moveTo>
                  <a:lnTo>
                    <a:pt x="1171285" y="141497"/>
                  </a:lnTo>
                  <a:lnTo>
                    <a:pt x="1184713" y="144744"/>
                  </a:lnTo>
                  <a:lnTo>
                    <a:pt x="1194394" y="162540"/>
                  </a:lnTo>
                  <a:lnTo>
                    <a:pt x="1209946" y="146492"/>
                  </a:lnTo>
                  <a:lnTo>
                    <a:pt x="1226186" y="144744"/>
                  </a:lnTo>
                  <a:lnTo>
                    <a:pt x="1239427" y="139998"/>
                  </a:lnTo>
                  <a:lnTo>
                    <a:pt x="1253543" y="144681"/>
                  </a:lnTo>
                  <a:lnTo>
                    <a:pt x="1269345" y="142433"/>
                  </a:lnTo>
                  <a:lnTo>
                    <a:pt x="1249170" y="164913"/>
                  </a:lnTo>
                  <a:lnTo>
                    <a:pt x="1234055" y="176528"/>
                  </a:lnTo>
                  <a:lnTo>
                    <a:pt x="1200952" y="166974"/>
                  </a:lnTo>
                  <a:lnTo>
                    <a:pt x="1185650" y="164601"/>
                  </a:lnTo>
                  <a:lnTo>
                    <a:pt x="1172721" y="162291"/>
                  </a:lnTo>
                  <a:close/>
                  <a:moveTo>
                    <a:pt x="1171722" y="165600"/>
                  </a:moveTo>
                  <a:lnTo>
                    <a:pt x="1184713" y="167910"/>
                  </a:lnTo>
                  <a:lnTo>
                    <a:pt x="1199828" y="170283"/>
                  </a:lnTo>
                  <a:lnTo>
                    <a:pt x="1234180" y="179525"/>
                  </a:lnTo>
                  <a:lnTo>
                    <a:pt x="1250669" y="167598"/>
                  </a:lnTo>
                  <a:lnTo>
                    <a:pt x="1265784" y="156046"/>
                  </a:lnTo>
                  <a:lnTo>
                    <a:pt x="1270656" y="141310"/>
                  </a:lnTo>
                  <a:lnTo>
                    <a:pt x="1253792" y="141622"/>
                  </a:lnTo>
                  <a:lnTo>
                    <a:pt x="1239364" y="137001"/>
                  </a:lnTo>
                  <a:lnTo>
                    <a:pt x="1225436" y="141684"/>
                  </a:lnTo>
                  <a:lnTo>
                    <a:pt x="1208510" y="143932"/>
                  </a:lnTo>
                  <a:lnTo>
                    <a:pt x="1194519" y="160729"/>
                  </a:lnTo>
                  <a:lnTo>
                    <a:pt x="1186712" y="142184"/>
                  </a:lnTo>
                  <a:lnTo>
                    <a:pt x="1170473" y="139062"/>
                  </a:lnTo>
                  <a:lnTo>
                    <a:pt x="1162353" y="153923"/>
                  </a:lnTo>
                  <a:close/>
                  <a:moveTo>
                    <a:pt x="1420494" y="72809"/>
                  </a:moveTo>
                  <a:lnTo>
                    <a:pt x="1396697" y="65066"/>
                  </a:lnTo>
                  <a:lnTo>
                    <a:pt x="1414248" y="61132"/>
                  </a:lnTo>
                  <a:lnTo>
                    <a:pt x="1431549" y="54138"/>
                  </a:lnTo>
                  <a:lnTo>
                    <a:pt x="1444791" y="44710"/>
                  </a:lnTo>
                  <a:lnTo>
                    <a:pt x="1474208" y="42649"/>
                  </a:lnTo>
                  <a:lnTo>
                    <a:pt x="1487762" y="35530"/>
                  </a:lnTo>
                  <a:lnTo>
                    <a:pt x="1505250" y="53014"/>
                  </a:lnTo>
                  <a:lnTo>
                    <a:pt x="1532482" y="56386"/>
                  </a:lnTo>
                  <a:lnTo>
                    <a:pt x="1545848" y="54076"/>
                  </a:lnTo>
                  <a:lnTo>
                    <a:pt x="1543975" y="68750"/>
                  </a:lnTo>
                  <a:cubicBezTo>
                    <a:pt x="1530733" y="72372"/>
                    <a:pt x="1530671" y="74245"/>
                    <a:pt x="1531983" y="74995"/>
                  </a:cubicBezTo>
                  <a:lnTo>
                    <a:pt x="1553593" y="84299"/>
                  </a:lnTo>
                  <a:lnTo>
                    <a:pt x="1515181" y="85922"/>
                  </a:lnTo>
                  <a:lnTo>
                    <a:pt x="1497568" y="94914"/>
                  </a:lnTo>
                  <a:lnTo>
                    <a:pt x="1482515" y="101845"/>
                  </a:lnTo>
                  <a:lnTo>
                    <a:pt x="1468337" y="99410"/>
                  </a:lnTo>
                  <a:lnTo>
                    <a:pt x="1452973" y="99410"/>
                  </a:lnTo>
                  <a:lnTo>
                    <a:pt x="1437233" y="106529"/>
                  </a:lnTo>
                  <a:lnTo>
                    <a:pt x="1416934" y="97224"/>
                  </a:lnTo>
                  <a:lnTo>
                    <a:pt x="1415747" y="82238"/>
                  </a:lnTo>
                  <a:lnTo>
                    <a:pt x="1401944" y="74120"/>
                  </a:lnTo>
                  <a:close/>
                  <a:moveTo>
                    <a:pt x="1419745" y="69687"/>
                  </a:moveTo>
                  <a:lnTo>
                    <a:pt x="1400382" y="74308"/>
                  </a:lnTo>
                  <a:lnTo>
                    <a:pt x="1414248" y="99285"/>
                  </a:lnTo>
                  <a:lnTo>
                    <a:pt x="1436796" y="109838"/>
                  </a:lnTo>
                  <a:lnTo>
                    <a:pt x="1453160" y="102844"/>
                  </a:lnTo>
                  <a:lnTo>
                    <a:pt x="1467588" y="102844"/>
                  </a:lnTo>
                  <a:lnTo>
                    <a:pt x="1482453" y="105155"/>
                  </a:lnTo>
                  <a:lnTo>
                    <a:pt x="1499004" y="98036"/>
                  </a:lnTo>
                  <a:lnTo>
                    <a:pt x="1516368" y="88670"/>
                  </a:lnTo>
                  <a:lnTo>
                    <a:pt x="1554655" y="84236"/>
                  </a:lnTo>
                  <a:lnTo>
                    <a:pt x="1533544" y="71748"/>
                  </a:lnTo>
                  <a:lnTo>
                    <a:pt x="1546348" y="70062"/>
                  </a:lnTo>
                  <a:lnTo>
                    <a:pt x="1547410" y="52328"/>
                  </a:lnTo>
                  <a:lnTo>
                    <a:pt x="1532607" y="53077"/>
                  </a:lnTo>
                  <a:lnTo>
                    <a:pt x="1507062" y="51204"/>
                  </a:lnTo>
                  <a:lnTo>
                    <a:pt x="1501940" y="33719"/>
                  </a:lnTo>
                  <a:lnTo>
                    <a:pt x="1487512" y="32471"/>
                  </a:lnTo>
                  <a:lnTo>
                    <a:pt x="1474021" y="39464"/>
                  </a:lnTo>
                  <a:lnTo>
                    <a:pt x="1444416" y="41650"/>
                  </a:lnTo>
                  <a:lnTo>
                    <a:pt x="1430300" y="51204"/>
                  </a:lnTo>
                  <a:lnTo>
                    <a:pt x="1413374" y="57948"/>
                  </a:lnTo>
                  <a:lnTo>
                    <a:pt x="1396135" y="64941"/>
                  </a:lnTo>
                  <a:lnTo>
                    <a:pt x="1420119" y="72622"/>
                  </a:lnTo>
                  <a:close/>
                </a:path>
              </a:pathLst>
            </a:custGeom>
            <a:solidFill>
              <a:srgbClr val="FFFFFF"/>
            </a:solidFill>
            <a:ln w="6245" cap="flat">
              <a:noFill/>
              <a:prstDash val="solid"/>
              <a:miter/>
            </a:ln>
          </p:spPr>
          <p:txBody>
            <a:bodyPr rtlCol="0" anchor="ctr"/>
            <a:lstStyle/>
            <a:p>
              <a:endParaRPr lang="en-US" noProof="0" dirty="0"/>
            </a:p>
          </p:txBody>
        </p:sp>
        <p:sp>
          <p:nvSpPr>
            <p:cNvPr id="5225" name="Serbest Form 5224">
              <a:extLst>
                <a:ext uri="{FF2B5EF4-FFF2-40B4-BE49-F238E27FC236}">
                  <a16:creationId xmlns:a16="http://schemas.microsoft.com/office/drawing/2014/main" id="{6088503E-4D35-9B41-95B2-2CF3A377AFD3}"/>
                </a:ext>
              </a:extLst>
            </p:cNvPr>
            <p:cNvSpPr/>
            <p:nvPr/>
          </p:nvSpPr>
          <p:spPr>
            <a:xfrm>
              <a:off x="4165231" y="218648"/>
              <a:ext cx="49217" cy="33157"/>
            </a:xfrm>
            <a:custGeom>
              <a:avLst/>
              <a:gdLst>
                <a:gd name="connsiteX0" fmla="*/ 8994 w 49217"/>
                <a:gd name="connsiteY0" fmla="*/ 23416 h 33157"/>
                <a:gd name="connsiteX1" fmla="*/ 3185 w 49217"/>
                <a:gd name="connsiteY1" fmla="*/ 6119 h 33157"/>
                <a:gd name="connsiteX2" fmla="*/ 46344 w 49217"/>
                <a:gd name="connsiteY2" fmla="*/ 14612 h 33157"/>
                <a:gd name="connsiteX3" fmla="*/ 33041 w 49217"/>
                <a:gd name="connsiteY3" fmla="*/ 20856 h 33157"/>
                <a:gd name="connsiteX4" fmla="*/ 48405 w 49217"/>
                <a:gd name="connsiteY4" fmla="*/ 30535 h 33157"/>
                <a:gd name="connsiteX5" fmla="*/ 25171 w 49217"/>
                <a:gd name="connsiteY5" fmla="*/ 29848 h 33157"/>
                <a:gd name="connsiteX6" fmla="*/ 8682 w 49217"/>
                <a:gd name="connsiteY6" fmla="*/ 22979 h 33157"/>
                <a:gd name="connsiteX7" fmla="*/ 7495 w 49217"/>
                <a:gd name="connsiteY7" fmla="*/ 26164 h 33157"/>
                <a:gd name="connsiteX8" fmla="*/ 24734 w 49217"/>
                <a:gd name="connsiteY8" fmla="*/ 33157 h 33157"/>
                <a:gd name="connsiteX9" fmla="*/ 49217 w 49217"/>
                <a:gd name="connsiteY9" fmla="*/ 30910 h 33157"/>
                <a:gd name="connsiteX10" fmla="*/ 34602 w 49217"/>
                <a:gd name="connsiteY10" fmla="*/ 20919 h 33157"/>
                <a:gd name="connsiteX11" fmla="*/ 47843 w 49217"/>
                <a:gd name="connsiteY11" fmla="*/ 14362 h 33157"/>
                <a:gd name="connsiteX12" fmla="*/ 15053 w 49217"/>
                <a:gd name="connsiteY12" fmla="*/ 0 h 33157"/>
                <a:gd name="connsiteX13" fmla="*/ 1062 w 49217"/>
                <a:gd name="connsiteY13" fmla="*/ 4621 h 33157"/>
                <a:gd name="connsiteX14" fmla="*/ 0 w 49217"/>
                <a:gd name="connsiteY14" fmla="*/ 20044 h 33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217" h="33157">
                  <a:moveTo>
                    <a:pt x="8994" y="23416"/>
                  </a:moveTo>
                  <a:lnTo>
                    <a:pt x="3185" y="6119"/>
                  </a:lnTo>
                  <a:lnTo>
                    <a:pt x="46344" y="14612"/>
                  </a:lnTo>
                  <a:lnTo>
                    <a:pt x="33041" y="20856"/>
                  </a:lnTo>
                  <a:lnTo>
                    <a:pt x="48405" y="30535"/>
                  </a:lnTo>
                  <a:lnTo>
                    <a:pt x="25171" y="29848"/>
                  </a:lnTo>
                  <a:lnTo>
                    <a:pt x="8682" y="22979"/>
                  </a:lnTo>
                  <a:close/>
                  <a:moveTo>
                    <a:pt x="7495" y="26164"/>
                  </a:moveTo>
                  <a:lnTo>
                    <a:pt x="24734" y="33157"/>
                  </a:lnTo>
                  <a:lnTo>
                    <a:pt x="49217" y="30910"/>
                  </a:lnTo>
                  <a:lnTo>
                    <a:pt x="34602" y="20919"/>
                  </a:lnTo>
                  <a:lnTo>
                    <a:pt x="47843" y="14362"/>
                  </a:lnTo>
                  <a:lnTo>
                    <a:pt x="15053" y="0"/>
                  </a:lnTo>
                  <a:lnTo>
                    <a:pt x="1062" y="4621"/>
                  </a:lnTo>
                  <a:lnTo>
                    <a:pt x="0" y="20044"/>
                  </a:lnTo>
                  <a:close/>
                </a:path>
              </a:pathLst>
            </a:custGeom>
            <a:solidFill>
              <a:srgbClr val="FFFFFF"/>
            </a:solidFill>
            <a:ln w="6245" cap="flat">
              <a:noFill/>
              <a:prstDash val="solid"/>
              <a:miter/>
            </a:ln>
          </p:spPr>
          <p:txBody>
            <a:bodyPr rtlCol="0" anchor="ctr"/>
            <a:lstStyle/>
            <a:p>
              <a:endParaRPr lang="en-US" noProof="0" dirty="0"/>
            </a:p>
          </p:txBody>
        </p:sp>
        <p:sp>
          <p:nvSpPr>
            <p:cNvPr id="5226" name="Serbest Form 5225">
              <a:extLst>
                <a:ext uri="{FF2B5EF4-FFF2-40B4-BE49-F238E27FC236}">
                  <a16:creationId xmlns:a16="http://schemas.microsoft.com/office/drawing/2014/main" id="{DAB7933A-45B8-DB40-B8FC-C05C98B47F46}"/>
                </a:ext>
              </a:extLst>
            </p:cNvPr>
            <p:cNvSpPr/>
            <p:nvPr/>
          </p:nvSpPr>
          <p:spPr>
            <a:xfrm>
              <a:off x="4011271" y="244999"/>
              <a:ext cx="10055" cy="16172"/>
            </a:xfrm>
            <a:custGeom>
              <a:avLst/>
              <a:gdLst>
                <a:gd name="connsiteX0" fmla="*/ 937 w 10055"/>
                <a:gd name="connsiteY0" fmla="*/ 13925 h 16172"/>
                <a:gd name="connsiteX1" fmla="*/ 7183 w 10055"/>
                <a:gd name="connsiteY1" fmla="*/ 0 h 16172"/>
                <a:gd name="connsiteX2" fmla="*/ 3810 w 10055"/>
                <a:gd name="connsiteY2" fmla="*/ 15236 h 16172"/>
                <a:gd name="connsiteX3" fmla="*/ 10056 w 10055"/>
                <a:gd name="connsiteY3" fmla="*/ 1374 h 16172"/>
                <a:gd name="connsiteX4" fmla="*/ 0 w 10055"/>
                <a:gd name="connsiteY4" fmla="*/ 16173 h 16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5" h="16172">
                  <a:moveTo>
                    <a:pt x="937" y="13925"/>
                  </a:moveTo>
                  <a:lnTo>
                    <a:pt x="7183" y="0"/>
                  </a:lnTo>
                  <a:close/>
                  <a:moveTo>
                    <a:pt x="3810" y="15236"/>
                  </a:moveTo>
                  <a:lnTo>
                    <a:pt x="10056" y="1374"/>
                  </a:lnTo>
                  <a:lnTo>
                    <a:pt x="0" y="16173"/>
                  </a:lnTo>
                  <a:close/>
                </a:path>
              </a:pathLst>
            </a:custGeom>
            <a:solidFill>
              <a:srgbClr val="FFFFFF"/>
            </a:solidFill>
            <a:ln w="6245" cap="flat">
              <a:noFill/>
              <a:prstDash val="solid"/>
              <a:miter/>
            </a:ln>
          </p:spPr>
          <p:txBody>
            <a:bodyPr rtlCol="0" anchor="ctr"/>
            <a:lstStyle/>
            <a:p>
              <a:endParaRPr lang="en-US" noProof="0" dirty="0"/>
            </a:p>
          </p:txBody>
        </p:sp>
        <p:sp>
          <p:nvSpPr>
            <p:cNvPr id="5227" name="Serbest Form 5226">
              <a:extLst>
                <a:ext uri="{FF2B5EF4-FFF2-40B4-BE49-F238E27FC236}">
                  <a16:creationId xmlns:a16="http://schemas.microsoft.com/office/drawing/2014/main" id="{1D5E27C3-532E-7C49-AF88-BDFF4009D9E2}"/>
                </a:ext>
              </a:extLst>
            </p:cNvPr>
            <p:cNvSpPr/>
            <p:nvPr/>
          </p:nvSpPr>
          <p:spPr>
            <a:xfrm>
              <a:off x="4076540" y="206721"/>
              <a:ext cx="67392" cy="35780"/>
            </a:xfrm>
            <a:custGeom>
              <a:avLst/>
              <a:gdLst>
                <a:gd name="connsiteX0" fmla="*/ 5496 w 67392"/>
                <a:gd name="connsiteY0" fmla="*/ 12863 h 35780"/>
                <a:gd name="connsiteX1" fmla="*/ 36039 w 67392"/>
                <a:gd name="connsiteY1" fmla="*/ 10366 h 35780"/>
                <a:gd name="connsiteX2" fmla="*/ 51716 w 67392"/>
                <a:gd name="connsiteY2" fmla="*/ 8055 h 35780"/>
                <a:gd name="connsiteX3" fmla="*/ 65457 w 67392"/>
                <a:gd name="connsiteY3" fmla="*/ 21543 h 35780"/>
                <a:gd name="connsiteX4" fmla="*/ 48281 w 67392"/>
                <a:gd name="connsiteY4" fmla="*/ 33095 h 35780"/>
                <a:gd name="connsiteX5" fmla="*/ 28169 w 67392"/>
                <a:gd name="connsiteY5" fmla="*/ 23604 h 35780"/>
                <a:gd name="connsiteX6" fmla="*/ 4497 w 67392"/>
                <a:gd name="connsiteY6" fmla="*/ 11989 h 35780"/>
                <a:gd name="connsiteX7" fmla="*/ 3310 w 67392"/>
                <a:gd name="connsiteY7" fmla="*/ 14862 h 35780"/>
                <a:gd name="connsiteX8" fmla="*/ 27045 w 67392"/>
                <a:gd name="connsiteY8" fmla="*/ 26476 h 35780"/>
                <a:gd name="connsiteX9" fmla="*/ 48655 w 67392"/>
                <a:gd name="connsiteY9" fmla="*/ 35780 h 35780"/>
                <a:gd name="connsiteX10" fmla="*/ 67393 w 67392"/>
                <a:gd name="connsiteY10" fmla="*/ 21605 h 35780"/>
                <a:gd name="connsiteX11" fmla="*/ 52340 w 67392"/>
                <a:gd name="connsiteY11" fmla="*/ 5308 h 35780"/>
                <a:gd name="connsiteX12" fmla="*/ 35914 w 67392"/>
                <a:gd name="connsiteY12" fmla="*/ 7243 h 35780"/>
                <a:gd name="connsiteX13" fmla="*/ 0 w 67392"/>
                <a:gd name="connsiteY13" fmla="*/ 0 h 35780"/>
                <a:gd name="connsiteX14" fmla="*/ 2498 w 67392"/>
                <a:gd name="connsiteY14" fmla="*/ 13738 h 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392" h="35780">
                  <a:moveTo>
                    <a:pt x="5496" y="12863"/>
                  </a:moveTo>
                  <a:lnTo>
                    <a:pt x="36039" y="10366"/>
                  </a:lnTo>
                  <a:lnTo>
                    <a:pt x="51716" y="8055"/>
                  </a:lnTo>
                  <a:lnTo>
                    <a:pt x="65457" y="21543"/>
                  </a:lnTo>
                  <a:lnTo>
                    <a:pt x="48281" y="33095"/>
                  </a:lnTo>
                  <a:lnTo>
                    <a:pt x="28169" y="23604"/>
                  </a:lnTo>
                  <a:lnTo>
                    <a:pt x="4497" y="11989"/>
                  </a:lnTo>
                  <a:close/>
                  <a:moveTo>
                    <a:pt x="3310" y="14862"/>
                  </a:moveTo>
                  <a:lnTo>
                    <a:pt x="27045" y="26476"/>
                  </a:lnTo>
                  <a:lnTo>
                    <a:pt x="48655" y="35780"/>
                  </a:lnTo>
                  <a:lnTo>
                    <a:pt x="67393" y="21605"/>
                  </a:lnTo>
                  <a:lnTo>
                    <a:pt x="52340" y="5308"/>
                  </a:lnTo>
                  <a:lnTo>
                    <a:pt x="35914" y="7243"/>
                  </a:lnTo>
                  <a:lnTo>
                    <a:pt x="0" y="0"/>
                  </a:lnTo>
                  <a:lnTo>
                    <a:pt x="2498" y="13738"/>
                  </a:lnTo>
                  <a:close/>
                </a:path>
              </a:pathLst>
            </a:custGeom>
            <a:solidFill>
              <a:srgbClr val="FFFFFF"/>
            </a:solidFill>
            <a:ln w="6245" cap="flat">
              <a:noFill/>
              <a:prstDash val="solid"/>
              <a:miter/>
            </a:ln>
          </p:spPr>
          <p:txBody>
            <a:bodyPr rtlCol="0" anchor="ctr"/>
            <a:lstStyle/>
            <a:p>
              <a:endParaRPr lang="en-US" noProof="0" dirty="0"/>
            </a:p>
          </p:txBody>
        </p:sp>
        <p:sp>
          <p:nvSpPr>
            <p:cNvPr id="5228" name="Serbest Form 5227">
              <a:extLst>
                <a:ext uri="{FF2B5EF4-FFF2-40B4-BE49-F238E27FC236}">
                  <a16:creationId xmlns:a16="http://schemas.microsoft.com/office/drawing/2014/main" id="{74630D38-BE41-4145-A697-857124A17659}"/>
                </a:ext>
              </a:extLst>
            </p:cNvPr>
            <p:cNvSpPr/>
            <p:nvPr/>
          </p:nvSpPr>
          <p:spPr>
            <a:xfrm>
              <a:off x="5981650" y="2376756"/>
              <a:ext cx="481992" cy="583346"/>
            </a:xfrm>
            <a:custGeom>
              <a:avLst/>
              <a:gdLst>
                <a:gd name="connsiteX0" fmla="*/ 443455 w 481992"/>
                <a:gd name="connsiteY0" fmla="*/ 179837 h 583346"/>
                <a:gd name="connsiteX1" fmla="*/ 443455 w 481992"/>
                <a:gd name="connsiteY1" fmla="*/ 168285 h 583346"/>
                <a:gd name="connsiteX2" fmla="*/ 449889 w 481992"/>
                <a:gd name="connsiteY2" fmla="*/ 140623 h 583346"/>
                <a:gd name="connsiteX3" fmla="*/ 456322 w 481992"/>
                <a:gd name="connsiteY3" fmla="*/ 136002 h 583346"/>
                <a:gd name="connsiteX4" fmla="*/ 456322 w 481992"/>
                <a:gd name="connsiteY4" fmla="*/ 131381 h 583346"/>
                <a:gd name="connsiteX5" fmla="*/ 464879 w 481992"/>
                <a:gd name="connsiteY5" fmla="*/ 126823 h 583346"/>
                <a:gd name="connsiteX6" fmla="*/ 467002 w 481992"/>
                <a:gd name="connsiteY6" fmla="*/ 122202 h 583346"/>
                <a:gd name="connsiteX7" fmla="*/ 471312 w 481992"/>
                <a:gd name="connsiteY7" fmla="*/ 119891 h 583346"/>
                <a:gd name="connsiteX8" fmla="*/ 475559 w 481992"/>
                <a:gd name="connsiteY8" fmla="*/ 110650 h 583346"/>
                <a:gd name="connsiteX9" fmla="*/ 479869 w 481992"/>
                <a:gd name="connsiteY9" fmla="*/ 106029 h 583346"/>
                <a:gd name="connsiteX10" fmla="*/ 481992 w 481992"/>
                <a:gd name="connsiteY10" fmla="*/ 101408 h 583346"/>
                <a:gd name="connsiteX11" fmla="*/ 481992 w 481992"/>
                <a:gd name="connsiteY11" fmla="*/ 96850 h 583346"/>
                <a:gd name="connsiteX12" fmla="*/ 479869 w 481992"/>
                <a:gd name="connsiteY12" fmla="*/ 94539 h 583346"/>
                <a:gd name="connsiteX13" fmla="*/ 475559 w 481992"/>
                <a:gd name="connsiteY13" fmla="*/ 92229 h 583346"/>
                <a:gd name="connsiteX14" fmla="*/ 471312 w 481992"/>
                <a:gd name="connsiteY14" fmla="*/ 92229 h 583346"/>
                <a:gd name="connsiteX15" fmla="*/ 469188 w 481992"/>
                <a:gd name="connsiteY15" fmla="*/ 89919 h 583346"/>
                <a:gd name="connsiteX16" fmla="*/ 469188 w 481992"/>
                <a:gd name="connsiteY16" fmla="*/ 85298 h 583346"/>
                <a:gd name="connsiteX17" fmla="*/ 471312 w 481992"/>
                <a:gd name="connsiteY17" fmla="*/ 80677 h 583346"/>
                <a:gd name="connsiteX18" fmla="*/ 473436 w 481992"/>
                <a:gd name="connsiteY18" fmla="*/ 78367 h 583346"/>
                <a:gd name="connsiteX19" fmla="*/ 473436 w 481992"/>
                <a:gd name="connsiteY19" fmla="*/ 76056 h 583346"/>
                <a:gd name="connsiteX20" fmla="*/ 471312 w 481992"/>
                <a:gd name="connsiteY20" fmla="*/ 73746 h 583346"/>
                <a:gd name="connsiteX21" fmla="*/ 467002 w 481992"/>
                <a:gd name="connsiteY21" fmla="*/ 71435 h 583346"/>
                <a:gd name="connsiteX22" fmla="*/ 473436 w 481992"/>
                <a:gd name="connsiteY22" fmla="*/ 64566 h 583346"/>
                <a:gd name="connsiteX23" fmla="*/ 471312 w 481992"/>
                <a:gd name="connsiteY23" fmla="*/ 55325 h 583346"/>
                <a:gd name="connsiteX24" fmla="*/ 464879 w 481992"/>
                <a:gd name="connsiteY24" fmla="*/ 55325 h 583346"/>
                <a:gd name="connsiteX25" fmla="*/ 462755 w 481992"/>
                <a:gd name="connsiteY25" fmla="*/ 46083 h 583346"/>
                <a:gd name="connsiteX26" fmla="*/ 460569 w 481992"/>
                <a:gd name="connsiteY26" fmla="*/ 46083 h 583346"/>
                <a:gd name="connsiteX27" fmla="*/ 458445 w 481992"/>
                <a:gd name="connsiteY27" fmla="*/ 43773 h 583346"/>
                <a:gd name="connsiteX28" fmla="*/ 454198 w 481992"/>
                <a:gd name="connsiteY28" fmla="*/ 41463 h 583346"/>
                <a:gd name="connsiteX29" fmla="*/ 449889 w 481992"/>
                <a:gd name="connsiteY29" fmla="*/ 36904 h 583346"/>
                <a:gd name="connsiteX30" fmla="*/ 447765 w 481992"/>
                <a:gd name="connsiteY30" fmla="*/ 32283 h 583346"/>
                <a:gd name="connsiteX31" fmla="*/ 445579 w 481992"/>
                <a:gd name="connsiteY31" fmla="*/ 25352 h 583346"/>
                <a:gd name="connsiteX32" fmla="*/ 441332 w 481992"/>
                <a:gd name="connsiteY32" fmla="*/ 23042 h 583346"/>
                <a:gd name="connsiteX33" fmla="*/ 439146 w 481992"/>
                <a:gd name="connsiteY33" fmla="*/ 20731 h 583346"/>
                <a:gd name="connsiteX34" fmla="*/ 434899 w 481992"/>
                <a:gd name="connsiteY34" fmla="*/ 25352 h 583346"/>
                <a:gd name="connsiteX35" fmla="*/ 434899 w 481992"/>
                <a:gd name="connsiteY35" fmla="*/ 27663 h 583346"/>
                <a:gd name="connsiteX36" fmla="*/ 430589 w 481992"/>
                <a:gd name="connsiteY36" fmla="*/ 32283 h 583346"/>
                <a:gd name="connsiteX37" fmla="*/ 428465 w 481992"/>
                <a:gd name="connsiteY37" fmla="*/ 32283 h 583346"/>
                <a:gd name="connsiteX38" fmla="*/ 424156 w 481992"/>
                <a:gd name="connsiteY38" fmla="*/ 29973 h 583346"/>
                <a:gd name="connsiteX39" fmla="*/ 424156 w 481992"/>
                <a:gd name="connsiteY39" fmla="*/ 27663 h 583346"/>
                <a:gd name="connsiteX40" fmla="*/ 419909 w 481992"/>
                <a:gd name="connsiteY40" fmla="*/ 25352 h 583346"/>
                <a:gd name="connsiteX41" fmla="*/ 415599 w 481992"/>
                <a:gd name="connsiteY41" fmla="*/ 25352 h 583346"/>
                <a:gd name="connsiteX42" fmla="*/ 413475 w 481992"/>
                <a:gd name="connsiteY42" fmla="*/ 27663 h 583346"/>
                <a:gd name="connsiteX43" fmla="*/ 411352 w 481992"/>
                <a:gd name="connsiteY43" fmla="*/ 32283 h 583346"/>
                <a:gd name="connsiteX44" fmla="*/ 409166 w 481992"/>
                <a:gd name="connsiteY44" fmla="*/ 34594 h 583346"/>
                <a:gd name="connsiteX45" fmla="*/ 392052 w 481992"/>
                <a:gd name="connsiteY45" fmla="*/ 25352 h 583346"/>
                <a:gd name="connsiteX46" fmla="*/ 392052 w 481992"/>
                <a:gd name="connsiteY46" fmla="*/ 16111 h 583346"/>
                <a:gd name="connsiteX47" fmla="*/ 381309 w 481992"/>
                <a:gd name="connsiteY47" fmla="*/ 6931 h 583346"/>
                <a:gd name="connsiteX48" fmla="*/ 379185 w 481992"/>
                <a:gd name="connsiteY48" fmla="*/ 2311 h 583346"/>
                <a:gd name="connsiteX49" fmla="*/ 372752 w 481992"/>
                <a:gd name="connsiteY49" fmla="*/ 9179 h 583346"/>
                <a:gd name="connsiteX50" fmla="*/ 366319 w 481992"/>
                <a:gd name="connsiteY50" fmla="*/ 11490 h 583346"/>
                <a:gd name="connsiteX51" fmla="*/ 357762 w 481992"/>
                <a:gd name="connsiteY51" fmla="*/ 11490 h 583346"/>
                <a:gd name="connsiteX52" fmla="*/ 353453 w 481992"/>
                <a:gd name="connsiteY52" fmla="*/ 6931 h 583346"/>
                <a:gd name="connsiteX53" fmla="*/ 353453 w 481992"/>
                <a:gd name="connsiteY53" fmla="*/ 4558 h 583346"/>
                <a:gd name="connsiteX54" fmla="*/ 340586 w 481992"/>
                <a:gd name="connsiteY54" fmla="*/ 6931 h 583346"/>
                <a:gd name="connsiteX55" fmla="*/ 336339 w 481992"/>
                <a:gd name="connsiteY55" fmla="*/ 2311 h 583346"/>
                <a:gd name="connsiteX56" fmla="*/ 336339 w 481992"/>
                <a:gd name="connsiteY56" fmla="*/ 0 h 583346"/>
                <a:gd name="connsiteX57" fmla="*/ 334216 w 481992"/>
                <a:gd name="connsiteY57" fmla="*/ 0 h 583346"/>
                <a:gd name="connsiteX58" fmla="*/ 327782 w 481992"/>
                <a:gd name="connsiteY58" fmla="*/ 6931 h 583346"/>
                <a:gd name="connsiteX59" fmla="*/ 327782 w 481992"/>
                <a:gd name="connsiteY59" fmla="*/ 11490 h 583346"/>
                <a:gd name="connsiteX60" fmla="*/ 323473 w 481992"/>
                <a:gd name="connsiteY60" fmla="*/ 11490 h 583346"/>
                <a:gd name="connsiteX61" fmla="*/ 321349 w 481992"/>
                <a:gd name="connsiteY61" fmla="*/ 13800 h 583346"/>
                <a:gd name="connsiteX62" fmla="*/ 312792 w 481992"/>
                <a:gd name="connsiteY62" fmla="*/ 13800 h 583346"/>
                <a:gd name="connsiteX63" fmla="*/ 308483 w 481992"/>
                <a:gd name="connsiteY63" fmla="*/ 9179 h 583346"/>
                <a:gd name="connsiteX64" fmla="*/ 299926 w 481992"/>
                <a:gd name="connsiteY64" fmla="*/ 16111 h 583346"/>
                <a:gd name="connsiteX65" fmla="*/ 293493 w 481992"/>
                <a:gd name="connsiteY65" fmla="*/ 16111 h 583346"/>
                <a:gd name="connsiteX66" fmla="*/ 289183 w 481992"/>
                <a:gd name="connsiteY66" fmla="*/ 20731 h 583346"/>
                <a:gd name="connsiteX67" fmla="*/ 284936 w 481992"/>
                <a:gd name="connsiteY67" fmla="*/ 23042 h 583346"/>
                <a:gd name="connsiteX68" fmla="*/ 282750 w 481992"/>
                <a:gd name="connsiteY68" fmla="*/ 25352 h 583346"/>
                <a:gd name="connsiteX69" fmla="*/ 280626 w 481992"/>
                <a:gd name="connsiteY69" fmla="*/ 25352 h 583346"/>
                <a:gd name="connsiteX70" fmla="*/ 272069 w 481992"/>
                <a:gd name="connsiteY70" fmla="*/ 16111 h 583346"/>
                <a:gd name="connsiteX71" fmla="*/ 269946 w 481992"/>
                <a:gd name="connsiteY71" fmla="*/ 20731 h 583346"/>
                <a:gd name="connsiteX72" fmla="*/ 263513 w 481992"/>
                <a:gd name="connsiteY72" fmla="*/ 27663 h 583346"/>
                <a:gd name="connsiteX73" fmla="*/ 263513 w 481992"/>
                <a:gd name="connsiteY73" fmla="*/ 32283 h 583346"/>
                <a:gd name="connsiteX74" fmla="*/ 261326 w 481992"/>
                <a:gd name="connsiteY74" fmla="*/ 34594 h 583346"/>
                <a:gd name="connsiteX75" fmla="*/ 259203 w 481992"/>
                <a:gd name="connsiteY75" fmla="*/ 39152 h 583346"/>
                <a:gd name="connsiteX76" fmla="*/ 257079 w 481992"/>
                <a:gd name="connsiteY76" fmla="*/ 41463 h 583346"/>
                <a:gd name="connsiteX77" fmla="*/ 252769 w 481992"/>
                <a:gd name="connsiteY77" fmla="*/ 39152 h 583346"/>
                <a:gd name="connsiteX78" fmla="*/ 250646 w 481992"/>
                <a:gd name="connsiteY78" fmla="*/ 36904 h 583346"/>
                <a:gd name="connsiteX79" fmla="*/ 246336 w 481992"/>
                <a:gd name="connsiteY79" fmla="*/ 34594 h 583346"/>
                <a:gd name="connsiteX80" fmla="*/ 229223 w 481992"/>
                <a:gd name="connsiteY80" fmla="*/ 34594 h 583346"/>
                <a:gd name="connsiteX81" fmla="*/ 224913 w 481992"/>
                <a:gd name="connsiteY81" fmla="*/ 32283 h 583346"/>
                <a:gd name="connsiteX82" fmla="*/ 222789 w 481992"/>
                <a:gd name="connsiteY82" fmla="*/ 29973 h 583346"/>
                <a:gd name="connsiteX83" fmla="*/ 207800 w 481992"/>
                <a:gd name="connsiteY83" fmla="*/ 29973 h 583346"/>
                <a:gd name="connsiteX84" fmla="*/ 207800 w 481992"/>
                <a:gd name="connsiteY84" fmla="*/ 18421 h 583346"/>
                <a:gd name="connsiteX85" fmla="*/ 205676 w 481992"/>
                <a:gd name="connsiteY85" fmla="*/ 16111 h 583346"/>
                <a:gd name="connsiteX86" fmla="*/ 199242 w 481992"/>
                <a:gd name="connsiteY86" fmla="*/ 16111 h 583346"/>
                <a:gd name="connsiteX87" fmla="*/ 199242 w 481992"/>
                <a:gd name="connsiteY87" fmla="*/ 11490 h 583346"/>
                <a:gd name="connsiteX88" fmla="*/ 194933 w 481992"/>
                <a:gd name="connsiteY88" fmla="*/ 9179 h 583346"/>
                <a:gd name="connsiteX89" fmla="*/ 190624 w 481992"/>
                <a:gd name="connsiteY89" fmla="*/ 9179 h 583346"/>
                <a:gd name="connsiteX90" fmla="*/ 184253 w 481992"/>
                <a:gd name="connsiteY90" fmla="*/ 6931 h 583346"/>
                <a:gd name="connsiteX91" fmla="*/ 179943 w 481992"/>
                <a:gd name="connsiteY91" fmla="*/ 6931 h 583346"/>
                <a:gd name="connsiteX92" fmla="*/ 175633 w 481992"/>
                <a:gd name="connsiteY92" fmla="*/ 9179 h 583346"/>
                <a:gd name="connsiteX93" fmla="*/ 173510 w 481992"/>
                <a:gd name="connsiteY93" fmla="*/ 11490 h 583346"/>
                <a:gd name="connsiteX94" fmla="*/ 173510 w 481992"/>
                <a:gd name="connsiteY94" fmla="*/ 13800 h 583346"/>
                <a:gd name="connsiteX95" fmla="*/ 171386 w 481992"/>
                <a:gd name="connsiteY95" fmla="*/ 18421 h 583346"/>
                <a:gd name="connsiteX96" fmla="*/ 171386 w 481992"/>
                <a:gd name="connsiteY96" fmla="*/ 20731 h 583346"/>
                <a:gd name="connsiteX97" fmla="*/ 169262 w 481992"/>
                <a:gd name="connsiteY97" fmla="*/ 25352 h 583346"/>
                <a:gd name="connsiteX98" fmla="*/ 164953 w 481992"/>
                <a:gd name="connsiteY98" fmla="*/ 29973 h 583346"/>
                <a:gd name="connsiteX99" fmla="*/ 162829 w 481992"/>
                <a:gd name="connsiteY99" fmla="*/ 29973 h 583346"/>
                <a:gd name="connsiteX100" fmla="*/ 158520 w 481992"/>
                <a:gd name="connsiteY100" fmla="*/ 34594 h 583346"/>
                <a:gd name="connsiteX101" fmla="*/ 158520 w 481992"/>
                <a:gd name="connsiteY101" fmla="*/ 39152 h 583346"/>
                <a:gd name="connsiteX102" fmla="*/ 160643 w 481992"/>
                <a:gd name="connsiteY102" fmla="*/ 39152 h 583346"/>
                <a:gd name="connsiteX103" fmla="*/ 160643 w 481992"/>
                <a:gd name="connsiteY103" fmla="*/ 46083 h 583346"/>
                <a:gd name="connsiteX104" fmla="*/ 156396 w 481992"/>
                <a:gd name="connsiteY104" fmla="*/ 53015 h 583346"/>
                <a:gd name="connsiteX105" fmla="*/ 160643 w 481992"/>
                <a:gd name="connsiteY105" fmla="*/ 57635 h 583346"/>
                <a:gd name="connsiteX106" fmla="*/ 160643 w 481992"/>
                <a:gd name="connsiteY106" fmla="*/ 71435 h 583346"/>
                <a:gd name="connsiteX107" fmla="*/ 158520 w 481992"/>
                <a:gd name="connsiteY107" fmla="*/ 76056 h 583346"/>
                <a:gd name="connsiteX108" fmla="*/ 156396 w 481992"/>
                <a:gd name="connsiteY108" fmla="*/ 82987 h 583346"/>
                <a:gd name="connsiteX109" fmla="*/ 152086 w 481992"/>
                <a:gd name="connsiteY109" fmla="*/ 87608 h 583346"/>
                <a:gd name="connsiteX110" fmla="*/ 147777 w 481992"/>
                <a:gd name="connsiteY110" fmla="*/ 96850 h 583346"/>
                <a:gd name="connsiteX111" fmla="*/ 145653 w 481992"/>
                <a:gd name="connsiteY111" fmla="*/ 99160 h 583346"/>
                <a:gd name="connsiteX112" fmla="*/ 145653 w 481992"/>
                <a:gd name="connsiteY112" fmla="*/ 110650 h 583346"/>
                <a:gd name="connsiteX113" fmla="*/ 147777 w 481992"/>
                <a:gd name="connsiteY113" fmla="*/ 115271 h 583346"/>
                <a:gd name="connsiteX114" fmla="*/ 147777 w 481992"/>
                <a:gd name="connsiteY114" fmla="*/ 124512 h 583346"/>
                <a:gd name="connsiteX115" fmla="*/ 141344 w 481992"/>
                <a:gd name="connsiteY115" fmla="*/ 138312 h 583346"/>
                <a:gd name="connsiteX116" fmla="*/ 141344 w 481992"/>
                <a:gd name="connsiteY116" fmla="*/ 142933 h 583346"/>
                <a:gd name="connsiteX117" fmla="*/ 143530 w 481992"/>
                <a:gd name="connsiteY117" fmla="*/ 145244 h 583346"/>
                <a:gd name="connsiteX118" fmla="*/ 145653 w 481992"/>
                <a:gd name="connsiteY118" fmla="*/ 149864 h 583346"/>
                <a:gd name="connsiteX119" fmla="*/ 145653 w 481992"/>
                <a:gd name="connsiteY119" fmla="*/ 159106 h 583346"/>
                <a:gd name="connsiteX120" fmla="*/ 143530 w 481992"/>
                <a:gd name="connsiteY120" fmla="*/ 163727 h 583346"/>
                <a:gd name="connsiteX121" fmla="*/ 139220 w 481992"/>
                <a:gd name="connsiteY121" fmla="*/ 165975 h 583346"/>
                <a:gd name="connsiteX122" fmla="*/ 139220 w 481992"/>
                <a:gd name="connsiteY122" fmla="*/ 186768 h 583346"/>
                <a:gd name="connsiteX123" fmla="*/ 137097 w 481992"/>
                <a:gd name="connsiteY123" fmla="*/ 189079 h 583346"/>
                <a:gd name="connsiteX124" fmla="*/ 132787 w 481992"/>
                <a:gd name="connsiteY124" fmla="*/ 191389 h 583346"/>
                <a:gd name="connsiteX125" fmla="*/ 130663 w 481992"/>
                <a:gd name="connsiteY125" fmla="*/ 195948 h 583346"/>
                <a:gd name="connsiteX126" fmla="*/ 113550 w 481992"/>
                <a:gd name="connsiteY126" fmla="*/ 205189 h 583346"/>
                <a:gd name="connsiteX127" fmla="*/ 111364 w 481992"/>
                <a:gd name="connsiteY127" fmla="*/ 207500 h 583346"/>
                <a:gd name="connsiteX128" fmla="*/ 109240 w 481992"/>
                <a:gd name="connsiteY128" fmla="*/ 212120 h 583346"/>
                <a:gd name="connsiteX129" fmla="*/ 109240 w 481992"/>
                <a:gd name="connsiteY129" fmla="*/ 225921 h 583346"/>
                <a:gd name="connsiteX130" fmla="*/ 100683 w 481992"/>
                <a:gd name="connsiteY130" fmla="*/ 235162 h 583346"/>
                <a:gd name="connsiteX131" fmla="*/ 98497 w 481992"/>
                <a:gd name="connsiteY131" fmla="*/ 235162 h 583346"/>
                <a:gd name="connsiteX132" fmla="*/ 100683 w 481992"/>
                <a:gd name="connsiteY132" fmla="*/ 274377 h 583346"/>
                <a:gd name="connsiteX133" fmla="*/ 89940 w 481992"/>
                <a:gd name="connsiteY133" fmla="*/ 290549 h 583346"/>
                <a:gd name="connsiteX134" fmla="*/ 87817 w 481992"/>
                <a:gd name="connsiteY134" fmla="*/ 292797 h 583346"/>
                <a:gd name="connsiteX135" fmla="*/ 81383 w 481992"/>
                <a:gd name="connsiteY135" fmla="*/ 292797 h 583346"/>
                <a:gd name="connsiteX136" fmla="*/ 77136 w 481992"/>
                <a:gd name="connsiteY136" fmla="*/ 297418 h 583346"/>
                <a:gd name="connsiteX137" fmla="*/ 74950 w 481992"/>
                <a:gd name="connsiteY137" fmla="*/ 302039 h 583346"/>
                <a:gd name="connsiteX138" fmla="*/ 68517 w 481992"/>
                <a:gd name="connsiteY138" fmla="*/ 308970 h 583346"/>
                <a:gd name="connsiteX139" fmla="*/ 66393 w 481992"/>
                <a:gd name="connsiteY139" fmla="*/ 313591 h 583346"/>
                <a:gd name="connsiteX140" fmla="*/ 64270 w 481992"/>
                <a:gd name="connsiteY140" fmla="*/ 315901 h 583346"/>
                <a:gd name="connsiteX141" fmla="*/ 59960 w 481992"/>
                <a:gd name="connsiteY141" fmla="*/ 318212 h 583346"/>
                <a:gd name="connsiteX142" fmla="*/ 53527 w 481992"/>
                <a:gd name="connsiteY142" fmla="*/ 318212 h 583346"/>
                <a:gd name="connsiteX143" fmla="*/ 51403 w 481992"/>
                <a:gd name="connsiteY143" fmla="*/ 315901 h 583346"/>
                <a:gd name="connsiteX144" fmla="*/ 53527 w 481992"/>
                <a:gd name="connsiteY144" fmla="*/ 311281 h 583346"/>
                <a:gd name="connsiteX145" fmla="*/ 53527 w 481992"/>
                <a:gd name="connsiteY145" fmla="*/ 299729 h 583346"/>
                <a:gd name="connsiteX146" fmla="*/ 51403 w 481992"/>
                <a:gd name="connsiteY146" fmla="*/ 299729 h 583346"/>
                <a:gd name="connsiteX147" fmla="*/ 44970 w 481992"/>
                <a:gd name="connsiteY147" fmla="*/ 306660 h 583346"/>
                <a:gd name="connsiteX148" fmla="*/ 36413 w 481992"/>
                <a:gd name="connsiteY148" fmla="*/ 304349 h 583346"/>
                <a:gd name="connsiteX149" fmla="*/ 36413 w 481992"/>
                <a:gd name="connsiteY149" fmla="*/ 311281 h 583346"/>
                <a:gd name="connsiteX150" fmla="*/ 34290 w 481992"/>
                <a:gd name="connsiteY150" fmla="*/ 315901 h 583346"/>
                <a:gd name="connsiteX151" fmla="*/ 32104 w 481992"/>
                <a:gd name="connsiteY151" fmla="*/ 318212 h 583346"/>
                <a:gd name="connsiteX152" fmla="*/ 27856 w 481992"/>
                <a:gd name="connsiteY152" fmla="*/ 318212 h 583346"/>
                <a:gd name="connsiteX153" fmla="*/ 25670 w 481992"/>
                <a:gd name="connsiteY153" fmla="*/ 315901 h 583346"/>
                <a:gd name="connsiteX154" fmla="*/ 25670 w 481992"/>
                <a:gd name="connsiteY154" fmla="*/ 313591 h 583346"/>
                <a:gd name="connsiteX155" fmla="*/ 23547 w 481992"/>
                <a:gd name="connsiteY155" fmla="*/ 311281 h 583346"/>
                <a:gd name="connsiteX156" fmla="*/ 23547 w 481992"/>
                <a:gd name="connsiteY156" fmla="*/ 308970 h 583346"/>
                <a:gd name="connsiteX157" fmla="*/ 19237 w 481992"/>
                <a:gd name="connsiteY157" fmla="*/ 308970 h 583346"/>
                <a:gd name="connsiteX158" fmla="*/ 17114 w 481992"/>
                <a:gd name="connsiteY158" fmla="*/ 313591 h 583346"/>
                <a:gd name="connsiteX159" fmla="*/ 4247 w 481992"/>
                <a:gd name="connsiteY159" fmla="*/ 325081 h 583346"/>
                <a:gd name="connsiteX160" fmla="*/ 6433 w 481992"/>
                <a:gd name="connsiteY160" fmla="*/ 329701 h 583346"/>
                <a:gd name="connsiteX161" fmla="*/ 6433 w 481992"/>
                <a:gd name="connsiteY161" fmla="*/ 332012 h 583346"/>
                <a:gd name="connsiteX162" fmla="*/ 8557 w 481992"/>
                <a:gd name="connsiteY162" fmla="*/ 336633 h 583346"/>
                <a:gd name="connsiteX163" fmla="*/ 8557 w 481992"/>
                <a:gd name="connsiteY163" fmla="*/ 338943 h 583346"/>
                <a:gd name="connsiteX164" fmla="*/ 6433 w 481992"/>
                <a:gd name="connsiteY164" fmla="*/ 341254 h 583346"/>
                <a:gd name="connsiteX165" fmla="*/ 2123 w 481992"/>
                <a:gd name="connsiteY165" fmla="*/ 343564 h 583346"/>
                <a:gd name="connsiteX166" fmla="*/ 0 w 481992"/>
                <a:gd name="connsiteY166" fmla="*/ 345874 h 583346"/>
                <a:gd name="connsiteX167" fmla="*/ 2123 w 481992"/>
                <a:gd name="connsiteY167" fmla="*/ 348185 h 583346"/>
                <a:gd name="connsiteX168" fmla="*/ 2123 w 481992"/>
                <a:gd name="connsiteY168" fmla="*/ 350495 h 583346"/>
                <a:gd name="connsiteX169" fmla="*/ 6433 w 481992"/>
                <a:gd name="connsiteY169" fmla="*/ 352743 h 583346"/>
                <a:gd name="connsiteX170" fmla="*/ 6433 w 481992"/>
                <a:gd name="connsiteY170" fmla="*/ 355054 h 583346"/>
                <a:gd name="connsiteX171" fmla="*/ 19237 w 481992"/>
                <a:gd name="connsiteY171" fmla="*/ 348185 h 583346"/>
                <a:gd name="connsiteX172" fmla="*/ 27856 w 481992"/>
                <a:gd name="connsiteY172" fmla="*/ 350495 h 583346"/>
                <a:gd name="connsiteX173" fmla="*/ 29980 w 481992"/>
                <a:gd name="connsiteY173" fmla="*/ 348185 h 583346"/>
                <a:gd name="connsiteX174" fmla="*/ 34290 w 481992"/>
                <a:gd name="connsiteY174" fmla="*/ 350495 h 583346"/>
                <a:gd name="connsiteX175" fmla="*/ 42846 w 481992"/>
                <a:gd name="connsiteY175" fmla="*/ 348185 h 583346"/>
                <a:gd name="connsiteX176" fmla="*/ 47094 w 481992"/>
                <a:gd name="connsiteY176" fmla="*/ 350495 h 583346"/>
                <a:gd name="connsiteX177" fmla="*/ 57837 w 481992"/>
                <a:gd name="connsiteY177" fmla="*/ 350495 h 583346"/>
                <a:gd name="connsiteX178" fmla="*/ 62084 w 481992"/>
                <a:gd name="connsiteY178" fmla="*/ 348185 h 583346"/>
                <a:gd name="connsiteX179" fmla="*/ 66393 w 481992"/>
                <a:gd name="connsiteY179" fmla="*/ 348185 h 583346"/>
                <a:gd name="connsiteX180" fmla="*/ 70703 w 481992"/>
                <a:gd name="connsiteY180" fmla="*/ 350495 h 583346"/>
                <a:gd name="connsiteX181" fmla="*/ 81383 w 481992"/>
                <a:gd name="connsiteY181" fmla="*/ 350495 h 583346"/>
                <a:gd name="connsiteX182" fmla="*/ 87817 w 481992"/>
                <a:gd name="connsiteY182" fmla="*/ 348185 h 583346"/>
                <a:gd name="connsiteX183" fmla="*/ 96373 w 481992"/>
                <a:gd name="connsiteY183" fmla="*/ 348185 h 583346"/>
                <a:gd name="connsiteX184" fmla="*/ 98497 w 481992"/>
                <a:gd name="connsiteY184" fmla="*/ 345874 h 583346"/>
                <a:gd name="connsiteX185" fmla="*/ 104930 w 481992"/>
                <a:gd name="connsiteY185" fmla="*/ 345874 h 583346"/>
                <a:gd name="connsiteX186" fmla="*/ 107116 w 481992"/>
                <a:gd name="connsiteY186" fmla="*/ 348185 h 583346"/>
                <a:gd name="connsiteX187" fmla="*/ 109240 w 481992"/>
                <a:gd name="connsiteY187" fmla="*/ 352743 h 583346"/>
                <a:gd name="connsiteX188" fmla="*/ 113550 w 481992"/>
                <a:gd name="connsiteY188" fmla="*/ 357364 h 583346"/>
                <a:gd name="connsiteX189" fmla="*/ 113550 w 481992"/>
                <a:gd name="connsiteY189" fmla="*/ 373537 h 583346"/>
                <a:gd name="connsiteX190" fmla="*/ 119983 w 481992"/>
                <a:gd name="connsiteY190" fmla="*/ 380468 h 583346"/>
                <a:gd name="connsiteX191" fmla="*/ 119983 w 481992"/>
                <a:gd name="connsiteY191" fmla="*/ 389647 h 583346"/>
                <a:gd name="connsiteX192" fmla="*/ 117797 w 481992"/>
                <a:gd name="connsiteY192" fmla="*/ 391958 h 583346"/>
                <a:gd name="connsiteX193" fmla="*/ 117797 w 481992"/>
                <a:gd name="connsiteY193" fmla="*/ 394268 h 583346"/>
                <a:gd name="connsiteX194" fmla="*/ 119983 w 481992"/>
                <a:gd name="connsiteY194" fmla="*/ 396578 h 583346"/>
                <a:gd name="connsiteX195" fmla="*/ 122106 w 481992"/>
                <a:gd name="connsiteY195" fmla="*/ 396578 h 583346"/>
                <a:gd name="connsiteX196" fmla="*/ 126353 w 481992"/>
                <a:gd name="connsiteY196" fmla="*/ 401199 h 583346"/>
                <a:gd name="connsiteX197" fmla="*/ 126353 w 481992"/>
                <a:gd name="connsiteY197" fmla="*/ 405820 h 583346"/>
                <a:gd name="connsiteX198" fmla="*/ 128540 w 481992"/>
                <a:gd name="connsiteY198" fmla="*/ 408130 h 583346"/>
                <a:gd name="connsiteX199" fmla="*/ 132787 w 481992"/>
                <a:gd name="connsiteY199" fmla="*/ 417372 h 583346"/>
                <a:gd name="connsiteX200" fmla="*/ 143530 w 481992"/>
                <a:gd name="connsiteY200" fmla="*/ 417372 h 583346"/>
                <a:gd name="connsiteX201" fmla="*/ 147777 w 481992"/>
                <a:gd name="connsiteY201" fmla="*/ 419620 h 583346"/>
                <a:gd name="connsiteX202" fmla="*/ 149963 w 481992"/>
                <a:gd name="connsiteY202" fmla="*/ 415062 h 583346"/>
                <a:gd name="connsiteX203" fmla="*/ 158520 w 481992"/>
                <a:gd name="connsiteY203" fmla="*/ 415062 h 583346"/>
                <a:gd name="connsiteX204" fmla="*/ 162829 w 481992"/>
                <a:gd name="connsiteY204" fmla="*/ 412751 h 583346"/>
                <a:gd name="connsiteX205" fmla="*/ 164953 w 481992"/>
                <a:gd name="connsiteY205" fmla="*/ 415062 h 583346"/>
                <a:gd name="connsiteX206" fmla="*/ 179943 w 481992"/>
                <a:gd name="connsiteY206" fmla="*/ 412751 h 583346"/>
                <a:gd name="connsiteX207" fmla="*/ 179943 w 481992"/>
                <a:gd name="connsiteY207" fmla="*/ 405820 h 583346"/>
                <a:gd name="connsiteX208" fmla="*/ 182066 w 481992"/>
                <a:gd name="connsiteY208" fmla="*/ 403510 h 583346"/>
                <a:gd name="connsiteX209" fmla="*/ 182066 w 481992"/>
                <a:gd name="connsiteY209" fmla="*/ 401199 h 583346"/>
                <a:gd name="connsiteX210" fmla="*/ 186376 w 481992"/>
                <a:gd name="connsiteY210" fmla="*/ 401199 h 583346"/>
                <a:gd name="connsiteX211" fmla="*/ 186376 w 481992"/>
                <a:gd name="connsiteY211" fmla="*/ 396578 h 583346"/>
                <a:gd name="connsiteX212" fmla="*/ 184253 w 481992"/>
                <a:gd name="connsiteY212" fmla="*/ 391958 h 583346"/>
                <a:gd name="connsiteX213" fmla="*/ 182066 w 481992"/>
                <a:gd name="connsiteY213" fmla="*/ 389647 h 583346"/>
                <a:gd name="connsiteX214" fmla="*/ 182066 w 481992"/>
                <a:gd name="connsiteY214" fmla="*/ 387337 h 583346"/>
                <a:gd name="connsiteX215" fmla="*/ 184253 w 481992"/>
                <a:gd name="connsiteY215" fmla="*/ 385089 h 583346"/>
                <a:gd name="connsiteX216" fmla="*/ 201366 w 481992"/>
                <a:gd name="connsiteY216" fmla="*/ 385089 h 583346"/>
                <a:gd name="connsiteX217" fmla="*/ 201366 w 481992"/>
                <a:gd name="connsiteY217" fmla="*/ 382778 h 583346"/>
                <a:gd name="connsiteX218" fmla="*/ 205676 w 481992"/>
                <a:gd name="connsiteY218" fmla="*/ 382778 h 583346"/>
                <a:gd name="connsiteX219" fmla="*/ 209923 w 481992"/>
                <a:gd name="connsiteY219" fmla="*/ 385089 h 583346"/>
                <a:gd name="connsiteX220" fmla="*/ 209923 w 481992"/>
                <a:gd name="connsiteY220" fmla="*/ 394268 h 583346"/>
                <a:gd name="connsiteX221" fmla="*/ 242089 w 481992"/>
                <a:gd name="connsiteY221" fmla="*/ 394268 h 583346"/>
                <a:gd name="connsiteX222" fmla="*/ 242089 w 481992"/>
                <a:gd name="connsiteY222" fmla="*/ 403510 h 583346"/>
                <a:gd name="connsiteX223" fmla="*/ 237780 w 481992"/>
                <a:gd name="connsiteY223" fmla="*/ 410441 h 583346"/>
                <a:gd name="connsiteX224" fmla="*/ 239903 w 481992"/>
                <a:gd name="connsiteY224" fmla="*/ 417372 h 583346"/>
                <a:gd name="connsiteX225" fmla="*/ 244213 w 481992"/>
                <a:gd name="connsiteY225" fmla="*/ 421930 h 583346"/>
                <a:gd name="connsiteX226" fmla="*/ 246336 w 481992"/>
                <a:gd name="connsiteY226" fmla="*/ 426551 h 583346"/>
                <a:gd name="connsiteX227" fmla="*/ 246336 w 481992"/>
                <a:gd name="connsiteY227" fmla="*/ 431172 h 583346"/>
                <a:gd name="connsiteX228" fmla="*/ 244213 w 481992"/>
                <a:gd name="connsiteY228" fmla="*/ 435793 h 583346"/>
                <a:gd name="connsiteX229" fmla="*/ 242089 w 481992"/>
                <a:gd name="connsiteY229" fmla="*/ 438103 h 583346"/>
                <a:gd name="connsiteX230" fmla="*/ 244213 w 481992"/>
                <a:gd name="connsiteY230" fmla="*/ 447282 h 583346"/>
                <a:gd name="connsiteX231" fmla="*/ 244213 w 481992"/>
                <a:gd name="connsiteY231" fmla="*/ 451903 h 583346"/>
                <a:gd name="connsiteX232" fmla="*/ 242089 w 481992"/>
                <a:gd name="connsiteY232" fmla="*/ 454214 h 583346"/>
                <a:gd name="connsiteX233" fmla="*/ 242089 w 481992"/>
                <a:gd name="connsiteY233" fmla="*/ 458834 h 583346"/>
                <a:gd name="connsiteX234" fmla="*/ 244213 w 481992"/>
                <a:gd name="connsiteY234" fmla="*/ 465766 h 583346"/>
                <a:gd name="connsiteX235" fmla="*/ 248522 w 481992"/>
                <a:gd name="connsiteY235" fmla="*/ 472697 h 583346"/>
                <a:gd name="connsiteX236" fmla="*/ 252769 w 481992"/>
                <a:gd name="connsiteY236" fmla="*/ 481876 h 583346"/>
                <a:gd name="connsiteX237" fmla="*/ 254956 w 481992"/>
                <a:gd name="connsiteY237" fmla="*/ 484186 h 583346"/>
                <a:gd name="connsiteX238" fmla="*/ 254956 w 481992"/>
                <a:gd name="connsiteY238" fmla="*/ 491118 h 583346"/>
                <a:gd name="connsiteX239" fmla="*/ 252769 w 481992"/>
                <a:gd name="connsiteY239" fmla="*/ 495739 h 583346"/>
                <a:gd name="connsiteX240" fmla="*/ 252769 w 481992"/>
                <a:gd name="connsiteY240" fmla="*/ 500359 h 583346"/>
                <a:gd name="connsiteX241" fmla="*/ 250646 w 481992"/>
                <a:gd name="connsiteY241" fmla="*/ 502670 h 583346"/>
                <a:gd name="connsiteX242" fmla="*/ 250646 w 481992"/>
                <a:gd name="connsiteY242" fmla="*/ 511911 h 583346"/>
                <a:gd name="connsiteX243" fmla="*/ 252769 w 481992"/>
                <a:gd name="connsiteY243" fmla="*/ 514159 h 583346"/>
                <a:gd name="connsiteX244" fmla="*/ 254956 w 481992"/>
                <a:gd name="connsiteY244" fmla="*/ 514159 h 583346"/>
                <a:gd name="connsiteX245" fmla="*/ 257079 w 481992"/>
                <a:gd name="connsiteY245" fmla="*/ 516470 h 583346"/>
                <a:gd name="connsiteX246" fmla="*/ 259203 w 481992"/>
                <a:gd name="connsiteY246" fmla="*/ 509601 h 583346"/>
                <a:gd name="connsiteX247" fmla="*/ 269946 w 481992"/>
                <a:gd name="connsiteY247" fmla="*/ 511911 h 583346"/>
                <a:gd name="connsiteX248" fmla="*/ 278502 w 481992"/>
                <a:gd name="connsiteY248" fmla="*/ 509601 h 583346"/>
                <a:gd name="connsiteX249" fmla="*/ 278502 w 481992"/>
                <a:gd name="connsiteY249" fmla="*/ 504980 h 583346"/>
                <a:gd name="connsiteX250" fmla="*/ 282750 w 481992"/>
                <a:gd name="connsiteY250" fmla="*/ 504980 h 583346"/>
                <a:gd name="connsiteX251" fmla="*/ 287059 w 481992"/>
                <a:gd name="connsiteY251" fmla="*/ 509601 h 583346"/>
                <a:gd name="connsiteX252" fmla="*/ 295616 w 481992"/>
                <a:gd name="connsiteY252" fmla="*/ 509601 h 583346"/>
                <a:gd name="connsiteX253" fmla="*/ 297740 w 481992"/>
                <a:gd name="connsiteY253" fmla="*/ 502670 h 583346"/>
                <a:gd name="connsiteX254" fmla="*/ 299926 w 481992"/>
                <a:gd name="connsiteY254" fmla="*/ 507291 h 583346"/>
                <a:gd name="connsiteX255" fmla="*/ 306359 w 481992"/>
                <a:gd name="connsiteY255" fmla="*/ 507291 h 583346"/>
                <a:gd name="connsiteX256" fmla="*/ 306359 w 481992"/>
                <a:gd name="connsiteY256" fmla="*/ 518780 h 583346"/>
                <a:gd name="connsiteX257" fmla="*/ 308483 w 481992"/>
                <a:gd name="connsiteY257" fmla="*/ 521091 h 583346"/>
                <a:gd name="connsiteX258" fmla="*/ 314916 w 481992"/>
                <a:gd name="connsiteY258" fmla="*/ 521091 h 583346"/>
                <a:gd name="connsiteX259" fmla="*/ 314916 w 481992"/>
                <a:gd name="connsiteY259" fmla="*/ 518780 h 583346"/>
                <a:gd name="connsiteX260" fmla="*/ 312792 w 481992"/>
                <a:gd name="connsiteY260" fmla="*/ 516470 h 583346"/>
                <a:gd name="connsiteX261" fmla="*/ 327782 w 481992"/>
                <a:gd name="connsiteY261" fmla="*/ 514159 h 583346"/>
                <a:gd name="connsiteX262" fmla="*/ 327782 w 481992"/>
                <a:gd name="connsiteY262" fmla="*/ 521091 h 583346"/>
                <a:gd name="connsiteX263" fmla="*/ 329906 w 481992"/>
                <a:gd name="connsiteY263" fmla="*/ 525711 h 583346"/>
                <a:gd name="connsiteX264" fmla="*/ 332029 w 481992"/>
                <a:gd name="connsiteY264" fmla="*/ 528022 h 583346"/>
                <a:gd name="connsiteX265" fmla="*/ 338463 w 481992"/>
                <a:gd name="connsiteY265" fmla="*/ 532643 h 583346"/>
                <a:gd name="connsiteX266" fmla="*/ 351329 w 481992"/>
                <a:gd name="connsiteY266" fmla="*/ 534953 h 583346"/>
                <a:gd name="connsiteX267" fmla="*/ 362072 w 481992"/>
                <a:gd name="connsiteY267" fmla="*/ 537263 h 583346"/>
                <a:gd name="connsiteX268" fmla="*/ 368443 w 481992"/>
                <a:gd name="connsiteY268" fmla="*/ 537263 h 583346"/>
                <a:gd name="connsiteX269" fmla="*/ 368443 w 481992"/>
                <a:gd name="connsiteY269" fmla="*/ 534953 h 583346"/>
                <a:gd name="connsiteX270" fmla="*/ 370629 w 481992"/>
                <a:gd name="connsiteY270" fmla="*/ 532643 h 583346"/>
                <a:gd name="connsiteX271" fmla="*/ 370629 w 481992"/>
                <a:gd name="connsiteY271" fmla="*/ 525711 h 583346"/>
                <a:gd name="connsiteX272" fmla="*/ 372752 w 481992"/>
                <a:gd name="connsiteY272" fmla="*/ 523401 h 583346"/>
                <a:gd name="connsiteX273" fmla="*/ 374876 w 481992"/>
                <a:gd name="connsiteY273" fmla="*/ 523401 h 583346"/>
                <a:gd name="connsiteX274" fmla="*/ 379185 w 481992"/>
                <a:gd name="connsiteY274" fmla="*/ 528022 h 583346"/>
                <a:gd name="connsiteX275" fmla="*/ 379185 w 481992"/>
                <a:gd name="connsiteY275" fmla="*/ 532643 h 583346"/>
                <a:gd name="connsiteX276" fmla="*/ 381309 w 481992"/>
                <a:gd name="connsiteY276" fmla="*/ 534953 h 583346"/>
                <a:gd name="connsiteX277" fmla="*/ 385619 w 481992"/>
                <a:gd name="connsiteY277" fmla="*/ 534953 h 583346"/>
                <a:gd name="connsiteX278" fmla="*/ 385619 w 481992"/>
                <a:gd name="connsiteY278" fmla="*/ 539574 h 583346"/>
                <a:gd name="connsiteX279" fmla="*/ 383495 w 481992"/>
                <a:gd name="connsiteY279" fmla="*/ 539574 h 583346"/>
                <a:gd name="connsiteX280" fmla="*/ 383495 w 481992"/>
                <a:gd name="connsiteY280" fmla="*/ 544195 h 583346"/>
                <a:gd name="connsiteX281" fmla="*/ 394176 w 481992"/>
                <a:gd name="connsiteY281" fmla="*/ 544195 h 583346"/>
                <a:gd name="connsiteX282" fmla="*/ 396299 w 481992"/>
                <a:gd name="connsiteY282" fmla="*/ 546443 h 583346"/>
                <a:gd name="connsiteX283" fmla="*/ 396299 w 481992"/>
                <a:gd name="connsiteY283" fmla="*/ 551063 h 583346"/>
                <a:gd name="connsiteX284" fmla="*/ 400609 w 481992"/>
                <a:gd name="connsiteY284" fmla="*/ 551063 h 583346"/>
                <a:gd name="connsiteX285" fmla="*/ 402732 w 481992"/>
                <a:gd name="connsiteY285" fmla="*/ 548753 h 583346"/>
                <a:gd name="connsiteX286" fmla="*/ 404919 w 481992"/>
                <a:gd name="connsiteY286" fmla="*/ 548753 h 583346"/>
                <a:gd name="connsiteX287" fmla="*/ 407042 w 481992"/>
                <a:gd name="connsiteY287" fmla="*/ 551063 h 583346"/>
                <a:gd name="connsiteX288" fmla="*/ 409166 w 481992"/>
                <a:gd name="connsiteY288" fmla="*/ 555684 h 583346"/>
                <a:gd name="connsiteX289" fmla="*/ 409166 w 481992"/>
                <a:gd name="connsiteY289" fmla="*/ 557995 h 583346"/>
                <a:gd name="connsiteX290" fmla="*/ 411352 w 481992"/>
                <a:gd name="connsiteY290" fmla="*/ 562615 h 583346"/>
                <a:gd name="connsiteX291" fmla="*/ 415599 w 481992"/>
                <a:gd name="connsiteY291" fmla="*/ 562615 h 583346"/>
                <a:gd name="connsiteX292" fmla="*/ 419909 w 481992"/>
                <a:gd name="connsiteY292" fmla="*/ 567236 h 583346"/>
                <a:gd name="connsiteX293" fmla="*/ 419909 w 481992"/>
                <a:gd name="connsiteY293" fmla="*/ 571857 h 583346"/>
                <a:gd name="connsiteX294" fmla="*/ 422032 w 481992"/>
                <a:gd name="connsiteY294" fmla="*/ 576415 h 583346"/>
                <a:gd name="connsiteX295" fmla="*/ 422032 w 481992"/>
                <a:gd name="connsiteY295" fmla="*/ 581036 h 583346"/>
                <a:gd name="connsiteX296" fmla="*/ 428465 w 481992"/>
                <a:gd name="connsiteY296" fmla="*/ 581036 h 583346"/>
                <a:gd name="connsiteX297" fmla="*/ 434899 w 481992"/>
                <a:gd name="connsiteY297" fmla="*/ 576415 h 583346"/>
                <a:gd name="connsiteX298" fmla="*/ 437022 w 481992"/>
                <a:gd name="connsiteY298" fmla="*/ 581036 h 583346"/>
                <a:gd name="connsiteX299" fmla="*/ 437022 w 481992"/>
                <a:gd name="connsiteY299" fmla="*/ 583347 h 583346"/>
                <a:gd name="connsiteX300" fmla="*/ 439146 w 481992"/>
                <a:gd name="connsiteY300" fmla="*/ 583347 h 583346"/>
                <a:gd name="connsiteX301" fmla="*/ 441332 w 481992"/>
                <a:gd name="connsiteY301" fmla="*/ 576415 h 583346"/>
                <a:gd name="connsiteX302" fmla="*/ 443455 w 481992"/>
                <a:gd name="connsiteY302" fmla="*/ 562615 h 583346"/>
                <a:gd name="connsiteX303" fmla="*/ 443455 w 481992"/>
                <a:gd name="connsiteY303" fmla="*/ 544195 h 583346"/>
                <a:gd name="connsiteX304" fmla="*/ 434899 w 481992"/>
                <a:gd name="connsiteY304" fmla="*/ 544195 h 583346"/>
                <a:gd name="connsiteX305" fmla="*/ 434899 w 481992"/>
                <a:gd name="connsiteY305" fmla="*/ 551063 h 583346"/>
                <a:gd name="connsiteX306" fmla="*/ 432712 w 481992"/>
                <a:gd name="connsiteY306" fmla="*/ 553374 h 583346"/>
                <a:gd name="connsiteX307" fmla="*/ 430589 w 481992"/>
                <a:gd name="connsiteY307" fmla="*/ 553374 h 583346"/>
                <a:gd name="connsiteX308" fmla="*/ 426342 w 481992"/>
                <a:gd name="connsiteY308" fmla="*/ 551063 h 583346"/>
                <a:gd name="connsiteX309" fmla="*/ 415599 w 481992"/>
                <a:gd name="connsiteY309" fmla="*/ 539574 h 583346"/>
                <a:gd name="connsiteX310" fmla="*/ 413475 w 481992"/>
                <a:gd name="connsiteY310" fmla="*/ 539574 h 583346"/>
                <a:gd name="connsiteX311" fmla="*/ 413475 w 481992"/>
                <a:gd name="connsiteY311" fmla="*/ 537263 h 583346"/>
                <a:gd name="connsiteX312" fmla="*/ 411352 w 481992"/>
                <a:gd name="connsiteY312" fmla="*/ 537263 h 583346"/>
                <a:gd name="connsiteX313" fmla="*/ 407042 w 481992"/>
                <a:gd name="connsiteY313" fmla="*/ 532643 h 583346"/>
                <a:gd name="connsiteX314" fmla="*/ 407042 w 481992"/>
                <a:gd name="connsiteY314" fmla="*/ 523401 h 583346"/>
                <a:gd name="connsiteX315" fmla="*/ 409166 w 481992"/>
                <a:gd name="connsiteY315" fmla="*/ 518780 h 583346"/>
                <a:gd name="connsiteX316" fmla="*/ 411352 w 481992"/>
                <a:gd name="connsiteY316" fmla="*/ 511911 h 583346"/>
                <a:gd name="connsiteX317" fmla="*/ 413475 w 481992"/>
                <a:gd name="connsiteY317" fmla="*/ 507291 h 583346"/>
                <a:gd name="connsiteX318" fmla="*/ 417723 w 481992"/>
                <a:gd name="connsiteY318" fmla="*/ 502670 h 583346"/>
                <a:gd name="connsiteX319" fmla="*/ 417723 w 481992"/>
                <a:gd name="connsiteY319" fmla="*/ 481876 h 583346"/>
                <a:gd name="connsiteX320" fmla="*/ 415599 w 481992"/>
                <a:gd name="connsiteY320" fmla="*/ 475007 h 583346"/>
                <a:gd name="connsiteX321" fmla="*/ 415599 w 481992"/>
                <a:gd name="connsiteY321" fmla="*/ 465766 h 583346"/>
                <a:gd name="connsiteX322" fmla="*/ 413475 w 481992"/>
                <a:gd name="connsiteY322" fmla="*/ 463455 h 583346"/>
                <a:gd name="connsiteX323" fmla="*/ 413475 w 481992"/>
                <a:gd name="connsiteY323" fmla="*/ 461145 h 583346"/>
                <a:gd name="connsiteX324" fmla="*/ 411352 w 481992"/>
                <a:gd name="connsiteY324" fmla="*/ 458834 h 583346"/>
                <a:gd name="connsiteX325" fmla="*/ 411352 w 481992"/>
                <a:gd name="connsiteY325" fmla="*/ 456524 h 583346"/>
                <a:gd name="connsiteX326" fmla="*/ 407042 w 481992"/>
                <a:gd name="connsiteY326" fmla="*/ 451903 h 583346"/>
                <a:gd name="connsiteX327" fmla="*/ 409166 w 481992"/>
                <a:gd name="connsiteY327" fmla="*/ 451903 h 583346"/>
                <a:gd name="connsiteX328" fmla="*/ 411352 w 481992"/>
                <a:gd name="connsiteY328" fmla="*/ 449593 h 583346"/>
                <a:gd name="connsiteX329" fmla="*/ 415599 w 481992"/>
                <a:gd name="connsiteY329" fmla="*/ 447282 h 583346"/>
                <a:gd name="connsiteX330" fmla="*/ 422032 w 481992"/>
                <a:gd name="connsiteY330" fmla="*/ 440414 h 583346"/>
                <a:gd name="connsiteX331" fmla="*/ 422032 w 481992"/>
                <a:gd name="connsiteY331" fmla="*/ 428862 h 583346"/>
                <a:gd name="connsiteX332" fmla="*/ 426342 w 481992"/>
                <a:gd name="connsiteY332" fmla="*/ 428862 h 583346"/>
                <a:gd name="connsiteX333" fmla="*/ 432712 w 481992"/>
                <a:gd name="connsiteY333" fmla="*/ 426551 h 583346"/>
                <a:gd name="connsiteX334" fmla="*/ 439146 w 481992"/>
                <a:gd name="connsiteY334" fmla="*/ 426551 h 583346"/>
                <a:gd name="connsiteX335" fmla="*/ 443455 w 481992"/>
                <a:gd name="connsiteY335" fmla="*/ 424241 h 583346"/>
                <a:gd name="connsiteX336" fmla="*/ 449889 w 481992"/>
                <a:gd name="connsiteY336" fmla="*/ 424241 h 583346"/>
                <a:gd name="connsiteX337" fmla="*/ 458445 w 481992"/>
                <a:gd name="connsiteY337" fmla="*/ 419620 h 583346"/>
                <a:gd name="connsiteX338" fmla="*/ 460569 w 481992"/>
                <a:gd name="connsiteY338" fmla="*/ 419620 h 583346"/>
                <a:gd name="connsiteX339" fmla="*/ 460569 w 481992"/>
                <a:gd name="connsiteY339" fmla="*/ 417372 h 583346"/>
                <a:gd name="connsiteX340" fmla="*/ 458445 w 481992"/>
                <a:gd name="connsiteY340" fmla="*/ 412751 h 583346"/>
                <a:gd name="connsiteX341" fmla="*/ 454198 w 481992"/>
                <a:gd name="connsiteY341" fmla="*/ 408130 h 583346"/>
                <a:gd name="connsiteX342" fmla="*/ 454198 w 481992"/>
                <a:gd name="connsiteY342" fmla="*/ 389647 h 583346"/>
                <a:gd name="connsiteX343" fmla="*/ 445579 w 481992"/>
                <a:gd name="connsiteY343" fmla="*/ 389647 h 583346"/>
                <a:gd name="connsiteX344" fmla="*/ 445579 w 481992"/>
                <a:gd name="connsiteY344" fmla="*/ 387337 h 583346"/>
                <a:gd name="connsiteX345" fmla="*/ 443455 w 481992"/>
                <a:gd name="connsiteY345" fmla="*/ 382778 h 583346"/>
                <a:gd name="connsiteX346" fmla="*/ 443455 w 481992"/>
                <a:gd name="connsiteY346" fmla="*/ 375847 h 583346"/>
                <a:gd name="connsiteX347" fmla="*/ 441332 w 481992"/>
                <a:gd name="connsiteY347" fmla="*/ 373537 h 583346"/>
                <a:gd name="connsiteX348" fmla="*/ 437022 w 481992"/>
                <a:gd name="connsiteY348" fmla="*/ 371226 h 583346"/>
                <a:gd name="connsiteX349" fmla="*/ 434899 w 481992"/>
                <a:gd name="connsiteY349" fmla="*/ 368916 h 583346"/>
                <a:gd name="connsiteX350" fmla="*/ 430589 w 481992"/>
                <a:gd name="connsiteY350" fmla="*/ 359674 h 583346"/>
                <a:gd name="connsiteX351" fmla="*/ 430589 w 481992"/>
                <a:gd name="connsiteY351" fmla="*/ 348185 h 583346"/>
                <a:gd name="connsiteX352" fmla="*/ 432712 w 481992"/>
                <a:gd name="connsiteY352" fmla="*/ 345874 h 583346"/>
                <a:gd name="connsiteX353" fmla="*/ 432712 w 481992"/>
                <a:gd name="connsiteY353" fmla="*/ 336633 h 583346"/>
                <a:gd name="connsiteX354" fmla="*/ 428465 w 481992"/>
                <a:gd name="connsiteY354" fmla="*/ 332012 h 583346"/>
                <a:gd name="connsiteX355" fmla="*/ 426342 w 481992"/>
                <a:gd name="connsiteY355" fmla="*/ 327391 h 583346"/>
                <a:gd name="connsiteX356" fmla="*/ 426342 w 481992"/>
                <a:gd name="connsiteY356" fmla="*/ 308970 h 583346"/>
                <a:gd name="connsiteX357" fmla="*/ 428465 w 481992"/>
                <a:gd name="connsiteY357" fmla="*/ 299729 h 583346"/>
                <a:gd name="connsiteX358" fmla="*/ 428465 w 481992"/>
                <a:gd name="connsiteY358" fmla="*/ 288239 h 583346"/>
                <a:gd name="connsiteX359" fmla="*/ 432712 w 481992"/>
                <a:gd name="connsiteY359" fmla="*/ 283618 h 583346"/>
                <a:gd name="connsiteX360" fmla="*/ 434899 w 481992"/>
                <a:gd name="connsiteY360" fmla="*/ 285929 h 583346"/>
                <a:gd name="connsiteX361" fmla="*/ 434899 w 481992"/>
                <a:gd name="connsiteY361" fmla="*/ 281308 h 583346"/>
                <a:gd name="connsiteX362" fmla="*/ 437022 w 481992"/>
                <a:gd name="connsiteY362" fmla="*/ 278997 h 583346"/>
                <a:gd name="connsiteX363" fmla="*/ 437022 w 481992"/>
                <a:gd name="connsiteY363" fmla="*/ 267445 h 583346"/>
                <a:gd name="connsiteX364" fmla="*/ 434899 w 481992"/>
                <a:gd name="connsiteY364" fmla="*/ 265135 h 583346"/>
                <a:gd name="connsiteX365" fmla="*/ 430589 w 481992"/>
                <a:gd name="connsiteY365" fmla="*/ 262824 h 583346"/>
                <a:gd name="connsiteX366" fmla="*/ 428465 w 481992"/>
                <a:gd name="connsiteY366" fmla="*/ 260577 h 583346"/>
                <a:gd name="connsiteX367" fmla="*/ 424156 w 481992"/>
                <a:gd name="connsiteY367" fmla="*/ 249024 h 583346"/>
                <a:gd name="connsiteX368" fmla="*/ 422032 w 481992"/>
                <a:gd name="connsiteY368" fmla="*/ 246714 h 583346"/>
                <a:gd name="connsiteX369" fmla="*/ 419909 w 481992"/>
                <a:gd name="connsiteY369" fmla="*/ 246714 h 583346"/>
                <a:gd name="connsiteX370" fmla="*/ 419909 w 481992"/>
                <a:gd name="connsiteY370" fmla="*/ 244404 h 583346"/>
                <a:gd name="connsiteX371" fmla="*/ 422032 w 481992"/>
                <a:gd name="connsiteY371" fmla="*/ 239783 h 583346"/>
                <a:gd name="connsiteX372" fmla="*/ 426342 w 481992"/>
                <a:gd name="connsiteY372" fmla="*/ 237472 h 583346"/>
                <a:gd name="connsiteX373" fmla="*/ 430589 w 481992"/>
                <a:gd name="connsiteY373" fmla="*/ 232852 h 583346"/>
                <a:gd name="connsiteX374" fmla="*/ 430589 w 481992"/>
                <a:gd name="connsiteY374" fmla="*/ 228231 h 583346"/>
                <a:gd name="connsiteX375" fmla="*/ 428465 w 481992"/>
                <a:gd name="connsiteY375" fmla="*/ 225921 h 583346"/>
                <a:gd name="connsiteX376" fmla="*/ 426342 w 481992"/>
                <a:gd name="connsiteY376" fmla="*/ 221362 h 583346"/>
                <a:gd name="connsiteX377" fmla="*/ 426342 w 481992"/>
                <a:gd name="connsiteY377" fmla="*/ 219052 h 583346"/>
                <a:gd name="connsiteX378" fmla="*/ 428465 w 481992"/>
                <a:gd name="connsiteY378" fmla="*/ 216741 h 583346"/>
                <a:gd name="connsiteX379" fmla="*/ 437022 w 481992"/>
                <a:gd name="connsiteY379" fmla="*/ 212120 h 583346"/>
                <a:gd name="connsiteX380" fmla="*/ 439146 w 481992"/>
                <a:gd name="connsiteY380" fmla="*/ 209810 h 583346"/>
                <a:gd name="connsiteX381" fmla="*/ 441332 w 481992"/>
                <a:gd name="connsiteY381" fmla="*/ 209810 h 583346"/>
                <a:gd name="connsiteX382" fmla="*/ 443455 w 481992"/>
                <a:gd name="connsiteY382" fmla="*/ 179837 h 58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481992" h="583346">
                  <a:moveTo>
                    <a:pt x="443455" y="179837"/>
                  </a:moveTo>
                  <a:lnTo>
                    <a:pt x="443455" y="168285"/>
                  </a:lnTo>
                  <a:lnTo>
                    <a:pt x="449889" y="140623"/>
                  </a:lnTo>
                  <a:lnTo>
                    <a:pt x="456322" y="136002"/>
                  </a:lnTo>
                  <a:lnTo>
                    <a:pt x="456322" y="131381"/>
                  </a:lnTo>
                  <a:lnTo>
                    <a:pt x="464879" y="126823"/>
                  </a:lnTo>
                  <a:lnTo>
                    <a:pt x="467002" y="122202"/>
                  </a:lnTo>
                  <a:lnTo>
                    <a:pt x="471312" y="119891"/>
                  </a:lnTo>
                  <a:lnTo>
                    <a:pt x="475559" y="110650"/>
                  </a:lnTo>
                  <a:lnTo>
                    <a:pt x="479869" y="106029"/>
                  </a:lnTo>
                  <a:lnTo>
                    <a:pt x="481992" y="101408"/>
                  </a:lnTo>
                  <a:lnTo>
                    <a:pt x="481992" y="96850"/>
                  </a:lnTo>
                  <a:lnTo>
                    <a:pt x="479869" y="94539"/>
                  </a:lnTo>
                  <a:lnTo>
                    <a:pt x="475559" y="92229"/>
                  </a:lnTo>
                  <a:lnTo>
                    <a:pt x="471312" y="92229"/>
                  </a:lnTo>
                  <a:lnTo>
                    <a:pt x="469188" y="89919"/>
                  </a:lnTo>
                  <a:lnTo>
                    <a:pt x="469188" y="85298"/>
                  </a:lnTo>
                  <a:lnTo>
                    <a:pt x="471312" y="80677"/>
                  </a:lnTo>
                  <a:lnTo>
                    <a:pt x="473436" y="78367"/>
                  </a:lnTo>
                  <a:lnTo>
                    <a:pt x="473436" y="76056"/>
                  </a:lnTo>
                  <a:lnTo>
                    <a:pt x="471312" y="73746"/>
                  </a:lnTo>
                  <a:lnTo>
                    <a:pt x="467002" y="71435"/>
                  </a:lnTo>
                  <a:lnTo>
                    <a:pt x="473436" y="64566"/>
                  </a:lnTo>
                  <a:lnTo>
                    <a:pt x="471312" y="55325"/>
                  </a:lnTo>
                  <a:lnTo>
                    <a:pt x="464879" y="55325"/>
                  </a:lnTo>
                  <a:lnTo>
                    <a:pt x="462755" y="46083"/>
                  </a:lnTo>
                  <a:lnTo>
                    <a:pt x="460569" y="46083"/>
                  </a:lnTo>
                  <a:lnTo>
                    <a:pt x="458445" y="43773"/>
                  </a:lnTo>
                  <a:lnTo>
                    <a:pt x="454198" y="41463"/>
                  </a:lnTo>
                  <a:lnTo>
                    <a:pt x="449889" y="36904"/>
                  </a:lnTo>
                  <a:lnTo>
                    <a:pt x="447765" y="32283"/>
                  </a:lnTo>
                  <a:lnTo>
                    <a:pt x="445579" y="25352"/>
                  </a:lnTo>
                  <a:lnTo>
                    <a:pt x="441332" y="23042"/>
                  </a:lnTo>
                  <a:lnTo>
                    <a:pt x="439146" y="20731"/>
                  </a:lnTo>
                  <a:lnTo>
                    <a:pt x="434899" y="25352"/>
                  </a:lnTo>
                  <a:lnTo>
                    <a:pt x="434899" y="27663"/>
                  </a:lnTo>
                  <a:lnTo>
                    <a:pt x="430589" y="32283"/>
                  </a:lnTo>
                  <a:lnTo>
                    <a:pt x="428465" y="32283"/>
                  </a:lnTo>
                  <a:lnTo>
                    <a:pt x="424156" y="29973"/>
                  </a:lnTo>
                  <a:lnTo>
                    <a:pt x="424156" y="27663"/>
                  </a:lnTo>
                  <a:lnTo>
                    <a:pt x="419909" y="25352"/>
                  </a:lnTo>
                  <a:lnTo>
                    <a:pt x="415599" y="25352"/>
                  </a:lnTo>
                  <a:lnTo>
                    <a:pt x="413475" y="27663"/>
                  </a:lnTo>
                  <a:lnTo>
                    <a:pt x="411352" y="32283"/>
                  </a:lnTo>
                  <a:lnTo>
                    <a:pt x="409166" y="34594"/>
                  </a:lnTo>
                  <a:lnTo>
                    <a:pt x="392052" y="25352"/>
                  </a:lnTo>
                  <a:lnTo>
                    <a:pt x="392052" y="16111"/>
                  </a:lnTo>
                  <a:lnTo>
                    <a:pt x="381309" y="6931"/>
                  </a:lnTo>
                  <a:lnTo>
                    <a:pt x="379185" y="2311"/>
                  </a:lnTo>
                  <a:lnTo>
                    <a:pt x="372752" y="9179"/>
                  </a:lnTo>
                  <a:lnTo>
                    <a:pt x="366319" y="11490"/>
                  </a:lnTo>
                  <a:lnTo>
                    <a:pt x="357762" y="11490"/>
                  </a:lnTo>
                  <a:lnTo>
                    <a:pt x="353453" y="6931"/>
                  </a:lnTo>
                  <a:lnTo>
                    <a:pt x="353453" y="4558"/>
                  </a:lnTo>
                  <a:lnTo>
                    <a:pt x="340586" y="6931"/>
                  </a:lnTo>
                  <a:lnTo>
                    <a:pt x="336339" y="2311"/>
                  </a:lnTo>
                  <a:lnTo>
                    <a:pt x="336339" y="0"/>
                  </a:lnTo>
                  <a:lnTo>
                    <a:pt x="334216" y="0"/>
                  </a:lnTo>
                  <a:lnTo>
                    <a:pt x="327782" y="6931"/>
                  </a:lnTo>
                  <a:lnTo>
                    <a:pt x="327782" y="11490"/>
                  </a:lnTo>
                  <a:lnTo>
                    <a:pt x="323473" y="11490"/>
                  </a:lnTo>
                  <a:lnTo>
                    <a:pt x="321349" y="13800"/>
                  </a:lnTo>
                  <a:lnTo>
                    <a:pt x="312792" y="13800"/>
                  </a:lnTo>
                  <a:lnTo>
                    <a:pt x="308483" y="9179"/>
                  </a:lnTo>
                  <a:lnTo>
                    <a:pt x="299926" y="16111"/>
                  </a:lnTo>
                  <a:lnTo>
                    <a:pt x="293493" y="16111"/>
                  </a:lnTo>
                  <a:lnTo>
                    <a:pt x="289183" y="20731"/>
                  </a:lnTo>
                  <a:lnTo>
                    <a:pt x="284936" y="23042"/>
                  </a:lnTo>
                  <a:lnTo>
                    <a:pt x="282750" y="25352"/>
                  </a:lnTo>
                  <a:lnTo>
                    <a:pt x="280626" y="25352"/>
                  </a:lnTo>
                  <a:lnTo>
                    <a:pt x="272069" y="16111"/>
                  </a:lnTo>
                  <a:lnTo>
                    <a:pt x="269946" y="20731"/>
                  </a:lnTo>
                  <a:lnTo>
                    <a:pt x="263513" y="27663"/>
                  </a:lnTo>
                  <a:lnTo>
                    <a:pt x="263513" y="32283"/>
                  </a:lnTo>
                  <a:lnTo>
                    <a:pt x="261326" y="34594"/>
                  </a:lnTo>
                  <a:lnTo>
                    <a:pt x="259203" y="39152"/>
                  </a:lnTo>
                  <a:lnTo>
                    <a:pt x="257079" y="41463"/>
                  </a:lnTo>
                  <a:lnTo>
                    <a:pt x="252769" y="39152"/>
                  </a:lnTo>
                  <a:lnTo>
                    <a:pt x="250646" y="36904"/>
                  </a:lnTo>
                  <a:lnTo>
                    <a:pt x="246336" y="34594"/>
                  </a:lnTo>
                  <a:lnTo>
                    <a:pt x="229223" y="34594"/>
                  </a:lnTo>
                  <a:lnTo>
                    <a:pt x="224913" y="32283"/>
                  </a:lnTo>
                  <a:lnTo>
                    <a:pt x="222789" y="29973"/>
                  </a:lnTo>
                  <a:lnTo>
                    <a:pt x="207800" y="29973"/>
                  </a:lnTo>
                  <a:lnTo>
                    <a:pt x="207800" y="18421"/>
                  </a:lnTo>
                  <a:lnTo>
                    <a:pt x="205676" y="16111"/>
                  </a:lnTo>
                  <a:lnTo>
                    <a:pt x="199242" y="16111"/>
                  </a:lnTo>
                  <a:lnTo>
                    <a:pt x="199242" y="11490"/>
                  </a:lnTo>
                  <a:lnTo>
                    <a:pt x="194933" y="9179"/>
                  </a:lnTo>
                  <a:lnTo>
                    <a:pt x="190624" y="9179"/>
                  </a:lnTo>
                  <a:lnTo>
                    <a:pt x="184253" y="6931"/>
                  </a:lnTo>
                  <a:lnTo>
                    <a:pt x="179943" y="6931"/>
                  </a:lnTo>
                  <a:lnTo>
                    <a:pt x="175633" y="9179"/>
                  </a:lnTo>
                  <a:lnTo>
                    <a:pt x="173510" y="11490"/>
                  </a:lnTo>
                  <a:lnTo>
                    <a:pt x="173510" y="13800"/>
                  </a:lnTo>
                  <a:lnTo>
                    <a:pt x="171386" y="18421"/>
                  </a:lnTo>
                  <a:lnTo>
                    <a:pt x="171386" y="20731"/>
                  </a:lnTo>
                  <a:lnTo>
                    <a:pt x="169262" y="25352"/>
                  </a:lnTo>
                  <a:lnTo>
                    <a:pt x="164953" y="29973"/>
                  </a:lnTo>
                  <a:lnTo>
                    <a:pt x="162829" y="29973"/>
                  </a:lnTo>
                  <a:lnTo>
                    <a:pt x="158520" y="34594"/>
                  </a:lnTo>
                  <a:lnTo>
                    <a:pt x="158520" y="39152"/>
                  </a:lnTo>
                  <a:lnTo>
                    <a:pt x="160643" y="39152"/>
                  </a:lnTo>
                  <a:lnTo>
                    <a:pt x="160643" y="46083"/>
                  </a:lnTo>
                  <a:lnTo>
                    <a:pt x="156396" y="53015"/>
                  </a:lnTo>
                  <a:lnTo>
                    <a:pt x="160643" y="57635"/>
                  </a:lnTo>
                  <a:lnTo>
                    <a:pt x="160643" y="71435"/>
                  </a:lnTo>
                  <a:lnTo>
                    <a:pt x="158520" y="76056"/>
                  </a:lnTo>
                  <a:lnTo>
                    <a:pt x="156396" y="82987"/>
                  </a:lnTo>
                  <a:lnTo>
                    <a:pt x="152086" y="87608"/>
                  </a:lnTo>
                  <a:lnTo>
                    <a:pt x="147777" y="96850"/>
                  </a:lnTo>
                  <a:lnTo>
                    <a:pt x="145653" y="99160"/>
                  </a:lnTo>
                  <a:lnTo>
                    <a:pt x="145653" y="110650"/>
                  </a:lnTo>
                  <a:lnTo>
                    <a:pt x="147777" y="115271"/>
                  </a:lnTo>
                  <a:lnTo>
                    <a:pt x="147777" y="124512"/>
                  </a:lnTo>
                  <a:lnTo>
                    <a:pt x="141344" y="138312"/>
                  </a:lnTo>
                  <a:lnTo>
                    <a:pt x="141344" y="142933"/>
                  </a:lnTo>
                  <a:lnTo>
                    <a:pt x="143530" y="145244"/>
                  </a:lnTo>
                  <a:lnTo>
                    <a:pt x="145653" y="149864"/>
                  </a:lnTo>
                  <a:lnTo>
                    <a:pt x="145653" y="159106"/>
                  </a:lnTo>
                  <a:lnTo>
                    <a:pt x="143530" y="163727"/>
                  </a:lnTo>
                  <a:lnTo>
                    <a:pt x="139220" y="165975"/>
                  </a:lnTo>
                  <a:lnTo>
                    <a:pt x="139220" y="186768"/>
                  </a:lnTo>
                  <a:lnTo>
                    <a:pt x="137097" y="189079"/>
                  </a:lnTo>
                  <a:lnTo>
                    <a:pt x="132787" y="191389"/>
                  </a:lnTo>
                  <a:lnTo>
                    <a:pt x="130663" y="195948"/>
                  </a:lnTo>
                  <a:lnTo>
                    <a:pt x="113550" y="205189"/>
                  </a:lnTo>
                  <a:lnTo>
                    <a:pt x="111364" y="207500"/>
                  </a:lnTo>
                  <a:lnTo>
                    <a:pt x="109240" y="212120"/>
                  </a:lnTo>
                  <a:lnTo>
                    <a:pt x="109240" y="225921"/>
                  </a:lnTo>
                  <a:lnTo>
                    <a:pt x="100683" y="235162"/>
                  </a:lnTo>
                  <a:lnTo>
                    <a:pt x="98497" y="235162"/>
                  </a:lnTo>
                  <a:lnTo>
                    <a:pt x="100683" y="274377"/>
                  </a:lnTo>
                  <a:lnTo>
                    <a:pt x="89940" y="290549"/>
                  </a:lnTo>
                  <a:lnTo>
                    <a:pt x="87817" y="292797"/>
                  </a:lnTo>
                  <a:lnTo>
                    <a:pt x="81383" y="292797"/>
                  </a:lnTo>
                  <a:lnTo>
                    <a:pt x="77136" y="297418"/>
                  </a:lnTo>
                  <a:lnTo>
                    <a:pt x="74950" y="302039"/>
                  </a:lnTo>
                  <a:lnTo>
                    <a:pt x="68517" y="308970"/>
                  </a:lnTo>
                  <a:lnTo>
                    <a:pt x="66393" y="313591"/>
                  </a:lnTo>
                  <a:lnTo>
                    <a:pt x="64270" y="315901"/>
                  </a:lnTo>
                  <a:lnTo>
                    <a:pt x="59960" y="318212"/>
                  </a:lnTo>
                  <a:lnTo>
                    <a:pt x="53527" y="318212"/>
                  </a:lnTo>
                  <a:lnTo>
                    <a:pt x="51403" y="315901"/>
                  </a:lnTo>
                  <a:lnTo>
                    <a:pt x="53527" y="311281"/>
                  </a:lnTo>
                  <a:lnTo>
                    <a:pt x="53527" y="299729"/>
                  </a:lnTo>
                  <a:lnTo>
                    <a:pt x="51403" y="299729"/>
                  </a:lnTo>
                  <a:lnTo>
                    <a:pt x="44970" y="306660"/>
                  </a:lnTo>
                  <a:lnTo>
                    <a:pt x="36413" y="304349"/>
                  </a:lnTo>
                  <a:lnTo>
                    <a:pt x="36413" y="311281"/>
                  </a:lnTo>
                  <a:lnTo>
                    <a:pt x="34290" y="315901"/>
                  </a:lnTo>
                  <a:lnTo>
                    <a:pt x="32104" y="318212"/>
                  </a:lnTo>
                  <a:lnTo>
                    <a:pt x="27856" y="318212"/>
                  </a:lnTo>
                  <a:lnTo>
                    <a:pt x="25670" y="315901"/>
                  </a:lnTo>
                  <a:lnTo>
                    <a:pt x="25670" y="313591"/>
                  </a:lnTo>
                  <a:lnTo>
                    <a:pt x="23547" y="311281"/>
                  </a:lnTo>
                  <a:lnTo>
                    <a:pt x="23547" y="308970"/>
                  </a:lnTo>
                  <a:lnTo>
                    <a:pt x="19237" y="308970"/>
                  </a:lnTo>
                  <a:lnTo>
                    <a:pt x="17114" y="313591"/>
                  </a:lnTo>
                  <a:lnTo>
                    <a:pt x="4247" y="325081"/>
                  </a:lnTo>
                  <a:lnTo>
                    <a:pt x="6433" y="329701"/>
                  </a:lnTo>
                  <a:lnTo>
                    <a:pt x="6433" y="332012"/>
                  </a:lnTo>
                  <a:lnTo>
                    <a:pt x="8557" y="336633"/>
                  </a:lnTo>
                  <a:lnTo>
                    <a:pt x="8557" y="338943"/>
                  </a:lnTo>
                  <a:lnTo>
                    <a:pt x="6433" y="341254"/>
                  </a:lnTo>
                  <a:lnTo>
                    <a:pt x="2123" y="343564"/>
                  </a:lnTo>
                  <a:lnTo>
                    <a:pt x="0" y="345874"/>
                  </a:lnTo>
                  <a:lnTo>
                    <a:pt x="2123" y="348185"/>
                  </a:lnTo>
                  <a:lnTo>
                    <a:pt x="2123" y="350495"/>
                  </a:lnTo>
                  <a:lnTo>
                    <a:pt x="6433" y="352743"/>
                  </a:lnTo>
                  <a:lnTo>
                    <a:pt x="6433" y="355054"/>
                  </a:lnTo>
                  <a:lnTo>
                    <a:pt x="19237" y="348185"/>
                  </a:lnTo>
                  <a:lnTo>
                    <a:pt x="27856" y="350495"/>
                  </a:lnTo>
                  <a:lnTo>
                    <a:pt x="29980" y="348185"/>
                  </a:lnTo>
                  <a:lnTo>
                    <a:pt x="34290" y="350495"/>
                  </a:lnTo>
                  <a:lnTo>
                    <a:pt x="42846" y="348185"/>
                  </a:lnTo>
                  <a:lnTo>
                    <a:pt x="47094" y="350495"/>
                  </a:lnTo>
                  <a:lnTo>
                    <a:pt x="57837" y="350495"/>
                  </a:lnTo>
                  <a:lnTo>
                    <a:pt x="62084" y="348185"/>
                  </a:lnTo>
                  <a:lnTo>
                    <a:pt x="66393" y="348185"/>
                  </a:lnTo>
                  <a:lnTo>
                    <a:pt x="70703" y="350495"/>
                  </a:lnTo>
                  <a:lnTo>
                    <a:pt x="81383" y="350495"/>
                  </a:lnTo>
                  <a:lnTo>
                    <a:pt x="87817" y="348185"/>
                  </a:lnTo>
                  <a:lnTo>
                    <a:pt x="96373" y="348185"/>
                  </a:lnTo>
                  <a:lnTo>
                    <a:pt x="98497" y="345874"/>
                  </a:lnTo>
                  <a:lnTo>
                    <a:pt x="104930" y="345874"/>
                  </a:lnTo>
                  <a:lnTo>
                    <a:pt x="107116" y="348185"/>
                  </a:lnTo>
                  <a:lnTo>
                    <a:pt x="109240" y="352743"/>
                  </a:lnTo>
                  <a:lnTo>
                    <a:pt x="113550" y="357364"/>
                  </a:lnTo>
                  <a:lnTo>
                    <a:pt x="113550" y="373537"/>
                  </a:lnTo>
                  <a:lnTo>
                    <a:pt x="119983" y="380468"/>
                  </a:lnTo>
                  <a:lnTo>
                    <a:pt x="119983" y="389647"/>
                  </a:lnTo>
                  <a:lnTo>
                    <a:pt x="117797" y="391958"/>
                  </a:lnTo>
                  <a:lnTo>
                    <a:pt x="117797" y="394268"/>
                  </a:lnTo>
                  <a:lnTo>
                    <a:pt x="119983" y="396578"/>
                  </a:lnTo>
                  <a:lnTo>
                    <a:pt x="122106" y="396578"/>
                  </a:lnTo>
                  <a:lnTo>
                    <a:pt x="126353" y="401199"/>
                  </a:lnTo>
                  <a:lnTo>
                    <a:pt x="126353" y="405820"/>
                  </a:lnTo>
                  <a:lnTo>
                    <a:pt x="128540" y="408130"/>
                  </a:lnTo>
                  <a:lnTo>
                    <a:pt x="132787" y="417372"/>
                  </a:lnTo>
                  <a:lnTo>
                    <a:pt x="143530" y="417372"/>
                  </a:lnTo>
                  <a:lnTo>
                    <a:pt x="147777" y="419620"/>
                  </a:lnTo>
                  <a:lnTo>
                    <a:pt x="149963" y="415062"/>
                  </a:lnTo>
                  <a:lnTo>
                    <a:pt x="158520" y="415062"/>
                  </a:lnTo>
                  <a:lnTo>
                    <a:pt x="162829" y="412751"/>
                  </a:lnTo>
                  <a:lnTo>
                    <a:pt x="164953" y="415062"/>
                  </a:lnTo>
                  <a:lnTo>
                    <a:pt x="179943" y="412751"/>
                  </a:lnTo>
                  <a:lnTo>
                    <a:pt x="179943" y="405820"/>
                  </a:lnTo>
                  <a:lnTo>
                    <a:pt x="182066" y="403510"/>
                  </a:lnTo>
                  <a:lnTo>
                    <a:pt x="182066" y="401199"/>
                  </a:lnTo>
                  <a:lnTo>
                    <a:pt x="186376" y="401199"/>
                  </a:lnTo>
                  <a:lnTo>
                    <a:pt x="186376" y="396578"/>
                  </a:lnTo>
                  <a:lnTo>
                    <a:pt x="184253" y="391958"/>
                  </a:lnTo>
                  <a:lnTo>
                    <a:pt x="182066" y="389647"/>
                  </a:lnTo>
                  <a:lnTo>
                    <a:pt x="182066" y="387337"/>
                  </a:lnTo>
                  <a:lnTo>
                    <a:pt x="184253" y="385089"/>
                  </a:lnTo>
                  <a:lnTo>
                    <a:pt x="201366" y="385089"/>
                  </a:lnTo>
                  <a:lnTo>
                    <a:pt x="201366" y="382778"/>
                  </a:lnTo>
                  <a:lnTo>
                    <a:pt x="205676" y="382778"/>
                  </a:lnTo>
                  <a:lnTo>
                    <a:pt x="209923" y="385089"/>
                  </a:lnTo>
                  <a:lnTo>
                    <a:pt x="209923" y="394268"/>
                  </a:lnTo>
                  <a:lnTo>
                    <a:pt x="242089" y="394268"/>
                  </a:lnTo>
                  <a:lnTo>
                    <a:pt x="242089" y="403510"/>
                  </a:lnTo>
                  <a:lnTo>
                    <a:pt x="237780" y="410441"/>
                  </a:lnTo>
                  <a:lnTo>
                    <a:pt x="239903" y="417372"/>
                  </a:lnTo>
                  <a:lnTo>
                    <a:pt x="244213" y="421930"/>
                  </a:lnTo>
                  <a:lnTo>
                    <a:pt x="246336" y="426551"/>
                  </a:lnTo>
                  <a:lnTo>
                    <a:pt x="246336" y="431172"/>
                  </a:lnTo>
                  <a:lnTo>
                    <a:pt x="244213" y="435793"/>
                  </a:lnTo>
                  <a:lnTo>
                    <a:pt x="242089" y="438103"/>
                  </a:lnTo>
                  <a:lnTo>
                    <a:pt x="244213" y="447282"/>
                  </a:lnTo>
                  <a:lnTo>
                    <a:pt x="244213" y="451903"/>
                  </a:lnTo>
                  <a:lnTo>
                    <a:pt x="242089" y="454214"/>
                  </a:lnTo>
                  <a:lnTo>
                    <a:pt x="242089" y="458834"/>
                  </a:lnTo>
                  <a:lnTo>
                    <a:pt x="244213" y="465766"/>
                  </a:lnTo>
                  <a:lnTo>
                    <a:pt x="248522" y="472697"/>
                  </a:lnTo>
                  <a:lnTo>
                    <a:pt x="252769" y="481876"/>
                  </a:lnTo>
                  <a:lnTo>
                    <a:pt x="254956" y="484186"/>
                  </a:lnTo>
                  <a:lnTo>
                    <a:pt x="254956" y="491118"/>
                  </a:lnTo>
                  <a:lnTo>
                    <a:pt x="252769" y="495739"/>
                  </a:lnTo>
                  <a:lnTo>
                    <a:pt x="252769" y="500359"/>
                  </a:lnTo>
                  <a:lnTo>
                    <a:pt x="250646" y="502670"/>
                  </a:lnTo>
                  <a:lnTo>
                    <a:pt x="250646" y="511911"/>
                  </a:lnTo>
                  <a:lnTo>
                    <a:pt x="252769" y="514159"/>
                  </a:lnTo>
                  <a:lnTo>
                    <a:pt x="254956" y="514159"/>
                  </a:lnTo>
                  <a:lnTo>
                    <a:pt x="257079" y="516470"/>
                  </a:lnTo>
                  <a:lnTo>
                    <a:pt x="259203" y="509601"/>
                  </a:lnTo>
                  <a:lnTo>
                    <a:pt x="269946" y="511911"/>
                  </a:lnTo>
                  <a:lnTo>
                    <a:pt x="278502" y="509601"/>
                  </a:lnTo>
                  <a:lnTo>
                    <a:pt x="278502" y="504980"/>
                  </a:lnTo>
                  <a:lnTo>
                    <a:pt x="282750" y="504980"/>
                  </a:lnTo>
                  <a:lnTo>
                    <a:pt x="287059" y="509601"/>
                  </a:lnTo>
                  <a:lnTo>
                    <a:pt x="295616" y="509601"/>
                  </a:lnTo>
                  <a:lnTo>
                    <a:pt x="297740" y="502670"/>
                  </a:lnTo>
                  <a:lnTo>
                    <a:pt x="299926" y="507291"/>
                  </a:lnTo>
                  <a:lnTo>
                    <a:pt x="306359" y="507291"/>
                  </a:lnTo>
                  <a:lnTo>
                    <a:pt x="306359" y="518780"/>
                  </a:lnTo>
                  <a:lnTo>
                    <a:pt x="308483" y="521091"/>
                  </a:lnTo>
                  <a:lnTo>
                    <a:pt x="314916" y="521091"/>
                  </a:lnTo>
                  <a:lnTo>
                    <a:pt x="314916" y="518780"/>
                  </a:lnTo>
                  <a:lnTo>
                    <a:pt x="312792" y="516470"/>
                  </a:lnTo>
                  <a:lnTo>
                    <a:pt x="327782" y="514159"/>
                  </a:lnTo>
                  <a:lnTo>
                    <a:pt x="327782" y="521091"/>
                  </a:lnTo>
                  <a:lnTo>
                    <a:pt x="329906" y="525711"/>
                  </a:lnTo>
                  <a:lnTo>
                    <a:pt x="332029" y="528022"/>
                  </a:lnTo>
                  <a:lnTo>
                    <a:pt x="338463" y="532643"/>
                  </a:lnTo>
                  <a:lnTo>
                    <a:pt x="351329" y="534953"/>
                  </a:lnTo>
                  <a:lnTo>
                    <a:pt x="362072" y="537263"/>
                  </a:lnTo>
                  <a:lnTo>
                    <a:pt x="368443" y="537263"/>
                  </a:lnTo>
                  <a:lnTo>
                    <a:pt x="368443" y="534953"/>
                  </a:lnTo>
                  <a:lnTo>
                    <a:pt x="370629" y="532643"/>
                  </a:lnTo>
                  <a:lnTo>
                    <a:pt x="370629" y="525711"/>
                  </a:lnTo>
                  <a:lnTo>
                    <a:pt x="372752" y="523401"/>
                  </a:lnTo>
                  <a:lnTo>
                    <a:pt x="374876" y="523401"/>
                  </a:lnTo>
                  <a:lnTo>
                    <a:pt x="379185" y="528022"/>
                  </a:lnTo>
                  <a:lnTo>
                    <a:pt x="379185" y="532643"/>
                  </a:lnTo>
                  <a:lnTo>
                    <a:pt x="381309" y="534953"/>
                  </a:lnTo>
                  <a:lnTo>
                    <a:pt x="385619" y="534953"/>
                  </a:lnTo>
                  <a:lnTo>
                    <a:pt x="385619" y="539574"/>
                  </a:lnTo>
                  <a:lnTo>
                    <a:pt x="383495" y="539574"/>
                  </a:lnTo>
                  <a:lnTo>
                    <a:pt x="383495" y="544195"/>
                  </a:lnTo>
                  <a:lnTo>
                    <a:pt x="394176" y="544195"/>
                  </a:lnTo>
                  <a:lnTo>
                    <a:pt x="396299" y="546443"/>
                  </a:lnTo>
                  <a:lnTo>
                    <a:pt x="396299" y="551063"/>
                  </a:lnTo>
                  <a:lnTo>
                    <a:pt x="400609" y="551063"/>
                  </a:lnTo>
                  <a:lnTo>
                    <a:pt x="402732" y="548753"/>
                  </a:lnTo>
                  <a:lnTo>
                    <a:pt x="404919" y="548753"/>
                  </a:lnTo>
                  <a:lnTo>
                    <a:pt x="407042" y="551063"/>
                  </a:lnTo>
                  <a:lnTo>
                    <a:pt x="409166" y="555684"/>
                  </a:lnTo>
                  <a:lnTo>
                    <a:pt x="409166" y="557995"/>
                  </a:lnTo>
                  <a:lnTo>
                    <a:pt x="411352" y="562615"/>
                  </a:lnTo>
                  <a:lnTo>
                    <a:pt x="415599" y="562615"/>
                  </a:lnTo>
                  <a:lnTo>
                    <a:pt x="419909" y="567236"/>
                  </a:lnTo>
                  <a:lnTo>
                    <a:pt x="419909" y="571857"/>
                  </a:lnTo>
                  <a:lnTo>
                    <a:pt x="422032" y="576415"/>
                  </a:lnTo>
                  <a:lnTo>
                    <a:pt x="422032" y="581036"/>
                  </a:lnTo>
                  <a:lnTo>
                    <a:pt x="428465" y="581036"/>
                  </a:lnTo>
                  <a:lnTo>
                    <a:pt x="434899" y="576415"/>
                  </a:lnTo>
                  <a:lnTo>
                    <a:pt x="437022" y="581036"/>
                  </a:lnTo>
                  <a:lnTo>
                    <a:pt x="437022" y="583347"/>
                  </a:lnTo>
                  <a:lnTo>
                    <a:pt x="439146" y="583347"/>
                  </a:lnTo>
                  <a:lnTo>
                    <a:pt x="441332" y="576415"/>
                  </a:lnTo>
                  <a:lnTo>
                    <a:pt x="443455" y="562615"/>
                  </a:lnTo>
                  <a:lnTo>
                    <a:pt x="443455" y="544195"/>
                  </a:lnTo>
                  <a:lnTo>
                    <a:pt x="434899" y="544195"/>
                  </a:lnTo>
                  <a:lnTo>
                    <a:pt x="434899" y="551063"/>
                  </a:lnTo>
                  <a:lnTo>
                    <a:pt x="432712" y="553374"/>
                  </a:lnTo>
                  <a:lnTo>
                    <a:pt x="430589" y="553374"/>
                  </a:lnTo>
                  <a:lnTo>
                    <a:pt x="426342" y="551063"/>
                  </a:lnTo>
                  <a:lnTo>
                    <a:pt x="415599" y="539574"/>
                  </a:lnTo>
                  <a:lnTo>
                    <a:pt x="413475" y="539574"/>
                  </a:lnTo>
                  <a:lnTo>
                    <a:pt x="413475" y="537263"/>
                  </a:lnTo>
                  <a:lnTo>
                    <a:pt x="411352" y="537263"/>
                  </a:lnTo>
                  <a:lnTo>
                    <a:pt x="407042" y="532643"/>
                  </a:lnTo>
                  <a:lnTo>
                    <a:pt x="407042" y="523401"/>
                  </a:lnTo>
                  <a:lnTo>
                    <a:pt x="409166" y="518780"/>
                  </a:lnTo>
                  <a:lnTo>
                    <a:pt x="411352" y="511911"/>
                  </a:lnTo>
                  <a:lnTo>
                    <a:pt x="413475" y="507291"/>
                  </a:lnTo>
                  <a:lnTo>
                    <a:pt x="417723" y="502670"/>
                  </a:lnTo>
                  <a:lnTo>
                    <a:pt x="417723" y="481876"/>
                  </a:lnTo>
                  <a:lnTo>
                    <a:pt x="415599" y="475007"/>
                  </a:lnTo>
                  <a:lnTo>
                    <a:pt x="415599" y="465766"/>
                  </a:lnTo>
                  <a:lnTo>
                    <a:pt x="413475" y="463455"/>
                  </a:lnTo>
                  <a:lnTo>
                    <a:pt x="413475" y="461145"/>
                  </a:lnTo>
                  <a:lnTo>
                    <a:pt x="411352" y="458834"/>
                  </a:lnTo>
                  <a:lnTo>
                    <a:pt x="411352" y="456524"/>
                  </a:lnTo>
                  <a:lnTo>
                    <a:pt x="407042" y="451903"/>
                  </a:lnTo>
                  <a:lnTo>
                    <a:pt x="409166" y="451903"/>
                  </a:lnTo>
                  <a:lnTo>
                    <a:pt x="411352" y="449593"/>
                  </a:lnTo>
                  <a:lnTo>
                    <a:pt x="415599" y="447282"/>
                  </a:lnTo>
                  <a:lnTo>
                    <a:pt x="422032" y="440414"/>
                  </a:lnTo>
                  <a:lnTo>
                    <a:pt x="422032" y="428862"/>
                  </a:lnTo>
                  <a:lnTo>
                    <a:pt x="426342" y="428862"/>
                  </a:lnTo>
                  <a:lnTo>
                    <a:pt x="432712" y="426551"/>
                  </a:lnTo>
                  <a:lnTo>
                    <a:pt x="439146" y="426551"/>
                  </a:lnTo>
                  <a:lnTo>
                    <a:pt x="443455" y="424241"/>
                  </a:lnTo>
                  <a:lnTo>
                    <a:pt x="449889" y="424241"/>
                  </a:lnTo>
                  <a:lnTo>
                    <a:pt x="458445" y="419620"/>
                  </a:lnTo>
                  <a:lnTo>
                    <a:pt x="460569" y="419620"/>
                  </a:lnTo>
                  <a:lnTo>
                    <a:pt x="460569" y="417372"/>
                  </a:lnTo>
                  <a:lnTo>
                    <a:pt x="458445" y="412751"/>
                  </a:lnTo>
                  <a:lnTo>
                    <a:pt x="454198" y="408130"/>
                  </a:lnTo>
                  <a:lnTo>
                    <a:pt x="454198" y="389647"/>
                  </a:lnTo>
                  <a:lnTo>
                    <a:pt x="445579" y="389647"/>
                  </a:lnTo>
                  <a:lnTo>
                    <a:pt x="445579" y="387337"/>
                  </a:lnTo>
                  <a:lnTo>
                    <a:pt x="443455" y="382778"/>
                  </a:lnTo>
                  <a:lnTo>
                    <a:pt x="443455" y="375847"/>
                  </a:lnTo>
                  <a:lnTo>
                    <a:pt x="441332" y="373537"/>
                  </a:lnTo>
                  <a:lnTo>
                    <a:pt x="437022" y="371226"/>
                  </a:lnTo>
                  <a:lnTo>
                    <a:pt x="434899" y="368916"/>
                  </a:lnTo>
                  <a:lnTo>
                    <a:pt x="430589" y="359674"/>
                  </a:lnTo>
                  <a:lnTo>
                    <a:pt x="430589" y="348185"/>
                  </a:lnTo>
                  <a:lnTo>
                    <a:pt x="432712" y="345874"/>
                  </a:lnTo>
                  <a:lnTo>
                    <a:pt x="432712" y="336633"/>
                  </a:lnTo>
                  <a:lnTo>
                    <a:pt x="428465" y="332012"/>
                  </a:lnTo>
                  <a:lnTo>
                    <a:pt x="426342" y="327391"/>
                  </a:lnTo>
                  <a:lnTo>
                    <a:pt x="426342" y="308970"/>
                  </a:lnTo>
                  <a:lnTo>
                    <a:pt x="428465" y="299729"/>
                  </a:lnTo>
                  <a:lnTo>
                    <a:pt x="428465" y="288239"/>
                  </a:lnTo>
                  <a:lnTo>
                    <a:pt x="432712" y="283618"/>
                  </a:lnTo>
                  <a:lnTo>
                    <a:pt x="434899" y="285929"/>
                  </a:lnTo>
                  <a:lnTo>
                    <a:pt x="434899" y="281308"/>
                  </a:lnTo>
                  <a:lnTo>
                    <a:pt x="437022" y="278997"/>
                  </a:lnTo>
                  <a:lnTo>
                    <a:pt x="437022" y="267445"/>
                  </a:lnTo>
                  <a:lnTo>
                    <a:pt x="434899" y="265135"/>
                  </a:lnTo>
                  <a:lnTo>
                    <a:pt x="430589" y="262824"/>
                  </a:lnTo>
                  <a:lnTo>
                    <a:pt x="428465" y="260577"/>
                  </a:lnTo>
                  <a:lnTo>
                    <a:pt x="424156" y="249024"/>
                  </a:lnTo>
                  <a:lnTo>
                    <a:pt x="422032" y="246714"/>
                  </a:lnTo>
                  <a:lnTo>
                    <a:pt x="419909" y="246714"/>
                  </a:lnTo>
                  <a:lnTo>
                    <a:pt x="419909" y="244404"/>
                  </a:lnTo>
                  <a:lnTo>
                    <a:pt x="422032" y="239783"/>
                  </a:lnTo>
                  <a:lnTo>
                    <a:pt x="426342" y="237472"/>
                  </a:lnTo>
                  <a:lnTo>
                    <a:pt x="430589" y="232852"/>
                  </a:lnTo>
                  <a:lnTo>
                    <a:pt x="430589" y="228231"/>
                  </a:lnTo>
                  <a:lnTo>
                    <a:pt x="428465" y="225921"/>
                  </a:lnTo>
                  <a:lnTo>
                    <a:pt x="426342" y="221362"/>
                  </a:lnTo>
                  <a:lnTo>
                    <a:pt x="426342" y="219052"/>
                  </a:lnTo>
                  <a:lnTo>
                    <a:pt x="428465" y="216741"/>
                  </a:lnTo>
                  <a:lnTo>
                    <a:pt x="437022" y="212120"/>
                  </a:lnTo>
                  <a:lnTo>
                    <a:pt x="439146" y="209810"/>
                  </a:lnTo>
                  <a:lnTo>
                    <a:pt x="441332" y="209810"/>
                  </a:lnTo>
                  <a:lnTo>
                    <a:pt x="443455" y="179837"/>
                  </a:lnTo>
                  <a:close/>
                </a:path>
              </a:pathLst>
            </a:custGeom>
            <a:solidFill>
              <a:srgbClr val="A6A6A6"/>
            </a:solidFill>
            <a:ln w="6245" cap="flat">
              <a:noFill/>
              <a:prstDash val="solid"/>
              <a:miter/>
            </a:ln>
          </p:spPr>
          <p:txBody>
            <a:bodyPr rtlCol="0" anchor="ctr"/>
            <a:lstStyle/>
            <a:p>
              <a:endParaRPr lang="en-US" noProof="0" dirty="0"/>
            </a:p>
          </p:txBody>
        </p:sp>
        <p:sp>
          <p:nvSpPr>
            <p:cNvPr id="5229" name="Serbest Form 5228">
              <a:extLst>
                <a:ext uri="{FF2B5EF4-FFF2-40B4-BE49-F238E27FC236}">
                  <a16:creationId xmlns:a16="http://schemas.microsoft.com/office/drawing/2014/main" id="{C4042084-4B21-054F-97CC-FF2D7CF9BDD7}"/>
                </a:ext>
              </a:extLst>
            </p:cNvPr>
            <p:cNvSpPr/>
            <p:nvPr/>
          </p:nvSpPr>
          <p:spPr>
            <a:xfrm>
              <a:off x="5981650" y="2376756"/>
              <a:ext cx="481992" cy="583346"/>
            </a:xfrm>
            <a:custGeom>
              <a:avLst/>
              <a:gdLst>
                <a:gd name="connsiteX0" fmla="*/ 443455 w 481992"/>
                <a:gd name="connsiteY0" fmla="*/ 179837 h 583346"/>
                <a:gd name="connsiteX1" fmla="*/ 443455 w 481992"/>
                <a:gd name="connsiteY1" fmla="*/ 168285 h 583346"/>
                <a:gd name="connsiteX2" fmla="*/ 449889 w 481992"/>
                <a:gd name="connsiteY2" fmla="*/ 140623 h 583346"/>
                <a:gd name="connsiteX3" fmla="*/ 456322 w 481992"/>
                <a:gd name="connsiteY3" fmla="*/ 136002 h 583346"/>
                <a:gd name="connsiteX4" fmla="*/ 456322 w 481992"/>
                <a:gd name="connsiteY4" fmla="*/ 131381 h 583346"/>
                <a:gd name="connsiteX5" fmla="*/ 464879 w 481992"/>
                <a:gd name="connsiteY5" fmla="*/ 126823 h 583346"/>
                <a:gd name="connsiteX6" fmla="*/ 467002 w 481992"/>
                <a:gd name="connsiteY6" fmla="*/ 122202 h 583346"/>
                <a:gd name="connsiteX7" fmla="*/ 471312 w 481992"/>
                <a:gd name="connsiteY7" fmla="*/ 119891 h 583346"/>
                <a:gd name="connsiteX8" fmla="*/ 475559 w 481992"/>
                <a:gd name="connsiteY8" fmla="*/ 110650 h 583346"/>
                <a:gd name="connsiteX9" fmla="*/ 479869 w 481992"/>
                <a:gd name="connsiteY9" fmla="*/ 106029 h 583346"/>
                <a:gd name="connsiteX10" fmla="*/ 481992 w 481992"/>
                <a:gd name="connsiteY10" fmla="*/ 101408 h 583346"/>
                <a:gd name="connsiteX11" fmla="*/ 481992 w 481992"/>
                <a:gd name="connsiteY11" fmla="*/ 96850 h 583346"/>
                <a:gd name="connsiteX12" fmla="*/ 479869 w 481992"/>
                <a:gd name="connsiteY12" fmla="*/ 94539 h 583346"/>
                <a:gd name="connsiteX13" fmla="*/ 475559 w 481992"/>
                <a:gd name="connsiteY13" fmla="*/ 92229 h 583346"/>
                <a:gd name="connsiteX14" fmla="*/ 471312 w 481992"/>
                <a:gd name="connsiteY14" fmla="*/ 92229 h 583346"/>
                <a:gd name="connsiteX15" fmla="*/ 469188 w 481992"/>
                <a:gd name="connsiteY15" fmla="*/ 89919 h 583346"/>
                <a:gd name="connsiteX16" fmla="*/ 469188 w 481992"/>
                <a:gd name="connsiteY16" fmla="*/ 85298 h 583346"/>
                <a:gd name="connsiteX17" fmla="*/ 471312 w 481992"/>
                <a:gd name="connsiteY17" fmla="*/ 80677 h 583346"/>
                <a:gd name="connsiteX18" fmla="*/ 473436 w 481992"/>
                <a:gd name="connsiteY18" fmla="*/ 78367 h 583346"/>
                <a:gd name="connsiteX19" fmla="*/ 473436 w 481992"/>
                <a:gd name="connsiteY19" fmla="*/ 76056 h 583346"/>
                <a:gd name="connsiteX20" fmla="*/ 471312 w 481992"/>
                <a:gd name="connsiteY20" fmla="*/ 73746 h 583346"/>
                <a:gd name="connsiteX21" fmla="*/ 467002 w 481992"/>
                <a:gd name="connsiteY21" fmla="*/ 71435 h 583346"/>
                <a:gd name="connsiteX22" fmla="*/ 473436 w 481992"/>
                <a:gd name="connsiteY22" fmla="*/ 64566 h 583346"/>
                <a:gd name="connsiteX23" fmla="*/ 471312 w 481992"/>
                <a:gd name="connsiteY23" fmla="*/ 55325 h 583346"/>
                <a:gd name="connsiteX24" fmla="*/ 464879 w 481992"/>
                <a:gd name="connsiteY24" fmla="*/ 55325 h 583346"/>
                <a:gd name="connsiteX25" fmla="*/ 462755 w 481992"/>
                <a:gd name="connsiteY25" fmla="*/ 46083 h 583346"/>
                <a:gd name="connsiteX26" fmla="*/ 460569 w 481992"/>
                <a:gd name="connsiteY26" fmla="*/ 46083 h 583346"/>
                <a:gd name="connsiteX27" fmla="*/ 458445 w 481992"/>
                <a:gd name="connsiteY27" fmla="*/ 43773 h 583346"/>
                <a:gd name="connsiteX28" fmla="*/ 454198 w 481992"/>
                <a:gd name="connsiteY28" fmla="*/ 41463 h 583346"/>
                <a:gd name="connsiteX29" fmla="*/ 449889 w 481992"/>
                <a:gd name="connsiteY29" fmla="*/ 36904 h 583346"/>
                <a:gd name="connsiteX30" fmla="*/ 447765 w 481992"/>
                <a:gd name="connsiteY30" fmla="*/ 32283 h 583346"/>
                <a:gd name="connsiteX31" fmla="*/ 445579 w 481992"/>
                <a:gd name="connsiteY31" fmla="*/ 25352 h 583346"/>
                <a:gd name="connsiteX32" fmla="*/ 441332 w 481992"/>
                <a:gd name="connsiteY32" fmla="*/ 23042 h 583346"/>
                <a:gd name="connsiteX33" fmla="*/ 439146 w 481992"/>
                <a:gd name="connsiteY33" fmla="*/ 20731 h 583346"/>
                <a:gd name="connsiteX34" fmla="*/ 434899 w 481992"/>
                <a:gd name="connsiteY34" fmla="*/ 25352 h 583346"/>
                <a:gd name="connsiteX35" fmla="*/ 434899 w 481992"/>
                <a:gd name="connsiteY35" fmla="*/ 27663 h 583346"/>
                <a:gd name="connsiteX36" fmla="*/ 430589 w 481992"/>
                <a:gd name="connsiteY36" fmla="*/ 32283 h 583346"/>
                <a:gd name="connsiteX37" fmla="*/ 428465 w 481992"/>
                <a:gd name="connsiteY37" fmla="*/ 32283 h 583346"/>
                <a:gd name="connsiteX38" fmla="*/ 424156 w 481992"/>
                <a:gd name="connsiteY38" fmla="*/ 29973 h 583346"/>
                <a:gd name="connsiteX39" fmla="*/ 424156 w 481992"/>
                <a:gd name="connsiteY39" fmla="*/ 27663 h 583346"/>
                <a:gd name="connsiteX40" fmla="*/ 419909 w 481992"/>
                <a:gd name="connsiteY40" fmla="*/ 25352 h 583346"/>
                <a:gd name="connsiteX41" fmla="*/ 415599 w 481992"/>
                <a:gd name="connsiteY41" fmla="*/ 25352 h 583346"/>
                <a:gd name="connsiteX42" fmla="*/ 413475 w 481992"/>
                <a:gd name="connsiteY42" fmla="*/ 27663 h 583346"/>
                <a:gd name="connsiteX43" fmla="*/ 411352 w 481992"/>
                <a:gd name="connsiteY43" fmla="*/ 32283 h 583346"/>
                <a:gd name="connsiteX44" fmla="*/ 409166 w 481992"/>
                <a:gd name="connsiteY44" fmla="*/ 34594 h 583346"/>
                <a:gd name="connsiteX45" fmla="*/ 392052 w 481992"/>
                <a:gd name="connsiteY45" fmla="*/ 25352 h 583346"/>
                <a:gd name="connsiteX46" fmla="*/ 392052 w 481992"/>
                <a:gd name="connsiteY46" fmla="*/ 16111 h 583346"/>
                <a:gd name="connsiteX47" fmla="*/ 381309 w 481992"/>
                <a:gd name="connsiteY47" fmla="*/ 6931 h 583346"/>
                <a:gd name="connsiteX48" fmla="*/ 379185 w 481992"/>
                <a:gd name="connsiteY48" fmla="*/ 2311 h 583346"/>
                <a:gd name="connsiteX49" fmla="*/ 372752 w 481992"/>
                <a:gd name="connsiteY49" fmla="*/ 9179 h 583346"/>
                <a:gd name="connsiteX50" fmla="*/ 366319 w 481992"/>
                <a:gd name="connsiteY50" fmla="*/ 11490 h 583346"/>
                <a:gd name="connsiteX51" fmla="*/ 357762 w 481992"/>
                <a:gd name="connsiteY51" fmla="*/ 11490 h 583346"/>
                <a:gd name="connsiteX52" fmla="*/ 353453 w 481992"/>
                <a:gd name="connsiteY52" fmla="*/ 6931 h 583346"/>
                <a:gd name="connsiteX53" fmla="*/ 353453 w 481992"/>
                <a:gd name="connsiteY53" fmla="*/ 4558 h 583346"/>
                <a:gd name="connsiteX54" fmla="*/ 340586 w 481992"/>
                <a:gd name="connsiteY54" fmla="*/ 6931 h 583346"/>
                <a:gd name="connsiteX55" fmla="*/ 336339 w 481992"/>
                <a:gd name="connsiteY55" fmla="*/ 2311 h 583346"/>
                <a:gd name="connsiteX56" fmla="*/ 336339 w 481992"/>
                <a:gd name="connsiteY56" fmla="*/ 0 h 583346"/>
                <a:gd name="connsiteX57" fmla="*/ 334216 w 481992"/>
                <a:gd name="connsiteY57" fmla="*/ 0 h 583346"/>
                <a:gd name="connsiteX58" fmla="*/ 327782 w 481992"/>
                <a:gd name="connsiteY58" fmla="*/ 6931 h 583346"/>
                <a:gd name="connsiteX59" fmla="*/ 327782 w 481992"/>
                <a:gd name="connsiteY59" fmla="*/ 11490 h 583346"/>
                <a:gd name="connsiteX60" fmla="*/ 323473 w 481992"/>
                <a:gd name="connsiteY60" fmla="*/ 11490 h 583346"/>
                <a:gd name="connsiteX61" fmla="*/ 321349 w 481992"/>
                <a:gd name="connsiteY61" fmla="*/ 13800 h 583346"/>
                <a:gd name="connsiteX62" fmla="*/ 312792 w 481992"/>
                <a:gd name="connsiteY62" fmla="*/ 13800 h 583346"/>
                <a:gd name="connsiteX63" fmla="*/ 308483 w 481992"/>
                <a:gd name="connsiteY63" fmla="*/ 9179 h 583346"/>
                <a:gd name="connsiteX64" fmla="*/ 299926 w 481992"/>
                <a:gd name="connsiteY64" fmla="*/ 16111 h 583346"/>
                <a:gd name="connsiteX65" fmla="*/ 293493 w 481992"/>
                <a:gd name="connsiteY65" fmla="*/ 16111 h 583346"/>
                <a:gd name="connsiteX66" fmla="*/ 289183 w 481992"/>
                <a:gd name="connsiteY66" fmla="*/ 20731 h 583346"/>
                <a:gd name="connsiteX67" fmla="*/ 284936 w 481992"/>
                <a:gd name="connsiteY67" fmla="*/ 23042 h 583346"/>
                <a:gd name="connsiteX68" fmla="*/ 282750 w 481992"/>
                <a:gd name="connsiteY68" fmla="*/ 25352 h 583346"/>
                <a:gd name="connsiteX69" fmla="*/ 280626 w 481992"/>
                <a:gd name="connsiteY69" fmla="*/ 25352 h 583346"/>
                <a:gd name="connsiteX70" fmla="*/ 272069 w 481992"/>
                <a:gd name="connsiteY70" fmla="*/ 16111 h 583346"/>
                <a:gd name="connsiteX71" fmla="*/ 269946 w 481992"/>
                <a:gd name="connsiteY71" fmla="*/ 20731 h 583346"/>
                <a:gd name="connsiteX72" fmla="*/ 263513 w 481992"/>
                <a:gd name="connsiteY72" fmla="*/ 27663 h 583346"/>
                <a:gd name="connsiteX73" fmla="*/ 263513 w 481992"/>
                <a:gd name="connsiteY73" fmla="*/ 32283 h 583346"/>
                <a:gd name="connsiteX74" fmla="*/ 261326 w 481992"/>
                <a:gd name="connsiteY74" fmla="*/ 34594 h 583346"/>
                <a:gd name="connsiteX75" fmla="*/ 259203 w 481992"/>
                <a:gd name="connsiteY75" fmla="*/ 39152 h 583346"/>
                <a:gd name="connsiteX76" fmla="*/ 257079 w 481992"/>
                <a:gd name="connsiteY76" fmla="*/ 41463 h 583346"/>
                <a:gd name="connsiteX77" fmla="*/ 252769 w 481992"/>
                <a:gd name="connsiteY77" fmla="*/ 39152 h 583346"/>
                <a:gd name="connsiteX78" fmla="*/ 250646 w 481992"/>
                <a:gd name="connsiteY78" fmla="*/ 36904 h 583346"/>
                <a:gd name="connsiteX79" fmla="*/ 246336 w 481992"/>
                <a:gd name="connsiteY79" fmla="*/ 34594 h 583346"/>
                <a:gd name="connsiteX80" fmla="*/ 229223 w 481992"/>
                <a:gd name="connsiteY80" fmla="*/ 34594 h 583346"/>
                <a:gd name="connsiteX81" fmla="*/ 224913 w 481992"/>
                <a:gd name="connsiteY81" fmla="*/ 32283 h 583346"/>
                <a:gd name="connsiteX82" fmla="*/ 222789 w 481992"/>
                <a:gd name="connsiteY82" fmla="*/ 29973 h 583346"/>
                <a:gd name="connsiteX83" fmla="*/ 207800 w 481992"/>
                <a:gd name="connsiteY83" fmla="*/ 29973 h 583346"/>
                <a:gd name="connsiteX84" fmla="*/ 207800 w 481992"/>
                <a:gd name="connsiteY84" fmla="*/ 18421 h 583346"/>
                <a:gd name="connsiteX85" fmla="*/ 205676 w 481992"/>
                <a:gd name="connsiteY85" fmla="*/ 16111 h 583346"/>
                <a:gd name="connsiteX86" fmla="*/ 199242 w 481992"/>
                <a:gd name="connsiteY86" fmla="*/ 16111 h 583346"/>
                <a:gd name="connsiteX87" fmla="*/ 199242 w 481992"/>
                <a:gd name="connsiteY87" fmla="*/ 11490 h 583346"/>
                <a:gd name="connsiteX88" fmla="*/ 194933 w 481992"/>
                <a:gd name="connsiteY88" fmla="*/ 9179 h 583346"/>
                <a:gd name="connsiteX89" fmla="*/ 190624 w 481992"/>
                <a:gd name="connsiteY89" fmla="*/ 9179 h 583346"/>
                <a:gd name="connsiteX90" fmla="*/ 184253 w 481992"/>
                <a:gd name="connsiteY90" fmla="*/ 6931 h 583346"/>
                <a:gd name="connsiteX91" fmla="*/ 179943 w 481992"/>
                <a:gd name="connsiteY91" fmla="*/ 6931 h 583346"/>
                <a:gd name="connsiteX92" fmla="*/ 175633 w 481992"/>
                <a:gd name="connsiteY92" fmla="*/ 9179 h 583346"/>
                <a:gd name="connsiteX93" fmla="*/ 173510 w 481992"/>
                <a:gd name="connsiteY93" fmla="*/ 11490 h 583346"/>
                <a:gd name="connsiteX94" fmla="*/ 173510 w 481992"/>
                <a:gd name="connsiteY94" fmla="*/ 13800 h 583346"/>
                <a:gd name="connsiteX95" fmla="*/ 171386 w 481992"/>
                <a:gd name="connsiteY95" fmla="*/ 18421 h 583346"/>
                <a:gd name="connsiteX96" fmla="*/ 171386 w 481992"/>
                <a:gd name="connsiteY96" fmla="*/ 20731 h 583346"/>
                <a:gd name="connsiteX97" fmla="*/ 169200 w 481992"/>
                <a:gd name="connsiteY97" fmla="*/ 25352 h 583346"/>
                <a:gd name="connsiteX98" fmla="*/ 164953 w 481992"/>
                <a:gd name="connsiteY98" fmla="*/ 29973 h 583346"/>
                <a:gd name="connsiteX99" fmla="*/ 162829 w 481992"/>
                <a:gd name="connsiteY99" fmla="*/ 29973 h 583346"/>
                <a:gd name="connsiteX100" fmla="*/ 158520 w 481992"/>
                <a:gd name="connsiteY100" fmla="*/ 34594 h 583346"/>
                <a:gd name="connsiteX101" fmla="*/ 158520 w 481992"/>
                <a:gd name="connsiteY101" fmla="*/ 39152 h 583346"/>
                <a:gd name="connsiteX102" fmla="*/ 160643 w 481992"/>
                <a:gd name="connsiteY102" fmla="*/ 39152 h 583346"/>
                <a:gd name="connsiteX103" fmla="*/ 160643 w 481992"/>
                <a:gd name="connsiteY103" fmla="*/ 46083 h 583346"/>
                <a:gd name="connsiteX104" fmla="*/ 156396 w 481992"/>
                <a:gd name="connsiteY104" fmla="*/ 53015 h 583346"/>
                <a:gd name="connsiteX105" fmla="*/ 160643 w 481992"/>
                <a:gd name="connsiteY105" fmla="*/ 57635 h 583346"/>
                <a:gd name="connsiteX106" fmla="*/ 160643 w 481992"/>
                <a:gd name="connsiteY106" fmla="*/ 71435 h 583346"/>
                <a:gd name="connsiteX107" fmla="*/ 158520 w 481992"/>
                <a:gd name="connsiteY107" fmla="*/ 76056 h 583346"/>
                <a:gd name="connsiteX108" fmla="*/ 156396 w 481992"/>
                <a:gd name="connsiteY108" fmla="*/ 82987 h 583346"/>
                <a:gd name="connsiteX109" fmla="*/ 152086 w 481992"/>
                <a:gd name="connsiteY109" fmla="*/ 87608 h 583346"/>
                <a:gd name="connsiteX110" fmla="*/ 147777 w 481992"/>
                <a:gd name="connsiteY110" fmla="*/ 96850 h 583346"/>
                <a:gd name="connsiteX111" fmla="*/ 145653 w 481992"/>
                <a:gd name="connsiteY111" fmla="*/ 99098 h 583346"/>
                <a:gd name="connsiteX112" fmla="*/ 145653 w 481992"/>
                <a:gd name="connsiteY112" fmla="*/ 110650 h 583346"/>
                <a:gd name="connsiteX113" fmla="*/ 147777 w 481992"/>
                <a:gd name="connsiteY113" fmla="*/ 115271 h 583346"/>
                <a:gd name="connsiteX114" fmla="*/ 147777 w 481992"/>
                <a:gd name="connsiteY114" fmla="*/ 124512 h 583346"/>
                <a:gd name="connsiteX115" fmla="*/ 141344 w 481992"/>
                <a:gd name="connsiteY115" fmla="*/ 138312 h 583346"/>
                <a:gd name="connsiteX116" fmla="*/ 141344 w 481992"/>
                <a:gd name="connsiteY116" fmla="*/ 142933 h 583346"/>
                <a:gd name="connsiteX117" fmla="*/ 143530 w 481992"/>
                <a:gd name="connsiteY117" fmla="*/ 145244 h 583346"/>
                <a:gd name="connsiteX118" fmla="*/ 145653 w 481992"/>
                <a:gd name="connsiteY118" fmla="*/ 149864 h 583346"/>
                <a:gd name="connsiteX119" fmla="*/ 145653 w 481992"/>
                <a:gd name="connsiteY119" fmla="*/ 159106 h 583346"/>
                <a:gd name="connsiteX120" fmla="*/ 143530 w 481992"/>
                <a:gd name="connsiteY120" fmla="*/ 163727 h 583346"/>
                <a:gd name="connsiteX121" fmla="*/ 139220 w 481992"/>
                <a:gd name="connsiteY121" fmla="*/ 165975 h 583346"/>
                <a:gd name="connsiteX122" fmla="*/ 139220 w 481992"/>
                <a:gd name="connsiteY122" fmla="*/ 186768 h 583346"/>
                <a:gd name="connsiteX123" fmla="*/ 137097 w 481992"/>
                <a:gd name="connsiteY123" fmla="*/ 189079 h 583346"/>
                <a:gd name="connsiteX124" fmla="*/ 132787 w 481992"/>
                <a:gd name="connsiteY124" fmla="*/ 191389 h 583346"/>
                <a:gd name="connsiteX125" fmla="*/ 130663 w 481992"/>
                <a:gd name="connsiteY125" fmla="*/ 195948 h 583346"/>
                <a:gd name="connsiteX126" fmla="*/ 113550 w 481992"/>
                <a:gd name="connsiteY126" fmla="*/ 205189 h 583346"/>
                <a:gd name="connsiteX127" fmla="*/ 111364 w 481992"/>
                <a:gd name="connsiteY127" fmla="*/ 207500 h 583346"/>
                <a:gd name="connsiteX128" fmla="*/ 109240 w 481992"/>
                <a:gd name="connsiteY128" fmla="*/ 212120 h 583346"/>
                <a:gd name="connsiteX129" fmla="*/ 109240 w 481992"/>
                <a:gd name="connsiteY129" fmla="*/ 225921 h 583346"/>
                <a:gd name="connsiteX130" fmla="*/ 100683 w 481992"/>
                <a:gd name="connsiteY130" fmla="*/ 235162 h 583346"/>
                <a:gd name="connsiteX131" fmla="*/ 98497 w 481992"/>
                <a:gd name="connsiteY131" fmla="*/ 235162 h 583346"/>
                <a:gd name="connsiteX132" fmla="*/ 100683 w 481992"/>
                <a:gd name="connsiteY132" fmla="*/ 274377 h 583346"/>
                <a:gd name="connsiteX133" fmla="*/ 89940 w 481992"/>
                <a:gd name="connsiteY133" fmla="*/ 290549 h 583346"/>
                <a:gd name="connsiteX134" fmla="*/ 87817 w 481992"/>
                <a:gd name="connsiteY134" fmla="*/ 292797 h 583346"/>
                <a:gd name="connsiteX135" fmla="*/ 81383 w 481992"/>
                <a:gd name="connsiteY135" fmla="*/ 292797 h 583346"/>
                <a:gd name="connsiteX136" fmla="*/ 77136 w 481992"/>
                <a:gd name="connsiteY136" fmla="*/ 297418 h 583346"/>
                <a:gd name="connsiteX137" fmla="*/ 74950 w 481992"/>
                <a:gd name="connsiteY137" fmla="*/ 302039 h 583346"/>
                <a:gd name="connsiteX138" fmla="*/ 68517 w 481992"/>
                <a:gd name="connsiteY138" fmla="*/ 308970 h 583346"/>
                <a:gd name="connsiteX139" fmla="*/ 66393 w 481992"/>
                <a:gd name="connsiteY139" fmla="*/ 313591 h 583346"/>
                <a:gd name="connsiteX140" fmla="*/ 64270 w 481992"/>
                <a:gd name="connsiteY140" fmla="*/ 315901 h 583346"/>
                <a:gd name="connsiteX141" fmla="*/ 59960 w 481992"/>
                <a:gd name="connsiteY141" fmla="*/ 318212 h 583346"/>
                <a:gd name="connsiteX142" fmla="*/ 53527 w 481992"/>
                <a:gd name="connsiteY142" fmla="*/ 318212 h 583346"/>
                <a:gd name="connsiteX143" fmla="*/ 51403 w 481992"/>
                <a:gd name="connsiteY143" fmla="*/ 315901 h 583346"/>
                <a:gd name="connsiteX144" fmla="*/ 53527 w 481992"/>
                <a:gd name="connsiteY144" fmla="*/ 311281 h 583346"/>
                <a:gd name="connsiteX145" fmla="*/ 53527 w 481992"/>
                <a:gd name="connsiteY145" fmla="*/ 299729 h 583346"/>
                <a:gd name="connsiteX146" fmla="*/ 51403 w 481992"/>
                <a:gd name="connsiteY146" fmla="*/ 299729 h 583346"/>
                <a:gd name="connsiteX147" fmla="*/ 44970 w 481992"/>
                <a:gd name="connsiteY147" fmla="*/ 306660 h 583346"/>
                <a:gd name="connsiteX148" fmla="*/ 36413 w 481992"/>
                <a:gd name="connsiteY148" fmla="*/ 304349 h 583346"/>
                <a:gd name="connsiteX149" fmla="*/ 36413 w 481992"/>
                <a:gd name="connsiteY149" fmla="*/ 311281 h 583346"/>
                <a:gd name="connsiteX150" fmla="*/ 34290 w 481992"/>
                <a:gd name="connsiteY150" fmla="*/ 315901 h 583346"/>
                <a:gd name="connsiteX151" fmla="*/ 32104 w 481992"/>
                <a:gd name="connsiteY151" fmla="*/ 318212 h 583346"/>
                <a:gd name="connsiteX152" fmla="*/ 27856 w 481992"/>
                <a:gd name="connsiteY152" fmla="*/ 318212 h 583346"/>
                <a:gd name="connsiteX153" fmla="*/ 25670 w 481992"/>
                <a:gd name="connsiteY153" fmla="*/ 315901 h 583346"/>
                <a:gd name="connsiteX154" fmla="*/ 25670 w 481992"/>
                <a:gd name="connsiteY154" fmla="*/ 313591 h 583346"/>
                <a:gd name="connsiteX155" fmla="*/ 23547 w 481992"/>
                <a:gd name="connsiteY155" fmla="*/ 311281 h 583346"/>
                <a:gd name="connsiteX156" fmla="*/ 23547 w 481992"/>
                <a:gd name="connsiteY156" fmla="*/ 308970 h 583346"/>
                <a:gd name="connsiteX157" fmla="*/ 19237 w 481992"/>
                <a:gd name="connsiteY157" fmla="*/ 308970 h 583346"/>
                <a:gd name="connsiteX158" fmla="*/ 17114 w 481992"/>
                <a:gd name="connsiteY158" fmla="*/ 313591 h 583346"/>
                <a:gd name="connsiteX159" fmla="*/ 4247 w 481992"/>
                <a:gd name="connsiteY159" fmla="*/ 325081 h 583346"/>
                <a:gd name="connsiteX160" fmla="*/ 6433 w 481992"/>
                <a:gd name="connsiteY160" fmla="*/ 329701 h 583346"/>
                <a:gd name="connsiteX161" fmla="*/ 6433 w 481992"/>
                <a:gd name="connsiteY161" fmla="*/ 332012 h 583346"/>
                <a:gd name="connsiteX162" fmla="*/ 8557 w 481992"/>
                <a:gd name="connsiteY162" fmla="*/ 336633 h 583346"/>
                <a:gd name="connsiteX163" fmla="*/ 8557 w 481992"/>
                <a:gd name="connsiteY163" fmla="*/ 338943 h 583346"/>
                <a:gd name="connsiteX164" fmla="*/ 6433 w 481992"/>
                <a:gd name="connsiteY164" fmla="*/ 341254 h 583346"/>
                <a:gd name="connsiteX165" fmla="*/ 2123 w 481992"/>
                <a:gd name="connsiteY165" fmla="*/ 343564 h 583346"/>
                <a:gd name="connsiteX166" fmla="*/ 0 w 481992"/>
                <a:gd name="connsiteY166" fmla="*/ 345874 h 583346"/>
                <a:gd name="connsiteX167" fmla="*/ 2123 w 481992"/>
                <a:gd name="connsiteY167" fmla="*/ 348185 h 583346"/>
                <a:gd name="connsiteX168" fmla="*/ 2123 w 481992"/>
                <a:gd name="connsiteY168" fmla="*/ 350495 h 583346"/>
                <a:gd name="connsiteX169" fmla="*/ 6433 w 481992"/>
                <a:gd name="connsiteY169" fmla="*/ 352743 h 583346"/>
                <a:gd name="connsiteX170" fmla="*/ 6433 w 481992"/>
                <a:gd name="connsiteY170" fmla="*/ 355054 h 583346"/>
                <a:gd name="connsiteX171" fmla="*/ 19237 w 481992"/>
                <a:gd name="connsiteY171" fmla="*/ 348185 h 583346"/>
                <a:gd name="connsiteX172" fmla="*/ 27856 w 481992"/>
                <a:gd name="connsiteY172" fmla="*/ 350495 h 583346"/>
                <a:gd name="connsiteX173" fmla="*/ 29980 w 481992"/>
                <a:gd name="connsiteY173" fmla="*/ 348185 h 583346"/>
                <a:gd name="connsiteX174" fmla="*/ 34290 w 481992"/>
                <a:gd name="connsiteY174" fmla="*/ 350495 h 583346"/>
                <a:gd name="connsiteX175" fmla="*/ 42846 w 481992"/>
                <a:gd name="connsiteY175" fmla="*/ 348185 h 583346"/>
                <a:gd name="connsiteX176" fmla="*/ 47094 w 481992"/>
                <a:gd name="connsiteY176" fmla="*/ 350495 h 583346"/>
                <a:gd name="connsiteX177" fmla="*/ 57837 w 481992"/>
                <a:gd name="connsiteY177" fmla="*/ 350495 h 583346"/>
                <a:gd name="connsiteX178" fmla="*/ 62084 w 481992"/>
                <a:gd name="connsiteY178" fmla="*/ 348185 h 583346"/>
                <a:gd name="connsiteX179" fmla="*/ 66393 w 481992"/>
                <a:gd name="connsiteY179" fmla="*/ 348185 h 583346"/>
                <a:gd name="connsiteX180" fmla="*/ 70703 w 481992"/>
                <a:gd name="connsiteY180" fmla="*/ 350495 h 583346"/>
                <a:gd name="connsiteX181" fmla="*/ 81383 w 481992"/>
                <a:gd name="connsiteY181" fmla="*/ 350495 h 583346"/>
                <a:gd name="connsiteX182" fmla="*/ 87817 w 481992"/>
                <a:gd name="connsiteY182" fmla="*/ 348185 h 583346"/>
                <a:gd name="connsiteX183" fmla="*/ 96373 w 481992"/>
                <a:gd name="connsiteY183" fmla="*/ 348185 h 583346"/>
                <a:gd name="connsiteX184" fmla="*/ 98497 w 481992"/>
                <a:gd name="connsiteY184" fmla="*/ 345874 h 583346"/>
                <a:gd name="connsiteX185" fmla="*/ 104930 w 481992"/>
                <a:gd name="connsiteY185" fmla="*/ 345874 h 583346"/>
                <a:gd name="connsiteX186" fmla="*/ 107116 w 481992"/>
                <a:gd name="connsiteY186" fmla="*/ 348185 h 583346"/>
                <a:gd name="connsiteX187" fmla="*/ 109240 w 481992"/>
                <a:gd name="connsiteY187" fmla="*/ 352743 h 583346"/>
                <a:gd name="connsiteX188" fmla="*/ 113550 w 481992"/>
                <a:gd name="connsiteY188" fmla="*/ 357364 h 583346"/>
                <a:gd name="connsiteX189" fmla="*/ 113550 w 481992"/>
                <a:gd name="connsiteY189" fmla="*/ 373537 h 583346"/>
                <a:gd name="connsiteX190" fmla="*/ 119983 w 481992"/>
                <a:gd name="connsiteY190" fmla="*/ 380468 h 583346"/>
                <a:gd name="connsiteX191" fmla="*/ 119983 w 481992"/>
                <a:gd name="connsiteY191" fmla="*/ 389647 h 583346"/>
                <a:gd name="connsiteX192" fmla="*/ 117797 w 481992"/>
                <a:gd name="connsiteY192" fmla="*/ 391958 h 583346"/>
                <a:gd name="connsiteX193" fmla="*/ 117797 w 481992"/>
                <a:gd name="connsiteY193" fmla="*/ 394268 h 583346"/>
                <a:gd name="connsiteX194" fmla="*/ 119983 w 481992"/>
                <a:gd name="connsiteY194" fmla="*/ 396578 h 583346"/>
                <a:gd name="connsiteX195" fmla="*/ 122106 w 481992"/>
                <a:gd name="connsiteY195" fmla="*/ 396578 h 583346"/>
                <a:gd name="connsiteX196" fmla="*/ 126353 w 481992"/>
                <a:gd name="connsiteY196" fmla="*/ 401199 h 583346"/>
                <a:gd name="connsiteX197" fmla="*/ 126353 w 481992"/>
                <a:gd name="connsiteY197" fmla="*/ 405820 h 583346"/>
                <a:gd name="connsiteX198" fmla="*/ 128540 w 481992"/>
                <a:gd name="connsiteY198" fmla="*/ 408130 h 583346"/>
                <a:gd name="connsiteX199" fmla="*/ 132787 w 481992"/>
                <a:gd name="connsiteY199" fmla="*/ 417372 h 583346"/>
                <a:gd name="connsiteX200" fmla="*/ 143530 w 481992"/>
                <a:gd name="connsiteY200" fmla="*/ 417372 h 583346"/>
                <a:gd name="connsiteX201" fmla="*/ 147777 w 481992"/>
                <a:gd name="connsiteY201" fmla="*/ 419620 h 583346"/>
                <a:gd name="connsiteX202" fmla="*/ 149963 w 481992"/>
                <a:gd name="connsiteY202" fmla="*/ 415062 h 583346"/>
                <a:gd name="connsiteX203" fmla="*/ 158520 w 481992"/>
                <a:gd name="connsiteY203" fmla="*/ 415062 h 583346"/>
                <a:gd name="connsiteX204" fmla="*/ 162829 w 481992"/>
                <a:gd name="connsiteY204" fmla="*/ 412751 h 583346"/>
                <a:gd name="connsiteX205" fmla="*/ 164953 w 481992"/>
                <a:gd name="connsiteY205" fmla="*/ 415062 h 583346"/>
                <a:gd name="connsiteX206" fmla="*/ 179943 w 481992"/>
                <a:gd name="connsiteY206" fmla="*/ 412751 h 583346"/>
                <a:gd name="connsiteX207" fmla="*/ 179943 w 481992"/>
                <a:gd name="connsiteY207" fmla="*/ 405820 h 583346"/>
                <a:gd name="connsiteX208" fmla="*/ 182066 w 481992"/>
                <a:gd name="connsiteY208" fmla="*/ 403510 h 583346"/>
                <a:gd name="connsiteX209" fmla="*/ 182066 w 481992"/>
                <a:gd name="connsiteY209" fmla="*/ 401199 h 583346"/>
                <a:gd name="connsiteX210" fmla="*/ 186376 w 481992"/>
                <a:gd name="connsiteY210" fmla="*/ 401199 h 583346"/>
                <a:gd name="connsiteX211" fmla="*/ 186376 w 481992"/>
                <a:gd name="connsiteY211" fmla="*/ 396578 h 583346"/>
                <a:gd name="connsiteX212" fmla="*/ 184253 w 481992"/>
                <a:gd name="connsiteY212" fmla="*/ 391958 h 583346"/>
                <a:gd name="connsiteX213" fmla="*/ 182066 w 481992"/>
                <a:gd name="connsiteY213" fmla="*/ 389647 h 583346"/>
                <a:gd name="connsiteX214" fmla="*/ 182066 w 481992"/>
                <a:gd name="connsiteY214" fmla="*/ 387337 h 583346"/>
                <a:gd name="connsiteX215" fmla="*/ 184253 w 481992"/>
                <a:gd name="connsiteY215" fmla="*/ 385089 h 583346"/>
                <a:gd name="connsiteX216" fmla="*/ 201366 w 481992"/>
                <a:gd name="connsiteY216" fmla="*/ 385089 h 583346"/>
                <a:gd name="connsiteX217" fmla="*/ 201366 w 481992"/>
                <a:gd name="connsiteY217" fmla="*/ 382778 h 583346"/>
                <a:gd name="connsiteX218" fmla="*/ 205676 w 481992"/>
                <a:gd name="connsiteY218" fmla="*/ 382778 h 583346"/>
                <a:gd name="connsiteX219" fmla="*/ 209923 w 481992"/>
                <a:gd name="connsiteY219" fmla="*/ 385089 h 583346"/>
                <a:gd name="connsiteX220" fmla="*/ 209923 w 481992"/>
                <a:gd name="connsiteY220" fmla="*/ 394268 h 583346"/>
                <a:gd name="connsiteX221" fmla="*/ 242089 w 481992"/>
                <a:gd name="connsiteY221" fmla="*/ 394268 h 583346"/>
                <a:gd name="connsiteX222" fmla="*/ 242089 w 481992"/>
                <a:gd name="connsiteY222" fmla="*/ 403510 h 583346"/>
                <a:gd name="connsiteX223" fmla="*/ 237780 w 481992"/>
                <a:gd name="connsiteY223" fmla="*/ 410441 h 583346"/>
                <a:gd name="connsiteX224" fmla="*/ 239903 w 481992"/>
                <a:gd name="connsiteY224" fmla="*/ 417372 h 583346"/>
                <a:gd name="connsiteX225" fmla="*/ 244213 w 481992"/>
                <a:gd name="connsiteY225" fmla="*/ 421930 h 583346"/>
                <a:gd name="connsiteX226" fmla="*/ 246336 w 481992"/>
                <a:gd name="connsiteY226" fmla="*/ 426551 h 583346"/>
                <a:gd name="connsiteX227" fmla="*/ 246336 w 481992"/>
                <a:gd name="connsiteY227" fmla="*/ 431172 h 583346"/>
                <a:gd name="connsiteX228" fmla="*/ 244213 w 481992"/>
                <a:gd name="connsiteY228" fmla="*/ 435793 h 583346"/>
                <a:gd name="connsiteX229" fmla="*/ 242089 w 481992"/>
                <a:gd name="connsiteY229" fmla="*/ 438103 h 583346"/>
                <a:gd name="connsiteX230" fmla="*/ 244213 w 481992"/>
                <a:gd name="connsiteY230" fmla="*/ 447282 h 583346"/>
                <a:gd name="connsiteX231" fmla="*/ 244213 w 481992"/>
                <a:gd name="connsiteY231" fmla="*/ 451903 h 583346"/>
                <a:gd name="connsiteX232" fmla="*/ 242089 w 481992"/>
                <a:gd name="connsiteY232" fmla="*/ 454214 h 583346"/>
                <a:gd name="connsiteX233" fmla="*/ 242089 w 481992"/>
                <a:gd name="connsiteY233" fmla="*/ 458834 h 583346"/>
                <a:gd name="connsiteX234" fmla="*/ 244213 w 481992"/>
                <a:gd name="connsiteY234" fmla="*/ 465766 h 583346"/>
                <a:gd name="connsiteX235" fmla="*/ 248522 w 481992"/>
                <a:gd name="connsiteY235" fmla="*/ 472697 h 583346"/>
                <a:gd name="connsiteX236" fmla="*/ 252769 w 481992"/>
                <a:gd name="connsiteY236" fmla="*/ 481876 h 583346"/>
                <a:gd name="connsiteX237" fmla="*/ 254956 w 481992"/>
                <a:gd name="connsiteY237" fmla="*/ 484186 h 583346"/>
                <a:gd name="connsiteX238" fmla="*/ 254956 w 481992"/>
                <a:gd name="connsiteY238" fmla="*/ 491118 h 583346"/>
                <a:gd name="connsiteX239" fmla="*/ 252769 w 481992"/>
                <a:gd name="connsiteY239" fmla="*/ 495739 h 583346"/>
                <a:gd name="connsiteX240" fmla="*/ 252769 w 481992"/>
                <a:gd name="connsiteY240" fmla="*/ 500359 h 583346"/>
                <a:gd name="connsiteX241" fmla="*/ 250646 w 481992"/>
                <a:gd name="connsiteY241" fmla="*/ 502670 h 583346"/>
                <a:gd name="connsiteX242" fmla="*/ 250646 w 481992"/>
                <a:gd name="connsiteY242" fmla="*/ 511911 h 583346"/>
                <a:gd name="connsiteX243" fmla="*/ 252769 w 481992"/>
                <a:gd name="connsiteY243" fmla="*/ 514159 h 583346"/>
                <a:gd name="connsiteX244" fmla="*/ 254956 w 481992"/>
                <a:gd name="connsiteY244" fmla="*/ 514159 h 583346"/>
                <a:gd name="connsiteX245" fmla="*/ 257079 w 481992"/>
                <a:gd name="connsiteY245" fmla="*/ 516470 h 583346"/>
                <a:gd name="connsiteX246" fmla="*/ 259203 w 481992"/>
                <a:gd name="connsiteY246" fmla="*/ 509601 h 583346"/>
                <a:gd name="connsiteX247" fmla="*/ 269946 w 481992"/>
                <a:gd name="connsiteY247" fmla="*/ 511911 h 583346"/>
                <a:gd name="connsiteX248" fmla="*/ 278502 w 481992"/>
                <a:gd name="connsiteY248" fmla="*/ 509601 h 583346"/>
                <a:gd name="connsiteX249" fmla="*/ 278502 w 481992"/>
                <a:gd name="connsiteY249" fmla="*/ 504980 h 583346"/>
                <a:gd name="connsiteX250" fmla="*/ 282750 w 481992"/>
                <a:gd name="connsiteY250" fmla="*/ 504980 h 583346"/>
                <a:gd name="connsiteX251" fmla="*/ 287059 w 481992"/>
                <a:gd name="connsiteY251" fmla="*/ 509601 h 583346"/>
                <a:gd name="connsiteX252" fmla="*/ 295616 w 481992"/>
                <a:gd name="connsiteY252" fmla="*/ 509601 h 583346"/>
                <a:gd name="connsiteX253" fmla="*/ 297740 w 481992"/>
                <a:gd name="connsiteY253" fmla="*/ 502670 h 583346"/>
                <a:gd name="connsiteX254" fmla="*/ 299926 w 481992"/>
                <a:gd name="connsiteY254" fmla="*/ 507291 h 583346"/>
                <a:gd name="connsiteX255" fmla="*/ 306359 w 481992"/>
                <a:gd name="connsiteY255" fmla="*/ 507291 h 583346"/>
                <a:gd name="connsiteX256" fmla="*/ 306359 w 481992"/>
                <a:gd name="connsiteY256" fmla="*/ 518780 h 583346"/>
                <a:gd name="connsiteX257" fmla="*/ 308483 w 481992"/>
                <a:gd name="connsiteY257" fmla="*/ 521091 h 583346"/>
                <a:gd name="connsiteX258" fmla="*/ 314916 w 481992"/>
                <a:gd name="connsiteY258" fmla="*/ 521091 h 583346"/>
                <a:gd name="connsiteX259" fmla="*/ 314916 w 481992"/>
                <a:gd name="connsiteY259" fmla="*/ 518780 h 583346"/>
                <a:gd name="connsiteX260" fmla="*/ 312792 w 481992"/>
                <a:gd name="connsiteY260" fmla="*/ 516470 h 583346"/>
                <a:gd name="connsiteX261" fmla="*/ 327782 w 481992"/>
                <a:gd name="connsiteY261" fmla="*/ 514159 h 583346"/>
                <a:gd name="connsiteX262" fmla="*/ 327782 w 481992"/>
                <a:gd name="connsiteY262" fmla="*/ 521091 h 583346"/>
                <a:gd name="connsiteX263" fmla="*/ 329906 w 481992"/>
                <a:gd name="connsiteY263" fmla="*/ 525711 h 583346"/>
                <a:gd name="connsiteX264" fmla="*/ 332029 w 481992"/>
                <a:gd name="connsiteY264" fmla="*/ 528022 h 583346"/>
                <a:gd name="connsiteX265" fmla="*/ 338463 w 481992"/>
                <a:gd name="connsiteY265" fmla="*/ 532643 h 583346"/>
                <a:gd name="connsiteX266" fmla="*/ 351329 w 481992"/>
                <a:gd name="connsiteY266" fmla="*/ 534953 h 583346"/>
                <a:gd name="connsiteX267" fmla="*/ 362072 w 481992"/>
                <a:gd name="connsiteY267" fmla="*/ 537263 h 583346"/>
                <a:gd name="connsiteX268" fmla="*/ 368443 w 481992"/>
                <a:gd name="connsiteY268" fmla="*/ 537263 h 583346"/>
                <a:gd name="connsiteX269" fmla="*/ 368443 w 481992"/>
                <a:gd name="connsiteY269" fmla="*/ 534953 h 583346"/>
                <a:gd name="connsiteX270" fmla="*/ 370629 w 481992"/>
                <a:gd name="connsiteY270" fmla="*/ 532643 h 583346"/>
                <a:gd name="connsiteX271" fmla="*/ 370629 w 481992"/>
                <a:gd name="connsiteY271" fmla="*/ 525711 h 583346"/>
                <a:gd name="connsiteX272" fmla="*/ 372752 w 481992"/>
                <a:gd name="connsiteY272" fmla="*/ 523401 h 583346"/>
                <a:gd name="connsiteX273" fmla="*/ 374876 w 481992"/>
                <a:gd name="connsiteY273" fmla="*/ 523401 h 583346"/>
                <a:gd name="connsiteX274" fmla="*/ 379185 w 481992"/>
                <a:gd name="connsiteY274" fmla="*/ 528022 h 583346"/>
                <a:gd name="connsiteX275" fmla="*/ 379185 w 481992"/>
                <a:gd name="connsiteY275" fmla="*/ 532643 h 583346"/>
                <a:gd name="connsiteX276" fmla="*/ 381309 w 481992"/>
                <a:gd name="connsiteY276" fmla="*/ 534953 h 583346"/>
                <a:gd name="connsiteX277" fmla="*/ 385619 w 481992"/>
                <a:gd name="connsiteY277" fmla="*/ 534953 h 583346"/>
                <a:gd name="connsiteX278" fmla="*/ 385619 w 481992"/>
                <a:gd name="connsiteY278" fmla="*/ 539574 h 583346"/>
                <a:gd name="connsiteX279" fmla="*/ 383495 w 481992"/>
                <a:gd name="connsiteY279" fmla="*/ 539574 h 583346"/>
                <a:gd name="connsiteX280" fmla="*/ 383495 w 481992"/>
                <a:gd name="connsiteY280" fmla="*/ 544195 h 583346"/>
                <a:gd name="connsiteX281" fmla="*/ 394176 w 481992"/>
                <a:gd name="connsiteY281" fmla="*/ 544195 h 583346"/>
                <a:gd name="connsiteX282" fmla="*/ 396299 w 481992"/>
                <a:gd name="connsiteY282" fmla="*/ 546443 h 583346"/>
                <a:gd name="connsiteX283" fmla="*/ 396299 w 481992"/>
                <a:gd name="connsiteY283" fmla="*/ 551063 h 583346"/>
                <a:gd name="connsiteX284" fmla="*/ 400609 w 481992"/>
                <a:gd name="connsiteY284" fmla="*/ 551063 h 583346"/>
                <a:gd name="connsiteX285" fmla="*/ 402732 w 481992"/>
                <a:gd name="connsiteY285" fmla="*/ 548753 h 583346"/>
                <a:gd name="connsiteX286" fmla="*/ 404919 w 481992"/>
                <a:gd name="connsiteY286" fmla="*/ 548753 h 583346"/>
                <a:gd name="connsiteX287" fmla="*/ 407042 w 481992"/>
                <a:gd name="connsiteY287" fmla="*/ 551063 h 583346"/>
                <a:gd name="connsiteX288" fmla="*/ 409166 w 481992"/>
                <a:gd name="connsiteY288" fmla="*/ 555684 h 583346"/>
                <a:gd name="connsiteX289" fmla="*/ 409166 w 481992"/>
                <a:gd name="connsiteY289" fmla="*/ 557995 h 583346"/>
                <a:gd name="connsiteX290" fmla="*/ 411352 w 481992"/>
                <a:gd name="connsiteY290" fmla="*/ 562615 h 583346"/>
                <a:gd name="connsiteX291" fmla="*/ 415599 w 481992"/>
                <a:gd name="connsiteY291" fmla="*/ 562615 h 583346"/>
                <a:gd name="connsiteX292" fmla="*/ 419909 w 481992"/>
                <a:gd name="connsiteY292" fmla="*/ 567236 h 583346"/>
                <a:gd name="connsiteX293" fmla="*/ 419909 w 481992"/>
                <a:gd name="connsiteY293" fmla="*/ 571857 h 583346"/>
                <a:gd name="connsiteX294" fmla="*/ 422032 w 481992"/>
                <a:gd name="connsiteY294" fmla="*/ 576415 h 583346"/>
                <a:gd name="connsiteX295" fmla="*/ 422032 w 481992"/>
                <a:gd name="connsiteY295" fmla="*/ 581036 h 583346"/>
                <a:gd name="connsiteX296" fmla="*/ 428465 w 481992"/>
                <a:gd name="connsiteY296" fmla="*/ 581036 h 583346"/>
                <a:gd name="connsiteX297" fmla="*/ 434899 w 481992"/>
                <a:gd name="connsiteY297" fmla="*/ 576415 h 583346"/>
                <a:gd name="connsiteX298" fmla="*/ 437022 w 481992"/>
                <a:gd name="connsiteY298" fmla="*/ 581036 h 583346"/>
                <a:gd name="connsiteX299" fmla="*/ 437022 w 481992"/>
                <a:gd name="connsiteY299" fmla="*/ 583347 h 583346"/>
                <a:gd name="connsiteX300" fmla="*/ 439146 w 481992"/>
                <a:gd name="connsiteY300" fmla="*/ 583347 h 583346"/>
                <a:gd name="connsiteX301" fmla="*/ 441332 w 481992"/>
                <a:gd name="connsiteY301" fmla="*/ 576415 h 583346"/>
                <a:gd name="connsiteX302" fmla="*/ 443455 w 481992"/>
                <a:gd name="connsiteY302" fmla="*/ 562615 h 583346"/>
                <a:gd name="connsiteX303" fmla="*/ 443455 w 481992"/>
                <a:gd name="connsiteY303" fmla="*/ 544195 h 583346"/>
                <a:gd name="connsiteX304" fmla="*/ 434899 w 481992"/>
                <a:gd name="connsiteY304" fmla="*/ 544195 h 583346"/>
                <a:gd name="connsiteX305" fmla="*/ 434899 w 481992"/>
                <a:gd name="connsiteY305" fmla="*/ 551063 h 583346"/>
                <a:gd name="connsiteX306" fmla="*/ 432712 w 481992"/>
                <a:gd name="connsiteY306" fmla="*/ 553374 h 583346"/>
                <a:gd name="connsiteX307" fmla="*/ 430589 w 481992"/>
                <a:gd name="connsiteY307" fmla="*/ 553374 h 583346"/>
                <a:gd name="connsiteX308" fmla="*/ 426342 w 481992"/>
                <a:gd name="connsiteY308" fmla="*/ 551063 h 583346"/>
                <a:gd name="connsiteX309" fmla="*/ 415599 w 481992"/>
                <a:gd name="connsiteY309" fmla="*/ 539574 h 583346"/>
                <a:gd name="connsiteX310" fmla="*/ 413475 w 481992"/>
                <a:gd name="connsiteY310" fmla="*/ 539574 h 583346"/>
                <a:gd name="connsiteX311" fmla="*/ 413475 w 481992"/>
                <a:gd name="connsiteY311" fmla="*/ 537263 h 583346"/>
                <a:gd name="connsiteX312" fmla="*/ 411352 w 481992"/>
                <a:gd name="connsiteY312" fmla="*/ 537263 h 583346"/>
                <a:gd name="connsiteX313" fmla="*/ 407042 w 481992"/>
                <a:gd name="connsiteY313" fmla="*/ 532643 h 583346"/>
                <a:gd name="connsiteX314" fmla="*/ 407042 w 481992"/>
                <a:gd name="connsiteY314" fmla="*/ 523401 h 583346"/>
                <a:gd name="connsiteX315" fmla="*/ 409166 w 481992"/>
                <a:gd name="connsiteY315" fmla="*/ 518780 h 583346"/>
                <a:gd name="connsiteX316" fmla="*/ 411352 w 481992"/>
                <a:gd name="connsiteY316" fmla="*/ 511911 h 583346"/>
                <a:gd name="connsiteX317" fmla="*/ 413475 w 481992"/>
                <a:gd name="connsiteY317" fmla="*/ 507291 h 583346"/>
                <a:gd name="connsiteX318" fmla="*/ 417723 w 481992"/>
                <a:gd name="connsiteY318" fmla="*/ 502670 h 583346"/>
                <a:gd name="connsiteX319" fmla="*/ 417723 w 481992"/>
                <a:gd name="connsiteY319" fmla="*/ 481876 h 583346"/>
                <a:gd name="connsiteX320" fmla="*/ 415599 w 481992"/>
                <a:gd name="connsiteY320" fmla="*/ 475007 h 583346"/>
                <a:gd name="connsiteX321" fmla="*/ 415599 w 481992"/>
                <a:gd name="connsiteY321" fmla="*/ 465766 h 583346"/>
                <a:gd name="connsiteX322" fmla="*/ 413475 w 481992"/>
                <a:gd name="connsiteY322" fmla="*/ 463455 h 583346"/>
                <a:gd name="connsiteX323" fmla="*/ 413475 w 481992"/>
                <a:gd name="connsiteY323" fmla="*/ 461145 h 583346"/>
                <a:gd name="connsiteX324" fmla="*/ 411352 w 481992"/>
                <a:gd name="connsiteY324" fmla="*/ 458834 h 583346"/>
                <a:gd name="connsiteX325" fmla="*/ 411352 w 481992"/>
                <a:gd name="connsiteY325" fmla="*/ 456524 h 583346"/>
                <a:gd name="connsiteX326" fmla="*/ 407042 w 481992"/>
                <a:gd name="connsiteY326" fmla="*/ 451903 h 583346"/>
                <a:gd name="connsiteX327" fmla="*/ 409166 w 481992"/>
                <a:gd name="connsiteY327" fmla="*/ 451903 h 583346"/>
                <a:gd name="connsiteX328" fmla="*/ 411352 w 481992"/>
                <a:gd name="connsiteY328" fmla="*/ 449593 h 583346"/>
                <a:gd name="connsiteX329" fmla="*/ 415599 w 481992"/>
                <a:gd name="connsiteY329" fmla="*/ 447282 h 583346"/>
                <a:gd name="connsiteX330" fmla="*/ 422032 w 481992"/>
                <a:gd name="connsiteY330" fmla="*/ 440414 h 583346"/>
                <a:gd name="connsiteX331" fmla="*/ 422032 w 481992"/>
                <a:gd name="connsiteY331" fmla="*/ 428862 h 583346"/>
                <a:gd name="connsiteX332" fmla="*/ 426342 w 481992"/>
                <a:gd name="connsiteY332" fmla="*/ 428862 h 583346"/>
                <a:gd name="connsiteX333" fmla="*/ 432712 w 481992"/>
                <a:gd name="connsiteY333" fmla="*/ 426551 h 583346"/>
                <a:gd name="connsiteX334" fmla="*/ 439146 w 481992"/>
                <a:gd name="connsiteY334" fmla="*/ 426551 h 583346"/>
                <a:gd name="connsiteX335" fmla="*/ 443455 w 481992"/>
                <a:gd name="connsiteY335" fmla="*/ 424241 h 583346"/>
                <a:gd name="connsiteX336" fmla="*/ 449889 w 481992"/>
                <a:gd name="connsiteY336" fmla="*/ 424241 h 583346"/>
                <a:gd name="connsiteX337" fmla="*/ 458445 w 481992"/>
                <a:gd name="connsiteY337" fmla="*/ 419620 h 583346"/>
                <a:gd name="connsiteX338" fmla="*/ 460569 w 481992"/>
                <a:gd name="connsiteY338" fmla="*/ 419620 h 583346"/>
                <a:gd name="connsiteX339" fmla="*/ 460569 w 481992"/>
                <a:gd name="connsiteY339" fmla="*/ 417372 h 583346"/>
                <a:gd name="connsiteX340" fmla="*/ 458445 w 481992"/>
                <a:gd name="connsiteY340" fmla="*/ 412751 h 583346"/>
                <a:gd name="connsiteX341" fmla="*/ 454198 w 481992"/>
                <a:gd name="connsiteY341" fmla="*/ 408130 h 583346"/>
                <a:gd name="connsiteX342" fmla="*/ 454198 w 481992"/>
                <a:gd name="connsiteY342" fmla="*/ 389647 h 583346"/>
                <a:gd name="connsiteX343" fmla="*/ 445579 w 481992"/>
                <a:gd name="connsiteY343" fmla="*/ 389647 h 583346"/>
                <a:gd name="connsiteX344" fmla="*/ 445579 w 481992"/>
                <a:gd name="connsiteY344" fmla="*/ 387337 h 583346"/>
                <a:gd name="connsiteX345" fmla="*/ 443455 w 481992"/>
                <a:gd name="connsiteY345" fmla="*/ 382778 h 583346"/>
                <a:gd name="connsiteX346" fmla="*/ 443455 w 481992"/>
                <a:gd name="connsiteY346" fmla="*/ 375847 h 583346"/>
                <a:gd name="connsiteX347" fmla="*/ 441332 w 481992"/>
                <a:gd name="connsiteY347" fmla="*/ 373537 h 583346"/>
                <a:gd name="connsiteX348" fmla="*/ 437022 w 481992"/>
                <a:gd name="connsiteY348" fmla="*/ 371226 h 583346"/>
                <a:gd name="connsiteX349" fmla="*/ 434899 w 481992"/>
                <a:gd name="connsiteY349" fmla="*/ 368916 h 583346"/>
                <a:gd name="connsiteX350" fmla="*/ 430589 w 481992"/>
                <a:gd name="connsiteY350" fmla="*/ 359674 h 583346"/>
                <a:gd name="connsiteX351" fmla="*/ 430589 w 481992"/>
                <a:gd name="connsiteY351" fmla="*/ 348185 h 583346"/>
                <a:gd name="connsiteX352" fmla="*/ 432712 w 481992"/>
                <a:gd name="connsiteY352" fmla="*/ 345874 h 583346"/>
                <a:gd name="connsiteX353" fmla="*/ 432712 w 481992"/>
                <a:gd name="connsiteY353" fmla="*/ 336633 h 583346"/>
                <a:gd name="connsiteX354" fmla="*/ 428465 w 481992"/>
                <a:gd name="connsiteY354" fmla="*/ 332012 h 583346"/>
                <a:gd name="connsiteX355" fmla="*/ 426342 w 481992"/>
                <a:gd name="connsiteY355" fmla="*/ 327391 h 583346"/>
                <a:gd name="connsiteX356" fmla="*/ 426342 w 481992"/>
                <a:gd name="connsiteY356" fmla="*/ 308970 h 583346"/>
                <a:gd name="connsiteX357" fmla="*/ 428465 w 481992"/>
                <a:gd name="connsiteY357" fmla="*/ 299729 h 583346"/>
                <a:gd name="connsiteX358" fmla="*/ 428465 w 481992"/>
                <a:gd name="connsiteY358" fmla="*/ 288239 h 583346"/>
                <a:gd name="connsiteX359" fmla="*/ 432712 w 481992"/>
                <a:gd name="connsiteY359" fmla="*/ 283618 h 583346"/>
                <a:gd name="connsiteX360" fmla="*/ 434899 w 481992"/>
                <a:gd name="connsiteY360" fmla="*/ 285929 h 583346"/>
                <a:gd name="connsiteX361" fmla="*/ 434899 w 481992"/>
                <a:gd name="connsiteY361" fmla="*/ 281308 h 583346"/>
                <a:gd name="connsiteX362" fmla="*/ 437022 w 481992"/>
                <a:gd name="connsiteY362" fmla="*/ 278997 h 583346"/>
                <a:gd name="connsiteX363" fmla="*/ 437022 w 481992"/>
                <a:gd name="connsiteY363" fmla="*/ 267445 h 583346"/>
                <a:gd name="connsiteX364" fmla="*/ 434899 w 481992"/>
                <a:gd name="connsiteY364" fmla="*/ 265135 h 583346"/>
                <a:gd name="connsiteX365" fmla="*/ 430589 w 481992"/>
                <a:gd name="connsiteY365" fmla="*/ 262824 h 583346"/>
                <a:gd name="connsiteX366" fmla="*/ 428465 w 481992"/>
                <a:gd name="connsiteY366" fmla="*/ 260514 h 583346"/>
                <a:gd name="connsiteX367" fmla="*/ 424156 w 481992"/>
                <a:gd name="connsiteY367" fmla="*/ 249024 h 583346"/>
                <a:gd name="connsiteX368" fmla="*/ 422032 w 481992"/>
                <a:gd name="connsiteY368" fmla="*/ 246714 h 583346"/>
                <a:gd name="connsiteX369" fmla="*/ 419909 w 481992"/>
                <a:gd name="connsiteY369" fmla="*/ 246714 h 583346"/>
                <a:gd name="connsiteX370" fmla="*/ 419909 w 481992"/>
                <a:gd name="connsiteY370" fmla="*/ 244404 h 583346"/>
                <a:gd name="connsiteX371" fmla="*/ 422032 w 481992"/>
                <a:gd name="connsiteY371" fmla="*/ 239783 h 583346"/>
                <a:gd name="connsiteX372" fmla="*/ 426342 w 481992"/>
                <a:gd name="connsiteY372" fmla="*/ 237472 h 583346"/>
                <a:gd name="connsiteX373" fmla="*/ 430589 w 481992"/>
                <a:gd name="connsiteY373" fmla="*/ 232852 h 583346"/>
                <a:gd name="connsiteX374" fmla="*/ 430589 w 481992"/>
                <a:gd name="connsiteY374" fmla="*/ 228231 h 583346"/>
                <a:gd name="connsiteX375" fmla="*/ 428465 w 481992"/>
                <a:gd name="connsiteY375" fmla="*/ 225921 h 583346"/>
                <a:gd name="connsiteX376" fmla="*/ 426342 w 481992"/>
                <a:gd name="connsiteY376" fmla="*/ 221362 h 583346"/>
                <a:gd name="connsiteX377" fmla="*/ 426342 w 481992"/>
                <a:gd name="connsiteY377" fmla="*/ 219052 h 583346"/>
                <a:gd name="connsiteX378" fmla="*/ 428465 w 481992"/>
                <a:gd name="connsiteY378" fmla="*/ 216741 h 583346"/>
                <a:gd name="connsiteX379" fmla="*/ 437022 w 481992"/>
                <a:gd name="connsiteY379" fmla="*/ 212120 h 583346"/>
                <a:gd name="connsiteX380" fmla="*/ 439146 w 481992"/>
                <a:gd name="connsiteY380" fmla="*/ 209810 h 583346"/>
                <a:gd name="connsiteX381" fmla="*/ 441332 w 481992"/>
                <a:gd name="connsiteY381" fmla="*/ 209810 h 583346"/>
                <a:gd name="connsiteX382" fmla="*/ 443455 w 481992"/>
                <a:gd name="connsiteY382" fmla="*/ 179837 h 58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481992" h="583346">
                  <a:moveTo>
                    <a:pt x="443455" y="179837"/>
                  </a:moveTo>
                  <a:lnTo>
                    <a:pt x="443455" y="168285"/>
                  </a:lnTo>
                  <a:lnTo>
                    <a:pt x="449889" y="140623"/>
                  </a:lnTo>
                  <a:lnTo>
                    <a:pt x="456322" y="136002"/>
                  </a:lnTo>
                  <a:lnTo>
                    <a:pt x="456322" y="131381"/>
                  </a:lnTo>
                  <a:lnTo>
                    <a:pt x="464879" y="126823"/>
                  </a:lnTo>
                  <a:lnTo>
                    <a:pt x="467002" y="122202"/>
                  </a:lnTo>
                  <a:lnTo>
                    <a:pt x="471312" y="119891"/>
                  </a:lnTo>
                  <a:lnTo>
                    <a:pt x="475559" y="110650"/>
                  </a:lnTo>
                  <a:lnTo>
                    <a:pt x="479869" y="106029"/>
                  </a:lnTo>
                  <a:lnTo>
                    <a:pt x="481992" y="101408"/>
                  </a:lnTo>
                  <a:lnTo>
                    <a:pt x="481992" y="96850"/>
                  </a:lnTo>
                  <a:lnTo>
                    <a:pt x="479869" y="94539"/>
                  </a:lnTo>
                  <a:lnTo>
                    <a:pt x="475559" y="92229"/>
                  </a:lnTo>
                  <a:lnTo>
                    <a:pt x="471312" y="92229"/>
                  </a:lnTo>
                  <a:lnTo>
                    <a:pt x="469188" y="89919"/>
                  </a:lnTo>
                  <a:lnTo>
                    <a:pt x="469188" y="85298"/>
                  </a:lnTo>
                  <a:lnTo>
                    <a:pt x="471312" y="80677"/>
                  </a:lnTo>
                  <a:lnTo>
                    <a:pt x="473436" y="78367"/>
                  </a:lnTo>
                  <a:lnTo>
                    <a:pt x="473436" y="76056"/>
                  </a:lnTo>
                  <a:lnTo>
                    <a:pt x="471312" y="73746"/>
                  </a:lnTo>
                  <a:lnTo>
                    <a:pt x="467002" y="71435"/>
                  </a:lnTo>
                  <a:lnTo>
                    <a:pt x="473436" y="64566"/>
                  </a:lnTo>
                  <a:lnTo>
                    <a:pt x="471312" y="55325"/>
                  </a:lnTo>
                  <a:lnTo>
                    <a:pt x="464879" y="55325"/>
                  </a:lnTo>
                  <a:lnTo>
                    <a:pt x="462755" y="46083"/>
                  </a:lnTo>
                  <a:lnTo>
                    <a:pt x="460569" y="46083"/>
                  </a:lnTo>
                  <a:lnTo>
                    <a:pt x="458445" y="43773"/>
                  </a:lnTo>
                  <a:lnTo>
                    <a:pt x="454198" y="41463"/>
                  </a:lnTo>
                  <a:lnTo>
                    <a:pt x="449889" y="36904"/>
                  </a:lnTo>
                  <a:lnTo>
                    <a:pt x="447765" y="32283"/>
                  </a:lnTo>
                  <a:lnTo>
                    <a:pt x="445579" y="25352"/>
                  </a:lnTo>
                  <a:lnTo>
                    <a:pt x="441332" y="23042"/>
                  </a:lnTo>
                  <a:lnTo>
                    <a:pt x="439146" y="20731"/>
                  </a:lnTo>
                  <a:lnTo>
                    <a:pt x="434899" y="25352"/>
                  </a:lnTo>
                  <a:lnTo>
                    <a:pt x="434899" y="27663"/>
                  </a:lnTo>
                  <a:lnTo>
                    <a:pt x="430589" y="32283"/>
                  </a:lnTo>
                  <a:lnTo>
                    <a:pt x="428465" y="32283"/>
                  </a:lnTo>
                  <a:lnTo>
                    <a:pt x="424156" y="29973"/>
                  </a:lnTo>
                  <a:lnTo>
                    <a:pt x="424156" y="27663"/>
                  </a:lnTo>
                  <a:lnTo>
                    <a:pt x="419909" y="25352"/>
                  </a:lnTo>
                  <a:lnTo>
                    <a:pt x="415599" y="25352"/>
                  </a:lnTo>
                  <a:lnTo>
                    <a:pt x="413475" y="27663"/>
                  </a:lnTo>
                  <a:lnTo>
                    <a:pt x="411352" y="32283"/>
                  </a:lnTo>
                  <a:lnTo>
                    <a:pt x="409166" y="34594"/>
                  </a:lnTo>
                  <a:lnTo>
                    <a:pt x="392052" y="25352"/>
                  </a:lnTo>
                  <a:lnTo>
                    <a:pt x="392052" y="16111"/>
                  </a:lnTo>
                  <a:lnTo>
                    <a:pt x="381309" y="6931"/>
                  </a:lnTo>
                  <a:lnTo>
                    <a:pt x="379185" y="2311"/>
                  </a:lnTo>
                  <a:lnTo>
                    <a:pt x="372752" y="9179"/>
                  </a:lnTo>
                  <a:lnTo>
                    <a:pt x="366319" y="11490"/>
                  </a:lnTo>
                  <a:lnTo>
                    <a:pt x="357762" y="11490"/>
                  </a:lnTo>
                  <a:lnTo>
                    <a:pt x="353453" y="6931"/>
                  </a:lnTo>
                  <a:lnTo>
                    <a:pt x="353453" y="4558"/>
                  </a:lnTo>
                  <a:lnTo>
                    <a:pt x="340586" y="6931"/>
                  </a:lnTo>
                  <a:lnTo>
                    <a:pt x="336339" y="2311"/>
                  </a:lnTo>
                  <a:lnTo>
                    <a:pt x="336339" y="0"/>
                  </a:lnTo>
                  <a:lnTo>
                    <a:pt x="334216" y="0"/>
                  </a:lnTo>
                  <a:lnTo>
                    <a:pt x="327782" y="6931"/>
                  </a:lnTo>
                  <a:lnTo>
                    <a:pt x="327782" y="11490"/>
                  </a:lnTo>
                  <a:lnTo>
                    <a:pt x="323473" y="11490"/>
                  </a:lnTo>
                  <a:lnTo>
                    <a:pt x="321349" y="13800"/>
                  </a:lnTo>
                  <a:lnTo>
                    <a:pt x="312792" y="13800"/>
                  </a:lnTo>
                  <a:lnTo>
                    <a:pt x="308483" y="9179"/>
                  </a:lnTo>
                  <a:lnTo>
                    <a:pt x="299926" y="16111"/>
                  </a:lnTo>
                  <a:lnTo>
                    <a:pt x="293493" y="16111"/>
                  </a:lnTo>
                  <a:lnTo>
                    <a:pt x="289183" y="20731"/>
                  </a:lnTo>
                  <a:lnTo>
                    <a:pt x="284936" y="23042"/>
                  </a:lnTo>
                  <a:lnTo>
                    <a:pt x="282750" y="25352"/>
                  </a:lnTo>
                  <a:lnTo>
                    <a:pt x="280626" y="25352"/>
                  </a:lnTo>
                  <a:lnTo>
                    <a:pt x="272069" y="16111"/>
                  </a:lnTo>
                  <a:lnTo>
                    <a:pt x="269946" y="20731"/>
                  </a:lnTo>
                  <a:lnTo>
                    <a:pt x="263513" y="27663"/>
                  </a:lnTo>
                  <a:lnTo>
                    <a:pt x="263513" y="32283"/>
                  </a:lnTo>
                  <a:lnTo>
                    <a:pt x="261326" y="34594"/>
                  </a:lnTo>
                  <a:lnTo>
                    <a:pt x="259203" y="39152"/>
                  </a:lnTo>
                  <a:lnTo>
                    <a:pt x="257079" y="41463"/>
                  </a:lnTo>
                  <a:lnTo>
                    <a:pt x="252769" y="39152"/>
                  </a:lnTo>
                  <a:lnTo>
                    <a:pt x="250646" y="36904"/>
                  </a:lnTo>
                  <a:lnTo>
                    <a:pt x="246336" y="34594"/>
                  </a:lnTo>
                  <a:lnTo>
                    <a:pt x="229223" y="34594"/>
                  </a:lnTo>
                  <a:lnTo>
                    <a:pt x="224913" y="32283"/>
                  </a:lnTo>
                  <a:lnTo>
                    <a:pt x="222789" y="29973"/>
                  </a:lnTo>
                  <a:lnTo>
                    <a:pt x="207800" y="29973"/>
                  </a:lnTo>
                  <a:lnTo>
                    <a:pt x="207800" y="18421"/>
                  </a:lnTo>
                  <a:lnTo>
                    <a:pt x="205676" y="16111"/>
                  </a:lnTo>
                  <a:lnTo>
                    <a:pt x="199242" y="16111"/>
                  </a:lnTo>
                  <a:lnTo>
                    <a:pt x="199242" y="11490"/>
                  </a:lnTo>
                  <a:lnTo>
                    <a:pt x="194933" y="9179"/>
                  </a:lnTo>
                  <a:lnTo>
                    <a:pt x="190624" y="9179"/>
                  </a:lnTo>
                  <a:lnTo>
                    <a:pt x="184253" y="6931"/>
                  </a:lnTo>
                  <a:lnTo>
                    <a:pt x="179943" y="6931"/>
                  </a:lnTo>
                  <a:lnTo>
                    <a:pt x="175633" y="9179"/>
                  </a:lnTo>
                  <a:lnTo>
                    <a:pt x="173510" y="11490"/>
                  </a:lnTo>
                  <a:lnTo>
                    <a:pt x="173510" y="13800"/>
                  </a:lnTo>
                  <a:lnTo>
                    <a:pt x="171386" y="18421"/>
                  </a:lnTo>
                  <a:lnTo>
                    <a:pt x="171386" y="20731"/>
                  </a:lnTo>
                  <a:lnTo>
                    <a:pt x="169200" y="25352"/>
                  </a:lnTo>
                  <a:lnTo>
                    <a:pt x="164953" y="29973"/>
                  </a:lnTo>
                  <a:lnTo>
                    <a:pt x="162829" y="29973"/>
                  </a:lnTo>
                  <a:lnTo>
                    <a:pt x="158520" y="34594"/>
                  </a:lnTo>
                  <a:lnTo>
                    <a:pt x="158520" y="39152"/>
                  </a:lnTo>
                  <a:lnTo>
                    <a:pt x="160643" y="39152"/>
                  </a:lnTo>
                  <a:lnTo>
                    <a:pt x="160643" y="46083"/>
                  </a:lnTo>
                  <a:lnTo>
                    <a:pt x="156396" y="53015"/>
                  </a:lnTo>
                  <a:lnTo>
                    <a:pt x="160643" y="57635"/>
                  </a:lnTo>
                  <a:lnTo>
                    <a:pt x="160643" y="71435"/>
                  </a:lnTo>
                  <a:lnTo>
                    <a:pt x="158520" y="76056"/>
                  </a:lnTo>
                  <a:lnTo>
                    <a:pt x="156396" y="82987"/>
                  </a:lnTo>
                  <a:lnTo>
                    <a:pt x="152086" y="87608"/>
                  </a:lnTo>
                  <a:lnTo>
                    <a:pt x="147777" y="96850"/>
                  </a:lnTo>
                  <a:lnTo>
                    <a:pt x="145653" y="99098"/>
                  </a:lnTo>
                  <a:lnTo>
                    <a:pt x="145653" y="110650"/>
                  </a:lnTo>
                  <a:lnTo>
                    <a:pt x="147777" y="115271"/>
                  </a:lnTo>
                  <a:lnTo>
                    <a:pt x="147777" y="124512"/>
                  </a:lnTo>
                  <a:lnTo>
                    <a:pt x="141344" y="138312"/>
                  </a:lnTo>
                  <a:lnTo>
                    <a:pt x="141344" y="142933"/>
                  </a:lnTo>
                  <a:lnTo>
                    <a:pt x="143530" y="145244"/>
                  </a:lnTo>
                  <a:lnTo>
                    <a:pt x="145653" y="149864"/>
                  </a:lnTo>
                  <a:lnTo>
                    <a:pt x="145653" y="159106"/>
                  </a:lnTo>
                  <a:lnTo>
                    <a:pt x="143530" y="163727"/>
                  </a:lnTo>
                  <a:lnTo>
                    <a:pt x="139220" y="165975"/>
                  </a:lnTo>
                  <a:lnTo>
                    <a:pt x="139220" y="186768"/>
                  </a:lnTo>
                  <a:lnTo>
                    <a:pt x="137097" y="189079"/>
                  </a:lnTo>
                  <a:lnTo>
                    <a:pt x="132787" y="191389"/>
                  </a:lnTo>
                  <a:lnTo>
                    <a:pt x="130663" y="195948"/>
                  </a:lnTo>
                  <a:lnTo>
                    <a:pt x="113550" y="205189"/>
                  </a:lnTo>
                  <a:lnTo>
                    <a:pt x="111364" y="207500"/>
                  </a:lnTo>
                  <a:lnTo>
                    <a:pt x="109240" y="212120"/>
                  </a:lnTo>
                  <a:lnTo>
                    <a:pt x="109240" y="225921"/>
                  </a:lnTo>
                  <a:lnTo>
                    <a:pt x="100683" y="235162"/>
                  </a:lnTo>
                  <a:lnTo>
                    <a:pt x="98497" y="235162"/>
                  </a:lnTo>
                  <a:lnTo>
                    <a:pt x="100683" y="274377"/>
                  </a:lnTo>
                  <a:lnTo>
                    <a:pt x="89940" y="290549"/>
                  </a:lnTo>
                  <a:lnTo>
                    <a:pt x="87817" y="292797"/>
                  </a:lnTo>
                  <a:lnTo>
                    <a:pt x="81383" y="292797"/>
                  </a:lnTo>
                  <a:lnTo>
                    <a:pt x="77136" y="297418"/>
                  </a:lnTo>
                  <a:lnTo>
                    <a:pt x="74950" y="302039"/>
                  </a:lnTo>
                  <a:lnTo>
                    <a:pt x="68517" y="308970"/>
                  </a:lnTo>
                  <a:lnTo>
                    <a:pt x="66393" y="313591"/>
                  </a:lnTo>
                  <a:lnTo>
                    <a:pt x="64270" y="315901"/>
                  </a:lnTo>
                  <a:lnTo>
                    <a:pt x="59960" y="318212"/>
                  </a:lnTo>
                  <a:lnTo>
                    <a:pt x="53527" y="318212"/>
                  </a:lnTo>
                  <a:lnTo>
                    <a:pt x="51403" y="315901"/>
                  </a:lnTo>
                  <a:lnTo>
                    <a:pt x="53527" y="311281"/>
                  </a:lnTo>
                  <a:lnTo>
                    <a:pt x="53527" y="299729"/>
                  </a:lnTo>
                  <a:lnTo>
                    <a:pt x="51403" y="299729"/>
                  </a:lnTo>
                  <a:lnTo>
                    <a:pt x="44970" y="306660"/>
                  </a:lnTo>
                  <a:lnTo>
                    <a:pt x="36413" y="304349"/>
                  </a:lnTo>
                  <a:lnTo>
                    <a:pt x="36413" y="311281"/>
                  </a:lnTo>
                  <a:lnTo>
                    <a:pt x="34290" y="315901"/>
                  </a:lnTo>
                  <a:lnTo>
                    <a:pt x="32104" y="318212"/>
                  </a:lnTo>
                  <a:lnTo>
                    <a:pt x="27856" y="318212"/>
                  </a:lnTo>
                  <a:lnTo>
                    <a:pt x="25670" y="315901"/>
                  </a:lnTo>
                  <a:lnTo>
                    <a:pt x="25670" y="313591"/>
                  </a:lnTo>
                  <a:lnTo>
                    <a:pt x="23547" y="311281"/>
                  </a:lnTo>
                  <a:lnTo>
                    <a:pt x="23547" y="308970"/>
                  </a:lnTo>
                  <a:lnTo>
                    <a:pt x="19237" y="308970"/>
                  </a:lnTo>
                  <a:lnTo>
                    <a:pt x="17114" y="313591"/>
                  </a:lnTo>
                  <a:lnTo>
                    <a:pt x="4247" y="325081"/>
                  </a:lnTo>
                  <a:lnTo>
                    <a:pt x="6433" y="329701"/>
                  </a:lnTo>
                  <a:lnTo>
                    <a:pt x="6433" y="332012"/>
                  </a:lnTo>
                  <a:lnTo>
                    <a:pt x="8557" y="336633"/>
                  </a:lnTo>
                  <a:lnTo>
                    <a:pt x="8557" y="338943"/>
                  </a:lnTo>
                  <a:lnTo>
                    <a:pt x="6433" y="341254"/>
                  </a:lnTo>
                  <a:lnTo>
                    <a:pt x="2123" y="343564"/>
                  </a:lnTo>
                  <a:lnTo>
                    <a:pt x="0" y="345874"/>
                  </a:lnTo>
                  <a:lnTo>
                    <a:pt x="2123" y="348185"/>
                  </a:lnTo>
                  <a:lnTo>
                    <a:pt x="2123" y="350495"/>
                  </a:lnTo>
                  <a:lnTo>
                    <a:pt x="6433" y="352743"/>
                  </a:lnTo>
                  <a:lnTo>
                    <a:pt x="6433" y="355054"/>
                  </a:lnTo>
                  <a:lnTo>
                    <a:pt x="19237" y="348185"/>
                  </a:lnTo>
                  <a:lnTo>
                    <a:pt x="27856" y="350495"/>
                  </a:lnTo>
                  <a:lnTo>
                    <a:pt x="29980" y="348185"/>
                  </a:lnTo>
                  <a:lnTo>
                    <a:pt x="34290" y="350495"/>
                  </a:lnTo>
                  <a:lnTo>
                    <a:pt x="42846" y="348185"/>
                  </a:lnTo>
                  <a:lnTo>
                    <a:pt x="47094" y="350495"/>
                  </a:lnTo>
                  <a:lnTo>
                    <a:pt x="57837" y="350495"/>
                  </a:lnTo>
                  <a:lnTo>
                    <a:pt x="62084" y="348185"/>
                  </a:lnTo>
                  <a:lnTo>
                    <a:pt x="66393" y="348185"/>
                  </a:lnTo>
                  <a:lnTo>
                    <a:pt x="70703" y="350495"/>
                  </a:lnTo>
                  <a:lnTo>
                    <a:pt x="81383" y="350495"/>
                  </a:lnTo>
                  <a:lnTo>
                    <a:pt x="87817" y="348185"/>
                  </a:lnTo>
                  <a:lnTo>
                    <a:pt x="96373" y="348185"/>
                  </a:lnTo>
                  <a:lnTo>
                    <a:pt x="98497" y="345874"/>
                  </a:lnTo>
                  <a:lnTo>
                    <a:pt x="104930" y="345874"/>
                  </a:lnTo>
                  <a:lnTo>
                    <a:pt x="107116" y="348185"/>
                  </a:lnTo>
                  <a:lnTo>
                    <a:pt x="109240" y="352743"/>
                  </a:lnTo>
                  <a:lnTo>
                    <a:pt x="113550" y="357364"/>
                  </a:lnTo>
                  <a:lnTo>
                    <a:pt x="113550" y="373537"/>
                  </a:lnTo>
                  <a:lnTo>
                    <a:pt x="119983" y="380468"/>
                  </a:lnTo>
                  <a:lnTo>
                    <a:pt x="119983" y="389647"/>
                  </a:lnTo>
                  <a:lnTo>
                    <a:pt x="117797" y="391958"/>
                  </a:lnTo>
                  <a:lnTo>
                    <a:pt x="117797" y="394268"/>
                  </a:lnTo>
                  <a:lnTo>
                    <a:pt x="119983" y="396578"/>
                  </a:lnTo>
                  <a:lnTo>
                    <a:pt x="122106" y="396578"/>
                  </a:lnTo>
                  <a:lnTo>
                    <a:pt x="126353" y="401199"/>
                  </a:lnTo>
                  <a:lnTo>
                    <a:pt x="126353" y="405820"/>
                  </a:lnTo>
                  <a:lnTo>
                    <a:pt x="128540" y="408130"/>
                  </a:lnTo>
                  <a:lnTo>
                    <a:pt x="132787" y="417372"/>
                  </a:lnTo>
                  <a:lnTo>
                    <a:pt x="143530" y="417372"/>
                  </a:lnTo>
                  <a:lnTo>
                    <a:pt x="147777" y="419620"/>
                  </a:lnTo>
                  <a:lnTo>
                    <a:pt x="149963" y="415062"/>
                  </a:lnTo>
                  <a:lnTo>
                    <a:pt x="158520" y="415062"/>
                  </a:lnTo>
                  <a:lnTo>
                    <a:pt x="162829" y="412751"/>
                  </a:lnTo>
                  <a:lnTo>
                    <a:pt x="164953" y="415062"/>
                  </a:lnTo>
                  <a:lnTo>
                    <a:pt x="179943" y="412751"/>
                  </a:lnTo>
                  <a:lnTo>
                    <a:pt x="179943" y="405820"/>
                  </a:lnTo>
                  <a:lnTo>
                    <a:pt x="182066" y="403510"/>
                  </a:lnTo>
                  <a:lnTo>
                    <a:pt x="182066" y="401199"/>
                  </a:lnTo>
                  <a:lnTo>
                    <a:pt x="186376" y="401199"/>
                  </a:lnTo>
                  <a:lnTo>
                    <a:pt x="186376" y="396578"/>
                  </a:lnTo>
                  <a:lnTo>
                    <a:pt x="184253" y="391958"/>
                  </a:lnTo>
                  <a:lnTo>
                    <a:pt x="182066" y="389647"/>
                  </a:lnTo>
                  <a:lnTo>
                    <a:pt x="182066" y="387337"/>
                  </a:lnTo>
                  <a:lnTo>
                    <a:pt x="184253" y="385089"/>
                  </a:lnTo>
                  <a:lnTo>
                    <a:pt x="201366" y="385089"/>
                  </a:lnTo>
                  <a:lnTo>
                    <a:pt x="201366" y="382778"/>
                  </a:lnTo>
                  <a:lnTo>
                    <a:pt x="205676" y="382778"/>
                  </a:lnTo>
                  <a:lnTo>
                    <a:pt x="209923" y="385089"/>
                  </a:lnTo>
                  <a:lnTo>
                    <a:pt x="209923" y="394268"/>
                  </a:lnTo>
                  <a:lnTo>
                    <a:pt x="242089" y="394268"/>
                  </a:lnTo>
                  <a:lnTo>
                    <a:pt x="242089" y="403510"/>
                  </a:lnTo>
                  <a:lnTo>
                    <a:pt x="237780" y="410441"/>
                  </a:lnTo>
                  <a:lnTo>
                    <a:pt x="239903" y="417372"/>
                  </a:lnTo>
                  <a:lnTo>
                    <a:pt x="244213" y="421930"/>
                  </a:lnTo>
                  <a:lnTo>
                    <a:pt x="246336" y="426551"/>
                  </a:lnTo>
                  <a:lnTo>
                    <a:pt x="246336" y="431172"/>
                  </a:lnTo>
                  <a:lnTo>
                    <a:pt x="244213" y="435793"/>
                  </a:lnTo>
                  <a:lnTo>
                    <a:pt x="242089" y="438103"/>
                  </a:lnTo>
                  <a:lnTo>
                    <a:pt x="244213" y="447282"/>
                  </a:lnTo>
                  <a:lnTo>
                    <a:pt x="244213" y="451903"/>
                  </a:lnTo>
                  <a:lnTo>
                    <a:pt x="242089" y="454214"/>
                  </a:lnTo>
                  <a:lnTo>
                    <a:pt x="242089" y="458834"/>
                  </a:lnTo>
                  <a:lnTo>
                    <a:pt x="244213" y="465766"/>
                  </a:lnTo>
                  <a:lnTo>
                    <a:pt x="248522" y="472697"/>
                  </a:lnTo>
                  <a:lnTo>
                    <a:pt x="252769" y="481876"/>
                  </a:lnTo>
                  <a:lnTo>
                    <a:pt x="254956" y="484186"/>
                  </a:lnTo>
                  <a:lnTo>
                    <a:pt x="254956" y="491118"/>
                  </a:lnTo>
                  <a:lnTo>
                    <a:pt x="252769" y="495739"/>
                  </a:lnTo>
                  <a:lnTo>
                    <a:pt x="252769" y="500359"/>
                  </a:lnTo>
                  <a:lnTo>
                    <a:pt x="250646" y="502670"/>
                  </a:lnTo>
                  <a:lnTo>
                    <a:pt x="250646" y="511911"/>
                  </a:lnTo>
                  <a:lnTo>
                    <a:pt x="252769" y="514159"/>
                  </a:lnTo>
                  <a:lnTo>
                    <a:pt x="254956" y="514159"/>
                  </a:lnTo>
                  <a:lnTo>
                    <a:pt x="257079" y="516470"/>
                  </a:lnTo>
                  <a:lnTo>
                    <a:pt x="259203" y="509601"/>
                  </a:lnTo>
                  <a:lnTo>
                    <a:pt x="269946" y="511911"/>
                  </a:lnTo>
                  <a:lnTo>
                    <a:pt x="278502" y="509601"/>
                  </a:lnTo>
                  <a:lnTo>
                    <a:pt x="278502" y="504980"/>
                  </a:lnTo>
                  <a:lnTo>
                    <a:pt x="282750" y="504980"/>
                  </a:lnTo>
                  <a:lnTo>
                    <a:pt x="287059" y="509601"/>
                  </a:lnTo>
                  <a:lnTo>
                    <a:pt x="295616" y="509601"/>
                  </a:lnTo>
                  <a:lnTo>
                    <a:pt x="297740" y="502670"/>
                  </a:lnTo>
                  <a:lnTo>
                    <a:pt x="299926" y="507291"/>
                  </a:lnTo>
                  <a:lnTo>
                    <a:pt x="306359" y="507291"/>
                  </a:lnTo>
                  <a:lnTo>
                    <a:pt x="306359" y="518780"/>
                  </a:lnTo>
                  <a:lnTo>
                    <a:pt x="308483" y="521091"/>
                  </a:lnTo>
                  <a:lnTo>
                    <a:pt x="314916" y="521091"/>
                  </a:lnTo>
                  <a:lnTo>
                    <a:pt x="314916" y="518780"/>
                  </a:lnTo>
                  <a:lnTo>
                    <a:pt x="312792" y="516470"/>
                  </a:lnTo>
                  <a:lnTo>
                    <a:pt x="327782" y="514159"/>
                  </a:lnTo>
                  <a:lnTo>
                    <a:pt x="327782" y="521091"/>
                  </a:lnTo>
                  <a:lnTo>
                    <a:pt x="329906" y="525711"/>
                  </a:lnTo>
                  <a:lnTo>
                    <a:pt x="332029" y="528022"/>
                  </a:lnTo>
                  <a:lnTo>
                    <a:pt x="338463" y="532643"/>
                  </a:lnTo>
                  <a:lnTo>
                    <a:pt x="351329" y="534953"/>
                  </a:lnTo>
                  <a:lnTo>
                    <a:pt x="362072" y="537263"/>
                  </a:lnTo>
                  <a:lnTo>
                    <a:pt x="368443" y="537263"/>
                  </a:lnTo>
                  <a:lnTo>
                    <a:pt x="368443" y="534953"/>
                  </a:lnTo>
                  <a:lnTo>
                    <a:pt x="370629" y="532643"/>
                  </a:lnTo>
                  <a:lnTo>
                    <a:pt x="370629" y="525711"/>
                  </a:lnTo>
                  <a:lnTo>
                    <a:pt x="372752" y="523401"/>
                  </a:lnTo>
                  <a:lnTo>
                    <a:pt x="374876" y="523401"/>
                  </a:lnTo>
                  <a:lnTo>
                    <a:pt x="379185" y="528022"/>
                  </a:lnTo>
                  <a:lnTo>
                    <a:pt x="379185" y="532643"/>
                  </a:lnTo>
                  <a:lnTo>
                    <a:pt x="381309" y="534953"/>
                  </a:lnTo>
                  <a:lnTo>
                    <a:pt x="385619" y="534953"/>
                  </a:lnTo>
                  <a:lnTo>
                    <a:pt x="385619" y="539574"/>
                  </a:lnTo>
                  <a:lnTo>
                    <a:pt x="383495" y="539574"/>
                  </a:lnTo>
                  <a:lnTo>
                    <a:pt x="383495" y="544195"/>
                  </a:lnTo>
                  <a:lnTo>
                    <a:pt x="394176" y="544195"/>
                  </a:lnTo>
                  <a:lnTo>
                    <a:pt x="396299" y="546443"/>
                  </a:lnTo>
                  <a:lnTo>
                    <a:pt x="396299" y="551063"/>
                  </a:lnTo>
                  <a:lnTo>
                    <a:pt x="400609" y="551063"/>
                  </a:lnTo>
                  <a:lnTo>
                    <a:pt x="402732" y="548753"/>
                  </a:lnTo>
                  <a:lnTo>
                    <a:pt x="404919" y="548753"/>
                  </a:lnTo>
                  <a:lnTo>
                    <a:pt x="407042" y="551063"/>
                  </a:lnTo>
                  <a:lnTo>
                    <a:pt x="409166" y="555684"/>
                  </a:lnTo>
                  <a:lnTo>
                    <a:pt x="409166" y="557995"/>
                  </a:lnTo>
                  <a:lnTo>
                    <a:pt x="411352" y="562615"/>
                  </a:lnTo>
                  <a:lnTo>
                    <a:pt x="415599" y="562615"/>
                  </a:lnTo>
                  <a:lnTo>
                    <a:pt x="419909" y="567236"/>
                  </a:lnTo>
                  <a:lnTo>
                    <a:pt x="419909" y="571857"/>
                  </a:lnTo>
                  <a:lnTo>
                    <a:pt x="422032" y="576415"/>
                  </a:lnTo>
                  <a:lnTo>
                    <a:pt x="422032" y="581036"/>
                  </a:lnTo>
                  <a:lnTo>
                    <a:pt x="428465" y="581036"/>
                  </a:lnTo>
                  <a:lnTo>
                    <a:pt x="434899" y="576415"/>
                  </a:lnTo>
                  <a:lnTo>
                    <a:pt x="437022" y="581036"/>
                  </a:lnTo>
                  <a:lnTo>
                    <a:pt x="437022" y="583347"/>
                  </a:lnTo>
                  <a:lnTo>
                    <a:pt x="439146" y="583347"/>
                  </a:lnTo>
                  <a:lnTo>
                    <a:pt x="441332" y="576415"/>
                  </a:lnTo>
                  <a:lnTo>
                    <a:pt x="443455" y="562615"/>
                  </a:lnTo>
                  <a:lnTo>
                    <a:pt x="443455" y="544195"/>
                  </a:lnTo>
                  <a:lnTo>
                    <a:pt x="434899" y="544195"/>
                  </a:lnTo>
                  <a:lnTo>
                    <a:pt x="434899" y="551063"/>
                  </a:lnTo>
                  <a:lnTo>
                    <a:pt x="432712" y="553374"/>
                  </a:lnTo>
                  <a:lnTo>
                    <a:pt x="430589" y="553374"/>
                  </a:lnTo>
                  <a:lnTo>
                    <a:pt x="426342" y="551063"/>
                  </a:lnTo>
                  <a:lnTo>
                    <a:pt x="415599" y="539574"/>
                  </a:lnTo>
                  <a:lnTo>
                    <a:pt x="413475" y="539574"/>
                  </a:lnTo>
                  <a:lnTo>
                    <a:pt x="413475" y="537263"/>
                  </a:lnTo>
                  <a:lnTo>
                    <a:pt x="411352" y="537263"/>
                  </a:lnTo>
                  <a:lnTo>
                    <a:pt x="407042" y="532643"/>
                  </a:lnTo>
                  <a:lnTo>
                    <a:pt x="407042" y="523401"/>
                  </a:lnTo>
                  <a:lnTo>
                    <a:pt x="409166" y="518780"/>
                  </a:lnTo>
                  <a:lnTo>
                    <a:pt x="411352" y="511911"/>
                  </a:lnTo>
                  <a:lnTo>
                    <a:pt x="413475" y="507291"/>
                  </a:lnTo>
                  <a:lnTo>
                    <a:pt x="417723" y="502670"/>
                  </a:lnTo>
                  <a:lnTo>
                    <a:pt x="417723" y="481876"/>
                  </a:lnTo>
                  <a:lnTo>
                    <a:pt x="415599" y="475007"/>
                  </a:lnTo>
                  <a:lnTo>
                    <a:pt x="415599" y="465766"/>
                  </a:lnTo>
                  <a:lnTo>
                    <a:pt x="413475" y="463455"/>
                  </a:lnTo>
                  <a:lnTo>
                    <a:pt x="413475" y="461145"/>
                  </a:lnTo>
                  <a:lnTo>
                    <a:pt x="411352" y="458834"/>
                  </a:lnTo>
                  <a:lnTo>
                    <a:pt x="411352" y="456524"/>
                  </a:lnTo>
                  <a:lnTo>
                    <a:pt x="407042" y="451903"/>
                  </a:lnTo>
                  <a:lnTo>
                    <a:pt x="409166" y="451903"/>
                  </a:lnTo>
                  <a:lnTo>
                    <a:pt x="411352" y="449593"/>
                  </a:lnTo>
                  <a:lnTo>
                    <a:pt x="415599" y="447282"/>
                  </a:lnTo>
                  <a:lnTo>
                    <a:pt x="422032" y="440414"/>
                  </a:lnTo>
                  <a:lnTo>
                    <a:pt x="422032" y="428862"/>
                  </a:lnTo>
                  <a:lnTo>
                    <a:pt x="426342" y="428862"/>
                  </a:lnTo>
                  <a:lnTo>
                    <a:pt x="432712" y="426551"/>
                  </a:lnTo>
                  <a:lnTo>
                    <a:pt x="439146" y="426551"/>
                  </a:lnTo>
                  <a:lnTo>
                    <a:pt x="443455" y="424241"/>
                  </a:lnTo>
                  <a:lnTo>
                    <a:pt x="449889" y="424241"/>
                  </a:lnTo>
                  <a:lnTo>
                    <a:pt x="458445" y="419620"/>
                  </a:lnTo>
                  <a:lnTo>
                    <a:pt x="460569" y="419620"/>
                  </a:lnTo>
                  <a:lnTo>
                    <a:pt x="460569" y="417372"/>
                  </a:lnTo>
                  <a:lnTo>
                    <a:pt x="458445" y="412751"/>
                  </a:lnTo>
                  <a:lnTo>
                    <a:pt x="454198" y="408130"/>
                  </a:lnTo>
                  <a:lnTo>
                    <a:pt x="454198" y="389647"/>
                  </a:lnTo>
                  <a:lnTo>
                    <a:pt x="445579" y="389647"/>
                  </a:lnTo>
                  <a:lnTo>
                    <a:pt x="445579" y="387337"/>
                  </a:lnTo>
                  <a:lnTo>
                    <a:pt x="443455" y="382778"/>
                  </a:lnTo>
                  <a:lnTo>
                    <a:pt x="443455" y="375847"/>
                  </a:lnTo>
                  <a:lnTo>
                    <a:pt x="441332" y="373537"/>
                  </a:lnTo>
                  <a:lnTo>
                    <a:pt x="437022" y="371226"/>
                  </a:lnTo>
                  <a:lnTo>
                    <a:pt x="434899" y="368916"/>
                  </a:lnTo>
                  <a:lnTo>
                    <a:pt x="430589" y="359674"/>
                  </a:lnTo>
                  <a:lnTo>
                    <a:pt x="430589" y="348185"/>
                  </a:lnTo>
                  <a:lnTo>
                    <a:pt x="432712" y="345874"/>
                  </a:lnTo>
                  <a:lnTo>
                    <a:pt x="432712" y="336633"/>
                  </a:lnTo>
                  <a:lnTo>
                    <a:pt x="428465" y="332012"/>
                  </a:lnTo>
                  <a:lnTo>
                    <a:pt x="426342" y="327391"/>
                  </a:lnTo>
                  <a:lnTo>
                    <a:pt x="426342" y="308970"/>
                  </a:lnTo>
                  <a:lnTo>
                    <a:pt x="428465" y="299729"/>
                  </a:lnTo>
                  <a:lnTo>
                    <a:pt x="428465" y="288239"/>
                  </a:lnTo>
                  <a:lnTo>
                    <a:pt x="432712" y="283618"/>
                  </a:lnTo>
                  <a:lnTo>
                    <a:pt x="434899" y="285929"/>
                  </a:lnTo>
                  <a:lnTo>
                    <a:pt x="434899" y="281308"/>
                  </a:lnTo>
                  <a:lnTo>
                    <a:pt x="437022" y="278997"/>
                  </a:lnTo>
                  <a:lnTo>
                    <a:pt x="437022" y="267445"/>
                  </a:lnTo>
                  <a:lnTo>
                    <a:pt x="434899" y="265135"/>
                  </a:lnTo>
                  <a:lnTo>
                    <a:pt x="430589" y="262824"/>
                  </a:lnTo>
                  <a:lnTo>
                    <a:pt x="428465" y="260514"/>
                  </a:lnTo>
                  <a:lnTo>
                    <a:pt x="424156" y="249024"/>
                  </a:lnTo>
                  <a:lnTo>
                    <a:pt x="422032" y="246714"/>
                  </a:lnTo>
                  <a:lnTo>
                    <a:pt x="419909" y="246714"/>
                  </a:lnTo>
                  <a:lnTo>
                    <a:pt x="419909" y="244404"/>
                  </a:lnTo>
                  <a:lnTo>
                    <a:pt x="422032" y="239783"/>
                  </a:lnTo>
                  <a:lnTo>
                    <a:pt x="426342" y="237472"/>
                  </a:lnTo>
                  <a:lnTo>
                    <a:pt x="430589" y="232852"/>
                  </a:lnTo>
                  <a:lnTo>
                    <a:pt x="430589" y="228231"/>
                  </a:lnTo>
                  <a:lnTo>
                    <a:pt x="428465" y="225921"/>
                  </a:lnTo>
                  <a:lnTo>
                    <a:pt x="426342" y="221362"/>
                  </a:lnTo>
                  <a:lnTo>
                    <a:pt x="426342" y="219052"/>
                  </a:lnTo>
                  <a:lnTo>
                    <a:pt x="428465" y="216741"/>
                  </a:lnTo>
                  <a:lnTo>
                    <a:pt x="437022" y="212120"/>
                  </a:lnTo>
                  <a:lnTo>
                    <a:pt x="439146" y="209810"/>
                  </a:lnTo>
                  <a:lnTo>
                    <a:pt x="441332" y="209810"/>
                  </a:lnTo>
                  <a:lnTo>
                    <a:pt x="443455" y="179837"/>
                  </a:lnTo>
                  <a:close/>
                </a:path>
              </a:pathLst>
            </a:custGeom>
            <a:noFill/>
            <a:ln w="1561" cap="flat">
              <a:solidFill>
                <a:srgbClr val="FFFFFF"/>
              </a:solidFill>
              <a:prstDash val="solid"/>
              <a:round/>
            </a:ln>
          </p:spPr>
          <p:txBody>
            <a:bodyPr rtlCol="0" anchor="ctr"/>
            <a:lstStyle/>
            <a:p>
              <a:endParaRPr lang="en-US" noProof="0" dirty="0"/>
            </a:p>
          </p:txBody>
        </p:sp>
        <p:sp>
          <p:nvSpPr>
            <p:cNvPr id="5230" name="Serbest Form 5229">
              <a:extLst>
                <a:ext uri="{FF2B5EF4-FFF2-40B4-BE49-F238E27FC236}">
                  <a16:creationId xmlns:a16="http://schemas.microsoft.com/office/drawing/2014/main" id="{600B0FBD-F011-2746-AA3A-B299DF9DD283}"/>
                </a:ext>
              </a:extLst>
            </p:cNvPr>
            <p:cNvSpPr/>
            <p:nvPr/>
          </p:nvSpPr>
          <p:spPr>
            <a:xfrm>
              <a:off x="5943550" y="2427460"/>
              <a:ext cx="202990" cy="278997"/>
            </a:xfrm>
            <a:custGeom>
              <a:avLst/>
              <a:gdLst>
                <a:gd name="connsiteX0" fmla="*/ 139158 w 202990"/>
                <a:gd name="connsiteY0" fmla="*/ 47707 h 278997"/>
                <a:gd name="connsiteX1" fmla="*/ 136847 w 202990"/>
                <a:gd name="connsiteY1" fmla="*/ 50080 h 278997"/>
                <a:gd name="connsiteX2" fmla="*/ 134598 w 202990"/>
                <a:gd name="connsiteY2" fmla="*/ 66752 h 278997"/>
                <a:gd name="connsiteX3" fmla="*/ 125479 w 202990"/>
                <a:gd name="connsiteY3" fmla="*/ 57261 h 278997"/>
                <a:gd name="connsiteX4" fmla="*/ 111738 w 202990"/>
                <a:gd name="connsiteY4" fmla="*/ 57261 h 278997"/>
                <a:gd name="connsiteX5" fmla="*/ 109490 w 202990"/>
                <a:gd name="connsiteY5" fmla="*/ 54825 h 278997"/>
                <a:gd name="connsiteX6" fmla="*/ 104931 w 202990"/>
                <a:gd name="connsiteY6" fmla="*/ 54825 h 278997"/>
                <a:gd name="connsiteX7" fmla="*/ 102620 w 202990"/>
                <a:gd name="connsiteY7" fmla="*/ 52452 h 278997"/>
                <a:gd name="connsiteX8" fmla="*/ 98060 w 202990"/>
                <a:gd name="connsiteY8" fmla="*/ 50080 h 278997"/>
                <a:gd name="connsiteX9" fmla="*/ 79822 w 202990"/>
                <a:gd name="connsiteY9" fmla="*/ 50080 h 278997"/>
                <a:gd name="connsiteX10" fmla="*/ 73014 w 202990"/>
                <a:gd name="connsiteY10" fmla="*/ 52452 h 278997"/>
                <a:gd name="connsiteX11" fmla="*/ 61584 w 202990"/>
                <a:gd name="connsiteY11" fmla="*/ 52452 h 278997"/>
                <a:gd name="connsiteX12" fmla="*/ 54776 w 202990"/>
                <a:gd name="connsiteY12" fmla="*/ 64379 h 278997"/>
                <a:gd name="connsiteX13" fmla="*/ 57025 w 202990"/>
                <a:gd name="connsiteY13" fmla="*/ 78679 h 278997"/>
                <a:gd name="connsiteX14" fmla="*/ 59336 w 202990"/>
                <a:gd name="connsiteY14" fmla="*/ 81114 h 278997"/>
                <a:gd name="connsiteX15" fmla="*/ 68455 w 202990"/>
                <a:gd name="connsiteY15" fmla="*/ 81114 h 278997"/>
                <a:gd name="connsiteX16" fmla="*/ 70703 w 202990"/>
                <a:gd name="connsiteY16" fmla="*/ 78679 h 278997"/>
                <a:gd name="connsiteX17" fmla="*/ 70703 w 202990"/>
                <a:gd name="connsiteY17" fmla="*/ 71560 h 278997"/>
                <a:gd name="connsiteX18" fmla="*/ 77574 w 202990"/>
                <a:gd name="connsiteY18" fmla="*/ 71560 h 278997"/>
                <a:gd name="connsiteX19" fmla="*/ 79822 w 202990"/>
                <a:gd name="connsiteY19" fmla="*/ 73933 h 278997"/>
                <a:gd name="connsiteX20" fmla="*/ 84382 w 202990"/>
                <a:gd name="connsiteY20" fmla="*/ 73933 h 278997"/>
                <a:gd name="connsiteX21" fmla="*/ 84382 w 202990"/>
                <a:gd name="connsiteY21" fmla="*/ 76306 h 278997"/>
                <a:gd name="connsiteX22" fmla="*/ 86692 w 202990"/>
                <a:gd name="connsiteY22" fmla="*/ 78679 h 278997"/>
                <a:gd name="connsiteX23" fmla="*/ 86692 w 202990"/>
                <a:gd name="connsiteY23" fmla="*/ 85860 h 278997"/>
                <a:gd name="connsiteX24" fmla="*/ 91252 w 202990"/>
                <a:gd name="connsiteY24" fmla="*/ 88232 h 278997"/>
                <a:gd name="connsiteX25" fmla="*/ 91252 w 202990"/>
                <a:gd name="connsiteY25" fmla="*/ 93041 h 278997"/>
                <a:gd name="connsiteX26" fmla="*/ 88941 w 202990"/>
                <a:gd name="connsiteY26" fmla="*/ 95414 h 278997"/>
                <a:gd name="connsiteX27" fmla="*/ 86692 w 202990"/>
                <a:gd name="connsiteY27" fmla="*/ 100159 h 278997"/>
                <a:gd name="connsiteX28" fmla="*/ 84382 w 202990"/>
                <a:gd name="connsiteY28" fmla="*/ 102532 h 278997"/>
                <a:gd name="connsiteX29" fmla="*/ 79822 w 202990"/>
                <a:gd name="connsiteY29" fmla="*/ 102532 h 278997"/>
                <a:gd name="connsiteX30" fmla="*/ 75263 w 202990"/>
                <a:gd name="connsiteY30" fmla="*/ 112086 h 278997"/>
                <a:gd name="connsiteX31" fmla="*/ 75263 w 202990"/>
                <a:gd name="connsiteY31" fmla="*/ 126385 h 278997"/>
                <a:gd name="connsiteX32" fmla="*/ 82133 w 202990"/>
                <a:gd name="connsiteY32" fmla="*/ 128758 h 278997"/>
                <a:gd name="connsiteX33" fmla="*/ 84382 w 202990"/>
                <a:gd name="connsiteY33" fmla="*/ 135939 h 278997"/>
                <a:gd name="connsiteX34" fmla="*/ 91252 w 202990"/>
                <a:gd name="connsiteY34" fmla="*/ 135939 h 278997"/>
                <a:gd name="connsiteX35" fmla="*/ 93501 w 202990"/>
                <a:gd name="connsiteY35" fmla="*/ 138312 h 278997"/>
                <a:gd name="connsiteX36" fmla="*/ 93501 w 202990"/>
                <a:gd name="connsiteY36" fmla="*/ 143120 h 278997"/>
                <a:gd name="connsiteX37" fmla="*/ 91252 w 202990"/>
                <a:gd name="connsiteY37" fmla="*/ 145493 h 278997"/>
                <a:gd name="connsiteX38" fmla="*/ 91252 w 202990"/>
                <a:gd name="connsiteY38" fmla="*/ 164538 h 278997"/>
                <a:gd name="connsiteX39" fmla="*/ 88941 w 202990"/>
                <a:gd name="connsiteY39" fmla="*/ 169284 h 278997"/>
                <a:gd name="connsiteX40" fmla="*/ 91252 w 202990"/>
                <a:gd name="connsiteY40" fmla="*/ 178838 h 278997"/>
                <a:gd name="connsiteX41" fmla="*/ 88941 w 202990"/>
                <a:gd name="connsiteY41" fmla="*/ 181273 h 278997"/>
                <a:gd name="connsiteX42" fmla="*/ 84382 w 202990"/>
                <a:gd name="connsiteY42" fmla="*/ 183646 h 278997"/>
                <a:gd name="connsiteX43" fmla="*/ 84382 w 202990"/>
                <a:gd name="connsiteY43" fmla="*/ 193138 h 278997"/>
                <a:gd name="connsiteX44" fmla="*/ 82133 w 202990"/>
                <a:gd name="connsiteY44" fmla="*/ 197946 h 278997"/>
                <a:gd name="connsiteX45" fmla="*/ 79822 w 202990"/>
                <a:gd name="connsiteY45" fmla="*/ 200318 h 278997"/>
                <a:gd name="connsiteX46" fmla="*/ 75263 w 202990"/>
                <a:gd name="connsiteY46" fmla="*/ 200318 h 278997"/>
                <a:gd name="connsiteX47" fmla="*/ 73014 w 202990"/>
                <a:gd name="connsiteY47" fmla="*/ 197946 h 278997"/>
                <a:gd name="connsiteX48" fmla="*/ 73014 w 202990"/>
                <a:gd name="connsiteY48" fmla="*/ 186019 h 278997"/>
                <a:gd name="connsiteX49" fmla="*/ 70703 w 202990"/>
                <a:gd name="connsiteY49" fmla="*/ 186019 h 278997"/>
                <a:gd name="connsiteX50" fmla="*/ 68455 w 202990"/>
                <a:gd name="connsiteY50" fmla="*/ 188392 h 278997"/>
                <a:gd name="connsiteX51" fmla="*/ 66144 w 202990"/>
                <a:gd name="connsiteY51" fmla="*/ 193138 h 278997"/>
                <a:gd name="connsiteX52" fmla="*/ 63895 w 202990"/>
                <a:gd name="connsiteY52" fmla="*/ 195573 h 278997"/>
                <a:gd name="connsiteX53" fmla="*/ 52465 w 202990"/>
                <a:gd name="connsiteY53" fmla="*/ 195573 h 278997"/>
                <a:gd name="connsiteX54" fmla="*/ 45657 w 202990"/>
                <a:gd name="connsiteY54" fmla="*/ 178838 h 278997"/>
                <a:gd name="connsiteX55" fmla="*/ 34228 w 202990"/>
                <a:gd name="connsiteY55" fmla="*/ 178838 h 278997"/>
                <a:gd name="connsiteX56" fmla="*/ 34228 w 202990"/>
                <a:gd name="connsiteY56" fmla="*/ 181273 h 278997"/>
                <a:gd name="connsiteX57" fmla="*/ 41098 w 202990"/>
                <a:gd name="connsiteY57" fmla="*/ 188392 h 278997"/>
                <a:gd name="connsiteX58" fmla="*/ 36538 w 202990"/>
                <a:gd name="connsiteY58" fmla="*/ 190765 h 278997"/>
                <a:gd name="connsiteX59" fmla="*/ 34228 w 202990"/>
                <a:gd name="connsiteY59" fmla="*/ 195573 h 278997"/>
                <a:gd name="connsiteX60" fmla="*/ 31917 w 202990"/>
                <a:gd name="connsiteY60" fmla="*/ 197946 h 278997"/>
                <a:gd name="connsiteX61" fmla="*/ 25108 w 202990"/>
                <a:gd name="connsiteY61" fmla="*/ 197946 h 278997"/>
                <a:gd name="connsiteX62" fmla="*/ 20549 w 202990"/>
                <a:gd name="connsiteY62" fmla="*/ 195573 h 278997"/>
                <a:gd name="connsiteX63" fmla="*/ 15989 w 202990"/>
                <a:gd name="connsiteY63" fmla="*/ 195573 h 278997"/>
                <a:gd name="connsiteX64" fmla="*/ 13678 w 202990"/>
                <a:gd name="connsiteY64" fmla="*/ 193138 h 278997"/>
                <a:gd name="connsiteX65" fmla="*/ 11430 w 202990"/>
                <a:gd name="connsiteY65" fmla="*/ 193138 h 278997"/>
                <a:gd name="connsiteX66" fmla="*/ 11430 w 202990"/>
                <a:gd name="connsiteY66" fmla="*/ 200318 h 278997"/>
                <a:gd name="connsiteX67" fmla="*/ 13678 w 202990"/>
                <a:gd name="connsiteY67" fmla="*/ 202691 h 278997"/>
                <a:gd name="connsiteX68" fmla="*/ 13678 w 202990"/>
                <a:gd name="connsiteY68" fmla="*/ 207499 h 278997"/>
                <a:gd name="connsiteX69" fmla="*/ 9119 w 202990"/>
                <a:gd name="connsiteY69" fmla="*/ 207499 h 278997"/>
                <a:gd name="connsiteX70" fmla="*/ 20549 w 202990"/>
                <a:gd name="connsiteY70" fmla="*/ 214618 h 278997"/>
                <a:gd name="connsiteX71" fmla="*/ 13678 w 202990"/>
                <a:gd name="connsiteY71" fmla="*/ 219364 h 278997"/>
                <a:gd name="connsiteX72" fmla="*/ 20549 w 202990"/>
                <a:gd name="connsiteY72" fmla="*/ 224172 h 278997"/>
                <a:gd name="connsiteX73" fmla="*/ 20549 w 202990"/>
                <a:gd name="connsiteY73" fmla="*/ 238471 h 278997"/>
                <a:gd name="connsiteX74" fmla="*/ 18238 w 202990"/>
                <a:gd name="connsiteY74" fmla="*/ 240844 h 278997"/>
                <a:gd name="connsiteX75" fmla="*/ 11430 w 202990"/>
                <a:gd name="connsiteY75" fmla="*/ 233726 h 278997"/>
                <a:gd name="connsiteX76" fmla="*/ 2311 w 202990"/>
                <a:gd name="connsiteY76" fmla="*/ 238471 h 278997"/>
                <a:gd name="connsiteX77" fmla="*/ 0 w 202990"/>
                <a:gd name="connsiteY77" fmla="*/ 245652 h 278997"/>
                <a:gd name="connsiteX78" fmla="*/ 20549 w 202990"/>
                <a:gd name="connsiteY78" fmla="*/ 264698 h 278997"/>
                <a:gd name="connsiteX79" fmla="*/ 20549 w 202990"/>
                <a:gd name="connsiteY79" fmla="*/ 271879 h 278997"/>
                <a:gd name="connsiteX80" fmla="*/ 27357 w 202990"/>
                <a:gd name="connsiteY80" fmla="*/ 278997 h 278997"/>
                <a:gd name="connsiteX81" fmla="*/ 27357 w 202990"/>
                <a:gd name="connsiteY81" fmla="*/ 274251 h 278997"/>
                <a:gd name="connsiteX82" fmla="*/ 34228 w 202990"/>
                <a:gd name="connsiteY82" fmla="*/ 274251 h 278997"/>
                <a:gd name="connsiteX83" fmla="*/ 34228 w 202990"/>
                <a:gd name="connsiteY83" fmla="*/ 267071 h 278997"/>
                <a:gd name="connsiteX84" fmla="*/ 38787 w 202990"/>
                <a:gd name="connsiteY84" fmla="*/ 264698 h 278997"/>
                <a:gd name="connsiteX85" fmla="*/ 41098 w 202990"/>
                <a:gd name="connsiteY85" fmla="*/ 262325 h 278997"/>
                <a:gd name="connsiteX86" fmla="*/ 45657 w 202990"/>
                <a:gd name="connsiteY86" fmla="*/ 259952 h 278997"/>
                <a:gd name="connsiteX87" fmla="*/ 47906 w 202990"/>
                <a:gd name="connsiteY87" fmla="*/ 257579 h 278997"/>
                <a:gd name="connsiteX88" fmla="*/ 50217 w 202990"/>
                <a:gd name="connsiteY88" fmla="*/ 259952 h 278997"/>
                <a:gd name="connsiteX89" fmla="*/ 50217 w 202990"/>
                <a:gd name="connsiteY89" fmla="*/ 262325 h 278997"/>
                <a:gd name="connsiteX90" fmla="*/ 52465 w 202990"/>
                <a:gd name="connsiteY90" fmla="*/ 264698 h 278997"/>
                <a:gd name="connsiteX91" fmla="*/ 52465 w 202990"/>
                <a:gd name="connsiteY91" fmla="*/ 267071 h 278997"/>
                <a:gd name="connsiteX92" fmla="*/ 57025 w 202990"/>
                <a:gd name="connsiteY92" fmla="*/ 267071 h 278997"/>
                <a:gd name="connsiteX93" fmla="*/ 57025 w 202990"/>
                <a:gd name="connsiteY93" fmla="*/ 269506 h 278997"/>
                <a:gd name="connsiteX94" fmla="*/ 59336 w 202990"/>
                <a:gd name="connsiteY94" fmla="*/ 271879 h 278997"/>
                <a:gd name="connsiteX95" fmla="*/ 59336 w 202990"/>
                <a:gd name="connsiteY95" fmla="*/ 274251 h 278997"/>
                <a:gd name="connsiteX96" fmla="*/ 61584 w 202990"/>
                <a:gd name="connsiteY96" fmla="*/ 276624 h 278997"/>
                <a:gd name="connsiteX97" fmla="*/ 66144 w 202990"/>
                <a:gd name="connsiteY97" fmla="*/ 276624 h 278997"/>
                <a:gd name="connsiteX98" fmla="*/ 68455 w 202990"/>
                <a:gd name="connsiteY98" fmla="*/ 274251 h 278997"/>
                <a:gd name="connsiteX99" fmla="*/ 70703 w 202990"/>
                <a:gd name="connsiteY99" fmla="*/ 269506 h 278997"/>
                <a:gd name="connsiteX100" fmla="*/ 70703 w 202990"/>
                <a:gd name="connsiteY100" fmla="*/ 262325 h 278997"/>
                <a:gd name="connsiteX101" fmla="*/ 79822 w 202990"/>
                <a:gd name="connsiteY101" fmla="*/ 264698 h 278997"/>
                <a:gd name="connsiteX102" fmla="*/ 86692 w 202990"/>
                <a:gd name="connsiteY102" fmla="*/ 257579 h 278997"/>
                <a:gd name="connsiteX103" fmla="*/ 88941 w 202990"/>
                <a:gd name="connsiteY103" fmla="*/ 257579 h 278997"/>
                <a:gd name="connsiteX104" fmla="*/ 88941 w 202990"/>
                <a:gd name="connsiteY104" fmla="*/ 269506 h 278997"/>
                <a:gd name="connsiteX105" fmla="*/ 86692 w 202990"/>
                <a:gd name="connsiteY105" fmla="*/ 274251 h 278997"/>
                <a:gd name="connsiteX106" fmla="*/ 88941 w 202990"/>
                <a:gd name="connsiteY106" fmla="*/ 276624 h 278997"/>
                <a:gd name="connsiteX107" fmla="*/ 95812 w 202990"/>
                <a:gd name="connsiteY107" fmla="*/ 276624 h 278997"/>
                <a:gd name="connsiteX108" fmla="*/ 100371 w 202990"/>
                <a:gd name="connsiteY108" fmla="*/ 274251 h 278997"/>
                <a:gd name="connsiteX109" fmla="*/ 102620 w 202990"/>
                <a:gd name="connsiteY109" fmla="*/ 271879 h 278997"/>
                <a:gd name="connsiteX110" fmla="*/ 104931 w 202990"/>
                <a:gd name="connsiteY110" fmla="*/ 267071 h 278997"/>
                <a:gd name="connsiteX111" fmla="*/ 111738 w 202990"/>
                <a:gd name="connsiteY111" fmla="*/ 259952 h 278997"/>
                <a:gd name="connsiteX112" fmla="*/ 114049 w 202990"/>
                <a:gd name="connsiteY112" fmla="*/ 255144 h 278997"/>
                <a:gd name="connsiteX113" fmla="*/ 118609 w 202990"/>
                <a:gd name="connsiteY113" fmla="*/ 250398 h 278997"/>
                <a:gd name="connsiteX114" fmla="*/ 125479 w 202990"/>
                <a:gd name="connsiteY114" fmla="*/ 250398 h 278997"/>
                <a:gd name="connsiteX115" fmla="*/ 127728 w 202990"/>
                <a:gd name="connsiteY115" fmla="*/ 248025 h 278997"/>
                <a:gd name="connsiteX116" fmla="*/ 139158 w 202990"/>
                <a:gd name="connsiteY116" fmla="*/ 231353 h 278997"/>
                <a:gd name="connsiteX117" fmla="*/ 136847 w 202990"/>
                <a:gd name="connsiteY117" fmla="*/ 190765 h 278997"/>
                <a:gd name="connsiteX118" fmla="*/ 139158 w 202990"/>
                <a:gd name="connsiteY118" fmla="*/ 190765 h 278997"/>
                <a:gd name="connsiteX119" fmla="*/ 148277 w 202990"/>
                <a:gd name="connsiteY119" fmla="*/ 181273 h 278997"/>
                <a:gd name="connsiteX120" fmla="*/ 148277 w 202990"/>
                <a:gd name="connsiteY120" fmla="*/ 166911 h 278997"/>
                <a:gd name="connsiteX121" fmla="*/ 150525 w 202990"/>
                <a:gd name="connsiteY121" fmla="*/ 162165 h 278997"/>
                <a:gd name="connsiteX122" fmla="*/ 152836 w 202990"/>
                <a:gd name="connsiteY122" fmla="*/ 159793 h 278997"/>
                <a:gd name="connsiteX123" fmla="*/ 171074 w 202990"/>
                <a:gd name="connsiteY123" fmla="*/ 150239 h 278997"/>
                <a:gd name="connsiteX124" fmla="*/ 173322 w 202990"/>
                <a:gd name="connsiteY124" fmla="*/ 145493 h 278997"/>
                <a:gd name="connsiteX125" fmla="*/ 177882 w 202990"/>
                <a:gd name="connsiteY125" fmla="*/ 143120 h 278997"/>
                <a:gd name="connsiteX126" fmla="*/ 180193 w 202990"/>
                <a:gd name="connsiteY126" fmla="*/ 140685 h 278997"/>
                <a:gd name="connsiteX127" fmla="*/ 180193 w 202990"/>
                <a:gd name="connsiteY127" fmla="*/ 119267 h 278997"/>
                <a:gd name="connsiteX128" fmla="*/ 184752 w 202990"/>
                <a:gd name="connsiteY128" fmla="*/ 116832 h 278997"/>
                <a:gd name="connsiteX129" fmla="*/ 187001 w 202990"/>
                <a:gd name="connsiteY129" fmla="*/ 112086 h 278997"/>
                <a:gd name="connsiteX130" fmla="*/ 187001 w 202990"/>
                <a:gd name="connsiteY130" fmla="*/ 102532 h 278997"/>
                <a:gd name="connsiteX131" fmla="*/ 184752 w 202990"/>
                <a:gd name="connsiteY131" fmla="*/ 97786 h 278997"/>
                <a:gd name="connsiteX132" fmla="*/ 182441 w 202990"/>
                <a:gd name="connsiteY132" fmla="*/ 95414 h 278997"/>
                <a:gd name="connsiteX133" fmla="*/ 182441 w 202990"/>
                <a:gd name="connsiteY133" fmla="*/ 90605 h 278997"/>
                <a:gd name="connsiteX134" fmla="*/ 189312 w 202990"/>
                <a:gd name="connsiteY134" fmla="*/ 76306 h 278997"/>
                <a:gd name="connsiteX135" fmla="*/ 189312 w 202990"/>
                <a:gd name="connsiteY135" fmla="*/ 66752 h 278997"/>
                <a:gd name="connsiteX136" fmla="*/ 187001 w 202990"/>
                <a:gd name="connsiteY136" fmla="*/ 62006 h 278997"/>
                <a:gd name="connsiteX137" fmla="*/ 187001 w 202990"/>
                <a:gd name="connsiteY137" fmla="*/ 50080 h 278997"/>
                <a:gd name="connsiteX138" fmla="*/ 189312 w 202990"/>
                <a:gd name="connsiteY138" fmla="*/ 47707 h 278997"/>
                <a:gd name="connsiteX139" fmla="*/ 193871 w 202990"/>
                <a:gd name="connsiteY139" fmla="*/ 38153 h 278997"/>
                <a:gd name="connsiteX140" fmla="*/ 198431 w 202990"/>
                <a:gd name="connsiteY140" fmla="*/ 33407 h 278997"/>
                <a:gd name="connsiteX141" fmla="*/ 200679 w 202990"/>
                <a:gd name="connsiteY141" fmla="*/ 26226 h 278997"/>
                <a:gd name="connsiteX142" fmla="*/ 202990 w 202990"/>
                <a:gd name="connsiteY142" fmla="*/ 21480 h 278997"/>
                <a:gd name="connsiteX143" fmla="*/ 202990 w 202990"/>
                <a:gd name="connsiteY143" fmla="*/ 7181 h 278997"/>
                <a:gd name="connsiteX144" fmla="*/ 198431 w 202990"/>
                <a:gd name="connsiteY144" fmla="*/ 2373 h 278997"/>
                <a:gd name="connsiteX145" fmla="*/ 193871 w 202990"/>
                <a:gd name="connsiteY145" fmla="*/ 7181 h 278997"/>
                <a:gd name="connsiteX146" fmla="*/ 189312 w 202990"/>
                <a:gd name="connsiteY146" fmla="*/ 7181 h 278997"/>
                <a:gd name="connsiteX147" fmla="*/ 175634 w 202990"/>
                <a:gd name="connsiteY147" fmla="*/ 0 h 278997"/>
                <a:gd name="connsiteX148" fmla="*/ 168763 w 202990"/>
                <a:gd name="connsiteY148" fmla="*/ 0 h 278997"/>
                <a:gd name="connsiteX149" fmla="*/ 161955 w 202990"/>
                <a:gd name="connsiteY149" fmla="*/ 7181 h 278997"/>
                <a:gd name="connsiteX150" fmla="*/ 150525 w 202990"/>
                <a:gd name="connsiteY150" fmla="*/ 7181 h 278997"/>
                <a:gd name="connsiteX151" fmla="*/ 143717 w 202990"/>
                <a:gd name="connsiteY151" fmla="*/ 19108 h 278997"/>
                <a:gd name="connsiteX152" fmla="*/ 148277 w 202990"/>
                <a:gd name="connsiteY152" fmla="*/ 23853 h 278997"/>
                <a:gd name="connsiteX153" fmla="*/ 148277 w 202990"/>
                <a:gd name="connsiteY153" fmla="*/ 33407 h 278997"/>
                <a:gd name="connsiteX154" fmla="*/ 145966 w 202990"/>
                <a:gd name="connsiteY154" fmla="*/ 38153 h 278997"/>
                <a:gd name="connsiteX155" fmla="*/ 143717 w 202990"/>
                <a:gd name="connsiteY155" fmla="*/ 40526 h 278997"/>
                <a:gd name="connsiteX156" fmla="*/ 141406 w 202990"/>
                <a:gd name="connsiteY156" fmla="*/ 45334 h 278997"/>
                <a:gd name="connsiteX157" fmla="*/ 139158 w 202990"/>
                <a:gd name="connsiteY157" fmla="*/ 47707 h 27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02990" h="278997">
                  <a:moveTo>
                    <a:pt x="139158" y="47707"/>
                  </a:moveTo>
                  <a:lnTo>
                    <a:pt x="136847" y="50080"/>
                  </a:lnTo>
                  <a:lnTo>
                    <a:pt x="134598" y="66752"/>
                  </a:lnTo>
                  <a:lnTo>
                    <a:pt x="125479" y="57261"/>
                  </a:lnTo>
                  <a:lnTo>
                    <a:pt x="111738" y="57261"/>
                  </a:lnTo>
                  <a:lnTo>
                    <a:pt x="109490" y="54825"/>
                  </a:lnTo>
                  <a:lnTo>
                    <a:pt x="104931" y="54825"/>
                  </a:lnTo>
                  <a:lnTo>
                    <a:pt x="102620" y="52452"/>
                  </a:lnTo>
                  <a:lnTo>
                    <a:pt x="98060" y="50080"/>
                  </a:lnTo>
                  <a:lnTo>
                    <a:pt x="79822" y="50080"/>
                  </a:lnTo>
                  <a:lnTo>
                    <a:pt x="73014" y="52452"/>
                  </a:lnTo>
                  <a:lnTo>
                    <a:pt x="61584" y="52452"/>
                  </a:lnTo>
                  <a:lnTo>
                    <a:pt x="54776" y="64379"/>
                  </a:lnTo>
                  <a:lnTo>
                    <a:pt x="57025" y="78679"/>
                  </a:lnTo>
                  <a:lnTo>
                    <a:pt x="59336" y="81114"/>
                  </a:lnTo>
                  <a:lnTo>
                    <a:pt x="68455" y="81114"/>
                  </a:lnTo>
                  <a:lnTo>
                    <a:pt x="70703" y="78679"/>
                  </a:lnTo>
                  <a:lnTo>
                    <a:pt x="70703" y="71560"/>
                  </a:lnTo>
                  <a:lnTo>
                    <a:pt x="77574" y="71560"/>
                  </a:lnTo>
                  <a:lnTo>
                    <a:pt x="79822" y="73933"/>
                  </a:lnTo>
                  <a:lnTo>
                    <a:pt x="84382" y="73933"/>
                  </a:lnTo>
                  <a:lnTo>
                    <a:pt x="84382" y="76306"/>
                  </a:lnTo>
                  <a:lnTo>
                    <a:pt x="86692" y="78679"/>
                  </a:lnTo>
                  <a:lnTo>
                    <a:pt x="86692" y="85860"/>
                  </a:lnTo>
                  <a:lnTo>
                    <a:pt x="91252" y="88232"/>
                  </a:lnTo>
                  <a:lnTo>
                    <a:pt x="91252" y="93041"/>
                  </a:lnTo>
                  <a:lnTo>
                    <a:pt x="88941" y="95414"/>
                  </a:lnTo>
                  <a:lnTo>
                    <a:pt x="86692" y="100159"/>
                  </a:lnTo>
                  <a:lnTo>
                    <a:pt x="84382" y="102532"/>
                  </a:lnTo>
                  <a:lnTo>
                    <a:pt x="79822" y="102532"/>
                  </a:lnTo>
                  <a:lnTo>
                    <a:pt x="75263" y="112086"/>
                  </a:lnTo>
                  <a:lnTo>
                    <a:pt x="75263" y="126385"/>
                  </a:lnTo>
                  <a:lnTo>
                    <a:pt x="82133" y="128758"/>
                  </a:lnTo>
                  <a:lnTo>
                    <a:pt x="84382" y="135939"/>
                  </a:lnTo>
                  <a:lnTo>
                    <a:pt x="91252" y="135939"/>
                  </a:lnTo>
                  <a:lnTo>
                    <a:pt x="93501" y="138312"/>
                  </a:lnTo>
                  <a:lnTo>
                    <a:pt x="93501" y="143120"/>
                  </a:lnTo>
                  <a:lnTo>
                    <a:pt x="91252" y="145493"/>
                  </a:lnTo>
                  <a:lnTo>
                    <a:pt x="91252" y="164538"/>
                  </a:lnTo>
                  <a:lnTo>
                    <a:pt x="88941" y="169284"/>
                  </a:lnTo>
                  <a:lnTo>
                    <a:pt x="91252" y="178838"/>
                  </a:lnTo>
                  <a:lnTo>
                    <a:pt x="88941" y="181273"/>
                  </a:lnTo>
                  <a:lnTo>
                    <a:pt x="84382" y="183646"/>
                  </a:lnTo>
                  <a:lnTo>
                    <a:pt x="84382" y="193138"/>
                  </a:lnTo>
                  <a:lnTo>
                    <a:pt x="82133" y="197946"/>
                  </a:lnTo>
                  <a:lnTo>
                    <a:pt x="79822" y="200318"/>
                  </a:lnTo>
                  <a:lnTo>
                    <a:pt x="75263" y="200318"/>
                  </a:lnTo>
                  <a:lnTo>
                    <a:pt x="73014" y="197946"/>
                  </a:lnTo>
                  <a:lnTo>
                    <a:pt x="73014" y="186019"/>
                  </a:lnTo>
                  <a:lnTo>
                    <a:pt x="70703" y="186019"/>
                  </a:lnTo>
                  <a:lnTo>
                    <a:pt x="68455" y="188392"/>
                  </a:lnTo>
                  <a:lnTo>
                    <a:pt x="66144" y="193138"/>
                  </a:lnTo>
                  <a:lnTo>
                    <a:pt x="63895" y="195573"/>
                  </a:lnTo>
                  <a:lnTo>
                    <a:pt x="52465" y="195573"/>
                  </a:lnTo>
                  <a:lnTo>
                    <a:pt x="45657" y="178838"/>
                  </a:lnTo>
                  <a:lnTo>
                    <a:pt x="34228" y="178838"/>
                  </a:lnTo>
                  <a:lnTo>
                    <a:pt x="34228" y="181273"/>
                  </a:lnTo>
                  <a:lnTo>
                    <a:pt x="41098" y="188392"/>
                  </a:lnTo>
                  <a:lnTo>
                    <a:pt x="36538" y="190765"/>
                  </a:lnTo>
                  <a:lnTo>
                    <a:pt x="34228" y="195573"/>
                  </a:lnTo>
                  <a:lnTo>
                    <a:pt x="31917" y="197946"/>
                  </a:lnTo>
                  <a:lnTo>
                    <a:pt x="25108" y="197946"/>
                  </a:lnTo>
                  <a:lnTo>
                    <a:pt x="20549" y="195573"/>
                  </a:lnTo>
                  <a:lnTo>
                    <a:pt x="15989" y="195573"/>
                  </a:lnTo>
                  <a:lnTo>
                    <a:pt x="13678" y="193138"/>
                  </a:lnTo>
                  <a:lnTo>
                    <a:pt x="11430" y="193138"/>
                  </a:lnTo>
                  <a:lnTo>
                    <a:pt x="11430" y="200318"/>
                  </a:lnTo>
                  <a:lnTo>
                    <a:pt x="13678" y="202691"/>
                  </a:lnTo>
                  <a:lnTo>
                    <a:pt x="13678" y="207499"/>
                  </a:lnTo>
                  <a:lnTo>
                    <a:pt x="9119" y="207499"/>
                  </a:lnTo>
                  <a:lnTo>
                    <a:pt x="20549" y="214618"/>
                  </a:lnTo>
                  <a:lnTo>
                    <a:pt x="13678" y="219364"/>
                  </a:lnTo>
                  <a:lnTo>
                    <a:pt x="20549" y="224172"/>
                  </a:lnTo>
                  <a:lnTo>
                    <a:pt x="20549" y="238471"/>
                  </a:lnTo>
                  <a:lnTo>
                    <a:pt x="18238" y="240844"/>
                  </a:lnTo>
                  <a:lnTo>
                    <a:pt x="11430" y="233726"/>
                  </a:lnTo>
                  <a:lnTo>
                    <a:pt x="2311" y="238471"/>
                  </a:lnTo>
                  <a:lnTo>
                    <a:pt x="0" y="245652"/>
                  </a:lnTo>
                  <a:lnTo>
                    <a:pt x="20549" y="264698"/>
                  </a:lnTo>
                  <a:lnTo>
                    <a:pt x="20549" y="271879"/>
                  </a:lnTo>
                  <a:lnTo>
                    <a:pt x="27357" y="278997"/>
                  </a:lnTo>
                  <a:lnTo>
                    <a:pt x="27357" y="274251"/>
                  </a:lnTo>
                  <a:lnTo>
                    <a:pt x="34228" y="274251"/>
                  </a:lnTo>
                  <a:lnTo>
                    <a:pt x="34228" y="267071"/>
                  </a:lnTo>
                  <a:lnTo>
                    <a:pt x="38787" y="264698"/>
                  </a:lnTo>
                  <a:lnTo>
                    <a:pt x="41098" y="262325"/>
                  </a:lnTo>
                  <a:lnTo>
                    <a:pt x="45657" y="259952"/>
                  </a:lnTo>
                  <a:lnTo>
                    <a:pt x="47906" y="257579"/>
                  </a:lnTo>
                  <a:lnTo>
                    <a:pt x="50217" y="259952"/>
                  </a:lnTo>
                  <a:lnTo>
                    <a:pt x="50217" y="262325"/>
                  </a:lnTo>
                  <a:lnTo>
                    <a:pt x="52465" y="264698"/>
                  </a:lnTo>
                  <a:lnTo>
                    <a:pt x="52465" y="267071"/>
                  </a:lnTo>
                  <a:lnTo>
                    <a:pt x="57025" y="267071"/>
                  </a:lnTo>
                  <a:lnTo>
                    <a:pt x="57025" y="269506"/>
                  </a:lnTo>
                  <a:lnTo>
                    <a:pt x="59336" y="271879"/>
                  </a:lnTo>
                  <a:lnTo>
                    <a:pt x="59336" y="274251"/>
                  </a:lnTo>
                  <a:lnTo>
                    <a:pt x="61584" y="276624"/>
                  </a:lnTo>
                  <a:lnTo>
                    <a:pt x="66144" y="276624"/>
                  </a:lnTo>
                  <a:lnTo>
                    <a:pt x="68455" y="274251"/>
                  </a:lnTo>
                  <a:lnTo>
                    <a:pt x="70703" y="269506"/>
                  </a:lnTo>
                  <a:lnTo>
                    <a:pt x="70703" y="262325"/>
                  </a:lnTo>
                  <a:lnTo>
                    <a:pt x="79822" y="264698"/>
                  </a:lnTo>
                  <a:lnTo>
                    <a:pt x="86692" y="257579"/>
                  </a:lnTo>
                  <a:lnTo>
                    <a:pt x="88941" y="257579"/>
                  </a:lnTo>
                  <a:lnTo>
                    <a:pt x="88941" y="269506"/>
                  </a:lnTo>
                  <a:lnTo>
                    <a:pt x="86692" y="274251"/>
                  </a:lnTo>
                  <a:lnTo>
                    <a:pt x="88941" y="276624"/>
                  </a:lnTo>
                  <a:lnTo>
                    <a:pt x="95812" y="276624"/>
                  </a:lnTo>
                  <a:lnTo>
                    <a:pt x="100371" y="274251"/>
                  </a:lnTo>
                  <a:lnTo>
                    <a:pt x="102620" y="271879"/>
                  </a:lnTo>
                  <a:lnTo>
                    <a:pt x="104931" y="267071"/>
                  </a:lnTo>
                  <a:lnTo>
                    <a:pt x="111738" y="259952"/>
                  </a:lnTo>
                  <a:lnTo>
                    <a:pt x="114049" y="255144"/>
                  </a:lnTo>
                  <a:lnTo>
                    <a:pt x="118609" y="250398"/>
                  </a:lnTo>
                  <a:lnTo>
                    <a:pt x="125479" y="250398"/>
                  </a:lnTo>
                  <a:lnTo>
                    <a:pt x="127728" y="248025"/>
                  </a:lnTo>
                  <a:lnTo>
                    <a:pt x="139158" y="231353"/>
                  </a:lnTo>
                  <a:lnTo>
                    <a:pt x="136847" y="190765"/>
                  </a:lnTo>
                  <a:lnTo>
                    <a:pt x="139158" y="190765"/>
                  </a:lnTo>
                  <a:lnTo>
                    <a:pt x="148277" y="181273"/>
                  </a:lnTo>
                  <a:lnTo>
                    <a:pt x="148277" y="166911"/>
                  </a:lnTo>
                  <a:lnTo>
                    <a:pt x="150525" y="162165"/>
                  </a:lnTo>
                  <a:lnTo>
                    <a:pt x="152836" y="159793"/>
                  </a:lnTo>
                  <a:lnTo>
                    <a:pt x="171074" y="150239"/>
                  </a:lnTo>
                  <a:lnTo>
                    <a:pt x="173322" y="145493"/>
                  </a:lnTo>
                  <a:lnTo>
                    <a:pt x="177882" y="143120"/>
                  </a:lnTo>
                  <a:lnTo>
                    <a:pt x="180193" y="140685"/>
                  </a:lnTo>
                  <a:lnTo>
                    <a:pt x="180193" y="119267"/>
                  </a:lnTo>
                  <a:lnTo>
                    <a:pt x="184752" y="116832"/>
                  </a:lnTo>
                  <a:lnTo>
                    <a:pt x="187001" y="112086"/>
                  </a:lnTo>
                  <a:lnTo>
                    <a:pt x="187001" y="102532"/>
                  </a:lnTo>
                  <a:lnTo>
                    <a:pt x="184752" y="97786"/>
                  </a:lnTo>
                  <a:lnTo>
                    <a:pt x="182441" y="95414"/>
                  </a:lnTo>
                  <a:lnTo>
                    <a:pt x="182441" y="90605"/>
                  </a:lnTo>
                  <a:lnTo>
                    <a:pt x="189312" y="76306"/>
                  </a:lnTo>
                  <a:lnTo>
                    <a:pt x="189312" y="66752"/>
                  </a:lnTo>
                  <a:lnTo>
                    <a:pt x="187001" y="62006"/>
                  </a:lnTo>
                  <a:lnTo>
                    <a:pt x="187001" y="50080"/>
                  </a:lnTo>
                  <a:lnTo>
                    <a:pt x="189312" y="47707"/>
                  </a:lnTo>
                  <a:lnTo>
                    <a:pt x="193871" y="38153"/>
                  </a:lnTo>
                  <a:lnTo>
                    <a:pt x="198431" y="33407"/>
                  </a:lnTo>
                  <a:lnTo>
                    <a:pt x="200679" y="26226"/>
                  </a:lnTo>
                  <a:lnTo>
                    <a:pt x="202990" y="21480"/>
                  </a:lnTo>
                  <a:lnTo>
                    <a:pt x="202990" y="7181"/>
                  </a:lnTo>
                  <a:lnTo>
                    <a:pt x="198431" y="2373"/>
                  </a:lnTo>
                  <a:lnTo>
                    <a:pt x="193871" y="7181"/>
                  </a:lnTo>
                  <a:lnTo>
                    <a:pt x="189312" y="7181"/>
                  </a:lnTo>
                  <a:lnTo>
                    <a:pt x="175634" y="0"/>
                  </a:lnTo>
                  <a:lnTo>
                    <a:pt x="168763" y="0"/>
                  </a:lnTo>
                  <a:lnTo>
                    <a:pt x="161955" y="7181"/>
                  </a:lnTo>
                  <a:lnTo>
                    <a:pt x="150525" y="7181"/>
                  </a:lnTo>
                  <a:lnTo>
                    <a:pt x="143717" y="19108"/>
                  </a:lnTo>
                  <a:lnTo>
                    <a:pt x="148277" y="23853"/>
                  </a:lnTo>
                  <a:lnTo>
                    <a:pt x="148277" y="33407"/>
                  </a:lnTo>
                  <a:lnTo>
                    <a:pt x="145966" y="38153"/>
                  </a:lnTo>
                  <a:lnTo>
                    <a:pt x="143717" y="40526"/>
                  </a:lnTo>
                  <a:lnTo>
                    <a:pt x="141406" y="45334"/>
                  </a:lnTo>
                  <a:lnTo>
                    <a:pt x="139158" y="47707"/>
                  </a:lnTo>
                  <a:close/>
                </a:path>
              </a:pathLst>
            </a:custGeom>
            <a:solidFill>
              <a:srgbClr val="A6A6A6"/>
            </a:solidFill>
            <a:ln w="6245" cap="flat">
              <a:noFill/>
              <a:prstDash val="solid"/>
              <a:miter/>
            </a:ln>
          </p:spPr>
          <p:txBody>
            <a:bodyPr rtlCol="0" anchor="ctr"/>
            <a:lstStyle/>
            <a:p>
              <a:endParaRPr lang="en-US" noProof="0" dirty="0"/>
            </a:p>
          </p:txBody>
        </p:sp>
        <p:sp>
          <p:nvSpPr>
            <p:cNvPr id="5231" name="Serbest Form 5230">
              <a:extLst>
                <a:ext uri="{FF2B5EF4-FFF2-40B4-BE49-F238E27FC236}">
                  <a16:creationId xmlns:a16="http://schemas.microsoft.com/office/drawing/2014/main" id="{F08A6C42-3263-6441-AC07-0E38DF04F48A}"/>
                </a:ext>
              </a:extLst>
            </p:cNvPr>
            <p:cNvSpPr/>
            <p:nvPr/>
          </p:nvSpPr>
          <p:spPr>
            <a:xfrm>
              <a:off x="5943550" y="2427460"/>
              <a:ext cx="202990" cy="278997"/>
            </a:xfrm>
            <a:custGeom>
              <a:avLst/>
              <a:gdLst>
                <a:gd name="connsiteX0" fmla="*/ 139158 w 202990"/>
                <a:gd name="connsiteY0" fmla="*/ 47707 h 278997"/>
                <a:gd name="connsiteX1" fmla="*/ 136847 w 202990"/>
                <a:gd name="connsiteY1" fmla="*/ 50080 h 278997"/>
                <a:gd name="connsiteX2" fmla="*/ 134598 w 202990"/>
                <a:gd name="connsiteY2" fmla="*/ 66752 h 278997"/>
                <a:gd name="connsiteX3" fmla="*/ 125479 w 202990"/>
                <a:gd name="connsiteY3" fmla="*/ 57261 h 278997"/>
                <a:gd name="connsiteX4" fmla="*/ 111738 w 202990"/>
                <a:gd name="connsiteY4" fmla="*/ 57261 h 278997"/>
                <a:gd name="connsiteX5" fmla="*/ 109490 w 202990"/>
                <a:gd name="connsiteY5" fmla="*/ 54825 h 278997"/>
                <a:gd name="connsiteX6" fmla="*/ 104931 w 202990"/>
                <a:gd name="connsiteY6" fmla="*/ 54825 h 278997"/>
                <a:gd name="connsiteX7" fmla="*/ 102620 w 202990"/>
                <a:gd name="connsiteY7" fmla="*/ 52452 h 278997"/>
                <a:gd name="connsiteX8" fmla="*/ 98060 w 202990"/>
                <a:gd name="connsiteY8" fmla="*/ 50080 h 278997"/>
                <a:gd name="connsiteX9" fmla="*/ 79822 w 202990"/>
                <a:gd name="connsiteY9" fmla="*/ 50080 h 278997"/>
                <a:gd name="connsiteX10" fmla="*/ 73014 w 202990"/>
                <a:gd name="connsiteY10" fmla="*/ 52452 h 278997"/>
                <a:gd name="connsiteX11" fmla="*/ 61584 w 202990"/>
                <a:gd name="connsiteY11" fmla="*/ 52452 h 278997"/>
                <a:gd name="connsiteX12" fmla="*/ 54776 w 202990"/>
                <a:gd name="connsiteY12" fmla="*/ 64379 h 278997"/>
                <a:gd name="connsiteX13" fmla="*/ 57025 w 202990"/>
                <a:gd name="connsiteY13" fmla="*/ 78679 h 278997"/>
                <a:gd name="connsiteX14" fmla="*/ 59336 w 202990"/>
                <a:gd name="connsiteY14" fmla="*/ 81114 h 278997"/>
                <a:gd name="connsiteX15" fmla="*/ 68455 w 202990"/>
                <a:gd name="connsiteY15" fmla="*/ 81114 h 278997"/>
                <a:gd name="connsiteX16" fmla="*/ 70703 w 202990"/>
                <a:gd name="connsiteY16" fmla="*/ 78679 h 278997"/>
                <a:gd name="connsiteX17" fmla="*/ 70703 w 202990"/>
                <a:gd name="connsiteY17" fmla="*/ 71560 h 278997"/>
                <a:gd name="connsiteX18" fmla="*/ 77574 w 202990"/>
                <a:gd name="connsiteY18" fmla="*/ 71560 h 278997"/>
                <a:gd name="connsiteX19" fmla="*/ 79822 w 202990"/>
                <a:gd name="connsiteY19" fmla="*/ 73933 h 278997"/>
                <a:gd name="connsiteX20" fmla="*/ 84382 w 202990"/>
                <a:gd name="connsiteY20" fmla="*/ 73933 h 278997"/>
                <a:gd name="connsiteX21" fmla="*/ 84382 w 202990"/>
                <a:gd name="connsiteY21" fmla="*/ 76306 h 278997"/>
                <a:gd name="connsiteX22" fmla="*/ 86692 w 202990"/>
                <a:gd name="connsiteY22" fmla="*/ 78679 h 278997"/>
                <a:gd name="connsiteX23" fmla="*/ 86692 w 202990"/>
                <a:gd name="connsiteY23" fmla="*/ 85860 h 278997"/>
                <a:gd name="connsiteX24" fmla="*/ 91252 w 202990"/>
                <a:gd name="connsiteY24" fmla="*/ 88232 h 278997"/>
                <a:gd name="connsiteX25" fmla="*/ 91252 w 202990"/>
                <a:gd name="connsiteY25" fmla="*/ 93041 h 278997"/>
                <a:gd name="connsiteX26" fmla="*/ 88941 w 202990"/>
                <a:gd name="connsiteY26" fmla="*/ 95414 h 278997"/>
                <a:gd name="connsiteX27" fmla="*/ 86692 w 202990"/>
                <a:gd name="connsiteY27" fmla="*/ 100159 h 278997"/>
                <a:gd name="connsiteX28" fmla="*/ 84382 w 202990"/>
                <a:gd name="connsiteY28" fmla="*/ 102532 h 278997"/>
                <a:gd name="connsiteX29" fmla="*/ 79822 w 202990"/>
                <a:gd name="connsiteY29" fmla="*/ 102532 h 278997"/>
                <a:gd name="connsiteX30" fmla="*/ 75263 w 202990"/>
                <a:gd name="connsiteY30" fmla="*/ 112086 h 278997"/>
                <a:gd name="connsiteX31" fmla="*/ 75263 w 202990"/>
                <a:gd name="connsiteY31" fmla="*/ 126385 h 278997"/>
                <a:gd name="connsiteX32" fmla="*/ 82133 w 202990"/>
                <a:gd name="connsiteY32" fmla="*/ 128758 h 278997"/>
                <a:gd name="connsiteX33" fmla="*/ 84382 w 202990"/>
                <a:gd name="connsiteY33" fmla="*/ 135939 h 278997"/>
                <a:gd name="connsiteX34" fmla="*/ 91252 w 202990"/>
                <a:gd name="connsiteY34" fmla="*/ 135939 h 278997"/>
                <a:gd name="connsiteX35" fmla="*/ 93501 w 202990"/>
                <a:gd name="connsiteY35" fmla="*/ 138312 h 278997"/>
                <a:gd name="connsiteX36" fmla="*/ 93501 w 202990"/>
                <a:gd name="connsiteY36" fmla="*/ 143120 h 278997"/>
                <a:gd name="connsiteX37" fmla="*/ 91252 w 202990"/>
                <a:gd name="connsiteY37" fmla="*/ 145493 h 278997"/>
                <a:gd name="connsiteX38" fmla="*/ 91252 w 202990"/>
                <a:gd name="connsiteY38" fmla="*/ 164538 h 278997"/>
                <a:gd name="connsiteX39" fmla="*/ 88941 w 202990"/>
                <a:gd name="connsiteY39" fmla="*/ 169284 h 278997"/>
                <a:gd name="connsiteX40" fmla="*/ 91252 w 202990"/>
                <a:gd name="connsiteY40" fmla="*/ 178838 h 278997"/>
                <a:gd name="connsiteX41" fmla="*/ 88941 w 202990"/>
                <a:gd name="connsiteY41" fmla="*/ 181273 h 278997"/>
                <a:gd name="connsiteX42" fmla="*/ 84382 w 202990"/>
                <a:gd name="connsiteY42" fmla="*/ 183646 h 278997"/>
                <a:gd name="connsiteX43" fmla="*/ 84382 w 202990"/>
                <a:gd name="connsiteY43" fmla="*/ 193138 h 278997"/>
                <a:gd name="connsiteX44" fmla="*/ 82133 w 202990"/>
                <a:gd name="connsiteY44" fmla="*/ 197946 h 278997"/>
                <a:gd name="connsiteX45" fmla="*/ 79822 w 202990"/>
                <a:gd name="connsiteY45" fmla="*/ 200318 h 278997"/>
                <a:gd name="connsiteX46" fmla="*/ 75263 w 202990"/>
                <a:gd name="connsiteY46" fmla="*/ 200318 h 278997"/>
                <a:gd name="connsiteX47" fmla="*/ 73014 w 202990"/>
                <a:gd name="connsiteY47" fmla="*/ 197946 h 278997"/>
                <a:gd name="connsiteX48" fmla="*/ 73014 w 202990"/>
                <a:gd name="connsiteY48" fmla="*/ 186019 h 278997"/>
                <a:gd name="connsiteX49" fmla="*/ 70703 w 202990"/>
                <a:gd name="connsiteY49" fmla="*/ 186019 h 278997"/>
                <a:gd name="connsiteX50" fmla="*/ 68455 w 202990"/>
                <a:gd name="connsiteY50" fmla="*/ 188392 h 278997"/>
                <a:gd name="connsiteX51" fmla="*/ 66144 w 202990"/>
                <a:gd name="connsiteY51" fmla="*/ 193138 h 278997"/>
                <a:gd name="connsiteX52" fmla="*/ 63895 w 202990"/>
                <a:gd name="connsiteY52" fmla="*/ 195573 h 278997"/>
                <a:gd name="connsiteX53" fmla="*/ 52465 w 202990"/>
                <a:gd name="connsiteY53" fmla="*/ 195573 h 278997"/>
                <a:gd name="connsiteX54" fmla="*/ 45657 w 202990"/>
                <a:gd name="connsiteY54" fmla="*/ 178838 h 278997"/>
                <a:gd name="connsiteX55" fmla="*/ 34228 w 202990"/>
                <a:gd name="connsiteY55" fmla="*/ 178838 h 278997"/>
                <a:gd name="connsiteX56" fmla="*/ 34228 w 202990"/>
                <a:gd name="connsiteY56" fmla="*/ 181273 h 278997"/>
                <a:gd name="connsiteX57" fmla="*/ 41098 w 202990"/>
                <a:gd name="connsiteY57" fmla="*/ 188392 h 278997"/>
                <a:gd name="connsiteX58" fmla="*/ 36538 w 202990"/>
                <a:gd name="connsiteY58" fmla="*/ 190765 h 278997"/>
                <a:gd name="connsiteX59" fmla="*/ 34228 w 202990"/>
                <a:gd name="connsiteY59" fmla="*/ 195573 h 278997"/>
                <a:gd name="connsiteX60" fmla="*/ 31917 w 202990"/>
                <a:gd name="connsiteY60" fmla="*/ 197946 h 278997"/>
                <a:gd name="connsiteX61" fmla="*/ 25108 w 202990"/>
                <a:gd name="connsiteY61" fmla="*/ 197946 h 278997"/>
                <a:gd name="connsiteX62" fmla="*/ 20549 w 202990"/>
                <a:gd name="connsiteY62" fmla="*/ 195573 h 278997"/>
                <a:gd name="connsiteX63" fmla="*/ 15989 w 202990"/>
                <a:gd name="connsiteY63" fmla="*/ 195573 h 278997"/>
                <a:gd name="connsiteX64" fmla="*/ 13678 w 202990"/>
                <a:gd name="connsiteY64" fmla="*/ 193138 h 278997"/>
                <a:gd name="connsiteX65" fmla="*/ 11430 w 202990"/>
                <a:gd name="connsiteY65" fmla="*/ 193138 h 278997"/>
                <a:gd name="connsiteX66" fmla="*/ 11430 w 202990"/>
                <a:gd name="connsiteY66" fmla="*/ 200318 h 278997"/>
                <a:gd name="connsiteX67" fmla="*/ 13678 w 202990"/>
                <a:gd name="connsiteY67" fmla="*/ 202691 h 278997"/>
                <a:gd name="connsiteX68" fmla="*/ 13678 w 202990"/>
                <a:gd name="connsiteY68" fmla="*/ 207499 h 278997"/>
                <a:gd name="connsiteX69" fmla="*/ 9119 w 202990"/>
                <a:gd name="connsiteY69" fmla="*/ 207499 h 278997"/>
                <a:gd name="connsiteX70" fmla="*/ 20549 w 202990"/>
                <a:gd name="connsiteY70" fmla="*/ 214618 h 278997"/>
                <a:gd name="connsiteX71" fmla="*/ 13678 w 202990"/>
                <a:gd name="connsiteY71" fmla="*/ 219364 h 278997"/>
                <a:gd name="connsiteX72" fmla="*/ 20549 w 202990"/>
                <a:gd name="connsiteY72" fmla="*/ 224172 h 278997"/>
                <a:gd name="connsiteX73" fmla="*/ 20549 w 202990"/>
                <a:gd name="connsiteY73" fmla="*/ 238471 h 278997"/>
                <a:gd name="connsiteX74" fmla="*/ 18238 w 202990"/>
                <a:gd name="connsiteY74" fmla="*/ 240844 h 278997"/>
                <a:gd name="connsiteX75" fmla="*/ 11430 w 202990"/>
                <a:gd name="connsiteY75" fmla="*/ 233726 h 278997"/>
                <a:gd name="connsiteX76" fmla="*/ 2311 w 202990"/>
                <a:gd name="connsiteY76" fmla="*/ 238471 h 278997"/>
                <a:gd name="connsiteX77" fmla="*/ 0 w 202990"/>
                <a:gd name="connsiteY77" fmla="*/ 245652 h 278997"/>
                <a:gd name="connsiteX78" fmla="*/ 20549 w 202990"/>
                <a:gd name="connsiteY78" fmla="*/ 264698 h 278997"/>
                <a:gd name="connsiteX79" fmla="*/ 20549 w 202990"/>
                <a:gd name="connsiteY79" fmla="*/ 271879 h 278997"/>
                <a:gd name="connsiteX80" fmla="*/ 27357 w 202990"/>
                <a:gd name="connsiteY80" fmla="*/ 278997 h 278997"/>
                <a:gd name="connsiteX81" fmla="*/ 27357 w 202990"/>
                <a:gd name="connsiteY81" fmla="*/ 274251 h 278997"/>
                <a:gd name="connsiteX82" fmla="*/ 34228 w 202990"/>
                <a:gd name="connsiteY82" fmla="*/ 274251 h 278997"/>
                <a:gd name="connsiteX83" fmla="*/ 34228 w 202990"/>
                <a:gd name="connsiteY83" fmla="*/ 267071 h 278997"/>
                <a:gd name="connsiteX84" fmla="*/ 38787 w 202990"/>
                <a:gd name="connsiteY84" fmla="*/ 264698 h 278997"/>
                <a:gd name="connsiteX85" fmla="*/ 41098 w 202990"/>
                <a:gd name="connsiteY85" fmla="*/ 262325 h 278997"/>
                <a:gd name="connsiteX86" fmla="*/ 45657 w 202990"/>
                <a:gd name="connsiteY86" fmla="*/ 259952 h 278997"/>
                <a:gd name="connsiteX87" fmla="*/ 47906 w 202990"/>
                <a:gd name="connsiteY87" fmla="*/ 257579 h 278997"/>
                <a:gd name="connsiteX88" fmla="*/ 50217 w 202990"/>
                <a:gd name="connsiteY88" fmla="*/ 259952 h 278997"/>
                <a:gd name="connsiteX89" fmla="*/ 50217 w 202990"/>
                <a:gd name="connsiteY89" fmla="*/ 262325 h 278997"/>
                <a:gd name="connsiteX90" fmla="*/ 52465 w 202990"/>
                <a:gd name="connsiteY90" fmla="*/ 264698 h 278997"/>
                <a:gd name="connsiteX91" fmla="*/ 52465 w 202990"/>
                <a:gd name="connsiteY91" fmla="*/ 267071 h 278997"/>
                <a:gd name="connsiteX92" fmla="*/ 57025 w 202990"/>
                <a:gd name="connsiteY92" fmla="*/ 267071 h 278997"/>
                <a:gd name="connsiteX93" fmla="*/ 57025 w 202990"/>
                <a:gd name="connsiteY93" fmla="*/ 269506 h 278997"/>
                <a:gd name="connsiteX94" fmla="*/ 59336 w 202990"/>
                <a:gd name="connsiteY94" fmla="*/ 271879 h 278997"/>
                <a:gd name="connsiteX95" fmla="*/ 59336 w 202990"/>
                <a:gd name="connsiteY95" fmla="*/ 274251 h 278997"/>
                <a:gd name="connsiteX96" fmla="*/ 61584 w 202990"/>
                <a:gd name="connsiteY96" fmla="*/ 276624 h 278997"/>
                <a:gd name="connsiteX97" fmla="*/ 66144 w 202990"/>
                <a:gd name="connsiteY97" fmla="*/ 276624 h 278997"/>
                <a:gd name="connsiteX98" fmla="*/ 68455 w 202990"/>
                <a:gd name="connsiteY98" fmla="*/ 274251 h 278997"/>
                <a:gd name="connsiteX99" fmla="*/ 70703 w 202990"/>
                <a:gd name="connsiteY99" fmla="*/ 269506 h 278997"/>
                <a:gd name="connsiteX100" fmla="*/ 70703 w 202990"/>
                <a:gd name="connsiteY100" fmla="*/ 262325 h 278997"/>
                <a:gd name="connsiteX101" fmla="*/ 79822 w 202990"/>
                <a:gd name="connsiteY101" fmla="*/ 264698 h 278997"/>
                <a:gd name="connsiteX102" fmla="*/ 86692 w 202990"/>
                <a:gd name="connsiteY102" fmla="*/ 257579 h 278997"/>
                <a:gd name="connsiteX103" fmla="*/ 88941 w 202990"/>
                <a:gd name="connsiteY103" fmla="*/ 257579 h 278997"/>
                <a:gd name="connsiteX104" fmla="*/ 88941 w 202990"/>
                <a:gd name="connsiteY104" fmla="*/ 269506 h 278997"/>
                <a:gd name="connsiteX105" fmla="*/ 86692 w 202990"/>
                <a:gd name="connsiteY105" fmla="*/ 274251 h 278997"/>
                <a:gd name="connsiteX106" fmla="*/ 88941 w 202990"/>
                <a:gd name="connsiteY106" fmla="*/ 276624 h 278997"/>
                <a:gd name="connsiteX107" fmla="*/ 95812 w 202990"/>
                <a:gd name="connsiteY107" fmla="*/ 276624 h 278997"/>
                <a:gd name="connsiteX108" fmla="*/ 100371 w 202990"/>
                <a:gd name="connsiteY108" fmla="*/ 274251 h 278997"/>
                <a:gd name="connsiteX109" fmla="*/ 102620 w 202990"/>
                <a:gd name="connsiteY109" fmla="*/ 271879 h 278997"/>
                <a:gd name="connsiteX110" fmla="*/ 104931 w 202990"/>
                <a:gd name="connsiteY110" fmla="*/ 267071 h 278997"/>
                <a:gd name="connsiteX111" fmla="*/ 111738 w 202990"/>
                <a:gd name="connsiteY111" fmla="*/ 259952 h 278997"/>
                <a:gd name="connsiteX112" fmla="*/ 114049 w 202990"/>
                <a:gd name="connsiteY112" fmla="*/ 255144 h 278997"/>
                <a:gd name="connsiteX113" fmla="*/ 118609 w 202990"/>
                <a:gd name="connsiteY113" fmla="*/ 250398 h 278997"/>
                <a:gd name="connsiteX114" fmla="*/ 125479 w 202990"/>
                <a:gd name="connsiteY114" fmla="*/ 250398 h 278997"/>
                <a:gd name="connsiteX115" fmla="*/ 127728 w 202990"/>
                <a:gd name="connsiteY115" fmla="*/ 248025 h 278997"/>
                <a:gd name="connsiteX116" fmla="*/ 139158 w 202990"/>
                <a:gd name="connsiteY116" fmla="*/ 231353 h 278997"/>
                <a:gd name="connsiteX117" fmla="*/ 136847 w 202990"/>
                <a:gd name="connsiteY117" fmla="*/ 190765 h 278997"/>
                <a:gd name="connsiteX118" fmla="*/ 139158 w 202990"/>
                <a:gd name="connsiteY118" fmla="*/ 190765 h 278997"/>
                <a:gd name="connsiteX119" fmla="*/ 148277 w 202990"/>
                <a:gd name="connsiteY119" fmla="*/ 181273 h 278997"/>
                <a:gd name="connsiteX120" fmla="*/ 148277 w 202990"/>
                <a:gd name="connsiteY120" fmla="*/ 166911 h 278997"/>
                <a:gd name="connsiteX121" fmla="*/ 150525 w 202990"/>
                <a:gd name="connsiteY121" fmla="*/ 162165 h 278997"/>
                <a:gd name="connsiteX122" fmla="*/ 152836 w 202990"/>
                <a:gd name="connsiteY122" fmla="*/ 159793 h 278997"/>
                <a:gd name="connsiteX123" fmla="*/ 171074 w 202990"/>
                <a:gd name="connsiteY123" fmla="*/ 150239 h 278997"/>
                <a:gd name="connsiteX124" fmla="*/ 173322 w 202990"/>
                <a:gd name="connsiteY124" fmla="*/ 145493 h 278997"/>
                <a:gd name="connsiteX125" fmla="*/ 177882 w 202990"/>
                <a:gd name="connsiteY125" fmla="*/ 143120 h 278997"/>
                <a:gd name="connsiteX126" fmla="*/ 180193 w 202990"/>
                <a:gd name="connsiteY126" fmla="*/ 140685 h 278997"/>
                <a:gd name="connsiteX127" fmla="*/ 180193 w 202990"/>
                <a:gd name="connsiteY127" fmla="*/ 119267 h 278997"/>
                <a:gd name="connsiteX128" fmla="*/ 184752 w 202990"/>
                <a:gd name="connsiteY128" fmla="*/ 116832 h 278997"/>
                <a:gd name="connsiteX129" fmla="*/ 187001 w 202990"/>
                <a:gd name="connsiteY129" fmla="*/ 112086 h 278997"/>
                <a:gd name="connsiteX130" fmla="*/ 187001 w 202990"/>
                <a:gd name="connsiteY130" fmla="*/ 102532 h 278997"/>
                <a:gd name="connsiteX131" fmla="*/ 184752 w 202990"/>
                <a:gd name="connsiteY131" fmla="*/ 97786 h 278997"/>
                <a:gd name="connsiteX132" fmla="*/ 182441 w 202990"/>
                <a:gd name="connsiteY132" fmla="*/ 95414 h 278997"/>
                <a:gd name="connsiteX133" fmla="*/ 182441 w 202990"/>
                <a:gd name="connsiteY133" fmla="*/ 90605 h 278997"/>
                <a:gd name="connsiteX134" fmla="*/ 189312 w 202990"/>
                <a:gd name="connsiteY134" fmla="*/ 76306 h 278997"/>
                <a:gd name="connsiteX135" fmla="*/ 189312 w 202990"/>
                <a:gd name="connsiteY135" fmla="*/ 66752 h 278997"/>
                <a:gd name="connsiteX136" fmla="*/ 187001 w 202990"/>
                <a:gd name="connsiteY136" fmla="*/ 62006 h 278997"/>
                <a:gd name="connsiteX137" fmla="*/ 187001 w 202990"/>
                <a:gd name="connsiteY137" fmla="*/ 50080 h 278997"/>
                <a:gd name="connsiteX138" fmla="*/ 189312 w 202990"/>
                <a:gd name="connsiteY138" fmla="*/ 47707 h 278997"/>
                <a:gd name="connsiteX139" fmla="*/ 193871 w 202990"/>
                <a:gd name="connsiteY139" fmla="*/ 38153 h 278997"/>
                <a:gd name="connsiteX140" fmla="*/ 198431 w 202990"/>
                <a:gd name="connsiteY140" fmla="*/ 33407 h 278997"/>
                <a:gd name="connsiteX141" fmla="*/ 200679 w 202990"/>
                <a:gd name="connsiteY141" fmla="*/ 26226 h 278997"/>
                <a:gd name="connsiteX142" fmla="*/ 202990 w 202990"/>
                <a:gd name="connsiteY142" fmla="*/ 21480 h 278997"/>
                <a:gd name="connsiteX143" fmla="*/ 202990 w 202990"/>
                <a:gd name="connsiteY143" fmla="*/ 7181 h 278997"/>
                <a:gd name="connsiteX144" fmla="*/ 198431 w 202990"/>
                <a:gd name="connsiteY144" fmla="*/ 2373 h 278997"/>
                <a:gd name="connsiteX145" fmla="*/ 193871 w 202990"/>
                <a:gd name="connsiteY145" fmla="*/ 7181 h 278997"/>
                <a:gd name="connsiteX146" fmla="*/ 189312 w 202990"/>
                <a:gd name="connsiteY146" fmla="*/ 7181 h 278997"/>
                <a:gd name="connsiteX147" fmla="*/ 175634 w 202990"/>
                <a:gd name="connsiteY147" fmla="*/ 0 h 278997"/>
                <a:gd name="connsiteX148" fmla="*/ 168763 w 202990"/>
                <a:gd name="connsiteY148" fmla="*/ 0 h 278997"/>
                <a:gd name="connsiteX149" fmla="*/ 161955 w 202990"/>
                <a:gd name="connsiteY149" fmla="*/ 7181 h 278997"/>
                <a:gd name="connsiteX150" fmla="*/ 150525 w 202990"/>
                <a:gd name="connsiteY150" fmla="*/ 7181 h 278997"/>
                <a:gd name="connsiteX151" fmla="*/ 143717 w 202990"/>
                <a:gd name="connsiteY151" fmla="*/ 19108 h 278997"/>
                <a:gd name="connsiteX152" fmla="*/ 148277 w 202990"/>
                <a:gd name="connsiteY152" fmla="*/ 23853 h 278997"/>
                <a:gd name="connsiteX153" fmla="*/ 148277 w 202990"/>
                <a:gd name="connsiteY153" fmla="*/ 33407 h 278997"/>
                <a:gd name="connsiteX154" fmla="*/ 145966 w 202990"/>
                <a:gd name="connsiteY154" fmla="*/ 38153 h 278997"/>
                <a:gd name="connsiteX155" fmla="*/ 143717 w 202990"/>
                <a:gd name="connsiteY155" fmla="*/ 40526 h 278997"/>
                <a:gd name="connsiteX156" fmla="*/ 141406 w 202990"/>
                <a:gd name="connsiteY156" fmla="*/ 45334 h 278997"/>
                <a:gd name="connsiteX157" fmla="*/ 139158 w 202990"/>
                <a:gd name="connsiteY157" fmla="*/ 47707 h 27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202990" h="278997">
                  <a:moveTo>
                    <a:pt x="139158" y="47707"/>
                  </a:moveTo>
                  <a:lnTo>
                    <a:pt x="136847" y="50080"/>
                  </a:lnTo>
                  <a:lnTo>
                    <a:pt x="134598" y="66752"/>
                  </a:lnTo>
                  <a:lnTo>
                    <a:pt x="125479" y="57261"/>
                  </a:lnTo>
                  <a:lnTo>
                    <a:pt x="111738" y="57261"/>
                  </a:lnTo>
                  <a:lnTo>
                    <a:pt x="109490" y="54825"/>
                  </a:lnTo>
                  <a:lnTo>
                    <a:pt x="104931" y="54825"/>
                  </a:lnTo>
                  <a:lnTo>
                    <a:pt x="102620" y="52452"/>
                  </a:lnTo>
                  <a:lnTo>
                    <a:pt x="98060" y="50080"/>
                  </a:lnTo>
                  <a:lnTo>
                    <a:pt x="79822" y="50080"/>
                  </a:lnTo>
                  <a:lnTo>
                    <a:pt x="73014" y="52452"/>
                  </a:lnTo>
                  <a:lnTo>
                    <a:pt x="61584" y="52452"/>
                  </a:lnTo>
                  <a:lnTo>
                    <a:pt x="54776" y="64379"/>
                  </a:lnTo>
                  <a:lnTo>
                    <a:pt x="57025" y="78679"/>
                  </a:lnTo>
                  <a:lnTo>
                    <a:pt x="59336" y="81114"/>
                  </a:lnTo>
                  <a:lnTo>
                    <a:pt x="68455" y="81114"/>
                  </a:lnTo>
                  <a:lnTo>
                    <a:pt x="70703" y="78679"/>
                  </a:lnTo>
                  <a:lnTo>
                    <a:pt x="70703" y="71560"/>
                  </a:lnTo>
                  <a:lnTo>
                    <a:pt x="77574" y="71560"/>
                  </a:lnTo>
                  <a:lnTo>
                    <a:pt x="79822" y="73933"/>
                  </a:lnTo>
                  <a:lnTo>
                    <a:pt x="84382" y="73933"/>
                  </a:lnTo>
                  <a:lnTo>
                    <a:pt x="84382" y="76306"/>
                  </a:lnTo>
                  <a:lnTo>
                    <a:pt x="86692" y="78679"/>
                  </a:lnTo>
                  <a:lnTo>
                    <a:pt x="86692" y="85860"/>
                  </a:lnTo>
                  <a:lnTo>
                    <a:pt x="91252" y="88232"/>
                  </a:lnTo>
                  <a:lnTo>
                    <a:pt x="91252" y="93041"/>
                  </a:lnTo>
                  <a:lnTo>
                    <a:pt x="88941" y="95414"/>
                  </a:lnTo>
                  <a:lnTo>
                    <a:pt x="86692" y="100159"/>
                  </a:lnTo>
                  <a:lnTo>
                    <a:pt x="84382" y="102532"/>
                  </a:lnTo>
                  <a:lnTo>
                    <a:pt x="79822" y="102532"/>
                  </a:lnTo>
                  <a:lnTo>
                    <a:pt x="75263" y="112086"/>
                  </a:lnTo>
                  <a:lnTo>
                    <a:pt x="75263" y="126385"/>
                  </a:lnTo>
                  <a:lnTo>
                    <a:pt x="82133" y="128758"/>
                  </a:lnTo>
                  <a:lnTo>
                    <a:pt x="84382" y="135939"/>
                  </a:lnTo>
                  <a:lnTo>
                    <a:pt x="91252" y="135939"/>
                  </a:lnTo>
                  <a:lnTo>
                    <a:pt x="93501" y="138312"/>
                  </a:lnTo>
                  <a:lnTo>
                    <a:pt x="93501" y="143120"/>
                  </a:lnTo>
                  <a:lnTo>
                    <a:pt x="91252" y="145493"/>
                  </a:lnTo>
                  <a:lnTo>
                    <a:pt x="91252" y="164538"/>
                  </a:lnTo>
                  <a:lnTo>
                    <a:pt x="88941" y="169284"/>
                  </a:lnTo>
                  <a:lnTo>
                    <a:pt x="91252" y="178838"/>
                  </a:lnTo>
                  <a:lnTo>
                    <a:pt x="88941" y="181273"/>
                  </a:lnTo>
                  <a:lnTo>
                    <a:pt x="84382" y="183646"/>
                  </a:lnTo>
                  <a:lnTo>
                    <a:pt x="84382" y="193138"/>
                  </a:lnTo>
                  <a:lnTo>
                    <a:pt x="82133" y="197946"/>
                  </a:lnTo>
                  <a:lnTo>
                    <a:pt x="79822" y="200318"/>
                  </a:lnTo>
                  <a:lnTo>
                    <a:pt x="75263" y="200318"/>
                  </a:lnTo>
                  <a:lnTo>
                    <a:pt x="73014" y="197946"/>
                  </a:lnTo>
                  <a:lnTo>
                    <a:pt x="73014" y="186019"/>
                  </a:lnTo>
                  <a:lnTo>
                    <a:pt x="70703" y="186019"/>
                  </a:lnTo>
                  <a:lnTo>
                    <a:pt x="68455" y="188392"/>
                  </a:lnTo>
                  <a:lnTo>
                    <a:pt x="66144" y="193138"/>
                  </a:lnTo>
                  <a:lnTo>
                    <a:pt x="63895" y="195573"/>
                  </a:lnTo>
                  <a:lnTo>
                    <a:pt x="52465" y="195573"/>
                  </a:lnTo>
                  <a:lnTo>
                    <a:pt x="45657" y="178838"/>
                  </a:lnTo>
                  <a:lnTo>
                    <a:pt x="34228" y="178838"/>
                  </a:lnTo>
                  <a:lnTo>
                    <a:pt x="34228" y="181273"/>
                  </a:lnTo>
                  <a:lnTo>
                    <a:pt x="41098" y="188392"/>
                  </a:lnTo>
                  <a:lnTo>
                    <a:pt x="36538" y="190765"/>
                  </a:lnTo>
                  <a:lnTo>
                    <a:pt x="34228" y="195573"/>
                  </a:lnTo>
                  <a:lnTo>
                    <a:pt x="31917" y="197946"/>
                  </a:lnTo>
                  <a:lnTo>
                    <a:pt x="25108" y="197946"/>
                  </a:lnTo>
                  <a:lnTo>
                    <a:pt x="20549" y="195573"/>
                  </a:lnTo>
                  <a:lnTo>
                    <a:pt x="15989" y="195573"/>
                  </a:lnTo>
                  <a:lnTo>
                    <a:pt x="13678" y="193138"/>
                  </a:lnTo>
                  <a:lnTo>
                    <a:pt x="11430" y="193138"/>
                  </a:lnTo>
                  <a:lnTo>
                    <a:pt x="11430" y="200318"/>
                  </a:lnTo>
                  <a:lnTo>
                    <a:pt x="13678" y="202691"/>
                  </a:lnTo>
                  <a:lnTo>
                    <a:pt x="13678" y="207499"/>
                  </a:lnTo>
                  <a:lnTo>
                    <a:pt x="9119" y="207499"/>
                  </a:lnTo>
                  <a:lnTo>
                    <a:pt x="20549" y="214618"/>
                  </a:lnTo>
                  <a:lnTo>
                    <a:pt x="13678" y="219364"/>
                  </a:lnTo>
                  <a:lnTo>
                    <a:pt x="20549" y="224172"/>
                  </a:lnTo>
                  <a:lnTo>
                    <a:pt x="20549" y="238471"/>
                  </a:lnTo>
                  <a:lnTo>
                    <a:pt x="18238" y="240844"/>
                  </a:lnTo>
                  <a:lnTo>
                    <a:pt x="11430" y="233726"/>
                  </a:lnTo>
                  <a:lnTo>
                    <a:pt x="2311" y="238471"/>
                  </a:lnTo>
                  <a:lnTo>
                    <a:pt x="0" y="245652"/>
                  </a:lnTo>
                  <a:lnTo>
                    <a:pt x="20549" y="264698"/>
                  </a:lnTo>
                  <a:lnTo>
                    <a:pt x="20549" y="271879"/>
                  </a:lnTo>
                  <a:lnTo>
                    <a:pt x="27357" y="278997"/>
                  </a:lnTo>
                  <a:lnTo>
                    <a:pt x="27357" y="274251"/>
                  </a:lnTo>
                  <a:lnTo>
                    <a:pt x="34228" y="274251"/>
                  </a:lnTo>
                  <a:lnTo>
                    <a:pt x="34228" y="267071"/>
                  </a:lnTo>
                  <a:lnTo>
                    <a:pt x="38787" y="264698"/>
                  </a:lnTo>
                  <a:lnTo>
                    <a:pt x="41098" y="262325"/>
                  </a:lnTo>
                  <a:lnTo>
                    <a:pt x="45657" y="259952"/>
                  </a:lnTo>
                  <a:lnTo>
                    <a:pt x="47906" y="257579"/>
                  </a:lnTo>
                  <a:lnTo>
                    <a:pt x="50217" y="259952"/>
                  </a:lnTo>
                  <a:lnTo>
                    <a:pt x="50217" y="262325"/>
                  </a:lnTo>
                  <a:lnTo>
                    <a:pt x="52465" y="264698"/>
                  </a:lnTo>
                  <a:lnTo>
                    <a:pt x="52465" y="267071"/>
                  </a:lnTo>
                  <a:lnTo>
                    <a:pt x="57025" y="267071"/>
                  </a:lnTo>
                  <a:lnTo>
                    <a:pt x="57025" y="269506"/>
                  </a:lnTo>
                  <a:lnTo>
                    <a:pt x="59336" y="271879"/>
                  </a:lnTo>
                  <a:lnTo>
                    <a:pt x="59336" y="274251"/>
                  </a:lnTo>
                  <a:lnTo>
                    <a:pt x="61584" y="276624"/>
                  </a:lnTo>
                  <a:lnTo>
                    <a:pt x="66144" y="276624"/>
                  </a:lnTo>
                  <a:lnTo>
                    <a:pt x="68455" y="274251"/>
                  </a:lnTo>
                  <a:lnTo>
                    <a:pt x="70703" y="269506"/>
                  </a:lnTo>
                  <a:lnTo>
                    <a:pt x="70703" y="262325"/>
                  </a:lnTo>
                  <a:lnTo>
                    <a:pt x="79822" y="264698"/>
                  </a:lnTo>
                  <a:lnTo>
                    <a:pt x="86692" y="257579"/>
                  </a:lnTo>
                  <a:lnTo>
                    <a:pt x="88941" y="257579"/>
                  </a:lnTo>
                  <a:lnTo>
                    <a:pt x="88941" y="269506"/>
                  </a:lnTo>
                  <a:lnTo>
                    <a:pt x="86692" y="274251"/>
                  </a:lnTo>
                  <a:lnTo>
                    <a:pt x="88941" y="276624"/>
                  </a:lnTo>
                  <a:lnTo>
                    <a:pt x="95812" y="276624"/>
                  </a:lnTo>
                  <a:lnTo>
                    <a:pt x="100371" y="274251"/>
                  </a:lnTo>
                  <a:lnTo>
                    <a:pt x="102620" y="271879"/>
                  </a:lnTo>
                  <a:lnTo>
                    <a:pt x="104931" y="267071"/>
                  </a:lnTo>
                  <a:lnTo>
                    <a:pt x="111738" y="259952"/>
                  </a:lnTo>
                  <a:lnTo>
                    <a:pt x="114049" y="255144"/>
                  </a:lnTo>
                  <a:lnTo>
                    <a:pt x="118609" y="250398"/>
                  </a:lnTo>
                  <a:lnTo>
                    <a:pt x="125479" y="250398"/>
                  </a:lnTo>
                  <a:lnTo>
                    <a:pt x="127728" y="248025"/>
                  </a:lnTo>
                  <a:lnTo>
                    <a:pt x="139158" y="231353"/>
                  </a:lnTo>
                  <a:lnTo>
                    <a:pt x="136847" y="190765"/>
                  </a:lnTo>
                  <a:lnTo>
                    <a:pt x="139158" y="190765"/>
                  </a:lnTo>
                  <a:lnTo>
                    <a:pt x="148277" y="181273"/>
                  </a:lnTo>
                  <a:lnTo>
                    <a:pt x="148277" y="166911"/>
                  </a:lnTo>
                  <a:lnTo>
                    <a:pt x="150525" y="162165"/>
                  </a:lnTo>
                  <a:lnTo>
                    <a:pt x="152836" y="159793"/>
                  </a:lnTo>
                  <a:lnTo>
                    <a:pt x="171074" y="150239"/>
                  </a:lnTo>
                  <a:lnTo>
                    <a:pt x="173322" y="145493"/>
                  </a:lnTo>
                  <a:lnTo>
                    <a:pt x="177882" y="143120"/>
                  </a:lnTo>
                  <a:lnTo>
                    <a:pt x="180193" y="140685"/>
                  </a:lnTo>
                  <a:lnTo>
                    <a:pt x="180193" y="119267"/>
                  </a:lnTo>
                  <a:lnTo>
                    <a:pt x="184752" y="116832"/>
                  </a:lnTo>
                  <a:lnTo>
                    <a:pt x="187001" y="112086"/>
                  </a:lnTo>
                  <a:lnTo>
                    <a:pt x="187001" y="102532"/>
                  </a:lnTo>
                  <a:lnTo>
                    <a:pt x="184752" y="97786"/>
                  </a:lnTo>
                  <a:lnTo>
                    <a:pt x="182441" y="95414"/>
                  </a:lnTo>
                  <a:lnTo>
                    <a:pt x="182441" y="90605"/>
                  </a:lnTo>
                  <a:lnTo>
                    <a:pt x="189312" y="76306"/>
                  </a:lnTo>
                  <a:lnTo>
                    <a:pt x="189312" y="66752"/>
                  </a:lnTo>
                  <a:lnTo>
                    <a:pt x="187001" y="62006"/>
                  </a:lnTo>
                  <a:lnTo>
                    <a:pt x="187001" y="50080"/>
                  </a:lnTo>
                  <a:lnTo>
                    <a:pt x="189312" y="47707"/>
                  </a:lnTo>
                  <a:lnTo>
                    <a:pt x="193871" y="38153"/>
                  </a:lnTo>
                  <a:lnTo>
                    <a:pt x="198431" y="33407"/>
                  </a:lnTo>
                  <a:lnTo>
                    <a:pt x="200679" y="26226"/>
                  </a:lnTo>
                  <a:lnTo>
                    <a:pt x="202990" y="21480"/>
                  </a:lnTo>
                  <a:lnTo>
                    <a:pt x="202990" y="7181"/>
                  </a:lnTo>
                  <a:lnTo>
                    <a:pt x="198431" y="2373"/>
                  </a:lnTo>
                  <a:lnTo>
                    <a:pt x="193871" y="7181"/>
                  </a:lnTo>
                  <a:lnTo>
                    <a:pt x="189312" y="7181"/>
                  </a:lnTo>
                  <a:lnTo>
                    <a:pt x="175634" y="0"/>
                  </a:lnTo>
                  <a:lnTo>
                    <a:pt x="168763" y="0"/>
                  </a:lnTo>
                  <a:lnTo>
                    <a:pt x="161955" y="7181"/>
                  </a:lnTo>
                  <a:lnTo>
                    <a:pt x="150525" y="7181"/>
                  </a:lnTo>
                  <a:lnTo>
                    <a:pt x="143717" y="19108"/>
                  </a:lnTo>
                  <a:lnTo>
                    <a:pt x="148277" y="23853"/>
                  </a:lnTo>
                  <a:lnTo>
                    <a:pt x="148277" y="33407"/>
                  </a:lnTo>
                  <a:lnTo>
                    <a:pt x="145966" y="38153"/>
                  </a:lnTo>
                  <a:lnTo>
                    <a:pt x="143717" y="40526"/>
                  </a:lnTo>
                  <a:lnTo>
                    <a:pt x="141406" y="45334"/>
                  </a:lnTo>
                  <a:lnTo>
                    <a:pt x="139158" y="47707"/>
                  </a:lnTo>
                  <a:close/>
                </a:path>
              </a:pathLst>
            </a:custGeom>
            <a:noFill/>
            <a:ln w="1561" cap="flat">
              <a:solidFill>
                <a:srgbClr val="FFFFFF"/>
              </a:solidFill>
              <a:prstDash val="solid"/>
              <a:round/>
            </a:ln>
          </p:spPr>
          <p:txBody>
            <a:bodyPr rtlCol="0" anchor="ctr"/>
            <a:lstStyle/>
            <a:p>
              <a:endParaRPr lang="en-US" noProof="0" dirty="0"/>
            </a:p>
          </p:txBody>
        </p:sp>
        <p:sp>
          <p:nvSpPr>
            <p:cNvPr id="5232" name="Serbest Form 5231">
              <a:extLst>
                <a:ext uri="{FF2B5EF4-FFF2-40B4-BE49-F238E27FC236}">
                  <a16:creationId xmlns:a16="http://schemas.microsoft.com/office/drawing/2014/main" id="{34033681-52EA-F24E-BA2D-F3994092DF32}"/>
                </a:ext>
              </a:extLst>
            </p:cNvPr>
            <p:cNvSpPr/>
            <p:nvPr/>
          </p:nvSpPr>
          <p:spPr>
            <a:xfrm>
              <a:off x="6032366" y="2199166"/>
              <a:ext cx="329843" cy="278997"/>
            </a:xfrm>
            <a:custGeom>
              <a:avLst/>
              <a:gdLst>
                <a:gd name="connsiteX0" fmla="*/ 327658 w 329843"/>
                <a:gd name="connsiteY0" fmla="*/ 166974 h 278997"/>
                <a:gd name="connsiteX1" fmla="*/ 325471 w 329843"/>
                <a:gd name="connsiteY1" fmla="*/ 164539 h 278997"/>
                <a:gd name="connsiteX2" fmla="*/ 321162 w 329843"/>
                <a:gd name="connsiteY2" fmla="*/ 162166 h 278997"/>
                <a:gd name="connsiteX3" fmla="*/ 318976 w 329843"/>
                <a:gd name="connsiteY3" fmla="*/ 159793 h 278997"/>
                <a:gd name="connsiteX4" fmla="*/ 310294 w 329843"/>
                <a:gd name="connsiteY4" fmla="*/ 157420 h 278997"/>
                <a:gd name="connsiteX5" fmla="*/ 310294 w 329843"/>
                <a:gd name="connsiteY5" fmla="*/ 150239 h 278997"/>
                <a:gd name="connsiteX6" fmla="*/ 305984 w 329843"/>
                <a:gd name="connsiteY6" fmla="*/ 145493 h 278997"/>
                <a:gd name="connsiteX7" fmla="*/ 305984 w 329843"/>
                <a:gd name="connsiteY7" fmla="*/ 143120 h 278997"/>
                <a:gd name="connsiteX8" fmla="*/ 310294 w 329843"/>
                <a:gd name="connsiteY8" fmla="*/ 143120 h 278997"/>
                <a:gd name="connsiteX9" fmla="*/ 310294 w 329843"/>
                <a:gd name="connsiteY9" fmla="*/ 138312 h 278997"/>
                <a:gd name="connsiteX10" fmla="*/ 308108 w 329843"/>
                <a:gd name="connsiteY10" fmla="*/ 135939 h 278997"/>
                <a:gd name="connsiteX11" fmla="*/ 301612 w 329843"/>
                <a:gd name="connsiteY11" fmla="*/ 135939 h 278997"/>
                <a:gd name="connsiteX12" fmla="*/ 301612 w 329843"/>
                <a:gd name="connsiteY12" fmla="*/ 133567 h 278997"/>
                <a:gd name="connsiteX13" fmla="*/ 299426 w 329843"/>
                <a:gd name="connsiteY13" fmla="*/ 131194 h 278997"/>
                <a:gd name="connsiteX14" fmla="*/ 297302 w 329843"/>
                <a:gd name="connsiteY14" fmla="*/ 126386 h 278997"/>
                <a:gd name="connsiteX15" fmla="*/ 292931 w 329843"/>
                <a:gd name="connsiteY15" fmla="*/ 121640 h 278997"/>
                <a:gd name="connsiteX16" fmla="*/ 288621 w 329843"/>
                <a:gd name="connsiteY16" fmla="*/ 119267 h 278997"/>
                <a:gd name="connsiteX17" fmla="*/ 286435 w 329843"/>
                <a:gd name="connsiteY17" fmla="*/ 119267 h 278997"/>
                <a:gd name="connsiteX18" fmla="*/ 282063 w 329843"/>
                <a:gd name="connsiteY18" fmla="*/ 116894 h 278997"/>
                <a:gd name="connsiteX19" fmla="*/ 277753 w 329843"/>
                <a:gd name="connsiteY19" fmla="*/ 112086 h 278997"/>
                <a:gd name="connsiteX20" fmla="*/ 277753 w 329843"/>
                <a:gd name="connsiteY20" fmla="*/ 109713 h 278997"/>
                <a:gd name="connsiteX21" fmla="*/ 279939 w 329843"/>
                <a:gd name="connsiteY21" fmla="*/ 109713 h 278997"/>
                <a:gd name="connsiteX22" fmla="*/ 279939 w 329843"/>
                <a:gd name="connsiteY22" fmla="*/ 107340 h 278997"/>
                <a:gd name="connsiteX23" fmla="*/ 282063 w 329843"/>
                <a:gd name="connsiteY23" fmla="*/ 107340 h 278997"/>
                <a:gd name="connsiteX24" fmla="*/ 282063 w 329843"/>
                <a:gd name="connsiteY24" fmla="*/ 104968 h 278997"/>
                <a:gd name="connsiteX25" fmla="*/ 277753 w 329843"/>
                <a:gd name="connsiteY25" fmla="*/ 100159 h 278997"/>
                <a:gd name="connsiteX26" fmla="*/ 273381 w 329843"/>
                <a:gd name="connsiteY26" fmla="*/ 97786 h 278997"/>
                <a:gd name="connsiteX27" fmla="*/ 271257 w 329843"/>
                <a:gd name="connsiteY27" fmla="*/ 97786 h 278997"/>
                <a:gd name="connsiteX28" fmla="*/ 271257 w 329843"/>
                <a:gd name="connsiteY28" fmla="*/ 90668 h 278997"/>
                <a:gd name="connsiteX29" fmla="*/ 260390 w 329843"/>
                <a:gd name="connsiteY29" fmla="*/ 90668 h 278997"/>
                <a:gd name="connsiteX30" fmla="*/ 251708 w 329843"/>
                <a:gd name="connsiteY30" fmla="*/ 85860 h 278997"/>
                <a:gd name="connsiteX31" fmla="*/ 251708 w 329843"/>
                <a:gd name="connsiteY31" fmla="*/ 73933 h 278997"/>
                <a:gd name="connsiteX32" fmla="*/ 234344 w 329843"/>
                <a:gd name="connsiteY32" fmla="*/ 71560 h 278997"/>
                <a:gd name="connsiteX33" fmla="*/ 236530 w 329843"/>
                <a:gd name="connsiteY33" fmla="*/ 64379 h 278997"/>
                <a:gd name="connsiteX34" fmla="*/ 234344 w 329843"/>
                <a:gd name="connsiteY34" fmla="*/ 64379 h 278997"/>
                <a:gd name="connsiteX35" fmla="*/ 232158 w 329843"/>
                <a:gd name="connsiteY35" fmla="*/ 62006 h 278997"/>
                <a:gd name="connsiteX36" fmla="*/ 232158 w 329843"/>
                <a:gd name="connsiteY36" fmla="*/ 59634 h 278997"/>
                <a:gd name="connsiteX37" fmla="*/ 234344 w 329843"/>
                <a:gd name="connsiteY37" fmla="*/ 57261 h 278997"/>
                <a:gd name="connsiteX38" fmla="*/ 236530 w 329843"/>
                <a:gd name="connsiteY38" fmla="*/ 52515 h 278997"/>
                <a:gd name="connsiteX39" fmla="*/ 238716 w 329843"/>
                <a:gd name="connsiteY39" fmla="*/ 50080 h 278997"/>
                <a:gd name="connsiteX40" fmla="*/ 238716 w 329843"/>
                <a:gd name="connsiteY40" fmla="*/ 38153 h 278997"/>
                <a:gd name="connsiteX41" fmla="*/ 236530 w 329843"/>
                <a:gd name="connsiteY41" fmla="*/ 33407 h 278997"/>
                <a:gd name="connsiteX42" fmla="*/ 234344 w 329843"/>
                <a:gd name="connsiteY42" fmla="*/ 26226 h 278997"/>
                <a:gd name="connsiteX43" fmla="*/ 230035 w 329843"/>
                <a:gd name="connsiteY43" fmla="*/ 21481 h 278997"/>
                <a:gd name="connsiteX44" fmla="*/ 227849 w 329843"/>
                <a:gd name="connsiteY44" fmla="*/ 16735 h 278997"/>
                <a:gd name="connsiteX45" fmla="*/ 216981 w 329843"/>
                <a:gd name="connsiteY45" fmla="*/ 4808 h 278997"/>
                <a:gd name="connsiteX46" fmla="*/ 216981 w 329843"/>
                <a:gd name="connsiteY46" fmla="*/ 0 h 278997"/>
                <a:gd name="connsiteX47" fmla="*/ 208299 w 329843"/>
                <a:gd name="connsiteY47" fmla="*/ 0 h 278997"/>
                <a:gd name="connsiteX48" fmla="*/ 188812 w 329843"/>
                <a:gd name="connsiteY48" fmla="*/ 11927 h 278997"/>
                <a:gd name="connsiteX49" fmla="*/ 186626 w 329843"/>
                <a:gd name="connsiteY49" fmla="*/ 23853 h 278997"/>
                <a:gd name="connsiteX50" fmla="*/ 173572 w 329843"/>
                <a:gd name="connsiteY50" fmla="*/ 33407 h 278997"/>
                <a:gd name="connsiteX51" fmla="*/ 173572 w 329843"/>
                <a:gd name="connsiteY51" fmla="*/ 40526 h 278997"/>
                <a:gd name="connsiteX52" fmla="*/ 164891 w 329843"/>
                <a:gd name="connsiteY52" fmla="*/ 50080 h 278997"/>
                <a:gd name="connsiteX53" fmla="*/ 158395 w 329843"/>
                <a:gd name="connsiteY53" fmla="*/ 54888 h 278997"/>
                <a:gd name="connsiteX54" fmla="*/ 141031 w 329843"/>
                <a:gd name="connsiteY54" fmla="*/ 62006 h 278997"/>
                <a:gd name="connsiteX55" fmla="*/ 125854 w 329843"/>
                <a:gd name="connsiteY55" fmla="*/ 64379 h 278997"/>
                <a:gd name="connsiteX56" fmla="*/ 119358 w 329843"/>
                <a:gd name="connsiteY56" fmla="*/ 64379 h 278997"/>
                <a:gd name="connsiteX57" fmla="*/ 112863 w 329843"/>
                <a:gd name="connsiteY57" fmla="*/ 69187 h 278997"/>
                <a:gd name="connsiteX58" fmla="*/ 114986 w 329843"/>
                <a:gd name="connsiteY58" fmla="*/ 69187 h 278997"/>
                <a:gd name="connsiteX59" fmla="*/ 119358 w 329843"/>
                <a:gd name="connsiteY59" fmla="*/ 73933 h 278997"/>
                <a:gd name="connsiteX60" fmla="*/ 119358 w 329843"/>
                <a:gd name="connsiteY60" fmla="*/ 78741 h 278997"/>
                <a:gd name="connsiteX61" fmla="*/ 117172 w 329843"/>
                <a:gd name="connsiteY61" fmla="*/ 81114 h 278997"/>
                <a:gd name="connsiteX62" fmla="*/ 114986 w 329843"/>
                <a:gd name="connsiteY62" fmla="*/ 85860 h 278997"/>
                <a:gd name="connsiteX63" fmla="*/ 112863 w 329843"/>
                <a:gd name="connsiteY63" fmla="*/ 88233 h 278997"/>
                <a:gd name="connsiteX64" fmla="*/ 110676 w 329843"/>
                <a:gd name="connsiteY64" fmla="*/ 93041 h 278997"/>
                <a:gd name="connsiteX65" fmla="*/ 108490 w 329843"/>
                <a:gd name="connsiteY65" fmla="*/ 95414 h 278997"/>
                <a:gd name="connsiteX66" fmla="*/ 75949 w 329843"/>
                <a:gd name="connsiteY66" fmla="*/ 95414 h 278997"/>
                <a:gd name="connsiteX67" fmla="*/ 73763 w 329843"/>
                <a:gd name="connsiteY67" fmla="*/ 97786 h 278997"/>
                <a:gd name="connsiteX68" fmla="*/ 71640 w 329843"/>
                <a:gd name="connsiteY68" fmla="*/ 102532 h 278997"/>
                <a:gd name="connsiteX69" fmla="*/ 67268 w 329843"/>
                <a:gd name="connsiteY69" fmla="*/ 107340 h 278997"/>
                <a:gd name="connsiteX70" fmla="*/ 62958 w 329843"/>
                <a:gd name="connsiteY70" fmla="*/ 109713 h 278997"/>
                <a:gd name="connsiteX71" fmla="*/ 60772 w 329843"/>
                <a:gd name="connsiteY71" fmla="*/ 109713 h 278997"/>
                <a:gd name="connsiteX72" fmla="*/ 58586 w 329843"/>
                <a:gd name="connsiteY72" fmla="*/ 107340 h 278997"/>
                <a:gd name="connsiteX73" fmla="*/ 58586 w 329843"/>
                <a:gd name="connsiteY73" fmla="*/ 97786 h 278997"/>
                <a:gd name="connsiteX74" fmla="*/ 56400 w 329843"/>
                <a:gd name="connsiteY74" fmla="*/ 100159 h 278997"/>
                <a:gd name="connsiteX75" fmla="*/ 52090 w 329843"/>
                <a:gd name="connsiteY75" fmla="*/ 102532 h 278997"/>
                <a:gd name="connsiteX76" fmla="*/ 45595 w 329843"/>
                <a:gd name="connsiteY76" fmla="*/ 109713 h 278997"/>
                <a:gd name="connsiteX77" fmla="*/ 41222 w 329843"/>
                <a:gd name="connsiteY77" fmla="*/ 112086 h 278997"/>
                <a:gd name="connsiteX78" fmla="*/ 34727 w 329843"/>
                <a:gd name="connsiteY78" fmla="*/ 112086 h 278997"/>
                <a:gd name="connsiteX79" fmla="*/ 32541 w 329843"/>
                <a:gd name="connsiteY79" fmla="*/ 109713 h 278997"/>
                <a:gd name="connsiteX80" fmla="*/ 28231 w 329843"/>
                <a:gd name="connsiteY80" fmla="*/ 109713 h 278997"/>
                <a:gd name="connsiteX81" fmla="*/ 23859 w 329843"/>
                <a:gd name="connsiteY81" fmla="*/ 114459 h 278997"/>
                <a:gd name="connsiteX82" fmla="*/ 21735 w 329843"/>
                <a:gd name="connsiteY82" fmla="*/ 119267 h 278997"/>
                <a:gd name="connsiteX83" fmla="*/ 19550 w 329843"/>
                <a:gd name="connsiteY83" fmla="*/ 121640 h 278997"/>
                <a:gd name="connsiteX84" fmla="*/ 19550 w 329843"/>
                <a:gd name="connsiteY84" fmla="*/ 128759 h 278997"/>
                <a:gd name="connsiteX85" fmla="*/ 17363 w 329843"/>
                <a:gd name="connsiteY85" fmla="*/ 133567 h 278997"/>
                <a:gd name="connsiteX86" fmla="*/ 15177 w 329843"/>
                <a:gd name="connsiteY86" fmla="*/ 133567 h 278997"/>
                <a:gd name="connsiteX87" fmla="*/ 13054 w 329843"/>
                <a:gd name="connsiteY87" fmla="*/ 147866 h 278997"/>
                <a:gd name="connsiteX88" fmla="*/ 10868 w 329843"/>
                <a:gd name="connsiteY88" fmla="*/ 147866 h 278997"/>
                <a:gd name="connsiteX89" fmla="*/ 8682 w 329843"/>
                <a:gd name="connsiteY89" fmla="*/ 150239 h 278997"/>
                <a:gd name="connsiteX90" fmla="*/ 4372 w 329843"/>
                <a:gd name="connsiteY90" fmla="*/ 152612 h 278997"/>
                <a:gd name="connsiteX91" fmla="*/ 0 w 329843"/>
                <a:gd name="connsiteY91" fmla="*/ 157420 h 278997"/>
                <a:gd name="connsiteX92" fmla="*/ 0 w 329843"/>
                <a:gd name="connsiteY92" fmla="*/ 159793 h 278997"/>
                <a:gd name="connsiteX93" fmla="*/ 4372 w 329843"/>
                <a:gd name="connsiteY93" fmla="*/ 162166 h 278997"/>
                <a:gd name="connsiteX94" fmla="*/ 6496 w 329843"/>
                <a:gd name="connsiteY94" fmla="*/ 162166 h 278997"/>
                <a:gd name="connsiteX95" fmla="*/ 6496 w 329843"/>
                <a:gd name="connsiteY95" fmla="*/ 176465 h 278997"/>
                <a:gd name="connsiteX96" fmla="*/ 2186 w 329843"/>
                <a:gd name="connsiteY96" fmla="*/ 181273 h 278997"/>
                <a:gd name="connsiteX97" fmla="*/ 8682 w 329843"/>
                <a:gd name="connsiteY97" fmla="*/ 186019 h 278997"/>
                <a:gd name="connsiteX98" fmla="*/ 8682 w 329843"/>
                <a:gd name="connsiteY98" fmla="*/ 205127 h 278997"/>
                <a:gd name="connsiteX99" fmla="*/ 10868 w 329843"/>
                <a:gd name="connsiteY99" fmla="*/ 205127 h 278997"/>
                <a:gd name="connsiteX100" fmla="*/ 17363 w 329843"/>
                <a:gd name="connsiteY100" fmla="*/ 212245 h 278997"/>
                <a:gd name="connsiteX101" fmla="*/ 19550 w 329843"/>
                <a:gd name="connsiteY101" fmla="*/ 212245 h 278997"/>
                <a:gd name="connsiteX102" fmla="*/ 19550 w 329843"/>
                <a:gd name="connsiteY102" fmla="*/ 228980 h 278997"/>
                <a:gd name="connsiteX103" fmla="*/ 21735 w 329843"/>
                <a:gd name="connsiteY103" fmla="*/ 231353 h 278997"/>
                <a:gd name="connsiteX104" fmla="*/ 26045 w 329843"/>
                <a:gd name="connsiteY104" fmla="*/ 240844 h 278997"/>
                <a:gd name="connsiteX105" fmla="*/ 30355 w 329843"/>
                <a:gd name="connsiteY105" fmla="*/ 245653 h 278997"/>
                <a:gd name="connsiteX106" fmla="*/ 34727 w 329843"/>
                <a:gd name="connsiteY106" fmla="*/ 248025 h 278997"/>
                <a:gd name="connsiteX107" fmla="*/ 36913 w 329843"/>
                <a:gd name="connsiteY107" fmla="*/ 252771 h 278997"/>
                <a:gd name="connsiteX108" fmla="*/ 41222 w 329843"/>
                <a:gd name="connsiteY108" fmla="*/ 255207 h 278997"/>
                <a:gd name="connsiteX109" fmla="*/ 43409 w 329843"/>
                <a:gd name="connsiteY109" fmla="*/ 262325 h 278997"/>
                <a:gd name="connsiteX110" fmla="*/ 43409 w 329843"/>
                <a:gd name="connsiteY110" fmla="*/ 274252 h 278997"/>
                <a:gd name="connsiteX111" fmla="*/ 47718 w 329843"/>
                <a:gd name="connsiteY111" fmla="*/ 278997 h 278997"/>
                <a:gd name="connsiteX112" fmla="*/ 49904 w 329843"/>
                <a:gd name="connsiteY112" fmla="*/ 276625 h 278997"/>
                <a:gd name="connsiteX113" fmla="*/ 52090 w 329843"/>
                <a:gd name="connsiteY113" fmla="*/ 271879 h 278997"/>
                <a:gd name="connsiteX114" fmla="*/ 54276 w 329843"/>
                <a:gd name="connsiteY114" fmla="*/ 269506 h 278997"/>
                <a:gd name="connsiteX115" fmla="*/ 56400 w 329843"/>
                <a:gd name="connsiteY115" fmla="*/ 264698 h 278997"/>
                <a:gd name="connsiteX116" fmla="*/ 56400 w 329843"/>
                <a:gd name="connsiteY116" fmla="*/ 255207 h 278997"/>
                <a:gd name="connsiteX117" fmla="*/ 52090 w 329843"/>
                <a:gd name="connsiteY117" fmla="*/ 250398 h 278997"/>
                <a:gd name="connsiteX118" fmla="*/ 58586 w 329843"/>
                <a:gd name="connsiteY118" fmla="*/ 238472 h 278997"/>
                <a:gd name="connsiteX119" fmla="*/ 69454 w 329843"/>
                <a:gd name="connsiteY119" fmla="*/ 238472 h 278997"/>
                <a:gd name="connsiteX120" fmla="*/ 75949 w 329843"/>
                <a:gd name="connsiteY120" fmla="*/ 231353 h 278997"/>
                <a:gd name="connsiteX121" fmla="*/ 82445 w 329843"/>
                <a:gd name="connsiteY121" fmla="*/ 231353 h 278997"/>
                <a:gd name="connsiteX122" fmla="*/ 95499 w 329843"/>
                <a:gd name="connsiteY122" fmla="*/ 238472 h 278997"/>
                <a:gd name="connsiteX123" fmla="*/ 99809 w 329843"/>
                <a:gd name="connsiteY123" fmla="*/ 238472 h 278997"/>
                <a:gd name="connsiteX124" fmla="*/ 104181 w 329843"/>
                <a:gd name="connsiteY124" fmla="*/ 233726 h 278997"/>
                <a:gd name="connsiteX125" fmla="*/ 108490 w 329843"/>
                <a:gd name="connsiteY125" fmla="*/ 226545 h 278997"/>
                <a:gd name="connsiteX126" fmla="*/ 108490 w 329843"/>
                <a:gd name="connsiteY126" fmla="*/ 219426 h 278997"/>
                <a:gd name="connsiteX127" fmla="*/ 106305 w 329843"/>
                <a:gd name="connsiteY127" fmla="*/ 219426 h 278997"/>
                <a:gd name="connsiteX128" fmla="*/ 106305 w 329843"/>
                <a:gd name="connsiteY128" fmla="*/ 214618 h 278997"/>
                <a:gd name="connsiteX129" fmla="*/ 110676 w 329843"/>
                <a:gd name="connsiteY129" fmla="*/ 209873 h 278997"/>
                <a:gd name="connsiteX130" fmla="*/ 112863 w 329843"/>
                <a:gd name="connsiteY130" fmla="*/ 209873 h 278997"/>
                <a:gd name="connsiteX131" fmla="*/ 117172 w 329843"/>
                <a:gd name="connsiteY131" fmla="*/ 205127 h 278997"/>
                <a:gd name="connsiteX132" fmla="*/ 119358 w 329843"/>
                <a:gd name="connsiteY132" fmla="*/ 200319 h 278997"/>
                <a:gd name="connsiteX133" fmla="*/ 119358 w 329843"/>
                <a:gd name="connsiteY133" fmla="*/ 197946 h 278997"/>
                <a:gd name="connsiteX134" fmla="*/ 121544 w 329843"/>
                <a:gd name="connsiteY134" fmla="*/ 193200 h 278997"/>
                <a:gd name="connsiteX135" fmla="*/ 121544 w 329843"/>
                <a:gd name="connsiteY135" fmla="*/ 190765 h 278997"/>
                <a:gd name="connsiteX136" fmla="*/ 123668 w 329843"/>
                <a:gd name="connsiteY136" fmla="*/ 188392 h 278997"/>
                <a:gd name="connsiteX137" fmla="*/ 128040 w 329843"/>
                <a:gd name="connsiteY137" fmla="*/ 186019 h 278997"/>
                <a:gd name="connsiteX138" fmla="*/ 132350 w 329843"/>
                <a:gd name="connsiteY138" fmla="*/ 186019 h 278997"/>
                <a:gd name="connsiteX139" fmla="*/ 138908 w 329843"/>
                <a:gd name="connsiteY139" fmla="*/ 188392 h 278997"/>
                <a:gd name="connsiteX140" fmla="*/ 143217 w 329843"/>
                <a:gd name="connsiteY140" fmla="*/ 188392 h 278997"/>
                <a:gd name="connsiteX141" fmla="*/ 147527 w 329843"/>
                <a:gd name="connsiteY141" fmla="*/ 190765 h 278997"/>
                <a:gd name="connsiteX142" fmla="*/ 147527 w 329843"/>
                <a:gd name="connsiteY142" fmla="*/ 195573 h 278997"/>
                <a:gd name="connsiteX143" fmla="*/ 154085 w 329843"/>
                <a:gd name="connsiteY143" fmla="*/ 195573 h 278997"/>
                <a:gd name="connsiteX144" fmla="*/ 156209 w 329843"/>
                <a:gd name="connsiteY144" fmla="*/ 197946 h 278997"/>
                <a:gd name="connsiteX145" fmla="*/ 156209 w 329843"/>
                <a:gd name="connsiteY145" fmla="*/ 209873 h 278997"/>
                <a:gd name="connsiteX146" fmla="*/ 171449 w 329843"/>
                <a:gd name="connsiteY146" fmla="*/ 209873 h 278997"/>
                <a:gd name="connsiteX147" fmla="*/ 173572 w 329843"/>
                <a:gd name="connsiteY147" fmla="*/ 212245 h 278997"/>
                <a:gd name="connsiteX148" fmla="*/ 177944 w 329843"/>
                <a:gd name="connsiteY148" fmla="*/ 214618 h 278997"/>
                <a:gd name="connsiteX149" fmla="*/ 195308 w 329843"/>
                <a:gd name="connsiteY149" fmla="*/ 214618 h 278997"/>
                <a:gd name="connsiteX150" fmla="*/ 199618 w 329843"/>
                <a:gd name="connsiteY150" fmla="*/ 216991 h 278997"/>
                <a:gd name="connsiteX151" fmla="*/ 201803 w 329843"/>
                <a:gd name="connsiteY151" fmla="*/ 219426 h 278997"/>
                <a:gd name="connsiteX152" fmla="*/ 206113 w 329843"/>
                <a:gd name="connsiteY152" fmla="*/ 221799 h 278997"/>
                <a:gd name="connsiteX153" fmla="*/ 208299 w 329843"/>
                <a:gd name="connsiteY153" fmla="*/ 219426 h 278997"/>
                <a:gd name="connsiteX154" fmla="*/ 210485 w 329843"/>
                <a:gd name="connsiteY154" fmla="*/ 214618 h 278997"/>
                <a:gd name="connsiteX155" fmla="*/ 212671 w 329843"/>
                <a:gd name="connsiteY155" fmla="*/ 212245 h 278997"/>
                <a:gd name="connsiteX156" fmla="*/ 212671 w 329843"/>
                <a:gd name="connsiteY156" fmla="*/ 207500 h 278997"/>
                <a:gd name="connsiteX157" fmla="*/ 219167 w 329843"/>
                <a:gd name="connsiteY157" fmla="*/ 200319 h 278997"/>
                <a:gd name="connsiteX158" fmla="*/ 221353 w 329843"/>
                <a:gd name="connsiteY158" fmla="*/ 195573 h 278997"/>
                <a:gd name="connsiteX159" fmla="*/ 230035 w 329843"/>
                <a:gd name="connsiteY159" fmla="*/ 205127 h 278997"/>
                <a:gd name="connsiteX160" fmla="*/ 232158 w 329843"/>
                <a:gd name="connsiteY160" fmla="*/ 205127 h 278997"/>
                <a:gd name="connsiteX161" fmla="*/ 234344 w 329843"/>
                <a:gd name="connsiteY161" fmla="*/ 202692 h 278997"/>
                <a:gd name="connsiteX162" fmla="*/ 238716 w 329843"/>
                <a:gd name="connsiteY162" fmla="*/ 200319 h 278997"/>
                <a:gd name="connsiteX163" fmla="*/ 243026 w 329843"/>
                <a:gd name="connsiteY163" fmla="*/ 195573 h 278997"/>
                <a:gd name="connsiteX164" fmla="*/ 249522 w 329843"/>
                <a:gd name="connsiteY164" fmla="*/ 195573 h 278997"/>
                <a:gd name="connsiteX165" fmla="*/ 258203 w 329843"/>
                <a:gd name="connsiteY165" fmla="*/ 188392 h 278997"/>
                <a:gd name="connsiteX166" fmla="*/ 262575 w 329843"/>
                <a:gd name="connsiteY166" fmla="*/ 193200 h 278997"/>
                <a:gd name="connsiteX167" fmla="*/ 271257 w 329843"/>
                <a:gd name="connsiteY167" fmla="*/ 193200 h 278997"/>
                <a:gd name="connsiteX168" fmla="*/ 273381 w 329843"/>
                <a:gd name="connsiteY168" fmla="*/ 190765 h 278997"/>
                <a:gd name="connsiteX169" fmla="*/ 277753 w 329843"/>
                <a:gd name="connsiteY169" fmla="*/ 190765 h 278997"/>
                <a:gd name="connsiteX170" fmla="*/ 277753 w 329843"/>
                <a:gd name="connsiteY170" fmla="*/ 186019 h 278997"/>
                <a:gd name="connsiteX171" fmla="*/ 284249 w 329843"/>
                <a:gd name="connsiteY171" fmla="*/ 178901 h 278997"/>
                <a:gd name="connsiteX172" fmla="*/ 286435 w 329843"/>
                <a:gd name="connsiteY172" fmla="*/ 178901 h 278997"/>
                <a:gd name="connsiteX173" fmla="*/ 286435 w 329843"/>
                <a:gd name="connsiteY173" fmla="*/ 181273 h 278997"/>
                <a:gd name="connsiteX174" fmla="*/ 290744 w 329843"/>
                <a:gd name="connsiteY174" fmla="*/ 186019 h 278997"/>
                <a:gd name="connsiteX175" fmla="*/ 303798 w 329843"/>
                <a:gd name="connsiteY175" fmla="*/ 183646 h 278997"/>
                <a:gd name="connsiteX176" fmla="*/ 303798 w 329843"/>
                <a:gd name="connsiteY176" fmla="*/ 186019 h 278997"/>
                <a:gd name="connsiteX177" fmla="*/ 308108 w 329843"/>
                <a:gd name="connsiteY177" fmla="*/ 190765 h 278997"/>
                <a:gd name="connsiteX178" fmla="*/ 316789 w 329843"/>
                <a:gd name="connsiteY178" fmla="*/ 190765 h 278997"/>
                <a:gd name="connsiteX179" fmla="*/ 323285 w 329843"/>
                <a:gd name="connsiteY179" fmla="*/ 188392 h 278997"/>
                <a:gd name="connsiteX180" fmla="*/ 329843 w 329843"/>
                <a:gd name="connsiteY180" fmla="*/ 181273 h 278997"/>
                <a:gd name="connsiteX181" fmla="*/ 329843 w 329843"/>
                <a:gd name="connsiteY181" fmla="*/ 171719 h 278997"/>
                <a:gd name="connsiteX182" fmla="*/ 327658 w 329843"/>
                <a:gd name="connsiteY182" fmla="*/ 166974 h 27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329843" h="278997">
                  <a:moveTo>
                    <a:pt x="327658" y="166974"/>
                  </a:moveTo>
                  <a:lnTo>
                    <a:pt x="325471" y="164539"/>
                  </a:lnTo>
                  <a:lnTo>
                    <a:pt x="321162" y="162166"/>
                  </a:lnTo>
                  <a:lnTo>
                    <a:pt x="318976" y="159793"/>
                  </a:lnTo>
                  <a:lnTo>
                    <a:pt x="310294" y="157420"/>
                  </a:lnTo>
                  <a:lnTo>
                    <a:pt x="310294" y="150239"/>
                  </a:lnTo>
                  <a:lnTo>
                    <a:pt x="305984" y="145493"/>
                  </a:lnTo>
                  <a:lnTo>
                    <a:pt x="305984" y="143120"/>
                  </a:lnTo>
                  <a:lnTo>
                    <a:pt x="310294" y="143120"/>
                  </a:lnTo>
                  <a:lnTo>
                    <a:pt x="310294" y="138312"/>
                  </a:lnTo>
                  <a:lnTo>
                    <a:pt x="308108" y="135939"/>
                  </a:lnTo>
                  <a:lnTo>
                    <a:pt x="301612" y="135939"/>
                  </a:lnTo>
                  <a:lnTo>
                    <a:pt x="301612" y="133567"/>
                  </a:lnTo>
                  <a:lnTo>
                    <a:pt x="299426" y="131194"/>
                  </a:lnTo>
                  <a:lnTo>
                    <a:pt x="297302" y="126386"/>
                  </a:lnTo>
                  <a:lnTo>
                    <a:pt x="292931" y="121640"/>
                  </a:lnTo>
                  <a:lnTo>
                    <a:pt x="288621" y="119267"/>
                  </a:lnTo>
                  <a:lnTo>
                    <a:pt x="286435" y="119267"/>
                  </a:lnTo>
                  <a:lnTo>
                    <a:pt x="282063" y="116894"/>
                  </a:lnTo>
                  <a:lnTo>
                    <a:pt x="277753" y="112086"/>
                  </a:lnTo>
                  <a:lnTo>
                    <a:pt x="277753" y="109713"/>
                  </a:lnTo>
                  <a:lnTo>
                    <a:pt x="279939" y="109713"/>
                  </a:lnTo>
                  <a:lnTo>
                    <a:pt x="279939" y="107340"/>
                  </a:lnTo>
                  <a:lnTo>
                    <a:pt x="282063" y="107340"/>
                  </a:lnTo>
                  <a:lnTo>
                    <a:pt x="282063" y="104968"/>
                  </a:lnTo>
                  <a:lnTo>
                    <a:pt x="277753" y="100159"/>
                  </a:lnTo>
                  <a:lnTo>
                    <a:pt x="273381" y="97786"/>
                  </a:lnTo>
                  <a:lnTo>
                    <a:pt x="271257" y="97786"/>
                  </a:lnTo>
                  <a:lnTo>
                    <a:pt x="271257" y="90668"/>
                  </a:lnTo>
                  <a:lnTo>
                    <a:pt x="260390" y="90668"/>
                  </a:lnTo>
                  <a:lnTo>
                    <a:pt x="251708" y="85860"/>
                  </a:lnTo>
                  <a:lnTo>
                    <a:pt x="251708" y="73933"/>
                  </a:lnTo>
                  <a:lnTo>
                    <a:pt x="234344" y="71560"/>
                  </a:lnTo>
                  <a:lnTo>
                    <a:pt x="236530" y="64379"/>
                  </a:lnTo>
                  <a:lnTo>
                    <a:pt x="234344" y="64379"/>
                  </a:lnTo>
                  <a:lnTo>
                    <a:pt x="232158" y="62006"/>
                  </a:lnTo>
                  <a:lnTo>
                    <a:pt x="232158" y="59634"/>
                  </a:lnTo>
                  <a:lnTo>
                    <a:pt x="234344" y="57261"/>
                  </a:lnTo>
                  <a:lnTo>
                    <a:pt x="236530" y="52515"/>
                  </a:lnTo>
                  <a:lnTo>
                    <a:pt x="238716" y="50080"/>
                  </a:lnTo>
                  <a:lnTo>
                    <a:pt x="238716" y="38153"/>
                  </a:lnTo>
                  <a:lnTo>
                    <a:pt x="236530" y="33407"/>
                  </a:lnTo>
                  <a:lnTo>
                    <a:pt x="234344" y="26226"/>
                  </a:lnTo>
                  <a:lnTo>
                    <a:pt x="230035" y="21481"/>
                  </a:lnTo>
                  <a:lnTo>
                    <a:pt x="227849" y="16735"/>
                  </a:lnTo>
                  <a:lnTo>
                    <a:pt x="216981" y="4808"/>
                  </a:lnTo>
                  <a:lnTo>
                    <a:pt x="216981" y="0"/>
                  </a:lnTo>
                  <a:lnTo>
                    <a:pt x="208299" y="0"/>
                  </a:lnTo>
                  <a:lnTo>
                    <a:pt x="188812" y="11927"/>
                  </a:lnTo>
                  <a:lnTo>
                    <a:pt x="186626" y="23853"/>
                  </a:lnTo>
                  <a:lnTo>
                    <a:pt x="173572" y="33407"/>
                  </a:lnTo>
                  <a:lnTo>
                    <a:pt x="173572" y="40526"/>
                  </a:lnTo>
                  <a:lnTo>
                    <a:pt x="164891" y="50080"/>
                  </a:lnTo>
                  <a:lnTo>
                    <a:pt x="158395" y="54888"/>
                  </a:lnTo>
                  <a:lnTo>
                    <a:pt x="141031" y="62006"/>
                  </a:lnTo>
                  <a:lnTo>
                    <a:pt x="125854" y="64379"/>
                  </a:lnTo>
                  <a:lnTo>
                    <a:pt x="119358" y="64379"/>
                  </a:lnTo>
                  <a:lnTo>
                    <a:pt x="112863" y="69187"/>
                  </a:lnTo>
                  <a:lnTo>
                    <a:pt x="114986" y="69187"/>
                  </a:lnTo>
                  <a:lnTo>
                    <a:pt x="119358" y="73933"/>
                  </a:lnTo>
                  <a:lnTo>
                    <a:pt x="119358" y="78741"/>
                  </a:lnTo>
                  <a:lnTo>
                    <a:pt x="117172" y="81114"/>
                  </a:lnTo>
                  <a:lnTo>
                    <a:pt x="114986" y="85860"/>
                  </a:lnTo>
                  <a:lnTo>
                    <a:pt x="112863" y="88233"/>
                  </a:lnTo>
                  <a:lnTo>
                    <a:pt x="110676" y="93041"/>
                  </a:lnTo>
                  <a:lnTo>
                    <a:pt x="108490" y="95414"/>
                  </a:lnTo>
                  <a:lnTo>
                    <a:pt x="75949" y="95414"/>
                  </a:lnTo>
                  <a:lnTo>
                    <a:pt x="73763" y="97786"/>
                  </a:lnTo>
                  <a:lnTo>
                    <a:pt x="71640" y="102532"/>
                  </a:lnTo>
                  <a:lnTo>
                    <a:pt x="67268" y="107340"/>
                  </a:lnTo>
                  <a:lnTo>
                    <a:pt x="62958" y="109713"/>
                  </a:lnTo>
                  <a:lnTo>
                    <a:pt x="60772" y="109713"/>
                  </a:lnTo>
                  <a:lnTo>
                    <a:pt x="58586" y="107340"/>
                  </a:lnTo>
                  <a:lnTo>
                    <a:pt x="58586" y="97786"/>
                  </a:lnTo>
                  <a:lnTo>
                    <a:pt x="56400" y="100159"/>
                  </a:lnTo>
                  <a:lnTo>
                    <a:pt x="52090" y="102532"/>
                  </a:lnTo>
                  <a:lnTo>
                    <a:pt x="45595" y="109713"/>
                  </a:lnTo>
                  <a:lnTo>
                    <a:pt x="41222" y="112086"/>
                  </a:lnTo>
                  <a:lnTo>
                    <a:pt x="34727" y="112086"/>
                  </a:lnTo>
                  <a:lnTo>
                    <a:pt x="32541" y="109713"/>
                  </a:lnTo>
                  <a:lnTo>
                    <a:pt x="28231" y="109713"/>
                  </a:lnTo>
                  <a:lnTo>
                    <a:pt x="23859" y="114459"/>
                  </a:lnTo>
                  <a:lnTo>
                    <a:pt x="21735" y="119267"/>
                  </a:lnTo>
                  <a:lnTo>
                    <a:pt x="19550" y="121640"/>
                  </a:lnTo>
                  <a:lnTo>
                    <a:pt x="19550" y="128759"/>
                  </a:lnTo>
                  <a:lnTo>
                    <a:pt x="17363" y="133567"/>
                  </a:lnTo>
                  <a:lnTo>
                    <a:pt x="15177" y="133567"/>
                  </a:lnTo>
                  <a:lnTo>
                    <a:pt x="13054" y="147866"/>
                  </a:lnTo>
                  <a:lnTo>
                    <a:pt x="10868" y="147866"/>
                  </a:lnTo>
                  <a:lnTo>
                    <a:pt x="8682" y="150239"/>
                  </a:lnTo>
                  <a:lnTo>
                    <a:pt x="4372" y="152612"/>
                  </a:lnTo>
                  <a:lnTo>
                    <a:pt x="0" y="157420"/>
                  </a:lnTo>
                  <a:lnTo>
                    <a:pt x="0" y="159793"/>
                  </a:lnTo>
                  <a:lnTo>
                    <a:pt x="4372" y="162166"/>
                  </a:lnTo>
                  <a:lnTo>
                    <a:pt x="6496" y="162166"/>
                  </a:lnTo>
                  <a:lnTo>
                    <a:pt x="6496" y="176465"/>
                  </a:lnTo>
                  <a:lnTo>
                    <a:pt x="2186" y="181273"/>
                  </a:lnTo>
                  <a:lnTo>
                    <a:pt x="8682" y="186019"/>
                  </a:lnTo>
                  <a:lnTo>
                    <a:pt x="8682" y="205127"/>
                  </a:lnTo>
                  <a:lnTo>
                    <a:pt x="10868" y="205127"/>
                  </a:lnTo>
                  <a:lnTo>
                    <a:pt x="17363" y="212245"/>
                  </a:lnTo>
                  <a:lnTo>
                    <a:pt x="19550" y="212245"/>
                  </a:lnTo>
                  <a:lnTo>
                    <a:pt x="19550" y="228980"/>
                  </a:lnTo>
                  <a:lnTo>
                    <a:pt x="21735" y="231353"/>
                  </a:lnTo>
                  <a:lnTo>
                    <a:pt x="26045" y="240844"/>
                  </a:lnTo>
                  <a:lnTo>
                    <a:pt x="30355" y="245653"/>
                  </a:lnTo>
                  <a:lnTo>
                    <a:pt x="34727" y="248025"/>
                  </a:lnTo>
                  <a:lnTo>
                    <a:pt x="36913" y="252771"/>
                  </a:lnTo>
                  <a:lnTo>
                    <a:pt x="41222" y="255207"/>
                  </a:lnTo>
                  <a:lnTo>
                    <a:pt x="43409" y="262325"/>
                  </a:lnTo>
                  <a:lnTo>
                    <a:pt x="43409" y="274252"/>
                  </a:lnTo>
                  <a:lnTo>
                    <a:pt x="47718" y="278997"/>
                  </a:lnTo>
                  <a:lnTo>
                    <a:pt x="49904" y="276625"/>
                  </a:lnTo>
                  <a:lnTo>
                    <a:pt x="52090" y="271879"/>
                  </a:lnTo>
                  <a:lnTo>
                    <a:pt x="54276" y="269506"/>
                  </a:lnTo>
                  <a:lnTo>
                    <a:pt x="56400" y="264698"/>
                  </a:lnTo>
                  <a:lnTo>
                    <a:pt x="56400" y="255207"/>
                  </a:lnTo>
                  <a:lnTo>
                    <a:pt x="52090" y="250398"/>
                  </a:lnTo>
                  <a:lnTo>
                    <a:pt x="58586" y="238472"/>
                  </a:lnTo>
                  <a:lnTo>
                    <a:pt x="69454" y="238472"/>
                  </a:lnTo>
                  <a:lnTo>
                    <a:pt x="75949" y="231353"/>
                  </a:lnTo>
                  <a:lnTo>
                    <a:pt x="82445" y="231353"/>
                  </a:lnTo>
                  <a:lnTo>
                    <a:pt x="95499" y="238472"/>
                  </a:lnTo>
                  <a:lnTo>
                    <a:pt x="99809" y="238472"/>
                  </a:lnTo>
                  <a:lnTo>
                    <a:pt x="104181" y="233726"/>
                  </a:lnTo>
                  <a:lnTo>
                    <a:pt x="108490" y="226545"/>
                  </a:lnTo>
                  <a:lnTo>
                    <a:pt x="108490" y="219426"/>
                  </a:lnTo>
                  <a:lnTo>
                    <a:pt x="106305" y="219426"/>
                  </a:lnTo>
                  <a:lnTo>
                    <a:pt x="106305" y="214618"/>
                  </a:lnTo>
                  <a:lnTo>
                    <a:pt x="110676" y="209873"/>
                  </a:lnTo>
                  <a:lnTo>
                    <a:pt x="112863" y="209873"/>
                  </a:lnTo>
                  <a:lnTo>
                    <a:pt x="117172" y="205127"/>
                  </a:lnTo>
                  <a:lnTo>
                    <a:pt x="119358" y="200319"/>
                  </a:lnTo>
                  <a:lnTo>
                    <a:pt x="119358" y="197946"/>
                  </a:lnTo>
                  <a:lnTo>
                    <a:pt x="121544" y="193200"/>
                  </a:lnTo>
                  <a:lnTo>
                    <a:pt x="121544" y="190765"/>
                  </a:lnTo>
                  <a:lnTo>
                    <a:pt x="123668" y="188392"/>
                  </a:lnTo>
                  <a:lnTo>
                    <a:pt x="128040" y="186019"/>
                  </a:lnTo>
                  <a:lnTo>
                    <a:pt x="132350" y="186019"/>
                  </a:lnTo>
                  <a:lnTo>
                    <a:pt x="138908" y="188392"/>
                  </a:lnTo>
                  <a:lnTo>
                    <a:pt x="143217" y="188392"/>
                  </a:lnTo>
                  <a:lnTo>
                    <a:pt x="147527" y="190765"/>
                  </a:lnTo>
                  <a:lnTo>
                    <a:pt x="147527" y="195573"/>
                  </a:lnTo>
                  <a:lnTo>
                    <a:pt x="154085" y="195573"/>
                  </a:lnTo>
                  <a:lnTo>
                    <a:pt x="156209" y="197946"/>
                  </a:lnTo>
                  <a:lnTo>
                    <a:pt x="156209" y="209873"/>
                  </a:lnTo>
                  <a:lnTo>
                    <a:pt x="171449" y="209873"/>
                  </a:lnTo>
                  <a:lnTo>
                    <a:pt x="173572" y="212245"/>
                  </a:lnTo>
                  <a:lnTo>
                    <a:pt x="177944" y="214618"/>
                  </a:lnTo>
                  <a:lnTo>
                    <a:pt x="195308" y="214618"/>
                  </a:lnTo>
                  <a:lnTo>
                    <a:pt x="199618" y="216991"/>
                  </a:lnTo>
                  <a:lnTo>
                    <a:pt x="201803" y="219426"/>
                  </a:lnTo>
                  <a:lnTo>
                    <a:pt x="206113" y="221799"/>
                  </a:lnTo>
                  <a:lnTo>
                    <a:pt x="208299" y="219426"/>
                  </a:lnTo>
                  <a:lnTo>
                    <a:pt x="210485" y="214618"/>
                  </a:lnTo>
                  <a:lnTo>
                    <a:pt x="212671" y="212245"/>
                  </a:lnTo>
                  <a:lnTo>
                    <a:pt x="212671" y="207500"/>
                  </a:lnTo>
                  <a:lnTo>
                    <a:pt x="219167" y="200319"/>
                  </a:lnTo>
                  <a:lnTo>
                    <a:pt x="221353" y="195573"/>
                  </a:lnTo>
                  <a:lnTo>
                    <a:pt x="230035" y="205127"/>
                  </a:lnTo>
                  <a:lnTo>
                    <a:pt x="232158" y="205127"/>
                  </a:lnTo>
                  <a:lnTo>
                    <a:pt x="234344" y="202692"/>
                  </a:lnTo>
                  <a:lnTo>
                    <a:pt x="238716" y="200319"/>
                  </a:lnTo>
                  <a:lnTo>
                    <a:pt x="243026" y="195573"/>
                  </a:lnTo>
                  <a:lnTo>
                    <a:pt x="249522" y="195573"/>
                  </a:lnTo>
                  <a:lnTo>
                    <a:pt x="258203" y="188392"/>
                  </a:lnTo>
                  <a:lnTo>
                    <a:pt x="262575" y="193200"/>
                  </a:lnTo>
                  <a:lnTo>
                    <a:pt x="271257" y="193200"/>
                  </a:lnTo>
                  <a:lnTo>
                    <a:pt x="273381" y="190765"/>
                  </a:lnTo>
                  <a:lnTo>
                    <a:pt x="277753" y="190765"/>
                  </a:lnTo>
                  <a:lnTo>
                    <a:pt x="277753" y="186019"/>
                  </a:lnTo>
                  <a:lnTo>
                    <a:pt x="284249" y="178901"/>
                  </a:lnTo>
                  <a:lnTo>
                    <a:pt x="286435" y="178901"/>
                  </a:lnTo>
                  <a:lnTo>
                    <a:pt x="286435" y="181273"/>
                  </a:lnTo>
                  <a:lnTo>
                    <a:pt x="290744" y="186019"/>
                  </a:lnTo>
                  <a:lnTo>
                    <a:pt x="303798" y="183646"/>
                  </a:lnTo>
                  <a:lnTo>
                    <a:pt x="303798" y="186019"/>
                  </a:lnTo>
                  <a:lnTo>
                    <a:pt x="308108" y="190765"/>
                  </a:lnTo>
                  <a:lnTo>
                    <a:pt x="316789" y="190765"/>
                  </a:lnTo>
                  <a:lnTo>
                    <a:pt x="323285" y="188392"/>
                  </a:lnTo>
                  <a:lnTo>
                    <a:pt x="329843" y="181273"/>
                  </a:lnTo>
                  <a:lnTo>
                    <a:pt x="329843" y="171719"/>
                  </a:lnTo>
                  <a:lnTo>
                    <a:pt x="327658" y="166974"/>
                  </a:lnTo>
                  <a:close/>
                </a:path>
              </a:pathLst>
            </a:custGeom>
            <a:solidFill>
              <a:srgbClr val="A6A6A6"/>
            </a:solidFill>
            <a:ln w="6245" cap="flat">
              <a:noFill/>
              <a:prstDash val="solid"/>
              <a:miter/>
            </a:ln>
          </p:spPr>
          <p:txBody>
            <a:bodyPr rtlCol="0" anchor="ctr"/>
            <a:lstStyle/>
            <a:p>
              <a:endParaRPr lang="en-US" noProof="0" dirty="0"/>
            </a:p>
          </p:txBody>
        </p:sp>
        <p:sp>
          <p:nvSpPr>
            <p:cNvPr id="5233" name="Serbest Form 5232">
              <a:extLst>
                <a:ext uri="{FF2B5EF4-FFF2-40B4-BE49-F238E27FC236}">
                  <a16:creationId xmlns:a16="http://schemas.microsoft.com/office/drawing/2014/main" id="{542C71DB-7E72-484F-9531-752DC5D32729}"/>
                </a:ext>
              </a:extLst>
            </p:cNvPr>
            <p:cNvSpPr/>
            <p:nvPr/>
          </p:nvSpPr>
          <p:spPr>
            <a:xfrm>
              <a:off x="6032366" y="2199166"/>
              <a:ext cx="329843" cy="278997"/>
            </a:xfrm>
            <a:custGeom>
              <a:avLst/>
              <a:gdLst>
                <a:gd name="connsiteX0" fmla="*/ 327658 w 329843"/>
                <a:gd name="connsiteY0" fmla="*/ 166974 h 278997"/>
                <a:gd name="connsiteX1" fmla="*/ 325471 w 329843"/>
                <a:gd name="connsiteY1" fmla="*/ 164539 h 278997"/>
                <a:gd name="connsiteX2" fmla="*/ 321162 w 329843"/>
                <a:gd name="connsiteY2" fmla="*/ 162166 h 278997"/>
                <a:gd name="connsiteX3" fmla="*/ 318976 w 329843"/>
                <a:gd name="connsiteY3" fmla="*/ 159793 h 278997"/>
                <a:gd name="connsiteX4" fmla="*/ 310294 w 329843"/>
                <a:gd name="connsiteY4" fmla="*/ 157420 h 278997"/>
                <a:gd name="connsiteX5" fmla="*/ 310294 w 329843"/>
                <a:gd name="connsiteY5" fmla="*/ 150239 h 278997"/>
                <a:gd name="connsiteX6" fmla="*/ 305984 w 329843"/>
                <a:gd name="connsiteY6" fmla="*/ 145493 h 278997"/>
                <a:gd name="connsiteX7" fmla="*/ 305984 w 329843"/>
                <a:gd name="connsiteY7" fmla="*/ 143120 h 278997"/>
                <a:gd name="connsiteX8" fmla="*/ 310294 w 329843"/>
                <a:gd name="connsiteY8" fmla="*/ 143120 h 278997"/>
                <a:gd name="connsiteX9" fmla="*/ 310294 w 329843"/>
                <a:gd name="connsiteY9" fmla="*/ 138312 h 278997"/>
                <a:gd name="connsiteX10" fmla="*/ 308108 w 329843"/>
                <a:gd name="connsiteY10" fmla="*/ 135939 h 278997"/>
                <a:gd name="connsiteX11" fmla="*/ 301612 w 329843"/>
                <a:gd name="connsiteY11" fmla="*/ 135939 h 278997"/>
                <a:gd name="connsiteX12" fmla="*/ 301612 w 329843"/>
                <a:gd name="connsiteY12" fmla="*/ 133567 h 278997"/>
                <a:gd name="connsiteX13" fmla="*/ 299426 w 329843"/>
                <a:gd name="connsiteY13" fmla="*/ 131194 h 278997"/>
                <a:gd name="connsiteX14" fmla="*/ 297302 w 329843"/>
                <a:gd name="connsiteY14" fmla="*/ 126386 h 278997"/>
                <a:gd name="connsiteX15" fmla="*/ 292931 w 329843"/>
                <a:gd name="connsiteY15" fmla="*/ 121640 h 278997"/>
                <a:gd name="connsiteX16" fmla="*/ 288621 w 329843"/>
                <a:gd name="connsiteY16" fmla="*/ 119267 h 278997"/>
                <a:gd name="connsiteX17" fmla="*/ 286435 w 329843"/>
                <a:gd name="connsiteY17" fmla="*/ 119267 h 278997"/>
                <a:gd name="connsiteX18" fmla="*/ 282063 w 329843"/>
                <a:gd name="connsiteY18" fmla="*/ 116894 h 278997"/>
                <a:gd name="connsiteX19" fmla="*/ 277753 w 329843"/>
                <a:gd name="connsiteY19" fmla="*/ 112086 h 278997"/>
                <a:gd name="connsiteX20" fmla="*/ 277753 w 329843"/>
                <a:gd name="connsiteY20" fmla="*/ 109713 h 278997"/>
                <a:gd name="connsiteX21" fmla="*/ 279939 w 329843"/>
                <a:gd name="connsiteY21" fmla="*/ 109713 h 278997"/>
                <a:gd name="connsiteX22" fmla="*/ 279939 w 329843"/>
                <a:gd name="connsiteY22" fmla="*/ 107340 h 278997"/>
                <a:gd name="connsiteX23" fmla="*/ 282063 w 329843"/>
                <a:gd name="connsiteY23" fmla="*/ 107340 h 278997"/>
                <a:gd name="connsiteX24" fmla="*/ 282063 w 329843"/>
                <a:gd name="connsiteY24" fmla="*/ 104968 h 278997"/>
                <a:gd name="connsiteX25" fmla="*/ 277753 w 329843"/>
                <a:gd name="connsiteY25" fmla="*/ 100159 h 278997"/>
                <a:gd name="connsiteX26" fmla="*/ 273381 w 329843"/>
                <a:gd name="connsiteY26" fmla="*/ 97786 h 278997"/>
                <a:gd name="connsiteX27" fmla="*/ 271257 w 329843"/>
                <a:gd name="connsiteY27" fmla="*/ 97786 h 278997"/>
                <a:gd name="connsiteX28" fmla="*/ 271257 w 329843"/>
                <a:gd name="connsiteY28" fmla="*/ 90668 h 278997"/>
                <a:gd name="connsiteX29" fmla="*/ 260390 w 329843"/>
                <a:gd name="connsiteY29" fmla="*/ 90668 h 278997"/>
                <a:gd name="connsiteX30" fmla="*/ 251708 w 329843"/>
                <a:gd name="connsiteY30" fmla="*/ 85860 h 278997"/>
                <a:gd name="connsiteX31" fmla="*/ 251708 w 329843"/>
                <a:gd name="connsiteY31" fmla="*/ 73933 h 278997"/>
                <a:gd name="connsiteX32" fmla="*/ 234344 w 329843"/>
                <a:gd name="connsiteY32" fmla="*/ 71560 h 278997"/>
                <a:gd name="connsiteX33" fmla="*/ 236530 w 329843"/>
                <a:gd name="connsiteY33" fmla="*/ 64379 h 278997"/>
                <a:gd name="connsiteX34" fmla="*/ 234344 w 329843"/>
                <a:gd name="connsiteY34" fmla="*/ 64379 h 278997"/>
                <a:gd name="connsiteX35" fmla="*/ 232158 w 329843"/>
                <a:gd name="connsiteY35" fmla="*/ 62006 h 278997"/>
                <a:gd name="connsiteX36" fmla="*/ 232158 w 329843"/>
                <a:gd name="connsiteY36" fmla="*/ 59634 h 278997"/>
                <a:gd name="connsiteX37" fmla="*/ 234344 w 329843"/>
                <a:gd name="connsiteY37" fmla="*/ 57261 h 278997"/>
                <a:gd name="connsiteX38" fmla="*/ 236530 w 329843"/>
                <a:gd name="connsiteY38" fmla="*/ 52515 h 278997"/>
                <a:gd name="connsiteX39" fmla="*/ 238716 w 329843"/>
                <a:gd name="connsiteY39" fmla="*/ 50080 h 278997"/>
                <a:gd name="connsiteX40" fmla="*/ 238716 w 329843"/>
                <a:gd name="connsiteY40" fmla="*/ 38153 h 278997"/>
                <a:gd name="connsiteX41" fmla="*/ 236530 w 329843"/>
                <a:gd name="connsiteY41" fmla="*/ 33407 h 278997"/>
                <a:gd name="connsiteX42" fmla="*/ 234344 w 329843"/>
                <a:gd name="connsiteY42" fmla="*/ 26226 h 278997"/>
                <a:gd name="connsiteX43" fmla="*/ 230035 w 329843"/>
                <a:gd name="connsiteY43" fmla="*/ 21481 h 278997"/>
                <a:gd name="connsiteX44" fmla="*/ 227849 w 329843"/>
                <a:gd name="connsiteY44" fmla="*/ 16735 h 278997"/>
                <a:gd name="connsiteX45" fmla="*/ 216981 w 329843"/>
                <a:gd name="connsiteY45" fmla="*/ 4808 h 278997"/>
                <a:gd name="connsiteX46" fmla="*/ 216981 w 329843"/>
                <a:gd name="connsiteY46" fmla="*/ 0 h 278997"/>
                <a:gd name="connsiteX47" fmla="*/ 208299 w 329843"/>
                <a:gd name="connsiteY47" fmla="*/ 0 h 278997"/>
                <a:gd name="connsiteX48" fmla="*/ 188812 w 329843"/>
                <a:gd name="connsiteY48" fmla="*/ 11927 h 278997"/>
                <a:gd name="connsiteX49" fmla="*/ 186626 w 329843"/>
                <a:gd name="connsiteY49" fmla="*/ 23853 h 278997"/>
                <a:gd name="connsiteX50" fmla="*/ 173572 w 329843"/>
                <a:gd name="connsiteY50" fmla="*/ 33407 h 278997"/>
                <a:gd name="connsiteX51" fmla="*/ 173572 w 329843"/>
                <a:gd name="connsiteY51" fmla="*/ 40526 h 278997"/>
                <a:gd name="connsiteX52" fmla="*/ 164891 w 329843"/>
                <a:gd name="connsiteY52" fmla="*/ 50080 h 278997"/>
                <a:gd name="connsiteX53" fmla="*/ 158395 w 329843"/>
                <a:gd name="connsiteY53" fmla="*/ 54888 h 278997"/>
                <a:gd name="connsiteX54" fmla="*/ 141031 w 329843"/>
                <a:gd name="connsiteY54" fmla="*/ 62006 h 278997"/>
                <a:gd name="connsiteX55" fmla="*/ 125854 w 329843"/>
                <a:gd name="connsiteY55" fmla="*/ 64379 h 278997"/>
                <a:gd name="connsiteX56" fmla="*/ 119358 w 329843"/>
                <a:gd name="connsiteY56" fmla="*/ 64379 h 278997"/>
                <a:gd name="connsiteX57" fmla="*/ 112863 w 329843"/>
                <a:gd name="connsiteY57" fmla="*/ 69187 h 278997"/>
                <a:gd name="connsiteX58" fmla="*/ 114986 w 329843"/>
                <a:gd name="connsiteY58" fmla="*/ 69187 h 278997"/>
                <a:gd name="connsiteX59" fmla="*/ 119358 w 329843"/>
                <a:gd name="connsiteY59" fmla="*/ 73933 h 278997"/>
                <a:gd name="connsiteX60" fmla="*/ 119358 w 329843"/>
                <a:gd name="connsiteY60" fmla="*/ 78741 h 278997"/>
                <a:gd name="connsiteX61" fmla="*/ 117172 w 329843"/>
                <a:gd name="connsiteY61" fmla="*/ 81114 h 278997"/>
                <a:gd name="connsiteX62" fmla="*/ 114986 w 329843"/>
                <a:gd name="connsiteY62" fmla="*/ 85860 h 278997"/>
                <a:gd name="connsiteX63" fmla="*/ 112863 w 329843"/>
                <a:gd name="connsiteY63" fmla="*/ 88233 h 278997"/>
                <a:gd name="connsiteX64" fmla="*/ 110676 w 329843"/>
                <a:gd name="connsiteY64" fmla="*/ 93041 h 278997"/>
                <a:gd name="connsiteX65" fmla="*/ 108490 w 329843"/>
                <a:gd name="connsiteY65" fmla="*/ 95414 h 278997"/>
                <a:gd name="connsiteX66" fmla="*/ 75949 w 329843"/>
                <a:gd name="connsiteY66" fmla="*/ 95414 h 278997"/>
                <a:gd name="connsiteX67" fmla="*/ 73763 w 329843"/>
                <a:gd name="connsiteY67" fmla="*/ 97786 h 278997"/>
                <a:gd name="connsiteX68" fmla="*/ 71640 w 329843"/>
                <a:gd name="connsiteY68" fmla="*/ 102532 h 278997"/>
                <a:gd name="connsiteX69" fmla="*/ 67268 w 329843"/>
                <a:gd name="connsiteY69" fmla="*/ 107340 h 278997"/>
                <a:gd name="connsiteX70" fmla="*/ 62958 w 329843"/>
                <a:gd name="connsiteY70" fmla="*/ 109713 h 278997"/>
                <a:gd name="connsiteX71" fmla="*/ 60772 w 329843"/>
                <a:gd name="connsiteY71" fmla="*/ 109713 h 278997"/>
                <a:gd name="connsiteX72" fmla="*/ 58586 w 329843"/>
                <a:gd name="connsiteY72" fmla="*/ 107340 h 278997"/>
                <a:gd name="connsiteX73" fmla="*/ 58586 w 329843"/>
                <a:gd name="connsiteY73" fmla="*/ 97786 h 278997"/>
                <a:gd name="connsiteX74" fmla="*/ 56400 w 329843"/>
                <a:gd name="connsiteY74" fmla="*/ 100159 h 278997"/>
                <a:gd name="connsiteX75" fmla="*/ 52090 w 329843"/>
                <a:gd name="connsiteY75" fmla="*/ 102532 h 278997"/>
                <a:gd name="connsiteX76" fmla="*/ 45595 w 329843"/>
                <a:gd name="connsiteY76" fmla="*/ 109713 h 278997"/>
                <a:gd name="connsiteX77" fmla="*/ 41222 w 329843"/>
                <a:gd name="connsiteY77" fmla="*/ 112086 h 278997"/>
                <a:gd name="connsiteX78" fmla="*/ 34727 w 329843"/>
                <a:gd name="connsiteY78" fmla="*/ 112086 h 278997"/>
                <a:gd name="connsiteX79" fmla="*/ 32541 w 329843"/>
                <a:gd name="connsiteY79" fmla="*/ 109713 h 278997"/>
                <a:gd name="connsiteX80" fmla="*/ 28231 w 329843"/>
                <a:gd name="connsiteY80" fmla="*/ 109713 h 278997"/>
                <a:gd name="connsiteX81" fmla="*/ 23859 w 329843"/>
                <a:gd name="connsiteY81" fmla="*/ 114459 h 278997"/>
                <a:gd name="connsiteX82" fmla="*/ 21735 w 329843"/>
                <a:gd name="connsiteY82" fmla="*/ 119267 h 278997"/>
                <a:gd name="connsiteX83" fmla="*/ 19550 w 329843"/>
                <a:gd name="connsiteY83" fmla="*/ 121640 h 278997"/>
                <a:gd name="connsiteX84" fmla="*/ 19550 w 329843"/>
                <a:gd name="connsiteY84" fmla="*/ 128759 h 278997"/>
                <a:gd name="connsiteX85" fmla="*/ 17363 w 329843"/>
                <a:gd name="connsiteY85" fmla="*/ 133567 h 278997"/>
                <a:gd name="connsiteX86" fmla="*/ 15177 w 329843"/>
                <a:gd name="connsiteY86" fmla="*/ 133567 h 278997"/>
                <a:gd name="connsiteX87" fmla="*/ 13054 w 329843"/>
                <a:gd name="connsiteY87" fmla="*/ 147866 h 278997"/>
                <a:gd name="connsiteX88" fmla="*/ 10868 w 329843"/>
                <a:gd name="connsiteY88" fmla="*/ 147866 h 278997"/>
                <a:gd name="connsiteX89" fmla="*/ 8682 w 329843"/>
                <a:gd name="connsiteY89" fmla="*/ 150239 h 278997"/>
                <a:gd name="connsiteX90" fmla="*/ 4372 w 329843"/>
                <a:gd name="connsiteY90" fmla="*/ 152612 h 278997"/>
                <a:gd name="connsiteX91" fmla="*/ 0 w 329843"/>
                <a:gd name="connsiteY91" fmla="*/ 157420 h 278997"/>
                <a:gd name="connsiteX92" fmla="*/ 0 w 329843"/>
                <a:gd name="connsiteY92" fmla="*/ 159793 h 278997"/>
                <a:gd name="connsiteX93" fmla="*/ 4372 w 329843"/>
                <a:gd name="connsiteY93" fmla="*/ 162166 h 278997"/>
                <a:gd name="connsiteX94" fmla="*/ 6496 w 329843"/>
                <a:gd name="connsiteY94" fmla="*/ 162166 h 278997"/>
                <a:gd name="connsiteX95" fmla="*/ 6496 w 329843"/>
                <a:gd name="connsiteY95" fmla="*/ 176465 h 278997"/>
                <a:gd name="connsiteX96" fmla="*/ 2186 w 329843"/>
                <a:gd name="connsiteY96" fmla="*/ 181273 h 278997"/>
                <a:gd name="connsiteX97" fmla="*/ 8682 w 329843"/>
                <a:gd name="connsiteY97" fmla="*/ 186019 h 278997"/>
                <a:gd name="connsiteX98" fmla="*/ 8682 w 329843"/>
                <a:gd name="connsiteY98" fmla="*/ 205127 h 278997"/>
                <a:gd name="connsiteX99" fmla="*/ 10868 w 329843"/>
                <a:gd name="connsiteY99" fmla="*/ 205127 h 278997"/>
                <a:gd name="connsiteX100" fmla="*/ 17363 w 329843"/>
                <a:gd name="connsiteY100" fmla="*/ 212245 h 278997"/>
                <a:gd name="connsiteX101" fmla="*/ 19550 w 329843"/>
                <a:gd name="connsiteY101" fmla="*/ 212245 h 278997"/>
                <a:gd name="connsiteX102" fmla="*/ 19550 w 329843"/>
                <a:gd name="connsiteY102" fmla="*/ 228980 h 278997"/>
                <a:gd name="connsiteX103" fmla="*/ 21735 w 329843"/>
                <a:gd name="connsiteY103" fmla="*/ 231353 h 278997"/>
                <a:gd name="connsiteX104" fmla="*/ 26045 w 329843"/>
                <a:gd name="connsiteY104" fmla="*/ 240844 h 278997"/>
                <a:gd name="connsiteX105" fmla="*/ 30355 w 329843"/>
                <a:gd name="connsiteY105" fmla="*/ 245653 h 278997"/>
                <a:gd name="connsiteX106" fmla="*/ 34727 w 329843"/>
                <a:gd name="connsiteY106" fmla="*/ 248025 h 278997"/>
                <a:gd name="connsiteX107" fmla="*/ 36913 w 329843"/>
                <a:gd name="connsiteY107" fmla="*/ 252771 h 278997"/>
                <a:gd name="connsiteX108" fmla="*/ 41222 w 329843"/>
                <a:gd name="connsiteY108" fmla="*/ 255207 h 278997"/>
                <a:gd name="connsiteX109" fmla="*/ 43409 w 329843"/>
                <a:gd name="connsiteY109" fmla="*/ 262325 h 278997"/>
                <a:gd name="connsiteX110" fmla="*/ 43409 w 329843"/>
                <a:gd name="connsiteY110" fmla="*/ 274252 h 278997"/>
                <a:gd name="connsiteX111" fmla="*/ 47718 w 329843"/>
                <a:gd name="connsiteY111" fmla="*/ 278997 h 278997"/>
                <a:gd name="connsiteX112" fmla="*/ 49904 w 329843"/>
                <a:gd name="connsiteY112" fmla="*/ 276625 h 278997"/>
                <a:gd name="connsiteX113" fmla="*/ 52090 w 329843"/>
                <a:gd name="connsiteY113" fmla="*/ 271879 h 278997"/>
                <a:gd name="connsiteX114" fmla="*/ 54276 w 329843"/>
                <a:gd name="connsiteY114" fmla="*/ 269506 h 278997"/>
                <a:gd name="connsiteX115" fmla="*/ 56400 w 329843"/>
                <a:gd name="connsiteY115" fmla="*/ 264698 h 278997"/>
                <a:gd name="connsiteX116" fmla="*/ 56400 w 329843"/>
                <a:gd name="connsiteY116" fmla="*/ 255207 h 278997"/>
                <a:gd name="connsiteX117" fmla="*/ 52090 w 329843"/>
                <a:gd name="connsiteY117" fmla="*/ 250398 h 278997"/>
                <a:gd name="connsiteX118" fmla="*/ 58586 w 329843"/>
                <a:gd name="connsiteY118" fmla="*/ 238472 h 278997"/>
                <a:gd name="connsiteX119" fmla="*/ 69454 w 329843"/>
                <a:gd name="connsiteY119" fmla="*/ 238472 h 278997"/>
                <a:gd name="connsiteX120" fmla="*/ 75949 w 329843"/>
                <a:gd name="connsiteY120" fmla="*/ 231353 h 278997"/>
                <a:gd name="connsiteX121" fmla="*/ 82445 w 329843"/>
                <a:gd name="connsiteY121" fmla="*/ 231353 h 278997"/>
                <a:gd name="connsiteX122" fmla="*/ 95499 w 329843"/>
                <a:gd name="connsiteY122" fmla="*/ 238472 h 278997"/>
                <a:gd name="connsiteX123" fmla="*/ 99809 w 329843"/>
                <a:gd name="connsiteY123" fmla="*/ 238472 h 278997"/>
                <a:gd name="connsiteX124" fmla="*/ 104181 w 329843"/>
                <a:gd name="connsiteY124" fmla="*/ 233726 h 278997"/>
                <a:gd name="connsiteX125" fmla="*/ 108490 w 329843"/>
                <a:gd name="connsiteY125" fmla="*/ 226545 h 278997"/>
                <a:gd name="connsiteX126" fmla="*/ 108490 w 329843"/>
                <a:gd name="connsiteY126" fmla="*/ 219426 h 278997"/>
                <a:gd name="connsiteX127" fmla="*/ 106305 w 329843"/>
                <a:gd name="connsiteY127" fmla="*/ 219426 h 278997"/>
                <a:gd name="connsiteX128" fmla="*/ 106305 w 329843"/>
                <a:gd name="connsiteY128" fmla="*/ 214618 h 278997"/>
                <a:gd name="connsiteX129" fmla="*/ 110676 w 329843"/>
                <a:gd name="connsiteY129" fmla="*/ 209873 h 278997"/>
                <a:gd name="connsiteX130" fmla="*/ 112863 w 329843"/>
                <a:gd name="connsiteY130" fmla="*/ 209873 h 278997"/>
                <a:gd name="connsiteX131" fmla="*/ 117172 w 329843"/>
                <a:gd name="connsiteY131" fmla="*/ 205127 h 278997"/>
                <a:gd name="connsiteX132" fmla="*/ 119358 w 329843"/>
                <a:gd name="connsiteY132" fmla="*/ 200319 h 278997"/>
                <a:gd name="connsiteX133" fmla="*/ 119358 w 329843"/>
                <a:gd name="connsiteY133" fmla="*/ 197946 h 278997"/>
                <a:gd name="connsiteX134" fmla="*/ 121544 w 329843"/>
                <a:gd name="connsiteY134" fmla="*/ 193200 h 278997"/>
                <a:gd name="connsiteX135" fmla="*/ 121544 w 329843"/>
                <a:gd name="connsiteY135" fmla="*/ 190765 h 278997"/>
                <a:gd name="connsiteX136" fmla="*/ 123668 w 329843"/>
                <a:gd name="connsiteY136" fmla="*/ 188392 h 278997"/>
                <a:gd name="connsiteX137" fmla="*/ 128040 w 329843"/>
                <a:gd name="connsiteY137" fmla="*/ 186019 h 278997"/>
                <a:gd name="connsiteX138" fmla="*/ 132350 w 329843"/>
                <a:gd name="connsiteY138" fmla="*/ 186019 h 278997"/>
                <a:gd name="connsiteX139" fmla="*/ 138845 w 329843"/>
                <a:gd name="connsiteY139" fmla="*/ 188392 h 278997"/>
                <a:gd name="connsiteX140" fmla="*/ 143217 w 329843"/>
                <a:gd name="connsiteY140" fmla="*/ 188392 h 278997"/>
                <a:gd name="connsiteX141" fmla="*/ 147527 w 329843"/>
                <a:gd name="connsiteY141" fmla="*/ 190765 h 278997"/>
                <a:gd name="connsiteX142" fmla="*/ 147527 w 329843"/>
                <a:gd name="connsiteY142" fmla="*/ 195573 h 278997"/>
                <a:gd name="connsiteX143" fmla="*/ 154085 w 329843"/>
                <a:gd name="connsiteY143" fmla="*/ 195573 h 278997"/>
                <a:gd name="connsiteX144" fmla="*/ 156209 w 329843"/>
                <a:gd name="connsiteY144" fmla="*/ 197946 h 278997"/>
                <a:gd name="connsiteX145" fmla="*/ 156209 w 329843"/>
                <a:gd name="connsiteY145" fmla="*/ 209873 h 278997"/>
                <a:gd name="connsiteX146" fmla="*/ 171449 w 329843"/>
                <a:gd name="connsiteY146" fmla="*/ 209873 h 278997"/>
                <a:gd name="connsiteX147" fmla="*/ 173572 w 329843"/>
                <a:gd name="connsiteY147" fmla="*/ 212245 h 278997"/>
                <a:gd name="connsiteX148" fmla="*/ 177944 w 329843"/>
                <a:gd name="connsiteY148" fmla="*/ 214618 h 278997"/>
                <a:gd name="connsiteX149" fmla="*/ 195308 w 329843"/>
                <a:gd name="connsiteY149" fmla="*/ 214618 h 278997"/>
                <a:gd name="connsiteX150" fmla="*/ 199618 w 329843"/>
                <a:gd name="connsiteY150" fmla="*/ 216991 h 278997"/>
                <a:gd name="connsiteX151" fmla="*/ 201803 w 329843"/>
                <a:gd name="connsiteY151" fmla="*/ 219426 h 278997"/>
                <a:gd name="connsiteX152" fmla="*/ 206113 w 329843"/>
                <a:gd name="connsiteY152" fmla="*/ 221799 h 278997"/>
                <a:gd name="connsiteX153" fmla="*/ 208299 w 329843"/>
                <a:gd name="connsiteY153" fmla="*/ 219426 h 278997"/>
                <a:gd name="connsiteX154" fmla="*/ 210485 w 329843"/>
                <a:gd name="connsiteY154" fmla="*/ 214618 h 278997"/>
                <a:gd name="connsiteX155" fmla="*/ 212671 w 329843"/>
                <a:gd name="connsiteY155" fmla="*/ 212245 h 278997"/>
                <a:gd name="connsiteX156" fmla="*/ 212671 w 329843"/>
                <a:gd name="connsiteY156" fmla="*/ 207500 h 278997"/>
                <a:gd name="connsiteX157" fmla="*/ 219167 w 329843"/>
                <a:gd name="connsiteY157" fmla="*/ 200319 h 278997"/>
                <a:gd name="connsiteX158" fmla="*/ 221353 w 329843"/>
                <a:gd name="connsiteY158" fmla="*/ 195573 h 278997"/>
                <a:gd name="connsiteX159" fmla="*/ 230035 w 329843"/>
                <a:gd name="connsiteY159" fmla="*/ 205127 h 278997"/>
                <a:gd name="connsiteX160" fmla="*/ 232158 w 329843"/>
                <a:gd name="connsiteY160" fmla="*/ 205127 h 278997"/>
                <a:gd name="connsiteX161" fmla="*/ 234344 w 329843"/>
                <a:gd name="connsiteY161" fmla="*/ 202692 h 278997"/>
                <a:gd name="connsiteX162" fmla="*/ 238716 w 329843"/>
                <a:gd name="connsiteY162" fmla="*/ 200319 h 278997"/>
                <a:gd name="connsiteX163" fmla="*/ 243026 w 329843"/>
                <a:gd name="connsiteY163" fmla="*/ 195573 h 278997"/>
                <a:gd name="connsiteX164" fmla="*/ 249522 w 329843"/>
                <a:gd name="connsiteY164" fmla="*/ 195573 h 278997"/>
                <a:gd name="connsiteX165" fmla="*/ 258203 w 329843"/>
                <a:gd name="connsiteY165" fmla="*/ 188392 h 278997"/>
                <a:gd name="connsiteX166" fmla="*/ 262575 w 329843"/>
                <a:gd name="connsiteY166" fmla="*/ 193200 h 278997"/>
                <a:gd name="connsiteX167" fmla="*/ 271257 w 329843"/>
                <a:gd name="connsiteY167" fmla="*/ 193200 h 278997"/>
                <a:gd name="connsiteX168" fmla="*/ 273381 w 329843"/>
                <a:gd name="connsiteY168" fmla="*/ 190765 h 278997"/>
                <a:gd name="connsiteX169" fmla="*/ 277753 w 329843"/>
                <a:gd name="connsiteY169" fmla="*/ 190765 h 278997"/>
                <a:gd name="connsiteX170" fmla="*/ 277753 w 329843"/>
                <a:gd name="connsiteY170" fmla="*/ 186019 h 278997"/>
                <a:gd name="connsiteX171" fmla="*/ 284249 w 329843"/>
                <a:gd name="connsiteY171" fmla="*/ 178901 h 278997"/>
                <a:gd name="connsiteX172" fmla="*/ 286435 w 329843"/>
                <a:gd name="connsiteY172" fmla="*/ 178901 h 278997"/>
                <a:gd name="connsiteX173" fmla="*/ 286435 w 329843"/>
                <a:gd name="connsiteY173" fmla="*/ 181273 h 278997"/>
                <a:gd name="connsiteX174" fmla="*/ 290744 w 329843"/>
                <a:gd name="connsiteY174" fmla="*/ 186019 h 278997"/>
                <a:gd name="connsiteX175" fmla="*/ 303798 w 329843"/>
                <a:gd name="connsiteY175" fmla="*/ 183646 h 278997"/>
                <a:gd name="connsiteX176" fmla="*/ 303798 w 329843"/>
                <a:gd name="connsiteY176" fmla="*/ 186019 h 278997"/>
                <a:gd name="connsiteX177" fmla="*/ 308108 w 329843"/>
                <a:gd name="connsiteY177" fmla="*/ 190765 h 278997"/>
                <a:gd name="connsiteX178" fmla="*/ 316789 w 329843"/>
                <a:gd name="connsiteY178" fmla="*/ 190765 h 278997"/>
                <a:gd name="connsiteX179" fmla="*/ 323285 w 329843"/>
                <a:gd name="connsiteY179" fmla="*/ 188392 h 278997"/>
                <a:gd name="connsiteX180" fmla="*/ 329843 w 329843"/>
                <a:gd name="connsiteY180" fmla="*/ 181273 h 278997"/>
                <a:gd name="connsiteX181" fmla="*/ 329843 w 329843"/>
                <a:gd name="connsiteY181" fmla="*/ 171719 h 278997"/>
                <a:gd name="connsiteX182" fmla="*/ 327658 w 329843"/>
                <a:gd name="connsiteY182" fmla="*/ 166974 h 27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329843" h="278997">
                  <a:moveTo>
                    <a:pt x="327658" y="166974"/>
                  </a:moveTo>
                  <a:lnTo>
                    <a:pt x="325471" y="164539"/>
                  </a:lnTo>
                  <a:lnTo>
                    <a:pt x="321162" y="162166"/>
                  </a:lnTo>
                  <a:lnTo>
                    <a:pt x="318976" y="159793"/>
                  </a:lnTo>
                  <a:lnTo>
                    <a:pt x="310294" y="157420"/>
                  </a:lnTo>
                  <a:lnTo>
                    <a:pt x="310294" y="150239"/>
                  </a:lnTo>
                  <a:lnTo>
                    <a:pt x="305984" y="145493"/>
                  </a:lnTo>
                  <a:lnTo>
                    <a:pt x="305984" y="143120"/>
                  </a:lnTo>
                  <a:lnTo>
                    <a:pt x="310294" y="143120"/>
                  </a:lnTo>
                  <a:lnTo>
                    <a:pt x="310294" y="138312"/>
                  </a:lnTo>
                  <a:lnTo>
                    <a:pt x="308108" y="135939"/>
                  </a:lnTo>
                  <a:lnTo>
                    <a:pt x="301612" y="135939"/>
                  </a:lnTo>
                  <a:lnTo>
                    <a:pt x="301612" y="133567"/>
                  </a:lnTo>
                  <a:lnTo>
                    <a:pt x="299426" y="131194"/>
                  </a:lnTo>
                  <a:lnTo>
                    <a:pt x="297302" y="126386"/>
                  </a:lnTo>
                  <a:lnTo>
                    <a:pt x="292931" y="121640"/>
                  </a:lnTo>
                  <a:lnTo>
                    <a:pt x="288621" y="119267"/>
                  </a:lnTo>
                  <a:lnTo>
                    <a:pt x="286435" y="119267"/>
                  </a:lnTo>
                  <a:lnTo>
                    <a:pt x="282063" y="116894"/>
                  </a:lnTo>
                  <a:lnTo>
                    <a:pt x="277753" y="112086"/>
                  </a:lnTo>
                  <a:lnTo>
                    <a:pt x="277753" y="109713"/>
                  </a:lnTo>
                  <a:lnTo>
                    <a:pt x="279939" y="109713"/>
                  </a:lnTo>
                  <a:lnTo>
                    <a:pt x="279939" y="107340"/>
                  </a:lnTo>
                  <a:lnTo>
                    <a:pt x="282063" y="107340"/>
                  </a:lnTo>
                  <a:lnTo>
                    <a:pt x="282063" y="104968"/>
                  </a:lnTo>
                  <a:lnTo>
                    <a:pt x="277753" y="100159"/>
                  </a:lnTo>
                  <a:lnTo>
                    <a:pt x="273381" y="97786"/>
                  </a:lnTo>
                  <a:lnTo>
                    <a:pt x="271257" y="97786"/>
                  </a:lnTo>
                  <a:lnTo>
                    <a:pt x="271257" y="90668"/>
                  </a:lnTo>
                  <a:lnTo>
                    <a:pt x="260390" y="90668"/>
                  </a:lnTo>
                  <a:lnTo>
                    <a:pt x="251708" y="85860"/>
                  </a:lnTo>
                  <a:lnTo>
                    <a:pt x="251708" y="73933"/>
                  </a:lnTo>
                  <a:lnTo>
                    <a:pt x="234344" y="71560"/>
                  </a:lnTo>
                  <a:lnTo>
                    <a:pt x="236530" y="64379"/>
                  </a:lnTo>
                  <a:lnTo>
                    <a:pt x="234344" y="64379"/>
                  </a:lnTo>
                  <a:lnTo>
                    <a:pt x="232158" y="62006"/>
                  </a:lnTo>
                  <a:lnTo>
                    <a:pt x="232158" y="59634"/>
                  </a:lnTo>
                  <a:lnTo>
                    <a:pt x="234344" y="57261"/>
                  </a:lnTo>
                  <a:lnTo>
                    <a:pt x="236530" y="52515"/>
                  </a:lnTo>
                  <a:lnTo>
                    <a:pt x="238716" y="50080"/>
                  </a:lnTo>
                  <a:lnTo>
                    <a:pt x="238716" y="38153"/>
                  </a:lnTo>
                  <a:lnTo>
                    <a:pt x="236530" y="33407"/>
                  </a:lnTo>
                  <a:lnTo>
                    <a:pt x="234344" y="26226"/>
                  </a:lnTo>
                  <a:lnTo>
                    <a:pt x="230035" y="21481"/>
                  </a:lnTo>
                  <a:lnTo>
                    <a:pt x="227849" y="16735"/>
                  </a:lnTo>
                  <a:lnTo>
                    <a:pt x="216981" y="4808"/>
                  </a:lnTo>
                  <a:lnTo>
                    <a:pt x="216981" y="0"/>
                  </a:lnTo>
                  <a:lnTo>
                    <a:pt x="208299" y="0"/>
                  </a:lnTo>
                  <a:lnTo>
                    <a:pt x="188812" y="11927"/>
                  </a:lnTo>
                  <a:lnTo>
                    <a:pt x="186626" y="23853"/>
                  </a:lnTo>
                  <a:lnTo>
                    <a:pt x="173572" y="33407"/>
                  </a:lnTo>
                  <a:lnTo>
                    <a:pt x="173572" y="40526"/>
                  </a:lnTo>
                  <a:lnTo>
                    <a:pt x="164891" y="50080"/>
                  </a:lnTo>
                  <a:lnTo>
                    <a:pt x="158395" y="54888"/>
                  </a:lnTo>
                  <a:lnTo>
                    <a:pt x="141031" y="62006"/>
                  </a:lnTo>
                  <a:lnTo>
                    <a:pt x="125854" y="64379"/>
                  </a:lnTo>
                  <a:lnTo>
                    <a:pt x="119358" y="64379"/>
                  </a:lnTo>
                  <a:lnTo>
                    <a:pt x="112863" y="69187"/>
                  </a:lnTo>
                  <a:lnTo>
                    <a:pt x="114986" y="69187"/>
                  </a:lnTo>
                  <a:lnTo>
                    <a:pt x="119358" y="73933"/>
                  </a:lnTo>
                  <a:lnTo>
                    <a:pt x="119358" y="78741"/>
                  </a:lnTo>
                  <a:lnTo>
                    <a:pt x="117172" y="81114"/>
                  </a:lnTo>
                  <a:lnTo>
                    <a:pt x="114986" y="85860"/>
                  </a:lnTo>
                  <a:lnTo>
                    <a:pt x="112863" y="88233"/>
                  </a:lnTo>
                  <a:lnTo>
                    <a:pt x="110676" y="93041"/>
                  </a:lnTo>
                  <a:lnTo>
                    <a:pt x="108490" y="95414"/>
                  </a:lnTo>
                  <a:lnTo>
                    <a:pt x="75949" y="95414"/>
                  </a:lnTo>
                  <a:lnTo>
                    <a:pt x="73763" y="97786"/>
                  </a:lnTo>
                  <a:lnTo>
                    <a:pt x="71640" y="102532"/>
                  </a:lnTo>
                  <a:lnTo>
                    <a:pt x="67268" y="107340"/>
                  </a:lnTo>
                  <a:lnTo>
                    <a:pt x="62958" y="109713"/>
                  </a:lnTo>
                  <a:lnTo>
                    <a:pt x="60772" y="109713"/>
                  </a:lnTo>
                  <a:lnTo>
                    <a:pt x="58586" y="107340"/>
                  </a:lnTo>
                  <a:lnTo>
                    <a:pt x="58586" y="97786"/>
                  </a:lnTo>
                  <a:lnTo>
                    <a:pt x="56400" y="100159"/>
                  </a:lnTo>
                  <a:lnTo>
                    <a:pt x="52090" y="102532"/>
                  </a:lnTo>
                  <a:lnTo>
                    <a:pt x="45595" y="109713"/>
                  </a:lnTo>
                  <a:lnTo>
                    <a:pt x="41222" y="112086"/>
                  </a:lnTo>
                  <a:lnTo>
                    <a:pt x="34727" y="112086"/>
                  </a:lnTo>
                  <a:lnTo>
                    <a:pt x="32541" y="109713"/>
                  </a:lnTo>
                  <a:lnTo>
                    <a:pt x="28231" y="109713"/>
                  </a:lnTo>
                  <a:lnTo>
                    <a:pt x="23859" y="114459"/>
                  </a:lnTo>
                  <a:lnTo>
                    <a:pt x="21735" y="119267"/>
                  </a:lnTo>
                  <a:lnTo>
                    <a:pt x="19550" y="121640"/>
                  </a:lnTo>
                  <a:lnTo>
                    <a:pt x="19550" y="128759"/>
                  </a:lnTo>
                  <a:lnTo>
                    <a:pt x="17363" y="133567"/>
                  </a:lnTo>
                  <a:lnTo>
                    <a:pt x="15177" y="133567"/>
                  </a:lnTo>
                  <a:lnTo>
                    <a:pt x="13054" y="147866"/>
                  </a:lnTo>
                  <a:lnTo>
                    <a:pt x="10868" y="147866"/>
                  </a:lnTo>
                  <a:lnTo>
                    <a:pt x="8682" y="150239"/>
                  </a:lnTo>
                  <a:lnTo>
                    <a:pt x="4372" y="152612"/>
                  </a:lnTo>
                  <a:lnTo>
                    <a:pt x="0" y="157420"/>
                  </a:lnTo>
                  <a:lnTo>
                    <a:pt x="0" y="159793"/>
                  </a:lnTo>
                  <a:lnTo>
                    <a:pt x="4372" y="162166"/>
                  </a:lnTo>
                  <a:lnTo>
                    <a:pt x="6496" y="162166"/>
                  </a:lnTo>
                  <a:lnTo>
                    <a:pt x="6496" y="176465"/>
                  </a:lnTo>
                  <a:lnTo>
                    <a:pt x="2186" y="181273"/>
                  </a:lnTo>
                  <a:lnTo>
                    <a:pt x="8682" y="186019"/>
                  </a:lnTo>
                  <a:lnTo>
                    <a:pt x="8682" y="205127"/>
                  </a:lnTo>
                  <a:lnTo>
                    <a:pt x="10868" y="205127"/>
                  </a:lnTo>
                  <a:lnTo>
                    <a:pt x="17363" y="212245"/>
                  </a:lnTo>
                  <a:lnTo>
                    <a:pt x="19550" y="212245"/>
                  </a:lnTo>
                  <a:lnTo>
                    <a:pt x="19550" y="228980"/>
                  </a:lnTo>
                  <a:lnTo>
                    <a:pt x="21735" y="231353"/>
                  </a:lnTo>
                  <a:lnTo>
                    <a:pt x="26045" y="240844"/>
                  </a:lnTo>
                  <a:lnTo>
                    <a:pt x="30355" y="245653"/>
                  </a:lnTo>
                  <a:lnTo>
                    <a:pt x="34727" y="248025"/>
                  </a:lnTo>
                  <a:lnTo>
                    <a:pt x="36913" y="252771"/>
                  </a:lnTo>
                  <a:lnTo>
                    <a:pt x="41222" y="255207"/>
                  </a:lnTo>
                  <a:lnTo>
                    <a:pt x="43409" y="262325"/>
                  </a:lnTo>
                  <a:lnTo>
                    <a:pt x="43409" y="274252"/>
                  </a:lnTo>
                  <a:lnTo>
                    <a:pt x="47718" y="278997"/>
                  </a:lnTo>
                  <a:lnTo>
                    <a:pt x="49904" y="276625"/>
                  </a:lnTo>
                  <a:lnTo>
                    <a:pt x="52090" y="271879"/>
                  </a:lnTo>
                  <a:lnTo>
                    <a:pt x="54276" y="269506"/>
                  </a:lnTo>
                  <a:lnTo>
                    <a:pt x="56400" y="264698"/>
                  </a:lnTo>
                  <a:lnTo>
                    <a:pt x="56400" y="255207"/>
                  </a:lnTo>
                  <a:lnTo>
                    <a:pt x="52090" y="250398"/>
                  </a:lnTo>
                  <a:lnTo>
                    <a:pt x="58586" y="238472"/>
                  </a:lnTo>
                  <a:lnTo>
                    <a:pt x="69454" y="238472"/>
                  </a:lnTo>
                  <a:lnTo>
                    <a:pt x="75949" y="231353"/>
                  </a:lnTo>
                  <a:lnTo>
                    <a:pt x="82445" y="231353"/>
                  </a:lnTo>
                  <a:lnTo>
                    <a:pt x="95499" y="238472"/>
                  </a:lnTo>
                  <a:lnTo>
                    <a:pt x="99809" y="238472"/>
                  </a:lnTo>
                  <a:lnTo>
                    <a:pt x="104181" y="233726"/>
                  </a:lnTo>
                  <a:lnTo>
                    <a:pt x="108490" y="226545"/>
                  </a:lnTo>
                  <a:lnTo>
                    <a:pt x="108490" y="219426"/>
                  </a:lnTo>
                  <a:lnTo>
                    <a:pt x="106305" y="219426"/>
                  </a:lnTo>
                  <a:lnTo>
                    <a:pt x="106305" y="214618"/>
                  </a:lnTo>
                  <a:lnTo>
                    <a:pt x="110676" y="209873"/>
                  </a:lnTo>
                  <a:lnTo>
                    <a:pt x="112863" y="209873"/>
                  </a:lnTo>
                  <a:lnTo>
                    <a:pt x="117172" y="205127"/>
                  </a:lnTo>
                  <a:lnTo>
                    <a:pt x="119358" y="200319"/>
                  </a:lnTo>
                  <a:lnTo>
                    <a:pt x="119358" y="197946"/>
                  </a:lnTo>
                  <a:lnTo>
                    <a:pt x="121544" y="193200"/>
                  </a:lnTo>
                  <a:lnTo>
                    <a:pt x="121544" y="190765"/>
                  </a:lnTo>
                  <a:lnTo>
                    <a:pt x="123668" y="188392"/>
                  </a:lnTo>
                  <a:lnTo>
                    <a:pt x="128040" y="186019"/>
                  </a:lnTo>
                  <a:lnTo>
                    <a:pt x="132350" y="186019"/>
                  </a:lnTo>
                  <a:lnTo>
                    <a:pt x="138845" y="188392"/>
                  </a:lnTo>
                  <a:lnTo>
                    <a:pt x="143217" y="188392"/>
                  </a:lnTo>
                  <a:lnTo>
                    <a:pt x="147527" y="190765"/>
                  </a:lnTo>
                  <a:lnTo>
                    <a:pt x="147527" y="195573"/>
                  </a:lnTo>
                  <a:lnTo>
                    <a:pt x="154085" y="195573"/>
                  </a:lnTo>
                  <a:lnTo>
                    <a:pt x="156209" y="197946"/>
                  </a:lnTo>
                  <a:lnTo>
                    <a:pt x="156209" y="209873"/>
                  </a:lnTo>
                  <a:lnTo>
                    <a:pt x="171449" y="209873"/>
                  </a:lnTo>
                  <a:lnTo>
                    <a:pt x="173572" y="212245"/>
                  </a:lnTo>
                  <a:lnTo>
                    <a:pt x="177944" y="214618"/>
                  </a:lnTo>
                  <a:lnTo>
                    <a:pt x="195308" y="214618"/>
                  </a:lnTo>
                  <a:lnTo>
                    <a:pt x="199618" y="216991"/>
                  </a:lnTo>
                  <a:lnTo>
                    <a:pt x="201803" y="219426"/>
                  </a:lnTo>
                  <a:lnTo>
                    <a:pt x="206113" y="221799"/>
                  </a:lnTo>
                  <a:lnTo>
                    <a:pt x="208299" y="219426"/>
                  </a:lnTo>
                  <a:lnTo>
                    <a:pt x="210485" y="214618"/>
                  </a:lnTo>
                  <a:lnTo>
                    <a:pt x="212671" y="212245"/>
                  </a:lnTo>
                  <a:lnTo>
                    <a:pt x="212671" y="207500"/>
                  </a:lnTo>
                  <a:lnTo>
                    <a:pt x="219167" y="200319"/>
                  </a:lnTo>
                  <a:lnTo>
                    <a:pt x="221353" y="195573"/>
                  </a:lnTo>
                  <a:lnTo>
                    <a:pt x="230035" y="205127"/>
                  </a:lnTo>
                  <a:lnTo>
                    <a:pt x="232158" y="205127"/>
                  </a:lnTo>
                  <a:lnTo>
                    <a:pt x="234344" y="202692"/>
                  </a:lnTo>
                  <a:lnTo>
                    <a:pt x="238716" y="200319"/>
                  </a:lnTo>
                  <a:lnTo>
                    <a:pt x="243026" y="195573"/>
                  </a:lnTo>
                  <a:lnTo>
                    <a:pt x="249522" y="195573"/>
                  </a:lnTo>
                  <a:lnTo>
                    <a:pt x="258203" y="188392"/>
                  </a:lnTo>
                  <a:lnTo>
                    <a:pt x="262575" y="193200"/>
                  </a:lnTo>
                  <a:lnTo>
                    <a:pt x="271257" y="193200"/>
                  </a:lnTo>
                  <a:lnTo>
                    <a:pt x="273381" y="190765"/>
                  </a:lnTo>
                  <a:lnTo>
                    <a:pt x="277753" y="190765"/>
                  </a:lnTo>
                  <a:lnTo>
                    <a:pt x="277753" y="186019"/>
                  </a:lnTo>
                  <a:lnTo>
                    <a:pt x="284249" y="178901"/>
                  </a:lnTo>
                  <a:lnTo>
                    <a:pt x="286435" y="178901"/>
                  </a:lnTo>
                  <a:lnTo>
                    <a:pt x="286435" y="181273"/>
                  </a:lnTo>
                  <a:lnTo>
                    <a:pt x="290744" y="186019"/>
                  </a:lnTo>
                  <a:lnTo>
                    <a:pt x="303798" y="183646"/>
                  </a:lnTo>
                  <a:lnTo>
                    <a:pt x="303798" y="186019"/>
                  </a:lnTo>
                  <a:lnTo>
                    <a:pt x="308108" y="190765"/>
                  </a:lnTo>
                  <a:lnTo>
                    <a:pt x="316789" y="190765"/>
                  </a:lnTo>
                  <a:lnTo>
                    <a:pt x="323285" y="188392"/>
                  </a:lnTo>
                  <a:lnTo>
                    <a:pt x="329843" y="181273"/>
                  </a:lnTo>
                  <a:lnTo>
                    <a:pt x="329843" y="171719"/>
                  </a:lnTo>
                  <a:lnTo>
                    <a:pt x="327658" y="166974"/>
                  </a:lnTo>
                  <a:close/>
                </a:path>
              </a:pathLst>
            </a:custGeom>
            <a:noFill/>
            <a:ln w="1561" cap="flat">
              <a:solidFill>
                <a:srgbClr val="FFFFFF"/>
              </a:solidFill>
              <a:prstDash val="solid"/>
              <a:round/>
            </a:ln>
          </p:spPr>
          <p:txBody>
            <a:bodyPr rtlCol="0" anchor="ctr"/>
            <a:lstStyle/>
            <a:p>
              <a:endParaRPr lang="en-US" noProof="0" dirty="0"/>
            </a:p>
          </p:txBody>
        </p:sp>
        <p:sp>
          <p:nvSpPr>
            <p:cNvPr id="5234" name="Serbest Form 5233">
              <a:extLst>
                <a:ext uri="{FF2B5EF4-FFF2-40B4-BE49-F238E27FC236}">
                  <a16:creationId xmlns:a16="http://schemas.microsoft.com/office/drawing/2014/main" id="{A7577BBE-CB55-7B46-9FBA-B5545F30E258}"/>
                </a:ext>
              </a:extLst>
            </p:cNvPr>
            <p:cNvSpPr/>
            <p:nvPr/>
          </p:nvSpPr>
          <p:spPr>
            <a:xfrm>
              <a:off x="5880154" y="2135786"/>
              <a:ext cx="202927" cy="355115"/>
            </a:xfrm>
            <a:custGeom>
              <a:avLst/>
              <a:gdLst>
                <a:gd name="connsiteX0" fmla="*/ 156084 w 202927"/>
                <a:gd name="connsiteY0" fmla="*/ 11490 h 355115"/>
                <a:gd name="connsiteX1" fmla="*/ 153898 w 202927"/>
                <a:gd name="connsiteY1" fmla="*/ 6931 h 355115"/>
                <a:gd name="connsiteX2" fmla="*/ 153898 w 202927"/>
                <a:gd name="connsiteY2" fmla="*/ 0 h 355115"/>
                <a:gd name="connsiteX3" fmla="*/ 144966 w 202927"/>
                <a:gd name="connsiteY3" fmla="*/ 2310 h 355115"/>
                <a:gd name="connsiteX4" fmla="*/ 144966 w 202927"/>
                <a:gd name="connsiteY4" fmla="*/ 20731 h 355115"/>
                <a:gd name="connsiteX5" fmla="*/ 147215 w 202927"/>
                <a:gd name="connsiteY5" fmla="*/ 23042 h 355115"/>
                <a:gd name="connsiteX6" fmla="*/ 147215 w 202927"/>
                <a:gd name="connsiteY6" fmla="*/ 25352 h 355115"/>
                <a:gd name="connsiteX7" fmla="*/ 158332 w 202927"/>
                <a:gd name="connsiteY7" fmla="*/ 25352 h 355115"/>
                <a:gd name="connsiteX8" fmla="*/ 158332 w 202927"/>
                <a:gd name="connsiteY8" fmla="*/ 36904 h 355115"/>
                <a:gd name="connsiteX9" fmla="*/ 156084 w 202927"/>
                <a:gd name="connsiteY9" fmla="*/ 39152 h 355115"/>
                <a:gd name="connsiteX10" fmla="*/ 156084 w 202927"/>
                <a:gd name="connsiteY10" fmla="*/ 41463 h 355115"/>
                <a:gd name="connsiteX11" fmla="*/ 158332 w 202927"/>
                <a:gd name="connsiteY11" fmla="*/ 43773 h 355115"/>
                <a:gd name="connsiteX12" fmla="*/ 158332 w 202927"/>
                <a:gd name="connsiteY12" fmla="*/ 48394 h 355115"/>
                <a:gd name="connsiteX13" fmla="*/ 151649 w 202927"/>
                <a:gd name="connsiteY13" fmla="*/ 55325 h 355115"/>
                <a:gd name="connsiteX14" fmla="*/ 147215 w 202927"/>
                <a:gd name="connsiteY14" fmla="*/ 57635 h 355115"/>
                <a:gd name="connsiteX15" fmla="*/ 142718 w 202927"/>
                <a:gd name="connsiteY15" fmla="*/ 57635 h 355115"/>
                <a:gd name="connsiteX16" fmla="*/ 142718 w 202927"/>
                <a:gd name="connsiteY16" fmla="*/ 59946 h 355115"/>
                <a:gd name="connsiteX17" fmla="*/ 140532 w 202927"/>
                <a:gd name="connsiteY17" fmla="*/ 62256 h 355115"/>
                <a:gd name="connsiteX18" fmla="*/ 140532 w 202927"/>
                <a:gd name="connsiteY18" fmla="*/ 64566 h 355115"/>
                <a:gd name="connsiteX19" fmla="*/ 138283 w 202927"/>
                <a:gd name="connsiteY19" fmla="*/ 66877 h 355115"/>
                <a:gd name="connsiteX20" fmla="*/ 138283 w 202927"/>
                <a:gd name="connsiteY20" fmla="*/ 69187 h 355115"/>
                <a:gd name="connsiteX21" fmla="*/ 133786 w 202927"/>
                <a:gd name="connsiteY21" fmla="*/ 73808 h 355115"/>
                <a:gd name="connsiteX22" fmla="*/ 131600 w 202927"/>
                <a:gd name="connsiteY22" fmla="*/ 78367 h 355115"/>
                <a:gd name="connsiteX23" fmla="*/ 129351 w 202927"/>
                <a:gd name="connsiteY23" fmla="*/ 89919 h 355115"/>
                <a:gd name="connsiteX24" fmla="*/ 127103 w 202927"/>
                <a:gd name="connsiteY24" fmla="*/ 92229 h 355115"/>
                <a:gd name="connsiteX25" fmla="*/ 127103 w 202927"/>
                <a:gd name="connsiteY25" fmla="*/ 103781 h 355115"/>
                <a:gd name="connsiteX26" fmla="*/ 124917 w 202927"/>
                <a:gd name="connsiteY26" fmla="*/ 110650 h 355115"/>
                <a:gd name="connsiteX27" fmla="*/ 122669 w 202927"/>
                <a:gd name="connsiteY27" fmla="*/ 112960 h 355115"/>
                <a:gd name="connsiteX28" fmla="*/ 115986 w 202927"/>
                <a:gd name="connsiteY28" fmla="*/ 112960 h 355115"/>
                <a:gd name="connsiteX29" fmla="*/ 115986 w 202927"/>
                <a:gd name="connsiteY29" fmla="*/ 124512 h 355115"/>
                <a:gd name="connsiteX30" fmla="*/ 113737 w 202927"/>
                <a:gd name="connsiteY30" fmla="*/ 131444 h 355115"/>
                <a:gd name="connsiteX31" fmla="*/ 113737 w 202927"/>
                <a:gd name="connsiteY31" fmla="*/ 136002 h 355115"/>
                <a:gd name="connsiteX32" fmla="*/ 111488 w 202927"/>
                <a:gd name="connsiteY32" fmla="*/ 138312 h 355115"/>
                <a:gd name="connsiteX33" fmla="*/ 107054 w 202927"/>
                <a:gd name="connsiteY33" fmla="*/ 140623 h 355115"/>
                <a:gd name="connsiteX34" fmla="*/ 104805 w 202927"/>
                <a:gd name="connsiteY34" fmla="*/ 142933 h 355115"/>
                <a:gd name="connsiteX35" fmla="*/ 100371 w 202927"/>
                <a:gd name="connsiteY35" fmla="*/ 145244 h 355115"/>
                <a:gd name="connsiteX36" fmla="*/ 95874 w 202927"/>
                <a:gd name="connsiteY36" fmla="*/ 163727 h 355115"/>
                <a:gd name="connsiteX37" fmla="*/ 86942 w 202927"/>
                <a:gd name="connsiteY37" fmla="*/ 175216 h 355115"/>
                <a:gd name="connsiteX38" fmla="*/ 86942 w 202927"/>
                <a:gd name="connsiteY38" fmla="*/ 186768 h 355115"/>
                <a:gd name="connsiteX39" fmla="*/ 84756 w 202927"/>
                <a:gd name="connsiteY39" fmla="*/ 189079 h 355115"/>
                <a:gd name="connsiteX40" fmla="*/ 80259 w 202927"/>
                <a:gd name="connsiteY40" fmla="*/ 191389 h 355115"/>
                <a:gd name="connsiteX41" fmla="*/ 78073 w 202927"/>
                <a:gd name="connsiteY41" fmla="*/ 196010 h 355115"/>
                <a:gd name="connsiteX42" fmla="*/ 78073 w 202927"/>
                <a:gd name="connsiteY42" fmla="*/ 200631 h 355115"/>
                <a:gd name="connsiteX43" fmla="*/ 71390 w 202927"/>
                <a:gd name="connsiteY43" fmla="*/ 207500 h 355115"/>
                <a:gd name="connsiteX44" fmla="*/ 69142 w 202927"/>
                <a:gd name="connsiteY44" fmla="*/ 207500 h 355115"/>
                <a:gd name="connsiteX45" fmla="*/ 66893 w 202927"/>
                <a:gd name="connsiteY45" fmla="*/ 205189 h 355115"/>
                <a:gd name="connsiteX46" fmla="*/ 64644 w 202927"/>
                <a:gd name="connsiteY46" fmla="*/ 200631 h 355115"/>
                <a:gd name="connsiteX47" fmla="*/ 64644 w 202927"/>
                <a:gd name="connsiteY47" fmla="*/ 198320 h 355115"/>
                <a:gd name="connsiteX48" fmla="*/ 62459 w 202927"/>
                <a:gd name="connsiteY48" fmla="*/ 193700 h 355115"/>
                <a:gd name="connsiteX49" fmla="*/ 57961 w 202927"/>
                <a:gd name="connsiteY49" fmla="*/ 189079 h 355115"/>
                <a:gd name="connsiteX50" fmla="*/ 55775 w 202927"/>
                <a:gd name="connsiteY50" fmla="*/ 184458 h 355115"/>
                <a:gd name="connsiteX51" fmla="*/ 51278 w 202927"/>
                <a:gd name="connsiteY51" fmla="*/ 184458 h 355115"/>
                <a:gd name="connsiteX52" fmla="*/ 53527 w 202927"/>
                <a:gd name="connsiteY52" fmla="*/ 186768 h 355115"/>
                <a:gd name="connsiteX53" fmla="*/ 53527 w 202927"/>
                <a:gd name="connsiteY53" fmla="*/ 191389 h 355115"/>
                <a:gd name="connsiteX54" fmla="*/ 51278 w 202927"/>
                <a:gd name="connsiteY54" fmla="*/ 193700 h 355115"/>
                <a:gd name="connsiteX55" fmla="*/ 49092 w 202927"/>
                <a:gd name="connsiteY55" fmla="*/ 193700 h 355115"/>
                <a:gd name="connsiteX56" fmla="*/ 44595 w 202927"/>
                <a:gd name="connsiteY56" fmla="*/ 191389 h 355115"/>
                <a:gd name="connsiteX57" fmla="*/ 42347 w 202927"/>
                <a:gd name="connsiteY57" fmla="*/ 189079 h 355115"/>
                <a:gd name="connsiteX58" fmla="*/ 40161 w 202927"/>
                <a:gd name="connsiteY58" fmla="*/ 189079 h 355115"/>
                <a:gd name="connsiteX59" fmla="*/ 37912 w 202927"/>
                <a:gd name="connsiteY59" fmla="*/ 191389 h 355115"/>
                <a:gd name="connsiteX60" fmla="*/ 33478 w 202927"/>
                <a:gd name="connsiteY60" fmla="*/ 200631 h 355115"/>
                <a:gd name="connsiteX61" fmla="*/ 31229 w 202927"/>
                <a:gd name="connsiteY61" fmla="*/ 202879 h 355115"/>
                <a:gd name="connsiteX62" fmla="*/ 31229 w 202927"/>
                <a:gd name="connsiteY62" fmla="*/ 205189 h 355115"/>
                <a:gd name="connsiteX63" fmla="*/ 6683 w 202927"/>
                <a:gd name="connsiteY63" fmla="*/ 225983 h 355115"/>
                <a:gd name="connsiteX64" fmla="*/ 6683 w 202927"/>
                <a:gd name="connsiteY64" fmla="*/ 246714 h 355115"/>
                <a:gd name="connsiteX65" fmla="*/ 4434 w 202927"/>
                <a:gd name="connsiteY65" fmla="*/ 251335 h 355115"/>
                <a:gd name="connsiteX66" fmla="*/ 4434 w 202927"/>
                <a:gd name="connsiteY66" fmla="*/ 255956 h 355115"/>
                <a:gd name="connsiteX67" fmla="*/ 2248 w 202927"/>
                <a:gd name="connsiteY67" fmla="*/ 258266 h 355115"/>
                <a:gd name="connsiteX68" fmla="*/ 2248 w 202927"/>
                <a:gd name="connsiteY68" fmla="*/ 260577 h 355115"/>
                <a:gd name="connsiteX69" fmla="*/ 0 w 202927"/>
                <a:gd name="connsiteY69" fmla="*/ 265135 h 355115"/>
                <a:gd name="connsiteX70" fmla="*/ 8932 w 202927"/>
                <a:gd name="connsiteY70" fmla="*/ 262824 h 355115"/>
                <a:gd name="connsiteX71" fmla="*/ 8932 w 202927"/>
                <a:gd name="connsiteY71" fmla="*/ 272066 h 355115"/>
                <a:gd name="connsiteX72" fmla="*/ 13366 w 202927"/>
                <a:gd name="connsiteY72" fmla="*/ 281308 h 355115"/>
                <a:gd name="connsiteX73" fmla="*/ 22298 w 202927"/>
                <a:gd name="connsiteY73" fmla="*/ 285929 h 355115"/>
                <a:gd name="connsiteX74" fmla="*/ 24546 w 202927"/>
                <a:gd name="connsiteY74" fmla="*/ 288239 h 355115"/>
                <a:gd name="connsiteX75" fmla="*/ 31229 w 202927"/>
                <a:gd name="connsiteY75" fmla="*/ 278997 h 355115"/>
                <a:gd name="connsiteX76" fmla="*/ 24546 w 202927"/>
                <a:gd name="connsiteY76" fmla="*/ 290549 h 355115"/>
                <a:gd name="connsiteX77" fmla="*/ 31229 w 202927"/>
                <a:gd name="connsiteY77" fmla="*/ 302039 h 355115"/>
                <a:gd name="connsiteX78" fmla="*/ 37912 w 202927"/>
                <a:gd name="connsiteY78" fmla="*/ 304349 h 355115"/>
                <a:gd name="connsiteX79" fmla="*/ 37912 w 202927"/>
                <a:gd name="connsiteY79" fmla="*/ 322833 h 355115"/>
                <a:gd name="connsiteX80" fmla="*/ 33478 w 202927"/>
                <a:gd name="connsiteY80" fmla="*/ 322833 h 355115"/>
                <a:gd name="connsiteX81" fmla="*/ 33478 w 202927"/>
                <a:gd name="connsiteY81" fmla="*/ 334322 h 355115"/>
                <a:gd name="connsiteX82" fmla="*/ 37912 w 202927"/>
                <a:gd name="connsiteY82" fmla="*/ 338943 h 355115"/>
                <a:gd name="connsiteX83" fmla="*/ 73576 w 202927"/>
                <a:gd name="connsiteY83" fmla="*/ 338943 h 355115"/>
                <a:gd name="connsiteX84" fmla="*/ 80259 w 202927"/>
                <a:gd name="connsiteY84" fmla="*/ 332012 h 355115"/>
                <a:gd name="connsiteX85" fmla="*/ 84756 w 202927"/>
                <a:gd name="connsiteY85" fmla="*/ 338943 h 355115"/>
                <a:gd name="connsiteX86" fmla="*/ 95874 w 202927"/>
                <a:gd name="connsiteY86" fmla="*/ 338943 h 355115"/>
                <a:gd name="connsiteX87" fmla="*/ 100371 w 202927"/>
                <a:gd name="connsiteY87" fmla="*/ 334322 h 355115"/>
                <a:gd name="connsiteX88" fmla="*/ 102557 w 202927"/>
                <a:gd name="connsiteY88" fmla="*/ 334322 h 355115"/>
                <a:gd name="connsiteX89" fmla="*/ 107054 w 202927"/>
                <a:gd name="connsiteY89" fmla="*/ 336633 h 355115"/>
                <a:gd name="connsiteX90" fmla="*/ 109302 w 202927"/>
                <a:gd name="connsiteY90" fmla="*/ 336633 h 355115"/>
                <a:gd name="connsiteX91" fmla="*/ 127103 w 202927"/>
                <a:gd name="connsiteY91" fmla="*/ 334322 h 355115"/>
                <a:gd name="connsiteX92" fmla="*/ 127103 w 202927"/>
                <a:gd name="connsiteY92" fmla="*/ 341253 h 355115"/>
                <a:gd name="connsiteX93" fmla="*/ 138283 w 202927"/>
                <a:gd name="connsiteY93" fmla="*/ 341253 h 355115"/>
                <a:gd name="connsiteX94" fmla="*/ 144966 w 202927"/>
                <a:gd name="connsiteY94" fmla="*/ 338943 h 355115"/>
                <a:gd name="connsiteX95" fmla="*/ 162829 w 202927"/>
                <a:gd name="connsiteY95" fmla="*/ 338943 h 355115"/>
                <a:gd name="connsiteX96" fmla="*/ 167264 w 202927"/>
                <a:gd name="connsiteY96" fmla="*/ 341253 h 355115"/>
                <a:gd name="connsiteX97" fmla="*/ 169513 w 202927"/>
                <a:gd name="connsiteY97" fmla="*/ 343564 h 355115"/>
                <a:gd name="connsiteX98" fmla="*/ 173947 w 202927"/>
                <a:gd name="connsiteY98" fmla="*/ 343564 h 355115"/>
                <a:gd name="connsiteX99" fmla="*/ 176195 w 202927"/>
                <a:gd name="connsiteY99" fmla="*/ 345874 h 355115"/>
                <a:gd name="connsiteX100" fmla="*/ 189561 w 202927"/>
                <a:gd name="connsiteY100" fmla="*/ 345874 h 355115"/>
                <a:gd name="connsiteX101" fmla="*/ 198493 w 202927"/>
                <a:gd name="connsiteY101" fmla="*/ 355116 h 355115"/>
                <a:gd name="connsiteX102" fmla="*/ 200742 w 202927"/>
                <a:gd name="connsiteY102" fmla="*/ 338943 h 355115"/>
                <a:gd name="connsiteX103" fmla="*/ 202928 w 202927"/>
                <a:gd name="connsiteY103" fmla="*/ 336633 h 355115"/>
                <a:gd name="connsiteX104" fmla="*/ 198493 w 202927"/>
                <a:gd name="connsiteY104" fmla="*/ 332012 h 355115"/>
                <a:gd name="connsiteX105" fmla="*/ 198493 w 202927"/>
                <a:gd name="connsiteY105" fmla="*/ 320522 h 355115"/>
                <a:gd name="connsiteX106" fmla="*/ 196245 w 202927"/>
                <a:gd name="connsiteY106" fmla="*/ 313591 h 355115"/>
                <a:gd name="connsiteX107" fmla="*/ 191810 w 202927"/>
                <a:gd name="connsiteY107" fmla="*/ 311281 h 355115"/>
                <a:gd name="connsiteX108" fmla="*/ 189561 w 202927"/>
                <a:gd name="connsiteY108" fmla="*/ 306660 h 355115"/>
                <a:gd name="connsiteX109" fmla="*/ 185127 w 202927"/>
                <a:gd name="connsiteY109" fmla="*/ 304349 h 355115"/>
                <a:gd name="connsiteX110" fmla="*/ 180630 w 202927"/>
                <a:gd name="connsiteY110" fmla="*/ 299729 h 355115"/>
                <a:gd name="connsiteX111" fmla="*/ 176195 w 202927"/>
                <a:gd name="connsiteY111" fmla="*/ 290549 h 355115"/>
                <a:gd name="connsiteX112" fmla="*/ 173947 w 202927"/>
                <a:gd name="connsiteY112" fmla="*/ 288239 h 355115"/>
                <a:gd name="connsiteX113" fmla="*/ 173947 w 202927"/>
                <a:gd name="connsiteY113" fmla="*/ 272066 h 355115"/>
                <a:gd name="connsiteX114" fmla="*/ 171698 w 202927"/>
                <a:gd name="connsiteY114" fmla="*/ 272066 h 355115"/>
                <a:gd name="connsiteX115" fmla="*/ 165015 w 202927"/>
                <a:gd name="connsiteY115" fmla="*/ 265135 h 355115"/>
                <a:gd name="connsiteX116" fmla="*/ 162829 w 202927"/>
                <a:gd name="connsiteY116" fmla="*/ 265135 h 355115"/>
                <a:gd name="connsiteX117" fmla="*/ 162829 w 202927"/>
                <a:gd name="connsiteY117" fmla="*/ 246714 h 355115"/>
                <a:gd name="connsiteX118" fmla="*/ 156084 w 202927"/>
                <a:gd name="connsiteY118" fmla="*/ 242093 h 355115"/>
                <a:gd name="connsiteX119" fmla="*/ 160581 w 202927"/>
                <a:gd name="connsiteY119" fmla="*/ 237472 h 355115"/>
                <a:gd name="connsiteX120" fmla="*/ 160581 w 202927"/>
                <a:gd name="connsiteY120" fmla="*/ 223672 h 355115"/>
                <a:gd name="connsiteX121" fmla="*/ 158332 w 202927"/>
                <a:gd name="connsiteY121" fmla="*/ 223672 h 355115"/>
                <a:gd name="connsiteX122" fmla="*/ 153898 w 202927"/>
                <a:gd name="connsiteY122" fmla="*/ 221362 h 355115"/>
                <a:gd name="connsiteX123" fmla="*/ 153898 w 202927"/>
                <a:gd name="connsiteY123" fmla="*/ 219052 h 355115"/>
                <a:gd name="connsiteX124" fmla="*/ 158332 w 202927"/>
                <a:gd name="connsiteY124" fmla="*/ 214431 h 355115"/>
                <a:gd name="connsiteX125" fmla="*/ 162829 w 202927"/>
                <a:gd name="connsiteY125" fmla="*/ 212120 h 355115"/>
                <a:gd name="connsiteX126" fmla="*/ 165015 w 202927"/>
                <a:gd name="connsiteY126" fmla="*/ 209810 h 355115"/>
                <a:gd name="connsiteX127" fmla="*/ 167264 w 202927"/>
                <a:gd name="connsiteY127" fmla="*/ 209810 h 355115"/>
                <a:gd name="connsiteX128" fmla="*/ 169513 w 202927"/>
                <a:gd name="connsiteY128" fmla="*/ 196010 h 355115"/>
                <a:gd name="connsiteX129" fmla="*/ 171698 w 202927"/>
                <a:gd name="connsiteY129" fmla="*/ 196010 h 355115"/>
                <a:gd name="connsiteX130" fmla="*/ 173947 w 202927"/>
                <a:gd name="connsiteY130" fmla="*/ 191389 h 355115"/>
                <a:gd name="connsiteX131" fmla="*/ 173947 w 202927"/>
                <a:gd name="connsiteY131" fmla="*/ 184458 h 355115"/>
                <a:gd name="connsiteX132" fmla="*/ 176195 w 202927"/>
                <a:gd name="connsiteY132" fmla="*/ 182148 h 355115"/>
                <a:gd name="connsiteX133" fmla="*/ 178444 w 202927"/>
                <a:gd name="connsiteY133" fmla="*/ 177527 h 355115"/>
                <a:gd name="connsiteX134" fmla="*/ 182878 w 202927"/>
                <a:gd name="connsiteY134" fmla="*/ 172906 h 355115"/>
                <a:gd name="connsiteX135" fmla="*/ 185127 w 202927"/>
                <a:gd name="connsiteY135" fmla="*/ 172906 h 355115"/>
                <a:gd name="connsiteX136" fmla="*/ 185127 w 202927"/>
                <a:gd name="connsiteY136" fmla="*/ 168285 h 355115"/>
                <a:gd name="connsiteX137" fmla="*/ 182878 w 202927"/>
                <a:gd name="connsiteY137" fmla="*/ 161416 h 355115"/>
                <a:gd name="connsiteX138" fmla="*/ 180630 w 202927"/>
                <a:gd name="connsiteY138" fmla="*/ 156796 h 355115"/>
                <a:gd name="connsiteX139" fmla="*/ 180630 w 202927"/>
                <a:gd name="connsiteY139" fmla="*/ 149864 h 355115"/>
                <a:gd name="connsiteX140" fmla="*/ 176195 w 202927"/>
                <a:gd name="connsiteY140" fmla="*/ 140623 h 355115"/>
                <a:gd name="connsiteX141" fmla="*/ 171698 w 202927"/>
                <a:gd name="connsiteY141" fmla="*/ 136002 h 355115"/>
                <a:gd name="connsiteX142" fmla="*/ 167264 w 202927"/>
                <a:gd name="connsiteY142" fmla="*/ 133754 h 355115"/>
                <a:gd name="connsiteX143" fmla="*/ 160581 w 202927"/>
                <a:gd name="connsiteY143" fmla="*/ 129133 h 355115"/>
                <a:gd name="connsiteX144" fmla="*/ 156084 w 202927"/>
                <a:gd name="connsiteY144" fmla="*/ 124512 h 355115"/>
                <a:gd name="connsiteX145" fmla="*/ 153898 w 202927"/>
                <a:gd name="connsiteY145" fmla="*/ 119891 h 355115"/>
                <a:gd name="connsiteX146" fmla="*/ 149401 w 202927"/>
                <a:gd name="connsiteY146" fmla="*/ 115271 h 355115"/>
                <a:gd name="connsiteX147" fmla="*/ 144966 w 202927"/>
                <a:gd name="connsiteY147" fmla="*/ 106029 h 355115"/>
                <a:gd name="connsiteX148" fmla="*/ 144966 w 202927"/>
                <a:gd name="connsiteY148" fmla="*/ 101471 h 355115"/>
                <a:gd name="connsiteX149" fmla="*/ 147215 w 202927"/>
                <a:gd name="connsiteY149" fmla="*/ 99160 h 355115"/>
                <a:gd name="connsiteX150" fmla="*/ 151649 w 202927"/>
                <a:gd name="connsiteY150" fmla="*/ 96850 h 355115"/>
                <a:gd name="connsiteX151" fmla="*/ 187313 w 202927"/>
                <a:gd name="connsiteY151" fmla="*/ 96850 h 355115"/>
                <a:gd name="connsiteX152" fmla="*/ 180630 w 202927"/>
                <a:gd name="connsiteY152" fmla="*/ 89919 h 355115"/>
                <a:gd name="connsiteX153" fmla="*/ 178444 w 202927"/>
                <a:gd name="connsiteY153" fmla="*/ 85298 h 355115"/>
                <a:gd name="connsiteX154" fmla="*/ 173947 w 202927"/>
                <a:gd name="connsiteY154" fmla="*/ 82987 h 355115"/>
                <a:gd name="connsiteX155" fmla="*/ 171698 w 202927"/>
                <a:gd name="connsiteY155" fmla="*/ 78367 h 355115"/>
                <a:gd name="connsiteX156" fmla="*/ 171698 w 202927"/>
                <a:gd name="connsiteY156" fmla="*/ 71498 h 355115"/>
                <a:gd name="connsiteX157" fmla="*/ 169513 w 202927"/>
                <a:gd name="connsiteY157" fmla="*/ 64566 h 355115"/>
                <a:gd name="connsiteX158" fmla="*/ 169513 w 202927"/>
                <a:gd name="connsiteY158" fmla="*/ 50704 h 355115"/>
                <a:gd name="connsiteX159" fmla="*/ 171698 w 202927"/>
                <a:gd name="connsiteY159" fmla="*/ 50704 h 355115"/>
                <a:gd name="connsiteX160" fmla="*/ 171698 w 202927"/>
                <a:gd name="connsiteY160" fmla="*/ 36904 h 355115"/>
                <a:gd name="connsiteX161" fmla="*/ 169513 w 202927"/>
                <a:gd name="connsiteY161" fmla="*/ 32283 h 355115"/>
                <a:gd name="connsiteX162" fmla="*/ 165015 w 202927"/>
                <a:gd name="connsiteY162" fmla="*/ 29973 h 355115"/>
                <a:gd name="connsiteX163" fmla="*/ 167264 w 202927"/>
                <a:gd name="connsiteY163" fmla="*/ 16111 h 355115"/>
                <a:gd name="connsiteX164" fmla="*/ 165015 w 202927"/>
                <a:gd name="connsiteY164" fmla="*/ 16111 h 355115"/>
                <a:gd name="connsiteX165" fmla="*/ 162829 w 202927"/>
                <a:gd name="connsiteY165" fmla="*/ 13800 h 355115"/>
                <a:gd name="connsiteX166" fmla="*/ 158332 w 202927"/>
                <a:gd name="connsiteY166" fmla="*/ 13800 h 355115"/>
                <a:gd name="connsiteX167" fmla="*/ 156084 w 202927"/>
                <a:gd name="connsiteY167" fmla="*/ 11490 h 35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202927" h="355115">
                  <a:moveTo>
                    <a:pt x="156084" y="11490"/>
                  </a:moveTo>
                  <a:lnTo>
                    <a:pt x="153898" y="6931"/>
                  </a:lnTo>
                  <a:lnTo>
                    <a:pt x="153898" y="0"/>
                  </a:lnTo>
                  <a:lnTo>
                    <a:pt x="144966" y="2310"/>
                  </a:lnTo>
                  <a:lnTo>
                    <a:pt x="144966" y="20731"/>
                  </a:lnTo>
                  <a:lnTo>
                    <a:pt x="147215" y="23042"/>
                  </a:lnTo>
                  <a:lnTo>
                    <a:pt x="147215" y="25352"/>
                  </a:lnTo>
                  <a:lnTo>
                    <a:pt x="158332" y="25352"/>
                  </a:lnTo>
                  <a:lnTo>
                    <a:pt x="158332" y="36904"/>
                  </a:lnTo>
                  <a:lnTo>
                    <a:pt x="156084" y="39152"/>
                  </a:lnTo>
                  <a:lnTo>
                    <a:pt x="156084" y="41463"/>
                  </a:lnTo>
                  <a:lnTo>
                    <a:pt x="158332" y="43773"/>
                  </a:lnTo>
                  <a:lnTo>
                    <a:pt x="158332" y="48394"/>
                  </a:lnTo>
                  <a:lnTo>
                    <a:pt x="151649" y="55325"/>
                  </a:lnTo>
                  <a:lnTo>
                    <a:pt x="147215" y="57635"/>
                  </a:lnTo>
                  <a:lnTo>
                    <a:pt x="142718" y="57635"/>
                  </a:lnTo>
                  <a:lnTo>
                    <a:pt x="142718" y="59946"/>
                  </a:lnTo>
                  <a:lnTo>
                    <a:pt x="140532" y="62256"/>
                  </a:lnTo>
                  <a:lnTo>
                    <a:pt x="140532" y="64566"/>
                  </a:lnTo>
                  <a:lnTo>
                    <a:pt x="138283" y="66877"/>
                  </a:lnTo>
                  <a:lnTo>
                    <a:pt x="138283" y="69187"/>
                  </a:lnTo>
                  <a:lnTo>
                    <a:pt x="133786" y="73808"/>
                  </a:lnTo>
                  <a:lnTo>
                    <a:pt x="131600" y="78367"/>
                  </a:lnTo>
                  <a:lnTo>
                    <a:pt x="129351" y="89919"/>
                  </a:lnTo>
                  <a:lnTo>
                    <a:pt x="127103" y="92229"/>
                  </a:lnTo>
                  <a:lnTo>
                    <a:pt x="127103" y="103781"/>
                  </a:lnTo>
                  <a:lnTo>
                    <a:pt x="124917" y="110650"/>
                  </a:lnTo>
                  <a:lnTo>
                    <a:pt x="122669" y="112960"/>
                  </a:lnTo>
                  <a:lnTo>
                    <a:pt x="115986" y="112960"/>
                  </a:lnTo>
                  <a:lnTo>
                    <a:pt x="115986" y="124512"/>
                  </a:lnTo>
                  <a:lnTo>
                    <a:pt x="113737" y="131444"/>
                  </a:lnTo>
                  <a:lnTo>
                    <a:pt x="113737" y="136002"/>
                  </a:lnTo>
                  <a:lnTo>
                    <a:pt x="111488" y="138312"/>
                  </a:lnTo>
                  <a:lnTo>
                    <a:pt x="107054" y="140623"/>
                  </a:lnTo>
                  <a:lnTo>
                    <a:pt x="104805" y="142933"/>
                  </a:lnTo>
                  <a:lnTo>
                    <a:pt x="100371" y="145244"/>
                  </a:lnTo>
                  <a:lnTo>
                    <a:pt x="95874" y="163727"/>
                  </a:lnTo>
                  <a:lnTo>
                    <a:pt x="86942" y="175216"/>
                  </a:lnTo>
                  <a:lnTo>
                    <a:pt x="86942" y="186768"/>
                  </a:lnTo>
                  <a:lnTo>
                    <a:pt x="84756" y="189079"/>
                  </a:lnTo>
                  <a:lnTo>
                    <a:pt x="80259" y="191389"/>
                  </a:lnTo>
                  <a:lnTo>
                    <a:pt x="78073" y="196010"/>
                  </a:lnTo>
                  <a:lnTo>
                    <a:pt x="78073" y="200631"/>
                  </a:lnTo>
                  <a:lnTo>
                    <a:pt x="71390" y="207500"/>
                  </a:lnTo>
                  <a:lnTo>
                    <a:pt x="69142" y="207500"/>
                  </a:lnTo>
                  <a:lnTo>
                    <a:pt x="66893" y="205189"/>
                  </a:lnTo>
                  <a:lnTo>
                    <a:pt x="64644" y="200631"/>
                  </a:lnTo>
                  <a:lnTo>
                    <a:pt x="64644" y="198320"/>
                  </a:lnTo>
                  <a:lnTo>
                    <a:pt x="62459" y="193700"/>
                  </a:lnTo>
                  <a:lnTo>
                    <a:pt x="57961" y="189079"/>
                  </a:lnTo>
                  <a:lnTo>
                    <a:pt x="55775" y="184458"/>
                  </a:lnTo>
                  <a:lnTo>
                    <a:pt x="51278" y="184458"/>
                  </a:lnTo>
                  <a:lnTo>
                    <a:pt x="53527" y="186768"/>
                  </a:lnTo>
                  <a:lnTo>
                    <a:pt x="53527" y="191389"/>
                  </a:lnTo>
                  <a:lnTo>
                    <a:pt x="51278" y="193700"/>
                  </a:lnTo>
                  <a:lnTo>
                    <a:pt x="49092" y="193700"/>
                  </a:lnTo>
                  <a:lnTo>
                    <a:pt x="44595" y="191389"/>
                  </a:lnTo>
                  <a:lnTo>
                    <a:pt x="42347" y="189079"/>
                  </a:lnTo>
                  <a:lnTo>
                    <a:pt x="40161" y="189079"/>
                  </a:lnTo>
                  <a:lnTo>
                    <a:pt x="37912" y="191389"/>
                  </a:lnTo>
                  <a:lnTo>
                    <a:pt x="33478" y="200631"/>
                  </a:lnTo>
                  <a:lnTo>
                    <a:pt x="31229" y="202879"/>
                  </a:lnTo>
                  <a:lnTo>
                    <a:pt x="31229" y="205189"/>
                  </a:lnTo>
                  <a:lnTo>
                    <a:pt x="6683" y="225983"/>
                  </a:lnTo>
                  <a:lnTo>
                    <a:pt x="6683" y="246714"/>
                  </a:lnTo>
                  <a:lnTo>
                    <a:pt x="4434" y="251335"/>
                  </a:lnTo>
                  <a:lnTo>
                    <a:pt x="4434" y="255956"/>
                  </a:lnTo>
                  <a:lnTo>
                    <a:pt x="2248" y="258266"/>
                  </a:lnTo>
                  <a:lnTo>
                    <a:pt x="2248" y="260577"/>
                  </a:lnTo>
                  <a:lnTo>
                    <a:pt x="0" y="265135"/>
                  </a:lnTo>
                  <a:lnTo>
                    <a:pt x="8932" y="262824"/>
                  </a:lnTo>
                  <a:lnTo>
                    <a:pt x="8932" y="272066"/>
                  </a:lnTo>
                  <a:lnTo>
                    <a:pt x="13366" y="281308"/>
                  </a:lnTo>
                  <a:lnTo>
                    <a:pt x="22298" y="285929"/>
                  </a:lnTo>
                  <a:lnTo>
                    <a:pt x="24546" y="288239"/>
                  </a:lnTo>
                  <a:lnTo>
                    <a:pt x="31229" y="278997"/>
                  </a:lnTo>
                  <a:lnTo>
                    <a:pt x="24546" y="290549"/>
                  </a:lnTo>
                  <a:lnTo>
                    <a:pt x="31229" y="302039"/>
                  </a:lnTo>
                  <a:lnTo>
                    <a:pt x="37912" y="304349"/>
                  </a:lnTo>
                  <a:lnTo>
                    <a:pt x="37912" y="322833"/>
                  </a:lnTo>
                  <a:lnTo>
                    <a:pt x="33478" y="322833"/>
                  </a:lnTo>
                  <a:lnTo>
                    <a:pt x="33478" y="334322"/>
                  </a:lnTo>
                  <a:lnTo>
                    <a:pt x="37912" y="338943"/>
                  </a:lnTo>
                  <a:lnTo>
                    <a:pt x="73576" y="338943"/>
                  </a:lnTo>
                  <a:lnTo>
                    <a:pt x="80259" y="332012"/>
                  </a:lnTo>
                  <a:lnTo>
                    <a:pt x="84756" y="338943"/>
                  </a:lnTo>
                  <a:lnTo>
                    <a:pt x="95874" y="338943"/>
                  </a:lnTo>
                  <a:lnTo>
                    <a:pt x="100371" y="334322"/>
                  </a:lnTo>
                  <a:lnTo>
                    <a:pt x="102557" y="334322"/>
                  </a:lnTo>
                  <a:lnTo>
                    <a:pt x="107054" y="336633"/>
                  </a:lnTo>
                  <a:lnTo>
                    <a:pt x="109302" y="336633"/>
                  </a:lnTo>
                  <a:lnTo>
                    <a:pt x="127103" y="334322"/>
                  </a:lnTo>
                  <a:lnTo>
                    <a:pt x="127103" y="341253"/>
                  </a:lnTo>
                  <a:lnTo>
                    <a:pt x="138283" y="341253"/>
                  </a:lnTo>
                  <a:lnTo>
                    <a:pt x="144966" y="338943"/>
                  </a:lnTo>
                  <a:lnTo>
                    <a:pt x="162829" y="338943"/>
                  </a:lnTo>
                  <a:lnTo>
                    <a:pt x="167264" y="341253"/>
                  </a:lnTo>
                  <a:lnTo>
                    <a:pt x="169513" y="343564"/>
                  </a:lnTo>
                  <a:lnTo>
                    <a:pt x="173947" y="343564"/>
                  </a:lnTo>
                  <a:lnTo>
                    <a:pt x="176195" y="345874"/>
                  </a:lnTo>
                  <a:lnTo>
                    <a:pt x="189561" y="345874"/>
                  </a:lnTo>
                  <a:lnTo>
                    <a:pt x="198493" y="355116"/>
                  </a:lnTo>
                  <a:lnTo>
                    <a:pt x="200742" y="338943"/>
                  </a:lnTo>
                  <a:lnTo>
                    <a:pt x="202928" y="336633"/>
                  </a:lnTo>
                  <a:lnTo>
                    <a:pt x="198493" y="332012"/>
                  </a:lnTo>
                  <a:lnTo>
                    <a:pt x="198493" y="320522"/>
                  </a:lnTo>
                  <a:lnTo>
                    <a:pt x="196245" y="313591"/>
                  </a:lnTo>
                  <a:lnTo>
                    <a:pt x="191810" y="311281"/>
                  </a:lnTo>
                  <a:lnTo>
                    <a:pt x="189561" y="306660"/>
                  </a:lnTo>
                  <a:lnTo>
                    <a:pt x="185127" y="304349"/>
                  </a:lnTo>
                  <a:lnTo>
                    <a:pt x="180630" y="299729"/>
                  </a:lnTo>
                  <a:lnTo>
                    <a:pt x="176195" y="290549"/>
                  </a:lnTo>
                  <a:lnTo>
                    <a:pt x="173947" y="288239"/>
                  </a:lnTo>
                  <a:lnTo>
                    <a:pt x="173947" y="272066"/>
                  </a:lnTo>
                  <a:lnTo>
                    <a:pt x="171698" y="272066"/>
                  </a:lnTo>
                  <a:lnTo>
                    <a:pt x="165015" y="265135"/>
                  </a:lnTo>
                  <a:lnTo>
                    <a:pt x="162829" y="265135"/>
                  </a:lnTo>
                  <a:lnTo>
                    <a:pt x="162829" y="246714"/>
                  </a:lnTo>
                  <a:lnTo>
                    <a:pt x="156084" y="242093"/>
                  </a:lnTo>
                  <a:lnTo>
                    <a:pt x="160581" y="237472"/>
                  </a:lnTo>
                  <a:lnTo>
                    <a:pt x="160581" y="223672"/>
                  </a:lnTo>
                  <a:lnTo>
                    <a:pt x="158332" y="223672"/>
                  </a:lnTo>
                  <a:lnTo>
                    <a:pt x="153898" y="221362"/>
                  </a:lnTo>
                  <a:lnTo>
                    <a:pt x="153898" y="219052"/>
                  </a:lnTo>
                  <a:lnTo>
                    <a:pt x="158332" y="214431"/>
                  </a:lnTo>
                  <a:lnTo>
                    <a:pt x="162829" y="212120"/>
                  </a:lnTo>
                  <a:lnTo>
                    <a:pt x="165015" y="209810"/>
                  </a:lnTo>
                  <a:lnTo>
                    <a:pt x="167264" y="209810"/>
                  </a:lnTo>
                  <a:lnTo>
                    <a:pt x="169513" y="196010"/>
                  </a:lnTo>
                  <a:lnTo>
                    <a:pt x="171698" y="196010"/>
                  </a:lnTo>
                  <a:lnTo>
                    <a:pt x="173947" y="191389"/>
                  </a:lnTo>
                  <a:lnTo>
                    <a:pt x="173947" y="184458"/>
                  </a:lnTo>
                  <a:lnTo>
                    <a:pt x="176195" y="182148"/>
                  </a:lnTo>
                  <a:lnTo>
                    <a:pt x="178444" y="177527"/>
                  </a:lnTo>
                  <a:lnTo>
                    <a:pt x="182878" y="172906"/>
                  </a:lnTo>
                  <a:lnTo>
                    <a:pt x="185127" y="172906"/>
                  </a:lnTo>
                  <a:lnTo>
                    <a:pt x="185127" y="168285"/>
                  </a:lnTo>
                  <a:lnTo>
                    <a:pt x="182878" y="161416"/>
                  </a:lnTo>
                  <a:lnTo>
                    <a:pt x="180630" y="156796"/>
                  </a:lnTo>
                  <a:lnTo>
                    <a:pt x="180630" y="149864"/>
                  </a:lnTo>
                  <a:lnTo>
                    <a:pt x="176195" y="140623"/>
                  </a:lnTo>
                  <a:lnTo>
                    <a:pt x="171698" y="136002"/>
                  </a:lnTo>
                  <a:lnTo>
                    <a:pt x="167264" y="133754"/>
                  </a:lnTo>
                  <a:lnTo>
                    <a:pt x="160581" y="129133"/>
                  </a:lnTo>
                  <a:lnTo>
                    <a:pt x="156084" y="124512"/>
                  </a:lnTo>
                  <a:lnTo>
                    <a:pt x="153898" y="119891"/>
                  </a:lnTo>
                  <a:lnTo>
                    <a:pt x="149401" y="115271"/>
                  </a:lnTo>
                  <a:lnTo>
                    <a:pt x="144966" y="106029"/>
                  </a:lnTo>
                  <a:lnTo>
                    <a:pt x="144966" y="101471"/>
                  </a:lnTo>
                  <a:lnTo>
                    <a:pt x="147215" y="99160"/>
                  </a:lnTo>
                  <a:lnTo>
                    <a:pt x="151649" y="96850"/>
                  </a:lnTo>
                  <a:lnTo>
                    <a:pt x="187313" y="96850"/>
                  </a:lnTo>
                  <a:lnTo>
                    <a:pt x="180630" y="89919"/>
                  </a:lnTo>
                  <a:lnTo>
                    <a:pt x="178444" y="85298"/>
                  </a:lnTo>
                  <a:lnTo>
                    <a:pt x="173947" y="82987"/>
                  </a:lnTo>
                  <a:lnTo>
                    <a:pt x="171698" y="78367"/>
                  </a:lnTo>
                  <a:lnTo>
                    <a:pt x="171698" y="71498"/>
                  </a:lnTo>
                  <a:lnTo>
                    <a:pt x="169513" y="64566"/>
                  </a:lnTo>
                  <a:lnTo>
                    <a:pt x="169513" y="50704"/>
                  </a:lnTo>
                  <a:lnTo>
                    <a:pt x="171698" y="50704"/>
                  </a:lnTo>
                  <a:lnTo>
                    <a:pt x="171698" y="36904"/>
                  </a:lnTo>
                  <a:lnTo>
                    <a:pt x="169513" y="32283"/>
                  </a:lnTo>
                  <a:lnTo>
                    <a:pt x="165015" y="29973"/>
                  </a:lnTo>
                  <a:lnTo>
                    <a:pt x="167264" y="16111"/>
                  </a:lnTo>
                  <a:lnTo>
                    <a:pt x="165015" y="16111"/>
                  </a:lnTo>
                  <a:lnTo>
                    <a:pt x="162829" y="13800"/>
                  </a:lnTo>
                  <a:lnTo>
                    <a:pt x="158332" y="13800"/>
                  </a:lnTo>
                  <a:lnTo>
                    <a:pt x="156084" y="11490"/>
                  </a:lnTo>
                  <a:close/>
                </a:path>
              </a:pathLst>
            </a:custGeom>
            <a:solidFill>
              <a:srgbClr val="A6A6A6"/>
            </a:solidFill>
            <a:ln w="6245" cap="flat">
              <a:noFill/>
              <a:prstDash val="solid"/>
              <a:miter/>
            </a:ln>
          </p:spPr>
          <p:txBody>
            <a:bodyPr rtlCol="0" anchor="ctr"/>
            <a:lstStyle/>
            <a:p>
              <a:endParaRPr lang="en-US" noProof="0" dirty="0"/>
            </a:p>
          </p:txBody>
        </p:sp>
        <p:sp>
          <p:nvSpPr>
            <p:cNvPr id="5235" name="Serbest Form 5234">
              <a:extLst>
                <a:ext uri="{FF2B5EF4-FFF2-40B4-BE49-F238E27FC236}">
                  <a16:creationId xmlns:a16="http://schemas.microsoft.com/office/drawing/2014/main" id="{442F139F-5441-D649-944A-A5CBA696D8D9}"/>
                </a:ext>
              </a:extLst>
            </p:cNvPr>
            <p:cNvSpPr/>
            <p:nvPr/>
          </p:nvSpPr>
          <p:spPr>
            <a:xfrm>
              <a:off x="5880154" y="2135786"/>
              <a:ext cx="202927" cy="355115"/>
            </a:xfrm>
            <a:custGeom>
              <a:avLst/>
              <a:gdLst>
                <a:gd name="connsiteX0" fmla="*/ 156084 w 202927"/>
                <a:gd name="connsiteY0" fmla="*/ 11490 h 355115"/>
                <a:gd name="connsiteX1" fmla="*/ 153898 w 202927"/>
                <a:gd name="connsiteY1" fmla="*/ 6931 h 355115"/>
                <a:gd name="connsiteX2" fmla="*/ 153898 w 202927"/>
                <a:gd name="connsiteY2" fmla="*/ 0 h 355115"/>
                <a:gd name="connsiteX3" fmla="*/ 144966 w 202927"/>
                <a:gd name="connsiteY3" fmla="*/ 2310 h 355115"/>
                <a:gd name="connsiteX4" fmla="*/ 144966 w 202927"/>
                <a:gd name="connsiteY4" fmla="*/ 20731 h 355115"/>
                <a:gd name="connsiteX5" fmla="*/ 147215 w 202927"/>
                <a:gd name="connsiteY5" fmla="*/ 23042 h 355115"/>
                <a:gd name="connsiteX6" fmla="*/ 147215 w 202927"/>
                <a:gd name="connsiteY6" fmla="*/ 25352 h 355115"/>
                <a:gd name="connsiteX7" fmla="*/ 158332 w 202927"/>
                <a:gd name="connsiteY7" fmla="*/ 25352 h 355115"/>
                <a:gd name="connsiteX8" fmla="*/ 158332 w 202927"/>
                <a:gd name="connsiteY8" fmla="*/ 36904 h 355115"/>
                <a:gd name="connsiteX9" fmla="*/ 156084 w 202927"/>
                <a:gd name="connsiteY9" fmla="*/ 39214 h 355115"/>
                <a:gd name="connsiteX10" fmla="*/ 156084 w 202927"/>
                <a:gd name="connsiteY10" fmla="*/ 41463 h 355115"/>
                <a:gd name="connsiteX11" fmla="*/ 158332 w 202927"/>
                <a:gd name="connsiteY11" fmla="*/ 43773 h 355115"/>
                <a:gd name="connsiteX12" fmla="*/ 158332 w 202927"/>
                <a:gd name="connsiteY12" fmla="*/ 48394 h 355115"/>
                <a:gd name="connsiteX13" fmla="*/ 151649 w 202927"/>
                <a:gd name="connsiteY13" fmla="*/ 55325 h 355115"/>
                <a:gd name="connsiteX14" fmla="*/ 147215 w 202927"/>
                <a:gd name="connsiteY14" fmla="*/ 57635 h 355115"/>
                <a:gd name="connsiteX15" fmla="*/ 142718 w 202927"/>
                <a:gd name="connsiteY15" fmla="*/ 57635 h 355115"/>
                <a:gd name="connsiteX16" fmla="*/ 142718 w 202927"/>
                <a:gd name="connsiteY16" fmla="*/ 59946 h 355115"/>
                <a:gd name="connsiteX17" fmla="*/ 140532 w 202927"/>
                <a:gd name="connsiteY17" fmla="*/ 62256 h 355115"/>
                <a:gd name="connsiteX18" fmla="*/ 140532 w 202927"/>
                <a:gd name="connsiteY18" fmla="*/ 64566 h 355115"/>
                <a:gd name="connsiteX19" fmla="*/ 138283 w 202927"/>
                <a:gd name="connsiteY19" fmla="*/ 66877 h 355115"/>
                <a:gd name="connsiteX20" fmla="*/ 138283 w 202927"/>
                <a:gd name="connsiteY20" fmla="*/ 69187 h 355115"/>
                <a:gd name="connsiteX21" fmla="*/ 133786 w 202927"/>
                <a:gd name="connsiteY21" fmla="*/ 73808 h 355115"/>
                <a:gd name="connsiteX22" fmla="*/ 131600 w 202927"/>
                <a:gd name="connsiteY22" fmla="*/ 78367 h 355115"/>
                <a:gd name="connsiteX23" fmla="*/ 129351 w 202927"/>
                <a:gd name="connsiteY23" fmla="*/ 89919 h 355115"/>
                <a:gd name="connsiteX24" fmla="*/ 127103 w 202927"/>
                <a:gd name="connsiteY24" fmla="*/ 92229 h 355115"/>
                <a:gd name="connsiteX25" fmla="*/ 127103 w 202927"/>
                <a:gd name="connsiteY25" fmla="*/ 103781 h 355115"/>
                <a:gd name="connsiteX26" fmla="*/ 124917 w 202927"/>
                <a:gd name="connsiteY26" fmla="*/ 110650 h 355115"/>
                <a:gd name="connsiteX27" fmla="*/ 122669 w 202927"/>
                <a:gd name="connsiteY27" fmla="*/ 112960 h 355115"/>
                <a:gd name="connsiteX28" fmla="*/ 115986 w 202927"/>
                <a:gd name="connsiteY28" fmla="*/ 112960 h 355115"/>
                <a:gd name="connsiteX29" fmla="*/ 115986 w 202927"/>
                <a:gd name="connsiteY29" fmla="*/ 124512 h 355115"/>
                <a:gd name="connsiteX30" fmla="*/ 113737 w 202927"/>
                <a:gd name="connsiteY30" fmla="*/ 131444 h 355115"/>
                <a:gd name="connsiteX31" fmla="*/ 113737 w 202927"/>
                <a:gd name="connsiteY31" fmla="*/ 136002 h 355115"/>
                <a:gd name="connsiteX32" fmla="*/ 111488 w 202927"/>
                <a:gd name="connsiteY32" fmla="*/ 138312 h 355115"/>
                <a:gd name="connsiteX33" fmla="*/ 107054 w 202927"/>
                <a:gd name="connsiteY33" fmla="*/ 140623 h 355115"/>
                <a:gd name="connsiteX34" fmla="*/ 104805 w 202927"/>
                <a:gd name="connsiteY34" fmla="*/ 142933 h 355115"/>
                <a:gd name="connsiteX35" fmla="*/ 100371 w 202927"/>
                <a:gd name="connsiteY35" fmla="*/ 145244 h 355115"/>
                <a:gd name="connsiteX36" fmla="*/ 95874 w 202927"/>
                <a:gd name="connsiteY36" fmla="*/ 163727 h 355115"/>
                <a:gd name="connsiteX37" fmla="*/ 86942 w 202927"/>
                <a:gd name="connsiteY37" fmla="*/ 175216 h 355115"/>
                <a:gd name="connsiteX38" fmla="*/ 86942 w 202927"/>
                <a:gd name="connsiteY38" fmla="*/ 186768 h 355115"/>
                <a:gd name="connsiteX39" fmla="*/ 84756 w 202927"/>
                <a:gd name="connsiteY39" fmla="*/ 189079 h 355115"/>
                <a:gd name="connsiteX40" fmla="*/ 80259 w 202927"/>
                <a:gd name="connsiteY40" fmla="*/ 191389 h 355115"/>
                <a:gd name="connsiteX41" fmla="*/ 78073 w 202927"/>
                <a:gd name="connsiteY41" fmla="*/ 196010 h 355115"/>
                <a:gd name="connsiteX42" fmla="*/ 78073 w 202927"/>
                <a:gd name="connsiteY42" fmla="*/ 200631 h 355115"/>
                <a:gd name="connsiteX43" fmla="*/ 71390 w 202927"/>
                <a:gd name="connsiteY43" fmla="*/ 207500 h 355115"/>
                <a:gd name="connsiteX44" fmla="*/ 69142 w 202927"/>
                <a:gd name="connsiteY44" fmla="*/ 207500 h 355115"/>
                <a:gd name="connsiteX45" fmla="*/ 66893 w 202927"/>
                <a:gd name="connsiteY45" fmla="*/ 205189 h 355115"/>
                <a:gd name="connsiteX46" fmla="*/ 64644 w 202927"/>
                <a:gd name="connsiteY46" fmla="*/ 200631 h 355115"/>
                <a:gd name="connsiteX47" fmla="*/ 64644 w 202927"/>
                <a:gd name="connsiteY47" fmla="*/ 198320 h 355115"/>
                <a:gd name="connsiteX48" fmla="*/ 62459 w 202927"/>
                <a:gd name="connsiteY48" fmla="*/ 193700 h 355115"/>
                <a:gd name="connsiteX49" fmla="*/ 57961 w 202927"/>
                <a:gd name="connsiteY49" fmla="*/ 189079 h 355115"/>
                <a:gd name="connsiteX50" fmla="*/ 55775 w 202927"/>
                <a:gd name="connsiteY50" fmla="*/ 184458 h 355115"/>
                <a:gd name="connsiteX51" fmla="*/ 51278 w 202927"/>
                <a:gd name="connsiteY51" fmla="*/ 184458 h 355115"/>
                <a:gd name="connsiteX52" fmla="*/ 53527 w 202927"/>
                <a:gd name="connsiteY52" fmla="*/ 186768 h 355115"/>
                <a:gd name="connsiteX53" fmla="*/ 53527 w 202927"/>
                <a:gd name="connsiteY53" fmla="*/ 191389 h 355115"/>
                <a:gd name="connsiteX54" fmla="*/ 51278 w 202927"/>
                <a:gd name="connsiteY54" fmla="*/ 193700 h 355115"/>
                <a:gd name="connsiteX55" fmla="*/ 49092 w 202927"/>
                <a:gd name="connsiteY55" fmla="*/ 193700 h 355115"/>
                <a:gd name="connsiteX56" fmla="*/ 44595 w 202927"/>
                <a:gd name="connsiteY56" fmla="*/ 191389 h 355115"/>
                <a:gd name="connsiteX57" fmla="*/ 42347 w 202927"/>
                <a:gd name="connsiteY57" fmla="*/ 189079 h 355115"/>
                <a:gd name="connsiteX58" fmla="*/ 40161 w 202927"/>
                <a:gd name="connsiteY58" fmla="*/ 189079 h 355115"/>
                <a:gd name="connsiteX59" fmla="*/ 37912 w 202927"/>
                <a:gd name="connsiteY59" fmla="*/ 191389 h 355115"/>
                <a:gd name="connsiteX60" fmla="*/ 33478 w 202927"/>
                <a:gd name="connsiteY60" fmla="*/ 200631 h 355115"/>
                <a:gd name="connsiteX61" fmla="*/ 31229 w 202927"/>
                <a:gd name="connsiteY61" fmla="*/ 202879 h 355115"/>
                <a:gd name="connsiteX62" fmla="*/ 31229 w 202927"/>
                <a:gd name="connsiteY62" fmla="*/ 205189 h 355115"/>
                <a:gd name="connsiteX63" fmla="*/ 6683 w 202927"/>
                <a:gd name="connsiteY63" fmla="*/ 225983 h 355115"/>
                <a:gd name="connsiteX64" fmla="*/ 6683 w 202927"/>
                <a:gd name="connsiteY64" fmla="*/ 246714 h 355115"/>
                <a:gd name="connsiteX65" fmla="*/ 4434 w 202927"/>
                <a:gd name="connsiteY65" fmla="*/ 251335 h 355115"/>
                <a:gd name="connsiteX66" fmla="*/ 4434 w 202927"/>
                <a:gd name="connsiteY66" fmla="*/ 255956 h 355115"/>
                <a:gd name="connsiteX67" fmla="*/ 2248 w 202927"/>
                <a:gd name="connsiteY67" fmla="*/ 258266 h 355115"/>
                <a:gd name="connsiteX68" fmla="*/ 2248 w 202927"/>
                <a:gd name="connsiteY68" fmla="*/ 260577 h 355115"/>
                <a:gd name="connsiteX69" fmla="*/ 0 w 202927"/>
                <a:gd name="connsiteY69" fmla="*/ 265135 h 355115"/>
                <a:gd name="connsiteX70" fmla="*/ 8932 w 202927"/>
                <a:gd name="connsiteY70" fmla="*/ 262824 h 355115"/>
                <a:gd name="connsiteX71" fmla="*/ 8932 w 202927"/>
                <a:gd name="connsiteY71" fmla="*/ 272066 h 355115"/>
                <a:gd name="connsiteX72" fmla="*/ 13366 w 202927"/>
                <a:gd name="connsiteY72" fmla="*/ 281308 h 355115"/>
                <a:gd name="connsiteX73" fmla="*/ 22298 w 202927"/>
                <a:gd name="connsiteY73" fmla="*/ 285929 h 355115"/>
                <a:gd name="connsiteX74" fmla="*/ 24546 w 202927"/>
                <a:gd name="connsiteY74" fmla="*/ 288239 h 355115"/>
                <a:gd name="connsiteX75" fmla="*/ 31229 w 202927"/>
                <a:gd name="connsiteY75" fmla="*/ 278997 h 355115"/>
                <a:gd name="connsiteX76" fmla="*/ 24546 w 202927"/>
                <a:gd name="connsiteY76" fmla="*/ 290549 h 355115"/>
                <a:gd name="connsiteX77" fmla="*/ 31229 w 202927"/>
                <a:gd name="connsiteY77" fmla="*/ 302039 h 355115"/>
                <a:gd name="connsiteX78" fmla="*/ 37912 w 202927"/>
                <a:gd name="connsiteY78" fmla="*/ 304349 h 355115"/>
                <a:gd name="connsiteX79" fmla="*/ 37912 w 202927"/>
                <a:gd name="connsiteY79" fmla="*/ 322833 h 355115"/>
                <a:gd name="connsiteX80" fmla="*/ 33478 w 202927"/>
                <a:gd name="connsiteY80" fmla="*/ 322833 h 355115"/>
                <a:gd name="connsiteX81" fmla="*/ 33478 w 202927"/>
                <a:gd name="connsiteY81" fmla="*/ 334322 h 355115"/>
                <a:gd name="connsiteX82" fmla="*/ 37912 w 202927"/>
                <a:gd name="connsiteY82" fmla="*/ 338943 h 355115"/>
                <a:gd name="connsiteX83" fmla="*/ 73576 w 202927"/>
                <a:gd name="connsiteY83" fmla="*/ 338943 h 355115"/>
                <a:gd name="connsiteX84" fmla="*/ 80259 w 202927"/>
                <a:gd name="connsiteY84" fmla="*/ 332012 h 355115"/>
                <a:gd name="connsiteX85" fmla="*/ 84756 w 202927"/>
                <a:gd name="connsiteY85" fmla="*/ 338943 h 355115"/>
                <a:gd name="connsiteX86" fmla="*/ 95874 w 202927"/>
                <a:gd name="connsiteY86" fmla="*/ 338943 h 355115"/>
                <a:gd name="connsiteX87" fmla="*/ 100371 w 202927"/>
                <a:gd name="connsiteY87" fmla="*/ 334322 h 355115"/>
                <a:gd name="connsiteX88" fmla="*/ 102557 w 202927"/>
                <a:gd name="connsiteY88" fmla="*/ 334322 h 355115"/>
                <a:gd name="connsiteX89" fmla="*/ 107054 w 202927"/>
                <a:gd name="connsiteY89" fmla="*/ 336633 h 355115"/>
                <a:gd name="connsiteX90" fmla="*/ 109302 w 202927"/>
                <a:gd name="connsiteY90" fmla="*/ 336633 h 355115"/>
                <a:gd name="connsiteX91" fmla="*/ 127103 w 202927"/>
                <a:gd name="connsiteY91" fmla="*/ 334322 h 355115"/>
                <a:gd name="connsiteX92" fmla="*/ 127103 w 202927"/>
                <a:gd name="connsiteY92" fmla="*/ 341253 h 355115"/>
                <a:gd name="connsiteX93" fmla="*/ 138283 w 202927"/>
                <a:gd name="connsiteY93" fmla="*/ 341253 h 355115"/>
                <a:gd name="connsiteX94" fmla="*/ 144966 w 202927"/>
                <a:gd name="connsiteY94" fmla="*/ 338943 h 355115"/>
                <a:gd name="connsiteX95" fmla="*/ 162829 w 202927"/>
                <a:gd name="connsiteY95" fmla="*/ 338943 h 355115"/>
                <a:gd name="connsiteX96" fmla="*/ 167264 w 202927"/>
                <a:gd name="connsiteY96" fmla="*/ 341253 h 355115"/>
                <a:gd name="connsiteX97" fmla="*/ 169513 w 202927"/>
                <a:gd name="connsiteY97" fmla="*/ 343564 h 355115"/>
                <a:gd name="connsiteX98" fmla="*/ 173947 w 202927"/>
                <a:gd name="connsiteY98" fmla="*/ 343564 h 355115"/>
                <a:gd name="connsiteX99" fmla="*/ 176195 w 202927"/>
                <a:gd name="connsiteY99" fmla="*/ 345874 h 355115"/>
                <a:gd name="connsiteX100" fmla="*/ 189561 w 202927"/>
                <a:gd name="connsiteY100" fmla="*/ 345874 h 355115"/>
                <a:gd name="connsiteX101" fmla="*/ 198493 w 202927"/>
                <a:gd name="connsiteY101" fmla="*/ 355116 h 355115"/>
                <a:gd name="connsiteX102" fmla="*/ 200742 w 202927"/>
                <a:gd name="connsiteY102" fmla="*/ 338943 h 355115"/>
                <a:gd name="connsiteX103" fmla="*/ 202928 w 202927"/>
                <a:gd name="connsiteY103" fmla="*/ 336633 h 355115"/>
                <a:gd name="connsiteX104" fmla="*/ 198493 w 202927"/>
                <a:gd name="connsiteY104" fmla="*/ 332012 h 355115"/>
                <a:gd name="connsiteX105" fmla="*/ 198493 w 202927"/>
                <a:gd name="connsiteY105" fmla="*/ 320522 h 355115"/>
                <a:gd name="connsiteX106" fmla="*/ 196245 w 202927"/>
                <a:gd name="connsiteY106" fmla="*/ 313591 h 355115"/>
                <a:gd name="connsiteX107" fmla="*/ 191810 w 202927"/>
                <a:gd name="connsiteY107" fmla="*/ 311281 h 355115"/>
                <a:gd name="connsiteX108" fmla="*/ 189561 w 202927"/>
                <a:gd name="connsiteY108" fmla="*/ 306660 h 355115"/>
                <a:gd name="connsiteX109" fmla="*/ 185127 w 202927"/>
                <a:gd name="connsiteY109" fmla="*/ 304349 h 355115"/>
                <a:gd name="connsiteX110" fmla="*/ 180630 w 202927"/>
                <a:gd name="connsiteY110" fmla="*/ 299729 h 355115"/>
                <a:gd name="connsiteX111" fmla="*/ 176195 w 202927"/>
                <a:gd name="connsiteY111" fmla="*/ 290549 h 355115"/>
                <a:gd name="connsiteX112" fmla="*/ 173947 w 202927"/>
                <a:gd name="connsiteY112" fmla="*/ 288239 h 355115"/>
                <a:gd name="connsiteX113" fmla="*/ 173947 w 202927"/>
                <a:gd name="connsiteY113" fmla="*/ 272066 h 355115"/>
                <a:gd name="connsiteX114" fmla="*/ 171698 w 202927"/>
                <a:gd name="connsiteY114" fmla="*/ 272066 h 355115"/>
                <a:gd name="connsiteX115" fmla="*/ 165015 w 202927"/>
                <a:gd name="connsiteY115" fmla="*/ 265135 h 355115"/>
                <a:gd name="connsiteX116" fmla="*/ 162829 w 202927"/>
                <a:gd name="connsiteY116" fmla="*/ 265135 h 355115"/>
                <a:gd name="connsiteX117" fmla="*/ 162829 w 202927"/>
                <a:gd name="connsiteY117" fmla="*/ 246714 h 355115"/>
                <a:gd name="connsiteX118" fmla="*/ 156084 w 202927"/>
                <a:gd name="connsiteY118" fmla="*/ 242093 h 355115"/>
                <a:gd name="connsiteX119" fmla="*/ 160581 w 202927"/>
                <a:gd name="connsiteY119" fmla="*/ 237472 h 355115"/>
                <a:gd name="connsiteX120" fmla="*/ 160581 w 202927"/>
                <a:gd name="connsiteY120" fmla="*/ 223672 h 355115"/>
                <a:gd name="connsiteX121" fmla="*/ 158332 w 202927"/>
                <a:gd name="connsiteY121" fmla="*/ 223672 h 355115"/>
                <a:gd name="connsiteX122" fmla="*/ 153898 w 202927"/>
                <a:gd name="connsiteY122" fmla="*/ 221362 h 355115"/>
                <a:gd name="connsiteX123" fmla="*/ 153898 w 202927"/>
                <a:gd name="connsiteY123" fmla="*/ 219052 h 355115"/>
                <a:gd name="connsiteX124" fmla="*/ 158332 w 202927"/>
                <a:gd name="connsiteY124" fmla="*/ 214431 h 355115"/>
                <a:gd name="connsiteX125" fmla="*/ 162829 w 202927"/>
                <a:gd name="connsiteY125" fmla="*/ 212120 h 355115"/>
                <a:gd name="connsiteX126" fmla="*/ 165015 w 202927"/>
                <a:gd name="connsiteY126" fmla="*/ 209810 h 355115"/>
                <a:gd name="connsiteX127" fmla="*/ 167264 w 202927"/>
                <a:gd name="connsiteY127" fmla="*/ 209810 h 355115"/>
                <a:gd name="connsiteX128" fmla="*/ 169513 w 202927"/>
                <a:gd name="connsiteY128" fmla="*/ 196010 h 355115"/>
                <a:gd name="connsiteX129" fmla="*/ 171698 w 202927"/>
                <a:gd name="connsiteY129" fmla="*/ 196010 h 355115"/>
                <a:gd name="connsiteX130" fmla="*/ 173947 w 202927"/>
                <a:gd name="connsiteY130" fmla="*/ 191389 h 355115"/>
                <a:gd name="connsiteX131" fmla="*/ 173947 w 202927"/>
                <a:gd name="connsiteY131" fmla="*/ 184458 h 355115"/>
                <a:gd name="connsiteX132" fmla="*/ 176195 w 202927"/>
                <a:gd name="connsiteY132" fmla="*/ 182148 h 355115"/>
                <a:gd name="connsiteX133" fmla="*/ 178444 w 202927"/>
                <a:gd name="connsiteY133" fmla="*/ 177527 h 355115"/>
                <a:gd name="connsiteX134" fmla="*/ 182878 w 202927"/>
                <a:gd name="connsiteY134" fmla="*/ 172906 h 355115"/>
                <a:gd name="connsiteX135" fmla="*/ 185127 w 202927"/>
                <a:gd name="connsiteY135" fmla="*/ 172906 h 355115"/>
                <a:gd name="connsiteX136" fmla="*/ 185127 w 202927"/>
                <a:gd name="connsiteY136" fmla="*/ 168285 h 355115"/>
                <a:gd name="connsiteX137" fmla="*/ 182878 w 202927"/>
                <a:gd name="connsiteY137" fmla="*/ 161416 h 355115"/>
                <a:gd name="connsiteX138" fmla="*/ 180630 w 202927"/>
                <a:gd name="connsiteY138" fmla="*/ 156796 h 355115"/>
                <a:gd name="connsiteX139" fmla="*/ 180630 w 202927"/>
                <a:gd name="connsiteY139" fmla="*/ 149864 h 355115"/>
                <a:gd name="connsiteX140" fmla="*/ 176195 w 202927"/>
                <a:gd name="connsiteY140" fmla="*/ 140623 h 355115"/>
                <a:gd name="connsiteX141" fmla="*/ 171698 w 202927"/>
                <a:gd name="connsiteY141" fmla="*/ 136002 h 355115"/>
                <a:gd name="connsiteX142" fmla="*/ 167264 w 202927"/>
                <a:gd name="connsiteY142" fmla="*/ 133754 h 355115"/>
                <a:gd name="connsiteX143" fmla="*/ 160581 w 202927"/>
                <a:gd name="connsiteY143" fmla="*/ 129133 h 355115"/>
                <a:gd name="connsiteX144" fmla="*/ 156084 w 202927"/>
                <a:gd name="connsiteY144" fmla="*/ 124512 h 355115"/>
                <a:gd name="connsiteX145" fmla="*/ 153898 w 202927"/>
                <a:gd name="connsiteY145" fmla="*/ 119891 h 355115"/>
                <a:gd name="connsiteX146" fmla="*/ 149401 w 202927"/>
                <a:gd name="connsiteY146" fmla="*/ 115271 h 355115"/>
                <a:gd name="connsiteX147" fmla="*/ 144966 w 202927"/>
                <a:gd name="connsiteY147" fmla="*/ 106029 h 355115"/>
                <a:gd name="connsiteX148" fmla="*/ 144966 w 202927"/>
                <a:gd name="connsiteY148" fmla="*/ 101471 h 355115"/>
                <a:gd name="connsiteX149" fmla="*/ 147215 w 202927"/>
                <a:gd name="connsiteY149" fmla="*/ 99160 h 355115"/>
                <a:gd name="connsiteX150" fmla="*/ 151649 w 202927"/>
                <a:gd name="connsiteY150" fmla="*/ 96850 h 355115"/>
                <a:gd name="connsiteX151" fmla="*/ 187313 w 202927"/>
                <a:gd name="connsiteY151" fmla="*/ 96850 h 355115"/>
                <a:gd name="connsiteX152" fmla="*/ 180630 w 202927"/>
                <a:gd name="connsiteY152" fmla="*/ 89919 h 355115"/>
                <a:gd name="connsiteX153" fmla="*/ 178444 w 202927"/>
                <a:gd name="connsiteY153" fmla="*/ 85298 h 355115"/>
                <a:gd name="connsiteX154" fmla="*/ 173947 w 202927"/>
                <a:gd name="connsiteY154" fmla="*/ 82987 h 355115"/>
                <a:gd name="connsiteX155" fmla="*/ 171698 w 202927"/>
                <a:gd name="connsiteY155" fmla="*/ 78367 h 355115"/>
                <a:gd name="connsiteX156" fmla="*/ 171698 w 202927"/>
                <a:gd name="connsiteY156" fmla="*/ 71498 h 355115"/>
                <a:gd name="connsiteX157" fmla="*/ 169513 w 202927"/>
                <a:gd name="connsiteY157" fmla="*/ 64566 h 355115"/>
                <a:gd name="connsiteX158" fmla="*/ 169513 w 202927"/>
                <a:gd name="connsiteY158" fmla="*/ 50704 h 355115"/>
                <a:gd name="connsiteX159" fmla="*/ 171698 w 202927"/>
                <a:gd name="connsiteY159" fmla="*/ 50704 h 355115"/>
                <a:gd name="connsiteX160" fmla="*/ 171698 w 202927"/>
                <a:gd name="connsiteY160" fmla="*/ 36904 h 355115"/>
                <a:gd name="connsiteX161" fmla="*/ 169513 w 202927"/>
                <a:gd name="connsiteY161" fmla="*/ 32283 h 355115"/>
                <a:gd name="connsiteX162" fmla="*/ 165015 w 202927"/>
                <a:gd name="connsiteY162" fmla="*/ 29973 h 355115"/>
                <a:gd name="connsiteX163" fmla="*/ 167264 w 202927"/>
                <a:gd name="connsiteY163" fmla="*/ 16111 h 355115"/>
                <a:gd name="connsiteX164" fmla="*/ 165015 w 202927"/>
                <a:gd name="connsiteY164" fmla="*/ 16111 h 355115"/>
                <a:gd name="connsiteX165" fmla="*/ 162829 w 202927"/>
                <a:gd name="connsiteY165" fmla="*/ 13800 h 355115"/>
                <a:gd name="connsiteX166" fmla="*/ 158332 w 202927"/>
                <a:gd name="connsiteY166" fmla="*/ 13800 h 355115"/>
                <a:gd name="connsiteX167" fmla="*/ 156084 w 202927"/>
                <a:gd name="connsiteY167" fmla="*/ 11490 h 35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202927" h="355115">
                  <a:moveTo>
                    <a:pt x="156084" y="11490"/>
                  </a:moveTo>
                  <a:lnTo>
                    <a:pt x="153898" y="6931"/>
                  </a:lnTo>
                  <a:lnTo>
                    <a:pt x="153898" y="0"/>
                  </a:lnTo>
                  <a:lnTo>
                    <a:pt x="144966" y="2310"/>
                  </a:lnTo>
                  <a:lnTo>
                    <a:pt x="144966" y="20731"/>
                  </a:lnTo>
                  <a:lnTo>
                    <a:pt x="147215" y="23042"/>
                  </a:lnTo>
                  <a:lnTo>
                    <a:pt x="147215" y="25352"/>
                  </a:lnTo>
                  <a:lnTo>
                    <a:pt x="158332" y="25352"/>
                  </a:lnTo>
                  <a:lnTo>
                    <a:pt x="158332" y="36904"/>
                  </a:lnTo>
                  <a:lnTo>
                    <a:pt x="156084" y="39214"/>
                  </a:lnTo>
                  <a:lnTo>
                    <a:pt x="156084" y="41463"/>
                  </a:lnTo>
                  <a:lnTo>
                    <a:pt x="158332" y="43773"/>
                  </a:lnTo>
                  <a:lnTo>
                    <a:pt x="158332" y="48394"/>
                  </a:lnTo>
                  <a:lnTo>
                    <a:pt x="151649" y="55325"/>
                  </a:lnTo>
                  <a:lnTo>
                    <a:pt x="147215" y="57635"/>
                  </a:lnTo>
                  <a:lnTo>
                    <a:pt x="142718" y="57635"/>
                  </a:lnTo>
                  <a:lnTo>
                    <a:pt x="142718" y="59946"/>
                  </a:lnTo>
                  <a:lnTo>
                    <a:pt x="140532" y="62256"/>
                  </a:lnTo>
                  <a:lnTo>
                    <a:pt x="140532" y="64566"/>
                  </a:lnTo>
                  <a:lnTo>
                    <a:pt x="138283" y="66877"/>
                  </a:lnTo>
                  <a:lnTo>
                    <a:pt x="138283" y="69187"/>
                  </a:lnTo>
                  <a:lnTo>
                    <a:pt x="133786" y="73808"/>
                  </a:lnTo>
                  <a:lnTo>
                    <a:pt x="131600" y="78367"/>
                  </a:lnTo>
                  <a:lnTo>
                    <a:pt x="129351" y="89919"/>
                  </a:lnTo>
                  <a:lnTo>
                    <a:pt x="127103" y="92229"/>
                  </a:lnTo>
                  <a:lnTo>
                    <a:pt x="127103" y="103781"/>
                  </a:lnTo>
                  <a:lnTo>
                    <a:pt x="124917" y="110650"/>
                  </a:lnTo>
                  <a:lnTo>
                    <a:pt x="122669" y="112960"/>
                  </a:lnTo>
                  <a:lnTo>
                    <a:pt x="115986" y="112960"/>
                  </a:lnTo>
                  <a:lnTo>
                    <a:pt x="115986" y="124512"/>
                  </a:lnTo>
                  <a:lnTo>
                    <a:pt x="113737" y="131444"/>
                  </a:lnTo>
                  <a:lnTo>
                    <a:pt x="113737" y="136002"/>
                  </a:lnTo>
                  <a:lnTo>
                    <a:pt x="111488" y="138312"/>
                  </a:lnTo>
                  <a:lnTo>
                    <a:pt x="107054" y="140623"/>
                  </a:lnTo>
                  <a:lnTo>
                    <a:pt x="104805" y="142933"/>
                  </a:lnTo>
                  <a:lnTo>
                    <a:pt x="100371" y="145244"/>
                  </a:lnTo>
                  <a:lnTo>
                    <a:pt x="95874" y="163727"/>
                  </a:lnTo>
                  <a:lnTo>
                    <a:pt x="86942" y="175216"/>
                  </a:lnTo>
                  <a:lnTo>
                    <a:pt x="86942" y="186768"/>
                  </a:lnTo>
                  <a:lnTo>
                    <a:pt x="84756" y="189079"/>
                  </a:lnTo>
                  <a:lnTo>
                    <a:pt x="80259" y="191389"/>
                  </a:lnTo>
                  <a:lnTo>
                    <a:pt x="78073" y="196010"/>
                  </a:lnTo>
                  <a:lnTo>
                    <a:pt x="78073" y="200631"/>
                  </a:lnTo>
                  <a:lnTo>
                    <a:pt x="71390" y="207500"/>
                  </a:lnTo>
                  <a:lnTo>
                    <a:pt x="69142" y="207500"/>
                  </a:lnTo>
                  <a:lnTo>
                    <a:pt x="66893" y="205189"/>
                  </a:lnTo>
                  <a:lnTo>
                    <a:pt x="64644" y="200631"/>
                  </a:lnTo>
                  <a:lnTo>
                    <a:pt x="64644" y="198320"/>
                  </a:lnTo>
                  <a:lnTo>
                    <a:pt x="62459" y="193700"/>
                  </a:lnTo>
                  <a:lnTo>
                    <a:pt x="57961" y="189079"/>
                  </a:lnTo>
                  <a:lnTo>
                    <a:pt x="55775" y="184458"/>
                  </a:lnTo>
                  <a:lnTo>
                    <a:pt x="51278" y="184458"/>
                  </a:lnTo>
                  <a:lnTo>
                    <a:pt x="53527" y="186768"/>
                  </a:lnTo>
                  <a:lnTo>
                    <a:pt x="53527" y="191389"/>
                  </a:lnTo>
                  <a:lnTo>
                    <a:pt x="51278" y="193700"/>
                  </a:lnTo>
                  <a:lnTo>
                    <a:pt x="49092" y="193700"/>
                  </a:lnTo>
                  <a:lnTo>
                    <a:pt x="44595" y="191389"/>
                  </a:lnTo>
                  <a:lnTo>
                    <a:pt x="42347" y="189079"/>
                  </a:lnTo>
                  <a:lnTo>
                    <a:pt x="40161" y="189079"/>
                  </a:lnTo>
                  <a:lnTo>
                    <a:pt x="37912" y="191389"/>
                  </a:lnTo>
                  <a:lnTo>
                    <a:pt x="33478" y="200631"/>
                  </a:lnTo>
                  <a:lnTo>
                    <a:pt x="31229" y="202879"/>
                  </a:lnTo>
                  <a:lnTo>
                    <a:pt x="31229" y="205189"/>
                  </a:lnTo>
                  <a:lnTo>
                    <a:pt x="6683" y="225983"/>
                  </a:lnTo>
                  <a:lnTo>
                    <a:pt x="6683" y="246714"/>
                  </a:lnTo>
                  <a:lnTo>
                    <a:pt x="4434" y="251335"/>
                  </a:lnTo>
                  <a:lnTo>
                    <a:pt x="4434" y="255956"/>
                  </a:lnTo>
                  <a:lnTo>
                    <a:pt x="2248" y="258266"/>
                  </a:lnTo>
                  <a:lnTo>
                    <a:pt x="2248" y="260577"/>
                  </a:lnTo>
                  <a:lnTo>
                    <a:pt x="0" y="265135"/>
                  </a:lnTo>
                  <a:lnTo>
                    <a:pt x="8932" y="262824"/>
                  </a:lnTo>
                  <a:lnTo>
                    <a:pt x="8932" y="272066"/>
                  </a:lnTo>
                  <a:lnTo>
                    <a:pt x="13366" y="281308"/>
                  </a:lnTo>
                  <a:lnTo>
                    <a:pt x="22298" y="285929"/>
                  </a:lnTo>
                  <a:lnTo>
                    <a:pt x="24546" y="288239"/>
                  </a:lnTo>
                  <a:lnTo>
                    <a:pt x="31229" y="278997"/>
                  </a:lnTo>
                  <a:lnTo>
                    <a:pt x="24546" y="290549"/>
                  </a:lnTo>
                  <a:lnTo>
                    <a:pt x="31229" y="302039"/>
                  </a:lnTo>
                  <a:lnTo>
                    <a:pt x="37912" y="304349"/>
                  </a:lnTo>
                  <a:lnTo>
                    <a:pt x="37912" y="322833"/>
                  </a:lnTo>
                  <a:lnTo>
                    <a:pt x="33478" y="322833"/>
                  </a:lnTo>
                  <a:lnTo>
                    <a:pt x="33478" y="334322"/>
                  </a:lnTo>
                  <a:lnTo>
                    <a:pt x="37912" y="338943"/>
                  </a:lnTo>
                  <a:lnTo>
                    <a:pt x="73576" y="338943"/>
                  </a:lnTo>
                  <a:lnTo>
                    <a:pt x="80259" y="332012"/>
                  </a:lnTo>
                  <a:lnTo>
                    <a:pt x="84756" y="338943"/>
                  </a:lnTo>
                  <a:lnTo>
                    <a:pt x="95874" y="338943"/>
                  </a:lnTo>
                  <a:lnTo>
                    <a:pt x="100371" y="334322"/>
                  </a:lnTo>
                  <a:lnTo>
                    <a:pt x="102557" y="334322"/>
                  </a:lnTo>
                  <a:lnTo>
                    <a:pt x="107054" y="336633"/>
                  </a:lnTo>
                  <a:lnTo>
                    <a:pt x="109302" y="336633"/>
                  </a:lnTo>
                  <a:lnTo>
                    <a:pt x="127103" y="334322"/>
                  </a:lnTo>
                  <a:lnTo>
                    <a:pt x="127103" y="341253"/>
                  </a:lnTo>
                  <a:lnTo>
                    <a:pt x="138283" y="341253"/>
                  </a:lnTo>
                  <a:lnTo>
                    <a:pt x="144966" y="338943"/>
                  </a:lnTo>
                  <a:lnTo>
                    <a:pt x="162829" y="338943"/>
                  </a:lnTo>
                  <a:lnTo>
                    <a:pt x="167264" y="341253"/>
                  </a:lnTo>
                  <a:lnTo>
                    <a:pt x="169513" y="343564"/>
                  </a:lnTo>
                  <a:lnTo>
                    <a:pt x="173947" y="343564"/>
                  </a:lnTo>
                  <a:lnTo>
                    <a:pt x="176195" y="345874"/>
                  </a:lnTo>
                  <a:lnTo>
                    <a:pt x="189561" y="345874"/>
                  </a:lnTo>
                  <a:lnTo>
                    <a:pt x="198493" y="355116"/>
                  </a:lnTo>
                  <a:lnTo>
                    <a:pt x="200742" y="338943"/>
                  </a:lnTo>
                  <a:lnTo>
                    <a:pt x="202928" y="336633"/>
                  </a:lnTo>
                  <a:lnTo>
                    <a:pt x="198493" y="332012"/>
                  </a:lnTo>
                  <a:lnTo>
                    <a:pt x="198493" y="320522"/>
                  </a:lnTo>
                  <a:lnTo>
                    <a:pt x="196245" y="313591"/>
                  </a:lnTo>
                  <a:lnTo>
                    <a:pt x="191810" y="311281"/>
                  </a:lnTo>
                  <a:lnTo>
                    <a:pt x="189561" y="306660"/>
                  </a:lnTo>
                  <a:lnTo>
                    <a:pt x="185127" y="304349"/>
                  </a:lnTo>
                  <a:lnTo>
                    <a:pt x="180630" y="299729"/>
                  </a:lnTo>
                  <a:lnTo>
                    <a:pt x="176195" y="290549"/>
                  </a:lnTo>
                  <a:lnTo>
                    <a:pt x="173947" y="288239"/>
                  </a:lnTo>
                  <a:lnTo>
                    <a:pt x="173947" y="272066"/>
                  </a:lnTo>
                  <a:lnTo>
                    <a:pt x="171698" y="272066"/>
                  </a:lnTo>
                  <a:lnTo>
                    <a:pt x="165015" y="265135"/>
                  </a:lnTo>
                  <a:lnTo>
                    <a:pt x="162829" y="265135"/>
                  </a:lnTo>
                  <a:lnTo>
                    <a:pt x="162829" y="246714"/>
                  </a:lnTo>
                  <a:lnTo>
                    <a:pt x="156084" y="242093"/>
                  </a:lnTo>
                  <a:lnTo>
                    <a:pt x="160581" y="237472"/>
                  </a:lnTo>
                  <a:lnTo>
                    <a:pt x="160581" y="223672"/>
                  </a:lnTo>
                  <a:lnTo>
                    <a:pt x="158332" y="223672"/>
                  </a:lnTo>
                  <a:lnTo>
                    <a:pt x="153898" y="221362"/>
                  </a:lnTo>
                  <a:lnTo>
                    <a:pt x="153898" y="219052"/>
                  </a:lnTo>
                  <a:lnTo>
                    <a:pt x="158332" y="214431"/>
                  </a:lnTo>
                  <a:lnTo>
                    <a:pt x="162829" y="212120"/>
                  </a:lnTo>
                  <a:lnTo>
                    <a:pt x="165015" y="209810"/>
                  </a:lnTo>
                  <a:lnTo>
                    <a:pt x="167264" y="209810"/>
                  </a:lnTo>
                  <a:lnTo>
                    <a:pt x="169513" y="196010"/>
                  </a:lnTo>
                  <a:lnTo>
                    <a:pt x="171698" y="196010"/>
                  </a:lnTo>
                  <a:lnTo>
                    <a:pt x="173947" y="191389"/>
                  </a:lnTo>
                  <a:lnTo>
                    <a:pt x="173947" y="184458"/>
                  </a:lnTo>
                  <a:lnTo>
                    <a:pt x="176195" y="182148"/>
                  </a:lnTo>
                  <a:lnTo>
                    <a:pt x="178444" y="177527"/>
                  </a:lnTo>
                  <a:lnTo>
                    <a:pt x="182878" y="172906"/>
                  </a:lnTo>
                  <a:lnTo>
                    <a:pt x="185127" y="172906"/>
                  </a:lnTo>
                  <a:lnTo>
                    <a:pt x="185127" y="168285"/>
                  </a:lnTo>
                  <a:lnTo>
                    <a:pt x="182878" y="161416"/>
                  </a:lnTo>
                  <a:lnTo>
                    <a:pt x="180630" y="156796"/>
                  </a:lnTo>
                  <a:lnTo>
                    <a:pt x="180630" y="149864"/>
                  </a:lnTo>
                  <a:lnTo>
                    <a:pt x="176195" y="140623"/>
                  </a:lnTo>
                  <a:lnTo>
                    <a:pt x="171698" y="136002"/>
                  </a:lnTo>
                  <a:lnTo>
                    <a:pt x="167264" y="133754"/>
                  </a:lnTo>
                  <a:lnTo>
                    <a:pt x="160581" y="129133"/>
                  </a:lnTo>
                  <a:lnTo>
                    <a:pt x="156084" y="124512"/>
                  </a:lnTo>
                  <a:lnTo>
                    <a:pt x="153898" y="119891"/>
                  </a:lnTo>
                  <a:lnTo>
                    <a:pt x="149401" y="115271"/>
                  </a:lnTo>
                  <a:lnTo>
                    <a:pt x="144966" y="106029"/>
                  </a:lnTo>
                  <a:lnTo>
                    <a:pt x="144966" y="101471"/>
                  </a:lnTo>
                  <a:lnTo>
                    <a:pt x="147215" y="99160"/>
                  </a:lnTo>
                  <a:lnTo>
                    <a:pt x="151649" y="96850"/>
                  </a:lnTo>
                  <a:lnTo>
                    <a:pt x="187313" y="96850"/>
                  </a:lnTo>
                  <a:lnTo>
                    <a:pt x="180630" y="89919"/>
                  </a:lnTo>
                  <a:lnTo>
                    <a:pt x="178444" y="85298"/>
                  </a:lnTo>
                  <a:lnTo>
                    <a:pt x="173947" y="82987"/>
                  </a:lnTo>
                  <a:lnTo>
                    <a:pt x="171698" y="78367"/>
                  </a:lnTo>
                  <a:lnTo>
                    <a:pt x="171698" y="71498"/>
                  </a:lnTo>
                  <a:lnTo>
                    <a:pt x="169513" y="64566"/>
                  </a:lnTo>
                  <a:lnTo>
                    <a:pt x="169513" y="50704"/>
                  </a:lnTo>
                  <a:lnTo>
                    <a:pt x="171698" y="50704"/>
                  </a:lnTo>
                  <a:lnTo>
                    <a:pt x="171698" y="36904"/>
                  </a:lnTo>
                  <a:lnTo>
                    <a:pt x="169513" y="32283"/>
                  </a:lnTo>
                  <a:lnTo>
                    <a:pt x="165015" y="29973"/>
                  </a:lnTo>
                  <a:lnTo>
                    <a:pt x="167264" y="16111"/>
                  </a:lnTo>
                  <a:lnTo>
                    <a:pt x="165015" y="16111"/>
                  </a:lnTo>
                  <a:lnTo>
                    <a:pt x="162829" y="13800"/>
                  </a:lnTo>
                  <a:lnTo>
                    <a:pt x="158332" y="13800"/>
                  </a:lnTo>
                  <a:lnTo>
                    <a:pt x="156084" y="11490"/>
                  </a:lnTo>
                  <a:close/>
                </a:path>
              </a:pathLst>
            </a:custGeom>
            <a:noFill/>
            <a:ln w="1561" cap="flat">
              <a:solidFill>
                <a:srgbClr val="FFFFFF"/>
              </a:solidFill>
              <a:prstDash val="solid"/>
              <a:round/>
            </a:ln>
          </p:spPr>
          <p:txBody>
            <a:bodyPr rtlCol="0" anchor="ctr"/>
            <a:lstStyle/>
            <a:p>
              <a:endParaRPr lang="en-US" noProof="0" dirty="0"/>
            </a:p>
          </p:txBody>
        </p:sp>
        <p:sp>
          <p:nvSpPr>
            <p:cNvPr id="5236" name="Serbest Form 5235">
              <a:extLst>
                <a:ext uri="{FF2B5EF4-FFF2-40B4-BE49-F238E27FC236}">
                  <a16:creationId xmlns:a16="http://schemas.microsoft.com/office/drawing/2014/main" id="{6FE81D96-B87A-D443-ACEC-46F30CFAE4C4}"/>
                </a:ext>
              </a:extLst>
            </p:cNvPr>
            <p:cNvSpPr/>
            <p:nvPr/>
          </p:nvSpPr>
          <p:spPr>
            <a:xfrm>
              <a:off x="8265008" y="2097696"/>
              <a:ext cx="126790" cy="126822"/>
            </a:xfrm>
            <a:custGeom>
              <a:avLst/>
              <a:gdLst>
                <a:gd name="connsiteX0" fmla="*/ 108678 w 126790"/>
                <a:gd name="connsiteY0" fmla="*/ 0 h 126822"/>
                <a:gd name="connsiteX1" fmla="*/ 104680 w 126790"/>
                <a:gd name="connsiteY1" fmla="*/ 4558 h 126822"/>
                <a:gd name="connsiteX2" fmla="*/ 92563 w 126790"/>
                <a:gd name="connsiteY2" fmla="*/ 0 h 126822"/>
                <a:gd name="connsiteX3" fmla="*/ 88566 w 126790"/>
                <a:gd name="connsiteY3" fmla="*/ 4558 h 126822"/>
                <a:gd name="connsiteX4" fmla="*/ 82507 w 126790"/>
                <a:gd name="connsiteY4" fmla="*/ 9117 h 126822"/>
                <a:gd name="connsiteX5" fmla="*/ 86567 w 126790"/>
                <a:gd name="connsiteY5" fmla="*/ 13613 h 126822"/>
                <a:gd name="connsiteX6" fmla="*/ 86567 w 126790"/>
                <a:gd name="connsiteY6" fmla="*/ 18171 h 126822"/>
                <a:gd name="connsiteX7" fmla="*/ 84569 w 126790"/>
                <a:gd name="connsiteY7" fmla="*/ 20419 h 126822"/>
                <a:gd name="connsiteX8" fmla="*/ 80509 w 126790"/>
                <a:gd name="connsiteY8" fmla="*/ 20419 h 126822"/>
                <a:gd name="connsiteX9" fmla="*/ 76512 w 126790"/>
                <a:gd name="connsiteY9" fmla="*/ 15861 h 126822"/>
                <a:gd name="connsiteX10" fmla="*/ 76512 w 126790"/>
                <a:gd name="connsiteY10" fmla="*/ 13613 h 126822"/>
                <a:gd name="connsiteX11" fmla="*/ 74450 w 126790"/>
                <a:gd name="connsiteY11" fmla="*/ 13613 h 126822"/>
                <a:gd name="connsiteX12" fmla="*/ 72452 w 126790"/>
                <a:gd name="connsiteY12" fmla="*/ 11365 h 126822"/>
                <a:gd name="connsiteX13" fmla="*/ 64395 w 126790"/>
                <a:gd name="connsiteY13" fmla="*/ 11365 h 126822"/>
                <a:gd name="connsiteX14" fmla="*/ 64395 w 126790"/>
                <a:gd name="connsiteY14" fmla="*/ 6807 h 126822"/>
                <a:gd name="connsiteX15" fmla="*/ 62396 w 126790"/>
                <a:gd name="connsiteY15" fmla="*/ 6807 h 126822"/>
                <a:gd name="connsiteX16" fmla="*/ 62396 w 126790"/>
                <a:gd name="connsiteY16" fmla="*/ 9117 h 126822"/>
                <a:gd name="connsiteX17" fmla="*/ 60397 w 126790"/>
                <a:gd name="connsiteY17" fmla="*/ 6807 h 126822"/>
                <a:gd name="connsiteX18" fmla="*/ 56337 w 126790"/>
                <a:gd name="connsiteY18" fmla="*/ 4558 h 126822"/>
                <a:gd name="connsiteX19" fmla="*/ 46282 w 126790"/>
                <a:gd name="connsiteY19" fmla="*/ 4558 h 126822"/>
                <a:gd name="connsiteX20" fmla="*/ 42284 w 126790"/>
                <a:gd name="connsiteY20" fmla="*/ 6807 h 126822"/>
                <a:gd name="connsiteX21" fmla="*/ 38225 w 126790"/>
                <a:gd name="connsiteY21" fmla="*/ 6807 h 126822"/>
                <a:gd name="connsiteX22" fmla="*/ 36226 w 126790"/>
                <a:gd name="connsiteY22" fmla="*/ 4558 h 126822"/>
                <a:gd name="connsiteX23" fmla="*/ 24109 w 126790"/>
                <a:gd name="connsiteY23" fmla="*/ 4558 h 126822"/>
                <a:gd name="connsiteX24" fmla="*/ 18113 w 126790"/>
                <a:gd name="connsiteY24" fmla="*/ 6807 h 126822"/>
                <a:gd name="connsiteX25" fmla="*/ 14053 w 126790"/>
                <a:gd name="connsiteY25" fmla="*/ 9117 h 126822"/>
                <a:gd name="connsiteX26" fmla="*/ 12054 w 126790"/>
                <a:gd name="connsiteY26" fmla="*/ 11365 h 126822"/>
                <a:gd name="connsiteX27" fmla="*/ 10056 w 126790"/>
                <a:gd name="connsiteY27" fmla="*/ 15861 h 126822"/>
                <a:gd name="connsiteX28" fmla="*/ 10056 w 126790"/>
                <a:gd name="connsiteY28" fmla="*/ 18171 h 126822"/>
                <a:gd name="connsiteX29" fmla="*/ 0 w 126790"/>
                <a:gd name="connsiteY29" fmla="*/ 29473 h 126822"/>
                <a:gd name="connsiteX30" fmla="*/ 1998 w 126790"/>
                <a:gd name="connsiteY30" fmla="*/ 43086 h 126822"/>
                <a:gd name="connsiteX31" fmla="*/ 5996 w 126790"/>
                <a:gd name="connsiteY31" fmla="*/ 47582 h 126822"/>
                <a:gd name="connsiteX32" fmla="*/ 5996 w 126790"/>
                <a:gd name="connsiteY32" fmla="*/ 58884 h 126822"/>
                <a:gd name="connsiteX33" fmla="*/ 10056 w 126790"/>
                <a:gd name="connsiteY33" fmla="*/ 63443 h 126822"/>
                <a:gd name="connsiteX34" fmla="*/ 10056 w 126790"/>
                <a:gd name="connsiteY34" fmla="*/ 74745 h 126822"/>
                <a:gd name="connsiteX35" fmla="*/ 14053 w 126790"/>
                <a:gd name="connsiteY35" fmla="*/ 79303 h 126822"/>
                <a:gd name="connsiteX36" fmla="*/ 16052 w 126790"/>
                <a:gd name="connsiteY36" fmla="*/ 83799 h 126822"/>
                <a:gd name="connsiteX37" fmla="*/ 18113 w 126790"/>
                <a:gd name="connsiteY37" fmla="*/ 86110 h 126822"/>
                <a:gd name="connsiteX38" fmla="*/ 18113 w 126790"/>
                <a:gd name="connsiteY38" fmla="*/ 88358 h 126822"/>
                <a:gd name="connsiteX39" fmla="*/ 14053 w 126790"/>
                <a:gd name="connsiteY39" fmla="*/ 92854 h 126822"/>
                <a:gd name="connsiteX40" fmla="*/ 18113 w 126790"/>
                <a:gd name="connsiteY40" fmla="*/ 101908 h 126822"/>
                <a:gd name="connsiteX41" fmla="*/ 20111 w 126790"/>
                <a:gd name="connsiteY41" fmla="*/ 104218 h 126822"/>
                <a:gd name="connsiteX42" fmla="*/ 24109 w 126790"/>
                <a:gd name="connsiteY42" fmla="*/ 106466 h 126822"/>
                <a:gd name="connsiteX43" fmla="*/ 26170 w 126790"/>
                <a:gd name="connsiteY43" fmla="*/ 106466 h 126822"/>
                <a:gd name="connsiteX44" fmla="*/ 30167 w 126790"/>
                <a:gd name="connsiteY44" fmla="*/ 101908 h 126822"/>
                <a:gd name="connsiteX45" fmla="*/ 30167 w 126790"/>
                <a:gd name="connsiteY45" fmla="*/ 99660 h 126822"/>
                <a:gd name="connsiteX46" fmla="*/ 30167 w 126790"/>
                <a:gd name="connsiteY46" fmla="*/ 108714 h 126822"/>
                <a:gd name="connsiteX47" fmla="*/ 32166 w 126790"/>
                <a:gd name="connsiteY47" fmla="*/ 113272 h 126822"/>
                <a:gd name="connsiteX48" fmla="*/ 34227 w 126790"/>
                <a:gd name="connsiteY48" fmla="*/ 115520 h 126822"/>
                <a:gd name="connsiteX49" fmla="*/ 38225 w 126790"/>
                <a:gd name="connsiteY49" fmla="*/ 115520 h 126822"/>
                <a:gd name="connsiteX50" fmla="*/ 40223 w 126790"/>
                <a:gd name="connsiteY50" fmla="*/ 113272 h 126822"/>
                <a:gd name="connsiteX51" fmla="*/ 44283 w 126790"/>
                <a:gd name="connsiteY51" fmla="*/ 113272 h 126822"/>
                <a:gd name="connsiteX52" fmla="*/ 46282 w 126790"/>
                <a:gd name="connsiteY52" fmla="*/ 115520 h 126822"/>
                <a:gd name="connsiteX53" fmla="*/ 46282 w 126790"/>
                <a:gd name="connsiteY53" fmla="*/ 117768 h 126822"/>
                <a:gd name="connsiteX54" fmla="*/ 50279 w 126790"/>
                <a:gd name="connsiteY54" fmla="*/ 126823 h 126822"/>
                <a:gd name="connsiteX55" fmla="*/ 56337 w 126790"/>
                <a:gd name="connsiteY55" fmla="*/ 126823 h 126822"/>
                <a:gd name="connsiteX56" fmla="*/ 60397 w 126790"/>
                <a:gd name="connsiteY56" fmla="*/ 122327 h 126822"/>
                <a:gd name="connsiteX57" fmla="*/ 64395 w 126790"/>
                <a:gd name="connsiteY57" fmla="*/ 120079 h 126822"/>
                <a:gd name="connsiteX58" fmla="*/ 70453 w 126790"/>
                <a:gd name="connsiteY58" fmla="*/ 120079 h 126822"/>
                <a:gd name="connsiteX59" fmla="*/ 74450 w 126790"/>
                <a:gd name="connsiteY59" fmla="*/ 117768 h 126822"/>
                <a:gd name="connsiteX60" fmla="*/ 74450 w 126790"/>
                <a:gd name="connsiteY60" fmla="*/ 115520 h 126822"/>
                <a:gd name="connsiteX61" fmla="*/ 72452 w 126790"/>
                <a:gd name="connsiteY61" fmla="*/ 113272 h 126822"/>
                <a:gd name="connsiteX62" fmla="*/ 70453 w 126790"/>
                <a:gd name="connsiteY62" fmla="*/ 113272 h 126822"/>
                <a:gd name="connsiteX63" fmla="*/ 68454 w 126790"/>
                <a:gd name="connsiteY63" fmla="*/ 111024 h 126822"/>
                <a:gd name="connsiteX64" fmla="*/ 80509 w 126790"/>
                <a:gd name="connsiteY64" fmla="*/ 111024 h 126822"/>
                <a:gd name="connsiteX65" fmla="*/ 80509 w 126790"/>
                <a:gd name="connsiteY65" fmla="*/ 108714 h 126822"/>
                <a:gd name="connsiteX66" fmla="*/ 82507 w 126790"/>
                <a:gd name="connsiteY66" fmla="*/ 106466 h 126822"/>
                <a:gd name="connsiteX67" fmla="*/ 86567 w 126790"/>
                <a:gd name="connsiteY67" fmla="*/ 106466 h 126822"/>
                <a:gd name="connsiteX68" fmla="*/ 90565 w 126790"/>
                <a:gd name="connsiteY68" fmla="*/ 108714 h 126822"/>
                <a:gd name="connsiteX69" fmla="*/ 92563 w 126790"/>
                <a:gd name="connsiteY69" fmla="*/ 111024 h 126822"/>
                <a:gd name="connsiteX70" fmla="*/ 96623 w 126790"/>
                <a:gd name="connsiteY70" fmla="*/ 113272 h 126822"/>
                <a:gd name="connsiteX71" fmla="*/ 98622 w 126790"/>
                <a:gd name="connsiteY71" fmla="*/ 115520 h 126822"/>
                <a:gd name="connsiteX72" fmla="*/ 98622 w 126790"/>
                <a:gd name="connsiteY72" fmla="*/ 111024 h 126822"/>
                <a:gd name="connsiteX73" fmla="*/ 92563 w 126790"/>
                <a:gd name="connsiteY73" fmla="*/ 104218 h 126822"/>
                <a:gd name="connsiteX74" fmla="*/ 88566 w 126790"/>
                <a:gd name="connsiteY74" fmla="*/ 95164 h 126822"/>
                <a:gd name="connsiteX75" fmla="*/ 88566 w 126790"/>
                <a:gd name="connsiteY75" fmla="*/ 86110 h 126822"/>
                <a:gd name="connsiteX76" fmla="*/ 102682 w 126790"/>
                <a:gd name="connsiteY76" fmla="*/ 86110 h 126822"/>
                <a:gd name="connsiteX77" fmla="*/ 102682 w 126790"/>
                <a:gd name="connsiteY77" fmla="*/ 77055 h 126822"/>
                <a:gd name="connsiteX78" fmla="*/ 112738 w 126790"/>
                <a:gd name="connsiteY78" fmla="*/ 77055 h 126822"/>
                <a:gd name="connsiteX79" fmla="*/ 112738 w 126790"/>
                <a:gd name="connsiteY79" fmla="*/ 70249 h 126822"/>
                <a:gd name="connsiteX80" fmla="*/ 114736 w 126790"/>
                <a:gd name="connsiteY80" fmla="*/ 67938 h 126822"/>
                <a:gd name="connsiteX81" fmla="*/ 120795 w 126790"/>
                <a:gd name="connsiteY81" fmla="*/ 67938 h 126822"/>
                <a:gd name="connsiteX82" fmla="*/ 124792 w 126790"/>
                <a:gd name="connsiteY82" fmla="*/ 70249 h 126822"/>
                <a:gd name="connsiteX83" fmla="*/ 124792 w 126790"/>
                <a:gd name="connsiteY83" fmla="*/ 58884 h 126822"/>
                <a:gd name="connsiteX84" fmla="*/ 122793 w 126790"/>
                <a:gd name="connsiteY84" fmla="*/ 56636 h 126822"/>
                <a:gd name="connsiteX85" fmla="*/ 122793 w 126790"/>
                <a:gd name="connsiteY85" fmla="*/ 45334 h 126822"/>
                <a:gd name="connsiteX86" fmla="*/ 120795 w 126790"/>
                <a:gd name="connsiteY86" fmla="*/ 43086 h 126822"/>
                <a:gd name="connsiteX87" fmla="*/ 120795 w 126790"/>
                <a:gd name="connsiteY87" fmla="*/ 38528 h 126822"/>
                <a:gd name="connsiteX88" fmla="*/ 122793 w 126790"/>
                <a:gd name="connsiteY88" fmla="*/ 38528 h 126822"/>
                <a:gd name="connsiteX89" fmla="*/ 126791 w 126790"/>
                <a:gd name="connsiteY89" fmla="*/ 33969 h 126822"/>
                <a:gd name="connsiteX90" fmla="*/ 126791 w 126790"/>
                <a:gd name="connsiteY90" fmla="*/ 31721 h 126822"/>
                <a:gd name="connsiteX91" fmla="*/ 122793 w 126790"/>
                <a:gd name="connsiteY91" fmla="*/ 22667 h 126822"/>
                <a:gd name="connsiteX92" fmla="*/ 118796 w 126790"/>
                <a:gd name="connsiteY92" fmla="*/ 18171 h 126822"/>
                <a:gd name="connsiteX93" fmla="*/ 116735 w 126790"/>
                <a:gd name="connsiteY93" fmla="*/ 18171 h 126822"/>
                <a:gd name="connsiteX94" fmla="*/ 116735 w 126790"/>
                <a:gd name="connsiteY94" fmla="*/ 2311 h 126822"/>
                <a:gd name="connsiteX95" fmla="*/ 108678 w 126790"/>
                <a:gd name="connsiteY95" fmla="*/ 0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6790" h="126822">
                  <a:moveTo>
                    <a:pt x="108678" y="0"/>
                  </a:moveTo>
                  <a:lnTo>
                    <a:pt x="104680" y="4558"/>
                  </a:lnTo>
                  <a:lnTo>
                    <a:pt x="92563" y="0"/>
                  </a:lnTo>
                  <a:lnTo>
                    <a:pt x="88566" y="4558"/>
                  </a:lnTo>
                  <a:lnTo>
                    <a:pt x="82507" y="9117"/>
                  </a:lnTo>
                  <a:lnTo>
                    <a:pt x="86567" y="13613"/>
                  </a:lnTo>
                  <a:lnTo>
                    <a:pt x="86567" y="18171"/>
                  </a:lnTo>
                  <a:lnTo>
                    <a:pt x="84569" y="20419"/>
                  </a:lnTo>
                  <a:lnTo>
                    <a:pt x="80509" y="20419"/>
                  </a:lnTo>
                  <a:lnTo>
                    <a:pt x="76512" y="15861"/>
                  </a:lnTo>
                  <a:lnTo>
                    <a:pt x="76512" y="13613"/>
                  </a:lnTo>
                  <a:lnTo>
                    <a:pt x="74450" y="13613"/>
                  </a:lnTo>
                  <a:lnTo>
                    <a:pt x="72452" y="11365"/>
                  </a:lnTo>
                  <a:lnTo>
                    <a:pt x="64395" y="11365"/>
                  </a:lnTo>
                  <a:lnTo>
                    <a:pt x="64395" y="6807"/>
                  </a:lnTo>
                  <a:lnTo>
                    <a:pt x="62396" y="6807"/>
                  </a:lnTo>
                  <a:lnTo>
                    <a:pt x="62396" y="9117"/>
                  </a:lnTo>
                  <a:lnTo>
                    <a:pt x="60397" y="6807"/>
                  </a:lnTo>
                  <a:lnTo>
                    <a:pt x="56337" y="4558"/>
                  </a:lnTo>
                  <a:lnTo>
                    <a:pt x="46282" y="4558"/>
                  </a:lnTo>
                  <a:lnTo>
                    <a:pt x="42284" y="6807"/>
                  </a:lnTo>
                  <a:lnTo>
                    <a:pt x="38225" y="6807"/>
                  </a:lnTo>
                  <a:lnTo>
                    <a:pt x="36226" y="4558"/>
                  </a:lnTo>
                  <a:lnTo>
                    <a:pt x="24109" y="4558"/>
                  </a:lnTo>
                  <a:lnTo>
                    <a:pt x="18113" y="6807"/>
                  </a:lnTo>
                  <a:lnTo>
                    <a:pt x="14053" y="9117"/>
                  </a:lnTo>
                  <a:lnTo>
                    <a:pt x="12054" y="11365"/>
                  </a:lnTo>
                  <a:lnTo>
                    <a:pt x="10056" y="15861"/>
                  </a:lnTo>
                  <a:lnTo>
                    <a:pt x="10056" y="18171"/>
                  </a:lnTo>
                  <a:lnTo>
                    <a:pt x="0" y="29473"/>
                  </a:lnTo>
                  <a:lnTo>
                    <a:pt x="1998" y="43086"/>
                  </a:lnTo>
                  <a:lnTo>
                    <a:pt x="5996" y="47582"/>
                  </a:lnTo>
                  <a:lnTo>
                    <a:pt x="5996" y="58884"/>
                  </a:lnTo>
                  <a:lnTo>
                    <a:pt x="10056" y="63443"/>
                  </a:lnTo>
                  <a:lnTo>
                    <a:pt x="10056" y="74745"/>
                  </a:lnTo>
                  <a:lnTo>
                    <a:pt x="14053" y="79303"/>
                  </a:lnTo>
                  <a:lnTo>
                    <a:pt x="16052" y="83799"/>
                  </a:lnTo>
                  <a:lnTo>
                    <a:pt x="18113" y="86110"/>
                  </a:lnTo>
                  <a:lnTo>
                    <a:pt x="18113" y="88358"/>
                  </a:lnTo>
                  <a:lnTo>
                    <a:pt x="14053" y="92854"/>
                  </a:lnTo>
                  <a:lnTo>
                    <a:pt x="18113" y="101908"/>
                  </a:lnTo>
                  <a:lnTo>
                    <a:pt x="20111" y="104218"/>
                  </a:lnTo>
                  <a:lnTo>
                    <a:pt x="24109" y="106466"/>
                  </a:lnTo>
                  <a:lnTo>
                    <a:pt x="26170" y="106466"/>
                  </a:lnTo>
                  <a:lnTo>
                    <a:pt x="30167" y="101908"/>
                  </a:lnTo>
                  <a:lnTo>
                    <a:pt x="30167" y="99660"/>
                  </a:lnTo>
                  <a:lnTo>
                    <a:pt x="30167" y="108714"/>
                  </a:lnTo>
                  <a:lnTo>
                    <a:pt x="32166" y="113272"/>
                  </a:lnTo>
                  <a:lnTo>
                    <a:pt x="34227" y="115520"/>
                  </a:lnTo>
                  <a:lnTo>
                    <a:pt x="38225" y="115520"/>
                  </a:lnTo>
                  <a:lnTo>
                    <a:pt x="40223" y="113272"/>
                  </a:lnTo>
                  <a:lnTo>
                    <a:pt x="44283" y="113272"/>
                  </a:lnTo>
                  <a:lnTo>
                    <a:pt x="46282" y="115520"/>
                  </a:lnTo>
                  <a:lnTo>
                    <a:pt x="46282" y="117768"/>
                  </a:lnTo>
                  <a:lnTo>
                    <a:pt x="50279" y="126823"/>
                  </a:lnTo>
                  <a:lnTo>
                    <a:pt x="56337" y="126823"/>
                  </a:lnTo>
                  <a:lnTo>
                    <a:pt x="60397" y="122327"/>
                  </a:lnTo>
                  <a:lnTo>
                    <a:pt x="64395" y="120079"/>
                  </a:lnTo>
                  <a:lnTo>
                    <a:pt x="70453" y="120079"/>
                  </a:lnTo>
                  <a:lnTo>
                    <a:pt x="74450" y="117768"/>
                  </a:lnTo>
                  <a:lnTo>
                    <a:pt x="74450" y="115520"/>
                  </a:lnTo>
                  <a:lnTo>
                    <a:pt x="72452" y="113272"/>
                  </a:lnTo>
                  <a:lnTo>
                    <a:pt x="70453" y="113272"/>
                  </a:lnTo>
                  <a:lnTo>
                    <a:pt x="68454" y="111024"/>
                  </a:lnTo>
                  <a:lnTo>
                    <a:pt x="80509" y="111024"/>
                  </a:lnTo>
                  <a:lnTo>
                    <a:pt x="80509" y="108714"/>
                  </a:lnTo>
                  <a:lnTo>
                    <a:pt x="82507" y="106466"/>
                  </a:lnTo>
                  <a:lnTo>
                    <a:pt x="86567" y="106466"/>
                  </a:lnTo>
                  <a:lnTo>
                    <a:pt x="90565" y="108714"/>
                  </a:lnTo>
                  <a:lnTo>
                    <a:pt x="92563" y="111024"/>
                  </a:lnTo>
                  <a:lnTo>
                    <a:pt x="96623" y="113272"/>
                  </a:lnTo>
                  <a:lnTo>
                    <a:pt x="98622" y="115520"/>
                  </a:lnTo>
                  <a:lnTo>
                    <a:pt x="98622" y="111024"/>
                  </a:lnTo>
                  <a:lnTo>
                    <a:pt x="92563" y="104218"/>
                  </a:lnTo>
                  <a:lnTo>
                    <a:pt x="88566" y="95164"/>
                  </a:lnTo>
                  <a:lnTo>
                    <a:pt x="88566" y="86110"/>
                  </a:lnTo>
                  <a:lnTo>
                    <a:pt x="102682" y="86110"/>
                  </a:lnTo>
                  <a:lnTo>
                    <a:pt x="102682" y="77055"/>
                  </a:lnTo>
                  <a:lnTo>
                    <a:pt x="112738" y="77055"/>
                  </a:lnTo>
                  <a:lnTo>
                    <a:pt x="112738" y="70249"/>
                  </a:lnTo>
                  <a:lnTo>
                    <a:pt x="114736" y="67938"/>
                  </a:lnTo>
                  <a:lnTo>
                    <a:pt x="120795" y="67938"/>
                  </a:lnTo>
                  <a:lnTo>
                    <a:pt x="124792" y="70249"/>
                  </a:lnTo>
                  <a:lnTo>
                    <a:pt x="124792" y="58884"/>
                  </a:lnTo>
                  <a:lnTo>
                    <a:pt x="122793" y="56636"/>
                  </a:lnTo>
                  <a:lnTo>
                    <a:pt x="122793" y="45334"/>
                  </a:lnTo>
                  <a:lnTo>
                    <a:pt x="120795" y="43086"/>
                  </a:lnTo>
                  <a:lnTo>
                    <a:pt x="120795" y="38528"/>
                  </a:lnTo>
                  <a:lnTo>
                    <a:pt x="122793" y="38528"/>
                  </a:lnTo>
                  <a:lnTo>
                    <a:pt x="126791" y="33969"/>
                  </a:lnTo>
                  <a:lnTo>
                    <a:pt x="126791" y="31721"/>
                  </a:lnTo>
                  <a:lnTo>
                    <a:pt x="122793" y="22667"/>
                  </a:lnTo>
                  <a:lnTo>
                    <a:pt x="118796" y="18171"/>
                  </a:lnTo>
                  <a:lnTo>
                    <a:pt x="116735" y="18171"/>
                  </a:lnTo>
                  <a:lnTo>
                    <a:pt x="116735" y="2311"/>
                  </a:lnTo>
                  <a:lnTo>
                    <a:pt x="108678" y="0"/>
                  </a:lnTo>
                  <a:close/>
                </a:path>
              </a:pathLst>
            </a:custGeom>
            <a:solidFill>
              <a:srgbClr val="A6A6A6"/>
            </a:solidFill>
            <a:ln w="6245" cap="flat">
              <a:noFill/>
              <a:prstDash val="solid"/>
              <a:miter/>
            </a:ln>
          </p:spPr>
          <p:txBody>
            <a:bodyPr rtlCol="0" anchor="ctr"/>
            <a:lstStyle/>
            <a:p>
              <a:endParaRPr lang="en-US" noProof="0" dirty="0"/>
            </a:p>
          </p:txBody>
        </p:sp>
        <p:sp>
          <p:nvSpPr>
            <p:cNvPr id="5237" name="Serbest Form 5236">
              <a:extLst>
                <a:ext uri="{FF2B5EF4-FFF2-40B4-BE49-F238E27FC236}">
                  <a16:creationId xmlns:a16="http://schemas.microsoft.com/office/drawing/2014/main" id="{1741AB08-A4CB-4346-A284-BB021F263E97}"/>
                </a:ext>
              </a:extLst>
            </p:cNvPr>
            <p:cNvSpPr/>
            <p:nvPr/>
          </p:nvSpPr>
          <p:spPr>
            <a:xfrm>
              <a:off x="8265008" y="2097696"/>
              <a:ext cx="126790" cy="126822"/>
            </a:xfrm>
            <a:custGeom>
              <a:avLst/>
              <a:gdLst>
                <a:gd name="connsiteX0" fmla="*/ 108678 w 126790"/>
                <a:gd name="connsiteY0" fmla="*/ 0 h 126822"/>
                <a:gd name="connsiteX1" fmla="*/ 104680 w 126790"/>
                <a:gd name="connsiteY1" fmla="*/ 4558 h 126822"/>
                <a:gd name="connsiteX2" fmla="*/ 92563 w 126790"/>
                <a:gd name="connsiteY2" fmla="*/ 0 h 126822"/>
                <a:gd name="connsiteX3" fmla="*/ 88566 w 126790"/>
                <a:gd name="connsiteY3" fmla="*/ 4558 h 126822"/>
                <a:gd name="connsiteX4" fmla="*/ 82507 w 126790"/>
                <a:gd name="connsiteY4" fmla="*/ 9117 h 126822"/>
                <a:gd name="connsiteX5" fmla="*/ 86567 w 126790"/>
                <a:gd name="connsiteY5" fmla="*/ 13613 h 126822"/>
                <a:gd name="connsiteX6" fmla="*/ 86567 w 126790"/>
                <a:gd name="connsiteY6" fmla="*/ 18171 h 126822"/>
                <a:gd name="connsiteX7" fmla="*/ 84569 w 126790"/>
                <a:gd name="connsiteY7" fmla="*/ 20419 h 126822"/>
                <a:gd name="connsiteX8" fmla="*/ 80509 w 126790"/>
                <a:gd name="connsiteY8" fmla="*/ 20419 h 126822"/>
                <a:gd name="connsiteX9" fmla="*/ 76512 w 126790"/>
                <a:gd name="connsiteY9" fmla="*/ 15861 h 126822"/>
                <a:gd name="connsiteX10" fmla="*/ 76512 w 126790"/>
                <a:gd name="connsiteY10" fmla="*/ 13613 h 126822"/>
                <a:gd name="connsiteX11" fmla="*/ 74450 w 126790"/>
                <a:gd name="connsiteY11" fmla="*/ 13613 h 126822"/>
                <a:gd name="connsiteX12" fmla="*/ 72452 w 126790"/>
                <a:gd name="connsiteY12" fmla="*/ 11365 h 126822"/>
                <a:gd name="connsiteX13" fmla="*/ 64395 w 126790"/>
                <a:gd name="connsiteY13" fmla="*/ 11365 h 126822"/>
                <a:gd name="connsiteX14" fmla="*/ 64395 w 126790"/>
                <a:gd name="connsiteY14" fmla="*/ 6807 h 126822"/>
                <a:gd name="connsiteX15" fmla="*/ 62396 w 126790"/>
                <a:gd name="connsiteY15" fmla="*/ 6807 h 126822"/>
                <a:gd name="connsiteX16" fmla="*/ 62396 w 126790"/>
                <a:gd name="connsiteY16" fmla="*/ 9117 h 126822"/>
                <a:gd name="connsiteX17" fmla="*/ 60397 w 126790"/>
                <a:gd name="connsiteY17" fmla="*/ 6807 h 126822"/>
                <a:gd name="connsiteX18" fmla="*/ 56337 w 126790"/>
                <a:gd name="connsiteY18" fmla="*/ 4558 h 126822"/>
                <a:gd name="connsiteX19" fmla="*/ 46282 w 126790"/>
                <a:gd name="connsiteY19" fmla="*/ 4558 h 126822"/>
                <a:gd name="connsiteX20" fmla="*/ 42284 w 126790"/>
                <a:gd name="connsiteY20" fmla="*/ 6807 h 126822"/>
                <a:gd name="connsiteX21" fmla="*/ 38225 w 126790"/>
                <a:gd name="connsiteY21" fmla="*/ 6807 h 126822"/>
                <a:gd name="connsiteX22" fmla="*/ 36226 w 126790"/>
                <a:gd name="connsiteY22" fmla="*/ 4558 h 126822"/>
                <a:gd name="connsiteX23" fmla="*/ 24109 w 126790"/>
                <a:gd name="connsiteY23" fmla="*/ 4558 h 126822"/>
                <a:gd name="connsiteX24" fmla="*/ 18113 w 126790"/>
                <a:gd name="connsiteY24" fmla="*/ 6807 h 126822"/>
                <a:gd name="connsiteX25" fmla="*/ 14053 w 126790"/>
                <a:gd name="connsiteY25" fmla="*/ 9117 h 126822"/>
                <a:gd name="connsiteX26" fmla="*/ 12054 w 126790"/>
                <a:gd name="connsiteY26" fmla="*/ 11365 h 126822"/>
                <a:gd name="connsiteX27" fmla="*/ 10056 w 126790"/>
                <a:gd name="connsiteY27" fmla="*/ 15861 h 126822"/>
                <a:gd name="connsiteX28" fmla="*/ 10056 w 126790"/>
                <a:gd name="connsiteY28" fmla="*/ 18171 h 126822"/>
                <a:gd name="connsiteX29" fmla="*/ 0 w 126790"/>
                <a:gd name="connsiteY29" fmla="*/ 29473 h 126822"/>
                <a:gd name="connsiteX30" fmla="*/ 1998 w 126790"/>
                <a:gd name="connsiteY30" fmla="*/ 43086 h 126822"/>
                <a:gd name="connsiteX31" fmla="*/ 5996 w 126790"/>
                <a:gd name="connsiteY31" fmla="*/ 47582 h 126822"/>
                <a:gd name="connsiteX32" fmla="*/ 5996 w 126790"/>
                <a:gd name="connsiteY32" fmla="*/ 58884 h 126822"/>
                <a:gd name="connsiteX33" fmla="*/ 10056 w 126790"/>
                <a:gd name="connsiteY33" fmla="*/ 63443 h 126822"/>
                <a:gd name="connsiteX34" fmla="*/ 10056 w 126790"/>
                <a:gd name="connsiteY34" fmla="*/ 74745 h 126822"/>
                <a:gd name="connsiteX35" fmla="*/ 14053 w 126790"/>
                <a:gd name="connsiteY35" fmla="*/ 79303 h 126822"/>
                <a:gd name="connsiteX36" fmla="*/ 16052 w 126790"/>
                <a:gd name="connsiteY36" fmla="*/ 83799 h 126822"/>
                <a:gd name="connsiteX37" fmla="*/ 18113 w 126790"/>
                <a:gd name="connsiteY37" fmla="*/ 86110 h 126822"/>
                <a:gd name="connsiteX38" fmla="*/ 18113 w 126790"/>
                <a:gd name="connsiteY38" fmla="*/ 88358 h 126822"/>
                <a:gd name="connsiteX39" fmla="*/ 14053 w 126790"/>
                <a:gd name="connsiteY39" fmla="*/ 92854 h 126822"/>
                <a:gd name="connsiteX40" fmla="*/ 18113 w 126790"/>
                <a:gd name="connsiteY40" fmla="*/ 101908 h 126822"/>
                <a:gd name="connsiteX41" fmla="*/ 20111 w 126790"/>
                <a:gd name="connsiteY41" fmla="*/ 104218 h 126822"/>
                <a:gd name="connsiteX42" fmla="*/ 24109 w 126790"/>
                <a:gd name="connsiteY42" fmla="*/ 106466 h 126822"/>
                <a:gd name="connsiteX43" fmla="*/ 26170 w 126790"/>
                <a:gd name="connsiteY43" fmla="*/ 106466 h 126822"/>
                <a:gd name="connsiteX44" fmla="*/ 30167 w 126790"/>
                <a:gd name="connsiteY44" fmla="*/ 101908 h 126822"/>
                <a:gd name="connsiteX45" fmla="*/ 30167 w 126790"/>
                <a:gd name="connsiteY45" fmla="*/ 99660 h 126822"/>
                <a:gd name="connsiteX46" fmla="*/ 30167 w 126790"/>
                <a:gd name="connsiteY46" fmla="*/ 108714 h 126822"/>
                <a:gd name="connsiteX47" fmla="*/ 32166 w 126790"/>
                <a:gd name="connsiteY47" fmla="*/ 113272 h 126822"/>
                <a:gd name="connsiteX48" fmla="*/ 34227 w 126790"/>
                <a:gd name="connsiteY48" fmla="*/ 115520 h 126822"/>
                <a:gd name="connsiteX49" fmla="*/ 38225 w 126790"/>
                <a:gd name="connsiteY49" fmla="*/ 115520 h 126822"/>
                <a:gd name="connsiteX50" fmla="*/ 40223 w 126790"/>
                <a:gd name="connsiteY50" fmla="*/ 113272 h 126822"/>
                <a:gd name="connsiteX51" fmla="*/ 44283 w 126790"/>
                <a:gd name="connsiteY51" fmla="*/ 113272 h 126822"/>
                <a:gd name="connsiteX52" fmla="*/ 46282 w 126790"/>
                <a:gd name="connsiteY52" fmla="*/ 115520 h 126822"/>
                <a:gd name="connsiteX53" fmla="*/ 46282 w 126790"/>
                <a:gd name="connsiteY53" fmla="*/ 117768 h 126822"/>
                <a:gd name="connsiteX54" fmla="*/ 50279 w 126790"/>
                <a:gd name="connsiteY54" fmla="*/ 126823 h 126822"/>
                <a:gd name="connsiteX55" fmla="*/ 56337 w 126790"/>
                <a:gd name="connsiteY55" fmla="*/ 126823 h 126822"/>
                <a:gd name="connsiteX56" fmla="*/ 60397 w 126790"/>
                <a:gd name="connsiteY56" fmla="*/ 122327 h 126822"/>
                <a:gd name="connsiteX57" fmla="*/ 64395 w 126790"/>
                <a:gd name="connsiteY57" fmla="*/ 120079 h 126822"/>
                <a:gd name="connsiteX58" fmla="*/ 70453 w 126790"/>
                <a:gd name="connsiteY58" fmla="*/ 120079 h 126822"/>
                <a:gd name="connsiteX59" fmla="*/ 74450 w 126790"/>
                <a:gd name="connsiteY59" fmla="*/ 117768 h 126822"/>
                <a:gd name="connsiteX60" fmla="*/ 74450 w 126790"/>
                <a:gd name="connsiteY60" fmla="*/ 115520 h 126822"/>
                <a:gd name="connsiteX61" fmla="*/ 72452 w 126790"/>
                <a:gd name="connsiteY61" fmla="*/ 113272 h 126822"/>
                <a:gd name="connsiteX62" fmla="*/ 70453 w 126790"/>
                <a:gd name="connsiteY62" fmla="*/ 113272 h 126822"/>
                <a:gd name="connsiteX63" fmla="*/ 68454 w 126790"/>
                <a:gd name="connsiteY63" fmla="*/ 111024 h 126822"/>
                <a:gd name="connsiteX64" fmla="*/ 80509 w 126790"/>
                <a:gd name="connsiteY64" fmla="*/ 111024 h 126822"/>
                <a:gd name="connsiteX65" fmla="*/ 80509 w 126790"/>
                <a:gd name="connsiteY65" fmla="*/ 108714 h 126822"/>
                <a:gd name="connsiteX66" fmla="*/ 82507 w 126790"/>
                <a:gd name="connsiteY66" fmla="*/ 106466 h 126822"/>
                <a:gd name="connsiteX67" fmla="*/ 86567 w 126790"/>
                <a:gd name="connsiteY67" fmla="*/ 106466 h 126822"/>
                <a:gd name="connsiteX68" fmla="*/ 90565 w 126790"/>
                <a:gd name="connsiteY68" fmla="*/ 108714 h 126822"/>
                <a:gd name="connsiteX69" fmla="*/ 92563 w 126790"/>
                <a:gd name="connsiteY69" fmla="*/ 111024 h 126822"/>
                <a:gd name="connsiteX70" fmla="*/ 96623 w 126790"/>
                <a:gd name="connsiteY70" fmla="*/ 113272 h 126822"/>
                <a:gd name="connsiteX71" fmla="*/ 98622 w 126790"/>
                <a:gd name="connsiteY71" fmla="*/ 115520 h 126822"/>
                <a:gd name="connsiteX72" fmla="*/ 98622 w 126790"/>
                <a:gd name="connsiteY72" fmla="*/ 111024 h 126822"/>
                <a:gd name="connsiteX73" fmla="*/ 92563 w 126790"/>
                <a:gd name="connsiteY73" fmla="*/ 104218 h 126822"/>
                <a:gd name="connsiteX74" fmla="*/ 88566 w 126790"/>
                <a:gd name="connsiteY74" fmla="*/ 95164 h 126822"/>
                <a:gd name="connsiteX75" fmla="*/ 88566 w 126790"/>
                <a:gd name="connsiteY75" fmla="*/ 86110 h 126822"/>
                <a:gd name="connsiteX76" fmla="*/ 102682 w 126790"/>
                <a:gd name="connsiteY76" fmla="*/ 86110 h 126822"/>
                <a:gd name="connsiteX77" fmla="*/ 102682 w 126790"/>
                <a:gd name="connsiteY77" fmla="*/ 77055 h 126822"/>
                <a:gd name="connsiteX78" fmla="*/ 112738 w 126790"/>
                <a:gd name="connsiteY78" fmla="*/ 77055 h 126822"/>
                <a:gd name="connsiteX79" fmla="*/ 112738 w 126790"/>
                <a:gd name="connsiteY79" fmla="*/ 70249 h 126822"/>
                <a:gd name="connsiteX80" fmla="*/ 114736 w 126790"/>
                <a:gd name="connsiteY80" fmla="*/ 67938 h 126822"/>
                <a:gd name="connsiteX81" fmla="*/ 120795 w 126790"/>
                <a:gd name="connsiteY81" fmla="*/ 67938 h 126822"/>
                <a:gd name="connsiteX82" fmla="*/ 124792 w 126790"/>
                <a:gd name="connsiteY82" fmla="*/ 70249 h 126822"/>
                <a:gd name="connsiteX83" fmla="*/ 124792 w 126790"/>
                <a:gd name="connsiteY83" fmla="*/ 58884 h 126822"/>
                <a:gd name="connsiteX84" fmla="*/ 122793 w 126790"/>
                <a:gd name="connsiteY84" fmla="*/ 56636 h 126822"/>
                <a:gd name="connsiteX85" fmla="*/ 122793 w 126790"/>
                <a:gd name="connsiteY85" fmla="*/ 45334 h 126822"/>
                <a:gd name="connsiteX86" fmla="*/ 120795 w 126790"/>
                <a:gd name="connsiteY86" fmla="*/ 43086 h 126822"/>
                <a:gd name="connsiteX87" fmla="*/ 120795 w 126790"/>
                <a:gd name="connsiteY87" fmla="*/ 38528 h 126822"/>
                <a:gd name="connsiteX88" fmla="*/ 122793 w 126790"/>
                <a:gd name="connsiteY88" fmla="*/ 38528 h 126822"/>
                <a:gd name="connsiteX89" fmla="*/ 126791 w 126790"/>
                <a:gd name="connsiteY89" fmla="*/ 33969 h 126822"/>
                <a:gd name="connsiteX90" fmla="*/ 126791 w 126790"/>
                <a:gd name="connsiteY90" fmla="*/ 31721 h 126822"/>
                <a:gd name="connsiteX91" fmla="*/ 122793 w 126790"/>
                <a:gd name="connsiteY91" fmla="*/ 22667 h 126822"/>
                <a:gd name="connsiteX92" fmla="*/ 118796 w 126790"/>
                <a:gd name="connsiteY92" fmla="*/ 18171 h 126822"/>
                <a:gd name="connsiteX93" fmla="*/ 116735 w 126790"/>
                <a:gd name="connsiteY93" fmla="*/ 18171 h 126822"/>
                <a:gd name="connsiteX94" fmla="*/ 116735 w 126790"/>
                <a:gd name="connsiteY94" fmla="*/ 2311 h 126822"/>
                <a:gd name="connsiteX95" fmla="*/ 108678 w 126790"/>
                <a:gd name="connsiteY95" fmla="*/ 0 h 126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6790" h="126822">
                  <a:moveTo>
                    <a:pt x="108678" y="0"/>
                  </a:moveTo>
                  <a:lnTo>
                    <a:pt x="104680" y="4558"/>
                  </a:lnTo>
                  <a:lnTo>
                    <a:pt x="92563" y="0"/>
                  </a:lnTo>
                  <a:lnTo>
                    <a:pt x="88566" y="4558"/>
                  </a:lnTo>
                  <a:lnTo>
                    <a:pt x="82507" y="9117"/>
                  </a:lnTo>
                  <a:lnTo>
                    <a:pt x="86567" y="13613"/>
                  </a:lnTo>
                  <a:lnTo>
                    <a:pt x="86567" y="18171"/>
                  </a:lnTo>
                  <a:lnTo>
                    <a:pt x="84569" y="20419"/>
                  </a:lnTo>
                  <a:lnTo>
                    <a:pt x="80509" y="20419"/>
                  </a:lnTo>
                  <a:lnTo>
                    <a:pt x="76512" y="15861"/>
                  </a:lnTo>
                  <a:lnTo>
                    <a:pt x="76512" y="13613"/>
                  </a:lnTo>
                  <a:lnTo>
                    <a:pt x="74450" y="13613"/>
                  </a:lnTo>
                  <a:lnTo>
                    <a:pt x="72452" y="11365"/>
                  </a:lnTo>
                  <a:lnTo>
                    <a:pt x="64395" y="11365"/>
                  </a:lnTo>
                  <a:lnTo>
                    <a:pt x="64395" y="6807"/>
                  </a:lnTo>
                  <a:lnTo>
                    <a:pt x="62396" y="6807"/>
                  </a:lnTo>
                  <a:lnTo>
                    <a:pt x="62396" y="9117"/>
                  </a:lnTo>
                  <a:lnTo>
                    <a:pt x="60397" y="6807"/>
                  </a:lnTo>
                  <a:lnTo>
                    <a:pt x="56337" y="4558"/>
                  </a:lnTo>
                  <a:lnTo>
                    <a:pt x="46282" y="4558"/>
                  </a:lnTo>
                  <a:lnTo>
                    <a:pt x="42284" y="6807"/>
                  </a:lnTo>
                  <a:lnTo>
                    <a:pt x="38225" y="6807"/>
                  </a:lnTo>
                  <a:lnTo>
                    <a:pt x="36226" y="4558"/>
                  </a:lnTo>
                  <a:lnTo>
                    <a:pt x="24109" y="4558"/>
                  </a:lnTo>
                  <a:lnTo>
                    <a:pt x="18113" y="6807"/>
                  </a:lnTo>
                  <a:lnTo>
                    <a:pt x="14053" y="9117"/>
                  </a:lnTo>
                  <a:lnTo>
                    <a:pt x="12054" y="11365"/>
                  </a:lnTo>
                  <a:lnTo>
                    <a:pt x="10056" y="15861"/>
                  </a:lnTo>
                  <a:lnTo>
                    <a:pt x="10056" y="18171"/>
                  </a:lnTo>
                  <a:lnTo>
                    <a:pt x="0" y="29473"/>
                  </a:lnTo>
                  <a:lnTo>
                    <a:pt x="1998" y="43086"/>
                  </a:lnTo>
                  <a:lnTo>
                    <a:pt x="5996" y="47582"/>
                  </a:lnTo>
                  <a:lnTo>
                    <a:pt x="5996" y="58884"/>
                  </a:lnTo>
                  <a:lnTo>
                    <a:pt x="10056" y="63443"/>
                  </a:lnTo>
                  <a:lnTo>
                    <a:pt x="10056" y="74745"/>
                  </a:lnTo>
                  <a:lnTo>
                    <a:pt x="14053" y="79303"/>
                  </a:lnTo>
                  <a:lnTo>
                    <a:pt x="16052" y="83799"/>
                  </a:lnTo>
                  <a:lnTo>
                    <a:pt x="18113" y="86110"/>
                  </a:lnTo>
                  <a:lnTo>
                    <a:pt x="18113" y="88358"/>
                  </a:lnTo>
                  <a:lnTo>
                    <a:pt x="14053" y="92854"/>
                  </a:lnTo>
                  <a:lnTo>
                    <a:pt x="18113" y="101908"/>
                  </a:lnTo>
                  <a:lnTo>
                    <a:pt x="20111" y="104218"/>
                  </a:lnTo>
                  <a:lnTo>
                    <a:pt x="24109" y="106466"/>
                  </a:lnTo>
                  <a:lnTo>
                    <a:pt x="26170" y="106466"/>
                  </a:lnTo>
                  <a:lnTo>
                    <a:pt x="30167" y="101908"/>
                  </a:lnTo>
                  <a:lnTo>
                    <a:pt x="30167" y="99660"/>
                  </a:lnTo>
                  <a:lnTo>
                    <a:pt x="30167" y="108714"/>
                  </a:lnTo>
                  <a:lnTo>
                    <a:pt x="32166" y="113272"/>
                  </a:lnTo>
                  <a:lnTo>
                    <a:pt x="34227" y="115520"/>
                  </a:lnTo>
                  <a:lnTo>
                    <a:pt x="38225" y="115520"/>
                  </a:lnTo>
                  <a:lnTo>
                    <a:pt x="40223" y="113272"/>
                  </a:lnTo>
                  <a:lnTo>
                    <a:pt x="44283" y="113272"/>
                  </a:lnTo>
                  <a:lnTo>
                    <a:pt x="46282" y="115520"/>
                  </a:lnTo>
                  <a:lnTo>
                    <a:pt x="46282" y="117768"/>
                  </a:lnTo>
                  <a:lnTo>
                    <a:pt x="50279" y="126823"/>
                  </a:lnTo>
                  <a:lnTo>
                    <a:pt x="56337" y="126823"/>
                  </a:lnTo>
                  <a:lnTo>
                    <a:pt x="60397" y="122327"/>
                  </a:lnTo>
                  <a:lnTo>
                    <a:pt x="64395" y="120079"/>
                  </a:lnTo>
                  <a:lnTo>
                    <a:pt x="70453" y="120079"/>
                  </a:lnTo>
                  <a:lnTo>
                    <a:pt x="74450" y="117768"/>
                  </a:lnTo>
                  <a:lnTo>
                    <a:pt x="74450" y="115520"/>
                  </a:lnTo>
                  <a:lnTo>
                    <a:pt x="72452" y="113272"/>
                  </a:lnTo>
                  <a:lnTo>
                    <a:pt x="70453" y="113272"/>
                  </a:lnTo>
                  <a:lnTo>
                    <a:pt x="68454" y="111024"/>
                  </a:lnTo>
                  <a:lnTo>
                    <a:pt x="80509" y="111024"/>
                  </a:lnTo>
                  <a:lnTo>
                    <a:pt x="80509" y="108714"/>
                  </a:lnTo>
                  <a:lnTo>
                    <a:pt x="82507" y="106466"/>
                  </a:lnTo>
                  <a:lnTo>
                    <a:pt x="86567" y="106466"/>
                  </a:lnTo>
                  <a:lnTo>
                    <a:pt x="90565" y="108714"/>
                  </a:lnTo>
                  <a:lnTo>
                    <a:pt x="92563" y="111024"/>
                  </a:lnTo>
                  <a:lnTo>
                    <a:pt x="96623" y="113272"/>
                  </a:lnTo>
                  <a:lnTo>
                    <a:pt x="98622" y="115520"/>
                  </a:lnTo>
                  <a:lnTo>
                    <a:pt x="98622" y="111024"/>
                  </a:lnTo>
                  <a:lnTo>
                    <a:pt x="92563" y="104218"/>
                  </a:lnTo>
                  <a:lnTo>
                    <a:pt x="88566" y="95164"/>
                  </a:lnTo>
                  <a:lnTo>
                    <a:pt x="88566" y="86110"/>
                  </a:lnTo>
                  <a:lnTo>
                    <a:pt x="102682" y="86110"/>
                  </a:lnTo>
                  <a:lnTo>
                    <a:pt x="102682" y="77055"/>
                  </a:lnTo>
                  <a:lnTo>
                    <a:pt x="112738" y="77055"/>
                  </a:lnTo>
                  <a:lnTo>
                    <a:pt x="112738" y="70249"/>
                  </a:lnTo>
                  <a:lnTo>
                    <a:pt x="114736" y="67938"/>
                  </a:lnTo>
                  <a:lnTo>
                    <a:pt x="120795" y="67938"/>
                  </a:lnTo>
                  <a:lnTo>
                    <a:pt x="124792" y="70249"/>
                  </a:lnTo>
                  <a:lnTo>
                    <a:pt x="124792" y="58884"/>
                  </a:lnTo>
                  <a:lnTo>
                    <a:pt x="122793" y="56636"/>
                  </a:lnTo>
                  <a:lnTo>
                    <a:pt x="122793" y="45334"/>
                  </a:lnTo>
                  <a:lnTo>
                    <a:pt x="120795" y="43086"/>
                  </a:lnTo>
                  <a:lnTo>
                    <a:pt x="120795" y="38528"/>
                  </a:lnTo>
                  <a:lnTo>
                    <a:pt x="122793" y="38528"/>
                  </a:lnTo>
                  <a:lnTo>
                    <a:pt x="126791" y="33969"/>
                  </a:lnTo>
                  <a:lnTo>
                    <a:pt x="126791" y="31721"/>
                  </a:lnTo>
                  <a:lnTo>
                    <a:pt x="122793" y="22667"/>
                  </a:lnTo>
                  <a:lnTo>
                    <a:pt x="118796" y="18171"/>
                  </a:lnTo>
                  <a:lnTo>
                    <a:pt x="116735" y="18171"/>
                  </a:lnTo>
                  <a:lnTo>
                    <a:pt x="116735" y="2311"/>
                  </a:lnTo>
                  <a:lnTo>
                    <a:pt x="108678" y="0"/>
                  </a:lnTo>
                  <a:close/>
                </a:path>
              </a:pathLst>
            </a:custGeom>
            <a:noFill/>
            <a:ln w="1561" cap="flat">
              <a:solidFill>
                <a:srgbClr val="FFFFFF"/>
              </a:solidFill>
              <a:prstDash val="solid"/>
              <a:round/>
            </a:ln>
          </p:spPr>
          <p:txBody>
            <a:bodyPr rtlCol="0" anchor="ctr"/>
            <a:lstStyle/>
            <a:p>
              <a:endParaRPr lang="en-US" noProof="0" dirty="0"/>
            </a:p>
          </p:txBody>
        </p:sp>
        <p:sp>
          <p:nvSpPr>
            <p:cNvPr id="5238" name="Serbest Form 5237">
              <a:extLst>
                <a:ext uri="{FF2B5EF4-FFF2-40B4-BE49-F238E27FC236}">
                  <a16:creationId xmlns:a16="http://schemas.microsoft.com/office/drawing/2014/main" id="{5DCF95CC-EB54-C441-B961-3488F5486EB6}"/>
                </a:ext>
              </a:extLst>
            </p:cNvPr>
            <p:cNvSpPr/>
            <p:nvPr/>
          </p:nvSpPr>
          <p:spPr>
            <a:xfrm>
              <a:off x="6400247" y="2617725"/>
              <a:ext cx="50716" cy="63380"/>
            </a:xfrm>
            <a:custGeom>
              <a:avLst/>
              <a:gdLst>
                <a:gd name="connsiteX0" fmla="*/ 13866 w 50716"/>
                <a:gd name="connsiteY0" fmla="*/ 27163 h 63380"/>
                <a:gd name="connsiteX1" fmla="*/ 13866 w 50716"/>
                <a:gd name="connsiteY1" fmla="*/ 36217 h 63380"/>
                <a:gd name="connsiteX2" fmla="*/ 11555 w 50716"/>
                <a:gd name="connsiteY2" fmla="*/ 38465 h 63380"/>
                <a:gd name="connsiteX3" fmla="*/ 11555 w 50716"/>
                <a:gd name="connsiteY3" fmla="*/ 52078 h 63380"/>
                <a:gd name="connsiteX4" fmla="*/ 13866 w 50716"/>
                <a:gd name="connsiteY4" fmla="*/ 58884 h 63380"/>
                <a:gd name="connsiteX5" fmla="*/ 16114 w 50716"/>
                <a:gd name="connsiteY5" fmla="*/ 63380 h 63380"/>
                <a:gd name="connsiteX6" fmla="*/ 20736 w 50716"/>
                <a:gd name="connsiteY6" fmla="*/ 63380 h 63380"/>
                <a:gd name="connsiteX7" fmla="*/ 23047 w 50716"/>
                <a:gd name="connsiteY7" fmla="*/ 61132 h 63380"/>
                <a:gd name="connsiteX8" fmla="*/ 27669 w 50716"/>
                <a:gd name="connsiteY8" fmla="*/ 58884 h 63380"/>
                <a:gd name="connsiteX9" fmla="*/ 32291 w 50716"/>
                <a:gd name="connsiteY9" fmla="*/ 54326 h 63380"/>
                <a:gd name="connsiteX10" fmla="*/ 34602 w 50716"/>
                <a:gd name="connsiteY10" fmla="*/ 49767 h 63380"/>
                <a:gd name="connsiteX11" fmla="*/ 34602 w 50716"/>
                <a:gd name="connsiteY11" fmla="*/ 43024 h 63380"/>
                <a:gd name="connsiteX12" fmla="*/ 36913 w 50716"/>
                <a:gd name="connsiteY12" fmla="*/ 38465 h 63380"/>
                <a:gd name="connsiteX13" fmla="*/ 43783 w 50716"/>
                <a:gd name="connsiteY13" fmla="*/ 31659 h 63380"/>
                <a:gd name="connsiteX14" fmla="*/ 48405 w 50716"/>
                <a:gd name="connsiteY14" fmla="*/ 31659 h 63380"/>
                <a:gd name="connsiteX15" fmla="*/ 46094 w 50716"/>
                <a:gd name="connsiteY15" fmla="*/ 27163 h 63380"/>
                <a:gd name="connsiteX16" fmla="*/ 50716 w 50716"/>
                <a:gd name="connsiteY16" fmla="*/ 24915 h 63380"/>
                <a:gd name="connsiteX17" fmla="*/ 50716 w 50716"/>
                <a:gd name="connsiteY17" fmla="*/ 18109 h 63380"/>
                <a:gd name="connsiteX18" fmla="*/ 43783 w 50716"/>
                <a:gd name="connsiteY18" fmla="*/ 18109 h 63380"/>
                <a:gd name="connsiteX19" fmla="*/ 41535 w 50716"/>
                <a:gd name="connsiteY19" fmla="*/ 15798 h 63380"/>
                <a:gd name="connsiteX20" fmla="*/ 39224 w 50716"/>
                <a:gd name="connsiteY20" fmla="*/ 15798 h 63380"/>
                <a:gd name="connsiteX21" fmla="*/ 39224 w 50716"/>
                <a:gd name="connsiteY21" fmla="*/ 9054 h 63380"/>
                <a:gd name="connsiteX22" fmla="*/ 41535 w 50716"/>
                <a:gd name="connsiteY22" fmla="*/ 4496 h 63380"/>
                <a:gd name="connsiteX23" fmla="*/ 41535 w 50716"/>
                <a:gd name="connsiteY23" fmla="*/ 0 h 63380"/>
                <a:gd name="connsiteX24" fmla="*/ 46094 w 50716"/>
                <a:gd name="connsiteY24" fmla="*/ 0 h 63380"/>
                <a:gd name="connsiteX25" fmla="*/ 25358 w 50716"/>
                <a:gd name="connsiteY25" fmla="*/ 0 h 63380"/>
                <a:gd name="connsiteX26" fmla="*/ 23047 w 50716"/>
                <a:gd name="connsiteY26" fmla="*/ 9054 h 63380"/>
                <a:gd name="connsiteX27" fmla="*/ 18425 w 50716"/>
                <a:gd name="connsiteY27" fmla="*/ 11302 h 63380"/>
                <a:gd name="connsiteX28" fmla="*/ 16114 w 50716"/>
                <a:gd name="connsiteY28" fmla="*/ 13550 h 63380"/>
                <a:gd name="connsiteX29" fmla="*/ 11555 w 50716"/>
                <a:gd name="connsiteY29" fmla="*/ 13550 h 63380"/>
                <a:gd name="connsiteX30" fmla="*/ 9244 w 50716"/>
                <a:gd name="connsiteY30" fmla="*/ 11302 h 63380"/>
                <a:gd name="connsiteX31" fmla="*/ 6933 w 50716"/>
                <a:gd name="connsiteY31" fmla="*/ 6744 h 63380"/>
                <a:gd name="connsiteX32" fmla="*/ 0 w 50716"/>
                <a:gd name="connsiteY32" fmla="*/ 6744 h 63380"/>
                <a:gd name="connsiteX33" fmla="*/ 4622 w 50716"/>
                <a:gd name="connsiteY33" fmla="*/ 18109 h 63380"/>
                <a:gd name="connsiteX34" fmla="*/ 6933 w 50716"/>
                <a:gd name="connsiteY34" fmla="*/ 20357 h 63380"/>
                <a:gd name="connsiteX35" fmla="*/ 11555 w 50716"/>
                <a:gd name="connsiteY35" fmla="*/ 22605 h 63380"/>
                <a:gd name="connsiteX36" fmla="*/ 13866 w 50716"/>
                <a:gd name="connsiteY36" fmla="*/ 24915 h 63380"/>
                <a:gd name="connsiteX37" fmla="*/ 13866 w 50716"/>
                <a:gd name="connsiteY37" fmla="*/ 27163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0716" h="63380">
                  <a:moveTo>
                    <a:pt x="13866" y="27163"/>
                  </a:moveTo>
                  <a:lnTo>
                    <a:pt x="13866" y="36217"/>
                  </a:lnTo>
                  <a:lnTo>
                    <a:pt x="11555" y="38465"/>
                  </a:lnTo>
                  <a:lnTo>
                    <a:pt x="11555" y="52078"/>
                  </a:lnTo>
                  <a:lnTo>
                    <a:pt x="13866" y="58884"/>
                  </a:lnTo>
                  <a:lnTo>
                    <a:pt x="16114" y="63380"/>
                  </a:lnTo>
                  <a:lnTo>
                    <a:pt x="20736" y="63380"/>
                  </a:lnTo>
                  <a:lnTo>
                    <a:pt x="23047" y="61132"/>
                  </a:lnTo>
                  <a:lnTo>
                    <a:pt x="27669" y="58884"/>
                  </a:lnTo>
                  <a:lnTo>
                    <a:pt x="32291" y="54326"/>
                  </a:lnTo>
                  <a:lnTo>
                    <a:pt x="34602" y="49767"/>
                  </a:lnTo>
                  <a:lnTo>
                    <a:pt x="34602" y="43024"/>
                  </a:lnTo>
                  <a:lnTo>
                    <a:pt x="36913" y="38465"/>
                  </a:lnTo>
                  <a:lnTo>
                    <a:pt x="43783" y="31659"/>
                  </a:lnTo>
                  <a:lnTo>
                    <a:pt x="48405" y="31659"/>
                  </a:lnTo>
                  <a:lnTo>
                    <a:pt x="46094" y="27163"/>
                  </a:lnTo>
                  <a:lnTo>
                    <a:pt x="50716" y="24915"/>
                  </a:lnTo>
                  <a:lnTo>
                    <a:pt x="50716" y="18109"/>
                  </a:lnTo>
                  <a:lnTo>
                    <a:pt x="43783" y="18109"/>
                  </a:lnTo>
                  <a:lnTo>
                    <a:pt x="41535" y="15798"/>
                  </a:lnTo>
                  <a:lnTo>
                    <a:pt x="39224" y="15798"/>
                  </a:lnTo>
                  <a:lnTo>
                    <a:pt x="39224" y="9054"/>
                  </a:lnTo>
                  <a:lnTo>
                    <a:pt x="41535" y="4496"/>
                  </a:lnTo>
                  <a:lnTo>
                    <a:pt x="41535" y="0"/>
                  </a:lnTo>
                  <a:lnTo>
                    <a:pt x="46094" y="0"/>
                  </a:lnTo>
                  <a:lnTo>
                    <a:pt x="25358" y="0"/>
                  </a:lnTo>
                  <a:lnTo>
                    <a:pt x="23047" y="9054"/>
                  </a:lnTo>
                  <a:lnTo>
                    <a:pt x="18425" y="11302"/>
                  </a:lnTo>
                  <a:lnTo>
                    <a:pt x="16114" y="13550"/>
                  </a:lnTo>
                  <a:lnTo>
                    <a:pt x="11555" y="13550"/>
                  </a:lnTo>
                  <a:lnTo>
                    <a:pt x="9244" y="11302"/>
                  </a:lnTo>
                  <a:lnTo>
                    <a:pt x="6933" y="6744"/>
                  </a:lnTo>
                  <a:lnTo>
                    <a:pt x="0" y="6744"/>
                  </a:lnTo>
                  <a:lnTo>
                    <a:pt x="4622" y="18109"/>
                  </a:lnTo>
                  <a:lnTo>
                    <a:pt x="6933" y="20357"/>
                  </a:lnTo>
                  <a:lnTo>
                    <a:pt x="11555" y="22605"/>
                  </a:lnTo>
                  <a:lnTo>
                    <a:pt x="13866" y="24915"/>
                  </a:lnTo>
                  <a:lnTo>
                    <a:pt x="13866" y="27163"/>
                  </a:lnTo>
                  <a:close/>
                </a:path>
              </a:pathLst>
            </a:custGeom>
            <a:solidFill>
              <a:srgbClr val="A6A6A6"/>
            </a:solidFill>
            <a:ln w="6245" cap="flat">
              <a:noFill/>
              <a:prstDash val="solid"/>
              <a:miter/>
            </a:ln>
          </p:spPr>
          <p:txBody>
            <a:bodyPr rtlCol="0" anchor="ctr"/>
            <a:lstStyle/>
            <a:p>
              <a:endParaRPr lang="en-US" noProof="0" dirty="0"/>
            </a:p>
          </p:txBody>
        </p:sp>
        <p:sp>
          <p:nvSpPr>
            <p:cNvPr id="5239" name="Serbest Form 5238">
              <a:extLst>
                <a:ext uri="{FF2B5EF4-FFF2-40B4-BE49-F238E27FC236}">
                  <a16:creationId xmlns:a16="http://schemas.microsoft.com/office/drawing/2014/main" id="{AFBB63D7-B43F-C742-AED9-150E13784550}"/>
                </a:ext>
              </a:extLst>
            </p:cNvPr>
            <p:cNvSpPr/>
            <p:nvPr/>
          </p:nvSpPr>
          <p:spPr>
            <a:xfrm>
              <a:off x="6400247" y="2617725"/>
              <a:ext cx="50716" cy="63380"/>
            </a:xfrm>
            <a:custGeom>
              <a:avLst/>
              <a:gdLst>
                <a:gd name="connsiteX0" fmla="*/ 13866 w 50716"/>
                <a:gd name="connsiteY0" fmla="*/ 27163 h 63380"/>
                <a:gd name="connsiteX1" fmla="*/ 13866 w 50716"/>
                <a:gd name="connsiteY1" fmla="*/ 36217 h 63380"/>
                <a:gd name="connsiteX2" fmla="*/ 11555 w 50716"/>
                <a:gd name="connsiteY2" fmla="*/ 38465 h 63380"/>
                <a:gd name="connsiteX3" fmla="*/ 11555 w 50716"/>
                <a:gd name="connsiteY3" fmla="*/ 52078 h 63380"/>
                <a:gd name="connsiteX4" fmla="*/ 13866 w 50716"/>
                <a:gd name="connsiteY4" fmla="*/ 58884 h 63380"/>
                <a:gd name="connsiteX5" fmla="*/ 16114 w 50716"/>
                <a:gd name="connsiteY5" fmla="*/ 63380 h 63380"/>
                <a:gd name="connsiteX6" fmla="*/ 20736 w 50716"/>
                <a:gd name="connsiteY6" fmla="*/ 63380 h 63380"/>
                <a:gd name="connsiteX7" fmla="*/ 23047 w 50716"/>
                <a:gd name="connsiteY7" fmla="*/ 61132 h 63380"/>
                <a:gd name="connsiteX8" fmla="*/ 27669 w 50716"/>
                <a:gd name="connsiteY8" fmla="*/ 58884 h 63380"/>
                <a:gd name="connsiteX9" fmla="*/ 32291 w 50716"/>
                <a:gd name="connsiteY9" fmla="*/ 54326 h 63380"/>
                <a:gd name="connsiteX10" fmla="*/ 34602 w 50716"/>
                <a:gd name="connsiteY10" fmla="*/ 49767 h 63380"/>
                <a:gd name="connsiteX11" fmla="*/ 34602 w 50716"/>
                <a:gd name="connsiteY11" fmla="*/ 43024 h 63380"/>
                <a:gd name="connsiteX12" fmla="*/ 36913 w 50716"/>
                <a:gd name="connsiteY12" fmla="*/ 38465 h 63380"/>
                <a:gd name="connsiteX13" fmla="*/ 43783 w 50716"/>
                <a:gd name="connsiteY13" fmla="*/ 31659 h 63380"/>
                <a:gd name="connsiteX14" fmla="*/ 48405 w 50716"/>
                <a:gd name="connsiteY14" fmla="*/ 31659 h 63380"/>
                <a:gd name="connsiteX15" fmla="*/ 46094 w 50716"/>
                <a:gd name="connsiteY15" fmla="*/ 27163 h 63380"/>
                <a:gd name="connsiteX16" fmla="*/ 50716 w 50716"/>
                <a:gd name="connsiteY16" fmla="*/ 24915 h 63380"/>
                <a:gd name="connsiteX17" fmla="*/ 50716 w 50716"/>
                <a:gd name="connsiteY17" fmla="*/ 18109 h 63380"/>
                <a:gd name="connsiteX18" fmla="*/ 43783 w 50716"/>
                <a:gd name="connsiteY18" fmla="*/ 18109 h 63380"/>
                <a:gd name="connsiteX19" fmla="*/ 41535 w 50716"/>
                <a:gd name="connsiteY19" fmla="*/ 15798 h 63380"/>
                <a:gd name="connsiteX20" fmla="*/ 39224 w 50716"/>
                <a:gd name="connsiteY20" fmla="*/ 15798 h 63380"/>
                <a:gd name="connsiteX21" fmla="*/ 39224 w 50716"/>
                <a:gd name="connsiteY21" fmla="*/ 9054 h 63380"/>
                <a:gd name="connsiteX22" fmla="*/ 41535 w 50716"/>
                <a:gd name="connsiteY22" fmla="*/ 4496 h 63380"/>
                <a:gd name="connsiteX23" fmla="*/ 41535 w 50716"/>
                <a:gd name="connsiteY23" fmla="*/ 0 h 63380"/>
                <a:gd name="connsiteX24" fmla="*/ 46094 w 50716"/>
                <a:gd name="connsiteY24" fmla="*/ 0 h 63380"/>
                <a:gd name="connsiteX25" fmla="*/ 25358 w 50716"/>
                <a:gd name="connsiteY25" fmla="*/ 0 h 63380"/>
                <a:gd name="connsiteX26" fmla="*/ 23047 w 50716"/>
                <a:gd name="connsiteY26" fmla="*/ 9054 h 63380"/>
                <a:gd name="connsiteX27" fmla="*/ 18425 w 50716"/>
                <a:gd name="connsiteY27" fmla="*/ 11302 h 63380"/>
                <a:gd name="connsiteX28" fmla="*/ 16114 w 50716"/>
                <a:gd name="connsiteY28" fmla="*/ 13550 h 63380"/>
                <a:gd name="connsiteX29" fmla="*/ 11555 w 50716"/>
                <a:gd name="connsiteY29" fmla="*/ 13550 h 63380"/>
                <a:gd name="connsiteX30" fmla="*/ 9244 w 50716"/>
                <a:gd name="connsiteY30" fmla="*/ 11302 h 63380"/>
                <a:gd name="connsiteX31" fmla="*/ 6933 w 50716"/>
                <a:gd name="connsiteY31" fmla="*/ 6744 h 63380"/>
                <a:gd name="connsiteX32" fmla="*/ 0 w 50716"/>
                <a:gd name="connsiteY32" fmla="*/ 6744 h 63380"/>
                <a:gd name="connsiteX33" fmla="*/ 4622 w 50716"/>
                <a:gd name="connsiteY33" fmla="*/ 18109 h 63380"/>
                <a:gd name="connsiteX34" fmla="*/ 6933 w 50716"/>
                <a:gd name="connsiteY34" fmla="*/ 20357 h 63380"/>
                <a:gd name="connsiteX35" fmla="*/ 11555 w 50716"/>
                <a:gd name="connsiteY35" fmla="*/ 22605 h 63380"/>
                <a:gd name="connsiteX36" fmla="*/ 13866 w 50716"/>
                <a:gd name="connsiteY36" fmla="*/ 24915 h 63380"/>
                <a:gd name="connsiteX37" fmla="*/ 13866 w 50716"/>
                <a:gd name="connsiteY37" fmla="*/ 27163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0716" h="63380">
                  <a:moveTo>
                    <a:pt x="13866" y="27163"/>
                  </a:moveTo>
                  <a:lnTo>
                    <a:pt x="13866" y="36217"/>
                  </a:lnTo>
                  <a:lnTo>
                    <a:pt x="11555" y="38465"/>
                  </a:lnTo>
                  <a:lnTo>
                    <a:pt x="11555" y="52078"/>
                  </a:lnTo>
                  <a:lnTo>
                    <a:pt x="13866" y="58884"/>
                  </a:lnTo>
                  <a:lnTo>
                    <a:pt x="16114" y="63380"/>
                  </a:lnTo>
                  <a:lnTo>
                    <a:pt x="20736" y="63380"/>
                  </a:lnTo>
                  <a:lnTo>
                    <a:pt x="23047" y="61132"/>
                  </a:lnTo>
                  <a:lnTo>
                    <a:pt x="27669" y="58884"/>
                  </a:lnTo>
                  <a:lnTo>
                    <a:pt x="32291" y="54326"/>
                  </a:lnTo>
                  <a:lnTo>
                    <a:pt x="34602" y="49767"/>
                  </a:lnTo>
                  <a:lnTo>
                    <a:pt x="34602" y="43024"/>
                  </a:lnTo>
                  <a:lnTo>
                    <a:pt x="36913" y="38465"/>
                  </a:lnTo>
                  <a:lnTo>
                    <a:pt x="43783" y="31659"/>
                  </a:lnTo>
                  <a:lnTo>
                    <a:pt x="48405" y="31659"/>
                  </a:lnTo>
                  <a:lnTo>
                    <a:pt x="46094" y="27163"/>
                  </a:lnTo>
                  <a:lnTo>
                    <a:pt x="50716" y="24915"/>
                  </a:lnTo>
                  <a:lnTo>
                    <a:pt x="50716" y="18109"/>
                  </a:lnTo>
                  <a:lnTo>
                    <a:pt x="43783" y="18109"/>
                  </a:lnTo>
                  <a:lnTo>
                    <a:pt x="41535" y="15798"/>
                  </a:lnTo>
                  <a:lnTo>
                    <a:pt x="39224" y="15798"/>
                  </a:lnTo>
                  <a:lnTo>
                    <a:pt x="39224" y="9054"/>
                  </a:lnTo>
                  <a:lnTo>
                    <a:pt x="41535" y="4496"/>
                  </a:lnTo>
                  <a:lnTo>
                    <a:pt x="41535" y="0"/>
                  </a:lnTo>
                  <a:lnTo>
                    <a:pt x="46094" y="0"/>
                  </a:lnTo>
                  <a:lnTo>
                    <a:pt x="25358" y="0"/>
                  </a:lnTo>
                  <a:lnTo>
                    <a:pt x="23047" y="9054"/>
                  </a:lnTo>
                  <a:lnTo>
                    <a:pt x="18425" y="11302"/>
                  </a:lnTo>
                  <a:lnTo>
                    <a:pt x="16114" y="13550"/>
                  </a:lnTo>
                  <a:lnTo>
                    <a:pt x="11555" y="13550"/>
                  </a:lnTo>
                  <a:lnTo>
                    <a:pt x="9244" y="11302"/>
                  </a:lnTo>
                  <a:lnTo>
                    <a:pt x="6933" y="6744"/>
                  </a:lnTo>
                  <a:lnTo>
                    <a:pt x="0" y="6744"/>
                  </a:lnTo>
                  <a:lnTo>
                    <a:pt x="4622" y="18109"/>
                  </a:lnTo>
                  <a:lnTo>
                    <a:pt x="6933" y="20357"/>
                  </a:lnTo>
                  <a:lnTo>
                    <a:pt x="11555" y="22605"/>
                  </a:lnTo>
                  <a:lnTo>
                    <a:pt x="13866" y="24915"/>
                  </a:lnTo>
                  <a:lnTo>
                    <a:pt x="13866" y="27163"/>
                  </a:lnTo>
                  <a:close/>
                </a:path>
              </a:pathLst>
            </a:custGeom>
            <a:noFill/>
            <a:ln w="1561" cap="flat">
              <a:solidFill>
                <a:srgbClr val="FFFFFF"/>
              </a:solidFill>
              <a:prstDash val="solid"/>
              <a:round/>
            </a:ln>
          </p:spPr>
          <p:txBody>
            <a:bodyPr rtlCol="0" anchor="ctr"/>
            <a:lstStyle/>
            <a:p>
              <a:endParaRPr lang="en-US" noProof="0" dirty="0"/>
            </a:p>
          </p:txBody>
        </p:sp>
        <p:sp>
          <p:nvSpPr>
            <p:cNvPr id="5240" name="Serbest Form 5239">
              <a:extLst>
                <a:ext uri="{FF2B5EF4-FFF2-40B4-BE49-F238E27FC236}">
                  <a16:creationId xmlns:a16="http://schemas.microsoft.com/office/drawing/2014/main" id="{E75EF93A-0E2E-0F4D-B50B-A5FFCC38886A}"/>
                </a:ext>
              </a:extLst>
            </p:cNvPr>
            <p:cNvSpPr/>
            <p:nvPr/>
          </p:nvSpPr>
          <p:spPr>
            <a:xfrm>
              <a:off x="5524953" y="2085020"/>
              <a:ext cx="202990" cy="164913"/>
            </a:xfrm>
            <a:custGeom>
              <a:avLst/>
              <a:gdLst>
                <a:gd name="connsiteX0" fmla="*/ 0 w 202990"/>
                <a:gd name="connsiteY0" fmla="*/ 114334 h 164913"/>
                <a:gd name="connsiteX1" fmla="*/ 2123 w 202990"/>
                <a:gd name="connsiteY1" fmla="*/ 134129 h 164913"/>
                <a:gd name="connsiteX2" fmla="*/ 2123 w 202990"/>
                <a:gd name="connsiteY2" fmla="*/ 142933 h 164913"/>
                <a:gd name="connsiteX3" fmla="*/ 10680 w 202990"/>
                <a:gd name="connsiteY3" fmla="*/ 140685 h 164913"/>
                <a:gd name="connsiteX4" fmla="*/ 10680 w 202990"/>
                <a:gd name="connsiteY4" fmla="*/ 142933 h 164913"/>
                <a:gd name="connsiteX5" fmla="*/ 12804 w 202990"/>
                <a:gd name="connsiteY5" fmla="*/ 145119 h 164913"/>
                <a:gd name="connsiteX6" fmla="*/ 12804 w 202990"/>
                <a:gd name="connsiteY6" fmla="*/ 149490 h 164913"/>
                <a:gd name="connsiteX7" fmla="*/ 14928 w 202990"/>
                <a:gd name="connsiteY7" fmla="*/ 153923 h 164913"/>
                <a:gd name="connsiteX8" fmla="*/ 19237 w 202990"/>
                <a:gd name="connsiteY8" fmla="*/ 156109 h 164913"/>
                <a:gd name="connsiteX9" fmla="*/ 21361 w 202990"/>
                <a:gd name="connsiteY9" fmla="*/ 158294 h 164913"/>
                <a:gd name="connsiteX10" fmla="*/ 25670 w 202990"/>
                <a:gd name="connsiteY10" fmla="*/ 158294 h 164913"/>
                <a:gd name="connsiteX11" fmla="*/ 27794 w 202990"/>
                <a:gd name="connsiteY11" fmla="*/ 160480 h 164913"/>
                <a:gd name="connsiteX12" fmla="*/ 32041 w 202990"/>
                <a:gd name="connsiteY12" fmla="*/ 160480 h 164913"/>
                <a:gd name="connsiteX13" fmla="*/ 34165 w 202990"/>
                <a:gd name="connsiteY13" fmla="*/ 158294 h 164913"/>
                <a:gd name="connsiteX14" fmla="*/ 34165 w 202990"/>
                <a:gd name="connsiteY14" fmla="*/ 156109 h 164913"/>
                <a:gd name="connsiteX15" fmla="*/ 42721 w 202990"/>
                <a:gd name="connsiteY15" fmla="*/ 151738 h 164913"/>
                <a:gd name="connsiteX16" fmla="*/ 53402 w 202990"/>
                <a:gd name="connsiteY16" fmla="*/ 151738 h 164913"/>
                <a:gd name="connsiteX17" fmla="*/ 59835 w 202990"/>
                <a:gd name="connsiteY17" fmla="*/ 153923 h 164913"/>
                <a:gd name="connsiteX18" fmla="*/ 66268 w 202990"/>
                <a:gd name="connsiteY18" fmla="*/ 160480 h 164913"/>
                <a:gd name="connsiteX19" fmla="*/ 66268 w 202990"/>
                <a:gd name="connsiteY19" fmla="*/ 164913 h 164913"/>
                <a:gd name="connsiteX20" fmla="*/ 72639 w 202990"/>
                <a:gd name="connsiteY20" fmla="*/ 162728 h 164913"/>
                <a:gd name="connsiteX21" fmla="*/ 70516 w 202990"/>
                <a:gd name="connsiteY21" fmla="*/ 164913 h 164913"/>
                <a:gd name="connsiteX22" fmla="*/ 70516 w 202990"/>
                <a:gd name="connsiteY22" fmla="*/ 145119 h 164913"/>
                <a:gd name="connsiteX23" fmla="*/ 68392 w 202990"/>
                <a:gd name="connsiteY23" fmla="*/ 134129 h 164913"/>
                <a:gd name="connsiteX24" fmla="*/ 66268 w 202990"/>
                <a:gd name="connsiteY24" fmla="*/ 134129 h 164913"/>
                <a:gd name="connsiteX25" fmla="*/ 66268 w 202990"/>
                <a:gd name="connsiteY25" fmla="*/ 127510 h 164913"/>
                <a:gd name="connsiteX26" fmla="*/ 68392 w 202990"/>
                <a:gd name="connsiteY26" fmla="*/ 123138 h 164913"/>
                <a:gd name="connsiteX27" fmla="*/ 70516 w 202990"/>
                <a:gd name="connsiteY27" fmla="*/ 120953 h 164913"/>
                <a:gd name="connsiteX28" fmla="*/ 126041 w 202990"/>
                <a:gd name="connsiteY28" fmla="*/ 120953 h 164913"/>
                <a:gd name="connsiteX29" fmla="*/ 134598 w 202990"/>
                <a:gd name="connsiteY29" fmla="*/ 116519 h 164913"/>
                <a:gd name="connsiteX30" fmla="*/ 141031 w 202990"/>
                <a:gd name="connsiteY30" fmla="*/ 118705 h 164913"/>
                <a:gd name="connsiteX31" fmla="*/ 147402 w 202990"/>
                <a:gd name="connsiteY31" fmla="*/ 118705 h 164913"/>
                <a:gd name="connsiteX32" fmla="*/ 155959 w 202990"/>
                <a:gd name="connsiteY32" fmla="*/ 120953 h 164913"/>
                <a:gd name="connsiteX33" fmla="*/ 162392 w 202990"/>
                <a:gd name="connsiteY33" fmla="*/ 120953 h 164913"/>
                <a:gd name="connsiteX34" fmla="*/ 164516 w 202990"/>
                <a:gd name="connsiteY34" fmla="*/ 116519 h 164913"/>
                <a:gd name="connsiteX35" fmla="*/ 168763 w 202990"/>
                <a:gd name="connsiteY35" fmla="*/ 116519 h 164913"/>
                <a:gd name="connsiteX36" fmla="*/ 170949 w 202990"/>
                <a:gd name="connsiteY36" fmla="*/ 112149 h 164913"/>
                <a:gd name="connsiteX37" fmla="*/ 177320 w 202990"/>
                <a:gd name="connsiteY37" fmla="*/ 105530 h 164913"/>
                <a:gd name="connsiteX38" fmla="*/ 188000 w 202990"/>
                <a:gd name="connsiteY38" fmla="*/ 105530 h 164913"/>
                <a:gd name="connsiteX39" fmla="*/ 190124 w 202990"/>
                <a:gd name="connsiteY39" fmla="*/ 107715 h 164913"/>
                <a:gd name="connsiteX40" fmla="*/ 190124 w 202990"/>
                <a:gd name="connsiteY40" fmla="*/ 103344 h 164913"/>
                <a:gd name="connsiteX41" fmla="*/ 192310 w 202990"/>
                <a:gd name="connsiteY41" fmla="*/ 103344 h 164913"/>
                <a:gd name="connsiteX42" fmla="*/ 194433 w 202990"/>
                <a:gd name="connsiteY42" fmla="*/ 101158 h 164913"/>
                <a:gd name="connsiteX43" fmla="*/ 198681 w 202990"/>
                <a:gd name="connsiteY43" fmla="*/ 101158 h 164913"/>
                <a:gd name="connsiteX44" fmla="*/ 200804 w 202990"/>
                <a:gd name="connsiteY44" fmla="*/ 94539 h 164913"/>
                <a:gd name="connsiteX45" fmla="*/ 202990 w 202990"/>
                <a:gd name="connsiteY45" fmla="*/ 92354 h 164913"/>
                <a:gd name="connsiteX46" fmla="*/ 200804 w 202990"/>
                <a:gd name="connsiteY46" fmla="*/ 92354 h 164913"/>
                <a:gd name="connsiteX47" fmla="*/ 192310 w 202990"/>
                <a:gd name="connsiteY47" fmla="*/ 79178 h 164913"/>
                <a:gd name="connsiteX48" fmla="*/ 200804 w 202990"/>
                <a:gd name="connsiteY48" fmla="*/ 76993 h 164913"/>
                <a:gd name="connsiteX49" fmla="*/ 198681 w 202990"/>
                <a:gd name="connsiteY49" fmla="*/ 72559 h 164913"/>
                <a:gd name="connsiteX50" fmla="*/ 194433 w 202990"/>
                <a:gd name="connsiteY50" fmla="*/ 68188 h 164913"/>
                <a:gd name="connsiteX51" fmla="*/ 190124 w 202990"/>
                <a:gd name="connsiteY51" fmla="*/ 68188 h 164913"/>
                <a:gd name="connsiteX52" fmla="*/ 185877 w 202990"/>
                <a:gd name="connsiteY52" fmla="*/ 72559 h 164913"/>
                <a:gd name="connsiteX53" fmla="*/ 179443 w 202990"/>
                <a:gd name="connsiteY53" fmla="*/ 72559 h 164913"/>
                <a:gd name="connsiteX54" fmla="*/ 177320 w 202990"/>
                <a:gd name="connsiteY54" fmla="*/ 68188 h 164913"/>
                <a:gd name="connsiteX55" fmla="*/ 173072 w 202990"/>
                <a:gd name="connsiteY55" fmla="*/ 66003 h 164913"/>
                <a:gd name="connsiteX56" fmla="*/ 164516 w 202990"/>
                <a:gd name="connsiteY56" fmla="*/ 57198 h 164913"/>
                <a:gd name="connsiteX57" fmla="*/ 164516 w 202990"/>
                <a:gd name="connsiteY57" fmla="*/ 55013 h 164913"/>
                <a:gd name="connsiteX58" fmla="*/ 170949 w 202990"/>
                <a:gd name="connsiteY58" fmla="*/ 48394 h 164913"/>
                <a:gd name="connsiteX59" fmla="*/ 166639 w 202990"/>
                <a:gd name="connsiteY59" fmla="*/ 48394 h 164913"/>
                <a:gd name="connsiteX60" fmla="*/ 166639 w 202990"/>
                <a:gd name="connsiteY60" fmla="*/ 41775 h 164913"/>
                <a:gd name="connsiteX61" fmla="*/ 158083 w 202990"/>
                <a:gd name="connsiteY61" fmla="*/ 41775 h 164913"/>
                <a:gd name="connsiteX62" fmla="*/ 153835 w 202990"/>
                <a:gd name="connsiteY62" fmla="*/ 39589 h 164913"/>
                <a:gd name="connsiteX63" fmla="*/ 149588 w 202990"/>
                <a:gd name="connsiteY63" fmla="*/ 30785 h 164913"/>
                <a:gd name="connsiteX64" fmla="*/ 149588 w 202990"/>
                <a:gd name="connsiteY64" fmla="*/ 21980 h 164913"/>
                <a:gd name="connsiteX65" fmla="*/ 147402 w 202990"/>
                <a:gd name="connsiteY65" fmla="*/ 17609 h 164913"/>
                <a:gd name="connsiteX66" fmla="*/ 147402 w 202990"/>
                <a:gd name="connsiteY66" fmla="*/ 4434 h 164913"/>
                <a:gd name="connsiteX67" fmla="*/ 138908 w 202990"/>
                <a:gd name="connsiteY67" fmla="*/ 0 h 164913"/>
                <a:gd name="connsiteX68" fmla="*/ 121794 w 202990"/>
                <a:gd name="connsiteY68" fmla="*/ 0 h 164913"/>
                <a:gd name="connsiteX69" fmla="*/ 115361 w 202990"/>
                <a:gd name="connsiteY69" fmla="*/ 6619 h 164913"/>
                <a:gd name="connsiteX70" fmla="*/ 106804 w 202990"/>
                <a:gd name="connsiteY70" fmla="*/ 6619 h 164913"/>
                <a:gd name="connsiteX71" fmla="*/ 100433 w 202990"/>
                <a:gd name="connsiteY71" fmla="*/ 15424 h 164913"/>
                <a:gd name="connsiteX72" fmla="*/ 91876 w 202990"/>
                <a:gd name="connsiteY72" fmla="*/ 15424 h 164913"/>
                <a:gd name="connsiteX73" fmla="*/ 91876 w 202990"/>
                <a:gd name="connsiteY73" fmla="*/ 21980 h 164913"/>
                <a:gd name="connsiteX74" fmla="*/ 89753 w 202990"/>
                <a:gd name="connsiteY74" fmla="*/ 24228 h 164913"/>
                <a:gd name="connsiteX75" fmla="*/ 89753 w 202990"/>
                <a:gd name="connsiteY75" fmla="*/ 26414 h 164913"/>
                <a:gd name="connsiteX76" fmla="*/ 85443 w 202990"/>
                <a:gd name="connsiteY76" fmla="*/ 26414 h 164913"/>
                <a:gd name="connsiteX77" fmla="*/ 81196 w 202990"/>
                <a:gd name="connsiteY77" fmla="*/ 21980 h 164913"/>
                <a:gd name="connsiteX78" fmla="*/ 79072 w 202990"/>
                <a:gd name="connsiteY78" fmla="*/ 21980 h 164913"/>
                <a:gd name="connsiteX79" fmla="*/ 76949 w 202990"/>
                <a:gd name="connsiteY79" fmla="*/ 24228 h 164913"/>
                <a:gd name="connsiteX80" fmla="*/ 74763 w 202990"/>
                <a:gd name="connsiteY80" fmla="*/ 28599 h 164913"/>
                <a:gd name="connsiteX81" fmla="*/ 70516 w 202990"/>
                <a:gd name="connsiteY81" fmla="*/ 30785 h 164913"/>
                <a:gd name="connsiteX82" fmla="*/ 68392 w 202990"/>
                <a:gd name="connsiteY82" fmla="*/ 35218 h 164913"/>
                <a:gd name="connsiteX83" fmla="*/ 66268 w 202990"/>
                <a:gd name="connsiteY83" fmla="*/ 37404 h 164913"/>
                <a:gd name="connsiteX84" fmla="*/ 66268 w 202990"/>
                <a:gd name="connsiteY84" fmla="*/ 39589 h 164913"/>
                <a:gd name="connsiteX85" fmla="*/ 59835 w 202990"/>
                <a:gd name="connsiteY85" fmla="*/ 39589 h 164913"/>
                <a:gd name="connsiteX86" fmla="*/ 59835 w 202990"/>
                <a:gd name="connsiteY86" fmla="*/ 52765 h 164913"/>
                <a:gd name="connsiteX87" fmla="*/ 51278 w 202990"/>
                <a:gd name="connsiteY87" fmla="*/ 55013 h 164913"/>
                <a:gd name="connsiteX88" fmla="*/ 40598 w 202990"/>
                <a:gd name="connsiteY88" fmla="*/ 44023 h 164913"/>
                <a:gd name="connsiteX89" fmla="*/ 34165 w 202990"/>
                <a:gd name="connsiteY89" fmla="*/ 55013 h 164913"/>
                <a:gd name="connsiteX90" fmla="*/ 36351 w 202990"/>
                <a:gd name="connsiteY90" fmla="*/ 57198 h 164913"/>
                <a:gd name="connsiteX91" fmla="*/ 36351 w 202990"/>
                <a:gd name="connsiteY91" fmla="*/ 68188 h 164913"/>
                <a:gd name="connsiteX92" fmla="*/ 29917 w 202990"/>
                <a:gd name="connsiteY92" fmla="*/ 68188 h 164913"/>
                <a:gd name="connsiteX93" fmla="*/ 29917 w 202990"/>
                <a:gd name="connsiteY93" fmla="*/ 79178 h 164913"/>
                <a:gd name="connsiteX94" fmla="*/ 27794 w 202990"/>
                <a:gd name="connsiteY94" fmla="*/ 81364 h 164913"/>
                <a:gd name="connsiteX95" fmla="*/ 25670 w 202990"/>
                <a:gd name="connsiteY95" fmla="*/ 81364 h 164913"/>
                <a:gd name="connsiteX96" fmla="*/ 27794 w 202990"/>
                <a:gd name="connsiteY96" fmla="*/ 83549 h 164913"/>
                <a:gd name="connsiteX97" fmla="*/ 27794 w 202990"/>
                <a:gd name="connsiteY97" fmla="*/ 87920 h 164913"/>
                <a:gd name="connsiteX98" fmla="*/ 14928 w 202990"/>
                <a:gd name="connsiteY98" fmla="*/ 87920 h 164913"/>
                <a:gd name="connsiteX99" fmla="*/ 12804 w 202990"/>
                <a:gd name="connsiteY99" fmla="*/ 90168 h 164913"/>
                <a:gd name="connsiteX100" fmla="*/ 10680 w 202990"/>
                <a:gd name="connsiteY100" fmla="*/ 90168 h 164913"/>
                <a:gd name="connsiteX101" fmla="*/ 4310 w 202990"/>
                <a:gd name="connsiteY101" fmla="*/ 94539 h 164913"/>
                <a:gd name="connsiteX102" fmla="*/ 12804 w 202990"/>
                <a:gd name="connsiteY102" fmla="*/ 105530 h 164913"/>
                <a:gd name="connsiteX103" fmla="*/ 8557 w 202990"/>
                <a:gd name="connsiteY103" fmla="*/ 114334 h 164913"/>
                <a:gd name="connsiteX104" fmla="*/ 0 w 202990"/>
                <a:gd name="connsiteY104" fmla="*/ 114334 h 16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02990" h="164913">
                  <a:moveTo>
                    <a:pt x="0" y="114334"/>
                  </a:moveTo>
                  <a:lnTo>
                    <a:pt x="2123" y="134129"/>
                  </a:lnTo>
                  <a:lnTo>
                    <a:pt x="2123" y="142933"/>
                  </a:lnTo>
                  <a:lnTo>
                    <a:pt x="10680" y="140685"/>
                  </a:lnTo>
                  <a:lnTo>
                    <a:pt x="10680" y="142933"/>
                  </a:lnTo>
                  <a:lnTo>
                    <a:pt x="12804" y="145119"/>
                  </a:lnTo>
                  <a:lnTo>
                    <a:pt x="12804" y="149490"/>
                  </a:lnTo>
                  <a:lnTo>
                    <a:pt x="14928" y="153923"/>
                  </a:lnTo>
                  <a:lnTo>
                    <a:pt x="19237" y="156109"/>
                  </a:lnTo>
                  <a:lnTo>
                    <a:pt x="21361" y="158294"/>
                  </a:lnTo>
                  <a:lnTo>
                    <a:pt x="25670" y="158294"/>
                  </a:lnTo>
                  <a:lnTo>
                    <a:pt x="27794" y="160480"/>
                  </a:lnTo>
                  <a:lnTo>
                    <a:pt x="32041" y="160480"/>
                  </a:lnTo>
                  <a:lnTo>
                    <a:pt x="34165" y="158294"/>
                  </a:lnTo>
                  <a:lnTo>
                    <a:pt x="34165" y="156109"/>
                  </a:lnTo>
                  <a:lnTo>
                    <a:pt x="42721" y="151738"/>
                  </a:lnTo>
                  <a:lnTo>
                    <a:pt x="53402" y="151738"/>
                  </a:lnTo>
                  <a:lnTo>
                    <a:pt x="59835" y="153923"/>
                  </a:lnTo>
                  <a:lnTo>
                    <a:pt x="66268" y="160480"/>
                  </a:lnTo>
                  <a:lnTo>
                    <a:pt x="66268" y="164913"/>
                  </a:lnTo>
                  <a:lnTo>
                    <a:pt x="72639" y="162728"/>
                  </a:lnTo>
                  <a:lnTo>
                    <a:pt x="70516" y="164913"/>
                  </a:lnTo>
                  <a:lnTo>
                    <a:pt x="70516" y="145119"/>
                  </a:lnTo>
                  <a:lnTo>
                    <a:pt x="68392" y="134129"/>
                  </a:lnTo>
                  <a:lnTo>
                    <a:pt x="66268" y="134129"/>
                  </a:lnTo>
                  <a:lnTo>
                    <a:pt x="66268" y="127510"/>
                  </a:lnTo>
                  <a:lnTo>
                    <a:pt x="68392" y="123138"/>
                  </a:lnTo>
                  <a:lnTo>
                    <a:pt x="70516" y="120953"/>
                  </a:lnTo>
                  <a:lnTo>
                    <a:pt x="126041" y="120953"/>
                  </a:lnTo>
                  <a:lnTo>
                    <a:pt x="134598" y="116519"/>
                  </a:lnTo>
                  <a:lnTo>
                    <a:pt x="141031" y="118705"/>
                  </a:lnTo>
                  <a:lnTo>
                    <a:pt x="147402" y="118705"/>
                  </a:lnTo>
                  <a:lnTo>
                    <a:pt x="155959" y="120953"/>
                  </a:lnTo>
                  <a:lnTo>
                    <a:pt x="162392" y="120953"/>
                  </a:lnTo>
                  <a:lnTo>
                    <a:pt x="164516" y="116519"/>
                  </a:lnTo>
                  <a:lnTo>
                    <a:pt x="168763" y="116519"/>
                  </a:lnTo>
                  <a:lnTo>
                    <a:pt x="170949" y="112149"/>
                  </a:lnTo>
                  <a:lnTo>
                    <a:pt x="177320" y="105530"/>
                  </a:lnTo>
                  <a:lnTo>
                    <a:pt x="188000" y="105530"/>
                  </a:lnTo>
                  <a:lnTo>
                    <a:pt x="190124" y="107715"/>
                  </a:lnTo>
                  <a:lnTo>
                    <a:pt x="190124" y="103344"/>
                  </a:lnTo>
                  <a:lnTo>
                    <a:pt x="192310" y="103344"/>
                  </a:lnTo>
                  <a:lnTo>
                    <a:pt x="194433" y="101158"/>
                  </a:lnTo>
                  <a:lnTo>
                    <a:pt x="198681" y="101158"/>
                  </a:lnTo>
                  <a:lnTo>
                    <a:pt x="200804" y="94539"/>
                  </a:lnTo>
                  <a:lnTo>
                    <a:pt x="202990" y="92354"/>
                  </a:lnTo>
                  <a:lnTo>
                    <a:pt x="200804" y="92354"/>
                  </a:lnTo>
                  <a:lnTo>
                    <a:pt x="192310" y="79178"/>
                  </a:lnTo>
                  <a:lnTo>
                    <a:pt x="200804" y="76993"/>
                  </a:lnTo>
                  <a:lnTo>
                    <a:pt x="198681" y="72559"/>
                  </a:lnTo>
                  <a:lnTo>
                    <a:pt x="194433" y="68188"/>
                  </a:lnTo>
                  <a:lnTo>
                    <a:pt x="190124" y="68188"/>
                  </a:lnTo>
                  <a:lnTo>
                    <a:pt x="185877" y="72559"/>
                  </a:lnTo>
                  <a:lnTo>
                    <a:pt x="179443" y="72559"/>
                  </a:lnTo>
                  <a:lnTo>
                    <a:pt x="177320" y="68188"/>
                  </a:lnTo>
                  <a:lnTo>
                    <a:pt x="173072" y="66003"/>
                  </a:lnTo>
                  <a:lnTo>
                    <a:pt x="164516" y="57198"/>
                  </a:lnTo>
                  <a:lnTo>
                    <a:pt x="164516" y="55013"/>
                  </a:lnTo>
                  <a:lnTo>
                    <a:pt x="170949" y="48394"/>
                  </a:lnTo>
                  <a:lnTo>
                    <a:pt x="166639" y="48394"/>
                  </a:lnTo>
                  <a:lnTo>
                    <a:pt x="166639" y="41775"/>
                  </a:lnTo>
                  <a:lnTo>
                    <a:pt x="158083" y="41775"/>
                  </a:lnTo>
                  <a:lnTo>
                    <a:pt x="153835" y="39589"/>
                  </a:lnTo>
                  <a:lnTo>
                    <a:pt x="149588" y="30785"/>
                  </a:lnTo>
                  <a:lnTo>
                    <a:pt x="149588" y="21980"/>
                  </a:lnTo>
                  <a:lnTo>
                    <a:pt x="147402" y="17609"/>
                  </a:lnTo>
                  <a:lnTo>
                    <a:pt x="147402" y="4434"/>
                  </a:lnTo>
                  <a:lnTo>
                    <a:pt x="138908" y="0"/>
                  </a:lnTo>
                  <a:lnTo>
                    <a:pt x="121794" y="0"/>
                  </a:lnTo>
                  <a:lnTo>
                    <a:pt x="115361" y="6619"/>
                  </a:lnTo>
                  <a:lnTo>
                    <a:pt x="106804" y="6619"/>
                  </a:lnTo>
                  <a:lnTo>
                    <a:pt x="100433" y="15424"/>
                  </a:lnTo>
                  <a:lnTo>
                    <a:pt x="91876" y="15424"/>
                  </a:lnTo>
                  <a:lnTo>
                    <a:pt x="91876" y="21980"/>
                  </a:lnTo>
                  <a:lnTo>
                    <a:pt x="89753" y="24228"/>
                  </a:lnTo>
                  <a:lnTo>
                    <a:pt x="89753" y="26414"/>
                  </a:lnTo>
                  <a:lnTo>
                    <a:pt x="85443" y="26414"/>
                  </a:lnTo>
                  <a:lnTo>
                    <a:pt x="81196" y="21980"/>
                  </a:lnTo>
                  <a:lnTo>
                    <a:pt x="79072" y="21980"/>
                  </a:lnTo>
                  <a:lnTo>
                    <a:pt x="76949" y="24228"/>
                  </a:lnTo>
                  <a:lnTo>
                    <a:pt x="74763" y="28599"/>
                  </a:lnTo>
                  <a:lnTo>
                    <a:pt x="70516" y="30785"/>
                  </a:lnTo>
                  <a:lnTo>
                    <a:pt x="68392" y="35218"/>
                  </a:lnTo>
                  <a:lnTo>
                    <a:pt x="66268" y="37404"/>
                  </a:lnTo>
                  <a:lnTo>
                    <a:pt x="66268" y="39589"/>
                  </a:lnTo>
                  <a:lnTo>
                    <a:pt x="59835" y="39589"/>
                  </a:lnTo>
                  <a:lnTo>
                    <a:pt x="59835" y="52765"/>
                  </a:lnTo>
                  <a:lnTo>
                    <a:pt x="51278" y="55013"/>
                  </a:lnTo>
                  <a:lnTo>
                    <a:pt x="40598" y="44023"/>
                  </a:lnTo>
                  <a:lnTo>
                    <a:pt x="34165" y="55013"/>
                  </a:lnTo>
                  <a:lnTo>
                    <a:pt x="36351" y="57198"/>
                  </a:lnTo>
                  <a:lnTo>
                    <a:pt x="36351" y="68188"/>
                  </a:lnTo>
                  <a:lnTo>
                    <a:pt x="29917" y="68188"/>
                  </a:lnTo>
                  <a:lnTo>
                    <a:pt x="29917" y="79178"/>
                  </a:lnTo>
                  <a:lnTo>
                    <a:pt x="27794" y="81364"/>
                  </a:lnTo>
                  <a:lnTo>
                    <a:pt x="25670" y="81364"/>
                  </a:lnTo>
                  <a:lnTo>
                    <a:pt x="27794" y="83549"/>
                  </a:lnTo>
                  <a:lnTo>
                    <a:pt x="27794" y="87920"/>
                  </a:lnTo>
                  <a:lnTo>
                    <a:pt x="14928" y="87920"/>
                  </a:lnTo>
                  <a:lnTo>
                    <a:pt x="12804" y="90168"/>
                  </a:lnTo>
                  <a:lnTo>
                    <a:pt x="10680" y="90168"/>
                  </a:lnTo>
                  <a:lnTo>
                    <a:pt x="4310" y="94539"/>
                  </a:lnTo>
                  <a:lnTo>
                    <a:pt x="12804" y="105530"/>
                  </a:lnTo>
                  <a:lnTo>
                    <a:pt x="8557" y="114334"/>
                  </a:lnTo>
                  <a:lnTo>
                    <a:pt x="0" y="114334"/>
                  </a:lnTo>
                  <a:close/>
                </a:path>
              </a:pathLst>
            </a:custGeom>
            <a:solidFill>
              <a:srgbClr val="A6A6A6"/>
            </a:solidFill>
            <a:ln w="6245" cap="flat">
              <a:noFill/>
              <a:prstDash val="solid"/>
              <a:miter/>
            </a:ln>
          </p:spPr>
          <p:txBody>
            <a:bodyPr rtlCol="0" anchor="ctr"/>
            <a:lstStyle/>
            <a:p>
              <a:endParaRPr lang="en-US" noProof="0" dirty="0"/>
            </a:p>
          </p:txBody>
        </p:sp>
        <p:sp>
          <p:nvSpPr>
            <p:cNvPr id="5241" name="Serbest Form 5240">
              <a:extLst>
                <a:ext uri="{FF2B5EF4-FFF2-40B4-BE49-F238E27FC236}">
                  <a16:creationId xmlns:a16="http://schemas.microsoft.com/office/drawing/2014/main" id="{7435A0A8-563D-F840-A09C-45ED02F06430}"/>
                </a:ext>
              </a:extLst>
            </p:cNvPr>
            <p:cNvSpPr/>
            <p:nvPr/>
          </p:nvSpPr>
          <p:spPr>
            <a:xfrm>
              <a:off x="5524953" y="2085020"/>
              <a:ext cx="202990" cy="164913"/>
            </a:xfrm>
            <a:custGeom>
              <a:avLst/>
              <a:gdLst>
                <a:gd name="connsiteX0" fmla="*/ 0 w 202990"/>
                <a:gd name="connsiteY0" fmla="*/ 114334 h 164913"/>
                <a:gd name="connsiteX1" fmla="*/ 2123 w 202990"/>
                <a:gd name="connsiteY1" fmla="*/ 134129 h 164913"/>
                <a:gd name="connsiteX2" fmla="*/ 2123 w 202990"/>
                <a:gd name="connsiteY2" fmla="*/ 142933 h 164913"/>
                <a:gd name="connsiteX3" fmla="*/ 10680 w 202990"/>
                <a:gd name="connsiteY3" fmla="*/ 140685 h 164913"/>
                <a:gd name="connsiteX4" fmla="*/ 10680 w 202990"/>
                <a:gd name="connsiteY4" fmla="*/ 142933 h 164913"/>
                <a:gd name="connsiteX5" fmla="*/ 12804 w 202990"/>
                <a:gd name="connsiteY5" fmla="*/ 145119 h 164913"/>
                <a:gd name="connsiteX6" fmla="*/ 12804 w 202990"/>
                <a:gd name="connsiteY6" fmla="*/ 149490 h 164913"/>
                <a:gd name="connsiteX7" fmla="*/ 14928 w 202990"/>
                <a:gd name="connsiteY7" fmla="*/ 153923 h 164913"/>
                <a:gd name="connsiteX8" fmla="*/ 19237 w 202990"/>
                <a:gd name="connsiteY8" fmla="*/ 156109 h 164913"/>
                <a:gd name="connsiteX9" fmla="*/ 21361 w 202990"/>
                <a:gd name="connsiteY9" fmla="*/ 158294 h 164913"/>
                <a:gd name="connsiteX10" fmla="*/ 25670 w 202990"/>
                <a:gd name="connsiteY10" fmla="*/ 158294 h 164913"/>
                <a:gd name="connsiteX11" fmla="*/ 27794 w 202990"/>
                <a:gd name="connsiteY11" fmla="*/ 160480 h 164913"/>
                <a:gd name="connsiteX12" fmla="*/ 32041 w 202990"/>
                <a:gd name="connsiteY12" fmla="*/ 160480 h 164913"/>
                <a:gd name="connsiteX13" fmla="*/ 34165 w 202990"/>
                <a:gd name="connsiteY13" fmla="*/ 158294 h 164913"/>
                <a:gd name="connsiteX14" fmla="*/ 34165 w 202990"/>
                <a:gd name="connsiteY14" fmla="*/ 156109 h 164913"/>
                <a:gd name="connsiteX15" fmla="*/ 42721 w 202990"/>
                <a:gd name="connsiteY15" fmla="*/ 151738 h 164913"/>
                <a:gd name="connsiteX16" fmla="*/ 53402 w 202990"/>
                <a:gd name="connsiteY16" fmla="*/ 151738 h 164913"/>
                <a:gd name="connsiteX17" fmla="*/ 59835 w 202990"/>
                <a:gd name="connsiteY17" fmla="*/ 153923 h 164913"/>
                <a:gd name="connsiteX18" fmla="*/ 66268 w 202990"/>
                <a:gd name="connsiteY18" fmla="*/ 160480 h 164913"/>
                <a:gd name="connsiteX19" fmla="*/ 66268 w 202990"/>
                <a:gd name="connsiteY19" fmla="*/ 164913 h 164913"/>
                <a:gd name="connsiteX20" fmla="*/ 72639 w 202990"/>
                <a:gd name="connsiteY20" fmla="*/ 162728 h 164913"/>
                <a:gd name="connsiteX21" fmla="*/ 70516 w 202990"/>
                <a:gd name="connsiteY21" fmla="*/ 164913 h 164913"/>
                <a:gd name="connsiteX22" fmla="*/ 70516 w 202990"/>
                <a:gd name="connsiteY22" fmla="*/ 145119 h 164913"/>
                <a:gd name="connsiteX23" fmla="*/ 68392 w 202990"/>
                <a:gd name="connsiteY23" fmla="*/ 134129 h 164913"/>
                <a:gd name="connsiteX24" fmla="*/ 66268 w 202990"/>
                <a:gd name="connsiteY24" fmla="*/ 134129 h 164913"/>
                <a:gd name="connsiteX25" fmla="*/ 66268 w 202990"/>
                <a:gd name="connsiteY25" fmla="*/ 127510 h 164913"/>
                <a:gd name="connsiteX26" fmla="*/ 68392 w 202990"/>
                <a:gd name="connsiteY26" fmla="*/ 123138 h 164913"/>
                <a:gd name="connsiteX27" fmla="*/ 70516 w 202990"/>
                <a:gd name="connsiteY27" fmla="*/ 120953 h 164913"/>
                <a:gd name="connsiteX28" fmla="*/ 126041 w 202990"/>
                <a:gd name="connsiteY28" fmla="*/ 120953 h 164913"/>
                <a:gd name="connsiteX29" fmla="*/ 134598 w 202990"/>
                <a:gd name="connsiteY29" fmla="*/ 116519 h 164913"/>
                <a:gd name="connsiteX30" fmla="*/ 141031 w 202990"/>
                <a:gd name="connsiteY30" fmla="*/ 118705 h 164913"/>
                <a:gd name="connsiteX31" fmla="*/ 147402 w 202990"/>
                <a:gd name="connsiteY31" fmla="*/ 118705 h 164913"/>
                <a:gd name="connsiteX32" fmla="*/ 155959 w 202990"/>
                <a:gd name="connsiteY32" fmla="*/ 120953 h 164913"/>
                <a:gd name="connsiteX33" fmla="*/ 162392 w 202990"/>
                <a:gd name="connsiteY33" fmla="*/ 120953 h 164913"/>
                <a:gd name="connsiteX34" fmla="*/ 164516 w 202990"/>
                <a:gd name="connsiteY34" fmla="*/ 116519 h 164913"/>
                <a:gd name="connsiteX35" fmla="*/ 168763 w 202990"/>
                <a:gd name="connsiteY35" fmla="*/ 116519 h 164913"/>
                <a:gd name="connsiteX36" fmla="*/ 170949 w 202990"/>
                <a:gd name="connsiteY36" fmla="*/ 112149 h 164913"/>
                <a:gd name="connsiteX37" fmla="*/ 177320 w 202990"/>
                <a:gd name="connsiteY37" fmla="*/ 105530 h 164913"/>
                <a:gd name="connsiteX38" fmla="*/ 188000 w 202990"/>
                <a:gd name="connsiteY38" fmla="*/ 105530 h 164913"/>
                <a:gd name="connsiteX39" fmla="*/ 190124 w 202990"/>
                <a:gd name="connsiteY39" fmla="*/ 107715 h 164913"/>
                <a:gd name="connsiteX40" fmla="*/ 190124 w 202990"/>
                <a:gd name="connsiteY40" fmla="*/ 103344 h 164913"/>
                <a:gd name="connsiteX41" fmla="*/ 192310 w 202990"/>
                <a:gd name="connsiteY41" fmla="*/ 103344 h 164913"/>
                <a:gd name="connsiteX42" fmla="*/ 194433 w 202990"/>
                <a:gd name="connsiteY42" fmla="*/ 101158 h 164913"/>
                <a:gd name="connsiteX43" fmla="*/ 198681 w 202990"/>
                <a:gd name="connsiteY43" fmla="*/ 101158 h 164913"/>
                <a:gd name="connsiteX44" fmla="*/ 200804 w 202990"/>
                <a:gd name="connsiteY44" fmla="*/ 94539 h 164913"/>
                <a:gd name="connsiteX45" fmla="*/ 202990 w 202990"/>
                <a:gd name="connsiteY45" fmla="*/ 92354 h 164913"/>
                <a:gd name="connsiteX46" fmla="*/ 200804 w 202990"/>
                <a:gd name="connsiteY46" fmla="*/ 92354 h 164913"/>
                <a:gd name="connsiteX47" fmla="*/ 192310 w 202990"/>
                <a:gd name="connsiteY47" fmla="*/ 79178 h 164913"/>
                <a:gd name="connsiteX48" fmla="*/ 200804 w 202990"/>
                <a:gd name="connsiteY48" fmla="*/ 76993 h 164913"/>
                <a:gd name="connsiteX49" fmla="*/ 198681 w 202990"/>
                <a:gd name="connsiteY49" fmla="*/ 72559 h 164913"/>
                <a:gd name="connsiteX50" fmla="*/ 194433 w 202990"/>
                <a:gd name="connsiteY50" fmla="*/ 68188 h 164913"/>
                <a:gd name="connsiteX51" fmla="*/ 190124 w 202990"/>
                <a:gd name="connsiteY51" fmla="*/ 68188 h 164913"/>
                <a:gd name="connsiteX52" fmla="*/ 185877 w 202990"/>
                <a:gd name="connsiteY52" fmla="*/ 72559 h 164913"/>
                <a:gd name="connsiteX53" fmla="*/ 179443 w 202990"/>
                <a:gd name="connsiteY53" fmla="*/ 72559 h 164913"/>
                <a:gd name="connsiteX54" fmla="*/ 177320 w 202990"/>
                <a:gd name="connsiteY54" fmla="*/ 68188 h 164913"/>
                <a:gd name="connsiteX55" fmla="*/ 173072 w 202990"/>
                <a:gd name="connsiteY55" fmla="*/ 66003 h 164913"/>
                <a:gd name="connsiteX56" fmla="*/ 164516 w 202990"/>
                <a:gd name="connsiteY56" fmla="*/ 57198 h 164913"/>
                <a:gd name="connsiteX57" fmla="*/ 164516 w 202990"/>
                <a:gd name="connsiteY57" fmla="*/ 55013 h 164913"/>
                <a:gd name="connsiteX58" fmla="*/ 170949 w 202990"/>
                <a:gd name="connsiteY58" fmla="*/ 48394 h 164913"/>
                <a:gd name="connsiteX59" fmla="*/ 166639 w 202990"/>
                <a:gd name="connsiteY59" fmla="*/ 48394 h 164913"/>
                <a:gd name="connsiteX60" fmla="*/ 166639 w 202990"/>
                <a:gd name="connsiteY60" fmla="*/ 41775 h 164913"/>
                <a:gd name="connsiteX61" fmla="*/ 158083 w 202990"/>
                <a:gd name="connsiteY61" fmla="*/ 41775 h 164913"/>
                <a:gd name="connsiteX62" fmla="*/ 153835 w 202990"/>
                <a:gd name="connsiteY62" fmla="*/ 39589 h 164913"/>
                <a:gd name="connsiteX63" fmla="*/ 149588 w 202990"/>
                <a:gd name="connsiteY63" fmla="*/ 30785 h 164913"/>
                <a:gd name="connsiteX64" fmla="*/ 149588 w 202990"/>
                <a:gd name="connsiteY64" fmla="*/ 21980 h 164913"/>
                <a:gd name="connsiteX65" fmla="*/ 147402 w 202990"/>
                <a:gd name="connsiteY65" fmla="*/ 17609 h 164913"/>
                <a:gd name="connsiteX66" fmla="*/ 147402 w 202990"/>
                <a:gd name="connsiteY66" fmla="*/ 4434 h 164913"/>
                <a:gd name="connsiteX67" fmla="*/ 138908 w 202990"/>
                <a:gd name="connsiteY67" fmla="*/ 0 h 164913"/>
                <a:gd name="connsiteX68" fmla="*/ 121794 w 202990"/>
                <a:gd name="connsiteY68" fmla="*/ 0 h 164913"/>
                <a:gd name="connsiteX69" fmla="*/ 115361 w 202990"/>
                <a:gd name="connsiteY69" fmla="*/ 6619 h 164913"/>
                <a:gd name="connsiteX70" fmla="*/ 106804 w 202990"/>
                <a:gd name="connsiteY70" fmla="*/ 6619 h 164913"/>
                <a:gd name="connsiteX71" fmla="*/ 100433 w 202990"/>
                <a:gd name="connsiteY71" fmla="*/ 15424 h 164913"/>
                <a:gd name="connsiteX72" fmla="*/ 91876 w 202990"/>
                <a:gd name="connsiteY72" fmla="*/ 15424 h 164913"/>
                <a:gd name="connsiteX73" fmla="*/ 91876 w 202990"/>
                <a:gd name="connsiteY73" fmla="*/ 21980 h 164913"/>
                <a:gd name="connsiteX74" fmla="*/ 89753 w 202990"/>
                <a:gd name="connsiteY74" fmla="*/ 24228 h 164913"/>
                <a:gd name="connsiteX75" fmla="*/ 89753 w 202990"/>
                <a:gd name="connsiteY75" fmla="*/ 26414 h 164913"/>
                <a:gd name="connsiteX76" fmla="*/ 85443 w 202990"/>
                <a:gd name="connsiteY76" fmla="*/ 26414 h 164913"/>
                <a:gd name="connsiteX77" fmla="*/ 81196 w 202990"/>
                <a:gd name="connsiteY77" fmla="*/ 21980 h 164913"/>
                <a:gd name="connsiteX78" fmla="*/ 79072 w 202990"/>
                <a:gd name="connsiteY78" fmla="*/ 21980 h 164913"/>
                <a:gd name="connsiteX79" fmla="*/ 76949 w 202990"/>
                <a:gd name="connsiteY79" fmla="*/ 24228 h 164913"/>
                <a:gd name="connsiteX80" fmla="*/ 74763 w 202990"/>
                <a:gd name="connsiteY80" fmla="*/ 28599 h 164913"/>
                <a:gd name="connsiteX81" fmla="*/ 70516 w 202990"/>
                <a:gd name="connsiteY81" fmla="*/ 30785 h 164913"/>
                <a:gd name="connsiteX82" fmla="*/ 68392 w 202990"/>
                <a:gd name="connsiteY82" fmla="*/ 35218 h 164913"/>
                <a:gd name="connsiteX83" fmla="*/ 66268 w 202990"/>
                <a:gd name="connsiteY83" fmla="*/ 37404 h 164913"/>
                <a:gd name="connsiteX84" fmla="*/ 66268 w 202990"/>
                <a:gd name="connsiteY84" fmla="*/ 39589 h 164913"/>
                <a:gd name="connsiteX85" fmla="*/ 59835 w 202990"/>
                <a:gd name="connsiteY85" fmla="*/ 39589 h 164913"/>
                <a:gd name="connsiteX86" fmla="*/ 59835 w 202990"/>
                <a:gd name="connsiteY86" fmla="*/ 52765 h 164913"/>
                <a:gd name="connsiteX87" fmla="*/ 51278 w 202990"/>
                <a:gd name="connsiteY87" fmla="*/ 55013 h 164913"/>
                <a:gd name="connsiteX88" fmla="*/ 40598 w 202990"/>
                <a:gd name="connsiteY88" fmla="*/ 44023 h 164913"/>
                <a:gd name="connsiteX89" fmla="*/ 34165 w 202990"/>
                <a:gd name="connsiteY89" fmla="*/ 55013 h 164913"/>
                <a:gd name="connsiteX90" fmla="*/ 36351 w 202990"/>
                <a:gd name="connsiteY90" fmla="*/ 57198 h 164913"/>
                <a:gd name="connsiteX91" fmla="*/ 36351 w 202990"/>
                <a:gd name="connsiteY91" fmla="*/ 68188 h 164913"/>
                <a:gd name="connsiteX92" fmla="*/ 29917 w 202990"/>
                <a:gd name="connsiteY92" fmla="*/ 68188 h 164913"/>
                <a:gd name="connsiteX93" fmla="*/ 29917 w 202990"/>
                <a:gd name="connsiteY93" fmla="*/ 79178 h 164913"/>
                <a:gd name="connsiteX94" fmla="*/ 27794 w 202990"/>
                <a:gd name="connsiteY94" fmla="*/ 81364 h 164913"/>
                <a:gd name="connsiteX95" fmla="*/ 25670 w 202990"/>
                <a:gd name="connsiteY95" fmla="*/ 81364 h 164913"/>
                <a:gd name="connsiteX96" fmla="*/ 27794 w 202990"/>
                <a:gd name="connsiteY96" fmla="*/ 83549 h 164913"/>
                <a:gd name="connsiteX97" fmla="*/ 27794 w 202990"/>
                <a:gd name="connsiteY97" fmla="*/ 87920 h 164913"/>
                <a:gd name="connsiteX98" fmla="*/ 14928 w 202990"/>
                <a:gd name="connsiteY98" fmla="*/ 87920 h 164913"/>
                <a:gd name="connsiteX99" fmla="*/ 12804 w 202990"/>
                <a:gd name="connsiteY99" fmla="*/ 90168 h 164913"/>
                <a:gd name="connsiteX100" fmla="*/ 10680 w 202990"/>
                <a:gd name="connsiteY100" fmla="*/ 90168 h 164913"/>
                <a:gd name="connsiteX101" fmla="*/ 4310 w 202990"/>
                <a:gd name="connsiteY101" fmla="*/ 94539 h 164913"/>
                <a:gd name="connsiteX102" fmla="*/ 12804 w 202990"/>
                <a:gd name="connsiteY102" fmla="*/ 105530 h 164913"/>
                <a:gd name="connsiteX103" fmla="*/ 8557 w 202990"/>
                <a:gd name="connsiteY103" fmla="*/ 114334 h 164913"/>
                <a:gd name="connsiteX104" fmla="*/ 0 w 202990"/>
                <a:gd name="connsiteY104" fmla="*/ 114334 h 164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02990" h="164913">
                  <a:moveTo>
                    <a:pt x="0" y="114334"/>
                  </a:moveTo>
                  <a:lnTo>
                    <a:pt x="2123" y="134129"/>
                  </a:lnTo>
                  <a:lnTo>
                    <a:pt x="2123" y="142933"/>
                  </a:lnTo>
                  <a:lnTo>
                    <a:pt x="10680" y="140685"/>
                  </a:lnTo>
                  <a:lnTo>
                    <a:pt x="10680" y="142933"/>
                  </a:lnTo>
                  <a:lnTo>
                    <a:pt x="12804" y="145119"/>
                  </a:lnTo>
                  <a:lnTo>
                    <a:pt x="12804" y="149490"/>
                  </a:lnTo>
                  <a:lnTo>
                    <a:pt x="14928" y="153923"/>
                  </a:lnTo>
                  <a:lnTo>
                    <a:pt x="19237" y="156109"/>
                  </a:lnTo>
                  <a:lnTo>
                    <a:pt x="21361" y="158294"/>
                  </a:lnTo>
                  <a:lnTo>
                    <a:pt x="25670" y="158294"/>
                  </a:lnTo>
                  <a:lnTo>
                    <a:pt x="27794" y="160480"/>
                  </a:lnTo>
                  <a:lnTo>
                    <a:pt x="32041" y="160480"/>
                  </a:lnTo>
                  <a:lnTo>
                    <a:pt x="34165" y="158294"/>
                  </a:lnTo>
                  <a:lnTo>
                    <a:pt x="34165" y="156109"/>
                  </a:lnTo>
                  <a:lnTo>
                    <a:pt x="42721" y="151738"/>
                  </a:lnTo>
                  <a:lnTo>
                    <a:pt x="53402" y="151738"/>
                  </a:lnTo>
                  <a:lnTo>
                    <a:pt x="59835" y="153923"/>
                  </a:lnTo>
                  <a:lnTo>
                    <a:pt x="66268" y="160480"/>
                  </a:lnTo>
                  <a:lnTo>
                    <a:pt x="66268" y="164913"/>
                  </a:lnTo>
                  <a:lnTo>
                    <a:pt x="72639" y="162728"/>
                  </a:lnTo>
                  <a:lnTo>
                    <a:pt x="70516" y="164913"/>
                  </a:lnTo>
                  <a:lnTo>
                    <a:pt x="70516" y="145119"/>
                  </a:lnTo>
                  <a:lnTo>
                    <a:pt x="68392" y="134129"/>
                  </a:lnTo>
                  <a:lnTo>
                    <a:pt x="66268" y="134129"/>
                  </a:lnTo>
                  <a:lnTo>
                    <a:pt x="66268" y="127510"/>
                  </a:lnTo>
                  <a:lnTo>
                    <a:pt x="68392" y="123138"/>
                  </a:lnTo>
                  <a:lnTo>
                    <a:pt x="70516" y="120953"/>
                  </a:lnTo>
                  <a:lnTo>
                    <a:pt x="126041" y="120953"/>
                  </a:lnTo>
                  <a:lnTo>
                    <a:pt x="134598" y="116519"/>
                  </a:lnTo>
                  <a:lnTo>
                    <a:pt x="141031" y="118705"/>
                  </a:lnTo>
                  <a:lnTo>
                    <a:pt x="147402" y="118705"/>
                  </a:lnTo>
                  <a:lnTo>
                    <a:pt x="155959" y="120953"/>
                  </a:lnTo>
                  <a:lnTo>
                    <a:pt x="162392" y="120953"/>
                  </a:lnTo>
                  <a:lnTo>
                    <a:pt x="164516" y="116519"/>
                  </a:lnTo>
                  <a:lnTo>
                    <a:pt x="168763" y="116519"/>
                  </a:lnTo>
                  <a:lnTo>
                    <a:pt x="170949" y="112149"/>
                  </a:lnTo>
                  <a:lnTo>
                    <a:pt x="177320" y="105530"/>
                  </a:lnTo>
                  <a:lnTo>
                    <a:pt x="188000" y="105530"/>
                  </a:lnTo>
                  <a:lnTo>
                    <a:pt x="190124" y="107715"/>
                  </a:lnTo>
                  <a:lnTo>
                    <a:pt x="190124" y="103344"/>
                  </a:lnTo>
                  <a:lnTo>
                    <a:pt x="192310" y="103344"/>
                  </a:lnTo>
                  <a:lnTo>
                    <a:pt x="194433" y="101158"/>
                  </a:lnTo>
                  <a:lnTo>
                    <a:pt x="198681" y="101158"/>
                  </a:lnTo>
                  <a:lnTo>
                    <a:pt x="200804" y="94539"/>
                  </a:lnTo>
                  <a:lnTo>
                    <a:pt x="202990" y="92354"/>
                  </a:lnTo>
                  <a:lnTo>
                    <a:pt x="200804" y="92354"/>
                  </a:lnTo>
                  <a:lnTo>
                    <a:pt x="192310" y="79178"/>
                  </a:lnTo>
                  <a:lnTo>
                    <a:pt x="200804" y="76993"/>
                  </a:lnTo>
                  <a:lnTo>
                    <a:pt x="198681" y="72559"/>
                  </a:lnTo>
                  <a:lnTo>
                    <a:pt x="194433" y="68188"/>
                  </a:lnTo>
                  <a:lnTo>
                    <a:pt x="190124" y="68188"/>
                  </a:lnTo>
                  <a:lnTo>
                    <a:pt x="185877" y="72559"/>
                  </a:lnTo>
                  <a:lnTo>
                    <a:pt x="179443" y="72559"/>
                  </a:lnTo>
                  <a:lnTo>
                    <a:pt x="177320" y="68188"/>
                  </a:lnTo>
                  <a:lnTo>
                    <a:pt x="173072" y="66003"/>
                  </a:lnTo>
                  <a:lnTo>
                    <a:pt x="164516" y="57198"/>
                  </a:lnTo>
                  <a:lnTo>
                    <a:pt x="164516" y="55013"/>
                  </a:lnTo>
                  <a:lnTo>
                    <a:pt x="170949" y="48394"/>
                  </a:lnTo>
                  <a:lnTo>
                    <a:pt x="166639" y="48394"/>
                  </a:lnTo>
                  <a:lnTo>
                    <a:pt x="166639" y="41775"/>
                  </a:lnTo>
                  <a:lnTo>
                    <a:pt x="158083" y="41775"/>
                  </a:lnTo>
                  <a:lnTo>
                    <a:pt x="153835" y="39589"/>
                  </a:lnTo>
                  <a:lnTo>
                    <a:pt x="149588" y="30785"/>
                  </a:lnTo>
                  <a:lnTo>
                    <a:pt x="149588" y="21980"/>
                  </a:lnTo>
                  <a:lnTo>
                    <a:pt x="147402" y="17609"/>
                  </a:lnTo>
                  <a:lnTo>
                    <a:pt x="147402" y="4434"/>
                  </a:lnTo>
                  <a:lnTo>
                    <a:pt x="138908" y="0"/>
                  </a:lnTo>
                  <a:lnTo>
                    <a:pt x="121794" y="0"/>
                  </a:lnTo>
                  <a:lnTo>
                    <a:pt x="115361" y="6619"/>
                  </a:lnTo>
                  <a:lnTo>
                    <a:pt x="106804" y="6619"/>
                  </a:lnTo>
                  <a:lnTo>
                    <a:pt x="100433" y="15424"/>
                  </a:lnTo>
                  <a:lnTo>
                    <a:pt x="91876" y="15424"/>
                  </a:lnTo>
                  <a:lnTo>
                    <a:pt x="91876" y="21980"/>
                  </a:lnTo>
                  <a:lnTo>
                    <a:pt x="89753" y="24228"/>
                  </a:lnTo>
                  <a:lnTo>
                    <a:pt x="89753" y="26414"/>
                  </a:lnTo>
                  <a:lnTo>
                    <a:pt x="85443" y="26414"/>
                  </a:lnTo>
                  <a:lnTo>
                    <a:pt x="81196" y="21980"/>
                  </a:lnTo>
                  <a:lnTo>
                    <a:pt x="79072" y="21980"/>
                  </a:lnTo>
                  <a:lnTo>
                    <a:pt x="76949" y="24228"/>
                  </a:lnTo>
                  <a:lnTo>
                    <a:pt x="74763" y="28599"/>
                  </a:lnTo>
                  <a:lnTo>
                    <a:pt x="70516" y="30785"/>
                  </a:lnTo>
                  <a:lnTo>
                    <a:pt x="68392" y="35218"/>
                  </a:lnTo>
                  <a:lnTo>
                    <a:pt x="66268" y="37404"/>
                  </a:lnTo>
                  <a:lnTo>
                    <a:pt x="66268" y="39589"/>
                  </a:lnTo>
                  <a:lnTo>
                    <a:pt x="59835" y="39589"/>
                  </a:lnTo>
                  <a:lnTo>
                    <a:pt x="59835" y="52765"/>
                  </a:lnTo>
                  <a:lnTo>
                    <a:pt x="51278" y="55013"/>
                  </a:lnTo>
                  <a:lnTo>
                    <a:pt x="40598" y="44023"/>
                  </a:lnTo>
                  <a:lnTo>
                    <a:pt x="34165" y="55013"/>
                  </a:lnTo>
                  <a:lnTo>
                    <a:pt x="36351" y="57198"/>
                  </a:lnTo>
                  <a:lnTo>
                    <a:pt x="36351" y="68188"/>
                  </a:lnTo>
                  <a:lnTo>
                    <a:pt x="29917" y="68188"/>
                  </a:lnTo>
                  <a:lnTo>
                    <a:pt x="29917" y="79178"/>
                  </a:lnTo>
                  <a:lnTo>
                    <a:pt x="27794" y="81364"/>
                  </a:lnTo>
                  <a:lnTo>
                    <a:pt x="25670" y="81364"/>
                  </a:lnTo>
                  <a:lnTo>
                    <a:pt x="27794" y="83549"/>
                  </a:lnTo>
                  <a:lnTo>
                    <a:pt x="27794" y="87920"/>
                  </a:lnTo>
                  <a:lnTo>
                    <a:pt x="14928" y="87920"/>
                  </a:lnTo>
                  <a:lnTo>
                    <a:pt x="12804" y="90168"/>
                  </a:lnTo>
                  <a:lnTo>
                    <a:pt x="10680" y="90168"/>
                  </a:lnTo>
                  <a:lnTo>
                    <a:pt x="4310" y="94539"/>
                  </a:lnTo>
                  <a:lnTo>
                    <a:pt x="12804" y="105530"/>
                  </a:lnTo>
                  <a:lnTo>
                    <a:pt x="8557" y="114334"/>
                  </a:lnTo>
                  <a:lnTo>
                    <a:pt x="0" y="114334"/>
                  </a:lnTo>
                  <a:close/>
                </a:path>
              </a:pathLst>
            </a:custGeom>
            <a:noFill/>
            <a:ln w="1561" cap="flat">
              <a:solidFill>
                <a:srgbClr val="FFFFFF"/>
              </a:solidFill>
              <a:prstDash val="solid"/>
              <a:round/>
            </a:ln>
          </p:spPr>
          <p:txBody>
            <a:bodyPr rtlCol="0" anchor="ctr"/>
            <a:lstStyle/>
            <a:p>
              <a:endParaRPr lang="en-US" noProof="0" dirty="0"/>
            </a:p>
          </p:txBody>
        </p:sp>
        <p:sp>
          <p:nvSpPr>
            <p:cNvPr id="5242" name="Serbest Form 5241">
              <a:extLst>
                <a:ext uri="{FF2B5EF4-FFF2-40B4-BE49-F238E27FC236}">
                  <a16:creationId xmlns:a16="http://schemas.microsoft.com/office/drawing/2014/main" id="{DED950FE-B0A3-924C-9B31-15F762DD22F7}"/>
                </a:ext>
              </a:extLst>
            </p:cNvPr>
            <p:cNvSpPr/>
            <p:nvPr/>
          </p:nvSpPr>
          <p:spPr>
            <a:xfrm>
              <a:off x="6209935" y="1171910"/>
              <a:ext cx="139532" cy="88794"/>
            </a:xfrm>
            <a:custGeom>
              <a:avLst/>
              <a:gdLst>
                <a:gd name="connsiteX0" fmla="*/ 131100 w 139532"/>
                <a:gd name="connsiteY0" fmla="*/ 65441 h 88794"/>
                <a:gd name="connsiteX1" fmla="*/ 118421 w 139532"/>
                <a:gd name="connsiteY1" fmla="*/ 49080 h 88794"/>
                <a:gd name="connsiteX2" fmla="*/ 124792 w 139532"/>
                <a:gd name="connsiteY2" fmla="*/ 42087 h 88794"/>
                <a:gd name="connsiteX3" fmla="*/ 124792 w 139532"/>
                <a:gd name="connsiteY3" fmla="*/ 30410 h 88794"/>
                <a:gd name="connsiteX4" fmla="*/ 126853 w 139532"/>
                <a:gd name="connsiteY4" fmla="*/ 28037 h 88794"/>
                <a:gd name="connsiteX5" fmla="*/ 131100 w 139532"/>
                <a:gd name="connsiteY5" fmla="*/ 25727 h 88794"/>
                <a:gd name="connsiteX6" fmla="*/ 139533 w 139532"/>
                <a:gd name="connsiteY6" fmla="*/ 25727 h 88794"/>
                <a:gd name="connsiteX7" fmla="*/ 139533 w 139532"/>
                <a:gd name="connsiteY7" fmla="*/ 18671 h 88794"/>
                <a:gd name="connsiteX8" fmla="*/ 137471 w 139532"/>
                <a:gd name="connsiteY8" fmla="*/ 14050 h 88794"/>
                <a:gd name="connsiteX9" fmla="*/ 131100 w 139532"/>
                <a:gd name="connsiteY9" fmla="*/ 14050 h 88794"/>
                <a:gd name="connsiteX10" fmla="*/ 122669 w 139532"/>
                <a:gd name="connsiteY10" fmla="*/ 4683 h 88794"/>
                <a:gd name="connsiteX11" fmla="*/ 114174 w 139532"/>
                <a:gd name="connsiteY11" fmla="*/ 4683 h 88794"/>
                <a:gd name="connsiteX12" fmla="*/ 109989 w 139532"/>
                <a:gd name="connsiteY12" fmla="*/ 2373 h 88794"/>
                <a:gd name="connsiteX13" fmla="*/ 105742 w 139532"/>
                <a:gd name="connsiteY13" fmla="*/ 2373 h 88794"/>
                <a:gd name="connsiteX14" fmla="*/ 101495 w 139532"/>
                <a:gd name="connsiteY14" fmla="*/ 0 h 88794"/>
                <a:gd name="connsiteX15" fmla="*/ 99371 w 139532"/>
                <a:gd name="connsiteY15" fmla="*/ 0 h 88794"/>
                <a:gd name="connsiteX16" fmla="*/ 99371 w 139532"/>
                <a:gd name="connsiteY16" fmla="*/ 4683 h 88794"/>
                <a:gd name="connsiteX17" fmla="*/ 88816 w 139532"/>
                <a:gd name="connsiteY17" fmla="*/ 2373 h 88794"/>
                <a:gd name="connsiteX18" fmla="*/ 88816 w 139532"/>
                <a:gd name="connsiteY18" fmla="*/ 4683 h 88794"/>
                <a:gd name="connsiteX19" fmla="*/ 86692 w 139532"/>
                <a:gd name="connsiteY19" fmla="*/ 4683 h 88794"/>
                <a:gd name="connsiteX20" fmla="*/ 82508 w 139532"/>
                <a:gd name="connsiteY20" fmla="*/ 6994 h 88794"/>
                <a:gd name="connsiteX21" fmla="*/ 80384 w 139532"/>
                <a:gd name="connsiteY21" fmla="*/ 6994 h 88794"/>
                <a:gd name="connsiteX22" fmla="*/ 78261 w 139532"/>
                <a:gd name="connsiteY22" fmla="*/ 9367 h 88794"/>
                <a:gd name="connsiteX23" fmla="*/ 78261 w 139532"/>
                <a:gd name="connsiteY23" fmla="*/ 14050 h 88794"/>
                <a:gd name="connsiteX24" fmla="*/ 76137 w 139532"/>
                <a:gd name="connsiteY24" fmla="*/ 16360 h 88794"/>
                <a:gd name="connsiteX25" fmla="*/ 69829 w 139532"/>
                <a:gd name="connsiteY25" fmla="*/ 16360 h 88794"/>
                <a:gd name="connsiteX26" fmla="*/ 65581 w 139532"/>
                <a:gd name="connsiteY26" fmla="*/ 14050 h 88794"/>
                <a:gd name="connsiteX27" fmla="*/ 63458 w 139532"/>
                <a:gd name="connsiteY27" fmla="*/ 11677 h 88794"/>
                <a:gd name="connsiteX28" fmla="*/ 55026 w 139532"/>
                <a:gd name="connsiteY28" fmla="*/ 11677 h 88794"/>
                <a:gd name="connsiteX29" fmla="*/ 48655 w 139532"/>
                <a:gd name="connsiteY29" fmla="*/ 9367 h 88794"/>
                <a:gd name="connsiteX30" fmla="*/ 48655 w 139532"/>
                <a:gd name="connsiteY30" fmla="*/ 11677 h 88794"/>
                <a:gd name="connsiteX31" fmla="*/ 46532 w 139532"/>
                <a:gd name="connsiteY31" fmla="*/ 14050 h 88794"/>
                <a:gd name="connsiteX32" fmla="*/ 38100 w 139532"/>
                <a:gd name="connsiteY32" fmla="*/ 14050 h 88794"/>
                <a:gd name="connsiteX33" fmla="*/ 35976 w 139532"/>
                <a:gd name="connsiteY33" fmla="*/ 11677 h 88794"/>
                <a:gd name="connsiteX34" fmla="*/ 31729 w 139532"/>
                <a:gd name="connsiteY34" fmla="*/ 11677 h 88794"/>
                <a:gd name="connsiteX35" fmla="*/ 23297 w 139532"/>
                <a:gd name="connsiteY35" fmla="*/ 6994 h 88794"/>
                <a:gd name="connsiteX36" fmla="*/ 19050 w 139532"/>
                <a:gd name="connsiteY36" fmla="*/ 11677 h 88794"/>
                <a:gd name="connsiteX37" fmla="*/ 12741 w 139532"/>
                <a:gd name="connsiteY37" fmla="*/ 11677 h 88794"/>
                <a:gd name="connsiteX38" fmla="*/ 10618 w 139532"/>
                <a:gd name="connsiteY38" fmla="*/ 9367 h 88794"/>
                <a:gd name="connsiteX39" fmla="*/ 12741 w 139532"/>
                <a:gd name="connsiteY39" fmla="*/ 6994 h 88794"/>
                <a:gd name="connsiteX40" fmla="*/ 12741 w 139532"/>
                <a:gd name="connsiteY40" fmla="*/ 4683 h 88794"/>
                <a:gd name="connsiteX41" fmla="*/ 14803 w 139532"/>
                <a:gd name="connsiteY41" fmla="*/ 2373 h 88794"/>
                <a:gd name="connsiteX42" fmla="*/ 12741 w 139532"/>
                <a:gd name="connsiteY42" fmla="*/ 0 h 88794"/>
                <a:gd name="connsiteX43" fmla="*/ 4247 w 139532"/>
                <a:gd name="connsiteY43" fmla="*/ 0 h 88794"/>
                <a:gd name="connsiteX44" fmla="*/ 4247 w 139532"/>
                <a:gd name="connsiteY44" fmla="*/ 4683 h 88794"/>
                <a:gd name="connsiteX45" fmla="*/ 0 w 139532"/>
                <a:gd name="connsiteY45" fmla="*/ 9367 h 88794"/>
                <a:gd name="connsiteX46" fmla="*/ 0 w 139532"/>
                <a:gd name="connsiteY46" fmla="*/ 16360 h 88794"/>
                <a:gd name="connsiteX47" fmla="*/ 6371 w 139532"/>
                <a:gd name="connsiteY47" fmla="*/ 18671 h 88794"/>
                <a:gd name="connsiteX48" fmla="*/ 4247 w 139532"/>
                <a:gd name="connsiteY48" fmla="*/ 23354 h 88794"/>
                <a:gd name="connsiteX49" fmla="*/ 10618 w 139532"/>
                <a:gd name="connsiteY49" fmla="*/ 25727 h 88794"/>
                <a:gd name="connsiteX50" fmla="*/ 12741 w 139532"/>
                <a:gd name="connsiteY50" fmla="*/ 28037 h 88794"/>
                <a:gd name="connsiteX51" fmla="*/ 12741 w 139532"/>
                <a:gd name="connsiteY51" fmla="*/ 37404 h 88794"/>
                <a:gd name="connsiteX52" fmla="*/ 10618 w 139532"/>
                <a:gd name="connsiteY52" fmla="*/ 39714 h 88794"/>
                <a:gd name="connsiteX53" fmla="*/ 2124 w 139532"/>
                <a:gd name="connsiteY53" fmla="*/ 39714 h 88794"/>
                <a:gd name="connsiteX54" fmla="*/ 2124 w 139532"/>
                <a:gd name="connsiteY54" fmla="*/ 42087 h 88794"/>
                <a:gd name="connsiteX55" fmla="*/ 4247 w 139532"/>
                <a:gd name="connsiteY55" fmla="*/ 44397 h 88794"/>
                <a:gd name="connsiteX56" fmla="*/ 4247 w 139532"/>
                <a:gd name="connsiteY56" fmla="*/ 53764 h 88794"/>
                <a:gd name="connsiteX57" fmla="*/ 0 w 139532"/>
                <a:gd name="connsiteY57" fmla="*/ 53764 h 88794"/>
                <a:gd name="connsiteX58" fmla="*/ 4247 w 139532"/>
                <a:gd name="connsiteY58" fmla="*/ 60757 h 88794"/>
                <a:gd name="connsiteX59" fmla="*/ 6371 w 139532"/>
                <a:gd name="connsiteY59" fmla="*/ 60757 h 88794"/>
                <a:gd name="connsiteX60" fmla="*/ 6371 w 139532"/>
                <a:gd name="connsiteY60" fmla="*/ 65441 h 88794"/>
                <a:gd name="connsiteX61" fmla="*/ 12741 w 139532"/>
                <a:gd name="connsiteY61" fmla="*/ 70124 h 88794"/>
                <a:gd name="connsiteX62" fmla="*/ 14803 w 139532"/>
                <a:gd name="connsiteY62" fmla="*/ 72434 h 88794"/>
                <a:gd name="connsiteX63" fmla="*/ 16926 w 139532"/>
                <a:gd name="connsiteY63" fmla="*/ 77118 h 88794"/>
                <a:gd name="connsiteX64" fmla="*/ 16926 w 139532"/>
                <a:gd name="connsiteY64" fmla="*/ 81801 h 88794"/>
                <a:gd name="connsiteX65" fmla="*/ 14803 w 139532"/>
                <a:gd name="connsiteY65" fmla="*/ 86422 h 88794"/>
                <a:gd name="connsiteX66" fmla="*/ 16926 w 139532"/>
                <a:gd name="connsiteY66" fmla="*/ 86422 h 88794"/>
                <a:gd name="connsiteX67" fmla="*/ 19050 w 139532"/>
                <a:gd name="connsiteY67" fmla="*/ 88794 h 88794"/>
                <a:gd name="connsiteX68" fmla="*/ 23297 w 139532"/>
                <a:gd name="connsiteY68" fmla="*/ 88794 h 88794"/>
                <a:gd name="connsiteX69" fmla="*/ 27544 w 139532"/>
                <a:gd name="connsiteY69" fmla="*/ 86422 h 88794"/>
                <a:gd name="connsiteX70" fmla="*/ 29605 w 139532"/>
                <a:gd name="connsiteY70" fmla="*/ 84111 h 88794"/>
                <a:gd name="connsiteX71" fmla="*/ 38100 w 139532"/>
                <a:gd name="connsiteY71" fmla="*/ 86422 h 88794"/>
                <a:gd name="connsiteX72" fmla="*/ 40223 w 139532"/>
                <a:gd name="connsiteY72" fmla="*/ 79428 h 88794"/>
                <a:gd name="connsiteX73" fmla="*/ 50779 w 139532"/>
                <a:gd name="connsiteY73" fmla="*/ 77118 h 88794"/>
                <a:gd name="connsiteX74" fmla="*/ 50779 w 139532"/>
                <a:gd name="connsiteY74" fmla="*/ 79428 h 88794"/>
                <a:gd name="connsiteX75" fmla="*/ 57087 w 139532"/>
                <a:gd name="connsiteY75" fmla="*/ 86422 h 88794"/>
                <a:gd name="connsiteX76" fmla="*/ 61334 w 139532"/>
                <a:gd name="connsiteY76" fmla="*/ 86422 h 88794"/>
                <a:gd name="connsiteX77" fmla="*/ 63458 w 139532"/>
                <a:gd name="connsiteY77" fmla="*/ 84111 h 88794"/>
                <a:gd name="connsiteX78" fmla="*/ 67705 w 139532"/>
                <a:gd name="connsiteY78" fmla="*/ 88794 h 88794"/>
                <a:gd name="connsiteX79" fmla="*/ 71890 w 139532"/>
                <a:gd name="connsiteY79" fmla="*/ 88794 h 88794"/>
                <a:gd name="connsiteX80" fmla="*/ 76137 w 139532"/>
                <a:gd name="connsiteY80" fmla="*/ 84111 h 88794"/>
                <a:gd name="connsiteX81" fmla="*/ 80384 w 139532"/>
                <a:gd name="connsiteY81" fmla="*/ 88794 h 88794"/>
                <a:gd name="connsiteX82" fmla="*/ 86692 w 139532"/>
                <a:gd name="connsiteY82" fmla="*/ 88794 h 88794"/>
                <a:gd name="connsiteX83" fmla="*/ 88816 w 139532"/>
                <a:gd name="connsiteY83" fmla="*/ 86422 h 88794"/>
                <a:gd name="connsiteX84" fmla="*/ 88816 w 139532"/>
                <a:gd name="connsiteY84" fmla="*/ 79428 h 88794"/>
                <a:gd name="connsiteX85" fmla="*/ 86692 w 139532"/>
                <a:gd name="connsiteY85" fmla="*/ 77118 h 88794"/>
                <a:gd name="connsiteX86" fmla="*/ 93063 w 139532"/>
                <a:gd name="connsiteY86" fmla="*/ 74745 h 88794"/>
                <a:gd name="connsiteX87" fmla="*/ 99371 w 139532"/>
                <a:gd name="connsiteY87" fmla="*/ 65441 h 88794"/>
                <a:gd name="connsiteX88" fmla="*/ 109989 w 139532"/>
                <a:gd name="connsiteY88" fmla="*/ 67751 h 88794"/>
                <a:gd name="connsiteX89" fmla="*/ 114174 w 139532"/>
                <a:gd name="connsiteY89" fmla="*/ 60757 h 88794"/>
                <a:gd name="connsiteX90" fmla="*/ 118421 w 139532"/>
                <a:gd name="connsiteY90" fmla="*/ 67751 h 88794"/>
                <a:gd name="connsiteX91" fmla="*/ 122669 w 139532"/>
                <a:gd name="connsiteY91" fmla="*/ 67751 h 88794"/>
                <a:gd name="connsiteX92" fmla="*/ 126853 w 139532"/>
                <a:gd name="connsiteY92" fmla="*/ 70124 h 88794"/>
                <a:gd name="connsiteX93" fmla="*/ 131100 w 139532"/>
                <a:gd name="connsiteY93" fmla="*/ 70124 h 88794"/>
                <a:gd name="connsiteX94" fmla="*/ 131100 w 139532"/>
                <a:gd name="connsiteY94" fmla="*/ 65441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39532" h="88794">
                  <a:moveTo>
                    <a:pt x="131100" y="65441"/>
                  </a:moveTo>
                  <a:lnTo>
                    <a:pt x="118421" y="49080"/>
                  </a:lnTo>
                  <a:lnTo>
                    <a:pt x="124792" y="42087"/>
                  </a:lnTo>
                  <a:lnTo>
                    <a:pt x="124792" y="30410"/>
                  </a:lnTo>
                  <a:lnTo>
                    <a:pt x="126853" y="28037"/>
                  </a:lnTo>
                  <a:lnTo>
                    <a:pt x="131100" y="25727"/>
                  </a:lnTo>
                  <a:lnTo>
                    <a:pt x="139533" y="25727"/>
                  </a:lnTo>
                  <a:lnTo>
                    <a:pt x="139533" y="18671"/>
                  </a:lnTo>
                  <a:lnTo>
                    <a:pt x="137471" y="14050"/>
                  </a:lnTo>
                  <a:lnTo>
                    <a:pt x="131100" y="14050"/>
                  </a:lnTo>
                  <a:lnTo>
                    <a:pt x="122669" y="4683"/>
                  </a:lnTo>
                  <a:lnTo>
                    <a:pt x="114174" y="4683"/>
                  </a:lnTo>
                  <a:lnTo>
                    <a:pt x="109989" y="2373"/>
                  </a:lnTo>
                  <a:lnTo>
                    <a:pt x="105742" y="2373"/>
                  </a:lnTo>
                  <a:lnTo>
                    <a:pt x="101495" y="0"/>
                  </a:lnTo>
                  <a:lnTo>
                    <a:pt x="99371" y="0"/>
                  </a:lnTo>
                  <a:lnTo>
                    <a:pt x="99371" y="4683"/>
                  </a:lnTo>
                  <a:lnTo>
                    <a:pt x="88816" y="2373"/>
                  </a:lnTo>
                  <a:lnTo>
                    <a:pt x="88816" y="4683"/>
                  </a:lnTo>
                  <a:lnTo>
                    <a:pt x="86692" y="4683"/>
                  </a:lnTo>
                  <a:lnTo>
                    <a:pt x="82508" y="6994"/>
                  </a:lnTo>
                  <a:lnTo>
                    <a:pt x="80384" y="6994"/>
                  </a:lnTo>
                  <a:lnTo>
                    <a:pt x="78261" y="9367"/>
                  </a:lnTo>
                  <a:lnTo>
                    <a:pt x="78261" y="14050"/>
                  </a:lnTo>
                  <a:lnTo>
                    <a:pt x="76137" y="16360"/>
                  </a:lnTo>
                  <a:lnTo>
                    <a:pt x="69829" y="16360"/>
                  </a:lnTo>
                  <a:lnTo>
                    <a:pt x="65581" y="14050"/>
                  </a:lnTo>
                  <a:lnTo>
                    <a:pt x="63458" y="11677"/>
                  </a:lnTo>
                  <a:lnTo>
                    <a:pt x="55026" y="11677"/>
                  </a:lnTo>
                  <a:lnTo>
                    <a:pt x="48655" y="9367"/>
                  </a:lnTo>
                  <a:lnTo>
                    <a:pt x="48655" y="11677"/>
                  </a:lnTo>
                  <a:lnTo>
                    <a:pt x="46532" y="14050"/>
                  </a:lnTo>
                  <a:lnTo>
                    <a:pt x="38100" y="14050"/>
                  </a:lnTo>
                  <a:lnTo>
                    <a:pt x="35976" y="11677"/>
                  </a:lnTo>
                  <a:lnTo>
                    <a:pt x="31729" y="11677"/>
                  </a:lnTo>
                  <a:lnTo>
                    <a:pt x="23297" y="6994"/>
                  </a:lnTo>
                  <a:lnTo>
                    <a:pt x="19050" y="11677"/>
                  </a:lnTo>
                  <a:lnTo>
                    <a:pt x="12741" y="11677"/>
                  </a:lnTo>
                  <a:lnTo>
                    <a:pt x="10618" y="9367"/>
                  </a:lnTo>
                  <a:lnTo>
                    <a:pt x="12741" y="6994"/>
                  </a:lnTo>
                  <a:lnTo>
                    <a:pt x="12741" y="4683"/>
                  </a:lnTo>
                  <a:lnTo>
                    <a:pt x="14803" y="2373"/>
                  </a:lnTo>
                  <a:lnTo>
                    <a:pt x="12741" y="0"/>
                  </a:lnTo>
                  <a:lnTo>
                    <a:pt x="4247" y="0"/>
                  </a:lnTo>
                  <a:lnTo>
                    <a:pt x="4247" y="4683"/>
                  </a:lnTo>
                  <a:lnTo>
                    <a:pt x="0" y="9367"/>
                  </a:lnTo>
                  <a:lnTo>
                    <a:pt x="0" y="16360"/>
                  </a:lnTo>
                  <a:lnTo>
                    <a:pt x="6371" y="18671"/>
                  </a:lnTo>
                  <a:lnTo>
                    <a:pt x="4247" y="23354"/>
                  </a:lnTo>
                  <a:lnTo>
                    <a:pt x="10618" y="25727"/>
                  </a:lnTo>
                  <a:lnTo>
                    <a:pt x="12741" y="28037"/>
                  </a:lnTo>
                  <a:lnTo>
                    <a:pt x="12741" y="37404"/>
                  </a:lnTo>
                  <a:lnTo>
                    <a:pt x="10618" y="39714"/>
                  </a:lnTo>
                  <a:lnTo>
                    <a:pt x="2124" y="39714"/>
                  </a:lnTo>
                  <a:lnTo>
                    <a:pt x="2124" y="42087"/>
                  </a:lnTo>
                  <a:lnTo>
                    <a:pt x="4247" y="44397"/>
                  </a:lnTo>
                  <a:lnTo>
                    <a:pt x="4247" y="53764"/>
                  </a:lnTo>
                  <a:lnTo>
                    <a:pt x="0" y="53764"/>
                  </a:lnTo>
                  <a:lnTo>
                    <a:pt x="4247" y="60757"/>
                  </a:lnTo>
                  <a:lnTo>
                    <a:pt x="6371" y="60757"/>
                  </a:lnTo>
                  <a:lnTo>
                    <a:pt x="6371" y="65441"/>
                  </a:lnTo>
                  <a:lnTo>
                    <a:pt x="12741" y="70124"/>
                  </a:lnTo>
                  <a:lnTo>
                    <a:pt x="14803" y="72434"/>
                  </a:lnTo>
                  <a:lnTo>
                    <a:pt x="16926" y="77118"/>
                  </a:lnTo>
                  <a:lnTo>
                    <a:pt x="16926" y="81801"/>
                  </a:lnTo>
                  <a:lnTo>
                    <a:pt x="14803" y="86422"/>
                  </a:lnTo>
                  <a:lnTo>
                    <a:pt x="16926" y="86422"/>
                  </a:lnTo>
                  <a:lnTo>
                    <a:pt x="19050" y="88794"/>
                  </a:lnTo>
                  <a:lnTo>
                    <a:pt x="23297" y="88794"/>
                  </a:lnTo>
                  <a:lnTo>
                    <a:pt x="27544" y="86422"/>
                  </a:lnTo>
                  <a:lnTo>
                    <a:pt x="29605" y="84111"/>
                  </a:lnTo>
                  <a:lnTo>
                    <a:pt x="38100" y="86422"/>
                  </a:lnTo>
                  <a:lnTo>
                    <a:pt x="40223" y="79428"/>
                  </a:lnTo>
                  <a:lnTo>
                    <a:pt x="50779" y="77118"/>
                  </a:lnTo>
                  <a:lnTo>
                    <a:pt x="50779" y="79428"/>
                  </a:lnTo>
                  <a:lnTo>
                    <a:pt x="57087" y="86422"/>
                  </a:lnTo>
                  <a:lnTo>
                    <a:pt x="61334" y="86422"/>
                  </a:lnTo>
                  <a:lnTo>
                    <a:pt x="63458" y="84111"/>
                  </a:lnTo>
                  <a:lnTo>
                    <a:pt x="67705" y="88794"/>
                  </a:lnTo>
                  <a:lnTo>
                    <a:pt x="71890" y="88794"/>
                  </a:lnTo>
                  <a:lnTo>
                    <a:pt x="76137" y="84111"/>
                  </a:lnTo>
                  <a:lnTo>
                    <a:pt x="80384" y="88794"/>
                  </a:lnTo>
                  <a:lnTo>
                    <a:pt x="86692" y="88794"/>
                  </a:lnTo>
                  <a:lnTo>
                    <a:pt x="88816" y="86422"/>
                  </a:lnTo>
                  <a:lnTo>
                    <a:pt x="88816" y="79428"/>
                  </a:lnTo>
                  <a:lnTo>
                    <a:pt x="86692" y="77118"/>
                  </a:lnTo>
                  <a:lnTo>
                    <a:pt x="93063" y="74745"/>
                  </a:lnTo>
                  <a:lnTo>
                    <a:pt x="99371" y="65441"/>
                  </a:lnTo>
                  <a:lnTo>
                    <a:pt x="109989" y="67751"/>
                  </a:lnTo>
                  <a:lnTo>
                    <a:pt x="114174" y="60757"/>
                  </a:lnTo>
                  <a:lnTo>
                    <a:pt x="118421" y="67751"/>
                  </a:lnTo>
                  <a:lnTo>
                    <a:pt x="122669" y="67751"/>
                  </a:lnTo>
                  <a:lnTo>
                    <a:pt x="126853" y="70124"/>
                  </a:lnTo>
                  <a:lnTo>
                    <a:pt x="131100" y="70124"/>
                  </a:lnTo>
                  <a:lnTo>
                    <a:pt x="131100" y="65441"/>
                  </a:lnTo>
                  <a:close/>
                </a:path>
              </a:pathLst>
            </a:custGeom>
            <a:solidFill>
              <a:srgbClr val="FF0000"/>
            </a:solidFill>
            <a:ln w="6245" cap="flat">
              <a:noFill/>
              <a:prstDash val="solid"/>
              <a:miter/>
            </a:ln>
          </p:spPr>
          <p:txBody>
            <a:bodyPr rtlCol="0" anchor="ctr"/>
            <a:lstStyle/>
            <a:p>
              <a:endParaRPr lang="en-US" noProof="0" dirty="0"/>
            </a:p>
          </p:txBody>
        </p:sp>
        <p:sp>
          <p:nvSpPr>
            <p:cNvPr id="5243" name="Serbest Form 5242">
              <a:extLst>
                <a:ext uri="{FF2B5EF4-FFF2-40B4-BE49-F238E27FC236}">
                  <a16:creationId xmlns:a16="http://schemas.microsoft.com/office/drawing/2014/main" id="{10FAAAB0-8C1C-584A-87F6-2DF10388A3E2}"/>
                </a:ext>
              </a:extLst>
            </p:cNvPr>
            <p:cNvSpPr/>
            <p:nvPr/>
          </p:nvSpPr>
          <p:spPr>
            <a:xfrm>
              <a:off x="6209935" y="1171910"/>
              <a:ext cx="139532" cy="88794"/>
            </a:xfrm>
            <a:custGeom>
              <a:avLst/>
              <a:gdLst>
                <a:gd name="connsiteX0" fmla="*/ 131100 w 139532"/>
                <a:gd name="connsiteY0" fmla="*/ 65441 h 88794"/>
                <a:gd name="connsiteX1" fmla="*/ 118421 w 139532"/>
                <a:gd name="connsiteY1" fmla="*/ 49080 h 88794"/>
                <a:gd name="connsiteX2" fmla="*/ 124792 w 139532"/>
                <a:gd name="connsiteY2" fmla="*/ 42087 h 88794"/>
                <a:gd name="connsiteX3" fmla="*/ 124792 w 139532"/>
                <a:gd name="connsiteY3" fmla="*/ 30410 h 88794"/>
                <a:gd name="connsiteX4" fmla="*/ 126853 w 139532"/>
                <a:gd name="connsiteY4" fmla="*/ 28037 h 88794"/>
                <a:gd name="connsiteX5" fmla="*/ 131100 w 139532"/>
                <a:gd name="connsiteY5" fmla="*/ 25727 h 88794"/>
                <a:gd name="connsiteX6" fmla="*/ 139533 w 139532"/>
                <a:gd name="connsiteY6" fmla="*/ 25727 h 88794"/>
                <a:gd name="connsiteX7" fmla="*/ 139533 w 139532"/>
                <a:gd name="connsiteY7" fmla="*/ 18671 h 88794"/>
                <a:gd name="connsiteX8" fmla="*/ 137471 w 139532"/>
                <a:gd name="connsiteY8" fmla="*/ 14050 h 88794"/>
                <a:gd name="connsiteX9" fmla="*/ 131100 w 139532"/>
                <a:gd name="connsiteY9" fmla="*/ 14050 h 88794"/>
                <a:gd name="connsiteX10" fmla="*/ 122669 w 139532"/>
                <a:gd name="connsiteY10" fmla="*/ 4683 h 88794"/>
                <a:gd name="connsiteX11" fmla="*/ 114174 w 139532"/>
                <a:gd name="connsiteY11" fmla="*/ 4683 h 88794"/>
                <a:gd name="connsiteX12" fmla="*/ 109989 w 139532"/>
                <a:gd name="connsiteY12" fmla="*/ 2373 h 88794"/>
                <a:gd name="connsiteX13" fmla="*/ 105742 w 139532"/>
                <a:gd name="connsiteY13" fmla="*/ 2373 h 88794"/>
                <a:gd name="connsiteX14" fmla="*/ 101495 w 139532"/>
                <a:gd name="connsiteY14" fmla="*/ 0 h 88794"/>
                <a:gd name="connsiteX15" fmla="*/ 99371 w 139532"/>
                <a:gd name="connsiteY15" fmla="*/ 0 h 88794"/>
                <a:gd name="connsiteX16" fmla="*/ 99371 w 139532"/>
                <a:gd name="connsiteY16" fmla="*/ 4683 h 88794"/>
                <a:gd name="connsiteX17" fmla="*/ 88816 w 139532"/>
                <a:gd name="connsiteY17" fmla="*/ 2373 h 88794"/>
                <a:gd name="connsiteX18" fmla="*/ 88816 w 139532"/>
                <a:gd name="connsiteY18" fmla="*/ 4683 h 88794"/>
                <a:gd name="connsiteX19" fmla="*/ 86692 w 139532"/>
                <a:gd name="connsiteY19" fmla="*/ 4683 h 88794"/>
                <a:gd name="connsiteX20" fmla="*/ 82508 w 139532"/>
                <a:gd name="connsiteY20" fmla="*/ 6994 h 88794"/>
                <a:gd name="connsiteX21" fmla="*/ 80384 w 139532"/>
                <a:gd name="connsiteY21" fmla="*/ 6994 h 88794"/>
                <a:gd name="connsiteX22" fmla="*/ 78261 w 139532"/>
                <a:gd name="connsiteY22" fmla="*/ 9367 h 88794"/>
                <a:gd name="connsiteX23" fmla="*/ 78261 w 139532"/>
                <a:gd name="connsiteY23" fmla="*/ 14050 h 88794"/>
                <a:gd name="connsiteX24" fmla="*/ 76137 w 139532"/>
                <a:gd name="connsiteY24" fmla="*/ 16360 h 88794"/>
                <a:gd name="connsiteX25" fmla="*/ 69829 w 139532"/>
                <a:gd name="connsiteY25" fmla="*/ 16360 h 88794"/>
                <a:gd name="connsiteX26" fmla="*/ 65581 w 139532"/>
                <a:gd name="connsiteY26" fmla="*/ 14050 h 88794"/>
                <a:gd name="connsiteX27" fmla="*/ 63458 w 139532"/>
                <a:gd name="connsiteY27" fmla="*/ 11677 h 88794"/>
                <a:gd name="connsiteX28" fmla="*/ 55026 w 139532"/>
                <a:gd name="connsiteY28" fmla="*/ 11677 h 88794"/>
                <a:gd name="connsiteX29" fmla="*/ 48655 w 139532"/>
                <a:gd name="connsiteY29" fmla="*/ 9367 h 88794"/>
                <a:gd name="connsiteX30" fmla="*/ 48655 w 139532"/>
                <a:gd name="connsiteY30" fmla="*/ 11677 h 88794"/>
                <a:gd name="connsiteX31" fmla="*/ 46532 w 139532"/>
                <a:gd name="connsiteY31" fmla="*/ 14050 h 88794"/>
                <a:gd name="connsiteX32" fmla="*/ 38100 w 139532"/>
                <a:gd name="connsiteY32" fmla="*/ 14050 h 88794"/>
                <a:gd name="connsiteX33" fmla="*/ 35976 w 139532"/>
                <a:gd name="connsiteY33" fmla="*/ 11677 h 88794"/>
                <a:gd name="connsiteX34" fmla="*/ 31729 w 139532"/>
                <a:gd name="connsiteY34" fmla="*/ 11677 h 88794"/>
                <a:gd name="connsiteX35" fmla="*/ 23297 w 139532"/>
                <a:gd name="connsiteY35" fmla="*/ 6994 h 88794"/>
                <a:gd name="connsiteX36" fmla="*/ 19050 w 139532"/>
                <a:gd name="connsiteY36" fmla="*/ 11677 h 88794"/>
                <a:gd name="connsiteX37" fmla="*/ 12741 w 139532"/>
                <a:gd name="connsiteY37" fmla="*/ 11677 h 88794"/>
                <a:gd name="connsiteX38" fmla="*/ 10618 w 139532"/>
                <a:gd name="connsiteY38" fmla="*/ 9367 h 88794"/>
                <a:gd name="connsiteX39" fmla="*/ 12741 w 139532"/>
                <a:gd name="connsiteY39" fmla="*/ 6994 h 88794"/>
                <a:gd name="connsiteX40" fmla="*/ 12741 w 139532"/>
                <a:gd name="connsiteY40" fmla="*/ 4683 h 88794"/>
                <a:gd name="connsiteX41" fmla="*/ 14803 w 139532"/>
                <a:gd name="connsiteY41" fmla="*/ 2373 h 88794"/>
                <a:gd name="connsiteX42" fmla="*/ 12741 w 139532"/>
                <a:gd name="connsiteY42" fmla="*/ 0 h 88794"/>
                <a:gd name="connsiteX43" fmla="*/ 4247 w 139532"/>
                <a:gd name="connsiteY43" fmla="*/ 0 h 88794"/>
                <a:gd name="connsiteX44" fmla="*/ 4247 w 139532"/>
                <a:gd name="connsiteY44" fmla="*/ 4683 h 88794"/>
                <a:gd name="connsiteX45" fmla="*/ 0 w 139532"/>
                <a:gd name="connsiteY45" fmla="*/ 9367 h 88794"/>
                <a:gd name="connsiteX46" fmla="*/ 0 w 139532"/>
                <a:gd name="connsiteY46" fmla="*/ 16360 h 88794"/>
                <a:gd name="connsiteX47" fmla="*/ 6371 w 139532"/>
                <a:gd name="connsiteY47" fmla="*/ 18671 h 88794"/>
                <a:gd name="connsiteX48" fmla="*/ 4247 w 139532"/>
                <a:gd name="connsiteY48" fmla="*/ 23354 h 88794"/>
                <a:gd name="connsiteX49" fmla="*/ 10618 w 139532"/>
                <a:gd name="connsiteY49" fmla="*/ 25727 h 88794"/>
                <a:gd name="connsiteX50" fmla="*/ 12741 w 139532"/>
                <a:gd name="connsiteY50" fmla="*/ 28037 h 88794"/>
                <a:gd name="connsiteX51" fmla="*/ 12741 w 139532"/>
                <a:gd name="connsiteY51" fmla="*/ 37404 h 88794"/>
                <a:gd name="connsiteX52" fmla="*/ 10618 w 139532"/>
                <a:gd name="connsiteY52" fmla="*/ 39714 h 88794"/>
                <a:gd name="connsiteX53" fmla="*/ 2124 w 139532"/>
                <a:gd name="connsiteY53" fmla="*/ 39714 h 88794"/>
                <a:gd name="connsiteX54" fmla="*/ 2124 w 139532"/>
                <a:gd name="connsiteY54" fmla="*/ 42087 h 88794"/>
                <a:gd name="connsiteX55" fmla="*/ 4247 w 139532"/>
                <a:gd name="connsiteY55" fmla="*/ 44397 h 88794"/>
                <a:gd name="connsiteX56" fmla="*/ 4247 w 139532"/>
                <a:gd name="connsiteY56" fmla="*/ 53764 h 88794"/>
                <a:gd name="connsiteX57" fmla="*/ 0 w 139532"/>
                <a:gd name="connsiteY57" fmla="*/ 53764 h 88794"/>
                <a:gd name="connsiteX58" fmla="*/ 4247 w 139532"/>
                <a:gd name="connsiteY58" fmla="*/ 60757 h 88794"/>
                <a:gd name="connsiteX59" fmla="*/ 6371 w 139532"/>
                <a:gd name="connsiteY59" fmla="*/ 60757 h 88794"/>
                <a:gd name="connsiteX60" fmla="*/ 6371 w 139532"/>
                <a:gd name="connsiteY60" fmla="*/ 65441 h 88794"/>
                <a:gd name="connsiteX61" fmla="*/ 12741 w 139532"/>
                <a:gd name="connsiteY61" fmla="*/ 70124 h 88794"/>
                <a:gd name="connsiteX62" fmla="*/ 14803 w 139532"/>
                <a:gd name="connsiteY62" fmla="*/ 72434 h 88794"/>
                <a:gd name="connsiteX63" fmla="*/ 16926 w 139532"/>
                <a:gd name="connsiteY63" fmla="*/ 77118 h 88794"/>
                <a:gd name="connsiteX64" fmla="*/ 16926 w 139532"/>
                <a:gd name="connsiteY64" fmla="*/ 81801 h 88794"/>
                <a:gd name="connsiteX65" fmla="*/ 14803 w 139532"/>
                <a:gd name="connsiteY65" fmla="*/ 86422 h 88794"/>
                <a:gd name="connsiteX66" fmla="*/ 16926 w 139532"/>
                <a:gd name="connsiteY66" fmla="*/ 86422 h 88794"/>
                <a:gd name="connsiteX67" fmla="*/ 19050 w 139532"/>
                <a:gd name="connsiteY67" fmla="*/ 88794 h 88794"/>
                <a:gd name="connsiteX68" fmla="*/ 23297 w 139532"/>
                <a:gd name="connsiteY68" fmla="*/ 88794 h 88794"/>
                <a:gd name="connsiteX69" fmla="*/ 27544 w 139532"/>
                <a:gd name="connsiteY69" fmla="*/ 86422 h 88794"/>
                <a:gd name="connsiteX70" fmla="*/ 29605 w 139532"/>
                <a:gd name="connsiteY70" fmla="*/ 84111 h 88794"/>
                <a:gd name="connsiteX71" fmla="*/ 38100 w 139532"/>
                <a:gd name="connsiteY71" fmla="*/ 86422 h 88794"/>
                <a:gd name="connsiteX72" fmla="*/ 40223 w 139532"/>
                <a:gd name="connsiteY72" fmla="*/ 79428 h 88794"/>
                <a:gd name="connsiteX73" fmla="*/ 50779 w 139532"/>
                <a:gd name="connsiteY73" fmla="*/ 77118 h 88794"/>
                <a:gd name="connsiteX74" fmla="*/ 50779 w 139532"/>
                <a:gd name="connsiteY74" fmla="*/ 79428 h 88794"/>
                <a:gd name="connsiteX75" fmla="*/ 57087 w 139532"/>
                <a:gd name="connsiteY75" fmla="*/ 86422 h 88794"/>
                <a:gd name="connsiteX76" fmla="*/ 61334 w 139532"/>
                <a:gd name="connsiteY76" fmla="*/ 86422 h 88794"/>
                <a:gd name="connsiteX77" fmla="*/ 63458 w 139532"/>
                <a:gd name="connsiteY77" fmla="*/ 84111 h 88794"/>
                <a:gd name="connsiteX78" fmla="*/ 67705 w 139532"/>
                <a:gd name="connsiteY78" fmla="*/ 88794 h 88794"/>
                <a:gd name="connsiteX79" fmla="*/ 71890 w 139532"/>
                <a:gd name="connsiteY79" fmla="*/ 88794 h 88794"/>
                <a:gd name="connsiteX80" fmla="*/ 76137 w 139532"/>
                <a:gd name="connsiteY80" fmla="*/ 84111 h 88794"/>
                <a:gd name="connsiteX81" fmla="*/ 80384 w 139532"/>
                <a:gd name="connsiteY81" fmla="*/ 88794 h 88794"/>
                <a:gd name="connsiteX82" fmla="*/ 86692 w 139532"/>
                <a:gd name="connsiteY82" fmla="*/ 88794 h 88794"/>
                <a:gd name="connsiteX83" fmla="*/ 88816 w 139532"/>
                <a:gd name="connsiteY83" fmla="*/ 86422 h 88794"/>
                <a:gd name="connsiteX84" fmla="*/ 88816 w 139532"/>
                <a:gd name="connsiteY84" fmla="*/ 79428 h 88794"/>
                <a:gd name="connsiteX85" fmla="*/ 86692 w 139532"/>
                <a:gd name="connsiteY85" fmla="*/ 77118 h 88794"/>
                <a:gd name="connsiteX86" fmla="*/ 93063 w 139532"/>
                <a:gd name="connsiteY86" fmla="*/ 74745 h 88794"/>
                <a:gd name="connsiteX87" fmla="*/ 99371 w 139532"/>
                <a:gd name="connsiteY87" fmla="*/ 65441 h 88794"/>
                <a:gd name="connsiteX88" fmla="*/ 109989 w 139532"/>
                <a:gd name="connsiteY88" fmla="*/ 67751 h 88794"/>
                <a:gd name="connsiteX89" fmla="*/ 114174 w 139532"/>
                <a:gd name="connsiteY89" fmla="*/ 60757 h 88794"/>
                <a:gd name="connsiteX90" fmla="*/ 118421 w 139532"/>
                <a:gd name="connsiteY90" fmla="*/ 67751 h 88794"/>
                <a:gd name="connsiteX91" fmla="*/ 122669 w 139532"/>
                <a:gd name="connsiteY91" fmla="*/ 67751 h 88794"/>
                <a:gd name="connsiteX92" fmla="*/ 126853 w 139532"/>
                <a:gd name="connsiteY92" fmla="*/ 70124 h 88794"/>
                <a:gd name="connsiteX93" fmla="*/ 131100 w 139532"/>
                <a:gd name="connsiteY93" fmla="*/ 70124 h 88794"/>
                <a:gd name="connsiteX94" fmla="*/ 131100 w 139532"/>
                <a:gd name="connsiteY94" fmla="*/ 65441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39532" h="88794">
                  <a:moveTo>
                    <a:pt x="131100" y="65441"/>
                  </a:moveTo>
                  <a:lnTo>
                    <a:pt x="118421" y="49080"/>
                  </a:lnTo>
                  <a:lnTo>
                    <a:pt x="124792" y="42087"/>
                  </a:lnTo>
                  <a:lnTo>
                    <a:pt x="124792" y="30410"/>
                  </a:lnTo>
                  <a:lnTo>
                    <a:pt x="126853" y="28037"/>
                  </a:lnTo>
                  <a:lnTo>
                    <a:pt x="131100" y="25727"/>
                  </a:lnTo>
                  <a:lnTo>
                    <a:pt x="139533" y="25727"/>
                  </a:lnTo>
                  <a:lnTo>
                    <a:pt x="139533" y="18671"/>
                  </a:lnTo>
                  <a:lnTo>
                    <a:pt x="137471" y="14050"/>
                  </a:lnTo>
                  <a:lnTo>
                    <a:pt x="131100" y="14050"/>
                  </a:lnTo>
                  <a:lnTo>
                    <a:pt x="122669" y="4683"/>
                  </a:lnTo>
                  <a:lnTo>
                    <a:pt x="114174" y="4683"/>
                  </a:lnTo>
                  <a:lnTo>
                    <a:pt x="109989" y="2373"/>
                  </a:lnTo>
                  <a:lnTo>
                    <a:pt x="105742" y="2373"/>
                  </a:lnTo>
                  <a:lnTo>
                    <a:pt x="101495" y="0"/>
                  </a:lnTo>
                  <a:lnTo>
                    <a:pt x="99371" y="0"/>
                  </a:lnTo>
                  <a:lnTo>
                    <a:pt x="99371" y="4683"/>
                  </a:lnTo>
                  <a:lnTo>
                    <a:pt x="88816" y="2373"/>
                  </a:lnTo>
                  <a:lnTo>
                    <a:pt x="88816" y="4683"/>
                  </a:lnTo>
                  <a:lnTo>
                    <a:pt x="86692" y="4683"/>
                  </a:lnTo>
                  <a:lnTo>
                    <a:pt x="82508" y="6994"/>
                  </a:lnTo>
                  <a:lnTo>
                    <a:pt x="80384" y="6994"/>
                  </a:lnTo>
                  <a:lnTo>
                    <a:pt x="78261" y="9367"/>
                  </a:lnTo>
                  <a:lnTo>
                    <a:pt x="78261" y="14050"/>
                  </a:lnTo>
                  <a:lnTo>
                    <a:pt x="76137" y="16360"/>
                  </a:lnTo>
                  <a:lnTo>
                    <a:pt x="69829" y="16360"/>
                  </a:lnTo>
                  <a:lnTo>
                    <a:pt x="65581" y="14050"/>
                  </a:lnTo>
                  <a:lnTo>
                    <a:pt x="63458" y="11677"/>
                  </a:lnTo>
                  <a:lnTo>
                    <a:pt x="55026" y="11677"/>
                  </a:lnTo>
                  <a:lnTo>
                    <a:pt x="48655" y="9367"/>
                  </a:lnTo>
                  <a:lnTo>
                    <a:pt x="48655" y="11677"/>
                  </a:lnTo>
                  <a:lnTo>
                    <a:pt x="46532" y="14050"/>
                  </a:lnTo>
                  <a:lnTo>
                    <a:pt x="38100" y="14050"/>
                  </a:lnTo>
                  <a:lnTo>
                    <a:pt x="35976" y="11677"/>
                  </a:lnTo>
                  <a:lnTo>
                    <a:pt x="31729" y="11677"/>
                  </a:lnTo>
                  <a:lnTo>
                    <a:pt x="23297" y="6994"/>
                  </a:lnTo>
                  <a:lnTo>
                    <a:pt x="19050" y="11677"/>
                  </a:lnTo>
                  <a:lnTo>
                    <a:pt x="12741" y="11677"/>
                  </a:lnTo>
                  <a:lnTo>
                    <a:pt x="10618" y="9367"/>
                  </a:lnTo>
                  <a:lnTo>
                    <a:pt x="12741" y="6994"/>
                  </a:lnTo>
                  <a:lnTo>
                    <a:pt x="12741" y="4683"/>
                  </a:lnTo>
                  <a:lnTo>
                    <a:pt x="14803" y="2373"/>
                  </a:lnTo>
                  <a:lnTo>
                    <a:pt x="12741" y="0"/>
                  </a:lnTo>
                  <a:lnTo>
                    <a:pt x="4247" y="0"/>
                  </a:lnTo>
                  <a:lnTo>
                    <a:pt x="4247" y="4683"/>
                  </a:lnTo>
                  <a:lnTo>
                    <a:pt x="0" y="9367"/>
                  </a:lnTo>
                  <a:lnTo>
                    <a:pt x="0" y="16360"/>
                  </a:lnTo>
                  <a:lnTo>
                    <a:pt x="6371" y="18671"/>
                  </a:lnTo>
                  <a:lnTo>
                    <a:pt x="4247" y="23354"/>
                  </a:lnTo>
                  <a:lnTo>
                    <a:pt x="10618" y="25727"/>
                  </a:lnTo>
                  <a:lnTo>
                    <a:pt x="12741" y="28037"/>
                  </a:lnTo>
                  <a:lnTo>
                    <a:pt x="12741" y="37404"/>
                  </a:lnTo>
                  <a:lnTo>
                    <a:pt x="10618" y="39714"/>
                  </a:lnTo>
                  <a:lnTo>
                    <a:pt x="2124" y="39714"/>
                  </a:lnTo>
                  <a:lnTo>
                    <a:pt x="2124" y="42087"/>
                  </a:lnTo>
                  <a:lnTo>
                    <a:pt x="4247" y="44397"/>
                  </a:lnTo>
                  <a:lnTo>
                    <a:pt x="4247" y="53764"/>
                  </a:lnTo>
                  <a:lnTo>
                    <a:pt x="0" y="53764"/>
                  </a:lnTo>
                  <a:lnTo>
                    <a:pt x="4247" y="60757"/>
                  </a:lnTo>
                  <a:lnTo>
                    <a:pt x="6371" y="60757"/>
                  </a:lnTo>
                  <a:lnTo>
                    <a:pt x="6371" y="65441"/>
                  </a:lnTo>
                  <a:lnTo>
                    <a:pt x="12741" y="70124"/>
                  </a:lnTo>
                  <a:lnTo>
                    <a:pt x="14803" y="72434"/>
                  </a:lnTo>
                  <a:lnTo>
                    <a:pt x="16926" y="77118"/>
                  </a:lnTo>
                  <a:lnTo>
                    <a:pt x="16926" y="81801"/>
                  </a:lnTo>
                  <a:lnTo>
                    <a:pt x="14803" y="86422"/>
                  </a:lnTo>
                  <a:lnTo>
                    <a:pt x="16926" y="86422"/>
                  </a:lnTo>
                  <a:lnTo>
                    <a:pt x="19050" y="88794"/>
                  </a:lnTo>
                  <a:lnTo>
                    <a:pt x="23297" y="88794"/>
                  </a:lnTo>
                  <a:lnTo>
                    <a:pt x="27544" y="86422"/>
                  </a:lnTo>
                  <a:lnTo>
                    <a:pt x="29605" y="84111"/>
                  </a:lnTo>
                  <a:lnTo>
                    <a:pt x="38100" y="86422"/>
                  </a:lnTo>
                  <a:lnTo>
                    <a:pt x="40223" y="79428"/>
                  </a:lnTo>
                  <a:lnTo>
                    <a:pt x="50779" y="77118"/>
                  </a:lnTo>
                  <a:lnTo>
                    <a:pt x="50779" y="79428"/>
                  </a:lnTo>
                  <a:lnTo>
                    <a:pt x="57087" y="86422"/>
                  </a:lnTo>
                  <a:lnTo>
                    <a:pt x="61334" y="86422"/>
                  </a:lnTo>
                  <a:lnTo>
                    <a:pt x="63458" y="84111"/>
                  </a:lnTo>
                  <a:lnTo>
                    <a:pt x="67705" y="88794"/>
                  </a:lnTo>
                  <a:lnTo>
                    <a:pt x="71890" y="88794"/>
                  </a:lnTo>
                  <a:lnTo>
                    <a:pt x="76137" y="84111"/>
                  </a:lnTo>
                  <a:lnTo>
                    <a:pt x="80384" y="88794"/>
                  </a:lnTo>
                  <a:lnTo>
                    <a:pt x="86692" y="88794"/>
                  </a:lnTo>
                  <a:lnTo>
                    <a:pt x="88816" y="86422"/>
                  </a:lnTo>
                  <a:lnTo>
                    <a:pt x="88816" y="79428"/>
                  </a:lnTo>
                  <a:lnTo>
                    <a:pt x="86692" y="77118"/>
                  </a:lnTo>
                  <a:lnTo>
                    <a:pt x="93063" y="74745"/>
                  </a:lnTo>
                  <a:lnTo>
                    <a:pt x="99371" y="65441"/>
                  </a:lnTo>
                  <a:lnTo>
                    <a:pt x="109989" y="67751"/>
                  </a:lnTo>
                  <a:lnTo>
                    <a:pt x="114174" y="60757"/>
                  </a:lnTo>
                  <a:lnTo>
                    <a:pt x="118421" y="67751"/>
                  </a:lnTo>
                  <a:lnTo>
                    <a:pt x="122669" y="67751"/>
                  </a:lnTo>
                  <a:lnTo>
                    <a:pt x="126853" y="70124"/>
                  </a:lnTo>
                  <a:lnTo>
                    <a:pt x="131100" y="70124"/>
                  </a:lnTo>
                  <a:lnTo>
                    <a:pt x="131100" y="65441"/>
                  </a:lnTo>
                  <a:close/>
                </a:path>
              </a:pathLst>
            </a:custGeom>
            <a:noFill/>
            <a:ln w="1561" cap="flat">
              <a:solidFill>
                <a:srgbClr val="FFFFFF"/>
              </a:solidFill>
              <a:prstDash val="solid"/>
              <a:round/>
            </a:ln>
          </p:spPr>
          <p:txBody>
            <a:bodyPr rtlCol="0" anchor="ctr"/>
            <a:lstStyle/>
            <a:p>
              <a:endParaRPr lang="en-US" noProof="0" dirty="0"/>
            </a:p>
          </p:txBody>
        </p:sp>
        <p:sp>
          <p:nvSpPr>
            <p:cNvPr id="5244" name="Serbest Form 5243">
              <a:extLst>
                <a:ext uri="{FF2B5EF4-FFF2-40B4-BE49-F238E27FC236}">
                  <a16:creationId xmlns:a16="http://schemas.microsoft.com/office/drawing/2014/main" id="{DED5B535-69ED-6049-AB12-A73E3885B8A5}"/>
                </a:ext>
              </a:extLst>
            </p:cNvPr>
            <p:cNvSpPr/>
            <p:nvPr/>
          </p:nvSpPr>
          <p:spPr>
            <a:xfrm>
              <a:off x="3787169" y="2376756"/>
              <a:ext cx="988843" cy="1217210"/>
            </a:xfrm>
            <a:custGeom>
              <a:avLst/>
              <a:gdLst>
                <a:gd name="connsiteX0" fmla="*/ 987219 w 988843"/>
                <a:gd name="connsiteY0" fmla="*/ 387274 h 1217210"/>
                <a:gd name="connsiteX1" fmla="*/ 987219 w 988843"/>
                <a:gd name="connsiteY1" fmla="*/ 380281 h 1217210"/>
                <a:gd name="connsiteX2" fmla="*/ 985096 w 988843"/>
                <a:gd name="connsiteY2" fmla="*/ 375660 h 1217210"/>
                <a:gd name="connsiteX3" fmla="*/ 980849 w 988843"/>
                <a:gd name="connsiteY3" fmla="*/ 368729 h 1217210"/>
                <a:gd name="connsiteX4" fmla="*/ 978725 w 988843"/>
                <a:gd name="connsiteY4" fmla="*/ 361735 h 1217210"/>
                <a:gd name="connsiteX5" fmla="*/ 978725 w 988843"/>
                <a:gd name="connsiteY5" fmla="*/ 336258 h 1217210"/>
                <a:gd name="connsiteX6" fmla="*/ 968045 w 988843"/>
                <a:gd name="connsiteY6" fmla="*/ 324644 h 1217210"/>
                <a:gd name="connsiteX7" fmla="*/ 957364 w 988843"/>
                <a:gd name="connsiteY7" fmla="*/ 322333 h 1217210"/>
                <a:gd name="connsiteX8" fmla="*/ 940313 w 988843"/>
                <a:gd name="connsiteY8" fmla="*/ 324644 h 1217210"/>
                <a:gd name="connsiteX9" fmla="*/ 934067 w 988843"/>
                <a:gd name="connsiteY9" fmla="*/ 317712 h 1217210"/>
                <a:gd name="connsiteX10" fmla="*/ 927821 w 988843"/>
                <a:gd name="connsiteY10" fmla="*/ 317712 h 1217210"/>
                <a:gd name="connsiteX11" fmla="*/ 921575 w 988843"/>
                <a:gd name="connsiteY11" fmla="*/ 308408 h 1217210"/>
                <a:gd name="connsiteX12" fmla="*/ 913019 w 988843"/>
                <a:gd name="connsiteY12" fmla="*/ 308408 h 1217210"/>
                <a:gd name="connsiteX13" fmla="*/ 902338 w 988843"/>
                <a:gd name="connsiteY13" fmla="*/ 296794 h 1217210"/>
                <a:gd name="connsiteX14" fmla="*/ 898091 w 988843"/>
                <a:gd name="connsiteY14" fmla="*/ 289863 h 1217210"/>
                <a:gd name="connsiteX15" fmla="*/ 885287 w 988843"/>
                <a:gd name="connsiteY15" fmla="*/ 275938 h 1217210"/>
                <a:gd name="connsiteX16" fmla="*/ 859741 w 988843"/>
                <a:gd name="connsiteY16" fmla="*/ 257205 h 1217210"/>
                <a:gd name="connsiteX17" fmla="*/ 851185 w 988843"/>
                <a:gd name="connsiteY17" fmla="*/ 254894 h 1217210"/>
                <a:gd name="connsiteX18" fmla="*/ 823453 w 988843"/>
                <a:gd name="connsiteY18" fmla="*/ 254894 h 1217210"/>
                <a:gd name="connsiteX19" fmla="*/ 823453 w 988843"/>
                <a:gd name="connsiteY19" fmla="*/ 259515 h 1217210"/>
                <a:gd name="connsiteX20" fmla="*/ 821330 w 988843"/>
                <a:gd name="connsiteY20" fmla="*/ 259515 h 1217210"/>
                <a:gd name="connsiteX21" fmla="*/ 817082 w 988843"/>
                <a:gd name="connsiteY21" fmla="*/ 254894 h 1217210"/>
                <a:gd name="connsiteX22" fmla="*/ 812773 w 988843"/>
                <a:gd name="connsiteY22" fmla="*/ 252584 h 1217210"/>
                <a:gd name="connsiteX23" fmla="*/ 808525 w 988843"/>
                <a:gd name="connsiteY23" fmla="*/ 252584 h 1217210"/>
                <a:gd name="connsiteX24" fmla="*/ 804278 w 988843"/>
                <a:gd name="connsiteY24" fmla="*/ 250273 h 1217210"/>
                <a:gd name="connsiteX25" fmla="*/ 793598 w 988843"/>
                <a:gd name="connsiteY25" fmla="*/ 250273 h 1217210"/>
                <a:gd name="connsiteX26" fmla="*/ 791474 w 988843"/>
                <a:gd name="connsiteY26" fmla="*/ 247901 h 1217210"/>
                <a:gd name="connsiteX27" fmla="*/ 787227 w 988843"/>
                <a:gd name="connsiteY27" fmla="*/ 245590 h 1217210"/>
                <a:gd name="connsiteX28" fmla="*/ 780981 w 988843"/>
                <a:gd name="connsiteY28" fmla="*/ 243280 h 1217210"/>
                <a:gd name="connsiteX29" fmla="*/ 776734 w 988843"/>
                <a:gd name="connsiteY29" fmla="*/ 240969 h 1217210"/>
                <a:gd name="connsiteX30" fmla="*/ 770488 w 988843"/>
                <a:gd name="connsiteY30" fmla="*/ 238659 h 1217210"/>
                <a:gd name="connsiteX31" fmla="*/ 766179 w 988843"/>
                <a:gd name="connsiteY31" fmla="*/ 238659 h 1217210"/>
                <a:gd name="connsiteX32" fmla="*/ 761931 w 988843"/>
                <a:gd name="connsiteY32" fmla="*/ 240969 h 1217210"/>
                <a:gd name="connsiteX33" fmla="*/ 750502 w 988843"/>
                <a:gd name="connsiteY33" fmla="*/ 252771 h 1217210"/>
                <a:gd name="connsiteX34" fmla="*/ 748378 w 988843"/>
                <a:gd name="connsiteY34" fmla="*/ 257392 h 1217210"/>
                <a:gd name="connsiteX35" fmla="*/ 742132 w 988843"/>
                <a:gd name="connsiteY35" fmla="*/ 248088 h 1217210"/>
                <a:gd name="connsiteX36" fmla="*/ 742132 w 988843"/>
                <a:gd name="connsiteY36" fmla="*/ 262013 h 1217210"/>
                <a:gd name="connsiteX37" fmla="*/ 731327 w 988843"/>
                <a:gd name="connsiteY37" fmla="*/ 271504 h 1217210"/>
                <a:gd name="connsiteX38" fmla="*/ 737573 w 988843"/>
                <a:gd name="connsiteY38" fmla="*/ 245965 h 1217210"/>
                <a:gd name="connsiteX39" fmla="*/ 739696 w 988843"/>
                <a:gd name="connsiteY39" fmla="*/ 245965 h 1217210"/>
                <a:gd name="connsiteX40" fmla="*/ 743943 w 988843"/>
                <a:gd name="connsiteY40" fmla="*/ 241344 h 1217210"/>
                <a:gd name="connsiteX41" fmla="*/ 743943 w 988843"/>
                <a:gd name="connsiteY41" fmla="*/ 234038 h 1217210"/>
                <a:gd name="connsiteX42" fmla="*/ 741820 w 988843"/>
                <a:gd name="connsiteY42" fmla="*/ 231665 h 1217210"/>
                <a:gd name="connsiteX43" fmla="*/ 739696 w 988843"/>
                <a:gd name="connsiteY43" fmla="*/ 231665 h 1217210"/>
                <a:gd name="connsiteX44" fmla="*/ 733450 w 988843"/>
                <a:gd name="connsiteY44" fmla="*/ 238659 h 1217210"/>
                <a:gd name="connsiteX45" fmla="*/ 737760 w 988843"/>
                <a:gd name="connsiteY45" fmla="*/ 224734 h 1217210"/>
                <a:gd name="connsiteX46" fmla="*/ 735574 w 988843"/>
                <a:gd name="connsiteY46" fmla="*/ 224734 h 1217210"/>
                <a:gd name="connsiteX47" fmla="*/ 733450 w 988843"/>
                <a:gd name="connsiteY47" fmla="*/ 222424 h 1217210"/>
                <a:gd name="connsiteX48" fmla="*/ 733450 w 988843"/>
                <a:gd name="connsiteY48" fmla="*/ 220113 h 1217210"/>
                <a:gd name="connsiteX49" fmla="*/ 724956 w 988843"/>
                <a:gd name="connsiteY49" fmla="*/ 210809 h 1217210"/>
                <a:gd name="connsiteX50" fmla="*/ 722833 w 988843"/>
                <a:gd name="connsiteY50" fmla="*/ 210809 h 1217210"/>
                <a:gd name="connsiteX51" fmla="*/ 718523 w 988843"/>
                <a:gd name="connsiteY51" fmla="*/ 217803 h 1217210"/>
                <a:gd name="connsiteX52" fmla="*/ 716399 w 988843"/>
                <a:gd name="connsiteY52" fmla="*/ 213119 h 1217210"/>
                <a:gd name="connsiteX53" fmla="*/ 712152 w 988843"/>
                <a:gd name="connsiteY53" fmla="*/ 210809 h 1217210"/>
                <a:gd name="connsiteX54" fmla="*/ 710028 w 988843"/>
                <a:gd name="connsiteY54" fmla="*/ 206188 h 1217210"/>
                <a:gd name="connsiteX55" fmla="*/ 705719 w 988843"/>
                <a:gd name="connsiteY55" fmla="*/ 203878 h 1217210"/>
                <a:gd name="connsiteX56" fmla="*/ 703595 w 988843"/>
                <a:gd name="connsiteY56" fmla="*/ 201567 h 1217210"/>
                <a:gd name="connsiteX57" fmla="*/ 699348 w 988843"/>
                <a:gd name="connsiteY57" fmla="*/ 199257 h 1217210"/>
                <a:gd name="connsiteX58" fmla="*/ 690791 w 988843"/>
                <a:gd name="connsiteY58" fmla="*/ 199257 h 1217210"/>
                <a:gd name="connsiteX59" fmla="*/ 686544 w 988843"/>
                <a:gd name="connsiteY59" fmla="*/ 196884 h 1217210"/>
                <a:gd name="connsiteX60" fmla="*/ 684420 w 988843"/>
                <a:gd name="connsiteY60" fmla="*/ 196884 h 1217210"/>
                <a:gd name="connsiteX61" fmla="*/ 680173 w 988843"/>
                <a:gd name="connsiteY61" fmla="*/ 192263 h 1217210"/>
                <a:gd name="connsiteX62" fmla="*/ 675864 w 988843"/>
                <a:gd name="connsiteY62" fmla="*/ 189953 h 1217210"/>
                <a:gd name="connsiteX63" fmla="*/ 673740 w 988843"/>
                <a:gd name="connsiteY63" fmla="*/ 185332 h 1217210"/>
                <a:gd name="connsiteX64" fmla="*/ 669493 w 988843"/>
                <a:gd name="connsiteY64" fmla="*/ 183022 h 1217210"/>
                <a:gd name="connsiteX65" fmla="*/ 667369 w 988843"/>
                <a:gd name="connsiteY65" fmla="*/ 187643 h 1217210"/>
                <a:gd name="connsiteX66" fmla="*/ 648195 w 988843"/>
                <a:gd name="connsiteY66" fmla="*/ 187643 h 1217210"/>
                <a:gd name="connsiteX67" fmla="*/ 643885 w 988843"/>
                <a:gd name="connsiteY67" fmla="*/ 192263 h 1217210"/>
                <a:gd name="connsiteX68" fmla="*/ 641761 w 988843"/>
                <a:gd name="connsiteY68" fmla="*/ 196884 h 1217210"/>
                <a:gd name="connsiteX69" fmla="*/ 641761 w 988843"/>
                <a:gd name="connsiteY69" fmla="*/ 201567 h 1217210"/>
                <a:gd name="connsiteX70" fmla="*/ 639638 w 988843"/>
                <a:gd name="connsiteY70" fmla="*/ 203878 h 1217210"/>
                <a:gd name="connsiteX71" fmla="*/ 639638 w 988843"/>
                <a:gd name="connsiteY71" fmla="*/ 206188 h 1217210"/>
                <a:gd name="connsiteX72" fmla="*/ 643885 w 988843"/>
                <a:gd name="connsiteY72" fmla="*/ 213119 h 1217210"/>
                <a:gd name="connsiteX73" fmla="*/ 631081 w 988843"/>
                <a:gd name="connsiteY73" fmla="*/ 213119 h 1217210"/>
                <a:gd name="connsiteX74" fmla="*/ 628957 w 988843"/>
                <a:gd name="connsiteY74" fmla="*/ 217803 h 1217210"/>
                <a:gd name="connsiteX75" fmla="*/ 624710 w 988843"/>
                <a:gd name="connsiteY75" fmla="*/ 222424 h 1217210"/>
                <a:gd name="connsiteX76" fmla="*/ 622586 w 988843"/>
                <a:gd name="connsiteY76" fmla="*/ 227044 h 1217210"/>
                <a:gd name="connsiteX77" fmla="*/ 622586 w 988843"/>
                <a:gd name="connsiteY77" fmla="*/ 229355 h 1217210"/>
                <a:gd name="connsiteX78" fmla="*/ 620463 w 988843"/>
                <a:gd name="connsiteY78" fmla="*/ 231665 h 1217210"/>
                <a:gd name="connsiteX79" fmla="*/ 620463 w 988843"/>
                <a:gd name="connsiteY79" fmla="*/ 236348 h 1217210"/>
                <a:gd name="connsiteX80" fmla="*/ 618339 w 988843"/>
                <a:gd name="connsiteY80" fmla="*/ 240969 h 1217210"/>
                <a:gd name="connsiteX81" fmla="*/ 614030 w 988843"/>
                <a:gd name="connsiteY81" fmla="*/ 245590 h 1217210"/>
                <a:gd name="connsiteX82" fmla="*/ 611906 w 988843"/>
                <a:gd name="connsiteY82" fmla="*/ 245590 h 1217210"/>
                <a:gd name="connsiteX83" fmla="*/ 614030 w 988843"/>
                <a:gd name="connsiteY83" fmla="*/ 243280 h 1217210"/>
                <a:gd name="connsiteX84" fmla="*/ 614030 w 988843"/>
                <a:gd name="connsiteY84" fmla="*/ 238659 h 1217210"/>
                <a:gd name="connsiteX85" fmla="*/ 616153 w 988843"/>
                <a:gd name="connsiteY85" fmla="*/ 234038 h 1217210"/>
                <a:gd name="connsiteX86" fmla="*/ 616153 w 988843"/>
                <a:gd name="connsiteY86" fmla="*/ 231665 h 1217210"/>
                <a:gd name="connsiteX87" fmla="*/ 618339 w 988843"/>
                <a:gd name="connsiteY87" fmla="*/ 227044 h 1217210"/>
                <a:gd name="connsiteX88" fmla="*/ 618339 w 988843"/>
                <a:gd name="connsiteY88" fmla="*/ 224734 h 1217210"/>
                <a:gd name="connsiteX89" fmla="*/ 616153 w 988843"/>
                <a:gd name="connsiteY89" fmla="*/ 222424 h 1217210"/>
                <a:gd name="connsiteX90" fmla="*/ 614030 w 988843"/>
                <a:gd name="connsiteY90" fmla="*/ 222424 h 1217210"/>
                <a:gd name="connsiteX91" fmla="*/ 611906 w 988843"/>
                <a:gd name="connsiteY91" fmla="*/ 224734 h 1217210"/>
                <a:gd name="connsiteX92" fmla="*/ 609783 w 988843"/>
                <a:gd name="connsiteY92" fmla="*/ 224734 h 1217210"/>
                <a:gd name="connsiteX93" fmla="*/ 605535 w 988843"/>
                <a:gd name="connsiteY93" fmla="*/ 229355 h 1217210"/>
                <a:gd name="connsiteX94" fmla="*/ 601226 w 988843"/>
                <a:gd name="connsiteY94" fmla="*/ 227044 h 1217210"/>
                <a:gd name="connsiteX95" fmla="*/ 588734 w 988843"/>
                <a:gd name="connsiteY95" fmla="*/ 227044 h 1217210"/>
                <a:gd name="connsiteX96" fmla="*/ 584424 w 988843"/>
                <a:gd name="connsiteY96" fmla="*/ 224734 h 1217210"/>
                <a:gd name="connsiteX97" fmla="*/ 580177 w 988843"/>
                <a:gd name="connsiteY97" fmla="*/ 220113 h 1217210"/>
                <a:gd name="connsiteX98" fmla="*/ 580177 w 988843"/>
                <a:gd name="connsiteY98" fmla="*/ 201380 h 1217210"/>
                <a:gd name="connsiteX99" fmla="*/ 578054 w 988843"/>
                <a:gd name="connsiteY99" fmla="*/ 199070 h 1217210"/>
                <a:gd name="connsiteX100" fmla="*/ 578054 w 988843"/>
                <a:gd name="connsiteY100" fmla="*/ 194386 h 1217210"/>
                <a:gd name="connsiteX101" fmla="*/ 575930 w 988843"/>
                <a:gd name="connsiteY101" fmla="*/ 194386 h 1217210"/>
                <a:gd name="connsiteX102" fmla="*/ 573806 w 988843"/>
                <a:gd name="connsiteY102" fmla="*/ 196697 h 1217210"/>
                <a:gd name="connsiteX103" fmla="*/ 569497 w 988843"/>
                <a:gd name="connsiteY103" fmla="*/ 199070 h 1217210"/>
                <a:gd name="connsiteX104" fmla="*/ 567373 w 988843"/>
                <a:gd name="connsiteY104" fmla="*/ 201380 h 1217210"/>
                <a:gd name="connsiteX105" fmla="*/ 565250 w 988843"/>
                <a:gd name="connsiteY105" fmla="*/ 206001 h 1217210"/>
                <a:gd name="connsiteX106" fmla="*/ 563126 w 988843"/>
                <a:gd name="connsiteY106" fmla="*/ 208311 h 1217210"/>
                <a:gd name="connsiteX107" fmla="*/ 554569 w 988843"/>
                <a:gd name="connsiteY107" fmla="*/ 212932 h 1217210"/>
                <a:gd name="connsiteX108" fmla="*/ 552446 w 988843"/>
                <a:gd name="connsiteY108" fmla="*/ 215305 h 1217210"/>
                <a:gd name="connsiteX109" fmla="*/ 537518 w 988843"/>
                <a:gd name="connsiteY109" fmla="*/ 215305 h 1217210"/>
                <a:gd name="connsiteX110" fmla="*/ 533271 w 988843"/>
                <a:gd name="connsiteY110" fmla="*/ 212932 h 1217210"/>
                <a:gd name="connsiteX111" fmla="*/ 548198 w 988843"/>
                <a:gd name="connsiteY111" fmla="*/ 208311 h 1217210"/>
                <a:gd name="connsiteX112" fmla="*/ 550322 w 988843"/>
                <a:gd name="connsiteY112" fmla="*/ 203691 h 1217210"/>
                <a:gd name="connsiteX113" fmla="*/ 556568 w 988843"/>
                <a:gd name="connsiteY113" fmla="*/ 196697 h 1217210"/>
                <a:gd name="connsiteX114" fmla="*/ 556568 w 988843"/>
                <a:gd name="connsiteY114" fmla="*/ 190328 h 1217210"/>
                <a:gd name="connsiteX115" fmla="*/ 558754 w 988843"/>
                <a:gd name="connsiteY115" fmla="*/ 188017 h 1217210"/>
                <a:gd name="connsiteX116" fmla="*/ 565000 w 988843"/>
                <a:gd name="connsiteY116" fmla="*/ 174092 h 1217210"/>
                <a:gd name="connsiteX117" fmla="*/ 577804 w 988843"/>
                <a:gd name="connsiteY117" fmla="*/ 160168 h 1217210"/>
                <a:gd name="connsiteX118" fmla="*/ 582051 w 988843"/>
                <a:gd name="connsiteY118" fmla="*/ 157857 h 1217210"/>
                <a:gd name="connsiteX119" fmla="*/ 588297 w 988843"/>
                <a:gd name="connsiteY119" fmla="*/ 150926 h 1217210"/>
                <a:gd name="connsiteX120" fmla="*/ 588297 w 988843"/>
                <a:gd name="connsiteY120" fmla="*/ 146243 h 1217210"/>
                <a:gd name="connsiteX121" fmla="*/ 590420 w 988843"/>
                <a:gd name="connsiteY121" fmla="*/ 141622 h 1217210"/>
                <a:gd name="connsiteX122" fmla="*/ 594668 w 988843"/>
                <a:gd name="connsiteY122" fmla="*/ 137001 h 1217210"/>
                <a:gd name="connsiteX123" fmla="*/ 598915 w 988843"/>
                <a:gd name="connsiteY123" fmla="*/ 134691 h 1217210"/>
                <a:gd name="connsiteX124" fmla="*/ 601038 w 988843"/>
                <a:gd name="connsiteY124" fmla="*/ 132380 h 1217210"/>
                <a:gd name="connsiteX125" fmla="*/ 605348 w 988843"/>
                <a:gd name="connsiteY125" fmla="*/ 130007 h 1217210"/>
                <a:gd name="connsiteX126" fmla="*/ 596791 w 988843"/>
                <a:gd name="connsiteY126" fmla="*/ 127697 h 1217210"/>
                <a:gd name="connsiteX127" fmla="*/ 603037 w 988843"/>
                <a:gd name="connsiteY127" fmla="*/ 120766 h 1217210"/>
                <a:gd name="connsiteX128" fmla="*/ 603037 w 988843"/>
                <a:gd name="connsiteY128" fmla="*/ 113772 h 1217210"/>
                <a:gd name="connsiteX129" fmla="*/ 600851 w 988843"/>
                <a:gd name="connsiteY129" fmla="*/ 111462 h 1217210"/>
                <a:gd name="connsiteX130" fmla="*/ 596604 w 988843"/>
                <a:gd name="connsiteY130" fmla="*/ 109151 h 1217210"/>
                <a:gd name="connsiteX131" fmla="*/ 590358 w 988843"/>
                <a:gd name="connsiteY131" fmla="*/ 109151 h 1217210"/>
                <a:gd name="connsiteX132" fmla="*/ 586048 w 988843"/>
                <a:gd name="connsiteY132" fmla="*/ 106841 h 1217210"/>
                <a:gd name="connsiteX133" fmla="*/ 583925 w 988843"/>
                <a:gd name="connsiteY133" fmla="*/ 104530 h 1217210"/>
                <a:gd name="connsiteX134" fmla="*/ 581801 w 988843"/>
                <a:gd name="connsiteY134" fmla="*/ 97537 h 1217210"/>
                <a:gd name="connsiteX135" fmla="*/ 579678 w 988843"/>
                <a:gd name="connsiteY135" fmla="*/ 83674 h 1217210"/>
                <a:gd name="connsiteX136" fmla="*/ 577554 w 988843"/>
                <a:gd name="connsiteY136" fmla="*/ 64941 h 1217210"/>
                <a:gd name="connsiteX137" fmla="*/ 575430 w 988843"/>
                <a:gd name="connsiteY137" fmla="*/ 53327 h 1217210"/>
                <a:gd name="connsiteX138" fmla="*/ 573307 w 988843"/>
                <a:gd name="connsiteY138" fmla="*/ 44023 h 1217210"/>
                <a:gd name="connsiteX139" fmla="*/ 571121 w 988843"/>
                <a:gd name="connsiteY139" fmla="*/ 37091 h 1217210"/>
                <a:gd name="connsiteX140" fmla="*/ 568997 w 988843"/>
                <a:gd name="connsiteY140" fmla="*/ 32471 h 1217210"/>
                <a:gd name="connsiteX141" fmla="*/ 564750 w 988843"/>
                <a:gd name="connsiteY141" fmla="*/ 30098 h 1217210"/>
                <a:gd name="connsiteX142" fmla="*/ 562626 w 988843"/>
                <a:gd name="connsiteY142" fmla="*/ 30098 h 1217210"/>
                <a:gd name="connsiteX143" fmla="*/ 562626 w 988843"/>
                <a:gd name="connsiteY143" fmla="*/ 34781 h 1217210"/>
                <a:gd name="connsiteX144" fmla="*/ 564750 w 988843"/>
                <a:gd name="connsiteY144" fmla="*/ 37091 h 1217210"/>
                <a:gd name="connsiteX145" fmla="*/ 564750 w 988843"/>
                <a:gd name="connsiteY145" fmla="*/ 41712 h 1217210"/>
                <a:gd name="connsiteX146" fmla="*/ 558504 w 988843"/>
                <a:gd name="connsiteY146" fmla="*/ 41712 h 1217210"/>
                <a:gd name="connsiteX147" fmla="*/ 558504 w 988843"/>
                <a:gd name="connsiteY147" fmla="*/ 39402 h 1217210"/>
                <a:gd name="connsiteX148" fmla="*/ 556318 w 988843"/>
                <a:gd name="connsiteY148" fmla="*/ 41712 h 1217210"/>
                <a:gd name="connsiteX149" fmla="*/ 554195 w 988843"/>
                <a:gd name="connsiteY149" fmla="*/ 46333 h 1217210"/>
                <a:gd name="connsiteX150" fmla="*/ 554195 w 988843"/>
                <a:gd name="connsiteY150" fmla="*/ 48706 h 1217210"/>
                <a:gd name="connsiteX151" fmla="*/ 552071 w 988843"/>
                <a:gd name="connsiteY151" fmla="*/ 51016 h 1217210"/>
                <a:gd name="connsiteX152" fmla="*/ 549947 w 988843"/>
                <a:gd name="connsiteY152" fmla="*/ 55637 h 1217210"/>
                <a:gd name="connsiteX153" fmla="*/ 545700 w 988843"/>
                <a:gd name="connsiteY153" fmla="*/ 60258 h 1217210"/>
                <a:gd name="connsiteX154" fmla="*/ 539454 w 988843"/>
                <a:gd name="connsiteY154" fmla="*/ 74183 h 1217210"/>
                <a:gd name="connsiteX155" fmla="*/ 539454 w 988843"/>
                <a:gd name="connsiteY155" fmla="*/ 81176 h 1217210"/>
                <a:gd name="connsiteX156" fmla="*/ 530960 w 988843"/>
                <a:gd name="connsiteY156" fmla="*/ 95039 h 1217210"/>
                <a:gd name="connsiteX157" fmla="*/ 528836 w 988843"/>
                <a:gd name="connsiteY157" fmla="*/ 95039 h 1217210"/>
                <a:gd name="connsiteX158" fmla="*/ 526650 w 988843"/>
                <a:gd name="connsiteY158" fmla="*/ 97349 h 1217210"/>
                <a:gd name="connsiteX159" fmla="*/ 520404 w 988843"/>
                <a:gd name="connsiteY159" fmla="*/ 97349 h 1217210"/>
                <a:gd name="connsiteX160" fmla="*/ 516157 w 988843"/>
                <a:gd name="connsiteY160" fmla="*/ 92729 h 1217210"/>
                <a:gd name="connsiteX161" fmla="*/ 514034 w 988843"/>
                <a:gd name="connsiteY161" fmla="*/ 95039 h 1217210"/>
                <a:gd name="connsiteX162" fmla="*/ 509724 w 988843"/>
                <a:gd name="connsiteY162" fmla="*/ 95039 h 1217210"/>
                <a:gd name="connsiteX163" fmla="*/ 507600 w 988843"/>
                <a:gd name="connsiteY163" fmla="*/ 92729 h 1217210"/>
                <a:gd name="connsiteX164" fmla="*/ 503353 w 988843"/>
                <a:gd name="connsiteY164" fmla="*/ 92729 h 1217210"/>
                <a:gd name="connsiteX165" fmla="*/ 501230 w 988843"/>
                <a:gd name="connsiteY165" fmla="*/ 95039 h 1217210"/>
                <a:gd name="connsiteX166" fmla="*/ 501230 w 988843"/>
                <a:gd name="connsiteY166" fmla="*/ 97349 h 1217210"/>
                <a:gd name="connsiteX167" fmla="*/ 499106 w 988843"/>
                <a:gd name="connsiteY167" fmla="*/ 99722 h 1217210"/>
                <a:gd name="connsiteX168" fmla="*/ 490549 w 988843"/>
                <a:gd name="connsiteY168" fmla="*/ 99722 h 1217210"/>
                <a:gd name="connsiteX169" fmla="*/ 486302 w 988843"/>
                <a:gd name="connsiteY169" fmla="*/ 95039 h 1217210"/>
                <a:gd name="connsiteX170" fmla="*/ 486302 w 988843"/>
                <a:gd name="connsiteY170" fmla="*/ 92729 h 1217210"/>
                <a:gd name="connsiteX171" fmla="*/ 480056 w 988843"/>
                <a:gd name="connsiteY171" fmla="*/ 90418 h 1217210"/>
                <a:gd name="connsiteX172" fmla="*/ 477933 w 988843"/>
                <a:gd name="connsiteY172" fmla="*/ 88108 h 1217210"/>
                <a:gd name="connsiteX173" fmla="*/ 475809 w 988843"/>
                <a:gd name="connsiteY173" fmla="*/ 83487 h 1217210"/>
                <a:gd name="connsiteX174" fmla="*/ 473685 w 988843"/>
                <a:gd name="connsiteY174" fmla="*/ 83487 h 1217210"/>
                <a:gd name="connsiteX175" fmla="*/ 469438 w 988843"/>
                <a:gd name="connsiteY175" fmla="*/ 85797 h 1217210"/>
                <a:gd name="connsiteX176" fmla="*/ 467315 w 988843"/>
                <a:gd name="connsiteY176" fmla="*/ 88108 h 1217210"/>
                <a:gd name="connsiteX177" fmla="*/ 463005 w 988843"/>
                <a:gd name="connsiteY177" fmla="*/ 90418 h 1217210"/>
                <a:gd name="connsiteX178" fmla="*/ 454511 w 988843"/>
                <a:gd name="connsiteY178" fmla="*/ 90418 h 1217210"/>
                <a:gd name="connsiteX179" fmla="*/ 454511 w 988843"/>
                <a:gd name="connsiteY179" fmla="*/ 85797 h 1217210"/>
                <a:gd name="connsiteX180" fmla="*/ 452387 w 988843"/>
                <a:gd name="connsiteY180" fmla="*/ 85797 h 1217210"/>
                <a:gd name="connsiteX181" fmla="*/ 448077 w 988843"/>
                <a:gd name="connsiteY181" fmla="*/ 88108 h 1217210"/>
                <a:gd name="connsiteX182" fmla="*/ 448077 w 988843"/>
                <a:gd name="connsiteY182" fmla="*/ 97349 h 1217210"/>
                <a:gd name="connsiteX183" fmla="*/ 452387 w 988843"/>
                <a:gd name="connsiteY183" fmla="*/ 102033 h 1217210"/>
                <a:gd name="connsiteX184" fmla="*/ 452387 w 988843"/>
                <a:gd name="connsiteY184" fmla="*/ 104343 h 1217210"/>
                <a:gd name="connsiteX185" fmla="*/ 454511 w 988843"/>
                <a:gd name="connsiteY185" fmla="*/ 106654 h 1217210"/>
                <a:gd name="connsiteX186" fmla="*/ 452387 w 988843"/>
                <a:gd name="connsiteY186" fmla="*/ 108964 h 1217210"/>
                <a:gd name="connsiteX187" fmla="*/ 446141 w 988843"/>
                <a:gd name="connsiteY187" fmla="*/ 108964 h 1217210"/>
                <a:gd name="connsiteX188" fmla="*/ 437647 w 988843"/>
                <a:gd name="connsiteY188" fmla="*/ 104343 h 1217210"/>
                <a:gd name="connsiteX189" fmla="*/ 435461 w 988843"/>
                <a:gd name="connsiteY189" fmla="*/ 104343 h 1217210"/>
                <a:gd name="connsiteX190" fmla="*/ 431214 w 988843"/>
                <a:gd name="connsiteY190" fmla="*/ 102033 h 1217210"/>
                <a:gd name="connsiteX191" fmla="*/ 431214 w 988843"/>
                <a:gd name="connsiteY191" fmla="*/ 104343 h 1217210"/>
                <a:gd name="connsiteX192" fmla="*/ 429090 w 988843"/>
                <a:gd name="connsiteY192" fmla="*/ 106654 h 1217210"/>
                <a:gd name="connsiteX193" fmla="*/ 426966 w 988843"/>
                <a:gd name="connsiteY193" fmla="*/ 106654 h 1217210"/>
                <a:gd name="connsiteX194" fmla="*/ 422719 w 988843"/>
                <a:gd name="connsiteY194" fmla="*/ 102033 h 1217210"/>
                <a:gd name="connsiteX195" fmla="*/ 418410 w 988843"/>
                <a:gd name="connsiteY195" fmla="*/ 102033 h 1217210"/>
                <a:gd name="connsiteX196" fmla="*/ 411227 w 988843"/>
                <a:gd name="connsiteY196" fmla="*/ 109151 h 1217210"/>
                <a:gd name="connsiteX197" fmla="*/ 411227 w 988843"/>
                <a:gd name="connsiteY197" fmla="*/ 111462 h 1217210"/>
                <a:gd name="connsiteX198" fmla="*/ 400547 w 988843"/>
                <a:gd name="connsiteY198" fmla="*/ 111462 h 1217210"/>
                <a:gd name="connsiteX199" fmla="*/ 398423 w 988843"/>
                <a:gd name="connsiteY199" fmla="*/ 116145 h 1217210"/>
                <a:gd name="connsiteX200" fmla="*/ 392177 w 988843"/>
                <a:gd name="connsiteY200" fmla="*/ 116145 h 1217210"/>
                <a:gd name="connsiteX201" fmla="*/ 387867 w 988843"/>
                <a:gd name="connsiteY201" fmla="*/ 120766 h 1217210"/>
                <a:gd name="connsiteX202" fmla="*/ 387867 w 988843"/>
                <a:gd name="connsiteY202" fmla="*/ 125387 h 1217210"/>
                <a:gd name="connsiteX203" fmla="*/ 385744 w 988843"/>
                <a:gd name="connsiteY203" fmla="*/ 127697 h 1217210"/>
                <a:gd name="connsiteX204" fmla="*/ 372940 w 988843"/>
                <a:gd name="connsiteY204" fmla="*/ 127697 h 1217210"/>
                <a:gd name="connsiteX205" fmla="*/ 370816 w 988843"/>
                <a:gd name="connsiteY205" fmla="*/ 123076 h 1217210"/>
                <a:gd name="connsiteX206" fmla="*/ 366569 w 988843"/>
                <a:gd name="connsiteY206" fmla="*/ 123076 h 1217210"/>
                <a:gd name="connsiteX207" fmla="*/ 356014 w 988843"/>
                <a:gd name="connsiteY207" fmla="*/ 109151 h 1217210"/>
                <a:gd name="connsiteX208" fmla="*/ 356014 w 988843"/>
                <a:gd name="connsiteY208" fmla="*/ 97537 h 1217210"/>
                <a:gd name="connsiteX209" fmla="*/ 347519 w 988843"/>
                <a:gd name="connsiteY209" fmla="*/ 88295 h 1217210"/>
                <a:gd name="connsiteX210" fmla="*/ 345333 w 988843"/>
                <a:gd name="connsiteY210" fmla="*/ 83674 h 1217210"/>
                <a:gd name="connsiteX211" fmla="*/ 345333 w 988843"/>
                <a:gd name="connsiteY211" fmla="*/ 81364 h 1217210"/>
                <a:gd name="connsiteX212" fmla="*/ 347519 w 988843"/>
                <a:gd name="connsiteY212" fmla="*/ 76681 h 1217210"/>
                <a:gd name="connsiteX213" fmla="*/ 347519 w 988843"/>
                <a:gd name="connsiteY213" fmla="*/ 74370 h 1217210"/>
                <a:gd name="connsiteX214" fmla="*/ 349643 w 988843"/>
                <a:gd name="connsiteY214" fmla="*/ 69749 h 1217210"/>
                <a:gd name="connsiteX215" fmla="*/ 353890 w 988843"/>
                <a:gd name="connsiteY215" fmla="*/ 53514 h 1217210"/>
                <a:gd name="connsiteX216" fmla="*/ 358137 w 988843"/>
                <a:gd name="connsiteY216" fmla="*/ 48893 h 1217210"/>
                <a:gd name="connsiteX217" fmla="*/ 360261 w 988843"/>
                <a:gd name="connsiteY217" fmla="*/ 44210 h 1217210"/>
                <a:gd name="connsiteX218" fmla="*/ 360261 w 988843"/>
                <a:gd name="connsiteY218" fmla="*/ 39589 h 1217210"/>
                <a:gd name="connsiteX219" fmla="*/ 358137 w 988843"/>
                <a:gd name="connsiteY219" fmla="*/ 39589 h 1217210"/>
                <a:gd name="connsiteX220" fmla="*/ 356014 w 988843"/>
                <a:gd name="connsiteY220" fmla="*/ 37279 h 1217210"/>
                <a:gd name="connsiteX221" fmla="*/ 356014 w 988843"/>
                <a:gd name="connsiteY221" fmla="*/ 25477 h 1217210"/>
                <a:gd name="connsiteX222" fmla="*/ 353890 w 988843"/>
                <a:gd name="connsiteY222" fmla="*/ 25477 h 1217210"/>
                <a:gd name="connsiteX223" fmla="*/ 349643 w 988843"/>
                <a:gd name="connsiteY223" fmla="*/ 27787 h 1217210"/>
                <a:gd name="connsiteX224" fmla="*/ 347519 w 988843"/>
                <a:gd name="connsiteY224" fmla="*/ 27787 h 1217210"/>
                <a:gd name="connsiteX225" fmla="*/ 345333 w 988843"/>
                <a:gd name="connsiteY225" fmla="*/ 25477 h 1217210"/>
                <a:gd name="connsiteX226" fmla="*/ 345333 w 988843"/>
                <a:gd name="connsiteY226" fmla="*/ 23167 h 1217210"/>
                <a:gd name="connsiteX227" fmla="*/ 347519 w 988843"/>
                <a:gd name="connsiteY227" fmla="*/ 20856 h 1217210"/>
                <a:gd name="connsiteX228" fmla="*/ 349643 w 988843"/>
                <a:gd name="connsiteY228" fmla="*/ 16235 h 1217210"/>
                <a:gd name="connsiteX229" fmla="*/ 349643 w 988843"/>
                <a:gd name="connsiteY229" fmla="*/ 9242 h 1217210"/>
                <a:gd name="connsiteX230" fmla="*/ 347519 w 988843"/>
                <a:gd name="connsiteY230" fmla="*/ 4621 h 1217210"/>
                <a:gd name="connsiteX231" fmla="*/ 343209 w 988843"/>
                <a:gd name="connsiteY231" fmla="*/ 0 h 1217210"/>
                <a:gd name="connsiteX232" fmla="*/ 341086 w 988843"/>
                <a:gd name="connsiteY232" fmla="*/ 4621 h 1217210"/>
                <a:gd name="connsiteX233" fmla="*/ 332592 w 988843"/>
                <a:gd name="connsiteY233" fmla="*/ 2311 h 1217210"/>
                <a:gd name="connsiteX234" fmla="*/ 332592 w 988843"/>
                <a:gd name="connsiteY234" fmla="*/ 16235 h 1217210"/>
                <a:gd name="connsiteX235" fmla="*/ 330406 w 988843"/>
                <a:gd name="connsiteY235" fmla="*/ 18546 h 1217210"/>
                <a:gd name="connsiteX236" fmla="*/ 326158 w 988843"/>
                <a:gd name="connsiteY236" fmla="*/ 18546 h 1217210"/>
                <a:gd name="connsiteX237" fmla="*/ 326158 w 988843"/>
                <a:gd name="connsiteY237" fmla="*/ 23167 h 1217210"/>
                <a:gd name="connsiteX238" fmla="*/ 317539 w 988843"/>
                <a:gd name="connsiteY238" fmla="*/ 23167 h 1217210"/>
                <a:gd name="connsiteX239" fmla="*/ 313229 w 988843"/>
                <a:gd name="connsiteY239" fmla="*/ 25477 h 1217210"/>
                <a:gd name="connsiteX240" fmla="*/ 305047 w 988843"/>
                <a:gd name="connsiteY240" fmla="*/ 34781 h 1217210"/>
                <a:gd name="connsiteX241" fmla="*/ 300738 w 988843"/>
                <a:gd name="connsiteY241" fmla="*/ 37091 h 1217210"/>
                <a:gd name="connsiteX242" fmla="*/ 294492 w 988843"/>
                <a:gd name="connsiteY242" fmla="*/ 37091 h 1217210"/>
                <a:gd name="connsiteX243" fmla="*/ 292368 w 988843"/>
                <a:gd name="connsiteY243" fmla="*/ 34781 h 1217210"/>
                <a:gd name="connsiteX244" fmla="*/ 286122 w 988843"/>
                <a:gd name="connsiteY244" fmla="*/ 34781 h 1217210"/>
                <a:gd name="connsiteX245" fmla="*/ 283999 w 988843"/>
                <a:gd name="connsiteY245" fmla="*/ 37091 h 1217210"/>
                <a:gd name="connsiteX246" fmla="*/ 283999 w 988843"/>
                <a:gd name="connsiteY246" fmla="*/ 41712 h 1217210"/>
                <a:gd name="connsiteX247" fmla="*/ 281875 w 988843"/>
                <a:gd name="connsiteY247" fmla="*/ 46333 h 1217210"/>
                <a:gd name="connsiteX248" fmla="*/ 281875 w 988843"/>
                <a:gd name="connsiteY248" fmla="*/ 53327 h 1217210"/>
                <a:gd name="connsiteX249" fmla="*/ 279752 w 988843"/>
                <a:gd name="connsiteY249" fmla="*/ 55637 h 1217210"/>
                <a:gd name="connsiteX250" fmla="*/ 275504 w 988843"/>
                <a:gd name="connsiteY250" fmla="*/ 53327 h 1217210"/>
                <a:gd name="connsiteX251" fmla="*/ 271195 w 988843"/>
                <a:gd name="connsiteY251" fmla="*/ 48706 h 1217210"/>
                <a:gd name="connsiteX252" fmla="*/ 269071 w 988843"/>
                <a:gd name="connsiteY252" fmla="*/ 44023 h 1217210"/>
                <a:gd name="connsiteX253" fmla="*/ 266948 w 988843"/>
                <a:gd name="connsiteY253" fmla="*/ 41712 h 1217210"/>
                <a:gd name="connsiteX254" fmla="*/ 262701 w 988843"/>
                <a:gd name="connsiteY254" fmla="*/ 41712 h 1217210"/>
                <a:gd name="connsiteX255" fmla="*/ 260577 w 988843"/>
                <a:gd name="connsiteY255" fmla="*/ 44023 h 1217210"/>
                <a:gd name="connsiteX256" fmla="*/ 256267 w 988843"/>
                <a:gd name="connsiteY256" fmla="*/ 41712 h 1217210"/>
                <a:gd name="connsiteX257" fmla="*/ 252020 w 988843"/>
                <a:gd name="connsiteY257" fmla="*/ 44023 h 1217210"/>
                <a:gd name="connsiteX258" fmla="*/ 247773 w 988843"/>
                <a:gd name="connsiteY258" fmla="*/ 44023 h 1217210"/>
                <a:gd name="connsiteX259" fmla="*/ 247773 w 988843"/>
                <a:gd name="connsiteY259" fmla="*/ 37091 h 1217210"/>
                <a:gd name="connsiteX260" fmla="*/ 245649 w 988843"/>
                <a:gd name="connsiteY260" fmla="*/ 34781 h 1217210"/>
                <a:gd name="connsiteX261" fmla="*/ 230097 w 988843"/>
                <a:gd name="connsiteY261" fmla="*/ 34781 h 1217210"/>
                <a:gd name="connsiteX262" fmla="*/ 230097 w 988843"/>
                <a:gd name="connsiteY262" fmla="*/ 32471 h 1217210"/>
                <a:gd name="connsiteX263" fmla="*/ 227974 w 988843"/>
                <a:gd name="connsiteY263" fmla="*/ 30098 h 1217210"/>
                <a:gd name="connsiteX264" fmla="*/ 227974 w 988843"/>
                <a:gd name="connsiteY264" fmla="*/ 41712 h 1217210"/>
                <a:gd name="connsiteX265" fmla="*/ 234219 w 988843"/>
                <a:gd name="connsiteY265" fmla="*/ 48706 h 1217210"/>
                <a:gd name="connsiteX266" fmla="*/ 238467 w 988843"/>
                <a:gd name="connsiteY266" fmla="*/ 51016 h 1217210"/>
                <a:gd name="connsiteX267" fmla="*/ 240590 w 988843"/>
                <a:gd name="connsiteY267" fmla="*/ 53327 h 1217210"/>
                <a:gd name="connsiteX268" fmla="*/ 240590 w 988843"/>
                <a:gd name="connsiteY268" fmla="*/ 64941 h 1217210"/>
                <a:gd name="connsiteX269" fmla="*/ 238467 w 988843"/>
                <a:gd name="connsiteY269" fmla="*/ 67252 h 1217210"/>
                <a:gd name="connsiteX270" fmla="*/ 242776 w 988843"/>
                <a:gd name="connsiteY270" fmla="*/ 71872 h 1217210"/>
                <a:gd name="connsiteX271" fmla="*/ 244900 w 988843"/>
                <a:gd name="connsiteY271" fmla="*/ 76493 h 1217210"/>
                <a:gd name="connsiteX272" fmla="*/ 244900 w 988843"/>
                <a:gd name="connsiteY272" fmla="*/ 88108 h 1217210"/>
                <a:gd name="connsiteX273" fmla="*/ 261951 w 988843"/>
                <a:gd name="connsiteY273" fmla="*/ 90418 h 1217210"/>
                <a:gd name="connsiteX274" fmla="*/ 264075 w 988843"/>
                <a:gd name="connsiteY274" fmla="*/ 92729 h 1217210"/>
                <a:gd name="connsiteX275" fmla="*/ 264075 w 988843"/>
                <a:gd name="connsiteY275" fmla="*/ 95039 h 1217210"/>
                <a:gd name="connsiteX276" fmla="*/ 261951 w 988843"/>
                <a:gd name="connsiteY276" fmla="*/ 99722 h 1217210"/>
                <a:gd name="connsiteX277" fmla="*/ 259827 w 988843"/>
                <a:gd name="connsiteY277" fmla="*/ 102033 h 1217210"/>
                <a:gd name="connsiteX278" fmla="*/ 244900 w 988843"/>
                <a:gd name="connsiteY278" fmla="*/ 102033 h 1217210"/>
                <a:gd name="connsiteX279" fmla="*/ 244900 w 988843"/>
                <a:gd name="connsiteY279" fmla="*/ 113585 h 1217210"/>
                <a:gd name="connsiteX280" fmla="*/ 242776 w 988843"/>
                <a:gd name="connsiteY280" fmla="*/ 118268 h 1217210"/>
                <a:gd name="connsiteX281" fmla="*/ 230097 w 988843"/>
                <a:gd name="connsiteY281" fmla="*/ 125199 h 1217210"/>
                <a:gd name="connsiteX282" fmla="*/ 227974 w 988843"/>
                <a:gd name="connsiteY282" fmla="*/ 127510 h 1217210"/>
                <a:gd name="connsiteX283" fmla="*/ 221728 w 988843"/>
                <a:gd name="connsiteY283" fmla="*/ 127510 h 1217210"/>
                <a:gd name="connsiteX284" fmla="*/ 217481 w 988843"/>
                <a:gd name="connsiteY284" fmla="*/ 132193 h 1217210"/>
                <a:gd name="connsiteX285" fmla="*/ 213233 w 988843"/>
                <a:gd name="connsiteY285" fmla="*/ 141435 h 1217210"/>
                <a:gd name="connsiteX286" fmla="*/ 208924 w 988843"/>
                <a:gd name="connsiteY286" fmla="*/ 146055 h 1217210"/>
                <a:gd name="connsiteX287" fmla="*/ 206800 w 988843"/>
                <a:gd name="connsiteY287" fmla="*/ 146055 h 1217210"/>
                <a:gd name="connsiteX288" fmla="*/ 206800 w 988843"/>
                <a:gd name="connsiteY288" fmla="*/ 136814 h 1217210"/>
                <a:gd name="connsiteX289" fmla="*/ 204677 w 988843"/>
                <a:gd name="connsiteY289" fmla="*/ 134503 h 1217210"/>
                <a:gd name="connsiteX290" fmla="*/ 202553 w 988843"/>
                <a:gd name="connsiteY290" fmla="*/ 136814 h 1217210"/>
                <a:gd name="connsiteX291" fmla="*/ 198306 w 988843"/>
                <a:gd name="connsiteY291" fmla="*/ 139124 h 1217210"/>
                <a:gd name="connsiteX292" fmla="*/ 196182 w 988843"/>
                <a:gd name="connsiteY292" fmla="*/ 141435 h 1217210"/>
                <a:gd name="connsiteX293" fmla="*/ 191873 w 988843"/>
                <a:gd name="connsiteY293" fmla="*/ 143745 h 1217210"/>
                <a:gd name="connsiteX294" fmla="*/ 189749 w 988843"/>
                <a:gd name="connsiteY294" fmla="*/ 143745 h 1217210"/>
                <a:gd name="connsiteX295" fmla="*/ 185502 w 988843"/>
                <a:gd name="connsiteY295" fmla="*/ 141435 h 1217210"/>
                <a:gd name="connsiteX296" fmla="*/ 183378 w 988843"/>
                <a:gd name="connsiteY296" fmla="*/ 141435 h 1217210"/>
                <a:gd name="connsiteX297" fmla="*/ 179068 w 988843"/>
                <a:gd name="connsiteY297" fmla="*/ 136814 h 1217210"/>
                <a:gd name="connsiteX298" fmla="*/ 179068 w 988843"/>
                <a:gd name="connsiteY298" fmla="*/ 134503 h 1217210"/>
                <a:gd name="connsiteX299" fmla="*/ 176945 w 988843"/>
                <a:gd name="connsiteY299" fmla="*/ 129820 h 1217210"/>
                <a:gd name="connsiteX300" fmla="*/ 174821 w 988843"/>
                <a:gd name="connsiteY300" fmla="*/ 127510 h 1217210"/>
                <a:gd name="connsiteX301" fmla="*/ 166327 w 988843"/>
                <a:gd name="connsiteY301" fmla="*/ 127510 h 1217210"/>
                <a:gd name="connsiteX302" fmla="*/ 166327 w 988843"/>
                <a:gd name="connsiteY302" fmla="*/ 115958 h 1217210"/>
                <a:gd name="connsiteX303" fmla="*/ 164141 w 988843"/>
                <a:gd name="connsiteY303" fmla="*/ 111274 h 1217210"/>
                <a:gd name="connsiteX304" fmla="*/ 164141 w 988843"/>
                <a:gd name="connsiteY304" fmla="*/ 106654 h 1217210"/>
                <a:gd name="connsiteX305" fmla="*/ 162017 w 988843"/>
                <a:gd name="connsiteY305" fmla="*/ 104343 h 1217210"/>
                <a:gd name="connsiteX306" fmla="*/ 162017 w 988843"/>
                <a:gd name="connsiteY306" fmla="*/ 99722 h 1217210"/>
                <a:gd name="connsiteX307" fmla="*/ 159894 w 988843"/>
                <a:gd name="connsiteY307" fmla="*/ 99722 h 1217210"/>
                <a:gd name="connsiteX308" fmla="*/ 148901 w 988843"/>
                <a:gd name="connsiteY308" fmla="*/ 111274 h 1217210"/>
                <a:gd name="connsiteX309" fmla="*/ 140407 w 988843"/>
                <a:gd name="connsiteY309" fmla="*/ 102033 h 1217210"/>
                <a:gd name="connsiteX310" fmla="*/ 138283 w 988843"/>
                <a:gd name="connsiteY310" fmla="*/ 102033 h 1217210"/>
                <a:gd name="connsiteX311" fmla="*/ 136160 w 988843"/>
                <a:gd name="connsiteY311" fmla="*/ 104343 h 1217210"/>
                <a:gd name="connsiteX312" fmla="*/ 136160 w 988843"/>
                <a:gd name="connsiteY312" fmla="*/ 111274 h 1217210"/>
                <a:gd name="connsiteX313" fmla="*/ 112675 w 988843"/>
                <a:gd name="connsiteY313" fmla="*/ 113585 h 1217210"/>
                <a:gd name="connsiteX314" fmla="*/ 108428 w 988843"/>
                <a:gd name="connsiteY314" fmla="*/ 108964 h 1217210"/>
                <a:gd name="connsiteX315" fmla="*/ 102182 w 988843"/>
                <a:gd name="connsiteY315" fmla="*/ 108964 h 1217210"/>
                <a:gd name="connsiteX316" fmla="*/ 100058 w 988843"/>
                <a:gd name="connsiteY316" fmla="*/ 111274 h 1217210"/>
                <a:gd name="connsiteX317" fmla="*/ 97935 w 988843"/>
                <a:gd name="connsiteY317" fmla="*/ 115958 h 1217210"/>
                <a:gd name="connsiteX318" fmla="*/ 97935 w 988843"/>
                <a:gd name="connsiteY318" fmla="*/ 120578 h 1217210"/>
                <a:gd name="connsiteX319" fmla="*/ 100058 w 988843"/>
                <a:gd name="connsiteY319" fmla="*/ 125199 h 1217210"/>
                <a:gd name="connsiteX320" fmla="*/ 100058 w 988843"/>
                <a:gd name="connsiteY320" fmla="*/ 129820 h 1217210"/>
                <a:gd name="connsiteX321" fmla="*/ 108615 w 988843"/>
                <a:gd name="connsiteY321" fmla="*/ 134503 h 1217210"/>
                <a:gd name="connsiteX322" fmla="*/ 112863 w 988843"/>
                <a:gd name="connsiteY322" fmla="*/ 132193 h 1217210"/>
                <a:gd name="connsiteX323" fmla="*/ 117110 w 988843"/>
                <a:gd name="connsiteY323" fmla="*/ 136814 h 1217210"/>
                <a:gd name="connsiteX324" fmla="*/ 117110 w 988843"/>
                <a:gd name="connsiteY324" fmla="*/ 139124 h 1217210"/>
                <a:gd name="connsiteX325" fmla="*/ 119233 w 988843"/>
                <a:gd name="connsiteY325" fmla="*/ 141435 h 1217210"/>
                <a:gd name="connsiteX326" fmla="*/ 119233 w 988843"/>
                <a:gd name="connsiteY326" fmla="*/ 143745 h 1217210"/>
                <a:gd name="connsiteX327" fmla="*/ 117110 w 988843"/>
                <a:gd name="connsiteY327" fmla="*/ 146055 h 1217210"/>
                <a:gd name="connsiteX328" fmla="*/ 106492 w 988843"/>
                <a:gd name="connsiteY328" fmla="*/ 146055 h 1217210"/>
                <a:gd name="connsiteX329" fmla="*/ 104306 w 988843"/>
                <a:gd name="connsiteY329" fmla="*/ 143745 h 1217210"/>
                <a:gd name="connsiteX330" fmla="*/ 93688 w 988843"/>
                <a:gd name="connsiteY330" fmla="*/ 146055 h 1217210"/>
                <a:gd name="connsiteX331" fmla="*/ 91564 w 988843"/>
                <a:gd name="connsiteY331" fmla="*/ 171595 h 1217210"/>
                <a:gd name="connsiteX332" fmla="*/ 93688 w 988843"/>
                <a:gd name="connsiteY332" fmla="*/ 171595 h 1217210"/>
                <a:gd name="connsiteX333" fmla="*/ 97935 w 988843"/>
                <a:gd name="connsiteY333" fmla="*/ 176215 h 1217210"/>
                <a:gd name="connsiteX334" fmla="*/ 102182 w 988843"/>
                <a:gd name="connsiteY334" fmla="*/ 178526 h 1217210"/>
                <a:gd name="connsiteX335" fmla="*/ 104306 w 988843"/>
                <a:gd name="connsiteY335" fmla="*/ 180836 h 1217210"/>
                <a:gd name="connsiteX336" fmla="*/ 104306 w 988843"/>
                <a:gd name="connsiteY336" fmla="*/ 190328 h 1217210"/>
                <a:gd name="connsiteX337" fmla="*/ 106492 w 988843"/>
                <a:gd name="connsiteY337" fmla="*/ 192638 h 1217210"/>
                <a:gd name="connsiteX338" fmla="*/ 106492 w 988843"/>
                <a:gd name="connsiteY338" fmla="*/ 194948 h 1217210"/>
                <a:gd name="connsiteX339" fmla="*/ 110739 w 988843"/>
                <a:gd name="connsiteY339" fmla="*/ 199632 h 1217210"/>
                <a:gd name="connsiteX340" fmla="*/ 112863 w 988843"/>
                <a:gd name="connsiteY340" fmla="*/ 204253 h 1217210"/>
                <a:gd name="connsiteX341" fmla="*/ 112863 w 988843"/>
                <a:gd name="connsiteY341" fmla="*/ 208873 h 1217210"/>
                <a:gd name="connsiteX342" fmla="*/ 110739 w 988843"/>
                <a:gd name="connsiteY342" fmla="*/ 213494 h 1217210"/>
                <a:gd name="connsiteX343" fmla="*/ 106492 w 988843"/>
                <a:gd name="connsiteY343" fmla="*/ 218177 h 1217210"/>
                <a:gd name="connsiteX344" fmla="*/ 108615 w 988843"/>
                <a:gd name="connsiteY344" fmla="*/ 236910 h 1217210"/>
                <a:gd name="connsiteX345" fmla="*/ 102369 w 988843"/>
                <a:gd name="connsiteY345" fmla="*/ 255643 h 1217210"/>
                <a:gd name="connsiteX346" fmla="*/ 100246 w 988843"/>
                <a:gd name="connsiteY346" fmla="*/ 283493 h 1217210"/>
                <a:gd name="connsiteX347" fmla="*/ 100246 w 988843"/>
                <a:gd name="connsiteY347" fmla="*/ 295045 h 1217210"/>
                <a:gd name="connsiteX348" fmla="*/ 98122 w 988843"/>
                <a:gd name="connsiteY348" fmla="*/ 299729 h 1217210"/>
                <a:gd name="connsiteX349" fmla="*/ 95999 w 988843"/>
                <a:gd name="connsiteY349" fmla="*/ 302039 h 1217210"/>
                <a:gd name="connsiteX350" fmla="*/ 89753 w 988843"/>
                <a:gd name="connsiteY350" fmla="*/ 302039 h 1217210"/>
                <a:gd name="connsiteX351" fmla="*/ 89753 w 988843"/>
                <a:gd name="connsiteY351" fmla="*/ 299729 h 1217210"/>
                <a:gd name="connsiteX352" fmla="*/ 85506 w 988843"/>
                <a:gd name="connsiteY352" fmla="*/ 295045 h 1217210"/>
                <a:gd name="connsiteX353" fmla="*/ 79260 w 988843"/>
                <a:gd name="connsiteY353" fmla="*/ 295045 h 1217210"/>
                <a:gd name="connsiteX354" fmla="*/ 77136 w 988843"/>
                <a:gd name="connsiteY354" fmla="*/ 297356 h 1217210"/>
                <a:gd name="connsiteX355" fmla="*/ 74950 w 988843"/>
                <a:gd name="connsiteY355" fmla="*/ 302039 h 1217210"/>
                <a:gd name="connsiteX356" fmla="*/ 72827 w 988843"/>
                <a:gd name="connsiteY356" fmla="*/ 304349 h 1217210"/>
                <a:gd name="connsiteX357" fmla="*/ 62209 w 988843"/>
                <a:gd name="connsiteY357" fmla="*/ 302039 h 1217210"/>
                <a:gd name="connsiteX358" fmla="*/ 60023 w 988843"/>
                <a:gd name="connsiteY358" fmla="*/ 306660 h 1217210"/>
                <a:gd name="connsiteX359" fmla="*/ 48967 w 988843"/>
                <a:gd name="connsiteY359" fmla="*/ 306660 h 1217210"/>
                <a:gd name="connsiteX360" fmla="*/ 44658 w 988843"/>
                <a:gd name="connsiteY360" fmla="*/ 308970 h 1217210"/>
                <a:gd name="connsiteX361" fmla="*/ 42534 w 988843"/>
                <a:gd name="connsiteY361" fmla="*/ 311281 h 1217210"/>
                <a:gd name="connsiteX362" fmla="*/ 38287 w 988843"/>
                <a:gd name="connsiteY362" fmla="*/ 313591 h 1217210"/>
                <a:gd name="connsiteX363" fmla="*/ 34040 w 988843"/>
                <a:gd name="connsiteY363" fmla="*/ 318274 h 1217210"/>
                <a:gd name="connsiteX364" fmla="*/ 34040 w 988843"/>
                <a:gd name="connsiteY364" fmla="*/ 320585 h 1217210"/>
                <a:gd name="connsiteX365" fmla="*/ 31916 w 988843"/>
                <a:gd name="connsiteY365" fmla="*/ 322895 h 1217210"/>
                <a:gd name="connsiteX366" fmla="*/ 31916 w 988843"/>
                <a:gd name="connsiteY366" fmla="*/ 325206 h 1217210"/>
                <a:gd name="connsiteX367" fmla="*/ 23359 w 988843"/>
                <a:gd name="connsiteY367" fmla="*/ 325206 h 1217210"/>
                <a:gd name="connsiteX368" fmla="*/ 23359 w 988843"/>
                <a:gd name="connsiteY368" fmla="*/ 346062 h 1217210"/>
                <a:gd name="connsiteX369" fmla="*/ 17114 w 988843"/>
                <a:gd name="connsiteY369" fmla="*/ 353055 h 1217210"/>
                <a:gd name="connsiteX370" fmla="*/ 17114 w 988843"/>
                <a:gd name="connsiteY370" fmla="*/ 357676 h 1217210"/>
                <a:gd name="connsiteX371" fmla="*/ 19237 w 988843"/>
                <a:gd name="connsiteY371" fmla="*/ 359987 h 1217210"/>
                <a:gd name="connsiteX372" fmla="*/ 19237 w 988843"/>
                <a:gd name="connsiteY372" fmla="*/ 366980 h 1217210"/>
                <a:gd name="connsiteX373" fmla="*/ 21361 w 988843"/>
                <a:gd name="connsiteY373" fmla="*/ 369291 h 1217210"/>
                <a:gd name="connsiteX374" fmla="*/ 19237 w 988843"/>
                <a:gd name="connsiteY374" fmla="*/ 369291 h 1217210"/>
                <a:gd name="connsiteX375" fmla="*/ 17114 w 988843"/>
                <a:gd name="connsiteY375" fmla="*/ 366980 h 1217210"/>
                <a:gd name="connsiteX376" fmla="*/ 6433 w 988843"/>
                <a:gd name="connsiteY376" fmla="*/ 378532 h 1217210"/>
                <a:gd name="connsiteX377" fmla="*/ 4310 w 988843"/>
                <a:gd name="connsiteY377" fmla="*/ 383153 h 1217210"/>
                <a:gd name="connsiteX378" fmla="*/ 4310 w 988843"/>
                <a:gd name="connsiteY378" fmla="*/ 392457 h 1217210"/>
                <a:gd name="connsiteX379" fmla="*/ 6433 w 988843"/>
                <a:gd name="connsiteY379" fmla="*/ 394767 h 1217210"/>
                <a:gd name="connsiteX380" fmla="*/ 2186 w 988843"/>
                <a:gd name="connsiteY380" fmla="*/ 397078 h 1217210"/>
                <a:gd name="connsiteX381" fmla="*/ 0 w 988843"/>
                <a:gd name="connsiteY381" fmla="*/ 399388 h 1217210"/>
                <a:gd name="connsiteX382" fmla="*/ 0 w 988843"/>
                <a:gd name="connsiteY382" fmla="*/ 404072 h 1217210"/>
                <a:gd name="connsiteX383" fmla="*/ 2186 w 988843"/>
                <a:gd name="connsiteY383" fmla="*/ 406382 h 1217210"/>
                <a:gd name="connsiteX384" fmla="*/ 6433 w 988843"/>
                <a:gd name="connsiteY384" fmla="*/ 408692 h 1217210"/>
                <a:gd name="connsiteX385" fmla="*/ 8557 w 988843"/>
                <a:gd name="connsiteY385" fmla="*/ 417996 h 1217210"/>
                <a:gd name="connsiteX386" fmla="*/ 8557 w 988843"/>
                <a:gd name="connsiteY386" fmla="*/ 420307 h 1217210"/>
                <a:gd name="connsiteX387" fmla="*/ 10680 w 988843"/>
                <a:gd name="connsiteY387" fmla="*/ 422617 h 1217210"/>
                <a:gd name="connsiteX388" fmla="*/ 14927 w 988843"/>
                <a:gd name="connsiteY388" fmla="*/ 431859 h 1217210"/>
                <a:gd name="connsiteX389" fmla="*/ 19237 w 988843"/>
                <a:gd name="connsiteY389" fmla="*/ 436542 h 1217210"/>
                <a:gd name="connsiteX390" fmla="*/ 23484 w 988843"/>
                <a:gd name="connsiteY390" fmla="*/ 438852 h 1217210"/>
                <a:gd name="connsiteX391" fmla="*/ 32041 w 988843"/>
                <a:gd name="connsiteY391" fmla="*/ 448094 h 1217210"/>
                <a:gd name="connsiteX392" fmla="*/ 29855 w 988843"/>
                <a:gd name="connsiteY392" fmla="*/ 450405 h 1217210"/>
                <a:gd name="connsiteX393" fmla="*/ 27732 w 988843"/>
                <a:gd name="connsiteY393" fmla="*/ 455088 h 1217210"/>
                <a:gd name="connsiteX394" fmla="*/ 23484 w 988843"/>
                <a:gd name="connsiteY394" fmla="*/ 457398 h 1217210"/>
                <a:gd name="connsiteX395" fmla="*/ 21361 w 988843"/>
                <a:gd name="connsiteY395" fmla="*/ 459709 h 1217210"/>
                <a:gd name="connsiteX396" fmla="*/ 36476 w 988843"/>
                <a:gd name="connsiteY396" fmla="*/ 459709 h 1217210"/>
                <a:gd name="connsiteX397" fmla="*/ 40723 w 988843"/>
                <a:gd name="connsiteY397" fmla="*/ 462019 h 1217210"/>
                <a:gd name="connsiteX398" fmla="*/ 42722 w 988843"/>
                <a:gd name="connsiteY398" fmla="*/ 462019 h 1217210"/>
                <a:gd name="connsiteX399" fmla="*/ 44845 w 988843"/>
                <a:gd name="connsiteY399" fmla="*/ 464330 h 1217210"/>
                <a:gd name="connsiteX400" fmla="*/ 44845 w 988843"/>
                <a:gd name="connsiteY400" fmla="*/ 469013 h 1217210"/>
                <a:gd name="connsiteX401" fmla="*/ 47031 w 988843"/>
                <a:gd name="connsiteY401" fmla="*/ 473634 h 1217210"/>
                <a:gd name="connsiteX402" fmla="*/ 49155 w 988843"/>
                <a:gd name="connsiteY402" fmla="*/ 475944 h 1217210"/>
                <a:gd name="connsiteX403" fmla="*/ 49155 w 988843"/>
                <a:gd name="connsiteY403" fmla="*/ 477568 h 1217210"/>
                <a:gd name="connsiteX404" fmla="*/ 70453 w 988843"/>
                <a:gd name="connsiteY404" fmla="*/ 475257 h 1217210"/>
                <a:gd name="connsiteX405" fmla="*/ 89628 w 988843"/>
                <a:gd name="connsiteY405" fmla="*/ 456524 h 1217210"/>
                <a:gd name="connsiteX406" fmla="*/ 89628 w 988843"/>
                <a:gd name="connsiteY406" fmla="*/ 461145 h 1217210"/>
                <a:gd name="connsiteX407" fmla="*/ 91814 w 988843"/>
                <a:gd name="connsiteY407" fmla="*/ 465766 h 1217210"/>
                <a:gd name="connsiteX408" fmla="*/ 91814 w 988843"/>
                <a:gd name="connsiteY408" fmla="*/ 472759 h 1217210"/>
                <a:gd name="connsiteX409" fmla="*/ 89628 w 988843"/>
                <a:gd name="connsiteY409" fmla="*/ 475070 h 1217210"/>
                <a:gd name="connsiteX410" fmla="*/ 89628 w 988843"/>
                <a:gd name="connsiteY410" fmla="*/ 479691 h 1217210"/>
                <a:gd name="connsiteX411" fmla="*/ 87504 w 988843"/>
                <a:gd name="connsiteY411" fmla="*/ 484374 h 1217210"/>
                <a:gd name="connsiteX412" fmla="*/ 87504 w 988843"/>
                <a:gd name="connsiteY412" fmla="*/ 488995 h 1217210"/>
                <a:gd name="connsiteX413" fmla="*/ 89628 w 988843"/>
                <a:gd name="connsiteY413" fmla="*/ 495926 h 1217210"/>
                <a:gd name="connsiteX414" fmla="*/ 89628 w 988843"/>
                <a:gd name="connsiteY414" fmla="*/ 507540 h 1217210"/>
                <a:gd name="connsiteX415" fmla="*/ 93938 w 988843"/>
                <a:gd name="connsiteY415" fmla="*/ 505230 h 1217210"/>
                <a:gd name="connsiteX416" fmla="*/ 93938 w 988843"/>
                <a:gd name="connsiteY416" fmla="*/ 507540 h 1217210"/>
                <a:gd name="connsiteX417" fmla="*/ 96061 w 988843"/>
                <a:gd name="connsiteY417" fmla="*/ 509851 h 1217210"/>
                <a:gd name="connsiteX418" fmla="*/ 100308 w 988843"/>
                <a:gd name="connsiteY418" fmla="*/ 509851 h 1217210"/>
                <a:gd name="connsiteX419" fmla="*/ 100308 w 988843"/>
                <a:gd name="connsiteY419" fmla="*/ 507540 h 1217210"/>
                <a:gd name="connsiteX420" fmla="*/ 102432 w 988843"/>
                <a:gd name="connsiteY420" fmla="*/ 507540 h 1217210"/>
                <a:gd name="connsiteX421" fmla="*/ 104556 w 988843"/>
                <a:gd name="connsiteY421" fmla="*/ 505230 h 1217210"/>
                <a:gd name="connsiteX422" fmla="*/ 115236 w 988843"/>
                <a:gd name="connsiteY422" fmla="*/ 505230 h 1217210"/>
                <a:gd name="connsiteX423" fmla="*/ 119483 w 988843"/>
                <a:gd name="connsiteY423" fmla="*/ 507540 h 1217210"/>
                <a:gd name="connsiteX424" fmla="*/ 130164 w 988843"/>
                <a:gd name="connsiteY424" fmla="*/ 507540 h 1217210"/>
                <a:gd name="connsiteX425" fmla="*/ 132287 w 988843"/>
                <a:gd name="connsiteY425" fmla="*/ 509851 h 1217210"/>
                <a:gd name="connsiteX426" fmla="*/ 132287 w 988843"/>
                <a:gd name="connsiteY426" fmla="*/ 512161 h 1217210"/>
                <a:gd name="connsiteX427" fmla="*/ 138533 w 988843"/>
                <a:gd name="connsiteY427" fmla="*/ 512161 h 1217210"/>
                <a:gd name="connsiteX428" fmla="*/ 147027 w 988843"/>
                <a:gd name="connsiteY428" fmla="*/ 507540 h 1217210"/>
                <a:gd name="connsiteX429" fmla="*/ 149151 w 988843"/>
                <a:gd name="connsiteY429" fmla="*/ 505230 h 1217210"/>
                <a:gd name="connsiteX430" fmla="*/ 153461 w 988843"/>
                <a:gd name="connsiteY430" fmla="*/ 498236 h 1217210"/>
                <a:gd name="connsiteX431" fmla="*/ 165952 w 988843"/>
                <a:gd name="connsiteY431" fmla="*/ 498236 h 1217210"/>
                <a:gd name="connsiteX432" fmla="*/ 168076 w 988843"/>
                <a:gd name="connsiteY432" fmla="*/ 486684 h 1217210"/>
                <a:gd name="connsiteX433" fmla="*/ 180880 w 988843"/>
                <a:gd name="connsiteY433" fmla="*/ 486684 h 1217210"/>
                <a:gd name="connsiteX434" fmla="*/ 180880 w 988843"/>
                <a:gd name="connsiteY434" fmla="*/ 484374 h 1217210"/>
                <a:gd name="connsiteX435" fmla="*/ 183003 w 988843"/>
                <a:gd name="connsiteY435" fmla="*/ 482001 h 1217210"/>
                <a:gd name="connsiteX436" fmla="*/ 185127 w 988843"/>
                <a:gd name="connsiteY436" fmla="*/ 477380 h 1217210"/>
                <a:gd name="connsiteX437" fmla="*/ 187251 w 988843"/>
                <a:gd name="connsiteY437" fmla="*/ 475070 h 1217210"/>
                <a:gd name="connsiteX438" fmla="*/ 191498 w 988843"/>
                <a:gd name="connsiteY438" fmla="*/ 472759 h 1217210"/>
                <a:gd name="connsiteX439" fmla="*/ 204302 w 988843"/>
                <a:gd name="connsiteY439" fmla="*/ 472759 h 1217210"/>
                <a:gd name="connsiteX440" fmla="*/ 208549 w 988843"/>
                <a:gd name="connsiteY440" fmla="*/ 468138 h 1217210"/>
                <a:gd name="connsiteX441" fmla="*/ 212859 w 988843"/>
                <a:gd name="connsiteY441" fmla="*/ 472759 h 1217210"/>
                <a:gd name="connsiteX442" fmla="*/ 214982 w 988843"/>
                <a:gd name="connsiteY442" fmla="*/ 472759 h 1217210"/>
                <a:gd name="connsiteX443" fmla="*/ 214982 w 988843"/>
                <a:gd name="connsiteY443" fmla="*/ 470449 h 1217210"/>
                <a:gd name="connsiteX444" fmla="*/ 219229 w 988843"/>
                <a:gd name="connsiteY444" fmla="*/ 468138 h 1217210"/>
                <a:gd name="connsiteX445" fmla="*/ 223851 w 988843"/>
                <a:gd name="connsiteY445" fmla="*/ 468138 h 1217210"/>
                <a:gd name="connsiteX446" fmla="*/ 223851 w 988843"/>
                <a:gd name="connsiteY446" fmla="*/ 479691 h 1217210"/>
                <a:gd name="connsiteX447" fmla="*/ 221728 w 988843"/>
                <a:gd name="connsiteY447" fmla="*/ 482001 h 1217210"/>
                <a:gd name="connsiteX448" fmla="*/ 221728 w 988843"/>
                <a:gd name="connsiteY448" fmla="*/ 484374 h 1217210"/>
                <a:gd name="connsiteX449" fmla="*/ 219604 w 988843"/>
                <a:gd name="connsiteY449" fmla="*/ 486684 h 1217210"/>
                <a:gd name="connsiteX450" fmla="*/ 219604 w 988843"/>
                <a:gd name="connsiteY450" fmla="*/ 498236 h 1217210"/>
                <a:gd name="connsiteX451" fmla="*/ 221728 w 988843"/>
                <a:gd name="connsiteY451" fmla="*/ 500609 h 1217210"/>
                <a:gd name="connsiteX452" fmla="*/ 223851 w 988843"/>
                <a:gd name="connsiteY452" fmla="*/ 505230 h 1217210"/>
                <a:gd name="connsiteX453" fmla="*/ 223851 w 988843"/>
                <a:gd name="connsiteY453" fmla="*/ 512161 h 1217210"/>
                <a:gd name="connsiteX454" fmla="*/ 221728 w 988843"/>
                <a:gd name="connsiteY454" fmla="*/ 514472 h 1217210"/>
                <a:gd name="connsiteX455" fmla="*/ 221728 w 988843"/>
                <a:gd name="connsiteY455" fmla="*/ 519155 h 1217210"/>
                <a:gd name="connsiteX456" fmla="*/ 226037 w 988843"/>
                <a:gd name="connsiteY456" fmla="*/ 523776 h 1217210"/>
                <a:gd name="connsiteX457" fmla="*/ 230285 w 988843"/>
                <a:gd name="connsiteY457" fmla="*/ 526086 h 1217210"/>
                <a:gd name="connsiteX458" fmla="*/ 232408 w 988843"/>
                <a:gd name="connsiteY458" fmla="*/ 528397 h 1217210"/>
                <a:gd name="connsiteX459" fmla="*/ 234532 w 988843"/>
                <a:gd name="connsiteY459" fmla="*/ 540011 h 1217210"/>
                <a:gd name="connsiteX460" fmla="*/ 243088 w 988843"/>
                <a:gd name="connsiteY460" fmla="*/ 540011 h 1217210"/>
                <a:gd name="connsiteX461" fmla="*/ 245212 w 988843"/>
                <a:gd name="connsiteY461" fmla="*/ 542321 h 1217210"/>
                <a:gd name="connsiteX462" fmla="*/ 245212 w 988843"/>
                <a:gd name="connsiteY462" fmla="*/ 544632 h 1217210"/>
                <a:gd name="connsiteX463" fmla="*/ 247336 w 988843"/>
                <a:gd name="connsiteY463" fmla="*/ 549253 h 1217210"/>
                <a:gd name="connsiteX464" fmla="*/ 247336 w 988843"/>
                <a:gd name="connsiteY464" fmla="*/ 551625 h 1217210"/>
                <a:gd name="connsiteX465" fmla="*/ 249459 w 988843"/>
                <a:gd name="connsiteY465" fmla="*/ 553936 h 1217210"/>
                <a:gd name="connsiteX466" fmla="*/ 253706 w 988843"/>
                <a:gd name="connsiteY466" fmla="*/ 556246 h 1217210"/>
                <a:gd name="connsiteX467" fmla="*/ 264387 w 988843"/>
                <a:gd name="connsiteY467" fmla="*/ 556246 h 1217210"/>
                <a:gd name="connsiteX468" fmla="*/ 266510 w 988843"/>
                <a:gd name="connsiteY468" fmla="*/ 553936 h 1217210"/>
                <a:gd name="connsiteX469" fmla="*/ 268634 w 988843"/>
                <a:gd name="connsiteY469" fmla="*/ 558557 h 1217210"/>
                <a:gd name="connsiteX470" fmla="*/ 272944 w 988843"/>
                <a:gd name="connsiteY470" fmla="*/ 560867 h 1217210"/>
                <a:gd name="connsiteX471" fmla="*/ 277191 w 988843"/>
                <a:gd name="connsiteY471" fmla="*/ 560867 h 1217210"/>
                <a:gd name="connsiteX472" fmla="*/ 279315 w 988843"/>
                <a:gd name="connsiteY472" fmla="*/ 558557 h 1217210"/>
                <a:gd name="connsiteX473" fmla="*/ 283562 w 988843"/>
                <a:gd name="connsiteY473" fmla="*/ 558557 h 1217210"/>
                <a:gd name="connsiteX474" fmla="*/ 283562 w 988843"/>
                <a:gd name="connsiteY474" fmla="*/ 560867 h 1217210"/>
                <a:gd name="connsiteX475" fmla="*/ 285685 w 988843"/>
                <a:gd name="connsiteY475" fmla="*/ 565488 h 1217210"/>
                <a:gd name="connsiteX476" fmla="*/ 289995 w 988843"/>
                <a:gd name="connsiteY476" fmla="*/ 567861 h 1217210"/>
                <a:gd name="connsiteX477" fmla="*/ 294242 w 988843"/>
                <a:gd name="connsiteY477" fmla="*/ 572482 h 1217210"/>
                <a:gd name="connsiteX478" fmla="*/ 298489 w 988843"/>
                <a:gd name="connsiteY478" fmla="*/ 574792 h 1217210"/>
                <a:gd name="connsiteX479" fmla="*/ 307046 w 988843"/>
                <a:gd name="connsiteY479" fmla="*/ 574792 h 1217210"/>
                <a:gd name="connsiteX480" fmla="*/ 307046 w 988843"/>
                <a:gd name="connsiteY480" fmla="*/ 577477 h 1217210"/>
                <a:gd name="connsiteX481" fmla="*/ 311293 w 988843"/>
                <a:gd name="connsiteY481" fmla="*/ 582098 h 1217210"/>
                <a:gd name="connsiteX482" fmla="*/ 315540 w 988843"/>
                <a:gd name="connsiteY482" fmla="*/ 584408 h 1217210"/>
                <a:gd name="connsiteX483" fmla="*/ 317726 w 988843"/>
                <a:gd name="connsiteY483" fmla="*/ 586781 h 1217210"/>
                <a:gd name="connsiteX484" fmla="*/ 339025 w 988843"/>
                <a:gd name="connsiteY484" fmla="*/ 586781 h 1217210"/>
                <a:gd name="connsiteX485" fmla="*/ 347582 w 988843"/>
                <a:gd name="connsiteY485" fmla="*/ 591402 h 1217210"/>
                <a:gd name="connsiteX486" fmla="*/ 349705 w 988843"/>
                <a:gd name="connsiteY486" fmla="*/ 596023 h 1217210"/>
                <a:gd name="connsiteX487" fmla="*/ 351829 w 988843"/>
                <a:gd name="connsiteY487" fmla="*/ 598333 h 1217210"/>
                <a:gd name="connsiteX488" fmla="*/ 351829 w 988843"/>
                <a:gd name="connsiteY488" fmla="*/ 609948 h 1217210"/>
                <a:gd name="connsiteX489" fmla="*/ 353952 w 988843"/>
                <a:gd name="connsiteY489" fmla="*/ 614568 h 1217210"/>
                <a:gd name="connsiteX490" fmla="*/ 356076 w 988843"/>
                <a:gd name="connsiteY490" fmla="*/ 616879 h 1217210"/>
                <a:gd name="connsiteX491" fmla="*/ 358200 w 988843"/>
                <a:gd name="connsiteY491" fmla="*/ 621562 h 1217210"/>
                <a:gd name="connsiteX492" fmla="*/ 358200 w 988843"/>
                <a:gd name="connsiteY492" fmla="*/ 633114 h 1217210"/>
                <a:gd name="connsiteX493" fmla="*/ 351954 w 988843"/>
                <a:gd name="connsiteY493" fmla="*/ 633114 h 1217210"/>
                <a:gd name="connsiteX494" fmla="*/ 351954 w 988843"/>
                <a:gd name="connsiteY494" fmla="*/ 635487 h 1217210"/>
                <a:gd name="connsiteX495" fmla="*/ 354077 w 988843"/>
                <a:gd name="connsiteY495" fmla="*/ 637797 h 1217210"/>
                <a:gd name="connsiteX496" fmla="*/ 356201 w 988843"/>
                <a:gd name="connsiteY496" fmla="*/ 642418 h 1217210"/>
                <a:gd name="connsiteX497" fmla="*/ 360448 w 988843"/>
                <a:gd name="connsiteY497" fmla="*/ 644729 h 1217210"/>
                <a:gd name="connsiteX498" fmla="*/ 362634 w 988843"/>
                <a:gd name="connsiteY498" fmla="*/ 647039 h 1217210"/>
                <a:gd name="connsiteX499" fmla="*/ 360448 w 988843"/>
                <a:gd name="connsiteY499" fmla="*/ 651722 h 1217210"/>
                <a:gd name="connsiteX500" fmla="*/ 360448 w 988843"/>
                <a:gd name="connsiteY500" fmla="*/ 667895 h 1217210"/>
                <a:gd name="connsiteX501" fmla="*/ 362634 w 988843"/>
                <a:gd name="connsiteY501" fmla="*/ 670268 h 1217210"/>
                <a:gd name="connsiteX502" fmla="*/ 373252 w 988843"/>
                <a:gd name="connsiteY502" fmla="*/ 672578 h 1217210"/>
                <a:gd name="connsiteX503" fmla="*/ 390303 w 988843"/>
                <a:gd name="connsiteY503" fmla="*/ 674889 h 1217210"/>
                <a:gd name="connsiteX504" fmla="*/ 411227 w 988843"/>
                <a:gd name="connsiteY504" fmla="*/ 674889 h 1217210"/>
                <a:gd name="connsiteX505" fmla="*/ 411227 w 988843"/>
                <a:gd name="connsiteY505" fmla="*/ 677387 h 1217210"/>
                <a:gd name="connsiteX506" fmla="*/ 409103 w 988843"/>
                <a:gd name="connsiteY506" fmla="*/ 679697 h 1217210"/>
                <a:gd name="connsiteX507" fmla="*/ 409103 w 988843"/>
                <a:gd name="connsiteY507" fmla="*/ 684318 h 1217210"/>
                <a:gd name="connsiteX508" fmla="*/ 406980 w 988843"/>
                <a:gd name="connsiteY508" fmla="*/ 691311 h 1217210"/>
                <a:gd name="connsiteX509" fmla="*/ 406980 w 988843"/>
                <a:gd name="connsiteY509" fmla="*/ 695932 h 1217210"/>
                <a:gd name="connsiteX510" fmla="*/ 409103 w 988843"/>
                <a:gd name="connsiteY510" fmla="*/ 700553 h 1217210"/>
                <a:gd name="connsiteX511" fmla="*/ 413350 w 988843"/>
                <a:gd name="connsiteY511" fmla="*/ 702926 h 1217210"/>
                <a:gd name="connsiteX512" fmla="*/ 415474 w 988843"/>
                <a:gd name="connsiteY512" fmla="*/ 705236 h 1217210"/>
                <a:gd name="connsiteX513" fmla="*/ 424031 w 988843"/>
                <a:gd name="connsiteY513" fmla="*/ 709857 h 1217210"/>
                <a:gd name="connsiteX514" fmla="*/ 428278 w 988843"/>
                <a:gd name="connsiteY514" fmla="*/ 714478 h 1217210"/>
                <a:gd name="connsiteX515" fmla="*/ 430402 w 988843"/>
                <a:gd name="connsiteY515" fmla="*/ 719161 h 1217210"/>
                <a:gd name="connsiteX516" fmla="*/ 434649 w 988843"/>
                <a:gd name="connsiteY516" fmla="*/ 733024 h 1217210"/>
                <a:gd name="connsiteX517" fmla="*/ 434649 w 988843"/>
                <a:gd name="connsiteY517" fmla="*/ 737707 h 1217210"/>
                <a:gd name="connsiteX518" fmla="*/ 432525 w 988843"/>
                <a:gd name="connsiteY518" fmla="*/ 742328 h 1217210"/>
                <a:gd name="connsiteX519" fmla="*/ 432525 w 988843"/>
                <a:gd name="connsiteY519" fmla="*/ 751569 h 1217210"/>
                <a:gd name="connsiteX520" fmla="*/ 430402 w 988843"/>
                <a:gd name="connsiteY520" fmla="*/ 753942 h 1217210"/>
                <a:gd name="connsiteX521" fmla="*/ 430402 w 988843"/>
                <a:gd name="connsiteY521" fmla="*/ 756253 h 1217210"/>
                <a:gd name="connsiteX522" fmla="*/ 432525 w 988843"/>
                <a:gd name="connsiteY522" fmla="*/ 760873 h 1217210"/>
                <a:gd name="connsiteX523" fmla="*/ 430402 w 988843"/>
                <a:gd name="connsiteY523" fmla="*/ 765494 h 1217210"/>
                <a:gd name="connsiteX524" fmla="*/ 428278 w 988843"/>
                <a:gd name="connsiteY524" fmla="*/ 767805 h 1217210"/>
                <a:gd name="connsiteX525" fmla="*/ 426155 w 988843"/>
                <a:gd name="connsiteY525" fmla="*/ 772488 h 1217210"/>
                <a:gd name="connsiteX526" fmla="*/ 426155 w 988843"/>
                <a:gd name="connsiteY526" fmla="*/ 781729 h 1217210"/>
                <a:gd name="connsiteX527" fmla="*/ 428278 w 988843"/>
                <a:gd name="connsiteY527" fmla="*/ 784040 h 1217210"/>
                <a:gd name="connsiteX528" fmla="*/ 432525 w 988843"/>
                <a:gd name="connsiteY528" fmla="*/ 786413 h 1217210"/>
                <a:gd name="connsiteX529" fmla="*/ 430402 w 988843"/>
                <a:gd name="connsiteY529" fmla="*/ 788723 h 1217210"/>
                <a:gd name="connsiteX530" fmla="*/ 426155 w 988843"/>
                <a:gd name="connsiteY530" fmla="*/ 791034 h 1217210"/>
                <a:gd name="connsiteX531" fmla="*/ 424031 w 988843"/>
                <a:gd name="connsiteY531" fmla="*/ 793344 h 1217210"/>
                <a:gd name="connsiteX532" fmla="*/ 424031 w 988843"/>
                <a:gd name="connsiteY532" fmla="*/ 797965 h 1217210"/>
                <a:gd name="connsiteX533" fmla="*/ 426155 w 988843"/>
                <a:gd name="connsiteY533" fmla="*/ 800275 h 1217210"/>
                <a:gd name="connsiteX534" fmla="*/ 430402 w 988843"/>
                <a:gd name="connsiteY534" fmla="*/ 802586 h 1217210"/>
                <a:gd name="connsiteX535" fmla="*/ 430402 w 988843"/>
                <a:gd name="connsiteY535" fmla="*/ 816510 h 1217210"/>
                <a:gd name="connsiteX536" fmla="*/ 434649 w 988843"/>
                <a:gd name="connsiteY536" fmla="*/ 816510 h 1217210"/>
                <a:gd name="connsiteX537" fmla="*/ 434649 w 988843"/>
                <a:gd name="connsiteY537" fmla="*/ 823504 h 1217210"/>
                <a:gd name="connsiteX538" fmla="*/ 432525 w 988843"/>
                <a:gd name="connsiteY538" fmla="*/ 828125 h 1217210"/>
                <a:gd name="connsiteX539" fmla="*/ 432525 w 988843"/>
                <a:gd name="connsiteY539" fmla="*/ 844360 h 1217210"/>
                <a:gd name="connsiteX540" fmla="*/ 434649 w 988843"/>
                <a:gd name="connsiteY540" fmla="*/ 848981 h 1217210"/>
                <a:gd name="connsiteX541" fmla="*/ 436835 w 988843"/>
                <a:gd name="connsiteY541" fmla="*/ 851292 h 1217210"/>
                <a:gd name="connsiteX542" fmla="*/ 449327 w 988843"/>
                <a:gd name="connsiteY542" fmla="*/ 855975 h 1217210"/>
                <a:gd name="connsiteX543" fmla="*/ 464254 w 988843"/>
                <a:gd name="connsiteY543" fmla="*/ 858285 h 1217210"/>
                <a:gd name="connsiteX544" fmla="*/ 489862 w 988843"/>
                <a:gd name="connsiteY544" fmla="*/ 858285 h 1217210"/>
                <a:gd name="connsiteX545" fmla="*/ 494109 w 988843"/>
                <a:gd name="connsiteY545" fmla="*/ 860596 h 1217210"/>
                <a:gd name="connsiteX546" fmla="*/ 496233 w 988843"/>
                <a:gd name="connsiteY546" fmla="*/ 862906 h 1217210"/>
                <a:gd name="connsiteX547" fmla="*/ 496233 w 988843"/>
                <a:gd name="connsiteY547" fmla="*/ 872210 h 1217210"/>
                <a:gd name="connsiteX548" fmla="*/ 498419 w 988843"/>
                <a:gd name="connsiteY548" fmla="*/ 879141 h 1217210"/>
                <a:gd name="connsiteX549" fmla="*/ 498419 w 988843"/>
                <a:gd name="connsiteY549" fmla="*/ 888445 h 1217210"/>
                <a:gd name="connsiteX550" fmla="*/ 500542 w 988843"/>
                <a:gd name="connsiteY550" fmla="*/ 895377 h 1217210"/>
                <a:gd name="connsiteX551" fmla="*/ 500542 w 988843"/>
                <a:gd name="connsiteY551" fmla="*/ 902183 h 1217210"/>
                <a:gd name="connsiteX552" fmla="*/ 504790 w 988843"/>
                <a:gd name="connsiteY552" fmla="*/ 911487 h 1217210"/>
                <a:gd name="connsiteX553" fmla="*/ 509037 w 988843"/>
                <a:gd name="connsiteY553" fmla="*/ 913797 h 1217210"/>
                <a:gd name="connsiteX554" fmla="*/ 513347 w 988843"/>
                <a:gd name="connsiteY554" fmla="*/ 913797 h 1217210"/>
                <a:gd name="connsiteX555" fmla="*/ 519592 w 988843"/>
                <a:gd name="connsiteY555" fmla="*/ 906866 h 1217210"/>
                <a:gd name="connsiteX556" fmla="*/ 523840 w 988843"/>
                <a:gd name="connsiteY556" fmla="*/ 906866 h 1217210"/>
                <a:gd name="connsiteX557" fmla="*/ 528149 w 988843"/>
                <a:gd name="connsiteY557" fmla="*/ 909177 h 1217210"/>
                <a:gd name="connsiteX558" fmla="*/ 532396 w 988843"/>
                <a:gd name="connsiteY558" fmla="*/ 913797 h 1217210"/>
                <a:gd name="connsiteX559" fmla="*/ 534520 w 988843"/>
                <a:gd name="connsiteY559" fmla="*/ 918418 h 1217210"/>
                <a:gd name="connsiteX560" fmla="*/ 534520 w 988843"/>
                <a:gd name="connsiteY560" fmla="*/ 925412 h 1217210"/>
                <a:gd name="connsiteX561" fmla="*/ 532396 w 988843"/>
                <a:gd name="connsiteY561" fmla="*/ 932343 h 1217210"/>
                <a:gd name="connsiteX562" fmla="*/ 532396 w 988843"/>
                <a:gd name="connsiteY562" fmla="*/ 943958 h 1217210"/>
                <a:gd name="connsiteX563" fmla="*/ 530273 w 988843"/>
                <a:gd name="connsiteY563" fmla="*/ 946268 h 1217210"/>
                <a:gd name="connsiteX564" fmla="*/ 530273 w 988843"/>
                <a:gd name="connsiteY564" fmla="*/ 948578 h 1217210"/>
                <a:gd name="connsiteX565" fmla="*/ 528149 w 988843"/>
                <a:gd name="connsiteY565" fmla="*/ 953199 h 1217210"/>
                <a:gd name="connsiteX566" fmla="*/ 528149 w 988843"/>
                <a:gd name="connsiteY566" fmla="*/ 957882 h 1217210"/>
                <a:gd name="connsiteX567" fmla="*/ 530273 w 988843"/>
                <a:gd name="connsiteY567" fmla="*/ 964814 h 1217210"/>
                <a:gd name="connsiteX568" fmla="*/ 534520 w 988843"/>
                <a:gd name="connsiteY568" fmla="*/ 962503 h 1217210"/>
                <a:gd name="connsiteX569" fmla="*/ 536644 w 988843"/>
                <a:gd name="connsiteY569" fmla="*/ 960193 h 1217210"/>
                <a:gd name="connsiteX570" fmla="*/ 542889 w 988843"/>
                <a:gd name="connsiteY570" fmla="*/ 960193 h 1217210"/>
                <a:gd name="connsiteX571" fmla="*/ 545013 w 988843"/>
                <a:gd name="connsiteY571" fmla="*/ 962503 h 1217210"/>
                <a:gd name="connsiteX572" fmla="*/ 549260 w 988843"/>
                <a:gd name="connsiteY572" fmla="*/ 971807 h 1217210"/>
                <a:gd name="connsiteX573" fmla="*/ 549260 w 988843"/>
                <a:gd name="connsiteY573" fmla="*/ 976428 h 1217210"/>
                <a:gd name="connsiteX574" fmla="*/ 551384 w 988843"/>
                <a:gd name="connsiteY574" fmla="*/ 976428 h 1217210"/>
                <a:gd name="connsiteX575" fmla="*/ 553507 w 988843"/>
                <a:gd name="connsiteY575" fmla="*/ 978739 h 1217210"/>
                <a:gd name="connsiteX576" fmla="*/ 553507 w 988843"/>
                <a:gd name="connsiteY576" fmla="*/ 990353 h 1217210"/>
                <a:gd name="connsiteX577" fmla="*/ 555631 w 988843"/>
                <a:gd name="connsiteY577" fmla="*/ 997284 h 1217210"/>
                <a:gd name="connsiteX578" fmla="*/ 555631 w 988843"/>
                <a:gd name="connsiteY578" fmla="*/ 1011209 h 1217210"/>
                <a:gd name="connsiteX579" fmla="*/ 536456 w 988843"/>
                <a:gd name="connsiteY579" fmla="*/ 1018140 h 1217210"/>
                <a:gd name="connsiteX580" fmla="*/ 534333 w 988843"/>
                <a:gd name="connsiteY580" fmla="*/ 1020451 h 1217210"/>
                <a:gd name="connsiteX581" fmla="*/ 532209 w 988843"/>
                <a:gd name="connsiteY581" fmla="*/ 1025134 h 1217210"/>
                <a:gd name="connsiteX582" fmla="*/ 532209 w 988843"/>
                <a:gd name="connsiteY582" fmla="*/ 1032065 h 1217210"/>
                <a:gd name="connsiteX583" fmla="*/ 519405 w 988843"/>
                <a:gd name="connsiteY583" fmla="*/ 1032065 h 1217210"/>
                <a:gd name="connsiteX584" fmla="*/ 519405 w 988843"/>
                <a:gd name="connsiteY584" fmla="*/ 1039059 h 1217210"/>
                <a:gd name="connsiteX585" fmla="*/ 517282 w 988843"/>
                <a:gd name="connsiteY585" fmla="*/ 1041369 h 1217210"/>
                <a:gd name="connsiteX586" fmla="*/ 515158 w 988843"/>
                <a:gd name="connsiteY586" fmla="*/ 1050611 h 1217210"/>
                <a:gd name="connsiteX587" fmla="*/ 506601 w 988843"/>
                <a:gd name="connsiteY587" fmla="*/ 1052921 h 1217210"/>
                <a:gd name="connsiteX588" fmla="*/ 506601 w 988843"/>
                <a:gd name="connsiteY588" fmla="*/ 1057605 h 1217210"/>
                <a:gd name="connsiteX589" fmla="*/ 504477 w 988843"/>
                <a:gd name="connsiteY589" fmla="*/ 1062226 h 1217210"/>
                <a:gd name="connsiteX590" fmla="*/ 504477 w 988843"/>
                <a:gd name="connsiteY590" fmla="*/ 1066846 h 1217210"/>
                <a:gd name="connsiteX591" fmla="*/ 498232 w 988843"/>
                <a:gd name="connsiteY591" fmla="*/ 1073840 h 1217210"/>
                <a:gd name="connsiteX592" fmla="*/ 493922 w 988843"/>
                <a:gd name="connsiteY592" fmla="*/ 1073840 h 1217210"/>
                <a:gd name="connsiteX593" fmla="*/ 493922 w 988843"/>
                <a:gd name="connsiteY593" fmla="*/ 1083269 h 1217210"/>
                <a:gd name="connsiteX594" fmla="*/ 491798 w 988843"/>
                <a:gd name="connsiteY594" fmla="*/ 1085579 h 1217210"/>
                <a:gd name="connsiteX595" fmla="*/ 489675 w 988843"/>
                <a:gd name="connsiteY595" fmla="*/ 1090263 h 1217210"/>
                <a:gd name="connsiteX596" fmla="*/ 487551 w 988843"/>
                <a:gd name="connsiteY596" fmla="*/ 1092573 h 1217210"/>
                <a:gd name="connsiteX597" fmla="*/ 481305 w 988843"/>
                <a:gd name="connsiteY597" fmla="*/ 1092573 h 1217210"/>
                <a:gd name="connsiteX598" fmla="*/ 479119 w 988843"/>
                <a:gd name="connsiteY598" fmla="*/ 1094883 h 1217210"/>
                <a:gd name="connsiteX599" fmla="*/ 479119 w 988843"/>
                <a:gd name="connsiteY599" fmla="*/ 1099504 h 1217210"/>
                <a:gd name="connsiteX600" fmla="*/ 476996 w 988843"/>
                <a:gd name="connsiteY600" fmla="*/ 1104125 h 1217210"/>
                <a:gd name="connsiteX601" fmla="*/ 476996 w 988843"/>
                <a:gd name="connsiteY601" fmla="*/ 1108246 h 1217210"/>
                <a:gd name="connsiteX602" fmla="*/ 486177 w 988843"/>
                <a:gd name="connsiteY602" fmla="*/ 1108246 h 1217210"/>
                <a:gd name="connsiteX603" fmla="*/ 488301 w 988843"/>
                <a:gd name="connsiteY603" fmla="*/ 1105936 h 1217210"/>
                <a:gd name="connsiteX604" fmla="*/ 492548 w 988843"/>
                <a:gd name="connsiteY604" fmla="*/ 1103563 h 1217210"/>
                <a:gd name="connsiteX605" fmla="*/ 496795 w 988843"/>
                <a:gd name="connsiteY605" fmla="*/ 1103563 h 1217210"/>
                <a:gd name="connsiteX606" fmla="*/ 498981 w 988843"/>
                <a:gd name="connsiteY606" fmla="*/ 1105936 h 1217210"/>
                <a:gd name="connsiteX607" fmla="*/ 507475 w 988843"/>
                <a:gd name="connsiteY607" fmla="*/ 1110557 h 1217210"/>
                <a:gd name="connsiteX608" fmla="*/ 509599 w 988843"/>
                <a:gd name="connsiteY608" fmla="*/ 1115177 h 1217210"/>
                <a:gd name="connsiteX609" fmla="*/ 513909 w 988843"/>
                <a:gd name="connsiteY609" fmla="*/ 1117488 h 1217210"/>
                <a:gd name="connsiteX610" fmla="*/ 516032 w 988843"/>
                <a:gd name="connsiteY610" fmla="*/ 1119798 h 1217210"/>
                <a:gd name="connsiteX611" fmla="*/ 518156 w 988843"/>
                <a:gd name="connsiteY611" fmla="*/ 1124481 h 1217210"/>
                <a:gd name="connsiteX612" fmla="*/ 522403 w 988843"/>
                <a:gd name="connsiteY612" fmla="*/ 1129103 h 1217210"/>
                <a:gd name="connsiteX613" fmla="*/ 522403 w 988843"/>
                <a:gd name="connsiteY613" fmla="*/ 1133723 h 1217210"/>
                <a:gd name="connsiteX614" fmla="*/ 526650 w 988843"/>
                <a:gd name="connsiteY614" fmla="*/ 1133723 h 1217210"/>
                <a:gd name="connsiteX615" fmla="*/ 526650 w 988843"/>
                <a:gd name="connsiteY615" fmla="*/ 1131413 h 1217210"/>
                <a:gd name="connsiteX616" fmla="*/ 530960 w 988843"/>
                <a:gd name="connsiteY616" fmla="*/ 1126792 h 1217210"/>
                <a:gd name="connsiteX617" fmla="*/ 533084 w 988843"/>
                <a:gd name="connsiteY617" fmla="*/ 1126792 h 1217210"/>
                <a:gd name="connsiteX618" fmla="*/ 537331 w 988843"/>
                <a:gd name="connsiteY618" fmla="*/ 1129103 h 1217210"/>
                <a:gd name="connsiteX619" fmla="*/ 539454 w 988843"/>
                <a:gd name="connsiteY619" fmla="*/ 1133723 h 1217210"/>
                <a:gd name="connsiteX620" fmla="*/ 545700 w 988843"/>
                <a:gd name="connsiteY620" fmla="*/ 1140717 h 1217210"/>
                <a:gd name="connsiteX621" fmla="*/ 551946 w 988843"/>
                <a:gd name="connsiteY621" fmla="*/ 1140717 h 1217210"/>
                <a:gd name="connsiteX622" fmla="*/ 558192 w 988843"/>
                <a:gd name="connsiteY622" fmla="*/ 1147648 h 1217210"/>
                <a:gd name="connsiteX623" fmla="*/ 560315 w 988843"/>
                <a:gd name="connsiteY623" fmla="*/ 1147648 h 1217210"/>
                <a:gd name="connsiteX624" fmla="*/ 560315 w 988843"/>
                <a:gd name="connsiteY624" fmla="*/ 1152269 h 1217210"/>
                <a:gd name="connsiteX625" fmla="*/ 562439 w 988843"/>
                <a:gd name="connsiteY625" fmla="*/ 1154579 h 1217210"/>
                <a:gd name="connsiteX626" fmla="*/ 566686 w 988843"/>
                <a:gd name="connsiteY626" fmla="*/ 1156952 h 1217210"/>
                <a:gd name="connsiteX627" fmla="*/ 572932 w 988843"/>
                <a:gd name="connsiteY627" fmla="*/ 1159262 h 1217210"/>
                <a:gd name="connsiteX628" fmla="*/ 577179 w 988843"/>
                <a:gd name="connsiteY628" fmla="*/ 1159262 h 1217210"/>
                <a:gd name="connsiteX629" fmla="*/ 579303 w 988843"/>
                <a:gd name="connsiteY629" fmla="*/ 1163883 h 1217210"/>
                <a:gd name="connsiteX630" fmla="*/ 581426 w 988843"/>
                <a:gd name="connsiteY630" fmla="*/ 1166194 h 1217210"/>
                <a:gd name="connsiteX631" fmla="*/ 583550 w 988843"/>
                <a:gd name="connsiteY631" fmla="*/ 1170815 h 1217210"/>
                <a:gd name="connsiteX632" fmla="*/ 589796 w 988843"/>
                <a:gd name="connsiteY632" fmla="*/ 1177808 h 1217210"/>
                <a:gd name="connsiteX633" fmla="*/ 591919 w 988843"/>
                <a:gd name="connsiteY633" fmla="*/ 1177808 h 1217210"/>
                <a:gd name="connsiteX634" fmla="*/ 596166 w 988843"/>
                <a:gd name="connsiteY634" fmla="*/ 1180119 h 1217210"/>
                <a:gd name="connsiteX635" fmla="*/ 598290 w 988843"/>
                <a:gd name="connsiteY635" fmla="*/ 1180119 h 1217210"/>
                <a:gd name="connsiteX636" fmla="*/ 598290 w 988843"/>
                <a:gd name="connsiteY636" fmla="*/ 1184739 h 1217210"/>
                <a:gd name="connsiteX637" fmla="*/ 594043 w 988843"/>
                <a:gd name="connsiteY637" fmla="*/ 1194044 h 1217210"/>
                <a:gd name="connsiteX638" fmla="*/ 591919 w 988843"/>
                <a:gd name="connsiteY638" fmla="*/ 1196354 h 1217210"/>
                <a:gd name="connsiteX639" fmla="*/ 591919 w 988843"/>
                <a:gd name="connsiteY639" fmla="*/ 1205658 h 1217210"/>
                <a:gd name="connsiteX640" fmla="*/ 594043 w 988843"/>
                <a:gd name="connsiteY640" fmla="*/ 1205658 h 1217210"/>
                <a:gd name="connsiteX641" fmla="*/ 594043 w 988843"/>
                <a:gd name="connsiteY641" fmla="*/ 1217210 h 1217210"/>
                <a:gd name="connsiteX642" fmla="*/ 600289 w 988843"/>
                <a:gd name="connsiteY642" fmla="*/ 1217210 h 1217210"/>
                <a:gd name="connsiteX643" fmla="*/ 600289 w 988843"/>
                <a:gd name="connsiteY643" fmla="*/ 1214900 h 1217210"/>
                <a:gd name="connsiteX644" fmla="*/ 602475 w 988843"/>
                <a:gd name="connsiteY644" fmla="*/ 1210279 h 1217210"/>
                <a:gd name="connsiteX645" fmla="*/ 606722 w 988843"/>
                <a:gd name="connsiteY645" fmla="*/ 1207968 h 1217210"/>
                <a:gd name="connsiteX646" fmla="*/ 608846 w 988843"/>
                <a:gd name="connsiteY646" fmla="*/ 1203285 h 1217210"/>
                <a:gd name="connsiteX647" fmla="*/ 613093 w 988843"/>
                <a:gd name="connsiteY647" fmla="*/ 1198664 h 1217210"/>
                <a:gd name="connsiteX648" fmla="*/ 615216 w 988843"/>
                <a:gd name="connsiteY648" fmla="*/ 1194044 h 1217210"/>
                <a:gd name="connsiteX649" fmla="*/ 615216 w 988843"/>
                <a:gd name="connsiteY649" fmla="*/ 1182429 h 1217210"/>
                <a:gd name="connsiteX650" fmla="*/ 613093 w 988843"/>
                <a:gd name="connsiteY650" fmla="*/ 1180119 h 1217210"/>
                <a:gd name="connsiteX651" fmla="*/ 613093 w 988843"/>
                <a:gd name="connsiteY651" fmla="*/ 1177808 h 1217210"/>
                <a:gd name="connsiteX652" fmla="*/ 619339 w 988843"/>
                <a:gd name="connsiteY652" fmla="*/ 1166194 h 1217210"/>
                <a:gd name="connsiteX653" fmla="*/ 615029 w 988843"/>
                <a:gd name="connsiteY653" fmla="*/ 1163883 h 1217210"/>
                <a:gd name="connsiteX654" fmla="*/ 612905 w 988843"/>
                <a:gd name="connsiteY654" fmla="*/ 1159262 h 1217210"/>
                <a:gd name="connsiteX655" fmla="*/ 612905 w 988843"/>
                <a:gd name="connsiteY655" fmla="*/ 1154579 h 1217210"/>
                <a:gd name="connsiteX656" fmla="*/ 617215 w 988843"/>
                <a:gd name="connsiteY656" fmla="*/ 1149958 h 1217210"/>
                <a:gd name="connsiteX657" fmla="*/ 619339 w 988843"/>
                <a:gd name="connsiteY657" fmla="*/ 1149958 h 1217210"/>
                <a:gd name="connsiteX658" fmla="*/ 619339 w 988843"/>
                <a:gd name="connsiteY658" fmla="*/ 1140717 h 1217210"/>
                <a:gd name="connsiteX659" fmla="*/ 625585 w 988843"/>
                <a:gd name="connsiteY659" fmla="*/ 1140717 h 1217210"/>
                <a:gd name="connsiteX660" fmla="*/ 629832 w 988843"/>
                <a:gd name="connsiteY660" fmla="*/ 1136034 h 1217210"/>
                <a:gd name="connsiteX661" fmla="*/ 629832 w 988843"/>
                <a:gd name="connsiteY661" fmla="*/ 1122171 h 1217210"/>
                <a:gd name="connsiteX662" fmla="*/ 632018 w 988843"/>
                <a:gd name="connsiteY662" fmla="*/ 1119798 h 1217210"/>
                <a:gd name="connsiteX663" fmla="*/ 634141 w 988843"/>
                <a:gd name="connsiteY663" fmla="*/ 1115177 h 1217210"/>
                <a:gd name="connsiteX664" fmla="*/ 638388 w 988843"/>
                <a:gd name="connsiteY664" fmla="*/ 1110557 h 1217210"/>
                <a:gd name="connsiteX665" fmla="*/ 642636 w 988843"/>
                <a:gd name="connsiteY665" fmla="*/ 1108246 h 1217210"/>
                <a:gd name="connsiteX666" fmla="*/ 644759 w 988843"/>
                <a:gd name="connsiteY666" fmla="*/ 1105936 h 1217210"/>
                <a:gd name="connsiteX667" fmla="*/ 646945 w 988843"/>
                <a:gd name="connsiteY667" fmla="*/ 1105936 h 1217210"/>
                <a:gd name="connsiteX668" fmla="*/ 646945 w 988843"/>
                <a:gd name="connsiteY668" fmla="*/ 1119798 h 1217210"/>
                <a:gd name="connsiteX669" fmla="*/ 644759 w 988843"/>
                <a:gd name="connsiteY669" fmla="*/ 1122171 h 1217210"/>
                <a:gd name="connsiteX670" fmla="*/ 644759 w 988843"/>
                <a:gd name="connsiteY670" fmla="*/ 1124481 h 1217210"/>
                <a:gd name="connsiteX671" fmla="*/ 642636 w 988843"/>
                <a:gd name="connsiteY671" fmla="*/ 1126792 h 1217210"/>
                <a:gd name="connsiteX672" fmla="*/ 642636 w 988843"/>
                <a:gd name="connsiteY672" fmla="*/ 1133723 h 1217210"/>
                <a:gd name="connsiteX673" fmla="*/ 638388 w 988843"/>
                <a:gd name="connsiteY673" fmla="*/ 1136034 h 1217210"/>
                <a:gd name="connsiteX674" fmla="*/ 638388 w 988843"/>
                <a:gd name="connsiteY674" fmla="*/ 1140717 h 1217210"/>
                <a:gd name="connsiteX675" fmla="*/ 629832 w 988843"/>
                <a:gd name="connsiteY675" fmla="*/ 1152269 h 1217210"/>
                <a:gd name="connsiteX676" fmla="*/ 619214 w 988843"/>
                <a:gd name="connsiteY676" fmla="*/ 1161573 h 1217210"/>
                <a:gd name="connsiteX677" fmla="*/ 621337 w 988843"/>
                <a:gd name="connsiteY677" fmla="*/ 1163883 h 1217210"/>
                <a:gd name="connsiteX678" fmla="*/ 627583 w 988843"/>
                <a:gd name="connsiteY678" fmla="*/ 1163883 h 1217210"/>
                <a:gd name="connsiteX679" fmla="*/ 627583 w 988843"/>
                <a:gd name="connsiteY679" fmla="*/ 1156952 h 1217210"/>
                <a:gd name="connsiteX680" fmla="*/ 629707 w 988843"/>
                <a:gd name="connsiteY680" fmla="*/ 1154579 h 1217210"/>
                <a:gd name="connsiteX681" fmla="*/ 634017 w 988843"/>
                <a:gd name="connsiteY681" fmla="*/ 1154579 h 1217210"/>
                <a:gd name="connsiteX682" fmla="*/ 636140 w 988843"/>
                <a:gd name="connsiteY682" fmla="*/ 1152269 h 1217210"/>
                <a:gd name="connsiteX683" fmla="*/ 638264 w 988843"/>
                <a:gd name="connsiteY683" fmla="*/ 1152269 h 1217210"/>
                <a:gd name="connsiteX684" fmla="*/ 642511 w 988843"/>
                <a:gd name="connsiteY684" fmla="*/ 1145338 h 1217210"/>
                <a:gd name="connsiteX685" fmla="*/ 646820 w 988843"/>
                <a:gd name="connsiteY685" fmla="*/ 1136034 h 1217210"/>
                <a:gd name="connsiteX686" fmla="*/ 655315 w 988843"/>
                <a:gd name="connsiteY686" fmla="*/ 1112867 h 1217210"/>
                <a:gd name="connsiteX687" fmla="*/ 659562 w 988843"/>
                <a:gd name="connsiteY687" fmla="*/ 1094134 h 1217210"/>
                <a:gd name="connsiteX688" fmla="*/ 663872 w 988843"/>
                <a:gd name="connsiteY688" fmla="*/ 1084830 h 1217210"/>
                <a:gd name="connsiteX689" fmla="*/ 665995 w 988843"/>
                <a:gd name="connsiteY689" fmla="*/ 1077899 h 1217210"/>
                <a:gd name="connsiteX690" fmla="*/ 668119 w 988843"/>
                <a:gd name="connsiteY690" fmla="*/ 1073278 h 1217210"/>
                <a:gd name="connsiteX691" fmla="*/ 672366 w 988843"/>
                <a:gd name="connsiteY691" fmla="*/ 1070968 h 1217210"/>
                <a:gd name="connsiteX692" fmla="*/ 674490 w 988843"/>
                <a:gd name="connsiteY692" fmla="*/ 1066284 h 1217210"/>
                <a:gd name="connsiteX693" fmla="*/ 683046 w 988843"/>
                <a:gd name="connsiteY693" fmla="*/ 1057043 h 1217210"/>
                <a:gd name="connsiteX694" fmla="*/ 683046 w 988843"/>
                <a:gd name="connsiteY694" fmla="*/ 1052359 h 1217210"/>
                <a:gd name="connsiteX695" fmla="*/ 680923 w 988843"/>
                <a:gd name="connsiteY695" fmla="*/ 1050049 h 1217210"/>
                <a:gd name="connsiteX696" fmla="*/ 687169 w 988843"/>
                <a:gd name="connsiteY696" fmla="*/ 1045428 h 1217210"/>
                <a:gd name="connsiteX697" fmla="*/ 685045 w 988843"/>
                <a:gd name="connsiteY697" fmla="*/ 1031503 h 1217210"/>
                <a:gd name="connsiteX698" fmla="*/ 687169 w 988843"/>
                <a:gd name="connsiteY698" fmla="*/ 1022262 h 1217210"/>
                <a:gd name="connsiteX699" fmla="*/ 682921 w 988843"/>
                <a:gd name="connsiteY699" fmla="*/ 1019889 h 1217210"/>
                <a:gd name="connsiteX700" fmla="*/ 685045 w 988843"/>
                <a:gd name="connsiteY700" fmla="*/ 1017578 h 1217210"/>
                <a:gd name="connsiteX701" fmla="*/ 687169 w 988843"/>
                <a:gd name="connsiteY701" fmla="*/ 1012958 h 1217210"/>
                <a:gd name="connsiteX702" fmla="*/ 687169 w 988843"/>
                <a:gd name="connsiteY702" fmla="*/ 1008337 h 1217210"/>
                <a:gd name="connsiteX703" fmla="*/ 685045 w 988843"/>
                <a:gd name="connsiteY703" fmla="*/ 1006026 h 1217210"/>
                <a:gd name="connsiteX704" fmla="*/ 680798 w 988843"/>
                <a:gd name="connsiteY704" fmla="*/ 1003716 h 1217210"/>
                <a:gd name="connsiteX705" fmla="*/ 678674 w 988843"/>
                <a:gd name="connsiteY705" fmla="*/ 1001343 h 1217210"/>
                <a:gd name="connsiteX706" fmla="*/ 678674 w 988843"/>
                <a:gd name="connsiteY706" fmla="*/ 987480 h 1217210"/>
                <a:gd name="connsiteX707" fmla="*/ 672428 w 988843"/>
                <a:gd name="connsiteY707" fmla="*/ 982797 h 1217210"/>
                <a:gd name="connsiteX708" fmla="*/ 680985 w 988843"/>
                <a:gd name="connsiteY708" fmla="*/ 982797 h 1217210"/>
                <a:gd name="connsiteX709" fmla="*/ 678862 w 988843"/>
                <a:gd name="connsiteY709" fmla="*/ 973556 h 1217210"/>
                <a:gd name="connsiteX710" fmla="*/ 674552 w 988843"/>
                <a:gd name="connsiteY710" fmla="*/ 968872 h 1217210"/>
                <a:gd name="connsiteX711" fmla="*/ 676738 w 988843"/>
                <a:gd name="connsiteY711" fmla="*/ 968872 h 1217210"/>
                <a:gd name="connsiteX712" fmla="*/ 680985 w 988843"/>
                <a:gd name="connsiteY712" fmla="*/ 966562 h 1217210"/>
                <a:gd name="connsiteX713" fmla="*/ 680985 w 988843"/>
                <a:gd name="connsiteY713" fmla="*/ 961941 h 1217210"/>
                <a:gd name="connsiteX714" fmla="*/ 678862 w 988843"/>
                <a:gd name="connsiteY714" fmla="*/ 961941 h 1217210"/>
                <a:gd name="connsiteX715" fmla="*/ 674552 w 988843"/>
                <a:gd name="connsiteY715" fmla="*/ 959631 h 1217210"/>
                <a:gd name="connsiteX716" fmla="*/ 672428 w 988843"/>
                <a:gd name="connsiteY716" fmla="*/ 957321 h 1217210"/>
                <a:gd name="connsiteX717" fmla="*/ 680985 w 988843"/>
                <a:gd name="connsiteY717" fmla="*/ 950327 h 1217210"/>
                <a:gd name="connsiteX718" fmla="*/ 685232 w 988843"/>
                <a:gd name="connsiteY718" fmla="*/ 955010 h 1217210"/>
                <a:gd name="connsiteX719" fmla="*/ 689480 w 988843"/>
                <a:gd name="connsiteY719" fmla="*/ 957321 h 1217210"/>
                <a:gd name="connsiteX720" fmla="*/ 691666 w 988843"/>
                <a:gd name="connsiteY720" fmla="*/ 957321 h 1217210"/>
                <a:gd name="connsiteX721" fmla="*/ 691666 w 988843"/>
                <a:gd name="connsiteY721" fmla="*/ 945893 h 1217210"/>
                <a:gd name="connsiteX722" fmla="*/ 695913 w 988843"/>
                <a:gd name="connsiteY722" fmla="*/ 936589 h 1217210"/>
                <a:gd name="connsiteX723" fmla="*/ 700160 w 988843"/>
                <a:gd name="connsiteY723" fmla="*/ 934279 h 1217210"/>
                <a:gd name="connsiteX724" fmla="*/ 702284 w 988843"/>
                <a:gd name="connsiteY724" fmla="*/ 934279 h 1217210"/>
                <a:gd name="connsiteX725" fmla="*/ 710840 w 988843"/>
                <a:gd name="connsiteY725" fmla="*/ 929658 h 1217210"/>
                <a:gd name="connsiteX726" fmla="*/ 712964 w 988843"/>
                <a:gd name="connsiteY726" fmla="*/ 925037 h 1217210"/>
                <a:gd name="connsiteX727" fmla="*/ 712964 w 988843"/>
                <a:gd name="connsiteY727" fmla="*/ 920916 h 1217210"/>
                <a:gd name="connsiteX728" fmla="*/ 715088 w 988843"/>
                <a:gd name="connsiteY728" fmla="*/ 918543 h 1217210"/>
                <a:gd name="connsiteX729" fmla="*/ 719335 w 988843"/>
                <a:gd name="connsiteY729" fmla="*/ 918543 h 1217210"/>
                <a:gd name="connsiteX730" fmla="*/ 721521 w 988843"/>
                <a:gd name="connsiteY730" fmla="*/ 916233 h 1217210"/>
                <a:gd name="connsiteX731" fmla="*/ 725768 w 988843"/>
                <a:gd name="connsiteY731" fmla="*/ 916233 h 1217210"/>
                <a:gd name="connsiteX732" fmla="*/ 725768 w 988843"/>
                <a:gd name="connsiteY732" fmla="*/ 911612 h 1217210"/>
                <a:gd name="connsiteX733" fmla="*/ 734262 w 988843"/>
                <a:gd name="connsiteY733" fmla="*/ 911612 h 1217210"/>
                <a:gd name="connsiteX734" fmla="*/ 734262 w 988843"/>
                <a:gd name="connsiteY734" fmla="*/ 904681 h 1217210"/>
                <a:gd name="connsiteX735" fmla="*/ 751314 w 988843"/>
                <a:gd name="connsiteY735" fmla="*/ 904681 h 1217210"/>
                <a:gd name="connsiteX736" fmla="*/ 753499 w 988843"/>
                <a:gd name="connsiteY736" fmla="*/ 911612 h 1217210"/>
                <a:gd name="connsiteX737" fmla="*/ 757747 w 988843"/>
                <a:gd name="connsiteY737" fmla="*/ 909302 h 1217210"/>
                <a:gd name="connsiteX738" fmla="*/ 751501 w 988843"/>
                <a:gd name="connsiteY738" fmla="*/ 902308 h 1217210"/>
                <a:gd name="connsiteX739" fmla="*/ 757747 w 988843"/>
                <a:gd name="connsiteY739" fmla="*/ 895377 h 1217210"/>
                <a:gd name="connsiteX740" fmla="*/ 760995 w 988843"/>
                <a:gd name="connsiteY740" fmla="*/ 895377 h 1217210"/>
                <a:gd name="connsiteX741" fmla="*/ 765242 w 988843"/>
                <a:gd name="connsiteY741" fmla="*/ 893066 h 1217210"/>
                <a:gd name="connsiteX742" fmla="*/ 773799 w 988843"/>
                <a:gd name="connsiteY742" fmla="*/ 893066 h 1217210"/>
                <a:gd name="connsiteX743" fmla="*/ 767553 w 988843"/>
                <a:gd name="connsiteY743" fmla="*/ 886073 h 1217210"/>
                <a:gd name="connsiteX744" fmla="*/ 771862 w 988843"/>
                <a:gd name="connsiteY744" fmla="*/ 883762 h 1217210"/>
                <a:gd name="connsiteX745" fmla="*/ 773986 w 988843"/>
                <a:gd name="connsiteY745" fmla="*/ 881452 h 1217210"/>
                <a:gd name="connsiteX746" fmla="*/ 778233 w 988843"/>
                <a:gd name="connsiteY746" fmla="*/ 881452 h 1217210"/>
                <a:gd name="connsiteX747" fmla="*/ 778233 w 988843"/>
                <a:gd name="connsiteY747" fmla="*/ 890756 h 1217210"/>
                <a:gd name="connsiteX748" fmla="*/ 780357 w 988843"/>
                <a:gd name="connsiteY748" fmla="*/ 890756 h 1217210"/>
                <a:gd name="connsiteX749" fmla="*/ 780357 w 988843"/>
                <a:gd name="connsiteY749" fmla="*/ 888445 h 1217210"/>
                <a:gd name="connsiteX750" fmla="*/ 782480 w 988843"/>
                <a:gd name="connsiteY750" fmla="*/ 883762 h 1217210"/>
                <a:gd name="connsiteX751" fmla="*/ 784666 w 988843"/>
                <a:gd name="connsiteY751" fmla="*/ 881452 h 1217210"/>
                <a:gd name="connsiteX752" fmla="*/ 797158 w 988843"/>
                <a:gd name="connsiteY752" fmla="*/ 883762 h 1217210"/>
                <a:gd name="connsiteX753" fmla="*/ 797158 w 988843"/>
                <a:gd name="connsiteY753" fmla="*/ 881452 h 1217210"/>
                <a:gd name="connsiteX754" fmla="*/ 799344 w 988843"/>
                <a:gd name="connsiteY754" fmla="*/ 879141 h 1217210"/>
                <a:gd name="connsiteX755" fmla="*/ 799344 w 988843"/>
                <a:gd name="connsiteY755" fmla="*/ 876831 h 1217210"/>
                <a:gd name="connsiteX756" fmla="*/ 801468 w 988843"/>
                <a:gd name="connsiteY756" fmla="*/ 874521 h 1217210"/>
                <a:gd name="connsiteX757" fmla="*/ 805715 w 988843"/>
                <a:gd name="connsiteY757" fmla="*/ 872210 h 1217210"/>
                <a:gd name="connsiteX758" fmla="*/ 807838 w 988843"/>
                <a:gd name="connsiteY758" fmla="*/ 872210 h 1217210"/>
                <a:gd name="connsiteX759" fmla="*/ 809962 w 988843"/>
                <a:gd name="connsiteY759" fmla="*/ 874521 h 1217210"/>
                <a:gd name="connsiteX760" fmla="*/ 809962 w 988843"/>
                <a:gd name="connsiteY760" fmla="*/ 883450 h 1217210"/>
                <a:gd name="connsiteX761" fmla="*/ 833447 w 988843"/>
                <a:gd name="connsiteY761" fmla="*/ 881139 h 1217210"/>
                <a:gd name="connsiteX762" fmla="*/ 835570 w 988843"/>
                <a:gd name="connsiteY762" fmla="*/ 874208 h 1217210"/>
                <a:gd name="connsiteX763" fmla="*/ 833447 w 988843"/>
                <a:gd name="connsiteY763" fmla="*/ 869525 h 1217210"/>
                <a:gd name="connsiteX764" fmla="*/ 835570 w 988843"/>
                <a:gd name="connsiteY764" fmla="*/ 867215 h 1217210"/>
                <a:gd name="connsiteX765" fmla="*/ 837694 w 988843"/>
                <a:gd name="connsiteY765" fmla="*/ 862594 h 1217210"/>
                <a:gd name="connsiteX766" fmla="*/ 841941 w 988843"/>
                <a:gd name="connsiteY766" fmla="*/ 857973 h 1217210"/>
                <a:gd name="connsiteX767" fmla="*/ 854745 w 988843"/>
                <a:gd name="connsiteY767" fmla="*/ 850979 h 1217210"/>
                <a:gd name="connsiteX768" fmla="*/ 859055 w 988843"/>
                <a:gd name="connsiteY768" fmla="*/ 850979 h 1217210"/>
                <a:gd name="connsiteX769" fmla="*/ 856868 w 988843"/>
                <a:gd name="connsiteY769" fmla="*/ 846358 h 1217210"/>
                <a:gd name="connsiteX770" fmla="*/ 856868 w 988843"/>
                <a:gd name="connsiteY770" fmla="*/ 816198 h 1217210"/>
                <a:gd name="connsiteX771" fmla="*/ 867549 w 988843"/>
                <a:gd name="connsiteY771" fmla="*/ 804646 h 1217210"/>
                <a:gd name="connsiteX772" fmla="*/ 867549 w 988843"/>
                <a:gd name="connsiteY772" fmla="*/ 795405 h 1217210"/>
                <a:gd name="connsiteX773" fmla="*/ 873795 w 988843"/>
                <a:gd name="connsiteY773" fmla="*/ 793094 h 1217210"/>
                <a:gd name="connsiteX774" fmla="*/ 873795 w 988843"/>
                <a:gd name="connsiteY774" fmla="*/ 781480 h 1217210"/>
                <a:gd name="connsiteX775" fmla="*/ 875918 w 988843"/>
                <a:gd name="connsiteY775" fmla="*/ 781480 h 1217210"/>
                <a:gd name="connsiteX776" fmla="*/ 878042 w 988843"/>
                <a:gd name="connsiteY776" fmla="*/ 779169 h 1217210"/>
                <a:gd name="connsiteX777" fmla="*/ 880165 w 988843"/>
                <a:gd name="connsiteY777" fmla="*/ 779169 h 1217210"/>
                <a:gd name="connsiteX778" fmla="*/ 880165 w 988843"/>
                <a:gd name="connsiteY778" fmla="*/ 776859 h 1217210"/>
                <a:gd name="connsiteX779" fmla="*/ 882289 w 988843"/>
                <a:gd name="connsiteY779" fmla="*/ 774549 h 1217210"/>
                <a:gd name="connsiteX780" fmla="*/ 882289 w 988843"/>
                <a:gd name="connsiteY780" fmla="*/ 755815 h 1217210"/>
                <a:gd name="connsiteX781" fmla="*/ 880165 w 988843"/>
                <a:gd name="connsiteY781" fmla="*/ 751132 h 1217210"/>
                <a:gd name="connsiteX782" fmla="*/ 880165 w 988843"/>
                <a:gd name="connsiteY782" fmla="*/ 744201 h 1217210"/>
                <a:gd name="connsiteX783" fmla="*/ 878042 w 988843"/>
                <a:gd name="connsiteY783" fmla="*/ 737270 h 1217210"/>
                <a:gd name="connsiteX784" fmla="*/ 882289 w 988843"/>
                <a:gd name="connsiteY784" fmla="*/ 727966 h 1217210"/>
                <a:gd name="connsiteX785" fmla="*/ 892969 w 988843"/>
                <a:gd name="connsiteY785" fmla="*/ 716351 h 1217210"/>
                <a:gd name="connsiteX786" fmla="*/ 892969 w 988843"/>
                <a:gd name="connsiteY786" fmla="*/ 714041 h 1217210"/>
                <a:gd name="connsiteX787" fmla="*/ 890846 w 988843"/>
                <a:gd name="connsiteY787" fmla="*/ 709420 h 1217210"/>
                <a:gd name="connsiteX788" fmla="*/ 890846 w 988843"/>
                <a:gd name="connsiteY788" fmla="*/ 707110 h 1217210"/>
                <a:gd name="connsiteX789" fmla="*/ 888722 w 988843"/>
                <a:gd name="connsiteY789" fmla="*/ 702489 h 1217210"/>
                <a:gd name="connsiteX790" fmla="*/ 890846 w 988843"/>
                <a:gd name="connsiteY790" fmla="*/ 681570 h 1217210"/>
                <a:gd name="connsiteX791" fmla="*/ 890846 w 988843"/>
                <a:gd name="connsiteY791" fmla="*/ 679260 h 1217210"/>
                <a:gd name="connsiteX792" fmla="*/ 892969 w 988843"/>
                <a:gd name="connsiteY792" fmla="*/ 676949 h 1217210"/>
                <a:gd name="connsiteX793" fmla="*/ 892969 w 988843"/>
                <a:gd name="connsiteY793" fmla="*/ 665522 h 1217210"/>
                <a:gd name="connsiteX794" fmla="*/ 895093 w 988843"/>
                <a:gd name="connsiteY794" fmla="*/ 660901 h 1217210"/>
                <a:gd name="connsiteX795" fmla="*/ 895093 w 988843"/>
                <a:gd name="connsiteY795" fmla="*/ 649287 h 1217210"/>
                <a:gd name="connsiteX796" fmla="*/ 890846 w 988843"/>
                <a:gd name="connsiteY796" fmla="*/ 635425 h 1217210"/>
                <a:gd name="connsiteX797" fmla="*/ 888722 w 988843"/>
                <a:gd name="connsiteY797" fmla="*/ 621500 h 1217210"/>
                <a:gd name="connsiteX798" fmla="*/ 888722 w 988843"/>
                <a:gd name="connsiteY798" fmla="*/ 616816 h 1217210"/>
                <a:gd name="connsiteX799" fmla="*/ 890846 w 988843"/>
                <a:gd name="connsiteY799" fmla="*/ 602954 h 1217210"/>
                <a:gd name="connsiteX800" fmla="*/ 890846 w 988843"/>
                <a:gd name="connsiteY800" fmla="*/ 598271 h 1217210"/>
                <a:gd name="connsiteX801" fmla="*/ 888722 w 988843"/>
                <a:gd name="connsiteY801" fmla="*/ 593650 h 1217210"/>
                <a:gd name="connsiteX802" fmla="*/ 888722 w 988843"/>
                <a:gd name="connsiteY802" fmla="*/ 579725 h 1217210"/>
                <a:gd name="connsiteX803" fmla="*/ 890846 w 988843"/>
                <a:gd name="connsiteY803" fmla="*/ 575104 h 1217210"/>
                <a:gd name="connsiteX804" fmla="*/ 895093 w 988843"/>
                <a:gd name="connsiteY804" fmla="*/ 570483 h 1217210"/>
                <a:gd name="connsiteX805" fmla="*/ 890846 w 988843"/>
                <a:gd name="connsiteY805" fmla="*/ 563490 h 1217210"/>
                <a:gd name="connsiteX806" fmla="*/ 895093 w 988843"/>
                <a:gd name="connsiteY806" fmla="*/ 558869 h 1217210"/>
                <a:gd name="connsiteX807" fmla="*/ 899340 w 988843"/>
                <a:gd name="connsiteY807" fmla="*/ 558869 h 1217210"/>
                <a:gd name="connsiteX808" fmla="*/ 899340 w 988843"/>
                <a:gd name="connsiteY808" fmla="*/ 561179 h 1217210"/>
                <a:gd name="connsiteX809" fmla="*/ 901464 w 988843"/>
                <a:gd name="connsiteY809" fmla="*/ 565800 h 1217210"/>
                <a:gd name="connsiteX810" fmla="*/ 903650 w 988843"/>
                <a:gd name="connsiteY810" fmla="*/ 568173 h 1217210"/>
                <a:gd name="connsiteX811" fmla="*/ 907897 w 988843"/>
                <a:gd name="connsiteY811" fmla="*/ 565800 h 1217210"/>
                <a:gd name="connsiteX812" fmla="*/ 910021 w 988843"/>
                <a:gd name="connsiteY812" fmla="*/ 561179 h 1217210"/>
                <a:gd name="connsiteX813" fmla="*/ 914268 w 988843"/>
                <a:gd name="connsiteY813" fmla="*/ 558869 h 1217210"/>
                <a:gd name="connsiteX814" fmla="*/ 916391 w 988843"/>
                <a:gd name="connsiteY814" fmla="*/ 554248 h 1217210"/>
                <a:gd name="connsiteX815" fmla="*/ 918577 w 988843"/>
                <a:gd name="connsiteY815" fmla="*/ 551938 h 1217210"/>
                <a:gd name="connsiteX816" fmla="*/ 920701 w 988843"/>
                <a:gd name="connsiteY816" fmla="*/ 547254 h 1217210"/>
                <a:gd name="connsiteX817" fmla="*/ 920701 w 988843"/>
                <a:gd name="connsiteY817" fmla="*/ 542634 h 1217210"/>
                <a:gd name="connsiteX818" fmla="*/ 922825 w 988843"/>
                <a:gd name="connsiteY818" fmla="*/ 535702 h 1217210"/>
                <a:gd name="connsiteX819" fmla="*/ 922825 w 988843"/>
                <a:gd name="connsiteY819" fmla="*/ 531019 h 1217210"/>
                <a:gd name="connsiteX820" fmla="*/ 924948 w 988843"/>
                <a:gd name="connsiteY820" fmla="*/ 524088 h 1217210"/>
                <a:gd name="connsiteX821" fmla="*/ 924948 w 988843"/>
                <a:gd name="connsiteY821" fmla="*/ 519467 h 1217210"/>
                <a:gd name="connsiteX822" fmla="*/ 927072 w 988843"/>
                <a:gd name="connsiteY822" fmla="*/ 517094 h 1217210"/>
                <a:gd name="connsiteX823" fmla="*/ 929633 w 988843"/>
                <a:gd name="connsiteY823" fmla="*/ 517094 h 1217210"/>
                <a:gd name="connsiteX824" fmla="*/ 933942 w 988843"/>
                <a:gd name="connsiteY824" fmla="*/ 512473 h 1217210"/>
                <a:gd name="connsiteX825" fmla="*/ 936066 w 988843"/>
                <a:gd name="connsiteY825" fmla="*/ 507853 h 1217210"/>
                <a:gd name="connsiteX826" fmla="*/ 938189 w 988843"/>
                <a:gd name="connsiteY826" fmla="*/ 505542 h 1217210"/>
                <a:gd name="connsiteX827" fmla="*/ 938189 w 988843"/>
                <a:gd name="connsiteY827" fmla="*/ 500921 h 1217210"/>
                <a:gd name="connsiteX828" fmla="*/ 942437 w 988843"/>
                <a:gd name="connsiteY828" fmla="*/ 498548 h 1217210"/>
                <a:gd name="connsiteX829" fmla="*/ 944560 w 988843"/>
                <a:gd name="connsiteY829" fmla="*/ 496238 h 1217210"/>
                <a:gd name="connsiteX830" fmla="*/ 948870 w 988843"/>
                <a:gd name="connsiteY830" fmla="*/ 496238 h 1217210"/>
                <a:gd name="connsiteX831" fmla="*/ 953117 w 988843"/>
                <a:gd name="connsiteY831" fmla="*/ 491617 h 1217210"/>
                <a:gd name="connsiteX832" fmla="*/ 953117 w 988843"/>
                <a:gd name="connsiteY832" fmla="*/ 484686 h 1217210"/>
                <a:gd name="connsiteX833" fmla="*/ 955241 w 988843"/>
                <a:gd name="connsiteY833" fmla="*/ 484686 h 1217210"/>
                <a:gd name="connsiteX834" fmla="*/ 967732 w 988843"/>
                <a:gd name="connsiteY834" fmla="*/ 470761 h 1217210"/>
                <a:gd name="connsiteX835" fmla="*/ 971979 w 988843"/>
                <a:gd name="connsiteY835" fmla="*/ 459147 h 1217210"/>
                <a:gd name="connsiteX836" fmla="*/ 978225 w 988843"/>
                <a:gd name="connsiteY836" fmla="*/ 447532 h 1217210"/>
                <a:gd name="connsiteX837" fmla="*/ 980349 w 988843"/>
                <a:gd name="connsiteY837" fmla="*/ 438291 h 1217210"/>
                <a:gd name="connsiteX838" fmla="*/ 982472 w 988843"/>
                <a:gd name="connsiteY838" fmla="*/ 433670 h 1217210"/>
                <a:gd name="connsiteX839" fmla="*/ 984596 w 988843"/>
                <a:gd name="connsiteY839" fmla="*/ 431297 h 1217210"/>
                <a:gd name="connsiteX840" fmla="*/ 986720 w 988843"/>
                <a:gd name="connsiteY840" fmla="*/ 426676 h 1217210"/>
                <a:gd name="connsiteX841" fmla="*/ 988843 w 988843"/>
                <a:gd name="connsiteY841" fmla="*/ 424366 h 1217210"/>
                <a:gd name="connsiteX842" fmla="*/ 988843 w 988843"/>
                <a:gd name="connsiteY842" fmla="*/ 417434 h 1217210"/>
                <a:gd name="connsiteX843" fmla="*/ 986720 w 988843"/>
                <a:gd name="connsiteY843" fmla="*/ 412751 h 1217210"/>
                <a:gd name="connsiteX844" fmla="*/ 579865 w 988843"/>
                <a:gd name="connsiteY844" fmla="*/ 164601 h 1217210"/>
                <a:gd name="connsiteX845" fmla="*/ 571308 w 988843"/>
                <a:gd name="connsiteY845" fmla="*/ 173905 h 1217210"/>
                <a:gd name="connsiteX846" fmla="*/ 577554 w 988843"/>
                <a:gd name="connsiteY846" fmla="*/ 176215 h 1217210"/>
                <a:gd name="connsiteX847" fmla="*/ 583800 w 988843"/>
                <a:gd name="connsiteY847" fmla="*/ 166974 h 1217210"/>
                <a:gd name="connsiteX848" fmla="*/ 558629 w 988843"/>
                <a:gd name="connsiteY848" fmla="*/ 190328 h 1217210"/>
                <a:gd name="connsiteX849" fmla="*/ 558629 w 988843"/>
                <a:gd name="connsiteY849" fmla="*/ 197259 h 1217210"/>
                <a:gd name="connsiteX850" fmla="*/ 552383 w 988843"/>
                <a:gd name="connsiteY850" fmla="*/ 211184 h 1217210"/>
                <a:gd name="connsiteX851" fmla="*/ 563064 w 988843"/>
                <a:gd name="connsiteY851" fmla="*/ 204253 h 1217210"/>
                <a:gd name="connsiteX852" fmla="*/ 565187 w 988843"/>
                <a:gd name="connsiteY852" fmla="*/ 199632 h 1217210"/>
                <a:gd name="connsiteX853" fmla="*/ 567311 w 988843"/>
                <a:gd name="connsiteY853" fmla="*/ 197259 h 1217210"/>
                <a:gd name="connsiteX854" fmla="*/ 571558 w 988843"/>
                <a:gd name="connsiteY854" fmla="*/ 188017 h 1217210"/>
                <a:gd name="connsiteX855" fmla="*/ 571558 w 988843"/>
                <a:gd name="connsiteY855" fmla="*/ 185707 h 1217210"/>
                <a:gd name="connsiteX856" fmla="*/ 569434 w 988843"/>
                <a:gd name="connsiteY856" fmla="*/ 183397 h 1217210"/>
                <a:gd name="connsiteX857" fmla="*/ 567373 w 988843"/>
                <a:gd name="connsiteY857" fmla="*/ 183397 h 1217210"/>
                <a:gd name="connsiteX858" fmla="*/ 563126 w 988843"/>
                <a:gd name="connsiteY858" fmla="*/ 185707 h 1217210"/>
                <a:gd name="connsiteX859" fmla="*/ 599102 w 988843"/>
                <a:gd name="connsiteY859" fmla="*/ 157857 h 1217210"/>
                <a:gd name="connsiteX860" fmla="*/ 590608 w 988843"/>
                <a:gd name="connsiteY860" fmla="*/ 157857 h 1217210"/>
                <a:gd name="connsiteX861" fmla="*/ 590608 w 988843"/>
                <a:gd name="connsiteY861" fmla="*/ 164788 h 1217210"/>
                <a:gd name="connsiteX862" fmla="*/ 603099 w 988843"/>
                <a:gd name="connsiteY862" fmla="*/ 164788 h 1217210"/>
                <a:gd name="connsiteX863" fmla="*/ 609345 w 988843"/>
                <a:gd name="connsiteY863" fmla="*/ 155547 h 1217210"/>
                <a:gd name="connsiteX864" fmla="*/ 603099 w 988843"/>
                <a:gd name="connsiteY864" fmla="*/ 148616 h 1217210"/>
                <a:gd name="connsiteX865" fmla="*/ 609783 w 988843"/>
                <a:gd name="connsiteY865" fmla="*/ 169472 h 1217210"/>
                <a:gd name="connsiteX866" fmla="*/ 618339 w 988843"/>
                <a:gd name="connsiteY866" fmla="*/ 167161 h 1217210"/>
                <a:gd name="connsiteX867" fmla="*/ 612094 w 988843"/>
                <a:gd name="connsiteY867" fmla="*/ 160168 h 1217210"/>
                <a:gd name="connsiteX868" fmla="*/ 603599 w 988843"/>
                <a:gd name="connsiteY868" fmla="*/ 169472 h 1217210"/>
                <a:gd name="connsiteX869" fmla="*/ 609783 w 988843"/>
                <a:gd name="connsiteY869" fmla="*/ 174092 h 1217210"/>
                <a:gd name="connsiteX870" fmla="*/ 607659 w 988843"/>
                <a:gd name="connsiteY870" fmla="*/ 174092 h 1217210"/>
                <a:gd name="connsiteX871" fmla="*/ 603412 w 988843"/>
                <a:gd name="connsiteY871" fmla="*/ 171782 h 1217210"/>
                <a:gd name="connsiteX872" fmla="*/ 597166 w 988843"/>
                <a:gd name="connsiteY872" fmla="*/ 171782 h 1217210"/>
                <a:gd name="connsiteX873" fmla="*/ 590920 w 988843"/>
                <a:gd name="connsiteY873" fmla="*/ 169472 h 1217210"/>
                <a:gd name="connsiteX874" fmla="*/ 586111 w 988843"/>
                <a:gd name="connsiteY874" fmla="*/ 169472 h 1217210"/>
                <a:gd name="connsiteX875" fmla="*/ 583987 w 988843"/>
                <a:gd name="connsiteY875" fmla="*/ 171782 h 1217210"/>
                <a:gd name="connsiteX876" fmla="*/ 583987 w 988843"/>
                <a:gd name="connsiteY876" fmla="*/ 174092 h 1217210"/>
                <a:gd name="connsiteX877" fmla="*/ 586111 w 988843"/>
                <a:gd name="connsiteY877" fmla="*/ 178713 h 1217210"/>
                <a:gd name="connsiteX878" fmla="*/ 586111 w 988843"/>
                <a:gd name="connsiteY878" fmla="*/ 181024 h 1217210"/>
                <a:gd name="connsiteX879" fmla="*/ 588297 w 988843"/>
                <a:gd name="connsiteY879" fmla="*/ 185707 h 1217210"/>
                <a:gd name="connsiteX880" fmla="*/ 582051 w 988843"/>
                <a:gd name="connsiteY880" fmla="*/ 185707 h 1217210"/>
                <a:gd name="connsiteX881" fmla="*/ 582051 w 988843"/>
                <a:gd name="connsiteY881" fmla="*/ 194948 h 1217210"/>
                <a:gd name="connsiteX882" fmla="*/ 588297 w 988843"/>
                <a:gd name="connsiteY882" fmla="*/ 199632 h 1217210"/>
                <a:gd name="connsiteX883" fmla="*/ 583987 w 988843"/>
                <a:gd name="connsiteY883" fmla="*/ 204253 h 1217210"/>
                <a:gd name="connsiteX884" fmla="*/ 583987 w 988843"/>
                <a:gd name="connsiteY884" fmla="*/ 208873 h 1217210"/>
                <a:gd name="connsiteX885" fmla="*/ 588297 w 988843"/>
                <a:gd name="connsiteY885" fmla="*/ 218177 h 1217210"/>
                <a:gd name="connsiteX886" fmla="*/ 592544 w 988843"/>
                <a:gd name="connsiteY886" fmla="*/ 220488 h 1217210"/>
                <a:gd name="connsiteX887" fmla="*/ 594668 w 988843"/>
                <a:gd name="connsiteY887" fmla="*/ 222798 h 1217210"/>
                <a:gd name="connsiteX888" fmla="*/ 598915 w 988843"/>
                <a:gd name="connsiteY888" fmla="*/ 222798 h 1217210"/>
                <a:gd name="connsiteX889" fmla="*/ 603224 w 988843"/>
                <a:gd name="connsiteY889" fmla="*/ 220488 h 1217210"/>
                <a:gd name="connsiteX890" fmla="*/ 607472 w 988843"/>
                <a:gd name="connsiteY890" fmla="*/ 220488 h 1217210"/>
                <a:gd name="connsiteX891" fmla="*/ 609595 w 988843"/>
                <a:gd name="connsiteY891" fmla="*/ 218177 h 1217210"/>
                <a:gd name="connsiteX892" fmla="*/ 609595 w 988843"/>
                <a:gd name="connsiteY892" fmla="*/ 215867 h 1217210"/>
                <a:gd name="connsiteX893" fmla="*/ 613842 w 988843"/>
                <a:gd name="connsiteY893" fmla="*/ 215867 h 1217210"/>
                <a:gd name="connsiteX894" fmla="*/ 618152 w 988843"/>
                <a:gd name="connsiteY894" fmla="*/ 213494 h 1217210"/>
                <a:gd name="connsiteX895" fmla="*/ 624398 w 988843"/>
                <a:gd name="connsiteY895" fmla="*/ 213494 h 1217210"/>
                <a:gd name="connsiteX896" fmla="*/ 628645 w 988843"/>
                <a:gd name="connsiteY896" fmla="*/ 211184 h 1217210"/>
                <a:gd name="connsiteX897" fmla="*/ 630769 w 988843"/>
                <a:gd name="connsiteY897" fmla="*/ 206563 h 1217210"/>
                <a:gd name="connsiteX898" fmla="*/ 635078 w 988843"/>
                <a:gd name="connsiteY898" fmla="*/ 190328 h 1217210"/>
                <a:gd name="connsiteX899" fmla="*/ 637202 w 988843"/>
                <a:gd name="connsiteY899" fmla="*/ 185707 h 1217210"/>
                <a:gd name="connsiteX900" fmla="*/ 637202 w 988843"/>
                <a:gd name="connsiteY900" fmla="*/ 183397 h 1217210"/>
                <a:gd name="connsiteX901" fmla="*/ 639325 w 988843"/>
                <a:gd name="connsiteY901" fmla="*/ 178713 h 1217210"/>
                <a:gd name="connsiteX902" fmla="*/ 639325 w 988843"/>
                <a:gd name="connsiteY902" fmla="*/ 171595 h 1217210"/>
                <a:gd name="connsiteX903" fmla="*/ 637202 w 988843"/>
                <a:gd name="connsiteY903" fmla="*/ 169284 h 1217210"/>
                <a:gd name="connsiteX904" fmla="*/ 622274 w 988843"/>
                <a:gd name="connsiteY904" fmla="*/ 169284 h 1217210"/>
                <a:gd name="connsiteX905" fmla="*/ 618027 w 988843"/>
                <a:gd name="connsiteY905" fmla="*/ 171595 h 1217210"/>
                <a:gd name="connsiteX906" fmla="*/ 615841 w 988843"/>
                <a:gd name="connsiteY906" fmla="*/ 171595 h 1217210"/>
                <a:gd name="connsiteX907" fmla="*/ 611594 w 988843"/>
                <a:gd name="connsiteY907" fmla="*/ 173905 h 121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988843" h="1217210">
                  <a:moveTo>
                    <a:pt x="987219" y="387274"/>
                  </a:moveTo>
                  <a:lnTo>
                    <a:pt x="987219" y="380281"/>
                  </a:lnTo>
                  <a:lnTo>
                    <a:pt x="985096" y="375660"/>
                  </a:lnTo>
                  <a:lnTo>
                    <a:pt x="980849" y="368729"/>
                  </a:lnTo>
                  <a:lnTo>
                    <a:pt x="978725" y="361735"/>
                  </a:lnTo>
                  <a:lnTo>
                    <a:pt x="978725" y="336258"/>
                  </a:lnTo>
                  <a:lnTo>
                    <a:pt x="968045" y="324644"/>
                  </a:lnTo>
                  <a:lnTo>
                    <a:pt x="957364" y="322333"/>
                  </a:lnTo>
                  <a:lnTo>
                    <a:pt x="940313" y="324644"/>
                  </a:lnTo>
                  <a:lnTo>
                    <a:pt x="934067" y="317712"/>
                  </a:lnTo>
                  <a:lnTo>
                    <a:pt x="927821" y="317712"/>
                  </a:lnTo>
                  <a:lnTo>
                    <a:pt x="921575" y="308408"/>
                  </a:lnTo>
                  <a:lnTo>
                    <a:pt x="913019" y="308408"/>
                  </a:lnTo>
                  <a:lnTo>
                    <a:pt x="902338" y="296794"/>
                  </a:lnTo>
                  <a:lnTo>
                    <a:pt x="898091" y="289863"/>
                  </a:lnTo>
                  <a:lnTo>
                    <a:pt x="885287" y="275938"/>
                  </a:lnTo>
                  <a:lnTo>
                    <a:pt x="859741" y="257205"/>
                  </a:lnTo>
                  <a:lnTo>
                    <a:pt x="851185" y="254894"/>
                  </a:lnTo>
                  <a:lnTo>
                    <a:pt x="823453" y="254894"/>
                  </a:lnTo>
                  <a:lnTo>
                    <a:pt x="823453" y="259515"/>
                  </a:lnTo>
                  <a:lnTo>
                    <a:pt x="821330" y="259515"/>
                  </a:lnTo>
                  <a:lnTo>
                    <a:pt x="817082" y="254894"/>
                  </a:lnTo>
                  <a:lnTo>
                    <a:pt x="812773" y="252584"/>
                  </a:lnTo>
                  <a:lnTo>
                    <a:pt x="808525" y="252584"/>
                  </a:lnTo>
                  <a:lnTo>
                    <a:pt x="804278" y="250273"/>
                  </a:lnTo>
                  <a:lnTo>
                    <a:pt x="793598" y="250273"/>
                  </a:lnTo>
                  <a:lnTo>
                    <a:pt x="791474" y="247901"/>
                  </a:lnTo>
                  <a:lnTo>
                    <a:pt x="787227" y="245590"/>
                  </a:lnTo>
                  <a:lnTo>
                    <a:pt x="780981" y="243280"/>
                  </a:lnTo>
                  <a:lnTo>
                    <a:pt x="776734" y="240969"/>
                  </a:lnTo>
                  <a:lnTo>
                    <a:pt x="770488" y="238659"/>
                  </a:lnTo>
                  <a:lnTo>
                    <a:pt x="766179" y="238659"/>
                  </a:lnTo>
                  <a:lnTo>
                    <a:pt x="761931" y="240969"/>
                  </a:lnTo>
                  <a:lnTo>
                    <a:pt x="750502" y="252771"/>
                  </a:lnTo>
                  <a:lnTo>
                    <a:pt x="748378" y="257392"/>
                  </a:lnTo>
                  <a:lnTo>
                    <a:pt x="742132" y="248088"/>
                  </a:lnTo>
                  <a:lnTo>
                    <a:pt x="742132" y="262013"/>
                  </a:lnTo>
                  <a:lnTo>
                    <a:pt x="731327" y="271504"/>
                  </a:lnTo>
                  <a:lnTo>
                    <a:pt x="737573" y="245965"/>
                  </a:lnTo>
                  <a:lnTo>
                    <a:pt x="739696" y="245965"/>
                  </a:lnTo>
                  <a:lnTo>
                    <a:pt x="743943" y="241344"/>
                  </a:lnTo>
                  <a:lnTo>
                    <a:pt x="743943" y="234038"/>
                  </a:lnTo>
                  <a:lnTo>
                    <a:pt x="741820" y="231665"/>
                  </a:lnTo>
                  <a:lnTo>
                    <a:pt x="739696" y="231665"/>
                  </a:lnTo>
                  <a:lnTo>
                    <a:pt x="733450" y="238659"/>
                  </a:lnTo>
                  <a:lnTo>
                    <a:pt x="737760" y="224734"/>
                  </a:lnTo>
                  <a:lnTo>
                    <a:pt x="735574" y="224734"/>
                  </a:lnTo>
                  <a:lnTo>
                    <a:pt x="733450" y="222424"/>
                  </a:lnTo>
                  <a:lnTo>
                    <a:pt x="733450" y="220113"/>
                  </a:lnTo>
                  <a:lnTo>
                    <a:pt x="724956" y="210809"/>
                  </a:lnTo>
                  <a:lnTo>
                    <a:pt x="722833" y="210809"/>
                  </a:lnTo>
                  <a:lnTo>
                    <a:pt x="718523" y="217803"/>
                  </a:lnTo>
                  <a:lnTo>
                    <a:pt x="716399" y="213119"/>
                  </a:lnTo>
                  <a:lnTo>
                    <a:pt x="712152" y="210809"/>
                  </a:lnTo>
                  <a:lnTo>
                    <a:pt x="710028" y="206188"/>
                  </a:lnTo>
                  <a:lnTo>
                    <a:pt x="705719" y="203878"/>
                  </a:lnTo>
                  <a:lnTo>
                    <a:pt x="703595" y="201567"/>
                  </a:lnTo>
                  <a:lnTo>
                    <a:pt x="699348" y="199257"/>
                  </a:lnTo>
                  <a:lnTo>
                    <a:pt x="690791" y="199257"/>
                  </a:lnTo>
                  <a:lnTo>
                    <a:pt x="686544" y="196884"/>
                  </a:lnTo>
                  <a:lnTo>
                    <a:pt x="684420" y="196884"/>
                  </a:lnTo>
                  <a:lnTo>
                    <a:pt x="680173" y="192263"/>
                  </a:lnTo>
                  <a:lnTo>
                    <a:pt x="675864" y="189953"/>
                  </a:lnTo>
                  <a:lnTo>
                    <a:pt x="673740" y="185332"/>
                  </a:lnTo>
                  <a:lnTo>
                    <a:pt x="669493" y="183022"/>
                  </a:lnTo>
                  <a:lnTo>
                    <a:pt x="667369" y="187643"/>
                  </a:lnTo>
                  <a:lnTo>
                    <a:pt x="648195" y="187643"/>
                  </a:lnTo>
                  <a:lnTo>
                    <a:pt x="643885" y="192263"/>
                  </a:lnTo>
                  <a:lnTo>
                    <a:pt x="641761" y="196884"/>
                  </a:lnTo>
                  <a:lnTo>
                    <a:pt x="641761" y="201567"/>
                  </a:lnTo>
                  <a:lnTo>
                    <a:pt x="639638" y="203878"/>
                  </a:lnTo>
                  <a:lnTo>
                    <a:pt x="639638" y="206188"/>
                  </a:lnTo>
                  <a:lnTo>
                    <a:pt x="643885" y="213119"/>
                  </a:lnTo>
                  <a:lnTo>
                    <a:pt x="631081" y="213119"/>
                  </a:lnTo>
                  <a:lnTo>
                    <a:pt x="628957" y="217803"/>
                  </a:lnTo>
                  <a:lnTo>
                    <a:pt x="624710" y="222424"/>
                  </a:lnTo>
                  <a:lnTo>
                    <a:pt x="622586" y="227044"/>
                  </a:lnTo>
                  <a:lnTo>
                    <a:pt x="622586" y="229355"/>
                  </a:lnTo>
                  <a:lnTo>
                    <a:pt x="620463" y="231665"/>
                  </a:lnTo>
                  <a:lnTo>
                    <a:pt x="620463" y="236348"/>
                  </a:lnTo>
                  <a:lnTo>
                    <a:pt x="618339" y="240969"/>
                  </a:lnTo>
                  <a:lnTo>
                    <a:pt x="614030" y="245590"/>
                  </a:lnTo>
                  <a:lnTo>
                    <a:pt x="611906" y="245590"/>
                  </a:lnTo>
                  <a:lnTo>
                    <a:pt x="614030" y="243280"/>
                  </a:lnTo>
                  <a:lnTo>
                    <a:pt x="614030" y="238659"/>
                  </a:lnTo>
                  <a:lnTo>
                    <a:pt x="616153" y="234038"/>
                  </a:lnTo>
                  <a:lnTo>
                    <a:pt x="616153" y="231665"/>
                  </a:lnTo>
                  <a:lnTo>
                    <a:pt x="618339" y="227044"/>
                  </a:lnTo>
                  <a:lnTo>
                    <a:pt x="618339" y="224734"/>
                  </a:lnTo>
                  <a:lnTo>
                    <a:pt x="616153" y="222424"/>
                  </a:lnTo>
                  <a:lnTo>
                    <a:pt x="614030" y="222424"/>
                  </a:lnTo>
                  <a:lnTo>
                    <a:pt x="611906" y="224734"/>
                  </a:lnTo>
                  <a:lnTo>
                    <a:pt x="609783" y="224734"/>
                  </a:lnTo>
                  <a:lnTo>
                    <a:pt x="605535" y="229355"/>
                  </a:lnTo>
                  <a:lnTo>
                    <a:pt x="601226" y="227044"/>
                  </a:lnTo>
                  <a:lnTo>
                    <a:pt x="588734" y="227044"/>
                  </a:lnTo>
                  <a:lnTo>
                    <a:pt x="584424" y="224734"/>
                  </a:lnTo>
                  <a:lnTo>
                    <a:pt x="580177" y="220113"/>
                  </a:lnTo>
                  <a:lnTo>
                    <a:pt x="580177" y="201380"/>
                  </a:lnTo>
                  <a:lnTo>
                    <a:pt x="578054" y="199070"/>
                  </a:lnTo>
                  <a:lnTo>
                    <a:pt x="578054" y="194386"/>
                  </a:lnTo>
                  <a:lnTo>
                    <a:pt x="575930" y="194386"/>
                  </a:lnTo>
                  <a:lnTo>
                    <a:pt x="573806" y="196697"/>
                  </a:lnTo>
                  <a:lnTo>
                    <a:pt x="569497" y="199070"/>
                  </a:lnTo>
                  <a:lnTo>
                    <a:pt x="567373" y="201380"/>
                  </a:lnTo>
                  <a:lnTo>
                    <a:pt x="565250" y="206001"/>
                  </a:lnTo>
                  <a:lnTo>
                    <a:pt x="563126" y="208311"/>
                  </a:lnTo>
                  <a:lnTo>
                    <a:pt x="554569" y="212932"/>
                  </a:lnTo>
                  <a:lnTo>
                    <a:pt x="552446" y="215305"/>
                  </a:lnTo>
                  <a:lnTo>
                    <a:pt x="537518" y="215305"/>
                  </a:lnTo>
                  <a:lnTo>
                    <a:pt x="533271" y="212932"/>
                  </a:lnTo>
                  <a:lnTo>
                    <a:pt x="548198" y="208311"/>
                  </a:lnTo>
                  <a:lnTo>
                    <a:pt x="550322" y="203691"/>
                  </a:lnTo>
                  <a:lnTo>
                    <a:pt x="556568" y="196697"/>
                  </a:lnTo>
                  <a:lnTo>
                    <a:pt x="556568" y="190328"/>
                  </a:lnTo>
                  <a:lnTo>
                    <a:pt x="558754" y="188017"/>
                  </a:lnTo>
                  <a:lnTo>
                    <a:pt x="565000" y="174092"/>
                  </a:lnTo>
                  <a:lnTo>
                    <a:pt x="577804" y="160168"/>
                  </a:lnTo>
                  <a:lnTo>
                    <a:pt x="582051" y="157857"/>
                  </a:lnTo>
                  <a:lnTo>
                    <a:pt x="588297" y="150926"/>
                  </a:lnTo>
                  <a:lnTo>
                    <a:pt x="588297" y="146243"/>
                  </a:lnTo>
                  <a:lnTo>
                    <a:pt x="590420" y="141622"/>
                  </a:lnTo>
                  <a:lnTo>
                    <a:pt x="594668" y="137001"/>
                  </a:lnTo>
                  <a:lnTo>
                    <a:pt x="598915" y="134691"/>
                  </a:lnTo>
                  <a:lnTo>
                    <a:pt x="601038" y="132380"/>
                  </a:lnTo>
                  <a:lnTo>
                    <a:pt x="605348" y="130007"/>
                  </a:lnTo>
                  <a:lnTo>
                    <a:pt x="596791" y="127697"/>
                  </a:lnTo>
                  <a:lnTo>
                    <a:pt x="603037" y="120766"/>
                  </a:lnTo>
                  <a:lnTo>
                    <a:pt x="603037" y="113772"/>
                  </a:lnTo>
                  <a:lnTo>
                    <a:pt x="600851" y="111462"/>
                  </a:lnTo>
                  <a:lnTo>
                    <a:pt x="596604" y="109151"/>
                  </a:lnTo>
                  <a:lnTo>
                    <a:pt x="590358" y="109151"/>
                  </a:lnTo>
                  <a:lnTo>
                    <a:pt x="586048" y="106841"/>
                  </a:lnTo>
                  <a:lnTo>
                    <a:pt x="583925" y="104530"/>
                  </a:lnTo>
                  <a:lnTo>
                    <a:pt x="581801" y="97537"/>
                  </a:lnTo>
                  <a:lnTo>
                    <a:pt x="579678" y="83674"/>
                  </a:lnTo>
                  <a:lnTo>
                    <a:pt x="577554" y="64941"/>
                  </a:lnTo>
                  <a:lnTo>
                    <a:pt x="575430" y="53327"/>
                  </a:lnTo>
                  <a:lnTo>
                    <a:pt x="573307" y="44023"/>
                  </a:lnTo>
                  <a:lnTo>
                    <a:pt x="571121" y="37091"/>
                  </a:lnTo>
                  <a:lnTo>
                    <a:pt x="568997" y="32471"/>
                  </a:lnTo>
                  <a:lnTo>
                    <a:pt x="564750" y="30098"/>
                  </a:lnTo>
                  <a:lnTo>
                    <a:pt x="562626" y="30098"/>
                  </a:lnTo>
                  <a:lnTo>
                    <a:pt x="562626" y="34781"/>
                  </a:lnTo>
                  <a:lnTo>
                    <a:pt x="564750" y="37091"/>
                  </a:lnTo>
                  <a:lnTo>
                    <a:pt x="564750" y="41712"/>
                  </a:lnTo>
                  <a:lnTo>
                    <a:pt x="558504" y="41712"/>
                  </a:lnTo>
                  <a:lnTo>
                    <a:pt x="558504" y="39402"/>
                  </a:lnTo>
                  <a:lnTo>
                    <a:pt x="556318" y="41712"/>
                  </a:lnTo>
                  <a:lnTo>
                    <a:pt x="554195" y="46333"/>
                  </a:lnTo>
                  <a:lnTo>
                    <a:pt x="554195" y="48706"/>
                  </a:lnTo>
                  <a:lnTo>
                    <a:pt x="552071" y="51016"/>
                  </a:lnTo>
                  <a:lnTo>
                    <a:pt x="549947" y="55637"/>
                  </a:lnTo>
                  <a:lnTo>
                    <a:pt x="545700" y="60258"/>
                  </a:lnTo>
                  <a:lnTo>
                    <a:pt x="539454" y="74183"/>
                  </a:lnTo>
                  <a:lnTo>
                    <a:pt x="539454" y="81176"/>
                  </a:lnTo>
                  <a:lnTo>
                    <a:pt x="530960" y="95039"/>
                  </a:lnTo>
                  <a:lnTo>
                    <a:pt x="528836" y="95039"/>
                  </a:lnTo>
                  <a:lnTo>
                    <a:pt x="526650" y="97349"/>
                  </a:lnTo>
                  <a:lnTo>
                    <a:pt x="520404" y="97349"/>
                  </a:lnTo>
                  <a:lnTo>
                    <a:pt x="516157" y="92729"/>
                  </a:lnTo>
                  <a:lnTo>
                    <a:pt x="514034" y="95039"/>
                  </a:lnTo>
                  <a:lnTo>
                    <a:pt x="509724" y="95039"/>
                  </a:lnTo>
                  <a:lnTo>
                    <a:pt x="507600" y="92729"/>
                  </a:lnTo>
                  <a:lnTo>
                    <a:pt x="503353" y="92729"/>
                  </a:lnTo>
                  <a:lnTo>
                    <a:pt x="501230" y="95039"/>
                  </a:lnTo>
                  <a:lnTo>
                    <a:pt x="501230" y="97349"/>
                  </a:lnTo>
                  <a:lnTo>
                    <a:pt x="499106" y="99722"/>
                  </a:lnTo>
                  <a:lnTo>
                    <a:pt x="490549" y="99722"/>
                  </a:lnTo>
                  <a:lnTo>
                    <a:pt x="486302" y="95039"/>
                  </a:lnTo>
                  <a:lnTo>
                    <a:pt x="486302" y="92729"/>
                  </a:lnTo>
                  <a:lnTo>
                    <a:pt x="480056" y="90418"/>
                  </a:lnTo>
                  <a:lnTo>
                    <a:pt x="477933" y="88108"/>
                  </a:lnTo>
                  <a:lnTo>
                    <a:pt x="475809" y="83487"/>
                  </a:lnTo>
                  <a:lnTo>
                    <a:pt x="473685" y="83487"/>
                  </a:lnTo>
                  <a:lnTo>
                    <a:pt x="469438" y="85797"/>
                  </a:lnTo>
                  <a:lnTo>
                    <a:pt x="467315" y="88108"/>
                  </a:lnTo>
                  <a:lnTo>
                    <a:pt x="463005" y="90418"/>
                  </a:lnTo>
                  <a:lnTo>
                    <a:pt x="454511" y="90418"/>
                  </a:lnTo>
                  <a:lnTo>
                    <a:pt x="454511" y="85797"/>
                  </a:lnTo>
                  <a:lnTo>
                    <a:pt x="452387" y="85797"/>
                  </a:lnTo>
                  <a:lnTo>
                    <a:pt x="448077" y="88108"/>
                  </a:lnTo>
                  <a:lnTo>
                    <a:pt x="448077" y="97349"/>
                  </a:lnTo>
                  <a:lnTo>
                    <a:pt x="452387" y="102033"/>
                  </a:lnTo>
                  <a:lnTo>
                    <a:pt x="452387" y="104343"/>
                  </a:lnTo>
                  <a:lnTo>
                    <a:pt x="454511" y="106654"/>
                  </a:lnTo>
                  <a:lnTo>
                    <a:pt x="452387" y="108964"/>
                  </a:lnTo>
                  <a:lnTo>
                    <a:pt x="446141" y="108964"/>
                  </a:lnTo>
                  <a:lnTo>
                    <a:pt x="437647" y="104343"/>
                  </a:lnTo>
                  <a:lnTo>
                    <a:pt x="435461" y="104343"/>
                  </a:lnTo>
                  <a:lnTo>
                    <a:pt x="431214" y="102033"/>
                  </a:lnTo>
                  <a:lnTo>
                    <a:pt x="431214" y="104343"/>
                  </a:lnTo>
                  <a:lnTo>
                    <a:pt x="429090" y="106654"/>
                  </a:lnTo>
                  <a:lnTo>
                    <a:pt x="426966" y="106654"/>
                  </a:lnTo>
                  <a:lnTo>
                    <a:pt x="422719" y="102033"/>
                  </a:lnTo>
                  <a:lnTo>
                    <a:pt x="418410" y="102033"/>
                  </a:lnTo>
                  <a:lnTo>
                    <a:pt x="411227" y="109151"/>
                  </a:lnTo>
                  <a:lnTo>
                    <a:pt x="411227" y="111462"/>
                  </a:lnTo>
                  <a:lnTo>
                    <a:pt x="400547" y="111462"/>
                  </a:lnTo>
                  <a:lnTo>
                    <a:pt x="398423" y="116145"/>
                  </a:lnTo>
                  <a:lnTo>
                    <a:pt x="392177" y="116145"/>
                  </a:lnTo>
                  <a:lnTo>
                    <a:pt x="387867" y="120766"/>
                  </a:lnTo>
                  <a:lnTo>
                    <a:pt x="387867" y="125387"/>
                  </a:lnTo>
                  <a:lnTo>
                    <a:pt x="385744" y="127697"/>
                  </a:lnTo>
                  <a:lnTo>
                    <a:pt x="372940" y="127697"/>
                  </a:lnTo>
                  <a:lnTo>
                    <a:pt x="370816" y="123076"/>
                  </a:lnTo>
                  <a:lnTo>
                    <a:pt x="366569" y="123076"/>
                  </a:lnTo>
                  <a:lnTo>
                    <a:pt x="356014" y="109151"/>
                  </a:lnTo>
                  <a:lnTo>
                    <a:pt x="356014" y="97537"/>
                  </a:lnTo>
                  <a:lnTo>
                    <a:pt x="347519" y="88295"/>
                  </a:lnTo>
                  <a:lnTo>
                    <a:pt x="345333" y="83674"/>
                  </a:lnTo>
                  <a:lnTo>
                    <a:pt x="345333" y="81364"/>
                  </a:lnTo>
                  <a:lnTo>
                    <a:pt x="347519" y="76681"/>
                  </a:lnTo>
                  <a:lnTo>
                    <a:pt x="347519" y="74370"/>
                  </a:lnTo>
                  <a:lnTo>
                    <a:pt x="349643" y="69749"/>
                  </a:lnTo>
                  <a:lnTo>
                    <a:pt x="353890" y="53514"/>
                  </a:lnTo>
                  <a:lnTo>
                    <a:pt x="358137" y="48893"/>
                  </a:lnTo>
                  <a:lnTo>
                    <a:pt x="360261" y="44210"/>
                  </a:lnTo>
                  <a:lnTo>
                    <a:pt x="360261" y="39589"/>
                  </a:lnTo>
                  <a:lnTo>
                    <a:pt x="358137" y="39589"/>
                  </a:lnTo>
                  <a:lnTo>
                    <a:pt x="356014" y="37279"/>
                  </a:lnTo>
                  <a:lnTo>
                    <a:pt x="356014" y="25477"/>
                  </a:lnTo>
                  <a:lnTo>
                    <a:pt x="353890" y="25477"/>
                  </a:lnTo>
                  <a:lnTo>
                    <a:pt x="349643" y="27787"/>
                  </a:lnTo>
                  <a:lnTo>
                    <a:pt x="347519" y="27787"/>
                  </a:lnTo>
                  <a:lnTo>
                    <a:pt x="345333" y="25477"/>
                  </a:lnTo>
                  <a:lnTo>
                    <a:pt x="345333" y="23167"/>
                  </a:lnTo>
                  <a:lnTo>
                    <a:pt x="347519" y="20856"/>
                  </a:lnTo>
                  <a:lnTo>
                    <a:pt x="349643" y="16235"/>
                  </a:lnTo>
                  <a:lnTo>
                    <a:pt x="349643" y="9242"/>
                  </a:lnTo>
                  <a:lnTo>
                    <a:pt x="347519" y="4621"/>
                  </a:lnTo>
                  <a:lnTo>
                    <a:pt x="343209" y="0"/>
                  </a:lnTo>
                  <a:lnTo>
                    <a:pt x="341086" y="4621"/>
                  </a:lnTo>
                  <a:lnTo>
                    <a:pt x="332592" y="2311"/>
                  </a:lnTo>
                  <a:lnTo>
                    <a:pt x="332592" y="16235"/>
                  </a:lnTo>
                  <a:lnTo>
                    <a:pt x="330406" y="18546"/>
                  </a:lnTo>
                  <a:lnTo>
                    <a:pt x="326158" y="18546"/>
                  </a:lnTo>
                  <a:lnTo>
                    <a:pt x="326158" y="23167"/>
                  </a:lnTo>
                  <a:lnTo>
                    <a:pt x="317539" y="23167"/>
                  </a:lnTo>
                  <a:lnTo>
                    <a:pt x="313229" y="25477"/>
                  </a:lnTo>
                  <a:lnTo>
                    <a:pt x="305047" y="34781"/>
                  </a:lnTo>
                  <a:lnTo>
                    <a:pt x="300738" y="37091"/>
                  </a:lnTo>
                  <a:lnTo>
                    <a:pt x="294492" y="37091"/>
                  </a:lnTo>
                  <a:lnTo>
                    <a:pt x="292368" y="34781"/>
                  </a:lnTo>
                  <a:lnTo>
                    <a:pt x="286122" y="34781"/>
                  </a:lnTo>
                  <a:lnTo>
                    <a:pt x="283999" y="37091"/>
                  </a:lnTo>
                  <a:lnTo>
                    <a:pt x="283999" y="41712"/>
                  </a:lnTo>
                  <a:lnTo>
                    <a:pt x="281875" y="46333"/>
                  </a:lnTo>
                  <a:lnTo>
                    <a:pt x="281875" y="53327"/>
                  </a:lnTo>
                  <a:lnTo>
                    <a:pt x="279752" y="55637"/>
                  </a:lnTo>
                  <a:lnTo>
                    <a:pt x="275504" y="53327"/>
                  </a:lnTo>
                  <a:lnTo>
                    <a:pt x="271195" y="48706"/>
                  </a:lnTo>
                  <a:lnTo>
                    <a:pt x="269071" y="44023"/>
                  </a:lnTo>
                  <a:lnTo>
                    <a:pt x="266948" y="41712"/>
                  </a:lnTo>
                  <a:lnTo>
                    <a:pt x="262701" y="41712"/>
                  </a:lnTo>
                  <a:lnTo>
                    <a:pt x="260577" y="44023"/>
                  </a:lnTo>
                  <a:lnTo>
                    <a:pt x="256267" y="41712"/>
                  </a:lnTo>
                  <a:lnTo>
                    <a:pt x="252020" y="44023"/>
                  </a:lnTo>
                  <a:lnTo>
                    <a:pt x="247773" y="44023"/>
                  </a:lnTo>
                  <a:lnTo>
                    <a:pt x="247773" y="37091"/>
                  </a:lnTo>
                  <a:lnTo>
                    <a:pt x="245649" y="34781"/>
                  </a:lnTo>
                  <a:lnTo>
                    <a:pt x="230097" y="34781"/>
                  </a:lnTo>
                  <a:lnTo>
                    <a:pt x="230097" y="32471"/>
                  </a:lnTo>
                  <a:lnTo>
                    <a:pt x="227974" y="30098"/>
                  </a:lnTo>
                  <a:lnTo>
                    <a:pt x="227974" y="41712"/>
                  </a:lnTo>
                  <a:lnTo>
                    <a:pt x="234219" y="48706"/>
                  </a:lnTo>
                  <a:lnTo>
                    <a:pt x="238467" y="51016"/>
                  </a:lnTo>
                  <a:lnTo>
                    <a:pt x="240590" y="53327"/>
                  </a:lnTo>
                  <a:lnTo>
                    <a:pt x="240590" y="64941"/>
                  </a:lnTo>
                  <a:lnTo>
                    <a:pt x="238467" y="67252"/>
                  </a:lnTo>
                  <a:lnTo>
                    <a:pt x="242776" y="71872"/>
                  </a:lnTo>
                  <a:lnTo>
                    <a:pt x="244900" y="76493"/>
                  </a:lnTo>
                  <a:lnTo>
                    <a:pt x="244900" y="88108"/>
                  </a:lnTo>
                  <a:lnTo>
                    <a:pt x="261951" y="90418"/>
                  </a:lnTo>
                  <a:lnTo>
                    <a:pt x="264075" y="92729"/>
                  </a:lnTo>
                  <a:lnTo>
                    <a:pt x="264075" y="95039"/>
                  </a:lnTo>
                  <a:lnTo>
                    <a:pt x="261951" y="99722"/>
                  </a:lnTo>
                  <a:lnTo>
                    <a:pt x="259827" y="102033"/>
                  </a:lnTo>
                  <a:lnTo>
                    <a:pt x="244900" y="102033"/>
                  </a:lnTo>
                  <a:lnTo>
                    <a:pt x="244900" y="113585"/>
                  </a:lnTo>
                  <a:lnTo>
                    <a:pt x="242776" y="118268"/>
                  </a:lnTo>
                  <a:lnTo>
                    <a:pt x="230097" y="125199"/>
                  </a:lnTo>
                  <a:lnTo>
                    <a:pt x="227974" y="127510"/>
                  </a:lnTo>
                  <a:lnTo>
                    <a:pt x="221728" y="127510"/>
                  </a:lnTo>
                  <a:lnTo>
                    <a:pt x="217481" y="132193"/>
                  </a:lnTo>
                  <a:lnTo>
                    <a:pt x="213233" y="141435"/>
                  </a:lnTo>
                  <a:lnTo>
                    <a:pt x="208924" y="146055"/>
                  </a:lnTo>
                  <a:lnTo>
                    <a:pt x="206800" y="146055"/>
                  </a:lnTo>
                  <a:lnTo>
                    <a:pt x="206800" y="136814"/>
                  </a:lnTo>
                  <a:lnTo>
                    <a:pt x="204677" y="134503"/>
                  </a:lnTo>
                  <a:lnTo>
                    <a:pt x="202553" y="136814"/>
                  </a:lnTo>
                  <a:lnTo>
                    <a:pt x="198306" y="139124"/>
                  </a:lnTo>
                  <a:lnTo>
                    <a:pt x="196182" y="141435"/>
                  </a:lnTo>
                  <a:lnTo>
                    <a:pt x="191873" y="143745"/>
                  </a:lnTo>
                  <a:lnTo>
                    <a:pt x="189749" y="143745"/>
                  </a:lnTo>
                  <a:lnTo>
                    <a:pt x="185502" y="141435"/>
                  </a:lnTo>
                  <a:lnTo>
                    <a:pt x="183378" y="141435"/>
                  </a:lnTo>
                  <a:lnTo>
                    <a:pt x="179068" y="136814"/>
                  </a:lnTo>
                  <a:lnTo>
                    <a:pt x="179068" y="134503"/>
                  </a:lnTo>
                  <a:lnTo>
                    <a:pt x="176945" y="129820"/>
                  </a:lnTo>
                  <a:lnTo>
                    <a:pt x="174821" y="127510"/>
                  </a:lnTo>
                  <a:lnTo>
                    <a:pt x="166327" y="127510"/>
                  </a:lnTo>
                  <a:lnTo>
                    <a:pt x="166327" y="115958"/>
                  </a:lnTo>
                  <a:lnTo>
                    <a:pt x="164141" y="111274"/>
                  </a:lnTo>
                  <a:lnTo>
                    <a:pt x="164141" y="106654"/>
                  </a:lnTo>
                  <a:lnTo>
                    <a:pt x="162017" y="104343"/>
                  </a:lnTo>
                  <a:lnTo>
                    <a:pt x="162017" y="99722"/>
                  </a:lnTo>
                  <a:lnTo>
                    <a:pt x="159894" y="99722"/>
                  </a:lnTo>
                  <a:lnTo>
                    <a:pt x="148901" y="111274"/>
                  </a:lnTo>
                  <a:lnTo>
                    <a:pt x="140407" y="102033"/>
                  </a:lnTo>
                  <a:lnTo>
                    <a:pt x="138283" y="102033"/>
                  </a:lnTo>
                  <a:lnTo>
                    <a:pt x="136160" y="104343"/>
                  </a:lnTo>
                  <a:lnTo>
                    <a:pt x="136160" y="111274"/>
                  </a:lnTo>
                  <a:lnTo>
                    <a:pt x="112675" y="113585"/>
                  </a:lnTo>
                  <a:lnTo>
                    <a:pt x="108428" y="108964"/>
                  </a:lnTo>
                  <a:lnTo>
                    <a:pt x="102182" y="108964"/>
                  </a:lnTo>
                  <a:lnTo>
                    <a:pt x="100058" y="111274"/>
                  </a:lnTo>
                  <a:lnTo>
                    <a:pt x="97935" y="115958"/>
                  </a:lnTo>
                  <a:lnTo>
                    <a:pt x="97935" y="120578"/>
                  </a:lnTo>
                  <a:lnTo>
                    <a:pt x="100058" y="125199"/>
                  </a:lnTo>
                  <a:lnTo>
                    <a:pt x="100058" y="129820"/>
                  </a:lnTo>
                  <a:lnTo>
                    <a:pt x="108615" y="134503"/>
                  </a:lnTo>
                  <a:lnTo>
                    <a:pt x="112863" y="132193"/>
                  </a:lnTo>
                  <a:lnTo>
                    <a:pt x="117110" y="136814"/>
                  </a:lnTo>
                  <a:lnTo>
                    <a:pt x="117110" y="139124"/>
                  </a:lnTo>
                  <a:lnTo>
                    <a:pt x="119233" y="141435"/>
                  </a:lnTo>
                  <a:lnTo>
                    <a:pt x="119233" y="143745"/>
                  </a:lnTo>
                  <a:lnTo>
                    <a:pt x="117110" y="146055"/>
                  </a:lnTo>
                  <a:lnTo>
                    <a:pt x="106492" y="146055"/>
                  </a:lnTo>
                  <a:lnTo>
                    <a:pt x="104306" y="143745"/>
                  </a:lnTo>
                  <a:lnTo>
                    <a:pt x="93688" y="146055"/>
                  </a:lnTo>
                  <a:lnTo>
                    <a:pt x="91564" y="171595"/>
                  </a:lnTo>
                  <a:lnTo>
                    <a:pt x="93688" y="171595"/>
                  </a:lnTo>
                  <a:lnTo>
                    <a:pt x="97935" y="176215"/>
                  </a:lnTo>
                  <a:lnTo>
                    <a:pt x="102182" y="178526"/>
                  </a:lnTo>
                  <a:lnTo>
                    <a:pt x="104306" y="180836"/>
                  </a:lnTo>
                  <a:lnTo>
                    <a:pt x="104306" y="190328"/>
                  </a:lnTo>
                  <a:lnTo>
                    <a:pt x="106492" y="192638"/>
                  </a:lnTo>
                  <a:lnTo>
                    <a:pt x="106492" y="194948"/>
                  </a:lnTo>
                  <a:lnTo>
                    <a:pt x="110739" y="199632"/>
                  </a:lnTo>
                  <a:lnTo>
                    <a:pt x="112863" y="204253"/>
                  </a:lnTo>
                  <a:lnTo>
                    <a:pt x="112863" y="208873"/>
                  </a:lnTo>
                  <a:lnTo>
                    <a:pt x="110739" y="213494"/>
                  </a:lnTo>
                  <a:lnTo>
                    <a:pt x="106492" y="218177"/>
                  </a:lnTo>
                  <a:lnTo>
                    <a:pt x="108615" y="236910"/>
                  </a:lnTo>
                  <a:lnTo>
                    <a:pt x="102369" y="255643"/>
                  </a:lnTo>
                  <a:lnTo>
                    <a:pt x="100246" y="283493"/>
                  </a:lnTo>
                  <a:lnTo>
                    <a:pt x="100246" y="295045"/>
                  </a:lnTo>
                  <a:lnTo>
                    <a:pt x="98122" y="299729"/>
                  </a:lnTo>
                  <a:lnTo>
                    <a:pt x="95999" y="302039"/>
                  </a:lnTo>
                  <a:lnTo>
                    <a:pt x="89753" y="302039"/>
                  </a:lnTo>
                  <a:lnTo>
                    <a:pt x="89753" y="299729"/>
                  </a:lnTo>
                  <a:lnTo>
                    <a:pt x="85506" y="295045"/>
                  </a:lnTo>
                  <a:lnTo>
                    <a:pt x="79260" y="295045"/>
                  </a:lnTo>
                  <a:lnTo>
                    <a:pt x="77136" y="297356"/>
                  </a:lnTo>
                  <a:lnTo>
                    <a:pt x="74950" y="302039"/>
                  </a:lnTo>
                  <a:lnTo>
                    <a:pt x="72827" y="304349"/>
                  </a:lnTo>
                  <a:lnTo>
                    <a:pt x="62209" y="302039"/>
                  </a:lnTo>
                  <a:lnTo>
                    <a:pt x="60023" y="306660"/>
                  </a:lnTo>
                  <a:lnTo>
                    <a:pt x="48967" y="306660"/>
                  </a:lnTo>
                  <a:lnTo>
                    <a:pt x="44658" y="308970"/>
                  </a:lnTo>
                  <a:lnTo>
                    <a:pt x="42534" y="311281"/>
                  </a:lnTo>
                  <a:lnTo>
                    <a:pt x="38287" y="313591"/>
                  </a:lnTo>
                  <a:lnTo>
                    <a:pt x="34040" y="318274"/>
                  </a:lnTo>
                  <a:lnTo>
                    <a:pt x="34040" y="320585"/>
                  </a:lnTo>
                  <a:lnTo>
                    <a:pt x="31916" y="322895"/>
                  </a:lnTo>
                  <a:lnTo>
                    <a:pt x="31916" y="325206"/>
                  </a:lnTo>
                  <a:lnTo>
                    <a:pt x="23359" y="325206"/>
                  </a:lnTo>
                  <a:lnTo>
                    <a:pt x="23359" y="346062"/>
                  </a:lnTo>
                  <a:lnTo>
                    <a:pt x="17114" y="353055"/>
                  </a:lnTo>
                  <a:lnTo>
                    <a:pt x="17114" y="357676"/>
                  </a:lnTo>
                  <a:lnTo>
                    <a:pt x="19237" y="359987"/>
                  </a:lnTo>
                  <a:lnTo>
                    <a:pt x="19237" y="366980"/>
                  </a:lnTo>
                  <a:lnTo>
                    <a:pt x="21361" y="369291"/>
                  </a:lnTo>
                  <a:lnTo>
                    <a:pt x="19237" y="369291"/>
                  </a:lnTo>
                  <a:lnTo>
                    <a:pt x="17114" y="366980"/>
                  </a:lnTo>
                  <a:lnTo>
                    <a:pt x="6433" y="378532"/>
                  </a:lnTo>
                  <a:lnTo>
                    <a:pt x="4310" y="383153"/>
                  </a:lnTo>
                  <a:lnTo>
                    <a:pt x="4310" y="392457"/>
                  </a:lnTo>
                  <a:lnTo>
                    <a:pt x="6433" y="394767"/>
                  </a:lnTo>
                  <a:lnTo>
                    <a:pt x="2186" y="397078"/>
                  </a:lnTo>
                  <a:lnTo>
                    <a:pt x="0" y="399388"/>
                  </a:lnTo>
                  <a:lnTo>
                    <a:pt x="0" y="404072"/>
                  </a:lnTo>
                  <a:lnTo>
                    <a:pt x="2186" y="406382"/>
                  </a:lnTo>
                  <a:lnTo>
                    <a:pt x="6433" y="408692"/>
                  </a:lnTo>
                  <a:lnTo>
                    <a:pt x="8557" y="417996"/>
                  </a:lnTo>
                  <a:lnTo>
                    <a:pt x="8557" y="420307"/>
                  </a:lnTo>
                  <a:lnTo>
                    <a:pt x="10680" y="422617"/>
                  </a:lnTo>
                  <a:lnTo>
                    <a:pt x="14927" y="431859"/>
                  </a:lnTo>
                  <a:lnTo>
                    <a:pt x="19237" y="436542"/>
                  </a:lnTo>
                  <a:lnTo>
                    <a:pt x="23484" y="438852"/>
                  </a:lnTo>
                  <a:lnTo>
                    <a:pt x="32041" y="448094"/>
                  </a:lnTo>
                  <a:lnTo>
                    <a:pt x="29855" y="450405"/>
                  </a:lnTo>
                  <a:lnTo>
                    <a:pt x="27732" y="455088"/>
                  </a:lnTo>
                  <a:lnTo>
                    <a:pt x="23484" y="457398"/>
                  </a:lnTo>
                  <a:lnTo>
                    <a:pt x="21361" y="459709"/>
                  </a:lnTo>
                  <a:lnTo>
                    <a:pt x="36476" y="459709"/>
                  </a:lnTo>
                  <a:lnTo>
                    <a:pt x="40723" y="462019"/>
                  </a:lnTo>
                  <a:lnTo>
                    <a:pt x="42722" y="462019"/>
                  </a:lnTo>
                  <a:lnTo>
                    <a:pt x="44845" y="464330"/>
                  </a:lnTo>
                  <a:lnTo>
                    <a:pt x="44845" y="469013"/>
                  </a:lnTo>
                  <a:lnTo>
                    <a:pt x="47031" y="473634"/>
                  </a:lnTo>
                  <a:lnTo>
                    <a:pt x="49155" y="475944"/>
                  </a:lnTo>
                  <a:lnTo>
                    <a:pt x="49155" y="477568"/>
                  </a:lnTo>
                  <a:lnTo>
                    <a:pt x="70453" y="475257"/>
                  </a:lnTo>
                  <a:lnTo>
                    <a:pt x="89628" y="456524"/>
                  </a:lnTo>
                  <a:lnTo>
                    <a:pt x="89628" y="461145"/>
                  </a:lnTo>
                  <a:lnTo>
                    <a:pt x="91814" y="465766"/>
                  </a:lnTo>
                  <a:lnTo>
                    <a:pt x="91814" y="472759"/>
                  </a:lnTo>
                  <a:lnTo>
                    <a:pt x="89628" y="475070"/>
                  </a:lnTo>
                  <a:lnTo>
                    <a:pt x="89628" y="479691"/>
                  </a:lnTo>
                  <a:lnTo>
                    <a:pt x="87504" y="484374"/>
                  </a:lnTo>
                  <a:lnTo>
                    <a:pt x="87504" y="488995"/>
                  </a:lnTo>
                  <a:lnTo>
                    <a:pt x="89628" y="495926"/>
                  </a:lnTo>
                  <a:lnTo>
                    <a:pt x="89628" y="507540"/>
                  </a:lnTo>
                  <a:lnTo>
                    <a:pt x="93938" y="505230"/>
                  </a:lnTo>
                  <a:lnTo>
                    <a:pt x="93938" y="507540"/>
                  </a:lnTo>
                  <a:lnTo>
                    <a:pt x="96061" y="509851"/>
                  </a:lnTo>
                  <a:lnTo>
                    <a:pt x="100308" y="509851"/>
                  </a:lnTo>
                  <a:lnTo>
                    <a:pt x="100308" y="507540"/>
                  </a:lnTo>
                  <a:lnTo>
                    <a:pt x="102432" y="507540"/>
                  </a:lnTo>
                  <a:lnTo>
                    <a:pt x="104556" y="505230"/>
                  </a:lnTo>
                  <a:lnTo>
                    <a:pt x="115236" y="505230"/>
                  </a:lnTo>
                  <a:lnTo>
                    <a:pt x="119483" y="507540"/>
                  </a:lnTo>
                  <a:lnTo>
                    <a:pt x="130164" y="507540"/>
                  </a:lnTo>
                  <a:lnTo>
                    <a:pt x="132287" y="509851"/>
                  </a:lnTo>
                  <a:lnTo>
                    <a:pt x="132287" y="512161"/>
                  </a:lnTo>
                  <a:lnTo>
                    <a:pt x="138533" y="512161"/>
                  </a:lnTo>
                  <a:lnTo>
                    <a:pt x="147027" y="507540"/>
                  </a:lnTo>
                  <a:lnTo>
                    <a:pt x="149151" y="505230"/>
                  </a:lnTo>
                  <a:lnTo>
                    <a:pt x="153461" y="498236"/>
                  </a:lnTo>
                  <a:lnTo>
                    <a:pt x="165952" y="498236"/>
                  </a:lnTo>
                  <a:lnTo>
                    <a:pt x="168076" y="486684"/>
                  </a:lnTo>
                  <a:lnTo>
                    <a:pt x="180880" y="486684"/>
                  </a:lnTo>
                  <a:lnTo>
                    <a:pt x="180880" y="484374"/>
                  </a:lnTo>
                  <a:lnTo>
                    <a:pt x="183003" y="482001"/>
                  </a:lnTo>
                  <a:lnTo>
                    <a:pt x="185127" y="477380"/>
                  </a:lnTo>
                  <a:lnTo>
                    <a:pt x="187251" y="475070"/>
                  </a:lnTo>
                  <a:lnTo>
                    <a:pt x="191498" y="472759"/>
                  </a:lnTo>
                  <a:lnTo>
                    <a:pt x="204302" y="472759"/>
                  </a:lnTo>
                  <a:lnTo>
                    <a:pt x="208549" y="468138"/>
                  </a:lnTo>
                  <a:lnTo>
                    <a:pt x="212859" y="472759"/>
                  </a:lnTo>
                  <a:lnTo>
                    <a:pt x="214982" y="472759"/>
                  </a:lnTo>
                  <a:lnTo>
                    <a:pt x="214982" y="470449"/>
                  </a:lnTo>
                  <a:lnTo>
                    <a:pt x="219229" y="468138"/>
                  </a:lnTo>
                  <a:lnTo>
                    <a:pt x="223851" y="468138"/>
                  </a:lnTo>
                  <a:lnTo>
                    <a:pt x="223851" y="479691"/>
                  </a:lnTo>
                  <a:lnTo>
                    <a:pt x="221728" y="482001"/>
                  </a:lnTo>
                  <a:lnTo>
                    <a:pt x="221728" y="484374"/>
                  </a:lnTo>
                  <a:lnTo>
                    <a:pt x="219604" y="486684"/>
                  </a:lnTo>
                  <a:lnTo>
                    <a:pt x="219604" y="498236"/>
                  </a:lnTo>
                  <a:lnTo>
                    <a:pt x="221728" y="500609"/>
                  </a:lnTo>
                  <a:lnTo>
                    <a:pt x="223851" y="505230"/>
                  </a:lnTo>
                  <a:lnTo>
                    <a:pt x="223851" y="512161"/>
                  </a:lnTo>
                  <a:lnTo>
                    <a:pt x="221728" y="514472"/>
                  </a:lnTo>
                  <a:lnTo>
                    <a:pt x="221728" y="519155"/>
                  </a:lnTo>
                  <a:lnTo>
                    <a:pt x="226037" y="523776"/>
                  </a:lnTo>
                  <a:lnTo>
                    <a:pt x="230285" y="526086"/>
                  </a:lnTo>
                  <a:lnTo>
                    <a:pt x="232408" y="528397"/>
                  </a:lnTo>
                  <a:lnTo>
                    <a:pt x="234532" y="540011"/>
                  </a:lnTo>
                  <a:lnTo>
                    <a:pt x="243088" y="540011"/>
                  </a:lnTo>
                  <a:lnTo>
                    <a:pt x="245212" y="542321"/>
                  </a:lnTo>
                  <a:lnTo>
                    <a:pt x="245212" y="544632"/>
                  </a:lnTo>
                  <a:lnTo>
                    <a:pt x="247336" y="549253"/>
                  </a:lnTo>
                  <a:lnTo>
                    <a:pt x="247336" y="551625"/>
                  </a:lnTo>
                  <a:lnTo>
                    <a:pt x="249459" y="553936"/>
                  </a:lnTo>
                  <a:lnTo>
                    <a:pt x="253706" y="556246"/>
                  </a:lnTo>
                  <a:lnTo>
                    <a:pt x="264387" y="556246"/>
                  </a:lnTo>
                  <a:lnTo>
                    <a:pt x="266510" y="553936"/>
                  </a:lnTo>
                  <a:lnTo>
                    <a:pt x="268634" y="558557"/>
                  </a:lnTo>
                  <a:lnTo>
                    <a:pt x="272944" y="560867"/>
                  </a:lnTo>
                  <a:lnTo>
                    <a:pt x="277191" y="560867"/>
                  </a:lnTo>
                  <a:lnTo>
                    <a:pt x="279315" y="558557"/>
                  </a:lnTo>
                  <a:lnTo>
                    <a:pt x="283562" y="558557"/>
                  </a:lnTo>
                  <a:lnTo>
                    <a:pt x="283562" y="560867"/>
                  </a:lnTo>
                  <a:lnTo>
                    <a:pt x="285685" y="565488"/>
                  </a:lnTo>
                  <a:lnTo>
                    <a:pt x="289995" y="567861"/>
                  </a:lnTo>
                  <a:lnTo>
                    <a:pt x="294242" y="572482"/>
                  </a:lnTo>
                  <a:lnTo>
                    <a:pt x="298489" y="574792"/>
                  </a:lnTo>
                  <a:lnTo>
                    <a:pt x="307046" y="574792"/>
                  </a:lnTo>
                  <a:lnTo>
                    <a:pt x="307046" y="577477"/>
                  </a:lnTo>
                  <a:lnTo>
                    <a:pt x="311293" y="582098"/>
                  </a:lnTo>
                  <a:lnTo>
                    <a:pt x="315540" y="584408"/>
                  </a:lnTo>
                  <a:lnTo>
                    <a:pt x="317726" y="586781"/>
                  </a:lnTo>
                  <a:lnTo>
                    <a:pt x="339025" y="586781"/>
                  </a:lnTo>
                  <a:lnTo>
                    <a:pt x="347582" y="591402"/>
                  </a:lnTo>
                  <a:lnTo>
                    <a:pt x="349705" y="596023"/>
                  </a:lnTo>
                  <a:lnTo>
                    <a:pt x="351829" y="598333"/>
                  </a:lnTo>
                  <a:lnTo>
                    <a:pt x="351829" y="609948"/>
                  </a:lnTo>
                  <a:lnTo>
                    <a:pt x="353952" y="614568"/>
                  </a:lnTo>
                  <a:lnTo>
                    <a:pt x="356076" y="616879"/>
                  </a:lnTo>
                  <a:lnTo>
                    <a:pt x="358200" y="621562"/>
                  </a:lnTo>
                  <a:lnTo>
                    <a:pt x="358200" y="633114"/>
                  </a:lnTo>
                  <a:lnTo>
                    <a:pt x="351954" y="633114"/>
                  </a:lnTo>
                  <a:lnTo>
                    <a:pt x="351954" y="635487"/>
                  </a:lnTo>
                  <a:lnTo>
                    <a:pt x="354077" y="637797"/>
                  </a:lnTo>
                  <a:lnTo>
                    <a:pt x="356201" y="642418"/>
                  </a:lnTo>
                  <a:lnTo>
                    <a:pt x="360448" y="644729"/>
                  </a:lnTo>
                  <a:lnTo>
                    <a:pt x="362634" y="647039"/>
                  </a:lnTo>
                  <a:lnTo>
                    <a:pt x="360448" y="651722"/>
                  </a:lnTo>
                  <a:lnTo>
                    <a:pt x="360448" y="667895"/>
                  </a:lnTo>
                  <a:lnTo>
                    <a:pt x="362634" y="670268"/>
                  </a:lnTo>
                  <a:lnTo>
                    <a:pt x="373252" y="672578"/>
                  </a:lnTo>
                  <a:lnTo>
                    <a:pt x="390303" y="674889"/>
                  </a:lnTo>
                  <a:lnTo>
                    <a:pt x="411227" y="674889"/>
                  </a:lnTo>
                  <a:lnTo>
                    <a:pt x="411227" y="677387"/>
                  </a:lnTo>
                  <a:lnTo>
                    <a:pt x="409103" y="679697"/>
                  </a:lnTo>
                  <a:lnTo>
                    <a:pt x="409103" y="684318"/>
                  </a:lnTo>
                  <a:lnTo>
                    <a:pt x="406980" y="691311"/>
                  </a:lnTo>
                  <a:lnTo>
                    <a:pt x="406980" y="695932"/>
                  </a:lnTo>
                  <a:lnTo>
                    <a:pt x="409103" y="700553"/>
                  </a:lnTo>
                  <a:lnTo>
                    <a:pt x="413350" y="702926"/>
                  </a:lnTo>
                  <a:lnTo>
                    <a:pt x="415474" y="705236"/>
                  </a:lnTo>
                  <a:lnTo>
                    <a:pt x="424031" y="709857"/>
                  </a:lnTo>
                  <a:lnTo>
                    <a:pt x="428278" y="714478"/>
                  </a:lnTo>
                  <a:lnTo>
                    <a:pt x="430402" y="719161"/>
                  </a:lnTo>
                  <a:lnTo>
                    <a:pt x="434649" y="733024"/>
                  </a:lnTo>
                  <a:lnTo>
                    <a:pt x="434649" y="737707"/>
                  </a:lnTo>
                  <a:lnTo>
                    <a:pt x="432525" y="742328"/>
                  </a:lnTo>
                  <a:lnTo>
                    <a:pt x="432525" y="751569"/>
                  </a:lnTo>
                  <a:lnTo>
                    <a:pt x="430402" y="753942"/>
                  </a:lnTo>
                  <a:lnTo>
                    <a:pt x="430402" y="756253"/>
                  </a:lnTo>
                  <a:lnTo>
                    <a:pt x="432525" y="760873"/>
                  </a:lnTo>
                  <a:lnTo>
                    <a:pt x="430402" y="765494"/>
                  </a:lnTo>
                  <a:lnTo>
                    <a:pt x="428278" y="767805"/>
                  </a:lnTo>
                  <a:lnTo>
                    <a:pt x="426155" y="772488"/>
                  </a:lnTo>
                  <a:lnTo>
                    <a:pt x="426155" y="781729"/>
                  </a:lnTo>
                  <a:lnTo>
                    <a:pt x="428278" y="784040"/>
                  </a:lnTo>
                  <a:lnTo>
                    <a:pt x="432525" y="786413"/>
                  </a:lnTo>
                  <a:lnTo>
                    <a:pt x="430402" y="788723"/>
                  </a:lnTo>
                  <a:lnTo>
                    <a:pt x="426155" y="791034"/>
                  </a:lnTo>
                  <a:lnTo>
                    <a:pt x="424031" y="793344"/>
                  </a:lnTo>
                  <a:lnTo>
                    <a:pt x="424031" y="797965"/>
                  </a:lnTo>
                  <a:lnTo>
                    <a:pt x="426155" y="800275"/>
                  </a:lnTo>
                  <a:lnTo>
                    <a:pt x="430402" y="802586"/>
                  </a:lnTo>
                  <a:lnTo>
                    <a:pt x="430402" y="816510"/>
                  </a:lnTo>
                  <a:lnTo>
                    <a:pt x="434649" y="816510"/>
                  </a:lnTo>
                  <a:lnTo>
                    <a:pt x="434649" y="823504"/>
                  </a:lnTo>
                  <a:lnTo>
                    <a:pt x="432525" y="828125"/>
                  </a:lnTo>
                  <a:lnTo>
                    <a:pt x="432525" y="844360"/>
                  </a:lnTo>
                  <a:lnTo>
                    <a:pt x="434649" y="848981"/>
                  </a:lnTo>
                  <a:lnTo>
                    <a:pt x="436835" y="851292"/>
                  </a:lnTo>
                  <a:lnTo>
                    <a:pt x="449327" y="855975"/>
                  </a:lnTo>
                  <a:lnTo>
                    <a:pt x="464254" y="858285"/>
                  </a:lnTo>
                  <a:lnTo>
                    <a:pt x="489862" y="858285"/>
                  </a:lnTo>
                  <a:lnTo>
                    <a:pt x="494109" y="860596"/>
                  </a:lnTo>
                  <a:lnTo>
                    <a:pt x="496233" y="862906"/>
                  </a:lnTo>
                  <a:lnTo>
                    <a:pt x="496233" y="872210"/>
                  </a:lnTo>
                  <a:lnTo>
                    <a:pt x="498419" y="879141"/>
                  </a:lnTo>
                  <a:lnTo>
                    <a:pt x="498419" y="888445"/>
                  </a:lnTo>
                  <a:lnTo>
                    <a:pt x="500542" y="895377"/>
                  </a:lnTo>
                  <a:lnTo>
                    <a:pt x="500542" y="902183"/>
                  </a:lnTo>
                  <a:lnTo>
                    <a:pt x="504790" y="911487"/>
                  </a:lnTo>
                  <a:lnTo>
                    <a:pt x="509037" y="913797"/>
                  </a:lnTo>
                  <a:lnTo>
                    <a:pt x="513347" y="913797"/>
                  </a:lnTo>
                  <a:lnTo>
                    <a:pt x="519592" y="906866"/>
                  </a:lnTo>
                  <a:lnTo>
                    <a:pt x="523840" y="906866"/>
                  </a:lnTo>
                  <a:lnTo>
                    <a:pt x="528149" y="909177"/>
                  </a:lnTo>
                  <a:lnTo>
                    <a:pt x="532396" y="913797"/>
                  </a:lnTo>
                  <a:lnTo>
                    <a:pt x="534520" y="918418"/>
                  </a:lnTo>
                  <a:lnTo>
                    <a:pt x="534520" y="925412"/>
                  </a:lnTo>
                  <a:lnTo>
                    <a:pt x="532396" y="932343"/>
                  </a:lnTo>
                  <a:lnTo>
                    <a:pt x="532396" y="943958"/>
                  </a:lnTo>
                  <a:lnTo>
                    <a:pt x="530273" y="946268"/>
                  </a:lnTo>
                  <a:lnTo>
                    <a:pt x="530273" y="948578"/>
                  </a:lnTo>
                  <a:lnTo>
                    <a:pt x="528149" y="953199"/>
                  </a:lnTo>
                  <a:lnTo>
                    <a:pt x="528149" y="957882"/>
                  </a:lnTo>
                  <a:lnTo>
                    <a:pt x="530273" y="964814"/>
                  </a:lnTo>
                  <a:lnTo>
                    <a:pt x="534520" y="962503"/>
                  </a:lnTo>
                  <a:lnTo>
                    <a:pt x="536644" y="960193"/>
                  </a:lnTo>
                  <a:lnTo>
                    <a:pt x="542889" y="960193"/>
                  </a:lnTo>
                  <a:lnTo>
                    <a:pt x="545013" y="962503"/>
                  </a:lnTo>
                  <a:lnTo>
                    <a:pt x="549260" y="971807"/>
                  </a:lnTo>
                  <a:lnTo>
                    <a:pt x="549260" y="976428"/>
                  </a:lnTo>
                  <a:lnTo>
                    <a:pt x="551384" y="976428"/>
                  </a:lnTo>
                  <a:lnTo>
                    <a:pt x="553507" y="978739"/>
                  </a:lnTo>
                  <a:lnTo>
                    <a:pt x="553507" y="990353"/>
                  </a:lnTo>
                  <a:lnTo>
                    <a:pt x="555631" y="997284"/>
                  </a:lnTo>
                  <a:lnTo>
                    <a:pt x="555631" y="1011209"/>
                  </a:lnTo>
                  <a:lnTo>
                    <a:pt x="536456" y="1018140"/>
                  </a:lnTo>
                  <a:lnTo>
                    <a:pt x="534333" y="1020451"/>
                  </a:lnTo>
                  <a:lnTo>
                    <a:pt x="532209" y="1025134"/>
                  </a:lnTo>
                  <a:lnTo>
                    <a:pt x="532209" y="1032065"/>
                  </a:lnTo>
                  <a:lnTo>
                    <a:pt x="519405" y="1032065"/>
                  </a:lnTo>
                  <a:lnTo>
                    <a:pt x="519405" y="1039059"/>
                  </a:lnTo>
                  <a:lnTo>
                    <a:pt x="517282" y="1041369"/>
                  </a:lnTo>
                  <a:lnTo>
                    <a:pt x="515158" y="1050611"/>
                  </a:lnTo>
                  <a:lnTo>
                    <a:pt x="506601" y="1052921"/>
                  </a:lnTo>
                  <a:lnTo>
                    <a:pt x="506601" y="1057605"/>
                  </a:lnTo>
                  <a:lnTo>
                    <a:pt x="504477" y="1062226"/>
                  </a:lnTo>
                  <a:lnTo>
                    <a:pt x="504477" y="1066846"/>
                  </a:lnTo>
                  <a:lnTo>
                    <a:pt x="498232" y="1073840"/>
                  </a:lnTo>
                  <a:lnTo>
                    <a:pt x="493922" y="1073840"/>
                  </a:lnTo>
                  <a:lnTo>
                    <a:pt x="493922" y="1083269"/>
                  </a:lnTo>
                  <a:lnTo>
                    <a:pt x="491798" y="1085579"/>
                  </a:lnTo>
                  <a:lnTo>
                    <a:pt x="489675" y="1090263"/>
                  </a:lnTo>
                  <a:lnTo>
                    <a:pt x="487551" y="1092573"/>
                  </a:lnTo>
                  <a:lnTo>
                    <a:pt x="481305" y="1092573"/>
                  </a:lnTo>
                  <a:lnTo>
                    <a:pt x="479119" y="1094883"/>
                  </a:lnTo>
                  <a:lnTo>
                    <a:pt x="479119" y="1099504"/>
                  </a:lnTo>
                  <a:lnTo>
                    <a:pt x="476996" y="1104125"/>
                  </a:lnTo>
                  <a:lnTo>
                    <a:pt x="476996" y="1108246"/>
                  </a:lnTo>
                  <a:lnTo>
                    <a:pt x="486177" y="1108246"/>
                  </a:lnTo>
                  <a:lnTo>
                    <a:pt x="488301" y="1105936"/>
                  </a:lnTo>
                  <a:lnTo>
                    <a:pt x="492548" y="1103563"/>
                  </a:lnTo>
                  <a:lnTo>
                    <a:pt x="496795" y="1103563"/>
                  </a:lnTo>
                  <a:lnTo>
                    <a:pt x="498981" y="1105936"/>
                  </a:lnTo>
                  <a:lnTo>
                    <a:pt x="507475" y="1110557"/>
                  </a:lnTo>
                  <a:lnTo>
                    <a:pt x="509599" y="1115177"/>
                  </a:lnTo>
                  <a:lnTo>
                    <a:pt x="513909" y="1117488"/>
                  </a:lnTo>
                  <a:lnTo>
                    <a:pt x="516032" y="1119798"/>
                  </a:lnTo>
                  <a:lnTo>
                    <a:pt x="518156" y="1124481"/>
                  </a:lnTo>
                  <a:lnTo>
                    <a:pt x="522403" y="1129103"/>
                  </a:lnTo>
                  <a:lnTo>
                    <a:pt x="522403" y="1133723"/>
                  </a:lnTo>
                  <a:lnTo>
                    <a:pt x="526650" y="1133723"/>
                  </a:lnTo>
                  <a:lnTo>
                    <a:pt x="526650" y="1131413"/>
                  </a:lnTo>
                  <a:lnTo>
                    <a:pt x="530960" y="1126792"/>
                  </a:lnTo>
                  <a:lnTo>
                    <a:pt x="533084" y="1126792"/>
                  </a:lnTo>
                  <a:lnTo>
                    <a:pt x="537331" y="1129103"/>
                  </a:lnTo>
                  <a:lnTo>
                    <a:pt x="539454" y="1133723"/>
                  </a:lnTo>
                  <a:lnTo>
                    <a:pt x="545700" y="1140717"/>
                  </a:lnTo>
                  <a:lnTo>
                    <a:pt x="551946" y="1140717"/>
                  </a:lnTo>
                  <a:lnTo>
                    <a:pt x="558192" y="1147648"/>
                  </a:lnTo>
                  <a:lnTo>
                    <a:pt x="560315" y="1147648"/>
                  </a:lnTo>
                  <a:lnTo>
                    <a:pt x="560315" y="1152269"/>
                  </a:lnTo>
                  <a:lnTo>
                    <a:pt x="562439" y="1154579"/>
                  </a:lnTo>
                  <a:lnTo>
                    <a:pt x="566686" y="1156952"/>
                  </a:lnTo>
                  <a:lnTo>
                    <a:pt x="572932" y="1159262"/>
                  </a:lnTo>
                  <a:lnTo>
                    <a:pt x="577179" y="1159262"/>
                  </a:lnTo>
                  <a:lnTo>
                    <a:pt x="579303" y="1163883"/>
                  </a:lnTo>
                  <a:lnTo>
                    <a:pt x="581426" y="1166194"/>
                  </a:lnTo>
                  <a:lnTo>
                    <a:pt x="583550" y="1170815"/>
                  </a:lnTo>
                  <a:lnTo>
                    <a:pt x="589796" y="1177808"/>
                  </a:lnTo>
                  <a:lnTo>
                    <a:pt x="591919" y="1177808"/>
                  </a:lnTo>
                  <a:lnTo>
                    <a:pt x="596166" y="1180119"/>
                  </a:lnTo>
                  <a:lnTo>
                    <a:pt x="598290" y="1180119"/>
                  </a:lnTo>
                  <a:lnTo>
                    <a:pt x="598290" y="1184739"/>
                  </a:lnTo>
                  <a:lnTo>
                    <a:pt x="594043" y="1194044"/>
                  </a:lnTo>
                  <a:lnTo>
                    <a:pt x="591919" y="1196354"/>
                  </a:lnTo>
                  <a:lnTo>
                    <a:pt x="591919" y="1205658"/>
                  </a:lnTo>
                  <a:lnTo>
                    <a:pt x="594043" y="1205658"/>
                  </a:lnTo>
                  <a:lnTo>
                    <a:pt x="594043" y="1217210"/>
                  </a:lnTo>
                  <a:lnTo>
                    <a:pt x="600289" y="1217210"/>
                  </a:lnTo>
                  <a:lnTo>
                    <a:pt x="600289" y="1214900"/>
                  </a:lnTo>
                  <a:lnTo>
                    <a:pt x="602475" y="1210279"/>
                  </a:lnTo>
                  <a:lnTo>
                    <a:pt x="606722" y="1207968"/>
                  </a:lnTo>
                  <a:lnTo>
                    <a:pt x="608846" y="1203285"/>
                  </a:lnTo>
                  <a:lnTo>
                    <a:pt x="613093" y="1198664"/>
                  </a:lnTo>
                  <a:lnTo>
                    <a:pt x="615216" y="1194044"/>
                  </a:lnTo>
                  <a:lnTo>
                    <a:pt x="615216" y="1182429"/>
                  </a:lnTo>
                  <a:lnTo>
                    <a:pt x="613093" y="1180119"/>
                  </a:lnTo>
                  <a:lnTo>
                    <a:pt x="613093" y="1177808"/>
                  </a:lnTo>
                  <a:lnTo>
                    <a:pt x="619339" y="1166194"/>
                  </a:lnTo>
                  <a:lnTo>
                    <a:pt x="615029" y="1163883"/>
                  </a:lnTo>
                  <a:lnTo>
                    <a:pt x="612905" y="1159262"/>
                  </a:lnTo>
                  <a:lnTo>
                    <a:pt x="612905" y="1154579"/>
                  </a:lnTo>
                  <a:lnTo>
                    <a:pt x="617215" y="1149958"/>
                  </a:lnTo>
                  <a:lnTo>
                    <a:pt x="619339" y="1149958"/>
                  </a:lnTo>
                  <a:lnTo>
                    <a:pt x="619339" y="1140717"/>
                  </a:lnTo>
                  <a:lnTo>
                    <a:pt x="625585" y="1140717"/>
                  </a:lnTo>
                  <a:lnTo>
                    <a:pt x="629832" y="1136034"/>
                  </a:lnTo>
                  <a:lnTo>
                    <a:pt x="629832" y="1122171"/>
                  </a:lnTo>
                  <a:lnTo>
                    <a:pt x="632018" y="1119798"/>
                  </a:lnTo>
                  <a:lnTo>
                    <a:pt x="634141" y="1115177"/>
                  </a:lnTo>
                  <a:lnTo>
                    <a:pt x="638388" y="1110557"/>
                  </a:lnTo>
                  <a:lnTo>
                    <a:pt x="642636" y="1108246"/>
                  </a:lnTo>
                  <a:lnTo>
                    <a:pt x="644759" y="1105936"/>
                  </a:lnTo>
                  <a:lnTo>
                    <a:pt x="646945" y="1105936"/>
                  </a:lnTo>
                  <a:lnTo>
                    <a:pt x="646945" y="1119798"/>
                  </a:lnTo>
                  <a:lnTo>
                    <a:pt x="644759" y="1122171"/>
                  </a:lnTo>
                  <a:lnTo>
                    <a:pt x="644759" y="1124481"/>
                  </a:lnTo>
                  <a:lnTo>
                    <a:pt x="642636" y="1126792"/>
                  </a:lnTo>
                  <a:lnTo>
                    <a:pt x="642636" y="1133723"/>
                  </a:lnTo>
                  <a:lnTo>
                    <a:pt x="638388" y="1136034"/>
                  </a:lnTo>
                  <a:lnTo>
                    <a:pt x="638388" y="1140717"/>
                  </a:lnTo>
                  <a:lnTo>
                    <a:pt x="629832" y="1152269"/>
                  </a:lnTo>
                  <a:lnTo>
                    <a:pt x="619214" y="1161573"/>
                  </a:lnTo>
                  <a:lnTo>
                    <a:pt x="621337" y="1163883"/>
                  </a:lnTo>
                  <a:lnTo>
                    <a:pt x="627583" y="1163883"/>
                  </a:lnTo>
                  <a:lnTo>
                    <a:pt x="627583" y="1156952"/>
                  </a:lnTo>
                  <a:lnTo>
                    <a:pt x="629707" y="1154579"/>
                  </a:lnTo>
                  <a:lnTo>
                    <a:pt x="634017" y="1154579"/>
                  </a:lnTo>
                  <a:lnTo>
                    <a:pt x="636140" y="1152269"/>
                  </a:lnTo>
                  <a:lnTo>
                    <a:pt x="638264" y="1152269"/>
                  </a:lnTo>
                  <a:lnTo>
                    <a:pt x="642511" y="1145338"/>
                  </a:lnTo>
                  <a:lnTo>
                    <a:pt x="646820" y="1136034"/>
                  </a:lnTo>
                  <a:lnTo>
                    <a:pt x="655315" y="1112867"/>
                  </a:lnTo>
                  <a:lnTo>
                    <a:pt x="659562" y="1094134"/>
                  </a:lnTo>
                  <a:lnTo>
                    <a:pt x="663872" y="1084830"/>
                  </a:lnTo>
                  <a:lnTo>
                    <a:pt x="665995" y="1077899"/>
                  </a:lnTo>
                  <a:lnTo>
                    <a:pt x="668119" y="1073278"/>
                  </a:lnTo>
                  <a:lnTo>
                    <a:pt x="672366" y="1070968"/>
                  </a:lnTo>
                  <a:lnTo>
                    <a:pt x="674490" y="1066284"/>
                  </a:lnTo>
                  <a:lnTo>
                    <a:pt x="683046" y="1057043"/>
                  </a:lnTo>
                  <a:lnTo>
                    <a:pt x="683046" y="1052359"/>
                  </a:lnTo>
                  <a:lnTo>
                    <a:pt x="680923" y="1050049"/>
                  </a:lnTo>
                  <a:lnTo>
                    <a:pt x="687169" y="1045428"/>
                  </a:lnTo>
                  <a:lnTo>
                    <a:pt x="685045" y="1031503"/>
                  </a:lnTo>
                  <a:lnTo>
                    <a:pt x="687169" y="1022262"/>
                  </a:lnTo>
                  <a:lnTo>
                    <a:pt x="682921" y="1019889"/>
                  </a:lnTo>
                  <a:lnTo>
                    <a:pt x="685045" y="1017578"/>
                  </a:lnTo>
                  <a:lnTo>
                    <a:pt x="687169" y="1012958"/>
                  </a:lnTo>
                  <a:lnTo>
                    <a:pt x="687169" y="1008337"/>
                  </a:lnTo>
                  <a:lnTo>
                    <a:pt x="685045" y="1006026"/>
                  </a:lnTo>
                  <a:lnTo>
                    <a:pt x="680798" y="1003716"/>
                  </a:lnTo>
                  <a:lnTo>
                    <a:pt x="678674" y="1001343"/>
                  </a:lnTo>
                  <a:lnTo>
                    <a:pt x="678674" y="987480"/>
                  </a:lnTo>
                  <a:lnTo>
                    <a:pt x="672428" y="982797"/>
                  </a:lnTo>
                  <a:lnTo>
                    <a:pt x="680985" y="982797"/>
                  </a:lnTo>
                  <a:lnTo>
                    <a:pt x="678862" y="973556"/>
                  </a:lnTo>
                  <a:lnTo>
                    <a:pt x="674552" y="968872"/>
                  </a:lnTo>
                  <a:lnTo>
                    <a:pt x="676738" y="968872"/>
                  </a:lnTo>
                  <a:lnTo>
                    <a:pt x="680985" y="966562"/>
                  </a:lnTo>
                  <a:lnTo>
                    <a:pt x="680985" y="961941"/>
                  </a:lnTo>
                  <a:lnTo>
                    <a:pt x="678862" y="961941"/>
                  </a:lnTo>
                  <a:lnTo>
                    <a:pt x="674552" y="959631"/>
                  </a:lnTo>
                  <a:lnTo>
                    <a:pt x="672428" y="957321"/>
                  </a:lnTo>
                  <a:lnTo>
                    <a:pt x="680985" y="950327"/>
                  </a:lnTo>
                  <a:lnTo>
                    <a:pt x="685232" y="955010"/>
                  </a:lnTo>
                  <a:lnTo>
                    <a:pt x="689480" y="957321"/>
                  </a:lnTo>
                  <a:lnTo>
                    <a:pt x="691666" y="957321"/>
                  </a:lnTo>
                  <a:lnTo>
                    <a:pt x="691666" y="945893"/>
                  </a:lnTo>
                  <a:lnTo>
                    <a:pt x="695913" y="936589"/>
                  </a:lnTo>
                  <a:lnTo>
                    <a:pt x="700160" y="934279"/>
                  </a:lnTo>
                  <a:lnTo>
                    <a:pt x="702284" y="934279"/>
                  </a:lnTo>
                  <a:lnTo>
                    <a:pt x="710840" y="929658"/>
                  </a:lnTo>
                  <a:lnTo>
                    <a:pt x="712964" y="925037"/>
                  </a:lnTo>
                  <a:lnTo>
                    <a:pt x="712964" y="920916"/>
                  </a:lnTo>
                  <a:lnTo>
                    <a:pt x="715088" y="918543"/>
                  </a:lnTo>
                  <a:lnTo>
                    <a:pt x="719335" y="918543"/>
                  </a:lnTo>
                  <a:lnTo>
                    <a:pt x="721521" y="916233"/>
                  </a:lnTo>
                  <a:lnTo>
                    <a:pt x="725768" y="916233"/>
                  </a:lnTo>
                  <a:lnTo>
                    <a:pt x="725768" y="911612"/>
                  </a:lnTo>
                  <a:lnTo>
                    <a:pt x="734262" y="911612"/>
                  </a:lnTo>
                  <a:lnTo>
                    <a:pt x="734262" y="904681"/>
                  </a:lnTo>
                  <a:lnTo>
                    <a:pt x="751314" y="904681"/>
                  </a:lnTo>
                  <a:lnTo>
                    <a:pt x="753499" y="911612"/>
                  </a:lnTo>
                  <a:lnTo>
                    <a:pt x="757747" y="909302"/>
                  </a:lnTo>
                  <a:lnTo>
                    <a:pt x="751501" y="902308"/>
                  </a:lnTo>
                  <a:lnTo>
                    <a:pt x="757747" y="895377"/>
                  </a:lnTo>
                  <a:lnTo>
                    <a:pt x="760995" y="895377"/>
                  </a:lnTo>
                  <a:lnTo>
                    <a:pt x="765242" y="893066"/>
                  </a:lnTo>
                  <a:lnTo>
                    <a:pt x="773799" y="893066"/>
                  </a:lnTo>
                  <a:lnTo>
                    <a:pt x="767553" y="886073"/>
                  </a:lnTo>
                  <a:lnTo>
                    <a:pt x="771862" y="883762"/>
                  </a:lnTo>
                  <a:lnTo>
                    <a:pt x="773986" y="881452"/>
                  </a:lnTo>
                  <a:lnTo>
                    <a:pt x="778233" y="881452"/>
                  </a:lnTo>
                  <a:lnTo>
                    <a:pt x="778233" y="890756"/>
                  </a:lnTo>
                  <a:lnTo>
                    <a:pt x="780357" y="890756"/>
                  </a:lnTo>
                  <a:lnTo>
                    <a:pt x="780357" y="888445"/>
                  </a:lnTo>
                  <a:lnTo>
                    <a:pt x="782480" y="883762"/>
                  </a:lnTo>
                  <a:lnTo>
                    <a:pt x="784666" y="881452"/>
                  </a:lnTo>
                  <a:lnTo>
                    <a:pt x="797158" y="883762"/>
                  </a:lnTo>
                  <a:lnTo>
                    <a:pt x="797158" y="881452"/>
                  </a:lnTo>
                  <a:lnTo>
                    <a:pt x="799344" y="879141"/>
                  </a:lnTo>
                  <a:lnTo>
                    <a:pt x="799344" y="876831"/>
                  </a:lnTo>
                  <a:lnTo>
                    <a:pt x="801468" y="874521"/>
                  </a:lnTo>
                  <a:lnTo>
                    <a:pt x="805715" y="872210"/>
                  </a:lnTo>
                  <a:lnTo>
                    <a:pt x="807838" y="872210"/>
                  </a:lnTo>
                  <a:lnTo>
                    <a:pt x="809962" y="874521"/>
                  </a:lnTo>
                  <a:lnTo>
                    <a:pt x="809962" y="883450"/>
                  </a:lnTo>
                  <a:lnTo>
                    <a:pt x="833447" y="881139"/>
                  </a:lnTo>
                  <a:lnTo>
                    <a:pt x="835570" y="874208"/>
                  </a:lnTo>
                  <a:lnTo>
                    <a:pt x="833447" y="869525"/>
                  </a:lnTo>
                  <a:lnTo>
                    <a:pt x="835570" y="867215"/>
                  </a:lnTo>
                  <a:lnTo>
                    <a:pt x="837694" y="862594"/>
                  </a:lnTo>
                  <a:lnTo>
                    <a:pt x="841941" y="857973"/>
                  </a:lnTo>
                  <a:lnTo>
                    <a:pt x="854745" y="850979"/>
                  </a:lnTo>
                  <a:lnTo>
                    <a:pt x="859055" y="850979"/>
                  </a:lnTo>
                  <a:lnTo>
                    <a:pt x="856868" y="846358"/>
                  </a:lnTo>
                  <a:lnTo>
                    <a:pt x="856868" y="816198"/>
                  </a:lnTo>
                  <a:lnTo>
                    <a:pt x="867549" y="804646"/>
                  </a:lnTo>
                  <a:lnTo>
                    <a:pt x="867549" y="795405"/>
                  </a:lnTo>
                  <a:lnTo>
                    <a:pt x="873795" y="793094"/>
                  </a:lnTo>
                  <a:lnTo>
                    <a:pt x="873795" y="781480"/>
                  </a:lnTo>
                  <a:lnTo>
                    <a:pt x="875918" y="781480"/>
                  </a:lnTo>
                  <a:lnTo>
                    <a:pt x="878042" y="779169"/>
                  </a:lnTo>
                  <a:lnTo>
                    <a:pt x="880165" y="779169"/>
                  </a:lnTo>
                  <a:lnTo>
                    <a:pt x="880165" y="776859"/>
                  </a:lnTo>
                  <a:lnTo>
                    <a:pt x="882289" y="774549"/>
                  </a:lnTo>
                  <a:lnTo>
                    <a:pt x="882289" y="755815"/>
                  </a:lnTo>
                  <a:lnTo>
                    <a:pt x="880165" y="751132"/>
                  </a:lnTo>
                  <a:lnTo>
                    <a:pt x="880165" y="744201"/>
                  </a:lnTo>
                  <a:lnTo>
                    <a:pt x="878042" y="737270"/>
                  </a:lnTo>
                  <a:lnTo>
                    <a:pt x="882289" y="727966"/>
                  </a:lnTo>
                  <a:lnTo>
                    <a:pt x="892969" y="716351"/>
                  </a:lnTo>
                  <a:lnTo>
                    <a:pt x="892969" y="714041"/>
                  </a:lnTo>
                  <a:lnTo>
                    <a:pt x="890846" y="709420"/>
                  </a:lnTo>
                  <a:lnTo>
                    <a:pt x="890846" y="707110"/>
                  </a:lnTo>
                  <a:lnTo>
                    <a:pt x="888722" y="702489"/>
                  </a:lnTo>
                  <a:lnTo>
                    <a:pt x="890846" y="681570"/>
                  </a:lnTo>
                  <a:lnTo>
                    <a:pt x="890846" y="679260"/>
                  </a:lnTo>
                  <a:lnTo>
                    <a:pt x="892969" y="676949"/>
                  </a:lnTo>
                  <a:lnTo>
                    <a:pt x="892969" y="665522"/>
                  </a:lnTo>
                  <a:lnTo>
                    <a:pt x="895093" y="660901"/>
                  </a:lnTo>
                  <a:lnTo>
                    <a:pt x="895093" y="649287"/>
                  </a:lnTo>
                  <a:lnTo>
                    <a:pt x="890846" y="635425"/>
                  </a:lnTo>
                  <a:lnTo>
                    <a:pt x="888722" y="621500"/>
                  </a:lnTo>
                  <a:lnTo>
                    <a:pt x="888722" y="616816"/>
                  </a:lnTo>
                  <a:lnTo>
                    <a:pt x="890846" y="602954"/>
                  </a:lnTo>
                  <a:lnTo>
                    <a:pt x="890846" y="598271"/>
                  </a:lnTo>
                  <a:lnTo>
                    <a:pt x="888722" y="593650"/>
                  </a:lnTo>
                  <a:lnTo>
                    <a:pt x="888722" y="579725"/>
                  </a:lnTo>
                  <a:lnTo>
                    <a:pt x="890846" y="575104"/>
                  </a:lnTo>
                  <a:lnTo>
                    <a:pt x="895093" y="570483"/>
                  </a:lnTo>
                  <a:lnTo>
                    <a:pt x="890846" y="563490"/>
                  </a:lnTo>
                  <a:lnTo>
                    <a:pt x="895093" y="558869"/>
                  </a:lnTo>
                  <a:lnTo>
                    <a:pt x="899340" y="558869"/>
                  </a:lnTo>
                  <a:lnTo>
                    <a:pt x="899340" y="561179"/>
                  </a:lnTo>
                  <a:lnTo>
                    <a:pt x="901464" y="565800"/>
                  </a:lnTo>
                  <a:lnTo>
                    <a:pt x="903650" y="568173"/>
                  </a:lnTo>
                  <a:lnTo>
                    <a:pt x="907897" y="565800"/>
                  </a:lnTo>
                  <a:lnTo>
                    <a:pt x="910021" y="561179"/>
                  </a:lnTo>
                  <a:lnTo>
                    <a:pt x="914268" y="558869"/>
                  </a:lnTo>
                  <a:lnTo>
                    <a:pt x="916391" y="554248"/>
                  </a:lnTo>
                  <a:lnTo>
                    <a:pt x="918577" y="551938"/>
                  </a:lnTo>
                  <a:lnTo>
                    <a:pt x="920701" y="547254"/>
                  </a:lnTo>
                  <a:lnTo>
                    <a:pt x="920701" y="542634"/>
                  </a:lnTo>
                  <a:lnTo>
                    <a:pt x="922825" y="535702"/>
                  </a:lnTo>
                  <a:lnTo>
                    <a:pt x="922825" y="531019"/>
                  </a:lnTo>
                  <a:lnTo>
                    <a:pt x="924948" y="524088"/>
                  </a:lnTo>
                  <a:lnTo>
                    <a:pt x="924948" y="519467"/>
                  </a:lnTo>
                  <a:lnTo>
                    <a:pt x="927072" y="517094"/>
                  </a:lnTo>
                  <a:lnTo>
                    <a:pt x="929633" y="517094"/>
                  </a:lnTo>
                  <a:lnTo>
                    <a:pt x="933942" y="512473"/>
                  </a:lnTo>
                  <a:lnTo>
                    <a:pt x="936066" y="507853"/>
                  </a:lnTo>
                  <a:lnTo>
                    <a:pt x="938189" y="505542"/>
                  </a:lnTo>
                  <a:lnTo>
                    <a:pt x="938189" y="500921"/>
                  </a:lnTo>
                  <a:lnTo>
                    <a:pt x="942437" y="498548"/>
                  </a:lnTo>
                  <a:lnTo>
                    <a:pt x="944560" y="496238"/>
                  </a:lnTo>
                  <a:lnTo>
                    <a:pt x="948870" y="496238"/>
                  </a:lnTo>
                  <a:lnTo>
                    <a:pt x="953117" y="491617"/>
                  </a:lnTo>
                  <a:lnTo>
                    <a:pt x="953117" y="484686"/>
                  </a:lnTo>
                  <a:lnTo>
                    <a:pt x="955241" y="484686"/>
                  </a:lnTo>
                  <a:lnTo>
                    <a:pt x="967732" y="470761"/>
                  </a:lnTo>
                  <a:lnTo>
                    <a:pt x="971979" y="459147"/>
                  </a:lnTo>
                  <a:lnTo>
                    <a:pt x="978225" y="447532"/>
                  </a:lnTo>
                  <a:lnTo>
                    <a:pt x="980349" y="438291"/>
                  </a:lnTo>
                  <a:lnTo>
                    <a:pt x="982472" y="433670"/>
                  </a:lnTo>
                  <a:lnTo>
                    <a:pt x="984596" y="431297"/>
                  </a:lnTo>
                  <a:lnTo>
                    <a:pt x="986720" y="426676"/>
                  </a:lnTo>
                  <a:lnTo>
                    <a:pt x="988843" y="424366"/>
                  </a:lnTo>
                  <a:lnTo>
                    <a:pt x="988843" y="417434"/>
                  </a:lnTo>
                  <a:lnTo>
                    <a:pt x="986720" y="412751"/>
                  </a:lnTo>
                  <a:close/>
                  <a:moveTo>
                    <a:pt x="579865" y="164601"/>
                  </a:moveTo>
                  <a:lnTo>
                    <a:pt x="571308" y="173905"/>
                  </a:lnTo>
                  <a:lnTo>
                    <a:pt x="577554" y="176215"/>
                  </a:lnTo>
                  <a:lnTo>
                    <a:pt x="583800" y="166974"/>
                  </a:lnTo>
                  <a:close/>
                  <a:moveTo>
                    <a:pt x="558629" y="190328"/>
                  </a:moveTo>
                  <a:lnTo>
                    <a:pt x="558629" y="197259"/>
                  </a:lnTo>
                  <a:lnTo>
                    <a:pt x="552383" y="211184"/>
                  </a:lnTo>
                  <a:lnTo>
                    <a:pt x="563064" y="204253"/>
                  </a:lnTo>
                  <a:lnTo>
                    <a:pt x="565187" y="199632"/>
                  </a:lnTo>
                  <a:lnTo>
                    <a:pt x="567311" y="197259"/>
                  </a:lnTo>
                  <a:lnTo>
                    <a:pt x="571558" y="188017"/>
                  </a:lnTo>
                  <a:lnTo>
                    <a:pt x="571558" y="185707"/>
                  </a:lnTo>
                  <a:lnTo>
                    <a:pt x="569434" y="183397"/>
                  </a:lnTo>
                  <a:lnTo>
                    <a:pt x="567373" y="183397"/>
                  </a:lnTo>
                  <a:lnTo>
                    <a:pt x="563126" y="185707"/>
                  </a:lnTo>
                  <a:close/>
                  <a:moveTo>
                    <a:pt x="599102" y="157857"/>
                  </a:moveTo>
                  <a:lnTo>
                    <a:pt x="590608" y="157857"/>
                  </a:lnTo>
                  <a:lnTo>
                    <a:pt x="590608" y="164788"/>
                  </a:lnTo>
                  <a:lnTo>
                    <a:pt x="603099" y="164788"/>
                  </a:lnTo>
                  <a:lnTo>
                    <a:pt x="609345" y="155547"/>
                  </a:lnTo>
                  <a:lnTo>
                    <a:pt x="603099" y="148616"/>
                  </a:lnTo>
                  <a:close/>
                  <a:moveTo>
                    <a:pt x="609783" y="169472"/>
                  </a:moveTo>
                  <a:lnTo>
                    <a:pt x="618339" y="167161"/>
                  </a:lnTo>
                  <a:lnTo>
                    <a:pt x="612094" y="160168"/>
                  </a:lnTo>
                  <a:lnTo>
                    <a:pt x="603599" y="169472"/>
                  </a:lnTo>
                  <a:close/>
                  <a:moveTo>
                    <a:pt x="609783" y="174092"/>
                  </a:moveTo>
                  <a:lnTo>
                    <a:pt x="607659" y="174092"/>
                  </a:lnTo>
                  <a:lnTo>
                    <a:pt x="603412" y="171782"/>
                  </a:lnTo>
                  <a:lnTo>
                    <a:pt x="597166" y="171782"/>
                  </a:lnTo>
                  <a:lnTo>
                    <a:pt x="590920" y="169472"/>
                  </a:lnTo>
                  <a:lnTo>
                    <a:pt x="586111" y="169472"/>
                  </a:lnTo>
                  <a:lnTo>
                    <a:pt x="583987" y="171782"/>
                  </a:lnTo>
                  <a:lnTo>
                    <a:pt x="583987" y="174092"/>
                  </a:lnTo>
                  <a:lnTo>
                    <a:pt x="586111" y="178713"/>
                  </a:lnTo>
                  <a:lnTo>
                    <a:pt x="586111" y="181024"/>
                  </a:lnTo>
                  <a:lnTo>
                    <a:pt x="588297" y="185707"/>
                  </a:lnTo>
                  <a:lnTo>
                    <a:pt x="582051" y="185707"/>
                  </a:lnTo>
                  <a:lnTo>
                    <a:pt x="582051" y="194948"/>
                  </a:lnTo>
                  <a:lnTo>
                    <a:pt x="588297" y="199632"/>
                  </a:lnTo>
                  <a:lnTo>
                    <a:pt x="583987" y="204253"/>
                  </a:lnTo>
                  <a:lnTo>
                    <a:pt x="583987" y="208873"/>
                  </a:lnTo>
                  <a:lnTo>
                    <a:pt x="588297" y="218177"/>
                  </a:lnTo>
                  <a:lnTo>
                    <a:pt x="592544" y="220488"/>
                  </a:lnTo>
                  <a:lnTo>
                    <a:pt x="594668" y="222798"/>
                  </a:lnTo>
                  <a:lnTo>
                    <a:pt x="598915" y="222798"/>
                  </a:lnTo>
                  <a:lnTo>
                    <a:pt x="603224" y="220488"/>
                  </a:lnTo>
                  <a:lnTo>
                    <a:pt x="607472" y="220488"/>
                  </a:lnTo>
                  <a:lnTo>
                    <a:pt x="609595" y="218177"/>
                  </a:lnTo>
                  <a:lnTo>
                    <a:pt x="609595" y="215867"/>
                  </a:lnTo>
                  <a:lnTo>
                    <a:pt x="613842" y="215867"/>
                  </a:lnTo>
                  <a:lnTo>
                    <a:pt x="618152" y="213494"/>
                  </a:lnTo>
                  <a:lnTo>
                    <a:pt x="624398" y="213494"/>
                  </a:lnTo>
                  <a:lnTo>
                    <a:pt x="628645" y="211184"/>
                  </a:lnTo>
                  <a:lnTo>
                    <a:pt x="630769" y="206563"/>
                  </a:lnTo>
                  <a:lnTo>
                    <a:pt x="635078" y="190328"/>
                  </a:lnTo>
                  <a:lnTo>
                    <a:pt x="637202" y="185707"/>
                  </a:lnTo>
                  <a:lnTo>
                    <a:pt x="637202" y="183397"/>
                  </a:lnTo>
                  <a:lnTo>
                    <a:pt x="639325" y="178713"/>
                  </a:lnTo>
                  <a:lnTo>
                    <a:pt x="639325" y="171595"/>
                  </a:lnTo>
                  <a:lnTo>
                    <a:pt x="637202" y="169284"/>
                  </a:lnTo>
                  <a:lnTo>
                    <a:pt x="622274" y="169284"/>
                  </a:lnTo>
                  <a:lnTo>
                    <a:pt x="618027" y="171595"/>
                  </a:lnTo>
                  <a:lnTo>
                    <a:pt x="615841" y="171595"/>
                  </a:lnTo>
                  <a:lnTo>
                    <a:pt x="611594" y="173905"/>
                  </a:lnTo>
                  <a:close/>
                </a:path>
              </a:pathLst>
            </a:custGeom>
            <a:solidFill>
              <a:srgbClr val="A6A6A6"/>
            </a:solidFill>
            <a:ln w="6245" cap="flat">
              <a:noFill/>
              <a:prstDash val="solid"/>
              <a:miter/>
            </a:ln>
          </p:spPr>
          <p:txBody>
            <a:bodyPr rtlCol="0" anchor="ctr"/>
            <a:lstStyle/>
            <a:p>
              <a:endParaRPr lang="en-US" noProof="0" dirty="0"/>
            </a:p>
          </p:txBody>
        </p:sp>
        <p:sp>
          <p:nvSpPr>
            <p:cNvPr id="5245" name="Serbest Form 5244">
              <a:extLst>
                <a:ext uri="{FF2B5EF4-FFF2-40B4-BE49-F238E27FC236}">
                  <a16:creationId xmlns:a16="http://schemas.microsoft.com/office/drawing/2014/main" id="{DB36B9C3-D8EC-CD4B-9574-D1F26F5F7917}"/>
                </a:ext>
              </a:extLst>
            </p:cNvPr>
            <p:cNvSpPr/>
            <p:nvPr/>
          </p:nvSpPr>
          <p:spPr>
            <a:xfrm>
              <a:off x="3787169" y="2376756"/>
              <a:ext cx="988843" cy="1217210"/>
            </a:xfrm>
            <a:custGeom>
              <a:avLst/>
              <a:gdLst>
                <a:gd name="connsiteX0" fmla="*/ 987219 w 988843"/>
                <a:gd name="connsiteY0" fmla="*/ 387274 h 1217210"/>
                <a:gd name="connsiteX1" fmla="*/ 987219 w 988843"/>
                <a:gd name="connsiteY1" fmla="*/ 380281 h 1217210"/>
                <a:gd name="connsiteX2" fmla="*/ 985096 w 988843"/>
                <a:gd name="connsiteY2" fmla="*/ 375660 h 1217210"/>
                <a:gd name="connsiteX3" fmla="*/ 980849 w 988843"/>
                <a:gd name="connsiteY3" fmla="*/ 368729 h 1217210"/>
                <a:gd name="connsiteX4" fmla="*/ 978725 w 988843"/>
                <a:gd name="connsiteY4" fmla="*/ 361735 h 1217210"/>
                <a:gd name="connsiteX5" fmla="*/ 978725 w 988843"/>
                <a:gd name="connsiteY5" fmla="*/ 336258 h 1217210"/>
                <a:gd name="connsiteX6" fmla="*/ 968045 w 988843"/>
                <a:gd name="connsiteY6" fmla="*/ 324644 h 1217210"/>
                <a:gd name="connsiteX7" fmla="*/ 957364 w 988843"/>
                <a:gd name="connsiteY7" fmla="*/ 322333 h 1217210"/>
                <a:gd name="connsiteX8" fmla="*/ 940313 w 988843"/>
                <a:gd name="connsiteY8" fmla="*/ 324644 h 1217210"/>
                <a:gd name="connsiteX9" fmla="*/ 934067 w 988843"/>
                <a:gd name="connsiteY9" fmla="*/ 317712 h 1217210"/>
                <a:gd name="connsiteX10" fmla="*/ 927821 w 988843"/>
                <a:gd name="connsiteY10" fmla="*/ 317712 h 1217210"/>
                <a:gd name="connsiteX11" fmla="*/ 921575 w 988843"/>
                <a:gd name="connsiteY11" fmla="*/ 308408 h 1217210"/>
                <a:gd name="connsiteX12" fmla="*/ 913019 w 988843"/>
                <a:gd name="connsiteY12" fmla="*/ 308408 h 1217210"/>
                <a:gd name="connsiteX13" fmla="*/ 902338 w 988843"/>
                <a:gd name="connsiteY13" fmla="*/ 296794 h 1217210"/>
                <a:gd name="connsiteX14" fmla="*/ 898091 w 988843"/>
                <a:gd name="connsiteY14" fmla="*/ 289863 h 1217210"/>
                <a:gd name="connsiteX15" fmla="*/ 885287 w 988843"/>
                <a:gd name="connsiteY15" fmla="*/ 275938 h 1217210"/>
                <a:gd name="connsiteX16" fmla="*/ 859741 w 988843"/>
                <a:gd name="connsiteY16" fmla="*/ 257205 h 1217210"/>
                <a:gd name="connsiteX17" fmla="*/ 851185 w 988843"/>
                <a:gd name="connsiteY17" fmla="*/ 254894 h 1217210"/>
                <a:gd name="connsiteX18" fmla="*/ 823453 w 988843"/>
                <a:gd name="connsiteY18" fmla="*/ 254894 h 1217210"/>
                <a:gd name="connsiteX19" fmla="*/ 823453 w 988843"/>
                <a:gd name="connsiteY19" fmla="*/ 259515 h 1217210"/>
                <a:gd name="connsiteX20" fmla="*/ 821330 w 988843"/>
                <a:gd name="connsiteY20" fmla="*/ 259515 h 1217210"/>
                <a:gd name="connsiteX21" fmla="*/ 817082 w 988843"/>
                <a:gd name="connsiteY21" fmla="*/ 254894 h 1217210"/>
                <a:gd name="connsiteX22" fmla="*/ 812773 w 988843"/>
                <a:gd name="connsiteY22" fmla="*/ 252584 h 1217210"/>
                <a:gd name="connsiteX23" fmla="*/ 808525 w 988843"/>
                <a:gd name="connsiteY23" fmla="*/ 252584 h 1217210"/>
                <a:gd name="connsiteX24" fmla="*/ 804278 w 988843"/>
                <a:gd name="connsiteY24" fmla="*/ 250273 h 1217210"/>
                <a:gd name="connsiteX25" fmla="*/ 793598 w 988843"/>
                <a:gd name="connsiteY25" fmla="*/ 250273 h 1217210"/>
                <a:gd name="connsiteX26" fmla="*/ 791474 w 988843"/>
                <a:gd name="connsiteY26" fmla="*/ 247901 h 1217210"/>
                <a:gd name="connsiteX27" fmla="*/ 787227 w 988843"/>
                <a:gd name="connsiteY27" fmla="*/ 245590 h 1217210"/>
                <a:gd name="connsiteX28" fmla="*/ 780981 w 988843"/>
                <a:gd name="connsiteY28" fmla="*/ 243280 h 1217210"/>
                <a:gd name="connsiteX29" fmla="*/ 776734 w 988843"/>
                <a:gd name="connsiteY29" fmla="*/ 240969 h 1217210"/>
                <a:gd name="connsiteX30" fmla="*/ 770488 w 988843"/>
                <a:gd name="connsiteY30" fmla="*/ 238659 h 1217210"/>
                <a:gd name="connsiteX31" fmla="*/ 766179 w 988843"/>
                <a:gd name="connsiteY31" fmla="*/ 238659 h 1217210"/>
                <a:gd name="connsiteX32" fmla="*/ 761931 w 988843"/>
                <a:gd name="connsiteY32" fmla="*/ 240969 h 1217210"/>
                <a:gd name="connsiteX33" fmla="*/ 750502 w 988843"/>
                <a:gd name="connsiteY33" fmla="*/ 252771 h 1217210"/>
                <a:gd name="connsiteX34" fmla="*/ 748378 w 988843"/>
                <a:gd name="connsiteY34" fmla="*/ 257392 h 1217210"/>
                <a:gd name="connsiteX35" fmla="*/ 742132 w 988843"/>
                <a:gd name="connsiteY35" fmla="*/ 248088 h 1217210"/>
                <a:gd name="connsiteX36" fmla="*/ 742132 w 988843"/>
                <a:gd name="connsiteY36" fmla="*/ 262013 h 1217210"/>
                <a:gd name="connsiteX37" fmla="*/ 731327 w 988843"/>
                <a:gd name="connsiteY37" fmla="*/ 271504 h 1217210"/>
                <a:gd name="connsiteX38" fmla="*/ 737573 w 988843"/>
                <a:gd name="connsiteY38" fmla="*/ 245965 h 1217210"/>
                <a:gd name="connsiteX39" fmla="*/ 739759 w 988843"/>
                <a:gd name="connsiteY39" fmla="*/ 245965 h 1217210"/>
                <a:gd name="connsiteX40" fmla="*/ 744006 w 988843"/>
                <a:gd name="connsiteY40" fmla="*/ 241344 h 1217210"/>
                <a:gd name="connsiteX41" fmla="*/ 744006 w 988843"/>
                <a:gd name="connsiteY41" fmla="*/ 234038 h 1217210"/>
                <a:gd name="connsiteX42" fmla="*/ 741882 w 988843"/>
                <a:gd name="connsiteY42" fmla="*/ 231665 h 1217210"/>
                <a:gd name="connsiteX43" fmla="*/ 739759 w 988843"/>
                <a:gd name="connsiteY43" fmla="*/ 231665 h 1217210"/>
                <a:gd name="connsiteX44" fmla="*/ 733513 w 988843"/>
                <a:gd name="connsiteY44" fmla="*/ 238659 h 1217210"/>
                <a:gd name="connsiteX45" fmla="*/ 737760 w 988843"/>
                <a:gd name="connsiteY45" fmla="*/ 224734 h 1217210"/>
                <a:gd name="connsiteX46" fmla="*/ 735636 w 988843"/>
                <a:gd name="connsiteY46" fmla="*/ 224734 h 1217210"/>
                <a:gd name="connsiteX47" fmla="*/ 733513 w 988843"/>
                <a:gd name="connsiteY47" fmla="*/ 222424 h 1217210"/>
                <a:gd name="connsiteX48" fmla="*/ 733513 w 988843"/>
                <a:gd name="connsiteY48" fmla="*/ 220113 h 1217210"/>
                <a:gd name="connsiteX49" fmla="*/ 725018 w 988843"/>
                <a:gd name="connsiteY49" fmla="*/ 210809 h 1217210"/>
                <a:gd name="connsiteX50" fmla="*/ 722895 w 988843"/>
                <a:gd name="connsiteY50" fmla="*/ 210809 h 1217210"/>
                <a:gd name="connsiteX51" fmla="*/ 718585 w 988843"/>
                <a:gd name="connsiteY51" fmla="*/ 217803 h 1217210"/>
                <a:gd name="connsiteX52" fmla="*/ 716462 w 988843"/>
                <a:gd name="connsiteY52" fmla="*/ 213119 h 1217210"/>
                <a:gd name="connsiteX53" fmla="*/ 712215 w 988843"/>
                <a:gd name="connsiteY53" fmla="*/ 210809 h 1217210"/>
                <a:gd name="connsiteX54" fmla="*/ 710091 w 988843"/>
                <a:gd name="connsiteY54" fmla="*/ 206188 h 1217210"/>
                <a:gd name="connsiteX55" fmla="*/ 705781 w 988843"/>
                <a:gd name="connsiteY55" fmla="*/ 203878 h 1217210"/>
                <a:gd name="connsiteX56" fmla="*/ 703658 w 988843"/>
                <a:gd name="connsiteY56" fmla="*/ 201567 h 1217210"/>
                <a:gd name="connsiteX57" fmla="*/ 699411 w 988843"/>
                <a:gd name="connsiteY57" fmla="*/ 199257 h 1217210"/>
                <a:gd name="connsiteX58" fmla="*/ 690854 w 988843"/>
                <a:gd name="connsiteY58" fmla="*/ 199257 h 1217210"/>
                <a:gd name="connsiteX59" fmla="*/ 686606 w 988843"/>
                <a:gd name="connsiteY59" fmla="*/ 196884 h 1217210"/>
                <a:gd name="connsiteX60" fmla="*/ 684483 w 988843"/>
                <a:gd name="connsiteY60" fmla="*/ 196884 h 1217210"/>
                <a:gd name="connsiteX61" fmla="*/ 680236 w 988843"/>
                <a:gd name="connsiteY61" fmla="*/ 192263 h 1217210"/>
                <a:gd name="connsiteX62" fmla="*/ 675926 w 988843"/>
                <a:gd name="connsiteY62" fmla="*/ 189953 h 1217210"/>
                <a:gd name="connsiteX63" fmla="*/ 673803 w 988843"/>
                <a:gd name="connsiteY63" fmla="*/ 185332 h 1217210"/>
                <a:gd name="connsiteX64" fmla="*/ 669555 w 988843"/>
                <a:gd name="connsiteY64" fmla="*/ 183022 h 1217210"/>
                <a:gd name="connsiteX65" fmla="*/ 667432 w 988843"/>
                <a:gd name="connsiteY65" fmla="*/ 187643 h 1217210"/>
                <a:gd name="connsiteX66" fmla="*/ 648257 w 988843"/>
                <a:gd name="connsiteY66" fmla="*/ 187643 h 1217210"/>
                <a:gd name="connsiteX67" fmla="*/ 643947 w 988843"/>
                <a:gd name="connsiteY67" fmla="*/ 192263 h 1217210"/>
                <a:gd name="connsiteX68" fmla="*/ 641824 w 988843"/>
                <a:gd name="connsiteY68" fmla="*/ 196884 h 1217210"/>
                <a:gd name="connsiteX69" fmla="*/ 641824 w 988843"/>
                <a:gd name="connsiteY69" fmla="*/ 201567 h 1217210"/>
                <a:gd name="connsiteX70" fmla="*/ 639700 w 988843"/>
                <a:gd name="connsiteY70" fmla="*/ 203878 h 1217210"/>
                <a:gd name="connsiteX71" fmla="*/ 639700 w 988843"/>
                <a:gd name="connsiteY71" fmla="*/ 206188 h 1217210"/>
                <a:gd name="connsiteX72" fmla="*/ 643947 w 988843"/>
                <a:gd name="connsiteY72" fmla="*/ 213119 h 1217210"/>
                <a:gd name="connsiteX73" fmla="*/ 631081 w 988843"/>
                <a:gd name="connsiteY73" fmla="*/ 213119 h 1217210"/>
                <a:gd name="connsiteX74" fmla="*/ 628957 w 988843"/>
                <a:gd name="connsiteY74" fmla="*/ 217803 h 1217210"/>
                <a:gd name="connsiteX75" fmla="*/ 624710 w 988843"/>
                <a:gd name="connsiteY75" fmla="*/ 222424 h 1217210"/>
                <a:gd name="connsiteX76" fmla="*/ 622586 w 988843"/>
                <a:gd name="connsiteY76" fmla="*/ 227044 h 1217210"/>
                <a:gd name="connsiteX77" fmla="*/ 622586 w 988843"/>
                <a:gd name="connsiteY77" fmla="*/ 229355 h 1217210"/>
                <a:gd name="connsiteX78" fmla="*/ 620463 w 988843"/>
                <a:gd name="connsiteY78" fmla="*/ 231665 h 1217210"/>
                <a:gd name="connsiteX79" fmla="*/ 620463 w 988843"/>
                <a:gd name="connsiteY79" fmla="*/ 236348 h 1217210"/>
                <a:gd name="connsiteX80" fmla="*/ 618339 w 988843"/>
                <a:gd name="connsiteY80" fmla="*/ 240969 h 1217210"/>
                <a:gd name="connsiteX81" fmla="*/ 614030 w 988843"/>
                <a:gd name="connsiteY81" fmla="*/ 245590 h 1217210"/>
                <a:gd name="connsiteX82" fmla="*/ 611906 w 988843"/>
                <a:gd name="connsiteY82" fmla="*/ 245590 h 1217210"/>
                <a:gd name="connsiteX83" fmla="*/ 614030 w 988843"/>
                <a:gd name="connsiteY83" fmla="*/ 243280 h 1217210"/>
                <a:gd name="connsiteX84" fmla="*/ 614030 w 988843"/>
                <a:gd name="connsiteY84" fmla="*/ 238659 h 1217210"/>
                <a:gd name="connsiteX85" fmla="*/ 616153 w 988843"/>
                <a:gd name="connsiteY85" fmla="*/ 234038 h 1217210"/>
                <a:gd name="connsiteX86" fmla="*/ 616153 w 988843"/>
                <a:gd name="connsiteY86" fmla="*/ 231665 h 1217210"/>
                <a:gd name="connsiteX87" fmla="*/ 618339 w 988843"/>
                <a:gd name="connsiteY87" fmla="*/ 227044 h 1217210"/>
                <a:gd name="connsiteX88" fmla="*/ 618339 w 988843"/>
                <a:gd name="connsiteY88" fmla="*/ 224734 h 1217210"/>
                <a:gd name="connsiteX89" fmla="*/ 616153 w 988843"/>
                <a:gd name="connsiteY89" fmla="*/ 222424 h 1217210"/>
                <a:gd name="connsiteX90" fmla="*/ 614030 w 988843"/>
                <a:gd name="connsiteY90" fmla="*/ 222424 h 1217210"/>
                <a:gd name="connsiteX91" fmla="*/ 611906 w 988843"/>
                <a:gd name="connsiteY91" fmla="*/ 224734 h 1217210"/>
                <a:gd name="connsiteX92" fmla="*/ 609783 w 988843"/>
                <a:gd name="connsiteY92" fmla="*/ 224734 h 1217210"/>
                <a:gd name="connsiteX93" fmla="*/ 605535 w 988843"/>
                <a:gd name="connsiteY93" fmla="*/ 229355 h 1217210"/>
                <a:gd name="connsiteX94" fmla="*/ 601226 w 988843"/>
                <a:gd name="connsiteY94" fmla="*/ 227044 h 1217210"/>
                <a:gd name="connsiteX95" fmla="*/ 588734 w 988843"/>
                <a:gd name="connsiteY95" fmla="*/ 227044 h 1217210"/>
                <a:gd name="connsiteX96" fmla="*/ 584424 w 988843"/>
                <a:gd name="connsiteY96" fmla="*/ 224734 h 1217210"/>
                <a:gd name="connsiteX97" fmla="*/ 580177 w 988843"/>
                <a:gd name="connsiteY97" fmla="*/ 220113 h 1217210"/>
                <a:gd name="connsiteX98" fmla="*/ 580177 w 988843"/>
                <a:gd name="connsiteY98" fmla="*/ 201380 h 1217210"/>
                <a:gd name="connsiteX99" fmla="*/ 578054 w 988843"/>
                <a:gd name="connsiteY99" fmla="*/ 199070 h 1217210"/>
                <a:gd name="connsiteX100" fmla="*/ 578054 w 988843"/>
                <a:gd name="connsiteY100" fmla="*/ 194386 h 1217210"/>
                <a:gd name="connsiteX101" fmla="*/ 575930 w 988843"/>
                <a:gd name="connsiteY101" fmla="*/ 194386 h 1217210"/>
                <a:gd name="connsiteX102" fmla="*/ 573806 w 988843"/>
                <a:gd name="connsiteY102" fmla="*/ 196697 h 1217210"/>
                <a:gd name="connsiteX103" fmla="*/ 569497 w 988843"/>
                <a:gd name="connsiteY103" fmla="*/ 199070 h 1217210"/>
                <a:gd name="connsiteX104" fmla="*/ 567373 w 988843"/>
                <a:gd name="connsiteY104" fmla="*/ 201380 h 1217210"/>
                <a:gd name="connsiteX105" fmla="*/ 565250 w 988843"/>
                <a:gd name="connsiteY105" fmla="*/ 206001 h 1217210"/>
                <a:gd name="connsiteX106" fmla="*/ 563126 w 988843"/>
                <a:gd name="connsiteY106" fmla="*/ 208311 h 1217210"/>
                <a:gd name="connsiteX107" fmla="*/ 554569 w 988843"/>
                <a:gd name="connsiteY107" fmla="*/ 212932 h 1217210"/>
                <a:gd name="connsiteX108" fmla="*/ 552446 w 988843"/>
                <a:gd name="connsiteY108" fmla="*/ 215305 h 1217210"/>
                <a:gd name="connsiteX109" fmla="*/ 537518 w 988843"/>
                <a:gd name="connsiteY109" fmla="*/ 215305 h 1217210"/>
                <a:gd name="connsiteX110" fmla="*/ 533271 w 988843"/>
                <a:gd name="connsiteY110" fmla="*/ 212932 h 1217210"/>
                <a:gd name="connsiteX111" fmla="*/ 548198 w 988843"/>
                <a:gd name="connsiteY111" fmla="*/ 208311 h 1217210"/>
                <a:gd name="connsiteX112" fmla="*/ 550322 w 988843"/>
                <a:gd name="connsiteY112" fmla="*/ 203691 h 1217210"/>
                <a:gd name="connsiteX113" fmla="*/ 556568 w 988843"/>
                <a:gd name="connsiteY113" fmla="*/ 196697 h 1217210"/>
                <a:gd name="connsiteX114" fmla="*/ 556568 w 988843"/>
                <a:gd name="connsiteY114" fmla="*/ 190328 h 1217210"/>
                <a:gd name="connsiteX115" fmla="*/ 558754 w 988843"/>
                <a:gd name="connsiteY115" fmla="*/ 188017 h 1217210"/>
                <a:gd name="connsiteX116" fmla="*/ 565000 w 988843"/>
                <a:gd name="connsiteY116" fmla="*/ 174092 h 1217210"/>
                <a:gd name="connsiteX117" fmla="*/ 577804 w 988843"/>
                <a:gd name="connsiteY117" fmla="*/ 160168 h 1217210"/>
                <a:gd name="connsiteX118" fmla="*/ 582051 w 988843"/>
                <a:gd name="connsiteY118" fmla="*/ 157857 h 1217210"/>
                <a:gd name="connsiteX119" fmla="*/ 588297 w 988843"/>
                <a:gd name="connsiteY119" fmla="*/ 150926 h 1217210"/>
                <a:gd name="connsiteX120" fmla="*/ 588297 w 988843"/>
                <a:gd name="connsiteY120" fmla="*/ 146243 h 1217210"/>
                <a:gd name="connsiteX121" fmla="*/ 590420 w 988843"/>
                <a:gd name="connsiteY121" fmla="*/ 141622 h 1217210"/>
                <a:gd name="connsiteX122" fmla="*/ 594668 w 988843"/>
                <a:gd name="connsiteY122" fmla="*/ 137001 h 1217210"/>
                <a:gd name="connsiteX123" fmla="*/ 598915 w 988843"/>
                <a:gd name="connsiteY123" fmla="*/ 134691 h 1217210"/>
                <a:gd name="connsiteX124" fmla="*/ 601038 w 988843"/>
                <a:gd name="connsiteY124" fmla="*/ 132380 h 1217210"/>
                <a:gd name="connsiteX125" fmla="*/ 605348 w 988843"/>
                <a:gd name="connsiteY125" fmla="*/ 130007 h 1217210"/>
                <a:gd name="connsiteX126" fmla="*/ 596791 w 988843"/>
                <a:gd name="connsiteY126" fmla="*/ 127697 h 1217210"/>
                <a:gd name="connsiteX127" fmla="*/ 603037 w 988843"/>
                <a:gd name="connsiteY127" fmla="*/ 120766 h 1217210"/>
                <a:gd name="connsiteX128" fmla="*/ 603037 w 988843"/>
                <a:gd name="connsiteY128" fmla="*/ 113772 h 1217210"/>
                <a:gd name="connsiteX129" fmla="*/ 600851 w 988843"/>
                <a:gd name="connsiteY129" fmla="*/ 111462 h 1217210"/>
                <a:gd name="connsiteX130" fmla="*/ 596604 w 988843"/>
                <a:gd name="connsiteY130" fmla="*/ 109151 h 1217210"/>
                <a:gd name="connsiteX131" fmla="*/ 590358 w 988843"/>
                <a:gd name="connsiteY131" fmla="*/ 109151 h 1217210"/>
                <a:gd name="connsiteX132" fmla="*/ 586048 w 988843"/>
                <a:gd name="connsiteY132" fmla="*/ 106841 h 1217210"/>
                <a:gd name="connsiteX133" fmla="*/ 583925 w 988843"/>
                <a:gd name="connsiteY133" fmla="*/ 104530 h 1217210"/>
                <a:gd name="connsiteX134" fmla="*/ 581801 w 988843"/>
                <a:gd name="connsiteY134" fmla="*/ 97537 h 1217210"/>
                <a:gd name="connsiteX135" fmla="*/ 579678 w 988843"/>
                <a:gd name="connsiteY135" fmla="*/ 83674 h 1217210"/>
                <a:gd name="connsiteX136" fmla="*/ 577554 w 988843"/>
                <a:gd name="connsiteY136" fmla="*/ 64941 h 1217210"/>
                <a:gd name="connsiteX137" fmla="*/ 575430 w 988843"/>
                <a:gd name="connsiteY137" fmla="*/ 53327 h 1217210"/>
                <a:gd name="connsiteX138" fmla="*/ 573307 w 988843"/>
                <a:gd name="connsiteY138" fmla="*/ 44023 h 1217210"/>
                <a:gd name="connsiteX139" fmla="*/ 571121 w 988843"/>
                <a:gd name="connsiteY139" fmla="*/ 37091 h 1217210"/>
                <a:gd name="connsiteX140" fmla="*/ 568997 w 988843"/>
                <a:gd name="connsiteY140" fmla="*/ 32471 h 1217210"/>
                <a:gd name="connsiteX141" fmla="*/ 564750 w 988843"/>
                <a:gd name="connsiteY141" fmla="*/ 30098 h 1217210"/>
                <a:gd name="connsiteX142" fmla="*/ 562626 w 988843"/>
                <a:gd name="connsiteY142" fmla="*/ 30098 h 1217210"/>
                <a:gd name="connsiteX143" fmla="*/ 562626 w 988843"/>
                <a:gd name="connsiteY143" fmla="*/ 34781 h 1217210"/>
                <a:gd name="connsiteX144" fmla="*/ 564750 w 988843"/>
                <a:gd name="connsiteY144" fmla="*/ 37091 h 1217210"/>
                <a:gd name="connsiteX145" fmla="*/ 564750 w 988843"/>
                <a:gd name="connsiteY145" fmla="*/ 41712 h 1217210"/>
                <a:gd name="connsiteX146" fmla="*/ 558504 w 988843"/>
                <a:gd name="connsiteY146" fmla="*/ 41712 h 1217210"/>
                <a:gd name="connsiteX147" fmla="*/ 558504 w 988843"/>
                <a:gd name="connsiteY147" fmla="*/ 39402 h 1217210"/>
                <a:gd name="connsiteX148" fmla="*/ 556318 w 988843"/>
                <a:gd name="connsiteY148" fmla="*/ 41712 h 1217210"/>
                <a:gd name="connsiteX149" fmla="*/ 554195 w 988843"/>
                <a:gd name="connsiteY149" fmla="*/ 46333 h 1217210"/>
                <a:gd name="connsiteX150" fmla="*/ 554195 w 988843"/>
                <a:gd name="connsiteY150" fmla="*/ 48706 h 1217210"/>
                <a:gd name="connsiteX151" fmla="*/ 552071 w 988843"/>
                <a:gd name="connsiteY151" fmla="*/ 51016 h 1217210"/>
                <a:gd name="connsiteX152" fmla="*/ 549947 w 988843"/>
                <a:gd name="connsiteY152" fmla="*/ 55637 h 1217210"/>
                <a:gd name="connsiteX153" fmla="*/ 545700 w 988843"/>
                <a:gd name="connsiteY153" fmla="*/ 60258 h 1217210"/>
                <a:gd name="connsiteX154" fmla="*/ 539454 w 988843"/>
                <a:gd name="connsiteY154" fmla="*/ 74183 h 1217210"/>
                <a:gd name="connsiteX155" fmla="*/ 539454 w 988843"/>
                <a:gd name="connsiteY155" fmla="*/ 81176 h 1217210"/>
                <a:gd name="connsiteX156" fmla="*/ 530960 w 988843"/>
                <a:gd name="connsiteY156" fmla="*/ 95039 h 1217210"/>
                <a:gd name="connsiteX157" fmla="*/ 528836 w 988843"/>
                <a:gd name="connsiteY157" fmla="*/ 95039 h 1217210"/>
                <a:gd name="connsiteX158" fmla="*/ 526650 w 988843"/>
                <a:gd name="connsiteY158" fmla="*/ 97349 h 1217210"/>
                <a:gd name="connsiteX159" fmla="*/ 520404 w 988843"/>
                <a:gd name="connsiteY159" fmla="*/ 97349 h 1217210"/>
                <a:gd name="connsiteX160" fmla="*/ 516157 w 988843"/>
                <a:gd name="connsiteY160" fmla="*/ 92729 h 1217210"/>
                <a:gd name="connsiteX161" fmla="*/ 514034 w 988843"/>
                <a:gd name="connsiteY161" fmla="*/ 95039 h 1217210"/>
                <a:gd name="connsiteX162" fmla="*/ 509724 w 988843"/>
                <a:gd name="connsiteY162" fmla="*/ 95039 h 1217210"/>
                <a:gd name="connsiteX163" fmla="*/ 507600 w 988843"/>
                <a:gd name="connsiteY163" fmla="*/ 92729 h 1217210"/>
                <a:gd name="connsiteX164" fmla="*/ 503353 w 988843"/>
                <a:gd name="connsiteY164" fmla="*/ 92729 h 1217210"/>
                <a:gd name="connsiteX165" fmla="*/ 501230 w 988843"/>
                <a:gd name="connsiteY165" fmla="*/ 95039 h 1217210"/>
                <a:gd name="connsiteX166" fmla="*/ 501230 w 988843"/>
                <a:gd name="connsiteY166" fmla="*/ 97349 h 1217210"/>
                <a:gd name="connsiteX167" fmla="*/ 499106 w 988843"/>
                <a:gd name="connsiteY167" fmla="*/ 99722 h 1217210"/>
                <a:gd name="connsiteX168" fmla="*/ 490549 w 988843"/>
                <a:gd name="connsiteY168" fmla="*/ 99722 h 1217210"/>
                <a:gd name="connsiteX169" fmla="*/ 486302 w 988843"/>
                <a:gd name="connsiteY169" fmla="*/ 95039 h 1217210"/>
                <a:gd name="connsiteX170" fmla="*/ 486302 w 988843"/>
                <a:gd name="connsiteY170" fmla="*/ 92729 h 1217210"/>
                <a:gd name="connsiteX171" fmla="*/ 480056 w 988843"/>
                <a:gd name="connsiteY171" fmla="*/ 90418 h 1217210"/>
                <a:gd name="connsiteX172" fmla="*/ 477933 w 988843"/>
                <a:gd name="connsiteY172" fmla="*/ 88108 h 1217210"/>
                <a:gd name="connsiteX173" fmla="*/ 475809 w 988843"/>
                <a:gd name="connsiteY173" fmla="*/ 83487 h 1217210"/>
                <a:gd name="connsiteX174" fmla="*/ 473685 w 988843"/>
                <a:gd name="connsiteY174" fmla="*/ 83487 h 1217210"/>
                <a:gd name="connsiteX175" fmla="*/ 469438 w 988843"/>
                <a:gd name="connsiteY175" fmla="*/ 85797 h 1217210"/>
                <a:gd name="connsiteX176" fmla="*/ 467315 w 988843"/>
                <a:gd name="connsiteY176" fmla="*/ 88108 h 1217210"/>
                <a:gd name="connsiteX177" fmla="*/ 463005 w 988843"/>
                <a:gd name="connsiteY177" fmla="*/ 90418 h 1217210"/>
                <a:gd name="connsiteX178" fmla="*/ 454511 w 988843"/>
                <a:gd name="connsiteY178" fmla="*/ 90418 h 1217210"/>
                <a:gd name="connsiteX179" fmla="*/ 454511 w 988843"/>
                <a:gd name="connsiteY179" fmla="*/ 85797 h 1217210"/>
                <a:gd name="connsiteX180" fmla="*/ 452387 w 988843"/>
                <a:gd name="connsiteY180" fmla="*/ 85797 h 1217210"/>
                <a:gd name="connsiteX181" fmla="*/ 448077 w 988843"/>
                <a:gd name="connsiteY181" fmla="*/ 88108 h 1217210"/>
                <a:gd name="connsiteX182" fmla="*/ 448077 w 988843"/>
                <a:gd name="connsiteY182" fmla="*/ 97349 h 1217210"/>
                <a:gd name="connsiteX183" fmla="*/ 452387 w 988843"/>
                <a:gd name="connsiteY183" fmla="*/ 102033 h 1217210"/>
                <a:gd name="connsiteX184" fmla="*/ 452387 w 988843"/>
                <a:gd name="connsiteY184" fmla="*/ 104343 h 1217210"/>
                <a:gd name="connsiteX185" fmla="*/ 454511 w 988843"/>
                <a:gd name="connsiteY185" fmla="*/ 106654 h 1217210"/>
                <a:gd name="connsiteX186" fmla="*/ 452387 w 988843"/>
                <a:gd name="connsiteY186" fmla="*/ 108964 h 1217210"/>
                <a:gd name="connsiteX187" fmla="*/ 446141 w 988843"/>
                <a:gd name="connsiteY187" fmla="*/ 108964 h 1217210"/>
                <a:gd name="connsiteX188" fmla="*/ 437647 w 988843"/>
                <a:gd name="connsiteY188" fmla="*/ 104343 h 1217210"/>
                <a:gd name="connsiteX189" fmla="*/ 435461 w 988843"/>
                <a:gd name="connsiteY189" fmla="*/ 104343 h 1217210"/>
                <a:gd name="connsiteX190" fmla="*/ 431214 w 988843"/>
                <a:gd name="connsiteY190" fmla="*/ 102033 h 1217210"/>
                <a:gd name="connsiteX191" fmla="*/ 431214 w 988843"/>
                <a:gd name="connsiteY191" fmla="*/ 104343 h 1217210"/>
                <a:gd name="connsiteX192" fmla="*/ 429090 w 988843"/>
                <a:gd name="connsiteY192" fmla="*/ 106654 h 1217210"/>
                <a:gd name="connsiteX193" fmla="*/ 426966 w 988843"/>
                <a:gd name="connsiteY193" fmla="*/ 106654 h 1217210"/>
                <a:gd name="connsiteX194" fmla="*/ 422719 w 988843"/>
                <a:gd name="connsiteY194" fmla="*/ 102033 h 1217210"/>
                <a:gd name="connsiteX195" fmla="*/ 418410 w 988843"/>
                <a:gd name="connsiteY195" fmla="*/ 102033 h 1217210"/>
                <a:gd name="connsiteX196" fmla="*/ 411227 w 988843"/>
                <a:gd name="connsiteY196" fmla="*/ 109151 h 1217210"/>
                <a:gd name="connsiteX197" fmla="*/ 411227 w 988843"/>
                <a:gd name="connsiteY197" fmla="*/ 111462 h 1217210"/>
                <a:gd name="connsiteX198" fmla="*/ 400547 w 988843"/>
                <a:gd name="connsiteY198" fmla="*/ 111462 h 1217210"/>
                <a:gd name="connsiteX199" fmla="*/ 398423 w 988843"/>
                <a:gd name="connsiteY199" fmla="*/ 116145 h 1217210"/>
                <a:gd name="connsiteX200" fmla="*/ 392177 w 988843"/>
                <a:gd name="connsiteY200" fmla="*/ 116145 h 1217210"/>
                <a:gd name="connsiteX201" fmla="*/ 387867 w 988843"/>
                <a:gd name="connsiteY201" fmla="*/ 120766 h 1217210"/>
                <a:gd name="connsiteX202" fmla="*/ 387867 w 988843"/>
                <a:gd name="connsiteY202" fmla="*/ 125387 h 1217210"/>
                <a:gd name="connsiteX203" fmla="*/ 385744 w 988843"/>
                <a:gd name="connsiteY203" fmla="*/ 127697 h 1217210"/>
                <a:gd name="connsiteX204" fmla="*/ 372940 w 988843"/>
                <a:gd name="connsiteY204" fmla="*/ 127697 h 1217210"/>
                <a:gd name="connsiteX205" fmla="*/ 370816 w 988843"/>
                <a:gd name="connsiteY205" fmla="*/ 123076 h 1217210"/>
                <a:gd name="connsiteX206" fmla="*/ 366569 w 988843"/>
                <a:gd name="connsiteY206" fmla="*/ 123076 h 1217210"/>
                <a:gd name="connsiteX207" fmla="*/ 356014 w 988843"/>
                <a:gd name="connsiteY207" fmla="*/ 109151 h 1217210"/>
                <a:gd name="connsiteX208" fmla="*/ 356014 w 988843"/>
                <a:gd name="connsiteY208" fmla="*/ 97537 h 1217210"/>
                <a:gd name="connsiteX209" fmla="*/ 347519 w 988843"/>
                <a:gd name="connsiteY209" fmla="*/ 88295 h 1217210"/>
                <a:gd name="connsiteX210" fmla="*/ 345333 w 988843"/>
                <a:gd name="connsiteY210" fmla="*/ 83674 h 1217210"/>
                <a:gd name="connsiteX211" fmla="*/ 345333 w 988843"/>
                <a:gd name="connsiteY211" fmla="*/ 81364 h 1217210"/>
                <a:gd name="connsiteX212" fmla="*/ 347519 w 988843"/>
                <a:gd name="connsiteY212" fmla="*/ 76681 h 1217210"/>
                <a:gd name="connsiteX213" fmla="*/ 347519 w 988843"/>
                <a:gd name="connsiteY213" fmla="*/ 74370 h 1217210"/>
                <a:gd name="connsiteX214" fmla="*/ 349643 w 988843"/>
                <a:gd name="connsiteY214" fmla="*/ 69749 h 1217210"/>
                <a:gd name="connsiteX215" fmla="*/ 353890 w 988843"/>
                <a:gd name="connsiteY215" fmla="*/ 53514 h 1217210"/>
                <a:gd name="connsiteX216" fmla="*/ 358137 w 988843"/>
                <a:gd name="connsiteY216" fmla="*/ 48893 h 1217210"/>
                <a:gd name="connsiteX217" fmla="*/ 360261 w 988843"/>
                <a:gd name="connsiteY217" fmla="*/ 44210 h 1217210"/>
                <a:gd name="connsiteX218" fmla="*/ 360261 w 988843"/>
                <a:gd name="connsiteY218" fmla="*/ 39589 h 1217210"/>
                <a:gd name="connsiteX219" fmla="*/ 358137 w 988843"/>
                <a:gd name="connsiteY219" fmla="*/ 39589 h 1217210"/>
                <a:gd name="connsiteX220" fmla="*/ 356014 w 988843"/>
                <a:gd name="connsiteY220" fmla="*/ 37279 h 1217210"/>
                <a:gd name="connsiteX221" fmla="*/ 356014 w 988843"/>
                <a:gd name="connsiteY221" fmla="*/ 25477 h 1217210"/>
                <a:gd name="connsiteX222" fmla="*/ 353890 w 988843"/>
                <a:gd name="connsiteY222" fmla="*/ 25477 h 1217210"/>
                <a:gd name="connsiteX223" fmla="*/ 349643 w 988843"/>
                <a:gd name="connsiteY223" fmla="*/ 27787 h 1217210"/>
                <a:gd name="connsiteX224" fmla="*/ 347519 w 988843"/>
                <a:gd name="connsiteY224" fmla="*/ 27787 h 1217210"/>
                <a:gd name="connsiteX225" fmla="*/ 345333 w 988843"/>
                <a:gd name="connsiteY225" fmla="*/ 25477 h 1217210"/>
                <a:gd name="connsiteX226" fmla="*/ 345333 w 988843"/>
                <a:gd name="connsiteY226" fmla="*/ 23167 h 1217210"/>
                <a:gd name="connsiteX227" fmla="*/ 347519 w 988843"/>
                <a:gd name="connsiteY227" fmla="*/ 20856 h 1217210"/>
                <a:gd name="connsiteX228" fmla="*/ 349643 w 988843"/>
                <a:gd name="connsiteY228" fmla="*/ 16235 h 1217210"/>
                <a:gd name="connsiteX229" fmla="*/ 349643 w 988843"/>
                <a:gd name="connsiteY229" fmla="*/ 9242 h 1217210"/>
                <a:gd name="connsiteX230" fmla="*/ 347519 w 988843"/>
                <a:gd name="connsiteY230" fmla="*/ 4621 h 1217210"/>
                <a:gd name="connsiteX231" fmla="*/ 343209 w 988843"/>
                <a:gd name="connsiteY231" fmla="*/ 0 h 1217210"/>
                <a:gd name="connsiteX232" fmla="*/ 341086 w 988843"/>
                <a:gd name="connsiteY232" fmla="*/ 4621 h 1217210"/>
                <a:gd name="connsiteX233" fmla="*/ 332592 w 988843"/>
                <a:gd name="connsiteY233" fmla="*/ 2311 h 1217210"/>
                <a:gd name="connsiteX234" fmla="*/ 332592 w 988843"/>
                <a:gd name="connsiteY234" fmla="*/ 16235 h 1217210"/>
                <a:gd name="connsiteX235" fmla="*/ 330406 w 988843"/>
                <a:gd name="connsiteY235" fmla="*/ 18546 h 1217210"/>
                <a:gd name="connsiteX236" fmla="*/ 326158 w 988843"/>
                <a:gd name="connsiteY236" fmla="*/ 18546 h 1217210"/>
                <a:gd name="connsiteX237" fmla="*/ 326158 w 988843"/>
                <a:gd name="connsiteY237" fmla="*/ 23167 h 1217210"/>
                <a:gd name="connsiteX238" fmla="*/ 317539 w 988843"/>
                <a:gd name="connsiteY238" fmla="*/ 23167 h 1217210"/>
                <a:gd name="connsiteX239" fmla="*/ 313229 w 988843"/>
                <a:gd name="connsiteY239" fmla="*/ 25477 h 1217210"/>
                <a:gd name="connsiteX240" fmla="*/ 305047 w 988843"/>
                <a:gd name="connsiteY240" fmla="*/ 34781 h 1217210"/>
                <a:gd name="connsiteX241" fmla="*/ 300738 w 988843"/>
                <a:gd name="connsiteY241" fmla="*/ 37091 h 1217210"/>
                <a:gd name="connsiteX242" fmla="*/ 294492 w 988843"/>
                <a:gd name="connsiteY242" fmla="*/ 37091 h 1217210"/>
                <a:gd name="connsiteX243" fmla="*/ 292368 w 988843"/>
                <a:gd name="connsiteY243" fmla="*/ 34781 h 1217210"/>
                <a:gd name="connsiteX244" fmla="*/ 286122 w 988843"/>
                <a:gd name="connsiteY244" fmla="*/ 34781 h 1217210"/>
                <a:gd name="connsiteX245" fmla="*/ 283999 w 988843"/>
                <a:gd name="connsiteY245" fmla="*/ 37091 h 1217210"/>
                <a:gd name="connsiteX246" fmla="*/ 283999 w 988843"/>
                <a:gd name="connsiteY246" fmla="*/ 41712 h 1217210"/>
                <a:gd name="connsiteX247" fmla="*/ 281875 w 988843"/>
                <a:gd name="connsiteY247" fmla="*/ 46333 h 1217210"/>
                <a:gd name="connsiteX248" fmla="*/ 281875 w 988843"/>
                <a:gd name="connsiteY248" fmla="*/ 53327 h 1217210"/>
                <a:gd name="connsiteX249" fmla="*/ 279752 w 988843"/>
                <a:gd name="connsiteY249" fmla="*/ 55637 h 1217210"/>
                <a:gd name="connsiteX250" fmla="*/ 275504 w 988843"/>
                <a:gd name="connsiteY250" fmla="*/ 53327 h 1217210"/>
                <a:gd name="connsiteX251" fmla="*/ 271195 w 988843"/>
                <a:gd name="connsiteY251" fmla="*/ 48706 h 1217210"/>
                <a:gd name="connsiteX252" fmla="*/ 269071 w 988843"/>
                <a:gd name="connsiteY252" fmla="*/ 44023 h 1217210"/>
                <a:gd name="connsiteX253" fmla="*/ 266948 w 988843"/>
                <a:gd name="connsiteY253" fmla="*/ 41712 h 1217210"/>
                <a:gd name="connsiteX254" fmla="*/ 262701 w 988843"/>
                <a:gd name="connsiteY254" fmla="*/ 41712 h 1217210"/>
                <a:gd name="connsiteX255" fmla="*/ 260577 w 988843"/>
                <a:gd name="connsiteY255" fmla="*/ 44023 h 1217210"/>
                <a:gd name="connsiteX256" fmla="*/ 256267 w 988843"/>
                <a:gd name="connsiteY256" fmla="*/ 41712 h 1217210"/>
                <a:gd name="connsiteX257" fmla="*/ 252020 w 988843"/>
                <a:gd name="connsiteY257" fmla="*/ 44023 h 1217210"/>
                <a:gd name="connsiteX258" fmla="*/ 247773 w 988843"/>
                <a:gd name="connsiteY258" fmla="*/ 44023 h 1217210"/>
                <a:gd name="connsiteX259" fmla="*/ 247773 w 988843"/>
                <a:gd name="connsiteY259" fmla="*/ 37091 h 1217210"/>
                <a:gd name="connsiteX260" fmla="*/ 245649 w 988843"/>
                <a:gd name="connsiteY260" fmla="*/ 34781 h 1217210"/>
                <a:gd name="connsiteX261" fmla="*/ 230097 w 988843"/>
                <a:gd name="connsiteY261" fmla="*/ 34781 h 1217210"/>
                <a:gd name="connsiteX262" fmla="*/ 230097 w 988843"/>
                <a:gd name="connsiteY262" fmla="*/ 32471 h 1217210"/>
                <a:gd name="connsiteX263" fmla="*/ 227974 w 988843"/>
                <a:gd name="connsiteY263" fmla="*/ 30098 h 1217210"/>
                <a:gd name="connsiteX264" fmla="*/ 227974 w 988843"/>
                <a:gd name="connsiteY264" fmla="*/ 41712 h 1217210"/>
                <a:gd name="connsiteX265" fmla="*/ 234219 w 988843"/>
                <a:gd name="connsiteY265" fmla="*/ 48706 h 1217210"/>
                <a:gd name="connsiteX266" fmla="*/ 238467 w 988843"/>
                <a:gd name="connsiteY266" fmla="*/ 51016 h 1217210"/>
                <a:gd name="connsiteX267" fmla="*/ 240590 w 988843"/>
                <a:gd name="connsiteY267" fmla="*/ 53327 h 1217210"/>
                <a:gd name="connsiteX268" fmla="*/ 240590 w 988843"/>
                <a:gd name="connsiteY268" fmla="*/ 64941 h 1217210"/>
                <a:gd name="connsiteX269" fmla="*/ 238467 w 988843"/>
                <a:gd name="connsiteY269" fmla="*/ 67252 h 1217210"/>
                <a:gd name="connsiteX270" fmla="*/ 242776 w 988843"/>
                <a:gd name="connsiteY270" fmla="*/ 71872 h 1217210"/>
                <a:gd name="connsiteX271" fmla="*/ 244900 w 988843"/>
                <a:gd name="connsiteY271" fmla="*/ 76493 h 1217210"/>
                <a:gd name="connsiteX272" fmla="*/ 244900 w 988843"/>
                <a:gd name="connsiteY272" fmla="*/ 88108 h 1217210"/>
                <a:gd name="connsiteX273" fmla="*/ 261951 w 988843"/>
                <a:gd name="connsiteY273" fmla="*/ 90418 h 1217210"/>
                <a:gd name="connsiteX274" fmla="*/ 264075 w 988843"/>
                <a:gd name="connsiteY274" fmla="*/ 92729 h 1217210"/>
                <a:gd name="connsiteX275" fmla="*/ 264075 w 988843"/>
                <a:gd name="connsiteY275" fmla="*/ 95039 h 1217210"/>
                <a:gd name="connsiteX276" fmla="*/ 261951 w 988843"/>
                <a:gd name="connsiteY276" fmla="*/ 99722 h 1217210"/>
                <a:gd name="connsiteX277" fmla="*/ 259827 w 988843"/>
                <a:gd name="connsiteY277" fmla="*/ 102033 h 1217210"/>
                <a:gd name="connsiteX278" fmla="*/ 244900 w 988843"/>
                <a:gd name="connsiteY278" fmla="*/ 102033 h 1217210"/>
                <a:gd name="connsiteX279" fmla="*/ 244900 w 988843"/>
                <a:gd name="connsiteY279" fmla="*/ 113585 h 1217210"/>
                <a:gd name="connsiteX280" fmla="*/ 242776 w 988843"/>
                <a:gd name="connsiteY280" fmla="*/ 118268 h 1217210"/>
                <a:gd name="connsiteX281" fmla="*/ 230097 w 988843"/>
                <a:gd name="connsiteY281" fmla="*/ 125199 h 1217210"/>
                <a:gd name="connsiteX282" fmla="*/ 227974 w 988843"/>
                <a:gd name="connsiteY282" fmla="*/ 127510 h 1217210"/>
                <a:gd name="connsiteX283" fmla="*/ 221728 w 988843"/>
                <a:gd name="connsiteY283" fmla="*/ 127510 h 1217210"/>
                <a:gd name="connsiteX284" fmla="*/ 217481 w 988843"/>
                <a:gd name="connsiteY284" fmla="*/ 132193 h 1217210"/>
                <a:gd name="connsiteX285" fmla="*/ 213233 w 988843"/>
                <a:gd name="connsiteY285" fmla="*/ 141435 h 1217210"/>
                <a:gd name="connsiteX286" fmla="*/ 208924 w 988843"/>
                <a:gd name="connsiteY286" fmla="*/ 146055 h 1217210"/>
                <a:gd name="connsiteX287" fmla="*/ 206800 w 988843"/>
                <a:gd name="connsiteY287" fmla="*/ 146055 h 1217210"/>
                <a:gd name="connsiteX288" fmla="*/ 206800 w 988843"/>
                <a:gd name="connsiteY288" fmla="*/ 136814 h 1217210"/>
                <a:gd name="connsiteX289" fmla="*/ 204677 w 988843"/>
                <a:gd name="connsiteY289" fmla="*/ 134503 h 1217210"/>
                <a:gd name="connsiteX290" fmla="*/ 202553 w 988843"/>
                <a:gd name="connsiteY290" fmla="*/ 136814 h 1217210"/>
                <a:gd name="connsiteX291" fmla="*/ 198306 w 988843"/>
                <a:gd name="connsiteY291" fmla="*/ 139124 h 1217210"/>
                <a:gd name="connsiteX292" fmla="*/ 196182 w 988843"/>
                <a:gd name="connsiteY292" fmla="*/ 141435 h 1217210"/>
                <a:gd name="connsiteX293" fmla="*/ 191873 w 988843"/>
                <a:gd name="connsiteY293" fmla="*/ 143745 h 1217210"/>
                <a:gd name="connsiteX294" fmla="*/ 189749 w 988843"/>
                <a:gd name="connsiteY294" fmla="*/ 143745 h 1217210"/>
                <a:gd name="connsiteX295" fmla="*/ 185502 w 988843"/>
                <a:gd name="connsiteY295" fmla="*/ 141435 h 1217210"/>
                <a:gd name="connsiteX296" fmla="*/ 183378 w 988843"/>
                <a:gd name="connsiteY296" fmla="*/ 141435 h 1217210"/>
                <a:gd name="connsiteX297" fmla="*/ 179068 w 988843"/>
                <a:gd name="connsiteY297" fmla="*/ 136814 h 1217210"/>
                <a:gd name="connsiteX298" fmla="*/ 179068 w 988843"/>
                <a:gd name="connsiteY298" fmla="*/ 134503 h 1217210"/>
                <a:gd name="connsiteX299" fmla="*/ 176945 w 988843"/>
                <a:gd name="connsiteY299" fmla="*/ 129820 h 1217210"/>
                <a:gd name="connsiteX300" fmla="*/ 174821 w 988843"/>
                <a:gd name="connsiteY300" fmla="*/ 127510 h 1217210"/>
                <a:gd name="connsiteX301" fmla="*/ 166327 w 988843"/>
                <a:gd name="connsiteY301" fmla="*/ 127510 h 1217210"/>
                <a:gd name="connsiteX302" fmla="*/ 166327 w 988843"/>
                <a:gd name="connsiteY302" fmla="*/ 115958 h 1217210"/>
                <a:gd name="connsiteX303" fmla="*/ 164141 w 988843"/>
                <a:gd name="connsiteY303" fmla="*/ 111274 h 1217210"/>
                <a:gd name="connsiteX304" fmla="*/ 164141 w 988843"/>
                <a:gd name="connsiteY304" fmla="*/ 106654 h 1217210"/>
                <a:gd name="connsiteX305" fmla="*/ 162017 w 988843"/>
                <a:gd name="connsiteY305" fmla="*/ 104343 h 1217210"/>
                <a:gd name="connsiteX306" fmla="*/ 162017 w 988843"/>
                <a:gd name="connsiteY306" fmla="*/ 99722 h 1217210"/>
                <a:gd name="connsiteX307" fmla="*/ 159894 w 988843"/>
                <a:gd name="connsiteY307" fmla="*/ 99722 h 1217210"/>
                <a:gd name="connsiteX308" fmla="*/ 148901 w 988843"/>
                <a:gd name="connsiteY308" fmla="*/ 111274 h 1217210"/>
                <a:gd name="connsiteX309" fmla="*/ 140407 w 988843"/>
                <a:gd name="connsiteY309" fmla="*/ 102033 h 1217210"/>
                <a:gd name="connsiteX310" fmla="*/ 138283 w 988843"/>
                <a:gd name="connsiteY310" fmla="*/ 102033 h 1217210"/>
                <a:gd name="connsiteX311" fmla="*/ 136160 w 988843"/>
                <a:gd name="connsiteY311" fmla="*/ 104343 h 1217210"/>
                <a:gd name="connsiteX312" fmla="*/ 136160 w 988843"/>
                <a:gd name="connsiteY312" fmla="*/ 111274 h 1217210"/>
                <a:gd name="connsiteX313" fmla="*/ 112675 w 988843"/>
                <a:gd name="connsiteY313" fmla="*/ 113585 h 1217210"/>
                <a:gd name="connsiteX314" fmla="*/ 108428 w 988843"/>
                <a:gd name="connsiteY314" fmla="*/ 108964 h 1217210"/>
                <a:gd name="connsiteX315" fmla="*/ 102182 w 988843"/>
                <a:gd name="connsiteY315" fmla="*/ 108964 h 1217210"/>
                <a:gd name="connsiteX316" fmla="*/ 100058 w 988843"/>
                <a:gd name="connsiteY316" fmla="*/ 111274 h 1217210"/>
                <a:gd name="connsiteX317" fmla="*/ 97935 w 988843"/>
                <a:gd name="connsiteY317" fmla="*/ 115958 h 1217210"/>
                <a:gd name="connsiteX318" fmla="*/ 97935 w 988843"/>
                <a:gd name="connsiteY318" fmla="*/ 120578 h 1217210"/>
                <a:gd name="connsiteX319" fmla="*/ 100058 w 988843"/>
                <a:gd name="connsiteY319" fmla="*/ 125199 h 1217210"/>
                <a:gd name="connsiteX320" fmla="*/ 100058 w 988843"/>
                <a:gd name="connsiteY320" fmla="*/ 129820 h 1217210"/>
                <a:gd name="connsiteX321" fmla="*/ 108615 w 988843"/>
                <a:gd name="connsiteY321" fmla="*/ 134503 h 1217210"/>
                <a:gd name="connsiteX322" fmla="*/ 112863 w 988843"/>
                <a:gd name="connsiteY322" fmla="*/ 132193 h 1217210"/>
                <a:gd name="connsiteX323" fmla="*/ 117110 w 988843"/>
                <a:gd name="connsiteY323" fmla="*/ 136814 h 1217210"/>
                <a:gd name="connsiteX324" fmla="*/ 117110 w 988843"/>
                <a:gd name="connsiteY324" fmla="*/ 139124 h 1217210"/>
                <a:gd name="connsiteX325" fmla="*/ 119233 w 988843"/>
                <a:gd name="connsiteY325" fmla="*/ 141435 h 1217210"/>
                <a:gd name="connsiteX326" fmla="*/ 119233 w 988843"/>
                <a:gd name="connsiteY326" fmla="*/ 143745 h 1217210"/>
                <a:gd name="connsiteX327" fmla="*/ 117110 w 988843"/>
                <a:gd name="connsiteY327" fmla="*/ 146055 h 1217210"/>
                <a:gd name="connsiteX328" fmla="*/ 106492 w 988843"/>
                <a:gd name="connsiteY328" fmla="*/ 146055 h 1217210"/>
                <a:gd name="connsiteX329" fmla="*/ 104306 w 988843"/>
                <a:gd name="connsiteY329" fmla="*/ 143745 h 1217210"/>
                <a:gd name="connsiteX330" fmla="*/ 93688 w 988843"/>
                <a:gd name="connsiteY330" fmla="*/ 146055 h 1217210"/>
                <a:gd name="connsiteX331" fmla="*/ 91564 w 988843"/>
                <a:gd name="connsiteY331" fmla="*/ 171595 h 1217210"/>
                <a:gd name="connsiteX332" fmla="*/ 93688 w 988843"/>
                <a:gd name="connsiteY332" fmla="*/ 171595 h 1217210"/>
                <a:gd name="connsiteX333" fmla="*/ 97935 w 988843"/>
                <a:gd name="connsiteY333" fmla="*/ 176215 h 1217210"/>
                <a:gd name="connsiteX334" fmla="*/ 102182 w 988843"/>
                <a:gd name="connsiteY334" fmla="*/ 178526 h 1217210"/>
                <a:gd name="connsiteX335" fmla="*/ 104306 w 988843"/>
                <a:gd name="connsiteY335" fmla="*/ 180836 h 1217210"/>
                <a:gd name="connsiteX336" fmla="*/ 104306 w 988843"/>
                <a:gd name="connsiteY336" fmla="*/ 190328 h 1217210"/>
                <a:gd name="connsiteX337" fmla="*/ 106492 w 988843"/>
                <a:gd name="connsiteY337" fmla="*/ 192638 h 1217210"/>
                <a:gd name="connsiteX338" fmla="*/ 106492 w 988843"/>
                <a:gd name="connsiteY338" fmla="*/ 194948 h 1217210"/>
                <a:gd name="connsiteX339" fmla="*/ 110739 w 988843"/>
                <a:gd name="connsiteY339" fmla="*/ 199632 h 1217210"/>
                <a:gd name="connsiteX340" fmla="*/ 112863 w 988843"/>
                <a:gd name="connsiteY340" fmla="*/ 204253 h 1217210"/>
                <a:gd name="connsiteX341" fmla="*/ 112863 w 988843"/>
                <a:gd name="connsiteY341" fmla="*/ 208873 h 1217210"/>
                <a:gd name="connsiteX342" fmla="*/ 110739 w 988843"/>
                <a:gd name="connsiteY342" fmla="*/ 213494 h 1217210"/>
                <a:gd name="connsiteX343" fmla="*/ 106492 w 988843"/>
                <a:gd name="connsiteY343" fmla="*/ 218177 h 1217210"/>
                <a:gd name="connsiteX344" fmla="*/ 108615 w 988843"/>
                <a:gd name="connsiteY344" fmla="*/ 236910 h 1217210"/>
                <a:gd name="connsiteX345" fmla="*/ 102369 w 988843"/>
                <a:gd name="connsiteY345" fmla="*/ 255643 h 1217210"/>
                <a:gd name="connsiteX346" fmla="*/ 100246 w 988843"/>
                <a:gd name="connsiteY346" fmla="*/ 283493 h 1217210"/>
                <a:gd name="connsiteX347" fmla="*/ 100246 w 988843"/>
                <a:gd name="connsiteY347" fmla="*/ 295045 h 1217210"/>
                <a:gd name="connsiteX348" fmla="*/ 98122 w 988843"/>
                <a:gd name="connsiteY348" fmla="*/ 299729 h 1217210"/>
                <a:gd name="connsiteX349" fmla="*/ 95999 w 988843"/>
                <a:gd name="connsiteY349" fmla="*/ 302039 h 1217210"/>
                <a:gd name="connsiteX350" fmla="*/ 89753 w 988843"/>
                <a:gd name="connsiteY350" fmla="*/ 302039 h 1217210"/>
                <a:gd name="connsiteX351" fmla="*/ 89753 w 988843"/>
                <a:gd name="connsiteY351" fmla="*/ 299729 h 1217210"/>
                <a:gd name="connsiteX352" fmla="*/ 85506 w 988843"/>
                <a:gd name="connsiteY352" fmla="*/ 295045 h 1217210"/>
                <a:gd name="connsiteX353" fmla="*/ 79260 w 988843"/>
                <a:gd name="connsiteY353" fmla="*/ 295045 h 1217210"/>
                <a:gd name="connsiteX354" fmla="*/ 77136 w 988843"/>
                <a:gd name="connsiteY354" fmla="*/ 297356 h 1217210"/>
                <a:gd name="connsiteX355" fmla="*/ 74950 w 988843"/>
                <a:gd name="connsiteY355" fmla="*/ 302039 h 1217210"/>
                <a:gd name="connsiteX356" fmla="*/ 72827 w 988843"/>
                <a:gd name="connsiteY356" fmla="*/ 304349 h 1217210"/>
                <a:gd name="connsiteX357" fmla="*/ 62209 w 988843"/>
                <a:gd name="connsiteY357" fmla="*/ 302039 h 1217210"/>
                <a:gd name="connsiteX358" fmla="*/ 60023 w 988843"/>
                <a:gd name="connsiteY358" fmla="*/ 306660 h 1217210"/>
                <a:gd name="connsiteX359" fmla="*/ 48967 w 988843"/>
                <a:gd name="connsiteY359" fmla="*/ 306660 h 1217210"/>
                <a:gd name="connsiteX360" fmla="*/ 44658 w 988843"/>
                <a:gd name="connsiteY360" fmla="*/ 308970 h 1217210"/>
                <a:gd name="connsiteX361" fmla="*/ 42534 w 988843"/>
                <a:gd name="connsiteY361" fmla="*/ 311281 h 1217210"/>
                <a:gd name="connsiteX362" fmla="*/ 38287 w 988843"/>
                <a:gd name="connsiteY362" fmla="*/ 313591 h 1217210"/>
                <a:gd name="connsiteX363" fmla="*/ 34040 w 988843"/>
                <a:gd name="connsiteY363" fmla="*/ 318274 h 1217210"/>
                <a:gd name="connsiteX364" fmla="*/ 34040 w 988843"/>
                <a:gd name="connsiteY364" fmla="*/ 320585 h 1217210"/>
                <a:gd name="connsiteX365" fmla="*/ 31916 w 988843"/>
                <a:gd name="connsiteY365" fmla="*/ 322895 h 1217210"/>
                <a:gd name="connsiteX366" fmla="*/ 31916 w 988843"/>
                <a:gd name="connsiteY366" fmla="*/ 325206 h 1217210"/>
                <a:gd name="connsiteX367" fmla="*/ 23359 w 988843"/>
                <a:gd name="connsiteY367" fmla="*/ 325206 h 1217210"/>
                <a:gd name="connsiteX368" fmla="*/ 23359 w 988843"/>
                <a:gd name="connsiteY368" fmla="*/ 346062 h 1217210"/>
                <a:gd name="connsiteX369" fmla="*/ 17114 w 988843"/>
                <a:gd name="connsiteY369" fmla="*/ 353055 h 1217210"/>
                <a:gd name="connsiteX370" fmla="*/ 17114 w 988843"/>
                <a:gd name="connsiteY370" fmla="*/ 357676 h 1217210"/>
                <a:gd name="connsiteX371" fmla="*/ 19237 w 988843"/>
                <a:gd name="connsiteY371" fmla="*/ 359987 h 1217210"/>
                <a:gd name="connsiteX372" fmla="*/ 19237 w 988843"/>
                <a:gd name="connsiteY372" fmla="*/ 366980 h 1217210"/>
                <a:gd name="connsiteX373" fmla="*/ 21361 w 988843"/>
                <a:gd name="connsiteY373" fmla="*/ 369291 h 1217210"/>
                <a:gd name="connsiteX374" fmla="*/ 19237 w 988843"/>
                <a:gd name="connsiteY374" fmla="*/ 369291 h 1217210"/>
                <a:gd name="connsiteX375" fmla="*/ 17114 w 988843"/>
                <a:gd name="connsiteY375" fmla="*/ 366980 h 1217210"/>
                <a:gd name="connsiteX376" fmla="*/ 6433 w 988843"/>
                <a:gd name="connsiteY376" fmla="*/ 378532 h 1217210"/>
                <a:gd name="connsiteX377" fmla="*/ 4310 w 988843"/>
                <a:gd name="connsiteY377" fmla="*/ 383153 h 1217210"/>
                <a:gd name="connsiteX378" fmla="*/ 4310 w 988843"/>
                <a:gd name="connsiteY378" fmla="*/ 392457 h 1217210"/>
                <a:gd name="connsiteX379" fmla="*/ 6433 w 988843"/>
                <a:gd name="connsiteY379" fmla="*/ 394767 h 1217210"/>
                <a:gd name="connsiteX380" fmla="*/ 2186 w 988843"/>
                <a:gd name="connsiteY380" fmla="*/ 397078 h 1217210"/>
                <a:gd name="connsiteX381" fmla="*/ 0 w 988843"/>
                <a:gd name="connsiteY381" fmla="*/ 399388 h 1217210"/>
                <a:gd name="connsiteX382" fmla="*/ 0 w 988843"/>
                <a:gd name="connsiteY382" fmla="*/ 404072 h 1217210"/>
                <a:gd name="connsiteX383" fmla="*/ 2186 w 988843"/>
                <a:gd name="connsiteY383" fmla="*/ 406382 h 1217210"/>
                <a:gd name="connsiteX384" fmla="*/ 6433 w 988843"/>
                <a:gd name="connsiteY384" fmla="*/ 408692 h 1217210"/>
                <a:gd name="connsiteX385" fmla="*/ 8557 w 988843"/>
                <a:gd name="connsiteY385" fmla="*/ 417996 h 1217210"/>
                <a:gd name="connsiteX386" fmla="*/ 8557 w 988843"/>
                <a:gd name="connsiteY386" fmla="*/ 420307 h 1217210"/>
                <a:gd name="connsiteX387" fmla="*/ 10680 w 988843"/>
                <a:gd name="connsiteY387" fmla="*/ 422617 h 1217210"/>
                <a:gd name="connsiteX388" fmla="*/ 14927 w 988843"/>
                <a:gd name="connsiteY388" fmla="*/ 431859 h 1217210"/>
                <a:gd name="connsiteX389" fmla="*/ 19237 w 988843"/>
                <a:gd name="connsiteY389" fmla="*/ 436542 h 1217210"/>
                <a:gd name="connsiteX390" fmla="*/ 23484 w 988843"/>
                <a:gd name="connsiteY390" fmla="*/ 438852 h 1217210"/>
                <a:gd name="connsiteX391" fmla="*/ 32041 w 988843"/>
                <a:gd name="connsiteY391" fmla="*/ 448094 h 1217210"/>
                <a:gd name="connsiteX392" fmla="*/ 29855 w 988843"/>
                <a:gd name="connsiteY392" fmla="*/ 450405 h 1217210"/>
                <a:gd name="connsiteX393" fmla="*/ 27732 w 988843"/>
                <a:gd name="connsiteY393" fmla="*/ 455088 h 1217210"/>
                <a:gd name="connsiteX394" fmla="*/ 23484 w 988843"/>
                <a:gd name="connsiteY394" fmla="*/ 457398 h 1217210"/>
                <a:gd name="connsiteX395" fmla="*/ 21361 w 988843"/>
                <a:gd name="connsiteY395" fmla="*/ 459709 h 1217210"/>
                <a:gd name="connsiteX396" fmla="*/ 36476 w 988843"/>
                <a:gd name="connsiteY396" fmla="*/ 459709 h 1217210"/>
                <a:gd name="connsiteX397" fmla="*/ 40723 w 988843"/>
                <a:gd name="connsiteY397" fmla="*/ 462019 h 1217210"/>
                <a:gd name="connsiteX398" fmla="*/ 42722 w 988843"/>
                <a:gd name="connsiteY398" fmla="*/ 462019 h 1217210"/>
                <a:gd name="connsiteX399" fmla="*/ 44845 w 988843"/>
                <a:gd name="connsiteY399" fmla="*/ 464330 h 1217210"/>
                <a:gd name="connsiteX400" fmla="*/ 44845 w 988843"/>
                <a:gd name="connsiteY400" fmla="*/ 469013 h 1217210"/>
                <a:gd name="connsiteX401" fmla="*/ 47031 w 988843"/>
                <a:gd name="connsiteY401" fmla="*/ 473634 h 1217210"/>
                <a:gd name="connsiteX402" fmla="*/ 49155 w 988843"/>
                <a:gd name="connsiteY402" fmla="*/ 475944 h 1217210"/>
                <a:gd name="connsiteX403" fmla="*/ 49155 w 988843"/>
                <a:gd name="connsiteY403" fmla="*/ 477568 h 1217210"/>
                <a:gd name="connsiteX404" fmla="*/ 70453 w 988843"/>
                <a:gd name="connsiteY404" fmla="*/ 475257 h 1217210"/>
                <a:gd name="connsiteX405" fmla="*/ 89628 w 988843"/>
                <a:gd name="connsiteY405" fmla="*/ 456524 h 1217210"/>
                <a:gd name="connsiteX406" fmla="*/ 89628 w 988843"/>
                <a:gd name="connsiteY406" fmla="*/ 461145 h 1217210"/>
                <a:gd name="connsiteX407" fmla="*/ 91814 w 988843"/>
                <a:gd name="connsiteY407" fmla="*/ 465766 h 1217210"/>
                <a:gd name="connsiteX408" fmla="*/ 91814 w 988843"/>
                <a:gd name="connsiteY408" fmla="*/ 472759 h 1217210"/>
                <a:gd name="connsiteX409" fmla="*/ 89628 w 988843"/>
                <a:gd name="connsiteY409" fmla="*/ 475070 h 1217210"/>
                <a:gd name="connsiteX410" fmla="*/ 89628 w 988843"/>
                <a:gd name="connsiteY410" fmla="*/ 479691 h 1217210"/>
                <a:gd name="connsiteX411" fmla="*/ 87504 w 988843"/>
                <a:gd name="connsiteY411" fmla="*/ 484374 h 1217210"/>
                <a:gd name="connsiteX412" fmla="*/ 87504 w 988843"/>
                <a:gd name="connsiteY412" fmla="*/ 488995 h 1217210"/>
                <a:gd name="connsiteX413" fmla="*/ 89628 w 988843"/>
                <a:gd name="connsiteY413" fmla="*/ 495926 h 1217210"/>
                <a:gd name="connsiteX414" fmla="*/ 89628 w 988843"/>
                <a:gd name="connsiteY414" fmla="*/ 507540 h 1217210"/>
                <a:gd name="connsiteX415" fmla="*/ 93938 w 988843"/>
                <a:gd name="connsiteY415" fmla="*/ 505230 h 1217210"/>
                <a:gd name="connsiteX416" fmla="*/ 93938 w 988843"/>
                <a:gd name="connsiteY416" fmla="*/ 507540 h 1217210"/>
                <a:gd name="connsiteX417" fmla="*/ 96061 w 988843"/>
                <a:gd name="connsiteY417" fmla="*/ 509851 h 1217210"/>
                <a:gd name="connsiteX418" fmla="*/ 100308 w 988843"/>
                <a:gd name="connsiteY418" fmla="*/ 509851 h 1217210"/>
                <a:gd name="connsiteX419" fmla="*/ 100308 w 988843"/>
                <a:gd name="connsiteY419" fmla="*/ 507540 h 1217210"/>
                <a:gd name="connsiteX420" fmla="*/ 102432 w 988843"/>
                <a:gd name="connsiteY420" fmla="*/ 507540 h 1217210"/>
                <a:gd name="connsiteX421" fmla="*/ 104556 w 988843"/>
                <a:gd name="connsiteY421" fmla="*/ 505230 h 1217210"/>
                <a:gd name="connsiteX422" fmla="*/ 115236 w 988843"/>
                <a:gd name="connsiteY422" fmla="*/ 505230 h 1217210"/>
                <a:gd name="connsiteX423" fmla="*/ 119483 w 988843"/>
                <a:gd name="connsiteY423" fmla="*/ 507540 h 1217210"/>
                <a:gd name="connsiteX424" fmla="*/ 130164 w 988843"/>
                <a:gd name="connsiteY424" fmla="*/ 507540 h 1217210"/>
                <a:gd name="connsiteX425" fmla="*/ 132287 w 988843"/>
                <a:gd name="connsiteY425" fmla="*/ 509851 h 1217210"/>
                <a:gd name="connsiteX426" fmla="*/ 132287 w 988843"/>
                <a:gd name="connsiteY426" fmla="*/ 512161 h 1217210"/>
                <a:gd name="connsiteX427" fmla="*/ 138533 w 988843"/>
                <a:gd name="connsiteY427" fmla="*/ 512161 h 1217210"/>
                <a:gd name="connsiteX428" fmla="*/ 147027 w 988843"/>
                <a:gd name="connsiteY428" fmla="*/ 507540 h 1217210"/>
                <a:gd name="connsiteX429" fmla="*/ 149151 w 988843"/>
                <a:gd name="connsiteY429" fmla="*/ 505230 h 1217210"/>
                <a:gd name="connsiteX430" fmla="*/ 153461 w 988843"/>
                <a:gd name="connsiteY430" fmla="*/ 498236 h 1217210"/>
                <a:gd name="connsiteX431" fmla="*/ 165952 w 988843"/>
                <a:gd name="connsiteY431" fmla="*/ 498236 h 1217210"/>
                <a:gd name="connsiteX432" fmla="*/ 168076 w 988843"/>
                <a:gd name="connsiteY432" fmla="*/ 486684 h 1217210"/>
                <a:gd name="connsiteX433" fmla="*/ 180880 w 988843"/>
                <a:gd name="connsiteY433" fmla="*/ 486684 h 1217210"/>
                <a:gd name="connsiteX434" fmla="*/ 180880 w 988843"/>
                <a:gd name="connsiteY434" fmla="*/ 484374 h 1217210"/>
                <a:gd name="connsiteX435" fmla="*/ 183003 w 988843"/>
                <a:gd name="connsiteY435" fmla="*/ 482001 h 1217210"/>
                <a:gd name="connsiteX436" fmla="*/ 185127 w 988843"/>
                <a:gd name="connsiteY436" fmla="*/ 477380 h 1217210"/>
                <a:gd name="connsiteX437" fmla="*/ 187251 w 988843"/>
                <a:gd name="connsiteY437" fmla="*/ 475070 h 1217210"/>
                <a:gd name="connsiteX438" fmla="*/ 191498 w 988843"/>
                <a:gd name="connsiteY438" fmla="*/ 472759 h 1217210"/>
                <a:gd name="connsiteX439" fmla="*/ 204302 w 988843"/>
                <a:gd name="connsiteY439" fmla="*/ 472759 h 1217210"/>
                <a:gd name="connsiteX440" fmla="*/ 208549 w 988843"/>
                <a:gd name="connsiteY440" fmla="*/ 468138 h 1217210"/>
                <a:gd name="connsiteX441" fmla="*/ 212859 w 988843"/>
                <a:gd name="connsiteY441" fmla="*/ 472759 h 1217210"/>
                <a:gd name="connsiteX442" fmla="*/ 214982 w 988843"/>
                <a:gd name="connsiteY442" fmla="*/ 472759 h 1217210"/>
                <a:gd name="connsiteX443" fmla="*/ 214982 w 988843"/>
                <a:gd name="connsiteY443" fmla="*/ 470449 h 1217210"/>
                <a:gd name="connsiteX444" fmla="*/ 219229 w 988843"/>
                <a:gd name="connsiteY444" fmla="*/ 468138 h 1217210"/>
                <a:gd name="connsiteX445" fmla="*/ 223851 w 988843"/>
                <a:gd name="connsiteY445" fmla="*/ 468138 h 1217210"/>
                <a:gd name="connsiteX446" fmla="*/ 223851 w 988843"/>
                <a:gd name="connsiteY446" fmla="*/ 479691 h 1217210"/>
                <a:gd name="connsiteX447" fmla="*/ 221728 w 988843"/>
                <a:gd name="connsiteY447" fmla="*/ 482001 h 1217210"/>
                <a:gd name="connsiteX448" fmla="*/ 221728 w 988843"/>
                <a:gd name="connsiteY448" fmla="*/ 484374 h 1217210"/>
                <a:gd name="connsiteX449" fmla="*/ 219604 w 988843"/>
                <a:gd name="connsiteY449" fmla="*/ 486684 h 1217210"/>
                <a:gd name="connsiteX450" fmla="*/ 219604 w 988843"/>
                <a:gd name="connsiteY450" fmla="*/ 498236 h 1217210"/>
                <a:gd name="connsiteX451" fmla="*/ 221728 w 988843"/>
                <a:gd name="connsiteY451" fmla="*/ 500609 h 1217210"/>
                <a:gd name="connsiteX452" fmla="*/ 223851 w 988843"/>
                <a:gd name="connsiteY452" fmla="*/ 505230 h 1217210"/>
                <a:gd name="connsiteX453" fmla="*/ 223851 w 988843"/>
                <a:gd name="connsiteY453" fmla="*/ 512161 h 1217210"/>
                <a:gd name="connsiteX454" fmla="*/ 221728 w 988843"/>
                <a:gd name="connsiteY454" fmla="*/ 514472 h 1217210"/>
                <a:gd name="connsiteX455" fmla="*/ 221728 w 988843"/>
                <a:gd name="connsiteY455" fmla="*/ 519155 h 1217210"/>
                <a:gd name="connsiteX456" fmla="*/ 225975 w 988843"/>
                <a:gd name="connsiteY456" fmla="*/ 523776 h 1217210"/>
                <a:gd name="connsiteX457" fmla="*/ 230285 w 988843"/>
                <a:gd name="connsiteY457" fmla="*/ 526086 h 1217210"/>
                <a:gd name="connsiteX458" fmla="*/ 232408 w 988843"/>
                <a:gd name="connsiteY458" fmla="*/ 528397 h 1217210"/>
                <a:gd name="connsiteX459" fmla="*/ 234532 w 988843"/>
                <a:gd name="connsiteY459" fmla="*/ 540011 h 1217210"/>
                <a:gd name="connsiteX460" fmla="*/ 243088 w 988843"/>
                <a:gd name="connsiteY460" fmla="*/ 540011 h 1217210"/>
                <a:gd name="connsiteX461" fmla="*/ 245212 w 988843"/>
                <a:gd name="connsiteY461" fmla="*/ 542321 h 1217210"/>
                <a:gd name="connsiteX462" fmla="*/ 245212 w 988843"/>
                <a:gd name="connsiteY462" fmla="*/ 544632 h 1217210"/>
                <a:gd name="connsiteX463" fmla="*/ 247336 w 988843"/>
                <a:gd name="connsiteY463" fmla="*/ 549253 h 1217210"/>
                <a:gd name="connsiteX464" fmla="*/ 247336 w 988843"/>
                <a:gd name="connsiteY464" fmla="*/ 551625 h 1217210"/>
                <a:gd name="connsiteX465" fmla="*/ 249459 w 988843"/>
                <a:gd name="connsiteY465" fmla="*/ 553936 h 1217210"/>
                <a:gd name="connsiteX466" fmla="*/ 253706 w 988843"/>
                <a:gd name="connsiteY466" fmla="*/ 556246 h 1217210"/>
                <a:gd name="connsiteX467" fmla="*/ 264387 w 988843"/>
                <a:gd name="connsiteY467" fmla="*/ 556246 h 1217210"/>
                <a:gd name="connsiteX468" fmla="*/ 266510 w 988843"/>
                <a:gd name="connsiteY468" fmla="*/ 553936 h 1217210"/>
                <a:gd name="connsiteX469" fmla="*/ 268634 w 988843"/>
                <a:gd name="connsiteY469" fmla="*/ 558557 h 1217210"/>
                <a:gd name="connsiteX470" fmla="*/ 272944 w 988843"/>
                <a:gd name="connsiteY470" fmla="*/ 560867 h 1217210"/>
                <a:gd name="connsiteX471" fmla="*/ 277191 w 988843"/>
                <a:gd name="connsiteY471" fmla="*/ 560867 h 1217210"/>
                <a:gd name="connsiteX472" fmla="*/ 279315 w 988843"/>
                <a:gd name="connsiteY472" fmla="*/ 558557 h 1217210"/>
                <a:gd name="connsiteX473" fmla="*/ 283562 w 988843"/>
                <a:gd name="connsiteY473" fmla="*/ 558557 h 1217210"/>
                <a:gd name="connsiteX474" fmla="*/ 283562 w 988843"/>
                <a:gd name="connsiteY474" fmla="*/ 560867 h 1217210"/>
                <a:gd name="connsiteX475" fmla="*/ 285685 w 988843"/>
                <a:gd name="connsiteY475" fmla="*/ 565488 h 1217210"/>
                <a:gd name="connsiteX476" fmla="*/ 289995 w 988843"/>
                <a:gd name="connsiteY476" fmla="*/ 567861 h 1217210"/>
                <a:gd name="connsiteX477" fmla="*/ 294242 w 988843"/>
                <a:gd name="connsiteY477" fmla="*/ 572482 h 1217210"/>
                <a:gd name="connsiteX478" fmla="*/ 298489 w 988843"/>
                <a:gd name="connsiteY478" fmla="*/ 574792 h 1217210"/>
                <a:gd name="connsiteX479" fmla="*/ 307046 w 988843"/>
                <a:gd name="connsiteY479" fmla="*/ 574792 h 1217210"/>
                <a:gd name="connsiteX480" fmla="*/ 307046 w 988843"/>
                <a:gd name="connsiteY480" fmla="*/ 577477 h 1217210"/>
                <a:gd name="connsiteX481" fmla="*/ 311293 w 988843"/>
                <a:gd name="connsiteY481" fmla="*/ 582098 h 1217210"/>
                <a:gd name="connsiteX482" fmla="*/ 315540 w 988843"/>
                <a:gd name="connsiteY482" fmla="*/ 584408 h 1217210"/>
                <a:gd name="connsiteX483" fmla="*/ 317726 w 988843"/>
                <a:gd name="connsiteY483" fmla="*/ 586781 h 1217210"/>
                <a:gd name="connsiteX484" fmla="*/ 339025 w 988843"/>
                <a:gd name="connsiteY484" fmla="*/ 586781 h 1217210"/>
                <a:gd name="connsiteX485" fmla="*/ 347582 w 988843"/>
                <a:gd name="connsiteY485" fmla="*/ 591402 h 1217210"/>
                <a:gd name="connsiteX486" fmla="*/ 349705 w 988843"/>
                <a:gd name="connsiteY486" fmla="*/ 596023 h 1217210"/>
                <a:gd name="connsiteX487" fmla="*/ 351829 w 988843"/>
                <a:gd name="connsiteY487" fmla="*/ 598333 h 1217210"/>
                <a:gd name="connsiteX488" fmla="*/ 351829 w 988843"/>
                <a:gd name="connsiteY488" fmla="*/ 609948 h 1217210"/>
                <a:gd name="connsiteX489" fmla="*/ 353952 w 988843"/>
                <a:gd name="connsiteY489" fmla="*/ 614568 h 1217210"/>
                <a:gd name="connsiteX490" fmla="*/ 356076 w 988843"/>
                <a:gd name="connsiteY490" fmla="*/ 616879 h 1217210"/>
                <a:gd name="connsiteX491" fmla="*/ 358200 w 988843"/>
                <a:gd name="connsiteY491" fmla="*/ 621562 h 1217210"/>
                <a:gd name="connsiteX492" fmla="*/ 358200 w 988843"/>
                <a:gd name="connsiteY492" fmla="*/ 633114 h 1217210"/>
                <a:gd name="connsiteX493" fmla="*/ 351954 w 988843"/>
                <a:gd name="connsiteY493" fmla="*/ 633114 h 1217210"/>
                <a:gd name="connsiteX494" fmla="*/ 351954 w 988843"/>
                <a:gd name="connsiteY494" fmla="*/ 635487 h 1217210"/>
                <a:gd name="connsiteX495" fmla="*/ 354077 w 988843"/>
                <a:gd name="connsiteY495" fmla="*/ 637797 h 1217210"/>
                <a:gd name="connsiteX496" fmla="*/ 356201 w 988843"/>
                <a:gd name="connsiteY496" fmla="*/ 642418 h 1217210"/>
                <a:gd name="connsiteX497" fmla="*/ 360448 w 988843"/>
                <a:gd name="connsiteY497" fmla="*/ 644729 h 1217210"/>
                <a:gd name="connsiteX498" fmla="*/ 362634 w 988843"/>
                <a:gd name="connsiteY498" fmla="*/ 647039 h 1217210"/>
                <a:gd name="connsiteX499" fmla="*/ 360448 w 988843"/>
                <a:gd name="connsiteY499" fmla="*/ 651722 h 1217210"/>
                <a:gd name="connsiteX500" fmla="*/ 360448 w 988843"/>
                <a:gd name="connsiteY500" fmla="*/ 667895 h 1217210"/>
                <a:gd name="connsiteX501" fmla="*/ 362634 w 988843"/>
                <a:gd name="connsiteY501" fmla="*/ 670268 h 1217210"/>
                <a:gd name="connsiteX502" fmla="*/ 373252 w 988843"/>
                <a:gd name="connsiteY502" fmla="*/ 672578 h 1217210"/>
                <a:gd name="connsiteX503" fmla="*/ 390303 w 988843"/>
                <a:gd name="connsiteY503" fmla="*/ 674889 h 1217210"/>
                <a:gd name="connsiteX504" fmla="*/ 411227 w 988843"/>
                <a:gd name="connsiteY504" fmla="*/ 674889 h 1217210"/>
                <a:gd name="connsiteX505" fmla="*/ 411227 w 988843"/>
                <a:gd name="connsiteY505" fmla="*/ 677387 h 1217210"/>
                <a:gd name="connsiteX506" fmla="*/ 409103 w 988843"/>
                <a:gd name="connsiteY506" fmla="*/ 679697 h 1217210"/>
                <a:gd name="connsiteX507" fmla="*/ 409103 w 988843"/>
                <a:gd name="connsiteY507" fmla="*/ 684318 h 1217210"/>
                <a:gd name="connsiteX508" fmla="*/ 406980 w 988843"/>
                <a:gd name="connsiteY508" fmla="*/ 691311 h 1217210"/>
                <a:gd name="connsiteX509" fmla="*/ 406980 w 988843"/>
                <a:gd name="connsiteY509" fmla="*/ 695932 h 1217210"/>
                <a:gd name="connsiteX510" fmla="*/ 409103 w 988843"/>
                <a:gd name="connsiteY510" fmla="*/ 700553 h 1217210"/>
                <a:gd name="connsiteX511" fmla="*/ 413350 w 988843"/>
                <a:gd name="connsiteY511" fmla="*/ 702926 h 1217210"/>
                <a:gd name="connsiteX512" fmla="*/ 415474 w 988843"/>
                <a:gd name="connsiteY512" fmla="*/ 705236 h 1217210"/>
                <a:gd name="connsiteX513" fmla="*/ 424031 w 988843"/>
                <a:gd name="connsiteY513" fmla="*/ 709857 h 1217210"/>
                <a:gd name="connsiteX514" fmla="*/ 428278 w 988843"/>
                <a:gd name="connsiteY514" fmla="*/ 714478 h 1217210"/>
                <a:gd name="connsiteX515" fmla="*/ 430402 w 988843"/>
                <a:gd name="connsiteY515" fmla="*/ 719161 h 1217210"/>
                <a:gd name="connsiteX516" fmla="*/ 434649 w 988843"/>
                <a:gd name="connsiteY516" fmla="*/ 733024 h 1217210"/>
                <a:gd name="connsiteX517" fmla="*/ 434649 w 988843"/>
                <a:gd name="connsiteY517" fmla="*/ 737707 h 1217210"/>
                <a:gd name="connsiteX518" fmla="*/ 432525 w 988843"/>
                <a:gd name="connsiteY518" fmla="*/ 742328 h 1217210"/>
                <a:gd name="connsiteX519" fmla="*/ 432525 w 988843"/>
                <a:gd name="connsiteY519" fmla="*/ 751569 h 1217210"/>
                <a:gd name="connsiteX520" fmla="*/ 430402 w 988843"/>
                <a:gd name="connsiteY520" fmla="*/ 753942 h 1217210"/>
                <a:gd name="connsiteX521" fmla="*/ 430402 w 988843"/>
                <a:gd name="connsiteY521" fmla="*/ 756253 h 1217210"/>
                <a:gd name="connsiteX522" fmla="*/ 432525 w 988843"/>
                <a:gd name="connsiteY522" fmla="*/ 760873 h 1217210"/>
                <a:gd name="connsiteX523" fmla="*/ 430402 w 988843"/>
                <a:gd name="connsiteY523" fmla="*/ 765494 h 1217210"/>
                <a:gd name="connsiteX524" fmla="*/ 428278 w 988843"/>
                <a:gd name="connsiteY524" fmla="*/ 767805 h 1217210"/>
                <a:gd name="connsiteX525" fmla="*/ 426155 w 988843"/>
                <a:gd name="connsiteY525" fmla="*/ 772488 h 1217210"/>
                <a:gd name="connsiteX526" fmla="*/ 426155 w 988843"/>
                <a:gd name="connsiteY526" fmla="*/ 781729 h 1217210"/>
                <a:gd name="connsiteX527" fmla="*/ 428278 w 988843"/>
                <a:gd name="connsiteY527" fmla="*/ 784040 h 1217210"/>
                <a:gd name="connsiteX528" fmla="*/ 432525 w 988843"/>
                <a:gd name="connsiteY528" fmla="*/ 786413 h 1217210"/>
                <a:gd name="connsiteX529" fmla="*/ 430402 w 988843"/>
                <a:gd name="connsiteY529" fmla="*/ 788723 h 1217210"/>
                <a:gd name="connsiteX530" fmla="*/ 426155 w 988843"/>
                <a:gd name="connsiteY530" fmla="*/ 791034 h 1217210"/>
                <a:gd name="connsiteX531" fmla="*/ 424031 w 988843"/>
                <a:gd name="connsiteY531" fmla="*/ 793344 h 1217210"/>
                <a:gd name="connsiteX532" fmla="*/ 424031 w 988843"/>
                <a:gd name="connsiteY532" fmla="*/ 797965 h 1217210"/>
                <a:gd name="connsiteX533" fmla="*/ 426155 w 988843"/>
                <a:gd name="connsiteY533" fmla="*/ 800275 h 1217210"/>
                <a:gd name="connsiteX534" fmla="*/ 430402 w 988843"/>
                <a:gd name="connsiteY534" fmla="*/ 802586 h 1217210"/>
                <a:gd name="connsiteX535" fmla="*/ 430402 w 988843"/>
                <a:gd name="connsiteY535" fmla="*/ 816510 h 1217210"/>
                <a:gd name="connsiteX536" fmla="*/ 434649 w 988843"/>
                <a:gd name="connsiteY536" fmla="*/ 816510 h 1217210"/>
                <a:gd name="connsiteX537" fmla="*/ 434649 w 988843"/>
                <a:gd name="connsiteY537" fmla="*/ 823504 h 1217210"/>
                <a:gd name="connsiteX538" fmla="*/ 432525 w 988843"/>
                <a:gd name="connsiteY538" fmla="*/ 828125 h 1217210"/>
                <a:gd name="connsiteX539" fmla="*/ 432525 w 988843"/>
                <a:gd name="connsiteY539" fmla="*/ 844360 h 1217210"/>
                <a:gd name="connsiteX540" fmla="*/ 434649 w 988843"/>
                <a:gd name="connsiteY540" fmla="*/ 848981 h 1217210"/>
                <a:gd name="connsiteX541" fmla="*/ 436835 w 988843"/>
                <a:gd name="connsiteY541" fmla="*/ 851292 h 1217210"/>
                <a:gd name="connsiteX542" fmla="*/ 449327 w 988843"/>
                <a:gd name="connsiteY542" fmla="*/ 855975 h 1217210"/>
                <a:gd name="connsiteX543" fmla="*/ 464254 w 988843"/>
                <a:gd name="connsiteY543" fmla="*/ 858285 h 1217210"/>
                <a:gd name="connsiteX544" fmla="*/ 489862 w 988843"/>
                <a:gd name="connsiteY544" fmla="*/ 858285 h 1217210"/>
                <a:gd name="connsiteX545" fmla="*/ 494109 w 988843"/>
                <a:gd name="connsiteY545" fmla="*/ 860596 h 1217210"/>
                <a:gd name="connsiteX546" fmla="*/ 496233 w 988843"/>
                <a:gd name="connsiteY546" fmla="*/ 862906 h 1217210"/>
                <a:gd name="connsiteX547" fmla="*/ 496233 w 988843"/>
                <a:gd name="connsiteY547" fmla="*/ 872210 h 1217210"/>
                <a:gd name="connsiteX548" fmla="*/ 498419 w 988843"/>
                <a:gd name="connsiteY548" fmla="*/ 879141 h 1217210"/>
                <a:gd name="connsiteX549" fmla="*/ 498419 w 988843"/>
                <a:gd name="connsiteY549" fmla="*/ 888445 h 1217210"/>
                <a:gd name="connsiteX550" fmla="*/ 500542 w 988843"/>
                <a:gd name="connsiteY550" fmla="*/ 895377 h 1217210"/>
                <a:gd name="connsiteX551" fmla="*/ 500542 w 988843"/>
                <a:gd name="connsiteY551" fmla="*/ 902183 h 1217210"/>
                <a:gd name="connsiteX552" fmla="*/ 504790 w 988843"/>
                <a:gd name="connsiteY552" fmla="*/ 911487 h 1217210"/>
                <a:gd name="connsiteX553" fmla="*/ 509037 w 988843"/>
                <a:gd name="connsiteY553" fmla="*/ 913797 h 1217210"/>
                <a:gd name="connsiteX554" fmla="*/ 513347 w 988843"/>
                <a:gd name="connsiteY554" fmla="*/ 913797 h 1217210"/>
                <a:gd name="connsiteX555" fmla="*/ 519592 w 988843"/>
                <a:gd name="connsiteY555" fmla="*/ 906866 h 1217210"/>
                <a:gd name="connsiteX556" fmla="*/ 523840 w 988843"/>
                <a:gd name="connsiteY556" fmla="*/ 906866 h 1217210"/>
                <a:gd name="connsiteX557" fmla="*/ 528149 w 988843"/>
                <a:gd name="connsiteY557" fmla="*/ 909177 h 1217210"/>
                <a:gd name="connsiteX558" fmla="*/ 532396 w 988843"/>
                <a:gd name="connsiteY558" fmla="*/ 913797 h 1217210"/>
                <a:gd name="connsiteX559" fmla="*/ 534520 w 988843"/>
                <a:gd name="connsiteY559" fmla="*/ 918418 h 1217210"/>
                <a:gd name="connsiteX560" fmla="*/ 534520 w 988843"/>
                <a:gd name="connsiteY560" fmla="*/ 925412 h 1217210"/>
                <a:gd name="connsiteX561" fmla="*/ 532396 w 988843"/>
                <a:gd name="connsiteY561" fmla="*/ 932343 h 1217210"/>
                <a:gd name="connsiteX562" fmla="*/ 532396 w 988843"/>
                <a:gd name="connsiteY562" fmla="*/ 943958 h 1217210"/>
                <a:gd name="connsiteX563" fmla="*/ 530273 w 988843"/>
                <a:gd name="connsiteY563" fmla="*/ 946268 h 1217210"/>
                <a:gd name="connsiteX564" fmla="*/ 530273 w 988843"/>
                <a:gd name="connsiteY564" fmla="*/ 948578 h 1217210"/>
                <a:gd name="connsiteX565" fmla="*/ 528149 w 988843"/>
                <a:gd name="connsiteY565" fmla="*/ 953199 h 1217210"/>
                <a:gd name="connsiteX566" fmla="*/ 528149 w 988843"/>
                <a:gd name="connsiteY566" fmla="*/ 957882 h 1217210"/>
                <a:gd name="connsiteX567" fmla="*/ 530273 w 988843"/>
                <a:gd name="connsiteY567" fmla="*/ 964814 h 1217210"/>
                <a:gd name="connsiteX568" fmla="*/ 534520 w 988843"/>
                <a:gd name="connsiteY568" fmla="*/ 962503 h 1217210"/>
                <a:gd name="connsiteX569" fmla="*/ 536644 w 988843"/>
                <a:gd name="connsiteY569" fmla="*/ 960193 h 1217210"/>
                <a:gd name="connsiteX570" fmla="*/ 542889 w 988843"/>
                <a:gd name="connsiteY570" fmla="*/ 960193 h 1217210"/>
                <a:gd name="connsiteX571" fmla="*/ 545013 w 988843"/>
                <a:gd name="connsiteY571" fmla="*/ 962503 h 1217210"/>
                <a:gd name="connsiteX572" fmla="*/ 549260 w 988843"/>
                <a:gd name="connsiteY572" fmla="*/ 971807 h 1217210"/>
                <a:gd name="connsiteX573" fmla="*/ 549260 w 988843"/>
                <a:gd name="connsiteY573" fmla="*/ 976428 h 1217210"/>
                <a:gd name="connsiteX574" fmla="*/ 551384 w 988843"/>
                <a:gd name="connsiteY574" fmla="*/ 976428 h 1217210"/>
                <a:gd name="connsiteX575" fmla="*/ 553507 w 988843"/>
                <a:gd name="connsiteY575" fmla="*/ 978739 h 1217210"/>
                <a:gd name="connsiteX576" fmla="*/ 553507 w 988843"/>
                <a:gd name="connsiteY576" fmla="*/ 990353 h 1217210"/>
                <a:gd name="connsiteX577" fmla="*/ 555631 w 988843"/>
                <a:gd name="connsiteY577" fmla="*/ 997284 h 1217210"/>
                <a:gd name="connsiteX578" fmla="*/ 555631 w 988843"/>
                <a:gd name="connsiteY578" fmla="*/ 1011209 h 1217210"/>
                <a:gd name="connsiteX579" fmla="*/ 536456 w 988843"/>
                <a:gd name="connsiteY579" fmla="*/ 1018140 h 1217210"/>
                <a:gd name="connsiteX580" fmla="*/ 534333 w 988843"/>
                <a:gd name="connsiteY580" fmla="*/ 1020451 h 1217210"/>
                <a:gd name="connsiteX581" fmla="*/ 532209 w 988843"/>
                <a:gd name="connsiteY581" fmla="*/ 1025134 h 1217210"/>
                <a:gd name="connsiteX582" fmla="*/ 532209 w 988843"/>
                <a:gd name="connsiteY582" fmla="*/ 1032065 h 1217210"/>
                <a:gd name="connsiteX583" fmla="*/ 519405 w 988843"/>
                <a:gd name="connsiteY583" fmla="*/ 1032065 h 1217210"/>
                <a:gd name="connsiteX584" fmla="*/ 519405 w 988843"/>
                <a:gd name="connsiteY584" fmla="*/ 1039059 h 1217210"/>
                <a:gd name="connsiteX585" fmla="*/ 517282 w 988843"/>
                <a:gd name="connsiteY585" fmla="*/ 1041369 h 1217210"/>
                <a:gd name="connsiteX586" fmla="*/ 515158 w 988843"/>
                <a:gd name="connsiteY586" fmla="*/ 1050611 h 1217210"/>
                <a:gd name="connsiteX587" fmla="*/ 506601 w 988843"/>
                <a:gd name="connsiteY587" fmla="*/ 1052921 h 1217210"/>
                <a:gd name="connsiteX588" fmla="*/ 506601 w 988843"/>
                <a:gd name="connsiteY588" fmla="*/ 1057605 h 1217210"/>
                <a:gd name="connsiteX589" fmla="*/ 504477 w 988843"/>
                <a:gd name="connsiteY589" fmla="*/ 1062226 h 1217210"/>
                <a:gd name="connsiteX590" fmla="*/ 504477 w 988843"/>
                <a:gd name="connsiteY590" fmla="*/ 1066846 h 1217210"/>
                <a:gd name="connsiteX591" fmla="*/ 498232 w 988843"/>
                <a:gd name="connsiteY591" fmla="*/ 1073840 h 1217210"/>
                <a:gd name="connsiteX592" fmla="*/ 493922 w 988843"/>
                <a:gd name="connsiteY592" fmla="*/ 1073840 h 1217210"/>
                <a:gd name="connsiteX593" fmla="*/ 493922 w 988843"/>
                <a:gd name="connsiteY593" fmla="*/ 1083269 h 1217210"/>
                <a:gd name="connsiteX594" fmla="*/ 491798 w 988843"/>
                <a:gd name="connsiteY594" fmla="*/ 1085579 h 1217210"/>
                <a:gd name="connsiteX595" fmla="*/ 489675 w 988843"/>
                <a:gd name="connsiteY595" fmla="*/ 1090263 h 1217210"/>
                <a:gd name="connsiteX596" fmla="*/ 487551 w 988843"/>
                <a:gd name="connsiteY596" fmla="*/ 1092573 h 1217210"/>
                <a:gd name="connsiteX597" fmla="*/ 481305 w 988843"/>
                <a:gd name="connsiteY597" fmla="*/ 1092573 h 1217210"/>
                <a:gd name="connsiteX598" fmla="*/ 479182 w 988843"/>
                <a:gd name="connsiteY598" fmla="*/ 1094883 h 1217210"/>
                <a:gd name="connsiteX599" fmla="*/ 479182 w 988843"/>
                <a:gd name="connsiteY599" fmla="*/ 1099504 h 1217210"/>
                <a:gd name="connsiteX600" fmla="*/ 477058 w 988843"/>
                <a:gd name="connsiteY600" fmla="*/ 1104125 h 1217210"/>
                <a:gd name="connsiteX601" fmla="*/ 477058 w 988843"/>
                <a:gd name="connsiteY601" fmla="*/ 1108246 h 1217210"/>
                <a:gd name="connsiteX602" fmla="*/ 486177 w 988843"/>
                <a:gd name="connsiteY602" fmla="*/ 1108246 h 1217210"/>
                <a:gd name="connsiteX603" fmla="*/ 488301 w 988843"/>
                <a:gd name="connsiteY603" fmla="*/ 1105936 h 1217210"/>
                <a:gd name="connsiteX604" fmla="*/ 492548 w 988843"/>
                <a:gd name="connsiteY604" fmla="*/ 1103563 h 1217210"/>
                <a:gd name="connsiteX605" fmla="*/ 496795 w 988843"/>
                <a:gd name="connsiteY605" fmla="*/ 1103563 h 1217210"/>
                <a:gd name="connsiteX606" fmla="*/ 498981 w 988843"/>
                <a:gd name="connsiteY606" fmla="*/ 1105936 h 1217210"/>
                <a:gd name="connsiteX607" fmla="*/ 507475 w 988843"/>
                <a:gd name="connsiteY607" fmla="*/ 1110557 h 1217210"/>
                <a:gd name="connsiteX608" fmla="*/ 509599 w 988843"/>
                <a:gd name="connsiteY608" fmla="*/ 1115177 h 1217210"/>
                <a:gd name="connsiteX609" fmla="*/ 513909 w 988843"/>
                <a:gd name="connsiteY609" fmla="*/ 1117488 h 1217210"/>
                <a:gd name="connsiteX610" fmla="*/ 516032 w 988843"/>
                <a:gd name="connsiteY610" fmla="*/ 1119798 h 1217210"/>
                <a:gd name="connsiteX611" fmla="*/ 518156 w 988843"/>
                <a:gd name="connsiteY611" fmla="*/ 1124481 h 1217210"/>
                <a:gd name="connsiteX612" fmla="*/ 522403 w 988843"/>
                <a:gd name="connsiteY612" fmla="*/ 1129103 h 1217210"/>
                <a:gd name="connsiteX613" fmla="*/ 522403 w 988843"/>
                <a:gd name="connsiteY613" fmla="*/ 1133723 h 1217210"/>
                <a:gd name="connsiteX614" fmla="*/ 526650 w 988843"/>
                <a:gd name="connsiteY614" fmla="*/ 1133723 h 1217210"/>
                <a:gd name="connsiteX615" fmla="*/ 526650 w 988843"/>
                <a:gd name="connsiteY615" fmla="*/ 1131413 h 1217210"/>
                <a:gd name="connsiteX616" fmla="*/ 530960 w 988843"/>
                <a:gd name="connsiteY616" fmla="*/ 1126792 h 1217210"/>
                <a:gd name="connsiteX617" fmla="*/ 533084 w 988843"/>
                <a:gd name="connsiteY617" fmla="*/ 1126792 h 1217210"/>
                <a:gd name="connsiteX618" fmla="*/ 537331 w 988843"/>
                <a:gd name="connsiteY618" fmla="*/ 1129103 h 1217210"/>
                <a:gd name="connsiteX619" fmla="*/ 539454 w 988843"/>
                <a:gd name="connsiteY619" fmla="*/ 1133723 h 1217210"/>
                <a:gd name="connsiteX620" fmla="*/ 545700 w 988843"/>
                <a:gd name="connsiteY620" fmla="*/ 1140717 h 1217210"/>
                <a:gd name="connsiteX621" fmla="*/ 551946 w 988843"/>
                <a:gd name="connsiteY621" fmla="*/ 1140717 h 1217210"/>
                <a:gd name="connsiteX622" fmla="*/ 558192 w 988843"/>
                <a:gd name="connsiteY622" fmla="*/ 1147648 h 1217210"/>
                <a:gd name="connsiteX623" fmla="*/ 560315 w 988843"/>
                <a:gd name="connsiteY623" fmla="*/ 1147648 h 1217210"/>
                <a:gd name="connsiteX624" fmla="*/ 560315 w 988843"/>
                <a:gd name="connsiteY624" fmla="*/ 1152269 h 1217210"/>
                <a:gd name="connsiteX625" fmla="*/ 562439 w 988843"/>
                <a:gd name="connsiteY625" fmla="*/ 1154579 h 1217210"/>
                <a:gd name="connsiteX626" fmla="*/ 566686 w 988843"/>
                <a:gd name="connsiteY626" fmla="*/ 1156952 h 1217210"/>
                <a:gd name="connsiteX627" fmla="*/ 572932 w 988843"/>
                <a:gd name="connsiteY627" fmla="*/ 1159262 h 1217210"/>
                <a:gd name="connsiteX628" fmla="*/ 577179 w 988843"/>
                <a:gd name="connsiteY628" fmla="*/ 1159262 h 1217210"/>
                <a:gd name="connsiteX629" fmla="*/ 579303 w 988843"/>
                <a:gd name="connsiteY629" fmla="*/ 1163883 h 1217210"/>
                <a:gd name="connsiteX630" fmla="*/ 581426 w 988843"/>
                <a:gd name="connsiteY630" fmla="*/ 1166194 h 1217210"/>
                <a:gd name="connsiteX631" fmla="*/ 583550 w 988843"/>
                <a:gd name="connsiteY631" fmla="*/ 1170815 h 1217210"/>
                <a:gd name="connsiteX632" fmla="*/ 589796 w 988843"/>
                <a:gd name="connsiteY632" fmla="*/ 1177808 h 1217210"/>
                <a:gd name="connsiteX633" fmla="*/ 591919 w 988843"/>
                <a:gd name="connsiteY633" fmla="*/ 1177808 h 1217210"/>
                <a:gd name="connsiteX634" fmla="*/ 596166 w 988843"/>
                <a:gd name="connsiteY634" fmla="*/ 1180119 h 1217210"/>
                <a:gd name="connsiteX635" fmla="*/ 598290 w 988843"/>
                <a:gd name="connsiteY635" fmla="*/ 1180119 h 1217210"/>
                <a:gd name="connsiteX636" fmla="*/ 598290 w 988843"/>
                <a:gd name="connsiteY636" fmla="*/ 1184739 h 1217210"/>
                <a:gd name="connsiteX637" fmla="*/ 594043 w 988843"/>
                <a:gd name="connsiteY637" fmla="*/ 1194044 h 1217210"/>
                <a:gd name="connsiteX638" fmla="*/ 591919 w 988843"/>
                <a:gd name="connsiteY638" fmla="*/ 1196354 h 1217210"/>
                <a:gd name="connsiteX639" fmla="*/ 591919 w 988843"/>
                <a:gd name="connsiteY639" fmla="*/ 1205658 h 1217210"/>
                <a:gd name="connsiteX640" fmla="*/ 594043 w 988843"/>
                <a:gd name="connsiteY640" fmla="*/ 1205658 h 1217210"/>
                <a:gd name="connsiteX641" fmla="*/ 594043 w 988843"/>
                <a:gd name="connsiteY641" fmla="*/ 1217210 h 1217210"/>
                <a:gd name="connsiteX642" fmla="*/ 600289 w 988843"/>
                <a:gd name="connsiteY642" fmla="*/ 1217210 h 1217210"/>
                <a:gd name="connsiteX643" fmla="*/ 600289 w 988843"/>
                <a:gd name="connsiteY643" fmla="*/ 1214900 h 1217210"/>
                <a:gd name="connsiteX644" fmla="*/ 602475 w 988843"/>
                <a:gd name="connsiteY644" fmla="*/ 1210279 h 1217210"/>
                <a:gd name="connsiteX645" fmla="*/ 606722 w 988843"/>
                <a:gd name="connsiteY645" fmla="*/ 1207968 h 1217210"/>
                <a:gd name="connsiteX646" fmla="*/ 608846 w 988843"/>
                <a:gd name="connsiteY646" fmla="*/ 1203285 h 1217210"/>
                <a:gd name="connsiteX647" fmla="*/ 613093 w 988843"/>
                <a:gd name="connsiteY647" fmla="*/ 1198664 h 1217210"/>
                <a:gd name="connsiteX648" fmla="*/ 615216 w 988843"/>
                <a:gd name="connsiteY648" fmla="*/ 1194044 h 1217210"/>
                <a:gd name="connsiteX649" fmla="*/ 615216 w 988843"/>
                <a:gd name="connsiteY649" fmla="*/ 1182429 h 1217210"/>
                <a:gd name="connsiteX650" fmla="*/ 613093 w 988843"/>
                <a:gd name="connsiteY650" fmla="*/ 1180119 h 1217210"/>
                <a:gd name="connsiteX651" fmla="*/ 613093 w 988843"/>
                <a:gd name="connsiteY651" fmla="*/ 1177808 h 1217210"/>
                <a:gd name="connsiteX652" fmla="*/ 619339 w 988843"/>
                <a:gd name="connsiteY652" fmla="*/ 1166194 h 1217210"/>
                <a:gd name="connsiteX653" fmla="*/ 615029 w 988843"/>
                <a:gd name="connsiteY653" fmla="*/ 1163883 h 1217210"/>
                <a:gd name="connsiteX654" fmla="*/ 612905 w 988843"/>
                <a:gd name="connsiteY654" fmla="*/ 1159262 h 1217210"/>
                <a:gd name="connsiteX655" fmla="*/ 612905 w 988843"/>
                <a:gd name="connsiteY655" fmla="*/ 1154579 h 1217210"/>
                <a:gd name="connsiteX656" fmla="*/ 617215 w 988843"/>
                <a:gd name="connsiteY656" fmla="*/ 1149958 h 1217210"/>
                <a:gd name="connsiteX657" fmla="*/ 619339 w 988843"/>
                <a:gd name="connsiteY657" fmla="*/ 1149958 h 1217210"/>
                <a:gd name="connsiteX658" fmla="*/ 619339 w 988843"/>
                <a:gd name="connsiteY658" fmla="*/ 1140717 h 1217210"/>
                <a:gd name="connsiteX659" fmla="*/ 625585 w 988843"/>
                <a:gd name="connsiteY659" fmla="*/ 1140717 h 1217210"/>
                <a:gd name="connsiteX660" fmla="*/ 629832 w 988843"/>
                <a:gd name="connsiteY660" fmla="*/ 1136034 h 1217210"/>
                <a:gd name="connsiteX661" fmla="*/ 629832 w 988843"/>
                <a:gd name="connsiteY661" fmla="*/ 1122171 h 1217210"/>
                <a:gd name="connsiteX662" fmla="*/ 632018 w 988843"/>
                <a:gd name="connsiteY662" fmla="*/ 1119798 h 1217210"/>
                <a:gd name="connsiteX663" fmla="*/ 634141 w 988843"/>
                <a:gd name="connsiteY663" fmla="*/ 1115177 h 1217210"/>
                <a:gd name="connsiteX664" fmla="*/ 638388 w 988843"/>
                <a:gd name="connsiteY664" fmla="*/ 1110557 h 1217210"/>
                <a:gd name="connsiteX665" fmla="*/ 642636 w 988843"/>
                <a:gd name="connsiteY665" fmla="*/ 1108246 h 1217210"/>
                <a:gd name="connsiteX666" fmla="*/ 644759 w 988843"/>
                <a:gd name="connsiteY666" fmla="*/ 1105936 h 1217210"/>
                <a:gd name="connsiteX667" fmla="*/ 646945 w 988843"/>
                <a:gd name="connsiteY667" fmla="*/ 1105936 h 1217210"/>
                <a:gd name="connsiteX668" fmla="*/ 646945 w 988843"/>
                <a:gd name="connsiteY668" fmla="*/ 1119798 h 1217210"/>
                <a:gd name="connsiteX669" fmla="*/ 644759 w 988843"/>
                <a:gd name="connsiteY669" fmla="*/ 1122171 h 1217210"/>
                <a:gd name="connsiteX670" fmla="*/ 644759 w 988843"/>
                <a:gd name="connsiteY670" fmla="*/ 1124481 h 1217210"/>
                <a:gd name="connsiteX671" fmla="*/ 642636 w 988843"/>
                <a:gd name="connsiteY671" fmla="*/ 1126792 h 1217210"/>
                <a:gd name="connsiteX672" fmla="*/ 642636 w 988843"/>
                <a:gd name="connsiteY672" fmla="*/ 1133723 h 1217210"/>
                <a:gd name="connsiteX673" fmla="*/ 638388 w 988843"/>
                <a:gd name="connsiteY673" fmla="*/ 1136034 h 1217210"/>
                <a:gd name="connsiteX674" fmla="*/ 638388 w 988843"/>
                <a:gd name="connsiteY674" fmla="*/ 1140717 h 1217210"/>
                <a:gd name="connsiteX675" fmla="*/ 629832 w 988843"/>
                <a:gd name="connsiteY675" fmla="*/ 1152269 h 1217210"/>
                <a:gd name="connsiteX676" fmla="*/ 619214 w 988843"/>
                <a:gd name="connsiteY676" fmla="*/ 1161573 h 1217210"/>
                <a:gd name="connsiteX677" fmla="*/ 621337 w 988843"/>
                <a:gd name="connsiteY677" fmla="*/ 1163883 h 1217210"/>
                <a:gd name="connsiteX678" fmla="*/ 627583 w 988843"/>
                <a:gd name="connsiteY678" fmla="*/ 1163883 h 1217210"/>
                <a:gd name="connsiteX679" fmla="*/ 627583 w 988843"/>
                <a:gd name="connsiteY679" fmla="*/ 1156952 h 1217210"/>
                <a:gd name="connsiteX680" fmla="*/ 629707 w 988843"/>
                <a:gd name="connsiteY680" fmla="*/ 1154579 h 1217210"/>
                <a:gd name="connsiteX681" fmla="*/ 634017 w 988843"/>
                <a:gd name="connsiteY681" fmla="*/ 1154579 h 1217210"/>
                <a:gd name="connsiteX682" fmla="*/ 636140 w 988843"/>
                <a:gd name="connsiteY682" fmla="*/ 1152269 h 1217210"/>
                <a:gd name="connsiteX683" fmla="*/ 638264 w 988843"/>
                <a:gd name="connsiteY683" fmla="*/ 1152269 h 1217210"/>
                <a:gd name="connsiteX684" fmla="*/ 642511 w 988843"/>
                <a:gd name="connsiteY684" fmla="*/ 1145338 h 1217210"/>
                <a:gd name="connsiteX685" fmla="*/ 646820 w 988843"/>
                <a:gd name="connsiteY685" fmla="*/ 1136034 h 1217210"/>
                <a:gd name="connsiteX686" fmla="*/ 655315 w 988843"/>
                <a:gd name="connsiteY686" fmla="*/ 1112867 h 1217210"/>
                <a:gd name="connsiteX687" fmla="*/ 659562 w 988843"/>
                <a:gd name="connsiteY687" fmla="*/ 1094134 h 1217210"/>
                <a:gd name="connsiteX688" fmla="*/ 663872 w 988843"/>
                <a:gd name="connsiteY688" fmla="*/ 1084830 h 1217210"/>
                <a:gd name="connsiteX689" fmla="*/ 665995 w 988843"/>
                <a:gd name="connsiteY689" fmla="*/ 1077899 h 1217210"/>
                <a:gd name="connsiteX690" fmla="*/ 668119 w 988843"/>
                <a:gd name="connsiteY690" fmla="*/ 1073278 h 1217210"/>
                <a:gd name="connsiteX691" fmla="*/ 672366 w 988843"/>
                <a:gd name="connsiteY691" fmla="*/ 1070968 h 1217210"/>
                <a:gd name="connsiteX692" fmla="*/ 674490 w 988843"/>
                <a:gd name="connsiteY692" fmla="*/ 1066284 h 1217210"/>
                <a:gd name="connsiteX693" fmla="*/ 683046 w 988843"/>
                <a:gd name="connsiteY693" fmla="*/ 1057043 h 1217210"/>
                <a:gd name="connsiteX694" fmla="*/ 683046 w 988843"/>
                <a:gd name="connsiteY694" fmla="*/ 1052359 h 1217210"/>
                <a:gd name="connsiteX695" fmla="*/ 680923 w 988843"/>
                <a:gd name="connsiteY695" fmla="*/ 1050049 h 1217210"/>
                <a:gd name="connsiteX696" fmla="*/ 687169 w 988843"/>
                <a:gd name="connsiteY696" fmla="*/ 1045428 h 1217210"/>
                <a:gd name="connsiteX697" fmla="*/ 685045 w 988843"/>
                <a:gd name="connsiteY697" fmla="*/ 1031503 h 1217210"/>
                <a:gd name="connsiteX698" fmla="*/ 687169 w 988843"/>
                <a:gd name="connsiteY698" fmla="*/ 1022262 h 1217210"/>
                <a:gd name="connsiteX699" fmla="*/ 682921 w 988843"/>
                <a:gd name="connsiteY699" fmla="*/ 1019889 h 1217210"/>
                <a:gd name="connsiteX700" fmla="*/ 685045 w 988843"/>
                <a:gd name="connsiteY700" fmla="*/ 1017578 h 1217210"/>
                <a:gd name="connsiteX701" fmla="*/ 687169 w 988843"/>
                <a:gd name="connsiteY701" fmla="*/ 1012958 h 1217210"/>
                <a:gd name="connsiteX702" fmla="*/ 687169 w 988843"/>
                <a:gd name="connsiteY702" fmla="*/ 1008337 h 1217210"/>
                <a:gd name="connsiteX703" fmla="*/ 685045 w 988843"/>
                <a:gd name="connsiteY703" fmla="*/ 1006026 h 1217210"/>
                <a:gd name="connsiteX704" fmla="*/ 680798 w 988843"/>
                <a:gd name="connsiteY704" fmla="*/ 1003716 h 1217210"/>
                <a:gd name="connsiteX705" fmla="*/ 678674 w 988843"/>
                <a:gd name="connsiteY705" fmla="*/ 1001343 h 1217210"/>
                <a:gd name="connsiteX706" fmla="*/ 678674 w 988843"/>
                <a:gd name="connsiteY706" fmla="*/ 987480 h 1217210"/>
                <a:gd name="connsiteX707" fmla="*/ 672428 w 988843"/>
                <a:gd name="connsiteY707" fmla="*/ 982797 h 1217210"/>
                <a:gd name="connsiteX708" fmla="*/ 680985 w 988843"/>
                <a:gd name="connsiteY708" fmla="*/ 982797 h 1217210"/>
                <a:gd name="connsiteX709" fmla="*/ 678862 w 988843"/>
                <a:gd name="connsiteY709" fmla="*/ 973556 h 1217210"/>
                <a:gd name="connsiteX710" fmla="*/ 674552 w 988843"/>
                <a:gd name="connsiteY710" fmla="*/ 968872 h 1217210"/>
                <a:gd name="connsiteX711" fmla="*/ 676738 w 988843"/>
                <a:gd name="connsiteY711" fmla="*/ 968872 h 1217210"/>
                <a:gd name="connsiteX712" fmla="*/ 680985 w 988843"/>
                <a:gd name="connsiteY712" fmla="*/ 966562 h 1217210"/>
                <a:gd name="connsiteX713" fmla="*/ 680985 w 988843"/>
                <a:gd name="connsiteY713" fmla="*/ 961941 h 1217210"/>
                <a:gd name="connsiteX714" fmla="*/ 678862 w 988843"/>
                <a:gd name="connsiteY714" fmla="*/ 961941 h 1217210"/>
                <a:gd name="connsiteX715" fmla="*/ 674552 w 988843"/>
                <a:gd name="connsiteY715" fmla="*/ 959631 h 1217210"/>
                <a:gd name="connsiteX716" fmla="*/ 672428 w 988843"/>
                <a:gd name="connsiteY716" fmla="*/ 957321 h 1217210"/>
                <a:gd name="connsiteX717" fmla="*/ 680985 w 988843"/>
                <a:gd name="connsiteY717" fmla="*/ 950327 h 1217210"/>
                <a:gd name="connsiteX718" fmla="*/ 685232 w 988843"/>
                <a:gd name="connsiteY718" fmla="*/ 955010 h 1217210"/>
                <a:gd name="connsiteX719" fmla="*/ 689480 w 988843"/>
                <a:gd name="connsiteY719" fmla="*/ 957321 h 1217210"/>
                <a:gd name="connsiteX720" fmla="*/ 691666 w 988843"/>
                <a:gd name="connsiteY720" fmla="*/ 957321 h 1217210"/>
                <a:gd name="connsiteX721" fmla="*/ 691666 w 988843"/>
                <a:gd name="connsiteY721" fmla="*/ 945893 h 1217210"/>
                <a:gd name="connsiteX722" fmla="*/ 695913 w 988843"/>
                <a:gd name="connsiteY722" fmla="*/ 936589 h 1217210"/>
                <a:gd name="connsiteX723" fmla="*/ 700160 w 988843"/>
                <a:gd name="connsiteY723" fmla="*/ 934279 h 1217210"/>
                <a:gd name="connsiteX724" fmla="*/ 702284 w 988843"/>
                <a:gd name="connsiteY724" fmla="*/ 934279 h 1217210"/>
                <a:gd name="connsiteX725" fmla="*/ 710840 w 988843"/>
                <a:gd name="connsiteY725" fmla="*/ 929658 h 1217210"/>
                <a:gd name="connsiteX726" fmla="*/ 712964 w 988843"/>
                <a:gd name="connsiteY726" fmla="*/ 925037 h 1217210"/>
                <a:gd name="connsiteX727" fmla="*/ 712964 w 988843"/>
                <a:gd name="connsiteY727" fmla="*/ 920916 h 1217210"/>
                <a:gd name="connsiteX728" fmla="*/ 715088 w 988843"/>
                <a:gd name="connsiteY728" fmla="*/ 918543 h 1217210"/>
                <a:gd name="connsiteX729" fmla="*/ 719335 w 988843"/>
                <a:gd name="connsiteY729" fmla="*/ 918543 h 1217210"/>
                <a:gd name="connsiteX730" fmla="*/ 721521 w 988843"/>
                <a:gd name="connsiteY730" fmla="*/ 916233 h 1217210"/>
                <a:gd name="connsiteX731" fmla="*/ 725768 w 988843"/>
                <a:gd name="connsiteY731" fmla="*/ 916233 h 1217210"/>
                <a:gd name="connsiteX732" fmla="*/ 725768 w 988843"/>
                <a:gd name="connsiteY732" fmla="*/ 911612 h 1217210"/>
                <a:gd name="connsiteX733" fmla="*/ 734262 w 988843"/>
                <a:gd name="connsiteY733" fmla="*/ 911612 h 1217210"/>
                <a:gd name="connsiteX734" fmla="*/ 734262 w 988843"/>
                <a:gd name="connsiteY734" fmla="*/ 904681 h 1217210"/>
                <a:gd name="connsiteX735" fmla="*/ 751314 w 988843"/>
                <a:gd name="connsiteY735" fmla="*/ 904681 h 1217210"/>
                <a:gd name="connsiteX736" fmla="*/ 753499 w 988843"/>
                <a:gd name="connsiteY736" fmla="*/ 911612 h 1217210"/>
                <a:gd name="connsiteX737" fmla="*/ 757747 w 988843"/>
                <a:gd name="connsiteY737" fmla="*/ 909302 h 1217210"/>
                <a:gd name="connsiteX738" fmla="*/ 751501 w 988843"/>
                <a:gd name="connsiteY738" fmla="*/ 902308 h 1217210"/>
                <a:gd name="connsiteX739" fmla="*/ 757747 w 988843"/>
                <a:gd name="connsiteY739" fmla="*/ 895377 h 1217210"/>
                <a:gd name="connsiteX740" fmla="*/ 760995 w 988843"/>
                <a:gd name="connsiteY740" fmla="*/ 895377 h 1217210"/>
                <a:gd name="connsiteX741" fmla="*/ 765242 w 988843"/>
                <a:gd name="connsiteY741" fmla="*/ 893066 h 1217210"/>
                <a:gd name="connsiteX742" fmla="*/ 773799 w 988843"/>
                <a:gd name="connsiteY742" fmla="*/ 893066 h 1217210"/>
                <a:gd name="connsiteX743" fmla="*/ 767553 w 988843"/>
                <a:gd name="connsiteY743" fmla="*/ 886073 h 1217210"/>
                <a:gd name="connsiteX744" fmla="*/ 771862 w 988843"/>
                <a:gd name="connsiteY744" fmla="*/ 883762 h 1217210"/>
                <a:gd name="connsiteX745" fmla="*/ 773986 w 988843"/>
                <a:gd name="connsiteY745" fmla="*/ 881452 h 1217210"/>
                <a:gd name="connsiteX746" fmla="*/ 778233 w 988843"/>
                <a:gd name="connsiteY746" fmla="*/ 881452 h 1217210"/>
                <a:gd name="connsiteX747" fmla="*/ 778233 w 988843"/>
                <a:gd name="connsiteY747" fmla="*/ 890756 h 1217210"/>
                <a:gd name="connsiteX748" fmla="*/ 780357 w 988843"/>
                <a:gd name="connsiteY748" fmla="*/ 890756 h 1217210"/>
                <a:gd name="connsiteX749" fmla="*/ 780357 w 988843"/>
                <a:gd name="connsiteY749" fmla="*/ 888445 h 1217210"/>
                <a:gd name="connsiteX750" fmla="*/ 782480 w 988843"/>
                <a:gd name="connsiteY750" fmla="*/ 883762 h 1217210"/>
                <a:gd name="connsiteX751" fmla="*/ 784666 w 988843"/>
                <a:gd name="connsiteY751" fmla="*/ 881452 h 1217210"/>
                <a:gd name="connsiteX752" fmla="*/ 797158 w 988843"/>
                <a:gd name="connsiteY752" fmla="*/ 883762 h 1217210"/>
                <a:gd name="connsiteX753" fmla="*/ 797158 w 988843"/>
                <a:gd name="connsiteY753" fmla="*/ 881452 h 1217210"/>
                <a:gd name="connsiteX754" fmla="*/ 799344 w 988843"/>
                <a:gd name="connsiteY754" fmla="*/ 879141 h 1217210"/>
                <a:gd name="connsiteX755" fmla="*/ 799344 w 988843"/>
                <a:gd name="connsiteY755" fmla="*/ 876831 h 1217210"/>
                <a:gd name="connsiteX756" fmla="*/ 801468 w 988843"/>
                <a:gd name="connsiteY756" fmla="*/ 874521 h 1217210"/>
                <a:gd name="connsiteX757" fmla="*/ 805715 w 988843"/>
                <a:gd name="connsiteY757" fmla="*/ 872210 h 1217210"/>
                <a:gd name="connsiteX758" fmla="*/ 807838 w 988843"/>
                <a:gd name="connsiteY758" fmla="*/ 872210 h 1217210"/>
                <a:gd name="connsiteX759" fmla="*/ 809962 w 988843"/>
                <a:gd name="connsiteY759" fmla="*/ 874521 h 1217210"/>
                <a:gd name="connsiteX760" fmla="*/ 809962 w 988843"/>
                <a:gd name="connsiteY760" fmla="*/ 883450 h 1217210"/>
                <a:gd name="connsiteX761" fmla="*/ 833447 w 988843"/>
                <a:gd name="connsiteY761" fmla="*/ 881139 h 1217210"/>
                <a:gd name="connsiteX762" fmla="*/ 835570 w 988843"/>
                <a:gd name="connsiteY762" fmla="*/ 874208 h 1217210"/>
                <a:gd name="connsiteX763" fmla="*/ 833447 w 988843"/>
                <a:gd name="connsiteY763" fmla="*/ 869525 h 1217210"/>
                <a:gd name="connsiteX764" fmla="*/ 835570 w 988843"/>
                <a:gd name="connsiteY764" fmla="*/ 867215 h 1217210"/>
                <a:gd name="connsiteX765" fmla="*/ 837694 w 988843"/>
                <a:gd name="connsiteY765" fmla="*/ 862594 h 1217210"/>
                <a:gd name="connsiteX766" fmla="*/ 841941 w 988843"/>
                <a:gd name="connsiteY766" fmla="*/ 857973 h 1217210"/>
                <a:gd name="connsiteX767" fmla="*/ 854745 w 988843"/>
                <a:gd name="connsiteY767" fmla="*/ 850979 h 1217210"/>
                <a:gd name="connsiteX768" fmla="*/ 859055 w 988843"/>
                <a:gd name="connsiteY768" fmla="*/ 850979 h 1217210"/>
                <a:gd name="connsiteX769" fmla="*/ 856868 w 988843"/>
                <a:gd name="connsiteY769" fmla="*/ 846358 h 1217210"/>
                <a:gd name="connsiteX770" fmla="*/ 856868 w 988843"/>
                <a:gd name="connsiteY770" fmla="*/ 816198 h 1217210"/>
                <a:gd name="connsiteX771" fmla="*/ 867549 w 988843"/>
                <a:gd name="connsiteY771" fmla="*/ 804646 h 1217210"/>
                <a:gd name="connsiteX772" fmla="*/ 867549 w 988843"/>
                <a:gd name="connsiteY772" fmla="*/ 795405 h 1217210"/>
                <a:gd name="connsiteX773" fmla="*/ 873795 w 988843"/>
                <a:gd name="connsiteY773" fmla="*/ 793094 h 1217210"/>
                <a:gd name="connsiteX774" fmla="*/ 873795 w 988843"/>
                <a:gd name="connsiteY774" fmla="*/ 781480 h 1217210"/>
                <a:gd name="connsiteX775" fmla="*/ 875918 w 988843"/>
                <a:gd name="connsiteY775" fmla="*/ 781480 h 1217210"/>
                <a:gd name="connsiteX776" fmla="*/ 878042 w 988843"/>
                <a:gd name="connsiteY776" fmla="*/ 779169 h 1217210"/>
                <a:gd name="connsiteX777" fmla="*/ 880165 w 988843"/>
                <a:gd name="connsiteY777" fmla="*/ 779169 h 1217210"/>
                <a:gd name="connsiteX778" fmla="*/ 880165 w 988843"/>
                <a:gd name="connsiteY778" fmla="*/ 776859 h 1217210"/>
                <a:gd name="connsiteX779" fmla="*/ 882289 w 988843"/>
                <a:gd name="connsiteY779" fmla="*/ 774549 h 1217210"/>
                <a:gd name="connsiteX780" fmla="*/ 882289 w 988843"/>
                <a:gd name="connsiteY780" fmla="*/ 755815 h 1217210"/>
                <a:gd name="connsiteX781" fmla="*/ 880165 w 988843"/>
                <a:gd name="connsiteY781" fmla="*/ 751132 h 1217210"/>
                <a:gd name="connsiteX782" fmla="*/ 880165 w 988843"/>
                <a:gd name="connsiteY782" fmla="*/ 744201 h 1217210"/>
                <a:gd name="connsiteX783" fmla="*/ 878042 w 988843"/>
                <a:gd name="connsiteY783" fmla="*/ 737270 h 1217210"/>
                <a:gd name="connsiteX784" fmla="*/ 882289 w 988843"/>
                <a:gd name="connsiteY784" fmla="*/ 727966 h 1217210"/>
                <a:gd name="connsiteX785" fmla="*/ 892969 w 988843"/>
                <a:gd name="connsiteY785" fmla="*/ 716351 h 1217210"/>
                <a:gd name="connsiteX786" fmla="*/ 892969 w 988843"/>
                <a:gd name="connsiteY786" fmla="*/ 714041 h 1217210"/>
                <a:gd name="connsiteX787" fmla="*/ 890846 w 988843"/>
                <a:gd name="connsiteY787" fmla="*/ 709420 h 1217210"/>
                <a:gd name="connsiteX788" fmla="*/ 890846 w 988843"/>
                <a:gd name="connsiteY788" fmla="*/ 707110 h 1217210"/>
                <a:gd name="connsiteX789" fmla="*/ 888722 w 988843"/>
                <a:gd name="connsiteY789" fmla="*/ 702489 h 1217210"/>
                <a:gd name="connsiteX790" fmla="*/ 890846 w 988843"/>
                <a:gd name="connsiteY790" fmla="*/ 681570 h 1217210"/>
                <a:gd name="connsiteX791" fmla="*/ 890846 w 988843"/>
                <a:gd name="connsiteY791" fmla="*/ 679260 h 1217210"/>
                <a:gd name="connsiteX792" fmla="*/ 892969 w 988843"/>
                <a:gd name="connsiteY792" fmla="*/ 676949 h 1217210"/>
                <a:gd name="connsiteX793" fmla="*/ 892969 w 988843"/>
                <a:gd name="connsiteY793" fmla="*/ 665522 h 1217210"/>
                <a:gd name="connsiteX794" fmla="*/ 895093 w 988843"/>
                <a:gd name="connsiteY794" fmla="*/ 660901 h 1217210"/>
                <a:gd name="connsiteX795" fmla="*/ 895093 w 988843"/>
                <a:gd name="connsiteY795" fmla="*/ 649287 h 1217210"/>
                <a:gd name="connsiteX796" fmla="*/ 890846 w 988843"/>
                <a:gd name="connsiteY796" fmla="*/ 635425 h 1217210"/>
                <a:gd name="connsiteX797" fmla="*/ 888722 w 988843"/>
                <a:gd name="connsiteY797" fmla="*/ 621500 h 1217210"/>
                <a:gd name="connsiteX798" fmla="*/ 888722 w 988843"/>
                <a:gd name="connsiteY798" fmla="*/ 616816 h 1217210"/>
                <a:gd name="connsiteX799" fmla="*/ 890846 w 988843"/>
                <a:gd name="connsiteY799" fmla="*/ 602954 h 1217210"/>
                <a:gd name="connsiteX800" fmla="*/ 890846 w 988843"/>
                <a:gd name="connsiteY800" fmla="*/ 598271 h 1217210"/>
                <a:gd name="connsiteX801" fmla="*/ 888722 w 988843"/>
                <a:gd name="connsiteY801" fmla="*/ 593650 h 1217210"/>
                <a:gd name="connsiteX802" fmla="*/ 888722 w 988843"/>
                <a:gd name="connsiteY802" fmla="*/ 579725 h 1217210"/>
                <a:gd name="connsiteX803" fmla="*/ 890846 w 988843"/>
                <a:gd name="connsiteY803" fmla="*/ 575104 h 1217210"/>
                <a:gd name="connsiteX804" fmla="*/ 895093 w 988843"/>
                <a:gd name="connsiteY804" fmla="*/ 570483 h 1217210"/>
                <a:gd name="connsiteX805" fmla="*/ 890846 w 988843"/>
                <a:gd name="connsiteY805" fmla="*/ 563490 h 1217210"/>
                <a:gd name="connsiteX806" fmla="*/ 895093 w 988843"/>
                <a:gd name="connsiteY806" fmla="*/ 558869 h 1217210"/>
                <a:gd name="connsiteX807" fmla="*/ 899340 w 988843"/>
                <a:gd name="connsiteY807" fmla="*/ 558869 h 1217210"/>
                <a:gd name="connsiteX808" fmla="*/ 899340 w 988843"/>
                <a:gd name="connsiteY808" fmla="*/ 561179 h 1217210"/>
                <a:gd name="connsiteX809" fmla="*/ 901464 w 988843"/>
                <a:gd name="connsiteY809" fmla="*/ 565800 h 1217210"/>
                <a:gd name="connsiteX810" fmla="*/ 903650 w 988843"/>
                <a:gd name="connsiteY810" fmla="*/ 568173 h 1217210"/>
                <a:gd name="connsiteX811" fmla="*/ 907897 w 988843"/>
                <a:gd name="connsiteY811" fmla="*/ 565800 h 1217210"/>
                <a:gd name="connsiteX812" fmla="*/ 910021 w 988843"/>
                <a:gd name="connsiteY812" fmla="*/ 561179 h 1217210"/>
                <a:gd name="connsiteX813" fmla="*/ 914268 w 988843"/>
                <a:gd name="connsiteY813" fmla="*/ 558869 h 1217210"/>
                <a:gd name="connsiteX814" fmla="*/ 916391 w 988843"/>
                <a:gd name="connsiteY814" fmla="*/ 554248 h 1217210"/>
                <a:gd name="connsiteX815" fmla="*/ 918577 w 988843"/>
                <a:gd name="connsiteY815" fmla="*/ 551938 h 1217210"/>
                <a:gd name="connsiteX816" fmla="*/ 920701 w 988843"/>
                <a:gd name="connsiteY816" fmla="*/ 547254 h 1217210"/>
                <a:gd name="connsiteX817" fmla="*/ 920701 w 988843"/>
                <a:gd name="connsiteY817" fmla="*/ 542634 h 1217210"/>
                <a:gd name="connsiteX818" fmla="*/ 922825 w 988843"/>
                <a:gd name="connsiteY818" fmla="*/ 535702 h 1217210"/>
                <a:gd name="connsiteX819" fmla="*/ 922825 w 988843"/>
                <a:gd name="connsiteY819" fmla="*/ 531019 h 1217210"/>
                <a:gd name="connsiteX820" fmla="*/ 924948 w 988843"/>
                <a:gd name="connsiteY820" fmla="*/ 524088 h 1217210"/>
                <a:gd name="connsiteX821" fmla="*/ 924948 w 988843"/>
                <a:gd name="connsiteY821" fmla="*/ 519467 h 1217210"/>
                <a:gd name="connsiteX822" fmla="*/ 927072 w 988843"/>
                <a:gd name="connsiteY822" fmla="*/ 517094 h 1217210"/>
                <a:gd name="connsiteX823" fmla="*/ 929633 w 988843"/>
                <a:gd name="connsiteY823" fmla="*/ 517094 h 1217210"/>
                <a:gd name="connsiteX824" fmla="*/ 933942 w 988843"/>
                <a:gd name="connsiteY824" fmla="*/ 512473 h 1217210"/>
                <a:gd name="connsiteX825" fmla="*/ 936066 w 988843"/>
                <a:gd name="connsiteY825" fmla="*/ 507853 h 1217210"/>
                <a:gd name="connsiteX826" fmla="*/ 938189 w 988843"/>
                <a:gd name="connsiteY826" fmla="*/ 505542 h 1217210"/>
                <a:gd name="connsiteX827" fmla="*/ 938189 w 988843"/>
                <a:gd name="connsiteY827" fmla="*/ 500921 h 1217210"/>
                <a:gd name="connsiteX828" fmla="*/ 942437 w 988843"/>
                <a:gd name="connsiteY828" fmla="*/ 498548 h 1217210"/>
                <a:gd name="connsiteX829" fmla="*/ 944560 w 988843"/>
                <a:gd name="connsiteY829" fmla="*/ 496238 h 1217210"/>
                <a:gd name="connsiteX830" fmla="*/ 948870 w 988843"/>
                <a:gd name="connsiteY830" fmla="*/ 496238 h 1217210"/>
                <a:gd name="connsiteX831" fmla="*/ 953117 w 988843"/>
                <a:gd name="connsiteY831" fmla="*/ 491617 h 1217210"/>
                <a:gd name="connsiteX832" fmla="*/ 953117 w 988843"/>
                <a:gd name="connsiteY832" fmla="*/ 484686 h 1217210"/>
                <a:gd name="connsiteX833" fmla="*/ 955241 w 988843"/>
                <a:gd name="connsiteY833" fmla="*/ 484686 h 1217210"/>
                <a:gd name="connsiteX834" fmla="*/ 967732 w 988843"/>
                <a:gd name="connsiteY834" fmla="*/ 470761 h 1217210"/>
                <a:gd name="connsiteX835" fmla="*/ 971979 w 988843"/>
                <a:gd name="connsiteY835" fmla="*/ 459147 h 1217210"/>
                <a:gd name="connsiteX836" fmla="*/ 978225 w 988843"/>
                <a:gd name="connsiteY836" fmla="*/ 447532 h 1217210"/>
                <a:gd name="connsiteX837" fmla="*/ 980349 w 988843"/>
                <a:gd name="connsiteY837" fmla="*/ 438291 h 1217210"/>
                <a:gd name="connsiteX838" fmla="*/ 982472 w 988843"/>
                <a:gd name="connsiteY838" fmla="*/ 433670 h 1217210"/>
                <a:gd name="connsiteX839" fmla="*/ 984596 w 988843"/>
                <a:gd name="connsiteY839" fmla="*/ 431297 h 1217210"/>
                <a:gd name="connsiteX840" fmla="*/ 986720 w 988843"/>
                <a:gd name="connsiteY840" fmla="*/ 426676 h 1217210"/>
                <a:gd name="connsiteX841" fmla="*/ 988843 w 988843"/>
                <a:gd name="connsiteY841" fmla="*/ 424366 h 1217210"/>
                <a:gd name="connsiteX842" fmla="*/ 988843 w 988843"/>
                <a:gd name="connsiteY842" fmla="*/ 417434 h 1217210"/>
                <a:gd name="connsiteX843" fmla="*/ 986720 w 988843"/>
                <a:gd name="connsiteY843" fmla="*/ 412751 h 1217210"/>
                <a:gd name="connsiteX844" fmla="*/ 579865 w 988843"/>
                <a:gd name="connsiteY844" fmla="*/ 164601 h 1217210"/>
                <a:gd name="connsiteX845" fmla="*/ 571308 w 988843"/>
                <a:gd name="connsiteY845" fmla="*/ 173905 h 1217210"/>
                <a:gd name="connsiteX846" fmla="*/ 577554 w 988843"/>
                <a:gd name="connsiteY846" fmla="*/ 176215 h 1217210"/>
                <a:gd name="connsiteX847" fmla="*/ 583800 w 988843"/>
                <a:gd name="connsiteY847" fmla="*/ 166974 h 1217210"/>
                <a:gd name="connsiteX848" fmla="*/ 558629 w 988843"/>
                <a:gd name="connsiteY848" fmla="*/ 190328 h 1217210"/>
                <a:gd name="connsiteX849" fmla="*/ 558629 w 988843"/>
                <a:gd name="connsiteY849" fmla="*/ 197259 h 1217210"/>
                <a:gd name="connsiteX850" fmla="*/ 552383 w 988843"/>
                <a:gd name="connsiteY850" fmla="*/ 211184 h 1217210"/>
                <a:gd name="connsiteX851" fmla="*/ 563064 w 988843"/>
                <a:gd name="connsiteY851" fmla="*/ 204253 h 1217210"/>
                <a:gd name="connsiteX852" fmla="*/ 565187 w 988843"/>
                <a:gd name="connsiteY852" fmla="*/ 199632 h 1217210"/>
                <a:gd name="connsiteX853" fmla="*/ 567311 w 988843"/>
                <a:gd name="connsiteY853" fmla="*/ 197259 h 1217210"/>
                <a:gd name="connsiteX854" fmla="*/ 571558 w 988843"/>
                <a:gd name="connsiteY854" fmla="*/ 188017 h 1217210"/>
                <a:gd name="connsiteX855" fmla="*/ 571558 w 988843"/>
                <a:gd name="connsiteY855" fmla="*/ 185707 h 1217210"/>
                <a:gd name="connsiteX856" fmla="*/ 569434 w 988843"/>
                <a:gd name="connsiteY856" fmla="*/ 183397 h 1217210"/>
                <a:gd name="connsiteX857" fmla="*/ 567373 w 988843"/>
                <a:gd name="connsiteY857" fmla="*/ 183397 h 1217210"/>
                <a:gd name="connsiteX858" fmla="*/ 563126 w 988843"/>
                <a:gd name="connsiteY858" fmla="*/ 185707 h 1217210"/>
                <a:gd name="connsiteX859" fmla="*/ 599102 w 988843"/>
                <a:gd name="connsiteY859" fmla="*/ 157857 h 1217210"/>
                <a:gd name="connsiteX860" fmla="*/ 590608 w 988843"/>
                <a:gd name="connsiteY860" fmla="*/ 157857 h 1217210"/>
                <a:gd name="connsiteX861" fmla="*/ 590608 w 988843"/>
                <a:gd name="connsiteY861" fmla="*/ 164788 h 1217210"/>
                <a:gd name="connsiteX862" fmla="*/ 603099 w 988843"/>
                <a:gd name="connsiteY862" fmla="*/ 164788 h 1217210"/>
                <a:gd name="connsiteX863" fmla="*/ 609345 w 988843"/>
                <a:gd name="connsiteY863" fmla="*/ 155547 h 1217210"/>
                <a:gd name="connsiteX864" fmla="*/ 603099 w 988843"/>
                <a:gd name="connsiteY864" fmla="*/ 148616 h 1217210"/>
                <a:gd name="connsiteX865" fmla="*/ 609783 w 988843"/>
                <a:gd name="connsiteY865" fmla="*/ 169472 h 1217210"/>
                <a:gd name="connsiteX866" fmla="*/ 618339 w 988843"/>
                <a:gd name="connsiteY866" fmla="*/ 167161 h 1217210"/>
                <a:gd name="connsiteX867" fmla="*/ 612094 w 988843"/>
                <a:gd name="connsiteY867" fmla="*/ 160168 h 1217210"/>
                <a:gd name="connsiteX868" fmla="*/ 603599 w 988843"/>
                <a:gd name="connsiteY868" fmla="*/ 169472 h 1217210"/>
                <a:gd name="connsiteX869" fmla="*/ 609783 w 988843"/>
                <a:gd name="connsiteY869" fmla="*/ 174092 h 1217210"/>
                <a:gd name="connsiteX870" fmla="*/ 607659 w 988843"/>
                <a:gd name="connsiteY870" fmla="*/ 174092 h 1217210"/>
                <a:gd name="connsiteX871" fmla="*/ 603412 w 988843"/>
                <a:gd name="connsiteY871" fmla="*/ 171782 h 1217210"/>
                <a:gd name="connsiteX872" fmla="*/ 597166 w 988843"/>
                <a:gd name="connsiteY872" fmla="*/ 171782 h 1217210"/>
                <a:gd name="connsiteX873" fmla="*/ 590920 w 988843"/>
                <a:gd name="connsiteY873" fmla="*/ 169472 h 1217210"/>
                <a:gd name="connsiteX874" fmla="*/ 586111 w 988843"/>
                <a:gd name="connsiteY874" fmla="*/ 169472 h 1217210"/>
                <a:gd name="connsiteX875" fmla="*/ 583987 w 988843"/>
                <a:gd name="connsiteY875" fmla="*/ 171782 h 1217210"/>
                <a:gd name="connsiteX876" fmla="*/ 583987 w 988843"/>
                <a:gd name="connsiteY876" fmla="*/ 174092 h 1217210"/>
                <a:gd name="connsiteX877" fmla="*/ 586111 w 988843"/>
                <a:gd name="connsiteY877" fmla="*/ 178713 h 1217210"/>
                <a:gd name="connsiteX878" fmla="*/ 586111 w 988843"/>
                <a:gd name="connsiteY878" fmla="*/ 181024 h 1217210"/>
                <a:gd name="connsiteX879" fmla="*/ 588297 w 988843"/>
                <a:gd name="connsiteY879" fmla="*/ 185707 h 1217210"/>
                <a:gd name="connsiteX880" fmla="*/ 582051 w 988843"/>
                <a:gd name="connsiteY880" fmla="*/ 185707 h 1217210"/>
                <a:gd name="connsiteX881" fmla="*/ 582051 w 988843"/>
                <a:gd name="connsiteY881" fmla="*/ 194948 h 1217210"/>
                <a:gd name="connsiteX882" fmla="*/ 588297 w 988843"/>
                <a:gd name="connsiteY882" fmla="*/ 199632 h 1217210"/>
                <a:gd name="connsiteX883" fmla="*/ 583987 w 988843"/>
                <a:gd name="connsiteY883" fmla="*/ 204253 h 1217210"/>
                <a:gd name="connsiteX884" fmla="*/ 583987 w 988843"/>
                <a:gd name="connsiteY884" fmla="*/ 208873 h 1217210"/>
                <a:gd name="connsiteX885" fmla="*/ 588297 w 988843"/>
                <a:gd name="connsiteY885" fmla="*/ 218177 h 1217210"/>
                <a:gd name="connsiteX886" fmla="*/ 592544 w 988843"/>
                <a:gd name="connsiteY886" fmla="*/ 220488 h 1217210"/>
                <a:gd name="connsiteX887" fmla="*/ 594668 w 988843"/>
                <a:gd name="connsiteY887" fmla="*/ 222798 h 1217210"/>
                <a:gd name="connsiteX888" fmla="*/ 598915 w 988843"/>
                <a:gd name="connsiteY888" fmla="*/ 222798 h 1217210"/>
                <a:gd name="connsiteX889" fmla="*/ 603224 w 988843"/>
                <a:gd name="connsiteY889" fmla="*/ 220488 h 1217210"/>
                <a:gd name="connsiteX890" fmla="*/ 607472 w 988843"/>
                <a:gd name="connsiteY890" fmla="*/ 220488 h 1217210"/>
                <a:gd name="connsiteX891" fmla="*/ 609595 w 988843"/>
                <a:gd name="connsiteY891" fmla="*/ 218177 h 1217210"/>
                <a:gd name="connsiteX892" fmla="*/ 609595 w 988843"/>
                <a:gd name="connsiteY892" fmla="*/ 215867 h 1217210"/>
                <a:gd name="connsiteX893" fmla="*/ 613842 w 988843"/>
                <a:gd name="connsiteY893" fmla="*/ 215867 h 1217210"/>
                <a:gd name="connsiteX894" fmla="*/ 618152 w 988843"/>
                <a:gd name="connsiteY894" fmla="*/ 213494 h 1217210"/>
                <a:gd name="connsiteX895" fmla="*/ 624398 w 988843"/>
                <a:gd name="connsiteY895" fmla="*/ 213494 h 1217210"/>
                <a:gd name="connsiteX896" fmla="*/ 628645 w 988843"/>
                <a:gd name="connsiteY896" fmla="*/ 211184 h 1217210"/>
                <a:gd name="connsiteX897" fmla="*/ 630769 w 988843"/>
                <a:gd name="connsiteY897" fmla="*/ 206563 h 1217210"/>
                <a:gd name="connsiteX898" fmla="*/ 635078 w 988843"/>
                <a:gd name="connsiteY898" fmla="*/ 190328 h 1217210"/>
                <a:gd name="connsiteX899" fmla="*/ 637202 w 988843"/>
                <a:gd name="connsiteY899" fmla="*/ 185707 h 1217210"/>
                <a:gd name="connsiteX900" fmla="*/ 637202 w 988843"/>
                <a:gd name="connsiteY900" fmla="*/ 183397 h 1217210"/>
                <a:gd name="connsiteX901" fmla="*/ 639325 w 988843"/>
                <a:gd name="connsiteY901" fmla="*/ 178713 h 1217210"/>
                <a:gd name="connsiteX902" fmla="*/ 639325 w 988843"/>
                <a:gd name="connsiteY902" fmla="*/ 171595 h 1217210"/>
                <a:gd name="connsiteX903" fmla="*/ 637202 w 988843"/>
                <a:gd name="connsiteY903" fmla="*/ 169284 h 1217210"/>
                <a:gd name="connsiteX904" fmla="*/ 622274 w 988843"/>
                <a:gd name="connsiteY904" fmla="*/ 169284 h 1217210"/>
                <a:gd name="connsiteX905" fmla="*/ 618027 w 988843"/>
                <a:gd name="connsiteY905" fmla="*/ 171595 h 1217210"/>
                <a:gd name="connsiteX906" fmla="*/ 615841 w 988843"/>
                <a:gd name="connsiteY906" fmla="*/ 171595 h 1217210"/>
                <a:gd name="connsiteX907" fmla="*/ 611594 w 988843"/>
                <a:gd name="connsiteY907" fmla="*/ 173905 h 121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Lst>
              <a:rect l="l" t="t" r="r" b="b"/>
              <a:pathLst>
                <a:path w="988843" h="1217210">
                  <a:moveTo>
                    <a:pt x="987219" y="387274"/>
                  </a:moveTo>
                  <a:lnTo>
                    <a:pt x="987219" y="380281"/>
                  </a:lnTo>
                  <a:lnTo>
                    <a:pt x="985096" y="375660"/>
                  </a:lnTo>
                  <a:lnTo>
                    <a:pt x="980849" y="368729"/>
                  </a:lnTo>
                  <a:lnTo>
                    <a:pt x="978725" y="361735"/>
                  </a:lnTo>
                  <a:lnTo>
                    <a:pt x="978725" y="336258"/>
                  </a:lnTo>
                  <a:lnTo>
                    <a:pt x="968045" y="324644"/>
                  </a:lnTo>
                  <a:lnTo>
                    <a:pt x="957364" y="322333"/>
                  </a:lnTo>
                  <a:lnTo>
                    <a:pt x="940313" y="324644"/>
                  </a:lnTo>
                  <a:lnTo>
                    <a:pt x="934067" y="317712"/>
                  </a:lnTo>
                  <a:lnTo>
                    <a:pt x="927821" y="317712"/>
                  </a:lnTo>
                  <a:lnTo>
                    <a:pt x="921575" y="308408"/>
                  </a:lnTo>
                  <a:lnTo>
                    <a:pt x="913019" y="308408"/>
                  </a:lnTo>
                  <a:lnTo>
                    <a:pt x="902338" y="296794"/>
                  </a:lnTo>
                  <a:lnTo>
                    <a:pt x="898091" y="289863"/>
                  </a:lnTo>
                  <a:lnTo>
                    <a:pt x="885287" y="275938"/>
                  </a:lnTo>
                  <a:lnTo>
                    <a:pt x="859741" y="257205"/>
                  </a:lnTo>
                  <a:lnTo>
                    <a:pt x="851185" y="254894"/>
                  </a:lnTo>
                  <a:lnTo>
                    <a:pt x="823453" y="254894"/>
                  </a:lnTo>
                  <a:lnTo>
                    <a:pt x="823453" y="259515"/>
                  </a:lnTo>
                  <a:lnTo>
                    <a:pt x="821330" y="259515"/>
                  </a:lnTo>
                  <a:lnTo>
                    <a:pt x="817082" y="254894"/>
                  </a:lnTo>
                  <a:lnTo>
                    <a:pt x="812773" y="252584"/>
                  </a:lnTo>
                  <a:lnTo>
                    <a:pt x="808525" y="252584"/>
                  </a:lnTo>
                  <a:lnTo>
                    <a:pt x="804278" y="250273"/>
                  </a:lnTo>
                  <a:lnTo>
                    <a:pt x="793598" y="250273"/>
                  </a:lnTo>
                  <a:lnTo>
                    <a:pt x="791474" y="247901"/>
                  </a:lnTo>
                  <a:lnTo>
                    <a:pt x="787227" y="245590"/>
                  </a:lnTo>
                  <a:lnTo>
                    <a:pt x="780981" y="243280"/>
                  </a:lnTo>
                  <a:lnTo>
                    <a:pt x="776734" y="240969"/>
                  </a:lnTo>
                  <a:lnTo>
                    <a:pt x="770488" y="238659"/>
                  </a:lnTo>
                  <a:lnTo>
                    <a:pt x="766179" y="238659"/>
                  </a:lnTo>
                  <a:lnTo>
                    <a:pt x="761931" y="240969"/>
                  </a:lnTo>
                  <a:lnTo>
                    <a:pt x="750502" y="252771"/>
                  </a:lnTo>
                  <a:lnTo>
                    <a:pt x="748378" y="257392"/>
                  </a:lnTo>
                  <a:lnTo>
                    <a:pt x="742132" y="248088"/>
                  </a:lnTo>
                  <a:lnTo>
                    <a:pt x="742132" y="262013"/>
                  </a:lnTo>
                  <a:lnTo>
                    <a:pt x="731327" y="271504"/>
                  </a:lnTo>
                  <a:lnTo>
                    <a:pt x="737573" y="245965"/>
                  </a:lnTo>
                  <a:lnTo>
                    <a:pt x="739759" y="245965"/>
                  </a:lnTo>
                  <a:lnTo>
                    <a:pt x="744006" y="241344"/>
                  </a:lnTo>
                  <a:lnTo>
                    <a:pt x="744006" y="234038"/>
                  </a:lnTo>
                  <a:lnTo>
                    <a:pt x="741882" y="231665"/>
                  </a:lnTo>
                  <a:lnTo>
                    <a:pt x="739759" y="231665"/>
                  </a:lnTo>
                  <a:lnTo>
                    <a:pt x="733513" y="238659"/>
                  </a:lnTo>
                  <a:lnTo>
                    <a:pt x="737760" y="224734"/>
                  </a:lnTo>
                  <a:lnTo>
                    <a:pt x="735636" y="224734"/>
                  </a:lnTo>
                  <a:lnTo>
                    <a:pt x="733513" y="222424"/>
                  </a:lnTo>
                  <a:lnTo>
                    <a:pt x="733513" y="220113"/>
                  </a:lnTo>
                  <a:lnTo>
                    <a:pt x="725018" y="210809"/>
                  </a:lnTo>
                  <a:lnTo>
                    <a:pt x="722895" y="210809"/>
                  </a:lnTo>
                  <a:lnTo>
                    <a:pt x="718585" y="217803"/>
                  </a:lnTo>
                  <a:lnTo>
                    <a:pt x="716462" y="213119"/>
                  </a:lnTo>
                  <a:lnTo>
                    <a:pt x="712215" y="210809"/>
                  </a:lnTo>
                  <a:lnTo>
                    <a:pt x="710091" y="206188"/>
                  </a:lnTo>
                  <a:lnTo>
                    <a:pt x="705781" y="203878"/>
                  </a:lnTo>
                  <a:lnTo>
                    <a:pt x="703658" y="201567"/>
                  </a:lnTo>
                  <a:lnTo>
                    <a:pt x="699411" y="199257"/>
                  </a:lnTo>
                  <a:lnTo>
                    <a:pt x="690854" y="199257"/>
                  </a:lnTo>
                  <a:lnTo>
                    <a:pt x="686606" y="196884"/>
                  </a:lnTo>
                  <a:lnTo>
                    <a:pt x="684483" y="196884"/>
                  </a:lnTo>
                  <a:lnTo>
                    <a:pt x="680236" y="192263"/>
                  </a:lnTo>
                  <a:lnTo>
                    <a:pt x="675926" y="189953"/>
                  </a:lnTo>
                  <a:lnTo>
                    <a:pt x="673803" y="185332"/>
                  </a:lnTo>
                  <a:lnTo>
                    <a:pt x="669555" y="183022"/>
                  </a:lnTo>
                  <a:lnTo>
                    <a:pt x="667432" y="187643"/>
                  </a:lnTo>
                  <a:lnTo>
                    <a:pt x="648257" y="187643"/>
                  </a:lnTo>
                  <a:lnTo>
                    <a:pt x="643947" y="192263"/>
                  </a:lnTo>
                  <a:lnTo>
                    <a:pt x="641824" y="196884"/>
                  </a:lnTo>
                  <a:lnTo>
                    <a:pt x="641824" y="201567"/>
                  </a:lnTo>
                  <a:lnTo>
                    <a:pt x="639700" y="203878"/>
                  </a:lnTo>
                  <a:lnTo>
                    <a:pt x="639700" y="206188"/>
                  </a:lnTo>
                  <a:lnTo>
                    <a:pt x="643947" y="213119"/>
                  </a:lnTo>
                  <a:lnTo>
                    <a:pt x="631081" y="213119"/>
                  </a:lnTo>
                  <a:lnTo>
                    <a:pt x="628957" y="217803"/>
                  </a:lnTo>
                  <a:lnTo>
                    <a:pt x="624710" y="222424"/>
                  </a:lnTo>
                  <a:lnTo>
                    <a:pt x="622586" y="227044"/>
                  </a:lnTo>
                  <a:lnTo>
                    <a:pt x="622586" y="229355"/>
                  </a:lnTo>
                  <a:lnTo>
                    <a:pt x="620463" y="231665"/>
                  </a:lnTo>
                  <a:lnTo>
                    <a:pt x="620463" y="236348"/>
                  </a:lnTo>
                  <a:lnTo>
                    <a:pt x="618339" y="240969"/>
                  </a:lnTo>
                  <a:lnTo>
                    <a:pt x="614030" y="245590"/>
                  </a:lnTo>
                  <a:lnTo>
                    <a:pt x="611906" y="245590"/>
                  </a:lnTo>
                  <a:lnTo>
                    <a:pt x="614030" y="243280"/>
                  </a:lnTo>
                  <a:lnTo>
                    <a:pt x="614030" y="238659"/>
                  </a:lnTo>
                  <a:lnTo>
                    <a:pt x="616153" y="234038"/>
                  </a:lnTo>
                  <a:lnTo>
                    <a:pt x="616153" y="231665"/>
                  </a:lnTo>
                  <a:lnTo>
                    <a:pt x="618339" y="227044"/>
                  </a:lnTo>
                  <a:lnTo>
                    <a:pt x="618339" y="224734"/>
                  </a:lnTo>
                  <a:lnTo>
                    <a:pt x="616153" y="222424"/>
                  </a:lnTo>
                  <a:lnTo>
                    <a:pt x="614030" y="222424"/>
                  </a:lnTo>
                  <a:lnTo>
                    <a:pt x="611906" y="224734"/>
                  </a:lnTo>
                  <a:lnTo>
                    <a:pt x="609783" y="224734"/>
                  </a:lnTo>
                  <a:lnTo>
                    <a:pt x="605535" y="229355"/>
                  </a:lnTo>
                  <a:lnTo>
                    <a:pt x="601226" y="227044"/>
                  </a:lnTo>
                  <a:lnTo>
                    <a:pt x="588734" y="227044"/>
                  </a:lnTo>
                  <a:lnTo>
                    <a:pt x="584424" y="224734"/>
                  </a:lnTo>
                  <a:lnTo>
                    <a:pt x="580177" y="220113"/>
                  </a:lnTo>
                  <a:lnTo>
                    <a:pt x="580177" y="201380"/>
                  </a:lnTo>
                  <a:lnTo>
                    <a:pt x="578054" y="199070"/>
                  </a:lnTo>
                  <a:lnTo>
                    <a:pt x="578054" y="194386"/>
                  </a:lnTo>
                  <a:lnTo>
                    <a:pt x="575930" y="194386"/>
                  </a:lnTo>
                  <a:lnTo>
                    <a:pt x="573806" y="196697"/>
                  </a:lnTo>
                  <a:lnTo>
                    <a:pt x="569497" y="199070"/>
                  </a:lnTo>
                  <a:lnTo>
                    <a:pt x="567373" y="201380"/>
                  </a:lnTo>
                  <a:lnTo>
                    <a:pt x="565250" y="206001"/>
                  </a:lnTo>
                  <a:lnTo>
                    <a:pt x="563126" y="208311"/>
                  </a:lnTo>
                  <a:lnTo>
                    <a:pt x="554569" y="212932"/>
                  </a:lnTo>
                  <a:lnTo>
                    <a:pt x="552446" y="215305"/>
                  </a:lnTo>
                  <a:lnTo>
                    <a:pt x="537518" y="215305"/>
                  </a:lnTo>
                  <a:lnTo>
                    <a:pt x="533271" y="212932"/>
                  </a:lnTo>
                  <a:lnTo>
                    <a:pt x="548198" y="208311"/>
                  </a:lnTo>
                  <a:lnTo>
                    <a:pt x="550322" y="203691"/>
                  </a:lnTo>
                  <a:lnTo>
                    <a:pt x="556568" y="196697"/>
                  </a:lnTo>
                  <a:lnTo>
                    <a:pt x="556568" y="190328"/>
                  </a:lnTo>
                  <a:lnTo>
                    <a:pt x="558754" y="188017"/>
                  </a:lnTo>
                  <a:lnTo>
                    <a:pt x="565000" y="174092"/>
                  </a:lnTo>
                  <a:lnTo>
                    <a:pt x="577804" y="160168"/>
                  </a:lnTo>
                  <a:lnTo>
                    <a:pt x="582051" y="157857"/>
                  </a:lnTo>
                  <a:lnTo>
                    <a:pt x="588297" y="150926"/>
                  </a:lnTo>
                  <a:lnTo>
                    <a:pt x="588297" y="146243"/>
                  </a:lnTo>
                  <a:lnTo>
                    <a:pt x="590420" y="141622"/>
                  </a:lnTo>
                  <a:lnTo>
                    <a:pt x="594668" y="137001"/>
                  </a:lnTo>
                  <a:lnTo>
                    <a:pt x="598915" y="134691"/>
                  </a:lnTo>
                  <a:lnTo>
                    <a:pt x="601038" y="132380"/>
                  </a:lnTo>
                  <a:lnTo>
                    <a:pt x="605348" y="130007"/>
                  </a:lnTo>
                  <a:lnTo>
                    <a:pt x="596791" y="127697"/>
                  </a:lnTo>
                  <a:lnTo>
                    <a:pt x="603037" y="120766"/>
                  </a:lnTo>
                  <a:lnTo>
                    <a:pt x="603037" y="113772"/>
                  </a:lnTo>
                  <a:lnTo>
                    <a:pt x="600851" y="111462"/>
                  </a:lnTo>
                  <a:lnTo>
                    <a:pt x="596604" y="109151"/>
                  </a:lnTo>
                  <a:lnTo>
                    <a:pt x="590358" y="109151"/>
                  </a:lnTo>
                  <a:lnTo>
                    <a:pt x="586048" y="106841"/>
                  </a:lnTo>
                  <a:lnTo>
                    <a:pt x="583925" y="104530"/>
                  </a:lnTo>
                  <a:lnTo>
                    <a:pt x="581801" y="97537"/>
                  </a:lnTo>
                  <a:lnTo>
                    <a:pt x="579678" y="83674"/>
                  </a:lnTo>
                  <a:lnTo>
                    <a:pt x="577554" y="64941"/>
                  </a:lnTo>
                  <a:lnTo>
                    <a:pt x="575430" y="53327"/>
                  </a:lnTo>
                  <a:lnTo>
                    <a:pt x="573307" y="44023"/>
                  </a:lnTo>
                  <a:lnTo>
                    <a:pt x="571121" y="37091"/>
                  </a:lnTo>
                  <a:lnTo>
                    <a:pt x="568997" y="32471"/>
                  </a:lnTo>
                  <a:lnTo>
                    <a:pt x="564750" y="30098"/>
                  </a:lnTo>
                  <a:lnTo>
                    <a:pt x="562626" y="30098"/>
                  </a:lnTo>
                  <a:lnTo>
                    <a:pt x="562626" y="34781"/>
                  </a:lnTo>
                  <a:lnTo>
                    <a:pt x="564750" y="37091"/>
                  </a:lnTo>
                  <a:lnTo>
                    <a:pt x="564750" y="41712"/>
                  </a:lnTo>
                  <a:lnTo>
                    <a:pt x="558504" y="41712"/>
                  </a:lnTo>
                  <a:lnTo>
                    <a:pt x="558504" y="39402"/>
                  </a:lnTo>
                  <a:lnTo>
                    <a:pt x="556318" y="41712"/>
                  </a:lnTo>
                  <a:lnTo>
                    <a:pt x="554195" y="46333"/>
                  </a:lnTo>
                  <a:lnTo>
                    <a:pt x="554195" y="48706"/>
                  </a:lnTo>
                  <a:lnTo>
                    <a:pt x="552071" y="51016"/>
                  </a:lnTo>
                  <a:lnTo>
                    <a:pt x="549947" y="55637"/>
                  </a:lnTo>
                  <a:lnTo>
                    <a:pt x="545700" y="60258"/>
                  </a:lnTo>
                  <a:lnTo>
                    <a:pt x="539454" y="74183"/>
                  </a:lnTo>
                  <a:lnTo>
                    <a:pt x="539454" y="81176"/>
                  </a:lnTo>
                  <a:lnTo>
                    <a:pt x="530960" y="95039"/>
                  </a:lnTo>
                  <a:lnTo>
                    <a:pt x="528836" y="95039"/>
                  </a:lnTo>
                  <a:lnTo>
                    <a:pt x="526650" y="97349"/>
                  </a:lnTo>
                  <a:lnTo>
                    <a:pt x="520404" y="97349"/>
                  </a:lnTo>
                  <a:lnTo>
                    <a:pt x="516157" y="92729"/>
                  </a:lnTo>
                  <a:lnTo>
                    <a:pt x="514034" y="95039"/>
                  </a:lnTo>
                  <a:lnTo>
                    <a:pt x="509724" y="95039"/>
                  </a:lnTo>
                  <a:lnTo>
                    <a:pt x="507600" y="92729"/>
                  </a:lnTo>
                  <a:lnTo>
                    <a:pt x="503353" y="92729"/>
                  </a:lnTo>
                  <a:lnTo>
                    <a:pt x="501230" y="95039"/>
                  </a:lnTo>
                  <a:lnTo>
                    <a:pt x="501230" y="97349"/>
                  </a:lnTo>
                  <a:lnTo>
                    <a:pt x="499106" y="99722"/>
                  </a:lnTo>
                  <a:lnTo>
                    <a:pt x="490549" y="99722"/>
                  </a:lnTo>
                  <a:lnTo>
                    <a:pt x="486302" y="95039"/>
                  </a:lnTo>
                  <a:lnTo>
                    <a:pt x="486302" y="92729"/>
                  </a:lnTo>
                  <a:lnTo>
                    <a:pt x="480056" y="90418"/>
                  </a:lnTo>
                  <a:lnTo>
                    <a:pt x="477933" y="88108"/>
                  </a:lnTo>
                  <a:lnTo>
                    <a:pt x="475809" y="83487"/>
                  </a:lnTo>
                  <a:lnTo>
                    <a:pt x="473685" y="83487"/>
                  </a:lnTo>
                  <a:lnTo>
                    <a:pt x="469438" y="85797"/>
                  </a:lnTo>
                  <a:lnTo>
                    <a:pt x="467315" y="88108"/>
                  </a:lnTo>
                  <a:lnTo>
                    <a:pt x="463005" y="90418"/>
                  </a:lnTo>
                  <a:lnTo>
                    <a:pt x="454511" y="90418"/>
                  </a:lnTo>
                  <a:lnTo>
                    <a:pt x="454511" y="85797"/>
                  </a:lnTo>
                  <a:lnTo>
                    <a:pt x="452387" y="85797"/>
                  </a:lnTo>
                  <a:lnTo>
                    <a:pt x="448077" y="88108"/>
                  </a:lnTo>
                  <a:lnTo>
                    <a:pt x="448077" y="97349"/>
                  </a:lnTo>
                  <a:lnTo>
                    <a:pt x="452387" y="102033"/>
                  </a:lnTo>
                  <a:lnTo>
                    <a:pt x="452387" y="104343"/>
                  </a:lnTo>
                  <a:lnTo>
                    <a:pt x="454511" y="106654"/>
                  </a:lnTo>
                  <a:lnTo>
                    <a:pt x="452387" y="108964"/>
                  </a:lnTo>
                  <a:lnTo>
                    <a:pt x="446141" y="108964"/>
                  </a:lnTo>
                  <a:lnTo>
                    <a:pt x="437647" y="104343"/>
                  </a:lnTo>
                  <a:lnTo>
                    <a:pt x="435461" y="104343"/>
                  </a:lnTo>
                  <a:lnTo>
                    <a:pt x="431214" y="102033"/>
                  </a:lnTo>
                  <a:lnTo>
                    <a:pt x="431214" y="104343"/>
                  </a:lnTo>
                  <a:lnTo>
                    <a:pt x="429090" y="106654"/>
                  </a:lnTo>
                  <a:lnTo>
                    <a:pt x="426966" y="106654"/>
                  </a:lnTo>
                  <a:lnTo>
                    <a:pt x="422719" y="102033"/>
                  </a:lnTo>
                  <a:lnTo>
                    <a:pt x="418410" y="102033"/>
                  </a:lnTo>
                  <a:lnTo>
                    <a:pt x="411227" y="109151"/>
                  </a:lnTo>
                  <a:lnTo>
                    <a:pt x="411227" y="111462"/>
                  </a:lnTo>
                  <a:lnTo>
                    <a:pt x="400547" y="111462"/>
                  </a:lnTo>
                  <a:lnTo>
                    <a:pt x="398423" y="116145"/>
                  </a:lnTo>
                  <a:lnTo>
                    <a:pt x="392177" y="116145"/>
                  </a:lnTo>
                  <a:lnTo>
                    <a:pt x="387867" y="120766"/>
                  </a:lnTo>
                  <a:lnTo>
                    <a:pt x="387867" y="125387"/>
                  </a:lnTo>
                  <a:lnTo>
                    <a:pt x="385744" y="127697"/>
                  </a:lnTo>
                  <a:lnTo>
                    <a:pt x="372940" y="127697"/>
                  </a:lnTo>
                  <a:lnTo>
                    <a:pt x="370816" y="123076"/>
                  </a:lnTo>
                  <a:lnTo>
                    <a:pt x="366569" y="123076"/>
                  </a:lnTo>
                  <a:lnTo>
                    <a:pt x="356014" y="109151"/>
                  </a:lnTo>
                  <a:lnTo>
                    <a:pt x="356014" y="97537"/>
                  </a:lnTo>
                  <a:lnTo>
                    <a:pt x="347519" y="88295"/>
                  </a:lnTo>
                  <a:lnTo>
                    <a:pt x="345333" y="83674"/>
                  </a:lnTo>
                  <a:lnTo>
                    <a:pt x="345333" y="81364"/>
                  </a:lnTo>
                  <a:lnTo>
                    <a:pt x="347519" y="76681"/>
                  </a:lnTo>
                  <a:lnTo>
                    <a:pt x="347519" y="74370"/>
                  </a:lnTo>
                  <a:lnTo>
                    <a:pt x="349643" y="69749"/>
                  </a:lnTo>
                  <a:lnTo>
                    <a:pt x="353890" y="53514"/>
                  </a:lnTo>
                  <a:lnTo>
                    <a:pt x="358137" y="48893"/>
                  </a:lnTo>
                  <a:lnTo>
                    <a:pt x="360261" y="44210"/>
                  </a:lnTo>
                  <a:lnTo>
                    <a:pt x="360261" y="39589"/>
                  </a:lnTo>
                  <a:lnTo>
                    <a:pt x="358137" y="39589"/>
                  </a:lnTo>
                  <a:lnTo>
                    <a:pt x="356014" y="37279"/>
                  </a:lnTo>
                  <a:lnTo>
                    <a:pt x="356014" y="25477"/>
                  </a:lnTo>
                  <a:lnTo>
                    <a:pt x="353890" y="25477"/>
                  </a:lnTo>
                  <a:lnTo>
                    <a:pt x="349643" y="27787"/>
                  </a:lnTo>
                  <a:lnTo>
                    <a:pt x="347519" y="27787"/>
                  </a:lnTo>
                  <a:lnTo>
                    <a:pt x="345333" y="25477"/>
                  </a:lnTo>
                  <a:lnTo>
                    <a:pt x="345333" y="23167"/>
                  </a:lnTo>
                  <a:lnTo>
                    <a:pt x="347519" y="20856"/>
                  </a:lnTo>
                  <a:lnTo>
                    <a:pt x="349643" y="16235"/>
                  </a:lnTo>
                  <a:lnTo>
                    <a:pt x="349643" y="9242"/>
                  </a:lnTo>
                  <a:lnTo>
                    <a:pt x="347519" y="4621"/>
                  </a:lnTo>
                  <a:lnTo>
                    <a:pt x="343209" y="0"/>
                  </a:lnTo>
                  <a:lnTo>
                    <a:pt x="341086" y="4621"/>
                  </a:lnTo>
                  <a:lnTo>
                    <a:pt x="332592" y="2311"/>
                  </a:lnTo>
                  <a:lnTo>
                    <a:pt x="332592" y="16235"/>
                  </a:lnTo>
                  <a:lnTo>
                    <a:pt x="330406" y="18546"/>
                  </a:lnTo>
                  <a:lnTo>
                    <a:pt x="326158" y="18546"/>
                  </a:lnTo>
                  <a:lnTo>
                    <a:pt x="326158" y="23167"/>
                  </a:lnTo>
                  <a:lnTo>
                    <a:pt x="317539" y="23167"/>
                  </a:lnTo>
                  <a:lnTo>
                    <a:pt x="313229" y="25477"/>
                  </a:lnTo>
                  <a:lnTo>
                    <a:pt x="305047" y="34781"/>
                  </a:lnTo>
                  <a:lnTo>
                    <a:pt x="300738" y="37091"/>
                  </a:lnTo>
                  <a:lnTo>
                    <a:pt x="294492" y="37091"/>
                  </a:lnTo>
                  <a:lnTo>
                    <a:pt x="292368" y="34781"/>
                  </a:lnTo>
                  <a:lnTo>
                    <a:pt x="286122" y="34781"/>
                  </a:lnTo>
                  <a:lnTo>
                    <a:pt x="283999" y="37091"/>
                  </a:lnTo>
                  <a:lnTo>
                    <a:pt x="283999" y="41712"/>
                  </a:lnTo>
                  <a:lnTo>
                    <a:pt x="281875" y="46333"/>
                  </a:lnTo>
                  <a:lnTo>
                    <a:pt x="281875" y="53327"/>
                  </a:lnTo>
                  <a:lnTo>
                    <a:pt x="279752" y="55637"/>
                  </a:lnTo>
                  <a:lnTo>
                    <a:pt x="275504" y="53327"/>
                  </a:lnTo>
                  <a:lnTo>
                    <a:pt x="271195" y="48706"/>
                  </a:lnTo>
                  <a:lnTo>
                    <a:pt x="269071" y="44023"/>
                  </a:lnTo>
                  <a:lnTo>
                    <a:pt x="266948" y="41712"/>
                  </a:lnTo>
                  <a:lnTo>
                    <a:pt x="262701" y="41712"/>
                  </a:lnTo>
                  <a:lnTo>
                    <a:pt x="260577" y="44023"/>
                  </a:lnTo>
                  <a:lnTo>
                    <a:pt x="256267" y="41712"/>
                  </a:lnTo>
                  <a:lnTo>
                    <a:pt x="252020" y="44023"/>
                  </a:lnTo>
                  <a:lnTo>
                    <a:pt x="247773" y="44023"/>
                  </a:lnTo>
                  <a:lnTo>
                    <a:pt x="247773" y="37091"/>
                  </a:lnTo>
                  <a:lnTo>
                    <a:pt x="245649" y="34781"/>
                  </a:lnTo>
                  <a:lnTo>
                    <a:pt x="230097" y="34781"/>
                  </a:lnTo>
                  <a:lnTo>
                    <a:pt x="230097" y="32471"/>
                  </a:lnTo>
                  <a:lnTo>
                    <a:pt x="227974" y="30098"/>
                  </a:lnTo>
                  <a:lnTo>
                    <a:pt x="227974" y="41712"/>
                  </a:lnTo>
                  <a:lnTo>
                    <a:pt x="234219" y="48706"/>
                  </a:lnTo>
                  <a:lnTo>
                    <a:pt x="238467" y="51016"/>
                  </a:lnTo>
                  <a:lnTo>
                    <a:pt x="240590" y="53327"/>
                  </a:lnTo>
                  <a:lnTo>
                    <a:pt x="240590" y="64941"/>
                  </a:lnTo>
                  <a:lnTo>
                    <a:pt x="238467" y="67252"/>
                  </a:lnTo>
                  <a:lnTo>
                    <a:pt x="242776" y="71872"/>
                  </a:lnTo>
                  <a:lnTo>
                    <a:pt x="244900" y="76493"/>
                  </a:lnTo>
                  <a:lnTo>
                    <a:pt x="244900" y="88108"/>
                  </a:lnTo>
                  <a:lnTo>
                    <a:pt x="261951" y="90418"/>
                  </a:lnTo>
                  <a:lnTo>
                    <a:pt x="264075" y="92729"/>
                  </a:lnTo>
                  <a:lnTo>
                    <a:pt x="264075" y="95039"/>
                  </a:lnTo>
                  <a:lnTo>
                    <a:pt x="261951" y="99722"/>
                  </a:lnTo>
                  <a:lnTo>
                    <a:pt x="259827" y="102033"/>
                  </a:lnTo>
                  <a:lnTo>
                    <a:pt x="244900" y="102033"/>
                  </a:lnTo>
                  <a:lnTo>
                    <a:pt x="244900" y="113585"/>
                  </a:lnTo>
                  <a:lnTo>
                    <a:pt x="242776" y="118268"/>
                  </a:lnTo>
                  <a:lnTo>
                    <a:pt x="230097" y="125199"/>
                  </a:lnTo>
                  <a:lnTo>
                    <a:pt x="227974" y="127510"/>
                  </a:lnTo>
                  <a:lnTo>
                    <a:pt x="221728" y="127510"/>
                  </a:lnTo>
                  <a:lnTo>
                    <a:pt x="217481" y="132193"/>
                  </a:lnTo>
                  <a:lnTo>
                    <a:pt x="213233" y="141435"/>
                  </a:lnTo>
                  <a:lnTo>
                    <a:pt x="208924" y="146055"/>
                  </a:lnTo>
                  <a:lnTo>
                    <a:pt x="206800" y="146055"/>
                  </a:lnTo>
                  <a:lnTo>
                    <a:pt x="206800" y="136814"/>
                  </a:lnTo>
                  <a:lnTo>
                    <a:pt x="204677" y="134503"/>
                  </a:lnTo>
                  <a:lnTo>
                    <a:pt x="202553" y="136814"/>
                  </a:lnTo>
                  <a:lnTo>
                    <a:pt x="198306" y="139124"/>
                  </a:lnTo>
                  <a:lnTo>
                    <a:pt x="196182" y="141435"/>
                  </a:lnTo>
                  <a:lnTo>
                    <a:pt x="191873" y="143745"/>
                  </a:lnTo>
                  <a:lnTo>
                    <a:pt x="189749" y="143745"/>
                  </a:lnTo>
                  <a:lnTo>
                    <a:pt x="185502" y="141435"/>
                  </a:lnTo>
                  <a:lnTo>
                    <a:pt x="183378" y="141435"/>
                  </a:lnTo>
                  <a:lnTo>
                    <a:pt x="179068" y="136814"/>
                  </a:lnTo>
                  <a:lnTo>
                    <a:pt x="179068" y="134503"/>
                  </a:lnTo>
                  <a:lnTo>
                    <a:pt x="176945" y="129820"/>
                  </a:lnTo>
                  <a:lnTo>
                    <a:pt x="174821" y="127510"/>
                  </a:lnTo>
                  <a:lnTo>
                    <a:pt x="166327" y="127510"/>
                  </a:lnTo>
                  <a:lnTo>
                    <a:pt x="166327" y="115958"/>
                  </a:lnTo>
                  <a:lnTo>
                    <a:pt x="164141" y="111274"/>
                  </a:lnTo>
                  <a:lnTo>
                    <a:pt x="164141" y="106654"/>
                  </a:lnTo>
                  <a:lnTo>
                    <a:pt x="162017" y="104343"/>
                  </a:lnTo>
                  <a:lnTo>
                    <a:pt x="162017" y="99722"/>
                  </a:lnTo>
                  <a:lnTo>
                    <a:pt x="159894" y="99722"/>
                  </a:lnTo>
                  <a:lnTo>
                    <a:pt x="148901" y="111274"/>
                  </a:lnTo>
                  <a:lnTo>
                    <a:pt x="140407" y="102033"/>
                  </a:lnTo>
                  <a:lnTo>
                    <a:pt x="138283" y="102033"/>
                  </a:lnTo>
                  <a:lnTo>
                    <a:pt x="136160" y="104343"/>
                  </a:lnTo>
                  <a:lnTo>
                    <a:pt x="136160" y="111274"/>
                  </a:lnTo>
                  <a:lnTo>
                    <a:pt x="112675" y="113585"/>
                  </a:lnTo>
                  <a:lnTo>
                    <a:pt x="108428" y="108964"/>
                  </a:lnTo>
                  <a:lnTo>
                    <a:pt x="102182" y="108964"/>
                  </a:lnTo>
                  <a:lnTo>
                    <a:pt x="100058" y="111274"/>
                  </a:lnTo>
                  <a:lnTo>
                    <a:pt x="97935" y="115958"/>
                  </a:lnTo>
                  <a:lnTo>
                    <a:pt x="97935" y="120578"/>
                  </a:lnTo>
                  <a:lnTo>
                    <a:pt x="100058" y="125199"/>
                  </a:lnTo>
                  <a:lnTo>
                    <a:pt x="100058" y="129820"/>
                  </a:lnTo>
                  <a:lnTo>
                    <a:pt x="108615" y="134503"/>
                  </a:lnTo>
                  <a:lnTo>
                    <a:pt x="112863" y="132193"/>
                  </a:lnTo>
                  <a:lnTo>
                    <a:pt x="117110" y="136814"/>
                  </a:lnTo>
                  <a:lnTo>
                    <a:pt x="117110" y="139124"/>
                  </a:lnTo>
                  <a:lnTo>
                    <a:pt x="119233" y="141435"/>
                  </a:lnTo>
                  <a:lnTo>
                    <a:pt x="119233" y="143745"/>
                  </a:lnTo>
                  <a:lnTo>
                    <a:pt x="117110" y="146055"/>
                  </a:lnTo>
                  <a:lnTo>
                    <a:pt x="106492" y="146055"/>
                  </a:lnTo>
                  <a:lnTo>
                    <a:pt x="104306" y="143745"/>
                  </a:lnTo>
                  <a:lnTo>
                    <a:pt x="93688" y="146055"/>
                  </a:lnTo>
                  <a:lnTo>
                    <a:pt x="91564" y="171595"/>
                  </a:lnTo>
                  <a:lnTo>
                    <a:pt x="93688" y="171595"/>
                  </a:lnTo>
                  <a:lnTo>
                    <a:pt x="97935" y="176215"/>
                  </a:lnTo>
                  <a:lnTo>
                    <a:pt x="102182" y="178526"/>
                  </a:lnTo>
                  <a:lnTo>
                    <a:pt x="104306" y="180836"/>
                  </a:lnTo>
                  <a:lnTo>
                    <a:pt x="104306" y="190328"/>
                  </a:lnTo>
                  <a:lnTo>
                    <a:pt x="106492" y="192638"/>
                  </a:lnTo>
                  <a:lnTo>
                    <a:pt x="106492" y="194948"/>
                  </a:lnTo>
                  <a:lnTo>
                    <a:pt x="110739" y="199632"/>
                  </a:lnTo>
                  <a:lnTo>
                    <a:pt x="112863" y="204253"/>
                  </a:lnTo>
                  <a:lnTo>
                    <a:pt x="112863" y="208873"/>
                  </a:lnTo>
                  <a:lnTo>
                    <a:pt x="110739" y="213494"/>
                  </a:lnTo>
                  <a:lnTo>
                    <a:pt x="106492" y="218177"/>
                  </a:lnTo>
                  <a:lnTo>
                    <a:pt x="108615" y="236910"/>
                  </a:lnTo>
                  <a:lnTo>
                    <a:pt x="102369" y="255643"/>
                  </a:lnTo>
                  <a:lnTo>
                    <a:pt x="100246" y="283493"/>
                  </a:lnTo>
                  <a:lnTo>
                    <a:pt x="100246" y="295045"/>
                  </a:lnTo>
                  <a:lnTo>
                    <a:pt x="98122" y="299729"/>
                  </a:lnTo>
                  <a:lnTo>
                    <a:pt x="95999" y="302039"/>
                  </a:lnTo>
                  <a:lnTo>
                    <a:pt x="89753" y="302039"/>
                  </a:lnTo>
                  <a:lnTo>
                    <a:pt x="89753" y="299729"/>
                  </a:lnTo>
                  <a:lnTo>
                    <a:pt x="85506" y="295045"/>
                  </a:lnTo>
                  <a:lnTo>
                    <a:pt x="79260" y="295045"/>
                  </a:lnTo>
                  <a:lnTo>
                    <a:pt x="77136" y="297356"/>
                  </a:lnTo>
                  <a:lnTo>
                    <a:pt x="74950" y="302039"/>
                  </a:lnTo>
                  <a:lnTo>
                    <a:pt x="72827" y="304349"/>
                  </a:lnTo>
                  <a:lnTo>
                    <a:pt x="62209" y="302039"/>
                  </a:lnTo>
                  <a:lnTo>
                    <a:pt x="60023" y="306660"/>
                  </a:lnTo>
                  <a:lnTo>
                    <a:pt x="48967" y="306660"/>
                  </a:lnTo>
                  <a:lnTo>
                    <a:pt x="44658" y="308970"/>
                  </a:lnTo>
                  <a:lnTo>
                    <a:pt x="42534" y="311281"/>
                  </a:lnTo>
                  <a:lnTo>
                    <a:pt x="38287" y="313591"/>
                  </a:lnTo>
                  <a:lnTo>
                    <a:pt x="34040" y="318274"/>
                  </a:lnTo>
                  <a:lnTo>
                    <a:pt x="34040" y="320585"/>
                  </a:lnTo>
                  <a:lnTo>
                    <a:pt x="31916" y="322895"/>
                  </a:lnTo>
                  <a:lnTo>
                    <a:pt x="31916" y="325206"/>
                  </a:lnTo>
                  <a:lnTo>
                    <a:pt x="23359" y="325206"/>
                  </a:lnTo>
                  <a:lnTo>
                    <a:pt x="23359" y="346062"/>
                  </a:lnTo>
                  <a:lnTo>
                    <a:pt x="17114" y="353055"/>
                  </a:lnTo>
                  <a:lnTo>
                    <a:pt x="17114" y="357676"/>
                  </a:lnTo>
                  <a:lnTo>
                    <a:pt x="19237" y="359987"/>
                  </a:lnTo>
                  <a:lnTo>
                    <a:pt x="19237" y="366980"/>
                  </a:lnTo>
                  <a:lnTo>
                    <a:pt x="21361" y="369291"/>
                  </a:lnTo>
                  <a:lnTo>
                    <a:pt x="19237" y="369291"/>
                  </a:lnTo>
                  <a:lnTo>
                    <a:pt x="17114" y="366980"/>
                  </a:lnTo>
                  <a:lnTo>
                    <a:pt x="6433" y="378532"/>
                  </a:lnTo>
                  <a:lnTo>
                    <a:pt x="4310" y="383153"/>
                  </a:lnTo>
                  <a:lnTo>
                    <a:pt x="4310" y="392457"/>
                  </a:lnTo>
                  <a:lnTo>
                    <a:pt x="6433" y="394767"/>
                  </a:lnTo>
                  <a:lnTo>
                    <a:pt x="2186" y="397078"/>
                  </a:lnTo>
                  <a:lnTo>
                    <a:pt x="0" y="399388"/>
                  </a:lnTo>
                  <a:lnTo>
                    <a:pt x="0" y="404072"/>
                  </a:lnTo>
                  <a:lnTo>
                    <a:pt x="2186" y="406382"/>
                  </a:lnTo>
                  <a:lnTo>
                    <a:pt x="6433" y="408692"/>
                  </a:lnTo>
                  <a:lnTo>
                    <a:pt x="8557" y="417996"/>
                  </a:lnTo>
                  <a:lnTo>
                    <a:pt x="8557" y="420307"/>
                  </a:lnTo>
                  <a:lnTo>
                    <a:pt x="10680" y="422617"/>
                  </a:lnTo>
                  <a:lnTo>
                    <a:pt x="14927" y="431859"/>
                  </a:lnTo>
                  <a:lnTo>
                    <a:pt x="19237" y="436542"/>
                  </a:lnTo>
                  <a:lnTo>
                    <a:pt x="23484" y="438852"/>
                  </a:lnTo>
                  <a:lnTo>
                    <a:pt x="32041" y="448094"/>
                  </a:lnTo>
                  <a:lnTo>
                    <a:pt x="29855" y="450405"/>
                  </a:lnTo>
                  <a:lnTo>
                    <a:pt x="27732" y="455088"/>
                  </a:lnTo>
                  <a:lnTo>
                    <a:pt x="23484" y="457398"/>
                  </a:lnTo>
                  <a:lnTo>
                    <a:pt x="21361" y="459709"/>
                  </a:lnTo>
                  <a:lnTo>
                    <a:pt x="36476" y="459709"/>
                  </a:lnTo>
                  <a:lnTo>
                    <a:pt x="40723" y="462019"/>
                  </a:lnTo>
                  <a:lnTo>
                    <a:pt x="42722" y="462019"/>
                  </a:lnTo>
                  <a:lnTo>
                    <a:pt x="44845" y="464330"/>
                  </a:lnTo>
                  <a:lnTo>
                    <a:pt x="44845" y="469013"/>
                  </a:lnTo>
                  <a:lnTo>
                    <a:pt x="47031" y="473634"/>
                  </a:lnTo>
                  <a:lnTo>
                    <a:pt x="49155" y="475944"/>
                  </a:lnTo>
                  <a:lnTo>
                    <a:pt x="49155" y="477568"/>
                  </a:lnTo>
                  <a:lnTo>
                    <a:pt x="70453" y="475257"/>
                  </a:lnTo>
                  <a:lnTo>
                    <a:pt x="89628" y="456524"/>
                  </a:lnTo>
                  <a:lnTo>
                    <a:pt x="89628" y="461145"/>
                  </a:lnTo>
                  <a:lnTo>
                    <a:pt x="91814" y="465766"/>
                  </a:lnTo>
                  <a:lnTo>
                    <a:pt x="91814" y="472759"/>
                  </a:lnTo>
                  <a:lnTo>
                    <a:pt x="89628" y="475070"/>
                  </a:lnTo>
                  <a:lnTo>
                    <a:pt x="89628" y="479691"/>
                  </a:lnTo>
                  <a:lnTo>
                    <a:pt x="87504" y="484374"/>
                  </a:lnTo>
                  <a:lnTo>
                    <a:pt x="87504" y="488995"/>
                  </a:lnTo>
                  <a:lnTo>
                    <a:pt x="89628" y="495926"/>
                  </a:lnTo>
                  <a:lnTo>
                    <a:pt x="89628" y="507540"/>
                  </a:lnTo>
                  <a:lnTo>
                    <a:pt x="93938" y="505230"/>
                  </a:lnTo>
                  <a:lnTo>
                    <a:pt x="93938" y="507540"/>
                  </a:lnTo>
                  <a:lnTo>
                    <a:pt x="96061" y="509851"/>
                  </a:lnTo>
                  <a:lnTo>
                    <a:pt x="100308" y="509851"/>
                  </a:lnTo>
                  <a:lnTo>
                    <a:pt x="100308" y="507540"/>
                  </a:lnTo>
                  <a:lnTo>
                    <a:pt x="102432" y="507540"/>
                  </a:lnTo>
                  <a:lnTo>
                    <a:pt x="104556" y="505230"/>
                  </a:lnTo>
                  <a:lnTo>
                    <a:pt x="115236" y="505230"/>
                  </a:lnTo>
                  <a:lnTo>
                    <a:pt x="119483" y="507540"/>
                  </a:lnTo>
                  <a:lnTo>
                    <a:pt x="130164" y="507540"/>
                  </a:lnTo>
                  <a:lnTo>
                    <a:pt x="132287" y="509851"/>
                  </a:lnTo>
                  <a:lnTo>
                    <a:pt x="132287" y="512161"/>
                  </a:lnTo>
                  <a:lnTo>
                    <a:pt x="138533" y="512161"/>
                  </a:lnTo>
                  <a:lnTo>
                    <a:pt x="147027" y="507540"/>
                  </a:lnTo>
                  <a:lnTo>
                    <a:pt x="149151" y="505230"/>
                  </a:lnTo>
                  <a:lnTo>
                    <a:pt x="153461" y="498236"/>
                  </a:lnTo>
                  <a:lnTo>
                    <a:pt x="165952" y="498236"/>
                  </a:lnTo>
                  <a:lnTo>
                    <a:pt x="168076" y="486684"/>
                  </a:lnTo>
                  <a:lnTo>
                    <a:pt x="180880" y="486684"/>
                  </a:lnTo>
                  <a:lnTo>
                    <a:pt x="180880" y="484374"/>
                  </a:lnTo>
                  <a:lnTo>
                    <a:pt x="183003" y="482001"/>
                  </a:lnTo>
                  <a:lnTo>
                    <a:pt x="185127" y="477380"/>
                  </a:lnTo>
                  <a:lnTo>
                    <a:pt x="187251" y="475070"/>
                  </a:lnTo>
                  <a:lnTo>
                    <a:pt x="191498" y="472759"/>
                  </a:lnTo>
                  <a:lnTo>
                    <a:pt x="204302" y="472759"/>
                  </a:lnTo>
                  <a:lnTo>
                    <a:pt x="208549" y="468138"/>
                  </a:lnTo>
                  <a:lnTo>
                    <a:pt x="212859" y="472759"/>
                  </a:lnTo>
                  <a:lnTo>
                    <a:pt x="214982" y="472759"/>
                  </a:lnTo>
                  <a:lnTo>
                    <a:pt x="214982" y="470449"/>
                  </a:lnTo>
                  <a:lnTo>
                    <a:pt x="219229" y="468138"/>
                  </a:lnTo>
                  <a:lnTo>
                    <a:pt x="223851" y="468138"/>
                  </a:lnTo>
                  <a:lnTo>
                    <a:pt x="223851" y="479691"/>
                  </a:lnTo>
                  <a:lnTo>
                    <a:pt x="221728" y="482001"/>
                  </a:lnTo>
                  <a:lnTo>
                    <a:pt x="221728" y="484374"/>
                  </a:lnTo>
                  <a:lnTo>
                    <a:pt x="219604" y="486684"/>
                  </a:lnTo>
                  <a:lnTo>
                    <a:pt x="219604" y="498236"/>
                  </a:lnTo>
                  <a:lnTo>
                    <a:pt x="221728" y="500609"/>
                  </a:lnTo>
                  <a:lnTo>
                    <a:pt x="223851" y="505230"/>
                  </a:lnTo>
                  <a:lnTo>
                    <a:pt x="223851" y="512161"/>
                  </a:lnTo>
                  <a:lnTo>
                    <a:pt x="221728" y="514472"/>
                  </a:lnTo>
                  <a:lnTo>
                    <a:pt x="221728" y="519155"/>
                  </a:lnTo>
                  <a:lnTo>
                    <a:pt x="225975" y="523776"/>
                  </a:lnTo>
                  <a:lnTo>
                    <a:pt x="230285" y="526086"/>
                  </a:lnTo>
                  <a:lnTo>
                    <a:pt x="232408" y="528397"/>
                  </a:lnTo>
                  <a:lnTo>
                    <a:pt x="234532" y="540011"/>
                  </a:lnTo>
                  <a:lnTo>
                    <a:pt x="243088" y="540011"/>
                  </a:lnTo>
                  <a:lnTo>
                    <a:pt x="245212" y="542321"/>
                  </a:lnTo>
                  <a:lnTo>
                    <a:pt x="245212" y="544632"/>
                  </a:lnTo>
                  <a:lnTo>
                    <a:pt x="247336" y="549253"/>
                  </a:lnTo>
                  <a:lnTo>
                    <a:pt x="247336" y="551625"/>
                  </a:lnTo>
                  <a:lnTo>
                    <a:pt x="249459" y="553936"/>
                  </a:lnTo>
                  <a:lnTo>
                    <a:pt x="253706" y="556246"/>
                  </a:lnTo>
                  <a:lnTo>
                    <a:pt x="264387" y="556246"/>
                  </a:lnTo>
                  <a:lnTo>
                    <a:pt x="266510" y="553936"/>
                  </a:lnTo>
                  <a:lnTo>
                    <a:pt x="268634" y="558557"/>
                  </a:lnTo>
                  <a:lnTo>
                    <a:pt x="272944" y="560867"/>
                  </a:lnTo>
                  <a:lnTo>
                    <a:pt x="277191" y="560867"/>
                  </a:lnTo>
                  <a:lnTo>
                    <a:pt x="279315" y="558557"/>
                  </a:lnTo>
                  <a:lnTo>
                    <a:pt x="283562" y="558557"/>
                  </a:lnTo>
                  <a:lnTo>
                    <a:pt x="283562" y="560867"/>
                  </a:lnTo>
                  <a:lnTo>
                    <a:pt x="285685" y="565488"/>
                  </a:lnTo>
                  <a:lnTo>
                    <a:pt x="289995" y="567861"/>
                  </a:lnTo>
                  <a:lnTo>
                    <a:pt x="294242" y="572482"/>
                  </a:lnTo>
                  <a:lnTo>
                    <a:pt x="298489" y="574792"/>
                  </a:lnTo>
                  <a:lnTo>
                    <a:pt x="307046" y="574792"/>
                  </a:lnTo>
                  <a:lnTo>
                    <a:pt x="307046" y="577477"/>
                  </a:lnTo>
                  <a:lnTo>
                    <a:pt x="311293" y="582098"/>
                  </a:lnTo>
                  <a:lnTo>
                    <a:pt x="315540" y="584408"/>
                  </a:lnTo>
                  <a:lnTo>
                    <a:pt x="317726" y="586781"/>
                  </a:lnTo>
                  <a:lnTo>
                    <a:pt x="339025" y="586781"/>
                  </a:lnTo>
                  <a:lnTo>
                    <a:pt x="347582" y="591402"/>
                  </a:lnTo>
                  <a:lnTo>
                    <a:pt x="349705" y="596023"/>
                  </a:lnTo>
                  <a:lnTo>
                    <a:pt x="351829" y="598333"/>
                  </a:lnTo>
                  <a:lnTo>
                    <a:pt x="351829" y="609948"/>
                  </a:lnTo>
                  <a:lnTo>
                    <a:pt x="353952" y="614568"/>
                  </a:lnTo>
                  <a:lnTo>
                    <a:pt x="356076" y="616879"/>
                  </a:lnTo>
                  <a:lnTo>
                    <a:pt x="358200" y="621562"/>
                  </a:lnTo>
                  <a:lnTo>
                    <a:pt x="358200" y="633114"/>
                  </a:lnTo>
                  <a:lnTo>
                    <a:pt x="351954" y="633114"/>
                  </a:lnTo>
                  <a:lnTo>
                    <a:pt x="351954" y="635487"/>
                  </a:lnTo>
                  <a:lnTo>
                    <a:pt x="354077" y="637797"/>
                  </a:lnTo>
                  <a:lnTo>
                    <a:pt x="356201" y="642418"/>
                  </a:lnTo>
                  <a:lnTo>
                    <a:pt x="360448" y="644729"/>
                  </a:lnTo>
                  <a:lnTo>
                    <a:pt x="362634" y="647039"/>
                  </a:lnTo>
                  <a:lnTo>
                    <a:pt x="360448" y="651722"/>
                  </a:lnTo>
                  <a:lnTo>
                    <a:pt x="360448" y="667895"/>
                  </a:lnTo>
                  <a:lnTo>
                    <a:pt x="362634" y="670268"/>
                  </a:lnTo>
                  <a:lnTo>
                    <a:pt x="373252" y="672578"/>
                  </a:lnTo>
                  <a:lnTo>
                    <a:pt x="390303" y="674889"/>
                  </a:lnTo>
                  <a:lnTo>
                    <a:pt x="411227" y="674889"/>
                  </a:lnTo>
                  <a:lnTo>
                    <a:pt x="411227" y="677387"/>
                  </a:lnTo>
                  <a:lnTo>
                    <a:pt x="409103" y="679697"/>
                  </a:lnTo>
                  <a:lnTo>
                    <a:pt x="409103" y="684318"/>
                  </a:lnTo>
                  <a:lnTo>
                    <a:pt x="406980" y="691311"/>
                  </a:lnTo>
                  <a:lnTo>
                    <a:pt x="406980" y="695932"/>
                  </a:lnTo>
                  <a:lnTo>
                    <a:pt x="409103" y="700553"/>
                  </a:lnTo>
                  <a:lnTo>
                    <a:pt x="413350" y="702926"/>
                  </a:lnTo>
                  <a:lnTo>
                    <a:pt x="415474" y="705236"/>
                  </a:lnTo>
                  <a:lnTo>
                    <a:pt x="424031" y="709857"/>
                  </a:lnTo>
                  <a:lnTo>
                    <a:pt x="428278" y="714478"/>
                  </a:lnTo>
                  <a:lnTo>
                    <a:pt x="430402" y="719161"/>
                  </a:lnTo>
                  <a:lnTo>
                    <a:pt x="434649" y="733024"/>
                  </a:lnTo>
                  <a:lnTo>
                    <a:pt x="434649" y="737707"/>
                  </a:lnTo>
                  <a:lnTo>
                    <a:pt x="432525" y="742328"/>
                  </a:lnTo>
                  <a:lnTo>
                    <a:pt x="432525" y="751569"/>
                  </a:lnTo>
                  <a:lnTo>
                    <a:pt x="430402" y="753942"/>
                  </a:lnTo>
                  <a:lnTo>
                    <a:pt x="430402" y="756253"/>
                  </a:lnTo>
                  <a:lnTo>
                    <a:pt x="432525" y="760873"/>
                  </a:lnTo>
                  <a:lnTo>
                    <a:pt x="430402" y="765494"/>
                  </a:lnTo>
                  <a:lnTo>
                    <a:pt x="428278" y="767805"/>
                  </a:lnTo>
                  <a:lnTo>
                    <a:pt x="426155" y="772488"/>
                  </a:lnTo>
                  <a:lnTo>
                    <a:pt x="426155" y="781729"/>
                  </a:lnTo>
                  <a:lnTo>
                    <a:pt x="428278" y="784040"/>
                  </a:lnTo>
                  <a:lnTo>
                    <a:pt x="432525" y="786413"/>
                  </a:lnTo>
                  <a:lnTo>
                    <a:pt x="430402" y="788723"/>
                  </a:lnTo>
                  <a:lnTo>
                    <a:pt x="426155" y="791034"/>
                  </a:lnTo>
                  <a:lnTo>
                    <a:pt x="424031" y="793344"/>
                  </a:lnTo>
                  <a:lnTo>
                    <a:pt x="424031" y="797965"/>
                  </a:lnTo>
                  <a:lnTo>
                    <a:pt x="426155" y="800275"/>
                  </a:lnTo>
                  <a:lnTo>
                    <a:pt x="430402" y="802586"/>
                  </a:lnTo>
                  <a:lnTo>
                    <a:pt x="430402" y="816510"/>
                  </a:lnTo>
                  <a:lnTo>
                    <a:pt x="434649" y="816510"/>
                  </a:lnTo>
                  <a:lnTo>
                    <a:pt x="434649" y="823504"/>
                  </a:lnTo>
                  <a:lnTo>
                    <a:pt x="432525" y="828125"/>
                  </a:lnTo>
                  <a:lnTo>
                    <a:pt x="432525" y="844360"/>
                  </a:lnTo>
                  <a:lnTo>
                    <a:pt x="434649" y="848981"/>
                  </a:lnTo>
                  <a:lnTo>
                    <a:pt x="436835" y="851292"/>
                  </a:lnTo>
                  <a:lnTo>
                    <a:pt x="449327" y="855975"/>
                  </a:lnTo>
                  <a:lnTo>
                    <a:pt x="464254" y="858285"/>
                  </a:lnTo>
                  <a:lnTo>
                    <a:pt x="489862" y="858285"/>
                  </a:lnTo>
                  <a:lnTo>
                    <a:pt x="494109" y="860596"/>
                  </a:lnTo>
                  <a:lnTo>
                    <a:pt x="496233" y="862906"/>
                  </a:lnTo>
                  <a:lnTo>
                    <a:pt x="496233" y="872210"/>
                  </a:lnTo>
                  <a:lnTo>
                    <a:pt x="498419" y="879141"/>
                  </a:lnTo>
                  <a:lnTo>
                    <a:pt x="498419" y="888445"/>
                  </a:lnTo>
                  <a:lnTo>
                    <a:pt x="500542" y="895377"/>
                  </a:lnTo>
                  <a:lnTo>
                    <a:pt x="500542" y="902183"/>
                  </a:lnTo>
                  <a:lnTo>
                    <a:pt x="504790" y="911487"/>
                  </a:lnTo>
                  <a:lnTo>
                    <a:pt x="509037" y="913797"/>
                  </a:lnTo>
                  <a:lnTo>
                    <a:pt x="513347" y="913797"/>
                  </a:lnTo>
                  <a:lnTo>
                    <a:pt x="519592" y="906866"/>
                  </a:lnTo>
                  <a:lnTo>
                    <a:pt x="523840" y="906866"/>
                  </a:lnTo>
                  <a:lnTo>
                    <a:pt x="528149" y="909177"/>
                  </a:lnTo>
                  <a:lnTo>
                    <a:pt x="532396" y="913797"/>
                  </a:lnTo>
                  <a:lnTo>
                    <a:pt x="534520" y="918418"/>
                  </a:lnTo>
                  <a:lnTo>
                    <a:pt x="534520" y="925412"/>
                  </a:lnTo>
                  <a:lnTo>
                    <a:pt x="532396" y="932343"/>
                  </a:lnTo>
                  <a:lnTo>
                    <a:pt x="532396" y="943958"/>
                  </a:lnTo>
                  <a:lnTo>
                    <a:pt x="530273" y="946268"/>
                  </a:lnTo>
                  <a:lnTo>
                    <a:pt x="530273" y="948578"/>
                  </a:lnTo>
                  <a:lnTo>
                    <a:pt x="528149" y="953199"/>
                  </a:lnTo>
                  <a:lnTo>
                    <a:pt x="528149" y="957882"/>
                  </a:lnTo>
                  <a:lnTo>
                    <a:pt x="530273" y="964814"/>
                  </a:lnTo>
                  <a:lnTo>
                    <a:pt x="534520" y="962503"/>
                  </a:lnTo>
                  <a:lnTo>
                    <a:pt x="536644" y="960193"/>
                  </a:lnTo>
                  <a:lnTo>
                    <a:pt x="542889" y="960193"/>
                  </a:lnTo>
                  <a:lnTo>
                    <a:pt x="545013" y="962503"/>
                  </a:lnTo>
                  <a:lnTo>
                    <a:pt x="549260" y="971807"/>
                  </a:lnTo>
                  <a:lnTo>
                    <a:pt x="549260" y="976428"/>
                  </a:lnTo>
                  <a:lnTo>
                    <a:pt x="551384" y="976428"/>
                  </a:lnTo>
                  <a:lnTo>
                    <a:pt x="553507" y="978739"/>
                  </a:lnTo>
                  <a:lnTo>
                    <a:pt x="553507" y="990353"/>
                  </a:lnTo>
                  <a:lnTo>
                    <a:pt x="555631" y="997284"/>
                  </a:lnTo>
                  <a:lnTo>
                    <a:pt x="555631" y="1011209"/>
                  </a:lnTo>
                  <a:lnTo>
                    <a:pt x="536456" y="1018140"/>
                  </a:lnTo>
                  <a:lnTo>
                    <a:pt x="534333" y="1020451"/>
                  </a:lnTo>
                  <a:lnTo>
                    <a:pt x="532209" y="1025134"/>
                  </a:lnTo>
                  <a:lnTo>
                    <a:pt x="532209" y="1032065"/>
                  </a:lnTo>
                  <a:lnTo>
                    <a:pt x="519405" y="1032065"/>
                  </a:lnTo>
                  <a:lnTo>
                    <a:pt x="519405" y="1039059"/>
                  </a:lnTo>
                  <a:lnTo>
                    <a:pt x="517282" y="1041369"/>
                  </a:lnTo>
                  <a:lnTo>
                    <a:pt x="515158" y="1050611"/>
                  </a:lnTo>
                  <a:lnTo>
                    <a:pt x="506601" y="1052921"/>
                  </a:lnTo>
                  <a:lnTo>
                    <a:pt x="506601" y="1057605"/>
                  </a:lnTo>
                  <a:lnTo>
                    <a:pt x="504477" y="1062226"/>
                  </a:lnTo>
                  <a:lnTo>
                    <a:pt x="504477" y="1066846"/>
                  </a:lnTo>
                  <a:lnTo>
                    <a:pt x="498232" y="1073840"/>
                  </a:lnTo>
                  <a:lnTo>
                    <a:pt x="493922" y="1073840"/>
                  </a:lnTo>
                  <a:lnTo>
                    <a:pt x="493922" y="1083269"/>
                  </a:lnTo>
                  <a:lnTo>
                    <a:pt x="491798" y="1085579"/>
                  </a:lnTo>
                  <a:lnTo>
                    <a:pt x="489675" y="1090263"/>
                  </a:lnTo>
                  <a:lnTo>
                    <a:pt x="487551" y="1092573"/>
                  </a:lnTo>
                  <a:lnTo>
                    <a:pt x="481305" y="1092573"/>
                  </a:lnTo>
                  <a:lnTo>
                    <a:pt x="479182" y="1094883"/>
                  </a:lnTo>
                  <a:lnTo>
                    <a:pt x="479182" y="1099504"/>
                  </a:lnTo>
                  <a:lnTo>
                    <a:pt x="477058" y="1104125"/>
                  </a:lnTo>
                  <a:lnTo>
                    <a:pt x="477058" y="1108246"/>
                  </a:lnTo>
                  <a:lnTo>
                    <a:pt x="486177" y="1108246"/>
                  </a:lnTo>
                  <a:lnTo>
                    <a:pt x="488301" y="1105936"/>
                  </a:lnTo>
                  <a:lnTo>
                    <a:pt x="492548" y="1103563"/>
                  </a:lnTo>
                  <a:lnTo>
                    <a:pt x="496795" y="1103563"/>
                  </a:lnTo>
                  <a:lnTo>
                    <a:pt x="498981" y="1105936"/>
                  </a:lnTo>
                  <a:lnTo>
                    <a:pt x="507475" y="1110557"/>
                  </a:lnTo>
                  <a:lnTo>
                    <a:pt x="509599" y="1115177"/>
                  </a:lnTo>
                  <a:lnTo>
                    <a:pt x="513909" y="1117488"/>
                  </a:lnTo>
                  <a:lnTo>
                    <a:pt x="516032" y="1119798"/>
                  </a:lnTo>
                  <a:lnTo>
                    <a:pt x="518156" y="1124481"/>
                  </a:lnTo>
                  <a:lnTo>
                    <a:pt x="522403" y="1129103"/>
                  </a:lnTo>
                  <a:lnTo>
                    <a:pt x="522403" y="1133723"/>
                  </a:lnTo>
                  <a:lnTo>
                    <a:pt x="526650" y="1133723"/>
                  </a:lnTo>
                  <a:lnTo>
                    <a:pt x="526650" y="1131413"/>
                  </a:lnTo>
                  <a:lnTo>
                    <a:pt x="530960" y="1126792"/>
                  </a:lnTo>
                  <a:lnTo>
                    <a:pt x="533084" y="1126792"/>
                  </a:lnTo>
                  <a:lnTo>
                    <a:pt x="537331" y="1129103"/>
                  </a:lnTo>
                  <a:lnTo>
                    <a:pt x="539454" y="1133723"/>
                  </a:lnTo>
                  <a:lnTo>
                    <a:pt x="545700" y="1140717"/>
                  </a:lnTo>
                  <a:lnTo>
                    <a:pt x="551946" y="1140717"/>
                  </a:lnTo>
                  <a:lnTo>
                    <a:pt x="558192" y="1147648"/>
                  </a:lnTo>
                  <a:lnTo>
                    <a:pt x="560315" y="1147648"/>
                  </a:lnTo>
                  <a:lnTo>
                    <a:pt x="560315" y="1152269"/>
                  </a:lnTo>
                  <a:lnTo>
                    <a:pt x="562439" y="1154579"/>
                  </a:lnTo>
                  <a:lnTo>
                    <a:pt x="566686" y="1156952"/>
                  </a:lnTo>
                  <a:lnTo>
                    <a:pt x="572932" y="1159262"/>
                  </a:lnTo>
                  <a:lnTo>
                    <a:pt x="577179" y="1159262"/>
                  </a:lnTo>
                  <a:lnTo>
                    <a:pt x="579303" y="1163883"/>
                  </a:lnTo>
                  <a:lnTo>
                    <a:pt x="581426" y="1166194"/>
                  </a:lnTo>
                  <a:lnTo>
                    <a:pt x="583550" y="1170815"/>
                  </a:lnTo>
                  <a:lnTo>
                    <a:pt x="589796" y="1177808"/>
                  </a:lnTo>
                  <a:lnTo>
                    <a:pt x="591919" y="1177808"/>
                  </a:lnTo>
                  <a:lnTo>
                    <a:pt x="596166" y="1180119"/>
                  </a:lnTo>
                  <a:lnTo>
                    <a:pt x="598290" y="1180119"/>
                  </a:lnTo>
                  <a:lnTo>
                    <a:pt x="598290" y="1184739"/>
                  </a:lnTo>
                  <a:lnTo>
                    <a:pt x="594043" y="1194044"/>
                  </a:lnTo>
                  <a:lnTo>
                    <a:pt x="591919" y="1196354"/>
                  </a:lnTo>
                  <a:lnTo>
                    <a:pt x="591919" y="1205658"/>
                  </a:lnTo>
                  <a:lnTo>
                    <a:pt x="594043" y="1205658"/>
                  </a:lnTo>
                  <a:lnTo>
                    <a:pt x="594043" y="1217210"/>
                  </a:lnTo>
                  <a:lnTo>
                    <a:pt x="600289" y="1217210"/>
                  </a:lnTo>
                  <a:lnTo>
                    <a:pt x="600289" y="1214900"/>
                  </a:lnTo>
                  <a:lnTo>
                    <a:pt x="602475" y="1210279"/>
                  </a:lnTo>
                  <a:lnTo>
                    <a:pt x="606722" y="1207968"/>
                  </a:lnTo>
                  <a:lnTo>
                    <a:pt x="608846" y="1203285"/>
                  </a:lnTo>
                  <a:lnTo>
                    <a:pt x="613093" y="1198664"/>
                  </a:lnTo>
                  <a:lnTo>
                    <a:pt x="615216" y="1194044"/>
                  </a:lnTo>
                  <a:lnTo>
                    <a:pt x="615216" y="1182429"/>
                  </a:lnTo>
                  <a:lnTo>
                    <a:pt x="613093" y="1180119"/>
                  </a:lnTo>
                  <a:lnTo>
                    <a:pt x="613093" y="1177808"/>
                  </a:lnTo>
                  <a:lnTo>
                    <a:pt x="619339" y="1166194"/>
                  </a:lnTo>
                  <a:lnTo>
                    <a:pt x="615029" y="1163883"/>
                  </a:lnTo>
                  <a:lnTo>
                    <a:pt x="612905" y="1159262"/>
                  </a:lnTo>
                  <a:lnTo>
                    <a:pt x="612905" y="1154579"/>
                  </a:lnTo>
                  <a:lnTo>
                    <a:pt x="617215" y="1149958"/>
                  </a:lnTo>
                  <a:lnTo>
                    <a:pt x="619339" y="1149958"/>
                  </a:lnTo>
                  <a:lnTo>
                    <a:pt x="619339" y="1140717"/>
                  </a:lnTo>
                  <a:lnTo>
                    <a:pt x="625585" y="1140717"/>
                  </a:lnTo>
                  <a:lnTo>
                    <a:pt x="629832" y="1136034"/>
                  </a:lnTo>
                  <a:lnTo>
                    <a:pt x="629832" y="1122171"/>
                  </a:lnTo>
                  <a:lnTo>
                    <a:pt x="632018" y="1119798"/>
                  </a:lnTo>
                  <a:lnTo>
                    <a:pt x="634141" y="1115177"/>
                  </a:lnTo>
                  <a:lnTo>
                    <a:pt x="638388" y="1110557"/>
                  </a:lnTo>
                  <a:lnTo>
                    <a:pt x="642636" y="1108246"/>
                  </a:lnTo>
                  <a:lnTo>
                    <a:pt x="644759" y="1105936"/>
                  </a:lnTo>
                  <a:lnTo>
                    <a:pt x="646945" y="1105936"/>
                  </a:lnTo>
                  <a:lnTo>
                    <a:pt x="646945" y="1119798"/>
                  </a:lnTo>
                  <a:lnTo>
                    <a:pt x="644759" y="1122171"/>
                  </a:lnTo>
                  <a:lnTo>
                    <a:pt x="644759" y="1124481"/>
                  </a:lnTo>
                  <a:lnTo>
                    <a:pt x="642636" y="1126792"/>
                  </a:lnTo>
                  <a:lnTo>
                    <a:pt x="642636" y="1133723"/>
                  </a:lnTo>
                  <a:lnTo>
                    <a:pt x="638388" y="1136034"/>
                  </a:lnTo>
                  <a:lnTo>
                    <a:pt x="638388" y="1140717"/>
                  </a:lnTo>
                  <a:lnTo>
                    <a:pt x="629832" y="1152269"/>
                  </a:lnTo>
                  <a:lnTo>
                    <a:pt x="619214" y="1161573"/>
                  </a:lnTo>
                  <a:lnTo>
                    <a:pt x="621337" y="1163883"/>
                  </a:lnTo>
                  <a:lnTo>
                    <a:pt x="627583" y="1163883"/>
                  </a:lnTo>
                  <a:lnTo>
                    <a:pt x="627583" y="1156952"/>
                  </a:lnTo>
                  <a:lnTo>
                    <a:pt x="629707" y="1154579"/>
                  </a:lnTo>
                  <a:lnTo>
                    <a:pt x="634017" y="1154579"/>
                  </a:lnTo>
                  <a:lnTo>
                    <a:pt x="636140" y="1152269"/>
                  </a:lnTo>
                  <a:lnTo>
                    <a:pt x="638264" y="1152269"/>
                  </a:lnTo>
                  <a:lnTo>
                    <a:pt x="642511" y="1145338"/>
                  </a:lnTo>
                  <a:lnTo>
                    <a:pt x="646820" y="1136034"/>
                  </a:lnTo>
                  <a:lnTo>
                    <a:pt x="655315" y="1112867"/>
                  </a:lnTo>
                  <a:lnTo>
                    <a:pt x="659562" y="1094134"/>
                  </a:lnTo>
                  <a:lnTo>
                    <a:pt x="663872" y="1084830"/>
                  </a:lnTo>
                  <a:lnTo>
                    <a:pt x="665995" y="1077899"/>
                  </a:lnTo>
                  <a:lnTo>
                    <a:pt x="668119" y="1073278"/>
                  </a:lnTo>
                  <a:lnTo>
                    <a:pt x="672366" y="1070968"/>
                  </a:lnTo>
                  <a:lnTo>
                    <a:pt x="674490" y="1066284"/>
                  </a:lnTo>
                  <a:lnTo>
                    <a:pt x="683046" y="1057043"/>
                  </a:lnTo>
                  <a:lnTo>
                    <a:pt x="683046" y="1052359"/>
                  </a:lnTo>
                  <a:lnTo>
                    <a:pt x="680923" y="1050049"/>
                  </a:lnTo>
                  <a:lnTo>
                    <a:pt x="687169" y="1045428"/>
                  </a:lnTo>
                  <a:lnTo>
                    <a:pt x="685045" y="1031503"/>
                  </a:lnTo>
                  <a:lnTo>
                    <a:pt x="687169" y="1022262"/>
                  </a:lnTo>
                  <a:lnTo>
                    <a:pt x="682921" y="1019889"/>
                  </a:lnTo>
                  <a:lnTo>
                    <a:pt x="685045" y="1017578"/>
                  </a:lnTo>
                  <a:lnTo>
                    <a:pt x="687169" y="1012958"/>
                  </a:lnTo>
                  <a:lnTo>
                    <a:pt x="687169" y="1008337"/>
                  </a:lnTo>
                  <a:lnTo>
                    <a:pt x="685045" y="1006026"/>
                  </a:lnTo>
                  <a:lnTo>
                    <a:pt x="680798" y="1003716"/>
                  </a:lnTo>
                  <a:lnTo>
                    <a:pt x="678674" y="1001343"/>
                  </a:lnTo>
                  <a:lnTo>
                    <a:pt x="678674" y="987480"/>
                  </a:lnTo>
                  <a:lnTo>
                    <a:pt x="672428" y="982797"/>
                  </a:lnTo>
                  <a:lnTo>
                    <a:pt x="680985" y="982797"/>
                  </a:lnTo>
                  <a:lnTo>
                    <a:pt x="678862" y="973556"/>
                  </a:lnTo>
                  <a:lnTo>
                    <a:pt x="674552" y="968872"/>
                  </a:lnTo>
                  <a:lnTo>
                    <a:pt x="676738" y="968872"/>
                  </a:lnTo>
                  <a:lnTo>
                    <a:pt x="680985" y="966562"/>
                  </a:lnTo>
                  <a:lnTo>
                    <a:pt x="680985" y="961941"/>
                  </a:lnTo>
                  <a:lnTo>
                    <a:pt x="678862" y="961941"/>
                  </a:lnTo>
                  <a:lnTo>
                    <a:pt x="674552" y="959631"/>
                  </a:lnTo>
                  <a:lnTo>
                    <a:pt x="672428" y="957321"/>
                  </a:lnTo>
                  <a:lnTo>
                    <a:pt x="680985" y="950327"/>
                  </a:lnTo>
                  <a:lnTo>
                    <a:pt x="685232" y="955010"/>
                  </a:lnTo>
                  <a:lnTo>
                    <a:pt x="689480" y="957321"/>
                  </a:lnTo>
                  <a:lnTo>
                    <a:pt x="691666" y="957321"/>
                  </a:lnTo>
                  <a:lnTo>
                    <a:pt x="691666" y="945893"/>
                  </a:lnTo>
                  <a:lnTo>
                    <a:pt x="695913" y="936589"/>
                  </a:lnTo>
                  <a:lnTo>
                    <a:pt x="700160" y="934279"/>
                  </a:lnTo>
                  <a:lnTo>
                    <a:pt x="702284" y="934279"/>
                  </a:lnTo>
                  <a:lnTo>
                    <a:pt x="710840" y="929658"/>
                  </a:lnTo>
                  <a:lnTo>
                    <a:pt x="712964" y="925037"/>
                  </a:lnTo>
                  <a:lnTo>
                    <a:pt x="712964" y="920916"/>
                  </a:lnTo>
                  <a:lnTo>
                    <a:pt x="715088" y="918543"/>
                  </a:lnTo>
                  <a:lnTo>
                    <a:pt x="719335" y="918543"/>
                  </a:lnTo>
                  <a:lnTo>
                    <a:pt x="721521" y="916233"/>
                  </a:lnTo>
                  <a:lnTo>
                    <a:pt x="725768" y="916233"/>
                  </a:lnTo>
                  <a:lnTo>
                    <a:pt x="725768" y="911612"/>
                  </a:lnTo>
                  <a:lnTo>
                    <a:pt x="734262" y="911612"/>
                  </a:lnTo>
                  <a:lnTo>
                    <a:pt x="734262" y="904681"/>
                  </a:lnTo>
                  <a:lnTo>
                    <a:pt x="751314" y="904681"/>
                  </a:lnTo>
                  <a:lnTo>
                    <a:pt x="753499" y="911612"/>
                  </a:lnTo>
                  <a:lnTo>
                    <a:pt x="757747" y="909302"/>
                  </a:lnTo>
                  <a:lnTo>
                    <a:pt x="751501" y="902308"/>
                  </a:lnTo>
                  <a:lnTo>
                    <a:pt x="757747" y="895377"/>
                  </a:lnTo>
                  <a:lnTo>
                    <a:pt x="760995" y="895377"/>
                  </a:lnTo>
                  <a:lnTo>
                    <a:pt x="765242" y="893066"/>
                  </a:lnTo>
                  <a:lnTo>
                    <a:pt x="773799" y="893066"/>
                  </a:lnTo>
                  <a:lnTo>
                    <a:pt x="767553" y="886073"/>
                  </a:lnTo>
                  <a:lnTo>
                    <a:pt x="771862" y="883762"/>
                  </a:lnTo>
                  <a:lnTo>
                    <a:pt x="773986" y="881452"/>
                  </a:lnTo>
                  <a:lnTo>
                    <a:pt x="778233" y="881452"/>
                  </a:lnTo>
                  <a:lnTo>
                    <a:pt x="778233" y="890756"/>
                  </a:lnTo>
                  <a:lnTo>
                    <a:pt x="780357" y="890756"/>
                  </a:lnTo>
                  <a:lnTo>
                    <a:pt x="780357" y="888445"/>
                  </a:lnTo>
                  <a:lnTo>
                    <a:pt x="782480" y="883762"/>
                  </a:lnTo>
                  <a:lnTo>
                    <a:pt x="784666" y="881452"/>
                  </a:lnTo>
                  <a:lnTo>
                    <a:pt x="797158" y="883762"/>
                  </a:lnTo>
                  <a:lnTo>
                    <a:pt x="797158" y="881452"/>
                  </a:lnTo>
                  <a:lnTo>
                    <a:pt x="799344" y="879141"/>
                  </a:lnTo>
                  <a:lnTo>
                    <a:pt x="799344" y="876831"/>
                  </a:lnTo>
                  <a:lnTo>
                    <a:pt x="801468" y="874521"/>
                  </a:lnTo>
                  <a:lnTo>
                    <a:pt x="805715" y="872210"/>
                  </a:lnTo>
                  <a:lnTo>
                    <a:pt x="807838" y="872210"/>
                  </a:lnTo>
                  <a:lnTo>
                    <a:pt x="809962" y="874521"/>
                  </a:lnTo>
                  <a:lnTo>
                    <a:pt x="809962" y="883450"/>
                  </a:lnTo>
                  <a:lnTo>
                    <a:pt x="833447" y="881139"/>
                  </a:lnTo>
                  <a:lnTo>
                    <a:pt x="835570" y="874208"/>
                  </a:lnTo>
                  <a:lnTo>
                    <a:pt x="833447" y="869525"/>
                  </a:lnTo>
                  <a:lnTo>
                    <a:pt x="835570" y="867215"/>
                  </a:lnTo>
                  <a:lnTo>
                    <a:pt x="837694" y="862594"/>
                  </a:lnTo>
                  <a:lnTo>
                    <a:pt x="841941" y="857973"/>
                  </a:lnTo>
                  <a:lnTo>
                    <a:pt x="854745" y="850979"/>
                  </a:lnTo>
                  <a:lnTo>
                    <a:pt x="859055" y="850979"/>
                  </a:lnTo>
                  <a:lnTo>
                    <a:pt x="856868" y="846358"/>
                  </a:lnTo>
                  <a:lnTo>
                    <a:pt x="856868" y="816198"/>
                  </a:lnTo>
                  <a:lnTo>
                    <a:pt x="867549" y="804646"/>
                  </a:lnTo>
                  <a:lnTo>
                    <a:pt x="867549" y="795405"/>
                  </a:lnTo>
                  <a:lnTo>
                    <a:pt x="873795" y="793094"/>
                  </a:lnTo>
                  <a:lnTo>
                    <a:pt x="873795" y="781480"/>
                  </a:lnTo>
                  <a:lnTo>
                    <a:pt x="875918" y="781480"/>
                  </a:lnTo>
                  <a:lnTo>
                    <a:pt x="878042" y="779169"/>
                  </a:lnTo>
                  <a:lnTo>
                    <a:pt x="880165" y="779169"/>
                  </a:lnTo>
                  <a:lnTo>
                    <a:pt x="880165" y="776859"/>
                  </a:lnTo>
                  <a:lnTo>
                    <a:pt x="882289" y="774549"/>
                  </a:lnTo>
                  <a:lnTo>
                    <a:pt x="882289" y="755815"/>
                  </a:lnTo>
                  <a:lnTo>
                    <a:pt x="880165" y="751132"/>
                  </a:lnTo>
                  <a:lnTo>
                    <a:pt x="880165" y="744201"/>
                  </a:lnTo>
                  <a:lnTo>
                    <a:pt x="878042" y="737270"/>
                  </a:lnTo>
                  <a:lnTo>
                    <a:pt x="882289" y="727966"/>
                  </a:lnTo>
                  <a:lnTo>
                    <a:pt x="892969" y="716351"/>
                  </a:lnTo>
                  <a:lnTo>
                    <a:pt x="892969" y="714041"/>
                  </a:lnTo>
                  <a:lnTo>
                    <a:pt x="890846" y="709420"/>
                  </a:lnTo>
                  <a:lnTo>
                    <a:pt x="890846" y="707110"/>
                  </a:lnTo>
                  <a:lnTo>
                    <a:pt x="888722" y="702489"/>
                  </a:lnTo>
                  <a:lnTo>
                    <a:pt x="890846" y="681570"/>
                  </a:lnTo>
                  <a:lnTo>
                    <a:pt x="890846" y="679260"/>
                  </a:lnTo>
                  <a:lnTo>
                    <a:pt x="892969" y="676949"/>
                  </a:lnTo>
                  <a:lnTo>
                    <a:pt x="892969" y="665522"/>
                  </a:lnTo>
                  <a:lnTo>
                    <a:pt x="895093" y="660901"/>
                  </a:lnTo>
                  <a:lnTo>
                    <a:pt x="895093" y="649287"/>
                  </a:lnTo>
                  <a:lnTo>
                    <a:pt x="890846" y="635425"/>
                  </a:lnTo>
                  <a:lnTo>
                    <a:pt x="888722" y="621500"/>
                  </a:lnTo>
                  <a:lnTo>
                    <a:pt x="888722" y="616816"/>
                  </a:lnTo>
                  <a:lnTo>
                    <a:pt x="890846" y="602954"/>
                  </a:lnTo>
                  <a:lnTo>
                    <a:pt x="890846" y="598271"/>
                  </a:lnTo>
                  <a:lnTo>
                    <a:pt x="888722" y="593650"/>
                  </a:lnTo>
                  <a:lnTo>
                    <a:pt x="888722" y="579725"/>
                  </a:lnTo>
                  <a:lnTo>
                    <a:pt x="890846" y="575104"/>
                  </a:lnTo>
                  <a:lnTo>
                    <a:pt x="895093" y="570483"/>
                  </a:lnTo>
                  <a:lnTo>
                    <a:pt x="890846" y="563490"/>
                  </a:lnTo>
                  <a:lnTo>
                    <a:pt x="895093" y="558869"/>
                  </a:lnTo>
                  <a:lnTo>
                    <a:pt x="899340" y="558869"/>
                  </a:lnTo>
                  <a:lnTo>
                    <a:pt x="899340" y="561179"/>
                  </a:lnTo>
                  <a:lnTo>
                    <a:pt x="901464" y="565800"/>
                  </a:lnTo>
                  <a:lnTo>
                    <a:pt x="903650" y="568173"/>
                  </a:lnTo>
                  <a:lnTo>
                    <a:pt x="907897" y="565800"/>
                  </a:lnTo>
                  <a:lnTo>
                    <a:pt x="910021" y="561179"/>
                  </a:lnTo>
                  <a:lnTo>
                    <a:pt x="914268" y="558869"/>
                  </a:lnTo>
                  <a:lnTo>
                    <a:pt x="916391" y="554248"/>
                  </a:lnTo>
                  <a:lnTo>
                    <a:pt x="918577" y="551938"/>
                  </a:lnTo>
                  <a:lnTo>
                    <a:pt x="920701" y="547254"/>
                  </a:lnTo>
                  <a:lnTo>
                    <a:pt x="920701" y="542634"/>
                  </a:lnTo>
                  <a:lnTo>
                    <a:pt x="922825" y="535702"/>
                  </a:lnTo>
                  <a:lnTo>
                    <a:pt x="922825" y="531019"/>
                  </a:lnTo>
                  <a:lnTo>
                    <a:pt x="924948" y="524088"/>
                  </a:lnTo>
                  <a:lnTo>
                    <a:pt x="924948" y="519467"/>
                  </a:lnTo>
                  <a:lnTo>
                    <a:pt x="927072" y="517094"/>
                  </a:lnTo>
                  <a:lnTo>
                    <a:pt x="929633" y="517094"/>
                  </a:lnTo>
                  <a:lnTo>
                    <a:pt x="933942" y="512473"/>
                  </a:lnTo>
                  <a:lnTo>
                    <a:pt x="936066" y="507853"/>
                  </a:lnTo>
                  <a:lnTo>
                    <a:pt x="938189" y="505542"/>
                  </a:lnTo>
                  <a:lnTo>
                    <a:pt x="938189" y="500921"/>
                  </a:lnTo>
                  <a:lnTo>
                    <a:pt x="942437" y="498548"/>
                  </a:lnTo>
                  <a:lnTo>
                    <a:pt x="944560" y="496238"/>
                  </a:lnTo>
                  <a:lnTo>
                    <a:pt x="948870" y="496238"/>
                  </a:lnTo>
                  <a:lnTo>
                    <a:pt x="953117" y="491617"/>
                  </a:lnTo>
                  <a:lnTo>
                    <a:pt x="953117" y="484686"/>
                  </a:lnTo>
                  <a:lnTo>
                    <a:pt x="955241" y="484686"/>
                  </a:lnTo>
                  <a:lnTo>
                    <a:pt x="967732" y="470761"/>
                  </a:lnTo>
                  <a:lnTo>
                    <a:pt x="971979" y="459147"/>
                  </a:lnTo>
                  <a:lnTo>
                    <a:pt x="978225" y="447532"/>
                  </a:lnTo>
                  <a:lnTo>
                    <a:pt x="980349" y="438291"/>
                  </a:lnTo>
                  <a:lnTo>
                    <a:pt x="982472" y="433670"/>
                  </a:lnTo>
                  <a:lnTo>
                    <a:pt x="984596" y="431297"/>
                  </a:lnTo>
                  <a:lnTo>
                    <a:pt x="986720" y="426676"/>
                  </a:lnTo>
                  <a:lnTo>
                    <a:pt x="988843" y="424366"/>
                  </a:lnTo>
                  <a:lnTo>
                    <a:pt x="988843" y="417434"/>
                  </a:lnTo>
                  <a:lnTo>
                    <a:pt x="986720" y="412751"/>
                  </a:lnTo>
                  <a:close/>
                  <a:moveTo>
                    <a:pt x="579865" y="164601"/>
                  </a:moveTo>
                  <a:lnTo>
                    <a:pt x="571308" y="173905"/>
                  </a:lnTo>
                  <a:lnTo>
                    <a:pt x="577554" y="176215"/>
                  </a:lnTo>
                  <a:lnTo>
                    <a:pt x="583800" y="166974"/>
                  </a:lnTo>
                  <a:close/>
                  <a:moveTo>
                    <a:pt x="558629" y="190328"/>
                  </a:moveTo>
                  <a:lnTo>
                    <a:pt x="558629" y="197259"/>
                  </a:lnTo>
                  <a:lnTo>
                    <a:pt x="552383" y="211184"/>
                  </a:lnTo>
                  <a:lnTo>
                    <a:pt x="563064" y="204253"/>
                  </a:lnTo>
                  <a:lnTo>
                    <a:pt x="565187" y="199632"/>
                  </a:lnTo>
                  <a:lnTo>
                    <a:pt x="567311" y="197259"/>
                  </a:lnTo>
                  <a:lnTo>
                    <a:pt x="571558" y="188017"/>
                  </a:lnTo>
                  <a:lnTo>
                    <a:pt x="571558" y="185707"/>
                  </a:lnTo>
                  <a:lnTo>
                    <a:pt x="569434" y="183397"/>
                  </a:lnTo>
                  <a:lnTo>
                    <a:pt x="567373" y="183397"/>
                  </a:lnTo>
                  <a:lnTo>
                    <a:pt x="563126" y="185707"/>
                  </a:lnTo>
                  <a:close/>
                  <a:moveTo>
                    <a:pt x="599102" y="157857"/>
                  </a:moveTo>
                  <a:lnTo>
                    <a:pt x="590608" y="157857"/>
                  </a:lnTo>
                  <a:lnTo>
                    <a:pt x="590608" y="164788"/>
                  </a:lnTo>
                  <a:lnTo>
                    <a:pt x="603099" y="164788"/>
                  </a:lnTo>
                  <a:lnTo>
                    <a:pt x="609345" y="155547"/>
                  </a:lnTo>
                  <a:lnTo>
                    <a:pt x="603099" y="148616"/>
                  </a:lnTo>
                  <a:close/>
                  <a:moveTo>
                    <a:pt x="609783" y="169472"/>
                  </a:moveTo>
                  <a:lnTo>
                    <a:pt x="618339" y="167161"/>
                  </a:lnTo>
                  <a:lnTo>
                    <a:pt x="612094" y="160168"/>
                  </a:lnTo>
                  <a:lnTo>
                    <a:pt x="603599" y="169472"/>
                  </a:lnTo>
                  <a:close/>
                  <a:moveTo>
                    <a:pt x="609783" y="174092"/>
                  </a:moveTo>
                  <a:lnTo>
                    <a:pt x="607659" y="174092"/>
                  </a:lnTo>
                  <a:lnTo>
                    <a:pt x="603412" y="171782"/>
                  </a:lnTo>
                  <a:lnTo>
                    <a:pt x="597166" y="171782"/>
                  </a:lnTo>
                  <a:lnTo>
                    <a:pt x="590920" y="169472"/>
                  </a:lnTo>
                  <a:lnTo>
                    <a:pt x="586111" y="169472"/>
                  </a:lnTo>
                  <a:lnTo>
                    <a:pt x="583987" y="171782"/>
                  </a:lnTo>
                  <a:lnTo>
                    <a:pt x="583987" y="174092"/>
                  </a:lnTo>
                  <a:lnTo>
                    <a:pt x="586111" y="178713"/>
                  </a:lnTo>
                  <a:lnTo>
                    <a:pt x="586111" y="181024"/>
                  </a:lnTo>
                  <a:lnTo>
                    <a:pt x="588297" y="185707"/>
                  </a:lnTo>
                  <a:lnTo>
                    <a:pt x="582051" y="185707"/>
                  </a:lnTo>
                  <a:lnTo>
                    <a:pt x="582051" y="194948"/>
                  </a:lnTo>
                  <a:lnTo>
                    <a:pt x="588297" y="199632"/>
                  </a:lnTo>
                  <a:lnTo>
                    <a:pt x="583987" y="204253"/>
                  </a:lnTo>
                  <a:lnTo>
                    <a:pt x="583987" y="208873"/>
                  </a:lnTo>
                  <a:lnTo>
                    <a:pt x="588297" y="218177"/>
                  </a:lnTo>
                  <a:lnTo>
                    <a:pt x="592544" y="220488"/>
                  </a:lnTo>
                  <a:lnTo>
                    <a:pt x="594668" y="222798"/>
                  </a:lnTo>
                  <a:lnTo>
                    <a:pt x="598915" y="222798"/>
                  </a:lnTo>
                  <a:lnTo>
                    <a:pt x="603224" y="220488"/>
                  </a:lnTo>
                  <a:lnTo>
                    <a:pt x="607472" y="220488"/>
                  </a:lnTo>
                  <a:lnTo>
                    <a:pt x="609595" y="218177"/>
                  </a:lnTo>
                  <a:lnTo>
                    <a:pt x="609595" y="215867"/>
                  </a:lnTo>
                  <a:lnTo>
                    <a:pt x="613842" y="215867"/>
                  </a:lnTo>
                  <a:lnTo>
                    <a:pt x="618152" y="213494"/>
                  </a:lnTo>
                  <a:lnTo>
                    <a:pt x="624398" y="213494"/>
                  </a:lnTo>
                  <a:lnTo>
                    <a:pt x="628645" y="211184"/>
                  </a:lnTo>
                  <a:lnTo>
                    <a:pt x="630769" y="206563"/>
                  </a:lnTo>
                  <a:lnTo>
                    <a:pt x="635078" y="190328"/>
                  </a:lnTo>
                  <a:lnTo>
                    <a:pt x="637202" y="185707"/>
                  </a:lnTo>
                  <a:lnTo>
                    <a:pt x="637202" y="183397"/>
                  </a:lnTo>
                  <a:lnTo>
                    <a:pt x="639325" y="178713"/>
                  </a:lnTo>
                  <a:lnTo>
                    <a:pt x="639325" y="171595"/>
                  </a:lnTo>
                  <a:lnTo>
                    <a:pt x="637202" y="169284"/>
                  </a:lnTo>
                  <a:lnTo>
                    <a:pt x="622274" y="169284"/>
                  </a:lnTo>
                  <a:lnTo>
                    <a:pt x="618027" y="171595"/>
                  </a:lnTo>
                  <a:lnTo>
                    <a:pt x="615841" y="171595"/>
                  </a:lnTo>
                  <a:lnTo>
                    <a:pt x="611594" y="173905"/>
                  </a:lnTo>
                  <a:close/>
                </a:path>
              </a:pathLst>
            </a:custGeom>
            <a:noFill/>
            <a:ln w="1561" cap="flat">
              <a:solidFill>
                <a:srgbClr val="FFFFFF"/>
              </a:solidFill>
              <a:prstDash val="solid"/>
              <a:round/>
            </a:ln>
          </p:spPr>
          <p:txBody>
            <a:bodyPr rtlCol="0" anchor="ctr"/>
            <a:lstStyle/>
            <a:p>
              <a:endParaRPr lang="en-US" noProof="0" dirty="0"/>
            </a:p>
          </p:txBody>
        </p:sp>
        <p:sp>
          <p:nvSpPr>
            <p:cNvPr id="5246" name="Serbest Form 5245">
              <a:extLst>
                <a:ext uri="{FF2B5EF4-FFF2-40B4-BE49-F238E27FC236}">
                  <a16:creationId xmlns:a16="http://schemas.microsoft.com/office/drawing/2014/main" id="{A7575D3B-ED85-194D-9CB2-C364A8B06732}"/>
                </a:ext>
              </a:extLst>
            </p:cNvPr>
            <p:cNvSpPr/>
            <p:nvPr/>
          </p:nvSpPr>
          <p:spPr>
            <a:xfrm>
              <a:off x="6171898" y="3099601"/>
              <a:ext cx="228348" cy="279059"/>
            </a:xfrm>
            <a:custGeom>
              <a:avLst/>
              <a:gdLst>
                <a:gd name="connsiteX0" fmla="*/ 0 w 228348"/>
                <a:gd name="connsiteY0" fmla="*/ 217303 h 279059"/>
                <a:gd name="connsiteX1" fmla="*/ 4248 w 228348"/>
                <a:gd name="connsiteY1" fmla="*/ 219551 h 279059"/>
                <a:gd name="connsiteX2" fmla="*/ 6371 w 228348"/>
                <a:gd name="connsiteY2" fmla="*/ 221862 h 279059"/>
                <a:gd name="connsiteX3" fmla="*/ 10556 w 228348"/>
                <a:gd name="connsiteY3" fmla="*/ 224109 h 279059"/>
                <a:gd name="connsiteX4" fmla="*/ 12679 w 228348"/>
                <a:gd name="connsiteY4" fmla="*/ 226420 h 279059"/>
                <a:gd name="connsiteX5" fmla="*/ 14803 w 228348"/>
                <a:gd name="connsiteY5" fmla="*/ 233289 h 279059"/>
                <a:gd name="connsiteX6" fmla="*/ 16926 w 228348"/>
                <a:gd name="connsiteY6" fmla="*/ 237847 h 279059"/>
                <a:gd name="connsiteX7" fmla="*/ 16926 w 228348"/>
                <a:gd name="connsiteY7" fmla="*/ 244716 h 279059"/>
                <a:gd name="connsiteX8" fmla="*/ 19050 w 228348"/>
                <a:gd name="connsiteY8" fmla="*/ 247026 h 279059"/>
                <a:gd name="connsiteX9" fmla="*/ 19050 w 228348"/>
                <a:gd name="connsiteY9" fmla="*/ 256143 h 279059"/>
                <a:gd name="connsiteX10" fmla="*/ 16926 w 228348"/>
                <a:gd name="connsiteY10" fmla="*/ 260702 h 279059"/>
                <a:gd name="connsiteX11" fmla="*/ 16926 w 228348"/>
                <a:gd name="connsiteY11" fmla="*/ 263012 h 279059"/>
                <a:gd name="connsiteX12" fmla="*/ 14803 w 228348"/>
                <a:gd name="connsiteY12" fmla="*/ 267570 h 279059"/>
                <a:gd name="connsiteX13" fmla="*/ 14803 w 228348"/>
                <a:gd name="connsiteY13" fmla="*/ 279060 h 279059"/>
                <a:gd name="connsiteX14" fmla="*/ 42285 w 228348"/>
                <a:gd name="connsiteY14" fmla="*/ 279060 h 279059"/>
                <a:gd name="connsiteX15" fmla="*/ 42285 w 228348"/>
                <a:gd name="connsiteY15" fmla="*/ 272191 h 279059"/>
                <a:gd name="connsiteX16" fmla="*/ 50779 w 228348"/>
                <a:gd name="connsiteY16" fmla="*/ 272191 h 279059"/>
                <a:gd name="connsiteX17" fmla="*/ 50779 w 228348"/>
                <a:gd name="connsiteY17" fmla="*/ 269881 h 279059"/>
                <a:gd name="connsiteX18" fmla="*/ 52840 w 228348"/>
                <a:gd name="connsiteY18" fmla="*/ 267570 h 279059"/>
                <a:gd name="connsiteX19" fmla="*/ 54964 w 228348"/>
                <a:gd name="connsiteY19" fmla="*/ 263012 h 279059"/>
                <a:gd name="connsiteX20" fmla="*/ 57087 w 228348"/>
                <a:gd name="connsiteY20" fmla="*/ 260702 h 279059"/>
                <a:gd name="connsiteX21" fmla="*/ 59211 w 228348"/>
                <a:gd name="connsiteY21" fmla="*/ 260702 h 279059"/>
                <a:gd name="connsiteX22" fmla="*/ 61334 w 228348"/>
                <a:gd name="connsiteY22" fmla="*/ 258453 h 279059"/>
                <a:gd name="connsiteX23" fmla="*/ 65581 w 228348"/>
                <a:gd name="connsiteY23" fmla="*/ 258453 h 279059"/>
                <a:gd name="connsiteX24" fmla="*/ 65581 w 228348"/>
                <a:gd name="connsiteY24" fmla="*/ 249274 h 279059"/>
                <a:gd name="connsiteX25" fmla="*/ 67643 w 228348"/>
                <a:gd name="connsiteY25" fmla="*/ 244716 h 279059"/>
                <a:gd name="connsiteX26" fmla="*/ 67643 w 228348"/>
                <a:gd name="connsiteY26" fmla="*/ 240157 h 279059"/>
                <a:gd name="connsiteX27" fmla="*/ 69766 w 228348"/>
                <a:gd name="connsiteY27" fmla="*/ 235599 h 279059"/>
                <a:gd name="connsiteX28" fmla="*/ 71890 w 228348"/>
                <a:gd name="connsiteY28" fmla="*/ 233289 h 279059"/>
                <a:gd name="connsiteX29" fmla="*/ 76137 w 228348"/>
                <a:gd name="connsiteY29" fmla="*/ 230978 h 279059"/>
                <a:gd name="connsiteX30" fmla="*/ 80322 w 228348"/>
                <a:gd name="connsiteY30" fmla="*/ 230978 h 279059"/>
                <a:gd name="connsiteX31" fmla="*/ 84569 w 228348"/>
                <a:gd name="connsiteY31" fmla="*/ 233289 h 279059"/>
                <a:gd name="connsiteX32" fmla="*/ 86692 w 228348"/>
                <a:gd name="connsiteY32" fmla="*/ 235599 h 279059"/>
                <a:gd name="connsiteX33" fmla="*/ 90940 w 228348"/>
                <a:gd name="connsiteY33" fmla="*/ 237847 h 279059"/>
                <a:gd name="connsiteX34" fmla="*/ 95125 w 228348"/>
                <a:gd name="connsiteY34" fmla="*/ 242468 h 279059"/>
                <a:gd name="connsiteX35" fmla="*/ 105743 w 228348"/>
                <a:gd name="connsiteY35" fmla="*/ 242468 h 279059"/>
                <a:gd name="connsiteX36" fmla="*/ 107866 w 228348"/>
                <a:gd name="connsiteY36" fmla="*/ 244716 h 279059"/>
                <a:gd name="connsiteX37" fmla="*/ 112051 w 228348"/>
                <a:gd name="connsiteY37" fmla="*/ 247026 h 279059"/>
                <a:gd name="connsiteX38" fmla="*/ 114174 w 228348"/>
                <a:gd name="connsiteY38" fmla="*/ 249274 h 279059"/>
                <a:gd name="connsiteX39" fmla="*/ 118421 w 228348"/>
                <a:gd name="connsiteY39" fmla="*/ 249274 h 279059"/>
                <a:gd name="connsiteX40" fmla="*/ 122606 w 228348"/>
                <a:gd name="connsiteY40" fmla="*/ 247026 h 279059"/>
                <a:gd name="connsiteX41" fmla="*/ 124730 w 228348"/>
                <a:gd name="connsiteY41" fmla="*/ 244716 h 279059"/>
                <a:gd name="connsiteX42" fmla="*/ 126854 w 228348"/>
                <a:gd name="connsiteY42" fmla="*/ 247026 h 279059"/>
                <a:gd name="connsiteX43" fmla="*/ 131101 w 228348"/>
                <a:gd name="connsiteY43" fmla="*/ 247026 h 279059"/>
                <a:gd name="connsiteX44" fmla="*/ 135285 w 228348"/>
                <a:gd name="connsiteY44" fmla="*/ 244716 h 279059"/>
                <a:gd name="connsiteX45" fmla="*/ 137409 w 228348"/>
                <a:gd name="connsiteY45" fmla="*/ 242468 h 279059"/>
                <a:gd name="connsiteX46" fmla="*/ 139533 w 228348"/>
                <a:gd name="connsiteY46" fmla="*/ 237847 h 279059"/>
                <a:gd name="connsiteX47" fmla="*/ 141656 w 228348"/>
                <a:gd name="connsiteY47" fmla="*/ 230978 h 279059"/>
                <a:gd name="connsiteX48" fmla="*/ 143780 w 228348"/>
                <a:gd name="connsiteY48" fmla="*/ 226420 h 279059"/>
                <a:gd name="connsiteX49" fmla="*/ 143780 w 228348"/>
                <a:gd name="connsiteY49" fmla="*/ 221862 h 279059"/>
                <a:gd name="connsiteX50" fmla="*/ 150088 w 228348"/>
                <a:gd name="connsiteY50" fmla="*/ 214993 h 279059"/>
                <a:gd name="connsiteX51" fmla="*/ 156459 w 228348"/>
                <a:gd name="connsiteY51" fmla="*/ 212682 h 279059"/>
                <a:gd name="connsiteX52" fmla="*/ 160706 w 228348"/>
                <a:gd name="connsiteY52" fmla="*/ 210434 h 279059"/>
                <a:gd name="connsiteX53" fmla="*/ 162829 w 228348"/>
                <a:gd name="connsiteY53" fmla="*/ 208124 h 279059"/>
                <a:gd name="connsiteX54" fmla="*/ 164891 w 228348"/>
                <a:gd name="connsiteY54" fmla="*/ 203566 h 279059"/>
                <a:gd name="connsiteX55" fmla="*/ 169138 w 228348"/>
                <a:gd name="connsiteY55" fmla="*/ 201255 h 279059"/>
                <a:gd name="connsiteX56" fmla="*/ 169138 w 228348"/>
                <a:gd name="connsiteY56" fmla="*/ 187518 h 279059"/>
                <a:gd name="connsiteX57" fmla="*/ 173385 w 228348"/>
                <a:gd name="connsiteY57" fmla="*/ 178401 h 279059"/>
                <a:gd name="connsiteX58" fmla="*/ 177570 w 228348"/>
                <a:gd name="connsiteY58" fmla="*/ 176091 h 279059"/>
                <a:gd name="connsiteX59" fmla="*/ 179693 w 228348"/>
                <a:gd name="connsiteY59" fmla="*/ 176091 h 279059"/>
                <a:gd name="connsiteX60" fmla="*/ 183940 w 228348"/>
                <a:gd name="connsiteY60" fmla="*/ 173843 h 279059"/>
                <a:gd name="connsiteX61" fmla="*/ 198743 w 228348"/>
                <a:gd name="connsiteY61" fmla="*/ 157795 h 279059"/>
                <a:gd name="connsiteX62" fmla="*/ 202990 w 228348"/>
                <a:gd name="connsiteY62" fmla="*/ 148678 h 279059"/>
                <a:gd name="connsiteX63" fmla="*/ 205114 w 228348"/>
                <a:gd name="connsiteY63" fmla="*/ 146367 h 279059"/>
                <a:gd name="connsiteX64" fmla="*/ 209299 w 228348"/>
                <a:gd name="connsiteY64" fmla="*/ 146367 h 279059"/>
                <a:gd name="connsiteX65" fmla="*/ 213546 w 228348"/>
                <a:gd name="connsiteY65" fmla="*/ 144119 h 279059"/>
                <a:gd name="connsiteX66" fmla="*/ 217793 w 228348"/>
                <a:gd name="connsiteY66" fmla="*/ 144119 h 279059"/>
                <a:gd name="connsiteX67" fmla="*/ 221978 w 228348"/>
                <a:gd name="connsiteY67" fmla="*/ 134940 h 279059"/>
                <a:gd name="connsiteX68" fmla="*/ 228349 w 228348"/>
                <a:gd name="connsiteY68" fmla="*/ 134940 h 279059"/>
                <a:gd name="connsiteX69" fmla="*/ 228349 w 228348"/>
                <a:gd name="connsiteY69" fmla="*/ 132692 h 279059"/>
                <a:gd name="connsiteX70" fmla="*/ 226225 w 228348"/>
                <a:gd name="connsiteY70" fmla="*/ 128072 h 279059"/>
                <a:gd name="connsiteX71" fmla="*/ 219854 w 228348"/>
                <a:gd name="connsiteY71" fmla="*/ 121203 h 279059"/>
                <a:gd name="connsiteX72" fmla="*/ 213546 w 228348"/>
                <a:gd name="connsiteY72" fmla="*/ 118955 h 279059"/>
                <a:gd name="connsiteX73" fmla="*/ 209299 w 228348"/>
                <a:gd name="connsiteY73" fmla="*/ 118955 h 279059"/>
                <a:gd name="connsiteX74" fmla="*/ 202990 w 228348"/>
                <a:gd name="connsiteY74" fmla="*/ 116644 h 279059"/>
                <a:gd name="connsiteX75" fmla="*/ 198743 w 228348"/>
                <a:gd name="connsiteY75" fmla="*/ 116644 h 279059"/>
                <a:gd name="connsiteX76" fmla="*/ 198743 w 228348"/>
                <a:gd name="connsiteY76" fmla="*/ 105217 h 279059"/>
                <a:gd name="connsiteX77" fmla="*/ 192373 w 228348"/>
                <a:gd name="connsiteY77" fmla="*/ 105217 h 279059"/>
                <a:gd name="connsiteX78" fmla="*/ 192373 w 228348"/>
                <a:gd name="connsiteY78" fmla="*/ 93790 h 279059"/>
                <a:gd name="connsiteX79" fmla="*/ 194496 w 228348"/>
                <a:gd name="connsiteY79" fmla="*/ 91480 h 279059"/>
                <a:gd name="connsiteX80" fmla="*/ 192373 w 228348"/>
                <a:gd name="connsiteY80" fmla="*/ 82363 h 279059"/>
                <a:gd name="connsiteX81" fmla="*/ 181817 w 228348"/>
                <a:gd name="connsiteY81" fmla="*/ 82363 h 279059"/>
                <a:gd name="connsiteX82" fmla="*/ 181817 w 228348"/>
                <a:gd name="connsiteY82" fmla="*/ 70936 h 279059"/>
                <a:gd name="connsiteX83" fmla="*/ 179693 w 228348"/>
                <a:gd name="connsiteY83" fmla="*/ 68625 h 279059"/>
                <a:gd name="connsiteX84" fmla="*/ 169138 w 228348"/>
                <a:gd name="connsiteY84" fmla="*/ 68625 h 279059"/>
                <a:gd name="connsiteX85" fmla="*/ 162829 w 228348"/>
                <a:gd name="connsiteY85" fmla="*/ 61757 h 279059"/>
                <a:gd name="connsiteX86" fmla="*/ 158582 w 228348"/>
                <a:gd name="connsiteY86" fmla="*/ 59509 h 279059"/>
                <a:gd name="connsiteX87" fmla="*/ 152212 w 228348"/>
                <a:gd name="connsiteY87" fmla="*/ 45771 h 279059"/>
                <a:gd name="connsiteX88" fmla="*/ 152212 w 228348"/>
                <a:gd name="connsiteY88" fmla="*/ 36592 h 279059"/>
                <a:gd name="connsiteX89" fmla="*/ 150088 w 228348"/>
                <a:gd name="connsiteY89" fmla="*/ 34344 h 279059"/>
                <a:gd name="connsiteX90" fmla="*/ 145903 w 228348"/>
                <a:gd name="connsiteY90" fmla="*/ 25165 h 279059"/>
                <a:gd name="connsiteX91" fmla="*/ 143780 w 228348"/>
                <a:gd name="connsiteY91" fmla="*/ 22917 h 279059"/>
                <a:gd name="connsiteX92" fmla="*/ 139533 w 228348"/>
                <a:gd name="connsiteY92" fmla="*/ 22917 h 279059"/>
                <a:gd name="connsiteX93" fmla="*/ 139533 w 228348"/>
                <a:gd name="connsiteY93" fmla="*/ 11490 h 279059"/>
                <a:gd name="connsiteX94" fmla="*/ 135285 w 228348"/>
                <a:gd name="connsiteY94" fmla="*/ 6869 h 279059"/>
                <a:gd name="connsiteX95" fmla="*/ 133224 w 228348"/>
                <a:gd name="connsiteY95" fmla="*/ 0 h 279059"/>
                <a:gd name="connsiteX96" fmla="*/ 120545 w 228348"/>
                <a:gd name="connsiteY96" fmla="*/ 2310 h 279059"/>
                <a:gd name="connsiteX97" fmla="*/ 116298 w 228348"/>
                <a:gd name="connsiteY97" fmla="*/ 6869 h 279059"/>
                <a:gd name="connsiteX98" fmla="*/ 107866 w 228348"/>
                <a:gd name="connsiteY98" fmla="*/ 6869 h 279059"/>
                <a:gd name="connsiteX99" fmla="*/ 93063 w 228348"/>
                <a:gd name="connsiteY99" fmla="*/ 22917 h 279059"/>
                <a:gd name="connsiteX100" fmla="*/ 90940 w 228348"/>
                <a:gd name="connsiteY100" fmla="*/ 22917 h 279059"/>
                <a:gd name="connsiteX101" fmla="*/ 90940 w 228348"/>
                <a:gd name="connsiteY101" fmla="*/ 16048 h 279059"/>
                <a:gd name="connsiteX102" fmla="*/ 88816 w 228348"/>
                <a:gd name="connsiteY102" fmla="*/ 16048 h 279059"/>
                <a:gd name="connsiteX103" fmla="*/ 88816 w 228348"/>
                <a:gd name="connsiteY103" fmla="*/ 9179 h 279059"/>
                <a:gd name="connsiteX104" fmla="*/ 86692 w 228348"/>
                <a:gd name="connsiteY104" fmla="*/ 6869 h 279059"/>
                <a:gd name="connsiteX105" fmla="*/ 80322 w 228348"/>
                <a:gd name="connsiteY105" fmla="*/ 6869 h 279059"/>
                <a:gd name="connsiteX106" fmla="*/ 76137 w 228348"/>
                <a:gd name="connsiteY106" fmla="*/ 9179 h 279059"/>
                <a:gd name="connsiteX107" fmla="*/ 59211 w 228348"/>
                <a:gd name="connsiteY107" fmla="*/ 13738 h 279059"/>
                <a:gd name="connsiteX108" fmla="*/ 46532 w 228348"/>
                <a:gd name="connsiteY108" fmla="*/ 13738 h 279059"/>
                <a:gd name="connsiteX109" fmla="*/ 40161 w 228348"/>
                <a:gd name="connsiteY109" fmla="*/ 16048 h 279059"/>
                <a:gd name="connsiteX110" fmla="*/ 27482 w 228348"/>
                <a:gd name="connsiteY110" fmla="*/ 16048 h 279059"/>
                <a:gd name="connsiteX111" fmla="*/ 27482 w 228348"/>
                <a:gd name="connsiteY111" fmla="*/ 82363 h 279059"/>
                <a:gd name="connsiteX112" fmla="*/ 25359 w 228348"/>
                <a:gd name="connsiteY112" fmla="*/ 84611 h 279059"/>
                <a:gd name="connsiteX113" fmla="*/ 27482 w 228348"/>
                <a:gd name="connsiteY113" fmla="*/ 132692 h 279059"/>
                <a:gd name="connsiteX114" fmla="*/ 2124 w 228348"/>
                <a:gd name="connsiteY114" fmla="*/ 132692 h 279059"/>
                <a:gd name="connsiteX115" fmla="*/ 0 w 228348"/>
                <a:gd name="connsiteY115" fmla="*/ 217303 h 27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28348" h="279059">
                  <a:moveTo>
                    <a:pt x="0" y="217303"/>
                  </a:moveTo>
                  <a:lnTo>
                    <a:pt x="4248" y="219551"/>
                  </a:lnTo>
                  <a:lnTo>
                    <a:pt x="6371" y="221862"/>
                  </a:lnTo>
                  <a:lnTo>
                    <a:pt x="10556" y="224109"/>
                  </a:lnTo>
                  <a:lnTo>
                    <a:pt x="12679" y="226420"/>
                  </a:lnTo>
                  <a:lnTo>
                    <a:pt x="14803" y="233289"/>
                  </a:lnTo>
                  <a:lnTo>
                    <a:pt x="16926" y="237847"/>
                  </a:lnTo>
                  <a:lnTo>
                    <a:pt x="16926" y="244716"/>
                  </a:lnTo>
                  <a:lnTo>
                    <a:pt x="19050" y="247026"/>
                  </a:lnTo>
                  <a:lnTo>
                    <a:pt x="19050" y="256143"/>
                  </a:lnTo>
                  <a:lnTo>
                    <a:pt x="16926" y="260702"/>
                  </a:lnTo>
                  <a:lnTo>
                    <a:pt x="16926" y="263012"/>
                  </a:lnTo>
                  <a:lnTo>
                    <a:pt x="14803" y="267570"/>
                  </a:lnTo>
                  <a:lnTo>
                    <a:pt x="14803" y="279060"/>
                  </a:lnTo>
                  <a:lnTo>
                    <a:pt x="42285" y="279060"/>
                  </a:lnTo>
                  <a:lnTo>
                    <a:pt x="42285" y="272191"/>
                  </a:lnTo>
                  <a:lnTo>
                    <a:pt x="50779" y="272191"/>
                  </a:lnTo>
                  <a:lnTo>
                    <a:pt x="50779" y="269881"/>
                  </a:lnTo>
                  <a:lnTo>
                    <a:pt x="52840" y="267570"/>
                  </a:lnTo>
                  <a:lnTo>
                    <a:pt x="54964" y="263012"/>
                  </a:lnTo>
                  <a:lnTo>
                    <a:pt x="57087" y="260702"/>
                  </a:lnTo>
                  <a:lnTo>
                    <a:pt x="59211" y="260702"/>
                  </a:lnTo>
                  <a:lnTo>
                    <a:pt x="61334" y="258453"/>
                  </a:lnTo>
                  <a:lnTo>
                    <a:pt x="65581" y="258453"/>
                  </a:lnTo>
                  <a:lnTo>
                    <a:pt x="65581" y="249274"/>
                  </a:lnTo>
                  <a:lnTo>
                    <a:pt x="67643" y="244716"/>
                  </a:lnTo>
                  <a:lnTo>
                    <a:pt x="67643" y="240157"/>
                  </a:lnTo>
                  <a:lnTo>
                    <a:pt x="69766" y="235599"/>
                  </a:lnTo>
                  <a:lnTo>
                    <a:pt x="71890" y="233289"/>
                  </a:lnTo>
                  <a:lnTo>
                    <a:pt x="76137" y="230978"/>
                  </a:lnTo>
                  <a:lnTo>
                    <a:pt x="80322" y="230978"/>
                  </a:lnTo>
                  <a:lnTo>
                    <a:pt x="84569" y="233289"/>
                  </a:lnTo>
                  <a:lnTo>
                    <a:pt x="86692" y="235599"/>
                  </a:lnTo>
                  <a:lnTo>
                    <a:pt x="90940" y="237847"/>
                  </a:lnTo>
                  <a:lnTo>
                    <a:pt x="95125" y="242468"/>
                  </a:lnTo>
                  <a:lnTo>
                    <a:pt x="105743" y="242468"/>
                  </a:lnTo>
                  <a:lnTo>
                    <a:pt x="107866" y="244716"/>
                  </a:lnTo>
                  <a:lnTo>
                    <a:pt x="112051" y="247026"/>
                  </a:lnTo>
                  <a:lnTo>
                    <a:pt x="114174" y="249274"/>
                  </a:lnTo>
                  <a:lnTo>
                    <a:pt x="118421" y="249274"/>
                  </a:lnTo>
                  <a:lnTo>
                    <a:pt x="122606" y="247026"/>
                  </a:lnTo>
                  <a:lnTo>
                    <a:pt x="124730" y="244716"/>
                  </a:lnTo>
                  <a:lnTo>
                    <a:pt x="126854" y="247026"/>
                  </a:lnTo>
                  <a:lnTo>
                    <a:pt x="131101" y="247026"/>
                  </a:lnTo>
                  <a:lnTo>
                    <a:pt x="135285" y="244716"/>
                  </a:lnTo>
                  <a:lnTo>
                    <a:pt x="137409" y="242468"/>
                  </a:lnTo>
                  <a:lnTo>
                    <a:pt x="139533" y="237847"/>
                  </a:lnTo>
                  <a:lnTo>
                    <a:pt x="141656" y="230978"/>
                  </a:lnTo>
                  <a:lnTo>
                    <a:pt x="143780" y="226420"/>
                  </a:lnTo>
                  <a:lnTo>
                    <a:pt x="143780" y="221862"/>
                  </a:lnTo>
                  <a:lnTo>
                    <a:pt x="150088" y="214993"/>
                  </a:lnTo>
                  <a:lnTo>
                    <a:pt x="156459" y="212682"/>
                  </a:lnTo>
                  <a:lnTo>
                    <a:pt x="160706" y="210434"/>
                  </a:lnTo>
                  <a:lnTo>
                    <a:pt x="162829" y="208124"/>
                  </a:lnTo>
                  <a:lnTo>
                    <a:pt x="164891" y="203566"/>
                  </a:lnTo>
                  <a:lnTo>
                    <a:pt x="169138" y="201255"/>
                  </a:lnTo>
                  <a:lnTo>
                    <a:pt x="169138" y="187518"/>
                  </a:lnTo>
                  <a:lnTo>
                    <a:pt x="173385" y="178401"/>
                  </a:lnTo>
                  <a:lnTo>
                    <a:pt x="177570" y="176091"/>
                  </a:lnTo>
                  <a:lnTo>
                    <a:pt x="179693" y="176091"/>
                  </a:lnTo>
                  <a:lnTo>
                    <a:pt x="183940" y="173843"/>
                  </a:lnTo>
                  <a:lnTo>
                    <a:pt x="198743" y="157795"/>
                  </a:lnTo>
                  <a:lnTo>
                    <a:pt x="202990" y="148678"/>
                  </a:lnTo>
                  <a:lnTo>
                    <a:pt x="205114" y="146367"/>
                  </a:lnTo>
                  <a:lnTo>
                    <a:pt x="209299" y="146367"/>
                  </a:lnTo>
                  <a:lnTo>
                    <a:pt x="213546" y="144119"/>
                  </a:lnTo>
                  <a:lnTo>
                    <a:pt x="217793" y="144119"/>
                  </a:lnTo>
                  <a:lnTo>
                    <a:pt x="221978" y="134940"/>
                  </a:lnTo>
                  <a:lnTo>
                    <a:pt x="228349" y="134940"/>
                  </a:lnTo>
                  <a:lnTo>
                    <a:pt x="228349" y="132692"/>
                  </a:lnTo>
                  <a:lnTo>
                    <a:pt x="226225" y="128072"/>
                  </a:lnTo>
                  <a:lnTo>
                    <a:pt x="219854" y="121203"/>
                  </a:lnTo>
                  <a:lnTo>
                    <a:pt x="213546" y="118955"/>
                  </a:lnTo>
                  <a:lnTo>
                    <a:pt x="209299" y="118955"/>
                  </a:lnTo>
                  <a:lnTo>
                    <a:pt x="202990" y="116644"/>
                  </a:lnTo>
                  <a:lnTo>
                    <a:pt x="198743" y="116644"/>
                  </a:lnTo>
                  <a:lnTo>
                    <a:pt x="198743" y="105217"/>
                  </a:lnTo>
                  <a:lnTo>
                    <a:pt x="192373" y="105217"/>
                  </a:lnTo>
                  <a:lnTo>
                    <a:pt x="192373" y="93790"/>
                  </a:lnTo>
                  <a:lnTo>
                    <a:pt x="194496" y="91480"/>
                  </a:lnTo>
                  <a:lnTo>
                    <a:pt x="192373" y="82363"/>
                  </a:lnTo>
                  <a:lnTo>
                    <a:pt x="181817" y="82363"/>
                  </a:lnTo>
                  <a:lnTo>
                    <a:pt x="181817" y="70936"/>
                  </a:lnTo>
                  <a:lnTo>
                    <a:pt x="179693" y="68625"/>
                  </a:lnTo>
                  <a:lnTo>
                    <a:pt x="169138" y="68625"/>
                  </a:lnTo>
                  <a:lnTo>
                    <a:pt x="162829" y="61757"/>
                  </a:lnTo>
                  <a:lnTo>
                    <a:pt x="158582" y="59509"/>
                  </a:lnTo>
                  <a:lnTo>
                    <a:pt x="152212" y="45771"/>
                  </a:lnTo>
                  <a:lnTo>
                    <a:pt x="152212" y="36592"/>
                  </a:lnTo>
                  <a:lnTo>
                    <a:pt x="150088" y="34344"/>
                  </a:lnTo>
                  <a:lnTo>
                    <a:pt x="145903" y="25165"/>
                  </a:lnTo>
                  <a:lnTo>
                    <a:pt x="143780" y="22917"/>
                  </a:lnTo>
                  <a:lnTo>
                    <a:pt x="139533" y="22917"/>
                  </a:lnTo>
                  <a:lnTo>
                    <a:pt x="139533" y="11490"/>
                  </a:lnTo>
                  <a:lnTo>
                    <a:pt x="135285" y="6869"/>
                  </a:lnTo>
                  <a:lnTo>
                    <a:pt x="133224" y="0"/>
                  </a:lnTo>
                  <a:lnTo>
                    <a:pt x="120545" y="2310"/>
                  </a:lnTo>
                  <a:lnTo>
                    <a:pt x="116298" y="6869"/>
                  </a:lnTo>
                  <a:lnTo>
                    <a:pt x="107866" y="6869"/>
                  </a:lnTo>
                  <a:lnTo>
                    <a:pt x="93063" y="22917"/>
                  </a:lnTo>
                  <a:lnTo>
                    <a:pt x="90940" y="22917"/>
                  </a:lnTo>
                  <a:lnTo>
                    <a:pt x="90940" y="16048"/>
                  </a:lnTo>
                  <a:lnTo>
                    <a:pt x="88816" y="16048"/>
                  </a:lnTo>
                  <a:lnTo>
                    <a:pt x="88816" y="9179"/>
                  </a:lnTo>
                  <a:lnTo>
                    <a:pt x="86692" y="6869"/>
                  </a:lnTo>
                  <a:lnTo>
                    <a:pt x="80322" y="6869"/>
                  </a:lnTo>
                  <a:lnTo>
                    <a:pt x="76137" y="9179"/>
                  </a:lnTo>
                  <a:lnTo>
                    <a:pt x="59211" y="13738"/>
                  </a:lnTo>
                  <a:lnTo>
                    <a:pt x="46532" y="13738"/>
                  </a:lnTo>
                  <a:lnTo>
                    <a:pt x="40161" y="16048"/>
                  </a:lnTo>
                  <a:lnTo>
                    <a:pt x="27482" y="16048"/>
                  </a:lnTo>
                  <a:lnTo>
                    <a:pt x="27482" y="82363"/>
                  </a:lnTo>
                  <a:lnTo>
                    <a:pt x="25359" y="84611"/>
                  </a:lnTo>
                  <a:lnTo>
                    <a:pt x="27482" y="132692"/>
                  </a:lnTo>
                  <a:lnTo>
                    <a:pt x="2124" y="132692"/>
                  </a:lnTo>
                  <a:lnTo>
                    <a:pt x="0" y="217303"/>
                  </a:lnTo>
                  <a:close/>
                </a:path>
              </a:pathLst>
            </a:custGeom>
            <a:solidFill>
              <a:srgbClr val="A6A6A6"/>
            </a:solidFill>
            <a:ln w="6245" cap="flat">
              <a:noFill/>
              <a:prstDash val="solid"/>
              <a:miter/>
            </a:ln>
          </p:spPr>
          <p:txBody>
            <a:bodyPr rtlCol="0" anchor="ctr"/>
            <a:lstStyle/>
            <a:p>
              <a:endParaRPr lang="en-US" noProof="0" dirty="0"/>
            </a:p>
          </p:txBody>
        </p:sp>
        <p:sp>
          <p:nvSpPr>
            <p:cNvPr id="5247" name="Serbest Form 5246">
              <a:extLst>
                <a:ext uri="{FF2B5EF4-FFF2-40B4-BE49-F238E27FC236}">
                  <a16:creationId xmlns:a16="http://schemas.microsoft.com/office/drawing/2014/main" id="{C342A29A-FBA7-DF41-857F-C40A0BAF6116}"/>
                </a:ext>
              </a:extLst>
            </p:cNvPr>
            <p:cNvSpPr/>
            <p:nvPr/>
          </p:nvSpPr>
          <p:spPr>
            <a:xfrm>
              <a:off x="6171898" y="3099601"/>
              <a:ext cx="228348" cy="279059"/>
            </a:xfrm>
            <a:custGeom>
              <a:avLst/>
              <a:gdLst>
                <a:gd name="connsiteX0" fmla="*/ 0 w 228348"/>
                <a:gd name="connsiteY0" fmla="*/ 217303 h 279059"/>
                <a:gd name="connsiteX1" fmla="*/ 4248 w 228348"/>
                <a:gd name="connsiteY1" fmla="*/ 219551 h 279059"/>
                <a:gd name="connsiteX2" fmla="*/ 6371 w 228348"/>
                <a:gd name="connsiteY2" fmla="*/ 221862 h 279059"/>
                <a:gd name="connsiteX3" fmla="*/ 10556 w 228348"/>
                <a:gd name="connsiteY3" fmla="*/ 224109 h 279059"/>
                <a:gd name="connsiteX4" fmla="*/ 12679 w 228348"/>
                <a:gd name="connsiteY4" fmla="*/ 226420 h 279059"/>
                <a:gd name="connsiteX5" fmla="*/ 14803 w 228348"/>
                <a:gd name="connsiteY5" fmla="*/ 233289 h 279059"/>
                <a:gd name="connsiteX6" fmla="*/ 16926 w 228348"/>
                <a:gd name="connsiteY6" fmla="*/ 237847 h 279059"/>
                <a:gd name="connsiteX7" fmla="*/ 16926 w 228348"/>
                <a:gd name="connsiteY7" fmla="*/ 244716 h 279059"/>
                <a:gd name="connsiteX8" fmla="*/ 19050 w 228348"/>
                <a:gd name="connsiteY8" fmla="*/ 247026 h 279059"/>
                <a:gd name="connsiteX9" fmla="*/ 19050 w 228348"/>
                <a:gd name="connsiteY9" fmla="*/ 256143 h 279059"/>
                <a:gd name="connsiteX10" fmla="*/ 16926 w 228348"/>
                <a:gd name="connsiteY10" fmla="*/ 260702 h 279059"/>
                <a:gd name="connsiteX11" fmla="*/ 16926 w 228348"/>
                <a:gd name="connsiteY11" fmla="*/ 263012 h 279059"/>
                <a:gd name="connsiteX12" fmla="*/ 14803 w 228348"/>
                <a:gd name="connsiteY12" fmla="*/ 267570 h 279059"/>
                <a:gd name="connsiteX13" fmla="*/ 14803 w 228348"/>
                <a:gd name="connsiteY13" fmla="*/ 279060 h 279059"/>
                <a:gd name="connsiteX14" fmla="*/ 42285 w 228348"/>
                <a:gd name="connsiteY14" fmla="*/ 279060 h 279059"/>
                <a:gd name="connsiteX15" fmla="*/ 42285 w 228348"/>
                <a:gd name="connsiteY15" fmla="*/ 272191 h 279059"/>
                <a:gd name="connsiteX16" fmla="*/ 50779 w 228348"/>
                <a:gd name="connsiteY16" fmla="*/ 272191 h 279059"/>
                <a:gd name="connsiteX17" fmla="*/ 50779 w 228348"/>
                <a:gd name="connsiteY17" fmla="*/ 269881 h 279059"/>
                <a:gd name="connsiteX18" fmla="*/ 52840 w 228348"/>
                <a:gd name="connsiteY18" fmla="*/ 267570 h 279059"/>
                <a:gd name="connsiteX19" fmla="*/ 54964 w 228348"/>
                <a:gd name="connsiteY19" fmla="*/ 263012 h 279059"/>
                <a:gd name="connsiteX20" fmla="*/ 57087 w 228348"/>
                <a:gd name="connsiteY20" fmla="*/ 260702 h 279059"/>
                <a:gd name="connsiteX21" fmla="*/ 59211 w 228348"/>
                <a:gd name="connsiteY21" fmla="*/ 260702 h 279059"/>
                <a:gd name="connsiteX22" fmla="*/ 61334 w 228348"/>
                <a:gd name="connsiteY22" fmla="*/ 258453 h 279059"/>
                <a:gd name="connsiteX23" fmla="*/ 65581 w 228348"/>
                <a:gd name="connsiteY23" fmla="*/ 258453 h 279059"/>
                <a:gd name="connsiteX24" fmla="*/ 65581 w 228348"/>
                <a:gd name="connsiteY24" fmla="*/ 249274 h 279059"/>
                <a:gd name="connsiteX25" fmla="*/ 67643 w 228348"/>
                <a:gd name="connsiteY25" fmla="*/ 244716 h 279059"/>
                <a:gd name="connsiteX26" fmla="*/ 67643 w 228348"/>
                <a:gd name="connsiteY26" fmla="*/ 240157 h 279059"/>
                <a:gd name="connsiteX27" fmla="*/ 69766 w 228348"/>
                <a:gd name="connsiteY27" fmla="*/ 235599 h 279059"/>
                <a:gd name="connsiteX28" fmla="*/ 71890 w 228348"/>
                <a:gd name="connsiteY28" fmla="*/ 233289 h 279059"/>
                <a:gd name="connsiteX29" fmla="*/ 76137 w 228348"/>
                <a:gd name="connsiteY29" fmla="*/ 230978 h 279059"/>
                <a:gd name="connsiteX30" fmla="*/ 80322 w 228348"/>
                <a:gd name="connsiteY30" fmla="*/ 230978 h 279059"/>
                <a:gd name="connsiteX31" fmla="*/ 84569 w 228348"/>
                <a:gd name="connsiteY31" fmla="*/ 233289 h 279059"/>
                <a:gd name="connsiteX32" fmla="*/ 86692 w 228348"/>
                <a:gd name="connsiteY32" fmla="*/ 235599 h 279059"/>
                <a:gd name="connsiteX33" fmla="*/ 90940 w 228348"/>
                <a:gd name="connsiteY33" fmla="*/ 237847 h 279059"/>
                <a:gd name="connsiteX34" fmla="*/ 95125 w 228348"/>
                <a:gd name="connsiteY34" fmla="*/ 242468 h 279059"/>
                <a:gd name="connsiteX35" fmla="*/ 105743 w 228348"/>
                <a:gd name="connsiteY35" fmla="*/ 242468 h 279059"/>
                <a:gd name="connsiteX36" fmla="*/ 107866 w 228348"/>
                <a:gd name="connsiteY36" fmla="*/ 244716 h 279059"/>
                <a:gd name="connsiteX37" fmla="*/ 112051 w 228348"/>
                <a:gd name="connsiteY37" fmla="*/ 247026 h 279059"/>
                <a:gd name="connsiteX38" fmla="*/ 114174 w 228348"/>
                <a:gd name="connsiteY38" fmla="*/ 249274 h 279059"/>
                <a:gd name="connsiteX39" fmla="*/ 118421 w 228348"/>
                <a:gd name="connsiteY39" fmla="*/ 249274 h 279059"/>
                <a:gd name="connsiteX40" fmla="*/ 122606 w 228348"/>
                <a:gd name="connsiteY40" fmla="*/ 247026 h 279059"/>
                <a:gd name="connsiteX41" fmla="*/ 124730 w 228348"/>
                <a:gd name="connsiteY41" fmla="*/ 244716 h 279059"/>
                <a:gd name="connsiteX42" fmla="*/ 126854 w 228348"/>
                <a:gd name="connsiteY42" fmla="*/ 247026 h 279059"/>
                <a:gd name="connsiteX43" fmla="*/ 131101 w 228348"/>
                <a:gd name="connsiteY43" fmla="*/ 247026 h 279059"/>
                <a:gd name="connsiteX44" fmla="*/ 135285 w 228348"/>
                <a:gd name="connsiteY44" fmla="*/ 244716 h 279059"/>
                <a:gd name="connsiteX45" fmla="*/ 137409 w 228348"/>
                <a:gd name="connsiteY45" fmla="*/ 242468 h 279059"/>
                <a:gd name="connsiteX46" fmla="*/ 139533 w 228348"/>
                <a:gd name="connsiteY46" fmla="*/ 237847 h 279059"/>
                <a:gd name="connsiteX47" fmla="*/ 141656 w 228348"/>
                <a:gd name="connsiteY47" fmla="*/ 230978 h 279059"/>
                <a:gd name="connsiteX48" fmla="*/ 143780 w 228348"/>
                <a:gd name="connsiteY48" fmla="*/ 226420 h 279059"/>
                <a:gd name="connsiteX49" fmla="*/ 143780 w 228348"/>
                <a:gd name="connsiteY49" fmla="*/ 221862 h 279059"/>
                <a:gd name="connsiteX50" fmla="*/ 150088 w 228348"/>
                <a:gd name="connsiteY50" fmla="*/ 214993 h 279059"/>
                <a:gd name="connsiteX51" fmla="*/ 156459 w 228348"/>
                <a:gd name="connsiteY51" fmla="*/ 212682 h 279059"/>
                <a:gd name="connsiteX52" fmla="*/ 160706 w 228348"/>
                <a:gd name="connsiteY52" fmla="*/ 210434 h 279059"/>
                <a:gd name="connsiteX53" fmla="*/ 162829 w 228348"/>
                <a:gd name="connsiteY53" fmla="*/ 208124 h 279059"/>
                <a:gd name="connsiteX54" fmla="*/ 164891 w 228348"/>
                <a:gd name="connsiteY54" fmla="*/ 203566 h 279059"/>
                <a:gd name="connsiteX55" fmla="*/ 169138 w 228348"/>
                <a:gd name="connsiteY55" fmla="*/ 201255 h 279059"/>
                <a:gd name="connsiteX56" fmla="*/ 169138 w 228348"/>
                <a:gd name="connsiteY56" fmla="*/ 187518 h 279059"/>
                <a:gd name="connsiteX57" fmla="*/ 173385 w 228348"/>
                <a:gd name="connsiteY57" fmla="*/ 178401 h 279059"/>
                <a:gd name="connsiteX58" fmla="*/ 177570 w 228348"/>
                <a:gd name="connsiteY58" fmla="*/ 176091 h 279059"/>
                <a:gd name="connsiteX59" fmla="*/ 179693 w 228348"/>
                <a:gd name="connsiteY59" fmla="*/ 176091 h 279059"/>
                <a:gd name="connsiteX60" fmla="*/ 183940 w 228348"/>
                <a:gd name="connsiteY60" fmla="*/ 173843 h 279059"/>
                <a:gd name="connsiteX61" fmla="*/ 198743 w 228348"/>
                <a:gd name="connsiteY61" fmla="*/ 157795 h 279059"/>
                <a:gd name="connsiteX62" fmla="*/ 202990 w 228348"/>
                <a:gd name="connsiteY62" fmla="*/ 148678 h 279059"/>
                <a:gd name="connsiteX63" fmla="*/ 205114 w 228348"/>
                <a:gd name="connsiteY63" fmla="*/ 146367 h 279059"/>
                <a:gd name="connsiteX64" fmla="*/ 209299 w 228348"/>
                <a:gd name="connsiteY64" fmla="*/ 146367 h 279059"/>
                <a:gd name="connsiteX65" fmla="*/ 213546 w 228348"/>
                <a:gd name="connsiteY65" fmla="*/ 144119 h 279059"/>
                <a:gd name="connsiteX66" fmla="*/ 217793 w 228348"/>
                <a:gd name="connsiteY66" fmla="*/ 144119 h 279059"/>
                <a:gd name="connsiteX67" fmla="*/ 221978 w 228348"/>
                <a:gd name="connsiteY67" fmla="*/ 134940 h 279059"/>
                <a:gd name="connsiteX68" fmla="*/ 228349 w 228348"/>
                <a:gd name="connsiteY68" fmla="*/ 134940 h 279059"/>
                <a:gd name="connsiteX69" fmla="*/ 228349 w 228348"/>
                <a:gd name="connsiteY69" fmla="*/ 132692 h 279059"/>
                <a:gd name="connsiteX70" fmla="*/ 226225 w 228348"/>
                <a:gd name="connsiteY70" fmla="*/ 128072 h 279059"/>
                <a:gd name="connsiteX71" fmla="*/ 219854 w 228348"/>
                <a:gd name="connsiteY71" fmla="*/ 121203 h 279059"/>
                <a:gd name="connsiteX72" fmla="*/ 213546 w 228348"/>
                <a:gd name="connsiteY72" fmla="*/ 118955 h 279059"/>
                <a:gd name="connsiteX73" fmla="*/ 209299 w 228348"/>
                <a:gd name="connsiteY73" fmla="*/ 118955 h 279059"/>
                <a:gd name="connsiteX74" fmla="*/ 202990 w 228348"/>
                <a:gd name="connsiteY74" fmla="*/ 116644 h 279059"/>
                <a:gd name="connsiteX75" fmla="*/ 198743 w 228348"/>
                <a:gd name="connsiteY75" fmla="*/ 116644 h 279059"/>
                <a:gd name="connsiteX76" fmla="*/ 198743 w 228348"/>
                <a:gd name="connsiteY76" fmla="*/ 105217 h 279059"/>
                <a:gd name="connsiteX77" fmla="*/ 192373 w 228348"/>
                <a:gd name="connsiteY77" fmla="*/ 105217 h 279059"/>
                <a:gd name="connsiteX78" fmla="*/ 192373 w 228348"/>
                <a:gd name="connsiteY78" fmla="*/ 93790 h 279059"/>
                <a:gd name="connsiteX79" fmla="*/ 194496 w 228348"/>
                <a:gd name="connsiteY79" fmla="*/ 91480 h 279059"/>
                <a:gd name="connsiteX80" fmla="*/ 192373 w 228348"/>
                <a:gd name="connsiteY80" fmla="*/ 82363 h 279059"/>
                <a:gd name="connsiteX81" fmla="*/ 181817 w 228348"/>
                <a:gd name="connsiteY81" fmla="*/ 82363 h 279059"/>
                <a:gd name="connsiteX82" fmla="*/ 181817 w 228348"/>
                <a:gd name="connsiteY82" fmla="*/ 70936 h 279059"/>
                <a:gd name="connsiteX83" fmla="*/ 179693 w 228348"/>
                <a:gd name="connsiteY83" fmla="*/ 68625 h 279059"/>
                <a:gd name="connsiteX84" fmla="*/ 169138 w 228348"/>
                <a:gd name="connsiteY84" fmla="*/ 68625 h 279059"/>
                <a:gd name="connsiteX85" fmla="*/ 162829 w 228348"/>
                <a:gd name="connsiteY85" fmla="*/ 61757 h 279059"/>
                <a:gd name="connsiteX86" fmla="*/ 158582 w 228348"/>
                <a:gd name="connsiteY86" fmla="*/ 59509 h 279059"/>
                <a:gd name="connsiteX87" fmla="*/ 152212 w 228348"/>
                <a:gd name="connsiteY87" fmla="*/ 45771 h 279059"/>
                <a:gd name="connsiteX88" fmla="*/ 152212 w 228348"/>
                <a:gd name="connsiteY88" fmla="*/ 36592 h 279059"/>
                <a:gd name="connsiteX89" fmla="*/ 150088 w 228348"/>
                <a:gd name="connsiteY89" fmla="*/ 34344 h 279059"/>
                <a:gd name="connsiteX90" fmla="*/ 145903 w 228348"/>
                <a:gd name="connsiteY90" fmla="*/ 25165 h 279059"/>
                <a:gd name="connsiteX91" fmla="*/ 143780 w 228348"/>
                <a:gd name="connsiteY91" fmla="*/ 22917 h 279059"/>
                <a:gd name="connsiteX92" fmla="*/ 139533 w 228348"/>
                <a:gd name="connsiteY92" fmla="*/ 22917 h 279059"/>
                <a:gd name="connsiteX93" fmla="*/ 139533 w 228348"/>
                <a:gd name="connsiteY93" fmla="*/ 11490 h 279059"/>
                <a:gd name="connsiteX94" fmla="*/ 135285 w 228348"/>
                <a:gd name="connsiteY94" fmla="*/ 6869 h 279059"/>
                <a:gd name="connsiteX95" fmla="*/ 133224 w 228348"/>
                <a:gd name="connsiteY95" fmla="*/ 0 h 279059"/>
                <a:gd name="connsiteX96" fmla="*/ 120545 w 228348"/>
                <a:gd name="connsiteY96" fmla="*/ 2310 h 279059"/>
                <a:gd name="connsiteX97" fmla="*/ 116298 w 228348"/>
                <a:gd name="connsiteY97" fmla="*/ 6869 h 279059"/>
                <a:gd name="connsiteX98" fmla="*/ 107866 w 228348"/>
                <a:gd name="connsiteY98" fmla="*/ 6869 h 279059"/>
                <a:gd name="connsiteX99" fmla="*/ 93063 w 228348"/>
                <a:gd name="connsiteY99" fmla="*/ 22917 h 279059"/>
                <a:gd name="connsiteX100" fmla="*/ 90940 w 228348"/>
                <a:gd name="connsiteY100" fmla="*/ 22917 h 279059"/>
                <a:gd name="connsiteX101" fmla="*/ 90940 w 228348"/>
                <a:gd name="connsiteY101" fmla="*/ 16048 h 279059"/>
                <a:gd name="connsiteX102" fmla="*/ 88816 w 228348"/>
                <a:gd name="connsiteY102" fmla="*/ 16048 h 279059"/>
                <a:gd name="connsiteX103" fmla="*/ 88816 w 228348"/>
                <a:gd name="connsiteY103" fmla="*/ 9179 h 279059"/>
                <a:gd name="connsiteX104" fmla="*/ 86692 w 228348"/>
                <a:gd name="connsiteY104" fmla="*/ 6869 h 279059"/>
                <a:gd name="connsiteX105" fmla="*/ 80322 w 228348"/>
                <a:gd name="connsiteY105" fmla="*/ 6869 h 279059"/>
                <a:gd name="connsiteX106" fmla="*/ 76137 w 228348"/>
                <a:gd name="connsiteY106" fmla="*/ 9179 h 279059"/>
                <a:gd name="connsiteX107" fmla="*/ 59211 w 228348"/>
                <a:gd name="connsiteY107" fmla="*/ 13738 h 279059"/>
                <a:gd name="connsiteX108" fmla="*/ 46532 w 228348"/>
                <a:gd name="connsiteY108" fmla="*/ 13738 h 279059"/>
                <a:gd name="connsiteX109" fmla="*/ 40161 w 228348"/>
                <a:gd name="connsiteY109" fmla="*/ 16048 h 279059"/>
                <a:gd name="connsiteX110" fmla="*/ 27482 w 228348"/>
                <a:gd name="connsiteY110" fmla="*/ 16048 h 279059"/>
                <a:gd name="connsiteX111" fmla="*/ 27482 w 228348"/>
                <a:gd name="connsiteY111" fmla="*/ 82363 h 279059"/>
                <a:gd name="connsiteX112" fmla="*/ 25359 w 228348"/>
                <a:gd name="connsiteY112" fmla="*/ 84611 h 279059"/>
                <a:gd name="connsiteX113" fmla="*/ 27482 w 228348"/>
                <a:gd name="connsiteY113" fmla="*/ 132692 h 279059"/>
                <a:gd name="connsiteX114" fmla="*/ 2124 w 228348"/>
                <a:gd name="connsiteY114" fmla="*/ 132692 h 279059"/>
                <a:gd name="connsiteX115" fmla="*/ 0 w 228348"/>
                <a:gd name="connsiteY115" fmla="*/ 217303 h 27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28348" h="279059">
                  <a:moveTo>
                    <a:pt x="0" y="217303"/>
                  </a:moveTo>
                  <a:lnTo>
                    <a:pt x="4248" y="219551"/>
                  </a:lnTo>
                  <a:lnTo>
                    <a:pt x="6371" y="221862"/>
                  </a:lnTo>
                  <a:lnTo>
                    <a:pt x="10556" y="224109"/>
                  </a:lnTo>
                  <a:lnTo>
                    <a:pt x="12679" y="226420"/>
                  </a:lnTo>
                  <a:lnTo>
                    <a:pt x="14803" y="233289"/>
                  </a:lnTo>
                  <a:lnTo>
                    <a:pt x="16926" y="237847"/>
                  </a:lnTo>
                  <a:lnTo>
                    <a:pt x="16926" y="244716"/>
                  </a:lnTo>
                  <a:lnTo>
                    <a:pt x="19050" y="247026"/>
                  </a:lnTo>
                  <a:lnTo>
                    <a:pt x="19050" y="256143"/>
                  </a:lnTo>
                  <a:lnTo>
                    <a:pt x="16926" y="260702"/>
                  </a:lnTo>
                  <a:lnTo>
                    <a:pt x="16926" y="263012"/>
                  </a:lnTo>
                  <a:lnTo>
                    <a:pt x="14803" y="267570"/>
                  </a:lnTo>
                  <a:lnTo>
                    <a:pt x="14803" y="279060"/>
                  </a:lnTo>
                  <a:lnTo>
                    <a:pt x="42285" y="279060"/>
                  </a:lnTo>
                  <a:lnTo>
                    <a:pt x="42285" y="272191"/>
                  </a:lnTo>
                  <a:lnTo>
                    <a:pt x="50779" y="272191"/>
                  </a:lnTo>
                  <a:lnTo>
                    <a:pt x="50779" y="269881"/>
                  </a:lnTo>
                  <a:lnTo>
                    <a:pt x="52840" y="267570"/>
                  </a:lnTo>
                  <a:lnTo>
                    <a:pt x="54964" y="263012"/>
                  </a:lnTo>
                  <a:lnTo>
                    <a:pt x="57087" y="260702"/>
                  </a:lnTo>
                  <a:lnTo>
                    <a:pt x="59211" y="260702"/>
                  </a:lnTo>
                  <a:lnTo>
                    <a:pt x="61334" y="258453"/>
                  </a:lnTo>
                  <a:lnTo>
                    <a:pt x="65581" y="258453"/>
                  </a:lnTo>
                  <a:lnTo>
                    <a:pt x="65581" y="249274"/>
                  </a:lnTo>
                  <a:lnTo>
                    <a:pt x="67643" y="244716"/>
                  </a:lnTo>
                  <a:lnTo>
                    <a:pt x="67643" y="240157"/>
                  </a:lnTo>
                  <a:lnTo>
                    <a:pt x="69766" y="235599"/>
                  </a:lnTo>
                  <a:lnTo>
                    <a:pt x="71890" y="233289"/>
                  </a:lnTo>
                  <a:lnTo>
                    <a:pt x="76137" y="230978"/>
                  </a:lnTo>
                  <a:lnTo>
                    <a:pt x="80322" y="230978"/>
                  </a:lnTo>
                  <a:lnTo>
                    <a:pt x="84569" y="233289"/>
                  </a:lnTo>
                  <a:lnTo>
                    <a:pt x="86692" y="235599"/>
                  </a:lnTo>
                  <a:lnTo>
                    <a:pt x="90940" y="237847"/>
                  </a:lnTo>
                  <a:lnTo>
                    <a:pt x="95125" y="242468"/>
                  </a:lnTo>
                  <a:lnTo>
                    <a:pt x="105743" y="242468"/>
                  </a:lnTo>
                  <a:lnTo>
                    <a:pt x="107866" y="244716"/>
                  </a:lnTo>
                  <a:lnTo>
                    <a:pt x="112051" y="247026"/>
                  </a:lnTo>
                  <a:lnTo>
                    <a:pt x="114174" y="249274"/>
                  </a:lnTo>
                  <a:lnTo>
                    <a:pt x="118421" y="249274"/>
                  </a:lnTo>
                  <a:lnTo>
                    <a:pt x="122606" y="247026"/>
                  </a:lnTo>
                  <a:lnTo>
                    <a:pt x="124730" y="244716"/>
                  </a:lnTo>
                  <a:lnTo>
                    <a:pt x="126854" y="247026"/>
                  </a:lnTo>
                  <a:lnTo>
                    <a:pt x="131101" y="247026"/>
                  </a:lnTo>
                  <a:lnTo>
                    <a:pt x="135285" y="244716"/>
                  </a:lnTo>
                  <a:lnTo>
                    <a:pt x="137409" y="242468"/>
                  </a:lnTo>
                  <a:lnTo>
                    <a:pt x="139533" y="237847"/>
                  </a:lnTo>
                  <a:lnTo>
                    <a:pt x="141656" y="230978"/>
                  </a:lnTo>
                  <a:lnTo>
                    <a:pt x="143780" y="226420"/>
                  </a:lnTo>
                  <a:lnTo>
                    <a:pt x="143780" y="221862"/>
                  </a:lnTo>
                  <a:lnTo>
                    <a:pt x="150088" y="214993"/>
                  </a:lnTo>
                  <a:lnTo>
                    <a:pt x="156459" y="212682"/>
                  </a:lnTo>
                  <a:lnTo>
                    <a:pt x="160706" y="210434"/>
                  </a:lnTo>
                  <a:lnTo>
                    <a:pt x="162829" y="208124"/>
                  </a:lnTo>
                  <a:lnTo>
                    <a:pt x="164891" y="203566"/>
                  </a:lnTo>
                  <a:lnTo>
                    <a:pt x="169138" y="201255"/>
                  </a:lnTo>
                  <a:lnTo>
                    <a:pt x="169138" y="187518"/>
                  </a:lnTo>
                  <a:lnTo>
                    <a:pt x="173385" y="178401"/>
                  </a:lnTo>
                  <a:lnTo>
                    <a:pt x="177570" y="176091"/>
                  </a:lnTo>
                  <a:lnTo>
                    <a:pt x="179693" y="176091"/>
                  </a:lnTo>
                  <a:lnTo>
                    <a:pt x="183940" y="173843"/>
                  </a:lnTo>
                  <a:lnTo>
                    <a:pt x="198743" y="157795"/>
                  </a:lnTo>
                  <a:lnTo>
                    <a:pt x="202990" y="148678"/>
                  </a:lnTo>
                  <a:lnTo>
                    <a:pt x="205114" y="146367"/>
                  </a:lnTo>
                  <a:lnTo>
                    <a:pt x="209299" y="146367"/>
                  </a:lnTo>
                  <a:lnTo>
                    <a:pt x="213546" y="144119"/>
                  </a:lnTo>
                  <a:lnTo>
                    <a:pt x="217793" y="144119"/>
                  </a:lnTo>
                  <a:lnTo>
                    <a:pt x="221978" y="134940"/>
                  </a:lnTo>
                  <a:lnTo>
                    <a:pt x="228349" y="134940"/>
                  </a:lnTo>
                  <a:lnTo>
                    <a:pt x="228349" y="132692"/>
                  </a:lnTo>
                  <a:lnTo>
                    <a:pt x="226225" y="128072"/>
                  </a:lnTo>
                  <a:lnTo>
                    <a:pt x="219854" y="121203"/>
                  </a:lnTo>
                  <a:lnTo>
                    <a:pt x="213546" y="118955"/>
                  </a:lnTo>
                  <a:lnTo>
                    <a:pt x="209299" y="118955"/>
                  </a:lnTo>
                  <a:lnTo>
                    <a:pt x="202990" y="116644"/>
                  </a:lnTo>
                  <a:lnTo>
                    <a:pt x="198743" y="116644"/>
                  </a:lnTo>
                  <a:lnTo>
                    <a:pt x="198743" y="105217"/>
                  </a:lnTo>
                  <a:lnTo>
                    <a:pt x="192373" y="105217"/>
                  </a:lnTo>
                  <a:lnTo>
                    <a:pt x="192373" y="93790"/>
                  </a:lnTo>
                  <a:lnTo>
                    <a:pt x="194496" y="91480"/>
                  </a:lnTo>
                  <a:lnTo>
                    <a:pt x="192373" y="82363"/>
                  </a:lnTo>
                  <a:lnTo>
                    <a:pt x="181817" y="82363"/>
                  </a:lnTo>
                  <a:lnTo>
                    <a:pt x="181817" y="70936"/>
                  </a:lnTo>
                  <a:lnTo>
                    <a:pt x="179693" y="68625"/>
                  </a:lnTo>
                  <a:lnTo>
                    <a:pt x="169138" y="68625"/>
                  </a:lnTo>
                  <a:lnTo>
                    <a:pt x="162829" y="61757"/>
                  </a:lnTo>
                  <a:lnTo>
                    <a:pt x="158582" y="59509"/>
                  </a:lnTo>
                  <a:lnTo>
                    <a:pt x="152212" y="45771"/>
                  </a:lnTo>
                  <a:lnTo>
                    <a:pt x="152212" y="36592"/>
                  </a:lnTo>
                  <a:lnTo>
                    <a:pt x="150088" y="34344"/>
                  </a:lnTo>
                  <a:lnTo>
                    <a:pt x="145903" y="25165"/>
                  </a:lnTo>
                  <a:lnTo>
                    <a:pt x="143780" y="22917"/>
                  </a:lnTo>
                  <a:lnTo>
                    <a:pt x="139533" y="22917"/>
                  </a:lnTo>
                  <a:lnTo>
                    <a:pt x="139533" y="11490"/>
                  </a:lnTo>
                  <a:lnTo>
                    <a:pt x="135285" y="6869"/>
                  </a:lnTo>
                  <a:lnTo>
                    <a:pt x="133224" y="0"/>
                  </a:lnTo>
                  <a:lnTo>
                    <a:pt x="120545" y="2310"/>
                  </a:lnTo>
                  <a:lnTo>
                    <a:pt x="116298" y="6869"/>
                  </a:lnTo>
                  <a:lnTo>
                    <a:pt x="107866" y="6869"/>
                  </a:lnTo>
                  <a:lnTo>
                    <a:pt x="93063" y="22917"/>
                  </a:lnTo>
                  <a:lnTo>
                    <a:pt x="90940" y="22917"/>
                  </a:lnTo>
                  <a:lnTo>
                    <a:pt x="90940" y="16048"/>
                  </a:lnTo>
                  <a:lnTo>
                    <a:pt x="88816" y="16048"/>
                  </a:lnTo>
                  <a:lnTo>
                    <a:pt x="88816" y="9179"/>
                  </a:lnTo>
                  <a:lnTo>
                    <a:pt x="86692" y="6869"/>
                  </a:lnTo>
                  <a:lnTo>
                    <a:pt x="80322" y="6869"/>
                  </a:lnTo>
                  <a:lnTo>
                    <a:pt x="76137" y="9179"/>
                  </a:lnTo>
                  <a:lnTo>
                    <a:pt x="59211" y="13738"/>
                  </a:lnTo>
                  <a:lnTo>
                    <a:pt x="46532" y="13738"/>
                  </a:lnTo>
                  <a:lnTo>
                    <a:pt x="40161" y="16048"/>
                  </a:lnTo>
                  <a:lnTo>
                    <a:pt x="27482" y="16048"/>
                  </a:lnTo>
                  <a:lnTo>
                    <a:pt x="27482" y="82363"/>
                  </a:lnTo>
                  <a:lnTo>
                    <a:pt x="25359" y="84611"/>
                  </a:lnTo>
                  <a:lnTo>
                    <a:pt x="27482" y="132692"/>
                  </a:lnTo>
                  <a:lnTo>
                    <a:pt x="2124" y="132692"/>
                  </a:lnTo>
                  <a:lnTo>
                    <a:pt x="0" y="217303"/>
                  </a:lnTo>
                  <a:close/>
                </a:path>
              </a:pathLst>
            </a:custGeom>
            <a:noFill/>
            <a:ln w="1561" cap="flat">
              <a:solidFill>
                <a:srgbClr val="FFFFFF"/>
              </a:solidFill>
              <a:prstDash val="solid"/>
              <a:round/>
            </a:ln>
          </p:spPr>
          <p:txBody>
            <a:bodyPr rtlCol="0" anchor="ctr"/>
            <a:lstStyle/>
            <a:p>
              <a:endParaRPr lang="en-US" noProof="0" dirty="0"/>
            </a:p>
          </p:txBody>
        </p:sp>
        <p:sp>
          <p:nvSpPr>
            <p:cNvPr id="5248" name="Serbest Form 5247">
              <a:extLst>
                <a:ext uri="{FF2B5EF4-FFF2-40B4-BE49-F238E27FC236}">
                  <a16:creationId xmlns:a16="http://schemas.microsoft.com/office/drawing/2014/main" id="{CD04A581-9696-CD40-96B4-B59227A0DA64}"/>
                </a:ext>
              </a:extLst>
            </p:cNvPr>
            <p:cNvSpPr/>
            <p:nvPr/>
          </p:nvSpPr>
          <p:spPr>
            <a:xfrm>
              <a:off x="6045045" y="1146557"/>
              <a:ext cx="101495" cy="88794"/>
            </a:xfrm>
            <a:custGeom>
              <a:avLst/>
              <a:gdLst>
                <a:gd name="connsiteX0" fmla="*/ 94562 w 101495"/>
                <a:gd name="connsiteY0" fmla="*/ 29598 h 88794"/>
                <a:gd name="connsiteX1" fmla="*/ 87629 w 101495"/>
                <a:gd name="connsiteY1" fmla="*/ 29598 h 88794"/>
                <a:gd name="connsiteX2" fmla="*/ 87629 w 101495"/>
                <a:gd name="connsiteY2" fmla="*/ 22792 h 88794"/>
                <a:gd name="connsiteX3" fmla="*/ 94562 w 101495"/>
                <a:gd name="connsiteY3" fmla="*/ 15923 h 88794"/>
                <a:gd name="connsiteX4" fmla="*/ 94562 w 101495"/>
                <a:gd name="connsiteY4" fmla="*/ 11365 h 88794"/>
                <a:gd name="connsiteX5" fmla="*/ 89940 w 101495"/>
                <a:gd name="connsiteY5" fmla="*/ 11365 h 88794"/>
                <a:gd name="connsiteX6" fmla="*/ 85381 w 101495"/>
                <a:gd name="connsiteY6" fmla="*/ 13675 h 88794"/>
                <a:gd name="connsiteX7" fmla="*/ 83070 w 101495"/>
                <a:gd name="connsiteY7" fmla="*/ 13675 h 88794"/>
                <a:gd name="connsiteX8" fmla="*/ 83070 w 101495"/>
                <a:gd name="connsiteY8" fmla="*/ 11365 h 88794"/>
                <a:gd name="connsiteX9" fmla="*/ 78448 w 101495"/>
                <a:gd name="connsiteY9" fmla="*/ 11365 h 88794"/>
                <a:gd name="connsiteX10" fmla="*/ 73826 w 101495"/>
                <a:gd name="connsiteY10" fmla="*/ 4558 h 88794"/>
                <a:gd name="connsiteX11" fmla="*/ 53028 w 101495"/>
                <a:gd name="connsiteY11" fmla="*/ 4558 h 88794"/>
                <a:gd name="connsiteX12" fmla="*/ 50779 w 101495"/>
                <a:gd name="connsiteY12" fmla="*/ 2310 h 88794"/>
                <a:gd name="connsiteX13" fmla="*/ 46157 w 101495"/>
                <a:gd name="connsiteY13" fmla="*/ 2310 h 88794"/>
                <a:gd name="connsiteX14" fmla="*/ 41535 w 101495"/>
                <a:gd name="connsiteY14" fmla="*/ 4558 h 88794"/>
                <a:gd name="connsiteX15" fmla="*/ 34602 w 101495"/>
                <a:gd name="connsiteY15" fmla="*/ 2310 h 88794"/>
                <a:gd name="connsiteX16" fmla="*/ 25358 w 101495"/>
                <a:gd name="connsiteY16" fmla="*/ 2310 h 88794"/>
                <a:gd name="connsiteX17" fmla="*/ 16177 w 101495"/>
                <a:gd name="connsiteY17" fmla="*/ 4558 h 88794"/>
                <a:gd name="connsiteX18" fmla="*/ 11555 w 101495"/>
                <a:gd name="connsiteY18" fmla="*/ 2310 h 88794"/>
                <a:gd name="connsiteX19" fmla="*/ 9244 w 101495"/>
                <a:gd name="connsiteY19" fmla="*/ 0 h 88794"/>
                <a:gd name="connsiteX20" fmla="*/ 6933 w 101495"/>
                <a:gd name="connsiteY20" fmla="*/ 0 h 88794"/>
                <a:gd name="connsiteX21" fmla="*/ 6933 w 101495"/>
                <a:gd name="connsiteY21" fmla="*/ 9117 h 88794"/>
                <a:gd name="connsiteX22" fmla="*/ 0 w 101495"/>
                <a:gd name="connsiteY22" fmla="*/ 11365 h 88794"/>
                <a:gd name="connsiteX23" fmla="*/ 4622 w 101495"/>
                <a:gd name="connsiteY23" fmla="*/ 15923 h 88794"/>
                <a:gd name="connsiteX24" fmla="*/ 11555 w 101495"/>
                <a:gd name="connsiteY24" fmla="*/ 18233 h 88794"/>
                <a:gd name="connsiteX25" fmla="*/ 11555 w 101495"/>
                <a:gd name="connsiteY25" fmla="*/ 22792 h 88794"/>
                <a:gd name="connsiteX26" fmla="*/ 13866 w 101495"/>
                <a:gd name="connsiteY26" fmla="*/ 22792 h 88794"/>
                <a:gd name="connsiteX27" fmla="*/ 16177 w 101495"/>
                <a:gd name="connsiteY27" fmla="*/ 25040 h 88794"/>
                <a:gd name="connsiteX28" fmla="*/ 16177 w 101495"/>
                <a:gd name="connsiteY28" fmla="*/ 31846 h 88794"/>
                <a:gd name="connsiteX29" fmla="*/ 23047 w 101495"/>
                <a:gd name="connsiteY29" fmla="*/ 34157 h 88794"/>
                <a:gd name="connsiteX30" fmla="*/ 27669 w 101495"/>
                <a:gd name="connsiteY30" fmla="*/ 45521 h 88794"/>
                <a:gd name="connsiteX31" fmla="*/ 32291 w 101495"/>
                <a:gd name="connsiteY31" fmla="*/ 50080 h 88794"/>
                <a:gd name="connsiteX32" fmla="*/ 36913 w 101495"/>
                <a:gd name="connsiteY32" fmla="*/ 52390 h 88794"/>
                <a:gd name="connsiteX33" fmla="*/ 43846 w 101495"/>
                <a:gd name="connsiteY33" fmla="*/ 56886 h 88794"/>
                <a:gd name="connsiteX34" fmla="*/ 48468 w 101495"/>
                <a:gd name="connsiteY34" fmla="*/ 59196 h 88794"/>
                <a:gd name="connsiteX35" fmla="*/ 50779 w 101495"/>
                <a:gd name="connsiteY35" fmla="*/ 63755 h 88794"/>
                <a:gd name="connsiteX36" fmla="*/ 50779 w 101495"/>
                <a:gd name="connsiteY36" fmla="*/ 66003 h 88794"/>
                <a:gd name="connsiteX37" fmla="*/ 48468 w 101495"/>
                <a:gd name="connsiteY37" fmla="*/ 68313 h 88794"/>
                <a:gd name="connsiteX38" fmla="*/ 53028 w 101495"/>
                <a:gd name="connsiteY38" fmla="*/ 68313 h 88794"/>
                <a:gd name="connsiteX39" fmla="*/ 59960 w 101495"/>
                <a:gd name="connsiteY39" fmla="*/ 75119 h 88794"/>
                <a:gd name="connsiteX40" fmla="*/ 62271 w 101495"/>
                <a:gd name="connsiteY40" fmla="*/ 79678 h 88794"/>
                <a:gd name="connsiteX41" fmla="*/ 66893 w 101495"/>
                <a:gd name="connsiteY41" fmla="*/ 81926 h 88794"/>
                <a:gd name="connsiteX42" fmla="*/ 73826 w 101495"/>
                <a:gd name="connsiteY42" fmla="*/ 88795 h 88794"/>
                <a:gd name="connsiteX43" fmla="*/ 80759 w 101495"/>
                <a:gd name="connsiteY43" fmla="*/ 77430 h 88794"/>
                <a:gd name="connsiteX44" fmla="*/ 76137 w 101495"/>
                <a:gd name="connsiteY44" fmla="*/ 75119 h 88794"/>
                <a:gd name="connsiteX45" fmla="*/ 73826 w 101495"/>
                <a:gd name="connsiteY45" fmla="*/ 75119 h 88794"/>
                <a:gd name="connsiteX46" fmla="*/ 71515 w 101495"/>
                <a:gd name="connsiteY46" fmla="*/ 72871 h 88794"/>
                <a:gd name="connsiteX47" fmla="*/ 71515 w 101495"/>
                <a:gd name="connsiteY47" fmla="*/ 70561 h 88794"/>
                <a:gd name="connsiteX48" fmla="*/ 73826 w 101495"/>
                <a:gd name="connsiteY48" fmla="*/ 68313 h 88794"/>
                <a:gd name="connsiteX49" fmla="*/ 76137 w 101495"/>
                <a:gd name="connsiteY49" fmla="*/ 68313 h 88794"/>
                <a:gd name="connsiteX50" fmla="*/ 78448 w 101495"/>
                <a:gd name="connsiteY50" fmla="*/ 63755 h 88794"/>
                <a:gd name="connsiteX51" fmla="*/ 78448 w 101495"/>
                <a:gd name="connsiteY51" fmla="*/ 61444 h 88794"/>
                <a:gd name="connsiteX52" fmla="*/ 80759 w 101495"/>
                <a:gd name="connsiteY52" fmla="*/ 59196 h 88794"/>
                <a:gd name="connsiteX53" fmla="*/ 87629 w 101495"/>
                <a:gd name="connsiteY53" fmla="*/ 59196 h 88794"/>
                <a:gd name="connsiteX54" fmla="*/ 87629 w 101495"/>
                <a:gd name="connsiteY54" fmla="*/ 50080 h 88794"/>
                <a:gd name="connsiteX55" fmla="*/ 99184 w 101495"/>
                <a:gd name="connsiteY55" fmla="*/ 50080 h 88794"/>
                <a:gd name="connsiteX56" fmla="*/ 99184 w 101495"/>
                <a:gd name="connsiteY56" fmla="*/ 47832 h 88794"/>
                <a:gd name="connsiteX57" fmla="*/ 96873 w 101495"/>
                <a:gd name="connsiteY57" fmla="*/ 43273 h 88794"/>
                <a:gd name="connsiteX58" fmla="*/ 92251 w 101495"/>
                <a:gd name="connsiteY58" fmla="*/ 38715 h 88794"/>
                <a:gd name="connsiteX59" fmla="*/ 101495 w 101495"/>
                <a:gd name="connsiteY59" fmla="*/ 36405 h 88794"/>
                <a:gd name="connsiteX60" fmla="*/ 99184 w 101495"/>
                <a:gd name="connsiteY60" fmla="*/ 31846 h 88794"/>
                <a:gd name="connsiteX61" fmla="*/ 96873 w 101495"/>
                <a:gd name="connsiteY61" fmla="*/ 29598 h 88794"/>
                <a:gd name="connsiteX62" fmla="*/ 94562 w 101495"/>
                <a:gd name="connsiteY62" fmla="*/ 29598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01495" h="88794">
                  <a:moveTo>
                    <a:pt x="94562" y="29598"/>
                  </a:moveTo>
                  <a:lnTo>
                    <a:pt x="87629" y="29598"/>
                  </a:lnTo>
                  <a:lnTo>
                    <a:pt x="87629" y="22792"/>
                  </a:lnTo>
                  <a:lnTo>
                    <a:pt x="94562" y="15923"/>
                  </a:lnTo>
                  <a:lnTo>
                    <a:pt x="94562" y="11365"/>
                  </a:lnTo>
                  <a:lnTo>
                    <a:pt x="89940" y="11365"/>
                  </a:lnTo>
                  <a:lnTo>
                    <a:pt x="85381" y="13675"/>
                  </a:lnTo>
                  <a:lnTo>
                    <a:pt x="83070" y="13675"/>
                  </a:lnTo>
                  <a:lnTo>
                    <a:pt x="83070" y="11365"/>
                  </a:lnTo>
                  <a:lnTo>
                    <a:pt x="78448" y="11365"/>
                  </a:lnTo>
                  <a:lnTo>
                    <a:pt x="73826" y="4558"/>
                  </a:lnTo>
                  <a:lnTo>
                    <a:pt x="53028" y="4558"/>
                  </a:lnTo>
                  <a:lnTo>
                    <a:pt x="50779" y="2310"/>
                  </a:lnTo>
                  <a:lnTo>
                    <a:pt x="46157" y="2310"/>
                  </a:lnTo>
                  <a:lnTo>
                    <a:pt x="41535" y="4558"/>
                  </a:lnTo>
                  <a:lnTo>
                    <a:pt x="34602" y="2310"/>
                  </a:lnTo>
                  <a:lnTo>
                    <a:pt x="25358" y="2310"/>
                  </a:lnTo>
                  <a:lnTo>
                    <a:pt x="16177" y="4558"/>
                  </a:lnTo>
                  <a:lnTo>
                    <a:pt x="11555" y="2310"/>
                  </a:lnTo>
                  <a:lnTo>
                    <a:pt x="9244" y="0"/>
                  </a:lnTo>
                  <a:lnTo>
                    <a:pt x="6933" y="0"/>
                  </a:lnTo>
                  <a:lnTo>
                    <a:pt x="6933" y="9117"/>
                  </a:lnTo>
                  <a:lnTo>
                    <a:pt x="0" y="11365"/>
                  </a:lnTo>
                  <a:lnTo>
                    <a:pt x="4622" y="15923"/>
                  </a:lnTo>
                  <a:lnTo>
                    <a:pt x="11555" y="18233"/>
                  </a:lnTo>
                  <a:lnTo>
                    <a:pt x="11555" y="22792"/>
                  </a:lnTo>
                  <a:lnTo>
                    <a:pt x="13866" y="22792"/>
                  </a:lnTo>
                  <a:lnTo>
                    <a:pt x="16177" y="25040"/>
                  </a:lnTo>
                  <a:lnTo>
                    <a:pt x="16177" y="31846"/>
                  </a:lnTo>
                  <a:lnTo>
                    <a:pt x="23047" y="34157"/>
                  </a:lnTo>
                  <a:lnTo>
                    <a:pt x="27669" y="45521"/>
                  </a:lnTo>
                  <a:lnTo>
                    <a:pt x="32291" y="50080"/>
                  </a:lnTo>
                  <a:lnTo>
                    <a:pt x="36913" y="52390"/>
                  </a:lnTo>
                  <a:lnTo>
                    <a:pt x="43846" y="56886"/>
                  </a:lnTo>
                  <a:lnTo>
                    <a:pt x="48468" y="59196"/>
                  </a:lnTo>
                  <a:lnTo>
                    <a:pt x="50779" y="63755"/>
                  </a:lnTo>
                  <a:lnTo>
                    <a:pt x="50779" y="66003"/>
                  </a:lnTo>
                  <a:lnTo>
                    <a:pt x="48468" y="68313"/>
                  </a:lnTo>
                  <a:lnTo>
                    <a:pt x="53028" y="68313"/>
                  </a:lnTo>
                  <a:lnTo>
                    <a:pt x="59960" y="75119"/>
                  </a:lnTo>
                  <a:lnTo>
                    <a:pt x="62271" y="79678"/>
                  </a:lnTo>
                  <a:lnTo>
                    <a:pt x="66893" y="81926"/>
                  </a:lnTo>
                  <a:lnTo>
                    <a:pt x="73826" y="88795"/>
                  </a:lnTo>
                  <a:lnTo>
                    <a:pt x="80759" y="77430"/>
                  </a:lnTo>
                  <a:lnTo>
                    <a:pt x="76137" y="75119"/>
                  </a:lnTo>
                  <a:lnTo>
                    <a:pt x="73826" y="75119"/>
                  </a:lnTo>
                  <a:lnTo>
                    <a:pt x="71515" y="72871"/>
                  </a:lnTo>
                  <a:lnTo>
                    <a:pt x="71515" y="70561"/>
                  </a:lnTo>
                  <a:lnTo>
                    <a:pt x="73826" y="68313"/>
                  </a:lnTo>
                  <a:lnTo>
                    <a:pt x="76137" y="68313"/>
                  </a:lnTo>
                  <a:lnTo>
                    <a:pt x="78448" y="63755"/>
                  </a:lnTo>
                  <a:lnTo>
                    <a:pt x="78448" y="61444"/>
                  </a:lnTo>
                  <a:lnTo>
                    <a:pt x="80759" y="59196"/>
                  </a:lnTo>
                  <a:lnTo>
                    <a:pt x="87629" y="59196"/>
                  </a:lnTo>
                  <a:lnTo>
                    <a:pt x="87629" y="50080"/>
                  </a:lnTo>
                  <a:lnTo>
                    <a:pt x="99184" y="50080"/>
                  </a:lnTo>
                  <a:lnTo>
                    <a:pt x="99184" y="47832"/>
                  </a:lnTo>
                  <a:lnTo>
                    <a:pt x="96873" y="43273"/>
                  </a:lnTo>
                  <a:lnTo>
                    <a:pt x="92251" y="38715"/>
                  </a:lnTo>
                  <a:lnTo>
                    <a:pt x="101495" y="36405"/>
                  </a:lnTo>
                  <a:lnTo>
                    <a:pt x="99184" y="31846"/>
                  </a:lnTo>
                  <a:lnTo>
                    <a:pt x="96873" y="29598"/>
                  </a:lnTo>
                  <a:lnTo>
                    <a:pt x="94562" y="29598"/>
                  </a:lnTo>
                  <a:close/>
                </a:path>
              </a:pathLst>
            </a:custGeom>
            <a:solidFill>
              <a:srgbClr val="FF0000"/>
            </a:solidFill>
            <a:ln w="6245" cap="flat">
              <a:noFill/>
              <a:prstDash val="solid"/>
              <a:miter/>
            </a:ln>
          </p:spPr>
          <p:txBody>
            <a:bodyPr rtlCol="0" anchor="ctr"/>
            <a:lstStyle/>
            <a:p>
              <a:endParaRPr lang="en-US" noProof="0" dirty="0"/>
            </a:p>
          </p:txBody>
        </p:sp>
        <p:sp>
          <p:nvSpPr>
            <p:cNvPr id="5249" name="Serbest Form 5248">
              <a:extLst>
                <a:ext uri="{FF2B5EF4-FFF2-40B4-BE49-F238E27FC236}">
                  <a16:creationId xmlns:a16="http://schemas.microsoft.com/office/drawing/2014/main" id="{39769DA5-BC38-B04D-834E-047A555B9A8D}"/>
                </a:ext>
              </a:extLst>
            </p:cNvPr>
            <p:cNvSpPr/>
            <p:nvPr/>
          </p:nvSpPr>
          <p:spPr>
            <a:xfrm>
              <a:off x="6045045" y="1146557"/>
              <a:ext cx="101495" cy="88794"/>
            </a:xfrm>
            <a:custGeom>
              <a:avLst/>
              <a:gdLst>
                <a:gd name="connsiteX0" fmla="*/ 94562 w 101495"/>
                <a:gd name="connsiteY0" fmla="*/ 29598 h 88794"/>
                <a:gd name="connsiteX1" fmla="*/ 87629 w 101495"/>
                <a:gd name="connsiteY1" fmla="*/ 29598 h 88794"/>
                <a:gd name="connsiteX2" fmla="*/ 87629 w 101495"/>
                <a:gd name="connsiteY2" fmla="*/ 22792 h 88794"/>
                <a:gd name="connsiteX3" fmla="*/ 94562 w 101495"/>
                <a:gd name="connsiteY3" fmla="*/ 15923 h 88794"/>
                <a:gd name="connsiteX4" fmla="*/ 94562 w 101495"/>
                <a:gd name="connsiteY4" fmla="*/ 11365 h 88794"/>
                <a:gd name="connsiteX5" fmla="*/ 89940 w 101495"/>
                <a:gd name="connsiteY5" fmla="*/ 11365 h 88794"/>
                <a:gd name="connsiteX6" fmla="*/ 85319 w 101495"/>
                <a:gd name="connsiteY6" fmla="*/ 13675 h 88794"/>
                <a:gd name="connsiteX7" fmla="*/ 83070 w 101495"/>
                <a:gd name="connsiteY7" fmla="*/ 13675 h 88794"/>
                <a:gd name="connsiteX8" fmla="*/ 83070 w 101495"/>
                <a:gd name="connsiteY8" fmla="*/ 11365 h 88794"/>
                <a:gd name="connsiteX9" fmla="*/ 78448 w 101495"/>
                <a:gd name="connsiteY9" fmla="*/ 11365 h 88794"/>
                <a:gd name="connsiteX10" fmla="*/ 73826 w 101495"/>
                <a:gd name="connsiteY10" fmla="*/ 4558 h 88794"/>
                <a:gd name="connsiteX11" fmla="*/ 53028 w 101495"/>
                <a:gd name="connsiteY11" fmla="*/ 4558 h 88794"/>
                <a:gd name="connsiteX12" fmla="*/ 50779 w 101495"/>
                <a:gd name="connsiteY12" fmla="*/ 2310 h 88794"/>
                <a:gd name="connsiteX13" fmla="*/ 46157 w 101495"/>
                <a:gd name="connsiteY13" fmla="*/ 2310 h 88794"/>
                <a:gd name="connsiteX14" fmla="*/ 41535 w 101495"/>
                <a:gd name="connsiteY14" fmla="*/ 4558 h 88794"/>
                <a:gd name="connsiteX15" fmla="*/ 34602 w 101495"/>
                <a:gd name="connsiteY15" fmla="*/ 2310 h 88794"/>
                <a:gd name="connsiteX16" fmla="*/ 25358 w 101495"/>
                <a:gd name="connsiteY16" fmla="*/ 2310 h 88794"/>
                <a:gd name="connsiteX17" fmla="*/ 16177 w 101495"/>
                <a:gd name="connsiteY17" fmla="*/ 4558 h 88794"/>
                <a:gd name="connsiteX18" fmla="*/ 11555 w 101495"/>
                <a:gd name="connsiteY18" fmla="*/ 2310 h 88794"/>
                <a:gd name="connsiteX19" fmla="*/ 9244 w 101495"/>
                <a:gd name="connsiteY19" fmla="*/ 0 h 88794"/>
                <a:gd name="connsiteX20" fmla="*/ 6933 w 101495"/>
                <a:gd name="connsiteY20" fmla="*/ 0 h 88794"/>
                <a:gd name="connsiteX21" fmla="*/ 6933 w 101495"/>
                <a:gd name="connsiteY21" fmla="*/ 9117 h 88794"/>
                <a:gd name="connsiteX22" fmla="*/ 0 w 101495"/>
                <a:gd name="connsiteY22" fmla="*/ 11365 h 88794"/>
                <a:gd name="connsiteX23" fmla="*/ 4622 w 101495"/>
                <a:gd name="connsiteY23" fmla="*/ 15923 h 88794"/>
                <a:gd name="connsiteX24" fmla="*/ 11555 w 101495"/>
                <a:gd name="connsiteY24" fmla="*/ 18233 h 88794"/>
                <a:gd name="connsiteX25" fmla="*/ 11555 w 101495"/>
                <a:gd name="connsiteY25" fmla="*/ 22792 h 88794"/>
                <a:gd name="connsiteX26" fmla="*/ 13866 w 101495"/>
                <a:gd name="connsiteY26" fmla="*/ 22792 h 88794"/>
                <a:gd name="connsiteX27" fmla="*/ 16177 w 101495"/>
                <a:gd name="connsiteY27" fmla="*/ 25040 h 88794"/>
                <a:gd name="connsiteX28" fmla="*/ 16177 w 101495"/>
                <a:gd name="connsiteY28" fmla="*/ 31846 h 88794"/>
                <a:gd name="connsiteX29" fmla="*/ 23047 w 101495"/>
                <a:gd name="connsiteY29" fmla="*/ 34157 h 88794"/>
                <a:gd name="connsiteX30" fmla="*/ 27669 w 101495"/>
                <a:gd name="connsiteY30" fmla="*/ 45521 h 88794"/>
                <a:gd name="connsiteX31" fmla="*/ 32291 w 101495"/>
                <a:gd name="connsiteY31" fmla="*/ 50080 h 88794"/>
                <a:gd name="connsiteX32" fmla="*/ 36913 w 101495"/>
                <a:gd name="connsiteY32" fmla="*/ 52390 h 88794"/>
                <a:gd name="connsiteX33" fmla="*/ 43846 w 101495"/>
                <a:gd name="connsiteY33" fmla="*/ 56886 h 88794"/>
                <a:gd name="connsiteX34" fmla="*/ 48468 w 101495"/>
                <a:gd name="connsiteY34" fmla="*/ 59196 h 88794"/>
                <a:gd name="connsiteX35" fmla="*/ 50779 w 101495"/>
                <a:gd name="connsiteY35" fmla="*/ 63755 h 88794"/>
                <a:gd name="connsiteX36" fmla="*/ 50779 w 101495"/>
                <a:gd name="connsiteY36" fmla="*/ 66003 h 88794"/>
                <a:gd name="connsiteX37" fmla="*/ 48468 w 101495"/>
                <a:gd name="connsiteY37" fmla="*/ 68313 h 88794"/>
                <a:gd name="connsiteX38" fmla="*/ 53028 w 101495"/>
                <a:gd name="connsiteY38" fmla="*/ 68313 h 88794"/>
                <a:gd name="connsiteX39" fmla="*/ 59960 w 101495"/>
                <a:gd name="connsiteY39" fmla="*/ 75119 h 88794"/>
                <a:gd name="connsiteX40" fmla="*/ 62271 w 101495"/>
                <a:gd name="connsiteY40" fmla="*/ 79678 h 88794"/>
                <a:gd name="connsiteX41" fmla="*/ 66893 w 101495"/>
                <a:gd name="connsiteY41" fmla="*/ 81926 h 88794"/>
                <a:gd name="connsiteX42" fmla="*/ 73826 w 101495"/>
                <a:gd name="connsiteY42" fmla="*/ 88795 h 88794"/>
                <a:gd name="connsiteX43" fmla="*/ 80759 w 101495"/>
                <a:gd name="connsiteY43" fmla="*/ 77430 h 88794"/>
                <a:gd name="connsiteX44" fmla="*/ 76137 w 101495"/>
                <a:gd name="connsiteY44" fmla="*/ 75119 h 88794"/>
                <a:gd name="connsiteX45" fmla="*/ 73826 w 101495"/>
                <a:gd name="connsiteY45" fmla="*/ 75119 h 88794"/>
                <a:gd name="connsiteX46" fmla="*/ 71515 w 101495"/>
                <a:gd name="connsiteY46" fmla="*/ 72871 h 88794"/>
                <a:gd name="connsiteX47" fmla="*/ 71515 w 101495"/>
                <a:gd name="connsiteY47" fmla="*/ 70561 h 88794"/>
                <a:gd name="connsiteX48" fmla="*/ 73826 w 101495"/>
                <a:gd name="connsiteY48" fmla="*/ 68313 h 88794"/>
                <a:gd name="connsiteX49" fmla="*/ 76137 w 101495"/>
                <a:gd name="connsiteY49" fmla="*/ 68313 h 88794"/>
                <a:gd name="connsiteX50" fmla="*/ 78448 w 101495"/>
                <a:gd name="connsiteY50" fmla="*/ 63755 h 88794"/>
                <a:gd name="connsiteX51" fmla="*/ 78448 w 101495"/>
                <a:gd name="connsiteY51" fmla="*/ 61444 h 88794"/>
                <a:gd name="connsiteX52" fmla="*/ 80759 w 101495"/>
                <a:gd name="connsiteY52" fmla="*/ 59196 h 88794"/>
                <a:gd name="connsiteX53" fmla="*/ 87629 w 101495"/>
                <a:gd name="connsiteY53" fmla="*/ 59196 h 88794"/>
                <a:gd name="connsiteX54" fmla="*/ 87629 w 101495"/>
                <a:gd name="connsiteY54" fmla="*/ 50080 h 88794"/>
                <a:gd name="connsiteX55" fmla="*/ 99184 w 101495"/>
                <a:gd name="connsiteY55" fmla="*/ 50080 h 88794"/>
                <a:gd name="connsiteX56" fmla="*/ 99184 w 101495"/>
                <a:gd name="connsiteY56" fmla="*/ 47832 h 88794"/>
                <a:gd name="connsiteX57" fmla="*/ 96873 w 101495"/>
                <a:gd name="connsiteY57" fmla="*/ 43273 h 88794"/>
                <a:gd name="connsiteX58" fmla="*/ 92251 w 101495"/>
                <a:gd name="connsiteY58" fmla="*/ 38715 h 88794"/>
                <a:gd name="connsiteX59" fmla="*/ 101495 w 101495"/>
                <a:gd name="connsiteY59" fmla="*/ 36405 h 88794"/>
                <a:gd name="connsiteX60" fmla="*/ 99184 w 101495"/>
                <a:gd name="connsiteY60" fmla="*/ 31846 h 88794"/>
                <a:gd name="connsiteX61" fmla="*/ 96873 w 101495"/>
                <a:gd name="connsiteY61" fmla="*/ 29598 h 88794"/>
                <a:gd name="connsiteX62" fmla="*/ 94562 w 101495"/>
                <a:gd name="connsiteY62" fmla="*/ 29598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01495" h="88794">
                  <a:moveTo>
                    <a:pt x="94562" y="29598"/>
                  </a:moveTo>
                  <a:lnTo>
                    <a:pt x="87629" y="29598"/>
                  </a:lnTo>
                  <a:lnTo>
                    <a:pt x="87629" y="22792"/>
                  </a:lnTo>
                  <a:lnTo>
                    <a:pt x="94562" y="15923"/>
                  </a:lnTo>
                  <a:lnTo>
                    <a:pt x="94562" y="11365"/>
                  </a:lnTo>
                  <a:lnTo>
                    <a:pt x="89940" y="11365"/>
                  </a:lnTo>
                  <a:lnTo>
                    <a:pt x="85319" y="13675"/>
                  </a:lnTo>
                  <a:lnTo>
                    <a:pt x="83070" y="13675"/>
                  </a:lnTo>
                  <a:lnTo>
                    <a:pt x="83070" y="11365"/>
                  </a:lnTo>
                  <a:lnTo>
                    <a:pt x="78448" y="11365"/>
                  </a:lnTo>
                  <a:lnTo>
                    <a:pt x="73826" y="4558"/>
                  </a:lnTo>
                  <a:lnTo>
                    <a:pt x="53028" y="4558"/>
                  </a:lnTo>
                  <a:lnTo>
                    <a:pt x="50779" y="2310"/>
                  </a:lnTo>
                  <a:lnTo>
                    <a:pt x="46157" y="2310"/>
                  </a:lnTo>
                  <a:lnTo>
                    <a:pt x="41535" y="4558"/>
                  </a:lnTo>
                  <a:lnTo>
                    <a:pt x="34602" y="2310"/>
                  </a:lnTo>
                  <a:lnTo>
                    <a:pt x="25358" y="2310"/>
                  </a:lnTo>
                  <a:lnTo>
                    <a:pt x="16177" y="4558"/>
                  </a:lnTo>
                  <a:lnTo>
                    <a:pt x="11555" y="2310"/>
                  </a:lnTo>
                  <a:lnTo>
                    <a:pt x="9244" y="0"/>
                  </a:lnTo>
                  <a:lnTo>
                    <a:pt x="6933" y="0"/>
                  </a:lnTo>
                  <a:lnTo>
                    <a:pt x="6933" y="9117"/>
                  </a:lnTo>
                  <a:lnTo>
                    <a:pt x="0" y="11365"/>
                  </a:lnTo>
                  <a:lnTo>
                    <a:pt x="4622" y="15923"/>
                  </a:lnTo>
                  <a:lnTo>
                    <a:pt x="11555" y="18233"/>
                  </a:lnTo>
                  <a:lnTo>
                    <a:pt x="11555" y="22792"/>
                  </a:lnTo>
                  <a:lnTo>
                    <a:pt x="13866" y="22792"/>
                  </a:lnTo>
                  <a:lnTo>
                    <a:pt x="16177" y="25040"/>
                  </a:lnTo>
                  <a:lnTo>
                    <a:pt x="16177" y="31846"/>
                  </a:lnTo>
                  <a:lnTo>
                    <a:pt x="23047" y="34157"/>
                  </a:lnTo>
                  <a:lnTo>
                    <a:pt x="27669" y="45521"/>
                  </a:lnTo>
                  <a:lnTo>
                    <a:pt x="32291" y="50080"/>
                  </a:lnTo>
                  <a:lnTo>
                    <a:pt x="36913" y="52390"/>
                  </a:lnTo>
                  <a:lnTo>
                    <a:pt x="43846" y="56886"/>
                  </a:lnTo>
                  <a:lnTo>
                    <a:pt x="48468" y="59196"/>
                  </a:lnTo>
                  <a:lnTo>
                    <a:pt x="50779" y="63755"/>
                  </a:lnTo>
                  <a:lnTo>
                    <a:pt x="50779" y="66003"/>
                  </a:lnTo>
                  <a:lnTo>
                    <a:pt x="48468" y="68313"/>
                  </a:lnTo>
                  <a:lnTo>
                    <a:pt x="53028" y="68313"/>
                  </a:lnTo>
                  <a:lnTo>
                    <a:pt x="59960" y="75119"/>
                  </a:lnTo>
                  <a:lnTo>
                    <a:pt x="62271" y="79678"/>
                  </a:lnTo>
                  <a:lnTo>
                    <a:pt x="66893" y="81926"/>
                  </a:lnTo>
                  <a:lnTo>
                    <a:pt x="73826" y="88795"/>
                  </a:lnTo>
                  <a:lnTo>
                    <a:pt x="80759" y="77430"/>
                  </a:lnTo>
                  <a:lnTo>
                    <a:pt x="76137" y="75119"/>
                  </a:lnTo>
                  <a:lnTo>
                    <a:pt x="73826" y="75119"/>
                  </a:lnTo>
                  <a:lnTo>
                    <a:pt x="71515" y="72871"/>
                  </a:lnTo>
                  <a:lnTo>
                    <a:pt x="71515" y="70561"/>
                  </a:lnTo>
                  <a:lnTo>
                    <a:pt x="73826" y="68313"/>
                  </a:lnTo>
                  <a:lnTo>
                    <a:pt x="76137" y="68313"/>
                  </a:lnTo>
                  <a:lnTo>
                    <a:pt x="78448" y="63755"/>
                  </a:lnTo>
                  <a:lnTo>
                    <a:pt x="78448" y="61444"/>
                  </a:lnTo>
                  <a:lnTo>
                    <a:pt x="80759" y="59196"/>
                  </a:lnTo>
                  <a:lnTo>
                    <a:pt x="87629" y="59196"/>
                  </a:lnTo>
                  <a:lnTo>
                    <a:pt x="87629" y="50080"/>
                  </a:lnTo>
                  <a:lnTo>
                    <a:pt x="99184" y="50080"/>
                  </a:lnTo>
                  <a:lnTo>
                    <a:pt x="99184" y="47832"/>
                  </a:lnTo>
                  <a:lnTo>
                    <a:pt x="96873" y="43273"/>
                  </a:lnTo>
                  <a:lnTo>
                    <a:pt x="92251" y="38715"/>
                  </a:lnTo>
                  <a:lnTo>
                    <a:pt x="101495" y="36405"/>
                  </a:lnTo>
                  <a:lnTo>
                    <a:pt x="99184" y="31846"/>
                  </a:lnTo>
                  <a:lnTo>
                    <a:pt x="96873" y="29598"/>
                  </a:lnTo>
                  <a:lnTo>
                    <a:pt x="94562" y="29598"/>
                  </a:lnTo>
                  <a:close/>
                </a:path>
              </a:pathLst>
            </a:custGeom>
            <a:noFill/>
            <a:ln w="1561" cap="flat">
              <a:solidFill>
                <a:srgbClr val="FFFFFF"/>
              </a:solidFill>
              <a:prstDash val="solid"/>
              <a:round/>
            </a:ln>
          </p:spPr>
          <p:txBody>
            <a:bodyPr rtlCol="0" anchor="ctr"/>
            <a:lstStyle/>
            <a:p>
              <a:endParaRPr lang="en-US" noProof="0" dirty="0"/>
            </a:p>
          </p:txBody>
        </p:sp>
        <p:sp>
          <p:nvSpPr>
            <p:cNvPr id="5250" name="Serbest Form 5249">
              <a:extLst>
                <a:ext uri="{FF2B5EF4-FFF2-40B4-BE49-F238E27FC236}">
                  <a16:creationId xmlns:a16="http://schemas.microsoft.com/office/drawing/2014/main" id="{BAF1E9EE-0442-444E-98A4-EB055500833B}"/>
                </a:ext>
              </a:extLst>
            </p:cNvPr>
            <p:cNvSpPr/>
            <p:nvPr/>
          </p:nvSpPr>
          <p:spPr>
            <a:xfrm>
              <a:off x="3901219" y="2845956"/>
              <a:ext cx="317164" cy="405819"/>
            </a:xfrm>
            <a:custGeom>
              <a:avLst/>
              <a:gdLst>
                <a:gd name="connsiteX0" fmla="*/ 312917 w 317164"/>
                <a:gd name="connsiteY0" fmla="*/ 285929 h 405819"/>
                <a:gd name="connsiteX1" fmla="*/ 312917 w 317164"/>
                <a:gd name="connsiteY1" fmla="*/ 283618 h 405819"/>
                <a:gd name="connsiteX2" fmla="*/ 315041 w 317164"/>
                <a:gd name="connsiteY2" fmla="*/ 281308 h 405819"/>
                <a:gd name="connsiteX3" fmla="*/ 315041 w 317164"/>
                <a:gd name="connsiteY3" fmla="*/ 272128 h 405819"/>
                <a:gd name="connsiteX4" fmla="*/ 317164 w 317164"/>
                <a:gd name="connsiteY4" fmla="*/ 267508 h 405819"/>
                <a:gd name="connsiteX5" fmla="*/ 317164 w 317164"/>
                <a:gd name="connsiteY5" fmla="*/ 262887 h 405819"/>
                <a:gd name="connsiteX6" fmla="*/ 312917 w 317164"/>
                <a:gd name="connsiteY6" fmla="*/ 249087 h 405819"/>
                <a:gd name="connsiteX7" fmla="*/ 310793 w 317164"/>
                <a:gd name="connsiteY7" fmla="*/ 244466 h 405819"/>
                <a:gd name="connsiteX8" fmla="*/ 306546 w 317164"/>
                <a:gd name="connsiteY8" fmla="*/ 239845 h 405819"/>
                <a:gd name="connsiteX9" fmla="*/ 297990 w 317164"/>
                <a:gd name="connsiteY9" fmla="*/ 235224 h 405819"/>
                <a:gd name="connsiteX10" fmla="*/ 295866 w 317164"/>
                <a:gd name="connsiteY10" fmla="*/ 232914 h 405819"/>
                <a:gd name="connsiteX11" fmla="*/ 291619 w 317164"/>
                <a:gd name="connsiteY11" fmla="*/ 230604 h 405819"/>
                <a:gd name="connsiteX12" fmla="*/ 289495 w 317164"/>
                <a:gd name="connsiteY12" fmla="*/ 225983 h 405819"/>
                <a:gd name="connsiteX13" fmla="*/ 289495 w 317164"/>
                <a:gd name="connsiteY13" fmla="*/ 221362 h 405819"/>
                <a:gd name="connsiteX14" fmla="*/ 291619 w 317164"/>
                <a:gd name="connsiteY14" fmla="*/ 214493 h 405819"/>
                <a:gd name="connsiteX15" fmla="*/ 291619 w 317164"/>
                <a:gd name="connsiteY15" fmla="*/ 209872 h 405819"/>
                <a:gd name="connsiteX16" fmla="*/ 293742 w 317164"/>
                <a:gd name="connsiteY16" fmla="*/ 207562 h 405819"/>
                <a:gd name="connsiteX17" fmla="*/ 293742 w 317164"/>
                <a:gd name="connsiteY17" fmla="*/ 205252 h 405819"/>
                <a:gd name="connsiteX18" fmla="*/ 272444 w 317164"/>
                <a:gd name="connsiteY18" fmla="*/ 205252 h 405819"/>
                <a:gd name="connsiteX19" fmla="*/ 255455 w 317164"/>
                <a:gd name="connsiteY19" fmla="*/ 202941 h 405819"/>
                <a:gd name="connsiteX20" fmla="*/ 244775 w 317164"/>
                <a:gd name="connsiteY20" fmla="*/ 200631 h 405819"/>
                <a:gd name="connsiteX21" fmla="*/ 242651 w 317164"/>
                <a:gd name="connsiteY21" fmla="*/ 198320 h 405819"/>
                <a:gd name="connsiteX22" fmla="*/ 242651 w 317164"/>
                <a:gd name="connsiteY22" fmla="*/ 182210 h 405819"/>
                <a:gd name="connsiteX23" fmla="*/ 244775 w 317164"/>
                <a:gd name="connsiteY23" fmla="*/ 177589 h 405819"/>
                <a:gd name="connsiteX24" fmla="*/ 242651 w 317164"/>
                <a:gd name="connsiteY24" fmla="*/ 175279 h 405819"/>
                <a:gd name="connsiteX25" fmla="*/ 238404 w 317164"/>
                <a:gd name="connsiteY25" fmla="*/ 172968 h 405819"/>
                <a:gd name="connsiteX26" fmla="*/ 236280 w 317164"/>
                <a:gd name="connsiteY26" fmla="*/ 168347 h 405819"/>
                <a:gd name="connsiteX27" fmla="*/ 234157 w 317164"/>
                <a:gd name="connsiteY27" fmla="*/ 166037 h 405819"/>
                <a:gd name="connsiteX28" fmla="*/ 234157 w 317164"/>
                <a:gd name="connsiteY28" fmla="*/ 163727 h 405819"/>
                <a:gd name="connsiteX29" fmla="*/ 240528 w 317164"/>
                <a:gd name="connsiteY29" fmla="*/ 163727 h 405819"/>
                <a:gd name="connsiteX30" fmla="*/ 240528 w 317164"/>
                <a:gd name="connsiteY30" fmla="*/ 152237 h 405819"/>
                <a:gd name="connsiteX31" fmla="*/ 238404 w 317164"/>
                <a:gd name="connsiteY31" fmla="*/ 147616 h 405819"/>
                <a:gd name="connsiteX32" fmla="*/ 236280 w 317164"/>
                <a:gd name="connsiteY32" fmla="*/ 145306 h 405819"/>
                <a:gd name="connsiteX33" fmla="*/ 234157 w 317164"/>
                <a:gd name="connsiteY33" fmla="*/ 140685 h 405819"/>
                <a:gd name="connsiteX34" fmla="*/ 234157 w 317164"/>
                <a:gd name="connsiteY34" fmla="*/ 129133 h 405819"/>
                <a:gd name="connsiteX35" fmla="*/ 232033 w 317164"/>
                <a:gd name="connsiteY35" fmla="*/ 126823 h 405819"/>
                <a:gd name="connsiteX36" fmla="*/ 229910 w 317164"/>
                <a:gd name="connsiteY36" fmla="*/ 122264 h 405819"/>
                <a:gd name="connsiteX37" fmla="*/ 221353 w 317164"/>
                <a:gd name="connsiteY37" fmla="*/ 117643 h 405819"/>
                <a:gd name="connsiteX38" fmla="*/ 200117 w 317164"/>
                <a:gd name="connsiteY38" fmla="*/ 117643 h 405819"/>
                <a:gd name="connsiteX39" fmla="*/ 197993 w 317164"/>
                <a:gd name="connsiteY39" fmla="*/ 115333 h 405819"/>
                <a:gd name="connsiteX40" fmla="*/ 193684 w 317164"/>
                <a:gd name="connsiteY40" fmla="*/ 113023 h 405819"/>
                <a:gd name="connsiteX41" fmla="*/ 189437 w 317164"/>
                <a:gd name="connsiteY41" fmla="*/ 108402 h 405819"/>
                <a:gd name="connsiteX42" fmla="*/ 189437 w 317164"/>
                <a:gd name="connsiteY42" fmla="*/ 106091 h 405819"/>
                <a:gd name="connsiteX43" fmla="*/ 180942 w 317164"/>
                <a:gd name="connsiteY43" fmla="*/ 106091 h 405819"/>
                <a:gd name="connsiteX44" fmla="*/ 176695 w 317164"/>
                <a:gd name="connsiteY44" fmla="*/ 103781 h 405819"/>
                <a:gd name="connsiteX45" fmla="*/ 172448 w 317164"/>
                <a:gd name="connsiteY45" fmla="*/ 99160 h 405819"/>
                <a:gd name="connsiteX46" fmla="*/ 168201 w 317164"/>
                <a:gd name="connsiteY46" fmla="*/ 96850 h 405819"/>
                <a:gd name="connsiteX47" fmla="*/ 166015 w 317164"/>
                <a:gd name="connsiteY47" fmla="*/ 92229 h 405819"/>
                <a:gd name="connsiteX48" fmla="*/ 166015 w 317164"/>
                <a:gd name="connsiteY48" fmla="*/ 89919 h 405819"/>
                <a:gd name="connsiteX49" fmla="*/ 161768 w 317164"/>
                <a:gd name="connsiteY49" fmla="*/ 89919 h 405819"/>
                <a:gd name="connsiteX50" fmla="*/ 159644 w 317164"/>
                <a:gd name="connsiteY50" fmla="*/ 92229 h 405819"/>
                <a:gd name="connsiteX51" fmla="*/ 155397 w 317164"/>
                <a:gd name="connsiteY51" fmla="*/ 92229 h 405819"/>
                <a:gd name="connsiteX52" fmla="*/ 151150 w 317164"/>
                <a:gd name="connsiteY52" fmla="*/ 89919 h 405819"/>
                <a:gd name="connsiteX53" fmla="*/ 149026 w 317164"/>
                <a:gd name="connsiteY53" fmla="*/ 85360 h 405819"/>
                <a:gd name="connsiteX54" fmla="*/ 146902 w 317164"/>
                <a:gd name="connsiteY54" fmla="*/ 87671 h 405819"/>
                <a:gd name="connsiteX55" fmla="*/ 136222 w 317164"/>
                <a:gd name="connsiteY55" fmla="*/ 87671 h 405819"/>
                <a:gd name="connsiteX56" fmla="*/ 131975 w 317164"/>
                <a:gd name="connsiteY56" fmla="*/ 85360 h 405819"/>
                <a:gd name="connsiteX57" fmla="*/ 129851 w 317164"/>
                <a:gd name="connsiteY57" fmla="*/ 83050 h 405819"/>
                <a:gd name="connsiteX58" fmla="*/ 129851 w 317164"/>
                <a:gd name="connsiteY58" fmla="*/ 80739 h 405819"/>
                <a:gd name="connsiteX59" fmla="*/ 127728 w 317164"/>
                <a:gd name="connsiteY59" fmla="*/ 76119 h 405819"/>
                <a:gd name="connsiteX60" fmla="*/ 127728 w 317164"/>
                <a:gd name="connsiteY60" fmla="*/ 73808 h 405819"/>
                <a:gd name="connsiteX61" fmla="*/ 125604 w 317164"/>
                <a:gd name="connsiteY61" fmla="*/ 71498 h 405819"/>
                <a:gd name="connsiteX62" fmla="*/ 117110 w 317164"/>
                <a:gd name="connsiteY62" fmla="*/ 71498 h 405819"/>
                <a:gd name="connsiteX63" fmla="*/ 114924 w 317164"/>
                <a:gd name="connsiteY63" fmla="*/ 59946 h 405819"/>
                <a:gd name="connsiteX64" fmla="*/ 112862 w 317164"/>
                <a:gd name="connsiteY64" fmla="*/ 57635 h 405819"/>
                <a:gd name="connsiteX65" fmla="*/ 108553 w 317164"/>
                <a:gd name="connsiteY65" fmla="*/ 55387 h 405819"/>
                <a:gd name="connsiteX66" fmla="*/ 104306 w 317164"/>
                <a:gd name="connsiteY66" fmla="*/ 50767 h 405819"/>
                <a:gd name="connsiteX67" fmla="*/ 104306 w 317164"/>
                <a:gd name="connsiteY67" fmla="*/ 46146 h 405819"/>
                <a:gd name="connsiteX68" fmla="*/ 106429 w 317164"/>
                <a:gd name="connsiteY68" fmla="*/ 43835 h 405819"/>
                <a:gd name="connsiteX69" fmla="*/ 106429 w 317164"/>
                <a:gd name="connsiteY69" fmla="*/ 36904 h 405819"/>
                <a:gd name="connsiteX70" fmla="*/ 104306 w 317164"/>
                <a:gd name="connsiteY70" fmla="*/ 32283 h 405819"/>
                <a:gd name="connsiteX71" fmla="*/ 102182 w 317164"/>
                <a:gd name="connsiteY71" fmla="*/ 29973 h 405819"/>
                <a:gd name="connsiteX72" fmla="*/ 102182 w 317164"/>
                <a:gd name="connsiteY72" fmla="*/ 18483 h 405819"/>
                <a:gd name="connsiteX73" fmla="*/ 104306 w 317164"/>
                <a:gd name="connsiteY73" fmla="*/ 16173 h 405819"/>
                <a:gd name="connsiteX74" fmla="*/ 104306 w 317164"/>
                <a:gd name="connsiteY74" fmla="*/ 13862 h 405819"/>
                <a:gd name="connsiteX75" fmla="*/ 106429 w 317164"/>
                <a:gd name="connsiteY75" fmla="*/ 11552 h 405819"/>
                <a:gd name="connsiteX76" fmla="*/ 106429 w 317164"/>
                <a:gd name="connsiteY76" fmla="*/ 0 h 405819"/>
                <a:gd name="connsiteX77" fmla="*/ 102182 w 317164"/>
                <a:gd name="connsiteY77" fmla="*/ 0 h 405819"/>
                <a:gd name="connsiteX78" fmla="*/ 97935 w 317164"/>
                <a:gd name="connsiteY78" fmla="*/ 2310 h 405819"/>
                <a:gd name="connsiteX79" fmla="*/ 97935 w 317164"/>
                <a:gd name="connsiteY79" fmla="*/ 4621 h 405819"/>
                <a:gd name="connsiteX80" fmla="*/ 95811 w 317164"/>
                <a:gd name="connsiteY80" fmla="*/ 4621 h 405819"/>
                <a:gd name="connsiteX81" fmla="*/ 91564 w 317164"/>
                <a:gd name="connsiteY81" fmla="*/ 0 h 405819"/>
                <a:gd name="connsiteX82" fmla="*/ 87255 w 317164"/>
                <a:gd name="connsiteY82" fmla="*/ 4621 h 405819"/>
                <a:gd name="connsiteX83" fmla="*/ 74513 w 317164"/>
                <a:gd name="connsiteY83" fmla="*/ 4621 h 405819"/>
                <a:gd name="connsiteX84" fmla="*/ 70266 w 317164"/>
                <a:gd name="connsiteY84" fmla="*/ 6931 h 405819"/>
                <a:gd name="connsiteX85" fmla="*/ 68142 w 317164"/>
                <a:gd name="connsiteY85" fmla="*/ 9242 h 405819"/>
                <a:gd name="connsiteX86" fmla="*/ 66019 w 317164"/>
                <a:gd name="connsiteY86" fmla="*/ 13862 h 405819"/>
                <a:gd name="connsiteX87" fmla="*/ 63895 w 317164"/>
                <a:gd name="connsiteY87" fmla="*/ 16173 h 405819"/>
                <a:gd name="connsiteX88" fmla="*/ 63895 w 317164"/>
                <a:gd name="connsiteY88" fmla="*/ 18483 h 405819"/>
                <a:gd name="connsiteX89" fmla="*/ 51091 w 317164"/>
                <a:gd name="connsiteY89" fmla="*/ 18483 h 405819"/>
                <a:gd name="connsiteX90" fmla="*/ 48967 w 317164"/>
                <a:gd name="connsiteY90" fmla="*/ 29973 h 405819"/>
                <a:gd name="connsiteX91" fmla="*/ 36226 w 317164"/>
                <a:gd name="connsiteY91" fmla="*/ 29973 h 405819"/>
                <a:gd name="connsiteX92" fmla="*/ 31979 w 317164"/>
                <a:gd name="connsiteY92" fmla="*/ 36904 h 405819"/>
                <a:gd name="connsiteX93" fmla="*/ 29793 w 317164"/>
                <a:gd name="connsiteY93" fmla="*/ 39214 h 405819"/>
                <a:gd name="connsiteX94" fmla="*/ 21298 w 317164"/>
                <a:gd name="connsiteY94" fmla="*/ 43835 h 405819"/>
                <a:gd name="connsiteX95" fmla="*/ 14927 w 317164"/>
                <a:gd name="connsiteY95" fmla="*/ 43835 h 405819"/>
                <a:gd name="connsiteX96" fmla="*/ 14927 w 317164"/>
                <a:gd name="connsiteY96" fmla="*/ 41525 h 405819"/>
                <a:gd name="connsiteX97" fmla="*/ 12804 w 317164"/>
                <a:gd name="connsiteY97" fmla="*/ 39214 h 405819"/>
                <a:gd name="connsiteX98" fmla="*/ 4309 w 317164"/>
                <a:gd name="connsiteY98" fmla="*/ 39214 h 405819"/>
                <a:gd name="connsiteX99" fmla="*/ 0 w 317164"/>
                <a:gd name="connsiteY99" fmla="*/ 36904 h 405819"/>
                <a:gd name="connsiteX100" fmla="*/ 0 w 317164"/>
                <a:gd name="connsiteY100" fmla="*/ 43835 h 405819"/>
                <a:gd name="connsiteX101" fmla="*/ 2124 w 317164"/>
                <a:gd name="connsiteY101" fmla="*/ 50767 h 405819"/>
                <a:gd name="connsiteX102" fmla="*/ 6433 w 317164"/>
                <a:gd name="connsiteY102" fmla="*/ 55387 h 405819"/>
                <a:gd name="connsiteX103" fmla="*/ 10680 w 317164"/>
                <a:gd name="connsiteY103" fmla="*/ 62256 h 405819"/>
                <a:gd name="connsiteX104" fmla="*/ 14927 w 317164"/>
                <a:gd name="connsiteY104" fmla="*/ 66877 h 405819"/>
                <a:gd name="connsiteX105" fmla="*/ 19175 w 317164"/>
                <a:gd name="connsiteY105" fmla="*/ 73808 h 405819"/>
                <a:gd name="connsiteX106" fmla="*/ 23422 w 317164"/>
                <a:gd name="connsiteY106" fmla="*/ 83050 h 405819"/>
                <a:gd name="connsiteX107" fmla="*/ 23422 w 317164"/>
                <a:gd name="connsiteY107" fmla="*/ 87671 h 405819"/>
                <a:gd name="connsiteX108" fmla="*/ 21298 w 317164"/>
                <a:gd name="connsiteY108" fmla="*/ 89919 h 405819"/>
                <a:gd name="connsiteX109" fmla="*/ 19175 w 317164"/>
                <a:gd name="connsiteY109" fmla="*/ 94539 h 405819"/>
                <a:gd name="connsiteX110" fmla="*/ 17051 w 317164"/>
                <a:gd name="connsiteY110" fmla="*/ 96850 h 405819"/>
                <a:gd name="connsiteX111" fmla="*/ 21298 w 317164"/>
                <a:gd name="connsiteY111" fmla="*/ 115333 h 405819"/>
                <a:gd name="connsiteX112" fmla="*/ 14927 w 317164"/>
                <a:gd name="connsiteY112" fmla="*/ 126823 h 405819"/>
                <a:gd name="connsiteX113" fmla="*/ 17051 w 317164"/>
                <a:gd name="connsiteY113" fmla="*/ 126823 h 405819"/>
                <a:gd name="connsiteX114" fmla="*/ 21298 w 317164"/>
                <a:gd name="connsiteY114" fmla="*/ 131443 h 405819"/>
                <a:gd name="connsiteX115" fmla="*/ 23422 w 317164"/>
                <a:gd name="connsiteY115" fmla="*/ 136064 h 405819"/>
                <a:gd name="connsiteX116" fmla="*/ 23422 w 317164"/>
                <a:gd name="connsiteY116" fmla="*/ 138375 h 405819"/>
                <a:gd name="connsiteX117" fmla="*/ 21298 w 317164"/>
                <a:gd name="connsiteY117" fmla="*/ 142995 h 405819"/>
                <a:gd name="connsiteX118" fmla="*/ 17051 w 317164"/>
                <a:gd name="connsiteY118" fmla="*/ 147616 h 405819"/>
                <a:gd name="connsiteX119" fmla="*/ 12804 w 317164"/>
                <a:gd name="connsiteY119" fmla="*/ 156795 h 405819"/>
                <a:gd name="connsiteX120" fmla="*/ 14927 w 317164"/>
                <a:gd name="connsiteY120" fmla="*/ 163727 h 405819"/>
                <a:gd name="connsiteX121" fmla="*/ 17051 w 317164"/>
                <a:gd name="connsiteY121" fmla="*/ 168347 h 405819"/>
                <a:gd name="connsiteX122" fmla="*/ 19175 w 317164"/>
                <a:gd name="connsiteY122" fmla="*/ 170658 h 405819"/>
                <a:gd name="connsiteX123" fmla="*/ 19175 w 317164"/>
                <a:gd name="connsiteY123" fmla="*/ 172968 h 405819"/>
                <a:gd name="connsiteX124" fmla="*/ 14927 w 317164"/>
                <a:gd name="connsiteY124" fmla="*/ 179900 h 405819"/>
                <a:gd name="connsiteX125" fmla="*/ 19175 w 317164"/>
                <a:gd name="connsiteY125" fmla="*/ 184458 h 405819"/>
                <a:gd name="connsiteX126" fmla="*/ 27669 w 317164"/>
                <a:gd name="connsiteY126" fmla="*/ 191389 h 405819"/>
                <a:gd name="connsiteX127" fmla="*/ 27669 w 317164"/>
                <a:gd name="connsiteY127" fmla="*/ 198320 h 405819"/>
                <a:gd name="connsiteX128" fmla="*/ 36226 w 317164"/>
                <a:gd name="connsiteY128" fmla="*/ 202941 h 405819"/>
                <a:gd name="connsiteX129" fmla="*/ 31979 w 317164"/>
                <a:gd name="connsiteY129" fmla="*/ 214493 h 405819"/>
                <a:gd name="connsiteX130" fmla="*/ 27669 w 317164"/>
                <a:gd name="connsiteY130" fmla="*/ 209872 h 405819"/>
                <a:gd name="connsiteX131" fmla="*/ 27669 w 317164"/>
                <a:gd name="connsiteY131" fmla="*/ 214493 h 405819"/>
                <a:gd name="connsiteX132" fmla="*/ 23422 w 317164"/>
                <a:gd name="connsiteY132" fmla="*/ 223672 h 405819"/>
                <a:gd name="connsiteX133" fmla="*/ 19175 w 317164"/>
                <a:gd name="connsiteY133" fmla="*/ 225983 h 405819"/>
                <a:gd name="connsiteX134" fmla="*/ 12804 w 317164"/>
                <a:gd name="connsiteY134" fmla="*/ 232914 h 405819"/>
                <a:gd name="connsiteX135" fmla="*/ 17051 w 317164"/>
                <a:gd name="connsiteY135" fmla="*/ 242156 h 405819"/>
                <a:gd name="connsiteX136" fmla="*/ 14927 w 317164"/>
                <a:gd name="connsiteY136" fmla="*/ 244466 h 405819"/>
                <a:gd name="connsiteX137" fmla="*/ 21298 w 317164"/>
                <a:gd name="connsiteY137" fmla="*/ 255956 h 405819"/>
                <a:gd name="connsiteX138" fmla="*/ 29793 w 317164"/>
                <a:gd name="connsiteY138" fmla="*/ 255956 h 405819"/>
                <a:gd name="connsiteX139" fmla="*/ 34102 w 317164"/>
                <a:gd name="connsiteY139" fmla="*/ 285929 h 405819"/>
                <a:gd name="connsiteX140" fmla="*/ 38349 w 317164"/>
                <a:gd name="connsiteY140" fmla="*/ 288239 h 405819"/>
                <a:gd name="connsiteX141" fmla="*/ 40473 w 317164"/>
                <a:gd name="connsiteY141" fmla="*/ 288239 h 405819"/>
                <a:gd name="connsiteX142" fmla="*/ 48967 w 317164"/>
                <a:gd name="connsiteY142" fmla="*/ 292860 h 405819"/>
                <a:gd name="connsiteX143" fmla="*/ 51091 w 317164"/>
                <a:gd name="connsiteY143" fmla="*/ 297480 h 405819"/>
                <a:gd name="connsiteX144" fmla="*/ 51091 w 317164"/>
                <a:gd name="connsiteY144" fmla="*/ 299791 h 405819"/>
                <a:gd name="connsiteX145" fmla="*/ 48967 w 317164"/>
                <a:gd name="connsiteY145" fmla="*/ 304412 h 405819"/>
                <a:gd name="connsiteX146" fmla="*/ 44720 w 317164"/>
                <a:gd name="connsiteY146" fmla="*/ 309033 h 405819"/>
                <a:gd name="connsiteX147" fmla="*/ 51091 w 317164"/>
                <a:gd name="connsiteY147" fmla="*/ 315901 h 405819"/>
                <a:gd name="connsiteX148" fmla="*/ 48967 w 317164"/>
                <a:gd name="connsiteY148" fmla="*/ 318212 h 405819"/>
                <a:gd name="connsiteX149" fmla="*/ 46844 w 317164"/>
                <a:gd name="connsiteY149" fmla="*/ 322832 h 405819"/>
                <a:gd name="connsiteX150" fmla="*/ 44720 w 317164"/>
                <a:gd name="connsiteY150" fmla="*/ 325143 h 405819"/>
                <a:gd name="connsiteX151" fmla="*/ 44720 w 317164"/>
                <a:gd name="connsiteY151" fmla="*/ 329764 h 405819"/>
                <a:gd name="connsiteX152" fmla="*/ 46844 w 317164"/>
                <a:gd name="connsiteY152" fmla="*/ 334385 h 405819"/>
                <a:gd name="connsiteX153" fmla="*/ 48967 w 317164"/>
                <a:gd name="connsiteY153" fmla="*/ 336695 h 405819"/>
                <a:gd name="connsiteX154" fmla="*/ 48967 w 317164"/>
                <a:gd name="connsiteY154" fmla="*/ 345874 h 405819"/>
                <a:gd name="connsiteX155" fmla="*/ 51091 w 317164"/>
                <a:gd name="connsiteY155" fmla="*/ 345874 h 405819"/>
                <a:gd name="connsiteX156" fmla="*/ 53215 w 317164"/>
                <a:gd name="connsiteY156" fmla="*/ 348185 h 405819"/>
                <a:gd name="connsiteX157" fmla="*/ 57524 w 317164"/>
                <a:gd name="connsiteY157" fmla="*/ 350495 h 405819"/>
                <a:gd name="connsiteX158" fmla="*/ 59585 w 317164"/>
                <a:gd name="connsiteY158" fmla="*/ 352805 h 405819"/>
                <a:gd name="connsiteX159" fmla="*/ 63895 w 317164"/>
                <a:gd name="connsiteY159" fmla="*/ 355116 h 405819"/>
                <a:gd name="connsiteX160" fmla="*/ 66019 w 317164"/>
                <a:gd name="connsiteY160" fmla="*/ 357426 h 405819"/>
                <a:gd name="connsiteX161" fmla="*/ 66019 w 317164"/>
                <a:gd name="connsiteY161" fmla="*/ 382778 h 405819"/>
                <a:gd name="connsiteX162" fmla="*/ 74513 w 317164"/>
                <a:gd name="connsiteY162" fmla="*/ 392020 h 405819"/>
                <a:gd name="connsiteX163" fmla="*/ 74513 w 317164"/>
                <a:gd name="connsiteY163" fmla="*/ 401262 h 405819"/>
                <a:gd name="connsiteX164" fmla="*/ 76637 w 317164"/>
                <a:gd name="connsiteY164" fmla="*/ 405820 h 405819"/>
                <a:gd name="connsiteX165" fmla="*/ 95811 w 317164"/>
                <a:gd name="connsiteY165" fmla="*/ 405820 h 405819"/>
                <a:gd name="connsiteX166" fmla="*/ 95811 w 317164"/>
                <a:gd name="connsiteY166" fmla="*/ 394330 h 405819"/>
                <a:gd name="connsiteX167" fmla="*/ 100058 w 317164"/>
                <a:gd name="connsiteY167" fmla="*/ 394330 h 405819"/>
                <a:gd name="connsiteX168" fmla="*/ 100058 w 317164"/>
                <a:gd name="connsiteY168" fmla="*/ 387399 h 405819"/>
                <a:gd name="connsiteX169" fmla="*/ 108553 w 317164"/>
                <a:gd name="connsiteY169" fmla="*/ 385089 h 405819"/>
                <a:gd name="connsiteX170" fmla="*/ 112862 w 317164"/>
                <a:gd name="connsiteY170" fmla="*/ 375909 h 405819"/>
                <a:gd name="connsiteX171" fmla="*/ 114924 w 317164"/>
                <a:gd name="connsiteY171" fmla="*/ 378157 h 405819"/>
                <a:gd name="connsiteX172" fmla="*/ 123480 w 317164"/>
                <a:gd name="connsiteY172" fmla="*/ 382778 h 405819"/>
                <a:gd name="connsiteX173" fmla="*/ 127728 w 317164"/>
                <a:gd name="connsiteY173" fmla="*/ 382778 h 405819"/>
                <a:gd name="connsiteX174" fmla="*/ 134098 w 317164"/>
                <a:gd name="connsiteY174" fmla="*/ 385089 h 405819"/>
                <a:gd name="connsiteX175" fmla="*/ 153273 w 317164"/>
                <a:gd name="connsiteY175" fmla="*/ 385089 h 405819"/>
                <a:gd name="connsiteX176" fmla="*/ 163891 w 317164"/>
                <a:gd name="connsiteY176" fmla="*/ 403572 h 405819"/>
                <a:gd name="connsiteX177" fmla="*/ 168201 w 317164"/>
                <a:gd name="connsiteY177" fmla="*/ 382778 h 405819"/>
                <a:gd name="connsiteX178" fmla="*/ 193684 w 317164"/>
                <a:gd name="connsiteY178" fmla="*/ 380468 h 405819"/>
                <a:gd name="connsiteX179" fmla="*/ 206488 w 317164"/>
                <a:gd name="connsiteY179" fmla="*/ 389710 h 405819"/>
                <a:gd name="connsiteX180" fmla="*/ 206488 w 317164"/>
                <a:gd name="connsiteY180" fmla="*/ 382778 h 405819"/>
                <a:gd name="connsiteX181" fmla="*/ 210735 w 317164"/>
                <a:gd name="connsiteY181" fmla="*/ 355116 h 405819"/>
                <a:gd name="connsiteX182" fmla="*/ 210735 w 317164"/>
                <a:gd name="connsiteY182" fmla="*/ 345874 h 405819"/>
                <a:gd name="connsiteX183" fmla="*/ 208611 w 317164"/>
                <a:gd name="connsiteY183" fmla="*/ 343626 h 405819"/>
                <a:gd name="connsiteX184" fmla="*/ 208611 w 317164"/>
                <a:gd name="connsiteY184" fmla="*/ 341316 h 405819"/>
                <a:gd name="connsiteX185" fmla="*/ 204364 w 317164"/>
                <a:gd name="connsiteY185" fmla="*/ 332074 h 405819"/>
                <a:gd name="connsiteX186" fmla="*/ 204364 w 317164"/>
                <a:gd name="connsiteY186" fmla="*/ 327453 h 405819"/>
                <a:gd name="connsiteX187" fmla="*/ 206488 w 317164"/>
                <a:gd name="connsiteY187" fmla="*/ 325143 h 405819"/>
                <a:gd name="connsiteX188" fmla="*/ 210735 w 317164"/>
                <a:gd name="connsiteY188" fmla="*/ 322832 h 405819"/>
                <a:gd name="connsiteX189" fmla="*/ 214982 w 317164"/>
                <a:gd name="connsiteY189" fmla="*/ 318212 h 405819"/>
                <a:gd name="connsiteX190" fmla="*/ 217106 w 317164"/>
                <a:gd name="connsiteY190" fmla="*/ 306722 h 405819"/>
                <a:gd name="connsiteX191" fmla="*/ 253332 w 317164"/>
                <a:gd name="connsiteY191" fmla="*/ 299791 h 405819"/>
                <a:gd name="connsiteX192" fmla="*/ 281001 w 317164"/>
                <a:gd name="connsiteY192" fmla="*/ 295170 h 405819"/>
                <a:gd name="connsiteX193" fmla="*/ 300113 w 317164"/>
                <a:gd name="connsiteY193" fmla="*/ 311281 h 405819"/>
                <a:gd name="connsiteX194" fmla="*/ 306546 w 317164"/>
                <a:gd name="connsiteY194" fmla="*/ 325143 h 405819"/>
                <a:gd name="connsiteX195" fmla="*/ 306546 w 317164"/>
                <a:gd name="connsiteY195" fmla="*/ 322832 h 405819"/>
                <a:gd name="connsiteX196" fmla="*/ 308607 w 317164"/>
                <a:gd name="connsiteY196" fmla="*/ 320522 h 405819"/>
                <a:gd name="connsiteX197" fmla="*/ 312917 w 317164"/>
                <a:gd name="connsiteY197" fmla="*/ 318212 h 405819"/>
                <a:gd name="connsiteX198" fmla="*/ 315041 w 317164"/>
                <a:gd name="connsiteY198" fmla="*/ 315901 h 405819"/>
                <a:gd name="connsiteX199" fmla="*/ 310793 w 317164"/>
                <a:gd name="connsiteY199" fmla="*/ 313591 h 405819"/>
                <a:gd name="connsiteX200" fmla="*/ 308607 w 317164"/>
                <a:gd name="connsiteY200" fmla="*/ 311281 h 405819"/>
                <a:gd name="connsiteX201" fmla="*/ 308607 w 317164"/>
                <a:gd name="connsiteY201" fmla="*/ 302101 h 405819"/>
                <a:gd name="connsiteX202" fmla="*/ 310793 w 317164"/>
                <a:gd name="connsiteY202" fmla="*/ 297480 h 405819"/>
                <a:gd name="connsiteX203" fmla="*/ 312917 w 317164"/>
                <a:gd name="connsiteY203" fmla="*/ 295170 h 405819"/>
                <a:gd name="connsiteX204" fmla="*/ 315041 w 317164"/>
                <a:gd name="connsiteY204" fmla="*/ 290549 h 405819"/>
                <a:gd name="connsiteX205" fmla="*/ 312917 w 317164"/>
                <a:gd name="connsiteY205" fmla="*/ 285929 h 40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317164" h="405819">
                  <a:moveTo>
                    <a:pt x="312917" y="285929"/>
                  </a:moveTo>
                  <a:lnTo>
                    <a:pt x="312917" y="283618"/>
                  </a:lnTo>
                  <a:lnTo>
                    <a:pt x="315041" y="281308"/>
                  </a:lnTo>
                  <a:lnTo>
                    <a:pt x="315041" y="272128"/>
                  </a:lnTo>
                  <a:lnTo>
                    <a:pt x="317164" y="267508"/>
                  </a:lnTo>
                  <a:lnTo>
                    <a:pt x="317164" y="262887"/>
                  </a:lnTo>
                  <a:lnTo>
                    <a:pt x="312917" y="249087"/>
                  </a:lnTo>
                  <a:lnTo>
                    <a:pt x="310793" y="244466"/>
                  </a:lnTo>
                  <a:lnTo>
                    <a:pt x="306546" y="239845"/>
                  </a:lnTo>
                  <a:lnTo>
                    <a:pt x="297990" y="235224"/>
                  </a:lnTo>
                  <a:lnTo>
                    <a:pt x="295866" y="232914"/>
                  </a:lnTo>
                  <a:lnTo>
                    <a:pt x="291619" y="230604"/>
                  </a:lnTo>
                  <a:lnTo>
                    <a:pt x="289495" y="225983"/>
                  </a:lnTo>
                  <a:lnTo>
                    <a:pt x="289495" y="221362"/>
                  </a:lnTo>
                  <a:lnTo>
                    <a:pt x="291619" y="214493"/>
                  </a:lnTo>
                  <a:lnTo>
                    <a:pt x="291619" y="209872"/>
                  </a:lnTo>
                  <a:lnTo>
                    <a:pt x="293742" y="207562"/>
                  </a:lnTo>
                  <a:lnTo>
                    <a:pt x="293742" y="205252"/>
                  </a:lnTo>
                  <a:lnTo>
                    <a:pt x="272444" y="205252"/>
                  </a:lnTo>
                  <a:lnTo>
                    <a:pt x="255455" y="202941"/>
                  </a:lnTo>
                  <a:lnTo>
                    <a:pt x="244775" y="200631"/>
                  </a:lnTo>
                  <a:lnTo>
                    <a:pt x="242651" y="198320"/>
                  </a:lnTo>
                  <a:lnTo>
                    <a:pt x="242651" y="182210"/>
                  </a:lnTo>
                  <a:lnTo>
                    <a:pt x="244775" y="177589"/>
                  </a:lnTo>
                  <a:lnTo>
                    <a:pt x="242651" y="175279"/>
                  </a:lnTo>
                  <a:lnTo>
                    <a:pt x="238404" y="172968"/>
                  </a:lnTo>
                  <a:lnTo>
                    <a:pt x="236280" y="168347"/>
                  </a:lnTo>
                  <a:lnTo>
                    <a:pt x="234157" y="166037"/>
                  </a:lnTo>
                  <a:lnTo>
                    <a:pt x="234157" y="163727"/>
                  </a:lnTo>
                  <a:lnTo>
                    <a:pt x="240528" y="163727"/>
                  </a:lnTo>
                  <a:lnTo>
                    <a:pt x="240528" y="152237"/>
                  </a:lnTo>
                  <a:lnTo>
                    <a:pt x="238404" y="147616"/>
                  </a:lnTo>
                  <a:lnTo>
                    <a:pt x="236280" y="145306"/>
                  </a:lnTo>
                  <a:lnTo>
                    <a:pt x="234157" y="140685"/>
                  </a:lnTo>
                  <a:lnTo>
                    <a:pt x="234157" y="129133"/>
                  </a:lnTo>
                  <a:lnTo>
                    <a:pt x="232033" y="126823"/>
                  </a:lnTo>
                  <a:lnTo>
                    <a:pt x="229910" y="122264"/>
                  </a:lnTo>
                  <a:lnTo>
                    <a:pt x="221353" y="117643"/>
                  </a:lnTo>
                  <a:lnTo>
                    <a:pt x="200117" y="117643"/>
                  </a:lnTo>
                  <a:lnTo>
                    <a:pt x="197993" y="115333"/>
                  </a:lnTo>
                  <a:lnTo>
                    <a:pt x="193684" y="113023"/>
                  </a:lnTo>
                  <a:lnTo>
                    <a:pt x="189437" y="108402"/>
                  </a:lnTo>
                  <a:lnTo>
                    <a:pt x="189437" y="106091"/>
                  </a:lnTo>
                  <a:lnTo>
                    <a:pt x="180942" y="106091"/>
                  </a:lnTo>
                  <a:lnTo>
                    <a:pt x="176695" y="103781"/>
                  </a:lnTo>
                  <a:lnTo>
                    <a:pt x="172448" y="99160"/>
                  </a:lnTo>
                  <a:lnTo>
                    <a:pt x="168201" y="96850"/>
                  </a:lnTo>
                  <a:lnTo>
                    <a:pt x="166015" y="92229"/>
                  </a:lnTo>
                  <a:lnTo>
                    <a:pt x="166015" y="89919"/>
                  </a:lnTo>
                  <a:lnTo>
                    <a:pt x="161768" y="89919"/>
                  </a:lnTo>
                  <a:lnTo>
                    <a:pt x="159644" y="92229"/>
                  </a:lnTo>
                  <a:lnTo>
                    <a:pt x="155397" y="92229"/>
                  </a:lnTo>
                  <a:lnTo>
                    <a:pt x="151150" y="89919"/>
                  </a:lnTo>
                  <a:lnTo>
                    <a:pt x="149026" y="85360"/>
                  </a:lnTo>
                  <a:lnTo>
                    <a:pt x="146902" y="87671"/>
                  </a:lnTo>
                  <a:lnTo>
                    <a:pt x="136222" y="87671"/>
                  </a:lnTo>
                  <a:lnTo>
                    <a:pt x="131975" y="85360"/>
                  </a:lnTo>
                  <a:lnTo>
                    <a:pt x="129851" y="83050"/>
                  </a:lnTo>
                  <a:lnTo>
                    <a:pt x="129851" y="80739"/>
                  </a:lnTo>
                  <a:lnTo>
                    <a:pt x="127728" y="76119"/>
                  </a:lnTo>
                  <a:lnTo>
                    <a:pt x="127728" y="73808"/>
                  </a:lnTo>
                  <a:lnTo>
                    <a:pt x="125604" y="71498"/>
                  </a:lnTo>
                  <a:lnTo>
                    <a:pt x="117110" y="71498"/>
                  </a:lnTo>
                  <a:lnTo>
                    <a:pt x="114924" y="59946"/>
                  </a:lnTo>
                  <a:lnTo>
                    <a:pt x="112862" y="57635"/>
                  </a:lnTo>
                  <a:lnTo>
                    <a:pt x="108553" y="55387"/>
                  </a:lnTo>
                  <a:lnTo>
                    <a:pt x="104306" y="50767"/>
                  </a:lnTo>
                  <a:lnTo>
                    <a:pt x="104306" y="46146"/>
                  </a:lnTo>
                  <a:lnTo>
                    <a:pt x="106429" y="43835"/>
                  </a:lnTo>
                  <a:lnTo>
                    <a:pt x="106429" y="36904"/>
                  </a:lnTo>
                  <a:lnTo>
                    <a:pt x="104306" y="32283"/>
                  </a:lnTo>
                  <a:lnTo>
                    <a:pt x="102182" y="29973"/>
                  </a:lnTo>
                  <a:lnTo>
                    <a:pt x="102182" y="18483"/>
                  </a:lnTo>
                  <a:lnTo>
                    <a:pt x="104306" y="16173"/>
                  </a:lnTo>
                  <a:lnTo>
                    <a:pt x="104306" y="13862"/>
                  </a:lnTo>
                  <a:lnTo>
                    <a:pt x="106429" y="11552"/>
                  </a:lnTo>
                  <a:lnTo>
                    <a:pt x="106429" y="0"/>
                  </a:lnTo>
                  <a:lnTo>
                    <a:pt x="102182" y="0"/>
                  </a:lnTo>
                  <a:lnTo>
                    <a:pt x="97935" y="2310"/>
                  </a:lnTo>
                  <a:lnTo>
                    <a:pt x="97935" y="4621"/>
                  </a:lnTo>
                  <a:lnTo>
                    <a:pt x="95811" y="4621"/>
                  </a:lnTo>
                  <a:lnTo>
                    <a:pt x="91564" y="0"/>
                  </a:lnTo>
                  <a:lnTo>
                    <a:pt x="87255" y="4621"/>
                  </a:lnTo>
                  <a:lnTo>
                    <a:pt x="74513" y="4621"/>
                  </a:lnTo>
                  <a:lnTo>
                    <a:pt x="70266" y="6931"/>
                  </a:lnTo>
                  <a:lnTo>
                    <a:pt x="68142" y="9242"/>
                  </a:lnTo>
                  <a:lnTo>
                    <a:pt x="66019" y="13862"/>
                  </a:lnTo>
                  <a:lnTo>
                    <a:pt x="63895" y="16173"/>
                  </a:lnTo>
                  <a:lnTo>
                    <a:pt x="63895" y="18483"/>
                  </a:lnTo>
                  <a:lnTo>
                    <a:pt x="51091" y="18483"/>
                  </a:lnTo>
                  <a:lnTo>
                    <a:pt x="48967" y="29973"/>
                  </a:lnTo>
                  <a:lnTo>
                    <a:pt x="36226" y="29973"/>
                  </a:lnTo>
                  <a:lnTo>
                    <a:pt x="31979" y="36904"/>
                  </a:lnTo>
                  <a:lnTo>
                    <a:pt x="29793" y="39214"/>
                  </a:lnTo>
                  <a:lnTo>
                    <a:pt x="21298" y="43835"/>
                  </a:lnTo>
                  <a:lnTo>
                    <a:pt x="14927" y="43835"/>
                  </a:lnTo>
                  <a:lnTo>
                    <a:pt x="14927" y="41525"/>
                  </a:lnTo>
                  <a:lnTo>
                    <a:pt x="12804" y="39214"/>
                  </a:lnTo>
                  <a:lnTo>
                    <a:pt x="4309" y="39214"/>
                  </a:lnTo>
                  <a:lnTo>
                    <a:pt x="0" y="36904"/>
                  </a:lnTo>
                  <a:lnTo>
                    <a:pt x="0" y="43835"/>
                  </a:lnTo>
                  <a:lnTo>
                    <a:pt x="2124" y="50767"/>
                  </a:lnTo>
                  <a:lnTo>
                    <a:pt x="6433" y="55387"/>
                  </a:lnTo>
                  <a:lnTo>
                    <a:pt x="10680" y="62256"/>
                  </a:lnTo>
                  <a:lnTo>
                    <a:pt x="14927" y="66877"/>
                  </a:lnTo>
                  <a:lnTo>
                    <a:pt x="19175" y="73808"/>
                  </a:lnTo>
                  <a:lnTo>
                    <a:pt x="23422" y="83050"/>
                  </a:lnTo>
                  <a:lnTo>
                    <a:pt x="23422" y="87671"/>
                  </a:lnTo>
                  <a:lnTo>
                    <a:pt x="21298" y="89919"/>
                  </a:lnTo>
                  <a:lnTo>
                    <a:pt x="19175" y="94539"/>
                  </a:lnTo>
                  <a:lnTo>
                    <a:pt x="17051" y="96850"/>
                  </a:lnTo>
                  <a:lnTo>
                    <a:pt x="21298" y="115333"/>
                  </a:lnTo>
                  <a:lnTo>
                    <a:pt x="14927" y="126823"/>
                  </a:lnTo>
                  <a:lnTo>
                    <a:pt x="17051" y="126823"/>
                  </a:lnTo>
                  <a:lnTo>
                    <a:pt x="21298" y="131443"/>
                  </a:lnTo>
                  <a:lnTo>
                    <a:pt x="23422" y="136064"/>
                  </a:lnTo>
                  <a:lnTo>
                    <a:pt x="23422" y="138375"/>
                  </a:lnTo>
                  <a:lnTo>
                    <a:pt x="21298" y="142995"/>
                  </a:lnTo>
                  <a:lnTo>
                    <a:pt x="17051" y="147616"/>
                  </a:lnTo>
                  <a:lnTo>
                    <a:pt x="12804" y="156795"/>
                  </a:lnTo>
                  <a:lnTo>
                    <a:pt x="14927" y="163727"/>
                  </a:lnTo>
                  <a:lnTo>
                    <a:pt x="17051" y="168347"/>
                  </a:lnTo>
                  <a:lnTo>
                    <a:pt x="19175" y="170658"/>
                  </a:lnTo>
                  <a:lnTo>
                    <a:pt x="19175" y="172968"/>
                  </a:lnTo>
                  <a:lnTo>
                    <a:pt x="14927" y="179900"/>
                  </a:lnTo>
                  <a:lnTo>
                    <a:pt x="19175" y="184458"/>
                  </a:lnTo>
                  <a:lnTo>
                    <a:pt x="27669" y="191389"/>
                  </a:lnTo>
                  <a:lnTo>
                    <a:pt x="27669" y="198320"/>
                  </a:lnTo>
                  <a:lnTo>
                    <a:pt x="36226" y="202941"/>
                  </a:lnTo>
                  <a:lnTo>
                    <a:pt x="31979" y="214493"/>
                  </a:lnTo>
                  <a:lnTo>
                    <a:pt x="27669" y="209872"/>
                  </a:lnTo>
                  <a:lnTo>
                    <a:pt x="27669" y="214493"/>
                  </a:lnTo>
                  <a:lnTo>
                    <a:pt x="23422" y="223672"/>
                  </a:lnTo>
                  <a:lnTo>
                    <a:pt x="19175" y="225983"/>
                  </a:lnTo>
                  <a:lnTo>
                    <a:pt x="12804" y="232914"/>
                  </a:lnTo>
                  <a:lnTo>
                    <a:pt x="17051" y="242156"/>
                  </a:lnTo>
                  <a:lnTo>
                    <a:pt x="14927" y="244466"/>
                  </a:lnTo>
                  <a:lnTo>
                    <a:pt x="21298" y="255956"/>
                  </a:lnTo>
                  <a:lnTo>
                    <a:pt x="29793" y="255956"/>
                  </a:lnTo>
                  <a:lnTo>
                    <a:pt x="34102" y="285929"/>
                  </a:lnTo>
                  <a:lnTo>
                    <a:pt x="38349" y="288239"/>
                  </a:lnTo>
                  <a:lnTo>
                    <a:pt x="40473" y="288239"/>
                  </a:lnTo>
                  <a:lnTo>
                    <a:pt x="48967" y="292860"/>
                  </a:lnTo>
                  <a:lnTo>
                    <a:pt x="51091" y="297480"/>
                  </a:lnTo>
                  <a:lnTo>
                    <a:pt x="51091" y="299791"/>
                  </a:lnTo>
                  <a:lnTo>
                    <a:pt x="48967" y="304412"/>
                  </a:lnTo>
                  <a:lnTo>
                    <a:pt x="44720" y="309033"/>
                  </a:lnTo>
                  <a:lnTo>
                    <a:pt x="51091" y="315901"/>
                  </a:lnTo>
                  <a:lnTo>
                    <a:pt x="48967" y="318212"/>
                  </a:lnTo>
                  <a:lnTo>
                    <a:pt x="46844" y="322832"/>
                  </a:lnTo>
                  <a:lnTo>
                    <a:pt x="44720" y="325143"/>
                  </a:lnTo>
                  <a:lnTo>
                    <a:pt x="44720" y="329764"/>
                  </a:lnTo>
                  <a:lnTo>
                    <a:pt x="46844" y="334385"/>
                  </a:lnTo>
                  <a:lnTo>
                    <a:pt x="48967" y="336695"/>
                  </a:lnTo>
                  <a:lnTo>
                    <a:pt x="48967" y="345874"/>
                  </a:lnTo>
                  <a:lnTo>
                    <a:pt x="51091" y="345874"/>
                  </a:lnTo>
                  <a:lnTo>
                    <a:pt x="53215" y="348185"/>
                  </a:lnTo>
                  <a:lnTo>
                    <a:pt x="57524" y="350495"/>
                  </a:lnTo>
                  <a:lnTo>
                    <a:pt x="59585" y="352805"/>
                  </a:lnTo>
                  <a:lnTo>
                    <a:pt x="63895" y="355116"/>
                  </a:lnTo>
                  <a:lnTo>
                    <a:pt x="66019" y="357426"/>
                  </a:lnTo>
                  <a:lnTo>
                    <a:pt x="66019" y="382778"/>
                  </a:lnTo>
                  <a:lnTo>
                    <a:pt x="74513" y="392020"/>
                  </a:lnTo>
                  <a:lnTo>
                    <a:pt x="74513" y="401262"/>
                  </a:lnTo>
                  <a:lnTo>
                    <a:pt x="76637" y="405820"/>
                  </a:lnTo>
                  <a:lnTo>
                    <a:pt x="95811" y="405820"/>
                  </a:lnTo>
                  <a:lnTo>
                    <a:pt x="95811" y="394330"/>
                  </a:lnTo>
                  <a:lnTo>
                    <a:pt x="100058" y="394330"/>
                  </a:lnTo>
                  <a:lnTo>
                    <a:pt x="100058" y="387399"/>
                  </a:lnTo>
                  <a:lnTo>
                    <a:pt x="108553" y="385089"/>
                  </a:lnTo>
                  <a:lnTo>
                    <a:pt x="112862" y="375909"/>
                  </a:lnTo>
                  <a:lnTo>
                    <a:pt x="114924" y="378157"/>
                  </a:lnTo>
                  <a:lnTo>
                    <a:pt x="123480" y="382778"/>
                  </a:lnTo>
                  <a:lnTo>
                    <a:pt x="127728" y="382778"/>
                  </a:lnTo>
                  <a:lnTo>
                    <a:pt x="134098" y="385089"/>
                  </a:lnTo>
                  <a:lnTo>
                    <a:pt x="153273" y="385089"/>
                  </a:lnTo>
                  <a:lnTo>
                    <a:pt x="163891" y="403572"/>
                  </a:lnTo>
                  <a:lnTo>
                    <a:pt x="168201" y="382778"/>
                  </a:lnTo>
                  <a:lnTo>
                    <a:pt x="193684" y="380468"/>
                  </a:lnTo>
                  <a:lnTo>
                    <a:pt x="206488" y="389710"/>
                  </a:lnTo>
                  <a:lnTo>
                    <a:pt x="206488" y="382778"/>
                  </a:lnTo>
                  <a:lnTo>
                    <a:pt x="210735" y="355116"/>
                  </a:lnTo>
                  <a:lnTo>
                    <a:pt x="210735" y="345874"/>
                  </a:lnTo>
                  <a:lnTo>
                    <a:pt x="208611" y="343626"/>
                  </a:lnTo>
                  <a:lnTo>
                    <a:pt x="208611" y="341316"/>
                  </a:lnTo>
                  <a:lnTo>
                    <a:pt x="204364" y="332074"/>
                  </a:lnTo>
                  <a:lnTo>
                    <a:pt x="204364" y="327453"/>
                  </a:lnTo>
                  <a:lnTo>
                    <a:pt x="206488" y="325143"/>
                  </a:lnTo>
                  <a:lnTo>
                    <a:pt x="210735" y="322832"/>
                  </a:lnTo>
                  <a:lnTo>
                    <a:pt x="214982" y="318212"/>
                  </a:lnTo>
                  <a:lnTo>
                    <a:pt x="217106" y="306722"/>
                  </a:lnTo>
                  <a:lnTo>
                    <a:pt x="253332" y="299791"/>
                  </a:lnTo>
                  <a:lnTo>
                    <a:pt x="281001" y="295170"/>
                  </a:lnTo>
                  <a:lnTo>
                    <a:pt x="300113" y="311281"/>
                  </a:lnTo>
                  <a:lnTo>
                    <a:pt x="306546" y="325143"/>
                  </a:lnTo>
                  <a:lnTo>
                    <a:pt x="306546" y="322832"/>
                  </a:lnTo>
                  <a:lnTo>
                    <a:pt x="308607" y="320522"/>
                  </a:lnTo>
                  <a:lnTo>
                    <a:pt x="312917" y="318212"/>
                  </a:lnTo>
                  <a:lnTo>
                    <a:pt x="315041" y="315901"/>
                  </a:lnTo>
                  <a:lnTo>
                    <a:pt x="310793" y="313591"/>
                  </a:lnTo>
                  <a:lnTo>
                    <a:pt x="308607" y="311281"/>
                  </a:lnTo>
                  <a:lnTo>
                    <a:pt x="308607" y="302101"/>
                  </a:lnTo>
                  <a:lnTo>
                    <a:pt x="310793" y="297480"/>
                  </a:lnTo>
                  <a:lnTo>
                    <a:pt x="312917" y="295170"/>
                  </a:lnTo>
                  <a:lnTo>
                    <a:pt x="315041" y="290549"/>
                  </a:lnTo>
                  <a:lnTo>
                    <a:pt x="312917" y="285929"/>
                  </a:lnTo>
                  <a:close/>
                </a:path>
              </a:pathLst>
            </a:custGeom>
            <a:solidFill>
              <a:srgbClr val="A6A6A6"/>
            </a:solidFill>
            <a:ln w="6245" cap="flat">
              <a:noFill/>
              <a:prstDash val="solid"/>
              <a:miter/>
            </a:ln>
          </p:spPr>
          <p:txBody>
            <a:bodyPr rtlCol="0" anchor="ctr"/>
            <a:lstStyle/>
            <a:p>
              <a:endParaRPr lang="en-US" noProof="0" dirty="0"/>
            </a:p>
          </p:txBody>
        </p:sp>
        <p:sp>
          <p:nvSpPr>
            <p:cNvPr id="5251" name="Serbest Form 5250">
              <a:extLst>
                <a:ext uri="{FF2B5EF4-FFF2-40B4-BE49-F238E27FC236}">
                  <a16:creationId xmlns:a16="http://schemas.microsoft.com/office/drawing/2014/main" id="{2D490885-6D9E-1F41-B3B8-9181610CD5A4}"/>
                </a:ext>
              </a:extLst>
            </p:cNvPr>
            <p:cNvSpPr/>
            <p:nvPr/>
          </p:nvSpPr>
          <p:spPr>
            <a:xfrm>
              <a:off x="3901219" y="2845956"/>
              <a:ext cx="317164" cy="405819"/>
            </a:xfrm>
            <a:custGeom>
              <a:avLst/>
              <a:gdLst>
                <a:gd name="connsiteX0" fmla="*/ 312917 w 317164"/>
                <a:gd name="connsiteY0" fmla="*/ 285929 h 405819"/>
                <a:gd name="connsiteX1" fmla="*/ 312917 w 317164"/>
                <a:gd name="connsiteY1" fmla="*/ 283618 h 405819"/>
                <a:gd name="connsiteX2" fmla="*/ 315041 w 317164"/>
                <a:gd name="connsiteY2" fmla="*/ 281308 h 405819"/>
                <a:gd name="connsiteX3" fmla="*/ 315041 w 317164"/>
                <a:gd name="connsiteY3" fmla="*/ 272128 h 405819"/>
                <a:gd name="connsiteX4" fmla="*/ 317164 w 317164"/>
                <a:gd name="connsiteY4" fmla="*/ 267508 h 405819"/>
                <a:gd name="connsiteX5" fmla="*/ 317164 w 317164"/>
                <a:gd name="connsiteY5" fmla="*/ 262887 h 405819"/>
                <a:gd name="connsiteX6" fmla="*/ 312917 w 317164"/>
                <a:gd name="connsiteY6" fmla="*/ 249087 h 405819"/>
                <a:gd name="connsiteX7" fmla="*/ 310793 w 317164"/>
                <a:gd name="connsiteY7" fmla="*/ 244466 h 405819"/>
                <a:gd name="connsiteX8" fmla="*/ 306546 w 317164"/>
                <a:gd name="connsiteY8" fmla="*/ 239845 h 405819"/>
                <a:gd name="connsiteX9" fmla="*/ 297990 w 317164"/>
                <a:gd name="connsiteY9" fmla="*/ 235224 h 405819"/>
                <a:gd name="connsiteX10" fmla="*/ 295866 w 317164"/>
                <a:gd name="connsiteY10" fmla="*/ 232914 h 405819"/>
                <a:gd name="connsiteX11" fmla="*/ 291619 w 317164"/>
                <a:gd name="connsiteY11" fmla="*/ 230604 h 405819"/>
                <a:gd name="connsiteX12" fmla="*/ 289495 w 317164"/>
                <a:gd name="connsiteY12" fmla="*/ 225983 h 405819"/>
                <a:gd name="connsiteX13" fmla="*/ 289495 w 317164"/>
                <a:gd name="connsiteY13" fmla="*/ 221362 h 405819"/>
                <a:gd name="connsiteX14" fmla="*/ 291619 w 317164"/>
                <a:gd name="connsiteY14" fmla="*/ 214493 h 405819"/>
                <a:gd name="connsiteX15" fmla="*/ 291619 w 317164"/>
                <a:gd name="connsiteY15" fmla="*/ 209872 h 405819"/>
                <a:gd name="connsiteX16" fmla="*/ 293742 w 317164"/>
                <a:gd name="connsiteY16" fmla="*/ 207562 h 405819"/>
                <a:gd name="connsiteX17" fmla="*/ 293742 w 317164"/>
                <a:gd name="connsiteY17" fmla="*/ 205252 h 405819"/>
                <a:gd name="connsiteX18" fmla="*/ 272444 w 317164"/>
                <a:gd name="connsiteY18" fmla="*/ 205252 h 405819"/>
                <a:gd name="connsiteX19" fmla="*/ 255455 w 317164"/>
                <a:gd name="connsiteY19" fmla="*/ 202941 h 405819"/>
                <a:gd name="connsiteX20" fmla="*/ 244775 w 317164"/>
                <a:gd name="connsiteY20" fmla="*/ 200631 h 405819"/>
                <a:gd name="connsiteX21" fmla="*/ 242651 w 317164"/>
                <a:gd name="connsiteY21" fmla="*/ 198320 h 405819"/>
                <a:gd name="connsiteX22" fmla="*/ 242651 w 317164"/>
                <a:gd name="connsiteY22" fmla="*/ 182210 h 405819"/>
                <a:gd name="connsiteX23" fmla="*/ 244775 w 317164"/>
                <a:gd name="connsiteY23" fmla="*/ 177589 h 405819"/>
                <a:gd name="connsiteX24" fmla="*/ 242651 w 317164"/>
                <a:gd name="connsiteY24" fmla="*/ 175279 h 405819"/>
                <a:gd name="connsiteX25" fmla="*/ 238404 w 317164"/>
                <a:gd name="connsiteY25" fmla="*/ 172968 h 405819"/>
                <a:gd name="connsiteX26" fmla="*/ 236280 w 317164"/>
                <a:gd name="connsiteY26" fmla="*/ 168347 h 405819"/>
                <a:gd name="connsiteX27" fmla="*/ 234157 w 317164"/>
                <a:gd name="connsiteY27" fmla="*/ 166037 h 405819"/>
                <a:gd name="connsiteX28" fmla="*/ 234157 w 317164"/>
                <a:gd name="connsiteY28" fmla="*/ 163727 h 405819"/>
                <a:gd name="connsiteX29" fmla="*/ 240528 w 317164"/>
                <a:gd name="connsiteY29" fmla="*/ 163727 h 405819"/>
                <a:gd name="connsiteX30" fmla="*/ 240528 w 317164"/>
                <a:gd name="connsiteY30" fmla="*/ 152237 h 405819"/>
                <a:gd name="connsiteX31" fmla="*/ 238404 w 317164"/>
                <a:gd name="connsiteY31" fmla="*/ 147616 h 405819"/>
                <a:gd name="connsiteX32" fmla="*/ 236280 w 317164"/>
                <a:gd name="connsiteY32" fmla="*/ 145306 h 405819"/>
                <a:gd name="connsiteX33" fmla="*/ 234157 w 317164"/>
                <a:gd name="connsiteY33" fmla="*/ 140685 h 405819"/>
                <a:gd name="connsiteX34" fmla="*/ 234157 w 317164"/>
                <a:gd name="connsiteY34" fmla="*/ 129133 h 405819"/>
                <a:gd name="connsiteX35" fmla="*/ 232033 w 317164"/>
                <a:gd name="connsiteY35" fmla="*/ 126823 h 405819"/>
                <a:gd name="connsiteX36" fmla="*/ 229910 w 317164"/>
                <a:gd name="connsiteY36" fmla="*/ 122264 h 405819"/>
                <a:gd name="connsiteX37" fmla="*/ 221353 w 317164"/>
                <a:gd name="connsiteY37" fmla="*/ 117643 h 405819"/>
                <a:gd name="connsiteX38" fmla="*/ 200117 w 317164"/>
                <a:gd name="connsiteY38" fmla="*/ 117643 h 405819"/>
                <a:gd name="connsiteX39" fmla="*/ 197993 w 317164"/>
                <a:gd name="connsiteY39" fmla="*/ 115333 h 405819"/>
                <a:gd name="connsiteX40" fmla="*/ 193684 w 317164"/>
                <a:gd name="connsiteY40" fmla="*/ 113023 h 405819"/>
                <a:gd name="connsiteX41" fmla="*/ 189437 w 317164"/>
                <a:gd name="connsiteY41" fmla="*/ 108402 h 405819"/>
                <a:gd name="connsiteX42" fmla="*/ 189437 w 317164"/>
                <a:gd name="connsiteY42" fmla="*/ 106091 h 405819"/>
                <a:gd name="connsiteX43" fmla="*/ 180942 w 317164"/>
                <a:gd name="connsiteY43" fmla="*/ 106091 h 405819"/>
                <a:gd name="connsiteX44" fmla="*/ 176695 w 317164"/>
                <a:gd name="connsiteY44" fmla="*/ 103781 h 405819"/>
                <a:gd name="connsiteX45" fmla="*/ 172448 w 317164"/>
                <a:gd name="connsiteY45" fmla="*/ 99160 h 405819"/>
                <a:gd name="connsiteX46" fmla="*/ 168201 w 317164"/>
                <a:gd name="connsiteY46" fmla="*/ 96850 h 405819"/>
                <a:gd name="connsiteX47" fmla="*/ 166015 w 317164"/>
                <a:gd name="connsiteY47" fmla="*/ 92229 h 405819"/>
                <a:gd name="connsiteX48" fmla="*/ 166015 w 317164"/>
                <a:gd name="connsiteY48" fmla="*/ 89919 h 405819"/>
                <a:gd name="connsiteX49" fmla="*/ 161768 w 317164"/>
                <a:gd name="connsiteY49" fmla="*/ 89919 h 405819"/>
                <a:gd name="connsiteX50" fmla="*/ 159644 w 317164"/>
                <a:gd name="connsiteY50" fmla="*/ 92229 h 405819"/>
                <a:gd name="connsiteX51" fmla="*/ 155397 w 317164"/>
                <a:gd name="connsiteY51" fmla="*/ 92229 h 405819"/>
                <a:gd name="connsiteX52" fmla="*/ 151150 w 317164"/>
                <a:gd name="connsiteY52" fmla="*/ 89919 h 405819"/>
                <a:gd name="connsiteX53" fmla="*/ 149026 w 317164"/>
                <a:gd name="connsiteY53" fmla="*/ 85360 h 405819"/>
                <a:gd name="connsiteX54" fmla="*/ 146902 w 317164"/>
                <a:gd name="connsiteY54" fmla="*/ 87671 h 405819"/>
                <a:gd name="connsiteX55" fmla="*/ 136222 w 317164"/>
                <a:gd name="connsiteY55" fmla="*/ 87671 h 405819"/>
                <a:gd name="connsiteX56" fmla="*/ 131975 w 317164"/>
                <a:gd name="connsiteY56" fmla="*/ 85360 h 405819"/>
                <a:gd name="connsiteX57" fmla="*/ 129851 w 317164"/>
                <a:gd name="connsiteY57" fmla="*/ 83050 h 405819"/>
                <a:gd name="connsiteX58" fmla="*/ 129851 w 317164"/>
                <a:gd name="connsiteY58" fmla="*/ 80739 h 405819"/>
                <a:gd name="connsiteX59" fmla="*/ 127728 w 317164"/>
                <a:gd name="connsiteY59" fmla="*/ 76119 h 405819"/>
                <a:gd name="connsiteX60" fmla="*/ 127728 w 317164"/>
                <a:gd name="connsiteY60" fmla="*/ 73808 h 405819"/>
                <a:gd name="connsiteX61" fmla="*/ 125604 w 317164"/>
                <a:gd name="connsiteY61" fmla="*/ 71498 h 405819"/>
                <a:gd name="connsiteX62" fmla="*/ 117110 w 317164"/>
                <a:gd name="connsiteY62" fmla="*/ 71498 h 405819"/>
                <a:gd name="connsiteX63" fmla="*/ 114924 w 317164"/>
                <a:gd name="connsiteY63" fmla="*/ 59946 h 405819"/>
                <a:gd name="connsiteX64" fmla="*/ 112862 w 317164"/>
                <a:gd name="connsiteY64" fmla="*/ 57635 h 405819"/>
                <a:gd name="connsiteX65" fmla="*/ 108553 w 317164"/>
                <a:gd name="connsiteY65" fmla="*/ 55387 h 405819"/>
                <a:gd name="connsiteX66" fmla="*/ 104306 w 317164"/>
                <a:gd name="connsiteY66" fmla="*/ 50767 h 405819"/>
                <a:gd name="connsiteX67" fmla="*/ 104306 w 317164"/>
                <a:gd name="connsiteY67" fmla="*/ 46146 h 405819"/>
                <a:gd name="connsiteX68" fmla="*/ 106429 w 317164"/>
                <a:gd name="connsiteY68" fmla="*/ 43835 h 405819"/>
                <a:gd name="connsiteX69" fmla="*/ 106429 w 317164"/>
                <a:gd name="connsiteY69" fmla="*/ 36904 h 405819"/>
                <a:gd name="connsiteX70" fmla="*/ 104306 w 317164"/>
                <a:gd name="connsiteY70" fmla="*/ 32283 h 405819"/>
                <a:gd name="connsiteX71" fmla="*/ 102182 w 317164"/>
                <a:gd name="connsiteY71" fmla="*/ 29973 h 405819"/>
                <a:gd name="connsiteX72" fmla="*/ 102182 w 317164"/>
                <a:gd name="connsiteY72" fmla="*/ 18483 h 405819"/>
                <a:gd name="connsiteX73" fmla="*/ 104306 w 317164"/>
                <a:gd name="connsiteY73" fmla="*/ 16173 h 405819"/>
                <a:gd name="connsiteX74" fmla="*/ 104306 w 317164"/>
                <a:gd name="connsiteY74" fmla="*/ 13862 h 405819"/>
                <a:gd name="connsiteX75" fmla="*/ 106429 w 317164"/>
                <a:gd name="connsiteY75" fmla="*/ 11552 h 405819"/>
                <a:gd name="connsiteX76" fmla="*/ 106429 w 317164"/>
                <a:gd name="connsiteY76" fmla="*/ 0 h 405819"/>
                <a:gd name="connsiteX77" fmla="*/ 102182 w 317164"/>
                <a:gd name="connsiteY77" fmla="*/ 0 h 405819"/>
                <a:gd name="connsiteX78" fmla="*/ 97935 w 317164"/>
                <a:gd name="connsiteY78" fmla="*/ 2310 h 405819"/>
                <a:gd name="connsiteX79" fmla="*/ 97935 w 317164"/>
                <a:gd name="connsiteY79" fmla="*/ 4621 h 405819"/>
                <a:gd name="connsiteX80" fmla="*/ 95811 w 317164"/>
                <a:gd name="connsiteY80" fmla="*/ 4621 h 405819"/>
                <a:gd name="connsiteX81" fmla="*/ 91564 w 317164"/>
                <a:gd name="connsiteY81" fmla="*/ 0 h 405819"/>
                <a:gd name="connsiteX82" fmla="*/ 87255 w 317164"/>
                <a:gd name="connsiteY82" fmla="*/ 4621 h 405819"/>
                <a:gd name="connsiteX83" fmla="*/ 74513 w 317164"/>
                <a:gd name="connsiteY83" fmla="*/ 4621 h 405819"/>
                <a:gd name="connsiteX84" fmla="*/ 70266 w 317164"/>
                <a:gd name="connsiteY84" fmla="*/ 6931 h 405819"/>
                <a:gd name="connsiteX85" fmla="*/ 68142 w 317164"/>
                <a:gd name="connsiteY85" fmla="*/ 9242 h 405819"/>
                <a:gd name="connsiteX86" fmla="*/ 66019 w 317164"/>
                <a:gd name="connsiteY86" fmla="*/ 13862 h 405819"/>
                <a:gd name="connsiteX87" fmla="*/ 63895 w 317164"/>
                <a:gd name="connsiteY87" fmla="*/ 16173 h 405819"/>
                <a:gd name="connsiteX88" fmla="*/ 63895 w 317164"/>
                <a:gd name="connsiteY88" fmla="*/ 18483 h 405819"/>
                <a:gd name="connsiteX89" fmla="*/ 51091 w 317164"/>
                <a:gd name="connsiteY89" fmla="*/ 18483 h 405819"/>
                <a:gd name="connsiteX90" fmla="*/ 48967 w 317164"/>
                <a:gd name="connsiteY90" fmla="*/ 29973 h 405819"/>
                <a:gd name="connsiteX91" fmla="*/ 36226 w 317164"/>
                <a:gd name="connsiteY91" fmla="*/ 29973 h 405819"/>
                <a:gd name="connsiteX92" fmla="*/ 31979 w 317164"/>
                <a:gd name="connsiteY92" fmla="*/ 36904 h 405819"/>
                <a:gd name="connsiteX93" fmla="*/ 29793 w 317164"/>
                <a:gd name="connsiteY93" fmla="*/ 39214 h 405819"/>
                <a:gd name="connsiteX94" fmla="*/ 21298 w 317164"/>
                <a:gd name="connsiteY94" fmla="*/ 43835 h 405819"/>
                <a:gd name="connsiteX95" fmla="*/ 14927 w 317164"/>
                <a:gd name="connsiteY95" fmla="*/ 43835 h 405819"/>
                <a:gd name="connsiteX96" fmla="*/ 14927 w 317164"/>
                <a:gd name="connsiteY96" fmla="*/ 41525 h 405819"/>
                <a:gd name="connsiteX97" fmla="*/ 12804 w 317164"/>
                <a:gd name="connsiteY97" fmla="*/ 39214 h 405819"/>
                <a:gd name="connsiteX98" fmla="*/ 4309 w 317164"/>
                <a:gd name="connsiteY98" fmla="*/ 39214 h 405819"/>
                <a:gd name="connsiteX99" fmla="*/ 0 w 317164"/>
                <a:gd name="connsiteY99" fmla="*/ 36904 h 405819"/>
                <a:gd name="connsiteX100" fmla="*/ 0 w 317164"/>
                <a:gd name="connsiteY100" fmla="*/ 43835 h 405819"/>
                <a:gd name="connsiteX101" fmla="*/ 2124 w 317164"/>
                <a:gd name="connsiteY101" fmla="*/ 50767 h 405819"/>
                <a:gd name="connsiteX102" fmla="*/ 6433 w 317164"/>
                <a:gd name="connsiteY102" fmla="*/ 55387 h 405819"/>
                <a:gd name="connsiteX103" fmla="*/ 10680 w 317164"/>
                <a:gd name="connsiteY103" fmla="*/ 62256 h 405819"/>
                <a:gd name="connsiteX104" fmla="*/ 14927 w 317164"/>
                <a:gd name="connsiteY104" fmla="*/ 66877 h 405819"/>
                <a:gd name="connsiteX105" fmla="*/ 19175 w 317164"/>
                <a:gd name="connsiteY105" fmla="*/ 73808 h 405819"/>
                <a:gd name="connsiteX106" fmla="*/ 23422 w 317164"/>
                <a:gd name="connsiteY106" fmla="*/ 83050 h 405819"/>
                <a:gd name="connsiteX107" fmla="*/ 23422 w 317164"/>
                <a:gd name="connsiteY107" fmla="*/ 87671 h 405819"/>
                <a:gd name="connsiteX108" fmla="*/ 21298 w 317164"/>
                <a:gd name="connsiteY108" fmla="*/ 89919 h 405819"/>
                <a:gd name="connsiteX109" fmla="*/ 19175 w 317164"/>
                <a:gd name="connsiteY109" fmla="*/ 94539 h 405819"/>
                <a:gd name="connsiteX110" fmla="*/ 17051 w 317164"/>
                <a:gd name="connsiteY110" fmla="*/ 96850 h 405819"/>
                <a:gd name="connsiteX111" fmla="*/ 21298 w 317164"/>
                <a:gd name="connsiteY111" fmla="*/ 115333 h 405819"/>
                <a:gd name="connsiteX112" fmla="*/ 14927 w 317164"/>
                <a:gd name="connsiteY112" fmla="*/ 126823 h 405819"/>
                <a:gd name="connsiteX113" fmla="*/ 17051 w 317164"/>
                <a:gd name="connsiteY113" fmla="*/ 126823 h 405819"/>
                <a:gd name="connsiteX114" fmla="*/ 21298 w 317164"/>
                <a:gd name="connsiteY114" fmla="*/ 131443 h 405819"/>
                <a:gd name="connsiteX115" fmla="*/ 23422 w 317164"/>
                <a:gd name="connsiteY115" fmla="*/ 136064 h 405819"/>
                <a:gd name="connsiteX116" fmla="*/ 23422 w 317164"/>
                <a:gd name="connsiteY116" fmla="*/ 138375 h 405819"/>
                <a:gd name="connsiteX117" fmla="*/ 21298 w 317164"/>
                <a:gd name="connsiteY117" fmla="*/ 142995 h 405819"/>
                <a:gd name="connsiteX118" fmla="*/ 17051 w 317164"/>
                <a:gd name="connsiteY118" fmla="*/ 147616 h 405819"/>
                <a:gd name="connsiteX119" fmla="*/ 12804 w 317164"/>
                <a:gd name="connsiteY119" fmla="*/ 156795 h 405819"/>
                <a:gd name="connsiteX120" fmla="*/ 14927 w 317164"/>
                <a:gd name="connsiteY120" fmla="*/ 163727 h 405819"/>
                <a:gd name="connsiteX121" fmla="*/ 17051 w 317164"/>
                <a:gd name="connsiteY121" fmla="*/ 168347 h 405819"/>
                <a:gd name="connsiteX122" fmla="*/ 19175 w 317164"/>
                <a:gd name="connsiteY122" fmla="*/ 170658 h 405819"/>
                <a:gd name="connsiteX123" fmla="*/ 19175 w 317164"/>
                <a:gd name="connsiteY123" fmla="*/ 172968 h 405819"/>
                <a:gd name="connsiteX124" fmla="*/ 14927 w 317164"/>
                <a:gd name="connsiteY124" fmla="*/ 179900 h 405819"/>
                <a:gd name="connsiteX125" fmla="*/ 19175 w 317164"/>
                <a:gd name="connsiteY125" fmla="*/ 184458 h 405819"/>
                <a:gd name="connsiteX126" fmla="*/ 27669 w 317164"/>
                <a:gd name="connsiteY126" fmla="*/ 191389 h 405819"/>
                <a:gd name="connsiteX127" fmla="*/ 27669 w 317164"/>
                <a:gd name="connsiteY127" fmla="*/ 198320 h 405819"/>
                <a:gd name="connsiteX128" fmla="*/ 36226 w 317164"/>
                <a:gd name="connsiteY128" fmla="*/ 202941 h 405819"/>
                <a:gd name="connsiteX129" fmla="*/ 31979 w 317164"/>
                <a:gd name="connsiteY129" fmla="*/ 214493 h 405819"/>
                <a:gd name="connsiteX130" fmla="*/ 27669 w 317164"/>
                <a:gd name="connsiteY130" fmla="*/ 209872 h 405819"/>
                <a:gd name="connsiteX131" fmla="*/ 27669 w 317164"/>
                <a:gd name="connsiteY131" fmla="*/ 214493 h 405819"/>
                <a:gd name="connsiteX132" fmla="*/ 23422 w 317164"/>
                <a:gd name="connsiteY132" fmla="*/ 223672 h 405819"/>
                <a:gd name="connsiteX133" fmla="*/ 19175 w 317164"/>
                <a:gd name="connsiteY133" fmla="*/ 225983 h 405819"/>
                <a:gd name="connsiteX134" fmla="*/ 12804 w 317164"/>
                <a:gd name="connsiteY134" fmla="*/ 232914 h 405819"/>
                <a:gd name="connsiteX135" fmla="*/ 17051 w 317164"/>
                <a:gd name="connsiteY135" fmla="*/ 242156 h 405819"/>
                <a:gd name="connsiteX136" fmla="*/ 14927 w 317164"/>
                <a:gd name="connsiteY136" fmla="*/ 244466 h 405819"/>
                <a:gd name="connsiteX137" fmla="*/ 21298 w 317164"/>
                <a:gd name="connsiteY137" fmla="*/ 255956 h 405819"/>
                <a:gd name="connsiteX138" fmla="*/ 29793 w 317164"/>
                <a:gd name="connsiteY138" fmla="*/ 255956 h 405819"/>
                <a:gd name="connsiteX139" fmla="*/ 34102 w 317164"/>
                <a:gd name="connsiteY139" fmla="*/ 285929 h 405819"/>
                <a:gd name="connsiteX140" fmla="*/ 38349 w 317164"/>
                <a:gd name="connsiteY140" fmla="*/ 288239 h 405819"/>
                <a:gd name="connsiteX141" fmla="*/ 40473 w 317164"/>
                <a:gd name="connsiteY141" fmla="*/ 288239 h 405819"/>
                <a:gd name="connsiteX142" fmla="*/ 48967 w 317164"/>
                <a:gd name="connsiteY142" fmla="*/ 292860 h 405819"/>
                <a:gd name="connsiteX143" fmla="*/ 51091 w 317164"/>
                <a:gd name="connsiteY143" fmla="*/ 297480 h 405819"/>
                <a:gd name="connsiteX144" fmla="*/ 51091 w 317164"/>
                <a:gd name="connsiteY144" fmla="*/ 299791 h 405819"/>
                <a:gd name="connsiteX145" fmla="*/ 48967 w 317164"/>
                <a:gd name="connsiteY145" fmla="*/ 304412 h 405819"/>
                <a:gd name="connsiteX146" fmla="*/ 44720 w 317164"/>
                <a:gd name="connsiteY146" fmla="*/ 309033 h 405819"/>
                <a:gd name="connsiteX147" fmla="*/ 51091 w 317164"/>
                <a:gd name="connsiteY147" fmla="*/ 315901 h 405819"/>
                <a:gd name="connsiteX148" fmla="*/ 48967 w 317164"/>
                <a:gd name="connsiteY148" fmla="*/ 318212 h 405819"/>
                <a:gd name="connsiteX149" fmla="*/ 46844 w 317164"/>
                <a:gd name="connsiteY149" fmla="*/ 322832 h 405819"/>
                <a:gd name="connsiteX150" fmla="*/ 44720 w 317164"/>
                <a:gd name="connsiteY150" fmla="*/ 325143 h 405819"/>
                <a:gd name="connsiteX151" fmla="*/ 44720 w 317164"/>
                <a:gd name="connsiteY151" fmla="*/ 329764 h 405819"/>
                <a:gd name="connsiteX152" fmla="*/ 46844 w 317164"/>
                <a:gd name="connsiteY152" fmla="*/ 334385 h 405819"/>
                <a:gd name="connsiteX153" fmla="*/ 48967 w 317164"/>
                <a:gd name="connsiteY153" fmla="*/ 336695 h 405819"/>
                <a:gd name="connsiteX154" fmla="*/ 48967 w 317164"/>
                <a:gd name="connsiteY154" fmla="*/ 345874 h 405819"/>
                <a:gd name="connsiteX155" fmla="*/ 51091 w 317164"/>
                <a:gd name="connsiteY155" fmla="*/ 345874 h 405819"/>
                <a:gd name="connsiteX156" fmla="*/ 53215 w 317164"/>
                <a:gd name="connsiteY156" fmla="*/ 348185 h 405819"/>
                <a:gd name="connsiteX157" fmla="*/ 57462 w 317164"/>
                <a:gd name="connsiteY157" fmla="*/ 350495 h 405819"/>
                <a:gd name="connsiteX158" fmla="*/ 59585 w 317164"/>
                <a:gd name="connsiteY158" fmla="*/ 352805 h 405819"/>
                <a:gd name="connsiteX159" fmla="*/ 63895 w 317164"/>
                <a:gd name="connsiteY159" fmla="*/ 355116 h 405819"/>
                <a:gd name="connsiteX160" fmla="*/ 66019 w 317164"/>
                <a:gd name="connsiteY160" fmla="*/ 357426 h 405819"/>
                <a:gd name="connsiteX161" fmla="*/ 66019 w 317164"/>
                <a:gd name="connsiteY161" fmla="*/ 382778 h 405819"/>
                <a:gd name="connsiteX162" fmla="*/ 74513 w 317164"/>
                <a:gd name="connsiteY162" fmla="*/ 392020 h 405819"/>
                <a:gd name="connsiteX163" fmla="*/ 74513 w 317164"/>
                <a:gd name="connsiteY163" fmla="*/ 401262 h 405819"/>
                <a:gd name="connsiteX164" fmla="*/ 76637 w 317164"/>
                <a:gd name="connsiteY164" fmla="*/ 405820 h 405819"/>
                <a:gd name="connsiteX165" fmla="*/ 95811 w 317164"/>
                <a:gd name="connsiteY165" fmla="*/ 405820 h 405819"/>
                <a:gd name="connsiteX166" fmla="*/ 95811 w 317164"/>
                <a:gd name="connsiteY166" fmla="*/ 394330 h 405819"/>
                <a:gd name="connsiteX167" fmla="*/ 100058 w 317164"/>
                <a:gd name="connsiteY167" fmla="*/ 394330 h 405819"/>
                <a:gd name="connsiteX168" fmla="*/ 100058 w 317164"/>
                <a:gd name="connsiteY168" fmla="*/ 387399 h 405819"/>
                <a:gd name="connsiteX169" fmla="*/ 108553 w 317164"/>
                <a:gd name="connsiteY169" fmla="*/ 385089 h 405819"/>
                <a:gd name="connsiteX170" fmla="*/ 112862 w 317164"/>
                <a:gd name="connsiteY170" fmla="*/ 375909 h 405819"/>
                <a:gd name="connsiteX171" fmla="*/ 114924 w 317164"/>
                <a:gd name="connsiteY171" fmla="*/ 378157 h 405819"/>
                <a:gd name="connsiteX172" fmla="*/ 123480 w 317164"/>
                <a:gd name="connsiteY172" fmla="*/ 382778 h 405819"/>
                <a:gd name="connsiteX173" fmla="*/ 127728 w 317164"/>
                <a:gd name="connsiteY173" fmla="*/ 382778 h 405819"/>
                <a:gd name="connsiteX174" fmla="*/ 134098 w 317164"/>
                <a:gd name="connsiteY174" fmla="*/ 385089 h 405819"/>
                <a:gd name="connsiteX175" fmla="*/ 153273 w 317164"/>
                <a:gd name="connsiteY175" fmla="*/ 385089 h 405819"/>
                <a:gd name="connsiteX176" fmla="*/ 163891 w 317164"/>
                <a:gd name="connsiteY176" fmla="*/ 403572 h 405819"/>
                <a:gd name="connsiteX177" fmla="*/ 168201 w 317164"/>
                <a:gd name="connsiteY177" fmla="*/ 382778 h 405819"/>
                <a:gd name="connsiteX178" fmla="*/ 193684 w 317164"/>
                <a:gd name="connsiteY178" fmla="*/ 380468 h 405819"/>
                <a:gd name="connsiteX179" fmla="*/ 206488 w 317164"/>
                <a:gd name="connsiteY179" fmla="*/ 389710 h 405819"/>
                <a:gd name="connsiteX180" fmla="*/ 206488 w 317164"/>
                <a:gd name="connsiteY180" fmla="*/ 382778 h 405819"/>
                <a:gd name="connsiteX181" fmla="*/ 210735 w 317164"/>
                <a:gd name="connsiteY181" fmla="*/ 355116 h 405819"/>
                <a:gd name="connsiteX182" fmla="*/ 210735 w 317164"/>
                <a:gd name="connsiteY182" fmla="*/ 345874 h 405819"/>
                <a:gd name="connsiteX183" fmla="*/ 208611 w 317164"/>
                <a:gd name="connsiteY183" fmla="*/ 343626 h 405819"/>
                <a:gd name="connsiteX184" fmla="*/ 208611 w 317164"/>
                <a:gd name="connsiteY184" fmla="*/ 341316 h 405819"/>
                <a:gd name="connsiteX185" fmla="*/ 204364 w 317164"/>
                <a:gd name="connsiteY185" fmla="*/ 332074 h 405819"/>
                <a:gd name="connsiteX186" fmla="*/ 204364 w 317164"/>
                <a:gd name="connsiteY186" fmla="*/ 327453 h 405819"/>
                <a:gd name="connsiteX187" fmla="*/ 206488 w 317164"/>
                <a:gd name="connsiteY187" fmla="*/ 325143 h 405819"/>
                <a:gd name="connsiteX188" fmla="*/ 210735 w 317164"/>
                <a:gd name="connsiteY188" fmla="*/ 322832 h 405819"/>
                <a:gd name="connsiteX189" fmla="*/ 214982 w 317164"/>
                <a:gd name="connsiteY189" fmla="*/ 318212 h 405819"/>
                <a:gd name="connsiteX190" fmla="*/ 217106 w 317164"/>
                <a:gd name="connsiteY190" fmla="*/ 306722 h 405819"/>
                <a:gd name="connsiteX191" fmla="*/ 253332 w 317164"/>
                <a:gd name="connsiteY191" fmla="*/ 299791 h 405819"/>
                <a:gd name="connsiteX192" fmla="*/ 280938 w 317164"/>
                <a:gd name="connsiteY192" fmla="*/ 295170 h 405819"/>
                <a:gd name="connsiteX193" fmla="*/ 300113 w 317164"/>
                <a:gd name="connsiteY193" fmla="*/ 311281 h 405819"/>
                <a:gd name="connsiteX194" fmla="*/ 306546 w 317164"/>
                <a:gd name="connsiteY194" fmla="*/ 325143 h 405819"/>
                <a:gd name="connsiteX195" fmla="*/ 306546 w 317164"/>
                <a:gd name="connsiteY195" fmla="*/ 322832 h 405819"/>
                <a:gd name="connsiteX196" fmla="*/ 308607 w 317164"/>
                <a:gd name="connsiteY196" fmla="*/ 320522 h 405819"/>
                <a:gd name="connsiteX197" fmla="*/ 312917 w 317164"/>
                <a:gd name="connsiteY197" fmla="*/ 318212 h 405819"/>
                <a:gd name="connsiteX198" fmla="*/ 315041 w 317164"/>
                <a:gd name="connsiteY198" fmla="*/ 315901 h 405819"/>
                <a:gd name="connsiteX199" fmla="*/ 310793 w 317164"/>
                <a:gd name="connsiteY199" fmla="*/ 313591 h 405819"/>
                <a:gd name="connsiteX200" fmla="*/ 308607 w 317164"/>
                <a:gd name="connsiteY200" fmla="*/ 311281 h 405819"/>
                <a:gd name="connsiteX201" fmla="*/ 308607 w 317164"/>
                <a:gd name="connsiteY201" fmla="*/ 302101 h 405819"/>
                <a:gd name="connsiteX202" fmla="*/ 310793 w 317164"/>
                <a:gd name="connsiteY202" fmla="*/ 297480 h 405819"/>
                <a:gd name="connsiteX203" fmla="*/ 312917 w 317164"/>
                <a:gd name="connsiteY203" fmla="*/ 295170 h 405819"/>
                <a:gd name="connsiteX204" fmla="*/ 315041 w 317164"/>
                <a:gd name="connsiteY204" fmla="*/ 290549 h 405819"/>
                <a:gd name="connsiteX205" fmla="*/ 312917 w 317164"/>
                <a:gd name="connsiteY205" fmla="*/ 285929 h 40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317164" h="405819">
                  <a:moveTo>
                    <a:pt x="312917" y="285929"/>
                  </a:moveTo>
                  <a:lnTo>
                    <a:pt x="312917" y="283618"/>
                  </a:lnTo>
                  <a:lnTo>
                    <a:pt x="315041" y="281308"/>
                  </a:lnTo>
                  <a:lnTo>
                    <a:pt x="315041" y="272128"/>
                  </a:lnTo>
                  <a:lnTo>
                    <a:pt x="317164" y="267508"/>
                  </a:lnTo>
                  <a:lnTo>
                    <a:pt x="317164" y="262887"/>
                  </a:lnTo>
                  <a:lnTo>
                    <a:pt x="312917" y="249087"/>
                  </a:lnTo>
                  <a:lnTo>
                    <a:pt x="310793" y="244466"/>
                  </a:lnTo>
                  <a:lnTo>
                    <a:pt x="306546" y="239845"/>
                  </a:lnTo>
                  <a:lnTo>
                    <a:pt x="297990" y="235224"/>
                  </a:lnTo>
                  <a:lnTo>
                    <a:pt x="295866" y="232914"/>
                  </a:lnTo>
                  <a:lnTo>
                    <a:pt x="291619" y="230604"/>
                  </a:lnTo>
                  <a:lnTo>
                    <a:pt x="289495" y="225983"/>
                  </a:lnTo>
                  <a:lnTo>
                    <a:pt x="289495" y="221362"/>
                  </a:lnTo>
                  <a:lnTo>
                    <a:pt x="291619" y="214493"/>
                  </a:lnTo>
                  <a:lnTo>
                    <a:pt x="291619" y="209872"/>
                  </a:lnTo>
                  <a:lnTo>
                    <a:pt x="293742" y="207562"/>
                  </a:lnTo>
                  <a:lnTo>
                    <a:pt x="293742" y="205252"/>
                  </a:lnTo>
                  <a:lnTo>
                    <a:pt x="272444" y="205252"/>
                  </a:lnTo>
                  <a:lnTo>
                    <a:pt x="255455" y="202941"/>
                  </a:lnTo>
                  <a:lnTo>
                    <a:pt x="244775" y="200631"/>
                  </a:lnTo>
                  <a:lnTo>
                    <a:pt x="242651" y="198320"/>
                  </a:lnTo>
                  <a:lnTo>
                    <a:pt x="242651" y="182210"/>
                  </a:lnTo>
                  <a:lnTo>
                    <a:pt x="244775" y="177589"/>
                  </a:lnTo>
                  <a:lnTo>
                    <a:pt x="242651" y="175279"/>
                  </a:lnTo>
                  <a:lnTo>
                    <a:pt x="238404" y="172968"/>
                  </a:lnTo>
                  <a:lnTo>
                    <a:pt x="236280" y="168347"/>
                  </a:lnTo>
                  <a:lnTo>
                    <a:pt x="234157" y="166037"/>
                  </a:lnTo>
                  <a:lnTo>
                    <a:pt x="234157" y="163727"/>
                  </a:lnTo>
                  <a:lnTo>
                    <a:pt x="240528" y="163727"/>
                  </a:lnTo>
                  <a:lnTo>
                    <a:pt x="240528" y="152237"/>
                  </a:lnTo>
                  <a:lnTo>
                    <a:pt x="238404" y="147616"/>
                  </a:lnTo>
                  <a:lnTo>
                    <a:pt x="236280" y="145306"/>
                  </a:lnTo>
                  <a:lnTo>
                    <a:pt x="234157" y="140685"/>
                  </a:lnTo>
                  <a:lnTo>
                    <a:pt x="234157" y="129133"/>
                  </a:lnTo>
                  <a:lnTo>
                    <a:pt x="232033" y="126823"/>
                  </a:lnTo>
                  <a:lnTo>
                    <a:pt x="229910" y="122264"/>
                  </a:lnTo>
                  <a:lnTo>
                    <a:pt x="221353" y="117643"/>
                  </a:lnTo>
                  <a:lnTo>
                    <a:pt x="200117" y="117643"/>
                  </a:lnTo>
                  <a:lnTo>
                    <a:pt x="197993" y="115333"/>
                  </a:lnTo>
                  <a:lnTo>
                    <a:pt x="193684" y="113023"/>
                  </a:lnTo>
                  <a:lnTo>
                    <a:pt x="189437" y="108402"/>
                  </a:lnTo>
                  <a:lnTo>
                    <a:pt x="189437" y="106091"/>
                  </a:lnTo>
                  <a:lnTo>
                    <a:pt x="180942" y="106091"/>
                  </a:lnTo>
                  <a:lnTo>
                    <a:pt x="176695" y="103781"/>
                  </a:lnTo>
                  <a:lnTo>
                    <a:pt x="172448" y="99160"/>
                  </a:lnTo>
                  <a:lnTo>
                    <a:pt x="168201" y="96850"/>
                  </a:lnTo>
                  <a:lnTo>
                    <a:pt x="166015" y="92229"/>
                  </a:lnTo>
                  <a:lnTo>
                    <a:pt x="166015" y="89919"/>
                  </a:lnTo>
                  <a:lnTo>
                    <a:pt x="161768" y="89919"/>
                  </a:lnTo>
                  <a:lnTo>
                    <a:pt x="159644" y="92229"/>
                  </a:lnTo>
                  <a:lnTo>
                    <a:pt x="155397" y="92229"/>
                  </a:lnTo>
                  <a:lnTo>
                    <a:pt x="151150" y="89919"/>
                  </a:lnTo>
                  <a:lnTo>
                    <a:pt x="149026" y="85360"/>
                  </a:lnTo>
                  <a:lnTo>
                    <a:pt x="146902" y="87671"/>
                  </a:lnTo>
                  <a:lnTo>
                    <a:pt x="136222" y="87671"/>
                  </a:lnTo>
                  <a:lnTo>
                    <a:pt x="131975" y="85360"/>
                  </a:lnTo>
                  <a:lnTo>
                    <a:pt x="129851" y="83050"/>
                  </a:lnTo>
                  <a:lnTo>
                    <a:pt x="129851" y="80739"/>
                  </a:lnTo>
                  <a:lnTo>
                    <a:pt x="127728" y="76119"/>
                  </a:lnTo>
                  <a:lnTo>
                    <a:pt x="127728" y="73808"/>
                  </a:lnTo>
                  <a:lnTo>
                    <a:pt x="125604" y="71498"/>
                  </a:lnTo>
                  <a:lnTo>
                    <a:pt x="117110" y="71498"/>
                  </a:lnTo>
                  <a:lnTo>
                    <a:pt x="114924" y="59946"/>
                  </a:lnTo>
                  <a:lnTo>
                    <a:pt x="112862" y="57635"/>
                  </a:lnTo>
                  <a:lnTo>
                    <a:pt x="108553" y="55387"/>
                  </a:lnTo>
                  <a:lnTo>
                    <a:pt x="104306" y="50767"/>
                  </a:lnTo>
                  <a:lnTo>
                    <a:pt x="104306" y="46146"/>
                  </a:lnTo>
                  <a:lnTo>
                    <a:pt x="106429" y="43835"/>
                  </a:lnTo>
                  <a:lnTo>
                    <a:pt x="106429" y="36904"/>
                  </a:lnTo>
                  <a:lnTo>
                    <a:pt x="104306" y="32283"/>
                  </a:lnTo>
                  <a:lnTo>
                    <a:pt x="102182" y="29973"/>
                  </a:lnTo>
                  <a:lnTo>
                    <a:pt x="102182" y="18483"/>
                  </a:lnTo>
                  <a:lnTo>
                    <a:pt x="104306" y="16173"/>
                  </a:lnTo>
                  <a:lnTo>
                    <a:pt x="104306" y="13862"/>
                  </a:lnTo>
                  <a:lnTo>
                    <a:pt x="106429" y="11552"/>
                  </a:lnTo>
                  <a:lnTo>
                    <a:pt x="106429" y="0"/>
                  </a:lnTo>
                  <a:lnTo>
                    <a:pt x="102182" y="0"/>
                  </a:lnTo>
                  <a:lnTo>
                    <a:pt x="97935" y="2310"/>
                  </a:lnTo>
                  <a:lnTo>
                    <a:pt x="97935" y="4621"/>
                  </a:lnTo>
                  <a:lnTo>
                    <a:pt x="95811" y="4621"/>
                  </a:lnTo>
                  <a:lnTo>
                    <a:pt x="91564" y="0"/>
                  </a:lnTo>
                  <a:lnTo>
                    <a:pt x="87255" y="4621"/>
                  </a:lnTo>
                  <a:lnTo>
                    <a:pt x="74513" y="4621"/>
                  </a:lnTo>
                  <a:lnTo>
                    <a:pt x="70266" y="6931"/>
                  </a:lnTo>
                  <a:lnTo>
                    <a:pt x="68142" y="9242"/>
                  </a:lnTo>
                  <a:lnTo>
                    <a:pt x="66019" y="13862"/>
                  </a:lnTo>
                  <a:lnTo>
                    <a:pt x="63895" y="16173"/>
                  </a:lnTo>
                  <a:lnTo>
                    <a:pt x="63895" y="18483"/>
                  </a:lnTo>
                  <a:lnTo>
                    <a:pt x="51091" y="18483"/>
                  </a:lnTo>
                  <a:lnTo>
                    <a:pt x="48967" y="29973"/>
                  </a:lnTo>
                  <a:lnTo>
                    <a:pt x="36226" y="29973"/>
                  </a:lnTo>
                  <a:lnTo>
                    <a:pt x="31979" y="36904"/>
                  </a:lnTo>
                  <a:lnTo>
                    <a:pt x="29793" y="39214"/>
                  </a:lnTo>
                  <a:lnTo>
                    <a:pt x="21298" y="43835"/>
                  </a:lnTo>
                  <a:lnTo>
                    <a:pt x="14927" y="43835"/>
                  </a:lnTo>
                  <a:lnTo>
                    <a:pt x="14927" y="41525"/>
                  </a:lnTo>
                  <a:lnTo>
                    <a:pt x="12804" y="39214"/>
                  </a:lnTo>
                  <a:lnTo>
                    <a:pt x="4309" y="39214"/>
                  </a:lnTo>
                  <a:lnTo>
                    <a:pt x="0" y="36904"/>
                  </a:lnTo>
                  <a:lnTo>
                    <a:pt x="0" y="43835"/>
                  </a:lnTo>
                  <a:lnTo>
                    <a:pt x="2124" y="50767"/>
                  </a:lnTo>
                  <a:lnTo>
                    <a:pt x="6433" y="55387"/>
                  </a:lnTo>
                  <a:lnTo>
                    <a:pt x="10680" y="62256"/>
                  </a:lnTo>
                  <a:lnTo>
                    <a:pt x="14927" y="66877"/>
                  </a:lnTo>
                  <a:lnTo>
                    <a:pt x="19175" y="73808"/>
                  </a:lnTo>
                  <a:lnTo>
                    <a:pt x="23422" y="83050"/>
                  </a:lnTo>
                  <a:lnTo>
                    <a:pt x="23422" y="87671"/>
                  </a:lnTo>
                  <a:lnTo>
                    <a:pt x="21298" y="89919"/>
                  </a:lnTo>
                  <a:lnTo>
                    <a:pt x="19175" y="94539"/>
                  </a:lnTo>
                  <a:lnTo>
                    <a:pt x="17051" y="96850"/>
                  </a:lnTo>
                  <a:lnTo>
                    <a:pt x="21298" y="115333"/>
                  </a:lnTo>
                  <a:lnTo>
                    <a:pt x="14927" y="126823"/>
                  </a:lnTo>
                  <a:lnTo>
                    <a:pt x="17051" y="126823"/>
                  </a:lnTo>
                  <a:lnTo>
                    <a:pt x="21298" y="131443"/>
                  </a:lnTo>
                  <a:lnTo>
                    <a:pt x="23422" y="136064"/>
                  </a:lnTo>
                  <a:lnTo>
                    <a:pt x="23422" y="138375"/>
                  </a:lnTo>
                  <a:lnTo>
                    <a:pt x="21298" y="142995"/>
                  </a:lnTo>
                  <a:lnTo>
                    <a:pt x="17051" y="147616"/>
                  </a:lnTo>
                  <a:lnTo>
                    <a:pt x="12804" y="156795"/>
                  </a:lnTo>
                  <a:lnTo>
                    <a:pt x="14927" y="163727"/>
                  </a:lnTo>
                  <a:lnTo>
                    <a:pt x="17051" y="168347"/>
                  </a:lnTo>
                  <a:lnTo>
                    <a:pt x="19175" y="170658"/>
                  </a:lnTo>
                  <a:lnTo>
                    <a:pt x="19175" y="172968"/>
                  </a:lnTo>
                  <a:lnTo>
                    <a:pt x="14927" y="179900"/>
                  </a:lnTo>
                  <a:lnTo>
                    <a:pt x="19175" y="184458"/>
                  </a:lnTo>
                  <a:lnTo>
                    <a:pt x="27669" y="191389"/>
                  </a:lnTo>
                  <a:lnTo>
                    <a:pt x="27669" y="198320"/>
                  </a:lnTo>
                  <a:lnTo>
                    <a:pt x="36226" y="202941"/>
                  </a:lnTo>
                  <a:lnTo>
                    <a:pt x="31979" y="214493"/>
                  </a:lnTo>
                  <a:lnTo>
                    <a:pt x="27669" y="209872"/>
                  </a:lnTo>
                  <a:lnTo>
                    <a:pt x="27669" y="214493"/>
                  </a:lnTo>
                  <a:lnTo>
                    <a:pt x="23422" y="223672"/>
                  </a:lnTo>
                  <a:lnTo>
                    <a:pt x="19175" y="225983"/>
                  </a:lnTo>
                  <a:lnTo>
                    <a:pt x="12804" y="232914"/>
                  </a:lnTo>
                  <a:lnTo>
                    <a:pt x="17051" y="242156"/>
                  </a:lnTo>
                  <a:lnTo>
                    <a:pt x="14927" y="244466"/>
                  </a:lnTo>
                  <a:lnTo>
                    <a:pt x="21298" y="255956"/>
                  </a:lnTo>
                  <a:lnTo>
                    <a:pt x="29793" y="255956"/>
                  </a:lnTo>
                  <a:lnTo>
                    <a:pt x="34102" y="285929"/>
                  </a:lnTo>
                  <a:lnTo>
                    <a:pt x="38349" y="288239"/>
                  </a:lnTo>
                  <a:lnTo>
                    <a:pt x="40473" y="288239"/>
                  </a:lnTo>
                  <a:lnTo>
                    <a:pt x="48967" y="292860"/>
                  </a:lnTo>
                  <a:lnTo>
                    <a:pt x="51091" y="297480"/>
                  </a:lnTo>
                  <a:lnTo>
                    <a:pt x="51091" y="299791"/>
                  </a:lnTo>
                  <a:lnTo>
                    <a:pt x="48967" y="304412"/>
                  </a:lnTo>
                  <a:lnTo>
                    <a:pt x="44720" y="309033"/>
                  </a:lnTo>
                  <a:lnTo>
                    <a:pt x="51091" y="315901"/>
                  </a:lnTo>
                  <a:lnTo>
                    <a:pt x="48967" y="318212"/>
                  </a:lnTo>
                  <a:lnTo>
                    <a:pt x="46844" y="322832"/>
                  </a:lnTo>
                  <a:lnTo>
                    <a:pt x="44720" y="325143"/>
                  </a:lnTo>
                  <a:lnTo>
                    <a:pt x="44720" y="329764"/>
                  </a:lnTo>
                  <a:lnTo>
                    <a:pt x="46844" y="334385"/>
                  </a:lnTo>
                  <a:lnTo>
                    <a:pt x="48967" y="336695"/>
                  </a:lnTo>
                  <a:lnTo>
                    <a:pt x="48967" y="345874"/>
                  </a:lnTo>
                  <a:lnTo>
                    <a:pt x="51091" y="345874"/>
                  </a:lnTo>
                  <a:lnTo>
                    <a:pt x="53215" y="348185"/>
                  </a:lnTo>
                  <a:lnTo>
                    <a:pt x="57462" y="350495"/>
                  </a:lnTo>
                  <a:lnTo>
                    <a:pt x="59585" y="352805"/>
                  </a:lnTo>
                  <a:lnTo>
                    <a:pt x="63895" y="355116"/>
                  </a:lnTo>
                  <a:lnTo>
                    <a:pt x="66019" y="357426"/>
                  </a:lnTo>
                  <a:lnTo>
                    <a:pt x="66019" y="382778"/>
                  </a:lnTo>
                  <a:lnTo>
                    <a:pt x="74513" y="392020"/>
                  </a:lnTo>
                  <a:lnTo>
                    <a:pt x="74513" y="401262"/>
                  </a:lnTo>
                  <a:lnTo>
                    <a:pt x="76637" y="405820"/>
                  </a:lnTo>
                  <a:lnTo>
                    <a:pt x="95811" y="405820"/>
                  </a:lnTo>
                  <a:lnTo>
                    <a:pt x="95811" y="394330"/>
                  </a:lnTo>
                  <a:lnTo>
                    <a:pt x="100058" y="394330"/>
                  </a:lnTo>
                  <a:lnTo>
                    <a:pt x="100058" y="387399"/>
                  </a:lnTo>
                  <a:lnTo>
                    <a:pt x="108553" y="385089"/>
                  </a:lnTo>
                  <a:lnTo>
                    <a:pt x="112862" y="375909"/>
                  </a:lnTo>
                  <a:lnTo>
                    <a:pt x="114924" y="378157"/>
                  </a:lnTo>
                  <a:lnTo>
                    <a:pt x="123480" y="382778"/>
                  </a:lnTo>
                  <a:lnTo>
                    <a:pt x="127728" y="382778"/>
                  </a:lnTo>
                  <a:lnTo>
                    <a:pt x="134098" y="385089"/>
                  </a:lnTo>
                  <a:lnTo>
                    <a:pt x="153273" y="385089"/>
                  </a:lnTo>
                  <a:lnTo>
                    <a:pt x="163891" y="403572"/>
                  </a:lnTo>
                  <a:lnTo>
                    <a:pt x="168201" y="382778"/>
                  </a:lnTo>
                  <a:lnTo>
                    <a:pt x="193684" y="380468"/>
                  </a:lnTo>
                  <a:lnTo>
                    <a:pt x="206488" y="389710"/>
                  </a:lnTo>
                  <a:lnTo>
                    <a:pt x="206488" y="382778"/>
                  </a:lnTo>
                  <a:lnTo>
                    <a:pt x="210735" y="355116"/>
                  </a:lnTo>
                  <a:lnTo>
                    <a:pt x="210735" y="345874"/>
                  </a:lnTo>
                  <a:lnTo>
                    <a:pt x="208611" y="343626"/>
                  </a:lnTo>
                  <a:lnTo>
                    <a:pt x="208611" y="341316"/>
                  </a:lnTo>
                  <a:lnTo>
                    <a:pt x="204364" y="332074"/>
                  </a:lnTo>
                  <a:lnTo>
                    <a:pt x="204364" y="327453"/>
                  </a:lnTo>
                  <a:lnTo>
                    <a:pt x="206488" y="325143"/>
                  </a:lnTo>
                  <a:lnTo>
                    <a:pt x="210735" y="322832"/>
                  </a:lnTo>
                  <a:lnTo>
                    <a:pt x="214982" y="318212"/>
                  </a:lnTo>
                  <a:lnTo>
                    <a:pt x="217106" y="306722"/>
                  </a:lnTo>
                  <a:lnTo>
                    <a:pt x="253332" y="299791"/>
                  </a:lnTo>
                  <a:lnTo>
                    <a:pt x="280938" y="295170"/>
                  </a:lnTo>
                  <a:lnTo>
                    <a:pt x="300113" y="311281"/>
                  </a:lnTo>
                  <a:lnTo>
                    <a:pt x="306546" y="325143"/>
                  </a:lnTo>
                  <a:lnTo>
                    <a:pt x="306546" y="322832"/>
                  </a:lnTo>
                  <a:lnTo>
                    <a:pt x="308607" y="320522"/>
                  </a:lnTo>
                  <a:lnTo>
                    <a:pt x="312917" y="318212"/>
                  </a:lnTo>
                  <a:lnTo>
                    <a:pt x="315041" y="315901"/>
                  </a:lnTo>
                  <a:lnTo>
                    <a:pt x="310793" y="313591"/>
                  </a:lnTo>
                  <a:lnTo>
                    <a:pt x="308607" y="311281"/>
                  </a:lnTo>
                  <a:lnTo>
                    <a:pt x="308607" y="302101"/>
                  </a:lnTo>
                  <a:lnTo>
                    <a:pt x="310793" y="297480"/>
                  </a:lnTo>
                  <a:lnTo>
                    <a:pt x="312917" y="295170"/>
                  </a:lnTo>
                  <a:lnTo>
                    <a:pt x="315041" y="290549"/>
                  </a:lnTo>
                  <a:lnTo>
                    <a:pt x="312917" y="285929"/>
                  </a:lnTo>
                  <a:close/>
                </a:path>
              </a:pathLst>
            </a:custGeom>
            <a:noFill/>
            <a:ln w="1561" cap="flat">
              <a:solidFill>
                <a:srgbClr val="FFFFFF"/>
              </a:solidFill>
              <a:prstDash val="solid"/>
              <a:round/>
            </a:ln>
          </p:spPr>
          <p:txBody>
            <a:bodyPr rtlCol="0" anchor="ctr"/>
            <a:lstStyle/>
            <a:p>
              <a:endParaRPr lang="en-US" noProof="0" dirty="0"/>
            </a:p>
          </p:txBody>
        </p:sp>
        <p:sp>
          <p:nvSpPr>
            <p:cNvPr id="5252" name="Serbest Form 5251">
              <a:extLst>
                <a:ext uri="{FF2B5EF4-FFF2-40B4-BE49-F238E27FC236}">
                  <a16:creationId xmlns:a16="http://schemas.microsoft.com/office/drawing/2014/main" id="{A9DABF60-E5A5-FB48-BA41-7BB904202778}"/>
                </a:ext>
              </a:extLst>
            </p:cNvPr>
            <p:cNvSpPr/>
            <p:nvPr/>
          </p:nvSpPr>
          <p:spPr>
            <a:xfrm>
              <a:off x="7871769" y="1666524"/>
              <a:ext cx="76074" cy="50766"/>
            </a:xfrm>
            <a:custGeom>
              <a:avLst/>
              <a:gdLst>
                <a:gd name="connsiteX0" fmla="*/ 25358 w 76074"/>
                <a:gd name="connsiteY0" fmla="*/ 50767 h 50766"/>
                <a:gd name="connsiteX1" fmla="*/ 29231 w 76074"/>
                <a:gd name="connsiteY1" fmla="*/ 50767 h 50766"/>
                <a:gd name="connsiteX2" fmla="*/ 33165 w 76074"/>
                <a:gd name="connsiteY2" fmla="*/ 48456 h 50766"/>
                <a:gd name="connsiteX3" fmla="*/ 35102 w 76074"/>
                <a:gd name="connsiteY3" fmla="*/ 46146 h 50766"/>
                <a:gd name="connsiteX4" fmla="*/ 40973 w 76074"/>
                <a:gd name="connsiteY4" fmla="*/ 46146 h 50766"/>
                <a:gd name="connsiteX5" fmla="*/ 44845 w 76074"/>
                <a:gd name="connsiteY5" fmla="*/ 48456 h 50766"/>
                <a:gd name="connsiteX6" fmla="*/ 54589 w 76074"/>
                <a:gd name="connsiteY6" fmla="*/ 48456 h 50766"/>
                <a:gd name="connsiteX7" fmla="*/ 58524 w 76074"/>
                <a:gd name="connsiteY7" fmla="*/ 46146 h 50766"/>
                <a:gd name="connsiteX8" fmla="*/ 62396 w 76074"/>
                <a:gd name="connsiteY8" fmla="*/ 46146 h 50766"/>
                <a:gd name="connsiteX9" fmla="*/ 64395 w 76074"/>
                <a:gd name="connsiteY9" fmla="*/ 48456 h 50766"/>
                <a:gd name="connsiteX10" fmla="*/ 68267 w 76074"/>
                <a:gd name="connsiteY10" fmla="*/ 48456 h 50766"/>
                <a:gd name="connsiteX11" fmla="*/ 76074 w 76074"/>
                <a:gd name="connsiteY11" fmla="*/ 43835 h 50766"/>
                <a:gd name="connsiteX12" fmla="*/ 76074 w 76074"/>
                <a:gd name="connsiteY12" fmla="*/ 41525 h 50766"/>
                <a:gd name="connsiteX13" fmla="*/ 72202 w 76074"/>
                <a:gd name="connsiteY13" fmla="*/ 36904 h 50766"/>
                <a:gd name="connsiteX14" fmla="*/ 72202 w 76074"/>
                <a:gd name="connsiteY14" fmla="*/ 27662 h 50766"/>
                <a:gd name="connsiteX15" fmla="*/ 64395 w 76074"/>
                <a:gd name="connsiteY15" fmla="*/ 27662 h 50766"/>
                <a:gd name="connsiteX16" fmla="*/ 62396 w 76074"/>
                <a:gd name="connsiteY16" fmla="*/ 25352 h 50766"/>
                <a:gd name="connsiteX17" fmla="*/ 62396 w 76074"/>
                <a:gd name="connsiteY17" fmla="*/ 16173 h 50766"/>
                <a:gd name="connsiteX18" fmla="*/ 60460 w 76074"/>
                <a:gd name="connsiteY18" fmla="*/ 11552 h 50766"/>
                <a:gd name="connsiteX19" fmla="*/ 56587 w 76074"/>
                <a:gd name="connsiteY19" fmla="*/ 6931 h 50766"/>
                <a:gd name="connsiteX20" fmla="*/ 52652 w 76074"/>
                <a:gd name="connsiteY20" fmla="*/ 4621 h 50766"/>
                <a:gd name="connsiteX21" fmla="*/ 48780 w 76074"/>
                <a:gd name="connsiteY21" fmla="*/ 4621 h 50766"/>
                <a:gd name="connsiteX22" fmla="*/ 44845 w 76074"/>
                <a:gd name="connsiteY22" fmla="*/ 6931 h 50766"/>
                <a:gd name="connsiteX23" fmla="*/ 40973 w 76074"/>
                <a:gd name="connsiteY23" fmla="*/ 6931 h 50766"/>
                <a:gd name="connsiteX24" fmla="*/ 37038 w 76074"/>
                <a:gd name="connsiteY24" fmla="*/ 9242 h 50766"/>
                <a:gd name="connsiteX25" fmla="*/ 35102 w 76074"/>
                <a:gd name="connsiteY25" fmla="*/ 11552 h 50766"/>
                <a:gd name="connsiteX26" fmla="*/ 33165 w 76074"/>
                <a:gd name="connsiteY26" fmla="*/ 11552 h 50766"/>
                <a:gd name="connsiteX27" fmla="*/ 33165 w 76074"/>
                <a:gd name="connsiteY27" fmla="*/ 2310 h 50766"/>
                <a:gd name="connsiteX28" fmla="*/ 25358 w 76074"/>
                <a:gd name="connsiteY28" fmla="*/ 2310 h 50766"/>
                <a:gd name="connsiteX29" fmla="*/ 21423 w 76074"/>
                <a:gd name="connsiteY29" fmla="*/ 0 h 50766"/>
                <a:gd name="connsiteX30" fmla="*/ 17551 w 76074"/>
                <a:gd name="connsiteY30" fmla="*/ 0 h 50766"/>
                <a:gd name="connsiteX31" fmla="*/ 15552 w 76074"/>
                <a:gd name="connsiteY31" fmla="*/ 4621 h 50766"/>
                <a:gd name="connsiteX32" fmla="*/ 11680 w 76074"/>
                <a:gd name="connsiteY32" fmla="*/ 9242 h 50766"/>
                <a:gd name="connsiteX33" fmla="*/ 9744 w 76074"/>
                <a:gd name="connsiteY33" fmla="*/ 13862 h 50766"/>
                <a:gd name="connsiteX34" fmla="*/ 5809 w 76074"/>
                <a:gd name="connsiteY34" fmla="*/ 20731 h 50766"/>
                <a:gd name="connsiteX35" fmla="*/ 3872 w 76074"/>
                <a:gd name="connsiteY35" fmla="*/ 25352 h 50766"/>
                <a:gd name="connsiteX36" fmla="*/ 1936 w 76074"/>
                <a:gd name="connsiteY36" fmla="*/ 27662 h 50766"/>
                <a:gd name="connsiteX37" fmla="*/ 1936 w 76074"/>
                <a:gd name="connsiteY37" fmla="*/ 29973 h 50766"/>
                <a:gd name="connsiteX38" fmla="*/ 0 w 76074"/>
                <a:gd name="connsiteY38" fmla="*/ 29973 h 50766"/>
                <a:gd name="connsiteX39" fmla="*/ 0 w 76074"/>
                <a:gd name="connsiteY39" fmla="*/ 34594 h 50766"/>
                <a:gd name="connsiteX40" fmla="*/ 5809 w 76074"/>
                <a:gd name="connsiteY40" fmla="*/ 41525 h 50766"/>
                <a:gd name="connsiteX41" fmla="*/ 13616 w 76074"/>
                <a:gd name="connsiteY41" fmla="*/ 46146 h 50766"/>
                <a:gd name="connsiteX42" fmla="*/ 17551 w 76074"/>
                <a:gd name="connsiteY42" fmla="*/ 46146 h 50766"/>
                <a:gd name="connsiteX43" fmla="*/ 17551 w 76074"/>
                <a:gd name="connsiteY43" fmla="*/ 43835 h 50766"/>
                <a:gd name="connsiteX44" fmla="*/ 17551 w 76074"/>
                <a:gd name="connsiteY44" fmla="*/ 46146 h 50766"/>
                <a:gd name="connsiteX45" fmla="*/ 21423 w 76074"/>
                <a:gd name="connsiteY45" fmla="*/ 50767 h 50766"/>
                <a:gd name="connsiteX46" fmla="*/ 25358 w 76074"/>
                <a:gd name="connsiteY46" fmla="*/ 50767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6074" h="50766">
                  <a:moveTo>
                    <a:pt x="25358" y="50767"/>
                  </a:moveTo>
                  <a:lnTo>
                    <a:pt x="29231" y="50767"/>
                  </a:lnTo>
                  <a:lnTo>
                    <a:pt x="33165" y="48456"/>
                  </a:lnTo>
                  <a:lnTo>
                    <a:pt x="35102" y="46146"/>
                  </a:lnTo>
                  <a:lnTo>
                    <a:pt x="40973" y="46146"/>
                  </a:lnTo>
                  <a:lnTo>
                    <a:pt x="44845" y="48456"/>
                  </a:lnTo>
                  <a:lnTo>
                    <a:pt x="54589" y="48456"/>
                  </a:lnTo>
                  <a:lnTo>
                    <a:pt x="58524" y="46146"/>
                  </a:lnTo>
                  <a:lnTo>
                    <a:pt x="62396" y="46146"/>
                  </a:lnTo>
                  <a:lnTo>
                    <a:pt x="64395" y="48456"/>
                  </a:lnTo>
                  <a:lnTo>
                    <a:pt x="68267" y="48456"/>
                  </a:lnTo>
                  <a:lnTo>
                    <a:pt x="76074" y="43835"/>
                  </a:lnTo>
                  <a:lnTo>
                    <a:pt x="76074" y="41525"/>
                  </a:lnTo>
                  <a:lnTo>
                    <a:pt x="72202" y="36904"/>
                  </a:lnTo>
                  <a:lnTo>
                    <a:pt x="72202" y="27662"/>
                  </a:lnTo>
                  <a:lnTo>
                    <a:pt x="64395" y="27662"/>
                  </a:lnTo>
                  <a:lnTo>
                    <a:pt x="62396" y="25352"/>
                  </a:lnTo>
                  <a:lnTo>
                    <a:pt x="62396" y="16173"/>
                  </a:lnTo>
                  <a:lnTo>
                    <a:pt x="60460" y="11552"/>
                  </a:lnTo>
                  <a:lnTo>
                    <a:pt x="56587" y="6931"/>
                  </a:lnTo>
                  <a:lnTo>
                    <a:pt x="52652" y="4621"/>
                  </a:lnTo>
                  <a:lnTo>
                    <a:pt x="48780" y="4621"/>
                  </a:lnTo>
                  <a:lnTo>
                    <a:pt x="44845" y="6931"/>
                  </a:lnTo>
                  <a:lnTo>
                    <a:pt x="40973" y="6931"/>
                  </a:lnTo>
                  <a:lnTo>
                    <a:pt x="37038" y="9242"/>
                  </a:lnTo>
                  <a:lnTo>
                    <a:pt x="35102" y="11552"/>
                  </a:lnTo>
                  <a:lnTo>
                    <a:pt x="33165" y="11552"/>
                  </a:lnTo>
                  <a:lnTo>
                    <a:pt x="33165" y="2310"/>
                  </a:lnTo>
                  <a:lnTo>
                    <a:pt x="25358" y="2310"/>
                  </a:lnTo>
                  <a:lnTo>
                    <a:pt x="21423" y="0"/>
                  </a:lnTo>
                  <a:lnTo>
                    <a:pt x="17551" y="0"/>
                  </a:lnTo>
                  <a:lnTo>
                    <a:pt x="15552" y="4621"/>
                  </a:lnTo>
                  <a:lnTo>
                    <a:pt x="11680" y="9242"/>
                  </a:lnTo>
                  <a:lnTo>
                    <a:pt x="9744" y="13862"/>
                  </a:lnTo>
                  <a:lnTo>
                    <a:pt x="5809" y="20731"/>
                  </a:lnTo>
                  <a:lnTo>
                    <a:pt x="3872" y="25352"/>
                  </a:lnTo>
                  <a:lnTo>
                    <a:pt x="1936" y="27662"/>
                  </a:lnTo>
                  <a:lnTo>
                    <a:pt x="1936" y="29973"/>
                  </a:lnTo>
                  <a:lnTo>
                    <a:pt x="0" y="29973"/>
                  </a:lnTo>
                  <a:lnTo>
                    <a:pt x="0" y="34594"/>
                  </a:lnTo>
                  <a:lnTo>
                    <a:pt x="5809" y="41525"/>
                  </a:lnTo>
                  <a:lnTo>
                    <a:pt x="13616" y="46146"/>
                  </a:lnTo>
                  <a:lnTo>
                    <a:pt x="17551" y="46146"/>
                  </a:lnTo>
                  <a:lnTo>
                    <a:pt x="17551" y="43835"/>
                  </a:lnTo>
                  <a:lnTo>
                    <a:pt x="17551" y="46146"/>
                  </a:lnTo>
                  <a:lnTo>
                    <a:pt x="21423" y="50767"/>
                  </a:lnTo>
                  <a:lnTo>
                    <a:pt x="25358" y="50767"/>
                  </a:lnTo>
                  <a:close/>
                </a:path>
              </a:pathLst>
            </a:custGeom>
            <a:solidFill>
              <a:srgbClr val="A6A6A6"/>
            </a:solidFill>
            <a:ln w="6245" cap="flat">
              <a:noFill/>
              <a:prstDash val="solid"/>
              <a:miter/>
            </a:ln>
          </p:spPr>
          <p:txBody>
            <a:bodyPr rtlCol="0" anchor="ctr"/>
            <a:lstStyle/>
            <a:p>
              <a:endParaRPr lang="en-US" noProof="0" dirty="0"/>
            </a:p>
          </p:txBody>
        </p:sp>
        <p:sp>
          <p:nvSpPr>
            <p:cNvPr id="5253" name="Serbest Form 5252">
              <a:extLst>
                <a:ext uri="{FF2B5EF4-FFF2-40B4-BE49-F238E27FC236}">
                  <a16:creationId xmlns:a16="http://schemas.microsoft.com/office/drawing/2014/main" id="{E43A06D1-4EAD-A243-9507-2E6C4A3DB16A}"/>
                </a:ext>
              </a:extLst>
            </p:cNvPr>
            <p:cNvSpPr/>
            <p:nvPr/>
          </p:nvSpPr>
          <p:spPr>
            <a:xfrm>
              <a:off x="7871769" y="1666524"/>
              <a:ext cx="76074" cy="50766"/>
            </a:xfrm>
            <a:custGeom>
              <a:avLst/>
              <a:gdLst>
                <a:gd name="connsiteX0" fmla="*/ 25358 w 76074"/>
                <a:gd name="connsiteY0" fmla="*/ 50767 h 50766"/>
                <a:gd name="connsiteX1" fmla="*/ 29231 w 76074"/>
                <a:gd name="connsiteY1" fmla="*/ 50767 h 50766"/>
                <a:gd name="connsiteX2" fmla="*/ 33165 w 76074"/>
                <a:gd name="connsiteY2" fmla="*/ 48456 h 50766"/>
                <a:gd name="connsiteX3" fmla="*/ 35102 w 76074"/>
                <a:gd name="connsiteY3" fmla="*/ 46146 h 50766"/>
                <a:gd name="connsiteX4" fmla="*/ 40973 w 76074"/>
                <a:gd name="connsiteY4" fmla="*/ 46146 h 50766"/>
                <a:gd name="connsiteX5" fmla="*/ 44845 w 76074"/>
                <a:gd name="connsiteY5" fmla="*/ 48456 h 50766"/>
                <a:gd name="connsiteX6" fmla="*/ 54589 w 76074"/>
                <a:gd name="connsiteY6" fmla="*/ 48456 h 50766"/>
                <a:gd name="connsiteX7" fmla="*/ 58524 w 76074"/>
                <a:gd name="connsiteY7" fmla="*/ 46146 h 50766"/>
                <a:gd name="connsiteX8" fmla="*/ 62396 w 76074"/>
                <a:gd name="connsiteY8" fmla="*/ 46146 h 50766"/>
                <a:gd name="connsiteX9" fmla="*/ 64395 w 76074"/>
                <a:gd name="connsiteY9" fmla="*/ 48456 h 50766"/>
                <a:gd name="connsiteX10" fmla="*/ 68267 w 76074"/>
                <a:gd name="connsiteY10" fmla="*/ 48456 h 50766"/>
                <a:gd name="connsiteX11" fmla="*/ 76074 w 76074"/>
                <a:gd name="connsiteY11" fmla="*/ 43835 h 50766"/>
                <a:gd name="connsiteX12" fmla="*/ 76074 w 76074"/>
                <a:gd name="connsiteY12" fmla="*/ 41525 h 50766"/>
                <a:gd name="connsiteX13" fmla="*/ 72140 w 76074"/>
                <a:gd name="connsiteY13" fmla="*/ 36904 h 50766"/>
                <a:gd name="connsiteX14" fmla="*/ 72140 w 76074"/>
                <a:gd name="connsiteY14" fmla="*/ 27662 h 50766"/>
                <a:gd name="connsiteX15" fmla="*/ 64395 w 76074"/>
                <a:gd name="connsiteY15" fmla="*/ 27662 h 50766"/>
                <a:gd name="connsiteX16" fmla="*/ 62396 w 76074"/>
                <a:gd name="connsiteY16" fmla="*/ 25352 h 50766"/>
                <a:gd name="connsiteX17" fmla="*/ 62396 w 76074"/>
                <a:gd name="connsiteY17" fmla="*/ 16173 h 50766"/>
                <a:gd name="connsiteX18" fmla="*/ 60460 w 76074"/>
                <a:gd name="connsiteY18" fmla="*/ 11552 h 50766"/>
                <a:gd name="connsiteX19" fmla="*/ 56587 w 76074"/>
                <a:gd name="connsiteY19" fmla="*/ 6931 h 50766"/>
                <a:gd name="connsiteX20" fmla="*/ 52652 w 76074"/>
                <a:gd name="connsiteY20" fmla="*/ 4621 h 50766"/>
                <a:gd name="connsiteX21" fmla="*/ 48780 w 76074"/>
                <a:gd name="connsiteY21" fmla="*/ 4621 h 50766"/>
                <a:gd name="connsiteX22" fmla="*/ 44845 w 76074"/>
                <a:gd name="connsiteY22" fmla="*/ 6931 h 50766"/>
                <a:gd name="connsiteX23" fmla="*/ 40973 w 76074"/>
                <a:gd name="connsiteY23" fmla="*/ 6931 h 50766"/>
                <a:gd name="connsiteX24" fmla="*/ 37038 w 76074"/>
                <a:gd name="connsiteY24" fmla="*/ 9242 h 50766"/>
                <a:gd name="connsiteX25" fmla="*/ 35102 w 76074"/>
                <a:gd name="connsiteY25" fmla="*/ 11552 h 50766"/>
                <a:gd name="connsiteX26" fmla="*/ 33165 w 76074"/>
                <a:gd name="connsiteY26" fmla="*/ 11552 h 50766"/>
                <a:gd name="connsiteX27" fmla="*/ 33165 w 76074"/>
                <a:gd name="connsiteY27" fmla="*/ 2310 h 50766"/>
                <a:gd name="connsiteX28" fmla="*/ 25358 w 76074"/>
                <a:gd name="connsiteY28" fmla="*/ 2310 h 50766"/>
                <a:gd name="connsiteX29" fmla="*/ 21423 w 76074"/>
                <a:gd name="connsiteY29" fmla="*/ 0 h 50766"/>
                <a:gd name="connsiteX30" fmla="*/ 17551 w 76074"/>
                <a:gd name="connsiteY30" fmla="*/ 0 h 50766"/>
                <a:gd name="connsiteX31" fmla="*/ 15552 w 76074"/>
                <a:gd name="connsiteY31" fmla="*/ 4621 h 50766"/>
                <a:gd name="connsiteX32" fmla="*/ 11680 w 76074"/>
                <a:gd name="connsiteY32" fmla="*/ 9242 h 50766"/>
                <a:gd name="connsiteX33" fmla="*/ 9744 w 76074"/>
                <a:gd name="connsiteY33" fmla="*/ 13862 h 50766"/>
                <a:gd name="connsiteX34" fmla="*/ 5809 w 76074"/>
                <a:gd name="connsiteY34" fmla="*/ 20731 h 50766"/>
                <a:gd name="connsiteX35" fmla="*/ 3872 w 76074"/>
                <a:gd name="connsiteY35" fmla="*/ 25352 h 50766"/>
                <a:gd name="connsiteX36" fmla="*/ 1936 w 76074"/>
                <a:gd name="connsiteY36" fmla="*/ 27662 h 50766"/>
                <a:gd name="connsiteX37" fmla="*/ 1936 w 76074"/>
                <a:gd name="connsiteY37" fmla="*/ 29973 h 50766"/>
                <a:gd name="connsiteX38" fmla="*/ 0 w 76074"/>
                <a:gd name="connsiteY38" fmla="*/ 29973 h 50766"/>
                <a:gd name="connsiteX39" fmla="*/ 0 w 76074"/>
                <a:gd name="connsiteY39" fmla="*/ 34594 h 50766"/>
                <a:gd name="connsiteX40" fmla="*/ 5809 w 76074"/>
                <a:gd name="connsiteY40" fmla="*/ 41525 h 50766"/>
                <a:gd name="connsiteX41" fmla="*/ 13616 w 76074"/>
                <a:gd name="connsiteY41" fmla="*/ 46146 h 50766"/>
                <a:gd name="connsiteX42" fmla="*/ 17551 w 76074"/>
                <a:gd name="connsiteY42" fmla="*/ 46146 h 50766"/>
                <a:gd name="connsiteX43" fmla="*/ 17551 w 76074"/>
                <a:gd name="connsiteY43" fmla="*/ 43835 h 50766"/>
                <a:gd name="connsiteX44" fmla="*/ 17551 w 76074"/>
                <a:gd name="connsiteY44" fmla="*/ 46146 h 50766"/>
                <a:gd name="connsiteX45" fmla="*/ 21423 w 76074"/>
                <a:gd name="connsiteY45" fmla="*/ 50767 h 50766"/>
                <a:gd name="connsiteX46" fmla="*/ 25358 w 76074"/>
                <a:gd name="connsiteY46" fmla="*/ 50767 h 5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6074" h="50766">
                  <a:moveTo>
                    <a:pt x="25358" y="50767"/>
                  </a:moveTo>
                  <a:lnTo>
                    <a:pt x="29231" y="50767"/>
                  </a:lnTo>
                  <a:lnTo>
                    <a:pt x="33165" y="48456"/>
                  </a:lnTo>
                  <a:lnTo>
                    <a:pt x="35102" y="46146"/>
                  </a:lnTo>
                  <a:lnTo>
                    <a:pt x="40973" y="46146"/>
                  </a:lnTo>
                  <a:lnTo>
                    <a:pt x="44845" y="48456"/>
                  </a:lnTo>
                  <a:lnTo>
                    <a:pt x="54589" y="48456"/>
                  </a:lnTo>
                  <a:lnTo>
                    <a:pt x="58524" y="46146"/>
                  </a:lnTo>
                  <a:lnTo>
                    <a:pt x="62396" y="46146"/>
                  </a:lnTo>
                  <a:lnTo>
                    <a:pt x="64395" y="48456"/>
                  </a:lnTo>
                  <a:lnTo>
                    <a:pt x="68267" y="48456"/>
                  </a:lnTo>
                  <a:lnTo>
                    <a:pt x="76074" y="43835"/>
                  </a:lnTo>
                  <a:lnTo>
                    <a:pt x="76074" y="41525"/>
                  </a:lnTo>
                  <a:lnTo>
                    <a:pt x="72140" y="36904"/>
                  </a:lnTo>
                  <a:lnTo>
                    <a:pt x="72140" y="27662"/>
                  </a:lnTo>
                  <a:lnTo>
                    <a:pt x="64395" y="27662"/>
                  </a:lnTo>
                  <a:lnTo>
                    <a:pt x="62396" y="25352"/>
                  </a:lnTo>
                  <a:lnTo>
                    <a:pt x="62396" y="16173"/>
                  </a:lnTo>
                  <a:lnTo>
                    <a:pt x="60460" y="11552"/>
                  </a:lnTo>
                  <a:lnTo>
                    <a:pt x="56587" y="6931"/>
                  </a:lnTo>
                  <a:lnTo>
                    <a:pt x="52652" y="4621"/>
                  </a:lnTo>
                  <a:lnTo>
                    <a:pt x="48780" y="4621"/>
                  </a:lnTo>
                  <a:lnTo>
                    <a:pt x="44845" y="6931"/>
                  </a:lnTo>
                  <a:lnTo>
                    <a:pt x="40973" y="6931"/>
                  </a:lnTo>
                  <a:lnTo>
                    <a:pt x="37038" y="9242"/>
                  </a:lnTo>
                  <a:lnTo>
                    <a:pt x="35102" y="11552"/>
                  </a:lnTo>
                  <a:lnTo>
                    <a:pt x="33165" y="11552"/>
                  </a:lnTo>
                  <a:lnTo>
                    <a:pt x="33165" y="2310"/>
                  </a:lnTo>
                  <a:lnTo>
                    <a:pt x="25358" y="2310"/>
                  </a:lnTo>
                  <a:lnTo>
                    <a:pt x="21423" y="0"/>
                  </a:lnTo>
                  <a:lnTo>
                    <a:pt x="17551" y="0"/>
                  </a:lnTo>
                  <a:lnTo>
                    <a:pt x="15552" y="4621"/>
                  </a:lnTo>
                  <a:lnTo>
                    <a:pt x="11680" y="9242"/>
                  </a:lnTo>
                  <a:lnTo>
                    <a:pt x="9744" y="13862"/>
                  </a:lnTo>
                  <a:lnTo>
                    <a:pt x="5809" y="20731"/>
                  </a:lnTo>
                  <a:lnTo>
                    <a:pt x="3872" y="25352"/>
                  </a:lnTo>
                  <a:lnTo>
                    <a:pt x="1936" y="27662"/>
                  </a:lnTo>
                  <a:lnTo>
                    <a:pt x="1936" y="29973"/>
                  </a:lnTo>
                  <a:lnTo>
                    <a:pt x="0" y="29973"/>
                  </a:lnTo>
                  <a:lnTo>
                    <a:pt x="0" y="34594"/>
                  </a:lnTo>
                  <a:lnTo>
                    <a:pt x="5809" y="41525"/>
                  </a:lnTo>
                  <a:lnTo>
                    <a:pt x="13616" y="46146"/>
                  </a:lnTo>
                  <a:lnTo>
                    <a:pt x="17551" y="46146"/>
                  </a:lnTo>
                  <a:lnTo>
                    <a:pt x="17551" y="43835"/>
                  </a:lnTo>
                  <a:lnTo>
                    <a:pt x="17551" y="46146"/>
                  </a:lnTo>
                  <a:lnTo>
                    <a:pt x="21423" y="50767"/>
                  </a:lnTo>
                  <a:lnTo>
                    <a:pt x="25358" y="50767"/>
                  </a:lnTo>
                  <a:close/>
                </a:path>
              </a:pathLst>
            </a:custGeom>
            <a:noFill/>
            <a:ln w="1561" cap="flat">
              <a:solidFill>
                <a:srgbClr val="FFFFFF"/>
              </a:solidFill>
              <a:prstDash val="solid"/>
              <a:round/>
            </a:ln>
          </p:spPr>
          <p:txBody>
            <a:bodyPr rtlCol="0" anchor="ctr"/>
            <a:lstStyle/>
            <a:p>
              <a:endParaRPr lang="en-US" noProof="0" dirty="0"/>
            </a:p>
          </p:txBody>
        </p:sp>
        <p:sp>
          <p:nvSpPr>
            <p:cNvPr id="5254" name="Serbest Form 5253">
              <a:extLst>
                <a:ext uri="{FF2B5EF4-FFF2-40B4-BE49-F238E27FC236}">
                  <a16:creationId xmlns:a16="http://schemas.microsoft.com/office/drawing/2014/main" id="{766E2A25-60D9-F249-B86E-5CD7D96DEDE6}"/>
                </a:ext>
              </a:extLst>
            </p:cNvPr>
            <p:cNvSpPr/>
            <p:nvPr/>
          </p:nvSpPr>
          <p:spPr>
            <a:xfrm>
              <a:off x="5689843" y="2161138"/>
              <a:ext cx="76136" cy="190202"/>
            </a:xfrm>
            <a:custGeom>
              <a:avLst/>
              <a:gdLst>
                <a:gd name="connsiteX0" fmla="*/ 47344 w 76136"/>
                <a:gd name="connsiteY0" fmla="*/ 142121 h 190202"/>
                <a:gd name="connsiteX1" fmla="*/ 49405 w 76136"/>
                <a:gd name="connsiteY1" fmla="*/ 130632 h 190202"/>
                <a:gd name="connsiteX2" fmla="*/ 47344 w 76136"/>
                <a:gd name="connsiteY2" fmla="*/ 116894 h 190202"/>
                <a:gd name="connsiteX3" fmla="*/ 49405 w 76136"/>
                <a:gd name="connsiteY3" fmla="*/ 105405 h 190202"/>
                <a:gd name="connsiteX4" fmla="*/ 55588 w 76136"/>
                <a:gd name="connsiteY4" fmla="*/ 105405 h 190202"/>
                <a:gd name="connsiteX5" fmla="*/ 59710 w 76136"/>
                <a:gd name="connsiteY5" fmla="*/ 96288 h 190202"/>
                <a:gd name="connsiteX6" fmla="*/ 59710 w 76136"/>
                <a:gd name="connsiteY6" fmla="*/ 84798 h 190202"/>
                <a:gd name="connsiteX7" fmla="*/ 61709 w 76136"/>
                <a:gd name="connsiteY7" fmla="*/ 82488 h 190202"/>
                <a:gd name="connsiteX8" fmla="*/ 63770 w 76136"/>
                <a:gd name="connsiteY8" fmla="*/ 77929 h 190202"/>
                <a:gd name="connsiteX9" fmla="*/ 67892 w 76136"/>
                <a:gd name="connsiteY9" fmla="*/ 75619 h 190202"/>
                <a:gd name="connsiteX10" fmla="*/ 67892 w 76136"/>
                <a:gd name="connsiteY10" fmla="*/ 59571 h 190202"/>
                <a:gd name="connsiteX11" fmla="*/ 72015 w 76136"/>
                <a:gd name="connsiteY11" fmla="*/ 57323 h 190202"/>
                <a:gd name="connsiteX12" fmla="*/ 74076 w 76136"/>
                <a:gd name="connsiteY12" fmla="*/ 57323 h 190202"/>
                <a:gd name="connsiteX13" fmla="*/ 76137 w 76136"/>
                <a:gd name="connsiteY13" fmla="*/ 55013 h 190202"/>
                <a:gd name="connsiteX14" fmla="*/ 76137 w 76136"/>
                <a:gd name="connsiteY14" fmla="*/ 50392 h 190202"/>
                <a:gd name="connsiteX15" fmla="*/ 74076 w 76136"/>
                <a:gd name="connsiteY15" fmla="*/ 48144 h 190202"/>
                <a:gd name="connsiteX16" fmla="*/ 74076 w 76136"/>
                <a:gd name="connsiteY16" fmla="*/ 43523 h 190202"/>
                <a:gd name="connsiteX17" fmla="*/ 72015 w 76136"/>
                <a:gd name="connsiteY17" fmla="*/ 38965 h 190202"/>
                <a:gd name="connsiteX18" fmla="*/ 69954 w 76136"/>
                <a:gd name="connsiteY18" fmla="*/ 36654 h 190202"/>
                <a:gd name="connsiteX19" fmla="*/ 65832 w 76136"/>
                <a:gd name="connsiteY19" fmla="*/ 27475 h 190202"/>
                <a:gd name="connsiteX20" fmla="*/ 67892 w 76136"/>
                <a:gd name="connsiteY20" fmla="*/ 25227 h 190202"/>
                <a:gd name="connsiteX21" fmla="*/ 67892 w 76136"/>
                <a:gd name="connsiteY21" fmla="*/ 22917 h 190202"/>
                <a:gd name="connsiteX22" fmla="*/ 69954 w 76136"/>
                <a:gd name="connsiteY22" fmla="*/ 18358 h 190202"/>
                <a:gd name="connsiteX23" fmla="*/ 67892 w 76136"/>
                <a:gd name="connsiteY23" fmla="*/ 16048 h 190202"/>
                <a:gd name="connsiteX24" fmla="*/ 63770 w 76136"/>
                <a:gd name="connsiteY24" fmla="*/ 13738 h 190202"/>
                <a:gd name="connsiteX25" fmla="*/ 61709 w 76136"/>
                <a:gd name="connsiteY25" fmla="*/ 13738 h 190202"/>
                <a:gd name="connsiteX26" fmla="*/ 59710 w 76136"/>
                <a:gd name="connsiteY26" fmla="*/ 11427 h 190202"/>
                <a:gd name="connsiteX27" fmla="*/ 57587 w 76136"/>
                <a:gd name="connsiteY27" fmla="*/ 11427 h 190202"/>
                <a:gd name="connsiteX28" fmla="*/ 55588 w 76136"/>
                <a:gd name="connsiteY28" fmla="*/ 9179 h 190202"/>
                <a:gd name="connsiteX29" fmla="*/ 53527 w 76136"/>
                <a:gd name="connsiteY29" fmla="*/ 4558 h 190202"/>
                <a:gd name="connsiteX30" fmla="*/ 49405 w 76136"/>
                <a:gd name="connsiteY30" fmla="*/ 0 h 190202"/>
                <a:gd name="connsiteX31" fmla="*/ 39099 w 76136"/>
                <a:gd name="connsiteY31" fmla="*/ 4558 h 190202"/>
                <a:gd name="connsiteX32" fmla="*/ 39099 w 76136"/>
                <a:gd name="connsiteY32" fmla="*/ 13738 h 190202"/>
                <a:gd name="connsiteX33" fmla="*/ 41160 w 76136"/>
                <a:gd name="connsiteY33" fmla="*/ 13738 h 190202"/>
                <a:gd name="connsiteX34" fmla="*/ 39099 w 76136"/>
                <a:gd name="connsiteY34" fmla="*/ 16048 h 190202"/>
                <a:gd name="connsiteX35" fmla="*/ 37038 w 76136"/>
                <a:gd name="connsiteY35" fmla="*/ 22917 h 190202"/>
                <a:gd name="connsiteX36" fmla="*/ 32916 w 76136"/>
                <a:gd name="connsiteY36" fmla="*/ 22917 h 190202"/>
                <a:gd name="connsiteX37" fmla="*/ 30855 w 76136"/>
                <a:gd name="connsiteY37" fmla="*/ 25227 h 190202"/>
                <a:gd name="connsiteX38" fmla="*/ 28794 w 76136"/>
                <a:gd name="connsiteY38" fmla="*/ 25227 h 190202"/>
                <a:gd name="connsiteX39" fmla="*/ 28794 w 76136"/>
                <a:gd name="connsiteY39" fmla="*/ 29786 h 190202"/>
                <a:gd name="connsiteX40" fmla="*/ 26795 w 76136"/>
                <a:gd name="connsiteY40" fmla="*/ 27475 h 190202"/>
                <a:gd name="connsiteX41" fmla="*/ 16489 w 76136"/>
                <a:gd name="connsiteY41" fmla="*/ 27475 h 190202"/>
                <a:gd name="connsiteX42" fmla="*/ 10306 w 76136"/>
                <a:gd name="connsiteY42" fmla="*/ 34406 h 190202"/>
                <a:gd name="connsiteX43" fmla="*/ 8245 w 76136"/>
                <a:gd name="connsiteY43" fmla="*/ 38965 h 190202"/>
                <a:gd name="connsiteX44" fmla="*/ 4122 w 76136"/>
                <a:gd name="connsiteY44" fmla="*/ 38965 h 190202"/>
                <a:gd name="connsiteX45" fmla="*/ 2061 w 76136"/>
                <a:gd name="connsiteY45" fmla="*/ 43523 h 190202"/>
                <a:gd name="connsiteX46" fmla="*/ 0 w 76136"/>
                <a:gd name="connsiteY46" fmla="*/ 50392 h 190202"/>
                <a:gd name="connsiteX47" fmla="*/ 0 w 76136"/>
                <a:gd name="connsiteY47" fmla="*/ 61881 h 190202"/>
                <a:gd name="connsiteX48" fmla="*/ 4122 w 76136"/>
                <a:gd name="connsiteY48" fmla="*/ 64192 h 190202"/>
                <a:gd name="connsiteX49" fmla="*/ 14428 w 76136"/>
                <a:gd name="connsiteY49" fmla="*/ 75619 h 190202"/>
                <a:gd name="connsiteX50" fmla="*/ 14428 w 76136"/>
                <a:gd name="connsiteY50" fmla="*/ 91667 h 190202"/>
                <a:gd name="connsiteX51" fmla="*/ 18550 w 76136"/>
                <a:gd name="connsiteY51" fmla="*/ 96288 h 190202"/>
                <a:gd name="connsiteX52" fmla="*/ 20612 w 76136"/>
                <a:gd name="connsiteY52" fmla="*/ 100846 h 190202"/>
                <a:gd name="connsiteX53" fmla="*/ 20612 w 76136"/>
                <a:gd name="connsiteY53" fmla="*/ 112336 h 190202"/>
                <a:gd name="connsiteX54" fmla="*/ 22672 w 76136"/>
                <a:gd name="connsiteY54" fmla="*/ 116894 h 190202"/>
                <a:gd name="connsiteX55" fmla="*/ 18550 w 76136"/>
                <a:gd name="connsiteY55" fmla="*/ 121453 h 190202"/>
                <a:gd name="connsiteX56" fmla="*/ 18550 w 76136"/>
                <a:gd name="connsiteY56" fmla="*/ 144369 h 190202"/>
                <a:gd name="connsiteX57" fmla="*/ 22672 w 76136"/>
                <a:gd name="connsiteY57" fmla="*/ 148990 h 190202"/>
                <a:gd name="connsiteX58" fmla="*/ 18550 w 76136"/>
                <a:gd name="connsiteY58" fmla="*/ 151238 h 190202"/>
                <a:gd name="connsiteX59" fmla="*/ 20612 w 76136"/>
                <a:gd name="connsiteY59" fmla="*/ 176465 h 190202"/>
                <a:gd name="connsiteX60" fmla="*/ 20612 w 76136"/>
                <a:gd name="connsiteY60" fmla="*/ 178776 h 190202"/>
                <a:gd name="connsiteX61" fmla="*/ 24734 w 76136"/>
                <a:gd name="connsiteY61" fmla="*/ 183334 h 190202"/>
                <a:gd name="connsiteX62" fmla="*/ 24734 w 76136"/>
                <a:gd name="connsiteY62" fmla="*/ 187955 h 190202"/>
                <a:gd name="connsiteX63" fmla="*/ 28794 w 76136"/>
                <a:gd name="connsiteY63" fmla="*/ 187955 h 190202"/>
                <a:gd name="connsiteX64" fmla="*/ 32916 w 76136"/>
                <a:gd name="connsiteY64" fmla="*/ 190203 h 190202"/>
                <a:gd name="connsiteX65" fmla="*/ 37038 w 76136"/>
                <a:gd name="connsiteY65" fmla="*/ 190203 h 190202"/>
                <a:gd name="connsiteX66" fmla="*/ 41160 w 76136"/>
                <a:gd name="connsiteY66" fmla="*/ 181086 h 190202"/>
                <a:gd name="connsiteX67" fmla="*/ 43222 w 76136"/>
                <a:gd name="connsiteY67" fmla="*/ 183334 h 190202"/>
                <a:gd name="connsiteX68" fmla="*/ 47344 w 76136"/>
                <a:gd name="connsiteY68" fmla="*/ 185644 h 190202"/>
                <a:gd name="connsiteX69" fmla="*/ 47344 w 76136"/>
                <a:gd name="connsiteY69" fmla="*/ 142121 h 190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6136" h="190202">
                  <a:moveTo>
                    <a:pt x="47344" y="142121"/>
                  </a:moveTo>
                  <a:lnTo>
                    <a:pt x="49405" y="130632"/>
                  </a:lnTo>
                  <a:lnTo>
                    <a:pt x="47344" y="116894"/>
                  </a:lnTo>
                  <a:lnTo>
                    <a:pt x="49405" y="105405"/>
                  </a:lnTo>
                  <a:lnTo>
                    <a:pt x="55588" y="105405"/>
                  </a:lnTo>
                  <a:lnTo>
                    <a:pt x="59710" y="96288"/>
                  </a:lnTo>
                  <a:lnTo>
                    <a:pt x="59710" y="84798"/>
                  </a:lnTo>
                  <a:lnTo>
                    <a:pt x="61709" y="82488"/>
                  </a:lnTo>
                  <a:lnTo>
                    <a:pt x="63770" y="77929"/>
                  </a:lnTo>
                  <a:lnTo>
                    <a:pt x="67892" y="75619"/>
                  </a:lnTo>
                  <a:lnTo>
                    <a:pt x="67892" y="59571"/>
                  </a:lnTo>
                  <a:lnTo>
                    <a:pt x="72015" y="57323"/>
                  </a:lnTo>
                  <a:lnTo>
                    <a:pt x="74076" y="57323"/>
                  </a:lnTo>
                  <a:lnTo>
                    <a:pt x="76137" y="55013"/>
                  </a:lnTo>
                  <a:lnTo>
                    <a:pt x="76137" y="50392"/>
                  </a:lnTo>
                  <a:lnTo>
                    <a:pt x="74076" y="48144"/>
                  </a:lnTo>
                  <a:lnTo>
                    <a:pt x="74076" y="43523"/>
                  </a:lnTo>
                  <a:lnTo>
                    <a:pt x="72015" y="38965"/>
                  </a:lnTo>
                  <a:lnTo>
                    <a:pt x="69954" y="36654"/>
                  </a:lnTo>
                  <a:lnTo>
                    <a:pt x="65832" y="27475"/>
                  </a:lnTo>
                  <a:lnTo>
                    <a:pt x="67892" y="25227"/>
                  </a:lnTo>
                  <a:lnTo>
                    <a:pt x="67892" y="22917"/>
                  </a:lnTo>
                  <a:lnTo>
                    <a:pt x="69954" y="18358"/>
                  </a:lnTo>
                  <a:lnTo>
                    <a:pt x="67892" y="16048"/>
                  </a:lnTo>
                  <a:lnTo>
                    <a:pt x="63770" y="13738"/>
                  </a:lnTo>
                  <a:lnTo>
                    <a:pt x="61709" y="13738"/>
                  </a:lnTo>
                  <a:lnTo>
                    <a:pt x="59710" y="11427"/>
                  </a:lnTo>
                  <a:lnTo>
                    <a:pt x="57587" y="11427"/>
                  </a:lnTo>
                  <a:lnTo>
                    <a:pt x="55588" y="9179"/>
                  </a:lnTo>
                  <a:lnTo>
                    <a:pt x="53527" y="4558"/>
                  </a:lnTo>
                  <a:lnTo>
                    <a:pt x="49405" y="0"/>
                  </a:lnTo>
                  <a:lnTo>
                    <a:pt x="39099" y="4558"/>
                  </a:lnTo>
                  <a:lnTo>
                    <a:pt x="39099" y="13738"/>
                  </a:lnTo>
                  <a:lnTo>
                    <a:pt x="41160" y="13738"/>
                  </a:lnTo>
                  <a:lnTo>
                    <a:pt x="39099" y="16048"/>
                  </a:lnTo>
                  <a:lnTo>
                    <a:pt x="37038" y="22917"/>
                  </a:lnTo>
                  <a:lnTo>
                    <a:pt x="32916" y="22917"/>
                  </a:lnTo>
                  <a:lnTo>
                    <a:pt x="30855" y="25227"/>
                  </a:lnTo>
                  <a:lnTo>
                    <a:pt x="28794" y="25227"/>
                  </a:lnTo>
                  <a:lnTo>
                    <a:pt x="28794" y="29786"/>
                  </a:lnTo>
                  <a:lnTo>
                    <a:pt x="26795" y="27475"/>
                  </a:lnTo>
                  <a:lnTo>
                    <a:pt x="16489" y="27475"/>
                  </a:lnTo>
                  <a:lnTo>
                    <a:pt x="10306" y="34406"/>
                  </a:lnTo>
                  <a:lnTo>
                    <a:pt x="8245" y="38965"/>
                  </a:lnTo>
                  <a:lnTo>
                    <a:pt x="4122" y="38965"/>
                  </a:lnTo>
                  <a:lnTo>
                    <a:pt x="2061" y="43523"/>
                  </a:lnTo>
                  <a:lnTo>
                    <a:pt x="0" y="50392"/>
                  </a:lnTo>
                  <a:lnTo>
                    <a:pt x="0" y="61881"/>
                  </a:lnTo>
                  <a:lnTo>
                    <a:pt x="4122" y="64192"/>
                  </a:lnTo>
                  <a:lnTo>
                    <a:pt x="14428" y="75619"/>
                  </a:lnTo>
                  <a:lnTo>
                    <a:pt x="14428" y="91667"/>
                  </a:lnTo>
                  <a:lnTo>
                    <a:pt x="18550" y="96288"/>
                  </a:lnTo>
                  <a:lnTo>
                    <a:pt x="20612" y="100846"/>
                  </a:lnTo>
                  <a:lnTo>
                    <a:pt x="20612" y="112336"/>
                  </a:lnTo>
                  <a:lnTo>
                    <a:pt x="22672" y="116894"/>
                  </a:lnTo>
                  <a:lnTo>
                    <a:pt x="18550" y="121453"/>
                  </a:lnTo>
                  <a:lnTo>
                    <a:pt x="18550" y="144369"/>
                  </a:lnTo>
                  <a:lnTo>
                    <a:pt x="22672" y="148990"/>
                  </a:lnTo>
                  <a:lnTo>
                    <a:pt x="18550" y="151238"/>
                  </a:lnTo>
                  <a:lnTo>
                    <a:pt x="20612" y="176465"/>
                  </a:lnTo>
                  <a:lnTo>
                    <a:pt x="20612" y="178776"/>
                  </a:lnTo>
                  <a:lnTo>
                    <a:pt x="24734" y="183334"/>
                  </a:lnTo>
                  <a:lnTo>
                    <a:pt x="24734" y="187955"/>
                  </a:lnTo>
                  <a:lnTo>
                    <a:pt x="28794" y="187955"/>
                  </a:lnTo>
                  <a:lnTo>
                    <a:pt x="32916" y="190203"/>
                  </a:lnTo>
                  <a:lnTo>
                    <a:pt x="37038" y="190203"/>
                  </a:lnTo>
                  <a:lnTo>
                    <a:pt x="41160" y="181086"/>
                  </a:lnTo>
                  <a:lnTo>
                    <a:pt x="43222" y="183334"/>
                  </a:lnTo>
                  <a:lnTo>
                    <a:pt x="47344" y="185644"/>
                  </a:lnTo>
                  <a:lnTo>
                    <a:pt x="47344" y="142121"/>
                  </a:lnTo>
                  <a:close/>
                </a:path>
              </a:pathLst>
            </a:custGeom>
            <a:solidFill>
              <a:srgbClr val="A6A6A6"/>
            </a:solidFill>
            <a:ln w="6245" cap="flat">
              <a:noFill/>
              <a:prstDash val="solid"/>
              <a:miter/>
            </a:ln>
          </p:spPr>
          <p:txBody>
            <a:bodyPr rtlCol="0" anchor="ctr"/>
            <a:lstStyle/>
            <a:p>
              <a:endParaRPr lang="en-US" noProof="0" dirty="0"/>
            </a:p>
          </p:txBody>
        </p:sp>
        <p:sp>
          <p:nvSpPr>
            <p:cNvPr id="5255" name="Serbest Form 5254">
              <a:extLst>
                <a:ext uri="{FF2B5EF4-FFF2-40B4-BE49-F238E27FC236}">
                  <a16:creationId xmlns:a16="http://schemas.microsoft.com/office/drawing/2014/main" id="{F8EA4558-B0D7-0948-89A5-2014B5BFA138}"/>
                </a:ext>
              </a:extLst>
            </p:cNvPr>
            <p:cNvSpPr/>
            <p:nvPr/>
          </p:nvSpPr>
          <p:spPr>
            <a:xfrm>
              <a:off x="5689843" y="2161138"/>
              <a:ext cx="76136" cy="190202"/>
            </a:xfrm>
            <a:custGeom>
              <a:avLst/>
              <a:gdLst>
                <a:gd name="connsiteX0" fmla="*/ 47344 w 76136"/>
                <a:gd name="connsiteY0" fmla="*/ 142121 h 190202"/>
                <a:gd name="connsiteX1" fmla="*/ 49405 w 76136"/>
                <a:gd name="connsiteY1" fmla="*/ 130632 h 190202"/>
                <a:gd name="connsiteX2" fmla="*/ 47344 w 76136"/>
                <a:gd name="connsiteY2" fmla="*/ 116894 h 190202"/>
                <a:gd name="connsiteX3" fmla="*/ 49405 w 76136"/>
                <a:gd name="connsiteY3" fmla="*/ 105405 h 190202"/>
                <a:gd name="connsiteX4" fmla="*/ 55588 w 76136"/>
                <a:gd name="connsiteY4" fmla="*/ 105405 h 190202"/>
                <a:gd name="connsiteX5" fmla="*/ 59710 w 76136"/>
                <a:gd name="connsiteY5" fmla="*/ 96288 h 190202"/>
                <a:gd name="connsiteX6" fmla="*/ 59710 w 76136"/>
                <a:gd name="connsiteY6" fmla="*/ 84798 h 190202"/>
                <a:gd name="connsiteX7" fmla="*/ 61709 w 76136"/>
                <a:gd name="connsiteY7" fmla="*/ 82488 h 190202"/>
                <a:gd name="connsiteX8" fmla="*/ 63770 w 76136"/>
                <a:gd name="connsiteY8" fmla="*/ 77929 h 190202"/>
                <a:gd name="connsiteX9" fmla="*/ 67892 w 76136"/>
                <a:gd name="connsiteY9" fmla="*/ 75619 h 190202"/>
                <a:gd name="connsiteX10" fmla="*/ 67892 w 76136"/>
                <a:gd name="connsiteY10" fmla="*/ 59571 h 190202"/>
                <a:gd name="connsiteX11" fmla="*/ 72015 w 76136"/>
                <a:gd name="connsiteY11" fmla="*/ 57323 h 190202"/>
                <a:gd name="connsiteX12" fmla="*/ 74076 w 76136"/>
                <a:gd name="connsiteY12" fmla="*/ 57323 h 190202"/>
                <a:gd name="connsiteX13" fmla="*/ 76137 w 76136"/>
                <a:gd name="connsiteY13" fmla="*/ 55013 h 190202"/>
                <a:gd name="connsiteX14" fmla="*/ 76137 w 76136"/>
                <a:gd name="connsiteY14" fmla="*/ 50392 h 190202"/>
                <a:gd name="connsiteX15" fmla="*/ 74076 w 76136"/>
                <a:gd name="connsiteY15" fmla="*/ 48144 h 190202"/>
                <a:gd name="connsiteX16" fmla="*/ 74076 w 76136"/>
                <a:gd name="connsiteY16" fmla="*/ 43523 h 190202"/>
                <a:gd name="connsiteX17" fmla="*/ 72015 w 76136"/>
                <a:gd name="connsiteY17" fmla="*/ 38965 h 190202"/>
                <a:gd name="connsiteX18" fmla="*/ 69954 w 76136"/>
                <a:gd name="connsiteY18" fmla="*/ 36654 h 190202"/>
                <a:gd name="connsiteX19" fmla="*/ 65832 w 76136"/>
                <a:gd name="connsiteY19" fmla="*/ 27475 h 190202"/>
                <a:gd name="connsiteX20" fmla="*/ 67892 w 76136"/>
                <a:gd name="connsiteY20" fmla="*/ 25227 h 190202"/>
                <a:gd name="connsiteX21" fmla="*/ 67892 w 76136"/>
                <a:gd name="connsiteY21" fmla="*/ 22917 h 190202"/>
                <a:gd name="connsiteX22" fmla="*/ 69954 w 76136"/>
                <a:gd name="connsiteY22" fmla="*/ 18358 h 190202"/>
                <a:gd name="connsiteX23" fmla="*/ 67892 w 76136"/>
                <a:gd name="connsiteY23" fmla="*/ 16048 h 190202"/>
                <a:gd name="connsiteX24" fmla="*/ 63770 w 76136"/>
                <a:gd name="connsiteY24" fmla="*/ 13738 h 190202"/>
                <a:gd name="connsiteX25" fmla="*/ 61709 w 76136"/>
                <a:gd name="connsiteY25" fmla="*/ 13738 h 190202"/>
                <a:gd name="connsiteX26" fmla="*/ 59710 w 76136"/>
                <a:gd name="connsiteY26" fmla="*/ 11427 h 190202"/>
                <a:gd name="connsiteX27" fmla="*/ 57587 w 76136"/>
                <a:gd name="connsiteY27" fmla="*/ 11427 h 190202"/>
                <a:gd name="connsiteX28" fmla="*/ 55588 w 76136"/>
                <a:gd name="connsiteY28" fmla="*/ 9179 h 190202"/>
                <a:gd name="connsiteX29" fmla="*/ 53527 w 76136"/>
                <a:gd name="connsiteY29" fmla="*/ 4558 h 190202"/>
                <a:gd name="connsiteX30" fmla="*/ 49405 w 76136"/>
                <a:gd name="connsiteY30" fmla="*/ 0 h 190202"/>
                <a:gd name="connsiteX31" fmla="*/ 39099 w 76136"/>
                <a:gd name="connsiteY31" fmla="*/ 4558 h 190202"/>
                <a:gd name="connsiteX32" fmla="*/ 39099 w 76136"/>
                <a:gd name="connsiteY32" fmla="*/ 13738 h 190202"/>
                <a:gd name="connsiteX33" fmla="*/ 41160 w 76136"/>
                <a:gd name="connsiteY33" fmla="*/ 13738 h 190202"/>
                <a:gd name="connsiteX34" fmla="*/ 39099 w 76136"/>
                <a:gd name="connsiteY34" fmla="*/ 16048 h 190202"/>
                <a:gd name="connsiteX35" fmla="*/ 37038 w 76136"/>
                <a:gd name="connsiteY35" fmla="*/ 22917 h 190202"/>
                <a:gd name="connsiteX36" fmla="*/ 32916 w 76136"/>
                <a:gd name="connsiteY36" fmla="*/ 22917 h 190202"/>
                <a:gd name="connsiteX37" fmla="*/ 30855 w 76136"/>
                <a:gd name="connsiteY37" fmla="*/ 25227 h 190202"/>
                <a:gd name="connsiteX38" fmla="*/ 28794 w 76136"/>
                <a:gd name="connsiteY38" fmla="*/ 25227 h 190202"/>
                <a:gd name="connsiteX39" fmla="*/ 28794 w 76136"/>
                <a:gd name="connsiteY39" fmla="*/ 29786 h 190202"/>
                <a:gd name="connsiteX40" fmla="*/ 26795 w 76136"/>
                <a:gd name="connsiteY40" fmla="*/ 27475 h 190202"/>
                <a:gd name="connsiteX41" fmla="*/ 16489 w 76136"/>
                <a:gd name="connsiteY41" fmla="*/ 27475 h 190202"/>
                <a:gd name="connsiteX42" fmla="*/ 10306 w 76136"/>
                <a:gd name="connsiteY42" fmla="*/ 34406 h 190202"/>
                <a:gd name="connsiteX43" fmla="*/ 8245 w 76136"/>
                <a:gd name="connsiteY43" fmla="*/ 38965 h 190202"/>
                <a:gd name="connsiteX44" fmla="*/ 4122 w 76136"/>
                <a:gd name="connsiteY44" fmla="*/ 38965 h 190202"/>
                <a:gd name="connsiteX45" fmla="*/ 2061 w 76136"/>
                <a:gd name="connsiteY45" fmla="*/ 43523 h 190202"/>
                <a:gd name="connsiteX46" fmla="*/ 0 w 76136"/>
                <a:gd name="connsiteY46" fmla="*/ 50392 h 190202"/>
                <a:gd name="connsiteX47" fmla="*/ 0 w 76136"/>
                <a:gd name="connsiteY47" fmla="*/ 61881 h 190202"/>
                <a:gd name="connsiteX48" fmla="*/ 4122 w 76136"/>
                <a:gd name="connsiteY48" fmla="*/ 64192 h 190202"/>
                <a:gd name="connsiteX49" fmla="*/ 14428 w 76136"/>
                <a:gd name="connsiteY49" fmla="*/ 75619 h 190202"/>
                <a:gd name="connsiteX50" fmla="*/ 14428 w 76136"/>
                <a:gd name="connsiteY50" fmla="*/ 91667 h 190202"/>
                <a:gd name="connsiteX51" fmla="*/ 18550 w 76136"/>
                <a:gd name="connsiteY51" fmla="*/ 96288 h 190202"/>
                <a:gd name="connsiteX52" fmla="*/ 20612 w 76136"/>
                <a:gd name="connsiteY52" fmla="*/ 100846 h 190202"/>
                <a:gd name="connsiteX53" fmla="*/ 20612 w 76136"/>
                <a:gd name="connsiteY53" fmla="*/ 112336 h 190202"/>
                <a:gd name="connsiteX54" fmla="*/ 22672 w 76136"/>
                <a:gd name="connsiteY54" fmla="*/ 116894 h 190202"/>
                <a:gd name="connsiteX55" fmla="*/ 18550 w 76136"/>
                <a:gd name="connsiteY55" fmla="*/ 121453 h 190202"/>
                <a:gd name="connsiteX56" fmla="*/ 18550 w 76136"/>
                <a:gd name="connsiteY56" fmla="*/ 144369 h 190202"/>
                <a:gd name="connsiteX57" fmla="*/ 22672 w 76136"/>
                <a:gd name="connsiteY57" fmla="*/ 148990 h 190202"/>
                <a:gd name="connsiteX58" fmla="*/ 18550 w 76136"/>
                <a:gd name="connsiteY58" fmla="*/ 151238 h 190202"/>
                <a:gd name="connsiteX59" fmla="*/ 20612 w 76136"/>
                <a:gd name="connsiteY59" fmla="*/ 176465 h 190202"/>
                <a:gd name="connsiteX60" fmla="*/ 20612 w 76136"/>
                <a:gd name="connsiteY60" fmla="*/ 178776 h 190202"/>
                <a:gd name="connsiteX61" fmla="*/ 24734 w 76136"/>
                <a:gd name="connsiteY61" fmla="*/ 183334 h 190202"/>
                <a:gd name="connsiteX62" fmla="*/ 24734 w 76136"/>
                <a:gd name="connsiteY62" fmla="*/ 187955 h 190202"/>
                <a:gd name="connsiteX63" fmla="*/ 28794 w 76136"/>
                <a:gd name="connsiteY63" fmla="*/ 187955 h 190202"/>
                <a:gd name="connsiteX64" fmla="*/ 32916 w 76136"/>
                <a:gd name="connsiteY64" fmla="*/ 190203 h 190202"/>
                <a:gd name="connsiteX65" fmla="*/ 37038 w 76136"/>
                <a:gd name="connsiteY65" fmla="*/ 190203 h 190202"/>
                <a:gd name="connsiteX66" fmla="*/ 41160 w 76136"/>
                <a:gd name="connsiteY66" fmla="*/ 181086 h 190202"/>
                <a:gd name="connsiteX67" fmla="*/ 43222 w 76136"/>
                <a:gd name="connsiteY67" fmla="*/ 183334 h 190202"/>
                <a:gd name="connsiteX68" fmla="*/ 47344 w 76136"/>
                <a:gd name="connsiteY68" fmla="*/ 185644 h 190202"/>
                <a:gd name="connsiteX69" fmla="*/ 47344 w 76136"/>
                <a:gd name="connsiteY69" fmla="*/ 142121 h 190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6136" h="190202">
                  <a:moveTo>
                    <a:pt x="47344" y="142121"/>
                  </a:moveTo>
                  <a:lnTo>
                    <a:pt x="49405" y="130632"/>
                  </a:lnTo>
                  <a:lnTo>
                    <a:pt x="47344" y="116894"/>
                  </a:lnTo>
                  <a:lnTo>
                    <a:pt x="49405" y="105405"/>
                  </a:lnTo>
                  <a:lnTo>
                    <a:pt x="55588" y="105405"/>
                  </a:lnTo>
                  <a:lnTo>
                    <a:pt x="59710" y="96288"/>
                  </a:lnTo>
                  <a:lnTo>
                    <a:pt x="59710" y="84798"/>
                  </a:lnTo>
                  <a:lnTo>
                    <a:pt x="61709" y="82488"/>
                  </a:lnTo>
                  <a:lnTo>
                    <a:pt x="63770" y="77929"/>
                  </a:lnTo>
                  <a:lnTo>
                    <a:pt x="67892" y="75619"/>
                  </a:lnTo>
                  <a:lnTo>
                    <a:pt x="67892" y="59571"/>
                  </a:lnTo>
                  <a:lnTo>
                    <a:pt x="72015" y="57323"/>
                  </a:lnTo>
                  <a:lnTo>
                    <a:pt x="74076" y="57323"/>
                  </a:lnTo>
                  <a:lnTo>
                    <a:pt x="76137" y="55013"/>
                  </a:lnTo>
                  <a:lnTo>
                    <a:pt x="76137" y="50392"/>
                  </a:lnTo>
                  <a:lnTo>
                    <a:pt x="74076" y="48144"/>
                  </a:lnTo>
                  <a:lnTo>
                    <a:pt x="74076" y="43523"/>
                  </a:lnTo>
                  <a:lnTo>
                    <a:pt x="72015" y="38965"/>
                  </a:lnTo>
                  <a:lnTo>
                    <a:pt x="69954" y="36654"/>
                  </a:lnTo>
                  <a:lnTo>
                    <a:pt x="65832" y="27475"/>
                  </a:lnTo>
                  <a:lnTo>
                    <a:pt x="67892" y="25227"/>
                  </a:lnTo>
                  <a:lnTo>
                    <a:pt x="67892" y="22917"/>
                  </a:lnTo>
                  <a:lnTo>
                    <a:pt x="69954" y="18358"/>
                  </a:lnTo>
                  <a:lnTo>
                    <a:pt x="67892" y="16048"/>
                  </a:lnTo>
                  <a:lnTo>
                    <a:pt x="63770" y="13738"/>
                  </a:lnTo>
                  <a:lnTo>
                    <a:pt x="61709" y="13738"/>
                  </a:lnTo>
                  <a:lnTo>
                    <a:pt x="59710" y="11427"/>
                  </a:lnTo>
                  <a:lnTo>
                    <a:pt x="57587" y="11427"/>
                  </a:lnTo>
                  <a:lnTo>
                    <a:pt x="55588" y="9179"/>
                  </a:lnTo>
                  <a:lnTo>
                    <a:pt x="53527" y="4558"/>
                  </a:lnTo>
                  <a:lnTo>
                    <a:pt x="49405" y="0"/>
                  </a:lnTo>
                  <a:lnTo>
                    <a:pt x="39099" y="4558"/>
                  </a:lnTo>
                  <a:lnTo>
                    <a:pt x="39099" y="13738"/>
                  </a:lnTo>
                  <a:lnTo>
                    <a:pt x="41160" y="13738"/>
                  </a:lnTo>
                  <a:lnTo>
                    <a:pt x="39099" y="16048"/>
                  </a:lnTo>
                  <a:lnTo>
                    <a:pt x="37038" y="22917"/>
                  </a:lnTo>
                  <a:lnTo>
                    <a:pt x="32916" y="22917"/>
                  </a:lnTo>
                  <a:lnTo>
                    <a:pt x="30855" y="25227"/>
                  </a:lnTo>
                  <a:lnTo>
                    <a:pt x="28794" y="25227"/>
                  </a:lnTo>
                  <a:lnTo>
                    <a:pt x="28794" y="29786"/>
                  </a:lnTo>
                  <a:lnTo>
                    <a:pt x="26795" y="27475"/>
                  </a:lnTo>
                  <a:lnTo>
                    <a:pt x="16489" y="27475"/>
                  </a:lnTo>
                  <a:lnTo>
                    <a:pt x="10306" y="34406"/>
                  </a:lnTo>
                  <a:lnTo>
                    <a:pt x="8245" y="38965"/>
                  </a:lnTo>
                  <a:lnTo>
                    <a:pt x="4122" y="38965"/>
                  </a:lnTo>
                  <a:lnTo>
                    <a:pt x="2061" y="43523"/>
                  </a:lnTo>
                  <a:lnTo>
                    <a:pt x="0" y="50392"/>
                  </a:lnTo>
                  <a:lnTo>
                    <a:pt x="0" y="61881"/>
                  </a:lnTo>
                  <a:lnTo>
                    <a:pt x="4122" y="64192"/>
                  </a:lnTo>
                  <a:lnTo>
                    <a:pt x="14428" y="75619"/>
                  </a:lnTo>
                  <a:lnTo>
                    <a:pt x="14428" y="91667"/>
                  </a:lnTo>
                  <a:lnTo>
                    <a:pt x="18550" y="96288"/>
                  </a:lnTo>
                  <a:lnTo>
                    <a:pt x="20612" y="100846"/>
                  </a:lnTo>
                  <a:lnTo>
                    <a:pt x="20612" y="112336"/>
                  </a:lnTo>
                  <a:lnTo>
                    <a:pt x="22672" y="116894"/>
                  </a:lnTo>
                  <a:lnTo>
                    <a:pt x="18550" y="121453"/>
                  </a:lnTo>
                  <a:lnTo>
                    <a:pt x="18550" y="144369"/>
                  </a:lnTo>
                  <a:lnTo>
                    <a:pt x="22672" y="148990"/>
                  </a:lnTo>
                  <a:lnTo>
                    <a:pt x="18550" y="151238"/>
                  </a:lnTo>
                  <a:lnTo>
                    <a:pt x="20612" y="176465"/>
                  </a:lnTo>
                  <a:lnTo>
                    <a:pt x="20612" y="178776"/>
                  </a:lnTo>
                  <a:lnTo>
                    <a:pt x="24734" y="183334"/>
                  </a:lnTo>
                  <a:lnTo>
                    <a:pt x="24734" y="187955"/>
                  </a:lnTo>
                  <a:lnTo>
                    <a:pt x="28794" y="187955"/>
                  </a:lnTo>
                  <a:lnTo>
                    <a:pt x="32916" y="190203"/>
                  </a:lnTo>
                  <a:lnTo>
                    <a:pt x="37038" y="190203"/>
                  </a:lnTo>
                  <a:lnTo>
                    <a:pt x="41160" y="181086"/>
                  </a:lnTo>
                  <a:lnTo>
                    <a:pt x="43222" y="183334"/>
                  </a:lnTo>
                  <a:lnTo>
                    <a:pt x="47344" y="185644"/>
                  </a:lnTo>
                  <a:lnTo>
                    <a:pt x="47344" y="142121"/>
                  </a:lnTo>
                  <a:close/>
                </a:path>
              </a:pathLst>
            </a:custGeom>
            <a:noFill/>
            <a:ln w="1561" cap="flat">
              <a:solidFill>
                <a:srgbClr val="FFFFFF"/>
              </a:solidFill>
              <a:prstDash val="solid"/>
              <a:round/>
            </a:ln>
          </p:spPr>
          <p:txBody>
            <a:bodyPr rtlCol="0" anchor="ctr"/>
            <a:lstStyle/>
            <a:p>
              <a:endParaRPr lang="en-US" noProof="0" dirty="0"/>
            </a:p>
          </p:txBody>
        </p:sp>
        <p:sp>
          <p:nvSpPr>
            <p:cNvPr id="5256" name="Serbest Form 5255">
              <a:extLst>
                <a:ext uri="{FF2B5EF4-FFF2-40B4-BE49-F238E27FC236}">
                  <a16:creationId xmlns:a16="http://schemas.microsoft.com/office/drawing/2014/main" id="{2D2C8002-CEB8-D745-8B5F-7C08C8428BFE}"/>
                </a:ext>
              </a:extLst>
            </p:cNvPr>
            <p:cNvSpPr/>
            <p:nvPr/>
          </p:nvSpPr>
          <p:spPr>
            <a:xfrm>
              <a:off x="3419226" y="1970873"/>
              <a:ext cx="38037" cy="76118"/>
            </a:xfrm>
            <a:custGeom>
              <a:avLst/>
              <a:gdLst>
                <a:gd name="connsiteX0" fmla="*/ 38037 w 38037"/>
                <a:gd name="connsiteY0" fmla="*/ 10928 h 76118"/>
                <a:gd name="connsiteX1" fmla="*/ 38037 w 38037"/>
                <a:gd name="connsiteY1" fmla="*/ 8742 h 76118"/>
                <a:gd name="connsiteX2" fmla="*/ 35914 w 38037"/>
                <a:gd name="connsiteY2" fmla="*/ 8742 h 76118"/>
                <a:gd name="connsiteX3" fmla="*/ 31667 w 38037"/>
                <a:gd name="connsiteY3" fmla="*/ 6557 h 76118"/>
                <a:gd name="connsiteX4" fmla="*/ 29605 w 38037"/>
                <a:gd name="connsiteY4" fmla="*/ 4371 h 76118"/>
                <a:gd name="connsiteX5" fmla="*/ 27482 w 38037"/>
                <a:gd name="connsiteY5" fmla="*/ 0 h 76118"/>
                <a:gd name="connsiteX6" fmla="*/ 27482 w 38037"/>
                <a:gd name="connsiteY6" fmla="*/ 2186 h 76118"/>
                <a:gd name="connsiteX7" fmla="*/ 25358 w 38037"/>
                <a:gd name="connsiteY7" fmla="*/ 4371 h 76118"/>
                <a:gd name="connsiteX8" fmla="*/ 25358 w 38037"/>
                <a:gd name="connsiteY8" fmla="*/ 8742 h 76118"/>
                <a:gd name="connsiteX9" fmla="*/ 23235 w 38037"/>
                <a:gd name="connsiteY9" fmla="*/ 13051 h 76118"/>
                <a:gd name="connsiteX10" fmla="*/ 18987 w 38037"/>
                <a:gd name="connsiteY10" fmla="*/ 15236 h 76118"/>
                <a:gd name="connsiteX11" fmla="*/ 16864 w 38037"/>
                <a:gd name="connsiteY11" fmla="*/ 17422 h 76118"/>
                <a:gd name="connsiteX12" fmla="*/ 14803 w 38037"/>
                <a:gd name="connsiteY12" fmla="*/ 17422 h 76118"/>
                <a:gd name="connsiteX13" fmla="*/ 14803 w 38037"/>
                <a:gd name="connsiteY13" fmla="*/ 15236 h 76118"/>
                <a:gd name="connsiteX14" fmla="*/ 12679 w 38037"/>
                <a:gd name="connsiteY14" fmla="*/ 13051 h 76118"/>
                <a:gd name="connsiteX15" fmla="*/ 10556 w 38037"/>
                <a:gd name="connsiteY15" fmla="*/ 13051 h 76118"/>
                <a:gd name="connsiteX16" fmla="*/ 10556 w 38037"/>
                <a:gd name="connsiteY16" fmla="*/ 15236 h 76118"/>
                <a:gd name="connsiteX17" fmla="*/ 8432 w 38037"/>
                <a:gd name="connsiteY17" fmla="*/ 19607 h 76118"/>
                <a:gd name="connsiteX18" fmla="*/ 0 w 38037"/>
                <a:gd name="connsiteY18" fmla="*/ 76119 h 76118"/>
                <a:gd name="connsiteX19" fmla="*/ 10556 w 38037"/>
                <a:gd name="connsiteY19" fmla="*/ 76119 h 76118"/>
                <a:gd name="connsiteX20" fmla="*/ 14803 w 38037"/>
                <a:gd name="connsiteY20" fmla="*/ 60882 h 76118"/>
                <a:gd name="connsiteX21" fmla="*/ 21111 w 38037"/>
                <a:gd name="connsiteY21" fmla="*/ 63068 h 76118"/>
                <a:gd name="connsiteX22" fmla="*/ 29605 w 38037"/>
                <a:gd name="connsiteY22" fmla="*/ 54388 h 76118"/>
                <a:gd name="connsiteX23" fmla="*/ 29605 w 38037"/>
                <a:gd name="connsiteY23" fmla="*/ 32658 h 76118"/>
                <a:gd name="connsiteX24" fmla="*/ 31667 w 38037"/>
                <a:gd name="connsiteY24" fmla="*/ 28287 h 76118"/>
                <a:gd name="connsiteX25" fmla="*/ 33790 w 38037"/>
                <a:gd name="connsiteY25" fmla="*/ 21793 h 76118"/>
                <a:gd name="connsiteX26" fmla="*/ 38037 w 38037"/>
                <a:gd name="connsiteY26" fmla="*/ 13051 h 76118"/>
                <a:gd name="connsiteX27" fmla="*/ 38037 w 38037"/>
                <a:gd name="connsiteY27" fmla="*/ 10928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037" h="76118">
                  <a:moveTo>
                    <a:pt x="38037" y="10928"/>
                  </a:moveTo>
                  <a:lnTo>
                    <a:pt x="38037" y="8742"/>
                  </a:lnTo>
                  <a:lnTo>
                    <a:pt x="35914" y="8742"/>
                  </a:lnTo>
                  <a:lnTo>
                    <a:pt x="31667" y="6557"/>
                  </a:lnTo>
                  <a:lnTo>
                    <a:pt x="29605" y="4371"/>
                  </a:lnTo>
                  <a:lnTo>
                    <a:pt x="27482" y="0"/>
                  </a:lnTo>
                  <a:lnTo>
                    <a:pt x="27482" y="2186"/>
                  </a:lnTo>
                  <a:lnTo>
                    <a:pt x="25358" y="4371"/>
                  </a:lnTo>
                  <a:lnTo>
                    <a:pt x="25358" y="8742"/>
                  </a:lnTo>
                  <a:lnTo>
                    <a:pt x="23235" y="13051"/>
                  </a:lnTo>
                  <a:lnTo>
                    <a:pt x="18987" y="15236"/>
                  </a:lnTo>
                  <a:lnTo>
                    <a:pt x="16864" y="17422"/>
                  </a:lnTo>
                  <a:lnTo>
                    <a:pt x="14803" y="17422"/>
                  </a:lnTo>
                  <a:lnTo>
                    <a:pt x="14803" y="15236"/>
                  </a:lnTo>
                  <a:lnTo>
                    <a:pt x="12679" y="13051"/>
                  </a:lnTo>
                  <a:lnTo>
                    <a:pt x="10556" y="13051"/>
                  </a:lnTo>
                  <a:lnTo>
                    <a:pt x="10556" y="15236"/>
                  </a:lnTo>
                  <a:lnTo>
                    <a:pt x="8432" y="19607"/>
                  </a:lnTo>
                  <a:lnTo>
                    <a:pt x="0" y="76119"/>
                  </a:lnTo>
                  <a:lnTo>
                    <a:pt x="10556" y="76119"/>
                  </a:lnTo>
                  <a:lnTo>
                    <a:pt x="14803" y="60882"/>
                  </a:lnTo>
                  <a:lnTo>
                    <a:pt x="21111" y="63068"/>
                  </a:lnTo>
                  <a:lnTo>
                    <a:pt x="29605" y="54388"/>
                  </a:lnTo>
                  <a:lnTo>
                    <a:pt x="29605" y="32658"/>
                  </a:lnTo>
                  <a:lnTo>
                    <a:pt x="31667" y="28287"/>
                  </a:lnTo>
                  <a:lnTo>
                    <a:pt x="33790" y="21793"/>
                  </a:lnTo>
                  <a:lnTo>
                    <a:pt x="38037" y="13051"/>
                  </a:lnTo>
                  <a:lnTo>
                    <a:pt x="38037" y="10928"/>
                  </a:lnTo>
                  <a:close/>
                </a:path>
              </a:pathLst>
            </a:custGeom>
            <a:solidFill>
              <a:srgbClr val="A6A6A6"/>
            </a:solidFill>
            <a:ln w="6245" cap="flat">
              <a:noFill/>
              <a:prstDash val="solid"/>
              <a:miter/>
            </a:ln>
          </p:spPr>
          <p:txBody>
            <a:bodyPr rtlCol="0" anchor="ctr"/>
            <a:lstStyle/>
            <a:p>
              <a:endParaRPr lang="en-US" noProof="0" dirty="0"/>
            </a:p>
          </p:txBody>
        </p:sp>
        <p:sp>
          <p:nvSpPr>
            <p:cNvPr id="5257" name="Serbest Form 5256">
              <a:extLst>
                <a:ext uri="{FF2B5EF4-FFF2-40B4-BE49-F238E27FC236}">
                  <a16:creationId xmlns:a16="http://schemas.microsoft.com/office/drawing/2014/main" id="{3A18D3C5-0990-D049-AE36-ABFCC98F3CA9}"/>
                </a:ext>
              </a:extLst>
            </p:cNvPr>
            <p:cNvSpPr/>
            <p:nvPr/>
          </p:nvSpPr>
          <p:spPr>
            <a:xfrm>
              <a:off x="3419226" y="1970873"/>
              <a:ext cx="38037" cy="76118"/>
            </a:xfrm>
            <a:custGeom>
              <a:avLst/>
              <a:gdLst>
                <a:gd name="connsiteX0" fmla="*/ 38037 w 38037"/>
                <a:gd name="connsiteY0" fmla="*/ 10928 h 76118"/>
                <a:gd name="connsiteX1" fmla="*/ 38037 w 38037"/>
                <a:gd name="connsiteY1" fmla="*/ 8742 h 76118"/>
                <a:gd name="connsiteX2" fmla="*/ 35914 w 38037"/>
                <a:gd name="connsiteY2" fmla="*/ 8742 h 76118"/>
                <a:gd name="connsiteX3" fmla="*/ 31667 w 38037"/>
                <a:gd name="connsiteY3" fmla="*/ 6557 h 76118"/>
                <a:gd name="connsiteX4" fmla="*/ 29605 w 38037"/>
                <a:gd name="connsiteY4" fmla="*/ 4371 h 76118"/>
                <a:gd name="connsiteX5" fmla="*/ 27482 w 38037"/>
                <a:gd name="connsiteY5" fmla="*/ 0 h 76118"/>
                <a:gd name="connsiteX6" fmla="*/ 27482 w 38037"/>
                <a:gd name="connsiteY6" fmla="*/ 2186 h 76118"/>
                <a:gd name="connsiteX7" fmla="*/ 25358 w 38037"/>
                <a:gd name="connsiteY7" fmla="*/ 4371 h 76118"/>
                <a:gd name="connsiteX8" fmla="*/ 25358 w 38037"/>
                <a:gd name="connsiteY8" fmla="*/ 8742 h 76118"/>
                <a:gd name="connsiteX9" fmla="*/ 23235 w 38037"/>
                <a:gd name="connsiteY9" fmla="*/ 13051 h 76118"/>
                <a:gd name="connsiteX10" fmla="*/ 18987 w 38037"/>
                <a:gd name="connsiteY10" fmla="*/ 15236 h 76118"/>
                <a:gd name="connsiteX11" fmla="*/ 16864 w 38037"/>
                <a:gd name="connsiteY11" fmla="*/ 17422 h 76118"/>
                <a:gd name="connsiteX12" fmla="*/ 14803 w 38037"/>
                <a:gd name="connsiteY12" fmla="*/ 17422 h 76118"/>
                <a:gd name="connsiteX13" fmla="*/ 14803 w 38037"/>
                <a:gd name="connsiteY13" fmla="*/ 15236 h 76118"/>
                <a:gd name="connsiteX14" fmla="*/ 12679 w 38037"/>
                <a:gd name="connsiteY14" fmla="*/ 13051 h 76118"/>
                <a:gd name="connsiteX15" fmla="*/ 10556 w 38037"/>
                <a:gd name="connsiteY15" fmla="*/ 13051 h 76118"/>
                <a:gd name="connsiteX16" fmla="*/ 10556 w 38037"/>
                <a:gd name="connsiteY16" fmla="*/ 15236 h 76118"/>
                <a:gd name="connsiteX17" fmla="*/ 8432 w 38037"/>
                <a:gd name="connsiteY17" fmla="*/ 19607 h 76118"/>
                <a:gd name="connsiteX18" fmla="*/ 0 w 38037"/>
                <a:gd name="connsiteY18" fmla="*/ 76119 h 76118"/>
                <a:gd name="connsiteX19" fmla="*/ 10556 w 38037"/>
                <a:gd name="connsiteY19" fmla="*/ 76119 h 76118"/>
                <a:gd name="connsiteX20" fmla="*/ 14803 w 38037"/>
                <a:gd name="connsiteY20" fmla="*/ 60882 h 76118"/>
                <a:gd name="connsiteX21" fmla="*/ 21111 w 38037"/>
                <a:gd name="connsiteY21" fmla="*/ 63068 h 76118"/>
                <a:gd name="connsiteX22" fmla="*/ 29605 w 38037"/>
                <a:gd name="connsiteY22" fmla="*/ 54388 h 76118"/>
                <a:gd name="connsiteX23" fmla="*/ 29605 w 38037"/>
                <a:gd name="connsiteY23" fmla="*/ 32658 h 76118"/>
                <a:gd name="connsiteX24" fmla="*/ 31667 w 38037"/>
                <a:gd name="connsiteY24" fmla="*/ 28287 h 76118"/>
                <a:gd name="connsiteX25" fmla="*/ 33790 w 38037"/>
                <a:gd name="connsiteY25" fmla="*/ 21793 h 76118"/>
                <a:gd name="connsiteX26" fmla="*/ 38037 w 38037"/>
                <a:gd name="connsiteY26" fmla="*/ 13051 h 76118"/>
                <a:gd name="connsiteX27" fmla="*/ 38037 w 38037"/>
                <a:gd name="connsiteY27" fmla="*/ 10928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037" h="76118">
                  <a:moveTo>
                    <a:pt x="38037" y="10928"/>
                  </a:moveTo>
                  <a:lnTo>
                    <a:pt x="38037" y="8742"/>
                  </a:lnTo>
                  <a:lnTo>
                    <a:pt x="35914" y="8742"/>
                  </a:lnTo>
                  <a:lnTo>
                    <a:pt x="31667" y="6557"/>
                  </a:lnTo>
                  <a:lnTo>
                    <a:pt x="29605" y="4371"/>
                  </a:lnTo>
                  <a:lnTo>
                    <a:pt x="27482" y="0"/>
                  </a:lnTo>
                  <a:lnTo>
                    <a:pt x="27482" y="2186"/>
                  </a:lnTo>
                  <a:lnTo>
                    <a:pt x="25358" y="4371"/>
                  </a:lnTo>
                  <a:lnTo>
                    <a:pt x="25358" y="8742"/>
                  </a:lnTo>
                  <a:lnTo>
                    <a:pt x="23235" y="13051"/>
                  </a:lnTo>
                  <a:lnTo>
                    <a:pt x="18987" y="15236"/>
                  </a:lnTo>
                  <a:lnTo>
                    <a:pt x="16864" y="17422"/>
                  </a:lnTo>
                  <a:lnTo>
                    <a:pt x="14803" y="17422"/>
                  </a:lnTo>
                  <a:lnTo>
                    <a:pt x="14803" y="15236"/>
                  </a:lnTo>
                  <a:lnTo>
                    <a:pt x="12679" y="13051"/>
                  </a:lnTo>
                  <a:lnTo>
                    <a:pt x="10556" y="13051"/>
                  </a:lnTo>
                  <a:lnTo>
                    <a:pt x="10556" y="15236"/>
                  </a:lnTo>
                  <a:lnTo>
                    <a:pt x="8432" y="19607"/>
                  </a:lnTo>
                  <a:lnTo>
                    <a:pt x="0" y="76119"/>
                  </a:lnTo>
                  <a:lnTo>
                    <a:pt x="10556" y="76119"/>
                  </a:lnTo>
                  <a:lnTo>
                    <a:pt x="14803" y="60882"/>
                  </a:lnTo>
                  <a:lnTo>
                    <a:pt x="21111" y="63068"/>
                  </a:lnTo>
                  <a:lnTo>
                    <a:pt x="29605" y="54388"/>
                  </a:lnTo>
                  <a:lnTo>
                    <a:pt x="29605" y="32658"/>
                  </a:lnTo>
                  <a:lnTo>
                    <a:pt x="31667" y="28287"/>
                  </a:lnTo>
                  <a:lnTo>
                    <a:pt x="33790" y="21793"/>
                  </a:lnTo>
                  <a:lnTo>
                    <a:pt x="38037" y="13051"/>
                  </a:lnTo>
                  <a:lnTo>
                    <a:pt x="38037" y="10928"/>
                  </a:lnTo>
                  <a:close/>
                </a:path>
              </a:pathLst>
            </a:custGeom>
            <a:noFill/>
            <a:ln w="1561" cap="flat">
              <a:solidFill>
                <a:srgbClr val="FFFFFF"/>
              </a:solidFill>
              <a:prstDash val="solid"/>
              <a:round/>
            </a:ln>
          </p:spPr>
          <p:txBody>
            <a:bodyPr rtlCol="0" anchor="ctr"/>
            <a:lstStyle/>
            <a:p>
              <a:endParaRPr lang="en-US" noProof="0" dirty="0"/>
            </a:p>
          </p:txBody>
        </p:sp>
        <p:sp>
          <p:nvSpPr>
            <p:cNvPr id="5258" name="Serbest Form 5257">
              <a:extLst>
                <a:ext uri="{FF2B5EF4-FFF2-40B4-BE49-F238E27FC236}">
                  <a16:creationId xmlns:a16="http://schemas.microsoft.com/office/drawing/2014/main" id="{F937B1D4-E200-6044-8C4E-72EBD90644A1}"/>
                </a:ext>
              </a:extLst>
            </p:cNvPr>
            <p:cNvSpPr/>
            <p:nvPr/>
          </p:nvSpPr>
          <p:spPr>
            <a:xfrm>
              <a:off x="5765980" y="956355"/>
              <a:ext cx="76136" cy="63380"/>
            </a:xfrm>
            <a:custGeom>
              <a:avLst/>
              <a:gdLst>
                <a:gd name="connsiteX0" fmla="*/ 0 w 76136"/>
                <a:gd name="connsiteY0" fmla="*/ 17734 h 63380"/>
                <a:gd name="connsiteX1" fmla="*/ 2061 w 76136"/>
                <a:gd name="connsiteY1" fmla="*/ 25352 h 63380"/>
                <a:gd name="connsiteX2" fmla="*/ 10306 w 76136"/>
                <a:gd name="connsiteY2" fmla="*/ 27850 h 63380"/>
                <a:gd name="connsiteX3" fmla="*/ 14366 w 76136"/>
                <a:gd name="connsiteY3" fmla="*/ 32970 h 63380"/>
                <a:gd name="connsiteX4" fmla="*/ 22610 w 76136"/>
                <a:gd name="connsiteY4" fmla="*/ 32970 h 63380"/>
                <a:gd name="connsiteX5" fmla="*/ 26732 w 76136"/>
                <a:gd name="connsiteY5" fmla="*/ 35468 h 63380"/>
                <a:gd name="connsiteX6" fmla="*/ 28794 w 76136"/>
                <a:gd name="connsiteY6" fmla="*/ 38028 h 63380"/>
                <a:gd name="connsiteX7" fmla="*/ 28794 w 76136"/>
                <a:gd name="connsiteY7" fmla="*/ 48144 h 63380"/>
                <a:gd name="connsiteX8" fmla="*/ 37038 w 76136"/>
                <a:gd name="connsiteY8" fmla="*/ 48144 h 63380"/>
                <a:gd name="connsiteX9" fmla="*/ 41160 w 76136"/>
                <a:gd name="connsiteY9" fmla="*/ 43086 h 63380"/>
                <a:gd name="connsiteX10" fmla="*/ 41160 w 76136"/>
                <a:gd name="connsiteY10" fmla="*/ 53264 h 63380"/>
                <a:gd name="connsiteX11" fmla="*/ 45282 w 76136"/>
                <a:gd name="connsiteY11" fmla="*/ 53264 h 63380"/>
                <a:gd name="connsiteX12" fmla="*/ 49342 w 76136"/>
                <a:gd name="connsiteY12" fmla="*/ 55762 h 63380"/>
                <a:gd name="connsiteX13" fmla="*/ 51404 w 76136"/>
                <a:gd name="connsiteY13" fmla="*/ 55762 h 63380"/>
                <a:gd name="connsiteX14" fmla="*/ 55526 w 76136"/>
                <a:gd name="connsiteY14" fmla="*/ 60820 h 63380"/>
                <a:gd name="connsiteX15" fmla="*/ 61709 w 76136"/>
                <a:gd name="connsiteY15" fmla="*/ 60820 h 63380"/>
                <a:gd name="connsiteX16" fmla="*/ 65832 w 76136"/>
                <a:gd name="connsiteY16" fmla="*/ 63380 h 63380"/>
                <a:gd name="connsiteX17" fmla="*/ 65832 w 76136"/>
                <a:gd name="connsiteY17" fmla="*/ 60820 h 63380"/>
                <a:gd name="connsiteX18" fmla="*/ 63770 w 76136"/>
                <a:gd name="connsiteY18" fmla="*/ 55762 h 63380"/>
                <a:gd name="connsiteX19" fmla="*/ 59648 w 76136"/>
                <a:gd name="connsiteY19" fmla="*/ 50704 h 63380"/>
                <a:gd name="connsiteX20" fmla="*/ 59648 w 76136"/>
                <a:gd name="connsiteY20" fmla="*/ 48144 h 63380"/>
                <a:gd name="connsiteX21" fmla="*/ 61709 w 76136"/>
                <a:gd name="connsiteY21" fmla="*/ 48144 h 63380"/>
                <a:gd name="connsiteX22" fmla="*/ 65832 w 76136"/>
                <a:gd name="connsiteY22" fmla="*/ 45646 h 63380"/>
                <a:gd name="connsiteX23" fmla="*/ 67892 w 76136"/>
                <a:gd name="connsiteY23" fmla="*/ 43086 h 63380"/>
                <a:gd name="connsiteX24" fmla="*/ 69954 w 76136"/>
                <a:gd name="connsiteY24" fmla="*/ 43086 h 63380"/>
                <a:gd name="connsiteX25" fmla="*/ 69954 w 76136"/>
                <a:gd name="connsiteY25" fmla="*/ 40526 h 63380"/>
                <a:gd name="connsiteX26" fmla="*/ 72015 w 76136"/>
                <a:gd name="connsiteY26" fmla="*/ 38028 h 63380"/>
                <a:gd name="connsiteX27" fmla="*/ 76137 w 76136"/>
                <a:gd name="connsiteY27" fmla="*/ 38028 h 63380"/>
                <a:gd name="connsiteX28" fmla="*/ 74076 w 76136"/>
                <a:gd name="connsiteY28" fmla="*/ 35468 h 63380"/>
                <a:gd name="connsiteX29" fmla="*/ 74076 w 76136"/>
                <a:gd name="connsiteY29" fmla="*/ 27850 h 63380"/>
                <a:gd name="connsiteX30" fmla="*/ 69954 w 76136"/>
                <a:gd name="connsiteY30" fmla="*/ 22792 h 63380"/>
                <a:gd name="connsiteX31" fmla="*/ 61709 w 76136"/>
                <a:gd name="connsiteY31" fmla="*/ 22792 h 63380"/>
                <a:gd name="connsiteX32" fmla="*/ 61709 w 76136"/>
                <a:gd name="connsiteY32" fmla="*/ 17734 h 63380"/>
                <a:gd name="connsiteX33" fmla="*/ 63770 w 76136"/>
                <a:gd name="connsiteY33" fmla="*/ 15174 h 63380"/>
                <a:gd name="connsiteX34" fmla="*/ 63770 w 76136"/>
                <a:gd name="connsiteY34" fmla="*/ 7556 h 63380"/>
                <a:gd name="connsiteX35" fmla="*/ 61709 w 76136"/>
                <a:gd name="connsiteY35" fmla="*/ 5058 h 63380"/>
                <a:gd name="connsiteX36" fmla="*/ 59648 w 76136"/>
                <a:gd name="connsiteY36" fmla="*/ 5058 h 63380"/>
                <a:gd name="connsiteX37" fmla="*/ 55526 w 76136"/>
                <a:gd name="connsiteY37" fmla="*/ 7556 h 63380"/>
                <a:gd name="connsiteX38" fmla="*/ 51404 w 76136"/>
                <a:gd name="connsiteY38" fmla="*/ 7556 h 63380"/>
                <a:gd name="connsiteX39" fmla="*/ 49342 w 76136"/>
                <a:gd name="connsiteY39" fmla="*/ 5058 h 63380"/>
                <a:gd name="connsiteX40" fmla="*/ 49342 w 76136"/>
                <a:gd name="connsiteY40" fmla="*/ 0 h 63380"/>
                <a:gd name="connsiteX41" fmla="*/ 37038 w 76136"/>
                <a:gd name="connsiteY41" fmla="*/ 0 h 63380"/>
                <a:gd name="connsiteX42" fmla="*/ 37038 w 76136"/>
                <a:gd name="connsiteY42" fmla="*/ 2498 h 63380"/>
                <a:gd name="connsiteX43" fmla="*/ 32916 w 76136"/>
                <a:gd name="connsiteY43" fmla="*/ 0 h 63380"/>
                <a:gd name="connsiteX44" fmla="*/ 32916 w 76136"/>
                <a:gd name="connsiteY44" fmla="*/ 5058 h 63380"/>
                <a:gd name="connsiteX45" fmla="*/ 26732 w 76136"/>
                <a:gd name="connsiteY45" fmla="*/ 2498 h 63380"/>
                <a:gd name="connsiteX46" fmla="*/ 24671 w 76136"/>
                <a:gd name="connsiteY46" fmla="*/ 7556 h 63380"/>
                <a:gd name="connsiteX47" fmla="*/ 22610 w 76136"/>
                <a:gd name="connsiteY47" fmla="*/ 5058 h 63380"/>
                <a:gd name="connsiteX48" fmla="*/ 14366 w 76136"/>
                <a:gd name="connsiteY48" fmla="*/ 5058 h 63380"/>
                <a:gd name="connsiteX49" fmla="*/ 12367 w 76136"/>
                <a:gd name="connsiteY49" fmla="*/ 2498 h 63380"/>
                <a:gd name="connsiteX50" fmla="*/ 8245 w 76136"/>
                <a:gd name="connsiteY50" fmla="*/ 2498 h 63380"/>
                <a:gd name="connsiteX51" fmla="*/ 0 w 76136"/>
                <a:gd name="connsiteY51" fmla="*/ 10116 h 63380"/>
                <a:gd name="connsiteX52" fmla="*/ 0 w 76136"/>
                <a:gd name="connsiteY52" fmla="*/ 17734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6136" h="63380">
                  <a:moveTo>
                    <a:pt x="0" y="17734"/>
                  </a:moveTo>
                  <a:lnTo>
                    <a:pt x="2061" y="25352"/>
                  </a:lnTo>
                  <a:lnTo>
                    <a:pt x="10306" y="27850"/>
                  </a:lnTo>
                  <a:lnTo>
                    <a:pt x="14366" y="32970"/>
                  </a:lnTo>
                  <a:lnTo>
                    <a:pt x="22610" y="32970"/>
                  </a:lnTo>
                  <a:lnTo>
                    <a:pt x="26732" y="35468"/>
                  </a:lnTo>
                  <a:lnTo>
                    <a:pt x="28794" y="38028"/>
                  </a:lnTo>
                  <a:lnTo>
                    <a:pt x="28794" y="48144"/>
                  </a:lnTo>
                  <a:lnTo>
                    <a:pt x="37038" y="48144"/>
                  </a:lnTo>
                  <a:lnTo>
                    <a:pt x="41160" y="43086"/>
                  </a:lnTo>
                  <a:lnTo>
                    <a:pt x="41160" y="53264"/>
                  </a:lnTo>
                  <a:lnTo>
                    <a:pt x="45282" y="53264"/>
                  </a:lnTo>
                  <a:lnTo>
                    <a:pt x="49342" y="55762"/>
                  </a:lnTo>
                  <a:lnTo>
                    <a:pt x="51404" y="55762"/>
                  </a:lnTo>
                  <a:lnTo>
                    <a:pt x="55526" y="60820"/>
                  </a:lnTo>
                  <a:lnTo>
                    <a:pt x="61709" y="60820"/>
                  </a:lnTo>
                  <a:lnTo>
                    <a:pt x="65832" y="63380"/>
                  </a:lnTo>
                  <a:lnTo>
                    <a:pt x="65832" y="60820"/>
                  </a:lnTo>
                  <a:lnTo>
                    <a:pt x="63770" y="55762"/>
                  </a:lnTo>
                  <a:lnTo>
                    <a:pt x="59648" y="50704"/>
                  </a:lnTo>
                  <a:lnTo>
                    <a:pt x="59648" y="48144"/>
                  </a:lnTo>
                  <a:lnTo>
                    <a:pt x="61709" y="48144"/>
                  </a:lnTo>
                  <a:lnTo>
                    <a:pt x="65832" y="45646"/>
                  </a:lnTo>
                  <a:lnTo>
                    <a:pt x="67892" y="43086"/>
                  </a:lnTo>
                  <a:lnTo>
                    <a:pt x="69954" y="43086"/>
                  </a:lnTo>
                  <a:lnTo>
                    <a:pt x="69954" y="40526"/>
                  </a:lnTo>
                  <a:lnTo>
                    <a:pt x="72015" y="38028"/>
                  </a:lnTo>
                  <a:lnTo>
                    <a:pt x="76137" y="38028"/>
                  </a:lnTo>
                  <a:lnTo>
                    <a:pt x="74076" y="35468"/>
                  </a:lnTo>
                  <a:lnTo>
                    <a:pt x="74076" y="27850"/>
                  </a:lnTo>
                  <a:lnTo>
                    <a:pt x="69954" y="22792"/>
                  </a:lnTo>
                  <a:lnTo>
                    <a:pt x="61709" y="22792"/>
                  </a:lnTo>
                  <a:lnTo>
                    <a:pt x="61709" y="17734"/>
                  </a:lnTo>
                  <a:lnTo>
                    <a:pt x="63770" y="15174"/>
                  </a:lnTo>
                  <a:lnTo>
                    <a:pt x="63770" y="7556"/>
                  </a:lnTo>
                  <a:lnTo>
                    <a:pt x="61709" y="5058"/>
                  </a:lnTo>
                  <a:lnTo>
                    <a:pt x="59648" y="5058"/>
                  </a:lnTo>
                  <a:lnTo>
                    <a:pt x="55526" y="7556"/>
                  </a:lnTo>
                  <a:lnTo>
                    <a:pt x="51404" y="7556"/>
                  </a:lnTo>
                  <a:lnTo>
                    <a:pt x="49342" y="5058"/>
                  </a:lnTo>
                  <a:lnTo>
                    <a:pt x="49342" y="0"/>
                  </a:lnTo>
                  <a:lnTo>
                    <a:pt x="37038" y="0"/>
                  </a:lnTo>
                  <a:lnTo>
                    <a:pt x="37038" y="2498"/>
                  </a:lnTo>
                  <a:lnTo>
                    <a:pt x="32916" y="0"/>
                  </a:lnTo>
                  <a:lnTo>
                    <a:pt x="32916" y="5058"/>
                  </a:lnTo>
                  <a:lnTo>
                    <a:pt x="26732" y="2498"/>
                  </a:lnTo>
                  <a:lnTo>
                    <a:pt x="24671" y="7556"/>
                  </a:lnTo>
                  <a:lnTo>
                    <a:pt x="22610" y="5058"/>
                  </a:lnTo>
                  <a:lnTo>
                    <a:pt x="14366" y="5058"/>
                  </a:lnTo>
                  <a:lnTo>
                    <a:pt x="12367" y="2498"/>
                  </a:lnTo>
                  <a:lnTo>
                    <a:pt x="8245" y="2498"/>
                  </a:lnTo>
                  <a:lnTo>
                    <a:pt x="0" y="10116"/>
                  </a:lnTo>
                  <a:lnTo>
                    <a:pt x="0" y="17734"/>
                  </a:lnTo>
                  <a:close/>
                </a:path>
              </a:pathLst>
            </a:custGeom>
            <a:solidFill>
              <a:srgbClr val="FF0000"/>
            </a:solidFill>
            <a:ln w="6245" cap="flat">
              <a:noFill/>
              <a:prstDash val="solid"/>
              <a:miter/>
            </a:ln>
          </p:spPr>
          <p:txBody>
            <a:bodyPr rtlCol="0" anchor="ctr"/>
            <a:lstStyle/>
            <a:p>
              <a:endParaRPr lang="en-US" noProof="0" dirty="0"/>
            </a:p>
          </p:txBody>
        </p:sp>
        <p:sp>
          <p:nvSpPr>
            <p:cNvPr id="5259" name="Serbest Form 5258">
              <a:extLst>
                <a:ext uri="{FF2B5EF4-FFF2-40B4-BE49-F238E27FC236}">
                  <a16:creationId xmlns:a16="http://schemas.microsoft.com/office/drawing/2014/main" id="{6BB42010-F13B-7747-9BA3-AD2F52B6BD28}"/>
                </a:ext>
              </a:extLst>
            </p:cNvPr>
            <p:cNvSpPr/>
            <p:nvPr/>
          </p:nvSpPr>
          <p:spPr>
            <a:xfrm>
              <a:off x="5765980" y="956355"/>
              <a:ext cx="76136" cy="63380"/>
            </a:xfrm>
            <a:custGeom>
              <a:avLst/>
              <a:gdLst>
                <a:gd name="connsiteX0" fmla="*/ 0 w 76136"/>
                <a:gd name="connsiteY0" fmla="*/ 17734 h 63380"/>
                <a:gd name="connsiteX1" fmla="*/ 2061 w 76136"/>
                <a:gd name="connsiteY1" fmla="*/ 25352 h 63380"/>
                <a:gd name="connsiteX2" fmla="*/ 10306 w 76136"/>
                <a:gd name="connsiteY2" fmla="*/ 27850 h 63380"/>
                <a:gd name="connsiteX3" fmla="*/ 14366 w 76136"/>
                <a:gd name="connsiteY3" fmla="*/ 32970 h 63380"/>
                <a:gd name="connsiteX4" fmla="*/ 22610 w 76136"/>
                <a:gd name="connsiteY4" fmla="*/ 32970 h 63380"/>
                <a:gd name="connsiteX5" fmla="*/ 26732 w 76136"/>
                <a:gd name="connsiteY5" fmla="*/ 35468 h 63380"/>
                <a:gd name="connsiteX6" fmla="*/ 28794 w 76136"/>
                <a:gd name="connsiteY6" fmla="*/ 38028 h 63380"/>
                <a:gd name="connsiteX7" fmla="*/ 28794 w 76136"/>
                <a:gd name="connsiteY7" fmla="*/ 48144 h 63380"/>
                <a:gd name="connsiteX8" fmla="*/ 37038 w 76136"/>
                <a:gd name="connsiteY8" fmla="*/ 48144 h 63380"/>
                <a:gd name="connsiteX9" fmla="*/ 41160 w 76136"/>
                <a:gd name="connsiteY9" fmla="*/ 43086 h 63380"/>
                <a:gd name="connsiteX10" fmla="*/ 41160 w 76136"/>
                <a:gd name="connsiteY10" fmla="*/ 53264 h 63380"/>
                <a:gd name="connsiteX11" fmla="*/ 45282 w 76136"/>
                <a:gd name="connsiteY11" fmla="*/ 53264 h 63380"/>
                <a:gd name="connsiteX12" fmla="*/ 49342 w 76136"/>
                <a:gd name="connsiteY12" fmla="*/ 55762 h 63380"/>
                <a:gd name="connsiteX13" fmla="*/ 51404 w 76136"/>
                <a:gd name="connsiteY13" fmla="*/ 55762 h 63380"/>
                <a:gd name="connsiteX14" fmla="*/ 55526 w 76136"/>
                <a:gd name="connsiteY14" fmla="*/ 60820 h 63380"/>
                <a:gd name="connsiteX15" fmla="*/ 61709 w 76136"/>
                <a:gd name="connsiteY15" fmla="*/ 60820 h 63380"/>
                <a:gd name="connsiteX16" fmla="*/ 65832 w 76136"/>
                <a:gd name="connsiteY16" fmla="*/ 63380 h 63380"/>
                <a:gd name="connsiteX17" fmla="*/ 65832 w 76136"/>
                <a:gd name="connsiteY17" fmla="*/ 60820 h 63380"/>
                <a:gd name="connsiteX18" fmla="*/ 63770 w 76136"/>
                <a:gd name="connsiteY18" fmla="*/ 55762 h 63380"/>
                <a:gd name="connsiteX19" fmla="*/ 59648 w 76136"/>
                <a:gd name="connsiteY19" fmla="*/ 50704 h 63380"/>
                <a:gd name="connsiteX20" fmla="*/ 59648 w 76136"/>
                <a:gd name="connsiteY20" fmla="*/ 48144 h 63380"/>
                <a:gd name="connsiteX21" fmla="*/ 61709 w 76136"/>
                <a:gd name="connsiteY21" fmla="*/ 48144 h 63380"/>
                <a:gd name="connsiteX22" fmla="*/ 65832 w 76136"/>
                <a:gd name="connsiteY22" fmla="*/ 45646 h 63380"/>
                <a:gd name="connsiteX23" fmla="*/ 67892 w 76136"/>
                <a:gd name="connsiteY23" fmla="*/ 43086 h 63380"/>
                <a:gd name="connsiteX24" fmla="*/ 69954 w 76136"/>
                <a:gd name="connsiteY24" fmla="*/ 43086 h 63380"/>
                <a:gd name="connsiteX25" fmla="*/ 69954 w 76136"/>
                <a:gd name="connsiteY25" fmla="*/ 40526 h 63380"/>
                <a:gd name="connsiteX26" fmla="*/ 72015 w 76136"/>
                <a:gd name="connsiteY26" fmla="*/ 38028 h 63380"/>
                <a:gd name="connsiteX27" fmla="*/ 76137 w 76136"/>
                <a:gd name="connsiteY27" fmla="*/ 38028 h 63380"/>
                <a:gd name="connsiteX28" fmla="*/ 74076 w 76136"/>
                <a:gd name="connsiteY28" fmla="*/ 35468 h 63380"/>
                <a:gd name="connsiteX29" fmla="*/ 74076 w 76136"/>
                <a:gd name="connsiteY29" fmla="*/ 27850 h 63380"/>
                <a:gd name="connsiteX30" fmla="*/ 69954 w 76136"/>
                <a:gd name="connsiteY30" fmla="*/ 22792 h 63380"/>
                <a:gd name="connsiteX31" fmla="*/ 61709 w 76136"/>
                <a:gd name="connsiteY31" fmla="*/ 22792 h 63380"/>
                <a:gd name="connsiteX32" fmla="*/ 61709 w 76136"/>
                <a:gd name="connsiteY32" fmla="*/ 17734 h 63380"/>
                <a:gd name="connsiteX33" fmla="*/ 63770 w 76136"/>
                <a:gd name="connsiteY33" fmla="*/ 15174 h 63380"/>
                <a:gd name="connsiteX34" fmla="*/ 63770 w 76136"/>
                <a:gd name="connsiteY34" fmla="*/ 7556 h 63380"/>
                <a:gd name="connsiteX35" fmla="*/ 61709 w 76136"/>
                <a:gd name="connsiteY35" fmla="*/ 5058 h 63380"/>
                <a:gd name="connsiteX36" fmla="*/ 59648 w 76136"/>
                <a:gd name="connsiteY36" fmla="*/ 5058 h 63380"/>
                <a:gd name="connsiteX37" fmla="*/ 55526 w 76136"/>
                <a:gd name="connsiteY37" fmla="*/ 7556 h 63380"/>
                <a:gd name="connsiteX38" fmla="*/ 51404 w 76136"/>
                <a:gd name="connsiteY38" fmla="*/ 7556 h 63380"/>
                <a:gd name="connsiteX39" fmla="*/ 49342 w 76136"/>
                <a:gd name="connsiteY39" fmla="*/ 5058 h 63380"/>
                <a:gd name="connsiteX40" fmla="*/ 49342 w 76136"/>
                <a:gd name="connsiteY40" fmla="*/ 0 h 63380"/>
                <a:gd name="connsiteX41" fmla="*/ 37038 w 76136"/>
                <a:gd name="connsiteY41" fmla="*/ 0 h 63380"/>
                <a:gd name="connsiteX42" fmla="*/ 37038 w 76136"/>
                <a:gd name="connsiteY42" fmla="*/ 2498 h 63380"/>
                <a:gd name="connsiteX43" fmla="*/ 32916 w 76136"/>
                <a:gd name="connsiteY43" fmla="*/ 0 h 63380"/>
                <a:gd name="connsiteX44" fmla="*/ 32916 w 76136"/>
                <a:gd name="connsiteY44" fmla="*/ 5058 h 63380"/>
                <a:gd name="connsiteX45" fmla="*/ 26732 w 76136"/>
                <a:gd name="connsiteY45" fmla="*/ 2498 h 63380"/>
                <a:gd name="connsiteX46" fmla="*/ 24671 w 76136"/>
                <a:gd name="connsiteY46" fmla="*/ 7556 h 63380"/>
                <a:gd name="connsiteX47" fmla="*/ 22610 w 76136"/>
                <a:gd name="connsiteY47" fmla="*/ 5058 h 63380"/>
                <a:gd name="connsiteX48" fmla="*/ 14366 w 76136"/>
                <a:gd name="connsiteY48" fmla="*/ 5058 h 63380"/>
                <a:gd name="connsiteX49" fmla="*/ 12367 w 76136"/>
                <a:gd name="connsiteY49" fmla="*/ 2498 h 63380"/>
                <a:gd name="connsiteX50" fmla="*/ 8245 w 76136"/>
                <a:gd name="connsiteY50" fmla="*/ 2498 h 63380"/>
                <a:gd name="connsiteX51" fmla="*/ 0 w 76136"/>
                <a:gd name="connsiteY51" fmla="*/ 10116 h 63380"/>
                <a:gd name="connsiteX52" fmla="*/ 0 w 76136"/>
                <a:gd name="connsiteY52" fmla="*/ 17734 h 6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6136" h="63380">
                  <a:moveTo>
                    <a:pt x="0" y="17734"/>
                  </a:moveTo>
                  <a:lnTo>
                    <a:pt x="2061" y="25352"/>
                  </a:lnTo>
                  <a:lnTo>
                    <a:pt x="10306" y="27850"/>
                  </a:lnTo>
                  <a:lnTo>
                    <a:pt x="14366" y="32970"/>
                  </a:lnTo>
                  <a:lnTo>
                    <a:pt x="22610" y="32970"/>
                  </a:lnTo>
                  <a:lnTo>
                    <a:pt x="26732" y="35468"/>
                  </a:lnTo>
                  <a:lnTo>
                    <a:pt x="28794" y="38028"/>
                  </a:lnTo>
                  <a:lnTo>
                    <a:pt x="28794" y="48144"/>
                  </a:lnTo>
                  <a:lnTo>
                    <a:pt x="37038" y="48144"/>
                  </a:lnTo>
                  <a:lnTo>
                    <a:pt x="41160" y="43086"/>
                  </a:lnTo>
                  <a:lnTo>
                    <a:pt x="41160" y="53264"/>
                  </a:lnTo>
                  <a:lnTo>
                    <a:pt x="45282" y="53264"/>
                  </a:lnTo>
                  <a:lnTo>
                    <a:pt x="49342" y="55762"/>
                  </a:lnTo>
                  <a:lnTo>
                    <a:pt x="51404" y="55762"/>
                  </a:lnTo>
                  <a:lnTo>
                    <a:pt x="55526" y="60820"/>
                  </a:lnTo>
                  <a:lnTo>
                    <a:pt x="61709" y="60820"/>
                  </a:lnTo>
                  <a:lnTo>
                    <a:pt x="65832" y="63380"/>
                  </a:lnTo>
                  <a:lnTo>
                    <a:pt x="65832" y="60820"/>
                  </a:lnTo>
                  <a:lnTo>
                    <a:pt x="63770" y="55762"/>
                  </a:lnTo>
                  <a:lnTo>
                    <a:pt x="59648" y="50704"/>
                  </a:lnTo>
                  <a:lnTo>
                    <a:pt x="59648" y="48144"/>
                  </a:lnTo>
                  <a:lnTo>
                    <a:pt x="61709" y="48144"/>
                  </a:lnTo>
                  <a:lnTo>
                    <a:pt x="65832" y="45646"/>
                  </a:lnTo>
                  <a:lnTo>
                    <a:pt x="67892" y="43086"/>
                  </a:lnTo>
                  <a:lnTo>
                    <a:pt x="69954" y="43086"/>
                  </a:lnTo>
                  <a:lnTo>
                    <a:pt x="69954" y="40526"/>
                  </a:lnTo>
                  <a:lnTo>
                    <a:pt x="72015" y="38028"/>
                  </a:lnTo>
                  <a:lnTo>
                    <a:pt x="76137" y="38028"/>
                  </a:lnTo>
                  <a:lnTo>
                    <a:pt x="74076" y="35468"/>
                  </a:lnTo>
                  <a:lnTo>
                    <a:pt x="74076" y="27850"/>
                  </a:lnTo>
                  <a:lnTo>
                    <a:pt x="69954" y="22792"/>
                  </a:lnTo>
                  <a:lnTo>
                    <a:pt x="61709" y="22792"/>
                  </a:lnTo>
                  <a:lnTo>
                    <a:pt x="61709" y="17734"/>
                  </a:lnTo>
                  <a:lnTo>
                    <a:pt x="63770" y="15174"/>
                  </a:lnTo>
                  <a:lnTo>
                    <a:pt x="63770" y="7556"/>
                  </a:lnTo>
                  <a:lnTo>
                    <a:pt x="61709" y="5058"/>
                  </a:lnTo>
                  <a:lnTo>
                    <a:pt x="59648" y="5058"/>
                  </a:lnTo>
                  <a:lnTo>
                    <a:pt x="55526" y="7556"/>
                  </a:lnTo>
                  <a:lnTo>
                    <a:pt x="51404" y="7556"/>
                  </a:lnTo>
                  <a:lnTo>
                    <a:pt x="49342" y="5058"/>
                  </a:lnTo>
                  <a:lnTo>
                    <a:pt x="49342" y="0"/>
                  </a:lnTo>
                  <a:lnTo>
                    <a:pt x="37038" y="0"/>
                  </a:lnTo>
                  <a:lnTo>
                    <a:pt x="37038" y="2498"/>
                  </a:lnTo>
                  <a:lnTo>
                    <a:pt x="32916" y="0"/>
                  </a:lnTo>
                  <a:lnTo>
                    <a:pt x="32916" y="5058"/>
                  </a:lnTo>
                  <a:lnTo>
                    <a:pt x="26732" y="2498"/>
                  </a:lnTo>
                  <a:lnTo>
                    <a:pt x="24671" y="7556"/>
                  </a:lnTo>
                  <a:lnTo>
                    <a:pt x="22610" y="5058"/>
                  </a:lnTo>
                  <a:lnTo>
                    <a:pt x="14366" y="5058"/>
                  </a:lnTo>
                  <a:lnTo>
                    <a:pt x="12367" y="2498"/>
                  </a:lnTo>
                  <a:lnTo>
                    <a:pt x="8245" y="2498"/>
                  </a:lnTo>
                  <a:lnTo>
                    <a:pt x="0" y="10116"/>
                  </a:lnTo>
                  <a:lnTo>
                    <a:pt x="0" y="17734"/>
                  </a:lnTo>
                  <a:close/>
                </a:path>
              </a:pathLst>
            </a:custGeom>
            <a:noFill/>
            <a:ln w="1561" cap="flat">
              <a:solidFill>
                <a:srgbClr val="FFFFFF"/>
              </a:solidFill>
              <a:prstDash val="solid"/>
              <a:round/>
            </a:ln>
          </p:spPr>
          <p:txBody>
            <a:bodyPr rtlCol="0" anchor="ctr"/>
            <a:lstStyle/>
            <a:p>
              <a:endParaRPr lang="en-US" noProof="0" dirty="0"/>
            </a:p>
          </p:txBody>
        </p:sp>
        <p:sp>
          <p:nvSpPr>
            <p:cNvPr id="5260" name="Serbest Form 5259">
              <a:extLst>
                <a:ext uri="{FF2B5EF4-FFF2-40B4-BE49-F238E27FC236}">
                  <a16:creationId xmlns:a16="http://schemas.microsoft.com/office/drawing/2014/main" id="{EB7B7B4E-C979-AF44-8F7C-EA3617FAEBED}"/>
                </a:ext>
              </a:extLst>
            </p:cNvPr>
            <p:cNvSpPr/>
            <p:nvPr/>
          </p:nvSpPr>
          <p:spPr>
            <a:xfrm>
              <a:off x="7859028" y="1717291"/>
              <a:ext cx="126853" cy="164850"/>
            </a:xfrm>
            <a:custGeom>
              <a:avLst/>
              <a:gdLst>
                <a:gd name="connsiteX0" fmla="*/ 45032 w 126853"/>
                <a:gd name="connsiteY0" fmla="*/ 160167 h 164850"/>
                <a:gd name="connsiteX1" fmla="*/ 47094 w 126853"/>
                <a:gd name="connsiteY1" fmla="*/ 137001 h 164850"/>
                <a:gd name="connsiteX2" fmla="*/ 49155 w 126853"/>
                <a:gd name="connsiteY2" fmla="*/ 137001 h 164850"/>
                <a:gd name="connsiteX3" fmla="*/ 51154 w 126853"/>
                <a:gd name="connsiteY3" fmla="*/ 139311 h 164850"/>
                <a:gd name="connsiteX4" fmla="*/ 55276 w 126853"/>
                <a:gd name="connsiteY4" fmla="*/ 139311 h 164850"/>
                <a:gd name="connsiteX5" fmla="*/ 59336 w 126853"/>
                <a:gd name="connsiteY5" fmla="*/ 141622 h 164850"/>
                <a:gd name="connsiteX6" fmla="*/ 65519 w 126853"/>
                <a:gd name="connsiteY6" fmla="*/ 143932 h 164850"/>
                <a:gd name="connsiteX7" fmla="*/ 73701 w 126853"/>
                <a:gd name="connsiteY7" fmla="*/ 143932 h 164850"/>
                <a:gd name="connsiteX8" fmla="*/ 71640 w 126853"/>
                <a:gd name="connsiteY8" fmla="*/ 141622 h 164850"/>
                <a:gd name="connsiteX9" fmla="*/ 71640 w 126853"/>
                <a:gd name="connsiteY9" fmla="*/ 134628 h 164850"/>
                <a:gd name="connsiteX10" fmla="*/ 69579 w 126853"/>
                <a:gd name="connsiteY10" fmla="*/ 132318 h 164850"/>
                <a:gd name="connsiteX11" fmla="*/ 75700 w 126853"/>
                <a:gd name="connsiteY11" fmla="*/ 132318 h 164850"/>
                <a:gd name="connsiteX12" fmla="*/ 88004 w 126853"/>
                <a:gd name="connsiteY12" fmla="*/ 139311 h 164850"/>
                <a:gd name="connsiteX13" fmla="*/ 92126 w 126853"/>
                <a:gd name="connsiteY13" fmla="*/ 139311 h 164850"/>
                <a:gd name="connsiteX14" fmla="*/ 96186 w 126853"/>
                <a:gd name="connsiteY14" fmla="*/ 134628 h 164850"/>
                <a:gd name="connsiteX15" fmla="*/ 96186 w 126853"/>
                <a:gd name="connsiteY15" fmla="*/ 130007 h 164850"/>
                <a:gd name="connsiteX16" fmla="*/ 92126 w 126853"/>
                <a:gd name="connsiteY16" fmla="*/ 116082 h 164850"/>
                <a:gd name="connsiteX17" fmla="*/ 108490 w 126853"/>
                <a:gd name="connsiteY17" fmla="*/ 137001 h 164850"/>
                <a:gd name="connsiteX18" fmla="*/ 108490 w 126853"/>
                <a:gd name="connsiteY18" fmla="*/ 139311 h 164850"/>
                <a:gd name="connsiteX19" fmla="*/ 106429 w 126853"/>
                <a:gd name="connsiteY19" fmla="*/ 141622 h 164850"/>
                <a:gd name="connsiteX20" fmla="*/ 106429 w 126853"/>
                <a:gd name="connsiteY20" fmla="*/ 150926 h 164850"/>
                <a:gd name="connsiteX21" fmla="*/ 104368 w 126853"/>
                <a:gd name="connsiteY21" fmla="*/ 155547 h 164850"/>
                <a:gd name="connsiteX22" fmla="*/ 104368 w 126853"/>
                <a:gd name="connsiteY22" fmla="*/ 160167 h 164850"/>
                <a:gd name="connsiteX23" fmla="*/ 106429 w 126853"/>
                <a:gd name="connsiteY23" fmla="*/ 162540 h 164850"/>
                <a:gd name="connsiteX24" fmla="*/ 110489 w 126853"/>
                <a:gd name="connsiteY24" fmla="*/ 162540 h 164850"/>
                <a:gd name="connsiteX25" fmla="*/ 112550 w 126853"/>
                <a:gd name="connsiteY25" fmla="*/ 164851 h 164850"/>
                <a:gd name="connsiteX26" fmla="*/ 114611 w 126853"/>
                <a:gd name="connsiteY26" fmla="*/ 160167 h 164850"/>
                <a:gd name="connsiteX27" fmla="*/ 114611 w 126853"/>
                <a:gd name="connsiteY27" fmla="*/ 157857 h 164850"/>
                <a:gd name="connsiteX28" fmla="*/ 126853 w 126853"/>
                <a:gd name="connsiteY28" fmla="*/ 160167 h 164850"/>
                <a:gd name="connsiteX29" fmla="*/ 122793 w 126853"/>
                <a:gd name="connsiteY29" fmla="*/ 137001 h 164850"/>
                <a:gd name="connsiteX30" fmla="*/ 122793 w 126853"/>
                <a:gd name="connsiteY30" fmla="*/ 134628 h 164850"/>
                <a:gd name="connsiteX31" fmla="*/ 120732 w 126853"/>
                <a:gd name="connsiteY31" fmla="*/ 132318 h 164850"/>
                <a:gd name="connsiteX32" fmla="*/ 118671 w 126853"/>
                <a:gd name="connsiteY32" fmla="*/ 127697 h 164850"/>
                <a:gd name="connsiteX33" fmla="*/ 116610 w 126853"/>
                <a:gd name="connsiteY33" fmla="*/ 120703 h 164850"/>
                <a:gd name="connsiteX34" fmla="*/ 114611 w 126853"/>
                <a:gd name="connsiteY34" fmla="*/ 116082 h 164850"/>
                <a:gd name="connsiteX35" fmla="*/ 114611 w 126853"/>
                <a:gd name="connsiteY35" fmla="*/ 111399 h 164850"/>
                <a:gd name="connsiteX36" fmla="*/ 112550 w 126853"/>
                <a:gd name="connsiteY36" fmla="*/ 106778 h 164850"/>
                <a:gd name="connsiteX37" fmla="*/ 112550 w 126853"/>
                <a:gd name="connsiteY37" fmla="*/ 104468 h 164850"/>
                <a:gd name="connsiteX38" fmla="*/ 110489 w 126853"/>
                <a:gd name="connsiteY38" fmla="*/ 99847 h 164850"/>
                <a:gd name="connsiteX39" fmla="*/ 110489 w 126853"/>
                <a:gd name="connsiteY39" fmla="*/ 92853 h 164850"/>
                <a:gd name="connsiteX40" fmla="*/ 108490 w 126853"/>
                <a:gd name="connsiteY40" fmla="*/ 90543 h 164850"/>
                <a:gd name="connsiteX41" fmla="*/ 104368 w 126853"/>
                <a:gd name="connsiteY41" fmla="*/ 88233 h 164850"/>
                <a:gd name="connsiteX42" fmla="*/ 98247 w 126853"/>
                <a:gd name="connsiteY42" fmla="*/ 88233 h 164850"/>
                <a:gd name="connsiteX43" fmla="*/ 98247 w 126853"/>
                <a:gd name="connsiteY43" fmla="*/ 97474 h 164850"/>
                <a:gd name="connsiteX44" fmla="*/ 96186 w 126853"/>
                <a:gd name="connsiteY44" fmla="*/ 111399 h 164850"/>
                <a:gd name="connsiteX45" fmla="*/ 90065 w 126853"/>
                <a:gd name="connsiteY45" fmla="*/ 102157 h 164850"/>
                <a:gd name="connsiteX46" fmla="*/ 88004 w 126853"/>
                <a:gd name="connsiteY46" fmla="*/ 102157 h 164850"/>
                <a:gd name="connsiteX47" fmla="*/ 81883 w 126853"/>
                <a:gd name="connsiteY47" fmla="*/ 95164 h 164850"/>
                <a:gd name="connsiteX48" fmla="*/ 79822 w 126853"/>
                <a:gd name="connsiteY48" fmla="*/ 90543 h 164850"/>
                <a:gd name="connsiteX49" fmla="*/ 79822 w 126853"/>
                <a:gd name="connsiteY49" fmla="*/ 83549 h 164850"/>
                <a:gd name="connsiteX50" fmla="*/ 81883 w 126853"/>
                <a:gd name="connsiteY50" fmla="*/ 78928 h 164850"/>
                <a:gd name="connsiteX51" fmla="*/ 85943 w 126853"/>
                <a:gd name="connsiteY51" fmla="*/ 74308 h 164850"/>
                <a:gd name="connsiteX52" fmla="*/ 88004 w 126853"/>
                <a:gd name="connsiteY52" fmla="*/ 74308 h 164850"/>
                <a:gd name="connsiteX53" fmla="*/ 92126 w 126853"/>
                <a:gd name="connsiteY53" fmla="*/ 71935 h 164850"/>
                <a:gd name="connsiteX54" fmla="*/ 94125 w 126853"/>
                <a:gd name="connsiteY54" fmla="*/ 71935 h 164850"/>
                <a:gd name="connsiteX55" fmla="*/ 96186 w 126853"/>
                <a:gd name="connsiteY55" fmla="*/ 69624 h 164850"/>
                <a:gd name="connsiteX56" fmla="*/ 98247 w 126853"/>
                <a:gd name="connsiteY56" fmla="*/ 65004 h 164850"/>
                <a:gd name="connsiteX57" fmla="*/ 100246 w 126853"/>
                <a:gd name="connsiteY57" fmla="*/ 58010 h 164850"/>
                <a:gd name="connsiteX58" fmla="*/ 100246 w 126853"/>
                <a:gd name="connsiteY58" fmla="*/ 53389 h 164850"/>
                <a:gd name="connsiteX59" fmla="*/ 102307 w 126853"/>
                <a:gd name="connsiteY59" fmla="*/ 53389 h 164850"/>
                <a:gd name="connsiteX60" fmla="*/ 104368 w 126853"/>
                <a:gd name="connsiteY60" fmla="*/ 51079 h 164850"/>
                <a:gd name="connsiteX61" fmla="*/ 104368 w 126853"/>
                <a:gd name="connsiteY61" fmla="*/ 48706 h 164850"/>
                <a:gd name="connsiteX62" fmla="*/ 96186 w 126853"/>
                <a:gd name="connsiteY62" fmla="*/ 39464 h 164850"/>
                <a:gd name="connsiteX63" fmla="*/ 94125 w 126853"/>
                <a:gd name="connsiteY63" fmla="*/ 39464 h 164850"/>
                <a:gd name="connsiteX64" fmla="*/ 77761 w 126853"/>
                <a:gd name="connsiteY64" fmla="*/ 44085 h 164850"/>
                <a:gd name="connsiteX65" fmla="*/ 71640 w 126853"/>
                <a:gd name="connsiteY65" fmla="*/ 44085 h 164850"/>
                <a:gd name="connsiteX66" fmla="*/ 67518 w 126853"/>
                <a:gd name="connsiteY66" fmla="*/ 41775 h 164850"/>
                <a:gd name="connsiteX67" fmla="*/ 47094 w 126853"/>
                <a:gd name="connsiteY67" fmla="*/ 41775 h 164850"/>
                <a:gd name="connsiteX68" fmla="*/ 45032 w 126853"/>
                <a:gd name="connsiteY68" fmla="*/ 39464 h 164850"/>
                <a:gd name="connsiteX69" fmla="*/ 42971 w 126853"/>
                <a:gd name="connsiteY69" fmla="*/ 39464 h 164850"/>
                <a:gd name="connsiteX70" fmla="*/ 42971 w 126853"/>
                <a:gd name="connsiteY70" fmla="*/ 25539 h 164850"/>
                <a:gd name="connsiteX71" fmla="*/ 40910 w 126853"/>
                <a:gd name="connsiteY71" fmla="*/ 25539 h 164850"/>
                <a:gd name="connsiteX72" fmla="*/ 40910 w 126853"/>
                <a:gd name="connsiteY72" fmla="*/ 13925 h 164850"/>
                <a:gd name="connsiteX73" fmla="*/ 38912 w 126853"/>
                <a:gd name="connsiteY73" fmla="*/ 11552 h 164850"/>
                <a:gd name="connsiteX74" fmla="*/ 36850 w 126853"/>
                <a:gd name="connsiteY74" fmla="*/ 11552 h 164850"/>
                <a:gd name="connsiteX75" fmla="*/ 34789 w 126853"/>
                <a:gd name="connsiteY75" fmla="*/ 9242 h 164850"/>
                <a:gd name="connsiteX76" fmla="*/ 32791 w 126853"/>
                <a:gd name="connsiteY76" fmla="*/ 16235 h 164850"/>
                <a:gd name="connsiteX77" fmla="*/ 30729 w 126853"/>
                <a:gd name="connsiteY77" fmla="*/ 13925 h 164850"/>
                <a:gd name="connsiteX78" fmla="*/ 26607 w 126853"/>
                <a:gd name="connsiteY78" fmla="*/ 13925 h 164850"/>
                <a:gd name="connsiteX79" fmla="*/ 24546 w 126853"/>
                <a:gd name="connsiteY79" fmla="*/ 11552 h 164850"/>
                <a:gd name="connsiteX80" fmla="*/ 22547 w 126853"/>
                <a:gd name="connsiteY80" fmla="*/ 6931 h 164850"/>
                <a:gd name="connsiteX81" fmla="*/ 22547 w 126853"/>
                <a:gd name="connsiteY81" fmla="*/ 4621 h 164850"/>
                <a:gd name="connsiteX82" fmla="*/ 20486 w 126853"/>
                <a:gd name="connsiteY82" fmla="*/ 0 h 164850"/>
                <a:gd name="connsiteX83" fmla="*/ 14365 w 126853"/>
                <a:gd name="connsiteY83" fmla="*/ 2310 h 164850"/>
                <a:gd name="connsiteX84" fmla="*/ 16364 w 126853"/>
                <a:gd name="connsiteY84" fmla="*/ 4621 h 164850"/>
                <a:gd name="connsiteX85" fmla="*/ 8182 w 126853"/>
                <a:gd name="connsiteY85" fmla="*/ 0 h 164850"/>
                <a:gd name="connsiteX86" fmla="*/ 2061 w 126853"/>
                <a:gd name="connsiteY86" fmla="*/ 0 h 164850"/>
                <a:gd name="connsiteX87" fmla="*/ 6183 w 126853"/>
                <a:gd name="connsiteY87" fmla="*/ 6931 h 164850"/>
                <a:gd name="connsiteX88" fmla="*/ 2061 w 126853"/>
                <a:gd name="connsiteY88" fmla="*/ 11552 h 164850"/>
                <a:gd name="connsiteX89" fmla="*/ 0 w 126853"/>
                <a:gd name="connsiteY89" fmla="*/ 16235 h 164850"/>
                <a:gd name="connsiteX90" fmla="*/ 0 w 126853"/>
                <a:gd name="connsiteY90" fmla="*/ 18546 h 164850"/>
                <a:gd name="connsiteX91" fmla="*/ 2061 w 126853"/>
                <a:gd name="connsiteY91" fmla="*/ 23166 h 164850"/>
                <a:gd name="connsiteX92" fmla="*/ 6183 w 126853"/>
                <a:gd name="connsiteY92" fmla="*/ 25539 h 164850"/>
                <a:gd name="connsiteX93" fmla="*/ 10243 w 126853"/>
                <a:gd name="connsiteY93" fmla="*/ 30160 h 164850"/>
                <a:gd name="connsiteX94" fmla="*/ 12304 w 126853"/>
                <a:gd name="connsiteY94" fmla="*/ 30160 h 164850"/>
                <a:gd name="connsiteX95" fmla="*/ 22547 w 126853"/>
                <a:gd name="connsiteY95" fmla="*/ 37154 h 164850"/>
                <a:gd name="connsiteX96" fmla="*/ 22547 w 126853"/>
                <a:gd name="connsiteY96" fmla="*/ 41775 h 164850"/>
                <a:gd name="connsiteX97" fmla="*/ 10243 w 126853"/>
                <a:gd name="connsiteY97" fmla="*/ 41775 h 164850"/>
                <a:gd name="connsiteX98" fmla="*/ 10243 w 126853"/>
                <a:gd name="connsiteY98" fmla="*/ 53389 h 164850"/>
                <a:gd name="connsiteX99" fmla="*/ 8182 w 126853"/>
                <a:gd name="connsiteY99" fmla="*/ 53389 h 164850"/>
                <a:gd name="connsiteX100" fmla="*/ 4122 w 126853"/>
                <a:gd name="connsiteY100" fmla="*/ 58010 h 164850"/>
                <a:gd name="connsiteX101" fmla="*/ 8182 w 126853"/>
                <a:gd name="connsiteY101" fmla="*/ 62693 h 164850"/>
                <a:gd name="connsiteX102" fmla="*/ 12304 w 126853"/>
                <a:gd name="connsiteY102" fmla="*/ 65004 h 164850"/>
                <a:gd name="connsiteX103" fmla="*/ 18425 w 126853"/>
                <a:gd name="connsiteY103" fmla="*/ 65004 h 164850"/>
                <a:gd name="connsiteX104" fmla="*/ 22547 w 126853"/>
                <a:gd name="connsiteY104" fmla="*/ 67314 h 164850"/>
                <a:gd name="connsiteX105" fmla="*/ 24546 w 126853"/>
                <a:gd name="connsiteY105" fmla="*/ 69624 h 164850"/>
                <a:gd name="connsiteX106" fmla="*/ 24546 w 126853"/>
                <a:gd name="connsiteY106" fmla="*/ 71935 h 164850"/>
                <a:gd name="connsiteX107" fmla="*/ 22547 w 126853"/>
                <a:gd name="connsiteY107" fmla="*/ 78928 h 164850"/>
                <a:gd name="connsiteX108" fmla="*/ 20486 w 126853"/>
                <a:gd name="connsiteY108" fmla="*/ 81239 h 164850"/>
                <a:gd name="connsiteX109" fmla="*/ 18425 w 126853"/>
                <a:gd name="connsiteY109" fmla="*/ 85860 h 164850"/>
                <a:gd name="connsiteX110" fmla="*/ 22547 w 126853"/>
                <a:gd name="connsiteY110" fmla="*/ 97474 h 164850"/>
                <a:gd name="connsiteX111" fmla="*/ 32791 w 126853"/>
                <a:gd name="connsiteY111" fmla="*/ 106778 h 164850"/>
                <a:gd name="connsiteX112" fmla="*/ 32791 w 126853"/>
                <a:gd name="connsiteY112" fmla="*/ 118393 h 164850"/>
                <a:gd name="connsiteX113" fmla="*/ 38912 w 126853"/>
                <a:gd name="connsiteY113" fmla="*/ 134628 h 164850"/>
                <a:gd name="connsiteX114" fmla="*/ 36850 w 126853"/>
                <a:gd name="connsiteY114" fmla="*/ 146242 h 164850"/>
                <a:gd name="connsiteX115" fmla="*/ 45032 w 126853"/>
                <a:gd name="connsiteY115" fmla="*/ 160167 h 1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26853" h="164850">
                  <a:moveTo>
                    <a:pt x="45032" y="160167"/>
                  </a:moveTo>
                  <a:lnTo>
                    <a:pt x="47094" y="137001"/>
                  </a:lnTo>
                  <a:lnTo>
                    <a:pt x="49155" y="137001"/>
                  </a:lnTo>
                  <a:lnTo>
                    <a:pt x="51154" y="139311"/>
                  </a:lnTo>
                  <a:lnTo>
                    <a:pt x="55276" y="139311"/>
                  </a:lnTo>
                  <a:lnTo>
                    <a:pt x="59336" y="141622"/>
                  </a:lnTo>
                  <a:lnTo>
                    <a:pt x="65519" y="143932"/>
                  </a:lnTo>
                  <a:lnTo>
                    <a:pt x="73701" y="143932"/>
                  </a:lnTo>
                  <a:lnTo>
                    <a:pt x="71640" y="141622"/>
                  </a:lnTo>
                  <a:lnTo>
                    <a:pt x="71640" y="134628"/>
                  </a:lnTo>
                  <a:lnTo>
                    <a:pt x="69579" y="132318"/>
                  </a:lnTo>
                  <a:lnTo>
                    <a:pt x="75700" y="132318"/>
                  </a:lnTo>
                  <a:lnTo>
                    <a:pt x="88004" y="139311"/>
                  </a:lnTo>
                  <a:lnTo>
                    <a:pt x="92126" y="139311"/>
                  </a:lnTo>
                  <a:lnTo>
                    <a:pt x="96186" y="134628"/>
                  </a:lnTo>
                  <a:lnTo>
                    <a:pt x="96186" y="130007"/>
                  </a:lnTo>
                  <a:lnTo>
                    <a:pt x="92126" y="116082"/>
                  </a:lnTo>
                  <a:lnTo>
                    <a:pt x="108490" y="137001"/>
                  </a:lnTo>
                  <a:lnTo>
                    <a:pt x="108490" y="139311"/>
                  </a:lnTo>
                  <a:lnTo>
                    <a:pt x="106429" y="141622"/>
                  </a:lnTo>
                  <a:lnTo>
                    <a:pt x="106429" y="150926"/>
                  </a:lnTo>
                  <a:lnTo>
                    <a:pt x="104368" y="155547"/>
                  </a:lnTo>
                  <a:lnTo>
                    <a:pt x="104368" y="160167"/>
                  </a:lnTo>
                  <a:lnTo>
                    <a:pt x="106429" y="162540"/>
                  </a:lnTo>
                  <a:lnTo>
                    <a:pt x="110489" y="162540"/>
                  </a:lnTo>
                  <a:lnTo>
                    <a:pt x="112550" y="164851"/>
                  </a:lnTo>
                  <a:lnTo>
                    <a:pt x="114611" y="160167"/>
                  </a:lnTo>
                  <a:lnTo>
                    <a:pt x="114611" y="157857"/>
                  </a:lnTo>
                  <a:lnTo>
                    <a:pt x="126853" y="160167"/>
                  </a:lnTo>
                  <a:lnTo>
                    <a:pt x="122793" y="137001"/>
                  </a:lnTo>
                  <a:lnTo>
                    <a:pt x="122793" y="134628"/>
                  </a:lnTo>
                  <a:lnTo>
                    <a:pt x="120732" y="132318"/>
                  </a:lnTo>
                  <a:lnTo>
                    <a:pt x="118671" y="127697"/>
                  </a:lnTo>
                  <a:lnTo>
                    <a:pt x="116610" y="120703"/>
                  </a:lnTo>
                  <a:lnTo>
                    <a:pt x="114611" y="116082"/>
                  </a:lnTo>
                  <a:lnTo>
                    <a:pt x="114611" y="111399"/>
                  </a:lnTo>
                  <a:lnTo>
                    <a:pt x="112550" y="106778"/>
                  </a:lnTo>
                  <a:lnTo>
                    <a:pt x="112550" y="104468"/>
                  </a:lnTo>
                  <a:lnTo>
                    <a:pt x="110489" y="99847"/>
                  </a:lnTo>
                  <a:lnTo>
                    <a:pt x="110489" y="92853"/>
                  </a:lnTo>
                  <a:lnTo>
                    <a:pt x="108490" y="90543"/>
                  </a:lnTo>
                  <a:lnTo>
                    <a:pt x="104368" y="88233"/>
                  </a:lnTo>
                  <a:lnTo>
                    <a:pt x="98247" y="88233"/>
                  </a:lnTo>
                  <a:lnTo>
                    <a:pt x="98247" y="97474"/>
                  </a:lnTo>
                  <a:lnTo>
                    <a:pt x="96186" y="111399"/>
                  </a:lnTo>
                  <a:lnTo>
                    <a:pt x="90065" y="102157"/>
                  </a:lnTo>
                  <a:lnTo>
                    <a:pt x="88004" y="102157"/>
                  </a:lnTo>
                  <a:lnTo>
                    <a:pt x="81883" y="95164"/>
                  </a:lnTo>
                  <a:lnTo>
                    <a:pt x="79822" y="90543"/>
                  </a:lnTo>
                  <a:lnTo>
                    <a:pt x="79822" y="83549"/>
                  </a:lnTo>
                  <a:lnTo>
                    <a:pt x="81883" y="78928"/>
                  </a:lnTo>
                  <a:lnTo>
                    <a:pt x="85943" y="74308"/>
                  </a:lnTo>
                  <a:lnTo>
                    <a:pt x="88004" y="74308"/>
                  </a:lnTo>
                  <a:lnTo>
                    <a:pt x="92126" y="71935"/>
                  </a:lnTo>
                  <a:lnTo>
                    <a:pt x="94125" y="71935"/>
                  </a:lnTo>
                  <a:lnTo>
                    <a:pt x="96186" y="69624"/>
                  </a:lnTo>
                  <a:lnTo>
                    <a:pt x="98247" y="65004"/>
                  </a:lnTo>
                  <a:lnTo>
                    <a:pt x="100246" y="58010"/>
                  </a:lnTo>
                  <a:lnTo>
                    <a:pt x="100246" y="53389"/>
                  </a:lnTo>
                  <a:lnTo>
                    <a:pt x="102307" y="53389"/>
                  </a:lnTo>
                  <a:lnTo>
                    <a:pt x="104368" y="51079"/>
                  </a:lnTo>
                  <a:lnTo>
                    <a:pt x="104368" y="48706"/>
                  </a:lnTo>
                  <a:lnTo>
                    <a:pt x="96186" y="39464"/>
                  </a:lnTo>
                  <a:lnTo>
                    <a:pt x="94125" y="39464"/>
                  </a:lnTo>
                  <a:lnTo>
                    <a:pt x="77761" y="44085"/>
                  </a:lnTo>
                  <a:lnTo>
                    <a:pt x="71640" y="44085"/>
                  </a:lnTo>
                  <a:lnTo>
                    <a:pt x="67518" y="41775"/>
                  </a:lnTo>
                  <a:lnTo>
                    <a:pt x="47094" y="41775"/>
                  </a:lnTo>
                  <a:lnTo>
                    <a:pt x="45032" y="39464"/>
                  </a:lnTo>
                  <a:lnTo>
                    <a:pt x="42971" y="39464"/>
                  </a:lnTo>
                  <a:lnTo>
                    <a:pt x="42971" y="25539"/>
                  </a:lnTo>
                  <a:lnTo>
                    <a:pt x="40910" y="25539"/>
                  </a:lnTo>
                  <a:lnTo>
                    <a:pt x="40910" y="13925"/>
                  </a:lnTo>
                  <a:lnTo>
                    <a:pt x="38912" y="11552"/>
                  </a:lnTo>
                  <a:lnTo>
                    <a:pt x="36850" y="11552"/>
                  </a:lnTo>
                  <a:lnTo>
                    <a:pt x="34789" y="9242"/>
                  </a:lnTo>
                  <a:lnTo>
                    <a:pt x="32791" y="16235"/>
                  </a:lnTo>
                  <a:lnTo>
                    <a:pt x="30729" y="13925"/>
                  </a:lnTo>
                  <a:lnTo>
                    <a:pt x="26607" y="13925"/>
                  </a:lnTo>
                  <a:lnTo>
                    <a:pt x="24546" y="11552"/>
                  </a:lnTo>
                  <a:lnTo>
                    <a:pt x="22547" y="6931"/>
                  </a:lnTo>
                  <a:lnTo>
                    <a:pt x="22547" y="4621"/>
                  </a:lnTo>
                  <a:lnTo>
                    <a:pt x="20486" y="0"/>
                  </a:lnTo>
                  <a:lnTo>
                    <a:pt x="14365" y="2310"/>
                  </a:lnTo>
                  <a:lnTo>
                    <a:pt x="16364" y="4621"/>
                  </a:lnTo>
                  <a:lnTo>
                    <a:pt x="8182" y="0"/>
                  </a:lnTo>
                  <a:lnTo>
                    <a:pt x="2061" y="0"/>
                  </a:lnTo>
                  <a:lnTo>
                    <a:pt x="6183" y="6931"/>
                  </a:lnTo>
                  <a:lnTo>
                    <a:pt x="2061" y="11552"/>
                  </a:lnTo>
                  <a:lnTo>
                    <a:pt x="0" y="16235"/>
                  </a:lnTo>
                  <a:lnTo>
                    <a:pt x="0" y="18546"/>
                  </a:lnTo>
                  <a:lnTo>
                    <a:pt x="2061" y="23166"/>
                  </a:lnTo>
                  <a:lnTo>
                    <a:pt x="6183" y="25539"/>
                  </a:lnTo>
                  <a:lnTo>
                    <a:pt x="10243" y="30160"/>
                  </a:lnTo>
                  <a:lnTo>
                    <a:pt x="12304" y="30160"/>
                  </a:lnTo>
                  <a:lnTo>
                    <a:pt x="22547" y="37154"/>
                  </a:lnTo>
                  <a:lnTo>
                    <a:pt x="22547" y="41775"/>
                  </a:lnTo>
                  <a:lnTo>
                    <a:pt x="10243" y="41775"/>
                  </a:lnTo>
                  <a:lnTo>
                    <a:pt x="10243" y="53389"/>
                  </a:lnTo>
                  <a:lnTo>
                    <a:pt x="8182" y="53389"/>
                  </a:lnTo>
                  <a:lnTo>
                    <a:pt x="4122" y="58010"/>
                  </a:lnTo>
                  <a:lnTo>
                    <a:pt x="8182" y="62693"/>
                  </a:lnTo>
                  <a:lnTo>
                    <a:pt x="12304" y="65004"/>
                  </a:lnTo>
                  <a:lnTo>
                    <a:pt x="18425" y="65004"/>
                  </a:lnTo>
                  <a:lnTo>
                    <a:pt x="22547" y="67314"/>
                  </a:lnTo>
                  <a:lnTo>
                    <a:pt x="24546" y="69624"/>
                  </a:lnTo>
                  <a:lnTo>
                    <a:pt x="24546" y="71935"/>
                  </a:lnTo>
                  <a:lnTo>
                    <a:pt x="22547" y="78928"/>
                  </a:lnTo>
                  <a:lnTo>
                    <a:pt x="20486" y="81239"/>
                  </a:lnTo>
                  <a:lnTo>
                    <a:pt x="18425" y="85860"/>
                  </a:lnTo>
                  <a:lnTo>
                    <a:pt x="22547" y="97474"/>
                  </a:lnTo>
                  <a:lnTo>
                    <a:pt x="32791" y="106778"/>
                  </a:lnTo>
                  <a:lnTo>
                    <a:pt x="32791" y="118393"/>
                  </a:lnTo>
                  <a:lnTo>
                    <a:pt x="38912" y="134628"/>
                  </a:lnTo>
                  <a:lnTo>
                    <a:pt x="36850" y="146242"/>
                  </a:lnTo>
                  <a:lnTo>
                    <a:pt x="45032" y="160167"/>
                  </a:lnTo>
                  <a:close/>
                </a:path>
              </a:pathLst>
            </a:custGeom>
            <a:solidFill>
              <a:srgbClr val="A6A6A6"/>
            </a:solidFill>
            <a:ln w="6245" cap="flat">
              <a:noFill/>
              <a:prstDash val="solid"/>
              <a:miter/>
            </a:ln>
          </p:spPr>
          <p:txBody>
            <a:bodyPr rtlCol="0" anchor="ctr"/>
            <a:lstStyle/>
            <a:p>
              <a:endParaRPr lang="en-US" noProof="0" dirty="0"/>
            </a:p>
          </p:txBody>
        </p:sp>
        <p:sp>
          <p:nvSpPr>
            <p:cNvPr id="5261" name="Serbest Form 5260">
              <a:extLst>
                <a:ext uri="{FF2B5EF4-FFF2-40B4-BE49-F238E27FC236}">
                  <a16:creationId xmlns:a16="http://schemas.microsoft.com/office/drawing/2014/main" id="{79FD6B05-49B0-044D-9FFF-CB1328D589BD}"/>
                </a:ext>
              </a:extLst>
            </p:cNvPr>
            <p:cNvSpPr/>
            <p:nvPr/>
          </p:nvSpPr>
          <p:spPr>
            <a:xfrm>
              <a:off x="7859028" y="1717291"/>
              <a:ext cx="126853" cy="164850"/>
            </a:xfrm>
            <a:custGeom>
              <a:avLst/>
              <a:gdLst>
                <a:gd name="connsiteX0" fmla="*/ 45032 w 126853"/>
                <a:gd name="connsiteY0" fmla="*/ 160167 h 164850"/>
                <a:gd name="connsiteX1" fmla="*/ 47094 w 126853"/>
                <a:gd name="connsiteY1" fmla="*/ 137001 h 164850"/>
                <a:gd name="connsiteX2" fmla="*/ 49155 w 126853"/>
                <a:gd name="connsiteY2" fmla="*/ 137001 h 164850"/>
                <a:gd name="connsiteX3" fmla="*/ 51154 w 126853"/>
                <a:gd name="connsiteY3" fmla="*/ 139311 h 164850"/>
                <a:gd name="connsiteX4" fmla="*/ 55276 w 126853"/>
                <a:gd name="connsiteY4" fmla="*/ 139311 h 164850"/>
                <a:gd name="connsiteX5" fmla="*/ 59336 w 126853"/>
                <a:gd name="connsiteY5" fmla="*/ 141622 h 164850"/>
                <a:gd name="connsiteX6" fmla="*/ 65519 w 126853"/>
                <a:gd name="connsiteY6" fmla="*/ 143932 h 164850"/>
                <a:gd name="connsiteX7" fmla="*/ 73701 w 126853"/>
                <a:gd name="connsiteY7" fmla="*/ 143932 h 164850"/>
                <a:gd name="connsiteX8" fmla="*/ 71640 w 126853"/>
                <a:gd name="connsiteY8" fmla="*/ 141622 h 164850"/>
                <a:gd name="connsiteX9" fmla="*/ 71640 w 126853"/>
                <a:gd name="connsiteY9" fmla="*/ 134628 h 164850"/>
                <a:gd name="connsiteX10" fmla="*/ 69579 w 126853"/>
                <a:gd name="connsiteY10" fmla="*/ 132318 h 164850"/>
                <a:gd name="connsiteX11" fmla="*/ 75700 w 126853"/>
                <a:gd name="connsiteY11" fmla="*/ 132318 h 164850"/>
                <a:gd name="connsiteX12" fmla="*/ 88004 w 126853"/>
                <a:gd name="connsiteY12" fmla="*/ 139311 h 164850"/>
                <a:gd name="connsiteX13" fmla="*/ 92126 w 126853"/>
                <a:gd name="connsiteY13" fmla="*/ 139311 h 164850"/>
                <a:gd name="connsiteX14" fmla="*/ 96186 w 126853"/>
                <a:gd name="connsiteY14" fmla="*/ 134628 h 164850"/>
                <a:gd name="connsiteX15" fmla="*/ 96186 w 126853"/>
                <a:gd name="connsiteY15" fmla="*/ 130007 h 164850"/>
                <a:gd name="connsiteX16" fmla="*/ 92126 w 126853"/>
                <a:gd name="connsiteY16" fmla="*/ 116082 h 164850"/>
                <a:gd name="connsiteX17" fmla="*/ 108490 w 126853"/>
                <a:gd name="connsiteY17" fmla="*/ 137001 h 164850"/>
                <a:gd name="connsiteX18" fmla="*/ 108490 w 126853"/>
                <a:gd name="connsiteY18" fmla="*/ 139311 h 164850"/>
                <a:gd name="connsiteX19" fmla="*/ 106429 w 126853"/>
                <a:gd name="connsiteY19" fmla="*/ 141622 h 164850"/>
                <a:gd name="connsiteX20" fmla="*/ 106429 w 126853"/>
                <a:gd name="connsiteY20" fmla="*/ 150926 h 164850"/>
                <a:gd name="connsiteX21" fmla="*/ 104368 w 126853"/>
                <a:gd name="connsiteY21" fmla="*/ 155547 h 164850"/>
                <a:gd name="connsiteX22" fmla="*/ 104368 w 126853"/>
                <a:gd name="connsiteY22" fmla="*/ 160167 h 164850"/>
                <a:gd name="connsiteX23" fmla="*/ 106429 w 126853"/>
                <a:gd name="connsiteY23" fmla="*/ 162540 h 164850"/>
                <a:gd name="connsiteX24" fmla="*/ 110489 w 126853"/>
                <a:gd name="connsiteY24" fmla="*/ 162540 h 164850"/>
                <a:gd name="connsiteX25" fmla="*/ 112550 w 126853"/>
                <a:gd name="connsiteY25" fmla="*/ 164851 h 164850"/>
                <a:gd name="connsiteX26" fmla="*/ 114611 w 126853"/>
                <a:gd name="connsiteY26" fmla="*/ 160167 h 164850"/>
                <a:gd name="connsiteX27" fmla="*/ 114611 w 126853"/>
                <a:gd name="connsiteY27" fmla="*/ 157857 h 164850"/>
                <a:gd name="connsiteX28" fmla="*/ 126853 w 126853"/>
                <a:gd name="connsiteY28" fmla="*/ 160167 h 164850"/>
                <a:gd name="connsiteX29" fmla="*/ 122793 w 126853"/>
                <a:gd name="connsiteY29" fmla="*/ 137001 h 164850"/>
                <a:gd name="connsiteX30" fmla="*/ 122793 w 126853"/>
                <a:gd name="connsiteY30" fmla="*/ 134628 h 164850"/>
                <a:gd name="connsiteX31" fmla="*/ 120732 w 126853"/>
                <a:gd name="connsiteY31" fmla="*/ 132318 h 164850"/>
                <a:gd name="connsiteX32" fmla="*/ 118671 w 126853"/>
                <a:gd name="connsiteY32" fmla="*/ 127697 h 164850"/>
                <a:gd name="connsiteX33" fmla="*/ 116672 w 126853"/>
                <a:gd name="connsiteY33" fmla="*/ 120703 h 164850"/>
                <a:gd name="connsiteX34" fmla="*/ 114611 w 126853"/>
                <a:gd name="connsiteY34" fmla="*/ 116082 h 164850"/>
                <a:gd name="connsiteX35" fmla="*/ 114611 w 126853"/>
                <a:gd name="connsiteY35" fmla="*/ 111399 h 164850"/>
                <a:gd name="connsiteX36" fmla="*/ 112550 w 126853"/>
                <a:gd name="connsiteY36" fmla="*/ 106778 h 164850"/>
                <a:gd name="connsiteX37" fmla="*/ 112550 w 126853"/>
                <a:gd name="connsiteY37" fmla="*/ 104468 h 164850"/>
                <a:gd name="connsiteX38" fmla="*/ 110489 w 126853"/>
                <a:gd name="connsiteY38" fmla="*/ 99847 h 164850"/>
                <a:gd name="connsiteX39" fmla="*/ 110489 w 126853"/>
                <a:gd name="connsiteY39" fmla="*/ 92853 h 164850"/>
                <a:gd name="connsiteX40" fmla="*/ 108490 w 126853"/>
                <a:gd name="connsiteY40" fmla="*/ 90543 h 164850"/>
                <a:gd name="connsiteX41" fmla="*/ 104368 w 126853"/>
                <a:gd name="connsiteY41" fmla="*/ 88233 h 164850"/>
                <a:gd name="connsiteX42" fmla="*/ 98247 w 126853"/>
                <a:gd name="connsiteY42" fmla="*/ 88233 h 164850"/>
                <a:gd name="connsiteX43" fmla="*/ 98247 w 126853"/>
                <a:gd name="connsiteY43" fmla="*/ 97474 h 164850"/>
                <a:gd name="connsiteX44" fmla="*/ 96186 w 126853"/>
                <a:gd name="connsiteY44" fmla="*/ 111399 h 164850"/>
                <a:gd name="connsiteX45" fmla="*/ 90065 w 126853"/>
                <a:gd name="connsiteY45" fmla="*/ 102157 h 164850"/>
                <a:gd name="connsiteX46" fmla="*/ 88004 w 126853"/>
                <a:gd name="connsiteY46" fmla="*/ 102157 h 164850"/>
                <a:gd name="connsiteX47" fmla="*/ 81883 w 126853"/>
                <a:gd name="connsiteY47" fmla="*/ 95164 h 164850"/>
                <a:gd name="connsiteX48" fmla="*/ 79822 w 126853"/>
                <a:gd name="connsiteY48" fmla="*/ 90543 h 164850"/>
                <a:gd name="connsiteX49" fmla="*/ 79822 w 126853"/>
                <a:gd name="connsiteY49" fmla="*/ 83549 h 164850"/>
                <a:gd name="connsiteX50" fmla="*/ 81883 w 126853"/>
                <a:gd name="connsiteY50" fmla="*/ 78928 h 164850"/>
                <a:gd name="connsiteX51" fmla="*/ 85943 w 126853"/>
                <a:gd name="connsiteY51" fmla="*/ 74308 h 164850"/>
                <a:gd name="connsiteX52" fmla="*/ 88004 w 126853"/>
                <a:gd name="connsiteY52" fmla="*/ 74308 h 164850"/>
                <a:gd name="connsiteX53" fmla="*/ 92126 w 126853"/>
                <a:gd name="connsiteY53" fmla="*/ 71935 h 164850"/>
                <a:gd name="connsiteX54" fmla="*/ 94125 w 126853"/>
                <a:gd name="connsiteY54" fmla="*/ 71935 h 164850"/>
                <a:gd name="connsiteX55" fmla="*/ 96186 w 126853"/>
                <a:gd name="connsiteY55" fmla="*/ 69624 h 164850"/>
                <a:gd name="connsiteX56" fmla="*/ 98247 w 126853"/>
                <a:gd name="connsiteY56" fmla="*/ 65004 h 164850"/>
                <a:gd name="connsiteX57" fmla="*/ 100246 w 126853"/>
                <a:gd name="connsiteY57" fmla="*/ 58010 h 164850"/>
                <a:gd name="connsiteX58" fmla="*/ 100246 w 126853"/>
                <a:gd name="connsiteY58" fmla="*/ 53389 h 164850"/>
                <a:gd name="connsiteX59" fmla="*/ 102307 w 126853"/>
                <a:gd name="connsiteY59" fmla="*/ 53389 h 164850"/>
                <a:gd name="connsiteX60" fmla="*/ 104368 w 126853"/>
                <a:gd name="connsiteY60" fmla="*/ 51079 h 164850"/>
                <a:gd name="connsiteX61" fmla="*/ 104368 w 126853"/>
                <a:gd name="connsiteY61" fmla="*/ 48706 h 164850"/>
                <a:gd name="connsiteX62" fmla="*/ 96186 w 126853"/>
                <a:gd name="connsiteY62" fmla="*/ 39464 h 164850"/>
                <a:gd name="connsiteX63" fmla="*/ 94125 w 126853"/>
                <a:gd name="connsiteY63" fmla="*/ 39464 h 164850"/>
                <a:gd name="connsiteX64" fmla="*/ 77761 w 126853"/>
                <a:gd name="connsiteY64" fmla="*/ 44085 h 164850"/>
                <a:gd name="connsiteX65" fmla="*/ 71640 w 126853"/>
                <a:gd name="connsiteY65" fmla="*/ 44085 h 164850"/>
                <a:gd name="connsiteX66" fmla="*/ 67518 w 126853"/>
                <a:gd name="connsiteY66" fmla="*/ 41775 h 164850"/>
                <a:gd name="connsiteX67" fmla="*/ 47094 w 126853"/>
                <a:gd name="connsiteY67" fmla="*/ 41775 h 164850"/>
                <a:gd name="connsiteX68" fmla="*/ 45032 w 126853"/>
                <a:gd name="connsiteY68" fmla="*/ 39464 h 164850"/>
                <a:gd name="connsiteX69" fmla="*/ 42971 w 126853"/>
                <a:gd name="connsiteY69" fmla="*/ 39464 h 164850"/>
                <a:gd name="connsiteX70" fmla="*/ 42971 w 126853"/>
                <a:gd name="connsiteY70" fmla="*/ 25539 h 164850"/>
                <a:gd name="connsiteX71" fmla="*/ 40910 w 126853"/>
                <a:gd name="connsiteY71" fmla="*/ 25539 h 164850"/>
                <a:gd name="connsiteX72" fmla="*/ 40910 w 126853"/>
                <a:gd name="connsiteY72" fmla="*/ 13925 h 164850"/>
                <a:gd name="connsiteX73" fmla="*/ 38912 w 126853"/>
                <a:gd name="connsiteY73" fmla="*/ 11552 h 164850"/>
                <a:gd name="connsiteX74" fmla="*/ 36850 w 126853"/>
                <a:gd name="connsiteY74" fmla="*/ 11552 h 164850"/>
                <a:gd name="connsiteX75" fmla="*/ 34789 w 126853"/>
                <a:gd name="connsiteY75" fmla="*/ 9242 h 164850"/>
                <a:gd name="connsiteX76" fmla="*/ 32791 w 126853"/>
                <a:gd name="connsiteY76" fmla="*/ 16235 h 164850"/>
                <a:gd name="connsiteX77" fmla="*/ 30729 w 126853"/>
                <a:gd name="connsiteY77" fmla="*/ 13925 h 164850"/>
                <a:gd name="connsiteX78" fmla="*/ 26607 w 126853"/>
                <a:gd name="connsiteY78" fmla="*/ 13925 h 164850"/>
                <a:gd name="connsiteX79" fmla="*/ 24546 w 126853"/>
                <a:gd name="connsiteY79" fmla="*/ 11552 h 164850"/>
                <a:gd name="connsiteX80" fmla="*/ 22547 w 126853"/>
                <a:gd name="connsiteY80" fmla="*/ 6931 h 164850"/>
                <a:gd name="connsiteX81" fmla="*/ 22547 w 126853"/>
                <a:gd name="connsiteY81" fmla="*/ 4621 h 164850"/>
                <a:gd name="connsiteX82" fmla="*/ 20486 w 126853"/>
                <a:gd name="connsiteY82" fmla="*/ 0 h 164850"/>
                <a:gd name="connsiteX83" fmla="*/ 14365 w 126853"/>
                <a:gd name="connsiteY83" fmla="*/ 2310 h 164850"/>
                <a:gd name="connsiteX84" fmla="*/ 16364 w 126853"/>
                <a:gd name="connsiteY84" fmla="*/ 4621 h 164850"/>
                <a:gd name="connsiteX85" fmla="*/ 8182 w 126853"/>
                <a:gd name="connsiteY85" fmla="*/ 0 h 164850"/>
                <a:gd name="connsiteX86" fmla="*/ 2061 w 126853"/>
                <a:gd name="connsiteY86" fmla="*/ 0 h 164850"/>
                <a:gd name="connsiteX87" fmla="*/ 6183 w 126853"/>
                <a:gd name="connsiteY87" fmla="*/ 6931 h 164850"/>
                <a:gd name="connsiteX88" fmla="*/ 2061 w 126853"/>
                <a:gd name="connsiteY88" fmla="*/ 11552 h 164850"/>
                <a:gd name="connsiteX89" fmla="*/ 0 w 126853"/>
                <a:gd name="connsiteY89" fmla="*/ 16235 h 164850"/>
                <a:gd name="connsiteX90" fmla="*/ 0 w 126853"/>
                <a:gd name="connsiteY90" fmla="*/ 18546 h 164850"/>
                <a:gd name="connsiteX91" fmla="*/ 2061 w 126853"/>
                <a:gd name="connsiteY91" fmla="*/ 23166 h 164850"/>
                <a:gd name="connsiteX92" fmla="*/ 6183 w 126853"/>
                <a:gd name="connsiteY92" fmla="*/ 25539 h 164850"/>
                <a:gd name="connsiteX93" fmla="*/ 10243 w 126853"/>
                <a:gd name="connsiteY93" fmla="*/ 30160 h 164850"/>
                <a:gd name="connsiteX94" fmla="*/ 12304 w 126853"/>
                <a:gd name="connsiteY94" fmla="*/ 30160 h 164850"/>
                <a:gd name="connsiteX95" fmla="*/ 22547 w 126853"/>
                <a:gd name="connsiteY95" fmla="*/ 37154 h 164850"/>
                <a:gd name="connsiteX96" fmla="*/ 22547 w 126853"/>
                <a:gd name="connsiteY96" fmla="*/ 41775 h 164850"/>
                <a:gd name="connsiteX97" fmla="*/ 10243 w 126853"/>
                <a:gd name="connsiteY97" fmla="*/ 41775 h 164850"/>
                <a:gd name="connsiteX98" fmla="*/ 10243 w 126853"/>
                <a:gd name="connsiteY98" fmla="*/ 53389 h 164850"/>
                <a:gd name="connsiteX99" fmla="*/ 8182 w 126853"/>
                <a:gd name="connsiteY99" fmla="*/ 53389 h 164850"/>
                <a:gd name="connsiteX100" fmla="*/ 4122 w 126853"/>
                <a:gd name="connsiteY100" fmla="*/ 58010 h 164850"/>
                <a:gd name="connsiteX101" fmla="*/ 8182 w 126853"/>
                <a:gd name="connsiteY101" fmla="*/ 62693 h 164850"/>
                <a:gd name="connsiteX102" fmla="*/ 12304 w 126853"/>
                <a:gd name="connsiteY102" fmla="*/ 65004 h 164850"/>
                <a:gd name="connsiteX103" fmla="*/ 18425 w 126853"/>
                <a:gd name="connsiteY103" fmla="*/ 65004 h 164850"/>
                <a:gd name="connsiteX104" fmla="*/ 22547 w 126853"/>
                <a:gd name="connsiteY104" fmla="*/ 67314 h 164850"/>
                <a:gd name="connsiteX105" fmla="*/ 24546 w 126853"/>
                <a:gd name="connsiteY105" fmla="*/ 69624 h 164850"/>
                <a:gd name="connsiteX106" fmla="*/ 24546 w 126853"/>
                <a:gd name="connsiteY106" fmla="*/ 71935 h 164850"/>
                <a:gd name="connsiteX107" fmla="*/ 22547 w 126853"/>
                <a:gd name="connsiteY107" fmla="*/ 78928 h 164850"/>
                <a:gd name="connsiteX108" fmla="*/ 20486 w 126853"/>
                <a:gd name="connsiteY108" fmla="*/ 81239 h 164850"/>
                <a:gd name="connsiteX109" fmla="*/ 18425 w 126853"/>
                <a:gd name="connsiteY109" fmla="*/ 85860 h 164850"/>
                <a:gd name="connsiteX110" fmla="*/ 22547 w 126853"/>
                <a:gd name="connsiteY110" fmla="*/ 97474 h 164850"/>
                <a:gd name="connsiteX111" fmla="*/ 32791 w 126853"/>
                <a:gd name="connsiteY111" fmla="*/ 106778 h 164850"/>
                <a:gd name="connsiteX112" fmla="*/ 32791 w 126853"/>
                <a:gd name="connsiteY112" fmla="*/ 118393 h 164850"/>
                <a:gd name="connsiteX113" fmla="*/ 38912 w 126853"/>
                <a:gd name="connsiteY113" fmla="*/ 134628 h 164850"/>
                <a:gd name="connsiteX114" fmla="*/ 36850 w 126853"/>
                <a:gd name="connsiteY114" fmla="*/ 146242 h 164850"/>
                <a:gd name="connsiteX115" fmla="*/ 45032 w 126853"/>
                <a:gd name="connsiteY115" fmla="*/ 160167 h 1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26853" h="164850">
                  <a:moveTo>
                    <a:pt x="45032" y="160167"/>
                  </a:moveTo>
                  <a:lnTo>
                    <a:pt x="47094" y="137001"/>
                  </a:lnTo>
                  <a:lnTo>
                    <a:pt x="49155" y="137001"/>
                  </a:lnTo>
                  <a:lnTo>
                    <a:pt x="51154" y="139311"/>
                  </a:lnTo>
                  <a:lnTo>
                    <a:pt x="55276" y="139311"/>
                  </a:lnTo>
                  <a:lnTo>
                    <a:pt x="59336" y="141622"/>
                  </a:lnTo>
                  <a:lnTo>
                    <a:pt x="65519" y="143932"/>
                  </a:lnTo>
                  <a:lnTo>
                    <a:pt x="73701" y="143932"/>
                  </a:lnTo>
                  <a:lnTo>
                    <a:pt x="71640" y="141622"/>
                  </a:lnTo>
                  <a:lnTo>
                    <a:pt x="71640" y="134628"/>
                  </a:lnTo>
                  <a:lnTo>
                    <a:pt x="69579" y="132318"/>
                  </a:lnTo>
                  <a:lnTo>
                    <a:pt x="75700" y="132318"/>
                  </a:lnTo>
                  <a:lnTo>
                    <a:pt x="88004" y="139311"/>
                  </a:lnTo>
                  <a:lnTo>
                    <a:pt x="92126" y="139311"/>
                  </a:lnTo>
                  <a:lnTo>
                    <a:pt x="96186" y="134628"/>
                  </a:lnTo>
                  <a:lnTo>
                    <a:pt x="96186" y="130007"/>
                  </a:lnTo>
                  <a:lnTo>
                    <a:pt x="92126" y="116082"/>
                  </a:lnTo>
                  <a:lnTo>
                    <a:pt x="108490" y="137001"/>
                  </a:lnTo>
                  <a:lnTo>
                    <a:pt x="108490" y="139311"/>
                  </a:lnTo>
                  <a:lnTo>
                    <a:pt x="106429" y="141622"/>
                  </a:lnTo>
                  <a:lnTo>
                    <a:pt x="106429" y="150926"/>
                  </a:lnTo>
                  <a:lnTo>
                    <a:pt x="104368" y="155547"/>
                  </a:lnTo>
                  <a:lnTo>
                    <a:pt x="104368" y="160167"/>
                  </a:lnTo>
                  <a:lnTo>
                    <a:pt x="106429" y="162540"/>
                  </a:lnTo>
                  <a:lnTo>
                    <a:pt x="110489" y="162540"/>
                  </a:lnTo>
                  <a:lnTo>
                    <a:pt x="112550" y="164851"/>
                  </a:lnTo>
                  <a:lnTo>
                    <a:pt x="114611" y="160167"/>
                  </a:lnTo>
                  <a:lnTo>
                    <a:pt x="114611" y="157857"/>
                  </a:lnTo>
                  <a:lnTo>
                    <a:pt x="126853" y="160167"/>
                  </a:lnTo>
                  <a:lnTo>
                    <a:pt x="122793" y="137001"/>
                  </a:lnTo>
                  <a:lnTo>
                    <a:pt x="122793" y="134628"/>
                  </a:lnTo>
                  <a:lnTo>
                    <a:pt x="120732" y="132318"/>
                  </a:lnTo>
                  <a:lnTo>
                    <a:pt x="118671" y="127697"/>
                  </a:lnTo>
                  <a:lnTo>
                    <a:pt x="116672" y="120703"/>
                  </a:lnTo>
                  <a:lnTo>
                    <a:pt x="114611" y="116082"/>
                  </a:lnTo>
                  <a:lnTo>
                    <a:pt x="114611" y="111399"/>
                  </a:lnTo>
                  <a:lnTo>
                    <a:pt x="112550" y="106778"/>
                  </a:lnTo>
                  <a:lnTo>
                    <a:pt x="112550" y="104468"/>
                  </a:lnTo>
                  <a:lnTo>
                    <a:pt x="110489" y="99847"/>
                  </a:lnTo>
                  <a:lnTo>
                    <a:pt x="110489" y="92853"/>
                  </a:lnTo>
                  <a:lnTo>
                    <a:pt x="108490" y="90543"/>
                  </a:lnTo>
                  <a:lnTo>
                    <a:pt x="104368" y="88233"/>
                  </a:lnTo>
                  <a:lnTo>
                    <a:pt x="98247" y="88233"/>
                  </a:lnTo>
                  <a:lnTo>
                    <a:pt x="98247" y="97474"/>
                  </a:lnTo>
                  <a:lnTo>
                    <a:pt x="96186" y="111399"/>
                  </a:lnTo>
                  <a:lnTo>
                    <a:pt x="90065" y="102157"/>
                  </a:lnTo>
                  <a:lnTo>
                    <a:pt x="88004" y="102157"/>
                  </a:lnTo>
                  <a:lnTo>
                    <a:pt x="81883" y="95164"/>
                  </a:lnTo>
                  <a:lnTo>
                    <a:pt x="79822" y="90543"/>
                  </a:lnTo>
                  <a:lnTo>
                    <a:pt x="79822" y="83549"/>
                  </a:lnTo>
                  <a:lnTo>
                    <a:pt x="81883" y="78928"/>
                  </a:lnTo>
                  <a:lnTo>
                    <a:pt x="85943" y="74308"/>
                  </a:lnTo>
                  <a:lnTo>
                    <a:pt x="88004" y="74308"/>
                  </a:lnTo>
                  <a:lnTo>
                    <a:pt x="92126" y="71935"/>
                  </a:lnTo>
                  <a:lnTo>
                    <a:pt x="94125" y="71935"/>
                  </a:lnTo>
                  <a:lnTo>
                    <a:pt x="96186" y="69624"/>
                  </a:lnTo>
                  <a:lnTo>
                    <a:pt x="98247" y="65004"/>
                  </a:lnTo>
                  <a:lnTo>
                    <a:pt x="100246" y="58010"/>
                  </a:lnTo>
                  <a:lnTo>
                    <a:pt x="100246" y="53389"/>
                  </a:lnTo>
                  <a:lnTo>
                    <a:pt x="102307" y="53389"/>
                  </a:lnTo>
                  <a:lnTo>
                    <a:pt x="104368" y="51079"/>
                  </a:lnTo>
                  <a:lnTo>
                    <a:pt x="104368" y="48706"/>
                  </a:lnTo>
                  <a:lnTo>
                    <a:pt x="96186" y="39464"/>
                  </a:lnTo>
                  <a:lnTo>
                    <a:pt x="94125" y="39464"/>
                  </a:lnTo>
                  <a:lnTo>
                    <a:pt x="77761" y="44085"/>
                  </a:lnTo>
                  <a:lnTo>
                    <a:pt x="71640" y="44085"/>
                  </a:lnTo>
                  <a:lnTo>
                    <a:pt x="67518" y="41775"/>
                  </a:lnTo>
                  <a:lnTo>
                    <a:pt x="47094" y="41775"/>
                  </a:lnTo>
                  <a:lnTo>
                    <a:pt x="45032" y="39464"/>
                  </a:lnTo>
                  <a:lnTo>
                    <a:pt x="42971" y="39464"/>
                  </a:lnTo>
                  <a:lnTo>
                    <a:pt x="42971" y="25539"/>
                  </a:lnTo>
                  <a:lnTo>
                    <a:pt x="40910" y="25539"/>
                  </a:lnTo>
                  <a:lnTo>
                    <a:pt x="40910" y="13925"/>
                  </a:lnTo>
                  <a:lnTo>
                    <a:pt x="38912" y="11552"/>
                  </a:lnTo>
                  <a:lnTo>
                    <a:pt x="36850" y="11552"/>
                  </a:lnTo>
                  <a:lnTo>
                    <a:pt x="34789" y="9242"/>
                  </a:lnTo>
                  <a:lnTo>
                    <a:pt x="32791" y="16235"/>
                  </a:lnTo>
                  <a:lnTo>
                    <a:pt x="30729" y="13925"/>
                  </a:lnTo>
                  <a:lnTo>
                    <a:pt x="26607" y="13925"/>
                  </a:lnTo>
                  <a:lnTo>
                    <a:pt x="24546" y="11552"/>
                  </a:lnTo>
                  <a:lnTo>
                    <a:pt x="22547" y="6931"/>
                  </a:lnTo>
                  <a:lnTo>
                    <a:pt x="22547" y="4621"/>
                  </a:lnTo>
                  <a:lnTo>
                    <a:pt x="20486" y="0"/>
                  </a:lnTo>
                  <a:lnTo>
                    <a:pt x="14365" y="2310"/>
                  </a:lnTo>
                  <a:lnTo>
                    <a:pt x="16364" y="4621"/>
                  </a:lnTo>
                  <a:lnTo>
                    <a:pt x="8182" y="0"/>
                  </a:lnTo>
                  <a:lnTo>
                    <a:pt x="2061" y="0"/>
                  </a:lnTo>
                  <a:lnTo>
                    <a:pt x="6183" y="6931"/>
                  </a:lnTo>
                  <a:lnTo>
                    <a:pt x="2061" y="11552"/>
                  </a:lnTo>
                  <a:lnTo>
                    <a:pt x="0" y="16235"/>
                  </a:lnTo>
                  <a:lnTo>
                    <a:pt x="0" y="18546"/>
                  </a:lnTo>
                  <a:lnTo>
                    <a:pt x="2061" y="23166"/>
                  </a:lnTo>
                  <a:lnTo>
                    <a:pt x="6183" y="25539"/>
                  </a:lnTo>
                  <a:lnTo>
                    <a:pt x="10243" y="30160"/>
                  </a:lnTo>
                  <a:lnTo>
                    <a:pt x="12304" y="30160"/>
                  </a:lnTo>
                  <a:lnTo>
                    <a:pt x="22547" y="37154"/>
                  </a:lnTo>
                  <a:lnTo>
                    <a:pt x="22547" y="41775"/>
                  </a:lnTo>
                  <a:lnTo>
                    <a:pt x="10243" y="41775"/>
                  </a:lnTo>
                  <a:lnTo>
                    <a:pt x="10243" y="53389"/>
                  </a:lnTo>
                  <a:lnTo>
                    <a:pt x="8182" y="53389"/>
                  </a:lnTo>
                  <a:lnTo>
                    <a:pt x="4122" y="58010"/>
                  </a:lnTo>
                  <a:lnTo>
                    <a:pt x="8182" y="62693"/>
                  </a:lnTo>
                  <a:lnTo>
                    <a:pt x="12304" y="65004"/>
                  </a:lnTo>
                  <a:lnTo>
                    <a:pt x="18425" y="65004"/>
                  </a:lnTo>
                  <a:lnTo>
                    <a:pt x="22547" y="67314"/>
                  </a:lnTo>
                  <a:lnTo>
                    <a:pt x="24546" y="69624"/>
                  </a:lnTo>
                  <a:lnTo>
                    <a:pt x="24546" y="71935"/>
                  </a:lnTo>
                  <a:lnTo>
                    <a:pt x="22547" y="78928"/>
                  </a:lnTo>
                  <a:lnTo>
                    <a:pt x="20486" y="81239"/>
                  </a:lnTo>
                  <a:lnTo>
                    <a:pt x="18425" y="85860"/>
                  </a:lnTo>
                  <a:lnTo>
                    <a:pt x="22547" y="97474"/>
                  </a:lnTo>
                  <a:lnTo>
                    <a:pt x="32791" y="106778"/>
                  </a:lnTo>
                  <a:lnTo>
                    <a:pt x="32791" y="118393"/>
                  </a:lnTo>
                  <a:lnTo>
                    <a:pt x="38912" y="134628"/>
                  </a:lnTo>
                  <a:lnTo>
                    <a:pt x="36850" y="146242"/>
                  </a:lnTo>
                  <a:lnTo>
                    <a:pt x="45032" y="160167"/>
                  </a:lnTo>
                  <a:close/>
                </a:path>
              </a:pathLst>
            </a:custGeom>
            <a:noFill/>
            <a:ln w="1561" cap="flat">
              <a:solidFill>
                <a:srgbClr val="FFFFFF"/>
              </a:solidFill>
              <a:prstDash val="solid"/>
              <a:round/>
            </a:ln>
          </p:spPr>
          <p:txBody>
            <a:bodyPr rtlCol="0" anchor="ctr"/>
            <a:lstStyle/>
            <a:p>
              <a:endParaRPr lang="en-US" noProof="0" dirty="0"/>
            </a:p>
          </p:txBody>
        </p:sp>
        <p:sp>
          <p:nvSpPr>
            <p:cNvPr id="5262" name="Serbest Form 5261">
              <a:extLst>
                <a:ext uri="{FF2B5EF4-FFF2-40B4-BE49-F238E27FC236}">
                  <a16:creationId xmlns:a16="http://schemas.microsoft.com/office/drawing/2014/main" id="{B8600A50-30AA-8B41-AE99-385FA470EA8F}"/>
                </a:ext>
              </a:extLst>
            </p:cNvPr>
            <p:cNvSpPr/>
            <p:nvPr/>
          </p:nvSpPr>
          <p:spPr>
            <a:xfrm>
              <a:off x="6934308" y="1729967"/>
              <a:ext cx="10870" cy="12488"/>
            </a:xfrm>
            <a:custGeom>
              <a:avLst/>
              <a:gdLst>
                <a:gd name="connsiteX0" fmla="*/ 6329 w 10870"/>
                <a:gd name="connsiteY0" fmla="*/ 0 h 12488"/>
                <a:gd name="connsiteX1" fmla="*/ 10870 w 10870"/>
                <a:gd name="connsiteY1" fmla="*/ 4702 h 12488"/>
                <a:gd name="connsiteX2" fmla="*/ 10577 w 10870"/>
                <a:gd name="connsiteY2" fmla="*/ 6244 h 12488"/>
                <a:gd name="connsiteX3" fmla="*/ 6329 w 10870"/>
                <a:gd name="connsiteY3" fmla="*/ 12489 h 12488"/>
                <a:gd name="connsiteX4" fmla="*/ 2957 w 10870"/>
                <a:gd name="connsiteY4" fmla="*/ 7930 h 12488"/>
                <a:gd name="connsiteX5" fmla="*/ 396 w 10870"/>
                <a:gd name="connsiteY5" fmla="*/ 3434 h 1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70" h="12488">
                  <a:moveTo>
                    <a:pt x="6329" y="0"/>
                  </a:moveTo>
                  <a:cubicBezTo>
                    <a:pt x="8884" y="44"/>
                    <a:pt x="10914" y="2148"/>
                    <a:pt x="10870" y="4702"/>
                  </a:cubicBezTo>
                  <a:cubicBezTo>
                    <a:pt x="10864" y="5227"/>
                    <a:pt x="10764" y="5751"/>
                    <a:pt x="10577" y="6244"/>
                  </a:cubicBezTo>
                  <a:cubicBezTo>
                    <a:pt x="9702" y="8055"/>
                    <a:pt x="11389" y="12489"/>
                    <a:pt x="6329" y="12489"/>
                  </a:cubicBezTo>
                  <a:cubicBezTo>
                    <a:pt x="1270" y="12489"/>
                    <a:pt x="2957" y="9304"/>
                    <a:pt x="2957" y="7930"/>
                  </a:cubicBezTo>
                  <a:cubicBezTo>
                    <a:pt x="2957" y="6556"/>
                    <a:pt x="-1290" y="6120"/>
                    <a:pt x="396" y="3434"/>
                  </a:cubicBezTo>
                  <a:close/>
                </a:path>
              </a:pathLst>
            </a:custGeom>
            <a:solidFill>
              <a:srgbClr val="A6A6A6"/>
            </a:solidFill>
            <a:ln w="6245" cap="flat">
              <a:noFill/>
              <a:prstDash val="solid"/>
              <a:miter/>
            </a:ln>
          </p:spPr>
          <p:txBody>
            <a:bodyPr rtlCol="0" anchor="ctr"/>
            <a:lstStyle/>
            <a:p>
              <a:endParaRPr lang="en-US" noProof="0" dirty="0"/>
            </a:p>
          </p:txBody>
        </p:sp>
        <p:sp>
          <p:nvSpPr>
            <p:cNvPr id="5263" name="Serbest Form 5262">
              <a:extLst>
                <a:ext uri="{FF2B5EF4-FFF2-40B4-BE49-F238E27FC236}">
                  <a16:creationId xmlns:a16="http://schemas.microsoft.com/office/drawing/2014/main" id="{AC1AAABE-30FD-784C-B72D-DD962B983865}"/>
                </a:ext>
              </a:extLst>
            </p:cNvPr>
            <p:cNvSpPr/>
            <p:nvPr/>
          </p:nvSpPr>
          <p:spPr>
            <a:xfrm>
              <a:off x="6934308" y="1729967"/>
              <a:ext cx="10870" cy="12488"/>
            </a:xfrm>
            <a:custGeom>
              <a:avLst/>
              <a:gdLst>
                <a:gd name="connsiteX0" fmla="*/ 6329 w 10870"/>
                <a:gd name="connsiteY0" fmla="*/ 0 h 12488"/>
                <a:gd name="connsiteX1" fmla="*/ 10870 w 10870"/>
                <a:gd name="connsiteY1" fmla="*/ 4702 h 12488"/>
                <a:gd name="connsiteX2" fmla="*/ 10577 w 10870"/>
                <a:gd name="connsiteY2" fmla="*/ 6244 h 12488"/>
                <a:gd name="connsiteX3" fmla="*/ 6329 w 10870"/>
                <a:gd name="connsiteY3" fmla="*/ 12489 h 12488"/>
                <a:gd name="connsiteX4" fmla="*/ 2957 w 10870"/>
                <a:gd name="connsiteY4" fmla="*/ 7930 h 12488"/>
                <a:gd name="connsiteX5" fmla="*/ 396 w 10870"/>
                <a:gd name="connsiteY5" fmla="*/ 3434 h 1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70" h="12488">
                  <a:moveTo>
                    <a:pt x="6329" y="0"/>
                  </a:moveTo>
                  <a:cubicBezTo>
                    <a:pt x="8884" y="44"/>
                    <a:pt x="10914" y="2148"/>
                    <a:pt x="10870" y="4702"/>
                  </a:cubicBezTo>
                  <a:cubicBezTo>
                    <a:pt x="10864" y="5227"/>
                    <a:pt x="10764" y="5751"/>
                    <a:pt x="10577" y="6244"/>
                  </a:cubicBezTo>
                  <a:cubicBezTo>
                    <a:pt x="9702" y="8055"/>
                    <a:pt x="11389" y="12489"/>
                    <a:pt x="6329" y="12489"/>
                  </a:cubicBezTo>
                  <a:cubicBezTo>
                    <a:pt x="1270" y="12489"/>
                    <a:pt x="2957" y="9304"/>
                    <a:pt x="2957" y="7930"/>
                  </a:cubicBezTo>
                  <a:cubicBezTo>
                    <a:pt x="2957" y="6556"/>
                    <a:pt x="-1290" y="6120"/>
                    <a:pt x="396" y="3434"/>
                  </a:cubicBezTo>
                  <a:close/>
                </a:path>
              </a:pathLst>
            </a:custGeom>
            <a:noFill/>
            <a:ln w="1561" cap="flat">
              <a:solidFill>
                <a:srgbClr val="FFFFFF"/>
              </a:solidFill>
              <a:prstDash val="solid"/>
              <a:round/>
            </a:ln>
          </p:spPr>
          <p:txBody>
            <a:bodyPr rtlCol="0" anchor="ctr"/>
            <a:lstStyle/>
            <a:p>
              <a:endParaRPr lang="en-US" noProof="0" dirty="0"/>
            </a:p>
          </p:txBody>
        </p:sp>
        <p:sp>
          <p:nvSpPr>
            <p:cNvPr id="5264" name="Serbest Form 5263">
              <a:extLst>
                <a:ext uri="{FF2B5EF4-FFF2-40B4-BE49-F238E27FC236}">
                  <a16:creationId xmlns:a16="http://schemas.microsoft.com/office/drawing/2014/main" id="{25107013-5730-834B-9397-058F9B4110F8}"/>
                </a:ext>
              </a:extLst>
            </p:cNvPr>
            <p:cNvSpPr/>
            <p:nvPr/>
          </p:nvSpPr>
          <p:spPr>
            <a:xfrm>
              <a:off x="6209935" y="816794"/>
              <a:ext cx="202990" cy="139561"/>
            </a:xfrm>
            <a:custGeom>
              <a:avLst/>
              <a:gdLst>
                <a:gd name="connsiteX0" fmla="*/ 8557 w 202990"/>
                <a:gd name="connsiteY0" fmla="*/ 117019 h 139561"/>
                <a:gd name="connsiteX1" fmla="*/ 8557 w 202990"/>
                <a:gd name="connsiteY1" fmla="*/ 128259 h 139561"/>
                <a:gd name="connsiteX2" fmla="*/ 10681 w 202990"/>
                <a:gd name="connsiteY2" fmla="*/ 132755 h 139561"/>
                <a:gd name="connsiteX3" fmla="*/ 12866 w 202990"/>
                <a:gd name="connsiteY3" fmla="*/ 135003 h 139561"/>
                <a:gd name="connsiteX4" fmla="*/ 17114 w 202990"/>
                <a:gd name="connsiteY4" fmla="*/ 135003 h 139561"/>
                <a:gd name="connsiteX5" fmla="*/ 21423 w 202990"/>
                <a:gd name="connsiteY5" fmla="*/ 132755 h 139561"/>
                <a:gd name="connsiteX6" fmla="*/ 25670 w 202990"/>
                <a:gd name="connsiteY6" fmla="*/ 128259 h 139561"/>
                <a:gd name="connsiteX7" fmla="*/ 25670 w 202990"/>
                <a:gd name="connsiteY7" fmla="*/ 126011 h 139561"/>
                <a:gd name="connsiteX8" fmla="*/ 38474 w 202990"/>
                <a:gd name="connsiteY8" fmla="*/ 126011 h 139561"/>
                <a:gd name="connsiteX9" fmla="*/ 42784 w 202990"/>
                <a:gd name="connsiteY9" fmla="*/ 123763 h 139561"/>
                <a:gd name="connsiteX10" fmla="*/ 44908 w 202990"/>
                <a:gd name="connsiteY10" fmla="*/ 121515 h 139561"/>
                <a:gd name="connsiteX11" fmla="*/ 61959 w 202990"/>
                <a:gd name="connsiteY11" fmla="*/ 121515 h 139561"/>
                <a:gd name="connsiteX12" fmla="*/ 61959 w 202990"/>
                <a:gd name="connsiteY12" fmla="*/ 123763 h 139561"/>
                <a:gd name="connsiteX13" fmla="*/ 64145 w 202990"/>
                <a:gd name="connsiteY13" fmla="*/ 126011 h 139561"/>
                <a:gd name="connsiteX14" fmla="*/ 76949 w 202990"/>
                <a:gd name="connsiteY14" fmla="*/ 126011 h 139561"/>
                <a:gd name="connsiteX15" fmla="*/ 85506 w 202990"/>
                <a:gd name="connsiteY15" fmla="*/ 128259 h 139561"/>
                <a:gd name="connsiteX16" fmla="*/ 91877 w 202990"/>
                <a:gd name="connsiteY16" fmla="*/ 132755 h 139561"/>
                <a:gd name="connsiteX17" fmla="*/ 94063 w 202990"/>
                <a:gd name="connsiteY17" fmla="*/ 130507 h 139561"/>
                <a:gd name="connsiteX18" fmla="*/ 100433 w 202990"/>
                <a:gd name="connsiteY18" fmla="*/ 135003 h 139561"/>
                <a:gd name="connsiteX19" fmla="*/ 104743 w 202990"/>
                <a:gd name="connsiteY19" fmla="*/ 130507 h 139561"/>
                <a:gd name="connsiteX20" fmla="*/ 106866 w 202990"/>
                <a:gd name="connsiteY20" fmla="*/ 135003 h 139561"/>
                <a:gd name="connsiteX21" fmla="*/ 113237 w 202990"/>
                <a:gd name="connsiteY21" fmla="*/ 132755 h 139561"/>
                <a:gd name="connsiteX22" fmla="*/ 115423 w 202990"/>
                <a:gd name="connsiteY22" fmla="*/ 135003 h 139561"/>
                <a:gd name="connsiteX23" fmla="*/ 119670 w 202990"/>
                <a:gd name="connsiteY23" fmla="*/ 132755 h 139561"/>
                <a:gd name="connsiteX24" fmla="*/ 123918 w 202990"/>
                <a:gd name="connsiteY24" fmla="*/ 137313 h 139561"/>
                <a:gd name="connsiteX25" fmla="*/ 123918 w 202990"/>
                <a:gd name="connsiteY25" fmla="*/ 135003 h 139561"/>
                <a:gd name="connsiteX26" fmla="*/ 126104 w 202990"/>
                <a:gd name="connsiteY26" fmla="*/ 132755 h 139561"/>
                <a:gd name="connsiteX27" fmla="*/ 132475 w 202990"/>
                <a:gd name="connsiteY27" fmla="*/ 132755 h 139561"/>
                <a:gd name="connsiteX28" fmla="*/ 134598 w 202990"/>
                <a:gd name="connsiteY28" fmla="*/ 135003 h 139561"/>
                <a:gd name="connsiteX29" fmla="*/ 134598 w 202990"/>
                <a:gd name="connsiteY29" fmla="*/ 139561 h 139561"/>
                <a:gd name="connsiteX30" fmla="*/ 136784 w 202990"/>
                <a:gd name="connsiteY30" fmla="*/ 139561 h 139561"/>
                <a:gd name="connsiteX31" fmla="*/ 141031 w 202990"/>
                <a:gd name="connsiteY31" fmla="*/ 137313 h 139561"/>
                <a:gd name="connsiteX32" fmla="*/ 149588 w 202990"/>
                <a:gd name="connsiteY32" fmla="*/ 137313 h 139561"/>
                <a:gd name="connsiteX33" fmla="*/ 151712 w 202990"/>
                <a:gd name="connsiteY33" fmla="*/ 139561 h 139561"/>
                <a:gd name="connsiteX34" fmla="*/ 158145 w 202990"/>
                <a:gd name="connsiteY34" fmla="*/ 139561 h 139561"/>
                <a:gd name="connsiteX35" fmla="*/ 160268 w 202990"/>
                <a:gd name="connsiteY35" fmla="*/ 137313 h 139561"/>
                <a:gd name="connsiteX36" fmla="*/ 160268 w 202990"/>
                <a:gd name="connsiteY36" fmla="*/ 132755 h 139561"/>
                <a:gd name="connsiteX37" fmla="*/ 158145 w 202990"/>
                <a:gd name="connsiteY37" fmla="*/ 130507 h 139561"/>
                <a:gd name="connsiteX38" fmla="*/ 160268 w 202990"/>
                <a:gd name="connsiteY38" fmla="*/ 126011 h 139561"/>
                <a:gd name="connsiteX39" fmla="*/ 162392 w 202990"/>
                <a:gd name="connsiteY39" fmla="*/ 123763 h 139561"/>
                <a:gd name="connsiteX40" fmla="*/ 166702 w 202990"/>
                <a:gd name="connsiteY40" fmla="*/ 121515 h 139561"/>
                <a:gd name="connsiteX41" fmla="*/ 168826 w 202990"/>
                <a:gd name="connsiteY41" fmla="*/ 117019 h 139561"/>
                <a:gd name="connsiteX42" fmla="*/ 177382 w 202990"/>
                <a:gd name="connsiteY42" fmla="*/ 117019 h 139561"/>
                <a:gd name="connsiteX43" fmla="*/ 183753 w 202990"/>
                <a:gd name="connsiteY43" fmla="*/ 119267 h 139561"/>
                <a:gd name="connsiteX44" fmla="*/ 183753 w 202990"/>
                <a:gd name="connsiteY44" fmla="*/ 112523 h 139561"/>
                <a:gd name="connsiteX45" fmla="*/ 181629 w 202990"/>
                <a:gd name="connsiteY45" fmla="*/ 108027 h 139561"/>
                <a:gd name="connsiteX46" fmla="*/ 179506 w 202990"/>
                <a:gd name="connsiteY46" fmla="*/ 105779 h 139561"/>
                <a:gd name="connsiteX47" fmla="*/ 179506 w 202990"/>
                <a:gd name="connsiteY47" fmla="*/ 99035 h 139561"/>
                <a:gd name="connsiteX48" fmla="*/ 170949 w 202990"/>
                <a:gd name="connsiteY48" fmla="*/ 90043 h 139561"/>
                <a:gd name="connsiteX49" fmla="*/ 170949 w 202990"/>
                <a:gd name="connsiteY49" fmla="*/ 87796 h 139561"/>
                <a:gd name="connsiteX50" fmla="*/ 173073 w 202990"/>
                <a:gd name="connsiteY50" fmla="*/ 85548 h 139561"/>
                <a:gd name="connsiteX51" fmla="*/ 181629 w 202990"/>
                <a:gd name="connsiteY51" fmla="*/ 85548 h 139561"/>
                <a:gd name="connsiteX52" fmla="*/ 181629 w 202990"/>
                <a:gd name="connsiteY52" fmla="*/ 87796 h 139561"/>
                <a:gd name="connsiteX53" fmla="*/ 183753 w 202990"/>
                <a:gd name="connsiteY53" fmla="*/ 87796 h 139561"/>
                <a:gd name="connsiteX54" fmla="*/ 185877 w 202990"/>
                <a:gd name="connsiteY54" fmla="*/ 90043 h 139561"/>
                <a:gd name="connsiteX55" fmla="*/ 188063 w 202990"/>
                <a:gd name="connsiteY55" fmla="*/ 90043 h 139561"/>
                <a:gd name="connsiteX56" fmla="*/ 196557 w 202990"/>
                <a:gd name="connsiteY56" fmla="*/ 85548 h 139561"/>
                <a:gd name="connsiteX57" fmla="*/ 198743 w 202990"/>
                <a:gd name="connsiteY57" fmla="*/ 81052 h 139561"/>
                <a:gd name="connsiteX58" fmla="*/ 202990 w 202990"/>
                <a:gd name="connsiteY58" fmla="*/ 78804 h 139561"/>
                <a:gd name="connsiteX59" fmla="*/ 194433 w 202990"/>
                <a:gd name="connsiteY59" fmla="*/ 74308 h 139561"/>
                <a:gd name="connsiteX60" fmla="*/ 196557 w 202990"/>
                <a:gd name="connsiteY60" fmla="*/ 71997 h 139561"/>
                <a:gd name="connsiteX61" fmla="*/ 196557 w 202990"/>
                <a:gd name="connsiteY61" fmla="*/ 69812 h 139561"/>
                <a:gd name="connsiteX62" fmla="*/ 194433 w 202990"/>
                <a:gd name="connsiteY62" fmla="*/ 69812 h 139561"/>
                <a:gd name="connsiteX63" fmla="*/ 192310 w 202990"/>
                <a:gd name="connsiteY63" fmla="*/ 67564 h 139561"/>
                <a:gd name="connsiteX64" fmla="*/ 179506 w 202990"/>
                <a:gd name="connsiteY64" fmla="*/ 67564 h 139561"/>
                <a:gd name="connsiteX65" fmla="*/ 179506 w 202990"/>
                <a:gd name="connsiteY65" fmla="*/ 58510 h 139561"/>
                <a:gd name="connsiteX66" fmla="*/ 168826 w 202990"/>
                <a:gd name="connsiteY66" fmla="*/ 54014 h 139561"/>
                <a:gd name="connsiteX67" fmla="*/ 168826 w 202990"/>
                <a:gd name="connsiteY67" fmla="*/ 49518 h 139561"/>
                <a:gd name="connsiteX68" fmla="*/ 162392 w 202990"/>
                <a:gd name="connsiteY68" fmla="*/ 42774 h 139561"/>
                <a:gd name="connsiteX69" fmla="*/ 158145 w 202990"/>
                <a:gd name="connsiteY69" fmla="*/ 40526 h 139561"/>
                <a:gd name="connsiteX70" fmla="*/ 155959 w 202990"/>
                <a:gd name="connsiteY70" fmla="*/ 38278 h 139561"/>
                <a:gd name="connsiteX71" fmla="*/ 158145 w 202990"/>
                <a:gd name="connsiteY71" fmla="*/ 31534 h 139561"/>
                <a:gd name="connsiteX72" fmla="*/ 153835 w 202990"/>
                <a:gd name="connsiteY72" fmla="*/ 24790 h 139561"/>
                <a:gd name="connsiteX73" fmla="*/ 155959 w 202990"/>
                <a:gd name="connsiteY73" fmla="*/ 22542 h 139561"/>
                <a:gd name="connsiteX74" fmla="*/ 155959 w 202990"/>
                <a:gd name="connsiteY74" fmla="*/ 18046 h 139561"/>
                <a:gd name="connsiteX75" fmla="*/ 153835 w 202990"/>
                <a:gd name="connsiteY75" fmla="*/ 15798 h 139561"/>
                <a:gd name="connsiteX76" fmla="*/ 141031 w 202990"/>
                <a:gd name="connsiteY76" fmla="*/ 9054 h 139561"/>
                <a:gd name="connsiteX77" fmla="*/ 138908 w 202990"/>
                <a:gd name="connsiteY77" fmla="*/ 6806 h 139561"/>
                <a:gd name="connsiteX78" fmla="*/ 136784 w 202990"/>
                <a:gd name="connsiteY78" fmla="*/ 6806 h 139561"/>
                <a:gd name="connsiteX79" fmla="*/ 126104 w 202990"/>
                <a:gd name="connsiteY79" fmla="*/ 13550 h 139561"/>
                <a:gd name="connsiteX80" fmla="*/ 123918 w 202990"/>
                <a:gd name="connsiteY80" fmla="*/ 6806 h 139561"/>
                <a:gd name="connsiteX81" fmla="*/ 111114 w 202990"/>
                <a:gd name="connsiteY81" fmla="*/ 4496 h 139561"/>
                <a:gd name="connsiteX82" fmla="*/ 106866 w 202990"/>
                <a:gd name="connsiteY82" fmla="*/ 6806 h 139561"/>
                <a:gd name="connsiteX83" fmla="*/ 106866 w 202990"/>
                <a:gd name="connsiteY83" fmla="*/ 4496 h 139561"/>
                <a:gd name="connsiteX84" fmla="*/ 104743 w 202990"/>
                <a:gd name="connsiteY84" fmla="*/ 2248 h 139561"/>
                <a:gd name="connsiteX85" fmla="*/ 98310 w 202990"/>
                <a:gd name="connsiteY85" fmla="*/ 2248 h 139561"/>
                <a:gd name="connsiteX86" fmla="*/ 96186 w 202990"/>
                <a:gd name="connsiteY86" fmla="*/ 0 h 139561"/>
                <a:gd name="connsiteX87" fmla="*/ 91877 w 202990"/>
                <a:gd name="connsiteY87" fmla="*/ 0 h 139561"/>
                <a:gd name="connsiteX88" fmla="*/ 89753 w 202990"/>
                <a:gd name="connsiteY88" fmla="*/ 2248 h 139561"/>
                <a:gd name="connsiteX89" fmla="*/ 87629 w 202990"/>
                <a:gd name="connsiteY89" fmla="*/ 6806 h 139561"/>
                <a:gd name="connsiteX90" fmla="*/ 85506 w 202990"/>
                <a:gd name="connsiteY90" fmla="*/ 9054 h 139561"/>
                <a:gd name="connsiteX91" fmla="*/ 83320 w 202990"/>
                <a:gd name="connsiteY91" fmla="*/ 9054 h 139561"/>
                <a:gd name="connsiteX92" fmla="*/ 81196 w 202990"/>
                <a:gd name="connsiteY92" fmla="*/ 11302 h 139561"/>
                <a:gd name="connsiteX93" fmla="*/ 79072 w 202990"/>
                <a:gd name="connsiteY93" fmla="*/ 9054 h 139561"/>
                <a:gd name="connsiteX94" fmla="*/ 70516 w 202990"/>
                <a:gd name="connsiteY94" fmla="*/ 9054 h 139561"/>
                <a:gd name="connsiteX95" fmla="*/ 68392 w 202990"/>
                <a:gd name="connsiteY95" fmla="*/ 11302 h 139561"/>
                <a:gd name="connsiteX96" fmla="*/ 64145 w 202990"/>
                <a:gd name="connsiteY96" fmla="*/ 13550 h 139561"/>
                <a:gd name="connsiteX97" fmla="*/ 61959 w 202990"/>
                <a:gd name="connsiteY97" fmla="*/ 15798 h 139561"/>
                <a:gd name="connsiteX98" fmla="*/ 61959 w 202990"/>
                <a:gd name="connsiteY98" fmla="*/ 20294 h 139561"/>
                <a:gd name="connsiteX99" fmla="*/ 68392 w 202990"/>
                <a:gd name="connsiteY99" fmla="*/ 27038 h 139561"/>
                <a:gd name="connsiteX100" fmla="*/ 66268 w 202990"/>
                <a:gd name="connsiteY100" fmla="*/ 29286 h 139561"/>
                <a:gd name="connsiteX101" fmla="*/ 59835 w 202990"/>
                <a:gd name="connsiteY101" fmla="*/ 29286 h 139561"/>
                <a:gd name="connsiteX102" fmla="*/ 57712 w 202990"/>
                <a:gd name="connsiteY102" fmla="*/ 27038 h 139561"/>
                <a:gd name="connsiteX103" fmla="*/ 55588 w 202990"/>
                <a:gd name="connsiteY103" fmla="*/ 27038 h 139561"/>
                <a:gd name="connsiteX104" fmla="*/ 57712 w 202990"/>
                <a:gd name="connsiteY104" fmla="*/ 33782 h 139561"/>
                <a:gd name="connsiteX105" fmla="*/ 51279 w 202990"/>
                <a:gd name="connsiteY105" fmla="*/ 33782 h 139561"/>
                <a:gd name="connsiteX106" fmla="*/ 49155 w 202990"/>
                <a:gd name="connsiteY106" fmla="*/ 36030 h 139561"/>
                <a:gd name="connsiteX107" fmla="*/ 49155 w 202990"/>
                <a:gd name="connsiteY107" fmla="*/ 38278 h 139561"/>
                <a:gd name="connsiteX108" fmla="*/ 51279 w 202990"/>
                <a:gd name="connsiteY108" fmla="*/ 42774 h 139561"/>
                <a:gd name="connsiteX109" fmla="*/ 51279 w 202990"/>
                <a:gd name="connsiteY109" fmla="*/ 45022 h 139561"/>
                <a:gd name="connsiteX110" fmla="*/ 47031 w 202990"/>
                <a:gd name="connsiteY110" fmla="*/ 45022 h 139561"/>
                <a:gd name="connsiteX111" fmla="*/ 47031 w 202990"/>
                <a:gd name="connsiteY111" fmla="*/ 47270 h 139561"/>
                <a:gd name="connsiteX112" fmla="*/ 49155 w 202990"/>
                <a:gd name="connsiteY112" fmla="*/ 49518 h 139561"/>
                <a:gd name="connsiteX113" fmla="*/ 49155 w 202990"/>
                <a:gd name="connsiteY113" fmla="*/ 54014 h 139561"/>
                <a:gd name="connsiteX114" fmla="*/ 51279 w 202990"/>
                <a:gd name="connsiteY114" fmla="*/ 56262 h 139561"/>
                <a:gd name="connsiteX115" fmla="*/ 51279 w 202990"/>
                <a:gd name="connsiteY115" fmla="*/ 58510 h 139561"/>
                <a:gd name="connsiteX116" fmla="*/ 47031 w 202990"/>
                <a:gd name="connsiteY116" fmla="*/ 58510 h 139561"/>
                <a:gd name="connsiteX117" fmla="*/ 49155 w 202990"/>
                <a:gd name="connsiteY117" fmla="*/ 56262 h 139561"/>
                <a:gd name="connsiteX118" fmla="*/ 49155 w 202990"/>
                <a:gd name="connsiteY118" fmla="*/ 54014 h 139561"/>
                <a:gd name="connsiteX119" fmla="*/ 42784 w 202990"/>
                <a:gd name="connsiteY119" fmla="*/ 54014 h 139561"/>
                <a:gd name="connsiteX120" fmla="*/ 38474 w 202990"/>
                <a:gd name="connsiteY120" fmla="*/ 56262 h 139561"/>
                <a:gd name="connsiteX121" fmla="*/ 36351 w 202990"/>
                <a:gd name="connsiteY121" fmla="*/ 58510 h 139561"/>
                <a:gd name="connsiteX122" fmla="*/ 34227 w 202990"/>
                <a:gd name="connsiteY122" fmla="*/ 63005 h 139561"/>
                <a:gd name="connsiteX123" fmla="*/ 29917 w 202990"/>
                <a:gd name="connsiteY123" fmla="*/ 58510 h 139561"/>
                <a:gd name="connsiteX124" fmla="*/ 29917 w 202990"/>
                <a:gd name="connsiteY124" fmla="*/ 65253 h 139561"/>
                <a:gd name="connsiteX125" fmla="*/ 19237 w 202990"/>
                <a:gd name="connsiteY125" fmla="*/ 65253 h 139561"/>
                <a:gd name="connsiteX126" fmla="*/ 19237 w 202990"/>
                <a:gd name="connsiteY126" fmla="*/ 63005 h 139561"/>
                <a:gd name="connsiteX127" fmla="*/ 17114 w 202990"/>
                <a:gd name="connsiteY127" fmla="*/ 60757 h 139561"/>
                <a:gd name="connsiteX128" fmla="*/ 14990 w 202990"/>
                <a:gd name="connsiteY128" fmla="*/ 60757 h 139561"/>
                <a:gd name="connsiteX129" fmla="*/ 10681 w 202990"/>
                <a:gd name="connsiteY129" fmla="*/ 63005 h 139561"/>
                <a:gd name="connsiteX130" fmla="*/ 6433 w 202990"/>
                <a:gd name="connsiteY130" fmla="*/ 63005 h 139561"/>
                <a:gd name="connsiteX131" fmla="*/ 4310 w 202990"/>
                <a:gd name="connsiteY131" fmla="*/ 65253 h 139561"/>
                <a:gd name="connsiteX132" fmla="*/ 2186 w 202990"/>
                <a:gd name="connsiteY132" fmla="*/ 65253 h 139561"/>
                <a:gd name="connsiteX133" fmla="*/ 4310 w 202990"/>
                <a:gd name="connsiteY133" fmla="*/ 69812 h 139561"/>
                <a:gd name="connsiteX134" fmla="*/ 6433 w 202990"/>
                <a:gd name="connsiteY134" fmla="*/ 71997 h 139561"/>
                <a:gd name="connsiteX135" fmla="*/ 6433 w 202990"/>
                <a:gd name="connsiteY135" fmla="*/ 76556 h 139561"/>
                <a:gd name="connsiteX136" fmla="*/ 8557 w 202990"/>
                <a:gd name="connsiteY136" fmla="*/ 78804 h 139561"/>
                <a:gd name="connsiteX137" fmla="*/ 12866 w 202990"/>
                <a:gd name="connsiteY137" fmla="*/ 87796 h 139561"/>
                <a:gd name="connsiteX138" fmla="*/ 14990 w 202990"/>
                <a:gd name="connsiteY138" fmla="*/ 90043 h 139561"/>
                <a:gd name="connsiteX139" fmla="*/ 14990 w 202990"/>
                <a:gd name="connsiteY139" fmla="*/ 92291 h 139561"/>
                <a:gd name="connsiteX140" fmla="*/ 12866 w 202990"/>
                <a:gd name="connsiteY140" fmla="*/ 94539 h 139561"/>
                <a:gd name="connsiteX141" fmla="*/ 12866 w 202990"/>
                <a:gd name="connsiteY141" fmla="*/ 99035 h 139561"/>
                <a:gd name="connsiteX142" fmla="*/ 4310 w 202990"/>
                <a:gd name="connsiteY142" fmla="*/ 101283 h 139561"/>
                <a:gd name="connsiteX143" fmla="*/ 4310 w 202990"/>
                <a:gd name="connsiteY143" fmla="*/ 108027 h 139561"/>
                <a:gd name="connsiteX144" fmla="*/ 0 w 202990"/>
                <a:gd name="connsiteY144" fmla="*/ 108027 h 139561"/>
                <a:gd name="connsiteX145" fmla="*/ 0 w 202990"/>
                <a:gd name="connsiteY145" fmla="*/ 110275 h 139561"/>
                <a:gd name="connsiteX146" fmla="*/ 2186 w 202990"/>
                <a:gd name="connsiteY146" fmla="*/ 112523 h 139561"/>
                <a:gd name="connsiteX147" fmla="*/ 4310 w 202990"/>
                <a:gd name="connsiteY147" fmla="*/ 112523 h 139561"/>
                <a:gd name="connsiteX148" fmla="*/ 8557 w 202990"/>
                <a:gd name="connsiteY148" fmla="*/ 117019 h 1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202990" h="139561">
                  <a:moveTo>
                    <a:pt x="8557" y="117019"/>
                  </a:moveTo>
                  <a:lnTo>
                    <a:pt x="8557" y="128259"/>
                  </a:lnTo>
                  <a:lnTo>
                    <a:pt x="10681" y="132755"/>
                  </a:lnTo>
                  <a:lnTo>
                    <a:pt x="12866" y="135003"/>
                  </a:lnTo>
                  <a:lnTo>
                    <a:pt x="17114" y="135003"/>
                  </a:lnTo>
                  <a:lnTo>
                    <a:pt x="21423" y="132755"/>
                  </a:lnTo>
                  <a:lnTo>
                    <a:pt x="25670" y="128259"/>
                  </a:lnTo>
                  <a:lnTo>
                    <a:pt x="25670" y="126011"/>
                  </a:lnTo>
                  <a:lnTo>
                    <a:pt x="38474" y="126011"/>
                  </a:lnTo>
                  <a:lnTo>
                    <a:pt x="42784" y="123763"/>
                  </a:lnTo>
                  <a:lnTo>
                    <a:pt x="44908" y="121515"/>
                  </a:lnTo>
                  <a:lnTo>
                    <a:pt x="61959" y="121515"/>
                  </a:lnTo>
                  <a:lnTo>
                    <a:pt x="61959" y="123763"/>
                  </a:lnTo>
                  <a:lnTo>
                    <a:pt x="64145" y="126011"/>
                  </a:lnTo>
                  <a:lnTo>
                    <a:pt x="76949" y="126011"/>
                  </a:lnTo>
                  <a:lnTo>
                    <a:pt x="85506" y="128259"/>
                  </a:lnTo>
                  <a:lnTo>
                    <a:pt x="91877" y="132755"/>
                  </a:lnTo>
                  <a:lnTo>
                    <a:pt x="94063" y="130507"/>
                  </a:lnTo>
                  <a:lnTo>
                    <a:pt x="100433" y="135003"/>
                  </a:lnTo>
                  <a:lnTo>
                    <a:pt x="104743" y="130507"/>
                  </a:lnTo>
                  <a:lnTo>
                    <a:pt x="106866" y="135003"/>
                  </a:lnTo>
                  <a:lnTo>
                    <a:pt x="113237" y="132755"/>
                  </a:lnTo>
                  <a:lnTo>
                    <a:pt x="115423" y="135003"/>
                  </a:lnTo>
                  <a:lnTo>
                    <a:pt x="119670" y="132755"/>
                  </a:lnTo>
                  <a:lnTo>
                    <a:pt x="123918" y="137313"/>
                  </a:lnTo>
                  <a:lnTo>
                    <a:pt x="123918" y="135003"/>
                  </a:lnTo>
                  <a:lnTo>
                    <a:pt x="126104" y="132755"/>
                  </a:lnTo>
                  <a:lnTo>
                    <a:pt x="132475" y="132755"/>
                  </a:lnTo>
                  <a:lnTo>
                    <a:pt x="134598" y="135003"/>
                  </a:lnTo>
                  <a:lnTo>
                    <a:pt x="134598" y="139561"/>
                  </a:lnTo>
                  <a:lnTo>
                    <a:pt x="136784" y="139561"/>
                  </a:lnTo>
                  <a:lnTo>
                    <a:pt x="141031" y="137313"/>
                  </a:lnTo>
                  <a:lnTo>
                    <a:pt x="149588" y="137313"/>
                  </a:lnTo>
                  <a:lnTo>
                    <a:pt x="151712" y="139561"/>
                  </a:lnTo>
                  <a:lnTo>
                    <a:pt x="158145" y="139561"/>
                  </a:lnTo>
                  <a:lnTo>
                    <a:pt x="160268" y="137313"/>
                  </a:lnTo>
                  <a:lnTo>
                    <a:pt x="160268" y="132755"/>
                  </a:lnTo>
                  <a:lnTo>
                    <a:pt x="158145" y="130507"/>
                  </a:lnTo>
                  <a:lnTo>
                    <a:pt x="160268" y="126011"/>
                  </a:lnTo>
                  <a:lnTo>
                    <a:pt x="162392" y="123763"/>
                  </a:lnTo>
                  <a:lnTo>
                    <a:pt x="166702" y="121515"/>
                  </a:lnTo>
                  <a:lnTo>
                    <a:pt x="168826" y="117019"/>
                  </a:lnTo>
                  <a:lnTo>
                    <a:pt x="177382" y="117019"/>
                  </a:lnTo>
                  <a:lnTo>
                    <a:pt x="183753" y="119267"/>
                  </a:lnTo>
                  <a:lnTo>
                    <a:pt x="183753" y="112523"/>
                  </a:lnTo>
                  <a:lnTo>
                    <a:pt x="181629" y="108027"/>
                  </a:lnTo>
                  <a:lnTo>
                    <a:pt x="179506" y="105779"/>
                  </a:lnTo>
                  <a:lnTo>
                    <a:pt x="179506" y="99035"/>
                  </a:lnTo>
                  <a:lnTo>
                    <a:pt x="170949" y="90043"/>
                  </a:lnTo>
                  <a:lnTo>
                    <a:pt x="170949" y="87796"/>
                  </a:lnTo>
                  <a:lnTo>
                    <a:pt x="173073" y="85548"/>
                  </a:lnTo>
                  <a:lnTo>
                    <a:pt x="181629" y="85548"/>
                  </a:lnTo>
                  <a:lnTo>
                    <a:pt x="181629" y="87796"/>
                  </a:lnTo>
                  <a:lnTo>
                    <a:pt x="183753" y="87796"/>
                  </a:lnTo>
                  <a:lnTo>
                    <a:pt x="185877" y="90043"/>
                  </a:lnTo>
                  <a:lnTo>
                    <a:pt x="188063" y="90043"/>
                  </a:lnTo>
                  <a:lnTo>
                    <a:pt x="196557" y="85548"/>
                  </a:lnTo>
                  <a:lnTo>
                    <a:pt x="198743" y="81052"/>
                  </a:lnTo>
                  <a:lnTo>
                    <a:pt x="202990" y="78804"/>
                  </a:lnTo>
                  <a:lnTo>
                    <a:pt x="194433" y="74308"/>
                  </a:lnTo>
                  <a:lnTo>
                    <a:pt x="196557" y="71997"/>
                  </a:lnTo>
                  <a:lnTo>
                    <a:pt x="196557" y="69812"/>
                  </a:lnTo>
                  <a:lnTo>
                    <a:pt x="194433" y="69812"/>
                  </a:lnTo>
                  <a:lnTo>
                    <a:pt x="192310" y="67564"/>
                  </a:lnTo>
                  <a:lnTo>
                    <a:pt x="179506" y="67564"/>
                  </a:lnTo>
                  <a:lnTo>
                    <a:pt x="179506" y="58510"/>
                  </a:lnTo>
                  <a:lnTo>
                    <a:pt x="168826" y="54014"/>
                  </a:lnTo>
                  <a:lnTo>
                    <a:pt x="168826" y="49518"/>
                  </a:lnTo>
                  <a:lnTo>
                    <a:pt x="162392" y="42774"/>
                  </a:lnTo>
                  <a:lnTo>
                    <a:pt x="158145" y="40526"/>
                  </a:lnTo>
                  <a:lnTo>
                    <a:pt x="155959" y="38278"/>
                  </a:lnTo>
                  <a:lnTo>
                    <a:pt x="158145" y="31534"/>
                  </a:lnTo>
                  <a:lnTo>
                    <a:pt x="153835" y="24790"/>
                  </a:lnTo>
                  <a:lnTo>
                    <a:pt x="155959" y="22542"/>
                  </a:lnTo>
                  <a:lnTo>
                    <a:pt x="155959" y="18046"/>
                  </a:lnTo>
                  <a:lnTo>
                    <a:pt x="153835" y="15798"/>
                  </a:lnTo>
                  <a:lnTo>
                    <a:pt x="141031" y="9054"/>
                  </a:lnTo>
                  <a:lnTo>
                    <a:pt x="138908" y="6806"/>
                  </a:lnTo>
                  <a:lnTo>
                    <a:pt x="136784" y="6806"/>
                  </a:lnTo>
                  <a:lnTo>
                    <a:pt x="126104" y="13550"/>
                  </a:lnTo>
                  <a:lnTo>
                    <a:pt x="123918" y="6806"/>
                  </a:lnTo>
                  <a:lnTo>
                    <a:pt x="111114" y="4496"/>
                  </a:lnTo>
                  <a:lnTo>
                    <a:pt x="106866" y="6806"/>
                  </a:lnTo>
                  <a:lnTo>
                    <a:pt x="106866" y="4496"/>
                  </a:lnTo>
                  <a:lnTo>
                    <a:pt x="104743" y="2248"/>
                  </a:lnTo>
                  <a:lnTo>
                    <a:pt x="98310" y="2248"/>
                  </a:lnTo>
                  <a:lnTo>
                    <a:pt x="96186" y="0"/>
                  </a:lnTo>
                  <a:lnTo>
                    <a:pt x="91877" y="0"/>
                  </a:lnTo>
                  <a:lnTo>
                    <a:pt x="89753" y="2248"/>
                  </a:lnTo>
                  <a:lnTo>
                    <a:pt x="87629" y="6806"/>
                  </a:lnTo>
                  <a:lnTo>
                    <a:pt x="85506" y="9054"/>
                  </a:lnTo>
                  <a:lnTo>
                    <a:pt x="83320" y="9054"/>
                  </a:lnTo>
                  <a:lnTo>
                    <a:pt x="81196" y="11302"/>
                  </a:lnTo>
                  <a:lnTo>
                    <a:pt x="79072" y="9054"/>
                  </a:lnTo>
                  <a:lnTo>
                    <a:pt x="70516" y="9054"/>
                  </a:lnTo>
                  <a:lnTo>
                    <a:pt x="68392" y="11302"/>
                  </a:lnTo>
                  <a:lnTo>
                    <a:pt x="64145" y="13550"/>
                  </a:lnTo>
                  <a:lnTo>
                    <a:pt x="61959" y="15798"/>
                  </a:lnTo>
                  <a:lnTo>
                    <a:pt x="61959" y="20294"/>
                  </a:lnTo>
                  <a:lnTo>
                    <a:pt x="68392" y="27038"/>
                  </a:lnTo>
                  <a:lnTo>
                    <a:pt x="66268" y="29286"/>
                  </a:lnTo>
                  <a:lnTo>
                    <a:pt x="59835" y="29286"/>
                  </a:lnTo>
                  <a:lnTo>
                    <a:pt x="57712" y="27038"/>
                  </a:lnTo>
                  <a:lnTo>
                    <a:pt x="55588" y="27038"/>
                  </a:lnTo>
                  <a:lnTo>
                    <a:pt x="57712" y="33782"/>
                  </a:lnTo>
                  <a:lnTo>
                    <a:pt x="51279" y="33782"/>
                  </a:lnTo>
                  <a:lnTo>
                    <a:pt x="49155" y="36030"/>
                  </a:lnTo>
                  <a:lnTo>
                    <a:pt x="49155" y="38278"/>
                  </a:lnTo>
                  <a:lnTo>
                    <a:pt x="51279" y="42774"/>
                  </a:lnTo>
                  <a:lnTo>
                    <a:pt x="51279" y="45022"/>
                  </a:lnTo>
                  <a:lnTo>
                    <a:pt x="47031" y="45022"/>
                  </a:lnTo>
                  <a:lnTo>
                    <a:pt x="47031" y="47270"/>
                  </a:lnTo>
                  <a:lnTo>
                    <a:pt x="49155" y="49518"/>
                  </a:lnTo>
                  <a:lnTo>
                    <a:pt x="49155" y="54014"/>
                  </a:lnTo>
                  <a:lnTo>
                    <a:pt x="51279" y="56262"/>
                  </a:lnTo>
                  <a:lnTo>
                    <a:pt x="51279" y="58510"/>
                  </a:lnTo>
                  <a:lnTo>
                    <a:pt x="47031" y="58510"/>
                  </a:lnTo>
                  <a:lnTo>
                    <a:pt x="49155" y="56262"/>
                  </a:lnTo>
                  <a:lnTo>
                    <a:pt x="49155" y="54014"/>
                  </a:lnTo>
                  <a:lnTo>
                    <a:pt x="42784" y="54014"/>
                  </a:lnTo>
                  <a:lnTo>
                    <a:pt x="38474" y="56262"/>
                  </a:lnTo>
                  <a:lnTo>
                    <a:pt x="36351" y="58510"/>
                  </a:lnTo>
                  <a:lnTo>
                    <a:pt x="34227" y="63005"/>
                  </a:lnTo>
                  <a:lnTo>
                    <a:pt x="29917" y="58510"/>
                  </a:lnTo>
                  <a:lnTo>
                    <a:pt x="29917" y="65253"/>
                  </a:lnTo>
                  <a:lnTo>
                    <a:pt x="19237" y="65253"/>
                  </a:lnTo>
                  <a:lnTo>
                    <a:pt x="19237" y="63005"/>
                  </a:lnTo>
                  <a:lnTo>
                    <a:pt x="17114" y="60757"/>
                  </a:lnTo>
                  <a:lnTo>
                    <a:pt x="14990" y="60757"/>
                  </a:lnTo>
                  <a:lnTo>
                    <a:pt x="10681" y="63005"/>
                  </a:lnTo>
                  <a:lnTo>
                    <a:pt x="6433" y="63005"/>
                  </a:lnTo>
                  <a:lnTo>
                    <a:pt x="4310" y="65253"/>
                  </a:lnTo>
                  <a:lnTo>
                    <a:pt x="2186" y="65253"/>
                  </a:lnTo>
                  <a:lnTo>
                    <a:pt x="4310" y="69812"/>
                  </a:lnTo>
                  <a:lnTo>
                    <a:pt x="6433" y="71997"/>
                  </a:lnTo>
                  <a:lnTo>
                    <a:pt x="6433" y="76556"/>
                  </a:lnTo>
                  <a:lnTo>
                    <a:pt x="8557" y="78804"/>
                  </a:lnTo>
                  <a:lnTo>
                    <a:pt x="12866" y="87796"/>
                  </a:lnTo>
                  <a:lnTo>
                    <a:pt x="14990" y="90043"/>
                  </a:lnTo>
                  <a:lnTo>
                    <a:pt x="14990" y="92291"/>
                  </a:lnTo>
                  <a:lnTo>
                    <a:pt x="12866" y="94539"/>
                  </a:lnTo>
                  <a:lnTo>
                    <a:pt x="12866" y="99035"/>
                  </a:lnTo>
                  <a:lnTo>
                    <a:pt x="4310" y="101283"/>
                  </a:lnTo>
                  <a:lnTo>
                    <a:pt x="4310" y="108027"/>
                  </a:lnTo>
                  <a:lnTo>
                    <a:pt x="0" y="108027"/>
                  </a:lnTo>
                  <a:lnTo>
                    <a:pt x="0" y="110275"/>
                  </a:lnTo>
                  <a:lnTo>
                    <a:pt x="2186" y="112523"/>
                  </a:lnTo>
                  <a:lnTo>
                    <a:pt x="4310" y="112523"/>
                  </a:lnTo>
                  <a:lnTo>
                    <a:pt x="8557" y="117019"/>
                  </a:lnTo>
                  <a:close/>
                </a:path>
              </a:pathLst>
            </a:custGeom>
            <a:solidFill>
              <a:srgbClr val="FF0000"/>
            </a:solidFill>
            <a:ln w="6245" cap="flat">
              <a:noFill/>
              <a:prstDash val="solid"/>
              <a:miter/>
            </a:ln>
          </p:spPr>
          <p:txBody>
            <a:bodyPr rtlCol="0" anchor="ctr"/>
            <a:lstStyle/>
            <a:p>
              <a:endParaRPr lang="en-US" noProof="0" dirty="0"/>
            </a:p>
          </p:txBody>
        </p:sp>
        <p:sp>
          <p:nvSpPr>
            <p:cNvPr id="5265" name="Serbest Form 5264">
              <a:extLst>
                <a:ext uri="{FF2B5EF4-FFF2-40B4-BE49-F238E27FC236}">
                  <a16:creationId xmlns:a16="http://schemas.microsoft.com/office/drawing/2014/main" id="{F3A4263E-F11B-9A4F-9976-A7928158717F}"/>
                </a:ext>
              </a:extLst>
            </p:cNvPr>
            <p:cNvSpPr/>
            <p:nvPr/>
          </p:nvSpPr>
          <p:spPr>
            <a:xfrm>
              <a:off x="6209935" y="816794"/>
              <a:ext cx="202990" cy="139561"/>
            </a:xfrm>
            <a:custGeom>
              <a:avLst/>
              <a:gdLst>
                <a:gd name="connsiteX0" fmla="*/ 8557 w 202990"/>
                <a:gd name="connsiteY0" fmla="*/ 117019 h 139561"/>
                <a:gd name="connsiteX1" fmla="*/ 8557 w 202990"/>
                <a:gd name="connsiteY1" fmla="*/ 128259 h 139561"/>
                <a:gd name="connsiteX2" fmla="*/ 10681 w 202990"/>
                <a:gd name="connsiteY2" fmla="*/ 132817 h 139561"/>
                <a:gd name="connsiteX3" fmla="*/ 12866 w 202990"/>
                <a:gd name="connsiteY3" fmla="*/ 135003 h 139561"/>
                <a:gd name="connsiteX4" fmla="*/ 17114 w 202990"/>
                <a:gd name="connsiteY4" fmla="*/ 135003 h 139561"/>
                <a:gd name="connsiteX5" fmla="*/ 21423 w 202990"/>
                <a:gd name="connsiteY5" fmla="*/ 132817 h 139561"/>
                <a:gd name="connsiteX6" fmla="*/ 25670 w 202990"/>
                <a:gd name="connsiteY6" fmla="*/ 128259 h 139561"/>
                <a:gd name="connsiteX7" fmla="*/ 25670 w 202990"/>
                <a:gd name="connsiteY7" fmla="*/ 126011 h 139561"/>
                <a:gd name="connsiteX8" fmla="*/ 38474 w 202990"/>
                <a:gd name="connsiteY8" fmla="*/ 126011 h 139561"/>
                <a:gd name="connsiteX9" fmla="*/ 42784 w 202990"/>
                <a:gd name="connsiteY9" fmla="*/ 123763 h 139561"/>
                <a:gd name="connsiteX10" fmla="*/ 44908 w 202990"/>
                <a:gd name="connsiteY10" fmla="*/ 121515 h 139561"/>
                <a:gd name="connsiteX11" fmla="*/ 61959 w 202990"/>
                <a:gd name="connsiteY11" fmla="*/ 121515 h 139561"/>
                <a:gd name="connsiteX12" fmla="*/ 61959 w 202990"/>
                <a:gd name="connsiteY12" fmla="*/ 123763 h 139561"/>
                <a:gd name="connsiteX13" fmla="*/ 64145 w 202990"/>
                <a:gd name="connsiteY13" fmla="*/ 126011 h 139561"/>
                <a:gd name="connsiteX14" fmla="*/ 76949 w 202990"/>
                <a:gd name="connsiteY14" fmla="*/ 126011 h 139561"/>
                <a:gd name="connsiteX15" fmla="*/ 85506 w 202990"/>
                <a:gd name="connsiteY15" fmla="*/ 128259 h 139561"/>
                <a:gd name="connsiteX16" fmla="*/ 91877 w 202990"/>
                <a:gd name="connsiteY16" fmla="*/ 132817 h 139561"/>
                <a:gd name="connsiteX17" fmla="*/ 94063 w 202990"/>
                <a:gd name="connsiteY17" fmla="*/ 130507 h 139561"/>
                <a:gd name="connsiteX18" fmla="*/ 100433 w 202990"/>
                <a:gd name="connsiteY18" fmla="*/ 135003 h 139561"/>
                <a:gd name="connsiteX19" fmla="*/ 104743 w 202990"/>
                <a:gd name="connsiteY19" fmla="*/ 130507 h 139561"/>
                <a:gd name="connsiteX20" fmla="*/ 106866 w 202990"/>
                <a:gd name="connsiteY20" fmla="*/ 135003 h 139561"/>
                <a:gd name="connsiteX21" fmla="*/ 113237 w 202990"/>
                <a:gd name="connsiteY21" fmla="*/ 132817 h 139561"/>
                <a:gd name="connsiteX22" fmla="*/ 115423 w 202990"/>
                <a:gd name="connsiteY22" fmla="*/ 135003 h 139561"/>
                <a:gd name="connsiteX23" fmla="*/ 119670 w 202990"/>
                <a:gd name="connsiteY23" fmla="*/ 132817 h 139561"/>
                <a:gd name="connsiteX24" fmla="*/ 123918 w 202990"/>
                <a:gd name="connsiteY24" fmla="*/ 137313 h 139561"/>
                <a:gd name="connsiteX25" fmla="*/ 123918 w 202990"/>
                <a:gd name="connsiteY25" fmla="*/ 135003 h 139561"/>
                <a:gd name="connsiteX26" fmla="*/ 126104 w 202990"/>
                <a:gd name="connsiteY26" fmla="*/ 132817 h 139561"/>
                <a:gd name="connsiteX27" fmla="*/ 132475 w 202990"/>
                <a:gd name="connsiteY27" fmla="*/ 132817 h 139561"/>
                <a:gd name="connsiteX28" fmla="*/ 134598 w 202990"/>
                <a:gd name="connsiteY28" fmla="*/ 135003 h 139561"/>
                <a:gd name="connsiteX29" fmla="*/ 134598 w 202990"/>
                <a:gd name="connsiteY29" fmla="*/ 139561 h 139561"/>
                <a:gd name="connsiteX30" fmla="*/ 136784 w 202990"/>
                <a:gd name="connsiteY30" fmla="*/ 139561 h 139561"/>
                <a:gd name="connsiteX31" fmla="*/ 141031 w 202990"/>
                <a:gd name="connsiteY31" fmla="*/ 137313 h 139561"/>
                <a:gd name="connsiteX32" fmla="*/ 149588 w 202990"/>
                <a:gd name="connsiteY32" fmla="*/ 137313 h 139561"/>
                <a:gd name="connsiteX33" fmla="*/ 151712 w 202990"/>
                <a:gd name="connsiteY33" fmla="*/ 139561 h 139561"/>
                <a:gd name="connsiteX34" fmla="*/ 158145 w 202990"/>
                <a:gd name="connsiteY34" fmla="*/ 139561 h 139561"/>
                <a:gd name="connsiteX35" fmla="*/ 160268 w 202990"/>
                <a:gd name="connsiteY35" fmla="*/ 137313 h 139561"/>
                <a:gd name="connsiteX36" fmla="*/ 160268 w 202990"/>
                <a:gd name="connsiteY36" fmla="*/ 132817 h 139561"/>
                <a:gd name="connsiteX37" fmla="*/ 158145 w 202990"/>
                <a:gd name="connsiteY37" fmla="*/ 130507 h 139561"/>
                <a:gd name="connsiteX38" fmla="*/ 160268 w 202990"/>
                <a:gd name="connsiteY38" fmla="*/ 126011 h 139561"/>
                <a:gd name="connsiteX39" fmla="*/ 162392 w 202990"/>
                <a:gd name="connsiteY39" fmla="*/ 123763 h 139561"/>
                <a:gd name="connsiteX40" fmla="*/ 166702 w 202990"/>
                <a:gd name="connsiteY40" fmla="*/ 121515 h 139561"/>
                <a:gd name="connsiteX41" fmla="*/ 168826 w 202990"/>
                <a:gd name="connsiteY41" fmla="*/ 117019 h 139561"/>
                <a:gd name="connsiteX42" fmla="*/ 177382 w 202990"/>
                <a:gd name="connsiteY42" fmla="*/ 117019 h 139561"/>
                <a:gd name="connsiteX43" fmla="*/ 183753 w 202990"/>
                <a:gd name="connsiteY43" fmla="*/ 119267 h 139561"/>
                <a:gd name="connsiteX44" fmla="*/ 183753 w 202990"/>
                <a:gd name="connsiteY44" fmla="*/ 112523 h 139561"/>
                <a:gd name="connsiteX45" fmla="*/ 181629 w 202990"/>
                <a:gd name="connsiteY45" fmla="*/ 108027 h 139561"/>
                <a:gd name="connsiteX46" fmla="*/ 179506 w 202990"/>
                <a:gd name="connsiteY46" fmla="*/ 105779 h 139561"/>
                <a:gd name="connsiteX47" fmla="*/ 179506 w 202990"/>
                <a:gd name="connsiteY47" fmla="*/ 99035 h 139561"/>
                <a:gd name="connsiteX48" fmla="*/ 170949 w 202990"/>
                <a:gd name="connsiteY48" fmla="*/ 90043 h 139561"/>
                <a:gd name="connsiteX49" fmla="*/ 170949 w 202990"/>
                <a:gd name="connsiteY49" fmla="*/ 87796 h 139561"/>
                <a:gd name="connsiteX50" fmla="*/ 173073 w 202990"/>
                <a:gd name="connsiteY50" fmla="*/ 85548 h 139561"/>
                <a:gd name="connsiteX51" fmla="*/ 181629 w 202990"/>
                <a:gd name="connsiteY51" fmla="*/ 85548 h 139561"/>
                <a:gd name="connsiteX52" fmla="*/ 181629 w 202990"/>
                <a:gd name="connsiteY52" fmla="*/ 87796 h 139561"/>
                <a:gd name="connsiteX53" fmla="*/ 183753 w 202990"/>
                <a:gd name="connsiteY53" fmla="*/ 87796 h 139561"/>
                <a:gd name="connsiteX54" fmla="*/ 185877 w 202990"/>
                <a:gd name="connsiteY54" fmla="*/ 90043 h 139561"/>
                <a:gd name="connsiteX55" fmla="*/ 188063 w 202990"/>
                <a:gd name="connsiteY55" fmla="*/ 90043 h 139561"/>
                <a:gd name="connsiteX56" fmla="*/ 196557 w 202990"/>
                <a:gd name="connsiteY56" fmla="*/ 85548 h 139561"/>
                <a:gd name="connsiteX57" fmla="*/ 198743 w 202990"/>
                <a:gd name="connsiteY57" fmla="*/ 81052 h 139561"/>
                <a:gd name="connsiteX58" fmla="*/ 202990 w 202990"/>
                <a:gd name="connsiteY58" fmla="*/ 78804 h 139561"/>
                <a:gd name="connsiteX59" fmla="*/ 194433 w 202990"/>
                <a:gd name="connsiteY59" fmla="*/ 74308 h 139561"/>
                <a:gd name="connsiteX60" fmla="*/ 196557 w 202990"/>
                <a:gd name="connsiteY60" fmla="*/ 71997 h 139561"/>
                <a:gd name="connsiteX61" fmla="*/ 196557 w 202990"/>
                <a:gd name="connsiteY61" fmla="*/ 69812 h 139561"/>
                <a:gd name="connsiteX62" fmla="*/ 194433 w 202990"/>
                <a:gd name="connsiteY62" fmla="*/ 69812 h 139561"/>
                <a:gd name="connsiteX63" fmla="*/ 192310 w 202990"/>
                <a:gd name="connsiteY63" fmla="*/ 67564 h 139561"/>
                <a:gd name="connsiteX64" fmla="*/ 179506 w 202990"/>
                <a:gd name="connsiteY64" fmla="*/ 67564 h 139561"/>
                <a:gd name="connsiteX65" fmla="*/ 179506 w 202990"/>
                <a:gd name="connsiteY65" fmla="*/ 58510 h 139561"/>
                <a:gd name="connsiteX66" fmla="*/ 168826 w 202990"/>
                <a:gd name="connsiteY66" fmla="*/ 54014 h 139561"/>
                <a:gd name="connsiteX67" fmla="*/ 168826 w 202990"/>
                <a:gd name="connsiteY67" fmla="*/ 49518 h 139561"/>
                <a:gd name="connsiteX68" fmla="*/ 162392 w 202990"/>
                <a:gd name="connsiteY68" fmla="*/ 42774 h 139561"/>
                <a:gd name="connsiteX69" fmla="*/ 158145 w 202990"/>
                <a:gd name="connsiteY69" fmla="*/ 40526 h 139561"/>
                <a:gd name="connsiteX70" fmla="*/ 155959 w 202990"/>
                <a:gd name="connsiteY70" fmla="*/ 38278 h 139561"/>
                <a:gd name="connsiteX71" fmla="*/ 158145 w 202990"/>
                <a:gd name="connsiteY71" fmla="*/ 31534 h 139561"/>
                <a:gd name="connsiteX72" fmla="*/ 153835 w 202990"/>
                <a:gd name="connsiteY72" fmla="*/ 24790 h 139561"/>
                <a:gd name="connsiteX73" fmla="*/ 155959 w 202990"/>
                <a:gd name="connsiteY73" fmla="*/ 22542 h 139561"/>
                <a:gd name="connsiteX74" fmla="*/ 155959 w 202990"/>
                <a:gd name="connsiteY74" fmla="*/ 18046 h 139561"/>
                <a:gd name="connsiteX75" fmla="*/ 153835 w 202990"/>
                <a:gd name="connsiteY75" fmla="*/ 15798 h 139561"/>
                <a:gd name="connsiteX76" fmla="*/ 141031 w 202990"/>
                <a:gd name="connsiteY76" fmla="*/ 9054 h 139561"/>
                <a:gd name="connsiteX77" fmla="*/ 138908 w 202990"/>
                <a:gd name="connsiteY77" fmla="*/ 6806 h 139561"/>
                <a:gd name="connsiteX78" fmla="*/ 136784 w 202990"/>
                <a:gd name="connsiteY78" fmla="*/ 6806 h 139561"/>
                <a:gd name="connsiteX79" fmla="*/ 126104 w 202990"/>
                <a:gd name="connsiteY79" fmla="*/ 13550 h 139561"/>
                <a:gd name="connsiteX80" fmla="*/ 123918 w 202990"/>
                <a:gd name="connsiteY80" fmla="*/ 6806 h 139561"/>
                <a:gd name="connsiteX81" fmla="*/ 111114 w 202990"/>
                <a:gd name="connsiteY81" fmla="*/ 4496 h 139561"/>
                <a:gd name="connsiteX82" fmla="*/ 106866 w 202990"/>
                <a:gd name="connsiteY82" fmla="*/ 6806 h 139561"/>
                <a:gd name="connsiteX83" fmla="*/ 106866 w 202990"/>
                <a:gd name="connsiteY83" fmla="*/ 4496 h 139561"/>
                <a:gd name="connsiteX84" fmla="*/ 104743 w 202990"/>
                <a:gd name="connsiteY84" fmla="*/ 2248 h 139561"/>
                <a:gd name="connsiteX85" fmla="*/ 98310 w 202990"/>
                <a:gd name="connsiteY85" fmla="*/ 2248 h 139561"/>
                <a:gd name="connsiteX86" fmla="*/ 96186 w 202990"/>
                <a:gd name="connsiteY86" fmla="*/ 0 h 139561"/>
                <a:gd name="connsiteX87" fmla="*/ 91877 w 202990"/>
                <a:gd name="connsiteY87" fmla="*/ 0 h 139561"/>
                <a:gd name="connsiteX88" fmla="*/ 89753 w 202990"/>
                <a:gd name="connsiteY88" fmla="*/ 2248 h 139561"/>
                <a:gd name="connsiteX89" fmla="*/ 87629 w 202990"/>
                <a:gd name="connsiteY89" fmla="*/ 6806 h 139561"/>
                <a:gd name="connsiteX90" fmla="*/ 85506 w 202990"/>
                <a:gd name="connsiteY90" fmla="*/ 9054 h 139561"/>
                <a:gd name="connsiteX91" fmla="*/ 83320 w 202990"/>
                <a:gd name="connsiteY91" fmla="*/ 9054 h 139561"/>
                <a:gd name="connsiteX92" fmla="*/ 81196 w 202990"/>
                <a:gd name="connsiteY92" fmla="*/ 11302 h 139561"/>
                <a:gd name="connsiteX93" fmla="*/ 79072 w 202990"/>
                <a:gd name="connsiteY93" fmla="*/ 9054 h 139561"/>
                <a:gd name="connsiteX94" fmla="*/ 70516 w 202990"/>
                <a:gd name="connsiteY94" fmla="*/ 9054 h 139561"/>
                <a:gd name="connsiteX95" fmla="*/ 68392 w 202990"/>
                <a:gd name="connsiteY95" fmla="*/ 11302 h 139561"/>
                <a:gd name="connsiteX96" fmla="*/ 64145 w 202990"/>
                <a:gd name="connsiteY96" fmla="*/ 13550 h 139561"/>
                <a:gd name="connsiteX97" fmla="*/ 61959 w 202990"/>
                <a:gd name="connsiteY97" fmla="*/ 15798 h 139561"/>
                <a:gd name="connsiteX98" fmla="*/ 61959 w 202990"/>
                <a:gd name="connsiteY98" fmla="*/ 20294 h 139561"/>
                <a:gd name="connsiteX99" fmla="*/ 68392 w 202990"/>
                <a:gd name="connsiteY99" fmla="*/ 27038 h 139561"/>
                <a:gd name="connsiteX100" fmla="*/ 66268 w 202990"/>
                <a:gd name="connsiteY100" fmla="*/ 29286 h 139561"/>
                <a:gd name="connsiteX101" fmla="*/ 59835 w 202990"/>
                <a:gd name="connsiteY101" fmla="*/ 29286 h 139561"/>
                <a:gd name="connsiteX102" fmla="*/ 57712 w 202990"/>
                <a:gd name="connsiteY102" fmla="*/ 27038 h 139561"/>
                <a:gd name="connsiteX103" fmla="*/ 55588 w 202990"/>
                <a:gd name="connsiteY103" fmla="*/ 27038 h 139561"/>
                <a:gd name="connsiteX104" fmla="*/ 57712 w 202990"/>
                <a:gd name="connsiteY104" fmla="*/ 33782 h 139561"/>
                <a:gd name="connsiteX105" fmla="*/ 51279 w 202990"/>
                <a:gd name="connsiteY105" fmla="*/ 33782 h 139561"/>
                <a:gd name="connsiteX106" fmla="*/ 49155 w 202990"/>
                <a:gd name="connsiteY106" fmla="*/ 36030 h 139561"/>
                <a:gd name="connsiteX107" fmla="*/ 49155 w 202990"/>
                <a:gd name="connsiteY107" fmla="*/ 38278 h 139561"/>
                <a:gd name="connsiteX108" fmla="*/ 51279 w 202990"/>
                <a:gd name="connsiteY108" fmla="*/ 42774 h 139561"/>
                <a:gd name="connsiteX109" fmla="*/ 51279 w 202990"/>
                <a:gd name="connsiteY109" fmla="*/ 45022 h 139561"/>
                <a:gd name="connsiteX110" fmla="*/ 47031 w 202990"/>
                <a:gd name="connsiteY110" fmla="*/ 45022 h 139561"/>
                <a:gd name="connsiteX111" fmla="*/ 47031 w 202990"/>
                <a:gd name="connsiteY111" fmla="*/ 47270 h 139561"/>
                <a:gd name="connsiteX112" fmla="*/ 49155 w 202990"/>
                <a:gd name="connsiteY112" fmla="*/ 49518 h 139561"/>
                <a:gd name="connsiteX113" fmla="*/ 49155 w 202990"/>
                <a:gd name="connsiteY113" fmla="*/ 54014 h 139561"/>
                <a:gd name="connsiteX114" fmla="*/ 51279 w 202990"/>
                <a:gd name="connsiteY114" fmla="*/ 56262 h 139561"/>
                <a:gd name="connsiteX115" fmla="*/ 51279 w 202990"/>
                <a:gd name="connsiteY115" fmla="*/ 58510 h 139561"/>
                <a:gd name="connsiteX116" fmla="*/ 47031 w 202990"/>
                <a:gd name="connsiteY116" fmla="*/ 58510 h 139561"/>
                <a:gd name="connsiteX117" fmla="*/ 49155 w 202990"/>
                <a:gd name="connsiteY117" fmla="*/ 56262 h 139561"/>
                <a:gd name="connsiteX118" fmla="*/ 49155 w 202990"/>
                <a:gd name="connsiteY118" fmla="*/ 54014 h 139561"/>
                <a:gd name="connsiteX119" fmla="*/ 42784 w 202990"/>
                <a:gd name="connsiteY119" fmla="*/ 54014 h 139561"/>
                <a:gd name="connsiteX120" fmla="*/ 38474 w 202990"/>
                <a:gd name="connsiteY120" fmla="*/ 56262 h 139561"/>
                <a:gd name="connsiteX121" fmla="*/ 36351 w 202990"/>
                <a:gd name="connsiteY121" fmla="*/ 58510 h 139561"/>
                <a:gd name="connsiteX122" fmla="*/ 34227 w 202990"/>
                <a:gd name="connsiteY122" fmla="*/ 63005 h 139561"/>
                <a:gd name="connsiteX123" fmla="*/ 29917 w 202990"/>
                <a:gd name="connsiteY123" fmla="*/ 58510 h 139561"/>
                <a:gd name="connsiteX124" fmla="*/ 29917 w 202990"/>
                <a:gd name="connsiteY124" fmla="*/ 65253 h 139561"/>
                <a:gd name="connsiteX125" fmla="*/ 19237 w 202990"/>
                <a:gd name="connsiteY125" fmla="*/ 65253 h 139561"/>
                <a:gd name="connsiteX126" fmla="*/ 19237 w 202990"/>
                <a:gd name="connsiteY126" fmla="*/ 63005 h 139561"/>
                <a:gd name="connsiteX127" fmla="*/ 17114 w 202990"/>
                <a:gd name="connsiteY127" fmla="*/ 60757 h 139561"/>
                <a:gd name="connsiteX128" fmla="*/ 14990 w 202990"/>
                <a:gd name="connsiteY128" fmla="*/ 60757 h 139561"/>
                <a:gd name="connsiteX129" fmla="*/ 10681 w 202990"/>
                <a:gd name="connsiteY129" fmla="*/ 63005 h 139561"/>
                <a:gd name="connsiteX130" fmla="*/ 6433 w 202990"/>
                <a:gd name="connsiteY130" fmla="*/ 63005 h 139561"/>
                <a:gd name="connsiteX131" fmla="*/ 4310 w 202990"/>
                <a:gd name="connsiteY131" fmla="*/ 65253 h 139561"/>
                <a:gd name="connsiteX132" fmla="*/ 2186 w 202990"/>
                <a:gd name="connsiteY132" fmla="*/ 65253 h 139561"/>
                <a:gd name="connsiteX133" fmla="*/ 4310 w 202990"/>
                <a:gd name="connsiteY133" fmla="*/ 69812 h 139561"/>
                <a:gd name="connsiteX134" fmla="*/ 6433 w 202990"/>
                <a:gd name="connsiteY134" fmla="*/ 71997 h 139561"/>
                <a:gd name="connsiteX135" fmla="*/ 6433 w 202990"/>
                <a:gd name="connsiteY135" fmla="*/ 76556 h 139561"/>
                <a:gd name="connsiteX136" fmla="*/ 8557 w 202990"/>
                <a:gd name="connsiteY136" fmla="*/ 78804 h 139561"/>
                <a:gd name="connsiteX137" fmla="*/ 12866 w 202990"/>
                <a:gd name="connsiteY137" fmla="*/ 87796 h 139561"/>
                <a:gd name="connsiteX138" fmla="*/ 14990 w 202990"/>
                <a:gd name="connsiteY138" fmla="*/ 90043 h 139561"/>
                <a:gd name="connsiteX139" fmla="*/ 14990 w 202990"/>
                <a:gd name="connsiteY139" fmla="*/ 92291 h 139561"/>
                <a:gd name="connsiteX140" fmla="*/ 12866 w 202990"/>
                <a:gd name="connsiteY140" fmla="*/ 94539 h 139561"/>
                <a:gd name="connsiteX141" fmla="*/ 12866 w 202990"/>
                <a:gd name="connsiteY141" fmla="*/ 99035 h 139561"/>
                <a:gd name="connsiteX142" fmla="*/ 4310 w 202990"/>
                <a:gd name="connsiteY142" fmla="*/ 101283 h 139561"/>
                <a:gd name="connsiteX143" fmla="*/ 4310 w 202990"/>
                <a:gd name="connsiteY143" fmla="*/ 108027 h 139561"/>
                <a:gd name="connsiteX144" fmla="*/ 0 w 202990"/>
                <a:gd name="connsiteY144" fmla="*/ 108027 h 139561"/>
                <a:gd name="connsiteX145" fmla="*/ 0 w 202990"/>
                <a:gd name="connsiteY145" fmla="*/ 110275 h 139561"/>
                <a:gd name="connsiteX146" fmla="*/ 2186 w 202990"/>
                <a:gd name="connsiteY146" fmla="*/ 112523 h 139561"/>
                <a:gd name="connsiteX147" fmla="*/ 4310 w 202990"/>
                <a:gd name="connsiteY147" fmla="*/ 112523 h 139561"/>
                <a:gd name="connsiteX148" fmla="*/ 8557 w 202990"/>
                <a:gd name="connsiteY148" fmla="*/ 117019 h 1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202990" h="139561">
                  <a:moveTo>
                    <a:pt x="8557" y="117019"/>
                  </a:moveTo>
                  <a:lnTo>
                    <a:pt x="8557" y="128259"/>
                  </a:lnTo>
                  <a:lnTo>
                    <a:pt x="10681" y="132817"/>
                  </a:lnTo>
                  <a:lnTo>
                    <a:pt x="12866" y="135003"/>
                  </a:lnTo>
                  <a:lnTo>
                    <a:pt x="17114" y="135003"/>
                  </a:lnTo>
                  <a:lnTo>
                    <a:pt x="21423" y="132817"/>
                  </a:lnTo>
                  <a:lnTo>
                    <a:pt x="25670" y="128259"/>
                  </a:lnTo>
                  <a:lnTo>
                    <a:pt x="25670" y="126011"/>
                  </a:lnTo>
                  <a:lnTo>
                    <a:pt x="38474" y="126011"/>
                  </a:lnTo>
                  <a:lnTo>
                    <a:pt x="42784" y="123763"/>
                  </a:lnTo>
                  <a:lnTo>
                    <a:pt x="44908" y="121515"/>
                  </a:lnTo>
                  <a:lnTo>
                    <a:pt x="61959" y="121515"/>
                  </a:lnTo>
                  <a:lnTo>
                    <a:pt x="61959" y="123763"/>
                  </a:lnTo>
                  <a:lnTo>
                    <a:pt x="64145" y="126011"/>
                  </a:lnTo>
                  <a:lnTo>
                    <a:pt x="76949" y="126011"/>
                  </a:lnTo>
                  <a:lnTo>
                    <a:pt x="85506" y="128259"/>
                  </a:lnTo>
                  <a:lnTo>
                    <a:pt x="91877" y="132817"/>
                  </a:lnTo>
                  <a:lnTo>
                    <a:pt x="94063" y="130507"/>
                  </a:lnTo>
                  <a:lnTo>
                    <a:pt x="100433" y="135003"/>
                  </a:lnTo>
                  <a:lnTo>
                    <a:pt x="104743" y="130507"/>
                  </a:lnTo>
                  <a:lnTo>
                    <a:pt x="106866" y="135003"/>
                  </a:lnTo>
                  <a:lnTo>
                    <a:pt x="113237" y="132817"/>
                  </a:lnTo>
                  <a:lnTo>
                    <a:pt x="115423" y="135003"/>
                  </a:lnTo>
                  <a:lnTo>
                    <a:pt x="119670" y="132817"/>
                  </a:lnTo>
                  <a:lnTo>
                    <a:pt x="123918" y="137313"/>
                  </a:lnTo>
                  <a:lnTo>
                    <a:pt x="123918" y="135003"/>
                  </a:lnTo>
                  <a:lnTo>
                    <a:pt x="126104" y="132817"/>
                  </a:lnTo>
                  <a:lnTo>
                    <a:pt x="132475" y="132817"/>
                  </a:lnTo>
                  <a:lnTo>
                    <a:pt x="134598" y="135003"/>
                  </a:lnTo>
                  <a:lnTo>
                    <a:pt x="134598" y="139561"/>
                  </a:lnTo>
                  <a:lnTo>
                    <a:pt x="136784" y="139561"/>
                  </a:lnTo>
                  <a:lnTo>
                    <a:pt x="141031" y="137313"/>
                  </a:lnTo>
                  <a:lnTo>
                    <a:pt x="149588" y="137313"/>
                  </a:lnTo>
                  <a:lnTo>
                    <a:pt x="151712" y="139561"/>
                  </a:lnTo>
                  <a:lnTo>
                    <a:pt x="158145" y="139561"/>
                  </a:lnTo>
                  <a:lnTo>
                    <a:pt x="160268" y="137313"/>
                  </a:lnTo>
                  <a:lnTo>
                    <a:pt x="160268" y="132817"/>
                  </a:lnTo>
                  <a:lnTo>
                    <a:pt x="158145" y="130507"/>
                  </a:lnTo>
                  <a:lnTo>
                    <a:pt x="160268" y="126011"/>
                  </a:lnTo>
                  <a:lnTo>
                    <a:pt x="162392" y="123763"/>
                  </a:lnTo>
                  <a:lnTo>
                    <a:pt x="166702" y="121515"/>
                  </a:lnTo>
                  <a:lnTo>
                    <a:pt x="168826" y="117019"/>
                  </a:lnTo>
                  <a:lnTo>
                    <a:pt x="177382" y="117019"/>
                  </a:lnTo>
                  <a:lnTo>
                    <a:pt x="183753" y="119267"/>
                  </a:lnTo>
                  <a:lnTo>
                    <a:pt x="183753" y="112523"/>
                  </a:lnTo>
                  <a:lnTo>
                    <a:pt x="181629" y="108027"/>
                  </a:lnTo>
                  <a:lnTo>
                    <a:pt x="179506" y="105779"/>
                  </a:lnTo>
                  <a:lnTo>
                    <a:pt x="179506" y="99035"/>
                  </a:lnTo>
                  <a:lnTo>
                    <a:pt x="170949" y="90043"/>
                  </a:lnTo>
                  <a:lnTo>
                    <a:pt x="170949" y="87796"/>
                  </a:lnTo>
                  <a:lnTo>
                    <a:pt x="173073" y="85548"/>
                  </a:lnTo>
                  <a:lnTo>
                    <a:pt x="181629" y="85548"/>
                  </a:lnTo>
                  <a:lnTo>
                    <a:pt x="181629" y="87796"/>
                  </a:lnTo>
                  <a:lnTo>
                    <a:pt x="183753" y="87796"/>
                  </a:lnTo>
                  <a:lnTo>
                    <a:pt x="185877" y="90043"/>
                  </a:lnTo>
                  <a:lnTo>
                    <a:pt x="188063" y="90043"/>
                  </a:lnTo>
                  <a:lnTo>
                    <a:pt x="196557" y="85548"/>
                  </a:lnTo>
                  <a:lnTo>
                    <a:pt x="198743" y="81052"/>
                  </a:lnTo>
                  <a:lnTo>
                    <a:pt x="202990" y="78804"/>
                  </a:lnTo>
                  <a:lnTo>
                    <a:pt x="194433" y="74308"/>
                  </a:lnTo>
                  <a:lnTo>
                    <a:pt x="196557" y="71997"/>
                  </a:lnTo>
                  <a:lnTo>
                    <a:pt x="196557" y="69812"/>
                  </a:lnTo>
                  <a:lnTo>
                    <a:pt x="194433" y="69812"/>
                  </a:lnTo>
                  <a:lnTo>
                    <a:pt x="192310" y="67564"/>
                  </a:lnTo>
                  <a:lnTo>
                    <a:pt x="179506" y="67564"/>
                  </a:lnTo>
                  <a:lnTo>
                    <a:pt x="179506" y="58510"/>
                  </a:lnTo>
                  <a:lnTo>
                    <a:pt x="168826" y="54014"/>
                  </a:lnTo>
                  <a:lnTo>
                    <a:pt x="168826" y="49518"/>
                  </a:lnTo>
                  <a:lnTo>
                    <a:pt x="162392" y="42774"/>
                  </a:lnTo>
                  <a:lnTo>
                    <a:pt x="158145" y="40526"/>
                  </a:lnTo>
                  <a:lnTo>
                    <a:pt x="155959" y="38278"/>
                  </a:lnTo>
                  <a:lnTo>
                    <a:pt x="158145" y="31534"/>
                  </a:lnTo>
                  <a:lnTo>
                    <a:pt x="153835" y="24790"/>
                  </a:lnTo>
                  <a:lnTo>
                    <a:pt x="155959" y="22542"/>
                  </a:lnTo>
                  <a:lnTo>
                    <a:pt x="155959" y="18046"/>
                  </a:lnTo>
                  <a:lnTo>
                    <a:pt x="153835" y="15798"/>
                  </a:lnTo>
                  <a:lnTo>
                    <a:pt x="141031" y="9054"/>
                  </a:lnTo>
                  <a:lnTo>
                    <a:pt x="138908" y="6806"/>
                  </a:lnTo>
                  <a:lnTo>
                    <a:pt x="136784" y="6806"/>
                  </a:lnTo>
                  <a:lnTo>
                    <a:pt x="126104" y="13550"/>
                  </a:lnTo>
                  <a:lnTo>
                    <a:pt x="123918" y="6806"/>
                  </a:lnTo>
                  <a:lnTo>
                    <a:pt x="111114" y="4496"/>
                  </a:lnTo>
                  <a:lnTo>
                    <a:pt x="106866" y="6806"/>
                  </a:lnTo>
                  <a:lnTo>
                    <a:pt x="106866" y="4496"/>
                  </a:lnTo>
                  <a:lnTo>
                    <a:pt x="104743" y="2248"/>
                  </a:lnTo>
                  <a:lnTo>
                    <a:pt x="98310" y="2248"/>
                  </a:lnTo>
                  <a:lnTo>
                    <a:pt x="96186" y="0"/>
                  </a:lnTo>
                  <a:lnTo>
                    <a:pt x="91877" y="0"/>
                  </a:lnTo>
                  <a:lnTo>
                    <a:pt x="89753" y="2248"/>
                  </a:lnTo>
                  <a:lnTo>
                    <a:pt x="87629" y="6806"/>
                  </a:lnTo>
                  <a:lnTo>
                    <a:pt x="85506" y="9054"/>
                  </a:lnTo>
                  <a:lnTo>
                    <a:pt x="83320" y="9054"/>
                  </a:lnTo>
                  <a:lnTo>
                    <a:pt x="81196" y="11302"/>
                  </a:lnTo>
                  <a:lnTo>
                    <a:pt x="79072" y="9054"/>
                  </a:lnTo>
                  <a:lnTo>
                    <a:pt x="70516" y="9054"/>
                  </a:lnTo>
                  <a:lnTo>
                    <a:pt x="68392" y="11302"/>
                  </a:lnTo>
                  <a:lnTo>
                    <a:pt x="64145" y="13550"/>
                  </a:lnTo>
                  <a:lnTo>
                    <a:pt x="61959" y="15798"/>
                  </a:lnTo>
                  <a:lnTo>
                    <a:pt x="61959" y="20294"/>
                  </a:lnTo>
                  <a:lnTo>
                    <a:pt x="68392" y="27038"/>
                  </a:lnTo>
                  <a:lnTo>
                    <a:pt x="66268" y="29286"/>
                  </a:lnTo>
                  <a:lnTo>
                    <a:pt x="59835" y="29286"/>
                  </a:lnTo>
                  <a:lnTo>
                    <a:pt x="57712" y="27038"/>
                  </a:lnTo>
                  <a:lnTo>
                    <a:pt x="55588" y="27038"/>
                  </a:lnTo>
                  <a:lnTo>
                    <a:pt x="57712" y="33782"/>
                  </a:lnTo>
                  <a:lnTo>
                    <a:pt x="51279" y="33782"/>
                  </a:lnTo>
                  <a:lnTo>
                    <a:pt x="49155" y="36030"/>
                  </a:lnTo>
                  <a:lnTo>
                    <a:pt x="49155" y="38278"/>
                  </a:lnTo>
                  <a:lnTo>
                    <a:pt x="51279" y="42774"/>
                  </a:lnTo>
                  <a:lnTo>
                    <a:pt x="51279" y="45022"/>
                  </a:lnTo>
                  <a:lnTo>
                    <a:pt x="47031" y="45022"/>
                  </a:lnTo>
                  <a:lnTo>
                    <a:pt x="47031" y="47270"/>
                  </a:lnTo>
                  <a:lnTo>
                    <a:pt x="49155" y="49518"/>
                  </a:lnTo>
                  <a:lnTo>
                    <a:pt x="49155" y="54014"/>
                  </a:lnTo>
                  <a:lnTo>
                    <a:pt x="51279" y="56262"/>
                  </a:lnTo>
                  <a:lnTo>
                    <a:pt x="51279" y="58510"/>
                  </a:lnTo>
                  <a:lnTo>
                    <a:pt x="47031" y="58510"/>
                  </a:lnTo>
                  <a:lnTo>
                    <a:pt x="49155" y="56262"/>
                  </a:lnTo>
                  <a:lnTo>
                    <a:pt x="49155" y="54014"/>
                  </a:lnTo>
                  <a:lnTo>
                    <a:pt x="42784" y="54014"/>
                  </a:lnTo>
                  <a:lnTo>
                    <a:pt x="38474" y="56262"/>
                  </a:lnTo>
                  <a:lnTo>
                    <a:pt x="36351" y="58510"/>
                  </a:lnTo>
                  <a:lnTo>
                    <a:pt x="34227" y="63005"/>
                  </a:lnTo>
                  <a:lnTo>
                    <a:pt x="29917" y="58510"/>
                  </a:lnTo>
                  <a:lnTo>
                    <a:pt x="29917" y="65253"/>
                  </a:lnTo>
                  <a:lnTo>
                    <a:pt x="19237" y="65253"/>
                  </a:lnTo>
                  <a:lnTo>
                    <a:pt x="19237" y="63005"/>
                  </a:lnTo>
                  <a:lnTo>
                    <a:pt x="17114" y="60757"/>
                  </a:lnTo>
                  <a:lnTo>
                    <a:pt x="14990" y="60757"/>
                  </a:lnTo>
                  <a:lnTo>
                    <a:pt x="10681" y="63005"/>
                  </a:lnTo>
                  <a:lnTo>
                    <a:pt x="6433" y="63005"/>
                  </a:lnTo>
                  <a:lnTo>
                    <a:pt x="4310" y="65253"/>
                  </a:lnTo>
                  <a:lnTo>
                    <a:pt x="2186" y="65253"/>
                  </a:lnTo>
                  <a:lnTo>
                    <a:pt x="4310" y="69812"/>
                  </a:lnTo>
                  <a:lnTo>
                    <a:pt x="6433" y="71997"/>
                  </a:lnTo>
                  <a:lnTo>
                    <a:pt x="6433" y="76556"/>
                  </a:lnTo>
                  <a:lnTo>
                    <a:pt x="8557" y="78804"/>
                  </a:lnTo>
                  <a:lnTo>
                    <a:pt x="12866" y="87796"/>
                  </a:lnTo>
                  <a:lnTo>
                    <a:pt x="14990" y="90043"/>
                  </a:lnTo>
                  <a:lnTo>
                    <a:pt x="14990" y="92291"/>
                  </a:lnTo>
                  <a:lnTo>
                    <a:pt x="12866" y="94539"/>
                  </a:lnTo>
                  <a:lnTo>
                    <a:pt x="12866" y="99035"/>
                  </a:lnTo>
                  <a:lnTo>
                    <a:pt x="4310" y="101283"/>
                  </a:lnTo>
                  <a:lnTo>
                    <a:pt x="4310" y="108027"/>
                  </a:lnTo>
                  <a:lnTo>
                    <a:pt x="0" y="108027"/>
                  </a:lnTo>
                  <a:lnTo>
                    <a:pt x="0" y="110275"/>
                  </a:lnTo>
                  <a:lnTo>
                    <a:pt x="2186" y="112523"/>
                  </a:lnTo>
                  <a:lnTo>
                    <a:pt x="4310" y="112523"/>
                  </a:lnTo>
                  <a:lnTo>
                    <a:pt x="8557" y="117019"/>
                  </a:lnTo>
                  <a:close/>
                </a:path>
              </a:pathLst>
            </a:custGeom>
            <a:noFill/>
            <a:ln w="1561" cap="flat">
              <a:solidFill>
                <a:srgbClr val="FFFFFF"/>
              </a:solidFill>
              <a:prstDash val="solid"/>
              <a:round/>
            </a:ln>
          </p:spPr>
          <p:txBody>
            <a:bodyPr rtlCol="0" anchor="ctr"/>
            <a:lstStyle/>
            <a:p>
              <a:endParaRPr lang="en-US" noProof="0" dirty="0"/>
            </a:p>
          </p:txBody>
        </p:sp>
        <p:sp>
          <p:nvSpPr>
            <p:cNvPr id="5266" name="Serbest Form 5265">
              <a:extLst>
                <a:ext uri="{FF2B5EF4-FFF2-40B4-BE49-F238E27FC236}">
                  <a16:creationId xmlns:a16="http://schemas.microsoft.com/office/drawing/2014/main" id="{6E255280-9D17-D749-99D7-1A5465913CD5}"/>
                </a:ext>
              </a:extLst>
            </p:cNvPr>
            <p:cNvSpPr/>
            <p:nvPr/>
          </p:nvSpPr>
          <p:spPr>
            <a:xfrm>
              <a:off x="6742519" y="1248028"/>
              <a:ext cx="126603" cy="113896"/>
            </a:xfrm>
            <a:custGeom>
              <a:avLst/>
              <a:gdLst>
                <a:gd name="connsiteX0" fmla="*/ 124980 w 126603"/>
                <a:gd name="connsiteY0" fmla="*/ 42774 h 113896"/>
                <a:gd name="connsiteX1" fmla="*/ 122856 w 126603"/>
                <a:gd name="connsiteY1" fmla="*/ 40401 h 113896"/>
                <a:gd name="connsiteX2" fmla="*/ 116610 w 126603"/>
                <a:gd name="connsiteY2" fmla="*/ 40401 h 113896"/>
                <a:gd name="connsiteX3" fmla="*/ 112425 w 126603"/>
                <a:gd name="connsiteY3" fmla="*/ 42774 h 113896"/>
                <a:gd name="connsiteX4" fmla="*/ 108178 w 126603"/>
                <a:gd name="connsiteY4" fmla="*/ 42774 h 113896"/>
                <a:gd name="connsiteX5" fmla="*/ 101932 w 126603"/>
                <a:gd name="connsiteY5" fmla="*/ 35655 h 113896"/>
                <a:gd name="connsiteX6" fmla="*/ 101932 w 126603"/>
                <a:gd name="connsiteY6" fmla="*/ 33282 h 113896"/>
                <a:gd name="connsiteX7" fmla="*/ 93500 w 126603"/>
                <a:gd name="connsiteY7" fmla="*/ 21418 h 113896"/>
                <a:gd name="connsiteX8" fmla="*/ 93500 w 126603"/>
                <a:gd name="connsiteY8" fmla="*/ 16610 h 113896"/>
                <a:gd name="connsiteX9" fmla="*/ 76574 w 126603"/>
                <a:gd name="connsiteY9" fmla="*/ 0 h 113896"/>
                <a:gd name="connsiteX10" fmla="*/ 76574 w 126603"/>
                <a:gd name="connsiteY10" fmla="*/ 11864 h 113896"/>
                <a:gd name="connsiteX11" fmla="*/ 74450 w 126603"/>
                <a:gd name="connsiteY11" fmla="*/ 14237 h 113896"/>
                <a:gd name="connsiteX12" fmla="*/ 68205 w 126603"/>
                <a:gd name="connsiteY12" fmla="*/ 14237 h 113896"/>
                <a:gd name="connsiteX13" fmla="*/ 68205 w 126603"/>
                <a:gd name="connsiteY13" fmla="*/ 18983 h 113896"/>
                <a:gd name="connsiteX14" fmla="*/ 66081 w 126603"/>
                <a:gd name="connsiteY14" fmla="*/ 21418 h 113896"/>
                <a:gd name="connsiteX15" fmla="*/ 57649 w 126603"/>
                <a:gd name="connsiteY15" fmla="*/ 21418 h 113896"/>
                <a:gd name="connsiteX16" fmla="*/ 55525 w 126603"/>
                <a:gd name="connsiteY16" fmla="*/ 18983 h 113896"/>
                <a:gd name="connsiteX17" fmla="*/ 51278 w 126603"/>
                <a:gd name="connsiteY17" fmla="*/ 16610 h 113896"/>
                <a:gd name="connsiteX18" fmla="*/ 49155 w 126603"/>
                <a:gd name="connsiteY18" fmla="*/ 11864 h 113896"/>
                <a:gd name="connsiteX19" fmla="*/ 42909 w 126603"/>
                <a:gd name="connsiteY19" fmla="*/ 4746 h 113896"/>
                <a:gd name="connsiteX20" fmla="*/ 30417 w 126603"/>
                <a:gd name="connsiteY20" fmla="*/ 0 h 113896"/>
                <a:gd name="connsiteX21" fmla="*/ 26170 w 126603"/>
                <a:gd name="connsiteY21" fmla="*/ 0 h 113896"/>
                <a:gd name="connsiteX22" fmla="*/ 21923 w 126603"/>
                <a:gd name="connsiteY22" fmla="*/ 4746 h 113896"/>
                <a:gd name="connsiteX23" fmla="*/ 28169 w 126603"/>
                <a:gd name="connsiteY23" fmla="*/ 11864 h 113896"/>
                <a:gd name="connsiteX24" fmla="*/ 30292 w 126603"/>
                <a:gd name="connsiteY24" fmla="*/ 11864 h 113896"/>
                <a:gd name="connsiteX25" fmla="*/ 32353 w 126603"/>
                <a:gd name="connsiteY25" fmla="*/ 14237 h 113896"/>
                <a:gd name="connsiteX26" fmla="*/ 34477 w 126603"/>
                <a:gd name="connsiteY26" fmla="*/ 18983 h 113896"/>
                <a:gd name="connsiteX27" fmla="*/ 36601 w 126603"/>
                <a:gd name="connsiteY27" fmla="*/ 21418 h 113896"/>
                <a:gd name="connsiteX28" fmla="*/ 38724 w 126603"/>
                <a:gd name="connsiteY28" fmla="*/ 26164 h 113896"/>
                <a:gd name="connsiteX29" fmla="*/ 36601 w 126603"/>
                <a:gd name="connsiteY29" fmla="*/ 28537 h 113896"/>
                <a:gd name="connsiteX30" fmla="*/ 30355 w 126603"/>
                <a:gd name="connsiteY30" fmla="*/ 21418 h 113896"/>
                <a:gd name="connsiteX31" fmla="*/ 26108 w 126603"/>
                <a:gd name="connsiteY31" fmla="*/ 21418 h 113896"/>
                <a:gd name="connsiteX32" fmla="*/ 21860 w 126603"/>
                <a:gd name="connsiteY32" fmla="*/ 23791 h 113896"/>
                <a:gd name="connsiteX33" fmla="*/ 15615 w 126603"/>
                <a:gd name="connsiteY33" fmla="*/ 16610 h 113896"/>
                <a:gd name="connsiteX34" fmla="*/ 15615 w 126603"/>
                <a:gd name="connsiteY34" fmla="*/ 13987 h 113896"/>
                <a:gd name="connsiteX35" fmla="*/ 13491 w 126603"/>
                <a:gd name="connsiteY35" fmla="*/ 11614 h 113896"/>
                <a:gd name="connsiteX36" fmla="*/ 4185 w 126603"/>
                <a:gd name="connsiteY36" fmla="*/ 11614 h 113896"/>
                <a:gd name="connsiteX37" fmla="*/ 0 w 126603"/>
                <a:gd name="connsiteY37" fmla="*/ 16360 h 113896"/>
                <a:gd name="connsiteX38" fmla="*/ 0 w 126603"/>
                <a:gd name="connsiteY38" fmla="*/ 18733 h 113896"/>
                <a:gd name="connsiteX39" fmla="*/ 2061 w 126603"/>
                <a:gd name="connsiteY39" fmla="*/ 18733 h 113896"/>
                <a:gd name="connsiteX40" fmla="*/ 4185 w 126603"/>
                <a:gd name="connsiteY40" fmla="*/ 21168 h 113896"/>
                <a:gd name="connsiteX41" fmla="*/ 4185 w 126603"/>
                <a:gd name="connsiteY41" fmla="*/ 26476 h 113896"/>
                <a:gd name="connsiteX42" fmla="*/ 10430 w 126603"/>
                <a:gd name="connsiteY42" fmla="*/ 26476 h 113896"/>
                <a:gd name="connsiteX43" fmla="*/ 12554 w 126603"/>
                <a:gd name="connsiteY43" fmla="*/ 28849 h 113896"/>
                <a:gd name="connsiteX44" fmla="*/ 12554 w 126603"/>
                <a:gd name="connsiteY44" fmla="*/ 38340 h 113896"/>
                <a:gd name="connsiteX45" fmla="*/ 10430 w 126603"/>
                <a:gd name="connsiteY45" fmla="*/ 40713 h 113896"/>
                <a:gd name="connsiteX46" fmla="*/ 12554 w 126603"/>
                <a:gd name="connsiteY46" fmla="*/ 40713 h 113896"/>
                <a:gd name="connsiteX47" fmla="*/ 14678 w 126603"/>
                <a:gd name="connsiteY47" fmla="*/ 43086 h 113896"/>
                <a:gd name="connsiteX48" fmla="*/ 23110 w 126603"/>
                <a:gd name="connsiteY48" fmla="*/ 47832 h 113896"/>
                <a:gd name="connsiteX49" fmla="*/ 25233 w 126603"/>
                <a:gd name="connsiteY49" fmla="*/ 50267 h 113896"/>
                <a:gd name="connsiteX50" fmla="*/ 25233 w 126603"/>
                <a:gd name="connsiteY50" fmla="*/ 52640 h 113896"/>
                <a:gd name="connsiteX51" fmla="*/ 18987 w 126603"/>
                <a:gd name="connsiteY51" fmla="*/ 59758 h 113896"/>
                <a:gd name="connsiteX52" fmla="*/ 14803 w 126603"/>
                <a:gd name="connsiteY52" fmla="*/ 59758 h 113896"/>
                <a:gd name="connsiteX53" fmla="*/ 25358 w 126603"/>
                <a:gd name="connsiteY53" fmla="*/ 64504 h 113896"/>
                <a:gd name="connsiteX54" fmla="*/ 29605 w 126603"/>
                <a:gd name="connsiteY54" fmla="*/ 71623 h 113896"/>
                <a:gd name="connsiteX55" fmla="*/ 40161 w 126603"/>
                <a:gd name="connsiteY55" fmla="*/ 73996 h 113896"/>
                <a:gd name="connsiteX56" fmla="*/ 40161 w 126603"/>
                <a:gd name="connsiteY56" fmla="*/ 78804 h 113896"/>
                <a:gd name="connsiteX57" fmla="*/ 42284 w 126603"/>
                <a:gd name="connsiteY57" fmla="*/ 83549 h 113896"/>
                <a:gd name="connsiteX58" fmla="*/ 42284 w 126603"/>
                <a:gd name="connsiteY58" fmla="*/ 95164 h 113896"/>
                <a:gd name="connsiteX59" fmla="*/ 46469 w 126603"/>
                <a:gd name="connsiteY59" fmla="*/ 95164 h 113896"/>
                <a:gd name="connsiteX60" fmla="*/ 48593 w 126603"/>
                <a:gd name="connsiteY60" fmla="*/ 90418 h 113896"/>
                <a:gd name="connsiteX61" fmla="*/ 50716 w 126603"/>
                <a:gd name="connsiteY61" fmla="*/ 88045 h 113896"/>
                <a:gd name="connsiteX62" fmla="*/ 50716 w 126603"/>
                <a:gd name="connsiteY62" fmla="*/ 85672 h 113896"/>
                <a:gd name="connsiteX63" fmla="*/ 54963 w 126603"/>
                <a:gd name="connsiteY63" fmla="*/ 80927 h 113896"/>
                <a:gd name="connsiteX64" fmla="*/ 61209 w 126603"/>
                <a:gd name="connsiteY64" fmla="*/ 76119 h 113896"/>
                <a:gd name="connsiteX65" fmla="*/ 65456 w 126603"/>
                <a:gd name="connsiteY65" fmla="*/ 73746 h 113896"/>
                <a:gd name="connsiteX66" fmla="*/ 69704 w 126603"/>
                <a:gd name="connsiteY66" fmla="*/ 69000 h 113896"/>
                <a:gd name="connsiteX67" fmla="*/ 73888 w 126603"/>
                <a:gd name="connsiteY67" fmla="*/ 66627 h 113896"/>
                <a:gd name="connsiteX68" fmla="*/ 78136 w 126603"/>
                <a:gd name="connsiteY68" fmla="*/ 66627 h 113896"/>
                <a:gd name="connsiteX69" fmla="*/ 80259 w 126603"/>
                <a:gd name="connsiteY69" fmla="*/ 71373 h 113896"/>
                <a:gd name="connsiteX70" fmla="*/ 82383 w 126603"/>
                <a:gd name="connsiteY70" fmla="*/ 73746 h 113896"/>
                <a:gd name="connsiteX71" fmla="*/ 82383 w 126603"/>
                <a:gd name="connsiteY71" fmla="*/ 80927 h 113896"/>
                <a:gd name="connsiteX72" fmla="*/ 80259 w 126603"/>
                <a:gd name="connsiteY72" fmla="*/ 83300 h 113896"/>
                <a:gd name="connsiteX73" fmla="*/ 80259 w 126603"/>
                <a:gd name="connsiteY73" fmla="*/ 88045 h 113896"/>
                <a:gd name="connsiteX74" fmla="*/ 82383 w 126603"/>
                <a:gd name="connsiteY74" fmla="*/ 88045 h 113896"/>
                <a:gd name="connsiteX75" fmla="*/ 84506 w 126603"/>
                <a:gd name="connsiteY75" fmla="*/ 90418 h 113896"/>
                <a:gd name="connsiteX76" fmla="*/ 84506 w 126603"/>
                <a:gd name="connsiteY76" fmla="*/ 92791 h 113896"/>
                <a:gd name="connsiteX77" fmla="*/ 82383 w 126603"/>
                <a:gd name="connsiteY77" fmla="*/ 95164 h 113896"/>
                <a:gd name="connsiteX78" fmla="*/ 78136 w 126603"/>
                <a:gd name="connsiteY78" fmla="*/ 95164 h 113896"/>
                <a:gd name="connsiteX79" fmla="*/ 78136 w 126603"/>
                <a:gd name="connsiteY79" fmla="*/ 97537 h 113896"/>
                <a:gd name="connsiteX80" fmla="*/ 82383 w 126603"/>
                <a:gd name="connsiteY80" fmla="*/ 102282 h 113896"/>
                <a:gd name="connsiteX81" fmla="*/ 86567 w 126603"/>
                <a:gd name="connsiteY81" fmla="*/ 104655 h 113896"/>
                <a:gd name="connsiteX82" fmla="*/ 88691 w 126603"/>
                <a:gd name="connsiteY82" fmla="*/ 107028 h 113896"/>
                <a:gd name="connsiteX83" fmla="*/ 90815 w 126603"/>
                <a:gd name="connsiteY83" fmla="*/ 107028 h 113896"/>
                <a:gd name="connsiteX84" fmla="*/ 92938 w 126603"/>
                <a:gd name="connsiteY84" fmla="*/ 109463 h 113896"/>
                <a:gd name="connsiteX85" fmla="*/ 92938 w 126603"/>
                <a:gd name="connsiteY85" fmla="*/ 111836 h 113896"/>
                <a:gd name="connsiteX86" fmla="*/ 99184 w 126603"/>
                <a:gd name="connsiteY86" fmla="*/ 111836 h 113896"/>
                <a:gd name="connsiteX87" fmla="*/ 99184 w 126603"/>
                <a:gd name="connsiteY87" fmla="*/ 113897 h 113896"/>
                <a:gd name="connsiteX88" fmla="*/ 101245 w 126603"/>
                <a:gd name="connsiteY88" fmla="*/ 111524 h 113896"/>
                <a:gd name="connsiteX89" fmla="*/ 101245 w 126603"/>
                <a:gd name="connsiteY89" fmla="*/ 101970 h 113896"/>
                <a:gd name="connsiteX90" fmla="*/ 99184 w 126603"/>
                <a:gd name="connsiteY90" fmla="*/ 99597 h 113896"/>
                <a:gd name="connsiteX91" fmla="*/ 97060 w 126603"/>
                <a:gd name="connsiteY91" fmla="*/ 99597 h 113896"/>
                <a:gd name="connsiteX92" fmla="*/ 94937 w 126603"/>
                <a:gd name="connsiteY92" fmla="*/ 97224 h 113896"/>
                <a:gd name="connsiteX93" fmla="*/ 101183 w 126603"/>
                <a:gd name="connsiteY93" fmla="*/ 94852 h 113896"/>
                <a:gd name="connsiteX94" fmla="*/ 101183 w 126603"/>
                <a:gd name="connsiteY94" fmla="*/ 82987 h 113896"/>
                <a:gd name="connsiteX95" fmla="*/ 105430 w 126603"/>
                <a:gd name="connsiteY95" fmla="*/ 87733 h 113896"/>
                <a:gd name="connsiteX96" fmla="*/ 107553 w 126603"/>
                <a:gd name="connsiteY96" fmla="*/ 87733 h 113896"/>
                <a:gd name="connsiteX97" fmla="*/ 111801 w 126603"/>
                <a:gd name="connsiteY97" fmla="*/ 82987 h 113896"/>
                <a:gd name="connsiteX98" fmla="*/ 105555 w 126603"/>
                <a:gd name="connsiteY98" fmla="*/ 75806 h 113896"/>
                <a:gd name="connsiteX99" fmla="*/ 105555 w 126603"/>
                <a:gd name="connsiteY99" fmla="*/ 54451 h 113896"/>
                <a:gd name="connsiteX100" fmla="*/ 111801 w 126603"/>
                <a:gd name="connsiteY100" fmla="*/ 54451 h 113896"/>
                <a:gd name="connsiteX101" fmla="*/ 115986 w 126603"/>
                <a:gd name="connsiteY101" fmla="*/ 49705 h 113896"/>
                <a:gd name="connsiteX102" fmla="*/ 126603 w 126603"/>
                <a:gd name="connsiteY102" fmla="*/ 52078 h 113896"/>
                <a:gd name="connsiteX103" fmla="*/ 126603 w 126603"/>
                <a:gd name="connsiteY103" fmla="*/ 47270 h 113896"/>
                <a:gd name="connsiteX104" fmla="*/ 23484 w 126603"/>
                <a:gd name="connsiteY104" fmla="*/ 73683 h 113896"/>
                <a:gd name="connsiteX105" fmla="*/ 12929 w 126603"/>
                <a:gd name="connsiteY105" fmla="*/ 73683 h 113896"/>
                <a:gd name="connsiteX106" fmla="*/ 8681 w 126603"/>
                <a:gd name="connsiteY106" fmla="*/ 68938 h 113896"/>
                <a:gd name="connsiteX107" fmla="*/ 2436 w 126603"/>
                <a:gd name="connsiteY107" fmla="*/ 68938 h 113896"/>
                <a:gd name="connsiteX108" fmla="*/ 4559 w 126603"/>
                <a:gd name="connsiteY108" fmla="*/ 73683 h 113896"/>
                <a:gd name="connsiteX109" fmla="*/ 4559 w 126603"/>
                <a:gd name="connsiteY109" fmla="*/ 76056 h 113896"/>
                <a:gd name="connsiteX110" fmla="*/ 6683 w 126603"/>
                <a:gd name="connsiteY110" fmla="*/ 80864 h 113896"/>
                <a:gd name="connsiteX111" fmla="*/ 12929 w 126603"/>
                <a:gd name="connsiteY111" fmla="*/ 87983 h 113896"/>
                <a:gd name="connsiteX112" fmla="*/ 17114 w 126603"/>
                <a:gd name="connsiteY112" fmla="*/ 90356 h 113896"/>
                <a:gd name="connsiteX113" fmla="*/ 29605 w 126603"/>
                <a:gd name="connsiteY113" fmla="*/ 95101 h 113896"/>
                <a:gd name="connsiteX114" fmla="*/ 31667 w 126603"/>
                <a:gd name="connsiteY114" fmla="*/ 95101 h 113896"/>
                <a:gd name="connsiteX115" fmla="*/ 29605 w 126603"/>
                <a:gd name="connsiteY115" fmla="*/ 92729 h 113896"/>
                <a:gd name="connsiteX116" fmla="*/ 29605 w 126603"/>
                <a:gd name="connsiteY116" fmla="*/ 87983 h 113896"/>
                <a:gd name="connsiteX117" fmla="*/ 27482 w 126603"/>
                <a:gd name="connsiteY117" fmla="*/ 85610 h 113896"/>
                <a:gd name="connsiteX118" fmla="*/ 27482 w 126603"/>
                <a:gd name="connsiteY118" fmla="*/ 80864 h 113896"/>
                <a:gd name="connsiteX119" fmla="*/ 25358 w 126603"/>
                <a:gd name="connsiteY119" fmla="*/ 78491 h 113896"/>
                <a:gd name="connsiteX120" fmla="*/ 25358 w 126603"/>
                <a:gd name="connsiteY120" fmla="*/ 73683 h 1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26603" h="113896">
                  <a:moveTo>
                    <a:pt x="124980" y="42774"/>
                  </a:moveTo>
                  <a:lnTo>
                    <a:pt x="122856" y="40401"/>
                  </a:lnTo>
                  <a:lnTo>
                    <a:pt x="116610" y="40401"/>
                  </a:lnTo>
                  <a:lnTo>
                    <a:pt x="112425" y="42774"/>
                  </a:lnTo>
                  <a:lnTo>
                    <a:pt x="108178" y="42774"/>
                  </a:lnTo>
                  <a:lnTo>
                    <a:pt x="101932" y="35655"/>
                  </a:lnTo>
                  <a:lnTo>
                    <a:pt x="101932" y="33282"/>
                  </a:lnTo>
                  <a:lnTo>
                    <a:pt x="93500" y="21418"/>
                  </a:lnTo>
                  <a:lnTo>
                    <a:pt x="93500" y="16610"/>
                  </a:lnTo>
                  <a:lnTo>
                    <a:pt x="76574" y="0"/>
                  </a:lnTo>
                  <a:lnTo>
                    <a:pt x="76574" y="11864"/>
                  </a:lnTo>
                  <a:lnTo>
                    <a:pt x="74450" y="14237"/>
                  </a:lnTo>
                  <a:lnTo>
                    <a:pt x="68205" y="14237"/>
                  </a:lnTo>
                  <a:lnTo>
                    <a:pt x="68205" y="18983"/>
                  </a:lnTo>
                  <a:lnTo>
                    <a:pt x="66081" y="21418"/>
                  </a:lnTo>
                  <a:lnTo>
                    <a:pt x="57649" y="21418"/>
                  </a:lnTo>
                  <a:lnTo>
                    <a:pt x="55525" y="18983"/>
                  </a:lnTo>
                  <a:lnTo>
                    <a:pt x="51278" y="16610"/>
                  </a:lnTo>
                  <a:lnTo>
                    <a:pt x="49155" y="11864"/>
                  </a:lnTo>
                  <a:lnTo>
                    <a:pt x="42909" y="4746"/>
                  </a:lnTo>
                  <a:lnTo>
                    <a:pt x="30417" y="0"/>
                  </a:lnTo>
                  <a:lnTo>
                    <a:pt x="26170" y="0"/>
                  </a:lnTo>
                  <a:lnTo>
                    <a:pt x="21923" y="4746"/>
                  </a:lnTo>
                  <a:lnTo>
                    <a:pt x="28169" y="11864"/>
                  </a:lnTo>
                  <a:lnTo>
                    <a:pt x="30292" y="11864"/>
                  </a:lnTo>
                  <a:lnTo>
                    <a:pt x="32353" y="14237"/>
                  </a:lnTo>
                  <a:lnTo>
                    <a:pt x="34477" y="18983"/>
                  </a:lnTo>
                  <a:lnTo>
                    <a:pt x="36601" y="21418"/>
                  </a:lnTo>
                  <a:lnTo>
                    <a:pt x="38724" y="26164"/>
                  </a:lnTo>
                  <a:lnTo>
                    <a:pt x="36601" y="28537"/>
                  </a:lnTo>
                  <a:lnTo>
                    <a:pt x="30355" y="21418"/>
                  </a:lnTo>
                  <a:lnTo>
                    <a:pt x="26108" y="21418"/>
                  </a:lnTo>
                  <a:lnTo>
                    <a:pt x="21860" y="23791"/>
                  </a:lnTo>
                  <a:lnTo>
                    <a:pt x="15615" y="16610"/>
                  </a:lnTo>
                  <a:lnTo>
                    <a:pt x="15615" y="13987"/>
                  </a:lnTo>
                  <a:lnTo>
                    <a:pt x="13491" y="11614"/>
                  </a:lnTo>
                  <a:lnTo>
                    <a:pt x="4185" y="11614"/>
                  </a:lnTo>
                  <a:lnTo>
                    <a:pt x="0" y="16360"/>
                  </a:lnTo>
                  <a:lnTo>
                    <a:pt x="0" y="18733"/>
                  </a:lnTo>
                  <a:lnTo>
                    <a:pt x="2061" y="18733"/>
                  </a:lnTo>
                  <a:lnTo>
                    <a:pt x="4185" y="21168"/>
                  </a:lnTo>
                  <a:lnTo>
                    <a:pt x="4185" y="26476"/>
                  </a:lnTo>
                  <a:lnTo>
                    <a:pt x="10430" y="26476"/>
                  </a:lnTo>
                  <a:lnTo>
                    <a:pt x="12554" y="28849"/>
                  </a:lnTo>
                  <a:lnTo>
                    <a:pt x="12554" y="38340"/>
                  </a:lnTo>
                  <a:lnTo>
                    <a:pt x="10430" y="40713"/>
                  </a:lnTo>
                  <a:lnTo>
                    <a:pt x="12554" y="40713"/>
                  </a:lnTo>
                  <a:lnTo>
                    <a:pt x="14678" y="43086"/>
                  </a:lnTo>
                  <a:lnTo>
                    <a:pt x="23110" y="47832"/>
                  </a:lnTo>
                  <a:lnTo>
                    <a:pt x="25233" y="50267"/>
                  </a:lnTo>
                  <a:lnTo>
                    <a:pt x="25233" y="52640"/>
                  </a:lnTo>
                  <a:lnTo>
                    <a:pt x="18987" y="59758"/>
                  </a:lnTo>
                  <a:lnTo>
                    <a:pt x="14803" y="59758"/>
                  </a:lnTo>
                  <a:lnTo>
                    <a:pt x="25358" y="64504"/>
                  </a:lnTo>
                  <a:lnTo>
                    <a:pt x="29605" y="71623"/>
                  </a:lnTo>
                  <a:lnTo>
                    <a:pt x="40161" y="73996"/>
                  </a:lnTo>
                  <a:lnTo>
                    <a:pt x="40161" y="78804"/>
                  </a:lnTo>
                  <a:lnTo>
                    <a:pt x="42284" y="83549"/>
                  </a:lnTo>
                  <a:lnTo>
                    <a:pt x="42284" y="95164"/>
                  </a:lnTo>
                  <a:lnTo>
                    <a:pt x="46469" y="95164"/>
                  </a:lnTo>
                  <a:lnTo>
                    <a:pt x="48593" y="90418"/>
                  </a:lnTo>
                  <a:lnTo>
                    <a:pt x="50716" y="88045"/>
                  </a:lnTo>
                  <a:lnTo>
                    <a:pt x="50716" y="85672"/>
                  </a:lnTo>
                  <a:lnTo>
                    <a:pt x="54963" y="80927"/>
                  </a:lnTo>
                  <a:lnTo>
                    <a:pt x="61209" y="76119"/>
                  </a:lnTo>
                  <a:lnTo>
                    <a:pt x="65456" y="73746"/>
                  </a:lnTo>
                  <a:lnTo>
                    <a:pt x="69704" y="69000"/>
                  </a:lnTo>
                  <a:lnTo>
                    <a:pt x="73888" y="66627"/>
                  </a:lnTo>
                  <a:lnTo>
                    <a:pt x="78136" y="66627"/>
                  </a:lnTo>
                  <a:lnTo>
                    <a:pt x="80259" y="71373"/>
                  </a:lnTo>
                  <a:lnTo>
                    <a:pt x="82383" y="73746"/>
                  </a:lnTo>
                  <a:lnTo>
                    <a:pt x="82383" y="80927"/>
                  </a:lnTo>
                  <a:lnTo>
                    <a:pt x="80259" y="83300"/>
                  </a:lnTo>
                  <a:lnTo>
                    <a:pt x="80259" y="88045"/>
                  </a:lnTo>
                  <a:lnTo>
                    <a:pt x="82383" y="88045"/>
                  </a:lnTo>
                  <a:lnTo>
                    <a:pt x="84506" y="90418"/>
                  </a:lnTo>
                  <a:lnTo>
                    <a:pt x="84506" y="92791"/>
                  </a:lnTo>
                  <a:lnTo>
                    <a:pt x="82383" y="95164"/>
                  </a:lnTo>
                  <a:lnTo>
                    <a:pt x="78136" y="95164"/>
                  </a:lnTo>
                  <a:lnTo>
                    <a:pt x="78136" y="97537"/>
                  </a:lnTo>
                  <a:lnTo>
                    <a:pt x="82383" y="102282"/>
                  </a:lnTo>
                  <a:lnTo>
                    <a:pt x="86567" y="104655"/>
                  </a:lnTo>
                  <a:lnTo>
                    <a:pt x="88691" y="107028"/>
                  </a:lnTo>
                  <a:lnTo>
                    <a:pt x="90815" y="107028"/>
                  </a:lnTo>
                  <a:lnTo>
                    <a:pt x="92938" y="109463"/>
                  </a:lnTo>
                  <a:lnTo>
                    <a:pt x="92938" y="111836"/>
                  </a:lnTo>
                  <a:lnTo>
                    <a:pt x="99184" y="111836"/>
                  </a:lnTo>
                  <a:lnTo>
                    <a:pt x="99184" y="113897"/>
                  </a:lnTo>
                  <a:lnTo>
                    <a:pt x="101245" y="111524"/>
                  </a:lnTo>
                  <a:lnTo>
                    <a:pt x="101245" y="101970"/>
                  </a:lnTo>
                  <a:lnTo>
                    <a:pt x="99184" y="99597"/>
                  </a:lnTo>
                  <a:lnTo>
                    <a:pt x="97060" y="99597"/>
                  </a:lnTo>
                  <a:lnTo>
                    <a:pt x="94937" y="97224"/>
                  </a:lnTo>
                  <a:lnTo>
                    <a:pt x="101183" y="94852"/>
                  </a:lnTo>
                  <a:lnTo>
                    <a:pt x="101183" y="82987"/>
                  </a:lnTo>
                  <a:lnTo>
                    <a:pt x="105430" y="87733"/>
                  </a:lnTo>
                  <a:lnTo>
                    <a:pt x="107553" y="87733"/>
                  </a:lnTo>
                  <a:lnTo>
                    <a:pt x="111801" y="82987"/>
                  </a:lnTo>
                  <a:lnTo>
                    <a:pt x="105555" y="75806"/>
                  </a:lnTo>
                  <a:lnTo>
                    <a:pt x="105555" y="54451"/>
                  </a:lnTo>
                  <a:lnTo>
                    <a:pt x="111801" y="54451"/>
                  </a:lnTo>
                  <a:lnTo>
                    <a:pt x="115986" y="49705"/>
                  </a:lnTo>
                  <a:lnTo>
                    <a:pt x="126603" y="52078"/>
                  </a:lnTo>
                  <a:lnTo>
                    <a:pt x="126603" y="47270"/>
                  </a:lnTo>
                  <a:close/>
                  <a:moveTo>
                    <a:pt x="23484" y="73683"/>
                  </a:moveTo>
                  <a:lnTo>
                    <a:pt x="12929" y="73683"/>
                  </a:lnTo>
                  <a:lnTo>
                    <a:pt x="8681" y="68938"/>
                  </a:lnTo>
                  <a:lnTo>
                    <a:pt x="2436" y="68938"/>
                  </a:lnTo>
                  <a:lnTo>
                    <a:pt x="4559" y="73683"/>
                  </a:lnTo>
                  <a:lnTo>
                    <a:pt x="4559" y="76056"/>
                  </a:lnTo>
                  <a:lnTo>
                    <a:pt x="6683" y="80864"/>
                  </a:lnTo>
                  <a:lnTo>
                    <a:pt x="12929" y="87983"/>
                  </a:lnTo>
                  <a:lnTo>
                    <a:pt x="17114" y="90356"/>
                  </a:lnTo>
                  <a:lnTo>
                    <a:pt x="29605" y="95101"/>
                  </a:lnTo>
                  <a:lnTo>
                    <a:pt x="31667" y="95101"/>
                  </a:lnTo>
                  <a:lnTo>
                    <a:pt x="29605" y="92729"/>
                  </a:lnTo>
                  <a:lnTo>
                    <a:pt x="29605" y="87983"/>
                  </a:lnTo>
                  <a:lnTo>
                    <a:pt x="27482" y="85610"/>
                  </a:lnTo>
                  <a:lnTo>
                    <a:pt x="27482" y="80864"/>
                  </a:lnTo>
                  <a:lnTo>
                    <a:pt x="25358" y="78491"/>
                  </a:lnTo>
                  <a:lnTo>
                    <a:pt x="25358" y="73683"/>
                  </a:lnTo>
                  <a:close/>
                </a:path>
              </a:pathLst>
            </a:custGeom>
            <a:solidFill>
              <a:srgbClr val="A6A6A6"/>
            </a:solidFill>
            <a:ln w="6245" cap="flat">
              <a:noFill/>
              <a:prstDash val="solid"/>
              <a:miter/>
            </a:ln>
          </p:spPr>
          <p:txBody>
            <a:bodyPr rtlCol="0" anchor="ctr"/>
            <a:lstStyle/>
            <a:p>
              <a:endParaRPr lang="en-US" noProof="0" dirty="0"/>
            </a:p>
          </p:txBody>
        </p:sp>
        <p:sp>
          <p:nvSpPr>
            <p:cNvPr id="5267" name="Serbest Form 5266">
              <a:extLst>
                <a:ext uri="{FF2B5EF4-FFF2-40B4-BE49-F238E27FC236}">
                  <a16:creationId xmlns:a16="http://schemas.microsoft.com/office/drawing/2014/main" id="{4CBEE02A-5699-DF4D-932E-D1A5DF673B10}"/>
                </a:ext>
              </a:extLst>
            </p:cNvPr>
            <p:cNvSpPr/>
            <p:nvPr/>
          </p:nvSpPr>
          <p:spPr>
            <a:xfrm>
              <a:off x="6742519" y="1248028"/>
              <a:ext cx="126603" cy="113896"/>
            </a:xfrm>
            <a:custGeom>
              <a:avLst/>
              <a:gdLst>
                <a:gd name="connsiteX0" fmla="*/ 124980 w 126603"/>
                <a:gd name="connsiteY0" fmla="*/ 42774 h 113896"/>
                <a:gd name="connsiteX1" fmla="*/ 122856 w 126603"/>
                <a:gd name="connsiteY1" fmla="*/ 40401 h 113896"/>
                <a:gd name="connsiteX2" fmla="*/ 116610 w 126603"/>
                <a:gd name="connsiteY2" fmla="*/ 40401 h 113896"/>
                <a:gd name="connsiteX3" fmla="*/ 112425 w 126603"/>
                <a:gd name="connsiteY3" fmla="*/ 42774 h 113896"/>
                <a:gd name="connsiteX4" fmla="*/ 108178 w 126603"/>
                <a:gd name="connsiteY4" fmla="*/ 42774 h 113896"/>
                <a:gd name="connsiteX5" fmla="*/ 101932 w 126603"/>
                <a:gd name="connsiteY5" fmla="*/ 35655 h 113896"/>
                <a:gd name="connsiteX6" fmla="*/ 101932 w 126603"/>
                <a:gd name="connsiteY6" fmla="*/ 33282 h 113896"/>
                <a:gd name="connsiteX7" fmla="*/ 93500 w 126603"/>
                <a:gd name="connsiteY7" fmla="*/ 21418 h 113896"/>
                <a:gd name="connsiteX8" fmla="*/ 93500 w 126603"/>
                <a:gd name="connsiteY8" fmla="*/ 16610 h 113896"/>
                <a:gd name="connsiteX9" fmla="*/ 76574 w 126603"/>
                <a:gd name="connsiteY9" fmla="*/ 0 h 113896"/>
                <a:gd name="connsiteX10" fmla="*/ 76574 w 126603"/>
                <a:gd name="connsiteY10" fmla="*/ 11864 h 113896"/>
                <a:gd name="connsiteX11" fmla="*/ 74450 w 126603"/>
                <a:gd name="connsiteY11" fmla="*/ 14237 h 113896"/>
                <a:gd name="connsiteX12" fmla="*/ 68205 w 126603"/>
                <a:gd name="connsiteY12" fmla="*/ 14237 h 113896"/>
                <a:gd name="connsiteX13" fmla="*/ 68205 w 126603"/>
                <a:gd name="connsiteY13" fmla="*/ 18983 h 113896"/>
                <a:gd name="connsiteX14" fmla="*/ 66081 w 126603"/>
                <a:gd name="connsiteY14" fmla="*/ 21418 h 113896"/>
                <a:gd name="connsiteX15" fmla="*/ 57649 w 126603"/>
                <a:gd name="connsiteY15" fmla="*/ 21418 h 113896"/>
                <a:gd name="connsiteX16" fmla="*/ 55525 w 126603"/>
                <a:gd name="connsiteY16" fmla="*/ 18983 h 113896"/>
                <a:gd name="connsiteX17" fmla="*/ 51278 w 126603"/>
                <a:gd name="connsiteY17" fmla="*/ 16610 h 113896"/>
                <a:gd name="connsiteX18" fmla="*/ 49155 w 126603"/>
                <a:gd name="connsiteY18" fmla="*/ 11864 h 113896"/>
                <a:gd name="connsiteX19" fmla="*/ 42909 w 126603"/>
                <a:gd name="connsiteY19" fmla="*/ 4746 h 113896"/>
                <a:gd name="connsiteX20" fmla="*/ 30417 w 126603"/>
                <a:gd name="connsiteY20" fmla="*/ 0 h 113896"/>
                <a:gd name="connsiteX21" fmla="*/ 26170 w 126603"/>
                <a:gd name="connsiteY21" fmla="*/ 0 h 113896"/>
                <a:gd name="connsiteX22" fmla="*/ 21923 w 126603"/>
                <a:gd name="connsiteY22" fmla="*/ 4746 h 113896"/>
                <a:gd name="connsiteX23" fmla="*/ 28169 w 126603"/>
                <a:gd name="connsiteY23" fmla="*/ 11864 h 113896"/>
                <a:gd name="connsiteX24" fmla="*/ 30292 w 126603"/>
                <a:gd name="connsiteY24" fmla="*/ 11864 h 113896"/>
                <a:gd name="connsiteX25" fmla="*/ 32353 w 126603"/>
                <a:gd name="connsiteY25" fmla="*/ 14237 h 113896"/>
                <a:gd name="connsiteX26" fmla="*/ 34477 w 126603"/>
                <a:gd name="connsiteY26" fmla="*/ 18983 h 113896"/>
                <a:gd name="connsiteX27" fmla="*/ 36601 w 126603"/>
                <a:gd name="connsiteY27" fmla="*/ 21418 h 113896"/>
                <a:gd name="connsiteX28" fmla="*/ 38724 w 126603"/>
                <a:gd name="connsiteY28" fmla="*/ 26164 h 113896"/>
                <a:gd name="connsiteX29" fmla="*/ 36601 w 126603"/>
                <a:gd name="connsiteY29" fmla="*/ 28537 h 113896"/>
                <a:gd name="connsiteX30" fmla="*/ 30355 w 126603"/>
                <a:gd name="connsiteY30" fmla="*/ 21418 h 113896"/>
                <a:gd name="connsiteX31" fmla="*/ 26108 w 126603"/>
                <a:gd name="connsiteY31" fmla="*/ 21418 h 113896"/>
                <a:gd name="connsiteX32" fmla="*/ 21860 w 126603"/>
                <a:gd name="connsiteY32" fmla="*/ 23791 h 113896"/>
                <a:gd name="connsiteX33" fmla="*/ 15615 w 126603"/>
                <a:gd name="connsiteY33" fmla="*/ 16610 h 113896"/>
                <a:gd name="connsiteX34" fmla="*/ 15615 w 126603"/>
                <a:gd name="connsiteY34" fmla="*/ 13987 h 113896"/>
                <a:gd name="connsiteX35" fmla="*/ 13491 w 126603"/>
                <a:gd name="connsiteY35" fmla="*/ 11614 h 113896"/>
                <a:gd name="connsiteX36" fmla="*/ 4185 w 126603"/>
                <a:gd name="connsiteY36" fmla="*/ 11614 h 113896"/>
                <a:gd name="connsiteX37" fmla="*/ 0 w 126603"/>
                <a:gd name="connsiteY37" fmla="*/ 16360 h 113896"/>
                <a:gd name="connsiteX38" fmla="*/ 0 w 126603"/>
                <a:gd name="connsiteY38" fmla="*/ 18733 h 113896"/>
                <a:gd name="connsiteX39" fmla="*/ 2061 w 126603"/>
                <a:gd name="connsiteY39" fmla="*/ 18733 h 113896"/>
                <a:gd name="connsiteX40" fmla="*/ 4185 w 126603"/>
                <a:gd name="connsiteY40" fmla="*/ 21168 h 113896"/>
                <a:gd name="connsiteX41" fmla="*/ 4185 w 126603"/>
                <a:gd name="connsiteY41" fmla="*/ 26476 h 113896"/>
                <a:gd name="connsiteX42" fmla="*/ 10430 w 126603"/>
                <a:gd name="connsiteY42" fmla="*/ 26476 h 113896"/>
                <a:gd name="connsiteX43" fmla="*/ 12554 w 126603"/>
                <a:gd name="connsiteY43" fmla="*/ 28849 h 113896"/>
                <a:gd name="connsiteX44" fmla="*/ 12554 w 126603"/>
                <a:gd name="connsiteY44" fmla="*/ 38340 h 113896"/>
                <a:gd name="connsiteX45" fmla="*/ 10430 w 126603"/>
                <a:gd name="connsiteY45" fmla="*/ 40713 h 113896"/>
                <a:gd name="connsiteX46" fmla="*/ 12554 w 126603"/>
                <a:gd name="connsiteY46" fmla="*/ 40713 h 113896"/>
                <a:gd name="connsiteX47" fmla="*/ 14678 w 126603"/>
                <a:gd name="connsiteY47" fmla="*/ 43086 h 113896"/>
                <a:gd name="connsiteX48" fmla="*/ 23110 w 126603"/>
                <a:gd name="connsiteY48" fmla="*/ 47832 h 113896"/>
                <a:gd name="connsiteX49" fmla="*/ 25233 w 126603"/>
                <a:gd name="connsiteY49" fmla="*/ 50267 h 113896"/>
                <a:gd name="connsiteX50" fmla="*/ 25233 w 126603"/>
                <a:gd name="connsiteY50" fmla="*/ 52640 h 113896"/>
                <a:gd name="connsiteX51" fmla="*/ 18987 w 126603"/>
                <a:gd name="connsiteY51" fmla="*/ 59758 h 113896"/>
                <a:gd name="connsiteX52" fmla="*/ 14803 w 126603"/>
                <a:gd name="connsiteY52" fmla="*/ 59758 h 113896"/>
                <a:gd name="connsiteX53" fmla="*/ 25358 w 126603"/>
                <a:gd name="connsiteY53" fmla="*/ 64504 h 113896"/>
                <a:gd name="connsiteX54" fmla="*/ 29605 w 126603"/>
                <a:gd name="connsiteY54" fmla="*/ 71623 h 113896"/>
                <a:gd name="connsiteX55" fmla="*/ 40161 w 126603"/>
                <a:gd name="connsiteY55" fmla="*/ 73996 h 113896"/>
                <a:gd name="connsiteX56" fmla="*/ 40161 w 126603"/>
                <a:gd name="connsiteY56" fmla="*/ 78804 h 113896"/>
                <a:gd name="connsiteX57" fmla="*/ 42284 w 126603"/>
                <a:gd name="connsiteY57" fmla="*/ 83549 h 113896"/>
                <a:gd name="connsiteX58" fmla="*/ 42284 w 126603"/>
                <a:gd name="connsiteY58" fmla="*/ 95164 h 113896"/>
                <a:gd name="connsiteX59" fmla="*/ 46469 w 126603"/>
                <a:gd name="connsiteY59" fmla="*/ 95164 h 113896"/>
                <a:gd name="connsiteX60" fmla="*/ 48593 w 126603"/>
                <a:gd name="connsiteY60" fmla="*/ 90418 h 113896"/>
                <a:gd name="connsiteX61" fmla="*/ 50716 w 126603"/>
                <a:gd name="connsiteY61" fmla="*/ 88045 h 113896"/>
                <a:gd name="connsiteX62" fmla="*/ 50716 w 126603"/>
                <a:gd name="connsiteY62" fmla="*/ 85672 h 113896"/>
                <a:gd name="connsiteX63" fmla="*/ 54963 w 126603"/>
                <a:gd name="connsiteY63" fmla="*/ 80927 h 113896"/>
                <a:gd name="connsiteX64" fmla="*/ 61209 w 126603"/>
                <a:gd name="connsiteY64" fmla="*/ 76119 h 113896"/>
                <a:gd name="connsiteX65" fmla="*/ 65456 w 126603"/>
                <a:gd name="connsiteY65" fmla="*/ 73746 h 113896"/>
                <a:gd name="connsiteX66" fmla="*/ 69704 w 126603"/>
                <a:gd name="connsiteY66" fmla="*/ 69000 h 113896"/>
                <a:gd name="connsiteX67" fmla="*/ 73888 w 126603"/>
                <a:gd name="connsiteY67" fmla="*/ 66627 h 113896"/>
                <a:gd name="connsiteX68" fmla="*/ 78136 w 126603"/>
                <a:gd name="connsiteY68" fmla="*/ 66627 h 113896"/>
                <a:gd name="connsiteX69" fmla="*/ 80259 w 126603"/>
                <a:gd name="connsiteY69" fmla="*/ 71373 h 113896"/>
                <a:gd name="connsiteX70" fmla="*/ 82383 w 126603"/>
                <a:gd name="connsiteY70" fmla="*/ 73746 h 113896"/>
                <a:gd name="connsiteX71" fmla="*/ 82383 w 126603"/>
                <a:gd name="connsiteY71" fmla="*/ 80927 h 113896"/>
                <a:gd name="connsiteX72" fmla="*/ 80259 w 126603"/>
                <a:gd name="connsiteY72" fmla="*/ 83300 h 113896"/>
                <a:gd name="connsiteX73" fmla="*/ 80259 w 126603"/>
                <a:gd name="connsiteY73" fmla="*/ 88045 h 113896"/>
                <a:gd name="connsiteX74" fmla="*/ 82383 w 126603"/>
                <a:gd name="connsiteY74" fmla="*/ 88045 h 113896"/>
                <a:gd name="connsiteX75" fmla="*/ 84506 w 126603"/>
                <a:gd name="connsiteY75" fmla="*/ 90418 h 113896"/>
                <a:gd name="connsiteX76" fmla="*/ 84506 w 126603"/>
                <a:gd name="connsiteY76" fmla="*/ 92791 h 113896"/>
                <a:gd name="connsiteX77" fmla="*/ 82383 w 126603"/>
                <a:gd name="connsiteY77" fmla="*/ 95164 h 113896"/>
                <a:gd name="connsiteX78" fmla="*/ 78136 w 126603"/>
                <a:gd name="connsiteY78" fmla="*/ 95164 h 113896"/>
                <a:gd name="connsiteX79" fmla="*/ 78136 w 126603"/>
                <a:gd name="connsiteY79" fmla="*/ 97537 h 113896"/>
                <a:gd name="connsiteX80" fmla="*/ 82383 w 126603"/>
                <a:gd name="connsiteY80" fmla="*/ 102282 h 113896"/>
                <a:gd name="connsiteX81" fmla="*/ 86567 w 126603"/>
                <a:gd name="connsiteY81" fmla="*/ 104655 h 113896"/>
                <a:gd name="connsiteX82" fmla="*/ 88691 w 126603"/>
                <a:gd name="connsiteY82" fmla="*/ 107028 h 113896"/>
                <a:gd name="connsiteX83" fmla="*/ 90815 w 126603"/>
                <a:gd name="connsiteY83" fmla="*/ 107028 h 113896"/>
                <a:gd name="connsiteX84" fmla="*/ 92938 w 126603"/>
                <a:gd name="connsiteY84" fmla="*/ 109463 h 113896"/>
                <a:gd name="connsiteX85" fmla="*/ 92938 w 126603"/>
                <a:gd name="connsiteY85" fmla="*/ 111836 h 113896"/>
                <a:gd name="connsiteX86" fmla="*/ 99184 w 126603"/>
                <a:gd name="connsiteY86" fmla="*/ 111836 h 113896"/>
                <a:gd name="connsiteX87" fmla="*/ 99184 w 126603"/>
                <a:gd name="connsiteY87" fmla="*/ 113897 h 113896"/>
                <a:gd name="connsiteX88" fmla="*/ 101245 w 126603"/>
                <a:gd name="connsiteY88" fmla="*/ 111524 h 113896"/>
                <a:gd name="connsiteX89" fmla="*/ 101245 w 126603"/>
                <a:gd name="connsiteY89" fmla="*/ 101970 h 113896"/>
                <a:gd name="connsiteX90" fmla="*/ 99184 w 126603"/>
                <a:gd name="connsiteY90" fmla="*/ 99597 h 113896"/>
                <a:gd name="connsiteX91" fmla="*/ 97060 w 126603"/>
                <a:gd name="connsiteY91" fmla="*/ 99597 h 113896"/>
                <a:gd name="connsiteX92" fmla="*/ 94937 w 126603"/>
                <a:gd name="connsiteY92" fmla="*/ 97224 h 113896"/>
                <a:gd name="connsiteX93" fmla="*/ 101183 w 126603"/>
                <a:gd name="connsiteY93" fmla="*/ 94852 h 113896"/>
                <a:gd name="connsiteX94" fmla="*/ 101183 w 126603"/>
                <a:gd name="connsiteY94" fmla="*/ 82987 h 113896"/>
                <a:gd name="connsiteX95" fmla="*/ 105430 w 126603"/>
                <a:gd name="connsiteY95" fmla="*/ 87733 h 113896"/>
                <a:gd name="connsiteX96" fmla="*/ 107553 w 126603"/>
                <a:gd name="connsiteY96" fmla="*/ 87733 h 113896"/>
                <a:gd name="connsiteX97" fmla="*/ 111801 w 126603"/>
                <a:gd name="connsiteY97" fmla="*/ 82987 h 113896"/>
                <a:gd name="connsiteX98" fmla="*/ 105555 w 126603"/>
                <a:gd name="connsiteY98" fmla="*/ 75806 h 113896"/>
                <a:gd name="connsiteX99" fmla="*/ 105555 w 126603"/>
                <a:gd name="connsiteY99" fmla="*/ 54451 h 113896"/>
                <a:gd name="connsiteX100" fmla="*/ 111801 w 126603"/>
                <a:gd name="connsiteY100" fmla="*/ 54451 h 113896"/>
                <a:gd name="connsiteX101" fmla="*/ 115986 w 126603"/>
                <a:gd name="connsiteY101" fmla="*/ 49705 h 113896"/>
                <a:gd name="connsiteX102" fmla="*/ 126603 w 126603"/>
                <a:gd name="connsiteY102" fmla="*/ 52078 h 113896"/>
                <a:gd name="connsiteX103" fmla="*/ 126603 w 126603"/>
                <a:gd name="connsiteY103" fmla="*/ 47270 h 113896"/>
                <a:gd name="connsiteX104" fmla="*/ 23484 w 126603"/>
                <a:gd name="connsiteY104" fmla="*/ 73683 h 113896"/>
                <a:gd name="connsiteX105" fmla="*/ 12929 w 126603"/>
                <a:gd name="connsiteY105" fmla="*/ 73683 h 113896"/>
                <a:gd name="connsiteX106" fmla="*/ 8681 w 126603"/>
                <a:gd name="connsiteY106" fmla="*/ 68938 h 113896"/>
                <a:gd name="connsiteX107" fmla="*/ 2436 w 126603"/>
                <a:gd name="connsiteY107" fmla="*/ 68938 h 113896"/>
                <a:gd name="connsiteX108" fmla="*/ 4559 w 126603"/>
                <a:gd name="connsiteY108" fmla="*/ 73683 h 113896"/>
                <a:gd name="connsiteX109" fmla="*/ 4559 w 126603"/>
                <a:gd name="connsiteY109" fmla="*/ 76056 h 113896"/>
                <a:gd name="connsiteX110" fmla="*/ 6683 w 126603"/>
                <a:gd name="connsiteY110" fmla="*/ 80864 h 113896"/>
                <a:gd name="connsiteX111" fmla="*/ 12929 w 126603"/>
                <a:gd name="connsiteY111" fmla="*/ 87983 h 113896"/>
                <a:gd name="connsiteX112" fmla="*/ 17114 w 126603"/>
                <a:gd name="connsiteY112" fmla="*/ 90356 h 113896"/>
                <a:gd name="connsiteX113" fmla="*/ 29605 w 126603"/>
                <a:gd name="connsiteY113" fmla="*/ 95101 h 113896"/>
                <a:gd name="connsiteX114" fmla="*/ 31667 w 126603"/>
                <a:gd name="connsiteY114" fmla="*/ 95101 h 113896"/>
                <a:gd name="connsiteX115" fmla="*/ 29605 w 126603"/>
                <a:gd name="connsiteY115" fmla="*/ 92729 h 113896"/>
                <a:gd name="connsiteX116" fmla="*/ 29605 w 126603"/>
                <a:gd name="connsiteY116" fmla="*/ 87983 h 113896"/>
                <a:gd name="connsiteX117" fmla="*/ 27482 w 126603"/>
                <a:gd name="connsiteY117" fmla="*/ 85610 h 113896"/>
                <a:gd name="connsiteX118" fmla="*/ 27482 w 126603"/>
                <a:gd name="connsiteY118" fmla="*/ 80864 h 113896"/>
                <a:gd name="connsiteX119" fmla="*/ 25358 w 126603"/>
                <a:gd name="connsiteY119" fmla="*/ 78491 h 113896"/>
                <a:gd name="connsiteX120" fmla="*/ 25358 w 126603"/>
                <a:gd name="connsiteY120" fmla="*/ 73683 h 1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26603" h="113896">
                  <a:moveTo>
                    <a:pt x="124980" y="42774"/>
                  </a:moveTo>
                  <a:lnTo>
                    <a:pt x="122856" y="40401"/>
                  </a:lnTo>
                  <a:lnTo>
                    <a:pt x="116610" y="40401"/>
                  </a:lnTo>
                  <a:lnTo>
                    <a:pt x="112425" y="42774"/>
                  </a:lnTo>
                  <a:lnTo>
                    <a:pt x="108178" y="42774"/>
                  </a:lnTo>
                  <a:lnTo>
                    <a:pt x="101932" y="35655"/>
                  </a:lnTo>
                  <a:lnTo>
                    <a:pt x="101932" y="33282"/>
                  </a:lnTo>
                  <a:lnTo>
                    <a:pt x="93500" y="21418"/>
                  </a:lnTo>
                  <a:lnTo>
                    <a:pt x="93500" y="16610"/>
                  </a:lnTo>
                  <a:lnTo>
                    <a:pt x="76574" y="0"/>
                  </a:lnTo>
                  <a:lnTo>
                    <a:pt x="76574" y="11864"/>
                  </a:lnTo>
                  <a:lnTo>
                    <a:pt x="74450" y="14237"/>
                  </a:lnTo>
                  <a:lnTo>
                    <a:pt x="68205" y="14237"/>
                  </a:lnTo>
                  <a:lnTo>
                    <a:pt x="68205" y="18983"/>
                  </a:lnTo>
                  <a:lnTo>
                    <a:pt x="66081" y="21418"/>
                  </a:lnTo>
                  <a:lnTo>
                    <a:pt x="57649" y="21418"/>
                  </a:lnTo>
                  <a:lnTo>
                    <a:pt x="55525" y="18983"/>
                  </a:lnTo>
                  <a:lnTo>
                    <a:pt x="51278" y="16610"/>
                  </a:lnTo>
                  <a:lnTo>
                    <a:pt x="49155" y="11864"/>
                  </a:lnTo>
                  <a:lnTo>
                    <a:pt x="42909" y="4746"/>
                  </a:lnTo>
                  <a:lnTo>
                    <a:pt x="30417" y="0"/>
                  </a:lnTo>
                  <a:lnTo>
                    <a:pt x="26170" y="0"/>
                  </a:lnTo>
                  <a:lnTo>
                    <a:pt x="21923" y="4746"/>
                  </a:lnTo>
                  <a:lnTo>
                    <a:pt x="28169" y="11864"/>
                  </a:lnTo>
                  <a:lnTo>
                    <a:pt x="30292" y="11864"/>
                  </a:lnTo>
                  <a:lnTo>
                    <a:pt x="32353" y="14237"/>
                  </a:lnTo>
                  <a:lnTo>
                    <a:pt x="34477" y="18983"/>
                  </a:lnTo>
                  <a:lnTo>
                    <a:pt x="36601" y="21418"/>
                  </a:lnTo>
                  <a:lnTo>
                    <a:pt x="38724" y="26164"/>
                  </a:lnTo>
                  <a:lnTo>
                    <a:pt x="36601" y="28537"/>
                  </a:lnTo>
                  <a:lnTo>
                    <a:pt x="30355" y="21418"/>
                  </a:lnTo>
                  <a:lnTo>
                    <a:pt x="26108" y="21418"/>
                  </a:lnTo>
                  <a:lnTo>
                    <a:pt x="21860" y="23791"/>
                  </a:lnTo>
                  <a:lnTo>
                    <a:pt x="15615" y="16610"/>
                  </a:lnTo>
                  <a:lnTo>
                    <a:pt x="15615" y="13987"/>
                  </a:lnTo>
                  <a:lnTo>
                    <a:pt x="13491" y="11614"/>
                  </a:lnTo>
                  <a:lnTo>
                    <a:pt x="4185" y="11614"/>
                  </a:lnTo>
                  <a:lnTo>
                    <a:pt x="0" y="16360"/>
                  </a:lnTo>
                  <a:lnTo>
                    <a:pt x="0" y="18733"/>
                  </a:lnTo>
                  <a:lnTo>
                    <a:pt x="2061" y="18733"/>
                  </a:lnTo>
                  <a:lnTo>
                    <a:pt x="4185" y="21168"/>
                  </a:lnTo>
                  <a:lnTo>
                    <a:pt x="4185" y="26476"/>
                  </a:lnTo>
                  <a:lnTo>
                    <a:pt x="10430" y="26476"/>
                  </a:lnTo>
                  <a:lnTo>
                    <a:pt x="12554" y="28849"/>
                  </a:lnTo>
                  <a:lnTo>
                    <a:pt x="12554" y="38340"/>
                  </a:lnTo>
                  <a:lnTo>
                    <a:pt x="10430" y="40713"/>
                  </a:lnTo>
                  <a:lnTo>
                    <a:pt x="12554" y="40713"/>
                  </a:lnTo>
                  <a:lnTo>
                    <a:pt x="14678" y="43086"/>
                  </a:lnTo>
                  <a:lnTo>
                    <a:pt x="23110" y="47832"/>
                  </a:lnTo>
                  <a:lnTo>
                    <a:pt x="25233" y="50267"/>
                  </a:lnTo>
                  <a:lnTo>
                    <a:pt x="25233" y="52640"/>
                  </a:lnTo>
                  <a:lnTo>
                    <a:pt x="18987" y="59758"/>
                  </a:lnTo>
                  <a:lnTo>
                    <a:pt x="14803" y="59758"/>
                  </a:lnTo>
                  <a:lnTo>
                    <a:pt x="25358" y="64504"/>
                  </a:lnTo>
                  <a:lnTo>
                    <a:pt x="29605" y="71623"/>
                  </a:lnTo>
                  <a:lnTo>
                    <a:pt x="40161" y="73996"/>
                  </a:lnTo>
                  <a:lnTo>
                    <a:pt x="40161" y="78804"/>
                  </a:lnTo>
                  <a:lnTo>
                    <a:pt x="42284" y="83549"/>
                  </a:lnTo>
                  <a:lnTo>
                    <a:pt x="42284" y="95164"/>
                  </a:lnTo>
                  <a:lnTo>
                    <a:pt x="46469" y="95164"/>
                  </a:lnTo>
                  <a:lnTo>
                    <a:pt x="48593" y="90418"/>
                  </a:lnTo>
                  <a:lnTo>
                    <a:pt x="50716" y="88045"/>
                  </a:lnTo>
                  <a:lnTo>
                    <a:pt x="50716" y="85672"/>
                  </a:lnTo>
                  <a:lnTo>
                    <a:pt x="54963" y="80927"/>
                  </a:lnTo>
                  <a:lnTo>
                    <a:pt x="61209" y="76119"/>
                  </a:lnTo>
                  <a:lnTo>
                    <a:pt x="65456" y="73746"/>
                  </a:lnTo>
                  <a:lnTo>
                    <a:pt x="69704" y="69000"/>
                  </a:lnTo>
                  <a:lnTo>
                    <a:pt x="73888" y="66627"/>
                  </a:lnTo>
                  <a:lnTo>
                    <a:pt x="78136" y="66627"/>
                  </a:lnTo>
                  <a:lnTo>
                    <a:pt x="80259" y="71373"/>
                  </a:lnTo>
                  <a:lnTo>
                    <a:pt x="82383" y="73746"/>
                  </a:lnTo>
                  <a:lnTo>
                    <a:pt x="82383" y="80927"/>
                  </a:lnTo>
                  <a:lnTo>
                    <a:pt x="80259" y="83300"/>
                  </a:lnTo>
                  <a:lnTo>
                    <a:pt x="80259" y="88045"/>
                  </a:lnTo>
                  <a:lnTo>
                    <a:pt x="82383" y="88045"/>
                  </a:lnTo>
                  <a:lnTo>
                    <a:pt x="84506" y="90418"/>
                  </a:lnTo>
                  <a:lnTo>
                    <a:pt x="84506" y="92791"/>
                  </a:lnTo>
                  <a:lnTo>
                    <a:pt x="82383" y="95164"/>
                  </a:lnTo>
                  <a:lnTo>
                    <a:pt x="78136" y="95164"/>
                  </a:lnTo>
                  <a:lnTo>
                    <a:pt x="78136" y="97537"/>
                  </a:lnTo>
                  <a:lnTo>
                    <a:pt x="82383" y="102282"/>
                  </a:lnTo>
                  <a:lnTo>
                    <a:pt x="86567" y="104655"/>
                  </a:lnTo>
                  <a:lnTo>
                    <a:pt x="88691" y="107028"/>
                  </a:lnTo>
                  <a:lnTo>
                    <a:pt x="90815" y="107028"/>
                  </a:lnTo>
                  <a:lnTo>
                    <a:pt x="92938" y="109463"/>
                  </a:lnTo>
                  <a:lnTo>
                    <a:pt x="92938" y="111836"/>
                  </a:lnTo>
                  <a:lnTo>
                    <a:pt x="99184" y="111836"/>
                  </a:lnTo>
                  <a:lnTo>
                    <a:pt x="99184" y="113897"/>
                  </a:lnTo>
                  <a:lnTo>
                    <a:pt x="101245" y="111524"/>
                  </a:lnTo>
                  <a:lnTo>
                    <a:pt x="101245" y="101970"/>
                  </a:lnTo>
                  <a:lnTo>
                    <a:pt x="99184" y="99597"/>
                  </a:lnTo>
                  <a:lnTo>
                    <a:pt x="97060" y="99597"/>
                  </a:lnTo>
                  <a:lnTo>
                    <a:pt x="94937" y="97224"/>
                  </a:lnTo>
                  <a:lnTo>
                    <a:pt x="101183" y="94852"/>
                  </a:lnTo>
                  <a:lnTo>
                    <a:pt x="101183" y="82987"/>
                  </a:lnTo>
                  <a:lnTo>
                    <a:pt x="105430" y="87733"/>
                  </a:lnTo>
                  <a:lnTo>
                    <a:pt x="107553" y="87733"/>
                  </a:lnTo>
                  <a:lnTo>
                    <a:pt x="111801" y="82987"/>
                  </a:lnTo>
                  <a:lnTo>
                    <a:pt x="105555" y="75806"/>
                  </a:lnTo>
                  <a:lnTo>
                    <a:pt x="105555" y="54451"/>
                  </a:lnTo>
                  <a:lnTo>
                    <a:pt x="111801" y="54451"/>
                  </a:lnTo>
                  <a:lnTo>
                    <a:pt x="115986" y="49705"/>
                  </a:lnTo>
                  <a:lnTo>
                    <a:pt x="126603" y="52078"/>
                  </a:lnTo>
                  <a:lnTo>
                    <a:pt x="126603" y="47270"/>
                  </a:lnTo>
                  <a:close/>
                  <a:moveTo>
                    <a:pt x="23484" y="73683"/>
                  </a:moveTo>
                  <a:lnTo>
                    <a:pt x="12929" y="73683"/>
                  </a:lnTo>
                  <a:lnTo>
                    <a:pt x="8681" y="68938"/>
                  </a:lnTo>
                  <a:lnTo>
                    <a:pt x="2436" y="68938"/>
                  </a:lnTo>
                  <a:lnTo>
                    <a:pt x="4559" y="73683"/>
                  </a:lnTo>
                  <a:lnTo>
                    <a:pt x="4559" y="76056"/>
                  </a:lnTo>
                  <a:lnTo>
                    <a:pt x="6683" y="80864"/>
                  </a:lnTo>
                  <a:lnTo>
                    <a:pt x="12929" y="87983"/>
                  </a:lnTo>
                  <a:lnTo>
                    <a:pt x="17114" y="90356"/>
                  </a:lnTo>
                  <a:lnTo>
                    <a:pt x="29605" y="95101"/>
                  </a:lnTo>
                  <a:lnTo>
                    <a:pt x="31667" y="95101"/>
                  </a:lnTo>
                  <a:lnTo>
                    <a:pt x="29605" y="92729"/>
                  </a:lnTo>
                  <a:lnTo>
                    <a:pt x="29605" y="87983"/>
                  </a:lnTo>
                  <a:lnTo>
                    <a:pt x="27482" y="85610"/>
                  </a:lnTo>
                  <a:lnTo>
                    <a:pt x="27482" y="80864"/>
                  </a:lnTo>
                  <a:lnTo>
                    <a:pt x="25358" y="78491"/>
                  </a:lnTo>
                  <a:lnTo>
                    <a:pt x="25358" y="73683"/>
                  </a:lnTo>
                  <a:close/>
                </a:path>
              </a:pathLst>
            </a:custGeom>
            <a:noFill/>
            <a:ln w="1561" cap="flat">
              <a:solidFill>
                <a:srgbClr val="FFFFFF"/>
              </a:solidFill>
              <a:prstDash val="solid"/>
              <a:round/>
            </a:ln>
          </p:spPr>
          <p:txBody>
            <a:bodyPr rtlCol="0" anchor="ctr"/>
            <a:lstStyle/>
            <a:p>
              <a:endParaRPr lang="en-US" noProof="0" dirty="0"/>
            </a:p>
          </p:txBody>
        </p:sp>
        <p:sp>
          <p:nvSpPr>
            <p:cNvPr id="5268" name="Serbest Form 5267">
              <a:extLst>
                <a:ext uri="{FF2B5EF4-FFF2-40B4-BE49-F238E27FC236}">
                  <a16:creationId xmlns:a16="http://schemas.microsoft.com/office/drawing/2014/main" id="{19C56415-DD02-EA42-AA68-EC6703931C33}"/>
                </a:ext>
              </a:extLst>
            </p:cNvPr>
            <p:cNvSpPr/>
            <p:nvPr/>
          </p:nvSpPr>
          <p:spPr>
            <a:xfrm>
              <a:off x="5918191" y="1032411"/>
              <a:ext cx="152211" cy="76118"/>
            </a:xfrm>
            <a:custGeom>
              <a:avLst/>
              <a:gdLst>
                <a:gd name="connsiteX0" fmla="*/ 152211 w 152211"/>
                <a:gd name="connsiteY0" fmla="*/ 38028 h 76118"/>
                <a:gd name="connsiteX1" fmla="*/ 152211 w 152211"/>
                <a:gd name="connsiteY1" fmla="*/ 22417 h 76118"/>
                <a:gd name="connsiteX2" fmla="*/ 150213 w 152211"/>
                <a:gd name="connsiteY2" fmla="*/ 22417 h 76118"/>
                <a:gd name="connsiteX3" fmla="*/ 150213 w 152211"/>
                <a:gd name="connsiteY3" fmla="*/ 17921 h 76118"/>
                <a:gd name="connsiteX4" fmla="*/ 152211 w 152211"/>
                <a:gd name="connsiteY4" fmla="*/ 8929 h 76118"/>
                <a:gd name="connsiteX5" fmla="*/ 148214 w 152211"/>
                <a:gd name="connsiteY5" fmla="*/ 6744 h 76118"/>
                <a:gd name="connsiteX6" fmla="*/ 146216 w 152211"/>
                <a:gd name="connsiteY6" fmla="*/ 6744 h 76118"/>
                <a:gd name="connsiteX7" fmla="*/ 144217 w 152211"/>
                <a:gd name="connsiteY7" fmla="*/ 4496 h 76118"/>
                <a:gd name="connsiteX8" fmla="*/ 140219 w 152211"/>
                <a:gd name="connsiteY8" fmla="*/ 4496 h 76118"/>
                <a:gd name="connsiteX9" fmla="*/ 138221 w 152211"/>
                <a:gd name="connsiteY9" fmla="*/ 6744 h 76118"/>
                <a:gd name="connsiteX10" fmla="*/ 134224 w 152211"/>
                <a:gd name="connsiteY10" fmla="*/ 8929 h 76118"/>
                <a:gd name="connsiteX11" fmla="*/ 130226 w 152211"/>
                <a:gd name="connsiteY11" fmla="*/ 4496 h 76118"/>
                <a:gd name="connsiteX12" fmla="*/ 126166 w 152211"/>
                <a:gd name="connsiteY12" fmla="*/ 6744 h 76118"/>
                <a:gd name="connsiteX13" fmla="*/ 122169 w 152211"/>
                <a:gd name="connsiteY13" fmla="*/ 2248 h 76118"/>
                <a:gd name="connsiteX14" fmla="*/ 118172 w 152211"/>
                <a:gd name="connsiteY14" fmla="*/ 0 h 76118"/>
                <a:gd name="connsiteX15" fmla="*/ 112176 w 152211"/>
                <a:gd name="connsiteY15" fmla="*/ 0 h 76118"/>
                <a:gd name="connsiteX16" fmla="*/ 110177 w 152211"/>
                <a:gd name="connsiteY16" fmla="*/ 2248 h 76118"/>
                <a:gd name="connsiteX17" fmla="*/ 108178 w 152211"/>
                <a:gd name="connsiteY17" fmla="*/ 6744 h 76118"/>
                <a:gd name="connsiteX18" fmla="*/ 106179 w 152211"/>
                <a:gd name="connsiteY18" fmla="*/ 6744 h 76118"/>
                <a:gd name="connsiteX19" fmla="*/ 106179 w 152211"/>
                <a:gd name="connsiteY19" fmla="*/ 13425 h 76118"/>
                <a:gd name="connsiteX20" fmla="*/ 102182 w 152211"/>
                <a:gd name="connsiteY20" fmla="*/ 11177 h 76118"/>
                <a:gd name="connsiteX21" fmla="*/ 100184 w 152211"/>
                <a:gd name="connsiteY21" fmla="*/ 11177 h 76118"/>
                <a:gd name="connsiteX22" fmla="*/ 96124 w 152211"/>
                <a:gd name="connsiteY22" fmla="*/ 13425 h 76118"/>
                <a:gd name="connsiteX23" fmla="*/ 92126 w 152211"/>
                <a:gd name="connsiteY23" fmla="*/ 13425 h 76118"/>
                <a:gd name="connsiteX24" fmla="*/ 86131 w 152211"/>
                <a:gd name="connsiteY24" fmla="*/ 6744 h 76118"/>
                <a:gd name="connsiteX25" fmla="*/ 84132 w 152211"/>
                <a:gd name="connsiteY25" fmla="*/ 13425 h 76118"/>
                <a:gd name="connsiteX26" fmla="*/ 78136 w 152211"/>
                <a:gd name="connsiteY26" fmla="*/ 13425 h 76118"/>
                <a:gd name="connsiteX27" fmla="*/ 80134 w 152211"/>
                <a:gd name="connsiteY27" fmla="*/ 17921 h 76118"/>
                <a:gd name="connsiteX28" fmla="*/ 80134 w 152211"/>
                <a:gd name="connsiteY28" fmla="*/ 24603 h 76118"/>
                <a:gd name="connsiteX29" fmla="*/ 78136 w 152211"/>
                <a:gd name="connsiteY29" fmla="*/ 24603 h 76118"/>
                <a:gd name="connsiteX30" fmla="*/ 76137 w 152211"/>
                <a:gd name="connsiteY30" fmla="*/ 22417 h 76118"/>
                <a:gd name="connsiteX31" fmla="*/ 70141 w 152211"/>
                <a:gd name="connsiteY31" fmla="*/ 22417 h 76118"/>
                <a:gd name="connsiteX32" fmla="*/ 68080 w 152211"/>
                <a:gd name="connsiteY32" fmla="*/ 24603 h 76118"/>
                <a:gd name="connsiteX33" fmla="*/ 68080 w 152211"/>
                <a:gd name="connsiteY33" fmla="*/ 26851 h 76118"/>
                <a:gd name="connsiteX34" fmla="*/ 66081 w 152211"/>
                <a:gd name="connsiteY34" fmla="*/ 29099 h 76118"/>
                <a:gd name="connsiteX35" fmla="*/ 66081 w 152211"/>
                <a:gd name="connsiteY35" fmla="*/ 31347 h 76118"/>
                <a:gd name="connsiteX36" fmla="*/ 70141 w 152211"/>
                <a:gd name="connsiteY36" fmla="*/ 31347 h 76118"/>
                <a:gd name="connsiteX37" fmla="*/ 70141 w 152211"/>
                <a:gd name="connsiteY37" fmla="*/ 47020 h 76118"/>
                <a:gd name="connsiteX38" fmla="*/ 68080 w 152211"/>
                <a:gd name="connsiteY38" fmla="*/ 47020 h 76118"/>
                <a:gd name="connsiteX39" fmla="*/ 64083 w 152211"/>
                <a:gd name="connsiteY39" fmla="*/ 42524 h 76118"/>
                <a:gd name="connsiteX40" fmla="*/ 58087 w 152211"/>
                <a:gd name="connsiteY40" fmla="*/ 40276 h 76118"/>
                <a:gd name="connsiteX41" fmla="*/ 54089 w 152211"/>
                <a:gd name="connsiteY41" fmla="*/ 38028 h 76118"/>
                <a:gd name="connsiteX42" fmla="*/ 48093 w 152211"/>
                <a:gd name="connsiteY42" fmla="*/ 42524 h 76118"/>
                <a:gd name="connsiteX43" fmla="*/ 42097 w 152211"/>
                <a:gd name="connsiteY43" fmla="*/ 42524 h 76118"/>
                <a:gd name="connsiteX44" fmla="*/ 36039 w 152211"/>
                <a:gd name="connsiteY44" fmla="*/ 47020 h 76118"/>
                <a:gd name="connsiteX45" fmla="*/ 34040 w 152211"/>
                <a:gd name="connsiteY45" fmla="*/ 49268 h 76118"/>
                <a:gd name="connsiteX46" fmla="*/ 28044 w 152211"/>
                <a:gd name="connsiteY46" fmla="*/ 49268 h 76118"/>
                <a:gd name="connsiteX47" fmla="*/ 22048 w 152211"/>
                <a:gd name="connsiteY47" fmla="*/ 42524 h 76118"/>
                <a:gd name="connsiteX48" fmla="*/ 16052 w 152211"/>
                <a:gd name="connsiteY48" fmla="*/ 42524 h 76118"/>
                <a:gd name="connsiteX49" fmla="*/ 16052 w 152211"/>
                <a:gd name="connsiteY49" fmla="*/ 47020 h 76118"/>
                <a:gd name="connsiteX50" fmla="*/ 14053 w 152211"/>
                <a:gd name="connsiteY50" fmla="*/ 49268 h 76118"/>
                <a:gd name="connsiteX51" fmla="*/ 10056 w 152211"/>
                <a:gd name="connsiteY51" fmla="*/ 49268 h 76118"/>
                <a:gd name="connsiteX52" fmla="*/ 10056 w 152211"/>
                <a:gd name="connsiteY52" fmla="*/ 47020 h 76118"/>
                <a:gd name="connsiteX53" fmla="*/ 7995 w 152211"/>
                <a:gd name="connsiteY53" fmla="*/ 44772 h 76118"/>
                <a:gd name="connsiteX54" fmla="*/ 0 w 152211"/>
                <a:gd name="connsiteY54" fmla="*/ 44772 h 76118"/>
                <a:gd name="connsiteX55" fmla="*/ 0 w 152211"/>
                <a:gd name="connsiteY55" fmla="*/ 58197 h 76118"/>
                <a:gd name="connsiteX56" fmla="*/ 5996 w 152211"/>
                <a:gd name="connsiteY56" fmla="*/ 58197 h 76118"/>
                <a:gd name="connsiteX57" fmla="*/ 5996 w 152211"/>
                <a:gd name="connsiteY57" fmla="*/ 64941 h 76118"/>
                <a:gd name="connsiteX58" fmla="*/ 7995 w 152211"/>
                <a:gd name="connsiteY58" fmla="*/ 64941 h 76118"/>
                <a:gd name="connsiteX59" fmla="*/ 14053 w 152211"/>
                <a:gd name="connsiteY59" fmla="*/ 58197 h 76118"/>
                <a:gd name="connsiteX60" fmla="*/ 16052 w 152211"/>
                <a:gd name="connsiteY60" fmla="*/ 58197 h 76118"/>
                <a:gd name="connsiteX61" fmla="*/ 20049 w 152211"/>
                <a:gd name="connsiteY61" fmla="*/ 62693 h 76118"/>
                <a:gd name="connsiteX62" fmla="*/ 20049 w 152211"/>
                <a:gd name="connsiteY62" fmla="*/ 64941 h 76118"/>
                <a:gd name="connsiteX63" fmla="*/ 24047 w 152211"/>
                <a:gd name="connsiteY63" fmla="*/ 64941 h 76118"/>
                <a:gd name="connsiteX64" fmla="*/ 28044 w 152211"/>
                <a:gd name="connsiteY64" fmla="*/ 67127 h 76118"/>
                <a:gd name="connsiteX65" fmla="*/ 32041 w 152211"/>
                <a:gd name="connsiteY65" fmla="*/ 60445 h 76118"/>
                <a:gd name="connsiteX66" fmla="*/ 46094 w 152211"/>
                <a:gd name="connsiteY66" fmla="*/ 60445 h 76118"/>
                <a:gd name="connsiteX67" fmla="*/ 46094 w 152211"/>
                <a:gd name="connsiteY67" fmla="*/ 58197 h 76118"/>
                <a:gd name="connsiteX68" fmla="*/ 48093 w 152211"/>
                <a:gd name="connsiteY68" fmla="*/ 55949 h 76118"/>
                <a:gd name="connsiteX69" fmla="*/ 54089 w 152211"/>
                <a:gd name="connsiteY69" fmla="*/ 55949 h 76118"/>
                <a:gd name="connsiteX70" fmla="*/ 56088 w 152211"/>
                <a:gd name="connsiteY70" fmla="*/ 58197 h 76118"/>
                <a:gd name="connsiteX71" fmla="*/ 56088 w 152211"/>
                <a:gd name="connsiteY71" fmla="*/ 64941 h 76118"/>
                <a:gd name="connsiteX72" fmla="*/ 60085 w 152211"/>
                <a:gd name="connsiteY72" fmla="*/ 64941 h 76118"/>
                <a:gd name="connsiteX73" fmla="*/ 62084 w 152211"/>
                <a:gd name="connsiteY73" fmla="*/ 71623 h 76118"/>
                <a:gd name="connsiteX74" fmla="*/ 80134 w 152211"/>
                <a:gd name="connsiteY74" fmla="*/ 71623 h 76118"/>
                <a:gd name="connsiteX75" fmla="*/ 80134 w 152211"/>
                <a:gd name="connsiteY75" fmla="*/ 76119 h 76118"/>
                <a:gd name="connsiteX76" fmla="*/ 86131 w 152211"/>
                <a:gd name="connsiteY76" fmla="*/ 76119 h 76118"/>
                <a:gd name="connsiteX77" fmla="*/ 88129 w 152211"/>
                <a:gd name="connsiteY77" fmla="*/ 73871 h 76118"/>
                <a:gd name="connsiteX78" fmla="*/ 94125 w 152211"/>
                <a:gd name="connsiteY78" fmla="*/ 73871 h 76118"/>
                <a:gd name="connsiteX79" fmla="*/ 96124 w 152211"/>
                <a:gd name="connsiteY79" fmla="*/ 76119 h 76118"/>
                <a:gd name="connsiteX80" fmla="*/ 106179 w 152211"/>
                <a:gd name="connsiteY80" fmla="*/ 76119 h 76118"/>
                <a:gd name="connsiteX81" fmla="*/ 106179 w 152211"/>
                <a:gd name="connsiteY81" fmla="*/ 71623 h 76118"/>
                <a:gd name="connsiteX82" fmla="*/ 122169 w 152211"/>
                <a:gd name="connsiteY82" fmla="*/ 71623 h 76118"/>
                <a:gd name="connsiteX83" fmla="*/ 126166 w 152211"/>
                <a:gd name="connsiteY83" fmla="*/ 69375 h 76118"/>
                <a:gd name="connsiteX84" fmla="*/ 134224 w 152211"/>
                <a:gd name="connsiteY84" fmla="*/ 71623 h 76118"/>
                <a:gd name="connsiteX85" fmla="*/ 138221 w 152211"/>
                <a:gd name="connsiteY85" fmla="*/ 58197 h 76118"/>
                <a:gd name="connsiteX86" fmla="*/ 144217 w 152211"/>
                <a:gd name="connsiteY86" fmla="*/ 58197 h 76118"/>
                <a:gd name="connsiteX87" fmla="*/ 144217 w 152211"/>
                <a:gd name="connsiteY87" fmla="*/ 49268 h 76118"/>
                <a:gd name="connsiteX88" fmla="*/ 148214 w 152211"/>
                <a:gd name="connsiteY88" fmla="*/ 42524 h 76118"/>
                <a:gd name="connsiteX89" fmla="*/ 144217 w 152211"/>
                <a:gd name="connsiteY89" fmla="*/ 42524 h 76118"/>
                <a:gd name="connsiteX90" fmla="*/ 146216 w 152211"/>
                <a:gd name="connsiteY90" fmla="*/ 38028 h 76118"/>
                <a:gd name="connsiteX91" fmla="*/ 152211 w 152211"/>
                <a:gd name="connsiteY91" fmla="*/ 38028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52211" h="76118">
                  <a:moveTo>
                    <a:pt x="152211" y="38028"/>
                  </a:moveTo>
                  <a:lnTo>
                    <a:pt x="152211" y="22417"/>
                  </a:lnTo>
                  <a:lnTo>
                    <a:pt x="150213" y="22417"/>
                  </a:lnTo>
                  <a:lnTo>
                    <a:pt x="150213" y="17921"/>
                  </a:lnTo>
                  <a:lnTo>
                    <a:pt x="152211" y="8929"/>
                  </a:lnTo>
                  <a:lnTo>
                    <a:pt x="148214" y="6744"/>
                  </a:lnTo>
                  <a:lnTo>
                    <a:pt x="146216" y="6744"/>
                  </a:lnTo>
                  <a:lnTo>
                    <a:pt x="144217" y="4496"/>
                  </a:lnTo>
                  <a:lnTo>
                    <a:pt x="140219" y="4496"/>
                  </a:lnTo>
                  <a:lnTo>
                    <a:pt x="138221" y="6744"/>
                  </a:lnTo>
                  <a:lnTo>
                    <a:pt x="134224" y="8929"/>
                  </a:lnTo>
                  <a:lnTo>
                    <a:pt x="130226" y="4496"/>
                  </a:lnTo>
                  <a:lnTo>
                    <a:pt x="126166" y="6744"/>
                  </a:lnTo>
                  <a:lnTo>
                    <a:pt x="122169" y="2248"/>
                  </a:lnTo>
                  <a:lnTo>
                    <a:pt x="118172" y="0"/>
                  </a:lnTo>
                  <a:lnTo>
                    <a:pt x="112176" y="0"/>
                  </a:lnTo>
                  <a:lnTo>
                    <a:pt x="110177" y="2248"/>
                  </a:lnTo>
                  <a:lnTo>
                    <a:pt x="108178" y="6744"/>
                  </a:lnTo>
                  <a:lnTo>
                    <a:pt x="106179" y="6744"/>
                  </a:lnTo>
                  <a:lnTo>
                    <a:pt x="106179" y="13425"/>
                  </a:lnTo>
                  <a:lnTo>
                    <a:pt x="102182" y="11177"/>
                  </a:lnTo>
                  <a:lnTo>
                    <a:pt x="100184" y="11177"/>
                  </a:lnTo>
                  <a:lnTo>
                    <a:pt x="96124" y="13425"/>
                  </a:lnTo>
                  <a:lnTo>
                    <a:pt x="92126" y="13425"/>
                  </a:lnTo>
                  <a:lnTo>
                    <a:pt x="86131" y="6744"/>
                  </a:lnTo>
                  <a:lnTo>
                    <a:pt x="84132" y="13425"/>
                  </a:lnTo>
                  <a:lnTo>
                    <a:pt x="78136" y="13425"/>
                  </a:lnTo>
                  <a:lnTo>
                    <a:pt x="80134" y="17921"/>
                  </a:lnTo>
                  <a:lnTo>
                    <a:pt x="80134" y="24603"/>
                  </a:lnTo>
                  <a:lnTo>
                    <a:pt x="78136" y="24603"/>
                  </a:lnTo>
                  <a:lnTo>
                    <a:pt x="76137" y="22417"/>
                  </a:lnTo>
                  <a:lnTo>
                    <a:pt x="70141" y="22417"/>
                  </a:lnTo>
                  <a:lnTo>
                    <a:pt x="68080" y="24603"/>
                  </a:lnTo>
                  <a:lnTo>
                    <a:pt x="68080" y="26851"/>
                  </a:lnTo>
                  <a:lnTo>
                    <a:pt x="66081" y="29099"/>
                  </a:lnTo>
                  <a:lnTo>
                    <a:pt x="66081" y="31347"/>
                  </a:lnTo>
                  <a:lnTo>
                    <a:pt x="70141" y="31347"/>
                  </a:lnTo>
                  <a:lnTo>
                    <a:pt x="70141" y="47020"/>
                  </a:lnTo>
                  <a:lnTo>
                    <a:pt x="68080" y="47020"/>
                  </a:lnTo>
                  <a:lnTo>
                    <a:pt x="64083" y="42524"/>
                  </a:lnTo>
                  <a:lnTo>
                    <a:pt x="58087" y="40276"/>
                  </a:lnTo>
                  <a:lnTo>
                    <a:pt x="54089" y="38028"/>
                  </a:lnTo>
                  <a:lnTo>
                    <a:pt x="48093" y="42524"/>
                  </a:lnTo>
                  <a:lnTo>
                    <a:pt x="42097" y="42524"/>
                  </a:lnTo>
                  <a:lnTo>
                    <a:pt x="36039" y="47020"/>
                  </a:lnTo>
                  <a:lnTo>
                    <a:pt x="34040" y="49268"/>
                  </a:lnTo>
                  <a:lnTo>
                    <a:pt x="28044" y="49268"/>
                  </a:lnTo>
                  <a:lnTo>
                    <a:pt x="22048" y="42524"/>
                  </a:lnTo>
                  <a:lnTo>
                    <a:pt x="16052" y="42524"/>
                  </a:lnTo>
                  <a:lnTo>
                    <a:pt x="16052" y="47020"/>
                  </a:lnTo>
                  <a:lnTo>
                    <a:pt x="14053" y="49268"/>
                  </a:lnTo>
                  <a:lnTo>
                    <a:pt x="10056" y="49268"/>
                  </a:lnTo>
                  <a:lnTo>
                    <a:pt x="10056" y="47020"/>
                  </a:lnTo>
                  <a:lnTo>
                    <a:pt x="7995" y="44772"/>
                  </a:lnTo>
                  <a:lnTo>
                    <a:pt x="0" y="44772"/>
                  </a:lnTo>
                  <a:lnTo>
                    <a:pt x="0" y="58197"/>
                  </a:lnTo>
                  <a:lnTo>
                    <a:pt x="5996" y="58197"/>
                  </a:lnTo>
                  <a:lnTo>
                    <a:pt x="5996" y="64941"/>
                  </a:lnTo>
                  <a:lnTo>
                    <a:pt x="7995" y="64941"/>
                  </a:lnTo>
                  <a:lnTo>
                    <a:pt x="14053" y="58197"/>
                  </a:lnTo>
                  <a:lnTo>
                    <a:pt x="16052" y="58197"/>
                  </a:lnTo>
                  <a:lnTo>
                    <a:pt x="20049" y="62693"/>
                  </a:lnTo>
                  <a:lnTo>
                    <a:pt x="20049" y="64941"/>
                  </a:lnTo>
                  <a:lnTo>
                    <a:pt x="24047" y="64941"/>
                  </a:lnTo>
                  <a:lnTo>
                    <a:pt x="28044" y="67127"/>
                  </a:lnTo>
                  <a:lnTo>
                    <a:pt x="32041" y="60445"/>
                  </a:lnTo>
                  <a:lnTo>
                    <a:pt x="46094" y="60445"/>
                  </a:lnTo>
                  <a:lnTo>
                    <a:pt x="46094" y="58197"/>
                  </a:lnTo>
                  <a:lnTo>
                    <a:pt x="48093" y="55949"/>
                  </a:lnTo>
                  <a:lnTo>
                    <a:pt x="54089" y="55949"/>
                  </a:lnTo>
                  <a:lnTo>
                    <a:pt x="56088" y="58197"/>
                  </a:lnTo>
                  <a:lnTo>
                    <a:pt x="56088" y="64941"/>
                  </a:lnTo>
                  <a:lnTo>
                    <a:pt x="60085" y="64941"/>
                  </a:lnTo>
                  <a:lnTo>
                    <a:pt x="62084" y="71623"/>
                  </a:lnTo>
                  <a:lnTo>
                    <a:pt x="80134" y="71623"/>
                  </a:lnTo>
                  <a:lnTo>
                    <a:pt x="80134" y="76119"/>
                  </a:lnTo>
                  <a:lnTo>
                    <a:pt x="86131" y="76119"/>
                  </a:lnTo>
                  <a:lnTo>
                    <a:pt x="88129" y="73871"/>
                  </a:lnTo>
                  <a:lnTo>
                    <a:pt x="94125" y="73871"/>
                  </a:lnTo>
                  <a:lnTo>
                    <a:pt x="96124" y="76119"/>
                  </a:lnTo>
                  <a:lnTo>
                    <a:pt x="106179" y="76119"/>
                  </a:lnTo>
                  <a:lnTo>
                    <a:pt x="106179" y="71623"/>
                  </a:lnTo>
                  <a:lnTo>
                    <a:pt x="122169" y="71623"/>
                  </a:lnTo>
                  <a:lnTo>
                    <a:pt x="126166" y="69375"/>
                  </a:lnTo>
                  <a:lnTo>
                    <a:pt x="134224" y="71623"/>
                  </a:lnTo>
                  <a:lnTo>
                    <a:pt x="138221" y="58197"/>
                  </a:lnTo>
                  <a:lnTo>
                    <a:pt x="144217" y="58197"/>
                  </a:lnTo>
                  <a:lnTo>
                    <a:pt x="144217" y="49268"/>
                  </a:lnTo>
                  <a:lnTo>
                    <a:pt x="148214" y="42524"/>
                  </a:lnTo>
                  <a:lnTo>
                    <a:pt x="144217" y="42524"/>
                  </a:lnTo>
                  <a:lnTo>
                    <a:pt x="146216" y="38028"/>
                  </a:lnTo>
                  <a:lnTo>
                    <a:pt x="152211" y="38028"/>
                  </a:lnTo>
                  <a:close/>
                </a:path>
              </a:pathLst>
            </a:custGeom>
            <a:solidFill>
              <a:srgbClr val="A6A6A6"/>
            </a:solidFill>
            <a:ln w="6245" cap="flat">
              <a:noFill/>
              <a:prstDash val="solid"/>
              <a:miter/>
            </a:ln>
          </p:spPr>
          <p:txBody>
            <a:bodyPr rtlCol="0" anchor="ctr"/>
            <a:lstStyle/>
            <a:p>
              <a:endParaRPr lang="en-US" noProof="0" dirty="0"/>
            </a:p>
          </p:txBody>
        </p:sp>
        <p:sp>
          <p:nvSpPr>
            <p:cNvPr id="5269" name="Serbest Form 5268">
              <a:extLst>
                <a:ext uri="{FF2B5EF4-FFF2-40B4-BE49-F238E27FC236}">
                  <a16:creationId xmlns:a16="http://schemas.microsoft.com/office/drawing/2014/main" id="{9A493021-8DB6-3F4E-B675-A45AC900565A}"/>
                </a:ext>
              </a:extLst>
            </p:cNvPr>
            <p:cNvSpPr/>
            <p:nvPr/>
          </p:nvSpPr>
          <p:spPr>
            <a:xfrm>
              <a:off x="5918191" y="1032411"/>
              <a:ext cx="152211" cy="76118"/>
            </a:xfrm>
            <a:custGeom>
              <a:avLst/>
              <a:gdLst>
                <a:gd name="connsiteX0" fmla="*/ 152211 w 152211"/>
                <a:gd name="connsiteY0" fmla="*/ 38028 h 76118"/>
                <a:gd name="connsiteX1" fmla="*/ 152211 w 152211"/>
                <a:gd name="connsiteY1" fmla="*/ 22417 h 76118"/>
                <a:gd name="connsiteX2" fmla="*/ 150213 w 152211"/>
                <a:gd name="connsiteY2" fmla="*/ 22417 h 76118"/>
                <a:gd name="connsiteX3" fmla="*/ 150213 w 152211"/>
                <a:gd name="connsiteY3" fmla="*/ 17921 h 76118"/>
                <a:gd name="connsiteX4" fmla="*/ 152211 w 152211"/>
                <a:gd name="connsiteY4" fmla="*/ 8929 h 76118"/>
                <a:gd name="connsiteX5" fmla="*/ 148214 w 152211"/>
                <a:gd name="connsiteY5" fmla="*/ 6744 h 76118"/>
                <a:gd name="connsiteX6" fmla="*/ 146216 w 152211"/>
                <a:gd name="connsiteY6" fmla="*/ 6744 h 76118"/>
                <a:gd name="connsiteX7" fmla="*/ 144217 w 152211"/>
                <a:gd name="connsiteY7" fmla="*/ 4496 h 76118"/>
                <a:gd name="connsiteX8" fmla="*/ 140219 w 152211"/>
                <a:gd name="connsiteY8" fmla="*/ 4496 h 76118"/>
                <a:gd name="connsiteX9" fmla="*/ 138221 w 152211"/>
                <a:gd name="connsiteY9" fmla="*/ 6744 h 76118"/>
                <a:gd name="connsiteX10" fmla="*/ 134224 w 152211"/>
                <a:gd name="connsiteY10" fmla="*/ 8929 h 76118"/>
                <a:gd name="connsiteX11" fmla="*/ 130226 w 152211"/>
                <a:gd name="connsiteY11" fmla="*/ 4496 h 76118"/>
                <a:gd name="connsiteX12" fmla="*/ 126166 w 152211"/>
                <a:gd name="connsiteY12" fmla="*/ 6744 h 76118"/>
                <a:gd name="connsiteX13" fmla="*/ 122169 w 152211"/>
                <a:gd name="connsiteY13" fmla="*/ 2248 h 76118"/>
                <a:gd name="connsiteX14" fmla="*/ 118172 w 152211"/>
                <a:gd name="connsiteY14" fmla="*/ 0 h 76118"/>
                <a:gd name="connsiteX15" fmla="*/ 112176 w 152211"/>
                <a:gd name="connsiteY15" fmla="*/ 0 h 76118"/>
                <a:gd name="connsiteX16" fmla="*/ 110177 w 152211"/>
                <a:gd name="connsiteY16" fmla="*/ 2248 h 76118"/>
                <a:gd name="connsiteX17" fmla="*/ 108178 w 152211"/>
                <a:gd name="connsiteY17" fmla="*/ 6744 h 76118"/>
                <a:gd name="connsiteX18" fmla="*/ 106179 w 152211"/>
                <a:gd name="connsiteY18" fmla="*/ 6744 h 76118"/>
                <a:gd name="connsiteX19" fmla="*/ 106179 w 152211"/>
                <a:gd name="connsiteY19" fmla="*/ 13425 h 76118"/>
                <a:gd name="connsiteX20" fmla="*/ 102182 w 152211"/>
                <a:gd name="connsiteY20" fmla="*/ 11177 h 76118"/>
                <a:gd name="connsiteX21" fmla="*/ 100184 w 152211"/>
                <a:gd name="connsiteY21" fmla="*/ 11177 h 76118"/>
                <a:gd name="connsiteX22" fmla="*/ 96124 w 152211"/>
                <a:gd name="connsiteY22" fmla="*/ 13425 h 76118"/>
                <a:gd name="connsiteX23" fmla="*/ 92126 w 152211"/>
                <a:gd name="connsiteY23" fmla="*/ 13425 h 76118"/>
                <a:gd name="connsiteX24" fmla="*/ 86131 w 152211"/>
                <a:gd name="connsiteY24" fmla="*/ 6744 h 76118"/>
                <a:gd name="connsiteX25" fmla="*/ 84132 w 152211"/>
                <a:gd name="connsiteY25" fmla="*/ 13425 h 76118"/>
                <a:gd name="connsiteX26" fmla="*/ 78136 w 152211"/>
                <a:gd name="connsiteY26" fmla="*/ 13425 h 76118"/>
                <a:gd name="connsiteX27" fmla="*/ 80134 w 152211"/>
                <a:gd name="connsiteY27" fmla="*/ 17921 h 76118"/>
                <a:gd name="connsiteX28" fmla="*/ 80134 w 152211"/>
                <a:gd name="connsiteY28" fmla="*/ 24603 h 76118"/>
                <a:gd name="connsiteX29" fmla="*/ 78136 w 152211"/>
                <a:gd name="connsiteY29" fmla="*/ 24603 h 76118"/>
                <a:gd name="connsiteX30" fmla="*/ 76137 w 152211"/>
                <a:gd name="connsiteY30" fmla="*/ 22417 h 76118"/>
                <a:gd name="connsiteX31" fmla="*/ 70141 w 152211"/>
                <a:gd name="connsiteY31" fmla="*/ 22417 h 76118"/>
                <a:gd name="connsiteX32" fmla="*/ 68080 w 152211"/>
                <a:gd name="connsiteY32" fmla="*/ 24603 h 76118"/>
                <a:gd name="connsiteX33" fmla="*/ 68080 w 152211"/>
                <a:gd name="connsiteY33" fmla="*/ 26851 h 76118"/>
                <a:gd name="connsiteX34" fmla="*/ 66081 w 152211"/>
                <a:gd name="connsiteY34" fmla="*/ 29099 h 76118"/>
                <a:gd name="connsiteX35" fmla="*/ 66081 w 152211"/>
                <a:gd name="connsiteY35" fmla="*/ 31347 h 76118"/>
                <a:gd name="connsiteX36" fmla="*/ 70141 w 152211"/>
                <a:gd name="connsiteY36" fmla="*/ 31347 h 76118"/>
                <a:gd name="connsiteX37" fmla="*/ 70141 w 152211"/>
                <a:gd name="connsiteY37" fmla="*/ 47020 h 76118"/>
                <a:gd name="connsiteX38" fmla="*/ 68080 w 152211"/>
                <a:gd name="connsiteY38" fmla="*/ 47020 h 76118"/>
                <a:gd name="connsiteX39" fmla="*/ 64083 w 152211"/>
                <a:gd name="connsiteY39" fmla="*/ 42524 h 76118"/>
                <a:gd name="connsiteX40" fmla="*/ 58087 w 152211"/>
                <a:gd name="connsiteY40" fmla="*/ 40276 h 76118"/>
                <a:gd name="connsiteX41" fmla="*/ 54089 w 152211"/>
                <a:gd name="connsiteY41" fmla="*/ 38028 h 76118"/>
                <a:gd name="connsiteX42" fmla="*/ 48093 w 152211"/>
                <a:gd name="connsiteY42" fmla="*/ 42524 h 76118"/>
                <a:gd name="connsiteX43" fmla="*/ 42097 w 152211"/>
                <a:gd name="connsiteY43" fmla="*/ 42524 h 76118"/>
                <a:gd name="connsiteX44" fmla="*/ 36039 w 152211"/>
                <a:gd name="connsiteY44" fmla="*/ 47020 h 76118"/>
                <a:gd name="connsiteX45" fmla="*/ 34040 w 152211"/>
                <a:gd name="connsiteY45" fmla="*/ 49268 h 76118"/>
                <a:gd name="connsiteX46" fmla="*/ 28044 w 152211"/>
                <a:gd name="connsiteY46" fmla="*/ 49268 h 76118"/>
                <a:gd name="connsiteX47" fmla="*/ 22048 w 152211"/>
                <a:gd name="connsiteY47" fmla="*/ 42524 h 76118"/>
                <a:gd name="connsiteX48" fmla="*/ 16052 w 152211"/>
                <a:gd name="connsiteY48" fmla="*/ 42524 h 76118"/>
                <a:gd name="connsiteX49" fmla="*/ 16052 w 152211"/>
                <a:gd name="connsiteY49" fmla="*/ 47020 h 76118"/>
                <a:gd name="connsiteX50" fmla="*/ 14053 w 152211"/>
                <a:gd name="connsiteY50" fmla="*/ 49268 h 76118"/>
                <a:gd name="connsiteX51" fmla="*/ 10056 w 152211"/>
                <a:gd name="connsiteY51" fmla="*/ 49268 h 76118"/>
                <a:gd name="connsiteX52" fmla="*/ 10056 w 152211"/>
                <a:gd name="connsiteY52" fmla="*/ 47020 h 76118"/>
                <a:gd name="connsiteX53" fmla="*/ 7995 w 152211"/>
                <a:gd name="connsiteY53" fmla="*/ 44772 h 76118"/>
                <a:gd name="connsiteX54" fmla="*/ 0 w 152211"/>
                <a:gd name="connsiteY54" fmla="*/ 44772 h 76118"/>
                <a:gd name="connsiteX55" fmla="*/ 0 w 152211"/>
                <a:gd name="connsiteY55" fmla="*/ 58197 h 76118"/>
                <a:gd name="connsiteX56" fmla="*/ 5996 w 152211"/>
                <a:gd name="connsiteY56" fmla="*/ 58197 h 76118"/>
                <a:gd name="connsiteX57" fmla="*/ 5996 w 152211"/>
                <a:gd name="connsiteY57" fmla="*/ 64941 h 76118"/>
                <a:gd name="connsiteX58" fmla="*/ 7995 w 152211"/>
                <a:gd name="connsiteY58" fmla="*/ 64941 h 76118"/>
                <a:gd name="connsiteX59" fmla="*/ 14053 w 152211"/>
                <a:gd name="connsiteY59" fmla="*/ 58197 h 76118"/>
                <a:gd name="connsiteX60" fmla="*/ 16052 w 152211"/>
                <a:gd name="connsiteY60" fmla="*/ 58197 h 76118"/>
                <a:gd name="connsiteX61" fmla="*/ 20049 w 152211"/>
                <a:gd name="connsiteY61" fmla="*/ 62693 h 76118"/>
                <a:gd name="connsiteX62" fmla="*/ 20049 w 152211"/>
                <a:gd name="connsiteY62" fmla="*/ 64941 h 76118"/>
                <a:gd name="connsiteX63" fmla="*/ 24047 w 152211"/>
                <a:gd name="connsiteY63" fmla="*/ 64941 h 76118"/>
                <a:gd name="connsiteX64" fmla="*/ 28044 w 152211"/>
                <a:gd name="connsiteY64" fmla="*/ 67127 h 76118"/>
                <a:gd name="connsiteX65" fmla="*/ 32041 w 152211"/>
                <a:gd name="connsiteY65" fmla="*/ 60445 h 76118"/>
                <a:gd name="connsiteX66" fmla="*/ 46094 w 152211"/>
                <a:gd name="connsiteY66" fmla="*/ 60445 h 76118"/>
                <a:gd name="connsiteX67" fmla="*/ 46094 w 152211"/>
                <a:gd name="connsiteY67" fmla="*/ 58197 h 76118"/>
                <a:gd name="connsiteX68" fmla="*/ 48093 w 152211"/>
                <a:gd name="connsiteY68" fmla="*/ 55949 h 76118"/>
                <a:gd name="connsiteX69" fmla="*/ 54089 w 152211"/>
                <a:gd name="connsiteY69" fmla="*/ 55949 h 76118"/>
                <a:gd name="connsiteX70" fmla="*/ 56088 w 152211"/>
                <a:gd name="connsiteY70" fmla="*/ 58197 h 76118"/>
                <a:gd name="connsiteX71" fmla="*/ 56088 w 152211"/>
                <a:gd name="connsiteY71" fmla="*/ 64941 h 76118"/>
                <a:gd name="connsiteX72" fmla="*/ 60085 w 152211"/>
                <a:gd name="connsiteY72" fmla="*/ 64941 h 76118"/>
                <a:gd name="connsiteX73" fmla="*/ 62084 w 152211"/>
                <a:gd name="connsiteY73" fmla="*/ 71623 h 76118"/>
                <a:gd name="connsiteX74" fmla="*/ 80134 w 152211"/>
                <a:gd name="connsiteY74" fmla="*/ 71623 h 76118"/>
                <a:gd name="connsiteX75" fmla="*/ 80134 w 152211"/>
                <a:gd name="connsiteY75" fmla="*/ 76119 h 76118"/>
                <a:gd name="connsiteX76" fmla="*/ 86131 w 152211"/>
                <a:gd name="connsiteY76" fmla="*/ 76119 h 76118"/>
                <a:gd name="connsiteX77" fmla="*/ 88129 w 152211"/>
                <a:gd name="connsiteY77" fmla="*/ 73871 h 76118"/>
                <a:gd name="connsiteX78" fmla="*/ 94125 w 152211"/>
                <a:gd name="connsiteY78" fmla="*/ 73871 h 76118"/>
                <a:gd name="connsiteX79" fmla="*/ 96124 w 152211"/>
                <a:gd name="connsiteY79" fmla="*/ 76119 h 76118"/>
                <a:gd name="connsiteX80" fmla="*/ 106179 w 152211"/>
                <a:gd name="connsiteY80" fmla="*/ 76119 h 76118"/>
                <a:gd name="connsiteX81" fmla="*/ 106179 w 152211"/>
                <a:gd name="connsiteY81" fmla="*/ 71623 h 76118"/>
                <a:gd name="connsiteX82" fmla="*/ 122169 w 152211"/>
                <a:gd name="connsiteY82" fmla="*/ 71623 h 76118"/>
                <a:gd name="connsiteX83" fmla="*/ 126166 w 152211"/>
                <a:gd name="connsiteY83" fmla="*/ 69375 h 76118"/>
                <a:gd name="connsiteX84" fmla="*/ 134224 w 152211"/>
                <a:gd name="connsiteY84" fmla="*/ 71623 h 76118"/>
                <a:gd name="connsiteX85" fmla="*/ 138221 w 152211"/>
                <a:gd name="connsiteY85" fmla="*/ 58197 h 76118"/>
                <a:gd name="connsiteX86" fmla="*/ 144217 w 152211"/>
                <a:gd name="connsiteY86" fmla="*/ 58197 h 76118"/>
                <a:gd name="connsiteX87" fmla="*/ 144217 w 152211"/>
                <a:gd name="connsiteY87" fmla="*/ 49268 h 76118"/>
                <a:gd name="connsiteX88" fmla="*/ 148214 w 152211"/>
                <a:gd name="connsiteY88" fmla="*/ 42524 h 76118"/>
                <a:gd name="connsiteX89" fmla="*/ 144217 w 152211"/>
                <a:gd name="connsiteY89" fmla="*/ 42524 h 76118"/>
                <a:gd name="connsiteX90" fmla="*/ 146216 w 152211"/>
                <a:gd name="connsiteY90" fmla="*/ 38028 h 76118"/>
                <a:gd name="connsiteX91" fmla="*/ 152211 w 152211"/>
                <a:gd name="connsiteY91" fmla="*/ 38028 h 7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52211" h="76118">
                  <a:moveTo>
                    <a:pt x="152211" y="38028"/>
                  </a:moveTo>
                  <a:lnTo>
                    <a:pt x="152211" y="22417"/>
                  </a:lnTo>
                  <a:lnTo>
                    <a:pt x="150213" y="22417"/>
                  </a:lnTo>
                  <a:lnTo>
                    <a:pt x="150213" y="17921"/>
                  </a:lnTo>
                  <a:lnTo>
                    <a:pt x="152211" y="8929"/>
                  </a:lnTo>
                  <a:lnTo>
                    <a:pt x="148214" y="6744"/>
                  </a:lnTo>
                  <a:lnTo>
                    <a:pt x="146216" y="6744"/>
                  </a:lnTo>
                  <a:lnTo>
                    <a:pt x="144217" y="4496"/>
                  </a:lnTo>
                  <a:lnTo>
                    <a:pt x="140219" y="4496"/>
                  </a:lnTo>
                  <a:lnTo>
                    <a:pt x="138221" y="6744"/>
                  </a:lnTo>
                  <a:lnTo>
                    <a:pt x="134224" y="8929"/>
                  </a:lnTo>
                  <a:lnTo>
                    <a:pt x="130226" y="4496"/>
                  </a:lnTo>
                  <a:lnTo>
                    <a:pt x="126166" y="6744"/>
                  </a:lnTo>
                  <a:lnTo>
                    <a:pt x="122169" y="2248"/>
                  </a:lnTo>
                  <a:lnTo>
                    <a:pt x="118172" y="0"/>
                  </a:lnTo>
                  <a:lnTo>
                    <a:pt x="112176" y="0"/>
                  </a:lnTo>
                  <a:lnTo>
                    <a:pt x="110177" y="2248"/>
                  </a:lnTo>
                  <a:lnTo>
                    <a:pt x="108178" y="6744"/>
                  </a:lnTo>
                  <a:lnTo>
                    <a:pt x="106179" y="6744"/>
                  </a:lnTo>
                  <a:lnTo>
                    <a:pt x="106179" y="13425"/>
                  </a:lnTo>
                  <a:lnTo>
                    <a:pt x="102182" y="11177"/>
                  </a:lnTo>
                  <a:lnTo>
                    <a:pt x="100184" y="11177"/>
                  </a:lnTo>
                  <a:lnTo>
                    <a:pt x="96124" y="13425"/>
                  </a:lnTo>
                  <a:lnTo>
                    <a:pt x="92126" y="13425"/>
                  </a:lnTo>
                  <a:lnTo>
                    <a:pt x="86131" y="6744"/>
                  </a:lnTo>
                  <a:lnTo>
                    <a:pt x="84132" y="13425"/>
                  </a:lnTo>
                  <a:lnTo>
                    <a:pt x="78136" y="13425"/>
                  </a:lnTo>
                  <a:lnTo>
                    <a:pt x="80134" y="17921"/>
                  </a:lnTo>
                  <a:lnTo>
                    <a:pt x="80134" y="24603"/>
                  </a:lnTo>
                  <a:lnTo>
                    <a:pt x="78136" y="24603"/>
                  </a:lnTo>
                  <a:lnTo>
                    <a:pt x="76137" y="22417"/>
                  </a:lnTo>
                  <a:lnTo>
                    <a:pt x="70141" y="22417"/>
                  </a:lnTo>
                  <a:lnTo>
                    <a:pt x="68080" y="24603"/>
                  </a:lnTo>
                  <a:lnTo>
                    <a:pt x="68080" y="26851"/>
                  </a:lnTo>
                  <a:lnTo>
                    <a:pt x="66081" y="29099"/>
                  </a:lnTo>
                  <a:lnTo>
                    <a:pt x="66081" y="31347"/>
                  </a:lnTo>
                  <a:lnTo>
                    <a:pt x="70141" y="31347"/>
                  </a:lnTo>
                  <a:lnTo>
                    <a:pt x="70141" y="47020"/>
                  </a:lnTo>
                  <a:lnTo>
                    <a:pt x="68080" y="47020"/>
                  </a:lnTo>
                  <a:lnTo>
                    <a:pt x="64083" y="42524"/>
                  </a:lnTo>
                  <a:lnTo>
                    <a:pt x="58087" y="40276"/>
                  </a:lnTo>
                  <a:lnTo>
                    <a:pt x="54089" y="38028"/>
                  </a:lnTo>
                  <a:lnTo>
                    <a:pt x="48093" y="42524"/>
                  </a:lnTo>
                  <a:lnTo>
                    <a:pt x="42097" y="42524"/>
                  </a:lnTo>
                  <a:lnTo>
                    <a:pt x="36039" y="47020"/>
                  </a:lnTo>
                  <a:lnTo>
                    <a:pt x="34040" y="49268"/>
                  </a:lnTo>
                  <a:lnTo>
                    <a:pt x="28044" y="49268"/>
                  </a:lnTo>
                  <a:lnTo>
                    <a:pt x="22048" y="42524"/>
                  </a:lnTo>
                  <a:lnTo>
                    <a:pt x="16052" y="42524"/>
                  </a:lnTo>
                  <a:lnTo>
                    <a:pt x="16052" y="47020"/>
                  </a:lnTo>
                  <a:lnTo>
                    <a:pt x="14053" y="49268"/>
                  </a:lnTo>
                  <a:lnTo>
                    <a:pt x="10056" y="49268"/>
                  </a:lnTo>
                  <a:lnTo>
                    <a:pt x="10056" y="47020"/>
                  </a:lnTo>
                  <a:lnTo>
                    <a:pt x="7995" y="44772"/>
                  </a:lnTo>
                  <a:lnTo>
                    <a:pt x="0" y="44772"/>
                  </a:lnTo>
                  <a:lnTo>
                    <a:pt x="0" y="58197"/>
                  </a:lnTo>
                  <a:lnTo>
                    <a:pt x="5996" y="58197"/>
                  </a:lnTo>
                  <a:lnTo>
                    <a:pt x="5996" y="64941"/>
                  </a:lnTo>
                  <a:lnTo>
                    <a:pt x="7995" y="64941"/>
                  </a:lnTo>
                  <a:lnTo>
                    <a:pt x="14053" y="58197"/>
                  </a:lnTo>
                  <a:lnTo>
                    <a:pt x="16052" y="58197"/>
                  </a:lnTo>
                  <a:lnTo>
                    <a:pt x="20049" y="62693"/>
                  </a:lnTo>
                  <a:lnTo>
                    <a:pt x="20049" y="64941"/>
                  </a:lnTo>
                  <a:lnTo>
                    <a:pt x="24047" y="64941"/>
                  </a:lnTo>
                  <a:lnTo>
                    <a:pt x="28044" y="67127"/>
                  </a:lnTo>
                  <a:lnTo>
                    <a:pt x="32041" y="60445"/>
                  </a:lnTo>
                  <a:lnTo>
                    <a:pt x="46094" y="60445"/>
                  </a:lnTo>
                  <a:lnTo>
                    <a:pt x="46094" y="58197"/>
                  </a:lnTo>
                  <a:lnTo>
                    <a:pt x="48093" y="55949"/>
                  </a:lnTo>
                  <a:lnTo>
                    <a:pt x="54089" y="55949"/>
                  </a:lnTo>
                  <a:lnTo>
                    <a:pt x="56088" y="58197"/>
                  </a:lnTo>
                  <a:lnTo>
                    <a:pt x="56088" y="64941"/>
                  </a:lnTo>
                  <a:lnTo>
                    <a:pt x="60085" y="64941"/>
                  </a:lnTo>
                  <a:lnTo>
                    <a:pt x="62084" y="71623"/>
                  </a:lnTo>
                  <a:lnTo>
                    <a:pt x="80134" y="71623"/>
                  </a:lnTo>
                  <a:lnTo>
                    <a:pt x="80134" y="76119"/>
                  </a:lnTo>
                  <a:lnTo>
                    <a:pt x="86131" y="76119"/>
                  </a:lnTo>
                  <a:lnTo>
                    <a:pt x="88129" y="73871"/>
                  </a:lnTo>
                  <a:lnTo>
                    <a:pt x="94125" y="73871"/>
                  </a:lnTo>
                  <a:lnTo>
                    <a:pt x="96124" y="76119"/>
                  </a:lnTo>
                  <a:lnTo>
                    <a:pt x="106179" y="76119"/>
                  </a:lnTo>
                  <a:lnTo>
                    <a:pt x="106179" y="71623"/>
                  </a:lnTo>
                  <a:lnTo>
                    <a:pt x="122169" y="71623"/>
                  </a:lnTo>
                  <a:lnTo>
                    <a:pt x="126166" y="69375"/>
                  </a:lnTo>
                  <a:lnTo>
                    <a:pt x="134224" y="71623"/>
                  </a:lnTo>
                  <a:lnTo>
                    <a:pt x="138221" y="58197"/>
                  </a:lnTo>
                  <a:lnTo>
                    <a:pt x="144217" y="58197"/>
                  </a:lnTo>
                  <a:lnTo>
                    <a:pt x="144217" y="49268"/>
                  </a:lnTo>
                  <a:lnTo>
                    <a:pt x="148214" y="42524"/>
                  </a:lnTo>
                  <a:lnTo>
                    <a:pt x="144217" y="42524"/>
                  </a:lnTo>
                  <a:lnTo>
                    <a:pt x="146216" y="38028"/>
                  </a:lnTo>
                  <a:lnTo>
                    <a:pt x="152211" y="38028"/>
                  </a:lnTo>
                  <a:close/>
                </a:path>
              </a:pathLst>
            </a:custGeom>
            <a:noFill/>
            <a:ln w="1561" cap="flat">
              <a:solidFill>
                <a:srgbClr val="FFFFFF"/>
              </a:solidFill>
              <a:prstDash val="solid"/>
              <a:round/>
            </a:ln>
          </p:spPr>
          <p:txBody>
            <a:bodyPr rtlCol="0" anchor="ctr"/>
            <a:lstStyle/>
            <a:p>
              <a:endParaRPr lang="en-US" noProof="0" dirty="0"/>
            </a:p>
          </p:txBody>
        </p:sp>
        <p:sp>
          <p:nvSpPr>
            <p:cNvPr id="5270" name="Serbest Form 5269">
              <a:extLst>
                <a:ext uri="{FF2B5EF4-FFF2-40B4-BE49-F238E27FC236}">
                  <a16:creationId xmlns:a16="http://schemas.microsoft.com/office/drawing/2014/main" id="{8E3220CC-B387-AB44-8EB8-93752E89B5FB}"/>
                </a:ext>
              </a:extLst>
            </p:cNvPr>
            <p:cNvSpPr/>
            <p:nvPr/>
          </p:nvSpPr>
          <p:spPr>
            <a:xfrm>
              <a:off x="8443077" y="2871120"/>
              <a:ext cx="1014076" cy="1027506"/>
            </a:xfrm>
            <a:custGeom>
              <a:avLst/>
              <a:gdLst>
                <a:gd name="connsiteX0" fmla="*/ 727017 w 1014076"/>
                <a:gd name="connsiteY0" fmla="*/ 925662 h 1027506"/>
                <a:gd name="connsiteX1" fmla="*/ 720771 w 1014076"/>
                <a:gd name="connsiteY1" fmla="*/ 909489 h 1027506"/>
                <a:gd name="connsiteX2" fmla="*/ 714526 w 1014076"/>
                <a:gd name="connsiteY2" fmla="*/ 916420 h 1027506"/>
                <a:gd name="connsiteX3" fmla="*/ 714526 w 1014076"/>
                <a:gd name="connsiteY3" fmla="*/ 923351 h 1027506"/>
                <a:gd name="connsiteX4" fmla="*/ 718773 w 1014076"/>
                <a:gd name="connsiteY4" fmla="*/ 927972 h 1027506"/>
                <a:gd name="connsiteX5" fmla="*/ 725019 w 1014076"/>
                <a:gd name="connsiteY5" fmla="*/ 927972 h 1027506"/>
                <a:gd name="connsiteX6" fmla="*/ 632580 w 1014076"/>
                <a:gd name="connsiteY6" fmla="*/ 900247 h 1027506"/>
                <a:gd name="connsiteX7" fmla="*/ 628333 w 1014076"/>
                <a:gd name="connsiteY7" fmla="*/ 916420 h 1027506"/>
                <a:gd name="connsiteX8" fmla="*/ 647633 w 1014076"/>
                <a:gd name="connsiteY8" fmla="*/ 897687 h 1027506"/>
                <a:gd name="connsiteX9" fmla="*/ 679798 w 1014076"/>
                <a:gd name="connsiteY9" fmla="*/ 95101 h 1027506"/>
                <a:gd name="connsiteX10" fmla="*/ 675489 w 1014076"/>
                <a:gd name="connsiteY10" fmla="*/ 99722 h 1027506"/>
                <a:gd name="connsiteX11" fmla="*/ 675489 w 1014076"/>
                <a:gd name="connsiteY11" fmla="*/ 104343 h 1027506"/>
                <a:gd name="connsiteX12" fmla="*/ 673366 w 1014076"/>
                <a:gd name="connsiteY12" fmla="*/ 108964 h 1027506"/>
                <a:gd name="connsiteX13" fmla="*/ 673366 w 1014076"/>
                <a:gd name="connsiteY13" fmla="*/ 113585 h 1027506"/>
                <a:gd name="connsiteX14" fmla="*/ 677675 w 1014076"/>
                <a:gd name="connsiteY14" fmla="*/ 115895 h 1027506"/>
                <a:gd name="connsiteX15" fmla="*/ 686232 w 1014076"/>
                <a:gd name="connsiteY15" fmla="*/ 115895 h 1027506"/>
                <a:gd name="connsiteX16" fmla="*/ 688418 w 1014076"/>
                <a:gd name="connsiteY16" fmla="*/ 113585 h 1027506"/>
                <a:gd name="connsiteX17" fmla="*/ 690542 w 1014076"/>
                <a:gd name="connsiteY17" fmla="*/ 113585 h 1027506"/>
                <a:gd name="connsiteX18" fmla="*/ 688418 w 1014076"/>
                <a:gd name="connsiteY18" fmla="*/ 108964 h 1027506"/>
                <a:gd name="connsiteX19" fmla="*/ 690542 w 1014076"/>
                <a:gd name="connsiteY19" fmla="*/ 97412 h 1027506"/>
                <a:gd name="connsiteX20" fmla="*/ 686232 w 1014076"/>
                <a:gd name="connsiteY20" fmla="*/ 97412 h 1027506"/>
                <a:gd name="connsiteX21" fmla="*/ 681985 w 1014076"/>
                <a:gd name="connsiteY21" fmla="*/ 95101 h 1027506"/>
                <a:gd name="connsiteX22" fmla="*/ 711965 w 1014076"/>
                <a:gd name="connsiteY22" fmla="*/ 946518 h 1027506"/>
                <a:gd name="connsiteX23" fmla="*/ 705719 w 1014076"/>
                <a:gd name="connsiteY23" fmla="*/ 946518 h 1027506"/>
                <a:gd name="connsiteX24" fmla="*/ 701472 w 1014076"/>
                <a:gd name="connsiteY24" fmla="*/ 951139 h 1027506"/>
                <a:gd name="connsiteX25" fmla="*/ 701472 w 1014076"/>
                <a:gd name="connsiteY25" fmla="*/ 948828 h 1027506"/>
                <a:gd name="connsiteX26" fmla="*/ 692853 w 1014076"/>
                <a:gd name="connsiteY26" fmla="*/ 948828 h 1027506"/>
                <a:gd name="connsiteX27" fmla="*/ 688605 w 1014076"/>
                <a:gd name="connsiteY27" fmla="*/ 951139 h 1027506"/>
                <a:gd name="connsiteX28" fmla="*/ 684296 w 1014076"/>
                <a:gd name="connsiteY28" fmla="*/ 951139 h 1027506"/>
                <a:gd name="connsiteX29" fmla="*/ 682172 w 1014076"/>
                <a:gd name="connsiteY29" fmla="*/ 955759 h 1027506"/>
                <a:gd name="connsiteX30" fmla="*/ 675926 w 1014076"/>
                <a:gd name="connsiteY30" fmla="*/ 948828 h 1027506"/>
                <a:gd name="connsiteX31" fmla="*/ 663060 w 1014076"/>
                <a:gd name="connsiteY31" fmla="*/ 948828 h 1027506"/>
                <a:gd name="connsiteX32" fmla="*/ 654503 w 1014076"/>
                <a:gd name="connsiteY32" fmla="*/ 937276 h 1027506"/>
                <a:gd name="connsiteX33" fmla="*/ 652380 w 1014076"/>
                <a:gd name="connsiteY33" fmla="*/ 939586 h 1027506"/>
                <a:gd name="connsiteX34" fmla="*/ 650193 w 1014076"/>
                <a:gd name="connsiteY34" fmla="*/ 939586 h 1027506"/>
                <a:gd name="connsiteX35" fmla="*/ 648070 w 1014076"/>
                <a:gd name="connsiteY35" fmla="*/ 941897 h 1027506"/>
                <a:gd name="connsiteX36" fmla="*/ 645946 w 1014076"/>
                <a:gd name="connsiteY36" fmla="*/ 941897 h 1027506"/>
                <a:gd name="connsiteX37" fmla="*/ 635204 w 1014076"/>
                <a:gd name="connsiteY37" fmla="*/ 930282 h 1027506"/>
                <a:gd name="connsiteX38" fmla="*/ 635204 w 1014076"/>
                <a:gd name="connsiteY38" fmla="*/ 934966 h 1027506"/>
                <a:gd name="connsiteX39" fmla="*/ 637327 w 1014076"/>
                <a:gd name="connsiteY39" fmla="*/ 944207 h 1027506"/>
                <a:gd name="connsiteX40" fmla="*/ 637327 w 1014076"/>
                <a:gd name="connsiteY40" fmla="*/ 953449 h 1027506"/>
                <a:gd name="connsiteX41" fmla="*/ 635204 w 1014076"/>
                <a:gd name="connsiteY41" fmla="*/ 955759 h 1027506"/>
                <a:gd name="connsiteX42" fmla="*/ 635204 w 1014076"/>
                <a:gd name="connsiteY42" fmla="*/ 958070 h 1027506"/>
                <a:gd name="connsiteX43" fmla="*/ 633017 w 1014076"/>
                <a:gd name="connsiteY43" fmla="*/ 960380 h 1027506"/>
                <a:gd name="connsiteX44" fmla="*/ 633017 w 1014076"/>
                <a:gd name="connsiteY44" fmla="*/ 965001 h 1027506"/>
                <a:gd name="connsiteX45" fmla="*/ 635204 w 1014076"/>
                <a:gd name="connsiteY45" fmla="*/ 969622 h 1027506"/>
                <a:gd name="connsiteX46" fmla="*/ 635204 w 1014076"/>
                <a:gd name="connsiteY46" fmla="*/ 976553 h 1027506"/>
                <a:gd name="connsiteX47" fmla="*/ 630894 w 1014076"/>
                <a:gd name="connsiteY47" fmla="*/ 978926 h 1027506"/>
                <a:gd name="connsiteX48" fmla="*/ 628770 w 1014076"/>
                <a:gd name="connsiteY48" fmla="*/ 981236 h 1027506"/>
                <a:gd name="connsiteX49" fmla="*/ 626584 w 1014076"/>
                <a:gd name="connsiteY49" fmla="*/ 981236 h 1027506"/>
                <a:gd name="connsiteX50" fmla="*/ 622337 w 1014076"/>
                <a:gd name="connsiteY50" fmla="*/ 976553 h 1027506"/>
                <a:gd name="connsiteX51" fmla="*/ 622337 w 1014076"/>
                <a:gd name="connsiteY51" fmla="*/ 978926 h 1027506"/>
                <a:gd name="connsiteX52" fmla="*/ 620151 w 1014076"/>
                <a:gd name="connsiteY52" fmla="*/ 981236 h 1027506"/>
                <a:gd name="connsiteX53" fmla="*/ 620151 w 1014076"/>
                <a:gd name="connsiteY53" fmla="*/ 985857 h 1027506"/>
                <a:gd name="connsiteX54" fmla="*/ 618028 w 1014076"/>
                <a:gd name="connsiteY54" fmla="*/ 992788 h 1027506"/>
                <a:gd name="connsiteX55" fmla="*/ 618028 w 1014076"/>
                <a:gd name="connsiteY55" fmla="*/ 997409 h 1027506"/>
                <a:gd name="connsiteX56" fmla="*/ 622337 w 1014076"/>
                <a:gd name="connsiteY56" fmla="*/ 1006651 h 1027506"/>
                <a:gd name="connsiteX57" fmla="*/ 622337 w 1014076"/>
                <a:gd name="connsiteY57" fmla="*/ 1008961 h 1027506"/>
                <a:gd name="connsiteX58" fmla="*/ 624460 w 1014076"/>
                <a:gd name="connsiteY58" fmla="*/ 1013582 h 1027506"/>
                <a:gd name="connsiteX59" fmla="*/ 633017 w 1014076"/>
                <a:gd name="connsiteY59" fmla="*/ 1013582 h 1027506"/>
                <a:gd name="connsiteX60" fmla="*/ 626771 w 1014076"/>
                <a:gd name="connsiteY60" fmla="*/ 1018203 h 1027506"/>
                <a:gd name="connsiteX61" fmla="*/ 628958 w 1014076"/>
                <a:gd name="connsiteY61" fmla="*/ 1027507 h 1027506"/>
                <a:gd name="connsiteX62" fmla="*/ 633205 w 1014076"/>
                <a:gd name="connsiteY62" fmla="*/ 1025196 h 1027506"/>
                <a:gd name="connsiteX63" fmla="*/ 635390 w 1014076"/>
                <a:gd name="connsiteY63" fmla="*/ 1025196 h 1027506"/>
                <a:gd name="connsiteX64" fmla="*/ 637515 w 1014076"/>
                <a:gd name="connsiteY64" fmla="*/ 1022823 h 1027506"/>
                <a:gd name="connsiteX65" fmla="*/ 641824 w 1014076"/>
                <a:gd name="connsiteY65" fmla="*/ 1022823 h 1027506"/>
                <a:gd name="connsiteX66" fmla="*/ 643947 w 1014076"/>
                <a:gd name="connsiteY66" fmla="*/ 1025196 h 1027506"/>
                <a:gd name="connsiteX67" fmla="*/ 650193 w 1014076"/>
                <a:gd name="connsiteY67" fmla="*/ 1025196 h 1027506"/>
                <a:gd name="connsiteX68" fmla="*/ 654503 w 1014076"/>
                <a:gd name="connsiteY68" fmla="*/ 1022823 h 1027506"/>
                <a:gd name="connsiteX69" fmla="*/ 656626 w 1014076"/>
                <a:gd name="connsiteY69" fmla="*/ 1020513 h 1027506"/>
                <a:gd name="connsiteX70" fmla="*/ 658812 w 1014076"/>
                <a:gd name="connsiteY70" fmla="*/ 1015892 h 1027506"/>
                <a:gd name="connsiteX71" fmla="*/ 663060 w 1014076"/>
                <a:gd name="connsiteY71" fmla="*/ 1015892 h 1027506"/>
                <a:gd name="connsiteX72" fmla="*/ 665246 w 1014076"/>
                <a:gd name="connsiteY72" fmla="*/ 1018203 h 1027506"/>
                <a:gd name="connsiteX73" fmla="*/ 665246 w 1014076"/>
                <a:gd name="connsiteY73" fmla="*/ 1020513 h 1027506"/>
                <a:gd name="connsiteX74" fmla="*/ 660936 w 1014076"/>
                <a:gd name="connsiteY74" fmla="*/ 1025196 h 1027506"/>
                <a:gd name="connsiteX75" fmla="*/ 667182 w 1014076"/>
                <a:gd name="connsiteY75" fmla="*/ 1027507 h 1027506"/>
                <a:gd name="connsiteX76" fmla="*/ 673428 w 1014076"/>
                <a:gd name="connsiteY76" fmla="*/ 1020513 h 1027506"/>
                <a:gd name="connsiteX77" fmla="*/ 675552 w 1014076"/>
                <a:gd name="connsiteY77" fmla="*/ 1015892 h 1027506"/>
                <a:gd name="connsiteX78" fmla="*/ 679861 w 1014076"/>
                <a:gd name="connsiteY78" fmla="*/ 1013582 h 1027506"/>
                <a:gd name="connsiteX79" fmla="*/ 682048 w 1014076"/>
                <a:gd name="connsiteY79" fmla="*/ 1008961 h 1027506"/>
                <a:gd name="connsiteX80" fmla="*/ 686294 w 1014076"/>
                <a:gd name="connsiteY80" fmla="*/ 1004340 h 1027506"/>
                <a:gd name="connsiteX81" fmla="*/ 684171 w 1014076"/>
                <a:gd name="connsiteY81" fmla="*/ 1004340 h 1027506"/>
                <a:gd name="connsiteX82" fmla="*/ 679861 w 1014076"/>
                <a:gd name="connsiteY82" fmla="*/ 999719 h 1027506"/>
                <a:gd name="connsiteX83" fmla="*/ 686107 w 1014076"/>
                <a:gd name="connsiteY83" fmla="*/ 988167 h 1027506"/>
                <a:gd name="connsiteX84" fmla="*/ 696850 w 1014076"/>
                <a:gd name="connsiteY84" fmla="*/ 988167 h 1027506"/>
                <a:gd name="connsiteX85" fmla="*/ 701159 w 1014076"/>
                <a:gd name="connsiteY85" fmla="*/ 978926 h 1027506"/>
                <a:gd name="connsiteX86" fmla="*/ 701159 w 1014076"/>
                <a:gd name="connsiteY86" fmla="*/ 969809 h 1027506"/>
                <a:gd name="connsiteX87" fmla="*/ 703283 w 1014076"/>
                <a:gd name="connsiteY87" fmla="*/ 965188 h 1027506"/>
                <a:gd name="connsiteX88" fmla="*/ 707593 w 1014076"/>
                <a:gd name="connsiteY88" fmla="*/ 962878 h 1027506"/>
                <a:gd name="connsiteX89" fmla="*/ 709716 w 1014076"/>
                <a:gd name="connsiteY89" fmla="*/ 958257 h 1027506"/>
                <a:gd name="connsiteX90" fmla="*/ 711840 w 1014076"/>
                <a:gd name="connsiteY90" fmla="*/ 955947 h 1027506"/>
                <a:gd name="connsiteX91" fmla="*/ 714026 w 1014076"/>
                <a:gd name="connsiteY91" fmla="*/ 951326 h 1027506"/>
                <a:gd name="connsiteX92" fmla="*/ 714026 w 1014076"/>
                <a:gd name="connsiteY92" fmla="*/ 949015 h 1027506"/>
                <a:gd name="connsiteX93" fmla="*/ 720584 w 1014076"/>
                <a:gd name="connsiteY93" fmla="*/ 939586 h 1027506"/>
                <a:gd name="connsiteX94" fmla="*/ 722708 w 1014076"/>
                <a:gd name="connsiteY94" fmla="*/ 941897 h 1027506"/>
                <a:gd name="connsiteX95" fmla="*/ 724831 w 1014076"/>
                <a:gd name="connsiteY95" fmla="*/ 941897 h 1027506"/>
                <a:gd name="connsiteX96" fmla="*/ 729141 w 1014076"/>
                <a:gd name="connsiteY96" fmla="*/ 939586 h 1027506"/>
                <a:gd name="connsiteX97" fmla="*/ 731327 w 1014076"/>
                <a:gd name="connsiteY97" fmla="*/ 937276 h 1027506"/>
                <a:gd name="connsiteX98" fmla="*/ 727017 w 1014076"/>
                <a:gd name="connsiteY98" fmla="*/ 932343 h 1027506"/>
                <a:gd name="connsiteX99" fmla="*/ 1001647 w 1014076"/>
                <a:gd name="connsiteY99" fmla="*/ 449093 h 1027506"/>
                <a:gd name="connsiteX100" fmla="*/ 1001647 w 1014076"/>
                <a:gd name="connsiteY100" fmla="*/ 437479 h 1027506"/>
                <a:gd name="connsiteX101" fmla="*/ 999461 w 1014076"/>
                <a:gd name="connsiteY101" fmla="*/ 430548 h 1027506"/>
                <a:gd name="connsiteX102" fmla="*/ 999461 w 1014076"/>
                <a:gd name="connsiteY102" fmla="*/ 421306 h 1027506"/>
                <a:gd name="connsiteX103" fmla="*/ 997338 w 1014076"/>
                <a:gd name="connsiteY103" fmla="*/ 418996 h 1027506"/>
                <a:gd name="connsiteX104" fmla="*/ 993028 w 1014076"/>
                <a:gd name="connsiteY104" fmla="*/ 418996 h 1027506"/>
                <a:gd name="connsiteX105" fmla="*/ 990905 w 1014076"/>
                <a:gd name="connsiteY105" fmla="*/ 416685 h 1027506"/>
                <a:gd name="connsiteX106" fmla="*/ 986595 w 1014076"/>
                <a:gd name="connsiteY106" fmla="*/ 416685 h 1027506"/>
                <a:gd name="connsiteX107" fmla="*/ 986595 w 1014076"/>
                <a:gd name="connsiteY107" fmla="*/ 409754 h 1027506"/>
                <a:gd name="connsiteX108" fmla="*/ 980349 w 1014076"/>
                <a:gd name="connsiteY108" fmla="*/ 405133 h 1027506"/>
                <a:gd name="connsiteX109" fmla="*/ 980349 w 1014076"/>
                <a:gd name="connsiteY109" fmla="*/ 391208 h 1027506"/>
                <a:gd name="connsiteX110" fmla="*/ 978225 w 1014076"/>
                <a:gd name="connsiteY110" fmla="*/ 388898 h 1027506"/>
                <a:gd name="connsiteX111" fmla="*/ 973916 w 1014076"/>
                <a:gd name="connsiteY111" fmla="*/ 386587 h 1027506"/>
                <a:gd name="connsiteX112" fmla="*/ 971792 w 1014076"/>
                <a:gd name="connsiteY112" fmla="*/ 384277 h 1027506"/>
                <a:gd name="connsiteX113" fmla="*/ 969606 w 1014076"/>
                <a:gd name="connsiteY113" fmla="*/ 384277 h 1027506"/>
                <a:gd name="connsiteX114" fmla="*/ 971792 w 1014076"/>
                <a:gd name="connsiteY114" fmla="*/ 381966 h 1027506"/>
                <a:gd name="connsiteX115" fmla="*/ 976102 w 1014076"/>
                <a:gd name="connsiteY115" fmla="*/ 381966 h 1027506"/>
                <a:gd name="connsiteX116" fmla="*/ 980349 w 1014076"/>
                <a:gd name="connsiteY116" fmla="*/ 379656 h 1027506"/>
                <a:gd name="connsiteX117" fmla="*/ 986595 w 1014076"/>
                <a:gd name="connsiteY117" fmla="*/ 372725 h 1027506"/>
                <a:gd name="connsiteX118" fmla="*/ 984471 w 1014076"/>
                <a:gd name="connsiteY118" fmla="*/ 368104 h 1027506"/>
                <a:gd name="connsiteX119" fmla="*/ 978225 w 1014076"/>
                <a:gd name="connsiteY119" fmla="*/ 361173 h 1027506"/>
                <a:gd name="connsiteX120" fmla="*/ 976102 w 1014076"/>
                <a:gd name="connsiteY120" fmla="*/ 361173 h 1027506"/>
                <a:gd name="connsiteX121" fmla="*/ 976102 w 1014076"/>
                <a:gd name="connsiteY121" fmla="*/ 358862 h 1027506"/>
                <a:gd name="connsiteX122" fmla="*/ 969856 w 1014076"/>
                <a:gd name="connsiteY122" fmla="*/ 351869 h 1027506"/>
                <a:gd name="connsiteX123" fmla="*/ 965609 w 1014076"/>
                <a:gd name="connsiteY123" fmla="*/ 349558 h 1027506"/>
                <a:gd name="connsiteX124" fmla="*/ 963423 w 1014076"/>
                <a:gd name="connsiteY124" fmla="*/ 351869 h 1027506"/>
                <a:gd name="connsiteX125" fmla="*/ 963423 w 1014076"/>
                <a:gd name="connsiteY125" fmla="*/ 361173 h 1027506"/>
                <a:gd name="connsiteX126" fmla="*/ 954866 w 1014076"/>
                <a:gd name="connsiteY126" fmla="*/ 358862 h 1027506"/>
                <a:gd name="connsiteX127" fmla="*/ 954866 w 1014076"/>
                <a:gd name="connsiteY127" fmla="*/ 356552 h 1027506"/>
                <a:gd name="connsiteX128" fmla="*/ 956989 w 1014076"/>
                <a:gd name="connsiteY128" fmla="*/ 354179 h 1027506"/>
                <a:gd name="connsiteX129" fmla="*/ 956989 w 1014076"/>
                <a:gd name="connsiteY129" fmla="*/ 349558 h 1027506"/>
                <a:gd name="connsiteX130" fmla="*/ 959176 w 1014076"/>
                <a:gd name="connsiteY130" fmla="*/ 344938 h 1027506"/>
                <a:gd name="connsiteX131" fmla="*/ 961299 w 1014076"/>
                <a:gd name="connsiteY131" fmla="*/ 338006 h 1027506"/>
                <a:gd name="connsiteX132" fmla="*/ 961299 w 1014076"/>
                <a:gd name="connsiteY132" fmla="*/ 331075 h 1027506"/>
                <a:gd name="connsiteX133" fmla="*/ 959176 w 1014076"/>
                <a:gd name="connsiteY133" fmla="*/ 328765 h 1027506"/>
                <a:gd name="connsiteX134" fmla="*/ 956989 w 1014076"/>
                <a:gd name="connsiteY134" fmla="*/ 324144 h 1027506"/>
                <a:gd name="connsiteX135" fmla="*/ 954866 w 1014076"/>
                <a:gd name="connsiteY135" fmla="*/ 324144 h 1027506"/>
                <a:gd name="connsiteX136" fmla="*/ 948620 w 1014076"/>
                <a:gd name="connsiteY136" fmla="*/ 317213 h 1027506"/>
                <a:gd name="connsiteX137" fmla="*/ 948620 w 1014076"/>
                <a:gd name="connsiteY137" fmla="*/ 314902 h 1027506"/>
                <a:gd name="connsiteX138" fmla="*/ 950743 w 1014076"/>
                <a:gd name="connsiteY138" fmla="*/ 310281 h 1027506"/>
                <a:gd name="connsiteX139" fmla="*/ 950743 w 1014076"/>
                <a:gd name="connsiteY139" fmla="*/ 305598 h 1027506"/>
                <a:gd name="connsiteX140" fmla="*/ 952930 w 1014076"/>
                <a:gd name="connsiteY140" fmla="*/ 298667 h 1027506"/>
                <a:gd name="connsiteX141" fmla="*/ 952930 w 1014076"/>
                <a:gd name="connsiteY141" fmla="*/ 294046 h 1027506"/>
                <a:gd name="connsiteX142" fmla="*/ 948620 w 1014076"/>
                <a:gd name="connsiteY142" fmla="*/ 289425 h 1027506"/>
                <a:gd name="connsiteX143" fmla="*/ 940063 w 1014076"/>
                <a:gd name="connsiteY143" fmla="*/ 282494 h 1027506"/>
                <a:gd name="connsiteX144" fmla="*/ 929321 w 1014076"/>
                <a:gd name="connsiteY144" fmla="*/ 277873 h 1027506"/>
                <a:gd name="connsiteX145" fmla="*/ 923075 w 1014076"/>
                <a:gd name="connsiteY145" fmla="*/ 273253 h 1027506"/>
                <a:gd name="connsiteX146" fmla="*/ 918765 w 1014076"/>
                <a:gd name="connsiteY146" fmla="*/ 270942 h 1027506"/>
                <a:gd name="connsiteX147" fmla="*/ 914455 w 1014076"/>
                <a:gd name="connsiteY147" fmla="*/ 273253 h 1027506"/>
                <a:gd name="connsiteX148" fmla="*/ 912332 w 1014076"/>
                <a:gd name="connsiteY148" fmla="*/ 268632 h 1027506"/>
                <a:gd name="connsiteX149" fmla="*/ 908022 w 1014076"/>
                <a:gd name="connsiteY149" fmla="*/ 263948 h 1027506"/>
                <a:gd name="connsiteX150" fmla="*/ 905899 w 1014076"/>
                <a:gd name="connsiteY150" fmla="*/ 259328 h 1027506"/>
                <a:gd name="connsiteX151" fmla="*/ 901589 w 1014076"/>
                <a:gd name="connsiteY151" fmla="*/ 254707 h 1027506"/>
                <a:gd name="connsiteX152" fmla="*/ 899465 w 1014076"/>
                <a:gd name="connsiteY152" fmla="*/ 247776 h 1027506"/>
                <a:gd name="connsiteX153" fmla="*/ 899465 w 1014076"/>
                <a:gd name="connsiteY153" fmla="*/ 229042 h 1027506"/>
                <a:gd name="connsiteX154" fmla="*/ 901589 w 1014076"/>
                <a:gd name="connsiteY154" fmla="*/ 222111 h 1027506"/>
                <a:gd name="connsiteX155" fmla="*/ 903775 w 1014076"/>
                <a:gd name="connsiteY155" fmla="*/ 217428 h 1027506"/>
                <a:gd name="connsiteX156" fmla="*/ 903775 w 1014076"/>
                <a:gd name="connsiteY156" fmla="*/ 210497 h 1027506"/>
                <a:gd name="connsiteX157" fmla="*/ 901589 w 1014076"/>
                <a:gd name="connsiteY157" fmla="*/ 194324 h 1027506"/>
                <a:gd name="connsiteX158" fmla="*/ 895343 w 1014076"/>
                <a:gd name="connsiteY158" fmla="*/ 178151 h 1027506"/>
                <a:gd name="connsiteX159" fmla="*/ 891096 w 1014076"/>
                <a:gd name="connsiteY159" fmla="*/ 164226 h 1027506"/>
                <a:gd name="connsiteX160" fmla="*/ 891096 w 1014076"/>
                <a:gd name="connsiteY160" fmla="*/ 154985 h 1027506"/>
                <a:gd name="connsiteX161" fmla="*/ 893219 w 1014076"/>
                <a:gd name="connsiteY161" fmla="*/ 150364 h 1027506"/>
                <a:gd name="connsiteX162" fmla="*/ 895343 w 1014076"/>
                <a:gd name="connsiteY162" fmla="*/ 148053 h 1027506"/>
                <a:gd name="connsiteX163" fmla="*/ 895343 w 1014076"/>
                <a:gd name="connsiteY163" fmla="*/ 124887 h 1027506"/>
                <a:gd name="connsiteX164" fmla="*/ 893219 w 1014076"/>
                <a:gd name="connsiteY164" fmla="*/ 120266 h 1027506"/>
                <a:gd name="connsiteX165" fmla="*/ 893219 w 1014076"/>
                <a:gd name="connsiteY165" fmla="*/ 115645 h 1027506"/>
                <a:gd name="connsiteX166" fmla="*/ 884600 w 1014076"/>
                <a:gd name="connsiteY166" fmla="*/ 113335 h 1027506"/>
                <a:gd name="connsiteX167" fmla="*/ 880353 w 1014076"/>
                <a:gd name="connsiteY167" fmla="*/ 111024 h 1027506"/>
                <a:gd name="connsiteX168" fmla="*/ 878167 w 1014076"/>
                <a:gd name="connsiteY168" fmla="*/ 106404 h 1027506"/>
                <a:gd name="connsiteX169" fmla="*/ 873920 w 1014076"/>
                <a:gd name="connsiteY169" fmla="*/ 104093 h 1027506"/>
                <a:gd name="connsiteX170" fmla="*/ 867674 w 1014076"/>
                <a:gd name="connsiteY170" fmla="*/ 104093 h 1027506"/>
                <a:gd name="connsiteX171" fmla="*/ 865488 w 1014076"/>
                <a:gd name="connsiteY171" fmla="*/ 108714 h 1027506"/>
                <a:gd name="connsiteX172" fmla="*/ 863364 w 1014076"/>
                <a:gd name="connsiteY172" fmla="*/ 111024 h 1027506"/>
                <a:gd name="connsiteX173" fmla="*/ 863364 w 1014076"/>
                <a:gd name="connsiteY173" fmla="*/ 108714 h 1027506"/>
                <a:gd name="connsiteX174" fmla="*/ 861241 w 1014076"/>
                <a:gd name="connsiteY174" fmla="*/ 106404 h 1027506"/>
                <a:gd name="connsiteX175" fmla="*/ 859055 w 1014076"/>
                <a:gd name="connsiteY175" fmla="*/ 101783 h 1027506"/>
                <a:gd name="connsiteX176" fmla="*/ 859055 w 1014076"/>
                <a:gd name="connsiteY176" fmla="*/ 87920 h 1027506"/>
                <a:gd name="connsiteX177" fmla="*/ 861241 w 1014076"/>
                <a:gd name="connsiteY177" fmla="*/ 83237 h 1027506"/>
                <a:gd name="connsiteX178" fmla="*/ 861241 w 1014076"/>
                <a:gd name="connsiteY178" fmla="*/ 78616 h 1027506"/>
                <a:gd name="connsiteX179" fmla="*/ 854995 w 1014076"/>
                <a:gd name="connsiteY179" fmla="*/ 69375 h 1027506"/>
                <a:gd name="connsiteX180" fmla="*/ 857118 w 1014076"/>
                <a:gd name="connsiteY180" fmla="*/ 36966 h 1027506"/>
                <a:gd name="connsiteX181" fmla="*/ 852809 w 1014076"/>
                <a:gd name="connsiteY181" fmla="*/ 34656 h 1027506"/>
                <a:gd name="connsiteX182" fmla="*/ 846563 w 1014076"/>
                <a:gd name="connsiteY182" fmla="*/ 27725 h 1027506"/>
                <a:gd name="connsiteX183" fmla="*/ 846563 w 1014076"/>
                <a:gd name="connsiteY183" fmla="*/ 25415 h 1027506"/>
                <a:gd name="connsiteX184" fmla="*/ 848749 w 1014076"/>
                <a:gd name="connsiteY184" fmla="*/ 18483 h 1027506"/>
                <a:gd name="connsiteX185" fmla="*/ 848749 w 1014076"/>
                <a:gd name="connsiteY185" fmla="*/ 9242 h 1027506"/>
                <a:gd name="connsiteX186" fmla="*/ 846563 w 1014076"/>
                <a:gd name="connsiteY186" fmla="*/ 6931 h 1027506"/>
                <a:gd name="connsiteX187" fmla="*/ 840317 w 1014076"/>
                <a:gd name="connsiteY187" fmla="*/ 6931 h 1027506"/>
                <a:gd name="connsiteX188" fmla="*/ 840317 w 1014076"/>
                <a:gd name="connsiteY188" fmla="*/ 0 h 1027506"/>
                <a:gd name="connsiteX189" fmla="*/ 829574 w 1014076"/>
                <a:gd name="connsiteY189" fmla="*/ 4621 h 1027506"/>
                <a:gd name="connsiteX190" fmla="*/ 827450 w 1014076"/>
                <a:gd name="connsiteY190" fmla="*/ 11552 h 1027506"/>
                <a:gd name="connsiteX191" fmla="*/ 823141 w 1014076"/>
                <a:gd name="connsiteY191" fmla="*/ 13862 h 1027506"/>
                <a:gd name="connsiteX192" fmla="*/ 821018 w 1014076"/>
                <a:gd name="connsiteY192" fmla="*/ 16173 h 1027506"/>
                <a:gd name="connsiteX193" fmla="*/ 816708 w 1014076"/>
                <a:gd name="connsiteY193" fmla="*/ 18483 h 1027506"/>
                <a:gd name="connsiteX194" fmla="*/ 816708 w 1014076"/>
                <a:gd name="connsiteY194" fmla="*/ 25415 h 1027506"/>
                <a:gd name="connsiteX195" fmla="*/ 818894 w 1014076"/>
                <a:gd name="connsiteY195" fmla="*/ 30035 h 1027506"/>
                <a:gd name="connsiteX196" fmla="*/ 818894 w 1014076"/>
                <a:gd name="connsiteY196" fmla="*/ 34656 h 1027506"/>
                <a:gd name="connsiteX197" fmla="*/ 821018 w 1014076"/>
                <a:gd name="connsiteY197" fmla="*/ 39277 h 1027506"/>
                <a:gd name="connsiteX198" fmla="*/ 821018 w 1014076"/>
                <a:gd name="connsiteY198" fmla="*/ 43960 h 1027506"/>
                <a:gd name="connsiteX199" fmla="*/ 818894 w 1014076"/>
                <a:gd name="connsiteY199" fmla="*/ 48581 h 1027506"/>
                <a:gd name="connsiteX200" fmla="*/ 814584 w 1014076"/>
                <a:gd name="connsiteY200" fmla="*/ 53202 h 1027506"/>
                <a:gd name="connsiteX201" fmla="*/ 812461 w 1014076"/>
                <a:gd name="connsiteY201" fmla="*/ 57823 h 1027506"/>
                <a:gd name="connsiteX202" fmla="*/ 801717 w 1014076"/>
                <a:gd name="connsiteY202" fmla="*/ 69375 h 1027506"/>
                <a:gd name="connsiteX203" fmla="*/ 807963 w 1014076"/>
                <a:gd name="connsiteY203" fmla="*/ 73996 h 1027506"/>
                <a:gd name="connsiteX204" fmla="*/ 807963 w 1014076"/>
                <a:gd name="connsiteY204" fmla="*/ 76868 h 1027506"/>
                <a:gd name="connsiteX205" fmla="*/ 805777 w 1014076"/>
                <a:gd name="connsiteY205" fmla="*/ 79178 h 1027506"/>
                <a:gd name="connsiteX206" fmla="*/ 801531 w 1014076"/>
                <a:gd name="connsiteY206" fmla="*/ 88482 h 1027506"/>
                <a:gd name="connsiteX207" fmla="*/ 799344 w 1014076"/>
                <a:gd name="connsiteY207" fmla="*/ 90793 h 1027506"/>
                <a:gd name="connsiteX208" fmla="*/ 799344 w 1014076"/>
                <a:gd name="connsiteY208" fmla="*/ 101845 h 1027506"/>
                <a:gd name="connsiteX209" fmla="*/ 801531 w 1014076"/>
                <a:gd name="connsiteY209" fmla="*/ 106466 h 1027506"/>
                <a:gd name="connsiteX210" fmla="*/ 801531 w 1014076"/>
                <a:gd name="connsiteY210" fmla="*/ 111087 h 1027506"/>
                <a:gd name="connsiteX211" fmla="*/ 799344 w 1014076"/>
                <a:gd name="connsiteY211" fmla="*/ 115708 h 1027506"/>
                <a:gd name="connsiteX212" fmla="*/ 793098 w 1014076"/>
                <a:gd name="connsiteY212" fmla="*/ 157358 h 1027506"/>
                <a:gd name="connsiteX213" fmla="*/ 790975 w 1014076"/>
                <a:gd name="connsiteY213" fmla="*/ 166599 h 1027506"/>
                <a:gd name="connsiteX214" fmla="*/ 788851 w 1014076"/>
                <a:gd name="connsiteY214" fmla="*/ 168909 h 1027506"/>
                <a:gd name="connsiteX215" fmla="*/ 784541 w 1014076"/>
                <a:gd name="connsiteY215" fmla="*/ 178214 h 1027506"/>
                <a:gd name="connsiteX216" fmla="*/ 780232 w 1014076"/>
                <a:gd name="connsiteY216" fmla="*/ 182834 h 1027506"/>
                <a:gd name="connsiteX217" fmla="*/ 778109 w 1014076"/>
                <a:gd name="connsiteY217" fmla="*/ 187455 h 1027506"/>
                <a:gd name="connsiteX218" fmla="*/ 775985 w 1014076"/>
                <a:gd name="connsiteY218" fmla="*/ 189766 h 1027506"/>
                <a:gd name="connsiteX219" fmla="*/ 775985 w 1014076"/>
                <a:gd name="connsiteY219" fmla="*/ 199007 h 1027506"/>
                <a:gd name="connsiteX220" fmla="*/ 773799 w 1014076"/>
                <a:gd name="connsiteY220" fmla="*/ 205939 h 1027506"/>
                <a:gd name="connsiteX221" fmla="*/ 771675 w 1014076"/>
                <a:gd name="connsiteY221" fmla="*/ 210559 h 1027506"/>
                <a:gd name="connsiteX222" fmla="*/ 767365 w 1014076"/>
                <a:gd name="connsiteY222" fmla="*/ 212870 h 1027506"/>
                <a:gd name="connsiteX223" fmla="*/ 748066 w 1014076"/>
                <a:gd name="connsiteY223" fmla="*/ 219801 h 1027506"/>
                <a:gd name="connsiteX224" fmla="*/ 743757 w 1014076"/>
                <a:gd name="connsiteY224" fmla="*/ 219801 h 1027506"/>
                <a:gd name="connsiteX225" fmla="*/ 739509 w 1014076"/>
                <a:gd name="connsiteY225" fmla="*/ 222174 h 1027506"/>
                <a:gd name="connsiteX226" fmla="*/ 737323 w 1014076"/>
                <a:gd name="connsiteY226" fmla="*/ 222174 h 1027506"/>
                <a:gd name="connsiteX227" fmla="*/ 737323 w 1014076"/>
                <a:gd name="connsiteY227" fmla="*/ 219801 h 1027506"/>
                <a:gd name="connsiteX228" fmla="*/ 735200 w 1014076"/>
                <a:gd name="connsiteY228" fmla="*/ 217490 h 1027506"/>
                <a:gd name="connsiteX229" fmla="*/ 726580 w 1014076"/>
                <a:gd name="connsiteY229" fmla="*/ 198757 h 1027506"/>
                <a:gd name="connsiteX230" fmla="*/ 724456 w 1014076"/>
                <a:gd name="connsiteY230" fmla="*/ 196447 h 1027506"/>
                <a:gd name="connsiteX231" fmla="*/ 715900 w 1014076"/>
                <a:gd name="connsiteY231" fmla="*/ 189516 h 1027506"/>
                <a:gd name="connsiteX232" fmla="*/ 698911 w 1014076"/>
                <a:gd name="connsiteY232" fmla="*/ 183022 h 1027506"/>
                <a:gd name="connsiteX233" fmla="*/ 686044 w 1014076"/>
                <a:gd name="connsiteY233" fmla="*/ 178401 h 1027506"/>
                <a:gd name="connsiteX234" fmla="*/ 681797 w 1014076"/>
                <a:gd name="connsiteY234" fmla="*/ 176028 h 1027506"/>
                <a:gd name="connsiteX235" fmla="*/ 677487 w 1014076"/>
                <a:gd name="connsiteY235" fmla="*/ 169097 h 1027506"/>
                <a:gd name="connsiteX236" fmla="*/ 673178 w 1014076"/>
                <a:gd name="connsiteY236" fmla="*/ 164476 h 1027506"/>
                <a:gd name="connsiteX237" fmla="*/ 668868 w 1014076"/>
                <a:gd name="connsiteY237" fmla="*/ 155234 h 1027506"/>
                <a:gd name="connsiteX238" fmla="*/ 666745 w 1014076"/>
                <a:gd name="connsiteY238" fmla="*/ 152924 h 1027506"/>
                <a:gd name="connsiteX239" fmla="*/ 653879 w 1014076"/>
                <a:gd name="connsiteY239" fmla="*/ 152924 h 1027506"/>
                <a:gd name="connsiteX240" fmla="*/ 645322 w 1014076"/>
                <a:gd name="connsiteY240" fmla="*/ 134191 h 1027506"/>
                <a:gd name="connsiteX241" fmla="*/ 651568 w 1014076"/>
                <a:gd name="connsiteY241" fmla="*/ 127197 h 1027506"/>
                <a:gd name="connsiteX242" fmla="*/ 651568 w 1014076"/>
                <a:gd name="connsiteY242" fmla="*/ 117956 h 1027506"/>
                <a:gd name="connsiteX243" fmla="*/ 653691 w 1014076"/>
                <a:gd name="connsiteY243" fmla="*/ 113335 h 1027506"/>
                <a:gd name="connsiteX244" fmla="*/ 655814 w 1014076"/>
                <a:gd name="connsiteY244" fmla="*/ 111024 h 1027506"/>
                <a:gd name="connsiteX245" fmla="*/ 660125 w 1014076"/>
                <a:gd name="connsiteY245" fmla="*/ 108714 h 1027506"/>
                <a:gd name="connsiteX246" fmla="*/ 662248 w 1014076"/>
                <a:gd name="connsiteY246" fmla="*/ 106404 h 1027506"/>
                <a:gd name="connsiteX247" fmla="*/ 660125 w 1014076"/>
                <a:gd name="connsiteY247" fmla="*/ 87671 h 1027506"/>
                <a:gd name="connsiteX248" fmla="*/ 666370 w 1014076"/>
                <a:gd name="connsiteY248" fmla="*/ 80677 h 1027506"/>
                <a:gd name="connsiteX249" fmla="*/ 668494 w 1014076"/>
                <a:gd name="connsiteY249" fmla="*/ 82987 h 1027506"/>
                <a:gd name="connsiteX250" fmla="*/ 672803 w 1014076"/>
                <a:gd name="connsiteY250" fmla="*/ 82987 h 1027506"/>
                <a:gd name="connsiteX251" fmla="*/ 674927 w 1014076"/>
                <a:gd name="connsiteY251" fmla="*/ 85298 h 1027506"/>
                <a:gd name="connsiteX252" fmla="*/ 677113 w 1014076"/>
                <a:gd name="connsiteY252" fmla="*/ 85298 h 1027506"/>
                <a:gd name="connsiteX253" fmla="*/ 679236 w 1014076"/>
                <a:gd name="connsiteY253" fmla="*/ 82987 h 1027506"/>
                <a:gd name="connsiteX254" fmla="*/ 681422 w 1014076"/>
                <a:gd name="connsiteY254" fmla="*/ 78366 h 1027506"/>
                <a:gd name="connsiteX255" fmla="*/ 681422 w 1014076"/>
                <a:gd name="connsiteY255" fmla="*/ 69125 h 1027506"/>
                <a:gd name="connsiteX256" fmla="*/ 694289 w 1014076"/>
                <a:gd name="connsiteY256" fmla="*/ 55262 h 1027506"/>
                <a:gd name="connsiteX257" fmla="*/ 692103 w 1014076"/>
                <a:gd name="connsiteY257" fmla="*/ 50642 h 1027506"/>
                <a:gd name="connsiteX258" fmla="*/ 683546 w 1014076"/>
                <a:gd name="connsiteY258" fmla="*/ 41338 h 1027506"/>
                <a:gd name="connsiteX259" fmla="*/ 674927 w 1014076"/>
                <a:gd name="connsiteY259" fmla="*/ 41338 h 1027506"/>
                <a:gd name="connsiteX260" fmla="*/ 668681 w 1014076"/>
                <a:gd name="connsiteY260" fmla="*/ 43710 h 1027506"/>
                <a:gd name="connsiteX261" fmla="*/ 660125 w 1014076"/>
                <a:gd name="connsiteY261" fmla="*/ 48331 h 1027506"/>
                <a:gd name="connsiteX262" fmla="*/ 658000 w 1014076"/>
                <a:gd name="connsiteY262" fmla="*/ 52952 h 1027506"/>
                <a:gd name="connsiteX263" fmla="*/ 658000 w 1014076"/>
                <a:gd name="connsiteY263" fmla="*/ 46021 h 1027506"/>
                <a:gd name="connsiteX264" fmla="*/ 647258 w 1014076"/>
                <a:gd name="connsiteY264" fmla="*/ 48331 h 1027506"/>
                <a:gd name="connsiteX265" fmla="*/ 641012 w 1014076"/>
                <a:gd name="connsiteY265" fmla="*/ 52952 h 1027506"/>
                <a:gd name="connsiteX266" fmla="*/ 638826 w 1014076"/>
                <a:gd name="connsiteY266" fmla="*/ 46021 h 1027506"/>
                <a:gd name="connsiteX267" fmla="*/ 625959 w 1014076"/>
                <a:gd name="connsiteY267" fmla="*/ 43710 h 1027506"/>
                <a:gd name="connsiteX268" fmla="*/ 623836 w 1014076"/>
                <a:gd name="connsiteY268" fmla="*/ 41338 h 1027506"/>
                <a:gd name="connsiteX269" fmla="*/ 619526 w 1014076"/>
                <a:gd name="connsiteY269" fmla="*/ 39027 h 1027506"/>
                <a:gd name="connsiteX270" fmla="*/ 617402 w 1014076"/>
                <a:gd name="connsiteY270" fmla="*/ 36717 h 1027506"/>
                <a:gd name="connsiteX271" fmla="*/ 613093 w 1014076"/>
                <a:gd name="connsiteY271" fmla="*/ 34406 h 1027506"/>
                <a:gd name="connsiteX272" fmla="*/ 598103 w 1014076"/>
                <a:gd name="connsiteY272" fmla="*/ 34406 h 1027506"/>
                <a:gd name="connsiteX273" fmla="*/ 593794 w 1014076"/>
                <a:gd name="connsiteY273" fmla="*/ 32096 h 1027506"/>
                <a:gd name="connsiteX274" fmla="*/ 589609 w 1014076"/>
                <a:gd name="connsiteY274" fmla="*/ 32096 h 1027506"/>
                <a:gd name="connsiteX275" fmla="*/ 589609 w 1014076"/>
                <a:gd name="connsiteY275" fmla="*/ 29785 h 1027506"/>
                <a:gd name="connsiteX276" fmla="*/ 587485 w 1014076"/>
                <a:gd name="connsiteY276" fmla="*/ 27475 h 1027506"/>
                <a:gd name="connsiteX277" fmla="*/ 583175 w 1014076"/>
                <a:gd name="connsiteY277" fmla="*/ 18233 h 1027506"/>
                <a:gd name="connsiteX278" fmla="*/ 581052 w 1014076"/>
                <a:gd name="connsiteY278" fmla="*/ 15923 h 1027506"/>
                <a:gd name="connsiteX279" fmla="*/ 578928 w 1014076"/>
                <a:gd name="connsiteY279" fmla="*/ 15923 h 1027506"/>
                <a:gd name="connsiteX280" fmla="*/ 578928 w 1014076"/>
                <a:gd name="connsiteY280" fmla="*/ 20544 h 1027506"/>
                <a:gd name="connsiteX281" fmla="*/ 576742 w 1014076"/>
                <a:gd name="connsiteY281" fmla="*/ 22854 h 1027506"/>
                <a:gd name="connsiteX282" fmla="*/ 572495 w 1014076"/>
                <a:gd name="connsiteY282" fmla="*/ 20544 h 1027506"/>
                <a:gd name="connsiteX283" fmla="*/ 570309 w 1014076"/>
                <a:gd name="connsiteY283" fmla="*/ 20544 h 1027506"/>
                <a:gd name="connsiteX284" fmla="*/ 566062 w 1014076"/>
                <a:gd name="connsiteY284" fmla="*/ 18233 h 1027506"/>
                <a:gd name="connsiteX285" fmla="*/ 559816 w 1014076"/>
                <a:gd name="connsiteY285" fmla="*/ 18233 h 1027506"/>
                <a:gd name="connsiteX286" fmla="*/ 559816 w 1014076"/>
                <a:gd name="connsiteY286" fmla="*/ 22854 h 1027506"/>
                <a:gd name="connsiteX287" fmla="*/ 562002 w 1014076"/>
                <a:gd name="connsiteY287" fmla="*/ 25165 h 1027506"/>
                <a:gd name="connsiteX288" fmla="*/ 555756 w 1014076"/>
                <a:gd name="connsiteY288" fmla="*/ 25165 h 1027506"/>
                <a:gd name="connsiteX289" fmla="*/ 553570 w 1014076"/>
                <a:gd name="connsiteY289" fmla="*/ 27475 h 1027506"/>
                <a:gd name="connsiteX290" fmla="*/ 553570 w 1014076"/>
                <a:gd name="connsiteY290" fmla="*/ 29785 h 1027506"/>
                <a:gd name="connsiteX291" fmla="*/ 555756 w 1014076"/>
                <a:gd name="connsiteY291" fmla="*/ 32096 h 1027506"/>
                <a:gd name="connsiteX292" fmla="*/ 560003 w 1014076"/>
                <a:gd name="connsiteY292" fmla="*/ 32096 h 1027506"/>
                <a:gd name="connsiteX293" fmla="*/ 568623 w 1014076"/>
                <a:gd name="connsiteY293" fmla="*/ 36717 h 1027506"/>
                <a:gd name="connsiteX294" fmla="*/ 570746 w 1014076"/>
                <a:gd name="connsiteY294" fmla="*/ 36717 h 1027506"/>
                <a:gd name="connsiteX295" fmla="*/ 575056 w 1014076"/>
                <a:gd name="connsiteY295" fmla="*/ 34406 h 1027506"/>
                <a:gd name="connsiteX296" fmla="*/ 577179 w 1014076"/>
                <a:gd name="connsiteY296" fmla="*/ 32096 h 1027506"/>
                <a:gd name="connsiteX297" fmla="*/ 587922 w 1014076"/>
                <a:gd name="connsiteY297" fmla="*/ 39027 h 1027506"/>
                <a:gd name="connsiteX298" fmla="*/ 585799 w 1014076"/>
                <a:gd name="connsiteY298" fmla="*/ 39027 h 1027506"/>
                <a:gd name="connsiteX299" fmla="*/ 583613 w 1014076"/>
                <a:gd name="connsiteY299" fmla="*/ 41338 h 1027506"/>
                <a:gd name="connsiteX300" fmla="*/ 570746 w 1014076"/>
                <a:gd name="connsiteY300" fmla="*/ 48331 h 1027506"/>
                <a:gd name="connsiteX301" fmla="*/ 562189 w 1014076"/>
                <a:gd name="connsiteY301" fmla="*/ 48331 h 1027506"/>
                <a:gd name="connsiteX302" fmla="*/ 555943 w 1014076"/>
                <a:gd name="connsiteY302" fmla="*/ 50642 h 1027506"/>
                <a:gd name="connsiteX303" fmla="*/ 540891 w 1014076"/>
                <a:gd name="connsiteY303" fmla="*/ 50642 h 1027506"/>
                <a:gd name="connsiteX304" fmla="*/ 536644 w 1014076"/>
                <a:gd name="connsiteY304" fmla="*/ 52952 h 1027506"/>
                <a:gd name="connsiteX305" fmla="*/ 530398 w 1014076"/>
                <a:gd name="connsiteY305" fmla="*/ 55262 h 1027506"/>
                <a:gd name="connsiteX306" fmla="*/ 526088 w 1014076"/>
                <a:gd name="connsiteY306" fmla="*/ 59883 h 1027506"/>
                <a:gd name="connsiteX307" fmla="*/ 519842 w 1014076"/>
                <a:gd name="connsiteY307" fmla="*/ 62194 h 1027506"/>
                <a:gd name="connsiteX308" fmla="*/ 515533 w 1014076"/>
                <a:gd name="connsiteY308" fmla="*/ 64504 h 1027506"/>
                <a:gd name="connsiteX309" fmla="*/ 513409 w 1014076"/>
                <a:gd name="connsiteY309" fmla="*/ 66815 h 1027506"/>
                <a:gd name="connsiteX310" fmla="*/ 511223 w 1014076"/>
                <a:gd name="connsiteY310" fmla="*/ 66815 h 1027506"/>
                <a:gd name="connsiteX311" fmla="*/ 511223 w 1014076"/>
                <a:gd name="connsiteY311" fmla="*/ 71435 h 1027506"/>
                <a:gd name="connsiteX312" fmla="*/ 509099 w 1014076"/>
                <a:gd name="connsiteY312" fmla="*/ 78366 h 1027506"/>
                <a:gd name="connsiteX313" fmla="*/ 509099 w 1014076"/>
                <a:gd name="connsiteY313" fmla="*/ 87671 h 1027506"/>
                <a:gd name="connsiteX314" fmla="*/ 511223 w 1014076"/>
                <a:gd name="connsiteY314" fmla="*/ 89981 h 1027506"/>
                <a:gd name="connsiteX315" fmla="*/ 515533 w 1014076"/>
                <a:gd name="connsiteY315" fmla="*/ 92291 h 1027506"/>
                <a:gd name="connsiteX316" fmla="*/ 517656 w 1014076"/>
                <a:gd name="connsiteY316" fmla="*/ 94602 h 1027506"/>
                <a:gd name="connsiteX317" fmla="*/ 500543 w 1014076"/>
                <a:gd name="connsiteY317" fmla="*/ 94602 h 1027506"/>
                <a:gd name="connsiteX318" fmla="*/ 489800 w 1014076"/>
                <a:gd name="connsiteY318" fmla="*/ 108464 h 1027506"/>
                <a:gd name="connsiteX319" fmla="*/ 489800 w 1014076"/>
                <a:gd name="connsiteY319" fmla="*/ 120578 h 1027506"/>
                <a:gd name="connsiteX320" fmla="*/ 487677 w 1014076"/>
                <a:gd name="connsiteY320" fmla="*/ 125199 h 1027506"/>
                <a:gd name="connsiteX321" fmla="*/ 487677 w 1014076"/>
                <a:gd name="connsiteY321" fmla="*/ 127509 h 1027506"/>
                <a:gd name="connsiteX322" fmla="*/ 489800 w 1014076"/>
                <a:gd name="connsiteY322" fmla="*/ 129820 h 1027506"/>
                <a:gd name="connsiteX323" fmla="*/ 494109 w 1014076"/>
                <a:gd name="connsiteY323" fmla="*/ 129820 h 1027506"/>
                <a:gd name="connsiteX324" fmla="*/ 502666 w 1014076"/>
                <a:gd name="connsiteY324" fmla="*/ 134503 h 1027506"/>
                <a:gd name="connsiteX325" fmla="*/ 504790 w 1014076"/>
                <a:gd name="connsiteY325" fmla="*/ 136814 h 1027506"/>
                <a:gd name="connsiteX326" fmla="*/ 504790 w 1014076"/>
                <a:gd name="connsiteY326" fmla="*/ 150676 h 1027506"/>
                <a:gd name="connsiteX327" fmla="*/ 496233 w 1014076"/>
                <a:gd name="connsiteY327" fmla="*/ 141434 h 1027506"/>
                <a:gd name="connsiteX328" fmla="*/ 485490 w 1014076"/>
                <a:gd name="connsiteY328" fmla="*/ 141434 h 1027506"/>
                <a:gd name="connsiteX329" fmla="*/ 481243 w 1014076"/>
                <a:gd name="connsiteY329" fmla="*/ 150676 h 1027506"/>
                <a:gd name="connsiteX330" fmla="*/ 468314 w 1014076"/>
                <a:gd name="connsiteY330" fmla="*/ 136814 h 1027506"/>
                <a:gd name="connsiteX331" fmla="*/ 466190 w 1014076"/>
                <a:gd name="connsiteY331" fmla="*/ 148366 h 1027506"/>
                <a:gd name="connsiteX332" fmla="*/ 457634 w 1014076"/>
                <a:gd name="connsiteY332" fmla="*/ 152986 h 1027506"/>
                <a:gd name="connsiteX333" fmla="*/ 459757 w 1014076"/>
                <a:gd name="connsiteY333" fmla="*/ 162228 h 1027506"/>
                <a:gd name="connsiteX334" fmla="*/ 449014 w 1014076"/>
                <a:gd name="connsiteY334" fmla="*/ 159918 h 1027506"/>
                <a:gd name="connsiteX335" fmla="*/ 459757 w 1014076"/>
                <a:gd name="connsiteY335" fmla="*/ 136814 h 1027506"/>
                <a:gd name="connsiteX336" fmla="*/ 457634 w 1014076"/>
                <a:gd name="connsiteY336" fmla="*/ 134503 h 1027506"/>
                <a:gd name="connsiteX337" fmla="*/ 455448 w 1014076"/>
                <a:gd name="connsiteY337" fmla="*/ 129820 h 1027506"/>
                <a:gd name="connsiteX338" fmla="*/ 455448 w 1014076"/>
                <a:gd name="connsiteY338" fmla="*/ 125199 h 1027506"/>
                <a:gd name="connsiteX339" fmla="*/ 453324 w 1014076"/>
                <a:gd name="connsiteY339" fmla="*/ 122889 h 1027506"/>
                <a:gd name="connsiteX340" fmla="*/ 449014 w 1014076"/>
                <a:gd name="connsiteY340" fmla="*/ 120578 h 1027506"/>
                <a:gd name="connsiteX341" fmla="*/ 442769 w 1014076"/>
                <a:gd name="connsiteY341" fmla="*/ 120578 h 1027506"/>
                <a:gd name="connsiteX342" fmla="*/ 438459 w 1014076"/>
                <a:gd name="connsiteY342" fmla="*/ 109026 h 1027506"/>
                <a:gd name="connsiteX343" fmla="*/ 438459 w 1014076"/>
                <a:gd name="connsiteY343" fmla="*/ 106716 h 1027506"/>
                <a:gd name="connsiteX344" fmla="*/ 440645 w 1014076"/>
                <a:gd name="connsiteY344" fmla="*/ 104405 h 1027506"/>
                <a:gd name="connsiteX345" fmla="*/ 440645 w 1014076"/>
                <a:gd name="connsiteY345" fmla="*/ 99785 h 1027506"/>
                <a:gd name="connsiteX346" fmla="*/ 438459 w 1014076"/>
                <a:gd name="connsiteY346" fmla="*/ 95164 h 1027506"/>
                <a:gd name="connsiteX347" fmla="*/ 436335 w 1014076"/>
                <a:gd name="connsiteY347" fmla="*/ 92853 h 1027506"/>
                <a:gd name="connsiteX348" fmla="*/ 432026 w 1014076"/>
                <a:gd name="connsiteY348" fmla="*/ 90543 h 1027506"/>
                <a:gd name="connsiteX349" fmla="*/ 427778 w 1014076"/>
                <a:gd name="connsiteY349" fmla="*/ 92853 h 1027506"/>
                <a:gd name="connsiteX350" fmla="*/ 425592 w 1014076"/>
                <a:gd name="connsiteY350" fmla="*/ 95164 h 1027506"/>
                <a:gd name="connsiteX351" fmla="*/ 421346 w 1014076"/>
                <a:gd name="connsiteY351" fmla="*/ 97474 h 1027506"/>
                <a:gd name="connsiteX352" fmla="*/ 421346 w 1014076"/>
                <a:gd name="connsiteY352" fmla="*/ 101845 h 1027506"/>
                <a:gd name="connsiteX353" fmla="*/ 423469 w 1014076"/>
                <a:gd name="connsiteY353" fmla="*/ 104156 h 1027506"/>
                <a:gd name="connsiteX354" fmla="*/ 423469 w 1014076"/>
                <a:gd name="connsiteY354" fmla="*/ 108776 h 1027506"/>
                <a:gd name="connsiteX355" fmla="*/ 410602 w 1014076"/>
                <a:gd name="connsiteY355" fmla="*/ 106466 h 1027506"/>
                <a:gd name="connsiteX356" fmla="*/ 412726 w 1014076"/>
                <a:gd name="connsiteY356" fmla="*/ 118018 h 1027506"/>
                <a:gd name="connsiteX357" fmla="*/ 406481 w 1014076"/>
                <a:gd name="connsiteY357" fmla="*/ 115708 h 1027506"/>
                <a:gd name="connsiteX358" fmla="*/ 400235 w 1014076"/>
                <a:gd name="connsiteY358" fmla="*/ 118018 h 1027506"/>
                <a:gd name="connsiteX359" fmla="*/ 402421 w 1014076"/>
                <a:gd name="connsiteY359" fmla="*/ 120328 h 1027506"/>
                <a:gd name="connsiteX360" fmla="*/ 402421 w 1014076"/>
                <a:gd name="connsiteY360" fmla="*/ 127260 h 1027506"/>
                <a:gd name="connsiteX361" fmla="*/ 400235 w 1014076"/>
                <a:gd name="connsiteY361" fmla="*/ 131881 h 1027506"/>
                <a:gd name="connsiteX362" fmla="*/ 398111 w 1014076"/>
                <a:gd name="connsiteY362" fmla="*/ 134253 h 1027506"/>
                <a:gd name="connsiteX363" fmla="*/ 393801 w 1014076"/>
                <a:gd name="connsiteY363" fmla="*/ 136564 h 1027506"/>
                <a:gd name="connsiteX364" fmla="*/ 391678 w 1014076"/>
                <a:gd name="connsiteY364" fmla="*/ 138874 h 1027506"/>
                <a:gd name="connsiteX365" fmla="*/ 395925 w 1014076"/>
                <a:gd name="connsiteY365" fmla="*/ 124949 h 1027506"/>
                <a:gd name="connsiteX366" fmla="*/ 387368 w 1014076"/>
                <a:gd name="connsiteY366" fmla="*/ 134253 h 1027506"/>
                <a:gd name="connsiteX367" fmla="*/ 381122 w 1014076"/>
                <a:gd name="connsiteY367" fmla="*/ 134253 h 1027506"/>
                <a:gd name="connsiteX368" fmla="*/ 378999 w 1014076"/>
                <a:gd name="connsiteY368" fmla="*/ 138874 h 1027506"/>
                <a:gd name="connsiteX369" fmla="*/ 376813 w 1014076"/>
                <a:gd name="connsiteY369" fmla="*/ 141185 h 1027506"/>
                <a:gd name="connsiteX370" fmla="*/ 376813 w 1014076"/>
                <a:gd name="connsiteY370" fmla="*/ 145805 h 1027506"/>
                <a:gd name="connsiteX371" fmla="*/ 378999 w 1014076"/>
                <a:gd name="connsiteY371" fmla="*/ 150426 h 1027506"/>
                <a:gd name="connsiteX372" fmla="*/ 378999 w 1014076"/>
                <a:gd name="connsiteY372" fmla="*/ 152737 h 1027506"/>
                <a:gd name="connsiteX373" fmla="*/ 381122 w 1014076"/>
                <a:gd name="connsiteY373" fmla="*/ 157358 h 1027506"/>
                <a:gd name="connsiteX374" fmla="*/ 363946 w 1014076"/>
                <a:gd name="connsiteY374" fmla="*/ 148116 h 1027506"/>
                <a:gd name="connsiteX375" fmla="*/ 361823 w 1014076"/>
                <a:gd name="connsiteY375" fmla="*/ 161978 h 1027506"/>
                <a:gd name="connsiteX376" fmla="*/ 357513 w 1014076"/>
                <a:gd name="connsiteY376" fmla="*/ 164289 h 1027506"/>
                <a:gd name="connsiteX377" fmla="*/ 361823 w 1014076"/>
                <a:gd name="connsiteY377" fmla="*/ 173530 h 1027506"/>
                <a:gd name="connsiteX378" fmla="*/ 370379 w 1014076"/>
                <a:gd name="connsiteY378" fmla="*/ 173530 h 1027506"/>
                <a:gd name="connsiteX379" fmla="*/ 368256 w 1014076"/>
                <a:gd name="connsiteY379" fmla="*/ 180524 h 1027506"/>
                <a:gd name="connsiteX380" fmla="*/ 342522 w 1014076"/>
                <a:gd name="connsiteY380" fmla="*/ 182834 h 1027506"/>
                <a:gd name="connsiteX381" fmla="*/ 340336 w 1014076"/>
                <a:gd name="connsiteY381" fmla="*/ 180524 h 1027506"/>
                <a:gd name="connsiteX382" fmla="*/ 336090 w 1014076"/>
                <a:gd name="connsiteY382" fmla="*/ 178214 h 1027506"/>
                <a:gd name="connsiteX383" fmla="*/ 333904 w 1014076"/>
                <a:gd name="connsiteY383" fmla="*/ 178214 h 1027506"/>
                <a:gd name="connsiteX384" fmla="*/ 329656 w 1014076"/>
                <a:gd name="connsiteY384" fmla="*/ 180524 h 1027506"/>
                <a:gd name="connsiteX385" fmla="*/ 327470 w 1014076"/>
                <a:gd name="connsiteY385" fmla="*/ 182834 h 1027506"/>
                <a:gd name="connsiteX386" fmla="*/ 329656 w 1014076"/>
                <a:gd name="connsiteY386" fmla="*/ 187455 h 1027506"/>
                <a:gd name="connsiteX387" fmla="*/ 329656 w 1014076"/>
                <a:gd name="connsiteY387" fmla="*/ 189766 h 1027506"/>
                <a:gd name="connsiteX388" fmla="*/ 331780 w 1014076"/>
                <a:gd name="connsiteY388" fmla="*/ 194386 h 1027506"/>
                <a:gd name="connsiteX389" fmla="*/ 333904 w 1014076"/>
                <a:gd name="connsiteY389" fmla="*/ 196697 h 1027506"/>
                <a:gd name="connsiteX390" fmla="*/ 333904 w 1014076"/>
                <a:gd name="connsiteY390" fmla="*/ 208249 h 1027506"/>
                <a:gd name="connsiteX391" fmla="*/ 331780 w 1014076"/>
                <a:gd name="connsiteY391" fmla="*/ 217490 h 1027506"/>
                <a:gd name="connsiteX392" fmla="*/ 333904 w 1014076"/>
                <a:gd name="connsiteY392" fmla="*/ 231415 h 1027506"/>
                <a:gd name="connsiteX393" fmla="*/ 327658 w 1014076"/>
                <a:gd name="connsiteY393" fmla="*/ 231415 h 1027506"/>
                <a:gd name="connsiteX394" fmla="*/ 325534 w 1014076"/>
                <a:gd name="connsiteY394" fmla="*/ 201318 h 1027506"/>
                <a:gd name="connsiteX395" fmla="*/ 319288 w 1014076"/>
                <a:gd name="connsiteY395" fmla="*/ 196697 h 1027506"/>
                <a:gd name="connsiteX396" fmla="*/ 319288 w 1014076"/>
                <a:gd name="connsiteY396" fmla="*/ 185145 h 1027506"/>
                <a:gd name="connsiteX397" fmla="*/ 313042 w 1014076"/>
                <a:gd name="connsiteY397" fmla="*/ 185145 h 1027506"/>
                <a:gd name="connsiteX398" fmla="*/ 306796 w 1014076"/>
                <a:gd name="connsiteY398" fmla="*/ 194386 h 1027506"/>
                <a:gd name="connsiteX399" fmla="*/ 296054 w 1014076"/>
                <a:gd name="connsiteY399" fmla="*/ 205939 h 1027506"/>
                <a:gd name="connsiteX400" fmla="*/ 289808 w 1014076"/>
                <a:gd name="connsiteY400" fmla="*/ 210559 h 1027506"/>
                <a:gd name="connsiteX401" fmla="*/ 285498 w 1014076"/>
                <a:gd name="connsiteY401" fmla="*/ 215180 h 1027506"/>
                <a:gd name="connsiteX402" fmla="*/ 283374 w 1014076"/>
                <a:gd name="connsiteY402" fmla="*/ 219801 h 1027506"/>
                <a:gd name="connsiteX403" fmla="*/ 283374 w 1014076"/>
                <a:gd name="connsiteY403" fmla="*/ 231415 h 1027506"/>
                <a:gd name="connsiteX404" fmla="*/ 285498 w 1014076"/>
                <a:gd name="connsiteY404" fmla="*/ 233726 h 1027506"/>
                <a:gd name="connsiteX405" fmla="*/ 285498 w 1014076"/>
                <a:gd name="connsiteY405" fmla="*/ 238347 h 1027506"/>
                <a:gd name="connsiteX406" fmla="*/ 287684 w 1014076"/>
                <a:gd name="connsiteY406" fmla="*/ 238347 h 1027506"/>
                <a:gd name="connsiteX407" fmla="*/ 293930 w 1014076"/>
                <a:gd name="connsiteY407" fmla="*/ 245278 h 1027506"/>
                <a:gd name="connsiteX408" fmla="*/ 291744 w 1014076"/>
                <a:gd name="connsiteY408" fmla="*/ 249899 h 1027506"/>
                <a:gd name="connsiteX409" fmla="*/ 285498 w 1014076"/>
                <a:gd name="connsiteY409" fmla="*/ 252209 h 1027506"/>
                <a:gd name="connsiteX410" fmla="*/ 279253 w 1014076"/>
                <a:gd name="connsiteY410" fmla="*/ 256830 h 1027506"/>
                <a:gd name="connsiteX411" fmla="*/ 270695 w 1014076"/>
                <a:gd name="connsiteY411" fmla="*/ 261451 h 1027506"/>
                <a:gd name="connsiteX412" fmla="*/ 270695 w 1014076"/>
                <a:gd name="connsiteY412" fmla="*/ 268444 h 1027506"/>
                <a:gd name="connsiteX413" fmla="*/ 259952 w 1014076"/>
                <a:gd name="connsiteY413" fmla="*/ 279996 h 1027506"/>
                <a:gd name="connsiteX414" fmla="*/ 253706 w 1014076"/>
                <a:gd name="connsiteY414" fmla="*/ 282307 h 1027506"/>
                <a:gd name="connsiteX415" fmla="*/ 249397 w 1014076"/>
                <a:gd name="connsiteY415" fmla="*/ 286928 h 1027506"/>
                <a:gd name="connsiteX416" fmla="*/ 240840 w 1014076"/>
                <a:gd name="connsiteY416" fmla="*/ 291548 h 1027506"/>
                <a:gd name="connsiteX417" fmla="*/ 227974 w 1014076"/>
                <a:gd name="connsiteY417" fmla="*/ 293859 h 1027506"/>
                <a:gd name="connsiteX418" fmla="*/ 217231 w 1014076"/>
                <a:gd name="connsiteY418" fmla="*/ 296169 h 1027506"/>
                <a:gd name="connsiteX419" fmla="*/ 212921 w 1014076"/>
                <a:gd name="connsiteY419" fmla="*/ 296169 h 1027506"/>
                <a:gd name="connsiteX420" fmla="*/ 193621 w 1014076"/>
                <a:gd name="connsiteY420" fmla="*/ 293859 h 1027506"/>
                <a:gd name="connsiteX421" fmla="*/ 178631 w 1014076"/>
                <a:gd name="connsiteY421" fmla="*/ 300790 h 1027506"/>
                <a:gd name="connsiteX422" fmla="*/ 159332 w 1014076"/>
                <a:gd name="connsiteY422" fmla="*/ 303101 h 1027506"/>
                <a:gd name="connsiteX423" fmla="*/ 157146 w 1014076"/>
                <a:gd name="connsiteY423" fmla="*/ 307721 h 1027506"/>
                <a:gd name="connsiteX424" fmla="*/ 150900 w 1014076"/>
                <a:gd name="connsiteY424" fmla="*/ 307721 h 1027506"/>
                <a:gd name="connsiteX425" fmla="*/ 146590 w 1014076"/>
                <a:gd name="connsiteY425" fmla="*/ 310094 h 1027506"/>
                <a:gd name="connsiteX426" fmla="*/ 144467 w 1014076"/>
                <a:gd name="connsiteY426" fmla="*/ 312405 h 1027506"/>
                <a:gd name="connsiteX427" fmla="*/ 140157 w 1014076"/>
                <a:gd name="connsiteY427" fmla="*/ 314715 h 1027506"/>
                <a:gd name="connsiteX428" fmla="*/ 135910 w 1014076"/>
                <a:gd name="connsiteY428" fmla="*/ 319336 h 1027506"/>
                <a:gd name="connsiteX429" fmla="*/ 125167 w 1014076"/>
                <a:gd name="connsiteY429" fmla="*/ 319336 h 1027506"/>
                <a:gd name="connsiteX430" fmla="*/ 118921 w 1014076"/>
                <a:gd name="connsiteY430" fmla="*/ 321646 h 1027506"/>
                <a:gd name="connsiteX431" fmla="*/ 114611 w 1014076"/>
                <a:gd name="connsiteY431" fmla="*/ 323957 h 1027506"/>
                <a:gd name="connsiteX432" fmla="*/ 112488 w 1014076"/>
                <a:gd name="connsiteY432" fmla="*/ 328577 h 1027506"/>
                <a:gd name="connsiteX433" fmla="*/ 108179 w 1014076"/>
                <a:gd name="connsiteY433" fmla="*/ 330888 h 1027506"/>
                <a:gd name="connsiteX434" fmla="*/ 106054 w 1014076"/>
                <a:gd name="connsiteY434" fmla="*/ 335509 h 1027506"/>
                <a:gd name="connsiteX435" fmla="*/ 103869 w 1014076"/>
                <a:gd name="connsiteY435" fmla="*/ 337819 h 1027506"/>
                <a:gd name="connsiteX436" fmla="*/ 103869 w 1014076"/>
                <a:gd name="connsiteY436" fmla="*/ 340129 h 1027506"/>
                <a:gd name="connsiteX437" fmla="*/ 101745 w 1014076"/>
                <a:gd name="connsiteY437" fmla="*/ 340129 h 1027506"/>
                <a:gd name="connsiteX438" fmla="*/ 99622 w 1014076"/>
                <a:gd name="connsiteY438" fmla="*/ 342440 h 1027506"/>
                <a:gd name="connsiteX439" fmla="*/ 93376 w 1014076"/>
                <a:gd name="connsiteY439" fmla="*/ 342440 h 1027506"/>
                <a:gd name="connsiteX440" fmla="*/ 89066 w 1014076"/>
                <a:gd name="connsiteY440" fmla="*/ 344750 h 1027506"/>
                <a:gd name="connsiteX441" fmla="*/ 84757 w 1014076"/>
                <a:gd name="connsiteY441" fmla="*/ 344750 h 1027506"/>
                <a:gd name="connsiteX442" fmla="*/ 80509 w 1014076"/>
                <a:gd name="connsiteY442" fmla="*/ 347061 h 1027506"/>
                <a:gd name="connsiteX443" fmla="*/ 78323 w 1014076"/>
                <a:gd name="connsiteY443" fmla="*/ 349371 h 1027506"/>
                <a:gd name="connsiteX444" fmla="*/ 74076 w 1014076"/>
                <a:gd name="connsiteY444" fmla="*/ 351682 h 1027506"/>
                <a:gd name="connsiteX445" fmla="*/ 71890 w 1014076"/>
                <a:gd name="connsiteY445" fmla="*/ 358675 h 1027506"/>
                <a:gd name="connsiteX446" fmla="*/ 56900 w 1014076"/>
                <a:gd name="connsiteY446" fmla="*/ 374848 h 1027506"/>
                <a:gd name="connsiteX447" fmla="*/ 56900 w 1014076"/>
                <a:gd name="connsiteY447" fmla="*/ 377158 h 1027506"/>
                <a:gd name="connsiteX448" fmla="*/ 61147 w 1014076"/>
                <a:gd name="connsiteY448" fmla="*/ 351682 h 1027506"/>
                <a:gd name="connsiteX449" fmla="*/ 54901 w 1014076"/>
                <a:gd name="connsiteY449" fmla="*/ 353992 h 1027506"/>
                <a:gd name="connsiteX450" fmla="*/ 46344 w 1014076"/>
                <a:gd name="connsiteY450" fmla="*/ 377158 h 1027506"/>
                <a:gd name="connsiteX451" fmla="*/ 35602 w 1014076"/>
                <a:gd name="connsiteY451" fmla="*/ 400325 h 1027506"/>
                <a:gd name="connsiteX452" fmla="*/ 35602 w 1014076"/>
                <a:gd name="connsiteY452" fmla="*/ 407256 h 1027506"/>
                <a:gd name="connsiteX453" fmla="*/ 37788 w 1014076"/>
                <a:gd name="connsiteY453" fmla="*/ 409567 h 1027506"/>
                <a:gd name="connsiteX454" fmla="*/ 42034 w 1014076"/>
                <a:gd name="connsiteY454" fmla="*/ 411877 h 1027506"/>
                <a:gd name="connsiteX455" fmla="*/ 44221 w 1014076"/>
                <a:gd name="connsiteY455" fmla="*/ 411877 h 1027506"/>
                <a:gd name="connsiteX456" fmla="*/ 42034 w 1014076"/>
                <a:gd name="connsiteY456" fmla="*/ 416498 h 1027506"/>
                <a:gd name="connsiteX457" fmla="*/ 37788 w 1014076"/>
                <a:gd name="connsiteY457" fmla="*/ 418808 h 1027506"/>
                <a:gd name="connsiteX458" fmla="*/ 35602 w 1014076"/>
                <a:gd name="connsiteY458" fmla="*/ 423429 h 1027506"/>
                <a:gd name="connsiteX459" fmla="*/ 23110 w 1014076"/>
                <a:gd name="connsiteY459" fmla="*/ 432795 h 1027506"/>
                <a:gd name="connsiteX460" fmla="*/ 23110 w 1014076"/>
                <a:gd name="connsiteY460" fmla="*/ 437416 h 1027506"/>
                <a:gd name="connsiteX461" fmla="*/ 25233 w 1014076"/>
                <a:gd name="connsiteY461" fmla="*/ 444410 h 1027506"/>
                <a:gd name="connsiteX462" fmla="*/ 25233 w 1014076"/>
                <a:gd name="connsiteY462" fmla="*/ 449031 h 1027506"/>
                <a:gd name="connsiteX463" fmla="*/ 29543 w 1014076"/>
                <a:gd name="connsiteY463" fmla="*/ 458273 h 1027506"/>
                <a:gd name="connsiteX464" fmla="*/ 29543 w 1014076"/>
                <a:gd name="connsiteY464" fmla="*/ 462893 h 1027506"/>
                <a:gd name="connsiteX465" fmla="*/ 35789 w 1014076"/>
                <a:gd name="connsiteY465" fmla="*/ 476756 h 1027506"/>
                <a:gd name="connsiteX466" fmla="*/ 37913 w 1014076"/>
                <a:gd name="connsiteY466" fmla="*/ 483687 h 1027506"/>
                <a:gd name="connsiteX467" fmla="*/ 40099 w 1014076"/>
                <a:gd name="connsiteY467" fmla="*/ 488370 h 1027506"/>
                <a:gd name="connsiteX468" fmla="*/ 40099 w 1014076"/>
                <a:gd name="connsiteY468" fmla="*/ 492991 h 1027506"/>
                <a:gd name="connsiteX469" fmla="*/ 37913 w 1014076"/>
                <a:gd name="connsiteY469" fmla="*/ 492991 h 1027506"/>
                <a:gd name="connsiteX470" fmla="*/ 33665 w 1014076"/>
                <a:gd name="connsiteY470" fmla="*/ 488370 h 1027506"/>
                <a:gd name="connsiteX471" fmla="*/ 31479 w 1014076"/>
                <a:gd name="connsiteY471" fmla="*/ 483687 h 1027506"/>
                <a:gd name="connsiteX472" fmla="*/ 25233 w 1014076"/>
                <a:gd name="connsiteY472" fmla="*/ 476756 h 1027506"/>
                <a:gd name="connsiteX473" fmla="*/ 23110 w 1014076"/>
                <a:gd name="connsiteY473" fmla="*/ 472135 h 1027506"/>
                <a:gd name="connsiteX474" fmla="*/ 16864 w 1014076"/>
                <a:gd name="connsiteY474" fmla="*/ 469824 h 1027506"/>
                <a:gd name="connsiteX475" fmla="*/ 23110 w 1014076"/>
                <a:gd name="connsiteY475" fmla="*/ 488557 h 1027506"/>
                <a:gd name="connsiteX476" fmla="*/ 10243 w 1014076"/>
                <a:gd name="connsiteY476" fmla="*/ 476943 h 1027506"/>
                <a:gd name="connsiteX477" fmla="*/ 10243 w 1014076"/>
                <a:gd name="connsiteY477" fmla="*/ 497799 h 1027506"/>
                <a:gd name="connsiteX478" fmla="*/ 20923 w 1014076"/>
                <a:gd name="connsiteY478" fmla="*/ 520903 h 1027506"/>
                <a:gd name="connsiteX479" fmla="*/ 23110 w 1014076"/>
                <a:gd name="connsiteY479" fmla="*/ 523213 h 1027506"/>
                <a:gd name="connsiteX480" fmla="*/ 23110 w 1014076"/>
                <a:gd name="connsiteY480" fmla="*/ 527834 h 1027506"/>
                <a:gd name="connsiteX481" fmla="*/ 20923 w 1014076"/>
                <a:gd name="connsiteY481" fmla="*/ 530145 h 1027506"/>
                <a:gd name="connsiteX482" fmla="*/ 18800 w 1014076"/>
                <a:gd name="connsiteY482" fmla="*/ 534828 h 1027506"/>
                <a:gd name="connsiteX483" fmla="*/ 18800 w 1014076"/>
                <a:gd name="connsiteY483" fmla="*/ 539449 h 1027506"/>
                <a:gd name="connsiteX484" fmla="*/ 16677 w 1014076"/>
                <a:gd name="connsiteY484" fmla="*/ 544070 h 1027506"/>
                <a:gd name="connsiteX485" fmla="*/ 18800 w 1014076"/>
                <a:gd name="connsiteY485" fmla="*/ 546380 h 1027506"/>
                <a:gd name="connsiteX486" fmla="*/ 20923 w 1014076"/>
                <a:gd name="connsiteY486" fmla="*/ 551001 h 1027506"/>
                <a:gd name="connsiteX487" fmla="*/ 27169 w 1014076"/>
                <a:gd name="connsiteY487" fmla="*/ 557932 h 1027506"/>
                <a:gd name="connsiteX488" fmla="*/ 29356 w 1014076"/>
                <a:gd name="connsiteY488" fmla="*/ 562553 h 1027506"/>
                <a:gd name="connsiteX489" fmla="*/ 31479 w 1014076"/>
                <a:gd name="connsiteY489" fmla="*/ 564864 h 1027506"/>
                <a:gd name="connsiteX490" fmla="*/ 33665 w 1014076"/>
                <a:gd name="connsiteY490" fmla="*/ 569484 h 1027506"/>
                <a:gd name="connsiteX491" fmla="*/ 33665 w 1014076"/>
                <a:gd name="connsiteY491" fmla="*/ 581099 h 1027506"/>
                <a:gd name="connsiteX492" fmla="*/ 31479 w 1014076"/>
                <a:gd name="connsiteY492" fmla="*/ 585719 h 1027506"/>
                <a:gd name="connsiteX493" fmla="*/ 29356 w 1014076"/>
                <a:gd name="connsiteY493" fmla="*/ 588030 h 1027506"/>
                <a:gd name="connsiteX494" fmla="*/ 31479 w 1014076"/>
                <a:gd name="connsiteY494" fmla="*/ 594961 h 1027506"/>
                <a:gd name="connsiteX495" fmla="*/ 31479 w 1014076"/>
                <a:gd name="connsiteY495" fmla="*/ 599582 h 1027506"/>
                <a:gd name="connsiteX496" fmla="*/ 33665 w 1014076"/>
                <a:gd name="connsiteY496" fmla="*/ 606513 h 1027506"/>
                <a:gd name="connsiteX497" fmla="*/ 33665 w 1014076"/>
                <a:gd name="connsiteY497" fmla="*/ 613444 h 1027506"/>
                <a:gd name="connsiteX498" fmla="*/ 35789 w 1014076"/>
                <a:gd name="connsiteY498" fmla="*/ 615755 h 1027506"/>
                <a:gd name="connsiteX499" fmla="*/ 35789 w 1014076"/>
                <a:gd name="connsiteY499" fmla="*/ 618065 h 1027506"/>
                <a:gd name="connsiteX500" fmla="*/ 33728 w 1014076"/>
                <a:gd name="connsiteY500" fmla="*/ 618065 h 1027506"/>
                <a:gd name="connsiteX501" fmla="*/ 27482 w 1014076"/>
                <a:gd name="connsiteY501" fmla="*/ 625059 h 1027506"/>
                <a:gd name="connsiteX502" fmla="*/ 29668 w 1014076"/>
                <a:gd name="connsiteY502" fmla="*/ 627369 h 1027506"/>
                <a:gd name="connsiteX503" fmla="*/ 29668 w 1014076"/>
                <a:gd name="connsiteY503" fmla="*/ 631990 h 1027506"/>
                <a:gd name="connsiteX504" fmla="*/ 31791 w 1014076"/>
                <a:gd name="connsiteY504" fmla="*/ 636611 h 1027506"/>
                <a:gd name="connsiteX505" fmla="*/ 31791 w 1014076"/>
                <a:gd name="connsiteY505" fmla="*/ 641232 h 1027506"/>
                <a:gd name="connsiteX506" fmla="*/ 33978 w 1014076"/>
                <a:gd name="connsiteY506" fmla="*/ 643542 h 1027506"/>
                <a:gd name="connsiteX507" fmla="*/ 33978 w 1014076"/>
                <a:gd name="connsiteY507" fmla="*/ 645852 h 1027506"/>
                <a:gd name="connsiteX508" fmla="*/ 36101 w 1014076"/>
                <a:gd name="connsiteY508" fmla="*/ 645852 h 1027506"/>
                <a:gd name="connsiteX509" fmla="*/ 38225 w 1014076"/>
                <a:gd name="connsiteY509" fmla="*/ 648163 h 1027506"/>
                <a:gd name="connsiteX510" fmla="*/ 44470 w 1014076"/>
                <a:gd name="connsiteY510" fmla="*/ 662025 h 1027506"/>
                <a:gd name="connsiteX511" fmla="*/ 44470 w 1014076"/>
                <a:gd name="connsiteY511" fmla="*/ 666646 h 1027506"/>
                <a:gd name="connsiteX512" fmla="*/ 38225 w 1014076"/>
                <a:gd name="connsiteY512" fmla="*/ 680571 h 1027506"/>
                <a:gd name="connsiteX513" fmla="*/ 31979 w 1014076"/>
                <a:gd name="connsiteY513" fmla="*/ 687502 h 1027506"/>
                <a:gd name="connsiteX514" fmla="*/ 31979 w 1014076"/>
                <a:gd name="connsiteY514" fmla="*/ 703675 h 1027506"/>
                <a:gd name="connsiteX515" fmla="*/ 29855 w 1014076"/>
                <a:gd name="connsiteY515" fmla="*/ 710606 h 1027506"/>
                <a:gd name="connsiteX516" fmla="*/ 21236 w 1014076"/>
                <a:gd name="connsiteY516" fmla="*/ 720035 h 1027506"/>
                <a:gd name="connsiteX517" fmla="*/ 14990 w 1014076"/>
                <a:gd name="connsiteY517" fmla="*/ 720035 h 1027506"/>
                <a:gd name="connsiteX518" fmla="*/ 10743 w 1014076"/>
                <a:gd name="connsiteY518" fmla="*/ 722346 h 1027506"/>
                <a:gd name="connsiteX519" fmla="*/ 6433 w 1014076"/>
                <a:gd name="connsiteY519" fmla="*/ 720035 h 1027506"/>
                <a:gd name="connsiteX520" fmla="*/ 2123 w 1014076"/>
                <a:gd name="connsiteY520" fmla="*/ 720035 h 1027506"/>
                <a:gd name="connsiteX521" fmla="*/ 0 w 1014076"/>
                <a:gd name="connsiteY521" fmla="*/ 740829 h 1027506"/>
                <a:gd name="connsiteX522" fmla="*/ 4310 w 1014076"/>
                <a:gd name="connsiteY522" fmla="*/ 740829 h 1027506"/>
                <a:gd name="connsiteX523" fmla="*/ 8557 w 1014076"/>
                <a:gd name="connsiteY523" fmla="*/ 743139 h 1027506"/>
                <a:gd name="connsiteX524" fmla="*/ 14803 w 1014076"/>
                <a:gd name="connsiteY524" fmla="*/ 743139 h 1027506"/>
                <a:gd name="connsiteX525" fmla="*/ 19113 w 1014076"/>
                <a:gd name="connsiteY525" fmla="*/ 745450 h 1027506"/>
                <a:gd name="connsiteX526" fmla="*/ 25359 w 1014076"/>
                <a:gd name="connsiteY526" fmla="*/ 752381 h 1027506"/>
                <a:gd name="connsiteX527" fmla="*/ 27482 w 1014076"/>
                <a:gd name="connsiteY527" fmla="*/ 757064 h 1027506"/>
                <a:gd name="connsiteX528" fmla="*/ 38225 w 1014076"/>
                <a:gd name="connsiteY528" fmla="*/ 754691 h 1027506"/>
                <a:gd name="connsiteX529" fmla="*/ 40410 w 1014076"/>
                <a:gd name="connsiteY529" fmla="*/ 759375 h 1027506"/>
                <a:gd name="connsiteX530" fmla="*/ 48967 w 1014076"/>
                <a:gd name="connsiteY530" fmla="*/ 763995 h 1027506"/>
                <a:gd name="connsiteX531" fmla="*/ 61834 w 1014076"/>
                <a:gd name="connsiteY531" fmla="*/ 763995 h 1027506"/>
                <a:gd name="connsiteX532" fmla="*/ 74701 w 1014076"/>
                <a:gd name="connsiteY532" fmla="*/ 759375 h 1027506"/>
                <a:gd name="connsiteX533" fmla="*/ 83319 w 1014076"/>
                <a:gd name="connsiteY533" fmla="*/ 759375 h 1027506"/>
                <a:gd name="connsiteX534" fmla="*/ 83319 w 1014076"/>
                <a:gd name="connsiteY534" fmla="*/ 752381 h 1027506"/>
                <a:gd name="connsiteX535" fmla="*/ 81134 w 1014076"/>
                <a:gd name="connsiteY535" fmla="*/ 750071 h 1027506"/>
                <a:gd name="connsiteX536" fmla="*/ 94000 w 1014076"/>
                <a:gd name="connsiteY536" fmla="*/ 752381 h 1027506"/>
                <a:gd name="connsiteX537" fmla="*/ 98310 w 1014076"/>
                <a:gd name="connsiteY537" fmla="*/ 745450 h 1027506"/>
                <a:gd name="connsiteX538" fmla="*/ 113362 w 1014076"/>
                <a:gd name="connsiteY538" fmla="*/ 743139 h 1027506"/>
                <a:gd name="connsiteX539" fmla="*/ 126229 w 1014076"/>
                <a:gd name="connsiteY539" fmla="*/ 729277 h 1027506"/>
                <a:gd name="connsiteX540" fmla="*/ 130476 w 1014076"/>
                <a:gd name="connsiteY540" fmla="*/ 726966 h 1027506"/>
                <a:gd name="connsiteX541" fmla="*/ 132662 w 1014076"/>
                <a:gd name="connsiteY541" fmla="*/ 726966 h 1027506"/>
                <a:gd name="connsiteX542" fmla="*/ 149775 w 1014076"/>
                <a:gd name="connsiteY542" fmla="*/ 736208 h 1027506"/>
                <a:gd name="connsiteX543" fmla="*/ 151962 w 1014076"/>
                <a:gd name="connsiteY543" fmla="*/ 733898 h 1027506"/>
                <a:gd name="connsiteX544" fmla="*/ 169138 w 1014076"/>
                <a:gd name="connsiteY544" fmla="*/ 724656 h 1027506"/>
                <a:gd name="connsiteX545" fmla="*/ 171262 w 1014076"/>
                <a:gd name="connsiteY545" fmla="*/ 722346 h 1027506"/>
                <a:gd name="connsiteX546" fmla="*/ 173385 w 1014076"/>
                <a:gd name="connsiteY546" fmla="*/ 722346 h 1027506"/>
                <a:gd name="connsiteX547" fmla="*/ 177695 w 1014076"/>
                <a:gd name="connsiteY547" fmla="*/ 724656 h 1027506"/>
                <a:gd name="connsiteX548" fmla="*/ 179818 w 1014076"/>
                <a:gd name="connsiteY548" fmla="*/ 726966 h 1027506"/>
                <a:gd name="connsiteX549" fmla="*/ 184128 w 1014076"/>
                <a:gd name="connsiteY549" fmla="*/ 726966 h 1027506"/>
                <a:gd name="connsiteX550" fmla="*/ 188438 w 1014076"/>
                <a:gd name="connsiteY550" fmla="*/ 729277 h 1027506"/>
                <a:gd name="connsiteX551" fmla="*/ 190561 w 1014076"/>
                <a:gd name="connsiteY551" fmla="*/ 729277 h 1027506"/>
                <a:gd name="connsiteX552" fmla="*/ 196807 w 1014076"/>
                <a:gd name="connsiteY552" fmla="*/ 726966 h 1027506"/>
                <a:gd name="connsiteX553" fmla="*/ 205426 w 1014076"/>
                <a:gd name="connsiteY553" fmla="*/ 722346 h 1027506"/>
                <a:gd name="connsiteX554" fmla="*/ 207550 w 1014076"/>
                <a:gd name="connsiteY554" fmla="*/ 722346 h 1027506"/>
                <a:gd name="connsiteX555" fmla="*/ 211860 w 1014076"/>
                <a:gd name="connsiteY555" fmla="*/ 724656 h 1027506"/>
                <a:gd name="connsiteX556" fmla="*/ 216106 w 1014076"/>
                <a:gd name="connsiteY556" fmla="*/ 724656 h 1027506"/>
                <a:gd name="connsiteX557" fmla="*/ 222352 w 1014076"/>
                <a:gd name="connsiteY557" fmla="*/ 726966 h 1027506"/>
                <a:gd name="connsiteX558" fmla="*/ 226662 w 1014076"/>
                <a:gd name="connsiteY558" fmla="*/ 726966 h 1027506"/>
                <a:gd name="connsiteX559" fmla="*/ 230971 w 1014076"/>
                <a:gd name="connsiteY559" fmla="*/ 724656 h 1027506"/>
                <a:gd name="connsiteX560" fmla="*/ 233096 w 1014076"/>
                <a:gd name="connsiteY560" fmla="*/ 722346 h 1027506"/>
                <a:gd name="connsiteX561" fmla="*/ 233096 w 1014076"/>
                <a:gd name="connsiteY561" fmla="*/ 713104 h 1027506"/>
                <a:gd name="connsiteX562" fmla="*/ 237405 w 1014076"/>
                <a:gd name="connsiteY562" fmla="*/ 713104 h 1027506"/>
                <a:gd name="connsiteX563" fmla="*/ 239528 w 1014076"/>
                <a:gd name="connsiteY563" fmla="*/ 710731 h 1027506"/>
                <a:gd name="connsiteX564" fmla="*/ 241715 w 1014076"/>
                <a:gd name="connsiteY564" fmla="*/ 710731 h 1027506"/>
                <a:gd name="connsiteX565" fmla="*/ 243838 w 1014076"/>
                <a:gd name="connsiteY565" fmla="*/ 708421 h 1027506"/>
                <a:gd name="connsiteX566" fmla="*/ 245962 w 1014076"/>
                <a:gd name="connsiteY566" fmla="*/ 703800 h 1027506"/>
                <a:gd name="connsiteX567" fmla="*/ 250272 w 1014076"/>
                <a:gd name="connsiteY567" fmla="*/ 689938 h 1027506"/>
                <a:gd name="connsiteX568" fmla="*/ 254581 w 1014076"/>
                <a:gd name="connsiteY568" fmla="*/ 685317 h 1027506"/>
                <a:gd name="connsiteX569" fmla="*/ 258829 w 1014076"/>
                <a:gd name="connsiteY569" fmla="*/ 683006 h 1027506"/>
                <a:gd name="connsiteX570" fmla="*/ 265074 w 1014076"/>
                <a:gd name="connsiteY570" fmla="*/ 680696 h 1027506"/>
                <a:gd name="connsiteX571" fmla="*/ 269384 w 1014076"/>
                <a:gd name="connsiteY571" fmla="*/ 680696 h 1027506"/>
                <a:gd name="connsiteX572" fmla="*/ 275629 w 1014076"/>
                <a:gd name="connsiteY572" fmla="*/ 683006 h 1027506"/>
                <a:gd name="connsiteX573" fmla="*/ 284249 w 1014076"/>
                <a:gd name="connsiteY573" fmla="*/ 683006 h 1027506"/>
                <a:gd name="connsiteX574" fmla="*/ 292806 w 1014076"/>
                <a:gd name="connsiteY574" fmla="*/ 678386 h 1027506"/>
                <a:gd name="connsiteX575" fmla="*/ 299051 w 1014076"/>
                <a:gd name="connsiteY575" fmla="*/ 676075 h 1027506"/>
                <a:gd name="connsiteX576" fmla="*/ 305297 w 1014076"/>
                <a:gd name="connsiteY576" fmla="*/ 671454 h 1027506"/>
                <a:gd name="connsiteX577" fmla="*/ 311543 w 1014076"/>
                <a:gd name="connsiteY577" fmla="*/ 669144 h 1027506"/>
                <a:gd name="connsiteX578" fmla="*/ 324410 w 1014076"/>
                <a:gd name="connsiteY578" fmla="*/ 669144 h 1027506"/>
                <a:gd name="connsiteX579" fmla="*/ 326596 w 1014076"/>
                <a:gd name="connsiteY579" fmla="*/ 671454 h 1027506"/>
                <a:gd name="connsiteX580" fmla="*/ 330843 w 1014076"/>
                <a:gd name="connsiteY580" fmla="*/ 671454 h 1027506"/>
                <a:gd name="connsiteX581" fmla="*/ 335153 w 1014076"/>
                <a:gd name="connsiteY581" fmla="*/ 673765 h 1027506"/>
                <a:gd name="connsiteX582" fmla="*/ 345895 w 1014076"/>
                <a:gd name="connsiteY582" fmla="*/ 671454 h 1027506"/>
                <a:gd name="connsiteX583" fmla="*/ 371628 w 1014076"/>
                <a:gd name="connsiteY583" fmla="*/ 657529 h 1027506"/>
                <a:gd name="connsiteX584" fmla="*/ 382371 w 1014076"/>
                <a:gd name="connsiteY584" fmla="*/ 652909 h 1027506"/>
                <a:gd name="connsiteX585" fmla="*/ 390928 w 1014076"/>
                <a:gd name="connsiteY585" fmla="*/ 650598 h 1027506"/>
                <a:gd name="connsiteX586" fmla="*/ 405980 w 1014076"/>
                <a:gd name="connsiteY586" fmla="*/ 648288 h 1027506"/>
                <a:gd name="connsiteX587" fmla="*/ 418847 w 1014076"/>
                <a:gd name="connsiteY587" fmla="*/ 645977 h 1027506"/>
                <a:gd name="connsiteX588" fmla="*/ 435961 w 1014076"/>
                <a:gd name="connsiteY588" fmla="*/ 645977 h 1027506"/>
                <a:gd name="connsiteX589" fmla="*/ 440270 w 1014076"/>
                <a:gd name="connsiteY589" fmla="*/ 641357 h 1027506"/>
                <a:gd name="connsiteX590" fmla="*/ 446516 w 1014076"/>
                <a:gd name="connsiteY590" fmla="*/ 648288 h 1027506"/>
                <a:gd name="connsiteX591" fmla="*/ 450826 w 1014076"/>
                <a:gd name="connsiteY591" fmla="*/ 650598 h 1027506"/>
                <a:gd name="connsiteX592" fmla="*/ 455135 w 1014076"/>
                <a:gd name="connsiteY592" fmla="*/ 655219 h 1027506"/>
                <a:gd name="connsiteX593" fmla="*/ 463692 w 1014076"/>
                <a:gd name="connsiteY593" fmla="*/ 659840 h 1027506"/>
                <a:gd name="connsiteX594" fmla="*/ 469938 w 1014076"/>
                <a:gd name="connsiteY594" fmla="*/ 662150 h 1027506"/>
                <a:gd name="connsiteX595" fmla="*/ 474248 w 1014076"/>
                <a:gd name="connsiteY595" fmla="*/ 662150 h 1027506"/>
                <a:gd name="connsiteX596" fmla="*/ 476371 w 1014076"/>
                <a:gd name="connsiteY596" fmla="*/ 659840 h 1027506"/>
                <a:gd name="connsiteX597" fmla="*/ 476371 w 1014076"/>
                <a:gd name="connsiteY597" fmla="*/ 662150 h 1027506"/>
                <a:gd name="connsiteX598" fmla="*/ 478557 w 1014076"/>
                <a:gd name="connsiteY598" fmla="*/ 664460 h 1027506"/>
                <a:gd name="connsiteX599" fmla="*/ 480681 w 1014076"/>
                <a:gd name="connsiteY599" fmla="*/ 669144 h 1027506"/>
                <a:gd name="connsiteX600" fmla="*/ 482805 w 1014076"/>
                <a:gd name="connsiteY600" fmla="*/ 671454 h 1027506"/>
                <a:gd name="connsiteX601" fmla="*/ 489051 w 1014076"/>
                <a:gd name="connsiteY601" fmla="*/ 671454 h 1027506"/>
                <a:gd name="connsiteX602" fmla="*/ 491236 w 1014076"/>
                <a:gd name="connsiteY602" fmla="*/ 669144 h 1027506"/>
                <a:gd name="connsiteX603" fmla="*/ 491236 w 1014076"/>
                <a:gd name="connsiteY603" fmla="*/ 676075 h 1027506"/>
                <a:gd name="connsiteX604" fmla="*/ 495484 w 1014076"/>
                <a:gd name="connsiteY604" fmla="*/ 676075 h 1027506"/>
                <a:gd name="connsiteX605" fmla="*/ 497670 w 1014076"/>
                <a:gd name="connsiteY605" fmla="*/ 678386 h 1027506"/>
                <a:gd name="connsiteX606" fmla="*/ 497670 w 1014076"/>
                <a:gd name="connsiteY606" fmla="*/ 682569 h 1027506"/>
                <a:gd name="connsiteX607" fmla="*/ 493360 w 1014076"/>
                <a:gd name="connsiteY607" fmla="*/ 691811 h 1027506"/>
                <a:gd name="connsiteX608" fmla="*/ 491236 w 1014076"/>
                <a:gd name="connsiteY608" fmla="*/ 694121 h 1027506"/>
                <a:gd name="connsiteX609" fmla="*/ 489051 w 1014076"/>
                <a:gd name="connsiteY609" fmla="*/ 698742 h 1027506"/>
                <a:gd name="connsiteX610" fmla="*/ 495296 w 1014076"/>
                <a:gd name="connsiteY610" fmla="*/ 710294 h 1027506"/>
                <a:gd name="connsiteX611" fmla="*/ 501542 w 1014076"/>
                <a:gd name="connsiteY611" fmla="*/ 705673 h 1027506"/>
                <a:gd name="connsiteX612" fmla="*/ 507788 w 1014076"/>
                <a:gd name="connsiteY612" fmla="*/ 719598 h 1027506"/>
                <a:gd name="connsiteX613" fmla="*/ 507788 w 1014076"/>
                <a:gd name="connsiteY613" fmla="*/ 721909 h 1027506"/>
                <a:gd name="connsiteX614" fmla="*/ 509974 w 1014076"/>
                <a:gd name="connsiteY614" fmla="*/ 724219 h 1027506"/>
                <a:gd name="connsiteX615" fmla="*/ 509974 w 1014076"/>
                <a:gd name="connsiteY615" fmla="*/ 733461 h 1027506"/>
                <a:gd name="connsiteX616" fmla="*/ 512097 w 1014076"/>
                <a:gd name="connsiteY616" fmla="*/ 738082 h 1027506"/>
                <a:gd name="connsiteX617" fmla="*/ 512097 w 1014076"/>
                <a:gd name="connsiteY617" fmla="*/ 742702 h 1027506"/>
                <a:gd name="connsiteX618" fmla="*/ 505851 w 1014076"/>
                <a:gd name="connsiteY618" fmla="*/ 742702 h 1027506"/>
                <a:gd name="connsiteX619" fmla="*/ 501542 w 1014076"/>
                <a:gd name="connsiteY619" fmla="*/ 740392 h 1027506"/>
                <a:gd name="connsiteX620" fmla="*/ 499419 w 1014076"/>
                <a:gd name="connsiteY620" fmla="*/ 740392 h 1027506"/>
                <a:gd name="connsiteX621" fmla="*/ 501542 w 1014076"/>
                <a:gd name="connsiteY621" fmla="*/ 754254 h 1027506"/>
                <a:gd name="connsiteX622" fmla="*/ 514408 w 1014076"/>
                <a:gd name="connsiteY622" fmla="*/ 754254 h 1027506"/>
                <a:gd name="connsiteX623" fmla="*/ 516595 w 1014076"/>
                <a:gd name="connsiteY623" fmla="*/ 756627 h 1027506"/>
                <a:gd name="connsiteX624" fmla="*/ 516595 w 1014076"/>
                <a:gd name="connsiteY624" fmla="*/ 758937 h 1027506"/>
                <a:gd name="connsiteX625" fmla="*/ 522841 w 1014076"/>
                <a:gd name="connsiteY625" fmla="*/ 758937 h 1027506"/>
                <a:gd name="connsiteX626" fmla="*/ 522841 w 1014076"/>
                <a:gd name="connsiteY626" fmla="*/ 754254 h 1027506"/>
                <a:gd name="connsiteX627" fmla="*/ 520717 w 1014076"/>
                <a:gd name="connsiteY627" fmla="*/ 747323 h 1027506"/>
                <a:gd name="connsiteX628" fmla="*/ 520717 w 1014076"/>
                <a:gd name="connsiteY628" fmla="*/ 742702 h 1027506"/>
                <a:gd name="connsiteX629" fmla="*/ 522841 w 1014076"/>
                <a:gd name="connsiteY629" fmla="*/ 738082 h 1027506"/>
                <a:gd name="connsiteX630" fmla="*/ 524964 w 1014076"/>
                <a:gd name="connsiteY630" fmla="*/ 735771 h 1027506"/>
                <a:gd name="connsiteX631" fmla="*/ 533583 w 1014076"/>
                <a:gd name="connsiteY631" fmla="*/ 731150 h 1027506"/>
                <a:gd name="connsiteX632" fmla="*/ 537830 w 1014076"/>
                <a:gd name="connsiteY632" fmla="*/ 731150 h 1027506"/>
                <a:gd name="connsiteX633" fmla="*/ 540017 w 1014076"/>
                <a:gd name="connsiteY633" fmla="*/ 728840 h 1027506"/>
                <a:gd name="connsiteX634" fmla="*/ 544264 w 1014076"/>
                <a:gd name="connsiteY634" fmla="*/ 726529 h 1027506"/>
                <a:gd name="connsiteX635" fmla="*/ 548574 w 1014076"/>
                <a:gd name="connsiteY635" fmla="*/ 721909 h 1027506"/>
                <a:gd name="connsiteX636" fmla="*/ 550697 w 1014076"/>
                <a:gd name="connsiteY636" fmla="*/ 717288 h 1027506"/>
                <a:gd name="connsiteX637" fmla="*/ 556943 w 1014076"/>
                <a:gd name="connsiteY637" fmla="*/ 710294 h 1027506"/>
                <a:gd name="connsiteX638" fmla="*/ 556943 w 1014076"/>
                <a:gd name="connsiteY638" fmla="*/ 707984 h 1027506"/>
                <a:gd name="connsiteX639" fmla="*/ 565562 w 1014076"/>
                <a:gd name="connsiteY639" fmla="*/ 710294 h 1027506"/>
                <a:gd name="connsiteX640" fmla="*/ 571808 w 1014076"/>
                <a:gd name="connsiteY640" fmla="*/ 689500 h 1027506"/>
                <a:gd name="connsiteX641" fmla="*/ 582551 w 1014076"/>
                <a:gd name="connsiteY641" fmla="*/ 689500 h 1027506"/>
                <a:gd name="connsiteX642" fmla="*/ 586798 w 1014076"/>
                <a:gd name="connsiteY642" fmla="*/ 687190 h 1027506"/>
                <a:gd name="connsiteX643" fmla="*/ 591108 w 1014076"/>
                <a:gd name="connsiteY643" fmla="*/ 682569 h 1027506"/>
                <a:gd name="connsiteX644" fmla="*/ 593231 w 1014076"/>
                <a:gd name="connsiteY644" fmla="*/ 675638 h 1027506"/>
                <a:gd name="connsiteX645" fmla="*/ 593231 w 1014076"/>
                <a:gd name="connsiteY645" fmla="*/ 673328 h 1027506"/>
                <a:gd name="connsiteX646" fmla="*/ 595418 w 1014076"/>
                <a:gd name="connsiteY646" fmla="*/ 675638 h 1027506"/>
                <a:gd name="connsiteX647" fmla="*/ 595418 w 1014076"/>
                <a:gd name="connsiteY647" fmla="*/ 680259 h 1027506"/>
                <a:gd name="connsiteX648" fmla="*/ 597541 w 1014076"/>
                <a:gd name="connsiteY648" fmla="*/ 684880 h 1027506"/>
                <a:gd name="connsiteX649" fmla="*/ 597541 w 1014076"/>
                <a:gd name="connsiteY649" fmla="*/ 687190 h 1027506"/>
                <a:gd name="connsiteX650" fmla="*/ 593231 w 1014076"/>
                <a:gd name="connsiteY650" fmla="*/ 691811 h 1027506"/>
                <a:gd name="connsiteX651" fmla="*/ 591108 w 1014076"/>
                <a:gd name="connsiteY651" fmla="*/ 696432 h 1027506"/>
                <a:gd name="connsiteX652" fmla="*/ 586798 w 1014076"/>
                <a:gd name="connsiteY652" fmla="*/ 698742 h 1027506"/>
                <a:gd name="connsiteX653" fmla="*/ 584674 w 1014076"/>
                <a:gd name="connsiteY653" fmla="*/ 701053 h 1027506"/>
                <a:gd name="connsiteX654" fmla="*/ 576117 w 1014076"/>
                <a:gd name="connsiteY654" fmla="*/ 701053 h 1027506"/>
                <a:gd name="connsiteX655" fmla="*/ 573931 w 1014076"/>
                <a:gd name="connsiteY655" fmla="*/ 705673 h 1027506"/>
                <a:gd name="connsiteX656" fmla="*/ 580177 w 1014076"/>
                <a:gd name="connsiteY656" fmla="*/ 719598 h 1027506"/>
                <a:gd name="connsiteX657" fmla="*/ 575931 w 1014076"/>
                <a:gd name="connsiteY657" fmla="*/ 719598 h 1027506"/>
                <a:gd name="connsiteX658" fmla="*/ 573744 w 1014076"/>
                <a:gd name="connsiteY658" fmla="*/ 721909 h 1027506"/>
                <a:gd name="connsiteX659" fmla="*/ 569497 w 1014076"/>
                <a:gd name="connsiteY659" fmla="*/ 724219 h 1027506"/>
                <a:gd name="connsiteX660" fmla="*/ 556568 w 1014076"/>
                <a:gd name="connsiteY660" fmla="*/ 738082 h 1027506"/>
                <a:gd name="connsiteX661" fmla="*/ 556568 w 1014076"/>
                <a:gd name="connsiteY661" fmla="*/ 742702 h 1027506"/>
                <a:gd name="connsiteX662" fmla="*/ 554444 w 1014076"/>
                <a:gd name="connsiteY662" fmla="*/ 745013 h 1027506"/>
                <a:gd name="connsiteX663" fmla="*/ 552321 w 1014076"/>
                <a:gd name="connsiteY663" fmla="*/ 749633 h 1027506"/>
                <a:gd name="connsiteX664" fmla="*/ 548011 w 1014076"/>
                <a:gd name="connsiteY664" fmla="*/ 754254 h 1027506"/>
                <a:gd name="connsiteX665" fmla="*/ 539454 w 1014076"/>
                <a:gd name="connsiteY665" fmla="*/ 758937 h 1027506"/>
                <a:gd name="connsiteX666" fmla="*/ 537268 w 1014076"/>
                <a:gd name="connsiteY666" fmla="*/ 761248 h 1027506"/>
                <a:gd name="connsiteX667" fmla="*/ 537268 w 1014076"/>
                <a:gd name="connsiteY667" fmla="*/ 763746 h 1027506"/>
                <a:gd name="connsiteX668" fmla="*/ 539454 w 1014076"/>
                <a:gd name="connsiteY668" fmla="*/ 766056 h 1027506"/>
                <a:gd name="connsiteX669" fmla="*/ 550135 w 1014076"/>
                <a:gd name="connsiteY669" fmla="*/ 766056 h 1027506"/>
                <a:gd name="connsiteX670" fmla="*/ 554444 w 1014076"/>
                <a:gd name="connsiteY670" fmla="*/ 763746 h 1027506"/>
                <a:gd name="connsiteX671" fmla="*/ 558754 w 1014076"/>
                <a:gd name="connsiteY671" fmla="*/ 763746 h 1027506"/>
                <a:gd name="connsiteX672" fmla="*/ 563064 w 1014076"/>
                <a:gd name="connsiteY672" fmla="*/ 759125 h 1027506"/>
                <a:gd name="connsiteX673" fmla="*/ 569310 w 1014076"/>
                <a:gd name="connsiteY673" fmla="*/ 745200 h 1027506"/>
                <a:gd name="connsiteX674" fmla="*/ 571433 w 1014076"/>
                <a:gd name="connsiteY674" fmla="*/ 742889 h 1027506"/>
                <a:gd name="connsiteX675" fmla="*/ 573557 w 1014076"/>
                <a:gd name="connsiteY675" fmla="*/ 738269 h 1027506"/>
                <a:gd name="connsiteX676" fmla="*/ 577866 w 1014076"/>
                <a:gd name="connsiteY676" fmla="*/ 735958 h 1027506"/>
                <a:gd name="connsiteX677" fmla="*/ 579990 w 1014076"/>
                <a:gd name="connsiteY677" fmla="*/ 733648 h 1027506"/>
                <a:gd name="connsiteX678" fmla="*/ 579990 w 1014076"/>
                <a:gd name="connsiteY678" fmla="*/ 740579 h 1027506"/>
                <a:gd name="connsiteX679" fmla="*/ 582176 w 1014076"/>
                <a:gd name="connsiteY679" fmla="*/ 745200 h 1027506"/>
                <a:gd name="connsiteX680" fmla="*/ 582176 w 1014076"/>
                <a:gd name="connsiteY680" fmla="*/ 754442 h 1027506"/>
                <a:gd name="connsiteX681" fmla="*/ 577866 w 1014076"/>
                <a:gd name="connsiteY681" fmla="*/ 759125 h 1027506"/>
                <a:gd name="connsiteX682" fmla="*/ 573557 w 1014076"/>
                <a:gd name="connsiteY682" fmla="*/ 761435 h 1027506"/>
                <a:gd name="connsiteX683" fmla="*/ 569310 w 1014076"/>
                <a:gd name="connsiteY683" fmla="*/ 766056 h 1027506"/>
                <a:gd name="connsiteX684" fmla="*/ 569310 w 1014076"/>
                <a:gd name="connsiteY684" fmla="*/ 772987 h 1027506"/>
                <a:gd name="connsiteX685" fmla="*/ 571433 w 1014076"/>
                <a:gd name="connsiteY685" fmla="*/ 775298 h 1027506"/>
                <a:gd name="connsiteX686" fmla="*/ 573557 w 1014076"/>
                <a:gd name="connsiteY686" fmla="*/ 775298 h 1027506"/>
                <a:gd name="connsiteX687" fmla="*/ 579803 w 1014076"/>
                <a:gd name="connsiteY687" fmla="*/ 777608 h 1027506"/>
                <a:gd name="connsiteX688" fmla="*/ 590546 w 1014076"/>
                <a:gd name="connsiteY688" fmla="*/ 777608 h 1027506"/>
                <a:gd name="connsiteX689" fmla="*/ 592669 w 1014076"/>
                <a:gd name="connsiteY689" fmla="*/ 782229 h 1027506"/>
                <a:gd name="connsiteX690" fmla="*/ 584112 w 1014076"/>
                <a:gd name="connsiteY690" fmla="*/ 791471 h 1027506"/>
                <a:gd name="connsiteX691" fmla="*/ 584112 w 1014076"/>
                <a:gd name="connsiteY691" fmla="*/ 793781 h 1027506"/>
                <a:gd name="connsiteX692" fmla="*/ 586236 w 1014076"/>
                <a:gd name="connsiteY692" fmla="*/ 796091 h 1027506"/>
                <a:gd name="connsiteX693" fmla="*/ 592481 w 1014076"/>
                <a:gd name="connsiteY693" fmla="*/ 810016 h 1027506"/>
                <a:gd name="connsiteX694" fmla="*/ 594668 w 1014076"/>
                <a:gd name="connsiteY694" fmla="*/ 812327 h 1027506"/>
                <a:gd name="connsiteX695" fmla="*/ 594668 w 1014076"/>
                <a:gd name="connsiteY695" fmla="*/ 816948 h 1027506"/>
                <a:gd name="connsiteX696" fmla="*/ 577492 w 1014076"/>
                <a:gd name="connsiteY696" fmla="*/ 835681 h 1027506"/>
                <a:gd name="connsiteX697" fmla="*/ 577492 w 1014076"/>
                <a:gd name="connsiteY697" fmla="*/ 840301 h 1027506"/>
                <a:gd name="connsiteX698" fmla="*/ 581801 w 1014076"/>
                <a:gd name="connsiteY698" fmla="*/ 844922 h 1027506"/>
                <a:gd name="connsiteX699" fmla="*/ 583925 w 1014076"/>
                <a:gd name="connsiteY699" fmla="*/ 849605 h 1027506"/>
                <a:gd name="connsiteX700" fmla="*/ 592481 w 1014076"/>
                <a:gd name="connsiteY700" fmla="*/ 854226 h 1027506"/>
                <a:gd name="connsiteX701" fmla="*/ 596791 w 1014076"/>
                <a:gd name="connsiteY701" fmla="*/ 858847 h 1027506"/>
                <a:gd name="connsiteX702" fmla="*/ 601101 w 1014076"/>
                <a:gd name="connsiteY702" fmla="*/ 861157 h 1027506"/>
                <a:gd name="connsiteX703" fmla="*/ 609658 w 1014076"/>
                <a:gd name="connsiteY703" fmla="*/ 870399 h 1027506"/>
                <a:gd name="connsiteX704" fmla="*/ 613968 w 1014076"/>
                <a:gd name="connsiteY704" fmla="*/ 872710 h 1027506"/>
                <a:gd name="connsiteX705" fmla="*/ 639700 w 1014076"/>
                <a:gd name="connsiteY705" fmla="*/ 872710 h 1027506"/>
                <a:gd name="connsiteX706" fmla="*/ 648320 w 1014076"/>
                <a:gd name="connsiteY706" fmla="*/ 881951 h 1027506"/>
                <a:gd name="connsiteX707" fmla="*/ 654566 w 1014076"/>
                <a:gd name="connsiteY707" fmla="*/ 884261 h 1027506"/>
                <a:gd name="connsiteX708" fmla="*/ 665246 w 1014076"/>
                <a:gd name="connsiteY708" fmla="*/ 881951 h 1027506"/>
                <a:gd name="connsiteX709" fmla="*/ 675988 w 1014076"/>
                <a:gd name="connsiteY709" fmla="*/ 877330 h 1027506"/>
                <a:gd name="connsiteX710" fmla="*/ 686732 w 1014076"/>
                <a:gd name="connsiteY710" fmla="*/ 870399 h 1027506"/>
                <a:gd name="connsiteX711" fmla="*/ 691041 w 1014076"/>
                <a:gd name="connsiteY711" fmla="*/ 868089 h 1027506"/>
                <a:gd name="connsiteX712" fmla="*/ 691041 w 1014076"/>
                <a:gd name="connsiteY712" fmla="*/ 858847 h 1027506"/>
                <a:gd name="connsiteX713" fmla="*/ 695289 w 1014076"/>
                <a:gd name="connsiteY713" fmla="*/ 854226 h 1027506"/>
                <a:gd name="connsiteX714" fmla="*/ 697475 w 1014076"/>
                <a:gd name="connsiteY714" fmla="*/ 854226 h 1027506"/>
                <a:gd name="connsiteX715" fmla="*/ 701721 w 1014076"/>
                <a:gd name="connsiteY715" fmla="*/ 858847 h 1027506"/>
                <a:gd name="connsiteX716" fmla="*/ 701721 w 1014076"/>
                <a:gd name="connsiteY716" fmla="*/ 869900 h 1027506"/>
                <a:gd name="connsiteX717" fmla="*/ 707967 w 1014076"/>
                <a:gd name="connsiteY717" fmla="*/ 869900 h 1027506"/>
                <a:gd name="connsiteX718" fmla="*/ 703720 w 1014076"/>
                <a:gd name="connsiteY718" fmla="*/ 879141 h 1027506"/>
                <a:gd name="connsiteX719" fmla="*/ 709966 w 1014076"/>
                <a:gd name="connsiteY719" fmla="*/ 879141 h 1027506"/>
                <a:gd name="connsiteX720" fmla="*/ 709966 w 1014076"/>
                <a:gd name="connsiteY720" fmla="*/ 883762 h 1027506"/>
                <a:gd name="connsiteX721" fmla="*/ 712090 w 1014076"/>
                <a:gd name="connsiteY721" fmla="*/ 886073 h 1027506"/>
                <a:gd name="connsiteX722" fmla="*/ 714213 w 1014076"/>
                <a:gd name="connsiteY722" fmla="*/ 890756 h 1027506"/>
                <a:gd name="connsiteX723" fmla="*/ 716400 w 1014076"/>
                <a:gd name="connsiteY723" fmla="*/ 893066 h 1027506"/>
                <a:gd name="connsiteX724" fmla="*/ 720646 w 1014076"/>
                <a:gd name="connsiteY724" fmla="*/ 893066 h 1027506"/>
                <a:gd name="connsiteX725" fmla="*/ 724956 w 1014076"/>
                <a:gd name="connsiteY725" fmla="*/ 888383 h 1027506"/>
                <a:gd name="connsiteX726" fmla="*/ 727142 w 1014076"/>
                <a:gd name="connsiteY726" fmla="*/ 888383 h 1027506"/>
                <a:gd name="connsiteX727" fmla="*/ 729266 w 1014076"/>
                <a:gd name="connsiteY727" fmla="*/ 886073 h 1027506"/>
                <a:gd name="connsiteX728" fmla="*/ 735512 w 1014076"/>
                <a:gd name="connsiteY728" fmla="*/ 883762 h 1027506"/>
                <a:gd name="connsiteX729" fmla="*/ 739822 w 1014076"/>
                <a:gd name="connsiteY729" fmla="*/ 881451 h 1027506"/>
                <a:gd name="connsiteX730" fmla="*/ 741945 w 1014076"/>
                <a:gd name="connsiteY730" fmla="*/ 879141 h 1027506"/>
                <a:gd name="connsiteX731" fmla="*/ 746254 w 1014076"/>
                <a:gd name="connsiteY731" fmla="*/ 876831 h 1027506"/>
                <a:gd name="connsiteX732" fmla="*/ 754811 w 1014076"/>
                <a:gd name="connsiteY732" fmla="*/ 867589 h 1027506"/>
                <a:gd name="connsiteX733" fmla="*/ 759121 w 1014076"/>
                <a:gd name="connsiteY733" fmla="*/ 865279 h 1027506"/>
                <a:gd name="connsiteX734" fmla="*/ 763430 w 1014076"/>
                <a:gd name="connsiteY734" fmla="*/ 860658 h 1027506"/>
                <a:gd name="connsiteX735" fmla="*/ 767678 w 1014076"/>
                <a:gd name="connsiteY735" fmla="*/ 858348 h 1027506"/>
                <a:gd name="connsiteX736" fmla="*/ 765555 w 1014076"/>
                <a:gd name="connsiteY736" fmla="*/ 853727 h 1027506"/>
                <a:gd name="connsiteX737" fmla="*/ 778421 w 1014076"/>
                <a:gd name="connsiteY737" fmla="*/ 849106 h 1027506"/>
                <a:gd name="connsiteX738" fmla="*/ 782731 w 1014076"/>
                <a:gd name="connsiteY738" fmla="*/ 853727 h 1027506"/>
                <a:gd name="connsiteX739" fmla="*/ 788976 w 1014076"/>
                <a:gd name="connsiteY739" fmla="*/ 853727 h 1027506"/>
                <a:gd name="connsiteX740" fmla="*/ 801843 w 1014076"/>
                <a:gd name="connsiteY740" fmla="*/ 851416 h 1027506"/>
                <a:gd name="connsiteX741" fmla="*/ 816833 w 1014076"/>
                <a:gd name="connsiteY741" fmla="*/ 846795 h 1027506"/>
                <a:gd name="connsiteX742" fmla="*/ 823079 w 1014076"/>
                <a:gd name="connsiteY742" fmla="*/ 839802 h 1027506"/>
                <a:gd name="connsiteX743" fmla="*/ 827388 w 1014076"/>
                <a:gd name="connsiteY743" fmla="*/ 828250 h 1027506"/>
                <a:gd name="connsiteX744" fmla="*/ 829512 w 1014076"/>
                <a:gd name="connsiteY744" fmla="*/ 816698 h 1027506"/>
                <a:gd name="connsiteX745" fmla="*/ 831698 w 1014076"/>
                <a:gd name="connsiteY745" fmla="*/ 809767 h 1027506"/>
                <a:gd name="connsiteX746" fmla="*/ 833821 w 1014076"/>
                <a:gd name="connsiteY746" fmla="*/ 805146 h 1027506"/>
                <a:gd name="connsiteX747" fmla="*/ 844564 w 1014076"/>
                <a:gd name="connsiteY747" fmla="*/ 793531 h 1027506"/>
                <a:gd name="connsiteX748" fmla="*/ 846688 w 1014076"/>
                <a:gd name="connsiteY748" fmla="*/ 793531 h 1027506"/>
                <a:gd name="connsiteX749" fmla="*/ 846688 w 1014076"/>
                <a:gd name="connsiteY749" fmla="*/ 784289 h 1027506"/>
                <a:gd name="connsiteX750" fmla="*/ 848874 w 1014076"/>
                <a:gd name="connsiteY750" fmla="*/ 784289 h 1027506"/>
                <a:gd name="connsiteX751" fmla="*/ 850997 w 1014076"/>
                <a:gd name="connsiteY751" fmla="*/ 781979 h 1027506"/>
                <a:gd name="connsiteX752" fmla="*/ 855307 w 1014076"/>
                <a:gd name="connsiteY752" fmla="*/ 779669 h 1027506"/>
                <a:gd name="connsiteX753" fmla="*/ 859554 w 1014076"/>
                <a:gd name="connsiteY753" fmla="*/ 775048 h 1027506"/>
                <a:gd name="connsiteX754" fmla="*/ 861740 w 1014076"/>
                <a:gd name="connsiteY754" fmla="*/ 770427 h 1027506"/>
                <a:gd name="connsiteX755" fmla="*/ 867986 w 1014076"/>
                <a:gd name="connsiteY755" fmla="*/ 763496 h 1027506"/>
                <a:gd name="connsiteX756" fmla="*/ 867986 w 1014076"/>
                <a:gd name="connsiteY756" fmla="*/ 754192 h 1027506"/>
                <a:gd name="connsiteX757" fmla="*/ 870110 w 1014076"/>
                <a:gd name="connsiteY757" fmla="*/ 749571 h 1027506"/>
                <a:gd name="connsiteX758" fmla="*/ 872233 w 1014076"/>
                <a:gd name="connsiteY758" fmla="*/ 742640 h 1027506"/>
                <a:gd name="connsiteX759" fmla="*/ 874419 w 1014076"/>
                <a:gd name="connsiteY759" fmla="*/ 738019 h 1027506"/>
                <a:gd name="connsiteX760" fmla="*/ 885162 w 1014076"/>
                <a:gd name="connsiteY760" fmla="*/ 726467 h 1027506"/>
                <a:gd name="connsiteX761" fmla="*/ 889409 w 1014076"/>
                <a:gd name="connsiteY761" fmla="*/ 719536 h 1027506"/>
                <a:gd name="connsiteX762" fmla="*/ 898029 w 1014076"/>
                <a:gd name="connsiteY762" fmla="*/ 710232 h 1027506"/>
                <a:gd name="connsiteX763" fmla="*/ 902276 w 1014076"/>
                <a:gd name="connsiteY763" fmla="*/ 707921 h 1027506"/>
                <a:gd name="connsiteX764" fmla="*/ 906586 w 1014076"/>
                <a:gd name="connsiteY764" fmla="*/ 703301 h 1027506"/>
                <a:gd name="connsiteX765" fmla="*/ 908709 w 1014076"/>
                <a:gd name="connsiteY765" fmla="*/ 698680 h 1027506"/>
                <a:gd name="connsiteX766" fmla="*/ 908709 w 1014076"/>
                <a:gd name="connsiteY766" fmla="*/ 694059 h 1027506"/>
                <a:gd name="connsiteX767" fmla="*/ 910895 w 1014076"/>
                <a:gd name="connsiteY767" fmla="*/ 689438 h 1027506"/>
                <a:gd name="connsiteX768" fmla="*/ 910895 w 1014076"/>
                <a:gd name="connsiteY768" fmla="*/ 687127 h 1027506"/>
                <a:gd name="connsiteX769" fmla="*/ 919452 w 1014076"/>
                <a:gd name="connsiteY769" fmla="*/ 687127 h 1027506"/>
                <a:gd name="connsiteX770" fmla="*/ 933130 w 1014076"/>
                <a:gd name="connsiteY770" fmla="*/ 682569 h 1027506"/>
                <a:gd name="connsiteX771" fmla="*/ 937378 w 1014076"/>
                <a:gd name="connsiteY771" fmla="*/ 675638 h 1027506"/>
                <a:gd name="connsiteX772" fmla="*/ 945997 w 1014076"/>
                <a:gd name="connsiteY772" fmla="*/ 666334 h 1027506"/>
                <a:gd name="connsiteX773" fmla="*/ 954554 w 1014076"/>
                <a:gd name="connsiteY773" fmla="*/ 654782 h 1027506"/>
                <a:gd name="connsiteX774" fmla="*/ 960800 w 1014076"/>
                <a:gd name="connsiteY774" fmla="*/ 645540 h 1027506"/>
                <a:gd name="connsiteX775" fmla="*/ 965109 w 1014076"/>
                <a:gd name="connsiteY775" fmla="*/ 640920 h 1027506"/>
                <a:gd name="connsiteX776" fmla="*/ 965109 w 1014076"/>
                <a:gd name="connsiteY776" fmla="*/ 638859 h 1027506"/>
                <a:gd name="connsiteX777" fmla="*/ 967233 w 1014076"/>
                <a:gd name="connsiteY777" fmla="*/ 631928 h 1027506"/>
                <a:gd name="connsiteX778" fmla="*/ 967233 w 1014076"/>
                <a:gd name="connsiteY778" fmla="*/ 622624 h 1027506"/>
                <a:gd name="connsiteX779" fmla="*/ 969357 w 1014076"/>
                <a:gd name="connsiteY779" fmla="*/ 615630 h 1027506"/>
                <a:gd name="connsiteX780" fmla="*/ 971543 w 1014076"/>
                <a:gd name="connsiteY780" fmla="*/ 613319 h 1027506"/>
                <a:gd name="connsiteX781" fmla="*/ 975852 w 1014076"/>
                <a:gd name="connsiteY781" fmla="*/ 606388 h 1027506"/>
                <a:gd name="connsiteX782" fmla="*/ 984409 w 1014076"/>
                <a:gd name="connsiteY782" fmla="*/ 594836 h 1027506"/>
                <a:gd name="connsiteX783" fmla="*/ 990654 w 1014076"/>
                <a:gd name="connsiteY783" fmla="*/ 576103 h 1027506"/>
                <a:gd name="connsiteX784" fmla="*/ 999211 w 1014076"/>
                <a:gd name="connsiteY784" fmla="*/ 562241 h 1027506"/>
                <a:gd name="connsiteX785" fmla="*/ 1003521 w 1014076"/>
                <a:gd name="connsiteY785" fmla="*/ 550689 h 1027506"/>
                <a:gd name="connsiteX786" fmla="*/ 1005645 w 1014076"/>
                <a:gd name="connsiteY786" fmla="*/ 546068 h 1027506"/>
                <a:gd name="connsiteX787" fmla="*/ 1005645 w 1014076"/>
                <a:gd name="connsiteY787" fmla="*/ 534516 h 1027506"/>
                <a:gd name="connsiteX788" fmla="*/ 1001398 w 1014076"/>
                <a:gd name="connsiteY788" fmla="*/ 525212 h 1027506"/>
                <a:gd name="connsiteX789" fmla="*/ 1007644 w 1014076"/>
                <a:gd name="connsiteY789" fmla="*/ 504418 h 1027506"/>
                <a:gd name="connsiteX790" fmla="*/ 1011953 w 1014076"/>
                <a:gd name="connsiteY790" fmla="*/ 497487 h 1027506"/>
                <a:gd name="connsiteX791" fmla="*/ 1014076 w 1014076"/>
                <a:gd name="connsiteY791" fmla="*/ 488245 h 1027506"/>
                <a:gd name="connsiteX792" fmla="*/ 1014076 w 1014076"/>
                <a:gd name="connsiteY792" fmla="*/ 472010 h 1027506"/>
                <a:gd name="connsiteX793" fmla="*/ 1011953 w 1014076"/>
                <a:gd name="connsiteY793" fmla="*/ 460458 h 1027506"/>
                <a:gd name="connsiteX794" fmla="*/ 1011953 w 1014076"/>
                <a:gd name="connsiteY794" fmla="*/ 453527 h 1027506"/>
                <a:gd name="connsiteX795" fmla="*/ 527150 w 1014076"/>
                <a:gd name="connsiteY795" fmla="*/ 777608 h 1027506"/>
                <a:gd name="connsiteX796" fmla="*/ 522903 w 1014076"/>
                <a:gd name="connsiteY796" fmla="*/ 777608 h 1027506"/>
                <a:gd name="connsiteX797" fmla="*/ 514658 w 1014076"/>
                <a:gd name="connsiteY797" fmla="*/ 782479 h 1027506"/>
                <a:gd name="connsiteX798" fmla="*/ 514658 w 1014076"/>
                <a:gd name="connsiteY798" fmla="*/ 784789 h 1027506"/>
                <a:gd name="connsiteX799" fmla="*/ 518968 w 1014076"/>
                <a:gd name="connsiteY799" fmla="*/ 789410 h 1027506"/>
                <a:gd name="connsiteX800" fmla="*/ 518968 w 1014076"/>
                <a:gd name="connsiteY800" fmla="*/ 791720 h 1027506"/>
                <a:gd name="connsiteX801" fmla="*/ 525213 w 1014076"/>
                <a:gd name="connsiteY801" fmla="*/ 791720 h 1027506"/>
                <a:gd name="connsiteX802" fmla="*/ 529524 w 1014076"/>
                <a:gd name="connsiteY802" fmla="*/ 789410 h 1027506"/>
                <a:gd name="connsiteX803" fmla="*/ 531647 w 1014076"/>
                <a:gd name="connsiteY803" fmla="*/ 787100 h 1027506"/>
                <a:gd name="connsiteX804" fmla="*/ 537893 w 1014076"/>
                <a:gd name="connsiteY804" fmla="*/ 787100 h 1027506"/>
                <a:gd name="connsiteX805" fmla="*/ 540017 w 1014076"/>
                <a:gd name="connsiteY805" fmla="*/ 784789 h 1027506"/>
                <a:gd name="connsiteX806" fmla="*/ 546263 w 1014076"/>
                <a:gd name="connsiteY806" fmla="*/ 784789 h 1027506"/>
                <a:gd name="connsiteX807" fmla="*/ 548449 w 1014076"/>
                <a:gd name="connsiteY807" fmla="*/ 782479 h 1027506"/>
                <a:gd name="connsiteX808" fmla="*/ 539829 w 1014076"/>
                <a:gd name="connsiteY808" fmla="*/ 782479 h 1027506"/>
                <a:gd name="connsiteX809" fmla="*/ 535582 w 1014076"/>
                <a:gd name="connsiteY809" fmla="*/ 777858 h 1027506"/>
                <a:gd name="connsiteX810" fmla="*/ 546450 w 1014076"/>
                <a:gd name="connsiteY810" fmla="*/ 25664 h 1027506"/>
                <a:gd name="connsiteX811" fmla="*/ 544326 w 1014076"/>
                <a:gd name="connsiteY811" fmla="*/ 23354 h 1027506"/>
                <a:gd name="connsiteX812" fmla="*/ 542203 w 1014076"/>
                <a:gd name="connsiteY812" fmla="*/ 23354 h 1027506"/>
                <a:gd name="connsiteX813" fmla="*/ 537893 w 1014076"/>
                <a:gd name="connsiteY813" fmla="*/ 25664 h 1027506"/>
                <a:gd name="connsiteX814" fmla="*/ 535769 w 1014076"/>
                <a:gd name="connsiteY814" fmla="*/ 27975 h 1027506"/>
                <a:gd name="connsiteX815" fmla="*/ 533583 w 1014076"/>
                <a:gd name="connsiteY815" fmla="*/ 32595 h 1027506"/>
                <a:gd name="connsiteX816" fmla="*/ 533583 w 1014076"/>
                <a:gd name="connsiteY816" fmla="*/ 39402 h 1027506"/>
                <a:gd name="connsiteX817" fmla="*/ 537893 w 1014076"/>
                <a:gd name="connsiteY817" fmla="*/ 39402 h 1027506"/>
                <a:gd name="connsiteX818" fmla="*/ 540017 w 1014076"/>
                <a:gd name="connsiteY818" fmla="*/ 34781 h 1027506"/>
                <a:gd name="connsiteX819" fmla="*/ 544326 w 1014076"/>
                <a:gd name="connsiteY819" fmla="*/ 30160 h 102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014076" h="1027506">
                  <a:moveTo>
                    <a:pt x="727017" y="925662"/>
                  </a:moveTo>
                  <a:lnTo>
                    <a:pt x="720771" y="909489"/>
                  </a:lnTo>
                  <a:lnTo>
                    <a:pt x="714526" y="916420"/>
                  </a:lnTo>
                  <a:lnTo>
                    <a:pt x="714526" y="923351"/>
                  </a:lnTo>
                  <a:lnTo>
                    <a:pt x="718773" y="927972"/>
                  </a:lnTo>
                  <a:lnTo>
                    <a:pt x="725019" y="927972"/>
                  </a:lnTo>
                  <a:close/>
                  <a:moveTo>
                    <a:pt x="632580" y="900247"/>
                  </a:moveTo>
                  <a:lnTo>
                    <a:pt x="628333" y="916420"/>
                  </a:lnTo>
                  <a:lnTo>
                    <a:pt x="647633" y="897687"/>
                  </a:lnTo>
                  <a:close/>
                  <a:moveTo>
                    <a:pt x="679798" y="95101"/>
                  </a:moveTo>
                  <a:lnTo>
                    <a:pt x="675489" y="99722"/>
                  </a:lnTo>
                  <a:lnTo>
                    <a:pt x="675489" y="104343"/>
                  </a:lnTo>
                  <a:lnTo>
                    <a:pt x="673366" y="108964"/>
                  </a:lnTo>
                  <a:lnTo>
                    <a:pt x="673366" y="113585"/>
                  </a:lnTo>
                  <a:lnTo>
                    <a:pt x="677675" y="115895"/>
                  </a:lnTo>
                  <a:lnTo>
                    <a:pt x="686232" y="115895"/>
                  </a:lnTo>
                  <a:lnTo>
                    <a:pt x="688418" y="113585"/>
                  </a:lnTo>
                  <a:lnTo>
                    <a:pt x="690542" y="113585"/>
                  </a:lnTo>
                  <a:lnTo>
                    <a:pt x="688418" y="108964"/>
                  </a:lnTo>
                  <a:lnTo>
                    <a:pt x="690542" y="97412"/>
                  </a:lnTo>
                  <a:lnTo>
                    <a:pt x="686232" y="97412"/>
                  </a:lnTo>
                  <a:lnTo>
                    <a:pt x="681985" y="95101"/>
                  </a:lnTo>
                  <a:close/>
                  <a:moveTo>
                    <a:pt x="711965" y="946518"/>
                  </a:moveTo>
                  <a:lnTo>
                    <a:pt x="705719" y="946518"/>
                  </a:lnTo>
                  <a:lnTo>
                    <a:pt x="701472" y="951139"/>
                  </a:lnTo>
                  <a:lnTo>
                    <a:pt x="701472" y="948828"/>
                  </a:lnTo>
                  <a:lnTo>
                    <a:pt x="692853" y="948828"/>
                  </a:lnTo>
                  <a:lnTo>
                    <a:pt x="688605" y="951139"/>
                  </a:lnTo>
                  <a:lnTo>
                    <a:pt x="684296" y="951139"/>
                  </a:lnTo>
                  <a:lnTo>
                    <a:pt x="682172" y="955759"/>
                  </a:lnTo>
                  <a:lnTo>
                    <a:pt x="675926" y="948828"/>
                  </a:lnTo>
                  <a:lnTo>
                    <a:pt x="663060" y="948828"/>
                  </a:lnTo>
                  <a:lnTo>
                    <a:pt x="654503" y="937276"/>
                  </a:lnTo>
                  <a:lnTo>
                    <a:pt x="652380" y="939586"/>
                  </a:lnTo>
                  <a:lnTo>
                    <a:pt x="650193" y="939586"/>
                  </a:lnTo>
                  <a:lnTo>
                    <a:pt x="648070" y="941897"/>
                  </a:lnTo>
                  <a:lnTo>
                    <a:pt x="645946" y="941897"/>
                  </a:lnTo>
                  <a:lnTo>
                    <a:pt x="635204" y="930282"/>
                  </a:lnTo>
                  <a:lnTo>
                    <a:pt x="635204" y="934966"/>
                  </a:lnTo>
                  <a:lnTo>
                    <a:pt x="637327" y="944207"/>
                  </a:lnTo>
                  <a:lnTo>
                    <a:pt x="637327" y="953449"/>
                  </a:lnTo>
                  <a:lnTo>
                    <a:pt x="635204" y="955759"/>
                  </a:lnTo>
                  <a:lnTo>
                    <a:pt x="635204" y="958070"/>
                  </a:lnTo>
                  <a:lnTo>
                    <a:pt x="633017" y="960380"/>
                  </a:lnTo>
                  <a:lnTo>
                    <a:pt x="633017" y="965001"/>
                  </a:lnTo>
                  <a:lnTo>
                    <a:pt x="635204" y="969622"/>
                  </a:lnTo>
                  <a:lnTo>
                    <a:pt x="635204" y="976553"/>
                  </a:lnTo>
                  <a:lnTo>
                    <a:pt x="630894" y="978926"/>
                  </a:lnTo>
                  <a:lnTo>
                    <a:pt x="628770" y="981236"/>
                  </a:lnTo>
                  <a:lnTo>
                    <a:pt x="626584" y="981236"/>
                  </a:lnTo>
                  <a:lnTo>
                    <a:pt x="622337" y="976553"/>
                  </a:lnTo>
                  <a:lnTo>
                    <a:pt x="622337" y="978926"/>
                  </a:lnTo>
                  <a:lnTo>
                    <a:pt x="620151" y="981236"/>
                  </a:lnTo>
                  <a:lnTo>
                    <a:pt x="620151" y="985857"/>
                  </a:lnTo>
                  <a:lnTo>
                    <a:pt x="618028" y="992788"/>
                  </a:lnTo>
                  <a:lnTo>
                    <a:pt x="618028" y="997409"/>
                  </a:lnTo>
                  <a:lnTo>
                    <a:pt x="622337" y="1006651"/>
                  </a:lnTo>
                  <a:lnTo>
                    <a:pt x="622337" y="1008961"/>
                  </a:lnTo>
                  <a:lnTo>
                    <a:pt x="624460" y="1013582"/>
                  </a:lnTo>
                  <a:lnTo>
                    <a:pt x="633017" y="1013582"/>
                  </a:lnTo>
                  <a:lnTo>
                    <a:pt x="626771" y="1018203"/>
                  </a:lnTo>
                  <a:lnTo>
                    <a:pt x="628958" y="1027507"/>
                  </a:lnTo>
                  <a:lnTo>
                    <a:pt x="633205" y="1025196"/>
                  </a:lnTo>
                  <a:lnTo>
                    <a:pt x="635390" y="1025196"/>
                  </a:lnTo>
                  <a:lnTo>
                    <a:pt x="637515" y="1022823"/>
                  </a:lnTo>
                  <a:lnTo>
                    <a:pt x="641824" y="1022823"/>
                  </a:lnTo>
                  <a:lnTo>
                    <a:pt x="643947" y="1025196"/>
                  </a:lnTo>
                  <a:lnTo>
                    <a:pt x="650193" y="1025196"/>
                  </a:lnTo>
                  <a:lnTo>
                    <a:pt x="654503" y="1022823"/>
                  </a:lnTo>
                  <a:lnTo>
                    <a:pt x="656626" y="1020513"/>
                  </a:lnTo>
                  <a:lnTo>
                    <a:pt x="658812" y="1015892"/>
                  </a:lnTo>
                  <a:lnTo>
                    <a:pt x="663060" y="1015892"/>
                  </a:lnTo>
                  <a:lnTo>
                    <a:pt x="665246" y="1018203"/>
                  </a:lnTo>
                  <a:lnTo>
                    <a:pt x="665246" y="1020513"/>
                  </a:lnTo>
                  <a:lnTo>
                    <a:pt x="660936" y="1025196"/>
                  </a:lnTo>
                  <a:lnTo>
                    <a:pt x="667182" y="1027507"/>
                  </a:lnTo>
                  <a:lnTo>
                    <a:pt x="673428" y="1020513"/>
                  </a:lnTo>
                  <a:lnTo>
                    <a:pt x="675552" y="1015892"/>
                  </a:lnTo>
                  <a:lnTo>
                    <a:pt x="679861" y="1013582"/>
                  </a:lnTo>
                  <a:lnTo>
                    <a:pt x="682048" y="1008961"/>
                  </a:lnTo>
                  <a:lnTo>
                    <a:pt x="686294" y="1004340"/>
                  </a:lnTo>
                  <a:lnTo>
                    <a:pt x="684171" y="1004340"/>
                  </a:lnTo>
                  <a:lnTo>
                    <a:pt x="679861" y="999719"/>
                  </a:lnTo>
                  <a:lnTo>
                    <a:pt x="686107" y="988167"/>
                  </a:lnTo>
                  <a:lnTo>
                    <a:pt x="696850" y="988167"/>
                  </a:lnTo>
                  <a:lnTo>
                    <a:pt x="701159" y="978926"/>
                  </a:lnTo>
                  <a:lnTo>
                    <a:pt x="701159" y="969809"/>
                  </a:lnTo>
                  <a:lnTo>
                    <a:pt x="703283" y="965188"/>
                  </a:lnTo>
                  <a:lnTo>
                    <a:pt x="707593" y="962878"/>
                  </a:lnTo>
                  <a:lnTo>
                    <a:pt x="709716" y="958257"/>
                  </a:lnTo>
                  <a:lnTo>
                    <a:pt x="711840" y="955947"/>
                  </a:lnTo>
                  <a:lnTo>
                    <a:pt x="714026" y="951326"/>
                  </a:lnTo>
                  <a:lnTo>
                    <a:pt x="714026" y="949015"/>
                  </a:lnTo>
                  <a:close/>
                  <a:moveTo>
                    <a:pt x="720584" y="939586"/>
                  </a:moveTo>
                  <a:lnTo>
                    <a:pt x="722708" y="941897"/>
                  </a:lnTo>
                  <a:lnTo>
                    <a:pt x="724831" y="941897"/>
                  </a:lnTo>
                  <a:lnTo>
                    <a:pt x="729141" y="939586"/>
                  </a:lnTo>
                  <a:lnTo>
                    <a:pt x="731327" y="937276"/>
                  </a:lnTo>
                  <a:lnTo>
                    <a:pt x="727017" y="932343"/>
                  </a:lnTo>
                  <a:close/>
                  <a:moveTo>
                    <a:pt x="1001647" y="449093"/>
                  </a:moveTo>
                  <a:lnTo>
                    <a:pt x="1001647" y="437479"/>
                  </a:lnTo>
                  <a:lnTo>
                    <a:pt x="999461" y="430548"/>
                  </a:lnTo>
                  <a:lnTo>
                    <a:pt x="999461" y="421306"/>
                  </a:lnTo>
                  <a:lnTo>
                    <a:pt x="997338" y="418996"/>
                  </a:lnTo>
                  <a:lnTo>
                    <a:pt x="993028" y="418996"/>
                  </a:lnTo>
                  <a:lnTo>
                    <a:pt x="990905" y="416685"/>
                  </a:lnTo>
                  <a:lnTo>
                    <a:pt x="986595" y="416685"/>
                  </a:lnTo>
                  <a:lnTo>
                    <a:pt x="986595" y="409754"/>
                  </a:lnTo>
                  <a:lnTo>
                    <a:pt x="980349" y="405133"/>
                  </a:lnTo>
                  <a:lnTo>
                    <a:pt x="980349" y="391208"/>
                  </a:lnTo>
                  <a:lnTo>
                    <a:pt x="978225" y="388898"/>
                  </a:lnTo>
                  <a:lnTo>
                    <a:pt x="973916" y="386587"/>
                  </a:lnTo>
                  <a:lnTo>
                    <a:pt x="971792" y="384277"/>
                  </a:lnTo>
                  <a:lnTo>
                    <a:pt x="969606" y="384277"/>
                  </a:lnTo>
                  <a:lnTo>
                    <a:pt x="971792" y="381966"/>
                  </a:lnTo>
                  <a:lnTo>
                    <a:pt x="976102" y="381966"/>
                  </a:lnTo>
                  <a:lnTo>
                    <a:pt x="980349" y="379656"/>
                  </a:lnTo>
                  <a:lnTo>
                    <a:pt x="986595" y="372725"/>
                  </a:lnTo>
                  <a:lnTo>
                    <a:pt x="984471" y="368104"/>
                  </a:lnTo>
                  <a:lnTo>
                    <a:pt x="978225" y="361173"/>
                  </a:lnTo>
                  <a:lnTo>
                    <a:pt x="976102" y="361173"/>
                  </a:lnTo>
                  <a:lnTo>
                    <a:pt x="976102" y="358862"/>
                  </a:lnTo>
                  <a:lnTo>
                    <a:pt x="969856" y="351869"/>
                  </a:lnTo>
                  <a:lnTo>
                    <a:pt x="965609" y="349558"/>
                  </a:lnTo>
                  <a:lnTo>
                    <a:pt x="963423" y="351869"/>
                  </a:lnTo>
                  <a:lnTo>
                    <a:pt x="963423" y="361173"/>
                  </a:lnTo>
                  <a:lnTo>
                    <a:pt x="954866" y="358862"/>
                  </a:lnTo>
                  <a:lnTo>
                    <a:pt x="954866" y="356552"/>
                  </a:lnTo>
                  <a:lnTo>
                    <a:pt x="956989" y="354179"/>
                  </a:lnTo>
                  <a:lnTo>
                    <a:pt x="956989" y="349558"/>
                  </a:lnTo>
                  <a:lnTo>
                    <a:pt x="959176" y="344938"/>
                  </a:lnTo>
                  <a:lnTo>
                    <a:pt x="961299" y="338006"/>
                  </a:lnTo>
                  <a:lnTo>
                    <a:pt x="961299" y="331075"/>
                  </a:lnTo>
                  <a:lnTo>
                    <a:pt x="959176" y="328765"/>
                  </a:lnTo>
                  <a:lnTo>
                    <a:pt x="956989" y="324144"/>
                  </a:lnTo>
                  <a:lnTo>
                    <a:pt x="954866" y="324144"/>
                  </a:lnTo>
                  <a:lnTo>
                    <a:pt x="948620" y="317213"/>
                  </a:lnTo>
                  <a:lnTo>
                    <a:pt x="948620" y="314902"/>
                  </a:lnTo>
                  <a:lnTo>
                    <a:pt x="950743" y="310281"/>
                  </a:lnTo>
                  <a:lnTo>
                    <a:pt x="950743" y="305598"/>
                  </a:lnTo>
                  <a:lnTo>
                    <a:pt x="952930" y="298667"/>
                  </a:lnTo>
                  <a:lnTo>
                    <a:pt x="952930" y="294046"/>
                  </a:lnTo>
                  <a:lnTo>
                    <a:pt x="948620" y="289425"/>
                  </a:lnTo>
                  <a:lnTo>
                    <a:pt x="940063" y="282494"/>
                  </a:lnTo>
                  <a:lnTo>
                    <a:pt x="929321" y="277873"/>
                  </a:lnTo>
                  <a:lnTo>
                    <a:pt x="923075" y="273253"/>
                  </a:lnTo>
                  <a:lnTo>
                    <a:pt x="918765" y="270942"/>
                  </a:lnTo>
                  <a:lnTo>
                    <a:pt x="914455" y="273253"/>
                  </a:lnTo>
                  <a:lnTo>
                    <a:pt x="912332" y="268632"/>
                  </a:lnTo>
                  <a:lnTo>
                    <a:pt x="908022" y="263948"/>
                  </a:lnTo>
                  <a:lnTo>
                    <a:pt x="905899" y="259328"/>
                  </a:lnTo>
                  <a:lnTo>
                    <a:pt x="901589" y="254707"/>
                  </a:lnTo>
                  <a:lnTo>
                    <a:pt x="899465" y="247776"/>
                  </a:lnTo>
                  <a:lnTo>
                    <a:pt x="899465" y="229042"/>
                  </a:lnTo>
                  <a:lnTo>
                    <a:pt x="901589" y="222111"/>
                  </a:lnTo>
                  <a:lnTo>
                    <a:pt x="903775" y="217428"/>
                  </a:lnTo>
                  <a:lnTo>
                    <a:pt x="903775" y="210497"/>
                  </a:lnTo>
                  <a:lnTo>
                    <a:pt x="901589" y="194324"/>
                  </a:lnTo>
                  <a:lnTo>
                    <a:pt x="895343" y="178151"/>
                  </a:lnTo>
                  <a:lnTo>
                    <a:pt x="891096" y="164226"/>
                  </a:lnTo>
                  <a:lnTo>
                    <a:pt x="891096" y="154985"/>
                  </a:lnTo>
                  <a:lnTo>
                    <a:pt x="893219" y="150364"/>
                  </a:lnTo>
                  <a:lnTo>
                    <a:pt x="895343" y="148053"/>
                  </a:lnTo>
                  <a:lnTo>
                    <a:pt x="895343" y="124887"/>
                  </a:lnTo>
                  <a:lnTo>
                    <a:pt x="893219" y="120266"/>
                  </a:lnTo>
                  <a:lnTo>
                    <a:pt x="893219" y="115645"/>
                  </a:lnTo>
                  <a:lnTo>
                    <a:pt x="884600" y="113335"/>
                  </a:lnTo>
                  <a:lnTo>
                    <a:pt x="880353" y="111024"/>
                  </a:lnTo>
                  <a:lnTo>
                    <a:pt x="878167" y="106404"/>
                  </a:lnTo>
                  <a:lnTo>
                    <a:pt x="873920" y="104093"/>
                  </a:lnTo>
                  <a:lnTo>
                    <a:pt x="867674" y="104093"/>
                  </a:lnTo>
                  <a:lnTo>
                    <a:pt x="865488" y="108714"/>
                  </a:lnTo>
                  <a:lnTo>
                    <a:pt x="863364" y="111024"/>
                  </a:lnTo>
                  <a:lnTo>
                    <a:pt x="863364" y="108714"/>
                  </a:lnTo>
                  <a:lnTo>
                    <a:pt x="861241" y="106404"/>
                  </a:lnTo>
                  <a:lnTo>
                    <a:pt x="859055" y="101783"/>
                  </a:lnTo>
                  <a:lnTo>
                    <a:pt x="859055" y="87920"/>
                  </a:lnTo>
                  <a:lnTo>
                    <a:pt x="861241" y="83237"/>
                  </a:lnTo>
                  <a:lnTo>
                    <a:pt x="861241" y="78616"/>
                  </a:lnTo>
                  <a:lnTo>
                    <a:pt x="854995" y="69375"/>
                  </a:lnTo>
                  <a:lnTo>
                    <a:pt x="857118" y="36966"/>
                  </a:lnTo>
                  <a:lnTo>
                    <a:pt x="852809" y="34656"/>
                  </a:lnTo>
                  <a:lnTo>
                    <a:pt x="846563" y="27725"/>
                  </a:lnTo>
                  <a:lnTo>
                    <a:pt x="846563" y="25415"/>
                  </a:lnTo>
                  <a:lnTo>
                    <a:pt x="848749" y="18483"/>
                  </a:lnTo>
                  <a:lnTo>
                    <a:pt x="848749" y="9242"/>
                  </a:lnTo>
                  <a:lnTo>
                    <a:pt x="846563" y="6931"/>
                  </a:lnTo>
                  <a:lnTo>
                    <a:pt x="840317" y="6931"/>
                  </a:lnTo>
                  <a:lnTo>
                    <a:pt x="840317" y="0"/>
                  </a:lnTo>
                  <a:lnTo>
                    <a:pt x="829574" y="4621"/>
                  </a:lnTo>
                  <a:lnTo>
                    <a:pt x="827450" y="11552"/>
                  </a:lnTo>
                  <a:lnTo>
                    <a:pt x="823141" y="13862"/>
                  </a:lnTo>
                  <a:lnTo>
                    <a:pt x="821018" y="16173"/>
                  </a:lnTo>
                  <a:lnTo>
                    <a:pt x="816708" y="18483"/>
                  </a:lnTo>
                  <a:lnTo>
                    <a:pt x="816708" y="25415"/>
                  </a:lnTo>
                  <a:lnTo>
                    <a:pt x="818894" y="30035"/>
                  </a:lnTo>
                  <a:lnTo>
                    <a:pt x="818894" y="34656"/>
                  </a:lnTo>
                  <a:lnTo>
                    <a:pt x="821018" y="39277"/>
                  </a:lnTo>
                  <a:lnTo>
                    <a:pt x="821018" y="43960"/>
                  </a:lnTo>
                  <a:lnTo>
                    <a:pt x="818894" y="48581"/>
                  </a:lnTo>
                  <a:lnTo>
                    <a:pt x="814584" y="53202"/>
                  </a:lnTo>
                  <a:lnTo>
                    <a:pt x="812461" y="57823"/>
                  </a:lnTo>
                  <a:lnTo>
                    <a:pt x="801717" y="69375"/>
                  </a:lnTo>
                  <a:lnTo>
                    <a:pt x="807963" y="73996"/>
                  </a:lnTo>
                  <a:lnTo>
                    <a:pt x="807963" y="76868"/>
                  </a:lnTo>
                  <a:lnTo>
                    <a:pt x="805777" y="79178"/>
                  </a:lnTo>
                  <a:lnTo>
                    <a:pt x="801531" y="88482"/>
                  </a:lnTo>
                  <a:lnTo>
                    <a:pt x="799344" y="90793"/>
                  </a:lnTo>
                  <a:lnTo>
                    <a:pt x="799344" y="101845"/>
                  </a:lnTo>
                  <a:lnTo>
                    <a:pt x="801531" y="106466"/>
                  </a:lnTo>
                  <a:lnTo>
                    <a:pt x="801531" y="111087"/>
                  </a:lnTo>
                  <a:lnTo>
                    <a:pt x="799344" y="115708"/>
                  </a:lnTo>
                  <a:lnTo>
                    <a:pt x="793098" y="157358"/>
                  </a:lnTo>
                  <a:lnTo>
                    <a:pt x="790975" y="166599"/>
                  </a:lnTo>
                  <a:lnTo>
                    <a:pt x="788851" y="168909"/>
                  </a:lnTo>
                  <a:lnTo>
                    <a:pt x="784541" y="178214"/>
                  </a:lnTo>
                  <a:lnTo>
                    <a:pt x="780232" y="182834"/>
                  </a:lnTo>
                  <a:lnTo>
                    <a:pt x="778109" y="187455"/>
                  </a:lnTo>
                  <a:lnTo>
                    <a:pt x="775985" y="189766"/>
                  </a:lnTo>
                  <a:lnTo>
                    <a:pt x="775985" y="199007"/>
                  </a:lnTo>
                  <a:lnTo>
                    <a:pt x="773799" y="205939"/>
                  </a:lnTo>
                  <a:lnTo>
                    <a:pt x="771675" y="210559"/>
                  </a:lnTo>
                  <a:lnTo>
                    <a:pt x="767365" y="212870"/>
                  </a:lnTo>
                  <a:lnTo>
                    <a:pt x="748066" y="219801"/>
                  </a:lnTo>
                  <a:lnTo>
                    <a:pt x="743757" y="219801"/>
                  </a:lnTo>
                  <a:lnTo>
                    <a:pt x="739509" y="222174"/>
                  </a:lnTo>
                  <a:lnTo>
                    <a:pt x="737323" y="222174"/>
                  </a:lnTo>
                  <a:lnTo>
                    <a:pt x="737323" y="219801"/>
                  </a:lnTo>
                  <a:lnTo>
                    <a:pt x="735200" y="217490"/>
                  </a:lnTo>
                  <a:lnTo>
                    <a:pt x="726580" y="198757"/>
                  </a:lnTo>
                  <a:lnTo>
                    <a:pt x="724456" y="196447"/>
                  </a:lnTo>
                  <a:lnTo>
                    <a:pt x="715900" y="189516"/>
                  </a:lnTo>
                  <a:lnTo>
                    <a:pt x="698911" y="183022"/>
                  </a:lnTo>
                  <a:lnTo>
                    <a:pt x="686044" y="178401"/>
                  </a:lnTo>
                  <a:lnTo>
                    <a:pt x="681797" y="176028"/>
                  </a:lnTo>
                  <a:lnTo>
                    <a:pt x="677487" y="169097"/>
                  </a:lnTo>
                  <a:lnTo>
                    <a:pt x="673178" y="164476"/>
                  </a:lnTo>
                  <a:lnTo>
                    <a:pt x="668868" y="155234"/>
                  </a:lnTo>
                  <a:lnTo>
                    <a:pt x="666745" y="152924"/>
                  </a:lnTo>
                  <a:lnTo>
                    <a:pt x="653879" y="152924"/>
                  </a:lnTo>
                  <a:lnTo>
                    <a:pt x="645322" y="134191"/>
                  </a:lnTo>
                  <a:lnTo>
                    <a:pt x="651568" y="127197"/>
                  </a:lnTo>
                  <a:lnTo>
                    <a:pt x="651568" y="117956"/>
                  </a:lnTo>
                  <a:lnTo>
                    <a:pt x="653691" y="113335"/>
                  </a:lnTo>
                  <a:lnTo>
                    <a:pt x="655814" y="111024"/>
                  </a:lnTo>
                  <a:lnTo>
                    <a:pt x="660125" y="108714"/>
                  </a:lnTo>
                  <a:lnTo>
                    <a:pt x="662248" y="106404"/>
                  </a:lnTo>
                  <a:lnTo>
                    <a:pt x="660125" y="87671"/>
                  </a:lnTo>
                  <a:lnTo>
                    <a:pt x="666370" y="80677"/>
                  </a:lnTo>
                  <a:lnTo>
                    <a:pt x="668494" y="82987"/>
                  </a:lnTo>
                  <a:lnTo>
                    <a:pt x="672803" y="82987"/>
                  </a:lnTo>
                  <a:lnTo>
                    <a:pt x="674927" y="85298"/>
                  </a:lnTo>
                  <a:lnTo>
                    <a:pt x="677113" y="85298"/>
                  </a:lnTo>
                  <a:lnTo>
                    <a:pt x="679236" y="82987"/>
                  </a:lnTo>
                  <a:lnTo>
                    <a:pt x="681422" y="78366"/>
                  </a:lnTo>
                  <a:lnTo>
                    <a:pt x="681422" y="69125"/>
                  </a:lnTo>
                  <a:lnTo>
                    <a:pt x="694289" y="55262"/>
                  </a:lnTo>
                  <a:lnTo>
                    <a:pt x="692103" y="50642"/>
                  </a:lnTo>
                  <a:lnTo>
                    <a:pt x="683546" y="41338"/>
                  </a:lnTo>
                  <a:lnTo>
                    <a:pt x="674927" y="41338"/>
                  </a:lnTo>
                  <a:lnTo>
                    <a:pt x="668681" y="43710"/>
                  </a:lnTo>
                  <a:lnTo>
                    <a:pt x="660125" y="48331"/>
                  </a:lnTo>
                  <a:lnTo>
                    <a:pt x="658000" y="52952"/>
                  </a:lnTo>
                  <a:lnTo>
                    <a:pt x="658000" y="46021"/>
                  </a:lnTo>
                  <a:lnTo>
                    <a:pt x="647258" y="48331"/>
                  </a:lnTo>
                  <a:lnTo>
                    <a:pt x="641012" y="52952"/>
                  </a:lnTo>
                  <a:lnTo>
                    <a:pt x="638826" y="46021"/>
                  </a:lnTo>
                  <a:lnTo>
                    <a:pt x="625959" y="43710"/>
                  </a:lnTo>
                  <a:lnTo>
                    <a:pt x="623836" y="41338"/>
                  </a:lnTo>
                  <a:lnTo>
                    <a:pt x="619526" y="39027"/>
                  </a:lnTo>
                  <a:lnTo>
                    <a:pt x="617402" y="36717"/>
                  </a:lnTo>
                  <a:lnTo>
                    <a:pt x="613093" y="34406"/>
                  </a:lnTo>
                  <a:lnTo>
                    <a:pt x="598103" y="34406"/>
                  </a:lnTo>
                  <a:lnTo>
                    <a:pt x="593794" y="32096"/>
                  </a:lnTo>
                  <a:lnTo>
                    <a:pt x="589609" y="32096"/>
                  </a:lnTo>
                  <a:lnTo>
                    <a:pt x="589609" y="29785"/>
                  </a:lnTo>
                  <a:lnTo>
                    <a:pt x="587485" y="27475"/>
                  </a:lnTo>
                  <a:lnTo>
                    <a:pt x="583175" y="18233"/>
                  </a:lnTo>
                  <a:lnTo>
                    <a:pt x="581052" y="15923"/>
                  </a:lnTo>
                  <a:lnTo>
                    <a:pt x="578928" y="15923"/>
                  </a:lnTo>
                  <a:lnTo>
                    <a:pt x="578928" y="20544"/>
                  </a:lnTo>
                  <a:lnTo>
                    <a:pt x="576742" y="22854"/>
                  </a:lnTo>
                  <a:lnTo>
                    <a:pt x="572495" y="20544"/>
                  </a:lnTo>
                  <a:lnTo>
                    <a:pt x="570309" y="20544"/>
                  </a:lnTo>
                  <a:lnTo>
                    <a:pt x="566062" y="18233"/>
                  </a:lnTo>
                  <a:lnTo>
                    <a:pt x="559816" y="18233"/>
                  </a:lnTo>
                  <a:lnTo>
                    <a:pt x="559816" y="22854"/>
                  </a:lnTo>
                  <a:lnTo>
                    <a:pt x="562002" y="25165"/>
                  </a:lnTo>
                  <a:lnTo>
                    <a:pt x="555756" y="25165"/>
                  </a:lnTo>
                  <a:lnTo>
                    <a:pt x="553570" y="27475"/>
                  </a:lnTo>
                  <a:lnTo>
                    <a:pt x="553570" y="29785"/>
                  </a:lnTo>
                  <a:lnTo>
                    <a:pt x="555756" y="32096"/>
                  </a:lnTo>
                  <a:lnTo>
                    <a:pt x="560003" y="32096"/>
                  </a:lnTo>
                  <a:lnTo>
                    <a:pt x="568623" y="36717"/>
                  </a:lnTo>
                  <a:lnTo>
                    <a:pt x="570746" y="36717"/>
                  </a:lnTo>
                  <a:lnTo>
                    <a:pt x="575056" y="34406"/>
                  </a:lnTo>
                  <a:lnTo>
                    <a:pt x="577179" y="32096"/>
                  </a:lnTo>
                  <a:lnTo>
                    <a:pt x="587922" y="39027"/>
                  </a:lnTo>
                  <a:lnTo>
                    <a:pt x="585799" y="39027"/>
                  </a:lnTo>
                  <a:lnTo>
                    <a:pt x="583613" y="41338"/>
                  </a:lnTo>
                  <a:lnTo>
                    <a:pt x="570746" y="48331"/>
                  </a:lnTo>
                  <a:lnTo>
                    <a:pt x="562189" y="48331"/>
                  </a:lnTo>
                  <a:lnTo>
                    <a:pt x="555943" y="50642"/>
                  </a:lnTo>
                  <a:lnTo>
                    <a:pt x="540891" y="50642"/>
                  </a:lnTo>
                  <a:lnTo>
                    <a:pt x="536644" y="52952"/>
                  </a:lnTo>
                  <a:lnTo>
                    <a:pt x="530398" y="55262"/>
                  </a:lnTo>
                  <a:lnTo>
                    <a:pt x="526088" y="59883"/>
                  </a:lnTo>
                  <a:lnTo>
                    <a:pt x="519842" y="62194"/>
                  </a:lnTo>
                  <a:lnTo>
                    <a:pt x="515533" y="64504"/>
                  </a:lnTo>
                  <a:lnTo>
                    <a:pt x="513409" y="66815"/>
                  </a:lnTo>
                  <a:lnTo>
                    <a:pt x="511223" y="66815"/>
                  </a:lnTo>
                  <a:lnTo>
                    <a:pt x="511223" y="71435"/>
                  </a:lnTo>
                  <a:lnTo>
                    <a:pt x="509099" y="78366"/>
                  </a:lnTo>
                  <a:lnTo>
                    <a:pt x="509099" y="87671"/>
                  </a:lnTo>
                  <a:lnTo>
                    <a:pt x="511223" y="89981"/>
                  </a:lnTo>
                  <a:lnTo>
                    <a:pt x="515533" y="92291"/>
                  </a:lnTo>
                  <a:lnTo>
                    <a:pt x="517656" y="94602"/>
                  </a:lnTo>
                  <a:lnTo>
                    <a:pt x="500543" y="94602"/>
                  </a:lnTo>
                  <a:lnTo>
                    <a:pt x="489800" y="108464"/>
                  </a:lnTo>
                  <a:lnTo>
                    <a:pt x="489800" y="120578"/>
                  </a:lnTo>
                  <a:lnTo>
                    <a:pt x="487677" y="125199"/>
                  </a:lnTo>
                  <a:lnTo>
                    <a:pt x="487677" y="127509"/>
                  </a:lnTo>
                  <a:lnTo>
                    <a:pt x="489800" y="129820"/>
                  </a:lnTo>
                  <a:lnTo>
                    <a:pt x="494109" y="129820"/>
                  </a:lnTo>
                  <a:lnTo>
                    <a:pt x="502666" y="134503"/>
                  </a:lnTo>
                  <a:lnTo>
                    <a:pt x="504790" y="136814"/>
                  </a:lnTo>
                  <a:lnTo>
                    <a:pt x="504790" y="150676"/>
                  </a:lnTo>
                  <a:lnTo>
                    <a:pt x="496233" y="141434"/>
                  </a:lnTo>
                  <a:lnTo>
                    <a:pt x="485490" y="141434"/>
                  </a:lnTo>
                  <a:lnTo>
                    <a:pt x="481243" y="150676"/>
                  </a:lnTo>
                  <a:lnTo>
                    <a:pt x="468314" y="136814"/>
                  </a:lnTo>
                  <a:lnTo>
                    <a:pt x="466190" y="148366"/>
                  </a:lnTo>
                  <a:lnTo>
                    <a:pt x="457634" y="152986"/>
                  </a:lnTo>
                  <a:lnTo>
                    <a:pt x="459757" y="162228"/>
                  </a:lnTo>
                  <a:lnTo>
                    <a:pt x="449014" y="159918"/>
                  </a:lnTo>
                  <a:lnTo>
                    <a:pt x="459757" y="136814"/>
                  </a:lnTo>
                  <a:lnTo>
                    <a:pt x="457634" y="134503"/>
                  </a:lnTo>
                  <a:lnTo>
                    <a:pt x="455448" y="129820"/>
                  </a:lnTo>
                  <a:lnTo>
                    <a:pt x="455448" y="125199"/>
                  </a:lnTo>
                  <a:lnTo>
                    <a:pt x="453324" y="122889"/>
                  </a:lnTo>
                  <a:lnTo>
                    <a:pt x="449014" y="120578"/>
                  </a:lnTo>
                  <a:lnTo>
                    <a:pt x="442769" y="120578"/>
                  </a:lnTo>
                  <a:lnTo>
                    <a:pt x="438459" y="109026"/>
                  </a:lnTo>
                  <a:lnTo>
                    <a:pt x="438459" y="106716"/>
                  </a:lnTo>
                  <a:lnTo>
                    <a:pt x="440645" y="104405"/>
                  </a:lnTo>
                  <a:lnTo>
                    <a:pt x="440645" y="99785"/>
                  </a:lnTo>
                  <a:lnTo>
                    <a:pt x="438459" y="95164"/>
                  </a:lnTo>
                  <a:lnTo>
                    <a:pt x="436335" y="92853"/>
                  </a:lnTo>
                  <a:lnTo>
                    <a:pt x="432026" y="90543"/>
                  </a:lnTo>
                  <a:lnTo>
                    <a:pt x="427778" y="92853"/>
                  </a:lnTo>
                  <a:lnTo>
                    <a:pt x="425592" y="95164"/>
                  </a:lnTo>
                  <a:lnTo>
                    <a:pt x="421346" y="97474"/>
                  </a:lnTo>
                  <a:lnTo>
                    <a:pt x="421346" y="101845"/>
                  </a:lnTo>
                  <a:lnTo>
                    <a:pt x="423469" y="104156"/>
                  </a:lnTo>
                  <a:lnTo>
                    <a:pt x="423469" y="108776"/>
                  </a:lnTo>
                  <a:lnTo>
                    <a:pt x="410602" y="106466"/>
                  </a:lnTo>
                  <a:lnTo>
                    <a:pt x="412726" y="118018"/>
                  </a:lnTo>
                  <a:lnTo>
                    <a:pt x="406481" y="115708"/>
                  </a:lnTo>
                  <a:lnTo>
                    <a:pt x="400235" y="118018"/>
                  </a:lnTo>
                  <a:lnTo>
                    <a:pt x="402421" y="120328"/>
                  </a:lnTo>
                  <a:lnTo>
                    <a:pt x="402421" y="127260"/>
                  </a:lnTo>
                  <a:lnTo>
                    <a:pt x="400235" y="131881"/>
                  </a:lnTo>
                  <a:lnTo>
                    <a:pt x="398111" y="134253"/>
                  </a:lnTo>
                  <a:lnTo>
                    <a:pt x="393801" y="136564"/>
                  </a:lnTo>
                  <a:lnTo>
                    <a:pt x="391678" y="138874"/>
                  </a:lnTo>
                  <a:lnTo>
                    <a:pt x="395925" y="124949"/>
                  </a:lnTo>
                  <a:lnTo>
                    <a:pt x="387368" y="134253"/>
                  </a:lnTo>
                  <a:lnTo>
                    <a:pt x="381122" y="134253"/>
                  </a:lnTo>
                  <a:lnTo>
                    <a:pt x="378999" y="138874"/>
                  </a:lnTo>
                  <a:lnTo>
                    <a:pt x="376813" y="141185"/>
                  </a:lnTo>
                  <a:lnTo>
                    <a:pt x="376813" y="145805"/>
                  </a:lnTo>
                  <a:lnTo>
                    <a:pt x="378999" y="150426"/>
                  </a:lnTo>
                  <a:lnTo>
                    <a:pt x="378999" y="152737"/>
                  </a:lnTo>
                  <a:lnTo>
                    <a:pt x="381122" y="157358"/>
                  </a:lnTo>
                  <a:lnTo>
                    <a:pt x="363946" y="148116"/>
                  </a:lnTo>
                  <a:lnTo>
                    <a:pt x="361823" y="161978"/>
                  </a:lnTo>
                  <a:lnTo>
                    <a:pt x="357513" y="164289"/>
                  </a:lnTo>
                  <a:lnTo>
                    <a:pt x="361823" y="173530"/>
                  </a:lnTo>
                  <a:lnTo>
                    <a:pt x="370379" y="173530"/>
                  </a:lnTo>
                  <a:lnTo>
                    <a:pt x="368256" y="180524"/>
                  </a:lnTo>
                  <a:lnTo>
                    <a:pt x="342522" y="182834"/>
                  </a:lnTo>
                  <a:lnTo>
                    <a:pt x="340336" y="180524"/>
                  </a:lnTo>
                  <a:lnTo>
                    <a:pt x="336090" y="178214"/>
                  </a:lnTo>
                  <a:lnTo>
                    <a:pt x="333904" y="178214"/>
                  </a:lnTo>
                  <a:lnTo>
                    <a:pt x="329656" y="180524"/>
                  </a:lnTo>
                  <a:lnTo>
                    <a:pt x="327470" y="182834"/>
                  </a:lnTo>
                  <a:lnTo>
                    <a:pt x="329656" y="187455"/>
                  </a:lnTo>
                  <a:lnTo>
                    <a:pt x="329656" y="189766"/>
                  </a:lnTo>
                  <a:lnTo>
                    <a:pt x="331780" y="194386"/>
                  </a:lnTo>
                  <a:lnTo>
                    <a:pt x="333904" y="196697"/>
                  </a:lnTo>
                  <a:lnTo>
                    <a:pt x="333904" y="208249"/>
                  </a:lnTo>
                  <a:lnTo>
                    <a:pt x="331780" y="217490"/>
                  </a:lnTo>
                  <a:lnTo>
                    <a:pt x="333904" y="231415"/>
                  </a:lnTo>
                  <a:lnTo>
                    <a:pt x="327658" y="231415"/>
                  </a:lnTo>
                  <a:lnTo>
                    <a:pt x="325534" y="201318"/>
                  </a:lnTo>
                  <a:lnTo>
                    <a:pt x="319288" y="196697"/>
                  </a:lnTo>
                  <a:lnTo>
                    <a:pt x="319288" y="185145"/>
                  </a:lnTo>
                  <a:lnTo>
                    <a:pt x="313042" y="185145"/>
                  </a:lnTo>
                  <a:lnTo>
                    <a:pt x="306796" y="194386"/>
                  </a:lnTo>
                  <a:lnTo>
                    <a:pt x="296054" y="205939"/>
                  </a:lnTo>
                  <a:lnTo>
                    <a:pt x="289808" y="210559"/>
                  </a:lnTo>
                  <a:lnTo>
                    <a:pt x="285498" y="215180"/>
                  </a:lnTo>
                  <a:lnTo>
                    <a:pt x="283374" y="219801"/>
                  </a:lnTo>
                  <a:lnTo>
                    <a:pt x="283374" y="231415"/>
                  </a:lnTo>
                  <a:lnTo>
                    <a:pt x="285498" y="233726"/>
                  </a:lnTo>
                  <a:lnTo>
                    <a:pt x="285498" y="238347"/>
                  </a:lnTo>
                  <a:lnTo>
                    <a:pt x="287684" y="238347"/>
                  </a:lnTo>
                  <a:lnTo>
                    <a:pt x="293930" y="245278"/>
                  </a:lnTo>
                  <a:lnTo>
                    <a:pt x="291744" y="249899"/>
                  </a:lnTo>
                  <a:lnTo>
                    <a:pt x="285498" y="252209"/>
                  </a:lnTo>
                  <a:lnTo>
                    <a:pt x="279253" y="256830"/>
                  </a:lnTo>
                  <a:lnTo>
                    <a:pt x="270695" y="261451"/>
                  </a:lnTo>
                  <a:lnTo>
                    <a:pt x="270695" y="268444"/>
                  </a:lnTo>
                  <a:lnTo>
                    <a:pt x="259952" y="279996"/>
                  </a:lnTo>
                  <a:lnTo>
                    <a:pt x="253706" y="282307"/>
                  </a:lnTo>
                  <a:lnTo>
                    <a:pt x="249397" y="286928"/>
                  </a:lnTo>
                  <a:lnTo>
                    <a:pt x="240840" y="291548"/>
                  </a:lnTo>
                  <a:lnTo>
                    <a:pt x="227974" y="293859"/>
                  </a:lnTo>
                  <a:lnTo>
                    <a:pt x="217231" y="296169"/>
                  </a:lnTo>
                  <a:lnTo>
                    <a:pt x="212921" y="296169"/>
                  </a:lnTo>
                  <a:lnTo>
                    <a:pt x="193621" y="293859"/>
                  </a:lnTo>
                  <a:lnTo>
                    <a:pt x="178631" y="300790"/>
                  </a:lnTo>
                  <a:lnTo>
                    <a:pt x="159332" y="303101"/>
                  </a:lnTo>
                  <a:lnTo>
                    <a:pt x="157146" y="307721"/>
                  </a:lnTo>
                  <a:lnTo>
                    <a:pt x="150900" y="307721"/>
                  </a:lnTo>
                  <a:lnTo>
                    <a:pt x="146590" y="310094"/>
                  </a:lnTo>
                  <a:lnTo>
                    <a:pt x="144467" y="312405"/>
                  </a:lnTo>
                  <a:lnTo>
                    <a:pt x="140157" y="314715"/>
                  </a:lnTo>
                  <a:lnTo>
                    <a:pt x="135910" y="319336"/>
                  </a:lnTo>
                  <a:lnTo>
                    <a:pt x="125167" y="319336"/>
                  </a:lnTo>
                  <a:lnTo>
                    <a:pt x="118921" y="321646"/>
                  </a:lnTo>
                  <a:lnTo>
                    <a:pt x="114611" y="323957"/>
                  </a:lnTo>
                  <a:lnTo>
                    <a:pt x="112488" y="328577"/>
                  </a:lnTo>
                  <a:lnTo>
                    <a:pt x="108179" y="330888"/>
                  </a:lnTo>
                  <a:lnTo>
                    <a:pt x="106054" y="335509"/>
                  </a:lnTo>
                  <a:lnTo>
                    <a:pt x="103869" y="337819"/>
                  </a:lnTo>
                  <a:lnTo>
                    <a:pt x="103869" y="340129"/>
                  </a:lnTo>
                  <a:lnTo>
                    <a:pt x="101745" y="340129"/>
                  </a:lnTo>
                  <a:lnTo>
                    <a:pt x="99622" y="342440"/>
                  </a:lnTo>
                  <a:lnTo>
                    <a:pt x="93376" y="342440"/>
                  </a:lnTo>
                  <a:lnTo>
                    <a:pt x="89066" y="344750"/>
                  </a:lnTo>
                  <a:lnTo>
                    <a:pt x="84757" y="344750"/>
                  </a:lnTo>
                  <a:lnTo>
                    <a:pt x="80509" y="347061"/>
                  </a:lnTo>
                  <a:lnTo>
                    <a:pt x="78323" y="349371"/>
                  </a:lnTo>
                  <a:lnTo>
                    <a:pt x="74076" y="351682"/>
                  </a:lnTo>
                  <a:lnTo>
                    <a:pt x="71890" y="358675"/>
                  </a:lnTo>
                  <a:lnTo>
                    <a:pt x="56900" y="374848"/>
                  </a:lnTo>
                  <a:lnTo>
                    <a:pt x="56900" y="377158"/>
                  </a:lnTo>
                  <a:lnTo>
                    <a:pt x="61147" y="351682"/>
                  </a:lnTo>
                  <a:lnTo>
                    <a:pt x="54901" y="353992"/>
                  </a:lnTo>
                  <a:lnTo>
                    <a:pt x="46344" y="377158"/>
                  </a:lnTo>
                  <a:lnTo>
                    <a:pt x="35602" y="400325"/>
                  </a:lnTo>
                  <a:lnTo>
                    <a:pt x="35602" y="407256"/>
                  </a:lnTo>
                  <a:lnTo>
                    <a:pt x="37788" y="409567"/>
                  </a:lnTo>
                  <a:lnTo>
                    <a:pt x="42034" y="411877"/>
                  </a:lnTo>
                  <a:lnTo>
                    <a:pt x="44221" y="411877"/>
                  </a:lnTo>
                  <a:lnTo>
                    <a:pt x="42034" y="416498"/>
                  </a:lnTo>
                  <a:lnTo>
                    <a:pt x="37788" y="418808"/>
                  </a:lnTo>
                  <a:lnTo>
                    <a:pt x="35602" y="423429"/>
                  </a:lnTo>
                  <a:lnTo>
                    <a:pt x="23110" y="432795"/>
                  </a:lnTo>
                  <a:lnTo>
                    <a:pt x="23110" y="437416"/>
                  </a:lnTo>
                  <a:lnTo>
                    <a:pt x="25233" y="444410"/>
                  </a:lnTo>
                  <a:lnTo>
                    <a:pt x="25233" y="449031"/>
                  </a:lnTo>
                  <a:lnTo>
                    <a:pt x="29543" y="458273"/>
                  </a:lnTo>
                  <a:lnTo>
                    <a:pt x="29543" y="462893"/>
                  </a:lnTo>
                  <a:lnTo>
                    <a:pt x="35789" y="476756"/>
                  </a:lnTo>
                  <a:lnTo>
                    <a:pt x="37913" y="483687"/>
                  </a:lnTo>
                  <a:lnTo>
                    <a:pt x="40099" y="488370"/>
                  </a:lnTo>
                  <a:lnTo>
                    <a:pt x="40099" y="492991"/>
                  </a:lnTo>
                  <a:lnTo>
                    <a:pt x="37913" y="492991"/>
                  </a:lnTo>
                  <a:lnTo>
                    <a:pt x="33665" y="488370"/>
                  </a:lnTo>
                  <a:lnTo>
                    <a:pt x="31479" y="483687"/>
                  </a:lnTo>
                  <a:lnTo>
                    <a:pt x="25233" y="476756"/>
                  </a:lnTo>
                  <a:lnTo>
                    <a:pt x="23110" y="472135"/>
                  </a:lnTo>
                  <a:lnTo>
                    <a:pt x="16864" y="469824"/>
                  </a:lnTo>
                  <a:lnTo>
                    <a:pt x="23110" y="488557"/>
                  </a:lnTo>
                  <a:lnTo>
                    <a:pt x="10243" y="476943"/>
                  </a:lnTo>
                  <a:lnTo>
                    <a:pt x="10243" y="497799"/>
                  </a:lnTo>
                  <a:lnTo>
                    <a:pt x="20923" y="520903"/>
                  </a:lnTo>
                  <a:lnTo>
                    <a:pt x="23110" y="523213"/>
                  </a:lnTo>
                  <a:lnTo>
                    <a:pt x="23110" y="527834"/>
                  </a:lnTo>
                  <a:lnTo>
                    <a:pt x="20923" y="530145"/>
                  </a:lnTo>
                  <a:lnTo>
                    <a:pt x="18800" y="534828"/>
                  </a:lnTo>
                  <a:lnTo>
                    <a:pt x="18800" y="539449"/>
                  </a:lnTo>
                  <a:lnTo>
                    <a:pt x="16677" y="544070"/>
                  </a:lnTo>
                  <a:lnTo>
                    <a:pt x="18800" y="546380"/>
                  </a:lnTo>
                  <a:lnTo>
                    <a:pt x="20923" y="551001"/>
                  </a:lnTo>
                  <a:lnTo>
                    <a:pt x="27169" y="557932"/>
                  </a:lnTo>
                  <a:lnTo>
                    <a:pt x="29356" y="562553"/>
                  </a:lnTo>
                  <a:lnTo>
                    <a:pt x="31479" y="564864"/>
                  </a:lnTo>
                  <a:lnTo>
                    <a:pt x="33665" y="569484"/>
                  </a:lnTo>
                  <a:lnTo>
                    <a:pt x="33665" y="581099"/>
                  </a:lnTo>
                  <a:lnTo>
                    <a:pt x="31479" y="585719"/>
                  </a:lnTo>
                  <a:lnTo>
                    <a:pt x="29356" y="588030"/>
                  </a:lnTo>
                  <a:lnTo>
                    <a:pt x="31479" y="594961"/>
                  </a:lnTo>
                  <a:lnTo>
                    <a:pt x="31479" y="599582"/>
                  </a:lnTo>
                  <a:lnTo>
                    <a:pt x="33665" y="606513"/>
                  </a:lnTo>
                  <a:lnTo>
                    <a:pt x="33665" y="613444"/>
                  </a:lnTo>
                  <a:lnTo>
                    <a:pt x="35789" y="615755"/>
                  </a:lnTo>
                  <a:lnTo>
                    <a:pt x="35789" y="618065"/>
                  </a:lnTo>
                  <a:lnTo>
                    <a:pt x="33728" y="618065"/>
                  </a:lnTo>
                  <a:lnTo>
                    <a:pt x="27482" y="625059"/>
                  </a:lnTo>
                  <a:lnTo>
                    <a:pt x="29668" y="627369"/>
                  </a:lnTo>
                  <a:lnTo>
                    <a:pt x="29668" y="631990"/>
                  </a:lnTo>
                  <a:lnTo>
                    <a:pt x="31791" y="636611"/>
                  </a:lnTo>
                  <a:lnTo>
                    <a:pt x="31791" y="641232"/>
                  </a:lnTo>
                  <a:lnTo>
                    <a:pt x="33978" y="643542"/>
                  </a:lnTo>
                  <a:lnTo>
                    <a:pt x="33978" y="645852"/>
                  </a:lnTo>
                  <a:lnTo>
                    <a:pt x="36101" y="645852"/>
                  </a:lnTo>
                  <a:lnTo>
                    <a:pt x="38225" y="648163"/>
                  </a:lnTo>
                  <a:lnTo>
                    <a:pt x="44470" y="662025"/>
                  </a:lnTo>
                  <a:lnTo>
                    <a:pt x="44470" y="666646"/>
                  </a:lnTo>
                  <a:lnTo>
                    <a:pt x="38225" y="680571"/>
                  </a:lnTo>
                  <a:lnTo>
                    <a:pt x="31979" y="687502"/>
                  </a:lnTo>
                  <a:lnTo>
                    <a:pt x="31979" y="703675"/>
                  </a:lnTo>
                  <a:lnTo>
                    <a:pt x="29855" y="710606"/>
                  </a:lnTo>
                  <a:lnTo>
                    <a:pt x="21236" y="720035"/>
                  </a:lnTo>
                  <a:lnTo>
                    <a:pt x="14990" y="720035"/>
                  </a:lnTo>
                  <a:lnTo>
                    <a:pt x="10743" y="722346"/>
                  </a:lnTo>
                  <a:lnTo>
                    <a:pt x="6433" y="720035"/>
                  </a:lnTo>
                  <a:lnTo>
                    <a:pt x="2123" y="720035"/>
                  </a:lnTo>
                  <a:lnTo>
                    <a:pt x="0" y="740829"/>
                  </a:lnTo>
                  <a:lnTo>
                    <a:pt x="4310" y="740829"/>
                  </a:lnTo>
                  <a:lnTo>
                    <a:pt x="8557" y="743139"/>
                  </a:lnTo>
                  <a:lnTo>
                    <a:pt x="14803" y="743139"/>
                  </a:lnTo>
                  <a:lnTo>
                    <a:pt x="19113" y="745450"/>
                  </a:lnTo>
                  <a:lnTo>
                    <a:pt x="25359" y="752381"/>
                  </a:lnTo>
                  <a:lnTo>
                    <a:pt x="27482" y="757064"/>
                  </a:lnTo>
                  <a:lnTo>
                    <a:pt x="38225" y="754691"/>
                  </a:lnTo>
                  <a:lnTo>
                    <a:pt x="40410" y="759375"/>
                  </a:lnTo>
                  <a:lnTo>
                    <a:pt x="48967" y="763995"/>
                  </a:lnTo>
                  <a:lnTo>
                    <a:pt x="61834" y="763995"/>
                  </a:lnTo>
                  <a:lnTo>
                    <a:pt x="74701" y="759375"/>
                  </a:lnTo>
                  <a:lnTo>
                    <a:pt x="83319" y="759375"/>
                  </a:lnTo>
                  <a:lnTo>
                    <a:pt x="83319" y="752381"/>
                  </a:lnTo>
                  <a:lnTo>
                    <a:pt x="81134" y="750071"/>
                  </a:lnTo>
                  <a:lnTo>
                    <a:pt x="94000" y="752381"/>
                  </a:lnTo>
                  <a:lnTo>
                    <a:pt x="98310" y="745450"/>
                  </a:lnTo>
                  <a:lnTo>
                    <a:pt x="113362" y="743139"/>
                  </a:lnTo>
                  <a:lnTo>
                    <a:pt x="126229" y="729277"/>
                  </a:lnTo>
                  <a:lnTo>
                    <a:pt x="130476" y="726966"/>
                  </a:lnTo>
                  <a:lnTo>
                    <a:pt x="132662" y="726966"/>
                  </a:lnTo>
                  <a:lnTo>
                    <a:pt x="149775" y="736208"/>
                  </a:lnTo>
                  <a:lnTo>
                    <a:pt x="151962" y="733898"/>
                  </a:lnTo>
                  <a:lnTo>
                    <a:pt x="169138" y="724656"/>
                  </a:lnTo>
                  <a:lnTo>
                    <a:pt x="171262" y="722346"/>
                  </a:lnTo>
                  <a:lnTo>
                    <a:pt x="173385" y="722346"/>
                  </a:lnTo>
                  <a:lnTo>
                    <a:pt x="177695" y="724656"/>
                  </a:lnTo>
                  <a:lnTo>
                    <a:pt x="179818" y="726966"/>
                  </a:lnTo>
                  <a:lnTo>
                    <a:pt x="184128" y="726966"/>
                  </a:lnTo>
                  <a:lnTo>
                    <a:pt x="188438" y="729277"/>
                  </a:lnTo>
                  <a:lnTo>
                    <a:pt x="190561" y="729277"/>
                  </a:lnTo>
                  <a:lnTo>
                    <a:pt x="196807" y="726966"/>
                  </a:lnTo>
                  <a:lnTo>
                    <a:pt x="205426" y="722346"/>
                  </a:lnTo>
                  <a:lnTo>
                    <a:pt x="207550" y="722346"/>
                  </a:lnTo>
                  <a:lnTo>
                    <a:pt x="211860" y="724656"/>
                  </a:lnTo>
                  <a:lnTo>
                    <a:pt x="216106" y="724656"/>
                  </a:lnTo>
                  <a:lnTo>
                    <a:pt x="222352" y="726966"/>
                  </a:lnTo>
                  <a:lnTo>
                    <a:pt x="226662" y="726966"/>
                  </a:lnTo>
                  <a:lnTo>
                    <a:pt x="230971" y="724656"/>
                  </a:lnTo>
                  <a:lnTo>
                    <a:pt x="233096" y="722346"/>
                  </a:lnTo>
                  <a:lnTo>
                    <a:pt x="233096" y="713104"/>
                  </a:lnTo>
                  <a:lnTo>
                    <a:pt x="237405" y="713104"/>
                  </a:lnTo>
                  <a:lnTo>
                    <a:pt x="239528" y="710731"/>
                  </a:lnTo>
                  <a:lnTo>
                    <a:pt x="241715" y="710731"/>
                  </a:lnTo>
                  <a:lnTo>
                    <a:pt x="243838" y="708421"/>
                  </a:lnTo>
                  <a:lnTo>
                    <a:pt x="245962" y="703800"/>
                  </a:lnTo>
                  <a:lnTo>
                    <a:pt x="250272" y="689938"/>
                  </a:lnTo>
                  <a:lnTo>
                    <a:pt x="254581" y="685317"/>
                  </a:lnTo>
                  <a:lnTo>
                    <a:pt x="258829" y="683006"/>
                  </a:lnTo>
                  <a:lnTo>
                    <a:pt x="265074" y="680696"/>
                  </a:lnTo>
                  <a:lnTo>
                    <a:pt x="269384" y="680696"/>
                  </a:lnTo>
                  <a:lnTo>
                    <a:pt x="275629" y="683006"/>
                  </a:lnTo>
                  <a:lnTo>
                    <a:pt x="284249" y="683006"/>
                  </a:lnTo>
                  <a:lnTo>
                    <a:pt x="292806" y="678386"/>
                  </a:lnTo>
                  <a:lnTo>
                    <a:pt x="299051" y="676075"/>
                  </a:lnTo>
                  <a:lnTo>
                    <a:pt x="305297" y="671454"/>
                  </a:lnTo>
                  <a:lnTo>
                    <a:pt x="311543" y="669144"/>
                  </a:lnTo>
                  <a:lnTo>
                    <a:pt x="324410" y="669144"/>
                  </a:lnTo>
                  <a:lnTo>
                    <a:pt x="326596" y="671454"/>
                  </a:lnTo>
                  <a:lnTo>
                    <a:pt x="330843" y="671454"/>
                  </a:lnTo>
                  <a:lnTo>
                    <a:pt x="335153" y="673765"/>
                  </a:lnTo>
                  <a:lnTo>
                    <a:pt x="345895" y="671454"/>
                  </a:lnTo>
                  <a:lnTo>
                    <a:pt x="371628" y="657529"/>
                  </a:lnTo>
                  <a:lnTo>
                    <a:pt x="382371" y="652909"/>
                  </a:lnTo>
                  <a:lnTo>
                    <a:pt x="390928" y="650598"/>
                  </a:lnTo>
                  <a:lnTo>
                    <a:pt x="405980" y="648288"/>
                  </a:lnTo>
                  <a:lnTo>
                    <a:pt x="418847" y="645977"/>
                  </a:lnTo>
                  <a:lnTo>
                    <a:pt x="435961" y="645977"/>
                  </a:lnTo>
                  <a:lnTo>
                    <a:pt x="440270" y="641357"/>
                  </a:lnTo>
                  <a:lnTo>
                    <a:pt x="446516" y="648288"/>
                  </a:lnTo>
                  <a:lnTo>
                    <a:pt x="450826" y="650598"/>
                  </a:lnTo>
                  <a:lnTo>
                    <a:pt x="455135" y="655219"/>
                  </a:lnTo>
                  <a:lnTo>
                    <a:pt x="463692" y="659840"/>
                  </a:lnTo>
                  <a:lnTo>
                    <a:pt x="469938" y="662150"/>
                  </a:lnTo>
                  <a:lnTo>
                    <a:pt x="474248" y="662150"/>
                  </a:lnTo>
                  <a:lnTo>
                    <a:pt x="476371" y="659840"/>
                  </a:lnTo>
                  <a:lnTo>
                    <a:pt x="476371" y="662150"/>
                  </a:lnTo>
                  <a:lnTo>
                    <a:pt x="478557" y="664460"/>
                  </a:lnTo>
                  <a:lnTo>
                    <a:pt x="480681" y="669144"/>
                  </a:lnTo>
                  <a:lnTo>
                    <a:pt x="482805" y="671454"/>
                  </a:lnTo>
                  <a:lnTo>
                    <a:pt x="489051" y="671454"/>
                  </a:lnTo>
                  <a:lnTo>
                    <a:pt x="491236" y="669144"/>
                  </a:lnTo>
                  <a:lnTo>
                    <a:pt x="491236" y="676075"/>
                  </a:lnTo>
                  <a:lnTo>
                    <a:pt x="495484" y="676075"/>
                  </a:lnTo>
                  <a:lnTo>
                    <a:pt x="497670" y="678386"/>
                  </a:lnTo>
                  <a:lnTo>
                    <a:pt x="497670" y="682569"/>
                  </a:lnTo>
                  <a:lnTo>
                    <a:pt x="493360" y="691811"/>
                  </a:lnTo>
                  <a:lnTo>
                    <a:pt x="491236" y="694121"/>
                  </a:lnTo>
                  <a:lnTo>
                    <a:pt x="489051" y="698742"/>
                  </a:lnTo>
                  <a:lnTo>
                    <a:pt x="495296" y="710294"/>
                  </a:lnTo>
                  <a:lnTo>
                    <a:pt x="501542" y="705673"/>
                  </a:lnTo>
                  <a:lnTo>
                    <a:pt x="507788" y="719598"/>
                  </a:lnTo>
                  <a:lnTo>
                    <a:pt x="507788" y="721909"/>
                  </a:lnTo>
                  <a:lnTo>
                    <a:pt x="509974" y="724219"/>
                  </a:lnTo>
                  <a:lnTo>
                    <a:pt x="509974" y="733461"/>
                  </a:lnTo>
                  <a:lnTo>
                    <a:pt x="512097" y="738082"/>
                  </a:lnTo>
                  <a:lnTo>
                    <a:pt x="512097" y="742702"/>
                  </a:lnTo>
                  <a:lnTo>
                    <a:pt x="505851" y="742702"/>
                  </a:lnTo>
                  <a:lnTo>
                    <a:pt x="501542" y="740392"/>
                  </a:lnTo>
                  <a:lnTo>
                    <a:pt x="499419" y="740392"/>
                  </a:lnTo>
                  <a:lnTo>
                    <a:pt x="501542" y="754254"/>
                  </a:lnTo>
                  <a:lnTo>
                    <a:pt x="514408" y="754254"/>
                  </a:lnTo>
                  <a:lnTo>
                    <a:pt x="516595" y="756627"/>
                  </a:lnTo>
                  <a:lnTo>
                    <a:pt x="516595" y="758937"/>
                  </a:lnTo>
                  <a:lnTo>
                    <a:pt x="522841" y="758937"/>
                  </a:lnTo>
                  <a:lnTo>
                    <a:pt x="522841" y="754254"/>
                  </a:lnTo>
                  <a:lnTo>
                    <a:pt x="520717" y="747323"/>
                  </a:lnTo>
                  <a:lnTo>
                    <a:pt x="520717" y="742702"/>
                  </a:lnTo>
                  <a:lnTo>
                    <a:pt x="522841" y="738082"/>
                  </a:lnTo>
                  <a:lnTo>
                    <a:pt x="524964" y="735771"/>
                  </a:lnTo>
                  <a:lnTo>
                    <a:pt x="533583" y="731150"/>
                  </a:lnTo>
                  <a:lnTo>
                    <a:pt x="537830" y="731150"/>
                  </a:lnTo>
                  <a:lnTo>
                    <a:pt x="540017" y="728840"/>
                  </a:lnTo>
                  <a:lnTo>
                    <a:pt x="544264" y="726529"/>
                  </a:lnTo>
                  <a:lnTo>
                    <a:pt x="548574" y="721909"/>
                  </a:lnTo>
                  <a:lnTo>
                    <a:pt x="550697" y="717288"/>
                  </a:lnTo>
                  <a:lnTo>
                    <a:pt x="556943" y="710294"/>
                  </a:lnTo>
                  <a:lnTo>
                    <a:pt x="556943" y="707984"/>
                  </a:lnTo>
                  <a:lnTo>
                    <a:pt x="565562" y="710294"/>
                  </a:lnTo>
                  <a:lnTo>
                    <a:pt x="571808" y="689500"/>
                  </a:lnTo>
                  <a:lnTo>
                    <a:pt x="582551" y="689500"/>
                  </a:lnTo>
                  <a:lnTo>
                    <a:pt x="586798" y="687190"/>
                  </a:lnTo>
                  <a:lnTo>
                    <a:pt x="591108" y="682569"/>
                  </a:lnTo>
                  <a:lnTo>
                    <a:pt x="593231" y="675638"/>
                  </a:lnTo>
                  <a:lnTo>
                    <a:pt x="593231" y="673328"/>
                  </a:lnTo>
                  <a:lnTo>
                    <a:pt x="595418" y="675638"/>
                  </a:lnTo>
                  <a:lnTo>
                    <a:pt x="595418" y="680259"/>
                  </a:lnTo>
                  <a:lnTo>
                    <a:pt x="597541" y="684880"/>
                  </a:lnTo>
                  <a:lnTo>
                    <a:pt x="597541" y="687190"/>
                  </a:lnTo>
                  <a:lnTo>
                    <a:pt x="593231" y="691811"/>
                  </a:lnTo>
                  <a:lnTo>
                    <a:pt x="591108" y="696432"/>
                  </a:lnTo>
                  <a:lnTo>
                    <a:pt x="586798" y="698742"/>
                  </a:lnTo>
                  <a:lnTo>
                    <a:pt x="584674" y="701053"/>
                  </a:lnTo>
                  <a:lnTo>
                    <a:pt x="576117" y="701053"/>
                  </a:lnTo>
                  <a:lnTo>
                    <a:pt x="573931" y="705673"/>
                  </a:lnTo>
                  <a:lnTo>
                    <a:pt x="580177" y="719598"/>
                  </a:lnTo>
                  <a:lnTo>
                    <a:pt x="575931" y="719598"/>
                  </a:lnTo>
                  <a:lnTo>
                    <a:pt x="573744" y="721909"/>
                  </a:lnTo>
                  <a:lnTo>
                    <a:pt x="569497" y="724219"/>
                  </a:lnTo>
                  <a:lnTo>
                    <a:pt x="556568" y="738082"/>
                  </a:lnTo>
                  <a:lnTo>
                    <a:pt x="556568" y="742702"/>
                  </a:lnTo>
                  <a:lnTo>
                    <a:pt x="554444" y="745013"/>
                  </a:lnTo>
                  <a:lnTo>
                    <a:pt x="552321" y="749633"/>
                  </a:lnTo>
                  <a:lnTo>
                    <a:pt x="548011" y="754254"/>
                  </a:lnTo>
                  <a:lnTo>
                    <a:pt x="539454" y="758937"/>
                  </a:lnTo>
                  <a:lnTo>
                    <a:pt x="537268" y="761248"/>
                  </a:lnTo>
                  <a:lnTo>
                    <a:pt x="537268" y="763746"/>
                  </a:lnTo>
                  <a:lnTo>
                    <a:pt x="539454" y="766056"/>
                  </a:lnTo>
                  <a:lnTo>
                    <a:pt x="550135" y="766056"/>
                  </a:lnTo>
                  <a:lnTo>
                    <a:pt x="554444" y="763746"/>
                  </a:lnTo>
                  <a:lnTo>
                    <a:pt x="558754" y="763746"/>
                  </a:lnTo>
                  <a:lnTo>
                    <a:pt x="563064" y="759125"/>
                  </a:lnTo>
                  <a:lnTo>
                    <a:pt x="569310" y="745200"/>
                  </a:lnTo>
                  <a:lnTo>
                    <a:pt x="571433" y="742889"/>
                  </a:lnTo>
                  <a:lnTo>
                    <a:pt x="573557" y="738269"/>
                  </a:lnTo>
                  <a:lnTo>
                    <a:pt x="577866" y="735958"/>
                  </a:lnTo>
                  <a:lnTo>
                    <a:pt x="579990" y="733648"/>
                  </a:lnTo>
                  <a:lnTo>
                    <a:pt x="579990" y="740579"/>
                  </a:lnTo>
                  <a:lnTo>
                    <a:pt x="582176" y="745200"/>
                  </a:lnTo>
                  <a:lnTo>
                    <a:pt x="582176" y="754442"/>
                  </a:lnTo>
                  <a:lnTo>
                    <a:pt x="577866" y="759125"/>
                  </a:lnTo>
                  <a:lnTo>
                    <a:pt x="573557" y="761435"/>
                  </a:lnTo>
                  <a:lnTo>
                    <a:pt x="569310" y="766056"/>
                  </a:lnTo>
                  <a:lnTo>
                    <a:pt x="569310" y="772987"/>
                  </a:lnTo>
                  <a:lnTo>
                    <a:pt x="571433" y="775298"/>
                  </a:lnTo>
                  <a:lnTo>
                    <a:pt x="573557" y="775298"/>
                  </a:lnTo>
                  <a:lnTo>
                    <a:pt x="579803" y="777608"/>
                  </a:lnTo>
                  <a:lnTo>
                    <a:pt x="590546" y="777608"/>
                  </a:lnTo>
                  <a:lnTo>
                    <a:pt x="592669" y="782229"/>
                  </a:lnTo>
                  <a:lnTo>
                    <a:pt x="584112" y="791471"/>
                  </a:lnTo>
                  <a:lnTo>
                    <a:pt x="584112" y="793781"/>
                  </a:lnTo>
                  <a:lnTo>
                    <a:pt x="586236" y="796091"/>
                  </a:lnTo>
                  <a:lnTo>
                    <a:pt x="592481" y="810016"/>
                  </a:lnTo>
                  <a:lnTo>
                    <a:pt x="594668" y="812327"/>
                  </a:lnTo>
                  <a:lnTo>
                    <a:pt x="594668" y="816948"/>
                  </a:lnTo>
                  <a:lnTo>
                    <a:pt x="577492" y="835681"/>
                  </a:lnTo>
                  <a:lnTo>
                    <a:pt x="577492" y="840301"/>
                  </a:lnTo>
                  <a:lnTo>
                    <a:pt x="581801" y="844922"/>
                  </a:lnTo>
                  <a:lnTo>
                    <a:pt x="583925" y="849605"/>
                  </a:lnTo>
                  <a:lnTo>
                    <a:pt x="592481" y="854226"/>
                  </a:lnTo>
                  <a:lnTo>
                    <a:pt x="596791" y="858847"/>
                  </a:lnTo>
                  <a:lnTo>
                    <a:pt x="601101" y="861157"/>
                  </a:lnTo>
                  <a:lnTo>
                    <a:pt x="609658" y="870399"/>
                  </a:lnTo>
                  <a:lnTo>
                    <a:pt x="613968" y="872710"/>
                  </a:lnTo>
                  <a:lnTo>
                    <a:pt x="639700" y="872710"/>
                  </a:lnTo>
                  <a:lnTo>
                    <a:pt x="648320" y="881951"/>
                  </a:lnTo>
                  <a:lnTo>
                    <a:pt x="654566" y="884261"/>
                  </a:lnTo>
                  <a:lnTo>
                    <a:pt x="665246" y="881951"/>
                  </a:lnTo>
                  <a:lnTo>
                    <a:pt x="675988" y="877330"/>
                  </a:lnTo>
                  <a:lnTo>
                    <a:pt x="686732" y="870399"/>
                  </a:lnTo>
                  <a:lnTo>
                    <a:pt x="691041" y="868089"/>
                  </a:lnTo>
                  <a:lnTo>
                    <a:pt x="691041" y="858847"/>
                  </a:lnTo>
                  <a:lnTo>
                    <a:pt x="695289" y="854226"/>
                  </a:lnTo>
                  <a:lnTo>
                    <a:pt x="697475" y="854226"/>
                  </a:lnTo>
                  <a:lnTo>
                    <a:pt x="701721" y="858847"/>
                  </a:lnTo>
                  <a:lnTo>
                    <a:pt x="701721" y="869900"/>
                  </a:lnTo>
                  <a:lnTo>
                    <a:pt x="707967" y="869900"/>
                  </a:lnTo>
                  <a:lnTo>
                    <a:pt x="703720" y="879141"/>
                  </a:lnTo>
                  <a:lnTo>
                    <a:pt x="709966" y="879141"/>
                  </a:lnTo>
                  <a:lnTo>
                    <a:pt x="709966" y="883762"/>
                  </a:lnTo>
                  <a:lnTo>
                    <a:pt x="712090" y="886073"/>
                  </a:lnTo>
                  <a:lnTo>
                    <a:pt x="714213" y="890756"/>
                  </a:lnTo>
                  <a:lnTo>
                    <a:pt x="716400" y="893066"/>
                  </a:lnTo>
                  <a:lnTo>
                    <a:pt x="720646" y="893066"/>
                  </a:lnTo>
                  <a:lnTo>
                    <a:pt x="724956" y="888383"/>
                  </a:lnTo>
                  <a:lnTo>
                    <a:pt x="727142" y="888383"/>
                  </a:lnTo>
                  <a:lnTo>
                    <a:pt x="729266" y="886073"/>
                  </a:lnTo>
                  <a:lnTo>
                    <a:pt x="735512" y="883762"/>
                  </a:lnTo>
                  <a:lnTo>
                    <a:pt x="739822" y="881451"/>
                  </a:lnTo>
                  <a:lnTo>
                    <a:pt x="741945" y="879141"/>
                  </a:lnTo>
                  <a:lnTo>
                    <a:pt x="746254" y="876831"/>
                  </a:lnTo>
                  <a:lnTo>
                    <a:pt x="754811" y="867589"/>
                  </a:lnTo>
                  <a:lnTo>
                    <a:pt x="759121" y="865279"/>
                  </a:lnTo>
                  <a:lnTo>
                    <a:pt x="763430" y="860658"/>
                  </a:lnTo>
                  <a:lnTo>
                    <a:pt x="767678" y="858348"/>
                  </a:lnTo>
                  <a:lnTo>
                    <a:pt x="765555" y="853727"/>
                  </a:lnTo>
                  <a:lnTo>
                    <a:pt x="778421" y="849106"/>
                  </a:lnTo>
                  <a:lnTo>
                    <a:pt x="782731" y="853727"/>
                  </a:lnTo>
                  <a:lnTo>
                    <a:pt x="788976" y="853727"/>
                  </a:lnTo>
                  <a:lnTo>
                    <a:pt x="801843" y="851416"/>
                  </a:lnTo>
                  <a:lnTo>
                    <a:pt x="816833" y="846795"/>
                  </a:lnTo>
                  <a:lnTo>
                    <a:pt x="823079" y="839802"/>
                  </a:lnTo>
                  <a:lnTo>
                    <a:pt x="827388" y="828250"/>
                  </a:lnTo>
                  <a:lnTo>
                    <a:pt x="829512" y="816698"/>
                  </a:lnTo>
                  <a:lnTo>
                    <a:pt x="831698" y="809767"/>
                  </a:lnTo>
                  <a:lnTo>
                    <a:pt x="833821" y="805146"/>
                  </a:lnTo>
                  <a:lnTo>
                    <a:pt x="844564" y="793531"/>
                  </a:lnTo>
                  <a:lnTo>
                    <a:pt x="846688" y="793531"/>
                  </a:lnTo>
                  <a:lnTo>
                    <a:pt x="846688" y="784289"/>
                  </a:lnTo>
                  <a:lnTo>
                    <a:pt x="848874" y="784289"/>
                  </a:lnTo>
                  <a:lnTo>
                    <a:pt x="850997" y="781979"/>
                  </a:lnTo>
                  <a:lnTo>
                    <a:pt x="855307" y="779669"/>
                  </a:lnTo>
                  <a:lnTo>
                    <a:pt x="859554" y="775048"/>
                  </a:lnTo>
                  <a:lnTo>
                    <a:pt x="861740" y="770427"/>
                  </a:lnTo>
                  <a:lnTo>
                    <a:pt x="867986" y="763496"/>
                  </a:lnTo>
                  <a:lnTo>
                    <a:pt x="867986" y="754192"/>
                  </a:lnTo>
                  <a:lnTo>
                    <a:pt x="870110" y="749571"/>
                  </a:lnTo>
                  <a:lnTo>
                    <a:pt x="872233" y="742640"/>
                  </a:lnTo>
                  <a:lnTo>
                    <a:pt x="874419" y="738019"/>
                  </a:lnTo>
                  <a:lnTo>
                    <a:pt x="885162" y="726467"/>
                  </a:lnTo>
                  <a:lnTo>
                    <a:pt x="889409" y="719536"/>
                  </a:lnTo>
                  <a:lnTo>
                    <a:pt x="898029" y="710232"/>
                  </a:lnTo>
                  <a:lnTo>
                    <a:pt x="902276" y="707921"/>
                  </a:lnTo>
                  <a:lnTo>
                    <a:pt x="906586" y="703301"/>
                  </a:lnTo>
                  <a:lnTo>
                    <a:pt x="908709" y="698680"/>
                  </a:lnTo>
                  <a:lnTo>
                    <a:pt x="908709" y="694059"/>
                  </a:lnTo>
                  <a:lnTo>
                    <a:pt x="910895" y="689438"/>
                  </a:lnTo>
                  <a:lnTo>
                    <a:pt x="910895" y="687127"/>
                  </a:lnTo>
                  <a:lnTo>
                    <a:pt x="919452" y="687127"/>
                  </a:lnTo>
                  <a:lnTo>
                    <a:pt x="933130" y="682569"/>
                  </a:lnTo>
                  <a:lnTo>
                    <a:pt x="937378" y="675638"/>
                  </a:lnTo>
                  <a:lnTo>
                    <a:pt x="945997" y="666334"/>
                  </a:lnTo>
                  <a:lnTo>
                    <a:pt x="954554" y="654782"/>
                  </a:lnTo>
                  <a:lnTo>
                    <a:pt x="960800" y="645540"/>
                  </a:lnTo>
                  <a:lnTo>
                    <a:pt x="965109" y="640920"/>
                  </a:lnTo>
                  <a:lnTo>
                    <a:pt x="965109" y="638859"/>
                  </a:lnTo>
                  <a:lnTo>
                    <a:pt x="967233" y="631928"/>
                  </a:lnTo>
                  <a:lnTo>
                    <a:pt x="967233" y="622624"/>
                  </a:lnTo>
                  <a:lnTo>
                    <a:pt x="969357" y="615630"/>
                  </a:lnTo>
                  <a:lnTo>
                    <a:pt x="971543" y="613319"/>
                  </a:lnTo>
                  <a:lnTo>
                    <a:pt x="975852" y="606388"/>
                  </a:lnTo>
                  <a:lnTo>
                    <a:pt x="984409" y="594836"/>
                  </a:lnTo>
                  <a:lnTo>
                    <a:pt x="990654" y="576103"/>
                  </a:lnTo>
                  <a:lnTo>
                    <a:pt x="999211" y="562241"/>
                  </a:lnTo>
                  <a:lnTo>
                    <a:pt x="1003521" y="550689"/>
                  </a:lnTo>
                  <a:lnTo>
                    <a:pt x="1005645" y="546068"/>
                  </a:lnTo>
                  <a:lnTo>
                    <a:pt x="1005645" y="534516"/>
                  </a:lnTo>
                  <a:lnTo>
                    <a:pt x="1001398" y="525212"/>
                  </a:lnTo>
                  <a:lnTo>
                    <a:pt x="1007644" y="504418"/>
                  </a:lnTo>
                  <a:lnTo>
                    <a:pt x="1011953" y="497487"/>
                  </a:lnTo>
                  <a:lnTo>
                    <a:pt x="1014076" y="488245"/>
                  </a:lnTo>
                  <a:lnTo>
                    <a:pt x="1014076" y="472010"/>
                  </a:lnTo>
                  <a:lnTo>
                    <a:pt x="1011953" y="460458"/>
                  </a:lnTo>
                  <a:lnTo>
                    <a:pt x="1011953" y="453527"/>
                  </a:lnTo>
                  <a:close/>
                  <a:moveTo>
                    <a:pt x="527150" y="777608"/>
                  </a:moveTo>
                  <a:lnTo>
                    <a:pt x="522903" y="777608"/>
                  </a:lnTo>
                  <a:lnTo>
                    <a:pt x="514658" y="782479"/>
                  </a:lnTo>
                  <a:lnTo>
                    <a:pt x="514658" y="784789"/>
                  </a:lnTo>
                  <a:lnTo>
                    <a:pt x="518968" y="789410"/>
                  </a:lnTo>
                  <a:lnTo>
                    <a:pt x="518968" y="791720"/>
                  </a:lnTo>
                  <a:lnTo>
                    <a:pt x="525213" y="791720"/>
                  </a:lnTo>
                  <a:lnTo>
                    <a:pt x="529524" y="789410"/>
                  </a:lnTo>
                  <a:lnTo>
                    <a:pt x="531647" y="787100"/>
                  </a:lnTo>
                  <a:lnTo>
                    <a:pt x="537893" y="787100"/>
                  </a:lnTo>
                  <a:lnTo>
                    <a:pt x="540017" y="784789"/>
                  </a:lnTo>
                  <a:lnTo>
                    <a:pt x="546263" y="784789"/>
                  </a:lnTo>
                  <a:lnTo>
                    <a:pt x="548449" y="782479"/>
                  </a:lnTo>
                  <a:lnTo>
                    <a:pt x="539829" y="782479"/>
                  </a:lnTo>
                  <a:lnTo>
                    <a:pt x="535582" y="777858"/>
                  </a:lnTo>
                  <a:close/>
                  <a:moveTo>
                    <a:pt x="546450" y="25664"/>
                  </a:moveTo>
                  <a:lnTo>
                    <a:pt x="544326" y="23354"/>
                  </a:lnTo>
                  <a:lnTo>
                    <a:pt x="542203" y="23354"/>
                  </a:lnTo>
                  <a:lnTo>
                    <a:pt x="537893" y="25664"/>
                  </a:lnTo>
                  <a:lnTo>
                    <a:pt x="535769" y="27975"/>
                  </a:lnTo>
                  <a:lnTo>
                    <a:pt x="533583" y="32595"/>
                  </a:lnTo>
                  <a:lnTo>
                    <a:pt x="533583" y="39402"/>
                  </a:lnTo>
                  <a:lnTo>
                    <a:pt x="537893" y="39402"/>
                  </a:lnTo>
                  <a:lnTo>
                    <a:pt x="540017" y="34781"/>
                  </a:lnTo>
                  <a:lnTo>
                    <a:pt x="544326" y="30160"/>
                  </a:lnTo>
                  <a:close/>
                </a:path>
              </a:pathLst>
            </a:custGeom>
            <a:solidFill>
              <a:srgbClr val="FF0000"/>
            </a:solidFill>
            <a:ln w="6245" cap="flat">
              <a:noFill/>
              <a:prstDash val="solid"/>
              <a:miter/>
            </a:ln>
          </p:spPr>
          <p:txBody>
            <a:bodyPr rtlCol="0" anchor="ctr"/>
            <a:lstStyle/>
            <a:p>
              <a:endParaRPr lang="en-US" noProof="0" dirty="0"/>
            </a:p>
          </p:txBody>
        </p:sp>
        <p:sp>
          <p:nvSpPr>
            <p:cNvPr id="5271" name="Serbest Form 5270">
              <a:extLst>
                <a:ext uri="{FF2B5EF4-FFF2-40B4-BE49-F238E27FC236}">
                  <a16:creationId xmlns:a16="http://schemas.microsoft.com/office/drawing/2014/main" id="{C90442CB-F3F7-1C48-9413-8C8139A36CB5}"/>
                </a:ext>
              </a:extLst>
            </p:cNvPr>
            <p:cNvSpPr/>
            <p:nvPr/>
          </p:nvSpPr>
          <p:spPr>
            <a:xfrm>
              <a:off x="8443077" y="2871120"/>
              <a:ext cx="1014076" cy="1027506"/>
            </a:xfrm>
            <a:custGeom>
              <a:avLst/>
              <a:gdLst>
                <a:gd name="connsiteX0" fmla="*/ 727017 w 1014076"/>
                <a:gd name="connsiteY0" fmla="*/ 925662 h 1027506"/>
                <a:gd name="connsiteX1" fmla="*/ 720771 w 1014076"/>
                <a:gd name="connsiteY1" fmla="*/ 909489 h 1027506"/>
                <a:gd name="connsiteX2" fmla="*/ 714526 w 1014076"/>
                <a:gd name="connsiteY2" fmla="*/ 916420 h 1027506"/>
                <a:gd name="connsiteX3" fmla="*/ 714526 w 1014076"/>
                <a:gd name="connsiteY3" fmla="*/ 923351 h 1027506"/>
                <a:gd name="connsiteX4" fmla="*/ 718773 w 1014076"/>
                <a:gd name="connsiteY4" fmla="*/ 927972 h 1027506"/>
                <a:gd name="connsiteX5" fmla="*/ 725019 w 1014076"/>
                <a:gd name="connsiteY5" fmla="*/ 927972 h 1027506"/>
                <a:gd name="connsiteX6" fmla="*/ 632580 w 1014076"/>
                <a:gd name="connsiteY6" fmla="*/ 900247 h 1027506"/>
                <a:gd name="connsiteX7" fmla="*/ 628333 w 1014076"/>
                <a:gd name="connsiteY7" fmla="*/ 916420 h 1027506"/>
                <a:gd name="connsiteX8" fmla="*/ 647633 w 1014076"/>
                <a:gd name="connsiteY8" fmla="*/ 897687 h 1027506"/>
                <a:gd name="connsiteX9" fmla="*/ 679798 w 1014076"/>
                <a:gd name="connsiteY9" fmla="*/ 95101 h 1027506"/>
                <a:gd name="connsiteX10" fmla="*/ 675489 w 1014076"/>
                <a:gd name="connsiteY10" fmla="*/ 99722 h 1027506"/>
                <a:gd name="connsiteX11" fmla="*/ 675489 w 1014076"/>
                <a:gd name="connsiteY11" fmla="*/ 104343 h 1027506"/>
                <a:gd name="connsiteX12" fmla="*/ 673366 w 1014076"/>
                <a:gd name="connsiteY12" fmla="*/ 108964 h 1027506"/>
                <a:gd name="connsiteX13" fmla="*/ 673366 w 1014076"/>
                <a:gd name="connsiteY13" fmla="*/ 113585 h 1027506"/>
                <a:gd name="connsiteX14" fmla="*/ 677675 w 1014076"/>
                <a:gd name="connsiteY14" fmla="*/ 115895 h 1027506"/>
                <a:gd name="connsiteX15" fmla="*/ 686232 w 1014076"/>
                <a:gd name="connsiteY15" fmla="*/ 115895 h 1027506"/>
                <a:gd name="connsiteX16" fmla="*/ 688418 w 1014076"/>
                <a:gd name="connsiteY16" fmla="*/ 113585 h 1027506"/>
                <a:gd name="connsiteX17" fmla="*/ 690542 w 1014076"/>
                <a:gd name="connsiteY17" fmla="*/ 113585 h 1027506"/>
                <a:gd name="connsiteX18" fmla="*/ 688418 w 1014076"/>
                <a:gd name="connsiteY18" fmla="*/ 108964 h 1027506"/>
                <a:gd name="connsiteX19" fmla="*/ 690542 w 1014076"/>
                <a:gd name="connsiteY19" fmla="*/ 97412 h 1027506"/>
                <a:gd name="connsiteX20" fmla="*/ 686232 w 1014076"/>
                <a:gd name="connsiteY20" fmla="*/ 97412 h 1027506"/>
                <a:gd name="connsiteX21" fmla="*/ 681922 w 1014076"/>
                <a:gd name="connsiteY21" fmla="*/ 95101 h 1027506"/>
                <a:gd name="connsiteX22" fmla="*/ 711965 w 1014076"/>
                <a:gd name="connsiteY22" fmla="*/ 946518 h 1027506"/>
                <a:gd name="connsiteX23" fmla="*/ 705719 w 1014076"/>
                <a:gd name="connsiteY23" fmla="*/ 946518 h 1027506"/>
                <a:gd name="connsiteX24" fmla="*/ 701472 w 1014076"/>
                <a:gd name="connsiteY24" fmla="*/ 951139 h 1027506"/>
                <a:gd name="connsiteX25" fmla="*/ 701472 w 1014076"/>
                <a:gd name="connsiteY25" fmla="*/ 948828 h 1027506"/>
                <a:gd name="connsiteX26" fmla="*/ 692853 w 1014076"/>
                <a:gd name="connsiteY26" fmla="*/ 948828 h 1027506"/>
                <a:gd name="connsiteX27" fmla="*/ 688605 w 1014076"/>
                <a:gd name="connsiteY27" fmla="*/ 951139 h 1027506"/>
                <a:gd name="connsiteX28" fmla="*/ 684296 w 1014076"/>
                <a:gd name="connsiteY28" fmla="*/ 951139 h 1027506"/>
                <a:gd name="connsiteX29" fmla="*/ 682110 w 1014076"/>
                <a:gd name="connsiteY29" fmla="*/ 955759 h 1027506"/>
                <a:gd name="connsiteX30" fmla="*/ 675864 w 1014076"/>
                <a:gd name="connsiteY30" fmla="*/ 948828 h 1027506"/>
                <a:gd name="connsiteX31" fmla="*/ 662997 w 1014076"/>
                <a:gd name="connsiteY31" fmla="*/ 948828 h 1027506"/>
                <a:gd name="connsiteX32" fmla="*/ 654441 w 1014076"/>
                <a:gd name="connsiteY32" fmla="*/ 937276 h 1027506"/>
                <a:gd name="connsiteX33" fmla="*/ 652317 w 1014076"/>
                <a:gd name="connsiteY33" fmla="*/ 939586 h 1027506"/>
                <a:gd name="connsiteX34" fmla="*/ 650131 w 1014076"/>
                <a:gd name="connsiteY34" fmla="*/ 939586 h 1027506"/>
                <a:gd name="connsiteX35" fmla="*/ 648007 w 1014076"/>
                <a:gd name="connsiteY35" fmla="*/ 941897 h 1027506"/>
                <a:gd name="connsiteX36" fmla="*/ 645884 w 1014076"/>
                <a:gd name="connsiteY36" fmla="*/ 941897 h 1027506"/>
                <a:gd name="connsiteX37" fmla="*/ 635141 w 1014076"/>
                <a:gd name="connsiteY37" fmla="*/ 930282 h 1027506"/>
                <a:gd name="connsiteX38" fmla="*/ 635141 w 1014076"/>
                <a:gd name="connsiteY38" fmla="*/ 934966 h 1027506"/>
                <a:gd name="connsiteX39" fmla="*/ 637264 w 1014076"/>
                <a:gd name="connsiteY39" fmla="*/ 944207 h 1027506"/>
                <a:gd name="connsiteX40" fmla="*/ 637264 w 1014076"/>
                <a:gd name="connsiteY40" fmla="*/ 953449 h 1027506"/>
                <a:gd name="connsiteX41" fmla="*/ 635141 w 1014076"/>
                <a:gd name="connsiteY41" fmla="*/ 955759 h 1027506"/>
                <a:gd name="connsiteX42" fmla="*/ 635141 w 1014076"/>
                <a:gd name="connsiteY42" fmla="*/ 958070 h 1027506"/>
                <a:gd name="connsiteX43" fmla="*/ 632954 w 1014076"/>
                <a:gd name="connsiteY43" fmla="*/ 960380 h 1027506"/>
                <a:gd name="connsiteX44" fmla="*/ 632954 w 1014076"/>
                <a:gd name="connsiteY44" fmla="*/ 965001 h 1027506"/>
                <a:gd name="connsiteX45" fmla="*/ 635141 w 1014076"/>
                <a:gd name="connsiteY45" fmla="*/ 969622 h 1027506"/>
                <a:gd name="connsiteX46" fmla="*/ 635141 w 1014076"/>
                <a:gd name="connsiteY46" fmla="*/ 976553 h 1027506"/>
                <a:gd name="connsiteX47" fmla="*/ 630831 w 1014076"/>
                <a:gd name="connsiteY47" fmla="*/ 978926 h 1027506"/>
                <a:gd name="connsiteX48" fmla="*/ 628708 w 1014076"/>
                <a:gd name="connsiteY48" fmla="*/ 981236 h 1027506"/>
                <a:gd name="connsiteX49" fmla="*/ 626522 w 1014076"/>
                <a:gd name="connsiteY49" fmla="*/ 981236 h 1027506"/>
                <a:gd name="connsiteX50" fmla="*/ 622274 w 1014076"/>
                <a:gd name="connsiteY50" fmla="*/ 976553 h 1027506"/>
                <a:gd name="connsiteX51" fmla="*/ 622274 w 1014076"/>
                <a:gd name="connsiteY51" fmla="*/ 978926 h 1027506"/>
                <a:gd name="connsiteX52" fmla="*/ 620088 w 1014076"/>
                <a:gd name="connsiteY52" fmla="*/ 981236 h 1027506"/>
                <a:gd name="connsiteX53" fmla="*/ 620088 w 1014076"/>
                <a:gd name="connsiteY53" fmla="*/ 985857 h 1027506"/>
                <a:gd name="connsiteX54" fmla="*/ 617965 w 1014076"/>
                <a:gd name="connsiteY54" fmla="*/ 992788 h 1027506"/>
                <a:gd name="connsiteX55" fmla="*/ 617965 w 1014076"/>
                <a:gd name="connsiteY55" fmla="*/ 997409 h 1027506"/>
                <a:gd name="connsiteX56" fmla="*/ 622274 w 1014076"/>
                <a:gd name="connsiteY56" fmla="*/ 1006651 h 1027506"/>
                <a:gd name="connsiteX57" fmla="*/ 622274 w 1014076"/>
                <a:gd name="connsiteY57" fmla="*/ 1008961 h 1027506"/>
                <a:gd name="connsiteX58" fmla="*/ 624398 w 1014076"/>
                <a:gd name="connsiteY58" fmla="*/ 1013582 h 1027506"/>
                <a:gd name="connsiteX59" fmla="*/ 632954 w 1014076"/>
                <a:gd name="connsiteY59" fmla="*/ 1013582 h 1027506"/>
                <a:gd name="connsiteX60" fmla="*/ 626709 w 1014076"/>
                <a:gd name="connsiteY60" fmla="*/ 1018203 h 1027506"/>
                <a:gd name="connsiteX61" fmla="*/ 628895 w 1014076"/>
                <a:gd name="connsiteY61" fmla="*/ 1027507 h 1027506"/>
                <a:gd name="connsiteX62" fmla="*/ 633142 w 1014076"/>
                <a:gd name="connsiteY62" fmla="*/ 1025196 h 1027506"/>
                <a:gd name="connsiteX63" fmla="*/ 635328 w 1014076"/>
                <a:gd name="connsiteY63" fmla="*/ 1025196 h 1027506"/>
                <a:gd name="connsiteX64" fmla="*/ 637452 w 1014076"/>
                <a:gd name="connsiteY64" fmla="*/ 1022823 h 1027506"/>
                <a:gd name="connsiteX65" fmla="*/ 641761 w 1014076"/>
                <a:gd name="connsiteY65" fmla="*/ 1022823 h 1027506"/>
                <a:gd name="connsiteX66" fmla="*/ 643885 w 1014076"/>
                <a:gd name="connsiteY66" fmla="*/ 1025196 h 1027506"/>
                <a:gd name="connsiteX67" fmla="*/ 650131 w 1014076"/>
                <a:gd name="connsiteY67" fmla="*/ 1025196 h 1027506"/>
                <a:gd name="connsiteX68" fmla="*/ 654441 w 1014076"/>
                <a:gd name="connsiteY68" fmla="*/ 1022823 h 1027506"/>
                <a:gd name="connsiteX69" fmla="*/ 656564 w 1014076"/>
                <a:gd name="connsiteY69" fmla="*/ 1020513 h 1027506"/>
                <a:gd name="connsiteX70" fmla="*/ 658750 w 1014076"/>
                <a:gd name="connsiteY70" fmla="*/ 1015892 h 1027506"/>
                <a:gd name="connsiteX71" fmla="*/ 662997 w 1014076"/>
                <a:gd name="connsiteY71" fmla="*/ 1015892 h 1027506"/>
                <a:gd name="connsiteX72" fmla="*/ 665183 w 1014076"/>
                <a:gd name="connsiteY72" fmla="*/ 1018203 h 1027506"/>
                <a:gd name="connsiteX73" fmla="*/ 665183 w 1014076"/>
                <a:gd name="connsiteY73" fmla="*/ 1020513 h 1027506"/>
                <a:gd name="connsiteX74" fmla="*/ 660874 w 1014076"/>
                <a:gd name="connsiteY74" fmla="*/ 1025196 h 1027506"/>
                <a:gd name="connsiteX75" fmla="*/ 667120 w 1014076"/>
                <a:gd name="connsiteY75" fmla="*/ 1027507 h 1027506"/>
                <a:gd name="connsiteX76" fmla="*/ 673366 w 1014076"/>
                <a:gd name="connsiteY76" fmla="*/ 1020513 h 1027506"/>
                <a:gd name="connsiteX77" fmla="*/ 675489 w 1014076"/>
                <a:gd name="connsiteY77" fmla="*/ 1015892 h 1027506"/>
                <a:gd name="connsiteX78" fmla="*/ 679798 w 1014076"/>
                <a:gd name="connsiteY78" fmla="*/ 1013582 h 1027506"/>
                <a:gd name="connsiteX79" fmla="*/ 681922 w 1014076"/>
                <a:gd name="connsiteY79" fmla="*/ 1008961 h 1027506"/>
                <a:gd name="connsiteX80" fmla="*/ 686232 w 1014076"/>
                <a:gd name="connsiteY80" fmla="*/ 1004340 h 1027506"/>
                <a:gd name="connsiteX81" fmla="*/ 684108 w 1014076"/>
                <a:gd name="connsiteY81" fmla="*/ 1004340 h 1027506"/>
                <a:gd name="connsiteX82" fmla="*/ 679798 w 1014076"/>
                <a:gd name="connsiteY82" fmla="*/ 999719 h 1027506"/>
                <a:gd name="connsiteX83" fmla="*/ 686044 w 1014076"/>
                <a:gd name="connsiteY83" fmla="*/ 988167 h 1027506"/>
                <a:gd name="connsiteX84" fmla="*/ 696788 w 1014076"/>
                <a:gd name="connsiteY84" fmla="*/ 988167 h 1027506"/>
                <a:gd name="connsiteX85" fmla="*/ 701097 w 1014076"/>
                <a:gd name="connsiteY85" fmla="*/ 978926 h 1027506"/>
                <a:gd name="connsiteX86" fmla="*/ 701097 w 1014076"/>
                <a:gd name="connsiteY86" fmla="*/ 969809 h 1027506"/>
                <a:gd name="connsiteX87" fmla="*/ 703220 w 1014076"/>
                <a:gd name="connsiteY87" fmla="*/ 965188 h 1027506"/>
                <a:gd name="connsiteX88" fmla="*/ 707530 w 1014076"/>
                <a:gd name="connsiteY88" fmla="*/ 962878 h 1027506"/>
                <a:gd name="connsiteX89" fmla="*/ 709654 w 1014076"/>
                <a:gd name="connsiteY89" fmla="*/ 958257 h 1027506"/>
                <a:gd name="connsiteX90" fmla="*/ 711778 w 1014076"/>
                <a:gd name="connsiteY90" fmla="*/ 955947 h 1027506"/>
                <a:gd name="connsiteX91" fmla="*/ 713964 w 1014076"/>
                <a:gd name="connsiteY91" fmla="*/ 951326 h 1027506"/>
                <a:gd name="connsiteX92" fmla="*/ 713964 w 1014076"/>
                <a:gd name="connsiteY92" fmla="*/ 949015 h 1027506"/>
                <a:gd name="connsiteX93" fmla="*/ 720584 w 1014076"/>
                <a:gd name="connsiteY93" fmla="*/ 939586 h 1027506"/>
                <a:gd name="connsiteX94" fmla="*/ 722708 w 1014076"/>
                <a:gd name="connsiteY94" fmla="*/ 941897 h 1027506"/>
                <a:gd name="connsiteX95" fmla="*/ 724831 w 1014076"/>
                <a:gd name="connsiteY95" fmla="*/ 941897 h 1027506"/>
                <a:gd name="connsiteX96" fmla="*/ 729141 w 1014076"/>
                <a:gd name="connsiteY96" fmla="*/ 939586 h 1027506"/>
                <a:gd name="connsiteX97" fmla="*/ 731327 w 1014076"/>
                <a:gd name="connsiteY97" fmla="*/ 937276 h 1027506"/>
                <a:gd name="connsiteX98" fmla="*/ 727017 w 1014076"/>
                <a:gd name="connsiteY98" fmla="*/ 932343 h 1027506"/>
                <a:gd name="connsiteX99" fmla="*/ 1001647 w 1014076"/>
                <a:gd name="connsiteY99" fmla="*/ 449093 h 1027506"/>
                <a:gd name="connsiteX100" fmla="*/ 1001647 w 1014076"/>
                <a:gd name="connsiteY100" fmla="*/ 437479 h 1027506"/>
                <a:gd name="connsiteX101" fmla="*/ 999461 w 1014076"/>
                <a:gd name="connsiteY101" fmla="*/ 430548 h 1027506"/>
                <a:gd name="connsiteX102" fmla="*/ 999461 w 1014076"/>
                <a:gd name="connsiteY102" fmla="*/ 421306 h 1027506"/>
                <a:gd name="connsiteX103" fmla="*/ 997338 w 1014076"/>
                <a:gd name="connsiteY103" fmla="*/ 418996 h 1027506"/>
                <a:gd name="connsiteX104" fmla="*/ 993028 w 1014076"/>
                <a:gd name="connsiteY104" fmla="*/ 418996 h 1027506"/>
                <a:gd name="connsiteX105" fmla="*/ 990905 w 1014076"/>
                <a:gd name="connsiteY105" fmla="*/ 416685 h 1027506"/>
                <a:gd name="connsiteX106" fmla="*/ 986595 w 1014076"/>
                <a:gd name="connsiteY106" fmla="*/ 416685 h 1027506"/>
                <a:gd name="connsiteX107" fmla="*/ 986595 w 1014076"/>
                <a:gd name="connsiteY107" fmla="*/ 409754 h 1027506"/>
                <a:gd name="connsiteX108" fmla="*/ 980349 w 1014076"/>
                <a:gd name="connsiteY108" fmla="*/ 405133 h 1027506"/>
                <a:gd name="connsiteX109" fmla="*/ 980349 w 1014076"/>
                <a:gd name="connsiteY109" fmla="*/ 391208 h 1027506"/>
                <a:gd name="connsiteX110" fmla="*/ 978225 w 1014076"/>
                <a:gd name="connsiteY110" fmla="*/ 388898 h 1027506"/>
                <a:gd name="connsiteX111" fmla="*/ 973916 w 1014076"/>
                <a:gd name="connsiteY111" fmla="*/ 386587 h 1027506"/>
                <a:gd name="connsiteX112" fmla="*/ 971792 w 1014076"/>
                <a:gd name="connsiteY112" fmla="*/ 384277 h 1027506"/>
                <a:gd name="connsiteX113" fmla="*/ 969606 w 1014076"/>
                <a:gd name="connsiteY113" fmla="*/ 384277 h 1027506"/>
                <a:gd name="connsiteX114" fmla="*/ 971792 w 1014076"/>
                <a:gd name="connsiteY114" fmla="*/ 381966 h 1027506"/>
                <a:gd name="connsiteX115" fmla="*/ 976102 w 1014076"/>
                <a:gd name="connsiteY115" fmla="*/ 381966 h 1027506"/>
                <a:gd name="connsiteX116" fmla="*/ 980349 w 1014076"/>
                <a:gd name="connsiteY116" fmla="*/ 379656 h 1027506"/>
                <a:gd name="connsiteX117" fmla="*/ 986595 w 1014076"/>
                <a:gd name="connsiteY117" fmla="*/ 372725 h 1027506"/>
                <a:gd name="connsiteX118" fmla="*/ 984471 w 1014076"/>
                <a:gd name="connsiteY118" fmla="*/ 368104 h 1027506"/>
                <a:gd name="connsiteX119" fmla="*/ 978225 w 1014076"/>
                <a:gd name="connsiteY119" fmla="*/ 361173 h 1027506"/>
                <a:gd name="connsiteX120" fmla="*/ 976102 w 1014076"/>
                <a:gd name="connsiteY120" fmla="*/ 361173 h 1027506"/>
                <a:gd name="connsiteX121" fmla="*/ 976102 w 1014076"/>
                <a:gd name="connsiteY121" fmla="*/ 358862 h 1027506"/>
                <a:gd name="connsiteX122" fmla="*/ 969856 w 1014076"/>
                <a:gd name="connsiteY122" fmla="*/ 351869 h 1027506"/>
                <a:gd name="connsiteX123" fmla="*/ 965609 w 1014076"/>
                <a:gd name="connsiteY123" fmla="*/ 349558 h 1027506"/>
                <a:gd name="connsiteX124" fmla="*/ 963423 w 1014076"/>
                <a:gd name="connsiteY124" fmla="*/ 351869 h 1027506"/>
                <a:gd name="connsiteX125" fmla="*/ 963423 w 1014076"/>
                <a:gd name="connsiteY125" fmla="*/ 361173 h 1027506"/>
                <a:gd name="connsiteX126" fmla="*/ 954866 w 1014076"/>
                <a:gd name="connsiteY126" fmla="*/ 358862 h 1027506"/>
                <a:gd name="connsiteX127" fmla="*/ 954866 w 1014076"/>
                <a:gd name="connsiteY127" fmla="*/ 356552 h 1027506"/>
                <a:gd name="connsiteX128" fmla="*/ 956989 w 1014076"/>
                <a:gd name="connsiteY128" fmla="*/ 354179 h 1027506"/>
                <a:gd name="connsiteX129" fmla="*/ 956989 w 1014076"/>
                <a:gd name="connsiteY129" fmla="*/ 349558 h 1027506"/>
                <a:gd name="connsiteX130" fmla="*/ 959176 w 1014076"/>
                <a:gd name="connsiteY130" fmla="*/ 344938 h 1027506"/>
                <a:gd name="connsiteX131" fmla="*/ 961299 w 1014076"/>
                <a:gd name="connsiteY131" fmla="*/ 338006 h 1027506"/>
                <a:gd name="connsiteX132" fmla="*/ 961299 w 1014076"/>
                <a:gd name="connsiteY132" fmla="*/ 331075 h 1027506"/>
                <a:gd name="connsiteX133" fmla="*/ 959176 w 1014076"/>
                <a:gd name="connsiteY133" fmla="*/ 328765 h 1027506"/>
                <a:gd name="connsiteX134" fmla="*/ 956989 w 1014076"/>
                <a:gd name="connsiteY134" fmla="*/ 324144 h 1027506"/>
                <a:gd name="connsiteX135" fmla="*/ 954866 w 1014076"/>
                <a:gd name="connsiteY135" fmla="*/ 324144 h 1027506"/>
                <a:gd name="connsiteX136" fmla="*/ 948620 w 1014076"/>
                <a:gd name="connsiteY136" fmla="*/ 317213 h 1027506"/>
                <a:gd name="connsiteX137" fmla="*/ 948620 w 1014076"/>
                <a:gd name="connsiteY137" fmla="*/ 314902 h 1027506"/>
                <a:gd name="connsiteX138" fmla="*/ 950743 w 1014076"/>
                <a:gd name="connsiteY138" fmla="*/ 310281 h 1027506"/>
                <a:gd name="connsiteX139" fmla="*/ 950743 w 1014076"/>
                <a:gd name="connsiteY139" fmla="*/ 305598 h 1027506"/>
                <a:gd name="connsiteX140" fmla="*/ 952930 w 1014076"/>
                <a:gd name="connsiteY140" fmla="*/ 298667 h 1027506"/>
                <a:gd name="connsiteX141" fmla="*/ 952930 w 1014076"/>
                <a:gd name="connsiteY141" fmla="*/ 294046 h 1027506"/>
                <a:gd name="connsiteX142" fmla="*/ 948620 w 1014076"/>
                <a:gd name="connsiteY142" fmla="*/ 289425 h 1027506"/>
                <a:gd name="connsiteX143" fmla="*/ 940063 w 1014076"/>
                <a:gd name="connsiteY143" fmla="*/ 282494 h 1027506"/>
                <a:gd name="connsiteX144" fmla="*/ 929321 w 1014076"/>
                <a:gd name="connsiteY144" fmla="*/ 277873 h 1027506"/>
                <a:gd name="connsiteX145" fmla="*/ 923075 w 1014076"/>
                <a:gd name="connsiteY145" fmla="*/ 273253 h 1027506"/>
                <a:gd name="connsiteX146" fmla="*/ 918765 w 1014076"/>
                <a:gd name="connsiteY146" fmla="*/ 270942 h 1027506"/>
                <a:gd name="connsiteX147" fmla="*/ 914455 w 1014076"/>
                <a:gd name="connsiteY147" fmla="*/ 273253 h 1027506"/>
                <a:gd name="connsiteX148" fmla="*/ 912332 w 1014076"/>
                <a:gd name="connsiteY148" fmla="*/ 268632 h 1027506"/>
                <a:gd name="connsiteX149" fmla="*/ 908022 w 1014076"/>
                <a:gd name="connsiteY149" fmla="*/ 263948 h 1027506"/>
                <a:gd name="connsiteX150" fmla="*/ 905899 w 1014076"/>
                <a:gd name="connsiteY150" fmla="*/ 259328 h 1027506"/>
                <a:gd name="connsiteX151" fmla="*/ 901589 w 1014076"/>
                <a:gd name="connsiteY151" fmla="*/ 254707 h 1027506"/>
                <a:gd name="connsiteX152" fmla="*/ 899465 w 1014076"/>
                <a:gd name="connsiteY152" fmla="*/ 247776 h 1027506"/>
                <a:gd name="connsiteX153" fmla="*/ 899465 w 1014076"/>
                <a:gd name="connsiteY153" fmla="*/ 229042 h 1027506"/>
                <a:gd name="connsiteX154" fmla="*/ 901589 w 1014076"/>
                <a:gd name="connsiteY154" fmla="*/ 222111 h 1027506"/>
                <a:gd name="connsiteX155" fmla="*/ 903775 w 1014076"/>
                <a:gd name="connsiteY155" fmla="*/ 217428 h 1027506"/>
                <a:gd name="connsiteX156" fmla="*/ 903775 w 1014076"/>
                <a:gd name="connsiteY156" fmla="*/ 210497 h 1027506"/>
                <a:gd name="connsiteX157" fmla="*/ 901589 w 1014076"/>
                <a:gd name="connsiteY157" fmla="*/ 194324 h 1027506"/>
                <a:gd name="connsiteX158" fmla="*/ 895343 w 1014076"/>
                <a:gd name="connsiteY158" fmla="*/ 178151 h 1027506"/>
                <a:gd name="connsiteX159" fmla="*/ 891096 w 1014076"/>
                <a:gd name="connsiteY159" fmla="*/ 164226 h 1027506"/>
                <a:gd name="connsiteX160" fmla="*/ 891096 w 1014076"/>
                <a:gd name="connsiteY160" fmla="*/ 154985 h 1027506"/>
                <a:gd name="connsiteX161" fmla="*/ 893219 w 1014076"/>
                <a:gd name="connsiteY161" fmla="*/ 150364 h 1027506"/>
                <a:gd name="connsiteX162" fmla="*/ 895343 w 1014076"/>
                <a:gd name="connsiteY162" fmla="*/ 148053 h 1027506"/>
                <a:gd name="connsiteX163" fmla="*/ 895343 w 1014076"/>
                <a:gd name="connsiteY163" fmla="*/ 124887 h 1027506"/>
                <a:gd name="connsiteX164" fmla="*/ 893219 w 1014076"/>
                <a:gd name="connsiteY164" fmla="*/ 120266 h 1027506"/>
                <a:gd name="connsiteX165" fmla="*/ 893219 w 1014076"/>
                <a:gd name="connsiteY165" fmla="*/ 115645 h 1027506"/>
                <a:gd name="connsiteX166" fmla="*/ 884600 w 1014076"/>
                <a:gd name="connsiteY166" fmla="*/ 113335 h 1027506"/>
                <a:gd name="connsiteX167" fmla="*/ 880353 w 1014076"/>
                <a:gd name="connsiteY167" fmla="*/ 111024 h 1027506"/>
                <a:gd name="connsiteX168" fmla="*/ 878167 w 1014076"/>
                <a:gd name="connsiteY168" fmla="*/ 106404 h 1027506"/>
                <a:gd name="connsiteX169" fmla="*/ 873920 w 1014076"/>
                <a:gd name="connsiteY169" fmla="*/ 104093 h 1027506"/>
                <a:gd name="connsiteX170" fmla="*/ 867674 w 1014076"/>
                <a:gd name="connsiteY170" fmla="*/ 104093 h 1027506"/>
                <a:gd name="connsiteX171" fmla="*/ 865488 w 1014076"/>
                <a:gd name="connsiteY171" fmla="*/ 108714 h 1027506"/>
                <a:gd name="connsiteX172" fmla="*/ 863364 w 1014076"/>
                <a:gd name="connsiteY172" fmla="*/ 111024 h 1027506"/>
                <a:gd name="connsiteX173" fmla="*/ 863364 w 1014076"/>
                <a:gd name="connsiteY173" fmla="*/ 108714 h 1027506"/>
                <a:gd name="connsiteX174" fmla="*/ 861241 w 1014076"/>
                <a:gd name="connsiteY174" fmla="*/ 106404 h 1027506"/>
                <a:gd name="connsiteX175" fmla="*/ 859055 w 1014076"/>
                <a:gd name="connsiteY175" fmla="*/ 101783 h 1027506"/>
                <a:gd name="connsiteX176" fmla="*/ 859055 w 1014076"/>
                <a:gd name="connsiteY176" fmla="*/ 87920 h 1027506"/>
                <a:gd name="connsiteX177" fmla="*/ 861241 w 1014076"/>
                <a:gd name="connsiteY177" fmla="*/ 83237 h 1027506"/>
                <a:gd name="connsiteX178" fmla="*/ 861241 w 1014076"/>
                <a:gd name="connsiteY178" fmla="*/ 78616 h 1027506"/>
                <a:gd name="connsiteX179" fmla="*/ 854995 w 1014076"/>
                <a:gd name="connsiteY179" fmla="*/ 69375 h 1027506"/>
                <a:gd name="connsiteX180" fmla="*/ 857118 w 1014076"/>
                <a:gd name="connsiteY180" fmla="*/ 36966 h 1027506"/>
                <a:gd name="connsiteX181" fmla="*/ 852809 w 1014076"/>
                <a:gd name="connsiteY181" fmla="*/ 34656 h 1027506"/>
                <a:gd name="connsiteX182" fmla="*/ 846563 w 1014076"/>
                <a:gd name="connsiteY182" fmla="*/ 27725 h 1027506"/>
                <a:gd name="connsiteX183" fmla="*/ 846563 w 1014076"/>
                <a:gd name="connsiteY183" fmla="*/ 25415 h 1027506"/>
                <a:gd name="connsiteX184" fmla="*/ 848686 w 1014076"/>
                <a:gd name="connsiteY184" fmla="*/ 18483 h 1027506"/>
                <a:gd name="connsiteX185" fmla="*/ 848686 w 1014076"/>
                <a:gd name="connsiteY185" fmla="*/ 9242 h 1027506"/>
                <a:gd name="connsiteX186" fmla="*/ 846563 w 1014076"/>
                <a:gd name="connsiteY186" fmla="*/ 6931 h 1027506"/>
                <a:gd name="connsiteX187" fmla="*/ 840317 w 1014076"/>
                <a:gd name="connsiteY187" fmla="*/ 6931 h 1027506"/>
                <a:gd name="connsiteX188" fmla="*/ 840317 w 1014076"/>
                <a:gd name="connsiteY188" fmla="*/ 0 h 1027506"/>
                <a:gd name="connsiteX189" fmla="*/ 829574 w 1014076"/>
                <a:gd name="connsiteY189" fmla="*/ 4621 h 1027506"/>
                <a:gd name="connsiteX190" fmla="*/ 827450 w 1014076"/>
                <a:gd name="connsiteY190" fmla="*/ 11552 h 1027506"/>
                <a:gd name="connsiteX191" fmla="*/ 823141 w 1014076"/>
                <a:gd name="connsiteY191" fmla="*/ 13862 h 1027506"/>
                <a:gd name="connsiteX192" fmla="*/ 821018 w 1014076"/>
                <a:gd name="connsiteY192" fmla="*/ 16173 h 1027506"/>
                <a:gd name="connsiteX193" fmla="*/ 816708 w 1014076"/>
                <a:gd name="connsiteY193" fmla="*/ 18483 h 1027506"/>
                <a:gd name="connsiteX194" fmla="*/ 816708 w 1014076"/>
                <a:gd name="connsiteY194" fmla="*/ 25415 h 1027506"/>
                <a:gd name="connsiteX195" fmla="*/ 818894 w 1014076"/>
                <a:gd name="connsiteY195" fmla="*/ 30035 h 1027506"/>
                <a:gd name="connsiteX196" fmla="*/ 818894 w 1014076"/>
                <a:gd name="connsiteY196" fmla="*/ 34656 h 1027506"/>
                <a:gd name="connsiteX197" fmla="*/ 821018 w 1014076"/>
                <a:gd name="connsiteY197" fmla="*/ 39277 h 1027506"/>
                <a:gd name="connsiteX198" fmla="*/ 821018 w 1014076"/>
                <a:gd name="connsiteY198" fmla="*/ 43960 h 1027506"/>
                <a:gd name="connsiteX199" fmla="*/ 818894 w 1014076"/>
                <a:gd name="connsiteY199" fmla="*/ 48581 h 1027506"/>
                <a:gd name="connsiteX200" fmla="*/ 814584 w 1014076"/>
                <a:gd name="connsiteY200" fmla="*/ 53202 h 1027506"/>
                <a:gd name="connsiteX201" fmla="*/ 812461 w 1014076"/>
                <a:gd name="connsiteY201" fmla="*/ 57823 h 1027506"/>
                <a:gd name="connsiteX202" fmla="*/ 801717 w 1014076"/>
                <a:gd name="connsiteY202" fmla="*/ 69375 h 1027506"/>
                <a:gd name="connsiteX203" fmla="*/ 807963 w 1014076"/>
                <a:gd name="connsiteY203" fmla="*/ 73996 h 1027506"/>
                <a:gd name="connsiteX204" fmla="*/ 807963 w 1014076"/>
                <a:gd name="connsiteY204" fmla="*/ 76868 h 1027506"/>
                <a:gd name="connsiteX205" fmla="*/ 805777 w 1014076"/>
                <a:gd name="connsiteY205" fmla="*/ 79178 h 1027506"/>
                <a:gd name="connsiteX206" fmla="*/ 801531 w 1014076"/>
                <a:gd name="connsiteY206" fmla="*/ 88482 h 1027506"/>
                <a:gd name="connsiteX207" fmla="*/ 799344 w 1014076"/>
                <a:gd name="connsiteY207" fmla="*/ 90793 h 1027506"/>
                <a:gd name="connsiteX208" fmla="*/ 799344 w 1014076"/>
                <a:gd name="connsiteY208" fmla="*/ 101845 h 1027506"/>
                <a:gd name="connsiteX209" fmla="*/ 801531 w 1014076"/>
                <a:gd name="connsiteY209" fmla="*/ 106466 h 1027506"/>
                <a:gd name="connsiteX210" fmla="*/ 801531 w 1014076"/>
                <a:gd name="connsiteY210" fmla="*/ 111087 h 1027506"/>
                <a:gd name="connsiteX211" fmla="*/ 799344 w 1014076"/>
                <a:gd name="connsiteY211" fmla="*/ 115708 h 1027506"/>
                <a:gd name="connsiteX212" fmla="*/ 793098 w 1014076"/>
                <a:gd name="connsiteY212" fmla="*/ 157358 h 1027506"/>
                <a:gd name="connsiteX213" fmla="*/ 790975 w 1014076"/>
                <a:gd name="connsiteY213" fmla="*/ 166599 h 1027506"/>
                <a:gd name="connsiteX214" fmla="*/ 788851 w 1014076"/>
                <a:gd name="connsiteY214" fmla="*/ 168909 h 1027506"/>
                <a:gd name="connsiteX215" fmla="*/ 784541 w 1014076"/>
                <a:gd name="connsiteY215" fmla="*/ 178214 h 1027506"/>
                <a:gd name="connsiteX216" fmla="*/ 780232 w 1014076"/>
                <a:gd name="connsiteY216" fmla="*/ 182834 h 1027506"/>
                <a:gd name="connsiteX217" fmla="*/ 778109 w 1014076"/>
                <a:gd name="connsiteY217" fmla="*/ 187455 h 1027506"/>
                <a:gd name="connsiteX218" fmla="*/ 775985 w 1014076"/>
                <a:gd name="connsiteY218" fmla="*/ 189766 h 1027506"/>
                <a:gd name="connsiteX219" fmla="*/ 775985 w 1014076"/>
                <a:gd name="connsiteY219" fmla="*/ 199007 h 1027506"/>
                <a:gd name="connsiteX220" fmla="*/ 773799 w 1014076"/>
                <a:gd name="connsiteY220" fmla="*/ 205939 h 1027506"/>
                <a:gd name="connsiteX221" fmla="*/ 771675 w 1014076"/>
                <a:gd name="connsiteY221" fmla="*/ 210559 h 1027506"/>
                <a:gd name="connsiteX222" fmla="*/ 767365 w 1014076"/>
                <a:gd name="connsiteY222" fmla="*/ 212870 h 1027506"/>
                <a:gd name="connsiteX223" fmla="*/ 748066 w 1014076"/>
                <a:gd name="connsiteY223" fmla="*/ 219801 h 1027506"/>
                <a:gd name="connsiteX224" fmla="*/ 743757 w 1014076"/>
                <a:gd name="connsiteY224" fmla="*/ 219801 h 1027506"/>
                <a:gd name="connsiteX225" fmla="*/ 739509 w 1014076"/>
                <a:gd name="connsiteY225" fmla="*/ 222174 h 1027506"/>
                <a:gd name="connsiteX226" fmla="*/ 737323 w 1014076"/>
                <a:gd name="connsiteY226" fmla="*/ 222174 h 1027506"/>
                <a:gd name="connsiteX227" fmla="*/ 737323 w 1014076"/>
                <a:gd name="connsiteY227" fmla="*/ 219801 h 1027506"/>
                <a:gd name="connsiteX228" fmla="*/ 735200 w 1014076"/>
                <a:gd name="connsiteY228" fmla="*/ 217490 h 1027506"/>
                <a:gd name="connsiteX229" fmla="*/ 726580 w 1014076"/>
                <a:gd name="connsiteY229" fmla="*/ 198757 h 1027506"/>
                <a:gd name="connsiteX230" fmla="*/ 724456 w 1014076"/>
                <a:gd name="connsiteY230" fmla="*/ 196447 h 1027506"/>
                <a:gd name="connsiteX231" fmla="*/ 715900 w 1014076"/>
                <a:gd name="connsiteY231" fmla="*/ 189516 h 1027506"/>
                <a:gd name="connsiteX232" fmla="*/ 698911 w 1014076"/>
                <a:gd name="connsiteY232" fmla="*/ 183022 h 1027506"/>
                <a:gd name="connsiteX233" fmla="*/ 686044 w 1014076"/>
                <a:gd name="connsiteY233" fmla="*/ 178401 h 1027506"/>
                <a:gd name="connsiteX234" fmla="*/ 681735 w 1014076"/>
                <a:gd name="connsiteY234" fmla="*/ 176028 h 1027506"/>
                <a:gd name="connsiteX235" fmla="*/ 677487 w 1014076"/>
                <a:gd name="connsiteY235" fmla="*/ 169097 h 1027506"/>
                <a:gd name="connsiteX236" fmla="*/ 673178 w 1014076"/>
                <a:gd name="connsiteY236" fmla="*/ 164476 h 1027506"/>
                <a:gd name="connsiteX237" fmla="*/ 668868 w 1014076"/>
                <a:gd name="connsiteY237" fmla="*/ 155234 h 1027506"/>
                <a:gd name="connsiteX238" fmla="*/ 666745 w 1014076"/>
                <a:gd name="connsiteY238" fmla="*/ 152924 h 1027506"/>
                <a:gd name="connsiteX239" fmla="*/ 653879 w 1014076"/>
                <a:gd name="connsiteY239" fmla="*/ 152924 h 1027506"/>
                <a:gd name="connsiteX240" fmla="*/ 645322 w 1014076"/>
                <a:gd name="connsiteY240" fmla="*/ 134191 h 1027506"/>
                <a:gd name="connsiteX241" fmla="*/ 651568 w 1014076"/>
                <a:gd name="connsiteY241" fmla="*/ 127197 h 1027506"/>
                <a:gd name="connsiteX242" fmla="*/ 651568 w 1014076"/>
                <a:gd name="connsiteY242" fmla="*/ 117956 h 1027506"/>
                <a:gd name="connsiteX243" fmla="*/ 653691 w 1014076"/>
                <a:gd name="connsiteY243" fmla="*/ 113335 h 1027506"/>
                <a:gd name="connsiteX244" fmla="*/ 655814 w 1014076"/>
                <a:gd name="connsiteY244" fmla="*/ 111024 h 1027506"/>
                <a:gd name="connsiteX245" fmla="*/ 660125 w 1014076"/>
                <a:gd name="connsiteY245" fmla="*/ 108714 h 1027506"/>
                <a:gd name="connsiteX246" fmla="*/ 662248 w 1014076"/>
                <a:gd name="connsiteY246" fmla="*/ 106404 h 1027506"/>
                <a:gd name="connsiteX247" fmla="*/ 660125 w 1014076"/>
                <a:gd name="connsiteY247" fmla="*/ 87671 h 1027506"/>
                <a:gd name="connsiteX248" fmla="*/ 666370 w 1014076"/>
                <a:gd name="connsiteY248" fmla="*/ 80677 h 1027506"/>
                <a:gd name="connsiteX249" fmla="*/ 668494 w 1014076"/>
                <a:gd name="connsiteY249" fmla="*/ 82987 h 1027506"/>
                <a:gd name="connsiteX250" fmla="*/ 672803 w 1014076"/>
                <a:gd name="connsiteY250" fmla="*/ 82987 h 1027506"/>
                <a:gd name="connsiteX251" fmla="*/ 674927 w 1014076"/>
                <a:gd name="connsiteY251" fmla="*/ 85298 h 1027506"/>
                <a:gd name="connsiteX252" fmla="*/ 677113 w 1014076"/>
                <a:gd name="connsiteY252" fmla="*/ 85298 h 1027506"/>
                <a:gd name="connsiteX253" fmla="*/ 679236 w 1014076"/>
                <a:gd name="connsiteY253" fmla="*/ 82987 h 1027506"/>
                <a:gd name="connsiteX254" fmla="*/ 681360 w 1014076"/>
                <a:gd name="connsiteY254" fmla="*/ 78366 h 1027506"/>
                <a:gd name="connsiteX255" fmla="*/ 681360 w 1014076"/>
                <a:gd name="connsiteY255" fmla="*/ 69125 h 1027506"/>
                <a:gd name="connsiteX256" fmla="*/ 694289 w 1014076"/>
                <a:gd name="connsiteY256" fmla="*/ 55262 h 1027506"/>
                <a:gd name="connsiteX257" fmla="*/ 692103 w 1014076"/>
                <a:gd name="connsiteY257" fmla="*/ 50642 h 1027506"/>
                <a:gd name="connsiteX258" fmla="*/ 683546 w 1014076"/>
                <a:gd name="connsiteY258" fmla="*/ 41338 h 1027506"/>
                <a:gd name="connsiteX259" fmla="*/ 674927 w 1014076"/>
                <a:gd name="connsiteY259" fmla="*/ 41338 h 1027506"/>
                <a:gd name="connsiteX260" fmla="*/ 668681 w 1014076"/>
                <a:gd name="connsiteY260" fmla="*/ 43710 h 1027506"/>
                <a:gd name="connsiteX261" fmla="*/ 660125 w 1014076"/>
                <a:gd name="connsiteY261" fmla="*/ 48331 h 1027506"/>
                <a:gd name="connsiteX262" fmla="*/ 658000 w 1014076"/>
                <a:gd name="connsiteY262" fmla="*/ 52952 h 1027506"/>
                <a:gd name="connsiteX263" fmla="*/ 658000 w 1014076"/>
                <a:gd name="connsiteY263" fmla="*/ 46021 h 1027506"/>
                <a:gd name="connsiteX264" fmla="*/ 647258 w 1014076"/>
                <a:gd name="connsiteY264" fmla="*/ 48331 h 1027506"/>
                <a:gd name="connsiteX265" fmla="*/ 641012 w 1014076"/>
                <a:gd name="connsiteY265" fmla="*/ 52952 h 1027506"/>
                <a:gd name="connsiteX266" fmla="*/ 638826 w 1014076"/>
                <a:gd name="connsiteY266" fmla="*/ 46021 h 1027506"/>
                <a:gd name="connsiteX267" fmla="*/ 625959 w 1014076"/>
                <a:gd name="connsiteY267" fmla="*/ 43710 h 1027506"/>
                <a:gd name="connsiteX268" fmla="*/ 623836 w 1014076"/>
                <a:gd name="connsiteY268" fmla="*/ 41338 h 1027506"/>
                <a:gd name="connsiteX269" fmla="*/ 619526 w 1014076"/>
                <a:gd name="connsiteY269" fmla="*/ 39027 h 1027506"/>
                <a:gd name="connsiteX270" fmla="*/ 617402 w 1014076"/>
                <a:gd name="connsiteY270" fmla="*/ 36717 h 1027506"/>
                <a:gd name="connsiteX271" fmla="*/ 613093 w 1014076"/>
                <a:gd name="connsiteY271" fmla="*/ 34406 h 1027506"/>
                <a:gd name="connsiteX272" fmla="*/ 598103 w 1014076"/>
                <a:gd name="connsiteY272" fmla="*/ 34406 h 1027506"/>
                <a:gd name="connsiteX273" fmla="*/ 593794 w 1014076"/>
                <a:gd name="connsiteY273" fmla="*/ 32096 h 1027506"/>
                <a:gd name="connsiteX274" fmla="*/ 589609 w 1014076"/>
                <a:gd name="connsiteY274" fmla="*/ 32096 h 1027506"/>
                <a:gd name="connsiteX275" fmla="*/ 589609 w 1014076"/>
                <a:gd name="connsiteY275" fmla="*/ 29785 h 1027506"/>
                <a:gd name="connsiteX276" fmla="*/ 587485 w 1014076"/>
                <a:gd name="connsiteY276" fmla="*/ 27475 h 1027506"/>
                <a:gd name="connsiteX277" fmla="*/ 583175 w 1014076"/>
                <a:gd name="connsiteY277" fmla="*/ 18233 h 1027506"/>
                <a:gd name="connsiteX278" fmla="*/ 581052 w 1014076"/>
                <a:gd name="connsiteY278" fmla="*/ 15923 h 1027506"/>
                <a:gd name="connsiteX279" fmla="*/ 578928 w 1014076"/>
                <a:gd name="connsiteY279" fmla="*/ 15923 h 1027506"/>
                <a:gd name="connsiteX280" fmla="*/ 578928 w 1014076"/>
                <a:gd name="connsiteY280" fmla="*/ 20544 h 1027506"/>
                <a:gd name="connsiteX281" fmla="*/ 576742 w 1014076"/>
                <a:gd name="connsiteY281" fmla="*/ 22854 h 1027506"/>
                <a:gd name="connsiteX282" fmla="*/ 572495 w 1014076"/>
                <a:gd name="connsiteY282" fmla="*/ 20544 h 1027506"/>
                <a:gd name="connsiteX283" fmla="*/ 570309 w 1014076"/>
                <a:gd name="connsiteY283" fmla="*/ 20544 h 1027506"/>
                <a:gd name="connsiteX284" fmla="*/ 566062 w 1014076"/>
                <a:gd name="connsiteY284" fmla="*/ 18233 h 1027506"/>
                <a:gd name="connsiteX285" fmla="*/ 559816 w 1014076"/>
                <a:gd name="connsiteY285" fmla="*/ 18233 h 1027506"/>
                <a:gd name="connsiteX286" fmla="*/ 559816 w 1014076"/>
                <a:gd name="connsiteY286" fmla="*/ 22854 h 1027506"/>
                <a:gd name="connsiteX287" fmla="*/ 562002 w 1014076"/>
                <a:gd name="connsiteY287" fmla="*/ 25165 h 1027506"/>
                <a:gd name="connsiteX288" fmla="*/ 555756 w 1014076"/>
                <a:gd name="connsiteY288" fmla="*/ 25165 h 1027506"/>
                <a:gd name="connsiteX289" fmla="*/ 553570 w 1014076"/>
                <a:gd name="connsiteY289" fmla="*/ 27475 h 1027506"/>
                <a:gd name="connsiteX290" fmla="*/ 553570 w 1014076"/>
                <a:gd name="connsiteY290" fmla="*/ 29785 h 1027506"/>
                <a:gd name="connsiteX291" fmla="*/ 555756 w 1014076"/>
                <a:gd name="connsiteY291" fmla="*/ 32096 h 1027506"/>
                <a:gd name="connsiteX292" fmla="*/ 560003 w 1014076"/>
                <a:gd name="connsiteY292" fmla="*/ 32096 h 1027506"/>
                <a:gd name="connsiteX293" fmla="*/ 568623 w 1014076"/>
                <a:gd name="connsiteY293" fmla="*/ 36717 h 1027506"/>
                <a:gd name="connsiteX294" fmla="*/ 570746 w 1014076"/>
                <a:gd name="connsiteY294" fmla="*/ 36717 h 1027506"/>
                <a:gd name="connsiteX295" fmla="*/ 575056 w 1014076"/>
                <a:gd name="connsiteY295" fmla="*/ 34406 h 1027506"/>
                <a:gd name="connsiteX296" fmla="*/ 577179 w 1014076"/>
                <a:gd name="connsiteY296" fmla="*/ 32096 h 1027506"/>
                <a:gd name="connsiteX297" fmla="*/ 587922 w 1014076"/>
                <a:gd name="connsiteY297" fmla="*/ 39027 h 1027506"/>
                <a:gd name="connsiteX298" fmla="*/ 585799 w 1014076"/>
                <a:gd name="connsiteY298" fmla="*/ 39027 h 1027506"/>
                <a:gd name="connsiteX299" fmla="*/ 583613 w 1014076"/>
                <a:gd name="connsiteY299" fmla="*/ 41338 h 1027506"/>
                <a:gd name="connsiteX300" fmla="*/ 570746 w 1014076"/>
                <a:gd name="connsiteY300" fmla="*/ 48331 h 1027506"/>
                <a:gd name="connsiteX301" fmla="*/ 562189 w 1014076"/>
                <a:gd name="connsiteY301" fmla="*/ 48331 h 1027506"/>
                <a:gd name="connsiteX302" fmla="*/ 555943 w 1014076"/>
                <a:gd name="connsiteY302" fmla="*/ 50642 h 1027506"/>
                <a:gd name="connsiteX303" fmla="*/ 540891 w 1014076"/>
                <a:gd name="connsiteY303" fmla="*/ 50642 h 1027506"/>
                <a:gd name="connsiteX304" fmla="*/ 536644 w 1014076"/>
                <a:gd name="connsiteY304" fmla="*/ 52952 h 1027506"/>
                <a:gd name="connsiteX305" fmla="*/ 530398 w 1014076"/>
                <a:gd name="connsiteY305" fmla="*/ 55262 h 1027506"/>
                <a:gd name="connsiteX306" fmla="*/ 526088 w 1014076"/>
                <a:gd name="connsiteY306" fmla="*/ 59883 h 1027506"/>
                <a:gd name="connsiteX307" fmla="*/ 519842 w 1014076"/>
                <a:gd name="connsiteY307" fmla="*/ 62194 h 1027506"/>
                <a:gd name="connsiteX308" fmla="*/ 515533 w 1014076"/>
                <a:gd name="connsiteY308" fmla="*/ 64504 h 1027506"/>
                <a:gd name="connsiteX309" fmla="*/ 513409 w 1014076"/>
                <a:gd name="connsiteY309" fmla="*/ 66815 h 1027506"/>
                <a:gd name="connsiteX310" fmla="*/ 511223 w 1014076"/>
                <a:gd name="connsiteY310" fmla="*/ 66815 h 1027506"/>
                <a:gd name="connsiteX311" fmla="*/ 511223 w 1014076"/>
                <a:gd name="connsiteY311" fmla="*/ 71435 h 1027506"/>
                <a:gd name="connsiteX312" fmla="*/ 509099 w 1014076"/>
                <a:gd name="connsiteY312" fmla="*/ 78366 h 1027506"/>
                <a:gd name="connsiteX313" fmla="*/ 509099 w 1014076"/>
                <a:gd name="connsiteY313" fmla="*/ 87671 h 1027506"/>
                <a:gd name="connsiteX314" fmla="*/ 511223 w 1014076"/>
                <a:gd name="connsiteY314" fmla="*/ 89981 h 1027506"/>
                <a:gd name="connsiteX315" fmla="*/ 515533 w 1014076"/>
                <a:gd name="connsiteY315" fmla="*/ 92291 h 1027506"/>
                <a:gd name="connsiteX316" fmla="*/ 517656 w 1014076"/>
                <a:gd name="connsiteY316" fmla="*/ 94602 h 1027506"/>
                <a:gd name="connsiteX317" fmla="*/ 500543 w 1014076"/>
                <a:gd name="connsiteY317" fmla="*/ 94602 h 1027506"/>
                <a:gd name="connsiteX318" fmla="*/ 489800 w 1014076"/>
                <a:gd name="connsiteY318" fmla="*/ 108464 h 1027506"/>
                <a:gd name="connsiteX319" fmla="*/ 489800 w 1014076"/>
                <a:gd name="connsiteY319" fmla="*/ 120578 h 1027506"/>
                <a:gd name="connsiteX320" fmla="*/ 487677 w 1014076"/>
                <a:gd name="connsiteY320" fmla="*/ 125199 h 1027506"/>
                <a:gd name="connsiteX321" fmla="*/ 487677 w 1014076"/>
                <a:gd name="connsiteY321" fmla="*/ 127509 h 1027506"/>
                <a:gd name="connsiteX322" fmla="*/ 489800 w 1014076"/>
                <a:gd name="connsiteY322" fmla="*/ 129820 h 1027506"/>
                <a:gd name="connsiteX323" fmla="*/ 494109 w 1014076"/>
                <a:gd name="connsiteY323" fmla="*/ 129820 h 1027506"/>
                <a:gd name="connsiteX324" fmla="*/ 502666 w 1014076"/>
                <a:gd name="connsiteY324" fmla="*/ 134503 h 1027506"/>
                <a:gd name="connsiteX325" fmla="*/ 504790 w 1014076"/>
                <a:gd name="connsiteY325" fmla="*/ 136814 h 1027506"/>
                <a:gd name="connsiteX326" fmla="*/ 504790 w 1014076"/>
                <a:gd name="connsiteY326" fmla="*/ 150676 h 1027506"/>
                <a:gd name="connsiteX327" fmla="*/ 496233 w 1014076"/>
                <a:gd name="connsiteY327" fmla="*/ 141434 h 1027506"/>
                <a:gd name="connsiteX328" fmla="*/ 485490 w 1014076"/>
                <a:gd name="connsiteY328" fmla="*/ 141434 h 1027506"/>
                <a:gd name="connsiteX329" fmla="*/ 481243 w 1014076"/>
                <a:gd name="connsiteY329" fmla="*/ 150676 h 1027506"/>
                <a:gd name="connsiteX330" fmla="*/ 468314 w 1014076"/>
                <a:gd name="connsiteY330" fmla="*/ 136814 h 1027506"/>
                <a:gd name="connsiteX331" fmla="*/ 466190 w 1014076"/>
                <a:gd name="connsiteY331" fmla="*/ 148366 h 1027506"/>
                <a:gd name="connsiteX332" fmla="*/ 457634 w 1014076"/>
                <a:gd name="connsiteY332" fmla="*/ 152986 h 1027506"/>
                <a:gd name="connsiteX333" fmla="*/ 459757 w 1014076"/>
                <a:gd name="connsiteY333" fmla="*/ 162228 h 1027506"/>
                <a:gd name="connsiteX334" fmla="*/ 449014 w 1014076"/>
                <a:gd name="connsiteY334" fmla="*/ 159918 h 1027506"/>
                <a:gd name="connsiteX335" fmla="*/ 459757 w 1014076"/>
                <a:gd name="connsiteY335" fmla="*/ 136814 h 1027506"/>
                <a:gd name="connsiteX336" fmla="*/ 457634 w 1014076"/>
                <a:gd name="connsiteY336" fmla="*/ 134503 h 1027506"/>
                <a:gd name="connsiteX337" fmla="*/ 455448 w 1014076"/>
                <a:gd name="connsiteY337" fmla="*/ 129820 h 1027506"/>
                <a:gd name="connsiteX338" fmla="*/ 455448 w 1014076"/>
                <a:gd name="connsiteY338" fmla="*/ 125199 h 1027506"/>
                <a:gd name="connsiteX339" fmla="*/ 453324 w 1014076"/>
                <a:gd name="connsiteY339" fmla="*/ 122889 h 1027506"/>
                <a:gd name="connsiteX340" fmla="*/ 449014 w 1014076"/>
                <a:gd name="connsiteY340" fmla="*/ 120578 h 1027506"/>
                <a:gd name="connsiteX341" fmla="*/ 442769 w 1014076"/>
                <a:gd name="connsiteY341" fmla="*/ 120578 h 1027506"/>
                <a:gd name="connsiteX342" fmla="*/ 438459 w 1014076"/>
                <a:gd name="connsiteY342" fmla="*/ 109026 h 1027506"/>
                <a:gd name="connsiteX343" fmla="*/ 438459 w 1014076"/>
                <a:gd name="connsiteY343" fmla="*/ 106716 h 1027506"/>
                <a:gd name="connsiteX344" fmla="*/ 440645 w 1014076"/>
                <a:gd name="connsiteY344" fmla="*/ 104405 h 1027506"/>
                <a:gd name="connsiteX345" fmla="*/ 440645 w 1014076"/>
                <a:gd name="connsiteY345" fmla="*/ 99785 h 1027506"/>
                <a:gd name="connsiteX346" fmla="*/ 438459 w 1014076"/>
                <a:gd name="connsiteY346" fmla="*/ 95164 h 1027506"/>
                <a:gd name="connsiteX347" fmla="*/ 436335 w 1014076"/>
                <a:gd name="connsiteY347" fmla="*/ 92853 h 1027506"/>
                <a:gd name="connsiteX348" fmla="*/ 432026 w 1014076"/>
                <a:gd name="connsiteY348" fmla="*/ 90543 h 1027506"/>
                <a:gd name="connsiteX349" fmla="*/ 427778 w 1014076"/>
                <a:gd name="connsiteY349" fmla="*/ 92853 h 1027506"/>
                <a:gd name="connsiteX350" fmla="*/ 425592 w 1014076"/>
                <a:gd name="connsiteY350" fmla="*/ 95164 h 1027506"/>
                <a:gd name="connsiteX351" fmla="*/ 421346 w 1014076"/>
                <a:gd name="connsiteY351" fmla="*/ 97474 h 1027506"/>
                <a:gd name="connsiteX352" fmla="*/ 421346 w 1014076"/>
                <a:gd name="connsiteY352" fmla="*/ 101845 h 1027506"/>
                <a:gd name="connsiteX353" fmla="*/ 423469 w 1014076"/>
                <a:gd name="connsiteY353" fmla="*/ 104156 h 1027506"/>
                <a:gd name="connsiteX354" fmla="*/ 423469 w 1014076"/>
                <a:gd name="connsiteY354" fmla="*/ 108776 h 1027506"/>
                <a:gd name="connsiteX355" fmla="*/ 410602 w 1014076"/>
                <a:gd name="connsiteY355" fmla="*/ 106466 h 1027506"/>
                <a:gd name="connsiteX356" fmla="*/ 412726 w 1014076"/>
                <a:gd name="connsiteY356" fmla="*/ 118018 h 1027506"/>
                <a:gd name="connsiteX357" fmla="*/ 406481 w 1014076"/>
                <a:gd name="connsiteY357" fmla="*/ 115708 h 1027506"/>
                <a:gd name="connsiteX358" fmla="*/ 400235 w 1014076"/>
                <a:gd name="connsiteY358" fmla="*/ 118018 h 1027506"/>
                <a:gd name="connsiteX359" fmla="*/ 402421 w 1014076"/>
                <a:gd name="connsiteY359" fmla="*/ 120328 h 1027506"/>
                <a:gd name="connsiteX360" fmla="*/ 402421 w 1014076"/>
                <a:gd name="connsiteY360" fmla="*/ 127260 h 1027506"/>
                <a:gd name="connsiteX361" fmla="*/ 400235 w 1014076"/>
                <a:gd name="connsiteY361" fmla="*/ 131943 h 1027506"/>
                <a:gd name="connsiteX362" fmla="*/ 398111 w 1014076"/>
                <a:gd name="connsiteY362" fmla="*/ 134253 h 1027506"/>
                <a:gd name="connsiteX363" fmla="*/ 393801 w 1014076"/>
                <a:gd name="connsiteY363" fmla="*/ 136564 h 1027506"/>
                <a:gd name="connsiteX364" fmla="*/ 391678 w 1014076"/>
                <a:gd name="connsiteY364" fmla="*/ 138874 h 1027506"/>
                <a:gd name="connsiteX365" fmla="*/ 395925 w 1014076"/>
                <a:gd name="connsiteY365" fmla="*/ 124949 h 1027506"/>
                <a:gd name="connsiteX366" fmla="*/ 387368 w 1014076"/>
                <a:gd name="connsiteY366" fmla="*/ 134253 h 1027506"/>
                <a:gd name="connsiteX367" fmla="*/ 381122 w 1014076"/>
                <a:gd name="connsiteY367" fmla="*/ 134253 h 1027506"/>
                <a:gd name="connsiteX368" fmla="*/ 378999 w 1014076"/>
                <a:gd name="connsiteY368" fmla="*/ 138874 h 1027506"/>
                <a:gd name="connsiteX369" fmla="*/ 376813 w 1014076"/>
                <a:gd name="connsiteY369" fmla="*/ 141185 h 1027506"/>
                <a:gd name="connsiteX370" fmla="*/ 376813 w 1014076"/>
                <a:gd name="connsiteY370" fmla="*/ 145805 h 1027506"/>
                <a:gd name="connsiteX371" fmla="*/ 378999 w 1014076"/>
                <a:gd name="connsiteY371" fmla="*/ 150426 h 1027506"/>
                <a:gd name="connsiteX372" fmla="*/ 378999 w 1014076"/>
                <a:gd name="connsiteY372" fmla="*/ 152737 h 1027506"/>
                <a:gd name="connsiteX373" fmla="*/ 381122 w 1014076"/>
                <a:gd name="connsiteY373" fmla="*/ 157358 h 1027506"/>
                <a:gd name="connsiteX374" fmla="*/ 363946 w 1014076"/>
                <a:gd name="connsiteY374" fmla="*/ 148116 h 1027506"/>
                <a:gd name="connsiteX375" fmla="*/ 361823 w 1014076"/>
                <a:gd name="connsiteY375" fmla="*/ 161978 h 1027506"/>
                <a:gd name="connsiteX376" fmla="*/ 357513 w 1014076"/>
                <a:gd name="connsiteY376" fmla="*/ 164289 h 1027506"/>
                <a:gd name="connsiteX377" fmla="*/ 361823 w 1014076"/>
                <a:gd name="connsiteY377" fmla="*/ 173530 h 1027506"/>
                <a:gd name="connsiteX378" fmla="*/ 370379 w 1014076"/>
                <a:gd name="connsiteY378" fmla="*/ 173530 h 1027506"/>
                <a:gd name="connsiteX379" fmla="*/ 368256 w 1014076"/>
                <a:gd name="connsiteY379" fmla="*/ 180524 h 1027506"/>
                <a:gd name="connsiteX380" fmla="*/ 342522 w 1014076"/>
                <a:gd name="connsiteY380" fmla="*/ 182834 h 1027506"/>
                <a:gd name="connsiteX381" fmla="*/ 340336 w 1014076"/>
                <a:gd name="connsiteY381" fmla="*/ 180524 h 1027506"/>
                <a:gd name="connsiteX382" fmla="*/ 336090 w 1014076"/>
                <a:gd name="connsiteY382" fmla="*/ 178214 h 1027506"/>
                <a:gd name="connsiteX383" fmla="*/ 333904 w 1014076"/>
                <a:gd name="connsiteY383" fmla="*/ 178214 h 1027506"/>
                <a:gd name="connsiteX384" fmla="*/ 329656 w 1014076"/>
                <a:gd name="connsiteY384" fmla="*/ 180524 h 1027506"/>
                <a:gd name="connsiteX385" fmla="*/ 327470 w 1014076"/>
                <a:gd name="connsiteY385" fmla="*/ 182834 h 1027506"/>
                <a:gd name="connsiteX386" fmla="*/ 329656 w 1014076"/>
                <a:gd name="connsiteY386" fmla="*/ 187455 h 1027506"/>
                <a:gd name="connsiteX387" fmla="*/ 329656 w 1014076"/>
                <a:gd name="connsiteY387" fmla="*/ 189766 h 1027506"/>
                <a:gd name="connsiteX388" fmla="*/ 331780 w 1014076"/>
                <a:gd name="connsiteY388" fmla="*/ 194386 h 1027506"/>
                <a:gd name="connsiteX389" fmla="*/ 333904 w 1014076"/>
                <a:gd name="connsiteY389" fmla="*/ 196697 h 1027506"/>
                <a:gd name="connsiteX390" fmla="*/ 333904 w 1014076"/>
                <a:gd name="connsiteY390" fmla="*/ 208249 h 1027506"/>
                <a:gd name="connsiteX391" fmla="*/ 331780 w 1014076"/>
                <a:gd name="connsiteY391" fmla="*/ 217490 h 1027506"/>
                <a:gd name="connsiteX392" fmla="*/ 333904 w 1014076"/>
                <a:gd name="connsiteY392" fmla="*/ 231415 h 1027506"/>
                <a:gd name="connsiteX393" fmla="*/ 327658 w 1014076"/>
                <a:gd name="connsiteY393" fmla="*/ 231415 h 1027506"/>
                <a:gd name="connsiteX394" fmla="*/ 325534 w 1014076"/>
                <a:gd name="connsiteY394" fmla="*/ 201318 h 1027506"/>
                <a:gd name="connsiteX395" fmla="*/ 319288 w 1014076"/>
                <a:gd name="connsiteY395" fmla="*/ 196697 h 1027506"/>
                <a:gd name="connsiteX396" fmla="*/ 319288 w 1014076"/>
                <a:gd name="connsiteY396" fmla="*/ 185145 h 1027506"/>
                <a:gd name="connsiteX397" fmla="*/ 313042 w 1014076"/>
                <a:gd name="connsiteY397" fmla="*/ 185145 h 1027506"/>
                <a:gd name="connsiteX398" fmla="*/ 306796 w 1014076"/>
                <a:gd name="connsiteY398" fmla="*/ 194386 h 1027506"/>
                <a:gd name="connsiteX399" fmla="*/ 296054 w 1014076"/>
                <a:gd name="connsiteY399" fmla="*/ 205939 h 1027506"/>
                <a:gd name="connsiteX400" fmla="*/ 289808 w 1014076"/>
                <a:gd name="connsiteY400" fmla="*/ 210559 h 1027506"/>
                <a:gd name="connsiteX401" fmla="*/ 285498 w 1014076"/>
                <a:gd name="connsiteY401" fmla="*/ 215180 h 1027506"/>
                <a:gd name="connsiteX402" fmla="*/ 283374 w 1014076"/>
                <a:gd name="connsiteY402" fmla="*/ 219801 h 1027506"/>
                <a:gd name="connsiteX403" fmla="*/ 283374 w 1014076"/>
                <a:gd name="connsiteY403" fmla="*/ 231415 h 1027506"/>
                <a:gd name="connsiteX404" fmla="*/ 285498 w 1014076"/>
                <a:gd name="connsiteY404" fmla="*/ 233726 h 1027506"/>
                <a:gd name="connsiteX405" fmla="*/ 285498 w 1014076"/>
                <a:gd name="connsiteY405" fmla="*/ 238347 h 1027506"/>
                <a:gd name="connsiteX406" fmla="*/ 287684 w 1014076"/>
                <a:gd name="connsiteY406" fmla="*/ 238347 h 1027506"/>
                <a:gd name="connsiteX407" fmla="*/ 293930 w 1014076"/>
                <a:gd name="connsiteY407" fmla="*/ 245278 h 1027506"/>
                <a:gd name="connsiteX408" fmla="*/ 291744 w 1014076"/>
                <a:gd name="connsiteY408" fmla="*/ 249899 h 1027506"/>
                <a:gd name="connsiteX409" fmla="*/ 285498 w 1014076"/>
                <a:gd name="connsiteY409" fmla="*/ 252209 h 1027506"/>
                <a:gd name="connsiteX410" fmla="*/ 279253 w 1014076"/>
                <a:gd name="connsiteY410" fmla="*/ 256830 h 1027506"/>
                <a:gd name="connsiteX411" fmla="*/ 270695 w 1014076"/>
                <a:gd name="connsiteY411" fmla="*/ 261451 h 1027506"/>
                <a:gd name="connsiteX412" fmla="*/ 270695 w 1014076"/>
                <a:gd name="connsiteY412" fmla="*/ 268444 h 1027506"/>
                <a:gd name="connsiteX413" fmla="*/ 259952 w 1014076"/>
                <a:gd name="connsiteY413" fmla="*/ 279996 h 1027506"/>
                <a:gd name="connsiteX414" fmla="*/ 253706 w 1014076"/>
                <a:gd name="connsiteY414" fmla="*/ 282307 h 1027506"/>
                <a:gd name="connsiteX415" fmla="*/ 249397 w 1014076"/>
                <a:gd name="connsiteY415" fmla="*/ 286928 h 1027506"/>
                <a:gd name="connsiteX416" fmla="*/ 240840 w 1014076"/>
                <a:gd name="connsiteY416" fmla="*/ 291548 h 1027506"/>
                <a:gd name="connsiteX417" fmla="*/ 227974 w 1014076"/>
                <a:gd name="connsiteY417" fmla="*/ 293859 h 1027506"/>
                <a:gd name="connsiteX418" fmla="*/ 217231 w 1014076"/>
                <a:gd name="connsiteY418" fmla="*/ 296169 h 1027506"/>
                <a:gd name="connsiteX419" fmla="*/ 212921 w 1014076"/>
                <a:gd name="connsiteY419" fmla="*/ 296169 h 1027506"/>
                <a:gd name="connsiteX420" fmla="*/ 193621 w 1014076"/>
                <a:gd name="connsiteY420" fmla="*/ 293859 h 1027506"/>
                <a:gd name="connsiteX421" fmla="*/ 178631 w 1014076"/>
                <a:gd name="connsiteY421" fmla="*/ 300790 h 1027506"/>
                <a:gd name="connsiteX422" fmla="*/ 159332 w 1014076"/>
                <a:gd name="connsiteY422" fmla="*/ 303101 h 1027506"/>
                <a:gd name="connsiteX423" fmla="*/ 157146 w 1014076"/>
                <a:gd name="connsiteY423" fmla="*/ 307721 h 1027506"/>
                <a:gd name="connsiteX424" fmla="*/ 150900 w 1014076"/>
                <a:gd name="connsiteY424" fmla="*/ 307721 h 1027506"/>
                <a:gd name="connsiteX425" fmla="*/ 146590 w 1014076"/>
                <a:gd name="connsiteY425" fmla="*/ 310094 h 1027506"/>
                <a:gd name="connsiteX426" fmla="*/ 144467 w 1014076"/>
                <a:gd name="connsiteY426" fmla="*/ 312405 h 1027506"/>
                <a:gd name="connsiteX427" fmla="*/ 140157 w 1014076"/>
                <a:gd name="connsiteY427" fmla="*/ 314715 h 1027506"/>
                <a:gd name="connsiteX428" fmla="*/ 135910 w 1014076"/>
                <a:gd name="connsiteY428" fmla="*/ 319336 h 1027506"/>
                <a:gd name="connsiteX429" fmla="*/ 125167 w 1014076"/>
                <a:gd name="connsiteY429" fmla="*/ 319336 h 1027506"/>
                <a:gd name="connsiteX430" fmla="*/ 118921 w 1014076"/>
                <a:gd name="connsiteY430" fmla="*/ 321646 h 1027506"/>
                <a:gd name="connsiteX431" fmla="*/ 114611 w 1014076"/>
                <a:gd name="connsiteY431" fmla="*/ 323957 h 1027506"/>
                <a:gd name="connsiteX432" fmla="*/ 112488 w 1014076"/>
                <a:gd name="connsiteY432" fmla="*/ 328577 h 1027506"/>
                <a:gd name="connsiteX433" fmla="*/ 108179 w 1014076"/>
                <a:gd name="connsiteY433" fmla="*/ 330888 h 1027506"/>
                <a:gd name="connsiteX434" fmla="*/ 106054 w 1014076"/>
                <a:gd name="connsiteY434" fmla="*/ 335509 h 1027506"/>
                <a:gd name="connsiteX435" fmla="*/ 103869 w 1014076"/>
                <a:gd name="connsiteY435" fmla="*/ 337819 h 1027506"/>
                <a:gd name="connsiteX436" fmla="*/ 103869 w 1014076"/>
                <a:gd name="connsiteY436" fmla="*/ 340129 h 1027506"/>
                <a:gd name="connsiteX437" fmla="*/ 101745 w 1014076"/>
                <a:gd name="connsiteY437" fmla="*/ 340129 h 1027506"/>
                <a:gd name="connsiteX438" fmla="*/ 99622 w 1014076"/>
                <a:gd name="connsiteY438" fmla="*/ 342440 h 1027506"/>
                <a:gd name="connsiteX439" fmla="*/ 93376 w 1014076"/>
                <a:gd name="connsiteY439" fmla="*/ 342440 h 1027506"/>
                <a:gd name="connsiteX440" fmla="*/ 89066 w 1014076"/>
                <a:gd name="connsiteY440" fmla="*/ 344750 h 1027506"/>
                <a:gd name="connsiteX441" fmla="*/ 84757 w 1014076"/>
                <a:gd name="connsiteY441" fmla="*/ 344750 h 1027506"/>
                <a:gd name="connsiteX442" fmla="*/ 80509 w 1014076"/>
                <a:gd name="connsiteY442" fmla="*/ 347061 h 1027506"/>
                <a:gd name="connsiteX443" fmla="*/ 78323 w 1014076"/>
                <a:gd name="connsiteY443" fmla="*/ 349371 h 1027506"/>
                <a:gd name="connsiteX444" fmla="*/ 74013 w 1014076"/>
                <a:gd name="connsiteY444" fmla="*/ 351682 h 1027506"/>
                <a:gd name="connsiteX445" fmla="*/ 71890 w 1014076"/>
                <a:gd name="connsiteY445" fmla="*/ 358675 h 1027506"/>
                <a:gd name="connsiteX446" fmla="*/ 56900 w 1014076"/>
                <a:gd name="connsiteY446" fmla="*/ 374848 h 1027506"/>
                <a:gd name="connsiteX447" fmla="*/ 56900 w 1014076"/>
                <a:gd name="connsiteY447" fmla="*/ 377158 h 1027506"/>
                <a:gd name="connsiteX448" fmla="*/ 61147 w 1014076"/>
                <a:gd name="connsiteY448" fmla="*/ 351682 h 1027506"/>
                <a:gd name="connsiteX449" fmla="*/ 54901 w 1014076"/>
                <a:gd name="connsiteY449" fmla="*/ 353992 h 1027506"/>
                <a:gd name="connsiteX450" fmla="*/ 46344 w 1014076"/>
                <a:gd name="connsiteY450" fmla="*/ 377158 h 1027506"/>
                <a:gd name="connsiteX451" fmla="*/ 35602 w 1014076"/>
                <a:gd name="connsiteY451" fmla="*/ 400325 h 1027506"/>
                <a:gd name="connsiteX452" fmla="*/ 35602 w 1014076"/>
                <a:gd name="connsiteY452" fmla="*/ 407256 h 1027506"/>
                <a:gd name="connsiteX453" fmla="*/ 37788 w 1014076"/>
                <a:gd name="connsiteY453" fmla="*/ 409567 h 1027506"/>
                <a:gd name="connsiteX454" fmla="*/ 42034 w 1014076"/>
                <a:gd name="connsiteY454" fmla="*/ 411877 h 1027506"/>
                <a:gd name="connsiteX455" fmla="*/ 44221 w 1014076"/>
                <a:gd name="connsiteY455" fmla="*/ 411877 h 1027506"/>
                <a:gd name="connsiteX456" fmla="*/ 42034 w 1014076"/>
                <a:gd name="connsiteY456" fmla="*/ 416498 h 1027506"/>
                <a:gd name="connsiteX457" fmla="*/ 37788 w 1014076"/>
                <a:gd name="connsiteY457" fmla="*/ 418808 h 1027506"/>
                <a:gd name="connsiteX458" fmla="*/ 35602 w 1014076"/>
                <a:gd name="connsiteY458" fmla="*/ 423429 h 1027506"/>
                <a:gd name="connsiteX459" fmla="*/ 23110 w 1014076"/>
                <a:gd name="connsiteY459" fmla="*/ 432795 h 1027506"/>
                <a:gd name="connsiteX460" fmla="*/ 23110 w 1014076"/>
                <a:gd name="connsiteY460" fmla="*/ 437416 h 1027506"/>
                <a:gd name="connsiteX461" fmla="*/ 25233 w 1014076"/>
                <a:gd name="connsiteY461" fmla="*/ 444410 h 1027506"/>
                <a:gd name="connsiteX462" fmla="*/ 25233 w 1014076"/>
                <a:gd name="connsiteY462" fmla="*/ 449031 h 1027506"/>
                <a:gd name="connsiteX463" fmla="*/ 29543 w 1014076"/>
                <a:gd name="connsiteY463" fmla="*/ 458273 h 1027506"/>
                <a:gd name="connsiteX464" fmla="*/ 29543 w 1014076"/>
                <a:gd name="connsiteY464" fmla="*/ 462893 h 1027506"/>
                <a:gd name="connsiteX465" fmla="*/ 35789 w 1014076"/>
                <a:gd name="connsiteY465" fmla="*/ 476756 h 1027506"/>
                <a:gd name="connsiteX466" fmla="*/ 37913 w 1014076"/>
                <a:gd name="connsiteY466" fmla="*/ 483687 h 1027506"/>
                <a:gd name="connsiteX467" fmla="*/ 40099 w 1014076"/>
                <a:gd name="connsiteY467" fmla="*/ 488370 h 1027506"/>
                <a:gd name="connsiteX468" fmla="*/ 40099 w 1014076"/>
                <a:gd name="connsiteY468" fmla="*/ 492991 h 1027506"/>
                <a:gd name="connsiteX469" fmla="*/ 37913 w 1014076"/>
                <a:gd name="connsiteY469" fmla="*/ 492991 h 1027506"/>
                <a:gd name="connsiteX470" fmla="*/ 33665 w 1014076"/>
                <a:gd name="connsiteY470" fmla="*/ 488370 h 1027506"/>
                <a:gd name="connsiteX471" fmla="*/ 31479 w 1014076"/>
                <a:gd name="connsiteY471" fmla="*/ 483687 h 1027506"/>
                <a:gd name="connsiteX472" fmla="*/ 25233 w 1014076"/>
                <a:gd name="connsiteY472" fmla="*/ 476756 h 1027506"/>
                <a:gd name="connsiteX473" fmla="*/ 23110 w 1014076"/>
                <a:gd name="connsiteY473" fmla="*/ 472135 h 1027506"/>
                <a:gd name="connsiteX474" fmla="*/ 16864 w 1014076"/>
                <a:gd name="connsiteY474" fmla="*/ 469824 h 1027506"/>
                <a:gd name="connsiteX475" fmla="*/ 23110 w 1014076"/>
                <a:gd name="connsiteY475" fmla="*/ 488557 h 1027506"/>
                <a:gd name="connsiteX476" fmla="*/ 10243 w 1014076"/>
                <a:gd name="connsiteY476" fmla="*/ 476943 h 1027506"/>
                <a:gd name="connsiteX477" fmla="*/ 10243 w 1014076"/>
                <a:gd name="connsiteY477" fmla="*/ 497799 h 1027506"/>
                <a:gd name="connsiteX478" fmla="*/ 20923 w 1014076"/>
                <a:gd name="connsiteY478" fmla="*/ 520903 h 1027506"/>
                <a:gd name="connsiteX479" fmla="*/ 23110 w 1014076"/>
                <a:gd name="connsiteY479" fmla="*/ 523213 h 1027506"/>
                <a:gd name="connsiteX480" fmla="*/ 23110 w 1014076"/>
                <a:gd name="connsiteY480" fmla="*/ 527834 h 1027506"/>
                <a:gd name="connsiteX481" fmla="*/ 20923 w 1014076"/>
                <a:gd name="connsiteY481" fmla="*/ 530145 h 1027506"/>
                <a:gd name="connsiteX482" fmla="*/ 18800 w 1014076"/>
                <a:gd name="connsiteY482" fmla="*/ 534828 h 1027506"/>
                <a:gd name="connsiteX483" fmla="*/ 18800 w 1014076"/>
                <a:gd name="connsiteY483" fmla="*/ 539449 h 1027506"/>
                <a:gd name="connsiteX484" fmla="*/ 16677 w 1014076"/>
                <a:gd name="connsiteY484" fmla="*/ 544070 h 1027506"/>
                <a:gd name="connsiteX485" fmla="*/ 18800 w 1014076"/>
                <a:gd name="connsiteY485" fmla="*/ 546380 h 1027506"/>
                <a:gd name="connsiteX486" fmla="*/ 20923 w 1014076"/>
                <a:gd name="connsiteY486" fmla="*/ 551001 h 1027506"/>
                <a:gd name="connsiteX487" fmla="*/ 27169 w 1014076"/>
                <a:gd name="connsiteY487" fmla="*/ 557932 h 1027506"/>
                <a:gd name="connsiteX488" fmla="*/ 29356 w 1014076"/>
                <a:gd name="connsiteY488" fmla="*/ 562553 h 1027506"/>
                <a:gd name="connsiteX489" fmla="*/ 31479 w 1014076"/>
                <a:gd name="connsiteY489" fmla="*/ 564864 h 1027506"/>
                <a:gd name="connsiteX490" fmla="*/ 33665 w 1014076"/>
                <a:gd name="connsiteY490" fmla="*/ 569484 h 1027506"/>
                <a:gd name="connsiteX491" fmla="*/ 33665 w 1014076"/>
                <a:gd name="connsiteY491" fmla="*/ 581099 h 1027506"/>
                <a:gd name="connsiteX492" fmla="*/ 31479 w 1014076"/>
                <a:gd name="connsiteY492" fmla="*/ 585719 h 1027506"/>
                <a:gd name="connsiteX493" fmla="*/ 29356 w 1014076"/>
                <a:gd name="connsiteY493" fmla="*/ 588030 h 1027506"/>
                <a:gd name="connsiteX494" fmla="*/ 31479 w 1014076"/>
                <a:gd name="connsiteY494" fmla="*/ 594961 h 1027506"/>
                <a:gd name="connsiteX495" fmla="*/ 31479 w 1014076"/>
                <a:gd name="connsiteY495" fmla="*/ 599582 h 1027506"/>
                <a:gd name="connsiteX496" fmla="*/ 33665 w 1014076"/>
                <a:gd name="connsiteY496" fmla="*/ 606513 h 1027506"/>
                <a:gd name="connsiteX497" fmla="*/ 33665 w 1014076"/>
                <a:gd name="connsiteY497" fmla="*/ 613444 h 1027506"/>
                <a:gd name="connsiteX498" fmla="*/ 35789 w 1014076"/>
                <a:gd name="connsiteY498" fmla="*/ 615755 h 1027506"/>
                <a:gd name="connsiteX499" fmla="*/ 35789 w 1014076"/>
                <a:gd name="connsiteY499" fmla="*/ 618065 h 1027506"/>
                <a:gd name="connsiteX500" fmla="*/ 33728 w 1014076"/>
                <a:gd name="connsiteY500" fmla="*/ 618065 h 1027506"/>
                <a:gd name="connsiteX501" fmla="*/ 27482 w 1014076"/>
                <a:gd name="connsiteY501" fmla="*/ 625059 h 1027506"/>
                <a:gd name="connsiteX502" fmla="*/ 29668 w 1014076"/>
                <a:gd name="connsiteY502" fmla="*/ 627369 h 1027506"/>
                <a:gd name="connsiteX503" fmla="*/ 29668 w 1014076"/>
                <a:gd name="connsiteY503" fmla="*/ 631990 h 1027506"/>
                <a:gd name="connsiteX504" fmla="*/ 31791 w 1014076"/>
                <a:gd name="connsiteY504" fmla="*/ 636611 h 1027506"/>
                <a:gd name="connsiteX505" fmla="*/ 31791 w 1014076"/>
                <a:gd name="connsiteY505" fmla="*/ 641232 h 1027506"/>
                <a:gd name="connsiteX506" fmla="*/ 33978 w 1014076"/>
                <a:gd name="connsiteY506" fmla="*/ 643542 h 1027506"/>
                <a:gd name="connsiteX507" fmla="*/ 33978 w 1014076"/>
                <a:gd name="connsiteY507" fmla="*/ 645852 h 1027506"/>
                <a:gd name="connsiteX508" fmla="*/ 36101 w 1014076"/>
                <a:gd name="connsiteY508" fmla="*/ 645852 h 1027506"/>
                <a:gd name="connsiteX509" fmla="*/ 38225 w 1014076"/>
                <a:gd name="connsiteY509" fmla="*/ 648163 h 1027506"/>
                <a:gd name="connsiteX510" fmla="*/ 44470 w 1014076"/>
                <a:gd name="connsiteY510" fmla="*/ 662025 h 1027506"/>
                <a:gd name="connsiteX511" fmla="*/ 44470 w 1014076"/>
                <a:gd name="connsiteY511" fmla="*/ 666646 h 1027506"/>
                <a:gd name="connsiteX512" fmla="*/ 38225 w 1014076"/>
                <a:gd name="connsiteY512" fmla="*/ 680571 h 1027506"/>
                <a:gd name="connsiteX513" fmla="*/ 31979 w 1014076"/>
                <a:gd name="connsiteY513" fmla="*/ 687502 h 1027506"/>
                <a:gd name="connsiteX514" fmla="*/ 31979 w 1014076"/>
                <a:gd name="connsiteY514" fmla="*/ 703675 h 1027506"/>
                <a:gd name="connsiteX515" fmla="*/ 29855 w 1014076"/>
                <a:gd name="connsiteY515" fmla="*/ 710606 h 1027506"/>
                <a:gd name="connsiteX516" fmla="*/ 21236 w 1014076"/>
                <a:gd name="connsiteY516" fmla="*/ 720035 h 1027506"/>
                <a:gd name="connsiteX517" fmla="*/ 14990 w 1014076"/>
                <a:gd name="connsiteY517" fmla="*/ 720035 h 1027506"/>
                <a:gd name="connsiteX518" fmla="*/ 10743 w 1014076"/>
                <a:gd name="connsiteY518" fmla="*/ 722346 h 1027506"/>
                <a:gd name="connsiteX519" fmla="*/ 6433 w 1014076"/>
                <a:gd name="connsiteY519" fmla="*/ 720035 h 1027506"/>
                <a:gd name="connsiteX520" fmla="*/ 2123 w 1014076"/>
                <a:gd name="connsiteY520" fmla="*/ 720035 h 1027506"/>
                <a:gd name="connsiteX521" fmla="*/ 0 w 1014076"/>
                <a:gd name="connsiteY521" fmla="*/ 740829 h 1027506"/>
                <a:gd name="connsiteX522" fmla="*/ 4310 w 1014076"/>
                <a:gd name="connsiteY522" fmla="*/ 740829 h 1027506"/>
                <a:gd name="connsiteX523" fmla="*/ 8557 w 1014076"/>
                <a:gd name="connsiteY523" fmla="*/ 743139 h 1027506"/>
                <a:gd name="connsiteX524" fmla="*/ 14803 w 1014076"/>
                <a:gd name="connsiteY524" fmla="*/ 743139 h 1027506"/>
                <a:gd name="connsiteX525" fmla="*/ 19113 w 1014076"/>
                <a:gd name="connsiteY525" fmla="*/ 745450 h 1027506"/>
                <a:gd name="connsiteX526" fmla="*/ 25359 w 1014076"/>
                <a:gd name="connsiteY526" fmla="*/ 752381 h 1027506"/>
                <a:gd name="connsiteX527" fmla="*/ 27482 w 1014076"/>
                <a:gd name="connsiteY527" fmla="*/ 757064 h 1027506"/>
                <a:gd name="connsiteX528" fmla="*/ 38225 w 1014076"/>
                <a:gd name="connsiteY528" fmla="*/ 754691 h 1027506"/>
                <a:gd name="connsiteX529" fmla="*/ 40410 w 1014076"/>
                <a:gd name="connsiteY529" fmla="*/ 759375 h 1027506"/>
                <a:gd name="connsiteX530" fmla="*/ 48967 w 1014076"/>
                <a:gd name="connsiteY530" fmla="*/ 763995 h 1027506"/>
                <a:gd name="connsiteX531" fmla="*/ 61834 w 1014076"/>
                <a:gd name="connsiteY531" fmla="*/ 763995 h 1027506"/>
                <a:gd name="connsiteX532" fmla="*/ 74701 w 1014076"/>
                <a:gd name="connsiteY532" fmla="*/ 759375 h 1027506"/>
                <a:gd name="connsiteX533" fmla="*/ 83319 w 1014076"/>
                <a:gd name="connsiteY533" fmla="*/ 759375 h 1027506"/>
                <a:gd name="connsiteX534" fmla="*/ 83319 w 1014076"/>
                <a:gd name="connsiteY534" fmla="*/ 752381 h 1027506"/>
                <a:gd name="connsiteX535" fmla="*/ 81134 w 1014076"/>
                <a:gd name="connsiteY535" fmla="*/ 750071 h 1027506"/>
                <a:gd name="connsiteX536" fmla="*/ 94000 w 1014076"/>
                <a:gd name="connsiteY536" fmla="*/ 752381 h 1027506"/>
                <a:gd name="connsiteX537" fmla="*/ 98310 w 1014076"/>
                <a:gd name="connsiteY537" fmla="*/ 745450 h 1027506"/>
                <a:gd name="connsiteX538" fmla="*/ 113362 w 1014076"/>
                <a:gd name="connsiteY538" fmla="*/ 743139 h 1027506"/>
                <a:gd name="connsiteX539" fmla="*/ 126229 w 1014076"/>
                <a:gd name="connsiteY539" fmla="*/ 729277 h 1027506"/>
                <a:gd name="connsiteX540" fmla="*/ 130476 w 1014076"/>
                <a:gd name="connsiteY540" fmla="*/ 726966 h 1027506"/>
                <a:gd name="connsiteX541" fmla="*/ 132662 w 1014076"/>
                <a:gd name="connsiteY541" fmla="*/ 726966 h 1027506"/>
                <a:gd name="connsiteX542" fmla="*/ 149775 w 1014076"/>
                <a:gd name="connsiteY542" fmla="*/ 736208 h 1027506"/>
                <a:gd name="connsiteX543" fmla="*/ 151962 w 1014076"/>
                <a:gd name="connsiteY543" fmla="*/ 733898 h 1027506"/>
                <a:gd name="connsiteX544" fmla="*/ 169138 w 1014076"/>
                <a:gd name="connsiteY544" fmla="*/ 724656 h 1027506"/>
                <a:gd name="connsiteX545" fmla="*/ 171262 w 1014076"/>
                <a:gd name="connsiteY545" fmla="*/ 722346 h 1027506"/>
                <a:gd name="connsiteX546" fmla="*/ 173385 w 1014076"/>
                <a:gd name="connsiteY546" fmla="*/ 722346 h 1027506"/>
                <a:gd name="connsiteX547" fmla="*/ 177695 w 1014076"/>
                <a:gd name="connsiteY547" fmla="*/ 724656 h 1027506"/>
                <a:gd name="connsiteX548" fmla="*/ 179818 w 1014076"/>
                <a:gd name="connsiteY548" fmla="*/ 726966 h 1027506"/>
                <a:gd name="connsiteX549" fmla="*/ 184128 w 1014076"/>
                <a:gd name="connsiteY549" fmla="*/ 726966 h 1027506"/>
                <a:gd name="connsiteX550" fmla="*/ 188438 w 1014076"/>
                <a:gd name="connsiteY550" fmla="*/ 729277 h 1027506"/>
                <a:gd name="connsiteX551" fmla="*/ 190561 w 1014076"/>
                <a:gd name="connsiteY551" fmla="*/ 729277 h 1027506"/>
                <a:gd name="connsiteX552" fmla="*/ 196807 w 1014076"/>
                <a:gd name="connsiteY552" fmla="*/ 726966 h 1027506"/>
                <a:gd name="connsiteX553" fmla="*/ 205426 w 1014076"/>
                <a:gd name="connsiteY553" fmla="*/ 722346 h 1027506"/>
                <a:gd name="connsiteX554" fmla="*/ 207550 w 1014076"/>
                <a:gd name="connsiteY554" fmla="*/ 722346 h 1027506"/>
                <a:gd name="connsiteX555" fmla="*/ 211860 w 1014076"/>
                <a:gd name="connsiteY555" fmla="*/ 724656 h 1027506"/>
                <a:gd name="connsiteX556" fmla="*/ 216106 w 1014076"/>
                <a:gd name="connsiteY556" fmla="*/ 724656 h 1027506"/>
                <a:gd name="connsiteX557" fmla="*/ 222352 w 1014076"/>
                <a:gd name="connsiteY557" fmla="*/ 726966 h 1027506"/>
                <a:gd name="connsiteX558" fmla="*/ 226662 w 1014076"/>
                <a:gd name="connsiteY558" fmla="*/ 726966 h 1027506"/>
                <a:gd name="connsiteX559" fmla="*/ 230971 w 1014076"/>
                <a:gd name="connsiteY559" fmla="*/ 724656 h 1027506"/>
                <a:gd name="connsiteX560" fmla="*/ 233096 w 1014076"/>
                <a:gd name="connsiteY560" fmla="*/ 722346 h 1027506"/>
                <a:gd name="connsiteX561" fmla="*/ 233096 w 1014076"/>
                <a:gd name="connsiteY561" fmla="*/ 713104 h 1027506"/>
                <a:gd name="connsiteX562" fmla="*/ 237405 w 1014076"/>
                <a:gd name="connsiteY562" fmla="*/ 713104 h 1027506"/>
                <a:gd name="connsiteX563" fmla="*/ 239528 w 1014076"/>
                <a:gd name="connsiteY563" fmla="*/ 710731 h 1027506"/>
                <a:gd name="connsiteX564" fmla="*/ 241715 w 1014076"/>
                <a:gd name="connsiteY564" fmla="*/ 710731 h 1027506"/>
                <a:gd name="connsiteX565" fmla="*/ 243838 w 1014076"/>
                <a:gd name="connsiteY565" fmla="*/ 708421 h 1027506"/>
                <a:gd name="connsiteX566" fmla="*/ 245962 w 1014076"/>
                <a:gd name="connsiteY566" fmla="*/ 703800 h 1027506"/>
                <a:gd name="connsiteX567" fmla="*/ 250272 w 1014076"/>
                <a:gd name="connsiteY567" fmla="*/ 689938 h 1027506"/>
                <a:gd name="connsiteX568" fmla="*/ 254581 w 1014076"/>
                <a:gd name="connsiteY568" fmla="*/ 685317 h 1027506"/>
                <a:gd name="connsiteX569" fmla="*/ 258829 w 1014076"/>
                <a:gd name="connsiteY569" fmla="*/ 683006 h 1027506"/>
                <a:gd name="connsiteX570" fmla="*/ 265074 w 1014076"/>
                <a:gd name="connsiteY570" fmla="*/ 680696 h 1027506"/>
                <a:gd name="connsiteX571" fmla="*/ 269384 w 1014076"/>
                <a:gd name="connsiteY571" fmla="*/ 680696 h 1027506"/>
                <a:gd name="connsiteX572" fmla="*/ 275629 w 1014076"/>
                <a:gd name="connsiteY572" fmla="*/ 683006 h 1027506"/>
                <a:gd name="connsiteX573" fmla="*/ 284249 w 1014076"/>
                <a:gd name="connsiteY573" fmla="*/ 683006 h 1027506"/>
                <a:gd name="connsiteX574" fmla="*/ 292806 w 1014076"/>
                <a:gd name="connsiteY574" fmla="*/ 678386 h 1027506"/>
                <a:gd name="connsiteX575" fmla="*/ 299051 w 1014076"/>
                <a:gd name="connsiteY575" fmla="*/ 676075 h 1027506"/>
                <a:gd name="connsiteX576" fmla="*/ 305297 w 1014076"/>
                <a:gd name="connsiteY576" fmla="*/ 671454 h 1027506"/>
                <a:gd name="connsiteX577" fmla="*/ 311543 w 1014076"/>
                <a:gd name="connsiteY577" fmla="*/ 669144 h 1027506"/>
                <a:gd name="connsiteX578" fmla="*/ 324410 w 1014076"/>
                <a:gd name="connsiteY578" fmla="*/ 669144 h 1027506"/>
                <a:gd name="connsiteX579" fmla="*/ 326596 w 1014076"/>
                <a:gd name="connsiteY579" fmla="*/ 671454 h 1027506"/>
                <a:gd name="connsiteX580" fmla="*/ 330843 w 1014076"/>
                <a:gd name="connsiteY580" fmla="*/ 671454 h 1027506"/>
                <a:gd name="connsiteX581" fmla="*/ 335153 w 1014076"/>
                <a:gd name="connsiteY581" fmla="*/ 673765 h 1027506"/>
                <a:gd name="connsiteX582" fmla="*/ 345895 w 1014076"/>
                <a:gd name="connsiteY582" fmla="*/ 671454 h 1027506"/>
                <a:gd name="connsiteX583" fmla="*/ 371628 w 1014076"/>
                <a:gd name="connsiteY583" fmla="*/ 657529 h 1027506"/>
                <a:gd name="connsiteX584" fmla="*/ 382371 w 1014076"/>
                <a:gd name="connsiteY584" fmla="*/ 652909 h 1027506"/>
                <a:gd name="connsiteX585" fmla="*/ 390928 w 1014076"/>
                <a:gd name="connsiteY585" fmla="*/ 650598 h 1027506"/>
                <a:gd name="connsiteX586" fmla="*/ 405980 w 1014076"/>
                <a:gd name="connsiteY586" fmla="*/ 648288 h 1027506"/>
                <a:gd name="connsiteX587" fmla="*/ 418847 w 1014076"/>
                <a:gd name="connsiteY587" fmla="*/ 645977 h 1027506"/>
                <a:gd name="connsiteX588" fmla="*/ 435961 w 1014076"/>
                <a:gd name="connsiteY588" fmla="*/ 645977 h 1027506"/>
                <a:gd name="connsiteX589" fmla="*/ 440270 w 1014076"/>
                <a:gd name="connsiteY589" fmla="*/ 641357 h 1027506"/>
                <a:gd name="connsiteX590" fmla="*/ 446516 w 1014076"/>
                <a:gd name="connsiteY590" fmla="*/ 648288 h 1027506"/>
                <a:gd name="connsiteX591" fmla="*/ 450826 w 1014076"/>
                <a:gd name="connsiteY591" fmla="*/ 650598 h 1027506"/>
                <a:gd name="connsiteX592" fmla="*/ 455135 w 1014076"/>
                <a:gd name="connsiteY592" fmla="*/ 655219 h 1027506"/>
                <a:gd name="connsiteX593" fmla="*/ 463692 w 1014076"/>
                <a:gd name="connsiteY593" fmla="*/ 659840 h 1027506"/>
                <a:gd name="connsiteX594" fmla="*/ 469938 w 1014076"/>
                <a:gd name="connsiteY594" fmla="*/ 662150 h 1027506"/>
                <a:gd name="connsiteX595" fmla="*/ 474248 w 1014076"/>
                <a:gd name="connsiteY595" fmla="*/ 662150 h 1027506"/>
                <a:gd name="connsiteX596" fmla="*/ 476371 w 1014076"/>
                <a:gd name="connsiteY596" fmla="*/ 659840 h 1027506"/>
                <a:gd name="connsiteX597" fmla="*/ 476371 w 1014076"/>
                <a:gd name="connsiteY597" fmla="*/ 662150 h 1027506"/>
                <a:gd name="connsiteX598" fmla="*/ 478557 w 1014076"/>
                <a:gd name="connsiteY598" fmla="*/ 664460 h 1027506"/>
                <a:gd name="connsiteX599" fmla="*/ 480681 w 1014076"/>
                <a:gd name="connsiteY599" fmla="*/ 669144 h 1027506"/>
                <a:gd name="connsiteX600" fmla="*/ 482805 w 1014076"/>
                <a:gd name="connsiteY600" fmla="*/ 671454 h 1027506"/>
                <a:gd name="connsiteX601" fmla="*/ 489051 w 1014076"/>
                <a:gd name="connsiteY601" fmla="*/ 671454 h 1027506"/>
                <a:gd name="connsiteX602" fmla="*/ 491236 w 1014076"/>
                <a:gd name="connsiteY602" fmla="*/ 669144 h 1027506"/>
                <a:gd name="connsiteX603" fmla="*/ 491236 w 1014076"/>
                <a:gd name="connsiteY603" fmla="*/ 676075 h 1027506"/>
                <a:gd name="connsiteX604" fmla="*/ 495484 w 1014076"/>
                <a:gd name="connsiteY604" fmla="*/ 676075 h 1027506"/>
                <a:gd name="connsiteX605" fmla="*/ 497670 w 1014076"/>
                <a:gd name="connsiteY605" fmla="*/ 678386 h 1027506"/>
                <a:gd name="connsiteX606" fmla="*/ 497670 w 1014076"/>
                <a:gd name="connsiteY606" fmla="*/ 682569 h 1027506"/>
                <a:gd name="connsiteX607" fmla="*/ 493360 w 1014076"/>
                <a:gd name="connsiteY607" fmla="*/ 691811 h 1027506"/>
                <a:gd name="connsiteX608" fmla="*/ 491236 w 1014076"/>
                <a:gd name="connsiteY608" fmla="*/ 694121 h 1027506"/>
                <a:gd name="connsiteX609" fmla="*/ 489051 w 1014076"/>
                <a:gd name="connsiteY609" fmla="*/ 698742 h 1027506"/>
                <a:gd name="connsiteX610" fmla="*/ 495296 w 1014076"/>
                <a:gd name="connsiteY610" fmla="*/ 710294 h 1027506"/>
                <a:gd name="connsiteX611" fmla="*/ 501542 w 1014076"/>
                <a:gd name="connsiteY611" fmla="*/ 705673 h 1027506"/>
                <a:gd name="connsiteX612" fmla="*/ 507788 w 1014076"/>
                <a:gd name="connsiteY612" fmla="*/ 719598 h 1027506"/>
                <a:gd name="connsiteX613" fmla="*/ 507788 w 1014076"/>
                <a:gd name="connsiteY613" fmla="*/ 721909 h 1027506"/>
                <a:gd name="connsiteX614" fmla="*/ 509974 w 1014076"/>
                <a:gd name="connsiteY614" fmla="*/ 724219 h 1027506"/>
                <a:gd name="connsiteX615" fmla="*/ 509974 w 1014076"/>
                <a:gd name="connsiteY615" fmla="*/ 733461 h 1027506"/>
                <a:gd name="connsiteX616" fmla="*/ 512097 w 1014076"/>
                <a:gd name="connsiteY616" fmla="*/ 738082 h 1027506"/>
                <a:gd name="connsiteX617" fmla="*/ 512097 w 1014076"/>
                <a:gd name="connsiteY617" fmla="*/ 742702 h 1027506"/>
                <a:gd name="connsiteX618" fmla="*/ 505851 w 1014076"/>
                <a:gd name="connsiteY618" fmla="*/ 742702 h 1027506"/>
                <a:gd name="connsiteX619" fmla="*/ 501542 w 1014076"/>
                <a:gd name="connsiteY619" fmla="*/ 740392 h 1027506"/>
                <a:gd name="connsiteX620" fmla="*/ 499419 w 1014076"/>
                <a:gd name="connsiteY620" fmla="*/ 740392 h 1027506"/>
                <a:gd name="connsiteX621" fmla="*/ 501542 w 1014076"/>
                <a:gd name="connsiteY621" fmla="*/ 754254 h 1027506"/>
                <a:gd name="connsiteX622" fmla="*/ 514408 w 1014076"/>
                <a:gd name="connsiteY622" fmla="*/ 754254 h 1027506"/>
                <a:gd name="connsiteX623" fmla="*/ 516595 w 1014076"/>
                <a:gd name="connsiteY623" fmla="*/ 756627 h 1027506"/>
                <a:gd name="connsiteX624" fmla="*/ 516595 w 1014076"/>
                <a:gd name="connsiteY624" fmla="*/ 758937 h 1027506"/>
                <a:gd name="connsiteX625" fmla="*/ 522841 w 1014076"/>
                <a:gd name="connsiteY625" fmla="*/ 758937 h 1027506"/>
                <a:gd name="connsiteX626" fmla="*/ 522841 w 1014076"/>
                <a:gd name="connsiteY626" fmla="*/ 754254 h 1027506"/>
                <a:gd name="connsiteX627" fmla="*/ 520717 w 1014076"/>
                <a:gd name="connsiteY627" fmla="*/ 747323 h 1027506"/>
                <a:gd name="connsiteX628" fmla="*/ 520717 w 1014076"/>
                <a:gd name="connsiteY628" fmla="*/ 742702 h 1027506"/>
                <a:gd name="connsiteX629" fmla="*/ 522841 w 1014076"/>
                <a:gd name="connsiteY629" fmla="*/ 738082 h 1027506"/>
                <a:gd name="connsiteX630" fmla="*/ 524964 w 1014076"/>
                <a:gd name="connsiteY630" fmla="*/ 735771 h 1027506"/>
                <a:gd name="connsiteX631" fmla="*/ 533583 w 1014076"/>
                <a:gd name="connsiteY631" fmla="*/ 731150 h 1027506"/>
                <a:gd name="connsiteX632" fmla="*/ 537830 w 1014076"/>
                <a:gd name="connsiteY632" fmla="*/ 731150 h 1027506"/>
                <a:gd name="connsiteX633" fmla="*/ 540017 w 1014076"/>
                <a:gd name="connsiteY633" fmla="*/ 728840 h 1027506"/>
                <a:gd name="connsiteX634" fmla="*/ 544264 w 1014076"/>
                <a:gd name="connsiteY634" fmla="*/ 726529 h 1027506"/>
                <a:gd name="connsiteX635" fmla="*/ 548574 w 1014076"/>
                <a:gd name="connsiteY635" fmla="*/ 721909 h 1027506"/>
                <a:gd name="connsiteX636" fmla="*/ 550697 w 1014076"/>
                <a:gd name="connsiteY636" fmla="*/ 717288 h 1027506"/>
                <a:gd name="connsiteX637" fmla="*/ 556943 w 1014076"/>
                <a:gd name="connsiteY637" fmla="*/ 710294 h 1027506"/>
                <a:gd name="connsiteX638" fmla="*/ 556943 w 1014076"/>
                <a:gd name="connsiteY638" fmla="*/ 707984 h 1027506"/>
                <a:gd name="connsiteX639" fmla="*/ 565562 w 1014076"/>
                <a:gd name="connsiteY639" fmla="*/ 710294 h 1027506"/>
                <a:gd name="connsiteX640" fmla="*/ 571808 w 1014076"/>
                <a:gd name="connsiteY640" fmla="*/ 689500 h 1027506"/>
                <a:gd name="connsiteX641" fmla="*/ 582551 w 1014076"/>
                <a:gd name="connsiteY641" fmla="*/ 689500 h 1027506"/>
                <a:gd name="connsiteX642" fmla="*/ 586798 w 1014076"/>
                <a:gd name="connsiteY642" fmla="*/ 687190 h 1027506"/>
                <a:gd name="connsiteX643" fmla="*/ 591108 w 1014076"/>
                <a:gd name="connsiteY643" fmla="*/ 682569 h 1027506"/>
                <a:gd name="connsiteX644" fmla="*/ 593231 w 1014076"/>
                <a:gd name="connsiteY644" fmla="*/ 675638 h 1027506"/>
                <a:gd name="connsiteX645" fmla="*/ 593231 w 1014076"/>
                <a:gd name="connsiteY645" fmla="*/ 673328 h 1027506"/>
                <a:gd name="connsiteX646" fmla="*/ 595418 w 1014076"/>
                <a:gd name="connsiteY646" fmla="*/ 675638 h 1027506"/>
                <a:gd name="connsiteX647" fmla="*/ 595418 w 1014076"/>
                <a:gd name="connsiteY647" fmla="*/ 680259 h 1027506"/>
                <a:gd name="connsiteX648" fmla="*/ 597541 w 1014076"/>
                <a:gd name="connsiteY648" fmla="*/ 684880 h 1027506"/>
                <a:gd name="connsiteX649" fmla="*/ 597541 w 1014076"/>
                <a:gd name="connsiteY649" fmla="*/ 687190 h 1027506"/>
                <a:gd name="connsiteX650" fmla="*/ 593231 w 1014076"/>
                <a:gd name="connsiteY650" fmla="*/ 691811 h 1027506"/>
                <a:gd name="connsiteX651" fmla="*/ 591108 w 1014076"/>
                <a:gd name="connsiteY651" fmla="*/ 696432 h 1027506"/>
                <a:gd name="connsiteX652" fmla="*/ 586798 w 1014076"/>
                <a:gd name="connsiteY652" fmla="*/ 698742 h 1027506"/>
                <a:gd name="connsiteX653" fmla="*/ 584674 w 1014076"/>
                <a:gd name="connsiteY653" fmla="*/ 701053 h 1027506"/>
                <a:gd name="connsiteX654" fmla="*/ 576117 w 1014076"/>
                <a:gd name="connsiteY654" fmla="*/ 701053 h 1027506"/>
                <a:gd name="connsiteX655" fmla="*/ 573931 w 1014076"/>
                <a:gd name="connsiteY655" fmla="*/ 705673 h 1027506"/>
                <a:gd name="connsiteX656" fmla="*/ 580177 w 1014076"/>
                <a:gd name="connsiteY656" fmla="*/ 719598 h 1027506"/>
                <a:gd name="connsiteX657" fmla="*/ 575931 w 1014076"/>
                <a:gd name="connsiteY657" fmla="*/ 719598 h 1027506"/>
                <a:gd name="connsiteX658" fmla="*/ 573744 w 1014076"/>
                <a:gd name="connsiteY658" fmla="*/ 721909 h 1027506"/>
                <a:gd name="connsiteX659" fmla="*/ 569497 w 1014076"/>
                <a:gd name="connsiteY659" fmla="*/ 724219 h 1027506"/>
                <a:gd name="connsiteX660" fmla="*/ 556568 w 1014076"/>
                <a:gd name="connsiteY660" fmla="*/ 738082 h 1027506"/>
                <a:gd name="connsiteX661" fmla="*/ 556568 w 1014076"/>
                <a:gd name="connsiteY661" fmla="*/ 742702 h 1027506"/>
                <a:gd name="connsiteX662" fmla="*/ 554444 w 1014076"/>
                <a:gd name="connsiteY662" fmla="*/ 745013 h 1027506"/>
                <a:gd name="connsiteX663" fmla="*/ 552321 w 1014076"/>
                <a:gd name="connsiteY663" fmla="*/ 749633 h 1027506"/>
                <a:gd name="connsiteX664" fmla="*/ 548011 w 1014076"/>
                <a:gd name="connsiteY664" fmla="*/ 754254 h 1027506"/>
                <a:gd name="connsiteX665" fmla="*/ 539454 w 1014076"/>
                <a:gd name="connsiteY665" fmla="*/ 758937 h 1027506"/>
                <a:gd name="connsiteX666" fmla="*/ 537268 w 1014076"/>
                <a:gd name="connsiteY666" fmla="*/ 761248 h 1027506"/>
                <a:gd name="connsiteX667" fmla="*/ 537268 w 1014076"/>
                <a:gd name="connsiteY667" fmla="*/ 763746 h 1027506"/>
                <a:gd name="connsiteX668" fmla="*/ 539454 w 1014076"/>
                <a:gd name="connsiteY668" fmla="*/ 766056 h 1027506"/>
                <a:gd name="connsiteX669" fmla="*/ 550135 w 1014076"/>
                <a:gd name="connsiteY669" fmla="*/ 766056 h 1027506"/>
                <a:gd name="connsiteX670" fmla="*/ 554444 w 1014076"/>
                <a:gd name="connsiteY670" fmla="*/ 763746 h 1027506"/>
                <a:gd name="connsiteX671" fmla="*/ 558754 w 1014076"/>
                <a:gd name="connsiteY671" fmla="*/ 763746 h 1027506"/>
                <a:gd name="connsiteX672" fmla="*/ 563064 w 1014076"/>
                <a:gd name="connsiteY672" fmla="*/ 759125 h 1027506"/>
                <a:gd name="connsiteX673" fmla="*/ 569310 w 1014076"/>
                <a:gd name="connsiteY673" fmla="*/ 745200 h 1027506"/>
                <a:gd name="connsiteX674" fmla="*/ 571433 w 1014076"/>
                <a:gd name="connsiteY674" fmla="*/ 742889 h 1027506"/>
                <a:gd name="connsiteX675" fmla="*/ 573557 w 1014076"/>
                <a:gd name="connsiteY675" fmla="*/ 738269 h 1027506"/>
                <a:gd name="connsiteX676" fmla="*/ 577866 w 1014076"/>
                <a:gd name="connsiteY676" fmla="*/ 735958 h 1027506"/>
                <a:gd name="connsiteX677" fmla="*/ 579990 w 1014076"/>
                <a:gd name="connsiteY677" fmla="*/ 733648 h 1027506"/>
                <a:gd name="connsiteX678" fmla="*/ 579990 w 1014076"/>
                <a:gd name="connsiteY678" fmla="*/ 740579 h 1027506"/>
                <a:gd name="connsiteX679" fmla="*/ 582176 w 1014076"/>
                <a:gd name="connsiteY679" fmla="*/ 745200 h 1027506"/>
                <a:gd name="connsiteX680" fmla="*/ 582176 w 1014076"/>
                <a:gd name="connsiteY680" fmla="*/ 754442 h 1027506"/>
                <a:gd name="connsiteX681" fmla="*/ 577866 w 1014076"/>
                <a:gd name="connsiteY681" fmla="*/ 759125 h 1027506"/>
                <a:gd name="connsiteX682" fmla="*/ 573557 w 1014076"/>
                <a:gd name="connsiteY682" fmla="*/ 761435 h 1027506"/>
                <a:gd name="connsiteX683" fmla="*/ 569310 w 1014076"/>
                <a:gd name="connsiteY683" fmla="*/ 766056 h 1027506"/>
                <a:gd name="connsiteX684" fmla="*/ 569310 w 1014076"/>
                <a:gd name="connsiteY684" fmla="*/ 772987 h 1027506"/>
                <a:gd name="connsiteX685" fmla="*/ 571433 w 1014076"/>
                <a:gd name="connsiteY685" fmla="*/ 775298 h 1027506"/>
                <a:gd name="connsiteX686" fmla="*/ 573557 w 1014076"/>
                <a:gd name="connsiteY686" fmla="*/ 775298 h 1027506"/>
                <a:gd name="connsiteX687" fmla="*/ 579803 w 1014076"/>
                <a:gd name="connsiteY687" fmla="*/ 777608 h 1027506"/>
                <a:gd name="connsiteX688" fmla="*/ 590546 w 1014076"/>
                <a:gd name="connsiteY688" fmla="*/ 777608 h 1027506"/>
                <a:gd name="connsiteX689" fmla="*/ 592669 w 1014076"/>
                <a:gd name="connsiteY689" fmla="*/ 782229 h 1027506"/>
                <a:gd name="connsiteX690" fmla="*/ 584112 w 1014076"/>
                <a:gd name="connsiteY690" fmla="*/ 791471 h 1027506"/>
                <a:gd name="connsiteX691" fmla="*/ 584112 w 1014076"/>
                <a:gd name="connsiteY691" fmla="*/ 793781 h 1027506"/>
                <a:gd name="connsiteX692" fmla="*/ 586236 w 1014076"/>
                <a:gd name="connsiteY692" fmla="*/ 796091 h 1027506"/>
                <a:gd name="connsiteX693" fmla="*/ 592481 w 1014076"/>
                <a:gd name="connsiteY693" fmla="*/ 810016 h 1027506"/>
                <a:gd name="connsiteX694" fmla="*/ 594668 w 1014076"/>
                <a:gd name="connsiteY694" fmla="*/ 812327 h 1027506"/>
                <a:gd name="connsiteX695" fmla="*/ 594668 w 1014076"/>
                <a:gd name="connsiteY695" fmla="*/ 816948 h 1027506"/>
                <a:gd name="connsiteX696" fmla="*/ 577492 w 1014076"/>
                <a:gd name="connsiteY696" fmla="*/ 835681 h 1027506"/>
                <a:gd name="connsiteX697" fmla="*/ 577492 w 1014076"/>
                <a:gd name="connsiteY697" fmla="*/ 840301 h 1027506"/>
                <a:gd name="connsiteX698" fmla="*/ 581801 w 1014076"/>
                <a:gd name="connsiteY698" fmla="*/ 844922 h 1027506"/>
                <a:gd name="connsiteX699" fmla="*/ 583925 w 1014076"/>
                <a:gd name="connsiteY699" fmla="*/ 849605 h 1027506"/>
                <a:gd name="connsiteX700" fmla="*/ 592481 w 1014076"/>
                <a:gd name="connsiteY700" fmla="*/ 854226 h 1027506"/>
                <a:gd name="connsiteX701" fmla="*/ 596791 w 1014076"/>
                <a:gd name="connsiteY701" fmla="*/ 858847 h 1027506"/>
                <a:gd name="connsiteX702" fmla="*/ 601101 w 1014076"/>
                <a:gd name="connsiteY702" fmla="*/ 861157 h 1027506"/>
                <a:gd name="connsiteX703" fmla="*/ 609658 w 1014076"/>
                <a:gd name="connsiteY703" fmla="*/ 870399 h 1027506"/>
                <a:gd name="connsiteX704" fmla="*/ 613968 w 1014076"/>
                <a:gd name="connsiteY704" fmla="*/ 872710 h 1027506"/>
                <a:gd name="connsiteX705" fmla="*/ 639700 w 1014076"/>
                <a:gd name="connsiteY705" fmla="*/ 872710 h 1027506"/>
                <a:gd name="connsiteX706" fmla="*/ 648320 w 1014076"/>
                <a:gd name="connsiteY706" fmla="*/ 881951 h 1027506"/>
                <a:gd name="connsiteX707" fmla="*/ 654566 w 1014076"/>
                <a:gd name="connsiteY707" fmla="*/ 884261 h 1027506"/>
                <a:gd name="connsiteX708" fmla="*/ 665246 w 1014076"/>
                <a:gd name="connsiteY708" fmla="*/ 881951 h 1027506"/>
                <a:gd name="connsiteX709" fmla="*/ 675988 w 1014076"/>
                <a:gd name="connsiteY709" fmla="*/ 877330 h 1027506"/>
                <a:gd name="connsiteX710" fmla="*/ 686732 w 1014076"/>
                <a:gd name="connsiteY710" fmla="*/ 870399 h 1027506"/>
                <a:gd name="connsiteX711" fmla="*/ 691041 w 1014076"/>
                <a:gd name="connsiteY711" fmla="*/ 868089 h 1027506"/>
                <a:gd name="connsiteX712" fmla="*/ 691041 w 1014076"/>
                <a:gd name="connsiteY712" fmla="*/ 858847 h 1027506"/>
                <a:gd name="connsiteX713" fmla="*/ 695289 w 1014076"/>
                <a:gd name="connsiteY713" fmla="*/ 854226 h 1027506"/>
                <a:gd name="connsiteX714" fmla="*/ 697475 w 1014076"/>
                <a:gd name="connsiteY714" fmla="*/ 854226 h 1027506"/>
                <a:gd name="connsiteX715" fmla="*/ 701721 w 1014076"/>
                <a:gd name="connsiteY715" fmla="*/ 858847 h 1027506"/>
                <a:gd name="connsiteX716" fmla="*/ 701721 w 1014076"/>
                <a:gd name="connsiteY716" fmla="*/ 869900 h 1027506"/>
                <a:gd name="connsiteX717" fmla="*/ 707967 w 1014076"/>
                <a:gd name="connsiteY717" fmla="*/ 869900 h 1027506"/>
                <a:gd name="connsiteX718" fmla="*/ 703720 w 1014076"/>
                <a:gd name="connsiteY718" fmla="*/ 879141 h 1027506"/>
                <a:gd name="connsiteX719" fmla="*/ 709966 w 1014076"/>
                <a:gd name="connsiteY719" fmla="*/ 879141 h 1027506"/>
                <a:gd name="connsiteX720" fmla="*/ 709966 w 1014076"/>
                <a:gd name="connsiteY720" fmla="*/ 883762 h 1027506"/>
                <a:gd name="connsiteX721" fmla="*/ 712090 w 1014076"/>
                <a:gd name="connsiteY721" fmla="*/ 886073 h 1027506"/>
                <a:gd name="connsiteX722" fmla="*/ 714213 w 1014076"/>
                <a:gd name="connsiteY722" fmla="*/ 890756 h 1027506"/>
                <a:gd name="connsiteX723" fmla="*/ 716400 w 1014076"/>
                <a:gd name="connsiteY723" fmla="*/ 893066 h 1027506"/>
                <a:gd name="connsiteX724" fmla="*/ 720646 w 1014076"/>
                <a:gd name="connsiteY724" fmla="*/ 893066 h 1027506"/>
                <a:gd name="connsiteX725" fmla="*/ 724956 w 1014076"/>
                <a:gd name="connsiteY725" fmla="*/ 888383 h 1027506"/>
                <a:gd name="connsiteX726" fmla="*/ 727142 w 1014076"/>
                <a:gd name="connsiteY726" fmla="*/ 888383 h 1027506"/>
                <a:gd name="connsiteX727" fmla="*/ 729266 w 1014076"/>
                <a:gd name="connsiteY727" fmla="*/ 886073 h 1027506"/>
                <a:gd name="connsiteX728" fmla="*/ 735512 w 1014076"/>
                <a:gd name="connsiteY728" fmla="*/ 883762 h 1027506"/>
                <a:gd name="connsiteX729" fmla="*/ 739822 w 1014076"/>
                <a:gd name="connsiteY729" fmla="*/ 881451 h 1027506"/>
                <a:gd name="connsiteX730" fmla="*/ 741945 w 1014076"/>
                <a:gd name="connsiteY730" fmla="*/ 879141 h 1027506"/>
                <a:gd name="connsiteX731" fmla="*/ 746254 w 1014076"/>
                <a:gd name="connsiteY731" fmla="*/ 876831 h 1027506"/>
                <a:gd name="connsiteX732" fmla="*/ 754811 w 1014076"/>
                <a:gd name="connsiteY732" fmla="*/ 867589 h 1027506"/>
                <a:gd name="connsiteX733" fmla="*/ 759121 w 1014076"/>
                <a:gd name="connsiteY733" fmla="*/ 865279 h 1027506"/>
                <a:gd name="connsiteX734" fmla="*/ 763430 w 1014076"/>
                <a:gd name="connsiteY734" fmla="*/ 860658 h 1027506"/>
                <a:gd name="connsiteX735" fmla="*/ 767678 w 1014076"/>
                <a:gd name="connsiteY735" fmla="*/ 858348 h 1027506"/>
                <a:gd name="connsiteX736" fmla="*/ 765555 w 1014076"/>
                <a:gd name="connsiteY736" fmla="*/ 853727 h 1027506"/>
                <a:gd name="connsiteX737" fmla="*/ 778421 w 1014076"/>
                <a:gd name="connsiteY737" fmla="*/ 849106 h 1027506"/>
                <a:gd name="connsiteX738" fmla="*/ 782731 w 1014076"/>
                <a:gd name="connsiteY738" fmla="*/ 853727 h 1027506"/>
                <a:gd name="connsiteX739" fmla="*/ 788976 w 1014076"/>
                <a:gd name="connsiteY739" fmla="*/ 853727 h 1027506"/>
                <a:gd name="connsiteX740" fmla="*/ 801843 w 1014076"/>
                <a:gd name="connsiteY740" fmla="*/ 851416 h 1027506"/>
                <a:gd name="connsiteX741" fmla="*/ 816833 w 1014076"/>
                <a:gd name="connsiteY741" fmla="*/ 846795 h 1027506"/>
                <a:gd name="connsiteX742" fmla="*/ 823079 w 1014076"/>
                <a:gd name="connsiteY742" fmla="*/ 839802 h 1027506"/>
                <a:gd name="connsiteX743" fmla="*/ 827388 w 1014076"/>
                <a:gd name="connsiteY743" fmla="*/ 828250 h 1027506"/>
                <a:gd name="connsiteX744" fmla="*/ 829512 w 1014076"/>
                <a:gd name="connsiteY744" fmla="*/ 816698 h 1027506"/>
                <a:gd name="connsiteX745" fmla="*/ 831698 w 1014076"/>
                <a:gd name="connsiteY745" fmla="*/ 809767 h 1027506"/>
                <a:gd name="connsiteX746" fmla="*/ 833821 w 1014076"/>
                <a:gd name="connsiteY746" fmla="*/ 805146 h 1027506"/>
                <a:gd name="connsiteX747" fmla="*/ 844564 w 1014076"/>
                <a:gd name="connsiteY747" fmla="*/ 793531 h 1027506"/>
                <a:gd name="connsiteX748" fmla="*/ 846688 w 1014076"/>
                <a:gd name="connsiteY748" fmla="*/ 793531 h 1027506"/>
                <a:gd name="connsiteX749" fmla="*/ 846688 w 1014076"/>
                <a:gd name="connsiteY749" fmla="*/ 784289 h 1027506"/>
                <a:gd name="connsiteX750" fmla="*/ 848874 w 1014076"/>
                <a:gd name="connsiteY750" fmla="*/ 784289 h 1027506"/>
                <a:gd name="connsiteX751" fmla="*/ 850997 w 1014076"/>
                <a:gd name="connsiteY751" fmla="*/ 781979 h 1027506"/>
                <a:gd name="connsiteX752" fmla="*/ 855307 w 1014076"/>
                <a:gd name="connsiteY752" fmla="*/ 779669 h 1027506"/>
                <a:gd name="connsiteX753" fmla="*/ 859554 w 1014076"/>
                <a:gd name="connsiteY753" fmla="*/ 775048 h 1027506"/>
                <a:gd name="connsiteX754" fmla="*/ 861740 w 1014076"/>
                <a:gd name="connsiteY754" fmla="*/ 770427 h 1027506"/>
                <a:gd name="connsiteX755" fmla="*/ 867986 w 1014076"/>
                <a:gd name="connsiteY755" fmla="*/ 763496 h 1027506"/>
                <a:gd name="connsiteX756" fmla="*/ 867986 w 1014076"/>
                <a:gd name="connsiteY756" fmla="*/ 754192 h 1027506"/>
                <a:gd name="connsiteX757" fmla="*/ 870110 w 1014076"/>
                <a:gd name="connsiteY757" fmla="*/ 749571 h 1027506"/>
                <a:gd name="connsiteX758" fmla="*/ 872233 w 1014076"/>
                <a:gd name="connsiteY758" fmla="*/ 742640 h 1027506"/>
                <a:gd name="connsiteX759" fmla="*/ 874419 w 1014076"/>
                <a:gd name="connsiteY759" fmla="*/ 738019 h 1027506"/>
                <a:gd name="connsiteX760" fmla="*/ 885162 w 1014076"/>
                <a:gd name="connsiteY760" fmla="*/ 726467 h 1027506"/>
                <a:gd name="connsiteX761" fmla="*/ 889409 w 1014076"/>
                <a:gd name="connsiteY761" fmla="*/ 719536 h 1027506"/>
                <a:gd name="connsiteX762" fmla="*/ 898029 w 1014076"/>
                <a:gd name="connsiteY762" fmla="*/ 710232 h 1027506"/>
                <a:gd name="connsiteX763" fmla="*/ 902276 w 1014076"/>
                <a:gd name="connsiteY763" fmla="*/ 707921 h 1027506"/>
                <a:gd name="connsiteX764" fmla="*/ 906586 w 1014076"/>
                <a:gd name="connsiteY764" fmla="*/ 703301 h 1027506"/>
                <a:gd name="connsiteX765" fmla="*/ 908709 w 1014076"/>
                <a:gd name="connsiteY765" fmla="*/ 698680 h 1027506"/>
                <a:gd name="connsiteX766" fmla="*/ 908709 w 1014076"/>
                <a:gd name="connsiteY766" fmla="*/ 694059 h 1027506"/>
                <a:gd name="connsiteX767" fmla="*/ 910895 w 1014076"/>
                <a:gd name="connsiteY767" fmla="*/ 689438 h 1027506"/>
                <a:gd name="connsiteX768" fmla="*/ 910895 w 1014076"/>
                <a:gd name="connsiteY768" fmla="*/ 687127 h 1027506"/>
                <a:gd name="connsiteX769" fmla="*/ 919452 w 1014076"/>
                <a:gd name="connsiteY769" fmla="*/ 687127 h 1027506"/>
                <a:gd name="connsiteX770" fmla="*/ 933130 w 1014076"/>
                <a:gd name="connsiteY770" fmla="*/ 682569 h 1027506"/>
                <a:gd name="connsiteX771" fmla="*/ 937378 w 1014076"/>
                <a:gd name="connsiteY771" fmla="*/ 675638 h 1027506"/>
                <a:gd name="connsiteX772" fmla="*/ 945997 w 1014076"/>
                <a:gd name="connsiteY772" fmla="*/ 666334 h 1027506"/>
                <a:gd name="connsiteX773" fmla="*/ 954554 w 1014076"/>
                <a:gd name="connsiteY773" fmla="*/ 654782 h 1027506"/>
                <a:gd name="connsiteX774" fmla="*/ 960800 w 1014076"/>
                <a:gd name="connsiteY774" fmla="*/ 645540 h 1027506"/>
                <a:gd name="connsiteX775" fmla="*/ 965109 w 1014076"/>
                <a:gd name="connsiteY775" fmla="*/ 640920 h 1027506"/>
                <a:gd name="connsiteX776" fmla="*/ 965109 w 1014076"/>
                <a:gd name="connsiteY776" fmla="*/ 638859 h 1027506"/>
                <a:gd name="connsiteX777" fmla="*/ 967233 w 1014076"/>
                <a:gd name="connsiteY777" fmla="*/ 631928 h 1027506"/>
                <a:gd name="connsiteX778" fmla="*/ 967233 w 1014076"/>
                <a:gd name="connsiteY778" fmla="*/ 622624 h 1027506"/>
                <a:gd name="connsiteX779" fmla="*/ 969357 w 1014076"/>
                <a:gd name="connsiteY779" fmla="*/ 615630 h 1027506"/>
                <a:gd name="connsiteX780" fmla="*/ 971543 w 1014076"/>
                <a:gd name="connsiteY780" fmla="*/ 613319 h 1027506"/>
                <a:gd name="connsiteX781" fmla="*/ 975852 w 1014076"/>
                <a:gd name="connsiteY781" fmla="*/ 606388 h 1027506"/>
                <a:gd name="connsiteX782" fmla="*/ 984409 w 1014076"/>
                <a:gd name="connsiteY782" fmla="*/ 594836 h 1027506"/>
                <a:gd name="connsiteX783" fmla="*/ 990654 w 1014076"/>
                <a:gd name="connsiteY783" fmla="*/ 576103 h 1027506"/>
                <a:gd name="connsiteX784" fmla="*/ 999211 w 1014076"/>
                <a:gd name="connsiteY784" fmla="*/ 562241 h 1027506"/>
                <a:gd name="connsiteX785" fmla="*/ 1003521 w 1014076"/>
                <a:gd name="connsiteY785" fmla="*/ 550689 h 1027506"/>
                <a:gd name="connsiteX786" fmla="*/ 1005645 w 1014076"/>
                <a:gd name="connsiteY786" fmla="*/ 546068 h 1027506"/>
                <a:gd name="connsiteX787" fmla="*/ 1005645 w 1014076"/>
                <a:gd name="connsiteY787" fmla="*/ 534516 h 1027506"/>
                <a:gd name="connsiteX788" fmla="*/ 1001398 w 1014076"/>
                <a:gd name="connsiteY788" fmla="*/ 525212 h 1027506"/>
                <a:gd name="connsiteX789" fmla="*/ 1007644 w 1014076"/>
                <a:gd name="connsiteY789" fmla="*/ 504418 h 1027506"/>
                <a:gd name="connsiteX790" fmla="*/ 1011953 w 1014076"/>
                <a:gd name="connsiteY790" fmla="*/ 497487 h 1027506"/>
                <a:gd name="connsiteX791" fmla="*/ 1014076 w 1014076"/>
                <a:gd name="connsiteY791" fmla="*/ 488245 h 1027506"/>
                <a:gd name="connsiteX792" fmla="*/ 1014076 w 1014076"/>
                <a:gd name="connsiteY792" fmla="*/ 472010 h 1027506"/>
                <a:gd name="connsiteX793" fmla="*/ 1011953 w 1014076"/>
                <a:gd name="connsiteY793" fmla="*/ 460458 h 1027506"/>
                <a:gd name="connsiteX794" fmla="*/ 1011953 w 1014076"/>
                <a:gd name="connsiteY794" fmla="*/ 453527 h 1027506"/>
                <a:gd name="connsiteX795" fmla="*/ 527150 w 1014076"/>
                <a:gd name="connsiteY795" fmla="*/ 777608 h 1027506"/>
                <a:gd name="connsiteX796" fmla="*/ 522903 w 1014076"/>
                <a:gd name="connsiteY796" fmla="*/ 777608 h 1027506"/>
                <a:gd name="connsiteX797" fmla="*/ 514658 w 1014076"/>
                <a:gd name="connsiteY797" fmla="*/ 782479 h 1027506"/>
                <a:gd name="connsiteX798" fmla="*/ 514658 w 1014076"/>
                <a:gd name="connsiteY798" fmla="*/ 784789 h 1027506"/>
                <a:gd name="connsiteX799" fmla="*/ 518968 w 1014076"/>
                <a:gd name="connsiteY799" fmla="*/ 789410 h 1027506"/>
                <a:gd name="connsiteX800" fmla="*/ 518968 w 1014076"/>
                <a:gd name="connsiteY800" fmla="*/ 791720 h 1027506"/>
                <a:gd name="connsiteX801" fmla="*/ 525213 w 1014076"/>
                <a:gd name="connsiteY801" fmla="*/ 791720 h 1027506"/>
                <a:gd name="connsiteX802" fmla="*/ 529524 w 1014076"/>
                <a:gd name="connsiteY802" fmla="*/ 789410 h 1027506"/>
                <a:gd name="connsiteX803" fmla="*/ 531647 w 1014076"/>
                <a:gd name="connsiteY803" fmla="*/ 787100 h 1027506"/>
                <a:gd name="connsiteX804" fmla="*/ 537893 w 1014076"/>
                <a:gd name="connsiteY804" fmla="*/ 787100 h 1027506"/>
                <a:gd name="connsiteX805" fmla="*/ 540017 w 1014076"/>
                <a:gd name="connsiteY805" fmla="*/ 784789 h 1027506"/>
                <a:gd name="connsiteX806" fmla="*/ 546263 w 1014076"/>
                <a:gd name="connsiteY806" fmla="*/ 784789 h 1027506"/>
                <a:gd name="connsiteX807" fmla="*/ 548449 w 1014076"/>
                <a:gd name="connsiteY807" fmla="*/ 782479 h 1027506"/>
                <a:gd name="connsiteX808" fmla="*/ 539829 w 1014076"/>
                <a:gd name="connsiteY808" fmla="*/ 782479 h 1027506"/>
                <a:gd name="connsiteX809" fmla="*/ 535582 w 1014076"/>
                <a:gd name="connsiteY809" fmla="*/ 777858 h 1027506"/>
                <a:gd name="connsiteX810" fmla="*/ 546450 w 1014076"/>
                <a:gd name="connsiteY810" fmla="*/ 25664 h 1027506"/>
                <a:gd name="connsiteX811" fmla="*/ 544326 w 1014076"/>
                <a:gd name="connsiteY811" fmla="*/ 23354 h 1027506"/>
                <a:gd name="connsiteX812" fmla="*/ 542203 w 1014076"/>
                <a:gd name="connsiteY812" fmla="*/ 23354 h 1027506"/>
                <a:gd name="connsiteX813" fmla="*/ 537893 w 1014076"/>
                <a:gd name="connsiteY813" fmla="*/ 25664 h 1027506"/>
                <a:gd name="connsiteX814" fmla="*/ 535769 w 1014076"/>
                <a:gd name="connsiteY814" fmla="*/ 27975 h 1027506"/>
                <a:gd name="connsiteX815" fmla="*/ 533583 w 1014076"/>
                <a:gd name="connsiteY815" fmla="*/ 32595 h 1027506"/>
                <a:gd name="connsiteX816" fmla="*/ 533583 w 1014076"/>
                <a:gd name="connsiteY816" fmla="*/ 39402 h 1027506"/>
                <a:gd name="connsiteX817" fmla="*/ 537893 w 1014076"/>
                <a:gd name="connsiteY817" fmla="*/ 39402 h 1027506"/>
                <a:gd name="connsiteX818" fmla="*/ 540017 w 1014076"/>
                <a:gd name="connsiteY818" fmla="*/ 34781 h 1027506"/>
                <a:gd name="connsiteX819" fmla="*/ 544326 w 1014076"/>
                <a:gd name="connsiteY819" fmla="*/ 30160 h 102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Lst>
              <a:rect l="l" t="t" r="r" b="b"/>
              <a:pathLst>
                <a:path w="1014076" h="1027506">
                  <a:moveTo>
                    <a:pt x="727017" y="925662"/>
                  </a:moveTo>
                  <a:lnTo>
                    <a:pt x="720771" y="909489"/>
                  </a:lnTo>
                  <a:lnTo>
                    <a:pt x="714526" y="916420"/>
                  </a:lnTo>
                  <a:lnTo>
                    <a:pt x="714526" y="923351"/>
                  </a:lnTo>
                  <a:lnTo>
                    <a:pt x="718773" y="927972"/>
                  </a:lnTo>
                  <a:lnTo>
                    <a:pt x="725019" y="927972"/>
                  </a:lnTo>
                  <a:close/>
                  <a:moveTo>
                    <a:pt x="632580" y="900247"/>
                  </a:moveTo>
                  <a:lnTo>
                    <a:pt x="628333" y="916420"/>
                  </a:lnTo>
                  <a:lnTo>
                    <a:pt x="647633" y="897687"/>
                  </a:lnTo>
                  <a:close/>
                  <a:moveTo>
                    <a:pt x="679798" y="95101"/>
                  </a:moveTo>
                  <a:lnTo>
                    <a:pt x="675489" y="99722"/>
                  </a:lnTo>
                  <a:lnTo>
                    <a:pt x="675489" y="104343"/>
                  </a:lnTo>
                  <a:lnTo>
                    <a:pt x="673366" y="108964"/>
                  </a:lnTo>
                  <a:lnTo>
                    <a:pt x="673366" y="113585"/>
                  </a:lnTo>
                  <a:lnTo>
                    <a:pt x="677675" y="115895"/>
                  </a:lnTo>
                  <a:lnTo>
                    <a:pt x="686232" y="115895"/>
                  </a:lnTo>
                  <a:lnTo>
                    <a:pt x="688418" y="113585"/>
                  </a:lnTo>
                  <a:lnTo>
                    <a:pt x="690542" y="113585"/>
                  </a:lnTo>
                  <a:lnTo>
                    <a:pt x="688418" y="108964"/>
                  </a:lnTo>
                  <a:lnTo>
                    <a:pt x="690542" y="97412"/>
                  </a:lnTo>
                  <a:lnTo>
                    <a:pt x="686232" y="97412"/>
                  </a:lnTo>
                  <a:lnTo>
                    <a:pt x="681922" y="95101"/>
                  </a:lnTo>
                  <a:close/>
                  <a:moveTo>
                    <a:pt x="711965" y="946518"/>
                  </a:moveTo>
                  <a:lnTo>
                    <a:pt x="705719" y="946518"/>
                  </a:lnTo>
                  <a:lnTo>
                    <a:pt x="701472" y="951139"/>
                  </a:lnTo>
                  <a:lnTo>
                    <a:pt x="701472" y="948828"/>
                  </a:lnTo>
                  <a:lnTo>
                    <a:pt x="692853" y="948828"/>
                  </a:lnTo>
                  <a:lnTo>
                    <a:pt x="688605" y="951139"/>
                  </a:lnTo>
                  <a:lnTo>
                    <a:pt x="684296" y="951139"/>
                  </a:lnTo>
                  <a:lnTo>
                    <a:pt x="682110" y="955759"/>
                  </a:lnTo>
                  <a:lnTo>
                    <a:pt x="675864" y="948828"/>
                  </a:lnTo>
                  <a:lnTo>
                    <a:pt x="662997" y="948828"/>
                  </a:lnTo>
                  <a:lnTo>
                    <a:pt x="654441" y="937276"/>
                  </a:lnTo>
                  <a:lnTo>
                    <a:pt x="652317" y="939586"/>
                  </a:lnTo>
                  <a:lnTo>
                    <a:pt x="650131" y="939586"/>
                  </a:lnTo>
                  <a:lnTo>
                    <a:pt x="648007" y="941897"/>
                  </a:lnTo>
                  <a:lnTo>
                    <a:pt x="645884" y="941897"/>
                  </a:lnTo>
                  <a:lnTo>
                    <a:pt x="635141" y="930282"/>
                  </a:lnTo>
                  <a:lnTo>
                    <a:pt x="635141" y="934966"/>
                  </a:lnTo>
                  <a:lnTo>
                    <a:pt x="637264" y="944207"/>
                  </a:lnTo>
                  <a:lnTo>
                    <a:pt x="637264" y="953449"/>
                  </a:lnTo>
                  <a:lnTo>
                    <a:pt x="635141" y="955759"/>
                  </a:lnTo>
                  <a:lnTo>
                    <a:pt x="635141" y="958070"/>
                  </a:lnTo>
                  <a:lnTo>
                    <a:pt x="632954" y="960380"/>
                  </a:lnTo>
                  <a:lnTo>
                    <a:pt x="632954" y="965001"/>
                  </a:lnTo>
                  <a:lnTo>
                    <a:pt x="635141" y="969622"/>
                  </a:lnTo>
                  <a:lnTo>
                    <a:pt x="635141" y="976553"/>
                  </a:lnTo>
                  <a:lnTo>
                    <a:pt x="630831" y="978926"/>
                  </a:lnTo>
                  <a:lnTo>
                    <a:pt x="628708" y="981236"/>
                  </a:lnTo>
                  <a:lnTo>
                    <a:pt x="626522" y="981236"/>
                  </a:lnTo>
                  <a:lnTo>
                    <a:pt x="622274" y="976553"/>
                  </a:lnTo>
                  <a:lnTo>
                    <a:pt x="622274" y="978926"/>
                  </a:lnTo>
                  <a:lnTo>
                    <a:pt x="620088" y="981236"/>
                  </a:lnTo>
                  <a:lnTo>
                    <a:pt x="620088" y="985857"/>
                  </a:lnTo>
                  <a:lnTo>
                    <a:pt x="617965" y="992788"/>
                  </a:lnTo>
                  <a:lnTo>
                    <a:pt x="617965" y="997409"/>
                  </a:lnTo>
                  <a:lnTo>
                    <a:pt x="622274" y="1006651"/>
                  </a:lnTo>
                  <a:lnTo>
                    <a:pt x="622274" y="1008961"/>
                  </a:lnTo>
                  <a:lnTo>
                    <a:pt x="624398" y="1013582"/>
                  </a:lnTo>
                  <a:lnTo>
                    <a:pt x="632954" y="1013582"/>
                  </a:lnTo>
                  <a:lnTo>
                    <a:pt x="626709" y="1018203"/>
                  </a:lnTo>
                  <a:lnTo>
                    <a:pt x="628895" y="1027507"/>
                  </a:lnTo>
                  <a:lnTo>
                    <a:pt x="633142" y="1025196"/>
                  </a:lnTo>
                  <a:lnTo>
                    <a:pt x="635328" y="1025196"/>
                  </a:lnTo>
                  <a:lnTo>
                    <a:pt x="637452" y="1022823"/>
                  </a:lnTo>
                  <a:lnTo>
                    <a:pt x="641761" y="1022823"/>
                  </a:lnTo>
                  <a:lnTo>
                    <a:pt x="643885" y="1025196"/>
                  </a:lnTo>
                  <a:lnTo>
                    <a:pt x="650131" y="1025196"/>
                  </a:lnTo>
                  <a:lnTo>
                    <a:pt x="654441" y="1022823"/>
                  </a:lnTo>
                  <a:lnTo>
                    <a:pt x="656564" y="1020513"/>
                  </a:lnTo>
                  <a:lnTo>
                    <a:pt x="658750" y="1015892"/>
                  </a:lnTo>
                  <a:lnTo>
                    <a:pt x="662997" y="1015892"/>
                  </a:lnTo>
                  <a:lnTo>
                    <a:pt x="665183" y="1018203"/>
                  </a:lnTo>
                  <a:lnTo>
                    <a:pt x="665183" y="1020513"/>
                  </a:lnTo>
                  <a:lnTo>
                    <a:pt x="660874" y="1025196"/>
                  </a:lnTo>
                  <a:lnTo>
                    <a:pt x="667120" y="1027507"/>
                  </a:lnTo>
                  <a:lnTo>
                    <a:pt x="673366" y="1020513"/>
                  </a:lnTo>
                  <a:lnTo>
                    <a:pt x="675489" y="1015892"/>
                  </a:lnTo>
                  <a:lnTo>
                    <a:pt x="679798" y="1013582"/>
                  </a:lnTo>
                  <a:lnTo>
                    <a:pt x="681922" y="1008961"/>
                  </a:lnTo>
                  <a:lnTo>
                    <a:pt x="686232" y="1004340"/>
                  </a:lnTo>
                  <a:lnTo>
                    <a:pt x="684108" y="1004340"/>
                  </a:lnTo>
                  <a:lnTo>
                    <a:pt x="679798" y="999719"/>
                  </a:lnTo>
                  <a:lnTo>
                    <a:pt x="686044" y="988167"/>
                  </a:lnTo>
                  <a:lnTo>
                    <a:pt x="696788" y="988167"/>
                  </a:lnTo>
                  <a:lnTo>
                    <a:pt x="701097" y="978926"/>
                  </a:lnTo>
                  <a:lnTo>
                    <a:pt x="701097" y="969809"/>
                  </a:lnTo>
                  <a:lnTo>
                    <a:pt x="703220" y="965188"/>
                  </a:lnTo>
                  <a:lnTo>
                    <a:pt x="707530" y="962878"/>
                  </a:lnTo>
                  <a:lnTo>
                    <a:pt x="709654" y="958257"/>
                  </a:lnTo>
                  <a:lnTo>
                    <a:pt x="711778" y="955947"/>
                  </a:lnTo>
                  <a:lnTo>
                    <a:pt x="713964" y="951326"/>
                  </a:lnTo>
                  <a:lnTo>
                    <a:pt x="713964" y="949015"/>
                  </a:lnTo>
                  <a:close/>
                  <a:moveTo>
                    <a:pt x="720584" y="939586"/>
                  </a:moveTo>
                  <a:lnTo>
                    <a:pt x="722708" y="941897"/>
                  </a:lnTo>
                  <a:lnTo>
                    <a:pt x="724831" y="941897"/>
                  </a:lnTo>
                  <a:lnTo>
                    <a:pt x="729141" y="939586"/>
                  </a:lnTo>
                  <a:lnTo>
                    <a:pt x="731327" y="937276"/>
                  </a:lnTo>
                  <a:lnTo>
                    <a:pt x="727017" y="932343"/>
                  </a:lnTo>
                  <a:close/>
                  <a:moveTo>
                    <a:pt x="1001647" y="449093"/>
                  </a:moveTo>
                  <a:lnTo>
                    <a:pt x="1001647" y="437479"/>
                  </a:lnTo>
                  <a:lnTo>
                    <a:pt x="999461" y="430548"/>
                  </a:lnTo>
                  <a:lnTo>
                    <a:pt x="999461" y="421306"/>
                  </a:lnTo>
                  <a:lnTo>
                    <a:pt x="997338" y="418996"/>
                  </a:lnTo>
                  <a:lnTo>
                    <a:pt x="993028" y="418996"/>
                  </a:lnTo>
                  <a:lnTo>
                    <a:pt x="990905" y="416685"/>
                  </a:lnTo>
                  <a:lnTo>
                    <a:pt x="986595" y="416685"/>
                  </a:lnTo>
                  <a:lnTo>
                    <a:pt x="986595" y="409754"/>
                  </a:lnTo>
                  <a:lnTo>
                    <a:pt x="980349" y="405133"/>
                  </a:lnTo>
                  <a:lnTo>
                    <a:pt x="980349" y="391208"/>
                  </a:lnTo>
                  <a:lnTo>
                    <a:pt x="978225" y="388898"/>
                  </a:lnTo>
                  <a:lnTo>
                    <a:pt x="973916" y="386587"/>
                  </a:lnTo>
                  <a:lnTo>
                    <a:pt x="971792" y="384277"/>
                  </a:lnTo>
                  <a:lnTo>
                    <a:pt x="969606" y="384277"/>
                  </a:lnTo>
                  <a:lnTo>
                    <a:pt x="971792" y="381966"/>
                  </a:lnTo>
                  <a:lnTo>
                    <a:pt x="976102" y="381966"/>
                  </a:lnTo>
                  <a:lnTo>
                    <a:pt x="980349" y="379656"/>
                  </a:lnTo>
                  <a:lnTo>
                    <a:pt x="986595" y="372725"/>
                  </a:lnTo>
                  <a:lnTo>
                    <a:pt x="984471" y="368104"/>
                  </a:lnTo>
                  <a:lnTo>
                    <a:pt x="978225" y="361173"/>
                  </a:lnTo>
                  <a:lnTo>
                    <a:pt x="976102" y="361173"/>
                  </a:lnTo>
                  <a:lnTo>
                    <a:pt x="976102" y="358862"/>
                  </a:lnTo>
                  <a:lnTo>
                    <a:pt x="969856" y="351869"/>
                  </a:lnTo>
                  <a:lnTo>
                    <a:pt x="965609" y="349558"/>
                  </a:lnTo>
                  <a:lnTo>
                    <a:pt x="963423" y="351869"/>
                  </a:lnTo>
                  <a:lnTo>
                    <a:pt x="963423" y="361173"/>
                  </a:lnTo>
                  <a:lnTo>
                    <a:pt x="954866" y="358862"/>
                  </a:lnTo>
                  <a:lnTo>
                    <a:pt x="954866" y="356552"/>
                  </a:lnTo>
                  <a:lnTo>
                    <a:pt x="956989" y="354179"/>
                  </a:lnTo>
                  <a:lnTo>
                    <a:pt x="956989" y="349558"/>
                  </a:lnTo>
                  <a:lnTo>
                    <a:pt x="959176" y="344938"/>
                  </a:lnTo>
                  <a:lnTo>
                    <a:pt x="961299" y="338006"/>
                  </a:lnTo>
                  <a:lnTo>
                    <a:pt x="961299" y="331075"/>
                  </a:lnTo>
                  <a:lnTo>
                    <a:pt x="959176" y="328765"/>
                  </a:lnTo>
                  <a:lnTo>
                    <a:pt x="956989" y="324144"/>
                  </a:lnTo>
                  <a:lnTo>
                    <a:pt x="954866" y="324144"/>
                  </a:lnTo>
                  <a:lnTo>
                    <a:pt x="948620" y="317213"/>
                  </a:lnTo>
                  <a:lnTo>
                    <a:pt x="948620" y="314902"/>
                  </a:lnTo>
                  <a:lnTo>
                    <a:pt x="950743" y="310281"/>
                  </a:lnTo>
                  <a:lnTo>
                    <a:pt x="950743" y="305598"/>
                  </a:lnTo>
                  <a:lnTo>
                    <a:pt x="952930" y="298667"/>
                  </a:lnTo>
                  <a:lnTo>
                    <a:pt x="952930" y="294046"/>
                  </a:lnTo>
                  <a:lnTo>
                    <a:pt x="948620" y="289425"/>
                  </a:lnTo>
                  <a:lnTo>
                    <a:pt x="940063" y="282494"/>
                  </a:lnTo>
                  <a:lnTo>
                    <a:pt x="929321" y="277873"/>
                  </a:lnTo>
                  <a:lnTo>
                    <a:pt x="923075" y="273253"/>
                  </a:lnTo>
                  <a:lnTo>
                    <a:pt x="918765" y="270942"/>
                  </a:lnTo>
                  <a:lnTo>
                    <a:pt x="914455" y="273253"/>
                  </a:lnTo>
                  <a:lnTo>
                    <a:pt x="912332" y="268632"/>
                  </a:lnTo>
                  <a:lnTo>
                    <a:pt x="908022" y="263948"/>
                  </a:lnTo>
                  <a:lnTo>
                    <a:pt x="905899" y="259328"/>
                  </a:lnTo>
                  <a:lnTo>
                    <a:pt x="901589" y="254707"/>
                  </a:lnTo>
                  <a:lnTo>
                    <a:pt x="899465" y="247776"/>
                  </a:lnTo>
                  <a:lnTo>
                    <a:pt x="899465" y="229042"/>
                  </a:lnTo>
                  <a:lnTo>
                    <a:pt x="901589" y="222111"/>
                  </a:lnTo>
                  <a:lnTo>
                    <a:pt x="903775" y="217428"/>
                  </a:lnTo>
                  <a:lnTo>
                    <a:pt x="903775" y="210497"/>
                  </a:lnTo>
                  <a:lnTo>
                    <a:pt x="901589" y="194324"/>
                  </a:lnTo>
                  <a:lnTo>
                    <a:pt x="895343" y="178151"/>
                  </a:lnTo>
                  <a:lnTo>
                    <a:pt x="891096" y="164226"/>
                  </a:lnTo>
                  <a:lnTo>
                    <a:pt x="891096" y="154985"/>
                  </a:lnTo>
                  <a:lnTo>
                    <a:pt x="893219" y="150364"/>
                  </a:lnTo>
                  <a:lnTo>
                    <a:pt x="895343" y="148053"/>
                  </a:lnTo>
                  <a:lnTo>
                    <a:pt x="895343" y="124887"/>
                  </a:lnTo>
                  <a:lnTo>
                    <a:pt x="893219" y="120266"/>
                  </a:lnTo>
                  <a:lnTo>
                    <a:pt x="893219" y="115645"/>
                  </a:lnTo>
                  <a:lnTo>
                    <a:pt x="884600" y="113335"/>
                  </a:lnTo>
                  <a:lnTo>
                    <a:pt x="880353" y="111024"/>
                  </a:lnTo>
                  <a:lnTo>
                    <a:pt x="878167" y="106404"/>
                  </a:lnTo>
                  <a:lnTo>
                    <a:pt x="873920" y="104093"/>
                  </a:lnTo>
                  <a:lnTo>
                    <a:pt x="867674" y="104093"/>
                  </a:lnTo>
                  <a:lnTo>
                    <a:pt x="865488" y="108714"/>
                  </a:lnTo>
                  <a:lnTo>
                    <a:pt x="863364" y="111024"/>
                  </a:lnTo>
                  <a:lnTo>
                    <a:pt x="863364" y="108714"/>
                  </a:lnTo>
                  <a:lnTo>
                    <a:pt x="861241" y="106404"/>
                  </a:lnTo>
                  <a:lnTo>
                    <a:pt x="859055" y="101783"/>
                  </a:lnTo>
                  <a:lnTo>
                    <a:pt x="859055" y="87920"/>
                  </a:lnTo>
                  <a:lnTo>
                    <a:pt x="861241" y="83237"/>
                  </a:lnTo>
                  <a:lnTo>
                    <a:pt x="861241" y="78616"/>
                  </a:lnTo>
                  <a:lnTo>
                    <a:pt x="854995" y="69375"/>
                  </a:lnTo>
                  <a:lnTo>
                    <a:pt x="857118" y="36966"/>
                  </a:lnTo>
                  <a:lnTo>
                    <a:pt x="852809" y="34656"/>
                  </a:lnTo>
                  <a:lnTo>
                    <a:pt x="846563" y="27725"/>
                  </a:lnTo>
                  <a:lnTo>
                    <a:pt x="846563" y="25415"/>
                  </a:lnTo>
                  <a:lnTo>
                    <a:pt x="848686" y="18483"/>
                  </a:lnTo>
                  <a:lnTo>
                    <a:pt x="848686" y="9242"/>
                  </a:lnTo>
                  <a:lnTo>
                    <a:pt x="846563" y="6931"/>
                  </a:lnTo>
                  <a:lnTo>
                    <a:pt x="840317" y="6931"/>
                  </a:lnTo>
                  <a:lnTo>
                    <a:pt x="840317" y="0"/>
                  </a:lnTo>
                  <a:lnTo>
                    <a:pt x="829574" y="4621"/>
                  </a:lnTo>
                  <a:lnTo>
                    <a:pt x="827450" y="11552"/>
                  </a:lnTo>
                  <a:lnTo>
                    <a:pt x="823141" y="13862"/>
                  </a:lnTo>
                  <a:lnTo>
                    <a:pt x="821018" y="16173"/>
                  </a:lnTo>
                  <a:lnTo>
                    <a:pt x="816708" y="18483"/>
                  </a:lnTo>
                  <a:lnTo>
                    <a:pt x="816708" y="25415"/>
                  </a:lnTo>
                  <a:lnTo>
                    <a:pt x="818894" y="30035"/>
                  </a:lnTo>
                  <a:lnTo>
                    <a:pt x="818894" y="34656"/>
                  </a:lnTo>
                  <a:lnTo>
                    <a:pt x="821018" y="39277"/>
                  </a:lnTo>
                  <a:lnTo>
                    <a:pt x="821018" y="43960"/>
                  </a:lnTo>
                  <a:lnTo>
                    <a:pt x="818894" y="48581"/>
                  </a:lnTo>
                  <a:lnTo>
                    <a:pt x="814584" y="53202"/>
                  </a:lnTo>
                  <a:lnTo>
                    <a:pt x="812461" y="57823"/>
                  </a:lnTo>
                  <a:lnTo>
                    <a:pt x="801717" y="69375"/>
                  </a:lnTo>
                  <a:lnTo>
                    <a:pt x="807963" y="73996"/>
                  </a:lnTo>
                  <a:lnTo>
                    <a:pt x="807963" y="76868"/>
                  </a:lnTo>
                  <a:lnTo>
                    <a:pt x="805777" y="79178"/>
                  </a:lnTo>
                  <a:lnTo>
                    <a:pt x="801531" y="88482"/>
                  </a:lnTo>
                  <a:lnTo>
                    <a:pt x="799344" y="90793"/>
                  </a:lnTo>
                  <a:lnTo>
                    <a:pt x="799344" y="101845"/>
                  </a:lnTo>
                  <a:lnTo>
                    <a:pt x="801531" y="106466"/>
                  </a:lnTo>
                  <a:lnTo>
                    <a:pt x="801531" y="111087"/>
                  </a:lnTo>
                  <a:lnTo>
                    <a:pt x="799344" y="115708"/>
                  </a:lnTo>
                  <a:lnTo>
                    <a:pt x="793098" y="157358"/>
                  </a:lnTo>
                  <a:lnTo>
                    <a:pt x="790975" y="166599"/>
                  </a:lnTo>
                  <a:lnTo>
                    <a:pt x="788851" y="168909"/>
                  </a:lnTo>
                  <a:lnTo>
                    <a:pt x="784541" y="178214"/>
                  </a:lnTo>
                  <a:lnTo>
                    <a:pt x="780232" y="182834"/>
                  </a:lnTo>
                  <a:lnTo>
                    <a:pt x="778109" y="187455"/>
                  </a:lnTo>
                  <a:lnTo>
                    <a:pt x="775985" y="189766"/>
                  </a:lnTo>
                  <a:lnTo>
                    <a:pt x="775985" y="199007"/>
                  </a:lnTo>
                  <a:lnTo>
                    <a:pt x="773799" y="205939"/>
                  </a:lnTo>
                  <a:lnTo>
                    <a:pt x="771675" y="210559"/>
                  </a:lnTo>
                  <a:lnTo>
                    <a:pt x="767365" y="212870"/>
                  </a:lnTo>
                  <a:lnTo>
                    <a:pt x="748066" y="219801"/>
                  </a:lnTo>
                  <a:lnTo>
                    <a:pt x="743757" y="219801"/>
                  </a:lnTo>
                  <a:lnTo>
                    <a:pt x="739509" y="222174"/>
                  </a:lnTo>
                  <a:lnTo>
                    <a:pt x="737323" y="222174"/>
                  </a:lnTo>
                  <a:lnTo>
                    <a:pt x="737323" y="219801"/>
                  </a:lnTo>
                  <a:lnTo>
                    <a:pt x="735200" y="217490"/>
                  </a:lnTo>
                  <a:lnTo>
                    <a:pt x="726580" y="198757"/>
                  </a:lnTo>
                  <a:lnTo>
                    <a:pt x="724456" y="196447"/>
                  </a:lnTo>
                  <a:lnTo>
                    <a:pt x="715900" y="189516"/>
                  </a:lnTo>
                  <a:lnTo>
                    <a:pt x="698911" y="183022"/>
                  </a:lnTo>
                  <a:lnTo>
                    <a:pt x="686044" y="178401"/>
                  </a:lnTo>
                  <a:lnTo>
                    <a:pt x="681735" y="176028"/>
                  </a:lnTo>
                  <a:lnTo>
                    <a:pt x="677487" y="169097"/>
                  </a:lnTo>
                  <a:lnTo>
                    <a:pt x="673178" y="164476"/>
                  </a:lnTo>
                  <a:lnTo>
                    <a:pt x="668868" y="155234"/>
                  </a:lnTo>
                  <a:lnTo>
                    <a:pt x="666745" y="152924"/>
                  </a:lnTo>
                  <a:lnTo>
                    <a:pt x="653879" y="152924"/>
                  </a:lnTo>
                  <a:lnTo>
                    <a:pt x="645322" y="134191"/>
                  </a:lnTo>
                  <a:lnTo>
                    <a:pt x="651568" y="127197"/>
                  </a:lnTo>
                  <a:lnTo>
                    <a:pt x="651568" y="117956"/>
                  </a:lnTo>
                  <a:lnTo>
                    <a:pt x="653691" y="113335"/>
                  </a:lnTo>
                  <a:lnTo>
                    <a:pt x="655814" y="111024"/>
                  </a:lnTo>
                  <a:lnTo>
                    <a:pt x="660125" y="108714"/>
                  </a:lnTo>
                  <a:lnTo>
                    <a:pt x="662248" y="106404"/>
                  </a:lnTo>
                  <a:lnTo>
                    <a:pt x="660125" y="87671"/>
                  </a:lnTo>
                  <a:lnTo>
                    <a:pt x="666370" y="80677"/>
                  </a:lnTo>
                  <a:lnTo>
                    <a:pt x="668494" y="82987"/>
                  </a:lnTo>
                  <a:lnTo>
                    <a:pt x="672803" y="82987"/>
                  </a:lnTo>
                  <a:lnTo>
                    <a:pt x="674927" y="85298"/>
                  </a:lnTo>
                  <a:lnTo>
                    <a:pt x="677113" y="85298"/>
                  </a:lnTo>
                  <a:lnTo>
                    <a:pt x="679236" y="82987"/>
                  </a:lnTo>
                  <a:lnTo>
                    <a:pt x="681360" y="78366"/>
                  </a:lnTo>
                  <a:lnTo>
                    <a:pt x="681360" y="69125"/>
                  </a:lnTo>
                  <a:lnTo>
                    <a:pt x="694289" y="55262"/>
                  </a:lnTo>
                  <a:lnTo>
                    <a:pt x="692103" y="50642"/>
                  </a:lnTo>
                  <a:lnTo>
                    <a:pt x="683546" y="41338"/>
                  </a:lnTo>
                  <a:lnTo>
                    <a:pt x="674927" y="41338"/>
                  </a:lnTo>
                  <a:lnTo>
                    <a:pt x="668681" y="43710"/>
                  </a:lnTo>
                  <a:lnTo>
                    <a:pt x="660125" y="48331"/>
                  </a:lnTo>
                  <a:lnTo>
                    <a:pt x="658000" y="52952"/>
                  </a:lnTo>
                  <a:lnTo>
                    <a:pt x="658000" y="46021"/>
                  </a:lnTo>
                  <a:lnTo>
                    <a:pt x="647258" y="48331"/>
                  </a:lnTo>
                  <a:lnTo>
                    <a:pt x="641012" y="52952"/>
                  </a:lnTo>
                  <a:lnTo>
                    <a:pt x="638826" y="46021"/>
                  </a:lnTo>
                  <a:lnTo>
                    <a:pt x="625959" y="43710"/>
                  </a:lnTo>
                  <a:lnTo>
                    <a:pt x="623836" y="41338"/>
                  </a:lnTo>
                  <a:lnTo>
                    <a:pt x="619526" y="39027"/>
                  </a:lnTo>
                  <a:lnTo>
                    <a:pt x="617402" y="36717"/>
                  </a:lnTo>
                  <a:lnTo>
                    <a:pt x="613093" y="34406"/>
                  </a:lnTo>
                  <a:lnTo>
                    <a:pt x="598103" y="34406"/>
                  </a:lnTo>
                  <a:lnTo>
                    <a:pt x="593794" y="32096"/>
                  </a:lnTo>
                  <a:lnTo>
                    <a:pt x="589609" y="32096"/>
                  </a:lnTo>
                  <a:lnTo>
                    <a:pt x="589609" y="29785"/>
                  </a:lnTo>
                  <a:lnTo>
                    <a:pt x="587485" y="27475"/>
                  </a:lnTo>
                  <a:lnTo>
                    <a:pt x="583175" y="18233"/>
                  </a:lnTo>
                  <a:lnTo>
                    <a:pt x="581052" y="15923"/>
                  </a:lnTo>
                  <a:lnTo>
                    <a:pt x="578928" y="15923"/>
                  </a:lnTo>
                  <a:lnTo>
                    <a:pt x="578928" y="20544"/>
                  </a:lnTo>
                  <a:lnTo>
                    <a:pt x="576742" y="22854"/>
                  </a:lnTo>
                  <a:lnTo>
                    <a:pt x="572495" y="20544"/>
                  </a:lnTo>
                  <a:lnTo>
                    <a:pt x="570309" y="20544"/>
                  </a:lnTo>
                  <a:lnTo>
                    <a:pt x="566062" y="18233"/>
                  </a:lnTo>
                  <a:lnTo>
                    <a:pt x="559816" y="18233"/>
                  </a:lnTo>
                  <a:lnTo>
                    <a:pt x="559816" y="22854"/>
                  </a:lnTo>
                  <a:lnTo>
                    <a:pt x="562002" y="25165"/>
                  </a:lnTo>
                  <a:lnTo>
                    <a:pt x="555756" y="25165"/>
                  </a:lnTo>
                  <a:lnTo>
                    <a:pt x="553570" y="27475"/>
                  </a:lnTo>
                  <a:lnTo>
                    <a:pt x="553570" y="29785"/>
                  </a:lnTo>
                  <a:lnTo>
                    <a:pt x="555756" y="32096"/>
                  </a:lnTo>
                  <a:lnTo>
                    <a:pt x="560003" y="32096"/>
                  </a:lnTo>
                  <a:lnTo>
                    <a:pt x="568623" y="36717"/>
                  </a:lnTo>
                  <a:lnTo>
                    <a:pt x="570746" y="36717"/>
                  </a:lnTo>
                  <a:lnTo>
                    <a:pt x="575056" y="34406"/>
                  </a:lnTo>
                  <a:lnTo>
                    <a:pt x="577179" y="32096"/>
                  </a:lnTo>
                  <a:lnTo>
                    <a:pt x="587922" y="39027"/>
                  </a:lnTo>
                  <a:lnTo>
                    <a:pt x="585799" y="39027"/>
                  </a:lnTo>
                  <a:lnTo>
                    <a:pt x="583613" y="41338"/>
                  </a:lnTo>
                  <a:lnTo>
                    <a:pt x="570746" y="48331"/>
                  </a:lnTo>
                  <a:lnTo>
                    <a:pt x="562189" y="48331"/>
                  </a:lnTo>
                  <a:lnTo>
                    <a:pt x="555943" y="50642"/>
                  </a:lnTo>
                  <a:lnTo>
                    <a:pt x="540891" y="50642"/>
                  </a:lnTo>
                  <a:lnTo>
                    <a:pt x="536644" y="52952"/>
                  </a:lnTo>
                  <a:lnTo>
                    <a:pt x="530398" y="55262"/>
                  </a:lnTo>
                  <a:lnTo>
                    <a:pt x="526088" y="59883"/>
                  </a:lnTo>
                  <a:lnTo>
                    <a:pt x="519842" y="62194"/>
                  </a:lnTo>
                  <a:lnTo>
                    <a:pt x="515533" y="64504"/>
                  </a:lnTo>
                  <a:lnTo>
                    <a:pt x="513409" y="66815"/>
                  </a:lnTo>
                  <a:lnTo>
                    <a:pt x="511223" y="66815"/>
                  </a:lnTo>
                  <a:lnTo>
                    <a:pt x="511223" y="71435"/>
                  </a:lnTo>
                  <a:lnTo>
                    <a:pt x="509099" y="78366"/>
                  </a:lnTo>
                  <a:lnTo>
                    <a:pt x="509099" y="87671"/>
                  </a:lnTo>
                  <a:lnTo>
                    <a:pt x="511223" y="89981"/>
                  </a:lnTo>
                  <a:lnTo>
                    <a:pt x="515533" y="92291"/>
                  </a:lnTo>
                  <a:lnTo>
                    <a:pt x="517656" y="94602"/>
                  </a:lnTo>
                  <a:lnTo>
                    <a:pt x="500543" y="94602"/>
                  </a:lnTo>
                  <a:lnTo>
                    <a:pt x="489800" y="108464"/>
                  </a:lnTo>
                  <a:lnTo>
                    <a:pt x="489800" y="120578"/>
                  </a:lnTo>
                  <a:lnTo>
                    <a:pt x="487677" y="125199"/>
                  </a:lnTo>
                  <a:lnTo>
                    <a:pt x="487677" y="127509"/>
                  </a:lnTo>
                  <a:lnTo>
                    <a:pt x="489800" y="129820"/>
                  </a:lnTo>
                  <a:lnTo>
                    <a:pt x="494109" y="129820"/>
                  </a:lnTo>
                  <a:lnTo>
                    <a:pt x="502666" y="134503"/>
                  </a:lnTo>
                  <a:lnTo>
                    <a:pt x="504790" y="136814"/>
                  </a:lnTo>
                  <a:lnTo>
                    <a:pt x="504790" y="150676"/>
                  </a:lnTo>
                  <a:lnTo>
                    <a:pt x="496233" y="141434"/>
                  </a:lnTo>
                  <a:lnTo>
                    <a:pt x="485490" y="141434"/>
                  </a:lnTo>
                  <a:lnTo>
                    <a:pt x="481243" y="150676"/>
                  </a:lnTo>
                  <a:lnTo>
                    <a:pt x="468314" y="136814"/>
                  </a:lnTo>
                  <a:lnTo>
                    <a:pt x="466190" y="148366"/>
                  </a:lnTo>
                  <a:lnTo>
                    <a:pt x="457634" y="152986"/>
                  </a:lnTo>
                  <a:lnTo>
                    <a:pt x="459757" y="162228"/>
                  </a:lnTo>
                  <a:lnTo>
                    <a:pt x="449014" y="159918"/>
                  </a:lnTo>
                  <a:lnTo>
                    <a:pt x="459757" y="136814"/>
                  </a:lnTo>
                  <a:lnTo>
                    <a:pt x="457634" y="134503"/>
                  </a:lnTo>
                  <a:lnTo>
                    <a:pt x="455448" y="129820"/>
                  </a:lnTo>
                  <a:lnTo>
                    <a:pt x="455448" y="125199"/>
                  </a:lnTo>
                  <a:lnTo>
                    <a:pt x="453324" y="122889"/>
                  </a:lnTo>
                  <a:lnTo>
                    <a:pt x="449014" y="120578"/>
                  </a:lnTo>
                  <a:lnTo>
                    <a:pt x="442769" y="120578"/>
                  </a:lnTo>
                  <a:lnTo>
                    <a:pt x="438459" y="109026"/>
                  </a:lnTo>
                  <a:lnTo>
                    <a:pt x="438459" y="106716"/>
                  </a:lnTo>
                  <a:lnTo>
                    <a:pt x="440645" y="104405"/>
                  </a:lnTo>
                  <a:lnTo>
                    <a:pt x="440645" y="99785"/>
                  </a:lnTo>
                  <a:lnTo>
                    <a:pt x="438459" y="95164"/>
                  </a:lnTo>
                  <a:lnTo>
                    <a:pt x="436335" y="92853"/>
                  </a:lnTo>
                  <a:lnTo>
                    <a:pt x="432026" y="90543"/>
                  </a:lnTo>
                  <a:lnTo>
                    <a:pt x="427778" y="92853"/>
                  </a:lnTo>
                  <a:lnTo>
                    <a:pt x="425592" y="95164"/>
                  </a:lnTo>
                  <a:lnTo>
                    <a:pt x="421346" y="97474"/>
                  </a:lnTo>
                  <a:lnTo>
                    <a:pt x="421346" y="101845"/>
                  </a:lnTo>
                  <a:lnTo>
                    <a:pt x="423469" y="104156"/>
                  </a:lnTo>
                  <a:lnTo>
                    <a:pt x="423469" y="108776"/>
                  </a:lnTo>
                  <a:lnTo>
                    <a:pt x="410602" y="106466"/>
                  </a:lnTo>
                  <a:lnTo>
                    <a:pt x="412726" y="118018"/>
                  </a:lnTo>
                  <a:lnTo>
                    <a:pt x="406481" y="115708"/>
                  </a:lnTo>
                  <a:lnTo>
                    <a:pt x="400235" y="118018"/>
                  </a:lnTo>
                  <a:lnTo>
                    <a:pt x="402421" y="120328"/>
                  </a:lnTo>
                  <a:lnTo>
                    <a:pt x="402421" y="127260"/>
                  </a:lnTo>
                  <a:lnTo>
                    <a:pt x="400235" y="131943"/>
                  </a:lnTo>
                  <a:lnTo>
                    <a:pt x="398111" y="134253"/>
                  </a:lnTo>
                  <a:lnTo>
                    <a:pt x="393801" y="136564"/>
                  </a:lnTo>
                  <a:lnTo>
                    <a:pt x="391678" y="138874"/>
                  </a:lnTo>
                  <a:lnTo>
                    <a:pt x="395925" y="124949"/>
                  </a:lnTo>
                  <a:lnTo>
                    <a:pt x="387368" y="134253"/>
                  </a:lnTo>
                  <a:lnTo>
                    <a:pt x="381122" y="134253"/>
                  </a:lnTo>
                  <a:lnTo>
                    <a:pt x="378999" y="138874"/>
                  </a:lnTo>
                  <a:lnTo>
                    <a:pt x="376813" y="141185"/>
                  </a:lnTo>
                  <a:lnTo>
                    <a:pt x="376813" y="145805"/>
                  </a:lnTo>
                  <a:lnTo>
                    <a:pt x="378999" y="150426"/>
                  </a:lnTo>
                  <a:lnTo>
                    <a:pt x="378999" y="152737"/>
                  </a:lnTo>
                  <a:lnTo>
                    <a:pt x="381122" y="157358"/>
                  </a:lnTo>
                  <a:lnTo>
                    <a:pt x="363946" y="148116"/>
                  </a:lnTo>
                  <a:lnTo>
                    <a:pt x="361823" y="161978"/>
                  </a:lnTo>
                  <a:lnTo>
                    <a:pt x="357513" y="164289"/>
                  </a:lnTo>
                  <a:lnTo>
                    <a:pt x="361823" y="173530"/>
                  </a:lnTo>
                  <a:lnTo>
                    <a:pt x="370379" y="173530"/>
                  </a:lnTo>
                  <a:lnTo>
                    <a:pt x="368256" y="180524"/>
                  </a:lnTo>
                  <a:lnTo>
                    <a:pt x="342522" y="182834"/>
                  </a:lnTo>
                  <a:lnTo>
                    <a:pt x="340336" y="180524"/>
                  </a:lnTo>
                  <a:lnTo>
                    <a:pt x="336090" y="178214"/>
                  </a:lnTo>
                  <a:lnTo>
                    <a:pt x="333904" y="178214"/>
                  </a:lnTo>
                  <a:lnTo>
                    <a:pt x="329656" y="180524"/>
                  </a:lnTo>
                  <a:lnTo>
                    <a:pt x="327470" y="182834"/>
                  </a:lnTo>
                  <a:lnTo>
                    <a:pt x="329656" y="187455"/>
                  </a:lnTo>
                  <a:lnTo>
                    <a:pt x="329656" y="189766"/>
                  </a:lnTo>
                  <a:lnTo>
                    <a:pt x="331780" y="194386"/>
                  </a:lnTo>
                  <a:lnTo>
                    <a:pt x="333904" y="196697"/>
                  </a:lnTo>
                  <a:lnTo>
                    <a:pt x="333904" y="208249"/>
                  </a:lnTo>
                  <a:lnTo>
                    <a:pt x="331780" y="217490"/>
                  </a:lnTo>
                  <a:lnTo>
                    <a:pt x="333904" y="231415"/>
                  </a:lnTo>
                  <a:lnTo>
                    <a:pt x="327658" y="231415"/>
                  </a:lnTo>
                  <a:lnTo>
                    <a:pt x="325534" y="201318"/>
                  </a:lnTo>
                  <a:lnTo>
                    <a:pt x="319288" y="196697"/>
                  </a:lnTo>
                  <a:lnTo>
                    <a:pt x="319288" y="185145"/>
                  </a:lnTo>
                  <a:lnTo>
                    <a:pt x="313042" y="185145"/>
                  </a:lnTo>
                  <a:lnTo>
                    <a:pt x="306796" y="194386"/>
                  </a:lnTo>
                  <a:lnTo>
                    <a:pt x="296054" y="205939"/>
                  </a:lnTo>
                  <a:lnTo>
                    <a:pt x="289808" y="210559"/>
                  </a:lnTo>
                  <a:lnTo>
                    <a:pt x="285498" y="215180"/>
                  </a:lnTo>
                  <a:lnTo>
                    <a:pt x="283374" y="219801"/>
                  </a:lnTo>
                  <a:lnTo>
                    <a:pt x="283374" y="231415"/>
                  </a:lnTo>
                  <a:lnTo>
                    <a:pt x="285498" y="233726"/>
                  </a:lnTo>
                  <a:lnTo>
                    <a:pt x="285498" y="238347"/>
                  </a:lnTo>
                  <a:lnTo>
                    <a:pt x="287684" y="238347"/>
                  </a:lnTo>
                  <a:lnTo>
                    <a:pt x="293930" y="245278"/>
                  </a:lnTo>
                  <a:lnTo>
                    <a:pt x="291744" y="249899"/>
                  </a:lnTo>
                  <a:lnTo>
                    <a:pt x="285498" y="252209"/>
                  </a:lnTo>
                  <a:lnTo>
                    <a:pt x="279253" y="256830"/>
                  </a:lnTo>
                  <a:lnTo>
                    <a:pt x="270695" y="261451"/>
                  </a:lnTo>
                  <a:lnTo>
                    <a:pt x="270695" y="268444"/>
                  </a:lnTo>
                  <a:lnTo>
                    <a:pt x="259952" y="279996"/>
                  </a:lnTo>
                  <a:lnTo>
                    <a:pt x="253706" y="282307"/>
                  </a:lnTo>
                  <a:lnTo>
                    <a:pt x="249397" y="286928"/>
                  </a:lnTo>
                  <a:lnTo>
                    <a:pt x="240840" y="291548"/>
                  </a:lnTo>
                  <a:lnTo>
                    <a:pt x="227974" y="293859"/>
                  </a:lnTo>
                  <a:lnTo>
                    <a:pt x="217231" y="296169"/>
                  </a:lnTo>
                  <a:lnTo>
                    <a:pt x="212921" y="296169"/>
                  </a:lnTo>
                  <a:lnTo>
                    <a:pt x="193621" y="293859"/>
                  </a:lnTo>
                  <a:lnTo>
                    <a:pt x="178631" y="300790"/>
                  </a:lnTo>
                  <a:lnTo>
                    <a:pt x="159332" y="303101"/>
                  </a:lnTo>
                  <a:lnTo>
                    <a:pt x="157146" y="307721"/>
                  </a:lnTo>
                  <a:lnTo>
                    <a:pt x="150900" y="307721"/>
                  </a:lnTo>
                  <a:lnTo>
                    <a:pt x="146590" y="310094"/>
                  </a:lnTo>
                  <a:lnTo>
                    <a:pt x="144467" y="312405"/>
                  </a:lnTo>
                  <a:lnTo>
                    <a:pt x="140157" y="314715"/>
                  </a:lnTo>
                  <a:lnTo>
                    <a:pt x="135910" y="319336"/>
                  </a:lnTo>
                  <a:lnTo>
                    <a:pt x="125167" y="319336"/>
                  </a:lnTo>
                  <a:lnTo>
                    <a:pt x="118921" y="321646"/>
                  </a:lnTo>
                  <a:lnTo>
                    <a:pt x="114611" y="323957"/>
                  </a:lnTo>
                  <a:lnTo>
                    <a:pt x="112488" y="328577"/>
                  </a:lnTo>
                  <a:lnTo>
                    <a:pt x="108179" y="330888"/>
                  </a:lnTo>
                  <a:lnTo>
                    <a:pt x="106054" y="335509"/>
                  </a:lnTo>
                  <a:lnTo>
                    <a:pt x="103869" y="337819"/>
                  </a:lnTo>
                  <a:lnTo>
                    <a:pt x="103869" y="340129"/>
                  </a:lnTo>
                  <a:lnTo>
                    <a:pt x="101745" y="340129"/>
                  </a:lnTo>
                  <a:lnTo>
                    <a:pt x="99622" y="342440"/>
                  </a:lnTo>
                  <a:lnTo>
                    <a:pt x="93376" y="342440"/>
                  </a:lnTo>
                  <a:lnTo>
                    <a:pt x="89066" y="344750"/>
                  </a:lnTo>
                  <a:lnTo>
                    <a:pt x="84757" y="344750"/>
                  </a:lnTo>
                  <a:lnTo>
                    <a:pt x="80509" y="347061"/>
                  </a:lnTo>
                  <a:lnTo>
                    <a:pt x="78323" y="349371"/>
                  </a:lnTo>
                  <a:lnTo>
                    <a:pt x="74013" y="351682"/>
                  </a:lnTo>
                  <a:lnTo>
                    <a:pt x="71890" y="358675"/>
                  </a:lnTo>
                  <a:lnTo>
                    <a:pt x="56900" y="374848"/>
                  </a:lnTo>
                  <a:lnTo>
                    <a:pt x="56900" y="377158"/>
                  </a:lnTo>
                  <a:lnTo>
                    <a:pt x="61147" y="351682"/>
                  </a:lnTo>
                  <a:lnTo>
                    <a:pt x="54901" y="353992"/>
                  </a:lnTo>
                  <a:lnTo>
                    <a:pt x="46344" y="377158"/>
                  </a:lnTo>
                  <a:lnTo>
                    <a:pt x="35602" y="400325"/>
                  </a:lnTo>
                  <a:lnTo>
                    <a:pt x="35602" y="407256"/>
                  </a:lnTo>
                  <a:lnTo>
                    <a:pt x="37788" y="409567"/>
                  </a:lnTo>
                  <a:lnTo>
                    <a:pt x="42034" y="411877"/>
                  </a:lnTo>
                  <a:lnTo>
                    <a:pt x="44221" y="411877"/>
                  </a:lnTo>
                  <a:lnTo>
                    <a:pt x="42034" y="416498"/>
                  </a:lnTo>
                  <a:lnTo>
                    <a:pt x="37788" y="418808"/>
                  </a:lnTo>
                  <a:lnTo>
                    <a:pt x="35602" y="423429"/>
                  </a:lnTo>
                  <a:lnTo>
                    <a:pt x="23110" y="432795"/>
                  </a:lnTo>
                  <a:lnTo>
                    <a:pt x="23110" y="437416"/>
                  </a:lnTo>
                  <a:lnTo>
                    <a:pt x="25233" y="444410"/>
                  </a:lnTo>
                  <a:lnTo>
                    <a:pt x="25233" y="449031"/>
                  </a:lnTo>
                  <a:lnTo>
                    <a:pt x="29543" y="458273"/>
                  </a:lnTo>
                  <a:lnTo>
                    <a:pt x="29543" y="462893"/>
                  </a:lnTo>
                  <a:lnTo>
                    <a:pt x="35789" y="476756"/>
                  </a:lnTo>
                  <a:lnTo>
                    <a:pt x="37913" y="483687"/>
                  </a:lnTo>
                  <a:lnTo>
                    <a:pt x="40099" y="488370"/>
                  </a:lnTo>
                  <a:lnTo>
                    <a:pt x="40099" y="492991"/>
                  </a:lnTo>
                  <a:lnTo>
                    <a:pt x="37913" y="492991"/>
                  </a:lnTo>
                  <a:lnTo>
                    <a:pt x="33665" y="488370"/>
                  </a:lnTo>
                  <a:lnTo>
                    <a:pt x="31479" y="483687"/>
                  </a:lnTo>
                  <a:lnTo>
                    <a:pt x="25233" y="476756"/>
                  </a:lnTo>
                  <a:lnTo>
                    <a:pt x="23110" y="472135"/>
                  </a:lnTo>
                  <a:lnTo>
                    <a:pt x="16864" y="469824"/>
                  </a:lnTo>
                  <a:lnTo>
                    <a:pt x="23110" y="488557"/>
                  </a:lnTo>
                  <a:lnTo>
                    <a:pt x="10243" y="476943"/>
                  </a:lnTo>
                  <a:lnTo>
                    <a:pt x="10243" y="497799"/>
                  </a:lnTo>
                  <a:lnTo>
                    <a:pt x="20923" y="520903"/>
                  </a:lnTo>
                  <a:lnTo>
                    <a:pt x="23110" y="523213"/>
                  </a:lnTo>
                  <a:lnTo>
                    <a:pt x="23110" y="527834"/>
                  </a:lnTo>
                  <a:lnTo>
                    <a:pt x="20923" y="530145"/>
                  </a:lnTo>
                  <a:lnTo>
                    <a:pt x="18800" y="534828"/>
                  </a:lnTo>
                  <a:lnTo>
                    <a:pt x="18800" y="539449"/>
                  </a:lnTo>
                  <a:lnTo>
                    <a:pt x="16677" y="544070"/>
                  </a:lnTo>
                  <a:lnTo>
                    <a:pt x="18800" y="546380"/>
                  </a:lnTo>
                  <a:lnTo>
                    <a:pt x="20923" y="551001"/>
                  </a:lnTo>
                  <a:lnTo>
                    <a:pt x="27169" y="557932"/>
                  </a:lnTo>
                  <a:lnTo>
                    <a:pt x="29356" y="562553"/>
                  </a:lnTo>
                  <a:lnTo>
                    <a:pt x="31479" y="564864"/>
                  </a:lnTo>
                  <a:lnTo>
                    <a:pt x="33665" y="569484"/>
                  </a:lnTo>
                  <a:lnTo>
                    <a:pt x="33665" y="581099"/>
                  </a:lnTo>
                  <a:lnTo>
                    <a:pt x="31479" y="585719"/>
                  </a:lnTo>
                  <a:lnTo>
                    <a:pt x="29356" y="588030"/>
                  </a:lnTo>
                  <a:lnTo>
                    <a:pt x="31479" y="594961"/>
                  </a:lnTo>
                  <a:lnTo>
                    <a:pt x="31479" y="599582"/>
                  </a:lnTo>
                  <a:lnTo>
                    <a:pt x="33665" y="606513"/>
                  </a:lnTo>
                  <a:lnTo>
                    <a:pt x="33665" y="613444"/>
                  </a:lnTo>
                  <a:lnTo>
                    <a:pt x="35789" y="615755"/>
                  </a:lnTo>
                  <a:lnTo>
                    <a:pt x="35789" y="618065"/>
                  </a:lnTo>
                  <a:lnTo>
                    <a:pt x="33728" y="618065"/>
                  </a:lnTo>
                  <a:lnTo>
                    <a:pt x="27482" y="625059"/>
                  </a:lnTo>
                  <a:lnTo>
                    <a:pt x="29668" y="627369"/>
                  </a:lnTo>
                  <a:lnTo>
                    <a:pt x="29668" y="631990"/>
                  </a:lnTo>
                  <a:lnTo>
                    <a:pt x="31791" y="636611"/>
                  </a:lnTo>
                  <a:lnTo>
                    <a:pt x="31791" y="641232"/>
                  </a:lnTo>
                  <a:lnTo>
                    <a:pt x="33978" y="643542"/>
                  </a:lnTo>
                  <a:lnTo>
                    <a:pt x="33978" y="645852"/>
                  </a:lnTo>
                  <a:lnTo>
                    <a:pt x="36101" y="645852"/>
                  </a:lnTo>
                  <a:lnTo>
                    <a:pt x="38225" y="648163"/>
                  </a:lnTo>
                  <a:lnTo>
                    <a:pt x="44470" y="662025"/>
                  </a:lnTo>
                  <a:lnTo>
                    <a:pt x="44470" y="666646"/>
                  </a:lnTo>
                  <a:lnTo>
                    <a:pt x="38225" y="680571"/>
                  </a:lnTo>
                  <a:lnTo>
                    <a:pt x="31979" y="687502"/>
                  </a:lnTo>
                  <a:lnTo>
                    <a:pt x="31979" y="703675"/>
                  </a:lnTo>
                  <a:lnTo>
                    <a:pt x="29855" y="710606"/>
                  </a:lnTo>
                  <a:lnTo>
                    <a:pt x="21236" y="720035"/>
                  </a:lnTo>
                  <a:lnTo>
                    <a:pt x="14990" y="720035"/>
                  </a:lnTo>
                  <a:lnTo>
                    <a:pt x="10743" y="722346"/>
                  </a:lnTo>
                  <a:lnTo>
                    <a:pt x="6433" y="720035"/>
                  </a:lnTo>
                  <a:lnTo>
                    <a:pt x="2123" y="720035"/>
                  </a:lnTo>
                  <a:lnTo>
                    <a:pt x="0" y="740829"/>
                  </a:lnTo>
                  <a:lnTo>
                    <a:pt x="4310" y="740829"/>
                  </a:lnTo>
                  <a:lnTo>
                    <a:pt x="8557" y="743139"/>
                  </a:lnTo>
                  <a:lnTo>
                    <a:pt x="14803" y="743139"/>
                  </a:lnTo>
                  <a:lnTo>
                    <a:pt x="19113" y="745450"/>
                  </a:lnTo>
                  <a:lnTo>
                    <a:pt x="25359" y="752381"/>
                  </a:lnTo>
                  <a:lnTo>
                    <a:pt x="27482" y="757064"/>
                  </a:lnTo>
                  <a:lnTo>
                    <a:pt x="38225" y="754691"/>
                  </a:lnTo>
                  <a:lnTo>
                    <a:pt x="40410" y="759375"/>
                  </a:lnTo>
                  <a:lnTo>
                    <a:pt x="48967" y="763995"/>
                  </a:lnTo>
                  <a:lnTo>
                    <a:pt x="61834" y="763995"/>
                  </a:lnTo>
                  <a:lnTo>
                    <a:pt x="74701" y="759375"/>
                  </a:lnTo>
                  <a:lnTo>
                    <a:pt x="83319" y="759375"/>
                  </a:lnTo>
                  <a:lnTo>
                    <a:pt x="83319" y="752381"/>
                  </a:lnTo>
                  <a:lnTo>
                    <a:pt x="81134" y="750071"/>
                  </a:lnTo>
                  <a:lnTo>
                    <a:pt x="94000" y="752381"/>
                  </a:lnTo>
                  <a:lnTo>
                    <a:pt x="98310" y="745450"/>
                  </a:lnTo>
                  <a:lnTo>
                    <a:pt x="113362" y="743139"/>
                  </a:lnTo>
                  <a:lnTo>
                    <a:pt x="126229" y="729277"/>
                  </a:lnTo>
                  <a:lnTo>
                    <a:pt x="130476" y="726966"/>
                  </a:lnTo>
                  <a:lnTo>
                    <a:pt x="132662" y="726966"/>
                  </a:lnTo>
                  <a:lnTo>
                    <a:pt x="149775" y="736208"/>
                  </a:lnTo>
                  <a:lnTo>
                    <a:pt x="151962" y="733898"/>
                  </a:lnTo>
                  <a:lnTo>
                    <a:pt x="169138" y="724656"/>
                  </a:lnTo>
                  <a:lnTo>
                    <a:pt x="171262" y="722346"/>
                  </a:lnTo>
                  <a:lnTo>
                    <a:pt x="173385" y="722346"/>
                  </a:lnTo>
                  <a:lnTo>
                    <a:pt x="177695" y="724656"/>
                  </a:lnTo>
                  <a:lnTo>
                    <a:pt x="179818" y="726966"/>
                  </a:lnTo>
                  <a:lnTo>
                    <a:pt x="184128" y="726966"/>
                  </a:lnTo>
                  <a:lnTo>
                    <a:pt x="188438" y="729277"/>
                  </a:lnTo>
                  <a:lnTo>
                    <a:pt x="190561" y="729277"/>
                  </a:lnTo>
                  <a:lnTo>
                    <a:pt x="196807" y="726966"/>
                  </a:lnTo>
                  <a:lnTo>
                    <a:pt x="205426" y="722346"/>
                  </a:lnTo>
                  <a:lnTo>
                    <a:pt x="207550" y="722346"/>
                  </a:lnTo>
                  <a:lnTo>
                    <a:pt x="211860" y="724656"/>
                  </a:lnTo>
                  <a:lnTo>
                    <a:pt x="216106" y="724656"/>
                  </a:lnTo>
                  <a:lnTo>
                    <a:pt x="222352" y="726966"/>
                  </a:lnTo>
                  <a:lnTo>
                    <a:pt x="226662" y="726966"/>
                  </a:lnTo>
                  <a:lnTo>
                    <a:pt x="230971" y="724656"/>
                  </a:lnTo>
                  <a:lnTo>
                    <a:pt x="233096" y="722346"/>
                  </a:lnTo>
                  <a:lnTo>
                    <a:pt x="233096" y="713104"/>
                  </a:lnTo>
                  <a:lnTo>
                    <a:pt x="237405" y="713104"/>
                  </a:lnTo>
                  <a:lnTo>
                    <a:pt x="239528" y="710731"/>
                  </a:lnTo>
                  <a:lnTo>
                    <a:pt x="241715" y="710731"/>
                  </a:lnTo>
                  <a:lnTo>
                    <a:pt x="243838" y="708421"/>
                  </a:lnTo>
                  <a:lnTo>
                    <a:pt x="245962" y="703800"/>
                  </a:lnTo>
                  <a:lnTo>
                    <a:pt x="250272" y="689938"/>
                  </a:lnTo>
                  <a:lnTo>
                    <a:pt x="254581" y="685317"/>
                  </a:lnTo>
                  <a:lnTo>
                    <a:pt x="258829" y="683006"/>
                  </a:lnTo>
                  <a:lnTo>
                    <a:pt x="265074" y="680696"/>
                  </a:lnTo>
                  <a:lnTo>
                    <a:pt x="269384" y="680696"/>
                  </a:lnTo>
                  <a:lnTo>
                    <a:pt x="275629" y="683006"/>
                  </a:lnTo>
                  <a:lnTo>
                    <a:pt x="284249" y="683006"/>
                  </a:lnTo>
                  <a:lnTo>
                    <a:pt x="292806" y="678386"/>
                  </a:lnTo>
                  <a:lnTo>
                    <a:pt x="299051" y="676075"/>
                  </a:lnTo>
                  <a:lnTo>
                    <a:pt x="305297" y="671454"/>
                  </a:lnTo>
                  <a:lnTo>
                    <a:pt x="311543" y="669144"/>
                  </a:lnTo>
                  <a:lnTo>
                    <a:pt x="324410" y="669144"/>
                  </a:lnTo>
                  <a:lnTo>
                    <a:pt x="326596" y="671454"/>
                  </a:lnTo>
                  <a:lnTo>
                    <a:pt x="330843" y="671454"/>
                  </a:lnTo>
                  <a:lnTo>
                    <a:pt x="335153" y="673765"/>
                  </a:lnTo>
                  <a:lnTo>
                    <a:pt x="345895" y="671454"/>
                  </a:lnTo>
                  <a:lnTo>
                    <a:pt x="371628" y="657529"/>
                  </a:lnTo>
                  <a:lnTo>
                    <a:pt x="382371" y="652909"/>
                  </a:lnTo>
                  <a:lnTo>
                    <a:pt x="390928" y="650598"/>
                  </a:lnTo>
                  <a:lnTo>
                    <a:pt x="405980" y="648288"/>
                  </a:lnTo>
                  <a:lnTo>
                    <a:pt x="418847" y="645977"/>
                  </a:lnTo>
                  <a:lnTo>
                    <a:pt x="435961" y="645977"/>
                  </a:lnTo>
                  <a:lnTo>
                    <a:pt x="440270" y="641357"/>
                  </a:lnTo>
                  <a:lnTo>
                    <a:pt x="446516" y="648288"/>
                  </a:lnTo>
                  <a:lnTo>
                    <a:pt x="450826" y="650598"/>
                  </a:lnTo>
                  <a:lnTo>
                    <a:pt x="455135" y="655219"/>
                  </a:lnTo>
                  <a:lnTo>
                    <a:pt x="463692" y="659840"/>
                  </a:lnTo>
                  <a:lnTo>
                    <a:pt x="469938" y="662150"/>
                  </a:lnTo>
                  <a:lnTo>
                    <a:pt x="474248" y="662150"/>
                  </a:lnTo>
                  <a:lnTo>
                    <a:pt x="476371" y="659840"/>
                  </a:lnTo>
                  <a:lnTo>
                    <a:pt x="476371" y="662150"/>
                  </a:lnTo>
                  <a:lnTo>
                    <a:pt x="478557" y="664460"/>
                  </a:lnTo>
                  <a:lnTo>
                    <a:pt x="480681" y="669144"/>
                  </a:lnTo>
                  <a:lnTo>
                    <a:pt x="482805" y="671454"/>
                  </a:lnTo>
                  <a:lnTo>
                    <a:pt x="489051" y="671454"/>
                  </a:lnTo>
                  <a:lnTo>
                    <a:pt x="491236" y="669144"/>
                  </a:lnTo>
                  <a:lnTo>
                    <a:pt x="491236" y="676075"/>
                  </a:lnTo>
                  <a:lnTo>
                    <a:pt x="495484" y="676075"/>
                  </a:lnTo>
                  <a:lnTo>
                    <a:pt x="497670" y="678386"/>
                  </a:lnTo>
                  <a:lnTo>
                    <a:pt x="497670" y="682569"/>
                  </a:lnTo>
                  <a:lnTo>
                    <a:pt x="493360" y="691811"/>
                  </a:lnTo>
                  <a:lnTo>
                    <a:pt x="491236" y="694121"/>
                  </a:lnTo>
                  <a:lnTo>
                    <a:pt x="489051" y="698742"/>
                  </a:lnTo>
                  <a:lnTo>
                    <a:pt x="495296" y="710294"/>
                  </a:lnTo>
                  <a:lnTo>
                    <a:pt x="501542" y="705673"/>
                  </a:lnTo>
                  <a:lnTo>
                    <a:pt x="507788" y="719598"/>
                  </a:lnTo>
                  <a:lnTo>
                    <a:pt x="507788" y="721909"/>
                  </a:lnTo>
                  <a:lnTo>
                    <a:pt x="509974" y="724219"/>
                  </a:lnTo>
                  <a:lnTo>
                    <a:pt x="509974" y="733461"/>
                  </a:lnTo>
                  <a:lnTo>
                    <a:pt x="512097" y="738082"/>
                  </a:lnTo>
                  <a:lnTo>
                    <a:pt x="512097" y="742702"/>
                  </a:lnTo>
                  <a:lnTo>
                    <a:pt x="505851" y="742702"/>
                  </a:lnTo>
                  <a:lnTo>
                    <a:pt x="501542" y="740392"/>
                  </a:lnTo>
                  <a:lnTo>
                    <a:pt x="499419" y="740392"/>
                  </a:lnTo>
                  <a:lnTo>
                    <a:pt x="501542" y="754254"/>
                  </a:lnTo>
                  <a:lnTo>
                    <a:pt x="514408" y="754254"/>
                  </a:lnTo>
                  <a:lnTo>
                    <a:pt x="516595" y="756627"/>
                  </a:lnTo>
                  <a:lnTo>
                    <a:pt x="516595" y="758937"/>
                  </a:lnTo>
                  <a:lnTo>
                    <a:pt x="522841" y="758937"/>
                  </a:lnTo>
                  <a:lnTo>
                    <a:pt x="522841" y="754254"/>
                  </a:lnTo>
                  <a:lnTo>
                    <a:pt x="520717" y="747323"/>
                  </a:lnTo>
                  <a:lnTo>
                    <a:pt x="520717" y="742702"/>
                  </a:lnTo>
                  <a:lnTo>
                    <a:pt x="522841" y="738082"/>
                  </a:lnTo>
                  <a:lnTo>
                    <a:pt x="524964" y="735771"/>
                  </a:lnTo>
                  <a:lnTo>
                    <a:pt x="533583" y="731150"/>
                  </a:lnTo>
                  <a:lnTo>
                    <a:pt x="537830" y="731150"/>
                  </a:lnTo>
                  <a:lnTo>
                    <a:pt x="540017" y="728840"/>
                  </a:lnTo>
                  <a:lnTo>
                    <a:pt x="544264" y="726529"/>
                  </a:lnTo>
                  <a:lnTo>
                    <a:pt x="548574" y="721909"/>
                  </a:lnTo>
                  <a:lnTo>
                    <a:pt x="550697" y="717288"/>
                  </a:lnTo>
                  <a:lnTo>
                    <a:pt x="556943" y="710294"/>
                  </a:lnTo>
                  <a:lnTo>
                    <a:pt x="556943" y="707984"/>
                  </a:lnTo>
                  <a:lnTo>
                    <a:pt x="565562" y="710294"/>
                  </a:lnTo>
                  <a:lnTo>
                    <a:pt x="571808" y="689500"/>
                  </a:lnTo>
                  <a:lnTo>
                    <a:pt x="582551" y="689500"/>
                  </a:lnTo>
                  <a:lnTo>
                    <a:pt x="586798" y="687190"/>
                  </a:lnTo>
                  <a:lnTo>
                    <a:pt x="591108" y="682569"/>
                  </a:lnTo>
                  <a:lnTo>
                    <a:pt x="593231" y="675638"/>
                  </a:lnTo>
                  <a:lnTo>
                    <a:pt x="593231" y="673328"/>
                  </a:lnTo>
                  <a:lnTo>
                    <a:pt x="595418" y="675638"/>
                  </a:lnTo>
                  <a:lnTo>
                    <a:pt x="595418" y="680259"/>
                  </a:lnTo>
                  <a:lnTo>
                    <a:pt x="597541" y="684880"/>
                  </a:lnTo>
                  <a:lnTo>
                    <a:pt x="597541" y="687190"/>
                  </a:lnTo>
                  <a:lnTo>
                    <a:pt x="593231" y="691811"/>
                  </a:lnTo>
                  <a:lnTo>
                    <a:pt x="591108" y="696432"/>
                  </a:lnTo>
                  <a:lnTo>
                    <a:pt x="586798" y="698742"/>
                  </a:lnTo>
                  <a:lnTo>
                    <a:pt x="584674" y="701053"/>
                  </a:lnTo>
                  <a:lnTo>
                    <a:pt x="576117" y="701053"/>
                  </a:lnTo>
                  <a:lnTo>
                    <a:pt x="573931" y="705673"/>
                  </a:lnTo>
                  <a:lnTo>
                    <a:pt x="580177" y="719598"/>
                  </a:lnTo>
                  <a:lnTo>
                    <a:pt x="575931" y="719598"/>
                  </a:lnTo>
                  <a:lnTo>
                    <a:pt x="573744" y="721909"/>
                  </a:lnTo>
                  <a:lnTo>
                    <a:pt x="569497" y="724219"/>
                  </a:lnTo>
                  <a:lnTo>
                    <a:pt x="556568" y="738082"/>
                  </a:lnTo>
                  <a:lnTo>
                    <a:pt x="556568" y="742702"/>
                  </a:lnTo>
                  <a:lnTo>
                    <a:pt x="554444" y="745013"/>
                  </a:lnTo>
                  <a:lnTo>
                    <a:pt x="552321" y="749633"/>
                  </a:lnTo>
                  <a:lnTo>
                    <a:pt x="548011" y="754254"/>
                  </a:lnTo>
                  <a:lnTo>
                    <a:pt x="539454" y="758937"/>
                  </a:lnTo>
                  <a:lnTo>
                    <a:pt x="537268" y="761248"/>
                  </a:lnTo>
                  <a:lnTo>
                    <a:pt x="537268" y="763746"/>
                  </a:lnTo>
                  <a:lnTo>
                    <a:pt x="539454" y="766056"/>
                  </a:lnTo>
                  <a:lnTo>
                    <a:pt x="550135" y="766056"/>
                  </a:lnTo>
                  <a:lnTo>
                    <a:pt x="554444" y="763746"/>
                  </a:lnTo>
                  <a:lnTo>
                    <a:pt x="558754" y="763746"/>
                  </a:lnTo>
                  <a:lnTo>
                    <a:pt x="563064" y="759125"/>
                  </a:lnTo>
                  <a:lnTo>
                    <a:pt x="569310" y="745200"/>
                  </a:lnTo>
                  <a:lnTo>
                    <a:pt x="571433" y="742889"/>
                  </a:lnTo>
                  <a:lnTo>
                    <a:pt x="573557" y="738269"/>
                  </a:lnTo>
                  <a:lnTo>
                    <a:pt x="577866" y="735958"/>
                  </a:lnTo>
                  <a:lnTo>
                    <a:pt x="579990" y="733648"/>
                  </a:lnTo>
                  <a:lnTo>
                    <a:pt x="579990" y="740579"/>
                  </a:lnTo>
                  <a:lnTo>
                    <a:pt x="582176" y="745200"/>
                  </a:lnTo>
                  <a:lnTo>
                    <a:pt x="582176" y="754442"/>
                  </a:lnTo>
                  <a:lnTo>
                    <a:pt x="577866" y="759125"/>
                  </a:lnTo>
                  <a:lnTo>
                    <a:pt x="573557" y="761435"/>
                  </a:lnTo>
                  <a:lnTo>
                    <a:pt x="569310" y="766056"/>
                  </a:lnTo>
                  <a:lnTo>
                    <a:pt x="569310" y="772987"/>
                  </a:lnTo>
                  <a:lnTo>
                    <a:pt x="571433" y="775298"/>
                  </a:lnTo>
                  <a:lnTo>
                    <a:pt x="573557" y="775298"/>
                  </a:lnTo>
                  <a:lnTo>
                    <a:pt x="579803" y="777608"/>
                  </a:lnTo>
                  <a:lnTo>
                    <a:pt x="590546" y="777608"/>
                  </a:lnTo>
                  <a:lnTo>
                    <a:pt x="592669" y="782229"/>
                  </a:lnTo>
                  <a:lnTo>
                    <a:pt x="584112" y="791471"/>
                  </a:lnTo>
                  <a:lnTo>
                    <a:pt x="584112" y="793781"/>
                  </a:lnTo>
                  <a:lnTo>
                    <a:pt x="586236" y="796091"/>
                  </a:lnTo>
                  <a:lnTo>
                    <a:pt x="592481" y="810016"/>
                  </a:lnTo>
                  <a:lnTo>
                    <a:pt x="594668" y="812327"/>
                  </a:lnTo>
                  <a:lnTo>
                    <a:pt x="594668" y="816948"/>
                  </a:lnTo>
                  <a:lnTo>
                    <a:pt x="577492" y="835681"/>
                  </a:lnTo>
                  <a:lnTo>
                    <a:pt x="577492" y="840301"/>
                  </a:lnTo>
                  <a:lnTo>
                    <a:pt x="581801" y="844922"/>
                  </a:lnTo>
                  <a:lnTo>
                    <a:pt x="583925" y="849605"/>
                  </a:lnTo>
                  <a:lnTo>
                    <a:pt x="592481" y="854226"/>
                  </a:lnTo>
                  <a:lnTo>
                    <a:pt x="596791" y="858847"/>
                  </a:lnTo>
                  <a:lnTo>
                    <a:pt x="601101" y="861157"/>
                  </a:lnTo>
                  <a:lnTo>
                    <a:pt x="609658" y="870399"/>
                  </a:lnTo>
                  <a:lnTo>
                    <a:pt x="613968" y="872710"/>
                  </a:lnTo>
                  <a:lnTo>
                    <a:pt x="639700" y="872710"/>
                  </a:lnTo>
                  <a:lnTo>
                    <a:pt x="648320" y="881951"/>
                  </a:lnTo>
                  <a:lnTo>
                    <a:pt x="654566" y="884261"/>
                  </a:lnTo>
                  <a:lnTo>
                    <a:pt x="665246" y="881951"/>
                  </a:lnTo>
                  <a:lnTo>
                    <a:pt x="675988" y="877330"/>
                  </a:lnTo>
                  <a:lnTo>
                    <a:pt x="686732" y="870399"/>
                  </a:lnTo>
                  <a:lnTo>
                    <a:pt x="691041" y="868089"/>
                  </a:lnTo>
                  <a:lnTo>
                    <a:pt x="691041" y="858847"/>
                  </a:lnTo>
                  <a:lnTo>
                    <a:pt x="695289" y="854226"/>
                  </a:lnTo>
                  <a:lnTo>
                    <a:pt x="697475" y="854226"/>
                  </a:lnTo>
                  <a:lnTo>
                    <a:pt x="701721" y="858847"/>
                  </a:lnTo>
                  <a:lnTo>
                    <a:pt x="701721" y="869900"/>
                  </a:lnTo>
                  <a:lnTo>
                    <a:pt x="707967" y="869900"/>
                  </a:lnTo>
                  <a:lnTo>
                    <a:pt x="703720" y="879141"/>
                  </a:lnTo>
                  <a:lnTo>
                    <a:pt x="709966" y="879141"/>
                  </a:lnTo>
                  <a:lnTo>
                    <a:pt x="709966" y="883762"/>
                  </a:lnTo>
                  <a:lnTo>
                    <a:pt x="712090" y="886073"/>
                  </a:lnTo>
                  <a:lnTo>
                    <a:pt x="714213" y="890756"/>
                  </a:lnTo>
                  <a:lnTo>
                    <a:pt x="716400" y="893066"/>
                  </a:lnTo>
                  <a:lnTo>
                    <a:pt x="720646" y="893066"/>
                  </a:lnTo>
                  <a:lnTo>
                    <a:pt x="724956" y="888383"/>
                  </a:lnTo>
                  <a:lnTo>
                    <a:pt x="727142" y="888383"/>
                  </a:lnTo>
                  <a:lnTo>
                    <a:pt x="729266" y="886073"/>
                  </a:lnTo>
                  <a:lnTo>
                    <a:pt x="735512" y="883762"/>
                  </a:lnTo>
                  <a:lnTo>
                    <a:pt x="739822" y="881451"/>
                  </a:lnTo>
                  <a:lnTo>
                    <a:pt x="741945" y="879141"/>
                  </a:lnTo>
                  <a:lnTo>
                    <a:pt x="746254" y="876831"/>
                  </a:lnTo>
                  <a:lnTo>
                    <a:pt x="754811" y="867589"/>
                  </a:lnTo>
                  <a:lnTo>
                    <a:pt x="759121" y="865279"/>
                  </a:lnTo>
                  <a:lnTo>
                    <a:pt x="763430" y="860658"/>
                  </a:lnTo>
                  <a:lnTo>
                    <a:pt x="767678" y="858348"/>
                  </a:lnTo>
                  <a:lnTo>
                    <a:pt x="765555" y="853727"/>
                  </a:lnTo>
                  <a:lnTo>
                    <a:pt x="778421" y="849106"/>
                  </a:lnTo>
                  <a:lnTo>
                    <a:pt x="782731" y="853727"/>
                  </a:lnTo>
                  <a:lnTo>
                    <a:pt x="788976" y="853727"/>
                  </a:lnTo>
                  <a:lnTo>
                    <a:pt x="801843" y="851416"/>
                  </a:lnTo>
                  <a:lnTo>
                    <a:pt x="816833" y="846795"/>
                  </a:lnTo>
                  <a:lnTo>
                    <a:pt x="823079" y="839802"/>
                  </a:lnTo>
                  <a:lnTo>
                    <a:pt x="827388" y="828250"/>
                  </a:lnTo>
                  <a:lnTo>
                    <a:pt x="829512" y="816698"/>
                  </a:lnTo>
                  <a:lnTo>
                    <a:pt x="831698" y="809767"/>
                  </a:lnTo>
                  <a:lnTo>
                    <a:pt x="833821" y="805146"/>
                  </a:lnTo>
                  <a:lnTo>
                    <a:pt x="844564" y="793531"/>
                  </a:lnTo>
                  <a:lnTo>
                    <a:pt x="846688" y="793531"/>
                  </a:lnTo>
                  <a:lnTo>
                    <a:pt x="846688" y="784289"/>
                  </a:lnTo>
                  <a:lnTo>
                    <a:pt x="848874" y="784289"/>
                  </a:lnTo>
                  <a:lnTo>
                    <a:pt x="850997" y="781979"/>
                  </a:lnTo>
                  <a:lnTo>
                    <a:pt x="855307" y="779669"/>
                  </a:lnTo>
                  <a:lnTo>
                    <a:pt x="859554" y="775048"/>
                  </a:lnTo>
                  <a:lnTo>
                    <a:pt x="861740" y="770427"/>
                  </a:lnTo>
                  <a:lnTo>
                    <a:pt x="867986" y="763496"/>
                  </a:lnTo>
                  <a:lnTo>
                    <a:pt x="867986" y="754192"/>
                  </a:lnTo>
                  <a:lnTo>
                    <a:pt x="870110" y="749571"/>
                  </a:lnTo>
                  <a:lnTo>
                    <a:pt x="872233" y="742640"/>
                  </a:lnTo>
                  <a:lnTo>
                    <a:pt x="874419" y="738019"/>
                  </a:lnTo>
                  <a:lnTo>
                    <a:pt x="885162" y="726467"/>
                  </a:lnTo>
                  <a:lnTo>
                    <a:pt x="889409" y="719536"/>
                  </a:lnTo>
                  <a:lnTo>
                    <a:pt x="898029" y="710232"/>
                  </a:lnTo>
                  <a:lnTo>
                    <a:pt x="902276" y="707921"/>
                  </a:lnTo>
                  <a:lnTo>
                    <a:pt x="906586" y="703301"/>
                  </a:lnTo>
                  <a:lnTo>
                    <a:pt x="908709" y="698680"/>
                  </a:lnTo>
                  <a:lnTo>
                    <a:pt x="908709" y="694059"/>
                  </a:lnTo>
                  <a:lnTo>
                    <a:pt x="910895" y="689438"/>
                  </a:lnTo>
                  <a:lnTo>
                    <a:pt x="910895" y="687127"/>
                  </a:lnTo>
                  <a:lnTo>
                    <a:pt x="919452" y="687127"/>
                  </a:lnTo>
                  <a:lnTo>
                    <a:pt x="933130" y="682569"/>
                  </a:lnTo>
                  <a:lnTo>
                    <a:pt x="937378" y="675638"/>
                  </a:lnTo>
                  <a:lnTo>
                    <a:pt x="945997" y="666334"/>
                  </a:lnTo>
                  <a:lnTo>
                    <a:pt x="954554" y="654782"/>
                  </a:lnTo>
                  <a:lnTo>
                    <a:pt x="960800" y="645540"/>
                  </a:lnTo>
                  <a:lnTo>
                    <a:pt x="965109" y="640920"/>
                  </a:lnTo>
                  <a:lnTo>
                    <a:pt x="965109" y="638859"/>
                  </a:lnTo>
                  <a:lnTo>
                    <a:pt x="967233" y="631928"/>
                  </a:lnTo>
                  <a:lnTo>
                    <a:pt x="967233" y="622624"/>
                  </a:lnTo>
                  <a:lnTo>
                    <a:pt x="969357" y="615630"/>
                  </a:lnTo>
                  <a:lnTo>
                    <a:pt x="971543" y="613319"/>
                  </a:lnTo>
                  <a:lnTo>
                    <a:pt x="975852" y="606388"/>
                  </a:lnTo>
                  <a:lnTo>
                    <a:pt x="984409" y="594836"/>
                  </a:lnTo>
                  <a:lnTo>
                    <a:pt x="990654" y="576103"/>
                  </a:lnTo>
                  <a:lnTo>
                    <a:pt x="999211" y="562241"/>
                  </a:lnTo>
                  <a:lnTo>
                    <a:pt x="1003521" y="550689"/>
                  </a:lnTo>
                  <a:lnTo>
                    <a:pt x="1005645" y="546068"/>
                  </a:lnTo>
                  <a:lnTo>
                    <a:pt x="1005645" y="534516"/>
                  </a:lnTo>
                  <a:lnTo>
                    <a:pt x="1001398" y="525212"/>
                  </a:lnTo>
                  <a:lnTo>
                    <a:pt x="1007644" y="504418"/>
                  </a:lnTo>
                  <a:lnTo>
                    <a:pt x="1011953" y="497487"/>
                  </a:lnTo>
                  <a:lnTo>
                    <a:pt x="1014076" y="488245"/>
                  </a:lnTo>
                  <a:lnTo>
                    <a:pt x="1014076" y="472010"/>
                  </a:lnTo>
                  <a:lnTo>
                    <a:pt x="1011953" y="460458"/>
                  </a:lnTo>
                  <a:lnTo>
                    <a:pt x="1011953" y="453527"/>
                  </a:lnTo>
                  <a:close/>
                  <a:moveTo>
                    <a:pt x="527150" y="777608"/>
                  </a:moveTo>
                  <a:lnTo>
                    <a:pt x="522903" y="777608"/>
                  </a:lnTo>
                  <a:lnTo>
                    <a:pt x="514658" y="782479"/>
                  </a:lnTo>
                  <a:lnTo>
                    <a:pt x="514658" y="784789"/>
                  </a:lnTo>
                  <a:lnTo>
                    <a:pt x="518968" y="789410"/>
                  </a:lnTo>
                  <a:lnTo>
                    <a:pt x="518968" y="791720"/>
                  </a:lnTo>
                  <a:lnTo>
                    <a:pt x="525213" y="791720"/>
                  </a:lnTo>
                  <a:lnTo>
                    <a:pt x="529524" y="789410"/>
                  </a:lnTo>
                  <a:lnTo>
                    <a:pt x="531647" y="787100"/>
                  </a:lnTo>
                  <a:lnTo>
                    <a:pt x="537893" y="787100"/>
                  </a:lnTo>
                  <a:lnTo>
                    <a:pt x="540017" y="784789"/>
                  </a:lnTo>
                  <a:lnTo>
                    <a:pt x="546263" y="784789"/>
                  </a:lnTo>
                  <a:lnTo>
                    <a:pt x="548449" y="782479"/>
                  </a:lnTo>
                  <a:lnTo>
                    <a:pt x="539829" y="782479"/>
                  </a:lnTo>
                  <a:lnTo>
                    <a:pt x="535582" y="777858"/>
                  </a:lnTo>
                  <a:close/>
                  <a:moveTo>
                    <a:pt x="546450" y="25664"/>
                  </a:moveTo>
                  <a:lnTo>
                    <a:pt x="544326" y="23354"/>
                  </a:lnTo>
                  <a:lnTo>
                    <a:pt x="542203" y="23354"/>
                  </a:lnTo>
                  <a:lnTo>
                    <a:pt x="537893" y="25664"/>
                  </a:lnTo>
                  <a:lnTo>
                    <a:pt x="535769" y="27975"/>
                  </a:lnTo>
                  <a:lnTo>
                    <a:pt x="533583" y="32595"/>
                  </a:lnTo>
                  <a:lnTo>
                    <a:pt x="533583" y="39402"/>
                  </a:lnTo>
                  <a:lnTo>
                    <a:pt x="537893" y="39402"/>
                  </a:lnTo>
                  <a:lnTo>
                    <a:pt x="540017" y="34781"/>
                  </a:lnTo>
                  <a:lnTo>
                    <a:pt x="544326" y="30160"/>
                  </a:lnTo>
                  <a:close/>
                </a:path>
              </a:pathLst>
            </a:custGeom>
            <a:noFill/>
            <a:ln w="1561" cap="flat">
              <a:solidFill>
                <a:srgbClr val="FFFFFF"/>
              </a:solidFill>
              <a:prstDash val="solid"/>
              <a:round/>
            </a:ln>
          </p:spPr>
          <p:txBody>
            <a:bodyPr rtlCol="0" anchor="ctr"/>
            <a:lstStyle/>
            <a:p>
              <a:endParaRPr lang="en-US" noProof="0" dirty="0"/>
            </a:p>
          </p:txBody>
        </p:sp>
        <p:sp>
          <p:nvSpPr>
            <p:cNvPr id="5272" name="Serbest Form 5271">
              <a:extLst>
                <a:ext uri="{FF2B5EF4-FFF2-40B4-BE49-F238E27FC236}">
                  <a16:creationId xmlns:a16="http://schemas.microsoft.com/office/drawing/2014/main" id="{E1A33876-9F2A-FB4D-A20A-891E4EA7EC12}"/>
                </a:ext>
              </a:extLst>
            </p:cNvPr>
            <p:cNvSpPr/>
            <p:nvPr/>
          </p:nvSpPr>
          <p:spPr>
            <a:xfrm>
              <a:off x="6704669" y="1260704"/>
              <a:ext cx="76136" cy="88794"/>
            </a:xfrm>
            <a:custGeom>
              <a:avLst/>
              <a:gdLst>
                <a:gd name="connsiteX0" fmla="*/ 76137 w 76136"/>
                <a:gd name="connsiteY0" fmla="*/ 70998 h 88794"/>
                <a:gd name="connsiteX1" fmla="*/ 74076 w 76136"/>
                <a:gd name="connsiteY1" fmla="*/ 65940 h 88794"/>
                <a:gd name="connsiteX2" fmla="*/ 74076 w 76136"/>
                <a:gd name="connsiteY2" fmla="*/ 60882 h 88794"/>
                <a:gd name="connsiteX3" fmla="*/ 63770 w 76136"/>
                <a:gd name="connsiteY3" fmla="*/ 58322 h 88794"/>
                <a:gd name="connsiteX4" fmla="*/ 59648 w 76136"/>
                <a:gd name="connsiteY4" fmla="*/ 50704 h 88794"/>
                <a:gd name="connsiteX5" fmla="*/ 49405 w 76136"/>
                <a:gd name="connsiteY5" fmla="*/ 45646 h 88794"/>
                <a:gd name="connsiteX6" fmla="*/ 53527 w 76136"/>
                <a:gd name="connsiteY6" fmla="*/ 45646 h 88794"/>
                <a:gd name="connsiteX7" fmla="*/ 59648 w 76136"/>
                <a:gd name="connsiteY7" fmla="*/ 38028 h 88794"/>
                <a:gd name="connsiteX8" fmla="*/ 59648 w 76136"/>
                <a:gd name="connsiteY8" fmla="*/ 35530 h 88794"/>
                <a:gd name="connsiteX9" fmla="*/ 57649 w 76136"/>
                <a:gd name="connsiteY9" fmla="*/ 32970 h 88794"/>
                <a:gd name="connsiteX10" fmla="*/ 49405 w 76136"/>
                <a:gd name="connsiteY10" fmla="*/ 27912 h 88794"/>
                <a:gd name="connsiteX11" fmla="*/ 47343 w 76136"/>
                <a:gd name="connsiteY11" fmla="*/ 25352 h 88794"/>
                <a:gd name="connsiteX12" fmla="*/ 45282 w 76136"/>
                <a:gd name="connsiteY12" fmla="*/ 25352 h 88794"/>
                <a:gd name="connsiteX13" fmla="*/ 47343 w 76136"/>
                <a:gd name="connsiteY13" fmla="*/ 22792 h 88794"/>
                <a:gd name="connsiteX14" fmla="*/ 47343 w 76136"/>
                <a:gd name="connsiteY14" fmla="*/ 12676 h 88794"/>
                <a:gd name="connsiteX15" fmla="*/ 45282 w 76136"/>
                <a:gd name="connsiteY15" fmla="*/ 10116 h 88794"/>
                <a:gd name="connsiteX16" fmla="*/ 39099 w 76136"/>
                <a:gd name="connsiteY16" fmla="*/ 10116 h 88794"/>
                <a:gd name="connsiteX17" fmla="*/ 39099 w 76136"/>
                <a:gd name="connsiteY17" fmla="*/ 5058 h 88794"/>
                <a:gd name="connsiteX18" fmla="*/ 34977 w 76136"/>
                <a:gd name="connsiteY18" fmla="*/ 2560 h 88794"/>
                <a:gd name="connsiteX19" fmla="*/ 32915 w 76136"/>
                <a:gd name="connsiteY19" fmla="*/ 0 h 88794"/>
                <a:gd name="connsiteX20" fmla="*/ 28793 w 76136"/>
                <a:gd name="connsiteY20" fmla="*/ 0 h 88794"/>
                <a:gd name="connsiteX21" fmla="*/ 28793 w 76136"/>
                <a:gd name="connsiteY21" fmla="*/ 7618 h 88794"/>
                <a:gd name="connsiteX22" fmla="*/ 10305 w 76136"/>
                <a:gd name="connsiteY22" fmla="*/ 5058 h 88794"/>
                <a:gd name="connsiteX23" fmla="*/ 8245 w 76136"/>
                <a:gd name="connsiteY23" fmla="*/ 7618 h 88794"/>
                <a:gd name="connsiteX24" fmla="*/ 0 w 76136"/>
                <a:gd name="connsiteY24" fmla="*/ 10116 h 88794"/>
                <a:gd name="connsiteX25" fmla="*/ 2061 w 76136"/>
                <a:gd name="connsiteY25" fmla="*/ 12676 h 88794"/>
                <a:gd name="connsiteX26" fmla="*/ 2061 w 76136"/>
                <a:gd name="connsiteY26" fmla="*/ 17734 h 88794"/>
                <a:gd name="connsiteX27" fmla="*/ 6183 w 76136"/>
                <a:gd name="connsiteY27" fmla="*/ 32970 h 88794"/>
                <a:gd name="connsiteX28" fmla="*/ 6183 w 76136"/>
                <a:gd name="connsiteY28" fmla="*/ 38028 h 88794"/>
                <a:gd name="connsiteX29" fmla="*/ 8245 w 76136"/>
                <a:gd name="connsiteY29" fmla="*/ 43086 h 88794"/>
                <a:gd name="connsiteX30" fmla="*/ 10305 w 76136"/>
                <a:gd name="connsiteY30" fmla="*/ 45646 h 88794"/>
                <a:gd name="connsiteX31" fmla="*/ 14428 w 76136"/>
                <a:gd name="connsiteY31" fmla="*/ 48206 h 88794"/>
                <a:gd name="connsiteX32" fmla="*/ 18550 w 76136"/>
                <a:gd name="connsiteY32" fmla="*/ 48206 h 88794"/>
                <a:gd name="connsiteX33" fmla="*/ 22672 w 76136"/>
                <a:gd name="connsiteY33" fmla="*/ 45646 h 88794"/>
                <a:gd name="connsiteX34" fmla="*/ 24733 w 76136"/>
                <a:gd name="connsiteY34" fmla="*/ 45646 h 88794"/>
                <a:gd name="connsiteX35" fmla="*/ 24733 w 76136"/>
                <a:gd name="connsiteY35" fmla="*/ 48206 h 88794"/>
                <a:gd name="connsiteX36" fmla="*/ 26732 w 76136"/>
                <a:gd name="connsiteY36" fmla="*/ 50704 h 88794"/>
                <a:gd name="connsiteX37" fmla="*/ 26732 w 76136"/>
                <a:gd name="connsiteY37" fmla="*/ 55824 h 88794"/>
                <a:gd name="connsiteX38" fmla="*/ 28793 w 76136"/>
                <a:gd name="connsiteY38" fmla="*/ 60882 h 88794"/>
                <a:gd name="connsiteX39" fmla="*/ 28793 w 76136"/>
                <a:gd name="connsiteY39" fmla="*/ 63380 h 88794"/>
                <a:gd name="connsiteX40" fmla="*/ 30855 w 76136"/>
                <a:gd name="connsiteY40" fmla="*/ 65940 h 88794"/>
                <a:gd name="connsiteX41" fmla="*/ 37038 w 76136"/>
                <a:gd name="connsiteY41" fmla="*/ 55824 h 88794"/>
                <a:gd name="connsiteX42" fmla="*/ 43221 w 76136"/>
                <a:gd name="connsiteY42" fmla="*/ 55824 h 88794"/>
                <a:gd name="connsiteX43" fmla="*/ 47343 w 76136"/>
                <a:gd name="connsiteY43" fmla="*/ 60882 h 88794"/>
                <a:gd name="connsiteX44" fmla="*/ 59648 w 76136"/>
                <a:gd name="connsiteY44" fmla="*/ 60882 h 88794"/>
                <a:gd name="connsiteX45" fmla="*/ 59648 w 76136"/>
                <a:gd name="connsiteY45" fmla="*/ 65940 h 88794"/>
                <a:gd name="connsiteX46" fmla="*/ 61709 w 76136"/>
                <a:gd name="connsiteY46" fmla="*/ 68500 h 88794"/>
                <a:gd name="connsiteX47" fmla="*/ 61709 w 76136"/>
                <a:gd name="connsiteY47" fmla="*/ 73558 h 88794"/>
                <a:gd name="connsiteX48" fmla="*/ 63770 w 76136"/>
                <a:gd name="connsiteY48" fmla="*/ 78616 h 88794"/>
                <a:gd name="connsiteX49" fmla="*/ 63770 w 76136"/>
                <a:gd name="connsiteY49" fmla="*/ 83674 h 88794"/>
                <a:gd name="connsiteX50" fmla="*/ 65831 w 76136"/>
                <a:gd name="connsiteY50" fmla="*/ 86234 h 88794"/>
                <a:gd name="connsiteX51" fmla="*/ 65831 w 76136"/>
                <a:gd name="connsiteY51" fmla="*/ 88795 h 88794"/>
                <a:gd name="connsiteX52" fmla="*/ 76137 w 76136"/>
                <a:gd name="connsiteY52" fmla="*/ 88795 h 88794"/>
                <a:gd name="connsiteX53" fmla="*/ 76137 w 76136"/>
                <a:gd name="connsiteY53" fmla="*/ 70998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6136" h="88794">
                  <a:moveTo>
                    <a:pt x="76137" y="70998"/>
                  </a:moveTo>
                  <a:lnTo>
                    <a:pt x="74076" y="65940"/>
                  </a:lnTo>
                  <a:lnTo>
                    <a:pt x="74076" y="60882"/>
                  </a:lnTo>
                  <a:lnTo>
                    <a:pt x="63770" y="58322"/>
                  </a:lnTo>
                  <a:lnTo>
                    <a:pt x="59648" y="50704"/>
                  </a:lnTo>
                  <a:lnTo>
                    <a:pt x="49405" y="45646"/>
                  </a:lnTo>
                  <a:lnTo>
                    <a:pt x="53527" y="45646"/>
                  </a:lnTo>
                  <a:lnTo>
                    <a:pt x="59648" y="38028"/>
                  </a:lnTo>
                  <a:lnTo>
                    <a:pt x="59648" y="35530"/>
                  </a:lnTo>
                  <a:lnTo>
                    <a:pt x="57649" y="32970"/>
                  </a:lnTo>
                  <a:lnTo>
                    <a:pt x="49405" y="27912"/>
                  </a:lnTo>
                  <a:lnTo>
                    <a:pt x="47343" y="25352"/>
                  </a:lnTo>
                  <a:lnTo>
                    <a:pt x="45282" y="25352"/>
                  </a:lnTo>
                  <a:lnTo>
                    <a:pt x="47343" y="22792"/>
                  </a:lnTo>
                  <a:lnTo>
                    <a:pt x="47343" y="12676"/>
                  </a:lnTo>
                  <a:lnTo>
                    <a:pt x="45282" y="10116"/>
                  </a:lnTo>
                  <a:lnTo>
                    <a:pt x="39099" y="10116"/>
                  </a:lnTo>
                  <a:lnTo>
                    <a:pt x="39099" y="5058"/>
                  </a:lnTo>
                  <a:lnTo>
                    <a:pt x="34977" y="2560"/>
                  </a:lnTo>
                  <a:lnTo>
                    <a:pt x="32915" y="0"/>
                  </a:lnTo>
                  <a:lnTo>
                    <a:pt x="28793" y="0"/>
                  </a:lnTo>
                  <a:lnTo>
                    <a:pt x="28793" y="7618"/>
                  </a:lnTo>
                  <a:lnTo>
                    <a:pt x="10305" y="5058"/>
                  </a:lnTo>
                  <a:lnTo>
                    <a:pt x="8245" y="7618"/>
                  </a:lnTo>
                  <a:lnTo>
                    <a:pt x="0" y="10116"/>
                  </a:lnTo>
                  <a:lnTo>
                    <a:pt x="2061" y="12676"/>
                  </a:lnTo>
                  <a:lnTo>
                    <a:pt x="2061" y="17734"/>
                  </a:lnTo>
                  <a:lnTo>
                    <a:pt x="6183" y="32970"/>
                  </a:lnTo>
                  <a:lnTo>
                    <a:pt x="6183" y="38028"/>
                  </a:lnTo>
                  <a:lnTo>
                    <a:pt x="8245" y="43086"/>
                  </a:lnTo>
                  <a:lnTo>
                    <a:pt x="10305" y="45646"/>
                  </a:lnTo>
                  <a:lnTo>
                    <a:pt x="14428" y="48206"/>
                  </a:lnTo>
                  <a:lnTo>
                    <a:pt x="18550" y="48206"/>
                  </a:lnTo>
                  <a:lnTo>
                    <a:pt x="22672" y="45646"/>
                  </a:lnTo>
                  <a:lnTo>
                    <a:pt x="24733" y="45646"/>
                  </a:lnTo>
                  <a:lnTo>
                    <a:pt x="24733" y="48206"/>
                  </a:lnTo>
                  <a:lnTo>
                    <a:pt x="26732" y="50704"/>
                  </a:lnTo>
                  <a:lnTo>
                    <a:pt x="26732" y="55824"/>
                  </a:lnTo>
                  <a:lnTo>
                    <a:pt x="28793" y="60882"/>
                  </a:lnTo>
                  <a:lnTo>
                    <a:pt x="28793" y="63380"/>
                  </a:lnTo>
                  <a:lnTo>
                    <a:pt x="30855" y="65940"/>
                  </a:lnTo>
                  <a:lnTo>
                    <a:pt x="37038" y="55824"/>
                  </a:lnTo>
                  <a:lnTo>
                    <a:pt x="43221" y="55824"/>
                  </a:lnTo>
                  <a:lnTo>
                    <a:pt x="47343" y="60882"/>
                  </a:lnTo>
                  <a:lnTo>
                    <a:pt x="59648" y="60882"/>
                  </a:lnTo>
                  <a:lnTo>
                    <a:pt x="59648" y="65940"/>
                  </a:lnTo>
                  <a:lnTo>
                    <a:pt x="61709" y="68500"/>
                  </a:lnTo>
                  <a:lnTo>
                    <a:pt x="61709" y="73558"/>
                  </a:lnTo>
                  <a:lnTo>
                    <a:pt x="63770" y="78616"/>
                  </a:lnTo>
                  <a:lnTo>
                    <a:pt x="63770" y="83674"/>
                  </a:lnTo>
                  <a:lnTo>
                    <a:pt x="65831" y="86234"/>
                  </a:lnTo>
                  <a:lnTo>
                    <a:pt x="65831" y="88795"/>
                  </a:lnTo>
                  <a:lnTo>
                    <a:pt x="76137" y="88795"/>
                  </a:lnTo>
                  <a:lnTo>
                    <a:pt x="76137" y="70998"/>
                  </a:lnTo>
                  <a:close/>
                </a:path>
              </a:pathLst>
            </a:custGeom>
            <a:solidFill>
              <a:srgbClr val="A6A6A6"/>
            </a:solidFill>
            <a:ln w="6245" cap="flat">
              <a:noFill/>
              <a:prstDash val="solid"/>
              <a:miter/>
            </a:ln>
          </p:spPr>
          <p:txBody>
            <a:bodyPr rtlCol="0" anchor="ctr"/>
            <a:lstStyle/>
            <a:p>
              <a:endParaRPr lang="en-US" noProof="0" dirty="0"/>
            </a:p>
          </p:txBody>
        </p:sp>
        <p:sp>
          <p:nvSpPr>
            <p:cNvPr id="5273" name="Serbest Form 5272">
              <a:extLst>
                <a:ext uri="{FF2B5EF4-FFF2-40B4-BE49-F238E27FC236}">
                  <a16:creationId xmlns:a16="http://schemas.microsoft.com/office/drawing/2014/main" id="{8139B823-90EF-1541-BFA7-83D66BACC1DE}"/>
                </a:ext>
              </a:extLst>
            </p:cNvPr>
            <p:cNvSpPr/>
            <p:nvPr/>
          </p:nvSpPr>
          <p:spPr>
            <a:xfrm>
              <a:off x="6704669" y="1260704"/>
              <a:ext cx="76136" cy="88794"/>
            </a:xfrm>
            <a:custGeom>
              <a:avLst/>
              <a:gdLst>
                <a:gd name="connsiteX0" fmla="*/ 76137 w 76136"/>
                <a:gd name="connsiteY0" fmla="*/ 70998 h 88794"/>
                <a:gd name="connsiteX1" fmla="*/ 74076 w 76136"/>
                <a:gd name="connsiteY1" fmla="*/ 65940 h 88794"/>
                <a:gd name="connsiteX2" fmla="*/ 74076 w 76136"/>
                <a:gd name="connsiteY2" fmla="*/ 60882 h 88794"/>
                <a:gd name="connsiteX3" fmla="*/ 63770 w 76136"/>
                <a:gd name="connsiteY3" fmla="*/ 58322 h 88794"/>
                <a:gd name="connsiteX4" fmla="*/ 59648 w 76136"/>
                <a:gd name="connsiteY4" fmla="*/ 50704 h 88794"/>
                <a:gd name="connsiteX5" fmla="*/ 49405 w 76136"/>
                <a:gd name="connsiteY5" fmla="*/ 45646 h 88794"/>
                <a:gd name="connsiteX6" fmla="*/ 53527 w 76136"/>
                <a:gd name="connsiteY6" fmla="*/ 45646 h 88794"/>
                <a:gd name="connsiteX7" fmla="*/ 59648 w 76136"/>
                <a:gd name="connsiteY7" fmla="*/ 38028 h 88794"/>
                <a:gd name="connsiteX8" fmla="*/ 59648 w 76136"/>
                <a:gd name="connsiteY8" fmla="*/ 35530 h 88794"/>
                <a:gd name="connsiteX9" fmla="*/ 57649 w 76136"/>
                <a:gd name="connsiteY9" fmla="*/ 32970 h 88794"/>
                <a:gd name="connsiteX10" fmla="*/ 49405 w 76136"/>
                <a:gd name="connsiteY10" fmla="*/ 27912 h 88794"/>
                <a:gd name="connsiteX11" fmla="*/ 47343 w 76136"/>
                <a:gd name="connsiteY11" fmla="*/ 25352 h 88794"/>
                <a:gd name="connsiteX12" fmla="*/ 45282 w 76136"/>
                <a:gd name="connsiteY12" fmla="*/ 25352 h 88794"/>
                <a:gd name="connsiteX13" fmla="*/ 47343 w 76136"/>
                <a:gd name="connsiteY13" fmla="*/ 22792 h 88794"/>
                <a:gd name="connsiteX14" fmla="*/ 47343 w 76136"/>
                <a:gd name="connsiteY14" fmla="*/ 12676 h 88794"/>
                <a:gd name="connsiteX15" fmla="*/ 45282 w 76136"/>
                <a:gd name="connsiteY15" fmla="*/ 10116 h 88794"/>
                <a:gd name="connsiteX16" fmla="*/ 39099 w 76136"/>
                <a:gd name="connsiteY16" fmla="*/ 10116 h 88794"/>
                <a:gd name="connsiteX17" fmla="*/ 39099 w 76136"/>
                <a:gd name="connsiteY17" fmla="*/ 5058 h 88794"/>
                <a:gd name="connsiteX18" fmla="*/ 34977 w 76136"/>
                <a:gd name="connsiteY18" fmla="*/ 2560 h 88794"/>
                <a:gd name="connsiteX19" fmla="*/ 32915 w 76136"/>
                <a:gd name="connsiteY19" fmla="*/ 0 h 88794"/>
                <a:gd name="connsiteX20" fmla="*/ 28793 w 76136"/>
                <a:gd name="connsiteY20" fmla="*/ 0 h 88794"/>
                <a:gd name="connsiteX21" fmla="*/ 28793 w 76136"/>
                <a:gd name="connsiteY21" fmla="*/ 7618 h 88794"/>
                <a:gd name="connsiteX22" fmla="*/ 10305 w 76136"/>
                <a:gd name="connsiteY22" fmla="*/ 5058 h 88794"/>
                <a:gd name="connsiteX23" fmla="*/ 8245 w 76136"/>
                <a:gd name="connsiteY23" fmla="*/ 7618 h 88794"/>
                <a:gd name="connsiteX24" fmla="*/ 0 w 76136"/>
                <a:gd name="connsiteY24" fmla="*/ 10116 h 88794"/>
                <a:gd name="connsiteX25" fmla="*/ 2061 w 76136"/>
                <a:gd name="connsiteY25" fmla="*/ 12676 h 88794"/>
                <a:gd name="connsiteX26" fmla="*/ 2061 w 76136"/>
                <a:gd name="connsiteY26" fmla="*/ 17734 h 88794"/>
                <a:gd name="connsiteX27" fmla="*/ 6183 w 76136"/>
                <a:gd name="connsiteY27" fmla="*/ 32970 h 88794"/>
                <a:gd name="connsiteX28" fmla="*/ 6183 w 76136"/>
                <a:gd name="connsiteY28" fmla="*/ 38028 h 88794"/>
                <a:gd name="connsiteX29" fmla="*/ 8245 w 76136"/>
                <a:gd name="connsiteY29" fmla="*/ 43086 h 88794"/>
                <a:gd name="connsiteX30" fmla="*/ 10305 w 76136"/>
                <a:gd name="connsiteY30" fmla="*/ 45646 h 88794"/>
                <a:gd name="connsiteX31" fmla="*/ 14428 w 76136"/>
                <a:gd name="connsiteY31" fmla="*/ 48206 h 88794"/>
                <a:gd name="connsiteX32" fmla="*/ 18550 w 76136"/>
                <a:gd name="connsiteY32" fmla="*/ 48206 h 88794"/>
                <a:gd name="connsiteX33" fmla="*/ 22672 w 76136"/>
                <a:gd name="connsiteY33" fmla="*/ 45646 h 88794"/>
                <a:gd name="connsiteX34" fmla="*/ 24733 w 76136"/>
                <a:gd name="connsiteY34" fmla="*/ 45646 h 88794"/>
                <a:gd name="connsiteX35" fmla="*/ 24733 w 76136"/>
                <a:gd name="connsiteY35" fmla="*/ 48206 h 88794"/>
                <a:gd name="connsiteX36" fmla="*/ 26732 w 76136"/>
                <a:gd name="connsiteY36" fmla="*/ 50704 h 88794"/>
                <a:gd name="connsiteX37" fmla="*/ 26732 w 76136"/>
                <a:gd name="connsiteY37" fmla="*/ 55824 h 88794"/>
                <a:gd name="connsiteX38" fmla="*/ 28793 w 76136"/>
                <a:gd name="connsiteY38" fmla="*/ 60882 h 88794"/>
                <a:gd name="connsiteX39" fmla="*/ 28793 w 76136"/>
                <a:gd name="connsiteY39" fmla="*/ 63380 h 88794"/>
                <a:gd name="connsiteX40" fmla="*/ 30855 w 76136"/>
                <a:gd name="connsiteY40" fmla="*/ 65940 h 88794"/>
                <a:gd name="connsiteX41" fmla="*/ 37038 w 76136"/>
                <a:gd name="connsiteY41" fmla="*/ 55824 h 88794"/>
                <a:gd name="connsiteX42" fmla="*/ 43221 w 76136"/>
                <a:gd name="connsiteY42" fmla="*/ 55824 h 88794"/>
                <a:gd name="connsiteX43" fmla="*/ 47343 w 76136"/>
                <a:gd name="connsiteY43" fmla="*/ 60882 h 88794"/>
                <a:gd name="connsiteX44" fmla="*/ 59648 w 76136"/>
                <a:gd name="connsiteY44" fmla="*/ 60882 h 88794"/>
                <a:gd name="connsiteX45" fmla="*/ 59648 w 76136"/>
                <a:gd name="connsiteY45" fmla="*/ 65940 h 88794"/>
                <a:gd name="connsiteX46" fmla="*/ 61709 w 76136"/>
                <a:gd name="connsiteY46" fmla="*/ 68500 h 88794"/>
                <a:gd name="connsiteX47" fmla="*/ 61709 w 76136"/>
                <a:gd name="connsiteY47" fmla="*/ 73558 h 88794"/>
                <a:gd name="connsiteX48" fmla="*/ 63770 w 76136"/>
                <a:gd name="connsiteY48" fmla="*/ 78616 h 88794"/>
                <a:gd name="connsiteX49" fmla="*/ 63770 w 76136"/>
                <a:gd name="connsiteY49" fmla="*/ 83674 h 88794"/>
                <a:gd name="connsiteX50" fmla="*/ 65831 w 76136"/>
                <a:gd name="connsiteY50" fmla="*/ 86234 h 88794"/>
                <a:gd name="connsiteX51" fmla="*/ 65831 w 76136"/>
                <a:gd name="connsiteY51" fmla="*/ 88795 h 88794"/>
                <a:gd name="connsiteX52" fmla="*/ 76137 w 76136"/>
                <a:gd name="connsiteY52" fmla="*/ 88795 h 88794"/>
                <a:gd name="connsiteX53" fmla="*/ 76137 w 76136"/>
                <a:gd name="connsiteY53" fmla="*/ 70998 h 8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6136" h="88794">
                  <a:moveTo>
                    <a:pt x="76137" y="70998"/>
                  </a:moveTo>
                  <a:lnTo>
                    <a:pt x="74076" y="65940"/>
                  </a:lnTo>
                  <a:lnTo>
                    <a:pt x="74076" y="60882"/>
                  </a:lnTo>
                  <a:lnTo>
                    <a:pt x="63770" y="58322"/>
                  </a:lnTo>
                  <a:lnTo>
                    <a:pt x="59648" y="50704"/>
                  </a:lnTo>
                  <a:lnTo>
                    <a:pt x="49405" y="45646"/>
                  </a:lnTo>
                  <a:lnTo>
                    <a:pt x="53527" y="45646"/>
                  </a:lnTo>
                  <a:lnTo>
                    <a:pt x="59648" y="38028"/>
                  </a:lnTo>
                  <a:lnTo>
                    <a:pt x="59648" y="35530"/>
                  </a:lnTo>
                  <a:lnTo>
                    <a:pt x="57649" y="32970"/>
                  </a:lnTo>
                  <a:lnTo>
                    <a:pt x="49405" y="27912"/>
                  </a:lnTo>
                  <a:lnTo>
                    <a:pt x="47343" y="25352"/>
                  </a:lnTo>
                  <a:lnTo>
                    <a:pt x="45282" y="25352"/>
                  </a:lnTo>
                  <a:lnTo>
                    <a:pt x="47343" y="22792"/>
                  </a:lnTo>
                  <a:lnTo>
                    <a:pt x="47343" y="12676"/>
                  </a:lnTo>
                  <a:lnTo>
                    <a:pt x="45282" y="10116"/>
                  </a:lnTo>
                  <a:lnTo>
                    <a:pt x="39099" y="10116"/>
                  </a:lnTo>
                  <a:lnTo>
                    <a:pt x="39099" y="5058"/>
                  </a:lnTo>
                  <a:lnTo>
                    <a:pt x="34977" y="2560"/>
                  </a:lnTo>
                  <a:lnTo>
                    <a:pt x="32915" y="0"/>
                  </a:lnTo>
                  <a:lnTo>
                    <a:pt x="28793" y="0"/>
                  </a:lnTo>
                  <a:lnTo>
                    <a:pt x="28793" y="7618"/>
                  </a:lnTo>
                  <a:lnTo>
                    <a:pt x="10305" y="5058"/>
                  </a:lnTo>
                  <a:lnTo>
                    <a:pt x="8245" y="7618"/>
                  </a:lnTo>
                  <a:lnTo>
                    <a:pt x="0" y="10116"/>
                  </a:lnTo>
                  <a:lnTo>
                    <a:pt x="2061" y="12676"/>
                  </a:lnTo>
                  <a:lnTo>
                    <a:pt x="2061" y="17734"/>
                  </a:lnTo>
                  <a:lnTo>
                    <a:pt x="6183" y="32970"/>
                  </a:lnTo>
                  <a:lnTo>
                    <a:pt x="6183" y="38028"/>
                  </a:lnTo>
                  <a:lnTo>
                    <a:pt x="8245" y="43086"/>
                  </a:lnTo>
                  <a:lnTo>
                    <a:pt x="10305" y="45646"/>
                  </a:lnTo>
                  <a:lnTo>
                    <a:pt x="14428" y="48206"/>
                  </a:lnTo>
                  <a:lnTo>
                    <a:pt x="18550" y="48206"/>
                  </a:lnTo>
                  <a:lnTo>
                    <a:pt x="22672" y="45646"/>
                  </a:lnTo>
                  <a:lnTo>
                    <a:pt x="24733" y="45646"/>
                  </a:lnTo>
                  <a:lnTo>
                    <a:pt x="24733" y="48206"/>
                  </a:lnTo>
                  <a:lnTo>
                    <a:pt x="26732" y="50704"/>
                  </a:lnTo>
                  <a:lnTo>
                    <a:pt x="26732" y="55824"/>
                  </a:lnTo>
                  <a:lnTo>
                    <a:pt x="28793" y="60882"/>
                  </a:lnTo>
                  <a:lnTo>
                    <a:pt x="28793" y="63380"/>
                  </a:lnTo>
                  <a:lnTo>
                    <a:pt x="30855" y="65940"/>
                  </a:lnTo>
                  <a:lnTo>
                    <a:pt x="37038" y="55824"/>
                  </a:lnTo>
                  <a:lnTo>
                    <a:pt x="43221" y="55824"/>
                  </a:lnTo>
                  <a:lnTo>
                    <a:pt x="47343" y="60882"/>
                  </a:lnTo>
                  <a:lnTo>
                    <a:pt x="59648" y="60882"/>
                  </a:lnTo>
                  <a:lnTo>
                    <a:pt x="59648" y="65940"/>
                  </a:lnTo>
                  <a:lnTo>
                    <a:pt x="61709" y="68500"/>
                  </a:lnTo>
                  <a:lnTo>
                    <a:pt x="61709" y="73558"/>
                  </a:lnTo>
                  <a:lnTo>
                    <a:pt x="63770" y="78616"/>
                  </a:lnTo>
                  <a:lnTo>
                    <a:pt x="63770" y="83674"/>
                  </a:lnTo>
                  <a:lnTo>
                    <a:pt x="65831" y="86234"/>
                  </a:lnTo>
                  <a:lnTo>
                    <a:pt x="65831" y="88795"/>
                  </a:lnTo>
                  <a:lnTo>
                    <a:pt x="76137" y="88795"/>
                  </a:lnTo>
                  <a:lnTo>
                    <a:pt x="76137" y="70998"/>
                  </a:lnTo>
                  <a:close/>
                </a:path>
              </a:pathLst>
            </a:custGeom>
            <a:noFill/>
            <a:ln w="1561" cap="flat">
              <a:solidFill>
                <a:srgbClr val="FFFFFF"/>
              </a:solidFill>
              <a:prstDash val="solid"/>
              <a:round/>
            </a:ln>
          </p:spPr>
          <p:txBody>
            <a:bodyPr rtlCol="0" anchor="ctr"/>
            <a:lstStyle/>
            <a:p>
              <a:endParaRPr lang="en-US" noProof="0" dirty="0"/>
            </a:p>
          </p:txBody>
        </p:sp>
        <p:sp>
          <p:nvSpPr>
            <p:cNvPr id="5274" name="Serbest Form 5273">
              <a:extLst>
                <a:ext uri="{FF2B5EF4-FFF2-40B4-BE49-F238E27FC236}">
                  <a16:creationId xmlns:a16="http://schemas.microsoft.com/office/drawing/2014/main" id="{0C79FC7E-9BE2-C14F-B9C3-2261100D8400}"/>
                </a:ext>
              </a:extLst>
            </p:cNvPr>
            <p:cNvSpPr/>
            <p:nvPr/>
          </p:nvSpPr>
          <p:spPr>
            <a:xfrm>
              <a:off x="3952435" y="3226736"/>
              <a:ext cx="392801" cy="937962"/>
            </a:xfrm>
            <a:custGeom>
              <a:avLst/>
              <a:gdLst>
                <a:gd name="connsiteX0" fmla="*/ 334465 w 392801"/>
                <a:gd name="connsiteY0" fmla="*/ 391708 h 937962"/>
                <a:gd name="connsiteX1" fmla="*/ 338775 w 392801"/>
                <a:gd name="connsiteY1" fmla="*/ 391708 h 937962"/>
                <a:gd name="connsiteX2" fmla="*/ 334465 w 392801"/>
                <a:gd name="connsiteY2" fmla="*/ 389397 h 937962"/>
                <a:gd name="connsiteX3" fmla="*/ 343085 w 392801"/>
                <a:gd name="connsiteY3" fmla="*/ 204939 h 937962"/>
                <a:gd name="connsiteX4" fmla="*/ 351766 w 392801"/>
                <a:gd name="connsiteY4" fmla="*/ 202629 h 937962"/>
                <a:gd name="connsiteX5" fmla="*/ 353890 w 392801"/>
                <a:gd name="connsiteY5" fmla="*/ 193387 h 937962"/>
                <a:gd name="connsiteX6" fmla="*/ 356076 w 392801"/>
                <a:gd name="connsiteY6" fmla="*/ 191077 h 937962"/>
                <a:gd name="connsiteX7" fmla="*/ 356076 w 392801"/>
                <a:gd name="connsiteY7" fmla="*/ 184208 h 937962"/>
                <a:gd name="connsiteX8" fmla="*/ 369005 w 392801"/>
                <a:gd name="connsiteY8" fmla="*/ 184208 h 937962"/>
                <a:gd name="connsiteX9" fmla="*/ 369005 w 392801"/>
                <a:gd name="connsiteY9" fmla="*/ 177090 h 937962"/>
                <a:gd name="connsiteX10" fmla="*/ 371191 w 392801"/>
                <a:gd name="connsiteY10" fmla="*/ 172469 h 937962"/>
                <a:gd name="connsiteX11" fmla="*/ 373315 w 392801"/>
                <a:gd name="connsiteY11" fmla="*/ 170158 h 937962"/>
                <a:gd name="connsiteX12" fmla="*/ 392802 w 392801"/>
                <a:gd name="connsiteY12" fmla="*/ 163227 h 937962"/>
                <a:gd name="connsiteX13" fmla="*/ 392802 w 392801"/>
                <a:gd name="connsiteY13" fmla="*/ 149614 h 937962"/>
                <a:gd name="connsiteX14" fmla="*/ 390616 w 392801"/>
                <a:gd name="connsiteY14" fmla="*/ 142683 h 937962"/>
                <a:gd name="connsiteX15" fmla="*/ 390616 w 392801"/>
                <a:gd name="connsiteY15" fmla="*/ 131131 h 937962"/>
                <a:gd name="connsiteX16" fmla="*/ 388492 w 392801"/>
                <a:gd name="connsiteY16" fmla="*/ 128821 h 937962"/>
                <a:gd name="connsiteX17" fmla="*/ 386306 w 392801"/>
                <a:gd name="connsiteY17" fmla="*/ 128821 h 937962"/>
                <a:gd name="connsiteX18" fmla="*/ 386306 w 392801"/>
                <a:gd name="connsiteY18" fmla="*/ 124200 h 937962"/>
                <a:gd name="connsiteX19" fmla="*/ 381996 w 392801"/>
                <a:gd name="connsiteY19" fmla="*/ 115021 h 937962"/>
                <a:gd name="connsiteX20" fmla="*/ 379810 w 392801"/>
                <a:gd name="connsiteY20" fmla="*/ 112710 h 937962"/>
                <a:gd name="connsiteX21" fmla="*/ 373564 w 392801"/>
                <a:gd name="connsiteY21" fmla="*/ 112710 h 937962"/>
                <a:gd name="connsiteX22" fmla="*/ 371441 w 392801"/>
                <a:gd name="connsiteY22" fmla="*/ 115021 h 937962"/>
                <a:gd name="connsiteX23" fmla="*/ 367131 w 392801"/>
                <a:gd name="connsiteY23" fmla="*/ 117331 h 937962"/>
                <a:gd name="connsiteX24" fmla="*/ 367131 w 392801"/>
                <a:gd name="connsiteY24" fmla="*/ 147304 h 937962"/>
                <a:gd name="connsiteX25" fmla="*/ 362822 w 392801"/>
                <a:gd name="connsiteY25" fmla="*/ 149614 h 937962"/>
                <a:gd name="connsiteX26" fmla="*/ 360635 w 392801"/>
                <a:gd name="connsiteY26" fmla="*/ 154173 h 937962"/>
                <a:gd name="connsiteX27" fmla="*/ 356326 w 392801"/>
                <a:gd name="connsiteY27" fmla="*/ 156483 h 937962"/>
                <a:gd name="connsiteX28" fmla="*/ 354140 w 392801"/>
                <a:gd name="connsiteY28" fmla="*/ 158794 h 937962"/>
                <a:gd name="connsiteX29" fmla="*/ 352016 w 392801"/>
                <a:gd name="connsiteY29" fmla="*/ 158794 h 937962"/>
                <a:gd name="connsiteX30" fmla="*/ 347644 w 392801"/>
                <a:gd name="connsiteY30" fmla="*/ 163414 h 937962"/>
                <a:gd name="connsiteX31" fmla="*/ 343334 w 392801"/>
                <a:gd name="connsiteY31" fmla="*/ 172656 h 937962"/>
                <a:gd name="connsiteX32" fmla="*/ 341211 w 392801"/>
                <a:gd name="connsiteY32" fmla="*/ 174966 h 937962"/>
                <a:gd name="connsiteX33" fmla="*/ 341211 w 392801"/>
                <a:gd name="connsiteY33" fmla="*/ 172656 h 937962"/>
                <a:gd name="connsiteX34" fmla="*/ 339025 w 392801"/>
                <a:gd name="connsiteY34" fmla="*/ 170346 h 937962"/>
                <a:gd name="connsiteX35" fmla="*/ 334715 w 392801"/>
                <a:gd name="connsiteY35" fmla="*/ 170346 h 937962"/>
                <a:gd name="connsiteX36" fmla="*/ 332529 w 392801"/>
                <a:gd name="connsiteY36" fmla="*/ 172656 h 937962"/>
                <a:gd name="connsiteX37" fmla="*/ 332529 w 392801"/>
                <a:gd name="connsiteY37" fmla="*/ 179587 h 937962"/>
                <a:gd name="connsiteX38" fmla="*/ 328220 w 392801"/>
                <a:gd name="connsiteY38" fmla="*/ 172656 h 937962"/>
                <a:gd name="connsiteX39" fmla="*/ 306609 w 392801"/>
                <a:gd name="connsiteY39" fmla="*/ 172656 h 937962"/>
                <a:gd name="connsiteX40" fmla="*/ 300363 w 392801"/>
                <a:gd name="connsiteY40" fmla="*/ 170346 h 937962"/>
                <a:gd name="connsiteX41" fmla="*/ 296053 w 392801"/>
                <a:gd name="connsiteY41" fmla="*/ 168035 h 937962"/>
                <a:gd name="connsiteX42" fmla="*/ 293930 w 392801"/>
                <a:gd name="connsiteY42" fmla="*/ 165725 h 937962"/>
                <a:gd name="connsiteX43" fmla="*/ 289558 w 392801"/>
                <a:gd name="connsiteY43" fmla="*/ 163414 h 937962"/>
                <a:gd name="connsiteX44" fmla="*/ 287434 w 392801"/>
                <a:gd name="connsiteY44" fmla="*/ 163414 h 937962"/>
                <a:gd name="connsiteX45" fmla="*/ 283125 w 392801"/>
                <a:gd name="connsiteY45" fmla="*/ 165725 h 937962"/>
                <a:gd name="connsiteX46" fmla="*/ 274443 w 392801"/>
                <a:gd name="connsiteY46" fmla="*/ 165725 h 937962"/>
                <a:gd name="connsiteX47" fmla="*/ 272319 w 392801"/>
                <a:gd name="connsiteY47" fmla="*/ 163414 h 937962"/>
                <a:gd name="connsiteX48" fmla="*/ 272319 w 392801"/>
                <a:gd name="connsiteY48" fmla="*/ 158794 h 937962"/>
                <a:gd name="connsiteX49" fmla="*/ 274443 w 392801"/>
                <a:gd name="connsiteY49" fmla="*/ 154173 h 937962"/>
                <a:gd name="connsiteX50" fmla="*/ 276629 w 392801"/>
                <a:gd name="connsiteY50" fmla="*/ 151925 h 937962"/>
                <a:gd name="connsiteX51" fmla="*/ 278752 w 392801"/>
                <a:gd name="connsiteY51" fmla="*/ 147304 h 937962"/>
                <a:gd name="connsiteX52" fmla="*/ 280938 w 392801"/>
                <a:gd name="connsiteY52" fmla="*/ 144993 h 937962"/>
                <a:gd name="connsiteX53" fmla="*/ 280938 w 392801"/>
                <a:gd name="connsiteY53" fmla="*/ 131131 h 937962"/>
                <a:gd name="connsiteX54" fmla="*/ 287184 w 392801"/>
                <a:gd name="connsiteY54" fmla="*/ 131131 h 937962"/>
                <a:gd name="connsiteX55" fmla="*/ 289308 w 392801"/>
                <a:gd name="connsiteY55" fmla="*/ 128821 h 937962"/>
                <a:gd name="connsiteX56" fmla="*/ 289308 w 392801"/>
                <a:gd name="connsiteY56" fmla="*/ 126510 h 937962"/>
                <a:gd name="connsiteX57" fmla="*/ 287184 w 392801"/>
                <a:gd name="connsiteY57" fmla="*/ 121889 h 937962"/>
                <a:gd name="connsiteX58" fmla="*/ 284998 w 392801"/>
                <a:gd name="connsiteY58" fmla="*/ 119641 h 937962"/>
                <a:gd name="connsiteX59" fmla="*/ 287184 w 392801"/>
                <a:gd name="connsiteY59" fmla="*/ 115021 h 937962"/>
                <a:gd name="connsiteX60" fmla="*/ 289308 w 392801"/>
                <a:gd name="connsiteY60" fmla="*/ 112710 h 937962"/>
                <a:gd name="connsiteX61" fmla="*/ 289308 w 392801"/>
                <a:gd name="connsiteY61" fmla="*/ 108402 h 937962"/>
                <a:gd name="connsiteX62" fmla="*/ 291494 w 392801"/>
                <a:gd name="connsiteY62" fmla="*/ 106091 h 937962"/>
                <a:gd name="connsiteX63" fmla="*/ 289308 w 392801"/>
                <a:gd name="connsiteY63" fmla="*/ 103781 h 937962"/>
                <a:gd name="connsiteX64" fmla="*/ 284998 w 392801"/>
                <a:gd name="connsiteY64" fmla="*/ 101471 h 937962"/>
                <a:gd name="connsiteX65" fmla="*/ 278752 w 392801"/>
                <a:gd name="connsiteY65" fmla="*/ 99160 h 937962"/>
                <a:gd name="connsiteX66" fmla="*/ 274443 w 392801"/>
                <a:gd name="connsiteY66" fmla="*/ 96850 h 937962"/>
                <a:gd name="connsiteX67" fmla="*/ 270133 w 392801"/>
                <a:gd name="connsiteY67" fmla="*/ 96850 h 937962"/>
                <a:gd name="connsiteX68" fmla="*/ 267947 w 392801"/>
                <a:gd name="connsiteY68" fmla="*/ 94539 h 937962"/>
                <a:gd name="connsiteX69" fmla="*/ 255018 w 392801"/>
                <a:gd name="connsiteY69" fmla="*/ 87670 h 937962"/>
                <a:gd name="connsiteX70" fmla="*/ 248772 w 392801"/>
                <a:gd name="connsiteY70" fmla="*/ 83050 h 937962"/>
                <a:gd name="connsiteX71" fmla="*/ 244463 w 392801"/>
                <a:gd name="connsiteY71" fmla="*/ 80739 h 937962"/>
                <a:gd name="connsiteX72" fmla="*/ 242277 w 392801"/>
                <a:gd name="connsiteY72" fmla="*/ 78429 h 937962"/>
                <a:gd name="connsiteX73" fmla="*/ 239716 w 392801"/>
                <a:gd name="connsiteY73" fmla="*/ 78429 h 937962"/>
                <a:gd name="connsiteX74" fmla="*/ 237530 w 392801"/>
                <a:gd name="connsiteY74" fmla="*/ 76118 h 937962"/>
                <a:gd name="connsiteX75" fmla="*/ 233220 w 392801"/>
                <a:gd name="connsiteY75" fmla="*/ 73808 h 937962"/>
                <a:gd name="connsiteX76" fmla="*/ 231034 w 392801"/>
                <a:gd name="connsiteY76" fmla="*/ 71498 h 937962"/>
                <a:gd name="connsiteX77" fmla="*/ 226725 w 392801"/>
                <a:gd name="connsiteY77" fmla="*/ 69187 h 937962"/>
                <a:gd name="connsiteX78" fmla="*/ 215919 w 392801"/>
                <a:gd name="connsiteY78" fmla="*/ 69187 h 937962"/>
                <a:gd name="connsiteX79" fmla="*/ 202990 w 392801"/>
                <a:gd name="connsiteY79" fmla="*/ 62256 h 937962"/>
                <a:gd name="connsiteX80" fmla="*/ 200804 w 392801"/>
                <a:gd name="connsiteY80" fmla="*/ 59946 h 937962"/>
                <a:gd name="connsiteX81" fmla="*/ 198618 w 392801"/>
                <a:gd name="connsiteY81" fmla="*/ 59946 h 937962"/>
                <a:gd name="connsiteX82" fmla="*/ 196494 w 392801"/>
                <a:gd name="connsiteY82" fmla="*/ 53077 h 937962"/>
                <a:gd name="connsiteX83" fmla="*/ 192185 w 392801"/>
                <a:gd name="connsiteY83" fmla="*/ 50766 h 937962"/>
                <a:gd name="connsiteX84" fmla="*/ 185939 w 392801"/>
                <a:gd name="connsiteY84" fmla="*/ 43835 h 937962"/>
                <a:gd name="connsiteX85" fmla="*/ 177257 w 392801"/>
                <a:gd name="connsiteY85" fmla="*/ 39214 h 937962"/>
                <a:gd name="connsiteX86" fmla="*/ 175134 w 392801"/>
                <a:gd name="connsiteY86" fmla="*/ 36904 h 937962"/>
                <a:gd name="connsiteX87" fmla="*/ 172948 w 392801"/>
                <a:gd name="connsiteY87" fmla="*/ 32283 h 937962"/>
                <a:gd name="connsiteX88" fmla="*/ 168638 w 392801"/>
                <a:gd name="connsiteY88" fmla="*/ 29973 h 937962"/>
                <a:gd name="connsiteX89" fmla="*/ 166452 w 392801"/>
                <a:gd name="connsiteY89" fmla="*/ 25414 h 937962"/>
                <a:gd name="connsiteX90" fmla="*/ 164328 w 392801"/>
                <a:gd name="connsiteY90" fmla="*/ 23104 h 937962"/>
                <a:gd name="connsiteX91" fmla="*/ 164328 w 392801"/>
                <a:gd name="connsiteY91" fmla="*/ 20794 h 937962"/>
                <a:gd name="connsiteX92" fmla="*/ 158083 w 392801"/>
                <a:gd name="connsiteY92" fmla="*/ 13862 h 937962"/>
                <a:gd name="connsiteX93" fmla="*/ 145154 w 392801"/>
                <a:gd name="connsiteY93" fmla="*/ 4621 h 937962"/>
                <a:gd name="connsiteX94" fmla="*/ 119171 w 392801"/>
                <a:gd name="connsiteY94" fmla="*/ 6931 h 937962"/>
                <a:gd name="connsiteX95" fmla="*/ 114861 w 392801"/>
                <a:gd name="connsiteY95" fmla="*/ 27662 h 937962"/>
                <a:gd name="connsiteX96" fmla="*/ 104056 w 392801"/>
                <a:gd name="connsiteY96" fmla="*/ 9242 h 937962"/>
                <a:gd name="connsiteX97" fmla="*/ 83570 w 392801"/>
                <a:gd name="connsiteY97" fmla="*/ 9242 h 937962"/>
                <a:gd name="connsiteX98" fmla="*/ 77324 w 392801"/>
                <a:gd name="connsiteY98" fmla="*/ 6931 h 937962"/>
                <a:gd name="connsiteX99" fmla="*/ 73014 w 392801"/>
                <a:gd name="connsiteY99" fmla="*/ 6931 h 937962"/>
                <a:gd name="connsiteX100" fmla="*/ 64395 w 392801"/>
                <a:gd name="connsiteY100" fmla="*/ 2310 h 937962"/>
                <a:gd name="connsiteX101" fmla="*/ 62209 w 392801"/>
                <a:gd name="connsiteY101" fmla="*/ 0 h 937962"/>
                <a:gd name="connsiteX102" fmla="*/ 57899 w 392801"/>
                <a:gd name="connsiteY102" fmla="*/ 9242 h 937962"/>
                <a:gd name="connsiteX103" fmla="*/ 49217 w 392801"/>
                <a:gd name="connsiteY103" fmla="*/ 11552 h 937962"/>
                <a:gd name="connsiteX104" fmla="*/ 49217 w 392801"/>
                <a:gd name="connsiteY104" fmla="*/ 18483 h 937962"/>
                <a:gd name="connsiteX105" fmla="*/ 44908 w 392801"/>
                <a:gd name="connsiteY105" fmla="*/ 18483 h 937962"/>
                <a:gd name="connsiteX106" fmla="*/ 44908 w 392801"/>
                <a:gd name="connsiteY106" fmla="*/ 29973 h 937962"/>
                <a:gd name="connsiteX107" fmla="*/ 40598 w 392801"/>
                <a:gd name="connsiteY107" fmla="*/ 29973 h 937962"/>
                <a:gd name="connsiteX108" fmla="*/ 44908 w 392801"/>
                <a:gd name="connsiteY108" fmla="*/ 36904 h 937962"/>
                <a:gd name="connsiteX109" fmla="*/ 40598 w 392801"/>
                <a:gd name="connsiteY109" fmla="*/ 69187 h 937962"/>
                <a:gd name="connsiteX110" fmla="*/ 38412 w 392801"/>
                <a:gd name="connsiteY110" fmla="*/ 69187 h 937962"/>
                <a:gd name="connsiteX111" fmla="*/ 36288 w 392801"/>
                <a:gd name="connsiteY111" fmla="*/ 71498 h 937962"/>
                <a:gd name="connsiteX112" fmla="*/ 31979 w 392801"/>
                <a:gd name="connsiteY112" fmla="*/ 73808 h 937962"/>
                <a:gd name="connsiteX113" fmla="*/ 25733 w 392801"/>
                <a:gd name="connsiteY113" fmla="*/ 76118 h 937962"/>
                <a:gd name="connsiteX114" fmla="*/ 21423 w 392801"/>
                <a:gd name="connsiteY114" fmla="*/ 80739 h 937962"/>
                <a:gd name="connsiteX115" fmla="*/ 17114 w 392801"/>
                <a:gd name="connsiteY115" fmla="*/ 83050 h 937962"/>
                <a:gd name="connsiteX116" fmla="*/ 14928 w 392801"/>
                <a:gd name="connsiteY116" fmla="*/ 87670 h 937962"/>
                <a:gd name="connsiteX117" fmla="*/ 12742 w 392801"/>
                <a:gd name="connsiteY117" fmla="*/ 89918 h 937962"/>
                <a:gd name="connsiteX118" fmla="*/ 12742 w 392801"/>
                <a:gd name="connsiteY118" fmla="*/ 92229 h 937962"/>
                <a:gd name="connsiteX119" fmla="*/ 14928 w 392801"/>
                <a:gd name="connsiteY119" fmla="*/ 94539 h 937962"/>
                <a:gd name="connsiteX120" fmla="*/ 19237 w 392801"/>
                <a:gd name="connsiteY120" fmla="*/ 96850 h 937962"/>
                <a:gd name="connsiteX121" fmla="*/ 23547 w 392801"/>
                <a:gd name="connsiteY121" fmla="*/ 96850 h 937962"/>
                <a:gd name="connsiteX122" fmla="*/ 23547 w 392801"/>
                <a:gd name="connsiteY122" fmla="*/ 99160 h 937962"/>
                <a:gd name="connsiteX123" fmla="*/ 14865 w 392801"/>
                <a:gd name="connsiteY123" fmla="*/ 108402 h 937962"/>
                <a:gd name="connsiteX124" fmla="*/ 14865 w 392801"/>
                <a:gd name="connsiteY124" fmla="*/ 115333 h 937962"/>
                <a:gd name="connsiteX125" fmla="*/ 17051 w 392801"/>
                <a:gd name="connsiteY125" fmla="*/ 117643 h 937962"/>
                <a:gd name="connsiteX126" fmla="*/ 21361 w 392801"/>
                <a:gd name="connsiteY126" fmla="*/ 119954 h 937962"/>
                <a:gd name="connsiteX127" fmla="*/ 25671 w 392801"/>
                <a:gd name="connsiteY127" fmla="*/ 124512 h 937962"/>
                <a:gd name="connsiteX128" fmla="*/ 27794 w 392801"/>
                <a:gd name="connsiteY128" fmla="*/ 129133 h 937962"/>
                <a:gd name="connsiteX129" fmla="*/ 25671 w 392801"/>
                <a:gd name="connsiteY129" fmla="*/ 131443 h 937962"/>
                <a:gd name="connsiteX130" fmla="*/ 23484 w 392801"/>
                <a:gd name="connsiteY130" fmla="*/ 136064 h 937962"/>
                <a:gd name="connsiteX131" fmla="*/ 19175 w 392801"/>
                <a:gd name="connsiteY131" fmla="*/ 140685 h 937962"/>
                <a:gd name="connsiteX132" fmla="*/ 19175 w 392801"/>
                <a:gd name="connsiteY132" fmla="*/ 140685 h 937962"/>
                <a:gd name="connsiteX133" fmla="*/ 21361 w 392801"/>
                <a:gd name="connsiteY133" fmla="*/ 142995 h 937962"/>
                <a:gd name="connsiteX134" fmla="*/ 29980 w 392801"/>
                <a:gd name="connsiteY134" fmla="*/ 147616 h 937962"/>
                <a:gd name="connsiteX135" fmla="*/ 32166 w 392801"/>
                <a:gd name="connsiteY135" fmla="*/ 152237 h 937962"/>
                <a:gd name="connsiteX136" fmla="*/ 32166 w 392801"/>
                <a:gd name="connsiteY136" fmla="*/ 156795 h 937962"/>
                <a:gd name="connsiteX137" fmla="*/ 27794 w 392801"/>
                <a:gd name="connsiteY137" fmla="*/ 159106 h 937962"/>
                <a:gd name="connsiteX138" fmla="*/ 25671 w 392801"/>
                <a:gd name="connsiteY138" fmla="*/ 161416 h 937962"/>
                <a:gd name="connsiteX139" fmla="*/ 19425 w 392801"/>
                <a:gd name="connsiteY139" fmla="*/ 161416 h 937962"/>
                <a:gd name="connsiteX140" fmla="*/ 19425 w 392801"/>
                <a:gd name="connsiteY140" fmla="*/ 166037 h 937962"/>
                <a:gd name="connsiteX141" fmla="*/ 17301 w 392801"/>
                <a:gd name="connsiteY141" fmla="*/ 172968 h 937962"/>
                <a:gd name="connsiteX142" fmla="*/ 17301 w 392801"/>
                <a:gd name="connsiteY142" fmla="*/ 177090 h 937962"/>
                <a:gd name="connsiteX143" fmla="*/ 15115 w 392801"/>
                <a:gd name="connsiteY143" fmla="*/ 181710 h 937962"/>
                <a:gd name="connsiteX144" fmla="*/ 15115 w 392801"/>
                <a:gd name="connsiteY144" fmla="*/ 186269 h 937962"/>
                <a:gd name="connsiteX145" fmla="*/ 10805 w 392801"/>
                <a:gd name="connsiteY145" fmla="*/ 190890 h 937962"/>
                <a:gd name="connsiteX146" fmla="*/ 8619 w 392801"/>
                <a:gd name="connsiteY146" fmla="*/ 195510 h 937962"/>
                <a:gd name="connsiteX147" fmla="*/ 6496 w 392801"/>
                <a:gd name="connsiteY147" fmla="*/ 197821 h 937962"/>
                <a:gd name="connsiteX148" fmla="*/ 6496 w 392801"/>
                <a:gd name="connsiteY148" fmla="*/ 223173 h 937962"/>
                <a:gd name="connsiteX149" fmla="*/ 2124 w 392801"/>
                <a:gd name="connsiteY149" fmla="*/ 227794 h 937962"/>
                <a:gd name="connsiteX150" fmla="*/ 2124 w 392801"/>
                <a:gd name="connsiteY150" fmla="*/ 232414 h 937962"/>
                <a:gd name="connsiteX151" fmla="*/ 6496 w 392801"/>
                <a:gd name="connsiteY151" fmla="*/ 241656 h 937962"/>
                <a:gd name="connsiteX152" fmla="*/ 10805 w 392801"/>
                <a:gd name="connsiteY152" fmla="*/ 255456 h 937962"/>
                <a:gd name="connsiteX153" fmla="*/ 12929 w 392801"/>
                <a:gd name="connsiteY153" fmla="*/ 260077 h 937962"/>
                <a:gd name="connsiteX154" fmla="*/ 12929 w 392801"/>
                <a:gd name="connsiteY154" fmla="*/ 262387 h 937962"/>
                <a:gd name="connsiteX155" fmla="*/ 4310 w 392801"/>
                <a:gd name="connsiteY155" fmla="*/ 262387 h 937962"/>
                <a:gd name="connsiteX156" fmla="*/ 6496 w 392801"/>
                <a:gd name="connsiteY156" fmla="*/ 283118 h 937962"/>
                <a:gd name="connsiteX157" fmla="*/ 2124 w 392801"/>
                <a:gd name="connsiteY157" fmla="*/ 285429 h 937962"/>
                <a:gd name="connsiteX158" fmla="*/ 0 w 392801"/>
                <a:gd name="connsiteY158" fmla="*/ 285429 h 937962"/>
                <a:gd name="connsiteX159" fmla="*/ 0 w 392801"/>
                <a:gd name="connsiteY159" fmla="*/ 294671 h 937962"/>
                <a:gd name="connsiteX160" fmla="*/ 2124 w 392801"/>
                <a:gd name="connsiteY160" fmla="*/ 296981 h 937962"/>
                <a:gd name="connsiteX161" fmla="*/ 2124 w 392801"/>
                <a:gd name="connsiteY161" fmla="*/ 299291 h 937962"/>
                <a:gd name="connsiteX162" fmla="*/ 6496 w 392801"/>
                <a:gd name="connsiteY162" fmla="*/ 301602 h 937962"/>
                <a:gd name="connsiteX163" fmla="*/ 12742 w 392801"/>
                <a:gd name="connsiteY163" fmla="*/ 308533 h 937962"/>
                <a:gd name="connsiteX164" fmla="*/ 12742 w 392801"/>
                <a:gd name="connsiteY164" fmla="*/ 313092 h 937962"/>
                <a:gd name="connsiteX165" fmla="*/ 10618 w 392801"/>
                <a:gd name="connsiteY165" fmla="*/ 315402 h 937962"/>
                <a:gd name="connsiteX166" fmla="*/ 10618 w 392801"/>
                <a:gd name="connsiteY166" fmla="*/ 317712 h 937962"/>
                <a:gd name="connsiteX167" fmla="*/ 16864 w 392801"/>
                <a:gd name="connsiteY167" fmla="*/ 324643 h 937962"/>
                <a:gd name="connsiteX168" fmla="*/ 21174 w 392801"/>
                <a:gd name="connsiteY168" fmla="*/ 336195 h 937962"/>
                <a:gd name="connsiteX169" fmla="*/ 23297 w 392801"/>
                <a:gd name="connsiteY169" fmla="*/ 340816 h 937962"/>
                <a:gd name="connsiteX170" fmla="*/ 21174 w 392801"/>
                <a:gd name="connsiteY170" fmla="*/ 343064 h 937962"/>
                <a:gd name="connsiteX171" fmla="*/ 21174 w 392801"/>
                <a:gd name="connsiteY171" fmla="*/ 347685 h 937962"/>
                <a:gd name="connsiteX172" fmla="*/ 25483 w 392801"/>
                <a:gd name="connsiteY172" fmla="*/ 352306 h 937962"/>
                <a:gd name="connsiteX173" fmla="*/ 34102 w 392801"/>
                <a:gd name="connsiteY173" fmla="*/ 352306 h 937962"/>
                <a:gd name="connsiteX174" fmla="*/ 36288 w 392801"/>
                <a:gd name="connsiteY174" fmla="*/ 368479 h 937962"/>
                <a:gd name="connsiteX175" fmla="*/ 38412 w 392801"/>
                <a:gd name="connsiteY175" fmla="*/ 373100 h 937962"/>
                <a:gd name="connsiteX176" fmla="*/ 40598 w 392801"/>
                <a:gd name="connsiteY176" fmla="*/ 375347 h 937962"/>
                <a:gd name="connsiteX177" fmla="*/ 42784 w 392801"/>
                <a:gd name="connsiteY177" fmla="*/ 379968 h 937962"/>
                <a:gd name="connsiteX178" fmla="*/ 42784 w 392801"/>
                <a:gd name="connsiteY178" fmla="*/ 382279 h 937962"/>
                <a:gd name="connsiteX179" fmla="*/ 36538 w 392801"/>
                <a:gd name="connsiteY179" fmla="*/ 389210 h 937962"/>
                <a:gd name="connsiteX180" fmla="*/ 36538 w 392801"/>
                <a:gd name="connsiteY180" fmla="*/ 398452 h 937962"/>
                <a:gd name="connsiteX181" fmla="*/ 34352 w 392801"/>
                <a:gd name="connsiteY181" fmla="*/ 405383 h 937962"/>
                <a:gd name="connsiteX182" fmla="*/ 34352 w 392801"/>
                <a:gd name="connsiteY182" fmla="*/ 416872 h 937962"/>
                <a:gd name="connsiteX183" fmla="*/ 30043 w 392801"/>
                <a:gd name="connsiteY183" fmla="*/ 416872 h 937962"/>
                <a:gd name="connsiteX184" fmla="*/ 32229 w 392801"/>
                <a:gd name="connsiteY184" fmla="*/ 419183 h 937962"/>
                <a:gd name="connsiteX185" fmla="*/ 34352 w 392801"/>
                <a:gd name="connsiteY185" fmla="*/ 423804 h 937962"/>
                <a:gd name="connsiteX186" fmla="*/ 36538 w 392801"/>
                <a:gd name="connsiteY186" fmla="*/ 426114 h 937962"/>
                <a:gd name="connsiteX187" fmla="*/ 38662 w 392801"/>
                <a:gd name="connsiteY187" fmla="*/ 430735 h 937962"/>
                <a:gd name="connsiteX188" fmla="*/ 40848 w 392801"/>
                <a:gd name="connsiteY188" fmla="*/ 433045 h 937962"/>
                <a:gd name="connsiteX189" fmla="*/ 40848 w 392801"/>
                <a:gd name="connsiteY189" fmla="*/ 437603 h 937962"/>
                <a:gd name="connsiteX190" fmla="*/ 38662 w 392801"/>
                <a:gd name="connsiteY190" fmla="*/ 442224 h 937962"/>
                <a:gd name="connsiteX191" fmla="*/ 38662 w 392801"/>
                <a:gd name="connsiteY191" fmla="*/ 444535 h 937962"/>
                <a:gd name="connsiteX192" fmla="*/ 36538 w 392801"/>
                <a:gd name="connsiteY192" fmla="*/ 451466 h 937962"/>
                <a:gd name="connsiteX193" fmla="*/ 27856 w 392801"/>
                <a:gd name="connsiteY193" fmla="*/ 453776 h 937962"/>
                <a:gd name="connsiteX194" fmla="*/ 27856 w 392801"/>
                <a:gd name="connsiteY194" fmla="*/ 456087 h 937962"/>
                <a:gd name="connsiteX195" fmla="*/ 30043 w 392801"/>
                <a:gd name="connsiteY195" fmla="*/ 458397 h 937962"/>
                <a:gd name="connsiteX196" fmla="*/ 30043 w 392801"/>
                <a:gd name="connsiteY196" fmla="*/ 463018 h 937962"/>
                <a:gd name="connsiteX197" fmla="*/ 32229 w 392801"/>
                <a:gd name="connsiteY197" fmla="*/ 469887 h 937962"/>
                <a:gd name="connsiteX198" fmla="*/ 34352 w 392801"/>
                <a:gd name="connsiteY198" fmla="*/ 474508 h 937962"/>
                <a:gd name="connsiteX199" fmla="*/ 34352 w 392801"/>
                <a:gd name="connsiteY199" fmla="*/ 493241 h 937962"/>
                <a:gd name="connsiteX200" fmla="*/ 45158 w 392801"/>
                <a:gd name="connsiteY200" fmla="*/ 502420 h 937962"/>
                <a:gd name="connsiteX201" fmla="*/ 45158 w 392801"/>
                <a:gd name="connsiteY201" fmla="*/ 509351 h 937962"/>
                <a:gd name="connsiteX202" fmla="*/ 47344 w 392801"/>
                <a:gd name="connsiteY202" fmla="*/ 509351 h 937962"/>
                <a:gd name="connsiteX203" fmla="*/ 53590 w 392801"/>
                <a:gd name="connsiteY203" fmla="*/ 516282 h 937962"/>
                <a:gd name="connsiteX204" fmla="*/ 53590 w 392801"/>
                <a:gd name="connsiteY204" fmla="*/ 518593 h 937962"/>
                <a:gd name="connsiteX205" fmla="*/ 51403 w 392801"/>
                <a:gd name="connsiteY205" fmla="*/ 523213 h 937962"/>
                <a:gd name="connsiteX206" fmla="*/ 47094 w 392801"/>
                <a:gd name="connsiteY206" fmla="*/ 525524 h 937962"/>
                <a:gd name="connsiteX207" fmla="*/ 44908 w 392801"/>
                <a:gd name="connsiteY207" fmla="*/ 527834 h 937962"/>
                <a:gd name="connsiteX208" fmla="*/ 42784 w 392801"/>
                <a:gd name="connsiteY208" fmla="*/ 527834 h 937962"/>
                <a:gd name="connsiteX209" fmla="*/ 47094 w 392801"/>
                <a:gd name="connsiteY209" fmla="*/ 543945 h 937962"/>
                <a:gd name="connsiteX210" fmla="*/ 40848 w 392801"/>
                <a:gd name="connsiteY210" fmla="*/ 548565 h 937962"/>
                <a:gd name="connsiteX211" fmla="*/ 47094 w 392801"/>
                <a:gd name="connsiteY211" fmla="*/ 555497 h 937962"/>
                <a:gd name="connsiteX212" fmla="*/ 47094 w 392801"/>
                <a:gd name="connsiteY212" fmla="*/ 557995 h 937962"/>
                <a:gd name="connsiteX213" fmla="*/ 44908 w 392801"/>
                <a:gd name="connsiteY213" fmla="*/ 562615 h 937962"/>
                <a:gd name="connsiteX214" fmla="*/ 44908 w 392801"/>
                <a:gd name="connsiteY214" fmla="*/ 564863 h 937962"/>
                <a:gd name="connsiteX215" fmla="*/ 51154 w 392801"/>
                <a:gd name="connsiteY215" fmla="*/ 569484 h 937962"/>
                <a:gd name="connsiteX216" fmla="*/ 51154 w 392801"/>
                <a:gd name="connsiteY216" fmla="*/ 574105 h 937962"/>
                <a:gd name="connsiteX217" fmla="*/ 48967 w 392801"/>
                <a:gd name="connsiteY217" fmla="*/ 576415 h 937962"/>
                <a:gd name="connsiteX218" fmla="*/ 48967 w 392801"/>
                <a:gd name="connsiteY218" fmla="*/ 587967 h 937962"/>
                <a:gd name="connsiteX219" fmla="*/ 51154 w 392801"/>
                <a:gd name="connsiteY219" fmla="*/ 590278 h 937962"/>
                <a:gd name="connsiteX220" fmla="*/ 53340 w 392801"/>
                <a:gd name="connsiteY220" fmla="*/ 594898 h 937962"/>
                <a:gd name="connsiteX221" fmla="*/ 53340 w 392801"/>
                <a:gd name="connsiteY221" fmla="*/ 604078 h 937962"/>
                <a:gd name="connsiteX222" fmla="*/ 55463 w 392801"/>
                <a:gd name="connsiteY222" fmla="*/ 608699 h 937962"/>
                <a:gd name="connsiteX223" fmla="*/ 61709 w 392801"/>
                <a:gd name="connsiteY223" fmla="*/ 615630 h 937962"/>
                <a:gd name="connsiteX224" fmla="*/ 66019 w 392801"/>
                <a:gd name="connsiteY224" fmla="*/ 617940 h 937962"/>
                <a:gd name="connsiteX225" fmla="*/ 70328 w 392801"/>
                <a:gd name="connsiteY225" fmla="*/ 622561 h 937962"/>
                <a:gd name="connsiteX226" fmla="*/ 68205 w 392801"/>
                <a:gd name="connsiteY226" fmla="*/ 622561 h 937962"/>
                <a:gd name="connsiteX227" fmla="*/ 63895 w 392801"/>
                <a:gd name="connsiteY227" fmla="*/ 624872 h 937962"/>
                <a:gd name="connsiteX228" fmla="*/ 61709 w 392801"/>
                <a:gd name="connsiteY228" fmla="*/ 627182 h 937962"/>
                <a:gd name="connsiteX229" fmla="*/ 61709 w 392801"/>
                <a:gd name="connsiteY229" fmla="*/ 631740 h 937962"/>
                <a:gd name="connsiteX230" fmla="*/ 63895 w 392801"/>
                <a:gd name="connsiteY230" fmla="*/ 636361 h 937962"/>
                <a:gd name="connsiteX231" fmla="*/ 63895 w 392801"/>
                <a:gd name="connsiteY231" fmla="*/ 643292 h 937962"/>
                <a:gd name="connsiteX232" fmla="*/ 66019 w 392801"/>
                <a:gd name="connsiteY232" fmla="*/ 647913 h 937962"/>
                <a:gd name="connsiteX233" fmla="*/ 66019 w 392801"/>
                <a:gd name="connsiteY233" fmla="*/ 652534 h 937962"/>
                <a:gd name="connsiteX234" fmla="*/ 68205 w 392801"/>
                <a:gd name="connsiteY234" fmla="*/ 654844 h 937962"/>
                <a:gd name="connsiteX235" fmla="*/ 76824 w 392801"/>
                <a:gd name="connsiteY235" fmla="*/ 659403 h 937962"/>
                <a:gd name="connsiteX236" fmla="*/ 74700 w 392801"/>
                <a:gd name="connsiteY236" fmla="*/ 670955 h 937962"/>
                <a:gd name="connsiteX237" fmla="*/ 77324 w 392801"/>
                <a:gd name="connsiteY237" fmla="*/ 670955 h 937962"/>
                <a:gd name="connsiteX238" fmla="*/ 81633 w 392801"/>
                <a:gd name="connsiteY238" fmla="*/ 673265 h 937962"/>
                <a:gd name="connsiteX239" fmla="*/ 83819 w 392801"/>
                <a:gd name="connsiteY239" fmla="*/ 675576 h 937962"/>
                <a:gd name="connsiteX240" fmla="*/ 83819 w 392801"/>
                <a:gd name="connsiteY240" fmla="*/ 677886 h 937962"/>
                <a:gd name="connsiteX241" fmla="*/ 86006 w 392801"/>
                <a:gd name="connsiteY241" fmla="*/ 682507 h 937962"/>
                <a:gd name="connsiteX242" fmla="*/ 86006 w 392801"/>
                <a:gd name="connsiteY242" fmla="*/ 693997 h 937962"/>
                <a:gd name="connsiteX243" fmla="*/ 90315 w 392801"/>
                <a:gd name="connsiteY243" fmla="*/ 698617 h 937962"/>
                <a:gd name="connsiteX244" fmla="*/ 101120 w 392801"/>
                <a:gd name="connsiteY244" fmla="*/ 698617 h 937962"/>
                <a:gd name="connsiteX245" fmla="*/ 105430 w 392801"/>
                <a:gd name="connsiteY245" fmla="*/ 700928 h 937962"/>
                <a:gd name="connsiteX246" fmla="*/ 105430 w 392801"/>
                <a:gd name="connsiteY246" fmla="*/ 703238 h 937962"/>
                <a:gd name="connsiteX247" fmla="*/ 103244 w 392801"/>
                <a:gd name="connsiteY247" fmla="*/ 705548 h 937962"/>
                <a:gd name="connsiteX248" fmla="*/ 98934 w 392801"/>
                <a:gd name="connsiteY248" fmla="*/ 705548 h 937962"/>
                <a:gd name="connsiteX249" fmla="*/ 94625 w 392801"/>
                <a:gd name="connsiteY249" fmla="*/ 707859 h 937962"/>
                <a:gd name="connsiteX250" fmla="*/ 88379 w 392801"/>
                <a:gd name="connsiteY250" fmla="*/ 707859 h 937962"/>
                <a:gd name="connsiteX251" fmla="*/ 90565 w 392801"/>
                <a:gd name="connsiteY251" fmla="*/ 710169 h 937962"/>
                <a:gd name="connsiteX252" fmla="*/ 92688 w 392801"/>
                <a:gd name="connsiteY252" fmla="*/ 710169 h 937962"/>
                <a:gd name="connsiteX253" fmla="*/ 96998 w 392801"/>
                <a:gd name="connsiteY253" fmla="*/ 712480 h 937962"/>
                <a:gd name="connsiteX254" fmla="*/ 99184 w 392801"/>
                <a:gd name="connsiteY254" fmla="*/ 714790 h 937962"/>
                <a:gd name="connsiteX255" fmla="*/ 103494 w 392801"/>
                <a:gd name="connsiteY255" fmla="*/ 714790 h 937962"/>
                <a:gd name="connsiteX256" fmla="*/ 112175 w 392801"/>
                <a:gd name="connsiteY256" fmla="*/ 723969 h 937962"/>
                <a:gd name="connsiteX257" fmla="*/ 109990 w 392801"/>
                <a:gd name="connsiteY257" fmla="*/ 726280 h 937962"/>
                <a:gd name="connsiteX258" fmla="*/ 107803 w 392801"/>
                <a:gd name="connsiteY258" fmla="*/ 730900 h 937962"/>
                <a:gd name="connsiteX259" fmla="*/ 103494 w 392801"/>
                <a:gd name="connsiteY259" fmla="*/ 735521 h 937962"/>
                <a:gd name="connsiteX260" fmla="*/ 112175 w 392801"/>
                <a:gd name="connsiteY260" fmla="*/ 742452 h 937962"/>
                <a:gd name="connsiteX261" fmla="*/ 109990 w 392801"/>
                <a:gd name="connsiteY261" fmla="*/ 751694 h 937962"/>
                <a:gd name="connsiteX262" fmla="*/ 118609 w 392801"/>
                <a:gd name="connsiteY262" fmla="*/ 760873 h 937962"/>
                <a:gd name="connsiteX263" fmla="*/ 116485 w 392801"/>
                <a:gd name="connsiteY263" fmla="*/ 774736 h 937962"/>
                <a:gd name="connsiteX264" fmla="*/ 120795 w 392801"/>
                <a:gd name="connsiteY264" fmla="*/ 783977 h 937962"/>
                <a:gd name="connsiteX265" fmla="*/ 116485 w 392801"/>
                <a:gd name="connsiteY265" fmla="*/ 786225 h 937962"/>
                <a:gd name="connsiteX266" fmla="*/ 114299 w 392801"/>
                <a:gd name="connsiteY266" fmla="*/ 802398 h 937962"/>
                <a:gd name="connsiteX267" fmla="*/ 116485 w 392801"/>
                <a:gd name="connsiteY267" fmla="*/ 802398 h 937962"/>
                <a:gd name="connsiteX268" fmla="*/ 125104 w 392801"/>
                <a:gd name="connsiteY268" fmla="*/ 811640 h 937962"/>
                <a:gd name="connsiteX269" fmla="*/ 125104 w 392801"/>
                <a:gd name="connsiteY269" fmla="*/ 814013 h 937962"/>
                <a:gd name="connsiteX270" fmla="*/ 122981 w 392801"/>
                <a:gd name="connsiteY270" fmla="*/ 814013 h 937962"/>
                <a:gd name="connsiteX271" fmla="*/ 118609 w 392801"/>
                <a:gd name="connsiteY271" fmla="*/ 816323 h 937962"/>
                <a:gd name="connsiteX272" fmla="*/ 116485 w 392801"/>
                <a:gd name="connsiteY272" fmla="*/ 818571 h 937962"/>
                <a:gd name="connsiteX273" fmla="*/ 125104 w 392801"/>
                <a:gd name="connsiteY273" fmla="*/ 827813 h 937962"/>
                <a:gd name="connsiteX274" fmla="*/ 125104 w 392801"/>
                <a:gd name="connsiteY274" fmla="*/ 830123 h 937962"/>
                <a:gd name="connsiteX275" fmla="*/ 122981 w 392801"/>
                <a:gd name="connsiteY275" fmla="*/ 832434 h 937962"/>
                <a:gd name="connsiteX276" fmla="*/ 120795 w 392801"/>
                <a:gd name="connsiteY276" fmla="*/ 832434 h 937962"/>
                <a:gd name="connsiteX277" fmla="*/ 118609 w 392801"/>
                <a:gd name="connsiteY277" fmla="*/ 834744 h 937962"/>
                <a:gd name="connsiteX278" fmla="*/ 116485 w 392801"/>
                <a:gd name="connsiteY278" fmla="*/ 834744 h 937962"/>
                <a:gd name="connsiteX279" fmla="*/ 116485 w 392801"/>
                <a:gd name="connsiteY279" fmla="*/ 843985 h 937962"/>
                <a:gd name="connsiteX280" fmla="*/ 112175 w 392801"/>
                <a:gd name="connsiteY280" fmla="*/ 846296 h 937962"/>
                <a:gd name="connsiteX281" fmla="*/ 112175 w 392801"/>
                <a:gd name="connsiteY281" fmla="*/ 850854 h 937962"/>
                <a:gd name="connsiteX282" fmla="*/ 114299 w 392801"/>
                <a:gd name="connsiteY282" fmla="*/ 855475 h 937962"/>
                <a:gd name="connsiteX283" fmla="*/ 116485 w 392801"/>
                <a:gd name="connsiteY283" fmla="*/ 857786 h 937962"/>
                <a:gd name="connsiteX284" fmla="*/ 116485 w 392801"/>
                <a:gd name="connsiteY284" fmla="*/ 871648 h 937962"/>
                <a:gd name="connsiteX285" fmla="*/ 127290 w 392801"/>
                <a:gd name="connsiteY285" fmla="*/ 873958 h 937962"/>
                <a:gd name="connsiteX286" fmla="*/ 127290 w 392801"/>
                <a:gd name="connsiteY286" fmla="*/ 876269 h 937962"/>
                <a:gd name="connsiteX287" fmla="*/ 129414 w 392801"/>
                <a:gd name="connsiteY287" fmla="*/ 878579 h 937962"/>
                <a:gd name="connsiteX288" fmla="*/ 129414 w 392801"/>
                <a:gd name="connsiteY288" fmla="*/ 882700 h 937962"/>
                <a:gd name="connsiteX289" fmla="*/ 131600 w 392801"/>
                <a:gd name="connsiteY289" fmla="*/ 885011 h 937962"/>
                <a:gd name="connsiteX290" fmla="*/ 135910 w 392801"/>
                <a:gd name="connsiteY290" fmla="*/ 887321 h 937962"/>
                <a:gd name="connsiteX291" fmla="*/ 138096 w 392801"/>
                <a:gd name="connsiteY291" fmla="*/ 887321 h 937962"/>
                <a:gd name="connsiteX292" fmla="*/ 142406 w 392801"/>
                <a:gd name="connsiteY292" fmla="*/ 882700 h 937962"/>
                <a:gd name="connsiteX293" fmla="*/ 148651 w 392801"/>
                <a:gd name="connsiteY293" fmla="*/ 882700 h 937962"/>
                <a:gd name="connsiteX294" fmla="*/ 152961 w 392801"/>
                <a:gd name="connsiteY294" fmla="*/ 885011 h 937962"/>
                <a:gd name="connsiteX295" fmla="*/ 157271 w 392801"/>
                <a:gd name="connsiteY295" fmla="*/ 889632 h 937962"/>
                <a:gd name="connsiteX296" fmla="*/ 157271 w 392801"/>
                <a:gd name="connsiteY296" fmla="*/ 898873 h 937962"/>
                <a:gd name="connsiteX297" fmla="*/ 163516 w 392801"/>
                <a:gd name="connsiteY297" fmla="*/ 908115 h 937962"/>
                <a:gd name="connsiteX298" fmla="*/ 167826 w 392801"/>
                <a:gd name="connsiteY298" fmla="*/ 914984 h 937962"/>
                <a:gd name="connsiteX299" fmla="*/ 180817 w 392801"/>
                <a:gd name="connsiteY299" fmla="*/ 921915 h 937962"/>
                <a:gd name="connsiteX300" fmla="*/ 187063 w 392801"/>
                <a:gd name="connsiteY300" fmla="*/ 928846 h 937962"/>
                <a:gd name="connsiteX301" fmla="*/ 191435 w 392801"/>
                <a:gd name="connsiteY301" fmla="*/ 928846 h 937962"/>
                <a:gd name="connsiteX302" fmla="*/ 195995 w 392801"/>
                <a:gd name="connsiteY302" fmla="*/ 926411 h 937962"/>
                <a:gd name="connsiteX303" fmla="*/ 230534 w 392801"/>
                <a:gd name="connsiteY303" fmla="*/ 926411 h 937962"/>
                <a:gd name="connsiteX304" fmla="*/ 239216 w 392801"/>
                <a:gd name="connsiteY304" fmla="*/ 933342 h 937962"/>
                <a:gd name="connsiteX305" fmla="*/ 237030 w 392801"/>
                <a:gd name="connsiteY305" fmla="*/ 937963 h 937962"/>
                <a:gd name="connsiteX306" fmla="*/ 239216 w 392801"/>
                <a:gd name="connsiteY306" fmla="*/ 931032 h 937962"/>
                <a:gd name="connsiteX307" fmla="*/ 241340 w 392801"/>
                <a:gd name="connsiteY307" fmla="*/ 928721 h 937962"/>
                <a:gd name="connsiteX308" fmla="*/ 245962 w 392801"/>
                <a:gd name="connsiteY308" fmla="*/ 928721 h 937962"/>
                <a:gd name="connsiteX309" fmla="*/ 248148 w 392801"/>
                <a:gd name="connsiteY309" fmla="*/ 931032 h 937962"/>
                <a:gd name="connsiteX310" fmla="*/ 252208 w 392801"/>
                <a:gd name="connsiteY310" fmla="*/ 931032 h 937962"/>
                <a:gd name="connsiteX311" fmla="*/ 256517 w 392801"/>
                <a:gd name="connsiteY311" fmla="*/ 933342 h 937962"/>
                <a:gd name="connsiteX312" fmla="*/ 258703 w 392801"/>
                <a:gd name="connsiteY312" fmla="*/ 935652 h 937962"/>
                <a:gd name="connsiteX313" fmla="*/ 243588 w 392801"/>
                <a:gd name="connsiteY313" fmla="*/ 914859 h 937962"/>
                <a:gd name="connsiteX314" fmla="*/ 237342 w 392801"/>
                <a:gd name="connsiteY314" fmla="*/ 914859 h 937962"/>
                <a:gd name="connsiteX315" fmla="*/ 239528 w 392801"/>
                <a:gd name="connsiteY315" fmla="*/ 910300 h 937962"/>
                <a:gd name="connsiteX316" fmla="*/ 226537 w 392801"/>
                <a:gd name="connsiteY316" fmla="*/ 898748 h 937962"/>
                <a:gd name="connsiteX317" fmla="*/ 226537 w 392801"/>
                <a:gd name="connsiteY317" fmla="*/ 887196 h 937962"/>
                <a:gd name="connsiteX318" fmla="*/ 222228 w 392801"/>
                <a:gd name="connsiteY318" fmla="*/ 882575 h 937962"/>
                <a:gd name="connsiteX319" fmla="*/ 224413 w 392801"/>
                <a:gd name="connsiteY319" fmla="*/ 878017 h 937962"/>
                <a:gd name="connsiteX320" fmla="*/ 226537 w 392801"/>
                <a:gd name="connsiteY320" fmla="*/ 878017 h 937962"/>
                <a:gd name="connsiteX321" fmla="*/ 230847 w 392801"/>
                <a:gd name="connsiteY321" fmla="*/ 873396 h 937962"/>
                <a:gd name="connsiteX322" fmla="*/ 230847 w 392801"/>
                <a:gd name="connsiteY322" fmla="*/ 871086 h 937962"/>
                <a:gd name="connsiteX323" fmla="*/ 228723 w 392801"/>
                <a:gd name="connsiteY323" fmla="*/ 871086 h 937962"/>
                <a:gd name="connsiteX324" fmla="*/ 224413 w 392801"/>
                <a:gd name="connsiteY324" fmla="*/ 868776 h 937962"/>
                <a:gd name="connsiteX325" fmla="*/ 218168 w 392801"/>
                <a:gd name="connsiteY325" fmla="*/ 868776 h 937962"/>
                <a:gd name="connsiteX326" fmla="*/ 222477 w 392801"/>
                <a:gd name="connsiteY326" fmla="*/ 864155 h 937962"/>
                <a:gd name="connsiteX327" fmla="*/ 222477 w 392801"/>
                <a:gd name="connsiteY327" fmla="*/ 857723 h 937962"/>
                <a:gd name="connsiteX328" fmla="*/ 228723 w 392801"/>
                <a:gd name="connsiteY328" fmla="*/ 866965 h 937962"/>
                <a:gd name="connsiteX329" fmla="*/ 233033 w 392801"/>
                <a:gd name="connsiteY329" fmla="*/ 869275 h 937962"/>
                <a:gd name="connsiteX330" fmla="*/ 239279 w 392801"/>
                <a:gd name="connsiteY330" fmla="*/ 869275 h 937962"/>
                <a:gd name="connsiteX331" fmla="*/ 241402 w 392801"/>
                <a:gd name="connsiteY331" fmla="*/ 866965 h 937962"/>
                <a:gd name="connsiteX332" fmla="*/ 243588 w 392801"/>
                <a:gd name="connsiteY332" fmla="*/ 862344 h 937962"/>
                <a:gd name="connsiteX333" fmla="*/ 243588 w 392801"/>
                <a:gd name="connsiteY333" fmla="*/ 855413 h 937962"/>
                <a:gd name="connsiteX334" fmla="*/ 241402 w 392801"/>
                <a:gd name="connsiteY334" fmla="*/ 848544 h 937962"/>
                <a:gd name="connsiteX335" fmla="*/ 239279 w 392801"/>
                <a:gd name="connsiteY335" fmla="*/ 843923 h 937962"/>
                <a:gd name="connsiteX336" fmla="*/ 239279 w 392801"/>
                <a:gd name="connsiteY336" fmla="*/ 836992 h 937962"/>
                <a:gd name="connsiteX337" fmla="*/ 243588 w 392801"/>
                <a:gd name="connsiteY337" fmla="*/ 827750 h 937962"/>
                <a:gd name="connsiteX338" fmla="*/ 247898 w 392801"/>
                <a:gd name="connsiteY338" fmla="*/ 823129 h 937962"/>
                <a:gd name="connsiteX339" fmla="*/ 254144 w 392801"/>
                <a:gd name="connsiteY339" fmla="*/ 818508 h 937962"/>
                <a:gd name="connsiteX340" fmla="*/ 264949 w 392801"/>
                <a:gd name="connsiteY340" fmla="*/ 807019 h 937962"/>
                <a:gd name="connsiteX341" fmla="*/ 260639 w 392801"/>
                <a:gd name="connsiteY341" fmla="*/ 802398 h 937962"/>
                <a:gd name="connsiteX342" fmla="*/ 252208 w 392801"/>
                <a:gd name="connsiteY342" fmla="*/ 802398 h 937962"/>
                <a:gd name="connsiteX343" fmla="*/ 260889 w 392801"/>
                <a:gd name="connsiteY343" fmla="*/ 800088 h 937962"/>
                <a:gd name="connsiteX344" fmla="*/ 260889 w 392801"/>
                <a:gd name="connsiteY344" fmla="*/ 793156 h 937962"/>
                <a:gd name="connsiteX345" fmla="*/ 256517 w 392801"/>
                <a:gd name="connsiteY345" fmla="*/ 783977 h 937962"/>
                <a:gd name="connsiteX346" fmla="*/ 254394 w 392801"/>
                <a:gd name="connsiteY346" fmla="*/ 781667 h 937962"/>
                <a:gd name="connsiteX347" fmla="*/ 250084 w 392801"/>
                <a:gd name="connsiteY347" fmla="*/ 779357 h 937962"/>
                <a:gd name="connsiteX348" fmla="*/ 247898 w 392801"/>
                <a:gd name="connsiteY348" fmla="*/ 779357 h 937962"/>
                <a:gd name="connsiteX349" fmla="*/ 245712 w 392801"/>
                <a:gd name="connsiteY349" fmla="*/ 781667 h 937962"/>
                <a:gd name="connsiteX350" fmla="*/ 241402 w 392801"/>
                <a:gd name="connsiteY350" fmla="*/ 774736 h 937962"/>
                <a:gd name="connsiteX351" fmla="*/ 230597 w 392801"/>
                <a:gd name="connsiteY351" fmla="*/ 774736 h 937962"/>
                <a:gd name="connsiteX352" fmla="*/ 228473 w 392801"/>
                <a:gd name="connsiteY352" fmla="*/ 772425 h 937962"/>
                <a:gd name="connsiteX353" fmla="*/ 224164 w 392801"/>
                <a:gd name="connsiteY353" fmla="*/ 770115 h 937962"/>
                <a:gd name="connsiteX354" fmla="*/ 217918 w 392801"/>
                <a:gd name="connsiteY354" fmla="*/ 765494 h 937962"/>
                <a:gd name="connsiteX355" fmla="*/ 209236 w 392801"/>
                <a:gd name="connsiteY355" fmla="*/ 756252 h 937962"/>
                <a:gd name="connsiteX356" fmla="*/ 204926 w 392801"/>
                <a:gd name="connsiteY356" fmla="*/ 749384 h 937962"/>
                <a:gd name="connsiteX357" fmla="*/ 202803 w 392801"/>
                <a:gd name="connsiteY357" fmla="*/ 744763 h 937962"/>
                <a:gd name="connsiteX358" fmla="*/ 202803 w 392801"/>
                <a:gd name="connsiteY358" fmla="*/ 740142 h 937962"/>
                <a:gd name="connsiteX359" fmla="*/ 204926 w 392801"/>
                <a:gd name="connsiteY359" fmla="*/ 735521 h 937962"/>
                <a:gd name="connsiteX360" fmla="*/ 204926 w 392801"/>
                <a:gd name="connsiteY360" fmla="*/ 732836 h 937962"/>
                <a:gd name="connsiteX361" fmla="*/ 207112 w 392801"/>
                <a:gd name="connsiteY361" fmla="*/ 732836 h 937962"/>
                <a:gd name="connsiteX362" fmla="*/ 209236 w 392801"/>
                <a:gd name="connsiteY362" fmla="*/ 730526 h 937962"/>
                <a:gd name="connsiteX363" fmla="*/ 213608 w 392801"/>
                <a:gd name="connsiteY363" fmla="*/ 721346 h 937962"/>
                <a:gd name="connsiteX364" fmla="*/ 217918 w 392801"/>
                <a:gd name="connsiteY364" fmla="*/ 721346 h 937962"/>
                <a:gd name="connsiteX365" fmla="*/ 220041 w 392801"/>
                <a:gd name="connsiteY365" fmla="*/ 714415 h 937962"/>
                <a:gd name="connsiteX366" fmla="*/ 239716 w 392801"/>
                <a:gd name="connsiteY366" fmla="*/ 714415 h 937962"/>
                <a:gd name="connsiteX367" fmla="*/ 235344 w 392801"/>
                <a:gd name="connsiteY367" fmla="*/ 709794 h 937962"/>
                <a:gd name="connsiteX368" fmla="*/ 235344 w 392801"/>
                <a:gd name="connsiteY368" fmla="*/ 700553 h 937962"/>
                <a:gd name="connsiteX369" fmla="*/ 239716 w 392801"/>
                <a:gd name="connsiteY369" fmla="*/ 700553 h 937962"/>
                <a:gd name="connsiteX370" fmla="*/ 239716 w 392801"/>
                <a:gd name="connsiteY370" fmla="*/ 689126 h 937962"/>
                <a:gd name="connsiteX371" fmla="*/ 237530 w 392801"/>
                <a:gd name="connsiteY371" fmla="*/ 686815 h 937962"/>
                <a:gd name="connsiteX372" fmla="*/ 235344 w 392801"/>
                <a:gd name="connsiteY372" fmla="*/ 682195 h 937962"/>
                <a:gd name="connsiteX373" fmla="*/ 231034 w 392801"/>
                <a:gd name="connsiteY373" fmla="*/ 677574 h 937962"/>
                <a:gd name="connsiteX374" fmla="*/ 231034 w 392801"/>
                <a:gd name="connsiteY374" fmla="*/ 670642 h 937962"/>
                <a:gd name="connsiteX375" fmla="*/ 233220 w 392801"/>
                <a:gd name="connsiteY375" fmla="*/ 663711 h 937962"/>
                <a:gd name="connsiteX376" fmla="*/ 235344 w 392801"/>
                <a:gd name="connsiteY376" fmla="*/ 659090 h 937962"/>
                <a:gd name="connsiteX377" fmla="*/ 239716 w 392801"/>
                <a:gd name="connsiteY377" fmla="*/ 656843 h 937962"/>
                <a:gd name="connsiteX378" fmla="*/ 241839 w 392801"/>
                <a:gd name="connsiteY378" fmla="*/ 654532 h 937962"/>
                <a:gd name="connsiteX379" fmla="*/ 245962 w 392801"/>
                <a:gd name="connsiteY379" fmla="*/ 654532 h 937962"/>
                <a:gd name="connsiteX380" fmla="*/ 245962 w 392801"/>
                <a:gd name="connsiteY380" fmla="*/ 649911 h 937962"/>
                <a:gd name="connsiteX381" fmla="*/ 237218 w 392801"/>
                <a:gd name="connsiteY381" fmla="*/ 649911 h 937962"/>
                <a:gd name="connsiteX382" fmla="*/ 232908 w 392801"/>
                <a:gd name="connsiteY382" fmla="*/ 647601 h 937962"/>
                <a:gd name="connsiteX383" fmla="*/ 230722 w 392801"/>
                <a:gd name="connsiteY383" fmla="*/ 645290 h 937962"/>
                <a:gd name="connsiteX384" fmla="*/ 230722 w 392801"/>
                <a:gd name="connsiteY384" fmla="*/ 642980 h 937962"/>
                <a:gd name="connsiteX385" fmla="*/ 235031 w 392801"/>
                <a:gd name="connsiteY385" fmla="*/ 640670 h 937962"/>
                <a:gd name="connsiteX386" fmla="*/ 239404 w 392801"/>
                <a:gd name="connsiteY386" fmla="*/ 640670 h 937962"/>
                <a:gd name="connsiteX387" fmla="*/ 252332 w 392801"/>
                <a:gd name="connsiteY387" fmla="*/ 647601 h 937962"/>
                <a:gd name="connsiteX388" fmla="*/ 254518 w 392801"/>
                <a:gd name="connsiteY388" fmla="*/ 649911 h 937962"/>
                <a:gd name="connsiteX389" fmla="*/ 256642 w 392801"/>
                <a:gd name="connsiteY389" fmla="*/ 649911 h 937962"/>
                <a:gd name="connsiteX390" fmla="*/ 258828 w 392801"/>
                <a:gd name="connsiteY390" fmla="*/ 647601 h 937962"/>
                <a:gd name="connsiteX391" fmla="*/ 263138 w 392801"/>
                <a:gd name="connsiteY391" fmla="*/ 645290 h 937962"/>
                <a:gd name="connsiteX392" fmla="*/ 263138 w 392801"/>
                <a:gd name="connsiteY392" fmla="*/ 636049 h 937962"/>
                <a:gd name="connsiteX393" fmla="*/ 261014 w 392801"/>
                <a:gd name="connsiteY393" fmla="*/ 631428 h 937962"/>
                <a:gd name="connsiteX394" fmla="*/ 254768 w 392801"/>
                <a:gd name="connsiteY394" fmla="*/ 624559 h 937962"/>
                <a:gd name="connsiteX395" fmla="*/ 250459 w 392801"/>
                <a:gd name="connsiteY395" fmla="*/ 624559 h 937962"/>
                <a:gd name="connsiteX396" fmla="*/ 248273 w 392801"/>
                <a:gd name="connsiteY396" fmla="*/ 626870 h 937962"/>
                <a:gd name="connsiteX397" fmla="*/ 248273 w 392801"/>
                <a:gd name="connsiteY397" fmla="*/ 633738 h 937962"/>
                <a:gd name="connsiteX398" fmla="*/ 246087 w 392801"/>
                <a:gd name="connsiteY398" fmla="*/ 636049 h 937962"/>
                <a:gd name="connsiteX399" fmla="*/ 239841 w 392801"/>
                <a:gd name="connsiteY399" fmla="*/ 636049 h 937962"/>
                <a:gd name="connsiteX400" fmla="*/ 235469 w 392801"/>
                <a:gd name="connsiteY400" fmla="*/ 633738 h 937962"/>
                <a:gd name="connsiteX401" fmla="*/ 233345 w 392801"/>
                <a:gd name="connsiteY401" fmla="*/ 631428 h 937962"/>
                <a:gd name="connsiteX402" fmla="*/ 233345 w 392801"/>
                <a:gd name="connsiteY402" fmla="*/ 629118 h 937962"/>
                <a:gd name="connsiteX403" fmla="*/ 220354 w 392801"/>
                <a:gd name="connsiteY403" fmla="*/ 629118 h 937962"/>
                <a:gd name="connsiteX404" fmla="*/ 218230 w 392801"/>
                <a:gd name="connsiteY404" fmla="*/ 626870 h 937962"/>
                <a:gd name="connsiteX405" fmla="*/ 218230 w 392801"/>
                <a:gd name="connsiteY405" fmla="*/ 603766 h 937962"/>
                <a:gd name="connsiteX406" fmla="*/ 216044 w 392801"/>
                <a:gd name="connsiteY406" fmla="*/ 601455 h 937962"/>
                <a:gd name="connsiteX407" fmla="*/ 213920 w 392801"/>
                <a:gd name="connsiteY407" fmla="*/ 596834 h 937962"/>
                <a:gd name="connsiteX408" fmla="*/ 211734 w 392801"/>
                <a:gd name="connsiteY408" fmla="*/ 589966 h 937962"/>
                <a:gd name="connsiteX409" fmla="*/ 211734 w 392801"/>
                <a:gd name="connsiteY409" fmla="*/ 585345 h 937962"/>
                <a:gd name="connsiteX410" fmla="*/ 213920 w 392801"/>
                <a:gd name="connsiteY410" fmla="*/ 583034 h 937962"/>
                <a:gd name="connsiteX411" fmla="*/ 216044 w 392801"/>
                <a:gd name="connsiteY411" fmla="*/ 583034 h 937962"/>
                <a:gd name="connsiteX412" fmla="*/ 218230 w 392801"/>
                <a:gd name="connsiteY412" fmla="*/ 585345 h 937962"/>
                <a:gd name="connsiteX413" fmla="*/ 222540 w 392801"/>
                <a:gd name="connsiteY413" fmla="*/ 585345 h 937962"/>
                <a:gd name="connsiteX414" fmla="*/ 224726 w 392801"/>
                <a:gd name="connsiteY414" fmla="*/ 587655 h 937962"/>
                <a:gd name="connsiteX415" fmla="*/ 229035 w 392801"/>
                <a:gd name="connsiteY415" fmla="*/ 589966 h 937962"/>
                <a:gd name="connsiteX416" fmla="*/ 241964 w 392801"/>
                <a:gd name="connsiteY416" fmla="*/ 594586 h 937962"/>
                <a:gd name="connsiteX417" fmla="*/ 248210 w 392801"/>
                <a:gd name="connsiteY417" fmla="*/ 599145 h 937962"/>
                <a:gd name="connsiteX418" fmla="*/ 254456 w 392801"/>
                <a:gd name="connsiteY418" fmla="*/ 599145 h 937962"/>
                <a:gd name="connsiteX419" fmla="*/ 260702 w 392801"/>
                <a:gd name="connsiteY419" fmla="*/ 596834 h 937962"/>
                <a:gd name="connsiteX420" fmla="*/ 265011 w 392801"/>
                <a:gd name="connsiteY420" fmla="*/ 592276 h 937962"/>
                <a:gd name="connsiteX421" fmla="*/ 269321 w 392801"/>
                <a:gd name="connsiteY421" fmla="*/ 589966 h 937962"/>
                <a:gd name="connsiteX422" fmla="*/ 275567 w 392801"/>
                <a:gd name="connsiteY422" fmla="*/ 587655 h 937962"/>
                <a:gd name="connsiteX423" fmla="*/ 277691 w 392801"/>
                <a:gd name="connsiteY423" fmla="*/ 585345 h 937962"/>
                <a:gd name="connsiteX424" fmla="*/ 277691 w 392801"/>
                <a:gd name="connsiteY424" fmla="*/ 580724 h 937962"/>
                <a:gd name="connsiteX425" fmla="*/ 273381 w 392801"/>
                <a:gd name="connsiteY425" fmla="*/ 578414 h 937962"/>
                <a:gd name="connsiteX426" fmla="*/ 269071 w 392801"/>
                <a:gd name="connsiteY426" fmla="*/ 573793 h 937962"/>
                <a:gd name="connsiteX427" fmla="*/ 264762 w 392801"/>
                <a:gd name="connsiteY427" fmla="*/ 571482 h 937962"/>
                <a:gd name="connsiteX428" fmla="*/ 264762 w 392801"/>
                <a:gd name="connsiteY428" fmla="*/ 562366 h 937962"/>
                <a:gd name="connsiteX429" fmla="*/ 266885 w 392801"/>
                <a:gd name="connsiteY429" fmla="*/ 557745 h 937962"/>
                <a:gd name="connsiteX430" fmla="*/ 269071 w 392801"/>
                <a:gd name="connsiteY430" fmla="*/ 555434 h 937962"/>
                <a:gd name="connsiteX431" fmla="*/ 269071 w 392801"/>
                <a:gd name="connsiteY431" fmla="*/ 550813 h 937962"/>
                <a:gd name="connsiteX432" fmla="*/ 271257 w 392801"/>
                <a:gd name="connsiteY432" fmla="*/ 546193 h 937962"/>
                <a:gd name="connsiteX433" fmla="*/ 266885 w 392801"/>
                <a:gd name="connsiteY433" fmla="*/ 541572 h 937962"/>
                <a:gd name="connsiteX434" fmla="*/ 260639 w 392801"/>
                <a:gd name="connsiteY434" fmla="*/ 541572 h 937962"/>
                <a:gd name="connsiteX435" fmla="*/ 258453 w 392801"/>
                <a:gd name="connsiteY435" fmla="*/ 532393 h 937962"/>
                <a:gd name="connsiteX436" fmla="*/ 256267 w 392801"/>
                <a:gd name="connsiteY436" fmla="*/ 530082 h 937962"/>
                <a:gd name="connsiteX437" fmla="*/ 256267 w 392801"/>
                <a:gd name="connsiteY437" fmla="*/ 525461 h 937962"/>
                <a:gd name="connsiteX438" fmla="*/ 258453 w 392801"/>
                <a:gd name="connsiteY438" fmla="*/ 523151 h 937962"/>
                <a:gd name="connsiteX439" fmla="*/ 260639 w 392801"/>
                <a:gd name="connsiteY439" fmla="*/ 523151 h 937962"/>
                <a:gd name="connsiteX440" fmla="*/ 262763 w 392801"/>
                <a:gd name="connsiteY440" fmla="*/ 527772 h 937962"/>
                <a:gd name="connsiteX441" fmla="*/ 264949 w 392801"/>
                <a:gd name="connsiteY441" fmla="*/ 530082 h 937962"/>
                <a:gd name="connsiteX442" fmla="*/ 264949 w 392801"/>
                <a:gd name="connsiteY442" fmla="*/ 532393 h 937962"/>
                <a:gd name="connsiteX443" fmla="*/ 267073 w 392801"/>
                <a:gd name="connsiteY443" fmla="*/ 536951 h 937962"/>
                <a:gd name="connsiteX444" fmla="*/ 271445 w 392801"/>
                <a:gd name="connsiteY444" fmla="*/ 536951 h 937962"/>
                <a:gd name="connsiteX445" fmla="*/ 269259 w 392801"/>
                <a:gd name="connsiteY445" fmla="*/ 530082 h 937962"/>
                <a:gd name="connsiteX446" fmla="*/ 297365 w 392801"/>
                <a:gd name="connsiteY446" fmla="*/ 532393 h 937962"/>
                <a:gd name="connsiteX447" fmla="*/ 299489 w 392801"/>
                <a:gd name="connsiteY447" fmla="*/ 530082 h 937962"/>
                <a:gd name="connsiteX448" fmla="*/ 302174 w 392801"/>
                <a:gd name="connsiteY448" fmla="*/ 530082 h 937962"/>
                <a:gd name="connsiteX449" fmla="*/ 304360 w 392801"/>
                <a:gd name="connsiteY449" fmla="*/ 527772 h 937962"/>
                <a:gd name="connsiteX450" fmla="*/ 310606 w 392801"/>
                <a:gd name="connsiteY450" fmla="*/ 525461 h 937962"/>
                <a:gd name="connsiteX451" fmla="*/ 321411 w 392801"/>
                <a:gd name="connsiteY451" fmla="*/ 523151 h 937962"/>
                <a:gd name="connsiteX452" fmla="*/ 334403 w 392801"/>
                <a:gd name="connsiteY452" fmla="*/ 518530 h 937962"/>
                <a:gd name="connsiteX453" fmla="*/ 349518 w 392801"/>
                <a:gd name="connsiteY453" fmla="*/ 513909 h 937962"/>
                <a:gd name="connsiteX454" fmla="*/ 360323 w 392801"/>
                <a:gd name="connsiteY454" fmla="*/ 509289 h 937962"/>
                <a:gd name="connsiteX455" fmla="*/ 364633 w 392801"/>
                <a:gd name="connsiteY455" fmla="*/ 506978 h 937962"/>
                <a:gd name="connsiteX456" fmla="*/ 364633 w 392801"/>
                <a:gd name="connsiteY456" fmla="*/ 493178 h 937962"/>
                <a:gd name="connsiteX457" fmla="*/ 370879 w 392801"/>
                <a:gd name="connsiteY457" fmla="*/ 488557 h 937962"/>
                <a:gd name="connsiteX458" fmla="*/ 375188 w 392801"/>
                <a:gd name="connsiteY458" fmla="*/ 467826 h 937962"/>
                <a:gd name="connsiteX459" fmla="*/ 373002 w 392801"/>
                <a:gd name="connsiteY459" fmla="*/ 458585 h 937962"/>
                <a:gd name="connsiteX460" fmla="*/ 373002 w 392801"/>
                <a:gd name="connsiteY460" fmla="*/ 449343 h 937962"/>
                <a:gd name="connsiteX461" fmla="*/ 370879 w 392801"/>
                <a:gd name="connsiteY461" fmla="*/ 449343 h 937962"/>
                <a:gd name="connsiteX462" fmla="*/ 368693 w 392801"/>
                <a:gd name="connsiteY462" fmla="*/ 447032 h 937962"/>
                <a:gd name="connsiteX463" fmla="*/ 360073 w 392801"/>
                <a:gd name="connsiteY463" fmla="*/ 442412 h 937962"/>
                <a:gd name="connsiteX464" fmla="*/ 355764 w 392801"/>
                <a:gd name="connsiteY464" fmla="*/ 442412 h 937962"/>
                <a:gd name="connsiteX465" fmla="*/ 353578 w 392801"/>
                <a:gd name="connsiteY465" fmla="*/ 440101 h 937962"/>
                <a:gd name="connsiteX466" fmla="*/ 351454 w 392801"/>
                <a:gd name="connsiteY466" fmla="*/ 440101 h 937962"/>
                <a:gd name="connsiteX467" fmla="*/ 349268 w 392801"/>
                <a:gd name="connsiteY467" fmla="*/ 437791 h 937962"/>
                <a:gd name="connsiteX468" fmla="*/ 355514 w 392801"/>
                <a:gd name="connsiteY468" fmla="*/ 430922 h 937962"/>
                <a:gd name="connsiteX469" fmla="*/ 355514 w 392801"/>
                <a:gd name="connsiteY469" fmla="*/ 419370 h 937962"/>
                <a:gd name="connsiteX470" fmla="*/ 353328 w 392801"/>
                <a:gd name="connsiteY470" fmla="*/ 414749 h 937962"/>
                <a:gd name="connsiteX471" fmla="*/ 351204 w 392801"/>
                <a:gd name="connsiteY471" fmla="*/ 412439 h 937962"/>
                <a:gd name="connsiteX472" fmla="*/ 342523 w 392801"/>
                <a:gd name="connsiteY472" fmla="*/ 407818 h 937962"/>
                <a:gd name="connsiteX473" fmla="*/ 329594 w 392801"/>
                <a:gd name="connsiteY473" fmla="*/ 403259 h 937962"/>
                <a:gd name="connsiteX474" fmla="*/ 325222 w 392801"/>
                <a:gd name="connsiteY474" fmla="*/ 400949 h 937962"/>
                <a:gd name="connsiteX475" fmla="*/ 318976 w 392801"/>
                <a:gd name="connsiteY475" fmla="*/ 396328 h 937962"/>
                <a:gd name="connsiteX476" fmla="*/ 314604 w 392801"/>
                <a:gd name="connsiteY476" fmla="*/ 391708 h 937962"/>
                <a:gd name="connsiteX477" fmla="*/ 314604 w 392801"/>
                <a:gd name="connsiteY477" fmla="*/ 384776 h 937962"/>
                <a:gd name="connsiteX478" fmla="*/ 316790 w 392801"/>
                <a:gd name="connsiteY478" fmla="*/ 380156 h 937962"/>
                <a:gd name="connsiteX479" fmla="*/ 318976 w 392801"/>
                <a:gd name="connsiteY479" fmla="*/ 380156 h 937962"/>
                <a:gd name="connsiteX480" fmla="*/ 318976 w 392801"/>
                <a:gd name="connsiteY480" fmla="*/ 377845 h 937962"/>
                <a:gd name="connsiteX481" fmla="*/ 308420 w 392801"/>
                <a:gd name="connsiteY481" fmla="*/ 364045 h 937962"/>
                <a:gd name="connsiteX482" fmla="*/ 308420 w 392801"/>
                <a:gd name="connsiteY482" fmla="*/ 345312 h 937962"/>
                <a:gd name="connsiteX483" fmla="*/ 317040 w 392801"/>
                <a:gd name="connsiteY483" fmla="*/ 345312 h 937962"/>
                <a:gd name="connsiteX484" fmla="*/ 319226 w 392801"/>
                <a:gd name="connsiteY484" fmla="*/ 343002 h 937962"/>
                <a:gd name="connsiteX485" fmla="*/ 321349 w 392801"/>
                <a:gd name="connsiteY485" fmla="*/ 343002 h 937962"/>
                <a:gd name="connsiteX486" fmla="*/ 321349 w 392801"/>
                <a:gd name="connsiteY486" fmla="*/ 340754 h 937962"/>
                <a:gd name="connsiteX487" fmla="*/ 319226 w 392801"/>
                <a:gd name="connsiteY487" fmla="*/ 336133 h 937962"/>
                <a:gd name="connsiteX488" fmla="*/ 314853 w 392801"/>
                <a:gd name="connsiteY488" fmla="*/ 333822 h 937962"/>
                <a:gd name="connsiteX489" fmla="*/ 312730 w 392801"/>
                <a:gd name="connsiteY489" fmla="*/ 329202 h 937962"/>
                <a:gd name="connsiteX490" fmla="*/ 310544 w 392801"/>
                <a:gd name="connsiteY490" fmla="*/ 326891 h 937962"/>
                <a:gd name="connsiteX491" fmla="*/ 314853 w 392801"/>
                <a:gd name="connsiteY491" fmla="*/ 319960 h 937962"/>
                <a:gd name="connsiteX492" fmla="*/ 310544 w 392801"/>
                <a:gd name="connsiteY492" fmla="*/ 315339 h 937962"/>
                <a:gd name="connsiteX493" fmla="*/ 308420 w 392801"/>
                <a:gd name="connsiteY493" fmla="*/ 310719 h 937962"/>
                <a:gd name="connsiteX494" fmla="*/ 306234 w 392801"/>
                <a:gd name="connsiteY494" fmla="*/ 308470 h 937962"/>
                <a:gd name="connsiteX495" fmla="*/ 310544 w 392801"/>
                <a:gd name="connsiteY495" fmla="*/ 303850 h 937962"/>
                <a:gd name="connsiteX496" fmla="*/ 316790 w 392801"/>
                <a:gd name="connsiteY496" fmla="*/ 303850 h 937962"/>
                <a:gd name="connsiteX497" fmla="*/ 308420 w 392801"/>
                <a:gd name="connsiteY497" fmla="*/ 297168 h 937962"/>
                <a:gd name="connsiteX498" fmla="*/ 308420 w 392801"/>
                <a:gd name="connsiteY498" fmla="*/ 283243 h 937962"/>
                <a:gd name="connsiteX499" fmla="*/ 317040 w 392801"/>
                <a:gd name="connsiteY499" fmla="*/ 278685 h 937962"/>
                <a:gd name="connsiteX500" fmla="*/ 314853 w 392801"/>
                <a:gd name="connsiteY500" fmla="*/ 278685 h 937962"/>
                <a:gd name="connsiteX501" fmla="*/ 306234 w 392801"/>
                <a:gd name="connsiteY501" fmla="*/ 269443 h 937962"/>
                <a:gd name="connsiteX502" fmla="*/ 306234 w 392801"/>
                <a:gd name="connsiteY502" fmla="*/ 267133 h 937962"/>
                <a:gd name="connsiteX503" fmla="*/ 312480 w 392801"/>
                <a:gd name="connsiteY503" fmla="*/ 260202 h 937962"/>
                <a:gd name="connsiteX504" fmla="*/ 312480 w 392801"/>
                <a:gd name="connsiteY504" fmla="*/ 255581 h 937962"/>
                <a:gd name="connsiteX505" fmla="*/ 314604 w 392801"/>
                <a:gd name="connsiteY505" fmla="*/ 250960 h 937962"/>
                <a:gd name="connsiteX506" fmla="*/ 314604 w 392801"/>
                <a:gd name="connsiteY506" fmla="*/ 246402 h 937962"/>
                <a:gd name="connsiteX507" fmla="*/ 316790 w 392801"/>
                <a:gd name="connsiteY507" fmla="*/ 244091 h 937962"/>
                <a:gd name="connsiteX508" fmla="*/ 323035 w 392801"/>
                <a:gd name="connsiteY508" fmla="*/ 244091 h 937962"/>
                <a:gd name="connsiteX509" fmla="*/ 325159 w 392801"/>
                <a:gd name="connsiteY509" fmla="*/ 241781 h 937962"/>
                <a:gd name="connsiteX510" fmla="*/ 327345 w 392801"/>
                <a:gd name="connsiteY510" fmla="*/ 237160 h 937962"/>
                <a:gd name="connsiteX511" fmla="*/ 329531 w 392801"/>
                <a:gd name="connsiteY511" fmla="*/ 234850 h 937962"/>
                <a:gd name="connsiteX512" fmla="*/ 329531 w 392801"/>
                <a:gd name="connsiteY512" fmla="*/ 225608 h 937962"/>
                <a:gd name="connsiteX513" fmla="*/ 333841 w 392801"/>
                <a:gd name="connsiteY513" fmla="*/ 225608 h 937962"/>
                <a:gd name="connsiteX514" fmla="*/ 340087 w 392801"/>
                <a:gd name="connsiteY514" fmla="*/ 218677 h 937962"/>
                <a:gd name="connsiteX515" fmla="*/ 340087 w 392801"/>
                <a:gd name="connsiteY515" fmla="*/ 214118 h 937962"/>
                <a:gd name="connsiteX516" fmla="*/ 342210 w 392801"/>
                <a:gd name="connsiteY516" fmla="*/ 209498 h 93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392801" h="937962">
                  <a:moveTo>
                    <a:pt x="334465" y="391708"/>
                  </a:moveTo>
                  <a:lnTo>
                    <a:pt x="338775" y="391708"/>
                  </a:lnTo>
                  <a:lnTo>
                    <a:pt x="334465" y="389397"/>
                  </a:lnTo>
                  <a:close/>
                  <a:moveTo>
                    <a:pt x="343085" y="204939"/>
                  </a:moveTo>
                  <a:lnTo>
                    <a:pt x="351766" y="202629"/>
                  </a:lnTo>
                  <a:lnTo>
                    <a:pt x="353890" y="193387"/>
                  </a:lnTo>
                  <a:lnTo>
                    <a:pt x="356076" y="191077"/>
                  </a:lnTo>
                  <a:lnTo>
                    <a:pt x="356076" y="184208"/>
                  </a:lnTo>
                  <a:lnTo>
                    <a:pt x="369005" y="184208"/>
                  </a:lnTo>
                  <a:lnTo>
                    <a:pt x="369005" y="177090"/>
                  </a:lnTo>
                  <a:lnTo>
                    <a:pt x="371191" y="172469"/>
                  </a:lnTo>
                  <a:lnTo>
                    <a:pt x="373315" y="170158"/>
                  </a:lnTo>
                  <a:lnTo>
                    <a:pt x="392802" y="163227"/>
                  </a:lnTo>
                  <a:lnTo>
                    <a:pt x="392802" y="149614"/>
                  </a:lnTo>
                  <a:lnTo>
                    <a:pt x="390616" y="142683"/>
                  </a:lnTo>
                  <a:lnTo>
                    <a:pt x="390616" y="131131"/>
                  </a:lnTo>
                  <a:lnTo>
                    <a:pt x="388492" y="128821"/>
                  </a:lnTo>
                  <a:lnTo>
                    <a:pt x="386306" y="128821"/>
                  </a:lnTo>
                  <a:lnTo>
                    <a:pt x="386306" y="124200"/>
                  </a:lnTo>
                  <a:lnTo>
                    <a:pt x="381996" y="115021"/>
                  </a:lnTo>
                  <a:lnTo>
                    <a:pt x="379810" y="112710"/>
                  </a:lnTo>
                  <a:lnTo>
                    <a:pt x="373564" y="112710"/>
                  </a:lnTo>
                  <a:lnTo>
                    <a:pt x="371441" y="115021"/>
                  </a:lnTo>
                  <a:lnTo>
                    <a:pt x="367131" y="117331"/>
                  </a:lnTo>
                  <a:lnTo>
                    <a:pt x="367131" y="147304"/>
                  </a:lnTo>
                  <a:lnTo>
                    <a:pt x="362822" y="149614"/>
                  </a:lnTo>
                  <a:lnTo>
                    <a:pt x="360635" y="154173"/>
                  </a:lnTo>
                  <a:lnTo>
                    <a:pt x="356326" y="156483"/>
                  </a:lnTo>
                  <a:lnTo>
                    <a:pt x="354140" y="158794"/>
                  </a:lnTo>
                  <a:lnTo>
                    <a:pt x="352016" y="158794"/>
                  </a:lnTo>
                  <a:lnTo>
                    <a:pt x="347644" y="163414"/>
                  </a:lnTo>
                  <a:lnTo>
                    <a:pt x="343334" y="172656"/>
                  </a:lnTo>
                  <a:lnTo>
                    <a:pt x="341211" y="174966"/>
                  </a:lnTo>
                  <a:lnTo>
                    <a:pt x="341211" y="172656"/>
                  </a:lnTo>
                  <a:lnTo>
                    <a:pt x="339025" y="170346"/>
                  </a:lnTo>
                  <a:lnTo>
                    <a:pt x="334715" y="170346"/>
                  </a:lnTo>
                  <a:lnTo>
                    <a:pt x="332529" y="172656"/>
                  </a:lnTo>
                  <a:lnTo>
                    <a:pt x="332529" y="179587"/>
                  </a:lnTo>
                  <a:lnTo>
                    <a:pt x="328220" y="172656"/>
                  </a:lnTo>
                  <a:lnTo>
                    <a:pt x="306609" y="172656"/>
                  </a:lnTo>
                  <a:lnTo>
                    <a:pt x="300363" y="170346"/>
                  </a:lnTo>
                  <a:lnTo>
                    <a:pt x="296053" y="168035"/>
                  </a:lnTo>
                  <a:lnTo>
                    <a:pt x="293930" y="165725"/>
                  </a:lnTo>
                  <a:lnTo>
                    <a:pt x="289558" y="163414"/>
                  </a:lnTo>
                  <a:lnTo>
                    <a:pt x="287434" y="163414"/>
                  </a:lnTo>
                  <a:lnTo>
                    <a:pt x="283125" y="165725"/>
                  </a:lnTo>
                  <a:lnTo>
                    <a:pt x="274443" y="165725"/>
                  </a:lnTo>
                  <a:lnTo>
                    <a:pt x="272319" y="163414"/>
                  </a:lnTo>
                  <a:lnTo>
                    <a:pt x="272319" y="158794"/>
                  </a:lnTo>
                  <a:lnTo>
                    <a:pt x="274443" y="154173"/>
                  </a:lnTo>
                  <a:lnTo>
                    <a:pt x="276629" y="151925"/>
                  </a:lnTo>
                  <a:lnTo>
                    <a:pt x="278752" y="147304"/>
                  </a:lnTo>
                  <a:lnTo>
                    <a:pt x="280938" y="144993"/>
                  </a:lnTo>
                  <a:lnTo>
                    <a:pt x="280938" y="131131"/>
                  </a:lnTo>
                  <a:lnTo>
                    <a:pt x="287184" y="131131"/>
                  </a:lnTo>
                  <a:lnTo>
                    <a:pt x="289308" y="128821"/>
                  </a:lnTo>
                  <a:lnTo>
                    <a:pt x="289308" y="126510"/>
                  </a:lnTo>
                  <a:lnTo>
                    <a:pt x="287184" y="121889"/>
                  </a:lnTo>
                  <a:lnTo>
                    <a:pt x="284998" y="119641"/>
                  </a:lnTo>
                  <a:lnTo>
                    <a:pt x="287184" y="115021"/>
                  </a:lnTo>
                  <a:lnTo>
                    <a:pt x="289308" y="112710"/>
                  </a:lnTo>
                  <a:lnTo>
                    <a:pt x="289308" y="108402"/>
                  </a:lnTo>
                  <a:lnTo>
                    <a:pt x="291494" y="106091"/>
                  </a:lnTo>
                  <a:lnTo>
                    <a:pt x="289308" y="103781"/>
                  </a:lnTo>
                  <a:lnTo>
                    <a:pt x="284998" y="101471"/>
                  </a:lnTo>
                  <a:lnTo>
                    <a:pt x="278752" y="99160"/>
                  </a:lnTo>
                  <a:lnTo>
                    <a:pt x="274443" y="96850"/>
                  </a:lnTo>
                  <a:lnTo>
                    <a:pt x="270133" y="96850"/>
                  </a:lnTo>
                  <a:lnTo>
                    <a:pt x="267947" y="94539"/>
                  </a:lnTo>
                  <a:lnTo>
                    <a:pt x="255018" y="87670"/>
                  </a:lnTo>
                  <a:lnTo>
                    <a:pt x="248772" y="83050"/>
                  </a:lnTo>
                  <a:lnTo>
                    <a:pt x="244463" y="80739"/>
                  </a:lnTo>
                  <a:lnTo>
                    <a:pt x="242277" y="78429"/>
                  </a:lnTo>
                  <a:lnTo>
                    <a:pt x="239716" y="78429"/>
                  </a:lnTo>
                  <a:lnTo>
                    <a:pt x="237530" y="76118"/>
                  </a:lnTo>
                  <a:lnTo>
                    <a:pt x="233220" y="73808"/>
                  </a:lnTo>
                  <a:lnTo>
                    <a:pt x="231034" y="71498"/>
                  </a:lnTo>
                  <a:lnTo>
                    <a:pt x="226725" y="69187"/>
                  </a:lnTo>
                  <a:lnTo>
                    <a:pt x="215919" y="69187"/>
                  </a:lnTo>
                  <a:lnTo>
                    <a:pt x="202990" y="62256"/>
                  </a:lnTo>
                  <a:lnTo>
                    <a:pt x="200804" y="59946"/>
                  </a:lnTo>
                  <a:lnTo>
                    <a:pt x="198618" y="59946"/>
                  </a:lnTo>
                  <a:lnTo>
                    <a:pt x="196494" y="53077"/>
                  </a:lnTo>
                  <a:lnTo>
                    <a:pt x="192185" y="50766"/>
                  </a:lnTo>
                  <a:lnTo>
                    <a:pt x="185939" y="43835"/>
                  </a:lnTo>
                  <a:lnTo>
                    <a:pt x="177257" y="39214"/>
                  </a:lnTo>
                  <a:lnTo>
                    <a:pt x="175134" y="36904"/>
                  </a:lnTo>
                  <a:lnTo>
                    <a:pt x="172948" y="32283"/>
                  </a:lnTo>
                  <a:lnTo>
                    <a:pt x="168638" y="29973"/>
                  </a:lnTo>
                  <a:lnTo>
                    <a:pt x="166452" y="25414"/>
                  </a:lnTo>
                  <a:lnTo>
                    <a:pt x="164328" y="23104"/>
                  </a:lnTo>
                  <a:lnTo>
                    <a:pt x="164328" y="20794"/>
                  </a:lnTo>
                  <a:lnTo>
                    <a:pt x="158083" y="13862"/>
                  </a:lnTo>
                  <a:lnTo>
                    <a:pt x="145154" y="4621"/>
                  </a:lnTo>
                  <a:lnTo>
                    <a:pt x="119171" y="6931"/>
                  </a:lnTo>
                  <a:lnTo>
                    <a:pt x="114861" y="27662"/>
                  </a:lnTo>
                  <a:lnTo>
                    <a:pt x="104056" y="9242"/>
                  </a:lnTo>
                  <a:lnTo>
                    <a:pt x="83570" y="9242"/>
                  </a:lnTo>
                  <a:lnTo>
                    <a:pt x="77324" y="6931"/>
                  </a:lnTo>
                  <a:lnTo>
                    <a:pt x="73014" y="6931"/>
                  </a:lnTo>
                  <a:lnTo>
                    <a:pt x="64395" y="2310"/>
                  </a:lnTo>
                  <a:lnTo>
                    <a:pt x="62209" y="0"/>
                  </a:lnTo>
                  <a:lnTo>
                    <a:pt x="57899" y="9242"/>
                  </a:lnTo>
                  <a:lnTo>
                    <a:pt x="49217" y="11552"/>
                  </a:lnTo>
                  <a:lnTo>
                    <a:pt x="49217" y="18483"/>
                  </a:lnTo>
                  <a:lnTo>
                    <a:pt x="44908" y="18483"/>
                  </a:lnTo>
                  <a:lnTo>
                    <a:pt x="44908" y="29973"/>
                  </a:lnTo>
                  <a:lnTo>
                    <a:pt x="40598" y="29973"/>
                  </a:lnTo>
                  <a:lnTo>
                    <a:pt x="44908" y="36904"/>
                  </a:lnTo>
                  <a:lnTo>
                    <a:pt x="40598" y="69187"/>
                  </a:lnTo>
                  <a:lnTo>
                    <a:pt x="38412" y="69187"/>
                  </a:lnTo>
                  <a:lnTo>
                    <a:pt x="36288" y="71498"/>
                  </a:lnTo>
                  <a:lnTo>
                    <a:pt x="31979" y="73808"/>
                  </a:lnTo>
                  <a:lnTo>
                    <a:pt x="25733" y="76118"/>
                  </a:lnTo>
                  <a:lnTo>
                    <a:pt x="21423" y="80739"/>
                  </a:lnTo>
                  <a:lnTo>
                    <a:pt x="17114" y="83050"/>
                  </a:lnTo>
                  <a:lnTo>
                    <a:pt x="14928" y="87670"/>
                  </a:lnTo>
                  <a:lnTo>
                    <a:pt x="12742" y="89918"/>
                  </a:lnTo>
                  <a:lnTo>
                    <a:pt x="12742" y="92229"/>
                  </a:lnTo>
                  <a:lnTo>
                    <a:pt x="14928" y="94539"/>
                  </a:lnTo>
                  <a:lnTo>
                    <a:pt x="19237" y="96850"/>
                  </a:lnTo>
                  <a:lnTo>
                    <a:pt x="23547" y="96850"/>
                  </a:lnTo>
                  <a:lnTo>
                    <a:pt x="23547" y="99160"/>
                  </a:lnTo>
                  <a:lnTo>
                    <a:pt x="14865" y="108402"/>
                  </a:lnTo>
                  <a:lnTo>
                    <a:pt x="14865" y="115333"/>
                  </a:lnTo>
                  <a:lnTo>
                    <a:pt x="17051" y="117643"/>
                  </a:lnTo>
                  <a:lnTo>
                    <a:pt x="21361" y="119954"/>
                  </a:lnTo>
                  <a:lnTo>
                    <a:pt x="25671" y="124512"/>
                  </a:lnTo>
                  <a:lnTo>
                    <a:pt x="27794" y="129133"/>
                  </a:lnTo>
                  <a:lnTo>
                    <a:pt x="25671" y="131443"/>
                  </a:lnTo>
                  <a:lnTo>
                    <a:pt x="23484" y="136064"/>
                  </a:lnTo>
                  <a:lnTo>
                    <a:pt x="19175" y="140685"/>
                  </a:lnTo>
                  <a:lnTo>
                    <a:pt x="19175" y="140685"/>
                  </a:lnTo>
                  <a:lnTo>
                    <a:pt x="21361" y="142995"/>
                  </a:lnTo>
                  <a:lnTo>
                    <a:pt x="29980" y="147616"/>
                  </a:lnTo>
                  <a:lnTo>
                    <a:pt x="32166" y="152237"/>
                  </a:lnTo>
                  <a:lnTo>
                    <a:pt x="32166" y="156795"/>
                  </a:lnTo>
                  <a:lnTo>
                    <a:pt x="27794" y="159106"/>
                  </a:lnTo>
                  <a:lnTo>
                    <a:pt x="25671" y="161416"/>
                  </a:lnTo>
                  <a:lnTo>
                    <a:pt x="19425" y="161416"/>
                  </a:lnTo>
                  <a:lnTo>
                    <a:pt x="19425" y="166037"/>
                  </a:lnTo>
                  <a:lnTo>
                    <a:pt x="17301" y="172968"/>
                  </a:lnTo>
                  <a:lnTo>
                    <a:pt x="17301" y="177090"/>
                  </a:lnTo>
                  <a:lnTo>
                    <a:pt x="15115" y="181710"/>
                  </a:lnTo>
                  <a:lnTo>
                    <a:pt x="15115" y="186269"/>
                  </a:lnTo>
                  <a:lnTo>
                    <a:pt x="10805" y="190890"/>
                  </a:lnTo>
                  <a:lnTo>
                    <a:pt x="8619" y="195510"/>
                  </a:lnTo>
                  <a:lnTo>
                    <a:pt x="6496" y="197821"/>
                  </a:lnTo>
                  <a:lnTo>
                    <a:pt x="6496" y="223173"/>
                  </a:lnTo>
                  <a:lnTo>
                    <a:pt x="2124" y="227794"/>
                  </a:lnTo>
                  <a:lnTo>
                    <a:pt x="2124" y="232414"/>
                  </a:lnTo>
                  <a:lnTo>
                    <a:pt x="6496" y="241656"/>
                  </a:lnTo>
                  <a:lnTo>
                    <a:pt x="10805" y="255456"/>
                  </a:lnTo>
                  <a:lnTo>
                    <a:pt x="12929" y="260077"/>
                  </a:lnTo>
                  <a:lnTo>
                    <a:pt x="12929" y="262387"/>
                  </a:lnTo>
                  <a:lnTo>
                    <a:pt x="4310" y="262387"/>
                  </a:lnTo>
                  <a:lnTo>
                    <a:pt x="6496" y="283118"/>
                  </a:lnTo>
                  <a:lnTo>
                    <a:pt x="2124" y="285429"/>
                  </a:lnTo>
                  <a:lnTo>
                    <a:pt x="0" y="285429"/>
                  </a:lnTo>
                  <a:lnTo>
                    <a:pt x="0" y="294671"/>
                  </a:lnTo>
                  <a:lnTo>
                    <a:pt x="2124" y="296981"/>
                  </a:lnTo>
                  <a:lnTo>
                    <a:pt x="2124" y="299291"/>
                  </a:lnTo>
                  <a:lnTo>
                    <a:pt x="6496" y="301602"/>
                  </a:lnTo>
                  <a:lnTo>
                    <a:pt x="12742" y="308533"/>
                  </a:lnTo>
                  <a:lnTo>
                    <a:pt x="12742" y="313092"/>
                  </a:lnTo>
                  <a:lnTo>
                    <a:pt x="10618" y="315402"/>
                  </a:lnTo>
                  <a:lnTo>
                    <a:pt x="10618" y="317712"/>
                  </a:lnTo>
                  <a:lnTo>
                    <a:pt x="16864" y="324643"/>
                  </a:lnTo>
                  <a:lnTo>
                    <a:pt x="21174" y="336195"/>
                  </a:lnTo>
                  <a:lnTo>
                    <a:pt x="23297" y="340816"/>
                  </a:lnTo>
                  <a:lnTo>
                    <a:pt x="21174" y="343064"/>
                  </a:lnTo>
                  <a:lnTo>
                    <a:pt x="21174" y="347685"/>
                  </a:lnTo>
                  <a:lnTo>
                    <a:pt x="25483" y="352306"/>
                  </a:lnTo>
                  <a:lnTo>
                    <a:pt x="34102" y="352306"/>
                  </a:lnTo>
                  <a:lnTo>
                    <a:pt x="36288" y="368479"/>
                  </a:lnTo>
                  <a:lnTo>
                    <a:pt x="38412" y="373100"/>
                  </a:lnTo>
                  <a:lnTo>
                    <a:pt x="40598" y="375347"/>
                  </a:lnTo>
                  <a:lnTo>
                    <a:pt x="42784" y="379968"/>
                  </a:lnTo>
                  <a:lnTo>
                    <a:pt x="42784" y="382279"/>
                  </a:lnTo>
                  <a:lnTo>
                    <a:pt x="36538" y="389210"/>
                  </a:lnTo>
                  <a:lnTo>
                    <a:pt x="36538" y="398452"/>
                  </a:lnTo>
                  <a:lnTo>
                    <a:pt x="34352" y="405383"/>
                  </a:lnTo>
                  <a:lnTo>
                    <a:pt x="34352" y="416872"/>
                  </a:lnTo>
                  <a:lnTo>
                    <a:pt x="30043" y="416872"/>
                  </a:lnTo>
                  <a:lnTo>
                    <a:pt x="32229" y="419183"/>
                  </a:lnTo>
                  <a:lnTo>
                    <a:pt x="34352" y="423804"/>
                  </a:lnTo>
                  <a:lnTo>
                    <a:pt x="36538" y="426114"/>
                  </a:lnTo>
                  <a:lnTo>
                    <a:pt x="38662" y="430735"/>
                  </a:lnTo>
                  <a:lnTo>
                    <a:pt x="40848" y="433045"/>
                  </a:lnTo>
                  <a:lnTo>
                    <a:pt x="40848" y="437603"/>
                  </a:lnTo>
                  <a:lnTo>
                    <a:pt x="38662" y="442224"/>
                  </a:lnTo>
                  <a:lnTo>
                    <a:pt x="38662" y="444535"/>
                  </a:lnTo>
                  <a:lnTo>
                    <a:pt x="36538" y="451466"/>
                  </a:lnTo>
                  <a:lnTo>
                    <a:pt x="27856" y="453776"/>
                  </a:lnTo>
                  <a:lnTo>
                    <a:pt x="27856" y="456087"/>
                  </a:lnTo>
                  <a:lnTo>
                    <a:pt x="30043" y="458397"/>
                  </a:lnTo>
                  <a:lnTo>
                    <a:pt x="30043" y="463018"/>
                  </a:lnTo>
                  <a:lnTo>
                    <a:pt x="32229" y="469887"/>
                  </a:lnTo>
                  <a:lnTo>
                    <a:pt x="34352" y="474508"/>
                  </a:lnTo>
                  <a:lnTo>
                    <a:pt x="34352" y="493241"/>
                  </a:lnTo>
                  <a:lnTo>
                    <a:pt x="45158" y="502420"/>
                  </a:lnTo>
                  <a:lnTo>
                    <a:pt x="45158" y="509351"/>
                  </a:lnTo>
                  <a:lnTo>
                    <a:pt x="47344" y="509351"/>
                  </a:lnTo>
                  <a:lnTo>
                    <a:pt x="53590" y="516282"/>
                  </a:lnTo>
                  <a:lnTo>
                    <a:pt x="53590" y="518593"/>
                  </a:lnTo>
                  <a:lnTo>
                    <a:pt x="51403" y="523213"/>
                  </a:lnTo>
                  <a:lnTo>
                    <a:pt x="47094" y="525524"/>
                  </a:lnTo>
                  <a:lnTo>
                    <a:pt x="44908" y="527834"/>
                  </a:lnTo>
                  <a:lnTo>
                    <a:pt x="42784" y="527834"/>
                  </a:lnTo>
                  <a:lnTo>
                    <a:pt x="47094" y="543945"/>
                  </a:lnTo>
                  <a:lnTo>
                    <a:pt x="40848" y="548565"/>
                  </a:lnTo>
                  <a:lnTo>
                    <a:pt x="47094" y="555497"/>
                  </a:lnTo>
                  <a:lnTo>
                    <a:pt x="47094" y="557995"/>
                  </a:lnTo>
                  <a:lnTo>
                    <a:pt x="44908" y="562615"/>
                  </a:lnTo>
                  <a:lnTo>
                    <a:pt x="44908" y="564863"/>
                  </a:lnTo>
                  <a:lnTo>
                    <a:pt x="51154" y="569484"/>
                  </a:lnTo>
                  <a:lnTo>
                    <a:pt x="51154" y="574105"/>
                  </a:lnTo>
                  <a:lnTo>
                    <a:pt x="48967" y="576415"/>
                  </a:lnTo>
                  <a:lnTo>
                    <a:pt x="48967" y="587967"/>
                  </a:lnTo>
                  <a:lnTo>
                    <a:pt x="51154" y="590278"/>
                  </a:lnTo>
                  <a:lnTo>
                    <a:pt x="53340" y="594898"/>
                  </a:lnTo>
                  <a:lnTo>
                    <a:pt x="53340" y="604078"/>
                  </a:lnTo>
                  <a:lnTo>
                    <a:pt x="55463" y="608699"/>
                  </a:lnTo>
                  <a:lnTo>
                    <a:pt x="61709" y="615630"/>
                  </a:lnTo>
                  <a:lnTo>
                    <a:pt x="66019" y="617940"/>
                  </a:lnTo>
                  <a:lnTo>
                    <a:pt x="70328" y="622561"/>
                  </a:lnTo>
                  <a:lnTo>
                    <a:pt x="68205" y="622561"/>
                  </a:lnTo>
                  <a:lnTo>
                    <a:pt x="63895" y="624872"/>
                  </a:lnTo>
                  <a:lnTo>
                    <a:pt x="61709" y="627182"/>
                  </a:lnTo>
                  <a:lnTo>
                    <a:pt x="61709" y="631740"/>
                  </a:lnTo>
                  <a:lnTo>
                    <a:pt x="63895" y="636361"/>
                  </a:lnTo>
                  <a:lnTo>
                    <a:pt x="63895" y="643292"/>
                  </a:lnTo>
                  <a:lnTo>
                    <a:pt x="66019" y="647913"/>
                  </a:lnTo>
                  <a:lnTo>
                    <a:pt x="66019" y="652534"/>
                  </a:lnTo>
                  <a:lnTo>
                    <a:pt x="68205" y="654844"/>
                  </a:lnTo>
                  <a:lnTo>
                    <a:pt x="76824" y="659403"/>
                  </a:lnTo>
                  <a:lnTo>
                    <a:pt x="74700" y="670955"/>
                  </a:lnTo>
                  <a:lnTo>
                    <a:pt x="77324" y="670955"/>
                  </a:lnTo>
                  <a:lnTo>
                    <a:pt x="81633" y="673265"/>
                  </a:lnTo>
                  <a:lnTo>
                    <a:pt x="83819" y="675576"/>
                  </a:lnTo>
                  <a:lnTo>
                    <a:pt x="83819" y="677886"/>
                  </a:lnTo>
                  <a:lnTo>
                    <a:pt x="86006" y="682507"/>
                  </a:lnTo>
                  <a:lnTo>
                    <a:pt x="86006" y="693997"/>
                  </a:lnTo>
                  <a:lnTo>
                    <a:pt x="90315" y="698617"/>
                  </a:lnTo>
                  <a:lnTo>
                    <a:pt x="101120" y="698617"/>
                  </a:lnTo>
                  <a:lnTo>
                    <a:pt x="105430" y="700928"/>
                  </a:lnTo>
                  <a:lnTo>
                    <a:pt x="105430" y="703238"/>
                  </a:lnTo>
                  <a:lnTo>
                    <a:pt x="103244" y="705548"/>
                  </a:lnTo>
                  <a:lnTo>
                    <a:pt x="98934" y="705548"/>
                  </a:lnTo>
                  <a:lnTo>
                    <a:pt x="94625" y="707859"/>
                  </a:lnTo>
                  <a:lnTo>
                    <a:pt x="88379" y="707859"/>
                  </a:lnTo>
                  <a:lnTo>
                    <a:pt x="90565" y="710169"/>
                  </a:lnTo>
                  <a:lnTo>
                    <a:pt x="92688" y="710169"/>
                  </a:lnTo>
                  <a:lnTo>
                    <a:pt x="96998" y="712480"/>
                  </a:lnTo>
                  <a:lnTo>
                    <a:pt x="99184" y="714790"/>
                  </a:lnTo>
                  <a:lnTo>
                    <a:pt x="103494" y="714790"/>
                  </a:lnTo>
                  <a:lnTo>
                    <a:pt x="112175" y="723969"/>
                  </a:lnTo>
                  <a:lnTo>
                    <a:pt x="109990" y="726280"/>
                  </a:lnTo>
                  <a:lnTo>
                    <a:pt x="107803" y="730900"/>
                  </a:lnTo>
                  <a:lnTo>
                    <a:pt x="103494" y="735521"/>
                  </a:lnTo>
                  <a:lnTo>
                    <a:pt x="112175" y="742452"/>
                  </a:lnTo>
                  <a:lnTo>
                    <a:pt x="109990" y="751694"/>
                  </a:lnTo>
                  <a:lnTo>
                    <a:pt x="118609" y="760873"/>
                  </a:lnTo>
                  <a:lnTo>
                    <a:pt x="116485" y="774736"/>
                  </a:lnTo>
                  <a:lnTo>
                    <a:pt x="120795" y="783977"/>
                  </a:lnTo>
                  <a:lnTo>
                    <a:pt x="116485" y="786225"/>
                  </a:lnTo>
                  <a:lnTo>
                    <a:pt x="114299" y="802398"/>
                  </a:lnTo>
                  <a:lnTo>
                    <a:pt x="116485" y="802398"/>
                  </a:lnTo>
                  <a:lnTo>
                    <a:pt x="125104" y="811640"/>
                  </a:lnTo>
                  <a:lnTo>
                    <a:pt x="125104" y="814013"/>
                  </a:lnTo>
                  <a:lnTo>
                    <a:pt x="122981" y="814013"/>
                  </a:lnTo>
                  <a:lnTo>
                    <a:pt x="118609" y="816323"/>
                  </a:lnTo>
                  <a:lnTo>
                    <a:pt x="116485" y="818571"/>
                  </a:lnTo>
                  <a:lnTo>
                    <a:pt x="125104" y="827813"/>
                  </a:lnTo>
                  <a:lnTo>
                    <a:pt x="125104" y="830123"/>
                  </a:lnTo>
                  <a:lnTo>
                    <a:pt x="122981" y="832434"/>
                  </a:lnTo>
                  <a:lnTo>
                    <a:pt x="120795" y="832434"/>
                  </a:lnTo>
                  <a:lnTo>
                    <a:pt x="118609" y="834744"/>
                  </a:lnTo>
                  <a:lnTo>
                    <a:pt x="116485" y="834744"/>
                  </a:lnTo>
                  <a:lnTo>
                    <a:pt x="116485" y="843985"/>
                  </a:lnTo>
                  <a:lnTo>
                    <a:pt x="112175" y="846296"/>
                  </a:lnTo>
                  <a:lnTo>
                    <a:pt x="112175" y="850854"/>
                  </a:lnTo>
                  <a:lnTo>
                    <a:pt x="114299" y="855475"/>
                  </a:lnTo>
                  <a:lnTo>
                    <a:pt x="116485" y="857786"/>
                  </a:lnTo>
                  <a:lnTo>
                    <a:pt x="116485" y="871648"/>
                  </a:lnTo>
                  <a:lnTo>
                    <a:pt x="127290" y="873958"/>
                  </a:lnTo>
                  <a:lnTo>
                    <a:pt x="127290" y="876269"/>
                  </a:lnTo>
                  <a:lnTo>
                    <a:pt x="129414" y="878579"/>
                  </a:lnTo>
                  <a:lnTo>
                    <a:pt x="129414" y="882700"/>
                  </a:lnTo>
                  <a:lnTo>
                    <a:pt x="131600" y="885011"/>
                  </a:lnTo>
                  <a:lnTo>
                    <a:pt x="135910" y="887321"/>
                  </a:lnTo>
                  <a:lnTo>
                    <a:pt x="138096" y="887321"/>
                  </a:lnTo>
                  <a:lnTo>
                    <a:pt x="142406" y="882700"/>
                  </a:lnTo>
                  <a:lnTo>
                    <a:pt x="148651" y="882700"/>
                  </a:lnTo>
                  <a:lnTo>
                    <a:pt x="152961" y="885011"/>
                  </a:lnTo>
                  <a:lnTo>
                    <a:pt x="157271" y="889632"/>
                  </a:lnTo>
                  <a:lnTo>
                    <a:pt x="157271" y="898873"/>
                  </a:lnTo>
                  <a:lnTo>
                    <a:pt x="163516" y="908115"/>
                  </a:lnTo>
                  <a:lnTo>
                    <a:pt x="167826" y="914984"/>
                  </a:lnTo>
                  <a:lnTo>
                    <a:pt x="180817" y="921915"/>
                  </a:lnTo>
                  <a:lnTo>
                    <a:pt x="187063" y="928846"/>
                  </a:lnTo>
                  <a:lnTo>
                    <a:pt x="191435" y="928846"/>
                  </a:lnTo>
                  <a:lnTo>
                    <a:pt x="195995" y="926411"/>
                  </a:lnTo>
                  <a:lnTo>
                    <a:pt x="230534" y="926411"/>
                  </a:lnTo>
                  <a:lnTo>
                    <a:pt x="239216" y="933342"/>
                  </a:lnTo>
                  <a:lnTo>
                    <a:pt x="237030" y="937963"/>
                  </a:lnTo>
                  <a:lnTo>
                    <a:pt x="239216" y="931032"/>
                  </a:lnTo>
                  <a:lnTo>
                    <a:pt x="241340" y="928721"/>
                  </a:lnTo>
                  <a:lnTo>
                    <a:pt x="245962" y="928721"/>
                  </a:lnTo>
                  <a:lnTo>
                    <a:pt x="248148" y="931032"/>
                  </a:lnTo>
                  <a:lnTo>
                    <a:pt x="252208" y="931032"/>
                  </a:lnTo>
                  <a:lnTo>
                    <a:pt x="256517" y="933342"/>
                  </a:lnTo>
                  <a:lnTo>
                    <a:pt x="258703" y="935652"/>
                  </a:lnTo>
                  <a:lnTo>
                    <a:pt x="243588" y="914859"/>
                  </a:lnTo>
                  <a:lnTo>
                    <a:pt x="237342" y="914859"/>
                  </a:lnTo>
                  <a:lnTo>
                    <a:pt x="239528" y="910300"/>
                  </a:lnTo>
                  <a:lnTo>
                    <a:pt x="226537" y="898748"/>
                  </a:lnTo>
                  <a:lnTo>
                    <a:pt x="226537" y="887196"/>
                  </a:lnTo>
                  <a:lnTo>
                    <a:pt x="222228" y="882575"/>
                  </a:lnTo>
                  <a:lnTo>
                    <a:pt x="224413" y="878017"/>
                  </a:lnTo>
                  <a:lnTo>
                    <a:pt x="226537" y="878017"/>
                  </a:lnTo>
                  <a:lnTo>
                    <a:pt x="230847" y="873396"/>
                  </a:lnTo>
                  <a:lnTo>
                    <a:pt x="230847" y="871086"/>
                  </a:lnTo>
                  <a:lnTo>
                    <a:pt x="228723" y="871086"/>
                  </a:lnTo>
                  <a:lnTo>
                    <a:pt x="224413" y="868776"/>
                  </a:lnTo>
                  <a:lnTo>
                    <a:pt x="218168" y="868776"/>
                  </a:lnTo>
                  <a:lnTo>
                    <a:pt x="222477" y="864155"/>
                  </a:lnTo>
                  <a:lnTo>
                    <a:pt x="222477" y="857723"/>
                  </a:lnTo>
                  <a:lnTo>
                    <a:pt x="228723" y="866965"/>
                  </a:lnTo>
                  <a:lnTo>
                    <a:pt x="233033" y="869275"/>
                  </a:lnTo>
                  <a:lnTo>
                    <a:pt x="239279" y="869275"/>
                  </a:lnTo>
                  <a:lnTo>
                    <a:pt x="241402" y="866965"/>
                  </a:lnTo>
                  <a:lnTo>
                    <a:pt x="243588" y="862344"/>
                  </a:lnTo>
                  <a:lnTo>
                    <a:pt x="243588" y="855413"/>
                  </a:lnTo>
                  <a:lnTo>
                    <a:pt x="241402" y="848544"/>
                  </a:lnTo>
                  <a:lnTo>
                    <a:pt x="239279" y="843923"/>
                  </a:lnTo>
                  <a:lnTo>
                    <a:pt x="239279" y="836992"/>
                  </a:lnTo>
                  <a:lnTo>
                    <a:pt x="243588" y="827750"/>
                  </a:lnTo>
                  <a:lnTo>
                    <a:pt x="247898" y="823129"/>
                  </a:lnTo>
                  <a:lnTo>
                    <a:pt x="254144" y="818508"/>
                  </a:lnTo>
                  <a:lnTo>
                    <a:pt x="264949" y="807019"/>
                  </a:lnTo>
                  <a:lnTo>
                    <a:pt x="260639" y="802398"/>
                  </a:lnTo>
                  <a:lnTo>
                    <a:pt x="252208" y="802398"/>
                  </a:lnTo>
                  <a:lnTo>
                    <a:pt x="260889" y="800088"/>
                  </a:lnTo>
                  <a:lnTo>
                    <a:pt x="260889" y="793156"/>
                  </a:lnTo>
                  <a:lnTo>
                    <a:pt x="256517" y="783977"/>
                  </a:lnTo>
                  <a:lnTo>
                    <a:pt x="254394" y="781667"/>
                  </a:lnTo>
                  <a:lnTo>
                    <a:pt x="250084" y="779357"/>
                  </a:lnTo>
                  <a:lnTo>
                    <a:pt x="247898" y="779357"/>
                  </a:lnTo>
                  <a:lnTo>
                    <a:pt x="245712" y="781667"/>
                  </a:lnTo>
                  <a:lnTo>
                    <a:pt x="241402" y="774736"/>
                  </a:lnTo>
                  <a:lnTo>
                    <a:pt x="230597" y="774736"/>
                  </a:lnTo>
                  <a:lnTo>
                    <a:pt x="228473" y="772425"/>
                  </a:lnTo>
                  <a:lnTo>
                    <a:pt x="224164" y="770115"/>
                  </a:lnTo>
                  <a:lnTo>
                    <a:pt x="217918" y="765494"/>
                  </a:lnTo>
                  <a:lnTo>
                    <a:pt x="209236" y="756252"/>
                  </a:lnTo>
                  <a:lnTo>
                    <a:pt x="204926" y="749384"/>
                  </a:lnTo>
                  <a:lnTo>
                    <a:pt x="202803" y="744763"/>
                  </a:lnTo>
                  <a:lnTo>
                    <a:pt x="202803" y="740142"/>
                  </a:lnTo>
                  <a:lnTo>
                    <a:pt x="204926" y="735521"/>
                  </a:lnTo>
                  <a:lnTo>
                    <a:pt x="204926" y="732836"/>
                  </a:lnTo>
                  <a:lnTo>
                    <a:pt x="207112" y="732836"/>
                  </a:lnTo>
                  <a:lnTo>
                    <a:pt x="209236" y="730526"/>
                  </a:lnTo>
                  <a:lnTo>
                    <a:pt x="213608" y="721346"/>
                  </a:lnTo>
                  <a:lnTo>
                    <a:pt x="217918" y="721346"/>
                  </a:lnTo>
                  <a:lnTo>
                    <a:pt x="220041" y="714415"/>
                  </a:lnTo>
                  <a:lnTo>
                    <a:pt x="239716" y="714415"/>
                  </a:lnTo>
                  <a:lnTo>
                    <a:pt x="235344" y="709794"/>
                  </a:lnTo>
                  <a:lnTo>
                    <a:pt x="235344" y="700553"/>
                  </a:lnTo>
                  <a:lnTo>
                    <a:pt x="239716" y="700553"/>
                  </a:lnTo>
                  <a:lnTo>
                    <a:pt x="239716" y="689126"/>
                  </a:lnTo>
                  <a:lnTo>
                    <a:pt x="237530" y="686815"/>
                  </a:lnTo>
                  <a:lnTo>
                    <a:pt x="235344" y="682195"/>
                  </a:lnTo>
                  <a:lnTo>
                    <a:pt x="231034" y="677574"/>
                  </a:lnTo>
                  <a:lnTo>
                    <a:pt x="231034" y="670642"/>
                  </a:lnTo>
                  <a:lnTo>
                    <a:pt x="233220" y="663711"/>
                  </a:lnTo>
                  <a:lnTo>
                    <a:pt x="235344" y="659090"/>
                  </a:lnTo>
                  <a:lnTo>
                    <a:pt x="239716" y="656843"/>
                  </a:lnTo>
                  <a:lnTo>
                    <a:pt x="241839" y="654532"/>
                  </a:lnTo>
                  <a:lnTo>
                    <a:pt x="245962" y="654532"/>
                  </a:lnTo>
                  <a:lnTo>
                    <a:pt x="245962" y="649911"/>
                  </a:lnTo>
                  <a:lnTo>
                    <a:pt x="237218" y="649911"/>
                  </a:lnTo>
                  <a:lnTo>
                    <a:pt x="232908" y="647601"/>
                  </a:lnTo>
                  <a:lnTo>
                    <a:pt x="230722" y="645290"/>
                  </a:lnTo>
                  <a:lnTo>
                    <a:pt x="230722" y="642980"/>
                  </a:lnTo>
                  <a:lnTo>
                    <a:pt x="235031" y="640670"/>
                  </a:lnTo>
                  <a:lnTo>
                    <a:pt x="239404" y="640670"/>
                  </a:lnTo>
                  <a:lnTo>
                    <a:pt x="252332" y="647601"/>
                  </a:lnTo>
                  <a:lnTo>
                    <a:pt x="254518" y="649911"/>
                  </a:lnTo>
                  <a:lnTo>
                    <a:pt x="256642" y="649911"/>
                  </a:lnTo>
                  <a:lnTo>
                    <a:pt x="258828" y="647601"/>
                  </a:lnTo>
                  <a:lnTo>
                    <a:pt x="263138" y="645290"/>
                  </a:lnTo>
                  <a:lnTo>
                    <a:pt x="263138" y="636049"/>
                  </a:lnTo>
                  <a:lnTo>
                    <a:pt x="261014" y="631428"/>
                  </a:lnTo>
                  <a:lnTo>
                    <a:pt x="254768" y="624559"/>
                  </a:lnTo>
                  <a:lnTo>
                    <a:pt x="250459" y="624559"/>
                  </a:lnTo>
                  <a:lnTo>
                    <a:pt x="248273" y="626870"/>
                  </a:lnTo>
                  <a:lnTo>
                    <a:pt x="248273" y="633738"/>
                  </a:lnTo>
                  <a:lnTo>
                    <a:pt x="246087" y="636049"/>
                  </a:lnTo>
                  <a:lnTo>
                    <a:pt x="239841" y="636049"/>
                  </a:lnTo>
                  <a:lnTo>
                    <a:pt x="235469" y="633738"/>
                  </a:lnTo>
                  <a:lnTo>
                    <a:pt x="233345" y="631428"/>
                  </a:lnTo>
                  <a:lnTo>
                    <a:pt x="233345" y="629118"/>
                  </a:lnTo>
                  <a:lnTo>
                    <a:pt x="220354" y="629118"/>
                  </a:lnTo>
                  <a:lnTo>
                    <a:pt x="218230" y="626870"/>
                  </a:lnTo>
                  <a:lnTo>
                    <a:pt x="218230" y="603766"/>
                  </a:lnTo>
                  <a:lnTo>
                    <a:pt x="216044" y="601455"/>
                  </a:lnTo>
                  <a:lnTo>
                    <a:pt x="213920" y="596834"/>
                  </a:lnTo>
                  <a:lnTo>
                    <a:pt x="211734" y="589966"/>
                  </a:lnTo>
                  <a:lnTo>
                    <a:pt x="211734" y="585345"/>
                  </a:lnTo>
                  <a:lnTo>
                    <a:pt x="213920" y="583034"/>
                  </a:lnTo>
                  <a:lnTo>
                    <a:pt x="216044" y="583034"/>
                  </a:lnTo>
                  <a:lnTo>
                    <a:pt x="218230" y="585345"/>
                  </a:lnTo>
                  <a:lnTo>
                    <a:pt x="222540" y="585345"/>
                  </a:lnTo>
                  <a:lnTo>
                    <a:pt x="224726" y="587655"/>
                  </a:lnTo>
                  <a:lnTo>
                    <a:pt x="229035" y="589966"/>
                  </a:lnTo>
                  <a:lnTo>
                    <a:pt x="241964" y="594586"/>
                  </a:lnTo>
                  <a:lnTo>
                    <a:pt x="248210" y="599145"/>
                  </a:lnTo>
                  <a:lnTo>
                    <a:pt x="254456" y="599145"/>
                  </a:lnTo>
                  <a:lnTo>
                    <a:pt x="260702" y="596834"/>
                  </a:lnTo>
                  <a:lnTo>
                    <a:pt x="265011" y="592276"/>
                  </a:lnTo>
                  <a:lnTo>
                    <a:pt x="269321" y="589966"/>
                  </a:lnTo>
                  <a:lnTo>
                    <a:pt x="275567" y="587655"/>
                  </a:lnTo>
                  <a:lnTo>
                    <a:pt x="277691" y="585345"/>
                  </a:lnTo>
                  <a:lnTo>
                    <a:pt x="277691" y="580724"/>
                  </a:lnTo>
                  <a:lnTo>
                    <a:pt x="273381" y="578414"/>
                  </a:lnTo>
                  <a:lnTo>
                    <a:pt x="269071" y="573793"/>
                  </a:lnTo>
                  <a:lnTo>
                    <a:pt x="264762" y="571482"/>
                  </a:lnTo>
                  <a:lnTo>
                    <a:pt x="264762" y="562366"/>
                  </a:lnTo>
                  <a:lnTo>
                    <a:pt x="266885" y="557745"/>
                  </a:lnTo>
                  <a:lnTo>
                    <a:pt x="269071" y="555434"/>
                  </a:lnTo>
                  <a:lnTo>
                    <a:pt x="269071" y="550813"/>
                  </a:lnTo>
                  <a:lnTo>
                    <a:pt x="271257" y="546193"/>
                  </a:lnTo>
                  <a:lnTo>
                    <a:pt x="266885" y="541572"/>
                  </a:lnTo>
                  <a:lnTo>
                    <a:pt x="260639" y="541572"/>
                  </a:lnTo>
                  <a:lnTo>
                    <a:pt x="258453" y="532393"/>
                  </a:lnTo>
                  <a:lnTo>
                    <a:pt x="256267" y="530082"/>
                  </a:lnTo>
                  <a:lnTo>
                    <a:pt x="256267" y="525461"/>
                  </a:lnTo>
                  <a:lnTo>
                    <a:pt x="258453" y="523151"/>
                  </a:lnTo>
                  <a:lnTo>
                    <a:pt x="260639" y="523151"/>
                  </a:lnTo>
                  <a:lnTo>
                    <a:pt x="262763" y="527772"/>
                  </a:lnTo>
                  <a:lnTo>
                    <a:pt x="264949" y="530082"/>
                  </a:lnTo>
                  <a:lnTo>
                    <a:pt x="264949" y="532393"/>
                  </a:lnTo>
                  <a:lnTo>
                    <a:pt x="267073" y="536951"/>
                  </a:lnTo>
                  <a:lnTo>
                    <a:pt x="271445" y="536951"/>
                  </a:lnTo>
                  <a:lnTo>
                    <a:pt x="269259" y="530082"/>
                  </a:lnTo>
                  <a:lnTo>
                    <a:pt x="297365" y="532393"/>
                  </a:lnTo>
                  <a:lnTo>
                    <a:pt x="299489" y="530082"/>
                  </a:lnTo>
                  <a:lnTo>
                    <a:pt x="302174" y="530082"/>
                  </a:lnTo>
                  <a:lnTo>
                    <a:pt x="304360" y="527772"/>
                  </a:lnTo>
                  <a:lnTo>
                    <a:pt x="310606" y="525461"/>
                  </a:lnTo>
                  <a:lnTo>
                    <a:pt x="321411" y="523151"/>
                  </a:lnTo>
                  <a:lnTo>
                    <a:pt x="334403" y="518530"/>
                  </a:lnTo>
                  <a:lnTo>
                    <a:pt x="349518" y="513909"/>
                  </a:lnTo>
                  <a:lnTo>
                    <a:pt x="360323" y="509289"/>
                  </a:lnTo>
                  <a:lnTo>
                    <a:pt x="364633" y="506978"/>
                  </a:lnTo>
                  <a:lnTo>
                    <a:pt x="364633" y="493178"/>
                  </a:lnTo>
                  <a:lnTo>
                    <a:pt x="370879" y="488557"/>
                  </a:lnTo>
                  <a:lnTo>
                    <a:pt x="375188" y="467826"/>
                  </a:lnTo>
                  <a:lnTo>
                    <a:pt x="373002" y="458585"/>
                  </a:lnTo>
                  <a:lnTo>
                    <a:pt x="373002" y="449343"/>
                  </a:lnTo>
                  <a:lnTo>
                    <a:pt x="370879" y="449343"/>
                  </a:lnTo>
                  <a:lnTo>
                    <a:pt x="368693" y="447032"/>
                  </a:lnTo>
                  <a:lnTo>
                    <a:pt x="360073" y="442412"/>
                  </a:lnTo>
                  <a:lnTo>
                    <a:pt x="355764" y="442412"/>
                  </a:lnTo>
                  <a:lnTo>
                    <a:pt x="353578" y="440101"/>
                  </a:lnTo>
                  <a:lnTo>
                    <a:pt x="351454" y="440101"/>
                  </a:lnTo>
                  <a:lnTo>
                    <a:pt x="349268" y="437791"/>
                  </a:lnTo>
                  <a:lnTo>
                    <a:pt x="355514" y="430922"/>
                  </a:lnTo>
                  <a:lnTo>
                    <a:pt x="355514" y="419370"/>
                  </a:lnTo>
                  <a:lnTo>
                    <a:pt x="353328" y="414749"/>
                  </a:lnTo>
                  <a:lnTo>
                    <a:pt x="351204" y="412439"/>
                  </a:lnTo>
                  <a:lnTo>
                    <a:pt x="342523" y="407818"/>
                  </a:lnTo>
                  <a:lnTo>
                    <a:pt x="329594" y="403259"/>
                  </a:lnTo>
                  <a:lnTo>
                    <a:pt x="325222" y="400949"/>
                  </a:lnTo>
                  <a:lnTo>
                    <a:pt x="318976" y="396328"/>
                  </a:lnTo>
                  <a:lnTo>
                    <a:pt x="314604" y="391708"/>
                  </a:lnTo>
                  <a:lnTo>
                    <a:pt x="314604" y="384776"/>
                  </a:lnTo>
                  <a:lnTo>
                    <a:pt x="316790" y="380156"/>
                  </a:lnTo>
                  <a:lnTo>
                    <a:pt x="318976" y="380156"/>
                  </a:lnTo>
                  <a:lnTo>
                    <a:pt x="318976" y="377845"/>
                  </a:lnTo>
                  <a:lnTo>
                    <a:pt x="308420" y="364045"/>
                  </a:lnTo>
                  <a:lnTo>
                    <a:pt x="308420" y="345312"/>
                  </a:lnTo>
                  <a:lnTo>
                    <a:pt x="317040" y="345312"/>
                  </a:lnTo>
                  <a:lnTo>
                    <a:pt x="319226" y="343002"/>
                  </a:lnTo>
                  <a:lnTo>
                    <a:pt x="321349" y="343002"/>
                  </a:lnTo>
                  <a:lnTo>
                    <a:pt x="321349" y="340754"/>
                  </a:lnTo>
                  <a:lnTo>
                    <a:pt x="319226" y="336133"/>
                  </a:lnTo>
                  <a:lnTo>
                    <a:pt x="314853" y="333822"/>
                  </a:lnTo>
                  <a:lnTo>
                    <a:pt x="312730" y="329202"/>
                  </a:lnTo>
                  <a:lnTo>
                    <a:pt x="310544" y="326891"/>
                  </a:lnTo>
                  <a:lnTo>
                    <a:pt x="314853" y="319960"/>
                  </a:lnTo>
                  <a:lnTo>
                    <a:pt x="310544" y="315339"/>
                  </a:lnTo>
                  <a:lnTo>
                    <a:pt x="308420" y="310719"/>
                  </a:lnTo>
                  <a:lnTo>
                    <a:pt x="306234" y="308470"/>
                  </a:lnTo>
                  <a:lnTo>
                    <a:pt x="310544" y="303850"/>
                  </a:lnTo>
                  <a:lnTo>
                    <a:pt x="316790" y="303850"/>
                  </a:lnTo>
                  <a:lnTo>
                    <a:pt x="308420" y="297168"/>
                  </a:lnTo>
                  <a:lnTo>
                    <a:pt x="308420" y="283243"/>
                  </a:lnTo>
                  <a:lnTo>
                    <a:pt x="317040" y="278685"/>
                  </a:lnTo>
                  <a:lnTo>
                    <a:pt x="314853" y="278685"/>
                  </a:lnTo>
                  <a:lnTo>
                    <a:pt x="306234" y="269443"/>
                  </a:lnTo>
                  <a:lnTo>
                    <a:pt x="306234" y="267133"/>
                  </a:lnTo>
                  <a:lnTo>
                    <a:pt x="312480" y="260202"/>
                  </a:lnTo>
                  <a:lnTo>
                    <a:pt x="312480" y="255581"/>
                  </a:lnTo>
                  <a:lnTo>
                    <a:pt x="314604" y="250960"/>
                  </a:lnTo>
                  <a:lnTo>
                    <a:pt x="314604" y="246402"/>
                  </a:lnTo>
                  <a:lnTo>
                    <a:pt x="316790" y="244091"/>
                  </a:lnTo>
                  <a:lnTo>
                    <a:pt x="323035" y="244091"/>
                  </a:lnTo>
                  <a:lnTo>
                    <a:pt x="325159" y="241781"/>
                  </a:lnTo>
                  <a:lnTo>
                    <a:pt x="327345" y="237160"/>
                  </a:lnTo>
                  <a:lnTo>
                    <a:pt x="329531" y="234850"/>
                  </a:lnTo>
                  <a:lnTo>
                    <a:pt x="329531" y="225608"/>
                  </a:lnTo>
                  <a:lnTo>
                    <a:pt x="333841" y="225608"/>
                  </a:lnTo>
                  <a:lnTo>
                    <a:pt x="340087" y="218677"/>
                  </a:lnTo>
                  <a:lnTo>
                    <a:pt x="340087" y="214118"/>
                  </a:lnTo>
                  <a:lnTo>
                    <a:pt x="342210" y="209498"/>
                  </a:lnTo>
                  <a:close/>
                </a:path>
              </a:pathLst>
            </a:custGeom>
            <a:solidFill>
              <a:srgbClr val="A6A6A6"/>
            </a:solidFill>
            <a:ln w="6245" cap="flat">
              <a:noFill/>
              <a:prstDash val="solid"/>
              <a:miter/>
            </a:ln>
          </p:spPr>
          <p:txBody>
            <a:bodyPr rtlCol="0" anchor="ctr"/>
            <a:lstStyle/>
            <a:p>
              <a:endParaRPr lang="en-US" noProof="0" dirty="0"/>
            </a:p>
          </p:txBody>
        </p:sp>
        <p:sp>
          <p:nvSpPr>
            <p:cNvPr id="5275" name="Serbest Form 5274">
              <a:extLst>
                <a:ext uri="{FF2B5EF4-FFF2-40B4-BE49-F238E27FC236}">
                  <a16:creationId xmlns:a16="http://schemas.microsoft.com/office/drawing/2014/main" id="{0C0A2260-5995-BC47-B99E-E723739BA197}"/>
                </a:ext>
              </a:extLst>
            </p:cNvPr>
            <p:cNvSpPr/>
            <p:nvPr/>
          </p:nvSpPr>
          <p:spPr>
            <a:xfrm>
              <a:off x="3952435" y="3226736"/>
              <a:ext cx="392801" cy="937962"/>
            </a:xfrm>
            <a:custGeom>
              <a:avLst/>
              <a:gdLst>
                <a:gd name="connsiteX0" fmla="*/ 334465 w 392801"/>
                <a:gd name="connsiteY0" fmla="*/ 391708 h 937962"/>
                <a:gd name="connsiteX1" fmla="*/ 338775 w 392801"/>
                <a:gd name="connsiteY1" fmla="*/ 391708 h 937962"/>
                <a:gd name="connsiteX2" fmla="*/ 334465 w 392801"/>
                <a:gd name="connsiteY2" fmla="*/ 389397 h 937962"/>
                <a:gd name="connsiteX3" fmla="*/ 343085 w 392801"/>
                <a:gd name="connsiteY3" fmla="*/ 204939 h 937962"/>
                <a:gd name="connsiteX4" fmla="*/ 351766 w 392801"/>
                <a:gd name="connsiteY4" fmla="*/ 202629 h 937962"/>
                <a:gd name="connsiteX5" fmla="*/ 353890 w 392801"/>
                <a:gd name="connsiteY5" fmla="*/ 193387 h 937962"/>
                <a:gd name="connsiteX6" fmla="*/ 356076 w 392801"/>
                <a:gd name="connsiteY6" fmla="*/ 191077 h 937962"/>
                <a:gd name="connsiteX7" fmla="*/ 356076 w 392801"/>
                <a:gd name="connsiteY7" fmla="*/ 184208 h 937962"/>
                <a:gd name="connsiteX8" fmla="*/ 369005 w 392801"/>
                <a:gd name="connsiteY8" fmla="*/ 184208 h 937962"/>
                <a:gd name="connsiteX9" fmla="*/ 369005 w 392801"/>
                <a:gd name="connsiteY9" fmla="*/ 177090 h 937962"/>
                <a:gd name="connsiteX10" fmla="*/ 371191 w 392801"/>
                <a:gd name="connsiteY10" fmla="*/ 172469 h 937962"/>
                <a:gd name="connsiteX11" fmla="*/ 373315 w 392801"/>
                <a:gd name="connsiteY11" fmla="*/ 170158 h 937962"/>
                <a:gd name="connsiteX12" fmla="*/ 392802 w 392801"/>
                <a:gd name="connsiteY12" fmla="*/ 163227 h 937962"/>
                <a:gd name="connsiteX13" fmla="*/ 392802 w 392801"/>
                <a:gd name="connsiteY13" fmla="*/ 149614 h 937962"/>
                <a:gd name="connsiteX14" fmla="*/ 390616 w 392801"/>
                <a:gd name="connsiteY14" fmla="*/ 142683 h 937962"/>
                <a:gd name="connsiteX15" fmla="*/ 390616 w 392801"/>
                <a:gd name="connsiteY15" fmla="*/ 131131 h 937962"/>
                <a:gd name="connsiteX16" fmla="*/ 388492 w 392801"/>
                <a:gd name="connsiteY16" fmla="*/ 128821 h 937962"/>
                <a:gd name="connsiteX17" fmla="*/ 386306 w 392801"/>
                <a:gd name="connsiteY17" fmla="*/ 128821 h 937962"/>
                <a:gd name="connsiteX18" fmla="*/ 386306 w 392801"/>
                <a:gd name="connsiteY18" fmla="*/ 124200 h 937962"/>
                <a:gd name="connsiteX19" fmla="*/ 381996 w 392801"/>
                <a:gd name="connsiteY19" fmla="*/ 115021 h 937962"/>
                <a:gd name="connsiteX20" fmla="*/ 379810 w 392801"/>
                <a:gd name="connsiteY20" fmla="*/ 112710 h 937962"/>
                <a:gd name="connsiteX21" fmla="*/ 373564 w 392801"/>
                <a:gd name="connsiteY21" fmla="*/ 112710 h 937962"/>
                <a:gd name="connsiteX22" fmla="*/ 371441 w 392801"/>
                <a:gd name="connsiteY22" fmla="*/ 115021 h 937962"/>
                <a:gd name="connsiteX23" fmla="*/ 367131 w 392801"/>
                <a:gd name="connsiteY23" fmla="*/ 117331 h 937962"/>
                <a:gd name="connsiteX24" fmla="*/ 367131 w 392801"/>
                <a:gd name="connsiteY24" fmla="*/ 147304 h 937962"/>
                <a:gd name="connsiteX25" fmla="*/ 362822 w 392801"/>
                <a:gd name="connsiteY25" fmla="*/ 149614 h 937962"/>
                <a:gd name="connsiteX26" fmla="*/ 360635 w 392801"/>
                <a:gd name="connsiteY26" fmla="*/ 154173 h 937962"/>
                <a:gd name="connsiteX27" fmla="*/ 356326 w 392801"/>
                <a:gd name="connsiteY27" fmla="*/ 156483 h 937962"/>
                <a:gd name="connsiteX28" fmla="*/ 354140 w 392801"/>
                <a:gd name="connsiteY28" fmla="*/ 158794 h 937962"/>
                <a:gd name="connsiteX29" fmla="*/ 352016 w 392801"/>
                <a:gd name="connsiteY29" fmla="*/ 158794 h 937962"/>
                <a:gd name="connsiteX30" fmla="*/ 347644 w 392801"/>
                <a:gd name="connsiteY30" fmla="*/ 163414 h 937962"/>
                <a:gd name="connsiteX31" fmla="*/ 343334 w 392801"/>
                <a:gd name="connsiteY31" fmla="*/ 172656 h 937962"/>
                <a:gd name="connsiteX32" fmla="*/ 341211 w 392801"/>
                <a:gd name="connsiteY32" fmla="*/ 174966 h 937962"/>
                <a:gd name="connsiteX33" fmla="*/ 341211 w 392801"/>
                <a:gd name="connsiteY33" fmla="*/ 172656 h 937962"/>
                <a:gd name="connsiteX34" fmla="*/ 339025 w 392801"/>
                <a:gd name="connsiteY34" fmla="*/ 170346 h 937962"/>
                <a:gd name="connsiteX35" fmla="*/ 334715 w 392801"/>
                <a:gd name="connsiteY35" fmla="*/ 170346 h 937962"/>
                <a:gd name="connsiteX36" fmla="*/ 332529 w 392801"/>
                <a:gd name="connsiteY36" fmla="*/ 172656 h 937962"/>
                <a:gd name="connsiteX37" fmla="*/ 332529 w 392801"/>
                <a:gd name="connsiteY37" fmla="*/ 179587 h 937962"/>
                <a:gd name="connsiteX38" fmla="*/ 328220 w 392801"/>
                <a:gd name="connsiteY38" fmla="*/ 172656 h 937962"/>
                <a:gd name="connsiteX39" fmla="*/ 306609 w 392801"/>
                <a:gd name="connsiteY39" fmla="*/ 172656 h 937962"/>
                <a:gd name="connsiteX40" fmla="*/ 300363 w 392801"/>
                <a:gd name="connsiteY40" fmla="*/ 170346 h 937962"/>
                <a:gd name="connsiteX41" fmla="*/ 296053 w 392801"/>
                <a:gd name="connsiteY41" fmla="*/ 168035 h 937962"/>
                <a:gd name="connsiteX42" fmla="*/ 293930 w 392801"/>
                <a:gd name="connsiteY42" fmla="*/ 165725 h 937962"/>
                <a:gd name="connsiteX43" fmla="*/ 289558 w 392801"/>
                <a:gd name="connsiteY43" fmla="*/ 163414 h 937962"/>
                <a:gd name="connsiteX44" fmla="*/ 287434 w 392801"/>
                <a:gd name="connsiteY44" fmla="*/ 163414 h 937962"/>
                <a:gd name="connsiteX45" fmla="*/ 283125 w 392801"/>
                <a:gd name="connsiteY45" fmla="*/ 165725 h 937962"/>
                <a:gd name="connsiteX46" fmla="*/ 274443 w 392801"/>
                <a:gd name="connsiteY46" fmla="*/ 165725 h 937962"/>
                <a:gd name="connsiteX47" fmla="*/ 272319 w 392801"/>
                <a:gd name="connsiteY47" fmla="*/ 163414 h 937962"/>
                <a:gd name="connsiteX48" fmla="*/ 272319 w 392801"/>
                <a:gd name="connsiteY48" fmla="*/ 158794 h 937962"/>
                <a:gd name="connsiteX49" fmla="*/ 274443 w 392801"/>
                <a:gd name="connsiteY49" fmla="*/ 154173 h 937962"/>
                <a:gd name="connsiteX50" fmla="*/ 276629 w 392801"/>
                <a:gd name="connsiteY50" fmla="*/ 151925 h 937962"/>
                <a:gd name="connsiteX51" fmla="*/ 278752 w 392801"/>
                <a:gd name="connsiteY51" fmla="*/ 147304 h 937962"/>
                <a:gd name="connsiteX52" fmla="*/ 280938 w 392801"/>
                <a:gd name="connsiteY52" fmla="*/ 144993 h 937962"/>
                <a:gd name="connsiteX53" fmla="*/ 280938 w 392801"/>
                <a:gd name="connsiteY53" fmla="*/ 131131 h 937962"/>
                <a:gd name="connsiteX54" fmla="*/ 287184 w 392801"/>
                <a:gd name="connsiteY54" fmla="*/ 131131 h 937962"/>
                <a:gd name="connsiteX55" fmla="*/ 289308 w 392801"/>
                <a:gd name="connsiteY55" fmla="*/ 128821 h 937962"/>
                <a:gd name="connsiteX56" fmla="*/ 289308 w 392801"/>
                <a:gd name="connsiteY56" fmla="*/ 126510 h 937962"/>
                <a:gd name="connsiteX57" fmla="*/ 287184 w 392801"/>
                <a:gd name="connsiteY57" fmla="*/ 121889 h 937962"/>
                <a:gd name="connsiteX58" fmla="*/ 284998 w 392801"/>
                <a:gd name="connsiteY58" fmla="*/ 119641 h 937962"/>
                <a:gd name="connsiteX59" fmla="*/ 287184 w 392801"/>
                <a:gd name="connsiteY59" fmla="*/ 115021 h 937962"/>
                <a:gd name="connsiteX60" fmla="*/ 289308 w 392801"/>
                <a:gd name="connsiteY60" fmla="*/ 112710 h 937962"/>
                <a:gd name="connsiteX61" fmla="*/ 289308 w 392801"/>
                <a:gd name="connsiteY61" fmla="*/ 108402 h 937962"/>
                <a:gd name="connsiteX62" fmla="*/ 291494 w 392801"/>
                <a:gd name="connsiteY62" fmla="*/ 106091 h 937962"/>
                <a:gd name="connsiteX63" fmla="*/ 289308 w 392801"/>
                <a:gd name="connsiteY63" fmla="*/ 103781 h 937962"/>
                <a:gd name="connsiteX64" fmla="*/ 284998 w 392801"/>
                <a:gd name="connsiteY64" fmla="*/ 101471 h 937962"/>
                <a:gd name="connsiteX65" fmla="*/ 278752 w 392801"/>
                <a:gd name="connsiteY65" fmla="*/ 99160 h 937962"/>
                <a:gd name="connsiteX66" fmla="*/ 274443 w 392801"/>
                <a:gd name="connsiteY66" fmla="*/ 96850 h 937962"/>
                <a:gd name="connsiteX67" fmla="*/ 270133 w 392801"/>
                <a:gd name="connsiteY67" fmla="*/ 96850 h 937962"/>
                <a:gd name="connsiteX68" fmla="*/ 267947 w 392801"/>
                <a:gd name="connsiteY68" fmla="*/ 94539 h 937962"/>
                <a:gd name="connsiteX69" fmla="*/ 255018 w 392801"/>
                <a:gd name="connsiteY69" fmla="*/ 87670 h 937962"/>
                <a:gd name="connsiteX70" fmla="*/ 248772 w 392801"/>
                <a:gd name="connsiteY70" fmla="*/ 83050 h 937962"/>
                <a:gd name="connsiteX71" fmla="*/ 244463 w 392801"/>
                <a:gd name="connsiteY71" fmla="*/ 80739 h 937962"/>
                <a:gd name="connsiteX72" fmla="*/ 242277 w 392801"/>
                <a:gd name="connsiteY72" fmla="*/ 78429 h 937962"/>
                <a:gd name="connsiteX73" fmla="*/ 239716 w 392801"/>
                <a:gd name="connsiteY73" fmla="*/ 78429 h 937962"/>
                <a:gd name="connsiteX74" fmla="*/ 237530 w 392801"/>
                <a:gd name="connsiteY74" fmla="*/ 76118 h 937962"/>
                <a:gd name="connsiteX75" fmla="*/ 233220 w 392801"/>
                <a:gd name="connsiteY75" fmla="*/ 73808 h 937962"/>
                <a:gd name="connsiteX76" fmla="*/ 231034 w 392801"/>
                <a:gd name="connsiteY76" fmla="*/ 71498 h 937962"/>
                <a:gd name="connsiteX77" fmla="*/ 226725 w 392801"/>
                <a:gd name="connsiteY77" fmla="*/ 69187 h 937962"/>
                <a:gd name="connsiteX78" fmla="*/ 215919 w 392801"/>
                <a:gd name="connsiteY78" fmla="*/ 69187 h 937962"/>
                <a:gd name="connsiteX79" fmla="*/ 202990 w 392801"/>
                <a:gd name="connsiteY79" fmla="*/ 62256 h 937962"/>
                <a:gd name="connsiteX80" fmla="*/ 200804 w 392801"/>
                <a:gd name="connsiteY80" fmla="*/ 59946 h 937962"/>
                <a:gd name="connsiteX81" fmla="*/ 198618 w 392801"/>
                <a:gd name="connsiteY81" fmla="*/ 59946 h 937962"/>
                <a:gd name="connsiteX82" fmla="*/ 196494 w 392801"/>
                <a:gd name="connsiteY82" fmla="*/ 53077 h 937962"/>
                <a:gd name="connsiteX83" fmla="*/ 192185 w 392801"/>
                <a:gd name="connsiteY83" fmla="*/ 50766 h 937962"/>
                <a:gd name="connsiteX84" fmla="*/ 185939 w 392801"/>
                <a:gd name="connsiteY84" fmla="*/ 43835 h 937962"/>
                <a:gd name="connsiteX85" fmla="*/ 177257 w 392801"/>
                <a:gd name="connsiteY85" fmla="*/ 39214 h 937962"/>
                <a:gd name="connsiteX86" fmla="*/ 175134 w 392801"/>
                <a:gd name="connsiteY86" fmla="*/ 36904 h 937962"/>
                <a:gd name="connsiteX87" fmla="*/ 172948 w 392801"/>
                <a:gd name="connsiteY87" fmla="*/ 32283 h 937962"/>
                <a:gd name="connsiteX88" fmla="*/ 168638 w 392801"/>
                <a:gd name="connsiteY88" fmla="*/ 29973 h 937962"/>
                <a:gd name="connsiteX89" fmla="*/ 166452 w 392801"/>
                <a:gd name="connsiteY89" fmla="*/ 25414 h 937962"/>
                <a:gd name="connsiteX90" fmla="*/ 164328 w 392801"/>
                <a:gd name="connsiteY90" fmla="*/ 23104 h 937962"/>
                <a:gd name="connsiteX91" fmla="*/ 164328 w 392801"/>
                <a:gd name="connsiteY91" fmla="*/ 20794 h 937962"/>
                <a:gd name="connsiteX92" fmla="*/ 158083 w 392801"/>
                <a:gd name="connsiteY92" fmla="*/ 13862 h 937962"/>
                <a:gd name="connsiteX93" fmla="*/ 145154 w 392801"/>
                <a:gd name="connsiteY93" fmla="*/ 4621 h 937962"/>
                <a:gd name="connsiteX94" fmla="*/ 119171 w 392801"/>
                <a:gd name="connsiteY94" fmla="*/ 6931 h 937962"/>
                <a:gd name="connsiteX95" fmla="*/ 114861 w 392801"/>
                <a:gd name="connsiteY95" fmla="*/ 27662 h 937962"/>
                <a:gd name="connsiteX96" fmla="*/ 104056 w 392801"/>
                <a:gd name="connsiteY96" fmla="*/ 9242 h 937962"/>
                <a:gd name="connsiteX97" fmla="*/ 83570 w 392801"/>
                <a:gd name="connsiteY97" fmla="*/ 9242 h 937962"/>
                <a:gd name="connsiteX98" fmla="*/ 77324 w 392801"/>
                <a:gd name="connsiteY98" fmla="*/ 6931 h 937962"/>
                <a:gd name="connsiteX99" fmla="*/ 73014 w 392801"/>
                <a:gd name="connsiteY99" fmla="*/ 6931 h 937962"/>
                <a:gd name="connsiteX100" fmla="*/ 64395 w 392801"/>
                <a:gd name="connsiteY100" fmla="*/ 2310 h 937962"/>
                <a:gd name="connsiteX101" fmla="*/ 62209 w 392801"/>
                <a:gd name="connsiteY101" fmla="*/ 0 h 937962"/>
                <a:gd name="connsiteX102" fmla="*/ 57899 w 392801"/>
                <a:gd name="connsiteY102" fmla="*/ 9242 h 937962"/>
                <a:gd name="connsiteX103" fmla="*/ 49217 w 392801"/>
                <a:gd name="connsiteY103" fmla="*/ 11552 h 937962"/>
                <a:gd name="connsiteX104" fmla="*/ 49217 w 392801"/>
                <a:gd name="connsiteY104" fmla="*/ 18483 h 937962"/>
                <a:gd name="connsiteX105" fmla="*/ 44908 w 392801"/>
                <a:gd name="connsiteY105" fmla="*/ 18483 h 937962"/>
                <a:gd name="connsiteX106" fmla="*/ 44908 w 392801"/>
                <a:gd name="connsiteY106" fmla="*/ 29973 h 937962"/>
                <a:gd name="connsiteX107" fmla="*/ 40598 w 392801"/>
                <a:gd name="connsiteY107" fmla="*/ 29973 h 937962"/>
                <a:gd name="connsiteX108" fmla="*/ 44908 w 392801"/>
                <a:gd name="connsiteY108" fmla="*/ 36904 h 937962"/>
                <a:gd name="connsiteX109" fmla="*/ 40598 w 392801"/>
                <a:gd name="connsiteY109" fmla="*/ 69187 h 937962"/>
                <a:gd name="connsiteX110" fmla="*/ 38412 w 392801"/>
                <a:gd name="connsiteY110" fmla="*/ 69187 h 937962"/>
                <a:gd name="connsiteX111" fmla="*/ 36288 w 392801"/>
                <a:gd name="connsiteY111" fmla="*/ 71498 h 937962"/>
                <a:gd name="connsiteX112" fmla="*/ 31979 w 392801"/>
                <a:gd name="connsiteY112" fmla="*/ 73808 h 937962"/>
                <a:gd name="connsiteX113" fmla="*/ 25733 w 392801"/>
                <a:gd name="connsiteY113" fmla="*/ 76118 h 937962"/>
                <a:gd name="connsiteX114" fmla="*/ 21423 w 392801"/>
                <a:gd name="connsiteY114" fmla="*/ 80739 h 937962"/>
                <a:gd name="connsiteX115" fmla="*/ 17114 w 392801"/>
                <a:gd name="connsiteY115" fmla="*/ 83050 h 937962"/>
                <a:gd name="connsiteX116" fmla="*/ 14928 w 392801"/>
                <a:gd name="connsiteY116" fmla="*/ 87670 h 937962"/>
                <a:gd name="connsiteX117" fmla="*/ 12742 w 392801"/>
                <a:gd name="connsiteY117" fmla="*/ 89918 h 937962"/>
                <a:gd name="connsiteX118" fmla="*/ 12742 w 392801"/>
                <a:gd name="connsiteY118" fmla="*/ 92229 h 937962"/>
                <a:gd name="connsiteX119" fmla="*/ 14928 w 392801"/>
                <a:gd name="connsiteY119" fmla="*/ 94539 h 937962"/>
                <a:gd name="connsiteX120" fmla="*/ 19237 w 392801"/>
                <a:gd name="connsiteY120" fmla="*/ 96850 h 937962"/>
                <a:gd name="connsiteX121" fmla="*/ 23547 w 392801"/>
                <a:gd name="connsiteY121" fmla="*/ 96850 h 937962"/>
                <a:gd name="connsiteX122" fmla="*/ 23547 w 392801"/>
                <a:gd name="connsiteY122" fmla="*/ 99160 h 937962"/>
                <a:gd name="connsiteX123" fmla="*/ 14865 w 392801"/>
                <a:gd name="connsiteY123" fmla="*/ 108402 h 937962"/>
                <a:gd name="connsiteX124" fmla="*/ 14865 w 392801"/>
                <a:gd name="connsiteY124" fmla="*/ 115333 h 937962"/>
                <a:gd name="connsiteX125" fmla="*/ 17051 w 392801"/>
                <a:gd name="connsiteY125" fmla="*/ 117643 h 937962"/>
                <a:gd name="connsiteX126" fmla="*/ 21361 w 392801"/>
                <a:gd name="connsiteY126" fmla="*/ 119954 h 937962"/>
                <a:gd name="connsiteX127" fmla="*/ 25671 w 392801"/>
                <a:gd name="connsiteY127" fmla="*/ 124512 h 937962"/>
                <a:gd name="connsiteX128" fmla="*/ 27794 w 392801"/>
                <a:gd name="connsiteY128" fmla="*/ 129133 h 937962"/>
                <a:gd name="connsiteX129" fmla="*/ 25671 w 392801"/>
                <a:gd name="connsiteY129" fmla="*/ 131443 h 937962"/>
                <a:gd name="connsiteX130" fmla="*/ 23484 w 392801"/>
                <a:gd name="connsiteY130" fmla="*/ 136064 h 937962"/>
                <a:gd name="connsiteX131" fmla="*/ 19175 w 392801"/>
                <a:gd name="connsiteY131" fmla="*/ 140685 h 937962"/>
                <a:gd name="connsiteX132" fmla="*/ 19175 w 392801"/>
                <a:gd name="connsiteY132" fmla="*/ 140685 h 937962"/>
                <a:gd name="connsiteX133" fmla="*/ 21361 w 392801"/>
                <a:gd name="connsiteY133" fmla="*/ 142995 h 937962"/>
                <a:gd name="connsiteX134" fmla="*/ 29980 w 392801"/>
                <a:gd name="connsiteY134" fmla="*/ 147616 h 937962"/>
                <a:gd name="connsiteX135" fmla="*/ 32166 w 392801"/>
                <a:gd name="connsiteY135" fmla="*/ 152237 h 937962"/>
                <a:gd name="connsiteX136" fmla="*/ 32166 w 392801"/>
                <a:gd name="connsiteY136" fmla="*/ 156795 h 937962"/>
                <a:gd name="connsiteX137" fmla="*/ 27794 w 392801"/>
                <a:gd name="connsiteY137" fmla="*/ 159106 h 937962"/>
                <a:gd name="connsiteX138" fmla="*/ 25671 w 392801"/>
                <a:gd name="connsiteY138" fmla="*/ 161416 h 937962"/>
                <a:gd name="connsiteX139" fmla="*/ 19425 w 392801"/>
                <a:gd name="connsiteY139" fmla="*/ 161416 h 937962"/>
                <a:gd name="connsiteX140" fmla="*/ 19425 w 392801"/>
                <a:gd name="connsiteY140" fmla="*/ 166037 h 937962"/>
                <a:gd name="connsiteX141" fmla="*/ 17301 w 392801"/>
                <a:gd name="connsiteY141" fmla="*/ 172968 h 937962"/>
                <a:gd name="connsiteX142" fmla="*/ 17301 w 392801"/>
                <a:gd name="connsiteY142" fmla="*/ 177090 h 937962"/>
                <a:gd name="connsiteX143" fmla="*/ 15115 w 392801"/>
                <a:gd name="connsiteY143" fmla="*/ 181710 h 937962"/>
                <a:gd name="connsiteX144" fmla="*/ 15115 w 392801"/>
                <a:gd name="connsiteY144" fmla="*/ 186269 h 937962"/>
                <a:gd name="connsiteX145" fmla="*/ 10805 w 392801"/>
                <a:gd name="connsiteY145" fmla="*/ 190890 h 937962"/>
                <a:gd name="connsiteX146" fmla="*/ 8619 w 392801"/>
                <a:gd name="connsiteY146" fmla="*/ 195510 h 937962"/>
                <a:gd name="connsiteX147" fmla="*/ 6496 w 392801"/>
                <a:gd name="connsiteY147" fmla="*/ 197821 h 937962"/>
                <a:gd name="connsiteX148" fmla="*/ 6496 w 392801"/>
                <a:gd name="connsiteY148" fmla="*/ 223173 h 937962"/>
                <a:gd name="connsiteX149" fmla="*/ 2124 w 392801"/>
                <a:gd name="connsiteY149" fmla="*/ 227794 h 937962"/>
                <a:gd name="connsiteX150" fmla="*/ 2124 w 392801"/>
                <a:gd name="connsiteY150" fmla="*/ 232414 h 937962"/>
                <a:gd name="connsiteX151" fmla="*/ 6496 w 392801"/>
                <a:gd name="connsiteY151" fmla="*/ 241656 h 937962"/>
                <a:gd name="connsiteX152" fmla="*/ 10805 w 392801"/>
                <a:gd name="connsiteY152" fmla="*/ 255456 h 937962"/>
                <a:gd name="connsiteX153" fmla="*/ 12929 w 392801"/>
                <a:gd name="connsiteY153" fmla="*/ 260077 h 937962"/>
                <a:gd name="connsiteX154" fmla="*/ 12929 w 392801"/>
                <a:gd name="connsiteY154" fmla="*/ 262387 h 937962"/>
                <a:gd name="connsiteX155" fmla="*/ 4310 w 392801"/>
                <a:gd name="connsiteY155" fmla="*/ 262387 h 937962"/>
                <a:gd name="connsiteX156" fmla="*/ 6496 w 392801"/>
                <a:gd name="connsiteY156" fmla="*/ 283118 h 937962"/>
                <a:gd name="connsiteX157" fmla="*/ 2124 w 392801"/>
                <a:gd name="connsiteY157" fmla="*/ 285429 h 937962"/>
                <a:gd name="connsiteX158" fmla="*/ 0 w 392801"/>
                <a:gd name="connsiteY158" fmla="*/ 285429 h 937962"/>
                <a:gd name="connsiteX159" fmla="*/ 0 w 392801"/>
                <a:gd name="connsiteY159" fmla="*/ 294671 h 937962"/>
                <a:gd name="connsiteX160" fmla="*/ 2124 w 392801"/>
                <a:gd name="connsiteY160" fmla="*/ 296981 h 937962"/>
                <a:gd name="connsiteX161" fmla="*/ 2124 w 392801"/>
                <a:gd name="connsiteY161" fmla="*/ 299291 h 937962"/>
                <a:gd name="connsiteX162" fmla="*/ 6496 w 392801"/>
                <a:gd name="connsiteY162" fmla="*/ 301602 h 937962"/>
                <a:gd name="connsiteX163" fmla="*/ 12742 w 392801"/>
                <a:gd name="connsiteY163" fmla="*/ 308533 h 937962"/>
                <a:gd name="connsiteX164" fmla="*/ 12742 w 392801"/>
                <a:gd name="connsiteY164" fmla="*/ 313092 h 937962"/>
                <a:gd name="connsiteX165" fmla="*/ 10618 w 392801"/>
                <a:gd name="connsiteY165" fmla="*/ 315402 h 937962"/>
                <a:gd name="connsiteX166" fmla="*/ 10618 w 392801"/>
                <a:gd name="connsiteY166" fmla="*/ 317712 h 937962"/>
                <a:gd name="connsiteX167" fmla="*/ 16864 w 392801"/>
                <a:gd name="connsiteY167" fmla="*/ 324643 h 937962"/>
                <a:gd name="connsiteX168" fmla="*/ 21174 w 392801"/>
                <a:gd name="connsiteY168" fmla="*/ 336195 h 937962"/>
                <a:gd name="connsiteX169" fmla="*/ 23297 w 392801"/>
                <a:gd name="connsiteY169" fmla="*/ 340816 h 937962"/>
                <a:gd name="connsiteX170" fmla="*/ 21174 w 392801"/>
                <a:gd name="connsiteY170" fmla="*/ 343064 h 937962"/>
                <a:gd name="connsiteX171" fmla="*/ 21174 w 392801"/>
                <a:gd name="connsiteY171" fmla="*/ 347685 h 937962"/>
                <a:gd name="connsiteX172" fmla="*/ 25483 w 392801"/>
                <a:gd name="connsiteY172" fmla="*/ 352306 h 937962"/>
                <a:gd name="connsiteX173" fmla="*/ 34102 w 392801"/>
                <a:gd name="connsiteY173" fmla="*/ 352306 h 937962"/>
                <a:gd name="connsiteX174" fmla="*/ 36288 w 392801"/>
                <a:gd name="connsiteY174" fmla="*/ 368479 h 937962"/>
                <a:gd name="connsiteX175" fmla="*/ 38412 w 392801"/>
                <a:gd name="connsiteY175" fmla="*/ 373100 h 937962"/>
                <a:gd name="connsiteX176" fmla="*/ 40598 w 392801"/>
                <a:gd name="connsiteY176" fmla="*/ 375347 h 937962"/>
                <a:gd name="connsiteX177" fmla="*/ 42784 w 392801"/>
                <a:gd name="connsiteY177" fmla="*/ 379968 h 937962"/>
                <a:gd name="connsiteX178" fmla="*/ 42784 w 392801"/>
                <a:gd name="connsiteY178" fmla="*/ 382279 h 937962"/>
                <a:gd name="connsiteX179" fmla="*/ 36538 w 392801"/>
                <a:gd name="connsiteY179" fmla="*/ 389210 h 937962"/>
                <a:gd name="connsiteX180" fmla="*/ 36538 w 392801"/>
                <a:gd name="connsiteY180" fmla="*/ 398452 h 937962"/>
                <a:gd name="connsiteX181" fmla="*/ 34352 w 392801"/>
                <a:gd name="connsiteY181" fmla="*/ 405383 h 937962"/>
                <a:gd name="connsiteX182" fmla="*/ 34352 w 392801"/>
                <a:gd name="connsiteY182" fmla="*/ 416872 h 937962"/>
                <a:gd name="connsiteX183" fmla="*/ 30043 w 392801"/>
                <a:gd name="connsiteY183" fmla="*/ 416872 h 937962"/>
                <a:gd name="connsiteX184" fmla="*/ 32229 w 392801"/>
                <a:gd name="connsiteY184" fmla="*/ 419183 h 937962"/>
                <a:gd name="connsiteX185" fmla="*/ 34352 w 392801"/>
                <a:gd name="connsiteY185" fmla="*/ 423804 h 937962"/>
                <a:gd name="connsiteX186" fmla="*/ 36538 w 392801"/>
                <a:gd name="connsiteY186" fmla="*/ 426114 h 937962"/>
                <a:gd name="connsiteX187" fmla="*/ 38662 w 392801"/>
                <a:gd name="connsiteY187" fmla="*/ 430735 h 937962"/>
                <a:gd name="connsiteX188" fmla="*/ 40848 w 392801"/>
                <a:gd name="connsiteY188" fmla="*/ 433045 h 937962"/>
                <a:gd name="connsiteX189" fmla="*/ 40848 w 392801"/>
                <a:gd name="connsiteY189" fmla="*/ 437603 h 937962"/>
                <a:gd name="connsiteX190" fmla="*/ 38662 w 392801"/>
                <a:gd name="connsiteY190" fmla="*/ 442224 h 937962"/>
                <a:gd name="connsiteX191" fmla="*/ 38662 w 392801"/>
                <a:gd name="connsiteY191" fmla="*/ 444535 h 937962"/>
                <a:gd name="connsiteX192" fmla="*/ 36538 w 392801"/>
                <a:gd name="connsiteY192" fmla="*/ 451466 h 937962"/>
                <a:gd name="connsiteX193" fmla="*/ 27856 w 392801"/>
                <a:gd name="connsiteY193" fmla="*/ 453776 h 937962"/>
                <a:gd name="connsiteX194" fmla="*/ 27856 w 392801"/>
                <a:gd name="connsiteY194" fmla="*/ 456087 h 937962"/>
                <a:gd name="connsiteX195" fmla="*/ 30043 w 392801"/>
                <a:gd name="connsiteY195" fmla="*/ 458397 h 937962"/>
                <a:gd name="connsiteX196" fmla="*/ 30043 w 392801"/>
                <a:gd name="connsiteY196" fmla="*/ 463018 h 937962"/>
                <a:gd name="connsiteX197" fmla="*/ 32229 w 392801"/>
                <a:gd name="connsiteY197" fmla="*/ 469887 h 937962"/>
                <a:gd name="connsiteX198" fmla="*/ 34352 w 392801"/>
                <a:gd name="connsiteY198" fmla="*/ 474508 h 937962"/>
                <a:gd name="connsiteX199" fmla="*/ 34352 w 392801"/>
                <a:gd name="connsiteY199" fmla="*/ 493241 h 937962"/>
                <a:gd name="connsiteX200" fmla="*/ 45158 w 392801"/>
                <a:gd name="connsiteY200" fmla="*/ 502420 h 937962"/>
                <a:gd name="connsiteX201" fmla="*/ 45158 w 392801"/>
                <a:gd name="connsiteY201" fmla="*/ 509351 h 937962"/>
                <a:gd name="connsiteX202" fmla="*/ 47344 w 392801"/>
                <a:gd name="connsiteY202" fmla="*/ 509351 h 937962"/>
                <a:gd name="connsiteX203" fmla="*/ 53590 w 392801"/>
                <a:gd name="connsiteY203" fmla="*/ 516282 h 937962"/>
                <a:gd name="connsiteX204" fmla="*/ 53590 w 392801"/>
                <a:gd name="connsiteY204" fmla="*/ 518593 h 937962"/>
                <a:gd name="connsiteX205" fmla="*/ 51403 w 392801"/>
                <a:gd name="connsiteY205" fmla="*/ 523213 h 937962"/>
                <a:gd name="connsiteX206" fmla="*/ 47094 w 392801"/>
                <a:gd name="connsiteY206" fmla="*/ 525524 h 937962"/>
                <a:gd name="connsiteX207" fmla="*/ 44908 w 392801"/>
                <a:gd name="connsiteY207" fmla="*/ 527834 h 937962"/>
                <a:gd name="connsiteX208" fmla="*/ 42784 w 392801"/>
                <a:gd name="connsiteY208" fmla="*/ 527834 h 937962"/>
                <a:gd name="connsiteX209" fmla="*/ 47094 w 392801"/>
                <a:gd name="connsiteY209" fmla="*/ 543945 h 937962"/>
                <a:gd name="connsiteX210" fmla="*/ 40848 w 392801"/>
                <a:gd name="connsiteY210" fmla="*/ 548565 h 937962"/>
                <a:gd name="connsiteX211" fmla="*/ 47094 w 392801"/>
                <a:gd name="connsiteY211" fmla="*/ 555497 h 937962"/>
                <a:gd name="connsiteX212" fmla="*/ 47094 w 392801"/>
                <a:gd name="connsiteY212" fmla="*/ 557995 h 937962"/>
                <a:gd name="connsiteX213" fmla="*/ 44908 w 392801"/>
                <a:gd name="connsiteY213" fmla="*/ 562615 h 937962"/>
                <a:gd name="connsiteX214" fmla="*/ 44908 w 392801"/>
                <a:gd name="connsiteY214" fmla="*/ 564863 h 937962"/>
                <a:gd name="connsiteX215" fmla="*/ 51154 w 392801"/>
                <a:gd name="connsiteY215" fmla="*/ 569484 h 937962"/>
                <a:gd name="connsiteX216" fmla="*/ 51154 w 392801"/>
                <a:gd name="connsiteY216" fmla="*/ 574105 h 937962"/>
                <a:gd name="connsiteX217" fmla="*/ 48967 w 392801"/>
                <a:gd name="connsiteY217" fmla="*/ 576415 h 937962"/>
                <a:gd name="connsiteX218" fmla="*/ 48967 w 392801"/>
                <a:gd name="connsiteY218" fmla="*/ 587967 h 937962"/>
                <a:gd name="connsiteX219" fmla="*/ 51154 w 392801"/>
                <a:gd name="connsiteY219" fmla="*/ 590278 h 937962"/>
                <a:gd name="connsiteX220" fmla="*/ 53340 w 392801"/>
                <a:gd name="connsiteY220" fmla="*/ 594898 h 937962"/>
                <a:gd name="connsiteX221" fmla="*/ 53340 w 392801"/>
                <a:gd name="connsiteY221" fmla="*/ 604078 h 937962"/>
                <a:gd name="connsiteX222" fmla="*/ 55463 w 392801"/>
                <a:gd name="connsiteY222" fmla="*/ 608699 h 937962"/>
                <a:gd name="connsiteX223" fmla="*/ 61709 w 392801"/>
                <a:gd name="connsiteY223" fmla="*/ 615630 h 937962"/>
                <a:gd name="connsiteX224" fmla="*/ 66019 w 392801"/>
                <a:gd name="connsiteY224" fmla="*/ 617940 h 937962"/>
                <a:gd name="connsiteX225" fmla="*/ 70328 w 392801"/>
                <a:gd name="connsiteY225" fmla="*/ 622561 h 937962"/>
                <a:gd name="connsiteX226" fmla="*/ 68205 w 392801"/>
                <a:gd name="connsiteY226" fmla="*/ 622561 h 937962"/>
                <a:gd name="connsiteX227" fmla="*/ 63895 w 392801"/>
                <a:gd name="connsiteY227" fmla="*/ 624872 h 937962"/>
                <a:gd name="connsiteX228" fmla="*/ 61709 w 392801"/>
                <a:gd name="connsiteY228" fmla="*/ 627182 h 937962"/>
                <a:gd name="connsiteX229" fmla="*/ 61709 w 392801"/>
                <a:gd name="connsiteY229" fmla="*/ 631740 h 937962"/>
                <a:gd name="connsiteX230" fmla="*/ 63895 w 392801"/>
                <a:gd name="connsiteY230" fmla="*/ 636361 h 937962"/>
                <a:gd name="connsiteX231" fmla="*/ 63895 w 392801"/>
                <a:gd name="connsiteY231" fmla="*/ 643292 h 937962"/>
                <a:gd name="connsiteX232" fmla="*/ 66019 w 392801"/>
                <a:gd name="connsiteY232" fmla="*/ 647913 h 937962"/>
                <a:gd name="connsiteX233" fmla="*/ 66019 w 392801"/>
                <a:gd name="connsiteY233" fmla="*/ 652534 h 937962"/>
                <a:gd name="connsiteX234" fmla="*/ 68205 w 392801"/>
                <a:gd name="connsiteY234" fmla="*/ 654844 h 937962"/>
                <a:gd name="connsiteX235" fmla="*/ 76824 w 392801"/>
                <a:gd name="connsiteY235" fmla="*/ 659403 h 937962"/>
                <a:gd name="connsiteX236" fmla="*/ 74700 w 392801"/>
                <a:gd name="connsiteY236" fmla="*/ 670955 h 937962"/>
                <a:gd name="connsiteX237" fmla="*/ 77324 w 392801"/>
                <a:gd name="connsiteY237" fmla="*/ 670955 h 937962"/>
                <a:gd name="connsiteX238" fmla="*/ 81633 w 392801"/>
                <a:gd name="connsiteY238" fmla="*/ 673265 h 937962"/>
                <a:gd name="connsiteX239" fmla="*/ 83819 w 392801"/>
                <a:gd name="connsiteY239" fmla="*/ 675576 h 937962"/>
                <a:gd name="connsiteX240" fmla="*/ 83819 w 392801"/>
                <a:gd name="connsiteY240" fmla="*/ 677886 h 937962"/>
                <a:gd name="connsiteX241" fmla="*/ 86006 w 392801"/>
                <a:gd name="connsiteY241" fmla="*/ 682507 h 937962"/>
                <a:gd name="connsiteX242" fmla="*/ 86006 w 392801"/>
                <a:gd name="connsiteY242" fmla="*/ 693997 h 937962"/>
                <a:gd name="connsiteX243" fmla="*/ 90315 w 392801"/>
                <a:gd name="connsiteY243" fmla="*/ 698617 h 937962"/>
                <a:gd name="connsiteX244" fmla="*/ 101120 w 392801"/>
                <a:gd name="connsiteY244" fmla="*/ 698617 h 937962"/>
                <a:gd name="connsiteX245" fmla="*/ 105430 w 392801"/>
                <a:gd name="connsiteY245" fmla="*/ 700928 h 937962"/>
                <a:gd name="connsiteX246" fmla="*/ 105430 w 392801"/>
                <a:gd name="connsiteY246" fmla="*/ 703238 h 937962"/>
                <a:gd name="connsiteX247" fmla="*/ 103244 w 392801"/>
                <a:gd name="connsiteY247" fmla="*/ 705548 h 937962"/>
                <a:gd name="connsiteX248" fmla="*/ 98934 w 392801"/>
                <a:gd name="connsiteY248" fmla="*/ 705548 h 937962"/>
                <a:gd name="connsiteX249" fmla="*/ 94625 w 392801"/>
                <a:gd name="connsiteY249" fmla="*/ 707859 h 937962"/>
                <a:gd name="connsiteX250" fmla="*/ 88379 w 392801"/>
                <a:gd name="connsiteY250" fmla="*/ 707859 h 937962"/>
                <a:gd name="connsiteX251" fmla="*/ 90565 w 392801"/>
                <a:gd name="connsiteY251" fmla="*/ 710169 h 937962"/>
                <a:gd name="connsiteX252" fmla="*/ 92688 w 392801"/>
                <a:gd name="connsiteY252" fmla="*/ 710169 h 937962"/>
                <a:gd name="connsiteX253" fmla="*/ 96998 w 392801"/>
                <a:gd name="connsiteY253" fmla="*/ 712480 h 937962"/>
                <a:gd name="connsiteX254" fmla="*/ 99184 w 392801"/>
                <a:gd name="connsiteY254" fmla="*/ 714790 h 937962"/>
                <a:gd name="connsiteX255" fmla="*/ 103494 w 392801"/>
                <a:gd name="connsiteY255" fmla="*/ 714790 h 937962"/>
                <a:gd name="connsiteX256" fmla="*/ 112175 w 392801"/>
                <a:gd name="connsiteY256" fmla="*/ 723969 h 937962"/>
                <a:gd name="connsiteX257" fmla="*/ 109990 w 392801"/>
                <a:gd name="connsiteY257" fmla="*/ 726280 h 937962"/>
                <a:gd name="connsiteX258" fmla="*/ 107803 w 392801"/>
                <a:gd name="connsiteY258" fmla="*/ 730900 h 937962"/>
                <a:gd name="connsiteX259" fmla="*/ 103494 w 392801"/>
                <a:gd name="connsiteY259" fmla="*/ 735521 h 937962"/>
                <a:gd name="connsiteX260" fmla="*/ 112175 w 392801"/>
                <a:gd name="connsiteY260" fmla="*/ 742452 h 937962"/>
                <a:gd name="connsiteX261" fmla="*/ 109990 w 392801"/>
                <a:gd name="connsiteY261" fmla="*/ 751694 h 937962"/>
                <a:gd name="connsiteX262" fmla="*/ 118609 w 392801"/>
                <a:gd name="connsiteY262" fmla="*/ 760873 h 937962"/>
                <a:gd name="connsiteX263" fmla="*/ 116485 w 392801"/>
                <a:gd name="connsiteY263" fmla="*/ 774736 h 937962"/>
                <a:gd name="connsiteX264" fmla="*/ 120795 w 392801"/>
                <a:gd name="connsiteY264" fmla="*/ 783977 h 937962"/>
                <a:gd name="connsiteX265" fmla="*/ 116485 w 392801"/>
                <a:gd name="connsiteY265" fmla="*/ 786225 h 937962"/>
                <a:gd name="connsiteX266" fmla="*/ 114299 w 392801"/>
                <a:gd name="connsiteY266" fmla="*/ 802398 h 937962"/>
                <a:gd name="connsiteX267" fmla="*/ 116485 w 392801"/>
                <a:gd name="connsiteY267" fmla="*/ 802398 h 937962"/>
                <a:gd name="connsiteX268" fmla="*/ 125104 w 392801"/>
                <a:gd name="connsiteY268" fmla="*/ 811640 h 937962"/>
                <a:gd name="connsiteX269" fmla="*/ 125104 w 392801"/>
                <a:gd name="connsiteY269" fmla="*/ 814013 h 937962"/>
                <a:gd name="connsiteX270" fmla="*/ 122981 w 392801"/>
                <a:gd name="connsiteY270" fmla="*/ 814013 h 937962"/>
                <a:gd name="connsiteX271" fmla="*/ 118609 w 392801"/>
                <a:gd name="connsiteY271" fmla="*/ 816323 h 937962"/>
                <a:gd name="connsiteX272" fmla="*/ 116485 w 392801"/>
                <a:gd name="connsiteY272" fmla="*/ 818571 h 937962"/>
                <a:gd name="connsiteX273" fmla="*/ 125104 w 392801"/>
                <a:gd name="connsiteY273" fmla="*/ 827813 h 937962"/>
                <a:gd name="connsiteX274" fmla="*/ 125104 w 392801"/>
                <a:gd name="connsiteY274" fmla="*/ 830123 h 937962"/>
                <a:gd name="connsiteX275" fmla="*/ 122981 w 392801"/>
                <a:gd name="connsiteY275" fmla="*/ 832434 h 937962"/>
                <a:gd name="connsiteX276" fmla="*/ 120795 w 392801"/>
                <a:gd name="connsiteY276" fmla="*/ 832434 h 937962"/>
                <a:gd name="connsiteX277" fmla="*/ 118609 w 392801"/>
                <a:gd name="connsiteY277" fmla="*/ 834744 h 937962"/>
                <a:gd name="connsiteX278" fmla="*/ 116485 w 392801"/>
                <a:gd name="connsiteY278" fmla="*/ 834744 h 937962"/>
                <a:gd name="connsiteX279" fmla="*/ 116485 w 392801"/>
                <a:gd name="connsiteY279" fmla="*/ 843985 h 937962"/>
                <a:gd name="connsiteX280" fmla="*/ 112175 w 392801"/>
                <a:gd name="connsiteY280" fmla="*/ 846296 h 937962"/>
                <a:gd name="connsiteX281" fmla="*/ 112175 w 392801"/>
                <a:gd name="connsiteY281" fmla="*/ 850854 h 937962"/>
                <a:gd name="connsiteX282" fmla="*/ 114299 w 392801"/>
                <a:gd name="connsiteY282" fmla="*/ 855475 h 937962"/>
                <a:gd name="connsiteX283" fmla="*/ 116485 w 392801"/>
                <a:gd name="connsiteY283" fmla="*/ 857786 h 937962"/>
                <a:gd name="connsiteX284" fmla="*/ 116485 w 392801"/>
                <a:gd name="connsiteY284" fmla="*/ 871648 h 937962"/>
                <a:gd name="connsiteX285" fmla="*/ 127290 w 392801"/>
                <a:gd name="connsiteY285" fmla="*/ 873958 h 937962"/>
                <a:gd name="connsiteX286" fmla="*/ 127290 w 392801"/>
                <a:gd name="connsiteY286" fmla="*/ 876269 h 937962"/>
                <a:gd name="connsiteX287" fmla="*/ 129414 w 392801"/>
                <a:gd name="connsiteY287" fmla="*/ 878579 h 937962"/>
                <a:gd name="connsiteX288" fmla="*/ 129414 w 392801"/>
                <a:gd name="connsiteY288" fmla="*/ 882700 h 937962"/>
                <a:gd name="connsiteX289" fmla="*/ 131600 w 392801"/>
                <a:gd name="connsiteY289" fmla="*/ 885011 h 937962"/>
                <a:gd name="connsiteX290" fmla="*/ 135910 w 392801"/>
                <a:gd name="connsiteY290" fmla="*/ 887321 h 937962"/>
                <a:gd name="connsiteX291" fmla="*/ 138096 w 392801"/>
                <a:gd name="connsiteY291" fmla="*/ 887321 h 937962"/>
                <a:gd name="connsiteX292" fmla="*/ 142406 w 392801"/>
                <a:gd name="connsiteY292" fmla="*/ 882700 h 937962"/>
                <a:gd name="connsiteX293" fmla="*/ 148651 w 392801"/>
                <a:gd name="connsiteY293" fmla="*/ 882700 h 937962"/>
                <a:gd name="connsiteX294" fmla="*/ 152961 w 392801"/>
                <a:gd name="connsiteY294" fmla="*/ 885011 h 937962"/>
                <a:gd name="connsiteX295" fmla="*/ 157271 w 392801"/>
                <a:gd name="connsiteY295" fmla="*/ 889632 h 937962"/>
                <a:gd name="connsiteX296" fmla="*/ 157271 w 392801"/>
                <a:gd name="connsiteY296" fmla="*/ 898873 h 937962"/>
                <a:gd name="connsiteX297" fmla="*/ 163516 w 392801"/>
                <a:gd name="connsiteY297" fmla="*/ 908115 h 937962"/>
                <a:gd name="connsiteX298" fmla="*/ 167826 w 392801"/>
                <a:gd name="connsiteY298" fmla="*/ 914984 h 937962"/>
                <a:gd name="connsiteX299" fmla="*/ 180817 w 392801"/>
                <a:gd name="connsiteY299" fmla="*/ 921915 h 937962"/>
                <a:gd name="connsiteX300" fmla="*/ 187063 w 392801"/>
                <a:gd name="connsiteY300" fmla="*/ 928846 h 937962"/>
                <a:gd name="connsiteX301" fmla="*/ 191435 w 392801"/>
                <a:gd name="connsiteY301" fmla="*/ 928846 h 937962"/>
                <a:gd name="connsiteX302" fmla="*/ 195995 w 392801"/>
                <a:gd name="connsiteY302" fmla="*/ 926411 h 937962"/>
                <a:gd name="connsiteX303" fmla="*/ 230534 w 392801"/>
                <a:gd name="connsiteY303" fmla="*/ 926411 h 937962"/>
                <a:gd name="connsiteX304" fmla="*/ 239216 w 392801"/>
                <a:gd name="connsiteY304" fmla="*/ 933342 h 937962"/>
                <a:gd name="connsiteX305" fmla="*/ 237030 w 392801"/>
                <a:gd name="connsiteY305" fmla="*/ 937963 h 937962"/>
                <a:gd name="connsiteX306" fmla="*/ 239216 w 392801"/>
                <a:gd name="connsiteY306" fmla="*/ 931032 h 937962"/>
                <a:gd name="connsiteX307" fmla="*/ 241340 w 392801"/>
                <a:gd name="connsiteY307" fmla="*/ 928721 h 937962"/>
                <a:gd name="connsiteX308" fmla="*/ 245962 w 392801"/>
                <a:gd name="connsiteY308" fmla="*/ 928721 h 937962"/>
                <a:gd name="connsiteX309" fmla="*/ 248148 w 392801"/>
                <a:gd name="connsiteY309" fmla="*/ 931032 h 937962"/>
                <a:gd name="connsiteX310" fmla="*/ 252208 w 392801"/>
                <a:gd name="connsiteY310" fmla="*/ 931032 h 937962"/>
                <a:gd name="connsiteX311" fmla="*/ 256517 w 392801"/>
                <a:gd name="connsiteY311" fmla="*/ 933342 h 937962"/>
                <a:gd name="connsiteX312" fmla="*/ 258703 w 392801"/>
                <a:gd name="connsiteY312" fmla="*/ 935652 h 937962"/>
                <a:gd name="connsiteX313" fmla="*/ 243588 w 392801"/>
                <a:gd name="connsiteY313" fmla="*/ 914859 h 937962"/>
                <a:gd name="connsiteX314" fmla="*/ 237342 w 392801"/>
                <a:gd name="connsiteY314" fmla="*/ 914859 h 937962"/>
                <a:gd name="connsiteX315" fmla="*/ 239528 w 392801"/>
                <a:gd name="connsiteY315" fmla="*/ 910300 h 937962"/>
                <a:gd name="connsiteX316" fmla="*/ 226537 w 392801"/>
                <a:gd name="connsiteY316" fmla="*/ 898748 h 937962"/>
                <a:gd name="connsiteX317" fmla="*/ 226537 w 392801"/>
                <a:gd name="connsiteY317" fmla="*/ 887196 h 937962"/>
                <a:gd name="connsiteX318" fmla="*/ 222228 w 392801"/>
                <a:gd name="connsiteY318" fmla="*/ 882575 h 937962"/>
                <a:gd name="connsiteX319" fmla="*/ 224413 w 392801"/>
                <a:gd name="connsiteY319" fmla="*/ 878017 h 937962"/>
                <a:gd name="connsiteX320" fmla="*/ 226537 w 392801"/>
                <a:gd name="connsiteY320" fmla="*/ 878017 h 937962"/>
                <a:gd name="connsiteX321" fmla="*/ 230847 w 392801"/>
                <a:gd name="connsiteY321" fmla="*/ 873396 h 937962"/>
                <a:gd name="connsiteX322" fmla="*/ 230847 w 392801"/>
                <a:gd name="connsiteY322" fmla="*/ 871086 h 937962"/>
                <a:gd name="connsiteX323" fmla="*/ 228723 w 392801"/>
                <a:gd name="connsiteY323" fmla="*/ 871086 h 937962"/>
                <a:gd name="connsiteX324" fmla="*/ 224413 w 392801"/>
                <a:gd name="connsiteY324" fmla="*/ 868776 h 937962"/>
                <a:gd name="connsiteX325" fmla="*/ 218168 w 392801"/>
                <a:gd name="connsiteY325" fmla="*/ 868776 h 937962"/>
                <a:gd name="connsiteX326" fmla="*/ 222477 w 392801"/>
                <a:gd name="connsiteY326" fmla="*/ 864155 h 937962"/>
                <a:gd name="connsiteX327" fmla="*/ 222477 w 392801"/>
                <a:gd name="connsiteY327" fmla="*/ 857723 h 937962"/>
                <a:gd name="connsiteX328" fmla="*/ 228723 w 392801"/>
                <a:gd name="connsiteY328" fmla="*/ 866965 h 937962"/>
                <a:gd name="connsiteX329" fmla="*/ 233033 w 392801"/>
                <a:gd name="connsiteY329" fmla="*/ 869275 h 937962"/>
                <a:gd name="connsiteX330" fmla="*/ 239279 w 392801"/>
                <a:gd name="connsiteY330" fmla="*/ 869275 h 937962"/>
                <a:gd name="connsiteX331" fmla="*/ 241402 w 392801"/>
                <a:gd name="connsiteY331" fmla="*/ 866965 h 937962"/>
                <a:gd name="connsiteX332" fmla="*/ 243588 w 392801"/>
                <a:gd name="connsiteY332" fmla="*/ 862344 h 937962"/>
                <a:gd name="connsiteX333" fmla="*/ 243588 w 392801"/>
                <a:gd name="connsiteY333" fmla="*/ 855413 h 937962"/>
                <a:gd name="connsiteX334" fmla="*/ 241402 w 392801"/>
                <a:gd name="connsiteY334" fmla="*/ 848544 h 937962"/>
                <a:gd name="connsiteX335" fmla="*/ 239279 w 392801"/>
                <a:gd name="connsiteY335" fmla="*/ 843923 h 937962"/>
                <a:gd name="connsiteX336" fmla="*/ 239279 w 392801"/>
                <a:gd name="connsiteY336" fmla="*/ 836992 h 937962"/>
                <a:gd name="connsiteX337" fmla="*/ 243588 w 392801"/>
                <a:gd name="connsiteY337" fmla="*/ 827750 h 937962"/>
                <a:gd name="connsiteX338" fmla="*/ 247898 w 392801"/>
                <a:gd name="connsiteY338" fmla="*/ 823129 h 937962"/>
                <a:gd name="connsiteX339" fmla="*/ 254144 w 392801"/>
                <a:gd name="connsiteY339" fmla="*/ 818508 h 937962"/>
                <a:gd name="connsiteX340" fmla="*/ 264949 w 392801"/>
                <a:gd name="connsiteY340" fmla="*/ 807019 h 937962"/>
                <a:gd name="connsiteX341" fmla="*/ 260639 w 392801"/>
                <a:gd name="connsiteY341" fmla="*/ 802398 h 937962"/>
                <a:gd name="connsiteX342" fmla="*/ 252208 w 392801"/>
                <a:gd name="connsiteY342" fmla="*/ 802398 h 937962"/>
                <a:gd name="connsiteX343" fmla="*/ 260889 w 392801"/>
                <a:gd name="connsiteY343" fmla="*/ 800088 h 937962"/>
                <a:gd name="connsiteX344" fmla="*/ 260889 w 392801"/>
                <a:gd name="connsiteY344" fmla="*/ 793156 h 937962"/>
                <a:gd name="connsiteX345" fmla="*/ 256517 w 392801"/>
                <a:gd name="connsiteY345" fmla="*/ 783977 h 937962"/>
                <a:gd name="connsiteX346" fmla="*/ 254394 w 392801"/>
                <a:gd name="connsiteY346" fmla="*/ 781667 h 937962"/>
                <a:gd name="connsiteX347" fmla="*/ 250084 w 392801"/>
                <a:gd name="connsiteY347" fmla="*/ 779357 h 937962"/>
                <a:gd name="connsiteX348" fmla="*/ 247898 w 392801"/>
                <a:gd name="connsiteY348" fmla="*/ 779357 h 937962"/>
                <a:gd name="connsiteX349" fmla="*/ 245712 w 392801"/>
                <a:gd name="connsiteY349" fmla="*/ 781667 h 937962"/>
                <a:gd name="connsiteX350" fmla="*/ 241402 w 392801"/>
                <a:gd name="connsiteY350" fmla="*/ 774736 h 937962"/>
                <a:gd name="connsiteX351" fmla="*/ 230597 w 392801"/>
                <a:gd name="connsiteY351" fmla="*/ 774736 h 937962"/>
                <a:gd name="connsiteX352" fmla="*/ 228473 w 392801"/>
                <a:gd name="connsiteY352" fmla="*/ 772425 h 937962"/>
                <a:gd name="connsiteX353" fmla="*/ 224164 w 392801"/>
                <a:gd name="connsiteY353" fmla="*/ 770115 h 937962"/>
                <a:gd name="connsiteX354" fmla="*/ 217918 w 392801"/>
                <a:gd name="connsiteY354" fmla="*/ 765494 h 937962"/>
                <a:gd name="connsiteX355" fmla="*/ 209236 w 392801"/>
                <a:gd name="connsiteY355" fmla="*/ 756252 h 937962"/>
                <a:gd name="connsiteX356" fmla="*/ 204926 w 392801"/>
                <a:gd name="connsiteY356" fmla="*/ 749384 h 937962"/>
                <a:gd name="connsiteX357" fmla="*/ 202803 w 392801"/>
                <a:gd name="connsiteY357" fmla="*/ 744763 h 937962"/>
                <a:gd name="connsiteX358" fmla="*/ 202803 w 392801"/>
                <a:gd name="connsiteY358" fmla="*/ 740142 h 937962"/>
                <a:gd name="connsiteX359" fmla="*/ 204926 w 392801"/>
                <a:gd name="connsiteY359" fmla="*/ 735521 h 937962"/>
                <a:gd name="connsiteX360" fmla="*/ 204926 w 392801"/>
                <a:gd name="connsiteY360" fmla="*/ 732836 h 937962"/>
                <a:gd name="connsiteX361" fmla="*/ 207112 w 392801"/>
                <a:gd name="connsiteY361" fmla="*/ 732836 h 937962"/>
                <a:gd name="connsiteX362" fmla="*/ 209236 w 392801"/>
                <a:gd name="connsiteY362" fmla="*/ 730526 h 937962"/>
                <a:gd name="connsiteX363" fmla="*/ 213608 w 392801"/>
                <a:gd name="connsiteY363" fmla="*/ 721346 h 937962"/>
                <a:gd name="connsiteX364" fmla="*/ 217918 w 392801"/>
                <a:gd name="connsiteY364" fmla="*/ 721346 h 937962"/>
                <a:gd name="connsiteX365" fmla="*/ 220041 w 392801"/>
                <a:gd name="connsiteY365" fmla="*/ 714415 h 937962"/>
                <a:gd name="connsiteX366" fmla="*/ 239716 w 392801"/>
                <a:gd name="connsiteY366" fmla="*/ 714415 h 937962"/>
                <a:gd name="connsiteX367" fmla="*/ 235344 w 392801"/>
                <a:gd name="connsiteY367" fmla="*/ 709794 h 937962"/>
                <a:gd name="connsiteX368" fmla="*/ 235344 w 392801"/>
                <a:gd name="connsiteY368" fmla="*/ 700553 h 937962"/>
                <a:gd name="connsiteX369" fmla="*/ 239716 w 392801"/>
                <a:gd name="connsiteY369" fmla="*/ 700553 h 937962"/>
                <a:gd name="connsiteX370" fmla="*/ 239716 w 392801"/>
                <a:gd name="connsiteY370" fmla="*/ 689126 h 937962"/>
                <a:gd name="connsiteX371" fmla="*/ 237530 w 392801"/>
                <a:gd name="connsiteY371" fmla="*/ 686815 h 937962"/>
                <a:gd name="connsiteX372" fmla="*/ 235344 w 392801"/>
                <a:gd name="connsiteY372" fmla="*/ 682195 h 937962"/>
                <a:gd name="connsiteX373" fmla="*/ 231034 w 392801"/>
                <a:gd name="connsiteY373" fmla="*/ 677574 h 937962"/>
                <a:gd name="connsiteX374" fmla="*/ 231034 w 392801"/>
                <a:gd name="connsiteY374" fmla="*/ 670642 h 937962"/>
                <a:gd name="connsiteX375" fmla="*/ 233220 w 392801"/>
                <a:gd name="connsiteY375" fmla="*/ 663711 h 937962"/>
                <a:gd name="connsiteX376" fmla="*/ 235344 w 392801"/>
                <a:gd name="connsiteY376" fmla="*/ 659090 h 937962"/>
                <a:gd name="connsiteX377" fmla="*/ 239716 w 392801"/>
                <a:gd name="connsiteY377" fmla="*/ 656843 h 937962"/>
                <a:gd name="connsiteX378" fmla="*/ 241839 w 392801"/>
                <a:gd name="connsiteY378" fmla="*/ 654532 h 937962"/>
                <a:gd name="connsiteX379" fmla="*/ 245962 w 392801"/>
                <a:gd name="connsiteY379" fmla="*/ 654532 h 937962"/>
                <a:gd name="connsiteX380" fmla="*/ 245962 w 392801"/>
                <a:gd name="connsiteY380" fmla="*/ 649911 h 937962"/>
                <a:gd name="connsiteX381" fmla="*/ 237218 w 392801"/>
                <a:gd name="connsiteY381" fmla="*/ 649911 h 937962"/>
                <a:gd name="connsiteX382" fmla="*/ 232908 w 392801"/>
                <a:gd name="connsiteY382" fmla="*/ 647601 h 937962"/>
                <a:gd name="connsiteX383" fmla="*/ 230722 w 392801"/>
                <a:gd name="connsiteY383" fmla="*/ 645290 h 937962"/>
                <a:gd name="connsiteX384" fmla="*/ 230722 w 392801"/>
                <a:gd name="connsiteY384" fmla="*/ 642980 h 937962"/>
                <a:gd name="connsiteX385" fmla="*/ 235031 w 392801"/>
                <a:gd name="connsiteY385" fmla="*/ 640670 h 937962"/>
                <a:gd name="connsiteX386" fmla="*/ 239404 w 392801"/>
                <a:gd name="connsiteY386" fmla="*/ 640670 h 937962"/>
                <a:gd name="connsiteX387" fmla="*/ 252332 w 392801"/>
                <a:gd name="connsiteY387" fmla="*/ 647601 h 937962"/>
                <a:gd name="connsiteX388" fmla="*/ 254518 w 392801"/>
                <a:gd name="connsiteY388" fmla="*/ 649911 h 937962"/>
                <a:gd name="connsiteX389" fmla="*/ 256642 w 392801"/>
                <a:gd name="connsiteY389" fmla="*/ 649911 h 937962"/>
                <a:gd name="connsiteX390" fmla="*/ 258828 w 392801"/>
                <a:gd name="connsiteY390" fmla="*/ 647601 h 937962"/>
                <a:gd name="connsiteX391" fmla="*/ 263138 w 392801"/>
                <a:gd name="connsiteY391" fmla="*/ 645290 h 937962"/>
                <a:gd name="connsiteX392" fmla="*/ 263138 w 392801"/>
                <a:gd name="connsiteY392" fmla="*/ 636049 h 937962"/>
                <a:gd name="connsiteX393" fmla="*/ 261014 w 392801"/>
                <a:gd name="connsiteY393" fmla="*/ 631428 h 937962"/>
                <a:gd name="connsiteX394" fmla="*/ 254768 w 392801"/>
                <a:gd name="connsiteY394" fmla="*/ 624559 h 937962"/>
                <a:gd name="connsiteX395" fmla="*/ 250459 w 392801"/>
                <a:gd name="connsiteY395" fmla="*/ 624559 h 937962"/>
                <a:gd name="connsiteX396" fmla="*/ 248273 w 392801"/>
                <a:gd name="connsiteY396" fmla="*/ 626870 h 937962"/>
                <a:gd name="connsiteX397" fmla="*/ 248273 w 392801"/>
                <a:gd name="connsiteY397" fmla="*/ 633738 h 937962"/>
                <a:gd name="connsiteX398" fmla="*/ 246087 w 392801"/>
                <a:gd name="connsiteY398" fmla="*/ 636049 h 937962"/>
                <a:gd name="connsiteX399" fmla="*/ 239841 w 392801"/>
                <a:gd name="connsiteY399" fmla="*/ 636049 h 937962"/>
                <a:gd name="connsiteX400" fmla="*/ 235469 w 392801"/>
                <a:gd name="connsiteY400" fmla="*/ 633738 h 937962"/>
                <a:gd name="connsiteX401" fmla="*/ 233345 w 392801"/>
                <a:gd name="connsiteY401" fmla="*/ 631428 h 937962"/>
                <a:gd name="connsiteX402" fmla="*/ 233345 w 392801"/>
                <a:gd name="connsiteY402" fmla="*/ 629118 h 937962"/>
                <a:gd name="connsiteX403" fmla="*/ 220354 w 392801"/>
                <a:gd name="connsiteY403" fmla="*/ 629118 h 937962"/>
                <a:gd name="connsiteX404" fmla="*/ 218230 w 392801"/>
                <a:gd name="connsiteY404" fmla="*/ 626870 h 937962"/>
                <a:gd name="connsiteX405" fmla="*/ 218230 w 392801"/>
                <a:gd name="connsiteY405" fmla="*/ 603766 h 937962"/>
                <a:gd name="connsiteX406" fmla="*/ 216044 w 392801"/>
                <a:gd name="connsiteY406" fmla="*/ 601455 h 937962"/>
                <a:gd name="connsiteX407" fmla="*/ 213920 w 392801"/>
                <a:gd name="connsiteY407" fmla="*/ 596834 h 937962"/>
                <a:gd name="connsiteX408" fmla="*/ 211734 w 392801"/>
                <a:gd name="connsiteY408" fmla="*/ 589966 h 937962"/>
                <a:gd name="connsiteX409" fmla="*/ 211734 w 392801"/>
                <a:gd name="connsiteY409" fmla="*/ 585345 h 937962"/>
                <a:gd name="connsiteX410" fmla="*/ 213920 w 392801"/>
                <a:gd name="connsiteY410" fmla="*/ 583034 h 937962"/>
                <a:gd name="connsiteX411" fmla="*/ 216044 w 392801"/>
                <a:gd name="connsiteY411" fmla="*/ 583034 h 937962"/>
                <a:gd name="connsiteX412" fmla="*/ 218230 w 392801"/>
                <a:gd name="connsiteY412" fmla="*/ 585345 h 937962"/>
                <a:gd name="connsiteX413" fmla="*/ 222540 w 392801"/>
                <a:gd name="connsiteY413" fmla="*/ 585345 h 937962"/>
                <a:gd name="connsiteX414" fmla="*/ 224726 w 392801"/>
                <a:gd name="connsiteY414" fmla="*/ 587655 h 937962"/>
                <a:gd name="connsiteX415" fmla="*/ 229035 w 392801"/>
                <a:gd name="connsiteY415" fmla="*/ 589966 h 937962"/>
                <a:gd name="connsiteX416" fmla="*/ 241964 w 392801"/>
                <a:gd name="connsiteY416" fmla="*/ 594586 h 937962"/>
                <a:gd name="connsiteX417" fmla="*/ 248210 w 392801"/>
                <a:gd name="connsiteY417" fmla="*/ 599145 h 937962"/>
                <a:gd name="connsiteX418" fmla="*/ 254456 w 392801"/>
                <a:gd name="connsiteY418" fmla="*/ 599145 h 937962"/>
                <a:gd name="connsiteX419" fmla="*/ 260702 w 392801"/>
                <a:gd name="connsiteY419" fmla="*/ 596834 h 937962"/>
                <a:gd name="connsiteX420" fmla="*/ 265011 w 392801"/>
                <a:gd name="connsiteY420" fmla="*/ 592276 h 937962"/>
                <a:gd name="connsiteX421" fmla="*/ 269321 w 392801"/>
                <a:gd name="connsiteY421" fmla="*/ 589966 h 937962"/>
                <a:gd name="connsiteX422" fmla="*/ 275567 w 392801"/>
                <a:gd name="connsiteY422" fmla="*/ 587655 h 937962"/>
                <a:gd name="connsiteX423" fmla="*/ 277691 w 392801"/>
                <a:gd name="connsiteY423" fmla="*/ 585345 h 937962"/>
                <a:gd name="connsiteX424" fmla="*/ 277691 w 392801"/>
                <a:gd name="connsiteY424" fmla="*/ 580724 h 937962"/>
                <a:gd name="connsiteX425" fmla="*/ 273381 w 392801"/>
                <a:gd name="connsiteY425" fmla="*/ 578414 h 937962"/>
                <a:gd name="connsiteX426" fmla="*/ 269071 w 392801"/>
                <a:gd name="connsiteY426" fmla="*/ 573793 h 937962"/>
                <a:gd name="connsiteX427" fmla="*/ 264762 w 392801"/>
                <a:gd name="connsiteY427" fmla="*/ 571482 h 937962"/>
                <a:gd name="connsiteX428" fmla="*/ 264762 w 392801"/>
                <a:gd name="connsiteY428" fmla="*/ 562366 h 937962"/>
                <a:gd name="connsiteX429" fmla="*/ 266885 w 392801"/>
                <a:gd name="connsiteY429" fmla="*/ 557745 h 937962"/>
                <a:gd name="connsiteX430" fmla="*/ 269071 w 392801"/>
                <a:gd name="connsiteY430" fmla="*/ 555434 h 937962"/>
                <a:gd name="connsiteX431" fmla="*/ 269071 w 392801"/>
                <a:gd name="connsiteY431" fmla="*/ 550813 h 937962"/>
                <a:gd name="connsiteX432" fmla="*/ 271257 w 392801"/>
                <a:gd name="connsiteY432" fmla="*/ 546193 h 937962"/>
                <a:gd name="connsiteX433" fmla="*/ 266885 w 392801"/>
                <a:gd name="connsiteY433" fmla="*/ 541572 h 937962"/>
                <a:gd name="connsiteX434" fmla="*/ 260639 w 392801"/>
                <a:gd name="connsiteY434" fmla="*/ 541572 h 937962"/>
                <a:gd name="connsiteX435" fmla="*/ 258453 w 392801"/>
                <a:gd name="connsiteY435" fmla="*/ 532393 h 937962"/>
                <a:gd name="connsiteX436" fmla="*/ 256267 w 392801"/>
                <a:gd name="connsiteY436" fmla="*/ 530082 h 937962"/>
                <a:gd name="connsiteX437" fmla="*/ 256267 w 392801"/>
                <a:gd name="connsiteY437" fmla="*/ 525461 h 937962"/>
                <a:gd name="connsiteX438" fmla="*/ 258453 w 392801"/>
                <a:gd name="connsiteY438" fmla="*/ 523151 h 937962"/>
                <a:gd name="connsiteX439" fmla="*/ 260639 w 392801"/>
                <a:gd name="connsiteY439" fmla="*/ 523151 h 937962"/>
                <a:gd name="connsiteX440" fmla="*/ 262763 w 392801"/>
                <a:gd name="connsiteY440" fmla="*/ 527772 h 937962"/>
                <a:gd name="connsiteX441" fmla="*/ 264949 w 392801"/>
                <a:gd name="connsiteY441" fmla="*/ 530082 h 937962"/>
                <a:gd name="connsiteX442" fmla="*/ 264949 w 392801"/>
                <a:gd name="connsiteY442" fmla="*/ 532393 h 937962"/>
                <a:gd name="connsiteX443" fmla="*/ 267073 w 392801"/>
                <a:gd name="connsiteY443" fmla="*/ 536951 h 937962"/>
                <a:gd name="connsiteX444" fmla="*/ 271445 w 392801"/>
                <a:gd name="connsiteY444" fmla="*/ 536951 h 937962"/>
                <a:gd name="connsiteX445" fmla="*/ 269259 w 392801"/>
                <a:gd name="connsiteY445" fmla="*/ 530082 h 937962"/>
                <a:gd name="connsiteX446" fmla="*/ 297365 w 392801"/>
                <a:gd name="connsiteY446" fmla="*/ 532393 h 937962"/>
                <a:gd name="connsiteX447" fmla="*/ 299489 w 392801"/>
                <a:gd name="connsiteY447" fmla="*/ 530082 h 937962"/>
                <a:gd name="connsiteX448" fmla="*/ 302174 w 392801"/>
                <a:gd name="connsiteY448" fmla="*/ 530082 h 937962"/>
                <a:gd name="connsiteX449" fmla="*/ 304298 w 392801"/>
                <a:gd name="connsiteY449" fmla="*/ 527772 h 937962"/>
                <a:gd name="connsiteX450" fmla="*/ 310544 w 392801"/>
                <a:gd name="connsiteY450" fmla="*/ 525461 h 937962"/>
                <a:gd name="connsiteX451" fmla="*/ 321349 w 392801"/>
                <a:gd name="connsiteY451" fmla="*/ 523151 h 937962"/>
                <a:gd name="connsiteX452" fmla="*/ 334340 w 392801"/>
                <a:gd name="connsiteY452" fmla="*/ 518530 h 937962"/>
                <a:gd name="connsiteX453" fmla="*/ 349455 w 392801"/>
                <a:gd name="connsiteY453" fmla="*/ 513909 h 937962"/>
                <a:gd name="connsiteX454" fmla="*/ 360261 w 392801"/>
                <a:gd name="connsiteY454" fmla="*/ 509289 h 937962"/>
                <a:gd name="connsiteX455" fmla="*/ 364570 w 392801"/>
                <a:gd name="connsiteY455" fmla="*/ 506978 h 937962"/>
                <a:gd name="connsiteX456" fmla="*/ 364570 w 392801"/>
                <a:gd name="connsiteY456" fmla="*/ 493178 h 937962"/>
                <a:gd name="connsiteX457" fmla="*/ 370816 w 392801"/>
                <a:gd name="connsiteY457" fmla="*/ 488557 h 937962"/>
                <a:gd name="connsiteX458" fmla="*/ 375126 w 392801"/>
                <a:gd name="connsiteY458" fmla="*/ 467826 h 937962"/>
                <a:gd name="connsiteX459" fmla="*/ 372940 w 392801"/>
                <a:gd name="connsiteY459" fmla="*/ 458585 h 937962"/>
                <a:gd name="connsiteX460" fmla="*/ 372940 w 392801"/>
                <a:gd name="connsiteY460" fmla="*/ 449343 h 937962"/>
                <a:gd name="connsiteX461" fmla="*/ 370816 w 392801"/>
                <a:gd name="connsiteY461" fmla="*/ 449343 h 937962"/>
                <a:gd name="connsiteX462" fmla="*/ 368630 w 392801"/>
                <a:gd name="connsiteY462" fmla="*/ 447032 h 937962"/>
                <a:gd name="connsiteX463" fmla="*/ 360011 w 392801"/>
                <a:gd name="connsiteY463" fmla="*/ 442412 h 937962"/>
                <a:gd name="connsiteX464" fmla="*/ 355701 w 392801"/>
                <a:gd name="connsiteY464" fmla="*/ 442412 h 937962"/>
                <a:gd name="connsiteX465" fmla="*/ 353515 w 392801"/>
                <a:gd name="connsiteY465" fmla="*/ 440101 h 937962"/>
                <a:gd name="connsiteX466" fmla="*/ 351392 w 392801"/>
                <a:gd name="connsiteY466" fmla="*/ 440101 h 937962"/>
                <a:gd name="connsiteX467" fmla="*/ 349206 w 392801"/>
                <a:gd name="connsiteY467" fmla="*/ 437791 h 937962"/>
                <a:gd name="connsiteX468" fmla="*/ 355451 w 392801"/>
                <a:gd name="connsiteY468" fmla="*/ 430922 h 937962"/>
                <a:gd name="connsiteX469" fmla="*/ 355451 w 392801"/>
                <a:gd name="connsiteY469" fmla="*/ 419370 h 937962"/>
                <a:gd name="connsiteX470" fmla="*/ 353265 w 392801"/>
                <a:gd name="connsiteY470" fmla="*/ 414749 h 937962"/>
                <a:gd name="connsiteX471" fmla="*/ 351142 w 392801"/>
                <a:gd name="connsiteY471" fmla="*/ 412439 h 937962"/>
                <a:gd name="connsiteX472" fmla="*/ 342460 w 392801"/>
                <a:gd name="connsiteY472" fmla="*/ 407818 h 937962"/>
                <a:gd name="connsiteX473" fmla="*/ 329531 w 392801"/>
                <a:gd name="connsiteY473" fmla="*/ 403259 h 937962"/>
                <a:gd name="connsiteX474" fmla="*/ 325159 w 392801"/>
                <a:gd name="connsiteY474" fmla="*/ 400949 h 937962"/>
                <a:gd name="connsiteX475" fmla="*/ 318913 w 392801"/>
                <a:gd name="connsiteY475" fmla="*/ 396328 h 937962"/>
                <a:gd name="connsiteX476" fmla="*/ 314541 w 392801"/>
                <a:gd name="connsiteY476" fmla="*/ 391708 h 937962"/>
                <a:gd name="connsiteX477" fmla="*/ 314541 w 392801"/>
                <a:gd name="connsiteY477" fmla="*/ 384776 h 937962"/>
                <a:gd name="connsiteX478" fmla="*/ 316727 w 392801"/>
                <a:gd name="connsiteY478" fmla="*/ 380156 h 937962"/>
                <a:gd name="connsiteX479" fmla="*/ 318913 w 392801"/>
                <a:gd name="connsiteY479" fmla="*/ 380156 h 937962"/>
                <a:gd name="connsiteX480" fmla="*/ 318913 w 392801"/>
                <a:gd name="connsiteY480" fmla="*/ 377845 h 937962"/>
                <a:gd name="connsiteX481" fmla="*/ 308420 w 392801"/>
                <a:gd name="connsiteY481" fmla="*/ 364045 h 937962"/>
                <a:gd name="connsiteX482" fmla="*/ 308420 w 392801"/>
                <a:gd name="connsiteY482" fmla="*/ 345312 h 937962"/>
                <a:gd name="connsiteX483" fmla="*/ 317040 w 392801"/>
                <a:gd name="connsiteY483" fmla="*/ 345312 h 937962"/>
                <a:gd name="connsiteX484" fmla="*/ 319226 w 392801"/>
                <a:gd name="connsiteY484" fmla="*/ 343002 h 937962"/>
                <a:gd name="connsiteX485" fmla="*/ 321349 w 392801"/>
                <a:gd name="connsiteY485" fmla="*/ 343002 h 937962"/>
                <a:gd name="connsiteX486" fmla="*/ 321349 w 392801"/>
                <a:gd name="connsiteY486" fmla="*/ 340754 h 937962"/>
                <a:gd name="connsiteX487" fmla="*/ 319226 w 392801"/>
                <a:gd name="connsiteY487" fmla="*/ 336133 h 937962"/>
                <a:gd name="connsiteX488" fmla="*/ 314853 w 392801"/>
                <a:gd name="connsiteY488" fmla="*/ 333822 h 937962"/>
                <a:gd name="connsiteX489" fmla="*/ 312730 w 392801"/>
                <a:gd name="connsiteY489" fmla="*/ 329202 h 937962"/>
                <a:gd name="connsiteX490" fmla="*/ 310544 w 392801"/>
                <a:gd name="connsiteY490" fmla="*/ 326891 h 937962"/>
                <a:gd name="connsiteX491" fmla="*/ 314853 w 392801"/>
                <a:gd name="connsiteY491" fmla="*/ 319960 h 937962"/>
                <a:gd name="connsiteX492" fmla="*/ 310544 w 392801"/>
                <a:gd name="connsiteY492" fmla="*/ 315339 h 937962"/>
                <a:gd name="connsiteX493" fmla="*/ 308420 w 392801"/>
                <a:gd name="connsiteY493" fmla="*/ 310719 h 937962"/>
                <a:gd name="connsiteX494" fmla="*/ 306234 w 392801"/>
                <a:gd name="connsiteY494" fmla="*/ 308470 h 937962"/>
                <a:gd name="connsiteX495" fmla="*/ 310544 w 392801"/>
                <a:gd name="connsiteY495" fmla="*/ 303850 h 937962"/>
                <a:gd name="connsiteX496" fmla="*/ 316790 w 392801"/>
                <a:gd name="connsiteY496" fmla="*/ 303850 h 937962"/>
                <a:gd name="connsiteX497" fmla="*/ 308420 w 392801"/>
                <a:gd name="connsiteY497" fmla="*/ 297168 h 937962"/>
                <a:gd name="connsiteX498" fmla="*/ 308420 w 392801"/>
                <a:gd name="connsiteY498" fmla="*/ 283243 h 937962"/>
                <a:gd name="connsiteX499" fmla="*/ 317040 w 392801"/>
                <a:gd name="connsiteY499" fmla="*/ 278685 h 937962"/>
                <a:gd name="connsiteX500" fmla="*/ 314853 w 392801"/>
                <a:gd name="connsiteY500" fmla="*/ 278685 h 937962"/>
                <a:gd name="connsiteX501" fmla="*/ 306234 w 392801"/>
                <a:gd name="connsiteY501" fmla="*/ 269443 h 937962"/>
                <a:gd name="connsiteX502" fmla="*/ 306234 w 392801"/>
                <a:gd name="connsiteY502" fmla="*/ 267133 h 937962"/>
                <a:gd name="connsiteX503" fmla="*/ 312480 w 392801"/>
                <a:gd name="connsiteY503" fmla="*/ 260202 h 937962"/>
                <a:gd name="connsiteX504" fmla="*/ 312480 w 392801"/>
                <a:gd name="connsiteY504" fmla="*/ 255581 h 937962"/>
                <a:gd name="connsiteX505" fmla="*/ 314604 w 392801"/>
                <a:gd name="connsiteY505" fmla="*/ 250960 h 937962"/>
                <a:gd name="connsiteX506" fmla="*/ 314604 w 392801"/>
                <a:gd name="connsiteY506" fmla="*/ 246402 h 937962"/>
                <a:gd name="connsiteX507" fmla="*/ 316790 w 392801"/>
                <a:gd name="connsiteY507" fmla="*/ 244091 h 937962"/>
                <a:gd name="connsiteX508" fmla="*/ 323035 w 392801"/>
                <a:gd name="connsiteY508" fmla="*/ 244091 h 937962"/>
                <a:gd name="connsiteX509" fmla="*/ 325159 w 392801"/>
                <a:gd name="connsiteY509" fmla="*/ 241781 h 937962"/>
                <a:gd name="connsiteX510" fmla="*/ 327345 w 392801"/>
                <a:gd name="connsiteY510" fmla="*/ 237160 h 937962"/>
                <a:gd name="connsiteX511" fmla="*/ 329531 w 392801"/>
                <a:gd name="connsiteY511" fmla="*/ 234850 h 937962"/>
                <a:gd name="connsiteX512" fmla="*/ 329531 w 392801"/>
                <a:gd name="connsiteY512" fmla="*/ 225608 h 937962"/>
                <a:gd name="connsiteX513" fmla="*/ 333841 w 392801"/>
                <a:gd name="connsiteY513" fmla="*/ 225608 h 937962"/>
                <a:gd name="connsiteX514" fmla="*/ 340087 w 392801"/>
                <a:gd name="connsiteY514" fmla="*/ 218677 h 937962"/>
                <a:gd name="connsiteX515" fmla="*/ 340087 w 392801"/>
                <a:gd name="connsiteY515" fmla="*/ 214118 h 937962"/>
                <a:gd name="connsiteX516" fmla="*/ 342210 w 392801"/>
                <a:gd name="connsiteY516" fmla="*/ 209498 h 93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392801" h="937962">
                  <a:moveTo>
                    <a:pt x="334465" y="391708"/>
                  </a:moveTo>
                  <a:lnTo>
                    <a:pt x="338775" y="391708"/>
                  </a:lnTo>
                  <a:lnTo>
                    <a:pt x="334465" y="389397"/>
                  </a:lnTo>
                  <a:close/>
                  <a:moveTo>
                    <a:pt x="343085" y="204939"/>
                  </a:moveTo>
                  <a:lnTo>
                    <a:pt x="351766" y="202629"/>
                  </a:lnTo>
                  <a:lnTo>
                    <a:pt x="353890" y="193387"/>
                  </a:lnTo>
                  <a:lnTo>
                    <a:pt x="356076" y="191077"/>
                  </a:lnTo>
                  <a:lnTo>
                    <a:pt x="356076" y="184208"/>
                  </a:lnTo>
                  <a:lnTo>
                    <a:pt x="369005" y="184208"/>
                  </a:lnTo>
                  <a:lnTo>
                    <a:pt x="369005" y="177090"/>
                  </a:lnTo>
                  <a:lnTo>
                    <a:pt x="371191" y="172469"/>
                  </a:lnTo>
                  <a:lnTo>
                    <a:pt x="373315" y="170158"/>
                  </a:lnTo>
                  <a:lnTo>
                    <a:pt x="392802" y="163227"/>
                  </a:lnTo>
                  <a:lnTo>
                    <a:pt x="392802" y="149614"/>
                  </a:lnTo>
                  <a:lnTo>
                    <a:pt x="390616" y="142683"/>
                  </a:lnTo>
                  <a:lnTo>
                    <a:pt x="390616" y="131131"/>
                  </a:lnTo>
                  <a:lnTo>
                    <a:pt x="388492" y="128821"/>
                  </a:lnTo>
                  <a:lnTo>
                    <a:pt x="386306" y="128821"/>
                  </a:lnTo>
                  <a:lnTo>
                    <a:pt x="386306" y="124200"/>
                  </a:lnTo>
                  <a:lnTo>
                    <a:pt x="381996" y="115021"/>
                  </a:lnTo>
                  <a:lnTo>
                    <a:pt x="379810" y="112710"/>
                  </a:lnTo>
                  <a:lnTo>
                    <a:pt x="373564" y="112710"/>
                  </a:lnTo>
                  <a:lnTo>
                    <a:pt x="371441" y="115021"/>
                  </a:lnTo>
                  <a:lnTo>
                    <a:pt x="367131" y="117331"/>
                  </a:lnTo>
                  <a:lnTo>
                    <a:pt x="367131" y="147304"/>
                  </a:lnTo>
                  <a:lnTo>
                    <a:pt x="362822" y="149614"/>
                  </a:lnTo>
                  <a:lnTo>
                    <a:pt x="360635" y="154173"/>
                  </a:lnTo>
                  <a:lnTo>
                    <a:pt x="356326" y="156483"/>
                  </a:lnTo>
                  <a:lnTo>
                    <a:pt x="354140" y="158794"/>
                  </a:lnTo>
                  <a:lnTo>
                    <a:pt x="352016" y="158794"/>
                  </a:lnTo>
                  <a:lnTo>
                    <a:pt x="347644" y="163414"/>
                  </a:lnTo>
                  <a:lnTo>
                    <a:pt x="343334" y="172656"/>
                  </a:lnTo>
                  <a:lnTo>
                    <a:pt x="341211" y="174966"/>
                  </a:lnTo>
                  <a:lnTo>
                    <a:pt x="341211" y="172656"/>
                  </a:lnTo>
                  <a:lnTo>
                    <a:pt x="339025" y="170346"/>
                  </a:lnTo>
                  <a:lnTo>
                    <a:pt x="334715" y="170346"/>
                  </a:lnTo>
                  <a:lnTo>
                    <a:pt x="332529" y="172656"/>
                  </a:lnTo>
                  <a:lnTo>
                    <a:pt x="332529" y="179587"/>
                  </a:lnTo>
                  <a:lnTo>
                    <a:pt x="328220" y="172656"/>
                  </a:lnTo>
                  <a:lnTo>
                    <a:pt x="306609" y="172656"/>
                  </a:lnTo>
                  <a:lnTo>
                    <a:pt x="300363" y="170346"/>
                  </a:lnTo>
                  <a:lnTo>
                    <a:pt x="296053" y="168035"/>
                  </a:lnTo>
                  <a:lnTo>
                    <a:pt x="293930" y="165725"/>
                  </a:lnTo>
                  <a:lnTo>
                    <a:pt x="289558" y="163414"/>
                  </a:lnTo>
                  <a:lnTo>
                    <a:pt x="287434" y="163414"/>
                  </a:lnTo>
                  <a:lnTo>
                    <a:pt x="283125" y="165725"/>
                  </a:lnTo>
                  <a:lnTo>
                    <a:pt x="274443" y="165725"/>
                  </a:lnTo>
                  <a:lnTo>
                    <a:pt x="272319" y="163414"/>
                  </a:lnTo>
                  <a:lnTo>
                    <a:pt x="272319" y="158794"/>
                  </a:lnTo>
                  <a:lnTo>
                    <a:pt x="274443" y="154173"/>
                  </a:lnTo>
                  <a:lnTo>
                    <a:pt x="276629" y="151925"/>
                  </a:lnTo>
                  <a:lnTo>
                    <a:pt x="278752" y="147304"/>
                  </a:lnTo>
                  <a:lnTo>
                    <a:pt x="280938" y="144993"/>
                  </a:lnTo>
                  <a:lnTo>
                    <a:pt x="280938" y="131131"/>
                  </a:lnTo>
                  <a:lnTo>
                    <a:pt x="287184" y="131131"/>
                  </a:lnTo>
                  <a:lnTo>
                    <a:pt x="289308" y="128821"/>
                  </a:lnTo>
                  <a:lnTo>
                    <a:pt x="289308" y="126510"/>
                  </a:lnTo>
                  <a:lnTo>
                    <a:pt x="287184" y="121889"/>
                  </a:lnTo>
                  <a:lnTo>
                    <a:pt x="284998" y="119641"/>
                  </a:lnTo>
                  <a:lnTo>
                    <a:pt x="287184" y="115021"/>
                  </a:lnTo>
                  <a:lnTo>
                    <a:pt x="289308" y="112710"/>
                  </a:lnTo>
                  <a:lnTo>
                    <a:pt x="289308" y="108402"/>
                  </a:lnTo>
                  <a:lnTo>
                    <a:pt x="291494" y="106091"/>
                  </a:lnTo>
                  <a:lnTo>
                    <a:pt x="289308" y="103781"/>
                  </a:lnTo>
                  <a:lnTo>
                    <a:pt x="284998" y="101471"/>
                  </a:lnTo>
                  <a:lnTo>
                    <a:pt x="278752" y="99160"/>
                  </a:lnTo>
                  <a:lnTo>
                    <a:pt x="274443" y="96850"/>
                  </a:lnTo>
                  <a:lnTo>
                    <a:pt x="270133" y="96850"/>
                  </a:lnTo>
                  <a:lnTo>
                    <a:pt x="267947" y="94539"/>
                  </a:lnTo>
                  <a:lnTo>
                    <a:pt x="255018" y="87670"/>
                  </a:lnTo>
                  <a:lnTo>
                    <a:pt x="248772" y="83050"/>
                  </a:lnTo>
                  <a:lnTo>
                    <a:pt x="244463" y="80739"/>
                  </a:lnTo>
                  <a:lnTo>
                    <a:pt x="242277" y="78429"/>
                  </a:lnTo>
                  <a:lnTo>
                    <a:pt x="239716" y="78429"/>
                  </a:lnTo>
                  <a:lnTo>
                    <a:pt x="237530" y="76118"/>
                  </a:lnTo>
                  <a:lnTo>
                    <a:pt x="233220" y="73808"/>
                  </a:lnTo>
                  <a:lnTo>
                    <a:pt x="231034" y="71498"/>
                  </a:lnTo>
                  <a:lnTo>
                    <a:pt x="226725" y="69187"/>
                  </a:lnTo>
                  <a:lnTo>
                    <a:pt x="215919" y="69187"/>
                  </a:lnTo>
                  <a:lnTo>
                    <a:pt x="202990" y="62256"/>
                  </a:lnTo>
                  <a:lnTo>
                    <a:pt x="200804" y="59946"/>
                  </a:lnTo>
                  <a:lnTo>
                    <a:pt x="198618" y="59946"/>
                  </a:lnTo>
                  <a:lnTo>
                    <a:pt x="196494" y="53077"/>
                  </a:lnTo>
                  <a:lnTo>
                    <a:pt x="192185" y="50766"/>
                  </a:lnTo>
                  <a:lnTo>
                    <a:pt x="185939" y="43835"/>
                  </a:lnTo>
                  <a:lnTo>
                    <a:pt x="177257" y="39214"/>
                  </a:lnTo>
                  <a:lnTo>
                    <a:pt x="175134" y="36904"/>
                  </a:lnTo>
                  <a:lnTo>
                    <a:pt x="172948" y="32283"/>
                  </a:lnTo>
                  <a:lnTo>
                    <a:pt x="168638" y="29973"/>
                  </a:lnTo>
                  <a:lnTo>
                    <a:pt x="166452" y="25414"/>
                  </a:lnTo>
                  <a:lnTo>
                    <a:pt x="164328" y="23104"/>
                  </a:lnTo>
                  <a:lnTo>
                    <a:pt x="164328" y="20794"/>
                  </a:lnTo>
                  <a:lnTo>
                    <a:pt x="158083" y="13862"/>
                  </a:lnTo>
                  <a:lnTo>
                    <a:pt x="145154" y="4621"/>
                  </a:lnTo>
                  <a:lnTo>
                    <a:pt x="119171" y="6931"/>
                  </a:lnTo>
                  <a:lnTo>
                    <a:pt x="114861" y="27662"/>
                  </a:lnTo>
                  <a:lnTo>
                    <a:pt x="104056" y="9242"/>
                  </a:lnTo>
                  <a:lnTo>
                    <a:pt x="83570" y="9242"/>
                  </a:lnTo>
                  <a:lnTo>
                    <a:pt x="77324" y="6931"/>
                  </a:lnTo>
                  <a:lnTo>
                    <a:pt x="73014" y="6931"/>
                  </a:lnTo>
                  <a:lnTo>
                    <a:pt x="64395" y="2310"/>
                  </a:lnTo>
                  <a:lnTo>
                    <a:pt x="62209" y="0"/>
                  </a:lnTo>
                  <a:lnTo>
                    <a:pt x="57899" y="9242"/>
                  </a:lnTo>
                  <a:lnTo>
                    <a:pt x="49217" y="11552"/>
                  </a:lnTo>
                  <a:lnTo>
                    <a:pt x="49217" y="18483"/>
                  </a:lnTo>
                  <a:lnTo>
                    <a:pt x="44908" y="18483"/>
                  </a:lnTo>
                  <a:lnTo>
                    <a:pt x="44908" y="29973"/>
                  </a:lnTo>
                  <a:lnTo>
                    <a:pt x="40598" y="29973"/>
                  </a:lnTo>
                  <a:lnTo>
                    <a:pt x="44908" y="36904"/>
                  </a:lnTo>
                  <a:lnTo>
                    <a:pt x="40598" y="69187"/>
                  </a:lnTo>
                  <a:lnTo>
                    <a:pt x="38412" y="69187"/>
                  </a:lnTo>
                  <a:lnTo>
                    <a:pt x="36288" y="71498"/>
                  </a:lnTo>
                  <a:lnTo>
                    <a:pt x="31979" y="73808"/>
                  </a:lnTo>
                  <a:lnTo>
                    <a:pt x="25733" y="76118"/>
                  </a:lnTo>
                  <a:lnTo>
                    <a:pt x="21423" y="80739"/>
                  </a:lnTo>
                  <a:lnTo>
                    <a:pt x="17114" y="83050"/>
                  </a:lnTo>
                  <a:lnTo>
                    <a:pt x="14928" y="87670"/>
                  </a:lnTo>
                  <a:lnTo>
                    <a:pt x="12742" y="89918"/>
                  </a:lnTo>
                  <a:lnTo>
                    <a:pt x="12742" y="92229"/>
                  </a:lnTo>
                  <a:lnTo>
                    <a:pt x="14928" y="94539"/>
                  </a:lnTo>
                  <a:lnTo>
                    <a:pt x="19237" y="96850"/>
                  </a:lnTo>
                  <a:lnTo>
                    <a:pt x="23547" y="96850"/>
                  </a:lnTo>
                  <a:lnTo>
                    <a:pt x="23547" y="99160"/>
                  </a:lnTo>
                  <a:lnTo>
                    <a:pt x="14865" y="108402"/>
                  </a:lnTo>
                  <a:lnTo>
                    <a:pt x="14865" y="115333"/>
                  </a:lnTo>
                  <a:lnTo>
                    <a:pt x="17051" y="117643"/>
                  </a:lnTo>
                  <a:lnTo>
                    <a:pt x="21361" y="119954"/>
                  </a:lnTo>
                  <a:lnTo>
                    <a:pt x="25671" y="124512"/>
                  </a:lnTo>
                  <a:lnTo>
                    <a:pt x="27794" y="129133"/>
                  </a:lnTo>
                  <a:lnTo>
                    <a:pt x="25671" y="131443"/>
                  </a:lnTo>
                  <a:lnTo>
                    <a:pt x="23484" y="136064"/>
                  </a:lnTo>
                  <a:lnTo>
                    <a:pt x="19175" y="140685"/>
                  </a:lnTo>
                  <a:lnTo>
                    <a:pt x="19175" y="140685"/>
                  </a:lnTo>
                  <a:lnTo>
                    <a:pt x="21361" y="142995"/>
                  </a:lnTo>
                  <a:lnTo>
                    <a:pt x="29980" y="147616"/>
                  </a:lnTo>
                  <a:lnTo>
                    <a:pt x="32166" y="152237"/>
                  </a:lnTo>
                  <a:lnTo>
                    <a:pt x="32166" y="156795"/>
                  </a:lnTo>
                  <a:lnTo>
                    <a:pt x="27794" y="159106"/>
                  </a:lnTo>
                  <a:lnTo>
                    <a:pt x="25671" y="161416"/>
                  </a:lnTo>
                  <a:lnTo>
                    <a:pt x="19425" y="161416"/>
                  </a:lnTo>
                  <a:lnTo>
                    <a:pt x="19425" y="166037"/>
                  </a:lnTo>
                  <a:lnTo>
                    <a:pt x="17301" y="172968"/>
                  </a:lnTo>
                  <a:lnTo>
                    <a:pt x="17301" y="177090"/>
                  </a:lnTo>
                  <a:lnTo>
                    <a:pt x="15115" y="181710"/>
                  </a:lnTo>
                  <a:lnTo>
                    <a:pt x="15115" y="186269"/>
                  </a:lnTo>
                  <a:lnTo>
                    <a:pt x="10805" y="190890"/>
                  </a:lnTo>
                  <a:lnTo>
                    <a:pt x="8619" y="195510"/>
                  </a:lnTo>
                  <a:lnTo>
                    <a:pt x="6496" y="197821"/>
                  </a:lnTo>
                  <a:lnTo>
                    <a:pt x="6496" y="223173"/>
                  </a:lnTo>
                  <a:lnTo>
                    <a:pt x="2124" y="227794"/>
                  </a:lnTo>
                  <a:lnTo>
                    <a:pt x="2124" y="232414"/>
                  </a:lnTo>
                  <a:lnTo>
                    <a:pt x="6496" y="241656"/>
                  </a:lnTo>
                  <a:lnTo>
                    <a:pt x="10805" y="255456"/>
                  </a:lnTo>
                  <a:lnTo>
                    <a:pt x="12929" y="260077"/>
                  </a:lnTo>
                  <a:lnTo>
                    <a:pt x="12929" y="262387"/>
                  </a:lnTo>
                  <a:lnTo>
                    <a:pt x="4310" y="262387"/>
                  </a:lnTo>
                  <a:lnTo>
                    <a:pt x="6496" y="283118"/>
                  </a:lnTo>
                  <a:lnTo>
                    <a:pt x="2124" y="285429"/>
                  </a:lnTo>
                  <a:lnTo>
                    <a:pt x="0" y="285429"/>
                  </a:lnTo>
                  <a:lnTo>
                    <a:pt x="0" y="294671"/>
                  </a:lnTo>
                  <a:lnTo>
                    <a:pt x="2124" y="296981"/>
                  </a:lnTo>
                  <a:lnTo>
                    <a:pt x="2124" y="299291"/>
                  </a:lnTo>
                  <a:lnTo>
                    <a:pt x="6496" y="301602"/>
                  </a:lnTo>
                  <a:lnTo>
                    <a:pt x="12742" y="308533"/>
                  </a:lnTo>
                  <a:lnTo>
                    <a:pt x="12742" y="313092"/>
                  </a:lnTo>
                  <a:lnTo>
                    <a:pt x="10618" y="315402"/>
                  </a:lnTo>
                  <a:lnTo>
                    <a:pt x="10618" y="317712"/>
                  </a:lnTo>
                  <a:lnTo>
                    <a:pt x="16864" y="324643"/>
                  </a:lnTo>
                  <a:lnTo>
                    <a:pt x="21174" y="336195"/>
                  </a:lnTo>
                  <a:lnTo>
                    <a:pt x="23297" y="340816"/>
                  </a:lnTo>
                  <a:lnTo>
                    <a:pt x="21174" y="343064"/>
                  </a:lnTo>
                  <a:lnTo>
                    <a:pt x="21174" y="347685"/>
                  </a:lnTo>
                  <a:lnTo>
                    <a:pt x="25483" y="352306"/>
                  </a:lnTo>
                  <a:lnTo>
                    <a:pt x="34102" y="352306"/>
                  </a:lnTo>
                  <a:lnTo>
                    <a:pt x="36288" y="368479"/>
                  </a:lnTo>
                  <a:lnTo>
                    <a:pt x="38412" y="373100"/>
                  </a:lnTo>
                  <a:lnTo>
                    <a:pt x="40598" y="375347"/>
                  </a:lnTo>
                  <a:lnTo>
                    <a:pt x="42784" y="379968"/>
                  </a:lnTo>
                  <a:lnTo>
                    <a:pt x="42784" y="382279"/>
                  </a:lnTo>
                  <a:lnTo>
                    <a:pt x="36538" y="389210"/>
                  </a:lnTo>
                  <a:lnTo>
                    <a:pt x="36538" y="398452"/>
                  </a:lnTo>
                  <a:lnTo>
                    <a:pt x="34352" y="405383"/>
                  </a:lnTo>
                  <a:lnTo>
                    <a:pt x="34352" y="416872"/>
                  </a:lnTo>
                  <a:lnTo>
                    <a:pt x="30043" y="416872"/>
                  </a:lnTo>
                  <a:lnTo>
                    <a:pt x="32229" y="419183"/>
                  </a:lnTo>
                  <a:lnTo>
                    <a:pt x="34352" y="423804"/>
                  </a:lnTo>
                  <a:lnTo>
                    <a:pt x="36538" y="426114"/>
                  </a:lnTo>
                  <a:lnTo>
                    <a:pt x="38662" y="430735"/>
                  </a:lnTo>
                  <a:lnTo>
                    <a:pt x="40848" y="433045"/>
                  </a:lnTo>
                  <a:lnTo>
                    <a:pt x="40848" y="437603"/>
                  </a:lnTo>
                  <a:lnTo>
                    <a:pt x="38662" y="442224"/>
                  </a:lnTo>
                  <a:lnTo>
                    <a:pt x="38662" y="444535"/>
                  </a:lnTo>
                  <a:lnTo>
                    <a:pt x="36538" y="451466"/>
                  </a:lnTo>
                  <a:lnTo>
                    <a:pt x="27856" y="453776"/>
                  </a:lnTo>
                  <a:lnTo>
                    <a:pt x="27856" y="456087"/>
                  </a:lnTo>
                  <a:lnTo>
                    <a:pt x="30043" y="458397"/>
                  </a:lnTo>
                  <a:lnTo>
                    <a:pt x="30043" y="463018"/>
                  </a:lnTo>
                  <a:lnTo>
                    <a:pt x="32229" y="469887"/>
                  </a:lnTo>
                  <a:lnTo>
                    <a:pt x="34352" y="474508"/>
                  </a:lnTo>
                  <a:lnTo>
                    <a:pt x="34352" y="493241"/>
                  </a:lnTo>
                  <a:lnTo>
                    <a:pt x="45158" y="502420"/>
                  </a:lnTo>
                  <a:lnTo>
                    <a:pt x="45158" y="509351"/>
                  </a:lnTo>
                  <a:lnTo>
                    <a:pt x="47344" y="509351"/>
                  </a:lnTo>
                  <a:lnTo>
                    <a:pt x="53590" y="516282"/>
                  </a:lnTo>
                  <a:lnTo>
                    <a:pt x="53590" y="518593"/>
                  </a:lnTo>
                  <a:lnTo>
                    <a:pt x="51403" y="523213"/>
                  </a:lnTo>
                  <a:lnTo>
                    <a:pt x="47094" y="525524"/>
                  </a:lnTo>
                  <a:lnTo>
                    <a:pt x="44908" y="527834"/>
                  </a:lnTo>
                  <a:lnTo>
                    <a:pt x="42784" y="527834"/>
                  </a:lnTo>
                  <a:lnTo>
                    <a:pt x="47094" y="543945"/>
                  </a:lnTo>
                  <a:lnTo>
                    <a:pt x="40848" y="548565"/>
                  </a:lnTo>
                  <a:lnTo>
                    <a:pt x="47094" y="555497"/>
                  </a:lnTo>
                  <a:lnTo>
                    <a:pt x="47094" y="557995"/>
                  </a:lnTo>
                  <a:lnTo>
                    <a:pt x="44908" y="562615"/>
                  </a:lnTo>
                  <a:lnTo>
                    <a:pt x="44908" y="564863"/>
                  </a:lnTo>
                  <a:lnTo>
                    <a:pt x="51154" y="569484"/>
                  </a:lnTo>
                  <a:lnTo>
                    <a:pt x="51154" y="574105"/>
                  </a:lnTo>
                  <a:lnTo>
                    <a:pt x="48967" y="576415"/>
                  </a:lnTo>
                  <a:lnTo>
                    <a:pt x="48967" y="587967"/>
                  </a:lnTo>
                  <a:lnTo>
                    <a:pt x="51154" y="590278"/>
                  </a:lnTo>
                  <a:lnTo>
                    <a:pt x="53340" y="594898"/>
                  </a:lnTo>
                  <a:lnTo>
                    <a:pt x="53340" y="604078"/>
                  </a:lnTo>
                  <a:lnTo>
                    <a:pt x="55463" y="608699"/>
                  </a:lnTo>
                  <a:lnTo>
                    <a:pt x="61709" y="615630"/>
                  </a:lnTo>
                  <a:lnTo>
                    <a:pt x="66019" y="617940"/>
                  </a:lnTo>
                  <a:lnTo>
                    <a:pt x="70328" y="622561"/>
                  </a:lnTo>
                  <a:lnTo>
                    <a:pt x="68205" y="622561"/>
                  </a:lnTo>
                  <a:lnTo>
                    <a:pt x="63895" y="624872"/>
                  </a:lnTo>
                  <a:lnTo>
                    <a:pt x="61709" y="627182"/>
                  </a:lnTo>
                  <a:lnTo>
                    <a:pt x="61709" y="631740"/>
                  </a:lnTo>
                  <a:lnTo>
                    <a:pt x="63895" y="636361"/>
                  </a:lnTo>
                  <a:lnTo>
                    <a:pt x="63895" y="643292"/>
                  </a:lnTo>
                  <a:lnTo>
                    <a:pt x="66019" y="647913"/>
                  </a:lnTo>
                  <a:lnTo>
                    <a:pt x="66019" y="652534"/>
                  </a:lnTo>
                  <a:lnTo>
                    <a:pt x="68205" y="654844"/>
                  </a:lnTo>
                  <a:lnTo>
                    <a:pt x="76824" y="659403"/>
                  </a:lnTo>
                  <a:lnTo>
                    <a:pt x="74700" y="670955"/>
                  </a:lnTo>
                  <a:lnTo>
                    <a:pt x="77324" y="670955"/>
                  </a:lnTo>
                  <a:lnTo>
                    <a:pt x="81633" y="673265"/>
                  </a:lnTo>
                  <a:lnTo>
                    <a:pt x="83819" y="675576"/>
                  </a:lnTo>
                  <a:lnTo>
                    <a:pt x="83819" y="677886"/>
                  </a:lnTo>
                  <a:lnTo>
                    <a:pt x="86006" y="682507"/>
                  </a:lnTo>
                  <a:lnTo>
                    <a:pt x="86006" y="693997"/>
                  </a:lnTo>
                  <a:lnTo>
                    <a:pt x="90315" y="698617"/>
                  </a:lnTo>
                  <a:lnTo>
                    <a:pt x="101120" y="698617"/>
                  </a:lnTo>
                  <a:lnTo>
                    <a:pt x="105430" y="700928"/>
                  </a:lnTo>
                  <a:lnTo>
                    <a:pt x="105430" y="703238"/>
                  </a:lnTo>
                  <a:lnTo>
                    <a:pt x="103244" y="705548"/>
                  </a:lnTo>
                  <a:lnTo>
                    <a:pt x="98934" y="705548"/>
                  </a:lnTo>
                  <a:lnTo>
                    <a:pt x="94625" y="707859"/>
                  </a:lnTo>
                  <a:lnTo>
                    <a:pt x="88379" y="707859"/>
                  </a:lnTo>
                  <a:lnTo>
                    <a:pt x="90565" y="710169"/>
                  </a:lnTo>
                  <a:lnTo>
                    <a:pt x="92688" y="710169"/>
                  </a:lnTo>
                  <a:lnTo>
                    <a:pt x="96998" y="712480"/>
                  </a:lnTo>
                  <a:lnTo>
                    <a:pt x="99184" y="714790"/>
                  </a:lnTo>
                  <a:lnTo>
                    <a:pt x="103494" y="714790"/>
                  </a:lnTo>
                  <a:lnTo>
                    <a:pt x="112175" y="723969"/>
                  </a:lnTo>
                  <a:lnTo>
                    <a:pt x="109990" y="726280"/>
                  </a:lnTo>
                  <a:lnTo>
                    <a:pt x="107803" y="730900"/>
                  </a:lnTo>
                  <a:lnTo>
                    <a:pt x="103494" y="735521"/>
                  </a:lnTo>
                  <a:lnTo>
                    <a:pt x="112175" y="742452"/>
                  </a:lnTo>
                  <a:lnTo>
                    <a:pt x="109990" y="751694"/>
                  </a:lnTo>
                  <a:lnTo>
                    <a:pt x="118609" y="760873"/>
                  </a:lnTo>
                  <a:lnTo>
                    <a:pt x="116485" y="774736"/>
                  </a:lnTo>
                  <a:lnTo>
                    <a:pt x="120795" y="783977"/>
                  </a:lnTo>
                  <a:lnTo>
                    <a:pt x="116485" y="786225"/>
                  </a:lnTo>
                  <a:lnTo>
                    <a:pt x="114299" y="802398"/>
                  </a:lnTo>
                  <a:lnTo>
                    <a:pt x="116485" y="802398"/>
                  </a:lnTo>
                  <a:lnTo>
                    <a:pt x="125104" y="811640"/>
                  </a:lnTo>
                  <a:lnTo>
                    <a:pt x="125104" y="814013"/>
                  </a:lnTo>
                  <a:lnTo>
                    <a:pt x="122981" y="814013"/>
                  </a:lnTo>
                  <a:lnTo>
                    <a:pt x="118609" y="816323"/>
                  </a:lnTo>
                  <a:lnTo>
                    <a:pt x="116485" y="818571"/>
                  </a:lnTo>
                  <a:lnTo>
                    <a:pt x="125104" y="827813"/>
                  </a:lnTo>
                  <a:lnTo>
                    <a:pt x="125104" y="830123"/>
                  </a:lnTo>
                  <a:lnTo>
                    <a:pt x="122981" y="832434"/>
                  </a:lnTo>
                  <a:lnTo>
                    <a:pt x="120795" y="832434"/>
                  </a:lnTo>
                  <a:lnTo>
                    <a:pt x="118609" y="834744"/>
                  </a:lnTo>
                  <a:lnTo>
                    <a:pt x="116485" y="834744"/>
                  </a:lnTo>
                  <a:lnTo>
                    <a:pt x="116485" y="843985"/>
                  </a:lnTo>
                  <a:lnTo>
                    <a:pt x="112175" y="846296"/>
                  </a:lnTo>
                  <a:lnTo>
                    <a:pt x="112175" y="850854"/>
                  </a:lnTo>
                  <a:lnTo>
                    <a:pt x="114299" y="855475"/>
                  </a:lnTo>
                  <a:lnTo>
                    <a:pt x="116485" y="857786"/>
                  </a:lnTo>
                  <a:lnTo>
                    <a:pt x="116485" y="871648"/>
                  </a:lnTo>
                  <a:lnTo>
                    <a:pt x="127290" y="873958"/>
                  </a:lnTo>
                  <a:lnTo>
                    <a:pt x="127290" y="876269"/>
                  </a:lnTo>
                  <a:lnTo>
                    <a:pt x="129414" y="878579"/>
                  </a:lnTo>
                  <a:lnTo>
                    <a:pt x="129414" y="882700"/>
                  </a:lnTo>
                  <a:lnTo>
                    <a:pt x="131600" y="885011"/>
                  </a:lnTo>
                  <a:lnTo>
                    <a:pt x="135910" y="887321"/>
                  </a:lnTo>
                  <a:lnTo>
                    <a:pt x="138096" y="887321"/>
                  </a:lnTo>
                  <a:lnTo>
                    <a:pt x="142406" y="882700"/>
                  </a:lnTo>
                  <a:lnTo>
                    <a:pt x="148651" y="882700"/>
                  </a:lnTo>
                  <a:lnTo>
                    <a:pt x="152961" y="885011"/>
                  </a:lnTo>
                  <a:lnTo>
                    <a:pt x="157271" y="889632"/>
                  </a:lnTo>
                  <a:lnTo>
                    <a:pt x="157271" y="898873"/>
                  </a:lnTo>
                  <a:lnTo>
                    <a:pt x="163516" y="908115"/>
                  </a:lnTo>
                  <a:lnTo>
                    <a:pt x="167826" y="914984"/>
                  </a:lnTo>
                  <a:lnTo>
                    <a:pt x="180817" y="921915"/>
                  </a:lnTo>
                  <a:lnTo>
                    <a:pt x="187063" y="928846"/>
                  </a:lnTo>
                  <a:lnTo>
                    <a:pt x="191435" y="928846"/>
                  </a:lnTo>
                  <a:lnTo>
                    <a:pt x="195995" y="926411"/>
                  </a:lnTo>
                  <a:lnTo>
                    <a:pt x="230534" y="926411"/>
                  </a:lnTo>
                  <a:lnTo>
                    <a:pt x="239216" y="933342"/>
                  </a:lnTo>
                  <a:lnTo>
                    <a:pt x="237030" y="937963"/>
                  </a:lnTo>
                  <a:lnTo>
                    <a:pt x="239216" y="931032"/>
                  </a:lnTo>
                  <a:lnTo>
                    <a:pt x="241340" y="928721"/>
                  </a:lnTo>
                  <a:lnTo>
                    <a:pt x="245962" y="928721"/>
                  </a:lnTo>
                  <a:lnTo>
                    <a:pt x="248148" y="931032"/>
                  </a:lnTo>
                  <a:lnTo>
                    <a:pt x="252208" y="931032"/>
                  </a:lnTo>
                  <a:lnTo>
                    <a:pt x="256517" y="933342"/>
                  </a:lnTo>
                  <a:lnTo>
                    <a:pt x="258703" y="935652"/>
                  </a:lnTo>
                  <a:lnTo>
                    <a:pt x="243588" y="914859"/>
                  </a:lnTo>
                  <a:lnTo>
                    <a:pt x="237342" y="914859"/>
                  </a:lnTo>
                  <a:lnTo>
                    <a:pt x="239528" y="910300"/>
                  </a:lnTo>
                  <a:lnTo>
                    <a:pt x="226537" y="898748"/>
                  </a:lnTo>
                  <a:lnTo>
                    <a:pt x="226537" y="887196"/>
                  </a:lnTo>
                  <a:lnTo>
                    <a:pt x="222228" y="882575"/>
                  </a:lnTo>
                  <a:lnTo>
                    <a:pt x="224413" y="878017"/>
                  </a:lnTo>
                  <a:lnTo>
                    <a:pt x="226537" y="878017"/>
                  </a:lnTo>
                  <a:lnTo>
                    <a:pt x="230847" y="873396"/>
                  </a:lnTo>
                  <a:lnTo>
                    <a:pt x="230847" y="871086"/>
                  </a:lnTo>
                  <a:lnTo>
                    <a:pt x="228723" y="871086"/>
                  </a:lnTo>
                  <a:lnTo>
                    <a:pt x="224413" y="868776"/>
                  </a:lnTo>
                  <a:lnTo>
                    <a:pt x="218168" y="868776"/>
                  </a:lnTo>
                  <a:lnTo>
                    <a:pt x="222477" y="864155"/>
                  </a:lnTo>
                  <a:lnTo>
                    <a:pt x="222477" y="857723"/>
                  </a:lnTo>
                  <a:lnTo>
                    <a:pt x="228723" y="866965"/>
                  </a:lnTo>
                  <a:lnTo>
                    <a:pt x="233033" y="869275"/>
                  </a:lnTo>
                  <a:lnTo>
                    <a:pt x="239279" y="869275"/>
                  </a:lnTo>
                  <a:lnTo>
                    <a:pt x="241402" y="866965"/>
                  </a:lnTo>
                  <a:lnTo>
                    <a:pt x="243588" y="862344"/>
                  </a:lnTo>
                  <a:lnTo>
                    <a:pt x="243588" y="855413"/>
                  </a:lnTo>
                  <a:lnTo>
                    <a:pt x="241402" y="848544"/>
                  </a:lnTo>
                  <a:lnTo>
                    <a:pt x="239279" y="843923"/>
                  </a:lnTo>
                  <a:lnTo>
                    <a:pt x="239279" y="836992"/>
                  </a:lnTo>
                  <a:lnTo>
                    <a:pt x="243588" y="827750"/>
                  </a:lnTo>
                  <a:lnTo>
                    <a:pt x="247898" y="823129"/>
                  </a:lnTo>
                  <a:lnTo>
                    <a:pt x="254144" y="818508"/>
                  </a:lnTo>
                  <a:lnTo>
                    <a:pt x="264949" y="807019"/>
                  </a:lnTo>
                  <a:lnTo>
                    <a:pt x="260639" y="802398"/>
                  </a:lnTo>
                  <a:lnTo>
                    <a:pt x="252208" y="802398"/>
                  </a:lnTo>
                  <a:lnTo>
                    <a:pt x="260889" y="800088"/>
                  </a:lnTo>
                  <a:lnTo>
                    <a:pt x="260889" y="793156"/>
                  </a:lnTo>
                  <a:lnTo>
                    <a:pt x="256517" y="783977"/>
                  </a:lnTo>
                  <a:lnTo>
                    <a:pt x="254394" y="781667"/>
                  </a:lnTo>
                  <a:lnTo>
                    <a:pt x="250084" y="779357"/>
                  </a:lnTo>
                  <a:lnTo>
                    <a:pt x="247898" y="779357"/>
                  </a:lnTo>
                  <a:lnTo>
                    <a:pt x="245712" y="781667"/>
                  </a:lnTo>
                  <a:lnTo>
                    <a:pt x="241402" y="774736"/>
                  </a:lnTo>
                  <a:lnTo>
                    <a:pt x="230597" y="774736"/>
                  </a:lnTo>
                  <a:lnTo>
                    <a:pt x="228473" y="772425"/>
                  </a:lnTo>
                  <a:lnTo>
                    <a:pt x="224164" y="770115"/>
                  </a:lnTo>
                  <a:lnTo>
                    <a:pt x="217918" y="765494"/>
                  </a:lnTo>
                  <a:lnTo>
                    <a:pt x="209236" y="756252"/>
                  </a:lnTo>
                  <a:lnTo>
                    <a:pt x="204926" y="749384"/>
                  </a:lnTo>
                  <a:lnTo>
                    <a:pt x="202803" y="744763"/>
                  </a:lnTo>
                  <a:lnTo>
                    <a:pt x="202803" y="740142"/>
                  </a:lnTo>
                  <a:lnTo>
                    <a:pt x="204926" y="735521"/>
                  </a:lnTo>
                  <a:lnTo>
                    <a:pt x="204926" y="732836"/>
                  </a:lnTo>
                  <a:lnTo>
                    <a:pt x="207112" y="732836"/>
                  </a:lnTo>
                  <a:lnTo>
                    <a:pt x="209236" y="730526"/>
                  </a:lnTo>
                  <a:lnTo>
                    <a:pt x="213608" y="721346"/>
                  </a:lnTo>
                  <a:lnTo>
                    <a:pt x="217918" y="721346"/>
                  </a:lnTo>
                  <a:lnTo>
                    <a:pt x="220041" y="714415"/>
                  </a:lnTo>
                  <a:lnTo>
                    <a:pt x="239716" y="714415"/>
                  </a:lnTo>
                  <a:lnTo>
                    <a:pt x="235344" y="709794"/>
                  </a:lnTo>
                  <a:lnTo>
                    <a:pt x="235344" y="700553"/>
                  </a:lnTo>
                  <a:lnTo>
                    <a:pt x="239716" y="700553"/>
                  </a:lnTo>
                  <a:lnTo>
                    <a:pt x="239716" y="689126"/>
                  </a:lnTo>
                  <a:lnTo>
                    <a:pt x="237530" y="686815"/>
                  </a:lnTo>
                  <a:lnTo>
                    <a:pt x="235344" y="682195"/>
                  </a:lnTo>
                  <a:lnTo>
                    <a:pt x="231034" y="677574"/>
                  </a:lnTo>
                  <a:lnTo>
                    <a:pt x="231034" y="670642"/>
                  </a:lnTo>
                  <a:lnTo>
                    <a:pt x="233220" y="663711"/>
                  </a:lnTo>
                  <a:lnTo>
                    <a:pt x="235344" y="659090"/>
                  </a:lnTo>
                  <a:lnTo>
                    <a:pt x="239716" y="656843"/>
                  </a:lnTo>
                  <a:lnTo>
                    <a:pt x="241839" y="654532"/>
                  </a:lnTo>
                  <a:lnTo>
                    <a:pt x="245962" y="654532"/>
                  </a:lnTo>
                  <a:lnTo>
                    <a:pt x="245962" y="649911"/>
                  </a:lnTo>
                  <a:lnTo>
                    <a:pt x="237218" y="649911"/>
                  </a:lnTo>
                  <a:lnTo>
                    <a:pt x="232908" y="647601"/>
                  </a:lnTo>
                  <a:lnTo>
                    <a:pt x="230722" y="645290"/>
                  </a:lnTo>
                  <a:lnTo>
                    <a:pt x="230722" y="642980"/>
                  </a:lnTo>
                  <a:lnTo>
                    <a:pt x="235031" y="640670"/>
                  </a:lnTo>
                  <a:lnTo>
                    <a:pt x="239404" y="640670"/>
                  </a:lnTo>
                  <a:lnTo>
                    <a:pt x="252332" y="647601"/>
                  </a:lnTo>
                  <a:lnTo>
                    <a:pt x="254518" y="649911"/>
                  </a:lnTo>
                  <a:lnTo>
                    <a:pt x="256642" y="649911"/>
                  </a:lnTo>
                  <a:lnTo>
                    <a:pt x="258828" y="647601"/>
                  </a:lnTo>
                  <a:lnTo>
                    <a:pt x="263138" y="645290"/>
                  </a:lnTo>
                  <a:lnTo>
                    <a:pt x="263138" y="636049"/>
                  </a:lnTo>
                  <a:lnTo>
                    <a:pt x="261014" y="631428"/>
                  </a:lnTo>
                  <a:lnTo>
                    <a:pt x="254768" y="624559"/>
                  </a:lnTo>
                  <a:lnTo>
                    <a:pt x="250459" y="624559"/>
                  </a:lnTo>
                  <a:lnTo>
                    <a:pt x="248273" y="626870"/>
                  </a:lnTo>
                  <a:lnTo>
                    <a:pt x="248273" y="633738"/>
                  </a:lnTo>
                  <a:lnTo>
                    <a:pt x="246087" y="636049"/>
                  </a:lnTo>
                  <a:lnTo>
                    <a:pt x="239841" y="636049"/>
                  </a:lnTo>
                  <a:lnTo>
                    <a:pt x="235469" y="633738"/>
                  </a:lnTo>
                  <a:lnTo>
                    <a:pt x="233345" y="631428"/>
                  </a:lnTo>
                  <a:lnTo>
                    <a:pt x="233345" y="629118"/>
                  </a:lnTo>
                  <a:lnTo>
                    <a:pt x="220354" y="629118"/>
                  </a:lnTo>
                  <a:lnTo>
                    <a:pt x="218230" y="626870"/>
                  </a:lnTo>
                  <a:lnTo>
                    <a:pt x="218230" y="603766"/>
                  </a:lnTo>
                  <a:lnTo>
                    <a:pt x="216044" y="601455"/>
                  </a:lnTo>
                  <a:lnTo>
                    <a:pt x="213920" y="596834"/>
                  </a:lnTo>
                  <a:lnTo>
                    <a:pt x="211734" y="589966"/>
                  </a:lnTo>
                  <a:lnTo>
                    <a:pt x="211734" y="585345"/>
                  </a:lnTo>
                  <a:lnTo>
                    <a:pt x="213920" y="583034"/>
                  </a:lnTo>
                  <a:lnTo>
                    <a:pt x="216044" y="583034"/>
                  </a:lnTo>
                  <a:lnTo>
                    <a:pt x="218230" y="585345"/>
                  </a:lnTo>
                  <a:lnTo>
                    <a:pt x="222540" y="585345"/>
                  </a:lnTo>
                  <a:lnTo>
                    <a:pt x="224726" y="587655"/>
                  </a:lnTo>
                  <a:lnTo>
                    <a:pt x="229035" y="589966"/>
                  </a:lnTo>
                  <a:lnTo>
                    <a:pt x="241964" y="594586"/>
                  </a:lnTo>
                  <a:lnTo>
                    <a:pt x="248210" y="599145"/>
                  </a:lnTo>
                  <a:lnTo>
                    <a:pt x="254456" y="599145"/>
                  </a:lnTo>
                  <a:lnTo>
                    <a:pt x="260702" y="596834"/>
                  </a:lnTo>
                  <a:lnTo>
                    <a:pt x="265011" y="592276"/>
                  </a:lnTo>
                  <a:lnTo>
                    <a:pt x="269321" y="589966"/>
                  </a:lnTo>
                  <a:lnTo>
                    <a:pt x="275567" y="587655"/>
                  </a:lnTo>
                  <a:lnTo>
                    <a:pt x="277691" y="585345"/>
                  </a:lnTo>
                  <a:lnTo>
                    <a:pt x="277691" y="580724"/>
                  </a:lnTo>
                  <a:lnTo>
                    <a:pt x="273381" y="578414"/>
                  </a:lnTo>
                  <a:lnTo>
                    <a:pt x="269071" y="573793"/>
                  </a:lnTo>
                  <a:lnTo>
                    <a:pt x="264762" y="571482"/>
                  </a:lnTo>
                  <a:lnTo>
                    <a:pt x="264762" y="562366"/>
                  </a:lnTo>
                  <a:lnTo>
                    <a:pt x="266885" y="557745"/>
                  </a:lnTo>
                  <a:lnTo>
                    <a:pt x="269071" y="555434"/>
                  </a:lnTo>
                  <a:lnTo>
                    <a:pt x="269071" y="550813"/>
                  </a:lnTo>
                  <a:lnTo>
                    <a:pt x="271257" y="546193"/>
                  </a:lnTo>
                  <a:lnTo>
                    <a:pt x="266885" y="541572"/>
                  </a:lnTo>
                  <a:lnTo>
                    <a:pt x="260639" y="541572"/>
                  </a:lnTo>
                  <a:lnTo>
                    <a:pt x="258453" y="532393"/>
                  </a:lnTo>
                  <a:lnTo>
                    <a:pt x="256267" y="530082"/>
                  </a:lnTo>
                  <a:lnTo>
                    <a:pt x="256267" y="525461"/>
                  </a:lnTo>
                  <a:lnTo>
                    <a:pt x="258453" y="523151"/>
                  </a:lnTo>
                  <a:lnTo>
                    <a:pt x="260639" y="523151"/>
                  </a:lnTo>
                  <a:lnTo>
                    <a:pt x="262763" y="527772"/>
                  </a:lnTo>
                  <a:lnTo>
                    <a:pt x="264949" y="530082"/>
                  </a:lnTo>
                  <a:lnTo>
                    <a:pt x="264949" y="532393"/>
                  </a:lnTo>
                  <a:lnTo>
                    <a:pt x="267073" y="536951"/>
                  </a:lnTo>
                  <a:lnTo>
                    <a:pt x="271445" y="536951"/>
                  </a:lnTo>
                  <a:lnTo>
                    <a:pt x="269259" y="530082"/>
                  </a:lnTo>
                  <a:lnTo>
                    <a:pt x="297365" y="532393"/>
                  </a:lnTo>
                  <a:lnTo>
                    <a:pt x="299489" y="530082"/>
                  </a:lnTo>
                  <a:lnTo>
                    <a:pt x="302174" y="530082"/>
                  </a:lnTo>
                  <a:lnTo>
                    <a:pt x="304298" y="527772"/>
                  </a:lnTo>
                  <a:lnTo>
                    <a:pt x="310544" y="525461"/>
                  </a:lnTo>
                  <a:lnTo>
                    <a:pt x="321349" y="523151"/>
                  </a:lnTo>
                  <a:lnTo>
                    <a:pt x="334340" y="518530"/>
                  </a:lnTo>
                  <a:lnTo>
                    <a:pt x="349455" y="513909"/>
                  </a:lnTo>
                  <a:lnTo>
                    <a:pt x="360261" y="509289"/>
                  </a:lnTo>
                  <a:lnTo>
                    <a:pt x="364570" y="506978"/>
                  </a:lnTo>
                  <a:lnTo>
                    <a:pt x="364570" y="493178"/>
                  </a:lnTo>
                  <a:lnTo>
                    <a:pt x="370816" y="488557"/>
                  </a:lnTo>
                  <a:lnTo>
                    <a:pt x="375126" y="467826"/>
                  </a:lnTo>
                  <a:lnTo>
                    <a:pt x="372940" y="458585"/>
                  </a:lnTo>
                  <a:lnTo>
                    <a:pt x="372940" y="449343"/>
                  </a:lnTo>
                  <a:lnTo>
                    <a:pt x="370816" y="449343"/>
                  </a:lnTo>
                  <a:lnTo>
                    <a:pt x="368630" y="447032"/>
                  </a:lnTo>
                  <a:lnTo>
                    <a:pt x="360011" y="442412"/>
                  </a:lnTo>
                  <a:lnTo>
                    <a:pt x="355701" y="442412"/>
                  </a:lnTo>
                  <a:lnTo>
                    <a:pt x="353515" y="440101"/>
                  </a:lnTo>
                  <a:lnTo>
                    <a:pt x="351392" y="440101"/>
                  </a:lnTo>
                  <a:lnTo>
                    <a:pt x="349206" y="437791"/>
                  </a:lnTo>
                  <a:lnTo>
                    <a:pt x="355451" y="430922"/>
                  </a:lnTo>
                  <a:lnTo>
                    <a:pt x="355451" y="419370"/>
                  </a:lnTo>
                  <a:lnTo>
                    <a:pt x="353265" y="414749"/>
                  </a:lnTo>
                  <a:lnTo>
                    <a:pt x="351142" y="412439"/>
                  </a:lnTo>
                  <a:lnTo>
                    <a:pt x="342460" y="407818"/>
                  </a:lnTo>
                  <a:lnTo>
                    <a:pt x="329531" y="403259"/>
                  </a:lnTo>
                  <a:lnTo>
                    <a:pt x="325159" y="400949"/>
                  </a:lnTo>
                  <a:lnTo>
                    <a:pt x="318913" y="396328"/>
                  </a:lnTo>
                  <a:lnTo>
                    <a:pt x="314541" y="391708"/>
                  </a:lnTo>
                  <a:lnTo>
                    <a:pt x="314541" y="384776"/>
                  </a:lnTo>
                  <a:lnTo>
                    <a:pt x="316727" y="380156"/>
                  </a:lnTo>
                  <a:lnTo>
                    <a:pt x="318913" y="380156"/>
                  </a:lnTo>
                  <a:lnTo>
                    <a:pt x="318913" y="377845"/>
                  </a:lnTo>
                  <a:lnTo>
                    <a:pt x="308420" y="364045"/>
                  </a:lnTo>
                  <a:lnTo>
                    <a:pt x="308420" y="345312"/>
                  </a:lnTo>
                  <a:lnTo>
                    <a:pt x="317040" y="345312"/>
                  </a:lnTo>
                  <a:lnTo>
                    <a:pt x="319226" y="343002"/>
                  </a:lnTo>
                  <a:lnTo>
                    <a:pt x="321349" y="343002"/>
                  </a:lnTo>
                  <a:lnTo>
                    <a:pt x="321349" y="340754"/>
                  </a:lnTo>
                  <a:lnTo>
                    <a:pt x="319226" y="336133"/>
                  </a:lnTo>
                  <a:lnTo>
                    <a:pt x="314853" y="333822"/>
                  </a:lnTo>
                  <a:lnTo>
                    <a:pt x="312730" y="329202"/>
                  </a:lnTo>
                  <a:lnTo>
                    <a:pt x="310544" y="326891"/>
                  </a:lnTo>
                  <a:lnTo>
                    <a:pt x="314853" y="319960"/>
                  </a:lnTo>
                  <a:lnTo>
                    <a:pt x="310544" y="315339"/>
                  </a:lnTo>
                  <a:lnTo>
                    <a:pt x="308420" y="310719"/>
                  </a:lnTo>
                  <a:lnTo>
                    <a:pt x="306234" y="308470"/>
                  </a:lnTo>
                  <a:lnTo>
                    <a:pt x="310544" y="303850"/>
                  </a:lnTo>
                  <a:lnTo>
                    <a:pt x="316790" y="303850"/>
                  </a:lnTo>
                  <a:lnTo>
                    <a:pt x="308420" y="297168"/>
                  </a:lnTo>
                  <a:lnTo>
                    <a:pt x="308420" y="283243"/>
                  </a:lnTo>
                  <a:lnTo>
                    <a:pt x="317040" y="278685"/>
                  </a:lnTo>
                  <a:lnTo>
                    <a:pt x="314853" y="278685"/>
                  </a:lnTo>
                  <a:lnTo>
                    <a:pt x="306234" y="269443"/>
                  </a:lnTo>
                  <a:lnTo>
                    <a:pt x="306234" y="267133"/>
                  </a:lnTo>
                  <a:lnTo>
                    <a:pt x="312480" y="260202"/>
                  </a:lnTo>
                  <a:lnTo>
                    <a:pt x="312480" y="255581"/>
                  </a:lnTo>
                  <a:lnTo>
                    <a:pt x="314604" y="250960"/>
                  </a:lnTo>
                  <a:lnTo>
                    <a:pt x="314604" y="246402"/>
                  </a:lnTo>
                  <a:lnTo>
                    <a:pt x="316790" y="244091"/>
                  </a:lnTo>
                  <a:lnTo>
                    <a:pt x="323035" y="244091"/>
                  </a:lnTo>
                  <a:lnTo>
                    <a:pt x="325159" y="241781"/>
                  </a:lnTo>
                  <a:lnTo>
                    <a:pt x="327345" y="237160"/>
                  </a:lnTo>
                  <a:lnTo>
                    <a:pt x="329531" y="234850"/>
                  </a:lnTo>
                  <a:lnTo>
                    <a:pt x="329531" y="225608"/>
                  </a:lnTo>
                  <a:lnTo>
                    <a:pt x="333841" y="225608"/>
                  </a:lnTo>
                  <a:lnTo>
                    <a:pt x="340087" y="218677"/>
                  </a:lnTo>
                  <a:lnTo>
                    <a:pt x="340087" y="214118"/>
                  </a:lnTo>
                  <a:lnTo>
                    <a:pt x="342210" y="209498"/>
                  </a:lnTo>
                  <a:close/>
                </a:path>
              </a:pathLst>
            </a:custGeom>
            <a:noFill/>
            <a:ln w="1561" cap="flat">
              <a:solidFill>
                <a:srgbClr val="FFFFFF"/>
              </a:solidFill>
              <a:prstDash val="solid"/>
              <a:round/>
            </a:ln>
          </p:spPr>
          <p:txBody>
            <a:bodyPr rtlCol="0" anchor="ctr"/>
            <a:lstStyle/>
            <a:p>
              <a:endParaRPr lang="en-US" noProof="0" dirty="0"/>
            </a:p>
          </p:txBody>
        </p:sp>
        <p:sp>
          <p:nvSpPr>
            <p:cNvPr id="5276" name="Serbest Form 5275">
              <a:extLst>
                <a:ext uri="{FF2B5EF4-FFF2-40B4-BE49-F238E27FC236}">
                  <a16:creationId xmlns:a16="http://schemas.microsoft.com/office/drawing/2014/main" id="{30BA7650-3E3E-954B-9870-26D7E680F23E}"/>
                </a:ext>
              </a:extLst>
            </p:cNvPr>
            <p:cNvSpPr/>
            <p:nvPr/>
          </p:nvSpPr>
          <p:spPr>
            <a:xfrm>
              <a:off x="5969345" y="2681167"/>
              <a:ext cx="316539" cy="418246"/>
            </a:xfrm>
            <a:custGeom>
              <a:avLst/>
              <a:gdLst>
                <a:gd name="connsiteX0" fmla="*/ 312418 w 316539"/>
                <a:gd name="connsiteY0" fmla="*/ 206938 h 418246"/>
                <a:gd name="connsiteX1" fmla="*/ 303861 w 316539"/>
                <a:gd name="connsiteY1" fmla="*/ 206938 h 418246"/>
                <a:gd name="connsiteX2" fmla="*/ 299614 w 316539"/>
                <a:gd name="connsiteY2" fmla="*/ 202379 h 418246"/>
                <a:gd name="connsiteX3" fmla="*/ 295304 w 316539"/>
                <a:gd name="connsiteY3" fmla="*/ 202379 h 418246"/>
                <a:gd name="connsiteX4" fmla="*/ 295304 w 316539"/>
                <a:gd name="connsiteY4" fmla="*/ 206938 h 418246"/>
                <a:gd name="connsiteX5" fmla="*/ 286747 w 316539"/>
                <a:gd name="connsiteY5" fmla="*/ 209186 h 418246"/>
                <a:gd name="connsiteX6" fmla="*/ 276004 w 316539"/>
                <a:gd name="connsiteY6" fmla="*/ 206938 h 418246"/>
                <a:gd name="connsiteX7" fmla="*/ 273881 w 316539"/>
                <a:gd name="connsiteY7" fmla="*/ 213744 h 418246"/>
                <a:gd name="connsiteX8" fmla="*/ 271757 w 316539"/>
                <a:gd name="connsiteY8" fmla="*/ 211496 h 418246"/>
                <a:gd name="connsiteX9" fmla="*/ 269571 w 316539"/>
                <a:gd name="connsiteY9" fmla="*/ 211496 h 418246"/>
                <a:gd name="connsiteX10" fmla="*/ 267447 w 316539"/>
                <a:gd name="connsiteY10" fmla="*/ 209186 h 418246"/>
                <a:gd name="connsiteX11" fmla="*/ 267447 w 316539"/>
                <a:gd name="connsiteY11" fmla="*/ 200069 h 418246"/>
                <a:gd name="connsiteX12" fmla="*/ 269571 w 316539"/>
                <a:gd name="connsiteY12" fmla="*/ 197821 h 418246"/>
                <a:gd name="connsiteX13" fmla="*/ 269571 w 316539"/>
                <a:gd name="connsiteY13" fmla="*/ 193263 h 418246"/>
                <a:gd name="connsiteX14" fmla="*/ 271757 w 316539"/>
                <a:gd name="connsiteY14" fmla="*/ 188704 h 418246"/>
                <a:gd name="connsiteX15" fmla="*/ 271757 w 316539"/>
                <a:gd name="connsiteY15" fmla="*/ 181898 h 418246"/>
                <a:gd name="connsiteX16" fmla="*/ 269571 w 316539"/>
                <a:gd name="connsiteY16" fmla="*/ 179650 h 418246"/>
                <a:gd name="connsiteX17" fmla="*/ 265324 w 316539"/>
                <a:gd name="connsiteY17" fmla="*/ 170533 h 418246"/>
                <a:gd name="connsiteX18" fmla="*/ 261014 w 316539"/>
                <a:gd name="connsiteY18" fmla="*/ 163727 h 418246"/>
                <a:gd name="connsiteX19" fmla="*/ 258891 w 316539"/>
                <a:gd name="connsiteY19" fmla="*/ 156858 h 418246"/>
                <a:gd name="connsiteX20" fmla="*/ 258891 w 316539"/>
                <a:gd name="connsiteY20" fmla="*/ 152362 h 418246"/>
                <a:gd name="connsiteX21" fmla="*/ 261014 w 316539"/>
                <a:gd name="connsiteY21" fmla="*/ 150052 h 418246"/>
                <a:gd name="connsiteX22" fmla="*/ 261014 w 316539"/>
                <a:gd name="connsiteY22" fmla="*/ 145493 h 418246"/>
                <a:gd name="connsiteX23" fmla="*/ 258891 w 316539"/>
                <a:gd name="connsiteY23" fmla="*/ 136439 h 418246"/>
                <a:gd name="connsiteX24" fmla="*/ 261014 w 316539"/>
                <a:gd name="connsiteY24" fmla="*/ 134129 h 418246"/>
                <a:gd name="connsiteX25" fmla="*/ 263138 w 316539"/>
                <a:gd name="connsiteY25" fmla="*/ 129570 h 418246"/>
                <a:gd name="connsiteX26" fmla="*/ 263138 w 316539"/>
                <a:gd name="connsiteY26" fmla="*/ 125012 h 418246"/>
                <a:gd name="connsiteX27" fmla="*/ 261014 w 316539"/>
                <a:gd name="connsiteY27" fmla="*/ 120516 h 418246"/>
                <a:gd name="connsiteX28" fmla="*/ 256705 w 316539"/>
                <a:gd name="connsiteY28" fmla="*/ 115958 h 418246"/>
                <a:gd name="connsiteX29" fmla="*/ 254581 w 316539"/>
                <a:gd name="connsiteY29" fmla="*/ 109089 h 418246"/>
                <a:gd name="connsiteX30" fmla="*/ 258891 w 316539"/>
                <a:gd name="connsiteY30" fmla="*/ 102282 h 418246"/>
                <a:gd name="connsiteX31" fmla="*/ 258891 w 316539"/>
                <a:gd name="connsiteY31" fmla="*/ 93228 h 418246"/>
                <a:gd name="connsiteX32" fmla="*/ 226725 w 316539"/>
                <a:gd name="connsiteY32" fmla="*/ 93228 h 418246"/>
                <a:gd name="connsiteX33" fmla="*/ 226725 w 316539"/>
                <a:gd name="connsiteY33" fmla="*/ 84111 h 418246"/>
                <a:gd name="connsiteX34" fmla="*/ 222477 w 316539"/>
                <a:gd name="connsiteY34" fmla="*/ 81801 h 418246"/>
                <a:gd name="connsiteX35" fmla="*/ 218168 w 316539"/>
                <a:gd name="connsiteY35" fmla="*/ 81801 h 418246"/>
                <a:gd name="connsiteX36" fmla="*/ 218168 w 316539"/>
                <a:gd name="connsiteY36" fmla="*/ 84111 h 418246"/>
                <a:gd name="connsiteX37" fmla="*/ 200991 w 316539"/>
                <a:gd name="connsiteY37" fmla="*/ 84111 h 418246"/>
                <a:gd name="connsiteX38" fmla="*/ 198868 w 316539"/>
                <a:gd name="connsiteY38" fmla="*/ 86359 h 418246"/>
                <a:gd name="connsiteX39" fmla="*/ 198868 w 316539"/>
                <a:gd name="connsiteY39" fmla="*/ 88670 h 418246"/>
                <a:gd name="connsiteX40" fmla="*/ 200991 w 316539"/>
                <a:gd name="connsiteY40" fmla="*/ 90918 h 418246"/>
                <a:gd name="connsiteX41" fmla="*/ 203178 w 316539"/>
                <a:gd name="connsiteY41" fmla="*/ 95476 h 418246"/>
                <a:gd name="connsiteX42" fmla="*/ 203178 w 316539"/>
                <a:gd name="connsiteY42" fmla="*/ 100035 h 418246"/>
                <a:gd name="connsiteX43" fmla="*/ 198868 w 316539"/>
                <a:gd name="connsiteY43" fmla="*/ 100035 h 418246"/>
                <a:gd name="connsiteX44" fmla="*/ 198868 w 316539"/>
                <a:gd name="connsiteY44" fmla="*/ 102282 h 418246"/>
                <a:gd name="connsiteX45" fmla="*/ 196495 w 316539"/>
                <a:gd name="connsiteY45" fmla="*/ 104468 h 418246"/>
                <a:gd name="connsiteX46" fmla="*/ 196495 w 316539"/>
                <a:gd name="connsiteY46" fmla="*/ 111274 h 418246"/>
                <a:gd name="connsiteX47" fmla="*/ 181504 w 316539"/>
                <a:gd name="connsiteY47" fmla="*/ 113522 h 418246"/>
                <a:gd name="connsiteX48" fmla="*/ 179319 w 316539"/>
                <a:gd name="connsiteY48" fmla="*/ 111274 h 418246"/>
                <a:gd name="connsiteX49" fmla="*/ 175071 w 316539"/>
                <a:gd name="connsiteY49" fmla="*/ 113522 h 418246"/>
                <a:gd name="connsiteX50" fmla="*/ 166515 w 316539"/>
                <a:gd name="connsiteY50" fmla="*/ 113522 h 418246"/>
                <a:gd name="connsiteX51" fmla="*/ 164328 w 316539"/>
                <a:gd name="connsiteY51" fmla="*/ 118081 h 418246"/>
                <a:gd name="connsiteX52" fmla="*/ 160081 w 316539"/>
                <a:gd name="connsiteY52" fmla="*/ 115833 h 418246"/>
                <a:gd name="connsiteX53" fmla="*/ 149339 w 316539"/>
                <a:gd name="connsiteY53" fmla="*/ 115833 h 418246"/>
                <a:gd name="connsiteX54" fmla="*/ 145029 w 316539"/>
                <a:gd name="connsiteY54" fmla="*/ 106716 h 418246"/>
                <a:gd name="connsiteX55" fmla="*/ 142905 w 316539"/>
                <a:gd name="connsiteY55" fmla="*/ 104468 h 418246"/>
                <a:gd name="connsiteX56" fmla="*/ 142905 w 316539"/>
                <a:gd name="connsiteY56" fmla="*/ 99910 h 418246"/>
                <a:gd name="connsiteX57" fmla="*/ 138658 w 316539"/>
                <a:gd name="connsiteY57" fmla="*/ 95351 h 418246"/>
                <a:gd name="connsiteX58" fmla="*/ 136472 w 316539"/>
                <a:gd name="connsiteY58" fmla="*/ 95351 h 418246"/>
                <a:gd name="connsiteX59" fmla="*/ 134348 w 316539"/>
                <a:gd name="connsiteY59" fmla="*/ 93103 h 418246"/>
                <a:gd name="connsiteX60" fmla="*/ 134348 w 316539"/>
                <a:gd name="connsiteY60" fmla="*/ 90793 h 418246"/>
                <a:gd name="connsiteX61" fmla="*/ 136472 w 316539"/>
                <a:gd name="connsiteY61" fmla="*/ 88545 h 418246"/>
                <a:gd name="connsiteX62" fmla="*/ 136472 w 316539"/>
                <a:gd name="connsiteY62" fmla="*/ 79491 h 418246"/>
                <a:gd name="connsiteX63" fmla="*/ 130226 w 316539"/>
                <a:gd name="connsiteY63" fmla="*/ 72684 h 418246"/>
                <a:gd name="connsiteX64" fmla="*/ 130226 w 316539"/>
                <a:gd name="connsiteY64" fmla="*/ 56761 h 418246"/>
                <a:gd name="connsiteX65" fmla="*/ 125979 w 316539"/>
                <a:gd name="connsiteY65" fmla="*/ 52203 h 418246"/>
                <a:gd name="connsiteX66" fmla="*/ 123793 w 316539"/>
                <a:gd name="connsiteY66" fmla="*/ 47644 h 418246"/>
                <a:gd name="connsiteX67" fmla="*/ 121669 w 316539"/>
                <a:gd name="connsiteY67" fmla="*/ 45397 h 418246"/>
                <a:gd name="connsiteX68" fmla="*/ 115424 w 316539"/>
                <a:gd name="connsiteY68" fmla="*/ 45397 h 418246"/>
                <a:gd name="connsiteX69" fmla="*/ 113300 w 316539"/>
                <a:gd name="connsiteY69" fmla="*/ 47644 h 418246"/>
                <a:gd name="connsiteX70" fmla="*/ 104743 w 316539"/>
                <a:gd name="connsiteY70" fmla="*/ 47644 h 418246"/>
                <a:gd name="connsiteX71" fmla="*/ 98497 w 316539"/>
                <a:gd name="connsiteY71" fmla="*/ 49892 h 418246"/>
                <a:gd name="connsiteX72" fmla="*/ 87755 w 316539"/>
                <a:gd name="connsiteY72" fmla="*/ 49892 h 418246"/>
                <a:gd name="connsiteX73" fmla="*/ 83507 w 316539"/>
                <a:gd name="connsiteY73" fmla="*/ 47644 h 418246"/>
                <a:gd name="connsiteX74" fmla="*/ 79197 w 316539"/>
                <a:gd name="connsiteY74" fmla="*/ 47644 h 418246"/>
                <a:gd name="connsiteX75" fmla="*/ 74888 w 316539"/>
                <a:gd name="connsiteY75" fmla="*/ 49892 h 418246"/>
                <a:gd name="connsiteX76" fmla="*/ 64208 w 316539"/>
                <a:gd name="connsiteY76" fmla="*/ 49892 h 418246"/>
                <a:gd name="connsiteX77" fmla="*/ 59898 w 316539"/>
                <a:gd name="connsiteY77" fmla="*/ 47644 h 418246"/>
                <a:gd name="connsiteX78" fmla="*/ 51341 w 316539"/>
                <a:gd name="connsiteY78" fmla="*/ 49892 h 418246"/>
                <a:gd name="connsiteX79" fmla="*/ 47031 w 316539"/>
                <a:gd name="connsiteY79" fmla="*/ 47644 h 418246"/>
                <a:gd name="connsiteX80" fmla="*/ 44908 w 316539"/>
                <a:gd name="connsiteY80" fmla="*/ 49892 h 418246"/>
                <a:gd name="connsiteX81" fmla="*/ 36351 w 316539"/>
                <a:gd name="connsiteY81" fmla="*/ 47644 h 418246"/>
                <a:gd name="connsiteX82" fmla="*/ 19175 w 316539"/>
                <a:gd name="connsiteY82" fmla="*/ 56761 h 418246"/>
                <a:gd name="connsiteX83" fmla="*/ 17051 w 316539"/>
                <a:gd name="connsiteY83" fmla="*/ 59009 h 418246"/>
                <a:gd name="connsiteX84" fmla="*/ 19175 w 316539"/>
                <a:gd name="connsiteY84" fmla="*/ 63568 h 418246"/>
                <a:gd name="connsiteX85" fmla="*/ 21361 w 316539"/>
                <a:gd name="connsiteY85" fmla="*/ 65815 h 418246"/>
                <a:gd name="connsiteX86" fmla="*/ 23484 w 316539"/>
                <a:gd name="connsiteY86" fmla="*/ 70374 h 418246"/>
                <a:gd name="connsiteX87" fmla="*/ 32041 w 316539"/>
                <a:gd name="connsiteY87" fmla="*/ 79491 h 418246"/>
                <a:gd name="connsiteX88" fmla="*/ 29918 w 316539"/>
                <a:gd name="connsiteY88" fmla="*/ 88607 h 418246"/>
                <a:gd name="connsiteX89" fmla="*/ 32041 w 316539"/>
                <a:gd name="connsiteY89" fmla="*/ 93166 h 418246"/>
                <a:gd name="connsiteX90" fmla="*/ 38287 w 316539"/>
                <a:gd name="connsiteY90" fmla="*/ 102220 h 418246"/>
                <a:gd name="connsiteX91" fmla="*/ 42597 w 316539"/>
                <a:gd name="connsiteY91" fmla="*/ 113585 h 418246"/>
                <a:gd name="connsiteX92" fmla="*/ 44721 w 316539"/>
                <a:gd name="connsiteY92" fmla="*/ 124949 h 418246"/>
                <a:gd name="connsiteX93" fmla="*/ 42597 w 316539"/>
                <a:gd name="connsiteY93" fmla="*/ 134066 h 418246"/>
                <a:gd name="connsiteX94" fmla="*/ 38287 w 316539"/>
                <a:gd name="connsiteY94" fmla="*/ 143183 h 418246"/>
                <a:gd name="connsiteX95" fmla="*/ 36164 w 316539"/>
                <a:gd name="connsiteY95" fmla="*/ 145431 h 418246"/>
                <a:gd name="connsiteX96" fmla="*/ 36164 w 316539"/>
                <a:gd name="connsiteY96" fmla="*/ 154423 h 418246"/>
                <a:gd name="connsiteX97" fmla="*/ 40348 w 316539"/>
                <a:gd name="connsiteY97" fmla="*/ 154423 h 418246"/>
                <a:gd name="connsiteX98" fmla="*/ 40348 w 316539"/>
                <a:gd name="connsiteY98" fmla="*/ 165787 h 418246"/>
                <a:gd name="connsiteX99" fmla="*/ 44658 w 316539"/>
                <a:gd name="connsiteY99" fmla="*/ 179463 h 418246"/>
                <a:gd name="connsiteX100" fmla="*/ 53215 w 316539"/>
                <a:gd name="connsiteY100" fmla="*/ 193075 h 418246"/>
                <a:gd name="connsiteX101" fmla="*/ 57524 w 316539"/>
                <a:gd name="connsiteY101" fmla="*/ 208998 h 418246"/>
                <a:gd name="connsiteX102" fmla="*/ 57524 w 316539"/>
                <a:gd name="connsiteY102" fmla="*/ 220363 h 418246"/>
                <a:gd name="connsiteX103" fmla="*/ 55401 w 316539"/>
                <a:gd name="connsiteY103" fmla="*/ 224921 h 418246"/>
                <a:gd name="connsiteX104" fmla="*/ 53215 w 316539"/>
                <a:gd name="connsiteY104" fmla="*/ 231728 h 418246"/>
                <a:gd name="connsiteX105" fmla="*/ 51091 w 316539"/>
                <a:gd name="connsiteY105" fmla="*/ 234038 h 418246"/>
                <a:gd name="connsiteX106" fmla="*/ 48968 w 316539"/>
                <a:gd name="connsiteY106" fmla="*/ 238597 h 418246"/>
                <a:gd name="connsiteX107" fmla="*/ 51091 w 316539"/>
                <a:gd name="connsiteY107" fmla="*/ 243155 h 418246"/>
                <a:gd name="connsiteX108" fmla="*/ 51091 w 316539"/>
                <a:gd name="connsiteY108" fmla="*/ 249961 h 418246"/>
                <a:gd name="connsiteX109" fmla="*/ 48968 w 316539"/>
                <a:gd name="connsiteY109" fmla="*/ 252209 h 418246"/>
                <a:gd name="connsiteX110" fmla="*/ 44658 w 316539"/>
                <a:gd name="connsiteY110" fmla="*/ 254520 h 418246"/>
                <a:gd name="connsiteX111" fmla="*/ 38412 w 316539"/>
                <a:gd name="connsiteY111" fmla="*/ 254520 h 418246"/>
                <a:gd name="connsiteX112" fmla="*/ 34102 w 316539"/>
                <a:gd name="connsiteY112" fmla="*/ 261326 h 418246"/>
                <a:gd name="connsiteX113" fmla="*/ 36288 w 316539"/>
                <a:gd name="connsiteY113" fmla="*/ 270443 h 418246"/>
                <a:gd name="connsiteX114" fmla="*/ 27732 w 316539"/>
                <a:gd name="connsiteY114" fmla="*/ 270443 h 418246"/>
                <a:gd name="connsiteX115" fmla="*/ 23422 w 316539"/>
                <a:gd name="connsiteY115" fmla="*/ 272691 h 418246"/>
                <a:gd name="connsiteX116" fmla="*/ 23422 w 316539"/>
                <a:gd name="connsiteY116" fmla="*/ 284055 h 418246"/>
                <a:gd name="connsiteX117" fmla="*/ 21299 w 316539"/>
                <a:gd name="connsiteY117" fmla="*/ 288614 h 418246"/>
                <a:gd name="connsiteX118" fmla="*/ 21299 w 316539"/>
                <a:gd name="connsiteY118" fmla="*/ 293172 h 418246"/>
                <a:gd name="connsiteX119" fmla="*/ 16989 w 316539"/>
                <a:gd name="connsiteY119" fmla="*/ 297730 h 418246"/>
                <a:gd name="connsiteX120" fmla="*/ 16989 w 316539"/>
                <a:gd name="connsiteY120" fmla="*/ 325018 h 418246"/>
                <a:gd name="connsiteX121" fmla="*/ 12679 w 316539"/>
                <a:gd name="connsiteY121" fmla="*/ 327266 h 418246"/>
                <a:gd name="connsiteX122" fmla="*/ 10556 w 316539"/>
                <a:gd name="connsiteY122" fmla="*/ 329576 h 418246"/>
                <a:gd name="connsiteX123" fmla="*/ 10556 w 316539"/>
                <a:gd name="connsiteY123" fmla="*/ 345500 h 418246"/>
                <a:gd name="connsiteX124" fmla="*/ 1999 w 316539"/>
                <a:gd name="connsiteY124" fmla="*/ 352306 h 418246"/>
                <a:gd name="connsiteX125" fmla="*/ 1999 w 316539"/>
                <a:gd name="connsiteY125" fmla="*/ 365981 h 418246"/>
                <a:gd name="connsiteX126" fmla="*/ 6246 w 316539"/>
                <a:gd name="connsiteY126" fmla="*/ 372787 h 418246"/>
                <a:gd name="connsiteX127" fmla="*/ 0 w 316539"/>
                <a:gd name="connsiteY127" fmla="*/ 379594 h 418246"/>
                <a:gd name="connsiteX128" fmla="*/ 0 w 316539"/>
                <a:gd name="connsiteY128" fmla="*/ 395517 h 418246"/>
                <a:gd name="connsiteX129" fmla="*/ 6246 w 316539"/>
                <a:gd name="connsiteY129" fmla="*/ 395517 h 418246"/>
                <a:gd name="connsiteX130" fmla="*/ 12492 w 316539"/>
                <a:gd name="connsiteY130" fmla="*/ 393269 h 418246"/>
                <a:gd name="connsiteX131" fmla="*/ 14678 w 316539"/>
                <a:gd name="connsiteY131" fmla="*/ 395517 h 418246"/>
                <a:gd name="connsiteX132" fmla="*/ 25358 w 316539"/>
                <a:gd name="connsiteY132" fmla="*/ 395517 h 418246"/>
                <a:gd name="connsiteX133" fmla="*/ 31604 w 316539"/>
                <a:gd name="connsiteY133" fmla="*/ 388710 h 418246"/>
                <a:gd name="connsiteX134" fmla="*/ 31604 w 316539"/>
                <a:gd name="connsiteY134" fmla="*/ 386400 h 418246"/>
                <a:gd name="connsiteX135" fmla="*/ 42347 w 316539"/>
                <a:gd name="connsiteY135" fmla="*/ 386400 h 418246"/>
                <a:gd name="connsiteX136" fmla="*/ 44470 w 316539"/>
                <a:gd name="connsiteY136" fmla="*/ 388710 h 418246"/>
                <a:gd name="connsiteX137" fmla="*/ 46594 w 316539"/>
                <a:gd name="connsiteY137" fmla="*/ 393269 h 418246"/>
                <a:gd name="connsiteX138" fmla="*/ 55213 w 316539"/>
                <a:gd name="connsiteY138" fmla="*/ 397827 h 418246"/>
                <a:gd name="connsiteX139" fmla="*/ 59461 w 316539"/>
                <a:gd name="connsiteY139" fmla="*/ 397827 h 418246"/>
                <a:gd name="connsiteX140" fmla="*/ 61584 w 316539"/>
                <a:gd name="connsiteY140" fmla="*/ 400075 h 418246"/>
                <a:gd name="connsiteX141" fmla="*/ 170887 w 316539"/>
                <a:gd name="connsiteY141" fmla="*/ 400075 h 418246"/>
                <a:gd name="connsiteX142" fmla="*/ 170887 w 316539"/>
                <a:gd name="connsiteY142" fmla="*/ 402323 h 418246"/>
                <a:gd name="connsiteX143" fmla="*/ 179444 w 316539"/>
                <a:gd name="connsiteY143" fmla="*/ 411440 h 418246"/>
                <a:gd name="connsiteX144" fmla="*/ 192310 w 316539"/>
                <a:gd name="connsiteY144" fmla="*/ 411440 h 418246"/>
                <a:gd name="connsiteX145" fmla="*/ 194496 w 316539"/>
                <a:gd name="connsiteY145" fmla="*/ 415998 h 418246"/>
                <a:gd name="connsiteX146" fmla="*/ 220166 w 316539"/>
                <a:gd name="connsiteY146" fmla="*/ 413688 h 418246"/>
                <a:gd name="connsiteX147" fmla="*/ 222353 w 316539"/>
                <a:gd name="connsiteY147" fmla="*/ 418246 h 418246"/>
                <a:gd name="connsiteX148" fmla="*/ 248023 w 316539"/>
                <a:gd name="connsiteY148" fmla="*/ 418246 h 418246"/>
                <a:gd name="connsiteX149" fmla="*/ 260889 w 316539"/>
                <a:gd name="connsiteY149" fmla="*/ 415998 h 418246"/>
                <a:gd name="connsiteX150" fmla="*/ 278065 w 316539"/>
                <a:gd name="connsiteY150" fmla="*/ 413688 h 418246"/>
                <a:gd name="connsiteX151" fmla="*/ 290557 w 316539"/>
                <a:gd name="connsiteY151" fmla="*/ 409192 h 418246"/>
                <a:gd name="connsiteX152" fmla="*/ 294867 w 316539"/>
                <a:gd name="connsiteY152" fmla="*/ 406881 h 418246"/>
                <a:gd name="connsiteX153" fmla="*/ 263138 w 316539"/>
                <a:gd name="connsiteY153" fmla="*/ 372975 h 418246"/>
                <a:gd name="connsiteX154" fmla="*/ 263138 w 316539"/>
                <a:gd name="connsiteY154" fmla="*/ 366168 h 418246"/>
                <a:gd name="connsiteX155" fmla="*/ 261014 w 316539"/>
                <a:gd name="connsiteY155" fmla="*/ 361610 h 418246"/>
                <a:gd name="connsiteX156" fmla="*/ 261014 w 316539"/>
                <a:gd name="connsiteY156" fmla="*/ 266072 h 418246"/>
                <a:gd name="connsiteX157" fmla="*/ 306047 w 316539"/>
                <a:gd name="connsiteY157" fmla="*/ 268319 h 418246"/>
                <a:gd name="connsiteX158" fmla="*/ 308171 w 316539"/>
                <a:gd name="connsiteY158" fmla="*/ 268319 h 418246"/>
                <a:gd name="connsiteX159" fmla="*/ 312418 w 316539"/>
                <a:gd name="connsiteY159" fmla="*/ 263761 h 418246"/>
                <a:gd name="connsiteX160" fmla="*/ 312418 w 316539"/>
                <a:gd name="connsiteY160" fmla="*/ 254707 h 418246"/>
                <a:gd name="connsiteX161" fmla="*/ 310294 w 316539"/>
                <a:gd name="connsiteY161" fmla="*/ 252396 h 418246"/>
                <a:gd name="connsiteX162" fmla="*/ 310294 w 316539"/>
                <a:gd name="connsiteY162" fmla="*/ 250148 h 418246"/>
                <a:gd name="connsiteX163" fmla="*/ 316540 w 316539"/>
                <a:gd name="connsiteY163" fmla="*/ 247838 h 418246"/>
                <a:gd name="connsiteX164" fmla="*/ 312230 w 316539"/>
                <a:gd name="connsiteY164" fmla="*/ 243342 h 418246"/>
                <a:gd name="connsiteX165" fmla="*/ 312230 w 316539"/>
                <a:gd name="connsiteY165" fmla="*/ 223110 h 418246"/>
                <a:gd name="connsiteX166" fmla="*/ 314416 w 316539"/>
                <a:gd name="connsiteY166" fmla="*/ 223110 h 418246"/>
                <a:gd name="connsiteX167" fmla="*/ 316540 w 316539"/>
                <a:gd name="connsiteY167" fmla="*/ 220800 h 418246"/>
                <a:gd name="connsiteX168" fmla="*/ 316540 w 316539"/>
                <a:gd name="connsiteY168" fmla="*/ 213744 h 418246"/>
                <a:gd name="connsiteX169" fmla="*/ 312230 w 316539"/>
                <a:gd name="connsiteY169" fmla="*/ 209186 h 418246"/>
                <a:gd name="connsiteX170" fmla="*/ 14615 w 316539"/>
                <a:gd name="connsiteY170" fmla="*/ 43148 h 418246"/>
                <a:gd name="connsiteX171" fmla="*/ 14615 w 316539"/>
                <a:gd name="connsiteY171" fmla="*/ 45459 h 418246"/>
                <a:gd name="connsiteX172" fmla="*/ 16739 w 316539"/>
                <a:gd name="connsiteY172" fmla="*/ 45459 h 418246"/>
                <a:gd name="connsiteX173" fmla="*/ 18863 w 316539"/>
                <a:gd name="connsiteY173" fmla="*/ 43148 h 418246"/>
                <a:gd name="connsiteX174" fmla="*/ 23172 w 316539"/>
                <a:gd name="connsiteY174" fmla="*/ 40901 h 418246"/>
                <a:gd name="connsiteX175" fmla="*/ 25296 w 316539"/>
                <a:gd name="connsiteY175" fmla="*/ 38590 h 418246"/>
                <a:gd name="connsiteX176" fmla="*/ 25296 w 316539"/>
                <a:gd name="connsiteY176" fmla="*/ 36342 h 418246"/>
                <a:gd name="connsiteX177" fmla="*/ 23172 w 316539"/>
                <a:gd name="connsiteY177" fmla="*/ 31784 h 418246"/>
                <a:gd name="connsiteX178" fmla="*/ 23172 w 316539"/>
                <a:gd name="connsiteY178" fmla="*/ 29536 h 418246"/>
                <a:gd name="connsiteX179" fmla="*/ 21048 w 316539"/>
                <a:gd name="connsiteY179" fmla="*/ 24977 h 418246"/>
                <a:gd name="connsiteX180" fmla="*/ 33853 w 316539"/>
                <a:gd name="connsiteY180" fmla="*/ 13613 h 418246"/>
                <a:gd name="connsiteX181" fmla="*/ 36039 w 316539"/>
                <a:gd name="connsiteY181" fmla="*/ 9054 h 418246"/>
                <a:gd name="connsiteX182" fmla="*/ 36039 w 316539"/>
                <a:gd name="connsiteY182" fmla="*/ 6744 h 418246"/>
                <a:gd name="connsiteX183" fmla="*/ 34102 w 316539"/>
                <a:gd name="connsiteY183" fmla="*/ 4558 h 418246"/>
                <a:gd name="connsiteX184" fmla="*/ 34102 w 316539"/>
                <a:gd name="connsiteY184" fmla="*/ 2248 h 418246"/>
                <a:gd name="connsiteX185" fmla="*/ 31979 w 316539"/>
                <a:gd name="connsiteY185" fmla="*/ 0 h 418246"/>
                <a:gd name="connsiteX186" fmla="*/ 29855 w 316539"/>
                <a:gd name="connsiteY186" fmla="*/ 2248 h 418246"/>
                <a:gd name="connsiteX187" fmla="*/ 25546 w 316539"/>
                <a:gd name="connsiteY187" fmla="*/ 4558 h 418246"/>
                <a:gd name="connsiteX188" fmla="*/ 23422 w 316539"/>
                <a:gd name="connsiteY188" fmla="*/ 6806 h 418246"/>
                <a:gd name="connsiteX189" fmla="*/ 19112 w 316539"/>
                <a:gd name="connsiteY189" fmla="*/ 9117 h 418246"/>
                <a:gd name="connsiteX190" fmla="*/ 19112 w 316539"/>
                <a:gd name="connsiteY190" fmla="*/ 15923 h 418246"/>
                <a:gd name="connsiteX191" fmla="*/ 12866 w 316539"/>
                <a:gd name="connsiteY191" fmla="*/ 15923 h 418246"/>
                <a:gd name="connsiteX192" fmla="*/ 12866 w 316539"/>
                <a:gd name="connsiteY192" fmla="*/ 22730 h 41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316539" h="418246">
                  <a:moveTo>
                    <a:pt x="312418" y="206938"/>
                  </a:moveTo>
                  <a:lnTo>
                    <a:pt x="303861" y="206938"/>
                  </a:lnTo>
                  <a:lnTo>
                    <a:pt x="299614" y="202379"/>
                  </a:lnTo>
                  <a:lnTo>
                    <a:pt x="295304" y="202379"/>
                  </a:lnTo>
                  <a:lnTo>
                    <a:pt x="295304" y="206938"/>
                  </a:lnTo>
                  <a:lnTo>
                    <a:pt x="286747" y="209186"/>
                  </a:lnTo>
                  <a:lnTo>
                    <a:pt x="276004" y="206938"/>
                  </a:lnTo>
                  <a:lnTo>
                    <a:pt x="273881" y="213744"/>
                  </a:lnTo>
                  <a:lnTo>
                    <a:pt x="271757" y="211496"/>
                  </a:lnTo>
                  <a:lnTo>
                    <a:pt x="269571" y="211496"/>
                  </a:lnTo>
                  <a:lnTo>
                    <a:pt x="267447" y="209186"/>
                  </a:lnTo>
                  <a:lnTo>
                    <a:pt x="267447" y="200069"/>
                  </a:lnTo>
                  <a:lnTo>
                    <a:pt x="269571" y="197821"/>
                  </a:lnTo>
                  <a:lnTo>
                    <a:pt x="269571" y="193263"/>
                  </a:lnTo>
                  <a:lnTo>
                    <a:pt x="271757" y="188704"/>
                  </a:lnTo>
                  <a:lnTo>
                    <a:pt x="271757" y="181898"/>
                  </a:lnTo>
                  <a:lnTo>
                    <a:pt x="269571" y="179650"/>
                  </a:lnTo>
                  <a:lnTo>
                    <a:pt x="265324" y="170533"/>
                  </a:lnTo>
                  <a:lnTo>
                    <a:pt x="261014" y="163727"/>
                  </a:lnTo>
                  <a:lnTo>
                    <a:pt x="258891" y="156858"/>
                  </a:lnTo>
                  <a:lnTo>
                    <a:pt x="258891" y="152362"/>
                  </a:lnTo>
                  <a:lnTo>
                    <a:pt x="261014" y="150052"/>
                  </a:lnTo>
                  <a:lnTo>
                    <a:pt x="261014" y="145493"/>
                  </a:lnTo>
                  <a:lnTo>
                    <a:pt x="258891" y="136439"/>
                  </a:lnTo>
                  <a:lnTo>
                    <a:pt x="261014" y="134129"/>
                  </a:lnTo>
                  <a:lnTo>
                    <a:pt x="263138" y="129570"/>
                  </a:lnTo>
                  <a:lnTo>
                    <a:pt x="263138" y="125012"/>
                  </a:lnTo>
                  <a:lnTo>
                    <a:pt x="261014" y="120516"/>
                  </a:lnTo>
                  <a:lnTo>
                    <a:pt x="256705" y="115958"/>
                  </a:lnTo>
                  <a:lnTo>
                    <a:pt x="254581" y="109089"/>
                  </a:lnTo>
                  <a:lnTo>
                    <a:pt x="258891" y="102282"/>
                  </a:lnTo>
                  <a:lnTo>
                    <a:pt x="258891" y="93228"/>
                  </a:lnTo>
                  <a:lnTo>
                    <a:pt x="226725" y="93228"/>
                  </a:lnTo>
                  <a:lnTo>
                    <a:pt x="226725" y="84111"/>
                  </a:lnTo>
                  <a:lnTo>
                    <a:pt x="222477" y="81801"/>
                  </a:lnTo>
                  <a:lnTo>
                    <a:pt x="218168" y="81801"/>
                  </a:lnTo>
                  <a:lnTo>
                    <a:pt x="218168" y="84111"/>
                  </a:lnTo>
                  <a:lnTo>
                    <a:pt x="200991" y="84111"/>
                  </a:lnTo>
                  <a:lnTo>
                    <a:pt x="198868" y="86359"/>
                  </a:lnTo>
                  <a:lnTo>
                    <a:pt x="198868" y="88670"/>
                  </a:lnTo>
                  <a:lnTo>
                    <a:pt x="200991" y="90918"/>
                  </a:lnTo>
                  <a:lnTo>
                    <a:pt x="203178" y="95476"/>
                  </a:lnTo>
                  <a:lnTo>
                    <a:pt x="203178" y="100035"/>
                  </a:lnTo>
                  <a:lnTo>
                    <a:pt x="198868" y="100035"/>
                  </a:lnTo>
                  <a:lnTo>
                    <a:pt x="198868" y="102282"/>
                  </a:lnTo>
                  <a:lnTo>
                    <a:pt x="196495" y="104468"/>
                  </a:lnTo>
                  <a:lnTo>
                    <a:pt x="196495" y="111274"/>
                  </a:lnTo>
                  <a:lnTo>
                    <a:pt x="181504" y="113522"/>
                  </a:lnTo>
                  <a:lnTo>
                    <a:pt x="179319" y="111274"/>
                  </a:lnTo>
                  <a:lnTo>
                    <a:pt x="175071" y="113522"/>
                  </a:lnTo>
                  <a:lnTo>
                    <a:pt x="166515" y="113522"/>
                  </a:lnTo>
                  <a:lnTo>
                    <a:pt x="164328" y="118081"/>
                  </a:lnTo>
                  <a:lnTo>
                    <a:pt x="160081" y="115833"/>
                  </a:lnTo>
                  <a:lnTo>
                    <a:pt x="149339" y="115833"/>
                  </a:lnTo>
                  <a:lnTo>
                    <a:pt x="145029" y="106716"/>
                  </a:lnTo>
                  <a:lnTo>
                    <a:pt x="142905" y="104468"/>
                  </a:lnTo>
                  <a:lnTo>
                    <a:pt x="142905" y="99910"/>
                  </a:lnTo>
                  <a:lnTo>
                    <a:pt x="138658" y="95351"/>
                  </a:lnTo>
                  <a:lnTo>
                    <a:pt x="136472" y="95351"/>
                  </a:lnTo>
                  <a:lnTo>
                    <a:pt x="134348" y="93103"/>
                  </a:lnTo>
                  <a:lnTo>
                    <a:pt x="134348" y="90793"/>
                  </a:lnTo>
                  <a:lnTo>
                    <a:pt x="136472" y="88545"/>
                  </a:lnTo>
                  <a:lnTo>
                    <a:pt x="136472" y="79491"/>
                  </a:lnTo>
                  <a:lnTo>
                    <a:pt x="130226" y="72684"/>
                  </a:lnTo>
                  <a:lnTo>
                    <a:pt x="130226" y="56761"/>
                  </a:lnTo>
                  <a:lnTo>
                    <a:pt x="125979" y="52203"/>
                  </a:lnTo>
                  <a:lnTo>
                    <a:pt x="123793" y="47644"/>
                  </a:lnTo>
                  <a:lnTo>
                    <a:pt x="121669" y="45397"/>
                  </a:lnTo>
                  <a:lnTo>
                    <a:pt x="115424" y="45397"/>
                  </a:lnTo>
                  <a:lnTo>
                    <a:pt x="113300" y="47644"/>
                  </a:lnTo>
                  <a:lnTo>
                    <a:pt x="104743" y="47644"/>
                  </a:lnTo>
                  <a:lnTo>
                    <a:pt x="98497" y="49892"/>
                  </a:lnTo>
                  <a:lnTo>
                    <a:pt x="87755" y="49892"/>
                  </a:lnTo>
                  <a:lnTo>
                    <a:pt x="83507" y="47644"/>
                  </a:lnTo>
                  <a:lnTo>
                    <a:pt x="79197" y="47644"/>
                  </a:lnTo>
                  <a:lnTo>
                    <a:pt x="74888" y="49892"/>
                  </a:lnTo>
                  <a:lnTo>
                    <a:pt x="64208" y="49892"/>
                  </a:lnTo>
                  <a:lnTo>
                    <a:pt x="59898" y="47644"/>
                  </a:lnTo>
                  <a:lnTo>
                    <a:pt x="51341" y="49892"/>
                  </a:lnTo>
                  <a:lnTo>
                    <a:pt x="47031" y="47644"/>
                  </a:lnTo>
                  <a:lnTo>
                    <a:pt x="44908" y="49892"/>
                  </a:lnTo>
                  <a:lnTo>
                    <a:pt x="36351" y="47644"/>
                  </a:lnTo>
                  <a:lnTo>
                    <a:pt x="19175" y="56761"/>
                  </a:lnTo>
                  <a:lnTo>
                    <a:pt x="17051" y="59009"/>
                  </a:lnTo>
                  <a:lnTo>
                    <a:pt x="19175" y="63568"/>
                  </a:lnTo>
                  <a:lnTo>
                    <a:pt x="21361" y="65815"/>
                  </a:lnTo>
                  <a:lnTo>
                    <a:pt x="23484" y="70374"/>
                  </a:lnTo>
                  <a:lnTo>
                    <a:pt x="32041" y="79491"/>
                  </a:lnTo>
                  <a:lnTo>
                    <a:pt x="29918" y="88607"/>
                  </a:lnTo>
                  <a:lnTo>
                    <a:pt x="32041" y="93166"/>
                  </a:lnTo>
                  <a:lnTo>
                    <a:pt x="38287" y="102220"/>
                  </a:lnTo>
                  <a:lnTo>
                    <a:pt x="42597" y="113585"/>
                  </a:lnTo>
                  <a:lnTo>
                    <a:pt x="44721" y="124949"/>
                  </a:lnTo>
                  <a:lnTo>
                    <a:pt x="42597" y="134066"/>
                  </a:lnTo>
                  <a:lnTo>
                    <a:pt x="38287" y="143183"/>
                  </a:lnTo>
                  <a:lnTo>
                    <a:pt x="36164" y="145431"/>
                  </a:lnTo>
                  <a:lnTo>
                    <a:pt x="36164" y="154423"/>
                  </a:lnTo>
                  <a:lnTo>
                    <a:pt x="40348" y="154423"/>
                  </a:lnTo>
                  <a:lnTo>
                    <a:pt x="40348" y="165787"/>
                  </a:lnTo>
                  <a:lnTo>
                    <a:pt x="44658" y="179463"/>
                  </a:lnTo>
                  <a:lnTo>
                    <a:pt x="53215" y="193075"/>
                  </a:lnTo>
                  <a:lnTo>
                    <a:pt x="57524" y="208998"/>
                  </a:lnTo>
                  <a:lnTo>
                    <a:pt x="57524" y="220363"/>
                  </a:lnTo>
                  <a:lnTo>
                    <a:pt x="55401" y="224921"/>
                  </a:lnTo>
                  <a:lnTo>
                    <a:pt x="53215" y="231728"/>
                  </a:lnTo>
                  <a:lnTo>
                    <a:pt x="51091" y="234038"/>
                  </a:lnTo>
                  <a:lnTo>
                    <a:pt x="48968" y="238597"/>
                  </a:lnTo>
                  <a:lnTo>
                    <a:pt x="51091" y="243155"/>
                  </a:lnTo>
                  <a:lnTo>
                    <a:pt x="51091" y="249961"/>
                  </a:lnTo>
                  <a:lnTo>
                    <a:pt x="48968" y="252209"/>
                  </a:lnTo>
                  <a:lnTo>
                    <a:pt x="44658" y="254520"/>
                  </a:lnTo>
                  <a:lnTo>
                    <a:pt x="38412" y="254520"/>
                  </a:lnTo>
                  <a:lnTo>
                    <a:pt x="34102" y="261326"/>
                  </a:lnTo>
                  <a:lnTo>
                    <a:pt x="36288" y="270443"/>
                  </a:lnTo>
                  <a:lnTo>
                    <a:pt x="27732" y="270443"/>
                  </a:lnTo>
                  <a:lnTo>
                    <a:pt x="23422" y="272691"/>
                  </a:lnTo>
                  <a:lnTo>
                    <a:pt x="23422" y="284055"/>
                  </a:lnTo>
                  <a:lnTo>
                    <a:pt x="21299" y="288614"/>
                  </a:lnTo>
                  <a:lnTo>
                    <a:pt x="21299" y="293172"/>
                  </a:lnTo>
                  <a:lnTo>
                    <a:pt x="16989" y="297730"/>
                  </a:lnTo>
                  <a:lnTo>
                    <a:pt x="16989" y="325018"/>
                  </a:lnTo>
                  <a:lnTo>
                    <a:pt x="12679" y="327266"/>
                  </a:lnTo>
                  <a:lnTo>
                    <a:pt x="10556" y="329576"/>
                  </a:lnTo>
                  <a:lnTo>
                    <a:pt x="10556" y="345500"/>
                  </a:lnTo>
                  <a:lnTo>
                    <a:pt x="1999" y="352306"/>
                  </a:lnTo>
                  <a:lnTo>
                    <a:pt x="1999" y="365981"/>
                  </a:lnTo>
                  <a:lnTo>
                    <a:pt x="6246" y="372787"/>
                  </a:lnTo>
                  <a:lnTo>
                    <a:pt x="0" y="379594"/>
                  </a:lnTo>
                  <a:lnTo>
                    <a:pt x="0" y="395517"/>
                  </a:lnTo>
                  <a:lnTo>
                    <a:pt x="6246" y="395517"/>
                  </a:lnTo>
                  <a:lnTo>
                    <a:pt x="12492" y="393269"/>
                  </a:lnTo>
                  <a:lnTo>
                    <a:pt x="14678" y="395517"/>
                  </a:lnTo>
                  <a:lnTo>
                    <a:pt x="25358" y="395517"/>
                  </a:lnTo>
                  <a:lnTo>
                    <a:pt x="31604" y="388710"/>
                  </a:lnTo>
                  <a:lnTo>
                    <a:pt x="31604" y="386400"/>
                  </a:lnTo>
                  <a:lnTo>
                    <a:pt x="42347" y="386400"/>
                  </a:lnTo>
                  <a:lnTo>
                    <a:pt x="44470" y="388710"/>
                  </a:lnTo>
                  <a:lnTo>
                    <a:pt x="46594" y="393269"/>
                  </a:lnTo>
                  <a:lnTo>
                    <a:pt x="55213" y="397827"/>
                  </a:lnTo>
                  <a:lnTo>
                    <a:pt x="59461" y="397827"/>
                  </a:lnTo>
                  <a:lnTo>
                    <a:pt x="61584" y="400075"/>
                  </a:lnTo>
                  <a:lnTo>
                    <a:pt x="170887" y="400075"/>
                  </a:lnTo>
                  <a:lnTo>
                    <a:pt x="170887" y="402323"/>
                  </a:lnTo>
                  <a:lnTo>
                    <a:pt x="179444" y="411440"/>
                  </a:lnTo>
                  <a:lnTo>
                    <a:pt x="192310" y="411440"/>
                  </a:lnTo>
                  <a:lnTo>
                    <a:pt x="194496" y="415998"/>
                  </a:lnTo>
                  <a:lnTo>
                    <a:pt x="220166" y="413688"/>
                  </a:lnTo>
                  <a:lnTo>
                    <a:pt x="222353" y="418246"/>
                  </a:lnTo>
                  <a:lnTo>
                    <a:pt x="248023" y="418246"/>
                  </a:lnTo>
                  <a:lnTo>
                    <a:pt x="260889" y="415998"/>
                  </a:lnTo>
                  <a:lnTo>
                    <a:pt x="278065" y="413688"/>
                  </a:lnTo>
                  <a:lnTo>
                    <a:pt x="290557" y="409192"/>
                  </a:lnTo>
                  <a:lnTo>
                    <a:pt x="294867" y="406881"/>
                  </a:lnTo>
                  <a:lnTo>
                    <a:pt x="263138" y="372975"/>
                  </a:lnTo>
                  <a:lnTo>
                    <a:pt x="263138" y="366168"/>
                  </a:lnTo>
                  <a:lnTo>
                    <a:pt x="261014" y="361610"/>
                  </a:lnTo>
                  <a:lnTo>
                    <a:pt x="261014" y="266072"/>
                  </a:lnTo>
                  <a:lnTo>
                    <a:pt x="306047" y="268319"/>
                  </a:lnTo>
                  <a:lnTo>
                    <a:pt x="308171" y="268319"/>
                  </a:lnTo>
                  <a:lnTo>
                    <a:pt x="312418" y="263761"/>
                  </a:lnTo>
                  <a:lnTo>
                    <a:pt x="312418" y="254707"/>
                  </a:lnTo>
                  <a:lnTo>
                    <a:pt x="310294" y="252396"/>
                  </a:lnTo>
                  <a:lnTo>
                    <a:pt x="310294" y="250148"/>
                  </a:lnTo>
                  <a:lnTo>
                    <a:pt x="316540" y="247838"/>
                  </a:lnTo>
                  <a:lnTo>
                    <a:pt x="312230" y="243342"/>
                  </a:lnTo>
                  <a:lnTo>
                    <a:pt x="312230" y="223110"/>
                  </a:lnTo>
                  <a:lnTo>
                    <a:pt x="314416" y="223110"/>
                  </a:lnTo>
                  <a:lnTo>
                    <a:pt x="316540" y="220800"/>
                  </a:lnTo>
                  <a:lnTo>
                    <a:pt x="316540" y="213744"/>
                  </a:lnTo>
                  <a:lnTo>
                    <a:pt x="312230" y="209186"/>
                  </a:lnTo>
                  <a:close/>
                  <a:moveTo>
                    <a:pt x="14615" y="43148"/>
                  </a:moveTo>
                  <a:lnTo>
                    <a:pt x="14615" y="45459"/>
                  </a:lnTo>
                  <a:lnTo>
                    <a:pt x="16739" y="45459"/>
                  </a:lnTo>
                  <a:lnTo>
                    <a:pt x="18863" y="43148"/>
                  </a:lnTo>
                  <a:lnTo>
                    <a:pt x="23172" y="40901"/>
                  </a:lnTo>
                  <a:lnTo>
                    <a:pt x="25296" y="38590"/>
                  </a:lnTo>
                  <a:lnTo>
                    <a:pt x="25296" y="36342"/>
                  </a:lnTo>
                  <a:lnTo>
                    <a:pt x="23172" y="31784"/>
                  </a:lnTo>
                  <a:lnTo>
                    <a:pt x="23172" y="29536"/>
                  </a:lnTo>
                  <a:lnTo>
                    <a:pt x="21048" y="24977"/>
                  </a:lnTo>
                  <a:lnTo>
                    <a:pt x="33853" y="13613"/>
                  </a:lnTo>
                  <a:lnTo>
                    <a:pt x="36039" y="9054"/>
                  </a:lnTo>
                  <a:lnTo>
                    <a:pt x="36039" y="6744"/>
                  </a:lnTo>
                  <a:lnTo>
                    <a:pt x="34102" y="4558"/>
                  </a:lnTo>
                  <a:lnTo>
                    <a:pt x="34102" y="2248"/>
                  </a:lnTo>
                  <a:lnTo>
                    <a:pt x="31979" y="0"/>
                  </a:lnTo>
                  <a:lnTo>
                    <a:pt x="29855" y="2248"/>
                  </a:lnTo>
                  <a:lnTo>
                    <a:pt x="25546" y="4558"/>
                  </a:lnTo>
                  <a:lnTo>
                    <a:pt x="23422" y="6806"/>
                  </a:lnTo>
                  <a:lnTo>
                    <a:pt x="19112" y="9117"/>
                  </a:lnTo>
                  <a:lnTo>
                    <a:pt x="19112" y="15923"/>
                  </a:lnTo>
                  <a:lnTo>
                    <a:pt x="12866" y="15923"/>
                  </a:lnTo>
                  <a:lnTo>
                    <a:pt x="12866" y="22730"/>
                  </a:lnTo>
                  <a:close/>
                </a:path>
              </a:pathLst>
            </a:custGeom>
            <a:solidFill>
              <a:srgbClr val="A6A6A6"/>
            </a:solidFill>
            <a:ln w="6245" cap="flat">
              <a:noFill/>
              <a:prstDash val="solid"/>
              <a:miter/>
            </a:ln>
          </p:spPr>
          <p:txBody>
            <a:bodyPr rtlCol="0" anchor="ctr"/>
            <a:lstStyle/>
            <a:p>
              <a:endParaRPr lang="en-US" noProof="0" dirty="0"/>
            </a:p>
          </p:txBody>
        </p:sp>
        <p:sp>
          <p:nvSpPr>
            <p:cNvPr id="5277" name="Serbest Form 5276">
              <a:extLst>
                <a:ext uri="{FF2B5EF4-FFF2-40B4-BE49-F238E27FC236}">
                  <a16:creationId xmlns:a16="http://schemas.microsoft.com/office/drawing/2014/main" id="{CF18130A-1468-CC49-8241-460ECED35B4E}"/>
                </a:ext>
              </a:extLst>
            </p:cNvPr>
            <p:cNvSpPr/>
            <p:nvPr/>
          </p:nvSpPr>
          <p:spPr>
            <a:xfrm>
              <a:off x="5969345" y="2681167"/>
              <a:ext cx="316539" cy="418246"/>
            </a:xfrm>
            <a:custGeom>
              <a:avLst/>
              <a:gdLst>
                <a:gd name="connsiteX0" fmla="*/ 312418 w 316539"/>
                <a:gd name="connsiteY0" fmla="*/ 206938 h 418246"/>
                <a:gd name="connsiteX1" fmla="*/ 303861 w 316539"/>
                <a:gd name="connsiteY1" fmla="*/ 206938 h 418246"/>
                <a:gd name="connsiteX2" fmla="*/ 299614 w 316539"/>
                <a:gd name="connsiteY2" fmla="*/ 202379 h 418246"/>
                <a:gd name="connsiteX3" fmla="*/ 295304 w 316539"/>
                <a:gd name="connsiteY3" fmla="*/ 202379 h 418246"/>
                <a:gd name="connsiteX4" fmla="*/ 295304 w 316539"/>
                <a:gd name="connsiteY4" fmla="*/ 206938 h 418246"/>
                <a:gd name="connsiteX5" fmla="*/ 286747 w 316539"/>
                <a:gd name="connsiteY5" fmla="*/ 209186 h 418246"/>
                <a:gd name="connsiteX6" fmla="*/ 276004 w 316539"/>
                <a:gd name="connsiteY6" fmla="*/ 206938 h 418246"/>
                <a:gd name="connsiteX7" fmla="*/ 273881 w 316539"/>
                <a:gd name="connsiteY7" fmla="*/ 213744 h 418246"/>
                <a:gd name="connsiteX8" fmla="*/ 271757 w 316539"/>
                <a:gd name="connsiteY8" fmla="*/ 211496 h 418246"/>
                <a:gd name="connsiteX9" fmla="*/ 269571 w 316539"/>
                <a:gd name="connsiteY9" fmla="*/ 211496 h 418246"/>
                <a:gd name="connsiteX10" fmla="*/ 267447 w 316539"/>
                <a:gd name="connsiteY10" fmla="*/ 209186 h 418246"/>
                <a:gd name="connsiteX11" fmla="*/ 267447 w 316539"/>
                <a:gd name="connsiteY11" fmla="*/ 200069 h 418246"/>
                <a:gd name="connsiteX12" fmla="*/ 269571 w 316539"/>
                <a:gd name="connsiteY12" fmla="*/ 197821 h 418246"/>
                <a:gd name="connsiteX13" fmla="*/ 269571 w 316539"/>
                <a:gd name="connsiteY13" fmla="*/ 193263 h 418246"/>
                <a:gd name="connsiteX14" fmla="*/ 271757 w 316539"/>
                <a:gd name="connsiteY14" fmla="*/ 188704 h 418246"/>
                <a:gd name="connsiteX15" fmla="*/ 271757 w 316539"/>
                <a:gd name="connsiteY15" fmla="*/ 181898 h 418246"/>
                <a:gd name="connsiteX16" fmla="*/ 269571 w 316539"/>
                <a:gd name="connsiteY16" fmla="*/ 179650 h 418246"/>
                <a:gd name="connsiteX17" fmla="*/ 265324 w 316539"/>
                <a:gd name="connsiteY17" fmla="*/ 170533 h 418246"/>
                <a:gd name="connsiteX18" fmla="*/ 261014 w 316539"/>
                <a:gd name="connsiteY18" fmla="*/ 163727 h 418246"/>
                <a:gd name="connsiteX19" fmla="*/ 258891 w 316539"/>
                <a:gd name="connsiteY19" fmla="*/ 156858 h 418246"/>
                <a:gd name="connsiteX20" fmla="*/ 258891 w 316539"/>
                <a:gd name="connsiteY20" fmla="*/ 152362 h 418246"/>
                <a:gd name="connsiteX21" fmla="*/ 261014 w 316539"/>
                <a:gd name="connsiteY21" fmla="*/ 150052 h 418246"/>
                <a:gd name="connsiteX22" fmla="*/ 261014 w 316539"/>
                <a:gd name="connsiteY22" fmla="*/ 145493 h 418246"/>
                <a:gd name="connsiteX23" fmla="*/ 258891 w 316539"/>
                <a:gd name="connsiteY23" fmla="*/ 136439 h 418246"/>
                <a:gd name="connsiteX24" fmla="*/ 261014 w 316539"/>
                <a:gd name="connsiteY24" fmla="*/ 134129 h 418246"/>
                <a:gd name="connsiteX25" fmla="*/ 263138 w 316539"/>
                <a:gd name="connsiteY25" fmla="*/ 129570 h 418246"/>
                <a:gd name="connsiteX26" fmla="*/ 263138 w 316539"/>
                <a:gd name="connsiteY26" fmla="*/ 125012 h 418246"/>
                <a:gd name="connsiteX27" fmla="*/ 261014 w 316539"/>
                <a:gd name="connsiteY27" fmla="*/ 120516 h 418246"/>
                <a:gd name="connsiteX28" fmla="*/ 256705 w 316539"/>
                <a:gd name="connsiteY28" fmla="*/ 115958 h 418246"/>
                <a:gd name="connsiteX29" fmla="*/ 254581 w 316539"/>
                <a:gd name="connsiteY29" fmla="*/ 109089 h 418246"/>
                <a:gd name="connsiteX30" fmla="*/ 258891 w 316539"/>
                <a:gd name="connsiteY30" fmla="*/ 102282 h 418246"/>
                <a:gd name="connsiteX31" fmla="*/ 258891 w 316539"/>
                <a:gd name="connsiteY31" fmla="*/ 93228 h 418246"/>
                <a:gd name="connsiteX32" fmla="*/ 226725 w 316539"/>
                <a:gd name="connsiteY32" fmla="*/ 93228 h 418246"/>
                <a:gd name="connsiteX33" fmla="*/ 226725 w 316539"/>
                <a:gd name="connsiteY33" fmla="*/ 84111 h 418246"/>
                <a:gd name="connsiteX34" fmla="*/ 222477 w 316539"/>
                <a:gd name="connsiteY34" fmla="*/ 81801 h 418246"/>
                <a:gd name="connsiteX35" fmla="*/ 218168 w 316539"/>
                <a:gd name="connsiteY35" fmla="*/ 81801 h 418246"/>
                <a:gd name="connsiteX36" fmla="*/ 218168 w 316539"/>
                <a:gd name="connsiteY36" fmla="*/ 84111 h 418246"/>
                <a:gd name="connsiteX37" fmla="*/ 200991 w 316539"/>
                <a:gd name="connsiteY37" fmla="*/ 84111 h 418246"/>
                <a:gd name="connsiteX38" fmla="*/ 198868 w 316539"/>
                <a:gd name="connsiteY38" fmla="*/ 86359 h 418246"/>
                <a:gd name="connsiteX39" fmla="*/ 198868 w 316539"/>
                <a:gd name="connsiteY39" fmla="*/ 88670 h 418246"/>
                <a:gd name="connsiteX40" fmla="*/ 200991 w 316539"/>
                <a:gd name="connsiteY40" fmla="*/ 90918 h 418246"/>
                <a:gd name="connsiteX41" fmla="*/ 203178 w 316539"/>
                <a:gd name="connsiteY41" fmla="*/ 95476 h 418246"/>
                <a:gd name="connsiteX42" fmla="*/ 203178 w 316539"/>
                <a:gd name="connsiteY42" fmla="*/ 100035 h 418246"/>
                <a:gd name="connsiteX43" fmla="*/ 198868 w 316539"/>
                <a:gd name="connsiteY43" fmla="*/ 100035 h 418246"/>
                <a:gd name="connsiteX44" fmla="*/ 198868 w 316539"/>
                <a:gd name="connsiteY44" fmla="*/ 102282 h 418246"/>
                <a:gd name="connsiteX45" fmla="*/ 196495 w 316539"/>
                <a:gd name="connsiteY45" fmla="*/ 104468 h 418246"/>
                <a:gd name="connsiteX46" fmla="*/ 196495 w 316539"/>
                <a:gd name="connsiteY46" fmla="*/ 111274 h 418246"/>
                <a:gd name="connsiteX47" fmla="*/ 181504 w 316539"/>
                <a:gd name="connsiteY47" fmla="*/ 113522 h 418246"/>
                <a:gd name="connsiteX48" fmla="*/ 179319 w 316539"/>
                <a:gd name="connsiteY48" fmla="*/ 111274 h 418246"/>
                <a:gd name="connsiteX49" fmla="*/ 175071 w 316539"/>
                <a:gd name="connsiteY49" fmla="*/ 113522 h 418246"/>
                <a:gd name="connsiteX50" fmla="*/ 166515 w 316539"/>
                <a:gd name="connsiteY50" fmla="*/ 113522 h 418246"/>
                <a:gd name="connsiteX51" fmla="*/ 164328 w 316539"/>
                <a:gd name="connsiteY51" fmla="*/ 118081 h 418246"/>
                <a:gd name="connsiteX52" fmla="*/ 160081 w 316539"/>
                <a:gd name="connsiteY52" fmla="*/ 115833 h 418246"/>
                <a:gd name="connsiteX53" fmla="*/ 149339 w 316539"/>
                <a:gd name="connsiteY53" fmla="*/ 115833 h 418246"/>
                <a:gd name="connsiteX54" fmla="*/ 145029 w 316539"/>
                <a:gd name="connsiteY54" fmla="*/ 106716 h 418246"/>
                <a:gd name="connsiteX55" fmla="*/ 142905 w 316539"/>
                <a:gd name="connsiteY55" fmla="*/ 104468 h 418246"/>
                <a:gd name="connsiteX56" fmla="*/ 142905 w 316539"/>
                <a:gd name="connsiteY56" fmla="*/ 99910 h 418246"/>
                <a:gd name="connsiteX57" fmla="*/ 138658 w 316539"/>
                <a:gd name="connsiteY57" fmla="*/ 95351 h 418246"/>
                <a:gd name="connsiteX58" fmla="*/ 136472 w 316539"/>
                <a:gd name="connsiteY58" fmla="*/ 95351 h 418246"/>
                <a:gd name="connsiteX59" fmla="*/ 134348 w 316539"/>
                <a:gd name="connsiteY59" fmla="*/ 93103 h 418246"/>
                <a:gd name="connsiteX60" fmla="*/ 134348 w 316539"/>
                <a:gd name="connsiteY60" fmla="*/ 90793 h 418246"/>
                <a:gd name="connsiteX61" fmla="*/ 136472 w 316539"/>
                <a:gd name="connsiteY61" fmla="*/ 88545 h 418246"/>
                <a:gd name="connsiteX62" fmla="*/ 136472 w 316539"/>
                <a:gd name="connsiteY62" fmla="*/ 79491 h 418246"/>
                <a:gd name="connsiteX63" fmla="*/ 130226 w 316539"/>
                <a:gd name="connsiteY63" fmla="*/ 72684 h 418246"/>
                <a:gd name="connsiteX64" fmla="*/ 130226 w 316539"/>
                <a:gd name="connsiteY64" fmla="*/ 56761 h 418246"/>
                <a:gd name="connsiteX65" fmla="*/ 125979 w 316539"/>
                <a:gd name="connsiteY65" fmla="*/ 52203 h 418246"/>
                <a:gd name="connsiteX66" fmla="*/ 123793 w 316539"/>
                <a:gd name="connsiteY66" fmla="*/ 47644 h 418246"/>
                <a:gd name="connsiteX67" fmla="*/ 121669 w 316539"/>
                <a:gd name="connsiteY67" fmla="*/ 45397 h 418246"/>
                <a:gd name="connsiteX68" fmla="*/ 115424 w 316539"/>
                <a:gd name="connsiteY68" fmla="*/ 45397 h 418246"/>
                <a:gd name="connsiteX69" fmla="*/ 113300 w 316539"/>
                <a:gd name="connsiteY69" fmla="*/ 47644 h 418246"/>
                <a:gd name="connsiteX70" fmla="*/ 104743 w 316539"/>
                <a:gd name="connsiteY70" fmla="*/ 47644 h 418246"/>
                <a:gd name="connsiteX71" fmla="*/ 98497 w 316539"/>
                <a:gd name="connsiteY71" fmla="*/ 49892 h 418246"/>
                <a:gd name="connsiteX72" fmla="*/ 87755 w 316539"/>
                <a:gd name="connsiteY72" fmla="*/ 49892 h 418246"/>
                <a:gd name="connsiteX73" fmla="*/ 83507 w 316539"/>
                <a:gd name="connsiteY73" fmla="*/ 47644 h 418246"/>
                <a:gd name="connsiteX74" fmla="*/ 79197 w 316539"/>
                <a:gd name="connsiteY74" fmla="*/ 47644 h 418246"/>
                <a:gd name="connsiteX75" fmla="*/ 74888 w 316539"/>
                <a:gd name="connsiteY75" fmla="*/ 49892 h 418246"/>
                <a:gd name="connsiteX76" fmla="*/ 64208 w 316539"/>
                <a:gd name="connsiteY76" fmla="*/ 49892 h 418246"/>
                <a:gd name="connsiteX77" fmla="*/ 59898 w 316539"/>
                <a:gd name="connsiteY77" fmla="*/ 47644 h 418246"/>
                <a:gd name="connsiteX78" fmla="*/ 51341 w 316539"/>
                <a:gd name="connsiteY78" fmla="*/ 49892 h 418246"/>
                <a:gd name="connsiteX79" fmla="*/ 47031 w 316539"/>
                <a:gd name="connsiteY79" fmla="*/ 47644 h 418246"/>
                <a:gd name="connsiteX80" fmla="*/ 44908 w 316539"/>
                <a:gd name="connsiteY80" fmla="*/ 49892 h 418246"/>
                <a:gd name="connsiteX81" fmla="*/ 36351 w 316539"/>
                <a:gd name="connsiteY81" fmla="*/ 47644 h 418246"/>
                <a:gd name="connsiteX82" fmla="*/ 19175 w 316539"/>
                <a:gd name="connsiteY82" fmla="*/ 56761 h 418246"/>
                <a:gd name="connsiteX83" fmla="*/ 17051 w 316539"/>
                <a:gd name="connsiteY83" fmla="*/ 59009 h 418246"/>
                <a:gd name="connsiteX84" fmla="*/ 19175 w 316539"/>
                <a:gd name="connsiteY84" fmla="*/ 63568 h 418246"/>
                <a:gd name="connsiteX85" fmla="*/ 21361 w 316539"/>
                <a:gd name="connsiteY85" fmla="*/ 65815 h 418246"/>
                <a:gd name="connsiteX86" fmla="*/ 23484 w 316539"/>
                <a:gd name="connsiteY86" fmla="*/ 70374 h 418246"/>
                <a:gd name="connsiteX87" fmla="*/ 32041 w 316539"/>
                <a:gd name="connsiteY87" fmla="*/ 79491 h 418246"/>
                <a:gd name="connsiteX88" fmla="*/ 29918 w 316539"/>
                <a:gd name="connsiteY88" fmla="*/ 88607 h 418246"/>
                <a:gd name="connsiteX89" fmla="*/ 32041 w 316539"/>
                <a:gd name="connsiteY89" fmla="*/ 93166 h 418246"/>
                <a:gd name="connsiteX90" fmla="*/ 38287 w 316539"/>
                <a:gd name="connsiteY90" fmla="*/ 102220 h 418246"/>
                <a:gd name="connsiteX91" fmla="*/ 42597 w 316539"/>
                <a:gd name="connsiteY91" fmla="*/ 113585 h 418246"/>
                <a:gd name="connsiteX92" fmla="*/ 44721 w 316539"/>
                <a:gd name="connsiteY92" fmla="*/ 124949 h 418246"/>
                <a:gd name="connsiteX93" fmla="*/ 42597 w 316539"/>
                <a:gd name="connsiteY93" fmla="*/ 134066 h 418246"/>
                <a:gd name="connsiteX94" fmla="*/ 38287 w 316539"/>
                <a:gd name="connsiteY94" fmla="*/ 143183 h 418246"/>
                <a:gd name="connsiteX95" fmla="*/ 36164 w 316539"/>
                <a:gd name="connsiteY95" fmla="*/ 145431 h 418246"/>
                <a:gd name="connsiteX96" fmla="*/ 36164 w 316539"/>
                <a:gd name="connsiteY96" fmla="*/ 154423 h 418246"/>
                <a:gd name="connsiteX97" fmla="*/ 40348 w 316539"/>
                <a:gd name="connsiteY97" fmla="*/ 154423 h 418246"/>
                <a:gd name="connsiteX98" fmla="*/ 40348 w 316539"/>
                <a:gd name="connsiteY98" fmla="*/ 165787 h 418246"/>
                <a:gd name="connsiteX99" fmla="*/ 44658 w 316539"/>
                <a:gd name="connsiteY99" fmla="*/ 179463 h 418246"/>
                <a:gd name="connsiteX100" fmla="*/ 53215 w 316539"/>
                <a:gd name="connsiteY100" fmla="*/ 193075 h 418246"/>
                <a:gd name="connsiteX101" fmla="*/ 57524 w 316539"/>
                <a:gd name="connsiteY101" fmla="*/ 208998 h 418246"/>
                <a:gd name="connsiteX102" fmla="*/ 57524 w 316539"/>
                <a:gd name="connsiteY102" fmla="*/ 220363 h 418246"/>
                <a:gd name="connsiteX103" fmla="*/ 55401 w 316539"/>
                <a:gd name="connsiteY103" fmla="*/ 224921 h 418246"/>
                <a:gd name="connsiteX104" fmla="*/ 53215 w 316539"/>
                <a:gd name="connsiteY104" fmla="*/ 231728 h 418246"/>
                <a:gd name="connsiteX105" fmla="*/ 51091 w 316539"/>
                <a:gd name="connsiteY105" fmla="*/ 234038 h 418246"/>
                <a:gd name="connsiteX106" fmla="*/ 48968 w 316539"/>
                <a:gd name="connsiteY106" fmla="*/ 238597 h 418246"/>
                <a:gd name="connsiteX107" fmla="*/ 51091 w 316539"/>
                <a:gd name="connsiteY107" fmla="*/ 243155 h 418246"/>
                <a:gd name="connsiteX108" fmla="*/ 51091 w 316539"/>
                <a:gd name="connsiteY108" fmla="*/ 249961 h 418246"/>
                <a:gd name="connsiteX109" fmla="*/ 48968 w 316539"/>
                <a:gd name="connsiteY109" fmla="*/ 252209 h 418246"/>
                <a:gd name="connsiteX110" fmla="*/ 44658 w 316539"/>
                <a:gd name="connsiteY110" fmla="*/ 254520 h 418246"/>
                <a:gd name="connsiteX111" fmla="*/ 38412 w 316539"/>
                <a:gd name="connsiteY111" fmla="*/ 254520 h 418246"/>
                <a:gd name="connsiteX112" fmla="*/ 34102 w 316539"/>
                <a:gd name="connsiteY112" fmla="*/ 261326 h 418246"/>
                <a:gd name="connsiteX113" fmla="*/ 36288 w 316539"/>
                <a:gd name="connsiteY113" fmla="*/ 270443 h 418246"/>
                <a:gd name="connsiteX114" fmla="*/ 27732 w 316539"/>
                <a:gd name="connsiteY114" fmla="*/ 270443 h 418246"/>
                <a:gd name="connsiteX115" fmla="*/ 23422 w 316539"/>
                <a:gd name="connsiteY115" fmla="*/ 272691 h 418246"/>
                <a:gd name="connsiteX116" fmla="*/ 23422 w 316539"/>
                <a:gd name="connsiteY116" fmla="*/ 284055 h 418246"/>
                <a:gd name="connsiteX117" fmla="*/ 21299 w 316539"/>
                <a:gd name="connsiteY117" fmla="*/ 288614 h 418246"/>
                <a:gd name="connsiteX118" fmla="*/ 21299 w 316539"/>
                <a:gd name="connsiteY118" fmla="*/ 293172 h 418246"/>
                <a:gd name="connsiteX119" fmla="*/ 16989 w 316539"/>
                <a:gd name="connsiteY119" fmla="*/ 297730 h 418246"/>
                <a:gd name="connsiteX120" fmla="*/ 16989 w 316539"/>
                <a:gd name="connsiteY120" fmla="*/ 325018 h 418246"/>
                <a:gd name="connsiteX121" fmla="*/ 12679 w 316539"/>
                <a:gd name="connsiteY121" fmla="*/ 327266 h 418246"/>
                <a:gd name="connsiteX122" fmla="*/ 10556 w 316539"/>
                <a:gd name="connsiteY122" fmla="*/ 329576 h 418246"/>
                <a:gd name="connsiteX123" fmla="*/ 10556 w 316539"/>
                <a:gd name="connsiteY123" fmla="*/ 345500 h 418246"/>
                <a:gd name="connsiteX124" fmla="*/ 1999 w 316539"/>
                <a:gd name="connsiteY124" fmla="*/ 352306 h 418246"/>
                <a:gd name="connsiteX125" fmla="*/ 1999 w 316539"/>
                <a:gd name="connsiteY125" fmla="*/ 365981 h 418246"/>
                <a:gd name="connsiteX126" fmla="*/ 6246 w 316539"/>
                <a:gd name="connsiteY126" fmla="*/ 372787 h 418246"/>
                <a:gd name="connsiteX127" fmla="*/ 0 w 316539"/>
                <a:gd name="connsiteY127" fmla="*/ 379594 h 418246"/>
                <a:gd name="connsiteX128" fmla="*/ 0 w 316539"/>
                <a:gd name="connsiteY128" fmla="*/ 395517 h 418246"/>
                <a:gd name="connsiteX129" fmla="*/ 6246 w 316539"/>
                <a:gd name="connsiteY129" fmla="*/ 395517 h 418246"/>
                <a:gd name="connsiteX130" fmla="*/ 12492 w 316539"/>
                <a:gd name="connsiteY130" fmla="*/ 393269 h 418246"/>
                <a:gd name="connsiteX131" fmla="*/ 14678 w 316539"/>
                <a:gd name="connsiteY131" fmla="*/ 395517 h 418246"/>
                <a:gd name="connsiteX132" fmla="*/ 25358 w 316539"/>
                <a:gd name="connsiteY132" fmla="*/ 395517 h 418246"/>
                <a:gd name="connsiteX133" fmla="*/ 31604 w 316539"/>
                <a:gd name="connsiteY133" fmla="*/ 388710 h 418246"/>
                <a:gd name="connsiteX134" fmla="*/ 31604 w 316539"/>
                <a:gd name="connsiteY134" fmla="*/ 386400 h 418246"/>
                <a:gd name="connsiteX135" fmla="*/ 42347 w 316539"/>
                <a:gd name="connsiteY135" fmla="*/ 386400 h 418246"/>
                <a:gd name="connsiteX136" fmla="*/ 44470 w 316539"/>
                <a:gd name="connsiteY136" fmla="*/ 388710 h 418246"/>
                <a:gd name="connsiteX137" fmla="*/ 46594 w 316539"/>
                <a:gd name="connsiteY137" fmla="*/ 393269 h 418246"/>
                <a:gd name="connsiteX138" fmla="*/ 55213 w 316539"/>
                <a:gd name="connsiteY138" fmla="*/ 397827 h 418246"/>
                <a:gd name="connsiteX139" fmla="*/ 59461 w 316539"/>
                <a:gd name="connsiteY139" fmla="*/ 397827 h 418246"/>
                <a:gd name="connsiteX140" fmla="*/ 61584 w 316539"/>
                <a:gd name="connsiteY140" fmla="*/ 400075 h 418246"/>
                <a:gd name="connsiteX141" fmla="*/ 170887 w 316539"/>
                <a:gd name="connsiteY141" fmla="*/ 400075 h 418246"/>
                <a:gd name="connsiteX142" fmla="*/ 170887 w 316539"/>
                <a:gd name="connsiteY142" fmla="*/ 402323 h 418246"/>
                <a:gd name="connsiteX143" fmla="*/ 179444 w 316539"/>
                <a:gd name="connsiteY143" fmla="*/ 411440 h 418246"/>
                <a:gd name="connsiteX144" fmla="*/ 192310 w 316539"/>
                <a:gd name="connsiteY144" fmla="*/ 411440 h 418246"/>
                <a:gd name="connsiteX145" fmla="*/ 194496 w 316539"/>
                <a:gd name="connsiteY145" fmla="*/ 415998 h 418246"/>
                <a:gd name="connsiteX146" fmla="*/ 220166 w 316539"/>
                <a:gd name="connsiteY146" fmla="*/ 413688 h 418246"/>
                <a:gd name="connsiteX147" fmla="*/ 222353 w 316539"/>
                <a:gd name="connsiteY147" fmla="*/ 418246 h 418246"/>
                <a:gd name="connsiteX148" fmla="*/ 248023 w 316539"/>
                <a:gd name="connsiteY148" fmla="*/ 418246 h 418246"/>
                <a:gd name="connsiteX149" fmla="*/ 260889 w 316539"/>
                <a:gd name="connsiteY149" fmla="*/ 415998 h 418246"/>
                <a:gd name="connsiteX150" fmla="*/ 278003 w 316539"/>
                <a:gd name="connsiteY150" fmla="*/ 413688 h 418246"/>
                <a:gd name="connsiteX151" fmla="*/ 290869 w 316539"/>
                <a:gd name="connsiteY151" fmla="*/ 409192 h 418246"/>
                <a:gd name="connsiteX152" fmla="*/ 295179 w 316539"/>
                <a:gd name="connsiteY152" fmla="*/ 406881 h 418246"/>
                <a:gd name="connsiteX153" fmla="*/ 263138 w 316539"/>
                <a:gd name="connsiteY153" fmla="*/ 372975 h 418246"/>
                <a:gd name="connsiteX154" fmla="*/ 263138 w 316539"/>
                <a:gd name="connsiteY154" fmla="*/ 366168 h 418246"/>
                <a:gd name="connsiteX155" fmla="*/ 261014 w 316539"/>
                <a:gd name="connsiteY155" fmla="*/ 361610 h 418246"/>
                <a:gd name="connsiteX156" fmla="*/ 261014 w 316539"/>
                <a:gd name="connsiteY156" fmla="*/ 266072 h 418246"/>
                <a:gd name="connsiteX157" fmla="*/ 306047 w 316539"/>
                <a:gd name="connsiteY157" fmla="*/ 268319 h 418246"/>
                <a:gd name="connsiteX158" fmla="*/ 308171 w 316539"/>
                <a:gd name="connsiteY158" fmla="*/ 268319 h 418246"/>
                <a:gd name="connsiteX159" fmla="*/ 312418 w 316539"/>
                <a:gd name="connsiteY159" fmla="*/ 263761 h 418246"/>
                <a:gd name="connsiteX160" fmla="*/ 312418 w 316539"/>
                <a:gd name="connsiteY160" fmla="*/ 254707 h 418246"/>
                <a:gd name="connsiteX161" fmla="*/ 310294 w 316539"/>
                <a:gd name="connsiteY161" fmla="*/ 252396 h 418246"/>
                <a:gd name="connsiteX162" fmla="*/ 310294 w 316539"/>
                <a:gd name="connsiteY162" fmla="*/ 250148 h 418246"/>
                <a:gd name="connsiteX163" fmla="*/ 316540 w 316539"/>
                <a:gd name="connsiteY163" fmla="*/ 247838 h 418246"/>
                <a:gd name="connsiteX164" fmla="*/ 312230 w 316539"/>
                <a:gd name="connsiteY164" fmla="*/ 243342 h 418246"/>
                <a:gd name="connsiteX165" fmla="*/ 312230 w 316539"/>
                <a:gd name="connsiteY165" fmla="*/ 223110 h 418246"/>
                <a:gd name="connsiteX166" fmla="*/ 314416 w 316539"/>
                <a:gd name="connsiteY166" fmla="*/ 223110 h 418246"/>
                <a:gd name="connsiteX167" fmla="*/ 316540 w 316539"/>
                <a:gd name="connsiteY167" fmla="*/ 220800 h 418246"/>
                <a:gd name="connsiteX168" fmla="*/ 316540 w 316539"/>
                <a:gd name="connsiteY168" fmla="*/ 213744 h 418246"/>
                <a:gd name="connsiteX169" fmla="*/ 312230 w 316539"/>
                <a:gd name="connsiteY169" fmla="*/ 209186 h 418246"/>
                <a:gd name="connsiteX170" fmla="*/ 14615 w 316539"/>
                <a:gd name="connsiteY170" fmla="*/ 43148 h 418246"/>
                <a:gd name="connsiteX171" fmla="*/ 14615 w 316539"/>
                <a:gd name="connsiteY171" fmla="*/ 45459 h 418246"/>
                <a:gd name="connsiteX172" fmla="*/ 16739 w 316539"/>
                <a:gd name="connsiteY172" fmla="*/ 45459 h 418246"/>
                <a:gd name="connsiteX173" fmla="*/ 18863 w 316539"/>
                <a:gd name="connsiteY173" fmla="*/ 43148 h 418246"/>
                <a:gd name="connsiteX174" fmla="*/ 23172 w 316539"/>
                <a:gd name="connsiteY174" fmla="*/ 40901 h 418246"/>
                <a:gd name="connsiteX175" fmla="*/ 25296 w 316539"/>
                <a:gd name="connsiteY175" fmla="*/ 38590 h 418246"/>
                <a:gd name="connsiteX176" fmla="*/ 25296 w 316539"/>
                <a:gd name="connsiteY176" fmla="*/ 36342 h 418246"/>
                <a:gd name="connsiteX177" fmla="*/ 23172 w 316539"/>
                <a:gd name="connsiteY177" fmla="*/ 31784 h 418246"/>
                <a:gd name="connsiteX178" fmla="*/ 23172 w 316539"/>
                <a:gd name="connsiteY178" fmla="*/ 29536 h 418246"/>
                <a:gd name="connsiteX179" fmla="*/ 21048 w 316539"/>
                <a:gd name="connsiteY179" fmla="*/ 24977 h 418246"/>
                <a:gd name="connsiteX180" fmla="*/ 33853 w 316539"/>
                <a:gd name="connsiteY180" fmla="*/ 13613 h 418246"/>
                <a:gd name="connsiteX181" fmla="*/ 36039 w 316539"/>
                <a:gd name="connsiteY181" fmla="*/ 9054 h 418246"/>
                <a:gd name="connsiteX182" fmla="*/ 36039 w 316539"/>
                <a:gd name="connsiteY182" fmla="*/ 6744 h 418246"/>
                <a:gd name="connsiteX183" fmla="*/ 34102 w 316539"/>
                <a:gd name="connsiteY183" fmla="*/ 4558 h 418246"/>
                <a:gd name="connsiteX184" fmla="*/ 34102 w 316539"/>
                <a:gd name="connsiteY184" fmla="*/ 2248 h 418246"/>
                <a:gd name="connsiteX185" fmla="*/ 31979 w 316539"/>
                <a:gd name="connsiteY185" fmla="*/ 0 h 418246"/>
                <a:gd name="connsiteX186" fmla="*/ 29855 w 316539"/>
                <a:gd name="connsiteY186" fmla="*/ 2248 h 418246"/>
                <a:gd name="connsiteX187" fmla="*/ 25546 w 316539"/>
                <a:gd name="connsiteY187" fmla="*/ 4558 h 418246"/>
                <a:gd name="connsiteX188" fmla="*/ 23422 w 316539"/>
                <a:gd name="connsiteY188" fmla="*/ 6806 h 418246"/>
                <a:gd name="connsiteX189" fmla="*/ 19112 w 316539"/>
                <a:gd name="connsiteY189" fmla="*/ 9117 h 418246"/>
                <a:gd name="connsiteX190" fmla="*/ 19112 w 316539"/>
                <a:gd name="connsiteY190" fmla="*/ 15923 h 418246"/>
                <a:gd name="connsiteX191" fmla="*/ 12866 w 316539"/>
                <a:gd name="connsiteY191" fmla="*/ 15923 h 418246"/>
                <a:gd name="connsiteX192" fmla="*/ 12866 w 316539"/>
                <a:gd name="connsiteY192" fmla="*/ 22730 h 41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316539" h="418246">
                  <a:moveTo>
                    <a:pt x="312418" y="206938"/>
                  </a:moveTo>
                  <a:lnTo>
                    <a:pt x="303861" y="206938"/>
                  </a:lnTo>
                  <a:lnTo>
                    <a:pt x="299614" y="202379"/>
                  </a:lnTo>
                  <a:lnTo>
                    <a:pt x="295304" y="202379"/>
                  </a:lnTo>
                  <a:lnTo>
                    <a:pt x="295304" y="206938"/>
                  </a:lnTo>
                  <a:lnTo>
                    <a:pt x="286747" y="209186"/>
                  </a:lnTo>
                  <a:lnTo>
                    <a:pt x="276004" y="206938"/>
                  </a:lnTo>
                  <a:lnTo>
                    <a:pt x="273881" y="213744"/>
                  </a:lnTo>
                  <a:lnTo>
                    <a:pt x="271757" y="211496"/>
                  </a:lnTo>
                  <a:lnTo>
                    <a:pt x="269571" y="211496"/>
                  </a:lnTo>
                  <a:lnTo>
                    <a:pt x="267447" y="209186"/>
                  </a:lnTo>
                  <a:lnTo>
                    <a:pt x="267447" y="200069"/>
                  </a:lnTo>
                  <a:lnTo>
                    <a:pt x="269571" y="197821"/>
                  </a:lnTo>
                  <a:lnTo>
                    <a:pt x="269571" y="193263"/>
                  </a:lnTo>
                  <a:lnTo>
                    <a:pt x="271757" y="188704"/>
                  </a:lnTo>
                  <a:lnTo>
                    <a:pt x="271757" y="181898"/>
                  </a:lnTo>
                  <a:lnTo>
                    <a:pt x="269571" y="179650"/>
                  </a:lnTo>
                  <a:lnTo>
                    <a:pt x="265324" y="170533"/>
                  </a:lnTo>
                  <a:lnTo>
                    <a:pt x="261014" y="163727"/>
                  </a:lnTo>
                  <a:lnTo>
                    <a:pt x="258891" y="156858"/>
                  </a:lnTo>
                  <a:lnTo>
                    <a:pt x="258891" y="152362"/>
                  </a:lnTo>
                  <a:lnTo>
                    <a:pt x="261014" y="150052"/>
                  </a:lnTo>
                  <a:lnTo>
                    <a:pt x="261014" y="145493"/>
                  </a:lnTo>
                  <a:lnTo>
                    <a:pt x="258891" y="136439"/>
                  </a:lnTo>
                  <a:lnTo>
                    <a:pt x="261014" y="134129"/>
                  </a:lnTo>
                  <a:lnTo>
                    <a:pt x="263138" y="129570"/>
                  </a:lnTo>
                  <a:lnTo>
                    <a:pt x="263138" y="125012"/>
                  </a:lnTo>
                  <a:lnTo>
                    <a:pt x="261014" y="120516"/>
                  </a:lnTo>
                  <a:lnTo>
                    <a:pt x="256705" y="115958"/>
                  </a:lnTo>
                  <a:lnTo>
                    <a:pt x="254581" y="109089"/>
                  </a:lnTo>
                  <a:lnTo>
                    <a:pt x="258891" y="102282"/>
                  </a:lnTo>
                  <a:lnTo>
                    <a:pt x="258891" y="93228"/>
                  </a:lnTo>
                  <a:lnTo>
                    <a:pt x="226725" y="93228"/>
                  </a:lnTo>
                  <a:lnTo>
                    <a:pt x="226725" y="84111"/>
                  </a:lnTo>
                  <a:lnTo>
                    <a:pt x="222477" y="81801"/>
                  </a:lnTo>
                  <a:lnTo>
                    <a:pt x="218168" y="81801"/>
                  </a:lnTo>
                  <a:lnTo>
                    <a:pt x="218168" y="84111"/>
                  </a:lnTo>
                  <a:lnTo>
                    <a:pt x="200991" y="84111"/>
                  </a:lnTo>
                  <a:lnTo>
                    <a:pt x="198868" y="86359"/>
                  </a:lnTo>
                  <a:lnTo>
                    <a:pt x="198868" y="88670"/>
                  </a:lnTo>
                  <a:lnTo>
                    <a:pt x="200991" y="90918"/>
                  </a:lnTo>
                  <a:lnTo>
                    <a:pt x="203178" y="95476"/>
                  </a:lnTo>
                  <a:lnTo>
                    <a:pt x="203178" y="100035"/>
                  </a:lnTo>
                  <a:lnTo>
                    <a:pt x="198868" y="100035"/>
                  </a:lnTo>
                  <a:lnTo>
                    <a:pt x="198868" y="102282"/>
                  </a:lnTo>
                  <a:lnTo>
                    <a:pt x="196495" y="104468"/>
                  </a:lnTo>
                  <a:lnTo>
                    <a:pt x="196495" y="111274"/>
                  </a:lnTo>
                  <a:lnTo>
                    <a:pt x="181504" y="113522"/>
                  </a:lnTo>
                  <a:lnTo>
                    <a:pt x="179319" y="111274"/>
                  </a:lnTo>
                  <a:lnTo>
                    <a:pt x="175071" y="113522"/>
                  </a:lnTo>
                  <a:lnTo>
                    <a:pt x="166515" y="113522"/>
                  </a:lnTo>
                  <a:lnTo>
                    <a:pt x="164328" y="118081"/>
                  </a:lnTo>
                  <a:lnTo>
                    <a:pt x="160081" y="115833"/>
                  </a:lnTo>
                  <a:lnTo>
                    <a:pt x="149339" y="115833"/>
                  </a:lnTo>
                  <a:lnTo>
                    <a:pt x="145029" y="106716"/>
                  </a:lnTo>
                  <a:lnTo>
                    <a:pt x="142905" y="104468"/>
                  </a:lnTo>
                  <a:lnTo>
                    <a:pt x="142905" y="99910"/>
                  </a:lnTo>
                  <a:lnTo>
                    <a:pt x="138658" y="95351"/>
                  </a:lnTo>
                  <a:lnTo>
                    <a:pt x="136472" y="95351"/>
                  </a:lnTo>
                  <a:lnTo>
                    <a:pt x="134348" y="93103"/>
                  </a:lnTo>
                  <a:lnTo>
                    <a:pt x="134348" y="90793"/>
                  </a:lnTo>
                  <a:lnTo>
                    <a:pt x="136472" y="88545"/>
                  </a:lnTo>
                  <a:lnTo>
                    <a:pt x="136472" y="79491"/>
                  </a:lnTo>
                  <a:lnTo>
                    <a:pt x="130226" y="72684"/>
                  </a:lnTo>
                  <a:lnTo>
                    <a:pt x="130226" y="56761"/>
                  </a:lnTo>
                  <a:lnTo>
                    <a:pt x="125979" y="52203"/>
                  </a:lnTo>
                  <a:lnTo>
                    <a:pt x="123793" y="47644"/>
                  </a:lnTo>
                  <a:lnTo>
                    <a:pt x="121669" y="45397"/>
                  </a:lnTo>
                  <a:lnTo>
                    <a:pt x="115424" y="45397"/>
                  </a:lnTo>
                  <a:lnTo>
                    <a:pt x="113300" y="47644"/>
                  </a:lnTo>
                  <a:lnTo>
                    <a:pt x="104743" y="47644"/>
                  </a:lnTo>
                  <a:lnTo>
                    <a:pt x="98497" y="49892"/>
                  </a:lnTo>
                  <a:lnTo>
                    <a:pt x="87755" y="49892"/>
                  </a:lnTo>
                  <a:lnTo>
                    <a:pt x="83507" y="47644"/>
                  </a:lnTo>
                  <a:lnTo>
                    <a:pt x="79197" y="47644"/>
                  </a:lnTo>
                  <a:lnTo>
                    <a:pt x="74888" y="49892"/>
                  </a:lnTo>
                  <a:lnTo>
                    <a:pt x="64208" y="49892"/>
                  </a:lnTo>
                  <a:lnTo>
                    <a:pt x="59898" y="47644"/>
                  </a:lnTo>
                  <a:lnTo>
                    <a:pt x="51341" y="49892"/>
                  </a:lnTo>
                  <a:lnTo>
                    <a:pt x="47031" y="47644"/>
                  </a:lnTo>
                  <a:lnTo>
                    <a:pt x="44908" y="49892"/>
                  </a:lnTo>
                  <a:lnTo>
                    <a:pt x="36351" y="47644"/>
                  </a:lnTo>
                  <a:lnTo>
                    <a:pt x="19175" y="56761"/>
                  </a:lnTo>
                  <a:lnTo>
                    <a:pt x="17051" y="59009"/>
                  </a:lnTo>
                  <a:lnTo>
                    <a:pt x="19175" y="63568"/>
                  </a:lnTo>
                  <a:lnTo>
                    <a:pt x="21361" y="65815"/>
                  </a:lnTo>
                  <a:lnTo>
                    <a:pt x="23484" y="70374"/>
                  </a:lnTo>
                  <a:lnTo>
                    <a:pt x="32041" y="79491"/>
                  </a:lnTo>
                  <a:lnTo>
                    <a:pt x="29918" y="88607"/>
                  </a:lnTo>
                  <a:lnTo>
                    <a:pt x="32041" y="93166"/>
                  </a:lnTo>
                  <a:lnTo>
                    <a:pt x="38287" y="102220"/>
                  </a:lnTo>
                  <a:lnTo>
                    <a:pt x="42597" y="113585"/>
                  </a:lnTo>
                  <a:lnTo>
                    <a:pt x="44721" y="124949"/>
                  </a:lnTo>
                  <a:lnTo>
                    <a:pt x="42597" y="134066"/>
                  </a:lnTo>
                  <a:lnTo>
                    <a:pt x="38287" y="143183"/>
                  </a:lnTo>
                  <a:lnTo>
                    <a:pt x="36164" y="145431"/>
                  </a:lnTo>
                  <a:lnTo>
                    <a:pt x="36164" y="154423"/>
                  </a:lnTo>
                  <a:lnTo>
                    <a:pt x="40348" y="154423"/>
                  </a:lnTo>
                  <a:lnTo>
                    <a:pt x="40348" y="165787"/>
                  </a:lnTo>
                  <a:lnTo>
                    <a:pt x="44658" y="179463"/>
                  </a:lnTo>
                  <a:lnTo>
                    <a:pt x="53215" y="193075"/>
                  </a:lnTo>
                  <a:lnTo>
                    <a:pt x="57524" y="208998"/>
                  </a:lnTo>
                  <a:lnTo>
                    <a:pt x="57524" y="220363"/>
                  </a:lnTo>
                  <a:lnTo>
                    <a:pt x="55401" y="224921"/>
                  </a:lnTo>
                  <a:lnTo>
                    <a:pt x="53215" y="231728"/>
                  </a:lnTo>
                  <a:lnTo>
                    <a:pt x="51091" y="234038"/>
                  </a:lnTo>
                  <a:lnTo>
                    <a:pt x="48968" y="238597"/>
                  </a:lnTo>
                  <a:lnTo>
                    <a:pt x="51091" y="243155"/>
                  </a:lnTo>
                  <a:lnTo>
                    <a:pt x="51091" y="249961"/>
                  </a:lnTo>
                  <a:lnTo>
                    <a:pt x="48968" y="252209"/>
                  </a:lnTo>
                  <a:lnTo>
                    <a:pt x="44658" y="254520"/>
                  </a:lnTo>
                  <a:lnTo>
                    <a:pt x="38412" y="254520"/>
                  </a:lnTo>
                  <a:lnTo>
                    <a:pt x="34102" y="261326"/>
                  </a:lnTo>
                  <a:lnTo>
                    <a:pt x="36288" y="270443"/>
                  </a:lnTo>
                  <a:lnTo>
                    <a:pt x="27732" y="270443"/>
                  </a:lnTo>
                  <a:lnTo>
                    <a:pt x="23422" y="272691"/>
                  </a:lnTo>
                  <a:lnTo>
                    <a:pt x="23422" y="284055"/>
                  </a:lnTo>
                  <a:lnTo>
                    <a:pt x="21299" y="288614"/>
                  </a:lnTo>
                  <a:lnTo>
                    <a:pt x="21299" y="293172"/>
                  </a:lnTo>
                  <a:lnTo>
                    <a:pt x="16989" y="297730"/>
                  </a:lnTo>
                  <a:lnTo>
                    <a:pt x="16989" y="325018"/>
                  </a:lnTo>
                  <a:lnTo>
                    <a:pt x="12679" y="327266"/>
                  </a:lnTo>
                  <a:lnTo>
                    <a:pt x="10556" y="329576"/>
                  </a:lnTo>
                  <a:lnTo>
                    <a:pt x="10556" y="345500"/>
                  </a:lnTo>
                  <a:lnTo>
                    <a:pt x="1999" y="352306"/>
                  </a:lnTo>
                  <a:lnTo>
                    <a:pt x="1999" y="365981"/>
                  </a:lnTo>
                  <a:lnTo>
                    <a:pt x="6246" y="372787"/>
                  </a:lnTo>
                  <a:lnTo>
                    <a:pt x="0" y="379594"/>
                  </a:lnTo>
                  <a:lnTo>
                    <a:pt x="0" y="395517"/>
                  </a:lnTo>
                  <a:lnTo>
                    <a:pt x="6246" y="395517"/>
                  </a:lnTo>
                  <a:lnTo>
                    <a:pt x="12492" y="393269"/>
                  </a:lnTo>
                  <a:lnTo>
                    <a:pt x="14678" y="395517"/>
                  </a:lnTo>
                  <a:lnTo>
                    <a:pt x="25358" y="395517"/>
                  </a:lnTo>
                  <a:lnTo>
                    <a:pt x="31604" y="388710"/>
                  </a:lnTo>
                  <a:lnTo>
                    <a:pt x="31604" y="386400"/>
                  </a:lnTo>
                  <a:lnTo>
                    <a:pt x="42347" y="386400"/>
                  </a:lnTo>
                  <a:lnTo>
                    <a:pt x="44470" y="388710"/>
                  </a:lnTo>
                  <a:lnTo>
                    <a:pt x="46594" y="393269"/>
                  </a:lnTo>
                  <a:lnTo>
                    <a:pt x="55213" y="397827"/>
                  </a:lnTo>
                  <a:lnTo>
                    <a:pt x="59461" y="397827"/>
                  </a:lnTo>
                  <a:lnTo>
                    <a:pt x="61584" y="400075"/>
                  </a:lnTo>
                  <a:lnTo>
                    <a:pt x="170887" y="400075"/>
                  </a:lnTo>
                  <a:lnTo>
                    <a:pt x="170887" y="402323"/>
                  </a:lnTo>
                  <a:lnTo>
                    <a:pt x="179444" y="411440"/>
                  </a:lnTo>
                  <a:lnTo>
                    <a:pt x="192310" y="411440"/>
                  </a:lnTo>
                  <a:lnTo>
                    <a:pt x="194496" y="415998"/>
                  </a:lnTo>
                  <a:lnTo>
                    <a:pt x="220166" y="413688"/>
                  </a:lnTo>
                  <a:lnTo>
                    <a:pt x="222353" y="418246"/>
                  </a:lnTo>
                  <a:lnTo>
                    <a:pt x="248023" y="418246"/>
                  </a:lnTo>
                  <a:lnTo>
                    <a:pt x="260889" y="415998"/>
                  </a:lnTo>
                  <a:lnTo>
                    <a:pt x="278003" y="413688"/>
                  </a:lnTo>
                  <a:lnTo>
                    <a:pt x="290869" y="409192"/>
                  </a:lnTo>
                  <a:lnTo>
                    <a:pt x="295179" y="406881"/>
                  </a:lnTo>
                  <a:lnTo>
                    <a:pt x="263138" y="372975"/>
                  </a:lnTo>
                  <a:lnTo>
                    <a:pt x="263138" y="366168"/>
                  </a:lnTo>
                  <a:lnTo>
                    <a:pt x="261014" y="361610"/>
                  </a:lnTo>
                  <a:lnTo>
                    <a:pt x="261014" y="266072"/>
                  </a:lnTo>
                  <a:lnTo>
                    <a:pt x="306047" y="268319"/>
                  </a:lnTo>
                  <a:lnTo>
                    <a:pt x="308171" y="268319"/>
                  </a:lnTo>
                  <a:lnTo>
                    <a:pt x="312418" y="263761"/>
                  </a:lnTo>
                  <a:lnTo>
                    <a:pt x="312418" y="254707"/>
                  </a:lnTo>
                  <a:lnTo>
                    <a:pt x="310294" y="252396"/>
                  </a:lnTo>
                  <a:lnTo>
                    <a:pt x="310294" y="250148"/>
                  </a:lnTo>
                  <a:lnTo>
                    <a:pt x="316540" y="247838"/>
                  </a:lnTo>
                  <a:lnTo>
                    <a:pt x="312230" y="243342"/>
                  </a:lnTo>
                  <a:lnTo>
                    <a:pt x="312230" y="223110"/>
                  </a:lnTo>
                  <a:lnTo>
                    <a:pt x="314416" y="223110"/>
                  </a:lnTo>
                  <a:lnTo>
                    <a:pt x="316540" y="220800"/>
                  </a:lnTo>
                  <a:lnTo>
                    <a:pt x="316540" y="213744"/>
                  </a:lnTo>
                  <a:lnTo>
                    <a:pt x="312230" y="209186"/>
                  </a:lnTo>
                  <a:close/>
                  <a:moveTo>
                    <a:pt x="14615" y="43148"/>
                  </a:moveTo>
                  <a:lnTo>
                    <a:pt x="14615" y="45459"/>
                  </a:lnTo>
                  <a:lnTo>
                    <a:pt x="16739" y="45459"/>
                  </a:lnTo>
                  <a:lnTo>
                    <a:pt x="18863" y="43148"/>
                  </a:lnTo>
                  <a:lnTo>
                    <a:pt x="23172" y="40901"/>
                  </a:lnTo>
                  <a:lnTo>
                    <a:pt x="25296" y="38590"/>
                  </a:lnTo>
                  <a:lnTo>
                    <a:pt x="25296" y="36342"/>
                  </a:lnTo>
                  <a:lnTo>
                    <a:pt x="23172" y="31784"/>
                  </a:lnTo>
                  <a:lnTo>
                    <a:pt x="23172" y="29536"/>
                  </a:lnTo>
                  <a:lnTo>
                    <a:pt x="21048" y="24977"/>
                  </a:lnTo>
                  <a:lnTo>
                    <a:pt x="33853" y="13613"/>
                  </a:lnTo>
                  <a:lnTo>
                    <a:pt x="36039" y="9054"/>
                  </a:lnTo>
                  <a:lnTo>
                    <a:pt x="36039" y="6744"/>
                  </a:lnTo>
                  <a:lnTo>
                    <a:pt x="34102" y="4558"/>
                  </a:lnTo>
                  <a:lnTo>
                    <a:pt x="34102" y="2248"/>
                  </a:lnTo>
                  <a:lnTo>
                    <a:pt x="31979" y="0"/>
                  </a:lnTo>
                  <a:lnTo>
                    <a:pt x="29855" y="2248"/>
                  </a:lnTo>
                  <a:lnTo>
                    <a:pt x="25546" y="4558"/>
                  </a:lnTo>
                  <a:lnTo>
                    <a:pt x="23422" y="6806"/>
                  </a:lnTo>
                  <a:lnTo>
                    <a:pt x="19112" y="9117"/>
                  </a:lnTo>
                  <a:lnTo>
                    <a:pt x="19112" y="15923"/>
                  </a:lnTo>
                  <a:lnTo>
                    <a:pt x="12866" y="15923"/>
                  </a:lnTo>
                  <a:lnTo>
                    <a:pt x="12866" y="22730"/>
                  </a:lnTo>
                  <a:close/>
                </a:path>
              </a:pathLst>
            </a:custGeom>
            <a:noFill/>
            <a:ln w="1561" cap="flat">
              <a:solidFill>
                <a:srgbClr val="FFFFFF"/>
              </a:solidFill>
              <a:prstDash val="solid"/>
              <a:round/>
            </a:ln>
          </p:spPr>
          <p:txBody>
            <a:bodyPr rtlCol="0" anchor="ctr"/>
            <a:lstStyle/>
            <a:p>
              <a:endParaRPr lang="en-US" noProof="0" dirty="0"/>
            </a:p>
          </p:txBody>
        </p:sp>
        <p:sp>
          <p:nvSpPr>
            <p:cNvPr id="5278" name="Serbest Form 5277">
              <a:extLst>
                <a:ext uri="{FF2B5EF4-FFF2-40B4-BE49-F238E27FC236}">
                  <a16:creationId xmlns:a16="http://schemas.microsoft.com/office/drawing/2014/main" id="{17B5F81E-00AD-7C4C-BA5D-A2E22E2ADBAA}"/>
                </a:ext>
              </a:extLst>
            </p:cNvPr>
            <p:cNvSpPr/>
            <p:nvPr/>
          </p:nvSpPr>
          <p:spPr>
            <a:xfrm>
              <a:off x="5727943" y="1222676"/>
              <a:ext cx="12678" cy="12676"/>
            </a:xfrm>
            <a:custGeom>
              <a:avLst/>
              <a:gdLst>
                <a:gd name="connsiteX0" fmla="*/ 2498 w 12678"/>
                <a:gd name="connsiteY0" fmla="*/ 12676 h 12676"/>
                <a:gd name="connsiteX1" fmla="*/ 7620 w 12678"/>
                <a:gd name="connsiteY1" fmla="*/ 8430 h 12676"/>
                <a:gd name="connsiteX2" fmla="*/ 12679 w 12678"/>
                <a:gd name="connsiteY2" fmla="*/ 8430 h 12676"/>
                <a:gd name="connsiteX3" fmla="*/ 12679 w 12678"/>
                <a:gd name="connsiteY3" fmla="*/ 0 h 12676"/>
                <a:gd name="connsiteX4" fmla="*/ 0 w 12678"/>
                <a:gd name="connsiteY4" fmla="*/ 0 h 12676"/>
                <a:gd name="connsiteX5" fmla="*/ 2498 w 12678"/>
                <a:gd name="connsiteY5" fmla="*/ 12676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78" h="12676">
                  <a:moveTo>
                    <a:pt x="2498" y="12676"/>
                  </a:moveTo>
                  <a:lnTo>
                    <a:pt x="7620" y="8430"/>
                  </a:lnTo>
                  <a:lnTo>
                    <a:pt x="12679" y="8430"/>
                  </a:lnTo>
                  <a:lnTo>
                    <a:pt x="12679" y="0"/>
                  </a:lnTo>
                  <a:lnTo>
                    <a:pt x="0" y="0"/>
                  </a:lnTo>
                  <a:lnTo>
                    <a:pt x="2498" y="12676"/>
                  </a:lnTo>
                  <a:close/>
                </a:path>
              </a:pathLst>
            </a:custGeom>
            <a:solidFill>
              <a:srgbClr val="A6A6A6"/>
            </a:solidFill>
            <a:ln w="6245" cap="flat">
              <a:noFill/>
              <a:prstDash val="solid"/>
              <a:miter/>
            </a:ln>
          </p:spPr>
          <p:txBody>
            <a:bodyPr rtlCol="0" anchor="ctr"/>
            <a:lstStyle/>
            <a:p>
              <a:endParaRPr lang="en-US" noProof="0" dirty="0"/>
            </a:p>
          </p:txBody>
        </p:sp>
        <p:sp>
          <p:nvSpPr>
            <p:cNvPr id="5279" name="Serbest Form 5278">
              <a:extLst>
                <a:ext uri="{FF2B5EF4-FFF2-40B4-BE49-F238E27FC236}">
                  <a16:creationId xmlns:a16="http://schemas.microsoft.com/office/drawing/2014/main" id="{7E63814B-8041-1C42-9906-981EED1AAF91}"/>
                </a:ext>
              </a:extLst>
            </p:cNvPr>
            <p:cNvSpPr/>
            <p:nvPr/>
          </p:nvSpPr>
          <p:spPr>
            <a:xfrm>
              <a:off x="5727943" y="1222676"/>
              <a:ext cx="12678" cy="12676"/>
            </a:xfrm>
            <a:custGeom>
              <a:avLst/>
              <a:gdLst>
                <a:gd name="connsiteX0" fmla="*/ 2498 w 12678"/>
                <a:gd name="connsiteY0" fmla="*/ 12676 h 12676"/>
                <a:gd name="connsiteX1" fmla="*/ 7620 w 12678"/>
                <a:gd name="connsiteY1" fmla="*/ 8430 h 12676"/>
                <a:gd name="connsiteX2" fmla="*/ 12679 w 12678"/>
                <a:gd name="connsiteY2" fmla="*/ 8430 h 12676"/>
                <a:gd name="connsiteX3" fmla="*/ 12679 w 12678"/>
                <a:gd name="connsiteY3" fmla="*/ 0 h 12676"/>
                <a:gd name="connsiteX4" fmla="*/ 0 w 12678"/>
                <a:gd name="connsiteY4" fmla="*/ 0 h 12676"/>
                <a:gd name="connsiteX5" fmla="*/ 2498 w 12678"/>
                <a:gd name="connsiteY5" fmla="*/ 12676 h 1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78" h="12676">
                  <a:moveTo>
                    <a:pt x="2498" y="12676"/>
                  </a:moveTo>
                  <a:lnTo>
                    <a:pt x="7620" y="8430"/>
                  </a:lnTo>
                  <a:lnTo>
                    <a:pt x="12679" y="8430"/>
                  </a:lnTo>
                  <a:lnTo>
                    <a:pt x="12679" y="0"/>
                  </a:lnTo>
                  <a:lnTo>
                    <a:pt x="0" y="0"/>
                  </a:lnTo>
                  <a:lnTo>
                    <a:pt x="2498" y="12676"/>
                  </a:lnTo>
                  <a:close/>
                </a:path>
              </a:pathLst>
            </a:custGeom>
            <a:noFill/>
            <a:ln w="1561" cap="flat">
              <a:solidFill>
                <a:srgbClr val="FFFFFF"/>
              </a:solidFill>
              <a:prstDash val="solid"/>
              <a:round/>
            </a:ln>
          </p:spPr>
          <p:txBody>
            <a:bodyPr rtlCol="0" anchor="ctr"/>
            <a:lstStyle/>
            <a:p>
              <a:endParaRPr lang="en-US" noProof="0" dirty="0"/>
            </a:p>
          </p:txBody>
        </p:sp>
        <p:sp>
          <p:nvSpPr>
            <p:cNvPr id="5280" name="Serbest Form 5279">
              <a:extLst>
                <a:ext uri="{FF2B5EF4-FFF2-40B4-BE49-F238E27FC236}">
                  <a16:creationId xmlns:a16="http://schemas.microsoft.com/office/drawing/2014/main" id="{5ABBB693-9CAC-2D40-88E9-F4B9FBBAEF71}"/>
                </a:ext>
              </a:extLst>
            </p:cNvPr>
            <p:cNvSpPr/>
            <p:nvPr/>
          </p:nvSpPr>
          <p:spPr>
            <a:xfrm>
              <a:off x="5436137" y="1387527"/>
              <a:ext cx="532833" cy="570670"/>
            </a:xfrm>
            <a:custGeom>
              <a:avLst/>
              <a:gdLst>
                <a:gd name="connsiteX0" fmla="*/ 129976 w 532833"/>
                <a:gd name="connsiteY0" fmla="*/ 208186 h 570670"/>
                <a:gd name="connsiteX1" fmla="*/ 114799 w 532833"/>
                <a:gd name="connsiteY1" fmla="*/ 208186 h 570670"/>
                <a:gd name="connsiteX2" fmla="*/ 112675 w 532833"/>
                <a:gd name="connsiteY2" fmla="*/ 212870 h 570670"/>
                <a:gd name="connsiteX3" fmla="*/ 110489 w 532833"/>
                <a:gd name="connsiteY3" fmla="*/ 215180 h 570670"/>
                <a:gd name="connsiteX4" fmla="*/ 106117 w 532833"/>
                <a:gd name="connsiteY4" fmla="*/ 224547 h 570670"/>
                <a:gd name="connsiteX5" fmla="*/ 101807 w 532833"/>
                <a:gd name="connsiteY5" fmla="*/ 229230 h 570670"/>
                <a:gd name="connsiteX6" fmla="*/ 93126 w 532833"/>
                <a:gd name="connsiteY6" fmla="*/ 229230 h 570670"/>
                <a:gd name="connsiteX7" fmla="*/ 88816 w 532833"/>
                <a:gd name="connsiteY7" fmla="*/ 226857 h 570670"/>
                <a:gd name="connsiteX8" fmla="*/ 84507 w 532833"/>
                <a:gd name="connsiteY8" fmla="*/ 226857 h 570670"/>
                <a:gd name="connsiteX9" fmla="*/ 82320 w 532833"/>
                <a:gd name="connsiteY9" fmla="*/ 231540 h 570670"/>
                <a:gd name="connsiteX10" fmla="*/ 73639 w 532833"/>
                <a:gd name="connsiteY10" fmla="*/ 233913 h 570670"/>
                <a:gd name="connsiteX11" fmla="*/ 73639 w 532833"/>
                <a:gd name="connsiteY11" fmla="*/ 236223 h 570670"/>
                <a:gd name="connsiteX12" fmla="*/ 71515 w 532833"/>
                <a:gd name="connsiteY12" fmla="*/ 240907 h 570670"/>
                <a:gd name="connsiteX13" fmla="*/ 67143 w 532833"/>
                <a:gd name="connsiteY13" fmla="*/ 240907 h 570670"/>
                <a:gd name="connsiteX14" fmla="*/ 65020 w 532833"/>
                <a:gd name="connsiteY14" fmla="*/ 238596 h 570670"/>
                <a:gd name="connsiteX15" fmla="*/ 60647 w 532833"/>
                <a:gd name="connsiteY15" fmla="*/ 236223 h 570670"/>
                <a:gd name="connsiteX16" fmla="*/ 49842 w 532833"/>
                <a:gd name="connsiteY16" fmla="*/ 243217 h 570670"/>
                <a:gd name="connsiteX17" fmla="*/ 43346 w 532833"/>
                <a:gd name="connsiteY17" fmla="*/ 243217 h 570670"/>
                <a:gd name="connsiteX18" fmla="*/ 43346 w 532833"/>
                <a:gd name="connsiteY18" fmla="*/ 245590 h 570670"/>
                <a:gd name="connsiteX19" fmla="*/ 32541 w 532833"/>
                <a:gd name="connsiteY19" fmla="*/ 257267 h 570670"/>
                <a:gd name="connsiteX20" fmla="*/ 28169 w 532833"/>
                <a:gd name="connsiteY20" fmla="*/ 259640 h 570670"/>
                <a:gd name="connsiteX21" fmla="*/ 26045 w 532833"/>
                <a:gd name="connsiteY21" fmla="*/ 261950 h 570670"/>
                <a:gd name="connsiteX22" fmla="*/ 21673 w 532833"/>
                <a:gd name="connsiteY22" fmla="*/ 264323 h 570670"/>
                <a:gd name="connsiteX23" fmla="*/ 19487 w 532833"/>
                <a:gd name="connsiteY23" fmla="*/ 276000 h 570670"/>
                <a:gd name="connsiteX24" fmla="*/ 19487 w 532833"/>
                <a:gd name="connsiteY24" fmla="*/ 299354 h 570670"/>
                <a:gd name="connsiteX25" fmla="*/ 0 w 532833"/>
                <a:gd name="connsiteY25" fmla="*/ 299354 h 570670"/>
                <a:gd name="connsiteX26" fmla="*/ 19487 w 532833"/>
                <a:gd name="connsiteY26" fmla="*/ 299354 h 570670"/>
                <a:gd name="connsiteX27" fmla="*/ 19487 w 532833"/>
                <a:gd name="connsiteY27" fmla="*/ 313404 h 570670"/>
                <a:gd name="connsiteX28" fmla="*/ 112675 w 532833"/>
                <a:gd name="connsiteY28" fmla="*/ 383590 h 570670"/>
                <a:gd name="connsiteX29" fmla="*/ 259890 w 532833"/>
                <a:gd name="connsiteY29" fmla="*/ 505230 h 570670"/>
                <a:gd name="connsiteX30" fmla="*/ 259890 w 532833"/>
                <a:gd name="connsiteY30" fmla="*/ 514534 h 570670"/>
                <a:gd name="connsiteX31" fmla="*/ 268572 w 532833"/>
                <a:gd name="connsiteY31" fmla="*/ 514534 h 570670"/>
                <a:gd name="connsiteX32" fmla="*/ 270758 w 532833"/>
                <a:gd name="connsiteY32" fmla="*/ 516907 h 570670"/>
                <a:gd name="connsiteX33" fmla="*/ 270758 w 532833"/>
                <a:gd name="connsiteY33" fmla="*/ 523900 h 570670"/>
                <a:gd name="connsiteX34" fmla="*/ 275068 w 532833"/>
                <a:gd name="connsiteY34" fmla="*/ 528584 h 570670"/>
                <a:gd name="connsiteX35" fmla="*/ 288059 w 532833"/>
                <a:gd name="connsiteY35" fmla="*/ 528584 h 570670"/>
                <a:gd name="connsiteX36" fmla="*/ 290245 w 532833"/>
                <a:gd name="connsiteY36" fmla="*/ 540323 h 570670"/>
                <a:gd name="connsiteX37" fmla="*/ 292431 w 532833"/>
                <a:gd name="connsiteY37" fmla="*/ 540323 h 570670"/>
                <a:gd name="connsiteX38" fmla="*/ 294555 w 532833"/>
                <a:gd name="connsiteY38" fmla="*/ 537950 h 570670"/>
                <a:gd name="connsiteX39" fmla="*/ 305422 w 532833"/>
                <a:gd name="connsiteY39" fmla="*/ 537950 h 570670"/>
                <a:gd name="connsiteX40" fmla="*/ 309732 w 532833"/>
                <a:gd name="connsiteY40" fmla="*/ 540323 h 570670"/>
                <a:gd name="connsiteX41" fmla="*/ 314042 w 532833"/>
                <a:gd name="connsiteY41" fmla="*/ 549627 h 570670"/>
                <a:gd name="connsiteX42" fmla="*/ 314042 w 532833"/>
                <a:gd name="connsiteY42" fmla="*/ 556683 h 570670"/>
                <a:gd name="connsiteX43" fmla="*/ 307546 w 532833"/>
                <a:gd name="connsiteY43" fmla="*/ 563677 h 570670"/>
                <a:gd name="connsiteX44" fmla="*/ 307546 w 532833"/>
                <a:gd name="connsiteY44" fmla="*/ 566050 h 570670"/>
                <a:gd name="connsiteX45" fmla="*/ 309732 w 532833"/>
                <a:gd name="connsiteY45" fmla="*/ 568360 h 570670"/>
                <a:gd name="connsiteX46" fmla="*/ 314042 w 532833"/>
                <a:gd name="connsiteY46" fmla="*/ 570671 h 570670"/>
                <a:gd name="connsiteX47" fmla="*/ 324909 w 532833"/>
                <a:gd name="connsiteY47" fmla="*/ 570671 h 570670"/>
                <a:gd name="connsiteX48" fmla="*/ 327033 w 532833"/>
                <a:gd name="connsiteY48" fmla="*/ 568360 h 570670"/>
                <a:gd name="connsiteX49" fmla="*/ 333529 w 532833"/>
                <a:gd name="connsiteY49" fmla="*/ 568360 h 570670"/>
                <a:gd name="connsiteX50" fmla="*/ 344396 w 532833"/>
                <a:gd name="connsiteY50" fmla="*/ 566050 h 570670"/>
                <a:gd name="connsiteX51" fmla="*/ 355202 w 532833"/>
                <a:gd name="connsiteY51" fmla="*/ 561367 h 570670"/>
                <a:gd name="connsiteX52" fmla="*/ 368193 w 532833"/>
                <a:gd name="connsiteY52" fmla="*/ 558994 h 570670"/>
                <a:gd name="connsiteX53" fmla="*/ 374689 w 532833"/>
                <a:gd name="connsiteY53" fmla="*/ 558994 h 570670"/>
                <a:gd name="connsiteX54" fmla="*/ 383370 w 532833"/>
                <a:gd name="connsiteY54" fmla="*/ 552000 h 570670"/>
                <a:gd name="connsiteX55" fmla="*/ 396362 w 532833"/>
                <a:gd name="connsiteY55" fmla="*/ 540323 h 570670"/>
                <a:gd name="connsiteX56" fmla="*/ 407167 w 532833"/>
                <a:gd name="connsiteY56" fmla="*/ 526273 h 570670"/>
                <a:gd name="connsiteX57" fmla="*/ 418035 w 532833"/>
                <a:gd name="connsiteY57" fmla="*/ 516907 h 570670"/>
                <a:gd name="connsiteX58" fmla="*/ 426654 w 532833"/>
                <a:gd name="connsiteY58" fmla="*/ 512224 h 570670"/>
                <a:gd name="connsiteX59" fmla="*/ 441832 w 532833"/>
                <a:gd name="connsiteY59" fmla="*/ 500547 h 570670"/>
                <a:gd name="connsiteX60" fmla="*/ 459195 w 532833"/>
                <a:gd name="connsiteY60" fmla="*/ 486497 h 570670"/>
                <a:gd name="connsiteX61" fmla="*/ 480806 w 532833"/>
                <a:gd name="connsiteY61" fmla="*/ 470137 h 570670"/>
                <a:gd name="connsiteX62" fmla="*/ 500293 w 532833"/>
                <a:gd name="connsiteY62" fmla="*/ 456087 h 570670"/>
                <a:gd name="connsiteX63" fmla="*/ 517656 w 532833"/>
                <a:gd name="connsiteY63" fmla="*/ 442037 h 570670"/>
                <a:gd name="connsiteX64" fmla="*/ 528462 w 532833"/>
                <a:gd name="connsiteY64" fmla="*/ 432671 h 570670"/>
                <a:gd name="connsiteX65" fmla="*/ 532834 w 532833"/>
                <a:gd name="connsiteY65" fmla="*/ 430360 h 570670"/>
                <a:gd name="connsiteX66" fmla="*/ 532834 w 532833"/>
                <a:gd name="connsiteY66" fmla="*/ 427987 h 570670"/>
                <a:gd name="connsiteX67" fmla="*/ 530648 w 532833"/>
                <a:gd name="connsiteY67" fmla="*/ 425677 h 570670"/>
                <a:gd name="connsiteX68" fmla="*/ 528462 w 532833"/>
                <a:gd name="connsiteY68" fmla="*/ 420994 h 570670"/>
                <a:gd name="connsiteX69" fmla="*/ 526276 w 532833"/>
                <a:gd name="connsiteY69" fmla="*/ 414000 h 570670"/>
                <a:gd name="connsiteX70" fmla="*/ 524152 w 532833"/>
                <a:gd name="connsiteY70" fmla="*/ 409317 h 570670"/>
                <a:gd name="connsiteX71" fmla="*/ 524152 w 532833"/>
                <a:gd name="connsiteY71" fmla="*/ 406944 h 570670"/>
                <a:gd name="connsiteX72" fmla="*/ 519780 w 532833"/>
                <a:gd name="connsiteY72" fmla="*/ 402261 h 570670"/>
                <a:gd name="connsiteX73" fmla="*/ 515470 w 532833"/>
                <a:gd name="connsiteY73" fmla="*/ 402261 h 570670"/>
                <a:gd name="connsiteX74" fmla="*/ 502479 w 532833"/>
                <a:gd name="connsiteY74" fmla="*/ 395267 h 570670"/>
                <a:gd name="connsiteX75" fmla="*/ 500293 w 532833"/>
                <a:gd name="connsiteY75" fmla="*/ 395267 h 570670"/>
                <a:gd name="connsiteX76" fmla="*/ 491674 w 532833"/>
                <a:gd name="connsiteY76" fmla="*/ 399950 h 570670"/>
                <a:gd name="connsiteX77" fmla="*/ 482992 w 532833"/>
                <a:gd name="connsiteY77" fmla="*/ 390584 h 570670"/>
                <a:gd name="connsiteX78" fmla="*/ 482992 w 532833"/>
                <a:gd name="connsiteY78" fmla="*/ 374223 h 570670"/>
                <a:gd name="connsiteX79" fmla="*/ 480806 w 532833"/>
                <a:gd name="connsiteY79" fmla="*/ 371913 h 570670"/>
                <a:gd name="connsiteX80" fmla="*/ 478682 w 532833"/>
                <a:gd name="connsiteY80" fmla="*/ 367230 h 570670"/>
                <a:gd name="connsiteX81" fmla="*/ 474310 w 532833"/>
                <a:gd name="connsiteY81" fmla="*/ 362547 h 570670"/>
                <a:gd name="connsiteX82" fmla="*/ 472187 w 532833"/>
                <a:gd name="connsiteY82" fmla="*/ 355490 h 570670"/>
                <a:gd name="connsiteX83" fmla="*/ 467814 w 532833"/>
                <a:gd name="connsiteY83" fmla="*/ 350807 h 570670"/>
                <a:gd name="connsiteX84" fmla="*/ 465691 w 532833"/>
                <a:gd name="connsiteY84" fmla="*/ 346186 h 570670"/>
                <a:gd name="connsiteX85" fmla="*/ 465691 w 532833"/>
                <a:gd name="connsiteY85" fmla="*/ 343814 h 570670"/>
                <a:gd name="connsiteX86" fmla="*/ 467814 w 532833"/>
                <a:gd name="connsiteY86" fmla="*/ 341503 h 570670"/>
                <a:gd name="connsiteX87" fmla="*/ 472187 w 532833"/>
                <a:gd name="connsiteY87" fmla="*/ 341503 h 570670"/>
                <a:gd name="connsiteX88" fmla="*/ 476496 w 532833"/>
                <a:gd name="connsiteY88" fmla="*/ 339130 h 570670"/>
                <a:gd name="connsiteX89" fmla="*/ 478682 w 532833"/>
                <a:gd name="connsiteY89" fmla="*/ 336820 h 570670"/>
                <a:gd name="connsiteX90" fmla="*/ 480806 w 532833"/>
                <a:gd name="connsiteY90" fmla="*/ 332137 h 570670"/>
                <a:gd name="connsiteX91" fmla="*/ 480806 w 532833"/>
                <a:gd name="connsiteY91" fmla="*/ 327453 h 570670"/>
                <a:gd name="connsiteX92" fmla="*/ 478682 w 532833"/>
                <a:gd name="connsiteY92" fmla="*/ 325081 h 570670"/>
                <a:gd name="connsiteX93" fmla="*/ 478682 w 532833"/>
                <a:gd name="connsiteY93" fmla="*/ 322770 h 570670"/>
                <a:gd name="connsiteX94" fmla="*/ 476496 w 532833"/>
                <a:gd name="connsiteY94" fmla="*/ 301727 h 570670"/>
                <a:gd name="connsiteX95" fmla="*/ 480806 w 532833"/>
                <a:gd name="connsiteY95" fmla="*/ 292360 h 570670"/>
                <a:gd name="connsiteX96" fmla="*/ 478682 w 532833"/>
                <a:gd name="connsiteY96" fmla="*/ 285367 h 570670"/>
                <a:gd name="connsiteX97" fmla="*/ 478682 w 532833"/>
                <a:gd name="connsiteY97" fmla="*/ 282994 h 570670"/>
                <a:gd name="connsiteX98" fmla="*/ 480806 w 532833"/>
                <a:gd name="connsiteY98" fmla="*/ 280683 h 570670"/>
                <a:gd name="connsiteX99" fmla="*/ 480806 w 532833"/>
                <a:gd name="connsiteY99" fmla="*/ 269006 h 570670"/>
                <a:gd name="connsiteX100" fmla="*/ 482992 w 532833"/>
                <a:gd name="connsiteY100" fmla="*/ 264323 h 570670"/>
                <a:gd name="connsiteX101" fmla="*/ 482992 w 532833"/>
                <a:gd name="connsiteY101" fmla="*/ 261950 h 570670"/>
                <a:gd name="connsiteX102" fmla="*/ 478682 w 532833"/>
                <a:gd name="connsiteY102" fmla="*/ 252584 h 570670"/>
                <a:gd name="connsiteX103" fmla="*/ 470000 w 532833"/>
                <a:gd name="connsiteY103" fmla="*/ 229230 h 570670"/>
                <a:gd name="connsiteX104" fmla="*/ 465691 w 532833"/>
                <a:gd name="connsiteY104" fmla="*/ 222174 h 570670"/>
                <a:gd name="connsiteX105" fmla="*/ 467814 w 532833"/>
                <a:gd name="connsiteY105" fmla="*/ 219863 h 570670"/>
                <a:gd name="connsiteX106" fmla="*/ 472187 w 532833"/>
                <a:gd name="connsiteY106" fmla="*/ 217490 h 570670"/>
                <a:gd name="connsiteX107" fmla="*/ 467814 w 532833"/>
                <a:gd name="connsiteY107" fmla="*/ 205814 h 570670"/>
                <a:gd name="connsiteX108" fmla="*/ 463505 w 532833"/>
                <a:gd name="connsiteY108" fmla="*/ 187080 h 570670"/>
                <a:gd name="connsiteX109" fmla="*/ 461319 w 532833"/>
                <a:gd name="connsiteY109" fmla="*/ 170720 h 570670"/>
                <a:gd name="connsiteX110" fmla="*/ 459195 w 532833"/>
                <a:gd name="connsiteY110" fmla="*/ 161354 h 570670"/>
                <a:gd name="connsiteX111" fmla="*/ 457009 w 532833"/>
                <a:gd name="connsiteY111" fmla="*/ 159043 h 570670"/>
                <a:gd name="connsiteX112" fmla="*/ 454823 w 532833"/>
                <a:gd name="connsiteY112" fmla="*/ 154360 h 570670"/>
                <a:gd name="connsiteX113" fmla="*/ 446204 w 532833"/>
                <a:gd name="connsiteY113" fmla="*/ 149677 h 570670"/>
                <a:gd name="connsiteX114" fmla="*/ 444018 w 532833"/>
                <a:gd name="connsiteY114" fmla="*/ 147366 h 570670"/>
                <a:gd name="connsiteX115" fmla="*/ 441832 w 532833"/>
                <a:gd name="connsiteY115" fmla="*/ 147366 h 570670"/>
                <a:gd name="connsiteX116" fmla="*/ 441832 w 532833"/>
                <a:gd name="connsiteY116" fmla="*/ 130944 h 570670"/>
                <a:gd name="connsiteX117" fmla="*/ 437522 w 532833"/>
                <a:gd name="connsiteY117" fmla="*/ 126323 h 570670"/>
                <a:gd name="connsiteX118" fmla="*/ 431026 w 532833"/>
                <a:gd name="connsiteY118" fmla="*/ 123950 h 570670"/>
                <a:gd name="connsiteX119" fmla="*/ 426654 w 532833"/>
                <a:gd name="connsiteY119" fmla="*/ 123950 h 570670"/>
                <a:gd name="connsiteX120" fmla="*/ 426654 w 532833"/>
                <a:gd name="connsiteY120" fmla="*/ 112273 h 570670"/>
                <a:gd name="connsiteX121" fmla="*/ 422344 w 532833"/>
                <a:gd name="connsiteY121" fmla="*/ 112273 h 570670"/>
                <a:gd name="connsiteX122" fmla="*/ 422344 w 532833"/>
                <a:gd name="connsiteY122" fmla="*/ 95913 h 570670"/>
                <a:gd name="connsiteX123" fmla="*/ 431026 w 532833"/>
                <a:gd name="connsiteY123" fmla="*/ 86547 h 570670"/>
                <a:gd name="connsiteX124" fmla="*/ 439708 w 532833"/>
                <a:gd name="connsiteY124" fmla="*/ 79553 h 570670"/>
                <a:gd name="connsiteX125" fmla="*/ 439708 w 532833"/>
                <a:gd name="connsiteY125" fmla="*/ 77180 h 570670"/>
                <a:gd name="connsiteX126" fmla="*/ 441832 w 532833"/>
                <a:gd name="connsiteY126" fmla="*/ 74870 h 570670"/>
                <a:gd name="connsiteX127" fmla="*/ 441832 w 532833"/>
                <a:gd name="connsiteY127" fmla="*/ 70186 h 570670"/>
                <a:gd name="connsiteX128" fmla="*/ 444018 w 532833"/>
                <a:gd name="connsiteY128" fmla="*/ 65503 h 570670"/>
                <a:gd name="connsiteX129" fmla="*/ 444018 w 532833"/>
                <a:gd name="connsiteY129" fmla="*/ 49143 h 570670"/>
                <a:gd name="connsiteX130" fmla="*/ 441832 w 532833"/>
                <a:gd name="connsiteY130" fmla="*/ 44460 h 570670"/>
                <a:gd name="connsiteX131" fmla="*/ 441832 w 532833"/>
                <a:gd name="connsiteY131" fmla="*/ 30410 h 570670"/>
                <a:gd name="connsiteX132" fmla="*/ 444018 w 532833"/>
                <a:gd name="connsiteY132" fmla="*/ 25727 h 570670"/>
                <a:gd name="connsiteX133" fmla="*/ 444018 w 532833"/>
                <a:gd name="connsiteY133" fmla="*/ 21043 h 570670"/>
                <a:gd name="connsiteX134" fmla="*/ 437522 w 532833"/>
                <a:gd name="connsiteY134" fmla="*/ 18733 h 570670"/>
                <a:gd name="connsiteX135" fmla="*/ 452700 w 532833"/>
                <a:gd name="connsiteY135" fmla="*/ 11677 h 570670"/>
                <a:gd name="connsiteX136" fmla="*/ 452700 w 532833"/>
                <a:gd name="connsiteY136" fmla="*/ 6994 h 570670"/>
                <a:gd name="connsiteX137" fmla="*/ 448327 w 532833"/>
                <a:gd name="connsiteY137" fmla="*/ 6994 h 570670"/>
                <a:gd name="connsiteX138" fmla="*/ 446204 w 532833"/>
                <a:gd name="connsiteY138" fmla="*/ 4683 h 570670"/>
                <a:gd name="connsiteX139" fmla="*/ 441832 w 532833"/>
                <a:gd name="connsiteY139" fmla="*/ 4683 h 570670"/>
                <a:gd name="connsiteX140" fmla="*/ 435336 w 532833"/>
                <a:gd name="connsiteY140" fmla="*/ 9367 h 570670"/>
                <a:gd name="connsiteX141" fmla="*/ 422344 w 532833"/>
                <a:gd name="connsiteY141" fmla="*/ 2310 h 570670"/>
                <a:gd name="connsiteX142" fmla="*/ 415849 w 532833"/>
                <a:gd name="connsiteY142" fmla="*/ 2310 h 570670"/>
                <a:gd name="connsiteX143" fmla="*/ 415849 w 532833"/>
                <a:gd name="connsiteY143" fmla="*/ 6994 h 570670"/>
                <a:gd name="connsiteX144" fmla="*/ 402857 w 532833"/>
                <a:gd name="connsiteY144" fmla="*/ 6994 h 570670"/>
                <a:gd name="connsiteX145" fmla="*/ 394176 w 532833"/>
                <a:gd name="connsiteY145" fmla="*/ 0 h 570670"/>
                <a:gd name="connsiteX146" fmla="*/ 392052 w 532833"/>
                <a:gd name="connsiteY146" fmla="*/ 11677 h 570670"/>
                <a:gd name="connsiteX147" fmla="*/ 381185 w 532833"/>
                <a:gd name="connsiteY147" fmla="*/ 6994 h 570670"/>
                <a:gd name="connsiteX148" fmla="*/ 370379 w 532833"/>
                <a:gd name="connsiteY148" fmla="*/ 16360 h 570670"/>
                <a:gd name="connsiteX149" fmla="*/ 361698 w 532833"/>
                <a:gd name="connsiteY149" fmla="*/ 11677 h 570670"/>
                <a:gd name="connsiteX150" fmla="*/ 355202 w 532833"/>
                <a:gd name="connsiteY150" fmla="*/ 11677 h 570670"/>
                <a:gd name="connsiteX151" fmla="*/ 348706 w 532833"/>
                <a:gd name="connsiteY151" fmla="*/ 9367 h 570670"/>
                <a:gd name="connsiteX152" fmla="*/ 342210 w 532833"/>
                <a:gd name="connsiteY152" fmla="*/ 9367 h 570670"/>
                <a:gd name="connsiteX153" fmla="*/ 333529 w 532833"/>
                <a:gd name="connsiteY153" fmla="*/ 11677 h 570670"/>
                <a:gd name="connsiteX154" fmla="*/ 327033 w 532833"/>
                <a:gd name="connsiteY154" fmla="*/ 11677 h 570670"/>
                <a:gd name="connsiteX155" fmla="*/ 324909 w 532833"/>
                <a:gd name="connsiteY155" fmla="*/ 14050 h 570670"/>
                <a:gd name="connsiteX156" fmla="*/ 320537 w 532833"/>
                <a:gd name="connsiteY156" fmla="*/ 14050 h 570670"/>
                <a:gd name="connsiteX157" fmla="*/ 316228 w 532833"/>
                <a:gd name="connsiteY157" fmla="*/ 16360 h 570670"/>
                <a:gd name="connsiteX158" fmla="*/ 294555 w 532833"/>
                <a:gd name="connsiteY158" fmla="*/ 16360 h 570670"/>
                <a:gd name="connsiteX159" fmla="*/ 292431 w 532833"/>
                <a:gd name="connsiteY159" fmla="*/ 18733 h 570670"/>
                <a:gd name="connsiteX160" fmla="*/ 270758 w 532833"/>
                <a:gd name="connsiteY160" fmla="*/ 18733 h 570670"/>
                <a:gd name="connsiteX161" fmla="*/ 268572 w 532833"/>
                <a:gd name="connsiteY161" fmla="*/ 21043 h 570670"/>
                <a:gd name="connsiteX162" fmla="*/ 262076 w 532833"/>
                <a:gd name="connsiteY162" fmla="*/ 21043 h 570670"/>
                <a:gd name="connsiteX163" fmla="*/ 257766 w 532833"/>
                <a:gd name="connsiteY163" fmla="*/ 23354 h 570670"/>
                <a:gd name="connsiteX164" fmla="*/ 251271 w 532833"/>
                <a:gd name="connsiteY164" fmla="*/ 25727 h 570670"/>
                <a:gd name="connsiteX165" fmla="*/ 246899 w 532833"/>
                <a:gd name="connsiteY165" fmla="*/ 30410 h 570670"/>
                <a:gd name="connsiteX166" fmla="*/ 244775 w 532833"/>
                <a:gd name="connsiteY166" fmla="*/ 35093 h 570670"/>
                <a:gd name="connsiteX167" fmla="*/ 240403 w 532833"/>
                <a:gd name="connsiteY167" fmla="*/ 39776 h 570670"/>
                <a:gd name="connsiteX168" fmla="*/ 240403 w 532833"/>
                <a:gd name="connsiteY168" fmla="*/ 42087 h 570670"/>
                <a:gd name="connsiteX169" fmla="*/ 229598 w 532833"/>
                <a:gd name="connsiteY169" fmla="*/ 42087 h 570670"/>
                <a:gd name="connsiteX170" fmla="*/ 225288 w 532833"/>
                <a:gd name="connsiteY170" fmla="*/ 44460 h 570670"/>
                <a:gd name="connsiteX171" fmla="*/ 218792 w 532833"/>
                <a:gd name="connsiteY171" fmla="*/ 44460 h 570670"/>
                <a:gd name="connsiteX172" fmla="*/ 214420 w 532833"/>
                <a:gd name="connsiteY172" fmla="*/ 46770 h 570670"/>
                <a:gd name="connsiteX173" fmla="*/ 212296 w 532833"/>
                <a:gd name="connsiteY173" fmla="*/ 49143 h 570670"/>
                <a:gd name="connsiteX174" fmla="*/ 212296 w 532833"/>
                <a:gd name="connsiteY174" fmla="*/ 51453 h 570670"/>
                <a:gd name="connsiteX175" fmla="*/ 201429 w 532833"/>
                <a:gd name="connsiteY175" fmla="*/ 63130 h 570670"/>
                <a:gd name="connsiteX176" fmla="*/ 197119 w 532833"/>
                <a:gd name="connsiteY176" fmla="*/ 65503 h 570670"/>
                <a:gd name="connsiteX177" fmla="*/ 188438 w 532833"/>
                <a:gd name="connsiteY177" fmla="*/ 65503 h 570670"/>
                <a:gd name="connsiteX178" fmla="*/ 190624 w 532833"/>
                <a:gd name="connsiteY178" fmla="*/ 67814 h 570670"/>
                <a:gd name="connsiteX179" fmla="*/ 192747 w 532833"/>
                <a:gd name="connsiteY179" fmla="*/ 72497 h 570670"/>
                <a:gd name="connsiteX180" fmla="*/ 197119 w 532833"/>
                <a:gd name="connsiteY180" fmla="*/ 74870 h 570670"/>
                <a:gd name="connsiteX181" fmla="*/ 194933 w 532833"/>
                <a:gd name="connsiteY181" fmla="*/ 77180 h 570670"/>
                <a:gd name="connsiteX182" fmla="*/ 194933 w 532833"/>
                <a:gd name="connsiteY182" fmla="*/ 81863 h 570670"/>
                <a:gd name="connsiteX183" fmla="*/ 199305 w 532833"/>
                <a:gd name="connsiteY183" fmla="*/ 81863 h 570670"/>
                <a:gd name="connsiteX184" fmla="*/ 197119 w 532833"/>
                <a:gd name="connsiteY184" fmla="*/ 107590 h 570670"/>
                <a:gd name="connsiteX185" fmla="*/ 201429 w 532833"/>
                <a:gd name="connsiteY185" fmla="*/ 114584 h 570670"/>
                <a:gd name="connsiteX186" fmla="*/ 197119 w 532833"/>
                <a:gd name="connsiteY186" fmla="*/ 126323 h 570670"/>
                <a:gd name="connsiteX187" fmla="*/ 203615 w 532833"/>
                <a:gd name="connsiteY187" fmla="*/ 126323 h 570670"/>
                <a:gd name="connsiteX188" fmla="*/ 203615 w 532833"/>
                <a:gd name="connsiteY188" fmla="*/ 138000 h 570670"/>
                <a:gd name="connsiteX189" fmla="*/ 212296 w 532833"/>
                <a:gd name="connsiteY189" fmla="*/ 144994 h 570670"/>
                <a:gd name="connsiteX190" fmla="*/ 205801 w 532833"/>
                <a:gd name="connsiteY190" fmla="*/ 152050 h 570670"/>
                <a:gd name="connsiteX191" fmla="*/ 205801 w 532833"/>
                <a:gd name="connsiteY191" fmla="*/ 156671 h 570670"/>
                <a:gd name="connsiteX192" fmla="*/ 186314 w 532833"/>
                <a:gd name="connsiteY192" fmla="*/ 159043 h 570670"/>
                <a:gd name="connsiteX193" fmla="*/ 181942 w 532833"/>
                <a:gd name="connsiteY193" fmla="*/ 156671 h 570670"/>
                <a:gd name="connsiteX194" fmla="*/ 175446 w 532833"/>
                <a:gd name="connsiteY194" fmla="*/ 156671 h 570670"/>
                <a:gd name="connsiteX195" fmla="*/ 175446 w 532833"/>
                <a:gd name="connsiteY195" fmla="*/ 159043 h 570670"/>
                <a:gd name="connsiteX196" fmla="*/ 173260 w 532833"/>
                <a:gd name="connsiteY196" fmla="*/ 161354 h 570670"/>
                <a:gd name="connsiteX197" fmla="*/ 171136 w 532833"/>
                <a:gd name="connsiteY197" fmla="*/ 159043 h 570670"/>
                <a:gd name="connsiteX198" fmla="*/ 166764 w 532833"/>
                <a:gd name="connsiteY198" fmla="*/ 159043 h 570670"/>
                <a:gd name="connsiteX199" fmla="*/ 166764 w 532833"/>
                <a:gd name="connsiteY199" fmla="*/ 161354 h 570670"/>
                <a:gd name="connsiteX200" fmla="*/ 164641 w 532833"/>
                <a:gd name="connsiteY200" fmla="*/ 163727 h 570670"/>
                <a:gd name="connsiteX201" fmla="*/ 164641 w 532833"/>
                <a:gd name="connsiteY201" fmla="*/ 168410 h 570670"/>
                <a:gd name="connsiteX202" fmla="*/ 155959 w 532833"/>
                <a:gd name="connsiteY202" fmla="*/ 168410 h 570670"/>
                <a:gd name="connsiteX203" fmla="*/ 151649 w 532833"/>
                <a:gd name="connsiteY203" fmla="*/ 170720 h 570670"/>
                <a:gd name="connsiteX204" fmla="*/ 142968 w 532833"/>
                <a:gd name="connsiteY204" fmla="*/ 170720 h 570670"/>
                <a:gd name="connsiteX205" fmla="*/ 140782 w 532833"/>
                <a:gd name="connsiteY205" fmla="*/ 173093 h 570670"/>
                <a:gd name="connsiteX206" fmla="*/ 140782 w 532833"/>
                <a:gd name="connsiteY206" fmla="*/ 177776 h 570670"/>
                <a:gd name="connsiteX207" fmla="*/ 142968 w 532833"/>
                <a:gd name="connsiteY207" fmla="*/ 180087 h 570670"/>
                <a:gd name="connsiteX208" fmla="*/ 145154 w 532833"/>
                <a:gd name="connsiteY208" fmla="*/ 184770 h 570670"/>
                <a:gd name="connsiteX209" fmla="*/ 149463 w 532833"/>
                <a:gd name="connsiteY209" fmla="*/ 191764 h 570670"/>
                <a:gd name="connsiteX210" fmla="*/ 140782 w 532833"/>
                <a:gd name="connsiteY210" fmla="*/ 196447 h 570670"/>
                <a:gd name="connsiteX211" fmla="*/ 140782 w 532833"/>
                <a:gd name="connsiteY211" fmla="*/ 198820 h 570670"/>
                <a:gd name="connsiteX212" fmla="*/ 136472 w 532833"/>
                <a:gd name="connsiteY212" fmla="*/ 203503 h 570670"/>
                <a:gd name="connsiteX213" fmla="*/ 132162 w 532833"/>
                <a:gd name="connsiteY213" fmla="*/ 205814 h 570670"/>
                <a:gd name="connsiteX214" fmla="*/ 129976 w 532833"/>
                <a:gd name="connsiteY214" fmla="*/ 208186 h 57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532833" h="570670">
                  <a:moveTo>
                    <a:pt x="129976" y="208186"/>
                  </a:moveTo>
                  <a:lnTo>
                    <a:pt x="114799" y="208186"/>
                  </a:lnTo>
                  <a:lnTo>
                    <a:pt x="112675" y="212870"/>
                  </a:lnTo>
                  <a:lnTo>
                    <a:pt x="110489" y="215180"/>
                  </a:lnTo>
                  <a:lnTo>
                    <a:pt x="106117" y="224547"/>
                  </a:lnTo>
                  <a:lnTo>
                    <a:pt x="101807" y="229230"/>
                  </a:lnTo>
                  <a:lnTo>
                    <a:pt x="93126" y="229230"/>
                  </a:lnTo>
                  <a:lnTo>
                    <a:pt x="88816" y="226857"/>
                  </a:lnTo>
                  <a:lnTo>
                    <a:pt x="84507" y="226857"/>
                  </a:lnTo>
                  <a:lnTo>
                    <a:pt x="82320" y="231540"/>
                  </a:lnTo>
                  <a:lnTo>
                    <a:pt x="73639" y="233913"/>
                  </a:lnTo>
                  <a:lnTo>
                    <a:pt x="73639" y="236223"/>
                  </a:lnTo>
                  <a:lnTo>
                    <a:pt x="71515" y="240907"/>
                  </a:lnTo>
                  <a:lnTo>
                    <a:pt x="67143" y="240907"/>
                  </a:lnTo>
                  <a:lnTo>
                    <a:pt x="65020" y="238596"/>
                  </a:lnTo>
                  <a:lnTo>
                    <a:pt x="60647" y="236223"/>
                  </a:lnTo>
                  <a:lnTo>
                    <a:pt x="49842" y="243217"/>
                  </a:lnTo>
                  <a:lnTo>
                    <a:pt x="43346" y="243217"/>
                  </a:lnTo>
                  <a:lnTo>
                    <a:pt x="43346" y="245590"/>
                  </a:lnTo>
                  <a:lnTo>
                    <a:pt x="32541" y="257267"/>
                  </a:lnTo>
                  <a:lnTo>
                    <a:pt x="28169" y="259640"/>
                  </a:lnTo>
                  <a:lnTo>
                    <a:pt x="26045" y="261950"/>
                  </a:lnTo>
                  <a:lnTo>
                    <a:pt x="21673" y="264323"/>
                  </a:lnTo>
                  <a:lnTo>
                    <a:pt x="19487" y="276000"/>
                  </a:lnTo>
                  <a:lnTo>
                    <a:pt x="19487" y="299354"/>
                  </a:lnTo>
                  <a:lnTo>
                    <a:pt x="0" y="299354"/>
                  </a:lnTo>
                  <a:lnTo>
                    <a:pt x="19487" y="299354"/>
                  </a:lnTo>
                  <a:lnTo>
                    <a:pt x="19487" y="313404"/>
                  </a:lnTo>
                  <a:lnTo>
                    <a:pt x="112675" y="383590"/>
                  </a:lnTo>
                  <a:lnTo>
                    <a:pt x="259890" y="505230"/>
                  </a:lnTo>
                  <a:lnTo>
                    <a:pt x="259890" y="514534"/>
                  </a:lnTo>
                  <a:lnTo>
                    <a:pt x="268572" y="514534"/>
                  </a:lnTo>
                  <a:lnTo>
                    <a:pt x="270758" y="516907"/>
                  </a:lnTo>
                  <a:lnTo>
                    <a:pt x="270758" y="523900"/>
                  </a:lnTo>
                  <a:lnTo>
                    <a:pt x="275068" y="528584"/>
                  </a:lnTo>
                  <a:lnTo>
                    <a:pt x="288059" y="528584"/>
                  </a:lnTo>
                  <a:lnTo>
                    <a:pt x="290245" y="540323"/>
                  </a:lnTo>
                  <a:lnTo>
                    <a:pt x="292431" y="540323"/>
                  </a:lnTo>
                  <a:lnTo>
                    <a:pt x="294555" y="537950"/>
                  </a:lnTo>
                  <a:lnTo>
                    <a:pt x="305422" y="537950"/>
                  </a:lnTo>
                  <a:lnTo>
                    <a:pt x="309732" y="540323"/>
                  </a:lnTo>
                  <a:lnTo>
                    <a:pt x="314042" y="549627"/>
                  </a:lnTo>
                  <a:lnTo>
                    <a:pt x="314042" y="556683"/>
                  </a:lnTo>
                  <a:lnTo>
                    <a:pt x="307546" y="563677"/>
                  </a:lnTo>
                  <a:lnTo>
                    <a:pt x="307546" y="566050"/>
                  </a:lnTo>
                  <a:lnTo>
                    <a:pt x="309732" y="568360"/>
                  </a:lnTo>
                  <a:lnTo>
                    <a:pt x="314042" y="570671"/>
                  </a:lnTo>
                  <a:lnTo>
                    <a:pt x="324909" y="570671"/>
                  </a:lnTo>
                  <a:lnTo>
                    <a:pt x="327033" y="568360"/>
                  </a:lnTo>
                  <a:lnTo>
                    <a:pt x="333529" y="568360"/>
                  </a:lnTo>
                  <a:lnTo>
                    <a:pt x="344396" y="566050"/>
                  </a:lnTo>
                  <a:lnTo>
                    <a:pt x="355202" y="561367"/>
                  </a:lnTo>
                  <a:lnTo>
                    <a:pt x="368193" y="558994"/>
                  </a:lnTo>
                  <a:lnTo>
                    <a:pt x="374689" y="558994"/>
                  </a:lnTo>
                  <a:lnTo>
                    <a:pt x="383370" y="552000"/>
                  </a:lnTo>
                  <a:lnTo>
                    <a:pt x="396362" y="540323"/>
                  </a:lnTo>
                  <a:lnTo>
                    <a:pt x="407167" y="526273"/>
                  </a:lnTo>
                  <a:lnTo>
                    <a:pt x="418035" y="516907"/>
                  </a:lnTo>
                  <a:lnTo>
                    <a:pt x="426654" y="512224"/>
                  </a:lnTo>
                  <a:lnTo>
                    <a:pt x="441832" y="500547"/>
                  </a:lnTo>
                  <a:lnTo>
                    <a:pt x="459195" y="486497"/>
                  </a:lnTo>
                  <a:lnTo>
                    <a:pt x="480806" y="470137"/>
                  </a:lnTo>
                  <a:lnTo>
                    <a:pt x="500293" y="456087"/>
                  </a:lnTo>
                  <a:lnTo>
                    <a:pt x="517656" y="442037"/>
                  </a:lnTo>
                  <a:lnTo>
                    <a:pt x="528462" y="432671"/>
                  </a:lnTo>
                  <a:lnTo>
                    <a:pt x="532834" y="430360"/>
                  </a:lnTo>
                  <a:lnTo>
                    <a:pt x="532834" y="427987"/>
                  </a:lnTo>
                  <a:lnTo>
                    <a:pt x="530648" y="425677"/>
                  </a:lnTo>
                  <a:lnTo>
                    <a:pt x="528462" y="420994"/>
                  </a:lnTo>
                  <a:lnTo>
                    <a:pt x="526276" y="414000"/>
                  </a:lnTo>
                  <a:lnTo>
                    <a:pt x="524152" y="409317"/>
                  </a:lnTo>
                  <a:lnTo>
                    <a:pt x="524152" y="406944"/>
                  </a:lnTo>
                  <a:lnTo>
                    <a:pt x="519780" y="402261"/>
                  </a:lnTo>
                  <a:lnTo>
                    <a:pt x="515470" y="402261"/>
                  </a:lnTo>
                  <a:lnTo>
                    <a:pt x="502479" y="395267"/>
                  </a:lnTo>
                  <a:lnTo>
                    <a:pt x="500293" y="395267"/>
                  </a:lnTo>
                  <a:lnTo>
                    <a:pt x="491674" y="399950"/>
                  </a:lnTo>
                  <a:lnTo>
                    <a:pt x="482992" y="390584"/>
                  </a:lnTo>
                  <a:lnTo>
                    <a:pt x="482992" y="374223"/>
                  </a:lnTo>
                  <a:lnTo>
                    <a:pt x="480806" y="371913"/>
                  </a:lnTo>
                  <a:lnTo>
                    <a:pt x="478682" y="367230"/>
                  </a:lnTo>
                  <a:lnTo>
                    <a:pt x="474310" y="362547"/>
                  </a:lnTo>
                  <a:lnTo>
                    <a:pt x="472187" y="355490"/>
                  </a:lnTo>
                  <a:lnTo>
                    <a:pt x="467814" y="350807"/>
                  </a:lnTo>
                  <a:lnTo>
                    <a:pt x="465691" y="346186"/>
                  </a:lnTo>
                  <a:lnTo>
                    <a:pt x="465691" y="343814"/>
                  </a:lnTo>
                  <a:lnTo>
                    <a:pt x="467814" y="341503"/>
                  </a:lnTo>
                  <a:lnTo>
                    <a:pt x="472187" y="341503"/>
                  </a:lnTo>
                  <a:lnTo>
                    <a:pt x="476496" y="339130"/>
                  </a:lnTo>
                  <a:lnTo>
                    <a:pt x="478682" y="336820"/>
                  </a:lnTo>
                  <a:lnTo>
                    <a:pt x="480806" y="332137"/>
                  </a:lnTo>
                  <a:lnTo>
                    <a:pt x="480806" y="327453"/>
                  </a:lnTo>
                  <a:lnTo>
                    <a:pt x="478682" y="325081"/>
                  </a:lnTo>
                  <a:lnTo>
                    <a:pt x="478682" y="322770"/>
                  </a:lnTo>
                  <a:lnTo>
                    <a:pt x="476496" y="301727"/>
                  </a:lnTo>
                  <a:lnTo>
                    <a:pt x="480806" y="292360"/>
                  </a:lnTo>
                  <a:lnTo>
                    <a:pt x="478682" y="285367"/>
                  </a:lnTo>
                  <a:lnTo>
                    <a:pt x="478682" y="282994"/>
                  </a:lnTo>
                  <a:lnTo>
                    <a:pt x="480806" y="280683"/>
                  </a:lnTo>
                  <a:lnTo>
                    <a:pt x="480806" y="269006"/>
                  </a:lnTo>
                  <a:lnTo>
                    <a:pt x="482992" y="264323"/>
                  </a:lnTo>
                  <a:lnTo>
                    <a:pt x="482992" y="261950"/>
                  </a:lnTo>
                  <a:lnTo>
                    <a:pt x="478682" y="252584"/>
                  </a:lnTo>
                  <a:lnTo>
                    <a:pt x="470000" y="229230"/>
                  </a:lnTo>
                  <a:lnTo>
                    <a:pt x="465691" y="222174"/>
                  </a:lnTo>
                  <a:lnTo>
                    <a:pt x="467814" y="219863"/>
                  </a:lnTo>
                  <a:lnTo>
                    <a:pt x="472187" y="217490"/>
                  </a:lnTo>
                  <a:lnTo>
                    <a:pt x="467814" y="205814"/>
                  </a:lnTo>
                  <a:lnTo>
                    <a:pt x="463505" y="187080"/>
                  </a:lnTo>
                  <a:lnTo>
                    <a:pt x="461319" y="170720"/>
                  </a:lnTo>
                  <a:lnTo>
                    <a:pt x="459195" y="161354"/>
                  </a:lnTo>
                  <a:lnTo>
                    <a:pt x="457009" y="159043"/>
                  </a:lnTo>
                  <a:lnTo>
                    <a:pt x="454823" y="154360"/>
                  </a:lnTo>
                  <a:lnTo>
                    <a:pt x="446204" y="149677"/>
                  </a:lnTo>
                  <a:lnTo>
                    <a:pt x="444018" y="147366"/>
                  </a:lnTo>
                  <a:lnTo>
                    <a:pt x="441832" y="147366"/>
                  </a:lnTo>
                  <a:lnTo>
                    <a:pt x="441832" y="130944"/>
                  </a:lnTo>
                  <a:lnTo>
                    <a:pt x="437522" y="126323"/>
                  </a:lnTo>
                  <a:lnTo>
                    <a:pt x="431026" y="123950"/>
                  </a:lnTo>
                  <a:lnTo>
                    <a:pt x="426654" y="123950"/>
                  </a:lnTo>
                  <a:lnTo>
                    <a:pt x="426654" y="112273"/>
                  </a:lnTo>
                  <a:lnTo>
                    <a:pt x="422344" y="112273"/>
                  </a:lnTo>
                  <a:lnTo>
                    <a:pt x="422344" y="95913"/>
                  </a:lnTo>
                  <a:lnTo>
                    <a:pt x="431026" y="86547"/>
                  </a:lnTo>
                  <a:lnTo>
                    <a:pt x="439708" y="79553"/>
                  </a:lnTo>
                  <a:lnTo>
                    <a:pt x="439708" y="77180"/>
                  </a:lnTo>
                  <a:lnTo>
                    <a:pt x="441832" y="74870"/>
                  </a:lnTo>
                  <a:lnTo>
                    <a:pt x="441832" y="70186"/>
                  </a:lnTo>
                  <a:lnTo>
                    <a:pt x="444018" y="65503"/>
                  </a:lnTo>
                  <a:lnTo>
                    <a:pt x="444018" y="49143"/>
                  </a:lnTo>
                  <a:lnTo>
                    <a:pt x="441832" y="44460"/>
                  </a:lnTo>
                  <a:lnTo>
                    <a:pt x="441832" y="30410"/>
                  </a:lnTo>
                  <a:lnTo>
                    <a:pt x="444018" y="25727"/>
                  </a:lnTo>
                  <a:lnTo>
                    <a:pt x="444018" y="21043"/>
                  </a:lnTo>
                  <a:lnTo>
                    <a:pt x="437522" y="18733"/>
                  </a:lnTo>
                  <a:lnTo>
                    <a:pt x="452700" y="11677"/>
                  </a:lnTo>
                  <a:lnTo>
                    <a:pt x="452700" y="6994"/>
                  </a:lnTo>
                  <a:lnTo>
                    <a:pt x="448327" y="6994"/>
                  </a:lnTo>
                  <a:lnTo>
                    <a:pt x="446204" y="4683"/>
                  </a:lnTo>
                  <a:lnTo>
                    <a:pt x="441832" y="4683"/>
                  </a:lnTo>
                  <a:lnTo>
                    <a:pt x="435336" y="9367"/>
                  </a:lnTo>
                  <a:lnTo>
                    <a:pt x="422344" y="2310"/>
                  </a:lnTo>
                  <a:lnTo>
                    <a:pt x="415849" y="2310"/>
                  </a:lnTo>
                  <a:lnTo>
                    <a:pt x="415849" y="6994"/>
                  </a:lnTo>
                  <a:lnTo>
                    <a:pt x="402857" y="6994"/>
                  </a:lnTo>
                  <a:lnTo>
                    <a:pt x="394176" y="0"/>
                  </a:lnTo>
                  <a:lnTo>
                    <a:pt x="392052" y="11677"/>
                  </a:lnTo>
                  <a:lnTo>
                    <a:pt x="381185" y="6994"/>
                  </a:lnTo>
                  <a:lnTo>
                    <a:pt x="370379" y="16360"/>
                  </a:lnTo>
                  <a:lnTo>
                    <a:pt x="361698" y="11677"/>
                  </a:lnTo>
                  <a:lnTo>
                    <a:pt x="355202" y="11677"/>
                  </a:lnTo>
                  <a:lnTo>
                    <a:pt x="348706" y="9367"/>
                  </a:lnTo>
                  <a:lnTo>
                    <a:pt x="342210" y="9367"/>
                  </a:lnTo>
                  <a:lnTo>
                    <a:pt x="333529" y="11677"/>
                  </a:lnTo>
                  <a:lnTo>
                    <a:pt x="327033" y="11677"/>
                  </a:lnTo>
                  <a:lnTo>
                    <a:pt x="324909" y="14050"/>
                  </a:lnTo>
                  <a:lnTo>
                    <a:pt x="320537" y="14050"/>
                  </a:lnTo>
                  <a:lnTo>
                    <a:pt x="316228" y="16360"/>
                  </a:lnTo>
                  <a:lnTo>
                    <a:pt x="294555" y="16360"/>
                  </a:lnTo>
                  <a:lnTo>
                    <a:pt x="292431" y="18733"/>
                  </a:lnTo>
                  <a:lnTo>
                    <a:pt x="270758" y="18733"/>
                  </a:lnTo>
                  <a:lnTo>
                    <a:pt x="268572" y="21043"/>
                  </a:lnTo>
                  <a:lnTo>
                    <a:pt x="262076" y="21043"/>
                  </a:lnTo>
                  <a:lnTo>
                    <a:pt x="257766" y="23354"/>
                  </a:lnTo>
                  <a:lnTo>
                    <a:pt x="251271" y="25727"/>
                  </a:lnTo>
                  <a:lnTo>
                    <a:pt x="246899" y="30410"/>
                  </a:lnTo>
                  <a:lnTo>
                    <a:pt x="244775" y="35093"/>
                  </a:lnTo>
                  <a:lnTo>
                    <a:pt x="240403" y="39776"/>
                  </a:lnTo>
                  <a:lnTo>
                    <a:pt x="240403" y="42087"/>
                  </a:lnTo>
                  <a:lnTo>
                    <a:pt x="229598" y="42087"/>
                  </a:lnTo>
                  <a:lnTo>
                    <a:pt x="225288" y="44460"/>
                  </a:lnTo>
                  <a:lnTo>
                    <a:pt x="218792" y="44460"/>
                  </a:lnTo>
                  <a:lnTo>
                    <a:pt x="214420" y="46770"/>
                  </a:lnTo>
                  <a:lnTo>
                    <a:pt x="212296" y="49143"/>
                  </a:lnTo>
                  <a:lnTo>
                    <a:pt x="212296" y="51453"/>
                  </a:lnTo>
                  <a:lnTo>
                    <a:pt x="201429" y="63130"/>
                  </a:lnTo>
                  <a:lnTo>
                    <a:pt x="197119" y="65503"/>
                  </a:lnTo>
                  <a:lnTo>
                    <a:pt x="188438" y="65503"/>
                  </a:lnTo>
                  <a:lnTo>
                    <a:pt x="190624" y="67814"/>
                  </a:lnTo>
                  <a:lnTo>
                    <a:pt x="192747" y="72497"/>
                  </a:lnTo>
                  <a:lnTo>
                    <a:pt x="197119" y="74870"/>
                  </a:lnTo>
                  <a:lnTo>
                    <a:pt x="194933" y="77180"/>
                  </a:lnTo>
                  <a:lnTo>
                    <a:pt x="194933" y="81863"/>
                  </a:lnTo>
                  <a:lnTo>
                    <a:pt x="199305" y="81863"/>
                  </a:lnTo>
                  <a:lnTo>
                    <a:pt x="197119" y="107590"/>
                  </a:lnTo>
                  <a:lnTo>
                    <a:pt x="201429" y="114584"/>
                  </a:lnTo>
                  <a:lnTo>
                    <a:pt x="197119" y="126323"/>
                  </a:lnTo>
                  <a:lnTo>
                    <a:pt x="203615" y="126323"/>
                  </a:lnTo>
                  <a:lnTo>
                    <a:pt x="203615" y="138000"/>
                  </a:lnTo>
                  <a:lnTo>
                    <a:pt x="212296" y="144994"/>
                  </a:lnTo>
                  <a:lnTo>
                    <a:pt x="205801" y="152050"/>
                  </a:lnTo>
                  <a:lnTo>
                    <a:pt x="205801" y="156671"/>
                  </a:lnTo>
                  <a:lnTo>
                    <a:pt x="186314" y="159043"/>
                  </a:lnTo>
                  <a:lnTo>
                    <a:pt x="181942" y="156671"/>
                  </a:lnTo>
                  <a:lnTo>
                    <a:pt x="175446" y="156671"/>
                  </a:lnTo>
                  <a:lnTo>
                    <a:pt x="175446" y="159043"/>
                  </a:lnTo>
                  <a:lnTo>
                    <a:pt x="173260" y="161354"/>
                  </a:lnTo>
                  <a:lnTo>
                    <a:pt x="171136" y="159043"/>
                  </a:lnTo>
                  <a:lnTo>
                    <a:pt x="166764" y="159043"/>
                  </a:lnTo>
                  <a:lnTo>
                    <a:pt x="166764" y="161354"/>
                  </a:lnTo>
                  <a:lnTo>
                    <a:pt x="164641" y="163727"/>
                  </a:lnTo>
                  <a:lnTo>
                    <a:pt x="164641" y="168410"/>
                  </a:lnTo>
                  <a:lnTo>
                    <a:pt x="155959" y="168410"/>
                  </a:lnTo>
                  <a:lnTo>
                    <a:pt x="151649" y="170720"/>
                  </a:lnTo>
                  <a:lnTo>
                    <a:pt x="142968" y="170720"/>
                  </a:lnTo>
                  <a:lnTo>
                    <a:pt x="140782" y="173093"/>
                  </a:lnTo>
                  <a:lnTo>
                    <a:pt x="140782" y="177776"/>
                  </a:lnTo>
                  <a:lnTo>
                    <a:pt x="142968" y="180087"/>
                  </a:lnTo>
                  <a:lnTo>
                    <a:pt x="145154" y="184770"/>
                  </a:lnTo>
                  <a:lnTo>
                    <a:pt x="149463" y="191764"/>
                  </a:lnTo>
                  <a:lnTo>
                    <a:pt x="140782" y="196447"/>
                  </a:lnTo>
                  <a:lnTo>
                    <a:pt x="140782" y="198820"/>
                  </a:lnTo>
                  <a:lnTo>
                    <a:pt x="136472" y="203503"/>
                  </a:lnTo>
                  <a:lnTo>
                    <a:pt x="132162" y="205814"/>
                  </a:lnTo>
                  <a:lnTo>
                    <a:pt x="129976" y="208186"/>
                  </a:lnTo>
                  <a:close/>
                </a:path>
              </a:pathLst>
            </a:custGeom>
            <a:solidFill>
              <a:srgbClr val="A6A6A6"/>
            </a:solidFill>
            <a:ln w="6245" cap="flat">
              <a:noFill/>
              <a:prstDash val="solid"/>
              <a:miter/>
            </a:ln>
          </p:spPr>
          <p:txBody>
            <a:bodyPr rtlCol="0" anchor="ctr"/>
            <a:lstStyle/>
            <a:p>
              <a:endParaRPr lang="en-US" noProof="0" dirty="0"/>
            </a:p>
          </p:txBody>
        </p:sp>
        <p:sp>
          <p:nvSpPr>
            <p:cNvPr id="5281" name="Serbest Form 5280">
              <a:extLst>
                <a:ext uri="{FF2B5EF4-FFF2-40B4-BE49-F238E27FC236}">
                  <a16:creationId xmlns:a16="http://schemas.microsoft.com/office/drawing/2014/main" id="{7DE8A23B-F460-6E45-B0D0-99427842FC0A}"/>
                </a:ext>
              </a:extLst>
            </p:cNvPr>
            <p:cNvSpPr/>
            <p:nvPr/>
          </p:nvSpPr>
          <p:spPr>
            <a:xfrm>
              <a:off x="5436137" y="1387527"/>
              <a:ext cx="532833" cy="570670"/>
            </a:xfrm>
            <a:custGeom>
              <a:avLst/>
              <a:gdLst>
                <a:gd name="connsiteX0" fmla="*/ 129976 w 532833"/>
                <a:gd name="connsiteY0" fmla="*/ 208186 h 570670"/>
                <a:gd name="connsiteX1" fmla="*/ 114799 w 532833"/>
                <a:gd name="connsiteY1" fmla="*/ 208186 h 570670"/>
                <a:gd name="connsiteX2" fmla="*/ 112675 w 532833"/>
                <a:gd name="connsiteY2" fmla="*/ 212870 h 570670"/>
                <a:gd name="connsiteX3" fmla="*/ 110489 w 532833"/>
                <a:gd name="connsiteY3" fmla="*/ 215180 h 570670"/>
                <a:gd name="connsiteX4" fmla="*/ 106117 w 532833"/>
                <a:gd name="connsiteY4" fmla="*/ 224547 h 570670"/>
                <a:gd name="connsiteX5" fmla="*/ 101807 w 532833"/>
                <a:gd name="connsiteY5" fmla="*/ 229230 h 570670"/>
                <a:gd name="connsiteX6" fmla="*/ 93126 w 532833"/>
                <a:gd name="connsiteY6" fmla="*/ 229230 h 570670"/>
                <a:gd name="connsiteX7" fmla="*/ 88816 w 532833"/>
                <a:gd name="connsiteY7" fmla="*/ 226857 h 570670"/>
                <a:gd name="connsiteX8" fmla="*/ 84507 w 532833"/>
                <a:gd name="connsiteY8" fmla="*/ 226857 h 570670"/>
                <a:gd name="connsiteX9" fmla="*/ 82320 w 532833"/>
                <a:gd name="connsiteY9" fmla="*/ 231540 h 570670"/>
                <a:gd name="connsiteX10" fmla="*/ 73639 w 532833"/>
                <a:gd name="connsiteY10" fmla="*/ 233913 h 570670"/>
                <a:gd name="connsiteX11" fmla="*/ 73639 w 532833"/>
                <a:gd name="connsiteY11" fmla="*/ 236223 h 570670"/>
                <a:gd name="connsiteX12" fmla="*/ 71515 w 532833"/>
                <a:gd name="connsiteY12" fmla="*/ 240907 h 570670"/>
                <a:gd name="connsiteX13" fmla="*/ 67143 w 532833"/>
                <a:gd name="connsiteY13" fmla="*/ 240907 h 570670"/>
                <a:gd name="connsiteX14" fmla="*/ 65020 w 532833"/>
                <a:gd name="connsiteY14" fmla="*/ 238596 h 570670"/>
                <a:gd name="connsiteX15" fmla="*/ 60647 w 532833"/>
                <a:gd name="connsiteY15" fmla="*/ 236223 h 570670"/>
                <a:gd name="connsiteX16" fmla="*/ 49842 w 532833"/>
                <a:gd name="connsiteY16" fmla="*/ 243217 h 570670"/>
                <a:gd name="connsiteX17" fmla="*/ 43346 w 532833"/>
                <a:gd name="connsiteY17" fmla="*/ 243217 h 570670"/>
                <a:gd name="connsiteX18" fmla="*/ 43346 w 532833"/>
                <a:gd name="connsiteY18" fmla="*/ 245590 h 570670"/>
                <a:gd name="connsiteX19" fmla="*/ 32541 w 532833"/>
                <a:gd name="connsiteY19" fmla="*/ 257267 h 570670"/>
                <a:gd name="connsiteX20" fmla="*/ 28169 w 532833"/>
                <a:gd name="connsiteY20" fmla="*/ 259640 h 570670"/>
                <a:gd name="connsiteX21" fmla="*/ 26045 w 532833"/>
                <a:gd name="connsiteY21" fmla="*/ 261950 h 570670"/>
                <a:gd name="connsiteX22" fmla="*/ 21673 w 532833"/>
                <a:gd name="connsiteY22" fmla="*/ 264323 h 570670"/>
                <a:gd name="connsiteX23" fmla="*/ 19487 w 532833"/>
                <a:gd name="connsiteY23" fmla="*/ 276000 h 570670"/>
                <a:gd name="connsiteX24" fmla="*/ 19487 w 532833"/>
                <a:gd name="connsiteY24" fmla="*/ 299354 h 570670"/>
                <a:gd name="connsiteX25" fmla="*/ 0 w 532833"/>
                <a:gd name="connsiteY25" fmla="*/ 299354 h 570670"/>
                <a:gd name="connsiteX26" fmla="*/ 19487 w 532833"/>
                <a:gd name="connsiteY26" fmla="*/ 299354 h 570670"/>
                <a:gd name="connsiteX27" fmla="*/ 19487 w 532833"/>
                <a:gd name="connsiteY27" fmla="*/ 313404 h 570670"/>
                <a:gd name="connsiteX28" fmla="*/ 112675 w 532833"/>
                <a:gd name="connsiteY28" fmla="*/ 383590 h 570670"/>
                <a:gd name="connsiteX29" fmla="*/ 259890 w 532833"/>
                <a:gd name="connsiteY29" fmla="*/ 505230 h 570670"/>
                <a:gd name="connsiteX30" fmla="*/ 259890 w 532833"/>
                <a:gd name="connsiteY30" fmla="*/ 514534 h 570670"/>
                <a:gd name="connsiteX31" fmla="*/ 268572 w 532833"/>
                <a:gd name="connsiteY31" fmla="*/ 514534 h 570670"/>
                <a:gd name="connsiteX32" fmla="*/ 270758 w 532833"/>
                <a:gd name="connsiteY32" fmla="*/ 516907 h 570670"/>
                <a:gd name="connsiteX33" fmla="*/ 270758 w 532833"/>
                <a:gd name="connsiteY33" fmla="*/ 523900 h 570670"/>
                <a:gd name="connsiteX34" fmla="*/ 275068 w 532833"/>
                <a:gd name="connsiteY34" fmla="*/ 528584 h 570670"/>
                <a:gd name="connsiteX35" fmla="*/ 288059 w 532833"/>
                <a:gd name="connsiteY35" fmla="*/ 528584 h 570670"/>
                <a:gd name="connsiteX36" fmla="*/ 290245 w 532833"/>
                <a:gd name="connsiteY36" fmla="*/ 540323 h 570670"/>
                <a:gd name="connsiteX37" fmla="*/ 292431 w 532833"/>
                <a:gd name="connsiteY37" fmla="*/ 540323 h 570670"/>
                <a:gd name="connsiteX38" fmla="*/ 294555 w 532833"/>
                <a:gd name="connsiteY38" fmla="*/ 537950 h 570670"/>
                <a:gd name="connsiteX39" fmla="*/ 305422 w 532833"/>
                <a:gd name="connsiteY39" fmla="*/ 537950 h 570670"/>
                <a:gd name="connsiteX40" fmla="*/ 309732 w 532833"/>
                <a:gd name="connsiteY40" fmla="*/ 540323 h 570670"/>
                <a:gd name="connsiteX41" fmla="*/ 314042 w 532833"/>
                <a:gd name="connsiteY41" fmla="*/ 549627 h 570670"/>
                <a:gd name="connsiteX42" fmla="*/ 314042 w 532833"/>
                <a:gd name="connsiteY42" fmla="*/ 556683 h 570670"/>
                <a:gd name="connsiteX43" fmla="*/ 307546 w 532833"/>
                <a:gd name="connsiteY43" fmla="*/ 563677 h 570670"/>
                <a:gd name="connsiteX44" fmla="*/ 307546 w 532833"/>
                <a:gd name="connsiteY44" fmla="*/ 566050 h 570670"/>
                <a:gd name="connsiteX45" fmla="*/ 309732 w 532833"/>
                <a:gd name="connsiteY45" fmla="*/ 568360 h 570670"/>
                <a:gd name="connsiteX46" fmla="*/ 314042 w 532833"/>
                <a:gd name="connsiteY46" fmla="*/ 570671 h 570670"/>
                <a:gd name="connsiteX47" fmla="*/ 324909 w 532833"/>
                <a:gd name="connsiteY47" fmla="*/ 570671 h 570670"/>
                <a:gd name="connsiteX48" fmla="*/ 327033 w 532833"/>
                <a:gd name="connsiteY48" fmla="*/ 568360 h 570670"/>
                <a:gd name="connsiteX49" fmla="*/ 333529 w 532833"/>
                <a:gd name="connsiteY49" fmla="*/ 568360 h 570670"/>
                <a:gd name="connsiteX50" fmla="*/ 344396 w 532833"/>
                <a:gd name="connsiteY50" fmla="*/ 566050 h 570670"/>
                <a:gd name="connsiteX51" fmla="*/ 355202 w 532833"/>
                <a:gd name="connsiteY51" fmla="*/ 561367 h 570670"/>
                <a:gd name="connsiteX52" fmla="*/ 368193 w 532833"/>
                <a:gd name="connsiteY52" fmla="*/ 558994 h 570670"/>
                <a:gd name="connsiteX53" fmla="*/ 374689 w 532833"/>
                <a:gd name="connsiteY53" fmla="*/ 558994 h 570670"/>
                <a:gd name="connsiteX54" fmla="*/ 383370 w 532833"/>
                <a:gd name="connsiteY54" fmla="*/ 552000 h 570670"/>
                <a:gd name="connsiteX55" fmla="*/ 396362 w 532833"/>
                <a:gd name="connsiteY55" fmla="*/ 540323 h 570670"/>
                <a:gd name="connsiteX56" fmla="*/ 407167 w 532833"/>
                <a:gd name="connsiteY56" fmla="*/ 526273 h 570670"/>
                <a:gd name="connsiteX57" fmla="*/ 418035 w 532833"/>
                <a:gd name="connsiteY57" fmla="*/ 516907 h 570670"/>
                <a:gd name="connsiteX58" fmla="*/ 426654 w 532833"/>
                <a:gd name="connsiteY58" fmla="*/ 512224 h 570670"/>
                <a:gd name="connsiteX59" fmla="*/ 441832 w 532833"/>
                <a:gd name="connsiteY59" fmla="*/ 500547 h 570670"/>
                <a:gd name="connsiteX60" fmla="*/ 459195 w 532833"/>
                <a:gd name="connsiteY60" fmla="*/ 486497 h 570670"/>
                <a:gd name="connsiteX61" fmla="*/ 480806 w 532833"/>
                <a:gd name="connsiteY61" fmla="*/ 470137 h 570670"/>
                <a:gd name="connsiteX62" fmla="*/ 500293 w 532833"/>
                <a:gd name="connsiteY62" fmla="*/ 456087 h 570670"/>
                <a:gd name="connsiteX63" fmla="*/ 517656 w 532833"/>
                <a:gd name="connsiteY63" fmla="*/ 442037 h 570670"/>
                <a:gd name="connsiteX64" fmla="*/ 528462 w 532833"/>
                <a:gd name="connsiteY64" fmla="*/ 432671 h 570670"/>
                <a:gd name="connsiteX65" fmla="*/ 532834 w 532833"/>
                <a:gd name="connsiteY65" fmla="*/ 430360 h 570670"/>
                <a:gd name="connsiteX66" fmla="*/ 532834 w 532833"/>
                <a:gd name="connsiteY66" fmla="*/ 427987 h 570670"/>
                <a:gd name="connsiteX67" fmla="*/ 530648 w 532833"/>
                <a:gd name="connsiteY67" fmla="*/ 425677 h 570670"/>
                <a:gd name="connsiteX68" fmla="*/ 528462 w 532833"/>
                <a:gd name="connsiteY68" fmla="*/ 420994 h 570670"/>
                <a:gd name="connsiteX69" fmla="*/ 526276 w 532833"/>
                <a:gd name="connsiteY69" fmla="*/ 414000 h 570670"/>
                <a:gd name="connsiteX70" fmla="*/ 524152 w 532833"/>
                <a:gd name="connsiteY70" fmla="*/ 409317 h 570670"/>
                <a:gd name="connsiteX71" fmla="*/ 524152 w 532833"/>
                <a:gd name="connsiteY71" fmla="*/ 406944 h 570670"/>
                <a:gd name="connsiteX72" fmla="*/ 519780 w 532833"/>
                <a:gd name="connsiteY72" fmla="*/ 402261 h 570670"/>
                <a:gd name="connsiteX73" fmla="*/ 515470 w 532833"/>
                <a:gd name="connsiteY73" fmla="*/ 402261 h 570670"/>
                <a:gd name="connsiteX74" fmla="*/ 502479 w 532833"/>
                <a:gd name="connsiteY74" fmla="*/ 395267 h 570670"/>
                <a:gd name="connsiteX75" fmla="*/ 500293 w 532833"/>
                <a:gd name="connsiteY75" fmla="*/ 395267 h 570670"/>
                <a:gd name="connsiteX76" fmla="*/ 491674 w 532833"/>
                <a:gd name="connsiteY76" fmla="*/ 399950 h 570670"/>
                <a:gd name="connsiteX77" fmla="*/ 482992 w 532833"/>
                <a:gd name="connsiteY77" fmla="*/ 390584 h 570670"/>
                <a:gd name="connsiteX78" fmla="*/ 482992 w 532833"/>
                <a:gd name="connsiteY78" fmla="*/ 374223 h 570670"/>
                <a:gd name="connsiteX79" fmla="*/ 480806 w 532833"/>
                <a:gd name="connsiteY79" fmla="*/ 371913 h 570670"/>
                <a:gd name="connsiteX80" fmla="*/ 478682 w 532833"/>
                <a:gd name="connsiteY80" fmla="*/ 367230 h 570670"/>
                <a:gd name="connsiteX81" fmla="*/ 474310 w 532833"/>
                <a:gd name="connsiteY81" fmla="*/ 362547 h 570670"/>
                <a:gd name="connsiteX82" fmla="*/ 472187 w 532833"/>
                <a:gd name="connsiteY82" fmla="*/ 355490 h 570670"/>
                <a:gd name="connsiteX83" fmla="*/ 467814 w 532833"/>
                <a:gd name="connsiteY83" fmla="*/ 350870 h 570670"/>
                <a:gd name="connsiteX84" fmla="*/ 465691 w 532833"/>
                <a:gd name="connsiteY84" fmla="*/ 346186 h 570670"/>
                <a:gd name="connsiteX85" fmla="*/ 465691 w 532833"/>
                <a:gd name="connsiteY85" fmla="*/ 343814 h 570670"/>
                <a:gd name="connsiteX86" fmla="*/ 467814 w 532833"/>
                <a:gd name="connsiteY86" fmla="*/ 341503 h 570670"/>
                <a:gd name="connsiteX87" fmla="*/ 472187 w 532833"/>
                <a:gd name="connsiteY87" fmla="*/ 341503 h 570670"/>
                <a:gd name="connsiteX88" fmla="*/ 476496 w 532833"/>
                <a:gd name="connsiteY88" fmla="*/ 339130 h 570670"/>
                <a:gd name="connsiteX89" fmla="*/ 478682 w 532833"/>
                <a:gd name="connsiteY89" fmla="*/ 336820 h 570670"/>
                <a:gd name="connsiteX90" fmla="*/ 480806 w 532833"/>
                <a:gd name="connsiteY90" fmla="*/ 332137 h 570670"/>
                <a:gd name="connsiteX91" fmla="*/ 480806 w 532833"/>
                <a:gd name="connsiteY91" fmla="*/ 327453 h 570670"/>
                <a:gd name="connsiteX92" fmla="*/ 478682 w 532833"/>
                <a:gd name="connsiteY92" fmla="*/ 325081 h 570670"/>
                <a:gd name="connsiteX93" fmla="*/ 478682 w 532833"/>
                <a:gd name="connsiteY93" fmla="*/ 322770 h 570670"/>
                <a:gd name="connsiteX94" fmla="*/ 476496 w 532833"/>
                <a:gd name="connsiteY94" fmla="*/ 301727 h 570670"/>
                <a:gd name="connsiteX95" fmla="*/ 480806 w 532833"/>
                <a:gd name="connsiteY95" fmla="*/ 292360 h 570670"/>
                <a:gd name="connsiteX96" fmla="*/ 478682 w 532833"/>
                <a:gd name="connsiteY96" fmla="*/ 285367 h 570670"/>
                <a:gd name="connsiteX97" fmla="*/ 478682 w 532833"/>
                <a:gd name="connsiteY97" fmla="*/ 282994 h 570670"/>
                <a:gd name="connsiteX98" fmla="*/ 480806 w 532833"/>
                <a:gd name="connsiteY98" fmla="*/ 280683 h 570670"/>
                <a:gd name="connsiteX99" fmla="*/ 480806 w 532833"/>
                <a:gd name="connsiteY99" fmla="*/ 269006 h 570670"/>
                <a:gd name="connsiteX100" fmla="*/ 482992 w 532833"/>
                <a:gd name="connsiteY100" fmla="*/ 264323 h 570670"/>
                <a:gd name="connsiteX101" fmla="*/ 482992 w 532833"/>
                <a:gd name="connsiteY101" fmla="*/ 261950 h 570670"/>
                <a:gd name="connsiteX102" fmla="*/ 478682 w 532833"/>
                <a:gd name="connsiteY102" fmla="*/ 252584 h 570670"/>
                <a:gd name="connsiteX103" fmla="*/ 470000 w 532833"/>
                <a:gd name="connsiteY103" fmla="*/ 229230 h 570670"/>
                <a:gd name="connsiteX104" fmla="*/ 465691 w 532833"/>
                <a:gd name="connsiteY104" fmla="*/ 222174 h 570670"/>
                <a:gd name="connsiteX105" fmla="*/ 467814 w 532833"/>
                <a:gd name="connsiteY105" fmla="*/ 219863 h 570670"/>
                <a:gd name="connsiteX106" fmla="*/ 472187 w 532833"/>
                <a:gd name="connsiteY106" fmla="*/ 217490 h 570670"/>
                <a:gd name="connsiteX107" fmla="*/ 467814 w 532833"/>
                <a:gd name="connsiteY107" fmla="*/ 205814 h 570670"/>
                <a:gd name="connsiteX108" fmla="*/ 463505 w 532833"/>
                <a:gd name="connsiteY108" fmla="*/ 187080 h 570670"/>
                <a:gd name="connsiteX109" fmla="*/ 461319 w 532833"/>
                <a:gd name="connsiteY109" fmla="*/ 170720 h 570670"/>
                <a:gd name="connsiteX110" fmla="*/ 459195 w 532833"/>
                <a:gd name="connsiteY110" fmla="*/ 161354 h 570670"/>
                <a:gd name="connsiteX111" fmla="*/ 457009 w 532833"/>
                <a:gd name="connsiteY111" fmla="*/ 159043 h 570670"/>
                <a:gd name="connsiteX112" fmla="*/ 454823 w 532833"/>
                <a:gd name="connsiteY112" fmla="*/ 154360 h 570670"/>
                <a:gd name="connsiteX113" fmla="*/ 446204 w 532833"/>
                <a:gd name="connsiteY113" fmla="*/ 149677 h 570670"/>
                <a:gd name="connsiteX114" fmla="*/ 444018 w 532833"/>
                <a:gd name="connsiteY114" fmla="*/ 147366 h 570670"/>
                <a:gd name="connsiteX115" fmla="*/ 441832 w 532833"/>
                <a:gd name="connsiteY115" fmla="*/ 147366 h 570670"/>
                <a:gd name="connsiteX116" fmla="*/ 441832 w 532833"/>
                <a:gd name="connsiteY116" fmla="*/ 130944 h 570670"/>
                <a:gd name="connsiteX117" fmla="*/ 437522 w 532833"/>
                <a:gd name="connsiteY117" fmla="*/ 126323 h 570670"/>
                <a:gd name="connsiteX118" fmla="*/ 431026 w 532833"/>
                <a:gd name="connsiteY118" fmla="*/ 123950 h 570670"/>
                <a:gd name="connsiteX119" fmla="*/ 426654 w 532833"/>
                <a:gd name="connsiteY119" fmla="*/ 123950 h 570670"/>
                <a:gd name="connsiteX120" fmla="*/ 426654 w 532833"/>
                <a:gd name="connsiteY120" fmla="*/ 112273 h 570670"/>
                <a:gd name="connsiteX121" fmla="*/ 422344 w 532833"/>
                <a:gd name="connsiteY121" fmla="*/ 112273 h 570670"/>
                <a:gd name="connsiteX122" fmla="*/ 422344 w 532833"/>
                <a:gd name="connsiteY122" fmla="*/ 95913 h 570670"/>
                <a:gd name="connsiteX123" fmla="*/ 431026 w 532833"/>
                <a:gd name="connsiteY123" fmla="*/ 86547 h 570670"/>
                <a:gd name="connsiteX124" fmla="*/ 439708 w 532833"/>
                <a:gd name="connsiteY124" fmla="*/ 79553 h 570670"/>
                <a:gd name="connsiteX125" fmla="*/ 439708 w 532833"/>
                <a:gd name="connsiteY125" fmla="*/ 77180 h 570670"/>
                <a:gd name="connsiteX126" fmla="*/ 441832 w 532833"/>
                <a:gd name="connsiteY126" fmla="*/ 74870 h 570670"/>
                <a:gd name="connsiteX127" fmla="*/ 441832 w 532833"/>
                <a:gd name="connsiteY127" fmla="*/ 70186 h 570670"/>
                <a:gd name="connsiteX128" fmla="*/ 444018 w 532833"/>
                <a:gd name="connsiteY128" fmla="*/ 65503 h 570670"/>
                <a:gd name="connsiteX129" fmla="*/ 444018 w 532833"/>
                <a:gd name="connsiteY129" fmla="*/ 49143 h 570670"/>
                <a:gd name="connsiteX130" fmla="*/ 441832 w 532833"/>
                <a:gd name="connsiteY130" fmla="*/ 44460 h 570670"/>
                <a:gd name="connsiteX131" fmla="*/ 441832 w 532833"/>
                <a:gd name="connsiteY131" fmla="*/ 30410 h 570670"/>
                <a:gd name="connsiteX132" fmla="*/ 444018 w 532833"/>
                <a:gd name="connsiteY132" fmla="*/ 25727 h 570670"/>
                <a:gd name="connsiteX133" fmla="*/ 444018 w 532833"/>
                <a:gd name="connsiteY133" fmla="*/ 21043 h 570670"/>
                <a:gd name="connsiteX134" fmla="*/ 437522 w 532833"/>
                <a:gd name="connsiteY134" fmla="*/ 18733 h 570670"/>
                <a:gd name="connsiteX135" fmla="*/ 452700 w 532833"/>
                <a:gd name="connsiteY135" fmla="*/ 11677 h 570670"/>
                <a:gd name="connsiteX136" fmla="*/ 452700 w 532833"/>
                <a:gd name="connsiteY136" fmla="*/ 6994 h 570670"/>
                <a:gd name="connsiteX137" fmla="*/ 448327 w 532833"/>
                <a:gd name="connsiteY137" fmla="*/ 6994 h 570670"/>
                <a:gd name="connsiteX138" fmla="*/ 446204 w 532833"/>
                <a:gd name="connsiteY138" fmla="*/ 4683 h 570670"/>
                <a:gd name="connsiteX139" fmla="*/ 441832 w 532833"/>
                <a:gd name="connsiteY139" fmla="*/ 4683 h 570670"/>
                <a:gd name="connsiteX140" fmla="*/ 435336 w 532833"/>
                <a:gd name="connsiteY140" fmla="*/ 9367 h 570670"/>
                <a:gd name="connsiteX141" fmla="*/ 422344 w 532833"/>
                <a:gd name="connsiteY141" fmla="*/ 2310 h 570670"/>
                <a:gd name="connsiteX142" fmla="*/ 415849 w 532833"/>
                <a:gd name="connsiteY142" fmla="*/ 2310 h 570670"/>
                <a:gd name="connsiteX143" fmla="*/ 415849 w 532833"/>
                <a:gd name="connsiteY143" fmla="*/ 6994 h 570670"/>
                <a:gd name="connsiteX144" fmla="*/ 402857 w 532833"/>
                <a:gd name="connsiteY144" fmla="*/ 6994 h 570670"/>
                <a:gd name="connsiteX145" fmla="*/ 394176 w 532833"/>
                <a:gd name="connsiteY145" fmla="*/ 0 h 570670"/>
                <a:gd name="connsiteX146" fmla="*/ 392052 w 532833"/>
                <a:gd name="connsiteY146" fmla="*/ 11677 h 570670"/>
                <a:gd name="connsiteX147" fmla="*/ 381185 w 532833"/>
                <a:gd name="connsiteY147" fmla="*/ 6994 h 570670"/>
                <a:gd name="connsiteX148" fmla="*/ 370379 w 532833"/>
                <a:gd name="connsiteY148" fmla="*/ 16360 h 570670"/>
                <a:gd name="connsiteX149" fmla="*/ 361698 w 532833"/>
                <a:gd name="connsiteY149" fmla="*/ 11677 h 570670"/>
                <a:gd name="connsiteX150" fmla="*/ 355202 w 532833"/>
                <a:gd name="connsiteY150" fmla="*/ 11677 h 570670"/>
                <a:gd name="connsiteX151" fmla="*/ 348706 w 532833"/>
                <a:gd name="connsiteY151" fmla="*/ 9367 h 570670"/>
                <a:gd name="connsiteX152" fmla="*/ 342210 w 532833"/>
                <a:gd name="connsiteY152" fmla="*/ 9367 h 570670"/>
                <a:gd name="connsiteX153" fmla="*/ 333529 w 532833"/>
                <a:gd name="connsiteY153" fmla="*/ 11677 h 570670"/>
                <a:gd name="connsiteX154" fmla="*/ 327033 w 532833"/>
                <a:gd name="connsiteY154" fmla="*/ 11677 h 570670"/>
                <a:gd name="connsiteX155" fmla="*/ 324909 w 532833"/>
                <a:gd name="connsiteY155" fmla="*/ 14050 h 570670"/>
                <a:gd name="connsiteX156" fmla="*/ 320537 w 532833"/>
                <a:gd name="connsiteY156" fmla="*/ 14050 h 570670"/>
                <a:gd name="connsiteX157" fmla="*/ 316228 w 532833"/>
                <a:gd name="connsiteY157" fmla="*/ 16360 h 570670"/>
                <a:gd name="connsiteX158" fmla="*/ 294555 w 532833"/>
                <a:gd name="connsiteY158" fmla="*/ 16360 h 570670"/>
                <a:gd name="connsiteX159" fmla="*/ 292431 w 532833"/>
                <a:gd name="connsiteY159" fmla="*/ 18733 h 570670"/>
                <a:gd name="connsiteX160" fmla="*/ 270758 w 532833"/>
                <a:gd name="connsiteY160" fmla="*/ 18733 h 570670"/>
                <a:gd name="connsiteX161" fmla="*/ 268572 w 532833"/>
                <a:gd name="connsiteY161" fmla="*/ 21043 h 570670"/>
                <a:gd name="connsiteX162" fmla="*/ 262076 w 532833"/>
                <a:gd name="connsiteY162" fmla="*/ 21043 h 570670"/>
                <a:gd name="connsiteX163" fmla="*/ 257766 w 532833"/>
                <a:gd name="connsiteY163" fmla="*/ 23354 h 570670"/>
                <a:gd name="connsiteX164" fmla="*/ 251271 w 532833"/>
                <a:gd name="connsiteY164" fmla="*/ 25727 h 570670"/>
                <a:gd name="connsiteX165" fmla="*/ 246899 w 532833"/>
                <a:gd name="connsiteY165" fmla="*/ 30410 h 570670"/>
                <a:gd name="connsiteX166" fmla="*/ 244775 w 532833"/>
                <a:gd name="connsiteY166" fmla="*/ 35093 h 570670"/>
                <a:gd name="connsiteX167" fmla="*/ 240403 w 532833"/>
                <a:gd name="connsiteY167" fmla="*/ 39776 h 570670"/>
                <a:gd name="connsiteX168" fmla="*/ 240403 w 532833"/>
                <a:gd name="connsiteY168" fmla="*/ 42087 h 570670"/>
                <a:gd name="connsiteX169" fmla="*/ 229598 w 532833"/>
                <a:gd name="connsiteY169" fmla="*/ 42087 h 570670"/>
                <a:gd name="connsiteX170" fmla="*/ 225288 w 532833"/>
                <a:gd name="connsiteY170" fmla="*/ 44460 h 570670"/>
                <a:gd name="connsiteX171" fmla="*/ 218792 w 532833"/>
                <a:gd name="connsiteY171" fmla="*/ 44460 h 570670"/>
                <a:gd name="connsiteX172" fmla="*/ 214420 w 532833"/>
                <a:gd name="connsiteY172" fmla="*/ 46770 h 570670"/>
                <a:gd name="connsiteX173" fmla="*/ 212296 w 532833"/>
                <a:gd name="connsiteY173" fmla="*/ 49143 h 570670"/>
                <a:gd name="connsiteX174" fmla="*/ 212296 w 532833"/>
                <a:gd name="connsiteY174" fmla="*/ 51453 h 570670"/>
                <a:gd name="connsiteX175" fmla="*/ 201429 w 532833"/>
                <a:gd name="connsiteY175" fmla="*/ 63130 h 570670"/>
                <a:gd name="connsiteX176" fmla="*/ 197119 w 532833"/>
                <a:gd name="connsiteY176" fmla="*/ 65503 h 570670"/>
                <a:gd name="connsiteX177" fmla="*/ 188438 w 532833"/>
                <a:gd name="connsiteY177" fmla="*/ 65503 h 570670"/>
                <a:gd name="connsiteX178" fmla="*/ 190624 w 532833"/>
                <a:gd name="connsiteY178" fmla="*/ 67814 h 570670"/>
                <a:gd name="connsiteX179" fmla="*/ 192747 w 532833"/>
                <a:gd name="connsiteY179" fmla="*/ 72497 h 570670"/>
                <a:gd name="connsiteX180" fmla="*/ 197119 w 532833"/>
                <a:gd name="connsiteY180" fmla="*/ 74870 h 570670"/>
                <a:gd name="connsiteX181" fmla="*/ 194933 w 532833"/>
                <a:gd name="connsiteY181" fmla="*/ 77180 h 570670"/>
                <a:gd name="connsiteX182" fmla="*/ 194933 w 532833"/>
                <a:gd name="connsiteY182" fmla="*/ 81863 h 570670"/>
                <a:gd name="connsiteX183" fmla="*/ 199305 w 532833"/>
                <a:gd name="connsiteY183" fmla="*/ 81863 h 570670"/>
                <a:gd name="connsiteX184" fmla="*/ 197119 w 532833"/>
                <a:gd name="connsiteY184" fmla="*/ 107590 h 570670"/>
                <a:gd name="connsiteX185" fmla="*/ 201429 w 532833"/>
                <a:gd name="connsiteY185" fmla="*/ 114584 h 570670"/>
                <a:gd name="connsiteX186" fmla="*/ 197119 w 532833"/>
                <a:gd name="connsiteY186" fmla="*/ 126323 h 570670"/>
                <a:gd name="connsiteX187" fmla="*/ 203615 w 532833"/>
                <a:gd name="connsiteY187" fmla="*/ 126323 h 570670"/>
                <a:gd name="connsiteX188" fmla="*/ 203615 w 532833"/>
                <a:gd name="connsiteY188" fmla="*/ 138000 h 570670"/>
                <a:gd name="connsiteX189" fmla="*/ 212296 w 532833"/>
                <a:gd name="connsiteY189" fmla="*/ 144994 h 570670"/>
                <a:gd name="connsiteX190" fmla="*/ 205801 w 532833"/>
                <a:gd name="connsiteY190" fmla="*/ 152050 h 570670"/>
                <a:gd name="connsiteX191" fmla="*/ 205801 w 532833"/>
                <a:gd name="connsiteY191" fmla="*/ 156671 h 570670"/>
                <a:gd name="connsiteX192" fmla="*/ 186314 w 532833"/>
                <a:gd name="connsiteY192" fmla="*/ 159043 h 570670"/>
                <a:gd name="connsiteX193" fmla="*/ 181942 w 532833"/>
                <a:gd name="connsiteY193" fmla="*/ 156671 h 570670"/>
                <a:gd name="connsiteX194" fmla="*/ 175446 w 532833"/>
                <a:gd name="connsiteY194" fmla="*/ 156671 h 570670"/>
                <a:gd name="connsiteX195" fmla="*/ 175446 w 532833"/>
                <a:gd name="connsiteY195" fmla="*/ 159043 h 570670"/>
                <a:gd name="connsiteX196" fmla="*/ 173260 w 532833"/>
                <a:gd name="connsiteY196" fmla="*/ 161354 h 570670"/>
                <a:gd name="connsiteX197" fmla="*/ 171136 w 532833"/>
                <a:gd name="connsiteY197" fmla="*/ 159043 h 570670"/>
                <a:gd name="connsiteX198" fmla="*/ 166764 w 532833"/>
                <a:gd name="connsiteY198" fmla="*/ 159043 h 570670"/>
                <a:gd name="connsiteX199" fmla="*/ 166764 w 532833"/>
                <a:gd name="connsiteY199" fmla="*/ 161354 h 570670"/>
                <a:gd name="connsiteX200" fmla="*/ 164641 w 532833"/>
                <a:gd name="connsiteY200" fmla="*/ 163727 h 570670"/>
                <a:gd name="connsiteX201" fmla="*/ 164641 w 532833"/>
                <a:gd name="connsiteY201" fmla="*/ 168410 h 570670"/>
                <a:gd name="connsiteX202" fmla="*/ 155959 w 532833"/>
                <a:gd name="connsiteY202" fmla="*/ 168410 h 570670"/>
                <a:gd name="connsiteX203" fmla="*/ 151649 w 532833"/>
                <a:gd name="connsiteY203" fmla="*/ 170720 h 570670"/>
                <a:gd name="connsiteX204" fmla="*/ 142968 w 532833"/>
                <a:gd name="connsiteY204" fmla="*/ 170720 h 570670"/>
                <a:gd name="connsiteX205" fmla="*/ 140782 w 532833"/>
                <a:gd name="connsiteY205" fmla="*/ 173093 h 570670"/>
                <a:gd name="connsiteX206" fmla="*/ 140782 w 532833"/>
                <a:gd name="connsiteY206" fmla="*/ 177776 h 570670"/>
                <a:gd name="connsiteX207" fmla="*/ 142968 w 532833"/>
                <a:gd name="connsiteY207" fmla="*/ 180087 h 570670"/>
                <a:gd name="connsiteX208" fmla="*/ 145154 w 532833"/>
                <a:gd name="connsiteY208" fmla="*/ 184770 h 570670"/>
                <a:gd name="connsiteX209" fmla="*/ 149463 w 532833"/>
                <a:gd name="connsiteY209" fmla="*/ 191764 h 570670"/>
                <a:gd name="connsiteX210" fmla="*/ 140782 w 532833"/>
                <a:gd name="connsiteY210" fmla="*/ 196447 h 570670"/>
                <a:gd name="connsiteX211" fmla="*/ 140782 w 532833"/>
                <a:gd name="connsiteY211" fmla="*/ 198820 h 570670"/>
                <a:gd name="connsiteX212" fmla="*/ 136472 w 532833"/>
                <a:gd name="connsiteY212" fmla="*/ 203503 h 570670"/>
                <a:gd name="connsiteX213" fmla="*/ 132162 w 532833"/>
                <a:gd name="connsiteY213" fmla="*/ 205814 h 570670"/>
                <a:gd name="connsiteX214" fmla="*/ 129976 w 532833"/>
                <a:gd name="connsiteY214" fmla="*/ 208186 h 57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532833" h="570670">
                  <a:moveTo>
                    <a:pt x="129976" y="208186"/>
                  </a:moveTo>
                  <a:lnTo>
                    <a:pt x="114799" y="208186"/>
                  </a:lnTo>
                  <a:lnTo>
                    <a:pt x="112675" y="212870"/>
                  </a:lnTo>
                  <a:lnTo>
                    <a:pt x="110489" y="215180"/>
                  </a:lnTo>
                  <a:lnTo>
                    <a:pt x="106117" y="224547"/>
                  </a:lnTo>
                  <a:lnTo>
                    <a:pt x="101807" y="229230"/>
                  </a:lnTo>
                  <a:lnTo>
                    <a:pt x="93126" y="229230"/>
                  </a:lnTo>
                  <a:lnTo>
                    <a:pt x="88816" y="226857"/>
                  </a:lnTo>
                  <a:lnTo>
                    <a:pt x="84507" y="226857"/>
                  </a:lnTo>
                  <a:lnTo>
                    <a:pt x="82320" y="231540"/>
                  </a:lnTo>
                  <a:lnTo>
                    <a:pt x="73639" y="233913"/>
                  </a:lnTo>
                  <a:lnTo>
                    <a:pt x="73639" y="236223"/>
                  </a:lnTo>
                  <a:lnTo>
                    <a:pt x="71515" y="240907"/>
                  </a:lnTo>
                  <a:lnTo>
                    <a:pt x="67143" y="240907"/>
                  </a:lnTo>
                  <a:lnTo>
                    <a:pt x="65020" y="238596"/>
                  </a:lnTo>
                  <a:lnTo>
                    <a:pt x="60647" y="236223"/>
                  </a:lnTo>
                  <a:lnTo>
                    <a:pt x="49842" y="243217"/>
                  </a:lnTo>
                  <a:lnTo>
                    <a:pt x="43346" y="243217"/>
                  </a:lnTo>
                  <a:lnTo>
                    <a:pt x="43346" y="245590"/>
                  </a:lnTo>
                  <a:lnTo>
                    <a:pt x="32541" y="257267"/>
                  </a:lnTo>
                  <a:lnTo>
                    <a:pt x="28169" y="259640"/>
                  </a:lnTo>
                  <a:lnTo>
                    <a:pt x="26045" y="261950"/>
                  </a:lnTo>
                  <a:lnTo>
                    <a:pt x="21673" y="264323"/>
                  </a:lnTo>
                  <a:lnTo>
                    <a:pt x="19487" y="276000"/>
                  </a:lnTo>
                  <a:lnTo>
                    <a:pt x="19487" y="299354"/>
                  </a:lnTo>
                  <a:lnTo>
                    <a:pt x="0" y="299354"/>
                  </a:lnTo>
                  <a:lnTo>
                    <a:pt x="19487" y="299354"/>
                  </a:lnTo>
                  <a:lnTo>
                    <a:pt x="19487" y="313404"/>
                  </a:lnTo>
                  <a:lnTo>
                    <a:pt x="112675" y="383590"/>
                  </a:lnTo>
                  <a:lnTo>
                    <a:pt x="259890" y="505230"/>
                  </a:lnTo>
                  <a:lnTo>
                    <a:pt x="259890" y="514534"/>
                  </a:lnTo>
                  <a:lnTo>
                    <a:pt x="268572" y="514534"/>
                  </a:lnTo>
                  <a:lnTo>
                    <a:pt x="270758" y="516907"/>
                  </a:lnTo>
                  <a:lnTo>
                    <a:pt x="270758" y="523900"/>
                  </a:lnTo>
                  <a:lnTo>
                    <a:pt x="275068" y="528584"/>
                  </a:lnTo>
                  <a:lnTo>
                    <a:pt x="288059" y="528584"/>
                  </a:lnTo>
                  <a:lnTo>
                    <a:pt x="290245" y="540323"/>
                  </a:lnTo>
                  <a:lnTo>
                    <a:pt x="292431" y="540323"/>
                  </a:lnTo>
                  <a:lnTo>
                    <a:pt x="294555" y="537950"/>
                  </a:lnTo>
                  <a:lnTo>
                    <a:pt x="305422" y="537950"/>
                  </a:lnTo>
                  <a:lnTo>
                    <a:pt x="309732" y="540323"/>
                  </a:lnTo>
                  <a:lnTo>
                    <a:pt x="314042" y="549627"/>
                  </a:lnTo>
                  <a:lnTo>
                    <a:pt x="314042" y="556683"/>
                  </a:lnTo>
                  <a:lnTo>
                    <a:pt x="307546" y="563677"/>
                  </a:lnTo>
                  <a:lnTo>
                    <a:pt x="307546" y="566050"/>
                  </a:lnTo>
                  <a:lnTo>
                    <a:pt x="309732" y="568360"/>
                  </a:lnTo>
                  <a:lnTo>
                    <a:pt x="314042" y="570671"/>
                  </a:lnTo>
                  <a:lnTo>
                    <a:pt x="324909" y="570671"/>
                  </a:lnTo>
                  <a:lnTo>
                    <a:pt x="327033" y="568360"/>
                  </a:lnTo>
                  <a:lnTo>
                    <a:pt x="333529" y="568360"/>
                  </a:lnTo>
                  <a:lnTo>
                    <a:pt x="344396" y="566050"/>
                  </a:lnTo>
                  <a:lnTo>
                    <a:pt x="355202" y="561367"/>
                  </a:lnTo>
                  <a:lnTo>
                    <a:pt x="368193" y="558994"/>
                  </a:lnTo>
                  <a:lnTo>
                    <a:pt x="374689" y="558994"/>
                  </a:lnTo>
                  <a:lnTo>
                    <a:pt x="383370" y="552000"/>
                  </a:lnTo>
                  <a:lnTo>
                    <a:pt x="396362" y="540323"/>
                  </a:lnTo>
                  <a:lnTo>
                    <a:pt x="407167" y="526273"/>
                  </a:lnTo>
                  <a:lnTo>
                    <a:pt x="418035" y="516907"/>
                  </a:lnTo>
                  <a:lnTo>
                    <a:pt x="426654" y="512224"/>
                  </a:lnTo>
                  <a:lnTo>
                    <a:pt x="441832" y="500547"/>
                  </a:lnTo>
                  <a:lnTo>
                    <a:pt x="459195" y="486497"/>
                  </a:lnTo>
                  <a:lnTo>
                    <a:pt x="480806" y="470137"/>
                  </a:lnTo>
                  <a:lnTo>
                    <a:pt x="500293" y="456087"/>
                  </a:lnTo>
                  <a:lnTo>
                    <a:pt x="517656" y="442037"/>
                  </a:lnTo>
                  <a:lnTo>
                    <a:pt x="528462" y="432671"/>
                  </a:lnTo>
                  <a:lnTo>
                    <a:pt x="532834" y="430360"/>
                  </a:lnTo>
                  <a:lnTo>
                    <a:pt x="532834" y="427987"/>
                  </a:lnTo>
                  <a:lnTo>
                    <a:pt x="530648" y="425677"/>
                  </a:lnTo>
                  <a:lnTo>
                    <a:pt x="528462" y="420994"/>
                  </a:lnTo>
                  <a:lnTo>
                    <a:pt x="526276" y="414000"/>
                  </a:lnTo>
                  <a:lnTo>
                    <a:pt x="524152" y="409317"/>
                  </a:lnTo>
                  <a:lnTo>
                    <a:pt x="524152" y="406944"/>
                  </a:lnTo>
                  <a:lnTo>
                    <a:pt x="519780" y="402261"/>
                  </a:lnTo>
                  <a:lnTo>
                    <a:pt x="515470" y="402261"/>
                  </a:lnTo>
                  <a:lnTo>
                    <a:pt x="502479" y="395267"/>
                  </a:lnTo>
                  <a:lnTo>
                    <a:pt x="500293" y="395267"/>
                  </a:lnTo>
                  <a:lnTo>
                    <a:pt x="491674" y="399950"/>
                  </a:lnTo>
                  <a:lnTo>
                    <a:pt x="482992" y="390584"/>
                  </a:lnTo>
                  <a:lnTo>
                    <a:pt x="482992" y="374223"/>
                  </a:lnTo>
                  <a:lnTo>
                    <a:pt x="480806" y="371913"/>
                  </a:lnTo>
                  <a:lnTo>
                    <a:pt x="478682" y="367230"/>
                  </a:lnTo>
                  <a:lnTo>
                    <a:pt x="474310" y="362547"/>
                  </a:lnTo>
                  <a:lnTo>
                    <a:pt x="472187" y="355490"/>
                  </a:lnTo>
                  <a:lnTo>
                    <a:pt x="467814" y="350870"/>
                  </a:lnTo>
                  <a:lnTo>
                    <a:pt x="465691" y="346186"/>
                  </a:lnTo>
                  <a:lnTo>
                    <a:pt x="465691" y="343814"/>
                  </a:lnTo>
                  <a:lnTo>
                    <a:pt x="467814" y="341503"/>
                  </a:lnTo>
                  <a:lnTo>
                    <a:pt x="472187" y="341503"/>
                  </a:lnTo>
                  <a:lnTo>
                    <a:pt x="476496" y="339130"/>
                  </a:lnTo>
                  <a:lnTo>
                    <a:pt x="478682" y="336820"/>
                  </a:lnTo>
                  <a:lnTo>
                    <a:pt x="480806" y="332137"/>
                  </a:lnTo>
                  <a:lnTo>
                    <a:pt x="480806" y="327453"/>
                  </a:lnTo>
                  <a:lnTo>
                    <a:pt x="478682" y="325081"/>
                  </a:lnTo>
                  <a:lnTo>
                    <a:pt x="478682" y="322770"/>
                  </a:lnTo>
                  <a:lnTo>
                    <a:pt x="476496" y="301727"/>
                  </a:lnTo>
                  <a:lnTo>
                    <a:pt x="480806" y="292360"/>
                  </a:lnTo>
                  <a:lnTo>
                    <a:pt x="478682" y="285367"/>
                  </a:lnTo>
                  <a:lnTo>
                    <a:pt x="478682" y="282994"/>
                  </a:lnTo>
                  <a:lnTo>
                    <a:pt x="480806" y="280683"/>
                  </a:lnTo>
                  <a:lnTo>
                    <a:pt x="480806" y="269006"/>
                  </a:lnTo>
                  <a:lnTo>
                    <a:pt x="482992" y="264323"/>
                  </a:lnTo>
                  <a:lnTo>
                    <a:pt x="482992" y="261950"/>
                  </a:lnTo>
                  <a:lnTo>
                    <a:pt x="478682" y="252584"/>
                  </a:lnTo>
                  <a:lnTo>
                    <a:pt x="470000" y="229230"/>
                  </a:lnTo>
                  <a:lnTo>
                    <a:pt x="465691" y="222174"/>
                  </a:lnTo>
                  <a:lnTo>
                    <a:pt x="467814" y="219863"/>
                  </a:lnTo>
                  <a:lnTo>
                    <a:pt x="472187" y="217490"/>
                  </a:lnTo>
                  <a:lnTo>
                    <a:pt x="467814" y="205814"/>
                  </a:lnTo>
                  <a:lnTo>
                    <a:pt x="463505" y="187080"/>
                  </a:lnTo>
                  <a:lnTo>
                    <a:pt x="461319" y="170720"/>
                  </a:lnTo>
                  <a:lnTo>
                    <a:pt x="459195" y="161354"/>
                  </a:lnTo>
                  <a:lnTo>
                    <a:pt x="457009" y="159043"/>
                  </a:lnTo>
                  <a:lnTo>
                    <a:pt x="454823" y="154360"/>
                  </a:lnTo>
                  <a:lnTo>
                    <a:pt x="446204" y="149677"/>
                  </a:lnTo>
                  <a:lnTo>
                    <a:pt x="444018" y="147366"/>
                  </a:lnTo>
                  <a:lnTo>
                    <a:pt x="441832" y="147366"/>
                  </a:lnTo>
                  <a:lnTo>
                    <a:pt x="441832" y="130944"/>
                  </a:lnTo>
                  <a:lnTo>
                    <a:pt x="437522" y="126323"/>
                  </a:lnTo>
                  <a:lnTo>
                    <a:pt x="431026" y="123950"/>
                  </a:lnTo>
                  <a:lnTo>
                    <a:pt x="426654" y="123950"/>
                  </a:lnTo>
                  <a:lnTo>
                    <a:pt x="426654" y="112273"/>
                  </a:lnTo>
                  <a:lnTo>
                    <a:pt x="422344" y="112273"/>
                  </a:lnTo>
                  <a:lnTo>
                    <a:pt x="422344" y="95913"/>
                  </a:lnTo>
                  <a:lnTo>
                    <a:pt x="431026" y="86547"/>
                  </a:lnTo>
                  <a:lnTo>
                    <a:pt x="439708" y="79553"/>
                  </a:lnTo>
                  <a:lnTo>
                    <a:pt x="439708" y="77180"/>
                  </a:lnTo>
                  <a:lnTo>
                    <a:pt x="441832" y="74870"/>
                  </a:lnTo>
                  <a:lnTo>
                    <a:pt x="441832" y="70186"/>
                  </a:lnTo>
                  <a:lnTo>
                    <a:pt x="444018" y="65503"/>
                  </a:lnTo>
                  <a:lnTo>
                    <a:pt x="444018" y="49143"/>
                  </a:lnTo>
                  <a:lnTo>
                    <a:pt x="441832" y="44460"/>
                  </a:lnTo>
                  <a:lnTo>
                    <a:pt x="441832" y="30410"/>
                  </a:lnTo>
                  <a:lnTo>
                    <a:pt x="444018" y="25727"/>
                  </a:lnTo>
                  <a:lnTo>
                    <a:pt x="444018" y="21043"/>
                  </a:lnTo>
                  <a:lnTo>
                    <a:pt x="437522" y="18733"/>
                  </a:lnTo>
                  <a:lnTo>
                    <a:pt x="452700" y="11677"/>
                  </a:lnTo>
                  <a:lnTo>
                    <a:pt x="452700" y="6994"/>
                  </a:lnTo>
                  <a:lnTo>
                    <a:pt x="448327" y="6994"/>
                  </a:lnTo>
                  <a:lnTo>
                    <a:pt x="446204" y="4683"/>
                  </a:lnTo>
                  <a:lnTo>
                    <a:pt x="441832" y="4683"/>
                  </a:lnTo>
                  <a:lnTo>
                    <a:pt x="435336" y="9367"/>
                  </a:lnTo>
                  <a:lnTo>
                    <a:pt x="422344" y="2310"/>
                  </a:lnTo>
                  <a:lnTo>
                    <a:pt x="415849" y="2310"/>
                  </a:lnTo>
                  <a:lnTo>
                    <a:pt x="415849" y="6994"/>
                  </a:lnTo>
                  <a:lnTo>
                    <a:pt x="402857" y="6994"/>
                  </a:lnTo>
                  <a:lnTo>
                    <a:pt x="394176" y="0"/>
                  </a:lnTo>
                  <a:lnTo>
                    <a:pt x="392052" y="11677"/>
                  </a:lnTo>
                  <a:lnTo>
                    <a:pt x="381185" y="6994"/>
                  </a:lnTo>
                  <a:lnTo>
                    <a:pt x="370379" y="16360"/>
                  </a:lnTo>
                  <a:lnTo>
                    <a:pt x="361698" y="11677"/>
                  </a:lnTo>
                  <a:lnTo>
                    <a:pt x="355202" y="11677"/>
                  </a:lnTo>
                  <a:lnTo>
                    <a:pt x="348706" y="9367"/>
                  </a:lnTo>
                  <a:lnTo>
                    <a:pt x="342210" y="9367"/>
                  </a:lnTo>
                  <a:lnTo>
                    <a:pt x="333529" y="11677"/>
                  </a:lnTo>
                  <a:lnTo>
                    <a:pt x="327033" y="11677"/>
                  </a:lnTo>
                  <a:lnTo>
                    <a:pt x="324909" y="14050"/>
                  </a:lnTo>
                  <a:lnTo>
                    <a:pt x="320537" y="14050"/>
                  </a:lnTo>
                  <a:lnTo>
                    <a:pt x="316228" y="16360"/>
                  </a:lnTo>
                  <a:lnTo>
                    <a:pt x="294555" y="16360"/>
                  </a:lnTo>
                  <a:lnTo>
                    <a:pt x="292431" y="18733"/>
                  </a:lnTo>
                  <a:lnTo>
                    <a:pt x="270758" y="18733"/>
                  </a:lnTo>
                  <a:lnTo>
                    <a:pt x="268572" y="21043"/>
                  </a:lnTo>
                  <a:lnTo>
                    <a:pt x="262076" y="21043"/>
                  </a:lnTo>
                  <a:lnTo>
                    <a:pt x="257766" y="23354"/>
                  </a:lnTo>
                  <a:lnTo>
                    <a:pt x="251271" y="25727"/>
                  </a:lnTo>
                  <a:lnTo>
                    <a:pt x="246899" y="30410"/>
                  </a:lnTo>
                  <a:lnTo>
                    <a:pt x="244775" y="35093"/>
                  </a:lnTo>
                  <a:lnTo>
                    <a:pt x="240403" y="39776"/>
                  </a:lnTo>
                  <a:lnTo>
                    <a:pt x="240403" y="42087"/>
                  </a:lnTo>
                  <a:lnTo>
                    <a:pt x="229598" y="42087"/>
                  </a:lnTo>
                  <a:lnTo>
                    <a:pt x="225288" y="44460"/>
                  </a:lnTo>
                  <a:lnTo>
                    <a:pt x="218792" y="44460"/>
                  </a:lnTo>
                  <a:lnTo>
                    <a:pt x="214420" y="46770"/>
                  </a:lnTo>
                  <a:lnTo>
                    <a:pt x="212296" y="49143"/>
                  </a:lnTo>
                  <a:lnTo>
                    <a:pt x="212296" y="51453"/>
                  </a:lnTo>
                  <a:lnTo>
                    <a:pt x="201429" y="63130"/>
                  </a:lnTo>
                  <a:lnTo>
                    <a:pt x="197119" y="65503"/>
                  </a:lnTo>
                  <a:lnTo>
                    <a:pt x="188438" y="65503"/>
                  </a:lnTo>
                  <a:lnTo>
                    <a:pt x="190624" y="67814"/>
                  </a:lnTo>
                  <a:lnTo>
                    <a:pt x="192747" y="72497"/>
                  </a:lnTo>
                  <a:lnTo>
                    <a:pt x="197119" y="74870"/>
                  </a:lnTo>
                  <a:lnTo>
                    <a:pt x="194933" y="77180"/>
                  </a:lnTo>
                  <a:lnTo>
                    <a:pt x="194933" y="81863"/>
                  </a:lnTo>
                  <a:lnTo>
                    <a:pt x="199305" y="81863"/>
                  </a:lnTo>
                  <a:lnTo>
                    <a:pt x="197119" y="107590"/>
                  </a:lnTo>
                  <a:lnTo>
                    <a:pt x="201429" y="114584"/>
                  </a:lnTo>
                  <a:lnTo>
                    <a:pt x="197119" y="126323"/>
                  </a:lnTo>
                  <a:lnTo>
                    <a:pt x="203615" y="126323"/>
                  </a:lnTo>
                  <a:lnTo>
                    <a:pt x="203615" y="138000"/>
                  </a:lnTo>
                  <a:lnTo>
                    <a:pt x="212296" y="144994"/>
                  </a:lnTo>
                  <a:lnTo>
                    <a:pt x="205801" y="152050"/>
                  </a:lnTo>
                  <a:lnTo>
                    <a:pt x="205801" y="156671"/>
                  </a:lnTo>
                  <a:lnTo>
                    <a:pt x="186314" y="159043"/>
                  </a:lnTo>
                  <a:lnTo>
                    <a:pt x="181942" y="156671"/>
                  </a:lnTo>
                  <a:lnTo>
                    <a:pt x="175446" y="156671"/>
                  </a:lnTo>
                  <a:lnTo>
                    <a:pt x="175446" y="159043"/>
                  </a:lnTo>
                  <a:lnTo>
                    <a:pt x="173260" y="161354"/>
                  </a:lnTo>
                  <a:lnTo>
                    <a:pt x="171136" y="159043"/>
                  </a:lnTo>
                  <a:lnTo>
                    <a:pt x="166764" y="159043"/>
                  </a:lnTo>
                  <a:lnTo>
                    <a:pt x="166764" y="161354"/>
                  </a:lnTo>
                  <a:lnTo>
                    <a:pt x="164641" y="163727"/>
                  </a:lnTo>
                  <a:lnTo>
                    <a:pt x="164641" y="168410"/>
                  </a:lnTo>
                  <a:lnTo>
                    <a:pt x="155959" y="168410"/>
                  </a:lnTo>
                  <a:lnTo>
                    <a:pt x="151649" y="170720"/>
                  </a:lnTo>
                  <a:lnTo>
                    <a:pt x="142968" y="170720"/>
                  </a:lnTo>
                  <a:lnTo>
                    <a:pt x="140782" y="173093"/>
                  </a:lnTo>
                  <a:lnTo>
                    <a:pt x="140782" y="177776"/>
                  </a:lnTo>
                  <a:lnTo>
                    <a:pt x="142968" y="180087"/>
                  </a:lnTo>
                  <a:lnTo>
                    <a:pt x="145154" y="184770"/>
                  </a:lnTo>
                  <a:lnTo>
                    <a:pt x="149463" y="191764"/>
                  </a:lnTo>
                  <a:lnTo>
                    <a:pt x="140782" y="196447"/>
                  </a:lnTo>
                  <a:lnTo>
                    <a:pt x="140782" y="198820"/>
                  </a:lnTo>
                  <a:lnTo>
                    <a:pt x="136472" y="203503"/>
                  </a:lnTo>
                  <a:lnTo>
                    <a:pt x="132162" y="205814"/>
                  </a:lnTo>
                  <a:lnTo>
                    <a:pt x="129976" y="208186"/>
                  </a:lnTo>
                  <a:close/>
                </a:path>
              </a:pathLst>
            </a:custGeom>
            <a:noFill/>
            <a:ln w="1561" cap="flat">
              <a:solidFill>
                <a:srgbClr val="FFFFFF"/>
              </a:solidFill>
              <a:prstDash val="solid"/>
              <a:round/>
            </a:ln>
          </p:spPr>
          <p:txBody>
            <a:bodyPr rtlCol="0" anchor="ctr"/>
            <a:lstStyle/>
            <a:p>
              <a:endParaRPr lang="en-US" noProof="0" dirty="0"/>
            </a:p>
          </p:txBody>
        </p:sp>
        <p:sp>
          <p:nvSpPr>
            <p:cNvPr id="5282" name="Serbest Form 5281">
              <a:extLst>
                <a:ext uri="{FF2B5EF4-FFF2-40B4-BE49-F238E27FC236}">
                  <a16:creationId xmlns:a16="http://schemas.microsoft.com/office/drawing/2014/main" id="{42DBABD2-1D97-334E-B64A-B2DE8DB21CE7}"/>
                </a:ext>
              </a:extLst>
            </p:cNvPr>
            <p:cNvSpPr/>
            <p:nvPr/>
          </p:nvSpPr>
          <p:spPr>
            <a:xfrm>
              <a:off x="6133861" y="1222676"/>
              <a:ext cx="50716" cy="88732"/>
            </a:xfrm>
            <a:custGeom>
              <a:avLst/>
              <a:gdLst>
                <a:gd name="connsiteX0" fmla="*/ 33790 w 50716"/>
                <a:gd name="connsiteY0" fmla="*/ 75744 h 88732"/>
                <a:gd name="connsiteX1" fmla="*/ 33790 w 50716"/>
                <a:gd name="connsiteY1" fmla="*/ 73621 h 88732"/>
                <a:gd name="connsiteX2" fmla="*/ 38037 w 50716"/>
                <a:gd name="connsiteY2" fmla="*/ 73621 h 88732"/>
                <a:gd name="connsiteX3" fmla="*/ 42285 w 50716"/>
                <a:gd name="connsiteY3" fmla="*/ 71435 h 88732"/>
                <a:gd name="connsiteX4" fmla="*/ 42285 w 50716"/>
                <a:gd name="connsiteY4" fmla="*/ 62756 h 88732"/>
                <a:gd name="connsiteX5" fmla="*/ 48593 w 50716"/>
                <a:gd name="connsiteY5" fmla="*/ 62756 h 88732"/>
                <a:gd name="connsiteX6" fmla="*/ 50716 w 50716"/>
                <a:gd name="connsiteY6" fmla="*/ 60633 h 88732"/>
                <a:gd name="connsiteX7" fmla="*/ 50716 w 50716"/>
                <a:gd name="connsiteY7" fmla="*/ 49767 h 88732"/>
                <a:gd name="connsiteX8" fmla="*/ 42285 w 50716"/>
                <a:gd name="connsiteY8" fmla="*/ 51953 h 88732"/>
                <a:gd name="connsiteX9" fmla="*/ 42285 w 50716"/>
                <a:gd name="connsiteY9" fmla="*/ 45459 h 88732"/>
                <a:gd name="connsiteX10" fmla="*/ 40161 w 50716"/>
                <a:gd name="connsiteY10" fmla="*/ 45459 h 88732"/>
                <a:gd name="connsiteX11" fmla="*/ 38037 w 50716"/>
                <a:gd name="connsiteY11" fmla="*/ 43273 h 88732"/>
                <a:gd name="connsiteX12" fmla="*/ 38037 w 50716"/>
                <a:gd name="connsiteY12" fmla="*/ 34594 h 88732"/>
                <a:gd name="connsiteX13" fmla="*/ 35914 w 50716"/>
                <a:gd name="connsiteY13" fmla="*/ 30285 h 88732"/>
                <a:gd name="connsiteX14" fmla="*/ 35914 w 50716"/>
                <a:gd name="connsiteY14" fmla="*/ 15111 h 88732"/>
                <a:gd name="connsiteX15" fmla="*/ 33790 w 50716"/>
                <a:gd name="connsiteY15" fmla="*/ 8617 h 88732"/>
                <a:gd name="connsiteX16" fmla="*/ 29605 w 50716"/>
                <a:gd name="connsiteY16" fmla="*/ 8617 h 88732"/>
                <a:gd name="connsiteX17" fmla="*/ 25358 w 50716"/>
                <a:gd name="connsiteY17" fmla="*/ 2123 h 88732"/>
                <a:gd name="connsiteX18" fmla="*/ 23234 w 50716"/>
                <a:gd name="connsiteY18" fmla="*/ 4309 h 88732"/>
                <a:gd name="connsiteX19" fmla="*/ 12679 w 50716"/>
                <a:gd name="connsiteY19" fmla="*/ 0 h 88732"/>
                <a:gd name="connsiteX20" fmla="*/ 12679 w 50716"/>
                <a:gd name="connsiteY20" fmla="*/ 6494 h 88732"/>
                <a:gd name="connsiteX21" fmla="*/ 8432 w 50716"/>
                <a:gd name="connsiteY21" fmla="*/ 8617 h 88732"/>
                <a:gd name="connsiteX22" fmla="*/ 0 w 50716"/>
                <a:gd name="connsiteY22" fmla="*/ 8617 h 88732"/>
                <a:gd name="connsiteX23" fmla="*/ 6308 w 50716"/>
                <a:gd name="connsiteY23" fmla="*/ 12988 h 88732"/>
                <a:gd name="connsiteX24" fmla="*/ 8432 w 50716"/>
                <a:gd name="connsiteY24" fmla="*/ 10803 h 88732"/>
                <a:gd name="connsiteX25" fmla="*/ 10556 w 50716"/>
                <a:gd name="connsiteY25" fmla="*/ 17297 h 88732"/>
                <a:gd name="connsiteX26" fmla="*/ 6308 w 50716"/>
                <a:gd name="connsiteY26" fmla="*/ 21605 h 88732"/>
                <a:gd name="connsiteX27" fmla="*/ 8432 w 50716"/>
                <a:gd name="connsiteY27" fmla="*/ 23791 h 88732"/>
                <a:gd name="connsiteX28" fmla="*/ 16926 w 50716"/>
                <a:gd name="connsiteY28" fmla="*/ 23791 h 88732"/>
                <a:gd name="connsiteX29" fmla="*/ 16926 w 50716"/>
                <a:gd name="connsiteY29" fmla="*/ 30285 h 88732"/>
                <a:gd name="connsiteX30" fmla="*/ 14803 w 50716"/>
                <a:gd name="connsiteY30" fmla="*/ 34594 h 88732"/>
                <a:gd name="connsiteX31" fmla="*/ 14803 w 50716"/>
                <a:gd name="connsiteY31" fmla="*/ 41088 h 88732"/>
                <a:gd name="connsiteX32" fmla="*/ 12679 w 50716"/>
                <a:gd name="connsiteY32" fmla="*/ 47582 h 88732"/>
                <a:gd name="connsiteX33" fmla="*/ 12679 w 50716"/>
                <a:gd name="connsiteY33" fmla="*/ 56262 h 88732"/>
                <a:gd name="connsiteX34" fmla="*/ 8432 w 50716"/>
                <a:gd name="connsiteY34" fmla="*/ 64941 h 88732"/>
                <a:gd name="connsiteX35" fmla="*/ 8432 w 50716"/>
                <a:gd name="connsiteY35" fmla="*/ 67127 h 88732"/>
                <a:gd name="connsiteX36" fmla="*/ 14803 w 50716"/>
                <a:gd name="connsiteY36" fmla="*/ 73621 h 88732"/>
                <a:gd name="connsiteX37" fmla="*/ 18987 w 50716"/>
                <a:gd name="connsiteY37" fmla="*/ 75744 h 88732"/>
                <a:gd name="connsiteX38" fmla="*/ 21111 w 50716"/>
                <a:gd name="connsiteY38" fmla="*/ 77929 h 88732"/>
                <a:gd name="connsiteX39" fmla="*/ 21111 w 50716"/>
                <a:gd name="connsiteY39" fmla="*/ 84424 h 88732"/>
                <a:gd name="connsiteX40" fmla="*/ 23234 w 50716"/>
                <a:gd name="connsiteY40" fmla="*/ 86609 h 88732"/>
                <a:gd name="connsiteX41" fmla="*/ 29605 w 50716"/>
                <a:gd name="connsiteY41" fmla="*/ 86609 h 88732"/>
                <a:gd name="connsiteX42" fmla="*/ 31729 w 50716"/>
                <a:gd name="connsiteY42" fmla="*/ 88732 h 88732"/>
                <a:gd name="connsiteX43" fmla="*/ 33790 w 50716"/>
                <a:gd name="connsiteY43" fmla="*/ 88732 h 88732"/>
                <a:gd name="connsiteX44" fmla="*/ 33790 w 50716"/>
                <a:gd name="connsiteY44" fmla="*/ 75744 h 8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0716" h="88732">
                  <a:moveTo>
                    <a:pt x="33790" y="75744"/>
                  </a:moveTo>
                  <a:lnTo>
                    <a:pt x="33790" y="73621"/>
                  </a:lnTo>
                  <a:lnTo>
                    <a:pt x="38037" y="73621"/>
                  </a:lnTo>
                  <a:lnTo>
                    <a:pt x="42285" y="71435"/>
                  </a:lnTo>
                  <a:lnTo>
                    <a:pt x="42285" y="62756"/>
                  </a:lnTo>
                  <a:lnTo>
                    <a:pt x="48593" y="62756"/>
                  </a:lnTo>
                  <a:lnTo>
                    <a:pt x="50716" y="60633"/>
                  </a:lnTo>
                  <a:lnTo>
                    <a:pt x="50716" y="49767"/>
                  </a:lnTo>
                  <a:lnTo>
                    <a:pt x="42285" y="51953"/>
                  </a:lnTo>
                  <a:lnTo>
                    <a:pt x="42285" y="45459"/>
                  </a:lnTo>
                  <a:lnTo>
                    <a:pt x="40161" y="45459"/>
                  </a:lnTo>
                  <a:lnTo>
                    <a:pt x="38037" y="43273"/>
                  </a:lnTo>
                  <a:lnTo>
                    <a:pt x="38037" y="34594"/>
                  </a:lnTo>
                  <a:lnTo>
                    <a:pt x="35914" y="30285"/>
                  </a:lnTo>
                  <a:lnTo>
                    <a:pt x="35914" y="15111"/>
                  </a:lnTo>
                  <a:lnTo>
                    <a:pt x="33790" y="8617"/>
                  </a:lnTo>
                  <a:lnTo>
                    <a:pt x="29605" y="8617"/>
                  </a:lnTo>
                  <a:lnTo>
                    <a:pt x="25358" y="2123"/>
                  </a:lnTo>
                  <a:lnTo>
                    <a:pt x="23234" y="4309"/>
                  </a:lnTo>
                  <a:lnTo>
                    <a:pt x="12679" y="0"/>
                  </a:lnTo>
                  <a:lnTo>
                    <a:pt x="12679" y="6494"/>
                  </a:lnTo>
                  <a:lnTo>
                    <a:pt x="8432" y="8617"/>
                  </a:lnTo>
                  <a:lnTo>
                    <a:pt x="0" y="8617"/>
                  </a:lnTo>
                  <a:lnTo>
                    <a:pt x="6308" y="12988"/>
                  </a:lnTo>
                  <a:lnTo>
                    <a:pt x="8432" y="10803"/>
                  </a:lnTo>
                  <a:lnTo>
                    <a:pt x="10556" y="17297"/>
                  </a:lnTo>
                  <a:lnTo>
                    <a:pt x="6308" y="21605"/>
                  </a:lnTo>
                  <a:lnTo>
                    <a:pt x="8432" y="23791"/>
                  </a:lnTo>
                  <a:lnTo>
                    <a:pt x="16926" y="23791"/>
                  </a:lnTo>
                  <a:lnTo>
                    <a:pt x="16926" y="30285"/>
                  </a:lnTo>
                  <a:lnTo>
                    <a:pt x="14803" y="34594"/>
                  </a:lnTo>
                  <a:lnTo>
                    <a:pt x="14803" y="41088"/>
                  </a:lnTo>
                  <a:lnTo>
                    <a:pt x="12679" y="47582"/>
                  </a:lnTo>
                  <a:lnTo>
                    <a:pt x="12679" y="56262"/>
                  </a:lnTo>
                  <a:lnTo>
                    <a:pt x="8432" y="64941"/>
                  </a:lnTo>
                  <a:lnTo>
                    <a:pt x="8432" y="67127"/>
                  </a:lnTo>
                  <a:lnTo>
                    <a:pt x="14803" y="73621"/>
                  </a:lnTo>
                  <a:lnTo>
                    <a:pt x="18987" y="75744"/>
                  </a:lnTo>
                  <a:lnTo>
                    <a:pt x="21111" y="77929"/>
                  </a:lnTo>
                  <a:lnTo>
                    <a:pt x="21111" y="84424"/>
                  </a:lnTo>
                  <a:lnTo>
                    <a:pt x="23234" y="86609"/>
                  </a:lnTo>
                  <a:lnTo>
                    <a:pt x="29605" y="86609"/>
                  </a:lnTo>
                  <a:lnTo>
                    <a:pt x="31729" y="88732"/>
                  </a:lnTo>
                  <a:lnTo>
                    <a:pt x="33790" y="88732"/>
                  </a:lnTo>
                  <a:lnTo>
                    <a:pt x="33790" y="75744"/>
                  </a:lnTo>
                  <a:close/>
                </a:path>
              </a:pathLst>
            </a:custGeom>
            <a:solidFill>
              <a:srgbClr val="A6A6A6"/>
            </a:solidFill>
            <a:ln w="6245" cap="flat">
              <a:noFill/>
              <a:prstDash val="solid"/>
              <a:miter/>
            </a:ln>
          </p:spPr>
          <p:txBody>
            <a:bodyPr rtlCol="0" anchor="ctr"/>
            <a:lstStyle/>
            <a:p>
              <a:endParaRPr lang="en-US" noProof="0" dirty="0"/>
            </a:p>
          </p:txBody>
        </p:sp>
        <p:sp>
          <p:nvSpPr>
            <p:cNvPr id="5283" name="Serbest Form 5282">
              <a:extLst>
                <a:ext uri="{FF2B5EF4-FFF2-40B4-BE49-F238E27FC236}">
                  <a16:creationId xmlns:a16="http://schemas.microsoft.com/office/drawing/2014/main" id="{9DF25A83-7272-604B-827F-5809EB7C2641}"/>
                </a:ext>
              </a:extLst>
            </p:cNvPr>
            <p:cNvSpPr/>
            <p:nvPr/>
          </p:nvSpPr>
          <p:spPr>
            <a:xfrm>
              <a:off x="6133861" y="1222676"/>
              <a:ext cx="50716" cy="88732"/>
            </a:xfrm>
            <a:custGeom>
              <a:avLst/>
              <a:gdLst>
                <a:gd name="connsiteX0" fmla="*/ 33790 w 50716"/>
                <a:gd name="connsiteY0" fmla="*/ 75744 h 88732"/>
                <a:gd name="connsiteX1" fmla="*/ 33790 w 50716"/>
                <a:gd name="connsiteY1" fmla="*/ 73621 h 88732"/>
                <a:gd name="connsiteX2" fmla="*/ 38037 w 50716"/>
                <a:gd name="connsiteY2" fmla="*/ 73621 h 88732"/>
                <a:gd name="connsiteX3" fmla="*/ 42285 w 50716"/>
                <a:gd name="connsiteY3" fmla="*/ 71435 h 88732"/>
                <a:gd name="connsiteX4" fmla="*/ 42285 w 50716"/>
                <a:gd name="connsiteY4" fmla="*/ 62756 h 88732"/>
                <a:gd name="connsiteX5" fmla="*/ 48593 w 50716"/>
                <a:gd name="connsiteY5" fmla="*/ 62756 h 88732"/>
                <a:gd name="connsiteX6" fmla="*/ 50716 w 50716"/>
                <a:gd name="connsiteY6" fmla="*/ 60633 h 88732"/>
                <a:gd name="connsiteX7" fmla="*/ 50716 w 50716"/>
                <a:gd name="connsiteY7" fmla="*/ 49767 h 88732"/>
                <a:gd name="connsiteX8" fmla="*/ 42285 w 50716"/>
                <a:gd name="connsiteY8" fmla="*/ 51953 h 88732"/>
                <a:gd name="connsiteX9" fmla="*/ 42285 w 50716"/>
                <a:gd name="connsiteY9" fmla="*/ 45459 h 88732"/>
                <a:gd name="connsiteX10" fmla="*/ 40161 w 50716"/>
                <a:gd name="connsiteY10" fmla="*/ 45459 h 88732"/>
                <a:gd name="connsiteX11" fmla="*/ 38037 w 50716"/>
                <a:gd name="connsiteY11" fmla="*/ 43273 h 88732"/>
                <a:gd name="connsiteX12" fmla="*/ 38037 w 50716"/>
                <a:gd name="connsiteY12" fmla="*/ 34656 h 88732"/>
                <a:gd name="connsiteX13" fmla="*/ 35914 w 50716"/>
                <a:gd name="connsiteY13" fmla="*/ 30285 h 88732"/>
                <a:gd name="connsiteX14" fmla="*/ 35914 w 50716"/>
                <a:gd name="connsiteY14" fmla="*/ 15111 h 88732"/>
                <a:gd name="connsiteX15" fmla="*/ 33790 w 50716"/>
                <a:gd name="connsiteY15" fmla="*/ 8617 h 88732"/>
                <a:gd name="connsiteX16" fmla="*/ 29605 w 50716"/>
                <a:gd name="connsiteY16" fmla="*/ 8617 h 88732"/>
                <a:gd name="connsiteX17" fmla="*/ 25358 w 50716"/>
                <a:gd name="connsiteY17" fmla="*/ 2123 h 88732"/>
                <a:gd name="connsiteX18" fmla="*/ 23234 w 50716"/>
                <a:gd name="connsiteY18" fmla="*/ 4309 h 88732"/>
                <a:gd name="connsiteX19" fmla="*/ 12679 w 50716"/>
                <a:gd name="connsiteY19" fmla="*/ 0 h 88732"/>
                <a:gd name="connsiteX20" fmla="*/ 12679 w 50716"/>
                <a:gd name="connsiteY20" fmla="*/ 6494 h 88732"/>
                <a:gd name="connsiteX21" fmla="*/ 8432 w 50716"/>
                <a:gd name="connsiteY21" fmla="*/ 8617 h 88732"/>
                <a:gd name="connsiteX22" fmla="*/ 0 w 50716"/>
                <a:gd name="connsiteY22" fmla="*/ 8617 h 88732"/>
                <a:gd name="connsiteX23" fmla="*/ 6308 w 50716"/>
                <a:gd name="connsiteY23" fmla="*/ 12988 h 88732"/>
                <a:gd name="connsiteX24" fmla="*/ 8432 w 50716"/>
                <a:gd name="connsiteY24" fmla="*/ 10803 h 88732"/>
                <a:gd name="connsiteX25" fmla="*/ 10556 w 50716"/>
                <a:gd name="connsiteY25" fmla="*/ 17297 h 88732"/>
                <a:gd name="connsiteX26" fmla="*/ 6308 w 50716"/>
                <a:gd name="connsiteY26" fmla="*/ 21605 h 88732"/>
                <a:gd name="connsiteX27" fmla="*/ 8432 w 50716"/>
                <a:gd name="connsiteY27" fmla="*/ 23791 h 88732"/>
                <a:gd name="connsiteX28" fmla="*/ 16926 w 50716"/>
                <a:gd name="connsiteY28" fmla="*/ 23791 h 88732"/>
                <a:gd name="connsiteX29" fmla="*/ 16926 w 50716"/>
                <a:gd name="connsiteY29" fmla="*/ 30285 h 88732"/>
                <a:gd name="connsiteX30" fmla="*/ 14803 w 50716"/>
                <a:gd name="connsiteY30" fmla="*/ 34656 h 88732"/>
                <a:gd name="connsiteX31" fmla="*/ 14803 w 50716"/>
                <a:gd name="connsiteY31" fmla="*/ 41088 h 88732"/>
                <a:gd name="connsiteX32" fmla="*/ 12679 w 50716"/>
                <a:gd name="connsiteY32" fmla="*/ 47582 h 88732"/>
                <a:gd name="connsiteX33" fmla="*/ 12679 w 50716"/>
                <a:gd name="connsiteY33" fmla="*/ 56262 h 88732"/>
                <a:gd name="connsiteX34" fmla="*/ 8432 w 50716"/>
                <a:gd name="connsiteY34" fmla="*/ 64941 h 88732"/>
                <a:gd name="connsiteX35" fmla="*/ 8432 w 50716"/>
                <a:gd name="connsiteY35" fmla="*/ 67127 h 88732"/>
                <a:gd name="connsiteX36" fmla="*/ 14803 w 50716"/>
                <a:gd name="connsiteY36" fmla="*/ 73621 h 88732"/>
                <a:gd name="connsiteX37" fmla="*/ 18987 w 50716"/>
                <a:gd name="connsiteY37" fmla="*/ 75744 h 88732"/>
                <a:gd name="connsiteX38" fmla="*/ 21111 w 50716"/>
                <a:gd name="connsiteY38" fmla="*/ 77929 h 88732"/>
                <a:gd name="connsiteX39" fmla="*/ 21111 w 50716"/>
                <a:gd name="connsiteY39" fmla="*/ 84424 h 88732"/>
                <a:gd name="connsiteX40" fmla="*/ 23234 w 50716"/>
                <a:gd name="connsiteY40" fmla="*/ 86609 h 88732"/>
                <a:gd name="connsiteX41" fmla="*/ 29605 w 50716"/>
                <a:gd name="connsiteY41" fmla="*/ 86609 h 88732"/>
                <a:gd name="connsiteX42" fmla="*/ 31729 w 50716"/>
                <a:gd name="connsiteY42" fmla="*/ 88732 h 88732"/>
                <a:gd name="connsiteX43" fmla="*/ 33790 w 50716"/>
                <a:gd name="connsiteY43" fmla="*/ 88732 h 88732"/>
                <a:gd name="connsiteX44" fmla="*/ 33790 w 50716"/>
                <a:gd name="connsiteY44" fmla="*/ 75744 h 8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0716" h="88732">
                  <a:moveTo>
                    <a:pt x="33790" y="75744"/>
                  </a:moveTo>
                  <a:lnTo>
                    <a:pt x="33790" y="73621"/>
                  </a:lnTo>
                  <a:lnTo>
                    <a:pt x="38037" y="73621"/>
                  </a:lnTo>
                  <a:lnTo>
                    <a:pt x="42285" y="71435"/>
                  </a:lnTo>
                  <a:lnTo>
                    <a:pt x="42285" y="62756"/>
                  </a:lnTo>
                  <a:lnTo>
                    <a:pt x="48593" y="62756"/>
                  </a:lnTo>
                  <a:lnTo>
                    <a:pt x="50716" y="60633"/>
                  </a:lnTo>
                  <a:lnTo>
                    <a:pt x="50716" y="49767"/>
                  </a:lnTo>
                  <a:lnTo>
                    <a:pt x="42285" y="51953"/>
                  </a:lnTo>
                  <a:lnTo>
                    <a:pt x="42285" y="45459"/>
                  </a:lnTo>
                  <a:lnTo>
                    <a:pt x="40161" y="45459"/>
                  </a:lnTo>
                  <a:lnTo>
                    <a:pt x="38037" y="43273"/>
                  </a:lnTo>
                  <a:lnTo>
                    <a:pt x="38037" y="34656"/>
                  </a:lnTo>
                  <a:lnTo>
                    <a:pt x="35914" y="30285"/>
                  </a:lnTo>
                  <a:lnTo>
                    <a:pt x="35914" y="15111"/>
                  </a:lnTo>
                  <a:lnTo>
                    <a:pt x="33790" y="8617"/>
                  </a:lnTo>
                  <a:lnTo>
                    <a:pt x="29605" y="8617"/>
                  </a:lnTo>
                  <a:lnTo>
                    <a:pt x="25358" y="2123"/>
                  </a:lnTo>
                  <a:lnTo>
                    <a:pt x="23234" y="4309"/>
                  </a:lnTo>
                  <a:lnTo>
                    <a:pt x="12679" y="0"/>
                  </a:lnTo>
                  <a:lnTo>
                    <a:pt x="12679" y="6494"/>
                  </a:lnTo>
                  <a:lnTo>
                    <a:pt x="8432" y="8617"/>
                  </a:lnTo>
                  <a:lnTo>
                    <a:pt x="0" y="8617"/>
                  </a:lnTo>
                  <a:lnTo>
                    <a:pt x="6308" y="12988"/>
                  </a:lnTo>
                  <a:lnTo>
                    <a:pt x="8432" y="10803"/>
                  </a:lnTo>
                  <a:lnTo>
                    <a:pt x="10556" y="17297"/>
                  </a:lnTo>
                  <a:lnTo>
                    <a:pt x="6308" y="21605"/>
                  </a:lnTo>
                  <a:lnTo>
                    <a:pt x="8432" y="23791"/>
                  </a:lnTo>
                  <a:lnTo>
                    <a:pt x="16926" y="23791"/>
                  </a:lnTo>
                  <a:lnTo>
                    <a:pt x="16926" y="30285"/>
                  </a:lnTo>
                  <a:lnTo>
                    <a:pt x="14803" y="34656"/>
                  </a:lnTo>
                  <a:lnTo>
                    <a:pt x="14803" y="41088"/>
                  </a:lnTo>
                  <a:lnTo>
                    <a:pt x="12679" y="47582"/>
                  </a:lnTo>
                  <a:lnTo>
                    <a:pt x="12679" y="56262"/>
                  </a:lnTo>
                  <a:lnTo>
                    <a:pt x="8432" y="64941"/>
                  </a:lnTo>
                  <a:lnTo>
                    <a:pt x="8432" y="67127"/>
                  </a:lnTo>
                  <a:lnTo>
                    <a:pt x="14803" y="73621"/>
                  </a:lnTo>
                  <a:lnTo>
                    <a:pt x="18987" y="75744"/>
                  </a:lnTo>
                  <a:lnTo>
                    <a:pt x="21111" y="77929"/>
                  </a:lnTo>
                  <a:lnTo>
                    <a:pt x="21111" y="84424"/>
                  </a:lnTo>
                  <a:lnTo>
                    <a:pt x="23234" y="86609"/>
                  </a:lnTo>
                  <a:lnTo>
                    <a:pt x="29605" y="86609"/>
                  </a:lnTo>
                  <a:lnTo>
                    <a:pt x="31729" y="88732"/>
                  </a:lnTo>
                  <a:lnTo>
                    <a:pt x="33790" y="88732"/>
                  </a:lnTo>
                  <a:lnTo>
                    <a:pt x="33790" y="75744"/>
                  </a:lnTo>
                  <a:close/>
                </a:path>
              </a:pathLst>
            </a:custGeom>
            <a:noFill/>
            <a:ln w="1561" cap="flat">
              <a:solidFill>
                <a:srgbClr val="FFFFFF"/>
              </a:solidFill>
              <a:prstDash val="solid"/>
              <a:round/>
            </a:ln>
          </p:spPr>
          <p:txBody>
            <a:bodyPr rtlCol="0" anchor="ctr"/>
            <a:lstStyle/>
            <a:p>
              <a:endParaRPr lang="en-US" noProof="0" dirty="0"/>
            </a:p>
          </p:txBody>
        </p:sp>
        <p:sp>
          <p:nvSpPr>
            <p:cNvPr id="5284" name="Serbest Form 5283">
              <a:extLst>
                <a:ext uri="{FF2B5EF4-FFF2-40B4-BE49-F238E27FC236}">
                  <a16:creationId xmlns:a16="http://schemas.microsoft.com/office/drawing/2014/main" id="{EB68D26B-A9D4-6E4C-B4B9-FFE8A8648C9B}"/>
                </a:ext>
              </a:extLst>
            </p:cNvPr>
            <p:cNvSpPr/>
            <p:nvPr/>
          </p:nvSpPr>
          <p:spPr>
            <a:xfrm>
              <a:off x="6083457" y="3238912"/>
              <a:ext cx="404856" cy="393455"/>
            </a:xfrm>
            <a:custGeom>
              <a:avLst/>
              <a:gdLst>
                <a:gd name="connsiteX0" fmla="*/ 311106 w 404856"/>
                <a:gd name="connsiteY0" fmla="*/ 240720 h 393455"/>
                <a:gd name="connsiteX1" fmla="*/ 306796 w 404856"/>
                <a:gd name="connsiteY1" fmla="*/ 243030 h 393455"/>
                <a:gd name="connsiteX2" fmla="*/ 304610 w 404856"/>
                <a:gd name="connsiteY2" fmla="*/ 245340 h 393455"/>
                <a:gd name="connsiteX3" fmla="*/ 300363 w 404856"/>
                <a:gd name="connsiteY3" fmla="*/ 247651 h 393455"/>
                <a:gd name="connsiteX4" fmla="*/ 294117 w 404856"/>
                <a:gd name="connsiteY4" fmla="*/ 247651 h 393455"/>
                <a:gd name="connsiteX5" fmla="*/ 289808 w 404856"/>
                <a:gd name="connsiteY5" fmla="*/ 249961 h 393455"/>
                <a:gd name="connsiteX6" fmla="*/ 287621 w 404856"/>
                <a:gd name="connsiteY6" fmla="*/ 252271 h 393455"/>
                <a:gd name="connsiteX7" fmla="*/ 285498 w 404856"/>
                <a:gd name="connsiteY7" fmla="*/ 256892 h 393455"/>
                <a:gd name="connsiteX8" fmla="*/ 283374 w 404856"/>
                <a:gd name="connsiteY8" fmla="*/ 259203 h 393455"/>
                <a:gd name="connsiteX9" fmla="*/ 283374 w 404856"/>
                <a:gd name="connsiteY9" fmla="*/ 263886 h 393455"/>
                <a:gd name="connsiteX10" fmla="*/ 277128 w 404856"/>
                <a:gd name="connsiteY10" fmla="*/ 263886 h 393455"/>
                <a:gd name="connsiteX11" fmla="*/ 265948 w 404856"/>
                <a:gd name="connsiteY11" fmla="*/ 252334 h 393455"/>
                <a:gd name="connsiteX12" fmla="*/ 265948 w 404856"/>
                <a:gd name="connsiteY12" fmla="*/ 245403 h 393455"/>
                <a:gd name="connsiteX13" fmla="*/ 257267 w 404856"/>
                <a:gd name="connsiteY13" fmla="*/ 231478 h 393455"/>
                <a:gd name="connsiteX14" fmla="*/ 265823 w 404856"/>
                <a:gd name="connsiteY14" fmla="*/ 231478 h 393455"/>
                <a:gd name="connsiteX15" fmla="*/ 268009 w 404856"/>
                <a:gd name="connsiteY15" fmla="*/ 224547 h 393455"/>
                <a:gd name="connsiteX16" fmla="*/ 274255 w 404856"/>
                <a:gd name="connsiteY16" fmla="*/ 217615 h 393455"/>
                <a:gd name="connsiteX17" fmla="*/ 274255 w 404856"/>
                <a:gd name="connsiteY17" fmla="*/ 210684 h 393455"/>
                <a:gd name="connsiteX18" fmla="*/ 276379 w 404856"/>
                <a:gd name="connsiteY18" fmla="*/ 208374 h 393455"/>
                <a:gd name="connsiteX19" fmla="*/ 284998 w 404856"/>
                <a:gd name="connsiteY19" fmla="*/ 208374 h 393455"/>
                <a:gd name="connsiteX20" fmla="*/ 284998 w 404856"/>
                <a:gd name="connsiteY20" fmla="*/ 203753 h 393455"/>
                <a:gd name="connsiteX21" fmla="*/ 289308 w 404856"/>
                <a:gd name="connsiteY21" fmla="*/ 201442 h 393455"/>
                <a:gd name="connsiteX22" fmla="*/ 302174 w 404856"/>
                <a:gd name="connsiteY22" fmla="*/ 201442 h 393455"/>
                <a:gd name="connsiteX23" fmla="*/ 304298 w 404856"/>
                <a:gd name="connsiteY23" fmla="*/ 203753 h 393455"/>
                <a:gd name="connsiteX24" fmla="*/ 306484 w 404856"/>
                <a:gd name="connsiteY24" fmla="*/ 208374 h 393455"/>
                <a:gd name="connsiteX25" fmla="*/ 308607 w 404856"/>
                <a:gd name="connsiteY25" fmla="*/ 210684 h 393455"/>
                <a:gd name="connsiteX26" fmla="*/ 310794 w 404856"/>
                <a:gd name="connsiteY26" fmla="*/ 215305 h 393455"/>
                <a:gd name="connsiteX27" fmla="*/ 315041 w 404856"/>
                <a:gd name="connsiteY27" fmla="*/ 217615 h 393455"/>
                <a:gd name="connsiteX28" fmla="*/ 317227 w 404856"/>
                <a:gd name="connsiteY28" fmla="*/ 226857 h 393455"/>
                <a:gd name="connsiteX29" fmla="*/ 308920 w 404856"/>
                <a:gd name="connsiteY29" fmla="*/ 233601 h 393455"/>
                <a:gd name="connsiteX30" fmla="*/ 399110 w 404856"/>
                <a:gd name="connsiteY30" fmla="*/ 143620 h 393455"/>
                <a:gd name="connsiteX31" fmla="*/ 392864 w 404856"/>
                <a:gd name="connsiteY31" fmla="*/ 143620 h 393455"/>
                <a:gd name="connsiteX32" fmla="*/ 390740 w 404856"/>
                <a:gd name="connsiteY32" fmla="*/ 145930 h 393455"/>
                <a:gd name="connsiteX33" fmla="*/ 388430 w 404856"/>
                <a:gd name="connsiteY33" fmla="*/ 145930 h 393455"/>
                <a:gd name="connsiteX34" fmla="*/ 384120 w 404856"/>
                <a:gd name="connsiteY34" fmla="*/ 162103 h 393455"/>
                <a:gd name="connsiteX35" fmla="*/ 379810 w 404856"/>
                <a:gd name="connsiteY35" fmla="*/ 162103 h 393455"/>
                <a:gd name="connsiteX36" fmla="*/ 375501 w 404856"/>
                <a:gd name="connsiteY36" fmla="*/ 159793 h 393455"/>
                <a:gd name="connsiteX37" fmla="*/ 369255 w 404856"/>
                <a:gd name="connsiteY37" fmla="*/ 159793 h 393455"/>
                <a:gd name="connsiteX38" fmla="*/ 364945 w 404856"/>
                <a:gd name="connsiteY38" fmla="*/ 155172 h 393455"/>
                <a:gd name="connsiteX39" fmla="*/ 360635 w 404856"/>
                <a:gd name="connsiteY39" fmla="*/ 152862 h 393455"/>
                <a:gd name="connsiteX40" fmla="*/ 356388 w 404856"/>
                <a:gd name="connsiteY40" fmla="*/ 143620 h 393455"/>
                <a:gd name="connsiteX41" fmla="*/ 356388 w 404856"/>
                <a:gd name="connsiteY41" fmla="*/ 134378 h 393455"/>
                <a:gd name="connsiteX42" fmla="*/ 358512 w 404856"/>
                <a:gd name="connsiteY42" fmla="*/ 129695 h 393455"/>
                <a:gd name="connsiteX43" fmla="*/ 362822 w 404856"/>
                <a:gd name="connsiteY43" fmla="*/ 125074 h 393455"/>
                <a:gd name="connsiteX44" fmla="*/ 362822 w 404856"/>
                <a:gd name="connsiteY44" fmla="*/ 120453 h 393455"/>
                <a:gd name="connsiteX45" fmla="*/ 364945 w 404856"/>
                <a:gd name="connsiteY45" fmla="*/ 115833 h 393455"/>
                <a:gd name="connsiteX46" fmla="*/ 369255 w 404856"/>
                <a:gd name="connsiteY46" fmla="*/ 111212 h 393455"/>
                <a:gd name="connsiteX47" fmla="*/ 371378 w 404856"/>
                <a:gd name="connsiteY47" fmla="*/ 111212 h 393455"/>
                <a:gd name="connsiteX48" fmla="*/ 375688 w 404856"/>
                <a:gd name="connsiteY48" fmla="*/ 113522 h 393455"/>
                <a:gd name="connsiteX49" fmla="*/ 379998 w 404856"/>
                <a:gd name="connsiteY49" fmla="*/ 118143 h 393455"/>
                <a:gd name="connsiteX50" fmla="*/ 388617 w 404856"/>
                <a:gd name="connsiteY50" fmla="*/ 104280 h 393455"/>
                <a:gd name="connsiteX51" fmla="*/ 388617 w 404856"/>
                <a:gd name="connsiteY51" fmla="*/ 69624 h 393455"/>
                <a:gd name="connsiteX52" fmla="*/ 377687 w 404856"/>
                <a:gd name="connsiteY52" fmla="*/ 46271 h 393455"/>
                <a:gd name="connsiteX53" fmla="*/ 377687 w 404856"/>
                <a:gd name="connsiteY53" fmla="*/ 39339 h 393455"/>
                <a:gd name="connsiteX54" fmla="*/ 375501 w 404856"/>
                <a:gd name="connsiteY54" fmla="*/ 34719 h 393455"/>
                <a:gd name="connsiteX55" fmla="*/ 375501 w 404856"/>
                <a:gd name="connsiteY55" fmla="*/ 27787 h 393455"/>
                <a:gd name="connsiteX56" fmla="*/ 373377 w 404856"/>
                <a:gd name="connsiteY56" fmla="*/ 20856 h 393455"/>
                <a:gd name="connsiteX57" fmla="*/ 373377 w 404856"/>
                <a:gd name="connsiteY57" fmla="*/ 9304 h 393455"/>
                <a:gd name="connsiteX58" fmla="*/ 367131 w 404856"/>
                <a:gd name="connsiteY58" fmla="*/ 4683 h 393455"/>
                <a:gd name="connsiteX59" fmla="*/ 345646 w 404856"/>
                <a:gd name="connsiteY59" fmla="*/ 4683 h 393455"/>
                <a:gd name="connsiteX60" fmla="*/ 341336 w 404856"/>
                <a:gd name="connsiteY60" fmla="*/ 2310 h 393455"/>
                <a:gd name="connsiteX61" fmla="*/ 339212 w 404856"/>
                <a:gd name="connsiteY61" fmla="*/ 2310 h 393455"/>
                <a:gd name="connsiteX62" fmla="*/ 334903 w 404856"/>
                <a:gd name="connsiteY62" fmla="*/ 0 h 393455"/>
                <a:gd name="connsiteX63" fmla="*/ 313479 w 404856"/>
                <a:gd name="connsiteY63" fmla="*/ 0 h 393455"/>
                <a:gd name="connsiteX64" fmla="*/ 309170 w 404856"/>
                <a:gd name="connsiteY64" fmla="*/ 9304 h 393455"/>
                <a:gd name="connsiteX65" fmla="*/ 304860 w 404856"/>
                <a:gd name="connsiteY65" fmla="*/ 9304 h 393455"/>
                <a:gd name="connsiteX66" fmla="*/ 300613 w 404856"/>
                <a:gd name="connsiteY66" fmla="*/ 11615 h 393455"/>
                <a:gd name="connsiteX67" fmla="*/ 296303 w 404856"/>
                <a:gd name="connsiteY67" fmla="*/ 11615 h 393455"/>
                <a:gd name="connsiteX68" fmla="*/ 294179 w 404856"/>
                <a:gd name="connsiteY68" fmla="*/ 13925 h 393455"/>
                <a:gd name="connsiteX69" fmla="*/ 289870 w 404856"/>
                <a:gd name="connsiteY69" fmla="*/ 23166 h 393455"/>
                <a:gd name="connsiteX70" fmla="*/ 274817 w 404856"/>
                <a:gd name="connsiteY70" fmla="*/ 39339 h 393455"/>
                <a:gd name="connsiteX71" fmla="*/ 270508 w 404856"/>
                <a:gd name="connsiteY71" fmla="*/ 41650 h 393455"/>
                <a:gd name="connsiteX72" fmla="*/ 268384 w 404856"/>
                <a:gd name="connsiteY72" fmla="*/ 41650 h 393455"/>
                <a:gd name="connsiteX73" fmla="*/ 264075 w 404856"/>
                <a:gd name="connsiteY73" fmla="*/ 43960 h 393455"/>
                <a:gd name="connsiteX74" fmla="*/ 259765 w 404856"/>
                <a:gd name="connsiteY74" fmla="*/ 53202 h 393455"/>
                <a:gd name="connsiteX75" fmla="*/ 259765 w 404856"/>
                <a:gd name="connsiteY75" fmla="*/ 67064 h 393455"/>
                <a:gd name="connsiteX76" fmla="*/ 255518 w 404856"/>
                <a:gd name="connsiteY76" fmla="*/ 69437 h 393455"/>
                <a:gd name="connsiteX77" fmla="*/ 253332 w 404856"/>
                <a:gd name="connsiteY77" fmla="*/ 74058 h 393455"/>
                <a:gd name="connsiteX78" fmla="*/ 251208 w 404856"/>
                <a:gd name="connsiteY78" fmla="*/ 76368 h 393455"/>
                <a:gd name="connsiteX79" fmla="*/ 246899 w 404856"/>
                <a:gd name="connsiteY79" fmla="*/ 78679 h 393455"/>
                <a:gd name="connsiteX80" fmla="*/ 240653 w 404856"/>
                <a:gd name="connsiteY80" fmla="*/ 80989 h 393455"/>
                <a:gd name="connsiteX81" fmla="*/ 234407 w 404856"/>
                <a:gd name="connsiteY81" fmla="*/ 87920 h 393455"/>
                <a:gd name="connsiteX82" fmla="*/ 234407 w 404856"/>
                <a:gd name="connsiteY82" fmla="*/ 92541 h 393455"/>
                <a:gd name="connsiteX83" fmla="*/ 232221 w 404856"/>
                <a:gd name="connsiteY83" fmla="*/ 97162 h 393455"/>
                <a:gd name="connsiteX84" fmla="*/ 230097 w 404856"/>
                <a:gd name="connsiteY84" fmla="*/ 104093 h 393455"/>
                <a:gd name="connsiteX85" fmla="*/ 227911 w 404856"/>
                <a:gd name="connsiteY85" fmla="*/ 108714 h 393455"/>
                <a:gd name="connsiteX86" fmla="*/ 225788 w 404856"/>
                <a:gd name="connsiteY86" fmla="*/ 111024 h 393455"/>
                <a:gd name="connsiteX87" fmla="*/ 221478 w 404856"/>
                <a:gd name="connsiteY87" fmla="*/ 113335 h 393455"/>
                <a:gd name="connsiteX88" fmla="*/ 217231 w 404856"/>
                <a:gd name="connsiteY88" fmla="*/ 113335 h 393455"/>
                <a:gd name="connsiteX89" fmla="*/ 215045 w 404856"/>
                <a:gd name="connsiteY89" fmla="*/ 111024 h 393455"/>
                <a:gd name="connsiteX90" fmla="*/ 212921 w 404856"/>
                <a:gd name="connsiteY90" fmla="*/ 113335 h 393455"/>
                <a:gd name="connsiteX91" fmla="*/ 208612 w 404856"/>
                <a:gd name="connsiteY91" fmla="*/ 115645 h 393455"/>
                <a:gd name="connsiteX92" fmla="*/ 204302 w 404856"/>
                <a:gd name="connsiteY92" fmla="*/ 115645 h 393455"/>
                <a:gd name="connsiteX93" fmla="*/ 202178 w 404856"/>
                <a:gd name="connsiteY93" fmla="*/ 113335 h 393455"/>
                <a:gd name="connsiteX94" fmla="*/ 197869 w 404856"/>
                <a:gd name="connsiteY94" fmla="*/ 111024 h 393455"/>
                <a:gd name="connsiteX95" fmla="*/ 195745 w 404856"/>
                <a:gd name="connsiteY95" fmla="*/ 108714 h 393455"/>
                <a:gd name="connsiteX96" fmla="*/ 185002 w 404856"/>
                <a:gd name="connsiteY96" fmla="*/ 108714 h 393455"/>
                <a:gd name="connsiteX97" fmla="*/ 180692 w 404856"/>
                <a:gd name="connsiteY97" fmla="*/ 104093 h 393455"/>
                <a:gd name="connsiteX98" fmla="*/ 176383 w 404856"/>
                <a:gd name="connsiteY98" fmla="*/ 101783 h 393455"/>
                <a:gd name="connsiteX99" fmla="*/ 174259 w 404856"/>
                <a:gd name="connsiteY99" fmla="*/ 99473 h 393455"/>
                <a:gd name="connsiteX100" fmla="*/ 169950 w 404856"/>
                <a:gd name="connsiteY100" fmla="*/ 97162 h 393455"/>
                <a:gd name="connsiteX101" fmla="*/ 165640 w 404856"/>
                <a:gd name="connsiteY101" fmla="*/ 97162 h 393455"/>
                <a:gd name="connsiteX102" fmla="*/ 161330 w 404856"/>
                <a:gd name="connsiteY102" fmla="*/ 99473 h 393455"/>
                <a:gd name="connsiteX103" fmla="*/ 159207 w 404856"/>
                <a:gd name="connsiteY103" fmla="*/ 101783 h 393455"/>
                <a:gd name="connsiteX104" fmla="*/ 157083 w 404856"/>
                <a:gd name="connsiteY104" fmla="*/ 106404 h 393455"/>
                <a:gd name="connsiteX105" fmla="*/ 157083 w 404856"/>
                <a:gd name="connsiteY105" fmla="*/ 111024 h 393455"/>
                <a:gd name="connsiteX106" fmla="*/ 154897 w 404856"/>
                <a:gd name="connsiteY106" fmla="*/ 115645 h 393455"/>
                <a:gd name="connsiteX107" fmla="*/ 154897 w 404856"/>
                <a:gd name="connsiteY107" fmla="*/ 124887 h 393455"/>
                <a:gd name="connsiteX108" fmla="*/ 150650 w 404856"/>
                <a:gd name="connsiteY108" fmla="*/ 124887 h 393455"/>
                <a:gd name="connsiteX109" fmla="*/ 148464 w 404856"/>
                <a:gd name="connsiteY109" fmla="*/ 127197 h 393455"/>
                <a:gd name="connsiteX110" fmla="*/ 146340 w 404856"/>
                <a:gd name="connsiteY110" fmla="*/ 127197 h 393455"/>
                <a:gd name="connsiteX111" fmla="*/ 144154 w 404856"/>
                <a:gd name="connsiteY111" fmla="*/ 129508 h 393455"/>
                <a:gd name="connsiteX112" fmla="*/ 142031 w 404856"/>
                <a:gd name="connsiteY112" fmla="*/ 134191 h 393455"/>
                <a:gd name="connsiteX113" fmla="*/ 139907 w 404856"/>
                <a:gd name="connsiteY113" fmla="*/ 136501 h 393455"/>
                <a:gd name="connsiteX114" fmla="*/ 139907 w 404856"/>
                <a:gd name="connsiteY114" fmla="*/ 138812 h 393455"/>
                <a:gd name="connsiteX115" fmla="*/ 131288 w 404856"/>
                <a:gd name="connsiteY115" fmla="*/ 138812 h 393455"/>
                <a:gd name="connsiteX116" fmla="*/ 131288 w 404856"/>
                <a:gd name="connsiteY116" fmla="*/ 146180 h 393455"/>
                <a:gd name="connsiteX117" fmla="*/ 103369 w 404856"/>
                <a:gd name="connsiteY117" fmla="*/ 146180 h 393455"/>
                <a:gd name="connsiteX118" fmla="*/ 103369 w 404856"/>
                <a:gd name="connsiteY118" fmla="*/ 134628 h 393455"/>
                <a:gd name="connsiteX119" fmla="*/ 105493 w 404856"/>
                <a:gd name="connsiteY119" fmla="*/ 129945 h 393455"/>
                <a:gd name="connsiteX120" fmla="*/ 105493 w 404856"/>
                <a:gd name="connsiteY120" fmla="*/ 127447 h 393455"/>
                <a:gd name="connsiteX121" fmla="*/ 107678 w 404856"/>
                <a:gd name="connsiteY121" fmla="*/ 122826 h 393455"/>
                <a:gd name="connsiteX122" fmla="*/ 107678 w 404856"/>
                <a:gd name="connsiteY122" fmla="*/ 113585 h 393455"/>
                <a:gd name="connsiteX123" fmla="*/ 105493 w 404856"/>
                <a:gd name="connsiteY123" fmla="*/ 111274 h 393455"/>
                <a:gd name="connsiteX124" fmla="*/ 105493 w 404856"/>
                <a:gd name="connsiteY124" fmla="*/ 104343 h 393455"/>
                <a:gd name="connsiteX125" fmla="*/ 103369 w 404856"/>
                <a:gd name="connsiteY125" fmla="*/ 99722 h 393455"/>
                <a:gd name="connsiteX126" fmla="*/ 101245 w 404856"/>
                <a:gd name="connsiteY126" fmla="*/ 92791 h 393455"/>
                <a:gd name="connsiteX127" fmla="*/ 99059 w 404856"/>
                <a:gd name="connsiteY127" fmla="*/ 90481 h 393455"/>
                <a:gd name="connsiteX128" fmla="*/ 94749 w 404856"/>
                <a:gd name="connsiteY128" fmla="*/ 88170 h 393455"/>
                <a:gd name="connsiteX129" fmla="*/ 92626 w 404856"/>
                <a:gd name="connsiteY129" fmla="*/ 85860 h 393455"/>
                <a:gd name="connsiteX130" fmla="*/ 88316 w 404856"/>
                <a:gd name="connsiteY130" fmla="*/ 83549 h 393455"/>
                <a:gd name="connsiteX131" fmla="*/ 86193 w 404856"/>
                <a:gd name="connsiteY131" fmla="*/ 196822 h 393455"/>
                <a:gd name="connsiteX132" fmla="*/ 79947 w 404856"/>
                <a:gd name="connsiteY132" fmla="*/ 196822 h 393455"/>
                <a:gd name="connsiteX133" fmla="*/ 75637 w 404856"/>
                <a:gd name="connsiteY133" fmla="*/ 199195 h 393455"/>
                <a:gd name="connsiteX134" fmla="*/ 73514 w 404856"/>
                <a:gd name="connsiteY134" fmla="*/ 201505 h 393455"/>
                <a:gd name="connsiteX135" fmla="*/ 73514 w 404856"/>
                <a:gd name="connsiteY135" fmla="*/ 203815 h 393455"/>
                <a:gd name="connsiteX136" fmla="*/ 69204 w 404856"/>
                <a:gd name="connsiteY136" fmla="*/ 203815 h 393455"/>
                <a:gd name="connsiteX137" fmla="*/ 69204 w 404856"/>
                <a:gd name="connsiteY137" fmla="*/ 213057 h 393455"/>
                <a:gd name="connsiteX138" fmla="*/ 60585 w 404856"/>
                <a:gd name="connsiteY138" fmla="*/ 213057 h 393455"/>
                <a:gd name="connsiteX139" fmla="*/ 56338 w 404856"/>
                <a:gd name="connsiteY139" fmla="*/ 208436 h 393455"/>
                <a:gd name="connsiteX140" fmla="*/ 51154 w 404856"/>
                <a:gd name="connsiteY140" fmla="*/ 208436 h 393455"/>
                <a:gd name="connsiteX141" fmla="*/ 46844 w 404856"/>
                <a:gd name="connsiteY141" fmla="*/ 213057 h 393455"/>
                <a:gd name="connsiteX142" fmla="*/ 38225 w 404856"/>
                <a:gd name="connsiteY142" fmla="*/ 213057 h 393455"/>
                <a:gd name="connsiteX143" fmla="*/ 36101 w 404856"/>
                <a:gd name="connsiteY143" fmla="*/ 210747 h 393455"/>
                <a:gd name="connsiteX144" fmla="*/ 36101 w 404856"/>
                <a:gd name="connsiteY144" fmla="*/ 208624 h 393455"/>
                <a:gd name="connsiteX145" fmla="*/ 33977 w 404856"/>
                <a:gd name="connsiteY145" fmla="*/ 206313 h 393455"/>
                <a:gd name="connsiteX146" fmla="*/ 25358 w 404856"/>
                <a:gd name="connsiteY146" fmla="*/ 206313 h 393455"/>
                <a:gd name="connsiteX147" fmla="*/ 23235 w 404856"/>
                <a:gd name="connsiteY147" fmla="*/ 204003 h 393455"/>
                <a:gd name="connsiteX148" fmla="*/ 21048 w 404856"/>
                <a:gd name="connsiteY148" fmla="*/ 199382 h 393455"/>
                <a:gd name="connsiteX149" fmla="*/ 21048 w 404856"/>
                <a:gd name="connsiteY149" fmla="*/ 189891 h 393455"/>
                <a:gd name="connsiteX150" fmla="*/ 14803 w 404856"/>
                <a:gd name="connsiteY150" fmla="*/ 182959 h 393455"/>
                <a:gd name="connsiteX151" fmla="*/ 12679 w 404856"/>
                <a:gd name="connsiteY151" fmla="*/ 182959 h 393455"/>
                <a:gd name="connsiteX152" fmla="*/ 10493 w 404856"/>
                <a:gd name="connsiteY152" fmla="*/ 185270 h 393455"/>
                <a:gd name="connsiteX153" fmla="*/ 10493 w 404856"/>
                <a:gd name="connsiteY153" fmla="*/ 187580 h 393455"/>
                <a:gd name="connsiteX154" fmla="*/ 8370 w 404856"/>
                <a:gd name="connsiteY154" fmla="*/ 192201 h 393455"/>
                <a:gd name="connsiteX155" fmla="*/ 6246 w 404856"/>
                <a:gd name="connsiteY155" fmla="*/ 194511 h 393455"/>
                <a:gd name="connsiteX156" fmla="*/ 6246 w 404856"/>
                <a:gd name="connsiteY156" fmla="*/ 196822 h 393455"/>
                <a:gd name="connsiteX157" fmla="*/ 0 w 404856"/>
                <a:gd name="connsiteY157" fmla="*/ 201505 h 393455"/>
                <a:gd name="connsiteX158" fmla="*/ 0 w 404856"/>
                <a:gd name="connsiteY158" fmla="*/ 203815 h 393455"/>
                <a:gd name="connsiteX159" fmla="*/ 2186 w 404856"/>
                <a:gd name="connsiteY159" fmla="*/ 208436 h 393455"/>
                <a:gd name="connsiteX160" fmla="*/ 2186 w 404856"/>
                <a:gd name="connsiteY160" fmla="*/ 213057 h 393455"/>
                <a:gd name="connsiteX161" fmla="*/ 12929 w 404856"/>
                <a:gd name="connsiteY161" fmla="*/ 224609 h 393455"/>
                <a:gd name="connsiteX162" fmla="*/ 15052 w 404856"/>
                <a:gd name="connsiteY162" fmla="*/ 231540 h 393455"/>
                <a:gd name="connsiteX163" fmla="*/ 15052 w 404856"/>
                <a:gd name="connsiteY163" fmla="*/ 250273 h 393455"/>
                <a:gd name="connsiteX164" fmla="*/ 17239 w 404856"/>
                <a:gd name="connsiteY164" fmla="*/ 259515 h 393455"/>
                <a:gd name="connsiteX165" fmla="*/ 19362 w 404856"/>
                <a:gd name="connsiteY165" fmla="*/ 266509 h 393455"/>
                <a:gd name="connsiteX166" fmla="*/ 25608 w 404856"/>
                <a:gd name="connsiteY166" fmla="*/ 275750 h 393455"/>
                <a:gd name="connsiteX167" fmla="*/ 34227 w 404856"/>
                <a:gd name="connsiteY167" fmla="*/ 284992 h 393455"/>
                <a:gd name="connsiteX168" fmla="*/ 40473 w 404856"/>
                <a:gd name="connsiteY168" fmla="*/ 294234 h 393455"/>
                <a:gd name="connsiteX169" fmla="*/ 42597 w 404856"/>
                <a:gd name="connsiteY169" fmla="*/ 303475 h 393455"/>
                <a:gd name="connsiteX170" fmla="*/ 42597 w 404856"/>
                <a:gd name="connsiteY170" fmla="*/ 322208 h 393455"/>
                <a:gd name="connsiteX171" fmla="*/ 40473 w 404856"/>
                <a:gd name="connsiteY171" fmla="*/ 326829 h 393455"/>
                <a:gd name="connsiteX172" fmla="*/ 40473 w 404856"/>
                <a:gd name="connsiteY172" fmla="*/ 329202 h 393455"/>
                <a:gd name="connsiteX173" fmla="*/ 31854 w 404856"/>
                <a:gd name="connsiteY173" fmla="*/ 329202 h 393455"/>
                <a:gd name="connsiteX174" fmla="*/ 31854 w 404856"/>
                <a:gd name="connsiteY174" fmla="*/ 338443 h 393455"/>
                <a:gd name="connsiteX175" fmla="*/ 34040 w 404856"/>
                <a:gd name="connsiteY175" fmla="*/ 343064 h 393455"/>
                <a:gd name="connsiteX176" fmla="*/ 38287 w 404856"/>
                <a:gd name="connsiteY176" fmla="*/ 349996 h 393455"/>
                <a:gd name="connsiteX177" fmla="*/ 40473 w 404856"/>
                <a:gd name="connsiteY177" fmla="*/ 354616 h 393455"/>
                <a:gd name="connsiteX178" fmla="*/ 40473 w 404856"/>
                <a:gd name="connsiteY178" fmla="*/ 370789 h 393455"/>
                <a:gd name="connsiteX179" fmla="*/ 42597 w 404856"/>
                <a:gd name="connsiteY179" fmla="*/ 375410 h 393455"/>
                <a:gd name="connsiteX180" fmla="*/ 42597 w 404856"/>
                <a:gd name="connsiteY180" fmla="*/ 377221 h 393455"/>
                <a:gd name="connsiteX181" fmla="*/ 44908 w 404856"/>
                <a:gd name="connsiteY181" fmla="*/ 377221 h 393455"/>
                <a:gd name="connsiteX182" fmla="*/ 44908 w 404856"/>
                <a:gd name="connsiteY182" fmla="*/ 374910 h 393455"/>
                <a:gd name="connsiteX183" fmla="*/ 47031 w 404856"/>
                <a:gd name="connsiteY183" fmla="*/ 372600 h 393455"/>
                <a:gd name="connsiteX184" fmla="*/ 51154 w 404856"/>
                <a:gd name="connsiteY184" fmla="*/ 372600 h 393455"/>
                <a:gd name="connsiteX185" fmla="*/ 53277 w 404856"/>
                <a:gd name="connsiteY185" fmla="*/ 374910 h 393455"/>
                <a:gd name="connsiteX186" fmla="*/ 64020 w 404856"/>
                <a:gd name="connsiteY186" fmla="*/ 379531 h 393455"/>
                <a:gd name="connsiteX187" fmla="*/ 64020 w 404856"/>
                <a:gd name="connsiteY187" fmla="*/ 384152 h 393455"/>
                <a:gd name="connsiteX188" fmla="*/ 72639 w 404856"/>
                <a:gd name="connsiteY188" fmla="*/ 393456 h 393455"/>
                <a:gd name="connsiteX189" fmla="*/ 76886 w 404856"/>
                <a:gd name="connsiteY189" fmla="*/ 393456 h 393455"/>
                <a:gd name="connsiteX190" fmla="*/ 85506 w 404856"/>
                <a:gd name="connsiteY190" fmla="*/ 388773 h 393455"/>
                <a:gd name="connsiteX191" fmla="*/ 87629 w 404856"/>
                <a:gd name="connsiteY191" fmla="*/ 384152 h 393455"/>
                <a:gd name="connsiteX192" fmla="*/ 89815 w 404856"/>
                <a:gd name="connsiteY192" fmla="*/ 381842 h 393455"/>
                <a:gd name="connsiteX193" fmla="*/ 94063 w 404856"/>
                <a:gd name="connsiteY193" fmla="*/ 379531 h 393455"/>
                <a:gd name="connsiteX194" fmla="*/ 104806 w 404856"/>
                <a:gd name="connsiteY194" fmla="*/ 379531 h 393455"/>
                <a:gd name="connsiteX195" fmla="*/ 109115 w 404856"/>
                <a:gd name="connsiteY195" fmla="*/ 381842 h 393455"/>
                <a:gd name="connsiteX196" fmla="*/ 126104 w 404856"/>
                <a:gd name="connsiteY196" fmla="*/ 381842 h 393455"/>
                <a:gd name="connsiteX197" fmla="*/ 126104 w 404856"/>
                <a:gd name="connsiteY197" fmla="*/ 379531 h 393455"/>
                <a:gd name="connsiteX198" fmla="*/ 128290 w 404856"/>
                <a:gd name="connsiteY198" fmla="*/ 377221 h 393455"/>
                <a:gd name="connsiteX199" fmla="*/ 128290 w 404856"/>
                <a:gd name="connsiteY199" fmla="*/ 372600 h 393455"/>
                <a:gd name="connsiteX200" fmla="*/ 130413 w 404856"/>
                <a:gd name="connsiteY200" fmla="*/ 370290 h 393455"/>
                <a:gd name="connsiteX201" fmla="*/ 134723 w 404856"/>
                <a:gd name="connsiteY201" fmla="*/ 367979 h 393455"/>
                <a:gd name="connsiteX202" fmla="*/ 145466 w 404856"/>
                <a:gd name="connsiteY202" fmla="*/ 367979 h 393455"/>
                <a:gd name="connsiteX203" fmla="*/ 149775 w 404856"/>
                <a:gd name="connsiteY203" fmla="*/ 370290 h 393455"/>
                <a:gd name="connsiteX204" fmla="*/ 154023 w 404856"/>
                <a:gd name="connsiteY204" fmla="*/ 370290 h 393455"/>
                <a:gd name="connsiteX205" fmla="*/ 156209 w 404856"/>
                <a:gd name="connsiteY205" fmla="*/ 372600 h 393455"/>
                <a:gd name="connsiteX206" fmla="*/ 158332 w 404856"/>
                <a:gd name="connsiteY206" fmla="*/ 370290 h 393455"/>
                <a:gd name="connsiteX207" fmla="*/ 162642 w 404856"/>
                <a:gd name="connsiteY207" fmla="*/ 370290 h 393455"/>
                <a:gd name="connsiteX208" fmla="*/ 166952 w 404856"/>
                <a:gd name="connsiteY208" fmla="*/ 367979 h 393455"/>
                <a:gd name="connsiteX209" fmla="*/ 179818 w 404856"/>
                <a:gd name="connsiteY209" fmla="*/ 367979 h 393455"/>
                <a:gd name="connsiteX210" fmla="*/ 186064 w 404856"/>
                <a:gd name="connsiteY210" fmla="*/ 370290 h 393455"/>
                <a:gd name="connsiteX211" fmla="*/ 190373 w 404856"/>
                <a:gd name="connsiteY211" fmla="*/ 372600 h 393455"/>
                <a:gd name="connsiteX212" fmla="*/ 196619 w 404856"/>
                <a:gd name="connsiteY212" fmla="*/ 372600 h 393455"/>
                <a:gd name="connsiteX213" fmla="*/ 198743 w 404856"/>
                <a:gd name="connsiteY213" fmla="*/ 370290 h 393455"/>
                <a:gd name="connsiteX214" fmla="*/ 203053 w 404856"/>
                <a:gd name="connsiteY214" fmla="*/ 367979 h 393455"/>
                <a:gd name="connsiteX215" fmla="*/ 215982 w 404856"/>
                <a:gd name="connsiteY215" fmla="*/ 367979 h 393455"/>
                <a:gd name="connsiteX216" fmla="*/ 220229 w 404856"/>
                <a:gd name="connsiteY216" fmla="*/ 365669 h 393455"/>
                <a:gd name="connsiteX217" fmla="*/ 222415 w 404856"/>
                <a:gd name="connsiteY217" fmla="*/ 363359 h 393455"/>
                <a:gd name="connsiteX218" fmla="*/ 226662 w 404856"/>
                <a:gd name="connsiteY218" fmla="*/ 361048 h 393455"/>
                <a:gd name="connsiteX219" fmla="*/ 244775 w 404856"/>
                <a:gd name="connsiteY219" fmla="*/ 361048 h 393455"/>
                <a:gd name="connsiteX220" fmla="*/ 253332 w 404856"/>
                <a:gd name="connsiteY220" fmla="*/ 356427 h 393455"/>
                <a:gd name="connsiteX221" fmla="*/ 257641 w 404856"/>
                <a:gd name="connsiteY221" fmla="*/ 351806 h 393455"/>
                <a:gd name="connsiteX222" fmla="*/ 263887 w 404856"/>
                <a:gd name="connsiteY222" fmla="*/ 347186 h 393455"/>
                <a:gd name="connsiteX223" fmla="*/ 276754 w 404856"/>
                <a:gd name="connsiteY223" fmla="*/ 333323 h 393455"/>
                <a:gd name="connsiteX224" fmla="*/ 281063 w 404856"/>
                <a:gd name="connsiteY224" fmla="*/ 331013 h 393455"/>
                <a:gd name="connsiteX225" fmla="*/ 287309 w 404856"/>
                <a:gd name="connsiteY225" fmla="*/ 326329 h 393455"/>
                <a:gd name="connsiteX226" fmla="*/ 321724 w 404856"/>
                <a:gd name="connsiteY226" fmla="*/ 289363 h 393455"/>
                <a:gd name="connsiteX227" fmla="*/ 327970 w 404856"/>
                <a:gd name="connsiteY227" fmla="*/ 289363 h 393455"/>
                <a:gd name="connsiteX228" fmla="*/ 330093 w 404856"/>
                <a:gd name="connsiteY228" fmla="*/ 287053 h 393455"/>
                <a:gd name="connsiteX229" fmla="*/ 342960 w 404856"/>
                <a:gd name="connsiteY229" fmla="*/ 268319 h 393455"/>
                <a:gd name="connsiteX230" fmla="*/ 347269 w 404856"/>
                <a:gd name="connsiteY230" fmla="*/ 259015 h 393455"/>
                <a:gd name="connsiteX231" fmla="*/ 351579 w 404856"/>
                <a:gd name="connsiteY231" fmla="*/ 252084 h 393455"/>
                <a:gd name="connsiteX232" fmla="*/ 353703 w 404856"/>
                <a:gd name="connsiteY232" fmla="*/ 247463 h 393455"/>
                <a:gd name="connsiteX233" fmla="*/ 358012 w 404856"/>
                <a:gd name="connsiteY233" fmla="*/ 233601 h 393455"/>
                <a:gd name="connsiteX234" fmla="*/ 362322 w 404856"/>
                <a:gd name="connsiteY234" fmla="*/ 226670 h 393455"/>
                <a:gd name="connsiteX235" fmla="*/ 364445 w 404856"/>
                <a:gd name="connsiteY235" fmla="*/ 222049 h 393455"/>
                <a:gd name="connsiteX236" fmla="*/ 366632 w 404856"/>
                <a:gd name="connsiteY236" fmla="*/ 219739 h 393455"/>
                <a:gd name="connsiteX237" fmla="*/ 370879 w 404856"/>
                <a:gd name="connsiteY237" fmla="*/ 217428 h 393455"/>
                <a:gd name="connsiteX238" fmla="*/ 375188 w 404856"/>
                <a:gd name="connsiteY238" fmla="*/ 212807 h 393455"/>
                <a:gd name="connsiteX239" fmla="*/ 381434 w 404856"/>
                <a:gd name="connsiteY239" fmla="*/ 210497 h 393455"/>
                <a:gd name="connsiteX240" fmla="*/ 387680 w 404856"/>
                <a:gd name="connsiteY240" fmla="*/ 205876 h 393455"/>
                <a:gd name="connsiteX241" fmla="*/ 391927 w 404856"/>
                <a:gd name="connsiteY241" fmla="*/ 196572 h 393455"/>
                <a:gd name="connsiteX242" fmla="*/ 391927 w 404856"/>
                <a:gd name="connsiteY242" fmla="*/ 191951 h 393455"/>
                <a:gd name="connsiteX243" fmla="*/ 394113 w 404856"/>
                <a:gd name="connsiteY243" fmla="*/ 187331 h 393455"/>
                <a:gd name="connsiteX244" fmla="*/ 396237 w 404856"/>
                <a:gd name="connsiteY244" fmla="*/ 180399 h 393455"/>
                <a:gd name="connsiteX245" fmla="*/ 398361 w 404856"/>
                <a:gd name="connsiteY245" fmla="*/ 175778 h 393455"/>
                <a:gd name="connsiteX246" fmla="*/ 400547 w 404856"/>
                <a:gd name="connsiteY246" fmla="*/ 173468 h 393455"/>
                <a:gd name="connsiteX247" fmla="*/ 400547 w 404856"/>
                <a:gd name="connsiteY247" fmla="*/ 168847 h 393455"/>
                <a:gd name="connsiteX248" fmla="*/ 402670 w 404856"/>
                <a:gd name="connsiteY248" fmla="*/ 166537 h 393455"/>
                <a:gd name="connsiteX249" fmla="*/ 402670 w 404856"/>
                <a:gd name="connsiteY249" fmla="*/ 159606 h 393455"/>
                <a:gd name="connsiteX250" fmla="*/ 404856 w 404856"/>
                <a:gd name="connsiteY250" fmla="*/ 152674 h 393455"/>
                <a:gd name="connsiteX251" fmla="*/ 402670 w 404856"/>
                <a:gd name="connsiteY251" fmla="*/ 148053 h 39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404856" h="393455">
                  <a:moveTo>
                    <a:pt x="311106" y="240720"/>
                  </a:moveTo>
                  <a:lnTo>
                    <a:pt x="306796" y="243030"/>
                  </a:lnTo>
                  <a:lnTo>
                    <a:pt x="304610" y="245340"/>
                  </a:lnTo>
                  <a:lnTo>
                    <a:pt x="300363" y="247651"/>
                  </a:lnTo>
                  <a:lnTo>
                    <a:pt x="294117" y="247651"/>
                  </a:lnTo>
                  <a:lnTo>
                    <a:pt x="289808" y="249961"/>
                  </a:lnTo>
                  <a:lnTo>
                    <a:pt x="287621" y="252271"/>
                  </a:lnTo>
                  <a:lnTo>
                    <a:pt x="285498" y="256892"/>
                  </a:lnTo>
                  <a:lnTo>
                    <a:pt x="283374" y="259203"/>
                  </a:lnTo>
                  <a:lnTo>
                    <a:pt x="283374" y="263886"/>
                  </a:lnTo>
                  <a:lnTo>
                    <a:pt x="277128" y="263886"/>
                  </a:lnTo>
                  <a:lnTo>
                    <a:pt x="265948" y="252334"/>
                  </a:lnTo>
                  <a:lnTo>
                    <a:pt x="265948" y="245403"/>
                  </a:lnTo>
                  <a:lnTo>
                    <a:pt x="257267" y="231478"/>
                  </a:lnTo>
                  <a:lnTo>
                    <a:pt x="265823" y="231478"/>
                  </a:lnTo>
                  <a:lnTo>
                    <a:pt x="268009" y="224547"/>
                  </a:lnTo>
                  <a:lnTo>
                    <a:pt x="274255" y="217615"/>
                  </a:lnTo>
                  <a:lnTo>
                    <a:pt x="274255" y="210684"/>
                  </a:lnTo>
                  <a:lnTo>
                    <a:pt x="276379" y="208374"/>
                  </a:lnTo>
                  <a:lnTo>
                    <a:pt x="284998" y="208374"/>
                  </a:lnTo>
                  <a:lnTo>
                    <a:pt x="284998" y="203753"/>
                  </a:lnTo>
                  <a:lnTo>
                    <a:pt x="289308" y="201442"/>
                  </a:lnTo>
                  <a:lnTo>
                    <a:pt x="302174" y="201442"/>
                  </a:lnTo>
                  <a:lnTo>
                    <a:pt x="304298" y="203753"/>
                  </a:lnTo>
                  <a:lnTo>
                    <a:pt x="306484" y="208374"/>
                  </a:lnTo>
                  <a:lnTo>
                    <a:pt x="308607" y="210684"/>
                  </a:lnTo>
                  <a:lnTo>
                    <a:pt x="310794" y="215305"/>
                  </a:lnTo>
                  <a:lnTo>
                    <a:pt x="315041" y="217615"/>
                  </a:lnTo>
                  <a:lnTo>
                    <a:pt x="317227" y="226857"/>
                  </a:lnTo>
                  <a:lnTo>
                    <a:pt x="308920" y="233601"/>
                  </a:lnTo>
                  <a:close/>
                  <a:moveTo>
                    <a:pt x="399110" y="143620"/>
                  </a:moveTo>
                  <a:lnTo>
                    <a:pt x="392864" y="143620"/>
                  </a:lnTo>
                  <a:lnTo>
                    <a:pt x="390740" y="145930"/>
                  </a:lnTo>
                  <a:lnTo>
                    <a:pt x="388430" y="145930"/>
                  </a:lnTo>
                  <a:lnTo>
                    <a:pt x="384120" y="162103"/>
                  </a:lnTo>
                  <a:lnTo>
                    <a:pt x="379810" y="162103"/>
                  </a:lnTo>
                  <a:lnTo>
                    <a:pt x="375501" y="159793"/>
                  </a:lnTo>
                  <a:lnTo>
                    <a:pt x="369255" y="159793"/>
                  </a:lnTo>
                  <a:lnTo>
                    <a:pt x="364945" y="155172"/>
                  </a:lnTo>
                  <a:lnTo>
                    <a:pt x="360635" y="152862"/>
                  </a:lnTo>
                  <a:lnTo>
                    <a:pt x="356388" y="143620"/>
                  </a:lnTo>
                  <a:lnTo>
                    <a:pt x="356388" y="134378"/>
                  </a:lnTo>
                  <a:lnTo>
                    <a:pt x="358512" y="129695"/>
                  </a:lnTo>
                  <a:lnTo>
                    <a:pt x="362822" y="125074"/>
                  </a:lnTo>
                  <a:lnTo>
                    <a:pt x="362822" y="120453"/>
                  </a:lnTo>
                  <a:lnTo>
                    <a:pt x="364945" y="115833"/>
                  </a:lnTo>
                  <a:lnTo>
                    <a:pt x="369255" y="111212"/>
                  </a:lnTo>
                  <a:lnTo>
                    <a:pt x="371378" y="111212"/>
                  </a:lnTo>
                  <a:lnTo>
                    <a:pt x="375688" y="113522"/>
                  </a:lnTo>
                  <a:lnTo>
                    <a:pt x="379998" y="118143"/>
                  </a:lnTo>
                  <a:lnTo>
                    <a:pt x="388617" y="104280"/>
                  </a:lnTo>
                  <a:lnTo>
                    <a:pt x="388617" y="69624"/>
                  </a:lnTo>
                  <a:lnTo>
                    <a:pt x="377687" y="46271"/>
                  </a:lnTo>
                  <a:lnTo>
                    <a:pt x="377687" y="39339"/>
                  </a:lnTo>
                  <a:lnTo>
                    <a:pt x="375501" y="34719"/>
                  </a:lnTo>
                  <a:lnTo>
                    <a:pt x="375501" y="27787"/>
                  </a:lnTo>
                  <a:lnTo>
                    <a:pt x="373377" y="20856"/>
                  </a:lnTo>
                  <a:lnTo>
                    <a:pt x="373377" y="9304"/>
                  </a:lnTo>
                  <a:lnTo>
                    <a:pt x="367131" y="4683"/>
                  </a:lnTo>
                  <a:lnTo>
                    <a:pt x="345646" y="4683"/>
                  </a:lnTo>
                  <a:lnTo>
                    <a:pt x="341336" y="2310"/>
                  </a:lnTo>
                  <a:lnTo>
                    <a:pt x="339212" y="2310"/>
                  </a:lnTo>
                  <a:lnTo>
                    <a:pt x="334903" y="0"/>
                  </a:lnTo>
                  <a:lnTo>
                    <a:pt x="313479" y="0"/>
                  </a:lnTo>
                  <a:lnTo>
                    <a:pt x="309170" y="9304"/>
                  </a:lnTo>
                  <a:lnTo>
                    <a:pt x="304860" y="9304"/>
                  </a:lnTo>
                  <a:lnTo>
                    <a:pt x="300613" y="11615"/>
                  </a:lnTo>
                  <a:lnTo>
                    <a:pt x="296303" y="11615"/>
                  </a:lnTo>
                  <a:lnTo>
                    <a:pt x="294179" y="13925"/>
                  </a:lnTo>
                  <a:lnTo>
                    <a:pt x="289870" y="23166"/>
                  </a:lnTo>
                  <a:lnTo>
                    <a:pt x="274817" y="39339"/>
                  </a:lnTo>
                  <a:lnTo>
                    <a:pt x="270508" y="41650"/>
                  </a:lnTo>
                  <a:lnTo>
                    <a:pt x="268384" y="41650"/>
                  </a:lnTo>
                  <a:lnTo>
                    <a:pt x="264075" y="43960"/>
                  </a:lnTo>
                  <a:lnTo>
                    <a:pt x="259765" y="53202"/>
                  </a:lnTo>
                  <a:lnTo>
                    <a:pt x="259765" y="67064"/>
                  </a:lnTo>
                  <a:lnTo>
                    <a:pt x="255518" y="69437"/>
                  </a:lnTo>
                  <a:lnTo>
                    <a:pt x="253332" y="74058"/>
                  </a:lnTo>
                  <a:lnTo>
                    <a:pt x="251208" y="76368"/>
                  </a:lnTo>
                  <a:lnTo>
                    <a:pt x="246899" y="78679"/>
                  </a:lnTo>
                  <a:lnTo>
                    <a:pt x="240653" y="80989"/>
                  </a:lnTo>
                  <a:lnTo>
                    <a:pt x="234407" y="87920"/>
                  </a:lnTo>
                  <a:lnTo>
                    <a:pt x="234407" y="92541"/>
                  </a:lnTo>
                  <a:lnTo>
                    <a:pt x="232221" y="97162"/>
                  </a:lnTo>
                  <a:lnTo>
                    <a:pt x="230097" y="104093"/>
                  </a:lnTo>
                  <a:lnTo>
                    <a:pt x="227911" y="108714"/>
                  </a:lnTo>
                  <a:lnTo>
                    <a:pt x="225788" y="111024"/>
                  </a:lnTo>
                  <a:lnTo>
                    <a:pt x="221478" y="113335"/>
                  </a:lnTo>
                  <a:lnTo>
                    <a:pt x="217231" y="113335"/>
                  </a:lnTo>
                  <a:lnTo>
                    <a:pt x="215045" y="111024"/>
                  </a:lnTo>
                  <a:lnTo>
                    <a:pt x="212921" y="113335"/>
                  </a:lnTo>
                  <a:lnTo>
                    <a:pt x="208612" y="115645"/>
                  </a:lnTo>
                  <a:lnTo>
                    <a:pt x="204302" y="115645"/>
                  </a:lnTo>
                  <a:lnTo>
                    <a:pt x="202178" y="113335"/>
                  </a:lnTo>
                  <a:lnTo>
                    <a:pt x="197869" y="111024"/>
                  </a:lnTo>
                  <a:lnTo>
                    <a:pt x="195745" y="108714"/>
                  </a:lnTo>
                  <a:lnTo>
                    <a:pt x="185002" y="108714"/>
                  </a:lnTo>
                  <a:lnTo>
                    <a:pt x="180692" y="104093"/>
                  </a:lnTo>
                  <a:lnTo>
                    <a:pt x="176383" y="101783"/>
                  </a:lnTo>
                  <a:lnTo>
                    <a:pt x="174259" y="99473"/>
                  </a:lnTo>
                  <a:lnTo>
                    <a:pt x="169950" y="97162"/>
                  </a:lnTo>
                  <a:lnTo>
                    <a:pt x="165640" y="97162"/>
                  </a:lnTo>
                  <a:lnTo>
                    <a:pt x="161330" y="99473"/>
                  </a:lnTo>
                  <a:lnTo>
                    <a:pt x="159207" y="101783"/>
                  </a:lnTo>
                  <a:lnTo>
                    <a:pt x="157083" y="106404"/>
                  </a:lnTo>
                  <a:lnTo>
                    <a:pt x="157083" y="111024"/>
                  </a:lnTo>
                  <a:lnTo>
                    <a:pt x="154897" y="115645"/>
                  </a:lnTo>
                  <a:lnTo>
                    <a:pt x="154897" y="124887"/>
                  </a:lnTo>
                  <a:lnTo>
                    <a:pt x="150650" y="124887"/>
                  </a:lnTo>
                  <a:lnTo>
                    <a:pt x="148464" y="127197"/>
                  </a:lnTo>
                  <a:lnTo>
                    <a:pt x="146340" y="127197"/>
                  </a:lnTo>
                  <a:lnTo>
                    <a:pt x="144154" y="129508"/>
                  </a:lnTo>
                  <a:lnTo>
                    <a:pt x="142031" y="134191"/>
                  </a:lnTo>
                  <a:lnTo>
                    <a:pt x="139907" y="136501"/>
                  </a:lnTo>
                  <a:lnTo>
                    <a:pt x="139907" y="138812"/>
                  </a:lnTo>
                  <a:lnTo>
                    <a:pt x="131288" y="138812"/>
                  </a:lnTo>
                  <a:lnTo>
                    <a:pt x="131288" y="146180"/>
                  </a:lnTo>
                  <a:lnTo>
                    <a:pt x="103369" y="146180"/>
                  </a:lnTo>
                  <a:lnTo>
                    <a:pt x="103369" y="134628"/>
                  </a:lnTo>
                  <a:lnTo>
                    <a:pt x="105493" y="129945"/>
                  </a:lnTo>
                  <a:lnTo>
                    <a:pt x="105493" y="127447"/>
                  </a:lnTo>
                  <a:lnTo>
                    <a:pt x="107678" y="122826"/>
                  </a:lnTo>
                  <a:lnTo>
                    <a:pt x="107678" y="113585"/>
                  </a:lnTo>
                  <a:lnTo>
                    <a:pt x="105493" y="111274"/>
                  </a:lnTo>
                  <a:lnTo>
                    <a:pt x="105493" y="104343"/>
                  </a:lnTo>
                  <a:lnTo>
                    <a:pt x="103369" y="99722"/>
                  </a:lnTo>
                  <a:lnTo>
                    <a:pt x="101245" y="92791"/>
                  </a:lnTo>
                  <a:lnTo>
                    <a:pt x="99059" y="90481"/>
                  </a:lnTo>
                  <a:lnTo>
                    <a:pt x="94749" y="88170"/>
                  </a:lnTo>
                  <a:lnTo>
                    <a:pt x="92626" y="85860"/>
                  </a:lnTo>
                  <a:lnTo>
                    <a:pt x="88316" y="83549"/>
                  </a:lnTo>
                  <a:lnTo>
                    <a:pt x="86193" y="196822"/>
                  </a:lnTo>
                  <a:lnTo>
                    <a:pt x="79947" y="196822"/>
                  </a:lnTo>
                  <a:lnTo>
                    <a:pt x="75637" y="199195"/>
                  </a:lnTo>
                  <a:lnTo>
                    <a:pt x="73514" y="201505"/>
                  </a:lnTo>
                  <a:lnTo>
                    <a:pt x="73514" y="203815"/>
                  </a:lnTo>
                  <a:lnTo>
                    <a:pt x="69204" y="203815"/>
                  </a:lnTo>
                  <a:lnTo>
                    <a:pt x="69204" y="213057"/>
                  </a:lnTo>
                  <a:lnTo>
                    <a:pt x="60585" y="213057"/>
                  </a:lnTo>
                  <a:lnTo>
                    <a:pt x="56338" y="208436"/>
                  </a:lnTo>
                  <a:lnTo>
                    <a:pt x="51154" y="208436"/>
                  </a:lnTo>
                  <a:lnTo>
                    <a:pt x="46844" y="213057"/>
                  </a:lnTo>
                  <a:lnTo>
                    <a:pt x="38225" y="213057"/>
                  </a:lnTo>
                  <a:lnTo>
                    <a:pt x="36101" y="210747"/>
                  </a:lnTo>
                  <a:lnTo>
                    <a:pt x="36101" y="208624"/>
                  </a:lnTo>
                  <a:lnTo>
                    <a:pt x="33977" y="206313"/>
                  </a:lnTo>
                  <a:lnTo>
                    <a:pt x="25358" y="206313"/>
                  </a:lnTo>
                  <a:lnTo>
                    <a:pt x="23235" y="204003"/>
                  </a:lnTo>
                  <a:lnTo>
                    <a:pt x="21048" y="199382"/>
                  </a:lnTo>
                  <a:lnTo>
                    <a:pt x="21048" y="189891"/>
                  </a:lnTo>
                  <a:lnTo>
                    <a:pt x="14803" y="182959"/>
                  </a:lnTo>
                  <a:lnTo>
                    <a:pt x="12679" y="182959"/>
                  </a:lnTo>
                  <a:lnTo>
                    <a:pt x="10493" y="185270"/>
                  </a:lnTo>
                  <a:lnTo>
                    <a:pt x="10493" y="187580"/>
                  </a:lnTo>
                  <a:lnTo>
                    <a:pt x="8370" y="192201"/>
                  </a:lnTo>
                  <a:lnTo>
                    <a:pt x="6246" y="194511"/>
                  </a:lnTo>
                  <a:lnTo>
                    <a:pt x="6246" y="196822"/>
                  </a:lnTo>
                  <a:lnTo>
                    <a:pt x="0" y="201505"/>
                  </a:lnTo>
                  <a:lnTo>
                    <a:pt x="0" y="203815"/>
                  </a:lnTo>
                  <a:lnTo>
                    <a:pt x="2186" y="208436"/>
                  </a:lnTo>
                  <a:lnTo>
                    <a:pt x="2186" y="213057"/>
                  </a:lnTo>
                  <a:lnTo>
                    <a:pt x="12929" y="224609"/>
                  </a:lnTo>
                  <a:lnTo>
                    <a:pt x="15052" y="231540"/>
                  </a:lnTo>
                  <a:lnTo>
                    <a:pt x="15052" y="250273"/>
                  </a:lnTo>
                  <a:lnTo>
                    <a:pt x="17239" y="259515"/>
                  </a:lnTo>
                  <a:lnTo>
                    <a:pt x="19362" y="266509"/>
                  </a:lnTo>
                  <a:lnTo>
                    <a:pt x="25608" y="275750"/>
                  </a:lnTo>
                  <a:lnTo>
                    <a:pt x="34227" y="284992"/>
                  </a:lnTo>
                  <a:lnTo>
                    <a:pt x="40473" y="294234"/>
                  </a:lnTo>
                  <a:lnTo>
                    <a:pt x="42597" y="303475"/>
                  </a:lnTo>
                  <a:lnTo>
                    <a:pt x="42597" y="322208"/>
                  </a:lnTo>
                  <a:lnTo>
                    <a:pt x="40473" y="326829"/>
                  </a:lnTo>
                  <a:lnTo>
                    <a:pt x="40473" y="329202"/>
                  </a:lnTo>
                  <a:lnTo>
                    <a:pt x="31854" y="329202"/>
                  </a:lnTo>
                  <a:lnTo>
                    <a:pt x="31854" y="338443"/>
                  </a:lnTo>
                  <a:lnTo>
                    <a:pt x="34040" y="343064"/>
                  </a:lnTo>
                  <a:lnTo>
                    <a:pt x="38287" y="349996"/>
                  </a:lnTo>
                  <a:lnTo>
                    <a:pt x="40473" y="354616"/>
                  </a:lnTo>
                  <a:lnTo>
                    <a:pt x="40473" y="370789"/>
                  </a:lnTo>
                  <a:lnTo>
                    <a:pt x="42597" y="375410"/>
                  </a:lnTo>
                  <a:lnTo>
                    <a:pt x="42597" y="377221"/>
                  </a:lnTo>
                  <a:lnTo>
                    <a:pt x="44908" y="377221"/>
                  </a:lnTo>
                  <a:lnTo>
                    <a:pt x="44908" y="374910"/>
                  </a:lnTo>
                  <a:lnTo>
                    <a:pt x="47031" y="372600"/>
                  </a:lnTo>
                  <a:lnTo>
                    <a:pt x="51154" y="372600"/>
                  </a:lnTo>
                  <a:lnTo>
                    <a:pt x="53277" y="374910"/>
                  </a:lnTo>
                  <a:lnTo>
                    <a:pt x="64020" y="379531"/>
                  </a:lnTo>
                  <a:lnTo>
                    <a:pt x="64020" y="384152"/>
                  </a:lnTo>
                  <a:lnTo>
                    <a:pt x="72639" y="393456"/>
                  </a:lnTo>
                  <a:lnTo>
                    <a:pt x="76886" y="393456"/>
                  </a:lnTo>
                  <a:lnTo>
                    <a:pt x="85506" y="388773"/>
                  </a:lnTo>
                  <a:lnTo>
                    <a:pt x="87629" y="384152"/>
                  </a:lnTo>
                  <a:lnTo>
                    <a:pt x="89815" y="381842"/>
                  </a:lnTo>
                  <a:lnTo>
                    <a:pt x="94063" y="379531"/>
                  </a:lnTo>
                  <a:lnTo>
                    <a:pt x="104806" y="379531"/>
                  </a:lnTo>
                  <a:lnTo>
                    <a:pt x="109115" y="381842"/>
                  </a:lnTo>
                  <a:lnTo>
                    <a:pt x="126104" y="381842"/>
                  </a:lnTo>
                  <a:lnTo>
                    <a:pt x="126104" y="379531"/>
                  </a:lnTo>
                  <a:lnTo>
                    <a:pt x="128290" y="377221"/>
                  </a:lnTo>
                  <a:lnTo>
                    <a:pt x="128290" y="372600"/>
                  </a:lnTo>
                  <a:lnTo>
                    <a:pt x="130413" y="370290"/>
                  </a:lnTo>
                  <a:lnTo>
                    <a:pt x="134723" y="367979"/>
                  </a:lnTo>
                  <a:lnTo>
                    <a:pt x="145466" y="367979"/>
                  </a:lnTo>
                  <a:lnTo>
                    <a:pt x="149775" y="370290"/>
                  </a:lnTo>
                  <a:lnTo>
                    <a:pt x="154023" y="370290"/>
                  </a:lnTo>
                  <a:lnTo>
                    <a:pt x="156209" y="372600"/>
                  </a:lnTo>
                  <a:lnTo>
                    <a:pt x="158332" y="370290"/>
                  </a:lnTo>
                  <a:lnTo>
                    <a:pt x="162642" y="370290"/>
                  </a:lnTo>
                  <a:lnTo>
                    <a:pt x="166952" y="367979"/>
                  </a:lnTo>
                  <a:lnTo>
                    <a:pt x="179818" y="367979"/>
                  </a:lnTo>
                  <a:lnTo>
                    <a:pt x="186064" y="370290"/>
                  </a:lnTo>
                  <a:lnTo>
                    <a:pt x="190373" y="372600"/>
                  </a:lnTo>
                  <a:lnTo>
                    <a:pt x="196619" y="372600"/>
                  </a:lnTo>
                  <a:lnTo>
                    <a:pt x="198743" y="370290"/>
                  </a:lnTo>
                  <a:lnTo>
                    <a:pt x="203053" y="367979"/>
                  </a:lnTo>
                  <a:lnTo>
                    <a:pt x="215982" y="367979"/>
                  </a:lnTo>
                  <a:lnTo>
                    <a:pt x="220229" y="365669"/>
                  </a:lnTo>
                  <a:lnTo>
                    <a:pt x="222415" y="363359"/>
                  </a:lnTo>
                  <a:lnTo>
                    <a:pt x="226662" y="361048"/>
                  </a:lnTo>
                  <a:lnTo>
                    <a:pt x="244775" y="361048"/>
                  </a:lnTo>
                  <a:lnTo>
                    <a:pt x="253332" y="356427"/>
                  </a:lnTo>
                  <a:lnTo>
                    <a:pt x="257641" y="351806"/>
                  </a:lnTo>
                  <a:lnTo>
                    <a:pt x="263887" y="347186"/>
                  </a:lnTo>
                  <a:lnTo>
                    <a:pt x="276754" y="333323"/>
                  </a:lnTo>
                  <a:lnTo>
                    <a:pt x="281063" y="331013"/>
                  </a:lnTo>
                  <a:lnTo>
                    <a:pt x="287309" y="326329"/>
                  </a:lnTo>
                  <a:lnTo>
                    <a:pt x="321724" y="289363"/>
                  </a:lnTo>
                  <a:lnTo>
                    <a:pt x="327970" y="289363"/>
                  </a:lnTo>
                  <a:lnTo>
                    <a:pt x="330093" y="287053"/>
                  </a:lnTo>
                  <a:lnTo>
                    <a:pt x="342960" y="268319"/>
                  </a:lnTo>
                  <a:lnTo>
                    <a:pt x="347269" y="259015"/>
                  </a:lnTo>
                  <a:lnTo>
                    <a:pt x="351579" y="252084"/>
                  </a:lnTo>
                  <a:lnTo>
                    <a:pt x="353703" y="247463"/>
                  </a:lnTo>
                  <a:lnTo>
                    <a:pt x="358012" y="233601"/>
                  </a:lnTo>
                  <a:lnTo>
                    <a:pt x="362322" y="226670"/>
                  </a:lnTo>
                  <a:lnTo>
                    <a:pt x="364445" y="222049"/>
                  </a:lnTo>
                  <a:lnTo>
                    <a:pt x="366632" y="219739"/>
                  </a:lnTo>
                  <a:lnTo>
                    <a:pt x="370879" y="217428"/>
                  </a:lnTo>
                  <a:lnTo>
                    <a:pt x="375188" y="212807"/>
                  </a:lnTo>
                  <a:lnTo>
                    <a:pt x="381434" y="210497"/>
                  </a:lnTo>
                  <a:lnTo>
                    <a:pt x="387680" y="205876"/>
                  </a:lnTo>
                  <a:lnTo>
                    <a:pt x="391927" y="196572"/>
                  </a:lnTo>
                  <a:lnTo>
                    <a:pt x="391927" y="191951"/>
                  </a:lnTo>
                  <a:lnTo>
                    <a:pt x="394113" y="187331"/>
                  </a:lnTo>
                  <a:lnTo>
                    <a:pt x="396237" y="180399"/>
                  </a:lnTo>
                  <a:lnTo>
                    <a:pt x="398361" y="175778"/>
                  </a:lnTo>
                  <a:lnTo>
                    <a:pt x="400547" y="173468"/>
                  </a:lnTo>
                  <a:lnTo>
                    <a:pt x="400547" y="168847"/>
                  </a:lnTo>
                  <a:lnTo>
                    <a:pt x="402670" y="166537"/>
                  </a:lnTo>
                  <a:lnTo>
                    <a:pt x="402670" y="159606"/>
                  </a:lnTo>
                  <a:lnTo>
                    <a:pt x="404856" y="152674"/>
                  </a:lnTo>
                  <a:lnTo>
                    <a:pt x="402670" y="148053"/>
                  </a:lnTo>
                  <a:close/>
                </a:path>
              </a:pathLst>
            </a:custGeom>
            <a:solidFill>
              <a:srgbClr val="A6A6A6"/>
            </a:solidFill>
            <a:ln w="6245" cap="flat">
              <a:noFill/>
              <a:prstDash val="solid"/>
              <a:miter/>
            </a:ln>
          </p:spPr>
          <p:txBody>
            <a:bodyPr rtlCol="0" anchor="ctr"/>
            <a:lstStyle/>
            <a:p>
              <a:endParaRPr lang="en-US" noProof="0" dirty="0"/>
            </a:p>
          </p:txBody>
        </p:sp>
        <p:sp>
          <p:nvSpPr>
            <p:cNvPr id="5285" name="Serbest Form 5284">
              <a:extLst>
                <a:ext uri="{FF2B5EF4-FFF2-40B4-BE49-F238E27FC236}">
                  <a16:creationId xmlns:a16="http://schemas.microsoft.com/office/drawing/2014/main" id="{734C3742-F008-0E4B-9A48-91E578584856}"/>
                </a:ext>
              </a:extLst>
            </p:cNvPr>
            <p:cNvSpPr/>
            <p:nvPr/>
          </p:nvSpPr>
          <p:spPr>
            <a:xfrm>
              <a:off x="6083457" y="3238912"/>
              <a:ext cx="404856" cy="393455"/>
            </a:xfrm>
            <a:custGeom>
              <a:avLst/>
              <a:gdLst>
                <a:gd name="connsiteX0" fmla="*/ 311106 w 404856"/>
                <a:gd name="connsiteY0" fmla="*/ 240720 h 393455"/>
                <a:gd name="connsiteX1" fmla="*/ 306796 w 404856"/>
                <a:gd name="connsiteY1" fmla="*/ 243030 h 393455"/>
                <a:gd name="connsiteX2" fmla="*/ 304610 w 404856"/>
                <a:gd name="connsiteY2" fmla="*/ 245340 h 393455"/>
                <a:gd name="connsiteX3" fmla="*/ 300363 w 404856"/>
                <a:gd name="connsiteY3" fmla="*/ 247651 h 393455"/>
                <a:gd name="connsiteX4" fmla="*/ 294117 w 404856"/>
                <a:gd name="connsiteY4" fmla="*/ 247651 h 393455"/>
                <a:gd name="connsiteX5" fmla="*/ 289870 w 404856"/>
                <a:gd name="connsiteY5" fmla="*/ 249961 h 393455"/>
                <a:gd name="connsiteX6" fmla="*/ 287684 w 404856"/>
                <a:gd name="connsiteY6" fmla="*/ 252271 h 393455"/>
                <a:gd name="connsiteX7" fmla="*/ 285561 w 404856"/>
                <a:gd name="connsiteY7" fmla="*/ 256892 h 393455"/>
                <a:gd name="connsiteX8" fmla="*/ 283437 w 404856"/>
                <a:gd name="connsiteY8" fmla="*/ 259203 h 393455"/>
                <a:gd name="connsiteX9" fmla="*/ 283437 w 404856"/>
                <a:gd name="connsiteY9" fmla="*/ 263886 h 393455"/>
                <a:gd name="connsiteX10" fmla="*/ 277191 w 404856"/>
                <a:gd name="connsiteY10" fmla="*/ 263886 h 393455"/>
                <a:gd name="connsiteX11" fmla="*/ 265948 w 404856"/>
                <a:gd name="connsiteY11" fmla="*/ 252334 h 393455"/>
                <a:gd name="connsiteX12" fmla="*/ 265948 w 404856"/>
                <a:gd name="connsiteY12" fmla="*/ 245403 h 393455"/>
                <a:gd name="connsiteX13" fmla="*/ 257267 w 404856"/>
                <a:gd name="connsiteY13" fmla="*/ 231478 h 393455"/>
                <a:gd name="connsiteX14" fmla="*/ 265823 w 404856"/>
                <a:gd name="connsiteY14" fmla="*/ 231478 h 393455"/>
                <a:gd name="connsiteX15" fmla="*/ 268009 w 404856"/>
                <a:gd name="connsiteY15" fmla="*/ 224547 h 393455"/>
                <a:gd name="connsiteX16" fmla="*/ 274255 w 404856"/>
                <a:gd name="connsiteY16" fmla="*/ 217615 h 393455"/>
                <a:gd name="connsiteX17" fmla="*/ 274255 w 404856"/>
                <a:gd name="connsiteY17" fmla="*/ 210684 h 393455"/>
                <a:gd name="connsiteX18" fmla="*/ 276379 w 404856"/>
                <a:gd name="connsiteY18" fmla="*/ 208374 h 393455"/>
                <a:gd name="connsiteX19" fmla="*/ 284998 w 404856"/>
                <a:gd name="connsiteY19" fmla="*/ 208374 h 393455"/>
                <a:gd name="connsiteX20" fmla="*/ 284998 w 404856"/>
                <a:gd name="connsiteY20" fmla="*/ 203753 h 393455"/>
                <a:gd name="connsiteX21" fmla="*/ 289308 w 404856"/>
                <a:gd name="connsiteY21" fmla="*/ 201442 h 393455"/>
                <a:gd name="connsiteX22" fmla="*/ 302174 w 404856"/>
                <a:gd name="connsiteY22" fmla="*/ 201442 h 393455"/>
                <a:gd name="connsiteX23" fmla="*/ 304298 w 404856"/>
                <a:gd name="connsiteY23" fmla="*/ 203753 h 393455"/>
                <a:gd name="connsiteX24" fmla="*/ 306484 w 404856"/>
                <a:gd name="connsiteY24" fmla="*/ 208374 h 393455"/>
                <a:gd name="connsiteX25" fmla="*/ 308607 w 404856"/>
                <a:gd name="connsiteY25" fmla="*/ 210684 h 393455"/>
                <a:gd name="connsiteX26" fmla="*/ 310794 w 404856"/>
                <a:gd name="connsiteY26" fmla="*/ 215305 h 393455"/>
                <a:gd name="connsiteX27" fmla="*/ 315041 w 404856"/>
                <a:gd name="connsiteY27" fmla="*/ 217615 h 393455"/>
                <a:gd name="connsiteX28" fmla="*/ 317227 w 404856"/>
                <a:gd name="connsiteY28" fmla="*/ 226857 h 393455"/>
                <a:gd name="connsiteX29" fmla="*/ 308920 w 404856"/>
                <a:gd name="connsiteY29" fmla="*/ 233601 h 393455"/>
                <a:gd name="connsiteX30" fmla="*/ 399110 w 404856"/>
                <a:gd name="connsiteY30" fmla="*/ 143620 h 393455"/>
                <a:gd name="connsiteX31" fmla="*/ 392864 w 404856"/>
                <a:gd name="connsiteY31" fmla="*/ 143620 h 393455"/>
                <a:gd name="connsiteX32" fmla="*/ 390740 w 404856"/>
                <a:gd name="connsiteY32" fmla="*/ 145930 h 393455"/>
                <a:gd name="connsiteX33" fmla="*/ 388430 w 404856"/>
                <a:gd name="connsiteY33" fmla="*/ 145930 h 393455"/>
                <a:gd name="connsiteX34" fmla="*/ 384120 w 404856"/>
                <a:gd name="connsiteY34" fmla="*/ 162103 h 393455"/>
                <a:gd name="connsiteX35" fmla="*/ 379810 w 404856"/>
                <a:gd name="connsiteY35" fmla="*/ 162103 h 393455"/>
                <a:gd name="connsiteX36" fmla="*/ 375501 w 404856"/>
                <a:gd name="connsiteY36" fmla="*/ 159793 h 393455"/>
                <a:gd name="connsiteX37" fmla="*/ 369255 w 404856"/>
                <a:gd name="connsiteY37" fmla="*/ 159793 h 393455"/>
                <a:gd name="connsiteX38" fmla="*/ 364945 w 404856"/>
                <a:gd name="connsiteY38" fmla="*/ 155172 h 393455"/>
                <a:gd name="connsiteX39" fmla="*/ 360635 w 404856"/>
                <a:gd name="connsiteY39" fmla="*/ 152862 h 393455"/>
                <a:gd name="connsiteX40" fmla="*/ 356388 w 404856"/>
                <a:gd name="connsiteY40" fmla="*/ 143620 h 393455"/>
                <a:gd name="connsiteX41" fmla="*/ 356388 w 404856"/>
                <a:gd name="connsiteY41" fmla="*/ 134378 h 393455"/>
                <a:gd name="connsiteX42" fmla="*/ 358512 w 404856"/>
                <a:gd name="connsiteY42" fmla="*/ 129695 h 393455"/>
                <a:gd name="connsiteX43" fmla="*/ 362822 w 404856"/>
                <a:gd name="connsiteY43" fmla="*/ 125074 h 393455"/>
                <a:gd name="connsiteX44" fmla="*/ 362822 w 404856"/>
                <a:gd name="connsiteY44" fmla="*/ 120453 h 393455"/>
                <a:gd name="connsiteX45" fmla="*/ 364945 w 404856"/>
                <a:gd name="connsiteY45" fmla="*/ 115833 h 393455"/>
                <a:gd name="connsiteX46" fmla="*/ 369255 w 404856"/>
                <a:gd name="connsiteY46" fmla="*/ 111212 h 393455"/>
                <a:gd name="connsiteX47" fmla="*/ 371378 w 404856"/>
                <a:gd name="connsiteY47" fmla="*/ 111212 h 393455"/>
                <a:gd name="connsiteX48" fmla="*/ 375688 w 404856"/>
                <a:gd name="connsiteY48" fmla="*/ 113522 h 393455"/>
                <a:gd name="connsiteX49" fmla="*/ 379998 w 404856"/>
                <a:gd name="connsiteY49" fmla="*/ 118143 h 393455"/>
                <a:gd name="connsiteX50" fmla="*/ 388617 w 404856"/>
                <a:gd name="connsiteY50" fmla="*/ 104280 h 393455"/>
                <a:gd name="connsiteX51" fmla="*/ 388617 w 404856"/>
                <a:gd name="connsiteY51" fmla="*/ 69624 h 393455"/>
                <a:gd name="connsiteX52" fmla="*/ 377687 w 404856"/>
                <a:gd name="connsiteY52" fmla="*/ 46271 h 393455"/>
                <a:gd name="connsiteX53" fmla="*/ 377687 w 404856"/>
                <a:gd name="connsiteY53" fmla="*/ 39339 h 393455"/>
                <a:gd name="connsiteX54" fmla="*/ 375501 w 404856"/>
                <a:gd name="connsiteY54" fmla="*/ 34719 h 393455"/>
                <a:gd name="connsiteX55" fmla="*/ 375501 w 404856"/>
                <a:gd name="connsiteY55" fmla="*/ 27787 h 393455"/>
                <a:gd name="connsiteX56" fmla="*/ 373377 w 404856"/>
                <a:gd name="connsiteY56" fmla="*/ 20856 h 393455"/>
                <a:gd name="connsiteX57" fmla="*/ 373377 w 404856"/>
                <a:gd name="connsiteY57" fmla="*/ 9304 h 393455"/>
                <a:gd name="connsiteX58" fmla="*/ 367131 w 404856"/>
                <a:gd name="connsiteY58" fmla="*/ 4683 h 393455"/>
                <a:gd name="connsiteX59" fmla="*/ 345646 w 404856"/>
                <a:gd name="connsiteY59" fmla="*/ 4683 h 393455"/>
                <a:gd name="connsiteX60" fmla="*/ 341336 w 404856"/>
                <a:gd name="connsiteY60" fmla="*/ 2310 h 393455"/>
                <a:gd name="connsiteX61" fmla="*/ 339212 w 404856"/>
                <a:gd name="connsiteY61" fmla="*/ 2310 h 393455"/>
                <a:gd name="connsiteX62" fmla="*/ 334903 w 404856"/>
                <a:gd name="connsiteY62" fmla="*/ 0 h 393455"/>
                <a:gd name="connsiteX63" fmla="*/ 313479 w 404856"/>
                <a:gd name="connsiteY63" fmla="*/ 0 h 393455"/>
                <a:gd name="connsiteX64" fmla="*/ 309170 w 404856"/>
                <a:gd name="connsiteY64" fmla="*/ 9304 h 393455"/>
                <a:gd name="connsiteX65" fmla="*/ 304860 w 404856"/>
                <a:gd name="connsiteY65" fmla="*/ 9304 h 393455"/>
                <a:gd name="connsiteX66" fmla="*/ 300613 w 404856"/>
                <a:gd name="connsiteY66" fmla="*/ 11615 h 393455"/>
                <a:gd name="connsiteX67" fmla="*/ 296303 w 404856"/>
                <a:gd name="connsiteY67" fmla="*/ 11615 h 393455"/>
                <a:gd name="connsiteX68" fmla="*/ 294117 w 404856"/>
                <a:gd name="connsiteY68" fmla="*/ 13925 h 393455"/>
                <a:gd name="connsiteX69" fmla="*/ 289870 w 404856"/>
                <a:gd name="connsiteY69" fmla="*/ 23166 h 393455"/>
                <a:gd name="connsiteX70" fmla="*/ 274817 w 404856"/>
                <a:gd name="connsiteY70" fmla="*/ 39339 h 393455"/>
                <a:gd name="connsiteX71" fmla="*/ 270508 w 404856"/>
                <a:gd name="connsiteY71" fmla="*/ 41650 h 393455"/>
                <a:gd name="connsiteX72" fmla="*/ 268384 w 404856"/>
                <a:gd name="connsiteY72" fmla="*/ 41650 h 393455"/>
                <a:gd name="connsiteX73" fmla="*/ 264075 w 404856"/>
                <a:gd name="connsiteY73" fmla="*/ 43960 h 393455"/>
                <a:gd name="connsiteX74" fmla="*/ 259765 w 404856"/>
                <a:gd name="connsiteY74" fmla="*/ 53202 h 393455"/>
                <a:gd name="connsiteX75" fmla="*/ 259765 w 404856"/>
                <a:gd name="connsiteY75" fmla="*/ 67064 h 393455"/>
                <a:gd name="connsiteX76" fmla="*/ 255518 w 404856"/>
                <a:gd name="connsiteY76" fmla="*/ 69437 h 393455"/>
                <a:gd name="connsiteX77" fmla="*/ 253332 w 404856"/>
                <a:gd name="connsiteY77" fmla="*/ 74058 h 393455"/>
                <a:gd name="connsiteX78" fmla="*/ 251208 w 404856"/>
                <a:gd name="connsiteY78" fmla="*/ 76368 h 393455"/>
                <a:gd name="connsiteX79" fmla="*/ 246899 w 404856"/>
                <a:gd name="connsiteY79" fmla="*/ 78679 h 393455"/>
                <a:gd name="connsiteX80" fmla="*/ 240653 w 404856"/>
                <a:gd name="connsiteY80" fmla="*/ 80989 h 393455"/>
                <a:gd name="connsiteX81" fmla="*/ 234407 w 404856"/>
                <a:gd name="connsiteY81" fmla="*/ 87920 h 393455"/>
                <a:gd name="connsiteX82" fmla="*/ 234407 w 404856"/>
                <a:gd name="connsiteY82" fmla="*/ 92541 h 393455"/>
                <a:gd name="connsiteX83" fmla="*/ 232221 w 404856"/>
                <a:gd name="connsiteY83" fmla="*/ 97162 h 393455"/>
                <a:gd name="connsiteX84" fmla="*/ 230097 w 404856"/>
                <a:gd name="connsiteY84" fmla="*/ 104093 h 393455"/>
                <a:gd name="connsiteX85" fmla="*/ 227911 w 404856"/>
                <a:gd name="connsiteY85" fmla="*/ 108714 h 393455"/>
                <a:gd name="connsiteX86" fmla="*/ 225788 w 404856"/>
                <a:gd name="connsiteY86" fmla="*/ 111024 h 393455"/>
                <a:gd name="connsiteX87" fmla="*/ 221478 w 404856"/>
                <a:gd name="connsiteY87" fmla="*/ 113335 h 393455"/>
                <a:gd name="connsiteX88" fmla="*/ 217231 w 404856"/>
                <a:gd name="connsiteY88" fmla="*/ 113335 h 393455"/>
                <a:gd name="connsiteX89" fmla="*/ 215045 w 404856"/>
                <a:gd name="connsiteY89" fmla="*/ 111024 h 393455"/>
                <a:gd name="connsiteX90" fmla="*/ 212921 w 404856"/>
                <a:gd name="connsiteY90" fmla="*/ 113335 h 393455"/>
                <a:gd name="connsiteX91" fmla="*/ 208612 w 404856"/>
                <a:gd name="connsiteY91" fmla="*/ 115645 h 393455"/>
                <a:gd name="connsiteX92" fmla="*/ 204302 w 404856"/>
                <a:gd name="connsiteY92" fmla="*/ 115645 h 393455"/>
                <a:gd name="connsiteX93" fmla="*/ 202178 w 404856"/>
                <a:gd name="connsiteY93" fmla="*/ 113335 h 393455"/>
                <a:gd name="connsiteX94" fmla="*/ 197869 w 404856"/>
                <a:gd name="connsiteY94" fmla="*/ 111024 h 393455"/>
                <a:gd name="connsiteX95" fmla="*/ 195745 w 404856"/>
                <a:gd name="connsiteY95" fmla="*/ 108714 h 393455"/>
                <a:gd name="connsiteX96" fmla="*/ 185002 w 404856"/>
                <a:gd name="connsiteY96" fmla="*/ 108714 h 393455"/>
                <a:gd name="connsiteX97" fmla="*/ 180692 w 404856"/>
                <a:gd name="connsiteY97" fmla="*/ 104093 h 393455"/>
                <a:gd name="connsiteX98" fmla="*/ 176383 w 404856"/>
                <a:gd name="connsiteY98" fmla="*/ 101783 h 393455"/>
                <a:gd name="connsiteX99" fmla="*/ 174259 w 404856"/>
                <a:gd name="connsiteY99" fmla="*/ 99473 h 393455"/>
                <a:gd name="connsiteX100" fmla="*/ 169950 w 404856"/>
                <a:gd name="connsiteY100" fmla="*/ 97162 h 393455"/>
                <a:gd name="connsiteX101" fmla="*/ 165640 w 404856"/>
                <a:gd name="connsiteY101" fmla="*/ 97162 h 393455"/>
                <a:gd name="connsiteX102" fmla="*/ 161330 w 404856"/>
                <a:gd name="connsiteY102" fmla="*/ 99473 h 393455"/>
                <a:gd name="connsiteX103" fmla="*/ 159207 w 404856"/>
                <a:gd name="connsiteY103" fmla="*/ 101783 h 393455"/>
                <a:gd name="connsiteX104" fmla="*/ 157083 w 404856"/>
                <a:gd name="connsiteY104" fmla="*/ 106404 h 393455"/>
                <a:gd name="connsiteX105" fmla="*/ 157083 w 404856"/>
                <a:gd name="connsiteY105" fmla="*/ 111024 h 393455"/>
                <a:gd name="connsiteX106" fmla="*/ 154897 w 404856"/>
                <a:gd name="connsiteY106" fmla="*/ 115645 h 393455"/>
                <a:gd name="connsiteX107" fmla="*/ 154897 w 404856"/>
                <a:gd name="connsiteY107" fmla="*/ 124887 h 393455"/>
                <a:gd name="connsiteX108" fmla="*/ 150650 w 404856"/>
                <a:gd name="connsiteY108" fmla="*/ 124887 h 393455"/>
                <a:gd name="connsiteX109" fmla="*/ 148464 w 404856"/>
                <a:gd name="connsiteY109" fmla="*/ 127197 h 393455"/>
                <a:gd name="connsiteX110" fmla="*/ 146340 w 404856"/>
                <a:gd name="connsiteY110" fmla="*/ 127197 h 393455"/>
                <a:gd name="connsiteX111" fmla="*/ 144154 w 404856"/>
                <a:gd name="connsiteY111" fmla="*/ 129508 h 393455"/>
                <a:gd name="connsiteX112" fmla="*/ 142031 w 404856"/>
                <a:gd name="connsiteY112" fmla="*/ 134191 h 393455"/>
                <a:gd name="connsiteX113" fmla="*/ 139907 w 404856"/>
                <a:gd name="connsiteY113" fmla="*/ 136501 h 393455"/>
                <a:gd name="connsiteX114" fmla="*/ 139907 w 404856"/>
                <a:gd name="connsiteY114" fmla="*/ 138812 h 393455"/>
                <a:gd name="connsiteX115" fmla="*/ 131288 w 404856"/>
                <a:gd name="connsiteY115" fmla="*/ 138812 h 393455"/>
                <a:gd name="connsiteX116" fmla="*/ 131288 w 404856"/>
                <a:gd name="connsiteY116" fmla="*/ 146180 h 393455"/>
                <a:gd name="connsiteX117" fmla="*/ 103369 w 404856"/>
                <a:gd name="connsiteY117" fmla="*/ 146180 h 393455"/>
                <a:gd name="connsiteX118" fmla="*/ 103369 w 404856"/>
                <a:gd name="connsiteY118" fmla="*/ 134628 h 393455"/>
                <a:gd name="connsiteX119" fmla="*/ 105493 w 404856"/>
                <a:gd name="connsiteY119" fmla="*/ 129945 h 393455"/>
                <a:gd name="connsiteX120" fmla="*/ 105493 w 404856"/>
                <a:gd name="connsiteY120" fmla="*/ 127447 h 393455"/>
                <a:gd name="connsiteX121" fmla="*/ 107678 w 404856"/>
                <a:gd name="connsiteY121" fmla="*/ 122826 h 393455"/>
                <a:gd name="connsiteX122" fmla="*/ 107678 w 404856"/>
                <a:gd name="connsiteY122" fmla="*/ 113585 h 393455"/>
                <a:gd name="connsiteX123" fmla="*/ 105493 w 404856"/>
                <a:gd name="connsiteY123" fmla="*/ 111274 h 393455"/>
                <a:gd name="connsiteX124" fmla="*/ 105493 w 404856"/>
                <a:gd name="connsiteY124" fmla="*/ 104343 h 393455"/>
                <a:gd name="connsiteX125" fmla="*/ 103369 w 404856"/>
                <a:gd name="connsiteY125" fmla="*/ 99722 h 393455"/>
                <a:gd name="connsiteX126" fmla="*/ 101245 w 404856"/>
                <a:gd name="connsiteY126" fmla="*/ 92791 h 393455"/>
                <a:gd name="connsiteX127" fmla="*/ 99059 w 404856"/>
                <a:gd name="connsiteY127" fmla="*/ 90481 h 393455"/>
                <a:gd name="connsiteX128" fmla="*/ 94749 w 404856"/>
                <a:gd name="connsiteY128" fmla="*/ 88170 h 393455"/>
                <a:gd name="connsiteX129" fmla="*/ 92626 w 404856"/>
                <a:gd name="connsiteY129" fmla="*/ 85860 h 393455"/>
                <a:gd name="connsiteX130" fmla="*/ 88316 w 404856"/>
                <a:gd name="connsiteY130" fmla="*/ 83549 h 393455"/>
                <a:gd name="connsiteX131" fmla="*/ 86193 w 404856"/>
                <a:gd name="connsiteY131" fmla="*/ 196822 h 393455"/>
                <a:gd name="connsiteX132" fmla="*/ 79947 w 404856"/>
                <a:gd name="connsiteY132" fmla="*/ 196822 h 393455"/>
                <a:gd name="connsiteX133" fmla="*/ 75637 w 404856"/>
                <a:gd name="connsiteY133" fmla="*/ 199195 h 393455"/>
                <a:gd name="connsiteX134" fmla="*/ 73514 w 404856"/>
                <a:gd name="connsiteY134" fmla="*/ 201505 h 393455"/>
                <a:gd name="connsiteX135" fmla="*/ 73514 w 404856"/>
                <a:gd name="connsiteY135" fmla="*/ 203815 h 393455"/>
                <a:gd name="connsiteX136" fmla="*/ 69204 w 404856"/>
                <a:gd name="connsiteY136" fmla="*/ 203815 h 393455"/>
                <a:gd name="connsiteX137" fmla="*/ 69204 w 404856"/>
                <a:gd name="connsiteY137" fmla="*/ 213057 h 393455"/>
                <a:gd name="connsiteX138" fmla="*/ 60585 w 404856"/>
                <a:gd name="connsiteY138" fmla="*/ 213057 h 393455"/>
                <a:gd name="connsiteX139" fmla="*/ 56338 w 404856"/>
                <a:gd name="connsiteY139" fmla="*/ 208436 h 393455"/>
                <a:gd name="connsiteX140" fmla="*/ 51154 w 404856"/>
                <a:gd name="connsiteY140" fmla="*/ 208436 h 393455"/>
                <a:gd name="connsiteX141" fmla="*/ 46844 w 404856"/>
                <a:gd name="connsiteY141" fmla="*/ 213057 h 393455"/>
                <a:gd name="connsiteX142" fmla="*/ 38225 w 404856"/>
                <a:gd name="connsiteY142" fmla="*/ 213057 h 393455"/>
                <a:gd name="connsiteX143" fmla="*/ 36101 w 404856"/>
                <a:gd name="connsiteY143" fmla="*/ 210747 h 393455"/>
                <a:gd name="connsiteX144" fmla="*/ 36101 w 404856"/>
                <a:gd name="connsiteY144" fmla="*/ 208624 h 393455"/>
                <a:gd name="connsiteX145" fmla="*/ 33977 w 404856"/>
                <a:gd name="connsiteY145" fmla="*/ 206313 h 393455"/>
                <a:gd name="connsiteX146" fmla="*/ 25358 w 404856"/>
                <a:gd name="connsiteY146" fmla="*/ 206313 h 393455"/>
                <a:gd name="connsiteX147" fmla="*/ 23235 w 404856"/>
                <a:gd name="connsiteY147" fmla="*/ 204003 h 393455"/>
                <a:gd name="connsiteX148" fmla="*/ 21048 w 404856"/>
                <a:gd name="connsiteY148" fmla="*/ 199382 h 393455"/>
                <a:gd name="connsiteX149" fmla="*/ 21048 w 404856"/>
                <a:gd name="connsiteY149" fmla="*/ 189891 h 393455"/>
                <a:gd name="connsiteX150" fmla="*/ 14803 w 404856"/>
                <a:gd name="connsiteY150" fmla="*/ 182959 h 393455"/>
                <a:gd name="connsiteX151" fmla="*/ 12679 w 404856"/>
                <a:gd name="connsiteY151" fmla="*/ 182959 h 393455"/>
                <a:gd name="connsiteX152" fmla="*/ 10493 w 404856"/>
                <a:gd name="connsiteY152" fmla="*/ 185270 h 393455"/>
                <a:gd name="connsiteX153" fmla="*/ 10493 w 404856"/>
                <a:gd name="connsiteY153" fmla="*/ 187580 h 393455"/>
                <a:gd name="connsiteX154" fmla="*/ 8370 w 404856"/>
                <a:gd name="connsiteY154" fmla="*/ 192201 h 393455"/>
                <a:gd name="connsiteX155" fmla="*/ 6246 w 404856"/>
                <a:gd name="connsiteY155" fmla="*/ 194511 h 393455"/>
                <a:gd name="connsiteX156" fmla="*/ 6246 w 404856"/>
                <a:gd name="connsiteY156" fmla="*/ 196822 h 393455"/>
                <a:gd name="connsiteX157" fmla="*/ 0 w 404856"/>
                <a:gd name="connsiteY157" fmla="*/ 201505 h 393455"/>
                <a:gd name="connsiteX158" fmla="*/ 0 w 404856"/>
                <a:gd name="connsiteY158" fmla="*/ 203815 h 393455"/>
                <a:gd name="connsiteX159" fmla="*/ 2186 w 404856"/>
                <a:gd name="connsiteY159" fmla="*/ 208436 h 393455"/>
                <a:gd name="connsiteX160" fmla="*/ 2186 w 404856"/>
                <a:gd name="connsiteY160" fmla="*/ 213057 h 393455"/>
                <a:gd name="connsiteX161" fmla="*/ 12929 w 404856"/>
                <a:gd name="connsiteY161" fmla="*/ 224609 h 393455"/>
                <a:gd name="connsiteX162" fmla="*/ 15052 w 404856"/>
                <a:gd name="connsiteY162" fmla="*/ 231540 h 393455"/>
                <a:gd name="connsiteX163" fmla="*/ 15052 w 404856"/>
                <a:gd name="connsiteY163" fmla="*/ 250273 h 393455"/>
                <a:gd name="connsiteX164" fmla="*/ 17239 w 404856"/>
                <a:gd name="connsiteY164" fmla="*/ 259515 h 393455"/>
                <a:gd name="connsiteX165" fmla="*/ 19362 w 404856"/>
                <a:gd name="connsiteY165" fmla="*/ 266509 h 393455"/>
                <a:gd name="connsiteX166" fmla="*/ 25608 w 404856"/>
                <a:gd name="connsiteY166" fmla="*/ 275750 h 393455"/>
                <a:gd name="connsiteX167" fmla="*/ 34227 w 404856"/>
                <a:gd name="connsiteY167" fmla="*/ 284992 h 393455"/>
                <a:gd name="connsiteX168" fmla="*/ 40473 w 404856"/>
                <a:gd name="connsiteY168" fmla="*/ 294234 h 393455"/>
                <a:gd name="connsiteX169" fmla="*/ 42597 w 404856"/>
                <a:gd name="connsiteY169" fmla="*/ 303475 h 393455"/>
                <a:gd name="connsiteX170" fmla="*/ 42597 w 404856"/>
                <a:gd name="connsiteY170" fmla="*/ 322208 h 393455"/>
                <a:gd name="connsiteX171" fmla="*/ 40473 w 404856"/>
                <a:gd name="connsiteY171" fmla="*/ 326829 h 393455"/>
                <a:gd name="connsiteX172" fmla="*/ 40473 w 404856"/>
                <a:gd name="connsiteY172" fmla="*/ 329202 h 393455"/>
                <a:gd name="connsiteX173" fmla="*/ 31854 w 404856"/>
                <a:gd name="connsiteY173" fmla="*/ 329202 h 393455"/>
                <a:gd name="connsiteX174" fmla="*/ 31854 w 404856"/>
                <a:gd name="connsiteY174" fmla="*/ 338443 h 393455"/>
                <a:gd name="connsiteX175" fmla="*/ 34040 w 404856"/>
                <a:gd name="connsiteY175" fmla="*/ 343064 h 393455"/>
                <a:gd name="connsiteX176" fmla="*/ 38287 w 404856"/>
                <a:gd name="connsiteY176" fmla="*/ 349996 h 393455"/>
                <a:gd name="connsiteX177" fmla="*/ 40473 w 404856"/>
                <a:gd name="connsiteY177" fmla="*/ 354616 h 393455"/>
                <a:gd name="connsiteX178" fmla="*/ 40473 w 404856"/>
                <a:gd name="connsiteY178" fmla="*/ 370789 h 393455"/>
                <a:gd name="connsiteX179" fmla="*/ 42597 w 404856"/>
                <a:gd name="connsiteY179" fmla="*/ 375410 h 393455"/>
                <a:gd name="connsiteX180" fmla="*/ 42597 w 404856"/>
                <a:gd name="connsiteY180" fmla="*/ 377221 h 393455"/>
                <a:gd name="connsiteX181" fmla="*/ 44908 w 404856"/>
                <a:gd name="connsiteY181" fmla="*/ 377221 h 393455"/>
                <a:gd name="connsiteX182" fmla="*/ 44908 w 404856"/>
                <a:gd name="connsiteY182" fmla="*/ 374910 h 393455"/>
                <a:gd name="connsiteX183" fmla="*/ 47031 w 404856"/>
                <a:gd name="connsiteY183" fmla="*/ 372600 h 393455"/>
                <a:gd name="connsiteX184" fmla="*/ 51154 w 404856"/>
                <a:gd name="connsiteY184" fmla="*/ 372600 h 393455"/>
                <a:gd name="connsiteX185" fmla="*/ 53277 w 404856"/>
                <a:gd name="connsiteY185" fmla="*/ 374910 h 393455"/>
                <a:gd name="connsiteX186" fmla="*/ 64020 w 404856"/>
                <a:gd name="connsiteY186" fmla="*/ 379531 h 393455"/>
                <a:gd name="connsiteX187" fmla="*/ 64020 w 404856"/>
                <a:gd name="connsiteY187" fmla="*/ 384152 h 393455"/>
                <a:gd name="connsiteX188" fmla="*/ 72639 w 404856"/>
                <a:gd name="connsiteY188" fmla="*/ 393456 h 393455"/>
                <a:gd name="connsiteX189" fmla="*/ 76886 w 404856"/>
                <a:gd name="connsiteY189" fmla="*/ 393456 h 393455"/>
                <a:gd name="connsiteX190" fmla="*/ 85506 w 404856"/>
                <a:gd name="connsiteY190" fmla="*/ 388773 h 393455"/>
                <a:gd name="connsiteX191" fmla="*/ 87629 w 404856"/>
                <a:gd name="connsiteY191" fmla="*/ 384152 h 393455"/>
                <a:gd name="connsiteX192" fmla="*/ 89815 w 404856"/>
                <a:gd name="connsiteY192" fmla="*/ 381842 h 393455"/>
                <a:gd name="connsiteX193" fmla="*/ 94063 w 404856"/>
                <a:gd name="connsiteY193" fmla="*/ 379531 h 393455"/>
                <a:gd name="connsiteX194" fmla="*/ 104806 w 404856"/>
                <a:gd name="connsiteY194" fmla="*/ 379531 h 393455"/>
                <a:gd name="connsiteX195" fmla="*/ 109115 w 404856"/>
                <a:gd name="connsiteY195" fmla="*/ 381842 h 393455"/>
                <a:gd name="connsiteX196" fmla="*/ 126104 w 404856"/>
                <a:gd name="connsiteY196" fmla="*/ 381842 h 393455"/>
                <a:gd name="connsiteX197" fmla="*/ 126104 w 404856"/>
                <a:gd name="connsiteY197" fmla="*/ 379531 h 393455"/>
                <a:gd name="connsiteX198" fmla="*/ 128290 w 404856"/>
                <a:gd name="connsiteY198" fmla="*/ 377221 h 393455"/>
                <a:gd name="connsiteX199" fmla="*/ 128290 w 404856"/>
                <a:gd name="connsiteY199" fmla="*/ 372600 h 393455"/>
                <a:gd name="connsiteX200" fmla="*/ 130413 w 404856"/>
                <a:gd name="connsiteY200" fmla="*/ 370290 h 393455"/>
                <a:gd name="connsiteX201" fmla="*/ 134723 w 404856"/>
                <a:gd name="connsiteY201" fmla="*/ 367979 h 393455"/>
                <a:gd name="connsiteX202" fmla="*/ 145466 w 404856"/>
                <a:gd name="connsiteY202" fmla="*/ 367979 h 393455"/>
                <a:gd name="connsiteX203" fmla="*/ 149775 w 404856"/>
                <a:gd name="connsiteY203" fmla="*/ 370290 h 393455"/>
                <a:gd name="connsiteX204" fmla="*/ 154023 w 404856"/>
                <a:gd name="connsiteY204" fmla="*/ 370290 h 393455"/>
                <a:gd name="connsiteX205" fmla="*/ 156209 w 404856"/>
                <a:gd name="connsiteY205" fmla="*/ 372600 h 393455"/>
                <a:gd name="connsiteX206" fmla="*/ 158332 w 404856"/>
                <a:gd name="connsiteY206" fmla="*/ 370290 h 393455"/>
                <a:gd name="connsiteX207" fmla="*/ 162642 w 404856"/>
                <a:gd name="connsiteY207" fmla="*/ 370290 h 393455"/>
                <a:gd name="connsiteX208" fmla="*/ 166952 w 404856"/>
                <a:gd name="connsiteY208" fmla="*/ 367979 h 393455"/>
                <a:gd name="connsiteX209" fmla="*/ 179818 w 404856"/>
                <a:gd name="connsiteY209" fmla="*/ 367979 h 393455"/>
                <a:gd name="connsiteX210" fmla="*/ 186064 w 404856"/>
                <a:gd name="connsiteY210" fmla="*/ 370290 h 393455"/>
                <a:gd name="connsiteX211" fmla="*/ 190373 w 404856"/>
                <a:gd name="connsiteY211" fmla="*/ 372600 h 393455"/>
                <a:gd name="connsiteX212" fmla="*/ 196619 w 404856"/>
                <a:gd name="connsiteY212" fmla="*/ 372600 h 393455"/>
                <a:gd name="connsiteX213" fmla="*/ 198743 w 404856"/>
                <a:gd name="connsiteY213" fmla="*/ 370290 h 393455"/>
                <a:gd name="connsiteX214" fmla="*/ 203053 w 404856"/>
                <a:gd name="connsiteY214" fmla="*/ 367979 h 393455"/>
                <a:gd name="connsiteX215" fmla="*/ 215982 w 404856"/>
                <a:gd name="connsiteY215" fmla="*/ 367979 h 393455"/>
                <a:gd name="connsiteX216" fmla="*/ 220229 w 404856"/>
                <a:gd name="connsiteY216" fmla="*/ 365669 h 393455"/>
                <a:gd name="connsiteX217" fmla="*/ 222415 w 404856"/>
                <a:gd name="connsiteY217" fmla="*/ 363359 h 393455"/>
                <a:gd name="connsiteX218" fmla="*/ 226662 w 404856"/>
                <a:gd name="connsiteY218" fmla="*/ 361048 h 393455"/>
                <a:gd name="connsiteX219" fmla="*/ 244775 w 404856"/>
                <a:gd name="connsiteY219" fmla="*/ 361048 h 393455"/>
                <a:gd name="connsiteX220" fmla="*/ 253332 w 404856"/>
                <a:gd name="connsiteY220" fmla="*/ 356427 h 393455"/>
                <a:gd name="connsiteX221" fmla="*/ 257641 w 404856"/>
                <a:gd name="connsiteY221" fmla="*/ 351806 h 393455"/>
                <a:gd name="connsiteX222" fmla="*/ 263887 w 404856"/>
                <a:gd name="connsiteY222" fmla="*/ 347186 h 393455"/>
                <a:gd name="connsiteX223" fmla="*/ 276754 w 404856"/>
                <a:gd name="connsiteY223" fmla="*/ 333323 h 393455"/>
                <a:gd name="connsiteX224" fmla="*/ 281063 w 404856"/>
                <a:gd name="connsiteY224" fmla="*/ 331013 h 393455"/>
                <a:gd name="connsiteX225" fmla="*/ 287309 w 404856"/>
                <a:gd name="connsiteY225" fmla="*/ 326329 h 393455"/>
                <a:gd name="connsiteX226" fmla="*/ 321724 w 404856"/>
                <a:gd name="connsiteY226" fmla="*/ 289363 h 393455"/>
                <a:gd name="connsiteX227" fmla="*/ 327970 w 404856"/>
                <a:gd name="connsiteY227" fmla="*/ 289363 h 393455"/>
                <a:gd name="connsiteX228" fmla="*/ 330093 w 404856"/>
                <a:gd name="connsiteY228" fmla="*/ 287053 h 393455"/>
                <a:gd name="connsiteX229" fmla="*/ 342960 w 404856"/>
                <a:gd name="connsiteY229" fmla="*/ 268319 h 393455"/>
                <a:gd name="connsiteX230" fmla="*/ 347269 w 404856"/>
                <a:gd name="connsiteY230" fmla="*/ 259015 h 393455"/>
                <a:gd name="connsiteX231" fmla="*/ 351579 w 404856"/>
                <a:gd name="connsiteY231" fmla="*/ 252084 h 393455"/>
                <a:gd name="connsiteX232" fmla="*/ 353703 w 404856"/>
                <a:gd name="connsiteY232" fmla="*/ 247463 h 393455"/>
                <a:gd name="connsiteX233" fmla="*/ 358012 w 404856"/>
                <a:gd name="connsiteY233" fmla="*/ 233601 h 393455"/>
                <a:gd name="connsiteX234" fmla="*/ 362322 w 404856"/>
                <a:gd name="connsiteY234" fmla="*/ 226670 h 393455"/>
                <a:gd name="connsiteX235" fmla="*/ 364445 w 404856"/>
                <a:gd name="connsiteY235" fmla="*/ 222049 h 393455"/>
                <a:gd name="connsiteX236" fmla="*/ 366632 w 404856"/>
                <a:gd name="connsiteY236" fmla="*/ 219739 h 393455"/>
                <a:gd name="connsiteX237" fmla="*/ 370879 w 404856"/>
                <a:gd name="connsiteY237" fmla="*/ 217428 h 393455"/>
                <a:gd name="connsiteX238" fmla="*/ 375188 w 404856"/>
                <a:gd name="connsiteY238" fmla="*/ 212807 h 393455"/>
                <a:gd name="connsiteX239" fmla="*/ 381434 w 404856"/>
                <a:gd name="connsiteY239" fmla="*/ 210497 h 393455"/>
                <a:gd name="connsiteX240" fmla="*/ 387680 w 404856"/>
                <a:gd name="connsiteY240" fmla="*/ 205876 h 393455"/>
                <a:gd name="connsiteX241" fmla="*/ 391927 w 404856"/>
                <a:gd name="connsiteY241" fmla="*/ 196572 h 393455"/>
                <a:gd name="connsiteX242" fmla="*/ 391927 w 404856"/>
                <a:gd name="connsiteY242" fmla="*/ 191951 h 393455"/>
                <a:gd name="connsiteX243" fmla="*/ 394113 w 404856"/>
                <a:gd name="connsiteY243" fmla="*/ 187331 h 393455"/>
                <a:gd name="connsiteX244" fmla="*/ 396237 w 404856"/>
                <a:gd name="connsiteY244" fmla="*/ 180399 h 393455"/>
                <a:gd name="connsiteX245" fmla="*/ 398361 w 404856"/>
                <a:gd name="connsiteY245" fmla="*/ 175778 h 393455"/>
                <a:gd name="connsiteX246" fmla="*/ 400547 w 404856"/>
                <a:gd name="connsiteY246" fmla="*/ 173468 h 393455"/>
                <a:gd name="connsiteX247" fmla="*/ 400547 w 404856"/>
                <a:gd name="connsiteY247" fmla="*/ 168847 h 393455"/>
                <a:gd name="connsiteX248" fmla="*/ 402670 w 404856"/>
                <a:gd name="connsiteY248" fmla="*/ 166537 h 393455"/>
                <a:gd name="connsiteX249" fmla="*/ 402670 w 404856"/>
                <a:gd name="connsiteY249" fmla="*/ 159606 h 393455"/>
                <a:gd name="connsiteX250" fmla="*/ 404856 w 404856"/>
                <a:gd name="connsiteY250" fmla="*/ 152674 h 393455"/>
                <a:gd name="connsiteX251" fmla="*/ 402670 w 404856"/>
                <a:gd name="connsiteY251" fmla="*/ 148053 h 39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404856" h="393455">
                  <a:moveTo>
                    <a:pt x="311106" y="240720"/>
                  </a:moveTo>
                  <a:lnTo>
                    <a:pt x="306796" y="243030"/>
                  </a:lnTo>
                  <a:lnTo>
                    <a:pt x="304610" y="245340"/>
                  </a:lnTo>
                  <a:lnTo>
                    <a:pt x="300363" y="247651"/>
                  </a:lnTo>
                  <a:lnTo>
                    <a:pt x="294117" y="247651"/>
                  </a:lnTo>
                  <a:lnTo>
                    <a:pt x="289870" y="249961"/>
                  </a:lnTo>
                  <a:lnTo>
                    <a:pt x="287684" y="252271"/>
                  </a:lnTo>
                  <a:lnTo>
                    <a:pt x="285561" y="256892"/>
                  </a:lnTo>
                  <a:lnTo>
                    <a:pt x="283437" y="259203"/>
                  </a:lnTo>
                  <a:lnTo>
                    <a:pt x="283437" y="263886"/>
                  </a:lnTo>
                  <a:lnTo>
                    <a:pt x="277191" y="263886"/>
                  </a:lnTo>
                  <a:lnTo>
                    <a:pt x="265948" y="252334"/>
                  </a:lnTo>
                  <a:lnTo>
                    <a:pt x="265948" y="245403"/>
                  </a:lnTo>
                  <a:lnTo>
                    <a:pt x="257267" y="231478"/>
                  </a:lnTo>
                  <a:lnTo>
                    <a:pt x="265823" y="231478"/>
                  </a:lnTo>
                  <a:lnTo>
                    <a:pt x="268009" y="224547"/>
                  </a:lnTo>
                  <a:lnTo>
                    <a:pt x="274255" y="217615"/>
                  </a:lnTo>
                  <a:lnTo>
                    <a:pt x="274255" y="210684"/>
                  </a:lnTo>
                  <a:lnTo>
                    <a:pt x="276379" y="208374"/>
                  </a:lnTo>
                  <a:lnTo>
                    <a:pt x="284998" y="208374"/>
                  </a:lnTo>
                  <a:lnTo>
                    <a:pt x="284998" y="203753"/>
                  </a:lnTo>
                  <a:lnTo>
                    <a:pt x="289308" y="201442"/>
                  </a:lnTo>
                  <a:lnTo>
                    <a:pt x="302174" y="201442"/>
                  </a:lnTo>
                  <a:lnTo>
                    <a:pt x="304298" y="203753"/>
                  </a:lnTo>
                  <a:lnTo>
                    <a:pt x="306484" y="208374"/>
                  </a:lnTo>
                  <a:lnTo>
                    <a:pt x="308607" y="210684"/>
                  </a:lnTo>
                  <a:lnTo>
                    <a:pt x="310794" y="215305"/>
                  </a:lnTo>
                  <a:lnTo>
                    <a:pt x="315041" y="217615"/>
                  </a:lnTo>
                  <a:lnTo>
                    <a:pt x="317227" y="226857"/>
                  </a:lnTo>
                  <a:lnTo>
                    <a:pt x="308920" y="233601"/>
                  </a:lnTo>
                  <a:close/>
                  <a:moveTo>
                    <a:pt x="399110" y="143620"/>
                  </a:moveTo>
                  <a:lnTo>
                    <a:pt x="392864" y="143620"/>
                  </a:lnTo>
                  <a:lnTo>
                    <a:pt x="390740" y="145930"/>
                  </a:lnTo>
                  <a:lnTo>
                    <a:pt x="388430" y="145930"/>
                  </a:lnTo>
                  <a:lnTo>
                    <a:pt x="384120" y="162103"/>
                  </a:lnTo>
                  <a:lnTo>
                    <a:pt x="379810" y="162103"/>
                  </a:lnTo>
                  <a:lnTo>
                    <a:pt x="375501" y="159793"/>
                  </a:lnTo>
                  <a:lnTo>
                    <a:pt x="369255" y="159793"/>
                  </a:lnTo>
                  <a:lnTo>
                    <a:pt x="364945" y="155172"/>
                  </a:lnTo>
                  <a:lnTo>
                    <a:pt x="360635" y="152862"/>
                  </a:lnTo>
                  <a:lnTo>
                    <a:pt x="356388" y="143620"/>
                  </a:lnTo>
                  <a:lnTo>
                    <a:pt x="356388" y="134378"/>
                  </a:lnTo>
                  <a:lnTo>
                    <a:pt x="358512" y="129695"/>
                  </a:lnTo>
                  <a:lnTo>
                    <a:pt x="362822" y="125074"/>
                  </a:lnTo>
                  <a:lnTo>
                    <a:pt x="362822" y="120453"/>
                  </a:lnTo>
                  <a:lnTo>
                    <a:pt x="364945" y="115833"/>
                  </a:lnTo>
                  <a:lnTo>
                    <a:pt x="369255" y="111212"/>
                  </a:lnTo>
                  <a:lnTo>
                    <a:pt x="371378" y="111212"/>
                  </a:lnTo>
                  <a:lnTo>
                    <a:pt x="375688" y="113522"/>
                  </a:lnTo>
                  <a:lnTo>
                    <a:pt x="379998" y="118143"/>
                  </a:lnTo>
                  <a:lnTo>
                    <a:pt x="388617" y="104280"/>
                  </a:lnTo>
                  <a:lnTo>
                    <a:pt x="388617" y="69624"/>
                  </a:lnTo>
                  <a:lnTo>
                    <a:pt x="377687" y="46271"/>
                  </a:lnTo>
                  <a:lnTo>
                    <a:pt x="377687" y="39339"/>
                  </a:lnTo>
                  <a:lnTo>
                    <a:pt x="375501" y="34719"/>
                  </a:lnTo>
                  <a:lnTo>
                    <a:pt x="375501" y="27787"/>
                  </a:lnTo>
                  <a:lnTo>
                    <a:pt x="373377" y="20856"/>
                  </a:lnTo>
                  <a:lnTo>
                    <a:pt x="373377" y="9304"/>
                  </a:lnTo>
                  <a:lnTo>
                    <a:pt x="367131" y="4683"/>
                  </a:lnTo>
                  <a:lnTo>
                    <a:pt x="345646" y="4683"/>
                  </a:lnTo>
                  <a:lnTo>
                    <a:pt x="341336" y="2310"/>
                  </a:lnTo>
                  <a:lnTo>
                    <a:pt x="339212" y="2310"/>
                  </a:lnTo>
                  <a:lnTo>
                    <a:pt x="334903" y="0"/>
                  </a:lnTo>
                  <a:lnTo>
                    <a:pt x="313479" y="0"/>
                  </a:lnTo>
                  <a:lnTo>
                    <a:pt x="309170" y="9304"/>
                  </a:lnTo>
                  <a:lnTo>
                    <a:pt x="304860" y="9304"/>
                  </a:lnTo>
                  <a:lnTo>
                    <a:pt x="300613" y="11615"/>
                  </a:lnTo>
                  <a:lnTo>
                    <a:pt x="296303" y="11615"/>
                  </a:lnTo>
                  <a:lnTo>
                    <a:pt x="294117" y="13925"/>
                  </a:lnTo>
                  <a:lnTo>
                    <a:pt x="289870" y="23166"/>
                  </a:lnTo>
                  <a:lnTo>
                    <a:pt x="274817" y="39339"/>
                  </a:lnTo>
                  <a:lnTo>
                    <a:pt x="270508" y="41650"/>
                  </a:lnTo>
                  <a:lnTo>
                    <a:pt x="268384" y="41650"/>
                  </a:lnTo>
                  <a:lnTo>
                    <a:pt x="264075" y="43960"/>
                  </a:lnTo>
                  <a:lnTo>
                    <a:pt x="259765" y="53202"/>
                  </a:lnTo>
                  <a:lnTo>
                    <a:pt x="259765" y="67064"/>
                  </a:lnTo>
                  <a:lnTo>
                    <a:pt x="255518" y="69437"/>
                  </a:lnTo>
                  <a:lnTo>
                    <a:pt x="253332" y="74058"/>
                  </a:lnTo>
                  <a:lnTo>
                    <a:pt x="251208" y="76368"/>
                  </a:lnTo>
                  <a:lnTo>
                    <a:pt x="246899" y="78679"/>
                  </a:lnTo>
                  <a:lnTo>
                    <a:pt x="240653" y="80989"/>
                  </a:lnTo>
                  <a:lnTo>
                    <a:pt x="234407" y="87920"/>
                  </a:lnTo>
                  <a:lnTo>
                    <a:pt x="234407" y="92541"/>
                  </a:lnTo>
                  <a:lnTo>
                    <a:pt x="232221" y="97162"/>
                  </a:lnTo>
                  <a:lnTo>
                    <a:pt x="230097" y="104093"/>
                  </a:lnTo>
                  <a:lnTo>
                    <a:pt x="227911" y="108714"/>
                  </a:lnTo>
                  <a:lnTo>
                    <a:pt x="225788" y="111024"/>
                  </a:lnTo>
                  <a:lnTo>
                    <a:pt x="221478" y="113335"/>
                  </a:lnTo>
                  <a:lnTo>
                    <a:pt x="217231" y="113335"/>
                  </a:lnTo>
                  <a:lnTo>
                    <a:pt x="215045" y="111024"/>
                  </a:lnTo>
                  <a:lnTo>
                    <a:pt x="212921" y="113335"/>
                  </a:lnTo>
                  <a:lnTo>
                    <a:pt x="208612" y="115645"/>
                  </a:lnTo>
                  <a:lnTo>
                    <a:pt x="204302" y="115645"/>
                  </a:lnTo>
                  <a:lnTo>
                    <a:pt x="202178" y="113335"/>
                  </a:lnTo>
                  <a:lnTo>
                    <a:pt x="197869" y="111024"/>
                  </a:lnTo>
                  <a:lnTo>
                    <a:pt x="195745" y="108714"/>
                  </a:lnTo>
                  <a:lnTo>
                    <a:pt x="185002" y="108714"/>
                  </a:lnTo>
                  <a:lnTo>
                    <a:pt x="180692" y="104093"/>
                  </a:lnTo>
                  <a:lnTo>
                    <a:pt x="176383" y="101783"/>
                  </a:lnTo>
                  <a:lnTo>
                    <a:pt x="174259" y="99473"/>
                  </a:lnTo>
                  <a:lnTo>
                    <a:pt x="169950" y="97162"/>
                  </a:lnTo>
                  <a:lnTo>
                    <a:pt x="165640" y="97162"/>
                  </a:lnTo>
                  <a:lnTo>
                    <a:pt x="161330" y="99473"/>
                  </a:lnTo>
                  <a:lnTo>
                    <a:pt x="159207" y="101783"/>
                  </a:lnTo>
                  <a:lnTo>
                    <a:pt x="157083" y="106404"/>
                  </a:lnTo>
                  <a:lnTo>
                    <a:pt x="157083" y="111024"/>
                  </a:lnTo>
                  <a:lnTo>
                    <a:pt x="154897" y="115645"/>
                  </a:lnTo>
                  <a:lnTo>
                    <a:pt x="154897" y="124887"/>
                  </a:lnTo>
                  <a:lnTo>
                    <a:pt x="150650" y="124887"/>
                  </a:lnTo>
                  <a:lnTo>
                    <a:pt x="148464" y="127197"/>
                  </a:lnTo>
                  <a:lnTo>
                    <a:pt x="146340" y="127197"/>
                  </a:lnTo>
                  <a:lnTo>
                    <a:pt x="144154" y="129508"/>
                  </a:lnTo>
                  <a:lnTo>
                    <a:pt x="142031" y="134191"/>
                  </a:lnTo>
                  <a:lnTo>
                    <a:pt x="139907" y="136501"/>
                  </a:lnTo>
                  <a:lnTo>
                    <a:pt x="139907" y="138812"/>
                  </a:lnTo>
                  <a:lnTo>
                    <a:pt x="131288" y="138812"/>
                  </a:lnTo>
                  <a:lnTo>
                    <a:pt x="131288" y="146180"/>
                  </a:lnTo>
                  <a:lnTo>
                    <a:pt x="103369" y="146180"/>
                  </a:lnTo>
                  <a:lnTo>
                    <a:pt x="103369" y="134628"/>
                  </a:lnTo>
                  <a:lnTo>
                    <a:pt x="105493" y="129945"/>
                  </a:lnTo>
                  <a:lnTo>
                    <a:pt x="105493" y="127447"/>
                  </a:lnTo>
                  <a:lnTo>
                    <a:pt x="107678" y="122826"/>
                  </a:lnTo>
                  <a:lnTo>
                    <a:pt x="107678" y="113585"/>
                  </a:lnTo>
                  <a:lnTo>
                    <a:pt x="105493" y="111274"/>
                  </a:lnTo>
                  <a:lnTo>
                    <a:pt x="105493" y="104343"/>
                  </a:lnTo>
                  <a:lnTo>
                    <a:pt x="103369" y="99722"/>
                  </a:lnTo>
                  <a:lnTo>
                    <a:pt x="101245" y="92791"/>
                  </a:lnTo>
                  <a:lnTo>
                    <a:pt x="99059" y="90481"/>
                  </a:lnTo>
                  <a:lnTo>
                    <a:pt x="94749" y="88170"/>
                  </a:lnTo>
                  <a:lnTo>
                    <a:pt x="92626" y="85860"/>
                  </a:lnTo>
                  <a:lnTo>
                    <a:pt x="88316" y="83549"/>
                  </a:lnTo>
                  <a:lnTo>
                    <a:pt x="86193" y="196822"/>
                  </a:lnTo>
                  <a:lnTo>
                    <a:pt x="79947" y="196822"/>
                  </a:lnTo>
                  <a:lnTo>
                    <a:pt x="75637" y="199195"/>
                  </a:lnTo>
                  <a:lnTo>
                    <a:pt x="73514" y="201505"/>
                  </a:lnTo>
                  <a:lnTo>
                    <a:pt x="73514" y="203815"/>
                  </a:lnTo>
                  <a:lnTo>
                    <a:pt x="69204" y="203815"/>
                  </a:lnTo>
                  <a:lnTo>
                    <a:pt x="69204" y="213057"/>
                  </a:lnTo>
                  <a:lnTo>
                    <a:pt x="60585" y="213057"/>
                  </a:lnTo>
                  <a:lnTo>
                    <a:pt x="56338" y="208436"/>
                  </a:lnTo>
                  <a:lnTo>
                    <a:pt x="51154" y="208436"/>
                  </a:lnTo>
                  <a:lnTo>
                    <a:pt x="46844" y="213057"/>
                  </a:lnTo>
                  <a:lnTo>
                    <a:pt x="38225" y="213057"/>
                  </a:lnTo>
                  <a:lnTo>
                    <a:pt x="36101" y="210747"/>
                  </a:lnTo>
                  <a:lnTo>
                    <a:pt x="36101" y="208624"/>
                  </a:lnTo>
                  <a:lnTo>
                    <a:pt x="33977" y="206313"/>
                  </a:lnTo>
                  <a:lnTo>
                    <a:pt x="25358" y="206313"/>
                  </a:lnTo>
                  <a:lnTo>
                    <a:pt x="23235" y="204003"/>
                  </a:lnTo>
                  <a:lnTo>
                    <a:pt x="21048" y="199382"/>
                  </a:lnTo>
                  <a:lnTo>
                    <a:pt x="21048" y="189891"/>
                  </a:lnTo>
                  <a:lnTo>
                    <a:pt x="14803" y="182959"/>
                  </a:lnTo>
                  <a:lnTo>
                    <a:pt x="12679" y="182959"/>
                  </a:lnTo>
                  <a:lnTo>
                    <a:pt x="10493" y="185270"/>
                  </a:lnTo>
                  <a:lnTo>
                    <a:pt x="10493" y="187580"/>
                  </a:lnTo>
                  <a:lnTo>
                    <a:pt x="8370" y="192201"/>
                  </a:lnTo>
                  <a:lnTo>
                    <a:pt x="6246" y="194511"/>
                  </a:lnTo>
                  <a:lnTo>
                    <a:pt x="6246" y="196822"/>
                  </a:lnTo>
                  <a:lnTo>
                    <a:pt x="0" y="201505"/>
                  </a:lnTo>
                  <a:lnTo>
                    <a:pt x="0" y="203815"/>
                  </a:lnTo>
                  <a:lnTo>
                    <a:pt x="2186" y="208436"/>
                  </a:lnTo>
                  <a:lnTo>
                    <a:pt x="2186" y="213057"/>
                  </a:lnTo>
                  <a:lnTo>
                    <a:pt x="12929" y="224609"/>
                  </a:lnTo>
                  <a:lnTo>
                    <a:pt x="15052" y="231540"/>
                  </a:lnTo>
                  <a:lnTo>
                    <a:pt x="15052" y="250273"/>
                  </a:lnTo>
                  <a:lnTo>
                    <a:pt x="17239" y="259515"/>
                  </a:lnTo>
                  <a:lnTo>
                    <a:pt x="19362" y="266509"/>
                  </a:lnTo>
                  <a:lnTo>
                    <a:pt x="25608" y="275750"/>
                  </a:lnTo>
                  <a:lnTo>
                    <a:pt x="34227" y="284992"/>
                  </a:lnTo>
                  <a:lnTo>
                    <a:pt x="40473" y="294234"/>
                  </a:lnTo>
                  <a:lnTo>
                    <a:pt x="42597" y="303475"/>
                  </a:lnTo>
                  <a:lnTo>
                    <a:pt x="42597" y="322208"/>
                  </a:lnTo>
                  <a:lnTo>
                    <a:pt x="40473" y="326829"/>
                  </a:lnTo>
                  <a:lnTo>
                    <a:pt x="40473" y="329202"/>
                  </a:lnTo>
                  <a:lnTo>
                    <a:pt x="31854" y="329202"/>
                  </a:lnTo>
                  <a:lnTo>
                    <a:pt x="31854" y="338443"/>
                  </a:lnTo>
                  <a:lnTo>
                    <a:pt x="34040" y="343064"/>
                  </a:lnTo>
                  <a:lnTo>
                    <a:pt x="38287" y="349996"/>
                  </a:lnTo>
                  <a:lnTo>
                    <a:pt x="40473" y="354616"/>
                  </a:lnTo>
                  <a:lnTo>
                    <a:pt x="40473" y="370789"/>
                  </a:lnTo>
                  <a:lnTo>
                    <a:pt x="42597" y="375410"/>
                  </a:lnTo>
                  <a:lnTo>
                    <a:pt x="42597" y="377221"/>
                  </a:lnTo>
                  <a:lnTo>
                    <a:pt x="44908" y="377221"/>
                  </a:lnTo>
                  <a:lnTo>
                    <a:pt x="44908" y="374910"/>
                  </a:lnTo>
                  <a:lnTo>
                    <a:pt x="47031" y="372600"/>
                  </a:lnTo>
                  <a:lnTo>
                    <a:pt x="51154" y="372600"/>
                  </a:lnTo>
                  <a:lnTo>
                    <a:pt x="53277" y="374910"/>
                  </a:lnTo>
                  <a:lnTo>
                    <a:pt x="64020" y="379531"/>
                  </a:lnTo>
                  <a:lnTo>
                    <a:pt x="64020" y="384152"/>
                  </a:lnTo>
                  <a:lnTo>
                    <a:pt x="72639" y="393456"/>
                  </a:lnTo>
                  <a:lnTo>
                    <a:pt x="76886" y="393456"/>
                  </a:lnTo>
                  <a:lnTo>
                    <a:pt x="85506" y="388773"/>
                  </a:lnTo>
                  <a:lnTo>
                    <a:pt x="87629" y="384152"/>
                  </a:lnTo>
                  <a:lnTo>
                    <a:pt x="89815" y="381842"/>
                  </a:lnTo>
                  <a:lnTo>
                    <a:pt x="94063" y="379531"/>
                  </a:lnTo>
                  <a:lnTo>
                    <a:pt x="104806" y="379531"/>
                  </a:lnTo>
                  <a:lnTo>
                    <a:pt x="109115" y="381842"/>
                  </a:lnTo>
                  <a:lnTo>
                    <a:pt x="126104" y="381842"/>
                  </a:lnTo>
                  <a:lnTo>
                    <a:pt x="126104" y="379531"/>
                  </a:lnTo>
                  <a:lnTo>
                    <a:pt x="128290" y="377221"/>
                  </a:lnTo>
                  <a:lnTo>
                    <a:pt x="128290" y="372600"/>
                  </a:lnTo>
                  <a:lnTo>
                    <a:pt x="130413" y="370290"/>
                  </a:lnTo>
                  <a:lnTo>
                    <a:pt x="134723" y="367979"/>
                  </a:lnTo>
                  <a:lnTo>
                    <a:pt x="145466" y="367979"/>
                  </a:lnTo>
                  <a:lnTo>
                    <a:pt x="149775" y="370290"/>
                  </a:lnTo>
                  <a:lnTo>
                    <a:pt x="154023" y="370290"/>
                  </a:lnTo>
                  <a:lnTo>
                    <a:pt x="156209" y="372600"/>
                  </a:lnTo>
                  <a:lnTo>
                    <a:pt x="158332" y="370290"/>
                  </a:lnTo>
                  <a:lnTo>
                    <a:pt x="162642" y="370290"/>
                  </a:lnTo>
                  <a:lnTo>
                    <a:pt x="166952" y="367979"/>
                  </a:lnTo>
                  <a:lnTo>
                    <a:pt x="179818" y="367979"/>
                  </a:lnTo>
                  <a:lnTo>
                    <a:pt x="186064" y="370290"/>
                  </a:lnTo>
                  <a:lnTo>
                    <a:pt x="190373" y="372600"/>
                  </a:lnTo>
                  <a:lnTo>
                    <a:pt x="196619" y="372600"/>
                  </a:lnTo>
                  <a:lnTo>
                    <a:pt x="198743" y="370290"/>
                  </a:lnTo>
                  <a:lnTo>
                    <a:pt x="203053" y="367979"/>
                  </a:lnTo>
                  <a:lnTo>
                    <a:pt x="215982" y="367979"/>
                  </a:lnTo>
                  <a:lnTo>
                    <a:pt x="220229" y="365669"/>
                  </a:lnTo>
                  <a:lnTo>
                    <a:pt x="222415" y="363359"/>
                  </a:lnTo>
                  <a:lnTo>
                    <a:pt x="226662" y="361048"/>
                  </a:lnTo>
                  <a:lnTo>
                    <a:pt x="244775" y="361048"/>
                  </a:lnTo>
                  <a:lnTo>
                    <a:pt x="253332" y="356427"/>
                  </a:lnTo>
                  <a:lnTo>
                    <a:pt x="257641" y="351806"/>
                  </a:lnTo>
                  <a:lnTo>
                    <a:pt x="263887" y="347186"/>
                  </a:lnTo>
                  <a:lnTo>
                    <a:pt x="276754" y="333323"/>
                  </a:lnTo>
                  <a:lnTo>
                    <a:pt x="281063" y="331013"/>
                  </a:lnTo>
                  <a:lnTo>
                    <a:pt x="287309" y="326329"/>
                  </a:lnTo>
                  <a:lnTo>
                    <a:pt x="321724" y="289363"/>
                  </a:lnTo>
                  <a:lnTo>
                    <a:pt x="327970" y="289363"/>
                  </a:lnTo>
                  <a:lnTo>
                    <a:pt x="330093" y="287053"/>
                  </a:lnTo>
                  <a:lnTo>
                    <a:pt x="342960" y="268319"/>
                  </a:lnTo>
                  <a:lnTo>
                    <a:pt x="347269" y="259015"/>
                  </a:lnTo>
                  <a:lnTo>
                    <a:pt x="351579" y="252084"/>
                  </a:lnTo>
                  <a:lnTo>
                    <a:pt x="353703" y="247463"/>
                  </a:lnTo>
                  <a:lnTo>
                    <a:pt x="358012" y="233601"/>
                  </a:lnTo>
                  <a:lnTo>
                    <a:pt x="362322" y="226670"/>
                  </a:lnTo>
                  <a:lnTo>
                    <a:pt x="364445" y="222049"/>
                  </a:lnTo>
                  <a:lnTo>
                    <a:pt x="366632" y="219739"/>
                  </a:lnTo>
                  <a:lnTo>
                    <a:pt x="370879" y="217428"/>
                  </a:lnTo>
                  <a:lnTo>
                    <a:pt x="375188" y="212807"/>
                  </a:lnTo>
                  <a:lnTo>
                    <a:pt x="381434" y="210497"/>
                  </a:lnTo>
                  <a:lnTo>
                    <a:pt x="387680" y="205876"/>
                  </a:lnTo>
                  <a:lnTo>
                    <a:pt x="391927" y="196572"/>
                  </a:lnTo>
                  <a:lnTo>
                    <a:pt x="391927" y="191951"/>
                  </a:lnTo>
                  <a:lnTo>
                    <a:pt x="394113" y="187331"/>
                  </a:lnTo>
                  <a:lnTo>
                    <a:pt x="396237" y="180399"/>
                  </a:lnTo>
                  <a:lnTo>
                    <a:pt x="398361" y="175778"/>
                  </a:lnTo>
                  <a:lnTo>
                    <a:pt x="400547" y="173468"/>
                  </a:lnTo>
                  <a:lnTo>
                    <a:pt x="400547" y="168847"/>
                  </a:lnTo>
                  <a:lnTo>
                    <a:pt x="402670" y="166537"/>
                  </a:lnTo>
                  <a:lnTo>
                    <a:pt x="402670" y="159606"/>
                  </a:lnTo>
                  <a:lnTo>
                    <a:pt x="404856" y="152674"/>
                  </a:lnTo>
                  <a:lnTo>
                    <a:pt x="402670" y="148053"/>
                  </a:lnTo>
                  <a:close/>
                </a:path>
              </a:pathLst>
            </a:custGeom>
            <a:solidFill>
              <a:srgbClr val="FF0000"/>
            </a:solidFill>
            <a:ln w="6245" cap="flat">
              <a:noFill/>
              <a:prstDash val="solid"/>
              <a:miter/>
            </a:ln>
          </p:spPr>
          <p:txBody>
            <a:bodyPr rtlCol="0" anchor="ctr"/>
            <a:lstStyle/>
            <a:p>
              <a:endParaRPr lang="en-US" noProof="0" dirty="0"/>
            </a:p>
          </p:txBody>
        </p:sp>
        <p:sp>
          <p:nvSpPr>
            <p:cNvPr id="5286" name="Serbest Form 5285">
              <a:extLst>
                <a:ext uri="{FF2B5EF4-FFF2-40B4-BE49-F238E27FC236}">
                  <a16:creationId xmlns:a16="http://schemas.microsoft.com/office/drawing/2014/main" id="{C4216EEC-E9E5-D44A-AB24-00A126CACA05}"/>
                </a:ext>
              </a:extLst>
            </p:cNvPr>
            <p:cNvSpPr/>
            <p:nvPr/>
          </p:nvSpPr>
          <p:spPr>
            <a:xfrm>
              <a:off x="7136008" y="1349499"/>
              <a:ext cx="329780" cy="291673"/>
            </a:xfrm>
            <a:custGeom>
              <a:avLst/>
              <a:gdLst>
                <a:gd name="connsiteX0" fmla="*/ 325409 w 329780"/>
                <a:gd name="connsiteY0" fmla="*/ 42649 h 291673"/>
                <a:gd name="connsiteX1" fmla="*/ 325409 w 329780"/>
                <a:gd name="connsiteY1" fmla="*/ 37903 h 291673"/>
                <a:gd name="connsiteX2" fmla="*/ 329781 w 329780"/>
                <a:gd name="connsiteY2" fmla="*/ 37903 h 291673"/>
                <a:gd name="connsiteX3" fmla="*/ 327595 w 329780"/>
                <a:gd name="connsiteY3" fmla="*/ 35530 h 291673"/>
                <a:gd name="connsiteX4" fmla="*/ 318851 w 329780"/>
                <a:gd name="connsiteY4" fmla="*/ 35530 h 291673"/>
                <a:gd name="connsiteX5" fmla="*/ 305797 w 329780"/>
                <a:gd name="connsiteY5" fmla="*/ 40276 h 291673"/>
                <a:gd name="connsiteX6" fmla="*/ 305797 w 329780"/>
                <a:gd name="connsiteY6" fmla="*/ 33158 h 291673"/>
                <a:gd name="connsiteX7" fmla="*/ 297053 w 329780"/>
                <a:gd name="connsiteY7" fmla="*/ 33158 h 291673"/>
                <a:gd name="connsiteX8" fmla="*/ 288308 w 329780"/>
                <a:gd name="connsiteY8" fmla="*/ 37903 h 291673"/>
                <a:gd name="connsiteX9" fmla="*/ 286122 w 329780"/>
                <a:gd name="connsiteY9" fmla="*/ 40276 h 291673"/>
                <a:gd name="connsiteX10" fmla="*/ 283936 w 329780"/>
                <a:gd name="connsiteY10" fmla="*/ 45022 h 291673"/>
                <a:gd name="connsiteX11" fmla="*/ 281750 w 329780"/>
                <a:gd name="connsiteY11" fmla="*/ 47395 h 291673"/>
                <a:gd name="connsiteX12" fmla="*/ 275192 w 329780"/>
                <a:gd name="connsiteY12" fmla="*/ 47395 h 291673"/>
                <a:gd name="connsiteX13" fmla="*/ 273006 w 329780"/>
                <a:gd name="connsiteY13" fmla="*/ 49767 h 291673"/>
                <a:gd name="connsiteX14" fmla="*/ 270820 w 329780"/>
                <a:gd name="connsiteY14" fmla="*/ 54513 h 291673"/>
                <a:gd name="connsiteX15" fmla="*/ 266448 w 329780"/>
                <a:gd name="connsiteY15" fmla="*/ 56886 h 291673"/>
                <a:gd name="connsiteX16" fmla="*/ 264262 w 329780"/>
                <a:gd name="connsiteY16" fmla="*/ 59259 h 291673"/>
                <a:gd name="connsiteX17" fmla="*/ 262076 w 329780"/>
                <a:gd name="connsiteY17" fmla="*/ 59259 h 291673"/>
                <a:gd name="connsiteX18" fmla="*/ 251145 w 329780"/>
                <a:gd name="connsiteY18" fmla="*/ 47395 h 291673"/>
                <a:gd name="connsiteX19" fmla="*/ 251145 w 329780"/>
                <a:gd name="connsiteY19" fmla="*/ 45022 h 291673"/>
                <a:gd name="connsiteX20" fmla="*/ 246774 w 329780"/>
                <a:gd name="connsiteY20" fmla="*/ 18920 h 291673"/>
                <a:gd name="connsiteX21" fmla="*/ 240215 w 329780"/>
                <a:gd name="connsiteY21" fmla="*/ 18920 h 291673"/>
                <a:gd name="connsiteX22" fmla="*/ 240215 w 329780"/>
                <a:gd name="connsiteY22" fmla="*/ 7119 h 291673"/>
                <a:gd name="connsiteX23" fmla="*/ 233720 w 329780"/>
                <a:gd name="connsiteY23" fmla="*/ 0 h 291673"/>
                <a:gd name="connsiteX24" fmla="*/ 227162 w 329780"/>
                <a:gd name="connsiteY24" fmla="*/ 0 h 291673"/>
                <a:gd name="connsiteX25" fmla="*/ 224975 w 329780"/>
                <a:gd name="connsiteY25" fmla="*/ 2373 h 291673"/>
                <a:gd name="connsiteX26" fmla="*/ 224975 w 329780"/>
                <a:gd name="connsiteY26" fmla="*/ 11864 h 291673"/>
                <a:gd name="connsiteX27" fmla="*/ 222789 w 329780"/>
                <a:gd name="connsiteY27" fmla="*/ 14175 h 291673"/>
                <a:gd name="connsiteX28" fmla="*/ 220604 w 329780"/>
                <a:gd name="connsiteY28" fmla="*/ 14175 h 291673"/>
                <a:gd name="connsiteX29" fmla="*/ 216231 w 329780"/>
                <a:gd name="connsiteY29" fmla="*/ 18920 h 291673"/>
                <a:gd name="connsiteX30" fmla="*/ 216231 w 329780"/>
                <a:gd name="connsiteY30" fmla="*/ 21293 h 291673"/>
                <a:gd name="connsiteX31" fmla="*/ 218417 w 329780"/>
                <a:gd name="connsiteY31" fmla="*/ 23666 h 291673"/>
                <a:gd name="connsiteX32" fmla="*/ 220604 w 329780"/>
                <a:gd name="connsiteY32" fmla="*/ 23666 h 291673"/>
                <a:gd name="connsiteX33" fmla="*/ 218417 w 329780"/>
                <a:gd name="connsiteY33" fmla="*/ 33158 h 291673"/>
                <a:gd name="connsiteX34" fmla="*/ 214045 w 329780"/>
                <a:gd name="connsiteY34" fmla="*/ 28412 h 291673"/>
                <a:gd name="connsiteX35" fmla="*/ 207487 w 329780"/>
                <a:gd name="connsiteY35" fmla="*/ 28412 h 291673"/>
                <a:gd name="connsiteX36" fmla="*/ 203115 w 329780"/>
                <a:gd name="connsiteY36" fmla="*/ 30785 h 291673"/>
                <a:gd name="connsiteX37" fmla="*/ 198743 w 329780"/>
                <a:gd name="connsiteY37" fmla="*/ 35530 h 291673"/>
                <a:gd name="connsiteX38" fmla="*/ 198743 w 329780"/>
                <a:gd name="connsiteY38" fmla="*/ 47395 h 291673"/>
                <a:gd name="connsiteX39" fmla="*/ 196557 w 329780"/>
                <a:gd name="connsiteY39" fmla="*/ 47395 h 291673"/>
                <a:gd name="connsiteX40" fmla="*/ 194371 w 329780"/>
                <a:gd name="connsiteY40" fmla="*/ 45022 h 291673"/>
                <a:gd name="connsiteX41" fmla="*/ 192185 w 329780"/>
                <a:gd name="connsiteY41" fmla="*/ 40276 h 291673"/>
                <a:gd name="connsiteX42" fmla="*/ 189999 w 329780"/>
                <a:gd name="connsiteY42" fmla="*/ 37903 h 291673"/>
                <a:gd name="connsiteX43" fmla="*/ 185627 w 329780"/>
                <a:gd name="connsiteY43" fmla="*/ 37903 h 291673"/>
                <a:gd name="connsiteX44" fmla="*/ 183441 w 329780"/>
                <a:gd name="connsiteY44" fmla="*/ 40276 h 291673"/>
                <a:gd name="connsiteX45" fmla="*/ 179068 w 329780"/>
                <a:gd name="connsiteY45" fmla="*/ 42649 h 291673"/>
                <a:gd name="connsiteX46" fmla="*/ 172510 w 329780"/>
                <a:gd name="connsiteY46" fmla="*/ 49767 h 291673"/>
                <a:gd name="connsiteX47" fmla="*/ 170324 w 329780"/>
                <a:gd name="connsiteY47" fmla="*/ 49767 h 291673"/>
                <a:gd name="connsiteX48" fmla="*/ 165952 w 329780"/>
                <a:gd name="connsiteY48" fmla="*/ 45022 h 291673"/>
                <a:gd name="connsiteX49" fmla="*/ 161643 w 329780"/>
                <a:gd name="connsiteY49" fmla="*/ 42649 h 291673"/>
                <a:gd name="connsiteX50" fmla="*/ 159456 w 329780"/>
                <a:gd name="connsiteY50" fmla="*/ 40276 h 291673"/>
                <a:gd name="connsiteX51" fmla="*/ 155084 w 329780"/>
                <a:gd name="connsiteY51" fmla="*/ 40276 h 291673"/>
                <a:gd name="connsiteX52" fmla="*/ 150712 w 329780"/>
                <a:gd name="connsiteY52" fmla="*/ 42649 h 291673"/>
                <a:gd name="connsiteX53" fmla="*/ 144154 w 329780"/>
                <a:gd name="connsiteY53" fmla="*/ 33158 h 291673"/>
                <a:gd name="connsiteX54" fmla="*/ 139782 w 329780"/>
                <a:gd name="connsiteY54" fmla="*/ 37903 h 291673"/>
                <a:gd name="connsiteX55" fmla="*/ 124480 w 329780"/>
                <a:gd name="connsiteY55" fmla="*/ 37903 h 291673"/>
                <a:gd name="connsiteX56" fmla="*/ 120108 w 329780"/>
                <a:gd name="connsiteY56" fmla="*/ 35530 h 291673"/>
                <a:gd name="connsiteX57" fmla="*/ 117922 w 329780"/>
                <a:gd name="connsiteY57" fmla="*/ 33158 h 291673"/>
                <a:gd name="connsiteX58" fmla="*/ 113550 w 329780"/>
                <a:gd name="connsiteY58" fmla="*/ 30785 h 291673"/>
                <a:gd name="connsiteX59" fmla="*/ 109177 w 329780"/>
                <a:gd name="connsiteY59" fmla="*/ 30785 h 291673"/>
                <a:gd name="connsiteX60" fmla="*/ 109177 w 329780"/>
                <a:gd name="connsiteY60" fmla="*/ 40276 h 291673"/>
                <a:gd name="connsiteX61" fmla="*/ 96061 w 329780"/>
                <a:gd name="connsiteY61" fmla="*/ 40276 h 291673"/>
                <a:gd name="connsiteX62" fmla="*/ 91689 w 329780"/>
                <a:gd name="connsiteY62" fmla="*/ 42649 h 291673"/>
                <a:gd name="connsiteX63" fmla="*/ 89503 w 329780"/>
                <a:gd name="connsiteY63" fmla="*/ 47395 h 291673"/>
                <a:gd name="connsiteX64" fmla="*/ 89503 w 329780"/>
                <a:gd name="connsiteY64" fmla="*/ 71123 h 291673"/>
                <a:gd name="connsiteX65" fmla="*/ 85193 w 329780"/>
                <a:gd name="connsiteY65" fmla="*/ 71123 h 291673"/>
                <a:gd name="connsiteX66" fmla="*/ 80821 w 329780"/>
                <a:gd name="connsiteY66" fmla="*/ 73496 h 291673"/>
                <a:gd name="connsiteX67" fmla="*/ 78635 w 329780"/>
                <a:gd name="connsiteY67" fmla="*/ 78242 h 291673"/>
                <a:gd name="connsiteX68" fmla="*/ 65519 w 329780"/>
                <a:gd name="connsiteY68" fmla="*/ 85360 h 291673"/>
                <a:gd name="connsiteX69" fmla="*/ 61147 w 329780"/>
                <a:gd name="connsiteY69" fmla="*/ 85360 h 291673"/>
                <a:gd name="connsiteX70" fmla="*/ 61147 w 329780"/>
                <a:gd name="connsiteY70" fmla="*/ 90106 h 291673"/>
                <a:gd name="connsiteX71" fmla="*/ 56775 w 329780"/>
                <a:gd name="connsiteY71" fmla="*/ 99597 h 291673"/>
                <a:gd name="connsiteX72" fmla="*/ 54589 w 329780"/>
                <a:gd name="connsiteY72" fmla="*/ 101970 h 291673"/>
                <a:gd name="connsiteX73" fmla="*/ 50217 w 329780"/>
                <a:gd name="connsiteY73" fmla="*/ 104343 h 291673"/>
                <a:gd name="connsiteX74" fmla="*/ 41472 w 329780"/>
                <a:gd name="connsiteY74" fmla="*/ 104343 h 291673"/>
                <a:gd name="connsiteX75" fmla="*/ 32728 w 329780"/>
                <a:gd name="connsiteY75" fmla="*/ 94852 h 291673"/>
                <a:gd name="connsiteX76" fmla="*/ 30542 w 329780"/>
                <a:gd name="connsiteY76" fmla="*/ 94852 h 291673"/>
                <a:gd name="connsiteX77" fmla="*/ 28356 w 329780"/>
                <a:gd name="connsiteY77" fmla="*/ 97224 h 291673"/>
                <a:gd name="connsiteX78" fmla="*/ 23984 w 329780"/>
                <a:gd name="connsiteY78" fmla="*/ 97224 h 291673"/>
                <a:gd name="connsiteX79" fmla="*/ 21798 w 329780"/>
                <a:gd name="connsiteY79" fmla="*/ 94852 h 291673"/>
                <a:gd name="connsiteX80" fmla="*/ 17488 w 329780"/>
                <a:gd name="connsiteY80" fmla="*/ 94852 h 291673"/>
                <a:gd name="connsiteX81" fmla="*/ 15240 w 329780"/>
                <a:gd name="connsiteY81" fmla="*/ 92479 h 291673"/>
                <a:gd name="connsiteX82" fmla="*/ 13054 w 329780"/>
                <a:gd name="connsiteY82" fmla="*/ 94852 h 291673"/>
                <a:gd name="connsiteX83" fmla="*/ 10930 w 329780"/>
                <a:gd name="connsiteY83" fmla="*/ 99597 h 291673"/>
                <a:gd name="connsiteX84" fmla="*/ 10930 w 329780"/>
                <a:gd name="connsiteY84" fmla="*/ 101970 h 291673"/>
                <a:gd name="connsiteX85" fmla="*/ 13054 w 329780"/>
                <a:gd name="connsiteY85" fmla="*/ 106716 h 291673"/>
                <a:gd name="connsiteX86" fmla="*/ 13054 w 329780"/>
                <a:gd name="connsiteY86" fmla="*/ 116207 h 291673"/>
                <a:gd name="connsiteX87" fmla="*/ 15240 w 329780"/>
                <a:gd name="connsiteY87" fmla="*/ 118580 h 291673"/>
                <a:gd name="connsiteX88" fmla="*/ 15240 w 329780"/>
                <a:gd name="connsiteY88" fmla="*/ 120953 h 291673"/>
                <a:gd name="connsiteX89" fmla="*/ 6558 w 329780"/>
                <a:gd name="connsiteY89" fmla="*/ 123263 h 291673"/>
                <a:gd name="connsiteX90" fmla="*/ 10930 w 329780"/>
                <a:gd name="connsiteY90" fmla="*/ 130382 h 291673"/>
                <a:gd name="connsiteX91" fmla="*/ 8744 w 329780"/>
                <a:gd name="connsiteY91" fmla="*/ 130382 h 291673"/>
                <a:gd name="connsiteX92" fmla="*/ 6558 w 329780"/>
                <a:gd name="connsiteY92" fmla="*/ 132755 h 291673"/>
                <a:gd name="connsiteX93" fmla="*/ 2186 w 329780"/>
                <a:gd name="connsiteY93" fmla="*/ 135128 h 291673"/>
                <a:gd name="connsiteX94" fmla="*/ 0 w 329780"/>
                <a:gd name="connsiteY94" fmla="*/ 137500 h 291673"/>
                <a:gd name="connsiteX95" fmla="*/ 0 w 329780"/>
                <a:gd name="connsiteY95" fmla="*/ 139873 h 291673"/>
                <a:gd name="connsiteX96" fmla="*/ 4372 w 329780"/>
                <a:gd name="connsiteY96" fmla="*/ 144619 h 291673"/>
                <a:gd name="connsiteX97" fmla="*/ 4372 w 329780"/>
                <a:gd name="connsiteY97" fmla="*/ 156483 h 291673"/>
                <a:gd name="connsiteX98" fmla="*/ 13054 w 329780"/>
                <a:gd name="connsiteY98" fmla="*/ 156483 h 291673"/>
                <a:gd name="connsiteX99" fmla="*/ 15240 w 329780"/>
                <a:gd name="connsiteY99" fmla="*/ 158856 h 291673"/>
                <a:gd name="connsiteX100" fmla="*/ 15240 w 329780"/>
                <a:gd name="connsiteY100" fmla="*/ 161229 h 291673"/>
                <a:gd name="connsiteX101" fmla="*/ 8744 w 329780"/>
                <a:gd name="connsiteY101" fmla="*/ 168348 h 291673"/>
                <a:gd name="connsiteX102" fmla="*/ 6558 w 329780"/>
                <a:gd name="connsiteY102" fmla="*/ 173093 h 291673"/>
                <a:gd name="connsiteX103" fmla="*/ 10930 w 329780"/>
                <a:gd name="connsiteY103" fmla="*/ 182585 h 291673"/>
                <a:gd name="connsiteX104" fmla="*/ 15240 w 329780"/>
                <a:gd name="connsiteY104" fmla="*/ 189703 h 291673"/>
                <a:gd name="connsiteX105" fmla="*/ 19612 w 329780"/>
                <a:gd name="connsiteY105" fmla="*/ 199195 h 291673"/>
                <a:gd name="connsiteX106" fmla="*/ 21798 w 329780"/>
                <a:gd name="connsiteY106" fmla="*/ 201567 h 291673"/>
                <a:gd name="connsiteX107" fmla="*/ 21798 w 329780"/>
                <a:gd name="connsiteY107" fmla="*/ 222923 h 291673"/>
                <a:gd name="connsiteX108" fmla="*/ 23984 w 329780"/>
                <a:gd name="connsiteY108" fmla="*/ 225296 h 291673"/>
                <a:gd name="connsiteX109" fmla="*/ 26170 w 329780"/>
                <a:gd name="connsiteY109" fmla="*/ 225296 h 291673"/>
                <a:gd name="connsiteX110" fmla="*/ 30542 w 329780"/>
                <a:gd name="connsiteY110" fmla="*/ 227669 h 291673"/>
                <a:gd name="connsiteX111" fmla="*/ 43658 w 329780"/>
                <a:gd name="connsiteY111" fmla="*/ 227669 h 291673"/>
                <a:gd name="connsiteX112" fmla="*/ 45844 w 329780"/>
                <a:gd name="connsiteY112" fmla="*/ 229979 h 291673"/>
                <a:gd name="connsiteX113" fmla="*/ 50217 w 329780"/>
                <a:gd name="connsiteY113" fmla="*/ 239471 h 291673"/>
                <a:gd name="connsiteX114" fmla="*/ 41472 w 329780"/>
                <a:gd name="connsiteY114" fmla="*/ 258453 h 291673"/>
                <a:gd name="connsiteX115" fmla="*/ 39286 w 329780"/>
                <a:gd name="connsiteY115" fmla="*/ 260826 h 291673"/>
                <a:gd name="connsiteX116" fmla="*/ 37100 w 329780"/>
                <a:gd name="connsiteY116" fmla="*/ 265572 h 291673"/>
                <a:gd name="connsiteX117" fmla="*/ 30542 w 329780"/>
                <a:gd name="connsiteY117" fmla="*/ 272691 h 291673"/>
                <a:gd name="connsiteX118" fmla="*/ 30542 w 329780"/>
                <a:gd name="connsiteY118" fmla="*/ 277436 h 291673"/>
                <a:gd name="connsiteX119" fmla="*/ 43658 w 329780"/>
                <a:gd name="connsiteY119" fmla="*/ 277436 h 291673"/>
                <a:gd name="connsiteX120" fmla="*/ 48031 w 329780"/>
                <a:gd name="connsiteY120" fmla="*/ 279809 h 291673"/>
                <a:gd name="connsiteX121" fmla="*/ 54589 w 329780"/>
                <a:gd name="connsiteY121" fmla="*/ 284555 h 291673"/>
                <a:gd name="connsiteX122" fmla="*/ 61147 w 329780"/>
                <a:gd name="connsiteY122" fmla="*/ 286928 h 291673"/>
                <a:gd name="connsiteX123" fmla="*/ 69891 w 329780"/>
                <a:gd name="connsiteY123" fmla="*/ 291673 h 291673"/>
                <a:gd name="connsiteX124" fmla="*/ 76449 w 329780"/>
                <a:gd name="connsiteY124" fmla="*/ 291673 h 291673"/>
                <a:gd name="connsiteX125" fmla="*/ 83007 w 329780"/>
                <a:gd name="connsiteY125" fmla="*/ 289300 h 291673"/>
                <a:gd name="connsiteX126" fmla="*/ 85193 w 329780"/>
                <a:gd name="connsiteY126" fmla="*/ 289300 h 291673"/>
                <a:gd name="connsiteX127" fmla="*/ 87379 w 329780"/>
                <a:gd name="connsiteY127" fmla="*/ 286928 h 291673"/>
                <a:gd name="connsiteX128" fmla="*/ 106991 w 329780"/>
                <a:gd name="connsiteY128" fmla="*/ 286928 h 291673"/>
                <a:gd name="connsiteX129" fmla="*/ 106991 w 329780"/>
                <a:gd name="connsiteY129" fmla="*/ 289300 h 291673"/>
                <a:gd name="connsiteX130" fmla="*/ 115735 w 329780"/>
                <a:gd name="connsiteY130" fmla="*/ 289300 h 291673"/>
                <a:gd name="connsiteX131" fmla="*/ 117922 w 329780"/>
                <a:gd name="connsiteY131" fmla="*/ 286928 h 291673"/>
                <a:gd name="connsiteX132" fmla="*/ 126666 w 329780"/>
                <a:gd name="connsiteY132" fmla="*/ 286928 h 291673"/>
                <a:gd name="connsiteX133" fmla="*/ 133224 w 329780"/>
                <a:gd name="connsiteY133" fmla="*/ 284555 h 291673"/>
                <a:gd name="connsiteX134" fmla="*/ 144154 w 329780"/>
                <a:gd name="connsiteY134" fmla="*/ 284555 h 291673"/>
                <a:gd name="connsiteX135" fmla="*/ 161643 w 329780"/>
                <a:gd name="connsiteY135" fmla="*/ 275063 h 291673"/>
                <a:gd name="connsiteX136" fmla="*/ 163766 w 329780"/>
                <a:gd name="connsiteY136" fmla="*/ 275063 h 291673"/>
                <a:gd name="connsiteX137" fmla="*/ 165952 w 329780"/>
                <a:gd name="connsiteY137" fmla="*/ 272691 h 291673"/>
                <a:gd name="connsiteX138" fmla="*/ 165952 w 329780"/>
                <a:gd name="connsiteY138" fmla="*/ 260826 h 291673"/>
                <a:gd name="connsiteX139" fmla="*/ 163766 w 329780"/>
                <a:gd name="connsiteY139" fmla="*/ 258453 h 291673"/>
                <a:gd name="connsiteX140" fmla="*/ 163766 w 329780"/>
                <a:gd name="connsiteY140" fmla="*/ 251335 h 291673"/>
                <a:gd name="connsiteX141" fmla="*/ 161643 w 329780"/>
                <a:gd name="connsiteY141" fmla="*/ 246589 h 291673"/>
                <a:gd name="connsiteX142" fmla="*/ 161643 w 329780"/>
                <a:gd name="connsiteY142" fmla="*/ 239471 h 291673"/>
                <a:gd name="connsiteX143" fmla="*/ 163766 w 329780"/>
                <a:gd name="connsiteY143" fmla="*/ 234725 h 291673"/>
                <a:gd name="connsiteX144" fmla="*/ 168138 w 329780"/>
                <a:gd name="connsiteY144" fmla="*/ 232352 h 291673"/>
                <a:gd name="connsiteX145" fmla="*/ 170324 w 329780"/>
                <a:gd name="connsiteY145" fmla="*/ 227669 h 291673"/>
                <a:gd name="connsiteX146" fmla="*/ 176883 w 329780"/>
                <a:gd name="connsiteY146" fmla="*/ 227669 h 291673"/>
                <a:gd name="connsiteX147" fmla="*/ 176883 w 329780"/>
                <a:gd name="connsiteY147" fmla="*/ 232352 h 291673"/>
                <a:gd name="connsiteX148" fmla="*/ 192185 w 329780"/>
                <a:gd name="connsiteY148" fmla="*/ 232352 h 291673"/>
                <a:gd name="connsiteX149" fmla="*/ 194371 w 329780"/>
                <a:gd name="connsiteY149" fmla="*/ 229979 h 291673"/>
                <a:gd name="connsiteX150" fmla="*/ 194371 w 329780"/>
                <a:gd name="connsiteY150" fmla="*/ 227669 h 291673"/>
                <a:gd name="connsiteX151" fmla="*/ 192185 w 329780"/>
                <a:gd name="connsiteY151" fmla="*/ 225296 h 291673"/>
                <a:gd name="connsiteX152" fmla="*/ 189999 w 329780"/>
                <a:gd name="connsiteY152" fmla="*/ 225296 h 291673"/>
                <a:gd name="connsiteX153" fmla="*/ 189999 w 329780"/>
                <a:gd name="connsiteY153" fmla="*/ 222923 h 291673"/>
                <a:gd name="connsiteX154" fmla="*/ 192185 w 329780"/>
                <a:gd name="connsiteY154" fmla="*/ 220550 h 291673"/>
                <a:gd name="connsiteX155" fmla="*/ 194371 w 329780"/>
                <a:gd name="connsiteY155" fmla="*/ 220550 h 291673"/>
                <a:gd name="connsiteX156" fmla="*/ 198743 w 329780"/>
                <a:gd name="connsiteY156" fmla="*/ 218177 h 291673"/>
                <a:gd name="connsiteX157" fmla="*/ 200929 w 329780"/>
                <a:gd name="connsiteY157" fmla="*/ 215805 h 291673"/>
                <a:gd name="connsiteX158" fmla="*/ 205301 w 329780"/>
                <a:gd name="connsiteY158" fmla="*/ 213432 h 291673"/>
                <a:gd name="connsiteX159" fmla="*/ 216231 w 329780"/>
                <a:gd name="connsiteY159" fmla="*/ 213432 h 291673"/>
                <a:gd name="connsiteX160" fmla="*/ 216231 w 329780"/>
                <a:gd name="connsiteY160" fmla="*/ 218177 h 291673"/>
                <a:gd name="connsiteX161" fmla="*/ 218417 w 329780"/>
                <a:gd name="connsiteY161" fmla="*/ 220550 h 291673"/>
                <a:gd name="connsiteX162" fmla="*/ 222789 w 329780"/>
                <a:gd name="connsiteY162" fmla="*/ 220550 h 291673"/>
                <a:gd name="connsiteX163" fmla="*/ 227162 w 329780"/>
                <a:gd name="connsiteY163" fmla="*/ 218177 h 291673"/>
                <a:gd name="connsiteX164" fmla="*/ 229348 w 329780"/>
                <a:gd name="connsiteY164" fmla="*/ 213432 h 291673"/>
                <a:gd name="connsiteX165" fmla="*/ 231534 w 329780"/>
                <a:gd name="connsiteY165" fmla="*/ 211059 h 291673"/>
                <a:gd name="connsiteX166" fmla="*/ 231534 w 329780"/>
                <a:gd name="connsiteY166" fmla="*/ 208686 h 291673"/>
                <a:gd name="connsiteX167" fmla="*/ 229348 w 329780"/>
                <a:gd name="connsiteY167" fmla="*/ 206313 h 291673"/>
                <a:gd name="connsiteX168" fmla="*/ 229348 w 329780"/>
                <a:gd name="connsiteY168" fmla="*/ 201567 h 291673"/>
                <a:gd name="connsiteX169" fmla="*/ 227162 w 329780"/>
                <a:gd name="connsiteY169" fmla="*/ 196822 h 291673"/>
                <a:gd name="connsiteX170" fmla="*/ 227162 w 329780"/>
                <a:gd name="connsiteY170" fmla="*/ 189703 h 291673"/>
                <a:gd name="connsiteX171" fmla="*/ 229348 w 329780"/>
                <a:gd name="connsiteY171" fmla="*/ 187330 h 291673"/>
                <a:gd name="connsiteX172" fmla="*/ 231534 w 329780"/>
                <a:gd name="connsiteY172" fmla="*/ 187330 h 291673"/>
                <a:gd name="connsiteX173" fmla="*/ 231534 w 329780"/>
                <a:gd name="connsiteY173" fmla="*/ 173093 h 291673"/>
                <a:gd name="connsiteX174" fmla="*/ 233720 w 329780"/>
                <a:gd name="connsiteY174" fmla="*/ 170720 h 291673"/>
                <a:gd name="connsiteX175" fmla="*/ 240215 w 329780"/>
                <a:gd name="connsiteY175" fmla="*/ 170720 h 291673"/>
                <a:gd name="connsiteX176" fmla="*/ 251145 w 329780"/>
                <a:gd name="connsiteY176" fmla="*/ 163602 h 291673"/>
                <a:gd name="connsiteX177" fmla="*/ 248960 w 329780"/>
                <a:gd name="connsiteY177" fmla="*/ 163602 h 291673"/>
                <a:gd name="connsiteX178" fmla="*/ 244587 w 329780"/>
                <a:gd name="connsiteY178" fmla="*/ 161229 h 291673"/>
                <a:gd name="connsiteX179" fmla="*/ 244587 w 329780"/>
                <a:gd name="connsiteY179" fmla="*/ 158856 h 291673"/>
                <a:gd name="connsiteX180" fmla="*/ 242401 w 329780"/>
                <a:gd name="connsiteY180" fmla="*/ 156483 h 291673"/>
                <a:gd name="connsiteX181" fmla="*/ 242401 w 329780"/>
                <a:gd name="connsiteY181" fmla="*/ 154110 h 291673"/>
                <a:gd name="connsiteX182" fmla="*/ 238092 w 329780"/>
                <a:gd name="connsiteY182" fmla="*/ 151738 h 291673"/>
                <a:gd name="connsiteX183" fmla="*/ 233720 w 329780"/>
                <a:gd name="connsiteY183" fmla="*/ 146992 h 291673"/>
                <a:gd name="connsiteX184" fmla="*/ 233720 w 329780"/>
                <a:gd name="connsiteY184" fmla="*/ 142246 h 291673"/>
                <a:gd name="connsiteX185" fmla="*/ 240215 w 329780"/>
                <a:gd name="connsiteY185" fmla="*/ 142246 h 291673"/>
                <a:gd name="connsiteX186" fmla="*/ 242401 w 329780"/>
                <a:gd name="connsiteY186" fmla="*/ 144619 h 291673"/>
                <a:gd name="connsiteX187" fmla="*/ 248960 w 329780"/>
                <a:gd name="connsiteY187" fmla="*/ 146992 h 291673"/>
                <a:gd name="connsiteX188" fmla="*/ 251145 w 329780"/>
                <a:gd name="connsiteY188" fmla="*/ 146992 h 291673"/>
                <a:gd name="connsiteX189" fmla="*/ 253332 w 329780"/>
                <a:gd name="connsiteY189" fmla="*/ 144619 h 291673"/>
                <a:gd name="connsiteX190" fmla="*/ 259890 w 329780"/>
                <a:gd name="connsiteY190" fmla="*/ 144619 h 291673"/>
                <a:gd name="connsiteX191" fmla="*/ 259890 w 329780"/>
                <a:gd name="connsiteY191" fmla="*/ 132755 h 291673"/>
                <a:gd name="connsiteX192" fmla="*/ 257704 w 329780"/>
                <a:gd name="connsiteY192" fmla="*/ 130382 h 291673"/>
                <a:gd name="connsiteX193" fmla="*/ 257704 w 329780"/>
                <a:gd name="connsiteY193" fmla="*/ 125636 h 291673"/>
                <a:gd name="connsiteX194" fmla="*/ 259890 w 329780"/>
                <a:gd name="connsiteY194" fmla="*/ 120953 h 291673"/>
                <a:gd name="connsiteX195" fmla="*/ 268634 w 329780"/>
                <a:gd name="connsiteY195" fmla="*/ 111462 h 291673"/>
                <a:gd name="connsiteX196" fmla="*/ 268634 w 329780"/>
                <a:gd name="connsiteY196" fmla="*/ 109089 h 291673"/>
                <a:gd name="connsiteX197" fmla="*/ 266448 w 329780"/>
                <a:gd name="connsiteY197" fmla="*/ 104343 h 291673"/>
                <a:gd name="connsiteX198" fmla="*/ 264262 w 329780"/>
                <a:gd name="connsiteY198" fmla="*/ 101970 h 291673"/>
                <a:gd name="connsiteX199" fmla="*/ 264262 w 329780"/>
                <a:gd name="connsiteY199" fmla="*/ 90106 h 291673"/>
                <a:gd name="connsiteX200" fmla="*/ 253332 w 329780"/>
                <a:gd name="connsiteY200" fmla="*/ 78242 h 291673"/>
                <a:gd name="connsiteX201" fmla="*/ 253332 w 329780"/>
                <a:gd name="connsiteY201" fmla="*/ 75869 h 291673"/>
                <a:gd name="connsiteX202" fmla="*/ 255518 w 329780"/>
                <a:gd name="connsiteY202" fmla="*/ 73496 h 291673"/>
                <a:gd name="connsiteX203" fmla="*/ 257704 w 329780"/>
                <a:gd name="connsiteY203" fmla="*/ 68750 h 291673"/>
                <a:gd name="connsiteX204" fmla="*/ 259890 w 329780"/>
                <a:gd name="connsiteY204" fmla="*/ 66377 h 291673"/>
                <a:gd name="connsiteX205" fmla="*/ 268634 w 329780"/>
                <a:gd name="connsiteY205" fmla="*/ 61632 h 291673"/>
                <a:gd name="connsiteX206" fmla="*/ 270820 w 329780"/>
                <a:gd name="connsiteY206" fmla="*/ 59259 h 291673"/>
                <a:gd name="connsiteX207" fmla="*/ 279564 w 329780"/>
                <a:gd name="connsiteY207" fmla="*/ 54513 h 291673"/>
                <a:gd name="connsiteX208" fmla="*/ 281750 w 329780"/>
                <a:gd name="connsiteY208" fmla="*/ 54513 h 291673"/>
                <a:gd name="connsiteX209" fmla="*/ 283936 w 329780"/>
                <a:gd name="connsiteY209" fmla="*/ 52140 h 291673"/>
                <a:gd name="connsiteX210" fmla="*/ 299239 w 329780"/>
                <a:gd name="connsiteY210" fmla="*/ 52140 h 291673"/>
                <a:gd name="connsiteX211" fmla="*/ 301425 w 329780"/>
                <a:gd name="connsiteY211" fmla="*/ 49767 h 291673"/>
                <a:gd name="connsiteX212" fmla="*/ 310169 w 329780"/>
                <a:gd name="connsiteY212" fmla="*/ 49767 h 291673"/>
                <a:gd name="connsiteX213" fmla="*/ 314478 w 329780"/>
                <a:gd name="connsiteY213" fmla="*/ 52140 h 291673"/>
                <a:gd name="connsiteX214" fmla="*/ 318851 w 329780"/>
                <a:gd name="connsiteY214" fmla="*/ 52140 h 291673"/>
                <a:gd name="connsiteX215" fmla="*/ 321037 w 329780"/>
                <a:gd name="connsiteY215" fmla="*/ 49767 h 291673"/>
                <a:gd name="connsiteX216" fmla="*/ 325409 w 329780"/>
                <a:gd name="connsiteY216" fmla="*/ 49767 h 291673"/>
                <a:gd name="connsiteX217" fmla="*/ 327595 w 329780"/>
                <a:gd name="connsiteY217" fmla="*/ 47395 h 291673"/>
                <a:gd name="connsiteX218" fmla="*/ 325409 w 329780"/>
                <a:gd name="connsiteY218" fmla="*/ 45022 h 291673"/>
                <a:gd name="connsiteX219" fmla="*/ 325409 w 329780"/>
                <a:gd name="connsiteY219" fmla="*/ 42649 h 29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329780" h="291673">
                  <a:moveTo>
                    <a:pt x="325409" y="42649"/>
                  </a:moveTo>
                  <a:lnTo>
                    <a:pt x="325409" y="37903"/>
                  </a:lnTo>
                  <a:lnTo>
                    <a:pt x="329781" y="37903"/>
                  </a:lnTo>
                  <a:lnTo>
                    <a:pt x="327595" y="35530"/>
                  </a:lnTo>
                  <a:lnTo>
                    <a:pt x="318851" y="35530"/>
                  </a:lnTo>
                  <a:lnTo>
                    <a:pt x="305797" y="40276"/>
                  </a:lnTo>
                  <a:lnTo>
                    <a:pt x="305797" y="33158"/>
                  </a:lnTo>
                  <a:lnTo>
                    <a:pt x="297053" y="33158"/>
                  </a:lnTo>
                  <a:lnTo>
                    <a:pt x="288308" y="37903"/>
                  </a:lnTo>
                  <a:lnTo>
                    <a:pt x="286122" y="40276"/>
                  </a:lnTo>
                  <a:lnTo>
                    <a:pt x="283936" y="45022"/>
                  </a:lnTo>
                  <a:lnTo>
                    <a:pt x="281750" y="47395"/>
                  </a:lnTo>
                  <a:lnTo>
                    <a:pt x="275192" y="47395"/>
                  </a:lnTo>
                  <a:lnTo>
                    <a:pt x="273006" y="49767"/>
                  </a:lnTo>
                  <a:lnTo>
                    <a:pt x="270820" y="54513"/>
                  </a:lnTo>
                  <a:lnTo>
                    <a:pt x="266448" y="56886"/>
                  </a:lnTo>
                  <a:lnTo>
                    <a:pt x="264262" y="59259"/>
                  </a:lnTo>
                  <a:lnTo>
                    <a:pt x="262076" y="59259"/>
                  </a:lnTo>
                  <a:lnTo>
                    <a:pt x="251145" y="47395"/>
                  </a:lnTo>
                  <a:lnTo>
                    <a:pt x="251145" y="45022"/>
                  </a:lnTo>
                  <a:lnTo>
                    <a:pt x="246774" y="18920"/>
                  </a:lnTo>
                  <a:lnTo>
                    <a:pt x="240215" y="18920"/>
                  </a:lnTo>
                  <a:lnTo>
                    <a:pt x="240215" y="7119"/>
                  </a:lnTo>
                  <a:lnTo>
                    <a:pt x="233720" y="0"/>
                  </a:lnTo>
                  <a:lnTo>
                    <a:pt x="227162" y="0"/>
                  </a:lnTo>
                  <a:lnTo>
                    <a:pt x="224975" y="2373"/>
                  </a:lnTo>
                  <a:lnTo>
                    <a:pt x="224975" y="11864"/>
                  </a:lnTo>
                  <a:lnTo>
                    <a:pt x="222789" y="14175"/>
                  </a:lnTo>
                  <a:lnTo>
                    <a:pt x="220604" y="14175"/>
                  </a:lnTo>
                  <a:lnTo>
                    <a:pt x="216231" y="18920"/>
                  </a:lnTo>
                  <a:lnTo>
                    <a:pt x="216231" y="21293"/>
                  </a:lnTo>
                  <a:lnTo>
                    <a:pt x="218417" y="23666"/>
                  </a:lnTo>
                  <a:lnTo>
                    <a:pt x="220604" y="23666"/>
                  </a:lnTo>
                  <a:lnTo>
                    <a:pt x="218417" y="33158"/>
                  </a:lnTo>
                  <a:lnTo>
                    <a:pt x="214045" y="28412"/>
                  </a:lnTo>
                  <a:lnTo>
                    <a:pt x="207487" y="28412"/>
                  </a:lnTo>
                  <a:lnTo>
                    <a:pt x="203115" y="30785"/>
                  </a:lnTo>
                  <a:lnTo>
                    <a:pt x="198743" y="35530"/>
                  </a:lnTo>
                  <a:lnTo>
                    <a:pt x="198743" y="47395"/>
                  </a:lnTo>
                  <a:lnTo>
                    <a:pt x="196557" y="47395"/>
                  </a:lnTo>
                  <a:lnTo>
                    <a:pt x="194371" y="45022"/>
                  </a:lnTo>
                  <a:lnTo>
                    <a:pt x="192185" y="40276"/>
                  </a:lnTo>
                  <a:lnTo>
                    <a:pt x="189999" y="37903"/>
                  </a:lnTo>
                  <a:lnTo>
                    <a:pt x="185627" y="37903"/>
                  </a:lnTo>
                  <a:lnTo>
                    <a:pt x="183441" y="40276"/>
                  </a:lnTo>
                  <a:lnTo>
                    <a:pt x="179068" y="42649"/>
                  </a:lnTo>
                  <a:lnTo>
                    <a:pt x="172510" y="49767"/>
                  </a:lnTo>
                  <a:lnTo>
                    <a:pt x="170324" y="49767"/>
                  </a:lnTo>
                  <a:lnTo>
                    <a:pt x="165952" y="45022"/>
                  </a:lnTo>
                  <a:lnTo>
                    <a:pt x="161643" y="42649"/>
                  </a:lnTo>
                  <a:lnTo>
                    <a:pt x="159456" y="40276"/>
                  </a:lnTo>
                  <a:lnTo>
                    <a:pt x="155084" y="40276"/>
                  </a:lnTo>
                  <a:lnTo>
                    <a:pt x="150712" y="42649"/>
                  </a:lnTo>
                  <a:lnTo>
                    <a:pt x="144154" y="33158"/>
                  </a:lnTo>
                  <a:lnTo>
                    <a:pt x="139782" y="37903"/>
                  </a:lnTo>
                  <a:lnTo>
                    <a:pt x="124480" y="37903"/>
                  </a:lnTo>
                  <a:lnTo>
                    <a:pt x="120108" y="35530"/>
                  </a:lnTo>
                  <a:lnTo>
                    <a:pt x="117922" y="33158"/>
                  </a:lnTo>
                  <a:lnTo>
                    <a:pt x="113550" y="30785"/>
                  </a:lnTo>
                  <a:lnTo>
                    <a:pt x="109177" y="30785"/>
                  </a:lnTo>
                  <a:lnTo>
                    <a:pt x="109177" y="40276"/>
                  </a:lnTo>
                  <a:lnTo>
                    <a:pt x="96061" y="40276"/>
                  </a:lnTo>
                  <a:lnTo>
                    <a:pt x="91689" y="42649"/>
                  </a:lnTo>
                  <a:lnTo>
                    <a:pt x="89503" y="47395"/>
                  </a:lnTo>
                  <a:lnTo>
                    <a:pt x="89503" y="71123"/>
                  </a:lnTo>
                  <a:lnTo>
                    <a:pt x="85193" y="71123"/>
                  </a:lnTo>
                  <a:lnTo>
                    <a:pt x="80821" y="73496"/>
                  </a:lnTo>
                  <a:lnTo>
                    <a:pt x="78635" y="78242"/>
                  </a:lnTo>
                  <a:lnTo>
                    <a:pt x="65519" y="85360"/>
                  </a:lnTo>
                  <a:lnTo>
                    <a:pt x="61147" y="85360"/>
                  </a:lnTo>
                  <a:lnTo>
                    <a:pt x="61147" y="90106"/>
                  </a:lnTo>
                  <a:lnTo>
                    <a:pt x="56775" y="99597"/>
                  </a:lnTo>
                  <a:lnTo>
                    <a:pt x="54589" y="101970"/>
                  </a:lnTo>
                  <a:lnTo>
                    <a:pt x="50217" y="104343"/>
                  </a:lnTo>
                  <a:lnTo>
                    <a:pt x="41472" y="104343"/>
                  </a:lnTo>
                  <a:lnTo>
                    <a:pt x="32728" y="94852"/>
                  </a:lnTo>
                  <a:lnTo>
                    <a:pt x="30542" y="94852"/>
                  </a:lnTo>
                  <a:lnTo>
                    <a:pt x="28356" y="97224"/>
                  </a:lnTo>
                  <a:lnTo>
                    <a:pt x="23984" y="97224"/>
                  </a:lnTo>
                  <a:lnTo>
                    <a:pt x="21798" y="94852"/>
                  </a:lnTo>
                  <a:lnTo>
                    <a:pt x="17488" y="94852"/>
                  </a:lnTo>
                  <a:lnTo>
                    <a:pt x="15240" y="92479"/>
                  </a:lnTo>
                  <a:lnTo>
                    <a:pt x="13054" y="94852"/>
                  </a:lnTo>
                  <a:lnTo>
                    <a:pt x="10930" y="99597"/>
                  </a:lnTo>
                  <a:lnTo>
                    <a:pt x="10930" y="101970"/>
                  </a:lnTo>
                  <a:lnTo>
                    <a:pt x="13054" y="106716"/>
                  </a:lnTo>
                  <a:lnTo>
                    <a:pt x="13054" y="116207"/>
                  </a:lnTo>
                  <a:lnTo>
                    <a:pt x="15240" y="118580"/>
                  </a:lnTo>
                  <a:lnTo>
                    <a:pt x="15240" y="120953"/>
                  </a:lnTo>
                  <a:lnTo>
                    <a:pt x="6558" y="123263"/>
                  </a:lnTo>
                  <a:lnTo>
                    <a:pt x="10930" y="130382"/>
                  </a:lnTo>
                  <a:lnTo>
                    <a:pt x="8744" y="130382"/>
                  </a:lnTo>
                  <a:lnTo>
                    <a:pt x="6558" y="132755"/>
                  </a:lnTo>
                  <a:lnTo>
                    <a:pt x="2186" y="135128"/>
                  </a:lnTo>
                  <a:lnTo>
                    <a:pt x="0" y="137500"/>
                  </a:lnTo>
                  <a:lnTo>
                    <a:pt x="0" y="139873"/>
                  </a:lnTo>
                  <a:lnTo>
                    <a:pt x="4372" y="144619"/>
                  </a:lnTo>
                  <a:lnTo>
                    <a:pt x="4372" y="156483"/>
                  </a:lnTo>
                  <a:lnTo>
                    <a:pt x="13054" y="156483"/>
                  </a:lnTo>
                  <a:lnTo>
                    <a:pt x="15240" y="158856"/>
                  </a:lnTo>
                  <a:lnTo>
                    <a:pt x="15240" y="161229"/>
                  </a:lnTo>
                  <a:lnTo>
                    <a:pt x="8744" y="168348"/>
                  </a:lnTo>
                  <a:lnTo>
                    <a:pt x="6558" y="173093"/>
                  </a:lnTo>
                  <a:lnTo>
                    <a:pt x="10930" y="182585"/>
                  </a:lnTo>
                  <a:lnTo>
                    <a:pt x="15240" y="189703"/>
                  </a:lnTo>
                  <a:lnTo>
                    <a:pt x="19612" y="199195"/>
                  </a:lnTo>
                  <a:lnTo>
                    <a:pt x="21798" y="201567"/>
                  </a:lnTo>
                  <a:lnTo>
                    <a:pt x="21798" y="222923"/>
                  </a:lnTo>
                  <a:lnTo>
                    <a:pt x="23984" y="225296"/>
                  </a:lnTo>
                  <a:lnTo>
                    <a:pt x="26170" y="225296"/>
                  </a:lnTo>
                  <a:lnTo>
                    <a:pt x="30542" y="227669"/>
                  </a:lnTo>
                  <a:lnTo>
                    <a:pt x="43658" y="227669"/>
                  </a:lnTo>
                  <a:lnTo>
                    <a:pt x="45844" y="229979"/>
                  </a:lnTo>
                  <a:lnTo>
                    <a:pt x="50217" y="239471"/>
                  </a:lnTo>
                  <a:lnTo>
                    <a:pt x="41472" y="258453"/>
                  </a:lnTo>
                  <a:lnTo>
                    <a:pt x="39286" y="260826"/>
                  </a:lnTo>
                  <a:lnTo>
                    <a:pt x="37100" y="265572"/>
                  </a:lnTo>
                  <a:lnTo>
                    <a:pt x="30542" y="272691"/>
                  </a:lnTo>
                  <a:lnTo>
                    <a:pt x="30542" y="277436"/>
                  </a:lnTo>
                  <a:lnTo>
                    <a:pt x="43658" y="277436"/>
                  </a:lnTo>
                  <a:lnTo>
                    <a:pt x="48031" y="279809"/>
                  </a:lnTo>
                  <a:lnTo>
                    <a:pt x="54589" y="284555"/>
                  </a:lnTo>
                  <a:lnTo>
                    <a:pt x="61147" y="286928"/>
                  </a:lnTo>
                  <a:lnTo>
                    <a:pt x="69891" y="291673"/>
                  </a:lnTo>
                  <a:lnTo>
                    <a:pt x="76449" y="291673"/>
                  </a:lnTo>
                  <a:lnTo>
                    <a:pt x="83007" y="289300"/>
                  </a:lnTo>
                  <a:lnTo>
                    <a:pt x="85193" y="289300"/>
                  </a:lnTo>
                  <a:lnTo>
                    <a:pt x="87379" y="286928"/>
                  </a:lnTo>
                  <a:lnTo>
                    <a:pt x="106991" y="286928"/>
                  </a:lnTo>
                  <a:lnTo>
                    <a:pt x="106991" y="289300"/>
                  </a:lnTo>
                  <a:lnTo>
                    <a:pt x="115735" y="289300"/>
                  </a:lnTo>
                  <a:lnTo>
                    <a:pt x="117922" y="286928"/>
                  </a:lnTo>
                  <a:lnTo>
                    <a:pt x="126666" y="286928"/>
                  </a:lnTo>
                  <a:lnTo>
                    <a:pt x="133224" y="284555"/>
                  </a:lnTo>
                  <a:lnTo>
                    <a:pt x="144154" y="284555"/>
                  </a:lnTo>
                  <a:lnTo>
                    <a:pt x="161643" y="275063"/>
                  </a:lnTo>
                  <a:lnTo>
                    <a:pt x="163766" y="275063"/>
                  </a:lnTo>
                  <a:lnTo>
                    <a:pt x="165952" y="272691"/>
                  </a:lnTo>
                  <a:lnTo>
                    <a:pt x="165952" y="260826"/>
                  </a:lnTo>
                  <a:lnTo>
                    <a:pt x="163766" y="258453"/>
                  </a:lnTo>
                  <a:lnTo>
                    <a:pt x="163766" y="251335"/>
                  </a:lnTo>
                  <a:lnTo>
                    <a:pt x="161643" y="246589"/>
                  </a:lnTo>
                  <a:lnTo>
                    <a:pt x="161643" y="239471"/>
                  </a:lnTo>
                  <a:lnTo>
                    <a:pt x="163766" y="234725"/>
                  </a:lnTo>
                  <a:lnTo>
                    <a:pt x="168138" y="232352"/>
                  </a:lnTo>
                  <a:lnTo>
                    <a:pt x="170324" y="227669"/>
                  </a:lnTo>
                  <a:lnTo>
                    <a:pt x="176883" y="227669"/>
                  </a:lnTo>
                  <a:lnTo>
                    <a:pt x="176883" y="232352"/>
                  </a:lnTo>
                  <a:lnTo>
                    <a:pt x="192185" y="232352"/>
                  </a:lnTo>
                  <a:lnTo>
                    <a:pt x="194371" y="229979"/>
                  </a:lnTo>
                  <a:lnTo>
                    <a:pt x="194371" y="227669"/>
                  </a:lnTo>
                  <a:lnTo>
                    <a:pt x="192185" y="225296"/>
                  </a:lnTo>
                  <a:lnTo>
                    <a:pt x="189999" y="225296"/>
                  </a:lnTo>
                  <a:lnTo>
                    <a:pt x="189999" y="222923"/>
                  </a:lnTo>
                  <a:lnTo>
                    <a:pt x="192185" y="220550"/>
                  </a:lnTo>
                  <a:lnTo>
                    <a:pt x="194371" y="220550"/>
                  </a:lnTo>
                  <a:lnTo>
                    <a:pt x="198743" y="218177"/>
                  </a:lnTo>
                  <a:lnTo>
                    <a:pt x="200929" y="215805"/>
                  </a:lnTo>
                  <a:lnTo>
                    <a:pt x="205301" y="213432"/>
                  </a:lnTo>
                  <a:lnTo>
                    <a:pt x="216231" y="213432"/>
                  </a:lnTo>
                  <a:lnTo>
                    <a:pt x="216231" y="218177"/>
                  </a:lnTo>
                  <a:lnTo>
                    <a:pt x="218417" y="220550"/>
                  </a:lnTo>
                  <a:lnTo>
                    <a:pt x="222789" y="220550"/>
                  </a:lnTo>
                  <a:lnTo>
                    <a:pt x="227162" y="218177"/>
                  </a:lnTo>
                  <a:lnTo>
                    <a:pt x="229348" y="213432"/>
                  </a:lnTo>
                  <a:lnTo>
                    <a:pt x="231534" y="211059"/>
                  </a:lnTo>
                  <a:lnTo>
                    <a:pt x="231534" y="208686"/>
                  </a:lnTo>
                  <a:lnTo>
                    <a:pt x="229348" y="206313"/>
                  </a:lnTo>
                  <a:lnTo>
                    <a:pt x="229348" y="201567"/>
                  </a:lnTo>
                  <a:lnTo>
                    <a:pt x="227162" y="196822"/>
                  </a:lnTo>
                  <a:lnTo>
                    <a:pt x="227162" y="189703"/>
                  </a:lnTo>
                  <a:lnTo>
                    <a:pt x="229348" y="187330"/>
                  </a:lnTo>
                  <a:lnTo>
                    <a:pt x="231534" y="187330"/>
                  </a:lnTo>
                  <a:lnTo>
                    <a:pt x="231534" y="173093"/>
                  </a:lnTo>
                  <a:lnTo>
                    <a:pt x="233720" y="170720"/>
                  </a:lnTo>
                  <a:lnTo>
                    <a:pt x="240215" y="170720"/>
                  </a:lnTo>
                  <a:lnTo>
                    <a:pt x="251145" y="163602"/>
                  </a:lnTo>
                  <a:lnTo>
                    <a:pt x="248960" y="163602"/>
                  </a:lnTo>
                  <a:lnTo>
                    <a:pt x="244587" y="161229"/>
                  </a:lnTo>
                  <a:lnTo>
                    <a:pt x="244587" y="158856"/>
                  </a:lnTo>
                  <a:lnTo>
                    <a:pt x="242401" y="156483"/>
                  </a:lnTo>
                  <a:lnTo>
                    <a:pt x="242401" y="154110"/>
                  </a:lnTo>
                  <a:lnTo>
                    <a:pt x="238092" y="151738"/>
                  </a:lnTo>
                  <a:lnTo>
                    <a:pt x="233720" y="146992"/>
                  </a:lnTo>
                  <a:lnTo>
                    <a:pt x="233720" y="142246"/>
                  </a:lnTo>
                  <a:lnTo>
                    <a:pt x="240215" y="142246"/>
                  </a:lnTo>
                  <a:lnTo>
                    <a:pt x="242401" y="144619"/>
                  </a:lnTo>
                  <a:lnTo>
                    <a:pt x="248960" y="146992"/>
                  </a:lnTo>
                  <a:lnTo>
                    <a:pt x="251145" y="146992"/>
                  </a:lnTo>
                  <a:lnTo>
                    <a:pt x="253332" y="144619"/>
                  </a:lnTo>
                  <a:lnTo>
                    <a:pt x="259890" y="144619"/>
                  </a:lnTo>
                  <a:lnTo>
                    <a:pt x="259890" y="132755"/>
                  </a:lnTo>
                  <a:lnTo>
                    <a:pt x="257704" y="130382"/>
                  </a:lnTo>
                  <a:lnTo>
                    <a:pt x="257704" y="125636"/>
                  </a:lnTo>
                  <a:lnTo>
                    <a:pt x="259890" y="120953"/>
                  </a:lnTo>
                  <a:lnTo>
                    <a:pt x="268634" y="111462"/>
                  </a:lnTo>
                  <a:lnTo>
                    <a:pt x="268634" y="109089"/>
                  </a:lnTo>
                  <a:lnTo>
                    <a:pt x="266448" y="104343"/>
                  </a:lnTo>
                  <a:lnTo>
                    <a:pt x="264262" y="101970"/>
                  </a:lnTo>
                  <a:lnTo>
                    <a:pt x="264262" y="90106"/>
                  </a:lnTo>
                  <a:lnTo>
                    <a:pt x="253332" y="78242"/>
                  </a:lnTo>
                  <a:lnTo>
                    <a:pt x="253332" y="75869"/>
                  </a:lnTo>
                  <a:lnTo>
                    <a:pt x="255518" y="73496"/>
                  </a:lnTo>
                  <a:lnTo>
                    <a:pt x="257704" y="68750"/>
                  </a:lnTo>
                  <a:lnTo>
                    <a:pt x="259890" y="66377"/>
                  </a:lnTo>
                  <a:lnTo>
                    <a:pt x="268634" y="61632"/>
                  </a:lnTo>
                  <a:lnTo>
                    <a:pt x="270820" y="59259"/>
                  </a:lnTo>
                  <a:lnTo>
                    <a:pt x="279564" y="54513"/>
                  </a:lnTo>
                  <a:lnTo>
                    <a:pt x="281750" y="54513"/>
                  </a:lnTo>
                  <a:lnTo>
                    <a:pt x="283936" y="52140"/>
                  </a:lnTo>
                  <a:lnTo>
                    <a:pt x="299239" y="52140"/>
                  </a:lnTo>
                  <a:lnTo>
                    <a:pt x="301425" y="49767"/>
                  </a:lnTo>
                  <a:lnTo>
                    <a:pt x="310169" y="49767"/>
                  </a:lnTo>
                  <a:lnTo>
                    <a:pt x="314478" y="52140"/>
                  </a:lnTo>
                  <a:lnTo>
                    <a:pt x="318851" y="52140"/>
                  </a:lnTo>
                  <a:lnTo>
                    <a:pt x="321037" y="49767"/>
                  </a:lnTo>
                  <a:lnTo>
                    <a:pt x="325409" y="49767"/>
                  </a:lnTo>
                  <a:lnTo>
                    <a:pt x="327595" y="47395"/>
                  </a:lnTo>
                  <a:lnTo>
                    <a:pt x="325409" y="45022"/>
                  </a:lnTo>
                  <a:lnTo>
                    <a:pt x="325409" y="42649"/>
                  </a:lnTo>
                  <a:close/>
                </a:path>
              </a:pathLst>
            </a:custGeom>
            <a:solidFill>
              <a:srgbClr val="A6A6A6"/>
            </a:solidFill>
            <a:ln w="6245" cap="flat">
              <a:noFill/>
              <a:prstDash val="solid"/>
              <a:miter/>
            </a:ln>
          </p:spPr>
          <p:txBody>
            <a:bodyPr rtlCol="0" anchor="ctr"/>
            <a:lstStyle/>
            <a:p>
              <a:endParaRPr lang="en-US" noProof="0" dirty="0"/>
            </a:p>
          </p:txBody>
        </p:sp>
        <p:sp>
          <p:nvSpPr>
            <p:cNvPr id="5287" name="Serbest Form 5286">
              <a:extLst>
                <a:ext uri="{FF2B5EF4-FFF2-40B4-BE49-F238E27FC236}">
                  <a16:creationId xmlns:a16="http://schemas.microsoft.com/office/drawing/2014/main" id="{E31EC441-547C-0C4D-98C4-CE70838F6E3A}"/>
                </a:ext>
              </a:extLst>
            </p:cNvPr>
            <p:cNvSpPr/>
            <p:nvPr/>
          </p:nvSpPr>
          <p:spPr>
            <a:xfrm>
              <a:off x="7136008" y="1349499"/>
              <a:ext cx="329780" cy="291673"/>
            </a:xfrm>
            <a:custGeom>
              <a:avLst/>
              <a:gdLst>
                <a:gd name="connsiteX0" fmla="*/ 325409 w 329780"/>
                <a:gd name="connsiteY0" fmla="*/ 42649 h 291673"/>
                <a:gd name="connsiteX1" fmla="*/ 325409 w 329780"/>
                <a:gd name="connsiteY1" fmla="*/ 37903 h 291673"/>
                <a:gd name="connsiteX2" fmla="*/ 329781 w 329780"/>
                <a:gd name="connsiteY2" fmla="*/ 37903 h 291673"/>
                <a:gd name="connsiteX3" fmla="*/ 327595 w 329780"/>
                <a:gd name="connsiteY3" fmla="*/ 35530 h 291673"/>
                <a:gd name="connsiteX4" fmla="*/ 318851 w 329780"/>
                <a:gd name="connsiteY4" fmla="*/ 35530 h 291673"/>
                <a:gd name="connsiteX5" fmla="*/ 305797 w 329780"/>
                <a:gd name="connsiteY5" fmla="*/ 40276 h 291673"/>
                <a:gd name="connsiteX6" fmla="*/ 305797 w 329780"/>
                <a:gd name="connsiteY6" fmla="*/ 33158 h 291673"/>
                <a:gd name="connsiteX7" fmla="*/ 297053 w 329780"/>
                <a:gd name="connsiteY7" fmla="*/ 33158 h 291673"/>
                <a:gd name="connsiteX8" fmla="*/ 288308 w 329780"/>
                <a:gd name="connsiteY8" fmla="*/ 37903 h 291673"/>
                <a:gd name="connsiteX9" fmla="*/ 286122 w 329780"/>
                <a:gd name="connsiteY9" fmla="*/ 40276 h 291673"/>
                <a:gd name="connsiteX10" fmla="*/ 283936 w 329780"/>
                <a:gd name="connsiteY10" fmla="*/ 45022 h 291673"/>
                <a:gd name="connsiteX11" fmla="*/ 281750 w 329780"/>
                <a:gd name="connsiteY11" fmla="*/ 47395 h 291673"/>
                <a:gd name="connsiteX12" fmla="*/ 275192 w 329780"/>
                <a:gd name="connsiteY12" fmla="*/ 47395 h 291673"/>
                <a:gd name="connsiteX13" fmla="*/ 273006 w 329780"/>
                <a:gd name="connsiteY13" fmla="*/ 49767 h 291673"/>
                <a:gd name="connsiteX14" fmla="*/ 270820 w 329780"/>
                <a:gd name="connsiteY14" fmla="*/ 54513 h 291673"/>
                <a:gd name="connsiteX15" fmla="*/ 266448 w 329780"/>
                <a:gd name="connsiteY15" fmla="*/ 56886 h 291673"/>
                <a:gd name="connsiteX16" fmla="*/ 264262 w 329780"/>
                <a:gd name="connsiteY16" fmla="*/ 59259 h 291673"/>
                <a:gd name="connsiteX17" fmla="*/ 262076 w 329780"/>
                <a:gd name="connsiteY17" fmla="*/ 59259 h 291673"/>
                <a:gd name="connsiteX18" fmla="*/ 251145 w 329780"/>
                <a:gd name="connsiteY18" fmla="*/ 47395 h 291673"/>
                <a:gd name="connsiteX19" fmla="*/ 251145 w 329780"/>
                <a:gd name="connsiteY19" fmla="*/ 45022 h 291673"/>
                <a:gd name="connsiteX20" fmla="*/ 246774 w 329780"/>
                <a:gd name="connsiteY20" fmla="*/ 18920 h 291673"/>
                <a:gd name="connsiteX21" fmla="*/ 240215 w 329780"/>
                <a:gd name="connsiteY21" fmla="*/ 18920 h 291673"/>
                <a:gd name="connsiteX22" fmla="*/ 240215 w 329780"/>
                <a:gd name="connsiteY22" fmla="*/ 7119 h 291673"/>
                <a:gd name="connsiteX23" fmla="*/ 233720 w 329780"/>
                <a:gd name="connsiteY23" fmla="*/ 0 h 291673"/>
                <a:gd name="connsiteX24" fmla="*/ 227162 w 329780"/>
                <a:gd name="connsiteY24" fmla="*/ 0 h 291673"/>
                <a:gd name="connsiteX25" fmla="*/ 224975 w 329780"/>
                <a:gd name="connsiteY25" fmla="*/ 2373 h 291673"/>
                <a:gd name="connsiteX26" fmla="*/ 224975 w 329780"/>
                <a:gd name="connsiteY26" fmla="*/ 11864 h 291673"/>
                <a:gd name="connsiteX27" fmla="*/ 222789 w 329780"/>
                <a:gd name="connsiteY27" fmla="*/ 14175 h 291673"/>
                <a:gd name="connsiteX28" fmla="*/ 220604 w 329780"/>
                <a:gd name="connsiteY28" fmla="*/ 14175 h 291673"/>
                <a:gd name="connsiteX29" fmla="*/ 216231 w 329780"/>
                <a:gd name="connsiteY29" fmla="*/ 18920 h 291673"/>
                <a:gd name="connsiteX30" fmla="*/ 216231 w 329780"/>
                <a:gd name="connsiteY30" fmla="*/ 21293 h 291673"/>
                <a:gd name="connsiteX31" fmla="*/ 218417 w 329780"/>
                <a:gd name="connsiteY31" fmla="*/ 23666 h 291673"/>
                <a:gd name="connsiteX32" fmla="*/ 220604 w 329780"/>
                <a:gd name="connsiteY32" fmla="*/ 23666 h 291673"/>
                <a:gd name="connsiteX33" fmla="*/ 218417 w 329780"/>
                <a:gd name="connsiteY33" fmla="*/ 33158 h 291673"/>
                <a:gd name="connsiteX34" fmla="*/ 214045 w 329780"/>
                <a:gd name="connsiteY34" fmla="*/ 28412 h 291673"/>
                <a:gd name="connsiteX35" fmla="*/ 207487 w 329780"/>
                <a:gd name="connsiteY35" fmla="*/ 28412 h 291673"/>
                <a:gd name="connsiteX36" fmla="*/ 203115 w 329780"/>
                <a:gd name="connsiteY36" fmla="*/ 30785 h 291673"/>
                <a:gd name="connsiteX37" fmla="*/ 198743 w 329780"/>
                <a:gd name="connsiteY37" fmla="*/ 35530 h 291673"/>
                <a:gd name="connsiteX38" fmla="*/ 198743 w 329780"/>
                <a:gd name="connsiteY38" fmla="*/ 47395 h 291673"/>
                <a:gd name="connsiteX39" fmla="*/ 196557 w 329780"/>
                <a:gd name="connsiteY39" fmla="*/ 47395 h 291673"/>
                <a:gd name="connsiteX40" fmla="*/ 194371 w 329780"/>
                <a:gd name="connsiteY40" fmla="*/ 45022 h 291673"/>
                <a:gd name="connsiteX41" fmla="*/ 192185 w 329780"/>
                <a:gd name="connsiteY41" fmla="*/ 40276 h 291673"/>
                <a:gd name="connsiteX42" fmla="*/ 189999 w 329780"/>
                <a:gd name="connsiteY42" fmla="*/ 37903 h 291673"/>
                <a:gd name="connsiteX43" fmla="*/ 185627 w 329780"/>
                <a:gd name="connsiteY43" fmla="*/ 37903 h 291673"/>
                <a:gd name="connsiteX44" fmla="*/ 183441 w 329780"/>
                <a:gd name="connsiteY44" fmla="*/ 40276 h 291673"/>
                <a:gd name="connsiteX45" fmla="*/ 179068 w 329780"/>
                <a:gd name="connsiteY45" fmla="*/ 42649 h 291673"/>
                <a:gd name="connsiteX46" fmla="*/ 172510 w 329780"/>
                <a:gd name="connsiteY46" fmla="*/ 49767 h 291673"/>
                <a:gd name="connsiteX47" fmla="*/ 170324 w 329780"/>
                <a:gd name="connsiteY47" fmla="*/ 49767 h 291673"/>
                <a:gd name="connsiteX48" fmla="*/ 165952 w 329780"/>
                <a:gd name="connsiteY48" fmla="*/ 45022 h 291673"/>
                <a:gd name="connsiteX49" fmla="*/ 161643 w 329780"/>
                <a:gd name="connsiteY49" fmla="*/ 42649 h 291673"/>
                <a:gd name="connsiteX50" fmla="*/ 159456 w 329780"/>
                <a:gd name="connsiteY50" fmla="*/ 40276 h 291673"/>
                <a:gd name="connsiteX51" fmla="*/ 155084 w 329780"/>
                <a:gd name="connsiteY51" fmla="*/ 40276 h 291673"/>
                <a:gd name="connsiteX52" fmla="*/ 150712 w 329780"/>
                <a:gd name="connsiteY52" fmla="*/ 42649 h 291673"/>
                <a:gd name="connsiteX53" fmla="*/ 144154 w 329780"/>
                <a:gd name="connsiteY53" fmla="*/ 33158 h 291673"/>
                <a:gd name="connsiteX54" fmla="*/ 139782 w 329780"/>
                <a:gd name="connsiteY54" fmla="*/ 37903 h 291673"/>
                <a:gd name="connsiteX55" fmla="*/ 124480 w 329780"/>
                <a:gd name="connsiteY55" fmla="*/ 37903 h 291673"/>
                <a:gd name="connsiteX56" fmla="*/ 120108 w 329780"/>
                <a:gd name="connsiteY56" fmla="*/ 35530 h 291673"/>
                <a:gd name="connsiteX57" fmla="*/ 117922 w 329780"/>
                <a:gd name="connsiteY57" fmla="*/ 33158 h 291673"/>
                <a:gd name="connsiteX58" fmla="*/ 113550 w 329780"/>
                <a:gd name="connsiteY58" fmla="*/ 30785 h 291673"/>
                <a:gd name="connsiteX59" fmla="*/ 109177 w 329780"/>
                <a:gd name="connsiteY59" fmla="*/ 30785 h 291673"/>
                <a:gd name="connsiteX60" fmla="*/ 109177 w 329780"/>
                <a:gd name="connsiteY60" fmla="*/ 40276 h 291673"/>
                <a:gd name="connsiteX61" fmla="*/ 96061 w 329780"/>
                <a:gd name="connsiteY61" fmla="*/ 40276 h 291673"/>
                <a:gd name="connsiteX62" fmla="*/ 91689 w 329780"/>
                <a:gd name="connsiteY62" fmla="*/ 42649 h 291673"/>
                <a:gd name="connsiteX63" fmla="*/ 89503 w 329780"/>
                <a:gd name="connsiteY63" fmla="*/ 47395 h 291673"/>
                <a:gd name="connsiteX64" fmla="*/ 89503 w 329780"/>
                <a:gd name="connsiteY64" fmla="*/ 71123 h 291673"/>
                <a:gd name="connsiteX65" fmla="*/ 85193 w 329780"/>
                <a:gd name="connsiteY65" fmla="*/ 71123 h 291673"/>
                <a:gd name="connsiteX66" fmla="*/ 80821 w 329780"/>
                <a:gd name="connsiteY66" fmla="*/ 73496 h 291673"/>
                <a:gd name="connsiteX67" fmla="*/ 78635 w 329780"/>
                <a:gd name="connsiteY67" fmla="*/ 78242 h 291673"/>
                <a:gd name="connsiteX68" fmla="*/ 65519 w 329780"/>
                <a:gd name="connsiteY68" fmla="*/ 85360 h 291673"/>
                <a:gd name="connsiteX69" fmla="*/ 61147 w 329780"/>
                <a:gd name="connsiteY69" fmla="*/ 85360 h 291673"/>
                <a:gd name="connsiteX70" fmla="*/ 61147 w 329780"/>
                <a:gd name="connsiteY70" fmla="*/ 90106 h 291673"/>
                <a:gd name="connsiteX71" fmla="*/ 56775 w 329780"/>
                <a:gd name="connsiteY71" fmla="*/ 99597 h 291673"/>
                <a:gd name="connsiteX72" fmla="*/ 54589 w 329780"/>
                <a:gd name="connsiteY72" fmla="*/ 101970 h 291673"/>
                <a:gd name="connsiteX73" fmla="*/ 50217 w 329780"/>
                <a:gd name="connsiteY73" fmla="*/ 104343 h 291673"/>
                <a:gd name="connsiteX74" fmla="*/ 41472 w 329780"/>
                <a:gd name="connsiteY74" fmla="*/ 104343 h 291673"/>
                <a:gd name="connsiteX75" fmla="*/ 32728 w 329780"/>
                <a:gd name="connsiteY75" fmla="*/ 94852 h 291673"/>
                <a:gd name="connsiteX76" fmla="*/ 30542 w 329780"/>
                <a:gd name="connsiteY76" fmla="*/ 94852 h 291673"/>
                <a:gd name="connsiteX77" fmla="*/ 28356 w 329780"/>
                <a:gd name="connsiteY77" fmla="*/ 97224 h 291673"/>
                <a:gd name="connsiteX78" fmla="*/ 23984 w 329780"/>
                <a:gd name="connsiteY78" fmla="*/ 97224 h 291673"/>
                <a:gd name="connsiteX79" fmla="*/ 21798 w 329780"/>
                <a:gd name="connsiteY79" fmla="*/ 94852 h 291673"/>
                <a:gd name="connsiteX80" fmla="*/ 17488 w 329780"/>
                <a:gd name="connsiteY80" fmla="*/ 94852 h 291673"/>
                <a:gd name="connsiteX81" fmla="*/ 15240 w 329780"/>
                <a:gd name="connsiteY81" fmla="*/ 92479 h 291673"/>
                <a:gd name="connsiteX82" fmla="*/ 13054 w 329780"/>
                <a:gd name="connsiteY82" fmla="*/ 94852 h 291673"/>
                <a:gd name="connsiteX83" fmla="*/ 10930 w 329780"/>
                <a:gd name="connsiteY83" fmla="*/ 99597 h 291673"/>
                <a:gd name="connsiteX84" fmla="*/ 10930 w 329780"/>
                <a:gd name="connsiteY84" fmla="*/ 101970 h 291673"/>
                <a:gd name="connsiteX85" fmla="*/ 13054 w 329780"/>
                <a:gd name="connsiteY85" fmla="*/ 106716 h 291673"/>
                <a:gd name="connsiteX86" fmla="*/ 13054 w 329780"/>
                <a:gd name="connsiteY86" fmla="*/ 116207 h 291673"/>
                <a:gd name="connsiteX87" fmla="*/ 15240 w 329780"/>
                <a:gd name="connsiteY87" fmla="*/ 118580 h 291673"/>
                <a:gd name="connsiteX88" fmla="*/ 15240 w 329780"/>
                <a:gd name="connsiteY88" fmla="*/ 120953 h 291673"/>
                <a:gd name="connsiteX89" fmla="*/ 6558 w 329780"/>
                <a:gd name="connsiteY89" fmla="*/ 123263 h 291673"/>
                <a:gd name="connsiteX90" fmla="*/ 10930 w 329780"/>
                <a:gd name="connsiteY90" fmla="*/ 130382 h 291673"/>
                <a:gd name="connsiteX91" fmla="*/ 8744 w 329780"/>
                <a:gd name="connsiteY91" fmla="*/ 130382 h 291673"/>
                <a:gd name="connsiteX92" fmla="*/ 6558 w 329780"/>
                <a:gd name="connsiteY92" fmla="*/ 132755 h 291673"/>
                <a:gd name="connsiteX93" fmla="*/ 2186 w 329780"/>
                <a:gd name="connsiteY93" fmla="*/ 135128 h 291673"/>
                <a:gd name="connsiteX94" fmla="*/ 0 w 329780"/>
                <a:gd name="connsiteY94" fmla="*/ 137500 h 291673"/>
                <a:gd name="connsiteX95" fmla="*/ 0 w 329780"/>
                <a:gd name="connsiteY95" fmla="*/ 139873 h 291673"/>
                <a:gd name="connsiteX96" fmla="*/ 4372 w 329780"/>
                <a:gd name="connsiteY96" fmla="*/ 144619 h 291673"/>
                <a:gd name="connsiteX97" fmla="*/ 4372 w 329780"/>
                <a:gd name="connsiteY97" fmla="*/ 156483 h 291673"/>
                <a:gd name="connsiteX98" fmla="*/ 13054 w 329780"/>
                <a:gd name="connsiteY98" fmla="*/ 156483 h 291673"/>
                <a:gd name="connsiteX99" fmla="*/ 15240 w 329780"/>
                <a:gd name="connsiteY99" fmla="*/ 158856 h 291673"/>
                <a:gd name="connsiteX100" fmla="*/ 15240 w 329780"/>
                <a:gd name="connsiteY100" fmla="*/ 161229 h 291673"/>
                <a:gd name="connsiteX101" fmla="*/ 8744 w 329780"/>
                <a:gd name="connsiteY101" fmla="*/ 168348 h 291673"/>
                <a:gd name="connsiteX102" fmla="*/ 6558 w 329780"/>
                <a:gd name="connsiteY102" fmla="*/ 173093 h 291673"/>
                <a:gd name="connsiteX103" fmla="*/ 10930 w 329780"/>
                <a:gd name="connsiteY103" fmla="*/ 182585 h 291673"/>
                <a:gd name="connsiteX104" fmla="*/ 15240 w 329780"/>
                <a:gd name="connsiteY104" fmla="*/ 189703 h 291673"/>
                <a:gd name="connsiteX105" fmla="*/ 19612 w 329780"/>
                <a:gd name="connsiteY105" fmla="*/ 199195 h 291673"/>
                <a:gd name="connsiteX106" fmla="*/ 21798 w 329780"/>
                <a:gd name="connsiteY106" fmla="*/ 201567 h 291673"/>
                <a:gd name="connsiteX107" fmla="*/ 21798 w 329780"/>
                <a:gd name="connsiteY107" fmla="*/ 222923 h 291673"/>
                <a:gd name="connsiteX108" fmla="*/ 23984 w 329780"/>
                <a:gd name="connsiteY108" fmla="*/ 225296 h 291673"/>
                <a:gd name="connsiteX109" fmla="*/ 26170 w 329780"/>
                <a:gd name="connsiteY109" fmla="*/ 225296 h 291673"/>
                <a:gd name="connsiteX110" fmla="*/ 30542 w 329780"/>
                <a:gd name="connsiteY110" fmla="*/ 227669 h 291673"/>
                <a:gd name="connsiteX111" fmla="*/ 43658 w 329780"/>
                <a:gd name="connsiteY111" fmla="*/ 227669 h 291673"/>
                <a:gd name="connsiteX112" fmla="*/ 45844 w 329780"/>
                <a:gd name="connsiteY112" fmla="*/ 229979 h 291673"/>
                <a:gd name="connsiteX113" fmla="*/ 50217 w 329780"/>
                <a:gd name="connsiteY113" fmla="*/ 239471 h 291673"/>
                <a:gd name="connsiteX114" fmla="*/ 41472 w 329780"/>
                <a:gd name="connsiteY114" fmla="*/ 258453 h 291673"/>
                <a:gd name="connsiteX115" fmla="*/ 39286 w 329780"/>
                <a:gd name="connsiteY115" fmla="*/ 260826 h 291673"/>
                <a:gd name="connsiteX116" fmla="*/ 37100 w 329780"/>
                <a:gd name="connsiteY116" fmla="*/ 265572 h 291673"/>
                <a:gd name="connsiteX117" fmla="*/ 30542 w 329780"/>
                <a:gd name="connsiteY117" fmla="*/ 272691 h 291673"/>
                <a:gd name="connsiteX118" fmla="*/ 30542 w 329780"/>
                <a:gd name="connsiteY118" fmla="*/ 277436 h 291673"/>
                <a:gd name="connsiteX119" fmla="*/ 43658 w 329780"/>
                <a:gd name="connsiteY119" fmla="*/ 277436 h 291673"/>
                <a:gd name="connsiteX120" fmla="*/ 48031 w 329780"/>
                <a:gd name="connsiteY120" fmla="*/ 279809 h 291673"/>
                <a:gd name="connsiteX121" fmla="*/ 54589 w 329780"/>
                <a:gd name="connsiteY121" fmla="*/ 284555 h 291673"/>
                <a:gd name="connsiteX122" fmla="*/ 61147 w 329780"/>
                <a:gd name="connsiteY122" fmla="*/ 286928 h 291673"/>
                <a:gd name="connsiteX123" fmla="*/ 69891 w 329780"/>
                <a:gd name="connsiteY123" fmla="*/ 291673 h 291673"/>
                <a:gd name="connsiteX124" fmla="*/ 76449 w 329780"/>
                <a:gd name="connsiteY124" fmla="*/ 291673 h 291673"/>
                <a:gd name="connsiteX125" fmla="*/ 83007 w 329780"/>
                <a:gd name="connsiteY125" fmla="*/ 289300 h 291673"/>
                <a:gd name="connsiteX126" fmla="*/ 85193 w 329780"/>
                <a:gd name="connsiteY126" fmla="*/ 289300 h 291673"/>
                <a:gd name="connsiteX127" fmla="*/ 87379 w 329780"/>
                <a:gd name="connsiteY127" fmla="*/ 286928 h 291673"/>
                <a:gd name="connsiteX128" fmla="*/ 106991 w 329780"/>
                <a:gd name="connsiteY128" fmla="*/ 286928 h 291673"/>
                <a:gd name="connsiteX129" fmla="*/ 106991 w 329780"/>
                <a:gd name="connsiteY129" fmla="*/ 289300 h 291673"/>
                <a:gd name="connsiteX130" fmla="*/ 115735 w 329780"/>
                <a:gd name="connsiteY130" fmla="*/ 289300 h 291673"/>
                <a:gd name="connsiteX131" fmla="*/ 117922 w 329780"/>
                <a:gd name="connsiteY131" fmla="*/ 286928 h 291673"/>
                <a:gd name="connsiteX132" fmla="*/ 126666 w 329780"/>
                <a:gd name="connsiteY132" fmla="*/ 286928 h 291673"/>
                <a:gd name="connsiteX133" fmla="*/ 133224 w 329780"/>
                <a:gd name="connsiteY133" fmla="*/ 284555 h 291673"/>
                <a:gd name="connsiteX134" fmla="*/ 144154 w 329780"/>
                <a:gd name="connsiteY134" fmla="*/ 284555 h 291673"/>
                <a:gd name="connsiteX135" fmla="*/ 161643 w 329780"/>
                <a:gd name="connsiteY135" fmla="*/ 275063 h 291673"/>
                <a:gd name="connsiteX136" fmla="*/ 163766 w 329780"/>
                <a:gd name="connsiteY136" fmla="*/ 275063 h 291673"/>
                <a:gd name="connsiteX137" fmla="*/ 165952 w 329780"/>
                <a:gd name="connsiteY137" fmla="*/ 272691 h 291673"/>
                <a:gd name="connsiteX138" fmla="*/ 165952 w 329780"/>
                <a:gd name="connsiteY138" fmla="*/ 260826 h 291673"/>
                <a:gd name="connsiteX139" fmla="*/ 163766 w 329780"/>
                <a:gd name="connsiteY139" fmla="*/ 258453 h 291673"/>
                <a:gd name="connsiteX140" fmla="*/ 163766 w 329780"/>
                <a:gd name="connsiteY140" fmla="*/ 251335 h 291673"/>
                <a:gd name="connsiteX141" fmla="*/ 161643 w 329780"/>
                <a:gd name="connsiteY141" fmla="*/ 246589 h 291673"/>
                <a:gd name="connsiteX142" fmla="*/ 161643 w 329780"/>
                <a:gd name="connsiteY142" fmla="*/ 239471 h 291673"/>
                <a:gd name="connsiteX143" fmla="*/ 163766 w 329780"/>
                <a:gd name="connsiteY143" fmla="*/ 234725 h 291673"/>
                <a:gd name="connsiteX144" fmla="*/ 168138 w 329780"/>
                <a:gd name="connsiteY144" fmla="*/ 232352 h 291673"/>
                <a:gd name="connsiteX145" fmla="*/ 170324 w 329780"/>
                <a:gd name="connsiteY145" fmla="*/ 227669 h 291673"/>
                <a:gd name="connsiteX146" fmla="*/ 176883 w 329780"/>
                <a:gd name="connsiteY146" fmla="*/ 227669 h 291673"/>
                <a:gd name="connsiteX147" fmla="*/ 176883 w 329780"/>
                <a:gd name="connsiteY147" fmla="*/ 232352 h 291673"/>
                <a:gd name="connsiteX148" fmla="*/ 192185 w 329780"/>
                <a:gd name="connsiteY148" fmla="*/ 232352 h 291673"/>
                <a:gd name="connsiteX149" fmla="*/ 194371 w 329780"/>
                <a:gd name="connsiteY149" fmla="*/ 229979 h 291673"/>
                <a:gd name="connsiteX150" fmla="*/ 194371 w 329780"/>
                <a:gd name="connsiteY150" fmla="*/ 227669 h 291673"/>
                <a:gd name="connsiteX151" fmla="*/ 192185 w 329780"/>
                <a:gd name="connsiteY151" fmla="*/ 225296 h 291673"/>
                <a:gd name="connsiteX152" fmla="*/ 189999 w 329780"/>
                <a:gd name="connsiteY152" fmla="*/ 225296 h 291673"/>
                <a:gd name="connsiteX153" fmla="*/ 189999 w 329780"/>
                <a:gd name="connsiteY153" fmla="*/ 222923 h 291673"/>
                <a:gd name="connsiteX154" fmla="*/ 192185 w 329780"/>
                <a:gd name="connsiteY154" fmla="*/ 220550 h 291673"/>
                <a:gd name="connsiteX155" fmla="*/ 194371 w 329780"/>
                <a:gd name="connsiteY155" fmla="*/ 220550 h 291673"/>
                <a:gd name="connsiteX156" fmla="*/ 198743 w 329780"/>
                <a:gd name="connsiteY156" fmla="*/ 218177 h 291673"/>
                <a:gd name="connsiteX157" fmla="*/ 200929 w 329780"/>
                <a:gd name="connsiteY157" fmla="*/ 215805 h 291673"/>
                <a:gd name="connsiteX158" fmla="*/ 205301 w 329780"/>
                <a:gd name="connsiteY158" fmla="*/ 213432 h 291673"/>
                <a:gd name="connsiteX159" fmla="*/ 216231 w 329780"/>
                <a:gd name="connsiteY159" fmla="*/ 213432 h 291673"/>
                <a:gd name="connsiteX160" fmla="*/ 216231 w 329780"/>
                <a:gd name="connsiteY160" fmla="*/ 218177 h 291673"/>
                <a:gd name="connsiteX161" fmla="*/ 218417 w 329780"/>
                <a:gd name="connsiteY161" fmla="*/ 220550 h 291673"/>
                <a:gd name="connsiteX162" fmla="*/ 222789 w 329780"/>
                <a:gd name="connsiteY162" fmla="*/ 220550 h 291673"/>
                <a:gd name="connsiteX163" fmla="*/ 227162 w 329780"/>
                <a:gd name="connsiteY163" fmla="*/ 218177 h 291673"/>
                <a:gd name="connsiteX164" fmla="*/ 229348 w 329780"/>
                <a:gd name="connsiteY164" fmla="*/ 213432 h 291673"/>
                <a:gd name="connsiteX165" fmla="*/ 231534 w 329780"/>
                <a:gd name="connsiteY165" fmla="*/ 211059 h 291673"/>
                <a:gd name="connsiteX166" fmla="*/ 231534 w 329780"/>
                <a:gd name="connsiteY166" fmla="*/ 208686 h 291673"/>
                <a:gd name="connsiteX167" fmla="*/ 229348 w 329780"/>
                <a:gd name="connsiteY167" fmla="*/ 206313 h 291673"/>
                <a:gd name="connsiteX168" fmla="*/ 229348 w 329780"/>
                <a:gd name="connsiteY168" fmla="*/ 201567 h 291673"/>
                <a:gd name="connsiteX169" fmla="*/ 227162 w 329780"/>
                <a:gd name="connsiteY169" fmla="*/ 196822 h 291673"/>
                <a:gd name="connsiteX170" fmla="*/ 227162 w 329780"/>
                <a:gd name="connsiteY170" fmla="*/ 189703 h 291673"/>
                <a:gd name="connsiteX171" fmla="*/ 229348 w 329780"/>
                <a:gd name="connsiteY171" fmla="*/ 187330 h 291673"/>
                <a:gd name="connsiteX172" fmla="*/ 231534 w 329780"/>
                <a:gd name="connsiteY172" fmla="*/ 187330 h 291673"/>
                <a:gd name="connsiteX173" fmla="*/ 231534 w 329780"/>
                <a:gd name="connsiteY173" fmla="*/ 173093 h 291673"/>
                <a:gd name="connsiteX174" fmla="*/ 233720 w 329780"/>
                <a:gd name="connsiteY174" fmla="*/ 170720 h 291673"/>
                <a:gd name="connsiteX175" fmla="*/ 240215 w 329780"/>
                <a:gd name="connsiteY175" fmla="*/ 170720 h 291673"/>
                <a:gd name="connsiteX176" fmla="*/ 251145 w 329780"/>
                <a:gd name="connsiteY176" fmla="*/ 163602 h 291673"/>
                <a:gd name="connsiteX177" fmla="*/ 248960 w 329780"/>
                <a:gd name="connsiteY177" fmla="*/ 163602 h 291673"/>
                <a:gd name="connsiteX178" fmla="*/ 244587 w 329780"/>
                <a:gd name="connsiteY178" fmla="*/ 161229 h 291673"/>
                <a:gd name="connsiteX179" fmla="*/ 244587 w 329780"/>
                <a:gd name="connsiteY179" fmla="*/ 158856 h 291673"/>
                <a:gd name="connsiteX180" fmla="*/ 242401 w 329780"/>
                <a:gd name="connsiteY180" fmla="*/ 156483 h 291673"/>
                <a:gd name="connsiteX181" fmla="*/ 242401 w 329780"/>
                <a:gd name="connsiteY181" fmla="*/ 154110 h 291673"/>
                <a:gd name="connsiteX182" fmla="*/ 238092 w 329780"/>
                <a:gd name="connsiteY182" fmla="*/ 151738 h 291673"/>
                <a:gd name="connsiteX183" fmla="*/ 233720 w 329780"/>
                <a:gd name="connsiteY183" fmla="*/ 146992 h 291673"/>
                <a:gd name="connsiteX184" fmla="*/ 233720 w 329780"/>
                <a:gd name="connsiteY184" fmla="*/ 142246 h 291673"/>
                <a:gd name="connsiteX185" fmla="*/ 240215 w 329780"/>
                <a:gd name="connsiteY185" fmla="*/ 142246 h 291673"/>
                <a:gd name="connsiteX186" fmla="*/ 242401 w 329780"/>
                <a:gd name="connsiteY186" fmla="*/ 144619 h 291673"/>
                <a:gd name="connsiteX187" fmla="*/ 248960 w 329780"/>
                <a:gd name="connsiteY187" fmla="*/ 146992 h 291673"/>
                <a:gd name="connsiteX188" fmla="*/ 251145 w 329780"/>
                <a:gd name="connsiteY188" fmla="*/ 146992 h 291673"/>
                <a:gd name="connsiteX189" fmla="*/ 253332 w 329780"/>
                <a:gd name="connsiteY189" fmla="*/ 144619 h 291673"/>
                <a:gd name="connsiteX190" fmla="*/ 259890 w 329780"/>
                <a:gd name="connsiteY190" fmla="*/ 144619 h 291673"/>
                <a:gd name="connsiteX191" fmla="*/ 259890 w 329780"/>
                <a:gd name="connsiteY191" fmla="*/ 132755 h 291673"/>
                <a:gd name="connsiteX192" fmla="*/ 257704 w 329780"/>
                <a:gd name="connsiteY192" fmla="*/ 130382 h 291673"/>
                <a:gd name="connsiteX193" fmla="*/ 257704 w 329780"/>
                <a:gd name="connsiteY193" fmla="*/ 125636 h 291673"/>
                <a:gd name="connsiteX194" fmla="*/ 259890 w 329780"/>
                <a:gd name="connsiteY194" fmla="*/ 120953 h 291673"/>
                <a:gd name="connsiteX195" fmla="*/ 268634 w 329780"/>
                <a:gd name="connsiteY195" fmla="*/ 111462 h 291673"/>
                <a:gd name="connsiteX196" fmla="*/ 268634 w 329780"/>
                <a:gd name="connsiteY196" fmla="*/ 109089 h 291673"/>
                <a:gd name="connsiteX197" fmla="*/ 266448 w 329780"/>
                <a:gd name="connsiteY197" fmla="*/ 104343 h 291673"/>
                <a:gd name="connsiteX198" fmla="*/ 264262 w 329780"/>
                <a:gd name="connsiteY198" fmla="*/ 101970 h 291673"/>
                <a:gd name="connsiteX199" fmla="*/ 264262 w 329780"/>
                <a:gd name="connsiteY199" fmla="*/ 90106 h 291673"/>
                <a:gd name="connsiteX200" fmla="*/ 253332 w 329780"/>
                <a:gd name="connsiteY200" fmla="*/ 78242 h 291673"/>
                <a:gd name="connsiteX201" fmla="*/ 253332 w 329780"/>
                <a:gd name="connsiteY201" fmla="*/ 75869 h 291673"/>
                <a:gd name="connsiteX202" fmla="*/ 255518 w 329780"/>
                <a:gd name="connsiteY202" fmla="*/ 73496 h 291673"/>
                <a:gd name="connsiteX203" fmla="*/ 257704 w 329780"/>
                <a:gd name="connsiteY203" fmla="*/ 68750 h 291673"/>
                <a:gd name="connsiteX204" fmla="*/ 259890 w 329780"/>
                <a:gd name="connsiteY204" fmla="*/ 66377 h 291673"/>
                <a:gd name="connsiteX205" fmla="*/ 268634 w 329780"/>
                <a:gd name="connsiteY205" fmla="*/ 61632 h 291673"/>
                <a:gd name="connsiteX206" fmla="*/ 270820 w 329780"/>
                <a:gd name="connsiteY206" fmla="*/ 59259 h 291673"/>
                <a:gd name="connsiteX207" fmla="*/ 279564 w 329780"/>
                <a:gd name="connsiteY207" fmla="*/ 54513 h 291673"/>
                <a:gd name="connsiteX208" fmla="*/ 281750 w 329780"/>
                <a:gd name="connsiteY208" fmla="*/ 54513 h 291673"/>
                <a:gd name="connsiteX209" fmla="*/ 283936 w 329780"/>
                <a:gd name="connsiteY209" fmla="*/ 52140 h 291673"/>
                <a:gd name="connsiteX210" fmla="*/ 299239 w 329780"/>
                <a:gd name="connsiteY210" fmla="*/ 52140 h 291673"/>
                <a:gd name="connsiteX211" fmla="*/ 301425 w 329780"/>
                <a:gd name="connsiteY211" fmla="*/ 49767 h 291673"/>
                <a:gd name="connsiteX212" fmla="*/ 310169 w 329780"/>
                <a:gd name="connsiteY212" fmla="*/ 49767 h 291673"/>
                <a:gd name="connsiteX213" fmla="*/ 314478 w 329780"/>
                <a:gd name="connsiteY213" fmla="*/ 52140 h 291673"/>
                <a:gd name="connsiteX214" fmla="*/ 318851 w 329780"/>
                <a:gd name="connsiteY214" fmla="*/ 52140 h 291673"/>
                <a:gd name="connsiteX215" fmla="*/ 321037 w 329780"/>
                <a:gd name="connsiteY215" fmla="*/ 49767 h 291673"/>
                <a:gd name="connsiteX216" fmla="*/ 325409 w 329780"/>
                <a:gd name="connsiteY216" fmla="*/ 49767 h 291673"/>
                <a:gd name="connsiteX217" fmla="*/ 327595 w 329780"/>
                <a:gd name="connsiteY217" fmla="*/ 47395 h 291673"/>
                <a:gd name="connsiteX218" fmla="*/ 325409 w 329780"/>
                <a:gd name="connsiteY218" fmla="*/ 45022 h 291673"/>
                <a:gd name="connsiteX219" fmla="*/ 325409 w 329780"/>
                <a:gd name="connsiteY219" fmla="*/ 42649 h 29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329780" h="291673">
                  <a:moveTo>
                    <a:pt x="325409" y="42649"/>
                  </a:moveTo>
                  <a:lnTo>
                    <a:pt x="325409" y="37903"/>
                  </a:lnTo>
                  <a:lnTo>
                    <a:pt x="329781" y="37903"/>
                  </a:lnTo>
                  <a:lnTo>
                    <a:pt x="327595" y="35530"/>
                  </a:lnTo>
                  <a:lnTo>
                    <a:pt x="318851" y="35530"/>
                  </a:lnTo>
                  <a:lnTo>
                    <a:pt x="305797" y="40276"/>
                  </a:lnTo>
                  <a:lnTo>
                    <a:pt x="305797" y="33158"/>
                  </a:lnTo>
                  <a:lnTo>
                    <a:pt x="297053" y="33158"/>
                  </a:lnTo>
                  <a:lnTo>
                    <a:pt x="288308" y="37903"/>
                  </a:lnTo>
                  <a:lnTo>
                    <a:pt x="286122" y="40276"/>
                  </a:lnTo>
                  <a:lnTo>
                    <a:pt x="283936" y="45022"/>
                  </a:lnTo>
                  <a:lnTo>
                    <a:pt x="281750" y="47395"/>
                  </a:lnTo>
                  <a:lnTo>
                    <a:pt x="275192" y="47395"/>
                  </a:lnTo>
                  <a:lnTo>
                    <a:pt x="273006" y="49767"/>
                  </a:lnTo>
                  <a:lnTo>
                    <a:pt x="270820" y="54513"/>
                  </a:lnTo>
                  <a:lnTo>
                    <a:pt x="266448" y="56886"/>
                  </a:lnTo>
                  <a:lnTo>
                    <a:pt x="264262" y="59259"/>
                  </a:lnTo>
                  <a:lnTo>
                    <a:pt x="262076" y="59259"/>
                  </a:lnTo>
                  <a:lnTo>
                    <a:pt x="251145" y="47395"/>
                  </a:lnTo>
                  <a:lnTo>
                    <a:pt x="251145" y="45022"/>
                  </a:lnTo>
                  <a:lnTo>
                    <a:pt x="246774" y="18920"/>
                  </a:lnTo>
                  <a:lnTo>
                    <a:pt x="240215" y="18920"/>
                  </a:lnTo>
                  <a:lnTo>
                    <a:pt x="240215" y="7119"/>
                  </a:lnTo>
                  <a:lnTo>
                    <a:pt x="233720" y="0"/>
                  </a:lnTo>
                  <a:lnTo>
                    <a:pt x="227162" y="0"/>
                  </a:lnTo>
                  <a:lnTo>
                    <a:pt x="224975" y="2373"/>
                  </a:lnTo>
                  <a:lnTo>
                    <a:pt x="224975" y="11864"/>
                  </a:lnTo>
                  <a:lnTo>
                    <a:pt x="222789" y="14175"/>
                  </a:lnTo>
                  <a:lnTo>
                    <a:pt x="220604" y="14175"/>
                  </a:lnTo>
                  <a:lnTo>
                    <a:pt x="216231" y="18920"/>
                  </a:lnTo>
                  <a:lnTo>
                    <a:pt x="216231" y="21293"/>
                  </a:lnTo>
                  <a:lnTo>
                    <a:pt x="218417" y="23666"/>
                  </a:lnTo>
                  <a:lnTo>
                    <a:pt x="220604" y="23666"/>
                  </a:lnTo>
                  <a:lnTo>
                    <a:pt x="218417" y="33158"/>
                  </a:lnTo>
                  <a:lnTo>
                    <a:pt x="214045" y="28412"/>
                  </a:lnTo>
                  <a:lnTo>
                    <a:pt x="207487" y="28412"/>
                  </a:lnTo>
                  <a:lnTo>
                    <a:pt x="203115" y="30785"/>
                  </a:lnTo>
                  <a:lnTo>
                    <a:pt x="198743" y="35530"/>
                  </a:lnTo>
                  <a:lnTo>
                    <a:pt x="198743" y="47395"/>
                  </a:lnTo>
                  <a:lnTo>
                    <a:pt x="196557" y="47395"/>
                  </a:lnTo>
                  <a:lnTo>
                    <a:pt x="194371" y="45022"/>
                  </a:lnTo>
                  <a:lnTo>
                    <a:pt x="192185" y="40276"/>
                  </a:lnTo>
                  <a:lnTo>
                    <a:pt x="189999" y="37903"/>
                  </a:lnTo>
                  <a:lnTo>
                    <a:pt x="185627" y="37903"/>
                  </a:lnTo>
                  <a:lnTo>
                    <a:pt x="183441" y="40276"/>
                  </a:lnTo>
                  <a:lnTo>
                    <a:pt x="179068" y="42649"/>
                  </a:lnTo>
                  <a:lnTo>
                    <a:pt x="172510" y="49767"/>
                  </a:lnTo>
                  <a:lnTo>
                    <a:pt x="170324" y="49767"/>
                  </a:lnTo>
                  <a:lnTo>
                    <a:pt x="165952" y="45022"/>
                  </a:lnTo>
                  <a:lnTo>
                    <a:pt x="161643" y="42649"/>
                  </a:lnTo>
                  <a:lnTo>
                    <a:pt x="159456" y="40276"/>
                  </a:lnTo>
                  <a:lnTo>
                    <a:pt x="155084" y="40276"/>
                  </a:lnTo>
                  <a:lnTo>
                    <a:pt x="150712" y="42649"/>
                  </a:lnTo>
                  <a:lnTo>
                    <a:pt x="144154" y="33158"/>
                  </a:lnTo>
                  <a:lnTo>
                    <a:pt x="139782" y="37903"/>
                  </a:lnTo>
                  <a:lnTo>
                    <a:pt x="124480" y="37903"/>
                  </a:lnTo>
                  <a:lnTo>
                    <a:pt x="120108" y="35530"/>
                  </a:lnTo>
                  <a:lnTo>
                    <a:pt x="117922" y="33158"/>
                  </a:lnTo>
                  <a:lnTo>
                    <a:pt x="113550" y="30785"/>
                  </a:lnTo>
                  <a:lnTo>
                    <a:pt x="109177" y="30785"/>
                  </a:lnTo>
                  <a:lnTo>
                    <a:pt x="109177" y="40276"/>
                  </a:lnTo>
                  <a:lnTo>
                    <a:pt x="96061" y="40276"/>
                  </a:lnTo>
                  <a:lnTo>
                    <a:pt x="91689" y="42649"/>
                  </a:lnTo>
                  <a:lnTo>
                    <a:pt x="89503" y="47395"/>
                  </a:lnTo>
                  <a:lnTo>
                    <a:pt x="89503" y="71123"/>
                  </a:lnTo>
                  <a:lnTo>
                    <a:pt x="85193" y="71123"/>
                  </a:lnTo>
                  <a:lnTo>
                    <a:pt x="80821" y="73496"/>
                  </a:lnTo>
                  <a:lnTo>
                    <a:pt x="78635" y="78242"/>
                  </a:lnTo>
                  <a:lnTo>
                    <a:pt x="65519" y="85360"/>
                  </a:lnTo>
                  <a:lnTo>
                    <a:pt x="61147" y="85360"/>
                  </a:lnTo>
                  <a:lnTo>
                    <a:pt x="61147" y="90106"/>
                  </a:lnTo>
                  <a:lnTo>
                    <a:pt x="56775" y="99597"/>
                  </a:lnTo>
                  <a:lnTo>
                    <a:pt x="54589" y="101970"/>
                  </a:lnTo>
                  <a:lnTo>
                    <a:pt x="50217" y="104343"/>
                  </a:lnTo>
                  <a:lnTo>
                    <a:pt x="41472" y="104343"/>
                  </a:lnTo>
                  <a:lnTo>
                    <a:pt x="32728" y="94852"/>
                  </a:lnTo>
                  <a:lnTo>
                    <a:pt x="30542" y="94852"/>
                  </a:lnTo>
                  <a:lnTo>
                    <a:pt x="28356" y="97224"/>
                  </a:lnTo>
                  <a:lnTo>
                    <a:pt x="23984" y="97224"/>
                  </a:lnTo>
                  <a:lnTo>
                    <a:pt x="21798" y="94852"/>
                  </a:lnTo>
                  <a:lnTo>
                    <a:pt x="17488" y="94852"/>
                  </a:lnTo>
                  <a:lnTo>
                    <a:pt x="15240" y="92479"/>
                  </a:lnTo>
                  <a:lnTo>
                    <a:pt x="13054" y="94852"/>
                  </a:lnTo>
                  <a:lnTo>
                    <a:pt x="10930" y="99597"/>
                  </a:lnTo>
                  <a:lnTo>
                    <a:pt x="10930" y="101970"/>
                  </a:lnTo>
                  <a:lnTo>
                    <a:pt x="13054" y="106716"/>
                  </a:lnTo>
                  <a:lnTo>
                    <a:pt x="13054" y="116207"/>
                  </a:lnTo>
                  <a:lnTo>
                    <a:pt x="15240" y="118580"/>
                  </a:lnTo>
                  <a:lnTo>
                    <a:pt x="15240" y="120953"/>
                  </a:lnTo>
                  <a:lnTo>
                    <a:pt x="6558" y="123263"/>
                  </a:lnTo>
                  <a:lnTo>
                    <a:pt x="10930" y="130382"/>
                  </a:lnTo>
                  <a:lnTo>
                    <a:pt x="8744" y="130382"/>
                  </a:lnTo>
                  <a:lnTo>
                    <a:pt x="6558" y="132755"/>
                  </a:lnTo>
                  <a:lnTo>
                    <a:pt x="2186" y="135128"/>
                  </a:lnTo>
                  <a:lnTo>
                    <a:pt x="0" y="137500"/>
                  </a:lnTo>
                  <a:lnTo>
                    <a:pt x="0" y="139873"/>
                  </a:lnTo>
                  <a:lnTo>
                    <a:pt x="4372" y="144619"/>
                  </a:lnTo>
                  <a:lnTo>
                    <a:pt x="4372" y="156483"/>
                  </a:lnTo>
                  <a:lnTo>
                    <a:pt x="13054" y="156483"/>
                  </a:lnTo>
                  <a:lnTo>
                    <a:pt x="15240" y="158856"/>
                  </a:lnTo>
                  <a:lnTo>
                    <a:pt x="15240" y="161229"/>
                  </a:lnTo>
                  <a:lnTo>
                    <a:pt x="8744" y="168348"/>
                  </a:lnTo>
                  <a:lnTo>
                    <a:pt x="6558" y="173093"/>
                  </a:lnTo>
                  <a:lnTo>
                    <a:pt x="10930" y="182585"/>
                  </a:lnTo>
                  <a:lnTo>
                    <a:pt x="15240" y="189703"/>
                  </a:lnTo>
                  <a:lnTo>
                    <a:pt x="19612" y="199195"/>
                  </a:lnTo>
                  <a:lnTo>
                    <a:pt x="21798" y="201567"/>
                  </a:lnTo>
                  <a:lnTo>
                    <a:pt x="21798" y="222923"/>
                  </a:lnTo>
                  <a:lnTo>
                    <a:pt x="23984" y="225296"/>
                  </a:lnTo>
                  <a:lnTo>
                    <a:pt x="26170" y="225296"/>
                  </a:lnTo>
                  <a:lnTo>
                    <a:pt x="30542" y="227669"/>
                  </a:lnTo>
                  <a:lnTo>
                    <a:pt x="43658" y="227669"/>
                  </a:lnTo>
                  <a:lnTo>
                    <a:pt x="45844" y="229979"/>
                  </a:lnTo>
                  <a:lnTo>
                    <a:pt x="50217" y="239471"/>
                  </a:lnTo>
                  <a:lnTo>
                    <a:pt x="41472" y="258453"/>
                  </a:lnTo>
                  <a:lnTo>
                    <a:pt x="39286" y="260826"/>
                  </a:lnTo>
                  <a:lnTo>
                    <a:pt x="37100" y="265572"/>
                  </a:lnTo>
                  <a:lnTo>
                    <a:pt x="30542" y="272691"/>
                  </a:lnTo>
                  <a:lnTo>
                    <a:pt x="30542" y="277436"/>
                  </a:lnTo>
                  <a:lnTo>
                    <a:pt x="43658" y="277436"/>
                  </a:lnTo>
                  <a:lnTo>
                    <a:pt x="48031" y="279809"/>
                  </a:lnTo>
                  <a:lnTo>
                    <a:pt x="54589" y="284555"/>
                  </a:lnTo>
                  <a:lnTo>
                    <a:pt x="61147" y="286928"/>
                  </a:lnTo>
                  <a:lnTo>
                    <a:pt x="69891" y="291673"/>
                  </a:lnTo>
                  <a:lnTo>
                    <a:pt x="76449" y="291673"/>
                  </a:lnTo>
                  <a:lnTo>
                    <a:pt x="83007" y="289300"/>
                  </a:lnTo>
                  <a:lnTo>
                    <a:pt x="85193" y="289300"/>
                  </a:lnTo>
                  <a:lnTo>
                    <a:pt x="87379" y="286928"/>
                  </a:lnTo>
                  <a:lnTo>
                    <a:pt x="106991" y="286928"/>
                  </a:lnTo>
                  <a:lnTo>
                    <a:pt x="106991" y="289300"/>
                  </a:lnTo>
                  <a:lnTo>
                    <a:pt x="115735" y="289300"/>
                  </a:lnTo>
                  <a:lnTo>
                    <a:pt x="117922" y="286928"/>
                  </a:lnTo>
                  <a:lnTo>
                    <a:pt x="126666" y="286928"/>
                  </a:lnTo>
                  <a:lnTo>
                    <a:pt x="133224" y="284555"/>
                  </a:lnTo>
                  <a:lnTo>
                    <a:pt x="144154" y="284555"/>
                  </a:lnTo>
                  <a:lnTo>
                    <a:pt x="161643" y="275063"/>
                  </a:lnTo>
                  <a:lnTo>
                    <a:pt x="163766" y="275063"/>
                  </a:lnTo>
                  <a:lnTo>
                    <a:pt x="165952" y="272691"/>
                  </a:lnTo>
                  <a:lnTo>
                    <a:pt x="165952" y="260826"/>
                  </a:lnTo>
                  <a:lnTo>
                    <a:pt x="163766" y="258453"/>
                  </a:lnTo>
                  <a:lnTo>
                    <a:pt x="163766" y="251335"/>
                  </a:lnTo>
                  <a:lnTo>
                    <a:pt x="161643" y="246589"/>
                  </a:lnTo>
                  <a:lnTo>
                    <a:pt x="161643" y="239471"/>
                  </a:lnTo>
                  <a:lnTo>
                    <a:pt x="163766" y="234725"/>
                  </a:lnTo>
                  <a:lnTo>
                    <a:pt x="168138" y="232352"/>
                  </a:lnTo>
                  <a:lnTo>
                    <a:pt x="170324" y="227669"/>
                  </a:lnTo>
                  <a:lnTo>
                    <a:pt x="176883" y="227669"/>
                  </a:lnTo>
                  <a:lnTo>
                    <a:pt x="176883" y="232352"/>
                  </a:lnTo>
                  <a:lnTo>
                    <a:pt x="192185" y="232352"/>
                  </a:lnTo>
                  <a:lnTo>
                    <a:pt x="194371" y="229979"/>
                  </a:lnTo>
                  <a:lnTo>
                    <a:pt x="194371" y="227669"/>
                  </a:lnTo>
                  <a:lnTo>
                    <a:pt x="192185" y="225296"/>
                  </a:lnTo>
                  <a:lnTo>
                    <a:pt x="189999" y="225296"/>
                  </a:lnTo>
                  <a:lnTo>
                    <a:pt x="189999" y="222923"/>
                  </a:lnTo>
                  <a:lnTo>
                    <a:pt x="192185" y="220550"/>
                  </a:lnTo>
                  <a:lnTo>
                    <a:pt x="194371" y="220550"/>
                  </a:lnTo>
                  <a:lnTo>
                    <a:pt x="198743" y="218177"/>
                  </a:lnTo>
                  <a:lnTo>
                    <a:pt x="200929" y="215805"/>
                  </a:lnTo>
                  <a:lnTo>
                    <a:pt x="205301" y="213432"/>
                  </a:lnTo>
                  <a:lnTo>
                    <a:pt x="216231" y="213432"/>
                  </a:lnTo>
                  <a:lnTo>
                    <a:pt x="216231" y="218177"/>
                  </a:lnTo>
                  <a:lnTo>
                    <a:pt x="218417" y="220550"/>
                  </a:lnTo>
                  <a:lnTo>
                    <a:pt x="222789" y="220550"/>
                  </a:lnTo>
                  <a:lnTo>
                    <a:pt x="227162" y="218177"/>
                  </a:lnTo>
                  <a:lnTo>
                    <a:pt x="229348" y="213432"/>
                  </a:lnTo>
                  <a:lnTo>
                    <a:pt x="231534" y="211059"/>
                  </a:lnTo>
                  <a:lnTo>
                    <a:pt x="231534" y="208686"/>
                  </a:lnTo>
                  <a:lnTo>
                    <a:pt x="229348" y="206313"/>
                  </a:lnTo>
                  <a:lnTo>
                    <a:pt x="229348" y="201567"/>
                  </a:lnTo>
                  <a:lnTo>
                    <a:pt x="227162" y="196822"/>
                  </a:lnTo>
                  <a:lnTo>
                    <a:pt x="227162" y="189703"/>
                  </a:lnTo>
                  <a:lnTo>
                    <a:pt x="229348" y="187330"/>
                  </a:lnTo>
                  <a:lnTo>
                    <a:pt x="231534" y="187330"/>
                  </a:lnTo>
                  <a:lnTo>
                    <a:pt x="231534" y="173093"/>
                  </a:lnTo>
                  <a:lnTo>
                    <a:pt x="233720" y="170720"/>
                  </a:lnTo>
                  <a:lnTo>
                    <a:pt x="240215" y="170720"/>
                  </a:lnTo>
                  <a:lnTo>
                    <a:pt x="251145" y="163602"/>
                  </a:lnTo>
                  <a:lnTo>
                    <a:pt x="248960" y="163602"/>
                  </a:lnTo>
                  <a:lnTo>
                    <a:pt x="244587" y="161229"/>
                  </a:lnTo>
                  <a:lnTo>
                    <a:pt x="244587" y="158856"/>
                  </a:lnTo>
                  <a:lnTo>
                    <a:pt x="242401" y="156483"/>
                  </a:lnTo>
                  <a:lnTo>
                    <a:pt x="242401" y="154110"/>
                  </a:lnTo>
                  <a:lnTo>
                    <a:pt x="238092" y="151738"/>
                  </a:lnTo>
                  <a:lnTo>
                    <a:pt x="233720" y="146992"/>
                  </a:lnTo>
                  <a:lnTo>
                    <a:pt x="233720" y="142246"/>
                  </a:lnTo>
                  <a:lnTo>
                    <a:pt x="240215" y="142246"/>
                  </a:lnTo>
                  <a:lnTo>
                    <a:pt x="242401" y="144619"/>
                  </a:lnTo>
                  <a:lnTo>
                    <a:pt x="248960" y="146992"/>
                  </a:lnTo>
                  <a:lnTo>
                    <a:pt x="251145" y="146992"/>
                  </a:lnTo>
                  <a:lnTo>
                    <a:pt x="253332" y="144619"/>
                  </a:lnTo>
                  <a:lnTo>
                    <a:pt x="259890" y="144619"/>
                  </a:lnTo>
                  <a:lnTo>
                    <a:pt x="259890" y="132755"/>
                  </a:lnTo>
                  <a:lnTo>
                    <a:pt x="257704" y="130382"/>
                  </a:lnTo>
                  <a:lnTo>
                    <a:pt x="257704" y="125636"/>
                  </a:lnTo>
                  <a:lnTo>
                    <a:pt x="259890" y="120953"/>
                  </a:lnTo>
                  <a:lnTo>
                    <a:pt x="268634" y="111462"/>
                  </a:lnTo>
                  <a:lnTo>
                    <a:pt x="268634" y="109089"/>
                  </a:lnTo>
                  <a:lnTo>
                    <a:pt x="266448" y="104343"/>
                  </a:lnTo>
                  <a:lnTo>
                    <a:pt x="264262" y="101970"/>
                  </a:lnTo>
                  <a:lnTo>
                    <a:pt x="264262" y="90106"/>
                  </a:lnTo>
                  <a:lnTo>
                    <a:pt x="253332" y="78242"/>
                  </a:lnTo>
                  <a:lnTo>
                    <a:pt x="253332" y="75869"/>
                  </a:lnTo>
                  <a:lnTo>
                    <a:pt x="255518" y="73496"/>
                  </a:lnTo>
                  <a:lnTo>
                    <a:pt x="257704" y="68750"/>
                  </a:lnTo>
                  <a:lnTo>
                    <a:pt x="259890" y="66377"/>
                  </a:lnTo>
                  <a:lnTo>
                    <a:pt x="268634" y="61632"/>
                  </a:lnTo>
                  <a:lnTo>
                    <a:pt x="270820" y="59259"/>
                  </a:lnTo>
                  <a:lnTo>
                    <a:pt x="279564" y="54513"/>
                  </a:lnTo>
                  <a:lnTo>
                    <a:pt x="281750" y="54513"/>
                  </a:lnTo>
                  <a:lnTo>
                    <a:pt x="283936" y="52140"/>
                  </a:lnTo>
                  <a:lnTo>
                    <a:pt x="299239" y="52140"/>
                  </a:lnTo>
                  <a:lnTo>
                    <a:pt x="301425" y="49767"/>
                  </a:lnTo>
                  <a:lnTo>
                    <a:pt x="310169" y="49767"/>
                  </a:lnTo>
                  <a:lnTo>
                    <a:pt x="314478" y="52140"/>
                  </a:lnTo>
                  <a:lnTo>
                    <a:pt x="318851" y="52140"/>
                  </a:lnTo>
                  <a:lnTo>
                    <a:pt x="321037" y="49767"/>
                  </a:lnTo>
                  <a:lnTo>
                    <a:pt x="325409" y="49767"/>
                  </a:lnTo>
                  <a:lnTo>
                    <a:pt x="327595" y="47395"/>
                  </a:lnTo>
                  <a:lnTo>
                    <a:pt x="325409" y="45022"/>
                  </a:lnTo>
                  <a:lnTo>
                    <a:pt x="325409" y="42649"/>
                  </a:lnTo>
                  <a:close/>
                </a:path>
              </a:pathLst>
            </a:custGeom>
            <a:noFill/>
            <a:ln w="1561" cap="flat">
              <a:solidFill>
                <a:srgbClr val="FFFFFF"/>
              </a:solidFill>
              <a:prstDash val="solid"/>
              <a:round/>
            </a:ln>
          </p:spPr>
          <p:txBody>
            <a:bodyPr rtlCol="0" anchor="ctr"/>
            <a:lstStyle/>
            <a:p>
              <a:endParaRPr lang="en-US" noProof="0" dirty="0"/>
            </a:p>
          </p:txBody>
        </p:sp>
        <p:sp>
          <p:nvSpPr>
            <p:cNvPr id="5288" name="Serbest Form 5287">
              <a:extLst>
                <a:ext uri="{FF2B5EF4-FFF2-40B4-BE49-F238E27FC236}">
                  <a16:creationId xmlns:a16="http://schemas.microsoft.com/office/drawing/2014/main" id="{6000AE27-E34D-644E-A473-5F46B0F9E951}"/>
                </a:ext>
              </a:extLst>
            </p:cNvPr>
            <p:cNvSpPr/>
            <p:nvPr/>
          </p:nvSpPr>
          <p:spPr>
            <a:xfrm>
              <a:off x="6121182" y="1108529"/>
              <a:ext cx="101120" cy="126198"/>
            </a:xfrm>
            <a:custGeom>
              <a:avLst/>
              <a:gdLst>
                <a:gd name="connsiteX0" fmla="*/ 99434 w 101120"/>
                <a:gd name="connsiteY0" fmla="*/ 94977 h 126198"/>
                <a:gd name="connsiteX1" fmla="*/ 92689 w 101120"/>
                <a:gd name="connsiteY1" fmla="*/ 92416 h 126198"/>
                <a:gd name="connsiteX2" fmla="*/ 94937 w 101120"/>
                <a:gd name="connsiteY2" fmla="*/ 87483 h 126198"/>
                <a:gd name="connsiteX3" fmla="*/ 88691 w 101120"/>
                <a:gd name="connsiteY3" fmla="*/ 84923 h 126198"/>
                <a:gd name="connsiteX4" fmla="*/ 88691 w 101120"/>
                <a:gd name="connsiteY4" fmla="*/ 77430 h 126198"/>
                <a:gd name="connsiteX5" fmla="*/ 93001 w 101120"/>
                <a:gd name="connsiteY5" fmla="*/ 72497 h 126198"/>
                <a:gd name="connsiteX6" fmla="*/ 93001 w 101120"/>
                <a:gd name="connsiteY6" fmla="*/ 62443 h 126198"/>
                <a:gd name="connsiteX7" fmla="*/ 90752 w 101120"/>
                <a:gd name="connsiteY7" fmla="*/ 59883 h 126198"/>
                <a:gd name="connsiteX8" fmla="*/ 93001 w 101120"/>
                <a:gd name="connsiteY8" fmla="*/ 54950 h 126198"/>
                <a:gd name="connsiteX9" fmla="*/ 95249 w 101120"/>
                <a:gd name="connsiteY9" fmla="*/ 52390 h 126198"/>
                <a:gd name="connsiteX10" fmla="*/ 86443 w 101120"/>
                <a:gd name="connsiteY10" fmla="*/ 49830 h 126198"/>
                <a:gd name="connsiteX11" fmla="*/ 77636 w 101120"/>
                <a:gd name="connsiteY11" fmla="*/ 52390 h 126198"/>
                <a:gd name="connsiteX12" fmla="*/ 75387 w 101120"/>
                <a:gd name="connsiteY12" fmla="*/ 49830 h 126198"/>
                <a:gd name="connsiteX13" fmla="*/ 66581 w 101120"/>
                <a:gd name="connsiteY13" fmla="*/ 47457 h 126198"/>
                <a:gd name="connsiteX14" fmla="*/ 62084 w 101120"/>
                <a:gd name="connsiteY14" fmla="*/ 40026 h 126198"/>
                <a:gd name="connsiteX15" fmla="*/ 64333 w 101120"/>
                <a:gd name="connsiteY15" fmla="*/ 37404 h 126198"/>
                <a:gd name="connsiteX16" fmla="*/ 64333 w 101120"/>
                <a:gd name="connsiteY16" fmla="*/ 29910 h 126198"/>
                <a:gd name="connsiteX17" fmla="*/ 59835 w 101120"/>
                <a:gd name="connsiteY17" fmla="*/ 27600 h 126198"/>
                <a:gd name="connsiteX18" fmla="*/ 57150 w 101120"/>
                <a:gd name="connsiteY18" fmla="*/ 27600 h 126198"/>
                <a:gd name="connsiteX19" fmla="*/ 55088 w 101120"/>
                <a:gd name="connsiteY19" fmla="*/ 29910 h 126198"/>
                <a:gd name="connsiteX20" fmla="*/ 52840 w 101120"/>
                <a:gd name="connsiteY20" fmla="*/ 29910 h 126198"/>
                <a:gd name="connsiteX21" fmla="*/ 50779 w 101120"/>
                <a:gd name="connsiteY21" fmla="*/ 27600 h 126198"/>
                <a:gd name="connsiteX22" fmla="*/ 46282 w 101120"/>
                <a:gd name="connsiteY22" fmla="*/ 12364 h 126198"/>
                <a:gd name="connsiteX23" fmla="*/ 44034 w 101120"/>
                <a:gd name="connsiteY23" fmla="*/ 12364 h 126198"/>
                <a:gd name="connsiteX24" fmla="*/ 35227 w 101120"/>
                <a:gd name="connsiteY24" fmla="*/ 4871 h 126198"/>
                <a:gd name="connsiteX25" fmla="*/ 26233 w 101120"/>
                <a:gd name="connsiteY25" fmla="*/ 0 h 126198"/>
                <a:gd name="connsiteX26" fmla="*/ 17801 w 101120"/>
                <a:gd name="connsiteY26" fmla="*/ 0 h 126198"/>
                <a:gd name="connsiteX27" fmla="*/ 11055 w 101120"/>
                <a:gd name="connsiteY27" fmla="*/ 7493 h 126198"/>
                <a:gd name="connsiteX28" fmla="*/ 2249 w 101120"/>
                <a:gd name="connsiteY28" fmla="*/ 7493 h 126198"/>
                <a:gd name="connsiteX29" fmla="*/ 0 w 101120"/>
                <a:gd name="connsiteY29" fmla="*/ 10053 h 126198"/>
                <a:gd name="connsiteX30" fmla="*/ 2249 w 101120"/>
                <a:gd name="connsiteY30" fmla="*/ 10053 h 126198"/>
                <a:gd name="connsiteX31" fmla="*/ 4497 w 101120"/>
                <a:gd name="connsiteY31" fmla="*/ 22542 h 126198"/>
                <a:gd name="connsiteX32" fmla="*/ 6558 w 101120"/>
                <a:gd name="connsiteY32" fmla="*/ 22542 h 126198"/>
                <a:gd name="connsiteX33" fmla="*/ 4497 w 101120"/>
                <a:gd name="connsiteY33" fmla="*/ 30035 h 126198"/>
                <a:gd name="connsiteX34" fmla="*/ 8807 w 101120"/>
                <a:gd name="connsiteY34" fmla="*/ 30035 h 126198"/>
                <a:gd name="connsiteX35" fmla="*/ 13304 w 101120"/>
                <a:gd name="connsiteY35" fmla="*/ 32658 h 126198"/>
                <a:gd name="connsiteX36" fmla="*/ 15552 w 101120"/>
                <a:gd name="connsiteY36" fmla="*/ 32658 h 126198"/>
                <a:gd name="connsiteX37" fmla="*/ 13429 w 101120"/>
                <a:gd name="connsiteY37" fmla="*/ 34843 h 126198"/>
                <a:gd name="connsiteX38" fmla="*/ 11180 w 101120"/>
                <a:gd name="connsiteY38" fmla="*/ 34843 h 126198"/>
                <a:gd name="connsiteX39" fmla="*/ 8932 w 101120"/>
                <a:gd name="connsiteY39" fmla="*/ 37154 h 126198"/>
                <a:gd name="connsiteX40" fmla="*/ 6683 w 101120"/>
                <a:gd name="connsiteY40" fmla="*/ 37154 h 126198"/>
                <a:gd name="connsiteX41" fmla="*/ 6683 w 101120"/>
                <a:gd name="connsiteY41" fmla="*/ 42087 h 126198"/>
                <a:gd name="connsiteX42" fmla="*/ 4622 w 101120"/>
                <a:gd name="connsiteY42" fmla="*/ 42087 h 126198"/>
                <a:gd name="connsiteX43" fmla="*/ 4622 w 101120"/>
                <a:gd name="connsiteY43" fmla="*/ 44647 h 126198"/>
                <a:gd name="connsiteX44" fmla="*/ 6683 w 101120"/>
                <a:gd name="connsiteY44" fmla="*/ 44647 h 126198"/>
                <a:gd name="connsiteX45" fmla="*/ 11180 w 101120"/>
                <a:gd name="connsiteY45" fmla="*/ 42087 h 126198"/>
                <a:gd name="connsiteX46" fmla="*/ 15677 w 101120"/>
                <a:gd name="connsiteY46" fmla="*/ 42087 h 126198"/>
                <a:gd name="connsiteX47" fmla="*/ 15677 w 101120"/>
                <a:gd name="connsiteY47" fmla="*/ 47332 h 126198"/>
                <a:gd name="connsiteX48" fmla="*/ 8932 w 101120"/>
                <a:gd name="connsiteY48" fmla="*/ 54825 h 126198"/>
                <a:gd name="connsiteX49" fmla="*/ 8932 w 101120"/>
                <a:gd name="connsiteY49" fmla="*/ 62319 h 126198"/>
                <a:gd name="connsiteX50" fmla="*/ 17926 w 101120"/>
                <a:gd name="connsiteY50" fmla="*/ 62319 h 126198"/>
                <a:gd name="connsiteX51" fmla="*/ 20174 w 101120"/>
                <a:gd name="connsiteY51" fmla="*/ 64879 h 126198"/>
                <a:gd name="connsiteX52" fmla="*/ 22235 w 101120"/>
                <a:gd name="connsiteY52" fmla="*/ 69812 h 126198"/>
                <a:gd name="connsiteX53" fmla="*/ 13429 w 101120"/>
                <a:gd name="connsiteY53" fmla="*/ 72310 h 126198"/>
                <a:gd name="connsiteX54" fmla="*/ 17926 w 101120"/>
                <a:gd name="connsiteY54" fmla="*/ 77243 h 126198"/>
                <a:gd name="connsiteX55" fmla="*/ 20174 w 101120"/>
                <a:gd name="connsiteY55" fmla="*/ 82425 h 126198"/>
                <a:gd name="connsiteX56" fmla="*/ 20174 w 101120"/>
                <a:gd name="connsiteY56" fmla="*/ 84798 h 126198"/>
                <a:gd name="connsiteX57" fmla="*/ 17926 w 101120"/>
                <a:gd name="connsiteY57" fmla="*/ 84798 h 126198"/>
                <a:gd name="connsiteX58" fmla="*/ 17926 w 101120"/>
                <a:gd name="connsiteY58" fmla="*/ 87358 h 126198"/>
                <a:gd name="connsiteX59" fmla="*/ 24171 w 101120"/>
                <a:gd name="connsiteY59" fmla="*/ 92291 h 126198"/>
                <a:gd name="connsiteX60" fmla="*/ 28419 w 101120"/>
                <a:gd name="connsiteY60" fmla="*/ 97412 h 126198"/>
                <a:gd name="connsiteX61" fmla="*/ 31917 w 101120"/>
                <a:gd name="connsiteY61" fmla="*/ 103282 h 126198"/>
                <a:gd name="connsiteX62" fmla="*/ 33790 w 101120"/>
                <a:gd name="connsiteY62" fmla="*/ 103781 h 126198"/>
                <a:gd name="connsiteX63" fmla="*/ 33790 w 101120"/>
                <a:gd name="connsiteY63" fmla="*/ 103781 h 126198"/>
                <a:gd name="connsiteX64" fmla="*/ 34977 w 101120"/>
                <a:gd name="connsiteY64" fmla="*/ 102345 h 126198"/>
                <a:gd name="connsiteX65" fmla="*/ 34977 w 101120"/>
                <a:gd name="connsiteY65" fmla="*/ 104468 h 126198"/>
                <a:gd name="connsiteX66" fmla="*/ 35601 w 101120"/>
                <a:gd name="connsiteY66" fmla="*/ 104905 h 126198"/>
                <a:gd name="connsiteX67" fmla="*/ 36413 w 101120"/>
                <a:gd name="connsiteY67" fmla="*/ 103781 h 126198"/>
                <a:gd name="connsiteX68" fmla="*/ 40348 w 101120"/>
                <a:gd name="connsiteY68" fmla="*/ 104468 h 126198"/>
                <a:gd name="connsiteX69" fmla="*/ 42971 w 101120"/>
                <a:gd name="connsiteY69" fmla="*/ 104468 h 126198"/>
                <a:gd name="connsiteX70" fmla="*/ 46657 w 101120"/>
                <a:gd name="connsiteY70" fmla="*/ 104468 h 126198"/>
                <a:gd name="connsiteX71" fmla="*/ 48718 w 101120"/>
                <a:gd name="connsiteY71" fmla="*/ 103781 h 126198"/>
                <a:gd name="connsiteX72" fmla="*/ 48718 w 101120"/>
                <a:gd name="connsiteY72" fmla="*/ 102345 h 126198"/>
                <a:gd name="connsiteX73" fmla="*/ 48281 w 101120"/>
                <a:gd name="connsiteY73" fmla="*/ 100971 h 126198"/>
                <a:gd name="connsiteX74" fmla="*/ 49905 w 101120"/>
                <a:gd name="connsiteY74" fmla="*/ 99535 h 126198"/>
                <a:gd name="connsiteX75" fmla="*/ 51966 w 101120"/>
                <a:gd name="connsiteY75" fmla="*/ 97662 h 126198"/>
                <a:gd name="connsiteX76" fmla="*/ 52590 w 101120"/>
                <a:gd name="connsiteY76" fmla="*/ 97662 h 126198"/>
                <a:gd name="connsiteX77" fmla="*/ 52590 w 101120"/>
                <a:gd name="connsiteY77" fmla="*/ 98786 h 126198"/>
                <a:gd name="connsiteX78" fmla="*/ 53402 w 101120"/>
                <a:gd name="connsiteY78" fmla="*/ 98348 h 126198"/>
                <a:gd name="connsiteX79" fmla="*/ 54214 w 101120"/>
                <a:gd name="connsiteY79" fmla="*/ 98348 h 126198"/>
                <a:gd name="connsiteX80" fmla="*/ 53590 w 101120"/>
                <a:gd name="connsiteY80" fmla="*/ 97412 h 126198"/>
                <a:gd name="connsiteX81" fmla="*/ 54402 w 101120"/>
                <a:gd name="connsiteY81" fmla="*/ 96975 h 126198"/>
                <a:gd name="connsiteX82" fmla="*/ 54402 w 101120"/>
                <a:gd name="connsiteY82" fmla="*/ 95788 h 126198"/>
                <a:gd name="connsiteX83" fmla="*/ 53590 w 101120"/>
                <a:gd name="connsiteY83" fmla="*/ 95289 h 126198"/>
                <a:gd name="connsiteX84" fmla="*/ 53590 w 101120"/>
                <a:gd name="connsiteY84" fmla="*/ 94602 h 126198"/>
                <a:gd name="connsiteX85" fmla="*/ 54152 w 101120"/>
                <a:gd name="connsiteY85" fmla="*/ 93915 h 126198"/>
                <a:gd name="connsiteX86" fmla="*/ 54152 w 101120"/>
                <a:gd name="connsiteY86" fmla="*/ 93228 h 126198"/>
                <a:gd name="connsiteX87" fmla="*/ 52528 w 101120"/>
                <a:gd name="connsiteY87" fmla="*/ 92729 h 126198"/>
                <a:gd name="connsiteX88" fmla="*/ 51716 w 101120"/>
                <a:gd name="connsiteY88" fmla="*/ 91355 h 126198"/>
                <a:gd name="connsiteX89" fmla="*/ 52091 w 101120"/>
                <a:gd name="connsiteY89" fmla="*/ 90605 h 126198"/>
                <a:gd name="connsiteX90" fmla="*/ 52715 w 101120"/>
                <a:gd name="connsiteY90" fmla="*/ 91542 h 126198"/>
                <a:gd name="connsiteX91" fmla="*/ 53340 w 101120"/>
                <a:gd name="connsiteY91" fmla="*/ 91105 h 126198"/>
                <a:gd name="connsiteX92" fmla="*/ 54339 w 101120"/>
                <a:gd name="connsiteY92" fmla="*/ 91105 h 126198"/>
                <a:gd name="connsiteX93" fmla="*/ 55151 w 101120"/>
                <a:gd name="connsiteY93" fmla="*/ 90356 h 126198"/>
                <a:gd name="connsiteX94" fmla="*/ 56837 w 101120"/>
                <a:gd name="connsiteY94" fmla="*/ 89232 h 126198"/>
                <a:gd name="connsiteX95" fmla="*/ 57462 w 101120"/>
                <a:gd name="connsiteY95" fmla="*/ 88732 h 126198"/>
                <a:gd name="connsiteX96" fmla="*/ 57462 w 101120"/>
                <a:gd name="connsiteY96" fmla="*/ 87795 h 126198"/>
                <a:gd name="connsiteX97" fmla="*/ 58461 w 101120"/>
                <a:gd name="connsiteY97" fmla="*/ 87358 h 126198"/>
                <a:gd name="connsiteX98" fmla="*/ 59523 w 101120"/>
                <a:gd name="connsiteY98" fmla="*/ 88482 h 126198"/>
                <a:gd name="connsiteX99" fmla="*/ 60335 w 101120"/>
                <a:gd name="connsiteY99" fmla="*/ 90168 h 126198"/>
                <a:gd name="connsiteX100" fmla="*/ 60335 w 101120"/>
                <a:gd name="connsiteY100" fmla="*/ 91292 h 126198"/>
                <a:gd name="connsiteX101" fmla="*/ 60335 w 101120"/>
                <a:gd name="connsiteY101" fmla="*/ 92042 h 126198"/>
                <a:gd name="connsiteX102" fmla="*/ 58899 w 101120"/>
                <a:gd name="connsiteY102" fmla="*/ 92978 h 126198"/>
                <a:gd name="connsiteX103" fmla="*/ 58899 w 101120"/>
                <a:gd name="connsiteY103" fmla="*/ 93665 h 126198"/>
                <a:gd name="connsiteX104" fmla="*/ 60335 w 101120"/>
                <a:gd name="connsiteY104" fmla="*/ 93665 h 126198"/>
                <a:gd name="connsiteX105" fmla="*/ 61147 w 101120"/>
                <a:gd name="connsiteY105" fmla="*/ 94602 h 126198"/>
                <a:gd name="connsiteX106" fmla="*/ 62396 w 101120"/>
                <a:gd name="connsiteY106" fmla="*/ 94102 h 126198"/>
                <a:gd name="connsiteX107" fmla="*/ 63396 w 101120"/>
                <a:gd name="connsiteY107" fmla="*/ 94602 h 126198"/>
                <a:gd name="connsiteX108" fmla="*/ 64457 w 101120"/>
                <a:gd name="connsiteY108" fmla="*/ 93852 h 126198"/>
                <a:gd name="connsiteX109" fmla="*/ 64832 w 101120"/>
                <a:gd name="connsiteY109" fmla="*/ 94602 h 126198"/>
                <a:gd name="connsiteX110" fmla="*/ 64208 w 101120"/>
                <a:gd name="connsiteY110" fmla="*/ 95538 h 126198"/>
                <a:gd name="connsiteX111" fmla="*/ 65457 w 101120"/>
                <a:gd name="connsiteY111" fmla="*/ 95538 h 126198"/>
                <a:gd name="connsiteX112" fmla="*/ 65894 w 101120"/>
                <a:gd name="connsiteY112" fmla="*/ 95538 h 126198"/>
                <a:gd name="connsiteX113" fmla="*/ 65457 w 101120"/>
                <a:gd name="connsiteY113" fmla="*/ 99472 h 126198"/>
                <a:gd name="connsiteX114" fmla="*/ 65457 w 101120"/>
                <a:gd name="connsiteY114" fmla="*/ 101158 h 126198"/>
                <a:gd name="connsiteX115" fmla="*/ 66269 w 101120"/>
                <a:gd name="connsiteY115" fmla="*/ 101158 h 126198"/>
                <a:gd name="connsiteX116" fmla="*/ 66706 w 101120"/>
                <a:gd name="connsiteY116" fmla="*/ 100721 h 126198"/>
                <a:gd name="connsiteX117" fmla="*/ 66706 w 101120"/>
                <a:gd name="connsiteY117" fmla="*/ 100034 h 126198"/>
                <a:gd name="connsiteX118" fmla="*/ 67330 w 101120"/>
                <a:gd name="connsiteY118" fmla="*/ 100034 h 126198"/>
                <a:gd name="connsiteX119" fmla="*/ 67705 w 101120"/>
                <a:gd name="connsiteY119" fmla="*/ 100971 h 126198"/>
                <a:gd name="connsiteX120" fmla="*/ 67705 w 101120"/>
                <a:gd name="connsiteY120" fmla="*/ 103531 h 126198"/>
                <a:gd name="connsiteX121" fmla="*/ 67705 w 101120"/>
                <a:gd name="connsiteY121" fmla="*/ 104718 h 126198"/>
                <a:gd name="connsiteX122" fmla="*/ 68517 w 101120"/>
                <a:gd name="connsiteY122" fmla="*/ 105155 h 126198"/>
                <a:gd name="connsiteX123" fmla="*/ 69579 w 101120"/>
                <a:gd name="connsiteY123" fmla="*/ 105155 h 126198"/>
                <a:gd name="connsiteX124" fmla="*/ 70391 w 101120"/>
                <a:gd name="connsiteY124" fmla="*/ 105592 h 126198"/>
                <a:gd name="connsiteX125" fmla="*/ 71390 w 101120"/>
                <a:gd name="connsiteY125" fmla="*/ 106528 h 126198"/>
                <a:gd name="connsiteX126" fmla="*/ 72202 w 101120"/>
                <a:gd name="connsiteY126" fmla="*/ 106528 h 126198"/>
                <a:gd name="connsiteX127" fmla="*/ 72202 w 101120"/>
                <a:gd name="connsiteY127" fmla="*/ 108901 h 126198"/>
                <a:gd name="connsiteX128" fmla="*/ 72202 w 101120"/>
                <a:gd name="connsiteY128" fmla="*/ 110025 h 126198"/>
                <a:gd name="connsiteX129" fmla="*/ 71390 w 101120"/>
                <a:gd name="connsiteY129" fmla="*/ 110025 h 126198"/>
                <a:gd name="connsiteX130" fmla="*/ 71765 w 101120"/>
                <a:gd name="connsiteY130" fmla="*/ 111212 h 126198"/>
                <a:gd name="connsiteX131" fmla="*/ 71203 w 101120"/>
                <a:gd name="connsiteY131" fmla="*/ 112148 h 126198"/>
                <a:gd name="connsiteX132" fmla="*/ 71578 w 101120"/>
                <a:gd name="connsiteY132" fmla="*/ 112148 h 126198"/>
                <a:gd name="connsiteX133" fmla="*/ 72202 w 101120"/>
                <a:gd name="connsiteY133" fmla="*/ 112148 h 126198"/>
                <a:gd name="connsiteX134" fmla="*/ 73202 w 101120"/>
                <a:gd name="connsiteY134" fmla="*/ 112835 h 126198"/>
                <a:gd name="connsiteX135" fmla="*/ 73826 w 101120"/>
                <a:gd name="connsiteY135" fmla="*/ 112398 h 126198"/>
                <a:gd name="connsiteX136" fmla="*/ 74888 w 101120"/>
                <a:gd name="connsiteY136" fmla="*/ 112835 h 126198"/>
                <a:gd name="connsiteX137" fmla="*/ 75887 w 101120"/>
                <a:gd name="connsiteY137" fmla="*/ 112835 h 126198"/>
                <a:gd name="connsiteX138" fmla="*/ 76949 w 101120"/>
                <a:gd name="connsiteY138" fmla="*/ 113772 h 126198"/>
                <a:gd name="connsiteX139" fmla="*/ 77761 w 101120"/>
                <a:gd name="connsiteY139" fmla="*/ 114459 h 126198"/>
                <a:gd name="connsiteX140" fmla="*/ 78136 w 101120"/>
                <a:gd name="connsiteY140" fmla="*/ 115395 h 126198"/>
                <a:gd name="connsiteX141" fmla="*/ 78573 w 101120"/>
                <a:gd name="connsiteY141" fmla="*/ 116145 h 126198"/>
                <a:gd name="connsiteX142" fmla="*/ 79572 w 101120"/>
                <a:gd name="connsiteY142" fmla="*/ 115395 h 126198"/>
                <a:gd name="connsiteX143" fmla="*/ 80384 w 101120"/>
                <a:gd name="connsiteY143" fmla="*/ 114958 h 126198"/>
                <a:gd name="connsiteX144" fmla="*/ 81259 w 101120"/>
                <a:gd name="connsiteY144" fmla="*/ 115395 h 126198"/>
                <a:gd name="connsiteX145" fmla="*/ 81259 w 101120"/>
                <a:gd name="connsiteY145" fmla="*/ 116582 h 126198"/>
                <a:gd name="connsiteX146" fmla="*/ 80447 w 101120"/>
                <a:gd name="connsiteY146" fmla="*/ 117519 h 126198"/>
                <a:gd name="connsiteX147" fmla="*/ 80447 w 101120"/>
                <a:gd name="connsiteY147" fmla="*/ 118455 h 126198"/>
                <a:gd name="connsiteX148" fmla="*/ 79822 w 101120"/>
                <a:gd name="connsiteY148" fmla="*/ 119392 h 126198"/>
                <a:gd name="connsiteX149" fmla="*/ 79822 w 101120"/>
                <a:gd name="connsiteY149" fmla="*/ 120079 h 126198"/>
                <a:gd name="connsiteX150" fmla="*/ 78573 w 101120"/>
                <a:gd name="connsiteY150" fmla="*/ 120828 h 126198"/>
                <a:gd name="connsiteX151" fmla="*/ 78198 w 101120"/>
                <a:gd name="connsiteY151" fmla="*/ 122889 h 126198"/>
                <a:gd name="connsiteX152" fmla="*/ 77137 w 101120"/>
                <a:gd name="connsiteY152" fmla="*/ 123638 h 126198"/>
                <a:gd name="connsiteX153" fmla="*/ 76512 w 101120"/>
                <a:gd name="connsiteY153" fmla="*/ 124512 h 126198"/>
                <a:gd name="connsiteX154" fmla="*/ 76512 w 101120"/>
                <a:gd name="connsiteY154" fmla="*/ 126198 h 126198"/>
                <a:gd name="connsiteX155" fmla="*/ 88004 w 101120"/>
                <a:gd name="connsiteY155" fmla="*/ 124512 h 126198"/>
                <a:gd name="connsiteX156" fmla="*/ 92314 w 101120"/>
                <a:gd name="connsiteY156" fmla="*/ 124512 h 126198"/>
                <a:gd name="connsiteX157" fmla="*/ 92314 w 101120"/>
                <a:gd name="connsiteY157" fmla="*/ 114459 h 126198"/>
                <a:gd name="connsiteX158" fmla="*/ 90065 w 101120"/>
                <a:gd name="connsiteY158" fmla="*/ 111899 h 126198"/>
                <a:gd name="connsiteX159" fmla="*/ 90065 w 101120"/>
                <a:gd name="connsiteY159" fmla="*/ 109776 h 126198"/>
                <a:gd name="connsiteX160" fmla="*/ 99060 w 101120"/>
                <a:gd name="connsiteY160" fmla="*/ 109776 h 126198"/>
                <a:gd name="connsiteX161" fmla="*/ 101120 w 101120"/>
                <a:gd name="connsiteY161" fmla="*/ 107403 h 126198"/>
                <a:gd name="connsiteX162" fmla="*/ 101120 w 101120"/>
                <a:gd name="connsiteY162" fmla="*/ 97287 h 12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01120" h="126198">
                  <a:moveTo>
                    <a:pt x="99434" y="94977"/>
                  </a:moveTo>
                  <a:lnTo>
                    <a:pt x="92689" y="92416"/>
                  </a:lnTo>
                  <a:lnTo>
                    <a:pt x="94937" y="87483"/>
                  </a:lnTo>
                  <a:lnTo>
                    <a:pt x="88691" y="84923"/>
                  </a:lnTo>
                  <a:lnTo>
                    <a:pt x="88691" y="77430"/>
                  </a:lnTo>
                  <a:lnTo>
                    <a:pt x="93001" y="72497"/>
                  </a:lnTo>
                  <a:lnTo>
                    <a:pt x="93001" y="62443"/>
                  </a:lnTo>
                  <a:lnTo>
                    <a:pt x="90752" y="59883"/>
                  </a:lnTo>
                  <a:lnTo>
                    <a:pt x="93001" y="54950"/>
                  </a:lnTo>
                  <a:lnTo>
                    <a:pt x="95249" y="52390"/>
                  </a:lnTo>
                  <a:lnTo>
                    <a:pt x="86443" y="49830"/>
                  </a:lnTo>
                  <a:lnTo>
                    <a:pt x="77636" y="52390"/>
                  </a:lnTo>
                  <a:lnTo>
                    <a:pt x="75387" y="49830"/>
                  </a:lnTo>
                  <a:lnTo>
                    <a:pt x="66581" y="47457"/>
                  </a:lnTo>
                  <a:lnTo>
                    <a:pt x="62084" y="40026"/>
                  </a:lnTo>
                  <a:lnTo>
                    <a:pt x="64333" y="37404"/>
                  </a:lnTo>
                  <a:lnTo>
                    <a:pt x="64333" y="29910"/>
                  </a:lnTo>
                  <a:lnTo>
                    <a:pt x="59835" y="27600"/>
                  </a:lnTo>
                  <a:lnTo>
                    <a:pt x="57150" y="27600"/>
                  </a:lnTo>
                  <a:lnTo>
                    <a:pt x="55088" y="29910"/>
                  </a:lnTo>
                  <a:lnTo>
                    <a:pt x="52840" y="29910"/>
                  </a:lnTo>
                  <a:lnTo>
                    <a:pt x="50779" y="27600"/>
                  </a:lnTo>
                  <a:lnTo>
                    <a:pt x="46282" y="12364"/>
                  </a:lnTo>
                  <a:lnTo>
                    <a:pt x="44034" y="12364"/>
                  </a:lnTo>
                  <a:lnTo>
                    <a:pt x="35227" y="4871"/>
                  </a:lnTo>
                  <a:lnTo>
                    <a:pt x="26233" y="0"/>
                  </a:lnTo>
                  <a:lnTo>
                    <a:pt x="17801" y="0"/>
                  </a:lnTo>
                  <a:lnTo>
                    <a:pt x="11055" y="7493"/>
                  </a:lnTo>
                  <a:lnTo>
                    <a:pt x="2249" y="7493"/>
                  </a:lnTo>
                  <a:lnTo>
                    <a:pt x="0" y="10053"/>
                  </a:lnTo>
                  <a:lnTo>
                    <a:pt x="2249" y="10053"/>
                  </a:lnTo>
                  <a:lnTo>
                    <a:pt x="4497" y="22542"/>
                  </a:lnTo>
                  <a:lnTo>
                    <a:pt x="6558" y="22542"/>
                  </a:lnTo>
                  <a:lnTo>
                    <a:pt x="4497" y="30035"/>
                  </a:lnTo>
                  <a:lnTo>
                    <a:pt x="8807" y="30035"/>
                  </a:lnTo>
                  <a:lnTo>
                    <a:pt x="13304" y="32658"/>
                  </a:lnTo>
                  <a:lnTo>
                    <a:pt x="15552" y="32658"/>
                  </a:lnTo>
                  <a:lnTo>
                    <a:pt x="13429" y="34843"/>
                  </a:lnTo>
                  <a:lnTo>
                    <a:pt x="11180" y="34843"/>
                  </a:lnTo>
                  <a:lnTo>
                    <a:pt x="8932" y="37154"/>
                  </a:lnTo>
                  <a:lnTo>
                    <a:pt x="6683" y="37154"/>
                  </a:lnTo>
                  <a:lnTo>
                    <a:pt x="6683" y="42087"/>
                  </a:lnTo>
                  <a:lnTo>
                    <a:pt x="4622" y="42087"/>
                  </a:lnTo>
                  <a:lnTo>
                    <a:pt x="4622" y="44647"/>
                  </a:lnTo>
                  <a:lnTo>
                    <a:pt x="6683" y="44647"/>
                  </a:lnTo>
                  <a:lnTo>
                    <a:pt x="11180" y="42087"/>
                  </a:lnTo>
                  <a:lnTo>
                    <a:pt x="15677" y="42087"/>
                  </a:lnTo>
                  <a:lnTo>
                    <a:pt x="15677" y="47332"/>
                  </a:lnTo>
                  <a:lnTo>
                    <a:pt x="8932" y="54825"/>
                  </a:lnTo>
                  <a:lnTo>
                    <a:pt x="8932" y="62319"/>
                  </a:lnTo>
                  <a:lnTo>
                    <a:pt x="17926" y="62319"/>
                  </a:lnTo>
                  <a:lnTo>
                    <a:pt x="20174" y="64879"/>
                  </a:lnTo>
                  <a:lnTo>
                    <a:pt x="22235" y="69812"/>
                  </a:lnTo>
                  <a:lnTo>
                    <a:pt x="13429" y="72310"/>
                  </a:lnTo>
                  <a:lnTo>
                    <a:pt x="17926" y="77243"/>
                  </a:lnTo>
                  <a:lnTo>
                    <a:pt x="20174" y="82425"/>
                  </a:lnTo>
                  <a:lnTo>
                    <a:pt x="20174" y="84798"/>
                  </a:lnTo>
                  <a:lnTo>
                    <a:pt x="17926" y="84798"/>
                  </a:lnTo>
                  <a:lnTo>
                    <a:pt x="17926" y="87358"/>
                  </a:lnTo>
                  <a:lnTo>
                    <a:pt x="24171" y="92291"/>
                  </a:lnTo>
                  <a:lnTo>
                    <a:pt x="28419" y="97412"/>
                  </a:lnTo>
                  <a:lnTo>
                    <a:pt x="31917" y="103282"/>
                  </a:lnTo>
                  <a:cubicBezTo>
                    <a:pt x="32554" y="103406"/>
                    <a:pt x="33178" y="103575"/>
                    <a:pt x="33790" y="103781"/>
                  </a:cubicBezTo>
                  <a:lnTo>
                    <a:pt x="33790" y="103781"/>
                  </a:lnTo>
                  <a:lnTo>
                    <a:pt x="34977" y="102345"/>
                  </a:lnTo>
                  <a:lnTo>
                    <a:pt x="34977" y="104468"/>
                  </a:lnTo>
                  <a:cubicBezTo>
                    <a:pt x="34977" y="104468"/>
                    <a:pt x="35414" y="104468"/>
                    <a:pt x="35601" y="104905"/>
                  </a:cubicBezTo>
                  <a:lnTo>
                    <a:pt x="36413" y="103781"/>
                  </a:lnTo>
                  <a:lnTo>
                    <a:pt x="40348" y="104468"/>
                  </a:lnTo>
                  <a:lnTo>
                    <a:pt x="42971" y="104468"/>
                  </a:lnTo>
                  <a:lnTo>
                    <a:pt x="46657" y="104468"/>
                  </a:lnTo>
                  <a:lnTo>
                    <a:pt x="48718" y="103781"/>
                  </a:lnTo>
                  <a:lnTo>
                    <a:pt x="48718" y="102345"/>
                  </a:lnTo>
                  <a:lnTo>
                    <a:pt x="48281" y="100971"/>
                  </a:lnTo>
                  <a:lnTo>
                    <a:pt x="49905" y="99535"/>
                  </a:lnTo>
                  <a:lnTo>
                    <a:pt x="51966" y="97662"/>
                  </a:lnTo>
                  <a:lnTo>
                    <a:pt x="52590" y="97662"/>
                  </a:lnTo>
                  <a:lnTo>
                    <a:pt x="52590" y="98786"/>
                  </a:lnTo>
                  <a:lnTo>
                    <a:pt x="53402" y="98348"/>
                  </a:lnTo>
                  <a:lnTo>
                    <a:pt x="54214" y="98348"/>
                  </a:lnTo>
                  <a:lnTo>
                    <a:pt x="53590" y="97412"/>
                  </a:lnTo>
                  <a:lnTo>
                    <a:pt x="54402" y="96975"/>
                  </a:lnTo>
                  <a:lnTo>
                    <a:pt x="54402" y="95788"/>
                  </a:lnTo>
                  <a:lnTo>
                    <a:pt x="53590" y="95289"/>
                  </a:lnTo>
                  <a:lnTo>
                    <a:pt x="53590" y="94602"/>
                  </a:lnTo>
                  <a:lnTo>
                    <a:pt x="54152" y="93915"/>
                  </a:lnTo>
                  <a:lnTo>
                    <a:pt x="54152" y="93228"/>
                  </a:lnTo>
                  <a:lnTo>
                    <a:pt x="52528" y="92729"/>
                  </a:lnTo>
                  <a:lnTo>
                    <a:pt x="51716" y="91355"/>
                  </a:lnTo>
                  <a:lnTo>
                    <a:pt x="52091" y="90605"/>
                  </a:lnTo>
                  <a:lnTo>
                    <a:pt x="52715" y="91542"/>
                  </a:lnTo>
                  <a:lnTo>
                    <a:pt x="53340" y="91105"/>
                  </a:lnTo>
                  <a:lnTo>
                    <a:pt x="54339" y="91105"/>
                  </a:lnTo>
                  <a:lnTo>
                    <a:pt x="55151" y="90356"/>
                  </a:lnTo>
                  <a:lnTo>
                    <a:pt x="56837" y="89232"/>
                  </a:lnTo>
                  <a:lnTo>
                    <a:pt x="57462" y="88732"/>
                  </a:lnTo>
                  <a:lnTo>
                    <a:pt x="57462" y="87795"/>
                  </a:lnTo>
                  <a:lnTo>
                    <a:pt x="58461" y="87358"/>
                  </a:lnTo>
                  <a:lnTo>
                    <a:pt x="59523" y="88482"/>
                  </a:lnTo>
                  <a:lnTo>
                    <a:pt x="60335" y="90168"/>
                  </a:lnTo>
                  <a:lnTo>
                    <a:pt x="60335" y="91292"/>
                  </a:lnTo>
                  <a:lnTo>
                    <a:pt x="60335" y="92042"/>
                  </a:lnTo>
                  <a:lnTo>
                    <a:pt x="58899" y="92978"/>
                  </a:lnTo>
                  <a:lnTo>
                    <a:pt x="58899" y="93665"/>
                  </a:lnTo>
                  <a:lnTo>
                    <a:pt x="60335" y="93665"/>
                  </a:lnTo>
                  <a:lnTo>
                    <a:pt x="61147" y="94602"/>
                  </a:lnTo>
                  <a:lnTo>
                    <a:pt x="62396" y="94102"/>
                  </a:lnTo>
                  <a:lnTo>
                    <a:pt x="63396" y="94602"/>
                  </a:lnTo>
                  <a:lnTo>
                    <a:pt x="64457" y="93852"/>
                  </a:lnTo>
                  <a:lnTo>
                    <a:pt x="64832" y="94602"/>
                  </a:lnTo>
                  <a:lnTo>
                    <a:pt x="64208" y="95538"/>
                  </a:lnTo>
                  <a:lnTo>
                    <a:pt x="65457" y="95538"/>
                  </a:lnTo>
                  <a:lnTo>
                    <a:pt x="65894" y="95538"/>
                  </a:lnTo>
                  <a:lnTo>
                    <a:pt x="65457" y="99472"/>
                  </a:lnTo>
                  <a:lnTo>
                    <a:pt x="65457" y="101158"/>
                  </a:lnTo>
                  <a:lnTo>
                    <a:pt x="66269" y="101158"/>
                  </a:lnTo>
                  <a:lnTo>
                    <a:pt x="66706" y="100721"/>
                  </a:lnTo>
                  <a:lnTo>
                    <a:pt x="66706" y="100034"/>
                  </a:lnTo>
                  <a:lnTo>
                    <a:pt x="67330" y="100034"/>
                  </a:lnTo>
                  <a:lnTo>
                    <a:pt x="67705" y="100971"/>
                  </a:lnTo>
                  <a:lnTo>
                    <a:pt x="67705" y="103531"/>
                  </a:lnTo>
                  <a:lnTo>
                    <a:pt x="67705" y="104718"/>
                  </a:lnTo>
                  <a:lnTo>
                    <a:pt x="68517" y="105155"/>
                  </a:lnTo>
                  <a:lnTo>
                    <a:pt x="69579" y="105155"/>
                  </a:lnTo>
                  <a:lnTo>
                    <a:pt x="70391" y="105592"/>
                  </a:lnTo>
                  <a:lnTo>
                    <a:pt x="71390" y="106528"/>
                  </a:lnTo>
                  <a:lnTo>
                    <a:pt x="72202" y="106528"/>
                  </a:lnTo>
                  <a:lnTo>
                    <a:pt x="72202" y="108901"/>
                  </a:lnTo>
                  <a:lnTo>
                    <a:pt x="72202" y="110025"/>
                  </a:lnTo>
                  <a:lnTo>
                    <a:pt x="71390" y="110025"/>
                  </a:lnTo>
                  <a:lnTo>
                    <a:pt x="71765" y="111212"/>
                  </a:lnTo>
                  <a:lnTo>
                    <a:pt x="71203" y="112148"/>
                  </a:lnTo>
                  <a:lnTo>
                    <a:pt x="71578" y="112148"/>
                  </a:lnTo>
                  <a:lnTo>
                    <a:pt x="72202" y="112148"/>
                  </a:lnTo>
                  <a:lnTo>
                    <a:pt x="73202" y="112835"/>
                  </a:lnTo>
                  <a:lnTo>
                    <a:pt x="73826" y="112398"/>
                  </a:lnTo>
                  <a:lnTo>
                    <a:pt x="74888" y="112835"/>
                  </a:lnTo>
                  <a:lnTo>
                    <a:pt x="75887" y="112835"/>
                  </a:lnTo>
                  <a:lnTo>
                    <a:pt x="76949" y="113772"/>
                  </a:lnTo>
                  <a:lnTo>
                    <a:pt x="77761" y="114459"/>
                  </a:lnTo>
                  <a:lnTo>
                    <a:pt x="78136" y="115395"/>
                  </a:lnTo>
                  <a:lnTo>
                    <a:pt x="78573" y="116145"/>
                  </a:lnTo>
                  <a:lnTo>
                    <a:pt x="79572" y="115395"/>
                  </a:lnTo>
                  <a:lnTo>
                    <a:pt x="80384" y="114958"/>
                  </a:lnTo>
                  <a:lnTo>
                    <a:pt x="81259" y="115395"/>
                  </a:lnTo>
                  <a:lnTo>
                    <a:pt x="81259" y="116582"/>
                  </a:lnTo>
                  <a:lnTo>
                    <a:pt x="80447" y="117519"/>
                  </a:lnTo>
                  <a:lnTo>
                    <a:pt x="80447" y="118455"/>
                  </a:lnTo>
                  <a:lnTo>
                    <a:pt x="79822" y="119392"/>
                  </a:lnTo>
                  <a:lnTo>
                    <a:pt x="79822" y="120079"/>
                  </a:lnTo>
                  <a:lnTo>
                    <a:pt x="78573" y="120828"/>
                  </a:lnTo>
                  <a:lnTo>
                    <a:pt x="78198" y="122889"/>
                  </a:lnTo>
                  <a:lnTo>
                    <a:pt x="77137" y="123638"/>
                  </a:lnTo>
                  <a:lnTo>
                    <a:pt x="76512" y="124512"/>
                  </a:lnTo>
                  <a:lnTo>
                    <a:pt x="76512" y="126198"/>
                  </a:lnTo>
                  <a:lnTo>
                    <a:pt x="88004" y="124512"/>
                  </a:lnTo>
                  <a:lnTo>
                    <a:pt x="92314" y="124512"/>
                  </a:lnTo>
                  <a:lnTo>
                    <a:pt x="92314" y="114459"/>
                  </a:lnTo>
                  <a:lnTo>
                    <a:pt x="90065" y="111899"/>
                  </a:lnTo>
                  <a:lnTo>
                    <a:pt x="90065" y="109776"/>
                  </a:lnTo>
                  <a:lnTo>
                    <a:pt x="99060" y="109776"/>
                  </a:lnTo>
                  <a:lnTo>
                    <a:pt x="101120" y="107403"/>
                  </a:lnTo>
                  <a:lnTo>
                    <a:pt x="101120" y="97287"/>
                  </a:lnTo>
                  <a:close/>
                </a:path>
              </a:pathLst>
            </a:custGeom>
            <a:solidFill>
              <a:srgbClr val="FF0000"/>
            </a:solidFill>
            <a:ln w="6245" cap="flat">
              <a:noFill/>
              <a:prstDash val="solid"/>
              <a:miter/>
            </a:ln>
          </p:spPr>
          <p:txBody>
            <a:bodyPr rtlCol="0" anchor="ctr"/>
            <a:lstStyle/>
            <a:p>
              <a:endParaRPr lang="en-US" noProof="0" dirty="0"/>
            </a:p>
          </p:txBody>
        </p:sp>
        <p:sp>
          <p:nvSpPr>
            <p:cNvPr id="5289" name="Serbest Form 5288">
              <a:extLst>
                <a:ext uri="{FF2B5EF4-FFF2-40B4-BE49-F238E27FC236}">
                  <a16:creationId xmlns:a16="http://schemas.microsoft.com/office/drawing/2014/main" id="{7C7F3F21-6BBF-1945-ACB5-A689E915C604}"/>
                </a:ext>
              </a:extLst>
            </p:cNvPr>
            <p:cNvSpPr/>
            <p:nvPr/>
          </p:nvSpPr>
          <p:spPr>
            <a:xfrm>
              <a:off x="6121182" y="1108529"/>
              <a:ext cx="101120" cy="126198"/>
            </a:xfrm>
            <a:custGeom>
              <a:avLst/>
              <a:gdLst>
                <a:gd name="connsiteX0" fmla="*/ 99434 w 101120"/>
                <a:gd name="connsiteY0" fmla="*/ 94977 h 126198"/>
                <a:gd name="connsiteX1" fmla="*/ 92689 w 101120"/>
                <a:gd name="connsiteY1" fmla="*/ 92416 h 126198"/>
                <a:gd name="connsiteX2" fmla="*/ 94937 w 101120"/>
                <a:gd name="connsiteY2" fmla="*/ 87483 h 126198"/>
                <a:gd name="connsiteX3" fmla="*/ 88691 w 101120"/>
                <a:gd name="connsiteY3" fmla="*/ 84923 h 126198"/>
                <a:gd name="connsiteX4" fmla="*/ 88691 w 101120"/>
                <a:gd name="connsiteY4" fmla="*/ 77430 h 126198"/>
                <a:gd name="connsiteX5" fmla="*/ 93001 w 101120"/>
                <a:gd name="connsiteY5" fmla="*/ 72497 h 126198"/>
                <a:gd name="connsiteX6" fmla="*/ 93001 w 101120"/>
                <a:gd name="connsiteY6" fmla="*/ 62443 h 126198"/>
                <a:gd name="connsiteX7" fmla="*/ 90752 w 101120"/>
                <a:gd name="connsiteY7" fmla="*/ 59883 h 126198"/>
                <a:gd name="connsiteX8" fmla="*/ 93001 w 101120"/>
                <a:gd name="connsiteY8" fmla="*/ 54950 h 126198"/>
                <a:gd name="connsiteX9" fmla="*/ 95249 w 101120"/>
                <a:gd name="connsiteY9" fmla="*/ 52390 h 126198"/>
                <a:gd name="connsiteX10" fmla="*/ 86443 w 101120"/>
                <a:gd name="connsiteY10" fmla="*/ 49830 h 126198"/>
                <a:gd name="connsiteX11" fmla="*/ 77636 w 101120"/>
                <a:gd name="connsiteY11" fmla="*/ 52390 h 126198"/>
                <a:gd name="connsiteX12" fmla="*/ 75387 w 101120"/>
                <a:gd name="connsiteY12" fmla="*/ 49830 h 126198"/>
                <a:gd name="connsiteX13" fmla="*/ 66581 w 101120"/>
                <a:gd name="connsiteY13" fmla="*/ 47457 h 126198"/>
                <a:gd name="connsiteX14" fmla="*/ 62084 w 101120"/>
                <a:gd name="connsiteY14" fmla="*/ 40026 h 126198"/>
                <a:gd name="connsiteX15" fmla="*/ 64333 w 101120"/>
                <a:gd name="connsiteY15" fmla="*/ 37404 h 126198"/>
                <a:gd name="connsiteX16" fmla="*/ 64333 w 101120"/>
                <a:gd name="connsiteY16" fmla="*/ 29910 h 126198"/>
                <a:gd name="connsiteX17" fmla="*/ 59835 w 101120"/>
                <a:gd name="connsiteY17" fmla="*/ 27600 h 126198"/>
                <a:gd name="connsiteX18" fmla="*/ 57150 w 101120"/>
                <a:gd name="connsiteY18" fmla="*/ 27600 h 126198"/>
                <a:gd name="connsiteX19" fmla="*/ 55088 w 101120"/>
                <a:gd name="connsiteY19" fmla="*/ 29910 h 126198"/>
                <a:gd name="connsiteX20" fmla="*/ 52840 w 101120"/>
                <a:gd name="connsiteY20" fmla="*/ 29910 h 126198"/>
                <a:gd name="connsiteX21" fmla="*/ 50779 w 101120"/>
                <a:gd name="connsiteY21" fmla="*/ 27600 h 126198"/>
                <a:gd name="connsiteX22" fmla="*/ 46282 w 101120"/>
                <a:gd name="connsiteY22" fmla="*/ 12364 h 126198"/>
                <a:gd name="connsiteX23" fmla="*/ 44034 w 101120"/>
                <a:gd name="connsiteY23" fmla="*/ 12364 h 126198"/>
                <a:gd name="connsiteX24" fmla="*/ 35227 w 101120"/>
                <a:gd name="connsiteY24" fmla="*/ 4871 h 126198"/>
                <a:gd name="connsiteX25" fmla="*/ 26233 w 101120"/>
                <a:gd name="connsiteY25" fmla="*/ 0 h 126198"/>
                <a:gd name="connsiteX26" fmla="*/ 17801 w 101120"/>
                <a:gd name="connsiteY26" fmla="*/ 0 h 126198"/>
                <a:gd name="connsiteX27" fmla="*/ 11055 w 101120"/>
                <a:gd name="connsiteY27" fmla="*/ 7493 h 126198"/>
                <a:gd name="connsiteX28" fmla="*/ 2249 w 101120"/>
                <a:gd name="connsiteY28" fmla="*/ 7493 h 126198"/>
                <a:gd name="connsiteX29" fmla="*/ 0 w 101120"/>
                <a:gd name="connsiteY29" fmla="*/ 10053 h 126198"/>
                <a:gd name="connsiteX30" fmla="*/ 2249 w 101120"/>
                <a:gd name="connsiteY30" fmla="*/ 10053 h 126198"/>
                <a:gd name="connsiteX31" fmla="*/ 4497 w 101120"/>
                <a:gd name="connsiteY31" fmla="*/ 22542 h 126198"/>
                <a:gd name="connsiteX32" fmla="*/ 6558 w 101120"/>
                <a:gd name="connsiteY32" fmla="*/ 22542 h 126198"/>
                <a:gd name="connsiteX33" fmla="*/ 4497 w 101120"/>
                <a:gd name="connsiteY33" fmla="*/ 30035 h 126198"/>
                <a:gd name="connsiteX34" fmla="*/ 8807 w 101120"/>
                <a:gd name="connsiteY34" fmla="*/ 30035 h 126198"/>
                <a:gd name="connsiteX35" fmla="*/ 13304 w 101120"/>
                <a:gd name="connsiteY35" fmla="*/ 32658 h 126198"/>
                <a:gd name="connsiteX36" fmla="*/ 15552 w 101120"/>
                <a:gd name="connsiteY36" fmla="*/ 32658 h 126198"/>
                <a:gd name="connsiteX37" fmla="*/ 13429 w 101120"/>
                <a:gd name="connsiteY37" fmla="*/ 34843 h 126198"/>
                <a:gd name="connsiteX38" fmla="*/ 11180 w 101120"/>
                <a:gd name="connsiteY38" fmla="*/ 34843 h 126198"/>
                <a:gd name="connsiteX39" fmla="*/ 8932 w 101120"/>
                <a:gd name="connsiteY39" fmla="*/ 37154 h 126198"/>
                <a:gd name="connsiteX40" fmla="*/ 6683 w 101120"/>
                <a:gd name="connsiteY40" fmla="*/ 37154 h 126198"/>
                <a:gd name="connsiteX41" fmla="*/ 6683 w 101120"/>
                <a:gd name="connsiteY41" fmla="*/ 42087 h 126198"/>
                <a:gd name="connsiteX42" fmla="*/ 4622 w 101120"/>
                <a:gd name="connsiteY42" fmla="*/ 42087 h 126198"/>
                <a:gd name="connsiteX43" fmla="*/ 4622 w 101120"/>
                <a:gd name="connsiteY43" fmla="*/ 44647 h 126198"/>
                <a:gd name="connsiteX44" fmla="*/ 6683 w 101120"/>
                <a:gd name="connsiteY44" fmla="*/ 44647 h 126198"/>
                <a:gd name="connsiteX45" fmla="*/ 11180 w 101120"/>
                <a:gd name="connsiteY45" fmla="*/ 42087 h 126198"/>
                <a:gd name="connsiteX46" fmla="*/ 15677 w 101120"/>
                <a:gd name="connsiteY46" fmla="*/ 42087 h 126198"/>
                <a:gd name="connsiteX47" fmla="*/ 15677 w 101120"/>
                <a:gd name="connsiteY47" fmla="*/ 47332 h 126198"/>
                <a:gd name="connsiteX48" fmla="*/ 8932 w 101120"/>
                <a:gd name="connsiteY48" fmla="*/ 54825 h 126198"/>
                <a:gd name="connsiteX49" fmla="*/ 8932 w 101120"/>
                <a:gd name="connsiteY49" fmla="*/ 62319 h 126198"/>
                <a:gd name="connsiteX50" fmla="*/ 17926 w 101120"/>
                <a:gd name="connsiteY50" fmla="*/ 62319 h 126198"/>
                <a:gd name="connsiteX51" fmla="*/ 20174 w 101120"/>
                <a:gd name="connsiteY51" fmla="*/ 64879 h 126198"/>
                <a:gd name="connsiteX52" fmla="*/ 22235 w 101120"/>
                <a:gd name="connsiteY52" fmla="*/ 69812 h 126198"/>
                <a:gd name="connsiteX53" fmla="*/ 13429 w 101120"/>
                <a:gd name="connsiteY53" fmla="*/ 72310 h 126198"/>
                <a:gd name="connsiteX54" fmla="*/ 17926 w 101120"/>
                <a:gd name="connsiteY54" fmla="*/ 77243 h 126198"/>
                <a:gd name="connsiteX55" fmla="*/ 20174 w 101120"/>
                <a:gd name="connsiteY55" fmla="*/ 82425 h 126198"/>
                <a:gd name="connsiteX56" fmla="*/ 20174 w 101120"/>
                <a:gd name="connsiteY56" fmla="*/ 84798 h 126198"/>
                <a:gd name="connsiteX57" fmla="*/ 17926 w 101120"/>
                <a:gd name="connsiteY57" fmla="*/ 84798 h 126198"/>
                <a:gd name="connsiteX58" fmla="*/ 17926 w 101120"/>
                <a:gd name="connsiteY58" fmla="*/ 87358 h 126198"/>
                <a:gd name="connsiteX59" fmla="*/ 24171 w 101120"/>
                <a:gd name="connsiteY59" fmla="*/ 92291 h 126198"/>
                <a:gd name="connsiteX60" fmla="*/ 28419 w 101120"/>
                <a:gd name="connsiteY60" fmla="*/ 97412 h 126198"/>
                <a:gd name="connsiteX61" fmla="*/ 31917 w 101120"/>
                <a:gd name="connsiteY61" fmla="*/ 103282 h 126198"/>
                <a:gd name="connsiteX62" fmla="*/ 33790 w 101120"/>
                <a:gd name="connsiteY62" fmla="*/ 103781 h 126198"/>
                <a:gd name="connsiteX63" fmla="*/ 33790 w 101120"/>
                <a:gd name="connsiteY63" fmla="*/ 103781 h 126198"/>
                <a:gd name="connsiteX64" fmla="*/ 34977 w 101120"/>
                <a:gd name="connsiteY64" fmla="*/ 102345 h 126198"/>
                <a:gd name="connsiteX65" fmla="*/ 34977 w 101120"/>
                <a:gd name="connsiteY65" fmla="*/ 104468 h 126198"/>
                <a:gd name="connsiteX66" fmla="*/ 35601 w 101120"/>
                <a:gd name="connsiteY66" fmla="*/ 104905 h 126198"/>
                <a:gd name="connsiteX67" fmla="*/ 36413 w 101120"/>
                <a:gd name="connsiteY67" fmla="*/ 103781 h 126198"/>
                <a:gd name="connsiteX68" fmla="*/ 40348 w 101120"/>
                <a:gd name="connsiteY68" fmla="*/ 104468 h 126198"/>
                <a:gd name="connsiteX69" fmla="*/ 42971 w 101120"/>
                <a:gd name="connsiteY69" fmla="*/ 104468 h 126198"/>
                <a:gd name="connsiteX70" fmla="*/ 46657 w 101120"/>
                <a:gd name="connsiteY70" fmla="*/ 104468 h 126198"/>
                <a:gd name="connsiteX71" fmla="*/ 48718 w 101120"/>
                <a:gd name="connsiteY71" fmla="*/ 103781 h 126198"/>
                <a:gd name="connsiteX72" fmla="*/ 48718 w 101120"/>
                <a:gd name="connsiteY72" fmla="*/ 102345 h 126198"/>
                <a:gd name="connsiteX73" fmla="*/ 48281 w 101120"/>
                <a:gd name="connsiteY73" fmla="*/ 100971 h 126198"/>
                <a:gd name="connsiteX74" fmla="*/ 49905 w 101120"/>
                <a:gd name="connsiteY74" fmla="*/ 99535 h 126198"/>
                <a:gd name="connsiteX75" fmla="*/ 51966 w 101120"/>
                <a:gd name="connsiteY75" fmla="*/ 97662 h 126198"/>
                <a:gd name="connsiteX76" fmla="*/ 52590 w 101120"/>
                <a:gd name="connsiteY76" fmla="*/ 97662 h 126198"/>
                <a:gd name="connsiteX77" fmla="*/ 52590 w 101120"/>
                <a:gd name="connsiteY77" fmla="*/ 98786 h 126198"/>
                <a:gd name="connsiteX78" fmla="*/ 53402 w 101120"/>
                <a:gd name="connsiteY78" fmla="*/ 98348 h 126198"/>
                <a:gd name="connsiteX79" fmla="*/ 54214 w 101120"/>
                <a:gd name="connsiteY79" fmla="*/ 98348 h 126198"/>
                <a:gd name="connsiteX80" fmla="*/ 53590 w 101120"/>
                <a:gd name="connsiteY80" fmla="*/ 97412 h 126198"/>
                <a:gd name="connsiteX81" fmla="*/ 54402 w 101120"/>
                <a:gd name="connsiteY81" fmla="*/ 96975 h 126198"/>
                <a:gd name="connsiteX82" fmla="*/ 54402 w 101120"/>
                <a:gd name="connsiteY82" fmla="*/ 95788 h 126198"/>
                <a:gd name="connsiteX83" fmla="*/ 53590 w 101120"/>
                <a:gd name="connsiteY83" fmla="*/ 95289 h 126198"/>
                <a:gd name="connsiteX84" fmla="*/ 53590 w 101120"/>
                <a:gd name="connsiteY84" fmla="*/ 94602 h 126198"/>
                <a:gd name="connsiteX85" fmla="*/ 54152 w 101120"/>
                <a:gd name="connsiteY85" fmla="*/ 93915 h 126198"/>
                <a:gd name="connsiteX86" fmla="*/ 54152 w 101120"/>
                <a:gd name="connsiteY86" fmla="*/ 93228 h 126198"/>
                <a:gd name="connsiteX87" fmla="*/ 52528 w 101120"/>
                <a:gd name="connsiteY87" fmla="*/ 92729 h 126198"/>
                <a:gd name="connsiteX88" fmla="*/ 51716 w 101120"/>
                <a:gd name="connsiteY88" fmla="*/ 91355 h 126198"/>
                <a:gd name="connsiteX89" fmla="*/ 52091 w 101120"/>
                <a:gd name="connsiteY89" fmla="*/ 90605 h 126198"/>
                <a:gd name="connsiteX90" fmla="*/ 52715 w 101120"/>
                <a:gd name="connsiteY90" fmla="*/ 91542 h 126198"/>
                <a:gd name="connsiteX91" fmla="*/ 53340 w 101120"/>
                <a:gd name="connsiteY91" fmla="*/ 91105 h 126198"/>
                <a:gd name="connsiteX92" fmla="*/ 54339 w 101120"/>
                <a:gd name="connsiteY92" fmla="*/ 91105 h 126198"/>
                <a:gd name="connsiteX93" fmla="*/ 55151 w 101120"/>
                <a:gd name="connsiteY93" fmla="*/ 90356 h 126198"/>
                <a:gd name="connsiteX94" fmla="*/ 56837 w 101120"/>
                <a:gd name="connsiteY94" fmla="*/ 89232 h 126198"/>
                <a:gd name="connsiteX95" fmla="*/ 57462 w 101120"/>
                <a:gd name="connsiteY95" fmla="*/ 88732 h 126198"/>
                <a:gd name="connsiteX96" fmla="*/ 57462 w 101120"/>
                <a:gd name="connsiteY96" fmla="*/ 87795 h 126198"/>
                <a:gd name="connsiteX97" fmla="*/ 58461 w 101120"/>
                <a:gd name="connsiteY97" fmla="*/ 87358 h 126198"/>
                <a:gd name="connsiteX98" fmla="*/ 59523 w 101120"/>
                <a:gd name="connsiteY98" fmla="*/ 88482 h 126198"/>
                <a:gd name="connsiteX99" fmla="*/ 60335 w 101120"/>
                <a:gd name="connsiteY99" fmla="*/ 90168 h 126198"/>
                <a:gd name="connsiteX100" fmla="*/ 60335 w 101120"/>
                <a:gd name="connsiteY100" fmla="*/ 91292 h 126198"/>
                <a:gd name="connsiteX101" fmla="*/ 60335 w 101120"/>
                <a:gd name="connsiteY101" fmla="*/ 92042 h 126198"/>
                <a:gd name="connsiteX102" fmla="*/ 58899 w 101120"/>
                <a:gd name="connsiteY102" fmla="*/ 92978 h 126198"/>
                <a:gd name="connsiteX103" fmla="*/ 58899 w 101120"/>
                <a:gd name="connsiteY103" fmla="*/ 93665 h 126198"/>
                <a:gd name="connsiteX104" fmla="*/ 60335 w 101120"/>
                <a:gd name="connsiteY104" fmla="*/ 93665 h 126198"/>
                <a:gd name="connsiteX105" fmla="*/ 61147 w 101120"/>
                <a:gd name="connsiteY105" fmla="*/ 94602 h 126198"/>
                <a:gd name="connsiteX106" fmla="*/ 62396 w 101120"/>
                <a:gd name="connsiteY106" fmla="*/ 94102 h 126198"/>
                <a:gd name="connsiteX107" fmla="*/ 63396 w 101120"/>
                <a:gd name="connsiteY107" fmla="*/ 94602 h 126198"/>
                <a:gd name="connsiteX108" fmla="*/ 64457 w 101120"/>
                <a:gd name="connsiteY108" fmla="*/ 93852 h 126198"/>
                <a:gd name="connsiteX109" fmla="*/ 64832 w 101120"/>
                <a:gd name="connsiteY109" fmla="*/ 94602 h 126198"/>
                <a:gd name="connsiteX110" fmla="*/ 64208 w 101120"/>
                <a:gd name="connsiteY110" fmla="*/ 95538 h 126198"/>
                <a:gd name="connsiteX111" fmla="*/ 65457 w 101120"/>
                <a:gd name="connsiteY111" fmla="*/ 95538 h 126198"/>
                <a:gd name="connsiteX112" fmla="*/ 65894 w 101120"/>
                <a:gd name="connsiteY112" fmla="*/ 95538 h 126198"/>
                <a:gd name="connsiteX113" fmla="*/ 65457 w 101120"/>
                <a:gd name="connsiteY113" fmla="*/ 99472 h 126198"/>
                <a:gd name="connsiteX114" fmla="*/ 65457 w 101120"/>
                <a:gd name="connsiteY114" fmla="*/ 101158 h 126198"/>
                <a:gd name="connsiteX115" fmla="*/ 66269 w 101120"/>
                <a:gd name="connsiteY115" fmla="*/ 101158 h 126198"/>
                <a:gd name="connsiteX116" fmla="*/ 66706 w 101120"/>
                <a:gd name="connsiteY116" fmla="*/ 100721 h 126198"/>
                <a:gd name="connsiteX117" fmla="*/ 66706 w 101120"/>
                <a:gd name="connsiteY117" fmla="*/ 100034 h 126198"/>
                <a:gd name="connsiteX118" fmla="*/ 67330 w 101120"/>
                <a:gd name="connsiteY118" fmla="*/ 100034 h 126198"/>
                <a:gd name="connsiteX119" fmla="*/ 67705 w 101120"/>
                <a:gd name="connsiteY119" fmla="*/ 100971 h 126198"/>
                <a:gd name="connsiteX120" fmla="*/ 67705 w 101120"/>
                <a:gd name="connsiteY120" fmla="*/ 103531 h 126198"/>
                <a:gd name="connsiteX121" fmla="*/ 67705 w 101120"/>
                <a:gd name="connsiteY121" fmla="*/ 104718 h 126198"/>
                <a:gd name="connsiteX122" fmla="*/ 68517 w 101120"/>
                <a:gd name="connsiteY122" fmla="*/ 105155 h 126198"/>
                <a:gd name="connsiteX123" fmla="*/ 69579 w 101120"/>
                <a:gd name="connsiteY123" fmla="*/ 105155 h 126198"/>
                <a:gd name="connsiteX124" fmla="*/ 70391 w 101120"/>
                <a:gd name="connsiteY124" fmla="*/ 105592 h 126198"/>
                <a:gd name="connsiteX125" fmla="*/ 71390 w 101120"/>
                <a:gd name="connsiteY125" fmla="*/ 106528 h 126198"/>
                <a:gd name="connsiteX126" fmla="*/ 72202 w 101120"/>
                <a:gd name="connsiteY126" fmla="*/ 106528 h 126198"/>
                <a:gd name="connsiteX127" fmla="*/ 72202 w 101120"/>
                <a:gd name="connsiteY127" fmla="*/ 108901 h 126198"/>
                <a:gd name="connsiteX128" fmla="*/ 72202 w 101120"/>
                <a:gd name="connsiteY128" fmla="*/ 110025 h 126198"/>
                <a:gd name="connsiteX129" fmla="*/ 71390 w 101120"/>
                <a:gd name="connsiteY129" fmla="*/ 110025 h 126198"/>
                <a:gd name="connsiteX130" fmla="*/ 71765 w 101120"/>
                <a:gd name="connsiteY130" fmla="*/ 111212 h 126198"/>
                <a:gd name="connsiteX131" fmla="*/ 71203 w 101120"/>
                <a:gd name="connsiteY131" fmla="*/ 112148 h 126198"/>
                <a:gd name="connsiteX132" fmla="*/ 71578 w 101120"/>
                <a:gd name="connsiteY132" fmla="*/ 112148 h 126198"/>
                <a:gd name="connsiteX133" fmla="*/ 72202 w 101120"/>
                <a:gd name="connsiteY133" fmla="*/ 112148 h 126198"/>
                <a:gd name="connsiteX134" fmla="*/ 73202 w 101120"/>
                <a:gd name="connsiteY134" fmla="*/ 112835 h 126198"/>
                <a:gd name="connsiteX135" fmla="*/ 73826 w 101120"/>
                <a:gd name="connsiteY135" fmla="*/ 112398 h 126198"/>
                <a:gd name="connsiteX136" fmla="*/ 74888 w 101120"/>
                <a:gd name="connsiteY136" fmla="*/ 112835 h 126198"/>
                <a:gd name="connsiteX137" fmla="*/ 75887 w 101120"/>
                <a:gd name="connsiteY137" fmla="*/ 112835 h 126198"/>
                <a:gd name="connsiteX138" fmla="*/ 76949 w 101120"/>
                <a:gd name="connsiteY138" fmla="*/ 113772 h 126198"/>
                <a:gd name="connsiteX139" fmla="*/ 77761 w 101120"/>
                <a:gd name="connsiteY139" fmla="*/ 114459 h 126198"/>
                <a:gd name="connsiteX140" fmla="*/ 78136 w 101120"/>
                <a:gd name="connsiteY140" fmla="*/ 115395 h 126198"/>
                <a:gd name="connsiteX141" fmla="*/ 78573 w 101120"/>
                <a:gd name="connsiteY141" fmla="*/ 116145 h 126198"/>
                <a:gd name="connsiteX142" fmla="*/ 79572 w 101120"/>
                <a:gd name="connsiteY142" fmla="*/ 115395 h 126198"/>
                <a:gd name="connsiteX143" fmla="*/ 80384 w 101120"/>
                <a:gd name="connsiteY143" fmla="*/ 114958 h 126198"/>
                <a:gd name="connsiteX144" fmla="*/ 81259 w 101120"/>
                <a:gd name="connsiteY144" fmla="*/ 115395 h 126198"/>
                <a:gd name="connsiteX145" fmla="*/ 81259 w 101120"/>
                <a:gd name="connsiteY145" fmla="*/ 116582 h 126198"/>
                <a:gd name="connsiteX146" fmla="*/ 80447 w 101120"/>
                <a:gd name="connsiteY146" fmla="*/ 117519 h 126198"/>
                <a:gd name="connsiteX147" fmla="*/ 80447 w 101120"/>
                <a:gd name="connsiteY147" fmla="*/ 118455 h 126198"/>
                <a:gd name="connsiteX148" fmla="*/ 79822 w 101120"/>
                <a:gd name="connsiteY148" fmla="*/ 119392 h 126198"/>
                <a:gd name="connsiteX149" fmla="*/ 79822 w 101120"/>
                <a:gd name="connsiteY149" fmla="*/ 120079 h 126198"/>
                <a:gd name="connsiteX150" fmla="*/ 78573 w 101120"/>
                <a:gd name="connsiteY150" fmla="*/ 120828 h 126198"/>
                <a:gd name="connsiteX151" fmla="*/ 78198 w 101120"/>
                <a:gd name="connsiteY151" fmla="*/ 122889 h 126198"/>
                <a:gd name="connsiteX152" fmla="*/ 77137 w 101120"/>
                <a:gd name="connsiteY152" fmla="*/ 123638 h 126198"/>
                <a:gd name="connsiteX153" fmla="*/ 76512 w 101120"/>
                <a:gd name="connsiteY153" fmla="*/ 124575 h 126198"/>
                <a:gd name="connsiteX154" fmla="*/ 76512 w 101120"/>
                <a:gd name="connsiteY154" fmla="*/ 126198 h 126198"/>
                <a:gd name="connsiteX155" fmla="*/ 88004 w 101120"/>
                <a:gd name="connsiteY155" fmla="*/ 124575 h 126198"/>
                <a:gd name="connsiteX156" fmla="*/ 92314 w 101120"/>
                <a:gd name="connsiteY156" fmla="*/ 124575 h 126198"/>
                <a:gd name="connsiteX157" fmla="*/ 92314 w 101120"/>
                <a:gd name="connsiteY157" fmla="*/ 114459 h 126198"/>
                <a:gd name="connsiteX158" fmla="*/ 90065 w 101120"/>
                <a:gd name="connsiteY158" fmla="*/ 111899 h 126198"/>
                <a:gd name="connsiteX159" fmla="*/ 90065 w 101120"/>
                <a:gd name="connsiteY159" fmla="*/ 109776 h 126198"/>
                <a:gd name="connsiteX160" fmla="*/ 99060 w 101120"/>
                <a:gd name="connsiteY160" fmla="*/ 109776 h 126198"/>
                <a:gd name="connsiteX161" fmla="*/ 101120 w 101120"/>
                <a:gd name="connsiteY161" fmla="*/ 107403 h 126198"/>
                <a:gd name="connsiteX162" fmla="*/ 101120 w 101120"/>
                <a:gd name="connsiteY162" fmla="*/ 97287 h 12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01120" h="126198">
                  <a:moveTo>
                    <a:pt x="99434" y="94977"/>
                  </a:moveTo>
                  <a:lnTo>
                    <a:pt x="92689" y="92416"/>
                  </a:lnTo>
                  <a:lnTo>
                    <a:pt x="94937" y="87483"/>
                  </a:lnTo>
                  <a:lnTo>
                    <a:pt x="88691" y="84923"/>
                  </a:lnTo>
                  <a:lnTo>
                    <a:pt x="88691" y="77430"/>
                  </a:lnTo>
                  <a:lnTo>
                    <a:pt x="93001" y="72497"/>
                  </a:lnTo>
                  <a:lnTo>
                    <a:pt x="93001" y="62443"/>
                  </a:lnTo>
                  <a:lnTo>
                    <a:pt x="90752" y="59883"/>
                  </a:lnTo>
                  <a:lnTo>
                    <a:pt x="93001" y="54950"/>
                  </a:lnTo>
                  <a:lnTo>
                    <a:pt x="95249" y="52390"/>
                  </a:lnTo>
                  <a:lnTo>
                    <a:pt x="86443" y="49830"/>
                  </a:lnTo>
                  <a:lnTo>
                    <a:pt x="77636" y="52390"/>
                  </a:lnTo>
                  <a:lnTo>
                    <a:pt x="75387" y="49830"/>
                  </a:lnTo>
                  <a:lnTo>
                    <a:pt x="66581" y="47457"/>
                  </a:lnTo>
                  <a:lnTo>
                    <a:pt x="62084" y="40026"/>
                  </a:lnTo>
                  <a:lnTo>
                    <a:pt x="64333" y="37404"/>
                  </a:lnTo>
                  <a:lnTo>
                    <a:pt x="64333" y="29910"/>
                  </a:lnTo>
                  <a:lnTo>
                    <a:pt x="59835" y="27600"/>
                  </a:lnTo>
                  <a:lnTo>
                    <a:pt x="57150" y="27600"/>
                  </a:lnTo>
                  <a:lnTo>
                    <a:pt x="55088" y="29910"/>
                  </a:lnTo>
                  <a:lnTo>
                    <a:pt x="52840" y="29910"/>
                  </a:lnTo>
                  <a:lnTo>
                    <a:pt x="50779" y="27600"/>
                  </a:lnTo>
                  <a:lnTo>
                    <a:pt x="46282" y="12364"/>
                  </a:lnTo>
                  <a:lnTo>
                    <a:pt x="44034" y="12364"/>
                  </a:lnTo>
                  <a:lnTo>
                    <a:pt x="35227" y="4871"/>
                  </a:lnTo>
                  <a:lnTo>
                    <a:pt x="26233" y="0"/>
                  </a:lnTo>
                  <a:lnTo>
                    <a:pt x="17801" y="0"/>
                  </a:lnTo>
                  <a:lnTo>
                    <a:pt x="11055" y="7493"/>
                  </a:lnTo>
                  <a:lnTo>
                    <a:pt x="2249" y="7493"/>
                  </a:lnTo>
                  <a:lnTo>
                    <a:pt x="0" y="10053"/>
                  </a:lnTo>
                  <a:lnTo>
                    <a:pt x="2249" y="10053"/>
                  </a:lnTo>
                  <a:lnTo>
                    <a:pt x="4497" y="22542"/>
                  </a:lnTo>
                  <a:lnTo>
                    <a:pt x="6558" y="22542"/>
                  </a:lnTo>
                  <a:lnTo>
                    <a:pt x="4497" y="30035"/>
                  </a:lnTo>
                  <a:lnTo>
                    <a:pt x="8807" y="30035"/>
                  </a:lnTo>
                  <a:lnTo>
                    <a:pt x="13304" y="32658"/>
                  </a:lnTo>
                  <a:lnTo>
                    <a:pt x="15552" y="32658"/>
                  </a:lnTo>
                  <a:lnTo>
                    <a:pt x="13429" y="34843"/>
                  </a:lnTo>
                  <a:lnTo>
                    <a:pt x="11180" y="34843"/>
                  </a:lnTo>
                  <a:lnTo>
                    <a:pt x="8932" y="37154"/>
                  </a:lnTo>
                  <a:lnTo>
                    <a:pt x="6683" y="37154"/>
                  </a:lnTo>
                  <a:lnTo>
                    <a:pt x="6683" y="42087"/>
                  </a:lnTo>
                  <a:lnTo>
                    <a:pt x="4622" y="42087"/>
                  </a:lnTo>
                  <a:lnTo>
                    <a:pt x="4622" y="44647"/>
                  </a:lnTo>
                  <a:lnTo>
                    <a:pt x="6683" y="44647"/>
                  </a:lnTo>
                  <a:lnTo>
                    <a:pt x="11180" y="42087"/>
                  </a:lnTo>
                  <a:lnTo>
                    <a:pt x="15677" y="42087"/>
                  </a:lnTo>
                  <a:lnTo>
                    <a:pt x="15677" y="47332"/>
                  </a:lnTo>
                  <a:lnTo>
                    <a:pt x="8932" y="54825"/>
                  </a:lnTo>
                  <a:lnTo>
                    <a:pt x="8932" y="62319"/>
                  </a:lnTo>
                  <a:lnTo>
                    <a:pt x="17926" y="62319"/>
                  </a:lnTo>
                  <a:lnTo>
                    <a:pt x="20174" y="64879"/>
                  </a:lnTo>
                  <a:lnTo>
                    <a:pt x="22235" y="69812"/>
                  </a:lnTo>
                  <a:lnTo>
                    <a:pt x="13429" y="72310"/>
                  </a:lnTo>
                  <a:lnTo>
                    <a:pt x="17926" y="77243"/>
                  </a:lnTo>
                  <a:lnTo>
                    <a:pt x="20174" y="82425"/>
                  </a:lnTo>
                  <a:lnTo>
                    <a:pt x="20174" y="84798"/>
                  </a:lnTo>
                  <a:lnTo>
                    <a:pt x="17926" y="84798"/>
                  </a:lnTo>
                  <a:lnTo>
                    <a:pt x="17926" y="87358"/>
                  </a:lnTo>
                  <a:lnTo>
                    <a:pt x="24171" y="92291"/>
                  </a:lnTo>
                  <a:lnTo>
                    <a:pt x="28419" y="97412"/>
                  </a:lnTo>
                  <a:lnTo>
                    <a:pt x="31917" y="103282"/>
                  </a:lnTo>
                  <a:cubicBezTo>
                    <a:pt x="32554" y="103406"/>
                    <a:pt x="33178" y="103575"/>
                    <a:pt x="33790" y="103781"/>
                  </a:cubicBezTo>
                  <a:lnTo>
                    <a:pt x="33790" y="103781"/>
                  </a:lnTo>
                  <a:lnTo>
                    <a:pt x="34977" y="102345"/>
                  </a:lnTo>
                  <a:lnTo>
                    <a:pt x="34977" y="104468"/>
                  </a:lnTo>
                  <a:cubicBezTo>
                    <a:pt x="34977" y="104468"/>
                    <a:pt x="35414" y="104468"/>
                    <a:pt x="35601" y="104905"/>
                  </a:cubicBezTo>
                  <a:lnTo>
                    <a:pt x="36413" y="103781"/>
                  </a:lnTo>
                  <a:lnTo>
                    <a:pt x="40348" y="104468"/>
                  </a:lnTo>
                  <a:lnTo>
                    <a:pt x="42971" y="104468"/>
                  </a:lnTo>
                  <a:lnTo>
                    <a:pt x="46657" y="104468"/>
                  </a:lnTo>
                  <a:lnTo>
                    <a:pt x="48718" y="103781"/>
                  </a:lnTo>
                  <a:lnTo>
                    <a:pt x="48718" y="102345"/>
                  </a:lnTo>
                  <a:lnTo>
                    <a:pt x="48281" y="100971"/>
                  </a:lnTo>
                  <a:lnTo>
                    <a:pt x="49905" y="99535"/>
                  </a:lnTo>
                  <a:lnTo>
                    <a:pt x="51966" y="97662"/>
                  </a:lnTo>
                  <a:lnTo>
                    <a:pt x="52590" y="97662"/>
                  </a:lnTo>
                  <a:lnTo>
                    <a:pt x="52590" y="98786"/>
                  </a:lnTo>
                  <a:lnTo>
                    <a:pt x="53402" y="98348"/>
                  </a:lnTo>
                  <a:lnTo>
                    <a:pt x="54214" y="98348"/>
                  </a:lnTo>
                  <a:lnTo>
                    <a:pt x="53590" y="97412"/>
                  </a:lnTo>
                  <a:lnTo>
                    <a:pt x="54402" y="96975"/>
                  </a:lnTo>
                  <a:lnTo>
                    <a:pt x="54402" y="95788"/>
                  </a:lnTo>
                  <a:lnTo>
                    <a:pt x="53590" y="95289"/>
                  </a:lnTo>
                  <a:lnTo>
                    <a:pt x="53590" y="94602"/>
                  </a:lnTo>
                  <a:lnTo>
                    <a:pt x="54152" y="93915"/>
                  </a:lnTo>
                  <a:lnTo>
                    <a:pt x="54152" y="93228"/>
                  </a:lnTo>
                  <a:lnTo>
                    <a:pt x="52528" y="92729"/>
                  </a:lnTo>
                  <a:lnTo>
                    <a:pt x="51716" y="91355"/>
                  </a:lnTo>
                  <a:lnTo>
                    <a:pt x="52091" y="90605"/>
                  </a:lnTo>
                  <a:lnTo>
                    <a:pt x="52715" y="91542"/>
                  </a:lnTo>
                  <a:lnTo>
                    <a:pt x="53340" y="91105"/>
                  </a:lnTo>
                  <a:lnTo>
                    <a:pt x="54339" y="91105"/>
                  </a:lnTo>
                  <a:lnTo>
                    <a:pt x="55151" y="90356"/>
                  </a:lnTo>
                  <a:lnTo>
                    <a:pt x="56837" y="89232"/>
                  </a:lnTo>
                  <a:lnTo>
                    <a:pt x="57462" y="88732"/>
                  </a:lnTo>
                  <a:lnTo>
                    <a:pt x="57462" y="87795"/>
                  </a:lnTo>
                  <a:lnTo>
                    <a:pt x="58461" y="87358"/>
                  </a:lnTo>
                  <a:lnTo>
                    <a:pt x="59523" y="88482"/>
                  </a:lnTo>
                  <a:lnTo>
                    <a:pt x="60335" y="90168"/>
                  </a:lnTo>
                  <a:lnTo>
                    <a:pt x="60335" y="91292"/>
                  </a:lnTo>
                  <a:lnTo>
                    <a:pt x="60335" y="92042"/>
                  </a:lnTo>
                  <a:lnTo>
                    <a:pt x="58899" y="92978"/>
                  </a:lnTo>
                  <a:lnTo>
                    <a:pt x="58899" y="93665"/>
                  </a:lnTo>
                  <a:lnTo>
                    <a:pt x="60335" y="93665"/>
                  </a:lnTo>
                  <a:lnTo>
                    <a:pt x="61147" y="94602"/>
                  </a:lnTo>
                  <a:lnTo>
                    <a:pt x="62396" y="94102"/>
                  </a:lnTo>
                  <a:lnTo>
                    <a:pt x="63396" y="94602"/>
                  </a:lnTo>
                  <a:lnTo>
                    <a:pt x="64457" y="93852"/>
                  </a:lnTo>
                  <a:lnTo>
                    <a:pt x="64832" y="94602"/>
                  </a:lnTo>
                  <a:lnTo>
                    <a:pt x="64208" y="95538"/>
                  </a:lnTo>
                  <a:lnTo>
                    <a:pt x="65457" y="95538"/>
                  </a:lnTo>
                  <a:lnTo>
                    <a:pt x="65894" y="95538"/>
                  </a:lnTo>
                  <a:lnTo>
                    <a:pt x="65457" y="99472"/>
                  </a:lnTo>
                  <a:lnTo>
                    <a:pt x="65457" y="101158"/>
                  </a:lnTo>
                  <a:lnTo>
                    <a:pt x="66269" y="101158"/>
                  </a:lnTo>
                  <a:lnTo>
                    <a:pt x="66706" y="100721"/>
                  </a:lnTo>
                  <a:lnTo>
                    <a:pt x="66706" y="100034"/>
                  </a:lnTo>
                  <a:lnTo>
                    <a:pt x="67330" y="100034"/>
                  </a:lnTo>
                  <a:lnTo>
                    <a:pt x="67705" y="100971"/>
                  </a:lnTo>
                  <a:lnTo>
                    <a:pt x="67705" y="103531"/>
                  </a:lnTo>
                  <a:lnTo>
                    <a:pt x="67705" y="104718"/>
                  </a:lnTo>
                  <a:lnTo>
                    <a:pt x="68517" y="105155"/>
                  </a:lnTo>
                  <a:lnTo>
                    <a:pt x="69579" y="105155"/>
                  </a:lnTo>
                  <a:lnTo>
                    <a:pt x="70391" y="105592"/>
                  </a:lnTo>
                  <a:lnTo>
                    <a:pt x="71390" y="106528"/>
                  </a:lnTo>
                  <a:lnTo>
                    <a:pt x="72202" y="106528"/>
                  </a:lnTo>
                  <a:lnTo>
                    <a:pt x="72202" y="108901"/>
                  </a:lnTo>
                  <a:lnTo>
                    <a:pt x="72202" y="110025"/>
                  </a:lnTo>
                  <a:lnTo>
                    <a:pt x="71390" y="110025"/>
                  </a:lnTo>
                  <a:lnTo>
                    <a:pt x="71765" y="111212"/>
                  </a:lnTo>
                  <a:lnTo>
                    <a:pt x="71203" y="112148"/>
                  </a:lnTo>
                  <a:lnTo>
                    <a:pt x="71578" y="112148"/>
                  </a:lnTo>
                  <a:lnTo>
                    <a:pt x="72202" y="112148"/>
                  </a:lnTo>
                  <a:lnTo>
                    <a:pt x="73202" y="112835"/>
                  </a:lnTo>
                  <a:lnTo>
                    <a:pt x="73826" y="112398"/>
                  </a:lnTo>
                  <a:lnTo>
                    <a:pt x="74888" y="112835"/>
                  </a:lnTo>
                  <a:lnTo>
                    <a:pt x="75887" y="112835"/>
                  </a:lnTo>
                  <a:lnTo>
                    <a:pt x="76949" y="113772"/>
                  </a:lnTo>
                  <a:lnTo>
                    <a:pt x="77761" y="114459"/>
                  </a:lnTo>
                  <a:lnTo>
                    <a:pt x="78136" y="115395"/>
                  </a:lnTo>
                  <a:lnTo>
                    <a:pt x="78573" y="116145"/>
                  </a:lnTo>
                  <a:lnTo>
                    <a:pt x="79572" y="115395"/>
                  </a:lnTo>
                  <a:lnTo>
                    <a:pt x="80384" y="114958"/>
                  </a:lnTo>
                  <a:lnTo>
                    <a:pt x="81259" y="115395"/>
                  </a:lnTo>
                  <a:lnTo>
                    <a:pt x="81259" y="116582"/>
                  </a:lnTo>
                  <a:lnTo>
                    <a:pt x="80447" y="117519"/>
                  </a:lnTo>
                  <a:lnTo>
                    <a:pt x="80447" y="118455"/>
                  </a:lnTo>
                  <a:lnTo>
                    <a:pt x="79822" y="119392"/>
                  </a:lnTo>
                  <a:lnTo>
                    <a:pt x="79822" y="120079"/>
                  </a:lnTo>
                  <a:lnTo>
                    <a:pt x="78573" y="120828"/>
                  </a:lnTo>
                  <a:lnTo>
                    <a:pt x="78198" y="122889"/>
                  </a:lnTo>
                  <a:lnTo>
                    <a:pt x="77137" y="123638"/>
                  </a:lnTo>
                  <a:lnTo>
                    <a:pt x="76512" y="124575"/>
                  </a:lnTo>
                  <a:lnTo>
                    <a:pt x="76512" y="126198"/>
                  </a:lnTo>
                  <a:lnTo>
                    <a:pt x="88004" y="124575"/>
                  </a:lnTo>
                  <a:lnTo>
                    <a:pt x="92314" y="124575"/>
                  </a:lnTo>
                  <a:lnTo>
                    <a:pt x="92314" y="114459"/>
                  </a:lnTo>
                  <a:lnTo>
                    <a:pt x="90065" y="111899"/>
                  </a:lnTo>
                  <a:lnTo>
                    <a:pt x="90065" y="109776"/>
                  </a:lnTo>
                  <a:lnTo>
                    <a:pt x="99060" y="109776"/>
                  </a:lnTo>
                  <a:lnTo>
                    <a:pt x="101120" y="107403"/>
                  </a:lnTo>
                  <a:lnTo>
                    <a:pt x="101120" y="97287"/>
                  </a:lnTo>
                  <a:close/>
                </a:path>
              </a:pathLst>
            </a:custGeom>
            <a:noFill/>
            <a:ln w="1561" cap="flat">
              <a:solidFill>
                <a:srgbClr val="FFFFFF"/>
              </a:solidFill>
              <a:prstDash val="solid"/>
              <a:round/>
            </a:ln>
          </p:spPr>
          <p:txBody>
            <a:bodyPr rtlCol="0" anchor="ctr"/>
            <a:lstStyle/>
            <a:p>
              <a:endParaRPr lang="en-US" noProof="0" dirty="0"/>
            </a:p>
          </p:txBody>
        </p:sp>
        <p:sp>
          <p:nvSpPr>
            <p:cNvPr id="5290" name="Serbest Form 5289">
              <a:extLst>
                <a:ext uri="{FF2B5EF4-FFF2-40B4-BE49-F238E27FC236}">
                  <a16:creationId xmlns:a16="http://schemas.microsoft.com/office/drawing/2014/main" id="{024203E2-2DD4-1946-8FBF-84F72A66DFCF}"/>
                </a:ext>
              </a:extLst>
            </p:cNvPr>
            <p:cNvSpPr/>
            <p:nvPr/>
          </p:nvSpPr>
          <p:spPr>
            <a:xfrm>
              <a:off x="6159157" y="1198448"/>
              <a:ext cx="38849" cy="49704"/>
            </a:xfrm>
            <a:custGeom>
              <a:avLst/>
              <a:gdLst>
                <a:gd name="connsiteX0" fmla="*/ 37912 w 38849"/>
                <a:gd name="connsiteY0" fmla="*/ 25352 h 49704"/>
                <a:gd name="connsiteX1" fmla="*/ 37225 w 38849"/>
                <a:gd name="connsiteY1" fmla="*/ 24977 h 49704"/>
                <a:gd name="connsiteX2" fmla="*/ 36601 w 38849"/>
                <a:gd name="connsiteY2" fmla="*/ 25352 h 49704"/>
                <a:gd name="connsiteX3" fmla="*/ 35789 w 38849"/>
                <a:gd name="connsiteY3" fmla="*/ 26039 h 49704"/>
                <a:gd name="connsiteX4" fmla="*/ 35414 w 38849"/>
                <a:gd name="connsiteY4" fmla="*/ 25352 h 49704"/>
                <a:gd name="connsiteX5" fmla="*/ 35102 w 38849"/>
                <a:gd name="connsiteY5" fmla="*/ 24540 h 49704"/>
                <a:gd name="connsiteX6" fmla="*/ 34477 w 38849"/>
                <a:gd name="connsiteY6" fmla="*/ 23916 h 49704"/>
                <a:gd name="connsiteX7" fmla="*/ 33790 w 38849"/>
                <a:gd name="connsiteY7" fmla="*/ 23042 h 49704"/>
                <a:gd name="connsiteX8" fmla="*/ 33165 w 38849"/>
                <a:gd name="connsiteY8" fmla="*/ 23042 h 49704"/>
                <a:gd name="connsiteX9" fmla="*/ 32291 w 38849"/>
                <a:gd name="connsiteY9" fmla="*/ 22604 h 49704"/>
                <a:gd name="connsiteX10" fmla="*/ 31979 w 38849"/>
                <a:gd name="connsiteY10" fmla="*/ 23042 h 49704"/>
                <a:gd name="connsiteX11" fmla="*/ 31167 w 38849"/>
                <a:gd name="connsiteY11" fmla="*/ 22355 h 49704"/>
                <a:gd name="connsiteX12" fmla="*/ 30542 w 38849"/>
                <a:gd name="connsiteY12" fmla="*/ 22355 h 49704"/>
                <a:gd name="connsiteX13" fmla="*/ 30542 w 38849"/>
                <a:gd name="connsiteY13" fmla="*/ 22355 h 49704"/>
                <a:gd name="connsiteX14" fmla="*/ 30855 w 38849"/>
                <a:gd name="connsiteY14" fmla="*/ 21543 h 49704"/>
                <a:gd name="connsiteX15" fmla="*/ 30542 w 38849"/>
                <a:gd name="connsiteY15" fmla="*/ 20481 h 49704"/>
                <a:gd name="connsiteX16" fmla="*/ 31167 w 38849"/>
                <a:gd name="connsiteY16" fmla="*/ 20481 h 49704"/>
                <a:gd name="connsiteX17" fmla="*/ 31167 w 38849"/>
                <a:gd name="connsiteY17" fmla="*/ 19420 h 49704"/>
                <a:gd name="connsiteX18" fmla="*/ 31541 w 38849"/>
                <a:gd name="connsiteY18" fmla="*/ 17297 h 49704"/>
                <a:gd name="connsiteX19" fmla="*/ 30855 w 38849"/>
                <a:gd name="connsiteY19" fmla="*/ 17297 h 49704"/>
                <a:gd name="connsiteX20" fmla="*/ 30043 w 38849"/>
                <a:gd name="connsiteY20" fmla="*/ 16485 h 49704"/>
                <a:gd name="connsiteX21" fmla="*/ 29231 w 38849"/>
                <a:gd name="connsiteY21" fmla="*/ 16048 h 49704"/>
                <a:gd name="connsiteX22" fmla="*/ 28419 w 38849"/>
                <a:gd name="connsiteY22" fmla="*/ 16048 h 49704"/>
                <a:gd name="connsiteX23" fmla="*/ 27919 w 38849"/>
                <a:gd name="connsiteY23" fmla="*/ 15611 h 49704"/>
                <a:gd name="connsiteX24" fmla="*/ 27919 w 38849"/>
                <a:gd name="connsiteY24" fmla="*/ 14549 h 49704"/>
                <a:gd name="connsiteX25" fmla="*/ 27919 w 38849"/>
                <a:gd name="connsiteY25" fmla="*/ 12426 h 49704"/>
                <a:gd name="connsiteX26" fmla="*/ 27419 w 38849"/>
                <a:gd name="connsiteY26" fmla="*/ 11552 h 49704"/>
                <a:gd name="connsiteX27" fmla="*/ 27045 w 38849"/>
                <a:gd name="connsiteY27" fmla="*/ 11552 h 49704"/>
                <a:gd name="connsiteX28" fmla="*/ 27045 w 38849"/>
                <a:gd name="connsiteY28" fmla="*/ 12239 h 49704"/>
                <a:gd name="connsiteX29" fmla="*/ 26732 w 38849"/>
                <a:gd name="connsiteY29" fmla="*/ 12676 h 49704"/>
                <a:gd name="connsiteX30" fmla="*/ 26233 w 38849"/>
                <a:gd name="connsiteY30" fmla="*/ 12676 h 49704"/>
                <a:gd name="connsiteX31" fmla="*/ 26233 w 38849"/>
                <a:gd name="connsiteY31" fmla="*/ 11177 h 49704"/>
                <a:gd name="connsiteX32" fmla="*/ 26607 w 38849"/>
                <a:gd name="connsiteY32" fmla="*/ 7556 h 49704"/>
                <a:gd name="connsiteX33" fmla="*/ 26607 w 38849"/>
                <a:gd name="connsiteY33" fmla="*/ 7556 h 49704"/>
                <a:gd name="connsiteX34" fmla="*/ 25483 w 38849"/>
                <a:gd name="connsiteY34" fmla="*/ 7556 h 49704"/>
                <a:gd name="connsiteX35" fmla="*/ 25920 w 38849"/>
                <a:gd name="connsiteY35" fmla="*/ 6681 h 49704"/>
                <a:gd name="connsiteX36" fmla="*/ 25608 w 38849"/>
                <a:gd name="connsiteY36" fmla="*/ 6057 h 49704"/>
                <a:gd name="connsiteX37" fmla="*/ 24796 w 38849"/>
                <a:gd name="connsiteY37" fmla="*/ 6681 h 49704"/>
                <a:gd name="connsiteX38" fmla="*/ 23984 w 38849"/>
                <a:gd name="connsiteY38" fmla="*/ 6244 h 49704"/>
                <a:gd name="connsiteX39" fmla="*/ 23172 w 38849"/>
                <a:gd name="connsiteY39" fmla="*/ 6681 h 49704"/>
                <a:gd name="connsiteX40" fmla="*/ 22360 w 38849"/>
                <a:gd name="connsiteY40" fmla="*/ 5807 h 49704"/>
                <a:gd name="connsiteX41" fmla="*/ 21361 w 38849"/>
                <a:gd name="connsiteY41" fmla="*/ 5807 h 49704"/>
                <a:gd name="connsiteX42" fmla="*/ 21361 w 38849"/>
                <a:gd name="connsiteY42" fmla="*/ 5183 h 49704"/>
                <a:gd name="connsiteX43" fmla="*/ 22360 w 38849"/>
                <a:gd name="connsiteY43" fmla="*/ 4309 h 49704"/>
                <a:gd name="connsiteX44" fmla="*/ 22360 w 38849"/>
                <a:gd name="connsiteY44" fmla="*/ 3684 h 49704"/>
                <a:gd name="connsiteX45" fmla="*/ 22360 w 38849"/>
                <a:gd name="connsiteY45" fmla="*/ 2623 h 49704"/>
                <a:gd name="connsiteX46" fmla="*/ 21735 w 38849"/>
                <a:gd name="connsiteY46" fmla="*/ 1124 h 49704"/>
                <a:gd name="connsiteX47" fmla="*/ 21048 w 38849"/>
                <a:gd name="connsiteY47" fmla="*/ 0 h 49704"/>
                <a:gd name="connsiteX48" fmla="*/ 20112 w 38849"/>
                <a:gd name="connsiteY48" fmla="*/ 437 h 49704"/>
                <a:gd name="connsiteX49" fmla="*/ 20112 w 38849"/>
                <a:gd name="connsiteY49" fmla="*/ 1311 h 49704"/>
                <a:gd name="connsiteX50" fmla="*/ 19612 w 38849"/>
                <a:gd name="connsiteY50" fmla="*/ 1748 h 49704"/>
                <a:gd name="connsiteX51" fmla="*/ 18300 w 38849"/>
                <a:gd name="connsiteY51" fmla="*/ 2810 h 49704"/>
                <a:gd name="connsiteX52" fmla="*/ 17676 w 38849"/>
                <a:gd name="connsiteY52" fmla="*/ 3434 h 49704"/>
                <a:gd name="connsiteX53" fmla="*/ 16989 w 38849"/>
                <a:gd name="connsiteY53" fmla="*/ 3434 h 49704"/>
                <a:gd name="connsiteX54" fmla="*/ 16364 w 38849"/>
                <a:gd name="connsiteY54" fmla="*/ 3871 h 49704"/>
                <a:gd name="connsiteX55" fmla="*/ 15864 w 38849"/>
                <a:gd name="connsiteY55" fmla="*/ 2997 h 49704"/>
                <a:gd name="connsiteX56" fmla="*/ 15864 w 38849"/>
                <a:gd name="connsiteY56" fmla="*/ 3622 h 49704"/>
                <a:gd name="connsiteX57" fmla="*/ 16364 w 38849"/>
                <a:gd name="connsiteY57" fmla="*/ 4933 h 49704"/>
                <a:gd name="connsiteX58" fmla="*/ 17676 w 38849"/>
                <a:gd name="connsiteY58" fmla="*/ 5370 h 49704"/>
                <a:gd name="connsiteX59" fmla="*/ 17988 w 38849"/>
                <a:gd name="connsiteY59" fmla="*/ 5995 h 49704"/>
                <a:gd name="connsiteX60" fmla="*/ 17364 w 38849"/>
                <a:gd name="connsiteY60" fmla="*/ 6619 h 49704"/>
                <a:gd name="connsiteX61" fmla="*/ 17364 w 38849"/>
                <a:gd name="connsiteY61" fmla="*/ 7306 h 49704"/>
                <a:gd name="connsiteX62" fmla="*/ 17988 w 38849"/>
                <a:gd name="connsiteY62" fmla="*/ 7681 h 49704"/>
                <a:gd name="connsiteX63" fmla="*/ 17988 w 38849"/>
                <a:gd name="connsiteY63" fmla="*/ 8804 h 49704"/>
                <a:gd name="connsiteX64" fmla="*/ 17488 w 38849"/>
                <a:gd name="connsiteY64" fmla="*/ 9179 h 49704"/>
                <a:gd name="connsiteX65" fmla="*/ 17488 w 38849"/>
                <a:gd name="connsiteY65" fmla="*/ 10053 h 49704"/>
                <a:gd name="connsiteX66" fmla="*/ 16989 w 38849"/>
                <a:gd name="connsiteY66" fmla="*/ 10053 h 49704"/>
                <a:gd name="connsiteX67" fmla="*/ 16364 w 38849"/>
                <a:gd name="connsiteY67" fmla="*/ 10428 h 49704"/>
                <a:gd name="connsiteX68" fmla="*/ 16364 w 38849"/>
                <a:gd name="connsiteY68" fmla="*/ 9367 h 49704"/>
                <a:gd name="connsiteX69" fmla="*/ 15864 w 38849"/>
                <a:gd name="connsiteY69" fmla="*/ 9367 h 49704"/>
                <a:gd name="connsiteX70" fmla="*/ 14241 w 38849"/>
                <a:gd name="connsiteY70" fmla="*/ 11052 h 49704"/>
                <a:gd name="connsiteX71" fmla="*/ 12929 w 38849"/>
                <a:gd name="connsiteY71" fmla="*/ 12364 h 49704"/>
                <a:gd name="connsiteX72" fmla="*/ 13241 w 38849"/>
                <a:gd name="connsiteY72" fmla="*/ 13613 h 49704"/>
                <a:gd name="connsiteX73" fmla="*/ 13241 w 38849"/>
                <a:gd name="connsiteY73" fmla="*/ 14924 h 49704"/>
                <a:gd name="connsiteX74" fmla="*/ 11617 w 38849"/>
                <a:gd name="connsiteY74" fmla="*/ 15548 h 49704"/>
                <a:gd name="connsiteX75" fmla="*/ 8619 w 38849"/>
                <a:gd name="connsiteY75" fmla="*/ 15548 h 49704"/>
                <a:gd name="connsiteX76" fmla="*/ 6496 w 38849"/>
                <a:gd name="connsiteY76" fmla="*/ 15548 h 49704"/>
                <a:gd name="connsiteX77" fmla="*/ 3560 w 38849"/>
                <a:gd name="connsiteY77" fmla="*/ 14861 h 49704"/>
                <a:gd name="connsiteX78" fmla="*/ 2748 w 38849"/>
                <a:gd name="connsiteY78" fmla="*/ 15923 h 49704"/>
                <a:gd name="connsiteX79" fmla="*/ 2248 w 38849"/>
                <a:gd name="connsiteY79" fmla="*/ 15548 h 49704"/>
                <a:gd name="connsiteX80" fmla="*/ 2248 w 38849"/>
                <a:gd name="connsiteY80" fmla="*/ 29661 h 49704"/>
                <a:gd name="connsiteX81" fmla="*/ 3560 w 38849"/>
                <a:gd name="connsiteY81" fmla="*/ 32221 h 49704"/>
                <a:gd name="connsiteX82" fmla="*/ 3560 w 38849"/>
                <a:gd name="connsiteY82" fmla="*/ 32346 h 49704"/>
                <a:gd name="connsiteX83" fmla="*/ 3872 w 38849"/>
                <a:gd name="connsiteY83" fmla="*/ 32346 h 49704"/>
                <a:gd name="connsiteX84" fmla="*/ 5684 w 38849"/>
                <a:gd name="connsiteY84" fmla="*/ 35967 h 49704"/>
                <a:gd name="connsiteX85" fmla="*/ 9119 w 38849"/>
                <a:gd name="connsiteY85" fmla="*/ 35967 h 49704"/>
                <a:gd name="connsiteX86" fmla="*/ 9119 w 38849"/>
                <a:gd name="connsiteY86" fmla="*/ 36404 h 49704"/>
                <a:gd name="connsiteX87" fmla="*/ 10618 w 38849"/>
                <a:gd name="connsiteY87" fmla="*/ 41962 h 49704"/>
                <a:gd name="connsiteX88" fmla="*/ 10618 w 38849"/>
                <a:gd name="connsiteY88" fmla="*/ 44147 h 49704"/>
                <a:gd name="connsiteX89" fmla="*/ 10618 w 38849"/>
                <a:gd name="connsiteY89" fmla="*/ 49705 h 49704"/>
                <a:gd name="connsiteX90" fmla="*/ 13241 w 38849"/>
                <a:gd name="connsiteY90" fmla="*/ 48643 h 49704"/>
                <a:gd name="connsiteX91" fmla="*/ 15864 w 38849"/>
                <a:gd name="connsiteY91" fmla="*/ 47332 h 49704"/>
                <a:gd name="connsiteX92" fmla="*/ 17676 w 38849"/>
                <a:gd name="connsiteY92" fmla="*/ 42836 h 49704"/>
                <a:gd name="connsiteX93" fmla="*/ 24671 w 38849"/>
                <a:gd name="connsiteY93" fmla="*/ 42836 h 49704"/>
                <a:gd name="connsiteX94" fmla="*/ 24671 w 38849"/>
                <a:gd name="connsiteY94" fmla="*/ 38340 h 49704"/>
                <a:gd name="connsiteX95" fmla="*/ 29980 w 38849"/>
                <a:gd name="connsiteY95" fmla="*/ 38340 h 49704"/>
                <a:gd name="connsiteX96" fmla="*/ 31729 w 38849"/>
                <a:gd name="connsiteY96" fmla="*/ 35967 h 49704"/>
                <a:gd name="connsiteX97" fmla="*/ 35227 w 38849"/>
                <a:gd name="connsiteY97" fmla="*/ 35343 h 49704"/>
                <a:gd name="connsiteX98" fmla="*/ 35227 w 38849"/>
                <a:gd name="connsiteY98" fmla="*/ 33844 h 49704"/>
                <a:gd name="connsiteX99" fmla="*/ 35851 w 38849"/>
                <a:gd name="connsiteY99" fmla="*/ 32970 h 49704"/>
                <a:gd name="connsiteX100" fmla="*/ 36538 w 38849"/>
                <a:gd name="connsiteY100" fmla="*/ 32346 h 49704"/>
                <a:gd name="connsiteX101" fmla="*/ 36851 w 38849"/>
                <a:gd name="connsiteY101" fmla="*/ 30410 h 49704"/>
                <a:gd name="connsiteX102" fmla="*/ 37850 w 38849"/>
                <a:gd name="connsiteY102" fmla="*/ 29785 h 49704"/>
                <a:gd name="connsiteX103" fmla="*/ 37850 w 38849"/>
                <a:gd name="connsiteY103" fmla="*/ 29161 h 49704"/>
                <a:gd name="connsiteX104" fmla="*/ 38350 w 38849"/>
                <a:gd name="connsiteY104" fmla="*/ 28287 h 49704"/>
                <a:gd name="connsiteX105" fmla="*/ 38350 w 38849"/>
                <a:gd name="connsiteY105" fmla="*/ 27413 h 49704"/>
                <a:gd name="connsiteX106" fmla="*/ 38849 w 38849"/>
                <a:gd name="connsiteY106" fmla="*/ 26601 h 49704"/>
                <a:gd name="connsiteX107" fmla="*/ 0 w 38849"/>
                <a:gd name="connsiteY107" fmla="*/ 14237 h 49704"/>
                <a:gd name="connsiteX108" fmla="*/ 1000 w 38849"/>
                <a:gd name="connsiteY108" fmla="*/ 14924 h 49704"/>
                <a:gd name="connsiteX109" fmla="*/ 1000 w 38849"/>
                <a:gd name="connsiteY109" fmla="*/ 12988 h 4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8849" h="49704">
                  <a:moveTo>
                    <a:pt x="37912" y="25352"/>
                  </a:moveTo>
                  <a:lnTo>
                    <a:pt x="37225" y="24977"/>
                  </a:lnTo>
                  <a:lnTo>
                    <a:pt x="36601" y="25352"/>
                  </a:lnTo>
                  <a:lnTo>
                    <a:pt x="35789" y="26039"/>
                  </a:lnTo>
                  <a:lnTo>
                    <a:pt x="35414" y="25352"/>
                  </a:lnTo>
                  <a:lnTo>
                    <a:pt x="35102" y="24540"/>
                  </a:lnTo>
                  <a:lnTo>
                    <a:pt x="34477" y="23916"/>
                  </a:lnTo>
                  <a:lnTo>
                    <a:pt x="33790" y="23042"/>
                  </a:lnTo>
                  <a:lnTo>
                    <a:pt x="33165" y="23042"/>
                  </a:lnTo>
                  <a:lnTo>
                    <a:pt x="32291" y="22604"/>
                  </a:lnTo>
                  <a:lnTo>
                    <a:pt x="31979" y="23042"/>
                  </a:lnTo>
                  <a:lnTo>
                    <a:pt x="31167" y="22355"/>
                  </a:lnTo>
                  <a:lnTo>
                    <a:pt x="30542" y="22355"/>
                  </a:lnTo>
                  <a:lnTo>
                    <a:pt x="30542" y="22355"/>
                  </a:lnTo>
                  <a:lnTo>
                    <a:pt x="30855" y="21543"/>
                  </a:lnTo>
                  <a:lnTo>
                    <a:pt x="30542" y="20481"/>
                  </a:lnTo>
                  <a:lnTo>
                    <a:pt x="31167" y="20481"/>
                  </a:lnTo>
                  <a:lnTo>
                    <a:pt x="31167" y="19420"/>
                  </a:lnTo>
                  <a:lnTo>
                    <a:pt x="31541" y="17297"/>
                  </a:lnTo>
                  <a:lnTo>
                    <a:pt x="30855" y="17297"/>
                  </a:lnTo>
                  <a:lnTo>
                    <a:pt x="30043" y="16485"/>
                  </a:lnTo>
                  <a:lnTo>
                    <a:pt x="29231" y="16048"/>
                  </a:lnTo>
                  <a:lnTo>
                    <a:pt x="28419" y="16048"/>
                  </a:lnTo>
                  <a:lnTo>
                    <a:pt x="27919" y="15611"/>
                  </a:lnTo>
                  <a:lnTo>
                    <a:pt x="27919" y="14549"/>
                  </a:lnTo>
                  <a:lnTo>
                    <a:pt x="27919" y="12426"/>
                  </a:lnTo>
                  <a:lnTo>
                    <a:pt x="27419" y="11552"/>
                  </a:lnTo>
                  <a:lnTo>
                    <a:pt x="27045" y="11552"/>
                  </a:lnTo>
                  <a:lnTo>
                    <a:pt x="27045" y="12239"/>
                  </a:lnTo>
                  <a:lnTo>
                    <a:pt x="26732" y="12676"/>
                  </a:lnTo>
                  <a:lnTo>
                    <a:pt x="26233" y="12676"/>
                  </a:lnTo>
                  <a:lnTo>
                    <a:pt x="26233" y="11177"/>
                  </a:lnTo>
                  <a:lnTo>
                    <a:pt x="26607" y="7556"/>
                  </a:lnTo>
                  <a:lnTo>
                    <a:pt x="26607" y="7556"/>
                  </a:lnTo>
                  <a:lnTo>
                    <a:pt x="25483" y="7556"/>
                  </a:lnTo>
                  <a:lnTo>
                    <a:pt x="25920" y="6681"/>
                  </a:lnTo>
                  <a:lnTo>
                    <a:pt x="25608" y="6057"/>
                  </a:lnTo>
                  <a:lnTo>
                    <a:pt x="24796" y="6681"/>
                  </a:lnTo>
                  <a:lnTo>
                    <a:pt x="23984" y="6244"/>
                  </a:lnTo>
                  <a:lnTo>
                    <a:pt x="23172" y="6681"/>
                  </a:lnTo>
                  <a:lnTo>
                    <a:pt x="22360" y="5807"/>
                  </a:lnTo>
                  <a:lnTo>
                    <a:pt x="21361" y="5807"/>
                  </a:lnTo>
                  <a:lnTo>
                    <a:pt x="21361" y="5183"/>
                  </a:lnTo>
                  <a:lnTo>
                    <a:pt x="22360" y="4309"/>
                  </a:lnTo>
                  <a:lnTo>
                    <a:pt x="22360" y="3684"/>
                  </a:lnTo>
                  <a:lnTo>
                    <a:pt x="22360" y="2623"/>
                  </a:lnTo>
                  <a:lnTo>
                    <a:pt x="21735" y="1124"/>
                  </a:lnTo>
                  <a:lnTo>
                    <a:pt x="21048" y="0"/>
                  </a:lnTo>
                  <a:lnTo>
                    <a:pt x="20112" y="437"/>
                  </a:lnTo>
                  <a:lnTo>
                    <a:pt x="20112" y="1311"/>
                  </a:lnTo>
                  <a:lnTo>
                    <a:pt x="19612" y="1748"/>
                  </a:lnTo>
                  <a:lnTo>
                    <a:pt x="18300" y="2810"/>
                  </a:lnTo>
                  <a:lnTo>
                    <a:pt x="17676" y="3434"/>
                  </a:lnTo>
                  <a:lnTo>
                    <a:pt x="16989" y="3434"/>
                  </a:lnTo>
                  <a:lnTo>
                    <a:pt x="16364" y="3871"/>
                  </a:lnTo>
                  <a:lnTo>
                    <a:pt x="15864" y="2997"/>
                  </a:lnTo>
                  <a:lnTo>
                    <a:pt x="15864" y="3622"/>
                  </a:lnTo>
                  <a:lnTo>
                    <a:pt x="16364" y="4933"/>
                  </a:lnTo>
                  <a:lnTo>
                    <a:pt x="17676" y="5370"/>
                  </a:lnTo>
                  <a:lnTo>
                    <a:pt x="17988" y="5995"/>
                  </a:lnTo>
                  <a:lnTo>
                    <a:pt x="17364" y="6619"/>
                  </a:lnTo>
                  <a:lnTo>
                    <a:pt x="17364" y="7306"/>
                  </a:lnTo>
                  <a:lnTo>
                    <a:pt x="17988" y="7681"/>
                  </a:lnTo>
                  <a:lnTo>
                    <a:pt x="17988" y="8804"/>
                  </a:lnTo>
                  <a:lnTo>
                    <a:pt x="17488" y="9179"/>
                  </a:lnTo>
                  <a:lnTo>
                    <a:pt x="17488" y="10053"/>
                  </a:lnTo>
                  <a:lnTo>
                    <a:pt x="16989" y="10053"/>
                  </a:lnTo>
                  <a:lnTo>
                    <a:pt x="16364" y="10428"/>
                  </a:lnTo>
                  <a:lnTo>
                    <a:pt x="16364" y="9367"/>
                  </a:lnTo>
                  <a:lnTo>
                    <a:pt x="15864" y="9367"/>
                  </a:lnTo>
                  <a:lnTo>
                    <a:pt x="14241" y="11052"/>
                  </a:lnTo>
                  <a:lnTo>
                    <a:pt x="12929" y="12364"/>
                  </a:lnTo>
                  <a:lnTo>
                    <a:pt x="13241" y="13613"/>
                  </a:lnTo>
                  <a:lnTo>
                    <a:pt x="13241" y="14924"/>
                  </a:lnTo>
                  <a:lnTo>
                    <a:pt x="11617" y="15548"/>
                  </a:lnTo>
                  <a:lnTo>
                    <a:pt x="8619" y="15548"/>
                  </a:lnTo>
                  <a:lnTo>
                    <a:pt x="6496" y="15548"/>
                  </a:lnTo>
                  <a:lnTo>
                    <a:pt x="3560" y="14861"/>
                  </a:lnTo>
                  <a:lnTo>
                    <a:pt x="2748" y="15923"/>
                  </a:lnTo>
                  <a:cubicBezTo>
                    <a:pt x="2748" y="15923"/>
                    <a:pt x="2373" y="15923"/>
                    <a:pt x="2248" y="15548"/>
                  </a:cubicBezTo>
                  <a:lnTo>
                    <a:pt x="2248" y="29661"/>
                  </a:lnTo>
                  <a:lnTo>
                    <a:pt x="3560" y="32221"/>
                  </a:lnTo>
                  <a:lnTo>
                    <a:pt x="3560" y="32346"/>
                  </a:lnTo>
                  <a:cubicBezTo>
                    <a:pt x="3560" y="32346"/>
                    <a:pt x="3560" y="32346"/>
                    <a:pt x="3872" y="32346"/>
                  </a:cubicBezTo>
                  <a:lnTo>
                    <a:pt x="5684" y="35967"/>
                  </a:lnTo>
                  <a:lnTo>
                    <a:pt x="9119" y="35967"/>
                  </a:lnTo>
                  <a:lnTo>
                    <a:pt x="9119" y="36404"/>
                  </a:lnTo>
                  <a:lnTo>
                    <a:pt x="10618" y="41962"/>
                  </a:lnTo>
                  <a:cubicBezTo>
                    <a:pt x="10618" y="42836"/>
                    <a:pt x="10618" y="43461"/>
                    <a:pt x="10618" y="44147"/>
                  </a:cubicBezTo>
                  <a:lnTo>
                    <a:pt x="10618" y="49705"/>
                  </a:lnTo>
                  <a:lnTo>
                    <a:pt x="13241" y="48643"/>
                  </a:lnTo>
                  <a:lnTo>
                    <a:pt x="15864" y="47332"/>
                  </a:lnTo>
                  <a:lnTo>
                    <a:pt x="17676" y="42836"/>
                  </a:lnTo>
                  <a:lnTo>
                    <a:pt x="24671" y="42836"/>
                  </a:lnTo>
                  <a:lnTo>
                    <a:pt x="24671" y="38340"/>
                  </a:lnTo>
                  <a:lnTo>
                    <a:pt x="29980" y="38340"/>
                  </a:lnTo>
                  <a:lnTo>
                    <a:pt x="31729" y="35967"/>
                  </a:lnTo>
                  <a:lnTo>
                    <a:pt x="35227" y="35343"/>
                  </a:lnTo>
                  <a:lnTo>
                    <a:pt x="35227" y="33844"/>
                  </a:lnTo>
                  <a:lnTo>
                    <a:pt x="35851" y="32970"/>
                  </a:lnTo>
                  <a:lnTo>
                    <a:pt x="36538" y="32346"/>
                  </a:lnTo>
                  <a:lnTo>
                    <a:pt x="36851" y="30410"/>
                  </a:lnTo>
                  <a:lnTo>
                    <a:pt x="37850" y="29785"/>
                  </a:lnTo>
                  <a:lnTo>
                    <a:pt x="37850" y="29161"/>
                  </a:lnTo>
                  <a:lnTo>
                    <a:pt x="38350" y="28287"/>
                  </a:lnTo>
                  <a:lnTo>
                    <a:pt x="38350" y="27413"/>
                  </a:lnTo>
                  <a:lnTo>
                    <a:pt x="38849" y="26601"/>
                  </a:lnTo>
                  <a:close/>
                  <a:moveTo>
                    <a:pt x="0" y="14237"/>
                  </a:moveTo>
                  <a:cubicBezTo>
                    <a:pt x="0" y="14237"/>
                    <a:pt x="0" y="14237"/>
                    <a:pt x="1000" y="14924"/>
                  </a:cubicBezTo>
                  <a:lnTo>
                    <a:pt x="1000" y="12988"/>
                  </a:lnTo>
                  <a:close/>
                </a:path>
              </a:pathLst>
            </a:custGeom>
            <a:solidFill>
              <a:srgbClr val="FF0000"/>
            </a:solidFill>
            <a:ln w="6245" cap="flat">
              <a:noFill/>
              <a:prstDash val="solid"/>
              <a:miter/>
            </a:ln>
          </p:spPr>
          <p:txBody>
            <a:bodyPr rtlCol="0" anchor="ctr"/>
            <a:lstStyle/>
            <a:p>
              <a:endParaRPr lang="en-US" noProof="0" dirty="0"/>
            </a:p>
          </p:txBody>
        </p:sp>
        <p:sp>
          <p:nvSpPr>
            <p:cNvPr id="5291" name="Serbest Form 5290">
              <a:extLst>
                <a:ext uri="{FF2B5EF4-FFF2-40B4-BE49-F238E27FC236}">
                  <a16:creationId xmlns:a16="http://schemas.microsoft.com/office/drawing/2014/main" id="{4C0F4E37-FF09-C046-83D1-817D0F1807E3}"/>
                </a:ext>
              </a:extLst>
            </p:cNvPr>
            <p:cNvSpPr/>
            <p:nvPr/>
          </p:nvSpPr>
          <p:spPr>
            <a:xfrm>
              <a:off x="6159157" y="1198448"/>
              <a:ext cx="38849" cy="49704"/>
            </a:xfrm>
            <a:custGeom>
              <a:avLst/>
              <a:gdLst>
                <a:gd name="connsiteX0" fmla="*/ 37912 w 38849"/>
                <a:gd name="connsiteY0" fmla="*/ 25352 h 49704"/>
                <a:gd name="connsiteX1" fmla="*/ 37225 w 38849"/>
                <a:gd name="connsiteY1" fmla="*/ 24977 h 49704"/>
                <a:gd name="connsiteX2" fmla="*/ 36601 w 38849"/>
                <a:gd name="connsiteY2" fmla="*/ 25352 h 49704"/>
                <a:gd name="connsiteX3" fmla="*/ 35789 w 38849"/>
                <a:gd name="connsiteY3" fmla="*/ 26039 h 49704"/>
                <a:gd name="connsiteX4" fmla="*/ 35414 w 38849"/>
                <a:gd name="connsiteY4" fmla="*/ 25352 h 49704"/>
                <a:gd name="connsiteX5" fmla="*/ 35102 w 38849"/>
                <a:gd name="connsiteY5" fmla="*/ 24540 h 49704"/>
                <a:gd name="connsiteX6" fmla="*/ 34477 w 38849"/>
                <a:gd name="connsiteY6" fmla="*/ 23853 h 49704"/>
                <a:gd name="connsiteX7" fmla="*/ 33790 w 38849"/>
                <a:gd name="connsiteY7" fmla="*/ 23042 h 49704"/>
                <a:gd name="connsiteX8" fmla="*/ 33165 w 38849"/>
                <a:gd name="connsiteY8" fmla="*/ 23042 h 49704"/>
                <a:gd name="connsiteX9" fmla="*/ 32291 w 38849"/>
                <a:gd name="connsiteY9" fmla="*/ 22604 h 49704"/>
                <a:gd name="connsiteX10" fmla="*/ 31979 w 38849"/>
                <a:gd name="connsiteY10" fmla="*/ 23042 h 49704"/>
                <a:gd name="connsiteX11" fmla="*/ 31167 w 38849"/>
                <a:gd name="connsiteY11" fmla="*/ 22417 h 49704"/>
                <a:gd name="connsiteX12" fmla="*/ 30542 w 38849"/>
                <a:gd name="connsiteY12" fmla="*/ 22417 h 49704"/>
                <a:gd name="connsiteX13" fmla="*/ 30542 w 38849"/>
                <a:gd name="connsiteY13" fmla="*/ 22417 h 49704"/>
                <a:gd name="connsiteX14" fmla="*/ 30855 w 38849"/>
                <a:gd name="connsiteY14" fmla="*/ 21543 h 49704"/>
                <a:gd name="connsiteX15" fmla="*/ 30542 w 38849"/>
                <a:gd name="connsiteY15" fmla="*/ 20481 h 49704"/>
                <a:gd name="connsiteX16" fmla="*/ 31167 w 38849"/>
                <a:gd name="connsiteY16" fmla="*/ 20481 h 49704"/>
                <a:gd name="connsiteX17" fmla="*/ 31167 w 38849"/>
                <a:gd name="connsiteY17" fmla="*/ 19420 h 49704"/>
                <a:gd name="connsiteX18" fmla="*/ 31541 w 38849"/>
                <a:gd name="connsiteY18" fmla="*/ 17297 h 49704"/>
                <a:gd name="connsiteX19" fmla="*/ 30855 w 38849"/>
                <a:gd name="connsiteY19" fmla="*/ 17297 h 49704"/>
                <a:gd name="connsiteX20" fmla="*/ 30043 w 38849"/>
                <a:gd name="connsiteY20" fmla="*/ 16485 h 49704"/>
                <a:gd name="connsiteX21" fmla="*/ 29231 w 38849"/>
                <a:gd name="connsiteY21" fmla="*/ 16048 h 49704"/>
                <a:gd name="connsiteX22" fmla="*/ 28419 w 38849"/>
                <a:gd name="connsiteY22" fmla="*/ 16048 h 49704"/>
                <a:gd name="connsiteX23" fmla="*/ 27919 w 38849"/>
                <a:gd name="connsiteY23" fmla="*/ 15611 h 49704"/>
                <a:gd name="connsiteX24" fmla="*/ 27919 w 38849"/>
                <a:gd name="connsiteY24" fmla="*/ 14549 h 49704"/>
                <a:gd name="connsiteX25" fmla="*/ 27919 w 38849"/>
                <a:gd name="connsiteY25" fmla="*/ 12426 h 49704"/>
                <a:gd name="connsiteX26" fmla="*/ 27419 w 38849"/>
                <a:gd name="connsiteY26" fmla="*/ 11552 h 49704"/>
                <a:gd name="connsiteX27" fmla="*/ 27045 w 38849"/>
                <a:gd name="connsiteY27" fmla="*/ 11552 h 49704"/>
                <a:gd name="connsiteX28" fmla="*/ 27045 w 38849"/>
                <a:gd name="connsiteY28" fmla="*/ 12239 h 49704"/>
                <a:gd name="connsiteX29" fmla="*/ 26732 w 38849"/>
                <a:gd name="connsiteY29" fmla="*/ 12676 h 49704"/>
                <a:gd name="connsiteX30" fmla="*/ 26233 w 38849"/>
                <a:gd name="connsiteY30" fmla="*/ 12676 h 49704"/>
                <a:gd name="connsiteX31" fmla="*/ 26233 w 38849"/>
                <a:gd name="connsiteY31" fmla="*/ 11177 h 49704"/>
                <a:gd name="connsiteX32" fmla="*/ 26607 w 38849"/>
                <a:gd name="connsiteY32" fmla="*/ 7556 h 49704"/>
                <a:gd name="connsiteX33" fmla="*/ 26607 w 38849"/>
                <a:gd name="connsiteY33" fmla="*/ 7556 h 49704"/>
                <a:gd name="connsiteX34" fmla="*/ 25483 w 38849"/>
                <a:gd name="connsiteY34" fmla="*/ 7556 h 49704"/>
                <a:gd name="connsiteX35" fmla="*/ 25920 w 38849"/>
                <a:gd name="connsiteY35" fmla="*/ 6681 h 49704"/>
                <a:gd name="connsiteX36" fmla="*/ 25608 w 38849"/>
                <a:gd name="connsiteY36" fmla="*/ 6057 h 49704"/>
                <a:gd name="connsiteX37" fmla="*/ 24796 w 38849"/>
                <a:gd name="connsiteY37" fmla="*/ 6681 h 49704"/>
                <a:gd name="connsiteX38" fmla="*/ 23984 w 38849"/>
                <a:gd name="connsiteY38" fmla="*/ 6244 h 49704"/>
                <a:gd name="connsiteX39" fmla="*/ 23172 w 38849"/>
                <a:gd name="connsiteY39" fmla="*/ 6681 h 49704"/>
                <a:gd name="connsiteX40" fmla="*/ 22360 w 38849"/>
                <a:gd name="connsiteY40" fmla="*/ 5807 h 49704"/>
                <a:gd name="connsiteX41" fmla="*/ 21361 w 38849"/>
                <a:gd name="connsiteY41" fmla="*/ 5807 h 49704"/>
                <a:gd name="connsiteX42" fmla="*/ 21361 w 38849"/>
                <a:gd name="connsiteY42" fmla="*/ 5183 h 49704"/>
                <a:gd name="connsiteX43" fmla="*/ 22360 w 38849"/>
                <a:gd name="connsiteY43" fmla="*/ 4309 h 49704"/>
                <a:gd name="connsiteX44" fmla="*/ 22360 w 38849"/>
                <a:gd name="connsiteY44" fmla="*/ 3684 h 49704"/>
                <a:gd name="connsiteX45" fmla="*/ 22360 w 38849"/>
                <a:gd name="connsiteY45" fmla="*/ 2623 h 49704"/>
                <a:gd name="connsiteX46" fmla="*/ 21735 w 38849"/>
                <a:gd name="connsiteY46" fmla="*/ 1124 h 49704"/>
                <a:gd name="connsiteX47" fmla="*/ 21048 w 38849"/>
                <a:gd name="connsiteY47" fmla="*/ 0 h 49704"/>
                <a:gd name="connsiteX48" fmla="*/ 20112 w 38849"/>
                <a:gd name="connsiteY48" fmla="*/ 437 h 49704"/>
                <a:gd name="connsiteX49" fmla="*/ 20112 w 38849"/>
                <a:gd name="connsiteY49" fmla="*/ 1311 h 49704"/>
                <a:gd name="connsiteX50" fmla="*/ 19612 w 38849"/>
                <a:gd name="connsiteY50" fmla="*/ 1748 h 49704"/>
                <a:gd name="connsiteX51" fmla="*/ 18300 w 38849"/>
                <a:gd name="connsiteY51" fmla="*/ 2810 h 49704"/>
                <a:gd name="connsiteX52" fmla="*/ 17676 w 38849"/>
                <a:gd name="connsiteY52" fmla="*/ 3434 h 49704"/>
                <a:gd name="connsiteX53" fmla="*/ 16989 w 38849"/>
                <a:gd name="connsiteY53" fmla="*/ 3434 h 49704"/>
                <a:gd name="connsiteX54" fmla="*/ 16364 w 38849"/>
                <a:gd name="connsiteY54" fmla="*/ 3871 h 49704"/>
                <a:gd name="connsiteX55" fmla="*/ 15864 w 38849"/>
                <a:gd name="connsiteY55" fmla="*/ 2997 h 49704"/>
                <a:gd name="connsiteX56" fmla="*/ 15864 w 38849"/>
                <a:gd name="connsiteY56" fmla="*/ 3622 h 49704"/>
                <a:gd name="connsiteX57" fmla="*/ 16364 w 38849"/>
                <a:gd name="connsiteY57" fmla="*/ 4933 h 49704"/>
                <a:gd name="connsiteX58" fmla="*/ 17676 w 38849"/>
                <a:gd name="connsiteY58" fmla="*/ 5370 h 49704"/>
                <a:gd name="connsiteX59" fmla="*/ 17988 w 38849"/>
                <a:gd name="connsiteY59" fmla="*/ 5995 h 49704"/>
                <a:gd name="connsiteX60" fmla="*/ 17364 w 38849"/>
                <a:gd name="connsiteY60" fmla="*/ 6619 h 49704"/>
                <a:gd name="connsiteX61" fmla="*/ 17364 w 38849"/>
                <a:gd name="connsiteY61" fmla="*/ 7306 h 49704"/>
                <a:gd name="connsiteX62" fmla="*/ 17988 w 38849"/>
                <a:gd name="connsiteY62" fmla="*/ 7681 h 49704"/>
                <a:gd name="connsiteX63" fmla="*/ 17988 w 38849"/>
                <a:gd name="connsiteY63" fmla="*/ 8804 h 49704"/>
                <a:gd name="connsiteX64" fmla="*/ 17488 w 38849"/>
                <a:gd name="connsiteY64" fmla="*/ 9179 h 49704"/>
                <a:gd name="connsiteX65" fmla="*/ 17488 w 38849"/>
                <a:gd name="connsiteY65" fmla="*/ 10053 h 49704"/>
                <a:gd name="connsiteX66" fmla="*/ 16989 w 38849"/>
                <a:gd name="connsiteY66" fmla="*/ 10053 h 49704"/>
                <a:gd name="connsiteX67" fmla="*/ 16364 w 38849"/>
                <a:gd name="connsiteY67" fmla="*/ 10428 h 49704"/>
                <a:gd name="connsiteX68" fmla="*/ 16364 w 38849"/>
                <a:gd name="connsiteY68" fmla="*/ 9367 h 49704"/>
                <a:gd name="connsiteX69" fmla="*/ 15864 w 38849"/>
                <a:gd name="connsiteY69" fmla="*/ 9367 h 49704"/>
                <a:gd name="connsiteX70" fmla="*/ 14241 w 38849"/>
                <a:gd name="connsiteY70" fmla="*/ 11052 h 49704"/>
                <a:gd name="connsiteX71" fmla="*/ 12929 w 38849"/>
                <a:gd name="connsiteY71" fmla="*/ 12364 h 49704"/>
                <a:gd name="connsiteX72" fmla="*/ 13241 w 38849"/>
                <a:gd name="connsiteY72" fmla="*/ 13613 h 49704"/>
                <a:gd name="connsiteX73" fmla="*/ 13241 w 38849"/>
                <a:gd name="connsiteY73" fmla="*/ 14924 h 49704"/>
                <a:gd name="connsiteX74" fmla="*/ 11555 w 38849"/>
                <a:gd name="connsiteY74" fmla="*/ 15548 h 49704"/>
                <a:gd name="connsiteX75" fmla="*/ 8619 w 38849"/>
                <a:gd name="connsiteY75" fmla="*/ 15548 h 49704"/>
                <a:gd name="connsiteX76" fmla="*/ 6496 w 38849"/>
                <a:gd name="connsiteY76" fmla="*/ 15548 h 49704"/>
                <a:gd name="connsiteX77" fmla="*/ 3560 w 38849"/>
                <a:gd name="connsiteY77" fmla="*/ 14861 h 49704"/>
                <a:gd name="connsiteX78" fmla="*/ 2748 w 38849"/>
                <a:gd name="connsiteY78" fmla="*/ 15923 h 49704"/>
                <a:gd name="connsiteX79" fmla="*/ 2248 w 38849"/>
                <a:gd name="connsiteY79" fmla="*/ 15548 h 49704"/>
                <a:gd name="connsiteX80" fmla="*/ 2248 w 38849"/>
                <a:gd name="connsiteY80" fmla="*/ 29661 h 49704"/>
                <a:gd name="connsiteX81" fmla="*/ 3560 w 38849"/>
                <a:gd name="connsiteY81" fmla="*/ 32221 h 49704"/>
                <a:gd name="connsiteX82" fmla="*/ 3560 w 38849"/>
                <a:gd name="connsiteY82" fmla="*/ 32346 h 49704"/>
                <a:gd name="connsiteX83" fmla="*/ 3872 w 38849"/>
                <a:gd name="connsiteY83" fmla="*/ 32346 h 49704"/>
                <a:gd name="connsiteX84" fmla="*/ 5684 w 38849"/>
                <a:gd name="connsiteY84" fmla="*/ 35967 h 49704"/>
                <a:gd name="connsiteX85" fmla="*/ 9119 w 38849"/>
                <a:gd name="connsiteY85" fmla="*/ 35967 h 49704"/>
                <a:gd name="connsiteX86" fmla="*/ 9119 w 38849"/>
                <a:gd name="connsiteY86" fmla="*/ 36404 h 49704"/>
                <a:gd name="connsiteX87" fmla="*/ 10618 w 38849"/>
                <a:gd name="connsiteY87" fmla="*/ 41962 h 49704"/>
                <a:gd name="connsiteX88" fmla="*/ 10618 w 38849"/>
                <a:gd name="connsiteY88" fmla="*/ 44147 h 49704"/>
                <a:gd name="connsiteX89" fmla="*/ 10618 w 38849"/>
                <a:gd name="connsiteY89" fmla="*/ 49705 h 49704"/>
                <a:gd name="connsiteX90" fmla="*/ 13241 w 38849"/>
                <a:gd name="connsiteY90" fmla="*/ 48643 h 49704"/>
                <a:gd name="connsiteX91" fmla="*/ 15864 w 38849"/>
                <a:gd name="connsiteY91" fmla="*/ 47332 h 49704"/>
                <a:gd name="connsiteX92" fmla="*/ 17676 w 38849"/>
                <a:gd name="connsiteY92" fmla="*/ 42836 h 49704"/>
                <a:gd name="connsiteX93" fmla="*/ 24671 w 38849"/>
                <a:gd name="connsiteY93" fmla="*/ 42836 h 49704"/>
                <a:gd name="connsiteX94" fmla="*/ 24671 w 38849"/>
                <a:gd name="connsiteY94" fmla="*/ 38340 h 49704"/>
                <a:gd name="connsiteX95" fmla="*/ 29980 w 38849"/>
                <a:gd name="connsiteY95" fmla="*/ 38340 h 49704"/>
                <a:gd name="connsiteX96" fmla="*/ 31729 w 38849"/>
                <a:gd name="connsiteY96" fmla="*/ 35967 h 49704"/>
                <a:gd name="connsiteX97" fmla="*/ 35227 w 38849"/>
                <a:gd name="connsiteY97" fmla="*/ 35343 h 49704"/>
                <a:gd name="connsiteX98" fmla="*/ 35227 w 38849"/>
                <a:gd name="connsiteY98" fmla="*/ 33844 h 49704"/>
                <a:gd name="connsiteX99" fmla="*/ 35851 w 38849"/>
                <a:gd name="connsiteY99" fmla="*/ 32970 h 49704"/>
                <a:gd name="connsiteX100" fmla="*/ 36538 w 38849"/>
                <a:gd name="connsiteY100" fmla="*/ 32346 h 49704"/>
                <a:gd name="connsiteX101" fmla="*/ 36851 w 38849"/>
                <a:gd name="connsiteY101" fmla="*/ 30410 h 49704"/>
                <a:gd name="connsiteX102" fmla="*/ 37850 w 38849"/>
                <a:gd name="connsiteY102" fmla="*/ 29785 h 49704"/>
                <a:gd name="connsiteX103" fmla="*/ 37850 w 38849"/>
                <a:gd name="connsiteY103" fmla="*/ 29161 h 49704"/>
                <a:gd name="connsiteX104" fmla="*/ 38350 w 38849"/>
                <a:gd name="connsiteY104" fmla="*/ 28287 h 49704"/>
                <a:gd name="connsiteX105" fmla="*/ 38350 w 38849"/>
                <a:gd name="connsiteY105" fmla="*/ 27413 h 49704"/>
                <a:gd name="connsiteX106" fmla="*/ 38849 w 38849"/>
                <a:gd name="connsiteY106" fmla="*/ 26601 h 49704"/>
                <a:gd name="connsiteX107" fmla="*/ 0 w 38849"/>
                <a:gd name="connsiteY107" fmla="*/ 14237 h 49704"/>
                <a:gd name="connsiteX108" fmla="*/ 1000 w 38849"/>
                <a:gd name="connsiteY108" fmla="*/ 14924 h 49704"/>
                <a:gd name="connsiteX109" fmla="*/ 1000 w 38849"/>
                <a:gd name="connsiteY109" fmla="*/ 12988 h 4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8849" h="49704">
                  <a:moveTo>
                    <a:pt x="37912" y="25352"/>
                  </a:moveTo>
                  <a:lnTo>
                    <a:pt x="37225" y="24977"/>
                  </a:lnTo>
                  <a:lnTo>
                    <a:pt x="36601" y="25352"/>
                  </a:lnTo>
                  <a:lnTo>
                    <a:pt x="35789" y="26039"/>
                  </a:lnTo>
                  <a:lnTo>
                    <a:pt x="35414" y="25352"/>
                  </a:lnTo>
                  <a:lnTo>
                    <a:pt x="35102" y="24540"/>
                  </a:lnTo>
                  <a:lnTo>
                    <a:pt x="34477" y="23853"/>
                  </a:lnTo>
                  <a:lnTo>
                    <a:pt x="33790" y="23042"/>
                  </a:lnTo>
                  <a:lnTo>
                    <a:pt x="33165" y="23042"/>
                  </a:lnTo>
                  <a:lnTo>
                    <a:pt x="32291" y="22604"/>
                  </a:lnTo>
                  <a:lnTo>
                    <a:pt x="31979" y="23042"/>
                  </a:lnTo>
                  <a:lnTo>
                    <a:pt x="31167" y="22417"/>
                  </a:lnTo>
                  <a:lnTo>
                    <a:pt x="30542" y="22417"/>
                  </a:lnTo>
                  <a:lnTo>
                    <a:pt x="30542" y="22417"/>
                  </a:lnTo>
                  <a:lnTo>
                    <a:pt x="30855" y="21543"/>
                  </a:lnTo>
                  <a:lnTo>
                    <a:pt x="30542" y="20481"/>
                  </a:lnTo>
                  <a:lnTo>
                    <a:pt x="31167" y="20481"/>
                  </a:lnTo>
                  <a:lnTo>
                    <a:pt x="31167" y="19420"/>
                  </a:lnTo>
                  <a:lnTo>
                    <a:pt x="31541" y="17297"/>
                  </a:lnTo>
                  <a:lnTo>
                    <a:pt x="30855" y="17297"/>
                  </a:lnTo>
                  <a:lnTo>
                    <a:pt x="30043" y="16485"/>
                  </a:lnTo>
                  <a:lnTo>
                    <a:pt x="29231" y="16048"/>
                  </a:lnTo>
                  <a:lnTo>
                    <a:pt x="28419" y="16048"/>
                  </a:lnTo>
                  <a:lnTo>
                    <a:pt x="27919" y="15611"/>
                  </a:lnTo>
                  <a:lnTo>
                    <a:pt x="27919" y="14549"/>
                  </a:lnTo>
                  <a:lnTo>
                    <a:pt x="27919" y="12426"/>
                  </a:lnTo>
                  <a:lnTo>
                    <a:pt x="27419" y="11552"/>
                  </a:lnTo>
                  <a:lnTo>
                    <a:pt x="27045" y="11552"/>
                  </a:lnTo>
                  <a:lnTo>
                    <a:pt x="27045" y="12239"/>
                  </a:lnTo>
                  <a:lnTo>
                    <a:pt x="26732" y="12676"/>
                  </a:lnTo>
                  <a:lnTo>
                    <a:pt x="26233" y="12676"/>
                  </a:lnTo>
                  <a:lnTo>
                    <a:pt x="26233" y="11177"/>
                  </a:lnTo>
                  <a:lnTo>
                    <a:pt x="26607" y="7556"/>
                  </a:lnTo>
                  <a:lnTo>
                    <a:pt x="26607" y="7556"/>
                  </a:lnTo>
                  <a:lnTo>
                    <a:pt x="25483" y="7556"/>
                  </a:lnTo>
                  <a:lnTo>
                    <a:pt x="25920" y="6681"/>
                  </a:lnTo>
                  <a:lnTo>
                    <a:pt x="25608" y="6057"/>
                  </a:lnTo>
                  <a:lnTo>
                    <a:pt x="24796" y="6681"/>
                  </a:lnTo>
                  <a:lnTo>
                    <a:pt x="23984" y="6244"/>
                  </a:lnTo>
                  <a:lnTo>
                    <a:pt x="23172" y="6681"/>
                  </a:lnTo>
                  <a:lnTo>
                    <a:pt x="22360" y="5807"/>
                  </a:lnTo>
                  <a:lnTo>
                    <a:pt x="21361" y="5807"/>
                  </a:lnTo>
                  <a:lnTo>
                    <a:pt x="21361" y="5183"/>
                  </a:lnTo>
                  <a:lnTo>
                    <a:pt x="22360" y="4309"/>
                  </a:lnTo>
                  <a:lnTo>
                    <a:pt x="22360" y="3684"/>
                  </a:lnTo>
                  <a:lnTo>
                    <a:pt x="22360" y="2623"/>
                  </a:lnTo>
                  <a:lnTo>
                    <a:pt x="21735" y="1124"/>
                  </a:lnTo>
                  <a:lnTo>
                    <a:pt x="21048" y="0"/>
                  </a:lnTo>
                  <a:lnTo>
                    <a:pt x="20112" y="437"/>
                  </a:lnTo>
                  <a:lnTo>
                    <a:pt x="20112" y="1311"/>
                  </a:lnTo>
                  <a:lnTo>
                    <a:pt x="19612" y="1748"/>
                  </a:lnTo>
                  <a:lnTo>
                    <a:pt x="18300" y="2810"/>
                  </a:lnTo>
                  <a:lnTo>
                    <a:pt x="17676" y="3434"/>
                  </a:lnTo>
                  <a:lnTo>
                    <a:pt x="16989" y="3434"/>
                  </a:lnTo>
                  <a:lnTo>
                    <a:pt x="16364" y="3871"/>
                  </a:lnTo>
                  <a:lnTo>
                    <a:pt x="15864" y="2997"/>
                  </a:lnTo>
                  <a:lnTo>
                    <a:pt x="15864" y="3622"/>
                  </a:lnTo>
                  <a:lnTo>
                    <a:pt x="16364" y="4933"/>
                  </a:lnTo>
                  <a:lnTo>
                    <a:pt x="17676" y="5370"/>
                  </a:lnTo>
                  <a:lnTo>
                    <a:pt x="17988" y="5995"/>
                  </a:lnTo>
                  <a:lnTo>
                    <a:pt x="17364" y="6619"/>
                  </a:lnTo>
                  <a:lnTo>
                    <a:pt x="17364" y="7306"/>
                  </a:lnTo>
                  <a:lnTo>
                    <a:pt x="17988" y="7681"/>
                  </a:lnTo>
                  <a:lnTo>
                    <a:pt x="17988" y="8804"/>
                  </a:lnTo>
                  <a:lnTo>
                    <a:pt x="17488" y="9179"/>
                  </a:lnTo>
                  <a:lnTo>
                    <a:pt x="17488" y="10053"/>
                  </a:lnTo>
                  <a:lnTo>
                    <a:pt x="16989" y="10053"/>
                  </a:lnTo>
                  <a:lnTo>
                    <a:pt x="16364" y="10428"/>
                  </a:lnTo>
                  <a:lnTo>
                    <a:pt x="16364" y="9367"/>
                  </a:lnTo>
                  <a:lnTo>
                    <a:pt x="15864" y="9367"/>
                  </a:lnTo>
                  <a:lnTo>
                    <a:pt x="14241" y="11052"/>
                  </a:lnTo>
                  <a:lnTo>
                    <a:pt x="12929" y="12364"/>
                  </a:lnTo>
                  <a:lnTo>
                    <a:pt x="13241" y="13613"/>
                  </a:lnTo>
                  <a:lnTo>
                    <a:pt x="13241" y="14924"/>
                  </a:lnTo>
                  <a:lnTo>
                    <a:pt x="11555" y="15548"/>
                  </a:lnTo>
                  <a:lnTo>
                    <a:pt x="8619" y="15548"/>
                  </a:lnTo>
                  <a:lnTo>
                    <a:pt x="6496" y="15548"/>
                  </a:lnTo>
                  <a:lnTo>
                    <a:pt x="3560" y="14861"/>
                  </a:lnTo>
                  <a:lnTo>
                    <a:pt x="2748" y="15923"/>
                  </a:lnTo>
                  <a:cubicBezTo>
                    <a:pt x="2748" y="15923"/>
                    <a:pt x="2373" y="15923"/>
                    <a:pt x="2248" y="15548"/>
                  </a:cubicBezTo>
                  <a:lnTo>
                    <a:pt x="2248" y="29661"/>
                  </a:lnTo>
                  <a:lnTo>
                    <a:pt x="3560" y="32221"/>
                  </a:lnTo>
                  <a:lnTo>
                    <a:pt x="3560" y="32346"/>
                  </a:lnTo>
                  <a:cubicBezTo>
                    <a:pt x="3560" y="32346"/>
                    <a:pt x="3560" y="32346"/>
                    <a:pt x="3872" y="32346"/>
                  </a:cubicBezTo>
                  <a:lnTo>
                    <a:pt x="5684" y="35967"/>
                  </a:lnTo>
                  <a:lnTo>
                    <a:pt x="9119" y="35967"/>
                  </a:lnTo>
                  <a:lnTo>
                    <a:pt x="9119" y="36404"/>
                  </a:lnTo>
                  <a:lnTo>
                    <a:pt x="10618" y="41962"/>
                  </a:lnTo>
                  <a:cubicBezTo>
                    <a:pt x="10618" y="42836"/>
                    <a:pt x="10618" y="43461"/>
                    <a:pt x="10618" y="44147"/>
                  </a:cubicBezTo>
                  <a:lnTo>
                    <a:pt x="10618" y="49705"/>
                  </a:lnTo>
                  <a:lnTo>
                    <a:pt x="13241" y="48643"/>
                  </a:lnTo>
                  <a:lnTo>
                    <a:pt x="15864" y="47332"/>
                  </a:lnTo>
                  <a:lnTo>
                    <a:pt x="17676" y="42836"/>
                  </a:lnTo>
                  <a:lnTo>
                    <a:pt x="24671" y="42836"/>
                  </a:lnTo>
                  <a:lnTo>
                    <a:pt x="24671" y="38340"/>
                  </a:lnTo>
                  <a:lnTo>
                    <a:pt x="29980" y="38340"/>
                  </a:lnTo>
                  <a:lnTo>
                    <a:pt x="31729" y="35967"/>
                  </a:lnTo>
                  <a:lnTo>
                    <a:pt x="35227" y="35343"/>
                  </a:lnTo>
                  <a:lnTo>
                    <a:pt x="35227" y="33844"/>
                  </a:lnTo>
                  <a:lnTo>
                    <a:pt x="35851" y="32970"/>
                  </a:lnTo>
                  <a:lnTo>
                    <a:pt x="36538" y="32346"/>
                  </a:lnTo>
                  <a:lnTo>
                    <a:pt x="36851" y="30410"/>
                  </a:lnTo>
                  <a:lnTo>
                    <a:pt x="37850" y="29785"/>
                  </a:lnTo>
                  <a:lnTo>
                    <a:pt x="37850" y="29161"/>
                  </a:lnTo>
                  <a:lnTo>
                    <a:pt x="38350" y="28287"/>
                  </a:lnTo>
                  <a:lnTo>
                    <a:pt x="38350" y="27413"/>
                  </a:lnTo>
                  <a:lnTo>
                    <a:pt x="38849" y="26601"/>
                  </a:lnTo>
                  <a:close/>
                  <a:moveTo>
                    <a:pt x="0" y="14237"/>
                  </a:moveTo>
                  <a:cubicBezTo>
                    <a:pt x="0" y="14237"/>
                    <a:pt x="0" y="14237"/>
                    <a:pt x="1000" y="14924"/>
                  </a:cubicBezTo>
                  <a:lnTo>
                    <a:pt x="1000" y="12988"/>
                  </a:lnTo>
                  <a:close/>
                </a:path>
              </a:pathLst>
            </a:custGeom>
            <a:noFill/>
            <a:ln w="1561" cap="flat">
              <a:solidFill>
                <a:srgbClr val="FFFFFF"/>
              </a:solidFill>
              <a:prstDash val="solid"/>
              <a:round/>
            </a:ln>
          </p:spPr>
          <p:txBody>
            <a:bodyPr rtlCol="0" anchor="ctr"/>
            <a:lstStyle/>
            <a:p>
              <a:endParaRPr lang="en-US" noProof="0" dirty="0"/>
            </a:p>
          </p:txBody>
        </p:sp>
        <p:sp>
          <p:nvSpPr>
            <p:cNvPr id="5292" name="Serbest Form 5291">
              <a:extLst>
                <a:ext uri="{FF2B5EF4-FFF2-40B4-BE49-F238E27FC236}">
                  <a16:creationId xmlns:a16="http://schemas.microsoft.com/office/drawing/2014/main" id="{C13D1E01-9CCB-1A42-8D17-C030B54BBA16}"/>
                </a:ext>
              </a:extLst>
            </p:cNvPr>
            <p:cNvSpPr/>
            <p:nvPr/>
          </p:nvSpPr>
          <p:spPr>
            <a:xfrm>
              <a:off x="3221733" y="1126888"/>
              <a:ext cx="172073" cy="267632"/>
            </a:xfrm>
            <a:custGeom>
              <a:avLst/>
              <a:gdLst>
                <a:gd name="connsiteX0" fmla="*/ 86068 w 172073"/>
                <a:gd name="connsiteY0" fmla="*/ 0 h 267632"/>
                <a:gd name="connsiteX1" fmla="*/ 0 w 172073"/>
                <a:gd name="connsiteY1" fmla="*/ 84486 h 267632"/>
                <a:gd name="connsiteX2" fmla="*/ 86068 w 172073"/>
                <a:gd name="connsiteY2" fmla="*/ 267633 h 267632"/>
                <a:gd name="connsiteX3" fmla="*/ 172073 w 172073"/>
                <a:gd name="connsiteY3" fmla="*/ 84486 h 267632"/>
                <a:gd name="connsiteX4" fmla="*/ 86068 w 172073"/>
                <a:gd name="connsiteY4" fmla="*/ 0 h 267632"/>
                <a:gd name="connsiteX5" fmla="*/ 86068 w 172073"/>
                <a:gd name="connsiteY5" fmla="*/ 126760 h 267632"/>
                <a:gd name="connsiteX6" fmla="*/ 36101 w 172073"/>
                <a:gd name="connsiteY6" fmla="*/ 84486 h 267632"/>
                <a:gd name="connsiteX7" fmla="*/ 86068 w 172073"/>
                <a:gd name="connsiteY7" fmla="*/ 42274 h 267632"/>
                <a:gd name="connsiteX8" fmla="*/ 129102 w 172073"/>
                <a:gd name="connsiteY8" fmla="*/ 84486 h 267632"/>
                <a:gd name="connsiteX9" fmla="*/ 86068 w 172073"/>
                <a:gd name="connsiteY9" fmla="*/ 126760 h 26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073" h="267632">
                  <a:moveTo>
                    <a:pt x="86068" y="0"/>
                  </a:moveTo>
                  <a:cubicBezTo>
                    <a:pt x="39218" y="194"/>
                    <a:pt x="1049" y="37660"/>
                    <a:pt x="0" y="84486"/>
                  </a:cubicBezTo>
                  <a:cubicBezTo>
                    <a:pt x="0" y="161978"/>
                    <a:pt x="86068" y="267633"/>
                    <a:pt x="86068" y="267633"/>
                  </a:cubicBezTo>
                  <a:cubicBezTo>
                    <a:pt x="86068" y="267633"/>
                    <a:pt x="172073" y="161978"/>
                    <a:pt x="172073" y="84486"/>
                  </a:cubicBezTo>
                  <a:cubicBezTo>
                    <a:pt x="172073" y="42274"/>
                    <a:pt x="129102" y="0"/>
                    <a:pt x="86068" y="0"/>
                  </a:cubicBezTo>
                  <a:close/>
                  <a:moveTo>
                    <a:pt x="86068" y="126760"/>
                  </a:moveTo>
                  <a:cubicBezTo>
                    <a:pt x="57337" y="126760"/>
                    <a:pt x="36101" y="112710"/>
                    <a:pt x="36101" y="84486"/>
                  </a:cubicBezTo>
                  <a:cubicBezTo>
                    <a:pt x="36101" y="63380"/>
                    <a:pt x="57587" y="42274"/>
                    <a:pt x="86068" y="42274"/>
                  </a:cubicBezTo>
                  <a:cubicBezTo>
                    <a:pt x="107554" y="42274"/>
                    <a:pt x="129102" y="63380"/>
                    <a:pt x="129102" y="84486"/>
                  </a:cubicBezTo>
                  <a:cubicBezTo>
                    <a:pt x="129102" y="112710"/>
                    <a:pt x="107554" y="126760"/>
                    <a:pt x="86068" y="126760"/>
                  </a:cubicBezTo>
                  <a:close/>
                </a:path>
              </a:pathLst>
            </a:custGeom>
            <a:solidFill>
              <a:srgbClr val="020201"/>
            </a:solidFill>
            <a:ln w="6245" cap="flat">
              <a:noFill/>
              <a:prstDash val="solid"/>
              <a:miter/>
            </a:ln>
          </p:spPr>
          <p:txBody>
            <a:bodyPr rtlCol="0" anchor="ctr"/>
            <a:lstStyle/>
            <a:p>
              <a:endParaRPr lang="en-US" noProof="0" dirty="0"/>
            </a:p>
          </p:txBody>
        </p:sp>
        <p:sp>
          <p:nvSpPr>
            <p:cNvPr id="5293" name="Serbest Form 5292">
              <a:extLst>
                <a:ext uri="{FF2B5EF4-FFF2-40B4-BE49-F238E27FC236}">
                  <a16:creationId xmlns:a16="http://schemas.microsoft.com/office/drawing/2014/main" id="{D5896CB2-AD5E-0746-8835-3592E30A3688}"/>
                </a:ext>
              </a:extLst>
            </p:cNvPr>
            <p:cNvSpPr/>
            <p:nvPr/>
          </p:nvSpPr>
          <p:spPr>
            <a:xfrm>
              <a:off x="6364957" y="1076184"/>
              <a:ext cx="172073" cy="267570"/>
            </a:xfrm>
            <a:custGeom>
              <a:avLst/>
              <a:gdLst>
                <a:gd name="connsiteX0" fmla="*/ 86006 w 172073"/>
                <a:gd name="connsiteY0" fmla="*/ 0 h 267570"/>
                <a:gd name="connsiteX1" fmla="*/ 0 w 172073"/>
                <a:gd name="connsiteY1" fmla="*/ 84486 h 267570"/>
                <a:gd name="connsiteX2" fmla="*/ 86006 w 172073"/>
                <a:gd name="connsiteY2" fmla="*/ 267570 h 267570"/>
                <a:gd name="connsiteX3" fmla="*/ 172073 w 172073"/>
                <a:gd name="connsiteY3" fmla="*/ 84486 h 267570"/>
                <a:gd name="connsiteX4" fmla="*/ 86006 w 172073"/>
                <a:gd name="connsiteY4" fmla="*/ 0 h 267570"/>
                <a:gd name="connsiteX5" fmla="*/ 86006 w 172073"/>
                <a:gd name="connsiteY5" fmla="*/ 126760 h 267570"/>
                <a:gd name="connsiteX6" fmla="*/ 36039 w 172073"/>
                <a:gd name="connsiteY6" fmla="*/ 84486 h 267570"/>
                <a:gd name="connsiteX7" fmla="*/ 86006 w 172073"/>
                <a:gd name="connsiteY7" fmla="*/ 42212 h 267570"/>
                <a:gd name="connsiteX8" fmla="*/ 129039 w 172073"/>
                <a:gd name="connsiteY8" fmla="*/ 84486 h 267570"/>
                <a:gd name="connsiteX9" fmla="*/ 86006 w 172073"/>
                <a:gd name="connsiteY9" fmla="*/ 126760 h 26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073" h="267570">
                  <a:moveTo>
                    <a:pt x="86006" y="0"/>
                  </a:moveTo>
                  <a:cubicBezTo>
                    <a:pt x="39168" y="194"/>
                    <a:pt x="1018" y="37672"/>
                    <a:pt x="0" y="84486"/>
                  </a:cubicBezTo>
                  <a:cubicBezTo>
                    <a:pt x="0" y="161978"/>
                    <a:pt x="86006" y="267570"/>
                    <a:pt x="86006" y="267570"/>
                  </a:cubicBezTo>
                  <a:cubicBezTo>
                    <a:pt x="86006" y="267570"/>
                    <a:pt x="172073" y="161978"/>
                    <a:pt x="172073" y="84486"/>
                  </a:cubicBezTo>
                  <a:cubicBezTo>
                    <a:pt x="172073" y="42212"/>
                    <a:pt x="129039" y="0"/>
                    <a:pt x="86006" y="0"/>
                  </a:cubicBezTo>
                  <a:close/>
                  <a:moveTo>
                    <a:pt x="86006" y="126760"/>
                  </a:moveTo>
                  <a:cubicBezTo>
                    <a:pt x="57337" y="126760"/>
                    <a:pt x="36039" y="112648"/>
                    <a:pt x="36039" y="84486"/>
                  </a:cubicBezTo>
                  <a:cubicBezTo>
                    <a:pt x="36039" y="63380"/>
                    <a:pt x="57524" y="42212"/>
                    <a:pt x="86006" y="42212"/>
                  </a:cubicBezTo>
                  <a:cubicBezTo>
                    <a:pt x="107553" y="42212"/>
                    <a:pt x="129039" y="63380"/>
                    <a:pt x="129039" y="84486"/>
                  </a:cubicBezTo>
                  <a:cubicBezTo>
                    <a:pt x="129039" y="112648"/>
                    <a:pt x="107553" y="126760"/>
                    <a:pt x="86006" y="126760"/>
                  </a:cubicBezTo>
                  <a:close/>
                </a:path>
              </a:pathLst>
            </a:custGeom>
            <a:solidFill>
              <a:srgbClr val="020201"/>
            </a:solidFill>
            <a:ln w="6245" cap="flat">
              <a:noFill/>
              <a:prstDash val="solid"/>
              <a:miter/>
            </a:ln>
          </p:spPr>
          <p:txBody>
            <a:bodyPr rtlCol="0" anchor="ctr"/>
            <a:lstStyle/>
            <a:p>
              <a:endParaRPr lang="en-US" noProof="0" dirty="0"/>
            </a:p>
          </p:txBody>
        </p:sp>
        <p:sp>
          <p:nvSpPr>
            <p:cNvPr id="5294" name="Serbest Form 5293">
              <a:extLst>
                <a:ext uri="{FF2B5EF4-FFF2-40B4-BE49-F238E27FC236}">
                  <a16:creationId xmlns:a16="http://schemas.microsoft.com/office/drawing/2014/main" id="{DE2180E9-BF20-CB41-87EE-C49FC98AE0E2}"/>
                </a:ext>
              </a:extLst>
            </p:cNvPr>
            <p:cNvSpPr/>
            <p:nvPr/>
          </p:nvSpPr>
          <p:spPr>
            <a:xfrm>
              <a:off x="5848738" y="720069"/>
              <a:ext cx="172073" cy="267632"/>
            </a:xfrm>
            <a:custGeom>
              <a:avLst/>
              <a:gdLst>
                <a:gd name="connsiteX0" fmla="*/ 86006 w 172073"/>
                <a:gd name="connsiteY0" fmla="*/ 0 h 267632"/>
                <a:gd name="connsiteX1" fmla="*/ 0 w 172073"/>
                <a:gd name="connsiteY1" fmla="*/ 84486 h 267632"/>
                <a:gd name="connsiteX2" fmla="*/ 86006 w 172073"/>
                <a:gd name="connsiteY2" fmla="*/ 267633 h 267632"/>
                <a:gd name="connsiteX3" fmla="*/ 172074 w 172073"/>
                <a:gd name="connsiteY3" fmla="*/ 84486 h 267632"/>
                <a:gd name="connsiteX4" fmla="*/ 86006 w 172073"/>
                <a:gd name="connsiteY4" fmla="*/ 0 h 267632"/>
                <a:gd name="connsiteX5" fmla="*/ 86006 w 172073"/>
                <a:gd name="connsiteY5" fmla="*/ 126760 h 267632"/>
                <a:gd name="connsiteX6" fmla="*/ 36039 w 172073"/>
                <a:gd name="connsiteY6" fmla="*/ 84486 h 267632"/>
                <a:gd name="connsiteX7" fmla="*/ 86006 w 172073"/>
                <a:gd name="connsiteY7" fmla="*/ 42274 h 267632"/>
                <a:gd name="connsiteX8" fmla="*/ 129040 w 172073"/>
                <a:gd name="connsiteY8" fmla="*/ 84486 h 267632"/>
                <a:gd name="connsiteX9" fmla="*/ 86006 w 172073"/>
                <a:gd name="connsiteY9" fmla="*/ 126760 h 26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073" h="267632">
                  <a:moveTo>
                    <a:pt x="86006" y="0"/>
                  </a:moveTo>
                  <a:cubicBezTo>
                    <a:pt x="39168" y="192"/>
                    <a:pt x="1018" y="37672"/>
                    <a:pt x="0" y="84486"/>
                  </a:cubicBezTo>
                  <a:cubicBezTo>
                    <a:pt x="0" y="161978"/>
                    <a:pt x="86006" y="267633"/>
                    <a:pt x="86006" y="267633"/>
                  </a:cubicBezTo>
                  <a:cubicBezTo>
                    <a:pt x="86006" y="267633"/>
                    <a:pt x="172074" y="161978"/>
                    <a:pt x="172074" y="84486"/>
                  </a:cubicBezTo>
                  <a:cubicBezTo>
                    <a:pt x="172074" y="42274"/>
                    <a:pt x="129040" y="0"/>
                    <a:pt x="86006" y="0"/>
                  </a:cubicBezTo>
                  <a:close/>
                  <a:moveTo>
                    <a:pt x="86006" y="126760"/>
                  </a:moveTo>
                  <a:cubicBezTo>
                    <a:pt x="57337" y="126760"/>
                    <a:pt x="36039" y="112710"/>
                    <a:pt x="36039" y="84486"/>
                  </a:cubicBezTo>
                  <a:cubicBezTo>
                    <a:pt x="36039" y="63380"/>
                    <a:pt x="57524" y="42274"/>
                    <a:pt x="86006" y="42274"/>
                  </a:cubicBezTo>
                  <a:cubicBezTo>
                    <a:pt x="107554" y="42274"/>
                    <a:pt x="129040" y="63380"/>
                    <a:pt x="129040" y="84486"/>
                  </a:cubicBezTo>
                  <a:cubicBezTo>
                    <a:pt x="129040" y="112710"/>
                    <a:pt x="107554" y="126760"/>
                    <a:pt x="86006" y="126760"/>
                  </a:cubicBezTo>
                  <a:close/>
                </a:path>
              </a:pathLst>
            </a:custGeom>
            <a:solidFill>
              <a:srgbClr val="020201"/>
            </a:solidFill>
            <a:ln w="6245" cap="flat">
              <a:noFill/>
              <a:prstDash val="solid"/>
              <a:miter/>
            </a:ln>
          </p:spPr>
          <p:txBody>
            <a:bodyPr rtlCol="0" anchor="ctr"/>
            <a:lstStyle/>
            <a:p>
              <a:endParaRPr lang="en-US" noProof="0" dirty="0"/>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12" name="TextBox 181">
            <a:extLst>
              <a:ext uri="{FF2B5EF4-FFF2-40B4-BE49-F238E27FC236}">
                <a16:creationId xmlns:a16="http://schemas.microsoft.com/office/drawing/2014/main" id="{AD8F2C33-5A18-6DD9-8CEB-414349A0A01C}"/>
              </a:ext>
            </a:extLst>
          </p:cNvPr>
          <p:cNvSpPr txBox="1"/>
          <p:nvPr/>
        </p:nvSpPr>
        <p:spPr>
          <a:xfrm>
            <a:off x="359446" y="252000"/>
            <a:ext cx="8500000" cy="276999"/>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1800" noProof="0" dirty="0">
                <a:solidFill>
                  <a:srgbClr val="404040"/>
                </a:solidFill>
              </a:rPr>
              <a:t>AKTUELLE ZAHLEN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TextBox 181">
            <a:extLst>
              <a:ext uri="{FF2B5EF4-FFF2-40B4-BE49-F238E27FC236}">
                <a16:creationId xmlns:a16="http://schemas.microsoft.com/office/drawing/2014/main" id="{E11294CF-FE40-A9AA-5C45-1CF75A890680}"/>
              </a:ext>
            </a:extLst>
          </p:cNvPr>
          <p:cNvSpPr txBox="1"/>
          <p:nvPr/>
        </p:nvSpPr>
        <p:spPr>
          <a:xfrm>
            <a:off x="1005840" y="906468"/>
            <a:ext cx="3307080" cy="215444"/>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295" b="1" noProof="0" dirty="0">
                <a:solidFill>
                  <a:schemeClr val="tx2"/>
                </a:solidFill>
                <a:latin typeface="Tw Cen MT" panose="020B0602020104020603" pitchFamily="34" charset="0"/>
              </a:rPr>
              <a:t xml:space="preserve">4 Standorte weltweit, </a:t>
            </a:r>
            <a:r>
              <a:rPr lang="de-DE" sz="1295" b="1" noProof="0" dirty="0">
                <a:solidFill>
                  <a:srgbClr val="FF0000"/>
                </a:solidFill>
                <a:latin typeface="Tw Cen MT" panose="020B0602020104020603" pitchFamily="34" charset="0"/>
              </a:rPr>
              <a:t>20000+</a:t>
            </a:r>
            <a:r>
              <a:rPr lang="de-DE" sz="1295" b="1" noProof="0" dirty="0">
                <a:solidFill>
                  <a:schemeClr val="tx2"/>
                </a:solidFill>
                <a:latin typeface="Tw Cen MT" panose="020B0602020104020603" pitchFamily="34" charset="0"/>
              </a:rPr>
              <a:t xml:space="preserve"> m² Betriebsfläche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934F3822-680E-0F77-8DB3-30F35A7F650A}"/>
              </a:ext>
            </a:extLst>
          </p:cNvPr>
          <p:cNvSpPr txBox="1"/>
          <p:nvPr/>
        </p:nvSpPr>
        <p:spPr>
          <a:xfrm>
            <a:off x="386715" y="754349"/>
            <a:ext cx="4582750" cy="1814393"/>
          </a:xfrm>
          <a:prstGeom prst="mathMinus">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400" b="1" noProof="0" dirty="0">
                <a:solidFill>
                  <a:srgbClr val="FF0000"/>
                </a:solidFill>
                <a:latin typeface="Tw Cen MT" panose="020B0602020104020603" pitchFamily="34" charset="0"/>
              </a:rPr>
              <a:t>20+</a:t>
            </a:r>
            <a:r>
              <a:rPr lang="de-DE" sz="1400" b="1" noProof="0" dirty="0">
                <a:solidFill>
                  <a:schemeClr val="tx2"/>
                </a:solidFill>
                <a:latin typeface="Tw Cen MT" panose="020B0602020104020603" pitchFamily="34" charset="0"/>
              </a:rPr>
              <a:t xml:space="preserve"> Jahre Laser- und</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400" b="1" noProof="0" dirty="0">
                <a:solidFill>
                  <a:schemeClr val="tx2"/>
                </a:solidFill>
                <a:latin typeface="Tw Cen MT" panose="020B0602020104020603" pitchFamily="34" charset="0"/>
              </a:rPr>
              <a:t>Automatisierungserfahrung</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 name="TextBox 181">
            <a:extLst>
              <a:ext uri="{FF2B5EF4-FFF2-40B4-BE49-F238E27FC236}">
                <a16:creationId xmlns:a16="http://schemas.microsoft.com/office/drawing/2014/main" id="{5BD13E8B-CB1F-90B0-8852-ACC71286EA46}"/>
              </a:ext>
            </a:extLst>
          </p:cNvPr>
          <p:cNvSpPr txBox="1"/>
          <p:nvPr/>
        </p:nvSpPr>
        <p:spPr>
          <a:xfrm>
            <a:off x="490889" y="1784042"/>
            <a:ext cx="3754202" cy="907197"/>
          </a:xfrm>
          <a:prstGeom prst="mathMinus">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400" b="1" noProof="0" dirty="0">
                <a:solidFill>
                  <a:schemeClr val="tx2"/>
                </a:solidFill>
                <a:latin typeface="Tw Cen MT" panose="020B0602020104020603" pitchFamily="34" charset="0"/>
              </a:rPr>
              <a:t xml:space="preserve">Export in </a:t>
            </a:r>
            <a:r>
              <a:rPr lang="de-DE" sz="1400" b="1" noProof="0" dirty="0">
                <a:solidFill>
                  <a:srgbClr val="FF0000"/>
                </a:solidFill>
                <a:latin typeface="Tw Cen MT" panose="020B0602020104020603" pitchFamily="34" charset="0"/>
              </a:rPr>
              <a:t>63</a:t>
            </a:r>
            <a:r>
              <a:rPr lang="de-DE" sz="1400" b="1" noProof="0" dirty="0">
                <a:solidFill>
                  <a:schemeClr val="tx2"/>
                </a:solidFill>
                <a:latin typeface="Tw Cen MT" panose="020B0602020104020603" pitchFamily="34" charset="0"/>
              </a:rPr>
              <a:t xml:space="preserve"> Länder</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8" name="TextBox 181">
            <a:extLst>
              <a:ext uri="{FF2B5EF4-FFF2-40B4-BE49-F238E27FC236}">
                <a16:creationId xmlns:a16="http://schemas.microsoft.com/office/drawing/2014/main" id="{31A35361-787F-FF27-D7A2-35CDEC2C6F5F}"/>
              </a:ext>
            </a:extLst>
          </p:cNvPr>
          <p:cNvSpPr txBox="1"/>
          <p:nvPr/>
        </p:nvSpPr>
        <p:spPr>
          <a:xfrm>
            <a:off x="511487" y="4909376"/>
            <a:ext cx="3607974" cy="907198"/>
          </a:xfrm>
          <a:prstGeom prst="mathMinus">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defRPr/>
            </a:pPr>
            <a:r>
              <a:rPr lang="de-DE" sz="1400" b="1" noProof="0" dirty="0">
                <a:solidFill>
                  <a:schemeClr val="tx2"/>
                </a:solidFill>
                <a:latin typeface="Tw Cen MT" panose="020B0602020104020603" pitchFamily="34" charset="0"/>
              </a:rPr>
              <a:t xml:space="preserve">Auf über </a:t>
            </a:r>
            <a:r>
              <a:rPr lang="de-DE" sz="1400" b="1" noProof="0" dirty="0">
                <a:solidFill>
                  <a:srgbClr val="FF0000"/>
                </a:solidFill>
                <a:latin typeface="Tw Cen MT" panose="020B0602020104020603" pitchFamily="34" charset="0"/>
              </a:rPr>
              <a:t>100</a:t>
            </a:r>
            <a:r>
              <a:rPr lang="de-DE" sz="1400" b="1" noProof="0" dirty="0">
                <a:solidFill>
                  <a:schemeClr val="tx2"/>
                </a:solidFill>
                <a:latin typeface="Tw Cen MT" panose="020B0602020104020603" pitchFamily="34" charset="0"/>
              </a:rPr>
              <a:t xml:space="preserve"> Messen vertreten</a:t>
            </a:r>
          </a:p>
        </p:txBody>
      </p:sp>
      <p:grpSp>
        <p:nvGrpSpPr>
          <p:cNvPr id="26" name="Group 25">
            <a:extLst>
              <a:ext uri="{FF2B5EF4-FFF2-40B4-BE49-F238E27FC236}">
                <a16:creationId xmlns:a16="http://schemas.microsoft.com/office/drawing/2014/main" id="{56F28778-F758-A3CA-45A3-3B010C5402DF}"/>
              </a:ext>
            </a:extLst>
          </p:cNvPr>
          <p:cNvGrpSpPr/>
          <p:nvPr/>
        </p:nvGrpSpPr>
        <p:grpSpPr>
          <a:xfrm>
            <a:off x="556886" y="4311943"/>
            <a:ext cx="3126426" cy="745822"/>
            <a:chOff x="-37474" y="3929673"/>
            <a:chExt cx="3126426" cy="745822"/>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 name="TextBox 181">
              <a:extLst>
                <a:ext uri="{FF2B5EF4-FFF2-40B4-BE49-F238E27FC236}">
                  <a16:creationId xmlns:a16="http://schemas.microsoft.com/office/drawing/2014/main" id="{F50519E7-0651-0A02-AD00-63B00170F13B}"/>
                </a:ext>
              </a:extLst>
            </p:cNvPr>
            <p:cNvSpPr txBox="1"/>
            <p:nvPr/>
          </p:nvSpPr>
          <p:spPr>
            <a:xfrm>
              <a:off x="-37474" y="3929673"/>
              <a:ext cx="3126426" cy="245049"/>
            </a:xfrm>
            <a:prstGeom prst="mathMinus">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400" b="1" noProof="0" dirty="0">
                  <a:solidFill>
                    <a:srgbClr val="FF0000"/>
                  </a:solidFill>
                </a:rPr>
                <a:t>150+</a:t>
              </a:r>
              <a:r>
                <a:rPr lang="de-DE" sz="1400" b="1" noProof="0" dirty="0">
                  <a:solidFill>
                    <a:schemeClr val="tx2"/>
                  </a:solidFill>
                </a:rPr>
                <a:t xml:space="preserve"> Mitarbeiter</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1" name="TextBox 181">
              <a:extLst>
                <a:ext uri="{FF2B5EF4-FFF2-40B4-BE49-F238E27FC236}">
                  <a16:creationId xmlns:a16="http://schemas.microsoft.com/office/drawing/2014/main" id="{3A596F64-0900-D102-FDD7-2D63467D84C6}"/>
                </a:ext>
              </a:extLst>
            </p:cNvPr>
            <p:cNvSpPr txBox="1"/>
            <p:nvPr/>
          </p:nvSpPr>
          <p:spPr>
            <a:xfrm>
              <a:off x="620102" y="4303327"/>
              <a:ext cx="1647869" cy="186205"/>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100" b="1" noProof="0" dirty="0">
                  <a:solidFill>
                    <a:srgbClr val="FF0000"/>
                  </a:solidFill>
                </a:rPr>
                <a:t>12</a:t>
              </a:r>
              <a:r>
                <a:rPr lang="de-DE" sz="1100" b="1" noProof="0" dirty="0">
                  <a:solidFill>
                    <a:schemeClr val="tx2"/>
                  </a:solidFill>
                </a:rPr>
                <a:t xml:space="preserve"> Konstrukteure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4" name="TextBox 181">
              <a:extLst>
                <a:ext uri="{FF2B5EF4-FFF2-40B4-BE49-F238E27FC236}">
                  <a16:creationId xmlns:a16="http://schemas.microsoft.com/office/drawing/2014/main" id="{F8C7BF38-0052-980A-5EE1-D4BA1EB9245C}"/>
                </a:ext>
              </a:extLst>
            </p:cNvPr>
            <p:cNvSpPr txBox="1"/>
            <p:nvPr/>
          </p:nvSpPr>
          <p:spPr>
            <a:xfrm>
              <a:off x="694714" y="4489290"/>
              <a:ext cx="1647868" cy="186205"/>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100" b="1" noProof="0" dirty="0">
                  <a:solidFill>
                    <a:srgbClr val="FF0000"/>
                  </a:solidFill>
                </a:rPr>
                <a:t>8</a:t>
              </a:r>
              <a:r>
                <a:rPr lang="de-DE" sz="1100" b="1" noProof="0" dirty="0">
                  <a:solidFill>
                    <a:schemeClr val="tx2"/>
                  </a:solidFill>
                </a:rPr>
                <a:t xml:space="preserve"> Projektleiter</a:t>
              </a:r>
            </a:p>
          </p:txBody>
        </p:sp>
      </p:grpSp>
      <p:grpSp>
        <p:nvGrpSpPr>
          <p:cNvPr id="56" name="Group 55">
            <a:extLst>
              <a:ext uri="{FF2B5EF4-FFF2-40B4-BE49-F238E27FC236}">
                <a16:creationId xmlns:a16="http://schemas.microsoft.com/office/drawing/2014/main" id="{FCD69A62-8B67-A055-9C1F-0E2D733788CD}"/>
              </a:ext>
            </a:extLst>
          </p:cNvPr>
          <p:cNvGrpSpPr/>
          <p:nvPr/>
        </p:nvGrpSpPr>
        <p:grpSpPr>
          <a:xfrm>
            <a:off x="397106" y="1920885"/>
            <a:ext cx="4428885" cy="1814393"/>
            <a:chOff x="397106" y="1920885"/>
            <a:chExt cx="4428885" cy="1814393"/>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181">
              <a:extLst>
                <a:ext uri="{FF2B5EF4-FFF2-40B4-BE49-F238E27FC236}">
                  <a16:creationId xmlns:a16="http://schemas.microsoft.com/office/drawing/2014/main" id="{49514F7C-21F2-5B65-457C-7A5CB38D37EE}"/>
                </a:ext>
              </a:extLst>
            </p:cNvPr>
            <p:cNvSpPr txBox="1"/>
            <p:nvPr/>
          </p:nvSpPr>
          <p:spPr>
            <a:xfrm>
              <a:off x="397106" y="1920885"/>
              <a:ext cx="4428885" cy="1814393"/>
            </a:xfrm>
            <a:prstGeom prst="mathMinus">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400" b="1" noProof="0" dirty="0">
                  <a:solidFill>
                    <a:srgbClr val="FF0000"/>
                  </a:solidFill>
                  <a:latin typeface="Tw Cen MT" panose="020B0602020104020603" pitchFamily="34" charset="0"/>
                </a:rPr>
                <a:t>1850+</a:t>
              </a:r>
              <a:r>
                <a:rPr lang="de-DE" sz="1400" b="1" noProof="0" dirty="0">
                  <a:solidFill>
                    <a:schemeClr val="tx2"/>
                  </a:solidFill>
                  <a:latin typeface="Tw Cen MT" panose="020B0602020104020603" pitchFamily="34" charset="0"/>
                </a:rPr>
                <a:t xml:space="preserve"> Systeme in 23 Branchen geliefert und betreut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5" name="TextBox 181">
              <a:extLst>
                <a:ext uri="{FF2B5EF4-FFF2-40B4-BE49-F238E27FC236}">
                  <a16:creationId xmlns:a16="http://schemas.microsoft.com/office/drawing/2014/main" id="{69EB32E6-0085-DEAD-7DD5-6E5EA8C7C473}"/>
                </a:ext>
              </a:extLst>
            </p:cNvPr>
            <p:cNvSpPr txBox="1"/>
            <p:nvPr/>
          </p:nvSpPr>
          <p:spPr>
            <a:xfrm>
              <a:off x="1240189" y="3133200"/>
              <a:ext cx="3338794" cy="169277"/>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100" b="1" noProof="0" dirty="0">
                  <a:solidFill>
                    <a:srgbClr val="FF0000"/>
                  </a:solidFill>
                  <a:latin typeface="Tw Cen MT" panose="020B0602020104020603" pitchFamily="34" charset="0"/>
                </a:rPr>
                <a:t>80+</a:t>
              </a:r>
              <a:r>
                <a:rPr lang="de-DE" sz="1100" b="1" noProof="0" dirty="0">
                  <a:solidFill>
                    <a:schemeClr val="tx2"/>
                  </a:solidFill>
                  <a:latin typeface="Tw Cen MT" panose="020B0602020104020603" pitchFamily="34" charset="0"/>
                </a:rPr>
                <a:t xml:space="preserve"> installierte Coil-Laserzuschnittanlagen</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6" name="TextBox 181">
            <a:extLst>
              <a:ext uri="{FF2B5EF4-FFF2-40B4-BE49-F238E27FC236}">
                <a16:creationId xmlns:a16="http://schemas.microsoft.com/office/drawing/2014/main" id="{0ED260EC-8F51-DB02-DA1E-161753D899EB}"/>
              </a:ext>
            </a:extLst>
          </p:cNvPr>
          <p:cNvSpPr txBox="1"/>
          <p:nvPr/>
        </p:nvSpPr>
        <p:spPr>
          <a:xfrm>
            <a:off x="1005233" y="5795631"/>
            <a:ext cx="1993922" cy="215444"/>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1400" b="1" noProof="0" dirty="0">
                <a:solidFill>
                  <a:srgbClr val="FF0000"/>
                </a:solidFill>
                <a:latin typeface="Tw Cen MT" panose="020B0602020104020603" pitchFamily="34" charset="0"/>
              </a:rPr>
              <a:t>20+</a:t>
            </a:r>
            <a:r>
              <a:rPr lang="de-DE" sz="1400" b="1" noProof="0" dirty="0">
                <a:solidFill>
                  <a:schemeClr val="tx2"/>
                </a:solidFill>
                <a:latin typeface="Tw Cen MT" panose="020B0602020104020603" pitchFamily="34" charset="0"/>
              </a:rPr>
              <a:t xml:space="preserve"> Partner weltweit</a:t>
            </a:r>
          </a:p>
        </p:txBody>
      </p:sp>
      <p:pic>
        <p:nvPicPr>
          <p:cNvPr id="40" name="Picture 39">
            <a:extLst>
              <a:ext uri="{FF2B5EF4-FFF2-40B4-BE49-F238E27FC236}">
                <a16:creationId xmlns:a16="http://schemas.microsoft.com/office/drawing/2014/main" id="{C9E72E76-B579-8056-120B-51F5D996D45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3413" y="777277"/>
            <a:ext cx="565747" cy="565747"/>
          </a:xfrm>
          <a:prstGeom prst="rect">
            <a:avLst/>
          </a:prstGeom>
        </p:spPr>
      </p:pic>
      <p:pic>
        <p:nvPicPr>
          <p:cNvPr id="42" name="Picture 41">
            <a:extLst>
              <a:ext uri="{FF2B5EF4-FFF2-40B4-BE49-F238E27FC236}">
                <a16:creationId xmlns:a16="http://schemas.microsoft.com/office/drawing/2014/main" id="{C8FBB0BB-CDB9-51D6-29CF-034C9946843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3600" y="1419280"/>
            <a:ext cx="507459" cy="507459"/>
          </a:xfrm>
          <a:prstGeom prst="rect">
            <a:avLst/>
          </a:prstGeom>
        </p:spPr>
      </p:pic>
      <p:pic>
        <p:nvPicPr>
          <p:cNvPr id="44" name="Picture 43">
            <a:extLst>
              <a:ext uri="{FF2B5EF4-FFF2-40B4-BE49-F238E27FC236}">
                <a16:creationId xmlns:a16="http://schemas.microsoft.com/office/drawing/2014/main" id="{2823CFEB-B4E3-FA3C-8D22-C2F5D771EE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4027" y="2011328"/>
            <a:ext cx="481793" cy="481793"/>
          </a:xfrm>
          <a:prstGeom prst="rect">
            <a:avLst/>
          </a:prstGeom>
        </p:spPr>
      </p:pic>
      <p:pic>
        <p:nvPicPr>
          <p:cNvPr id="46" name="Picture 45">
            <a:extLst>
              <a:ext uri="{FF2B5EF4-FFF2-40B4-BE49-F238E27FC236}">
                <a16:creationId xmlns:a16="http://schemas.microsoft.com/office/drawing/2014/main" id="{2ECC72D4-60AD-C585-0B8C-FE334A4A85F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9475" y="3463048"/>
            <a:ext cx="512065" cy="512065"/>
          </a:xfrm>
          <a:prstGeom prst="rect">
            <a:avLst/>
          </a:prstGeom>
        </p:spPr>
      </p:pic>
      <p:pic>
        <p:nvPicPr>
          <p:cNvPr id="48" name="Picture 47">
            <a:extLst>
              <a:ext uri="{FF2B5EF4-FFF2-40B4-BE49-F238E27FC236}">
                <a16:creationId xmlns:a16="http://schemas.microsoft.com/office/drawing/2014/main" id="{BE1ABB7C-A8B9-7EE3-29F0-CEDF8133EC5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6715" y="4208850"/>
            <a:ext cx="535305" cy="535305"/>
          </a:xfrm>
          <a:prstGeom prst="rect">
            <a:avLst/>
          </a:prstGeom>
        </p:spPr>
      </p:pic>
      <p:pic>
        <p:nvPicPr>
          <p:cNvPr id="50" name="Picture 49">
            <a:extLst>
              <a:ext uri="{FF2B5EF4-FFF2-40B4-BE49-F238E27FC236}">
                <a16:creationId xmlns:a16="http://schemas.microsoft.com/office/drawing/2014/main" id="{7967E2D7-5FA1-E03F-1366-ABF1FA85398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49969" y="2574121"/>
            <a:ext cx="527686" cy="527686"/>
          </a:xfrm>
          <a:prstGeom prst="rect">
            <a:avLst/>
          </a:prstGeom>
        </p:spPr>
      </p:pic>
      <p:pic>
        <p:nvPicPr>
          <p:cNvPr id="52" name="Picture 51">
            <a:extLst>
              <a:ext uri="{FF2B5EF4-FFF2-40B4-BE49-F238E27FC236}">
                <a16:creationId xmlns:a16="http://schemas.microsoft.com/office/drawing/2014/main" id="{4F44CDCC-324E-8115-1656-B02BA10ED06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35644" y="5675026"/>
            <a:ext cx="466725" cy="466725"/>
          </a:xfrm>
          <a:prstGeom prst="rect">
            <a:avLst/>
          </a:prstGeom>
        </p:spPr>
      </p:pic>
      <p:pic>
        <p:nvPicPr>
          <p:cNvPr id="54" name="Picture 53">
            <a:extLst>
              <a:ext uri="{FF2B5EF4-FFF2-40B4-BE49-F238E27FC236}">
                <a16:creationId xmlns:a16="http://schemas.microsoft.com/office/drawing/2014/main" id="{395947CC-3CA7-6515-3C90-1284B4B81A2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32435" y="5149271"/>
            <a:ext cx="466725" cy="466725"/>
          </a:xfrm>
          <a:prstGeom prst="rect">
            <a:avLst/>
          </a:prstGeom>
        </p:spPr>
      </p:pic>
    </p:spTree>
    <p:extLst>
      <p:ext uri="{BB962C8B-B14F-4D97-AF65-F5344CB8AC3E}">
        <p14:creationId xmlns:p14="http://schemas.microsoft.com/office/powerpoint/2010/main" val="281677682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12"/>
                                        </p:tgtEl>
                                        <p:attrNameLst>
                                          <p:attrName>style.visibility</p:attrName>
                                        </p:attrNameLst>
                                      </p:cBhvr>
                                      <p:to>
                                        <p:strVal val="visible"/>
                                      </p:to>
                                    </p:set>
                                    <p:animEffect transition="in" filter="fade">
                                      <p:cBhvr>
                                        <p:cTn id="7" dur="1500"/>
                                        <p:tgtEl>
                                          <p:spTgt spid="1712"/>
                                        </p:tgtEl>
                                      </p:cBhvr>
                                    </p:animEffect>
                                  </p:childTnLst>
                                </p:cTn>
                              </p:par>
                              <p:par>
                                <p:cTn id="8" presetID="10" presetClass="entr" presetSubtype="0" fill="hold" nodeType="withEffect">
                                  <p:stCondLst>
                                    <p:cond delay="1000"/>
                                  </p:stCondLst>
                                  <p:childTnLst>
                                    <p:set>
                                      <p:cBhvr>
                                        <p:cTn id="9" dur="1" fill="hold">
                                          <p:stCondLst>
                                            <p:cond delay="0"/>
                                          </p:stCondLst>
                                        </p:cTn>
                                        <p:tgtEl>
                                          <p:spTgt spid="6144"/>
                                        </p:tgtEl>
                                        <p:attrNameLst>
                                          <p:attrName>style.visibility</p:attrName>
                                        </p:attrNameLst>
                                      </p:cBhvr>
                                      <p:to>
                                        <p:strVal val="visible"/>
                                      </p:to>
                                    </p:set>
                                    <p:animEffect transition="in" filter="fade">
                                      <p:cBhvr>
                                        <p:cTn id="10" dur="500"/>
                                        <p:tgtEl>
                                          <p:spTgt spid="6144"/>
                                        </p:tgtEl>
                                      </p:cBhvr>
                                    </p:animEffect>
                                  </p:childTnLst>
                                </p:cTn>
                              </p:par>
                            </p:childTnLst>
                          </p:cTn>
                        </p:par>
                        <p:par>
                          <p:cTn id="11" fill="hold">
                            <p:stCondLst>
                              <p:cond delay="1500"/>
                            </p:stCondLst>
                            <p:childTnLst>
                              <p:par>
                                <p:cTn id="12" presetID="2" presetClass="entr" presetSubtype="8"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500" fill="hold"/>
                                        <p:tgtEl>
                                          <p:spTgt spid="3"/>
                                        </p:tgtEl>
                                        <p:attrNameLst>
                                          <p:attrName>ppt_x</p:attrName>
                                        </p:attrNameLst>
                                      </p:cBhvr>
                                      <p:tavLst>
                                        <p:tav tm="0">
                                          <p:val>
                                            <p:strVal val="0-#ppt_w/2"/>
                                          </p:val>
                                        </p:tav>
                                        <p:tav tm="100000">
                                          <p:val>
                                            <p:strVal val="#ppt_x"/>
                                          </p:val>
                                        </p:tav>
                                      </p:tavLst>
                                    </p:anim>
                                    <p:anim calcmode="lin" valueType="num">
                                      <p:cBhvr additive="base">
                                        <p:cTn id="15" dur="500" fill="hold"/>
                                        <p:tgtEl>
                                          <p:spTgt spid="3"/>
                                        </p:tgtEl>
                                        <p:attrNameLst>
                                          <p:attrName>ppt_y</p:attrName>
                                        </p:attrNameLst>
                                      </p:cBhvr>
                                      <p:tavLst>
                                        <p:tav tm="0">
                                          <p:val>
                                            <p:strVal val="#ppt_y"/>
                                          </p:val>
                                        </p:tav>
                                        <p:tav tm="100000">
                                          <p:val>
                                            <p:strVal val="#ppt_y"/>
                                          </p:val>
                                        </p:tav>
                                      </p:tavLst>
                                    </p:anim>
                                  </p:childTnLst>
                                </p:cTn>
                              </p:par>
                              <p:par>
                                <p:cTn id="16" presetID="10" presetClass="exit" presetSubtype="0" fill="hold" nodeType="withEffect">
                                  <p:stCondLst>
                                    <p:cond delay="0"/>
                                  </p:stCondLst>
                                  <p:childTnLst>
                                    <p:animEffect transition="out" filter="fade">
                                      <p:cBhvr>
                                        <p:cTn id="17" dur="500"/>
                                        <p:tgtEl>
                                          <p:spTgt spid="6144"/>
                                        </p:tgtEl>
                                      </p:cBhvr>
                                    </p:animEffect>
                                    <p:set>
                                      <p:cBhvr>
                                        <p:cTn id="18" dur="1" fill="hold">
                                          <p:stCondLst>
                                            <p:cond delay="499"/>
                                          </p:stCondLst>
                                        </p:cTn>
                                        <p:tgtEl>
                                          <p:spTgt spid="6144"/>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childTnLst>
                                </p:cTn>
                              </p:par>
                              <p:par>
                                <p:cTn id="21" presetID="10" presetClass="entr" presetSubtype="0" fill="hold" nodeType="withEffect">
                                  <p:stCondLst>
                                    <p:cond delay="0"/>
                                  </p:stCondLst>
                                  <p:childTnLst>
                                    <p:set>
                                      <p:cBhvr>
                                        <p:cTn id="22" dur="1" fill="hold">
                                          <p:stCondLst>
                                            <p:cond delay="0"/>
                                          </p:stCondLst>
                                        </p:cTn>
                                        <p:tgtEl>
                                          <p:spTgt spid="4443"/>
                                        </p:tgtEl>
                                        <p:attrNameLst>
                                          <p:attrName>style.visibility</p:attrName>
                                        </p:attrNameLst>
                                      </p:cBhvr>
                                      <p:to>
                                        <p:strVal val="visible"/>
                                      </p:to>
                                    </p:set>
                                    <p:animEffect transition="in" filter="fade">
                                      <p:cBhvr>
                                        <p:cTn id="23" dur="500"/>
                                        <p:tgtEl>
                                          <p:spTgt spid="4443"/>
                                        </p:tgtEl>
                                      </p:cBhvr>
                                    </p:animEffect>
                                  </p:childTnLst>
                                </p:cTn>
                              </p:par>
                            </p:childTnLst>
                          </p:cTn>
                        </p:par>
                        <p:par>
                          <p:cTn id="24" fill="hold">
                            <p:stCondLst>
                              <p:cond delay="2000"/>
                            </p:stCondLst>
                            <p:childTnLst>
                              <p:par>
                                <p:cTn id="25" presetID="31" presetClass="entr" presetSubtype="0" fill="hold"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p:cTn id="27" dur="1000" fill="hold"/>
                                        <p:tgtEl>
                                          <p:spTgt spid="40"/>
                                        </p:tgtEl>
                                        <p:attrNameLst>
                                          <p:attrName>ppt_w</p:attrName>
                                        </p:attrNameLst>
                                      </p:cBhvr>
                                      <p:tavLst>
                                        <p:tav tm="0">
                                          <p:val>
                                            <p:fltVal val="0"/>
                                          </p:val>
                                        </p:tav>
                                        <p:tav tm="100000">
                                          <p:val>
                                            <p:strVal val="#ppt_w"/>
                                          </p:val>
                                        </p:tav>
                                      </p:tavLst>
                                    </p:anim>
                                    <p:anim calcmode="lin" valueType="num">
                                      <p:cBhvr>
                                        <p:cTn id="28" dur="1000" fill="hold"/>
                                        <p:tgtEl>
                                          <p:spTgt spid="40"/>
                                        </p:tgtEl>
                                        <p:attrNameLst>
                                          <p:attrName>ppt_h</p:attrName>
                                        </p:attrNameLst>
                                      </p:cBhvr>
                                      <p:tavLst>
                                        <p:tav tm="0">
                                          <p:val>
                                            <p:fltVal val="0"/>
                                          </p:val>
                                        </p:tav>
                                        <p:tav tm="100000">
                                          <p:val>
                                            <p:strVal val="#ppt_h"/>
                                          </p:val>
                                        </p:tav>
                                      </p:tavLst>
                                    </p:anim>
                                    <p:anim calcmode="lin" valueType="num">
                                      <p:cBhvr>
                                        <p:cTn id="29" dur="1000" fill="hold"/>
                                        <p:tgtEl>
                                          <p:spTgt spid="40"/>
                                        </p:tgtEl>
                                        <p:attrNameLst>
                                          <p:attrName>style.rotation</p:attrName>
                                        </p:attrNameLst>
                                      </p:cBhvr>
                                      <p:tavLst>
                                        <p:tav tm="0">
                                          <p:val>
                                            <p:fltVal val="90"/>
                                          </p:val>
                                        </p:tav>
                                        <p:tav tm="100000">
                                          <p:val>
                                            <p:fltVal val="0"/>
                                          </p:val>
                                        </p:tav>
                                      </p:tavLst>
                                    </p:anim>
                                    <p:animEffect transition="in" filter="fade">
                                      <p:cBhvr>
                                        <p:cTn id="30" dur="1000"/>
                                        <p:tgtEl>
                                          <p:spTgt spid="40"/>
                                        </p:tgtEl>
                                      </p:cBhvr>
                                    </p:animEffect>
                                  </p:childTnLst>
                                </p:cTn>
                              </p:par>
                            </p:childTnLst>
                          </p:cTn>
                        </p:par>
                        <p:par>
                          <p:cTn id="31" fill="hold">
                            <p:stCondLst>
                              <p:cond delay="3000"/>
                            </p:stCondLst>
                            <p:childTnLst>
                              <p:par>
                                <p:cTn id="32" presetID="2" presetClass="entr" presetSubtype="8" fill="hold" grpId="0" nodeType="after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500" fill="hold"/>
                                        <p:tgtEl>
                                          <p:spTgt spid="6"/>
                                        </p:tgtEl>
                                        <p:attrNameLst>
                                          <p:attrName>ppt_x</p:attrName>
                                        </p:attrNameLst>
                                      </p:cBhvr>
                                      <p:tavLst>
                                        <p:tav tm="0">
                                          <p:val>
                                            <p:strVal val="0-#ppt_w/2"/>
                                          </p:val>
                                        </p:tav>
                                        <p:tav tm="100000">
                                          <p:val>
                                            <p:strVal val="#ppt_x"/>
                                          </p:val>
                                        </p:tav>
                                      </p:tavLst>
                                    </p:anim>
                                    <p:anim calcmode="lin" valueType="num">
                                      <p:cBhvr additive="base">
                                        <p:cTn id="35" dur="500" fill="hold"/>
                                        <p:tgtEl>
                                          <p:spTgt spid="6"/>
                                        </p:tgtEl>
                                        <p:attrNameLst>
                                          <p:attrName>ppt_y</p:attrName>
                                        </p:attrNameLst>
                                      </p:cBhvr>
                                      <p:tavLst>
                                        <p:tav tm="0">
                                          <p:val>
                                            <p:strVal val="#ppt_y"/>
                                          </p:val>
                                        </p:tav>
                                        <p:tav tm="100000">
                                          <p:val>
                                            <p:strVal val="#ppt_y"/>
                                          </p:val>
                                        </p:tav>
                                      </p:tavLst>
                                    </p:anim>
                                  </p:childTnLst>
                                </p:cTn>
                              </p:par>
                            </p:childTnLst>
                          </p:cTn>
                        </p:par>
                        <p:par>
                          <p:cTn id="36" fill="hold">
                            <p:stCondLst>
                              <p:cond delay="3500"/>
                            </p:stCondLst>
                            <p:childTnLst>
                              <p:par>
                                <p:cTn id="37" presetID="31"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1000" fill="hold"/>
                                        <p:tgtEl>
                                          <p:spTgt spid="42"/>
                                        </p:tgtEl>
                                        <p:attrNameLst>
                                          <p:attrName>ppt_w</p:attrName>
                                        </p:attrNameLst>
                                      </p:cBhvr>
                                      <p:tavLst>
                                        <p:tav tm="0">
                                          <p:val>
                                            <p:fltVal val="0"/>
                                          </p:val>
                                        </p:tav>
                                        <p:tav tm="100000">
                                          <p:val>
                                            <p:strVal val="#ppt_w"/>
                                          </p:val>
                                        </p:tav>
                                      </p:tavLst>
                                    </p:anim>
                                    <p:anim calcmode="lin" valueType="num">
                                      <p:cBhvr>
                                        <p:cTn id="40" dur="1000" fill="hold"/>
                                        <p:tgtEl>
                                          <p:spTgt spid="42"/>
                                        </p:tgtEl>
                                        <p:attrNameLst>
                                          <p:attrName>ppt_h</p:attrName>
                                        </p:attrNameLst>
                                      </p:cBhvr>
                                      <p:tavLst>
                                        <p:tav tm="0">
                                          <p:val>
                                            <p:fltVal val="0"/>
                                          </p:val>
                                        </p:tav>
                                        <p:tav tm="100000">
                                          <p:val>
                                            <p:strVal val="#ppt_h"/>
                                          </p:val>
                                        </p:tav>
                                      </p:tavLst>
                                    </p:anim>
                                    <p:anim calcmode="lin" valueType="num">
                                      <p:cBhvr>
                                        <p:cTn id="41" dur="1000" fill="hold"/>
                                        <p:tgtEl>
                                          <p:spTgt spid="42"/>
                                        </p:tgtEl>
                                        <p:attrNameLst>
                                          <p:attrName>style.rotation</p:attrName>
                                        </p:attrNameLst>
                                      </p:cBhvr>
                                      <p:tavLst>
                                        <p:tav tm="0">
                                          <p:val>
                                            <p:fltVal val="90"/>
                                          </p:val>
                                        </p:tav>
                                        <p:tav tm="100000">
                                          <p:val>
                                            <p:fltVal val="0"/>
                                          </p:val>
                                        </p:tav>
                                      </p:tavLst>
                                    </p:anim>
                                    <p:animEffect transition="in" filter="fade">
                                      <p:cBhvr>
                                        <p:cTn id="42" dur="1000"/>
                                        <p:tgtEl>
                                          <p:spTgt spid="42"/>
                                        </p:tgtEl>
                                      </p:cBhvr>
                                    </p:animEffect>
                                  </p:childTnLst>
                                </p:cTn>
                              </p:par>
                            </p:childTnLst>
                          </p:cTn>
                        </p:par>
                        <p:par>
                          <p:cTn id="43" fill="hold">
                            <p:stCondLst>
                              <p:cond delay="4500"/>
                            </p:stCondLst>
                            <p:childTnLst>
                              <p:par>
                                <p:cTn id="44" presetID="2" presetClass="entr" presetSubtype="8" fill="hold" grpId="0" nodeType="after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fill="hold"/>
                                        <p:tgtEl>
                                          <p:spTgt spid="9"/>
                                        </p:tgtEl>
                                        <p:attrNameLst>
                                          <p:attrName>ppt_x</p:attrName>
                                        </p:attrNameLst>
                                      </p:cBhvr>
                                      <p:tavLst>
                                        <p:tav tm="0">
                                          <p:val>
                                            <p:strVal val="0-#ppt_w/2"/>
                                          </p:val>
                                        </p:tav>
                                        <p:tav tm="100000">
                                          <p:val>
                                            <p:strVal val="#ppt_x"/>
                                          </p:val>
                                        </p:tav>
                                      </p:tavLst>
                                    </p:anim>
                                    <p:anim calcmode="lin" valueType="num">
                                      <p:cBhvr additive="base">
                                        <p:cTn id="47" dur="500" fill="hold"/>
                                        <p:tgtEl>
                                          <p:spTgt spid="9"/>
                                        </p:tgtEl>
                                        <p:attrNameLst>
                                          <p:attrName>ppt_y</p:attrName>
                                        </p:attrNameLst>
                                      </p:cBhvr>
                                      <p:tavLst>
                                        <p:tav tm="0">
                                          <p:val>
                                            <p:strVal val="#ppt_y"/>
                                          </p:val>
                                        </p:tav>
                                        <p:tav tm="100000">
                                          <p:val>
                                            <p:strVal val="#ppt_y"/>
                                          </p:val>
                                        </p:tav>
                                      </p:tavLst>
                                    </p:anim>
                                  </p:childTnLst>
                                </p:cTn>
                              </p:par>
                              <p:par>
                                <p:cTn id="48" presetID="10" presetClass="exit" presetSubtype="0" fill="hold" nodeType="withEffect">
                                  <p:stCondLst>
                                    <p:cond delay="0"/>
                                  </p:stCondLst>
                                  <p:childTnLst>
                                    <p:animEffect transition="out" filter="fade">
                                      <p:cBhvr>
                                        <p:cTn id="49" dur="500"/>
                                        <p:tgtEl>
                                          <p:spTgt spid="4443"/>
                                        </p:tgtEl>
                                      </p:cBhvr>
                                    </p:animEffect>
                                    <p:set>
                                      <p:cBhvr>
                                        <p:cTn id="50" dur="1" fill="hold">
                                          <p:stCondLst>
                                            <p:cond delay="499"/>
                                          </p:stCondLst>
                                        </p:cTn>
                                        <p:tgtEl>
                                          <p:spTgt spid="4443"/>
                                        </p:tgtEl>
                                        <p:attrNameLst>
                                          <p:attrName>style.visibility</p:attrName>
                                        </p:attrNameLst>
                                      </p:cBhvr>
                                      <p:to>
                                        <p:strVal val="hidden"/>
                                      </p:to>
                                    </p:set>
                                  </p:childTnLst>
                                </p:cTn>
                              </p:par>
                              <p:par>
                                <p:cTn id="51" presetID="10" presetClass="entr" presetSubtype="0" fill="hold" nodeType="withEffect">
                                  <p:stCondLst>
                                    <p:cond delay="0"/>
                                  </p:stCondLst>
                                  <p:childTnLst>
                                    <p:set>
                                      <p:cBhvr>
                                        <p:cTn id="52" dur="1" fill="hold">
                                          <p:stCondLst>
                                            <p:cond delay="0"/>
                                          </p:stCondLst>
                                        </p:cTn>
                                        <p:tgtEl>
                                          <p:spTgt spid="4870"/>
                                        </p:tgtEl>
                                        <p:attrNameLst>
                                          <p:attrName>style.visibility</p:attrName>
                                        </p:attrNameLst>
                                      </p:cBhvr>
                                      <p:to>
                                        <p:strVal val="visible"/>
                                      </p:to>
                                    </p:set>
                                    <p:animEffect transition="in" filter="fade">
                                      <p:cBhvr>
                                        <p:cTn id="53" dur="500"/>
                                        <p:tgtEl>
                                          <p:spTgt spid="4870"/>
                                        </p:tgtEl>
                                      </p:cBhvr>
                                    </p:animEffect>
                                  </p:childTnLst>
                                </p:cTn>
                              </p:par>
                              <p:par>
                                <p:cTn id="54" presetID="10" presetClass="entr" presetSubtype="0" fill="hold" nodeType="withEffect">
                                  <p:stCondLst>
                                    <p:cond delay="0"/>
                                  </p:stCondLst>
                                  <p:childTnLst>
                                    <p:set>
                                      <p:cBhvr>
                                        <p:cTn id="55" dur="1" fill="hold">
                                          <p:stCondLst>
                                            <p:cond delay="0"/>
                                          </p:stCondLst>
                                        </p:cTn>
                                        <p:tgtEl>
                                          <p:spTgt spid="5297"/>
                                        </p:tgtEl>
                                        <p:attrNameLst>
                                          <p:attrName>style.visibility</p:attrName>
                                        </p:attrNameLst>
                                      </p:cBhvr>
                                      <p:to>
                                        <p:strVal val="visible"/>
                                      </p:to>
                                    </p:set>
                                    <p:animEffect transition="in" filter="fade">
                                      <p:cBhvr>
                                        <p:cTn id="56" dur="500"/>
                                        <p:tgtEl>
                                          <p:spTgt spid="5297"/>
                                        </p:tgtEl>
                                      </p:cBhvr>
                                    </p:animEffect>
                                  </p:childTnLst>
                                </p:cTn>
                              </p:par>
                            </p:childTnLst>
                          </p:cTn>
                        </p:par>
                        <p:par>
                          <p:cTn id="57" fill="hold">
                            <p:stCondLst>
                              <p:cond delay="5000"/>
                            </p:stCondLst>
                            <p:childTnLst>
                              <p:par>
                                <p:cTn id="58" presetID="31" presetClass="entr" presetSubtype="0" fill="hold" nodeType="afterEffect">
                                  <p:stCondLst>
                                    <p:cond delay="0"/>
                                  </p:stCondLst>
                                  <p:childTnLst>
                                    <p:set>
                                      <p:cBhvr>
                                        <p:cTn id="59" dur="1" fill="hold">
                                          <p:stCondLst>
                                            <p:cond delay="0"/>
                                          </p:stCondLst>
                                        </p:cTn>
                                        <p:tgtEl>
                                          <p:spTgt spid="44"/>
                                        </p:tgtEl>
                                        <p:attrNameLst>
                                          <p:attrName>style.visibility</p:attrName>
                                        </p:attrNameLst>
                                      </p:cBhvr>
                                      <p:to>
                                        <p:strVal val="visible"/>
                                      </p:to>
                                    </p:set>
                                    <p:anim calcmode="lin" valueType="num">
                                      <p:cBhvr>
                                        <p:cTn id="60" dur="1000" fill="hold"/>
                                        <p:tgtEl>
                                          <p:spTgt spid="44"/>
                                        </p:tgtEl>
                                        <p:attrNameLst>
                                          <p:attrName>ppt_w</p:attrName>
                                        </p:attrNameLst>
                                      </p:cBhvr>
                                      <p:tavLst>
                                        <p:tav tm="0">
                                          <p:val>
                                            <p:fltVal val="0"/>
                                          </p:val>
                                        </p:tav>
                                        <p:tav tm="100000">
                                          <p:val>
                                            <p:strVal val="#ppt_w"/>
                                          </p:val>
                                        </p:tav>
                                      </p:tavLst>
                                    </p:anim>
                                    <p:anim calcmode="lin" valueType="num">
                                      <p:cBhvr>
                                        <p:cTn id="61" dur="1000" fill="hold"/>
                                        <p:tgtEl>
                                          <p:spTgt spid="44"/>
                                        </p:tgtEl>
                                        <p:attrNameLst>
                                          <p:attrName>ppt_h</p:attrName>
                                        </p:attrNameLst>
                                      </p:cBhvr>
                                      <p:tavLst>
                                        <p:tav tm="0">
                                          <p:val>
                                            <p:fltVal val="0"/>
                                          </p:val>
                                        </p:tav>
                                        <p:tav tm="100000">
                                          <p:val>
                                            <p:strVal val="#ppt_h"/>
                                          </p:val>
                                        </p:tav>
                                      </p:tavLst>
                                    </p:anim>
                                    <p:anim calcmode="lin" valueType="num">
                                      <p:cBhvr>
                                        <p:cTn id="62" dur="1000" fill="hold"/>
                                        <p:tgtEl>
                                          <p:spTgt spid="44"/>
                                        </p:tgtEl>
                                        <p:attrNameLst>
                                          <p:attrName>style.rotation</p:attrName>
                                        </p:attrNameLst>
                                      </p:cBhvr>
                                      <p:tavLst>
                                        <p:tav tm="0">
                                          <p:val>
                                            <p:fltVal val="90"/>
                                          </p:val>
                                        </p:tav>
                                        <p:tav tm="100000">
                                          <p:val>
                                            <p:fltVal val="0"/>
                                          </p:val>
                                        </p:tav>
                                      </p:tavLst>
                                    </p:anim>
                                    <p:animEffect transition="in" filter="fade">
                                      <p:cBhvr>
                                        <p:cTn id="63" dur="1000"/>
                                        <p:tgtEl>
                                          <p:spTgt spid="44"/>
                                        </p:tgtEl>
                                      </p:cBhvr>
                                    </p:animEffect>
                                  </p:childTnLst>
                                </p:cTn>
                              </p:par>
                              <p:par>
                                <p:cTn id="64" presetID="10" presetClass="exit" presetSubtype="0" fill="hold" nodeType="withEffect">
                                  <p:stCondLst>
                                    <p:cond delay="0"/>
                                  </p:stCondLst>
                                  <p:childTnLst>
                                    <p:animEffect transition="out" filter="fade">
                                      <p:cBhvr>
                                        <p:cTn id="65" dur="500"/>
                                        <p:tgtEl>
                                          <p:spTgt spid="5297"/>
                                        </p:tgtEl>
                                      </p:cBhvr>
                                    </p:animEffect>
                                    <p:set>
                                      <p:cBhvr>
                                        <p:cTn id="66" dur="1" fill="hold">
                                          <p:stCondLst>
                                            <p:cond delay="499"/>
                                          </p:stCondLst>
                                        </p:cTn>
                                        <p:tgtEl>
                                          <p:spTgt spid="5297"/>
                                        </p:tgtEl>
                                        <p:attrNameLst>
                                          <p:attrName>style.visibility</p:attrName>
                                        </p:attrNameLst>
                                      </p:cBhvr>
                                      <p:to>
                                        <p:strVal val="hidden"/>
                                      </p:to>
                                    </p:set>
                                  </p:childTnLst>
                                </p:cTn>
                              </p:par>
                            </p:childTnLst>
                          </p:cTn>
                        </p:par>
                        <p:par>
                          <p:cTn id="67" fill="hold">
                            <p:stCondLst>
                              <p:cond delay="6000"/>
                            </p:stCondLst>
                            <p:childTnLst>
                              <p:par>
                                <p:cTn id="68" presetID="2" presetClass="entr" presetSubtype="8" fill="hold" nodeType="afterEffect">
                                  <p:stCondLst>
                                    <p:cond delay="0"/>
                                  </p:stCondLst>
                                  <p:childTnLst>
                                    <p:set>
                                      <p:cBhvr>
                                        <p:cTn id="69" dur="1" fill="hold">
                                          <p:stCondLst>
                                            <p:cond delay="0"/>
                                          </p:stCondLst>
                                        </p:cTn>
                                        <p:tgtEl>
                                          <p:spTgt spid="56"/>
                                        </p:tgtEl>
                                        <p:attrNameLst>
                                          <p:attrName>style.visibility</p:attrName>
                                        </p:attrNameLst>
                                      </p:cBhvr>
                                      <p:to>
                                        <p:strVal val="visible"/>
                                      </p:to>
                                    </p:set>
                                    <p:anim calcmode="lin" valueType="num">
                                      <p:cBhvr additive="base">
                                        <p:cTn id="70" dur="500" fill="hold"/>
                                        <p:tgtEl>
                                          <p:spTgt spid="56"/>
                                        </p:tgtEl>
                                        <p:attrNameLst>
                                          <p:attrName>ppt_x</p:attrName>
                                        </p:attrNameLst>
                                      </p:cBhvr>
                                      <p:tavLst>
                                        <p:tav tm="0">
                                          <p:val>
                                            <p:strVal val="0-#ppt_w/2"/>
                                          </p:val>
                                        </p:tav>
                                        <p:tav tm="100000">
                                          <p:val>
                                            <p:strVal val="#ppt_x"/>
                                          </p:val>
                                        </p:tav>
                                      </p:tavLst>
                                    </p:anim>
                                    <p:anim calcmode="lin" valueType="num">
                                      <p:cBhvr additive="base">
                                        <p:cTn id="71" dur="500" fill="hold"/>
                                        <p:tgtEl>
                                          <p:spTgt spid="56"/>
                                        </p:tgtEl>
                                        <p:attrNameLst>
                                          <p:attrName>ppt_y</p:attrName>
                                        </p:attrNameLst>
                                      </p:cBhvr>
                                      <p:tavLst>
                                        <p:tav tm="0">
                                          <p:val>
                                            <p:strVal val="#ppt_y"/>
                                          </p:val>
                                        </p:tav>
                                        <p:tav tm="100000">
                                          <p:val>
                                            <p:strVal val="#ppt_y"/>
                                          </p:val>
                                        </p:tav>
                                      </p:tavLst>
                                    </p:anim>
                                  </p:childTnLst>
                                </p:cTn>
                              </p:par>
                            </p:childTnLst>
                          </p:cTn>
                        </p:par>
                        <p:par>
                          <p:cTn id="72" fill="hold">
                            <p:stCondLst>
                              <p:cond delay="6500"/>
                            </p:stCondLst>
                            <p:childTnLst>
                              <p:par>
                                <p:cTn id="73" presetID="31" presetClass="entr" presetSubtype="0" fill="hold" nodeType="afterEffect">
                                  <p:stCondLst>
                                    <p:cond delay="0"/>
                                  </p:stCondLst>
                                  <p:childTnLst>
                                    <p:set>
                                      <p:cBhvr>
                                        <p:cTn id="74" dur="1" fill="hold">
                                          <p:stCondLst>
                                            <p:cond delay="0"/>
                                          </p:stCondLst>
                                        </p:cTn>
                                        <p:tgtEl>
                                          <p:spTgt spid="50"/>
                                        </p:tgtEl>
                                        <p:attrNameLst>
                                          <p:attrName>style.visibility</p:attrName>
                                        </p:attrNameLst>
                                      </p:cBhvr>
                                      <p:to>
                                        <p:strVal val="visible"/>
                                      </p:to>
                                    </p:set>
                                    <p:anim calcmode="lin" valueType="num">
                                      <p:cBhvr>
                                        <p:cTn id="75" dur="1000" fill="hold"/>
                                        <p:tgtEl>
                                          <p:spTgt spid="50"/>
                                        </p:tgtEl>
                                        <p:attrNameLst>
                                          <p:attrName>ppt_w</p:attrName>
                                        </p:attrNameLst>
                                      </p:cBhvr>
                                      <p:tavLst>
                                        <p:tav tm="0">
                                          <p:val>
                                            <p:fltVal val="0"/>
                                          </p:val>
                                        </p:tav>
                                        <p:tav tm="100000">
                                          <p:val>
                                            <p:strVal val="#ppt_w"/>
                                          </p:val>
                                        </p:tav>
                                      </p:tavLst>
                                    </p:anim>
                                    <p:anim calcmode="lin" valueType="num">
                                      <p:cBhvr>
                                        <p:cTn id="76" dur="1000" fill="hold"/>
                                        <p:tgtEl>
                                          <p:spTgt spid="50"/>
                                        </p:tgtEl>
                                        <p:attrNameLst>
                                          <p:attrName>ppt_h</p:attrName>
                                        </p:attrNameLst>
                                      </p:cBhvr>
                                      <p:tavLst>
                                        <p:tav tm="0">
                                          <p:val>
                                            <p:fltVal val="0"/>
                                          </p:val>
                                        </p:tav>
                                        <p:tav tm="100000">
                                          <p:val>
                                            <p:strVal val="#ppt_h"/>
                                          </p:val>
                                        </p:tav>
                                      </p:tavLst>
                                    </p:anim>
                                    <p:anim calcmode="lin" valueType="num">
                                      <p:cBhvr>
                                        <p:cTn id="77" dur="1000" fill="hold"/>
                                        <p:tgtEl>
                                          <p:spTgt spid="50"/>
                                        </p:tgtEl>
                                        <p:attrNameLst>
                                          <p:attrName>style.rotation</p:attrName>
                                        </p:attrNameLst>
                                      </p:cBhvr>
                                      <p:tavLst>
                                        <p:tav tm="0">
                                          <p:val>
                                            <p:fltVal val="90"/>
                                          </p:val>
                                        </p:tav>
                                        <p:tav tm="100000">
                                          <p:val>
                                            <p:fltVal val="0"/>
                                          </p:val>
                                        </p:tav>
                                      </p:tavLst>
                                    </p:anim>
                                    <p:animEffect transition="in" filter="fade">
                                      <p:cBhvr>
                                        <p:cTn id="78" dur="1000"/>
                                        <p:tgtEl>
                                          <p:spTgt spid="50"/>
                                        </p:tgtEl>
                                      </p:cBhvr>
                                    </p:animEffect>
                                  </p:childTnLst>
                                </p:cTn>
                              </p:par>
                            </p:childTnLst>
                          </p:cTn>
                        </p:par>
                        <p:par>
                          <p:cTn id="79" fill="hold">
                            <p:stCondLst>
                              <p:cond delay="7500"/>
                            </p:stCondLst>
                            <p:childTnLst>
                              <p:par>
                                <p:cTn id="80" presetID="2" presetClass="entr" presetSubtype="8" fill="hold" nodeType="afterEffect">
                                  <p:stCondLst>
                                    <p:cond delay="0"/>
                                  </p:stCondLst>
                                  <p:childTnLst>
                                    <p:set>
                                      <p:cBhvr>
                                        <p:cTn id="81" dur="1" fill="hold">
                                          <p:stCondLst>
                                            <p:cond delay="0"/>
                                          </p:stCondLst>
                                        </p:cTn>
                                        <p:tgtEl>
                                          <p:spTgt spid="55"/>
                                        </p:tgtEl>
                                        <p:attrNameLst>
                                          <p:attrName>style.visibility</p:attrName>
                                        </p:attrNameLst>
                                      </p:cBhvr>
                                      <p:to>
                                        <p:strVal val="visible"/>
                                      </p:to>
                                    </p:set>
                                    <p:anim calcmode="lin" valueType="num">
                                      <p:cBhvr additive="base">
                                        <p:cTn id="82" dur="500" fill="hold"/>
                                        <p:tgtEl>
                                          <p:spTgt spid="55"/>
                                        </p:tgtEl>
                                        <p:attrNameLst>
                                          <p:attrName>ppt_x</p:attrName>
                                        </p:attrNameLst>
                                      </p:cBhvr>
                                      <p:tavLst>
                                        <p:tav tm="0">
                                          <p:val>
                                            <p:strVal val="0-#ppt_w/2"/>
                                          </p:val>
                                        </p:tav>
                                        <p:tav tm="100000">
                                          <p:val>
                                            <p:strVal val="#ppt_x"/>
                                          </p:val>
                                        </p:tav>
                                      </p:tavLst>
                                    </p:anim>
                                    <p:anim calcmode="lin" valueType="num">
                                      <p:cBhvr additive="base">
                                        <p:cTn id="83" dur="500" fill="hold"/>
                                        <p:tgtEl>
                                          <p:spTgt spid="55"/>
                                        </p:tgtEl>
                                        <p:attrNameLst>
                                          <p:attrName>ppt_y</p:attrName>
                                        </p:attrNameLst>
                                      </p:cBhvr>
                                      <p:tavLst>
                                        <p:tav tm="0">
                                          <p:val>
                                            <p:strVal val="#ppt_y"/>
                                          </p:val>
                                        </p:tav>
                                        <p:tav tm="100000">
                                          <p:val>
                                            <p:strVal val="#ppt_y"/>
                                          </p:val>
                                        </p:tav>
                                      </p:tavLst>
                                    </p:anim>
                                  </p:childTnLst>
                                </p:cTn>
                              </p:par>
                            </p:childTnLst>
                          </p:cTn>
                        </p:par>
                        <p:par>
                          <p:cTn id="84" fill="hold">
                            <p:stCondLst>
                              <p:cond delay="8000"/>
                            </p:stCondLst>
                            <p:childTnLst>
                              <p:par>
                                <p:cTn id="85" presetID="31" presetClass="entr" presetSubtype="0" fill="hold" nodeType="afterEffect">
                                  <p:stCondLst>
                                    <p:cond delay="0"/>
                                  </p:stCondLst>
                                  <p:childTnLst>
                                    <p:set>
                                      <p:cBhvr>
                                        <p:cTn id="86" dur="1" fill="hold">
                                          <p:stCondLst>
                                            <p:cond delay="0"/>
                                          </p:stCondLst>
                                        </p:cTn>
                                        <p:tgtEl>
                                          <p:spTgt spid="46"/>
                                        </p:tgtEl>
                                        <p:attrNameLst>
                                          <p:attrName>style.visibility</p:attrName>
                                        </p:attrNameLst>
                                      </p:cBhvr>
                                      <p:to>
                                        <p:strVal val="visible"/>
                                      </p:to>
                                    </p:set>
                                    <p:anim calcmode="lin" valueType="num">
                                      <p:cBhvr>
                                        <p:cTn id="87" dur="1000" fill="hold"/>
                                        <p:tgtEl>
                                          <p:spTgt spid="46"/>
                                        </p:tgtEl>
                                        <p:attrNameLst>
                                          <p:attrName>ppt_w</p:attrName>
                                        </p:attrNameLst>
                                      </p:cBhvr>
                                      <p:tavLst>
                                        <p:tav tm="0">
                                          <p:val>
                                            <p:fltVal val="0"/>
                                          </p:val>
                                        </p:tav>
                                        <p:tav tm="100000">
                                          <p:val>
                                            <p:strVal val="#ppt_w"/>
                                          </p:val>
                                        </p:tav>
                                      </p:tavLst>
                                    </p:anim>
                                    <p:anim calcmode="lin" valueType="num">
                                      <p:cBhvr>
                                        <p:cTn id="88" dur="1000" fill="hold"/>
                                        <p:tgtEl>
                                          <p:spTgt spid="46"/>
                                        </p:tgtEl>
                                        <p:attrNameLst>
                                          <p:attrName>ppt_h</p:attrName>
                                        </p:attrNameLst>
                                      </p:cBhvr>
                                      <p:tavLst>
                                        <p:tav tm="0">
                                          <p:val>
                                            <p:fltVal val="0"/>
                                          </p:val>
                                        </p:tav>
                                        <p:tav tm="100000">
                                          <p:val>
                                            <p:strVal val="#ppt_h"/>
                                          </p:val>
                                        </p:tav>
                                      </p:tavLst>
                                    </p:anim>
                                    <p:anim calcmode="lin" valueType="num">
                                      <p:cBhvr>
                                        <p:cTn id="89" dur="1000" fill="hold"/>
                                        <p:tgtEl>
                                          <p:spTgt spid="46"/>
                                        </p:tgtEl>
                                        <p:attrNameLst>
                                          <p:attrName>style.rotation</p:attrName>
                                        </p:attrNameLst>
                                      </p:cBhvr>
                                      <p:tavLst>
                                        <p:tav tm="0">
                                          <p:val>
                                            <p:fltVal val="90"/>
                                          </p:val>
                                        </p:tav>
                                        <p:tav tm="100000">
                                          <p:val>
                                            <p:fltVal val="0"/>
                                          </p:val>
                                        </p:tav>
                                      </p:tavLst>
                                    </p:anim>
                                    <p:animEffect transition="in" filter="fade">
                                      <p:cBhvr>
                                        <p:cTn id="90" dur="1000"/>
                                        <p:tgtEl>
                                          <p:spTgt spid="46"/>
                                        </p:tgtEl>
                                      </p:cBhvr>
                                    </p:animEffect>
                                  </p:childTnLst>
                                </p:cTn>
                              </p:par>
                            </p:childTnLst>
                          </p:cTn>
                        </p:par>
                        <p:par>
                          <p:cTn id="91" fill="hold">
                            <p:stCondLst>
                              <p:cond delay="9000"/>
                            </p:stCondLst>
                            <p:childTnLst>
                              <p:par>
                                <p:cTn id="92" presetID="2" presetClass="entr" presetSubtype="8" fill="hold" nodeType="after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 fill="hold"/>
                                        <p:tgtEl>
                                          <p:spTgt spid="26"/>
                                        </p:tgtEl>
                                        <p:attrNameLst>
                                          <p:attrName>ppt_x</p:attrName>
                                        </p:attrNameLst>
                                      </p:cBhvr>
                                      <p:tavLst>
                                        <p:tav tm="0">
                                          <p:val>
                                            <p:strVal val="0-#ppt_w/2"/>
                                          </p:val>
                                        </p:tav>
                                        <p:tav tm="100000">
                                          <p:val>
                                            <p:strVal val="#ppt_x"/>
                                          </p:val>
                                        </p:tav>
                                      </p:tavLst>
                                    </p:anim>
                                    <p:anim calcmode="lin" valueType="num">
                                      <p:cBhvr additive="base">
                                        <p:cTn id="95" dur="500" fill="hold"/>
                                        <p:tgtEl>
                                          <p:spTgt spid="26"/>
                                        </p:tgtEl>
                                        <p:attrNameLst>
                                          <p:attrName>ppt_y</p:attrName>
                                        </p:attrNameLst>
                                      </p:cBhvr>
                                      <p:tavLst>
                                        <p:tav tm="0">
                                          <p:val>
                                            <p:strVal val="#ppt_y"/>
                                          </p:val>
                                        </p:tav>
                                        <p:tav tm="100000">
                                          <p:val>
                                            <p:strVal val="#ppt_y"/>
                                          </p:val>
                                        </p:tav>
                                      </p:tavLst>
                                    </p:anim>
                                  </p:childTnLst>
                                </p:cTn>
                              </p:par>
                            </p:childTnLst>
                          </p:cTn>
                        </p:par>
                        <p:par>
                          <p:cTn id="96" fill="hold">
                            <p:stCondLst>
                              <p:cond delay="9500"/>
                            </p:stCondLst>
                            <p:childTnLst>
                              <p:par>
                                <p:cTn id="97" presetID="31" presetClass="entr" presetSubtype="0" fill="hold" nodeType="afterEffect">
                                  <p:stCondLst>
                                    <p:cond delay="0"/>
                                  </p:stCondLst>
                                  <p:childTnLst>
                                    <p:set>
                                      <p:cBhvr>
                                        <p:cTn id="98" dur="1" fill="hold">
                                          <p:stCondLst>
                                            <p:cond delay="0"/>
                                          </p:stCondLst>
                                        </p:cTn>
                                        <p:tgtEl>
                                          <p:spTgt spid="48"/>
                                        </p:tgtEl>
                                        <p:attrNameLst>
                                          <p:attrName>style.visibility</p:attrName>
                                        </p:attrNameLst>
                                      </p:cBhvr>
                                      <p:to>
                                        <p:strVal val="visible"/>
                                      </p:to>
                                    </p:set>
                                    <p:anim calcmode="lin" valueType="num">
                                      <p:cBhvr>
                                        <p:cTn id="99" dur="1000" fill="hold"/>
                                        <p:tgtEl>
                                          <p:spTgt spid="48"/>
                                        </p:tgtEl>
                                        <p:attrNameLst>
                                          <p:attrName>ppt_w</p:attrName>
                                        </p:attrNameLst>
                                      </p:cBhvr>
                                      <p:tavLst>
                                        <p:tav tm="0">
                                          <p:val>
                                            <p:fltVal val="0"/>
                                          </p:val>
                                        </p:tav>
                                        <p:tav tm="100000">
                                          <p:val>
                                            <p:strVal val="#ppt_w"/>
                                          </p:val>
                                        </p:tav>
                                      </p:tavLst>
                                    </p:anim>
                                    <p:anim calcmode="lin" valueType="num">
                                      <p:cBhvr>
                                        <p:cTn id="100" dur="1000" fill="hold"/>
                                        <p:tgtEl>
                                          <p:spTgt spid="48"/>
                                        </p:tgtEl>
                                        <p:attrNameLst>
                                          <p:attrName>ppt_h</p:attrName>
                                        </p:attrNameLst>
                                      </p:cBhvr>
                                      <p:tavLst>
                                        <p:tav tm="0">
                                          <p:val>
                                            <p:fltVal val="0"/>
                                          </p:val>
                                        </p:tav>
                                        <p:tav tm="100000">
                                          <p:val>
                                            <p:strVal val="#ppt_h"/>
                                          </p:val>
                                        </p:tav>
                                      </p:tavLst>
                                    </p:anim>
                                    <p:anim calcmode="lin" valueType="num">
                                      <p:cBhvr>
                                        <p:cTn id="101" dur="1000" fill="hold"/>
                                        <p:tgtEl>
                                          <p:spTgt spid="48"/>
                                        </p:tgtEl>
                                        <p:attrNameLst>
                                          <p:attrName>style.rotation</p:attrName>
                                        </p:attrNameLst>
                                      </p:cBhvr>
                                      <p:tavLst>
                                        <p:tav tm="0">
                                          <p:val>
                                            <p:fltVal val="90"/>
                                          </p:val>
                                        </p:tav>
                                        <p:tav tm="100000">
                                          <p:val>
                                            <p:fltVal val="0"/>
                                          </p:val>
                                        </p:tav>
                                      </p:tavLst>
                                    </p:anim>
                                    <p:animEffect transition="in" filter="fade">
                                      <p:cBhvr>
                                        <p:cTn id="102" dur="1000"/>
                                        <p:tgtEl>
                                          <p:spTgt spid="48"/>
                                        </p:tgtEl>
                                      </p:cBhvr>
                                    </p:animEffect>
                                  </p:childTnLst>
                                </p:cTn>
                              </p:par>
                            </p:childTnLst>
                          </p:cTn>
                        </p:par>
                        <p:par>
                          <p:cTn id="103" fill="hold">
                            <p:stCondLst>
                              <p:cond delay="10500"/>
                            </p:stCondLst>
                            <p:childTnLst>
                              <p:par>
                                <p:cTn id="104" presetID="2" presetClass="entr" presetSubtype="8" fill="hold" grpId="0" nodeType="afterEffect">
                                  <p:stCondLst>
                                    <p:cond delay="0"/>
                                  </p:stCondLst>
                                  <p:childTnLst>
                                    <p:set>
                                      <p:cBhvr>
                                        <p:cTn id="105" dur="1" fill="hold">
                                          <p:stCondLst>
                                            <p:cond delay="0"/>
                                          </p:stCondLst>
                                        </p:cTn>
                                        <p:tgtEl>
                                          <p:spTgt spid="18"/>
                                        </p:tgtEl>
                                        <p:attrNameLst>
                                          <p:attrName>style.visibility</p:attrName>
                                        </p:attrNameLst>
                                      </p:cBhvr>
                                      <p:to>
                                        <p:strVal val="visible"/>
                                      </p:to>
                                    </p:set>
                                    <p:anim calcmode="lin" valueType="num">
                                      <p:cBhvr additive="base">
                                        <p:cTn id="106" dur="500" fill="hold"/>
                                        <p:tgtEl>
                                          <p:spTgt spid="18"/>
                                        </p:tgtEl>
                                        <p:attrNameLst>
                                          <p:attrName>ppt_x</p:attrName>
                                        </p:attrNameLst>
                                      </p:cBhvr>
                                      <p:tavLst>
                                        <p:tav tm="0">
                                          <p:val>
                                            <p:strVal val="0-#ppt_w/2"/>
                                          </p:val>
                                        </p:tav>
                                        <p:tav tm="100000">
                                          <p:val>
                                            <p:strVal val="#ppt_x"/>
                                          </p:val>
                                        </p:tav>
                                      </p:tavLst>
                                    </p:anim>
                                    <p:anim calcmode="lin" valueType="num">
                                      <p:cBhvr additive="base">
                                        <p:cTn id="107" dur="500" fill="hold"/>
                                        <p:tgtEl>
                                          <p:spTgt spid="18"/>
                                        </p:tgtEl>
                                        <p:attrNameLst>
                                          <p:attrName>ppt_y</p:attrName>
                                        </p:attrNameLst>
                                      </p:cBhvr>
                                      <p:tavLst>
                                        <p:tav tm="0">
                                          <p:val>
                                            <p:strVal val="#ppt_y"/>
                                          </p:val>
                                        </p:tav>
                                        <p:tav tm="100000">
                                          <p:val>
                                            <p:strVal val="#ppt_y"/>
                                          </p:val>
                                        </p:tav>
                                      </p:tavLst>
                                    </p:anim>
                                  </p:childTnLst>
                                </p:cTn>
                              </p:par>
                            </p:childTnLst>
                          </p:cTn>
                        </p:par>
                        <p:par>
                          <p:cTn id="108" fill="hold">
                            <p:stCondLst>
                              <p:cond delay="11000"/>
                            </p:stCondLst>
                            <p:childTnLst>
                              <p:par>
                                <p:cTn id="109" presetID="31" presetClass="entr" presetSubtype="0" fill="hold" nodeType="after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p:cTn id="111" dur="1000" fill="hold"/>
                                        <p:tgtEl>
                                          <p:spTgt spid="54"/>
                                        </p:tgtEl>
                                        <p:attrNameLst>
                                          <p:attrName>ppt_w</p:attrName>
                                        </p:attrNameLst>
                                      </p:cBhvr>
                                      <p:tavLst>
                                        <p:tav tm="0">
                                          <p:val>
                                            <p:fltVal val="0"/>
                                          </p:val>
                                        </p:tav>
                                        <p:tav tm="100000">
                                          <p:val>
                                            <p:strVal val="#ppt_w"/>
                                          </p:val>
                                        </p:tav>
                                      </p:tavLst>
                                    </p:anim>
                                    <p:anim calcmode="lin" valueType="num">
                                      <p:cBhvr>
                                        <p:cTn id="112" dur="1000" fill="hold"/>
                                        <p:tgtEl>
                                          <p:spTgt spid="54"/>
                                        </p:tgtEl>
                                        <p:attrNameLst>
                                          <p:attrName>ppt_h</p:attrName>
                                        </p:attrNameLst>
                                      </p:cBhvr>
                                      <p:tavLst>
                                        <p:tav tm="0">
                                          <p:val>
                                            <p:fltVal val="0"/>
                                          </p:val>
                                        </p:tav>
                                        <p:tav tm="100000">
                                          <p:val>
                                            <p:strVal val="#ppt_h"/>
                                          </p:val>
                                        </p:tav>
                                      </p:tavLst>
                                    </p:anim>
                                    <p:anim calcmode="lin" valueType="num">
                                      <p:cBhvr>
                                        <p:cTn id="113" dur="1000" fill="hold"/>
                                        <p:tgtEl>
                                          <p:spTgt spid="54"/>
                                        </p:tgtEl>
                                        <p:attrNameLst>
                                          <p:attrName>style.rotation</p:attrName>
                                        </p:attrNameLst>
                                      </p:cBhvr>
                                      <p:tavLst>
                                        <p:tav tm="0">
                                          <p:val>
                                            <p:fltVal val="90"/>
                                          </p:val>
                                        </p:tav>
                                        <p:tav tm="100000">
                                          <p:val>
                                            <p:fltVal val="0"/>
                                          </p:val>
                                        </p:tav>
                                      </p:tavLst>
                                    </p:anim>
                                    <p:animEffect transition="in" filter="fade">
                                      <p:cBhvr>
                                        <p:cTn id="114" dur="1000"/>
                                        <p:tgtEl>
                                          <p:spTgt spid="54"/>
                                        </p:tgtEl>
                                      </p:cBhvr>
                                    </p:animEffect>
                                  </p:childTnLst>
                                </p:cTn>
                              </p:par>
                            </p:childTnLst>
                          </p:cTn>
                        </p:par>
                        <p:par>
                          <p:cTn id="115" fill="hold">
                            <p:stCondLst>
                              <p:cond delay="12000"/>
                            </p:stCondLst>
                            <p:childTnLst>
                              <p:par>
                                <p:cTn id="116" presetID="2" presetClass="entr" presetSubtype="8" fill="hold" grpId="0" nodeType="afterEffect">
                                  <p:stCondLst>
                                    <p:cond delay="0"/>
                                  </p:stCondLst>
                                  <p:childTnLst>
                                    <p:set>
                                      <p:cBhvr>
                                        <p:cTn id="117" dur="1" fill="hold">
                                          <p:stCondLst>
                                            <p:cond delay="0"/>
                                          </p:stCondLst>
                                        </p:cTn>
                                        <p:tgtEl>
                                          <p:spTgt spid="36"/>
                                        </p:tgtEl>
                                        <p:attrNameLst>
                                          <p:attrName>style.visibility</p:attrName>
                                        </p:attrNameLst>
                                      </p:cBhvr>
                                      <p:to>
                                        <p:strVal val="visible"/>
                                      </p:to>
                                    </p:set>
                                    <p:anim calcmode="lin" valueType="num">
                                      <p:cBhvr additive="base">
                                        <p:cTn id="118" dur="500" fill="hold"/>
                                        <p:tgtEl>
                                          <p:spTgt spid="36"/>
                                        </p:tgtEl>
                                        <p:attrNameLst>
                                          <p:attrName>ppt_x</p:attrName>
                                        </p:attrNameLst>
                                      </p:cBhvr>
                                      <p:tavLst>
                                        <p:tav tm="0">
                                          <p:val>
                                            <p:strVal val="0-#ppt_w/2"/>
                                          </p:val>
                                        </p:tav>
                                        <p:tav tm="100000">
                                          <p:val>
                                            <p:strVal val="#ppt_x"/>
                                          </p:val>
                                        </p:tav>
                                      </p:tavLst>
                                    </p:anim>
                                    <p:anim calcmode="lin" valueType="num">
                                      <p:cBhvr additive="base">
                                        <p:cTn id="119" dur="500" fill="hold"/>
                                        <p:tgtEl>
                                          <p:spTgt spid="36"/>
                                        </p:tgtEl>
                                        <p:attrNameLst>
                                          <p:attrName>ppt_y</p:attrName>
                                        </p:attrNameLst>
                                      </p:cBhvr>
                                      <p:tavLst>
                                        <p:tav tm="0">
                                          <p:val>
                                            <p:strVal val="#ppt_y"/>
                                          </p:val>
                                        </p:tav>
                                        <p:tav tm="100000">
                                          <p:val>
                                            <p:strVal val="#ppt_y"/>
                                          </p:val>
                                        </p:tav>
                                      </p:tavLst>
                                    </p:anim>
                                  </p:childTnLst>
                                </p:cTn>
                              </p:par>
                            </p:childTnLst>
                          </p:cTn>
                        </p:par>
                        <p:par>
                          <p:cTn id="120" fill="hold">
                            <p:stCondLst>
                              <p:cond delay="12500"/>
                            </p:stCondLst>
                            <p:childTnLst>
                              <p:par>
                                <p:cTn id="121" presetID="31" presetClass="entr" presetSubtype="0" fill="hold" nodeType="afterEffect">
                                  <p:stCondLst>
                                    <p:cond delay="0"/>
                                  </p:stCondLst>
                                  <p:childTnLst>
                                    <p:set>
                                      <p:cBhvr>
                                        <p:cTn id="122" dur="1" fill="hold">
                                          <p:stCondLst>
                                            <p:cond delay="0"/>
                                          </p:stCondLst>
                                        </p:cTn>
                                        <p:tgtEl>
                                          <p:spTgt spid="52"/>
                                        </p:tgtEl>
                                        <p:attrNameLst>
                                          <p:attrName>style.visibility</p:attrName>
                                        </p:attrNameLst>
                                      </p:cBhvr>
                                      <p:to>
                                        <p:strVal val="visible"/>
                                      </p:to>
                                    </p:set>
                                    <p:anim calcmode="lin" valueType="num">
                                      <p:cBhvr>
                                        <p:cTn id="123" dur="1000" fill="hold"/>
                                        <p:tgtEl>
                                          <p:spTgt spid="52"/>
                                        </p:tgtEl>
                                        <p:attrNameLst>
                                          <p:attrName>ppt_w</p:attrName>
                                        </p:attrNameLst>
                                      </p:cBhvr>
                                      <p:tavLst>
                                        <p:tav tm="0">
                                          <p:val>
                                            <p:fltVal val="0"/>
                                          </p:val>
                                        </p:tav>
                                        <p:tav tm="100000">
                                          <p:val>
                                            <p:strVal val="#ppt_w"/>
                                          </p:val>
                                        </p:tav>
                                      </p:tavLst>
                                    </p:anim>
                                    <p:anim calcmode="lin" valueType="num">
                                      <p:cBhvr>
                                        <p:cTn id="124" dur="1000" fill="hold"/>
                                        <p:tgtEl>
                                          <p:spTgt spid="52"/>
                                        </p:tgtEl>
                                        <p:attrNameLst>
                                          <p:attrName>ppt_h</p:attrName>
                                        </p:attrNameLst>
                                      </p:cBhvr>
                                      <p:tavLst>
                                        <p:tav tm="0">
                                          <p:val>
                                            <p:fltVal val="0"/>
                                          </p:val>
                                        </p:tav>
                                        <p:tav tm="100000">
                                          <p:val>
                                            <p:strVal val="#ppt_h"/>
                                          </p:val>
                                        </p:tav>
                                      </p:tavLst>
                                    </p:anim>
                                    <p:anim calcmode="lin" valueType="num">
                                      <p:cBhvr>
                                        <p:cTn id="125" dur="1000" fill="hold"/>
                                        <p:tgtEl>
                                          <p:spTgt spid="52"/>
                                        </p:tgtEl>
                                        <p:attrNameLst>
                                          <p:attrName>style.rotation</p:attrName>
                                        </p:attrNameLst>
                                      </p:cBhvr>
                                      <p:tavLst>
                                        <p:tav tm="0">
                                          <p:val>
                                            <p:fltVal val="90"/>
                                          </p:val>
                                        </p:tav>
                                        <p:tav tm="100000">
                                          <p:val>
                                            <p:fltVal val="0"/>
                                          </p:val>
                                        </p:tav>
                                      </p:tavLst>
                                    </p:anim>
                                    <p:animEffect transition="in" filter="fade">
                                      <p:cBhvr>
                                        <p:cTn id="126" dur="10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12" grpId="0"/>
      <p:bldP spid="3" grpId="0"/>
      <p:bldP spid="6" grpId="0"/>
      <p:bldP spid="9" grpId="0"/>
      <p:bldP spid="18" grpId="0"/>
      <p:bldP spid="3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8" name="TextBox 181">
            <a:extLst>
              <a:ext uri="{FF2B5EF4-FFF2-40B4-BE49-F238E27FC236}">
                <a16:creationId xmlns:a16="http://schemas.microsoft.com/office/drawing/2014/main" id="{D5E14BA7-2187-FC40-8475-B87D6C9D97D2}"/>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UNSERE PHILOSOPHIE</a:t>
            </a:r>
          </a:p>
        </p:txBody>
      </p:sp>
      <p:grpSp>
        <p:nvGrpSpPr>
          <p:cNvPr id="35" name="Grup 34">
            <a:extLst>
              <a:ext uri="{FF2B5EF4-FFF2-40B4-BE49-F238E27FC236}">
                <a16:creationId xmlns:a16="http://schemas.microsoft.com/office/drawing/2014/main" id="{A57978AB-54E6-280A-E130-AB9F74B944F4}"/>
              </a:ext>
            </a:extLst>
          </p:cNvPr>
          <p:cNvGrpSpPr/>
          <p:nvPr/>
        </p:nvGrpSpPr>
        <p:grpSpPr>
          <a:xfrm>
            <a:off x="773921" y="1452887"/>
            <a:ext cx="3163451" cy="3767308"/>
            <a:chOff x="773921" y="1452887"/>
            <a:chExt cx="3163451" cy="3767308"/>
          </a:xfrm>
        </p:grpSpPr>
        <p:sp>
          <p:nvSpPr>
            <p:cNvPr id="94" name="Dikdörtgen 93">
              <a:extLst>
                <a:ext uri="{FF2B5EF4-FFF2-40B4-BE49-F238E27FC236}">
                  <a16:creationId xmlns:a16="http://schemas.microsoft.com/office/drawing/2014/main" id="{A3DB73B5-0277-DB85-E12C-B2DD04518C7E}"/>
                </a:ext>
              </a:extLst>
            </p:cNvPr>
            <p:cNvSpPr/>
            <p:nvPr/>
          </p:nvSpPr>
          <p:spPr>
            <a:xfrm>
              <a:off x="773921" y="1452887"/>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grpSp>
          <p:nvGrpSpPr>
            <p:cNvPr id="34" name="Grup 33">
              <a:extLst>
                <a:ext uri="{FF2B5EF4-FFF2-40B4-BE49-F238E27FC236}">
                  <a16:creationId xmlns:a16="http://schemas.microsoft.com/office/drawing/2014/main" id="{605D55AE-8929-0B88-F806-64DEB344A224}"/>
                </a:ext>
              </a:extLst>
            </p:cNvPr>
            <p:cNvGrpSpPr/>
            <p:nvPr/>
          </p:nvGrpSpPr>
          <p:grpSpPr>
            <a:xfrm>
              <a:off x="873588" y="1564256"/>
              <a:ext cx="1417200" cy="907292"/>
              <a:chOff x="873588" y="1564256"/>
              <a:chExt cx="1417200" cy="907292"/>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6" name="Google Shape;455;p51">
                <a:extLst>
                  <a:ext uri="{FF2B5EF4-FFF2-40B4-BE49-F238E27FC236}">
                    <a16:creationId xmlns:a16="http://schemas.microsoft.com/office/drawing/2014/main" id="{438E2FB7-08A1-698A-1839-E969E1C28168}"/>
                  </a:ext>
                </a:extLst>
              </p:cNvPr>
              <p:cNvSpPr txBox="1">
                <a:spLocks/>
              </p:cNvSpPr>
              <p:nvPr/>
            </p:nvSpPr>
            <p:spPr>
              <a:xfrm>
                <a:off x="873588" y="2077948"/>
                <a:ext cx="1417200" cy="3936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chemeClr val="accent1"/>
                  </a:buClr>
                  <a:buSzPts val="1500"/>
                  <a:buFont typeface="Josefin Sans SemiBold"/>
                  <a:buNone/>
                  <a:defRPr sz="1575" b="0" i="0" u="none" strike="noStrike" cap="none">
                    <a:solidFill>
                      <a:schemeClr val="accent1"/>
                    </a:solidFill>
                    <a:latin typeface="Josefin Sans SemiBold"/>
                    <a:ea typeface="Josefin Sans SemiBold"/>
                    <a:cs typeface="Josefin Sans SemiBold"/>
                    <a:sym typeface="Josefin Sans SemiBold"/>
                  </a:defRPr>
                </a:lvl1pPr>
                <a:lvl2pPr marL="914400" marR="0" lvl="1"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2pPr>
                <a:lvl3pPr marL="1371600" marR="0" lvl="2"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3pPr>
                <a:lvl4pPr marL="1828800" marR="0" lvl="3"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4pPr>
                <a:lvl5pPr marL="2286000" marR="0" lvl="4" indent="-31115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5pPr>
                <a:lvl6pPr marL="2743200" marR="0" lvl="5"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6pPr>
                <a:lvl7pPr marL="3200400" marR="0" lvl="6"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7pPr>
                <a:lvl8pPr marL="3657600" marR="0" lvl="7"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8pPr>
                <a:lvl9pPr marL="4114800" marR="0" lvl="8"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9pPr>
              </a:lstStyle>
              <a:p>
                <a:pPr marL="0" marR="0" lvl="0" indent="0" algn="l" defTabSz="914400" rtl="0" eaLnBrk="1" fontAlgn="auto" latinLnBrk="0" hangingPunct="1">
                  <a:lnSpc>
                    <a:spcPct val="100000"/>
                  </a:lnSpc>
                  <a:spcBef>
                    <a:spcPts val="0"/>
                  </a:spcBef>
                  <a:spcAft>
                    <a:spcPts val="0"/>
                  </a:spcAft>
                  <a:buClr>
                    <a:srgbClr val="FD0000"/>
                  </a:buClr>
                  <a:buSzPts val="1500"/>
                  <a:buFont typeface="Josefin Sans SemiBold"/>
                  <a:buNone/>
                  <a:tabLst/>
                  <a:defRPr/>
                </a:pPr>
                <a:r>
                  <a:rPr kumimoji="0" lang="en-US" sz="1575" b="0" i="0" u="none" strike="noStrike" kern="0" cap="none" spc="0" normalizeH="0" baseline="0" noProof="0" dirty="0">
                    <a:ln>
                      <a:noFill/>
                    </a:ln>
                    <a:solidFill>
                      <a:srgbClr val="FD0000"/>
                    </a:solidFill>
                    <a:effectLst/>
                    <a:uLnTx/>
                    <a:uFillTx/>
                    <a:latin typeface="Josefin Sans SemiBold"/>
                    <a:sym typeface="Josefin Sans SemiBold"/>
                  </a:rPr>
                  <a:t>Mission</a:t>
                </a:r>
              </a:p>
            </p:txBody>
          </p:sp>
          <p:cxnSp>
            <p:nvCxnSpPr>
              <p:cNvPr id="50" name="Google Shape;463;p51">
                <a:extLst>
                  <a:ext uri="{FF2B5EF4-FFF2-40B4-BE49-F238E27FC236}">
                    <a16:creationId xmlns:a16="http://schemas.microsoft.com/office/drawing/2014/main" id="{855D0C50-72D6-7A0C-1784-6C8170CD0F65}"/>
                  </a:ext>
                </a:extLst>
              </p:cNvPr>
              <p:cNvCxnSpPr/>
              <p:nvPr/>
            </p:nvCxnSpPr>
            <p:spPr>
              <a:xfrm rot="10800000">
                <a:off x="980138" y="1981457"/>
                <a:ext cx="312900" cy="0"/>
              </a:xfrm>
              <a:prstGeom prst="straightConnector1">
                <a:avLst/>
              </a:prstGeom>
              <a:noFill/>
              <a:ln w="76200" cap="flat" cmpd="sng">
                <a:solidFill>
                  <a:srgbClr val="FD0000"/>
                </a:solidFill>
                <a:prstDash val="solid"/>
                <a:round/>
                <a:headEnd type="none" w="med" len="med"/>
                <a:tailEnd type="none" w="med" len="med"/>
              </a:ln>
            </p:spPr>
          </p:cxnSp>
          <p:grpSp>
            <p:nvGrpSpPr>
              <p:cNvPr id="71" name="Google Shape;484;p51">
                <a:extLst>
                  <a:ext uri="{FF2B5EF4-FFF2-40B4-BE49-F238E27FC236}">
                    <a16:creationId xmlns:a16="http://schemas.microsoft.com/office/drawing/2014/main" id="{8AA1BA98-C935-2AF3-0626-53717F6C5B0A}"/>
                  </a:ext>
                </a:extLst>
              </p:cNvPr>
              <p:cNvGrpSpPr/>
              <p:nvPr/>
            </p:nvGrpSpPr>
            <p:grpSpPr>
              <a:xfrm>
                <a:off x="1004716" y="1564256"/>
                <a:ext cx="263743" cy="320865"/>
                <a:chOff x="1768821" y="3361108"/>
                <a:chExt cx="278739" cy="339073"/>
              </a:xfrm>
            </p:grpSpPr>
            <p:sp>
              <p:nvSpPr>
                <p:cNvPr id="72" name="Google Shape;485;p51">
                  <a:extLst>
                    <a:ext uri="{FF2B5EF4-FFF2-40B4-BE49-F238E27FC236}">
                      <a16:creationId xmlns:a16="http://schemas.microsoft.com/office/drawing/2014/main" id="{06B4C959-0F47-01DA-3B5F-BE03A023B2E8}"/>
                    </a:ext>
                  </a:extLst>
                </p:cNvPr>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 name="Google Shape;486;p51">
                  <a:extLst>
                    <a:ext uri="{FF2B5EF4-FFF2-40B4-BE49-F238E27FC236}">
                      <a16:creationId xmlns:a16="http://schemas.microsoft.com/office/drawing/2014/main" id="{6E45F944-AD6E-4A96-699C-19FB41C1474F}"/>
                    </a:ext>
                  </a:extLst>
                </p:cNvPr>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4" name="Google Shape;487;p51">
                  <a:extLst>
                    <a:ext uri="{FF2B5EF4-FFF2-40B4-BE49-F238E27FC236}">
                      <a16:creationId xmlns:a16="http://schemas.microsoft.com/office/drawing/2014/main" id="{99B7DCE0-8022-B8C1-AF57-68CC4186426E}"/>
                    </a:ext>
                  </a:extLst>
                </p:cNvPr>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5" name="Google Shape;488;p51">
                  <a:extLst>
                    <a:ext uri="{FF2B5EF4-FFF2-40B4-BE49-F238E27FC236}">
                      <a16:creationId xmlns:a16="http://schemas.microsoft.com/office/drawing/2014/main" id="{4B271529-38E4-2908-F33A-BD5E8FC113ED}"/>
                    </a:ext>
                  </a:extLst>
                </p:cNvPr>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6" name="Google Shape;489;p51">
                  <a:extLst>
                    <a:ext uri="{FF2B5EF4-FFF2-40B4-BE49-F238E27FC236}">
                      <a16:creationId xmlns:a16="http://schemas.microsoft.com/office/drawing/2014/main" id="{B7A62A6F-F0DD-0693-7748-40406DFC4DA0}"/>
                    </a:ext>
                  </a:extLst>
                </p:cNvPr>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7" name="Google Shape;490;p51">
                  <a:extLst>
                    <a:ext uri="{FF2B5EF4-FFF2-40B4-BE49-F238E27FC236}">
                      <a16:creationId xmlns:a16="http://schemas.microsoft.com/office/drawing/2014/main" id="{480C1CEF-BCDB-CE2B-111D-E6C2877EA0A6}"/>
                    </a:ext>
                  </a:extLst>
                </p:cNvPr>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8" name="Google Shape;491;p51">
                  <a:extLst>
                    <a:ext uri="{FF2B5EF4-FFF2-40B4-BE49-F238E27FC236}">
                      <a16:creationId xmlns:a16="http://schemas.microsoft.com/office/drawing/2014/main" id="{9DE5CE6C-862D-3851-00A8-6BD387A94CE6}"/>
                    </a:ext>
                  </a:extLst>
                </p:cNvPr>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9" name="Google Shape;492;p51">
                  <a:extLst>
                    <a:ext uri="{FF2B5EF4-FFF2-40B4-BE49-F238E27FC236}">
                      <a16:creationId xmlns:a16="http://schemas.microsoft.com/office/drawing/2014/main" id="{7D785BA3-0F6C-AC95-741D-7BBB656BC5C3}"/>
                    </a:ext>
                  </a:extLst>
                </p:cNvPr>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80" name="Google Shape;493;p51">
                  <a:extLst>
                    <a:ext uri="{FF2B5EF4-FFF2-40B4-BE49-F238E27FC236}">
                      <a16:creationId xmlns:a16="http://schemas.microsoft.com/office/drawing/2014/main" id="{69425803-F5AE-CB95-70D6-099518E72D75}"/>
                    </a:ext>
                  </a:extLst>
                </p:cNvPr>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81" name="Google Shape;494;p51">
                  <a:extLst>
                    <a:ext uri="{FF2B5EF4-FFF2-40B4-BE49-F238E27FC236}">
                      <a16:creationId xmlns:a16="http://schemas.microsoft.com/office/drawing/2014/main" id="{543F637C-A3F3-12DE-3924-07B5E6F484FB}"/>
                    </a:ext>
                  </a:extLst>
                </p:cNvPr>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82" name="Google Shape;495;p51">
                  <a:extLst>
                    <a:ext uri="{FF2B5EF4-FFF2-40B4-BE49-F238E27FC236}">
                      <a16:creationId xmlns:a16="http://schemas.microsoft.com/office/drawing/2014/main" id="{D0E1FDC6-E067-48FA-771F-B0AF397189F7}"/>
                    </a:ext>
                  </a:extLst>
                </p:cNvPr>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gr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3" name="Rectangle 5">
              <a:extLst>
                <a:ext uri="{FF2B5EF4-FFF2-40B4-BE49-F238E27FC236}">
                  <a16:creationId xmlns:a16="http://schemas.microsoft.com/office/drawing/2014/main" id="{C7A6528F-2CD5-A84B-FF28-BF558238FDF8}"/>
                </a:ext>
              </a:extLst>
            </p:cNvPr>
            <p:cNvSpPr/>
            <p:nvPr/>
          </p:nvSpPr>
          <p:spPr>
            <a:xfrm>
              <a:off x="904875" y="2666187"/>
              <a:ext cx="2571750" cy="2524125"/>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rPr>
                <a:t>Bei Laser ISSE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rPr>
                <a:t>entwickeln wir kundenspezifische Laserlösungen für Effizienz, Leistung und langfristigen Mehrwert. Starke Ingenieursarbeit, effiziente Prozesse und eine engagierte Partnerschaft begleiten jedes Projekt.</a:t>
              </a:r>
              <a:endParaRPr lang="de-DE" sz="1600" i="1" noProof="0" dirty="0">
                <a:highlight>
                  <a:srgbClr val="FFFFFF"/>
                </a:highlight>
                <a:latin typeface="Tw Cen MT" panose="020B0602020104020603" pitchFamily="34" charset="0"/>
              </a:endParaRPr>
            </a:p>
          </p:txBody>
        </p:sp>
      </p:grpSp>
      <p:grpSp>
        <p:nvGrpSpPr>
          <p:cNvPr id="2" name="Grup 1">
            <a:extLst>
              <a:ext uri="{FF2B5EF4-FFF2-40B4-BE49-F238E27FC236}">
                <a16:creationId xmlns:a16="http://schemas.microsoft.com/office/drawing/2014/main" id="{8D98F8AB-93F2-7AE5-341B-B7CE98C2CC7F}"/>
              </a:ext>
            </a:extLst>
          </p:cNvPr>
          <p:cNvGrpSpPr/>
          <p:nvPr/>
        </p:nvGrpSpPr>
        <p:grpSpPr>
          <a:xfrm>
            <a:off x="4625742" y="1452887"/>
            <a:ext cx="3206641" cy="3767308"/>
            <a:chOff x="4625742" y="1452887"/>
            <a:chExt cx="3206641" cy="3767308"/>
          </a:xfrm>
        </p:grpSpPr>
        <p:sp>
          <p:nvSpPr>
            <p:cNvPr id="95" name="Dikdörtgen 94">
              <a:extLst>
                <a:ext uri="{FF2B5EF4-FFF2-40B4-BE49-F238E27FC236}">
                  <a16:creationId xmlns:a16="http://schemas.microsoft.com/office/drawing/2014/main" id="{E5184F0C-4869-E2A3-EE66-646807BB43DE}"/>
                </a:ext>
              </a:extLst>
            </p:cNvPr>
            <p:cNvSpPr/>
            <p:nvPr/>
          </p:nvSpPr>
          <p:spPr>
            <a:xfrm>
              <a:off x="4625742" y="1452887"/>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4" name="Rectangle 5">
              <a:extLst>
                <a:ext uri="{FF2B5EF4-FFF2-40B4-BE49-F238E27FC236}">
                  <a16:creationId xmlns:a16="http://schemas.microsoft.com/office/drawing/2014/main" id="{E8162149-19A5-FCE9-0283-30987363C04C}"/>
                </a:ext>
              </a:extLst>
            </p:cNvPr>
            <p:cNvSpPr/>
            <p:nvPr/>
          </p:nvSpPr>
          <p:spPr>
            <a:xfrm>
              <a:off x="4762500" y="2675133"/>
              <a:ext cx="2571750" cy="2524125"/>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rPr>
                <a:t>Wir wollen zu den weltweit führenden Anbietern von Lasertechnologie zählen und durch exzellente Ingenieursarbeit, Vertrauen und langfristiges Engagement der bevorzugte Partner unserer Kunden sein.</a:t>
              </a:r>
              <a:endParaRPr lang="de-DE" sz="1600" i="1" noProof="0" dirty="0">
                <a:highlight>
                  <a:srgbClr val="FFFFFF"/>
                </a:highlight>
                <a:latin typeface="Tw Cen MT" panose="020B0602020104020603" pitchFamily="34" charset="0"/>
              </a:endParaRPr>
            </a:p>
          </p:txBody>
        </p:sp>
        <p:grpSp>
          <p:nvGrpSpPr>
            <p:cNvPr id="33" name="Grup 32">
              <a:extLst>
                <a:ext uri="{FF2B5EF4-FFF2-40B4-BE49-F238E27FC236}">
                  <a16:creationId xmlns:a16="http://schemas.microsoft.com/office/drawing/2014/main" id="{8D447EC3-CAD0-7578-EF7B-C7A3F5E001FC}"/>
                </a:ext>
              </a:extLst>
            </p:cNvPr>
            <p:cNvGrpSpPr/>
            <p:nvPr/>
          </p:nvGrpSpPr>
          <p:grpSpPr>
            <a:xfrm>
              <a:off x="4729363" y="1559968"/>
              <a:ext cx="1417200" cy="885505"/>
              <a:chOff x="2053131" y="1603261"/>
              <a:chExt cx="1417200" cy="885505"/>
            </a:xfrm>
          </p:grpSpPr>
          <p:grpSp>
            <p:nvGrpSpPr>
              <p:cNvPr id="57" name="Google Shape;470;p51">
                <a:extLst>
                  <a:ext uri="{FF2B5EF4-FFF2-40B4-BE49-F238E27FC236}">
                    <a16:creationId xmlns:a16="http://schemas.microsoft.com/office/drawing/2014/main" id="{BE75C088-8954-9958-5E95-5B274245EDDC}"/>
                  </a:ext>
                </a:extLst>
              </p:cNvPr>
              <p:cNvGrpSpPr/>
              <p:nvPr/>
            </p:nvGrpSpPr>
            <p:grpSpPr>
              <a:xfrm>
                <a:off x="2158526" y="1603261"/>
                <a:ext cx="318935" cy="286344"/>
                <a:chOff x="3441065" y="4302505"/>
                <a:chExt cx="337069" cy="302593"/>
              </a:xfrm>
            </p:grpSpPr>
            <p:sp>
              <p:nvSpPr>
                <p:cNvPr id="58" name="Google Shape;471;p51">
                  <a:extLst>
                    <a:ext uri="{FF2B5EF4-FFF2-40B4-BE49-F238E27FC236}">
                      <a16:creationId xmlns:a16="http://schemas.microsoft.com/office/drawing/2014/main" id="{5E71D99A-E0AD-36F3-7932-C46353D5D080}"/>
                    </a:ext>
                  </a:extLst>
                </p:cNvPr>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9" name="Google Shape;472;p51">
                  <a:extLst>
                    <a:ext uri="{FF2B5EF4-FFF2-40B4-BE49-F238E27FC236}">
                      <a16:creationId xmlns:a16="http://schemas.microsoft.com/office/drawing/2014/main" id="{13337EEB-B189-01AF-AA4D-F1A0E2A61166}"/>
                    </a:ext>
                  </a:extLst>
                </p:cNvPr>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0" name="Google Shape;473;p51">
                  <a:extLst>
                    <a:ext uri="{FF2B5EF4-FFF2-40B4-BE49-F238E27FC236}">
                      <a16:creationId xmlns:a16="http://schemas.microsoft.com/office/drawing/2014/main" id="{482DE605-79AA-E714-FEE2-6A45AEA2EACE}"/>
                    </a:ext>
                  </a:extLst>
                </p:cNvPr>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1" name="Google Shape;474;p51">
                  <a:extLst>
                    <a:ext uri="{FF2B5EF4-FFF2-40B4-BE49-F238E27FC236}">
                      <a16:creationId xmlns:a16="http://schemas.microsoft.com/office/drawing/2014/main" id="{8E893033-A75A-B83A-3390-1F4301DE9920}"/>
                    </a:ext>
                  </a:extLst>
                </p:cNvPr>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2" name="Google Shape;475;p51">
                  <a:extLst>
                    <a:ext uri="{FF2B5EF4-FFF2-40B4-BE49-F238E27FC236}">
                      <a16:creationId xmlns:a16="http://schemas.microsoft.com/office/drawing/2014/main" id="{ECE57E60-BF0F-8DF9-1355-132E870D247F}"/>
                    </a:ext>
                  </a:extLst>
                </p:cNvPr>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3" name="Google Shape;476;p51">
                  <a:extLst>
                    <a:ext uri="{FF2B5EF4-FFF2-40B4-BE49-F238E27FC236}">
                      <a16:creationId xmlns:a16="http://schemas.microsoft.com/office/drawing/2014/main" id="{04776964-00FD-0409-3B65-AC2D532D3B25}"/>
                    </a:ext>
                  </a:extLst>
                </p:cNvPr>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4" name="Google Shape;477;p51">
                  <a:extLst>
                    <a:ext uri="{FF2B5EF4-FFF2-40B4-BE49-F238E27FC236}">
                      <a16:creationId xmlns:a16="http://schemas.microsoft.com/office/drawing/2014/main" id="{971229F0-E91B-38B0-6E2F-304437E5C41F}"/>
                    </a:ext>
                  </a:extLst>
                </p:cNvPr>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5" name="Google Shape;478;p51">
                  <a:extLst>
                    <a:ext uri="{FF2B5EF4-FFF2-40B4-BE49-F238E27FC236}">
                      <a16:creationId xmlns:a16="http://schemas.microsoft.com/office/drawing/2014/main" id="{D4E186E5-2201-0818-3C31-C8080F88A39F}"/>
                    </a:ext>
                  </a:extLst>
                </p:cNvPr>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6" name="Google Shape;479;p51">
                  <a:extLst>
                    <a:ext uri="{FF2B5EF4-FFF2-40B4-BE49-F238E27FC236}">
                      <a16:creationId xmlns:a16="http://schemas.microsoft.com/office/drawing/2014/main" id="{8942C12A-79F1-3146-B96A-D05AED069AEA}"/>
                    </a:ext>
                  </a:extLst>
                </p:cNvPr>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7" name="Google Shape;480;p51">
                  <a:extLst>
                    <a:ext uri="{FF2B5EF4-FFF2-40B4-BE49-F238E27FC236}">
                      <a16:creationId xmlns:a16="http://schemas.microsoft.com/office/drawing/2014/main" id="{913C063A-ACE1-1DF1-818C-B5EC8499BB6D}"/>
                    </a:ext>
                  </a:extLst>
                </p:cNvPr>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8" name="Google Shape;481;p51">
                  <a:extLst>
                    <a:ext uri="{FF2B5EF4-FFF2-40B4-BE49-F238E27FC236}">
                      <a16:creationId xmlns:a16="http://schemas.microsoft.com/office/drawing/2014/main" id="{4D7420F3-6F2E-6B7F-AF3C-4B670648B213}"/>
                    </a:ext>
                  </a:extLst>
                </p:cNvPr>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69" name="Google Shape;482;p51">
                  <a:extLst>
                    <a:ext uri="{FF2B5EF4-FFF2-40B4-BE49-F238E27FC236}">
                      <a16:creationId xmlns:a16="http://schemas.microsoft.com/office/drawing/2014/main" id="{93EF02D5-EF00-DA6F-BFEF-F3F5D818955D}"/>
                    </a:ext>
                  </a:extLst>
                </p:cNvPr>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0" name="Google Shape;483;p51">
                  <a:extLst>
                    <a:ext uri="{FF2B5EF4-FFF2-40B4-BE49-F238E27FC236}">
                      <a16:creationId xmlns:a16="http://schemas.microsoft.com/office/drawing/2014/main" id="{0791707C-BBD3-AF26-4D60-429C453D580C}"/>
                    </a:ext>
                  </a:extLst>
                </p:cNvPr>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Google Shape;455;p51">
                <a:extLst>
                  <a:ext uri="{FF2B5EF4-FFF2-40B4-BE49-F238E27FC236}">
                    <a16:creationId xmlns:a16="http://schemas.microsoft.com/office/drawing/2014/main" id="{8D20BBD9-E737-A2FF-88F7-148AE7B9BFE5}"/>
                  </a:ext>
                </a:extLst>
              </p:cNvPr>
              <p:cNvSpPr txBox="1">
                <a:spLocks/>
              </p:cNvSpPr>
              <p:nvPr/>
            </p:nvSpPr>
            <p:spPr>
              <a:xfrm>
                <a:off x="2053131" y="2095166"/>
                <a:ext cx="1417200" cy="3936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chemeClr val="accent1"/>
                  </a:buClr>
                  <a:buSzPts val="1500"/>
                  <a:buFont typeface="Josefin Sans SemiBold"/>
                  <a:buNone/>
                  <a:defRPr sz="1575" b="0" i="0" u="none" strike="noStrike" cap="none">
                    <a:solidFill>
                      <a:schemeClr val="accent1"/>
                    </a:solidFill>
                    <a:latin typeface="Josefin Sans SemiBold"/>
                    <a:ea typeface="Josefin Sans SemiBold"/>
                    <a:cs typeface="Josefin Sans SemiBold"/>
                    <a:sym typeface="Josefin Sans SemiBold"/>
                  </a:defRPr>
                </a:lvl1pPr>
                <a:lvl2pPr marL="914400" marR="0" lvl="1"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2pPr>
                <a:lvl3pPr marL="1371600" marR="0" lvl="2"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3pPr>
                <a:lvl4pPr marL="1828800" marR="0" lvl="3"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4pPr>
                <a:lvl5pPr marL="2286000" marR="0" lvl="4" indent="-31115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5pPr>
                <a:lvl6pPr marL="2743200" marR="0" lvl="5"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6pPr>
                <a:lvl7pPr marL="3200400" marR="0" lvl="6"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7pPr>
                <a:lvl8pPr marL="3657600" marR="0" lvl="7"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8pPr>
                <a:lvl9pPr marL="4114800" marR="0" lvl="8"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9pPr>
              </a:lstStyle>
              <a:p>
                <a:pPr marL="0" marR="0" lvl="0" indent="0" algn="l" defTabSz="914400" rtl="0" eaLnBrk="1" fontAlgn="auto" latinLnBrk="0" hangingPunct="1">
                  <a:lnSpc>
                    <a:spcPct val="100000"/>
                  </a:lnSpc>
                  <a:spcBef>
                    <a:spcPts val="0"/>
                  </a:spcBef>
                  <a:spcAft>
                    <a:spcPts val="0"/>
                  </a:spcAft>
                  <a:buClr>
                    <a:srgbClr val="FD0000"/>
                  </a:buClr>
                  <a:buSzPts val="1500"/>
                  <a:buFont typeface="Josefin Sans SemiBold"/>
                  <a:buNone/>
                  <a:tabLst/>
                  <a:defRPr/>
                </a:pPr>
                <a:r>
                  <a:rPr kumimoji="0" lang="en-US" sz="1575" b="0" i="0" u="none" strike="noStrike" kern="0" cap="none" spc="0" normalizeH="0" baseline="0" noProof="0" dirty="0">
                    <a:ln>
                      <a:noFill/>
                    </a:ln>
                    <a:solidFill>
                      <a:srgbClr val="FD0000"/>
                    </a:solidFill>
                    <a:effectLst/>
                    <a:uLnTx/>
                    <a:uFillTx/>
                    <a:latin typeface="Josefin Sans SemiBold"/>
                    <a:sym typeface="Josefin Sans SemiBold"/>
                  </a:rPr>
                  <a:t>Vision</a:t>
                </a:r>
              </a:p>
            </p:txBody>
          </p:sp>
          <p:cxnSp>
            <p:nvCxnSpPr>
              <p:cNvPr id="4" name="Google Shape;463;p51">
                <a:extLst>
                  <a:ext uri="{FF2B5EF4-FFF2-40B4-BE49-F238E27FC236}">
                    <a16:creationId xmlns:a16="http://schemas.microsoft.com/office/drawing/2014/main" id="{94157057-07FE-A43A-9A2F-26A23374A4EB}"/>
                  </a:ext>
                </a:extLst>
              </p:cNvPr>
              <p:cNvCxnSpPr/>
              <p:nvPr/>
            </p:nvCxnSpPr>
            <p:spPr>
              <a:xfrm rot="10800000">
                <a:off x="2159681" y="1998675"/>
                <a:ext cx="312900" cy="0"/>
              </a:xfrm>
              <a:prstGeom prst="straightConnector1">
                <a:avLst/>
              </a:prstGeom>
              <a:noFill/>
              <a:ln w="76200" cap="flat" cmpd="sng">
                <a:solidFill>
                  <a:srgbClr val="FD0000"/>
                </a:solidFill>
                <a:prstDash val="solid"/>
                <a:round/>
                <a:headEnd type="none" w="med" len="med"/>
                <a:tailEnd type="none" w="med" len="med"/>
              </a:ln>
            </p:spPr>
          </p:cxnSp>
        </p:grpSp>
      </p:grpSp>
      <p:grpSp>
        <p:nvGrpSpPr>
          <p:cNvPr id="37" name="Grup 36">
            <a:extLst>
              <a:ext uri="{FF2B5EF4-FFF2-40B4-BE49-F238E27FC236}">
                <a16:creationId xmlns:a16="http://schemas.microsoft.com/office/drawing/2014/main" id="{1C5A620E-AABB-74A9-CF31-DB5D8419A491}"/>
              </a:ext>
            </a:extLst>
          </p:cNvPr>
          <p:cNvGrpSpPr/>
          <p:nvPr/>
        </p:nvGrpSpPr>
        <p:grpSpPr>
          <a:xfrm>
            <a:off x="8477563" y="1452887"/>
            <a:ext cx="3202234" cy="3767308"/>
            <a:chOff x="8477563" y="1452887"/>
            <a:chExt cx="3202234" cy="3767308"/>
          </a:xfrm>
        </p:grpSpPr>
        <p:sp>
          <p:nvSpPr>
            <p:cNvPr id="96" name="Dikdörtgen 95">
              <a:extLst>
                <a:ext uri="{FF2B5EF4-FFF2-40B4-BE49-F238E27FC236}">
                  <a16:creationId xmlns:a16="http://schemas.microsoft.com/office/drawing/2014/main" id="{E6D1E0A6-FD7F-8243-97E0-B2814CF7F81E}"/>
                </a:ext>
              </a:extLst>
            </p:cNvPr>
            <p:cNvSpPr/>
            <p:nvPr/>
          </p:nvSpPr>
          <p:spPr>
            <a:xfrm>
              <a:off x="8484616" y="1452887"/>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5" name="Rectangle 5">
              <a:extLst>
                <a:ext uri="{FF2B5EF4-FFF2-40B4-BE49-F238E27FC236}">
                  <a16:creationId xmlns:a16="http://schemas.microsoft.com/office/drawing/2014/main" id="{74E27347-86B6-5225-011C-FA9804D53228}"/>
                </a:ext>
              </a:extLst>
            </p:cNvPr>
            <p:cNvSpPr/>
            <p:nvPr/>
          </p:nvSpPr>
          <p:spPr>
            <a:xfrm>
              <a:off x="8620125" y="2718023"/>
              <a:ext cx="2571750" cy="2524125"/>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rPr>
                <a:t>Bei Laser ISSE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r"/>
              <a:r>
                <a:rPr lang="de-DE" sz="1600" noProof="0" dirty="0">
                  <a:highlight>
                    <a:srgbClr val="FFFFFF"/>
                  </a:highlight>
                </a:rPr>
                <a:t>stehen Menschen, exzellente Ingenieursarbeit und Kundennähe im Mittelpunkt. Wir handeln verantwortungsvoll und vertrauensvoll, arbeiten effizient und liefern verlässliche Leistung mit nachhaltigem Mehrwert.</a:t>
              </a:r>
              <a:endParaRPr lang="de-DE" sz="1600" i="1" noProof="0" dirty="0">
                <a:solidFill>
                  <a:srgbClr val="FF0000"/>
                </a:solidFill>
                <a:highlight>
                  <a:srgbClr val="FFFFFF"/>
                </a:highlight>
                <a:latin typeface="Tw Cen MT" panose="020B0602020104020603" pitchFamily="34" charset="0"/>
              </a:endParaRPr>
            </a:p>
          </p:txBody>
        </p:sp>
        <p:grpSp>
          <p:nvGrpSpPr>
            <p:cNvPr id="32" name="Grup 31">
              <a:extLst>
                <a:ext uri="{FF2B5EF4-FFF2-40B4-BE49-F238E27FC236}">
                  <a16:creationId xmlns:a16="http://schemas.microsoft.com/office/drawing/2014/main" id="{5870026D-8F1F-354E-783C-B455FC4DB1B5}"/>
                </a:ext>
              </a:extLst>
            </p:cNvPr>
            <p:cNvGrpSpPr/>
            <p:nvPr/>
          </p:nvGrpSpPr>
          <p:grpSpPr>
            <a:xfrm>
              <a:off x="8587012" y="1593935"/>
              <a:ext cx="1417200" cy="877876"/>
              <a:chOff x="3616966" y="1610890"/>
              <a:chExt cx="1417200" cy="877876"/>
            </a:xfrm>
          </p:grpSpPr>
          <p:grpSp>
            <p:nvGrpSpPr>
              <p:cNvPr id="53" name="Google Shape;466;p51">
                <a:extLst>
                  <a:ext uri="{FF2B5EF4-FFF2-40B4-BE49-F238E27FC236}">
                    <a16:creationId xmlns:a16="http://schemas.microsoft.com/office/drawing/2014/main" id="{EEE7EA86-A962-A542-88F7-92CBFAFAE2D8}"/>
                  </a:ext>
                </a:extLst>
              </p:cNvPr>
              <p:cNvGrpSpPr/>
              <p:nvPr/>
            </p:nvGrpSpPr>
            <p:grpSpPr>
              <a:xfrm>
                <a:off x="3700035" y="1610890"/>
                <a:ext cx="354025" cy="268797"/>
                <a:chOff x="3963652" y="1999759"/>
                <a:chExt cx="374154" cy="284050"/>
              </a:xfrm>
            </p:grpSpPr>
            <p:sp>
              <p:nvSpPr>
                <p:cNvPr id="54" name="Google Shape;467;p51">
                  <a:extLst>
                    <a:ext uri="{FF2B5EF4-FFF2-40B4-BE49-F238E27FC236}">
                      <a16:creationId xmlns:a16="http://schemas.microsoft.com/office/drawing/2014/main" id="{28519DB7-98BF-B435-F42C-75147668F3A7}"/>
                    </a:ext>
                  </a:extLst>
                </p:cNvPr>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5" name="Google Shape;468;p51">
                  <a:extLst>
                    <a:ext uri="{FF2B5EF4-FFF2-40B4-BE49-F238E27FC236}">
                      <a16:creationId xmlns:a16="http://schemas.microsoft.com/office/drawing/2014/main" id="{FF55E046-6ED9-E239-A326-F93C9370A8C4}"/>
                    </a:ext>
                  </a:extLst>
                </p:cNvPr>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6" name="Google Shape;469;p51">
                  <a:extLst>
                    <a:ext uri="{FF2B5EF4-FFF2-40B4-BE49-F238E27FC236}">
                      <a16:creationId xmlns:a16="http://schemas.microsoft.com/office/drawing/2014/main" id="{7BF09D14-99E0-F8FA-A68F-FDB96ACF76CF}"/>
                    </a:ext>
                  </a:extLst>
                </p:cNvPr>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FD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400" b="0" i="0" u="none" strike="noStrike" kern="0" cap="none" spc="0" normalizeH="0" baseline="0" noProof="0" dirty="0">
                    <a:ln>
                      <a:noFill/>
                    </a:ln>
                    <a:solidFill>
                      <a:srgbClr val="000000"/>
                    </a:solidFill>
                    <a:effectLst/>
                    <a:uLnTx/>
                    <a:uFillTx/>
                    <a:latin typeface="Arial"/>
                    <a:cs typeface="Arial"/>
                    <a:sym typeface="Arial"/>
                  </a:endParaRP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 name="Google Shape;455;p51">
                <a:extLst>
                  <a:ext uri="{FF2B5EF4-FFF2-40B4-BE49-F238E27FC236}">
                    <a16:creationId xmlns:a16="http://schemas.microsoft.com/office/drawing/2014/main" id="{512420BB-B82A-D199-3390-63A134FB183B}"/>
                  </a:ext>
                </a:extLst>
              </p:cNvPr>
              <p:cNvSpPr txBox="1">
                <a:spLocks/>
              </p:cNvSpPr>
              <p:nvPr/>
            </p:nvSpPr>
            <p:spPr>
              <a:xfrm>
                <a:off x="3616966" y="2095166"/>
                <a:ext cx="1417200" cy="3936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chemeClr val="accent1"/>
                  </a:buClr>
                  <a:buSzPts val="1500"/>
                  <a:buFont typeface="Josefin Sans SemiBold"/>
                  <a:buNone/>
                  <a:defRPr sz="1575" b="0" i="0" u="none" strike="noStrike" cap="none">
                    <a:solidFill>
                      <a:schemeClr val="accent1"/>
                    </a:solidFill>
                    <a:latin typeface="Josefin Sans SemiBold"/>
                    <a:ea typeface="Josefin Sans SemiBold"/>
                    <a:cs typeface="Josefin Sans SemiBold"/>
                    <a:sym typeface="Josefin Sans SemiBold"/>
                  </a:defRPr>
                </a:lvl1pPr>
                <a:lvl2pPr marL="914400" marR="0" lvl="1"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2pPr>
                <a:lvl3pPr marL="1371600" marR="0" lvl="2"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3pPr>
                <a:lvl4pPr marL="1828800" marR="0" lvl="3" indent="-3175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4pPr>
                <a:lvl5pPr marL="2286000" marR="0" lvl="4" indent="-31115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5pPr>
                <a:lvl6pPr marL="2743200" marR="0" lvl="5"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6pPr>
                <a:lvl7pPr marL="3200400" marR="0" lvl="6"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7pPr>
                <a:lvl8pPr marL="3657600" marR="0" lvl="7"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8pPr>
                <a:lvl9pPr marL="4114800" marR="0" lvl="8" indent="-304800" algn="l" rtl="0">
                  <a:lnSpc>
                    <a:spcPct val="100000"/>
                  </a:lnSpc>
                  <a:spcBef>
                    <a:spcPts val="0"/>
                  </a:spcBef>
                  <a:spcAft>
                    <a:spcPts val="0"/>
                  </a:spcAft>
                  <a:buClr>
                    <a:schemeClr val="accent1"/>
                  </a:buClr>
                  <a:buSzPts val="1500"/>
                  <a:buFont typeface="Josefin Sans SemiBold"/>
                  <a:buNone/>
                  <a:defRPr sz="1312" b="0" i="0" u="none" strike="noStrike" cap="none">
                    <a:solidFill>
                      <a:schemeClr val="accent1"/>
                    </a:solidFill>
                    <a:latin typeface="Josefin Sans SemiBold"/>
                    <a:ea typeface="Josefin Sans SemiBold"/>
                    <a:cs typeface="Josefin Sans SemiBold"/>
                    <a:sym typeface="Josefin Sans SemiBold"/>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
                    <a:srgbClr val="FD0000"/>
                  </a:buClr>
                  <a:buSzPts val="1500"/>
                  <a:buFont typeface="Josefin Sans SemiBold"/>
                  <a:buNone/>
                  <a:tabLst/>
                  <a:defRPr/>
                </a:pPr>
                <a:r>
                  <a:rPr kumimoji="0" lang="de-DE" sz="1575" b="0" i="0" u="none" strike="noStrike" kern="0" cap="none" spc="0" normalizeH="0" baseline="0" noProof="0" dirty="0">
                    <a:ln>
                      <a:noFill/>
                    </a:ln>
                    <a:solidFill>
                      <a:srgbClr val="FD0000"/>
                    </a:solidFill>
                    <a:effectLst/>
                    <a:uLnTx/>
                    <a:uFillTx/>
                    <a:latin typeface="Josefin Sans SemiBold"/>
                    <a:sym typeface="Josefin Sans SemiBold"/>
                  </a:rPr>
                  <a:t>Werte</a:t>
                </a:r>
              </a:p>
            </p:txBody>
          </p:sp>
          <p:cxnSp>
            <p:nvCxnSpPr>
              <p:cNvPr id="19" name="Google Shape;463;p51">
                <a:extLst>
                  <a:ext uri="{FF2B5EF4-FFF2-40B4-BE49-F238E27FC236}">
                    <a16:creationId xmlns:a16="http://schemas.microsoft.com/office/drawing/2014/main" id="{EB8A089F-C78C-7A0E-E517-D219DA5B2FC1}"/>
                  </a:ext>
                </a:extLst>
              </p:cNvPr>
              <p:cNvCxnSpPr/>
              <p:nvPr/>
            </p:nvCxnSpPr>
            <p:spPr>
              <a:xfrm rot="10800000">
                <a:off x="3723516" y="1998675"/>
                <a:ext cx="312900" cy="0"/>
              </a:xfrm>
              <a:prstGeom prst="straightConnector1">
                <a:avLst/>
              </a:prstGeom>
              <a:noFill/>
              <a:ln w="76200" cap="flat" cmpd="sng">
                <a:solidFill>
                  <a:srgbClr val="FD0000"/>
                </a:solidFill>
                <a:prstDash val="solid"/>
                <a:round/>
                <a:headEnd type="none" w="med" len="med"/>
                <a:tailEnd type="none" w="med" len="med"/>
              </a:ln>
            </p:spPr>
          </p:cxnSp>
        </p:grpSp>
      </p:grpSp>
    </p:spTree>
    <p:extLst>
      <p:ext uri="{BB962C8B-B14F-4D97-AF65-F5344CB8AC3E}">
        <p14:creationId xmlns:p14="http://schemas.microsoft.com/office/powerpoint/2010/main" val="3920729295"/>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500"/>
                                        <p:tgtEl>
                                          <p:spTgt spid="18"/>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500"/>
                                        <p:tgtEl>
                                          <p:spTgt spid="35"/>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fade">
                                      <p:cBhvr>
                                        <p:cTn id="1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CB3471-7353-5CB8-1E48-5BF5E9728C41}"/>
            </a:ext>
          </a:extLst>
        </p:cNvPr>
        <p:cNvGrpSpPr/>
        <p:nvPr/>
      </p:nvGrpSpPr>
      <p:grpSpPr>
        <a:xfrm>
          <a:off x="0" y="0"/>
          <a:ext cx="0" cy="0"/>
          <a:chOff x="0" y="0"/>
          <a:chExt cx="0" cy="0"/>
        </a:xfrm>
      </p:grpSpPr>
      <p:grpSp>
        <p:nvGrpSpPr>
          <p:cNvPr id="13" name="Grup 12">
            <a:extLst>
              <a:ext uri="{FF2B5EF4-FFF2-40B4-BE49-F238E27FC236}">
                <a16:creationId xmlns:a16="http://schemas.microsoft.com/office/drawing/2014/main" id="{ACB8D14E-93D4-D071-564E-AA92D4F7E90C}"/>
              </a:ext>
            </a:extLst>
          </p:cNvPr>
          <p:cNvGrpSpPr/>
          <p:nvPr/>
        </p:nvGrpSpPr>
        <p:grpSpPr>
          <a:xfrm>
            <a:off x="1235192" y="1509140"/>
            <a:ext cx="3677542" cy="1061293"/>
            <a:chOff x="1235192" y="1509140"/>
            <a:chExt cx="3677542" cy="1061293"/>
          </a:xfrm>
        </p:grpSpPr>
        <p:cxnSp>
          <p:nvCxnSpPr>
            <p:cNvPr id="14" name="Düz Bağlayıcı 13">
              <a:extLst>
                <a:ext uri="{FF2B5EF4-FFF2-40B4-BE49-F238E27FC236}">
                  <a16:creationId xmlns:a16="http://schemas.microsoft.com/office/drawing/2014/main" id="{85633E59-7A97-EEE6-DC49-2857FE65923C}"/>
                </a:ext>
              </a:extLst>
            </p:cNvPr>
            <p:cNvCxnSpPr>
              <a:cxnSpLocks/>
            </p:cNvCxnSpPr>
            <p:nvPr/>
          </p:nvCxnSpPr>
          <p:spPr>
            <a:xfrm flipH="1" flipV="1">
              <a:off x="4294304" y="2167925"/>
              <a:ext cx="618430" cy="312673"/>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grpSp>
          <p:nvGrpSpPr>
            <p:cNvPr id="75" name="Grafik 2">
              <a:extLst>
                <a:ext uri="{FF2B5EF4-FFF2-40B4-BE49-F238E27FC236}">
                  <a16:creationId xmlns:a16="http://schemas.microsoft.com/office/drawing/2014/main" id="{FF7948AD-54DD-7F4A-0CF5-A9B76721AF85}"/>
                </a:ext>
              </a:extLst>
            </p:cNvPr>
            <p:cNvGrpSpPr>
              <a:grpSpLocks noChangeAspect="1"/>
            </p:cNvGrpSpPr>
            <p:nvPr/>
          </p:nvGrpSpPr>
          <p:grpSpPr>
            <a:xfrm>
              <a:off x="2264182" y="1509140"/>
              <a:ext cx="501455" cy="540000"/>
              <a:chOff x="3214483" y="1914709"/>
              <a:chExt cx="810665" cy="872978"/>
            </a:xfrm>
            <a:solidFill>
              <a:srgbClr val="000000"/>
            </a:solidFill>
          </p:grpSpPr>
          <p:sp>
            <p:nvSpPr>
              <p:cNvPr id="76" name="Serbest Form 44">
                <a:extLst>
                  <a:ext uri="{FF2B5EF4-FFF2-40B4-BE49-F238E27FC236}">
                    <a16:creationId xmlns:a16="http://schemas.microsoft.com/office/drawing/2014/main" id="{55840B85-3F96-3F05-4664-07B13B53F222}"/>
                  </a:ext>
                </a:extLst>
              </p:cNvPr>
              <p:cNvSpPr/>
              <p:nvPr/>
            </p:nvSpPr>
            <p:spPr>
              <a:xfrm>
                <a:off x="3650995" y="2413580"/>
                <a:ext cx="155896" cy="218256"/>
              </a:xfrm>
              <a:custGeom>
                <a:avLst/>
                <a:gdLst>
                  <a:gd name="connsiteX0" fmla="*/ 78921 w 155896"/>
                  <a:gd name="connsiteY0" fmla="*/ 156587 h 218256"/>
                  <a:gd name="connsiteX1" fmla="*/ 38206 w 155896"/>
                  <a:gd name="connsiteY1" fmla="*/ 109410 h 218256"/>
                  <a:gd name="connsiteX2" fmla="*/ 77478 w 155896"/>
                  <a:gd name="connsiteY2" fmla="*/ 60540 h 218256"/>
                  <a:gd name="connsiteX3" fmla="*/ 116687 w 155896"/>
                  <a:gd name="connsiteY3" fmla="*/ 109410 h 218256"/>
                  <a:gd name="connsiteX4" fmla="*/ 78921 w 155896"/>
                  <a:gd name="connsiteY4" fmla="*/ 156587 h 218256"/>
                  <a:gd name="connsiteX5" fmla="*/ 155835 w 155896"/>
                  <a:gd name="connsiteY5" fmla="*/ 123275 h 218256"/>
                  <a:gd name="connsiteX6" fmla="*/ 155458 w 155896"/>
                  <a:gd name="connsiteY6" fmla="*/ 92158 h 218256"/>
                  <a:gd name="connsiteX7" fmla="*/ 89649 w 155896"/>
                  <a:gd name="connsiteY7" fmla="*/ 17064 h 218256"/>
                  <a:gd name="connsiteX8" fmla="*/ 89649 w 155896"/>
                  <a:gd name="connsiteY8" fmla="*/ 15558 h 218256"/>
                  <a:gd name="connsiteX9" fmla="*/ 89461 w 155896"/>
                  <a:gd name="connsiteY9" fmla="*/ 0 h 218256"/>
                  <a:gd name="connsiteX10" fmla="*/ 63551 w 155896"/>
                  <a:gd name="connsiteY10" fmla="*/ 502 h 218256"/>
                  <a:gd name="connsiteX11" fmla="*/ 63739 w 155896"/>
                  <a:gd name="connsiteY11" fmla="*/ 16060 h 218256"/>
                  <a:gd name="connsiteX12" fmla="*/ 1192 w 155896"/>
                  <a:gd name="connsiteY12" fmla="*/ 94981 h 218256"/>
                  <a:gd name="connsiteX13" fmla="*/ 0 w 155896"/>
                  <a:gd name="connsiteY13" fmla="*/ 94981 h 218256"/>
                  <a:gd name="connsiteX14" fmla="*/ 376 w 155896"/>
                  <a:gd name="connsiteY14" fmla="*/ 126098 h 218256"/>
                  <a:gd name="connsiteX15" fmla="*/ 66186 w 155896"/>
                  <a:gd name="connsiteY15" fmla="*/ 201192 h 218256"/>
                  <a:gd name="connsiteX16" fmla="*/ 66186 w 155896"/>
                  <a:gd name="connsiteY16" fmla="*/ 202698 h 218256"/>
                  <a:gd name="connsiteX17" fmla="*/ 66374 w 155896"/>
                  <a:gd name="connsiteY17" fmla="*/ 218256 h 218256"/>
                  <a:gd name="connsiteX18" fmla="*/ 92284 w 155896"/>
                  <a:gd name="connsiteY18" fmla="*/ 217754 h 218256"/>
                  <a:gd name="connsiteX19" fmla="*/ 92095 w 155896"/>
                  <a:gd name="connsiteY19" fmla="*/ 202196 h 218256"/>
                  <a:gd name="connsiteX20" fmla="*/ 154705 w 155896"/>
                  <a:gd name="connsiteY20" fmla="*/ 123275 h 218256"/>
                  <a:gd name="connsiteX21" fmla="*/ 155897 w 155896"/>
                  <a:gd name="connsiteY21" fmla="*/ 123275 h 218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5896" h="218256">
                    <a:moveTo>
                      <a:pt x="78921" y="156587"/>
                    </a:moveTo>
                    <a:cubicBezTo>
                      <a:pt x="70954" y="141154"/>
                      <a:pt x="51192" y="118507"/>
                      <a:pt x="38206" y="109410"/>
                    </a:cubicBezTo>
                    <a:cubicBezTo>
                      <a:pt x="51067" y="99812"/>
                      <a:pt x="69887" y="76098"/>
                      <a:pt x="77478" y="60540"/>
                    </a:cubicBezTo>
                    <a:cubicBezTo>
                      <a:pt x="85445" y="75973"/>
                      <a:pt x="103639" y="100439"/>
                      <a:pt x="116687" y="109410"/>
                    </a:cubicBezTo>
                    <a:cubicBezTo>
                      <a:pt x="103764" y="118821"/>
                      <a:pt x="86449" y="140778"/>
                      <a:pt x="78921" y="156587"/>
                    </a:cubicBezTo>
                    <a:close/>
                    <a:moveTo>
                      <a:pt x="155835" y="123275"/>
                    </a:moveTo>
                    <a:lnTo>
                      <a:pt x="155458" y="92158"/>
                    </a:lnTo>
                    <a:cubicBezTo>
                      <a:pt x="120013" y="93225"/>
                      <a:pt x="90590" y="59599"/>
                      <a:pt x="89649" y="17064"/>
                    </a:cubicBezTo>
                    <a:cubicBezTo>
                      <a:pt x="89649" y="16562"/>
                      <a:pt x="89649" y="16060"/>
                      <a:pt x="89649" y="15558"/>
                    </a:cubicBezTo>
                    <a:lnTo>
                      <a:pt x="89461" y="0"/>
                    </a:lnTo>
                    <a:lnTo>
                      <a:pt x="63551" y="502"/>
                    </a:lnTo>
                    <a:lnTo>
                      <a:pt x="63739" y="16060"/>
                    </a:lnTo>
                    <a:cubicBezTo>
                      <a:pt x="64617" y="58595"/>
                      <a:pt x="36575" y="93978"/>
                      <a:pt x="1192" y="94981"/>
                    </a:cubicBezTo>
                    <a:cubicBezTo>
                      <a:pt x="816" y="94981"/>
                      <a:pt x="376" y="94981"/>
                      <a:pt x="0" y="94981"/>
                    </a:cubicBezTo>
                    <a:lnTo>
                      <a:pt x="376" y="126098"/>
                    </a:lnTo>
                    <a:cubicBezTo>
                      <a:pt x="35822" y="125031"/>
                      <a:pt x="65245" y="158595"/>
                      <a:pt x="66186" y="201192"/>
                    </a:cubicBezTo>
                    <a:cubicBezTo>
                      <a:pt x="66186" y="201694"/>
                      <a:pt x="66186" y="202196"/>
                      <a:pt x="66186" y="202698"/>
                    </a:cubicBezTo>
                    <a:lnTo>
                      <a:pt x="66374" y="218256"/>
                    </a:lnTo>
                    <a:lnTo>
                      <a:pt x="92284" y="217754"/>
                    </a:lnTo>
                    <a:lnTo>
                      <a:pt x="92095" y="202196"/>
                    </a:lnTo>
                    <a:cubicBezTo>
                      <a:pt x="91217" y="159661"/>
                      <a:pt x="119260" y="124279"/>
                      <a:pt x="154705" y="123275"/>
                    </a:cubicBezTo>
                    <a:cubicBezTo>
                      <a:pt x="155144" y="123275"/>
                      <a:pt x="155521" y="123275"/>
                      <a:pt x="155897" y="123275"/>
                    </a:cubicBezTo>
                    <a:close/>
                  </a:path>
                </a:pathLst>
              </a:custGeom>
              <a:solidFill>
                <a:srgbClr val="000000"/>
              </a:solidFill>
              <a:ln w="0" cap="flat">
                <a:noFill/>
                <a:prstDash val="solid"/>
                <a:miter/>
              </a:ln>
            </p:spPr>
            <p:txBody>
              <a:bodyPr rtlCol="0" anchor="ctr"/>
              <a:lstStyle/>
              <a:p>
                <a:endParaRPr lang="en-US" noProof="0" dirty="0"/>
              </a:p>
            </p:txBody>
          </p:sp>
          <p:sp>
            <p:nvSpPr>
              <p:cNvPr id="77" name="Serbest Form 45">
                <a:extLst>
                  <a:ext uri="{FF2B5EF4-FFF2-40B4-BE49-F238E27FC236}">
                    <a16:creationId xmlns:a16="http://schemas.microsoft.com/office/drawing/2014/main" id="{E0FF7D21-A716-57E3-429A-271B33B58A4B}"/>
                  </a:ext>
                </a:extLst>
              </p:cNvPr>
              <p:cNvSpPr/>
              <p:nvPr/>
            </p:nvSpPr>
            <p:spPr>
              <a:xfrm>
                <a:off x="3557395" y="2288863"/>
                <a:ext cx="124717" cy="124717"/>
              </a:xfrm>
              <a:custGeom>
                <a:avLst/>
                <a:gdLst>
                  <a:gd name="connsiteX0" fmla="*/ 61920 w 124717"/>
                  <a:gd name="connsiteY0" fmla="*/ 40966 h 124717"/>
                  <a:gd name="connsiteX1" fmla="*/ 87202 w 124717"/>
                  <a:gd name="connsiteY1" fmla="*/ 61920 h 124717"/>
                  <a:gd name="connsiteX2" fmla="*/ 62735 w 124717"/>
                  <a:gd name="connsiteY2" fmla="*/ 83563 h 124717"/>
                  <a:gd name="connsiteX3" fmla="*/ 37453 w 124717"/>
                  <a:gd name="connsiteY3" fmla="*/ 62610 h 124717"/>
                  <a:gd name="connsiteX4" fmla="*/ 61920 w 124717"/>
                  <a:gd name="connsiteY4" fmla="*/ 40966 h 124717"/>
                  <a:gd name="connsiteX5" fmla="*/ 0 w 124717"/>
                  <a:gd name="connsiteY5" fmla="*/ 54266 h 124717"/>
                  <a:gd name="connsiteX6" fmla="*/ 314 w 124717"/>
                  <a:gd name="connsiteY6" fmla="*/ 72083 h 124717"/>
                  <a:gd name="connsiteX7" fmla="*/ 52949 w 124717"/>
                  <a:gd name="connsiteY7" fmla="*/ 114931 h 124717"/>
                  <a:gd name="connsiteX8" fmla="*/ 52949 w 124717"/>
                  <a:gd name="connsiteY8" fmla="*/ 115809 h 124717"/>
                  <a:gd name="connsiteX9" fmla="*/ 53137 w 124717"/>
                  <a:gd name="connsiteY9" fmla="*/ 124718 h 124717"/>
                  <a:gd name="connsiteX10" fmla="*/ 73965 w 124717"/>
                  <a:gd name="connsiteY10" fmla="*/ 124404 h 124717"/>
                  <a:gd name="connsiteX11" fmla="*/ 73777 w 124717"/>
                  <a:gd name="connsiteY11" fmla="*/ 115496 h 124717"/>
                  <a:gd name="connsiteX12" fmla="*/ 123714 w 124717"/>
                  <a:gd name="connsiteY12" fmla="*/ 70389 h 124717"/>
                  <a:gd name="connsiteX13" fmla="*/ 124718 w 124717"/>
                  <a:gd name="connsiteY13" fmla="*/ 70389 h 124717"/>
                  <a:gd name="connsiteX14" fmla="*/ 124404 w 124717"/>
                  <a:gd name="connsiteY14" fmla="*/ 52572 h 124717"/>
                  <a:gd name="connsiteX15" fmla="*/ 71706 w 124717"/>
                  <a:gd name="connsiteY15" fmla="*/ 9787 h 124717"/>
                  <a:gd name="connsiteX16" fmla="*/ 71706 w 124717"/>
                  <a:gd name="connsiteY16" fmla="*/ 8908 h 124717"/>
                  <a:gd name="connsiteX17" fmla="*/ 71518 w 124717"/>
                  <a:gd name="connsiteY17" fmla="*/ 0 h 124717"/>
                  <a:gd name="connsiteX18" fmla="*/ 50690 w 124717"/>
                  <a:gd name="connsiteY18" fmla="*/ 251 h 124717"/>
                  <a:gd name="connsiteX19" fmla="*/ 50878 w 124717"/>
                  <a:gd name="connsiteY19" fmla="*/ 9159 h 124717"/>
                  <a:gd name="connsiteX20" fmla="*/ 878 w 124717"/>
                  <a:gd name="connsiteY20" fmla="*/ 54266 h 124717"/>
                  <a:gd name="connsiteX21" fmla="*/ 0 w 124717"/>
                  <a:gd name="connsiteY21" fmla="*/ 54266 h 12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4717" h="124717">
                    <a:moveTo>
                      <a:pt x="61920" y="40966"/>
                    </a:moveTo>
                    <a:cubicBezTo>
                      <a:pt x="68193" y="49624"/>
                      <a:pt x="76851" y="56838"/>
                      <a:pt x="87202" y="61920"/>
                    </a:cubicBezTo>
                    <a:cubicBezTo>
                      <a:pt x="77102" y="67252"/>
                      <a:pt x="68695" y="74718"/>
                      <a:pt x="62735" y="83563"/>
                    </a:cubicBezTo>
                    <a:cubicBezTo>
                      <a:pt x="56462" y="74906"/>
                      <a:pt x="47804" y="67691"/>
                      <a:pt x="37453" y="62610"/>
                    </a:cubicBezTo>
                    <a:cubicBezTo>
                      <a:pt x="47553" y="57277"/>
                      <a:pt x="55960" y="49812"/>
                      <a:pt x="61920" y="40966"/>
                    </a:cubicBezTo>
                    <a:close/>
                    <a:moveTo>
                      <a:pt x="0" y="54266"/>
                    </a:moveTo>
                    <a:lnTo>
                      <a:pt x="314" y="72083"/>
                    </a:lnTo>
                    <a:cubicBezTo>
                      <a:pt x="28670" y="71456"/>
                      <a:pt x="52196" y="90653"/>
                      <a:pt x="52949" y="114931"/>
                    </a:cubicBezTo>
                    <a:cubicBezTo>
                      <a:pt x="52949" y="115245"/>
                      <a:pt x="52949" y="115496"/>
                      <a:pt x="52949" y="115809"/>
                    </a:cubicBezTo>
                    <a:lnTo>
                      <a:pt x="53137" y="124718"/>
                    </a:lnTo>
                    <a:lnTo>
                      <a:pt x="73965" y="124404"/>
                    </a:lnTo>
                    <a:lnTo>
                      <a:pt x="73777" y="115496"/>
                    </a:lnTo>
                    <a:cubicBezTo>
                      <a:pt x="73024" y="91217"/>
                      <a:pt x="95420" y="71016"/>
                      <a:pt x="123714" y="70389"/>
                    </a:cubicBezTo>
                    <a:cubicBezTo>
                      <a:pt x="124027" y="70389"/>
                      <a:pt x="124404" y="70389"/>
                      <a:pt x="124718" y="70389"/>
                    </a:cubicBezTo>
                    <a:lnTo>
                      <a:pt x="124404" y="52572"/>
                    </a:lnTo>
                    <a:cubicBezTo>
                      <a:pt x="96048" y="53200"/>
                      <a:pt x="72522" y="34065"/>
                      <a:pt x="71706" y="9787"/>
                    </a:cubicBezTo>
                    <a:cubicBezTo>
                      <a:pt x="71706" y="9473"/>
                      <a:pt x="71706" y="9222"/>
                      <a:pt x="71706" y="8908"/>
                    </a:cubicBezTo>
                    <a:lnTo>
                      <a:pt x="71518" y="0"/>
                    </a:lnTo>
                    <a:lnTo>
                      <a:pt x="50690" y="251"/>
                    </a:lnTo>
                    <a:lnTo>
                      <a:pt x="50878" y="9159"/>
                    </a:lnTo>
                    <a:cubicBezTo>
                      <a:pt x="51568" y="33438"/>
                      <a:pt x="29172" y="53639"/>
                      <a:pt x="878" y="54266"/>
                    </a:cubicBezTo>
                    <a:cubicBezTo>
                      <a:pt x="564" y="54266"/>
                      <a:pt x="314" y="54266"/>
                      <a:pt x="0" y="54266"/>
                    </a:cubicBezTo>
                    <a:close/>
                  </a:path>
                </a:pathLst>
              </a:custGeom>
              <a:solidFill>
                <a:srgbClr val="000000"/>
              </a:solidFill>
              <a:ln w="0" cap="flat">
                <a:noFill/>
                <a:prstDash val="solid"/>
                <a:miter/>
              </a:ln>
            </p:spPr>
            <p:txBody>
              <a:bodyPr rtlCol="0" anchor="ctr"/>
              <a:lstStyle/>
              <a:p>
                <a:endParaRPr lang="en-US" noProof="0" dirty="0"/>
              </a:p>
            </p:txBody>
          </p:sp>
          <p:sp>
            <p:nvSpPr>
              <p:cNvPr id="87" name="Serbest Form 46">
                <a:extLst>
                  <a:ext uri="{FF2B5EF4-FFF2-40B4-BE49-F238E27FC236}">
                    <a16:creationId xmlns:a16="http://schemas.microsoft.com/office/drawing/2014/main" id="{DDC6FB50-95BF-4526-CA08-82F91234B5CC}"/>
                  </a:ext>
                </a:extLst>
              </p:cNvPr>
              <p:cNvSpPr/>
              <p:nvPr/>
            </p:nvSpPr>
            <p:spPr>
              <a:xfrm>
                <a:off x="3245644" y="2538294"/>
                <a:ext cx="779472" cy="249394"/>
              </a:xfrm>
              <a:custGeom>
                <a:avLst/>
                <a:gdLst>
                  <a:gd name="connsiteX0" fmla="*/ 13758 w 779472"/>
                  <a:gd name="connsiteY0" fmla="*/ 76040 h 249394"/>
                  <a:gd name="connsiteX1" fmla="*/ 14385 w 779472"/>
                  <a:gd name="connsiteY1" fmla="*/ 76291 h 249394"/>
                  <a:gd name="connsiteX2" fmla="*/ 13758 w 779472"/>
                  <a:gd name="connsiteY2" fmla="*/ 76040 h 249394"/>
                  <a:gd name="connsiteX3" fmla="*/ 773356 w 779472"/>
                  <a:gd name="connsiteY3" fmla="*/ 71272 h 249394"/>
                  <a:gd name="connsiteX4" fmla="*/ 639416 w 779472"/>
                  <a:gd name="connsiteY4" fmla="*/ 19013 h 249394"/>
                  <a:gd name="connsiteX5" fmla="*/ 620470 w 779472"/>
                  <a:gd name="connsiteY5" fmla="*/ 11611 h 249394"/>
                  <a:gd name="connsiteX6" fmla="*/ 616079 w 779472"/>
                  <a:gd name="connsiteY6" fmla="*/ 26730 h 249394"/>
                  <a:gd name="connsiteX7" fmla="*/ 750019 w 779472"/>
                  <a:gd name="connsiteY7" fmla="*/ 78988 h 249394"/>
                  <a:gd name="connsiteX8" fmla="*/ 750395 w 779472"/>
                  <a:gd name="connsiteY8" fmla="*/ 79114 h 249394"/>
                  <a:gd name="connsiteX9" fmla="*/ 638413 w 779472"/>
                  <a:gd name="connsiteY9" fmla="*/ 127232 h 249394"/>
                  <a:gd name="connsiteX10" fmla="*/ 610056 w 779472"/>
                  <a:gd name="connsiteY10" fmla="*/ 139402 h 249394"/>
                  <a:gd name="connsiteX11" fmla="*/ 547760 w 779472"/>
                  <a:gd name="connsiteY11" fmla="*/ 108160 h 249394"/>
                  <a:gd name="connsiteX12" fmla="*/ 539416 w 779472"/>
                  <a:gd name="connsiteY12" fmla="*/ 121648 h 249394"/>
                  <a:gd name="connsiteX13" fmla="*/ 591047 w 779472"/>
                  <a:gd name="connsiteY13" fmla="*/ 147495 h 249394"/>
                  <a:gd name="connsiteX14" fmla="*/ 433582 w 779472"/>
                  <a:gd name="connsiteY14" fmla="*/ 215061 h 249394"/>
                  <a:gd name="connsiteX15" fmla="*/ 390671 w 779472"/>
                  <a:gd name="connsiteY15" fmla="*/ 233505 h 249394"/>
                  <a:gd name="connsiteX16" fmla="*/ 318776 w 779472"/>
                  <a:gd name="connsiteY16" fmla="*/ 204020 h 249394"/>
                  <a:gd name="connsiteX17" fmla="*/ 188036 w 779472"/>
                  <a:gd name="connsiteY17" fmla="*/ 150005 h 249394"/>
                  <a:gd name="connsiteX18" fmla="*/ 265389 w 779472"/>
                  <a:gd name="connsiteY18" fmla="*/ 120582 h 249394"/>
                  <a:gd name="connsiteX19" fmla="*/ 390859 w 779472"/>
                  <a:gd name="connsiteY19" fmla="*/ 72840 h 249394"/>
                  <a:gd name="connsiteX20" fmla="*/ 441737 w 779472"/>
                  <a:gd name="connsiteY20" fmla="*/ 91034 h 249394"/>
                  <a:gd name="connsiteX21" fmla="*/ 446129 w 779472"/>
                  <a:gd name="connsiteY21" fmla="*/ 75914 h 249394"/>
                  <a:gd name="connsiteX22" fmla="*/ 413569 w 779472"/>
                  <a:gd name="connsiteY22" fmla="*/ 64245 h 249394"/>
                  <a:gd name="connsiteX23" fmla="*/ 446129 w 779472"/>
                  <a:gd name="connsiteY23" fmla="*/ 51824 h 249394"/>
                  <a:gd name="connsiteX24" fmla="*/ 441737 w 779472"/>
                  <a:gd name="connsiteY24" fmla="*/ 36705 h 249394"/>
                  <a:gd name="connsiteX25" fmla="*/ 390671 w 779472"/>
                  <a:gd name="connsiteY25" fmla="*/ 56090 h 249394"/>
                  <a:gd name="connsiteX26" fmla="*/ 323168 w 779472"/>
                  <a:gd name="connsiteY26" fmla="*/ 31937 h 249394"/>
                  <a:gd name="connsiteX27" fmla="*/ 318776 w 779472"/>
                  <a:gd name="connsiteY27" fmla="*/ 47056 h 249394"/>
                  <a:gd name="connsiteX28" fmla="*/ 368023 w 779472"/>
                  <a:gd name="connsiteY28" fmla="*/ 64685 h 249394"/>
                  <a:gd name="connsiteX29" fmla="*/ 350081 w 779472"/>
                  <a:gd name="connsiteY29" fmla="*/ 71523 h 249394"/>
                  <a:gd name="connsiteX30" fmla="*/ 202842 w 779472"/>
                  <a:gd name="connsiteY30" fmla="*/ 127545 h 249394"/>
                  <a:gd name="connsiteX31" fmla="*/ 169090 w 779472"/>
                  <a:gd name="connsiteY31" fmla="*/ 140406 h 249394"/>
                  <a:gd name="connsiteX32" fmla="*/ 167083 w 779472"/>
                  <a:gd name="connsiteY32" fmla="*/ 141473 h 249394"/>
                  <a:gd name="connsiteX33" fmla="*/ 161311 w 779472"/>
                  <a:gd name="connsiteY33" fmla="*/ 139089 h 249394"/>
                  <a:gd name="connsiteX34" fmla="*/ 32703 w 779472"/>
                  <a:gd name="connsiteY34" fmla="*/ 84823 h 249394"/>
                  <a:gd name="connsiteX35" fmla="*/ 28375 w 779472"/>
                  <a:gd name="connsiteY35" fmla="*/ 82878 h 249394"/>
                  <a:gd name="connsiteX36" fmla="*/ 28626 w 779472"/>
                  <a:gd name="connsiteY36" fmla="*/ 82752 h 249394"/>
                  <a:gd name="connsiteX37" fmla="*/ 61562 w 779472"/>
                  <a:gd name="connsiteY37" fmla="*/ 70080 h 249394"/>
                  <a:gd name="connsiteX38" fmla="*/ 198889 w 779472"/>
                  <a:gd name="connsiteY38" fmla="*/ 16880 h 249394"/>
                  <a:gd name="connsiteX39" fmla="*/ 201775 w 779472"/>
                  <a:gd name="connsiteY39" fmla="*/ 15751 h 249394"/>
                  <a:gd name="connsiteX40" fmla="*/ 197383 w 779472"/>
                  <a:gd name="connsiteY40" fmla="*/ 632 h 249394"/>
                  <a:gd name="connsiteX41" fmla="*/ 99830 w 779472"/>
                  <a:gd name="connsiteY41" fmla="*/ 38461 h 249394"/>
                  <a:gd name="connsiteX42" fmla="*/ 34209 w 779472"/>
                  <a:gd name="connsiteY42" fmla="*/ 63806 h 249394"/>
                  <a:gd name="connsiteX43" fmla="*/ 13381 w 779472"/>
                  <a:gd name="connsiteY43" fmla="*/ 71774 h 249394"/>
                  <a:gd name="connsiteX44" fmla="*/ 1336 w 779472"/>
                  <a:gd name="connsiteY44" fmla="*/ 78047 h 249394"/>
                  <a:gd name="connsiteX45" fmla="*/ 15953 w 779472"/>
                  <a:gd name="connsiteY45" fmla="*/ 94547 h 249394"/>
                  <a:gd name="connsiteX46" fmla="*/ 55100 w 779472"/>
                  <a:gd name="connsiteY46" fmla="*/ 111485 h 249394"/>
                  <a:gd name="connsiteX47" fmla="*/ 180696 w 779472"/>
                  <a:gd name="connsiteY47" fmla="*/ 164057 h 249394"/>
                  <a:gd name="connsiteX48" fmla="*/ 385150 w 779472"/>
                  <a:gd name="connsiteY48" fmla="*/ 248311 h 249394"/>
                  <a:gd name="connsiteX49" fmla="*/ 401211 w 779472"/>
                  <a:gd name="connsiteY49" fmla="*/ 246115 h 249394"/>
                  <a:gd name="connsiteX50" fmla="*/ 434962 w 779472"/>
                  <a:gd name="connsiteY50" fmla="*/ 231749 h 249394"/>
                  <a:gd name="connsiteX51" fmla="*/ 555100 w 779472"/>
                  <a:gd name="connsiteY51" fmla="*/ 180180 h 249394"/>
                  <a:gd name="connsiteX52" fmla="*/ 771286 w 779472"/>
                  <a:gd name="connsiteY52" fmla="*/ 87332 h 249394"/>
                  <a:gd name="connsiteX53" fmla="*/ 775363 w 779472"/>
                  <a:gd name="connsiteY53" fmla="*/ 85576 h 249394"/>
                  <a:gd name="connsiteX54" fmla="*/ 773356 w 779472"/>
                  <a:gd name="connsiteY54" fmla="*/ 71335 h 24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779472" h="249394">
                    <a:moveTo>
                      <a:pt x="13758" y="76040"/>
                    </a:moveTo>
                    <a:cubicBezTo>
                      <a:pt x="12377" y="75726"/>
                      <a:pt x="13883" y="75663"/>
                      <a:pt x="14385" y="76291"/>
                    </a:cubicBezTo>
                    <a:cubicBezTo>
                      <a:pt x="14197" y="76228"/>
                      <a:pt x="13946" y="76102"/>
                      <a:pt x="13758" y="76040"/>
                    </a:cubicBezTo>
                    <a:close/>
                    <a:moveTo>
                      <a:pt x="773356" y="71272"/>
                    </a:moveTo>
                    <a:lnTo>
                      <a:pt x="639416" y="19013"/>
                    </a:lnTo>
                    <a:lnTo>
                      <a:pt x="620470" y="11611"/>
                    </a:lnTo>
                    <a:cubicBezTo>
                      <a:pt x="610621" y="7784"/>
                      <a:pt x="606229" y="22966"/>
                      <a:pt x="616079" y="26730"/>
                    </a:cubicBezTo>
                    <a:lnTo>
                      <a:pt x="750019" y="78988"/>
                    </a:lnTo>
                    <a:lnTo>
                      <a:pt x="750395" y="79114"/>
                    </a:lnTo>
                    <a:lnTo>
                      <a:pt x="638413" y="127232"/>
                    </a:lnTo>
                    <a:lnTo>
                      <a:pt x="610056" y="139402"/>
                    </a:lnTo>
                    <a:lnTo>
                      <a:pt x="547760" y="108160"/>
                    </a:lnTo>
                    <a:cubicBezTo>
                      <a:pt x="538350" y="103455"/>
                      <a:pt x="529943" y="116943"/>
                      <a:pt x="539416" y="121648"/>
                    </a:cubicBezTo>
                    <a:lnTo>
                      <a:pt x="591047" y="147495"/>
                    </a:lnTo>
                    <a:lnTo>
                      <a:pt x="433582" y="215061"/>
                    </a:lnTo>
                    <a:lnTo>
                      <a:pt x="390671" y="233505"/>
                    </a:lnTo>
                    <a:cubicBezTo>
                      <a:pt x="366706" y="223719"/>
                      <a:pt x="342741" y="213869"/>
                      <a:pt x="318776" y="204020"/>
                    </a:cubicBezTo>
                    <a:cubicBezTo>
                      <a:pt x="275175" y="186077"/>
                      <a:pt x="231574" y="168072"/>
                      <a:pt x="188036" y="150005"/>
                    </a:cubicBezTo>
                    <a:lnTo>
                      <a:pt x="265389" y="120582"/>
                    </a:lnTo>
                    <a:lnTo>
                      <a:pt x="390859" y="72840"/>
                    </a:lnTo>
                    <a:lnTo>
                      <a:pt x="441737" y="91034"/>
                    </a:lnTo>
                    <a:cubicBezTo>
                      <a:pt x="451775" y="94609"/>
                      <a:pt x="455978" y="79490"/>
                      <a:pt x="446129" y="75914"/>
                    </a:cubicBezTo>
                    <a:lnTo>
                      <a:pt x="413569" y="64245"/>
                    </a:lnTo>
                    <a:lnTo>
                      <a:pt x="446129" y="51824"/>
                    </a:lnTo>
                    <a:cubicBezTo>
                      <a:pt x="455916" y="48123"/>
                      <a:pt x="451650" y="32941"/>
                      <a:pt x="441737" y="36705"/>
                    </a:cubicBezTo>
                    <a:lnTo>
                      <a:pt x="390671" y="56090"/>
                    </a:lnTo>
                    <a:lnTo>
                      <a:pt x="323168" y="31937"/>
                    </a:lnTo>
                    <a:cubicBezTo>
                      <a:pt x="313130" y="28361"/>
                      <a:pt x="308927" y="43480"/>
                      <a:pt x="318776" y="47056"/>
                    </a:cubicBezTo>
                    <a:lnTo>
                      <a:pt x="368023" y="64685"/>
                    </a:lnTo>
                    <a:lnTo>
                      <a:pt x="350081" y="71523"/>
                    </a:lnTo>
                    <a:lnTo>
                      <a:pt x="202842" y="127545"/>
                    </a:lnTo>
                    <a:lnTo>
                      <a:pt x="169090" y="140406"/>
                    </a:lnTo>
                    <a:cubicBezTo>
                      <a:pt x="168400" y="140657"/>
                      <a:pt x="167710" y="141034"/>
                      <a:pt x="167083" y="141473"/>
                    </a:cubicBezTo>
                    <a:lnTo>
                      <a:pt x="161311" y="139089"/>
                    </a:lnTo>
                    <a:cubicBezTo>
                      <a:pt x="118337" y="121209"/>
                      <a:pt x="75238" y="103518"/>
                      <a:pt x="32703" y="84823"/>
                    </a:cubicBezTo>
                    <a:lnTo>
                      <a:pt x="28375" y="82878"/>
                    </a:lnTo>
                    <a:lnTo>
                      <a:pt x="28626" y="82752"/>
                    </a:lnTo>
                    <a:lnTo>
                      <a:pt x="61562" y="70080"/>
                    </a:lnTo>
                    <a:cubicBezTo>
                      <a:pt x="107358" y="52389"/>
                      <a:pt x="153155" y="34634"/>
                      <a:pt x="198889" y="16880"/>
                    </a:cubicBezTo>
                    <a:lnTo>
                      <a:pt x="201775" y="15751"/>
                    </a:lnTo>
                    <a:cubicBezTo>
                      <a:pt x="211499" y="11924"/>
                      <a:pt x="207296" y="-3258"/>
                      <a:pt x="197383" y="632"/>
                    </a:cubicBezTo>
                    <a:cubicBezTo>
                      <a:pt x="164887" y="13242"/>
                      <a:pt x="132390" y="25851"/>
                      <a:pt x="99830" y="38461"/>
                    </a:cubicBezTo>
                    <a:cubicBezTo>
                      <a:pt x="77936" y="46931"/>
                      <a:pt x="56041" y="55400"/>
                      <a:pt x="34209" y="63806"/>
                    </a:cubicBezTo>
                    <a:cubicBezTo>
                      <a:pt x="27245" y="66504"/>
                      <a:pt x="20345" y="69139"/>
                      <a:pt x="13381" y="71774"/>
                    </a:cubicBezTo>
                    <a:cubicBezTo>
                      <a:pt x="9554" y="73217"/>
                      <a:pt x="3469" y="74534"/>
                      <a:pt x="1336" y="78047"/>
                    </a:cubicBezTo>
                    <a:cubicBezTo>
                      <a:pt x="-4373" y="87269"/>
                      <a:pt x="9680" y="91724"/>
                      <a:pt x="15953" y="94547"/>
                    </a:cubicBezTo>
                    <a:cubicBezTo>
                      <a:pt x="28939" y="100318"/>
                      <a:pt x="41988" y="105965"/>
                      <a:pt x="55100" y="111485"/>
                    </a:cubicBezTo>
                    <a:cubicBezTo>
                      <a:pt x="96882" y="129239"/>
                      <a:pt x="138789" y="146680"/>
                      <a:pt x="180696" y="164057"/>
                    </a:cubicBezTo>
                    <a:cubicBezTo>
                      <a:pt x="248764" y="192288"/>
                      <a:pt x="316832" y="220582"/>
                      <a:pt x="385150" y="248311"/>
                    </a:cubicBezTo>
                    <a:cubicBezTo>
                      <a:pt x="391424" y="250820"/>
                      <a:pt x="395627" y="248499"/>
                      <a:pt x="401211" y="246115"/>
                    </a:cubicBezTo>
                    <a:lnTo>
                      <a:pt x="434962" y="231749"/>
                    </a:lnTo>
                    <a:lnTo>
                      <a:pt x="555100" y="180180"/>
                    </a:lnTo>
                    <a:lnTo>
                      <a:pt x="771286" y="87332"/>
                    </a:lnTo>
                    <a:lnTo>
                      <a:pt x="775363" y="85576"/>
                    </a:lnTo>
                    <a:cubicBezTo>
                      <a:pt x="782704" y="82501"/>
                      <a:pt x="779065" y="73593"/>
                      <a:pt x="773356" y="71335"/>
                    </a:cubicBezTo>
                    <a:close/>
                  </a:path>
                </a:pathLst>
              </a:custGeom>
              <a:solidFill>
                <a:srgbClr val="000000"/>
              </a:solidFill>
              <a:ln w="0" cap="flat">
                <a:noFill/>
                <a:prstDash val="solid"/>
                <a:miter/>
              </a:ln>
            </p:spPr>
            <p:txBody>
              <a:bodyPr rtlCol="0" anchor="ctr"/>
              <a:lstStyle/>
              <a:p>
                <a:endParaRPr lang="en-US" noProof="0" dirty="0"/>
              </a:p>
            </p:txBody>
          </p:sp>
          <p:sp>
            <p:nvSpPr>
              <p:cNvPr id="88" name="Serbest Form 47">
                <a:extLst>
                  <a:ext uri="{FF2B5EF4-FFF2-40B4-BE49-F238E27FC236}">
                    <a16:creationId xmlns:a16="http://schemas.microsoft.com/office/drawing/2014/main" id="{D2824988-D075-C9EE-9D7E-C3D1B955D282}"/>
                  </a:ext>
                </a:extLst>
              </p:cNvPr>
              <p:cNvSpPr/>
              <p:nvPr/>
            </p:nvSpPr>
            <p:spPr>
              <a:xfrm>
                <a:off x="3557439" y="2444798"/>
                <a:ext cx="124694" cy="62340"/>
              </a:xfrm>
              <a:custGeom>
                <a:avLst/>
                <a:gdLst>
                  <a:gd name="connsiteX0" fmla="*/ 12691 w 124694"/>
                  <a:gd name="connsiteY0" fmla="*/ 61316 h 62340"/>
                  <a:gd name="connsiteX1" fmla="*/ 80947 w 124694"/>
                  <a:gd name="connsiteY1" fmla="*/ 22483 h 62340"/>
                  <a:gd name="connsiteX2" fmla="*/ 112252 w 124694"/>
                  <a:gd name="connsiteY2" fmla="*/ 46072 h 62340"/>
                  <a:gd name="connsiteX3" fmla="*/ 120659 w 124694"/>
                  <a:gd name="connsiteY3" fmla="*/ 27314 h 62340"/>
                  <a:gd name="connsiteX4" fmla="*/ 90985 w 124694"/>
                  <a:gd name="connsiteY4" fmla="*/ 4917 h 62340"/>
                  <a:gd name="connsiteX5" fmla="*/ 77371 w 124694"/>
                  <a:gd name="connsiteY5" fmla="*/ 1028 h 62340"/>
                  <a:gd name="connsiteX6" fmla="*/ 68714 w 124694"/>
                  <a:gd name="connsiteY6" fmla="*/ 5921 h 62340"/>
                  <a:gd name="connsiteX7" fmla="*/ 4347 w 124694"/>
                  <a:gd name="connsiteY7" fmla="*/ 42559 h 62340"/>
                  <a:gd name="connsiteX8" fmla="*/ 12691 w 124694"/>
                  <a:gd name="connsiteY8" fmla="*/ 61316 h 62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694" h="62340">
                    <a:moveTo>
                      <a:pt x="12691" y="61316"/>
                    </a:moveTo>
                    <a:lnTo>
                      <a:pt x="80947" y="22483"/>
                    </a:lnTo>
                    <a:lnTo>
                      <a:pt x="112252" y="46072"/>
                    </a:lnTo>
                    <a:cubicBezTo>
                      <a:pt x="121537" y="53098"/>
                      <a:pt x="129943" y="34215"/>
                      <a:pt x="120659" y="27314"/>
                    </a:cubicBezTo>
                    <a:lnTo>
                      <a:pt x="90985" y="4917"/>
                    </a:lnTo>
                    <a:cubicBezTo>
                      <a:pt x="86280" y="1404"/>
                      <a:pt x="83143" y="-1670"/>
                      <a:pt x="77371" y="1028"/>
                    </a:cubicBezTo>
                    <a:cubicBezTo>
                      <a:pt x="74423" y="2408"/>
                      <a:pt x="71600" y="4353"/>
                      <a:pt x="68714" y="5921"/>
                    </a:cubicBezTo>
                    <a:lnTo>
                      <a:pt x="4347" y="42559"/>
                    </a:lnTo>
                    <a:cubicBezTo>
                      <a:pt x="-5439" y="48079"/>
                      <a:pt x="3030" y="66900"/>
                      <a:pt x="12691" y="61316"/>
                    </a:cubicBezTo>
                    <a:close/>
                  </a:path>
                </a:pathLst>
              </a:custGeom>
              <a:solidFill>
                <a:srgbClr val="000000"/>
              </a:solidFill>
              <a:ln w="0" cap="flat">
                <a:noFill/>
                <a:prstDash val="solid"/>
                <a:miter/>
              </a:ln>
            </p:spPr>
            <p:txBody>
              <a:bodyPr rtlCol="0" anchor="ctr"/>
              <a:lstStyle/>
              <a:p>
                <a:endParaRPr lang="en-US" noProof="0" dirty="0"/>
              </a:p>
            </p:txBody>
          </p:sp>
          <p:sp>
            <p:nvSpPr>
              <p:cNvPr id="89" name="Serbest Form 48">
                <a:extLst>
                  <a:ext uri="{FF2B5EF4-FFF2-40B4-BE49-F238E27FC236}">
                    <a16:creationId xmlns:a16="http://schemas.microsoft.com/office/drawing/2014/main" id="{AC0EAEA9-8F51-5D43-7FF5-6975F255D787}"/>
                  </a:ext>
                </a:extLst>
              </p:cNvPr>
              <p:cNvSpPr/>
              <p:nvPr/>
            </p:nvSpPr>
            <p:spPr>
              <a:xfrm>
                <a:off x="3744471" y="2320042"/>
                <a:ext cx="62358" cy="62358"/>
              </a:xfrm>
              <a:custGeom>
                <a:avLst/>
                <a:gdLst>
                  <a:gd name="connsiteX0" fmla="*/ 18381 w 62358"/>
                  <a:gd name="connsiteY0" fmla="*/ 31179 h 62358"/>
                  <a:gd name="connsiteX1" fmla="*/ 31242 w 62358"/>
                  <a:gd name="connsiteY1" fmla="*/ 18319 h 62358"/>
                  <a:gd name="connsiteX2" fmla="*/ 44103 w 62358"/>
                  <a:gd name="connsiteY2" fmla="*/ 31179 h 62358"/>
                  <a:gd name="connsiteX3" fmla="*/ 31242 w 62358"/>
                  <a:gd name="connsiteY3" fmla="*/ 44040 h 62358"/>
                  <a:gd name="connsiteX4" fmla="*/ 18381 w 62358"/>
                  <a:gd name="connsiteY4" fmla="*/ 31179 h 62358"/>
                  <a:gd name="connsiteX5" fmla="*/ 62359 w 62358"/>
                  <a:gd name="connsiteY5" fmla="*/ 31179 h 62358"/>
                  <a:gd name="connsiteX6" fmla="*/ 31179 w 62358"/>
                  <a:gd name="connsiteY6" fmla="*/ 0 h 62358"/>
                  <a:gd name="connsiteX7" fmla="*/ 0 w 62358"/>
                  <a:gd name="connsiteY7" fmla="*/ 31179 h 62358"/>
                  <a:gd name="connsiteX8" fmla="*/ 31179 w 62358"/>
                  <a:gd name="connsiteY8" fmla="*/ 62359 h 62358"/>
                  <a:gd name="connsiteX9" fmla="*/ 62359 w 62358"/>
                  <a:gd name="connsiteY9" fmla="*/ 31179 h 6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358" h="62358">
                    <a:moveTo>
                      <a:pt x="18381" y="31179"/>
                    </a:moveTo>
                    <a:cubicBezTo>
                      <a:pt x="18381" y="24090"/>
                      <a:pt x="24153" y="18319"/>
                      <a:pt x="31242" y="18319"/>
                    </a:cubicBezTo>
                    <a:cubicBezTo>
                      <a:pt x="38331" y="18319"/>
                      <a:pt x="44103" y="24090"/>
                      <a:pt x="44103" y="31179"/>
                    </a:cubicBezTo>
                    <a:cubicBezTo>
                      <a:pt x="44103" y="38269"/>
                      <a:pt x="38331" y="44040"/>
                      <a:pt x="31242" y="44040"/>
                    </a:cubicBezTo>
                    <a:cubicBezTo>
                      <a:pt x="24153" y="44040"/>
                      <a:pt x="18444" y="38269"/>
                      <a:pt x="18381" y="31179"/>
                    </a:cubicBezTo>
                    <a:close/>
                    <a:moveTo>
                      <a:pt x="62359" y="31179"/>
                    </a:moveTo>
                    <a:cubicBezTo>
                      <a:pt x="62359" y="13927"/>
                      <a:pt x="48369" y="0"/>
                      <a:pt x="31179" y="0"/>
                    </a:cubicBezTo>
                    <a:cubicBezTo>
                      <a:pt x="13990" y="0"/>
                      <a:pt x="0" y="13990"/>
                      <a:pt x="0" y="31179"/>
                    </a:cubicBezTo>
                    <a:cubicBezTo>
                      <a:pt x="0" y="48369"/>
                      <a:pt x="13990" y="62359"/>
                      <a:pt x="31179" y="62359"/>
                    </a:cubicBezTo>
                    <a:cubicBezTo>
                      <a:pt x="48369" y="62359"/>
                      <a:pt x="62359" y="48369"/>
                      <a:pt x="62359" y="31179"/>
                    </a:cubicBezTo>
                    <a:close/>
                  </a:path>
                </a:pathLst>
              </a:custGeom>
              <a:solidFill>
                <a:srgbClr val="000000"/>
              </a:solidFill>
              <a:ln w="0" cap="flat">
                <a:noFill/>
                <a:prstDash val="solid"/>
                <a:miter/>
              </a:ln>
            </p:spPr>
            <p:txBody>
              <a:bodyPr rtlCol="0" anchor="ctr"/>
              <a:lstStyle/>
              <a:p>
                <a:endParaRPr lang="en-US" noProof="0" dirty="0"/>
              </a:p>
            </p:txBody>
          </p:sp>
          <p:sp>
            <p:nvSpPr>
              <p:cNvPr id="90" name="Serbest Form 49">
                <a:extLst>
                  <a:ext uri="{FF2B5EF4-FFF2-40B4-BE49-F238E27FC236}">
                    <a16:creationId xmlns:a16="http://schemas.microsoft.com/office/drawing/2014/main" id="{C7E552FD-ECE4-46A6-439E-49C028678118}"/>
                  </a:ext>
                </a:extLst>
              </p:cNvPr>
              <p:cNvSpPr/>
              <p:nvPr/>
            </p:nvSpPr>
            <p:spPr>
              <a:xfrm>
                <a:off x="3495036" y="2507056"/>
                <a:ext cx="62358" cy="62358"/>
              </a:xfrm>
              <a:custGeom>
                <a:avLst/>
                <a:gdLst>
                  <a:gd name="connsiteX0" fmla="*/ 44040 w 62358"/>
                  <a:gd name="connsiteY0" fmla="*/ 31179 h 62358"/>
                  <a:gd name="connsiteX1" fmla="*/ 31242 w 62358"/>
                  <a:gd name="connsiteY1" fmla="*/ 44040 h 62358"/>
                  <a:gd name="connsiteX2" fmla="*/ 18381 w 62358"/>
                  <a:gd name="connsiteY2" fmla="*/ 31242 h 62358"/>
                  <a:gd name="connsiteX3" fmla="*/ 31179 w 62358"/>
                  <a:gd name="connsiteY3" fmla="*/ 18382 h 62358"/>
                  <a:gd name="connsiteX4" fmla="*/ 31179 w 62358"/>
                  <a:gd name="connsiteY4" fmla="*/ 18382 h 62358"/>
                  <a:gd name="connsiteX5" fmla="*/ 43977 w 62358"/>
                  <a:gd name="connsiteY5" fmla="*/ 31179 h 62358"/>
                  <a:gd name="connsiteX6" fmla="*/ 0 w 62358"/>
                  <a:gd name="connsiteY6" fmla="*/ 31179 h 62358"/>
                  <a:gd name="connsiteX7" fmla="*/ 31179 w 62358"/>
                  <a:gd name="connsiteY7" fmla="*/ 62359 h 62358"/>
                  <a:gd name="connsiteX8" fmla="*/ 62359 w 62358"/>
                  <a:gd name="connsiteY8" fmla="*/ 31179 h 62358"/>
                  <a:gd name="connsiteX9" fmla="*/ 31179 w 62358"/>
                  <a:gd name="connsiteY9" fmla="*/ 0 h 62358"/>
                  <a:gd name="connsiteX10" fmla="*/ 31179 w 62358"/>
                  <a:gd name="connsiteY10" fmla="*/ 0 h 62358"/>
                  <a:gd name="connsiteX11" fmla="*/ 0 w 62358"/>
                  <a:gd name="connsiteY11" fmla="*/ 31179 h 6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358" h="62358">
                    <a:moveTo>
                      <a:pt x="44040" y="31179"/>
                    </a:moveTo>
                    <a:cubicBezTo>
                      <a:pt x="44040" y="38269"/>
                      <a:pt x="38331" y="44040"/>
                      <a:pt x="31242" y="44040"/>
                    </a:cubicBezTo>
                    <a:cubicBezTo>
                      <a:pt x="24153" y="44040"/>
                      <a:pt x="18381" y="38331"/>
                      <a:pt x="18381" y="31242"/>
                    </a:cubicBezTo>
                    <a:cubicBezTo>
                      <a:pt x="18381" y="24153"/>
                      <a:pt x="24090" y="18382"/>
                      <a:pt x="31179" y="18382"/>
                    </a:cubicBezTo>
                    <a:lnTo>
                      <a:pt x="31179" y="18382"/>
                    </a:lnTo>
                    <a:cubicBezTo>
                      <a:pt x="38268" y="18382"/>
                      <a:pt x="43977" y="24153"/>
                      <a:pt x="43977" y="31179"/>
                    </a:cubicBezTo>
                    <a:close/>
                    <a:moveTo>
                      <a:pt x="0" y="31179"/>
                    </a:moveTo>
                    <a:cubicBezTo>
                      <a:pt x="0" y="48432"/>
                      <a:pt x="13927" y="62359"/>
                      <a:pt x="31179" y="62359"/>
                    </a:cubicBezTo>
                    <a:cubicBezTo>
                      <a:pt x="48369" y="62359"/>
                      <a:pt x="62359" y="48432"/>
                      <a:pt x="62359" y="31179"/>
                    </a:cubicBezTo>
                    <a:cubicBezTo>
                      <a:pt x="62359" y="13927"/>
                      <a:pt x="48431" y="0"/>
                      <a:pt x="31179" y="0"/>
                    </a:cubicBezTo>
                    <a:lnTo>
                      <a:pt x="31179" y="0"/>
                    </a:lnTo>
                    <a:cubicBezTo>
                      <a:pt x="13990" y="0"/>
                      <a:pt x="0" y="13927"/>
                      <a:pt x="0" y="31179"/>
                    </a:cubicBezTo>
                    <a:close/>
                  </a:path>
                </a:pathLst>
              </a:custGeom>
              <a:solidFill>
                <a:srgbClr val="000000"/>
              </a:solidFill>
              <a:ln w="0" cap="flat">
                <a:noFill/>
                <a:prstDash val="solid"/>
                <a:miter/>
              </a:ln>
            </p:spPr>
            <p:txBody>
              <a:bodyPr rtlCol="0" anchor="ctr"/>
              <a:lstStyle/>
              <a:p>
                <a:endParaRPr lang="en-US" noProof="0" dirty="0"/>
              </a:p>
            </p:txBody>
          </p:sp>
          <p:sp>
            <p:nvSpPr>
              <p:cNvPr id="91" name="Serbest Form 50">
                <a:extLst>
                  <a:ext uri="{FF2B5EF4-FFF2-40B4-BE49-F238E27FC236}">
                    <a16:creationId xmlns:a16="http://schemas.microsoft.com/office/drawing/2014/main" id="{4E11E68A-A4FA-059D-127B-05E354D1CB5B}"/>
                  </a:ext>
                </a:extLst>
              </p:cNvPr>
              <p:cNvSpPr/>
              <p:nvPr/>
            </p:nvSpPr>
            <p:spPr>
              <a:xfrm>
                <a:off x="3619816" y="2631836"/>
                <a:ext cx="62358" cy="62358"/>
              </a:xfrm>
              <a:custGeom>
                <a:avLst/>
                <a:gdLst>
                  <a:gd name="connsiteX0" fmla="*/ 31179 w 62358"/>
                  <a:gd name="connsiteY0" fmla="*/ 43977 h 62358"/>
                  <a:gd name="connsiteX1" fmla="*/ 18319 w 62358"/>
                  <a:gd name="connsiteY1" fmla="*/ 31117 h 62358"/>
                  <a:gd name="connsiteX2" fmla="*/ 31179 w 62358"/>
                  <a:gd name="connsiteY2" fmla="*/ 18256 h 62358"/>
                  <a:gd name="connsiteX3" fmla="*/ 44040 w 62358"/>
                  <a:gd name="connsiteY3" fmla="*/ 31117 h 62358"/>
                  <a:gd name="connsiteX4" fmla="*/ 31179 w 62358"/>
                  <a:gd name="connsiteY4" fmla="*/ 43977 h 62358"/>
                  <a:gd name="connsiteX5" fmla="*/ 31179 w 62358"/>
                  <a:gd name="connsiteY5" fmla="*/ 0 h 62358"/>
                  <a:gd name="connsiteX6" fmla="*/ 0 w 62358"/>
                  <a:gd name="connsiteY6" fmla="*/ 31179 h 62358"/>
                  <a:gd name="connsiteX7" fmla="*/ 31179 w 62358"/>
                  <a:gd name="connsiteY7" fmla="*/ 62359 h 62358"/>
                  <a:gd name="connsiteX8" fmla="*/ 62359 w 62358"/>
                  <a:gd name="connsiteY8" fmla="*/ 31179 h 62358"/>
                  <a:gd name="connsiteX9" fmla="*/ 62359 w 62358"/>
                  <a:gd name="connsiteY9" fmla="*/ 31179 h 62358"/>
                  <a:gd name="connsiteX10" fmla="*/ 31179 w 62358"/>
                  <a:gd name="connsiteY10" fmla="*/ 0 h 6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358" h="62358">
                    <a:moveTo>
                      <a:pt x="31179" y="43977"/>
                    </a:moveTo>
                    <a:cubicBezTo>
                      <a:pt x="24090" y="43977"/>
                      <a:pt x="18319" y="38206"/>
                      <a:pt x="18319" y="31117"/>
                    </a:cubicBezTo>
                    <a:cubicBezTo>
                      <a:pt x="18319" y="24028"/>
                      <a:pt x="24090" y="18256"/>
                      <a:pt x="31179" y="18256"/>
                    </a:cubicBezTo>
                    <a:cubicBezTo>
                      <a:pt x="38268" y="18256"/>
                      <a:pt x="44040" y="24028"/>
                      <a:pt x="44040" y="31117"/>
                    </a:cubicBezTo>
                    <a:cubicBezTo>
                      <a:pt x="44040" y="38206"/>
                      <a:pt x="38268" y="43977"/>
                      <a:pt x="31179" y="43977"/>
                    </a:cubicBezTo>
                    <a:close/>
                    <a:moveTo>
                      <a:pt x="31179" y="0"/>
                    </a:moveTo>
                    <a:cubicBezTo>
                      <a:pt x="13927" y="0"/>
                      <a:pt x="0" y="13927"/>
                      <a:pt x="0" y="31179"/>
                    </a:cubicBezTo>
                    <a:cubicBezTo>
                      <a:pt x="0" y="48369"/>
                      <a:pt x="13927" y="62359"/>
                      <a:pt x="31179" y="62359"/>
                    </a:cubicBezTo>
                    <a:cubicBezTo>
                      <a:pt x="48369" y="62359"/>
                      <a:pt x="62359" y="48432"/>
                      <a:pt x="62359" y="31179"/>
                    </a:cubicBezTo>
                    <a:lnTo>
                      <a:pt x="62359" y="31179"/>
                    </a:lnTo>
                    <a:cubicBezTo>
                      <a:pt x="62359" y="13927"/>
                      <a:pt x="48369" y="0"/>
                      <a:pt x="31179" y="0"/>
                    </a:cubicBezTo>
                    <a:close/>
                  </a:path>
                </a:pathLst>
              </a:custGeom>
              <a:solidFill>
                <a:srgbClr val="000000"/>
              </a:solidFill>
              <a:ln w="0" cap="flat">
                <a:noFill/>
                <a:prstDash val="solid"/>
                <a:miter/>
              </a:ln>
            </p:spPr>
            <p:txBody>
              <a:bodyPr rtlCol="0" anchor="ctr"/>
              <a:lstStyle/>
              <a:p>
                <a:endParaRPr lang="en-US" noProof="0" dirty="0"/>
              </a:p>
            </p:txBody>
          </p:sp>
          <p:sp>
            <p:nvSpPr>
              <p:cNvPr id="92" name="Serbest Form 51">
                <a:extLst>
                  <a:ext uri="{FF2B5EF4-FFF2-40B4-BE49-F238E27FC236}">
                    <a16:creationId xmlns:a16="http://schemas.microsoft.com/office/drawing/2014/main" id="{E7F97303-4E08-44DF-2113-7E8CB898A007}"/>
                  </a:ext>
                </a:extLst>
              </p:cNvPr>
              <p:cNvSpPr/>
              <p:nvPr/>
            </p:nvSpPr>
            <p:spPr>
              <a:xfrm>
                <a:off x="3214483" y="1914709"/>
                <a:ext cx="810665" cy="249435"/>
              </a:xfrm>
              <a:custGeom>
                <a:avLst/>
                <a:gdLst>
                  <a:gd name="connsiteX0" fmla="*/ 428419 w 810665"/>
                  <a:gd name="connsiteY0" fmla="*/ 109097 h 249435"/>
                  <a:gd name="connsiteX1" fmla="*/ 665747 w 810665"/>
                  <a:gd name="connsiteY1" fmla="*/ 109097 h 249435"/>
                  <a:gd name="connsiteX2" fmla="*/ 665747 w 810665"/>
                  <a:gd name="connsiteY2" fmla="*/ 227039 h 249435"/>
                  <a:gd name="connsiteX3" fmla="*/ 428419 w 810665"/>
                  <a:gd name="connsiteY3" fmla="*/ 227039 h 249435"/>
                  <a:gd name="connsiteX4" fmla="*/ 428419 w 810665"/>
                  <a:gd name="connsiteY4" fmla="*/ 109097 h 249435"/>
                  <a:gd name="connsiteX5" fmla="*/ 408281 w 810665"/>
                  <a:gd name="connsiteY5" fmla="*/ 249436 h 249435"/>
                  <a:gd name="connsiteX6" fmla="*/ 685948 w 810665"/>
                  <a:gd name="connsiteY6" fmla="*/ 249436 h 249435"/>
                  <a:gd name="connsiteX7" fmla="*/ 685948 w 810665"/>
                  <a:gd name="connsiteY7" fmla="*/ 109159 h 249435"/>
                  <a:gd name="connsiteX8" fmla="*/ 810665 w 810665"/>
                  <a:gd name="connsiteY8" fmla="*/ 109159 h 249435"/>
                  <a:gd name="connsiteX9" fmla="*/ 810665 w 810665"/>
                  <a:gd name="connsiteY9" fmla="*/ 0 h 249435"/>
                  <a:gd name="connsiteX10" fmla="*/ 790527 w 810665"/>
                  <a:gd name="connsiteY10" fmla="*/ 0 h 249435"/>
                  <a:gd name="connsiteX11" fmla="*/ 790527 w 810665"/>
                  <a:gd name="connsiteY11" fmla="*/ 86826 h 249435"/>
                  <a:gd name="connsiteX12" fmla="*/ 0 w 810665"/>
                  <a:gd name="connsiteY12" fmla="*/ 86826 h 249435"/>
                  <a:gd name="connsiteX13" fmla="*/ 0 w 810665"/>
                  <a:gd name="connsiteY13" fmla="*/ 109159 h 249435"/>
                  <a:gd name="connsiteX14" fmla="*/ 408344 w 810665"/>
                  <a:gd name="connsiteY14" fmla="*/ 109159 h 249435"/>
                  <a:gd name="connsiteX15" fmla="*/ 408344 w 810665"/>
                  <a:gd name="connsiteY15" fmla="*/ 249436 h 24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0665" h="249435">
                    <a:moveTo>
                      <a:pt x="428419" y="109097"/>
                    </a:moveTo>
                    <a:lnTo>
                      <a:pt x="665747" y="109097"/>
                    </a:lnTo>
                    <a:lnTo>
                      <a:pt x="665747" y="227039"/>
                    </a:lnTo>
                    <a:lnTo>
                      <a:pt x="428419" y="227039"/>
                    </a:lnTo>
                    <a:lnTo>
                      <a:pt x="428419" y="109097"/>
                    </a:lnTo>
                    <a:close/>
                    <a:moveTo>
                      <a:pt x="408281" y="249436"/>
                    </a:moveTo>
                    <a:lnTo>
                      <a:pt x="685948" y="249436"/>
                    </a:lnTo>
                    <a:lnTo>
                      <a:pt x="685948" y="109159"/>
                    </a:lnTo>
                    <a:lnTo>
                      <a:pt x="810665" y="109159"/>
                    </a:lnTo>
                    <a:lnTo>
                      <a:pt x="810665" y="0"/>
                    </a:lnTo>
                    <a:lnTo>
                      <a:pt x="790527" y="0"/>
                    </a:lnTo>
                    <a:lnTo>
                      <a:pt x="790527" y="86826"/>
                    </a:lnTo>
                    <a:lnTo>
                      <a:pt x="0" y="86826"/>
                    </a:lnTo>
                    <a:lnTo>
                      <a:pt x="0" y="109159"/>
                    </a:lnTo>
                    <a:lnTo>
                      <a:pt x="408344" y="109159"/>
                    </a:lnTo>
                    <a:lnTo>
                      <a:pt x="408344" y="249436"/>
                    </a:lnTo>
                    <a:close/>
                  </a:path>
                </a:pathLst>
              </a:custGeom>
              <a:solidFill>
                <a:srgbClr val="000000"/>
              </a:solidFill>
              <a:ln w="0" cap="flat">
                <a:noFill/>
                <a:prstDash val="solid"/>
                <a:miter/>
              </a:ln>
            </p:spPr>
            <p:txBody>
              <a:bodyPr rtlCol="0" anchor="ctr"/>
              <a:lstStyle/>
              <a:p>
                <a:endParaRPr lang="en-US" noProof="0" dirty="0"/>
              </a:p>
            </p:txBody>
          </p:sp>
        </p:grpSp>
        <p:cxnSp>
          <p:nvCxnSpPr>
            <p:cNvPr id="16" name="Düz Bağlayıcı 15">
              <a:extLst>
                <a:ext uri="{FF2B5EF4-FFF2-40B4-BE49-F238E27FC236}">
                  <a16:creationId xmlns:a16="http://schemas.microsoft.com/office/drawing/2014/main" id="{F1FEC9FA-D1A6-A921-27F7-10C1C431A135}"/>
                </a:ext>
              </a:extLst>
            </p:cNvPr>
            <p:cNvCxnSpPr>
              <a:cxnSpLocks/>
            </p:cNvCxnSpPr>
            <p:nvPr/>
          </p:nvCxnSpPr>
          <p:spPr>
            <a:xfrm flipH="1" flipV="1">
              <a:off x="1429983" y="2168121"/>
              <a:ext cx="2864322" cy="0"/>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3" name="TextBox 214">
              <a:extLst>
                <a:ext uri="{FF2B5EF4-FFF2-40B4-BE49-F238E27FC236}">
                  <a16:creationId xmlns:a16="http://schemas.microsoft.com/office/drawing/2014/main" id="{246E58DF-3527-2541-69BC-033F7BB56078}"/>
                </a:ext>
              </a:extLst>
            </p:cNvPr>
            <p:cNvSpPr txBox="1"/>
            <p:nvPr/>
          </p:nvSpPr>
          <p:spPr>
            <a:xfrm>
              <a:off x="1000125" y="1548659"/>
              <a:ext cx="1714500"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gn="l">
                <a:lnSpc>
                  <a:spcPct val="100000"/>
                </a:lnSpc>
                <a:spcBef>
                  <a:spcPts val="0"/>
                </a:spcBef>
                <a:spcAft>
                  <a:spcPts val="0"/>
                </a:spcAft>
                <a:buClrTx/>
                <a:buSzTx/>
                <a:buFontTx/>
                <a:buNone/>
                <a:tabLst/>
                <a:defRPr/>
              </a:pPr>
              <a: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t>LASER-</a:t>
              </a:r>
              <a:b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br>
              <a:r>
                <a:rPr kumimoji="0" lang="de-DE" sz="1800" i="0" u="none" strike="noStrike" kern="1200" cap="none" spc="0" normalizeH="0" baseline="0" noProof="0" dirty="0" b="1">
                  <a:solidFill>
                    <a:srgbClr val="FF0000"/>
                  </a:solidFill>
                  <a:ln>
                    <a:noFill/>
                  </a:ln>
                  <a:uLnTx/>
                  <a:uFillTx/>
                  <a:latin typeface="Tw Cen MT" panose="020B0602020104020603" pitchFamily="34" charset="0"/>
                </a:rPr>
                <a:t>REINIGUNG</a:t>
              </a:r>
            </a:p>
          </p:txBody>
        </p:sp>
      </p:grpSp>
      <p:grpSp>
        <p:nvGrpSpPr>
          <p:cNvPr id="11" name="Grup 10">
            <a:extLst>
              <a:ext uri="{FF2B5EF4-FFF2-40B4-BE49-F238E27FC236}">
                <a16:creationId xmlns:a16="http://schemas.microsoft.com/office/drawing/2014/main" id="{8635A9E8-8D69-CC0A-6C78-FAB76296C372}"/>
              </a:ext>
            </a:extLst>
          </p:cNvPr>
          <p:cNvGrpSpPr/>
          <p:nvPr/>
        </p:nvGrpSpPr>
        <p:grpSpPr>
          <a:xfrm>
            <a:off x="1260000" y="4180041"/>
            <a:ext cx="3702137" cy="950493"/>
            <a:chOff x="1260000" y="4180041"/>
            <a:chExt cx="3702137" cy="950493"/>
          </a:xfrm>
        </p:grpSpPr>
        <p:cxnSp>
          <p:nvCxnSpPr>
            <p:cNvPr id="22" name="Düz Bağlayıcı 21">
              <a:extLst>
                <a:ext uri="{FF2B5EF4-FFF2-40B4-BE49-F238E27FC236}">
                  <a16:creationId xmlns:a16="http://schemas.microsoft.com/office/drawing/2014/main" id="{87118540-0640-EB98-0FF1-BFF33172B435}"/>
                </a:ext>
              </a:extLst>
            </p:cNvPr>
            <p:cNvCxnSpPr>
              <a:cxnSpLocks/>
            </p:cNvCxnSpPr>
            <p:nvPr/>
          </p:nvCxnSpPr>
          <p:spPr>
            <a:xfrm flipH="1">
              <a:off x="4290685" y="4251719"/>
              <a:ext cx="671452" cy="440905"/>
            </a:xfrm>
            <a:prstGeom prst="line">
              <a:avLst/>
            </a:prstGeom>
            <a:ln w="15875">
              <a:solidFill>
                <a:srgbClr val="929497"/>
              </a:solidFill>
            </a:ln>
            <a:effectLst/>
          </p:spPr>
          <p:style>
            <a:lnRef idx="2">
              <a:schemeClr val="dk1"/>
            </a:lnRef>
            <a:fillRef idx="0">
              <a:schemeClr val="dk1"/>
            </a:fillRef>
            <a:effectRef idx="1">
              <a:schemeClr val="dk1"/>
            </a:effectRef>
            <a:fontRef idx="minor">
              <a:schemeClr val="tx1"/>
            </a:fontRef>
          </p:style>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4" name="TextBox 214">
              <a:extLst>
                <a:ext uri="{FF2B5EF4-FFF2-40B4-BE49-F238E27FC236}">
                  <a16:creationId xmlns:a16="http://schemas.microsoft.com/office/drawing/2014/main" id="{E6C74DE1-E21D-8443-60D9-8CB640739B0B}"/>
                </a:ext>
              </a:extLst>
            </p:cNvPr>
            <p:cNvSpPr txBox="1"/>
            <p:nvPr/>
          </p:nvSpPr>
          <p:spPr>
            <a:xfrm>
              <a:off x="1000125" y="4108760"/>
              <a:ext cx="1714500"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gn="l">
                <a:lnSpc>
                  <a:spcPct val="100000"/>
                </a:lnSpc>
                <a:spcBef>
                  <a:spcPts val="0"/>
                </a:spcBef>
                <a:spcAft>
                  <a:spcPts val="0"/>
                </a:spcAft>
                <a:buClrTx/>
                <a:buSzTx/>
                <a:buFontTx/>
                <a:buNone/>
                <a:tabLst/>
                <a:defRPr/>
              </a:pPr>
              <a: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t>LASER-</a:t>
              </a:r>
              <a:b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br>
              <a:r>
                <a:rPr kumimoji="0" lang="de-DE" sz="1800" i="0" u="none" strike="noStrike" kern="1200" cap="none" spc="0" normalizeH="0" baseline="0" noProof="0" dirty="0" b="1">
                  <a:solidFill>
                    <a:srgbClr val="FF0000"/>
                  </a:solidFill>
                  <a:ln>
                    <a:noFill/>
                  </a:ln>
                  <a:uLnTx/>
                  <a:uFillTx/>
                  <a:latin typeface="Tw Cen MT" panose="020B0602020104020603" pitchFamily="34" charset="0"/>
                </a:rPr>
                <a:t>SCHNEIDEN</a:t>
              </a:r>
            </a:p>
          </p:txBody>
        </p:sp>
        <p:grpSp>
          <p:nvGrpSpPr>
            <p:cNvPr id="126" name="Grafik 2">
              <a:extLst>
                <a:ext uri="{FF2B5EF4-FFF2-40B4-BE49-F238E27FC236}">
                  <a16:creationId xmlns:a16="http://schemas.microsoft.com/office/drawing/2014/main" id="{45CF7C3F-994E-DACD-7385-F56A31F42A2F}"/>
                </a:ext>
              </a:extLst>
            </p:cNvPr>
            <p:cNvGrpSpPr>
              <a:grpSpLocks noChangeAspect="1"/>
            </p:cNvGrpSpPr>
            <p:nvPr/>
          </p:nvGrpSpPr>
          <p:grpSpPr>
            <a:xfrm>
              <a:off x="2283444" y="4180041"/>
              <a:ext cx="540000" cy="476334"/>
              <a:chOff x="3203254" y="3810005"/>
              <a:chExt cx="832889" cy="734692"/>
            </a:xfrm>
            <a:solidFill>
              <a:srgbClr val="000000"/>
            </a:solidFill>
          </p:grpSpPr>
          <p:sp>
            <p:nvSpPr>
              <p:cNvPr id="127" name="Serbest Form 82">
                <a:extLst>
                  <a:ext uri="{FF2B5EF4-FFF2-40B4-BE49-F238E27FC236}">
                    <a16:creationId xmlns:a16="http://schemas.microsoft.com/office/drawing/2014/main" id="{8830D6E9-13ED-0071-3717-4585C54AEE4D}"/>
                  </a:ext>
                </a:extLst>
              </p:cNvPr>
              <p:cNvSpPr/>
              <p:nvPr/>
            </p:nvSpPr>
            <p:spPr>
              <a:xfrm>
                <a:off x="3207504" y="3810005"/>
                <a:ext cx="828639" cy="457826"/>
              </a:xfrm>
              <a:custGeom>
                <a:avLst/>
                <a:gdLst>
                  <a:gd name="connsiteX0" fmla="*/ 816578 w 828639"/>
                  <a:gd name="connsiteY0" fmla="*/ 1254 h 457826"/>
                  <a:gd name="connsiteX1" fmla="*/ 581446 w 828639"/>
                  <a:gd name="connsiteY1" fmla="*/ 1254 h 457826"/>
                  <a:gd name="connsiteX2" fmla="*/ 568836 w 828639"/>
                  <a:gd name="connsiteY2" fmla="*/ 13864 h 457826"/>
                  <a:gd name="connsiteX3" fmla="*/ 572852 w 828639"/>
                  <a:gd name="connsiteY3" fmla="*/ 118883 h 457826"/>
                  <a:gd name="connsiteX4" fmla="*/ 529564 w 828639"/>
                  <a:gd name="connsiteY4" fmla="*/ 151380 h 457826"/>
                  <a:gd name="connsiteX5" fmla="*/ 497569 w 828639"/>
                  <a:gd name="connsiteY5" fmla="*/ 176035 h 457826"/>
                  <a:gd name="connsiteX6" fmla="*/ 489539 w 828639"/>
                  <a:gd name="connsiteY6" fmla="*/ 182309 h 457826"/>
                  <a:gd name="connsiteX7" fmla="*/ 370719 w 828639"/>
                  <a:gd name="connsiteY7" fmla="*/ 183312 h 457826"/>
                  <a:gd name="connsiteX8" fmla="*/ 370719 w 828639"/>
                  <a:gd name="connsiteY8" fmla="*/ 208469 h 457826"/>
                  <a:gd name="connsiteX9" fmla="*/ 482011 w 828639"/>
                  <a:gd name="connsiteY9" fmla="*/ 207466 h 457826"/>
                  <a:gd name="connsiteX10" fmla="*/ 482011 w 828639"/>
                  <a:gd name="connsiteY10" fmla="*/ 271644 h 457826"/>
                  <a:gd name="connsiteX11" fmla="*/ 412249 w 828639"/>
                  <a:gd name="connsiteY11" fmla="*/ 313425 h 457826"/>
                  <a:gd name="connsiteX12" fmla="*/ 407231 w 828639"/>
                  <a:gd name="connsiteY12" fmla="*/ 314680 h 457826"/>
                  <a:gd name="connsiteX13" fmla="*/ 335963 w 828639"/>
                  <a:gd name="connsiteY13" fmla="*/ 268633 h 457826"/>
                  <a:gd name="connsiteX14" fmla="*/ 335963 w 828639"/>
                  <a:gd name="connsiteY14" fmla="*/ 221832 h 457826"/>
                  <a:gd name="connsiteX15" fmla="*/ 335963 w 828639"/>
                  <a:gd name="connsiteY15" fmla="*/ 202196 h 457826"/>
                  <a:gd name="connsiteX16" fmla="*/ 327180 w 828639"/>
                  <a:gd name="connsiteY16" fmla="*/ 188080 h 457826"/>
                  <a:gd name="connsiteX17" fmla="*/ 256164 w 828639"/>
                  <a:gd name="connsiteY17" fmla="*/ 117064 h 457826"/>
                  <a:gd name="connsiteX18" fmla="*/ 256164 w 828639"/>
                  <a:gd name="connsiteY18" fmla="*/ 12610 h 457826"/>
                  <a:gd name="connsiteX19" fmla="*/ 243554 w 828639"/>
                  <a:gd name="connsiteY19" fmla="*/ 0 h 457826"/>
                  <a:gd name="connsiteX20" fmla="*/ 12186 w 828639"/>
                  <a:gd name="connsiteY20" fmla="*/ 0 h 457826"/>
                  <a:gd name="connsiteX21" fmla="*/ 12186 w 828639"/>
                  <a:gd name="connsiteY21" fmla="*/ 25157 h 457826"/>
                  <a:gd name="connsiteX22" fmla="*/ 231446 w 828639"/>
                  <a:gd name="connsiteY22" fmla="*/ 25157 h 457826"/>
                  <a:gd name="connsiteX23" fmla="*/ 231446 w 828639"/>
                  <a:gd name="connsiteY23" fmla="*/ 112296 h 457826"/>
                  <a:gd name="connsiteX24" fmla="*/ 231697 w 828639"/>
                  <a:gd name="connsiteY24" fmla="*/ 124404 h 457826"/>
                  <a:gd name="connsiteX25" fmla="*/ 240731 w 828639"/>
                  <a:gd name="connsiteY25" fmla="*/ 137265 h 457826"/>
                  <a:gd name="connsiteX26" fmla="*/ 281258 w 828639"/>
                  <a:gd name="connsiteY26" fmla="*/ 177541 h 457826"/>
                  <a:gd name="connsiteX27" fmla="*/ 311245 w 828639"/>
                  <a:gd name="connsiteY27" fmla="*/ 207528 h 457826"/>
                  <a:gd name="connsiteX28" fmla="*/ 311245 w 828639"/>
                  <a:gd name="connsiteY28" fmla="*/ 251318 h 457826"/>
                  <a:gd name="connsiteX29" fmla="*/ 320279 w 828639"/>
                  <a:gd name="connsiteY29" fmla="*/ 288331 h 457826"/>
                  <a:gd name="connsiteX30" fmla="*/ 401334 w 828639"/>
                  <a:gd name="connsiteY30" fmla="*/ 340715 h 457826"/>
                  <a:gd name="connsiteX31" fmla="*/ 401334 w 828639"/>
                  <a:gd name="connsiteY31" fmla="*/ 445734 h 457826"/>
                  <a:gd name="connsiteX32" fmla="*/ 426490 w 828639"/>
                  <a:gd name="connsiteY32" fmla="*/ 445734 h 457826"/>
                  <a:gd name="connsiteX33" fmla="*/ 426490 w 828639"/>
                  <a:gd name="connsiteY33" fmla="*/ 334943 h 457826"/>
                  <a:gd name="connsiteX34" fmla="*/ 456227 w 828639"/>
                  <a:gd name="connsiteY34" fmla="*/ 317064 h 457826"/>
                  <a:gd name="connsiteX35" fmla="*/ 501020 w 828639"/>
                  <a:gd name="connsiteY35" fmla="*/ 290151 h 457826"/>
                  <a:gd name="connsiteX36" fmla="*/ 507795 w 828639"/>
                  <a:gd name="connsiteY36" fmla="*/ 245608 h 457826"/>
                  <a:gd name="connsiteX37" fmla="*/ 507795 w 828639"/>
                  <a:gd name="connsiteY37" fmla="*/ 200314 h 457826"/>
                  <a:gd name="connsiteX38" fmla="*/ 515073 w 828639"/>
                  <a:gd name="connsiteY38" fmla="*/ 194291 h 457826"/>
                  <a:gd name="connsiteX39" fmla="*/ 537469 w 828639"/>
                  <a:gd name="connsiteY39" fmla="*/ 176913 h 457826"/>
                  <a:gd name="connsiteX40" fmla="*/ 584520 w 828639"/>
                  <a:gd name="connsiteY40" fmla="*/ 141405 h 457826"/>
                  <a:gd name="connsiteX41" fmla="*/ 594621 w 828639"/>
                  <a:gd name="connsiteY41" fmla="*/ 133877 h 457826"/>
                  <a:gd name="connsiteX42" fmla="*/ 597883 w 828639"/>
                  <a:gd name="connsiteY42" fmla="*/ 117503 h 457826"/>
                  <a:gd name="connsiteX43" fmla="*/ 595624 w 828639"/>
                  <a:gd name="connsiteY43" fmla="*/ 60602 h 457826"/>
                  <a:gd name="connsiteX44" fmla="*/ 594370 w 828639"/>
                  <a:gd name="connsiteY44" fmla="*/ 26600 h 457826"/>
                  <a:gd name="connsiteX45" fmla="*/ 816453 w 828639"/>
                  <a:gd name="connsiteY45" fmla="*/ 26600 h 457826"/>
                  <a:gd name="connsiteX46" fmla="*/ 816453 w 828639"/>
                  <a:gd name="connsiteY46" fmla="*/ 1443 h 45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28639" h="457826">
                    <a:moveTo>
                      <a:pt x="816578" y="1254"/>
                    </a:moveTo>
                    <a:lnTo>
                      <a:pt x="581446" y="1254"/>
                    </a:lnTo>
                    <a:cubicBezTo>
                      <a:pt x="574671" y="1254"/>
                      <a:pt x="568836" y="7026"/>
                      <a:pt x="568836" y="13864"/>
                    </a:cubicBezTo>
                    <a:lnTo>
                      <a:pt x="572852" y="118883"/>
                    </a:lnTo>
                    <a:cubicBezTo>
                      <a:pt x="558485" y="129737"/>
                      <a:pt x="543868" y="140527"/>
                      <a:pt x="529564" y="151380"/>
                    </a:cubicBezTo>
                    <a:cubicBezTo>
                      <a:pt x="518962" y="159410"/>
                      <a:pt x="508171" y="167754"/>
                      <a:pt x="497569" y="176035"/>
                    </a:cubicBezTo>
                    <a:cubicBezTo>
                      <a:pt x="495060" y="178043"/>
                      <a:pt x="492048" y="180050"/>
                      <a:pt x="489539" y="182309"/>
                    </a:cubicBezTo>
                    <a:lnTo>
                      <a:pt x="370719" y="183312"/>
                    </a:lnTo>
                    <a:cubicBezTo>
                      <a:pt x="354596" y="183563"/>
                      <a:pt x="354344" y="208720"/>
                      <a:pt x="370719" y="208469"/>
                    </a:cubicBezTo>
                    <a:lnTo>
                      <a:pt x="482011" y="207466"/>
                    </a:lnTo>
                    <a:lnTo>
                      <a:pt x="482011" y="271644"/>
                    </a:lnTo>
                    <a:lnTo>
                      <a:pt x="412249" y="313425"/>
                    </a:lnTo>
                    <a:cubicBezTo>
                      <a:pt x="410493" y="313676"/>
                      <a:pt x="408736" y="313927"/>
                      <a:pt x="407231" y="314680"/>
                    </a:cubicBezTo>
                    <a:lnTo>
                      <a:pt x="335963" y="268633"/>
                    </a:lnTo>
                    <a:lnTo>
                      <a:pt x="335963" y="221832"/>
                    </a:lnTo>
                    <a:cubicBezTo>
                      <a:pt x="336465" y="215308"/>
                      <a:pt x="336465" y="208720"/>
                      <a:pt x="335963" y="202196"/>
                    </a:cubicBezTo>
                    <a:cubicBezTo>
                      <a:pt x="335210" y="195420"/>
                      <a:pt x="331697" y="192346"/>
                      <a:pt x="327180" y="188080"/>
                    </a:cubicBezTo>
                    <a:lnTo>
                      <a:pt x="256164" y="117064"/>
                    </a:lnTo>
                    <a:lnTo>
                      <a:pt x="256164" y="12610"/>
                    </a:lnTo>
                    <a:cubicBezTo>
                      <a:pt x="256164" y="5834"/>
                      <a:pt x="250392" y="0"/>
                      <a:pt x="243554" y="0"/>
                    </a:cubicBezTo>
                    <a:lnTo>
                      <a:pt x="12186" y="0"/>
                    </a:lnTo>
                    <a:cubicBezTo>
                      <a:pt x="-3937" y="0"/>
                      <a:pt x="-4187" y="25157"/>
                      <a:pt x="12186" y="25157"/>
                    </a:cubicBezTo>
                    <a:lnTo>
                      <a:pt x="231446" y="25157"/>
                    </a:lnTo>
                    <a:lnTo>
                      <a:pt x="231446" y="112296"/>
                    </a:lnTo>
                    <a:cubicBezTo>
                      <a:pt x="231196" y="116311"/>
                      <a:pt x="231196" y="120326"/>
                      <a:pt x="231697" y="124404"/>
                    </a:cubicBezTo>
                    <a:cubicBezTo>
                      <a:pt x="232952" y="130176"/>
                      <a:pt x="236716" y="133187"/>
                      <a:pt x="240731" y="137265"/>
                    </a:cubicBezTo>
                    <a:lnTo>
                      <a:pt x="281258" y="177541"/>
                    </a:lnTo>
                    <a:lnTo>
                      <a:pt x="311245" y="207528"/>
                    </a:lnTo>
                    <a:lnTo>
                      <a:pt x="311245" y="251318"/>
                    </a:lnTo>
                    <a:cubicBezTo>
                      <a:pt x="311245" y="264680"/>
                      <a:pt x="307732" y="280050"/>
                      <a:pt x="320279" y="288331"/>
                    </a:cubicBezTo>
                    <a:cubicBezTo>
                      <a:pt x="346942" y="306211"/>
                      <a:pt x="374420" y="323337"/>
                      <a:pt x="401334" y="340715"/>
                    </a:cubicBezTo>
                    <a:lnTo>
                      <a:pt x="401334" y="445734"/>
                    </a:lnTo>
                    <a:cubicBezTo>
                      <a:pt x="401334" y="461857"/>
                      <a:pt x="426490" y="461857"/>
                      <a:pt x="426490" y="445734"/>
                    </a:cubicBezTo>
                    <a:lnTo>
                      <a:pt x="426490" y="334943"/>
                    </a:lnTo>
                    <a:lnTo>
                      <a:pt x="456227" y="317064"/>
                    </a:lnTo>
                    <a:cubicBezTo>
                      <a:pt x="470844" y="308281"/>
                      <a:pt x="487218" y="300439"/>
                      <a:pt x="501020" y="290151"/>
                    </a:cubicBezTo>
                    <a:cubicBezTo>
                      <a:pt x="512375" y="281618"/>
                      <a:pt x="507795" y="258155"/>
                      <a:pt x="507795" y="245608"/>
                    </a:cubicBezTo>
                    <a:lnTo>
                      <a:pt x="507795" y="200314"/>
                    </a:lnTo>
                    <a:cubicBezTo>
                      <a:pt x="510305" y="198557"/>
                      <a:pt x="512563" y="196299"/>
                      <a:pt x="515073" y="194291"/>
                    </a:cubicBezTo>
                    <a:cubicBezTo>
                      <a:pt x="522600" y="188269"/>
                      <a:pt x="529941" y="182434"/>
                      <a:pt x="537469" y="176913"/>
                    </a:cubicBezTo>
                    <a:cubicBezTo>
                      <a:pt x="553090" y="165057"/>
                      <a:pt x="568962" y="153262"/>
                      <a:pt x="584520" y="141405"/>
                    </a:cubicBezTo>
                    <a:cubicBezTo>
                      <a:pt x="588033" y="139147"/>
                      <a:pt x="591546" y="136637"/>
                      <a:pt x="594621" y="133877"/>
                    </a:cubicBezTo>
                    <a:cubicBezTo>
                      <a:pt x="599138" y="128858"/>
                      <a:pt x="598385" y="123526"/>
                      <a:pt x="597883" y="117503"/>
                    </a:cubicBezTo>
                    <a:lnTo>
                      <a:pt x="595624" y="60602"/>
                    </a:lnTo>
                    <a:lnTo>
                      <a:pt x="594370" y="26600"/>
                    </a:lnTo>
                    <a:lnTo>
                      <a:pt x="816453" y="26600"/>
                    </a:lnTo>
                    <a:cubicBezTo>
                      <a:pt x="832576" y="26600"/>
                      <a:pt x="832826" y="1443"/>
                      <a:pt x="816453" y="1443"/>
                    </a:cubicBezTo>
                    <a:close/>
                  </a:path>
                </a:pathLst>
              </a:custGeom>
              <a:solidFill>
                <a:srgbClr val="000000"/>
              </a:solidFill>
              <a:ln w="0" cap="flat">
                <a:noFill/>
                <a:prstDash val="solid"/>
                <a:miter/>
              </a:ln>
            </p:spPr>
            <p:txBody>
              <a:bodyPr rtlCol="0" anchor="ctr"/>
              <a:lstStyle/>
              <a:p>
                <a:endParaRPr lang="en-US" noProof="0" dirty="0"/>
              </a:p>
            </p:txBody>
          </p:sp>
          <p:sp>
            <p:nvSpPr>
              <p:cNvPr id="128" name="Serbest Form 83">
                <a:extLst>
                  <a:ext uri="{FF2B5EF4-FFF2-40B4-BE49-F238E27FC236}">
                    <a16:creationId xmlns:a16="http://schemas.microsoft.com/office/drawing/2014/main" id="{378D921D-CBD7-369B-2193-C0D8F590CD39}"/>
                  </a:ext>
                </a:extLst>
              </p:cNvPr>
              <p:cNvSpPr/>
              <p:nvPr/>
            </p:nvSpPr>
            <p:spPr>
              <a:xfrm>
                <a:off x="3448767" y="4095548"/>
                <a:ext cx="567129" cy="448961"/>
              </a:xfrm>
              <a:custGeom>
                <a:avLst/>
                <a:gdLst>
                  <a:gd name="connsiteX0" fmla="*/ 366093 w 567129"/>
                  <a:gd name="connsiteY0" fmla="*/ 74808 h 448961"/>
                  <a:gd name="connsiteX1" fmla="*/ 516595 w 567129"/>
                  <a:gd name="connsiteY1" fmla="*/ 176941 h 448961"/>
                  <a:gd name="connsiteX2" fmla="*/ 532216 w 567129"/>
                  <a:gd name="connsiteY2" fmla="*/ 187544 h 448961"/>
                  <a:gd name="connsiteX3" fmla="*/ 419167 w 567129"/>
                  <a:gd name="connsiteY3" fmla="*/ 261070 h 448961"/>
                  <a:gd name="connsiteX4" fmla="*/ 212957 w 567129"/>
                  <a:gd name="connsiteY4" fmla="*/ 395260 h 448961"/>
                  <a:gd name="connsiteX5" fmla="*/ 172179 w 567129"/>
                  <a:gd name="connsiteY5" fmla="*/ 421672 h 448961"/>
                  <a:gd name="connsiteX6" fmla="*/ 35227 w 567129"/>
                  <a:gd name="connsiteY6" fmla="*/ 327004 h 448961"/>
                  <a:gd name="connsiteX7" fmla="*/ 148276 w 567129"/>
                  <a:gd name="connsiteY7" fmla="*/ 255235 h 448961"/>
                  <a:gd name="connsiteX8" fmla="*/ 226570 w 567129"/>
                  <a:gd name="connsiteY8" fmla="*/ 205361 h 448961"/>
                  <a:gd name="connsiteX9" fmla="*/ 243195 w 567129"/>
                  <a:gd name="connsiteY9" fmla="*/ 195009 h 448961"/>
                  <a:gd name="connsiteX10" fmla="*/ 255303 w 567129"/>
                  <a:gd name="connsiteY10" fmla="*/ 194507 h 448961"/>
                  <a:gd name="connsiteX11" fmla="*/ 348465 w 567129"/>
                  <a:gd name="connsiteY11" fmla="*/ 194507 h 448961"/>
                  <a:gd name="connsiteX12" fmla="*/ 348465 w 567129"/>
                  <a:gd name="connsiteY12" fmla="*/ 169351 h 448961"/>
                  <a:gd name="connsiteX13" fmla="*/ 264400 w 567129"/>
                  <a:gd name="connsiteY13" fmla="*/ 169351 h 448961"/>
                  <a:gd name="connsiteX14" fmla="*/ 233408 w 567129"/>
                  <a:gd name="connsiteY14" fmla="*/ 171107 h 448961"/>
                  <a:gd name="connsiteX15" fmla="*/ 221802 w 567129"/>
                  <a:gd name="connsiteY15" fmla="*/ 178384 h 448961"/>
                  <a:gd name="connsiteX16" fmla="*/ 58126 w 567129"/>
                  <a:gd name="connsiteY16" fmla="*/ 282336 h 448961"/>
                  <a:gd name="connsiteX17" fmla="*/ 5993 w 567129"/>
                  <a:gd name="connsiteY17" fmla="*/ 315586 h 448961"/>
                  <a:gd name="connsiteX18" fmla="*/ 1978 w 567129"/>
                  <a:gd name="connsiteY18" fmla="*/ 333215 h 448961"/>
                  <a:gd name="connsiteX19" fmla="*/ 5993 w 567129"/>
                  <a:gd name="connsiteY19" fmla="*/ 337230 h 448961"/>
                  <a:gd name="connsiteX20" fmla="*/ 165591 w 567129"/>
                  <a:gd name="connsiteY20" fmla="*/ 447268 h 448961"/>
                  <a:gd name="connsiteX21" fmla="*/ 178201 w 567129"/>
                  <a:gd name="connsiteY21" fmla="*/ 447268 h 448961"/>
                  <a:gd name="connsiteX22" fmla="*/ 307624 w 567129"/>
                  <a:gd name="connsiteY22" fmla="*/ 363202 h 448961"/>
                  <a:gd name="connsiteX23" fmla="*/ 513835 w 567129"/>
                  <a:gd name="connsiteY23" fmla="*/ 229011 h 448961"/>
                  <a:gd name="connsiteX24" fmla="*/ 561137 w 567129"/>
                  <a:gd name="connsiteY24" fmla="*/ 198522 h 448961"/>
                  <a:gd name="connsiteX25" fmla="*/ 565152 w 567129"/>
                  <a:gd name="connsiteY25" fmla="*/ 180894 h 448961"/>
                  <a:gd name="connsiteX26" fmla="*/ 561137 w 567129"/>
                  <a:gd name="connsiteY26" fmla="*/ 176878 h 448961"/>
                  <a:gd name="connsiteX27" fmla="*/ 335541 w 567129"/>
                  <a:gd name="connsiteY27" fmla="*/ 23805 h 448961"/>
                  <a:gd name="connsiteX28" fmla="*/ 303546 w 567129"/>
                  <a:gd name="connsiteY28" fmla="*/ 2161 h 448961"/>
                  <a:gd name="connsiteX29" fmla="*/ 290936 w 567129"/>
                  <a:gd name="connsiteY29" fmla="*/ 23805 h 448961"/>
                  <a:gd name="connsiteX30" fmla="*/ 365968 w 567129"/>
                  <a:gd name="connsiteY30" fmla="*/ 74746 h 44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67129" h="448961">
                    <a:moveTo>
                      <a:pt x="366093" y="74808"/>
                    </a:moveTo>
                    <a:lnTo>
                      <a:pt x="516595" y="176941"/>
                    </a:lnTo>
                    <a:lnTo>
                      <a:pt x="532216" y="187544"/>
                    </a:lnTo>
                    <a:lnTo>
                      <a:pt x="419167" y="261070"/>
                    </a:lnTo>
                    <a:lnTo>
                      <a:pt x="212957" y="395260"/>
                    </a:lnTo>
                    <a:lnTo>
                      <a:pt x="172179" y="421672"/>
                    </a:lnTo>
                    <a:lnTo>
                      <a:pt x="35227" y="327004"/>
                    </a:lnTo>
                    <a:lnTo>
                      <a:pt x="148276" y="255235"/>
                    </a:lnTo>
                    <a:lnTo>
                      <a:pt x="226570" y="205361"/>
                    </a:lnTo>
                    <a:cubicBezTo>
                      <a:pt x="231589" y="202098"/>
                      <a:pt x="238678" y="199087"/>
                      <a:pt x="243195" y="195009"/>
                    </a:cubicBezTo>
                    <a:cubicBezTo>
                      <a:pt x="246959" y="195260"/>
                      <a:pt x="251978" y="194507"/>
                      <a:pt x="255303" y="194507"/>
                    </a:cubicBezTo>
                    <a:lnTo>
                      <a:pt x="348465" y="194507"/>
                    </a:lnTo>
                    <a:cubicBezTo>
                      <a:pt x="364588" y="194507"/>
                      <a:pt x="364838" y="169351"/>
                      <a:pt x="348465" y="169351"/>
                    </a:cubicBezTo>
                    <a:lnTo>
                      <a:pt x="264400" y="169351"/>
                    </a:lnTo>
                    <a:cubicBezTo>
                      <a:pt x="255114" y="169351"/>
                      <a:pt x="242254" y="167092"/>
                      <a:pt x="233408" y="171107"/>
                    </a:cubicBezTo>
                    <a:cubicBezTo>
                      <a:pt x="229393" y="173365"/>
                      <a:pt x="225629" y="175624"/>
                      <a:pt x="221802" y="178384"/>
                    </a:cubicBezTo>
                    <a:lnTo>
                      <a:pt x="58126" y="282336"/>
                    </a:lnTo>
                    <a:lnTo>
                      <a:pt x="5993" y="315586"/>
                    </a:lnTo>
                    <a:cubicBezTo>
                      <a:pt x="-30" y="319350"/>
                      <a:pt x="-1787" y="327192"/>
                      <a:pt x="1978" y="333215"/>
                    </a:cubicBezTo>
                    <a:cubicBezTo>
                      <a:pt x="2981" y="334971"/>
                      <a:pt x="4487" y="336226"/>
                      <a:pt x="5993" y="337230"/>
                    </a:cubicBezTo>
                    <a:lnTo>
                      <a:pt x="165591" y="447268"/>
                    </a:lnTo>
                    <a:cubicBezTo>
                      <a:pt x="169355" y="449526"/>
                      <a:pt x="174374" y="449526"/>
                      <a:pt x="178201" y="447268"/>
                    </a:cubicBezTo>
                    <a:lnTo>
                      <a:pt x="307624" y="363202"/>
                    </a:lnTo>
                    <a:lnTo>
                      <a:pt x="513835" y="229011"/>
                    </a:lnTo>
                    <a:lnTo>
                      <a:pt x="561137" y="198522"/>
                    </a:lnTo>
                    <a:cubicBezTo>
                      <a:pt x="567160" y="194758"/>
                      <a:pt x="568916" y="186916"/>
                      <a:pt x="565152" y="180894"/>
                    </a:cubicBezTo>
                    <a:cubicBezTo>
                      <a:pt x="564148" y="179137"/>
                      <a:pt x="562643" y="177882"/>
                      <a:pt x="561137" y="176878"/>
                    </a:cubicBezTo>
                    <a:lnTo>
                      <a:pt x="335541" y="23805"/>
                    </a:lnTo>
                    <a:lnTo>
                      <a:pt x="303546" y="2161"/>
                    </a:lnTo>
                    <a:cubicBezTo>
                      <a:pt x="289932" y="-6873"/>
                      <a:pt x="277385" y="14771"/>
                      <a:pt x="290936" y="23805"/>
                    </a:cubicBezTo>
                    <a:lnTo>
                      <a:pt x="365968" y="74746"/>
                    </a:lnTo>
                  </a:path>
                </a:pathLst>
              </a:custGeom>
              <a:solidFill>
                <a:srgbClr val="000000"/>
              </a:solidFill>
              <a:ln w="0" cap="flat">
                <a:noFill/>
                <a:prstDash val="solid"/>
                <a:miter/>
              </a:ln>
            </p:spPr>
            <p:txBody>
              <a:bodyPr rtlCol="0" anchor="ctr"/>
              <a:lstStyle/>
              <a:p>
                <a:endParaRPr lang="en-US" noProof="0" dirty="0"/>
              </a:p>
            </p:txBody>
          </p:sp>
          <p:sp>
            <p:nvSpPr>
              <p:cNvPr id="129" name="Serbest Form 84">
                <a:extLst>
                  <a:ext uri="{FF2B5EF4-FFF2-40B4-BE49-F238E27FC236}">
                    <a16:creationId xmlns:a16="http://schemas.microsoft.com/office/drawing/2014/main" id="{BF17B2A9-1047-083A-EAC8-7B431B919AE3}"/>
                  </a:ext>
                </a:extLst>
              </p:cNvPr>
              <p:cNvSpPr/>
              <p:nvPr/>
            </p:nvSpPr>
            <p:spPr>
              <a:xfrm>
                <a:off x="3219902" y="4102131"/>
                <a:ext cx="348083" cy="300659"/>
              </a:xfrm>
              <a:custGeom>
                <a:avLst/>
                <a:gdLst>
                  <a:gd name="connsiteX0" fmla="*/ 336112 w 348083"/>
                  <a:gd name="connsiteY0" fmla="*/ 163081 h 300659"/>
                  <a:gd name="connsiteX1" fmla="*/ 206689 w 348083"/>
                  <a:gd name="connsiteY1" fmla="*/ 163081 h 300659"/>
                  <a:gd name="connsiteX2" fmla="*/ 206689 w 348083"/>
                  <a:gd name="connsiteY2" fmla="*/ 188238 h 300659"/>
                  <a:gd name="connsiteX3" fmla="*/ 295836 w 348083"/>
                  <a:gd name="connsiteY3" fmla="*/ 188238 h 300659"/>
                  <a:gd name="connsiteX4" fmla="*/ 174004 w 348083"/>
                  <a:gd name="connsiteY4" fmla="*/ 272805 h 300659"/>
                  <a:gd name="connsiteX5" fmla="*/ 35547 w 348083"/>
                  <a:gd name="connsiteY5" fmla="*/ 184160 h 300659"/>
                  <a:gd name="connsiteX6" fmla="*/ 246275 w 348083"/>
                  <a:gd name="connsiteY6" fmla="*/ 45202 h 300659"/>
                  <a:gd name="connsiteX7" fmla="*/ 278521 w 348083"/>
                  <a:gd name="connsiteY7" fmla="*/ 23809 h 300659"/>
                  <a:gd name="connsiteX8" fmla="*/ 265911 w 348083"/>
                  <a:gd name="connsiteY8" fmla="*/ 2165 h 300659"/>
                  <a:gd name="connsiteX9" fmla="*/ 38308 w 348083"/>
                  <a:gd name="connsiteY9" fmla="*/ 152228 h 300659"/>
                  <a:gd name="connsiteX10" fmla="*/ 6062 w 348083"/>
                  <a:gd name="connsiteY10" fmla="*/ 173621 h 300659"/>
                  <a:gd name="connsiteX11" fmla="*/ 1796 w 348083"/>
                  <a:gd name="connsiteY11" fmla="*/ 191250 h 300659"/>
                  <a:gd name="connsiteX12" fmla="*/ 6062 w 348083"/>
                  <a:gd name="connsiteY12" fmla="*/ 195515 h 300659"/>
                  <a:gd name="connsiteX13" fmla="*/ 167668 w 348083"/>
                  <a:gd name="connsiteY13" fmla="*/ 298966 h 300659"/>
                  <a:gd name="connsiteX14" fmla="*/ 180278 w 348083"/>
                  <a:gd name="connsiteY14" fmla="*/ 298966 h 300659"/>
                  <a:gd name="connsiteX15" fmla="*/ 341884 w 348083"/>
                  <a:gd name="connsiteY15" fmla="*/ 186921 h 300659"/>
                  <a:gd name="connsiteX16" fmla="*/ 336112 w 348083"/>
                  <a:gd name="connsiteY16" fmla="*/ 163019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8083" h="300659">
                    <a:moveTo>
                      <a:pt x="336112" y="163081"/>
                    </a:moveTo>
                    <a:lnTo>
                      <a:pt x="206689" y="163081"/>
                    </a:lnTo>
                    <a:cubicBezTo>
                      <a:pt x="190566" y="163081"/>
                      <a:pt x="190566" y="188238"/>
                      <a:pt x="206689" y="188238"/>
                    </a:cubicBezTo>
                    <a:lnTo>
                      <a:pt x="295836" y="188238"/>
                    </a:lnTo>
                    <a:lnTo>
                      <a:pt x="174004" y="272805"/>
                    </a:lnTo>
                    <a:lnTo>
                      <a:pt x="35547" y="184160"/>
                    </a:lnTo>
                    <a:lnTo>
                      <a:pt x="246275" y="45202"/>
                    </a:lnTo>
                    <a:lnTo>
                      <a:pt x="278521" y="23809"/>
                    </a:lnTo>
                    <a:cubicBezTo>
                      <a:pt x="291883" y="15026"/>
                      <a:pt x="279274" y="-6931"/>
                      <a:pt x="265911" y="2165"/>
                    </a:cubicBezTo>
                    <a:lnTo>
                      <a:pt x="38308" y="152228"/>
                    </a:lnTo>
                    <a:lnTo>
                      <a:pt x="6062" y="173621"/>
                    </a:lnTo>
                    <a:cubicBezTo>
                      <a:pt x="39" y="177385"/>
                      <a:pt x="-1717" y="185227"/>
                      <a:pt x="1796" y="191250"/>
                    </a:cubicBezTo>
                    <a:cubicBezTo>
                      <a:pt x="2799" y="193006"/>
                      <a:pt x="4305" y="194261"/>
                      <a:pt x="6062" y="195515"/>
                    </a:cubicBezTo>
                    <a:lnTo>
                      <a:pt x="167668" y="298966"/>
                    </a:lnTo>
                    <a:cubicBezTo>
                      <a:pt x="171432" y="301224"/>
                      <a:pt x="176451" y="301224"/>
                      <a:pt x="180278" y="298966"/>
                    </a:cubicBezTo>
                    <a:lnTo>
                      <a:pt x="341884" y="186921"/>
                    </a:lnTo>
                    <a:cubicBezTo>
                      <a:pt x="352235" y="179643"/>
                      <a:pt x="349161" y="163019"/>
                      <a:pt x="336112" y="163019"/>
                    </a:cubicBezTo>
                    <a:close/>
                  </a:path>
                </a:pathLst>
              </a:custGeom>
              <a:solidFill>
                <a:srgbClr val="000000"/>
              </a:solidFill>
              <a:ln w="0" cap="flat">
                <a:noFill/>
                <a:prstDash val="solid"/>
                <a:miter/>
              </a:ln>
            </p:spPr>
            <p:txBody>
              <a:bodyPr rtlCol="0" anchor="ctr"/>
              <a:lstStyle/>
              <a:p>
                <a:endParaRPr lang="en-US" noProof="0" dirty="0"/>
              </a:p>
            </p:txBody>
          </p:sp>
          <p:sp>
            <p:nvSpPr>
              <p:cNvPr id="130" name="Serbest Form 85">
                <a:extLst>
                  <a:ext uri="{FF2B5EF4-FFF2-40B4-BE49-F238E27FC236}">
                    <a16:creationId xmlns:a16="http://schemas.microsoft.com/office/drawing/2014/main" id="{2AD1B1F6-10DC-65A6-DD45-9C5A5AB4758B}"/>
                  </a:ext>
                </a:extLst>
              </p:cNvPr>
              <p:cNvSpPr/>
              <p:nvPr/>
            </p:nvSpPr>
            <p:spPr>
              <a:xfrm>
                <a:off x="3460449" y="4186606"/>
                <a:ext cx="109511" cy="69068"/>
              </a:xfrm>
              <a:custGeom>
                <a:avLst/>
                <a:gdLst>
                  <a:gd name="connsiteX0" fmla="*/ 6418 w 109511"/>
                  <a:gd name="connsiteY0" fmla="*/ 23211 h 69068"/>
                  <a:gd name="connsiteX1" fmla="*/ 90483 w 109511"/>
                  <a:gd name="connsiteY1" fmla="*/ 67502 h 69068"/>
                  <a:gd name="connsiteX2" fmla="*/ 103093 w 109511"/>
                  <a:gd name="connsiteY2" fmla="*/ 45858 h 69068"/>
                  <a:gd name="connsiteX3" fmla="*/ 19028 w 109511"/>
                  <a:gd name="connsiteY3" fmla="*/ 1567 h 69068"/>
                  <a:gd name="connsiteX4" fmla="*/ 6418 w 109511"/>
                  <a:gd name="connsiteY4" fmla="*/ 23211 h 69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11" h="69068">
                    <a:moveTo>
                      <a:pt x="6418" y="23211"/>
                    </a:moveTo>
                    <a:lnTo>
                      <a:pt x="90483" y="67502"/>
                    </a:lnTo>
                    <a:cubicBezTo>
                      <a:pt x="104850" y="75030"/>
                      <a:pt x="117648" y="53386"/>
                      <a:pt x="103093" y="45858"/>
                    </a:cubicBezTo>
                    <a:lnTo>
                      <a:pt x="19028" y="1567"/>
                    </a:lnTo>
                    <a:cubicBezTo>
                      <a:pt x="4662" y="-5962"/>
                      <a:pt x="-8136" y="15682"/>
                      <a:pt x="6418" y="23211"/>
                    </a:cubicBezTo>
                    <a:close/>
                  </a:path>
                </a:pathLst>
              </a:custGeom>
              <a:solidFill>
                <a:srgbClr val="000000"/>
              </a:solidFill>
              <a:ln w="0" cap="flat">
                <a:noFill/>
                <a:prstDash val="solid"/>
                <a:miter/>
              </a:ln>
            </p:spPr>
            <p:txBody>
              <a:bodyPr rtlCol="0" anchor="ctr"/>
              <a:lstStyle/>
              <a:p>
                <a:endParaRPr lang="en-US" noProof="0" dirty="0"/>
              </a:p>
            </p:txBody>
          </p:sp>
          <p:sp>
            <p:nvSpPr>
              <p:cNvPr id="135" name="Serbest Form 95">
                <a:extLst>
                  <a:ext uri="{FF2B5EF4-FFF2-40B4-BE49-F238E27FC236}">
                    <a16:creationId xmlns:a16="http://schemas.microsoft.com/office/drawing/2014/main" id="{63F0C57B-F3A5-1F31-CFD7-B612314B603B}"/>
                  </a:ext>
                </a:extLst>
              </p:cNvPr>
              <p:cNvSpPr/>
              <p:nvPr/>
            </p:nvSpPr>
            <p:spPr>
              <a:xfrm>
                <a:off x="3664646" y="4180972"/>
                <a:ext cx="110109" cy="72703"/>
              </a:xfrm>
              <a:custGeom>
                <a:avLst/>
                <a:gdLst>
                  <a:gd name="connsiteX0" fmla="*/ 18783 w 110109"/>
                  <a:gd name="connsiteY0" fmla="*/ 70878 h 72703"/>
                  <a:gd name="connsiteX1" fmla="*/ 104104 w 110109"/>
                  <a:gd name="connsiteY1" fmla="*/ 23575 h 72703"/>
                  <a:gd name="connsiteX2" fmla="*/ 91243 w 110109"/>
                  <a:gd name="connsiteY2" fmla="*/ 1680 h 72703"/>
                  <a:gd name="connsiteX3" fmla="*/ 6174 w 110109"/>
                  <a:gd name="connsiteY3" fmla="*/ 49297 h 72703"/>
                  <a:gd name="connsiteX4" fmla="*/ 18783 w 110109"/>
                  <a:gd name="connsiteY4" fmla="*/ 70940 h 7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109" h="72703">
                    <a:moveTo>
                      <a:pt x="18783" y="70878"/>
                    </a:moveTo>
                    <a:lnTo>
                      <a:pt x="104104" y="23575"/>
                    </a:lnTo>
                    <a:cubicBezTo>
                      <a:pt x="117968" y="15545"/>
                      <a:pt x="105358" y="-6162"/>
                      <a:pt x="91243" y="1680"/>
                    </a:cubicBezTo>
                    <a:lnTo>
                      <a:pt x="6174" y="49297"/>
                    </a:lnTo>
                    <a:cubicBezTo>
                      <a:pt x="-7942" y="57076"/>
                      <a:pt x="4668" y="79033"/>
                      <a:pt x="18783" y="70940"/>
                    </a:cubicBezTo>
                    <a:close/>
                  </a:path>
                </a:pathLst>
              </a:custGeom>
              <a:solidFill>
                <a:srgbClr val="000000"/>
              </a:solidFill>
              <a:ln w="0" cap="flat">
                <a:noFill/>
                <a:prstDash val="solid"/>
                <a:miter/>
              </a:ln>
            </p:spPr>
            <p:txBody>
              <a:bodyPr rtlCol="0" anchor="ctr"/>
              <a:lstStyle/>
              <a:p>
                <a:endParaRPr lang="en-US" noProof="0" dirty="0"/>
              </a:p>
            </p:txBody>
          </p:sp>
          <p:sp>
            <p:nvSpPr>
              <p:cNvPr id="136" name="Serbest Form 96">
                <a:extLst>
                  <a:ext uri="{FF2B5EF4-FFF2-40B4-BE49-F238E27FC236}">
                    <a16:creationId xmlns:a16="http://schemas.microsoft.com/office/drawing/2014/main" id="{A760794D-0813-8E86-D2AA-C72E3927A3D8}"/>
                  </a:ext>
                </a:extLst>
              </p:cNvPr>
              <p:cNvSpPr/>
              <p:nvPr/>
            </p:nvSpPr>
            <p:spPr>
              <a:xfrm>
                <a:off x="3927344" y="4022489"/>
                <a:ext cx="99686" cy="87640"/>
              </a:xfrm>
              <a:custGeom>
                <a:avLst/>
                <a:gdLst>
                  <a:gd name="connsiteX0" fmla="*/ 87139 w 99686"/>
                  <a:gd name="connsiteY0" fmla="*/ 0 h 87640"/>
                  <a:gd name="connsiteX1" fmla="*/ 12610 w 99686"/>
                  <a:gd name="connsiteY1" fmla="*/ 0 h 87640"/>
                  <a:gd name="connsiteX2" fmla="*/ 0 w 99686"/>
                  <a:gd name="connsiteY2" fmla="*/ 12610 h 87640"/>
                  <a:gd name="connsiteX3" fmla="*/ 0 w 99686"/>
                  <a:gd name="connsiteY3" fmla="*/ 75031 h 87640"/>
                  <a:gd name="connsiteX4" fmla="*/ 12610 w 99686"/>
                  <a:gd name="connsiteY4" fmla="*/ 87641 h 87640"/>
                  <a:gd name="connsiteX5" fmla="*/ 87139 w 99686"/>
                  <a:gd name="connsiteY5" fmla="*/ 87641 h 87640"/>
                  <a:gd name="connsiteX6" fmla="*/ 95671 w 99686"/>
                  <a:gd name="connsiteY6" fmla="*/ 84128 h 87640"/>
                  <a:gd name="connsiteX7" fmla="*/ 99686 w 99686"/>
                  <a:gd name="connsiteY7" fmla="*/ 75094 h 87640"/>
                  <a:gd name="connsiteX8" fmla="*/ 99686 w 99686"/>
                  <a:gd name="connsiteY8" fmla="*/ 12672 h 87640"/>
                  <a:gd name="connsiteX9" fmla="*/ 87077 w 99686"/>
                  <a:gd name="connsiteY9" fmla="*/ 63 h 87640"/>
                  <a:gd name="connsiteX10" fmla="*/ 74530 w 99686"/>
                  <a:gd name="connsiteY10" fmla="*/ 62484 h 87640"/>
                  <a:gd name="connsiteX11" fmla="*/ 25157 w 99686"/>
                  <a:gd name="connsiteY11" fmla="*/ 62484 h 87640"/>
                  <a:gd name="connsiteX12" fmla="*/ 25157 w 99686"/>
                  <a:gd name="connsiteY12" fmla="*/ 25219 h 87640"/>
                  <a:gd name="connsiteX13" fmla="*/ 74530 w 99686"/>
                  <a:gd name="connsiteY13" fmla="*/ 25219 h 87640"/>
                  <a:gd name="connsiteX14" fmla="*/ 74530 w 99686"/>
                  <a:gd name="connsiteY14" fmla="*/ 62484 h 87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686" h="87640">
                    <a:moveTo>
                      <a:pt x="87139" y="0"/>
                    </a:moveTo>
                    <a:lnTo>
                      <a:pt x="12610" y="0"/>
                    </a:lnTo>
                    <a:cubicBezTo>
                      <a:pt x="5834" y="0"/>
                      <a:pt x="0" y="5772"/>
                      <a:pt x="0" y="12610"/>
                    </a:cubicBezTo>
                    <a:lnTo>
                      <a:pt x="0" y="75031"/>
                    </a:lnTo>
                    <a:cubicBezTo>
                      <a:pt x="0" y="81807"/>
                      <a:pt x="5772" y="87641"/>
                      <a:pt x="12610" y="87641"/>
                    </a:cubicBezTo>
                    <a:lnTo>
                      <a:pt x="87139" y="87641"/>
                    </a:lnTo>
                    <a:cubicBezTo>
                      <a:pt x="90903" y="87641"/>
                      <a:pt x="93664" y="86386"/>
                      <a:pt x="95671" y="84128"/>
                    </a:cubicBezTo>
                    <a:cubicBezTo>
                      <a:pt x="97930" y="82120"/>
                      <a:pt x="99686" y="79109"/>
                      <a:pt x="99686" y="75094"/>
                    </a:cubicBezTo>
                    <a:lnTo>
                      <a:pt x="99686" y="12672"/>
                    </a:lnTo>
                    <a:cubicBezTo>
                      <a:pt x="99436" y="5646"/>
                      <a:pt x="93915" y="63"/>
                      <a:pt x="87077" y="63"/>
                    </a:cubicBezTo>
                    <a:close/>
                    <a:moveTo>
                      <a:pt x="74530" y="62484"/>
                    </a:moveTo>
                    <a:lnTo>
                      <a:pt x="25157" y="62484"/>
                    </a:lnTo>
                    <a:lnTo>
                      <a:pt x="25157" y="25219"/>
                    </a:lnTo>
                    <a:lnTo>
                      <a:pt x="74530" y="25219"/>
                    </a:lnTo>
                    <a:lnTo>
                      <a:pt x="74530" y="62484"/>
                    </a:lnTo>
                    <a:close/>
                  </a:path>
                </a:pathLst>
              </a:custGeom>
              <a:solidFill>
                <a:srgbClr val="000000"/>
              </a:solidFill>
              <a:ln w="0" cap="flat">
                <a:noFill/>
                <a:prstDash val="solid"/>
                <a:miter/>
              </a:ln>
            </p:spPr>
            <p:txBody>
              <a:bodyPr rtlCol="0" anchor="ctr"/>
              <a:lstStyle/>
              <a:p>
                <a:endParaRPr lang="en-US" noProof="0" dirty="0"/>
              </a:p>
            </p:txBody>
          </p:sp>
          <p:sp>
            <p:nvSpPr>
              <p:cNvPr id="137" name="Serbest Form 97">
                <a:extLst>
                  <a:ext uri="{FF2B5EF4-FFF2-40B4-BE49-F238E27FC236}">
                    <a16:creationId xmlns:a16="http://schemas.microsoft.com/office/drawing/2014/main" id="{95542EF8-C6C2-E18D-1538-720CD4C31128}"/>
                  </a:ext>
                </a:extLst>
              </p:cNvPr>
              <p:cNvSpPr/>
              <p:nvPr/>
            </p:nvSpPr>
            <p:spPr>
              <a:xfrm>
                <a:off x="3926341" y="4457056"/>
                <a:ext cx="99435" cy="87641"/>
              </a:xfrm>
              <a:custGeom>
                <a:avLst/>
                <a:gdLst>
                  <a:gd name="connsiteX0" fmla="*/ 86888 w 99435"/>
                  <a:gd name="connsiteY0" fmla="*/ 0 h 87641"/>
                  <a:gd name="connsiteX1" fmla="*/ 12610 w 99435"/>
                  <a:gd name="connsiteY1" fmla="*/ 0 h 87641"/>
                  <a:gd name="connsiteX2" fmla="*/ 0 w 99435"/>
                  <a:gd name="connsiteY2" fmla="*/ 12610 h 87641"/>
                  <a:gd name="connsiteX3" fmla="*/ 0 w 99435"/>
                  <a:gd name="connsiteY3" fmla="*/ 75032 h 87641"/>
                  <a:gd name="connsiteX4" fmla="*/ 12610 w 99435"/>
                  <a:gd name="connsiteY4" fmla="*/ 87641 h 87641"/>
                  <a:gd name="connsiteX5" fmla="*/ 86888 w 99435"/>
                  <a:gd name="connsiteY5" fmla="*/ 87641 h 87641"/>
                  <a:gd name="connsiteX6" fmla="*/ 95420 w 99435"/>
                  <a:gd name="connsiteY6" fmla="*/ 84128 h 87641"/>
                  <a:gd name="connsiteX7" fmla="*/ 99435 w 99435"/>
                  <a:gd name="connsiteY7" fmla="*/ 75094 h 87641"/>
                  <a:gd name="connsiteX8" fmla="*/ 99435 w 99435"/>
                  <a:gd name="connsiteY8" fmla="*/ 12673 h 87641"/>
                  <a:gd name="connsiteX9" fmla="*/ 86825 w 99435"/>
                  <a:gd name="connsiteY9" fmla="*/ 63 h 87641"/>
                  <a:gd name="connsiteX10" fmla="*/ 74278 w 99435"/>
                  <a:gd name="connsiteY10" fmla="*/ 62422 h 87641"/>
                  <a:gd name="connsiteX11" fmla="*/ 25157 w 99435"/>
                  <a:gd name="connsiteY11" fmla="*/ 62422 h 87641"/>
                  <a:gd name="connsiteX12" fmla="*/ 25157 w 99435"/>
                  <a:gd name="connsiteY12" fmla="*/ 25157 h 87641"/>
                  <a:gd name="connsiteX13" fmla="*/ 74278 w 99435"/>
                  <a:gd name="connsiteY13" fmla="*/ 25157 h 87641"/>
                  <a:gd name="connsiteX14" fmla="*/ 74278 w 99435"/>
                  <a:gd name="connsiteY14" fmla="*/ 62422 h 8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435" h="87641">
                    <a:moveTo>
                      <a:pt x="86888" y="0"/>
                    </a:moveTo>
                    <a:lnTo>
                      <a:pt x="12610" y="0"/>
                    </a:lnTo>
                    <a:cubicBezTo>
                      <a:pt x="5834" y="0"/>
                      <a:pt x="0" y="5772"/>
                      <a:pt x="0" y="12610"/>
                    </a:cubicBezTo>
                    <a:lnTo>
                      <a:pt x="0" y="75032"/>
                    </a:lnTo>
                    <a:cubicBezTo>
                      <a:pt x="0" y="81807"/>
                      <a:pt x="5772" y="87641"/>
                      <a:pt x="12610" y="87641"/>
                    </a:cubicBezTo>
                    <a:lnTo>
                      <a:pt x="86888" y="87641"/>
                    </a:lnTo>
                    <a:cubicBezTo>
                      <a:pt x="90653" y="87641"/>
                      <a:pt x="93413" y="86387"/>
                      <a:pt x="95420" y="84128"/>
                    </a:cubicBezTo>
                    <a:cubicBezTo>
                      <a:pt x="97679" y="82121"/>
                      <a:pt x="99435" y="79109"/>
                      <a:pt x="99435" y="75094"/>
                    </a:cubicBezTo>
                    <a:lnTo>
                      <a:pt x="99435" y="12673"/>
                    </a:lnTo>
                    <a:cubicBezTo>
                      <a:pt x="99435" y="5646"/>
                      <a:pt x="93915" y="63"/>
                      <a:pt x="86825" y="63"/>
                    </a:cubicBezTo>
                    <a:close/>
                    <a:moveTo>
                      <a:pt x="74278" y="62422"/>
                    </a:moveTo>
                    <a:lnTo>
                      <a:pt x="25157" y="62422"/>
                    </a:lnTo>
                    <a:lnTo>
                      <a:pt x="25157" y="25157"/>
                    </a:lnTo>
                    <a:lnTo>
                      <a:pt x="74278" y="25157"/>
                    </a:lnTo>
                    <a:lnTo>
                      <a:pt x="74278" y="62422"/>
                    </a:lnTo>
                    <a:close/>
                  </a:path>
                </a:pathLst>
              </a:custGeom>
              <a:solidFill>
                <a:srgbClr val="000000"/>
              </a:solidFill>
              <a:ln w="0" cap="flat">
                <a:noFill/>
                <a:prstDash val="solid"/>
                <a:miter/>
              </a:ln>
            </p:spPr>
            <p:txBody>
              <a:bodyPr rtlCol="0" anchor="ctr"/>
              <a:lstStyle/>
              <a:p>
                <a:endParaRPr lang="en-US" noProof="0" dirty="0"/>
              </a:p>
            </p:txBody>
          </p:sp>
          <p:sp>
            <p:nvSpPr>
              <p:cNvPr id="138" name="Serbest Form 98">
                <a:extLst>
                  <a:ext uri="{FF2B5EF4-FFF2-40B4-BE49-F238E27FC236}">
                    <a16:creationId xmlns:a16="http://schemas.microsoft.com/office/drawing/2014/main" id="{48A0B24F-EF9D-9A5C-A4FC-D49FBDF4362B}"/>
                  </a:ext>
                </a:extLst>
              </p:cNvPr>
              <p:cNvSpPr/>
              <p:nvPr/>
            </p:nvSpPr>
            <p:spPr>
              <a:xfrm>
                <a:off x="3204195" y="4021046"/>
                <a:ext cx="99498" cy="87641"/>
              </a:xfrm>
              <a:custGeom>
                <a:avLst/>
                <a:gdLst>
                  <a:gd name="connsiteX0" fmla="*/ 12672 w 99498"/>
                  <a:gd name="connsiteY0" fmla="*/ 87579 h 87641"/>
                  <a:gd name="connsiteX1" fmla="*/ 86951 w 99498"/>
                  <a:gd name="connsiteY1" fmla="*/ 87579 h 87641"/>
                  <a:gd name="connsiteX2" fmla="*/ 95734 w 99498"/>
                  <a:gd name="connsiteY2" fmla="*/ 84065 h 87641"/>
                  <a:gd name="connsiteX3" fmla="*/ 99498 w 99498"/>
                  <a:gd name="connsiteY3" fmla="*/ 75032 h 87641"/>
                  <a:gd name="connsiteX4" fmla="*/ 99498 w 99498"/>
                  <a:gd name="connsiteY4" fmla="*/ 12610 h 87641"/>
                  <a:gd name="connsiteX5" fmla="*/ 86888 w 99498"/>
                  <a:gd name="connsiteY5" fmla="*/ 0 h 87641"/>
                  <a:gd name="connsiteX6" fmla="*/ 12609 w 99498"/>
                  <a:gd name="connsiteY6" fmla="*/ 0 h 87641"/>
                  <a:gd name="connsiteX7" fmla="*/ 0 w 99498"/>
                  <a:gd name="connsiteY7" fmla="*/ 12610 h 87641"/>
                  <a:gd name="connsiteX8" fmla="*/ 0 w 99498"/>
                  <a:gd name="connsiteY8" fmla="*/ 75032 h 87641"/>
                  <a:gd name="connsiteX9" fmla="*/ 12609 w 99498"/>
                  <a:gd name="connsiteY9" fmla="*/ 87641 h 87641"/>
                  <a:gd name="connsiteX10" fmla="*/ 25282 w 99498"/>
                  <a:gd name="connsiteY10" fmla="*/ 25157 h 87641"/>
                  <a:gd name="connsiteX11" fmla="*/ 74404 w 99498"/>
                  <a:gd name="connsiteY11" fmla="*/ 25157 h 87641"/>
                  <a:gd name="connsiteX12" fmla="*/ 74404 w 99498"/>
                  <a:gd name="connsiteY12" fmla="*/ 62422 h 87641"/>
                  <a:gd name="connsiteX13" fmla="*/ 25282 w 99498"/>
                  <a:gd name="connsiteY13" fmla="*/ 62422 h 87641"/>
                  <a:gd name="connsiteX14" fmla="*/ 25282 w 99498"/>
                  <a:gd name="connsiteY14" fmla="*/ 25157 h 8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498" h="87641">
                    <a:moveTo>
                      <a:pt x="12672" y="87579"/>
                    </a:moveTo>
                    <a:lnTo>
                      <a:pt x="86951" y="87579"/>
                    </a:lnTo>
                    <a:cubicBezTo>
                      <a:pt x="90715" y="87579"/>
                      <a:pt x="93726" y="86073"/>
                      <a:pt x="95734" y="84065"/>
                    </a:cubicBezTo>
                    <a:cubicBezTo>
                      <a:pt x="97992" y="82058"/>
                      <a:pt x="99498" y="79047"/>
                      <a:pt x="99498" y="75032"/>
                    </a:cubicBezTo>
                    <a:lnTo>
                      <a:pt x="99498" y="12610"/>
                    </a:lnTo>
                    <a:cubicBezTo>
                      <a:pt x="99498" y="5835"/>
                      <a:pt x="93726" y="0"/>
                      <a:pt x="86888" y="0"/>
                    </a:cubicBezTo>
                    <a:lnTo>
                      <a:pt x="12609" y="0"/>
                    </a:lnTo>
                    <a:cubicBezTo>
                      <a:pt x="5834" y="0"/>
                      <a:pt x="0" y="5772"/>
                      <a:pt x="0" y="12610"/>
                    </a:cubicBezTo>
                    <a:lnTo>
                      <a:pt x="0" y="75032"/>
                    </a:lnTo>
                    <a:cubicBezTo>
                      <a:pt x="251" y="81807"/>
                      <a:pt x="5772" y="87641"/>
                      <a:pt x="12609" y="87641"/>
                    </a:cubicBezTo>
                    <a:close/>
                    <a:moveTo>
                      <a:pt x="25282" y="25157"/>
                    </a:moveTo>
                    <a:lnTo>
                      <a:pt x="74404" y="25157"/>
                    </a:lnTo>
                    <a:lnTo>
                      <a:pt x="74404" y="62422"/>
                    </a:lnTo>
                    <a:lnTo>
                      <a:pt x="25282" y="62422"/>
                    </a:lnTo>
                    <a:lnTo>
                      <a:pt x="25282" y="25157"/>
                    </a:lnTo>
                    <a:close/>
                  </a:path>
                </a:pathLst>
              </a:custGeom>
              <a:solidFill>
                <a:srgbClr val="000000"/>
              </a:solidFill>
              <a:ln w="0" cap="flat">
                <a:noFill/>
                <a:prstDash val="solid"/>
                <a:miter/>
              </a:ln>
            </p:spPr>
            <p:txBody>
              <a:bodyPr rtlCol="0" anchor="ctr"/>
              <a:lstStyle/>
              <a:p>
                <a:endParaRPr lang="en-US" noProof="0" dirty="0"/>
              </a:p>
            </p:txBody>
          </p:sp>
          <p:sp>
            <p:nvSpPr>
              <p:cNvPr id="139" name="Serbest Form 99">
                <a:extLst>
                  <a:ext uri="{FF2B5EF4-FFF2-40B4-BE49-F238E27FC236}">
                    <a16:creationId xmlns:a16="http://schemas.microsoft.com/office/drawing/2014/main" id="{9C66D412-4001-BE98-659E-25703722E82A}"/>
                  </a:ext>
                </a:extLst>
              </p:cNvPr>
              <p:cNvSpPr/>
              <p:nvPr/>
            </p:nvSpPr>
            <p:spPr>
              <a:xfrm>
                <a:off x="3203254" y="4455300"/>
                <a:ext cx="99435" cy="87640"/>
              </a:xfrm>
              <a:custGeom>
                <a:avLst/>
                <a:gdLst>
                  <a:gd name="connsiteX0" fmla="*/ 86888 w 99435"/>
                  <a:gd name="connsiteY0" fmla="*/ 0 h 87640"/>
                  <a:gd name="connsiteX1" fmla="*/ 12610 w 99435"/>
                  <a:gd name="connsiteY1" fmla="*/ 0 h 87640"/>
                  <a:gd name="connsiteX2" fmla="*/ 0 w 99435"/>
                  <a:gd name="connsiteY2" fmla="*/ 12610 h 87640"/>
                  <a:gd name="connsiteX3" fmla="*/ 0 w 99435"/>
                  <a:gd name="connsiteY3" fmla="*/ 75032 h 87640"/>
                  <a:gd name="connsiteX4" fmla="*/ 12610 w 99435"/>
                  <a:gd name="connsiteY4" fmla="*/ 87641 h 87640"/>
                  <a:gd name="connsiteX5" fmla="*/ 86888 w 99435"/>
                  <a:gd name="connsiteY5" fmla="*/ 87641 h 87640"/>
                  <a:gd name="connsiteX6" fmla="*/ 95671 w 99435"/>
                  <a:gd name="connsiteY6" fmla="*/ 84128 h 87640"/>
                  <a:gd name="connsiteX7" fmla="*/ 99435 w 99435"/>
                  <a:gd name="connsiteY7" fmla="*/ 75094 h 87640"/>
                  <a:gd name="connsiteX8" fmla="*/ 99435 w 99435"/>
                  <a:gd name="connsiteY8" fmla="*/ 12673 h 87640"/>
                  <a:gd name="connsiteX9" fmla="*/ 86826 w 99435"/>
                  <a:gd name="connsiteY9" fmla="*/ 63 h 87640"/>
                  <a:gd name="connsiteX10" fmla="*/ 74341 w 99435"/>
                  <a:gd name="connsiteY10" fmla="*/ 62672 h 87640"/>
                  <a:gd name="connsiteX11" fmla="*/ 25220 w 99435"/>
                  <a:gd name="connsiteY11" fmla="*/ 62672 h 87640"/>
                  <a:gd name="connsiteX12" fmla="*/ 25220 w 99435"/>
                  <a:gd name="connsiteY12" fmla="*/ 25408 h 87640"/>
                  <a:gd name="connsiteX13" fmla="*/ 74341 w 99435"/>
                  <a:gd name="connsiteY13" fmla="*/ 25408 h 87640"/>
                  <a:gd name="connsiteX14" fmla="*/ 74341 w 99435"/>
                  <a:gd name="connsiteY14" fmla="*/ 62672 h 87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435" h="87640">
                    <a:moveTo>
                      <a:pt x="86888" y="0"/>
                    </a:moveTo>
                    <a:lnTo>
                      <a:pt x="12610" y="0"/>
                    </a:lnTo>
                    <a:cubicBezTo>
                      <a:pt x="5834" y="0"/>
                      <a:pt x="0" y="5772"/>
                      <a:pt x="0" y="12610"/>
                    </a:cubicBezTo>
                    <a:lnTo>
                      <a:pt x="0" y="75032"/>
                    </a:lnTo>
                    <a:cubicBezTo>
                      <a:pt x="0" y="81807"/>
                      <a:pt x="5772" y="87641"/>
                      <a:pt x="12610" y="87641"/>
                    </a:cubicBezTo>
                    <a:lnTo>
                      <a:pt x="86888" y="87641"/>
                    </a:lnTo>
                    <a:cubicBezTo>
                      <a:pt x="90653" y="87641"/>
                      <a:pt x="93664" y="86135"/>
                      <a:pt x="95671" y="84128"/>
                    </a:cubicBezTo>
                    <a:cubicBezTo>
                      <a:pt x="97930" y="82120"/>
                      <a:pt x="99435" y="79109"/>
                      <a:pt x="99435" y="75094"/>
                    </a:cubicBezTo>
                    <a:lnTo>
                      <a:pt x="99435" y="12673"/>
                    </a:lnTo>
                    <a:cubicBezTo>
                      <a:pt x="99435" y="5897"/>
                      <a:pt x="93915" y="314"/>
                      <a:pt x="86826" y="63"/>
                    </a:cubicBezTo>
                    <a:close/>
                    <a:moveTo>
                      <a:pt x="74341" y="62672"/>
                    </a:moveTo>
                    <a:lnTo>
                      <a:pt x="25220" y="62672"/>
                    </a:lnTo>
                    <a:lnTo>
                      <a:pt x="25220" y="25408"/>
                    </a:lnTo>
                    <a:lnTo>
                      <a:pt x="74341" y="25408"/>
                    </a:lnTo>
                    <a:lnTo>
                      <a:pt x="74341" y="62672"/>
                    </a:lnTo>
                    <a:close/>
                  </a:path>
                </a:pathLst>
              </a:custGeom>
              <a:solidFill>
                <a:srgbClr val="000000"/>
              </a:solidFill>
              <a:ln w="0" cap="flat">
                <a:noFill/>
                <a:prstDash val="solid"/>
                <a:miter/>
              </a:ln>
            </p:spPr>
            <p:txBody>
              <a:bodyPr rtlCol="0" anchor="ctr"/>
              <a:lstStyle/>
              <a:p>
                <a:endParaRPr lang="en-US" noProof="0" dirty="0"/>
              </a:p>
            </p:txBody>
          </p:sp>
        </p:grpSp>
        <p:cxnSp>
          <p:nvCxnSpPr>
            <p:cNvPr id="24" name="Düz Bağlayıcı 23">
              <a:extLst>
                <a:ext uri="{FF2B5EF4-FFF2-40B4-BE49-F238E27FC236}">
                  <a16:creationId xmlns:a16="http://schemas.microsoft.com/office/drawing/2014/main" id="{CDFEA7B3-F566-8D4F-D01C-74B235F74F46}"/>
                </a:ext>
              </a:extLst>
            </p:cNvPr>
            <p:cNvCxnSpPr>
              <a:cxnSpLocks/>
            </p:cNvCxnSpPr>
            <p:nvPr/>
          </p:nvCxnSpPr>
          <p:spPr>
            <a:xfrm flipH="1">
              <a:off x="1426364" y="4696191"/>
              <a:ext cx="2864322" cy="0"/>
            </a:xfrm>
            <a:prstGeom prst="line">
              <a:avLst/>
            </a:prstGeom>
            <a:ln w="15875">
              <a:solidFill>
                <a:srgbClr val="929497"/>
              </a:solidFill>
            </a:ln>
            <a:effectLst/>
          </p:spPr>
          <p:style>
            <a:lnRef idx="2">
              <a:schemeClr val="dk1"/>
            </a:lnRef>
            <a:fillRef idx="0">
              <a:schemeClr val="dk1"/>
            </a:fillRef>
            <a:effectRef idx="1">
              <a:schemeClr val="dk1"/>
            </a:effectRef>
            <a:fontRef idx="minor">
              <a:schemeClr val="tx1"/>
            </a:fontRef>
          </p:style>
        </p:cxnSp>
      </p:grpSp>
      <p:grpSp>
        <p:nvGrpSpPr>
          <p:cNvPr id="18" name="Grup 17">
            <a:extLst>
              <a:ext uri="{FF2B5EF4-FFF2-40B4-BE49-F238E27FC236}">
                <a16:creationId xmlns:a16="http://schemas.microsoft.com/office/drawing/2014/main" id="{C2F8F502-D2FF-D141-D32F-0DEB0BB8CAAB}"/>
              </a:ext>
            </a:extLst>
          </p:cNvPr>
          <p:cNvGrpSpPr/>
          <p:nvPr/>
        </p:nvGrpSpPr>
        <p:grpSpPr>
          <a:xfrm>
            <a:off x="7215986" y="4158965"/>
            <a:ext cx="3743263" cy="1008669"/>
            <a:chOff x="7215986" y="4158965"/>
            <a:chExt cx="3743263" cy="1008669"/>
          </a:xfrm>
        </p:grpSpPr>
        <p:cxnSp>
          <p:nvCxnSpPr>
            <p:cNvPr id="25" name="Düz Bağlayıcı 24">
              <a:extLst>
                <a:ext uri="{FF2B5EF4-FFF2-40B4-BE49-F238E27FC236}">
                  <a16:creationId xmlns:a16="http://schemas.microsoft.com/office/drawing/2014/main" id="{EA0D6D21-B6C7-6995-139B-E81E47193F50}"/>
                </a:ext>
              </a:extLst>
            </p:cNvPr>
            <p:cNvCxnSpPr>
              <a:cxnSpLocks/>
            </p:cNvCxnSpPr>
            <p:nvPr/>
          </p:nvCxnSpPr>
          <p:spPr>
            <a:xfrm>
              <a:off x="7215986" y="4277119"/>
              <a:ext cx="684851" cy="445467"/>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2" name="TextBox 214">
              <a:extLst>
                <a:ext uri="{FF2B5EF4-FFF2-40B4-BE49-F238E27FC236}">
                  <a16:creationId xmlns:a16="http://schemas.microsoft.com/office/drawing/2014/main" id="{95704FEE-EE12-0660-6183-EA4F153B7A21}"/>
                </a:ext>
              </a:extLst>
            </p:cNvPr>
            <p:cNvSpPr txBox="1"/>
            <p:nvPr/>
          </p:nvSpPr>
          <p:spPr>
            <a:xfrm>
              <a:off x="10096500" y="4145860"/>
              <a:ext cx="1714500"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t>LASER-</a:t>
              </a:r>
              <a:b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br>
              <a:r>
                <a:rPr kumimoji="0" lang="de-DE" sz="1800" i="0" u="none" strike="noStrike" kern="1200" cap="none" spc="0" normalizeH="0" baseline="0" noProof="0" dirty="0" b="1">
                  <a:solidFill>
                    <a:srgbClr val="FF0000"/>
                  </a:solidFill>
                  <a:ln>
                    <a:noFill/>
                  </a:ln>
                  <a:uLnTx/>
                  <a:uFillTx/>
                  <a:latin typeface="Tw Cen MT" panose="020B0602020104020603" pitchFamily="34" charset="0"/>
                </a:rPr>
                <a:t>SCHWEISSEN</a:t>
              </a:r>
            </a:p>
          </p:txBody>
        </p:sp>
        <p:grpSp>
          <p:nvGrpSpPr>
            <p:cNvPr id="140" name="Grafik 2">
              <a:extLst>
                <a:ext uri="{FF2B5EF4-FFF2-40B4-BE49-F238E27FC236}">
                  <a16:creationId xmlns:a16="http://schemas.microsoft.com/office/drawing/2014/main" id="{31EAF490-27B2-00B0-E786-A33D5D39E556}"/>
                </a:ext>
              </a:extLst>
            </p:cNvPr>
            <p:cNvGrpSpPr>
              <a:grpSpLocks noChangeAspect="1"/>
            </p:cNvGrpSpPr>
            <p:nvPr/>
          </p:nvGrpSpPr>
          <p:grpSpPr>
            <a:xfrm>
              <a:off x="9412102" y="4158965"/>
              <a:ext cx="504260" cy="528928"/>
              <a:chOff x="8171189" y="3735977"/>
              <a:chExt cx="619141" cy="808720"/>
            </a:xfrm>
          </p:grpSpPr>
          <p:grpSp>
            <p:nvGrpSpPr>
              <p:cNvPr id="141" name="Grafik 2">
                <a:extLst>
                  <a:ext uri="{FF2B5EF4-FFF2-40B4-BE49-F238E27FC236}">
                    <a16:creationId xmlns:a16="http://schemas.microsoft.com/office/drawing/2014/main" id="{E6E34055-79BC-4145-0C52-9EC98B64D0F9}"/>
                  </a:ext>
                </a:extLst>
              </p:cNvPr>
              <p:cNvGrpSpPr/>
              <p:nvPr/>
            </p:nvGrpSpPr>
            <p:grpSpPr>
              <a:xfrm>
                <a:off x="8427344" y="4139930"/>
                <a:ext cx="313" cy="313"/>
                <a:chOff x="8427344" y="4139930"/>
                <a:chExt cx="313" cy="313"/>
              </a:xfrm>
            </p:grpSpPr>
            <p:sp>
              <p:nvSpPr>
                <p:cNvPr id="147" name="Serbest Form 115">
                  <a:extLst>
                    <a:ext uri="{FF2B5EF4-FFF2-40B4-BE49-F238E27FC236}">
                      <a16:creationId xmlns:a16="http://schemas.microsoft.com/office/drawing/2014/main" id="{F2080DBA-04AE-8CFC-578C-CB430FE195A8}"/>
                    </a:ext>
                  </a:extLst>
                </p:cNvPr>
                <p:cNvSpPr/>
                <p:nvPr/>
              </p:nvSpPr>
              <p:spPr>
                <a:xfrm>
                  <a:off x="8427344" y="4139930"/>
                  <a:ext cx="313" cy="313"/>
                </a:xfrm>
                <a:custGeom>
                  <a:avLst/>
                  <a:gdLst>
                    <a:gd name="connsiteX0" fmla="*/ 0 w 313"/>
                    <a:gd name="connsiteY0" fmla="*/ 0 h 313"/>
                    <a:gd name="connsiteX1" fmla="*/ 314 w 313"/>
                    <a:gd name="connsiteY1" fmla="*/ 314 h 313"/>
                    <a:gd name="connsiteX2" fmla="*/ 0 w 313"/>
                    <a:gd name="connsiteY2" fmla="*/ 0 h 313"/>
                  </a:gdLst>
                  <a:ahLst/>
                  <a:cxnLst>
                    <a:cxn ang="0">
                      <a:pos x="connsiteX0" y="connsiteY0"/>
                    </a:cxn>
                    <a:cxn ang="0">
                      <a:pos x="connsiteX1" y="connsiteY1"/>
                    </a:cxn>
                    <a:cxn ang="0">
                      <a:pos x="connsiteX2" y="connsiteY2"/>
                    </a:cxn>
                  </a:cxnLst>
                  <a:rect l="l" t="t" r="r" b="b"/>
                  <a:pathLst>
                    <a:path w="313" h="313">
                      <a:moveTo>
                        <a:pt x="0" y="0"/>
                      </a:moveTo>
                      <a:lnTo>
                        <a:pt x="314" y="314"/>
                      </a:lnTo>
                      <a:cubicBezTo>
                        <a:pt x="314" y="107"/>
                        <a:pt x="188" y="0"/>
                        <a:pt x="0" y="0"/>
                      </a:cubicBezTo>
                      <a:close/>
                    </a:path>
                  </a:pathLst>
                </a:custGeom>
                <a:solidFill>
                  <a:srgbClr val="000000"/>
                </a:solidFill>
                <a:ln w="0" cap="flat">
                  <a:noFill/>
                  <a:prstDash val="solid"/>
                  <a:miter/>
                </a:ln>
              </p:spPr>
              <p:txBody>
                <a:bodyPr rtlCol="0" anchor="ctr"/>
                <a:lstStyle/>
                <a:p>
                  <a:endParaRPr lang="en-US" noProof="0" dirty="0"/>
                </a:p>
              </p:txBody>
            </p:sp>
            <p:sp>
              <p:nvSpPr>
                <p:cNvPr id="148" name="Serbest Form 116">
                  <a:extLst>
                    <a:ext uri="{FF2B5EF4-FFF2-40B4-BE49-F238E27FC236}">
                      <a16:creationId xmlns:a16="http://schemas.microsoft.com/office/drawing/2014/main" id="{0EFD6768-DABE-450E-DFAF-920160855F79}"/>
                    </a:ext>
                  </a:extLst>
                </p:cNvPr>
                <p:cNvSpPr/>
                <p:nvPr/>
              </p:nvSpPr>
              <p:spPr>
                <a:xfrm>
                  <a:off x="8427344" y="4139930"/>
                  <a:ext cx="313" cy="313"/>
                </a:xfrm>
                <a:custGeom>
                  <a:avLst/>
                  <a:gdLst>
                    <a:gd name="connsiteX0" fmla="*/ 0 w 313"/>
                    <a:gd name="connsiteY0" fmla="*/ 0 h 313"/>
                    <a:gd name="connsiteX1" fmla="*/ 314 w 313"/>
                    <a:gd name="connsiteY1" fmla="*/ 314 h 313"/>
                    <a:gd name="connsiteX2" fmla="*/ 0 w 313"/>
                    <a:gd name="connsiteY2" fmla="*/ 0 h 313"/>
                    <a:gd name="connsiteX3" fmla="*/ 0 w 313"/>
                    <a:gd name="connsiteY3" fmla="*/ 0 h 313"/>
                  </a:gdLst>
                  <a:ahLst/>
                  <a:cxnLst>
                    <a:cxn ang="0">
                      <a:pos x="connsiteX0" y="connsiteY0"/>
                    </a:cxn>
                    <a:cxn ang="0">
                      <a:pos x="connsiteX1" y="connsiteY1"/>
                    </a:cxn>
                    <a:cxn ang="0">
                      <a:pos x="connsiteX2" y="connsiteY2"/>
                    </a:cxn>
                    <a:cxn ang="0">
                      <a:pos x="connsiteX3" y="connsiteY3"/>
                    </a:cxn>
                  </a:cxnLst>
                  <a:rect l="l" t="t" r="r" b="b"/>
                  <a:pathLst>
                    <a:path w="313" h="313">
                      <a:moveTo>
                        <a:pt x="0" y="0"/>
                      </a:moveTo>
                      <a:lnTo>
                        <a:pt x="314" y="314"/>
                      </a:lnTo>
                      <a:cubicBezTo>
                        <a:pt x="314" y="107"/>
                        <a:pt x="188" y="0"/>
                        <a:pt x="0" y="0"/>
                      </a:cubicBezTo>
                      <a:lnTo>
                        <a:pt x="0" y="0"/>
                      </a:lnTo>
                      <a:close/>
                    </a:path>
                  </a:pathLst>
                </a:custGeom>
                <a:solidFill>
                  <a:srgbClr val="929497"/>
                </a:solidFill>
                <a:ln w="0" cap="flat">
                  <a:noFill/>
                  <a:prstDash val="solid"/>
                  <a:miter/>
                </a:ln>
              </p:spPr>
              <p:txBody>
                <a:bodyPr rtlCol="0" anchor="ctr"/>
                <a:lstStyle/>
                <a:p>
                  <a:endParaRPr lang="en-US" noProof="0" dirty="0"/>
                </a:p>
              </p:txBody>
            </p:sp>
          </p:grpSp>
          <p:sp>
            <p:nvSpPr>
              <p:cNvPr id="142" name="Serbest Form 117">
                <a:extLst>
                  <a:ext uri="{FF2B5EF4-FFF2-40B4-BE49-F238E27FC236}">
                    <a16:creationId xmlns:a16="http://schemas.microsoft.com/office/drawing/2014/main" id="{4B237EC2-FED7-2D96-B53C-59689D44D566}"/>
                  </a:ext>
                </a:extLst>
              </p:cNvPr>
              <p:cNvSpPr/>
              <p:nvPr/>
            </p:nvSpPr>
            <p:spPr>
              <a:xfrm>
                <a:off x="8171189" y="3735977"/>
                <a:ext cx="619141" cy="808720"/>
              </a:xfrm>
              <a:custGeom>
                <a:avLst/>
                <a:gdLst>
                  <a:gd name="connsiteX0" fmla="*/ 400258 w 619141"/>
                  <a:gd name="connsiteY0" fmla="*/ 333125 h 808720"/>
                  <a:gd name="connsiteX1" fmla="*/ 403144 w 619141"/>
                  <a:gd name="connsiteY1" fmla="*/ 327478 h 808720"/>
                  <a:gd name="connsiteX2" fmla="*/ 430120 w 619141"/>
                  <a:gd name="connsiteY2" fmla="*/ 283815 h 808720"/>
                  <a:gd name="connsiteX3" fmla="*/ 443170 w 619141"/>
                  <a:gd name="connsiteY3" fmla="*/ 263865 h 808720"/>
                  <a:gd name="connsiteX4" fmla="*/ 467950 w 619141"/>
                  <a:gd name="connsiteY4" fmla="*/ 222334 h 808720"/>
                  <a:gd name="connsiteX5" fmla="*/ 470208 w 619141"/>
                  <a:gd name="connsiteY5" fmla="*/ 191845 h 808720"/>
                  <a:gd name="connsiteX6" fmla="*/ 469769 w 619141"/>
                  <a:gd name="connsiteY6" fmla="*/ 179988 h 808720"/>
                  <a:gd name="connsiteX7" fmla="*/ 469769 w 619141"/>
                  <a:gd name="connsiteY7" fmla="*/ 147114 h 808720"/>
                  <a:gd name="connsiteX8" fmla="*/ 522592 w 619141"/>
                  <a:gd name="connsiteY8" fmla="*/ 147114 h 808720"/>
                  <a:gd name="connsiteX9" fmla="*/ 532943 w 619141"/>
                  <a:gd name="connsiteY9" fmla="*/ 136763 h 808720"/>
                  <a:gd name="connsiteX10" fmla="*/ 532943 w 619141"/>
                  <a:gd name="connsiteY10" fmla="*/ 10351 h 808720"/>
                  <a:gd name="connsiteX11" fmla="*/ 522592 w 619141"/>
                  <a:gd name="connsiteY11" fmla="*/ 0 h 808720"/>
                  <a:gd name="connsiteX12" fmla="*/ 100133 w 619141"/>
                  <a:gd name="connsiteY12" fmla="*/ 0 h 808720"/>
                  <a:gd name="connsiteX13" fmla="*/ 89781 w 619141"/>
                  <a:gd name="connsiteY13" fmla="*/ 10351 h 808720"/>
                  <a:gd name="connsiteX14" fmla="*/ 89781 w 619141"/>
                  <a:gd name="connsiteY14" fmla="*/ 136763 h 808720"/>
                  <a:gd name="connsiteX15" fmla="*/ 100133 w 619141"/>
                  <a:gd name="connsiteY15" fmla="*/ 147114 h 808720"/>
                  <a:gd name="connsiteX16" fmla="*/ 144299 w 619141"/>
                  <a:gd name="connsiteY16" fmla="*/ 147114 h 808720"/>
                  <a:gd name="connsiteX17" fmla="*/ 144299 w 619141"/>
                  <a:gd name="connsiteY17" fmla="*/ 184003 h 808720"/>
                  <a:gd name="connsiteX18" fmla="*/ 143859 w 619141"/>
                  <a:gd name="connsiteY18" fmla="*/ 195358 h 808720"/>
                  <a:gd name="connsiteX19" fmla="*/ 146055 w 619141"/>
                  <a:gd name="connsiteY19" fmla="*/ 225596 h 808720"/>
                  <a:gd name="connsiteX20" fmla="*/ 156846 w 619141"/>
                  <a:gd name="connsiteY20" fmla="*/ 242911 h 808720"/>
                  <a:gd name="connsiteX21" fmla="*/ 161551 w 619141"/>
                  <a:gd name="connsiteY21" fmla="*/ 249687 h 808720"/>
                  <a:gd name="connsiteX22" fmla="*/ 178239 w 619141"/>
                  <a:gd name="connsiteY22" fmla="*/ 276098 h 808720"/>
                  <a:gd name="connsiteX23" fmla="*/ 194926 w 619141"/>
                  <a:gd name="connsiteY23" fmla="*/ 302447 h 808720"/>
                  <a:gd name="connsiteX24" fmla="*/ 209229 w 619141"/>
                  <a:gd name="connsiteY24" fmla="*/ 324843 h 808720"/>
                  <a:gd name="connsiteX25" fmla="*/ 223533 w 619141"/>
                  <a:gd name="connsiteY25" fmla="*/ 347240 h 808720"/>
                  <a:gd name="connsiteX26" fmla="*/ 224976 w 619141"/>
                  <a:gd name="connsiteY26" fmla="*/ 349938 h 808720"/>
                  <a:gd name="connsiteX27" fmla="*/ 227360 w 619141"/>
                  <a:gd name="connsiteY27" fmla="*/ 354329 h 808720"/>
                  <a:gd name="connsiteX28" fmla="*/ 228552 w 619141"/>
                  <a:gd name="connsiteY28" fmla="*/ 355960 h 808720"/>
                  <a:gd name="connsiteX29" fmla="*/ 228552 w 619141"/>
                  <a:gd name="connsiteY29" fmla="*/ 357968 h 808720"/>
                  <a:gd name="connsiteX30" fmla="*/ 228740 w 619141"/>
                  <a:gd name="connsiteY30" fmla="*/ 361669 h 808720"/>
                  <a:gd name="connsiteX31" fmla="*/ 228928 w 619141"/>
                  <a:gd name="connsiteY31" fmla="*/ 365621 h 808720"/>
                  <a:gd name="connsiteX32" fmla="*/ 228301 w 619141"/>
                  <a:gd name="connsiteY32" fmla="*/ 379486 h 808720"/>
                  <a:gd name="connsiteX33" fmla="*/ 230685 w 619141"/>
                  <a:gd name="connsiteY33" fmla="*/ 415182 h 808720"/>
                  <a:gd name="connsiteX34" fmla="*/ 246745 w 619141"/>
                  <a:gd name="connsiteY34" fmla="*/ 438708 h 808720"/>
                  <a:gd name="connsiteX35" fmla="*/ 255465 w 619141"/>
                  <a:gd name="connsiteY35" fmla="*/ 450188 h 808720"/>
                  <a:gd name="connsiteX36" fmla="*/ 261488 w 619141"/>
                  <a:gd name="connsiteY36" fmla="*/ 459599 h 808720"/>
                  <a:gd name="connsiteX37" fmla="*/ 287147 w 619141"/>
                  <a:gd name="connsiteY37" fmla="*/ 486512 h 808720"/>
                  <a:gd name="connsiteX38" fmla="*/ 290221 w 619141"/>
                  <a:gd name="connsiteY38" fmla="*/ 486826 h 808720"/>
                  <a:gd name="connsiteX39" fmla="*/ 295867 w 619141"/>
                  <a:gd name="connsiteY39" fmla="*/ 487390 h 808720"/>
                  <a:gd name="connsiteX40" fmla="*/ 295867 w 619141"/>
                  <a:gd name="connsiteY40" fmla="*/ 555521 h 808720"/>
                  <a:gd name="connsiteX41" fmla="*/ 291915 w 619141"/>
                  <a:gd name="connsiteY41" fmla="*/ 557090 h 808720"/>
                  <a:gd name="connsiteX42" fmla="*/ 287711 w 619141"/>
                  <a:gd name="connsiteY42" fmla="*/ 558846 h 808720"/>
                  <a:gd name="connsiteX43" fmla="*/ 287397 w 619141"/>
                  <a:gd name="connsiteY43" fmla="*/ 558972 h 808720"/>
                  <a:gd name="connsiteX44" fmla="*/ 287084 w 619141"/>
                  <a:gd name="connsiteY44" fmla="*/ 559097 h 808720"/>
                  <a:gd name="connsiteX45" fmla="*/ 130058 w 619141"/>
                  <a:gd name="connsiteY45" fmla="*/ 617002 h 808720"/>
                  <a:gd name="connsiteX46" fmla="*/ 7975 w 619141"/>
                  <a:gd name="connsiteY46" fmla="*/ 662234 h 808720"/>
                  <a:gd name="connsiteX47" fmla="*/ 8 w 619141"/>
                  <a:gd name="connsiteY47" fmla="*/ 673777 h 808720"/>
                  <a:gd name="connsiteX48" fmla="*/ 4399 w 619141"/>
                  <a:gd name="connsiteY48" fmla="*/ 680929 h 808720"/>
                  <a:gd name="connsiteX49" fmla="*/ 140848 w 619141"/>
                  <a:gd name="connsiteY49" fmla="*/ 744856 h 808720"/>
                  <a:gd name="connsiteX50" fmla="*/ 147435 w 619141"/>
                  <a:gd name="connsiteY50" fmla="*/ 748056 h 808720"/>
                  <a:gd name="connsiteX51" fmla="*/ 160171 w 619141"/>
                  <a:gd name="connsiteY51" fmla="*/ 754015 h 808720"/>
                  <a:gd name="connsiteX52" fmla="*/ 160358 w 619141"/>
                  <a:gd name="connsiteY52" fmla="*/ 754015 h 808720"/>
                  <a:gd name="connsiteX53" fmla="*/ 160547 w 619141"/>
                  <a:gd name="connsiteY53" fmla="*/ 754141 h 808720"/>
                  <a:gd name="connsiteX54" fmla="*/ 166005 w 619141"/>
                  <a:gd name="connsiteY54" fmla="*/ 755333 h 808720"/>
                  <a:gd name="connsiteX55" fmla="*/ 171212 w 619141"/>
                  <a:gd name="connsiteY55" fmla="*/ 754329 h 808720"/>
                  <a:gd name="connsiteX56" fmla="*/ 173533 w 619141"/>
                  <a:gd name="connsiteY56" fmla="*/ 753388 h 808720"/>
                  <a:gd name="connsiteX57" fmla="*/ 175855 w 619141"/>
                  <a:gd name="connsiteY57" fmla="*/ 754329 h 808720"/>
                  <a:gd name="connsiteX58" fmla="*/ 266632 w 619141"/>
                  <a:gd name="connsiteY58" fmla="*/ 791280 h 808720"/>
                  <a:gd name="connsiteX59" fmla="*/ 280685 w 619141"/>
                  <a:gd name="connsiteY59" fmla="*/ 797428 h 808720"/>
                  <a:gd name="connsiteX60" fmla="*/ 308665 w 619141"/>
                  <a:gd name="connsiteY60" fmla="*/ 808282 h 808720"/>
                  <a:gd name="connsiteX61" fmla="*/ 312178 w 619141"/>
                  <a:gd name="connsiteY61" fmla="*/ 808721 h 808720"/>
                  <a:gd name="connsiteX62" fmla="*/ 324286 w 619141"/>
                  <a:gd name="connsiteY62" fmla="*/ 805270 h 808720"/>
                  <a:gd name="connsiteX63" fmla="*/ 326670 w 619141"/>
                  <a:gd name="connsiteY63" fmla="*/ 804266 h 808720"/>
                  <a:gd name="connsiteX64" fmla="*/ 540158 w 619141"/>
                  <a:gd name="connsiteY64" fmla="*/ 713175 h 808720"/>
                  <a:gd name="connsiteX65" fmla="*/ 614625 w 619141"/>
                  <a:gd name="connsiteY65" fmla="*/ 680929 h 808720"/>
                  <a:gd name="connsiteX66" fmla="*/ 619141 w 619141"/>
                  <a:gd name="connsiteY66" fmla="*/ 674467 h 808720"/>
                  <a:gd name="connsiteX67" fmla="*/ 610986 w 619141"/>
                  <a:gd name="connsiteY67" fmla="*/ 662296 h 808720"/>
                  <a:gd name="connsiteX68" fmla="*/ 347811 w 619141"/>
                  <a:gd name="connsiteY68" fmla="*/ 560791 h 808720"/>
                  <a:gd name="connsiteX69" fmla="*/ 338904 w 619141"/>
                  <a:gd name="connsiteY69" fmla="*/ 556901 h 808720"/>
                  <a:gd name="connsiteX70" fmla="*/ 321275 w 619141"/>
                  <a:gd name="connsiteY70" fmla="*/ 550063 h 808720"/>
                  <a:gd name="connsiteX71" fmla="*/ 316507 w 619141"/>
                  <a:gd name="connsiteY71" fmla="*/ 548871 h 808720"/>
                  <a:gd name="connsiteX72" fmla="*/ 316507 w 619141"/>
                  <a:gd name="connsiteY72" fmla="*/ 487140 h 808720"/>
                  <a:gd name="connsiteX73" fmla="*/ 322780 w 619141"/>
                  <a:gd name="connsiteY73" fmla="*/ 487140 h 808720"/>
                  <a:gd name="connsiteX74" fmla="*/ 329179 w 619141"/>
                  <a:gd name="connsiteY74" fmla="*/ 486952 h 808720"/>
                  <a:gd name="connsiteX75" fmla="*/ 336080 w 619141"/>
                  <a:gd name="connsiteY75" fmla="*/ 486763 h 808720"/>
                  <a:gd name="connsiteX76" fmla="*/ 344926 w 619141"/>
                  <a:gd name="connsiteY76" fmla="*/ 481619 h 808720"/>
                  <a:gd name="connsiteX77" fmla="*/ 359480 w 619141"/>
                  <a:gd name="connsiteY77" fmla="*/ 456148 h 808720"/>
                  <a:gd name="connsiteX78" fmla="*/ 385139 w 619141"/>
                  <a:gd name="connsiteY78" fmla="*/ 410540 h 808720"/>
                  <a:gd name="connsiteX79" fmla="*/ 389719 w 619141"/>
                  <a:gd name="connsiteY79" fmla="*/ 384254 h 808720"/>
                  <a:gd name="connsiteX80" fmla="*/ 389719 w 619141"/>
                  <a:gd name="connsiteY80" fmla="*/ 358658 h 808720"/>
                  <a:gd name="connsiteX81" fmla="*/ 389907 w 619141"/>
                  <a:gd name="connsiteY81" fmla="*/ 355458 h 808720"/>
                  <a:gd name="connsiteX82" fmla="*/ 390095 w 619141"/>
                  <a:gd name="connsiteY82" fmla="*/ 352698 h 808720"/>
                  <a:gd name="connsiteX83" fmla="*/ 390095 w 619141"/>
                  <a:gd name="connsiteY83" fmla="*/ 351632 h 808720"/>
                  <a:gd name="connsiteX84" fmla="*/ 389970 w 619141"/>
                  <a:gd name="connsiteY84" fmla="*/ 351192 h 808720"/>
                  <a:gd name="connsiteX85" fmla="*/ 152015 w 619141"/>
                  <a:gd name="connsiteY85" fmla="*/ 126475 h 808720"/>
                  <a:gd name="connsiteX86" fmla="*/ 110170 w 619141"/>
                  <a:gd name="connsiteY86" fmla="*/ 126475 h 808720"/>
                  <a:gd name="connsiteX87" fmla="*/ 110170 w 619141"/>
                  <a:gd name="connsiteY87" fmla="*/ 20766 h 808720"/>
                  <a:gd name="connsiteX88" fmla="*/ 132693 w 619141"/>
                  <a:gd name="connsiteY88" fmla="*/ 20766 h 808720"/>
                  <a:gd name="connsiteX89" fmla="*/ 132693 w 619141"/>
                  <a:gd name="connsiteY89" fmla="*/ 60289 h 808720"/>
                  <a:gd name="connsiteX90" fmla="*/ 143043 w 619141"/>
                  <a:gd name="connsiteY90" fmla="*/ 70013 h 808720"/>
                  <a:gd name="connsiteX91" fmla="*/ 153395 w 619141"/>
                  <a:gd name="connsiteY91" fmla="*/ 60289 h 808720"/>
                  <a:gd name="connsiteX92" fmla="*/ 153395 w 619141"/>
                  <a:gd name="connsiteY92" fmla="*/ 20766 h 808720"/>
                  <a:gd name="connsiteX93" fmla="*/ 192542 w 619141"/>
                  <a:gd name="connsiteY93" fmla="*/ 20766 h 808720"/>
                  <a:gd name="connsiteX94" fmla="*/ 192542 w 619141"/>
                  <a:gd name="connsiteY94" fmla="*/ 60289 h 808720"/>
                  <a:gd name="connsiteX95" fmla="*/ 202893 w 619141"/>
                  <a:gd name="connsiteY95" fmla="*/ 70013 h 808720"/>
                  <a:gd name="connsiteX96" fmla="*/ 213245 w 619141"/>
                  <a:gd name="connsiteY96" fmla="*/ 60289 h 808720"/>
                  <a:gd name="connsiteX97" fmla="*/ 213245 w 619141"/>
                  <a:gd name="connsiteY97" fmla="*/ 20766 h 808720"/>
                  <a:gd name="connsiteX98" fmla="*/ 249066 w 619141"/>
                  <a:gd name="connsiteY98" fmla="*/ 20766 h 808720"/>
                  <a:gd name="connsiteX99" fmla="*/ 249066 w 619141"/>
                  <a:gd name="connsiteY99" fmla="*/ 60289 h 808720"/>
                  <a:gd name="connsiteX100" fmla="*/ 259418 w 619141"/>
                  <a:gd name="connsiteY100" fmla="*/ 70013 h 808720"/>
                  <a:gd name="connsiteX101" fmla="*/ 269769 w 619141"/>
                  <a:gd name="connsiteY101" fmla="*/ 60289 h 808720"/>
                  <a:gd name="connsiteX102" fmla="*/ 269769 w 619141"/>
                  <a:gd name="connsiteY102" fmla="*/ 20766 h 808720"/>
                  <a:gd name="connsiteX103" fmla="*/ 305591 w 619141"/>
                  <a:gd name="connsiteY103" fmla="*/ 20766 h 808720"/>
                  <a:gd name="connsiteX104" fmla="*/ 305591 w 619141"/>
                  <a:gd name="connsiteY104" fmla="*/ 60289 h 808720"/>
                  <a:gd name="connsiteX105" fmla="*/ 315942 w 619141"/>
                  <a:gd name="connsiteY105" fmla="*/ 70013 h 808720"/>
                  <a:gd name="connsiteX106" fmla="*/ 326294 w 619141"/>
                  <a:gd name="connsiteY106" fmla="*/ 60289 h 808720"/>
                  <a:gd name="connsiteX107" fmla="*/ 326294 w 619141"/>
                  <a:gd name="connsiteY107" fmla="*/ 20766 h 808720"/>
                  <a:gd name="connsiteX108" fmla="*/ 352141 w 619141"/>
                  <a:gd name="connsiteY108" fmla="*/ 20766 h 808720"/>
                  <a:gd name="connsiteX109" fmla="*/ 352141 w 619141"/>
                  <a:gd name="connsiteY109" fmla="*/ 60289 h 808720"/>
                  <a:gd name="connsiteX110" fmla="*/ 362492 w 619141"/>
                  <a:gd name="connsiteY110" fmla="*/ 70013 h 808720"/>
                  <a:gd name="connsiteX111" fmla="*/ 372843 w 619141"/>
                  <a:gd name="connsiteY111" fmla="*/ 60289 h 808720"/>
                  <a:gd name="connsiteX112" fmla="*/ 372843 w 619141"/>
                  <a:gd name="connsiteY112" fmla="*/ 20766 h 808720"/>
                  <a:gd name="connsiteX113" fmla="*/ 411990 w 619141"/>
                  <a:gd name="connsiteY113" fmla="*/ 20766 h 808720"/>
                  <a:gd name="connsiteX114" fmla="*/ 411990 w 619141"/>
                  <a:gd name="connsiteY114" fmla="*/ 60289 h 808720"/>
                  <a:gd name="connsiteX115" fmla="*/ 422341 w 619141"/>
                  <a:gd name="connsiteY115" fmla="*/ 70013 h 808720"/>
                  <a:gd name="connsiteX116" fmla="*/ 432692 w 619141"/>
                  <a:gd name="connsiteY116" fmla="*/ 60289 h 808720"/>
                  <a:gd name="connsiteX117" fmla="*/ 432692 w 619141"/>
                  <a:gd name="connsiteY117" fmla="*/ 20766 h 808720"/>
                  <a:gd name="connsiteX118" fmla="*/ 461865 w 619141"/>
                  <a:gd name="connsiteY118" fmla="*/ 20766 h 808720"/>
                  <a:gd name="connsiteX119" fmla="*/ 461865 w 619141"/>
                  <a:gd name="connsiteY119" fmla="*/ 60289 h 808720"/>
                  <a:gd name="connsiteX120" fmla="*/ 472216 w 619141"/>
                  <a:gd name="connsiteY120" fmla="*/ 70013 h 808720"/>
                  <a:gd name="connsiteX121" fmla="*/ 482567 w 619141"/>
                  <a:gd name="connsiteY121" fmla="*/ 60289 h 808720"/>
                  <a:gd name="connsiteX122" fmla="*/ 482567 w 619141"/>
                  <a:gd name="connsiteY122" fmla="*/ 20766 h 808720"/>
                  <a:gd name="connsiteX123" fmla="*/ 511739 w 619141"/>
                  <a:gd name="connsiteY123" fmla="*/ 20766 h 808720"/>
                  <a:gd name="connsiteX124" fmla="*/ 511739 w 619141"/>
                  <a:gd name="connsiteY124" fmla="*/ 126475 h 808720"/>
                  <a:gd name="connsiteX125" fmla="*/ 151889 w 619141"/>
                  <a:gd name="connsiteY125" fmla="*/ 126475 h 808720"/>
                  <a:gd name="connsiteX126" fmla="*/ 242417 w 619141"/>
                  <a:gd name="connsiteY126" fmla="*/ 336261 h 808720"/>
                  <a:gd name="connsiteX127" fmla="*/ 218954 w 619141"/>
                  <a:gd name="connsiteY127" fmla="*/ 300439 h 808720"/>
                  <a:gd name="connsiteX128" fmla="*/ 205340 w 619141"/>
                  <a:gd name="connsiteY128" fmla="*/ 280302 h 808720"/>
                  <a:gd name="connsiteX129" fmla="*/ 191789 w 619141"/>
                  <a:gd name="connsiteY129" fmla="*/ 259097 h 808720"/>
                  <a:gd name="connsiteX130" fmla="*/ 178363 w 619141"/>
                  <a:gd name="connsiteY130" fmla="*/ 238018 h 808720"/>
                  <a:gd name="connsiteX131" fmla="*/ 178176 w 619141"/>
                  <a:gd name="connsiteY131" fmla="*/ 237704 h 808720"/>
                  <a:gd name="connsiteX132" fmla="*/ 178050 w 619141"/>
                  <a:gd name="connsiteY132" fmla="*/ 237390 h 808720"/>
                  <a:gd name="connsiteX133" fmla="*/ 177360 w 619141"/>
                  <a:gd name="connsiteY133" fmla="*/ 236073 h 808720"/>
                  <a:gd name="connsiteX134" fmla="*/ 172843 w 619141"/>
                  <a:gd name="connsiteY134" fmla="*/ 226977 h 808720"/>
                  <a:gd name="connsiteX135" fmla="*/ 236206 w 619141"/>
                  <a:gd name="connsiteY135" fmla="*/ 226977 h 808720"/>
                  <a:gd name="connsiteX136" fmla="*/ 245929 w 619141"/>
                  <a:gd name="connsiteY136" fmla="*/ 216625 h 808720"/>
                  <a:gd name="connsiteX137" fmla="*/ 236206 w 619141"/>
                  <a:gd name="connsiteY137" fmla="*/ 206274 h 808720"/>
                  <a:gd name="connsiteX138" fmla="*/ 165064 w 619141"/>
                  <a:gd name="connsiteY138" fmla="*/ 206274 h 808720"/>
                  <a:gd name="connsiteX139" fmla="*/ 165064 w 619141"/>
                  <a:gd name="connsiteY139" fmla="*/ 147177 h 808720"/>
                  <a:gd name="connsiteX140" fmla="*/ 448690 w 619141"/>
                  <a:gd name="connsiteY140" fmla="*/ 147177 h 808720"/>
                  <a:gd name="connsiteX141" fmla="*/ 448690 w 619141"/>
                  <a:gd name="connsiteY141" fmla="*/ 202949 h 808720"/>
                  <a:gd name="connsiteX142" fmla="*/ 287774 w 619141"/>
                  <a:gd name="connsiteY142" fmla="*/ 202949 h 808720"/>
                  <a:gd name="connsiteX143" fmla="*/ 278113 w 619141"/>
                  <a:gd name="connsiteY143" fmla="*/ 213300 h 808720"/>
                  <a:gd name="connsiteX144" fmla="*/ 287774 w 619141"/>
                  <a:gd name="connsiteY144" fmla="*/ 223651 h 808720"/>
                  <a:gd name="connsiteX145" fmla="*/ 442918 w 619141"/>
                  <a:gd name="connsiteY145" fmla="*/ 223651 h 808720"/>
                  <a:gd name="connsiteX146" fmla="*/ 436770 w 619141"/>
                  <a:gd name="connsiteY146" fmla="*/ 233313 h 808720"/>
                  <a:gd name="connsiteX147" fmla="*/ 426545 w 619141"/>
                  <a:gd name="connsiteY147" fmla="*/ 249812 h 808720"/>
                  <a:gd name="connsiteX148" fmla="*/ 416193 w 619141"/>
                  <a:gd name="connsiteY148" fmla="*/ 266563 h 808720"/>
                  <a:gd name="connsiteX149" fmla="*/ 402140 w 619141"/>
                  <a:gd name="connsiteY149" fmla="*/ 288457 h 808720"/>
                  <a:gd name="connsiteX150" fmla="*/ 373220 w 619141"/>
                  <a:gd name="connsiteY150" fmla="*/ 336011 h 808720"/>
                  <a:gd name="connsiteX151" fmla="*/ 371463 w 619141"/>
                  <a:gd name="connsiteY151" fmla="*/ 339335 h 808720"/>
                  <a:gd name="connsiteX152" fmla="*/ 244361 w 619141"/>
                  <a:gd name="connsiteY152" fmla="*/ 339335 h 808720"/>
                  <a:gd name="connsiteX153" fmla="*/ 242542 w 619141"/>
                  <a:gd name="connsiteY153" fmla="*/ 336261 h 808720"/>
                  <a:gd name="connsiteX154" fmla="*/ 295052 w 619141"/>
                  <a:gd name="connsiteY154" fmla="*/ 466437 h 808720"/>
                  <a:gd name="connsiteX155" fmla="*/ 291789 w 619141"/>
                  <a:gd name="connsiteY155" fmla="*/ 466437 h 808720"/>
                  <a:gd name="connsiteX156" fmla="*/ 289907 w 619141"/>
                  <a:gd name="connsiteY156" fmla="*/ 463802 h 808720"/>
                  <a:gd name="connsiteX157" fmla="*/ 274913 w 619141"/>
                  <a:gd name="connsiteY157" fmla="*/ 442535 h 808720"/>
                  <a:gd name="connsiteX158" fmla="*/ 260296 w 619141"/>
                  <a:gd name="connsiteY158" fmla="*/ 421581 h 808720"/>
                  <a:gd name="connsiteX159" fmla="*/ 260108 w 619141"/>
                  <a:gd name="connsiteY159" fmla="*/ 421330 h 808720"/>
                  <a:gd name="connsiteX160" fmla="*/ 259982 w 619141"/>
                  <a:gd name="connsiteY160" fmla="*/ 421080 h 808720"/>
                  <a:gd name="connsiteX161" fmla="*/ 257975 w 619141"/>
                  <a:gd name="connsiteY161" fmla="*/ 417754 h 808720"/>
                  <a:gd name="connsiteX162" fmla="*/ 250384 w 619141"/>
                  <a:gd name="connsiteY162" fmla="*/ 407278 h 808720"/>
                  <a:gd name="connsiteX163" fmla="*/ 248251 w 619141"/>
                  <a:gd name="connsiteY163" fmla="*/ 400189 h 808720"/>
                  <a:gd name="connsiteX164" fmla="*/ 250259 w 619141"/>
                  <a:gd name="connsiteY164" fmla="*/ 395923 h 808720"/>
                  <a:gd name="connsiteX165" fmla="*/ 250196 w 619141"/>
                  <a:gd name="connsiteY165" fmla="*/ 385822 h 808720"/>
                  <a:gd name="connsiteX166" fmla="*/ 250133 w 619141"/>
                  <a:gd name="connsiteY166" fmla="*/ 376726 h 808720"/>
                  <a:gd name="connsiteX167" fmla="*/ 250509 w 619141"/>
                  <a:gd name="connsiteY167" fmla="*/ 366123 h 808720"/>
                  <a:gd name="connsiteX168" fmla="*/ 251074 w 619141"/>
                  <a:gd name="connsiteY168" fmla="*/ 360477 h 808720"/>
                  <a:gd name="connsiteX169" fmla="*/ 369142 w 619141"/>
                  <a:gd name="connsiteY169" fmla="*/ 360477 h 808720"/>
                  <a:gd name="connsiteX170" fmla="*/ 369142 w 619141"/>
                  <a:gd name="connsiteY170" fmla="*/ 389022 h 808720"/>
                  <a:gd name="connsiteX171" fmla="*/ 368953 w 619141"/>
                  <a:gd name="connsiteY171" fmla="*/ 392033 h 808720"/>
                  <a:gd name="connsiteX172" fmla="*/ 368766 w 619141"/>
                  <a:gd name="connsiteY172" fmla="*/ 394981 h 808720"/>
                  <a:gd name="connsiteX173" fmla="*/ 368766 w 619141"/>
                  <a:gd name="connsiteY173" fmla="*/ 396550 h 808720"/>
                  <a:gd name="connsiteX174" fmla="*/ 368013 w 619141"/>
                  <a:gd name="connsiteY174" fmla="*/ 397930 h 808720"/>
                  <a:gd name="connsiteX175" fmla="*/ 361614 w 619141"/>
                  <a:gd name="connsiteY175" fmla="*/ 410728 h 808720"/>
                  <a:gd name="connsiteX176" fmla="*/ 361488 w 619141"/>
                  <a:gd name="connsiteY176" fmla="*/ 411042 h 808720"/>
                  <a:gd name="connsiteX177" fmla="*/ 361300 w 619141"/>
                  <a:gd name="connsiteY177" fmla="*/ 411355 h 808720"/>
                  <a:gd name="connsiteX178" fmla="*/ 347310 w 619141"/>
                  <a:gd name="connsiteY178" fmla="*/ 435948 h 808720"/>
                  <a:gd name="connsiteX179" fmla="*/ 332003 w 619141"/>
                  <a:gd name="connsiteY179" fmla="*/ 463175 h 808720"/>
                  <a:gd name="connsiteX180" fmla="*/ 330183 w 619141"/>
                  <a:gd name="connsiteY180" fmla="*/ 466374 h 808720"/>
                  <a:gd name="connsiteX181" fmla="*/ 294926 w 619141"/>
                  <a:gd name="connsiteY181" fmla="*/ 466374 h 808720"/>
                  <a:gd name="connsiteX182" fmla="*/ 311174 w 619141"/>
                  <a:gd name="connsiteY182" fmla="*/ 674593 h 808720"/>
                  <a:gd name="connsiteX183" fmla="*/ 316381 w 619141"/>
                  <a:gd name="connsiteY183" fmla="*/ 665747 h 808720"/>
                  <a:gd name="connsiteX184" fmla="*/ 316381 w 619141"/>
                  <a:gd name="connsiteY184" fmla="*/ 571205 h 808720"/>
                  <a:gd name="connsiteX185" fmla="*/ 324851 w 619141"/>
                  <a:gd name="connsiteY185" fmla="*/ 574405 h 808720"/>
                  <a:gd name="connsiteX186" fmla="*/ 327988 w 619141"/>
                  <a:gd name="connsiteY186" fmla="*/ 575471 h 808720"/>
                  <a:gd name="connsiteX187" fmla="*/ 332756 w 619141"/>
                  <a:gd name="connsiteY187" fmla="*/ 577165 h 808720"/>
                  <a:gd name="connsiteX188" fmla="*/ 483195 w 619141"/>
                  <a:gd name="connsiteY188" fmla="*/ 635258 h 808720"/>
                  <a:gd name="connsiteX189" fmla="*/ 567009 w 619141"/>
                  <a:gd name="connsiteY189" fmla="*/ 667880 h 808720"/>
                  <a:gd name="connsiteX190" fmla="*/ 581376 w 619141"/>
                  <a:gd name="connsiteY190" fmla="*/ 673463 h 808720"/>
                  <a:gd name="connsiteX191" fmla="*/ 567197 w 619141"/>
                  <a:gd name="connsiteY191" fmla="*/ 679486 h 808720"/>
                  <a:gd name="connsiteX192" fmla="*/ 343985 w 619141"/>
                  <a:gd name="connsiteY192" fmla="*/ 774279 h 808720"/>
                  <a:gd name="connsiteX193" fmla="*/ 314751 w 619141"/>
                  <a:gd name="connsiteY193" fmla="*/ 786889 h 808720"/>
                  <a:gd name="connsiteX194" fmla="*/ 312367 w 619141"/>
                  <a:gd name="connsiteY194" fmla="*/ 787955 h 808720"/>
                  <a:gd name="connsiteX195" fmla="*/ 309920 w 619141"/>
                  <a:gd name="connsiteY195" fmla="*/ 786951 h 808720"/>
                  <a:gd name="connsiteX196" fmla="*/ 207787 w 619141"/>
                  <a:gd name="connsiteY196" fmla="*/ 745735 h 808720"/>
                  <a:gd name="connsiteX197" fmla="*/ 195930 w 619141"/>
                  <a:gd name="connsiteY197" fmla="*/ 740967 h 808720"/>
                  <a:gd name="connsiteX198" fmla="*/ 206971 w 619141"/>
                  <a:gd name="connsiteY198" fmla="*/ 734505 h 808720"/>
                  <a:gd name="connsiteX199" fmla="*/ 248376 w 619141"/>
                  <a:gd name="connsiteY199" fmla="*/ 710791 h 808720"/>
                  <a:gd name="connsiteX200" fmla="*/ 311111 w 619141"/>
                  <a:gd name="connsiteY200" fmla="*/ 674593 h 808720"/>
                  <a:gd name="connsiteX201" fmla="*/ 162304 w 619141"/>
                  <a:gd name="connsiteY201" fmla="*/ 732246 h 808720"/>
                  <a:gd name="connsiteX202" fmla="*/ 50196 w 619141"/>
                  <a:gd name="connsiteY202" fmla="*/ 679674 h 808720"/>
                  <a:gd name="connsiteX203" fmla="*/ 36645 w 619141"/>
                  <a:gd name="connsiteY203" fmla="*/ 673338 h 808720"/>
                  <a:gd name="connsiteX204" fmla="*/ 50697 w 619141"/>
                  <a:gd name="connsiteY204" fmla="*/ 668131 h 808720"/>
                  <a:gd name="connsiteX205" fmla="*/ 274913 w 619141"/>
                  <a:gd name="connsiteY205" fmla="*/ 585320 h 808720"/>
                  <a:gd name="connsiteX206" fmla="*/ 287523 w 619141"/>
                  <a:gd name="connsiteY206" fmla="*/ 581243 h 808720"/>
                  <a:gd name="connsiteX207" fmla="*/ 295616 w 619141"/>
                  <a:gd name="connsiteY207" fmla="*/ 578733 h 808720"/>
                  <a:gd name="connsiteX208" fmla="*/ 295616 w 619141"/>
                  <a:gd name="connsiteY208" fmla="*/ 659411 h 808720"/>
                  <a:gd name="connsiteX209" fmla="*/ 292479 w 619141"/>
                  <a:gd name="connsiteY209" fmla="*/ 661230 h 808720"/>
                  <a:gd name="connsiteX210" fmla="*/ 171400 w 619141"/>
                  <a:gd name="connsiteY210" fmla="*/ 730741 h 808720"/>
                  <a:gd name="connsiteX211" fmla="*/ 170647 w 619141"/>
                  <a:gd name="connsiteY211" fmla="*/ 731180 h 808720"/>
                  <a:gd name="connsiteX212" fmla="*/ 169832 w 619141"/>
                  <a:gd name="connsiteY212" fmla="*/ 731368 h 808720"/>
                  <a:gd name="connsiteX213" fmla="*/ 168452 w 619141"/>
                  <a:gd name="connsiteY213" fmla="*/ 731807 h 808720"/>
                  <a:gd name="connsiteX214" fmla="*/ 165503 w 619141"/>
                  <a:gd name="connsiteY214" fmla="*/ 733752 h 808720"/>
                  <a:gd name="connsiteX215" fmla="*/ 162304 w 619141"/>
                  <a:gd name="connsiteY215" fmla="*/ 732246 h 8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619141" h="808720">
                    <a:moveTo>
                      <a:pt x="400258" y="333125"/>
                    </a:moveTo>
                    <a:cubicBezTo>
                      <a:pt x="401513" y="330552"/>
                      <a:pt x="402392" y="328733"/>
                      <a:pt x="403144" y="327478"/>
                    </a:cubicBezTo>
                    <a:lnTo>
                      <a:pt x="430120" y="283815"/>
                    </a:lnTo>
                    <a:cubicBezTo>
                      <a:pt x="434198" y="277227"/>
                      <a:pt x="438778" y="270452"/>
                      <a:pt x="443170" y="263865"/>
                    </a:cubicBezTo>
                    <a:cubicBezTo>
                      <a:pt x="452266" y="250377"/>
                      <a:pt x="461676" y="236449"/>
                      <a:pt x="467950" y="222334"/>
                    </a:cubicBezTo>
                    <a:cubicBezTo>
                      <a:pt x="471526" y="214367"/>
                      <a:pt x="470835" y="202384"/>
                      <a:pt x="470208" y="191845"/>
                    </a:cubicBezTo>
                    <a:cubicBezTo>
                      <a:pt x="469958" y="187704"/>
                      <a:pt x="469769" y="183752"/>
                      <a:pt x="469769" y="179988"/>
                    </a:cubicBezTo>
                    <a:lnTo>
                      <a:pt x="469769" y="147114"/>
                    </a:lnTo>
                    <a:lnTo>
                      <a:pt x="522592" y="147114"/>
                    </a:lnTo>
                    <a:cubicBezTo>
                      <a:pt x="528113" y="147114"/>
                      <a:pt x="532943" y="142284"/>
                      <a:pt x="532943" y="136763"/>
                    </a:cubicBezTo>
                    <a:lnTo>
                      <a:pt x="532943" y="10351"/>
                    </a:lnTo>
                    <a:cubicBezTo>
                      <a:pt x="532943" y="4831"/>
                      <a:pt x="528113" y="0"/>
                      <a:pt x="522592" y="0"/>
                    </a:cubicBezTo>
                    <a:lnTo>
                      <a:pt x="100133" y="0"/>
                    </a:lnTo>
                    <a:cubicBezTo>
                      <a:pt x="94299" y="0"/>
                      <a:pt x="89781" y="4580"/>
                      <a:pt x="89781" y="10351"/>
                    </a:cubicBezTo>
                    <a:lnTo>
                      <a:pt x="89781" y="136763"/>
                    </a:lnTo>
                    <a:cubicBezTo>
                      <a:pt x="89781" y="142284"/>
                      <a:pt x="94612" y="147114"/>
                      <a:pt x="100133" y="147114"/>
                    </a:cubicBezTo>
                    <a:lnTo>
                      <a:pt x="144299" y="147114"/>
                    </a:lnTo>
                    <a:lnTo>
                      <a:pt x="144299" y="184003"/>
                    </a:lnTo>
                    <a:cubicBezTo>
                      <a:pt x="144299" y="187516"/>
                      <a:pt x="144047" y="191343"/>
                      <a:pt x="143859" y="195358"/>
                    </a:cubicBezTo>
                    <a:cubicBezTo>
                      <a:pt x="143232" y="205897"/>
                      <a:pt x="142542" y="217880"/>
                      <a:pt x="146055" y="225596"/>
                    </a:cubicBezTo>
                    <a:cubicBezTo>
                      <a:pt x="148690" y="231368"/>
                      <a:pt x="152831" y="237202"/>
                      <a:pt x="156846" y="242911"/>
                    </a:cubicBezTo>
                    <a:cubicBezTo>
                      <a:pt x="158477" y="245170"/>
                      <a:pt x="160045" y="247491"/>
                      <a:pt x="161551" y="249687"/>
                    </a:cubicBezTo>
                    <a:cubicBezTo>
                      <a:pt x="167134" y="258658"/>
                      <a:pt x="172718" y="267378"/>
                      <a:pt x="178239" y="276098"/>
                    </a:cubicBezTo>
                    <a:cubicBezTo>
                      <a:pt x="183821" y="284818"/>
                      <a:pt x="189405" y="293601"/>
                      <a:pt x="194926" y="302447"/>
                    </a:cubicBezTo>
                    <a:cubicBezTo>
                      <a:pt x="199694" y="309850"/>
                      <a:pt x="204462" y="317378"/>
                      <a:pt x="209229" y="324843"/>
                    </a:cubicBezTo>
                    <a:cubicBezTo>
                      <a:pt x="213935" y="332309"/>
                      <a:pt x="218703" y="339774"/>
                      <a:pt x="223533" y="347240"/>
                    </a:cubicBezTo>
                    <a:cubicBezTo>
                      <a:pt x="223784" y="347679"/>
                      <a:pt x="224349" y="348683"/>
                      <a:pt x="224976" y="349938"/>
                    </a:cubicBezTo>
                    <a:cubicBezTo>
                      <a:pt x="225666" y="351318"/>
                      <a:pt x="226607" y="353263"/>
                      <a:pt x="227360" y="354329"/>
                    </a:cubicBezTo>
                    <a:lnTo>
                      <a:pt x="228552" y="355960"/>
                    </a:lnTo>
                    <a:lnTo>
                      <a:pt x="228552" y="357968"/>
                    </a:lnTo>
                    <a:cubicBezTo>
                      <a:pt x="228552" y="359222"/>
                      <a:pt x="228614" y="360414"/>
                      <a:pt x="228740" y="361669"/>
                    </a:cubicBezTo>
                    <a:cubicBezTo>
                      <a:pt x="228803" y="363049"/>
                      <a:pt x="228928" y="364367"/>
                      <a:pt x="228928" y="365621"/>
                    </a:cubicBezTo>
                    <a:cubicBezTo>
                      <a:pt x="228928" y="369825"/>
                      <a:pt x="228614" y="374530"/>
                      <a:pt x="228301" y="379486"/>
                    </a:cubicBezTo>
                    <a:cubicBezTo>
                      <a:pt x="227423" y="392096"/>
                      <a:pt x="226482" y="406399"/>
                      <a:pt x="230685" y="415182"/>
                    </a:cubicBezTo>
                    <a:cubicBezTo>
                      <a:pt x="234449" y="423087"/>
                      <a:pt x="240660" y="431054"/>
                      <a:pt x="246745" y="438708"/>
                    </a:cubicBezTo>
                    <a:cubicBezTo>
                      <a:pt x="249693" y="442472"/>
                      <a:pt x="252768" y="446362"/>
                      <a:pt x="255465" y="450188"/>
                    </a:cubicBezTo>
                    <a:cubicBezTo>
                      <a:pt x="257411" y="452949"/>
                      <a:pt x="259418" y="456211"/>
                      <a:pt x="261488" y="459599"/>
                    </a:cubicBezTo>
                    <a:cubicBezTo>
                      <a:pt x="268514" y="470954"/>
                      <a:pt x="277172" y="485069"/>
                      <a:pt x="287147" y="486512"/>
                    </a:cubicBezTo>
                    <a:lnTo>
                      <a:pt x="290221" y="486826"/>
                    </a:lnTo>
                    <a:lnTo>
                      <a:pt x="295867" y="487390"/>
                    </a:lnTo>
                    <a:lnTo>
                      <a:pt x="295867" y="555521"/>
                    </a:lnTo>
                    <a:lnTo>
                      <a:pt x="291915" y="557090"/>
                    </a:lnTo>
                    <a:cubicBezTo>
                      <a:pt x="290409" y="557717"/>
                      <a:pt x="288841" y="558344"/>
                      <a:pt x="287711" y="558846"/>
                    </a:cubicBezTo>
                    <a:lnTo>
                      <a:pt x="287397" y="558972"/>
                    </a:lnTo>
                    <a:lnTo>
                      <a:pt x="287084" y="559097"/>
                    </a:lnTo>
                    <a:lnTo>
                      <a:pt x="130058" y="617002"/>
                    </a:lnTo>
                    <a:lnTo>
                      <a:pt x="7975" y="662234"/>
                    </a:lnTo>
                    <a:cubicBezTo>
                      <a:pt x="3646" y="663802"/>
                      <a:pt x="196" y="668821"/>
                      <a:pt x="8" y="673777"/>
                    </a:cubicBezTo>
                    <a:cubicBezTo>
                      <a:pt x="-118" y="677165"/>
                      <a:pt x="1325" y="679486"/>
                      <a:pt x="4399" y="680929"/>
                    </a:cubicBezTo>
                    <a:lnTo>
                      <a:pt x="140848" y="744856"/>
                    </a:lnTo>
                    <a:cubicBezTo>
                      <a:pt x="143043" y="745860"/>
                      <a:pt x="145177" y="746989"/>
                      <a:pt x="147435" y="748056"/>
                    </a:cubicBezTo>
                    <a:cubicBezTo>
                      <a:pt x="151639" y="750126"/>
                      <a:pt x="155967" y="752322"/>
                      <a:pt x="160171" y="754015"/>
                    </a:cubicBezTo>
                    <a:lnTo>
                      <a:pt x="160358" y="754015"/>
                    </a:lnTo>
                    <a:cubicBezTo>
                      <a:pt x="160358" y="754015"/>
                      <a:pt x="160547" y="754141"/>
                      <a:pt x="160547" y="754141"/>
                    </a:cubicBezTo>
                    <a:cubicBezTo>
                      <a:pt x="162241" y="754957"/>
                      <a:pt x="164123" y="755333"/>
                      <a:pt x="166005" y="755333"/>
                    </a:cubicBezTo>
                    <a:cubicBezTo>
                      <a:pt x="167762" y="755333"/>
                      <a:pt x="169518" y="755019"/>
                      <a:pt x="171212" y="754329"/>
                    </a:cubicBezTo>
                    <a:lnTo>
                      <a:pt x="173533" y="753388"/>
                    </a:lnTo>
                    <a:lnTo>
                      <a:pt x="175855" y="754329"/>
                    </a:lnTo>
                    <a:lnTo>
                      <a:pt x="266632" y="791280"/>
                    </a:lnTo>
                    <a:cubicBezTo>
                      <a:pt x="271338" y="793162"/>
                      <a:pt x="276105" y="795358"/>
                      <a:pt x="280685" y="797428"/>
                    </a:cubicBezTo>
                    <a:cubicBezTo>
                      <a:pt x="289907" y="801632"/>
                      <a:pt x="299380" y="805960"/>
                      <a:pt x="308665" y="808282"/>
                    </a:cubicBezTo>
                    <a:cubicBezTo>
                      <a:pt x="309794" y="808532"/>
                      <a:pt x="310986" y="808721"/>
                      <a:pt x="312178" y="808721"/>
                    </a:cubicBezTo>
                    <a:cubicBezTo>
                      <a:pt x="316068" y="808721"/>
                      <a:pt x="319895" y="807090"/>
                      <a:pt x="324286" y="805270"/>
                    </a:cubicBezTo>
                    <a:lnTo>
                      <a:pt x="326670" y="804266"/>
                    </a:lnTo>
                    <a:lnTo>
                      <a:pt x="540158" y="713175"/>
                    </a:lnTo>
                    <a:lnTo>
                      <a:pt x="614625" y="680929"/>
                    </a:lnTo>
                    <a:cubicBezTo>
                      <a:pt x="617761" y="679611"/>
                      <a:pt x="619141" y="677604"/>
                      <a:pt x="619141" y="674467"/>
                    </a:cubicBezTo>
                    <a:cubicBezTo>
                      <a:pt x="619079" y="669511"/>
                      <a:pt x="615315" y="663928"/>
                      <a:pt x="610986" y="662296"/>
                    </a:cubicBezTo>
                    <a:lnTo>
                      <a:pt x="347811" y="560791"/>
                    </a:lnTo>
                    <a:cubicBezTo>
                      <a:pt x="344863" y="559599"/>
                      <a:pt x="341978" y="558282"/>
                      <a:pt x="338904" y="556901"/>
                    </a:cubicBezTo>
                    <a:cubicBezTo>
                      <a:pt x="333006" y="554204"/>
                      <a:pt x="326984" y="551443"/>
                      <a:pt x="321275" y="550063"/>
                    </a:cubicBezTo>
                    <a:lnTo>
                      <a:pt x="316507" y="548871"/>
                    </a:lnTo>
                    <a:lnTo>
                      <a:pt x="316507" y="487140"/>
                    </a:lnTo>
                    <a:lnTo>
                      <a:pt x="322780" y="487140"/>
                    </a:lnTo>
                    <a:cubicBezTo>
                      <a:pt x="324851" y="487140"/>
                      <a:pt x="327046" y="487077"/>
                      <a:pt x="329179" y="486952"/>
                    </a:cubicBezTo>
                    <a:cubicBezTo>
                      <a:pt x="331500" y="486889"/>
                      <a:pt x="333822" y="486763"/>
                      <a:pt x="336080" y="486763"/>
                    </a:cubicBezTo>
                    <a:cubicBezTo>
                      <a:pt x="339845" y="486763"/>
                      <a:pt x="343106" y="484881"/>
                      <a:pt x="344926" y="481619"/>
                    </a:cubicBezTo>
                    <a:cubicBezTo>
                      <a:pt x="349694" y="473150"/>
                      <a:pt x="354587" y="464618"/>
                      <a:pt x="359480" y="456148"/>
                    </a:cubicBezTo>
                    <a:cubicBezTo>
                      <a:pt x="368013" y="441217"/>
                      <a:pt x="376858" y="425847"/>
                      <a:pt x="385139" y="410540"/>
                    </a:cubicBezTo>
                    <a:cubicBezTo>
                      <a:pt x="389719" y="402008"/>
                      <a:pt x="389719" y="395295"/>
                      <a:pt x="389719" y="384254"/>
                    </a:cubicBezTo>
                    <a:lnTo>
                      <a:pt x="389719" y="358658"/>
                    </a:lnTo>
                    <a:cubicBezTo>
                      <a:pt x="389719" y="357717"/>
                      <a:pt x="389782" y="356588"/>
                      <a:pt x="389907" y="355458"/>
                    </a:cubicBezTo>
                    <a:cubicBezTo>
                      <a:pt x="389970" y="354517"/>
                      <a:pt x="390095" y="353576"/>
                      <a:pt x="390095" y="352698"/>
                    </a:cubicBezTo>
                    <a:cubicBezTo>
                      <a:pt x="390095" y="352322"/>
                      <a:pt x="390095" y="351757"/>
                      <a:pt x="390095" y="351632"/>
                    </a:cubicBezTo>
                    <a:lnTo>
                      <a:pt x="389970" y="351192"/>
                    </a:lnTo>
                    <a:moveTo>
                      <a:pt x="152015" y="126475"/>
                    </a:moveTo>
                    <a:lnTo>
                      <a:pt x="110170" y="126475"/>
                    </a:lnTo>
                    <a:lnTo>
                      <a:pt x="110170" y="20766"/>
                    </a:lnTo>
                    <a:lnTo>
                      <a:pt x="132693" y="20766"/>
                    </a:lnTo>
                    <a:lnTo>
                      <a:pt x="132693" y="60289"/>
                    </a:lnTo>
                    <a:cubicBezTo>
                      <a:pt x="132693" y="69699"/>
                      <a:pt x="141977" y="70013"/>
                      <a:pt x="143043" y="70013"/>
                    </a:cubicBezTo>
                    <a:cubicBezTo>
                      <a:pt x="144110" y="70013"/>
                      <a:pt x="153395" y="69762"/>
                      <a:pt x="153395" y="60289"/>
                    </a:cubicBezTo>
                    <a:lnTo>
                      <a:pt x="153395" y="20766"/>
                    </a:lnTo>
                    <a:lnTo>
                      <a:pt x="192542" y="20766"/>
                    </a:lnTo>
                    <a:lnTo>
                      <a:pt x="192542" y="60289"/>
                    </a:lnTo>
                    <a:cubicBezTo>
                      <a:pt x="192542" y="69699"/>
                      <a:pt x="201827" y="70013"/>
                      <a:pt x="202893" y="70013"/>
                    </a:cubicBezTo>
                    <a:cubicBezTo>
                      <a:pt x="203960" y="70013"/>
                      <a:pt x="213245" y="69762"/>
                      <a:pt x="213245" y="60289"/>
                    </a:cubicBezTo>
                    <a:lnTo>
                      <a:pt x="213245" y="20766"/>
                    </a:lnTo>
                    <a:lnTo>
                      <a:pt x="249066" y="20766"/>
                    </a:lnTo>
                    <a:lnTo>
                      <a:pt x="249066" y="60289"/>
                    </a:lnTo>
                    <a:cubicBezTo>
                      <a:pt x="249066" y="69699"/>
                      <a:pt x="258351" y="70013"/>
                      <a:pt x="259418" y="70013"/>
                    </a:cubicBezTo>
                    <a:cubicBezTo>
                      <a:pt x="260484" y="70013"/>
                      <a:pt x="269769" y="69762"/>
                      <a:pt x="269769" y="60289"/>
                    </a:cubicBezTo>
                    <a:lnTo>
                      <a:pt x="269769" y="20766"/>
                    </a:lnTo>
                    <a:lnTo>
                      <a:pt x="305591" y="20766"/>
                    </a:lnTo>
                    <a:lnTo>
                      <a:pt x="305591" y="60289"/>
                    </a:lnTo>
                    <a:cubicBezTo>
                      <a:pt x="305591" y="69699"/>
                      <a:pt x="314875" y="70013"/>
                      <a:pt x="315942" y="70013"/>
                    </a:cubicBezTo>
                    <a:cubicBezTo>
                      <a:pt x="317009" y="70013"/>
                      <a:pt x="326294" y="69762"/>
                      <a:pt x="326294" y="60289"/>
                    </a:cubicBezTo>
                    <a:lnTo>
                      <a:pt x="326294" y="20766"/>
                    </a:lnTo>
                    <a:lnTo>
                      <a:pt x="352141" y="20766"/>
                    </a:lnTo>
                    <a:lnTo>
                      <a:pt x="352141" y="60289"/>
                    </a:lnTo>
                    <a:cubicBezTo>
                      <a:pt x="352141" y="69699"/>
                      <a:pt x="361425" y="70013"/>
                      <a:pt x="362492" y="70013"/>
                    </a:cubicBezTo>
                    <a:cubicBezTo>
                      <a:pt x="363558" y="70013"/>
                      <a:pt x="372843" y="69762"/>
                      <a:pt x="372843" y="60289"/>
                    </a:cubicBezTo>
                    <a:lnTo>
                      <a:pt x="372843" y="20766"/>
                    </a:lnTo>
                    <a:lnTo>
                      <a:pt x="411990" y="20766"/>
                    </a:lnTo>
                    <a:lnTo>
                      <a:pt x="411990" y="60289"/>
                    </a:lnTo>
                    <a:cubicBezTo>
                      <a:pt x="411990" y="69699"/>
                      <a:pt x="421275" y="70013"/>
                      <a:pt x="422341" y="70013"/>
                    </a:cubicBezTo>
                    <a:cubicBezTo>
                      <a:pt x="423408" y="70013"/>
                      <a:pt x="432692" y="69762"/>
                      <a:pt x="432692" y="60289"/>
                    </a:cubicBezTo>
                    <a:lnTo>
                      <a:pt x="432692" y="20766"/>
                    </a:lnTo>
                    <a:lnTo>
                      <a:pt x="461865" y="20766"/>
                    </a:lnTo>
                    <a:lnTo>
                      <a:pt x="461865" y="60289"/>
                    </a:lnTo>
                    <a:cubicBezTo>
                      <a:pt x="461865" y="69699"/>
                      <a:pt x="471149" y="70013"/>
                      <a:pt x="472216" y="70013"/>
                    </a:cubicBezTo>
                    <a:cubicBezTo>
                      <a:pt x="473282" y="70013"/>
                      <a:pt x="482567" y="69762"/>
                      <a:pt x="482567" y="60289"/>
                    </a:cubicBezTo>
                    <a:lnTo>
                      <a:pt x="482567" y="20766"/>
                    </a:lnTo>
                    <a:lnTo>
                      <a:pt x="511739" y="20766"/>
                    </a:lnTo>
                    <a:lnTo>
                      <a:pt x="511739" y="126475"/>
                    </a:lnTo>
                    <a:lnTo>
                      <a:pt x="151889" y="126475"/>
                    </a:lnTo>
                    <a:close/>
                    <a:moveTo>
                      <a:pt x="242417" y="336261"/>
                    </a:moveTo>
                    <a:cubicBezTo>
                      <a:pt x="235328" y="324153"/>
                      <a:pt x="226983" y="312108"/>
                      <a:pt x="218954" y="300439"/>
                    </a:cubicBezTo>
                    <a:cubicBezTo>
                      <a:pt x="214374" y="293852"/>
                      <a:pt x="209669" y="287014"/>
                      <a:pt x="205340" y="280302"/>
                    </a:cubicBezTo>
                    <a:cubicBezTo>
                      <a:pt x="200823" y="273275"/>
                      <a:pt x="196306" y="266186"/>
                      <a:pt x="191789" y="259097"/>
                    </a:cubicBezTo>
                    <a:cubicBezTo>
                      <a:pt x="187335" y="252071"/>
                      <a:pt x="182818" y="244982"/>
                      <a:pt x="178363" y="238018"/>
                    </a:cubicBezTo>
                    <a:lnTo>
                      <a:pt x="178176" y="237704"/>
                    </a:lnTo>
                    <a:lnTo>
                      <a:pt x="178050" y="237390"/>
                    </a:lnTo>
                    <a:lnTo>
                      <a:pt x="177360" y="236073"/>
                    </a:lnTo>
                    <a:lnTo>
                      <a:pt x="172843" y="226977"/>
                    </a:lnTo>
                    <a:lnTo>
                      <a:pt x="236206" y="226977"/>
                    </a:lnTo>
                    <a:cubicBezTo>
                      <a:pt x="245616" y="226977"/>
                      <a:pt x="245929" y="217691"/>
                      <a:pt x="245929" y="216625"/>
                    </a:cubicBezTo>
                    <a:cubicBezTo>
                      <a:pt x="245929" y="215559"/>
                      <a:pt x="245679" y="206274"/>
                      <a:pt x="236206" y="206274"/>
                    </a:cubicBezTo>
                    <a:lnTo>
                      <a:pt x="165064" y="206274"/>
                    </a:lnTo>
                    <a:lnTo>
                      <a:pt x="165064" y="147177"/>
                    </a:lnTo>
                    <a:lnTo>
                      <a:pt x="448690" y="147177"/>
                    </a:lnTo>
                    <a:lnTo>
                      <a:pt x="448690" y="202949"/>
                    </a:lnTo>
                    <a:lnTo>
                      <a:pt x="287774" y="202949"/>
                    </a:lnTo>
                    <a:cubicBezTo>
                      <a:pt x="278364" y="202949"/>
                      <a:pt x="278113" y="212234"/>
                      <a:pt x="278113" y="213300"/>
                    </a:cubicBezTo>
                    <a:cubicBezTo>
                      <a:pt x="278113" y="214367"/>
                      <a:pt x="278364" y="223651"/>
                      <a:pt x="287774" y="223651"/>
                    </a:cubicBezTo>
                    <a:lnTo>
                      <a:pt x="442918" y="223651"/>
                    </a:lnTo>
                    <a:lnTo>
                      <a:pt x="436770" y="233313"/>
                    </a:lnTo>
                    <a:cubicBezTo>
                      <a:pt x="433320" y="238771"/>
                      <a:pt x="429932" y="244291"/>
                      <a:pt x="426545" y="249812"/>
                    </a:cubicBezTo>
                    <a:cubicBezTo>
                      <a:pt x="423094" y="255395"/>
                      <a:pt x="419707" y="261042"/>
                      <a:pt x="416193" y="266563"/>
                    </a:cubicBezTo>
                    <a:cubicBezTo>
                      <a:pt x="411676" y="273840"/>
                      <a:pt x="406846" y="281242"/>
                      <a:pt x="402140" y="288457"/>
                    </a:cubicBezTo>
                    <a:cubicBezTo>
                      <a:pt x="392103" y="303890"/>
                      <a:pt x="381689" y="319888"/>
                      <a:pt x="373220" y="336011"/>
                    </a:cubicBezTo>
                    <a:lnTo>
                      <a:pt x="371463" y="339335"/>
                    </a:lnTo>
                    <a:lnTo>
                      <a:pt x="244361" y="339335"/>
                    </a:lnTo>
                    <a:lnTo>
                      <a:pt x="242542" y="336261"/>
                    </a:lnTo>
                    <a:close/>
                    <a:moveTo>
                      <a:pt x="295052" y="466437"/>
                    </a:moveTo>
                    <a:lnTo>
                      <a:pt x="291789" y="466437"/>
                    </a:lnTo>
                    <a:lnTo>
                      <a:pt x="289907" y="463802"/>
                    </a:lnTo>
                    <a:lnTo>
                      <a:pt x="274913" y="442535"/>
                    </a:lnTo>
                    <a:lnTo>
                      <a:pt x="260296" y="421581"/>
                    </a:lnTo>
                    <a:lnTo>
                      <a:pt x="260108" y="421330"/>
                    </a:lnTo>
                    <a:lnTo>
                      <a:pt x="259982" y="421080"/>
                    </a:lnTo>
                    <a:cubicBezTo>
                      <a:pt x="259355" y="419950"/>
                      <a:pt x="258665" y="418821"/>
                      <a:pt x="257975" y="417754"/>
                    </a:cubicBezTo>
                    <a:cubicBezTo>
                      <a:pt x="257975" y="417754"/>
                      <a:pt x="250384" y="407591"/>
                      <a:pt x="250384" y="407278"/>
                    </a:cubicBezTo>
                    <a:cubicBezTo>
                      <a:pt x="248125" y="405145"/>
                      <a:pt x="247435" y="402761"/>
                      <a:pt x="248251" y="400189"/>
                    </a:cubicBezTo>
                    <a:lnTo>
                      <a:pt x="250259" y="395923"/>
                    </a:lnTo>
                    <a:cubicBezTo>
                      <a:pt x="250259" y="392597"/>
                      <a:pt x="250259" y="389273"/>
                      <a:pt x="250196" y="385822"/>
                    </a:cubicBezTo>
                    <a:cubicBezTo>
                      <a:pt x="250196" y="382811"/>
                      <a:pt x="250133" y="379800"/>
                      <a:pt x="250133" y="376726"/>
                    </a:cubicBezTo>
                    <a:cubicBezTo>
                      <a:pt x="250133" y="373275"/>
                      <a:pt x="250133" y="369762"/>
                      <a:pt x="250509" y="366123"/>
                    </a:cubicBezTo>
                    <a:lnTo>
                      <a:pt x="251074" y="360477"/>
                    </a:lnTo>
                    <a:lnTo>
                      <a:pt x="369142" y="360477"/>
                    </a:lnTo>
                    <a:lnTo>
                      <a:pt x="369142" y="389022"/>
                    </a:lnTo>
                    <a:cubicBezTo>
                      <a:pt x="369142" y="389963"/>
                      <a:pt x="369079" y="390966"/>
                      <a:pt x="368953" y="392033"/>
                    </a:cubicBezTo>
                    <a:cubicBezTo>
                      <a:pt x="368890" y="392911"/>
                      <a:pt x="368766" y="393915"/>
                      <a:pt x="368766" y="394981"/>
                    </a:cubicBezTo>
                    <a:lnTo>
                      <a:pt x="368766" y="396550"/>
                    </a:lnTo>
                    <a:lnTo>
                      <a:pt x="368013" y="397930"/>
                    </a:lnTo>
                    <a:cubicBezTo>
                      <a:pt x="365692" y="402259"/>
                      <a:pt x="363495" y="406337"/>
                      <a:pt x="361614" y="410728"/>
                    </a:cubicBezTo>
                    <a:lnTo>
                      <a:pt x="361488" y="411042"/>
                    </a:lnTo>
                    <a:lnTo>
                      <a:pt x="361300" y="411355"/>
                    </a:lnTo>
                    <a:lnTo>
                      <a:pt x="347310" y="435948"/>
                    </a:lnTo>
                    <a:lnTo>
                      <a:pt x="332003" y="463175"/>
                    </a:lnTo>
                    <a:lnTo>
                      <a:pt x="330183" y="466374"/>
                    </a:lnTo>
                    <a:lnTo>
                      <a:pt x="294926" y="466374"/>
                    </a:lnTo>
                    <a:close/>
                    <a:moveTo>
                      <a:pt x="311174" y="674593"/>
                    </a:moveTo>
                    <a:cubicBezTo>
                      <a:pt x="314374" y="672648"/>
                      <a:pt x="316381" y="669323"/>
                      <a:pt x="316381" y="665747"/>
                    </a:cubicBezTo>
                    <a:lnTo>
                      <a:pt x="316381" y="571205"/>
                    </a:lnTo>
                    <a:lnTo>
                      <a:pt x="324851" y="574405"/>
                    </a:lnTo>
                    <a:cubicBezTo>
                      <a:pt x="325917" y="574781"/>
                      <a:pt x="326984" y="575157"/>
                      <a:pt x="327988" y="575471"/>
                    </a:cubicBezTo>
                    <a:cubicBezTo>
                      <a:pt x="329556" y="575973"/>
                      <a:pt x="331187" y="576475"/>
                      <a:pt x="332756" y="577165"/>
                    </a:cubicBezTo>
                    <a:lnTo>
                      <a:pt x="483195" y="635258"/>
                    </a:lnTo>
                    <a:lnTo>
                      <a:pt x="567009" y="667880"/>
                    </a:lnTo>
                    <a:lnTo>
                      <a:pt x="581376" y="673463"/>
                    </a:lnTo>
                    <a:lnTo>
                      <a:pt x="567197" y="679486"/>
                    </a:lnTo>
                    <a:lnTo>
                      <a:pt x="343985" y="774279"/>
                    </a:lnTo>
                    <a:lnTo>
                      <a:pt x="314751" y="786889"/>
                    </a:lnTo>
                    <a:lnTo>
                      <a:pt x="312367" y="787955"/>
                    </a:lnTo>
                    <a:lnTo>
                      <a:pt x="309920" y="786951"/>
                    </a:lnTo>
                    <a:lnTo>
                      <a:pt x="207787" y="745735"/>
                    </a:lnTo>
                    <a:lnTo>
                      <a:pt x="195930" y="740967"/>
                    </a:lnTo>
                    <a:lnTo>
                      <a:pt x="206971" y="734505"/>
                    </a:lnTo>
                    <a:cubicBezTo>
                      <a:pt x="220397" y="726663"/>
                      <a:pt x="234324" y="718507"/>
                      <a:pt x="248376" y="710791"/>
                    </a:cubicBezTo>
                    <a:lnTo>
                      <a:pt x="311111" y="674593"/>
                    </a:lnTo>
                    <a:close/>
                    <a:moveTo>
                      <a:pt x="162304" y="732246"/>
                    </a:moveTo>
                    <a:lnTo>
                      <a:pt x="50196" y="679674"/>
                    </a:lnTo>
                    <a:lnTo>
                      <a:pt x="36645" y="673338"/>
                    </a:lnTo>
                    <a:lnTo>
                      <a:pt x="50697" y="668131"/>
                    </a:lnTo>
                    <a:lnTo>
                      <a:pt x="274913" y="585320"/>
                    </a:lnTo>
                    <a:cubicBezTo>
                      <a:pt x="278740" y="583940"/>
                      <a:pt x="283257" y="582560"/>
                      <a:pt x="287523" y="581243"/>
                    </a:cubicBezTo>
                    <a:lnTo>
                      <a:pt x="295616" y="578733"/>
                    </a:lnTo>
                    <a:lnTo>
                      <a:pt x="295616" y="659411"/>
                    </a:lnTo>
                    <a:lnTo>
                      <a:pt x="292479" y="661230"/>
                    </a:lnTo>
                    <a:lnTo>
                      <a:pt x="171400" y="730741"/>
                    </a:lnTo>
                    <a:lnTo>
                      <a:pt x="170647" y="731180"/>
                    </a:lnTo>
                    <a:lnTo>
                      <a:pt x="169832" y="731368"/>
                    </a:lnTo>
                    <a:cubicBezTo>
                      <a:pt x="168828" y="731619"/>
                      <a:pt x="168640" y="731744"/>
                      <a:pt x="168452" y="731807"/>
                    </a:cubicBezTo>
                    <a:lnTo>
                      <a:pt x="165503" y="733752"/>
                    </a:lnTo>
                    <a:lnTo>
                      <a:pt x="162304" y="732246"/>
                    </a:lnTo>
                    <a:close/>
                  </a:path>
                </a:pathLst>
              </a:custGeom>
              <a:solidFill>
                <a:srgbClr val="000000"/>
              </a:solidFill>
              <a:ln w="0" cap="flat">
                <a:noFill/>
                <a:prstDash val="solid"/>
                <a:miter/>
              </a:ln>
            </p:spPr>
            <p:txBody>
              <a:bodyPr rtlCol="0" anchor="ctr"/>
              <a:lstStyle/>
              <a:p>
                <a:endParaRPr lang="en-US" noProof="0" dirty="0"/>
              </a:p>
            </p:txBody>
          </p:sp>
          <p:sp>
            <p:nvSpPr>
              <p:cNvPr id="143" name="Serbest Form 118">
                <a:extLst>
                  <a:ext uri="{FF2B5EF4-FFF2-40B4-BE49-F238E27FC236}">
                    <a16:creationId xmlns:a16="http://schemas.microsoft.com/office/drawing/2014/main" id="{C461BAA7-EA78-357B-BFA7-F30288400AF9}"/>
                  </a:ext>
                </a:extLst>
              </p:cNvPr>
              <p:cNvSpPr/>
              <p:nvPr/>
            </p:nvSpPr>
            <p:spPr>
              <a:xfrm>
                <a:off x="8676971" y="3911322"/>
                <a:ext cx="100540" cy="235320"/>
              </a:xfrm>
              <a:custGeom>
                <a:avLst/>
                <a:gdLst>
                  <a:gd name="connsiteX0" fmla="*/ 99997 w 100540"/>
                  <a:gd name="connsiteY0" fmla="*/ 7654 h 235320"/>
                  <a:gd name="connsiteX1" fmla="*/ 91591 w 100540"/>
                  <a:gd name="connsiteY1" fmla="*/ 0 h 235320"/>
                  <a:gd name="connsiteX2" fmla="*/ 86573 w 100540"/>
                  <a:gd name="connsiteY2" fmla="*/ 1820 h 235320"/>
                  <a:gd name="connsiteX3" fmla="*/ 31302 w 100540"/>
                  <a:gd name="connsiteY3" fmla="*/ 82121 h 235320"/>
                  <a:gd name="connsiteX4" fmla="*/ 37953 w 100540"/>
                  <a:gd name="connsiteY4" fmla="*/ 122146 h 235320"/>
                  <a:gd name="connsiteX5" fmla="*/ 45292 w 100540"/>
                  <a:gd name="connsiteY5" fmla="*/ 153890 h 235320"/>
                  <a:gd name="connsiteX6" fmla="*/ 7149 w 100540"/>
                  <a:gd name="connsiteY6" fmla="*/ 214116 h 235320"/>
                  <a:gd name="connsiteX7" fmla="*/ 249 w 100540"/>
                  <a:gd name="connsiteY7" fmla="*/ 227729 h 235320"/>
                  <a:gd name="connsiteX8" fmla="*/ 7463 w 100540"/>
                  <a:gd name="connsiteY8" fmla="*/ 235320 h 235320"/>
                  <a:gd name="connsiteX9" fmla="*/ 11352 w 100540"/>
                  <a:gd name="connsiteY9" fmla="*/ 234442 h 235320"/>
                  <a:gd name="connsiteX10" fmla="*/ 61416 w 100540"/>
                  <a:gd name="connsiteY10" fmla="*/ 189147 h 235320"/>
                  <a:gd name="connsiteX11" fmla="*/ 59282 w 100540"/>
                  <a:gd name="connsiteY11" fmla="*/ 119699 h 235320"/>
                  <a:gd name="connsiteX12" fmla="*/ 56710 w 100540"/>
                  <a:gd name="connsiteY12" fmla="*/ 112046 h 235320"/>
                  <a:gd name="connsiteX13" fmla="*/ 51754 w 100540"/>
                  <a:gd name="connsiteY13" fmla="*/ 81242 h 235320"/>
                  <a:gd name="connsiteX14" fmla="*/ 66685 w 100540"/>
                  <a:gd name="connsiteY14" fmla="*/ 48996 h 235320"/>
                  <a:gd name="connsiteX15" fmla="*/ 95732 w 100540"/>
                  <a:gd name="connsiteY15" fmla="*/ 20326 h 235320"/>
                  <a:gd name="connsiteX16" fmla="*/ 99934 w 100540"/>
                  <a:gd name="connsiteY16" fmla="*/ 7654 h 235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0540" h="235320">
                    <a:moveTo>
                      <a:pt x="99997" y="7654"/>
                    </a:moveTo>
                    <a:cubicBezTo>
                      <a:pt x="98554" y="3137"/>
                      <a:pt x="95104" y="0"/>
                      <a:pt x="91591" y="0"/>
                    </a:cubicBezTo>
                    <a:cubicBezTo>
                      <a:pt x="90023" y="0"/>
                      <a:pt x="88329" y="628"/>
                      <a:pt x="86573" y="1820"/>
                    </a:cubicBezTo>
                    <a:cubicBezTo>
                      <a:pt x="71202" y="12610"/>
                      <a:pt x="35129" y="41970"/>
                      <a:pt x="31302" y="82121"/>
                    </a:cubicBezTo>
                    <a:cubicBezTo>
                      <a:pt x="29734" y="95985"/>
                      <a:pt x="33686" y="108658"/>
                      <a:pt x="37953" y="122146"/>
                    </a:cubicBezTo>
                    <a:cubicBezTo>
                      <a:pt x="41151" y="132246"/>
                      <a:pt x="44414" y="142723"/>
                      <a:pt x="45292" y="153890"/>
                    </a:cubicBezTo>
                    <a:cubicBezTo>
                      <a:pt x="47425" y="181932"/>
                      <a:pt x="33875" y="203325"/>
                      <a:pt x="7149" y="214116"/>
                    </a:cubicBezTo>
                    <a:cubicBezTo>
                      <a:pt x="625" y="216750"/>
                      <a:pt x="-630" y="223087"/>
                      <a:pt x="249" y="227729"/>
                    </a:cubicBezTo>
                    <a:cubicBezTo>
                      <a:pt x="939" y="231243"/>
                      <a:pt x="3260" y="235320"/>
                      <a:pt x="7463" y="235320"/>
                    </a:cubicBezTo>
                    <a:cubicBezTo>
                      <a:pt x="8655" y="235320"/>
                      <a:pt x="9972" y="235006"/>
                      <a:pt x="11352" y="234442"/>
                    </a:cubicBezTo>
                    <a:cubicBezTo>
                      <a:pt x="38078" y="223526"/>
                      <a:pt x="53950" y="209160"/>
                      <a:pt x="61416" y="189147"/>
                    </a:cubicBezTo>
                    <a:cubicBezTo>
                      <a:pt x="68630" y="170201"/>
                      <a:pt x="67940" y="147491"/>
                      <a:pt x="59282" y="119699"/>
                    </a:cubicBezTo>
                    <a:cubicBezTo>
                      <a:pt x="58466" y="117127"/>
                      <a:pt x="57588" y="114555"/>
                      <a:pt x="56710" y="112046"/>
                    </a:cubicBezTo>
                    <a:cubicBezTo>
                      <a:pt x="53385" y="102510"/>
                      <a:pt x="49935" y="92660"/>
                      <a:pt x="51754" y="81242"/>
                    </a:cubicBezTo>
                    <a:cubicBezTo>
                      <a:pt x="53950" y="69511"/>
                      <a:pt x="59094" y="58407"/>
                      <a:pt x="66685" y="48996"/>
                    </a:cubicBezTo>
                    <a:cubicBezTo>
                      <a:pt x="74590" y="38457"/>
                      <a:pt x="84126" y="29046"/>
                      <a:pt x="95732" y="20326"/>
                    </a:cubicBezTo>
                    <a:cubicBezTo>
                      <a:pt x="101817" y="15997"/>
                      <a:pt x="100688" y="10038"/>
                      <a:pt x="99934" y="7654"/>
                    </a:cubicBezTo>
                    <a:close/>
                  </a:path>
                </a:pathLst>
              </a:custGeom>
              <a:solidFill>
                <a:srgbClr val="000000"/>
              </a:solidFill>
              <a:ln w="0" cap="flat">
                <a:noFill/>
                <a:prstDash val="solid"/>
                <a:miter/>
              </a:ln>
            </p:spPr>
            <p:txBody>
              <a:bodyPr rtlCol="0" anchor="ctr"/>
              <a:lstStyle/>
              <a:p>
                <a:endParaRPr lang="en-US" noProof="0" dirty="0"/>
              </a:p>
            </p:txBody>
          </p:sp>
          <p:sp>
            <p:nvSpPr>
              <p:cNvPr id="144" name="Serbest Form 119">
                <a:extLst>
                  <a:ext uri="{FF2B5EF4-FFF2-40B4-BE49-F238E27FC236}">
                    <a16:creationId xmlns:a16="http://schemas.microsoft.com/office/drawing/2014/main" id="{5BDA3A50-1FA5-C6C9-4D1A-5DA4ED8DAFEB}"/>
                  </a:ext>
                </a:extLst>
              </p:cNvPr>
              <p:cNvSpPr/>
              <p:nvPr/>
            </p:nvSpPr>
            <p:spPr>
              <a:xfrm>
                <a:off x="8577535" y="4048023"/>
                <a:ext cx="99913" cy="235006"/>
              </a:xfrm>
              <a:custGeom>
                <a:avLst/>
                <a:gdLst>
                  <a:gd name="connsiteX0" fmla="*/ 99308 w 99913"/>
                  <a:gd name="connsiteY0" fmla="*/ 7654 h 235006"/>
                  <a:gd name="connsiteX1" fmla="*/ 90901 w 99913"/>
                  <a:gd name="connsiteY1" fmla="*/ 0 h 235006"/>
                  <a:gd name="connsiteX2" fmla="*/ 85882 w 99913"/>
                  <a:gd name="connsiteY2" fmla="*/ 1819 h 235006"/>
                  <a:gd name="connsiteX3" fmla="*/ 30613 w 99913"/>
                  <a:gd name="connsiteY3" fmla="*/ 82120 h 235006"/>
                  <a:gd name="connsiteX4" fmla="*/ 37576 w 99913"/>
                  <a:gd name="connsiteY4" fmla="*/ 121267 h 235006"/>
                  <a:gd name="connsiteX5" fmla="*/ 45293 w 99913"/>
                  <a:gd name="connsiteY5" fmla="*/ 153576 h 235006"/>
                  <a:gd name="connsiteX6" fmla="*/ 7150 w 99913"/>
                  <a:gd name="connsiteY6" fmla="*/ 213802 h 235006"/>
                  <a:gd name="connsiteX7" fmla="*/ 248 w 99913"/>
                  <a:gd name="connsiteY7" fmla="*/ 227415 h 235006"/>
                  <a:gd name="connsiteX8" fmla="*/ 7463 w 99913"/>
                  <a:gd name="connsiteY8" fmla="*/ 235006 h 235006"/>
                  <a:gd name="connsiteX9" fmla="*/ 11353 w 99913"/>
                  <a:gd name="connsiteY9" fmla="*/ 234128 h 235006"/>
                  <a:gd name="connsiteX10" fmla="*/ 61415 w 99913"/>
                  <a:gd name="connsiteY10" fmla="*/ 188833 h 235006"/>
                  <a:gd name="connsiteX11" fmla="*/ 59282 w 99913"/>
                  <a:gd name="connsiteY11" fmla="*/ 119385 h 235006"/>
                  <a:gd name="connsiteX12" fmla="*/ 56710 w 99913"/>
                  <a:gd name="connsiteY12" fmla="*/ 111732 h 235006"/>
                  <a:gd name="connsiteX13" fmla="*/ 51755 w 99913"/>
                  <a:gd name="connsiteY13" fmla="*/ 80928 h 235006"/>
                  <a:gd name="connsiteX14" fmla="*/ 65933 w 99913"/>
                  <a:gd name="connsiteY14" fmla="*/ 49121 h 235006"/>
                  <a:gd name="connsiteX15" fmla="*/ 95104 w 99913"/>
                  <a:gd name="connsiteY15" fmla="*/ 20326 h 235006"/>
                  <a:gd name="connsiteX16" fmla="*/ 99308 w 99913"/>
                  <a:gd name="connsiteY16" fmla="*/ 7654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913" h="235006">
                    <a:moveTo>
                      <a:pt x="99308" y="7654"/>
                    </a:moveTo>
                    <a:cubicBezTo>
                      <a:pt x="97865" y="3137"/>
                      <a:pt x="94414" y="0"/>
                      <a:pt x="90901" y="0"/>
                    </a:cubicBezTo>
                    <a:cubicBezTo>
                      <a:pt x="89333" y="0"/>
                      <a:pt x="87639" y="627"/>
                      <a:pt x="85882" y="1819"/>
                    </a:cubicBezTo>
                    <a:cubicBezTo>
                      <a:pt x="70512" y="12609"/>
                      <a:pt x="34440" y="41970"/>
                      <a:pt x="30613" y="82120"/>
                    </a:cubicBezTo>
                    <a:cubicBezTo>
                      <a:pt x="29232" y="95546"/>
                      <a:pt x="33247" y="108030"/>
                      <a:pt x="37576" y="121267"/>
                    </a:cubicBezTo>
                    <a:cubicBezTo>
                      <a:pt x="40901" y="131556"/>
                      <a:pt x="44351" y="142158"/>
                      <a:pt x="45293" y="153576"/>
                    </a:cubicBezTo>
                    <a:cubicBezTo>
                      <a:pt x="47425" y="181618"/>
                      <a:pt x="33875" y="203011"/>
                      <a:pt x="7150" y="213802"/>
                    </a:cubicBezTo>
                    <a:cubicBezTo>
                      <a:pt x="625" y="216437"/>
                      <a:pt x="-629" y="222773"/>
                      <a:pt x="248" y="227415"/>
                    </a:cubicBezTo>
                    <a:cubicBezTo>
                      <a:pt x="939" y="230929"/>
                      <a:pt x="3260" y="235006"/>
                      <a:pt x="7463" y="235006"/>
                    </a:cubicBezTo>
                    <a:cubicBezTo>
                      <a:pt x="8655" y="235006"/>
                      <a:pt x="9973" y="234693"/>
                      <a:pt x="11353" y="234128"/>
                    </a:cubicBezTo>
                    <a:cubicBezTo>
                      <a:pt x="38078" y="223212"/>
                      <a:pt x="53950" y="208846"/>
                      <a:pt x="61415" y="188833"/>
                    </a:cubicBezTo>
                    <a:cubicBezTo>
                      <a:pt x="68630" y="169887"/>
                      <a:pt x="67940" y="147177"/>
                      <a:pt x="59282" y="119385"/>
                    </a:cubicBezTo>
                    <a:cubicBezTo>
                      <a:pt x="58467" y="116813"/>
                      <a:pt x="57589" y="114241"/>
                      <a:pt x="56710" y="111732"/>
                    </a:cubicBezTo>
                    <a:cubicBezTo>
                      <a:pt x="53386" y="102196"/>
                      <a:pt x="49935" y="92346"/>
                      <a:pt x="51755" y="80928"/>
                    </a:cubicBezTo>
                    <a:cubicBezTo>
                      <a:pt x="53511" y="69887"/>
                      <a:pt x="58467" y="58908"/>
                      <a:pt x="65933" y="49121"/>
                    </a:cubicBezTo>
                    <a:cubicBezTo>
                      <a:pt x="73900" y="38457"/>
                      <a:pt x="83498" y="29046"/>
                      <a:pt x="95104" y="20326"/>
                    </a:cubicBezTo>
                    <a:cubicBezTo>
                      <a:pt x="101190" y="15997"/>
                      <a:pt x="100060" y="10037"/>
                      <a:pt x="99308" y="7654"/>
                    </a:cubicBezTo>
                    <a:close/>
                  </a:path>
                </a:pathLst>
              </a:custGeom>
              <a:solidFill>
                <a:srgbClr val="000000"/>
              </a:solidFill>
              <a:ln w="0" cap="flat">
                <a:noFill/>
                <a:prstDash val="solid"/>
                <a:miter/>
              </a:ln>
            </p:spPr>
            <p:txBody>
              <a:bodyPr rtlCol="0" anchor="ctr"/>
              <a:lstStyle/>
              <a:p>
                <a:endParaRPr lang="en-US" noProof="0" dirty="0"/>
              </a:p>
            </p:txBody>
          </p:sp>
          <p:sp>
            <p:nvSpPr>
              <p:cNvPr id="145" name="Serbest Form 120">
                <a:extLst>
                  <a:ext uri="{FF2B5EF4-FFF2-40B4-BE49-F238E27FC236}">
                    <a16:creationId xmlns:a16="http://schemas.microsoft.com/office/drawing/2014/main" id="{80B83BC5-4325-62E5-9C2D-CA935701F29D}"/>
                  </a:ext>
                </a:extLst>
              </p:cNvPr>
              <p:cNvSpPr/>
              <p:nvPr/>
            </p:nvSpPr>
            <p:spPr>
              <a:xfrm>
                <a:off x="8408211" y="4090683"/>
                <a:ext cx="54767" cy="111731"/>
              </a:xfrm>
              <a:custGeom>
                <a:avLst/>
                <a:gdLst>
                  <a:gd name="connsiteX0" fmla="*/ 14115 w 54767"/>
                  <a:gd name="connsiteY0" fmla="*/ 5709 h 111731"/>
                  <a:gd name="connsiteX1" fmla="*/ 14115 w 54767"/>
                  <a:gd name="connsiteY1" fmla="*/ 49247 h 111731"/>
                  <a:gd name="connsiteX2" fmla="*/ 54768 w 54767"/>
                  <a:gd name="connsiteY2" fmla="*/ 111732 h 111731"/>
                  <a:gd name="connsiteX3" fmla="*/ 40590 w 54767"/>
                  <a:gd name="connsiteY3" fmla="*/ 109850 h 111731"/>
                  <a:gd name="connsiteX4" fmla="*/ 0 w 54767"/>
                  <a:gd name="connsiteY4" fmla="*/ 49686 h 111731"/>
                  <a:gd name="connsiteX5" fmla="*/ 1819 w 54767"/>
                  <a:gd name="connsiteY5" fmla="*/ 0 h 111731"/>
                  <a:gd name="connsiteX6" fmla="*/ 14115 w 54767"/>
                  <a:gd name="connsiteY6" fmla="*/ 5709 h 11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67" h="111731">
                    <a:moveTo>
                      <a:pt x="14115" y="5709"/>
                    </a:moveTo>
                    <a:lnTo>
                      <a:pt x="14115" y="49247"/>
                    </a:lnTo>
                    <a:lnTo>
                      <a:pt x="54768" y="111732"/>
                    </a:lnTo>
                    <a:lnTo>
                      <a:pt x="40590" y="109850"/>
                    </a:lnTo>
                    <a:lnTo>
                      <a:pt x="0" y="49686"/>
                    </a:lnTo>
                    <a:lnTo>
                      <a:pt x="1819" y="0"/>
                    </a:lnTo>
                    <a:lnTo>
                      <a:pt x="14115" y="5709"/>
                    </a:lnTo>
                    <a:close/>
                  </a:path>
                </a:pathLst>
              </a:custGeom>
              <a:solidFill>
                <a:srgbClr val="000000"/>
              </a:solidFill>
              <a:ln w="0" cap="flat">
                <a:noFill/>
                <a:prstDash val="solid"/>
                <a:miter/>
              </a:ln>
            </p:spPr>
            <p:txBody>
              <a:bodyPr rtlCol="0" anchor="ctr"/>
              <a:lstStyle/>
              <a:p>
                <a:endParaRPr lang="en-US" noProof="0" dirty="0"/>
              </a:p>
            </p:txBody>
          </p:sp>
          <p:sp>
            <p:nvSpPr>
              <p:cNvPr id="146" name="Serbest Form 121">
                <a:extLst>
                  <a:ext uri="{FF2B5EF4-FFF2-40B4-BE49-F238E27FC236}">
                    <a16:creationId xmlns:a16="http://schemas.microsoft.com/office/drawing/2014/main" id="{8ED592C2-3ACB-D042-F0FB-2A28AAAD9A73}"/>
                  </a:ext>
                </a:extLst>
              </p:cNvPr>
              <p:cNvSpPr/>
              <p:nvPr/>
            </p:nvSpPr>
            <p:spPr>
              <a:xfrm>
                <a:off x="8501498" y="4095199"/>
                <a:ext cx="48117" cy="107214"/>
              </a:xfrm>
              <a:custGeom>
                <a:avLst/>
                <a:gdLst>
                  <a:gd name="connsiteX0" fmla="*/ 38896 w 48117"/>
                  <a:gd name="connsiteY0" fmla="*/ 1192 h 107214"/>
                  <a:gd name="connsiteX1" fmla="*/ 38896 w 48117"/>
                  <a:gd name="connsiteY1" fmla="*/ 37328 h 107214"/>
                  <a:gd name="connsiteX2" fmla="*/ 0 w 48117"/>
                  <a:gd name="connsiteY2" fmla="*/ 107215 h 107214"/>
                  <a:gd name="connsiteX3" fmla="*/ 12860 w 48117"/>
                  <a:gd name="connsiteY3" fmla="*/ 106148 h 107214"/>
                  <a:gd name="connsiteX4" fmla="*/ 44416 w 48117"/>
                  <a:gd name="connsiteY4" fmla="*/ 47742 h 107214"/>
                  <a:gd name="connsiteX5" fmla="*/ 48117 w 48117"/>
                  <a:gd name="connsiteY5" fmla="*/ 0 h 107214"/>
                  <a:gd name="connsiteX6" fmla="*/ 38896 w 48117"/>
                  <a:gd name="connsiteY6" fmla="*/ 1192 h 107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17" h="107214">
                    <a:moveTo>
                      <a:pt x="38896" y="1192"/>
                    </a:moveTo>
                    <a:lnTo>
                      <a:pt x="38896" y="37328"/>
                    </a:lnTo>
                    <a:lnTo>
                      <a:pt x="0" y="107215"/>
                    </a:lnTo>
                    <a:lnTo>
                      <a:pt x="12860" y="106148"/>
                    </a:lnTo>
                    <a:lnTo>
                      <a:pt x="44416" y="47742"/>
                    </a:lnTo>
                    <a:lnTo>
                      <a:pt x="48117" y="0"/>
                    </a:lnTo>
                    <a:lnTo>
                      <a:pt x="38896" y="1192"/>
                    </a:lnTo>
                    <a:close/>
                  </a:path>
                </a:pathLst>
              </a:custGeom>
              <a:solidFill>
                <a:srgbClr val="000000"/>
              </a:solidFill>
              <a:ln w="0" cap="flat">
                <a:noFill/>
                <a:prstDash val="solid"/>
                <a:miter/>
              </a:ln>
            </p:spPr>
            <p:txBody>
              <a:bodyPr rtlCol="0" anchor="ctr"/>
              <a:lstStyle/>
              <a:p>
                <a:endParaRPr lang="en-US" noProof="0" dirty="0"/>
              </a:p>
            </p:txBody>
          </p:sp>
        </p:grpSp>
        <p:cxnSp>
          <p:nvCxnSpPr>
            <p:cNvPr id="33" name="Düz Bağlayıcı 32">
              <a:extLst>
                <a:ext uri="{FF2B5EF4-FFF2-40B4-BE49-F238E27FC236}">
                  <a16:creationId xmlns:a16="http://schemas.microsoft.com/office/drawing/2014/main" id="{DD3EFC5D-F107-BB48-144A-32480DF9B16B}"/>
                </a:ext>
              </a:extLst>
            </p:cNvPr>
            <p:cNvCxnSpPr>
              <a:cxnSpLocks/>
            </p:cNvCxnSpPr>
            <p:nvPr/>
          </p:nvCxnSpPr>
          <p:spPr>
            <a:xfrm>
              <a:off x="7895169" y="4723097"/>
              <a:ext cx="2865063" cy="0"/>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grpSp>
      <p:grpSp>
        <p:nvGrpSpPr>
          <p:cNvPr id="17" name="Grup 16">
            <a:extLst>
              <a:ext uri="{FF2B5EF4-FFF2-40B4-BE49-F238E27FC236}">
                <a16:creationId xmlns:a16="http://schemas.microsoft.com/office/drawing/2014/main" id="{E879B52D-2BBB-A157-BEB7-230E214810EE}"/>
              </a:ext>
            </a:extLst>
          </p:cNvPr>
          <p:cNvGrpSpPr/>
          <p:nvPr/>
        </p:nvGrpSpPr>
        <p:grpSpPr>
          <a:xfrm>
            <a:off x="7215986" y="1628807"/>
            <a:ext cx="3740822" cy="946193"/>
            <a:chOff x="7215986" y="1628807"/>
            <a:chExt cx="3740822" cy="946193"/>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1" name="TextBox 214">
              <a:extLst>
                <a:ext uri="{FF2B5EF4-FFF2-40B4-BE49-F238E27FC236}">
                  <a16:creationId xmlns:a16="http://schemas.microsoft.com/office/drawing/2014/main" id="{FD2731FD-89B9-83E9-8D05-1739CD93C563}"/>
                </a:ext>
              </a:extLst>
            </p:cNvPr>
            <p:cNvSpPr txBox="1"/>
            <p:nvPr/>
          </p:nvSpPr>
          <p:spPr>
            <a:xfrm>
              <a:off x="10096500" y="1553226"/>
              <a:ext cx="1714500"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t>LASER-</a:t>
              </a:r>
              <a:br>
                <a:rPr kumimoji="0" lang="de-DE" sz="1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br>
              <a:r>
                <a:rPr kumimoji="0" lang="de-DE" sz="1800" i="0" u="none" strike="noStrike" kern="1200" cap="none" spc="0" normalizeH="0" baseline="0" noProof="0" dirty="0" b="1">
                  <a:solidFill>
                    <a:srgbClr val="FF0000"/>
                  </a:solidFill>
                  <a:ln>
                    <a:noFill/>
                  </a:ln>
                  <a:uLnTx/>
                  <a:uFillTx/>
                  <a:latin typeface="Tw Cen MT" panose="020B0602020104020603" pitchFamily="34" charset="0"/>
                </a:rPr>
                <a:t>BESCHRIFTUNG</a:t>
              </a:r>
            </a:p>
          </p:txBody>
        </p:sp>
        <p:cxnSp>
          <p:nvCxnSpPr>
            <p:cNvPr id="34" name="Düz Bağlayıcı 33">
              <a:extLst>
                <a:ext uri="{FF2B5EF4-FFF2-40B4-BE49-F238E27FC236}">
                  <a16:creationId xmlns:a16="http://schemas.microsoft.com/office/drawing/2014/main" id="{11B3772A-9A86-5DD2-C927-16B4E51A15D5}"/>
                </a:ext>
              </a:extLst>
            </p:cNvPr>
            <p:cNvCxnSpPr>
              <a:cxnSpLocks/>
            </p:cNvCxnSpPr>
            <p:nvPr/>
          </p:nvCxnSpPr>
          <p:spPr>
            <a:xfrm flipV="1">
              <a:off x="7215986" y="2166111"/>
              <a:ext cx="677595" cy="404322"/>
            </a:xfrm>
            <a:prstGeom prst="line">
              <a:avLst/>
            </a:prstGeom>
            <a:ln w="15875">
              <a:solidFill>
                <a:srgbClr val="929497"/>
              </a:solidFill>
            </a:ln>
            <a:effectLst/>
          </p:spPr>
          <p:style>
            <a:lnRef idx="2">
              <a:schemeClr val="dk1"/>
            </a:lnRef>
            <a:fillRef idx="0">
              <a:schemeClr val="dk1"/>
            </a:fillRef>
            <a:effectRef idx="1">
              <a:schemeClr val="dk1"/>
            </a:effectRef>
            <a:fontRef idx="minor">
              <a:schemeClr val="tx1"/>
            </a:fontRef>
          </p:style>
        </p:cxnSp>
        <p:grpSp>
          <p:nvGrpSpPr>
            <p:cNvPr id="93" name="Grafik 2">
              <a:extLst>
                <a:ext uri="{FF2B5EF4-FFF2-40B4-BE49-F238E27FC236}">
                  <a16:creationId xmlns:a16="http://schemas.microsoft.com/office/drawing/2014/main" id="{00DBA6C5-7B40-BF0C-CCAB-0C29A2FD9EBE}"/>
                </a:ext>
              </a:extLst>
            </p:cNvPr>
            <p:cNvGrpSpPr>
              <a:grpSpLocks noChangeAspect="1"/>
            </p:cNvGrpSpPr>
            <p:nvPr/>
          </p:nvGrpSpPr>
          <p:grpSpPr>
            <a:xfrm>
              <a:off x="9407090" y="1628807"/>
              <a:ext cx="540000" cy="455024"/>
              <a:chOff x="8034998" y="1875563"/>
              <a:chExt cx="862311" cy="862108"/>
            </a:xfrm>
            <a:solidFill>
              <a:srgbClr val="000000"/>
            </a:solidFill>
          </p:grpSpPr>
          <p:sp>
            <p:nvSpPr>
              <p:cNvPr id="94" name="Serbest Form 53">
                <a:extLst>
                  <a:ext uri="{FF2B5EF4-FFF2-40B4-BE49-F238E27FC236}">
                    <a16:creationId xmlns:a16="http://schemas.microsoft.com/office/drawing/2014/main" id="{0F0147D6-9BBF-B97C-4ED4-6559F099D29D}"/>
                  </a:ext>
                </a:extLst>
              </p:cNvPr>
              <p:cNvSpPr/>
              <p:nvPr/>
            </p:nvSpPr>
            <p:spPr>
              <a:xfrm>
                <a:off x="8333367" y="1875563"/>
                <a:ext cx="464303" cy="331549"/>
              </a:xfrm>
              <a:custGeom>
                <a:avLst/>
                <a:gdLst>
                  <a:gd name="connsiteX0" fmla="*/ 112798 w 464303"/>
                  <a:gd name="connsiteY0" fmla="*/ 192974 h 331549"/>
                  <a:gd name="connsiteX1" fmla="*/ 185006 w 464303"/>
                  <a:gd name="connsiteY1" fmla="*/ 192974 h 331549"/>
                  <a:gd name="connsiteX2" fmla="*/ 185006 w 464303"/>
                  <a:gd name="connsiteY2" fmla="*/ 165935 h 331549"/>
                  <a:gd name="connsiteX3" fmla="*/ 113112 w 464303"/>
                  <a:gd name="connsiteY3" fmla="*/ 165935 h 331549"/>
                  <a:gd name="connsiteX4" fmla="*/ 113363 w 464303"/>
                  <a:gd name="connsiteY4" fmla="*/ 140778 h 331549"/>
                  <a:gd name="connsiteX5" fmla="*/ 341719 w 464303"/>
                  <a:gd name="connsiteY5" fmla="*/ 140778 h 331549"/>
                  <a:gd name="connsiteX6" fmla="*/ 340903 w 464303"/>
                  <a:gd name="connsiteY6" fmla="*/ 196738 h 331549"/>
                  <a:gd name="connsiteX7" fmla="*/ 252321 w 464303"/>
                  <a:gd name="connsiteY7" fmla="*/ 304329 h 331549"/>
                  <a:gd name="connsiteX8" fmla="*/ 191657 w 464303"/>
                  <a:gd name="connsiteY8" fmla="*/ 302447 h 331549"/>
                  <a:gd name="connsiteX9" fmla="*/ 112735 w 464303"/>
                  <a:gd name="connsiteY9" fmla="*/ 204329 h 331549"/>
                  <a:gd name="connsiteX10" fmla="*/ 112735 w 464303"/>
                  <a:gd name="connsiteY10" fmla="*/ 192974 h 331549"/>
                  <a:gd name="connsiteX11" fmla="*/ 13801 w 464303"/>
                  <a:gd name="connsiteY11" fmla="*/ 140841 h 331549"/>
                  <a:gd name="connsiteX12" fmla="*/ 86512 w 464303"/>
                  <a:gd name="connsiteY12" fmla="*/ 140841 h 331549"/>
                  <a:gd name="connsiteX13" fmla="*/ 86261 w 464303"/>
                  <a:gd name="connsiteY13" fmla="*/ 185194 h 331549"/>
                  <a:gd name="connsiteX14" fmla="*/ 86010 w 464303"/>
                  <a:gd name="connsiteY14" fmla="*/ 208720 h 331549"/>
                  <a:gd name="connsiteX15" fmla="*/ 93789 w 464303"/>
                  <a:gd name="connsiteY15" fmla="*/ 223588 h 331549"/>
                  <a:gd name="connsiteX16" fmla="*/ 173212 w 464303"/>
                  <a:gd name="connsiteY16" fmla="*/ 322271 h 331549"/>
                  <a:gd name="connsiteX17" fmla="*/ 215057 w 464303"/>
                  <a:gd name="connsiteY17" fmla="*/ 330364 h 331549"/>
                  <a:gd name="connsiteX18" fmla="*/ 251004 w 464303"/>
                  <a:gd name="connsiteY18" fmla="*/ 331430 h 331549"/>
                  <a:gd name="connsiteX19" fmla="*/ 268193 w 464303"/>
                  <a:gd name="connsiteY19" fmla="*/ 327102 h 331549"/>
                  <a:gd name="connsiteX20" fmla="*/ 300376 w 464303"/>
                  <a:gd name="connsiteY20" fmla="*/ 287892 h 331549"/>
                  <a:gd name="connsiteX21" fmla="*/ 347867 w 464303"/>
                  <a:gd name="connsiteY21" fmla="*/ 230301 h 331549"/>
                  <a:gd name="connsiteX22" fmla="*/ 362610 w 464303"/>
                  <a:gd name="connsiteY22" fmla="*/ 212484 h 331549"/>
                  <a:gd name="connsiteX23" fmla="*/ 367691 w 464303"/>
                  <a:gd name="connsiteY23" fmla="*/ 193852 h 331549"/>
                  <a:gd name="connsiteX24" fmla="*/ 368256 w 464303"/>
                  <a:gd name="connsiteY24" fmla="*/ 140590 h 331549"/>
                  <a:gd name="connsiteX25" fmla="*/ 450878 w 464303"/>
                  <a:gd name="connsiteY25" fmla="*/ 140590 h 331549"/>
                  <a:gd name="connsiteX26" fmla="*/ 464304 w 464303"/>
                  <a:gd name="connsiteY26" fmla="*/ 127102 h 331549"/>
                  <a:gd name="connsiteX27" fmla="*/ 464304 w 464303"/>
                  <a:gd name="connsiteY27" fmla="*/ 13551 h 331549"/>
                  <a:gd name="connsiteX28" fmla="*/ 450878 w 464303"/>
                  <a:gd name="connsiteY28" fmla="*/ 0 h 331549"/>
                  <a:gd name="connsiteX29" fmla="*/ 277541 w 464303"/>
                  <a:gd name="connsiteY29" fmla="*/ 0 h 331549"/>
                  <a:gd name="connsiteX30" fmla="*/ 277541 w 464303"/>
                  <a:gd name="connsiteY30" fmla="*/ 27039 h 331549"/>
                  <a:gd name="connsiteX31" fmla="*/ 437453 w 464303"/>
                  <a:gd name="connsiteY31" fmla="*/ 27039 h 331549"/>
                  <a:gd name="connsiteX32" fmla="*/ 437453 w 464303"/>
                  <a:gd name="connsiteY32" fmla="*/ 113802 h 331549"/>
                  <a:gd name="connsiteX33" fmla="*/ 26851 w 464303"/>
                  <a:gd name="connsiteY33" fmla="*/ 113802 h 331549"/>
                  <a:gd name="connsiteX34" fmla="*/ 26851 w 464303"/>
                  <a:gd name="connsiteY34" fmla="*/ 16750 h 331549"/>
                  <a:gd name="connsiteX35" fmla="*/ 0 w 464303"/>
                  <a:gd name="connsiteY35" fmla="*/ 16750 h 331549"/>
                  <a:gd name="connsiteX36" fmla="*/ 0 w 464303"/>
                  <a:gd name="connsiteY36" fmla="*/ 127353 h 331549"/>
                  <a:gd name="connsiteX37" fmla="*/ 251 w 464303"/>
                  <a:gd name="connsiteY37" fmla="*/ 127353 h 331549"/>
                  <a:gd name="connsiteX38" fmla="*/ 13677 w 464303"/>
                  <a:gd name="connsiteY38" fmla="*/ 140841 h 33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64303" h="331549">
                    <a:moveTo>
                      <a:pt x="112798" y="192974"/>
                    </a:moveTo>
                    <a:lnTo>
                      <a:pt x="185006" y="192974"/>
                    </a:lnTo>
                    <a:cubicBezTo>
                      <a:pt x="202196" y="192974"/>
                      <a:pt x="202447" y="165935"/>
                      <a:pt x="185006" y="165935"/>
                    </a:cubicBezTo>
                    <a:lnTo>
                      <a:pt x="113112" y="165935"/>
                    </a:lnTo>
                    <a:lnTo>
                      <a:pt x="113363" y="140778"/>
                    </a:lnTo>
                    <a:lnTo>
                      <a:pt x="341719" y="140778"/>
                    </a:lnTo>
                    <a:lnTo>
                      <a:pt x="340903" y="196738"/>
                    </a:lnTo>
                    <a:lnTo>
                      <a:pt x="252321" y="304329"/>
                    </a:lnTo>
                    <a:lnTo>
                      <a:pt x="191657" y="302447"/>
                    </a:lnTo>
                    <a:lnTo>
                      <a:pt x="112735" y="204329"/>
                    </a:lnTo>
                    <a:lnTo>
                      <a:pt x="112735" y="192974"/>
                    </a:lnTo>
                    <a:close/>
                    <a:moveTo>
                      <a:pt x="13801" y="140841"/>
                    </a:moveTo>
                    <a:lnTo>
                      <a:pt x="86512" y="140841"/>
                    </a:lnTo>
                    <a:lnTo>
                      <a:pt x="86261" y="185194"/>
                    </a:lnTo>
                    <a:cubicBezTo>
                      <a:pt x="85759" y="193036"/>
                      <a:pt x="85697" y="200878"/>
                      <a:pt x="86010" y="208720"/>
                    </a:cubicBezTo>
                    <a:cubicBezTo>
                      <a:pt x="86825" y="215182"/>
                      <a:pt x="90025" y="219009"/>
                      <a:pt x="93789" y="223588"/>
                    </a:cubicBezTo>
                    <a:cubicBezTo>
                      <a:pt x="120075" y="256273"/>
                      <a:pt x="145608" y="290339"/>
                      <a:pt x="173212" y="322271"/>
                    </a:cubicBezTo>
                    <a:cubicBezTo>
                      <a:pt x="182873" y="333375"/>
                      <a:pt x="201631" y="329862"/>
                      <a:pt x="215057" y="330364"/>
                    </a:cubicBezTo>
                    <a:lnTo>
                      <a:pt x="251004" y="331430"/>
                    </a:lnTo>
                    <a:cubicBezTo>
                      <a:pt x="257716" y="331681"/>
                      <a:pt x="262798" y="331995"/>
                      <a:pt x="268193" y="327102"/>
                    </a:cubicBezTo>
                    <a:cubicBezTo>
                      <a:pt x="280301" y="315998"/>
                      <a:pt x="290213" y="300627"/>
                      <a:pt x="300376" y="287892"/>
                    </a:cubicBezTo>
                    <a:lnTo>
                      <a:pt x="347867" y="230301"/>
                    </a:lnTo>
                    <a:cubicBezTo>
                      <a:pt x="352697" y="224341"/>
                      <a:pt x="357779" y="218695"/>
                      <a:pt x="362610" y="212484"/>
                    </a:cubicBezTo>
                    <a:cubicBezTo>
                      <a:pt x="367441" y="206273"/>
                      <a:pt x="367441" y="201129"/>
                      <a:pt x="367691" y="193852"/>
                    </a:cubicBezTo>
                    <a:lnTo>
                      <a:pt x="368256" y="140590"/>
                    </a:lnTo>
                    <a:lnTo>
                      <a:pt x="450878" y="140590"/>
                    </a:lnTo>
                    <a:cubicBezTo>
                      <a:pt x="458219" y="140464"/>
                      <a:pt x="464178" y="134504"/>
                      <a:pt x="464304" y="127102"/>
                    </a:cubicBezTo>
                    <a:lnTo>
                      <a:pt x="464304" y="13551"/>
                    </a:lnTo>
                    <a:cubicBezTo>
                      <a:pt x="464178" y="6148"/>
                      <a:pt x="458219" y="125"/>
                      <a:pt x="450878" y="0"/>
                    </a:cubicBezTo>
                    <a:lnTo>
                      <a:pt x="277541" y="0"/>
                    </a:lnTo>
                    <a:cubicBezTo>
                      <a:pt x="260351" y="0"/>
                      <a:pt x="260100" y="27039"/>
                      <a:pt x="277541" y="27039"/>
                    </a:cubicBezTo>
                    <a:lnTo>
                      <a:pt x="437453" y="27039"/>
                    </a:lnTo>
                    <a:lnTo>
                      <a:pt x="437453" y="113802"/>
                    </a:lnTo>
                    <a:lnTo>
                      <a:pt x="26851" y="113802"/>
                    </a:lnTo>
                    <a:lnTo>
                      <a:pt x="26851" y="16750"/>
                    </a:lnTo>
                    <a:cubicBezTo>
                      <a:pt x="26851" y="-565"/>
                      <a:pt x="0" y="-565"/>
                      <a:pt x="0" y="16750"/>
                    </a:cubicBezTo>
                    <a:lnTo>
                      <a:pt x="0" y="127353"/>
                    </a:lnTo>
                    <a:lnTo>
                      <a:pt x="251" y="127353"/>
                    </a:lnTo>
                    <a:cubicBezTo>
                      <a:pt x="377" y="134755"/>
                      <a:pt x="6336" y="140778"/>
                      <a:pt x="13677" y="140841"/>
                    </a:cubicBezTo>
                    <a:close/>
                  </a:path>
                </a:pathLst>
              </a:custGeom>
              <a:solidFill>
                <a:srgbClr val="000000"/>
              </a:solidFill>
              <a:ln w="0" cap="flat">
                <a:noFill/>
                <a:prstDash val="solid"/>
                <a:miter/>
              </a:ln>
            </p:spPr>
            <p:txBody>
              <a:bodyPr rtlCol="0" anchor="ctr"/>
              <a:lstStyle/>
              <a:p>
                <a:endParaRPr lang="en-US" noProof="0" dirty="0"/>
              </a:p>
            </p:txBody>
          </p:sp>
          <p:sp>
            <p:nvSpPr>
              <p:cNvPr id="95" name="Serbest Form 54">
                <a:extLst>
                  <a:ext uri="{FF2B5EF4-FFF2-40B4-BE49-F238E27FC236}">
                    <a16:creationId xmlns:a16="http://schemas.microsoft.com/office/drawing/2014/main" id="{D8D7820E-D7FA-BA22-88C5-6B6436525E2E}"/>
                  </a:ext>
                </a:extLst>
              </p:cNvPr>
              <p:cNvSpPr/>
              <p:nvPr/>
            </p:nvSpPr>
            <p:spPr>
              <a:xfrm>
                <a:off x="8631944" y="2306560"/>
                <a:ext cx="132620" cy="132646"/>
              </a:xfrm>
              <a:custGeom>
                <a:avLst/>
                <a:gdLst>
                  <a:gd name="connsiteX0" fmla="*/ 21122 w 132620"/>
                  <a:gd name="connsiteY0" fmla="*/ 129040 h 132646"/>
                  <a:gd name="connsiteX1" fmla="*/ 128964 w 132620"/>
                  <a:gd name="connsiteY1" fmla="*/ 21450 h 132646"/>
                  <a:gd name="connsiteX2" fmla="*/ 111524 w 132620"/>
                  <a:gd name="connsiteY2" fmla="*/ 3633 h 132646"/>
                  <a:gd name="connsiteX3" fmla="*/ 3682 w 132620"/>
                  <a:gd name="connsiteY3" fmla="*/ 111161 h 132646"/>
                  <a:gd name="connsiteX4" fmla="*/ 21122 w 132620"/>
                  <a:gd name="connsiteY4" fmla="*/ 129040 h 1326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620" h="132646">
                    <a:moveTo>
                      <a:pt x="21122" y="129040"/>
                    </a:moveTo>
                    <a:lnTo>
                      <a:pt x="128964" y="21450"/>
                    </a:lnTo>
                    <a:cubicBezTo>
                      <a:pt x="140256" y="10157"/>
                      <a:pt x="122816" y="-7722"/>
                      <a:pt x="111524" y="3633"/>
                    </a:cubicBezTo>
                    <a:lnTo>
                      <a:pt x="3682" y="111161"/>
                    </a:lnTo>
                    <a:cubicBezTo>
                      <a:pt x="-7673" y="122516"/>
                      <a:pt x="9830" y="140333"/>
                      <a:pt x="21122" y="129040"/>
                    </a:cubicBezTo>
                    <a:close/>
                  </a:path>
                </a:pathLst>
              </a:custGeom>
              <a:solidFill>
                <a:srgbClr val="000000"/>
              </a:solidFill>
              <a:ln w="0" cap="flat">
                <a:noFill/>
                <a:prstDash val="solid"/>
                <a:miter/>
              </a:ln>
            </p:spPr>
            <p:txBody>
              <a:bodyPr rtlCol="0" anchor="ctr"/>
              <a:lstStyle/>
              <a:p>
                <a:endParaRPr lang="en-US" noProof="0" dirty="0"/>
              </a:p>
            </p:txBody>
          </p:sp>
          <p:sp>
            <p:nvSpPr>
              <p:cNvPr id="103" name="Serbest Form 55">
                <a:extLst>
                  <a:ext uri="{FF2B5EF4-FFF2-40B4-BE49-F238E27FC236}">
                    <a16:creationId xmlns:a16="http://schemas.microsoft.com/office/drawing/2014/main" id="{B9B66F27-E766-6E8A-5209-37FD67D510B1}"/>
                  </a:ext>
                </a:extLst>
              </p:cNvPr>
              <p:cNvSpPr/>
              <p:nvPr/>
            </p:nvSpPr>
            <p:spPr>
              <a:xfrm>
                <a:off x="8598759" y="2207068"/>
                <a:ext cx="99516" cy="198997"/>
              </a:xfrm>
              <a:custGeom>
                <a:avLst/>
                <a:gdLst>
                  <a:gd name="connsiteX0" fmla="*/ 29464 w 99516"/>
                  <a:gd name="connsiteY0" fmla="*/ 189762 h 198997"/>
                  <a:gd name="connsiteX1" fmla="*/ 98472 w 99516"/>
                  <a:gd name="connsiteY1" fmla="*/ 16926 h 198997"/>
                  <a:gd name="connsiteX2" fmla="*/ 70053 w 99516"/>
                  <a:gd name="connsiteY2" fmla="*/ 9461 h 198997"/>
                  <a:gd name="connsiteX3" fmla="*/ 1044 w 99516"/>
                  <a:gd name="connsiteY3" fmla="*/ 182296 h 198997"/>
                  <a:gd name="connsiteX4" fmla="*/ 29464 w 99516"/>
                  <a:gd name="connsiteY4" fmla="*/ 189762 h 19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16" h="198997">
                    <a:moveTo>
                      <a:pt x="29464" y="189762"/>
                    </a:moveTo>
                    <a:lnTo>
                      <a:pt x="98472" y="16926"/>
                    </a:lnTo>
                    <a:cubicBezTo>
                      <a:pt x="105310" y="-12"/>
                      <a:pt x="76578" y="-7227"/>
                      <a:pt x="70053" y="9461"/>
                    </a:cubicBezTo>
                    <a:lnTo>
                      <a:pt x="1044" y="182296"/>
                    </a:lnTo>
                    <a:cubicBezTo>
                      <a:pt x="-5794" y="198921"/>
                      <a:pt x="22939" y="206136"/>
                      <a:pt x="29464" y="189762"/>
                    </a:cubicBezTo>
                    <a:close/>
                  </a:path>
                </a:pathLst>
              </a:custGeom>
              <a:solidFill>
                <a:srgbClr val="000000"/>
              </a:solidFill>
              <a:ln w="0" cap="flat">
                <a:noFill/>
                <a:prstDash val="solid"/>
                <a:miter/>
              </a:ln>
            </p:spPr>
            <p:txBody>
              <a:bodyPr rtlCol="0" anchor="ctr"/>
              <a:lstStyle/>
              <a:p>
                <a:endParaRPr lang="en-US" noProof="0" dirty="0"/>
              </a:p>
            </p:txBody>
          </p:sp>
          <p:sp>
            <p:nvSpPr>
              <p:cNvPr id="104" name="Serbest Form 56">
                <a:extLst>
                  <a:ext uri="{FF2B5EF4-FFF2-40B4-BE49-F238E27FC236}">
                    <a16:creationId xmlns:a16="http://schemas.microsoft.com/office/drawing/2014/main" id="{B762918E-7D98-DE21-7C57-B7EF5AC21075}"/>
                  </a:ext>
                </a:extLst>
              </p:cNvPr>
              <p:cNvSpPr/>
              <p:nvPr/>
            </p:nvSpPr>
            <p:spPr>
              <a:xfrm>
                <a:off x="8565606" y="2207118"/>
                <a:ext cx="33194" cy="198961"/>
              </a:xfrm>
              <a:custGeom>
                <a:avLst/>
                <a:gdLst>
                  <a:gd name="connsiteX0" fmla="*/ 33194 w 33194"/>
                  <a:gd name="connsiteY0" fmla="*/ 13927 h 198961"/>
                  <a:gd name="connsiteX1" fmla="*/ 2265 w 33194"/>
                  <a:gd name="connsiteY1" fmla="*/ 13927 h 198961"/>
                  <a:gd name="connsiteX2" fmla="*/ 1638 w 33194"/>
                  <a:gd name="connsiteY2" fmla="*/ 96550 h 198961"/>
                  <a:gd name="connsiteX3" fmla="*/ 1011 w 33194"/>
                  <a:gd name="connsiteY3" fmla="*/ 154392 h 198961"/>
                  <a:gd name="connsiteX4" fmla="*/ 697 w 33194"/>
                  <a:gd name="connsiteY4" fmla="*/ 175094 h 198961"/>
                  <a:gd name="connsiteX5" fmla="*/ 697 w 33194"/>
                  <a:gd name="connsiteY5" fmla="*/ 180866 h 198961"/>
                  <a:gd name="connsiteX6" fmla="*/ 30371 w 33194"/>
                  <a:gd name="connsiteY6" fmla="*/ 188645 h 198961"/>
                  <a:gd name="connsiteX7" fmla="*/ 31626 w 33194"/>
                  <a:gd name="connsiteY7" fmla="*/ 158971 h 198961"/>
                  <a:gd name="connsiteX8" fmla="*/ 32566 w 33194"/>
                  <a:gd name="connsiteY8" fmla="*/ 99373 h 198961"/>
                  <a:gd name="connsiteX9" fmla="*/ 33194 w 33194"/>
                  <a:gd name="connsiteY9" fmla="*/ 13865 h 19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4" h="198961">
                    <a:moveTo>
                      <a:pt x="33194" y="13927"/>
                    </a:moveTo>
                    <a:cubicBezTo>
                      <a:pt x="33194" y="-4517"/>
                      <a:pt x="2265" y="-4768"/>
                      <a:pt x="2265" y="13927"/>
                    </a:cubicBezTo>
                    <a:cubicBezTo>
                      <a:pt x="1951" y="41531"/>
                      <a:pt x="1951" y="68884"/>
                      <a:pt x="1638" y="96550"/>
                    </a:cubicBezTo>
                    <a:cubicBezTo>
                      <a:pt x="1324" y="115810"/>
                      <a:pt x="1324" y="135132"/>
                      <a:pt x="1011" y="154392"/>
                    </a:cubicBezTo>
                    <a:cubicBezTo>
                      <a:pt x="1011" y="161293"/>
                      <a:pt x="697" y="168193"/>
                      <a:pt x="697" y="175094"/>
                    </a:cubicBezTo>
                    <a:cubicBezTo>
                      <a:pt x="697" y="177666"/>
                      <a:pt x="-871" y="188332"/>
                      <a:pt x="697" y="180866"/>
                    </a:cubicBezTo>
                    <a:cubicBezTo>
                      <a:pt x="-3318" y="198996"/>
                      <a:pt x="26356" y="206776"/>
                      <a:pt x="30371" y="188645"/>
                    </a:cubicBezTo>
                    <a:cubicBezTo>
                      <a:pt x="32503" y="179172"/>
                      <a:pt x="31626" y="168507"/>
                      <a:pt x="31626" y="158971"/>
                    </a:cubicBezTo>
                    <a:cubicBezTo>
                      <a:pt x="32253" y="139084"/>
                      <a:pt x="32566" y="119260"/>
                      <a:pt x="32566" y="99373"/>
                    </a:cubicBezTo>
                    <a:cubicBezTo>
                      <a:pt x="32880" y="70954"/>
                      <a:pt x="33194" y="42472"/>
                      <a:pt x="33194" y="13865"/>
                    </a:cubicBezTo>
                    <a:close/>
                  </a:path>
                </a:pathLst>
              </a:custGeom>
              <a:solidFill>
                <a:srgbClr val="000000"/>
              </a:solidFill>
              <a:ln w="0" cap="flat">
                <a:noFill/>
                <a:prstDash val="solid"/>
                <a:miter/>
              </a:ln>
            </p:spPr>
            <p:txBody>
              <a:bodyPr rtlCol="0" anchor="ctr"/>
              <a:lstStyle/>
              <a:p>
                <a:endParaRPr lang="en-US" noProof="0" dirty="0"/>
              </a:p>
            </p:txBody>
          </p:sp>
          <p:sp>
            <p:nvSpPr>
              <p:cNvPr id="105" name="Serbest Form 57">
                <a:extLst>
                  <a:ext uri="{FF2B5EF4-FFF2-40B4-BE49-F238E27FC236}">
                    <a16:creationId xmlns:a16="http://schemas.microsoft.com/office/drawing/2014/main" id="{E0496481-730D-C6AE-07D5-02C151A1CC4F}"/>
                  </a:ext>
                </a:extLst>
              </p:cNvPr>
              <p:cNvSpPr/>
              <p:nvPr/>
            </p:nvSpPr>
            <p:spPr>
              <a:xfrm>
                <a:off x="8466112" y="2207118"/>
                <a:ext cx="66262" cy="198926"/>
              </a:xfrm>
              <a:custGeom>
                <a:avLst/>
                <a:gdLst>
                  <a:gd name="connsiteX0" fmla="*/ 65686 w 66262"/>
                  <a:gd name="connsiteY0" fmla="*/ 183251 h 198926"/>
                  <a:gd name="connsiteX1" fmla="*/ 18259 w 66262"/>
                  <a:gd name="connsiteY1" fmla="*/ 8784 h 198926"/>
                  <a:gd name="connsiteX2" fmla="*/ 693 w 66262"/>
                  <a:gd name="connsiteY2" fmla="*/ 15810 h 198926"/>
                  <a:gd name="connsiteX3" fmla="*/ 48058 w 66262"/>
                  <a:gd name="connsiteY3" fmla="*/ 190214 h 198926"/>
                  <a:gd name="connsiteX4" fmla="*/ 65624 w 66262"/>
                  <a:gd name="connsiteY4" fmla="*/ 183188 h 198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62" h="198926">
                    <a:moveTo>
                      <a:pt x="65686" y="183251"/>
                    </a:moveTo>
                    <a:lnTo>
                      <a:pt x="18259" y="8784"/>
                    </a:lnTo>
                    <a:cubicBezTo>
                      <a:pt x="14055" y="-6649"/>
                      <a:pt x="-3698" y="-125"/>
                      <a:pt x="693" y="15810"/>
                    </a:cubicBezTo>
                    <a:lnTo>
                      <a:pt x="48058" y="190214"/>
                    </a:lnTo>
                    <a:cubicBezTo>
                      <a:pt x="52073" y="205647"/>
                      <a:pt x="69827" y="198872"/>
                      <a:pt x="65624" y="183188"/>
                    </a:cubicBezTo>
                    <a:close/>
                  </a:path>
                </a:pathLst>
              </a:custGeom>
              <a:solidFill>
                <a:srgbClr val="000000"/>
              </a:solidFill>
              <a:ln w="0" cap="flat">
                <a:noFill/>
                <a:prstDash val="solid"/>
                <a:miter/>
              </a:ln>
            </p:spPr>
            <p:txBody>
              <a:bodyPr rtlCol="0" anchor="ctr"/>
              <a:lstStyle/>
              <a:p>
                <a:endParaRPr lang="en-US" noProof="0" dirty="0"/>
              </a:p>
            </p:txBody>
          </p:sp>
          <p:sp>
            <p:nvSpPr>
              <p:cNvPr id="106" name="Serbest Form 58">
                <a:extLst>
                  <a:ext uri="{FF2B5EF4-FFF2-40B4-BE49-F238E27FC236}">
                    <a16:creationId xmlns:a16="http://schemas.microsoft.com/office/drawing/2014/main" id="{9E8285FE-AD3D-3957-D5D8-2A9CC85F44B1}"/>
                  </a:ext>
                </a:extLst>
              </p:cNvPr>
              <p:cNvSpPr/>
              <p:nvPr/>
            </p:nvSpPr>
            <p:spPr>
              <a:xfrm>
                <a:off x="8366632" y="2273403"/>
                <a:ext cx="165779" cy="165801"/>
              </a:xfrm>
              <a:custGeom>
                <a:avLst/>
                <a:gdLst>
                  <a:gd name="connsiteX0" fmla="*/ 23637 w 165779"/>
                  <a:gd name="connsiteY0" fmla="*/ 4042 h 165801"/>
                  <a:gd name="connsiteX1" fmla="*/ 4001 w 165779"/>
                  <a:gd name="connsiteY1" fmla="*/ 23804 h 165801"/>
                  <a:gd name="connsiteX2" fmla="*/ 142143 w 165779"/>
                  <a:gd name="connsiteY2" fmla="*/ 161759 h 165801"/>
                  <a:gd name="connsiteX3" fmla="*/ 161779 w 165779"/>
                  <a:gd name="connsiteY3" fmla="*/ 141997 h 165801"/>
                  <a:gd name="connsiteX4" fmla="*/ 23637 w 165779"/>
                  <a:gd name="connsiteY4" fmla="*/ 4042 h 165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79" h="165801">
                    <a:moveTo>
                      <a:pt x="23637" y="4042"/>
                    </a:moveTo>
                    <a:cubicBezTo>
                      <a:pt x="10901" y="-8505"/>
                      <a:pt x="-8422" y="11006"/>
                      <a:pt x="4001" y="23804"/>
                    </a:cubicBezTo>
                    <a:lnTo>
                      <a:pt x="142143" y="161759"/>
                    </a:lnTo>
                    <a:cubicBezTo>
                      <a:pt x="154878" y="174306"/>
                      <a:pt x="174201" y="154795"/>
                      <a:pt x="161779" y="141997"/>
                    </a:cubicBezTo>
                    <a:lnTo>
                      <a:pt x="23637" y="4042"/>
                    </a:lnTo>
                    <a:close/>
                  </a:path>
                </a:pathLst>
              </a:custGeom>
              <a:solidFill>
                <a:srgbClr val="000000"/>
              </a:solidFill>
              <a:ln w="0" cap="flat">
                <a:noFill/>
                <a:prstDash val="solid"/>
                <a:miter/>
              </a:ln>
            </p:spPr>
            <p:txBody>
              <a:bodyPr rtlCol="0" anchor="ctr"/>
              <a:lstStyle/>
              <a:p>
                <a:endParaRPr lang="en-US" noProof="0" dirty="0"/>
              </a:p>
            </p:txBody>
          </p:sp>
          <p:sp>
            <p:nvSpPr>
              <p:cNvPr id="107" name="Serbest Form 60">
                <a:extLst>
                  <a:ext uri="{FF2B5EF4-FFF2-40B4-BE49-F238E27FC236}">
                    <a16:creationId xmlns:a16="http://schemas.microsoft.com/office/drawing/2014/main" id="{DF78BAC8-BA8D-7973-8FA2-BD7D888BE5EB}"/>
                  </a:ext>
                </a:extLst>
              </p:cNvPr>
              <p:cNvSpPr/>
              <p:nvPr/>
            </p:nvSpPr>
            <p:spPr>
              <a:xfrm>
                <a:off x="8300356" y="2372855"/>
                <a:ext cx="198918" cy="99519"/>
              </a:xfrm>
              <a:custGeom>
                <a:avLst/>
                <a:gdLst>
                  <a:gd name="connsiteX0" fmla="*/ 6536 w 198918"/>
                  <a:gd name="connsiteY0" fmla="*/ 22282 h 99519"/>
                  <a:gd name="connsiteX1" fmla="*/ 179434 w 198918"/>
                  <a:gd name="connsiteY1" fmla="*/ 98254 h 99519"/>
                  <a:gd name="connsiteX2" fmla="*/ 192233 w 198918"/>
                  <a:gd name="connsiteY2" fmla="*/ 77301 h 99519"/>
                  <a:gd name="connsiteX3" fmla="*/ 19335 w 198918"/>
                  <a:gd name="connsiteY3" fmla="*/ 1265 h 99519"/>
                  <a:gd name="connsiteX4" fmla="*/ 6536 w 198918"/>
                  <a:gd name="connsiteY4" fmla="*/ 22219 h 99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18" h="99519">
                    <a:moveTo>
                      <a:pt x="6536" y="22282"/>
                    </a:moveTo>
                    <a:lnTo>
                      <a:pt x="179434" y="98254"/>
                    </a:lnTo>
                    <a:cubicBezTo>
                      <a:pt x="194240" y="104841"/>
                      <a:pt x="207289" y="83888"/>
                      <a:pt x="192233" y="77301"/>
                    </a:cubicBezTo>
                    <a:lnTo>
                      <a:pt x="19335" y="1265"/>
                    </a:lnTo>
                    <a:cubicBezTo>
                      <a:pt x="4717" y="-5322"/>
                      <a:pt x="-8269" y="15632"/>
                      <a:pt x="6536" y="22219"/>
                    </a:cubicBezTo>
                    <a:close/>
                  </a:path>
                </a:pathLst>
              </a:custGeom>
              <a:solidFill>
                <a:srgbClr val="000000"/>
              </a:solidFill>
              <a:ln w="0" cap="flat">
                <a:noFill/>
                <a:prstDash val="solid"/>
                <a:miter/>
              </a:ln>
            </p:spPr>
            <p:txBody>
              <a:bodyPr rtlCol="0" anchor="ctr"/>
              <a:lstStyle/>
              <a:p>
                <a:endParaRPr lang="en-US" noProof="0" dirty="0"/>
              </a:p>
            </p:txBody>
          </p:sp>
          <p:sp>
            <p:nvSpPr>
              <p:cNvPr id="109" name="Serbest Form 61">
                <a:extLst>
                  <a:ext uri="{FF2B5EF4-FFF2-40B4-BE49-F238E27FC236}">
                    <a16:creationId xmlns:a16="http://schemas.microsoft.com/office/drawing/2014/main" id="{2EACF19D-BFB2-3E33-6AAC-3B7772A99693}"/>
                  </a:ext>
                </a:extLst>
              </p:cNvPr>
              <p:cNvSpPr/>
              <p:nvPr/>
            </p:nvSpPr>
            <p:spPr>
              <a:xfrm>
                <a:off x="8300321" y="2472424"/>
                <a:ext cx="198965" cy="33129"/>
              </a:xfrm>
              <a:custGeom>
                <a:avLst/>
                <a:gdLst>
                  <a:gd name="connsiteX0" fmla="*/ 12845 w 198965"/>
                  <a:gd name="connsiteY0" fmla="*/ 33127 h 33129"/>
                  <a:gd name="connsiteX1" fmla="*/ 186120 w 198965"/>
                  <a:gd name="connsiteY1" fmla="*/ 29865 h 33129"/>
                  <a:gd name="connsiteX2" fmla="*/ 186120 w 198965"/>
                  <a:gd name="connsiteY2" fmla="*/ 2 h 33129"/>
                  <a:gd name="connsiteX3" fmla="*/ 12845 w 198965"/>
                  <a:gd name="connsiteY3" fmla="*/ 3265 h 33129"/>
                  <a:gd name="connsiteX4" fmla="*/ 12845 w 198965"/>
                  <a:gd name="connsiteY4" fmla="*/ 33127 h 33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65" h="33129">
                    <a:moveTo>
                      <a:pt x="12845" y="33127"/>
                    </a:moveTo>
                    <a:lnTo>
                      <a:pt x="186120" y="29865"/>
                    </a:lnTo>
                    <a:cubicBezTo>
                      <a:pt x="203121" y="29551"/>
                      <a:pt x="203372" y="-311"/>
                      <a:pt x="186120" y="2"/>
                    </a:cubicBezTo>
                    <a:lnTo>
                      <a:pt x="12845" y="3265"/>
                    </a:lnTo>
                    <a:cubicBezTo>
                      <a:pt x="-4156" y="3578"/>
                      <a:pt x="-4407" y="33440"/>
                      <a:pt x="12845" y="33127"/>
                    </a:cubicBezTo>
                    <a:close/>
                  </a:path>
                </a:pathLst>
              </a:custGeom>
              <a:solidFill>
                <a:srgbClr val="000000"/>
              </a:solidFill>
              <a:ln w="0" cap="flat">
                <a:noFill/>
                <a:prstDash val="solid"/>
                <a:miter/>
              </a:ln>
            </p:spPr>
            <p:txBody>
              <a:bodyPr rtlCol="0" anchor="ctr"/>
              <a:lstStyle/>
              <a:p>
                <a:endParaRPr lang="en-US" noProof="0" dirty="0"/>
              </a:p>
            </p:txBody>
          </p:sp>
          <p:sp>
            <p:nvSpPr>
              <p:cNvPr id="110" name="Serbest Form 73">
                <a:extLst>
                  <a:ext uri="{FF2B5EF4-FFF2-40B4-BE49-F238E27FC236}">
                    <a16:creationId xmlns:a16="http://schemas.microsoft.com/office/drawing/2014/main" id="{4D3F25C9-3FCD-9440-F48A-D3669268C487}"/>
                  </a:ext>
                </a:extLst>
              </p:cNvPr>
              <p:cNvSpPr/>
              <p:nvPr/>
            </p:nvSpPr>
            <p:spPr>
              <a:xfrm>
                <a:off x="8035124" y="2439239"/>
                <a:ext cx="862186" cy="165809"/>
              </a:xfrm>
              <a:custGeom>
                <a:avLst/>
                <a:gdLst>
                  <a:gd name="connsiteX0" fmla="*/ 13112 w 862186"/>
                  <a:gd name="connsiteY0" fmla="*/ 30991 h 165809"/>
                  <a:gd name="connsiteX1" fmla="*/ 155395 w 862186"/>
                  <a:gd name="connsiteY1" fmla="*/ 30991 h 165809"/>
                  <a:gd name="connsiteX2" fmla="*/ 155395 w 862186"/>
                  <a:gd name="connsiteY2" fmla="*/ 153074 h 165809"/>
                  <a:gd name="connsiteX3" fmla="*/ 169072 w 862186"/>
                  <a:gd name="connsiteY3" fmla="*/ 165809 h 165809"/>
                  <a:gd name="connsiteX4" fmla="*/ 705395 w 862186"/>
                  <a:gd name="connsiteY4" fmla="*/ 165809 h 165809"/>
                  <a:gd name="connsiteX5" fmla="*/ 719071 w 862186"/>
                  <a:gd name="connsiteY5" fmla="*/ 153074 h 165809"/>
                  <a:gd name="connsiteX6" fmla="*/ 719071 w 862186"/>
                  <a:gd name="connsiteY6" fmla="*/ 25408 h 165809"/>
                  <a:gd name="connsiteX7" fmla="*/ 849059 w 862186"/>
                  <a:gd name="connsiteY7" fmla="*/ 25408 h 165809"/>
                  <a:gd name="connsiteX8" fmla="*/ 849059 w 862186"/>
                  <a:gd name="connsiteY8" fmla="*/ 0 h 165809"/>
                  <a:gd name="connsiteX9" fmla="*/ 705458 w 862186"/>
                  <a:gd name="connsiteY9" fmla="*/ 0 h 165809"/>
                  <a:gd name="connsiteX10" fmla="*/ 691782 w 862186"/>
                  <a:gd name="connsiteY10" fmla="*/ 12735 h 165809"/>
                  <a:gd name="connsiteX11" fmla="*/ 691782 w 862186"/>
                  <a:gd name="connsiteY11" fmla="*/ 140402 h 165809"/>
                  <a:gd name="connsiteX12" fmla="*/ 182810 w 862186"/>
                  <a:gd name="connsiteY12" fmla="*/ 140402 h 165809"/>
                  <a:gd name="connsiteX13" fmla="*/ 182810 w 862186"/>
                  <a:gd name="connsiteY13" fmla="*/ 18319 h 165809"/>
                  <a:gd name="connsiteX14" fmla="*/ 169135 w 862186"/>
                  <a:gd name="connsiteY14" fmla="*/ 5584 h 165809"/>
                  <a:gd name="connsiteX15" fmla="*/ 13175 w 862186"/>
                  <a:gd name="connsiteY15" fmla="*/ 5584 h 165809"/>
                  <a:gd name="connsiteX16" fmla="*/ 13175 w 862186"/>
                  <a:gd name="connsiteY16" fmla="*/ 30991 h 165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2186" h="165809">
                    <a:moveTo>
                      <a:pt x="13112" y="30991"/>
                    </a:moveTo>
                    <a:lnTo>
                      <a:pt x="155395" y="30991"/>
                    </a:lnTo>
                    <a:lnTo>
                      <a:pt x="155395" y="153074"/>
                    </a:lnTo>
                    <a:cubicBezTo>
                      <a:pt x="155521" y="160038"/>
                      <a:pt x="161543" y="165684"/>
                      <a:pt x="169072" y="165809"/>
                    </a:cubicBezTo>
                    <a:lnTo>
                      <a:pt x="705395" y="165809"/>
                    </a:lnTo>
                    <a:cubicBezTo>
                      <a:pt x="712861" y="165684"/>
                      <a:pt x="718947" y="160101"/>
                      <a:pt x="719071" y="153074"/>
                    </a:cubicBezTo>
                    <a:lnTo>
                      <a:pt x="719071" y="25408"/>
                    </a:lnTo>
                    <a:lnTo>
                      <a:pt x="849059" y="25408"/>
                    </a:lnTo>
                    <a:cubicBezTo>
                      <a:pt x="866562" y="25408"/>
                      <a:pt x="866562" y="0"/>
                      <a:pt x="849059" y="0"/>
                    </a:cubicBezTo>
                    <a:lnTo>
                      <a:pt x="705458" y="0"/>
                    </a:lnTo>
                    <a:cubicBezTo>
                      <a:pt x="697992" y="126"/>
                      <a:pt x="691907" y="5709"/>
                      <a:pt x="691782" y="12735"/>
                    </a:cubicBezTo>
                    <a:lnTo>
                      <a:pt x="691782" y="140402"/>
                    </a:lnTo>
                    <a:lnTo>
                      <a:pt x="182810" y="140402"/>
                    </a:lnTo>
                    <a:lnTo>
                      <a:pt x="182810" y="18319"/>
                    </a:lnTo>
                    <a:cubicBezTo>
                      <a:pt x="182685" y="11355"/>
                      <a:pt x="176663" y="5709"/>
                      <a:pt x="169135" y="5584"/>
                    </a:cubicBezTo>
                    <a:lnTo>
                      <a:pt x="13175" y="5584"/>
                    </a:lnTo>
                    <a:cubicBezTo>
                      <a:pt x="-4266" y="5584"/>
                      <a:pt x="-4517" y="30991"/>
                      <a:pt x="13175" y="30991"/>
                    </a:cubicBezTo>
                    <a:close/>
                  </a:path>
                </a:pathLst>
              </a:custGeom>
              <a:solidFill>
                <a:srgbClr val="000000"/>
              </a:solidFill>
              <a:ln w="0" cap="flat">
                <a:noFill/>
                <a:prstDash val="solid"/>
                <a:miter/>
              </a:ln>
            </p:spPr>
            <p:txBody>
              <a:bodyPr rtlCol="0" anchor="ctr"/>
              <a:lstStyle/>
              <a:p>
                <a:endParaRPr lang="en-US" noProof="0" dirty="0"/>
              </a:p>
            </p:txBody>
          </p:sp>
          <p:sp>
            <p:nvSpPr>
              <p:cNvPr id="111" name="Serbest Form 77">
                <a:extLst>
                  <a:ext uri="{FF2B5EF4-FFF2-40B4-BE49-F238E27FC236}">
                    <a16:creationId xmlns:a16="http://schemas.microsoft.com/office/drawing/2014/main" id="{E7671423-DC27-FB5F-105E-793D9E7843ED}"/>
                  </a:ext>
                </a:extLst>
              </p:cNvPr>
              <p:cNvSpPr/>
              <p:nvPr/>
            </p:nvSpPr>
            <p:spPr>
              <a:xfrm>
                <a:off x="8213580" y="2317445"/>
                <a:ext cx="51744" cy="51744"/>
              </a:xfrm>
              <a:custGeom>
                <a:avLst/>
                <a:gdLst>
                  <a:gd name="connsiteX0" fmla="*/ 35784 w 51744"/>
                  <a:gd name="connsiteY0" fmla="*/ 1970 h 51744"/>
                  <a:gd name="connsiteX1" fmla="*/ 49774 w 51744"/>
                  <a:gd name="connsiteY1" fmla="*/ 35784 h 51744"/>
                  <a:gd name="connsiteX2" fmla="*/ 15960 w 51744"/>
                  <a:gd name="connsiteY2" fmla="*/ 49774 h 51744"/>
                  <a:gd name="connsiteX3" fmla="*/ 1970 w 51744"/>
                  <a:gd name="connsiteY3" fmla="*/ 15960 h 51744"/>
                  <a:gd name="connsiteX4" fmla="*/ 35784 w 51744"/>
                  <a:gd name="connsiteY4" fmla="*/ 1970 h 5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4" h="51744">
                    <a:moveTo>
                      <a:pt x="35784" y="1970"/>
                    </a:moveTo>
                    <a:cubicBezTo>
                      <a:pt x="48959" y="7428"/>
                      <a:pt x="55232" y="22547"/>
                      <a:pt x="49774" y="35784"/>
                    </a:cubicBezTo>
                    <a:cubicBezTo>
                      <a:pt x="44316" y="48959"/>
                      <a:pt x="29198" y="55232"/>
                      <a:pt x="15960" y="49774"/>
                    </a:cubicBezTo>
                    <a:cubicBezTo>
                      <a:pt x="2786" y="44317"/>
                      <a:pt x="-3488" y="29197"/>
                      <a:pt x="1970" y="15960"/>
                    </a:cubicBezTo>
                    <a:cubicBezTo>
                      <a:pt x="7428" y="2786"/>
                      <a:pt x="22547" y="-3488"/>
                      <a:pt x="35784" y="1970"/>
                    </a:cubicBezTo>
                    <a:close/>
                  </a:path>
                </a:pathLst>
              </a:custGeom>
              <a:solidFill>
                <a:srgbClr val="000000"/>
              </a:solidFill>
              <a:ln w="0" cap="flat">
                <a:noFill/>
                <a:prstDash val="solid"/>
                <a:miter/>
              </a:ln>
            </p:spPr>
            <p:txBody>
              <a:bodyPr rtlCol="0" anchor="ctr"/>
              <a:lstStyle/>
              <a:p>
                <a:endParaRPr lang="en-US" noProof="0" dirty="0"/>
              </a:p>
            </p:txBody>
          </p:sp>
          <p:sp>
            <p:nvSpPr>
              <p:cNvPr id="123" name="Serbest Form 78">
                <a:extLst>
                  <a:ext uri="{FF2B5EF4-FFF2-40B4-BE49-F238E27FC236}">
                    <a16:creationId xmlns:a16="http://schemas.microsoft.com/office/drawing/2014/main" id="{C27EF9F0-60E4-5CAD-2C65-F8C8104CC913}"/>
                  </a:ext>
                </a:extLst>
              </p:cNvPr>
              <p:cNvSpPr/>
              <p:nvPr/>
            </p:nvSpPr>
            <p:spPr>
              <a:xfrm>
                <a:off x="8565613" y="2439176"/>
                <a:ext cx="33124" cy="66373"/>
              </a:xfrm>
              <a:custGeom>
                <a:avLst/>
                <a:gdLst>
                  <a:gd name="connsiteX0" fmla="*/ 33124 w 33124"/>
                  <a:gd name="connsiteY0" fmla="*/ 33187 h 66373"/>
                  <a:gd name="connsiteX1" fmla="*/ 16562 w 33124"/>
                  <a:gd name="connsiteY1" fmla="*/ 66374 h 66373"/>
                  <a:gd name="connsiteX2" fmla="*/ 0 w 33124"/>
                  <a:gd name="connsiteY2" fmla="*/ 33187 h 66373"/>
                  <a:gd name="connsiteX3" fmla="*/ 16562 w 33124"/>
                  <a:gd name="connsiteY3" fmla="*/ 0 h 66373"/>
                  <a:gd name="connsiteX4" fmla="*/ 33124 w 33124"/>
                  <a:gd name="connsiteY4" fmla="*/ 33187 h 66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24" h="66373">
                    <a:moveTo>
                      <a:pt x="33124" y="33187"/>
                    </a:moveTo>
                    <a:cubicBezTo>
                      <a:pt x="33124" y="51516"/>
                      <a:pt x="25709" y="66374"/>
                      <a:pt x="16562" y="66374"/>
                    </a:cubicBezTo>
                    <a:cubicBezTo>
                      <a:pt x="7415" y="66374"/>
                      <a:pt x="0" y="51516"/>
                      <a:pt x="0" y="33187"/>
                    </a:cubicBezTo>
                    <a:cubicBezTo>
                      <a:pt x="0" y="14858"/>
                      <a:pt x="7415" y="0"/>
                      <a:pt x="16562" y="0"/>
                    </a:cubicBezTo>
                    <a:cubicBezTo>
                      <a:pt x="25709" y="0"/>
                      <a:pt x="33124" y="14858"/>
                      <a:pt x="33124" y="33187"/>
                    </a:cubicBezTo>
                    <a:close/>
                  </a:path>
                </a:pathLst>
              </a:custGeom>
              <a:solidFill>
                <a:srgbClr val="000000"/>
              </a:solidFill>
              <a:ln w="0" cap="flat">
                <a:noFill/>
                <a:prstDash val="solid"/>
                <a:miter/>
              </a:ln>
            </p:spPr>
            <p:txBody>
              <a:bodyPr rtlCol="0" anchor="ctr"/>
              <a:lstStyle/>
              <a:p>
                <a:endParaRPr lang="en-US" noProof="0" dirty="0"/>
              </a:p>
            </p:txBody>
          </p:sp>
          <p:sp>
            <p:nvSpPr>
              <p:cNvPr id="124" name="Serbest Form 79">
                <a:extLst>
                  <a:ext uri="{FF2B5EF4-FFF2-40B4-BE49-F238E27FC236}">
                    <a16:creationId xmlns:a16="http://schemas.microsoft.com/office/drawing/2014/main" id="{17DFFA81-B8FE-E696-FBE5-BCBF38B89011}"/>
                  </a:ext>
                </a:extLst>
              </p:cNvPr>
              <p:cNvSpPr/>
              <p:nvPr/>
            </p:nvSpPr>
            <p:spPr>
              <a:xfrm>
                <a:off x="8783844" y="2229553"/>
                <a:ext cx="51744" cy="51744"/>
              </a:xfrm>
              <a:custGeom>
                <a:avLst/>
                <a:gdLst>
                  <a:gd name="connsiteX0" fmla="*/ 49774 w 51744"/>
                  <a:gd name="connsiteY0" fmla="*/ 15960 h 51744"/>
                  <a:gd name="connsiteX1" fmla="*/ 35784 w 51744"/>
                  <a:gd name="connsiteY1" fmla="*/ 49774 h 51744"/>
                  <a:gd name="connsiteX2" fmla="*/ 1970 w 51744"/>
                  <a:gd name="connsiteY2" fmla="*/ 35784 h 51744"/>
                  <a:gd name="connsiteX3" fmla="*/ 15960 w 51744"/>
                  <a:gd name="connsiteY3" fmla="*/ 1970 h 51744"/>
                  <a:gd name="connsiteX4" fmla="*/ 49774 w 51744"/>
                  <a:gd name="connsiteY4" fmla="*/ 15960 h 5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4" h="51744">
                    <a:moveTo>
                      <a:pt x="49774" y="15960"/>
                    </a:moveTo>
                    <a:cubicBezTo>
                      <a:pt x="55232" y="29134"/>
                      <a:pt x="48959" y="44254"/>
                      <a:pt x="35784" y="49774"/>
                    </a:cubicBezTo>
                    <a:cubicBezTo>
                      <a:pt x="22610" y="55232"/>
                      <a:pt x="7491" y="48959"/>
                      <a:pt x="1970" y="35784"/>
                    </a:cubicBezTo>
                    <a:cubicBezTo>
                      <a:pt x="-3488" y="22610"/>
                      <a:pt x="2786" y="7491"/>
                      <a:pt x="15960" y="1970"/>
                    </a:cubicBezTo>
                    <a:cubicBezTo>
                      <a:pt x="29134" y="-3488"/>
                      <a:pt x="44254" y="2786"/>
                      <a:pt x="49774" y="15960"/>
                    </a:cubicBezTo>
                    <a:close/>
                  </a:path>
                </a:pathLst>
              </a:custGeom>
              <a:solidFill>
                <a:srgbClr val="000000"/>
              </a:solidFill>
              <a:ln w="0" cap="flat">
                <a:noFill/>
                <a:prstDash val="solid"/>
                <a:miter/>
              </a:ln>
            </p:spPr>
            <p:txBody>
              <a:bodyPr rtlCol="0" anchor="ctr"/>
              <a:lstStyle/>
              <a:p>
                <a:endParaRPr lang="en-US" noProof="0" dirty="0"/>
              </a:p>
            </p:txBody>
          </p:sp>
          <p:sp>
            <p:nvSpPr>
              <p:cNvPr id="125" name="Serbest Form 80">
                <a:extLst>
                  <a:ext uri="{FF2B5EF4-FFF2-40B4-BE49-F238E27FC236}">
                    <a16:creationId xmlns:a16="http://schemas.microsoft.com/office/drawing/2014/main" id="{E248583A-F2CF-9731-2637-B83C9772BBF9}"/>
                  </a:ext>
                </a:extLst>
              </p:cNvPr>
              <p:cNvSpPr/>
              <p:nvPr/>
            </p:nvSpPr>
            <p:spPr>
              <a:xfrm>
                <a:off x="8034998" y="2704484"/>
                <a:ext cx="862171" cy="33187"/>
              </a:xfrm>
              <a:custGeom>
                <a:avLst/>
                <a:gdLst>
                  <a:gd name="connsiteX0" fmla="*/ 849122 w 862171"/>
                  <a:gd name="connsiteY0" fmla="*/ 0 h 33187"/>
                  <a:gd name="connsiteX1" fmla="*/ 12986 w 862171"/>
                  <a:gd name="connsiteY1" fmla="*/ 0 h 33187"/>
                  <a:gd name="connsiteX2" fmla="*/ 12986 w 862171"/>
                  <a:gd name="connsiteY2" fmla="*/ 33187 h 33187"/>
                  <a:gd name="connsiteX3" fmla="*/ 848871 w 862171"/>
                  <a:gd name="connsiteY3" fmla="*/ 33187 h 33187"/>
                  <a:gd name="connsiteX4" fmla="*/ 849122 w 862171"/>
                  <a:gd name="connsiteY4" fmla="*/ 0 h 33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171" h="33187">
                    <a:moveTo>
                      <a:pt x="849122" y="0"/>
                    </a:moveTo>
                    <a:lnTo>
                      <a:pt x="12986" y="0"/>
                    </a:lnTo>
                    <a:cubicBezTo>
                      <a:pt x="-4329" y="0"/>
                      <a:pt x="-4329" y="33187"/>
                      <a:pt x="12986" y="33187"/>
                    </a:cubicBezTo>
                    <a:lnTo>
                      <a:pt x="848871" y="33187"/>
                    </a:lnTo>
                    <a:cubicBezTo>
                      <a:pt x="866437" y="33187"/>
                      <a:pt x="866687" y="0"/>
                      <a:pt x="849122" y="0"/>
                    </a:cubicBezTo>
                    <a:close/>
                  </a:path>
                </a:pathLst>
              </a:custGeom>
              <a:solidFill>
                <a:srgbClr val="000000"/>
              </a:solidFill>
              <a:ln w="0" cap="flat">
                <a:noFill/>
                <a:prstDash val="solid"/>
                <a:miter/>
              </a:ln>
            </p:spPr>
            <p:txBody>
              <a:bodyPr rtlCol="0" anchor="ctr"/>
              <a:lstStyle/>
              <a:p>
                <a:endParaRPr lang="en-US" noProof="0" dirty="0"/>
              </a:p>
            </p:txBody>
          </p:sp>
        </p:grpSp>
        <p:cxnSp>
          <p:nvCxnSpPr>
            <p:cNvPr id="35" name="Düz Bağlayıcı 34">
              <a:extLst>
                <a:ext uri="{FF2B5EF4-FFF2-40B4-BE49-F238E27FC236}">
                  <a16:creationId xmlns:a16="http://schemas.microsoft.com/office/drawing/2014/main" id="{0F2E2D48-F8EA-477E-E6FE-848853BC8F5D}"/>
                </a:ext>
              </a:extLst>
            </p:cNvPr>
            <p:cNvCxnSpPr>
              <a:cxnSpLocks/>
            </p:cNvCxnSpPr>
            <p:nvPr/>
          </p:nvCxnSpPr>
          <p:spPr>
            <a:xfrm flipV="1">
              <a:off x="7887066" y="2166944"/>
              <a:ext cx="2864322" cy="0"/>
            </a:xfrm>
            <a:prstGeom prst="line">
              <a:avLst/>
            </a:prstGeom>
            <a:ln w="15875">
              <a:solidFill>
                <a:srgbClr val="929497"/>
              </a:solidFill>
            </a:ln>
            <a:effectLst/>
          </p:spPr>
          <p:style>
            <a:lnRef idx="2">
              <a:schemeClr val="dk1"/>
            </a:lnRef>
            <a:fillRef idx="0">
              <a:schemeClr val="dk1"/>
            </a:fillRef>
            <a:effectRef idx="1">
              <a:schemeClr val="dk1"/>
            </a:effectRef>
            <a:fontRef idx="minor">
              <a:schemeClr val="tx1"/>
            </a:fontRef>
          </p:style>
        </p:cxn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8" name="TextBox 181">
            <a:extLst>
              <a:ext uri="{FF2B5EF4-FFF2-40B4-BE49-F238E27FC236}">
                <a16:creationId xmlns:a16="http://schemas.microsoft.com/office/drawing/2014/main" id="{E000C919-EF0D-825E-6141-90F3184F4EA8}"/>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LASERBEREICHE</a:t>
            </a:r>
          </a:p>
        </p:txBody>
      </p:sp>
      <p:sp>
        <p:nvSpPr>
          <p:cNvPr id="23" name="Serbest Form 22">
            <a:extLst>
              <a:ext uri="{FF2B5EF4-FFF2-40B4-BE49-F238E27FC236}">
                <a16:creationId xmlns:a16="http://schemas.microsoft.com/office/drawing/2014/main" id="{9DDB7019-22C9-F3E4-7467-9136975D02BD}"/>
              </a:ext>
            </a:extLst>
          </p:cNvPr>
          <p:cNvSpPr/>
          <p:nvPr/>
        </p:nvSpPr>
        <p:spPr>
          <a:xfrm>
            <a:off x="-351534" y="2237209"/>
            <a:ext cx="9525" cy="9525"/>
          </a:xfrm>
          <a:custGeom>
            <a:avLst/>
            <a:gdLst/>
            <a:ahLst/>
            <a:cxnLst/>
            <a:rect l="l" t="t" r="r" b="b"/>
            <a:pathLst>
              <a:path w="9525" h="9525"/>
            </a:pathLst>
          </a:custGeom>
          <a:solidFill>
            <a:srgbClr val="000000"/>
          </a:solidFill>
          <a:ln w="9525" cap="flat">
            <a:noFill/>
            <a:prstDash val="solid"/>
            <a:miter/>
          </a:ln>
        </p:spPr>
        <p:txBody>
          <a:bodyPr rtlCol="0" anchor="ctr"/>
          <a:lstStyle/>
          <a:p>
            <a:endParaRPr lang="en-US" noProof="0" dirty="0"/>
          </a:p>
        </p:txBody>
      </p:sp>
      <p:grpSp>
        <p:nvGrpSpPr>
          <p:cNvPr id="6" name="Grafik 2">
            <a:extLst>
              <a:ext uri="{FF2B5EF4-FFF2-40B4-BE49-F238E27FC236}">
                <a16:creationId xmlns:a16="http://schemas.microsoft.com/office/drawing/2014/main" id="{9FACE8AE-A2AC-E4F6-ECCC-14B12D40E1C2}"/>
              </a:ext>
            </a:extLst>
          </p:cNvPr>
          <p:cNvGrpSpPr/>
          <p:nvPr/>
        </p:nvGrpSpPr>
        <p:grpSpPr>
          <a:xfrm>
            <a:off x="4375046" y="1708454"/>
            <a:ext cx="3441907" cy="3441092"/>
            <a:chOff x="4281485" y="1650155"/>
            <a:chExt cx="3441907" cy="3441092"/>
          </a:xfrm>
          <a:effectLst>
            <a:outerShdw blurRad="63500" sx="102000" sy="102000" algn="ctr" rotWithShape="0">
              <a:prstClr val="black">
                <a:alpha val="40000"/>
              </a:prstClr>
            </a:outerShdw>
          </a:effectLst>
        </p:grpSpPr>
        <p:sp>
          <p:nvSpPr>
            <p:cNvPr id="7" name="Serbest Form 6">
              <a:extLst>
                <a:ext uri="{FF2B5EF4-FFF2-40B4-BE49-F238E27FC236}">
                  <a16:creationId xmlns:a16="http://schemas.microsoft.com/office/drawing/2014/main" id="{09159256-7E15-04C4-73E1-DA1F18710E57}"/>
                </a:ext>
              </a:extLst>
            </p:cNvPr>
            <p:cNvSpPr/>
            <p:nvPr/>
          </p:nvSpPr>
          <p:spPr>
            <a:xfrm>
              <a:off x="4282990" y="1650280"/>
              <a:ext cx="1670263" cy="1644166"/>
            </a:xfrm>
            <a:custGeom>
              <a:avLst/>
              <a:gdLst>
                <a:gd name="connsiteX0" fmla="*/ 393852 w 1670263"/>
                <a:gd name="connsiteY0" fmla="*/ 1644104 h 1644166"/>
                <a:gd name="connsiteX1" fmla="*/ 780552 w 1670263"/>
                <a:gd name="connsiteY1" fmla="*/ 781556 h 1644166"/>
                <a:gd name="connsiteX2" fmla="*/ 1670264 w 1670263"/>
                <a:gd name="connsiteY2" fmla="*/ 393664 h 1644166"/>
                <a:gd name="connsiteX3" fmla="*/ 1670264 w 1670263"/>
                <a:gd name="connsiteY3" fmla="*/ 0 h 1644166"/>
                <a:gd name="connsiteX4" fmla="*/ 0 w 1670263"/>
                <a:gd name="connsiteY4" fmla="*/ 1644166 h 1644166"/>
                <a:gd name="connsiteX5" fmla="*/ 393852 w 1670263"/>
                <a:gd name="connsiteY5" fmla="*/ 1644166 h 16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0263" h="1644166">
                  <a:moveTo>
                    <a:pt x="393852" y="1644104"/>
                  </a:moveTo>
                  <a:cubicBezTo>
                    <a:pt x="412234" y="1318131"/>
                    <a:pt x="547804" y="1014241"/>
                    <a:pt x="780552" y="781556"/>
                  </a:cubicBezTo>
                  <a:cubicBezTo>
                    <a:pt x="1019699" y="542409"/>
                    <a:pt x="1334066" y="405772"/>
                    <a:pt x="1670264" y="393664"/>
                  </a:cubicBezTo>
                  <a:lnTo>
                    <a:pt x="1670264" y="0"/>
                  </a:lnTo>
                  <a:cubicBezTo>
                    <a:pt x="767817" y="25345"/>
                    <a:pt x="39210" y="745232"/>
                    <a:pt x="0" y="1644166"/>
                  </a:cubicBezTo>
                  <a:lnTo>
                    <a:pt x="393852" y="1644166"/>
                  </a:lnTo>
                  <a:close/>
                </a:path>
              </a:pathLst>
            </a:custGeom>
            <a:solidFill>
              <a:srgbClr val="C6C7C9"/>
            </a:solidFill>
            <a:ln w="0" cap="flat">
              <a:noFill/>
              <a:prstDash val="solid"/>
              <a:miter/>
            </a:ln>
          </p:spPr>
          <p:txBody>
            <a:bodyPr rtlCol="0" anchor="ctr"/>
            <a:lstStyle/>
            <a:p>
              <a:endParaRPr lang="en-US" noProof="0" dirty="0"/>
            </a:p>
          </p:txBody>
        </p:sp>
        <p:sp>
          <p:nvSpPr>
            <p:cNvPr id="26" name="Serbest Form 25">
              <a:extLst>
                <a:ext uri="{FF2B5EF4-FFF2-40B4-BE49-F238E27FC236}">
                  <a16:creationId xmlns:a16="http://schemas.microsoft.com/office/drawing/2014/main" id="{FDB91305-4A76-FBA9-55E8-D12EEF109B86}"/>
                </a:ext>
              </a:extLst>
            </p:cNvPr>
            <p:cNvSpPr/>
            <p:nvPr/>
          </p:nvSpPr>
          <p:spPr>
            <a:xfrm>
              <a:off x="6051623" y="1650155"/>
              <a:ext cx="1670263" cy="1644166"/>
            </a:xfrm>
            <a:custGeom>
              <a:avLst/>
              <a:gdLst>
                <a:gd name="connsiteX0" fmla="*/ 0 w 1670263"/>
                <a:gd name="connsiteY0" fmla="*/ 393727 h 1644166"/>
                <a:gd name="connsiteX1" fmla="*/ 889711 w 1670263"/>
                <a:gd name="connsiteY1" fmla="*/ 781619 h 1644166"/>
                <a:gd name="connsiteX2" fmla="*/ 1276411 w 1670263"/>
                <a:gd name="connsiteY2" fmla="*/ 1644166 h 1644166"/>
                <a:gd name="connsiteX3" fmla="*/ 1670264 w 1670263"/>
                <a:gd name="connsiteY3" fmla="*/ 1644166 h 1644166"/>
                <a:gd name="connsiteX4" fmla="*/ 0 w 1670263"/>
                <a:gd name="connsiteY4" fmla="*/ 0 h 1644166"/>
                <a:gd name="connsiteX5" fmla="*/ 0 w 1670263"/>
                <a:gd name="connsiteY5" fmla="*/ 393664 h 16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0263" h="1644166">
                  <a:moveTo>
                    <a:pt x="0" y="393727"/>
                  </a:moveTo>
                  <a:cubicBezTo>
                    <a:pt x="336198" y="405897"/>
                    <a:pt x="650564" y="542472"/>
                    <a:pt x="889711" y="781619"/>
                  </a:cubicBezTo>
                  <a:cubicBezTo>
                    <a:pt x="1128858" y="1020766"/>
                    <a:pt x="1258030" y="1318194"/>
                    <a:pt x="1276411" y="1644166"/>
                  </a:cubicBezTo>
                  <a:lnTo>
                    <a:pt x="1670264" y="1644166"/>
                  </a:lnTo>
                  <a:cubicBezTo>
                    <a:pt x="1630991" y="745295"/>
                    <a:pt x="902384" y="25345"/>
                    <a:pt x="0" y="0"/>
                  </a:cubicBezTo>
                  <a:lnTo>
                    <a:pt x="0" y="393664"/>
                  </a:lnTo>
                  <a:close/>
                </a:path>
              </a:pathLst>
            </a:custGeom>
            <a:solidFill>
              <a:srgbClr val="929497"/>
            </a:solidFill>
            <a:ln w="0" cap="flat">
              <a:noFill/>
              <a:prstDash val="solid"/>
              <a:miter/>
            </a:ln>
          </p:spPr>
          <p:txBody>
            <a:bodyPr rtlCol="0" anchor="ctr"/>
            <a:lstStyle/>
            <a:p>
              <a:endParaRPr lang="en-US" noProof="0" dirty="0"/>
            </a:p>
          </p:txBody>
        </p:sp>
        <p:sp>
          <p:nvSpPr>
            <p:cNvPr id="27" name="Serbest Form 26">
              <a:extLst>
                <a:ext uri="{FF2B5EF4-FFF2-40B4-BE49-F238E27FC236}">
                  <a16:creationId xmlns:a16="http://schemas.microsoft.com/office/drawing/2014/main" id="{542BECE1-8D6C-8471-F54C-3AD11B3EC4B3}"/>
                </a:ext>
              </a:extLst>
            </p:cNvPr>
            <p:cNvSpPr/>
            <p:nvPr/>
          </p:nvSpPr>
          <p:spPr>
            <a:xfrm>
              <a:off x="6051623" y="3392753"/>
              <a:ext cx="1671769" cy="1698494"/>
            </a:xfrm>
            <a:custGeom>
              <a:avLst/>
              <a:gdLst>
                <a:gd name="connsiteX0" fmla="*/ 1278357 w 1671769"/>
                <a:gd name="connsiteY0" fmla="*/ 0 h 1698494"/>
                <a:gd name="connsiteX1" fmla="*/ 889711 w 1671769"/>
                <a:gd name="connsiteY1" fmla="*/ 916939 h 1698494"/>
                <a:gd name="connsiteX2" fmla="*/ 0 w 1671769"/>
                <a:gd name="connsiteY2" fmla="*/ 1304831 h 1698494"/>
                <a:gd name="connsiteX3" fmla="*/ 0 w 1671769"/>
                <a:gd name="connsiteY3" fmla="*/ 1698495 h 1698494"/>
                <a:gd name="connsiteX4" fmla="*/ 1671769 w 1671769"/>
                <a:gd name="connsiteY4" fmla="*/ 0 h 1698494"/>
                <a:gd name="connsiteX5" fmla="*/ 1278357 w 1671769"/>
                <a:gd name="connsiteY5" fmla="*/ 0 h 169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1769" h="1698494">
                  <a:moveTo>
                    <a:pt x="1278357" y="0"/>
                  </a:moveTo>
                  <a:cubicBezTo>
                    <a:pt x="1272773" y="346424"/>
                    <a:pt x="1135320" y="671330"/>
                    <a:pt x="889711" y="916939"/>
                  </a:cubicBezTo>
                  <a:cubicBezTo>
                    <a:pt x="650564" y="1156086"/>
                    <a:pt x="336198" y="1292723"/>
                    <a:pt x="0" y="1304831"/>
                  </a:cubicBezTo>
                  <a:lnTo>
                    <a:pt x="0" y="1698495"/>
                  </a:lnTo>
                  <a:cubicBezTo>
                    <a:pt x="920577" y="1672648"/>
                    <a:pt x="1660226" y="924028"/>
                    <a:pt x="1671769" y="0"/>
                  </a:cubicBezTo>
                  <a:lnTo>
                    <a:pt x="1278357" y="0"/>
                  </a:lnTo>
                  <a:close/>
                </a:path>
              </a:pathLst>
            </a:custGeom>
            <a:solidFill>
              <a:srgbClr val="C6C7C9"/>
            </a:solidFill>
            <a:ln w="0" cap="flat">
              <a:noFill/>
              <a:prstDash val="solid"/>
              <a:miter/>
            </a:ln>
          </p:spPr>
          <p:txBody>
            <a:bodyPr rtlCol="0" anchor="ctr"/>
            <a:lstStyle/>
            <a:p>
              <a:endParaRPr lang="en-US" noProof="0" dirty="0"/>
            </a:p>
          </p:txBody>
        </p:sp>
        <p:sp>
          <p:nvSpPr>
            <p:cNvPr id="28" name="Serbest Form 27">
              <a:extLst>
                <a:ext uri="{FF2B5EF4-FFF2-40B4-BE49-F238E27FC236}">
                  <a16:creationId xmlns:a16="http://schemas.microsoft.com/office/drawing/2014/main" id="{A663CD9C-E018-870F-2816-E1575E36BD94}"/>
                </a:ext>
              </a:extLst>
            </p:cNvPr>
            <p:cNvSpPr/>
            <p:nvPr/>
          </p:nvSpPr>
          <p:spPr>
            <a:xfrm>
              <a:off x="4281485" y="3392753"/>
              <a:ext cx="1671769" cy="1698494"/>
            </a:xfrm>
            <a:custGeom>
              <a:avLst/>
              <a:gdLst>
                <a:gd name="connsiteX0" fmla="*/ 1671769 w 1671769"/>
                <a:gd name="connsiteY0" fmla="*/ 1304831 h 1698494"/>
                <a:gd name="connsiteX1" fmla="*/ 782058 w 1671769"/>
                <a:gd name="connsiteY1" fmla="*/ 916939 h 1698494"/>
                <a:gd name="connsiteX2" fmla="*/ 393413 w 1671769"/>
                <a:gd name="connsiteY2" fmla="*/ 0 h 1698494"/>
                <a:gd name="connsiteX3" fmla="*/ 0 w 1671769"/>
                <a:gd name="connsiteY3" fmla="*/ 0 h 1698494"/>
                <a:gd name="connsiteX4" fmla="*/ 1671769 w 1671769"/>
                <a:gd name="connsiteY4" fmla="*/ 1698495 h 1698494"/>
                <a:gd name="connsiteX5" fmla="*/ 1671769 w 1671769"/>
                <a:gd name="connsiteY5" fmla="*/ 1304831 h 169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1769" h="1698494">
                  <a:moveTo>
                    <a:pt x="1671769" y="1304831"/>
                  </a:moveTo>
                  <a:cubicBezTo>
                    <a:pt x="1335571" y="1292660"/>
                    <a:pt x="1021205" y="1156086"/>
                    <a:pt x="782058" y="916939"/>
                  </a:cubicBezTo>
                  <a:cubicBezTo>
                    <a:pt x="536449" y="671330"/>
                    <a:pt x="398996" y="346487"/>
                    <a:pt x="393413" y="0"/>
                  </a:cubicBezTo>
                  <a:lnTo>
                    <a:pt x="0" y="0"/>
                  </a:lnTo>
                  <a:cubicBezTo>
                    <a:pt x="11606" y="924091"/>
                    <a:pt x="751255" y="1672648"/>
                    <a:pt x="1671769" y="1698495"/>
                  </a:cubicBezTo>
                  <a:lnTo>
                    <a:pt x="1671769" y="1304831"/>
                  </a:lnTo>
                  <a:close/>
                </a:path>
              </a:pathLst>
            </a:custGeom>
            <a:solidFill>
              <a:srgbClr val="929497"/>
            </a:solidFill>
            <a:ln w="0" cap="flat">
              <a:noFill/>
              <a:prstDash val="solid"/>
              <a:miter/>
            </a:ln>
          </p:spPr>
          <p:txBody>
            <a:bodyPr rtlCol="0" anchor="ctr"/>
            <a:lstStyle/>
            <a:p>
              <a:endParaRPr lang="en-US" noProof="0" dirty="0"/>
            </a:p>
          </p:txBody>
        </p:sp>
      </p:grpSp>
      <p:sp>
        <p:nvSpPr>
          <p:cNvPr id="2" name="Freeform 5">
            <a:extLst>
              <a:ext uri="{FF2B5EF4-FFF2-40B4-BE49-F238E27FC236}">
                <a16:creationId xmlns:a16="http://schemas.microsoft.com/office/drawing/2014/main" id="{81337CC4-0BC2-7033-B49C-F51772CF773E}"/>
              </a:ext>
            </a:extLst>
          </p:cNvPr>
          <p:cNvSpPr>
            <a:spLocks/>
          </p:cNvSpPr>
          <p:nvPr/>
        </p:nvSpPr>
        <p:spPr bwMode="auto">
          <a:xfrm>
            <a:off x="5482372" y="2813285"/>
            <a:ext cx="1227256" cy="1231430"/>
          </a:xfrm>
          <a:custGeom>
            <a:avLst/>
            <a:gdLst>
              <a:gd name="T0" fmla="*/ 36 w 211"/>
              <a:gd name="T1" fmla="*/ 85 h 212"/>
              <a:gd name="T2" fmla="*/ 74 w 211"/>
              <a:gd name="T3" fmla="*/ 102 h 212"/>
              <a:gd name="T4" fmla="*/ 0 w 211"/>
              <a:gd name="T5" fmla="*/ 109 h 212"/>
              <a:gd name="T6" fmla="*/ 35 w 211"/>
              <a:gd name="T7" fmla="*/ 121 h 212"/>
              <a:gd name="T8" fmla="*/ 37 w 211"/>
              <a:gd name="T9" fmla="*/ 129 h 212"/>
              <a:gd name="T10" fmla="*/ 13 w 211"/>
              <a:gd name="T11" fmla="*/ 157 h 212"/>
              <a:gd name="T12" fmla="*/ 17 w 211"/>
              <a:gd name="T13" fmla="*/ 162 h 212"/>
              <a:gd name="T14" fmla="*/ 52 w 211"/>
              <a:gd name="T15" fmla="*/ 156 h 212"/>
              <a:gd name="T16" fmla="*/ 86 w 211"/>
              <a:gd name="T17" fmla="*/ 131 h 212"/>
              <a:gd name="T18" fmla="*/ 50 w 211"/>
              <a:gd name="T19" fmla="*/ 196 h 212"/>
              <a:gd name="T20" fmla="*/ 57 w 211"/>
              <a:gd name="T21" fmla="*/ 199 h 212"/>
              <a:gd name="T22" fmla="*/ 84 w 211"/>
              <a:gd name="T23" fmla="*/ 176 h 212"/>
              <a:gd name="T24" fmla="*/ 101 w 211"/>
              <a:gd name="T25" fmla="*/ 138 h 212"/>
              <a:gd name="T26" fmla="*/ 108 w 211"/>
              <a:gd name="T27" fmla="*/ 212 h 212"/>
              <a:gd name="T28" fmla="*/ 120 w 211"/>
              <a:gd name="T29" fmla="*/ 177 h 212"/>
              <a:gd name="T30" fmla="*/ 128 w 211"/>
              <a:gd name="T31" fmla="*/ 175 h 212"/>
              <a:gd name="T32" fmla="*/ 156 w 211"/>
              <a:gd name="T33" fmla="*/ 199 h 212"/>
              <a:gd name="T34" fmla="*/ 161 w 211"/>
              <a:gd name="T35" fmla="*/ 194 h 212"/>
              <a:gd name="T36" fmla="*/ 155 w 211"/>
              <a:gd name="T37" fmla="*/ 160 h 212"/>
              <a:gd name="T38" fmla="*/ 131 w 211"/>
              <a:gd name="T39" fmla="*/ 126 h 212"/>
              <a:gd name="T40" fmla="*/ 199 w 211"/>
              <a:gd name="T41" fmla="*/ 157 h 212"/>
              <a:gd name="T42" fmla="*/ 135 w 211"/>
              <a:gd name="T43" fmla="*/ 118 h 212"/>
              <a:gd name="T44" fmla="*/ 177 w 211"/>
              <a:gd name="T45" fmla="*/ 122 h 212"/>
              <a:gd name="T46" fmla="*/ 137 w 211"/>
              <a:gd name="T47" fmla="*/ 110 h 212"/>
              <a:gd name="T48" fmla="*/ 211 w 211"/>
              <a:gd name="T49" fmla="*/ 109 h 212"/>
              <a:gd name="T50" fmla="*/ 210 w 211"/>
              <a:gd name="T51" fmla="*/ 102 h 212"/>
              <a:gd name="T52" fmla="*/ 177 w 211"/>
              <a:gd name="T53" fmla="*/ 90 h 212"/>
              <a:gd name="T54" fmla="*/ 135 w 211"/>
              <a:gd name="T55" fmla="*/ 94 h 212"/>
              <a:gd name="T56" fmla="*/ 196 w 211"/>
              <a:gd name="T57" fmla="*/ 51 h 212"/>
              <a:gd name="T58" fmla="*/ 131 w 211"/>
              <a:gd name="T59" fmla="*/ 87 h 212"/>
              <a:gd name="T60" fmla="*/ 155 w 211"/>
              <a:gd name="T61" fmla="*/ 53 h 212"/>
              <a:gd name="T62" fmla="*/ 161 w 211"/>
              <a:gd name="T63" fmla="*/ 18 h 212"/>
              <a:gd name="T64" fmla="*/ 154 w 211"/>
              <a:gd name="T65" fmla="*/ 14 h 212"/>
              <a:gd name="T66" fmla="*/ 127 w 211"/>
              <a:gd name="T67" fmla="*/ 37 h 212"/>
              <a:gd name="T68" fmla="*/ 110 w 211"/>
              <a:gd name="T69" fmla="*/ 75 h 212"/>
              <a:gd name="T70" fmla="*/ 108 w 211"/>
              <a:gd name="T71" fmla="*/ 0 h 212"/>
              <a:gd name="T72" fmla="*/ 102 w 211"/>
              <a:gd name="T73" fmla="*/ 75 h 212"/>
              <a:gd name="T74" fmla="*/ 84 w 211"/>
              <a:gd name="T75" fmla="*/ 37 h 212"/>
              <a:gd name="T76" fmla="*/ 57 w 211"/>
              <a:gd name="T77" fmla="*/ 14 h 212"/>
              <a:gd name="T78" fmla="*/ 50 w 211"/>
              <a:gd name="T79" fmla="*/ 16 h 212"/>
              <a:gd name="T80" fmla="*/ 58 w 211"/>
              <a:gd name="T81" fmla="*/ 53 h 212"/>
              <a:gd name="T82" fmla="*/ 52 w 211"/>
              <a:gd name="T83" fmla="*/ 58 h 212"/>
              <a:gd name="T84" fmla="*/ 16 w 211"/>
              <a:gd name="T85" fmla="*/ 51 h 212"/>
              <a:gd name="T86" fmla="*/ 13 w 211"/>
              <a:gd name="T87" fmla="*/ 5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1" h="212">
                <a:moveTo>
                  <a:pt x="77" y="94"/>
                </a:moveTo>
                <a:cubicBezTo>
                  <a:pt x="37" y="84"/>
                  <a:pt x="37" y="84"/>
                  <a:pt x="37" y="84"/>
                </a:cubicBezTo>
                <a:cubicBezTo>
                  <a:pt x="37" y="84"/>
                  <a:pt x="36" y="84"/>
                  <a:pt x="36" y="85"/>
                </a:cubicBezTo>
                <a:cubicBezTo>
                  <a:pt x="35" y="90"/>
                  <a:pt x="35" y="90"/>
                  <a:pt x="35" y="90"/>
                </a:cubicBezTo>
                <a:cubicBezTo>
                  <a:pt x="34" y="91"/>
                  <a:pt x="35" y="91"/>
                  <a:pt x="35" y="92"/>
                </a:cubicBezTo>
                <a:cubicBezTo>
                  <a:pt x="74" y="102"/>
                  <a:pt x="74" y="102"/>
                  <a:pt x="74" y="102"/>
                </a:cubicBezTo>
                <a:cubicBezTo>
                  <a:pt x="1" y="102"/>
                  <a:pt x="1" y="102"/>
                  <a:pt x="1" y="102"/>
                </a:cubicBezTo>
                <a:cubicBezTo>
                  <a:pt x="1" y="102"/>
                  <a:pt x="0" y="103"/>
                  <a:pt x="0" y="104"/>
                </a:cubicBezTo>
                <a:cubicBezTo>
                  <a:pt x="0" y="109"/>
                  <a:pt x="0" y="109"/>
                  <a:pt x="0" y="109"/>
                </a:cubicBezTo>
                <a:cubicBezTo>
                  <a:pt x="0" y="110"/>
                  <a:pt x="1" y="110"/>
                  <a:pt x="1" y="110"/>
                </a:cubicBezTo>
                <a:cubicBezTo>
                  <a:pt x="75" y="110"/>
                  <a:pt x="75" y="110"/>
                  <a:pt x="75" y="110"/>
                </a:cubicBezTo>
                <a:cubicBezTo>
                  <a:pt x="35" y="121"/>
                  <a:pt x="35" y="121"/>
                  <a:pt x="35" y="121"/>
                </a:cubicBezTo>
                <a:cubicBezTo>
                  <a:pt x="35" y="121"/>
                  <a:pt x="34" y="122"/>
                  <a:pt x="35" y="122"/>
                </a:cubicBezTo>
                <a:cubicBezTo>
                  <a:pt x="36" y="128"/>
                  <a:pt x="36" y="128"/>
                  <a:pt x="36" y="128"/>
                </a:cubicBezTo>
                <a:cubicBezTo>
                  <a:pt x="36" y="129"/>
                  <a:pt x="37" y="129"/>
                  <a:pt x="37" y="129"/>
                </a:cubicBezTo>
                <a:cubicBezTo>
                  <a:pt x="76" y="118"/>
                  <a:pt x="76" y="118"/>
                  <a:pt x="76" y="118"/>
                </a:cubicBezTo>
                <a:cubicBezTo>
                  <a:pt x="13" y="155"/>
                  <a:pt x="13" y="155"/>
                  <a:pt x="13" y="155"/>
                </a:cubicBezTo>
                <a:cubicBezTo>
                  <a:pt x="13" y="155"/>
                  <a:pt x="12" y="156"/>
                  <a:pt x="13" y="157"/>
                </a:cubicBezTo>
                <a:cubicBezTo>
                  <a:pt x="13" y="157"/>
                  <a:pt x="13" y="157"/>
                  <a:pt x="13" y="157"/>
                </a:cubicBezTo>
                <a:cubicBezTo>
                  <a:pt x="16" y="162"/>
                  <a:pt x="16" y="162"/>
                  <a:pt x="16" y="162"/>
                </a:cubicBezTo>
                <a:cubicBezTo>
                  <a:pt x="16" y="162"/>
                  <a:pt x="17" y="162"/>
                  <a:pt x="17" y="162"/>
                </a:cubicBezTo>
                <a:cubicBezTo>
                  <a:pt x="81" y="125"/>
                  <a:pt x="81" y="125"/>
                  <a:pt x="81" y="125"/>
                </a:cubicBezTo>
                <a:cubicBezTo>
                  <a:pt x="52" y="154"/>
                  <a:pt x="52" y="154"/>
                  <a:pt x="52" y="154"/>
                </a:cubicBezTo>
                <a:cubicBezTo>
                  <a:pt x="52" y="154"/>
                  <a:pt x="52" y="155"/>
                  <a:pt x="52" y="156"/>
                </a:cubicBezTo>
                <a:cubicBezTo>
                  <a:pt x="56" y="160"/>
                  <a:pt x="56" y="160"/>
                  <a:pt x="56" y="160"/>
                </a:cubicBezTo>
                <a:cubicBezTo>
                  <a:pt x="57" y="160"/>
                  <a:pt x="57" y="160"/>
                  <a:pt x="58" y="160"/>
                </a:cubicBezTo>
                <a:cubicBezTo>
                  <a:pt x="86" y="131"/>
                  <a:pt x="86" y="131"/>
                  <a:pt x="86" y="131"/>
                </a:cubicBezTo>
                <a:cubicBezTo>
                  <a:pt x="50" y="194"/>
                  <a:pt x="50" y="194"/>
                  <a:pt x="50" y="194"/>
                </a:cubicBezTo>
                <a:cubicBezTo>
                  <a:pt x="50" y="195"/>
                  <a:pt x="50" y="196"/>
                  <a:pt x="50" y="196"/>
                </a:cubicBezTo>
                <a:cubicBezTo>
                  <a:pt x="50" y="196"/>
                  <a:pt x="50" y="196"/>
                  <a:pt x="50" y="196"/>
                </a:cubicBezTo>
                <a:cubicBezTo>
                  <a:pt x="55" y="199"/>
                  <a:pt x="55" y="199"/>
                  <a:pt x="55" y="199"/>
                </a:cubicBezTo>
                <a:cubicBezTo>
                  <a:pt x="56" y="199"/>
                  <a:pt x="57" y="199"/>
                  <a:pt x="57" y="199"/>
                </a:cubicBezTo>
                <a:cubicBezTo>
                  <a:pt x="57" y="199"/>
                  <a:pt x="57" y="199"/>
                  <a:pt x="57" y="199"/>
                </a:cubicBezTo>
                <a:cubicBezTo>
                  <a:pt x="94" y="136"/>
                  <a:pt x="94" y="136"/>
                  <a:pt x="94" y="136"/>
                </a:cubicBezTo>
                <a:cubicBezTo>
                  <a:pt x="83" y="175"/>
                  <a:pt x="83" y="175"/>
                  <a:pt x="83" y="175"/>
                </a:cubicBezTo>
                <a:cubicBezTo>
                  <a:pt x="83" y="175"/>
                  <a:pt x="83" y="176"/>
                  <a:pt x="84" y="176"/>
                </a:cubicBezTo>
                <a:cubicBezTo>
                  <a:pt x="90" y="177"/>
                  <a:pt x="90" y="177"/>
                  <a:pt x="90" y="177"/>
                </a:cubicBezTo>
                <a:cubicBezTo>
                  <a:pt x="90" y="177"/>
                  <a:pt x="91" y="177"/>
                  <a:pt x="91" y="177"/>
                </a:cubicBezTo>
                <a:cubicBezTo>
                  <a:pt x="101" y="138"/>
                  <a:pt x="101" y="138"/>
                  <a:pt x="101" y="138"/>
                </a:cubicBezTo>
                <a:cubicBezTo>
                  <a:pt x="102" y="211"/>
                  <a:pt x="102" y="211"/>
                  <a:pt x="102" y="211"/>
                </a:cubicBezTo>
                <a:cubicBezTo>
                  <a:pt x="102" y="211"/>
                  <a:pt x="102" y="212"/>
                  <a:pt x="103" y="212"/>
                </a:cubicBezTo>
                <a:cubicBezTo>
                  <a:pt x="108" y="212"/>
                  <a:pt x="108" y="212"/>
                  <a:pt x="108" y="212"/>
                </a:cubicBezTo>
                <a:cubicBezTo>
                  <a:pt x="109" y="212"/>
                  <a:pt x="110" y="211"/>
                  <a:pt x="110" y="211"/>
                </a:cubicBezTo>
                <a:cubicBezTo>
                  <a:pt x="110" y="138"/>
                  <a:pt x="110" y="138"/>
                  <a:pt x="110" y="138"/>
                </a:cubicBezTo>
                <a:cubicBezTo>
                  <a:pt x="120" y="177"/>
                  <a:pt x="120" y="177"/>
                  <a:pt x="120" y="177"/>
                </a:cubicBezTo>
                <a:cubicBezTo>
                  <a:pt x="120" y="177"/>
                  <a:pt x="121" y="177"/>
                  <a:pt x="122" y="177"/>
                </a:cubicBezTo>
                <a:cubicBezTo>
                  <a:pt x="127" y="176"/>
                  <a:pt x="127" y="176"/>
                  <a:pt x="127" y="176"/>
                </a:cubicBezTo>
                <a:cubicBezTo>
                  <a:pt x="128" y="176"/>
                  <a:pt x="129" y="175"/>
                  <a:pt x="128" y="175"/>
                </a:cubicBezTo>
                <a:cubicBezTo>
                  <a:pt x="118" y="135"/>
                  <a:pt x="118" y="135"/>
                  <a:pt x="118" y="135"/>
                </a:cubicBezTo>
                <a:cubicBezTo>
                  <a:pt x="154" y="199"/>
                  <a:pt x="154" y="199"/>
                  <a:pt x="154" y="199"/>
                </a:cubicBezTo>
                <a:cubicBezTo>
                  <a:pt x="155" y="199"/>
                  <a:pt x="155" y="199"/>
                  <a:pt x="156" y="199"/>
                </a:cubicBezTo>
                <a:cubicBezTo>
                  <a:pt x="161" y="196"/>
                  <a:pt x="161" y="196"/>
                  <a:pt x="161" y="196"/>
                </a:cubicBezTo>
                <a:cubicBezTo>
                  <a:pt x="162" y="196"/>
                  <a:pt x="162" y="195"/>
                  <a:pt x="161" y="194"/>
                </a:cubicBezTo>
                <a:cubicBezTo>
                  <a:pt x="161" y="194"/>
                  <a:pt x="161" y="194"/>
                  <a:pt x="161" y="194"/>
                </a:cubicBezTo>
                <a:cubicBezTo>
                  <a:pt x="125" y="131"/>
                  <a:pt x="125" y="131"/>
                  <a:pt x="125" y="131"/>
                </a:cubicBezTo>
                <a:cubicBezTo>
                  <a:pt x="153" y="160"/>
                  <a:pt x="153" y="160"/>
                  <a:pt x="153" y="160"/>
                </a:cubicBezTo>
                <a:cubicBezTo>
                  <a:pt x="154" y="160"/>
                  <a:pt x="155" y="160"/>
                  <a:pt x="155" y="160"/>
                </a:cubicBezTo>
                <a:cubicBezTo>
                  <a:pt x="159" y="156"/>
                  <a:pt x="159" y="156"/>
                  <a:pt x="159" y="156"/>
                </a:cubicBezTo>
                <a:cubicBezTo>
                  <a:pt x="160" y="155"/>
                  <a:pt x="160" y="155"/>
                  <a:pt x="159" y="154"/>
                </a:cubicBezTo>
                <a:cubicBezTo>
                  <a:pt x="131" y="126"/>
                  <a:pt x="131" y="126"/>
                  <a:pt x="131" y="126"/>
                </a:cubicBezTo>
                <a:cubicBezTo>
                  <a:pt x="194" y="162"/>
                  <a:pt x="194" y="162"/>
                  <a:pt x="194" y="162"/>
                </a:cubicBezTo>
                <a:cubicBezTo>
                  <a:pt x="195" y="162"/>
                  <a:pt x="195" y="162"/>
                  <a:pt x="196" y="161"/>
                </a:cubicBezTo>
                <a:cubicBezTo>
                  <a:pt x="199" y="157"/>
                  <a:pt x="199" y="157"/>
                  <a:pt x="199" y="157"/>
                </a:cubicBezTo>
                <a:cubicBezTo>
                  <a:pt x="199" y="156"/>
                  <a:pt x="199" y="155"/>
                  <a:pt x="198" y="155"/>
                </a:cubicBezTo>
                <a:cubicBezTo>
                  <a:pt x="198" y="155"/>
                  <a:pt x="198" y="155"/>
                  <a:pt x="198" y="155"/>
                </a:cubicBezTo>
                <a:cubicBezTo>
                  <a:pt x="135" y="118"/>
                  <a:pt x="135" y="118"/>
                  <a:pt x="135" y="118"/>
                </a:cubicBezTo>
                <a:cubicBezTo>
                  <a:pt x="174" y="129"/>
                  <a:pt x="174" y="129"/>
                  <a:pt x="174" y="129"/>
                </a:cubicBezTo>
                <a:cubicBezTo>
                  <a:pt x="174" y="129"/>
                  <a:pt x="175" y="128"/>
                  <a:pt x="175" y="128"/>
                </a:cubicBezTo>
                <a:cubicBezTo>
                  <a:pt x="177" y="122"/>
                  <a:pt x="177" y="122"/>
                  <a:pt x="177" y="122"/>
                </a:cubicBezTo>
                <a:cubicBezTo>
                  <a:pt x="177" y="122"/>
                  <a:pt x="177" y="121"/>
                  <a:pt x="176" y="121"/>
                </a:cubicBezTo>
                <a:cubicBezTo>
                  <a:pt x="176" y="121"/>
                  <a:pt x="176" y="121"/>
                  <a:pt x="176" y="121"/>
                </a:cubicBezTo>
                <a:cubicBezTo>
                  <a:pt x="137" y="110"/>
                  <a:pt x="137" y="110"/>
                  <a:pt x="137" y="110"/>
                </a:cubicBezTo>
                <a:cubicBezTo>
                  <a:pt x="210" y="110"/>
                  <a:pt x="210" y="110"/>
                  <a:pt x="210" y="110"/>
                </a:cubicBezTo>
                <a:cubicBezTo>
                  <a:pt x="211" y="110"/>
                  <a:pt x="211" y="110"/>
                  <a:pt x="211" y="109"/>
                </a:cubicBezTo>
                <a:cubicBezTo>
                  <a:pt x="211" y="109"/>
                  <a:pt x="211" y="109"/>
                  <a:pt x="211" y="109"/>
                </a:cubicBezTo>
                <a:cubicBezTo>
                  <a:pt x="211" y="103"/>
                  <a:pt x="211" y="103"/>
                  <a:pt x="211" y="103"/>
                </a:cubicBezTo>
                <a:cubicBezTo>
                  <a:pt x="211" y="103"/>
                  <a:pt x="211" y="102"/>
                  <a:pt x="210" y="102"/>
                </a:cubicBezTo>
                <a:cubicBezTo>
                  <a:pt x="210" y="102"/>
                  <a:pt x="210" y="102"/>
                  <a:pt x="210" y="102"/>
                </a:cubicBezTo>
                <a:cubicBezTo>
                  <a:pt x="137" y="102"/>
                  <a:pt x="137" y="102"/>
                  <a:pt x="137" y="102"/>
                </a:cubicBezTo>
                <a:cubicBezTo>
                  <a:pt x="176" y="92"/>
                  <a:pt x="176" y="92"/>
                  <a:pt x="176" y="92"/>
                </a:cubicBezTo>
                <a:cubicBezTo>
                  <a:pt x="177" y="91"/>
                  <a:pt x="177" y="91"/>
                  <a:pt x="177" y="90"/>
                </a:cubicBezTo>
                <a:cubicBezTo>
                  <a:pt x="175" y="85"/>
                  <a:pt x="175" y="85"/>
                  <a:pt x="175" y="85"/>
                </a:cubicBezTo>
                <a:cubicBezTo>
                  <a:pt x="175" y="84"/>
                  <a:pt x="174" y="83"/>
                  <a:pt x="174" y="84"/>
                </a:cubicBezTo>
                <a:cubicBezTo>
                  <a:pt x="135" y="94"/>
                  <a:pt x="135" y="94"/>
                  <a:pt x="135" y="94"/>
                </a:cubicBezTo>
                <a:cubicBezTo>
                  <a:pt x="198" y="58"/>
                  <a:pt x="198" y="58"/>
                  <a:pt x="198" y="58"/>
                </a:cubicBezTo>
                <a:cubicBezTo>
                  <a:pt x="199" y="57"/>
                  <a:pt x="199" y="56"/>
                  <a:pt x="199" y="56"/>
                </a:cubicBezTo>
                <a:cubicBezTo>
                  <a:pt x="196" y="51"/>
                  <a:pt x="196" y="51"/>
                  <a:pt x="196" y="51"/>
                </a:cubicBezTo>
                <a:cubicBezTo>
                  <a:pt x="196" y="50"/>
                  <a:pt x="195" y="50"/>
                  <a:pt x="194" y="51"/>
                </a:cubicBezTo>
                <a:cubicBezTo>
                  <a:pt x="194" y="51"/>
                  <a:pt x="194" y="51"/>
                  <a:pt x="194" y="51"/>
                </a:cubicBezTo>
                <a:cubicBezTo>
                  <a:pt x="131" y="87"/>
                  <a:pt x="131" y="87"/>
                  <a:pt x="131" y="87"/>
                </a:cubicBezTo>
                <a:cubicBezTo>
                  <a:pt x="159" y="58"/>
                  <a:pt x="159" y="58"/>
                  <a:pt x="159" y="58"/>
                </a:cubicBezTo>
                <a:cubicBezTo>
                  <a:pt x="160" y="58"/>
                  <a:pt x="160" y="57"/>
                  <a:pt x="159" y="57"/>
                </a:cubicBezTo>
                <a:cubicBezTo>
                  <a:pt x="155" y="53"/>
                  <a:pt x="155" y="53"/>
                  <a:pt x="155" y="53"/>
                </a:cubicBezTo>
                <a:cubicBezTo>
                  <a:pt x="155" y="52"/>
                  <a:pt x="154" y="52"/>
                  <a:pt x="154" y="53"/>
                </a:cubicBezTo>
                <a:cubicBezTo>
                  <a:pt x="125" y="81"/>
                  <a:pt x="125" y="81"/>
                  <a:pt x="125" y="81"/>
                </a:cubicBezTo>
                <a:cubicBezTo>
                  <a:pt x="161" y="18"/>
                  <a:pt x="161" y="18"/>
                  <a:pt x="161" y="18"/>
                </a:cubicBezTo>
                <a:cubicBezTo>
                  <a:pt x="162" y="17"/>
                  <a:pt x="162" y="16"/>
                  <a:pt x="161" y="16"/>
                </a:cubicBezTo>
                <a:cubicBezTo>
                  <a:pt x="156" y="13"/>
                  <a:pt x="156" y="13"/>
                  <a:pt x="156" y="13"/>
                </a:cubicBezTo>
                <a:cubicBezTo>
                  <a:pt x="155" y="13"/>
                  <a:pt x="155" y="13"/>
                  <a:pt x="154" y="14"/>
                </a:cubicBezTo>
                <a:cubicBezTo>
                  <a:pt x="118" y="77"/>
                  <a:pt x="118" y="77"/>
                  <a:pt x="118" y="77"/>
                </a:cubicBezTo>
                <a:cubicBezTo>
                  <a:pt x="128" y="38"/>
                  <a:pt x="128" y="38"/>
                  <a:pt x="128" y="38"/>
                </a:cubicBezTo>
                <a:cubicBezTo>
                  <a:pt x="128" y="38"/>
                  <a:pt x="128" y="37"/>
                  <a:pt x="127" y="37"/>
                </a:cubicBezTo>
                <a:cubicBezTo>
                  <a:pt x="122" y="35"/>
                  <a:pt x="122" y="35"/>
                  <a:pt x="122" y="35"/>
                </a:cubicBezTo>
                <a:cubicBezTo>
                  <a:pt x="121" y="35"/>
                  <a:pt x="120" y="35"/>
                  <a:pt x="120" y="36"/>
                </a:cubicBezTo>
                <a:cubicBezTo>
                  <a:pt x="110" y="75"/>
                  <a:pt x="110" y="75"/>
                  <a:pt x="110" y="75"/>
                </a:cubicBezTo>
                <a:cubicBezTo>
                  <a:pt x="110" y="2"/>
                  <a:pt x="110" y="2"/>
                  <a:pt x="110" y="2"/>
                </a:cubicBezTo>
                <a:cubicBezTo>
                  <a:pt x="110" y="1"/>
                  <a:pt x="109" y="1"/>
                  <a:pt x="108" y="0"/>
                </a:cubicBezTo>
                <a:cubicBezTo>
                  <a:pt x="108" y="0"/>
                  <a:pt x="108" y="0"/>
                  <a:pt x="108" y="0"/>
                </a:cubicBezTo>
                <a:cubicBezTo>
                  <a:pt x="103" y="0"/>
                  <a:pt x="103" y="0"/>
                  <a:pt x="103" y="0"/>
                </a:cubicBezTo>
                <a:cubicBezTo>
                  <a:pt x="102" y="0"/>
                  <a:pt x="102" y="1"/>
                  <a:pt x="102" y="2"/>
                </a:cubicBezTo>
                <a:cubicBezTo>
                  <a:pt x="102" y="75"/>
                  <a:pt x="102" y="75"/>
                  <a:pt x="102" y="75"/>
                </a:cubicBezTo>
                <a:cubicBezTo>
                  <a:pt x="91" y="36"/>
                  <a:pt x="91" y="36"/>
                  <a:pt x="91" y="36"/>
                </a:cubicBezTo>
                <a:cubicBezTo>
                  <a:pt x="91" y="35"/>
                  <a:pt x="90" y="35"/>
                  <a:pt x="89" y="35"/>
                </a:cubicBezTo>
                <a:cubicBezTo>
                  <a:pt x="84" y="37"/>
                  <a:pt x="84" y="37"/>
                  <a:pt x="84" y="37"/>
                </a:cubicBezTo>
                <a:cubicBezTo>
                  <a:pt x="83" y="37"/>
                  <a:pt x="83" y="38"/>
                  <a:pt x="83" y="38"/>
                </a:cubicBezTo>
                <a:cubicBezTo>
                  <a:pt x="93" y="77"/>
                  <a:pt x="93" y="77"/>
                  <a:pt x="93" y="77"/>
                </a:cubicBezTo>
                <a:cubicBezTo>
                  <a:pt x="57" y="14"/>
                  <a:pt x="57" y="14"/>
                  <a:pt x="57" y="14"/>
                </a:cubicBezTo>
                <a:cubicBezTo>
                  <a:pt x="57" y="13"/>
                  <a:pt x="56" y="13"/>
                  <a:pt x="55" y="13"/>
                </a:cubicBezTo>
                <a:cubicBezTo>
                  <a:pt x="55" y="13"/>
                  <a:pt x="55" y="13"/>
                  <a:pt x="55" y="13"/>
                </a:cubicBezTo>
                <a:cubicBezTo>
                  <a:pt x="50" y="16"/>
                  <a:pt x="50" y="16"/>
                  <a:pt x="50" y="16"/>
                </a:cubicBezTo>
                <a:cubicBezTo>
                  <a:pt x="50" y="16"/>
                  <a:pt x="50" y="17"/>
                  <a:pt x="50" y="18"/>
                </a:cubicBezTo>
                <a:cubicBezTo>
                  <a:pt x="86" y="81"/>
                  <a:pt x="86" y="81"/>
                  <a:pt x="86" y="81"/>
                </a:cubicBezTo>
                <a:cubicBezTo>
                  <a:pt x="58" y="53"/>
                  <a:pt x="58" y="53"/>
                  <a:pt x="58" y="53"/>
                </a:cubicBezTo>
                <a:cubicBezTo>
                  <a:pt x="57" y="52"/>
                  <a:pt x="57" y="52"/>
                  <a:pt x="56" y="53"/>
                </a:cubicBezTo>
                <a:cubicBezTo>
                  <a:pt x="52" y="57"/>
                  <a:pt x="52" y="57"/>
                  <a:pt x="52" y="57"/>
                </a:cubicBezTo>
                <a:cubicBezTo>
                  <a:pt x="52" y="57"/>
                  <a:pt x="51" y="58"/>
                  <a:pt x="52" y="58"/>
                </a:cubicBezTo>
                <a:cubicBezTo>
                  <a:pt x="81" y="87"/>
                  <a:pt x="81" y="87"/>
                  <a:pt x="81" y="87"/>
                </a:cubicBezTo>
                <a:cubicBezTo>
                  <a:pt x="17" y="51"/>
                  <a:pt x="17" y="51"/>
                  <a:pt x="17" y="51"/>
                </a:cubicBezTo>
                <a:cubicBezTo>
                  <a:pt x="17" y="50"/>
                  <a:pt x="16" y="50"/>
                  <a:pt x="16" y="51"/>
                </a:cubicBezTo>
                <a:cubicBezTo>
                  <a:pt x="16" y="51"/>
                  <a:pt x="16" y="51"/>
                  <a:pt x="16" y="51"/>
                </a:cubicBezTo>
                <a:cubicBezTo>
                  <a:pt x="13" y="56"/>
                  <a:pt x="13" y="56"/>
                  <a:pt x="13" y="56"/>
                </a:cubicBezTo>
                <a:cubicBezTo>
                  <a:pt x="12" y="56"/>
                  <a:pt x="13" y="57"/>
                  <a:pt x="13" y="58"/>
                </a:cubicBezTo>
                <a:lnTo>
                  <a:pt x="77" y="94"/>
                </a:lnTo>
                <a:close/>
              </a:path>
            </a:pathLst>
          </a:custGeom>
          <a:solidFill>
            <a:srgbClr val="E40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Tree>
    <p:extLst>
      <p:ext uri="{BB962C8B-B14F-4D97-AF65-F5344CB8AC3E}">
        <p14:creationId xmlns:p14="http://schemas.microsoft.com/office/powerpoint/2010/main" val="32409515"/>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fade">
                                      <p:cBhvr>
                                        <p:cTn id="7" dur="1000"/>
                                        <p:tgtEl>
                                          <p:spTgt spid="108"/>
                                        </p:tgtEl>
                                      </p:cBhvr>
                                    </p:animEffect>
                                  </p:childTnLst>
                                </p:cTn>
                              </p:par>
                            </p:childTnLst>
                          </p:cTn>
                        </p:par>
                        <p:par>
                          <p:cTn id="8" fill="hold">
                            <p:stCondLst>
                              <p:cond delay="1000"/>
                            </p:stCondLst>
                            <p:childTnLst>
                              <p:par>
                                <p:cTn id="9" presetID="23" presetClass="entr" presetSubtype="16"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fltVal val="0"/>
                                          </p:val>
                                        </p:tav>
                                        <p:tav tm="100000">
                                          <p:val>
                                            <p:strVal val="#ppt_w"/>
                                          </p:val>
                                        </p:tav>
                                      </p:tavLst>
                                    </p:anim>
                                    <p:anim calcmode="lin" valueType="num">
                                      <p:cBhvr>
                                        <p:cTn id="12" dur="500" fill="hold"/>
                                        <p:tgtEl>
                                          <p:spTgt spid="6"/>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childTnLst>
                          </p:cTn>
                        </p:par>
                        <p:par>
                          <p:cTn id="25" fill="hold">
                            <p:stCondLst>
                              <p:cond delay="2500"/>
                            </p:stCondLst>
                            <p:childTnLst>
                              <p:par>
                                <p:cTn id="26" presetID="10" presetClass="entr" presetSubtype="0" fill="hold" nodeType="after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2"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A77102-32BB-8342-928A-10E72BC746D6}"/>
            </a:ext>
          </a:extLst>
        </p:cNvPr>
        <p:cNvGrpSpPr/>
        <p:nvPr/>
      </p:nvGrpSpPr>
      <p:grpSpPr>
        <a:xfrm>
          <a:off x="0" y="0"/>
          <a:ext cx="0" cy="0"/>
          <a:chOff x="0" y="0"/>
          <a:chExt cx="0" cy="0"/>
        </a:xfrm>
      </p:grpSpPr>
      <p:grpSp>
        <p:nvGrpSpPr>
          <p:cNvPr id="5" name="Grup 4">
            <a:extLst>
              <a:ext uri="{FF2B5EF4-FFF2-40B4-BE49-F238E27FC236}">
                <a16:creationId xmlns:a16="http://schemas.microsoft.com/office/drawing/2014/main" id="{E03A885C-5087-22CB-5361-250945CD6092}"/>
              </a:ext>
            </a:extLst>
          </p:cNvPr>
          <p:cNvGrpSpPr/>
          <p:nvPr/>
        </p:nvGrpSpPr>
        <p:grpSpPr>
          <a:xfrm>
            <a:off x="923636" y="701964"/>
            <a:ext cx="9642764" cy="4950691"/>
            <a:chOff x="942109" y="748145"/>
            <a:chExt cx="9411855" cy="4682837"/>
          </a:xfrm>
        </p:grpSpPr>
        <p:sp>
          <p:nvSpPr>
            <p:cNvPr id="7" name="Dikdörtgen 6">
              <a:extLst>
                <a:ext uri="{FF2B5EF4-FFF2-40B4-BE49-F238E27FC236}">
                  <a16:creationId xmlns:a16="http://schemas.microsoft.com/office/drawing/2014/main" id="{CA0DE596-2949-1D14-3EB5-EE17E6350B97}"/>
                </a:ext>
              </a:extLst>
            </p:cNvPr>
            <p:cNvSpPr/>
            <p:nvPr/>
          </p:nvSpPr>
          <p:spPr>
            <a:xfrm>
              <a:off x="942109" y="4147123"/>
              <a:ext cx="9411855" cy="1071418"/>
            </a:xfrm>
            <a:prstGeom prst="rect">
              <a:avLst/>
            </a:prstGeom>
            <a:solidFill>
              <a:srgbClr val="DE1F25"/>
            </a:solidFill>
            <a:ln>
              <a:solidFill>
                <a:schemeClr val="bg1">
                  <a:lumMod val="75000"/>
                </a:schemeClr>
              </a:solidFill>
            </a:ln>
            <a:effectLst>
              <a:outerShdw blurRad="50800" dist="38100" dir="18900000" algn="b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2" name="Dikdörtgen 1">
              <a:extLst>
                <a:ext uri="{FF2B5EF4-FFF2-40B4-BE49-F238E27FC236}">
                  <a16:creationId xmlns:a16="http://schemas.microsoft.com/office/drawing/2014/main" id="{174A1582-5C8E-D33E-B9CB-2881050C8775}"/>
                </a:ext>
              </a:extLst>
            </p:cNvPr>
            <p:cNvSpPr/>
            <p:nvPr/>
          </p:nvSpPr>
          <p:spPr>
            <a:xfrm>
              <a:off x="2424529" y="748145"/>
              <a:ext cx="6179158" cy="4682837"/>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TextBox 214">
              <a:extLst>
                <a:ext uri="{FF2B5EF4-FFF2-40B4-BE49-F238E27FC236}">
                  <a16:creationId xmlns:a16="http://schemas.microsoft.com/office/drawing/2014/main" id="{78B91B8F-9583-92DE-42E0-299680003584}"/>
                </a:ext>
              </a:extLst>
            </p:cNvPr>
            <p:cNvSpPr txBox="1"/>
            <p:nvPr/>
          </p:nvSpPr>
          <p:spPr>
            <a:xfrm>
              <a:off x="8162512" y="4251945"/>
              <a:ext cx="2044394" cy="815148"/>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r" defTabSz="914400" rtl="0" eaLnBrk="1" fontAlgn="auto" latinLnBrk="0" hangingPunct="1">
                <a:lnSpc>
                  <a:spcPct val="100000"/>
                </a:lnSpc>
                <a:spcBef>
                  <a:spcPts val="0"/>
                </a:spcBef>
                <a:spcAft>
                  <a:spcPts val="0"/>
                </a:spcAft>
                <a:buClrTx/>
                <a:buSzTx/>
                <a:buFontTx/>
                <a:buNone/>
                <a:tabLst/>
                <a:defRPr/>
              </a:pPr>
              <a:r>
                <a:rPr lang="de-DE" sz="2450" b="1" noProof="0" dirty="0">
                  <a:solidFill>
                    <a:schemeClr val="bg1"/>
                  </a:solidFill>
                  <a:latin typeface="Tw Cen MT" panose="020B0602020104020603" pitchFamily="34" charset="0"/>
                </a:rPr>
                <a:t>LASER-</a:t>
              </a:r>
              <a:br>
                <a:rPr lang="de-DE" sz="2450" b="1" noProof="0" dirty="0">
                  <a:solidFill>
                    <a:schemeClr val="bg1"/>
                  </a:solidFill>
                  <a:latin typeface="Tw Cen MT" panose="020B0602020104020603" pitchFamily="34" charset="0"/>
                </a:rPr>
              </a:br>
              <a:r>
                <a:rPr lang="de-DE" sz="2450" b="1" noProof="0" dirty="0">
                  <a:solidFill>
                    <a:schemeClr val="bg1"/>
                  </a:solidFill>
                  <a:latin typeface="Tw Cen MT" panose="020B0602020104020603" pitchFamily="34" charset="0"/>
                </a:rPr>
                <a:t>BESCHRIFTUNG</a:t>
              </a:r>
            </a:p>
          </p:txBody>
        </p:sp>
      </p:grpSp>
      <p:pic xmlns:p="http://schemas.openxmlformats.org/presentationml/2006/main" xmlns:a="http://schemas.openxmlformats.org/drawingml/2006/main" xmlns:r="http://schemas.openxmlformats.org/officeDocument/2006/relationships">
        <p:nvPicPr>
          <p:cNvPr id="6" name="Picture 8">
            <a:extLst>
              <a:ext uri="{FF2B5EF4-FFF2-40B4-BE49-F238E27FC236}">
                <a16:creationId xmlns:a16="http://schemas.microsoft.com/office/drawing/2014/main" id="{DAA24003-95B6-84EE-3612-705D4773E6B3}"/>
              </a:ext>
            </a:extLst>
          </p:cNvPr>
          <p:cNvPicPr>
            <a:picLocks noChangeAspect="1"/>
          </p:cNvPicPr>
          <p:nvPr/>
        </p:nvPicPr>
        <p:blipFill>
          <a:blip r:embed="rId1001">
            <a:grayscl/>
            <a:lum bright="-11376" contrast="-22650"/>
          </a:blip>
          <a:srcRect l="494" t="10476" r="15465" b="35755"/>
          <a:stretch/>
        </p:blipFill>
        <p:spPr>
          <a:xfrm>
            <a:off x="1263051" y="1031240"/>
            <a:ext cx="6627101" cy="3728719"/>
          </a:xfrm>
          <a:prstGeom prst="rect">
            <a:avLst/>
          </a:prstGeom>
        </p:spPr>
      </p:pic>
      <p:pic xmlns:p="http://schemas.openxmlformats.org/presentationml/2006/main" xmlns:a="http://schemas.openxmlformats.org/drawingml/2006/main" xmlns:r="http://schemas.openxmlformats.org/officeDocument/2006/relationships">
        <p:nvPicPr>
          <p:cNvPr id="1001" name="Picture 8">
            <a:extLst>
              <a:ext uri="{FF2B5EF4-FFF2-40B4-BE49-F238E27FC236}">
                <a16:creationId xmlns:a16="http://schemas.microsoft.com/office/drawing/2014/main" id="{DAA24003-95B6-84EE-3612-705D4773E6B3}"/>
              </a:ext>
            </a:extLst>
          </p:cNvPr>
          <p:cNvPicPr>
            <a:picLocks noChangeAspect="1"/>
          </p:cNvPicPr>
          <p:nvPr/>
        </p:nvPicPr>
        <p:blipFill>
          <a:blip r:embed="rId2">
            <a:extLst>
              <a:ext uri="{28A0092B-C50C-407E-A947-70E740481C1C}">
                <a14:useLocalDpi xmlns:a14="http://schemas.microsoft.com/office/drawing/2010/main" val="0"/>
              </a:ext>
            </a:extLst>
          </a:blip>
          <a:srcRect t="41200" b="46800"/>
          <a:stretch/>
        </p:blipFill>
        <p:spPr>
          <a:xfrm>
            <a:off x="1263051" y="2567472"/>
            <a:ext cx="6627101" cy="447446"/>
          </a:xfrm>
          <a:prstGeom prst="rect">
            <a:avLst/>
          </a:prstGeom>
        </p:spPr>
      </p:pic>
      <ns0:sp xmlns:ns0="http://schemas.openxmlformats.org/presentationml/2006/main">
        <ns0:nvSpPr>
          <ns0:cNvPr id="1002" name="DE Prozess Laser"/>
          <ns0:cNvSpPr txBox="1"/>
          <ns0:nvPr/>
        </ns0:nvSpPr>
        <ns0:spPr>
          <ns1:xfrm xmlns:ns1="http://schemas.openxmlformats.org/drawingml/2006/main">
            <ns1:off x="2654742" y="1590548"/>
            <ns1:ext cx="4373887" cy="1006754"/>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784" b="0">
                <ns7:solidFill>
                  <ns7:srgbClr val="FFFFFF"/>
                </ns7:solidFill>
                <ns7:latin typeface="Calibri Light"/>
              </ns7:rPr>
              <ns7:t>Laser-</ns7:t>
            </ns7:r>
          </ns7:p>
        </ns0:txBody>
      </ns0:sp>
      <ns0:sp xmlns:ns0="http://schemas.openxmlformats.org/presentationml/2006/main">
        <ns0:nvSpPr>
          <ns0:cNvPr id="1003" name="DE Prozess Beschriftung"/>
          <ns0:cNvSpPr txBox="1"/>
          <ns0:nvPr/>
        </ns0:nvSpPr>
        <ns0:spPr>
          <ns1:xfrm xmlns:ns1="http://schemas.openxmlformats.org/drawingml/2006/main">
            <ns1:off x="3648807" y="3044748"/>
            <ns1:ext cx="4108803" cy="1118616"/>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084" b="0">
                <ns7:solidFill>
                  <ns7:srgbClr val="FFFFFF"/>
                </ns7:solidFill>
                <ns7:latin typeface="Calibri Light"/>
              </ns7:rPr>
              <ns7:t>Beschriftung</ns7:t>
            </ns7:r>
          </ns7:p>
        </ns0:txBody>
      </ns0:sp>
      <p:sp>
        <p:nvSpPr>
          <p:cNvPr id="4" name="Metin kutusu 3">
            <a:extLst>
              <a:ext uri="{FF2B5EF4-FFF2-40B4-BE49-F238E27FC236}">
                <a16:creationId xmlns:a16="http://schemas.microsoft.com/office/drawing/2014/main" id="{D272EA53-E0FE-FE9D-A0F4-82D031D6760F}"/>
              </a:ext>
            </a:extLst>
          </p:cNvPr>
          <p:cNvSpPr txBox="1"/>
          <p:nvPr/>
        </p:nvSpPr>
        <p:spPr>
          <a:xfrm>
            <a:off x="5645150" y="2971800"/>
            <a:ext cx="65" cy="276999"/>
          </a:xfrm>
          <a:prstGeom prst="rect">
            <a:avLst/>
          </a:prstGeom>
          <a:noFill/>
        </p:spPr>
        <p:txBody>
          <a:bodyPr wrap="none" lIns="0" tIns="0" rIns="0" bIns="0" rtlCol="0">
            <a:spAutoFit/>
          </a:bodyPr>
          <a:lstStyle/>
          <a:p>
            <a:endParaRPr lang="en-US" noProof="0" dirty="0"/>
          </a:p>
        </p:txBody>
      </p:sp>
    </p:spTree>
    <p:extLst>
      <p:ext uri="{BB962C8B-B14F-4D97-AF65-F5344CB8AC3E}">
        <p14:creationId xmlns:p14="http://schemas.microsoft.com/office/powerpoint/2010/main" val="3019245796"/>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A09329F7-3378-4F2E-BB55-B3785416A26C}"/>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UNSERE LEISTUNGEN</a:t>
            </a:r>
          </a:p>
        </p:txBody>
      </p:sp>
      <p:sp>
        <p:nvSpPr>
          <p:cNvPr id="4" name="Dikdörtgen 3">
            <a:extLst>
              <a:ext uri="{FF2B5EF4-FFF2-40B4-BE49-F238E27FC236}">
                <a16:creationId xmlns:a16="http://schemas.microsoft.com/office/drawing/2014/main" id="{631E6216-877B-4011-9210-40D4870403C9}"/>
              </a:ext>
            </a:extLst>
          </p:cNvPr>
          <p:cNvSpPr/>
          <p:nvPr/>
        </p:nvSpPr>
        <p:spPr>
          <a:xfrm>
            <a:off x="620753" y="1378862"/>
            <a:ext cx="2880000"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cxnSp>
        <p:nvCxnSpPr>
          <p:cNvPr id="7" name="Google Shape;463;p51">
            <a:extLst>
              <a:ext uri="{FF2B5EF4-FFF2-40B4-BE49-F238E27FC236}">
                <a16:creationId xmlns:a16="http://schemas.microsoft.com/office/drawing/2014/main" id="{2D960EBA-AA4A-54EF-6DFF-9AD56DCD9C55}"/>
              </a:ext>
            </a:extLst>
          </p:cNvPr>
          <p:cNvCxnSpPr/>
          <p:nvPr/>
        </p:nvCxnSpPr>
        <p:spPr>
          <a:xfrm rot="10800000">
            <a:off x="831201" y="1553576"/>
            <a:ext cx="312900" cy="0"/>
          </a:xfrm>
          <a:prstGeom prst="straightConnector1">
            <a:avLst/>
          </a:prstGeom>
          <a:noFill/>
          <a:ln w="76200" cap="flat" cmpd="sng">
            <a:solidFill>
              <a:srgbClr val="FD0000"/>
            </a:solidFill>
            <a:prstDash val="solid"/>
            <a:round/>
            <a:headEnd type="none" w="med" len="med"/>
            <a:tailEnd type="none" w="med" len="med"/>
          </a:ln>
        </p:spPr>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0" name="Rectangle 5">
            <a:extLst>
              <a:ext uri="{FF2B5EF4-FFF2-40B4-BE49-F238E27FC236}">
                <a16:creationId xmlns:a16="http://schemas.microsoft.com/office/drawing/2014/main" id="{7947CDCD-C9DD-B8C7-14BF-238F7DCB637D}"/>
              </a:ext>
            </a:extLst>
          </p:cNvPr>
          <p:cNvSpPr/>
          <p:nvPr/>
        </p:nvSpPr>
        <p:spPr>
          <a:xfrm>
            <a:off x="5632147" y="2043667"/>
            <a:ext cx="5322180" cy="2229072"/>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noProof="0" dirty="0">
                <a:solidFill>
                  <a:schemeClr val="bg2">
                    <a:lumMod val="10000"/>
                  </a:schemeClr>
                </a:solidFill>
                <a:highlight>
                  <a:srgbClr val="FFFFFF"/>
                </a:highlight>
                <a:latin typeface="Tw Cen MT" panose="020B0602020104020603" pitchFamily="34" charset="0"/>
                <a:ea typeface="Tahoma" pitchFamily="2"/>
                <a:cs typeface="Tahoma" pitchFamily="2"/>
              </a:rPr>
              <a:t>1000+ gepulste Laserbeschriftungssysteme weltweit</a:t>
            </a:r>
            <a:endParaRPr lang="de-DE" noProof="0" dirty="0">
              <a:highlight>
                <a:srgbClr val="FFFFFF"/>
              </a:highlight>
              <a:latin typeface="Tw Cen MT" panose="020B0602020104020603" pitchFamily="34"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noProof="0" dirty="0">
                <a:solidFill>
                  <a:schemeClr val="bg2">
                    <a:lumMod val="10000"/>
                  </a:schemeClr>
                </a:solidFill>
                <a:highlight>
                  <a:srgbClr val="FFFFFF"/>
                </a:highlight>
                <a:latin typeface="Tw Cen MT" panose="020B0602020104020603" pitchFamily="34" charset="0"/>
                <a:ea typeface="Tahoma" pitchFamily="2"/>
                <a:cs typeface="Tahoma" pitchFamily="2"/>
              </a:rPr>
              <a:t>18 Jahre Erfahrung mit Laseranwendungen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lvl="0" indent="-228600">
              <a:lnSpc>
                <a:spcPct val="105000"/>
              </a:lnSpc>
              <a:spcBef>
                <a:spcPct val="0"/>
              </a:spcBef>
              <a:spcAft>
                <a:spcPct val="95000"/>
              </a:spcAft>
              <a:buClr>
                <a:srgbClr val="DD1F25"/>
              </a:buClr>
              <a:buSzPct val="140000"/>
              <a:buFont typeface="Montserrat" pitchFamily="2" charset="-94"/>
              <a:buChar char="•"/>
            </a:pPr>
            <a:r>
              <a:rPr lang="de-DE" noProof="0" dirty="0">
                <a:solidFill>
                  <a:schemeClr val="bg2">
                    <a:lumMod val="10000"/>
                  </a:schemeClr>
                </a:solidFill>
                <a:highlight>
                  <a:srgbClr val="FFFFFF"/>
                </a:highlight>
                <a:latin typeface="Tw Cen MT" panose="020B0602020104020603" pitchFamily="34" charset="0"/>
              </a:rPr>
              <a:t>Faser-, CO₂-, Nd:YAG-, UV-, Blau- und Grünlaser</a:t>
            </a:r>
            <a:endParaRPr lang="de-DE" noProof="0" dirty="0">
              <a:solidFill>
                <a:schemeClr val="bg2">
                  <a:lumMod val="10000"/>
                </a:schemeClr>
              </a:solidFill>
              <a:highlight>
                <a:srgbClr val="FFFFFF"/>
              </a:highlight>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lvl="0" indent="-228600">
              <a:lnSpc>
                <a:spcPct val="105000"/>
              </a:lnSpc>
              <a:spcBef>
                <a:spcPct val="0"/>
              </a:spcBef>
              <a:spcAft>
                <a:spcPct val="0"/>
              </a:spcAft>
              <a:buClr>
                <a:srgbClr val="DD1F25"/>
              </a:buClr>
              <a:buSzPct val="140000"/>
              <a:buFont typeface="Montserrat" pitchFamily="2" charset="-94"/>
              <a:buChar char="•"/>
            </a:pPr>
            <a:r>
              <a:rPr lang="de-DE" noProof="0" dirty="0">
                <a:highlight>
                  <a:srgbClr val="FFFFFF"/>
                </a:highlight>
                <a:latin typeface="Tw Cen MT" panose="020B0602020104020603" pitchFamily="34" charset="0"/>
              </a:rPr>
              <a:t>Projektspezifische Automatisierungslösungen</a:t>
            </a:r>
            <a:endParaRPr lang="de-DE" noProof="0" dirty="0">
              <a:solidFill>
                <a:schemeClr val="bg2">
                  <a:lumMod val="10000"/>
                </a:schemeClr>
              </a:solidFill>
              <a:highlight>
                <a:srgbClr val="FFFFFF"/>
              </a:highlight>
              <a:latin typeface="Tw Cen MT" panose="020B0602020104020603" pitchFamily="34" charset="0"/>
              <a:ea typeface="Tahoma" pitchFamily="2"/>
              <a:cs typeface="Tahoma" pitchFamily="2"/>
            </a:endParaRPr>
          </a:p>
        </p:txBody>
      </p:sp>
      <p:pic>
        <p:nvPicPr>
          <p:cNvPr id="2" name="Resim 1">
            <a:extLst>
              <a:ext uri="{FF2B5EF4-FFF2-40B4-BE49-F238E27FC236}">
                <a16:creationId xmlns:a16="http://schemas.microsoft.com/office/drawing/2014/main" id="{B81D6F7E-D616-6E36-67A6-22E4C3D98FBB}"/>
              </a:ext>
            </a:extLst>
          </p:cNvPr>
          <p:cNvPicPr>
            <a:picLocks/>
          </p:cNvPicPr>
          <p:nvPr/>
        </p:nvPicPr>
        <p:blipFill>
          <a:blip r:embed="rId2">
            <a:extLst>
              <a:ext uri="{28A0092B-C50C-407E-A947-70E740481C1C}">
                <a14:useLocalDpi xmlns:a14="http://schemas.microsoft.com/office/drawing/2010/main" val="0"/>
              </a:ext>
            </a:extLst>
          </a:blip>
          <a:srcRect/>
          <a:stretch/>
        </p:blipFill>
        <p:spPr>
          <a:xfrm>
            <a:off x="914368" y="1636699"/>
            <a:ext cx="5322180" cy="3942064"/>
          </a:xfrm>
          <a:prstGeom prst="rect">
            <a:avLst/>
          </a:prstGeom>
          <a:effectLst>
            <a:outerShdw blurRad="63500" sx="102000" sy="102000" algn="ctr" rotWithShape="0">
              <a:prstClr val="black">
                <a:alpha val="40000"/>
              </a:prstClr>
            </a:outerShdw>
          </a:effectLst>
        </p:spPr>
      </p:pic>
      <p:pic xmlns:p="http://schemas.openxmlformats.org/presentationml/2006/main" xmlns:a="http://schemas.openxmlformats.org/drawingml/2006/main" xmlns:r="http://schemas.openxmlformats.org/officeDocument/2006/relationships">
        <p:nvPicPr>
          <p:cNvPr id="11" name="Resim 10" descr="yazı tipi, beyaz, tipografi, metin içeren bir resim&#10;&#10;Yapay zeka tarafından oluşturulmuş içerik yanlış olabilir.">
            <a:extLst>
              <a:ext uri="{FF2B5EF4-FFF2-40B4-BE49-F238E27FC236}">
                <a16:creationId xmlns:a16="http://schemas.microsoft.com/office/drawing/2014/main" id="{1591CCC4-AD9C-5032-5BAF-44770178F18F}"/>
              </a:ext>
            </a:extLst>
          </p:cNvPr>
          <p:cNvPicPr>
            <a:picLocks noChangeAspect="1"/>
          </p:cNvPicPr>
          <p:nvPr/>
        </p:nvPicPr>
        <p:blipFill>
          <a:blip r:embed="rId3">
            <a:extLst>
              <a:ext uri="{28A0092B-C50C-407E-A947-70E740481C1C}">
                <a14:useLocalDpi xmlns:a14="http://schemas.microsoft.com/office/drawing/2010/main" val="0"/>
              </a:ext>
            </a:extLst>
          </a:blip>
          <a:srcRect t="84000"/>
          <a:stretch>
            <a:fillRect/>
          </a:stretch>
        </p:blipFill>
        <p:spPr>
          <a:xfrm>
            <a:off x="831201" y="2182631"/>
            <a:ext cx="1033136" cy="89676"/>
          </a:xfrm>
          <a:prstGeom prst="rect">
            <a:avLst/>
          </a:prstGeom>
        </p:spPr>
      </p:pic>
      <ns0:sp xmlns:ns0="http://schemas.openxmlformats.org/presentationml/2006/main">
        <ns0:nvSpPr>
          <ns0:cNvPr id="1001" name="DE Prozessbezeichnung Markieren"/>
          <ns0:cNvSpPr txBox="1"/>
          <ns0:nvPr/>
        </ns0:nvSpPr>
        <ns0:spPr>
          <ns1:xfrm xmlns:ns1="http://schemas.openxmlformats.org/drawingml/2006/main">
            <ns1:off x="831201" y="1711830"/>
            <ns1:ext cx="1033136" cy="437172"/>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1790" b="0">
                <ns7:solidFill>
                  <ns7:srgbClr val="333333"/>
                </ns7:solidFill>
                <ns7:latin typeface="Calibri Light"/>
              </ns7:rPr>
              <ns7:t>Markieren</ns7:t>
            </ns7:r>
          </ns7:p>
        </ns0:txBody>
      </ns0:sp>
    </p:spTree>
    <p:extLst>
      <p:ext uri="{BB962C8B-B14F-4D97-AF65-F5344CB8AC3E}">
        <p14:creationId xmlns:p14="http://schemas.microsoft.com/office/powerpoint/2010/main" val="2685730241"/>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4" grpId="0" animBg="1"/>
      <p:bldP spid="2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ikdörtgen 4">
            <a:extLst>
              <a:ext uri="{FF2B5EF4-FFF2-40B4-BE49-F238E27FC236}">
                <a16:creationId xmlns:a16="http://schemas.microsoft.com/office/drawing/2014/main" id="{82060725-A32A-AAF2-0AE4-9114E4C12317}"/>
              </a:ext>
            </a:extLst>
          </p:cNvPr>
          <p:cNvSpPr/>
          <p:nvPr/>
        </p:nvSpPr>
        <p:spPr>
          <a:xfrm>
            <a:off x="8540266" y="2160076"/>
            <a:ext cx="2880000" cy="324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2" name="Dikdörtgen 1">
            <a:extLst>
              <a:ext uri="{FF2B5EF4-FFF2-40B4-BE49-F238E27FC236}">
                <a16:creationId xmlns:a16="http://schemas.microsoft.com/office/drawing/2014/main" id="{BFF1BA47-17B9-1128-8EC4-A716635EB158}"/>
              </a:ext>
            </a:extLst>
          </p:cNvPr>
          <p:cNvSpPr/>
          <p:nvPr/>
        </p:nvSpPr>
        <p:spPr>
          <a:xfrm>
            <a:off x="649574" y="2239052"/>
            <a:ext cx="2880000" cy="324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6" name="19 Resim"/>
          <p:cNvPicPr>
            <a:picLocks noChangeAspect="1"/>
          </p:cNvPicPr>
          <p:nvPr/>
        </p:nvPicPr>
        <p:blipFill>
          <a:blip r:embed="rId2">
            <a:extLst>
              <a:ext uri="{28A0092B-C50C-407E-A947-70E740481C1C}">
                <a14:useLocalDpi xmlns:a14="http://schemas.microsoft.com/office/drawing/2010/main" val="0"/>
              </a:ext>
            </a:extLst>
          </a:blip>
          <a:srcRect/>
          <a:stretch/>
        </p:blipFill>
        <p:spPr>
          <a:xfrm>
            <a:off x="913532" y="1399076"/>
            <a:ext cx="2878166" cy="2890159"/>
          </a:xfrm>
          <a:prstGeom prst="rect">
            <a:avLst/>
          </a:prstGeom>
          <a:effectLst>
            <a:outerShdw blurRad="63500" sx="102000" sy="102000" algn="ctr" rotWithShape="0">
              <a:prstClr val="black">
                <a:alpha val="40000"/>
              </a:prstClr>
            </a:outerShdw>
          </a:effec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 name="TextBox 181">
            <a:extLst>
              <a:ext uri="{FF2B5EF4-FFF2-40B4-BE49-F238E27FC236}">
                <a16:creationId xmlns:a16="http://schemas.microsoft.com/office/drawing/2014/main" id="{DFF99C67-1E74-4FA1-842C-C80B88E1A451}"/>
              </a:ext>
            </a:extLst>
          </p:cNvPr>
          <p:cNvSpPr txBox="1"/>
          <p:nvPr/>
        </p:nvSpPr>
        <p:spPr>
          <a:xfrm>
            <a:off x="360000" y="250641"/>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STANDARDSYSTEME</a:t>
            </a:r>
          </a:p>
        </p:txBody>
      </p:sp>
      <p:sp>
        <p:nvSpPr>
          <p:cNvPr id="48" name="Rectangle 53">
            <a:extLst>
              <a:ext uri="{FF2B5EF4-FFF2-40B4-BE49-F238E27FC236}">
                <a16:creationId xmlns:a16="http://schemas.microsoft.com/office/drawing/2014/main" id="{128203DD-FA8D-4EBC-B5EF-71566D325C29}"/>
              </a:ext>
            </a:extLst>
          </p:cNvPr>
          <p:cNvSpPr/>
          <p:nvPr/>
        </p:nvSpPr>
        <p:spPr>
          <a:xfrm>
            <a:off x="897396" y="4791837"/>
            <a:ext cx="3208008" cy="333053"/>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p:nvSpPr>
          <p:cNvPr id="50" name="Rectangle 53">
            <a:extLst>
              <a:ext uri="{FF2B5EF4-FFF2-40B4-BE49-F238E27FC236}">
                <a16:creationId xmlns:a16="http://schemas.microsoft.com/office/drawing/2014/main" id="{F33F7331-0106-493F-BD2C-213C57ED33B3}"/>
              </a:ext>
            </a:extLst>
          </p:cNvPr>
          <p:cNvSpPr/>
          <p:nvPr/>
        </p:nvSpPr>
        <p:spPr>
          <a:xfrm>
            <a:off x="7821892" y="4791837"/>
            <a:ext cx="3350192"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1" name="TextBox 181">
            <a:extLst>
              <a:ext uri="{FF2B5EF4-FFF2-40B4-BE49-F238E27FC236}">
                <a16:creationId xmlns:a16="http://schemas.microsoft.com/office/drawing/2014/main" id="{77926789-EDEE-4123-99C8-3D4FE0487124}"/>
              </a:ext>
            </a:extLst>
          </p:cNvPr>
          <p:cNvSpPr txBox="1"/>
          <p:nvPr/>
        </p:nvSpPr>
        <p:spPr>
          <a:xfrm>
            <a:off x="913531" y="4840479"/>
            <a:ext cx="3208007" cy="246221"/>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Tw Cen MT" panose="020B0602020104020603" pitchFamily="34" charset="0"/>
                <a:ea typeface="+mn-ea"/>
                <a:cs typeface="+mn-cs"/>
              </a:rPr>
              <a:t>TISCHSYSTEM KLASSE 4</a:t>
            </a:r>
          </a:p>
        </p:txBody>
      </p:sp>
      <p:sp>
        <p:nvSpPr>
          <p:cNvPr id="9" name="Dikdörtgen 8">
            <a:extLst>
              <a:ext uri="{FF2B5EF4-FFF2-40B4-BE49-F238E27FC236}">
                <a16:creationId xmlns:a16="http://schemas.microsoft.com/office/drawing/2014/main" id="{9C762F53-34F3-7C1A-17B5-55B8CF9414C2}"/>
              </a:ext>
            </a:extLst>
          </p:cNvPr>
          <p:cNvSpPr/>
          <p:nvPr/>
        </p:nvSpPr>
        <p:spPr>
          <a:xfrm>
            <a:off x="4637628" y="1399076"/>
            <a:ext cx="2880000" cy="324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7" name="20 Resim" descr="cabin-masaüstü.png"/>
          <p:cNvPicPr>
            <a:picLocks noChangeAspect="1"/>
          </p:cNvPicPr>
          <p:nvPr/>
        </p:nvPicPr>
        <p:blipFill>
          <a:blip r:embed="rId3" cstate="print"/>
          <a:stretch>
            <a:fillRect/>
          </a:stretch>
        </p:blipFill>
        <p:spPr>
          <a:xfrm>
            <a:off x="4653710" y="1641712"/>
            <a:ext cx="2501304" cy="2128302"/>
          </a:xfrm>
          <a:prstGeom prst="rect">
            <a:avLst/>
          </a:prstGeom>
          <a:effectLst>
            <a:outerShdw blurRad="63500" sx="102000" sy="102000" algn="ctr" rotWithShape="0">
              <a:prstClr val="black">
                <a:alpha val="40000"/>
              </a:prstClr>
            </a:outerShdw>
          </a:effectLst>
        </p:spPr>
      </p:pic>
      <p:sp>
        <p:nvSpPr>
          <p:cNvPr id="49" name="Rectangle 53">
            <a:extLst>
              <a:ext uri="{FF2B5EF4-FFF2-40B4-BE49-F238E27FC236}">
                <a16:creationId xmlns:a16="http://schemas.microsoft.com/office/drawing/2014/main" id="{5BA15D83-82AD-4C90-8F80-0CBD449EB7AC}"/>
              </a:ext>
            </a:extLst>
          </p:cNvPr>
          <p:cNvSpPr/>
          <p:nvPr/>
        </p:nvSpPr>
        <p:spPr>
          <a:xfrm>
            <a:off x="4391826" y="3956183"/>
            <a:ext cx="3350192" cy="333053"/>
          </a:xfrm>
          <a:prstGeom prst="rect">
            <a:avLst/>
          </a:prstGeom>
          <a:solidFill>
            <a:srgbClr val="BFBFBF"/>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2" name="TextBox 181">
            <a:extLst>
              <a:ext uri="{FF2B5EF4-FFF2-40B4-BE49-F238E27FC236}">
                <a16:creationId xmlns:a16="http://schemas.microsoft.com/office/drawing/2014/main" id="{A6D49674-81B3-4486-9DD9-BA735BBF60AE}"/>
              </a:ext>
            </a:extLst>
          </p:cNvPr>
          <p:cNvSpPr txBox="1"/>
          <p:nvPr/>
        </p:nvSpPr>
        <p:spPr>
          <a:xfrm>
            <a:off x="4391826" y="3999598"/>
            <a:ext cx="3350192" cy="246221"/>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Tw Cen MT" panose="020B0602020104020603" pitchFamily="34" charset="0"/>
                <a:ea typeface="+mn-ea"/>
                <a:cs typeface="+mn-cs"/>
              </a:rPr>
              <a:t>TISCHGEHÄUSE KLASSE 1</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3" name="TextBox 181">
            <a:extLst>
              <a:ext uri="{FF2B5EF4-FFF2-40B4-BE49-F238E27FC236}">
                <a16:creationId xmlns:a16="http://schemas.microsoft.com/office/drawing/2014/main" id="{90A28B6B-BDA6-4FD1-B02D-3299D2F6B89B}"/>
              </a:ext>
            </a:extLst>
          </p:cNvPr>
          <p:cNvSpPr txBox="1"/>
          <p:nvPr/>
        </p:nvSpPr>
        <p:spPr>
          <a:xfrm>
            <a:off x="7821893" y="4827779"/>
            <a:ext cx="3350192" cy="246221"/>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Tw Cen MT" panose="020B0602020104020603" pitchFamily="34" charset="0"/>
                <a:ea typeface="+mn-ea"/>
                <a:cs typeface="+mn-cs"/>
              </a:rPr>
              <a:t>STANDSYSTEM KLASSE 1</a:t>
            </a:r>
          </a:p>
        </p:txBody>
      </p:sp>
      <p:pic>
        <p:nvPicPr>
          <p:cNvPr id="4" name="Resim 3">
            <a:extLst>
              <a:ext uri="{FF2B5EF4-FFF2-40B4-BE49-F238E27FC236}">
                <a16:creationId xmlns:a16="http://schemas.microsoft.com/office/drawing/2014/main" id="{04D95158-CE53-219E-EA71-4D8BAA0ED78E}"/>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9000846" y="1399076"/>
            <a:ext cx="2965624" cy="3219872"/>
          </a:xfrm>
          <a:prstGeom prst="rect">
            <a:avLst/>
          </a:prstGeom>
          <a:effectLst>
            <a:outerShdw blurRad="63500" sx="102000" sy="102000" algn="ctr" rotWithShape="0">
              <a:prstClr val="black">
                <a:alpha val="40000"/>
              </a:prstClr>
            </a:outerShdw>
          </a:effectLst>
        </p:spPr>
      </p:pic>
    </p:spTree>
    <p:extLst>
      <p:ext uri="{BB962C8B-B14F-4D97-AF65-F5344CB8AC3E}">
        <p14:creationId xmlns:p14="http://schemas.microsoft.com/office/powerpoint/2010/main" val="625311618"/>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500"/>
                                        <p:tgtEl>
                                          <p:spTgt spid="15"/>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 calcmode="lin" valueType="num">
                                      <p:cBhvr additive="base">
                                        <p:cTn id="10" dur="500"/>
                                        <p:tgtEl>
                                          <p:spTgt spid="48"/>
                                        </p:tgtEl>
                                        <p:attrNameLst>
                                          <p:attrName>ppt_x</p:attrName>
                                        </p:attrNameLst>
                                      </p:cBhvr>
                                      <p:tavLst>
                                        <p:tav tm="0">
                                          <p:val>
                                            <p:strVal val="#ppt_x-#ppt_w*1.125000"/>
                                          </p:val>
                                        </p:tav>
                                        <p:tav tm="100000">
                                          <p:val>
                                            <p:strVal val="#ppt_x"/>
                                          </p:val>
                                        </p:tav>
                                      </p:tavLst>
                                    </p:anim>
                                    <p:animEffect transition="in" filter="wipe(right)">
                                      <p:cBhvr>
                                        <p:cTn id="11" dur="500"/>
                                        <p:tgtEl>
                                          <p:spTgt spid="48"/>
                                        </p:tgtEl>
                                      </p:cBhvr>
                                    </p:animEffect>
                                  </p:childTnLst>
                                </p:cTn>
                              </p:par>
                              <p:par>
                                <p:cTn id="12" presetID="12" presetClass="entr" presetSubtype="4" fill="hold" nodeType="with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p:tgtEl>
                                          <p:spTgt spid="6"/>
                                        </p:tgtEl>
                                        <p:attrNameLst>
                                          <p:attrName>ppt_y</p:attrName>
                                        </p:attrNameLst>
                                      </p:cBhvr>
                                      <p:tavLst>
                                        <p:tav tm="0">
                                          <p:val>
                                            <p:strVal val="#ppt_y+#ppt_h*1.125000"/>
                                          </p:val>
                                        </p:tav>
                                        <p:tav tm="100000">
                                          <p:val>
                                            <p:strVal val="#ppt_y"/>
                                          </p:val>
                                        </p:tav>
                                      </p:tavLst>
                                    </p:anim>
                                    <p:animEffect transition="in" filter="wipe(up)">
                                      <p:cBhvr>
                                        <p:cTn id="15" dur="500"/>
                                        <p:tgtEl>
                                          <p:spTgt spid="6"/>
                                        </p:tgtEl>
                                      </p:cBhvr>
                                    </p:animEffect>
                                  </p:childTnLst>
                                </p:cTn>
                              </p:par>
                              <p:par>
                                <p:cTn id="16" presetID="12" presetClass="entr" presetSubtype="8" fill="hold" grpId="0" nodeType="withEffect">
                                  <p:stCondLst>
                                    <p:cond delay="0"/>
                                  </p:stCondLst>
                                  <p:childTnLst>
                                    <p:set>
                                      <p:cBhvr>
                                        <p:cTn id="17" dur="1" fill="hold">
                                          <p:stCondLst>
                                            <p:cond delay="0"/>
                                          </p:stCondLst>
                                        </p:cTn>
                                        <p:tgtEl>
                                          <p:spTgt spid="51"/>
                                        </p:tgtEl>
                                        <p:attrNameLst>
                                          <p:attrName>style.visibility</p:attrName>
                                        </p:attrNameLst>
                                      </p:cBhvr>
                                      <p:to>
                                        <p:strVal val="visible"/>
                                      </p:to>
                                    </p:set>
                                    <p:anim calcmode="lin" valueType="num">
                                      <p:cBhvr additive="base">
                                        <p:cTn id="18" dur="500"/>
                                        <p:tgtEl>
                                          <p:spTgt spid="51"/>
                                        </p:tgtEl>
                                        <p:attrNameLst>
                                          <p:attrName>ppt_x</p:attrName>
                                        </p:attrNameLst>
                                      </p:cBhvr>
                                      <p:tavLst>
                                        <p:tav tm="0">
                                          <p:val>
                                            <p:strVal val="#ppt_x-#ppt_w*1.125000"/>
                                          </p:val>
                                        </p:tav>
                                        <p:tav tm="100000">
                                          <p:val>
                                            <p:strVal val="#ppt_x"/>
                                          </p:val>
                                        </p:tav>
                                      </p:tavLst>
                                    </p:anim>
                                    <p:animEffect transition="in" filter="wipe(right)">
                                      <p:cBhvr>
                                        <p:cTn id="19" dur="500"/>
                                        <p:tgtEl>
                                          <p:spTgt spid="51"/>
                                        </p:tgtEl>
                                      </p:cBhvr>
                                    </p:animEffect>
                                  </p:childTnLst>
                                </p:cTn>
                              </p:par>
                              <p:par>
                                <p:cTn id="20" presetID="12" presetClass="entr" presetSubtype="4" fill="hold" grpId="0" nodeType="withEffect">
                                  <p:stCondLst>
                                    <p:cond delay="0"/>
                                  </p:stCondLst>
                                  <p:childTnLst>
                                    <p:set>
                                      <p:cBhvr>
                                        <p:cTn id="21" dur="1" fill="hold">
                                          <p:stCondLst>
                                            <p:cond delay="0"/>
                                          </p:stCondLst>
                                        </p:cTn>
                                        <p:tgtEl>
                                          <p:spTgt spid="49"/>
                                        </p:tgtEl>
                                        <p:attrNameLst>
                                          <p:attrName>style.visibility</p:attrName>
                                        </p:attrNameLst>
                                      </p:cBhvr>
                                      <p:to>
                                        <p:strVal val="visible"/>
                                      </p:to>
                                    </p:set>
                                    <p:anim calcmode="lin" valueType="num">
                                      <p:cBhvr additive="base">
                                        <p:cTn id="22" dur="500"/>
                                        <p:tgtEl>
                                          <p:spTgt spid="49"/>
                                        </p:tgtEl>
                                        <p:attrNameLst>
                                          <p:attrName>ppt_y</p:attrName>
                                        </p:attrNameLst>
                                      </p:cBhvr>
                                      <p:tavLst>
                                        <p:tav tm="0">
                                          <p:val>
                                            <p:strVal val="#ppt_y+#ppt_h*1.125000"/>
                                          </p:val>
                                        </p:tav>
                                        <p:tav tm="100000">
                                          <p:val>
                                            <p:strVal val="#ppt_y"/>
                                          </p:val>
                                        </p:tav>
                                      </p:tavLst>
                                    </p:anim>
                                    <p:animEffect transition="in" filter="wipe(up)">
                                      <p:cBhvr>
                                        <p:cTn id="23" dur="500"/>
                                        <p:tgtEl>
                                          <p:spTgt spid="49"/>
                                        </p:tgtEl>
                                      </p:cBhvr>
                                    </p:animEffect>
                                  </p:childTnLst>
                                </p:cTn>
                              </p:par>
                              <p:par>
                                <p:cTn id="24" presetID="12" presetClass="entr" presetSubtype="4" fill="hold" grpId="0" nodeType="withEffect">
                                  <p:stCondLst>
                                    <p:cond delay="0"/>
                                  </p:stCondLst>
                                  <p:childTnLst>
                                    <p:set>
                                      <p:cBhvr>
                                        <p:cTn id="25" dur="1" fill="hold">
                                          <p:stCondLst>
                                            <p:cond delay="0"/>
                                          </p:stCondLst>
                                        </p:cTn>
                                        <p:tgtEl>
                                          <p:spTgt spid="52"/>
                                        </p:tgtEl>
                                        <p:attrNameLst>
                                          <p:attrName>style.visibility</p:attrName>
                                        </p:attrNameLst>
                                      </p:cBhvr>
                                      <p:to>
                                        <p:strVal val="visible"/>
                                      </p:to>
                                    </p:set>
                                    <p:anim calcmode="lin" valueType="num">
                                      <p:cBhvr additive="base">
                                        <p:cTn id="26" dur="500"/>
                                        <p:tgtEl>
                                          <p:spTgt spid="52"/>
                                        </p:tgtEl>
                                        <p:attrNameLst>
                                          <p:attrName>ppt_y</p:attrName>
                                        </p:attrNameLst>
                                      </p:cBhvr>
                                      <p:tavLst>
                                        <p:tav tm="0">
                                          <p:val>
                                            <p:strVal val="#ppt_y+#ppt_h*1.125000"/>
                                          </p:val>
                                        </p:tav>
                                        <p:tav tm="100000">
                                          <p:val>
                                            <p:strVal val="#ppt_y"/>
                                          </p:val>
                                        </p:tav>
                                      </p:tavLst>
                                    </p:anim>
                                    <p:animEffect transition="in" filter="wipe(up)">
                                      <p:cBhvr>
                                        <p:cTn id="27" dur="500"/>
                                        <p:tgtEl>
                                          <p:spTgt spid="52"/>
                                        </p:tgtEl>
                                      </p:cBhvr>
                                    </p:animEffect>
                                  </p:childTnLst>
                                </p:cTn>
                              </p:par>
                              <p:par>
                                <p:cTn id="28" presetID="12" presetClass="entr" presetSubtype="4" fill="hold" nodeType="withEffect">
                                  <p:stCondLst>
                                    <p:cond delay="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500"/>
                                        <p:tgtEl>
                                          <p:spTgt spid="7"/>
                                        </p:tgtEl>
                                        <p:attrNameLst>
                                          <p:attrName>ppt_y</p:attrName>
                                        </p:attrNameLst>
                                      </p:cBhvr>
                                      <p:tavLst>
                                        <p:tav tm="0">
                                          <p:val>
                                            <p:strVal val="#ppt_y+#ppt_h*1.125000"/>
                                          </p:val>
                                        </p:tav>
                                        <p:tav tm="100000">
                                          <p:val>
                                            <p:strVal val="#ppt_y"/>
                                          </p:val>
                                        </p:tav>
                                      </p:tavLst>
                                    </p:anim>
                                    <p:animEffect transition="in" filter="wipe(up)">
                                      <p:cBhvr>
                                        <p:cTn id="31" dur="500"/>
                                        <p:tgtEl>
                                          <p:spTgt spid="7"/>
                                        </p:tgtEl>
                                      </p:cBhvr>
                                    </p:animEffect>
                                  </p:childTnLst>
                                </p:cTn>
                              </p:par>
                              <p:par>
                                <p:cTn id="32" presetID="12" presetClass="entr" presetSubtype="2" fill="hold" grpId="0" nodeType="withEffect">
                                  <p:stCondLst>
                                    <p:cond delay="0"/>
                                  </p:stCondLst>
                                  <p:childTnLst>
                                    <p:set>
                                      <p:cBhvr>
                                        <p:cTn id="33" dur="1" fill="hold">
                                          <p:stCondLst>
                                            <p:cond delay="0"/>
                                          </p:stCondLst>
                                        </p:cTn>
                                        <p:tgtEl>
                                          <p:spTgt spid="50"/>
                                        </p:tgtEl>
                                        <p:attrNameLst>
                                          <p:attrName>style.visibility</p:attrName>
                                        </p:attrNameLst>
                                      </p:cBhvr>
                                      <p:to>
                                        <p:strVal val="visible"/>
                                      </p:to>
                                    </p:set>
                                    <p:anim calcmode="lin" valueType="num">
                                      <p:cBhvr additive="base">
                                        <p:cTn id="34" dur="500"/>
                                        <p:tgtEl>
                                          <p:spTgt spid="50"/>
                                        </p:tgtEl>
                                        <p:attrNameLst>
                                          <p:attrName>ppt_x</p:attrName>
                                        </p:attrNameLst>
                                      </p:cBhvr>
                                      <p:tavLst>
                                        <p:tav tm="0">
                                          <p:val>
                                            <p:strVal val="#ppt_x+#ppt_w*1.125000"/>
                                          </p:val>
                                        </p:tav>
                                        <p:tav tm="100000">
                                          <p:val>
                                            <p:strVal val="#ppt_x"/>
                                          </p:val>
                                        </p:tav>
                                      </p:tavLst>
                                    </p:anim>
                                    <p:animEffect transition="in" filter="wipe(left)">
                                      <p:cBhvr>
                                        <p:cTn id="35" dur="500"/>
                                        <p:tgtEl>
                                          <p:spTgt spid="50"/>
                                        </p:tgtEl>
                                      </p:cBhvr>
                                    </p:animEffect>
                                  </p:childTnLst>
                                </p:cTn>
                              </p:par>
                              <p:par>
                                <p:cTn id="36" presetID="12" presetClass="entr" presetSubtype="2" fill="hold" grpId="0" nodeType="withEffect">
                                  <p:stCondLst>
                                    <p:cond delay="0"/>
                                  </p:stCondLst>
                                  <p:childTnLst>
                                    <p:set>
                                      <p:cBhvr>
                                        <p:cTn id="37" dur="1" fill="hold">
                                          <p:stCondLst>
                                            <p:cond delay="0"/>
                                          </p:stCondLst>
                                        </p:cTn>
                                        <p:tgtEl>
                                          <p:spTgt spid="53"/>
                                        </p:tgtEl>
                                        <p:attrNameLst>
                                          <p:attrName>style.visibility</p:attrName>
                                        </p:attrNameLst>
                                      </p:cBhvr>
                                      <p:to>
                                        <p:strVal val="visible"/>
                                      </p:to>
                                    </p:set>
                                    <p:anim calcmode="lin" valueType="num">
                                      <p:cBhvr additive="base">
                                        <p:cTn id="38" dur="500"/>
                                        <p:tgtEl>
                                          <p:spTgt spid="53"/>
                                        </p:tgtEl>
                                        <p:attrNameLst>
                                          <p:attrName>ppt_x</p:attrName>
                                        </p:attrNameLst>
                                      </p:cBhvr>
                                      <p:tavLst>
                                        <p:tav tm="0">
                                          <p:val>
                                            <p:strVal val="#ppt_x+#ppt_w*1.125000"/>
                                          </p:val>
                                        </p:tav>
                                        <p:tav tm="100000">
                                          <p:val>
                                            <p:strVal val="#ppt_x"/>
                                          </p:val>
                                        </p:tav>
                                      </p:tavLst>
                                    </p:anim>
                                    <p:animEffect transition="in" filter="wipe(left)">
                                      <p:cBhvr>
                                        <p:cTn id="39" dur="500"/>
                                        <p:tgtEl>
                                          <p:spTgt spid="53"/>
                                        </p:tgtEl>
                                      </p:cBhvr>
                                    </p:animEffect>
                                  </p:childTnLst>
                                </p:cTn>
                              </p:par>
                              <p:par>
                                <p:cTn id="40" presetID="12" presetClass="entr" presetSubtype="4"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500"/>
                                        <p:tgtEl>
                                          <p:spTgt spid="4"/>
                                        </p:tgtEl>
                                        <p:attrNameLst>
                                          <p:attrName>ppt_y</p:attrName>
                                        </p:attrNameLst>
                                      </p:cBhvr>
                                      <p:tavLst>
                                        <p:tav tm="0">
                                          <p:val>
                                            <p:strVal val="#ppt_y+#ppt_h*1.125000"/>
                                          </p:val>
                                        </p:tav>
                                        <p:tav tm="100000">
                                          <p:val>
                                            <p:strVal val="#ppt_y"/>
                                          </p:val>
                                        </p:tav>
                                      </p:tavLst>
                                    </p:anim>
                                    <p:animEffect transition="in" filter="wipe(up)">
                                      <p:cBhvr>
                                        <p:cTn id="4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48" grpId="0" animBg="1"/>
      <p:bldP spid="50" grpId="0" animBg="1"/>
      <p:bldP spid="51" grpId="0"/>
      <p:bldP spid="49" grpId="0" animBg="1"/>
      <p:bldP spid="52" grpId="0"/>
      <p:bldP spid="5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kdörtgen 1">
            <a:extLst>
              <a:ext uri="{FF2B5EF4-FFF2-40B4-BE49-F238E27FC236}">
                <a16:creationId xmlns:a16="http://schemas.microsoft.com/office/drawing/2014/main" id="{41FC52B3-71D0-37F9-8158-FD93BDA3BF89}"/>
              </a:ext>
            </a:extLst>
          </p:cNvPr>
          <p:cNvSpPr/>
          <p:nvPr/>
        </p:nvSpPr>
        <p:spPr>
          <a:xfrm>
            <a:off x="4718442" y="1364157"/>
            <a:ext cx="2880000" cy="324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3" name="Dikdörtgen 2">
            <a:extLst>
              <a:ext uri="{FF2B5EF4-FFF2-40B4-BE49-F238E27FC236}">
                <a16:creationId xmlns:a16="http://schemas.microsoft.com/office/drawing/2014/main" id="{FE616ED8-229C-6591-9B3E-25AC9EADEA7C}"/>
              </a:ext>
            </a:extLst>
          </p:cNvPr>
          <p:cNvSpPr/>
          <p:nvPr/>
        </p:nvSpPr>
        <p:spPr>
          <a:xfrm>
            <a:off x="8540266" y="2160076"/>
            <a:ext cx="2880000" cy="324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4" name="Dikdörtgen 3">
            <a:extLst>
              <a:ext uri="{FF2B5EF4-FFF2-40B4-BE49-F238E27FC236}">
                <a16:creationId xmlns:a16="http://schemas.microsoft.com/office/drawing/2014/main" id="{A58F12C0-ACBE-BCB1-0BB8-EEF7047CF34B}"/>
              </a:ext>
            </a:extLst>
          </p:cNvPr>
          <p:cNvSpPr/>
          <p:nvPr/>
        </p:nvSpPr>
        <p:spPr>
          <a:xfrm>
            <a:off x="390494" y="2239052"/>
            <a:ext cx="2880000" cy="324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12" name="Resim 11">
            <a:extLst>
              <a:ext uri="{FF2B5EF4-FFF2-40B4-BE49-F238E27FC236}">
                <a16:creationId xmlns:a16="http://schemas.microsoft.com/office/drawing/2014/main" id="{DD68D1F8-4C7E-4040-8F53-75ECF05E93BD}"/>
              </a:ext>
            </a:extLst>
          </p:cNvPr>
          <p:cNvPicPr>
            <a:picLocks noChangeAspect="1"/>
          </p:cNvPicPr>
          <p:nvPr/>
        </p:nvPicPr>
        <p:blipFill rotWithShape="1">
          <a:blip r:embed="rId2">
            <a:extLst>
              <a:ext uri="{28A0092B-C50C-407E-A947-70E740481C1C}">
                <a14:useLocalDpi xmlns:a14="http://schemas.microsoft.com/office/drawing/2010/main" val="0"/>
              </a:ext>
            </a:extLst>
          </a:blip>
          <a:srcRect l="24462" r="-760"/>
          <a:stretch/>
        </p:blipFill>
        <p:spPr>
          <a:xfrm>
            <a:off x="4774046" y="916431"/>
            <a:ext cx="3280804" cy="2870200"/>
          </a:xfrm>
          <a:prstGeom prst="rect">
            <a:avLst/>
          </a:prstGeom>
          <a:effectLst>
            <a:outerShdw blurRad="63500" sx="102000" sy="102000" algn="ctr" rotWithShape="0">
              <a:prstClr val="black">
                <a:alpha val="40000"/>
              </a:prstClr>
            </a:outerShdw>
          </a:effec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 name="TextBox 181">
            <a:extLst>
              <a:ext uri="{FF2B5EF4-FFF2-40B4-BE49-F238E27FC236}">
                <a16:creationId xmlns:a16="http://schemas.microsoft.com/office/drawing/2014/main" id="{DFF99C67-1E74-4FA1-842C-C80B88E1A451}"/>
              </a:ext>
            </a:extLst>
          </p:cNvPr>
          <p:cNvSpPr txBox="1"/>
          <p:nvPr/>
        </p:nvSpPr>
        <p:spPr>
          <a:xfrm>
            <a:off x="360000" y="250641"/>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LÖSUNGEN NACH MASS</a:t>
            </a:r>
          </a:p>
        </p:txBody>
      </p:sp>
      <p:pic>
        <p:nvPicPr>
          <p:cNvPr id="21" name="Resim 21">
            <a:extLst>
              <a:ext uri="{FF2B5EF4-FFF2-40B4-BE49-F238E27FC236}">
                <a16:creationId xmlns:a16="http://schemas.microsoft.com/office/drawing/2014/main" id="{F59215EC-C0BA-409D-9933-00F4DF8B6227}"/>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8839600" y="1176636"/>
            <a:ext cx="2379766" cy="3407393"/>
          </a:xfrm>
          <a:prstGeom prst="rect">
            <a:avLst/>
          </a:prstGeom>
          <a:noFill/>
          <a:ln>
            <a:noFill/>
          </a:ln>
          <a:effectLst>
            <a:outerShdw blurRad="63500" sx="102000" sy="102000" algn="ctr" rotWithShape="0">
              <a:prstClr val="black">
                <a:alpha val="40000"/>
              </a:prstClr>
            </a:outerShdw>
          </a:effectLst>
        </p:spPr>
      </p:pic>
      <p:sp>
        <p:nvSpPr>
          <p:cNvPr id="37" name="Rectangle 53">
            <a:extLst>
              <a:ext uri="{FF2B5EF4-FFF2-40B4-BE49-F238E27FC236}">
                <a16:creationId xmlns:a16="http://schemas.microsoft.com/office/drawing/2014/main" id="{F091F2D1-9DF4-47FF-B167-AEBC8CCF178B}"/>
              </a:ext>
            </a:extLst>
          </p:cNvPr>
          <p:cNvSpPr/>
          <p:nvPr/>
        </p:nvSpPr>
        <p:spPr>
          <a:xfrm>
            <a:off x="4461342" y="3954671"/>
            <a:ext cx="3350193" cy="333053"/>
          </a:xfrm>
          <a:prstGeom prst="rect">
            <a:avLst/>
          </a:prstGeom>
          <a:solidFill>
            <a:srgbClr val="BFBFBF"/>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8" name="TextBox 181">
            <a:extLst>
              <a:ext uri="{FF2B5EF4-FFF2-40B4-BE49-F238E27FC236}">
                <a16:creationId xmlns:a16="http://schemas.microsoft.com/office/drawing/2014/main" id="{5DE188CF-C061-47DC-BE7A-BE281E20C922}"/>
              </a:ext>
            </a:extLst>
          </p:cNvPr>
          <p:cNvSpPr txBox="1"/>
          <p:nvPr/>
        </p:nvSpPr>
        <p:spPr>
          <a:xfrm>
            <a:off x="4774046" y="3998086"/>
            <a:ext cx="2643907" cy="246221"/>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280" noProof="0" dirty="0">
                <a:solidFill>
                  <a:schemeClr val="bg1"/>
                </a:solidFill>
                <a:effectLst>
                  <a:outerShdw blurRad="38100" dist="38100" dir="2700000" algn="tl">
                    <a:srgbClr val="000000">
                      <a:alpha val="43137"/>
                    </a:srgbClr>
                  </a:outerShdw>
                </a:effectLst>
                <a:latin typeface="Tw Cen MT" panose="020B0602020104020603" pitchFamily="34" charset="0"/>
              </a:rPr>
              <a:t>STANDSYSTEM KLASSE 1 + DREHTISCH</a:t>
            </a:r>
          </a:p>
        </p:txBody>
      </p:sp>
      <p:sp>
        <p:nvSpPr>
          <p:cNvPr id="39" name="Rectangle 53">
            <a:extLst>
              <a:ext uri="{FF2B5EF4-FFF2-40B4-BE49-F238E27FC236}">
                <a16:creationId xmlns:a16="http://schemas.microsoft.com/office/drawing/2014/main" id="{7763E247-3450-4CB2-BA5B-1E4020EE100A}"/>
              </a:ext>
            </a:extLst>
          </p:cNvPr>
          <p:cNvSpPr/>
          <p:nvPr/>
        </p:nvSpPr>
        <p:spPr>
          <a:xfrm>
            <a:off x="8062287" y="4793176"/>
            <a:ext cx="3350192"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0" name="TextBox 181">
            <a:extLst>
              <a:ext uri="{FF2B5EF4-FFF2-40B4-BE49-F238E27FC236}">
                <a16:creationId xmlns:a16="http://schemas.microsoft.com/office/drawing/2014/main" id="{8D03B4FD-91C9-4C2E-BBAC-77931E12F5C7}"/>
              </a:ext>
            </a:extLst>
          </p:cNvPr>
          <p:cNvSpPr txBox="1"/>
          <p:nvPr/>
        </p:nvSpPr>
        <p:spPr>
          <a:xfrm>
            <a:off x="8724243" y="4836591"/>
            <a:ext cx="2026280" cy="246221"/>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80" noProof="0" dirty="0">
                <a:solidFill>
                  <a:schemeClr val="bg1"/>
                </a:solidFill>
                <a:effectLst>
                  <a:outerShdw blurRad="38100" dist="38100" dir="2700000" algn="tl">
                    <a:srgbClr val="000000">
                      <a:alpha val="43137"/>
                    </a:srgbClr>
                  </a:outerShdw>
                </a:effectLst>
                <a:latin typeface="Tw Cen MT" panose="020B0602020104020603" pitchFamily="34" charset="0"/>
              </a:rPr>
              <a:t>MOBILES 7-ACHS-SYSTEM</a:t>
            </a:r>
          </a:p>
        </p:txBody>
      </p:sp>
      <p:pic>
        <p:nvPicPr>
          <p:cNvPr id="13" name="Picture 12">
            <a:extLst>
              <a:ext uri="{FF2B5EF4-FFF2-40B4-BE49-F238E27FC236}">
                <a16:creationId xmlns:a16="http://schemas.microsoft.com/office/drawing/2014/main" id="{0B982CB5-0F89-4D92-800A-A57A7081B100}"/>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997930" y="1756040"/>
            <a:ext cx="2724273" cy="2724273"/>
          </a:xfrm>
          <a:prstGeom prst="rect">
            <a:avLst/>
          </a:prstGeom>
          <a:effectLst>
            <a:outerShdw blurRad="63500" sx="102000" sy="102000" algn="ctr" rotWithShape="0">
              <a:prstClr val="black">
                <a:alpha val="40000"/>
              </a:prstClr>
            </a:outerShdw>
          </a:effectLst>
        </p:spPr>
      </p:pic>
      <p:sp>
        <p:nvSpPr>
          <p:cNvPr id="16" name="Rectangle 53">
            <a:extLst>
              <a:ext uri="{FF2B5EF4-FFF2-40B4-BE49-F238E27FC236}">
                <a16:creationId xmlns:a16="http://schemas.microsoft.com/office/drawing/2014/main" id="{276DCAEC-C80F-4A04-B41D-5F4C68E616DF}"/>
              </a:ext>
            </a:extLst>
          </p:cNvPr>
          <p:cNvSpPr/>
          <p:nvPr/>
        </p:nvSpPr>
        <p:spPr>
          <a:xfrm>
            <a:off x="684970" y="4793176"/>
            <a:ext cx="3350192" cy="333053"/>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 name="TextBox 181">
            <a:extLst>
              <a:ext uri="{FF2B5EF4-FFF2-40B4-BE49-F238E27FC236}">
                <a16:creationId xmlns:a16="http://schemas.microsoft.com/office/drawing/2014/main" id="{EFFC86F0-04D7-493A-87F9-A17B093D79AD}"/>
              </a:ext>
            </a:extLst>
          </p:cNvPr>
          <p:cNvSpPr txBox="1"/>
          <p:nvPr/>
        </p:nvSpPr>
        <p:spPr>
          <a:xfrm>
            <a:off x="1349145" y="4836591"/>
            <a:ext cx="2021841" cy="246221"/>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40" noProof="0" dirty="0">
                <a:solidFill>
                  <a:schemeClr val="bg1"/>
                </a:solidFill>
                <a:effectLst>
                  <a:outerShdw blurRad="38100" dist="38100" dir="2700000" algn="tl">
                    <a:srgbClr val="000000">
                      <a:alpha val="43137"/>
                    </a:srgbClr>
                  </a:outerShdw>
                </a:effectLst>
                <a:latin typeface="Tw Cen MT" panose="020B0602020104020603" pitchFamily="34" charset="0"/>
              </a:rPr>
              <a:t>DOPPELSTATION KLASSE 1</a:t>
            </a:r>
          </a:p>
        </p:txBody>
      </p:sp>
    </p:spTree>
    <p:extLst>
      <p:ext uri="{BB962C8B-B14F-4D97-AF65-F5344CB8AC3E}">
        <p14:creationId xmlns:p14="http://schemas.microsoft.com/office/powerpoint/2010/main" val="1065028189"/>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 calcmode="lin" valueType="num">
                                      <p:cBhvr additive="base">
                                        <p:cTn id="10" dur="500"/>
                                        <p:tgtEl>
                                          <p:spTgt spid="16"/>
                                        </p:tgtEl>
                                        <p:attrNameLst>
                                          <p:attrName>ppt_x</p:attrName>
                                        </p:attrNameLst>
                                      </p:cBhvr>
                                      <p:tavLst>
                                        <p:tav tm="0">
                                          <p:val>
                                            <p:strVal val="#ppt_x-#ppt_w*1.125000"/>
                                          </p:val>
                                        </p:tav>
                                        <p:tav tm="100000">
                                          <p:val>
                                            <p:strVal val="#ppt_x"/>
                                          </p:val>
                                        </p:tav>
                                      </p:tavLst>
                                    </p:anim>
                                    <p:animEffect transition="in" filter="wipe(right)">
                                      <p:cBhvr>
                                        <p:cTn id="11" dur="500"/>
                                        <p:tgtEl>
                                          <p:spTgt spid="16"/>
                                        </p:tgtEl>
                                      </p:cBhvr>
                                    </p:animEffect>
                                  </p:childTnLst>
                                </p:cTn>
                              </p:par>
                              <p:par>
                                <p:cTn id="12" presetID="12" presetClass="entr" presetSubtype="4" fill="hold" nodeType="withEffect">
                                  <p:stCondLst>
                                    <p:cond delay="0"/>
                                  </p:stCondLst>
                                  <p:childTnLst>
                                    <p:set>
                                      <p:cBhvr>
                                        <p:cTn id="13" dur="1" fill="hold">
                                          <p:stCondLst>
                                            <p:cond delay="0"/>
                                          </p:stCondLst>
                                        </p:cTn>
                                        <p:tgtEl>
                                          <p:spTgt spid="13"/>
                                        </p:tgtEl>
                                        <p:attrNameLst>
                                          <p:attrName>style.visibility</p:attrName>
                                        </p:attrNameLst>
                                      </p:cBhvr>
                                      <p:to>
                                        <p:strVal val="visible"/>
                                      </p:to>
                                    </p:set>
                                    <p:anim calcmode="lin" valueType="num">
                                      <p:cBhvr additive="base">
                                        <p:cTn id="14" dur="500"/>
                                        <p:tgtEl>
                                          <p:spTgt spid="13"/>
                                        </p:tgtEl>
                                        <p:attrNameLst>
                                          <p:attrName>ppt_y</p:attrName>
                                        </p:attrNameLst>
                                      </p:cBhvr>
                                      <p:tavLst>
                                        <p:tav tm="0">
                                          <p:val>
                                            <p:strVal val="#ppt_y+#ppt_h*1.125000"/>
                                          </p:val>
                                        </p:tav>
                                        <p:tav tm="100000">
                                          <p:val>
                                            <p:strVal val="#ppt_y"/>
                                          </p:val>
                                        </p:tav>
                                      </p:tavLst>
                                    </p:anim>
                                    <p:animEffect transition="in" filter="wipe(up)">
                                      <p:cBhvr>
                                        <p:cTn id="15" dur="500"/>
                                        <p:tgtEl>
                                          <p:spTgt spid="13"/>
                                        </p:tgtEl>
                                      </p:cBhvr>
                                    </p:animEffect>
                                  </p:childTnLst>
                                </p:cTn>
                              </p:par>
                              <p:par>
                                <p:cTn id="16" presetID="12" presetClass="entr" presetSubtype="8"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 calcmode="lin" valueType="num">
                                      <p:cBhvr additive="base">
                                        <p:cTn id="18" dur="500"/>
                                        <p:tgtEl>
                                          <p:spTgt spid="17"/>
                                        </p:tgtEl>
                                        <p:attrNameLst>
                                          <p:attrName>ppt_x</p:attrName>
                                        </p:attrNameLst>
                                      </p:cBhvr>
                                      <p:tavLst>
                                        <p:tav tm="0">
                                          <p:val>
                                            <p:strVal val="#ppt_x-#ppt_w*1.125000"/>
                                          </p:val>
                                        </p:tav>
                                        <p:tav tm="100000">
                                          <p:val>
                                            <p:strVal val="#ppt_x"/>
                                          </p:val>
                                        </p:tav>
                                      </p:tavLst>
                                    </p:anim>
                                    <p:animEffect transition="in" filter="wipe(right)">
                                      <p:cBhvr>
                                        <p:cTn id="19" dur="500"/>
                                        <p:tgtEl>
                                          <p:spTgt spid="17"/>
                                        </p:tgtEl>
                                      </p:cBhvr>
                                    </p:animEffect>
                                  </p:childTnLst>
                                </p:cTn>
                              </p:par>
                              <p:par>
                                <p:cTn id="20" presetID="12" presetClass="entr" presetSubtype="1"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500"/>
                                        <p:tgtEl>
                                          <p:spTgt spid="37"/>
                                        </p:tgtEl>
                                        <p:attrNameLst>
                                          <p:attrName>ppt_y</p:attrName>
                                        </p:attrNameLst>
                                      </p:cBhvr>
                                      <p:tavLst>
                                        <p:tav tm="0">
                                          <p:val>
                                            <p:strVal val="#ppt_y-#ppt_h*1.125000"/>
                                          </p:val>
                                        </p:tav>
                                        <p:tav tm="100000">
                                          <p:val>
                                            <p:strVal val="#ppt_y"/>
                                          </p:val>
                                        </p:tav>
                                      </p:tavLst>
                                    </p:anim>
                                    <p:animEffect transition="in" filter="wipe(down)">
                                      <p:cBhvr>
                                        <p:cTn id="23" dur="500"/>
                                        <p:tgtEl>
                                          <p:spTgt spid="37"/>
                                        </p:tgtEl>
                                      </p:cBhvr>
                                    </p:animEffect>
                                  </p:childTnLst>
                                </p:cTn>
                              </p:par>
                              <p:par>
                                <p:cTn id="24" presetID="12" presetClass="entr" presetSubtype="4" fill="hold" nodeType="withEffect">
                                  <p:stCondLst>
                                    <p:cond delay="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500"/>
                                        <p:tgtEl>
                                          <p:spTgt spid="12"/>
                                        </p:tgtEl>
                                        <p:attrNameLst>
                                          <p:attrName>ppt_y</p:attrName>
                                        </p:attrNameLst>
                                      </p:cBhvr>
                                      <p:tavLst>
                                        <p:tav tm="0">
                                          <p:val>
                                            <p:strVal val="#ppt_y+#ppt_h*1.125000"/>
                                          </p:val>
                                        </p:tav>
                                        <p:tav tm="100000">
                                          <p:val>
                                            <p:strVal val="#ppt_y"/>
                                          </p:val>
                                        </p:tav>
                                      </p:tavLst>
                                    </p:anim>
                                    <p:animEffect transition="in" filter="wipe(up)">
                                      <p:cBhvr>
                                        <p:cTn id="27" dur="500"/>
                                        <p:tgtEl>
                                          <p:spTgt spid="12"/>
                                        </p:tgtEl>
                                      </p:cBhvr>
                                    </p:animEffect>
                                  </p:childTnLst>
                                </p:cTn>
                              </p:par>
                              <p:par>
                                <p:cTn id="28" presetID="12" presetClass="entr" presetSubtype="1" fill="hold" grpId="0" nodeType="withEffect">
                                  <p:stCondLst>
                                    <p:cond delay="0"/>
                                  </p:stCondLst>
                                  <p:childTnLst>
                                    <p:set>
                                      <p:cBhvr>
                                        <p:cTn id="29" dur="1" fill="hold">
                                          <p:stCondLst>
                                            <p:cond delay="0"/>
                                          </p:stCondLst>
                                        </p:cTn>
                                        <p:tgtEl>
                                          <p:spTgt spid="38"/>
                                        </p:tgtEl>
                                        <p:attrNameLst>
                                          <p:attrName>style.visibility</p:attrName>
                                        </p:attrNameLst>
                                      </p:cBhvr>
                                      <p:to>
                                        <p:strVal val="visible"/>
                                      </p:to>
                                    </p:set>
                                    <p:anim calcmode="lin" valueType="num">
                                      <p:cBhvr additive="base">
                                        <p:cTn id="30" dur="500"/>
                                        <p:tgtEl>
                                          <p:spTgt spid="38"/>
                                        </p:tgtEl>
                                        <p:attrNameLst>
                                          <p:attrName>ppt_y</p:attrName>
                                        </p:attrNameLst>
                                      </p:cBhvr>
                                      <p:tavLst>
                                        <p:tav tm="0">
                                          <p:val>
                                            <p:strVal val="#ppt_y-#ppt_h*1.125000"/>
                                          </p:val>
                                        </p:tav>
                                        <p:tav tm="100000">
                                          <p:val>
                                            <p:strVal val="#ppt_y"/>
                                          </p:val>
                                        </p:tav>
                                      </p:tavLst>
                                    </p:anim>
                                    <p:animEffect transition="in" filter="wipe(down)">
                                      <p:cBhvr>
                                        <p:cTn id="31" dur="500"/>
                                        <p:tgtEl>
                                          <p:spTgt spid="38"/>
                                        </p:tgtEl>
                                      </p:cBhvr>
                                    </p:animEffect>
                                  </p:childTnLst>
                                </p:cTn>
                              </p:par>
                              <p:par>
                                <p:cTn id="32" presetID="12" presetClass="entr" presetSubtype="2" fill="hold" grpId="0" nodeType="with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500"/>
                                        <p:tgtEl>
                                          <p:spTgt spid="39"/>
                                        </p:tgtEl>
                                        <p:attrNameLst>
                                          <p:attrName>ppt_x</p:attrName>
                                        </p:attrNameLst>
                                      </p:cBhvr>
                                      <p:tavLst>
                                        <p:tav tm="0">
                                          <p:val>
                                            <p:strVal val="#ppt_x+#ppt_w*1.125000"/>
                                          </p:val>
                                        </p:tav>
                                        <p:tav tm="100000">
                                          <p:val>
                                            <p:strVal val="#ppt_x"/>
                                          </p:val>
                                        </p:tav>
                                      </p:tavLst>
                                    </p:anim>
                                    <p:animEffect transition="in" filter="wipe(left)">
                                      <p:cBhvr>
                                        <p:cTn id="35" dur="500"/>
                                        <p:tgtEl>
                                          <p:spTgt spid="39"/>
                                        </p:tgtEl>
                                      </p:cBhvr>
                                    </p:animEffect>
                                  </p:childTnLst>
                                </p:cTn>
                              </p:par>
                              <p:par>
                                <p:cTn id="36" presetID="12" presetClass="entr" presetSubtype="4" fill="hold" nodeType="withEffect">
                                  <p:stCondLst>
                                    <p:cond delay="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500"/>
                                        <p:tgtEl>
                                          <p:spTgt spid="21"/>
                                        </p:tgtEl>
                                        <p:attrNameLst>
                                          <p:attrName>ppt_y</p:attrName>
                                        </p:attrNameLst>
                                      </p:cBhvr>
                                      <p:tavLst>
                                        <p:tav tm="0">
                                          <p:val>
                                            <p:strVal val="#ppt_y+#ppt_h*1.125000"/>
                                          </p:val>
                                        </p:tav>
                                        <p:tav tm="100000">
                                          <p:val>
                                            <p:strVal val="#ppt_y"/>
                                          </p:val>
                                        </p:tav>
                                      </p:tavLst>
                                    </p:anim>
                                    <p:animEffect transition="in" filter="wipe(up)">
                                      <p:cBhvr>
                                        <p:cTn id="39" dur="500"/>
                                        <p:tgtEl>
                                          <p:spTgt spid="21"/>
                                        </p:tgtEl>
                                      </p:cBhvr>
                                    </p:animEffect>
                                  </p:childTnLst>
                                </p:cTn>
                              </p:par>
                              <p:par>
                                <p:cTn id="40" presetID="12" presetClass="entr" presetSubtype="2"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anim calcmode="lin" valueType="num">
                                      <p:cBhvr additive="base">
                                        <p:cTn id="42" dur="500"/>
                                        <p:tgtEl>
                                          <p:spTgt spid="40"/>
                                        </p:tgtEl>
                                        <p:attrNameLst>
                                          <p:attrName>ppt_x</p:attrName>
                                        </p:attrNameLst>
                                      </p:cBhvr>
                                      <p:tavLst>
                                        <p:tav tm="0">
                                          <p:val>
                                            <p:strVal val="#ppt_x+#ppt_w*1.125000"/>
                                          </p:val>
                                        </p:tav>
                                        <p:tav tm="100000">
                                          <p:val>
                                            <p:strVal val="#ppt_x"/>
                                          </p:val>
                                        </p:tav>
                                      </p:tavLst>
                                    </p:anim>
                                    <p:animEffect transition="in" filter="wipe(left)">
                                      <p:cBhvr>
                                        <p:cTn id="4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37" grpId="0" animBg="1"/>
      <p:bldP spid="38" grpId="0"/>
      <p:bldP spid="39" grpId="0" animBg="1"/>
      <p:bldP spid="40" grpId="0"/>
      <p:bldP spid="16" grpId="0" animBg="1"/>
      <p:bldP spid="1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A09329F7-3378-4F2E-BB55-B3785416A26C}"/>
              </a:ext>
            </a:extLst>
          </p:cNvPr>
          <p:cNvSpPr txBox="1"/>
          <p:nvPr/>
        </p:nvSpPr>
        <p:spPr>
          <a:xfrm>
            <a:off x="360000" y="252000"/>
            <a:ext cx="8500000" cy="307777"/>
          </a:xfrm>
          <a:prstGeom prst="rect">
            <a:avLst/>
          </a:prstGeom>
          <a:noFill/>
          <a:ln w="6350">
            <a:noFill/>
            <a:prstDash val="dash"/>
          </a:ln>
          <a:effectLst/>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AUSSTATTUNGSOPTIONEN</a:t>
            </a:r>
          </a:p>
        </p:txBody>
      </p:sp>
      <p:sp>
        <p:nvSpPr>
          <p:cNvPr id="466" name="Oval 10">
            <a:extLst>
              <a:ext uri="{FF2B5EF4-FFF2-40B4-BE49-F238E27FC236}">
                <a16:creationId xmlns:a16="http://schemas.microsoft.com/office/drawing/2014/main" id="{E69ABA5E-5359-2749-98BC-F9AA936A3D84}"/>
              </a:ext>
            </a:extLst>
          </p:cNvPr>
          <p:cNvSpPr>
            <a:spLocks noChangeArrowheads="1"/>
          </p:cNvSpPr>
          <p:nvPr/>
        </p:nvSpPr>
        <p:spPr bwMode="auto">
          <a:xfrm>
            <a:off x="9527950" y="3458441"/>
            <a:ext cx="1800000" cy="18000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67" name="Oval 9">
            <a:extLst>
              <a:ext uri="{FF2B5EF4-FFF2-40B4-BE49-F238E27FC236}">
                <a16:creationId xmlns:a16="http://schemas.microsoft.com/office/drawing/2014/main" id="{7ED397E6-7E30-E54D-B73A-DCE0A364FA1C}"/>
              </a:ext>
            </a:extLst>
          </p:cNvPr>
          <p:cNvSpPr>
            <a:spLocks noChangeArrowheads="1"/>
          </p:cNvSpPr>
          <p:nvPr/>
        </p:nvSpPr>
        <p:spPr bwMode="auto">
          <a:xfrm>
            <a:off x="9754816"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68" name="Oval 10">
            <a:extLst>
              <a:ext uri="{FF2B5EF4-FFF2-40B4-BE49-F238E27FC236}">
                <a16:creationId xmlns:a16="http://schemas.microsoft.com/office/drawing/2014/main" id="{23C8ADCB-CBAD-D34F-B349-ED3B243F7684}"/>
              </a:ext>
            </a:extLst>
          </p:cNvPr>
          <p:cNvSpPr>
            <a:spLocks noChangeArrowheads="1"/>
          </p:cNvSpPr>
          <p:nvPr/>
        </p:nvSpPr>
        <p:spPr bwMode="auto">
          <a:xfrm>
            <a:off x="6564018" y="3458441"/>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69" name="Oval 9">
            <a:extLst>
              <a:ext uri="{FF2B5EF4-FFF2-40B4-BE49-F238E27FC236}">
                <a16:creationId xmlns:a16="http://schemas.microsoft.com/office/drawing/2014/main" id="{6F0D1E47-F2DD-8C44-81A1-A78AF7079D06}"/>
              </a:ext>
            </a:extLst>
          </p:cNvPr>
          <p:cNvSpPr>
            <a:spLocks noChangeArrowheads="1"/>
          </p:cNvSpPr>
          <p:nvPr/>
        </p:nvSpPr>
        <p:spPr bwMode="auto">
          <a:xfrm>
            <a:off x="6790884"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0" name="Oval 10">
            <a:extLst>
              <a:ext uri="{FF2B5EF4-FFF2-40B4-BE49-F238E27FC236}">
                <a16:creationId xmlns:a16="http://schemas.microsoft.com/office/drawing/2014/main" id="{23F391C9-FB12-0B45-9B73-AE0C6BA03BF6}"/>
              </a:ext>
            </a:extLst>
          </p:cNvPr>
          <p:cNvSpPr>
            <a:spLocks noChangeArrowheads="1"/>
          </p:cNvSpPr>
          <p:nvPr/>
        </p:nvSpPr>
        <p:spPr bwMode="auto">
          <a:xfrm>
            <a:off x="3797521" y="3458441"/>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1" name="Oval 9">
            <a:extLst>
              <a:ext uri="{FF2B5EF4-FFF2-40B4-BE49-F238E27FC236}">
                <a16:creationId xmlns:a16="http://schemas.microsoft.com/office/drawing/2014/main" id="{8FE23B57-3A1A-D24B-8BDE-25ACDD2A6662}"/>
              </a:ext>
            </a:extLst>
          </p:cNvPr>
          <p:cNvSpPr>
            <a:spLocks noChangeArrowheads="1"/>
          </p:cNvSpPr>
          <p:nvPr/>
        </p:nvSpPr>
        <p:spPr bwMode="auto">
          <a:xfrm>
            <a:off x="4024387"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4" name="Oval 10">
            <a:extLst>
              <a:ext uri="{FF2B5EF4-FFF2-40B4-BE49-F238E27FC236}">
                <a16:creationId xmlns:a16="http://schemas.microsoft.com/office/drawing/2014/main" id="{FB332F7C-E7F7-504F-BFBF-03674FB7E38C}"/>
              </a:ext>
            </a:extLst>
          </p:cNvPr>
          <p:cNvSpPr>
            <a:spLocks noChangeArrowheads="1"/>
          </p:cNvSpPr>
          <p:nvPr/>
        </p:nvSpPr>
        <p:spPr bwMode="auto">
          <a:xfrm>
            <a:off x="864050" y="921597"/>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5" name="Oval 9">
            <a:extLst>
              <a:ext uri="{FF2B5EF4-FFF2-40B4-BE49-F238E27FC236}">
                <a16:creationId xmlns:a16="http://schemas.microsoft.com/office/drawing/2014/main" id="{F13C9B83-3616-2D42-86DD-61C09AA65480}"/>
              </a:ext>
            </a:extLst>
          </p:cNvPr>
          <p:cNvSpPr>
            <a:spLocks noChangeArrowheads="1"/>
          </p:cNvSpPr>
          <p:nvPr/>
        </p:nvSpPr>
        <p:spPr bwMode="auto">
          <a:xfrm>
            <a:off x="1090916"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6" name="Oval 10">
            <a:extLst>
              <a:ext uri="{FF2B5EF4-FFF2-40B4-BE49-F238E27FC236}">
                <a16:creationId xmlns:a16="http://schemas.microsoft.com/office/drawing/2014/main" id="{49903B97-21CA-904F-A250-7685340AC0C2}"/>
              </a:ext>
            </a:extLst>
          </p:cNvPr>
          <p:cNvSpPr>
            <a:spLocks noChangeArrowheads="1"/>
          </p:cNvSpPr>
          <p:nvPr/>
        </p:nvSpPr>
        <p:spPr bwMode="auto">
          <a:xfrm>
            <a:off x="3824538" y="921597"/>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7" name="Oval 9">
            <a:extLst>
              <a:ext uri="{FF2B5EF4-FFF2-40B4-BE49-F238E27FC236}">
                <a16:creationId xmlns:a16="http://schemas.microsoft.com/office/drawing/2014/main" id="{6A8A3A31-84B0-F74B-BE26-CAAD9F53C142}"/>
              </a:ext>
            </a:extLst>
          </p:cNvPr>
          <p:cNvSpPr>
            <a:spLocks noChangeArrowheads="1"/>
          </p:cNvSpPr>
          <p:nvPr/>
        </p:nvSpPr>
        <p:spPr bwMode="auto">
          <a:xfrm>
            <a:off x="4051404"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8" name="Oval 10">
            <a:extLst>
              <a:ext uri="{FF2B5EF4-FFF2-40B4-BE49-F238E27FC236}">
                <a16:creationId xmlns:a16="http://schemas.microsoft.com/office/drawing/2014/main" id="{6EDD1F49-19C5-304E-9774-86829652F124}"/>
              </a:ext>
            </a:extLst>
          </p:cNvPr>
          <p:cNvSpPr>
            <a:spLocks noChangeArrowheads="1"/>
          </p:cNvSpPr>
          <p:nvPr/>
        </p:nvSpPr>
        <p:spPr bwMode="auto">
          <a:xfrm>
            <a:off x="6529757" y="921597"/>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9" name="Oval 9">
            <a:extLst>
              <a:ext uri="{FF2B5EF4-FFF2-40B4-BE49-F238E27FC236}">
                <a16:creationId xmlns:a16="http://schemas.microsoft.com/office/drawing/2014/main" id="{1578181C-903E-6343-B956-596B9D136030}"/>
              </a:ext>
            </a:extLst>
          </p:cNvPr>
          <p:cNvSpPr>
            <a:spLocks noChangeArrowheads="1"/>
          </p:cNvSpPr>
          <p:nvPr/>
        </p:nvSpPr>
        <p:spPr bwMode="auto">
          <a:xfrm>
            <a:off x="6756623"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80" name="Oval 10">
            <a:extLst>
              <a:ext uri="{FF2B5EF4-FFF2-40B4-BE49-F238E27FC236}">
                <a16:creationId xmlns:a16="http://schemas.microsoft.com/office/drawing/2014/main" id="{4998EF25-427C-0C44-B148-D09ECEB43E96}"/>
              </a:ext>
            </a:extLst>
          </p:cNvPr>
          <p:cNvSpPr>
            <a:spLocks noChangeArrowheads="1"/>
          </p:cNvSpPr>
          <p:nvPr/>
        </p:nvSpPr>
        <p:spPr bwMode="auto">
          <a:xfrm>
            <a:off x="9518440" y="921597"/>
            <a:ext cx="1800000" cy="18000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81" name="Oval 9">
            <a:extLst>
              <a:ext uri="{FF2B5EF4-FFF2-40B4-BE49-F238E27FC236}">
                <a16:creationId xmlns:a16="http://schemas.microsoft.com/office/drawing/2014/main" id="{9EC97FD5-936A-3B4A-B6B6-C3C99C1C17E3}"/>
              </a:ext>
            </a:extLst>
          </p:cNvPr>
          <p:cNvSpPr>
            <a:spLocks noChangeArrowheads="1"/>
          </p:cNvSpPr>
          <p:nvPr/>
        </p:nvSpPr>
        <p:spPr bwMode="auto">
          <a:xfrm>
            <a:off x="9745306"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2" name="Content Placeholder 2">
            <a:extLst>
              <a:ext uri="{FF2B5EF4-FFF2-40B4-BE49-F238E27FC236}">
                <a16:creationId xmlns:a16="http://schemas.microsoft.com/office/drawing/2014/main" id="{47D30A7C-BC10-754D-865D-8DC2B74AC049}"/>
              </a:ext>
            </a:extLst>
          </p:cNvPr>
          <p:cNvSpPr txBox="1">
            <a:spLocks/>
          </p:cNvSpPr>
          <p:nvPr/>
        </p:nvSpPr>
        <p:spPr>
          <a:xfrm>
            <a:off x="9046208" y="2773716"/>
            <a:ext cx="2744464" cy="314273"/>
          </a:xfrm>
          <a:prstGeom prst="rect">
            <a:avLst/>
          </a:prstGeom>
          <a:effectLst/>
        </p:spPr>
        <p:txBody>
          <a:bodyPr anchor="ctr">
            <a:noAutofit/>
          </a:bodyPr>
          <a:lstStyle>
            <a:lvl1pPr marL="228600" indent="-228600" algn="l" defTabSz="914400" rtl="0" eaLnBrk="1" latinLnBrk="0" hangingPunct="1">
              <a:lnSpc>
                <a:spcPct val="90000"/>
              </a:lnSpc>
              <a:spcBef>
                <a:spcPts val="925"/>
              </a:spcBef>
              <a:buFont typeface="Arial" panose="020B0604020202020204" pitchFamily="34" charset="0"/>
              <a:buChar char="•"/>
              <a:defRPr sz="2590" kern="1200">
                <a:solidFill>
                  <a:schemeClr val="tx1"/>
                </a:solidFill>
                <a:latin typeface="+mn-lt"/>
                <a:ea typeface="+mn-ea"/>
                <a:cs typeface="+mn-cs"/>
              </a:defRPr>
            </a:lvl1pPr>
            <a:lvl2pPr marL="685800" indent="-228600" algn="l" defTabSz="914400" rtl="0" eaLnBrk="1" latinLnBrk="0" hangingPunct="1">
              <a:lnSpc>
                <a:spcPct val="90000"/>
              </a:lnSpc>
              <a:spcBef>
                <a:spcPts val="462"/>
              </a:spcBef>
              <a:buFont typeface="Arial" panose="020B0604020202020204" pitchFamily="34" charset="0"/>
              <a:buChar char="•"/>
              <a:defRPr sz="2220" kern="1200">
                <a:solidFill>
                  <a:schemeClr val="tx1"/>
                </a:solidFill>
                <a:latin typeface="+mn-lt"/>
                <a:ea typeface="+mn-ea"/>
                <a:cs typeface="+mn-cs"/>
              </a:defRPr>
            </a:lvl2pPr>
            <a:lvl3pPr marL="1143000" indent="-228600" algn="l" defTabSz="914400" rtl="0" eaLnBrk="1" latinLnBrk="0" hangingPunct="1">
              <a:lnSpc>
                <a:spcPct val="90000"/>
              </a:lnSpc>
              <a:spcBef>
                <a:spcPts val="462"/>
              </a:spcBef>
              <a:buFont typeface="Arial" panose="020B0604020202020204" pitchFamily="34" charset="0"/>
              <a:buChar char="•"/>
              <a:defRPr sz="1850" kern="1200">
                <a:solidFill>
                  <a:schemeClr val="tx1"/>
                </a:solidFill>
                <a:latin typeface="+mn-lt"/>
                <a:ea typeface="+mn-ea"/>
                <a:cs typeface="+mn-cs"/>
              </a:defRPr>
            </a:lvl3pPr>
            <a:lvl4pPr marL="1600200" indent="-228600" algn="l" defTabSz="914400" rtl="0" eaLnBrk="1" latinLnBrk="0" hangingPunct="1">
              <a:lnSpc>
                <a:spcPct val="90000"/>
              </a:lnSpc>
              <a:spcBef>
                <a:spcPts val="462"/>
              </a:spcBef>
              <a:buFont typeface="Arial" panose="020B0604020202020204" pitchFamily="34" charset="0"/>
              <a:buChar char="•"/>
              <a:defRPr sz="1665" kern="1200">
                <a:solidFill>
                  <a:schemeClr val="tx1"/>
                </a:solidFill>
                <a:latin typeface="+mn-lt"/>
                <a:ea typeface="+mn-ea"/>
                <a:cs typeface="+mn-cs"/>
              </a:defRPr>
            </a:lvl4pPr>
            <a:lvl5pPr marL="2057400" indent="-228600" algn="l" defTabSz="914400" rtl="0" eaLnBrk="1" latinLnBrk="0" hangingPunct="1">
              <a:lnSpc>
                <a:spcPct val="90000"/>
              </a:lnSpc>
              <a:spcBef>
                <a:spcPts val="462"/>
              </a:spcBef>
              <a:buFont typeface="Arial" panose="020B0604020202020204" pitchFamily="34" charset="0"/>
              <a:buChar char="•"/>
              <a:defRPr sz="1665" kern="1200">
                <a:solidFill>
                  <a:schemeClr val="tx1"/>
                </a:solidFill>
                <a:latin typeface="+mn-lt"/>
                <a:ea typeface="+mn-ea"/>
                <a:cs typeface="+mn-cs"/>
              </a:defRPr>
            </a:lvl5pPr>
            <a:lvl6pPr marL="2514600" indent="-228600" algn="l" defTabSz="914400" rtl="0" eaLnBrk="1" latinLnBrk="0" hangingPunct="1">
              <a:lnSpc>
                <a:spcPct val="90000"/>
              </a:lnSpc>
              <a:spcBef>
                <a:spcPts val="462"/>
              </a:spcBef>
              <a:buFont typeface="Arial" panose="020B0604020202020204" pitchFamily="34" charset="0"/>
              <a:buChar char="•"/>
              <a:defRPr sz="1665" kern="1200">
                <a:solidFill>
                  <a:schemeClr val="tx1"/>
                </a:solidFill>
                <a:latin typeface="+mn-lt"/>
                <a:ea typeface="+mn-ea"/>
                <a:cs typeface="+mn-cs"/>
              </a:defRPr>
            </a:lvl6pPr>
            <a:lvl7pPr marL="2971800" indent="-228600" algn="l" defTabSz="914400" rtl="0" eaLnBrk="1" latinLnBrk="0" hangingPunct="1">
              <a:lnSpc>
                <a:spcPct val="90000"/>
              </a:lnSpc>
              <a:spcBef>
                <a:spcPts val="462"/>
              </a:spcBef>
              <a:buFont typeface="Arial" panose="020B0604020202020204" pitchFamily="34" charset="0"/>
              <a:buChar char="•"/>
              <a:defRPr sz="1665" kern="1200">
                <a:solidFill>
                  <a:schemeClr val="tx1"/>
                </a:solidFill>
                <a:latin typeface="+mn-lt"/>
                <a:ea typeface="+mn-ea"/>
                <a:cs typeface="+mn-cs"/>
              </a:defRPr>
            </a:lvl7pPr>
            <a:lvl8pPr marL="3429000" indent="-228600" algn="l" defTabSz="914400" rtl="0" eaLnBrk="1" latinLnBrk="0" hangingPunct="1">
              <a:lnSpc>
                <a:spcPct val="90000"/>
              </a:lnSpc>
              <a:spcBef>
                <a:spcPts val="462"/>
              </a:spcBef>
              <a:buFont typeface="Arial" panose="020B0604020202020204" pitchFamily="34" charset="0"/>
              <a:buChar char="•"/>
              <a:defRPr sz="1665" kern="1200">
                <a:solidFill>
                  <a:schemeClr val="tx1"/>
                </a:solidFill>
                <a:latin typeface="+mn-lt"/>
                <a:ea typeface="+mn-ea"/>
                <a:cs typeface="+mn-cs"/>
              </a:defRPr>
            </a:lvl8pPr>
            <a:lvl9pPr marL="3886200" indent="-228600" algn="l" defTabSz="914400" rtl="0" eaLnBrk="1" latinLnBrk="0" hangingPunct="1">
              <a:lnSpc>
                <a:spcPct val="90000"/>
              </a:lnSpc>
              <a:spcBef>
                <a:spcPts val="462"/>
              </a:spcBef>
              <a:buFont typeface="Arial" panose="020B0604020202020204" pitchFamily="34" charset="0"/>
              <a:buChar char="•"/>
              <a:defRPr sz="1665"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lvl="0" indent="0" algn="ctr">
              <a:lnSpc>
                <a:spcPct val="100000"/>
              </a:lnSpc>
              <a:buNone/>
            </a:pPr>
            <a:r>
              <a:rPr lang="de-DE" sz="1665" noProof="0" dirty="0">
                <a:solidFill>
                  <a:srgbClr val="000000"/>
                </a:solidFill>
                <a:latin typeface="Tw Cen MT" panose="020B0602020104020603" pitchFamily="34" charset="0"/>
                <a:ea typeface="Tahoma" pitchFamily="2"/>
                <a:cs typeface="Tahoma" pitchFamily="2"/>
              </a:rPr>
              <a:t>2D- und 3D-Gravur</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3" name="Metin kutusu 24">
            <a:extLst>
              <a:ext uri="{FF2B5EF4-FFF2-40B4-BE49-F238E27FC236}">
                <a16:creationId xmlns:a16="http://schemas.microsoft.com/office/drawing/2014/main" id="{CB335D31-7A3E-DE42-A31E-EB670B70E142}"/>
              </a:ext>
            </a:extLst>
          </p:cNvPr>
          <p:cNvSpPr/>
          <p:nvPr/>
        </p:nvSpPr>
        <p:spPr>
          <a:xfrm>
            <a:off x="805873" y="2759769"/>
            <a:ext cx="1916355"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Roboterintegration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4" name="Metin kutusu 24">
            <a:extLst>
              <a:ext uri="{FF2B5EF4-FFF2-40B4-BE49-F238E27FC236}">
                <a16:creationId xmlns:a16="http://schemas.microsoft.com/office/drawing/2014/main" id="{7FF18A51-D31C-1F40-AEE2-155F1FF00AE2}"/>
              </a:ext>
            </a:extLst>
          </p:cNvPr>
          <p:cNvSpPr/>
          <p:nvPr/>
        </p:nvSpPr>
        <p:spPr>
          <a:xfrm>
            <a:off x="3629336" y="2759769"/>
            <a:ext cx="2190404"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Rundschalttisch</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6" name="Metin kutusu 24">
            <a:extLst>
              <a:ext uri="{FF2B5EF4-FFF2-40B4-BE49-F238E27FC236}">
                <a16:creationId xmlns:a16="http://schemas.microsoft.com/office/drawing/2014/main" id="{AED714E0-1C5F-354F-9C0D-FC654AA25573}"/>
              </a:ext>
            </a:extLst>
          </p:cNvPr>
          <p:cNvSpPr/>
          <p:nvPr/>
        </p:nvSpPr>
        <p:spPr>
          <a:xfrm>
            <a:off x="3294843" y="5368572"/>
            <a:ext cx="2805356"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a:pPr lvl="0" algn="ctr"/>
            <a:r>
              <a:rPr lang="en-US" noProof="0" dirty="0">
                <a:latin typeface="Tw Cen MT" panose="020B0602020104020603" pitchFamily="34" charset="0"/>
              </a:rPr>
              <a:t>SAP, MES</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Kommunikation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7" name="Metin kutusu 24">
            <a:extLst>
              <a:ext uri="{FF2B5EF4-FFF2-40B4-BE49-F238E27FC236}">
                <a16:creationId xmlns:a16="http://schemas.microsoft.com/office/drawing/2014/main" id="{2CAC41A9-B995-BA42-97CE-71DAC400BAB9}"/>
              </a:ext>
            </a:extLst>
          </p:cNvPr>
          <p:cNvSpPr/>
          <p:nvPr/>
        </p:nvSpPr>
        <p:spPr>
          <a:xfrm>
            <a:off x="6375117" y="5368572"/>
            <a:ext cx="2177802"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Integration in bestehende Fertigungslinien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8" name="Metin kutusu 24">
            <a:extLst>
              <a:ext uri="{FF2B5EF4-FFF2-40B4-BE49-F238E27FC236}">
                <a16:creationId xmlns:a16="http://schemas.microsoft.com/office/drawing/2014/main" id="{4333D0AB-709E-FB47-AC11-6B11E42988EE}"/>
              </a:ext>
            </a:extLst>
          </p:cNvPr>
          <p:cNvSpPr/>
          <p:nvPr/>
        </p:nvSpPr>
        <p:spPr>
          <a:xfrm>
            <a:off x="9055718" y="5368572"/>
            <a:ext cx="2744464"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Fernzugriff (Ethernet / TCP/IP)</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9" name="Metin kutusu 24">
            <a:extLst>
              <a:ext uri="{FF2B5EF4-FFF2-40B4-BE49-F238E27FC236}">
                <a16:creationId xmlns:a16="http://schemas.microsoft.com/office/drawing/2014/main" id="{81545318-FBE3-8E4B-9CDD-47C45EA850B1}"/>
              </a:ext>
            </a:extLst>
          </p:cNvPr>
          <p:cNvSpPr/>
          <p:nvPr/>
        </p:nvSpPr>
        <p:spPr>
          <a:xfrm>
            <a:off x="6529757" y="2759769"/>
            <a:ext cx="1800000"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Beschriften im Durchlauf</a:t>
            </a:r>
          </a:p>
        </p:txBody>
      </p:sp>
      <p:grpSp>
        <p:nvGrpSpPr>
          <p:cNvPr id="490" name="Grup 489">
            <a:extLst>
              <a:ext uri="{FF2B5EF4-FFF2-40B4-BE49-F238E27FC236}">
                <a16:creationId xmlns:a16="http://schemas.microsoft.com/office/drawing/2014/main" id="{A731A7AA-0121-9340-8E5A-620A235888D0}"/>
              </a:ext>
            </a:extLst>
          </p:cNvPr>
          <p:cNvGrpSpPr/>
          <p:nvPr/>
        </p:nvGrpSpPr>
        <p:grpSpPr>
          <a:xfrm>
            <a:off x="1351693" y="1383114"/>
            <a:ext cx="824714" cy="876966"/>
            <a:chOff x="1302274" y="1626426"/>
            <a:chExt cx="824714" cy="876966"/>
          </a:xfrm>
          <a:effectLst/>
        </p:grpSpPr>
        <p:sp>
          <p:nvSpPr>
            <p:cNvPr id="491" name="Serbest Form 490">
              <a:extLst>
                <a:ext uri="{FF2B5EF4-FFF2-40B4-BE49-F238E27FC236}">
                  <a16:creationId xmlns:a16="http://schemas.microsoft.com/office/drawing/2014/main" id="{0B04DAB1-0241-A84C-9028-A84F04B19D3E}"/>
                </a:ext>
              </a:extLst>
            </p:cNvPr>
            <p:cNvSpPr/>
            <p:nvPr/>
          </p:nvSpPr>
          <p:spPr>
            <a:xfrm>
              <a:off x="1433863" y="2329661"/>
              <a:ext cx="609008" cy="173731"/>
            </a:xfrm>
            <a:custGeom>
              <a:avLst/>
              <a:gdLst>
                <a:gd name="connsiteX0" fmla="*/ 2251 w 609008"/>
                <a:gd name="connsiteY0" fmla="*/ 173731 h 173731"/>
                <a:gd name="connsiteX1" fmla="*/ 606966 w 609008"/>
                <a:gd name="connsiteY1" fmla="*/ 173731 h 173731"/>
                <a:gd name="connsiteX2" fmla="*/ 594642 w 609008"/>
                <a:gd name="connsiteY2" fmla="*/ 96064 h 173731"/>
                <a:gd name="connsiteX3" fmla="*/ 540189 w 609008"/>
                <a:gd name="connsiteY3" fmla="*/ 22409 h 173731"/>
                <a:gd name="connsiteX4" fmla="*/ 512963 w 609008"/>
                <a:gd name="connsiteY4" fmla="*/ 628 h 173731"/>
                <a:gd name="connsiteX5" fmla="*/ 450198 w 609008"/>
                <a:gd name="connsiteY5" fmla="*/ 36166 h 173731"/>
                <a:gd name="connsiteX6" fmla="*/ 297730 w 609008"/>
                <a:gd name="connsiteY6" fmla="*/ 109821 h 173731"/>
                <a:gd name="connsiteX7" fmla="*/ 169622 w 609008"/>
                <a:gd name="connsiteY7" fmla="*/ 41611 h 173731"/>
                <a:gd name="connsiteX8" fmla="*/ 98547 w 609008"/>
                <a:gd name="connsiteY8" fmla="*/ 3494 h 173731"/>
                <a:gd name="connsiteX9" fmla="*/ 52118 w 609008"/>
                <a:gd name="connsiteY9" fmla="*/ 55368 h 173731"/>
                <a:gd name="connsiteX10" fmla="*/ 14001 w 609008"/>
                <a:gd name="connsiteY10" fmla="*/ 101796 h 173731"/>
                <a:gd name="connsiteX11" fmla="*/ 2251 w 609008"/>
                <a:gd name="connsiteY11" fmla="*/ 173731 h 17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008" h="173731">
                  <a:moveTo>
                    <a:pt x="2251" y="173731"/>
                  </a:moveTo>
                  <a:lnTo>
                    <a:pt x="606966" y="173731"/>
                  </a:lnTo>
                  <a:cubicBezTo>
                    <a:pt x="606966" y="173731"/>
                    <a:pt x="616423" y="123291"/>
                    <a:pt x="594642" y="96064"/>
                  </a:cubicBezTo>
                  <a:cubicBezTo>
                    <a:pt x="572861" y="68838"/>
                    <a:pt x="545921" y="33300"/>
                    <a:pt x="540189" y="22409"/>
                  </a:cubicBezTo>
                  <a:cubicBezTo>
                    <a:pt x="534457" y="11519"/>
                    <a:pt x="518408" y="628"/>
                    <a:pt x="512963" y="628"/>
                  </a:cubicBezTo>
                  <a:cubicBezTo>
                    <a:pt x="507517" y="628"/>
                    <a:pt x="474846" y="-7683"/>
                    <a:pt x="450198" y="36166"/>
                  </a:cubicBezTo>
                  <a:cubicBezTo>
                    <a:pt x="425551" y="80015"/>
                    <a:pt x="352183" y="115266"/>
                    <a:pt x="297730" y="109821"/>
                  </a:cubicBezTo>
                  <a:cubicBezTo>
                    <a:pt x="243277" y="104375"/>
                    <a:pt x="191403" y="77149"/>
                    <a:pt x="169622" y="41611"/>
                  </a:cubicBezTo>
                  <a:cubicBezTo>
                    <a:pt x="147841" y="6073"/>
                    <a:pt x="123194" y="-4817"/>
                    <a:pt x="98547" y="3494"/>
                  </a:cubicBezTo>
                  <a:cubicBezTo>
                    <a:pt x="73899" y="11805"/>
                    <a:pt x="56704" y="51069"/>
                    <a:pt x="52118" y="55368"/>
                  </a:cubicBezTo>
                  <a:cubicBezTo>
                    <a:pt x="49539" y="58234"/>
                    <a:pt x="22312" y="90905"/>
                    <a:pt x="14001" y="101796"/>
                  </a:cubicBezTo>
                  <a:cubicBezTo>
                    <a:pt x="5690" y="112687"/>
                    <a:pt x="-4628" y="155962"/>
                    <a:pt x="2251" y="173731"/>
                  </a:cubicBezTo>
                  <a:close/>
                </a:path>
              </a:pathLst>
            </a:custGeom>
            <a:solidFill>
              <a:srgbClr val="000000"/>
            </a:solidFill>
            <a:ln w="2858" cap="flat">
              <a:noFill/>
              <a:prstDash val="solid"/>
              <a:miter/>
            </a:ln>
          </p:spPr>
          <p:txBody>
            <a:bodyPr rtlCol="0" anchor="ctr"/>
            <a:lstStyle/>
            <a:p>
              <a:endParaRPr lang="en-US" noProof="0" dirty="0"/>
            </a:p>
          </p:txBody>
        </p:sp>
        <p:sp>
          <p:nvSpPr>
            <p:cNvPr id="492" name="Serbest Form 491">
              <a:extLst>
                <a:ext uri="{FF2B5EF4-FFF2-40B4-BE49-F238E27FC236}">
                  <a16:creationId xmlns:a16="http://schemas.microsoft.com/office/drawing/2014/main" id="{FA49DD49-02A8-B141-953C-92C23CEF06A7}"/>
                </a:ext>
              </a:extLst>
            </p:cNvPr>
            <p:cNvSpPr/>
            <p:nvPr/>
          </p:nvSpPr>
          <p:spPr>
            <a:xfrm>
              <a:off x="1377362" y="1626426"/>
              <a:ext cx="664899" cy="616738"/>
            </a:xfrm>
            <a:custGeom>
              <a:avLst/>
              <a:gdLst>
                <a:gd name="connsiteX0" fmla="*/ 190872 w 664899"/>
                <a:gd name="connsiteY0" fmla="*/ 616738 h 616738"/>
                <a:gd name="connsiteX1" fmla="*/ 297199 w 664899"/>
                <a:gd name="connsiteY1" fmla="*/ 475160 h 616738"/>
                <a:gd name="connsiteX2" fmla="*/ 111772 w 664899"/>
                <a:gd name="connsiteY2" fmla="*/ 352498 h 616738"/>
                <a:gd name="connsiteX3" fmla="*/ 237014 w 664899"/>
                <a:gd name="connsiteY3" fmla="*/ 238146 h 616738"/>
                <a:gd name="connsiteX4" fmla="*/ 362256 w 664899"/>
                <a:gd name="connsiteY4" fmla="*/ 186273 h 616738"/>
                <a:gd name="connsiteX5" fmla="*/ 397794 w 664899"/>
                <a:gd name="connsiteY5" fmla="*/ 183693 h 616738"/>
                <a:gd name="connsiteX6" fmla="*/ 406105 w 664899"/>
                <a:gd name="connsiteY6" fmla="*/ 145576 h 616738"/>
                <a:gd name="connsiteX7" fmla="*/ 460271 w 664899"/>
                <a:gd name="connsiteY7" fmla="*/ 145576 h 616738"/>
                <a:gd name="connsiteX8" fmla="*/ 479760 w 664899"/>
                <a:gd name="connsiteY8" fmla="*/ 153888 h 616738"/>
                <a:gd name="connsiteX9" fmla="*/ 487784 w 664899"/>
                <a:gd name="connsiteY9" fmla="*/ 167357 h 616738"/>
                <a:gd name="connsiteX10" fmla="*/ 542237 w 664899"/>
                <a:gd name="connsiteY10" fmla="*/ 213786 h 616738"/>
                <a:gd name="connsiteX11" fmla="*/ 629362 w 664899"/>
                <a:gd name="connsiteY11" fmla="*/ 208341 h 616738"/>
                <a:gd name="connsiteX12" fmla="*/ 662034 w 664899"/>
                <a:gd name="connsiteY12" fmla="*/ 161912 h 616738"/>
                <a:gd name="connsiteX13" fmla="*/ 626496 w 664899"/>
                <a:gd name="connsiteY13" fmla="*/ 142997 h 616738"/>
                <a:gd name="connsiteX14" fmla="*/ 572043 w 664899"/>
                <a:gd name="connsiteY14" fmla="*/ 170223 h 616738"/>
                <a:gd name="connsiteX15" fmla="*/ 512145 w 664899"/>
                <a:gd name="connsiteY15" fmla="*/ 112904 h 616738"/>
                <a:gd name="connsiteX16" fmla="*/ 523035 w 664899"/>
                <a:gd name="connsiteY16" fmla="*/ 77367 h 616738"/>
                <a:gd name="connsiteX17" fmla="*/ 561153 w 664899"/>
                <a:gd name="connsiteY17" fmla="*/ 50140 h 616738"/>
                <a:gd name="connsiteX18" fmla="*/ 613026 w 664899"/>
                <a:gd name="connsiteY18" fmla="*/ 55585 h 616738"/>
                <a:gd name="connsiteX19" fmla="*/ 626783 w 664899"/>
                <a:gd name="connsiteY19" fmla="*/ 77367 h 616738"/>
                <a:gd name="connsiteX20" fmla="*/ 664900 w 664899"/>
                <a:gd name="connsiteY20" fmla="*/ 55585 h 616738"/>
                <a:gd name="connsiteX21" fmla="*/ 618472 w 664899"/>
                <a:gd name="connsiteY21" fmla="*/ 3712 h 616738"/>
                <a:gd name="connsiteX22" fmla="*/ 509566 w 664899"/>
                <a:gd name="connsiteY22" fmla="*/ 20048 h 616738"/>
                <a:gd name="connsiteX23" fmla="*/ 463137 w 664899"/>
                <a:gd name="connsiteY23" fmla="*/ 69055 h 616738"/>
                <a:gd name="connsiteX24" fmla="*/ 405818 w 664899"/>
                <a:gd name="connsiteY24" fmla="*/ 69055 h 616738"/>
                <a:gd name="connsiteX25" fmla="*/ 402952 w 664899"/>
                <a:gd name="connsiteY25" fmla="*/ 36384 h 616738"/>
                <a:gd name="connsiteX26" fmla="*/ 400373 w 664899"/>
                <a:gd name="connsiteY26" fmla="*/ 33518 h 616738"/>
                <a:gd name="connsiteX27" fmla="*/ 400086 w 664899"/>
                <a:gd name="connsiteY27" fmla="*/ 33518 h 616738"/>
                <a:gd name="connsiteX28" fmla="*/ 225837 w 664899"/>
                <a:gd name="connsiteY28" fmla="*/ 44408 h 616738"/>
                <a:gd name="connsiteX29" fmla="*/ 195744 w 664899"/>
                <a:gd name="connsiteY29" fmla="*/ 101727 h 616738"/>
                <a:gd name="connsiteX30" fmla="*/ 160780 w 664899"/>
                <a:gd name="connsiteY30" fmla="*/ 140131 h 616738"/>
                <a:gd name="connsiteX31" fmla="*/ 0 w 664899"/>
                <a:gd name="connsiteY31" fmla="*/ 246458 h 616738"/>
                <a:gd name="connsiteX32" fmla="*/ 92570 w 664899"/>
                <a:gd name="connsiteY32" fmla="*/ 344473 h 616738"/>
                <a:gd name="connsiteX33" fmla="*/ 10891 w 664899"/>
                <a:gd name="connsiteY33" fmla="*/ 450800 h 616738"/>
                <a:gd name="connsiteX34" fmla="*/ 190872 w 664899"/>
                <a:gd name="connsiteY34" fmla="*/ 616738 h 61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64899" h="616738">
                  <a:moveTo>
                    <a:pt x="190872" y="616738"/>
                  </a:moveTo>
                  <a:cubicBezTo>
                    <a:pt x="190872" y="616738"/>
                    <a:pt x="201763" y="529613"/>
                    <a:pt x="297199" y="475160"/>
                  </a:cubicBezTo>
                  <a:lnTo>
                    <a:pt x="111772" y="352498"/>
                  </a:lnTo>
                  <a:cubicBezTo>
                    <a:pt x="111772" y="352498"/>
                    <a:pt x="209787" y="265373"/>
                    <a:pt x="237014" y="238146"/>
                  </a:cubicBezTo>
                  <a:cubicBezTo>
                    <a:pt x="264240" y="210920"/>
                    <a:pt x="291467" y="180827"/>
                    <a:pt x="362256" y="186273"/>
                  </a:cubicBezTo>
                  <a:cubicBezTo>
                    <a:pt x="392348" y="186273"/>
                    <a:pt x="394928" y="189139"/>
                    <a:pt x="397794" y="183693"/>
                  </a:cubicBezTo>
                  <a:cubicBezTo>
                    <a:pt x="400660" y="178248"/>
                    <a:pt x="406105" y="145576"/>
                    <a:pt x="406105" y="145576"/>
                  </a:cubicBezTo>
                  <a:lnTo>
                    <a:pt x="460271" y="145576"/>
                  </a:lnTo>
                  <a:cubicBezTo>
                    <a:pt x="467723" y="145576"/>
                    <a:pt x="474601" y="148442"/>
                    <a:pt x="479760" y="153888"/>
                  </a:cubicBezTo>
                  <a:cubicBezTo>
                    <a:pt x="482912" y="157327"/>
                    <a:pt x="484632" y="162199"/>
                    <a:pt x="487784" y="167357"/>
                  </a:cubicBezTo>
                  <a:cubicBezTo>
                    <a:pt x="497242" y="182834"/>
                    <a:pt x="520456" y="208341"/>
                    <a:pt x="542237" y="213786"/>
                  </a:cubicBezTo>
                  <a:cubicBezTo>
                    <a:pt x="563445" y="219231"/>
                    <a:pt x="607581" y="216652"/>
                    <a:pt x="629362" y="208341"/>
                  </a:cubicBezTo>
                  <a:cubicBezTo>
                    <a:pt x="651143" y="200029"/>
                    <a:pt x="662034" y="161912"/>
                    <a:pt x="662034" y="161912"/>
                  </a:cubicBezTo>
                  <a:lnTo>
                    <a:pt x="626496" y="142997"/>
                  </a:lnTo>
                  <a:cubicBezTo>
                    <a:pt x="626496" y="142997"/>
                    <a:pt x="612740" y="172803"/>
                    <a:pt x="572043" y="170223"/>
                  </a:cubicBezTo>
                  <a:cubicBezTo>
                    <a:pt x="531347" y="167644"/>
                    <a:pt x="512145" y="126661"/>
                    <a:pt x="512145" y="112904"/>
                  </a:cubicBezTo>
                  <a:cubicBezTo>
                    <a:pt x="512432" y="100294"/>
                    <a:pt x="516157" y="87971"/>
                    <a:pt x="523035" y="77367"/>
                  </a:cubicBezTo>
                  <a:cubicBezTo>
                    <a:pt x="528481" y="69342"/>
                    <a:pt x="539371" y="52720"/>
                    <a:pt x="561153" y="50140"/>
                  </a:cubicBezTo>
                  <a:cubicBezTo>
                    <a:pt x="582934" y="47561"/>
                    <a:pt x="608727" y="46128"/>
                    <a:pt x="613026" y="55585"/>
                  </a:cubicBezTo>
                  <a:cubicBezTo>
                    <a:pt x="616752" y="63324"/>
                    <a:pt x="621338" y="70775"/>
                    <a:pt x="626783" y="77367"/>
                  </a:cubicBezTo>
                  <a:lnTo>
                    <a:pt x="664900" y="55585"/>
                  </a:lnTo>
                  <a:cubicBezTo>
                    <a:pt x="664900" y="55585"/>
                    <a:pt x="644552" y="8011"/>
                    <a:pt x="618472" y="3712"/>
                  </a:cubicBezTo>
                  <a:cubicBezTo>
                    <a:pt x="594111" y="-14"/>
                    <a:pt x="528481" y="-7179"/>
                    <a:pt x="509566" y="20048"/>
                  </a:cubicBezTo>
                  <a:cubicBezTo>
                    <a:pt x="490650" y="47274"/>
                    <a:pt x="490650" y="69055"/>
                    <a:pt x="463137" y="69055"/>
                  </a:cubicBezTo>
                  <a:lnTo>
                    <a:pt x="405818" y="69055"/>
                  </a:lnTo>
                  <a:lnTo>
                    <a:pt x="402952" y="36384"/>
                  </a:lnTo>
                  <a:cubicBezTo>
                    <a:pt x="402952" y="34951"/>
                    <a:pt x="402093" y="33518"/>
                    <a:pt x="400373" y="33518"/>
                  </a:cubicBezTo>
                  <a:cubicBezTo>
                    <a:pt x="400373" y="33518"/>
                    <a:pt x="400086" y="33518"/>
                    <a:pt x="400086" y="33518"/>
                  </a:cubicBezTo>
                  <a:cubicBezTo>
                    <a:pt x="397220" y="33518"/>
                    <a:pt x="242173" y="28072"/>
                    <a:pt x="225837" y="44408"/>
                  </a:cubicBezTo>
                  <a:cubicBezTo>
                    <a:pt x="209501" y="60744"/>
                    <a:pt x="195744" y="87971"/>
                    <a:pt x="195744" y="101727"/>
                  </a:cubicBezTo>
                  <a:cubicBezTo>
                    <a:pt x="195744" y="115484"/>
                    <a:pt x="171384" y="134686"/>
                    <a:pt x="160780" y="140131"/>
                  </a:cubicBezTo>
                  <a:cubicBezTo>
                    <a:pt x="150176" y="145576"/>
                    <a:pt x="0" y="246458"/>
                    <a:pt x="0" y="246458"/>
                  </a:cubicBezTo>
                  <a:cubicBezTo>
                    <a:pt x="0" y="246458"/>
                    <a:pt x="92570" y="265659"/>
                    <a:pt x="92570" y="344473"/>
                  </a:cubicBezTo>
                  <a:cubicBezTo>
                    <a:pt x="92570" y="423287"/>
                    <a:pt x="10891" y="450800"/>
                    <a:pt x="10891" y="450800"/>
                  </a:cubicBezTo>
                  <a:lnTo>
                    <a:pt x="190872" y="616738"/>
                  </a:lnTo>
                  <a:close/>
                </a:path>
              </a:pathLst>
            </a:custGeom>
            <a:solidFill>
              <a:srgbClr val="000000"/>
            </a:solidFill>
            <a:ln w="2858" cap="flat">
              <a:noFill/>
              <a:prstDash val="solid"/>
              <a:miter/>
            </a:ln>
          </p:spPr>
          <p:txBody>
            <a:bodyPr rtlCol="0" anchor="ctr"/>
            <a:lstStyle/>
            <a:p>
              <a:endParaRPr lang="en-US" noProof="0" dirty="0"/>
            </a:p>
          </p:txBody>
        </p:sp>
        <p:sp>
          <p:nvSpPr>
            <p:cNvPr id="493" name="Serbest Form 492">
              <a:extLst>
                <a:ext uri="{FF2B5EF4-FFF2-40B4-BE49-F238E27FC236}">
                  <a16:creationId xmlns:a16="http://schemas.microsoft.com/office/drawing/2014/main" id="{804E6A98-4371-FD41-9420-18E23DAF3A64}"/>
                </a:ext>
              </a:extLst>
            </p:cNvPr>
            <p:cNvSpPr/>
            <p:nvPr/>
          </p:nvSpPr>
          <p:spPr>
            <a:xfrm>
              <a:off x="1596893" y="2119356"/>
              <a:ext cx="288887" cy="288600"/>
            </a:xfrm>
            <a:custGeom>
              <a:avLst/>
              <a:gdLst>
                <a:gd name="connsiteX0" fmla="*/ 144444 w 288887"/>
                <a:gd name="connsiteY0" fmla="*/ 288601 h 288600"/>
                <a:gd name="connsiteX1" fmla="*/ 0 w 288887"/>
                <a:gd name="connsiteY1" fmla="*/ 144157 h 288600"/>
                <a:gd name="connsiteX2" fmla="*/ 144444 w 288887"/>
                <a:gd name="connsiteY2" fmla="*/ 0 h 288600"/>
                <a:gd name="connsiteX3" fmla="*/ 288888 w 288887"/>
                <a:gd name="connsiteY3" fmla="*/ 144444 h 288600"/>
                <a:gd name="connsiteX4" fmla="*/ 144444 w 288887"/>
                <a:gd name="connsiteY4" fmla="*/ 288601 h 288600"/>
                <a:gd name="connsiteX5" fmla="*/ 144444 w 288887"/>
                <a:gd name="connsiteY5" fmla="*/ 65344 h 288600"/>
                <a:gd name="connsiteX6" fmla="*/ 65344 w 288887"/>
                <a:gd name="connsiteY6" fmla="*/ 144444 h 288600"/>
                <a:gd name="connsiteX7" fmla="*/ 144444 w 288887"/>
                <a:gd name="connsiteY7" fmla="*/ 223544 h 288600"/>
                <a:gd name="connsiteX8" fmla="*/ 223544 w 288887"/>
                <a:gd name="connsiteY8" fmla="*/ 144444 h 288600"/>
                <a:gd name="connsiteX9" fmla="*/ 144444 w 288887"/>
                <a:gd name="connsiteY9" fmla="*/ 65344 h 28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887" h="288600">
                  <a:moveTo>
                    <a:pt x="144444" y="288601"/>
                  </a:moveTo>
                  <a:cubicBezTo>
                    <a:pt x="64770" y="288601"/>
                    <a:pt x="0" y="223831"/>
                    <a:pt x="0" y="144157"/>
                  </a:cubicBezTo>
                  <a:cubicBezTo>
                    <a:pt x="0" y="64484"/>
                    <a:pt x="64770" y="0"/>
                    <a:pt x="144444" y="0"/>
                  </a:cubicBezTo>
                  <a:cubicBezTo>
                    <a:pt x="224117" y="0"/>
                    <a:pt x="288888" y="64770"/>
                    <a:pt x="288888" y="144444"/>
                  </a:cubicBezTo>
                  <a:cubicBezTo>
                    <a:pt x="288888" y="224117"/>
                    <a:pt x="224117" y="288601"/>
                    <a:pt x="144444" y="288601"/>
                  </a:cubicBezTo>
                  <a:close/>
                  <a:moveTo>
                    <a:pt x="144444" y="65344"/>
                  </a:moveTo>
                  <a:cubicBezTo>
                    <a:pt x="100881" y="65344"/>
                    <a:pt x="65344" y="100881"/>
                    <a:pt x="65344" y="144444"/>
                  </a:cubicBezTo>
                  <a:cubicBezTo>
                    <a:pt x="65344" y="188006"/>
                    <a:pt x="100881" y="223544"/>
                    <a:pt x="144444" y="223544"/>
                  </a:cubicBezTo>
                  <a:cubicBezTo>
                    <a:pt x="188006" y="223544"/>
                    <a:pt x="223544" y="188006"/>
                    <a:pt x="223544" y="144444"/>
                  </a:cubicBezTo>
                  <a:cubicBezTo>
                    <a:pt x="223544" y="100881"/>
                    <a:pt x="188006" y="65344"/>
                    <a:pt x="144444" y="65344"/>
                  </a:cubicBezTo>
                  <a:close/>
                </a:path>
              </a:pathLst>
            </a:custGeom>
            <a:solidFill>
              <a:srgbClr val="000000"/>
            </a:solidFill>
            <a:ln w="2858" cap="flat">
              <a:noFill/>
              <a:prstDash val="solid"/>
              <a:miter/>
            </a:ln>
          </p:spPr>
          <p:txBody>
            <a:bodyPr rtlCol="0" anchor="ctr"/>
            <a:lstStyle/>
            <a:p>
              <a:endParaRPr lang="en-US" noProof="0" dirty="0"/>
            </a:p>
          </p:txBody>
        </p:sp>
        <p:sp>
          <p:nvSpPr>
            <p:cNvPr id="494" name="Serbest Form 493">
              <a:extLst>
                <a:ext uri="{FF2B5EF4-FFF2-40B4-BE49-F238E27FC236}">
                  <a16:creationId xmlns:a16="http://schemas.microsoft.com/office/drawing/2014/main" id="{B6CDC47C-583D-8749-AFD8-D5B634B27FE4}"/>
                </a:ext>
              </a:extLst>
            </p:cNvPr>
            <p:cNvSpPr/>
            <p:nvPr/>
          </p:nvSpPr>
          <p:spPr>
            <a:xfrm>
              <a:off x="1708665" y="2230841"/>
              <a:ext cx="65343" cy="65343"/>
            </a:xfrm>
            <a:custGeom>
              <a:avLst/>
              <a:gdLst>
                <a:gd name="connsiteX0" fmla="*/ 65344 w 65343"/>
                <a:gd name="connsiteY0" fmla="*/ 32672 h 65343"/>
                <a:gd name="connsiteX1" fmla="*/ 32672 w 65343"/>
                <a:gd name="connsiteY1" fmla="*/ 65344 h 65343"/>
                <a:gd name="connsiteX2" fmla="*/ 0 w 65343"/>
                <a:gd name="connsiteY2" fmla="*/ 32672 h 65343"/>
                <a:gd name="connsiteX3" fmla="*/ 32672 w 65343"/>
                <a:gd name="connsiteY3" fmla="*/ 0 h 65343"/>
                <a:gd name="connsiteX4" fmla="*/ 65344 w 65343"/>
                <a:gd name="connsiteY4" fmla="*/ 32672 h 6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5343">
                  <a:moveTo>
                    <a:pt x="65344" y="32672"/>
                  </a:moveTo>
                  <a:cubicBezTo>
                    <a:pt x="65344" y="50716"/>
                    <a:pt x="50716" y="65344"/>
                    <a:pt x="32672" y="65344"/>
                  </a:cubicBezTo>
                  <a:cubicBezTo>
                    <a:pt x="14628" y="65344"/>
                    <a:pt x="0" y="50716"/>
                    <a:pt x="0" y="32672"/>
                  </a:cubicBezTo>
                  <a:cubicBezTo>
                    <a:pt x="0" y="14628"/>
                    <a:pt x="14628" y="0"/>
                    <a:pt x="32672" y="0"/>
                  </a:cubicBezTo>
                  <a:cubicBezTo>
                    <a:pt x="50716" y="0"/>
                    <a:pt x="65344" y="14628"/>
                    <a:pt x="65344" y="32672"/>
                  </a:cubicBezTo>
                  <a:close/>
                </a:path>
              </a:pathLst>
            </a:custGeom>
            <a:solidFill>
              <a:srgbClr val="000000"/>
            </a:solidFill>
            <a:ln w="2858" cap="flat">
              <a:noFill/>
              <a:prstDash val="solid"/>
              <a:miter/>
            </a:ln>
          </p:spPr>
          <p:txBody>
            <a:bodyPr rtlCol="0" anchor="ctr"/>
            <a:lstStyle/>
            <a:p>
              <a:endParaRPr lang="en-US" noProof="0" dirty="0"/>
            </a:p>
          </p:txBody>
        </p:sp>
        <p:sp>
          <p:nvSpPr>
            <p:cNvPr id="495" name="Serbest Form 494">
              <a:extLst>
                <a:ext uri="{FF2B5EF4-FFF2-40B4-BE49-F238E27FC236}">
                  <a16:creationId xmlns:a16="http://schemas.microsoft.com/office/drawing/2014/main" id="{E36D2EBE-4D3D-1C4D-B2B6-14564D1CAAB2}"/>
                </a:ext>
              </a:extLst>
            </p:cNvPr>
            <p:cNvSpPr/>
            <p:nvPr/>
          </p:nvSpPr>
          <p:spPr>
            <a:xfrm>
              <a:off x="1302274" y="1903550"/>
              <a:ext cx="138711" cy="138711"/>
            </a:xfrm>
            <a:custGeom>
              <a:avLst/>
              <a:gdLst>
                <a:gd name="connsiteX0" fmla="*/ 69356 w 138711"/>
                <a:gd name="connsiteY0" fmla="*/ 138712 h 138711"/>
                <a:gd name="connsiteX1" fmla="*/ 0 w 138711"/>
                <a:gd name="connsiteY1" fmla="*/ 69356 h 138711"/>
                <a:gd name="connsiteX2" fmla="*/ 69356 w 138711"/>
                <a:gd name="connsiteY2" fmla="*/ 0 h 138711"/>
                <a:gd name="connsiteX3" fmla="*/ 138712 w 138711"/>
                <a:gd name="connsiteY3" fmla="*/ 69356 h 138711"/>
                <a:gd name="connsiteX4" fmla="*/ 69356 w 138711"/>
                <a:gd name="connsiteY4" fmla="*/ 138712 h 138711"/>
                <a:gd name="connsiteX5" fmla="*/ 69356 w 138711"/>
                <a:gd name="connsiteY5" fmla="*/ 28946 h 138711"/>
                <a:gd name="connsiteX6" fmla="*/ 28659 w 138711"/>
                <a:gd name="connsiteY6" fmla="*/ 69643 h 138711"/>
                <a:gd name="connsiteX7" fmla="*/ 69356 w 138711"/>
                <a:gd name="connsiteY7" fmla="*/ 110339 h 138711"/>
                <a:gd name="connsiteX8" fmla="*/ 110052 w 138711"/>
                <a:gd name="connsiteY8" fmla="*/ 69643 h 138711"/>
                <a:gd name="connsiteX9" fmla="*/ 69356 w 138711"/>
                <a:gd name="connsiteY9" fmla="*/ 28946 h 13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1" h="138711">
                  <a:moveTo>
                    <a:pt x="69356" y="138712"/>
                  </a:moveTo>
                  <a:cubicBezTo>
                    <a:pt x="31239" y="138712"/>
                    <a:pt x="0" y="107760"/>
                    <a:pt x="0" y="69356"/>
                  </a:cubicBezTo>
                  <a:cubicBezTo>
                    <a:pt x="0" y="30952"/>
                    <a:pt x="30952" y="0"/>
                    <a:pt x="69356" y="0"/>
                  </a:cubicBezTo>
                  <a:cubicBezTo>
                    <a:pt x="107760" y="0"/>
                    <a:pt x="138712" y="30952"/>
                    <a:pt x="138712" y="69356"/>
                  </a:cubicBezTo>
                  <a:cubicBezTo>
                    <a:pt x="138712" y="107760"/>
                    <a:pt x="107473" y="138712"/>
                    <a:pt x="69356" y="138712"/>
                  </a:cubicBezTo>
                  <a:close/>
                  <a:moveTo>
                    <a:pt x="69356" y="28946"/>
                  </a:moveTo>
                  <a:cubicBezTo>
                    <a:pt x="47002" y="28946"/>
                    <a:pt x="28659" y="47288"/>
                    <a:pt x="28659" y="69643"/>
                  </a:cubicBezTo>
                  <a:cubicBezTo>
                    <a:pt x="28659" y="91997"/>
                    <a:pt x="47002" y="110339"/>
                    <a:pt x="69356" y="110339"/>
                  </a:cubicBezTo>
                  <a:cubicBezTo>
                    <a:pt x="91710" y="110339"/>
                    <a:pt x="110052" y="91997"/>
                    <a:pt x="110052" y="69643"/>
                  </a:cubicBezTo>
                  <a:cubicBezTo>
                    <a:pt x="110052" y="47002"/>
                    <a:pt x="91710" y="28946"/>
                    <a:pt x="69356" y="28946"/>
                  </a:cubicBezTo>
                  <a:close/>
                </a:path>
              </a:pathLst>
            </a:custGeom>
            <a:solidFill>
              <a:srgbClr val="000000"/>
            </a:solidFill>
            <a:ln w="2858" cap="flat">
              <a:noFill/>
              <a:prstDash val="solid"/>
              <a:miter/>
            </a:ln>
          </p:spPr>
          <p:txBody>
            <a:bodyPr rtlCol="0" anchor="ctr"/>
            <a:lstStyle/>
            <a:p>
              <a:endParaRPr lang="en-US" noProof="0" dirty="0"/>
            </a:p>
          </p:txBody>
        </p:sp>
        <p:sp>
          <p:nvSpPr>
            <p:cNvPr id="496" name="Serbest Form 495">
              <a:extLst>
                <a:ext uri="{FF2B5EF4-FFF2-40B4-BE49-F238E27FC236}">
                  <a16:creationId xmlns:a16="http://schemas.microsoft.com/office/drawing/2014/main" id="{F447D65E-6E01-CE42-9964-839A9C5B0286}"/>
                </a:ext>
              </a:extLst>
            </p:cNvPr>
            <p:cNvSpPr/>
            <p:nvPr/>
          </p:nvSpPr>
          <p:spPr>
            <a:xfrm>
              <a:off x="1764551" y="1915013"/>
              <a:ext cx="147023" cy="183707"/>
            </a:xfrm>
            <a:custGeom>
              <a:avLst/>
              <a:gdLst>
                <a:gd name="connsiteX0" fmla="*/ 102028 w 147023"/>
                <a:gd name="connsiteY0" fmla="*/ 114351 h 183707"/>
                <a:gd name="connsiteX1" fmla="*/ 58465 w 147023"/>
                <a:gd name="connsiteY1" fmla="*/ 114351 h 183707"/>
                <a:gd name="connsiteX2" fmla="*/ 99162 w 147023"/>
                <a:gd name="connsiteY2" fmla="*/ 0 h 183707"/>
                <a:gd name="connsiteX3" fmla="*/ 57032 w 147023"/>
                <a:gd name="connsiteY3" fmla="*/ 0 h 183707"/>
                <a:gd name="connsiteX4" fmla="*/ 0 w 147023"/>
                <a:gd name="connsiteY4" fmla="*/ 145590 h 183707"/>
                <a:gd name="connsiteX5" fmla="*/ 100595 w 147023"/>
                <a:gd name="connsiteY5" fmla="*/ 148456 h 183707"/>
                <a:gd name="connsiteX6" fmla="*/ 106040 w 147023"/>
                <a:gd name="connsiteY6" fmla="*/ 183707 h 183707"/>
                <a:gd name="connsiteX7" fmla="*/ 147023 w 147023"/>
                <a:gd name="connsiteY7" fmla="*/ 183707 h 183707"/>
                <a:gd name="connsiteX8" fmla="*/ 147023 w 147023"/>
                <a:gd name="connsiteY8" fmla="*/ 36684 h 183707"/>
                <a:gd name="connsiteX9" fmla="*/ 114351 w 147023"/>
                <a:gd name="connsiteY9" fmla="*/ 36684 h 18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23" h="183707">
                  <a:moveTo>
                    <a:pt x="102028" y="114351"/>
                  </a:moveTo>
                  <a:lnTo>
                    <a:pt x="58465" y="114351"/>
                  </a:lnTo>
                  <a:lnTo>
                    <a:pt x="99162" y="0"/>
                  </a:lnTo>
                  <a:lnTo>
                    <a:pt x="57032" y="0"/>
                  </a:lnTo>
                  <a:lnTo>
                    <a:pt x="0" y="145590"/>
                  </a:lnTo>
                  <a:lnTo>
                    <a:pt x="100595" y="148456"/>
                  </a:lnTo>
                  <a:lnTo>
                    <a:pt x="106040" y="183707"/>
                  </a:lnTo>
                  <a:lnTo>
                    <a:pt x="147023" y="183707"/>
                  </a:lnTo>
                  <a:lnTo>
                    <a:pt x="147023" y="36684"/>
                  </a:lnTo>
                  <a:lnTo>
                    <a:pt x="114351" y="36684"/>
                  </a:lnTo>
                  <a:close/>
                </a:path>
              </a:pathLst>
            </a:custGeom>
            <a:solidFill>
              <a:srgbClr val="000000"/>
            </a:solidFill>
            <a:ln w="2858" cap="flat">
              <a:noFill/>
              <a:prstDash val="solid"/>
              <a:miter/>
            </a:ln>
          </p:spPr>
          <p:txBody>
            <a:bodyPr rtlCol="0" anchor="ctr"/>
            <a:lstStyle/>
            <a:p>
              <a:endParaRPr lang="en-US" noProof="0" dirty="0"/>
            </a:p>
          </p:txBody>
        </p:sp>
        <p:sp>
          <p:nvSpPr>
            <p:cNvPr id="497" name="Serbest Form 496">
              <a:extLst>
                <a:ext uri="{FF2B5EF4-FFF2-40B4-BE49-F238E27FC236}">
                  <a16:creationId xmlns:a16="http://schemas.microsoft.com/office/drawing/2014/main" id="{E3DACA22-F6E3-C149-80F0-CD0B1380EB30}"/>
                </a:ext>
              </a:extLst>
            </p:cNvPr>
            <p:cNvSpPr/>
            <p:nvPr/>
          </p:nvSpPr>
          <p:spPr>
            <a:xfrm>
              <a:off x="1939947" y="2053725"/>
              <a:ext cx="49294" cy="49294"/>
            </a:xfrm>
            <a:custGeom>
              <a:avLst/>
              <a:gdLst>
                <a:gd name="connsiteX0" fmla="*/ 49294 w 49294"/>
                <a:gd name="connsiteY0" fmla="*/ 24647 h 49294"/>
                <a:gd name="connsiteX1" fmla="*/ 24647 w 49294"/>
                <a:gd name="connsiteY1" fmla="*/ 49294 h 49294"/>
                <a:gd name="connsiteX2" fmla="*/ 0 w 49294"/>
                <a:gd name="connsiteY2" fmla="*/ 24647 h 49294"/>
                <a:gd name="connsiteX3" fmla="*/ 24647 w 49294"/>
                <a:gd name="connsiteY3" fmla="*/ 0 h 49294"/>
                <a:gd name="connsiteX4" fmla="*/ 49294 w 49294"/>
                <a:gd name="connsiteY4" fmla="*/ 24647 h 49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94" h="49294">
                  <a:moveTo>
                    <a:pt x="49294" y="24647"/>
                  </a:moveTo>
                  <a:cubicBezTo>
                    <a:pt x="49294" y="38259"/>
                    <a:pt x="38259" y="49294"/>
                    <a:pt x="24647" y="49294"/>
                  </a:cubicBezTo>
                  <a:cubicBezTo>
                    <a:pt x="11035" y="49294"/>
                    <a:pt x="0" y="38259"/>
                    <a:pt x="0" y="24647"/>
                  </a:cubicBezTo>
                  <a:cubicBezTo>
                    <a:pt x="0" y="11035"/>
                    <a:pt x="11035" y="0"/>
                    <a:pt x="24647" y="0"/>
                  </a:cubicBezTo>
                  <a:cubicBezTo>
                    <a:pt x="38259" y="0"/>
                    <a:pt x="49294" y="11035"/>
                    <a:pt x="49294" y="24647"/>
                  </a:cubicBezTo>
                  <a:close/>
                </a:path>
              </a:pathLst>
            </a:custGeom>
            <a:solidFill>
              <a:srgbClr val="000000"/>
            </a:solidFill>
            <a:ln w="2858" cap="flat">
              <a:noFill/>
              <a:prstDash val="solid"/>
              <a:miter/>
            </a:ln>
          </p:spPr>
          <p:txBody>
            <a:bodyPr rtlCol="0" anchor="ctr"/>
            <a:lstStyle/>
            <a:p>
              <a:endParaRPr lang="en-US" noProof="0" dirty="0"/>
            </a:p>
          </p:txBody>
        </p:sp>
        <p:sp>
          <p:nvSpPr>
            <p:cNvPr id="498" name="Serbest Form 497">
              <a:extLst>
                <a:ext uri="{FF2B5EF4-FFF2-40B4-BE49-F238E27FC236}">
                  <a16:creationId xmlns:a16="http://schemas.microsoft.com/office/drawing/2014/main" id="{D56FA61C-670D-324B-A01B-E4F18065187A}"/>
                </a:ext>
              </a:extLst>
            </p:cNvPr>
            <p:cNvSpPr/>
            <p:nvPr/>
          </p:nvSpPr>
          <p:spPr>
            <a:xfrm>
              <a:off x="1979252" y="1912033"/>
              <a:ext cx="147736" cy="193445"/>
            </a:xfrm>
            <a:custGeom>
              <a:avLst/>
              <a:gdLst>
                <a:gd name="connsiteX0" fmla="*/ 109438 w 147736"/>
                <a:gd name="connsiteY0" fmla="*/ 4127 h 193445"/>
                <a:gd name="connsiteX1" fmla="*/ 3111 w 147736"/>
                <a:gd name="connsiteY1" fmla="*/ 42244 h 193445"/>
                <a:gd name="connsiteX2" fmla="*/ 23460 w 147736"/>
                <a:gd name="connsiteY2" fmla="*/ 122777 h 193445"/>
                <a:gd name="connsiteX3" fmla="*/ 37216 w 147736"/>
                <a:gd name="connsiteY3" fmla="*/ 169206 h 193445"/>
                <a:gd name="connsiteX4" fmla="*/ 48107 w 147736"/>
                <a:gd name="connsiteY4" fmla="*/ 190987 h 193445"/>
                <a:gd name="connsiteX5" fmla="*/ 117463 w 147736"/>
                <a:gd name="connsiteY5" fmla="*/ 184108 h 193445"/>
                <a:gd name="connsiteX6" fmla="*/ 147555 w 147736"/>
                <a:gd name="connsiteY6" fmla="*/ 77782 h 193445"/>
                <a:gd name="connsiteX7" fmla="*/ 109438 w 147736"/>
                <a:gd name="connsiteY7" fmla="*/ 4127 h 193445"/>
                <a:gd name="connsiteX8" fmla="*/ 71321 w 147736"/>
                <a:gd name="connsiteY8" fmla="*/ 156882 h 193445"/>
                <a:gd name="connsiteX9" fmla="*/ 38649 w 147736"/>
                <a:gd name="connsiteY9" fmla="*/ 94118 h 193445"/>
                <a:gd name="connsiteX10" fmla="*/ 71321 w 147736"/>
                <a:gd name="connsiteY10" fmla="*/ 31353 h 193445"/>
                <a:gd name="connsiteX11" fmla="*/ 103993 w 147736"/>
                <a:gd name="connsiteY11" fmla="*/ 94118 h 193445"/>
                <a:gd name="connsiteX12" fmla="*/ 71321 w 147736"/>
                <a:gd name="connsiteY12" fmla="*/ 156882 h 193445"/>
                <a:gd name="connsiteX13" fmla="*/ 71321 w 147736"/>
                <a:gd name="connsiteY13" fmla="*/ 156882 h 19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36" h="193445">
                  <a:moveTo>
                    <a:pt x="109438" y="4127"/>
                  </a:moveTo>
                  <a:cubicBezTo>
                    <a:pt x="101127" y="1548"/>
                    <a:pt x="11423" y="-14788"/>
                    <a:pt x="3111" y="42244"/>
                  </a:cubicBezTo>
                  <a:cubicBezTo>
                    <a:pt x="-7779" y="113033"/>
                    <a:pt x="12569" y="111600"/>
                    <a:pt x="23460" y="122777"/>
                  </a:cubicBezTo>
                  <a:cubicBezTo>
                    <a:pt x="34350" y="133954"/>
                    <a:pt x="37216" y="152583"/>
                    <a:pt x="37216" y="169206"/>
                  </a:cubicBezTo>
                  <a:cubicBezTo>
                    <a:pt x="37216" y="185828"/>
                    <a:pt x="48107" y="190987"/>
                    <a:pt x="48107" y="190987"/>
                  </a:cubicBezTo>
                  <a:cubicBezTo>
                    <a:pt x="57564" y="194999"/>
                    <a:pt x="90236" y="194999"/>
                    <a:pt x="117463" y="184108"/>
                  </a:cubicBezTo>
                  <a:cubicBezTo>
                    <a:pt x="144689" y="173218"/>
                    <a:pt x="144689" y="135101"/>
                    <a:pt x="147555" y="77782"/>
                  </a:cubicBezTo>
                  <a:cubicBezTo>
                    <a:pt x="150421" y="20463"/>
                    <a:pt x="118609" y="7279"/>
                    <a:pt x="109438" y="4127"/>
                  </a:cubicBezTo>
                  <a:close/>
                  <a:moveTo>
                    <a:pt x="71321" y="156882"/>
                  </a:moveTo>
                  <a:cubicBezTo>
                    <a:pt x="53265" y="156882"/>
                    <a:pt x="38649" y="128796"/>
                    <a:pt x="38649" y="94118"/>
                  </a:cubicBezTo>
                  <a:cubicBezTo>
                    <a:pt x="38649" y="59440"/>
                    <a:pt x="53265" y="31353"/>
                    <a:pt x="71321" y="31353"/>
                  </a:cubicBezTo>
                  <a:cubicBezTo>
                    <a:pt x="89376" y="31353"/>
                    <a:pt x="103993" y="59440"/>
                    <a:pt x="103993" y="94118"/>
                  </a:cubicBezTo>
                  <a:cubicBezTo>
                    <a:pt x="103993" y="128796"/>
                    <a:pt x="89376" y="156882"/>
                    <a:pt x="71321" y="156882"/>
                  </a:cubicBezTo>
                  <a:lnTo>
                    <a:pt x="71321" y="156882"/>
                  </a:lnTo>
                  <a:close/>
                </a:path>
              </a:pathLst>
            </a:custGeom>
            <a:solidFill>
              <a:srgbClr val="000000"/>
            </a:solidFill>
            <a:ln w="2858" cap="flat">
              <a:noFill/>
              <a:prstDash val="solid"/>
              <a:miter/>
            </a:ln>
          </p:spPr>
          <p:txBody>
            <a:bodyPr rtlCol="0" anchor="ctr"/>
            <a:lstStyle/>
            <a:p>
              <a:endParaRPr lang="en-US" noProof="0" dirty="0"/>
            </a:p>
          </p:txBody>
        </p:sp>
      </p:grpSp>
      <p:grpSp>
        <p:nvGrpSpPr>
          <p:cNvPr id="508" name="Grup 507">
            <a:extLst>
              <a:ext uri="{FF2B5EF4-FFF2-40B4-BE49-F238E27FC236}">
                <a16:creationId xmlns:a16="http://schemas.microsoft.com/office/drawing/2014/main" id="{F2D88174-6D5D-A142-A0D0-F42F207656BB}"/>
              </a:ext>
            </a:extLst>
          </p:cNvPr>
          <p:cNvGrpSpPr/>
          <p:nvPr/>
        </p:nvGrpSpPr>
        <p:grpSpPr>
          <a:xfrm>
            <a:off x="9927957" y="3808574"/>
            <a:ext cx="999986" cy="1099735"/>
            <a:chOff x="9493897" y="3862909"/>
            <a:chExt cx="999986" cy="1099735"/>
          </a:xfrm>
          <a:solidFill>
            <a:srgbClr val="404040"/>
          </a:solidFill>
          <a:effectLst/>
        </p:grpSpPr>
        <p:sp>
          <p:nvSpPr>
            <p:cNvPr id="509" name="Serbest Form 508">
              <a:extLst>
                <a:ext uri="{FF2B5EF4-FFF2-40B4-BE49-F238E27FC236}">
                  <a16:creationId xmlns:a16="http://schemas.microsoft.com/office/drawing/2014/main" id="{1A428534-5375-AB49-BD5C-01A7EFE86CB5}"/>
                </a:ext>
              </a:extLst>
            </p:cNvPr>
            <p:cNvSpPr/>
            <p:nvPr/>
          </p:nvSpPr>
          <p:spPr>
            <a:xfrm>
              <a:off x="9688746" y="4163584"/>
              <a:ext cx="252052" cy="496954"/>
            </a:xfrm>
            <a:custGeom>
              <a:avLst/>
              <a:gdLst>
                <a:gd name="connsiteX0" fmla="*/ 604838 w 671512"/>
                <a:gd name="connsiteY0" fmla="*/ 1323975 h 1323974"/>
                <a:gd name="connsiteX1" fmla="*/ 0 w 671512"/>
                <a:gd name="connsiteY1" fmla="*/ 661988 h 1323974"/>
                <a:gd name="connsiteX2" fmla="*/ 604838 w 671512"/>
                <a:gd name="connsiteY2" fmla="*/ 0 h 1323974"/>
                <a:gd name="connsiteX3" fmla="*/ 667702 w 671512"/>
                <a:gd name="connsiteY3" fmla="*/ 3810 h 1323974"/>
                <a:gd name="connsiteX4" fmla="*/ 657225 w 671512"/>
                <a:gd name="connsiteY4" fmla="*/ 98108 h 1323974"/>
                <a:gd name="connsiteX5" fmla="*/ 605790 w 671512"/>
                <a:gd name="connsiteY5" fmla="*/ 95250 h 1323974"/>
                <a:gd name="connsiteX6" fmla="*/ 96202 w 671512"/>
                <a:gd name="connsiteY6" fmla="*/ 661988 h 1323974"/>
                <a:gd name="connsiteX7" fmla="*/ 605790 w 671512"/>
                <a:gd name="connsiteY7" fmla="*/ 1228725 h 1323974"/>
                <a:gd name="connsiteX8" fmla="*/ 641032 w 671512"/>
                <a:gd name="connsiteY8" fmla="*/ 1227773 h 1323974"/>
                <a:gd name="connsiteX9" fmla="*/ 661035 w 671512"/>
                <a:gd name="connsiteY9" fmla="*/ 1225868 h 1323974"/>
                <a:gd name="connsiteX10" fmla="*/ 671513 w 671512"/>
                <a:gd name="connsiteY10" fmla="*/ 1320165 h 1323974"/>
                <a:gd name="connsiteX11" fmla="*/ 647700 w 671512"/>
                <a:gd name="connsiteY11" fmla="*/ 1322070 h 1323974"/>
                <a:gd name="connsiteX12" fmla="*/ 604838 w 671512"/>
                <a:gd name="connsiteY12" fmla="*/ 1323975 h 132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1512" h="1323974">
                  <a:moveTo>
                    <a:pt x="604838" y="1323975"/>
                  </a:moveTo>
                  <a:cubicBezTo>
                    <a:pt x="271463" y="1323975"/>
                    <a:pt x="0" y="1026795"/>
                    <a:pt x="0" y="661988"/>
                  </a:cubicBezTo>
                  <a:cubicBezTo>
                    <a:pt x="0" y="297180"/>
                    <a:pt x="271463" y="0"/>
                    <a:pt x="604838" y="0"/>
                  </a:cubicBezTo>
                  <a:cubicBezTo>
                    <a:pt x="625793" y="0"/>
                    <a:pt x="646747" y="952"/>
                    <a:pt x="667702" y="3810"/>
                  </a:cubicBezTo>
                  <a:lnTo>
                    <a:pt x="657225" y="98108"/>
                  </a:lnTo>
                  <a:cubicBezTo>
                    <a:pt x="640080" y="96202"/>
                    <a:pt x="622935" y="95250"/>
                    <a:pt x="605790" y="95250"/>
                  </a:cubicBezTo>
                  <a:cubicBezTo>
                    <a:pt x="324802" y="95250"/>
                    <a:pt x="96202" y="349567"/>
                    <a:pt x="96202" y="661988"/>
                  </a:cubicBezTo>
                  <a:cubicBezTo>
                    <a:pt x="96202" y="974408"/>
                    <a:pt x="324802" y="1228725"/>
                    <a:pt x="605790" y="1228725"/>
                  </a:cubicBezTo>
                  <a:cubicBezTo>
                    <a:pt x="617220" y="1228725"/>
                    <a:pt x="628650" y="1228725"/>
                    <a:pt x="641032" y="1227773"/>
                  </a:cubicBezTo>
                  <a:cubicBezTo>
                    <a:pt x="647700" y="1226820"/>
                    <a:pt x="654368" y="1226820"/>
                    <a:pt x="661035" y="1225868"/>
                  </a:cubicBezTo>
                  <a:lnTo>
                    <a:pt x="671513" y="1320165"/>
                  </a:lnTo>
                  <a:cubicBezTo>
                    <a:pt x="663893" y="1321118"/>
                    <a:pt x="655320" y="1322070"/>
                    <a:pt x="647700" y="1322070"/>
                  </a:cubicBezTo>
                  <a:cubicBezTo>
                    <a:pt x="632460" y="1323023"/>
                    <a:pt x="618172" y="1323975"/>
                    <a:pt x="604838" y="1323975"/>
                  </a:cubicBezTo>
                  <a:close/>
                </a:path>
              </a:pathLst>
            </a:custGeom>
            <a:grpFill/>
            <a:ln w="9525" cap="flat">
              <a:noFill/>
              <a:prstDash val="solid"/>
              <a:miter/>
            </a:ln>
          </p:spPr>
          <p:txBody>
            <a:bodyPr rtlCol="0" anchor="ctr"/>
            <a:lstStyle/>
            <a:p>
              <a:endParaRPr lang="en-US" noProof="0" dirty="0"/>
            </a:p>
          </p:txBody>
        </p:sp>
        <p:sp>
          <p:nvSpPr>
            <p:cNvPr id="510" name="Serbest Form 509">
              <a:extLst>
                <a:ext uri="{FF2B5EF4-FFF2-40B4-BE49-F238E27FC236}">
                  <a16:creationId xmlns:a16="http://schemas.microsoft.com/office/drawing/2014/main" id="{3DD26C37-F43C-AD48-8A65-2EB08065B359}"/>
                </a:ext>
              </a:extLst>
            </p:cNvPr>
            <p:cNvSpPr/>
            <p:nvPr/>
          </p:nvSpPr>
          <p:spPr>
            <a:xfrm>
              <a:off x="9493897" y="3965875"/>
              <a:ext cx="460487" cy="875211"/>
            </a:xfrm>
            <a:custGeom>
              <a:avLst/>
              <a:gdLst>
                <a:gd name="connsiteX0" fmla="*/ 869632 w 1226819"/>
                <a:gd name="connsiteY0" fmla="*/ 2331720 h 2331719"/>
                <a:gd name="connsiteX1" fmla="*/ 543878 w 1226819"/>
                <a:gd name="connsiteY1" fmla="*/ 2206943 h 2331719"/>
                <a:gd name="connsiteX2" fmla="*/ 608648 w 1226819"/>
                <a:gd name="connsiteY2" fmla="*/ 2038350 h 2331719"/>
                <a:gd name="connsiteX3" fmla="*/ 329565 w 1226819"/>
                <a:gd name="connsiteY3" fmla="*/ 1743075 h 2331719"/>
                <a:gd name="connsiteX4" fmla="*/ 120015 w 1226819"/>
                <a:gd name="connsiteY4" fmla="*/ 1820228 h 2331719"/>
                <a:gd name="connsiteX5" fmla="*/ 0 w 1226819"/>
                <a:gd name="connsiteY5" fmla="*/ 1492568 h 2331719"/>
                <a:gd name="connsiteX6" fmla="*/ 200977 w 1226819"/>
                <a:gd name="connsiteY6" fmla="*/ 1419225 h 2331719"/>
                <a:gd name="connsiteX7" fmla="*/ 199073 w 1226819"/>
                <a:gd name="connsiteY7" fmla="*/ 967740 h 2331719"/>
                <a:gd name="connsiteX8" fmla="*/ 7620 w 1226819"/>
                <a:gd name="connsiteY8" fmla="*/ 907733 h 2331719"/>
                <a:gd name="connsiteX9" fmla="*/ 111443 w 1226819"/>
                <a:gd name="connsiteY9" fmla="*/ 574358 h 2331719"/>
                <a:gd name="connsiteX10" fmla="*/ 325755 w 1226819"/>
                <a:gd name="connsiteY10" fmla="*/ 641033 h 2331719"/>
                <a:gd name="connsiteX11" fmla="*/ 634365 w 1226819"/>
                <a:gd name="connsiteY11" fmla="*/ 321945 h 2331719"/>
                <a:gd name="connsiteX12" fmla="*/ 553403 w 1226819"/>
                <a:gd name="connsiteY12" fmla="*/ 144780 h 2331719"/>
                <a:gd name="connsiteX13" fmla="*/ 870585 w 1226819"/>
                <a:gd name="connsiteY13" fmla="*/ 0 h 2331719"/>
                <a:gd name="connsiteX14" fmla="*/ 959168 w 1226819"/>
                <a:gd name="connsiteY14" fmla="*/ 197167 h 2331719"/>
                <a:gd name="connsiteX15" fmla="*/ 1085850 w 1226819"/>
                <a:gd name="connsiteY15" fmla="*/ 189547 h 2331719"/>
                <a:gd name="connsiteX16" fmla="*/ 1178243 w 1226819"/>
                <a:gd name="connsiteY16" fmla="*/ 195263 h 2331719"/>
                <a:gd name="connsiteX17" fmla="*/ 1220153 w 1226819"/>
                <a:gd name="connsiteY17" fmla="*/ 200025 h 2331719"/>
                <a:gd name="connsiteX18" fmla="*/ 1226820 w 1226819"/>
                <a:gd name="connsiteY18" fmla="*/ 2176463 h 2331719"/>
                <a:gd name="connsiteX19" fmla="*/ 1184910 w 1226819"/>
                <a:gd name="connsiteY19" fmla="*/ 2181225 h 2331719"/>
                <a:gd name="connsiteX20" fmla="*/ 1147763 w 1226819"/>
                <a:gd name="connsiteY20" fmla="*/ 2185035 h 2331719"/>
                <a:gd name="connsiteX21" fmla="*/ 1083945 w 1226819"/>
                <a:gd name="connsiteY21" fmla="*/ 2187893 h 2331719"/>
                <a:gd name="connsiteX22" fmla="*/ 929640 w 1226819"/>
                <a:gd name="connsiteY22" fmla="*/ 2173605 h 2331719"/>
                <a:gd name="connsiteX23" fmla="*/ 869632 w 1226819"/>
                <a:gd name="connsiteY23" fmla="*/ 2331720 h 2331719"/>
                <a:gd name="connsiteX24" fmla="*/ 666750 w 1226819"/>
                <a:gd name="connsiteY24" fmla="*/ 2151698 h 2331719"/>
                <a:gd name="connsiteX25" fmla="*/ 814388 w 1226819"/>
                <a:gd name="connsiteY25" fmla="*/ 2208848 h 2331719"/>
                <a:gd name="connsiteX26" fmla="*/ 870585 w 1226819"/>
                <a:gd name="connsiteY26" fmla="*/ 2061210 h 2331719"/>
                <a:gd name="connsiteX27" fmla="*/ 911543 w 1226819"/>
                <a:gd name="connsiteY27" fmla="*/ 2070735 h 2331719"/>
                <a:gd name="connsiteX28" fmla="*/ 1083945 w 1226819"/>
                <a:gd name="connsiteY28" fmla="*/ 2091690 h 2331719"/>
                <a:gd name="connsiteX29" fmla="*/ 1131570 w 1226819"/>
                <a:gd name="connsiteY29" fmla="*/ 2089785 h 2331719"/>
                <a:gd name="connsiteX30" fmla="*/ 1125855 w 1226819"/>
                <a:gd name="connsiteY30" fmla="*/ 285750 h 2331719"/>
                <a:gd name="connsiteX31" fmla="*/ 1084898 w 1226819"/>
                <a:gd name="connsiteY31" fmla="*/ 284797 h 2331719"/>
                <a:gd name="connsiteX32" fmla="*/ 897255 w 1226819"/>
                <a:gd name="connsiteY32" fmla="*/ 306705 h 2331719"/>
                <a:gd name="connsiteX33" fmla="*/ 892493 w 1226819"/>
                <a:gd name="connsiteY33" fmla="*/ 307658 h 2331719"/>
                <a:gd name="connsiteX34" fmla="*/ 862013 w 1226819"/>
                <a:gd name="connsiteY34" fmla="*/ 217170 h 2331719"/>
                <a:gd name="connsiteX35" fmla="*/ 863918 w 1226819"/>
                <a:gd name="connsiteY35" fmla="*/ 216217 h 2331719"/>
                <a:gd name="connsiteX36" fmla="*/ 822960 w 1226819"/>
                <a:gd name="connsiteY36" fmla="*/ 125730 h 2331719"/>
                <a:gd name="connsiteX37" fmla="*/ 679132 w 1226819"/>
                <a:gd name="connsiteY37" fmla="*/ 191453 h 2331719"/>
                <a:gd name="connsiteX38" fmla="*/ 755332 w 1226819"/>
                <a:gd name="connsiteY38" fmla="*/ 360045 h 2331719"/>
                <a:gd name="connsiteX39" fmla="*/ 718185 w 1226819"/>
                <a:gd name="connsiteY39" fmla="*/ 381953 h 2331719"/>
                <a:gd name="connsiteX40" fmla="*/ 387668 w 1226819"/>
                <a:gd name="connsiteY40" fmla="*/ 721995 h 2331719"/>
                <a:gd name="connsiteX41" fmla="*/ 367665 w 1226819"/>
                <a:gd name="connsiteY41" fmla="*/ 760095 h 2331719"/>
                <a:gd name="connsiteX42" fmla="*/ 302895 w 1226819"/>
                <a:gd name="connsiteY42" fmla="*/ 732472 h 2331719"/>
                <a:gd name="connsiteX43" fmla="*/ 173355 w 1226819"/>
                <a:gd name="connsiteY43" fmla="*/ 692468 h 2331719"/>
                <a:gd name="connsiteX44" fmla="*/ 126683 w 1226819"/>
                <a:gd name="connsiteY44" fmla="*/ 843915 h 2331719"/>
                <a:gd name="connsiteX45" fmla="*/ 312420 w 1226819"/>
                <a:gd name="connsiteY45" fmla="*/ 901065 h 2331719"/>
                <a:gd name="connsiteX46" fmla="*/ 301943 w 1226819"/>
                <a:gd name="connsiteY46" fmla="*/ 944880 h 2331719"/>
                <a:gd name="connsiteX47" fmla="*/ 303848 w 1226819"/>
                <a:gd name="connsiteY47" fmla="*/ 1436370 h 2331719"/>
                <a:gd name="connsiteX48" fmla="*/ 314325 w 1226819"/>
                <a:gd name="connsiteY48" fmla="*/ 1478280 h 2331719"/>
                <a:gd name="connsiteX49" fmla="*/ 122873 w 1226819"/>
                <a:gd name="connsiteY49" fmla="*/ 1548765 h 2331719"/>
                <a:gd name="connsiteX50" fmla="*/ 177165 w 1226819"/>
                <a:gd name="connsiteY50" fmla="*/ 1697355 h 2331719"/>
                <a:gd name="connsiteX51" fmla="*/ 373380 w 1226819"/>
                <a:gd name="connsiteY51" fmla="*/ 1625918 h 2331719"/>
                <a:gd name="connsiteX52" fmla="*/ 393382 w 1226819"/>
                <a:gd name="connsiteY52" fmla="*/ 1662113 h 2331719"/>
                <a:gd name="connsiteX53" fmla="*/ 693420 w 1226819"/>
                <a:gd name="connsiteY53" fmla="*/ 1979295 h 2331719"/>
                <a:gd name="connsiteX54" fmla="*/ 726757 w 1226819"/>
                <a:gd name="connsiteY54" fmla="*/ 2000250 h 2331719"/>
                <a:gd name="connsiteX55" fmla="*/ 666750 w 1226819"/>
                <a:gd name="connsiteY55" fmla="*/ 2151698 h 233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26819" h="2331719">
                  <a:moveTo>
                    <a:pt x="869632" y="2331720"/>
                  </a:moveTo>
                  <a:lnTo>
                    <a:pt x="543878" y="2206943"/>
                  </a:lnTo>
                  <a:lnTo>
                    <a:pt x="608648" y="2038350"/>
                  </a:lnTo>
                  <a:cubicBezTo>
                    <a:pt x="495300" y="1961198"/>
                    <a:pt x="400050" y="1860232"/>
                    <a:pt x="329565" y="1743075"/>
                  </a:cubicBezTo>
                  <a:lnTo>
                    <a:pt x="120015" y="1820228"/>
                  </a:lnTo>
                  <a:lnTo>
                    <a:pt x="0" y="1492568"/>
                  </a:lnTo>
                  <a:lnTo>
                    <a:pt x="200977" y="1419225"/>
                  </a:lnTo>
                  <a:cubicBezTo>
                    <a:pt x="169545" y="1270635"/>
                    <a:pt x="168593" y="1116330"/>
                    <a:pt x="199073" y="967740"/>
                  </a:cubicBezTo>
                  <a:lnTo>
                    <a:pt x="7620" y="907733"/>
                  </a:lnTo>
                  <a:lnTo>
                    <a:pt x="111443" y="574358"/>
                  </a:lnTo>
                  <a:lnTo>
                    <a:pt x="325755" y="641033"/>
                  </a:lnTo>
                  <a:cubicBezTo>
                    <a:pt x="401955" y="511492"/>
                    <a:pt x="507682" y="402908"/>
                    <a:pt x="634365" y="321945"/>
                  </a:cubicBezTo>
                  <a:lnTo>
                    <a:pt x="553403" y="144780"/>
                  </a:lnTo>
                  <a:lnTo>
                    <a:pt x="870585" y="0"/>
                  </a:lnTo>
                  <a:lnTo>
                    <a:pt x="959168" y="197167"/>
                  </a:lnTo>
                  <a:cubicBezTo>
                    <a:pt x="1001078" y="191453"/>
                    <a:pt x="1043940" y="188595"/>
                    <a:pt x="1085850" y="189547"/>
                  </a:cubicBezTo>
                  <a:cubicBezTo>
                    <a:pt x="1116330" y="189547"/>
                    <a:pt x="1147763" y="191453"/>
                    <a:pt x="1178243" y="195263"/>
                  </a:cubicBezTo>
                  <a:lnTo>
                    <a:pt x="1220153" y="200025"/>
                  </a:lnTo>
                  <a:lnTo>
                    <a:pt x="1226820" y="2176463"/>
                  </a:lnTo>
                  <a:lnTo>
                    <a:pt x="1184910" y="2181225"/>
                  </a:lnTo>
                  <a:cubicBezTo>
                    <a:pt x="1172528" y="2183130"/>
                    <a:pt x="1160145" y="2184083"/>
                    <a:pt x="1147763" y="2185035"/>
                  </a:cubicBezTo>
                  <a:cubicBezTo>
                    <a:pt x="1126808" y="2186940"/>
                    <a:pt x="1104900" y="2187893"/>
                    <a:pt x="1083945" y="2187893"/>
                  </a:cubicBezTo>
                  <a:cubicBezTo>
                    <a:pt x="1032510" y="2187893"/>
                    <a:pt x="981075" y="2183130"/>
                    <a:pt x="929640" y="2173605"/>
                  </a:cubicBezTo>
                  <a:lnTo>
                    <a:pt x="869632" y="2331720"/>
                  </a:lnTo>
                  <a:close/>
                  <a:moveTo>
                    <a:pt x="666750" y="2151698"/>
                  </a:moveTo>
                  <a:lnTo>
                    <a:pt x="814388" y="2208848"/>
                  </a:lnTo>
                  <a:lnTo>
                    <a:pt x="870585" y="2061210"/>
                  </a:lnTo>
                  <a:lnTo>
                    <a:pt x="911543" y="2070735"/>
                  </a:lnTo>
                  <a:cubicBezTo>
                    <a:pt x="967740" y="2084070"/>
                    <a:pt x="1025843" y="2091690"/>
                    <a:pt x="1083945" y="2091690"/>
                  </a:cubicBezTo>
                  <a:cubicBezTo>
                    <a:pt x="1100138" y="2091690"/>
                    <a:pt x="1115378" y="2090738"/>
                    <a:pt x="1131570" y="2089785"/>
                  </a:cubicBezTo>
                  <a:lnTo>
                    <a:pt x="1125855" y="285750"/>
                  </a:lnTo>
                  <a:cubicBezTo>
                    <a:pt x="1112520" y="284797"/>
                    <a:pt x="1099185" y="284797"/>
                    <a:pt x="1084898" y="284797"/>
                  </a:cubicBezTo>
                  <a:cubicBezTo>
                    <a:pt x="1021080" y="283845"/>
                    <a:pt x="958215" y="290513"/>
                    <a:pt x="897255" y="306705"/>
                  </a:cubicBezTo>
                  <a:lnTo>
                    <a:pt x="892493" y="307658"/>
                  </a:lnTo>
                  <a:lnTo>
                    <a:pt x="862013" y="217170"/>
                  </a:lnTo>
                  <a:lnTo>
                    <a:pt x="863918" y="216217"/>
                  </a:lnTo>
                  <a:lnTo>
                    <a:pt x="822960" y="125730"/>
                  </a:lnTo>
                  <a:lnTo>
                    <a:pt x="679132" y="191453"/>
                  </a:lnTo>
                  <a:lnTo>
                    <a:pt x="755332" y="360045"/>
                  </a:lnTo>
                  <a:lnTo>
                    <a:pt x="718185" y="381953"/>
                  </a:lnTo>
                  <a:cubicBezTo>
                    <a:pt x="578168" y="461963"/>
                    <a:pt x="463868" y="580072"/>
                    <a:pt x="387668" y="721995"/>
                  </a:cubicBezTo>
                  <a:lnTo>
                    <a:pt x="367665" y="760095"/>
                  </a:lnTo>
                  <a:lnTo>
                    <a:pt x="302895" y="732472"/>
                  </a:lnTo>
                  <a:lnTo>
                    <a:pt x="173355" y="692468"/>
                  </a:lnTo>
                  <a:lnTo>
                    <a:pt x="126683" y="843915"/>
                  </a:lnTo>
                  <a:lnTo>
                    <a:pt x="312420" y="901065"/>
                  </a:lnTo>
                  <a:lnTo>
                    <a:pt x="301943" y="944880"/>
                  </a:lnTo>
                  <a:cubicBezTo>
                    <a:pt x="261938" y="1105853"/>
                    <a:pt x="262890" y="1275398"/>
                    <a:pt x="303848" y="1436370"/>
                  </a:cubicBezTo>
                  <a:lnTo>
                    <a:pt x="314325" y="1478280"/>
                  </a:lnTo>
                  <a:lnTo>
                    <a:pt x="122873" y="1548765"/>
                  </a:lnTo>
                  <a:lnTo>
                    <a:pt x="177165" y="1697355"/>
                  </a:lnTo>
                  <a:lnTo>
                    <a:pt x="373380" y="1625918"/>
                  </a:lnTo>
                  <a:lnTo>
                    <a:pt x="393382" y="1662113"/>
                  </a:lnTo>
                  <a:cubicBezTo>
                    <a:pt x="463868" y="1791653"/>
                    <a:pt x="567690" y="1901190"/>
                    <a:pt x="693420" y="1979295"/>
                  </a:cubicBezTo>
                  <a:lnTo>
                    <a:pt x="726757" y="2000250"/>
                  </a:lnTo>
                  <a:lnTo>
                    <a:pt x="666750" y="2151698"/>
                  </a:lnTo>
                  <a:close/>
                </a:path>
              </a:pathLst>
            </a:custGeom>
            <a:grpFill/>
            <a:ln w="9525" cap="flat">
              <a:noFill/>
              <a:prstDash val="solid"/>
              <a:miter/>
            </a:ln>
          </p:spPr>
          <p:txBody>
            <a:bodyPr rtlCol="0" anchor="ctr"/>
            <a:lstStyle/>
            <a:p>
              <a:endParaRPr lang="en-US" noProof="0" dirty="0"/>
            </a:p>
          </p:txBody>
        </p:sp>
        <p:sp>
          <p:nvSpPr>
            <p:cNvPr id="511" name="Serbest Form 510">
              <a:extLst>
                <a:ext uri="{FF2B5EF4-FFF2-40B4-BE49-F238E27FC236}">
                  <a16:creationId xmlns:a16="http://schemas.microsoft.com/office/drawing/2014/main" id="{1536565D-4AED-3F4F-9B41-7CEFA37C864C}"/>
                </a:ext>
              </a:extLst>
            </p:cNvPr>
            <p:cNvSpPr/>
            <p:nvPr/>
          </p:nvSpPr>
          <p:spPr>
            <a:xfrm>
              <a:off x="10119916" y="386290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2"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endParaRPr lang="en-US" noProof="0" dirty="0"/>
            </a:p>
          </p:txBody>
        </p:sp>
        <p:sp>
          <p:nvSpPr>
            <p:cNvPr id="512" name="Serbest Form 511">
              <a:extLst>
                <a:ext uri="{FF2B5EF4-FFF2-40B4-BE49-F238E27FC236}">
                  <a16:creationId xmlns:a16="http://schemas.microsoft.com/office/drawing/2014/main" id="{34FEE90A-8C65-C44F-BAD0-8CFC089CBB1B}"/>
                </a:ext>
              </a:extLst>
            </p:cNvPr>
            <p:cNvSpPr/>
            <p:nvPr/>
          </p:nvSpPr>
          <p:spPr>
            <a:xfrm>
              <a:off x="10375901" y="397981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513" name="Serbest Form 512">
              <a:extLst>
                <a:ext uri="{FF2B5EF4-FFF2-40B4-BE49-F238E27FC236}">
                  <a16:creationId xmlns:a16="http://schemas.microsoft.com/office/drawing/2014/main" id="{94CC9D13-2BB3-E145-B1DC-59381107B41D}"/>
                </a:ext>
              </a:extLst>
            </p:cNvPr>
            <p:cNvSpPr/>
            <p:nvPr/>
          </p:nvSpPr>
          <p:spPr>
            <a:xfrm>
              <a:off x="10375901" y="4273344"/>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514" name="Serbest Form 513">
              <a:extLst>
                <a:ext uri="{FF2B5EF4-FFF2-40B4-BE49-F238E27FC236}">
                  <a16:creationId xmlns:a16="http://schemas.microsoft.com/office/drawing/2014/main" id="{163FB4D1-AAB4-9A40-AAF0-28CF6A9CAA7C}"/>
                </a:ext>
              </a:extLst>
            </p:cNvPr>
            <p:cNvSpPr/>
            <p:nvPr/>
          </p:nvSpPr>
          <p:spPr>
            <a:xfrm>
              <a:off x="10375901" y="4443881"/>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515" name="Serbest Form 514">
              <a:extLst>
                <a:ext uri="{FF2B5EF4-FFF2-40B4-BE49-F238E27FC236}">
                  <a16:creationId xmlns:a16="http://schemas.microsoft.com/office/drawing/2014/main" id="{A8C182AD-E221-2D4A-B7F9-892ABA3C3DDC}"/>
                </a:ext>
              </a:extLst>
            </p:cNvPr>
            <p:cNvSpPr/>
            <p:nvPr/>
          </p:nvSpPr>
          <p:spPr>
            <a:xfrm>
              <a:off x="10375901" y="4733473"/>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3373" y="243840"/>
                    <a:pt x="242888" y="314325"/>
                    <a:pt x="157163" y="314325"/>
                  </a:cubicBezTo>
                  <a:close/>
                  <a:moveTo>
                    <a:pt x="157163" y="81915"/>
                  </a:moveTo>
                  <a:cubicBezTo>
                    <a:pt x="115253" y="81915"/>
                    <a:pt x="81915" y="116205"/>
                    <a:pt x="81915" y="157163"/>
                  </a:cubicBezTo>
                  <a:cubicBezTo>
                    <a:pt x="81915" y="199072"/>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516" name="Serbest Form 515">
              <a:extLst>
                <a:ext uri="{FF2B5EF4-FFF2-40B4-BE49-F238E27FC236}">
                  <a16:creationId xmlns:a16="http://schemas.microsoft.com/office/drawing/2014/main" id="{42CC87E5-DE45-9F45-84A7-47242414C6F2}"/>
                </a:ext>
              </a:extLst>
            </p:cNvPr>
            <p:cNvSpPr/>
            <p:nvPr/>
          </p:nvSpPr>
          <p:spPr>
            <a:xfrm>
              <a:off x="10113838" y="4844662"/>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endParaRPr lang="en-US" noProof="0" dirty="0"/>
            </a:p>
          </p:txBody>
        </p:sp>
        <p:sp>
          <p:nvSpPr>
            <p:cNvPr id="517" name="Serbest Form 516">
              <a:extLst>
                <a:ext uri="{FF2B5EF4-FFF2-40B4-BE49-F238E27FC236}">
                  <a16:creationId xmlns:a16="http://schemas.microsoft.com/office/drawing/2014/main" id="{9389AC16-282C-B14E-A7FD-8C0D4BFFA4C2}"/>
                </a:ext>
              </a:extLst>
            </p:cNvPr>
            <p:cNvSpPr/>
            <p:nvPr/>
          </p:nvSpPr>
          <p:spPr>
            <a:xfrm>
              <a:off x="9950809" y="3967663"/>
              <a:ext cx="247762" cy="188413"/>
            </a:xfrm>
            <a:custGeom>
              <a:avLst/>
              <a:gdLst>
                <a:gd name="connsiteX0" fmla="*/ 660083 w 660082"/>
                <a:gd name="connsiteY0" fmla="*/ 501967 h 501967"/>
                <a:gd name="connsiteX1" fmla="*/ 0 w 660082"/>
                <a:gd name="connsiteY1" fmla="*/ 501967 h 501967"/>
                <a:gd name="connsiteX2" fmla="*/ 0 w 660082"/>
                <a:gd name="connsiteY2" fmla="*/ 406717 h 501967"/>
                <a:gd name="connsiteX3" fmla="*/ 564833 w 660082"/>
                <a:gd name="connsiteY3" fmla="*/ 406717 h 501967"/>
                <a:gd name="connsiteX4" fmla="*/ 564833 w 660082"/>
                <a:gd name="connsiteY4" fmla="*/ 0 h 501967"/>
                <a:gd name="connsiteX5" fmla="*/ 660083 w 660082"/>
                <a:gd name="connsiteY5" fmla="*/ 0 h 50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082" h="501967">
                  <a:moveTo>
                    <a:pt x="660083" y="501967"/>
                  </a:moveTo>
                  <a:lnTo>
                    <a:pt x="0" y="501967"/>
                  </a:lnTo>
                  <a:lnTo>
                    <a:pt x="0" y="406717"/>
                  </a:lnTo>
                  <a:lnTo>
                    <a:pt x="564833" y="406717"/>
                  </a:lnTo>
                  <a:lnTo>
                    <a:pt x="564833" y="0"/>
                  </a:lnTo>
                  <a:lnTo>
                    <a:pt x="660083" y="0"/>
                  </a:lnTo>
                  <a:close/>
                </a:path>
              </a:pathLst>
            </a:custGeom>
            <a:grpFill/>
            <a:ln w="9525" cap="flat">
              <a:noFill/>
              <a:prstDash val="solid"/>
              <a:miter/>
            </a:ln>
          </p:spPr>
          <p:txBody>
            <a:bodyPr rtlCol="0" anchor="ctr"/>
            <a:lstStyle/>
            <a:p>
              <a:endParaRPr lang="en-US" noProof="0" dirty="0"/>
            </a:p>
          </p:txBody>
        </p:sp>
        <p:sp>
          <p:nvSpPr>
            <p:cNvPr id="518" name="Serbest Form 517">
              <a:extLst>
                <a:ext uri="{FF2B5EF4-FFF2-40B4-BE49-F238E27FC236}">
                  <a16:creationId xmlns:a16="http://schemas.microsoft.com/office/drawing/2014/main" id="{983D8B09-54A2-EE44-B77E-7908D3076FA2}"/>
                </a:ext>
              </a:extLst>
            </p:cNvPr>
            <p:cNvSpPr/>
            <p:nvPr/>
          </p:nvSpPr>
          <p:spPr>
            <a:xfrm>
              <a:off x="9942943" y="4066339"/>
              <a:ext cx="476933" cy="188771"/>
            </a:xfrm>
            <a:custGeom>
              <a:avLst/>
              <a:gdLst>
                <a:gd name="connsiteX0" fmla="*/ 855345 w 1270635"/>
                <a:gd name="connsiteY0" fmla="*/ 502920 h 502919"/>
                <a:gd name="connsiteX1" fmla="*/ 0 w 1270635"/>
                <a:gd name="connsiteY1" fmla="*/ 502920 h 502919"/>
                <a:gd name="connsiteX2" fmla="*/ 0 w 1270635"/>
                <a:gd name="connsiteY2" fmla="*/ 407670 h 502919"/>
                <a:gd name="connsiteX3" fmla="*/ 814388 w 1270635"/>
                <a:gd name="connsiteY3" fmla="*/ 407670 h 502919"/>
                <a:gd name="connsiteX4" fmla="*/ 1202055 w 1270635"/>
                <a:gd name="connsiteY4" fmla="*/ 0 h 502919"/>
                <a:gd name="connsiteX5" fmla="*/ 1270635 w 1270635"/>
                <a:gd name="connsiteY5" fmla="*/ 65722 h 50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635" h="502919">
                  <a:moveTo>
                    <a:pt x="855345" y="502920"/>
                  </a:moveTo>
                  <a:lnTo>
                    <a:pt x="0" y="502920"/>
                  </a:lnTo>
                  <a:lnTo>
                    <a:pt x="0" y="407670"/>
                  </a:lnTo>
                  <a:lnTo>
                    <a:pt x="814388" y="407670"/>
                  </a:lnTo>
                  <a:lnTo>
                    <a:pt x="1202055" y="0"/>
                  </a:lnTo>
                  <a:lnTo>
                    <a:pt x="1270635" y="65722"/>
                  </a:lnTo>
                  <a:close/>
                </a:path>
              </a:pathLst>
            </a:custGeom>
            <a:grpFill/>
            <a:ln w="9525" cap="flat">
              <a:noFill/>
              <a:prstDash val="solid"/>
              <a:miter/>
            </a:ln>
          </p:spPr>
          <p:txBody>
            <a:bodyPr rtlCol="0" anchor="ctr"/>
            <a:lstStyle/>
            <a:p>
              <a:endParaRPr lang="en-US" noProof="0" dirty="0"/>
            </a:p>
          </p:txBody>
        </p:sp>
        <p:sp>
          <p:nvSpPr>
            <p:cNvPr id="519" name="Serbest Form 518">
              <a:extLst>
                <a:ext uri="{FF2B5EF4-FFF2-40B4-BE49-F238E27FC236}">
                  <a16:creationId xmlns:a16="http://schemas.microsoft.com/office/drawing/2014/main" id="{F479CCE9-093C-4C46-9B65-C0279A8BA1A8}"/>
                </a:ext>
              </a:extLst>
            </p:cNvPr>
            <p:cNvSpPr/>
            <p:nvPr/>
          </p:nvSpPr>
          <p:spPr>
            <a:xfrm>
              <a:off x="9937938" y="4310526"/>
              <a:ext cx="449404" cy="35752"/>
            </a:xfrm>
            <a:custGeom>
              <a:avLst/>
              <a:gdLst>
                <a:gd name="connsiteX0" fmla="*/ 0 w 1197292"/>
                <a:gd name="connsiteY0" fmla="*/ 0 h 95250"/>
                <a:gd name="connsiteX1" fmla="*/ 1197293 w 1197292"/>
                <a:gd name="connsiteY1" fmla="*/ 0 h 95250"/>
                <a:gd name="connsiteX2" fmla="*/ 1197293 w 1197292"/>
                <a:gd name="connsiteY2" fmla="*/ 95250 h 95250"/>
                <a:gd name="connsiteX3" fmla="*/ 0 w 1197292"/>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97292" h="95250">
                  <a:moveTo>
                    <a:pt x="0" y="0"/>
                  </a:moveTo>
                  <a:lnTo>
                    <a:pt x="1197293" y="0"/>
                  </a:lnTo>
                  <a:lnTo>
                    <a:pt x="1197293" y="95250"/>
                  </a:lnTo>
                  <a:lnTo>
                    <a:pt x="0" y="95250"/>
                  </a:lnTo>
                  <a:close/>
                </a:path>
              </a:pathLst>
            </a:custGeom>
            <a:grpFill/>
            <a:ln w="9525" cap="flat">
              <a:noFill/>
              <a:prstDash val="solid"/>
              <a:miter/>
            </a:ln>
          </p:spPr>
          <p:txBody>
            <a:bodyPr rtlCol="0" anchor="ctr"/>
            <a:lstStyle/>
            <a:p>
              <a:endParaRPr lang="en-US" noProof="0" dirty="0"/>
            </a:p>
          </p:txBody>
        </p:sp>
        <p:sp>
          <p:nvSpPr>
            <p:cNvPr id="520" name="Serbest Form 519">
              <a:extLst>
                <a:ext uri="{FF2B5EF4-FFF2-40B4-BE49-F238E27FC236}">
                  <a16:creationId xmlns:a16="http://schemas.microsoft.com/office/drawing/2014/main" id="{5C30DA9B-A800-FD47-9255-8C4251472D75}"/>
                </a:ext>
              </a:extLst>
            </p:cNvPr>
            <p:cNvSpPr/>
            <p:nvPr/>
          </p:nvSpPr>
          <p:spPr>
            <a:xfrm>
              <a:off x="9946876" y="4492504"/>
              <a:ext cx="446186" cy="35752"/>
            </a:xfrm>
            <a:custGeom>
              <a:avLst/>
              <a:gdLst>
                <a:gd name="connsiteX0" fmla="*/ 0 w 1188720"/>
                <a:gd name="connsiteY0" fmla="*/ 0 h 95250"/>
                <a:gd name="connsiteX1" fmla="*/ 1188720 w 1188720"/>
                <a:gd name="connsiteY1" fmla="*/ 0 h 95250"/>
                <a:gd name="connsiteX2" fmla="*/ 1188720 w 1188720"/>
                <a:gd name="connsiteY2" fmla="*/ 95250 h 95250"/>
                <a:gd name="connsiteX3" fmla="*/ 0 w 118872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88720" h="95250">
                  <a:moveTo>
                    <a:pt x="0" y="0"/>
                  </a:moveTo>
                  <a:lnTo>
                    <a:pt x="1188720" y="0"/>
                  </a:lnTo>
                  <a:lnTo>
                    <a:pt x="1188720" y="95250"/>
                  </a:lnTo>
                  <a:lnTo>
                    <a:pt x="0" y="95250"/>
                  </a:lnTo>
                  <a:close/>
                </a:path>
              </a:pathLst>
            </a:custGeom>
            <a:grpFill/>
            <a:ln w="9525" cap="flat">
              <a:noFill/>
              <a:prstDash val="solid"/>
              <a:miter/>
            </a:ln>
          </p:spPr>
          <p:txBody>
            <a:bodyPr rtlCol="0" anchor="ctr"/>
            <a:lstStyle/>
            <a:p>
              <a:endParaRPr lang="en-US" noProof="0" dirty="0"/>
            </a:p>
          </p:txBody>
        </p:sp>
        <p:sp>
          <p:nvSpPr>
            <p:cNvPr id="521" name="Serbest Form 520">
              <a:extLst>
                <a:ext uri="{FF2B5EF4-FFF2-40B4-BE49-F238E27FC236}">
                  <a16:creationId xmlns:a16="http://schemas.microsoft.com/office/drawing/2014/main" id="{1BB395D4-FEF0-CB44-828F-65A2423D226E}"/>
                </a:ext>
              </a:extLst>
            </p:cNvPr>
            <p:cNvSpPr/>
            <p:nvPr/>
          </p:nvSpPr>
          <p:spPr>
            <a:xfrm>
              <a:off x="9946876" y="4584387"/>
              <a:ext cx="476218" cy="181620"/>
            </a:xfrm>
            <a:custGeom>
              <a:avLst/>
              <a:gdLst>
                <a:gd name="connsiteX0" fmla="*/ 1203960 w 1268729"/>
                <a:gd name="connsiteY0" fmla="*/ 483870 h 483869"/>
                <a:gd name="connsiteX1" fmla="*/ 794385 w 1268729"/>
                <a:gd name="connsiteY1" fmla="*/ 95250 h 483869"/>
                <a:gd name="connsiteX2" fmla="*/ 0 w 1268729"/>
                <a:gd name="connsiteY2" fmla="*/ 95250 h 483869"/>
                <a:gd name="connsiteX3" fmla="*/ 0 w 1268729"/>
                <a:gd name="connsiteY3" fmla="*/ 0 h 483869"/>
                <a:gd name="connsiteX4" fmla="*/ 832485 w 1268729"/>
                <a:gd name="connsiteY4" fmla="*/ 0 h 483869"/>
                <a:gd name="connsiteX5" fmla="*/ 1268730 w 1268729"/>
                <a:gd name="connsiteY5" fmla="*/ 414338 h 48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8729" h="483869">
                  <a:moveTo>
                    <a:pt x="1203960" y="483870"/>
                  </a:moveTo>
                  <a:lnTo>
                    <a:pt x="794385" y="95250"/>
                  </a:lnTo>
                  <a:lnTo>
                    <a:pt x="0" y="95250"/>
                  </a:lnTo>
                  <a:lnTo>
                    <a:pt x="0" y="0"/>
                  </a:lnTo>
                  <a:lnTo>
                    <a:pt x="832485" y="0"/>
                  </a:lnTo>
                  <a:lnTo>
                    <a:pt x="1268730" y="414338"/>
                  </a:lnTo>
                  <a:close/>
                </a:path>
              </a:pathLst>
            </a:custGeom>
            <a:grpFill/>
            <a:ln w="9525" cap="flat">
              <a:noFill/>
              <a:prstDash val="solid"/>
              <a:miter/>
            </a:ln>
          </p:spPr>
          <p:txBody>
            <a:bodyPr rtlCol="0" anchor="ctr"/>
            <a:lstStyle/>
            <a:p>
              <a:endParaRPr lang="en-US" noProof="0" dirty="0"/>
            </a:p>
          </p:txBody>
        </p:sp>
        <p:sp>
          <p:nvSpPr>
            <p:cNvPr id="522" name="Serbest Form 521">
              <a:extLst>
                <a:ext uri="{FF2B5EF4-FFF2-40B4-BE49-F238E27FC236}">
                  <a16:creationId xmlns:a16="http://schemas.microsoft.com/office/drawing/2014/main" id="{862939B8-06E4-8E4B-888F-1CB509759377}"/>
                </a:ext>
              </a:extLst>
            </p:cNvPr>
            <p:cNvSpPr/>
            <p:nvPr/>
          </p:nvSpPr>
          <p:spPr>
            <a:xfrm>
              <a:off x="9935793" y="4679488"/>
              <a:ext cx="250622" cy="183765"/>
            </a:xfrm>
            <a:custGeom>
              <a:avLst/>
              <a:gdLst>
                <a:gd name="connsiteX0" fmla="*/ 667702 w 667702"/>
                <a:gd name="connsiteY0" fmla="*/ 489585 h 489584"/>
                <a:gd name="connsiteX1" fmla="*/ 572452 w 667702"/>
                <a:gd name="connsiteY1" fmla="*/ 489585 h 489584"/>
                <a:gd name="connsiteX2" fmla="*/ 572452 w 667702"/>
                <a:gd name="connsiteY2" fmla="*/ 95250 h 489584"/>
                <a:gd name="connsiteX3" fmla="*/ 0 w 667702"/>
                <a:gd name="connsiteY3" fmla="*/ 95250 h 489584"/>
                <a:gd name="connsiteX4" fmla="*/ 0 w 667702"/>
                <a:gd name="connsiteY4" fmla="*/ 0 h 489584"/>
                <a:gd name="connsiteX5" fmla="*/ 667702 w 667702"/>
                <a:gd name="connsiteY5" fmla="*/ 0 h 48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702" h="489584">
                  <a:moveTo>
                    <a:pt x="667702" y="489585"/>
                  </a:moveTo>
                  <a:lnTo>
                    <a:pt x="572452" y="489585"/>
                  </a:lnTo>
                  <a:lnTo>
                    <a:pt x="572452" y="95250"/>
                  </a:lnTo>
                  <a:lnTo>
                    <a:pt x="0" y="95250"/>
                  </a:lnTo>
                  <a:lnTo>
                    <a:pt x="0" y="0"/>
                  </a:lnTo>
                  <a:lnTo>
                    <a:pt x="667702" y="0"/>
                  </a:lnTo>
                  <a:close/>
                </a:path>
              </a:pathLst>
            </a:custGeom>
            <a:grpFill/>
            <a:ln w="9525" cap="flat">
              <a:noFill/>
              <a:prstDash val="solid"/>
              <a:miter/>
            </a:ln>
          </p:spPr>
          <p:txBody>
            <a:bodyPr rtlCol="0" anchor="ctr"/>
            <a:lstStyle/>
            <a:p>
              <a:endParaRPr lang="en-US" noProof="0" dirty="0"/>
            </a:p>
          </p:txBody>
        </p:sp>
      </p:grpSp>
      <p:grpSp>
        <p:nvGrpSpPr>
          <p:cNvPr id="634" name="Grup 633">
            <a:extLst>
              <a:ext uri="{FF2B5EF4-FFF2-40B4-BE49-F238E27FC236}">
                <a16:creationId xmlns:a16="http://schemas.microsoft.com/office/drawing/2014/main" id="{12854FEC-3785-AA46-81DC-F48558CB3729}"/>
              </a:ext>
            </a:extLst>
          </p:cNvPr>
          <p:cNvGrpSpPr/>
          <p:nvPr/>
        </p:nvGrpSpPr>
        <p:grpSpPr>
          <a:xfrm>
            <a:off x="6949440" y="3939407"/>
            <a:ext cx="1029156" cy="838068"/>
            <a:chOff x="3951935" y="5891917"/>
            <a:chExt cx="3457574" cy="2815590"/>
          </a:xfrm>
          <a:solidFill>
            <a:srgbClr val="A5A4A5"/>
          </a:solidFill>
          <a:effectLst/>
        </p:grpSpPr>
        <p:sp>
          <p:nvSpPr>
            <p:cNvPr id="635" name="Serbest Form 634">
              <a:extLst>
                <a:ext uri="{FF2B5EF4-FFF2-40B4-BE49-F238E27FC236}">
                  <a16:creationId xmlns:a16="http://schemas.microsoft.com/office/drawing/2014/main" id="{F6EC53CC-998C-F347-AAAF-73F08AE927C0}"/>
                </a:ext>
              </a:extLst>
            </p:cNvPr>
            <p:cNvSpPr/>
            <p:nvPr/>
          </p:nvSpPr>
          <p:spPr>
            <a:xfrm>
              <a:off x="4975872" y="5891917"/>
              <a:ext cx="2433637" cy="2477452"/>
            </a:xfrm>
            <a:custGeom>
              <a:avLst/>
              <a:gdLst>
                <a:gd name="connsiteX0" fmla="*/ 2433638 w 2433637"/>
                <a:gd name="connsiteY0" fmla="*/ 1647825 h 2477452"/>
                <a:gd name="connsiteX1" fmla="*/ 2433638 w 2433637"/>
                <a:gd name="connsiteY1" fmla="*/ 1066800 h 2477452"/>
                <a:gd name="connsiteX2" fmla="*/ 2078355 w 2433637"/>
                <a:gd name="connsiteY2" fmla="*/ 1066800 h 2477452"/>
                <a:gd name="connsiteX3" fmla="*/ 2014538 w 2433637"/>
                <a:gd name="connsiteY3" fmla="*/ 915353 h 2477452"/>
                <a:gd name="connsiteX4" fmla="*/ 2306003 w 2433637"/>
                <a:gd name="connsiteY4" fmla="*/ 623888 h 2477452"/>
                <a:gd name="connsiteX5" fmla="*/ 1890713 w 2433637"/>
                <a:gd name="connsiteY5" fmla="*/ 208598 h 2477452"/>
                <a:gd name="connsiteX6" fmla="*/ 1604010 w 2433637"/>
                <a:gd name="connsiteY6" fmla="*/ 495300 h 2477452"/>
                <a:gd name="connsiteX7" fmla="*/ 1433513 w 2433637"/>
                <a:gd name="connsiteY7" fmla="*/ 421958 h 2477452"/>
                <a:gd name="connsiteX8" fmla="*/ 1433513 w 2433637"/>
                <a:gd name="connsiteY8" fmla="*/ 0 h 2477452"/>
                <a:gd name="connsiteX9" fmla="*/ 842963 w 2433637"/>
                <a:gd name="connsiteY9" fmla="*/ 0 h 2477452"/>
                <a:gd name="connsiteX10" fmla="*/ 842963 w 2433637"/>
                <a:gd name="connsiteY10" fmla="*/ 410528 h 2477452"/>
                <a:gd name="connsiteX11" fmla="*/ 704850 w 2433637"/>
                <a:gd name="connsiteY11" fmla="*/ 461010 h 2477452"/>
                <a:gd name="connsiteX12" fmla="*/ 409575 w 2433637"/>
                <a:gd name="connsiteY12" fmla="*/ 165735 h 2477452"/>
                <a:gd name="connsiteX13" fmla="*/ 0 w 2433637"/>
                <a:gd name="connsiteY13" fmla="*/ 576263 h 2477452"/>
                <a:gd name="connsiteX14" fmla="*/ 265747 w 2433637"/>
                <a:gd name="connsiteY14" fmla="*/ 842010 h 2477452"/>
                <a:gd name="connsiteX15" fmla="*/ 240030 w 2433637"/>
                <a:gd name="connsiteY15" fmla="*/ 884872 h 2477452"/>
                <a:gd name="connsiteX16" fmla="*/ 322897 w 2433637"/>
                <a:gd name="connsiteY16" fmla="*/ 931545 h 2477452"/>
                <a:gd name="connsiteX17" fmla="*/ 536258 w 2433637"/>
                <a:gd name="connsiteY17" fmla="*/ 676275 h 2477452"/>
                <a:gd name="connsiteX18" fmla="*/ 583883 w 2433637"/>
                <a:gd name="connsiteY18" fmla="*/ 639128 h 2477452"/>
                <a:gd name="connsiteX19" fmla="*/ 1738313 w 2433637"/>
                <a:gd name="connsiteY19" fmla="*/ 707708 h 2477452"/>
                <a:gd name="connsiteX20" fmla="*/ 1795463 w 2433637"/>
                <a:gd name="connsiteY20" fmla="*/ 764858 h 2477452"/>
                <a:gd name="connsiteX21" fmla="*/ 1978343 w 2433637"/>
                <a:gd name="connsiteY21" fmla="*/ 1695450 h 2477452"/>
                <a:gd name="connsiteX22" fmla="*/ 1976438 w 2433637"/>
                <a:gd name="connsiteY22" fmla="*/ 1694498 h 2477452"/>
                <a:gd name="connsiteX23" fmla="*/ 1976438 w 2433637"/>
                <a:gd name="connsiteY23" fmla="*/ 1700213 h 2477452"/>
                <a:gd name="connsiteX24" fmla="*/ 1848803 w 2433637"/>
                <a:gd name="connsiteY24" fmla="*/ 1932623 h 2477452"/>
                <a:gd name="connsiteX25" fmla="*/ 1687830 w 2433637"/>
                <a:gd name="connsiteY25" fmla="*/ 2097405 h 2477452"/>
                <a:gd name="connsiteX26" fmla="*/ 1540193 w 2433637"/>
                <a:gd name="connsiteY26" fmla="*/ 2192655 h 2477452"/>
                <a:gd name="connsiteX27" fmla="*/ 1584007 w 2433637"/>
                <a:gd name="connsiteY27" fmla="*/ 2277428 h 2477452"/>
                <a:gd name="connsiteX28" fmla="*/ 1640205 w 2433637"/>
                <a:gd name="connsiteY28" fmla="*/ 2245995 h 2477452"/>
                <a:gd name="connsiteX29" fmla="*/ 1870710 w 2433637"/>
                <a:gd name="connsiteY29" fmla="*/ 2477453 h 2477452"/>
                <a:gd name="connsiteX30" fmla="*/ 2314575 w 2433637"/>
                <a:gd name="connsiteY30" fmla="*/ 2033588 h 2477452"/>
                <a:gd name="connsiteX31" fmla="*/ 2050732 w 2433637"/>
                <a:gd name="connsiteY31" fmla="*/ 1769745 h 2477452"/>
                <a:gd name="connsiteX32" fmla="*/ 2092643 w 2433637"/>
                <a:gd name="connsiteY32" fmla="*/ 1647825 h 2477452"/>
                <a:gd name="connsiteX33" fmla="*/ 2433638 w 2433637"/>
                <a:gd name="connsiteY33" fmla="*/ 1647825 h 247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33637" h="2477452">
                  <a:moveTo>
                    <a:pt x="2433638" y="1647825"/>
                  </a:moveTo>
                  <a:lnTo>
                    <a:pt x="2433638" y="1066800"/>
                  </a:lnTo>
                  <a:lnTo>
                    <a:pt x="2078355" y="1066800"/>
                  </a:lnTo>
                  <a:cubicBezTo>
                    <a:pt x="2061210" y="1014413"/>
                    <a:pt x="2040255" y="963930"/>
                    <a:pt x="2014538" y="915353"/>
                  </a:cubicBezTo>
                  <a:lnTo>
                    <a:pt x="2306003" y="623888"/>
                  </a:lnTo>
                  <a:lnTo>
                    <a:pt x="1890713" y="208598"/>
                  </a:lnTo>
                  <a:lnTo>
                    <a:pt x="1604010" y="495300"/>
                  </a:lnTo>
                  <a:cubicBezTo>
                    <a:pt x="1549718" y="465773"/>
                    <a:pt x="1492568" y="441008"/>
                    <a:pt x="1433513" y="421958"/>
                  </a:cubicBezTo>
                  <a:lnTo>
                    <a:pt x="1433513" y="0"/>
                  </a:lnTo>
                  <a:lnTo>
                    <a:pt x="842963" y="0"/>
                  </a:lnTo>
                  <a:lnTo>
                    <a:pt x="842963" y="410528"/>
                  </a:lnTo>
                  <a:cubicBezTo>
                    <a:pt x="795338" y="423863"/>
                    <a:pt x="749618" y="441008"/>
                    <a:pt x="704850" y="461010"/>
                  </a:cubicBezTo>
                  <a:lnTo>
                    <a:pt x="409575" y="165735"/>
                  </a:lnTo>
                  <a:lnTo>
                    <a:pt x="0" y="576263"/>
                  </a:lnTo>
                  <a:lnTo>
                    <a:pt x="265747" y="842010"/>
                  </a:lnTo>
                  <a:cubicBezTo>
                    <a:pt x="257175" y="856297"/>
                    <a:pt x="248603" y="869633"/>
                    <a:pt x="240030" y="884872"/>
                  </a:cubicBezTo>
                  <a:lnTo>
                    <a:pt x="322897" y="931545"/>
                  </a:lnTo>
                  <a:cubicBezTo>
                    <a:pt x="378142" y="834390"/>
                    <a:pt x="450533" y="747713"/>
                    <a:pt x="536258" y="676275"/>
                  </a:cubicBezTo>
                  <a:lnTo>
                    <a:pt x="583883" y="639128"/>
                  </a:lnTo>
                  <a:cubicBezTo>
                    <a:pt x="935355" y="384810"/>
                    <a:pt x="1418273" y="412433"/>
                    <a:pt x="1738313" y="707708"/>
                  </a:cubicBezTo>
                  <a:cubicBezTo>
                    <a:pt x="1756410" y="725805"/>
                    <a:pt x="1776413" y="744855"/>
                    <a:pt x="1795463" y="764858"/>
                  </a:cubicBezTo>
                  <a:cubicBezTo>
                    <a:pt x="2025015" y="1016318"/>
                    <a:pt x="2095500" y="1375410"/>
                    <a:pt x="1978343" y="1695450"/>
                  </a:cubicBezTo>
                  <a:lnTo>
                    <a:pt x="1976438" y="1694498"/>
                  </a:lnTo>
                  <a:lnTo>
                    <a:pt x="1976438" y="1700213"/>
                  </a:lnTo>
                  <a:cubicBezTo>
                    <a:pt x="1945957" y="1784032"/>
                    <a:pt x="1903095" y="1862138"/>
                    <a:pt x="1848803" y="1932623"/>
                  </a:cubicBezTo>
                  <a:cubicBezTo>
                    <a:pt x="1801178" y="1982153"/>
                    <a:pt x="1744980" y="2039303"/>
                    <a:pt x="1687830" y="2097405"/>
                  </a:cubicBezTo>
                  <a:cubicBezTo>
                    <a:pt x="1642110" y="2133600"/>
                    <a:pt x="1592580" y="2165985"/>
                    <a:pt x="1540193" y="2192655"/>
                  </a:cubicBezTo>
                  <a:lnTo>
                    <a:pt x="1584007" y="2277428"/>
                  </a:lnTo>
                  <a:cubicBezTo>
                    <a:pt x="1603057" y="2267903"/>
                    <a:pt x="1622107" y="2256473"/>
                    <a:pt x="1640205" y="2245995"/>
                  </a:cubicBezTo>
                  <a:lnTo>
                    <a:pt x="1870710" y="2477453"/>
                  </a:lnTo>
                  <a:lnTo>
                    <a:pt x="2314575" y="2033588"/>
                  </a:lnTo>
                  <a:lnTo>
                    <a:pt x="2050732" y="1769745"/>
                  </a:lnTo>
                  <a:cubicBezTo>
                    <a:pt x="2066925" y="1729740"/>
                    <a:pt x="2081213" y="1689735"/>
                    <a:pt x="2092643" y="1647825"/>
                  </a:cubicBezTo>
                  <a:lnTo>
                    <a:pt x="2433638" y="1647825"/>
                  </a:lnTo>
                  <a:close/>
                </a:path>
              </a:pathLst>
            </a:custGeom>
            <a:grpFill/>
            <a:ln w="9525" cap="flat">
              <a:noFill/>
              <a:prstDash val="solid"/>
              <a:miter/>
            </a:ln>
          </p:spPr>
          <p:txBody>
            <a:bodyPr rtlCol="0" anchor="ctr"/>
            <a:lstStyle/>
            <a:p>
              <a:endParaRPr lang="en-US" noProof="0" dirty="0"/>
            </a:p>
          </p:txBody>
        </p:sp>
        <p:sp>
          <p:nvSpPr>
            <p:cNvPr id="636" name="Serbest Form 635">
              <a:extLst>
                <a:ext uri="{FF2B5EF4-FFF2-40B4-BE49-F238E27FC236}">
                  <a16:creationId xmlns:a16="http://schemas.microsoft.com/office/drawing/2014/main" id="{55FE7AD8-94F7-4B47-B765-161B3248F3FA}"/>
                </a:ext>
              </a:extLst>
            </p:cNvPr>
            <p:cNvSpPr/>
            <p:nvPr/>
          </p:nvSpPr>
          <p:spPr>
            <a:xfrm>
              <a:off x="4652022" y="7311142"/>
              <a:ext cx="1383982" cy="1396365"/>
            </a:xfrm>
            <a:custGeom>
              <a:avLst/>
              <a:gdLst>
                <a:gd name="connsiteX0" fmla="*/ 1271588 w 1383982"/>
                <a:gd name="connsiteY0" fmla="*/ 290513 h 1396365"/>
                <a:gd name="connsiteX1" fmla="*/ 1117283 w 1383982"/>
                <a:gd name="connsiteY1" fmla="*/ 118110 h 1396365"/>
                <a:gd name="connsiteX2" fmla="*/ 1119188 w 1383982"/>
                <a:gd name="connsiteY2" fmla="*/ 116205 h 1396365"/>
                <a:gd name="connsiteX3" fmla="*/ 1117283 w 1383982"/>
                <a:gd name="connsiteY3" fmla="*/ 118110 h 1396365"/>
                <a:gd name="connsiteX4" fmla="*/ 1116330 w 1383982"/>
                <a:gd name="connsiteY4" fmla="*/ 117158 h 1396365"/>
                <a:gd name="connsiteX5" fmla="*/ 1111568 w 1383982"/>
                <a:gd name="connsiteY5" fmla="*/ 121920 h 1396365"/>
                <a:gd name="connsiteX6" fmla="*/ 828675 w 1383982"/>
                <a:gd name="connsiteY6" fmla="*/ 0 h 1396365"/>
                <a:gd name="connsiteX7" fmla="*/ 595313 w 1383982"/>
                <a:gd name="connsiteY7" fmla="*/ 0 h 1396365"/>
                <a:gd name="connsiteX8" fmla="*/ 311467 w 1383982"/>
                <a:gd name="connsiteY8" fmla="*/ 125730 h 1396365"/>
                <a:gd name="connsiteX9" fmla="*/ 128588 w 1383982"/>
                <a:gd name="connsiteY9" fmla="*/ 269558 h 1396365"/>
                <a:gd name="connsiteX10" fmla="*/ 124778 w 1383982"/>
                <a:gd name="connsiteY10" fmla="*/ 460057 h 1396365"/>
                <a:gd name="connsiteX11" fmla="*/ 2858 w 1383982"/>
                <a:gd name="connsiteY11" fmla="*/ 577215 h 1396365"/>
                <a:gd name="connsiteX12" fmla="*/ 0 w 1383982"/>
                <a:gd name="connsiteY12" fmla="*/ 809625 h 1396365"/>
                <a:gd name="connsiteX13" fmla="*/ 143828 w 1383982"/>
                <a:gd name="connsiteY13" fmla="*/ 924878 h 1396365"/>
                <a:gd name="connsiteX14" fmla="*/ 122872 w 1383982"/>
                <a:gd name="connsiteY14" fmla="*/ 1096328 h 1396365"/>
                <a:gd name="connsiteX15" fmla="*/ 279083 w 1383982"/>
                <a:gd name="connsiteY15" fmla="*/ 1268730 h 1396365"/>
                <a:gd name="connsiteX16" fmla="*/ 454342 w 1383982"/>
                <a:gd name="connsiteY16" fmla="*/ 1254443 h 1396365"/>
                <a:gd name="connsiteX17" fmla="*/ 565785 w 1383982"/>
                <a:gd name="connsiteY17" fmla="*/ 1396365 h 1396365"/>
                <a:gd name="connsiteX18" fmla="*/ 798195 w 1383982"/>
                <a:gd name="connsiteY18" fmla="*/ 1396365 h 1396365"/>
                <a:gd name="connsiteX19" fmla="*/ 1120140 w 1383982"/>
                <a:gd name="connsiteY19" fmla="*/ 1260157 h 1396365"/>
                <a:gd name="connsiteX20" fmla="*/ 1284923 w 1383982"/>
                <a:gd name="connsiteY20" fmla="*/ 1095375 h 1396365"/>
                <a:gd name="connsiteX21" fmla="*/ 1380173 w 1383982"/>
                <a:gd name="connsiteY21" fmla="*/ 815340 h 1396365"/>
                <a:gd name="connsiteX22" fmla="*/ 1383982 w 1383982"/>
                <a:gd name="connsiteY22" fmla="*/ 582930 h 1396365"/>
                <a:gd name="connsiteX23" fmla="*/ 1271588 w 1383982"/>
                <a:gd name="connsiteY23" fmla="*/ 290513 h 1396365"/>
                <a:gd name="connsiteX24" fmla="*/ 694372 w 1383982"/>
                <a:gd name="connsiteY24" fmla="*/ 1027747 h 1396365"/>
                <a:gd name="connsiteX25" fmla="*/ 694372 w 1383982"/>
                <a:gd name="connsiteY25" fmla="*/ 1027747 h 1396365"/>
                <a:gd name="connsiteX26" fmla="*/ 694372 w 1383982"/>
                <a:gd name="connsiteY26" fmla="*/ 1027747 h 1396365"/>
                <a:gd name="connsiteX27" fmla="*/ 364808 w 1383982"/>
                <a:gd name="connsiteY27" fmla="*/ 697230 h 1396365"/>
                <a:gd name="connsiteX28" fmla="*/ 695325 w 1383982"/>
                <a:gd name="connsiteY28" fmla="*/ 367665 h 1396365"/>
                <a:gd name="connsiteX29" fmla="*/ 1024890 w 1383982"/>
                <a:gd name="connsiteY29" fmla="*/ 697230 h 1396365"/>
                <a:gd name="connsiteX30" fmla="*/ 694372 w 1383982"/>
                <a:gd name="connsiteY30" fmla="*/ 1027747 h 139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3982" h="1396365">
                  <a:moveTo>
                    <a:pt x="1271588" y="290513"/>
                  </a:moveTo>
                  <a:lnTo>
                    <a:pt x="1117283" y="118110"/>
                  </a:lnTo>
                  <a:lnTo>
                    <a:pt x="1119188" y="116205"/>
                  </a:lnTo>
                  <a:lnTo>
                    <a:pt x="1117283" y="118110"/>
                  </a:lnTo>
                  <a:lnTo>
                    <a:pt x="1116330" y="117158"/>
                  </a:lnTo>
                  <a:lnTo>
                    <a:pt x="1111568" y="121920"/>
                  </a:lnTo>
                  <a:cubicBezTo>
                    <a:pt x="828675" y="304800"/>
                    <a:pt x="828675" y="0"/>
                    <a:pt x="828675" y="0"/>
                  </a:cubicBezTo>
                  <a:lnTo>
                    <a:pt x="595313" y="0"/>
                  </a:lnTo>
                  <a:cubicBezTo>
                    <a:pt x="500063" y="286703"/>
                    <a:pt x="311467" y="125730"/>
                    <a:pt x="311467" y="125730"/>
                  </a:cubicBezTo>
                  <a:lnTo>
                    <a:pt x="128588" y="269558"/>
                  </a:lnTo>
                  <a:cubicBezTo>
                    <a:pt x="145733" y="347663"/>
                    <a:pt x="148590" y="411480"/>
                    <a:pt x="124778" y="460057"/>
                  </a:cubicBezTo>
                  <a:cubicBezTo>
                    <a:pt x="85725" y="540068"/>
                    <a:pt x="2858" y="577215"/>
                    <a:pt x="2858" y="577215"/>
                  </a:cubicBezTo>
                  <a:lnTo>
                    <a:pt x="0" y="809625"/>
                  </a:lnTo>
                  <a:cubicBezTo>
                    <a:pt x="0" y="809625"/>
                    <a:pt x="103822" y="849630"/>
                    <a:pt x="143828" y="924878"/>
                  </a:cubicBezTo>
                  <a:cubicBezTo>
                    <a:pt x="167640" y="970597"/>
                    <a:pt x="155258" y="1031557"/>
                    <a:pt x="122872" y="1096328"/>
                  </a:cubicBezTo>
                  <a:lnTo>
                    <a:pt x="279083" y="1268730"/>
                  </a:lnTo>
                  <a:cubicBezTo>
                    <a:pt x="279083" y="1268730"/>
                    <a:pt x="372428" y="1225868"/>
                    <a:pt x="454342" y="1254443"/>
                  </a:cubicBezTo>
                  <a:cubicBezTo>
                    <a:pt x="502920" y="1271588"/>
                    <a:pt x="547688" y="1330643"/>
                    <a:pt x="565785" y="1396365"/>
                  </a:cubicBezTo>
                  <a:lnTo>
                    <a:pt x="798195" y="1396365"/>
                  </a:lnTo>
                  <a:cubicBezTo>
                    <a:pt x="798195" y="1396365"/>
                    <a:pt x="888683" y="1156335"/>
                    <a:pt x="1120140" y="1260157"/>
                  </a:cubicBezTo>
                  <a:lnTo>
                    <a:pt x="1284923" y="1095375"/>
                  </a:lnTo>
                  <a:cubicBezTo>
                    <a:pt x="1282065" y="1089660"/>
                    <a:pt x="1183005" y="894397"/>
                    <a:pt x="1380173" y="815340"/>
                  </a:cubicBezTo>
                  <a:lnTo>
                    <a:pt x="1383982" y="582930"/>
                  </a:lnTo>
                  <a:cubicBezTo>
                    <a:pt x="1130618" y="462915"/>
                    <a:pt x="1271588" y="290513"/>
                    <a:pt x="1271588" y="290513"/>
                  </a:cubicBezTo>
                  <a:close/>
                  <a:moveTo>
                    <a:pt x="694372" y="1027747"/>
                  </a:moveTo>
                  <a:cubicBezTo>
                    <a:pt x="694372" y="1027747"/>
                    <a:pt x="694372" y="1027747"/>
                    <a:pt x="694372" y="1027747"/>
                  </a:cubicBezTo>
                  <a:lnTo>
                    <a:pt x="694372" y="1027747"/>
                  </a:lnTo>
                  <a:cubicBezTo>
                    <a:pt x="511492" y="1027747"/>
                    <a:pt x="364808" y="880110"/>
                    <a:pt x="364808" y="697230"/>
                  </a:cubicBezTo>
                  <a:cubicBezTo>
                    <a:pt x="364808" y="515303"/>
                    <a:pt x="512445" y="367665"/>
                    <a:pt x="695325" y="367665"/>
                  </a:cubicBezTo>
                  <a:cubicBezTo>
                    <a:pt x="877253" y="367665"/>
                    <a:pt x="1024890" y="515303"/>
                    <a:pt x="1024890" y="697230"/>
                  </a:cubicBezTo>
                  <a:cubicBezTo>
                    <a:pt x="1023938" y="880110"/>
                    <a:pt x="876300" y="1027747"/>
                    <a:pt x="694372" y="1027747"/>
                  </a:cubicBezTo>
                  <a:close/>
                </a:path>
              </a:pathLst>
            </a:custGeom>
            <a:grpFill/>
            <a:ln w="9525" cap="flat">
              <a:noFill/>
              <a:prstDash val="solid"/>
              <a:miter/>
            </a:ln>
          </p:spPr>
          <p:txBody>
            <a:bodyPr rtlCol="0" anchor="ctr"/>
            <a:lstStyle/>
            <a:p>
              <a:endParaRPr lang="en-US" noProof="0" dirty="0"/>
            </a:p>
          </p:txBody>
        </p:sp>
        <p:sp>
          <p:nvSpPr>
            <p:cNvPr id="637" name="Serbest Form 636">
              <a:extLst>
                <a:ext uri="{FF2B5EF4-FFF2-40B4-BE49-F238E27FC236}">
                  <a16:creationId xmlns:a16="http://schemas.microsoft.com/office/drawing/2014/main" id="{CD1990E9-910A-5540-8051-08B03AABE8F7}"/>
                </a:ext>
              </a:extLst>
            </p:cNvPr>
            <p:cNvSpPr/>
            <p:nvPr/>
          </p:nvSpPr>
          <p:spPr>
            <a:xfrm>
              <a:off x="4275785" y="6575812"/>
              <a:ext cx="862965" cy="868679"/>
            </a:xfrm>
            <a:custGeom>
              <a:avLst/>
              <a:gdLst>
                <a:gd name="connsiteX0" fmla="*/ 699135 w 862965"/>
                <a:gd name="connsiteY0" fmla="*/ 783908 h 868679"/>
                <a:gd name="connsiteX1" fmla="*/ 802005 w 862965"/>
                <a:gd name="connsiteY1" fmla="*/ 681038 h 868679"/>
                <a:gd name="connsiteX2" fmla="*/ 861060 w 862965"/>
                <a:gd name="connsiteY2" fmla="*/ 506730 h 868679"/>
                <a:gd name="connsiteX3" fmla="*/ 862965 w 862965"/>
                <a:gd name="connsiteY3" fmla="*/ 361950 h 868679"/>
                <a:gd name="connsiteX4" fmla="*/ 791528 w 862965"/>
                <a:gd name="connsiteY4" fmla="*/ 180022 h 868679"/>
                <a:gd name="connsiteX5" fmla="*/ 695325 w 862965"/>
                <a:gd name="connsiteY5" fmla="*/ 72390 h 868679"/>
                <a:gd name="connsiteX6" fmla="*/ 696278 w 862965"/>
                <a:gd name="connsiteY6" fmla="*/ 71438 h 868679"/>
                <a:gd name="connsiteX7" fmla="*/ 695325 w 862965"/>
                <a:gd name="connsiteY7" fmla="*/ 72390 h 868679"/>
                <a:gd name="connsiteX8" fmla="*/ 695325 w 862965"/>
                <a:gd name="connsiteY8" fmla="*/ 72390 h 868679"/>
                <a:gd name="connsiteX9" fmla="*/ 692468 w 862965"/>
                <a:gd name="connsiteY9" fmla="*/ 75247 h 868679"/>
                <a:gd name="connsiteX10" fmla="*/ 516255 w 862965"/>
                <a:gd name="connsiteY10" fmla="*/ 0 h 868679"/>
                <a:gd name="connsiteX11" fmla="*/ 370522 w 862965"/>
                <a:gd name="connsiteY11" fmla="*/ 0 h 868679"/>
                <a:gd name="connsiteX12" fmla="*/ 194310 w 862965"/>
                <a:gd name="connsiteY12" fmla="*/ 78105 h 868679"/>
                <a:gd name="connsiteX13" fmla="*/ 80010 w 862965"/>
                <a:gd name="connsiteY13" fmla="*/ 167640 h 868679"/>
                <a:gd name="connsiteX14" fmla="*/ 78105 w 862965"/>
                <a:gd name="connsiteY14" fmla="*/ 285750 h 868679"/>
                <a:gd name="connsiteX15" fmla="*/ 2858 w 862965"/>
                <a:gd name="connsiteY15" fmla="*/ 359092 h 868679"/>
                <a:gd name="connsiteX16" fmla="*/ 0 w 862965"/>
                <a:gd name="connsiteY16" fmla="*/ 502920 h 868679"/>
                <a:gd name="connsiteX17" fmla="*/ 89535 w 862965"/>
                <a:gd name="connsiteY17" fmla="*/ 574358 h 868679"/>
                <a:gd name="connsiteX18" fmla="*/ 76200 w 862965"/>
                <a:gd name="connsiteY18" fmla="*/ 681038 h 868679"/>
                <a:gd name="connsiteX19" fmla="*/ 173355 w 862965"/>
                <a:gd name="connsiteY19" fmla="*/ 788670 h 868679"/>
                <a:gd name="connsiteX20" fmla="*/ 281940 w 862965"/>
                <a:gd name="connsiteY20" fmla="*/ 780097 h 868679"/>
                <a:gd name="connsiteX21" fmla="*/ 351472 w 862965"/>
                <a:gd name="connsiteY21" fmla="*/ 868680 h 868679"/>
                <a:gd name="connsiteX22" fmla="*/ 496253 w 862965"/>
                <a:gd name="connsiteY22" fmla="*/ 868680 h 868679"/>
                <a:gd name="connsiteX23" fmla="*/ 699135 w 862965"/>
                <a:gd name="connsiteY23" fmla="*/ 783908 h 868679"/>
                <a:gd name="connsiteX24" fmla="*/ 226695 w 862965"/>
                <a:gd name="connsiteY24" fmla="*/ 433388 h 868679"/>
                <a:gd name="connsiteX25" fmla="*/ 432435 w 862965"/>
                <a:gd name="connsiteY25" fmla="*/ 227647 h 868679"/>
                <a:gd name="connsiteX26" fmla="*/ 638175 w 862965"/>
                <a:gd name="connsiteY26" fmla="*/ 433388 h 868679"/>
                <a:gd name="connsiteX27" fmla="*/ 432435 w 862965"/>
                <a:gd name="connsiteY27" fmla="*/ 639127 h 868679"/>
                <a:gd name="connsiteX28" fmla="*/ 226695 w 862965"/>
                <a:gd name="connsiteY28" fmla="*/ 433388 h 86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2965" h="868679">
                  <a:moveTo>
                    <a:pt x="699135" y="783908"/>
                  </a:moveTo>
                  <a:lnTo>
                    <a:pt x="802005" y="681038"/>
                  </a:lnTo>
                  <a:cubicBezTo>
                    <a:pt x="800100" y="677227"/>
                    <a:pt x="738188" y="556260"/>
                    <a:pt x="861060" y="506730"/>
                  </a:cubicBezTo>
                  <a:lnTo>
                    <a:pt x="862965" y="361950"/>
                  </a:lnTo>
                  <a:cubicBezTo>
                    <a:pt x="703897" y="286702"/>
                    <a:pt x="791528" y="180022"/>
                    <a:pt x="791528" y="180022"/>
                  </a:cubicBezTo>
                  <a:lnTo>
                    <a:pt x="695325" y="72390"/>
                  </a:lnTo>
                  <a:lnTo>
                    <a:pt x="696278" y="71438"/>
                  </a:lnTo>
                  <a:lnTo>
                    <a:pt x="695325" y="72390"/>
                  </a:lnTo>
                  <a:lnTo>
                    <a:pt x="695325" y="72390"/>
                  </a:lnTo>
                  <a:lnTo>
                    <a:pt x="692468" y="75247"/>
                  </a:lnTo>
                  <a:cubicBezTo>
                    <a:pt x="516255" y="189547"/>
                    <a:pt x="516255" y="0"/>
                    <a:pt x="516255" y="0"/>
                  </a:cubicBezTo>
                  <a:lnTo>
                    <a:pt x="370522" y="0"/>
                  </a:lnTo>
                  <a:cubicBezTo>
                    <a:pt x="311467" y="179070"/>
                    <a:pt x="194310" y="78105"/>
                    <a:pt x="194310" y="78105"/>
                  </a:cubicBezTo>
                  <a:lnTo>
                    <a:pt x="80010" y="167640"/>
                  </a:lnTo>
                  <a:cubicBezTo>
                    <a:pt x="90488" y="216217"/>
                    <a:pt x="92392" y="256222"/>
                    <a:pt x="78105" y="285750"/>
                  </a:cubicBezTo>
                  <a:cubicBezTo>
                    <a:pt x="60960" y="317183"/>
                    <a:pt x="34290" y="342900"/>
                    <a:pt x="2858" y="359092"/>
                  </a:cubicBezTo>
                  <a:lnTo>
                    <a:pt x="0" y="502920"/>
                  </a:lnTo>
                  <a:cubicBezTo>
                    <a:pt x="0" y="502920"/>
                    <a:pt x="64770" y="527685"/>
                    <a:pt x="89535" y="574358"/>
                  </a:cubicBezTo>
                  <a:cubicBezTo>
                    <a:pt x="104775" y="602933"/>
                    <a:pt x="97155" y="641033"/>
                    <a:pt x="76200" y="681038"/>
                  </a:cubicBezTo>
                  <a:lnTo>
                    <a:pt x="173355" y="788670"/>
                  </a:lnTo>
                  <a:cubicBezTo>
                    <a:pt x="173355" y="788670"/>
                    <a:pt x="231458" y="762000"/>
                    <a:pt x="281940" y="780097"/>
                  </a:cubicBezTo>
                  <a:cubicBezTo>
                    <a:pt x="312420" y="790575"/>
                    <a:pt x="340042" y="827722"/>
                    <a:pt x="351472" y="868680"/>
                  </a:cubicBezTo>
                  <a:lnTo>
                    <a:pt x="496253" y="868680"/>
                  </a:lnTo>
                  <a:cubicBezTo>
                    <a:pt x="498158" y="868680"/>
                    <a:pt x="554355" y="719138"/>
                    <a:pt x="699135" y="783908"/>
                  </a:cubicBezTo>
                  <a:close/>
                  <a:moveTo>
                    <a:pt x="226695" y="433388"/>
                  </a:moveTo>
                  <a:cubicBezTo>
                    <a:pt x="226695" y="320040"/>
                    <a:pt x="319088" y="227647"/>
                    <a:pt x="432435" y="227647"/>
                  </a:cubicBezTo>
                  <a:cubicBezTo>
                    <a:pt x="545783" y="227647"/>
                    <a:pt x="638175" y="320040"/>
                    <a:pt x="638175" y="433388"/>
                  </a:cubicBezTo>
                  <a:cubicBezTo>
                    <a:pt x="638175" y="546735"/>
                    <a:pt x="545783" y="639127"/>
                    <a:pt x="432435" y="639127"/>
                  </a:cubicBezTo>
                  <a:cubicBezTo>
                    <a:pt x="319088" y="639127"/>
                    <a:pt x="226695" y="546735"/>
                    <a:pt x="226695" y="433388"/>
                  </a:cubicBezTo>
                  <a:close/>
                </a:path>
              </a:pathLst>
            </a:custGeom>
            <a:grpFill/>
            <a:ln w="9525" cap="flat">
              <a:noFill/>
              <a:prstDash val="solid"/>
              <a:miter/>
            </a:ln>
          </p:spPr>
          <p:txBody>
            <a:bodyPr rtlCol="0" anchor="ctr"/>
            <a:lstStyle/>
            <a:p>
              <a:endParaRPr lang="en-US" noProof="0" dirty="0"/>
            </a:p>
          </p:txBody>
        </p:sp>
        <p:sp>
          <p:nvSpPr>
            <p:cNvPr id="638" name="Serbest Form 637">
              <a:extLst>
                <a:ext uri="{FF2B5EF4-FFF2-40B4-BE49-F238E27FC236}">
                  <a16:creationId xmlns:a16="http://schemas.microsoft.com/office/drawing/2014/main" id="{071C182F-6DE8-4B46-B3DD-2BF671C670A3}"/>
                </a:ext>
              </a:extLst>
            </p:cNvPr>
            <p:cNvSpPr/>
            <p:nvPr/>
          </p:nvSpPr>
          <p:spPr>
            <a:xfrm>
              <a:off x="3951935" y="7432109"/>
              <a:ext cx="673417" cy="679132"/>
            </a:xfrm>
            <a:custGeom>
              <a:avLst/>
              <a:gdLst>
                <a:gd name="connsiteX0" fmla="*/ 617220 w 673417"/>
                <a:gd name="connsiteY0" fmla="*/ 140970 h 679132"/>
                <a:gd name="connsiteX1" fmla="*/ 542925 w 673417"/>
                <a:gd name="connsiteY1" fmla="*/ 57150 h 679132"/>
                <a:gd name="connsiteX2" fmla="*/ 543878 w 673417"/>
                <a:gd name="connsiteY2" fmla="*/ 56198 h 679132"/>
                <a:gd name="connsiteX3" fmla="*/ 542925 w 673417"/>
                <a:gd name="connsiteY3" fmla="*/ 57150 h 679132"/>
                <a:gd name="connsiteX4" fmla="*/ 541020 w 673417"/>
                <a:gd name="connsiteY4" fmla="*/ 59055 h 679132"/>
                <a:gd name="connsiteX5" fmla="*/ 402908 w 673417"/>
                <a:gd name="connsiteY5" fmla="*/ 0 h 679132"/>
                <a:gd name="connsiteX6" fmla="*/ 288608 w 673417"/>
                <a:gd name="connsiteY6" fmla="*/ 0 h 679132"/>
                <a:gd name="connsiteX7" fmla="*/ 150495 w 673417"/>
                <a:gd name="connsiteY7" fmla="*/ 60008 h 679132"/>
                <a:gd name="connsiteX8" fmla="*/ 61913 w 673417"/>
                <a:gd name="connsiteY8" fmla="*/ 130492 h 679132"/>
                <a:gd name="connsiteX9" fmla="*/ 60008 w 673417"/>
                <a:gd name="connsiteY9" fmla="*/ 222885 h 679132"/>
                <a:gd name="connsiteX10" fmla="*/ 952 w 673417"/>
                <a:gd name="connsiteY10" fmla="*/ 280035 h 679132"/>
                <a:gd name="connsiteX11" fmla="*/ 0 w 673417"/>
                <a:gd name="connsiteY11" fmla="*/ 393383 h 679132"/>
                <a:gd name="connsiteX12" fmla="*/ 70485 w 673417"/>
                <a:gd name="connsiteY12" fmla="*/ 449580 h 679132"/>
                <a:gd name="connsiteX13" fmla="*/ 60008 w 673417"/>
                <a:gd name="connsiteY13" fmla="*/ 533400 h 679132"/>
                <a:gd name="connsiteX14" fmla="*/ 136208 w 673417"/>
                <a:gd name="connsiteY14" fmla="*/ 617220 h 679132"/>
                <a:gd name="connsiteX15" fmla="*/ 220980 w 673417"/>
                <a:gd name="connsiteY15" fmla="*/ 610552 h 679132"/>
                <a:gd name="connsiteX16" fmla="*/ 275273 w 673417"/>
                <a:gd name="connsiteY16" fmla="*/ 679133 h 679132"/>
                <a:gd name="connsiteX17" fmla="*/ 387667 w 673417"/>
                <a:gd name="connsiteY17" fmla="*/ 679133 h 679132"/>
                <a:gd name="connsiteX18" fmla="*/ 544830 w 673417"/>
                <a:gd name="connsiteY18" fmla="*/ 612458 h 679132"/>
                <a:gd name="connsiteX19" fmla="*/ 624840 w 673417"/>
                <a:gd name="connsiteY19" fmla="*/ 532448 h 679132"/>
                <a:gd name="connsiteX20" fmla="*/ 671513 w 673417"/>
                <a:gd name="connsiteY20" fmla="*/ 396240 h 679132"/>
                <a:gd name="connsiteX21" fmla="*/ 673418 w 673417"/>
                <a:gd name="connsiteY21" fmla="*/ 282892 h 679132"/>
                <a:gd name="connsiteX22" fmla="*/ 617220 w 673417"/>
                <a:gd name="connsiteY22" fmla="*/ 140970 h 679132"/>
                <a:gd name="connsiteX23" fmla="*/ 336233 w 673417"/>
                <a:gd name="connsiteY23" fmla="*/ 500063 h 679132"/>
                <a:gd name="connsiteX24" fmla="*/ 175260 w 673417"/>
                <a:gd name="connsiteY24" fmla="*/ 340042 h 679132"/>
                <a:gd name="connsiteX25" fmla="*/ 336233 w 673417"/>
                <a:gd name="connsiteY25" fmla="*/ 179070 h 679132"/>
                <a:gd name="connsiteX26" fmla="*/ 496253 w 673417"/>
                <a:gd name="connsiteY26" fmla="*/ 340042 h 679132"/>
                <a:gd name="connsiteX27" fmla="*/ 336233 w 673417"/>
                <a:gd name="connsiteY27" fmla="*/ 500063 h 679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73417" h="679132">
                  <a:moveTo>
                    <a:pt x="617220" y="140970"/>
                  </a:moveTo>
                  <a:lnTo>
                    <a:pt x="542925" y="57150"/>
                  </a:lnTo>
                  <a:lnTo>
                    <a:pt x="543878" y="56198"/>
                  </a:lnTo>
                  <a:lnTo>
                    <a:pt x="542925" y="57150"/>
                  </a:lnTo>
                  <a:lnTo>
                    <a:pt x="541020" y="59055"/>
                  </a:lnTo>
                  <a:cubicBezTo>
                    <a:pt x="402908" y="148590"/>
                    <a:pt x="402908" y="0"/>
                    <a:pt x="402908" y="0"/>
                  </a:cubicBezTo>
                  <a:lnTo>
                    <a:pt x="288608" y="0"/>
                  </a:lnTo>
                  <a:cubicBezTo>
                    <a:pt x="241935" y="139065"/>
                    <a:pt x="150495" y="60008"/>
                    <a:pt x="150495" y="60008"/>
                  </a:cubicBezTo>
                  <a:lnTo>
                    <a:pt x="61913" y="130492"/>
                  </a:lnTo>
                  <a:cubicBezTo>
                    <a:pt x="70485" y="168592"/>
                    <a:pt x="71438" y="200025"/>
                    <a:pt x="60008" y="222885"/>
                  </a:cubicBezTo>
                  <a:cubicBezTo>
                    <a:pt x="46673" y="247650"/>
                    <a:pt x="25718" y="267652"/>
                    <a:pt x="952" y="280035"/>
                  </a:cubicBezTo>
                  <a:lnTo>
                    <a:pt x="0" y="393383"/>
                  </a:lnTo>
                  <a:cubicBezTo>
                    <a:pt x="0" y="393383"/>
                    <a:pt x="50482" y="412433"/>
                    <a:pt x="70485" y="449580"/>
                  </a:cubicBezTo>
                  <a:cubicBezTo>
                    <a:pt x="81915" y="471488"/>
                    <a:pt x="76200" y="501967"/>
                    <a:pt x="60008" y="533400"/>
                  </a:cubicBezTo>
                  <a:lnTo>
                    <a:pt x="136208" y="617220"/>
                  </a:lnTo>
                  <a:cubicBezTo>
                    <a:pt x="136208" y="617220"/>
                    <a:pt x="181927" y="596265"/>
                    <a:pt x="220980" y="610552"/>
                  </a:cubicBezTo>
                  <a:cubicBezTo>
                    <a:pt x="244792" y="619125"/>
                    <a:pt x="266700" y="647700"/>
                    <a:pt x="275273" y="679133"/>
                  </a:cubicBezTo>
                  <a:lnTo>
                    <a:pt x="387667" y="679133"/>
                  </a:lnTo>
                  <a:cubicBezTo>
                    <a:pt x="387667" y="679133"/>
                    <a:pt x="431483" y="562927"/>
                    <a:pt x="544830" y="612458"/>
                  </a:cubicBezTo>
                  <a:lnTo>
                    <a:pt x="624840" y="532448"/>
                  </a:lnTo>
                  <a:cubicBezTo>
                    <a:pt x="623888" y="529590"/>
                    <a:pt x="575310" y="434340"/>
                    <a:pt x="671513" y="396240"/>
                  </a:cubicBezTo>
                  <a:lnTo>
                    <a:pt x="673418" y="282892"/>
                  </a:lnTo>
                  <a:cubicBezTo>
                    <a:pt x="548640" y="224790"/>
                    <a:pt x="617220" y="140970"/>
                    <a:pt x="617220" y="140970"/>
                  </a:cubicBezTo>
                  <a:close/>
                  <a:moveTo>
                    <a:pt x="336233" y="500063"/>
                  </a:moveTo>
                  <a:cubicBezTo>
                    <a:pt x="247650" y="500063"/>
                    <a:pt x="176213" y="428625"/>
                    <a:pt x="175260" y="340042"/>
                  </a:cubicBezTo>
                  <a:cubicBezTo>
                    <a:pt x="175260" y="251460"/>
                    <a:pt x="246698" y="179070"/>
                    <a:pt x="336233" y="179070"/>
                  </a:cubicBezTo>
                  <a:cubicBezTo>
                    <a:pt x="424815" y="179070"/>
                    <a:pt x="496253" y="250508"/>
                    <a:pt x="496253" y="340042"/>
                  </a:cubicBezTo>
                  <a:cubicBezTo>
                    <a:pt x="497205" y="427673"/>
                    <a:pt x="424815" y="500063"/>
                    <a:pt x="336233" y="500063"/>
                  </a:cubicBezTo>
                  <a:close/>
                </a:path>
              </a:pathLst>
            </a:custGeom>
            <a:grpFill/>
            <a:ln w="9525" cap="flat">
              <a:noFill/>
              <a:prstDash val="solid"/>
              <a:miter/>
            </a:ln>
          </p:spPr>
          <p:txBody>
            <a:bodyPr rtlCol="0" anchor="ctr"/>
            <a:lstStyle/>
            <a:p>
              <a:endParaRPr lang="en-US" noProof="0" dirty="0"/>
            </a:p>
          </p:txBody>
        </p:sp>
      </p:grpSp>
      <p:grpSp>
        <p:nvGrpSpPr>
          <p:cNvPr id="111" name="Grup 110">
            <a:extLst>
              <a:ext uri="{FF2B5EF4-FFF2-40B4-BE49-F238E27FC236}">
                <a16:creationId xmlns:a16="http://schemas.microsoft.com/office/drawing/2014/main" id="{2C3EBEEE-BDBE-7F4B-9376-62C668038E85}"/>
              </a:ext>
            </a:extLst>
          </p:cNvPr>
          <p:cNvGrpSpPr/>
          <p:nvPr/>
        </p:nvGrpSpPr>
        <p:grpSpPr>
          <a:xfrm>
            <a:off x="9826067" y="1436494"/>
            <a:ext cx="1184746" cy="770206"/>
            <a:chOff x="4341218" y="2434805"/>
            <a:chExt cx="3617705" cy="2351871"/>
          </a:xfrm>
          <a:solidFill>
            <a:srgbClr val="404040"/>
          </a:solidFill>
          <a:effectLst/>
        </p:grpSpPr>
        <p:sp>
          <p:nvSpPr>
            <p:cNvPr id="47" name="Serbest Form 46">
              <a:extLst>
                <a:ext uri="{FF2B5EF4-FFF2-40B4-BE49-F238E27FC236}">
                  <a16:creationId xmlns:a16="http://schemas.microsoft.com/office/drawing/2014/main" id="{58F0B2FD-EF69-174C-B3E2-290383F01306}"/>
                </a:ext>
              </a:extLst>
            </p:cNvPr>
            <p:cNvSpPr/>
            <p:nvPr/>
          </p:nvSpPr>
          <p:spPr>
            <a:xfrm>
              <a:off x="6158078" y="2434805"/>
              <a:ext cx="1800845" cy="1657712"/>
            </a:xfrm>
            <a:custGeom>
              <a:avLst/>
              <a:gdLst>
                <a:gd name="connsiteX0" fmla="*/ 1198079 w 1800845"/>
                <a:gd name="connsiteY0" fmla="*/ 1657712 h 1657712"/>
                <a:gd name="connsiteX1" fmla="*/ 1183792 w 1800845"/>
                <a:gd name="connsiteY1" fmla="*/ 1656762 h 1657712"/>
                <a:gd name="connsiteX2" fmla="*/ 401789 w 1800845"/>
                <a:gd name="connsiteY2" fmla="*/ 1597825 h 1657712"/>
                <a:gd name="connsiteX3" fmla="*/ 313207 w 1800845"/>
                <a:gd name="connsiteY3" fmla="*/ 1530332 h 1657712"/>
                <a:gd name="connsiteX4" fmla="*/ 8407 w 1800845"/>
                <a:gd name="connsiteY4" fmla="*/ 788865 h 1657712"/>
                <a:gd name="connsiteX5" fmla="*/ 23647 w 1800845"/>
                <a:gd name="connsiteY5" fmla="*/ 678596 h 1657712"/>
                <a:gd name="connsiteX6" fmla="*/ 515137 w 1800845"/>
                <a:gd name="connsiteY6" fmla="*/ 43596 h 1657712"/>
                <a:gd name="connsiteX7" fmla="*/ 617054 w 1800845"/>
                <a:gd name="connsiteY7" fmla="*/ 819 h 1657712"/>
                <a:gd name="connsiteX8" fmla="*/ 1399057 w 1800845"/>
                <a:gd name="connsiteY8" fmla="*/ 59756 h 1657712"/>
                <a:gd name="connsiteX9" fmla="*/ 1487639 w 1800845"/>
                <a:gd name="connsiteY9" fmla="*/ 127248 h 1657712"/>
                <a:gd name="connsiteX10" fmla="*/ 1792439 w 1800845"/>
                <a:gd name="connsiteY10" fmla="*/ 869666 h 1657712"/>
                <a:gd name="connsiteX11" fmla="*/ 1777199 w 1800845"/>
                <a:gd name="connsiteY11" fmla="*/ 979936 h 1657712"/>
                <a:gd name="connsiteX12" fmla="*/ 1285709 w 1800845"/>
                <a:gd name="connsiteY12" fmla="*/ 1614935 h 1657712"/>
                <a:gd name="connsiteX13" fmla="*/ 1198079 w 1800845"/>
                <a:gd name="connsiteY13" fmla="*/ 1657712 h 1657712"/>
                <a:gd name="connsiteX14" fmla="*/ 410362 w 1800845"/>
                <a:gd name="connsiteY14" fmla="*/ 1532234 h 1657712"/>
                <a:gd name="connsiteX15" fmla="*/ 1192364 w 1800845"/>
                <a:gd name="connsiteY15" fmla="*/ 1591170 h 1657712"/>
                <a:gd name="connsiteX16" fmla="*/ 1234274 w 1800845"/>
                <a:gd name="connsiteY16" fmla="*/ 1574060 h 1657712"/>
                <a:gd name="connsiteX17" fmla="*/ 1725764 w 1800845"/>
                <a:gd name="connsiteY17" fmla="*/ 939060 h 1657712"/>
                <a:gd name="connsiteX18" fmla="*/ 1731479 w 1800845"/>
                <a:gd name="connsiteY18" fmla="*/ 894382 h 1657712"/>
                <a:gd name="connsiteX19" fmla="*/ 1426679 w 1800845"/>
                <a:gd name="connsiteY19" fmla="*/ 151964 h 1657712"/>
                <a:gd name="connsiteX20" fmla="*/ 1392389 w 1800845"/>
                <a:gd name="connsiteY20" fmla="*/ 125347 h 1657712"/>
                <a:gd name="connsiteX21" fmla="*/ 610387 w 1800845"/>
                <a:gd name="connsiteY21" fmla="*/ 66410 h 1657712"/>
                <a:gd name="connsiteX22" fmla="*/ 568477 w 1800845"/>
                <a:gd name="connsiteY22" fmla="*/ 83521 h 1657712"/>
                <a:gd name="connsiteX23" fmla="*/ 76987 w 1800845"/>
                <a:gd name="connsiteY23" fmla="*/ 718521 h 1657712"/>
                <a:gd name="connsiteX24" fmla="*/ 71272 w 1800845"/>
                <a:gd name="connsiteY24" fmla="*/ 763199 h 1657712"/>
                <a:gd name="connsiteX25" fmla="*/ 376072 w 1800845"/>
                <a:gd name="connsiteY25" fmla="*/ 1504666 h 1657712"/>
                <a:gd name="connsiteX26" fmla="*/ 410362 w 1800845"/>
                <a:gd name="connsiteY26" fmla="*/ 1532234 h 165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00845" h="1657712">
                  <a:moveTo>
                    <a:pt x="1198079" y="1657712"/>
                  </a:moveTo>
                  <a:cubicBezTo>
                    <a:pt x="1193317" y="1657712"/>
                    <a:pt x="1188554" y="1657712"/>
                    <a:pt x="1183792" y="1656762"/>
                  </a:cubicBezTo>
                  <a:lnTo>
                    <a:pt x="401789" y="1597825"/>
                  </a:lnTo>
                  <a:cubicBezTo>
                    <a:pt x="362737" y="1592121"/>
                    <a:pt x="328447" y="1566455"/>
                    <a:pt x="313207" y="1530332"/>
                  </a:cubicBezTo>
                  <a:lnTo>
                    <a:pt x="8407" y="788865"/>
                  </a:lnTo>
                  <a:cubicBezTo>
                    <a:pt x="-6833" y="751792"/>
                    <a:pt x="-1118" y="709966"/>
                    <a:pt x="23647" y="678596"/>
                  </a:cubicBezTo>
                  <a:lnTo>
                    <a:pt x="515137" y="43596"/>
                  </a:lnTo>
                  <a:cubicBezTo>
                    <a:pt x="538949" y="12226"/>
                    <a:pt x="578002" y="-3934"/>
                    <a:pt x="617054" y="819"/>
                  </a:cubicBezTo>
                  <a:lnTo>
                    <a:pt x="1399057" y="59756"/>
                  </a:lnTo>
                  <a:cubicBezTo>
                    <a:pt x="1438109" y="65459"/>
                    <a:pt x="1472399" y="91126"/>
                    <a:pt x="1487639" y="127248"/>
                  </a:cubicBezTo>
                  <a:lnTo>
                    <a:pt x="1792439" y="869666"/>
                  </a:lnTo>
                  <a:cubicBezTo>
                    <a:pt x="1807679" y="906739"/>
                    <a:pt x="1801964" y="948566"/>
                    <a:pt x="1777199" y="979936"/>
                  </a:cubicBezTo>
                  <a:lnTo>
                    <a:pt x="1285709" y="1614935"/>
                  </a:lnTo>
                  <a:cubicBezTo>
                    <a:pt x="1265707" y="1642503"/>
                    <a:pt x="1232369" y="1657712"/>
                    <a:pt x="1198079" y="1657712"/>
                  </a:cubicBezTo>
                  <a:close/>
                  <a:moveTo>
                    <a:pt x="410362" y="1532234"/>
                  </a:moveTo>
                  <a:lnTo>
                    <a:pt x="1192364" y="1591170"/>
                  </a:lnTo>
                  <a:cubicBezTo>
                    <a:pt x="1208557" y="1593072"/>
                    <a:pt x="1223797" y="1586417"/>
                    <a:pt x="1234274" y="1574060"/>
                  </a:cubicBezTo>
                  <a:lnTo>
                    <a:pt x="1725764" y="939060"/>
                  </a:lnTo>
                  <a:cubicBezTo>
                    <a:pt x="1735289" y="926702"/>
                    <a:pt x="1738147" y="909591"/>
                    <a:pt x="1731479" y="894382"/>
                  </a:cubicBezTo>
                  <a:lnTo>
                    <a:pt x="1426679" y="151964"/>
                  </a:lnTo>
                  <a:cubicBezTo>
                    <a:pt x="1420964" y="137705"/>
                    <a:pt x="1407629" y="127248"/>
                    <a:pt x="1392389" y="125347"/>
                  </a:cubicBezTo>
                  <a:lnTo>
                    <a:pt x="610387" y="66410"/>
                  </a:lnTo>
                  <a:cubicBezTo>
                    <a:pt x="594194" y="64509"/>
                    <a:pt x="578954" y="71163"/>
                    <a:pt x="568477" y="83521"/>
                  </a:cubicBezTo>
                  <a:lnTo>
                    <a:pt x="76987" y="718521"/>
                  </a:lnTo>
                  <a:cubicBezTo>
                    <a:pt x="67462" y="730879"/>
                    <a:pt x="64604" y="747989"/>
                    <a:pt x="71272" y="763199"/>
                  </a:cubicBezTo>
                  <a:lnTo>
                    <a:pt x="376072" y="1504666"/>
                  </a:lnTo>
                  <a:cubicBezTo>
                    <a:pt x="381787" y="1519876"/>
                    <a:pt x="395122" y="1530332"/>
                    <a:pt x="410362" y="1532234"/>
                  </a:cubicBezTo>
                  <a:close/>
                </a:path>
              </a:pathLst>
            </a:custGeom>
            <a:grpFill/>
            <a:ln w="9525" cap="flat">
              <a:noFill/>
              <a:prstDash val="solid"/>
              <a:miter/>
            </a:ln>
          </p:spPr>
          <p:txBody>
            <a:bodyPr rtlCol="0" anchor="ctr"/>
            <a:lstStyle/>
            <a:p>
              <a:endParaRPr lang="en-US" noProof="0" dirty="0"/>
            </a:p>
          </p:txBody>
        </p:sp>
        <p:sp>
          <p:nvSpPr>
            <p:cNvPr id="49" name="Serbest Form 48">
              <a:extLst>
                <a:ext uri="{FF2B5EF4-FFF2-40B4-BE49-F238E27FC236}">
                  <a16:creationId xmlns:a16="http://schemas.microsoft.com/office/drawing/2014/main" id="{99C74CC2-8BDE-6845-97CA-C85E69A6D4D1}"/>
                </a:ext>
              </a:extLst>
            </p:cNvPr>
            <p:cNvSpPr/>
            <p:nvPr/>
          </p:nvSpPr>
          <p:spPr>
            <a:xfrm>
              <a:off x="5089162" y="4394766"/>
              <a:ext cx="165824" cy="67534"/>
            </a:xfrm>
            <a:custGeom>
              <a:avLst/>
              <a:gdLst>
                <a:gd name="connsiteX0" fmla="*/ 130537 w 165824"/>
                <a:gd name="connsiteY0" fmla="*/ 42 h 67534"/>
                <a:gd name="connsiteX1" fmla="*/ 31478 w 165824"/>
                <a:gd name="connsiteY1" fmla="*/ 1943 h 67534"/>
                <a:gd name="connsiteX2" fmla="*/ 45 w 165824"/>
                <a:gd name="connsiteY2" fmla="*/ 36165 h 67534"/>
                <a:gd name="connsiteX3" fmla="*/ 28620 w 165824"/>
                <a:gd name="connsiteY3" fmla="*/ 66584 h 67534"/>
                <a:gd name="connsiteX4" fmla="*/ 35287 w 165824"/>
                <a:gd name="connsiteY4" fmla="*/ 67535 h 67534"/>
                <a:gd name="connsiteX5" fmla="*/ 134347 w 165824"/>
                <a:gd name="connsiteY5" fmla="*/ 65634 h 67534"/>
                <a:gd name="connsiteX6" fmla="*/ 165780 w 165824"/>
                <a:gd name="connsiteY6" fmla="*/ 31412 h 67534"/>
                <a:gd name="connsiteX7" fmla="*/ 130537 w 165824"/>
                <a:gd name="connsiteY7" fmla="*/ 42 h 67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824" h="67534">
                  <a:moveTo>
                    <a:pt x="130537" y="42"/>
                  </a:moveTo>
                  <a:lnTo>
                    <a:pt x="31478" y="1943"/>
                  </a:lnTo>
                  <a:cubicBezTo>
                    <a:pt x="13380" y="2894"/>
                    <a:pt x="-908" y="18104"/>
                    <a:pt x="45" y="36165"/>
                  </a:cubicBezTo>
                  <a:cubicBezTo>
                    <a:pt x="997" y="52325"/>
                    <a:pt x="12428" y="64683"/>
                    <a:pt x="28620" y="66584"/>
                  </a:cubicBezTo>
                  <a:lnTo>
                    <a:pt x="35287" y="67535"/>
                  </a:lnTo>
                  <a:lnTo>
                    <a:pt x="134347" y="65634"/>
                  </a:lnTo>
                  <a:cubicBezTo>
                    <a:pt x="152445" y="64683"/>
                    <a:pt x="166733" y="49473"/>
                    <a:pt x="165780" y="31412"/>
                  </a:cubicBezTo>
                  <a:cubicBezTo>
                    <a:pt x="161970" y="14301"/>
                    <a:pt x="147683" y="-908"/>
                    <a:pt x="130537" y="42"/>
                  </a:cubicBezTo>
                  <a:close/>
                </a:path>
              </a:pathLst>
            </a:custGeom>
            <a:grpFill/>
            <a:ln w="9525" cap="flat">
              <a:noFill/>
              <a:prstDash val="solid"/>
              <a:miter/>
            </a:ln>
          </p:spPr>
          <p:txBody>
            <a:bodyPr rtlCol="0" anchor="ctr"/>
            <a:lstStyle/>
            <a:p>
              <a:endParaRPr lang="en-US" noProof="0" dirty="0"/>
            </a:p>
          </p:txBody>
        </p:sp>
        <p:sp>
          <p:nvSpPr>
            <p:cNvPr id="54" name="Serbest Form 53">
              <a:extLst>
                <a:ext uri="{FF2B5EF4-FFF2-40B4-BE49-F238E27FC236}">
                  <a16:creationId xmlns:a16="http://schemas.microsoft.com/office/drawing/2014/main" id="{86783EC9-2A6A-A940-9DE4-F3E5F64811D0}"/>
                </a:ext>
              </a:extLst>
            </p:cNvPr>
            <p:cNvSpPr/>
            <p:nvPr/>
          </p:nvSpPr>
          <p:spPr>
            <a:xfrm>
              <a:off x="5284425" y="4391006"/>
              <a:ext cx="162015" cy="68205"/>
            </a:xfrm>
            <a:custGeom>
              <a:avLst/>
              <a:gdLst>
                <a:gd name="connsiteX0" fmla="*/ 130537 w 162015"/>
                <a:gd name="connsiteY0" fmla="*/ 0 h 68205"/>
                <a:gd name="connsiteX1" fmla="*/ 31478 w 162015"/>
                <a:gd name="connsiteY1" fmla="*/ 1901 h 68205"/>
                <a:gd name="connsiteX2" fmla="*/ 45 w 162015"/>
                <a:gd name="connsiteY2" fmla="*/ 36123 h 68205"/>
                <a:gd name="connsiteX3" fmla="*/ 130537 w 162015"/>
                <a:gd name="connsiteY3" fmla="*/ 64641 h 68205"/>
                <a:gd name="connsiteX4" fmla="*/ 161970 w 162015"/>
                <a:gd name="connsiteY4" fmla="*/ 30419 h 68205"/>
                <a:gd name="connsiteX5" fmla="*/ 132442 w 162015"/>
                <a:gd name="connsiteY5" fmla="*/ 0 h 68205"/>
                <a:gd name="connsiteX6" fmla="*/ 130537 w 162015"/>
                <a:gd name="connsiteY6" fmla="*/ 0 h 68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15" h="68205">
                  <a:moveTo>
                    <a:pt x="130537" y="0"/>
                  </a:moveTo>
                  <a:lnTo>
                    <a:pt x="31478" y="1901"/>
                  </a:lnTo>
                  <a:cubicBezTo>
                    <a:pt x="13380" y="2852"/>
                    <a:pt x="-908" y="18061"/>
                    <a:pt x="45" y="36123"/>
                  </a:cubicBezTo>
                  <a:cubicBezTo>
                    <a:pt x="1950" y="88406"/>
                    <a:pt x="75292" y="59888"/>
                    <a:pt x="130537" y="64641"/>
                  </a:cubicBezTo>
                  <a:cubicBezTo>
                    <a:pt x="148635" y="63690"/>
                    <a:pt x="162922" y="48480"/>
                    <a:pt x="161970" y="30419"/>
                  </a:cubicBezTo>
                  <a:cubicBezTo>
                    <a:pt x="161970" y="14259"/>
                    <a:pt x="149587" y="0"/>
                    <a:pt x="132442" y="0"/>
                  </a:cubicBezTo>
                  <a:cubicBezTo>
                    <a:pt x="131490" y="0"/>
                    <a:pt x="130537" y="0"/>
                    <a:pt x="130537" y="0"/>
                  </a:cubicBezTo>
                  <a:close/>
                </a:path>
              </a:pathLst>
            </a:custGeom>
            <a:grpFill/>
            <a:ln w="9525" cap="flat">
              <a:noFill/>
              <a:prstDash val="solid"/>
              <a:miter/>
            </a:ln>
          </p:spPr>
          <p:txBody>
            <a:bodyPr rtlCol="0" anchor="ctr"/>
            <a:lstStyle/>
            <a:p>
              <a:endParaRPr lang="en-US" noProof="0" dirty="0"/>
            </a:p>
          </p:txBody>
        </p:sp>
        <p:sp>
          <p:nvSpPr>
            <p:cNvPr id="63" name="Serbest Form 62">
              <a:extLst>
                <a:ext uri="{FF2B5EF4-FFF2-40B4-BE49-F238E27FC236}">
                  <a16:creationId xmlns:a16="http://schemas.microsoft.com/office/drawing/2014/main" id="{62407CEF-A6AD-B04F-B8E6-3F200BB58BAF}"/>
                </a:ext>
              </a:extLst>
            </p:cNvPr>
            <p:cNvSpPr/>
            <p:nvPr/>
          </p:nvSpPr>
          <p:spPr>
            <a:xfrm>
              <a:off x="5697131" y="3981752"/>
              <a:ext cx="116399" cy="143278"/>
            </a:xfrm>
            <a:custGeom>
              <a:avLst/>
              <a:gdLst>
                <a:gd name="connsiteX0" fmla="*/ 14058 w 116399"/>
                <a:gd name="connsiteY0" fmla="*/ 138333 h 143278"/>
                <a:gd name="connsiteX1" fmla="*/ 57873 w 116399"/>
                <a:gd name="connsiteY1" fmla="*/ 128827 h 143278"/>
                <a:gd name="connsiteX2" fmla="*/ 112166 w 116399"/>
                <a:gd name="connsiteY2" fmla="*/ 48026 h 143278"/>
                <a:gd name="connsiteX3" fmla="*/ 100736 w 116399"/>
                <a:gd name="connsiteY3" fmla="*/ 4298 h 143278"/>
                <a:gd name="connsiteX4" fmla="*/ 58826 w 116399"/>
                <a:gd name="connsiteY4" fmla="*/ 13804 h 143278"/>
                <a:gd name="connsiteX5" fmla="*/ 4533 w 116399"/>
                <a:gd name="connsiteY5" fmla="*/ 93654 h 143278"/>
                <a:gd name="connsiteX6" fmla="*/ 14058 w 116399"/>
                <a:gd name="connsiteY6" fmla="*/ 138333 h 14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399" h="143278">
                  <a:moveTo>
                    <a:pt x="14058" y="138333"/>
                  </a:moveTo>
                  <a:cubicBezTo>
                    <a:pt x="29298" y="147839"/>
                    <a:pt x="48348" y="143086"/>
                    <a:pt x="57873" y="128827"/>
                  </a:cubicBezTo>
                  <a:lnTo>
                    <a:pt x="112166" y="48026"/>
                  </a:lnTo>
                  <a:cubicBezTo>
                    <a:pt x="120738" y="32816"/>
                    <a:pt x="115976" y="12853"/>
                    <a:pt x="100736" y="4298"/>
                  </a:cubicBezTo>
                  <a:cubicBezTo>
                    <a:pt x="86448" y="-4257"/>
                    <a:pt x="68351" y="496"/>
                    <a:pt x="58826" y="13804"/>
                  </a:cubicBezTo>
                  <a:lnTo>
                    <a:pt x="4533" y="93654"/>
                  </a:lnTo>
                  <a:cubicBezTo>
                    <a:pt x="-4039" y="109815"/>
                    <a:pt x="-229" y="127876"/>
                    <a:pt x="14058" y="138333"/>
                  </a:cubicBezTo>
                  <a:close/>
                </a:path>
              </a:pathLst>
            </a:custGeom>
            <a:grpFill/>
            <a:ln w="9525" cap="flat">
              <a:noFill/>
              <a:prstDash val="solid"/>
              <a:miter/>
            </a:ln>
          </p:spPr>
          <p:txBody>
            <a:bodyPr rtlCol="0" anchor="ctr"/>
            <a:lstStyle/>
            <a:p>
              <a:endParaRPr lang="en-US" noProof="0" dirty="0"/>
            </a:p>
          </p:txBody>
        </p:sp>
        <p:sp>
          <p:nvSpPr>
            <p:cNvPr id="64" name="Serbest Form 63">
              <a:extLst>
                <a:ext uri="{FF2B5EF4-FFF2-40B4-BE49-F238E27FC236}">
                  <a16:creationId xmlns:a16="http://schemas.microsoft.com/office/drawing/2014/main" id="{10DAC4E8-1E4C-C84A-A7D4-DE6F517AEAF1}"/>
                </a:ext>
              </a:extLst>
            </p:cNvPr>
            <p:cNvSpPr/>
            <p:nvPr/>
          </p:nvSpPr>
          <p:spPr>
            <a:xfrm>
              <a:off x="5896477" y="3476433"/>
              <a:ext cx="98915" cy="157302"/>
            </a:xfrm>
            <a:custGeom>
              <a:avLst/>
              <a:gdLst>
                <a:gd name="connsiteX0" fmla="*/ 33787 w 98915"/>
                <a:gd name="connsiteY0" fmla="*/ 136032 h 157302"/>
                <a:gd name="connsiteX1" fmla="*/ 77602 w 98915"/>
                <a:gd name="connsiteY1" fmla="*/ 155044 h 157302"/>
                <a:gd name="connsiteX2" fmla="*/ 96652 w 98915"/>
                <a:gd name="connsiteY2" fmla="*/ 113217 h 157302"/>
                <a:gd name="connsiteX3" fmla="*/ 64267 w 98915"/>
                <a:gd name="connsiteY3" fmla="*/ 20059 h 157302"/>
                <a:gd name="connsiteX4" fmla="*/ 20452 w 98915"/>
                <a:gd name="connsiteY4" fmla="*/ 2948 h 157302"/>
                <a:gd name="connsiteX5" fmla="*/ 1402 w 98915"/>
                <a:gd name="connsiteY5" fmla="*/ 43824 h 157302"/>
                <a:gd name="connsiteX6" fmla="*/ 33787 w 98915"/>
                <a:gd name="connsiteY6" fmla="*/ 136032 h 15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915" h="157302">
                  <a:moveTo>
                    <a:pt x="33787" y="136032"/>
                  </a:moveTo>
                  <a:cubicBezTo>
                    <a:pt x="40455" y="153143"/>
                    <a:pt x="60457" y="161698"/>
                    <a:pt x="77602" y="155044"/>
                  </a:cubicBezTo>
                  <a:cubicBezTo>
                    <a:pt x="94747" y="148390"/>
                    <a:pt x="103320" y="129378"/>
                    <a:pt x="96652" y="113217"/>
                  </a:cubicBezTo>
                  <a:lnTo>
                    <a:pt x="64267" y="20059"/>
                  </a:lnTo>
                  <a:cubicBezTo>
                    <a:pt x="56647" y="2948"/>
                    <a:pt x="37597" y="-4657"/>
                    <a:pt x="20452" y="2948"/>
                  </a:cubicBezTo>
                  <a:cubicBezTo>
                    <a:pt x="4260" y="9602"/>
                    <a:pt x="-3360" y="27663"/>
                    <a:pt x="1402" y="43824"/>
                  </a:cubicBezTo>
                  <a:lnTo>
                    <a:pt x="33787" y="136032"/>
                  </a:lnTo>
                  <a:close/>
                </a:path>
              </a:pathLst>
            </a:custGeom>
            <a:grpFill/>
            <a:ln w="9525" cap="flat">
              <a:noFill/>
              <a:prstDash val="solid"/>
              <a:miter/>
            </a:ln>
          </p:spPr>
          <p:txBody>
            <a:bodyPr rtlCol="0" anchor="ctr"/>
            <a:lstStyle/>
            <a:p>
              <a:endParaRPr lang="en-US" noProof="0" dirty="0"/>
            </a:p>
          </p:txBody>
        </p:sp>
        <p:sp>
          <p:nvSpPr>
            <p:cNvPr id="72" name="Serbest Form 71">
              <a:extLst>
                <a:ext uri="{FF2B5EF4-FFF2-40B4-BE49-F238E27FC236}">
                  <a16:creationId xmlns:a16="http://schemas.microsoft.com/office/drawing/2014/main" id="{AF7920F5-7F85-1E4B-BF06-3F53BAB5BEA3}"/>
                </a:ext>
              </a:extLst>
            </p:cNvPr>
            <p:cNvSpPr/>
            <p:nvPr/>
          </p:nvSpPr>
          <p:spPr>
            <a:xfrm>
              <a:off x="5809145" y="3820454"/>
              <a:ext cx="116712" cy="143883"/>
            </a:xfrm>
            <a:custGeom>
              <a:avLst/>
              <a:gdLst>
                <a:gd name="connsiteX0" fmla="*/ 103021 w 116712"/>
                <a:gd name="connsiteY0" fmla="*/ 4946 h 143883"/>
                <a:gd name="connsiteX1" fmla="*/ 59207 w 116712"/>
                <a:gd name="connsiteY1" fmla="*/ 14452 h 143883"/>
                <a:gd name="connsiteX2" fmla="*/ 4914 w 116712"/>
                <a:gd name="connsiteY2" fmla="*/ 95252 h 143883"/>
                <a:gd name="connsiteX3" fmla="*/ 15392 w 116712"/>
                <a:gd name="connsiteY3" fmla="*/ 138980 h 143883"/>
                <a:gd name="connsiteX4" fmla="*/ 59207 w 116712"/>
                <a:gd name="connsiteY4" fmla="*/ 128523 h 143883"/>
                <a:gd name="connsiteX5" fmla="*/ 59207 w 116712"/>
                <a:gd name="connsiteY5" fmla="*/ 128523 h 143883"/>
                <a:gd name="connsiteX6" fmla="*/ 113499 w 116712"/>
                <a:gd name="connsiteY6" fmla="*/ 47723 h 143883"/>
                <a:gd name="connsiteX7" fmla="*/ 103021 w 116712"/>
                <a:gd name="connsiteY7" fmla="*/ 4946 h 14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712" h="143883">
                  <a:moveTo>
                    <a:pt x="103021" y="4946"/>
                  </a:moveTo>
                  <a:cubicBezTo>
                    <a:pt x="87782" y="-4560"/>
                    <a:pt x="68732" y="193"/>
                    <a:pt x="59207" y="14452"/>
                  </a:cubicBezTo>
                  <a:lnTo>
                    <a:pt x="4914" y="95252"/>
                  </a:lnTo>
                  <a:cubicBezTo>
                    <a:pt x="-4611" y="110462"/>
                    <a:pt x="151" y="129474"/>
                    <a:pt x="15392" y="138980"/>
                  </a:cubicBezTo>
                  <a:cubicBezTo>
                    <a:pt x="30632" y="148486"/>
                    <a:pt x="49682" y="143733"/>
                    <a:pt x="59207" y="128523"/>
                  </a:cubicBezTo>
                  <a:lnTo>
                    <a:pt x="59207" y="128523"/>
                  </a:lnTo>
                  <a:lnTo>
                    <a:pt x="113499" y="47723"/>
                  </a:lnTo>
                  <a:cubicBezTo>
                    <a:pt x="120167" y="34414"/>
                    <a:pt x="116357" y="15402"/>
                    <a:pt x="103021" y="4946"/>
                  </a:cubicBezTo>
                  <a:close/>
                </a:path>
              </a:pathLst>
            </a:custGeom>
            <a:grpFill/>
            <a:ln w="9525" cap="flat">
              <a:noFill/>
              <a:prstDash val="solid"/>
              <a:miter/>
            </a:ln>
          </p:spPr>
          <p:txBody>
            <a:bodyPr rtlCol="0" anchor="ctr"/>
            <a:lstStyle/>
            <a:p>
              <a:endParaRPr lang="en-US" noProof="0" dirty="0"/>
            </a:p>
          </p:txBody>
        </p:sp>
        <p:sp>
          <p:nvSpPr>
            <p:cNvPr id="73" name="Serbest Form 72">
              <a:extLst>
                <a:ext uri="{FF2B5EF4-FFF2-40B4-BE49-F238E27FC236}">
                  <a16:creationId xmlns:a16="http://schemas.microsoft.com/office/drawing/2014/main" id="{8580EC1F-E97E-E845-A75D-02FAA3CED2D9}"/>
                </a:ext>
              </a:extLst>
            </p:cNvPr>
            <p:cNvSpPr/>
            <p:nvPr/>
          </p:nvSpPr>
          <p:spPr>
            <a:xfrm>
              <a:off x="5587894" y="4141756"/>
              <a:ext cx="117058" cy="143278"/>
            </a:xfrm>
            <a:custGeom>
              <a:avLst/>
              <a:gdLst>
                <a:gd name="connsiteX0" fmla="*/ 102341 w 117058"/>
                <a:gd name="connsiteY0" fmla="*/ 4946 h 143278"/>
                <a:gd name="connsiteX1" fmla="*/ 58526 w 117058"/>
                <a:gd name="connsiteY1" fmla="*/ 14452 h 143278"/>
                <a:gd name="connsiteX2" fmla="*/ 4233 w 117058"/>
                <a:gd name="connsiteY2" fmla="*/ 95252 h 143278"/>
                <a:gd name="connsiteX3" fmla="*/ 15663 w 117058"/>
                <a:gd name="connsiteY3" fmla="*/ 138980 h 143278"/>
                <a:gd name="connsiteX4" fmla="*/ 57573 w 117058"/>
                <a:gd name="connsiteY4" fmla="*/ 129474 h 143278"/>
                <a:gd name="connsiteX5" fmla="*/ 111866 w 117058"/>
                <a:gd name="connsiteY5" fmla="*/ 49624 h 143278"/>
                <a:gd name="connsiteX6" fmla="*/ 102341 w 117058"/>
                <a:gd name="connsiteY6" fmla="*/ 4946 h 14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058" h="143278">
                  <a:moveTo>
                    <a:pt x="102341" y="4946"/>
                  </a:moveTo>
                  <a:cubicBezTo>
                    <a:pt x="87101" y="-4560"/>
                    <a:pt x="68051" y="193"/>
                    <a:pt x="58526" y="14452"/>
                  </a:cubicBezTo>
                  <a:lnTo>
                    <a:pt x="4233" y="95252"/>
                  </a:lnTo>
                  <a:cubicBezTo>
                    <a:pt x="-4339" y="110462"/>
                    <a:pt x="423" y="130425"/>
                    <a:pt x="15663" y="138980"/>
                  </a:cubicBezTo>
                  <a:cubicBezTo>
                    <a:pt x="29951" y="147535"/>
                    <a:pt x="48048" y="142782"/>
                    <a:pt x="57573" y="129474"/>
                  </a:cubicBezTo>
                  <a:lnTo>
                    <a:pt x="111866" y="49624"/>
                  </a:lnTo>
                  <a:cubicBezTo>
                    <a:pt x="121391" y="33464"/>
                    <a:pt x="117581" y="14452"/>
                    <a:pt x="102341" y="4946"/>
                  </a:cubicBezTo>
                  <a:close/>
                </a:path>
              </a:pathLst>
            </a:custGeom>
            <a:grpFill/>
            <a:ln w="9525" cap="flat">
              <a:noFill/>
              <a:prstDash val="solid"/>
              <a:miter/>
            </a:ln>
          </p:spPr>
          <p:txBody>
            <a:bodyPr rtlCol="0" anchor="ctr"/>
            <a:lstStyle/>
            <a:p>
              <a:endParaRPr lang="en-US" noProof="0" dirty="0"/>
            </a:p>
          </p:txBody>
        </p:sp>
        <p:sp>
          <p:nvSpPr>
            <p:cNvPr id="89" name="Serbest Form 88">
              <a:extLst>
                <a:ext uri="{FF2B5EF4-FFF2-40B4-BE49-F238E27FC236}">
                  <a16:creationId xmlns:a16="http://schemas.microsoft.com/office/drawing/2014/main" id="{14DFA8FF-2792-0A41-948E-D710B984FC0A}"/>
                </a:ext>
              </a:extLst>
            </p:cNvPr>
            <p:cNvSpPr/>
            <p:nvPr/>
          </p:nvSpPr>
          <p:spPr>
            <a:xfrm>
              <a:off x="5914601" y="3659638"/>
              <a:ext cx="193700" cy="142492"/>
            </a:xfrm>
            <a:custGeom>
              <a:avLst/>
              <a:gdLst>
                <a:gd name="connsiteX0" fmla="*/ 181398 w 193700"/>
                <a:gd name="connsiteY0" fmla="*/ 78307 h 142492"/>
                <a:gd name="connsiteX1" fmla="*/ 109961 w 193700"/>
                <a:gd name="connsiteY1" fmla="*/ 25073 h 142492"/>
                <a:gd name="connsiteX2" fmla="*/ 107103 w 193700"/>
                <a:gd name="connsiteY2" fmla="*/ 21271 h 142492"/>
                <a:gd name="connsiteX3" fmla="*/ 64241 w 193700"/>
                <a:gd name="connsiteY3" fmla="*/ 2259 h 142492"/>
                <a:gd name="connsiteX4" fmla="*/ 63288 w 193700"/>
                <a:gd name="connsiteY4" fmla="*/ 2259 h 142492"/>
                <a:gd name="connsiteX5" fmla="*/ 41381 w 193700"/>
                <a:gd name="connsiteY5" fmla="*/ 41233 h 142492"/>
                <a:gd name="connsiteX6" fmla="*/ 4233 w 193700"/>
                <a:gd name="connsiteY6" fmla="*/ 94467 h 142492"/>
                <a:gd name="connsiteX7" fmla="*/ 15663 w 193700"/>
                <a:gd name="connsiteY7" fmla="*/ 138194 h 142492"/>
                <a:gd name="connsiteX8" fmla="*/ 57573 w 193700"/>
                <a:gd name="connsiteY8" fmla="*/ 128688 h 142492"/>
                <a:gd name="connsiteX9" fmla="*/ 87101 w 193700"/>
                <a:gd name="connsiteY9" fmla="*/ 86862 h 142492"/>
                <a:gd name="connsiteX10" fmla="*/ 137583 w 193700"/>
                <a:gd name="connsiteY10" fmla="*/ 123935 h 142492"/>
                <a:gd name="connsiteX11" fmla="*/ 184256 w 193700"/>
                <a:gd name="connsiteY11" fmla="*/ 118232 h 142492"/>
                <a:gd name="connsiteX12" fmla="*/ 185208 w 193700"/>
                <a:gd name="connsiteY12" fmla="*/ 117281 h 142492"/>
                <a:gd name="connsiteX13" fmla="*/ 187113 w 193700"/>
                <a:gd name="connsiteY13" fmla="*/ 82109 h 142492"/>
                <a:gd name="connsiteX14" fmla="*/ 181398 w 193700"/>
                <a:gd name="connsiteY14" fmla="*/ 78307 h 142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3700" h="142492">
                  <a:moveTo>
                    <a:pt x="181398" y="78307"/>
                  </a:moveTo>
                  <a:lnTo>
                    <a:pt x="109961" y="25073"/>
                  </a:lnTo>
                  <a:lnTo>
                    <a:pt x="107103" y="21271"/>
                  </a:lnTo>
                  <a:cubicBezTo>
                    <a:pt x="100436" y="4160"/>
                    <a:pt x="81386" y="-4396"/>
                    <a:pt x="64241" y="2259"/>
                  </a:cubicBezTo>
                  <a:cubicBezTo>
                    <a:pt x="64241" y="2259"/>
                    <a:pt x="63288" y="2259"/>
                    <a:pt x="63288" y="2259"/>
                  </a:cubicBezTo>
                  <a:cubicBezTo>
                    <a:pt x="46143" y="7012"/>
                    <a:pt x="36618" y="24122"/>
                    <a:pt x="41381" y="41233"/>
                  </a:cubicBezTo>
                  <a:lnTo>
                    <a:pt x="4233" y="94467"/>
                  </a:lnTo>
                  <a:cubicBezTo>
                    <a:pt x="-4339" y="109676"/>
                    <a:pt x="423" y="129639"/>
                    <a:pt x="15663" y="138194"/>
                  </a:cubicBezTo>
                  <a:cubicBezTo>
                    <a:pt x="29951" y="146750"/>
                    <a:pt x="48048" y="141997"/>
                    <a:pt x="57573" y="128688"/>
                  </a:cubicBezTo>
                  <a:lnTo>
                    <a:pt x="87101" y="86862"/>
                  </a:lnTo>
                  <a:lnTo>
                    <a:pt x="137583" y="123935"/>
                  </a:lnTo>
                  <a:cubicBezTo>
                    <a:pt x="151871" y="135342"/>
                    <a:pt x="172826" y="132491"/>
                    <a:pt x="184256" y="118232"/>
                  </a:cubicBezTo>
                  <a:cubicBezTo>
                    <a:pt x="184256" y="118232"/>
                    <a:pt x="184256" y="118232"/>
                    <a:pt x="185208" y="117281"/>
                  </a:cubicBezTo>
                  <a:cubicBezTo>
                    <a:pt x="195686" y="107775"/>
                    <a:pt x="196638" y="92566"/>
                    <a:pt x="187113" y="82109"/>
                  </a:cubicBezTo>
                  <a:cubicBezTo>
                    <a:pt x="185208" y="81158"/>
                    <a:pt x="183303" y="79257"/>
                    <a:pt x="181398" y="78307"/>
                  </a:cubicBezTo>
                  <a:close/>
                </a:path>
              </a:pathLst>
            </a:custGeom>
            <a:grpFill/>
            <a:ln w="9525" cap="flat">
              <a:noFill/>
              <a:prstDash val="solid"/>
              <a:miter/>
            </a:ln>
          </p:spPr>
          <p:txBody>
            <a:bodyPr rtlCol="0" anchor="ctr"/>
            <a:lstStyle/>
            <a:p>
              <a:endParaRPr lang="en-US" noProof="0" dirty="0"/>
            </a:p>
          </p:txBody>
        </p:sp>
        <p:sp>
          <p:nvSpPr>
            <p:cNvPr id="90" name="Serbest Form 89">
              <a:extLst>
                <a:ext uri="{FF2B5EF4-FFF2-40B4-BE49-F238E27FC236}">
                  <a16:creationId xmlns:a16="http://schemas.microsoft.com/office/drawing/2014/main" id="{01D0A148-5FCC-AB4A-AD50-5BCE7F17C827}"/>
                </a:ext>
              </a:extLst>
            </p:cNvPr>
            <p:cNvSpPr/>
            <p:nvPr/>
          </p:nvSpPr>
          <p:spPr>
            <a:xfrm>
              <a:off x="6121912" y="3788521"/>
              <a:ext cx="142429" cy="123767"/>
            </a:xfrm>
            <a:custGeom>
              <a:avLst/>
              <a:gdLst>
                <a:gd name="connsiteX0" fmla="*/ 131250 w 142429"/>
                <a:gd name="connsiteY0" fmla="*/ 64446 h 123767"/>
                <a:gd name="connsiteX1" fmla="*/ 54097 w 142429"/>
                <a:gd name="connsiteY1" fmla="*/ 7410 h 123767"/>
                <a:gd name="connsiteX2" fmla="*/ 7425 w 142429"/>
                <a:gd name="connsiteY2" fmla="*/ 12163 h 123767"/>
                <a:gd name="connsiteX3" fmla="*/ 12187 w 142429"/>
                <a:gd name="connsiteY3" fmla="*/ 58742 h 123767"/>
                <a:gd name="connsiteX4" fmla="*/ 13140 w 142429"/>
                <a:gd name="connsiteY4" fmla="*/ 59693 h 123767"/>
                <a:gd name="connsiteX5" fmla="*/ 90292 w 142429"/>
                <a:gd name="connsiteY5" fmla="*/ 116729 h 123767"/>
                <a:gd name="connsiteX6" fmla="*/ 136965 w 142429"/>
                <a:gd name="connsiteY6" fmla="*/ 111025 h 123767"/>
                <a:gd name="connsiteX7" fmla="*/ 137917 w 142429"/>
                <a:gd name="connsiteY7" fmla="*/ 110074 h 123767"/>
                <a:gd name="connsiteX8" fmla="*/ 131250 w 142429"/>
                <a:gd name="connsiteY8" fmla="*/ 64446 h 12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429" h="123767">
                  <a:moveTo>
                    <a:pt x="131250" y="64446"/>
                  </a:moveTo>
                  <a:lnTo>
                    <a:pt x="54097" y="7410"/>
                  </a:lnTo>
                  <a:cubicBezTo>
                    <a:pt x="39810" y="-3997"/>
                    <a:pt x="18855" y="-2096"/>
                    <a:pt x="7425" y="12163"/>
                  </a:cubicBezTo>
                  <a:cubicBezTo>
                    <a:pt x="-4005" y="26422"/>
                    <a:pt x="-2100" y="47335"/>
                    <a:pt x="12187" y="58742"/>
                  </a:cubicBezTo>
                  <a:cubicBezTo>
                    <a:pt x="12187" y="58742"/>
                    <a:pt x="13140" y="59693"/>
                    <a:pt x="13140" y="59693"/>
                  </a:cubicBezTo>
                  <a:lnTo>
                    <a:pt x="90292" y="116729"/>
                  </a:lnTo>
                  <a:cubicBezTo>
                    <a:pt x="104580" y="128136"/>
                    <a:pt x="125535" y="125284"/>
                    <a:pt x="136965" y="111025"/>
                  </a:cubicBezTo>
                  <a:cubicBezTo>
                    <a:pt x="136965" y="111025"/>
                    <a:pt x="136965" y="111025"/>
                    <a:pt x="137917" y="110074"/>
                  </a:cubicBezTo>
                  <a:cubicBezTo>
                    <a:pt x="145537" y="95815"/>
                    <a:pt x="143632" y="76803"/>
                    <a:pt x="131250" y="64446"/>
                  </a:cubicBezTo>
                  <a:close/>
                </a:path>
              </a:pathLst>
            </a:custGeom>
            <a:grpFill/>
            <a:ln w="9525" cap="flat">
              <a:noFill/>
              <a:prstDash val="solid"/>
              <a:miter/>
            </a:ln>
          </p:spPr>
          <p:txBody>
            <a:bodyPr rtlCol="0" anchor="ctr"/>
            <a:lstStyle/>
            <a:p>
              <a:endParaRPr lang="en-US" noProof="0" dirty="0"/>
            </a:p>
          </p:txBody>
        </p:sp>
        <p:sp>
          <p:nvSpPr>
            <p:cNvPr id="101" name="Serbest Form 100">
              <a:extLst>
                <a:ext uri="{FF2B5EF4-FFF2-40B4-BE49-F238E27FC236}">
                  <a16:creationId xmlns:a16="http://schemas.microsoft.com/office/drawing/2014/main" id="{BCE7B04D-D02B-DF4F-8904-D7296A8AF3C7}"/>
                </a:ext>
              </a:extLst>
            </p:cNvPr>
            <p:cNvSpPr/>
            <p:nvPr/>
          </p:nvSpPr>
          <p:spPr>
            <a:xfrm>
              <a:off x="5618595" y="4505438"/>
              <a:ext cx="145183" cy="128559"/>
            </a:xfrm>
            <a:custGeom>
              <a:avLst/>
              <a:gdLst>
                <a:gd name="connsiteX0" fmla="*/ 130694 w 145183"/>
                <a:gd name="connsiteY0" fmla="*/ 68082 h 128559"/>
                <a:gd name="connsiteX1" fmla="*/ 54494 w 145183"/>
                <a:gd name="connsiteY1" fmla="*/ 8194 h 128559"/>
                <a:gd name="connsiteX2" fmla="*/ 7822 w 145183"/>
                <a:gd name="connsiteY2" fmla="*/ 11997 h 128559"/>
                <a:gd name="connsiteX3" fmla="*/ 11632 w 145183"/>
                <a:gd name="connsiteY3" fmla="*/ 58576 h 128559"/>
                <a:gd name="connsiteX4" fmla="*/ 14489 w 145183"/>
                <a:gd name="connsiteY4" fmla="*/ 60477 h 128559"/>
                <a:gd name="connsiteX5" fmla="*/ 90689 w 145183"/>
                <a:gd name="connsiteY5" fmla="*/ 120365 h 128559"/>
                <a:gd name="connsiteX6" fmla="*/ 137362 w 145183"/>
                <a:gd name="connsiteY6" fmla="*/ 116563 h 128559"/>
                <a:gd name="connsiteX7" fmla="*/ 133552 w 145183"/>
                <a:gd name="connsiteY7" fmla="*/ 69983 h 128559"/>
                <a:gd name="connsiteX8" fmla="*/ 130694 w 145183"/>
                <a:gd name="connsiteY8" fmla="*/ 68082 h 12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183" h="128559">
                  <a:moveTo>
                    <a:pt x="130694" y="68082"/>
                  </a:moveTo>
                  <a:lnTo>
                    <a:pt x="54494" y="8194"/>
                  </a:lnTo>
                  <a:cubicBezTo>
                    <a:pt x="40207" y="-4163"/>
                    <a:pt x="19252" y="-2262"/>
                    <a:pt x="7822" y="11997"/>
                  </a:cubicBezTo>
                  <a:cubicBezTo>
                    <a:pt x="-3608" y="26256"/>
                    <a:pt x="-2656" y="47169"/>
                    <a:pt x="11632" y="58576"/>
                  </a:cubicBezTo>
                  <a:cubicBezTo>
                    <a:pt x="12584" y="59527"/>
                    <a:pt x="13537" y="60477"/>
                    <a:pt x="14489" y="60477"/>
                  </a:cubicBezTo>
                  <a:lnTo>
                    <a:pt x="90689" y="120365"/>
                  </a:lnTo>
                  <a:cubicBezTo>
                    <a:pt x="104977" y="132723"/>
                    <a:pt x="125932" y="130822"/>
                    <a:pt x="137362" y="116563"/>
                  </a:cubicBezTo>
                  <a:cubicBezTo>
                    <a:pt x="148792" y="102304"/>
                    <a:pt x="147839" y="81390"/>
                    <a:pt x="133552" y="69983"/>
                  </a:cubicBezTo>
                  <a:cubicBezTo>
                    <a:pt x="132599" y="69983"/>
                    <a:pt x="131647" y="69033"/>
                    <a:pt x="130694" y="68082"/>
                  </a:cubicBezTo>
                  <a:close/>
                </a:path>
              </a:pathLst>
            </a:custGeom>
            <a:grpFill/>
            <a:ln w="9525" cap="flat">
              <a:noFill/>
              <a:prstDash val="solid"/>
              <a:miter/>
            </a:ln>
          </p:spPr>
          <p:txBody>
            <a:bodyPr rtlCol="0" anchor="ctr"/>
            <a:lstStyle/>
            <a:p>
              <a:endParaRPr lang="en-US" noProof="0" dirty="0"/>
            </a:p>
          </p:txBody>
        </p:sp>
        <p:sp>
          <p:nvSpPr>
            <p:cNvPr id="102" name="Serbest Form 101">
              <a:extLst>
                <a:ext uri="{FF2B5EF4-FFF2-40B4-BE49-F238E27FC236}">
                  <a16:creationId xmlns:a16="http://schemas.microsoft.com/office/drawing/2014/main" id="{7A924ECD-7FF3-1E4C-81D7-D7932661CE4E}"/>
                </a:ext>
              </a:extLst>
            </p:cNvPr>
            <p:cNvSpPr/>
            <p:nvPr/>
          </p:nvSpPr>
          <p:spPr>
            <a:xfrm>
              <a:off x="5464846" y="4301498"/>
              <a:ext cx="143981" cy="218222"/>
            </a:xfrm>
            <a:custGeom>
              <a:avLst/>
              <a:gdLst>
                <a:gd name="connsiteX0" fmla="*/ 131091 w 143981"/>
                <a:gd name="connsiteY0" fmla="*/ 155099 h 218222"/>
                <a:gd name="connsiteX1" fmla="*/ 77751 w 143981"/>
                <a:gd name="connsiteY1" fmla="*/ 114223 h 218222"/>
                <a:gd name="connsiteX2" fmla="*/ 123471 w 143981"/>
                <a:gd name="connsiteY2" fmla="*/ 48632 h 218222"/>
                <a:gd name="connsiteX3" fmla="*/ 112994 w 143981"/>
                <a:gd name="connsiteY3" fmla="*/ 4904 h 218222"/>
                <a:gd name="connsiteX4" fmla="*/ 69179 w 143981"/>
                <a:gd name="connsiteY4" fmla="*/ 15361 h 218222"/>
                <a:gd name="connsiteX5" fmla="*/ 10124 w 143981"/>
                <a:gd name="connsiteY5" fmla="*/ 101865 h 218222"/>
                <a:gd name="connsiteX6" fmla="*/ 9171 w 143981"/>
                <a:gd name="connsiteY6" fmla="*/ 148445 h 218222"/>
                <a:gd name="connsiteX7" fmla="*/ 12029 w 143981"/>
                <a:gd name="connsiteY7" fmla="*/ 151297 h 218222"/>
                <a:gd name="connsiteX8" fmla="*/ 88229 w 143981"/>
                <a:gd name="connsiteY8" fmla="*/ 211184 h 218222"/>
                <a:gd name="connsiteX9" fmla="*/ 134901 w 143981"/>
                <a:gd name="connsiteY9" fmla="*/ 205481 h 218222"/>
                <a:gd name="connsiteX10" fmla="*/ 135854 w 143981"/>
                <a:gd name="connsiteY10" fmla="*/ 204530 h 218222"/>
                <a:gd name="connsiteX11" fmla="*/ 131091 w 143981"/>
                <a:gd name="connsiteY11" fmla="*/ 155099 h 21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81" h="218222">
                  <a:moveTo>
                    <a:pt x="131091" y="155099"/>
                  </a:moveTo>
                  <a:lnTo>
                    <a:pt x="77751" y="114223"/>
                  </a:lnTo>
                  <a:lnTo>
                    <a:pt x="123471" y="48632"/>
                  </a:lnTo>
                  <a:cubicBezTo>
                    <a:pt x="132996" y="33422"/>
                    <a:pt x="128234" y="14410"/>
                    <a:pt x="112994" y="4904"/>
                  </a:cubicBezTo>
                  <a:cubicBezTo>
                    <a:pt x="97754" y="-4602"/>
                    <a:pt x="78704" y="151"/>
                    <a:pt x="69179" y="15361"/>
                  </a:cubicBezTo>
                  <a:cubicBezTo>
                    <a:pt x="2504" y="110421"/>
                    <a:pt x="15839" y="89508"/>
                    <a:pt x="10124" y="101865"/>
                  </a:cubicBezTo>
                  <a:cubicBezTo>
                    <a:pt x="-3211" y="114223"/>
                    <a:pt x="-3211" y="135136"/>
                    <a:pt x="9171" y="148445"/>
                  </a:cubicBezTo>
                  <a:cubicBezTo>
                    <a:pt x="10124" y="149395"/>
                    <a:pt x="11076" y="150346"/>
                    <a:pt x="12029" y="151297"/>
                  </a:cubicBezTo>
                  <a:lnTo>
                    <a:pt x="88229" y="211184"/>
                  </a:lnTo>
                  <a:cubicBezTo>
                    <a:pt x="102516" y="222592"/>
                    <a:pt x="123471" y="219740"/>
                    <a:pt x="134901" y="205481"/>
                  </a:cubicBezTo>
                  <a:cubicBezTo>
                    <a:pt x="134901" y="205481"/>
                    <a:pt x="134901" y="204530"/>
                    <a:pt x="135854" y="204530"/>
                  </a:cubicBezTo>
                  <a:cubicBezTo>
                    <a:pt x="148236" y="189321"/>
                    <a:pt x="146331" y="167457"/>
                    <a:pt x="131091" y="155099"/>
                  </a:cubicBezTo>
                  <a:close/>
                </a:path>
              </a:pathLst>
            </a:custGeom>
            <a:grpFill/>
            <a:ln w="9525" cap="flat">
              <a:noFill/>
              <a:prstDash val="solid"/>
              <a:miter/>
            </a:ln>
          </p:spPr>
          <p:txBody>
            <a:bodyPr rtlCol="0" anchor="ctr"/>
            <a:lstStyle/>
            <a:p>
              <a:endParaRPr lang="en-US" noProof="0" dirty="0"/>
            </a:p>
          </p:txBody>
        </p:sp>
        <p:sp>
          <p:nvSpPr>
            <p:cNvPr id="110" name="Serbest Form 109">
              <a:extLst>
                <a:ext uri="{FF2B5EF4-FFF2-40B4-BE49-F238E27FC236}">
                  <a16:creationId xmlns:a16="http://schemas.microsoft.com/office/drawing/2014/main" id="{5BD0D541-5CC8-D44B-AB42-098BE0C45553}"/>
                </a:ext>
              </a:extLst>
            </p:cNvPr>
            <p:cNvSpPr/>
            <p:nvPr/>
          </p:nvSpPr>
          <p:spPr>
            <a:xfrm>
              <a:off x="4341218" y="2925852"/>
              <a:ext cx="2122223" cy="1860824"/>
            </a:xfrm>
            <a:custGeom>
              <a:avLst/>
              <a:gdLst>
                <a:gd name="connsiteX0" fmla="*/ 319364 w 2122223"/>
                <a:gd name="connsiteY0" fmla="*/ 1537399 h 1860824"/>
                <a:gd name="connsiteX1" fmla="*/ 319364 w 2122223"/>
                <a:gd name="connsiteY1" fmla="*/ 1537399 h 1860824"/>
                <a:gd name="connsiteX2" fmla="*/ 778469 w 2122223"/>
                <a:gd name="connsiteY2" fmla="*/ 1859652 h 1860824"/>
                <a:gd name="connsiteX3" fmla="*/ 1587141 w 2122223"/>
                <a:gd name="connsiteY3" fmla="*/ 1860603 h 1860824"/>
                <a:gd name="connsiteX4" fmla="*/ 2116731 w 2122223"/>
                <a:gd name="connsiteY4" fmla="*/ 1121037 h 1860824"/>
                <a:gd name="connsiteX5" fmla="*/ 2121494 w 2122223"/>
                <a:gd name="connsiteY5" fmla="*/ 1088717 h 1860824"/>
                <a:gd name="connsiteX6" fmla="*/ 1807169 w 2122223"/>
                <a:gd name="connsiteY6" fmla="*/ 339645 h 1860824"/>
                <a:gd name="connsiteX7" fmla="*/ 1389974 w 2122223"/>
                <a:gd name="connsiteY7" fmla="*/ 281 h 1860824"/>
                <a:gd name="connsiteX8" fmla="*/ 529866 w 2122223"/>
                <a:gd name="connsiteY8" fmla="*/ 14540 h 1860824"/>
                <a:gd name="connsiteX9" fmla="*/ 529866 w 2122223"/>
                <a:gd name="connsiteY9" fmla="*/ 14540 h 1860824"/>
                <a:gd name="connsiteX10" fmla="*/ 6944 w 2122223"/>
                <a:gd name="connsiteY10" fmla="*/ 752205 h 1860824"/>
                <a:gd name="connsiteX11" fmla="*/ 276 w 2122223"/>
                <a:gd name="connsiteY11" fmla="*/ 774068 h 1860824"/>
                <a:gd name="connsiteX12" fmla="*/ 319364 w 2122223"/>
                <a:gd name="connsiteY12" fmla="*/ 1537399 h 1860824"/>
                <a:gd name="connsiteX13" fmla="*/ 563204 w 2122223"/>
                <a:gd name="connsiteY13" fmla="*/ 82032 h 1860824"/>
                <a:gd name="connsiteX14" fmla="*/ 928964 w 2122223"/>
                <a:gd name="connsiteY14" fmla="*/ 367212 h 1860824"/>
                <a:gd name="connsiteX15" fmla="*/ 467001 w 2122223"/>
                <a:gd name="connsiteY15" fmla="*/ 1028829 h 1860824"/>
                <a:gd name="connsiteX16" fmla="*/ 78381 w 2122223"/>
                <a:gd name="connsiteY16" fmla="*/ 763612 h 1860824"/>
                <a:gd name="connsiteX17" fmla="*/ 563204 w 2122223"/>
                <a:gd name="connsiteY17" fmla="*/ 82032 h 1860824"/>
                <a:gd name="connsiteX18" fmla="*/ 1368066 w 2122223"/>
                <a:gd name="connsiteY18" fmla="*/ 65872 h 1860824"/>
                <a:gd name="connsiteX19" fmla="*/ 1393784 w 2122223"/>
                <a:gd name="connsiteY19" fmla="*/ 135266 h 1860824"/>
                <a:gd name="connsiteX20" fmla="*/ 1436646 w 2122223"/>
                <a:gd name="connsiteY20" fmla="*/ 154278 h 1860824"/>
                <a:gd name="connsiteX21" fmla="*/ 1437599 w 2122223"/>
                <a:gd name="connsiteY21" fmla="*/ 154278 h 1860824"/>
                <a:gd name="connsiteX22" fmla="*/ 1457601 w 2122223"/>
                <a:gd name="connsiteY22" fmla="*/ 127661 h 1860824"/>
                <a:gd name="connsiteX23" fmla="*/ 1700489 w 2122223"/>
                <a:gd name="connsiteY23" fmla="*/ 330139 h 1860824"/>
                <a:gd name="connsiteX24" fmla="*/ 1516656 w 2122223"/>
                <a:gd name="connsiteY24" fmla="*/ 330139 h 1860824"/>
                <a:gd name="connsiteX25" fmla="*/ 1524276 w 2122223"/>
                <a:gd name="connsiteY25" fmla="*/ 298769 h 1860824"/>
                <a:gd name="connsiteX26" fmla="*/ 1491891 w 2122223"/>
                <a:gd name="connsiteY26" fmla="*/ 205610 h 1860824"/>
                <a:gd name="connsiteX27" fmla="*/ 1449029 w 2122223"/>
                <a:gd name="connsiteY27" fmla="*/ 186598 h 1860824"/>
                <a:gd name="connsiteX28" fmla="*/ 1429979 w 2122223"/>
                <a:gd name="connsiteY28" fmla="*/ 229375 h 1860824"/>
                <a:gd name="connsiteX29" fmla="*/ 1462364 w 2122223"/>
                <a:gd name="connsiteY29" fmla="*/ 322534 h 1860824"/>
                <a:gd name="connsiteX30" fmla="*/ 1467126 w 2122223"/>
                <a:gd name="connsiteY30" fmla="*/ 332990 h 1860824"/>
                <a:gd name="connsiteX31" fmla="*/ 987066 w 2122223"/>
                <a:gd name="connsiteY31" fmla="*/ 331089 h 1860824"/>
                <a:gd name="connsiteX32" fmla="*/ 650834 w 2122223"/>
                <a:gd name="connsiteY32" fmla="*/ 65872 h 1860824"/>
                <a:gd name="connsiteX33" fmla="*/ 1368066 w 2122223"/>
                <a:gd name="connsiteY33" fmla="*/ 65872 h 1860824"/>
                <a:gd name="connsiteX34" fmla="*/ 446999 w 2122223"/>
                <a:gd name="connsiteY34" fmla="*/ 1095371 h 1860824"/>
                <a:gd name="connsiteX35" fmla="*/ 602256 w 2122223"/>
                <a:gd name="connsiteY35" fmla="*/ 1474660 h 1860824"/>
                <a:gd name="connsiteX36" fmla="*/ 586064 w 2122223"/>
                <a:gd name="connsiteY36" fmla="*/ 1475610 h 1860824"/>
                <a:gd name="connsiteX37" fmla="*/ 554631 w 2122223"/>
                <a:gd name="connsiteY37" fmla="*/ 1509832 h 1860824"/>
                <a:gd name="connsiteX38" fmla="*/ 583206 w 2122223"/>
                <a:gd name="connsiteY38" fmla="*/ 1540251 h 1860824"/>
                <a:gd name="connsiteX39" fmla="*/ 589874 w 2122223"/>
                <a:gd name="connsiteY39" fmla="*/ 1541202 h 1860824"/>
                <a:gd name="connsiteX40" fmla="*/ 628926 w 2122223"/>
                <a:gd name="connsiteY40" fmla="*/ 1540251 h 1860824"/>
                <a:gd name="connsiteX41" fmla="*/ 708936 w 2122223"/>
                <a:gd name="connsiteY41" fmla="*/ 1735124 h 1860824"/>
                <a:gd name="connsiteX42" fmla="*/ 440331 w 2122223"/>
                <a:gd name="connsiteY42" fmla="*/ 1542152 h 1860824"/>
                <a:gd name="connsiteX43" fmla="*/ 493671 w 2122223"/>
                <a:gd name="connsiteY43" fmla="*/ 1540251 h 1860824"/>
                <a:gd name="connsiteX44" fmla="*/ 525104 w 2122223"/>
                <a:gd name="connsiteY44" fmla="*/ 1506029 h 1860824"/>
                <a:gd name="connsiteX45" fmla="*/ 493671 w 2122223"/>
                <a:gd name="connsiteY45" fmla="*/ 1474660 h 1860824"/>
                <a:gd name="connsiteX46" fmla="*/ 490814 w 2122223"/>
                <a:gd name="connsiteY46" fmla="*/ 1474660 h 1860824"/>
                <a:gd name="connsiteX47" fmla="*/ 391754 w 2122223"/>
                <a:gd name="connsiteY47" fmla="*/ 1476561 h 1860824"/>
                <a:gd name="connsiteX48" fmla="*/ 366989 w 2122223"/>
                <a:gd name="connsiteY48" fmla="*/ 1488919 h 1860824"/>
                <a:gd name="connsiteX49" fmla="*/ 106956 w 2122223"/>
                <a:gd name="connsiteY49" fmla="*/ 858671 h 1860824"/>
                <a:gd name="connsiteX50" fmla="*/ 446999 w 2122223"/>
                <a:gd name="connsiteY50" fmla="*/ 1095371 h 1860824"/>
                <a:gd name="connsiteX51" fmla="*/ 1574759 w 2122223"/>
                <a:gd name="connsiteY51" fmla="*/ 1786456 h 1860824"/>
                <a:gd name="connsiteX52" fmla="*/ 1564281 w 2122223"/>
                <a:gd name="connsiteY52" fmla="*/ 1768395 h 1860824"/>
                <a:gd name="connsiteX53" fmla="*/ 1488081 w 2122223"/>
                <a:gd name="connsiteY53" fmla="*/ 1708507 h 1860824"/>
                <a:gd name="connsiteX54" fmla="*/ 1441409 w 2122223"/>
                <a:gd name="connsiteY54" fmla="*/ 1712309 h 1860824"/>
                <a:gd name="connsiteX55" fmla="*/ 1445219 w 2122223"/>
                <a:gd name="connsiteY55" fmla="*/ 1758889 h 1860824"/>
                <a:gd name="connsiteX56" fmla="*/ 1448076 w 2122223"/>
                <a:gd name="connsiteY56" fmla="*/ 1760790 h 1860824"/>
                <a:gd name="connsiteX57" fmla="*/ 1491891 w 2122223"/>
                <a:gd name="connsiteY57" fmla="*/ 1796913 h 1860824"/>
                <a:gd name="connsiteX58" fmla="*/ 801329 w 2122223"/>
                <a:gd name="connsiteY58" fmla="*/ 1796913 h 1860824"/>
                <a:gd name="connsiteX59" fmla="*/ 694649 w 2122223"/>
                <a:gd name="connsiteY59" fmla="*/ 1536449 h 1860824"/>
                <a:gd name="connsiteX60" fmla="*/ 715604 w 2122223"/>
                <a:gd name="connsiteY60" fmla="*/ 1506980 h 1860824"/>
                <a:gd name="connsiteX61" fmla="*/ 680361 w 2122223"/>
                <a:gd name="connsiteY61" fmla="*/ 1475610 h 1860824"/>
                <a:gd name="connsiteX62" fmla="*/ 670836 w 2122223"/>
                <a:gd name="connsiteY62" fmla="*/ 1474660 h 1860824"/>
                <a:gd name="connsiteX63" fmla="*/ 511769 w 2122223"/>
                <a:gd name="connsiteY63" fmla="*/ 1082062 h 1860824"/>
                <a:gd name="connsiteX64" fmla="*/ 990876 w 2122223"/>
                <a:gd name="connsiteY64" fmla="*/ 393829 h 1860824"/>
                <a:gd name="connsiteX65" fmla="*/ 1489986 w 2122223"/>
                <a:gd name="connsiteY65" fmla="*/ 398582 h 1860824"/>
                <a:gd name="connsiteX66" fmla="*/ 1490939 w 2122223"/>
                <a:gd name="connsiteY66" fmla="*/ 414742 h 1860824"/>
                <a:gd name="connsiteX67" fmla="*/ 1523324 w 2122223"/>
                <a:gd name="connsiteY67" fmla="*/ 507901 h 1860824"/>
                <a:gd name="connsiteX68" fmla="*/ 1566186 w 2122223"/>
                <a:gd name="connsiteY68" fmla="*/ 527863 h 1860824"/>
                <a:gd name="connsiteX69" fmla="*/ 1586189 w 2122223"/>
                <a:gd name="connsiteY69" fmla="*/ 485086 h 1860824"/>
                <a:gd name="connsiteX70" fmla="*/ 1586189 w 2122223"/>
                <a:gd name="connsiteY70" fmla="*/ 484136 h 1860824"/>
                <a:gd name="connsiteX71" fmla="*/ 1552851 w 2122223"/>
                <a:gd name="connsiteY71" fmla="*/ 394779 h 1860824"/>
                <a:gd name="connsiteX72" fmla="*/ 1766211 w 2122223"/>
                <a:gd name="connsiteY72" fmla="*/ 396681 h 1860824"/>
                <a:gd name="connsiteX73" fmla="*/ 2014814 w 2122223"/>
                <a:gd name="connsiteY73" fmla="*/ 1005064 h 1860824"/>
                <a:gd name="connsiteX74" fmla="*/ 1988144 w 2122223"/>
                <a:gd name="connsiteY74" fmla="*/ 985101 h 1860824"/>
                <a:gd name="connsiteX75" fmla="*/ 1941471 w 2122223"/>
                <a:gd name="connsiteY75" fmla="*/ 988904 h 1860824"/>
                <a:gd name="connsiteX76" fmla="*/ 1945281 w 2122223"/>
                <a:gd name="connsiteY76" fmla="*/ 1035483 h 1860824"/>
                <a:gd name="connsiteX77" fmla="*/ 1948139 w 2122223"/>
                <a:gd name="connsiteY77" fmla="*/ 1037384 h 1860824"/>
                <a:gd name="connsiteX78" fmla="*/ 2025291 w 2122223"/>
                <a:gd name="connsiteY78" fmla="*/ 1094420 h 1860824"/>
                <a:gd name="connsiteX79" fmla="*/ 2047199 w 2122223"/>
                <a:gd name="connsiteY79" fmla="*/ 1101074 h 1860824"/>
                <a:gd name="connsiteX80" fmla="*/ 1574759 w 2122223"/>
                <a:gd name="connsiteY80" fmla="*/ 1786456 h 186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122223" h="1860824">
                  <a:moveTo>
                    <a:pt x="319364" y="1537399"/>
                  </a:moveTo>
                  <a:lnTo>
                    <a:pt x="319364" y="1537399"/>
                  </a:lnTo>
                  <a:cubicBezTo>
                    <a:pt x="768944" y="1858702"/>
                    <a:pt x="762276" y="1856800"/>
                    <a:pt x="778469" y="1859652"/>
                  </a:cubicBezTo>
                  <a:lnTo>
                    <a:pt x="1587141" y="1860603"/>
                  </a:lnTo>
                  <a:cubicBezTo>
                    <a:pt x="1619526" y="1862504"/>
                    <a:pt x="1592856" y="1868208"/>
                    <a:pt x="2116731" y="1121037"/>
                  </a:cubicBezTo>
                  <a:cubicBezTo>
                    <a:pt x="2121494" y="1111531"/>
                    <a:pt x="2123399" y="1100124"/>
                    <a:pt x="2121494" y="1088717"/>
                  </a:cubicBezTo>
                  <a:cubicBezTo>
                    <a:pt x="1811931" y="333941"/>
                    <a:pt x="1822409" y="348200"/>
                    <a:pt x="1807169" y="339645"/>
                  </a:cubicBezTo>
                  <a:cubicBezTo>
                    <a:pt x="1382354" y="-13978"/>
                    <a:pt x="1407119" y="-670"/>
                    <a:pt x="1389974" y="281"/>
                  </a:cubicBezTo>
                  <a:cubicBezTo>
                    <a:pt x="511769" y="2182"/>
                    <a:pt x="545106" y="-2571"/>
                    <a:pt x="529866" y="14540"/>
                  </a:cubicBezTo>
                  <a:lnTo>
                    <a:pt x="529866" y="14540"/>
                  </a:lnTo>
                  <a:cubicBezTo>
                    <a:pt x="526056" y="17391"/>
                    <a:pt x="6944" y="755056"/>
                    <a:pt x="6944" y="752205"/>
                  </a:cubicBezTo>
                  <a:cubicBezTo>
                    <a:pt x="6944" y="755056"/>
                    <a:pt x="-1629" y="763612"/>
                    <a:pt x="276" y="774068"/>
                  </a:cubicBezTo>
                  <a:cubicBezTo>
                    <a:pt x="4086" y="775019"/>
                    <a:pt x="307934" y="1528844"/>
                    <a:pt x="319364" y="1537399"/>
                  </a:cubicBezTo>
                  <a:close/>
                  <a:moveTo>
                    <a:pt x="563204" y="82032"/>
                  </a:moveTo>
                  <a:lnTo>
                    <a:pt x="928964" y="367212"/>
                  </a:lnTo>
                  <a:lnTo>
                    <a:pt x="467001" y="1028829"/>
                  </a:lnTo>
                  <a:lnTo>
                    <a:pt x="78381" y="763612"/>
                  </a:lnTo>
                  <a:lnTo>
                    <a:pt x="563204" y="82032"/>
                  </a:lnTo>
                  <a:close/>
                  <a:moveTo>
                    <a:pt x="1368066" y="65872"/>
                  </a:moveTo>
                  <a:lnTo>
                    <a:pt x="1393784" y="135266"/>
                  </a:lnTo>
                  <a:cubicBezTo>
                    <a:pt x="1400451" y="152377"/>
                    <a:pt x="1419501" y="160932"/>
                    <a:pt x="1436646" y="154278"/>
                  </a:cubicBezTo>
                  <a:cubicBezTo>
                    <a:pt x="1436646" y="154278"/>
                    <a:pt x="1437599" y="154278"/>
                    <a:pt x="1437599" y="154278"/>
                  </a:cubicBezTo>
                  <a:cubicBezTo>
                    <a:pt x="1449029" y="149525"/>
                    <a:pt x="1456649" y="140019"/>
                    <a:pt x="1457601" y="127661"/>
                  </a:cubicBezTo>
                  <a:lnTo>
                    <a:pt x="1700489" y="330139"/>
                  </a:lnTo>
                  <a:lnTo>
                    <a:pt x="1516656" y="330139"/>
                  </a:lnTo>
                  <a:cubicBezTo>
                    <a:pt x="1524276" y="321583"/>
                    <a:pt x="1527134" y="310176"/>
                    <a:pt x="1524276" y="298769"/>
                  </a:cubicBezTo>
                  <a:lnTo>
                    <a:pt x="1491891" y="205610"/>
                  </a:lnTo>
                  <a:cubicBezTo>
                    <a:pt x="1485224" y="188499"/>
                    <a:pt x="1466174" y="179944"/>
                    <a:pt x="1449029" y="186598"/>
                  </a:cubicBezTo>
                  <a:cubicBezTo>
                    <a:pt x="1431884" y="193252"/>
                    <a:pt x="1423311" y="212264"/>
                    <a:pt x="1429979" y="229375"/>
                  </a:cubicBezTo>
                  <a:lnTo>
                    <a:pt x="1462364" y="322534"/>
                  </a:lnTo>
                  <a:cubicBezTo>
                    <a:pt x="1465221" y="326336"/>
                    <a:pt x="1464269" y="329188"/>
                    <a:pt x="1467126" y="332990"/>
                  </a:cubicBezTo>
                  <a:lnTo>
                    <a:pt x="987066" y="331089"/>
                  </a:lnTo>
                  <a:lnTo>
                    <a:pt x="650834" y="65872"/>
                  </a:lnTo>
                  <a:lnTo>
                    <a:pt x="1368066" y="65872"/>
                  </a:lnTo>
                  <a:close/>
                  <a:moveTo>
                    <a:pt x="446999" y="1095371"/>
                  </a:moveTo>
                  <a:lnTo>
                    <a:pt x="602256" y="1474660"/>
                  </a:lnTo>
                  <a:lnTo>
                    <a:pt x="586064" y="1475610"/>
                  </a:lnTo>
                  <a:cubicBezTo>
                    <a:pt x="567966" y="1476561"/>
                    <a:pt x="553679" y="1491770"/>
                    <a:pt x="554631" y="1509832"/>
                  </a:cubicBezTo>
                  <a:cubicBezTo>
                    <a:pt x="555584" y="1525992"/>
                    <a:pt x="567014" y="1538350"/>
                    <a:pt x="583206" y="1540251"/>
                  </a:cubicBezTo>
                  <a:lnTo>
                    <a:pt x="589874" y="1541202"/>
                  </a:lnTo>
                  <a:lnTo>
                    <a:pt x="628926" y="1540251"/>
                  </a:lnTo>
                  <a:lnTo>
                    <a:pt x="708936" y="1735124"/>
                  </a:lnTo>
                  <a:lnTo>
                    <a:pt x="440331" y="1542152"/>
                  </a:lnTo>
                  <a:lnTo>
                    <a:pt x="493671" y="1540251"/>
                  </a:lnTo>
                  <a:cubicBezTo>
                    <a:pt x="511769" y="1539300"/>
                    <a:pt x="526056" y="1524091"/>
                    <a:pt x="525104" y="1506029"/>
                  </a:cubicBezTo>
                  <a:cubicBezTo>
                    <a:pt x="525104" y="1488919"/>
                    <a:pt x="510816" y="1474660"/>
                    <a:pt x="493671" y="1474660"/>
                  </a:cubicBezTo>
                  <a:cubicBezTo>
                    <a:pt x="492719" y="1474660"/>
                    <a:pt x="491766" y="1474660"/>
                    <a:pt x="490814" y="1474660"/>
                  </a:cubicBezTo>
                  <a:lnTo>
                    <a:pt x="391754" y="1476561"/>
                  </a:lnTo>
                  <a:cubicBezTo>
                    <a:pt x="382229" y="1475610"/>
                    <a:pt x="374609" y="1480363"/>
                    <a:pt x="366989" y="1488919"/>
                  </a:cubicBezTo>
                  <a:lnTo>
                    <a:pt x="106956" y="858671"/>
                  </a:lnTo>
                  <a:lnTo>
                    <a:pt x="446999" y="1095371"/>
                  </a:lnTo>
                  <a:close/>
                  <a:moveTo>
                    <a:pt x="1574759" y="1786456"/>
                  </a:moveTo>
                  <a:cubicBezTo>
                    <a:pt x="1572854" y="1779802"/>
                    <a:pt x="1569996" y="1773148"/>
                    <a:pt x="1564281" y="1768395"/>
                  </a:cubicBezTo>
                  <a:lnTo>
                    <a:pt x="1488081" y="1708507"/>
                  </a:lnTo>
                  <a:cubicBezTo>
                    <a:pt x="1473794" y="1696149"/>
                    <a:pt x="1452839" y="1698050"/>
                    <a:pt x="1441409" y="1712309"/>
                  </a:cubicBezTo>
                  <a:cubicBezTo>
                    <a:pt x="1429979" y="1726568"/>
                    <a:pt x="1430931" y="1747481"/>
                    <a:pt x="1445219" y="1758889"/>
                  </a:cubicBezTo>
                  <a:cubicBezTo>
                    <a:pt x="1446171" y="1759839"/>
                    <a:pt x="1447124" y="1760790"/>
                    <a:pt x="1448076" y="1760790"/>
                  </a:cubicBezTo>
                  <a:lnTo>
                    <a:pt x="1491891" y="1796913"/>
                  </a:lnTo>
                  <a:lnTo>
                    <a:pt x="801329" y="1796913"/>
                  </a:lnTo>
                  <a:lnTo>
                    <a:pt x="694649" y="1536449"/>
                  </a:lnTo>
                  <a:cubicBezTo>
                    <a:pt x="706079" y="1530745"/>
                    <a:pt x="713699" y="1519338"/>
                    <a:pt x="715604" y="1506980"/>
                  </a:cubicBezTo>
                  <a:cubicBezTo>
                    <a:pt x="714651" y="1488919"/>
                    <a:pt x="698459" y="1474660"/>
                    <a:pt x="680361" y="1475610"/>
                  </a:cubicBezTo>
                  <a:lnTo>
                    <a:pt x="670836" y="1474660"/>
                  </a:lnTo>
                  <a:lnTo>
                    <a:pt x="511769" y="1082062"/>
                  </a:lnTo>
                  <a:lnTo>
                    <a:pt x="990876" y="393829"/>
                  </a:lnTo>
                  <a:lnTo>
                    <a:pt x="1489986" y="398582"/>
                  </a:lnTo>
                  <a:cubicBezTo>
                    <a:pt x="1489034" y="404285"/>
                    <a:pt x="1489034" y="409989"/>
                    <a:pt x="1490939" y="414742"/>
                  </a:cubicBezTo>
                  <a:lnTo>
                    <a:pt x="1523324" y="507901"/>
                  </a:lnTo>
                  <a:cubicBezTo>
                    <a:pt x="1529991" y="525011"/>
                    <a:pt x="1549041" y="534517"/>
                    <a:pt x="1566186" y="527863"/>
                  </a:cubicBezTo>
                  <a:cubicBezTo>
                    <a:pt x="1583331" y="521209"/>
                    <a:pt x="1592856" y="502197"/>
                    <a:pt x="1586189" y="485086"/>
                  </a:cubicBezTo>
                  <a:cubicBezTo>
                    <a:pt x="1586189" y="485086"/>
                    <a:pt x="1586189" y="484136"/>
                    <a:pt x="1586189" y="484136"/>
                  </a:cubicBezTo>
                  <a:lnTo>
                    <a:pt x="1552851" y="394779"/>
                  </a:lnTo>
                  <a:lnTo>
                    <a:pt x="1766211" y="396681"/>
                  </a:lnTo>
                  <a:lnTo>
                    <a:pt x="2014814" y="1005064"/>
                  </a:lnTo>
                  <a:lnTo>
                    <a:pt x="1988144" y="985101"/>
                  </a:lnTo>
                  <a:cubicBezTo>
                    <a:pt x="1973856" y="972743"/>
                    <a:pt x="1952901" y="974645"/>
                    <a:pt x="1941471" y="988904"/>
                  </a:cubicBezTo>
                  <a:cubicBezTo>
                    <a:pt x="1930041" y="1003163"/>
                    <a:pt x="1930994" y="1024076"/>
                    <a:pt x="1945281" y="1035483"/>
                  </a:cubicBezTo>
                  <a:cubicBezTo>
                    <a:pt x="1946234" y="1036434"/>
                    <a:pt x="1947186" y="1037384"/>
                    <a:pt x="1948139" y="1037384"/>
                  </a:cubicBezTo>
                  <a:lnTo>
                    <a:pt x="2025291" y="1094420"/>
                  </a:lnTo>
                  <a:cubicBezTo>
                    <a:pt x="2031006" y="1100124"/>
                    <a:pt x="2039579" y="1102025"/>
                    <a:pt x="2047199" y="1101074"/>
                  </a:cubicBezTo>
                  <a:lnTo>
                    <a:pt x="1574759" y="1786456"/>
                  </a:lnTo>
                  <a:close/>
                </a:path>
              </a:pathLst>
            </a:custGeom>
            <a:grpFill/>
            <a:ln w="9525" cap="flat">
              <a:noFill/>
              <a:prstDash val="solid"/>
              <a:miter/>
            </a:ln>
          </p:spPr>
          <p:txBody>
            <a:bodyPr rtlCol="0" anchor="ctr"/>
            <a:lstStyle/>
            <a:p>
              <a:endParaRPr lang="en-US" noProof="0" dirty="0"/>
            </a:p>
          </p:txBody>
        </p:sp>
      </p:grpSp>
      <p:grpSp>
        <p:nvGrpSpPr>
          <p:cNvPr id="22" name="Grup 21">
            <a:extLst>
              <a:ext uri="{FF2B5EF4-FFF2-40B4-BE49-F238E27FC236}">
                <a16:creationId xmlns:a16="http://schemas.microsoft.com/office/drawing/2014/main" id="{DD260D6A-F148-7641-A9AE-85A114B7F317}"/>
              </a:ext>
            </a:extLst>
          </p:cNvPr>
          <p:cNvGrpSpPr/>
          <p:nvPr/>
        </p:nvGrpSpPr>
        <p:grpSpPr>
          <a:xfrm>
            <a:off x="6895483" y="1487012"/>
            <a:ext cx="1068548" cy="669170"/>
            <a:chOff x="4068032" y="2159127"/>
            <a:chExt cx="4122610" cy="2581750"/>
          </a:xfrm>
          <a:effectLst/>
        </p:grpSpPr>
        <p:sp>
          <p:nvSpPr>
            <p:cNvPr id="14" name="Serbest Form 13">
              <a:extLst>
                <a:ext uri="{FF2B5EF4-FFF2-40B4-BE49-F238E27FC236}">
                  <a16:creationId xmlns:a16="http://schemas.microsoft.com/office/drawing/2014/main" id="{1D4C6940-B3B0-0A44-8903-3BFA1D396825}"/>
                </a:ext>
              </a:extLst>
            </p:cNvPr>
            <p:cNvSpPr/>
            <p:nvPr/>
          </p:nvSpPr>
          <p:spPr>
            <a:xfrm>
              <a:off x="4669154" y="2159127"/>
              <a:ext cx="1089469" cy="1089469"/>
            </a:xfrm>
            <a:custGeom>
              <a:avLst/>
              <a:gdLst>
                <a:gd name="connsiteX0" fmla="*/ 1089470 w 1089469"/>
                <a:gd name="connsiteY0" fmla="*/ 0 h 1089469"/>
                <a:gd name="connsiteX1" fmla="*/ 0 w 1089469"/>
                <a:gd name="connsiteY1" fmla="*/ 0 h 1089469"/>
                <a:gd name="connsiteX2" fmla="*/ 0 w 1089469"/>
                <a:gd name="connsiteY2" fmla="*/ 1089470 h 1089469"/>
                <a:gd name="connsiteX3" fmla="*/ 1089470 w 1089469"/>
                <a:gd name="connsiteY3" fmla="*/ 1089470 h 1089469"/>
                <a:gd name="connsiteX4" fmla="*/ 994220 w 1089469"/>
                <a:gd name="connsiteY4" fmla="*/ 994220 h 1089469"/>
                <a:gd name="connsiteX5" fmla="*/ 95250 w 1089469"/>
                <a:gd name="connsiteY5" fmla="*/ 994220 h 1089469"/>
                <a:gd name="connsiteX6" fmla="*/ 95250 w 1089469"/>
                <a:gd name="connsiteY6" fmla="*/ 95250 h 1089469"/>
                <a:gd name="connsiteX7" fmla="*/ 459867 w 1089469"/>
                <a:gd name="connsiteY7" fmla="*/ 95250 h 1089469"/>
                <a:gd name="connsiteX8" fmla="*/ 459867 w 1089469"/>
                <a:gd name="connsiteY8" fmla="*/ 302228 h 1089469"/>
                <a:gd name="connsiteX9" fmla="*/ 617220 w 1089469"/>
                <a:gd name="connsiteY9" fmla="*/ 302228 h 1089469"/>
                <a:gd name="connsiteX10" fmla="*/ 617220 w 1089469"/>
                <a:gd name="connsiteY10" fmla="*/ 95250 h 1089469"/>
                <a:gd name="connsiteX11" fmla="*/ 993934 w 1089469"/>
                <a:gd name="connsiteY11" fmla="*/ 95250 h 108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9469" h="1089469">
                  <a:moveTo>
                    <a:pt x="1089470" y="0"/>
                  </a:moveTo>
                  <a:lnTo>
                    <a:pt x="0" y="0"/>
                  </a:lnTo>
                  <a:lnTo>
                    <a:pt x="0" y="1089470"/>
                  </a:lnTo>
                  <a:lnTo>
                    <a:pt x="1089470" y="1089470"/>
                  </a:lnTo>
                  <a:close/>
                  <a:moveTo>
                    <a:pt x="994220" y="994220"/>
                  </a:moveTo>
                  <a:lnTo>
                    <a:pt x="95250" y="994220"/>
                  </a:lnTo>
                  <a:lnTo>
                    <a:pt x="95250" y="95250"/>
                  </a:lnTo>
                  <a:lnTo>
                    <a:pt x="459867" y="95250"/>
                  </a:lnTo>
                  <a:lnTo>
                    <a:pt x="459867" y="302228"/>
                  </a:lnTo>
                  <a:lnTo>
                    <a:pt x="617220" y="302228"/>
                  </a:lnTo>
                  <a:lnTo>
                    <a:pt x="617220" y="95250"/>
                  </a:lnTo>
                  <a:lnTo>
                    <a:pt x="993934" y="95250"/>
                  </a:lnTo>
                  <a:close/>
                </a:path>
              </a:pathLst>
            </a:custGeom>
            <a:solidFill>
              <a:srgbClr val="A5A5A5"/>
            </a:solidFill>
            <a:ln w="9525" cap="flat">
              <a:noFill/>
              <a:prstDash val="solid"/>
              <a:miter/>
            </a:ln>
          </p:spPr>
          <p:txBody>
            <a:bodyPr rtlCol="0" anchor="ctr"/>
            <a:lstStyle/>
            <a:p>
              <a:endParaRPr lang="en-US" noProof="0" dirty="0"/>
            </a:p>
          </p:txBody>
        </p:sp>
        <p:sp>
          <p:nvSpPr>
            <p:cNvPr id="15" name="Serbest Form 14">
              <a:extLst>
                <a:ext uri="{FF2B5EF4-FFF2-40B4-BE49-F238E27FC236}">
                  <a16:creationId xmlns:a16="http://schemas.microsoft.com/office/drawing/2014/main" id="{A04A9811-7614-C644-A57E-4E7E52DA8168}"/>
                </a:ext>
              </a:extLst>
            </p:cNvPr>
            <p:cNvSpPr/>
            <p:nvPr/>
          </p:nvSpPr>
          <p:spPr>
            <a:xfrm>
              <a:off x="6439376" y="2159127"/>
              <a:ext cx="1089564" cy="1089469"/>
            </a:xfrm>
            <a:custGeom>
              <a:avLst/>
              <a:gdLst>
                <a:gd name="connsiteX0" fmla="*/ 1089565 w 1089564"/>
                <a:gd name="connsiteY0" fmla="*/ 0 h 1089469"/>
                <a:gd name="connsiteX1" fmla="*/ 0 w 1089564"/>
                <a:gd name="connsiteY1" fmla="*/ 0 h 1089469"/>
                <a:gd name="connsiteX2" fmla="*/ 0 w 1089564"/>
                <a:gd name="connsiteY2" fmla="*/ 1089470 h 1089469"/>
                <a:gd name="connsiteX3" fmla="*/ 1089565 w 1089564"/>
                <a:gd name="connsiteY3" fmla="*/ 1089470 h 1089469"/>
                <a:gd name="connsiteX4" fmla="*/ 994315 w 1089564"/>
                <a:gd name="connsiteY4" fmla="*/ 994220 h 1089469"/>
                <a:gd name="connsiteX5" fmla="*/ 95250 w 1089564"/>
                <a:gd name="connsiteY5" fmla="*/ 994220 h 1089469"/>
                <a:gd name="connsiteX6" fmla="*/ 95250 w 1089564"/>
                <a:gd name="connsiteY6" fmla="*/ 95250 h 1089469"/>
                <a:gd name="connsiteX7" fmla="*/ 459962 w 1089564"/>
                <a:gd name="connsiteY7" fmla="*/ 95250 h 1089469"/>
                <a:gd name="connsiteX8" fmla="*/ 459962 w 1089564"/>
                <a:gd name="connsiteY8" fmla="*/ 302228 h 1089469"/>
                <a:gd name="connsiteX9" fmla="*/ 617506 w 1089564"/>
                <a:gd name="connsiteY9" fmla="*/ 302228 h 1089469"/>
                <a:gd name="connsiteX10" fmla="*/ 617506 w 1089564"/>
                <a:gd name="connsiteY10" fmla="*/ 95250 h 1089469"/>
                <a:gd name="connsiteX11" fmla="*/ 994315 w 1089564"/>
                <a:gd name="connsiteY11" fmla="*/ 95250 h 108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9564" h="1089469">
                  <a:moveTo>
                    <a:pt x="1089565" y="0"/>
                  </a:moveTo>
                  <a:lnTo>
                    <a:pt x="0" y="0"/>
                  </a:lnTo>
                  <a:lnTo>
                    <a:pt x="0" y="1089470"/>
                  </a:lnTo>
                  <a:lnTo>
                    <a:pt x="1089565" y="1089470"/>
                  </a:lnTo>
                  <a:close/>
                  <a:moveTo>
                    <a:pt x="994315" y="994220"/>
                  </a:moveTo>
                  <a:lnTo>
                    <a:pt x="95250" y="994220"/>
                  </a:lnTo>
                  <a:lnTo>
                    <a:pt x="95250" y="95250"/>
                  </a:lnTo>
                  <a:lnTo>
                    <a:pt x="459962" y="95250"/>
                  </a:lnTo>
                  <a:lnTo>
                    <a:pt x="459962" y="302228"/>
                  </a:lnTo>
                  <a:lnTo>
                    <a:pt x="617506" y="302228"/>
                  </a:lnTo>
                  <a:lnTo>
                    <a:pt x="617506" y="95250"/>
                  </a:lnTo>
                  <a:lnTo>
                    <a:pt x="994315" y="95250"/>
                  </a:lnTo>
                  <a:close/>
                </a:path>
              </a:pathLst>
            </a:custGeom>
            <a:solidFill>
              <a:srgbClr val="A5A5A5"/>
            </a:solidFill>
            <a:ln w="9525" cap="flat">
              <a:noFill/>
              <a:prstDash val="solid"/>
              <a:miter/>
            </a:ln>
          </p:spPr>
          <p:txBody>
            <a:bodyPr rtlCol="0" anchor="ctr"/>
            <a:lstStyle/>
            <a:p>
              <a:endParaRPr lang="en-US" noProof="0" dirty="0"/>
            </a:p>
          </p:txBody>
        </p:sp>
        <p:sp>
          <p:nvSpPr>
            <p:cNvPr id="16" name="Serbest Form 15">
              <a:extLst>
                <a:ext uri="{FF2B5EF4-FFF2-40B4-BE49-F238E27FC236}">
                  <a16:creationId xmlns:a16="http://schemas.microsoft.com/office/drawing/2014/main" id="{2E9C6D88-647D-7245-84B5-17318675116E}"/>
                </a:ext>
              </a:extLst>
            </p:cNvPr>
            <p:cNvSpPr/>
            <p:nvPr/>
          </p:nvSpPr>
          <p:spPr>
            <a:xfrm>
              <a:off x="4402359" y="3820286"/>
              <a:ext cx="580262" cy="580263"/>
            </a:xfrm>
            <a:custGeom>
              <a:avLst/>
              <a:gdLst>
                <a:gd name="connsiteX0" fmla="*/ 0 w 580262"/>
                <a:gd name="connsiteY0" fmla="*/ 290132 h 580263"/>
                <a:gd name="connsiteX1" fmla="*/ 290132 w 580262"/>
                <a:gd name="connsiteY1" fmla="*/ 580263 h 580263"/>
                <a:gd name="connsiteX2" fmla="*/ 580263 w 580262"/>
                <a:gd name="connsiteY2" fmla="*/ 290132 h 580263"/>
                <a:gd name="connsiteX3" fmla="*/ 290132 w 580262"/>
                <a:gd name="connsiteY3" fmla="*/ 0 h 580263"/>
                <a:gd name="connsiteX4" fmla="*/ 0 w 580262"/>
                <a:gd name="connsiteY4" fmla="*/ 290132 h 580263"/>
                <a:gd name="connsiteX5" fmla="*/ 485013 w 580262"/>
                <a:gd name="connsiteY5" fmla="*/ 290132 h 580263"/>
                <a:gd name="connsiteX6" fmla="*/ 290132 w 580262"/>
                <a:gd name="connsiteY6" fmla="*/ 485013 h 580263"/>
                <a:gd name="connsiteX7" fmla="*/ 95250 w 580262"/>
                <a:gd name="connsiteY7" fmla="*/ 290132 h 580263"/>
                <a:gd name="connsiteX8" fmla="*/ 290132 w 580262"/>
                <a:gd name="connsiteY8" fmla="*/ 95250 h 580263"/>
                <a:gd name="connsiteX9" fmla="*/ 485013 w 580262"/>
                <a:gd name="connsiteY9" fmla="*/ 290132 h 580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0262" h="580263">
                  <a:moveTo>
                    <a:pt x="0" y="290132"/>
                  </a:moveTo>
                  <a:cubicBezTo>
                    <a:pt x="0" y="450371"/>
                    <a:pt x="129896" y="580263"/>
                    <a:pt x="290132" y="580263"/>
                  </a:cubicBezTo>
                  <a:cubicBezTo>
                    <a:pt x="450371" y="580263"/>
                    <a:pt x="580263" y="450371"/>
                    <a:pt x="580263" y="290132"/>
                  </a:cubicBezTo>
                  <a:cubicBezTo>
                    <a:pt x="580263" y="129893"/>
                    <a:pt x="450371" y="0"/>
                    <a:pt x="290132" y="0"/>
                  </a:cubicBezTo>
                  <a:cubicBezTo>
                    <a:pt x="129983" y="210"/>
                    <a:pt x="210" y="129988"/>
                    <a:pt x="0" y="290132"/>
                  </a:cubicBezTo>
                  <a:close/>
                  <a:moveTo>
                    <a:pt x="485013" y="290132"/>
                  </a:moveTo>
                  <a:cubicBezTo>
                    <a:pt x="485013" y="397764"/>
                    <a:pt x="397764" y="485013"/>
                    <a:pt x="290132" y="485013"/>
                  </a:cubicBezTo>
                  <a:cubicBezTo>
                    <a:pt x="182502" y="485013"/>
                    <a:pt x="95250" y="397764"/>
                    <a:pt x="95250" y="290132"/>
                  </a:cubicBezTo>
                  <a:cubicBezTo>
                    <a:pt x="95250" y="182499"/>
                    <a:pt x="182502" y="95250"/>
                    <a:pt x="290132" y="95250"/>
                  </a:cubicBezTo>
                  <a:cubicBezTo>
                    <a:pt x="397697" y="95412"/>
                    <a:pt x="484851" y="182566"/>
                    <a:pt x="485013" y="290132"/>
                  </a:cubicBezTo>
                  <a:close/>
                </a:path>
              </a:pathLst>
            </a:custGeom>
            <a:solidFill>
              <a:srgbClr val="A5A5A5"/>
            </a:solidFill>
            <a:ln w="9525" cap="flat">
              <a:noFill/>
              <a:prstDash val="solid"/>
              <a:miter/>
            </a:ln>
          </p:spPr>
          <p:txBody>
            <a:bodyPr rtlCol="0" anchor="ctr"/>
            <a:lstStyle/>
            <a:p>
              <a:endParaRPr lang="en-US" noProof="0" dirty="0"/>
            </a:p>
          </p:txBody>
        </p:sp>
        <p:sp>
          <p:nvSpPr>
            <p:cNvPr id="17" name="Serbest Form 16">
              <a:extLst>
                <a:ext uri="{FF2B5EF4-FFF2-40B4-BE49-F238E27FC236}">
                  <a16:creationId xmlns:a16="http://schemas.microsoft.com/office/drawing/2014/main" id="{EF69EB02-2740-E941-830B-0BB76A5AF7D4}"/>
                </a:ext>
              </a:extLst>
            </p:cNvPr>
            <p:cNvSpPr/>
            <p:nvPr/>
          </p:nvSpPr>
          <p:spPr>
            <a:xfrm>
              <a:off x="5360288" y="3820286"/>
              <a:ext cx="580262" cy="580263"/>
            </a:xfrm>
            <a:custGeom>
              <a:avLst/>
              <a:gdLst>
                <a:gd name="connsiteX0" fmla="*/ 0 w 580262"/>
                <a:gd name="connsiteY0" fmla="*/ 290132 h 580263"/>
                <a:gd name="connsiteX1" fmla="*/ 290132 w 580262"/>
                <a:gd name="connsiteY1" fmla="*/ 580263 h 580263"/>
                <a:gd name="connsiteX2" fmla="*/ 580263 w 580262"/>
                <a:gd name="connsiteY2" fmla="*/ 290132 h 580263"/>
                <a:gd name="connsiteX3" fmla="*/ 290132 w 580262"/>
                <a:gd name="connsiteY3" fmla="*/ 0 h 580263"/>
                <a:gd name="connsiteX4" fmla="*/ 0 w 580262"/>
                <a:gd name="connsiteY4" fmla="*/ 290132 h 580263"/>
                <a:gd name="connsiteX5" fmla="*/ 485013 w 580262"/>
                <a:gd name="connsiteY5" fmla="*/ 290132 h 580263"/>
                <a:gd name="connsiteX6" fmla="*/ 290132 w 580262"/>
                <a:gd name="connsiteY6" fmla="*/ 485013 h 580263"/>
                <a:gd name="connsiteX7" fmla="*/ 95250 w 580262"/>
                <a:gd name="connsiteY7" fmla="*/ 290132 h 580263"/>
                <a:gd name="connsiteX8" fmla="*/ 290132 w 580262"/>
                <a:gd name="connsiteY8" fmla="*/ 95250 h 580263"/>
                <a:gd name="connsiteX9" fmla="*/ 485013 w 580262"/>
                <a:gd name="connsiteY9" fmla="*/ 290132 h 580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0262" h="580263">
                  <a:moveTo>
                    <a:pt x="0" y="290132"/>
                  </a:moveTo>
                  <a:cubicBezTo>
                    <a:pt x="0" y="450371"/>
                    <a:pt x="129893" y="580263"/>
                    <a:pt x="290132" y="580263"/>
                  </a:cubicBezTo>
                  <a:cubicBezTo>
                    <a:pt x="450371" y="580263"/>
                    <a:pt x="580263" y="450371"/>
                    <a:pt x="580263" y="290132"/>
                  </a:cubicBezTo>
                  <a:cubicBezTo>
                    <a:pt x="580263" y="129893"/>
                    <a:pt x="450371" y="0"/>
                    <a:pt x="290132" y="0"/>
                  </a:cubicBezTo>
                  <a:cubicBezTo>
                    <a:pt x="129988" y="210"/>
                    <a:pt x="210" y="129988"/>
                    <a:pt x="0" y="290132"/>
                  </a:cubicBezTo>
                  <a:close/>
                  <a:moveTo>
                    <a:pt x="485013" y="290132"/>
                  </a:moveTo>
                  <a:cubicBezTo>
                    <a:pt x="485013" y="397764"/>
                    <a:pt x="397764" y="485013"/>
                    <a:pt x="290132" y="485013"/>
                  </a:cubicBezTo>
                  <a:cubicBezTo>
                    <a:pt x="182499" y="485013"/>
                    <a:pt x="95250" y="397764"/>
                    <a:pt x="95250" y="290132"/>
                  </a:cubicBezTo>
                  <a:cubicBezTo>
                    <a:pt x="95250" y="182499"/>
                    <a:pt x="182499" y="95250"/>
                    <a:pt x="290132" y="95250"/>
                  </a:cubicBezTo>
                  <a:cubicBezTo>
                    <a:pt x="397697" y="95412"/>
                    <a:pt x="484851" y="182566"/>
                    <a:pt x="485013" y="290132"/>
                  </a:cubicBezTo>
                  <a:close/>
                </a:path>
              </a:pathLst>
            </a:custGeom>
            <a:solidFill>
              <a:srgbClr val="A5A5A5"/>
            </a:solidFill>
            <a:ln w="9525" cap="flat">
              <a:noFill/>
              <a:prstDash val="solid"/>
              <a:miter/>
            </a:ln>
          </p:spPr>
          <p:txBody>
            <a:bodyPr rtlCol="0" anchor="ctr"/>
            <a:lstStyle/>
            <a:p>
              <a:endParaRPr lang="en-US" noProof="0" dirty="0"/>
            </a:p>
          </p:txBody>
        </p:sp>
        <p:sp>
          <p:nvSpPr>
            <p:cNvPr id="18" name="Serbest Form 17">
              <a:extLst>
                <a:ext uri="{FF2B5EF4-FFF2-40B4-BE49-F238E27FC236}">
                  <a16:creationId xmlns:a16="http://schemas.microsoft.com/office/drawing/2014/main" id="{230E7BC6-2F9B-9341-8A91-29310A6F5B73}"/>
                </a:ext>
              </a:extLst>
            </p:cNvPr>
            <p:cNvSpPr/>
            <p:nvPr/>
          </p:nvSpPr>
          <p:spPr>
            <a:xfrm>
              <a:off x="6318123" y="3832383"/>
              <a:ext cx="580262" cy="580262"/>
            </a:xfrm>
            <a:custGeom>
              <a:avLst/>
              <a:gdLst>
                <a:gd name="connsiteX0" fmla="*/ 0 w 580262"/>
                <a:gd name="connsiteY0" fmla="*/ 290131 h 580262"/>
                <a:gd name="connsiteX1" fmla="*/ 290131 w 580262"/>
                <a:gd name="connsiteY1" fmla="*/ 580263 h 580262"/>
                <a:gd name="connsiteX2" fmla="*/ 580263 w 580262"/>
                <a:gd name="connsiteY2" fmla="*/ 290131 h 580262"/>
                <a:gd name="connsiteX3" fmla="*/ 290131 w 580262"/>
                <a:gd name="connsiteY3" fmla="*/ 0 h 580262"/>
                <a:gd name="connsiteX4" fmla="*/ 0 w 580262"/>
                <a:gd name="connsiteY4" fmla="*/ 290131 h 580262"/>
                <a:gd name="connsiteX5" fmla="*/ 485013 w 580262"/>
                <a:gd name="connsiteY5" fmla="*/ 290131 h 580262"/>
                <a:gd name="connsiteX6" fmla="*/ 290131 w 580262"/>
                <a:gd name="connsiteY6" fmla="*/ 485013 h 580262"/>
                <a:gd name="connsiteX7" fmla="*/ 95250 w 580262"/>
                <a:gd name="connsiteY7" fmla="*/ 290131 h 580262"/>
                <a:gd name="connsiteX8" fmla="*/ 290131 w 580262"/>
                <a:gd name="connsiteY8" fmla="*/ 95250 h 580262"/>
                <a:gd name="connsiteX9" fmla="*/ 485013 w 580262"/>
                <a:gd name="connsiteY9" fmla="*/ 290131 h 58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0262" h="580262">
                  <a:moveTo>
                    <a:pt x="0" y="290131"/>
                  </a:moveTo>
                  <a:cubicBezTo>
                    <a:pt x="0" y="450370"/>
                    <a:pt x="129892" y="580263"/>
                    <a:pt x="290131" y="580263"/>
                  </a:cubicBezTo>
                  <a:cubicBezTo>
                    <a:pt x="450370" y="580263"/>
                    <a:pt x="580263" y="450370"/>
                    <a:pt x="580263" y="290131"/>
                  </a:cubicBezTo>
                  <a:cubicBezTo>
                    <a:pt x="580263" y="129892"/>
                    <a:pt x="450370" y="0"/>
                    <a:pt x="290131" y="0"/>
                  </a:cubicBezTo>
                  <a:cubicBezTo>
                    <a:pt x="129988" y="210"/>
                    <a:pt x="210" y="129988"/>
                    <a:pt x="0" y="290131"/>
                  </a:cubicBezTo>
                  <a:close/>
                  <a:moveTo>
                    <a:pt x="485013" y="290131"/>
                  </a:moveTo>
                  <a:cubicBezTo>
                    <a:pt x="485013" y="397764"/>
                    <a:pt x="397764" y="485013"/>
                    <a:pt x="290131" y="485013"/>
                  </a:cubicBezTo>
                  <a:cubicBezTo>
                    <a:pt x="182499" y="485013"/>
                    <a:pt x="95250" y="397764"/>
                    <a:pt x="95250" y="290131"/>
                  </a:cubicBezTo>
                  <a:cubicBezTo>
                    <a:pt x="95250" y="182499"/>
                    <a:pt x="182499" y="95250"/>
                    <a:pt x="290131" y="95250"/>
                  </a:cubicBezTo>
                  <a:cubicBezTo>
                    <a:pt x="397697" y="95412"/>
                    <a:pt x="484851" y="182566"/>
                    <a:pt x="485013" y="290131"/>
                  </a:cubicBezTo>
                  <a:close/>
                </a:path>
              </a:pathLst>
            </a:custGeom>
            <a:solidFill>
              <a:srgbClr val="A5A5A5"/>
            </a:solidFill>
            <a:ln w="9525" cap="flat">
              <a:noFill/>
              <a:prstDash val="solid"/>
              <a:miter/>
            </a:ln>
          </p:spPr>
          <p:txBody>
            <a:bodyPr rtlCol="0" anchor="ctr"/>
            <a:lstStyle/>
            <a:p>
              <a:endParaRPr lang="en-US" noProof="0" dirty="0"/>
            </a:p>
          </p:txBody>
        </p:sp>
        <p:sp>
          <p:nvSpPr>
            <p:cNvPr id="19" name="Serbest Form 18">
              <a:extLst>
                <a:ext uri="{FF2B5EF4-FFF2-40B4-BE49-F238E27FC236}">
                  <a16:creationId xmlns:a16="http://schemas.microsoft.com/office/drawing/2014/main" id="{52C1662B-E420-2541-97DD-C2258B814D98}"/>
                </a:ext>
              </a:extLst>
            </p:cNvPr>
            <p:cNvSpPr/>
            <p:nvPr/>
          </p:nvSpPr>
          <p:spPr>
            <a:xfrm>
              <a:off x="7276052" y="3832383"/>
              <a:ext cx="580262" cy="580262"/>
            </a:xfrm>
            <a:custGeom>
              <a:avLst/>
              <a:gdLst>
                <a:gd name="connsiteX0" fmla="*/ 0 w 580262"/>
                <a:gd name="connsiteY0" fmla="*/ 290131 h 580262"/>
                <a:gd name="connsiteX1" fmla="*/ 290131 w 580262"/>
                <a:gd name="connsiteY1" fmla="*/ 580263 h 580262"/>
                <a:gd name="connsiteX2" fmla="*/ 580263 w 580262"/>
                <a:gd name="connsiteY2" fmla="*/ 290131 h 580262"/>
                <a:gd name="connsiteX3" fmla="*/ 290131 w 580262"/>
                <a:gd name="connsiteY3" fmla="*/ 0 h 580262"/>
                <a:gd name="connsiteX4" fmla="*/ 0 w 580262"/>
                <a:gd name="connsiteY4" fmla="*/ 290131 h 580262"/>
                <a:gd name="connsiteX5" fmla="*/ 485013 w 580262"/>
                <a:gd name="connsiteY5" fmla="*/ 290131 h 580262"/>
                <a:gd name="connsiteX6" fmla="*/ 290131 w 580262"/>
                <a:gd name="connsiteY6" fmla="*/ 485013 h 580262"/>
                <a:gd name="connsiteX7" fmla="*/ 95250 w 580262"/>
                <a:gd name="connsiteY7" fmla="*/ 290131 h 580262"/>
                <a:gd name="connsiteX8" fmla="*/ 290131 w 580262"/>
                <a:gd name="connsiteY8" fmla="*/ 95250 h 580262"/>
                <a:gd name="connsiteX9" fmla="*/ 485013 w 580262"/>
                <a:gd name="connsiteY9" fmla="*/ 290131 h 58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0262" h="580262">
                  <a:moveTo>
                    <a:pt x="0" y="290131"/>
                  </a:moveTo>
                  <a:cubicBezTo>
                    <a:pt x="0" y="450370"/>
                    <a:pt x="129892" y="580263"/>
                    <a:pt x="290131" y="580263"/>
                  </a:cubicBezTo>
                  <a:cubicBezTo>
                    <a:pt x="450370" y="580263"/>
                    <a:pt x="580263" y="450370"/>
                    <a:pt x="580263" y="290131"/>
                  </a:cubicBezTo>
                  <a:cubicBezTo>
                    <a:pt x="580263" y="129892"/>
                    <a:pt x="450370" y="0"/>
                    <a:pt x="290131" y="0"/>
                  </a:cubicBezTo>
                  <a:cubicBezTo>
                    <a:pt x="129959" y="162"/>
                    <a:pt x="162" y="129959"/>
                    <a:pt x="0" y="290131"/>
                  </a:cubicBezTo>
                  <a:close/>
                  <a:moveTo>
                    <a:pt x="485013" y="290131"/>
                  </a:moveTo>
                  <a:cubicBezTo>
                    <a:pt x="485013" y="397764"/>
                    <a:pt x="397764" y="485013"/>
                    <a:pt x="290131" y="485013"/>
                  </a:cubicBezTo>
                  <a:cubicBezTo>
                    <a:pt x="182499" y="485013"/>
                    <a:pt x="95250" y="397764"/>
                    <a:pt x="95250" y="290131"/>
                  </a:cubicBezTo>
                  <a:cubicBezTo>
                    <a:pt x="95250" y="182499"/>
                    <a:pt x="182499" y="95250"/>
                    <a:pt x="290131" y="95250"/>
                  </a:cubicBezTo>
                  <a:cubicBezTo>
                    <a:pt x="397697" y="95412"/>
                    <a:pt x="484851" y="182566"/>
                    <a:pt x="485013" y="290131"/>
                  </a:cubicBezTo>
                  <a:close/>
                </a:path>
              </a:pathLst>
            </a:custGeom>
            <a:solidFill>
              <a:srgbClr val="A5A5A5"/>
            </a:solidFill>
            <a:ln w="9525" cap="flat">
              <a:noFill/>
              <a:prstDash val="solid"/>
              <a:miter/>
            </a:ln>
          </p:spPr>
          <p:txBody>
            <a:bodyPr rtlCol="0" anchor="ctr"/>
            <a:lstStyle/>
            <a:p>
              <a:endParaRPr lang="en-US" noProof="0" dirty="0"/>
            </a:p>
          </p:txBody>
        </p:sp>
        <p:sp>
          <p:nvSpPr>
            <p:cNvPr id="20" name="Serbest Form 19">
              <a:extLst>
                <a:ext uri="{FF2B5EF4-FFF2-40B4-BE49-F238E27FC236}">
                  <a16:creationId xmlns:a16="http://schemas.microsoft.com/office/drawing/2014/main" id="{63B32BA6-1780-A14B-94AE-96855FD7CA78}"/>
                </a:ext>
              </a:extLst>
            </p:cNvPr>
            <p:cNvSpPr/>
            <p:nvPr/>
          </p:nvSpPr>
          <p:spPr>
            <a:xfrm>
              <a:off x="4068032" y="3473862"/>
              <a:ext cx="4122610" cy="169735"/>
            </a:xfrm>
            <a:custGeom>
              <a:avLst/>
              <a:gdLst>
                <a:gd name="connsiteX0" fmla="*/ 84868 w 4122610"/>
                <a:gd name="connsiteY0" fmla="*/ 169735 h 169735"/>
                <a:gd name="connsiteX1" fmla="*/ 4037743 w 4122610"/>
                <a:gd name="connsiteY1" fmla="*/ 169735 h 169735"/>
                <a:gd name="connsiteX2" fmla="*/ 4122611 w 4122610"/>
                <a:gd name="connsiteY2" fmla="*/ 84868 h 169735"/>
                <a:gd name="connsiteX3" fmla="*/ 4037743 w 4122610"/>
                <a:gd name="connsiteY3" fmla="*/ 0 h 169735"/>
                <a:gd name="connsiteX4" fmla="*/ 84868 w 4122610"/>
                <a:gd name="connsiteY4" fmla="*/ 0 h 169735"/>
                <a:gd name="connsiteX5" fmla="*/ 0 w 4122610"/>
                <a:gd name="connsiteY5" fmla="*/ 84868 h 169735"/>
                <a:gd name="connsiteX6" fmla="*/ 84868 w 4122610"/>
                <a:gd name="connsiteY6" fmla="*/ 169735 h 169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22610" h="169735">
                  <a:moveTo>
                    <a:pt x="84868" y="169735"/>
                  </a:moveTo>
                  <a:lnTo>
                    <a:pt x="4037743" y="169735"/>
                  </a:lnTo>
                  <a:cubicBezTo>
                    <a:pt x="4084615" y="169735"/>
                    <a:pt x="4122611" y="131740"/>
                    <a:pt x="4122611" y="84868"/>
                  </a:cubicBezTo>
                  <a:cubicBezTo>
                    <a:pt x="4122611" y="37995"/>
                    <a:pt x="4084615" y="0"/>
                    <a:pt x="4037743" y="0"/>
                  </a:cubicBezTo>
                  <a:lnTo>
                    <a:pt x="84868" y="0"/>
                  </a:lnTo>
                  <a:cubicBezTo>
                    <a:pt x="37996" y="0"/>
                    <a:pt x="0" y="37995"/>
                    <a:pt x="0" y="84868"/>
                  </a:cubicBezTo>
                  <a:cubicBezTo>
                    <a:pt x="0" y="131740"/>
                    <a:pt x="37996" y="169735"/>
                    <a:pt x="84868" y="169735"/>
                  </a:cubicBezTo>
                  <a:close/>
                </a:path>
              </a:pathLst>
            </a:custGeom>
            <a:solidFill>
              <a:srgbClr val="A5A5A5"/>
            </a:solidFill>
            <a:ln w="9525" cap="flat">
              <a:noFill/>
              <a:prstDash val="solid"/>
              <a:miter/>
            </a:ln>
          </p:spPr>
          <p:txBody>
            <a:bodyPr rtlCol="0" anchor="ctr"/>
            <a:lstStyle/>
            <a:p>
              <a:endParaRPr lang="en-US" noProof="0" dirty="0"/>
            </a:p>
          </p:txBody>
        </p:sp>
        <p:sp>
          <p:nvSpPr>
            <p:cNvPr id="21" name="Serbest Form 20">
              <a:extLst>
                <a:ext uri="{FF2B5EF4-FFF2-40B4-BE49-F238E27FC236}">
                  <a16:creationId xmlns:a16="http://schemas.microsoft.com/office/drawing/2014/main" id="{A1C4B029-AFA2-E74A-BBA8-8122DB5755B4}"/>
                </a:ext>
              </a:extLst>
            </p:cNvPr>
            <p:cNvSpPr/>
            <p:nvPr/>
          </p:nvSpPr>
          <p:spPr>
            <a:xfrm>
              <a:off x="4068032" y="4571142"/>
              <a:ext cx="4122610" cy="169735"/>
            </a:xfrm>
            <a:custGeom>
              <a:avLst/>
              <a:gdLst>
                <a:gd name="connsiteX0" fmla="*/ 4037743 w 4122610"/>
                <a:gd name="connsiteY0" fmla="*/ 0 h 169735"/>
                <a:gd name="connsiteX1" fmla="*/ 84868 w 4122610"/>
                <a:gd name="connsiteY1" fmla="*/ 0 h 169735"/>
                <a:gd name="connsiteX2" fmla="*/ 0 w 4122610"/>
                <a:gd name="connsiteY2" fmla="*/ 84868 h 169735"/>
                <a:gd name="connsiteX3" fmla="*/ 84868 w 4122610"/>
                <a:gd name="connsiteY3" fmla="*/ 169736 h 169735"/>
                <a:gd name="connsiteX4" fmla="*/ 4037743 w 4122610"/>
                <a:gd name="connsiteY4" fmla="*/ 169736 h 169735"/>
                <a:gd name="connsiteX5" fmla="*/ 4122611 w 4122610"/>
                <a:gd name="connsiteY5" fmla="*/ 84868 h 169735"/>
                <a:gd name="connsiteX6" fmla="*/ 4037743 w 4122610"/>
                <a:gd name="connsiteY6" fmla="*/ 0 h 169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22610" h="169735">
                  <a:moveTo>
                    <a:pt x="4037743" y="0"/>
                  </a:moveTo>
                  <a:lnTo>
                    <a:pt x="84868" y="0"/>
                  </a:lnTo>
                  <a:cubicBezTo>
                    <a:pt x="37996" y="0"/>
                    <a:pt x="0" y="37995"/>
                    <a:pt x="0" y="84868"/>
                  </a:cubicBezTo>
                  <a:cubicBezTo>
                    <a:pt x="0" y="131740"/>
                    <a:pt x="37996" y="169736"/>
                    <a:pt x="84868" y="169736"/>
                  </a:cubicBezTo>
                  <a:lnTo>
                    <a:pt x="4037743" y="169736"/>
                  </a:lnTo>
                  <a:cubicBezTo>
                    <a:pt x="4084615" y="169736"/>
                    <a:pt x="4122611" y="131740"/>
                    <a:pt x="4122611" y="84868"/>
                  </a:cubicBezTo>
                  <a:cubicBezTo>
                    <a:pt x="4122611" y="37995"/>
                    <a:pt x="4084615" y="0"/>
                    <a:pt x="4037743" y="0"/>
                  </a:cubicBezTo>
                  <a:close/>
                </a:path>
              </a:pathLst>
            </a:custGeom>
            <a:solidFill>
              <a:srgbClr val="A5A5A5"/>
            </a:solidFill>
            <a:ln w="9525" cap="flat">
              <a:noFill/>
              <a:prstDash val="solid"/>
              <a:miter/>
            </a:ln>
          </p:spPr>
          <p:txBody>
            <a:bodyPr rtlCol="0" anchor="ctr"/>
            <a:lstStyle/>
            <a:p>
              <a:endParaRPr lang="en-US" noProof="0" dirty="0"/>
            </a:p>
          </p:txBody>
        </p:sp>
      </p:grpSp>
      <p:grpSp>
        <p:nvGrpSpPr>
          <p:cNvPr id="70" name="Grup 69">
            <a:extLst>
              <a:ext uri="{FF2B5EF4-FFF2-40B4-BE49-F238E27FC236}">
                <a16:creationId xmlns:a16="http://schemas.microsoft.com/office/drawing/2014/main" id="{91539E75-6A35-2648-92DD-BF2A15591E36}"/>
              </a:ext>
            </a:extLst>
          </p:cNvPr>
          <p:cNvGrpSpPr/>
          <p:nvPr/>
        </p:nvGrpSpPr>
        <p:grpSpPr>
          <a:xfrm>
            <a:off x="4176570" y="1273629"/>
            <a:ext cx="1095936" cy="1095936"/>
            <a:chOff x="4070519" y="-818895"/>
            <a:chExt cx="2828925" cy="2828925"/>
          </a:xfrm>
          <a:solidFill>
            <a:srgbClr val="E40522"/>
          </a:solidFill>
          <a:effectLst/>
        </p:grpSpPr>
        <p:sp>
          <p:nvSpPr>
            <p:cNvPr id="27" name="Serbest Form 26">
              <a:extLst>
                <a:ext uri="{FF2B5EF4-FFF2-40B4-BE49-F238E27FC236}">
                  <a16:creationId xmlns:a16="http://schemas.microsoft.com/office/drawing/2014/main" id="{B5052C36-B225-C34C-AE5C-48CCF136FB54}"/>
                </a:ext>
              </a:extLst>
            </p:cNvPr>
            <p:cNvSpPr/>
            <p:nvPr/>
          </p:nvSpPr>
          <p:spPr>
            <a:xfrm>
              <a:off x="4070519" y="-818895"/>
              <a:ext cx="2828925" cy="2828925"/>
            </a:xfrm>
            <a:custGeom>
              <a:avLst/>
              <a:gdLst>
                <a:gd name="connsiteX0" fmla="*/ 1414463 w 2828925"/>
                <a:gd name="connsiteY0" fmla="*/ 0 h 2828925"/>
                <a:gd name="connsiteX1" fmla="*/ 0 w 2828925"/>
                <a:gd name="connsiteY1" fmla="*/ 1414463 h 2828925"/>
                <a:gd name="connsiteX2" fmla="*/ 1414463 w 2828925"/>
                <a:gd name="connsiteY2" fmla="*/ 2828925 h 2828925"/>
                <a:gd name="connsiteX3" fmla="*/ 2828925 w 2828925"/>
                <a:gd name="connsiteY3" fmla="*/ 1414463 h 2828925"/>
                <a:gd name="connsiteX4" fmla="*/ 1414463 w 2828925"/>
                <a:gd name="connsiteY4" fmla="*/ 0 h 2828925"/>
                <a:gd name="connsiteX5" fmla="*/ 1414463 w 2828925"/>
                <a:gd name="connsiteY5" fmla="*/ 2733675 h 2828925"/>
                <a:gd name="connsiteX6" fmla="*/ 95250 w 2828925"/>
                <a:gd name="connsiteY6" fmla="*/ 1414463 h 2828925"/>
                <a:gd name="connsiteX7" fmla="*/ 1414463 w 2828925"/>
                <a:gd name="connsiteY7" fmla="*/ 95250 h 2828925"/>
                <a:gd name="connsiteX8" fmla="*/ 2733675 w 2828925"/>
                <a:gd name="connsiteY8" fmla="*/ 1414463 h 2828925"/>
                <a:gd name="connsiteX9" fmla="*/ 1414463 w 2828925"/>
                <a:gd name="connsiteY9" fmla="*/ 2733675 h 282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8925" h="2828925">
                  <a:moveTo>
                    <a:pt x="1414463" y="0"/>
                  </a:moveTo>
                  <a:cubicBezTo>
                    <a:pt x="634460" y="0"/>
                    <a:pt x="0" y="634555"/>
                    <a:pt x="0" y="1414463"/>
                  </a:cubicBezTo>
                  <a:cubicBezTo>
                    <a:pt x="0" y="2194370"/>
                    <a:pt x="634460" y="2828925"/>
                    <a:pt x="1414463" y="2828925"/>
                  </a:cubicBezTo>
                  <a:cubicBezTo>
                    <a:pt x="2194465" y="2828925"/>
                    <a:pt x="2828925" y="2194370"/>
                    <a:pt x="2828925" y="1414463"/>
                  </a:cubicBezTo>
                  <a:cubicBezTo>
                    <a:pt x="2828925" y="634555"/>
                    <a:pt x="2194370" y="0"/>
                    <a:pt x="1414463" y="0"/>
                  </a:cubicBezTo>
                  <a:close/>
                  <a:moveTo>
                    <a:pt x="1414463" y="2733675"/>
                  </a:moveTo>
                  <a:cubicBezTo>
                    <a:pt x="687038" y="2733675"/>
                    <a:pt x="95250" y="2141887"/>
                    <a:pt x="95250" y="1414463"/>
                  </a:cubicBezTo>
                  <a:cubicBezTo>
                    <a:pt x="95250" y="687038"/>
                    <a:pt x="687038" y="95250"/>
                    <a:pt x="1414463" y="95250"/>
                  </a:cubicBezTo>
                  <a:cubicBezTo>
                    <a:pt x="2141887" y="95250"/>
                    <a:pt x="2733675" y="687038"/>
                    <a:pt x="2733675" y="1414463"/>
                  </a:cubicBezTo>
                  <a:cubicBezTo>
                    <a:pt x="2733675" y="2141887"/>
                    <a:pt x="2141887" y="2733675"/>
                    <a:pt x="1414463" y="2733675"/>
                  </a:cubicBezTo>
                  <a:close/>
                </a:path>
              </a:pathLst>
            </a:custGeom>
            <a:grpFill/>
            <a:ln w="9525" cap="flat">
              <a:noFill/>
              <a:prstDash val="solid"/>
              <a:miter/>
            </a:ln>
          </p:spPr>
          <p:txBody>
            <a:bodyPr rtlCol="0" anchor="ctr"/>
            <a:lstStyle/>
            <a:p>
              <a:endParaRPr lang="en-US" noProof="0" dirty="0"/>
            </a:p>
          </p:txBody>
        </p:sp>
        <p:sp>
          <p:nvSpPr>
            <p:cNvPr id="31" name="Serbest Form 30">
              <a:extLst>
                <a:ext uri="{FF2B5EF4-FFF2-40B4-BE49-F238E27FC236}">
                  <a16:creationId xmlns:a16="http://schemas.microsoft.com/office/drawing/2014/main" id="{CE65A144-D04D-024C-8659-1C5C0BC4F231}"/>
                </a:ext>
              </a:extLst>
            </p:cNvPr>
            <p:cNvSpPr/>
            <p:nvPr/>
          </p:nvSpPr>
          <p:spPr>
            <a:xfrm>
              <a:off x="4832519" y="-56895"/>
              <a:ext cx="1304925" cy="1304925"/>
            </a:xfrm>
            <a:custGeom>
              <a:avLst/>
              <a:gdLst>
                <a:gd name="connsiteX0" fmla="*/ 652463 w 1304925"/>
                <a:gd name="connsiteY0" fmla="*/ 1304925 h 1304925"/>
                <a:gd name="connsiteX1" fmla="*/ 1304925 w 1304925"/>
                <a:gd name="connsiteY1" fmla="*/ 652463 h 1304925"/>
                <a:gd name="connsiteX2" fmla="*/ 652463 w 1304925"/>
                <a:gd name="connsiteY2" fmla="*/ 0 h 1304925"/>
                <a:gd name="connsiteX3" fmla="*/ 0 w 1304925"/>
                <a:gd name="connsiteY3" fmla="*/ 652463 h 1304925"/>
                <a:gd name="connsiteX4" fmla="*/ 652463 w 1304925"/>
                <a:gd name="connsiteY4" fmla="*/ 1304925 h 1304925"/>
                <a:gd name="connsiteX5" fmla="*/ 652463 w 1304925"/>
                <a:gd name="connsiteY5" fmla="*/ 95250 h 1304925"/>
                <a:gd name="connsiteX6" fmla="*/ 1209675 w 1304925"/>
                <a:gd name="connsiteY6" fmla="*/ 652463 h 1304925"/>
                <a:gd name="connsiteX7" fmla="*/ 652463 w 1304925"/>
                <a:gd name="connsiteY7" fmla="*/ 1209675 h 1304925"/>
                <a:gd name="connsiteX8" fmla="*/ 95250 w 1304925"/>
                <a:gd name="connsiteY8" fmla="*/ 652463 h 1304925"/>
                <a:gd name="connsiteX9" fmla="*/ 652463 w 1304925"/>
                <a:gd name="connsiteY9" fmla="*/ 9525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925" h="1304925">
                  <a:moveTo>
                    <a:pt x="652463" y="1304925"/>
                  </a:moveTo>
                  <a:cubicBezTo>
                    <a:pt x="1012812" y="1304925"/>
                    <a:pt x="1304925" y="1012812"/>
                    <a:pt x="1304925" y="652463"/>
                  </a:cubicBezTo>
                  <a:cubicBezTo>
                    <a:pt x="1304925" y="292113"/>
                    <a:pt x="1012812" y="0"/>
                    <a:pt x="652463" y="0"/>
                  </a:cubicBezTo>
                  <a:cubicBezTo>
                    <a:pt x="292113" y="0"/>
                    <a:pt x="0" y="292113"/>
                    <a:pt x="0" y="652463"/>
                  </a:cubicBezTo>
                  <a:cubicBezTo>
                    <a:pt x="419" y="1012631"/>
                    <a:pt x="292294" y="1304506"/>
                    <a:pt x="652463" y="1304925"/>
                  </a:cubicBezTo>
                  <a:close/>
                  <a:moveTo>
                    <a:pt x="652463" y="95250"/>
                  </a:moveTo>
                  <a:cubicBezTo>
                    <a:pt x="960206" y="95250"/>
                    <a:pt x="1209675" y="344719"/>
                    <a:pt x="1209675" y="652463"/>
                  </a:cubicBezTo>
                  <a:cubicBezTo>
                    <a:pt x="1209675" y="960206"/>
                    <a:pt x="960206" y="1209675"/>
                    <a:pt x="652463" y="1209675"/>
                  </a:cubicBezTo>
                  <a:cubicBezTo>
                    <a:pt x="344719" y="1209675"/>
                    <a:pt x="95250" y="960206"/>
                    <a:pt x="95250" y="652463"/>
                  </a:cubicBezTo>
                  <a:cubicBezTo>
                    <a:pt x="95621" y="344872"/>
                    <a:pt x="344872" y="95621"/>
                    <a:pt x="652463" y="95250"/>
                  </a:cubicBezTo>
                  <a:close/>
                </a:path>
              </a:pathLst>
            </a:custGeom>
            <a:grpFill/>
            <a:ln w="9525" cap="flat">
              <a:noFill/>
              <a:prstDash val="solid"/>
              <a:miter/>
            </a:ln>
          </p:spPr>
          <p:txBody>
            <a:bodyPr rtlCol="0" anchor="ctr"/>
            <a:lstStyle/>
            <a:p>
              <a:endParaRPr lang="en-US" noProof="0" dirty="0"/>
            </a:p>
          </p:txBody>
        </p:sp>
        <p:sp>
          <p:nvSpPr>
            <p:cNvPr id="32" name="Serbest Form 31">
              <a:extLst>
                <a:ext uri="{FF2B5EF4-FFF2-40B4-BE49-F238E27FC236}">
                  <a16:creationId xmlns:a16="http://schemas.microsoft.com/office/drawing/2014/main" id="{5550478D-6249-5246-A56C-E991F24D39B3}"/>
                </a:ext>
              </a:extLst>
            </p:cNvPr>
            <p:cNvSpPr/>
            <p:nvPr/>
          </p:nvSpPr>
          <p:spPr>
            <a:xfrm>
              <a:off x="5914926" y="691550"/>
              <a:ext cx="730618" cy="824450"/>
            </a:xfrm>
            <a:custGeom>
              <a:avLst/>
              <a:gdLst>
                <a:gd name="connsiteX0" fmla="*/ 658002 w 730618"/>
                <a:gd name="connsiteY0" fmla="*/ 99279 h 824450"/>
                <a:gd name="connsiteX1" fmla="*/ 296052 w 730618"/>
                <a:gd name="connsiteY1" fmla="*/ 23079 h 824450"/>
                <a:gd name="connsiteX2" fmla="*/ 257952 w 730618"/>
                <a:gd name="connsiteY2" fmla="*/ 61179 h 824450"/>
                <a:gd name="connsiteX3" fmla="*/ 105552 w 730618"/>
                <a:gd name="connsiteY3" fmla="*/ 385029 h 824450"/>
                <a:gd name="connsiteX4" fmla="*/ 48402 w 730618"/>
                <a:gd name="connsiteY4" fmla="*/ 442179 h 824450"/>
                <a:gd name="connsiteX5" fmla="*/ 777 w 730618"/>
                <a:gd name="connsiteY5" fmla="*/ 499329 h 824450"/>
                <a:gd name="connsiteX6" fmla="*/ 67452 w 730618"/>
                <a:gd name="connsiteY6" fmla="*/ 661254 h 824450"/>
                <a:gd name="connsiteX7" fmla="*/ 219852 w 730618"/>
                <a:gd name="connsiteY7" fmla="*/ 785079 h 824450"/>
                <a:gd name="connsiteX8" fmla="*/ 438927 w 730618"/>
                <a:gd name="connsiteY8" fmla="*/ 785079 h 824450"/>
                <a:gd name="connsiteX9" fmla="*/ 600852 w 730618"/>
                <a:gd name="connsiteY9" fmla="*/ 575529 h 824450"/>
                <a:gd name="connsiteX10" fmla="*/ 724677 w 730618"/>
                <a:gd name="connsiteY10" fmla="*/ 213579 h 824450"/>
                <a:gd name="connsiteX11" fmla="*/ 658002 w 730618"/>
                <a:gd name="connsiteY11" fmla="*/ 99279 h 82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0618" h="824450">
                  <a:moveTo>
                    <a:pt x="658002" y="99279"/>
                  </a:moveTo>
                  <a:cubicBezTo>
                    <a:pt x="565609" y="18888"/>
                    <a:pt x="403399" y="-32071"/>
                    <a:pt x="296052" y="23079"/>
                  </a:cubicBezTo>
                  <a:cubicBezTo>
                    <a:pt x="279555" y="31299"/>
                    <a:pt x="266172" y="44682"/>
                    <a:pt x="257952" y="61179"/>
                  </a:cubicBezTo>
                  <a:cubicBezTo>
                    <a:pt x="257952" y="61179"/>
                    <a:pt x="200802" y="270729"/>
                    <a:pt x="105552" y="385029"/>
                  </a:cubicBezTo>
                  <a:cubicBezTo>
                    <a:pt x="88979" y="405127"/>
                    <a:pt x="67452" y="423129"/>
                    <a:pt x="48402" y="442179"/>
                  </a:cubicBezTo>
                  <a:cubicBezTo>
                    <a:pt x="29352" y="461229"/>
                    <a:pt x="4111" y="475707"/>
                    <a:pt x="777" y="499329"/>
                  </a:cubicBezTo>
                  <a:cubicBezTo>
                    <a:pt x="-5700" y="544859"/>
                    <a:pt x="29352" y="612962"/>
                    <a:pt x="67452" y="661254"/>
                  </a:cubicBezTo>
                  <a:cubicBezTo>
                    <a:pt x="115077" y="721547"/>
                    <a:pt x="185467" y="763648"/>
                    <a:pt x="219852" y="785079"/>
                  </a:cubicBezTo>
                  <a:cubicBezTo>
                    <a:pt x="296052" y="832704"/>
                    <a:pt x="381777" y="842229"/>
                    <a:pt x="438927" y="785079"/>
                  </a:cubicBezTo>
                  <a:cubicBezTo>
                    <a:pt x="499125" y="720271"/>
                    <a:pt x="553322" y="650129"/>
                    <a:pt x="600852" y="575529"/>
                  </a:cubicBezTo>
                  <a:cubicBezTo>
                    <a:pt x="682767" y="446751"/>
                    <a:pt x="751633" y="294351"/>
                    <a:pt x="724677" y="213579"/>
                  </a:cubicBezTo>
                  <a:cubicBezTo>
                    <a:pt x="712580" y="177384"/>
                    <a:pt x="693625" y="130235"/>
                    <a:pt x="658002" y="99279"/>
                  </a:cubicBezTo>
                  <a:close/>
                </a:path>
              </a:pathLst>
            </a:custGeom>
            <a:grpFill/>
            <a:ln w="9525" cap="flat">
              <a:noFill/>
              <a:prstDash val="solid"/>
              <a:miter/>
            </a:ln>
          </p:spPr>
          <p:txBody>
            <a:bodyPr rtlCol="0" anchor="ctr"/>
            <a:lstStyle/>
            <a:p>
              <a:endParaRPr lang="en-US" noProof="0" dirty="0"/>
            </a:p>
          </p:txBody>
        </p:sp>
        <p:sp>
          <p:nvSpPr>
            <p:cNvPr id="65" name="Serbest Form 64">
              <a:extLst>
                <a:ext uri="{FF2B5EF4-FFF2-40B4-BE49-F238E27FC236}">
                  <a16:creationId xmlns:a16="http://schemas.microsoft.com/office/drawing/2014/main" id="{BC0CF4A9-4DDD-DF45-B582-C16B57662020}"/>
                </a:ext>
              </a:extLst>
            </p:cNvPr>
            <p:cNvSpPr/>
            <p:nvPr/>
          </p:nvSpPr>
          <p:spPr>
            <a:xfrm>
              <a:off x="5944221" y="-257329"/>
              <a:ext cx="741811" cy="804653"/>
            </a:xfrm>
            <a:custGeom>
              <a:avLst/>
              <a:gdLst>
                <a:gd name="connsiteX0" fmla="*/ 225227 w 741811"/>
                <a:gd name="connsiteY0" fmla="*/ 632679 h 804653"/>
                <a:gd name="connsiteX1" fmla="*/ 247802 w 741811"/>
                <a:gd name="connsiteY1" fmla="*/ 710307 h 804653"/>
                <a:gd name="connsiteX2" fmla="*/ 274948 w 741811"/>
                <a:gd name="connsiteY2" fmla="*/ 779554 h 804653"/>
                <a:gd name="connsiteX3" fmla="*/ 448970 w 741811"/>
                <a:gd name="connsiteY3" fmla="*/ 798604 h 804653"/>
                <a:gd name="connsiteX4" fmla="*/ 630897 w 741811"/>
                <a:gd name="connsiteY4" fmla="*/ 724690 h 804653"/>
                <a:gd name="connsiteX5" fmla="*/ 736339 w 741811"/>
                <a:gd name="connsiteY5" fmla="*/ 532666 h 804653"/>
                <a:gd name="connsiteX6" fmla="*/ 630611 w 741811"/>
                <a:gd name="connsiteY6" fmla="*/ 289874 h 804653"/>
                <a:gd name="connsiteX7" fmla="*/ 373436 w 741811"/>
                <a:gd name="connsiteY7" fmla="*/ 7077 h 804653"/>
                <a:gd name="connsiteX8" fmla="*/ 241134 w 741811"/>
                <a:gd name="connsiteY8" fmla="*/ 10410 h 804653"/>
                <a:gd name="connsiteX9" fmla="*/ 56 w 741811"/>
                <a:gd name="connsiteY9" fmla="*/ 291017 h 804653"/>
                <a:gd name="connsiteX10" fmla="*/ 15106 w 741811"/>
                <a:gd name="connsiteY10" fmla="*/ 342738 h 804653"/>
                <a:gd name="connsiteX11" fmla="*/ 225227 w 741811"/>
                <a:gd name="connsiteY11" fmla="*/ 632679 h 80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1811" h="804653">
                  <a:moveTo>
                    <a:pt x="225227" y="632679"/>
                  </a:moveTo>
                  <a:cubicBezTo>
                    <a:pt x="234752" y="656967"/>
                    <a:pt x="240277" y="684399"/>
                    <a:pt x="247802" y="710307"/>
                  </a:cubicBezTo>
                  <a:cubicBezTo>
                    <a:pt x="255326" y="736215"/>
                    <a:pt x="255898" y="765267"/>
                    <a:pt x="274948" y="779554"/>
                  </a:cubicBezTo>
                  <a:cubicBezTo>
                    <a:pt x="311714" y="807177"/>
                    <a:pt x="388105" y="809463"/>
                    <a:pt x="448970" y="798604"/>
                  </a:cubicBezTo>
                  <a:cubicBezTo>
                    <a:pt x="525170" y="785650"/>
                    <a:pt x="595464" y="744407"/>
                    <a:pt x="630897" y="724690"/>
                  </a:cubicBezTo>
                  <a:cubicBezTo>
                    <a:pt x="709288" y="680780"/>
                    <a:pt x="758913" y="610390"/>
                    <a:pt x="736339" y="532666"/>
                  </a:cubicBezTo>
                  <a:cubicBezTo>
                    <a:pt x="708507" y="448703"/>
                    <a:pt x="673121" y="367446"/>
                    <a:pt x="630611" y="289874"/>
                  </a:cubicBezTo>
                  <a:cubicBezTo>
                    <a:pt x="557269" y="155952"/>
                    <a:pt x="456780" y="22317"/>
                    <a:pt x="373436" y="7077"/>
                  </a:cubicBezTo>
                  <a:cubicBezTo>
                    <a:pt x="335336" y="123"/>
                    <a:pt x="285425" y="-5877"/>
                    <a:pt x="241134" y="10410"/>
                  </a:cubicBezTo>
                  <a:cubicBezTo>
                    <a:pt x="126167" y="52702"/>
                    <a:pt x="3009" y="170335"/>
                    <a:pt x="56" y="291017"/>
                  </a:cubicBezTo>
                  <a:cubicBezTo>
                    <a:pt x="-611" y="309429"/>
                    <a:pt x="4666" y="327564"/>
                    <a:pt x="15106" y="342738"/>
                  </a:cubicBezTo>
                  <a:cubicBezTo>
                    <a:pt x="15106" y="342738"/>
                    <a:pt x="170268" y="494281"/>
                    <a:pt x="225227" y="632679"/>
                  </a:cubicBezTo>
                  <a:close/>
                </a:path>
              </a:pathLst>
            </a:custGeom>
            <a:grpFill/>
            <a:ln w="9525" cap="flat">
              <a:noFill/>
              <a:prstDash val="solid"/>
              <a:miter/>
            </a:ln>
          </p:spPr>
          <p:txBody>
            <a:bodyPr rtlCol="0" anchor="ctr"/>
            <a:lstStyle/>
            <a:p>
              <a:endParaRPr lang="en-US" noProof="0" dirty="0"/>
            </a:p>
          </p:txBody>
        </p:sp>
        <p:sp>
          <p:nvSpPr>
            <p:cNvPr id="66" name="Serbest Form 65">
              <a:extLst>
                <a:ext uri="{FF2B5EF4-FFF2-40B4-BE49-F238E27FC236}">
                  <a16:creationId xmlns:a16="http://schemas.microsoft.com/office/drawing/2014/main" id="{AD27400D-CBD7-9D4A-B274-863E0F7804BB}"/>
                </a:ext>
              </a:extLst>
            </p:cNvPr>
            <p:cNvSpPr/>
            <p:nvPr/>
          </p:nvSpPr>
          <p:spPr>
            <a:xfrm>
              <a:off x="5058171" y="-656879"/>
              <a:ext cx="823642" cy="589024"/>
            </a:xfrm>
            <a:custGeom>
              <a:avLst/>
              <a:gdLst>
                <a:gd name="connsiteX0" fmla="*/ 98579 w 823642"/>
                <a:gd name="connsiteY0" fmla="*/ 521023 h 589024"/>
                <a:gd name="connsiteX1" fmla="*/ 149157 w 823642"/>
                <a:gd name="connsiteY1" fmla="*/ 539501 h 589024"/>
                <a:gd name="connsiteX2" fmla="*/ 507107 w 823642"/>
                <a:gd name="connsiteY2" fmla="*/ 540740 h 589024"/>
                <a:gd name="connsiteX3" fmla="*/ 583307 w 823642"/>
                <a:gd name="connsiteY3" fmla="*/ 568362 h 589024"/>
                <a:gd name="connsiteX4" fmla="*/ 655220 w 823642"/>
                <a:gd name="connsiteY4" fmla="*/ 587412 h 589024"/>
                <a:gd name="connsiteX5" fmla="*/ 773711 w 823642"/>
                <a:gd name="connsiteY5" fmla="*/ 458539 h 589024"/>
                <a:gd name="connsiteX6" fmla="*/ 821336 w 823642"/>
                <a:gd name="connsiteY6" fmla="*/ 268039 h 589024"/>
                <a:gd name="connsiteX7" fmla="*/ 728753 w 823642"/>
                <a:gd name="connsiteY7" fmla="*/ 69443 h 589024"/>
                <a:gd name="connsiteX8" fmla="*/ 470435 w 823642"/>
                <a:gd name="connsiteY8" fmla="*/ 11340 h 589024"/>
                <a:gd name="connsiteX9" fmla="*/ 90007 w 823642"/>
                <a:gd name="connsiteY9" fmla="*/ 52107 h 589024"/>
                <a:gd name="connsiteX10" fmla="*/ 14664 w 823642"/>
                <a:gd name="connsiteY10" fmla="*/ 160787 h 589024"/>
                <a:gd name="connsiteX11" fmla="*/ 98579 w 823642"/>
                <a:gd name="connsiteY11" fmla="*/ 521023 h 589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3642" h="589024">
                  <a:moveTo>
                    <a:pt x="98579" y="521023"/>
                  </a:moveTo>
                  <a:cubicBezTo>
                    <a:pt x="112972" y="532539"/>
                    <a:pt x="130736" y="539035"/>
                    <a:pt x="149157" y="539501"/>
                  </a:cubicBezTo>
                  <a:cubicBezTo>
                    <a:pt x="149157" y="539501"/>
                    <a:pt x="362993" y="503306"/>
                    <a:pt x="507107" y="540740"/>
                  </a:cubicBezTo>
                  <a:cubicBezTo>
                    <a:pt x="532348" y="547217"/>
                    <a:pt x="557780" y="559123"/>
                    <a:pt x="583307" y="568362"/>
                  </a:cubicBezTo>
                  <a:cubicBezTo>
                    <a:pt x="608834" y="577601"/>
                    <a:pt x="632360" y="594270"/>
                    <a:pt x="655220" y="587412"/>
                  </a:cubicBezTo>
                  <a:cubicBezTo>
                    <a:pt x="699131" y="574077"/>
                    <a:pt x="746184" y="513784"/>
                    <a:pt x="773711" y="458539"/>
                  </a:cubicBezTo>
                  <a:cubicBezTo>
                    <a:pt x="808097" y="389673"/>
                    <a:pt x="816574" y="308330"/>
                    <a:pt x="821336" y="268039"/>
                  </a:cubicBezTo>
                  <a:cubicBezTo>
                    <a:pt x="832290" y="178789"/>
                    <a:pt x="804668" y="96589"/>
                    <a:pt x="728753" y="69443"/>
                  </a:cubicBezTo>
                  <a:cubicBezTo>
                    <a:pt x="644581" y="42315"/>
                    <a:pt x="558122" y="22865"/>
                    <a:pt x="470435" y="11340"/>
                  </a:cubicBezTo>
                  <a:cubicBezTo>
                    <a:pt x="319083" y="-8567"/>
                    <a:pt x="151824" y="-6472"/>
                    <a:pt x="90007" y="52107"/>
                  </a:cubicBezTo>
                  <a:cubicBezTo>
                    <a:pt x="62289" y="78301"/>
                    <a:pt x="27618" y="115448"/>
                    <a:pt x="14664" y="160787"/>
                  </a:cubicBezTo>
                  <a:cubicBezTo>
                    <a:pt x="-18769" y="278516"/>
                    <a:pt x="3234" y="447585"/>
                    <a:pt x="98579" y="521023"/>
                  </a:cubicBezTo>
                  <a:close/>
                </a:path>
              </a:pathLst>
            </a:custGeom>
            <a:grpFill/>
            <a:ln w="9525" cap="flat">
              <a:noFill/>
              <a:prstDash val="solid"/>
              <a:miter/>
            </a:ln>
          </p:spPr>
          <p:txBody>
            <a:bodyPr rtlCol="0" anchor="ctr"/>
            <a:lstStyle/>
            <a:p>
              <a:endParaRPr lang="en-US" noProof="0" dirty="0"/>
            </a:p>
          </p:txBody>
        </p:sp>
        <p:sp>
          <p:nvSpPr>
            <p:cNvPr id="67" name="Serbest Form 66">
              <a:extLst>
                <a:ext uri="{FF2B5EF4-FFF2-40B4-BE49-F238E27FC236}">
                  <a16:creationId xmlns:a16="http://schemas.microsoft.com/office/drawing/2014/main" id="{E274AEF3-0D17-2948-8DBE-A19405B20B7B}"/>
                </a:ext>
              </a:extLst>
            </p:cNvPr>
            <p:cNvSpPr/>
            <p:nvPr/>
          </p:nvSpPr>
          <p:spPr>
            <a:xfrm>
              <a:off x="4287596" y="-279731"/>
              <a:ext cx="729093" cy="824395"/>
            </a:xfrm>
            <a:custGeom>
              <a:avLst/>
              <a:gdLst>
                <a:gd name="connsiteX0" fmla="*/ 73055 w 729093"/>
                <a:gd name="connsiteY0" fmla="*/ 726614 h 824395"/>
                <a:gd name="connsiteX1" fmla="*/ 435005 w 729093"/>
                <a:gd name="connsiteY1" fmla="*/ 800718 h 824395"/>
                <a:gd name="connsiteX2" fmla="*/ 473105 w 729093"/>
                <a:gd name="connsiteY2" fmla="*/ 762618 h 824395"/>
                <a:gd name="connsiteX3" fmla="*/ 623600 w 729093"/>
                <a:gd name="connsiteY3" fmla="*/ 437911 h 824395"/>
                <a:gd name="connsiteX4" fmla="*/ 680750 w 729093"/>
                <a:gd name="connsiteY4" fmla="*/ 380761 h 824395"/>
                <a:gd name="connsiteX5" fmla="*/ 728375 w 729093"/>
                <a:gd name="connsiteY5" fmla="*/ 323611 h 824395"/>
                <a:gd name="connsiteX6" fmla="*/ 660748 w 729093"/>
                <a:gd name="connsiteY6" fmla="*/ 161686 h 824395"/>
                <a:gd name="connsiteX7" fmla="*/ 507586 w 729093"/>
                <a:gd name="connsiteY7" fmla="*/ 38813 h 824395"/>
                <a:gd name="connsiteX8" fmla="*/ 288511 w 729093"/>
                <a:gd name="connsiteY8" fmla="*/ 40147 h 824395"/>
                <a:gd name="connsiteX9" fmla="*/ 127824 w 729093"/>
                <a:gd name="connsiteY9" fmla="*/ 250649 h 824395"/>
                <a:gd name="connsiteX10" fmla="*/ 6190 w 729093"/>
                <a:gd name="connsiteY10" fmla="*/ 613266 h 824395"/>
                <a:gd name="connsiteX11" fmla="*/ 73055 w 729093"/>
                <a:gd name="connsiteY11" fmla="*/ 726614 h 82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9093" h="824395">
                  <a:moveTo>
                    <a:pt x="73055" y="726614"/>
                  </a:moveTo>
                  <a:cubicBezTo>
                    <a:pt x="165924" y="806528"/>
                    <a:pt x="328421" y="856439"/>
                    <a:pt x="435005" y="800718"/>
                  </a:cubicBezTo>
                  <a:cubicBezTo>
                    <a:pt x="451474" y="792441"/>
                    <a:pt x="464828" y="779087"/>
                    <a:pt x="473105" y="762618"/>
                  </a:cubicBezTo>
                  <a:cubicBezTo>
                    <a:pt x="473105" y="762618"/>
                    <a:pt x="529493" y="553068"/>
                    <a:pt x="623600" y="437911"/>
                  </a:cubicBezTo>
                  <a:cubicBezTo>
                    <a:pt x="640079" y="417718"/>
                    <a:pt x="661700" y="399811"/>
                    <a:pt x="680750" y="380761"/>
                  </a:cubicBezTo>
                  <a:cubicBezTo>
                    <a:pt x="699800" y="361711"/>
                    <a:pt x="724851" y="346947"/>
                    <a:pt x="728375" y="323611"/>
                  </a:cubicBezTo>
                  <a:cubicBezTo>
                    <a:pt x="734567" y="278081"/>
                    <a:pt x="699800" y="210168"/>
                    <a:pt x="660748" y="161686"/>
                  </a:cubicBezTo>
                  <a:cubicBezTo>
                    <a:pt x="612456" y="101774"/>
                    <a:pt x="542066" y="60054"/>
                    <a:pt x="507586" y="38813"/>
                  </a:cubicBezTo>
                  <a:cubicBezTo>
                    <a:pt x="431386" y="-8812"/>
                    <a:pt x="345661" y="-17384"/>
                    <a:pt x="288511" y="40147"/>
                  </a:cubicBezTo>
                  <a:cubicBezTo>
                    <a:pt x="228675" y="105298"/>
                    <a:pt x="174887" y="175754"/>
                    <a:pt x="127824" y="250649"/>
                  </a:cubicBezTo>
                  <a:cubicBezTo>
                    <a:pt x="46671" y="379904"/>
                    <a:pt x="-21242" y="532685"/>
                    <a:pt x="6190" y="613266"/>
                  </a:cubicBezTo>
                  <a:cubicBezTo>
                    <a:pt x="18382" y="648890"/>
                    <a:pt x="37432" y="695848"/>
                    <a:pt x="73055" y="726614"/>
                  </a:cubicBezTo>
                  <a:close/>
                </a:path>
              </a:pathLst>
            </a:custGeom>
            <a:grpFill/>
            <a:ln w="9525" cap="flat">
              <a:noFill/>
              <a:prstDash val="solid"/>
              <a:miter/>
            </a:ln>
          </p:spPr>
          <p:txBody>
            <a:bodyPr rtlCol="0" anchor="ctr"/>
            <a:lstStyle/>
            <a:p>
              <a:endParaRPr lang="en-US" noProof="0" dirty="0"/>
            </a:p>
          </p:txBody>
        </p:sp>
        <p:sp>
          <p:nvSpPr>
            <p:cNvPr id="68" name="Serbest Form 67">
              <a:extLst>
                <a:ext uri="{FF2B5EF4-FFF2-40B4-BE49-F238E27FC236}">
                  <a16:creationId xmlns:a16="http://schemas.microsoft.com/office/drawing/2014/main" id="{0211432B-ECB0-FF45-BFC1-2A44120A2EED}"/>
                </a:ext>
              </a:extLst>
            </p:cNvPr>
            <p:cNvSpPr/>
            <p:nvPr/>
          </p:nvSpPr>
          <p:spPr>
            <a:xfrm>
              <a:off x="4283844" y="678976"/>
              <a:ext cx="741816" cy="804363"/>
            </a:xfrm>
            <a:custGeom>
              <a:avLst/>
              <a:gdLst>
                <a:gd name="connsiteX0" fmla="*/ 516672 w 741816"/>
                <a:gd name="connsiteY0" fmla="*/ 172242 h 804363"/>
                <a:gd name="connsiteX1" fmla="*/ 494193 w 741816"/>
                <a:gd name="connsiteY1" fmla="*/ 94613 h 804363"/>
                <a:gd name="connsiteX2" fmla="*/ 467047 w 741816"/>
                <a:gd name="connsiteY2" fmla="*/ 25366 h 804363"/>
                <a:gd name="connsiteX3" fmla="*/ 293025 w 741816"/>
                <a:gd name="connsiteY3" fmla="*/ 5650 h 804363"/>
                <a:gd name="connsiteX4" fmla="*/ 111097 w 741816"/>
                <a:gd name="connsiteY4" fmla="*/ 79468 h 804363"/>
                <a:gd name="connsiteX5" fmla="*/ 5465 w 741816"/>
                <a:gd name="connsiteY5" fmla="*/ 271397 h 804363"/>
                <a:gd name="connsiteX6" fmla="*/ 111002 w 741816"/>
                <a:gd name="connsiteY6" fmla="*/ 514285 h 804363"/>
                <a:gd name="connsiteX7" fmla="*/ 368177 w 741816"/>
                <a:gd name="connsiteY7" fmla="*/ 797272 h 804363"/>
                <a:gd name="connsiteX8" fmla="*/ 500480 w 741816"/>
                <a:gd name="connsiteY8" fmla="*/ 794034 h 804363"/>
                <a:gd name="connsiteX9" fmla="*/ 741748 w 741816"/>
                <a:gd name="connsiteY9" fmla="*/ 513618 h 804363"/>
                <a:gd name="connsiteX10" fmla="*/ 726698 w 741816"/>
                <a:gd name="connsiteY10" fmla="*/ 461897 h 804363"/>
                <a:gd name="connsiteX11" fmla="*/ 516672 w 741816"/>
                <a:gd name="connsiteY11" fmla="*/ 172242 h 80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1816" h="804363">
                  <a:moveTo>
                    <a:pt x="516672" y="172242"/>
                  </a:moveTo>
                  <a:cubicBezTo>
                    <a:pt x="507147" y="147953"/>
                    <a:pt x="501622" y="120521"/>
                    <a:pt x="494193" y="94613"/>
                  </a:cubicBezTo>
                  <a:cubicBezTo>
                    <a:pt x="486763" y="68705"/>
                    <a:pt x="486097" y="39654"/>
                    <a:pt x="467047" y="25366"/>
                  </a:cubicBezTo>
                  <a:cubicBezTo>
                    <a:pt x="430280" y="-2256"/>
                    <a:pt x="353890" y="-4733"/>
                    <a:pt x="293025" y="5650"/>
                  </a:cubicBezTo>
                  <a:cubicBezTo>
                    <a:pt x="216825" y="18604"/>
                    <a:pt x="146435" y="59752"/>
                    <a:pt x="111097" y="79468"/>
                  </a:cubicBezTo>
                  <a:cubicBezTo>
                    <a:pt x="32611" y="123283"/>
                    <a:pt x="-17109" y="193768"/>
                    <a:pt x="5465" y="271397"/>
                  </a:cubicBezTo>
                  <a:cubicBezTo>
                    <a:pt x="33183" y="355398"/>
                    <a:pt x="68502" y="436704"/>
                    <a:pt x="111002" y="514285"/>
                  </a:cubicBezTo>
                  <a:cubicBezTo>
                    <a:pt x="184250" y="648206"/>
                    <a:pt x="284643" y="781937"/>
                    <a:pt x="368177" y="797272"/>
                  </a:cubicBezTo>
                  <a:cubicBezTo>
                    <a:pt x="405706" y="804226"/>
                    <a:pt x="456188" y="810226"/>
                    <a:pt x="500480" y="794034"/>
                  </a:cubicBezTo>
                  <a:cubicBezTo>
                    <a:pt x="615446" y="751838"/>
                    <a:pt x="738605" y="634300"/>
                    <a:pt x="741748" y="513618"/>
                  </a:cubicBezTo>
                  <a:cubicBezTo>
                    <a:pt x="742491" y="495197"/>
                    <a:pt x="737214" y="477042"/>
                    <a:pt x="726698" y="461897"/>
                  </a:cubicBezTo>
                  <a:cubicBezTo>
                    <a:pt x="726698" y="461897"/>
                    <a:pt x="571536" y="310640"/>
                    <a:pt x="516672" y="172242"/>
                  </a:cubicBezTo>
                  <a:close/>
                </a:path>
              </a:pathLst>
            </a:custGeom>
            <a:grpFill/>
            <a:ln w="9525" cap="flat">
              <a:noFill/>
              <a:prstDash val="solid"/>
              <a:miter/>
            </a:ln>
          </p:spPr>
          <p:txBody>
            <a:bodyPr rtlCol="0" anchor="ctr"/>
            <a:lstStyle/>
            <a:p>
              <a:endParaRPr lang="en-US" noProof="0" dirty="0"/>
            </a:p>
          </p:txBody>
        </p:sp>
        <p:sp>
          <p:nvSpPr>
            <p:cNvPr id="69" name="Serbest Form 68">
              <a:extLst>
                <a:ext uri="{FF2B5EF4-FFF2-40B4-BE49-F238E27FC236}">
                  <a16:creationId xmlns:a16="http://schemas.microsoft.com/office/drawing/2014/main" id="{E39EDF0C-B48E-9D48-BC42-A810EAC9D6A7}"/>
                </a:ext>
              </a:extLst>
            </p:cNvPr>
            <p:cNvSpPr/>
            <p:nvPr/>
          </p:nvSpPr>
          <p:spPr>
            <a:xfrm>
              <a:off x="5059348" y="1278204"/>
              <a:ext cx="817668" cy="569441"/>
            </a:xfrm>
            <a:custGeom>
              <a:avLst/>
              <a:gdLst>
                <a:gd name="connsiteX0" fmla="*/ 679761 w 817668"/>
                <a:gd name="connsiteY0" fmla="*/ 11641 h 569441"/>
                <a:gd name="connsiteX1" fmla="*/ 627088 w 817668"/>
                <a:gd name="connsiteY1" fmla="*/ 592 h 569441"/>
                <a:gd name="connsiteX2" fmla="*/ 272662 w 817668"/>
                <a:gd name="connsiteY2" fmla="*/ 50598 h 569441"/>
                <a:gd name="connsiteX3" fmla="*/ 193510 w 817668"/>
                <a:gd name="connsiteY3" fmla="*/ 34120 h 569441"/>
                <a:gd name="connsiteX4" fmla="*/ 119596 w 817668"/>
                <a:gd name="connsiteY4" fmla="*/ 25547 h 569441"/>
                <a:gd name="connsiteX5" fmla="*/ 20726 w 817668"/>
                <a:gd name="connsiteY5" fmla="*/ 170041 h 569441"/>
                <a:gd name="connsiteX6" fmla="*/ 628 w 817668"/>
                <a:gd name="connsiteY6" fmla="*/ 365399 h 569441"/>
                <a:gd name="connsiteX7" fmla="*/ 120643 w 817668"/>
                <a:gd name="connsiteY7" fmla="*/ 548660 h 569441"/>
                <a:gd name="connsiteX8" fmla="*/ 384676 w 817668"/>
                <a:gd name="connsiteY8" fmla="*/ 569329 h 569441"/>
                <a:gd name="connsiteX9" fmla="*/ 755294 w 817668"/>
                <a:gd name="connsiteY9" fmla="*/ 474556 h 569441"/>
                <a:gd name="connsiteX10" fmla="*/ 814349 w 817668"/>
                <a:gd name="connsiteY10" fmla="*/ 356160 h 569441"/>
                <a:gd name="connsiteX11" fmla="*/ 679761 w 817668"/>
                <a:gd name="connsiteY11" fmla="*/ 11641 h 56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17668" h="569441">
                  <a:moveTo>
                    <a:pt x="679761" y="11641"/>
                  </a:moveTo>
                  <a:cubicBezTo>
                    <a:pt x="663883" y="2297"/>
                    <a:pt x="645385" y="-1590"/>
                    <a:pt x="627088" y="592"/>
                  </a:cubicBezTo>
                  <a:cubicBezTo>
                    <a:pt x="627088" y="592"/>
                    <a:pt x="420586" y="67267"/>
                    <a:pt x="272662" y="50598"/>
                  </a:cubicBezTo>
                  <a:cubicBezTo>
                    <a:pt x="246659" y="47740"/>
                    <a:pt x="219894" y="39549"/>
                    <a:pt x="193510" y="34120"/>
                  </a:cubicBezTo>
                  <a:cubicBezTo>
                    <a:pt x="167125" y="28690"/>
                    <a:pt x="141217" y="15070"/>
                    <a:pt x="119596" y="25547"/>
                  </a:cubicBezTo>
                  <a:cubicBezTo>
                    <a:pt x="77971" y="44597"/>
                    <a:pt x="40062" y="111272"/>
                    <a:pt x="20726" y="170041"/>
                  </a:cubicBezTo>
                  <a:cubicBezTo>
                    <a:pt x="-3467" y="243193"/>
                    <a:pt x="-229" y="324918"/>
                    <a:pt x="628" y="365399"/>
                  </a:cubicBezTo>
                  <a:cubicBezTo>
                    <a:pt x="2533" y="455220"/>
                    <a:pt x="41491" y="532182"/>
                    <a:pt x="120643" y="548660"/>
                  </a:cubicBezTo>
                  <a:cubicBezTo>
                    <a:pt x="207854" y="563500"/>
                    <a:pt x="296218" y="570425"/>
                    <a:pt x="384676" y="569329"/>
                  </a:cubicBezTo>
                  <a:cubicBezTo>
                    <a:pt x="537076" y="567329"/>
                    <a:pt x="702526" y="541326"/>
                    <a:pt x="755294" y="474556"/>
                  </a:cubicBezTo>
                  <a:cubicBezTo>
                    <a:pt x="779011" y="444647"/>
                    <a:pt x="807968" y="402928"/>
                    <a:pt x="814349" y="356160"/>
                  </a:cubicBezTo>
                  <a:cubicBezTo>
                    <a:pt x="831018" y="234811"/>
                    <a:pt x="784727" y="71172"/>
                    <a:pt x="679761" y="11641"/>
                  </a:cubicBezTo>
                  <a:close/>
                </a:path>
              </a:pathLst>
            </a:custGeom>
            <a:grpFill/>
            <a:ln w="9525" cap="flat">
              <a:noFill/>
              <a:prstDash val="solid"/>
              <a:miter/>
            </a:ln>
          </p:spPr>
          <p:txBody>
            <a:bodyPr rtlCol="0" anchor="ctr"/>
            <a:lstStyle/>
            <a:p>
              <a:endParaRPr lang="en-US" noProof="0" dirty="0"/>
            </a:p>
          </p:txBody>
        </p:sp>
      </p:grpSp>
      <p:pic>
        <p:nvPicPr>
          <p:cNvPr id="5" name="Picture 4">
            <a:extLst>
              <a:ext uri="{FF2B5EF4-FFF2-40B4-BE49-F238E27FC236}">
                <a16:creationId xmlns:a16="http://schemas.microsoft.com/office/drawing/2014/main" id="{9EEB6FDB-1DB4-94EC-F2E6-9B3FAE6463B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092531" y="3802543"/>
            <a:ext cx="1209980" cy="1007309"/>
          </a:xfrm>
          <a:prstGeom prst="rect">
            <a:avLst/>
          </a:prstGeom>
          <a:effectLst/>
        </p:spPr>
      </p:pic>
      <p:sp>
        <p:nvSpPr>
          <p:cNvPr id="8" name="Oval 10">
            <a:extLst>
              <a:ext uri="{FF2B5EF4-FFF2-40B4-BE49-F238E27FC236}">
                <a16:creationId xmlns:a16="http://schemas.microsoft.com/office/drawing/2014/main" id="{7A265836-6FE4-1B2D-723E-53D4A483F295}"/>
              </a:ext>
            </a:extLst>
          </p:cNvPr>
          <p:cNvSpPr>
            <a:spLocks noChangeArrowheads="1"/>
          </p:cNvSpPr>
          <p:nvPr/>
        </p:nvSpPr>
        <p:spPr bwMode="auto">
          <a:xfrm>
            <a:off x="828669" y="3458441"/>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9" name="Oval 9">
            <a:extLst>
              <a:ext uri="{FF2B5EF4-FFF2-40B4-BE49-F238E27FC236}">
                <a16:creationId xmlns:a16="http://schemas.microsoft.com/office/drawing/2014/main" id="{BB56EABE-85C8-162C-DE1E-264EC003A24E}"/>
              </a:ext>
            </a:extLst>
          </p:cNvPr>
          <p:cNvSpPr>
            <a:spLocks noChangeArrowheads="1"/>
          </p:cNvSpPr>
          <p:nvPr/>
        </p:nvSpPr>
        <p:spPr bwMode="auto">
          <a:xfrm>
            <a:off x="1055535"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 name="Metin kutusu 24">
            <a:extLst>
              <a:ext uri="{FF2B5EF4-FFF2-40B4-BE49-F238E27FC236}">
                <a16:creationId xmlns:a16="http://schemas.microsoft.com/office/drawing/2014/main" id="{17282DD5-C82F-E8BF-5431-D87F43D52A5F}"/>
              </a:ext>
            </a:extLst>
          </p:cNvPr>
          <p:cNvSpPr/>
          <p:nvPr/>
        </p:nvSpPr>
        <p:spPr>
          <a:xfrm>
            <a:off x="550753" y="5382518"/>
            <a:ext cx="2355832"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HMI- und Kameraintegration</a:t>
            </a:r>
          </a:p>
        </p:txBody>
      </p:sp>
      <p:pic>
        <p:nvPicPr>
          <p:cNvPr id="33" name="Picture 32">
            <a:extLst>
              <a:ext uri="{FF2B5EF4-FFF2-40B4-BE49-F238E27FC236}">
                <a16:creationId xmlns:a16="http://schemas.microsoft.com/office/drawing/2014/main" id="{C7A53206-1AAA-A84E-ED6B-FFD9B7188F6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04538" y="3934340"/>
            <a:ext cx="847253" cy="997640"/>
          </a:xfrm>
          <a:prstGeom prst="rect">
            <a:avLst/>
          </a:prstGeom>
          <a:effectLst/>
        </p:spPr>
      </p:pic>
    </p:spTree>
    <p:extLst>
      <p:ext uri="{BB962C8B-B14F-4D97-AF65-F5344CB8AC3E}">
        <p14:creationId xmlns:p14="http://schemas.microsoft.com/office/powerpoint/2010/main" val="257120895"/>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0" name="Picture 2">
            <a:extLst>
              <a:ext uri="{FF2B5EF4-FFF2-40B4-BE49-F238E27FC236}">
                <a16:creationId xmlns:a16="http://schemas.microsoft.com/office/drawing/2014/main" id="{2F5F63B9-3194-6E61-4AC6-C8190F4CBAE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302" y="3795836"/>
            <a:ext cx="1786050" cy="1786050"/>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a:extLst>
              <a:ext uri="{FF2B5EF4-FFF2-40B4-BE49-F238E27FC236}">
                <a16:creationId xmlns:a16="http://schemas.microsoft.com/office/drawing/2014/main" id="{09BC478D-7E9F-E958-2D3B-1A8821677D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8766"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a:extLst>
              <a:ext uri="{FF2B5EF4-FFF2-40B4-BE49-F238E27FC236}">
                <a16:creationId xmlns:a16="http://schemas.microsoft.com/office/drawing/2014/main" id="{AD16D320-EF5B-BE9D-AD69-EADAD6FDF6F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p:blipFill>
        <p:spPr bwMode="auto">
          <a:xfrm>
            <a:off x="2382993"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2">
            <a:extLst>
              <a:ext uri="{FF2B5EF4-FFF2-40B4-BE49-F238E27FC236}">
                <a16:creationId xmlns:a16="http://schemas.microsoft.com/office/drawing/2014/main" id="{C43DF265-7F6A-A0CA-5C44-2C131F5991F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p:blipFill>
        <p:spPr bwMode="auto">
          <a:xfrm>
            <a:off x="4337220"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A09329F7-3378-4F2E-BB55-B3785416A26C}"/>
              </a:ext>
            </a:extLst>
          </p:cNvPr>
          <p:cNvSpPr txBox="1"/>
          <p:nvPr/>
        </p:nvSpPr>
        <p:spPr>
          <a:xfrm>
            <a:off x="360000" y="252000"/>
            <a:ext cx="8500000" cy="307777"/>
          </a:xfrm>
          <a:prstGeom prst="rect">
            <a:avLst/>
          </a:prstGeom>
          <a:noFill/>
          <a:ln w="6350">
            <a:noFill/>
            <a:prstDash val="dash"/>
          </a:ln>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ANWENDUNGSVIDEOS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Rectangle 53">
            <a:hlinkClick r:id="rId6"/>
            <a:extLst>
              <a:ext uri="{FF2B5EF4-FFF2-40B4-BE49-F238E27FC236}">
                <a16:creationId xmlns:a16="http://schemas.microsoft.com/office/drawing/2014/main" id="{E7832F3C-6220-B97B-1F4B-7428F2C693AE}"/>
              </a:ext>
            </a:extLst>
          </p:cNvPr>
          <p:cNvSpPr/>
          <p:nvPr/>
        </p:nvSpPr>
        <p:spPr>
          <a:xfrm>
            <a:off x="425302" y="2852201"/>
            <a:ext cx="1789515" cy="329873"/>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Übersichtsvideo</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 name="Rectangle 53">
            <a:hlinkClick r:id="rId7"/>
            <a:extLst>
              <a:ext uri="{FF2B5EF4-FFF2-40B4-BE49-F238E27FC236}">
                <a16:creationId xmlns:a16="http://schemas.microsoft.com/office/drawing/2014/main" id="{24E5E3CF-344E-02C4-8677-BB21D9641B90}"/>
              </a:ext>
            </a:extLst>
          </p:cNvPr>
          <p:cNvSpPr/>
          <p:nvPr/>
        </p:nvSpPr>
        <p:spPr>
          <a:xfrm>
            <a:off x="2378922" y="2852201"/>
            <a:ext cx="1794195" cy="32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UV-Laserbeschriftung</a:t>
            </a:r>
            <a:endParaRPr kumimoji="0" lang="de-DE" sz="1400" b="0" i="0" u="none" strike="noStrike" kern="1200" cap="none" spc="0" normalizeH="0" baseline="0" noProof="0" dirty="0">
              <a:ln>
                <a:noFill/>
              </a:ln>
              <a:solidFill>
                <a:prstClr val="white"/>
              </a:solidFill>
              <a:effectLst/>
              <a:uLnTx/>
              <a:uFillTx/>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 name="Rectangle 53">
            <a:hlinkClick r:id="rId8"/>
            <a:extLst>
              <a:ext uri="{FF2B5EF4-FFF2-40B4-BE49-F238E27FC236}">
                <a16:creationId xmlns:a16="http://schemas.microsoft.com/office/drawing/2014/main" id="{76428A0B-5ACA-E1BF-C44B-DC6E3A515ECD}"/>
              </a:ext>
            </a:extLst>
          </p:cNvPr>
          <p:cNvSpPr/>
          <p:nvPr/>
        </p:nvSpPr>
        <p:spPr>
          <a:xfrm>
            <a:off x="4335543" y="2852201"/>
            <a:ext cx="1794196" cy="32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CO₂-Beschriftung</a:t>
            </a:r>
          </a:p>
        </p:txBody>
      </p:sp>
      <p:pic>
        <p:nvPicPr>
          <p:cNvPr id="6" name="Picture 2">
            <a:extLst>
              <a:ext uri="{FF2B5EF4-FFF2-40B4-BE49-F238E27FC236}">
                <a16:creationId xmlns:a16="http://schemas.microsoft.com/office/drawing/2014/main" id="{9C98ECA0-8A6D-1A54-F32D-E40389FC994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p:blipFill>
        <p:spPr bwMode="auto">
          <a:xfrm>
            <a:off x="2388283" y="3795835"/>
            <a:ext cx="1789514" cy="1789514"/>
          </a:xfrm>
          <a:prstGeom prst="rect">
            <a:avLst/>
          </a:prstGeom>
          <a:noFill/>
          <a:extLst>
            <a:ext uri="{909E8E84-426E-40DD-AFC4-6F175D3DCCD1}">
              <a14:hiddenFill xmlns:a14="http://schemas.microsoft.com/office/drawing/2010/main">
                <a:solidFill>
                  <a:srgbClr val="FFFFFF"/>
                </a:solidFill>
              </a14:hiddenFill>
            </a:ext>
          </a:ex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 name="Rectangle 53">
            <a:hlinkClick r:id="rId10"/>
            <a:extLst>
              <a:ext uri="{FF2B5EF4-FFF2-40B4-BE49-F238E27FC236}">
                <a16:creationId xmlns:a16="http://schemas.microsoft.com/office/drawing/2014/main" id="{43258DC6-6143-DD5E-9691-21752A7A2AAE}"/>
              </a:ext>
            </a:extLst>
          </p:cNvPr>
          <p:cNvSpPr/>
          <p:nvPr/>
        </p:nvSpPr>
        <p:spPr>
          <a:xfrm>
            <a:off x="2378922" y="5591232"/>
            <a:ext cx="1798875" cy="516714"/>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3-Achs-Standsystem</a:t>
            </a:r>
          </a:p>
        </p:txBody>
      </p:sp>
      <p:pic>
        <p:nvPicPr>
          <p:cNvPr id="7" name="Picture 2">
            <a:extLst>
              <a:ext uri="{FF2B5EF4-FFF2-40B4-BE49-F238E27FC236}">
                <a16:creationId xmlns:a16="http://schemas.microsoft.com/office/drawing/2014/main" id="{26AA0133-66BB-E42F-12E0-DE8187446BB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p:blipFill>
        <p:spPr bwMode="auto">
          <a:xfrm>
            <a:off x="4306486" y="3792372"/>
            <a:ext cx="1789514" cy="1789514"/>
          </a:xfrm>
          <a:prstGeom prst="rect">
            <a:avLst/>
          </a:prstGeom>
          <a:noFill/>
          <a:extLst>
            <a:ext uri="{909E8E84-426E-40DD-AFC4-6F175D3DCCD1}">
              <a14:hiddenFill xmlns:a14="http://schemas.microsoft.com/office/drawing/2010/main">
                <a:solidFill>
                  <a:srgbClr val="FFFFFF"/>
                </a:solidFill>
              </a14:hiddenFill>
            </a:ext>
          </a:ex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 name="Rectangle 53">
            <a:hlinkClick r:id="rId12"/>
            <a:extLst>
              <a:ext uri="{FF2B5EF4-FFF2-40B4-BE49-F238E27FC236}">
                <a16:creationId xmlns:a16="http://schemas.microsoft.com/office/drawing/2014/main" id="{4FF9C479-9EF0-5282-8E91-80357D4C5EBE}"/>
              </a:ext>
            </a:extLst>
          </p:cNvPr>
          <p:cNvSpPr/>
          <p:nvPr/>
        </p:nvSpPr>
        <p:spPr>
          <a:xfrm>
            <a:off x="4304906" y="5581886"/>
            <a:ext cx="1789514" cy="502253"/>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sz="1400" noProof="0" dirty="0">
                <a:solidFill>
                  <a:prstClr val="white"/>
                </a:solidFill>
                <a:latin typeface="Tw Cen MT" panose="020B0602020104020603" pitchFamily="34" charset="0"/>
              </a:rPr>
              <a:t>Drehtischsystem</a:t>
            </a:r>
            <a:br>
              <a:rPr lang="de-DE" sz="1400" noProof="0" dirty="0">
                <a:solidFill>
                  <a:prstClr val="white"/>
                </a:solidFill>
                <a:latin typeface="Tw Cen MT" panose="020B0602020104020603" pitchFamily="34" charset="0"/>
              </a:rPr>
            </a:br>
            <a:r>
              <a:rPr lang="de-DE" sz="1400" noProof="0" dirty="0">
                <a:solidFill>
                  <a:prstClr val="white"/>
                </a:solidFill>
                <a:latin typeface="Tw Cen MT" panose="020B0602020104020603" pitchFamily="34" charset="0"/>
              </a:rPr>
              <a:t>Klasse 1</a:t>
            </a:r>
            <a:endParaRPr kumimoji="0" lang="de-DE" sz="1400" b="0" i="0" u="none" strike="noStrike" kern="1200" cap="none" spc="0" normalizeH="0" baseline="0" noProof="0" dirty="0">
              <a:ln>
                <a:noFill/>
              </a:ln>
              <a:solidFill>
                <a:prstClr val="white"/>
              </a:solidFill>
              <a:effectLst/>
              <a:uLnTx/>
              <a:uFillTx/>
              <a:latin typeface="Tw Cen MT" panose="020B0602020104020603" pitchFamily="34" charset="0"/>
            </a:endParaRPr>
          </a:p>
        </p:txBody>
      </p:sp>
      <p:pic>
        <p:nvPicPr>
          <p:cNvPr id="2" name="Resim 1">
            <a:extLst>
              <a:ext uri="{FF2B5EF4-FFF2-40B4-BE49-F238E27FC236}">
                <a16:creationId xmlns:a16="http://schemas.microsoft.com/office/drawing/2014/main" id="{4230281E-2D96-9D99-5CC4-990083100F73}"/>
              </a:ext>
            </a:extLst>
          </p:cNvPr>
          <p:cNvPicPr>
            <a:picLocks/>
          </p:cNvPicPr>
          <p:nvPr/>
        </p:nvPicPr>
        <p:blipFill>
          <a:blip r:embed="rId13">
            <a:alphaModFix amt="32000"/>
            <a:extLst>
              <a:ext uri="{28A0092B-C50C-407E-A947-70E740481C1C}">
                <a14:useLocalDpi xmlns:a14="http://schemas.microsoft.com/office/drawing/2010/main" val="0"/>
              </a:ext>
            </a:extLst>
          </a:blip>
          <a:srcRect l="11108" r="11108"/>
          <a:stretch/>
        </p:blipFill>
        <p:spPr>
          <a:xfrm>
            <a:off x="6949439" y="1193133"/>
            <a:ext cx="5072515" cy="4891005"/>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Rectangle 53">
            <a:hlinkClick r:id="rId14"/>
            <a:extLst>
              <a:ext uri="{FF2B5EF4-FFF2-40B4-BE49-F238E27FC236}">
                <a16:creationId xmlns:a16="http://schemas.microsoft.com/office/drawing/2014/main" id="{C0E2D87A-E542-CFBB-0AB5-962ED632A774}"/>
              </a:ext>
            </a:extLst>
          </p:cNvPr>
          <p:cNvSpPr/>
          <p:nvPr/>
        </p:nvSpPr>
        <p:spPr>
          <a:xfrm>
            <a:off x="433926" y="5581886"/>
            <a:ext cx="1794196" cy="502252"/>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sz="1400" noProof="0" dirty="0">
                <a:solidFill>
                  <a:prstClr val="white"/>
                </a:solidFill>
                <a:latin typeface="Tw Cen MT" panose="020B0602020104020603" pitchFamily="34" charset="0"/>
              </a:rPr>
              <a:t>3D-Lasergravur</a:t>
            </a:r>
          </a:p>
        </p:txBody>
      </p:sp>
    </p:spTree>
    <p:extLst>
      <p:ext uri="{BB962C8B-B14F-4D97-AF65-F5344CB8AC3E}">
        <p14:creationId xmlns:p14="http://schemas.microsoft.com/office/powerpoint/2010/main" val="50872344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500"/>
                                        <p:tgtEl>
                                          <p:spTgt spid="26"/>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2000"/>
                            </p:stCondLst>
                            <p:childTnLst>
                              <p:par>
                                <p:cTn id="13" presetID="12" presetClass="entr" presetSubtype="1"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p:tgtEl>
                                          <p:spTgt spid="12"/>
                                        </p:tgtEl>
                                        <p:attrNameLst>
                                          <p:attrName>ppt_y</p:attrName>
                                        </p:attrNameLst>
                                      </p:cBhvr>
                                      <p:tavLst>
                                        <p:tav tm="0">
                                          <p:val>
                                            <p:strVal val="#ppt_y-#ppt_h*1.125000"/>
                                          </p:val>
                                        </p:tav>
                                        <p:tav tm="100000">
                                          <p:val>
                                            <p:strVal val="#ppt_y"/>
                                          </p:val>
                                        </p:tav>
                                      </p:tavLst>
                                    </p:anim>
                                    <p:animEffect transition="in" filter="wipe(down)">
                                      <p:cBhvr>
                                        <p:cTn id="16" dur="500"/>
                                        <p:tgtEl>
                                          <p:spTgt spid="12"/>
                                        </p:tgtEl>
                                      </p:cBhvr>
                                    </p:animEffect>
                                  </p:childTnLst>
                                </p:cTn>
                              </p:par>
                            </p:childTnLst>
                          </p:cTn>
                        </p:par>
                        <p:par>
                          <p:cTn id="17" fill="hold">
                            <p:stCondLst>
                              <p:cond delay="2500"/>
                            </p:stCondLst>
                            <p:childTnLst>
                              <p:par>
                                <p:cTn id="18" presetID="12" presetClass="entr" presetSubtype="4" fill="hold" nodeType="afterEffect">
                                  <p:stCondLst>
                                    <p:cond delay="0"/>
                                  </p:stCondLst>
                                  <p:childTnLst>
                                    <p:set>
                                      <p:cBhvr>
                                        <p:cTn id="19" dur="1" fill="hold">
                                          <p:stCondLst>
                                            <p:cond delay="0"/>
                                          </p:stCondLst>
                                        </p:cTn>
                                        <p:tgtEl>
                                          <p:spTgt spid="1026"/>
                                        </p:tgtEl>
                                        <p:attrNameLst>
                                          <p:attrName>style.visibility</p:attrName>
                                        </p:attrNameLst>
                                      </p:cBhvr>
                                      <p:to>
                                        <p:strVal val="visible"/>
                                      </p:to>
                                    </p:set>
                                    <p:anim calcmode="lin" valueType="num">
                                      <p:cBhvr additive="base">
                                        <p:cTn id="20" dur="500"/>
                                        <p:tgtEl>
                                          <p:spTgt spid="1026"/>
                                        </p:tgtEl>
                                        <p:attrNameLst>
                                          <p:attrName>ppt_y</p:attrName>
                                        </p:attrNameLst>
                                      </p:cBhvr>
                                      <p:tavLst>
                                        <p:tav tm="0">
                                          <p:val>
                                            <p:strVal val="#ppt_y+#ppt_h*1.125000"/>
                                          </p:val>
                                        </p:tav>
                                        <p:tav tm="100000">
                                          <p:val>
                                            <p:strVal val="#ppt_y"/>
                                          </p:val>
                                        </p:tav>
                                      </p:tavLst>
                                    </p:anim>
                                    <p:animEffect transition="in" filter="wipe(up)">
                                      <p:cBhvr>
                                        <p:cTn id="21" dur="500"/>
                                        <p:tgtEl>
                                          <p:spTgt spid="1026"/>
                                        </p:tgtEl>
                                      </p:cBhvr>
                                    </p:animEffect>
                                  </p:childTnLst>
                                </p:cTn>
                              </p:par>
                            </p:childTnLst>
                          </p:cTn>
                        </p:par>
                        <p:par>
                          <p:cTn id="22" fill="hold">
                            <p:stCondLst>
                              <p:cond delay="3000"/>
                            </p:stCondLst>
                            <p:childTnLst>
                              <p:par>
                                <p:cTn id="23" presetID="12" presetClass="entr" presetSubtype="1"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p:tgtEl>
                                          <p:spTgt spid="13"/>
                                        </p:tgtEl>
                                        <p:attrNameLst>
                                          <p:attrName>ppt_y</p:attrName>
                                        </p:attrNameLst>
                                      </p:cBhvr>
                                      <p:tavLst>
                                        <p:tav tm="0">
                                          <p:val>
                                            <p:strVal val="#ppt_y-#ppt_h*1.125000"/>
                                          </p:val>
                                        </p:tav>
                                        <p:tav tm="100000">
                                          <p:val>
                                            <p:strVal val="#ppt_y"/>
                                          </p:val>
                                        </p:tav>
                                      </p:tavLst>
                                    </p:anim>
                                    <p:animEffect transition="in" filter="wipe(down)">
                                      <p:cBhvr>
                                        <p:cTn id="26" dur="500"/>
                                        <p:tgtEl>
                                          <p:spTgt spid="13"/>
                                        </p:tgtEl>
                                      </p:cBhvr>
                                    </p:animEffect>
                                  </p:childTnLst>
                                </p:cTn>
                              </p:par>
                            </p:childTnLst>
                          </p:cTn>
                        </p:par>
                        <p:par>
                          <p:cTn id="27" fill="hold">
                            <p:stCondLst>
                              <p:cond delay="3500"/>
                            </p:stCondLst>
                            <p:childTnLst>
                              <p:par>
                                <p:cTn id="28" presetID="12" presetClass="entr" presetSubtype="4" fill="hold" nodeType="after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additive="base">
                                        <p:cTn id="30" dur="500"/>
                                        <p:tgtEl>
                                          <p:spTgt spid="4"/>
                                        </p:tgtEl>
                                        <p:attrNameLst>
                                          <p:attrName>ppt_y</p:attrName>
                                        </p:attrNameLst>
                                      </p:cBhvr>
                                      <p:tavLst>
                                        <p:tav tm="0">
                                          <p:val>
                                            <p:strVal val="#ppt_y+#ppt_h*1.125000"/>
                                          </p:val>
                                        </p:tav>
                                        <p:tav tm="100000">
                                          <p:val>
                                            <p:strVal val="#ppt_y"/>
                                          </p:val>
                                        </p:tav>
                                      </p:tavLst>
                                    </p:anim>
                                    <p:animEffect transition="in" filter="wipe(up)">
                                      <p:cBhvr>
                                        <p:cTn id="31" dur="500"/>
                                        <p:tgtEl>
                                          <p:spTgt spid="4"/>
                                        </p:tgtEl>
                                      </p:cBhvr>
                                    </p:animEffect>
                                  </p:childTnLst>
                                </p:cTn>
                              </p:par>
                            </p:childTnLst>
                          </p:cTn>
                        </p:par>
                        <p:par>
                          <p:cTn id="32" fill="hold">
                            <p:stCondLst>
                              <p:cond delay="4000"/>
                            </p:stCondLst>
                            <p:childTnLst>
                              <p:par>
                                <p:cTn id="33" presetID="12" presetClass="entr" presetSubtype="1" fill="hold" grpId="0" nodeType="after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500"/>
                                        <p:tgtEl>
                                          <p:spTgt spid="15"/>
                                        </p:tgtEl>
                                        <p:attrNameLst>
                                          <p:attrName>ppt_y</p:attrName>
                                        </p:attrNameLst>
                                      </p:cBhvr>
                                      <p:tavLst>
                                        <p:tav tm="0">
                                          <p:val>
                                            <p:strVal val="#ppt_y-#ppt_h*1.125000"/>
                                          </p:val>
                                        </p:tav>
                                        <p:tav tm="100000">
                                          <p:val>
                                            <p:strVal val="#ppt_y"/>
                                          </p:val>
                                        </p:tav>
                                      </p:tavLst>
                                    </p:anim>
                                    <p:animEffect transition="in" filter="wipe(down)">
                                      <p:cBhvr>
                                        <p:cTn id="36" dur="500"/>
                                        <p:tgtEl>
                                          <p:spTgt spid="15"/>
                                        </p:tgtEl>
                                      </p:cBhvr>
                                    </p:animEffect>
                                  </p:childTnLst>
                                </p:cTn>
                              </p:par>
                            </p:childTnLst>
                          </p:cTn>
                        </p:par>
                        <p:par>
                          <p:cTn id="37" fill="hold">
                            <p:stCondLst>
                              <p:cond delay="4500"/>
                            </p:stCondLst>
                            <p:childTnLst>
                              <p:par>
                                <p:cTn id="38" presetID="12" presetClass="entr" presetSubtype="4"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500"/>
                                        <p:tgtEl>
                                          <p:spTgt spid="5"/>
                                        </p:tgtEl>
                                        <p:attrNameLst>
                                          <p:attrName>ppt_y</p:attrName>
                                        </p:attrNameLst>
                                      </p:cBhvr>
                                      <p:tavLst>
                                        <p:tav tm="0">
                                          <p:val>
                                            <p:strVal val="#ppt_y+#ppt_h*1.125000"/>
                                          </p:val>
                                        </p:tav>
                                        <p:tav tm="100000">
                                          <p:val>
                                            <p:strVal val="#ppt_y"/>
                                          </p:val>
                                        </p:tav>
                                      </p:tavLst>
                                    </p:anim>
                                    <p:animEffect transition="in" filter="wipe(up)">
                                      <p:cBhvr>
                                        <p:cTn id="41" dur="500"/>
                                        <p:tgtEl>
                                          <p:spTgt spid="5"/>
                                        </p:tgtEl>
                                      </p:cBhvr>
                                    </p:animEffect>
                                  </p:childTnLst>
                                </p:cTn>
                              </p:par>
                            </p:childTnLst>
                          </p:cTn>
                        </p:par>
                        <p:par>
                          <p:cTn id="42" fill="hold">
                            <p:stCondLst>
                              <p:cond delay="5000"/>
                            </p:stCondLst>
                            <p:childTnLst>
                              <p:par>
                                <p:cTn id="43" presetID="12" presetClass="entr" presetSubtype="1" fill="hold" grpId="0" nodeType="after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500"/>
                                        <p:tgtEl>
                                          <p:spTgt spid="8"/>
                                        </p:tgtEl>
                                        <p:attrNameLst>
                                          <p:attrName>ppt_y</p:attrName>
                                        </p:attrNameLst>
                                      </p:cBhvr>
                                      <p:tavLst>
                                        <p:tav tm="0">
                                          <p:val>
                                            <p:strVal val="#ppt_y-#ppt_h*1.125000"/>
                                          </p:val>
                                        </p:tav>
                                        <p:tav tm="100000">
                                          <p:val>
                                            <p:strVal val="#ppt_y"/>
                                          </p:val>
                                        </p:tav>
                                      </p:tavLst>
                                    </p:anim>
                                    <p:animEffect transition="in" filter="wipe(down)">
                                      <p:cBhvr>
                                        <p:cTn id="46" dur="500"/>
                                        <p:tgtEl>
                                          <p:spTgt spid="8"/>
                                        </p:tgtEl>
                                      </p:cBhvr>
                                    </p:animEffect>
                                  </p:childTnLst>
                                </p:cTn>
                              </p:par>
                            </p:childTnLst>
                          </p:cTn>
                        </p:par>
                        <p:par>
                          <p:cTn id="47" fill="hold">
                            <p:stCondLst>
                              <p:cond delay="5500"/>
                            </p:stCondLst>
                            <p:childTnLst>
                              <p:par>
                                <p:cTn id="48" presetID="12" presetClass="entr" presetSubtype="4" fill="hold" nodeType="afterEffect">
                                  <p:stCondLst>
                                    <p:cond delay="0"/>
                                  </p:stCondLst>
                                  <p:childTnLst>
                                    <p:set>
                                      <p:cBhvr>
                                        <p:cTn id="49" dur="1" fill="hold">
                                          <p:stCondLst>
                                            <p:cond delay="0"/>
                                          </p:stCondLst>
                                        </p:cTn>
                                        <p:tgtEl>
                                          <p:spTgt spid="10"/>
                                        </p:tgtEl>
                                        <p:attrNameLst>
                                          <p:attrName>style.visibility</p:attrName>
                                        </p:attrNameLst>
                                      </p:cBhvr>
                                      <p:to>
                                        <p:strVal val="visible"/>
                                      </p:to>
                                    </p:set>
                                    <p:anim calcmode="lin" valueType="num">
                                      <p:cBhvr additive="base">
                                        <p:cTn id="50" dur="500"/>
                                        <p:tgtEl>
                                          <p:spTgt spid="10"/>
                                        </p:tgtEl>
                                        <p:attrNameLst>
                                          <p:attrName>ppt_y</p:attrName>
                                        </p:attrNameLst>
                                      </p:cBhvr>
                                      <p:tavLst>
                                        <p:tav tm="0">
                                          <p:val>
                                            <p:strVal val="#ppt_y+#ppt_h*1.125000"/>
                                          </p:val>
                                        </p:tav>
                                        <p:tav tm="100000">
                                          <p:val>
                                            <p:strVal val="#ppt_y"/>
                                          </p:val>
                                        </p:tav>
                                      </p:tavLst>
                                    </p:anim>
                                    <p:animEffect transition="in" filter="wipe(up)">
                                      <p:cBhvr>
                                        <p:cTn id="51" dur="500"/>
                                        <p:tgtEl>
                                          <p:spTgt spid="10"/>
                                        </p:tgtEl>
                                      </p:cBhvr>
                                    </p:animEffect>
                                  </p:childTnLst>
                                </p:cTn>
                              </p:par>
                            </p:childTnLst>
                          </p:cTn>
                        </p:par>
                        <p:par>
                          <p:cTn id="52" fill="hold">
                            <p:stCondLst>
                              <p:cond delay="6000"/>
                            </p:stCondLst>
                            <p:childTnLst>
                              <p:par>
                                <p:cTn id="53" presetID="12" presetClass="entr" presetSubtype="1" fill="hold" grpId="0" nodeType="afterEffect">
                                  <p:stCondLst>
                                    <p:cond delay="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500"/>
                                        <p:tgtEl>
                                          <p:spTgt spid="16"/>
                                        </p:tgtEl>
                                        <p:attrNameLst>
                                          <p:attrName>ppt_y</p:attrName>
                                        </p:attrNameLst>
                                      </p:cBhvr>
                                      <p:tavLst>
                                        <p:tav tm="0">
                                          <p:val>
                                            <p:strVal val="#ppt_y-#ppt_h*1.125000"/>
                                          </p:val>
                                        </p:tav>
                                        <p:tav tm="100000">
                                          <p:val>
                                            <p:strVal val="#ppt_y"/>
                                          </p:val>
                                        </p:tav>
                                      </p:tavLst>
                                    </p:anim>
                                    <p:animEffect transition="in" filter="wipe(down)">
                                      <p:cBhvr>
                                        <p:cTn id="56" dur="500"/>
                                        <p:tgtEl>
                                          <p:spTgt spid="16"/>
                                        </p:tgtEl>
                                      </p:cBhvr>
                                    </p:animEffect>
                                  </p:childTnLst>
                                </p:cTn>
                              </p:par>
                            </p:childTnLst>
                          </p:cTn>
                        </p:par>
                        <p:par>
                          <p:cTn id="57" fill="hold">
                            <p:stCondLst>
                              <p:cond delay="6500"/>
                            </p:stCondLst>
                            <p:childTnLst>
                              <p:par>
                                <p:cTn id="58" presetID="12" presetClass="entr" presetSubtype="4" fill="hold" nodeType="afterEffect">
                                  <p:stCondLst>
                                    <p:cond delay="0"/>
                                  </p:stCondLst>
                                  <p:childTnLst>
                                    <p:set>
                                      <p:cBhvr>
                                        <p:cTn id="59" dur="1" fill="hold">
                                          <p:stCondLst>
                                            <p:cond delay="0"/>
                                          </p:stCondLst>
                                        </p:cTn>
                                        <p:tgtEl>
                                          <p:spTgt spid="6"/>
                                        </p:tgtEl>
                                        <p:attrNameLst>
                                          <p:attrName>style.visibility</p:attrName>
                                        </p:attrNameLst>
                                      </p:cBhvr>
                                      <p:to>
                                        <p:strVal val="visible"/>
                                      </p:to>
                                    </p:set>
                                    <p:anim calcmode="lin" valueType="num">
                                      <p:cBhvr additive="base">
                                        <p:cTn id="60" dur="500"/>
                                        <p:tgtEl>
                                          <p:spTgt spid="6"/>
                                        </p:tgtEl>
                                        <p:attrNameLst>
                                          <p:attrName>ppt_y</p:attrName>
                                        </p:attrNameLst>
                                      </p:cBhvr>
                                      <p:tavLst>
                                        <p:tav tm="0">
                                          <p:val>
                                            <p:strVal val="#ppt_y+#ppt_h*1.125000"/>
                                          </p:val>
                                        </p:tav>
                                        <p:tav tm="100000">
                                          <p:val>
                                            <p:strVal val="#ppt_y"/>
                                          </p:val>
                                        </p:tav>
                                      </p:tavLst>
                                    </p:anim>
                                    <p:animEffect transition="in" filter="wipe(up)">
                                      <p:cBhvr>
                                        <p:cTn id="61" dur="500"/>
                                        <p:tgtEl>
                                          <p:spTgt spid="6"/>
                                        </p:tgtEl>
                                      </p:cBhvr>
                                    </p:animEffect>
                                  </p:childTnLst>
                                </p:cTn>
                              </p:par>
                            </p:childTnLst>
                          </p:cTn>
                        </p:par>
                        <p:par>
                          <p:cTn id="62" fill="hold">
                            <p:stCondLst>
                              <p:cond delay="7000"/>
                            </p:stCondLst>
                            <p:childTnLst>
                              <p:par>
                                <p:cTn id="63" presetID="12" presetClass="entr" presetSubtype="1"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 calcmode="lin" valueType="num">
                                      <p:cBhvr additive="base">
                                        <p:cTn id="65" dur="500"/>
                                        <p:tgtEl>
                                          <p:spTgt spid="17"/>
                                        </p:tgtEl>
                                        <p:attrNameLst>
                                          <p:attrName>ppt_y</p:attrName>
                                        </p:attrNameLst>
                                      </p:cBhvr>
                                      <p:tavLst>
                                        <p:tav tm="0">
                                          <p:val>
                                            <p:strVal val="#ppt_y-#ppt_h*1.125000"/>
                                          </p:val>
                                        </p:tav>
                                        <p:tav tm="100000">
                                          <p:val>
                                            <p:strVal val="#ppt_y"/>
                                          </p:val>
                                        </p:tav>
                                      </p:tavLst>
                                    </p:anim>
                                    <p:animEffect transition="in" filter="wipe(down)">
                                      <p:cBhvr>
                                        <p:cTn id="66" dur="500"/>
                                        <p:tgtEl>
                                          <p:spTgt spid="17"/>
                                        </p:tgtEl>
                                      </p:cBhvr>
                                    </p:animEffect>
                                  </p:childTnLst>
                                </p:cTn>
                              </p:par>
                            </p:childTnLst>
                          </p:cTn>
                        </p:par>
                        <p:par>
                          <p:cTn id="67" fill="hold">
                            <p:stCondLst>
                              <p:cond delay="7500"/>
                            </p:stCondLst>
                            <p:childTnLst>
                              <p:par>
                                <p:cTn id="68" presetID="12" presetClass="entr" presetSubtype="4" fill="hold" nodeType="afterEffect">
                                  <p:stCondLst>
                                    <p:cond delay="0"/>
                                  </p:stCondLst>
                                  <p:childTnLst>
                                    <p:set>
                                      <p:cBhvr>
                                        <p:cTn id="69" dur="1" fill="hold">
                                          <p:stCondLst>
                                            <p:cond delay="0"/>
                                          </p:stCondLst>
                                        </p:cTn>
                                        <p:tgtEl>
                                          <p:spTgt spid="7"/>
                                        </p:tgtEl>
                                        <p:attrNameLst>
                                          <p:attrName>style.visibility</p:attrName>
                                        </p:attrNameLst>
                                      </p:cBhvr>
                                      <p:to>
                                        <p:strVal val="visible"/>
                                      </p:to>
                                    </p:set>
                                    <p:anim calcmode="lin" valueType="num">
                                      <p:cBhvr additive="base">
                                        <p:cTn id="70" dur="500"/>
                                        <p:tgtEl>
                                          <p:spTgt spid="7"/>
                                        </p:tgtEl>
                                        <p:attrNameLst>
                                          <p:attrName>ppt_y</p:attrName>
                                        </p:attrNameLst>
                                      </p:cBhvr>
                                      <p:tavLst>
                                        <p:tav tm="0">
                                          <p:val>
                                            <p:strVal val="#ppt_y+#ppt_h*1.125000"/>
                                          </p:val>
                                        </p:tav>
                                        <p:tav tm="100000">
                                          <p:val>
                                            <p:strVal val="#ppt_y"/>
                                          </p:val>
                                        </p:tav>
                                      </p:tavLst>
                                    </p:anim>
                                    <p:animEffect transition="in" filter="wipe(up)">
                                      <p:cBhvr>
                                        <p:cTn id="7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12" grpId="0" animBg="1"/>
      <p:bldP spid="13" grpId="0" animBg="1"/>
      <p:bldP spid="15" grpId="0" animBg="1"/>
      <p:bldP spid="16" grpId="0" animBg="1"/>
      <p:bldP spid="17" grpId="0" animBg="1"/>
      <p:bldP spid="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99B66F-BC4E-BC80-7760-E755934B9630}"/>
            </a:ext>
          </a:extLst>
        </p:cNvPr>
        <p:cNvGrpSpPr/>
        <p:nvPr/>
      </p:nvGrpSpPr>
      <p:grpSpPr>
        <a:xfrm>
          <a:off x="0" y="0"/>
          <a:ext cx="0" cy="0"/>
          <a:chOff x="0" y="0"/>
          <a:chExt cx="0" cy="0"/>
        </a:xfrm>
      </p:grpSpPr>
      <p:grpSp>
        <p:nvGrpSpPr>
          <p:cNvPr id="5" name="Grup 4">
            <a:extLst>
              <a:ext uri="{FF2B5EF4-FFF2-40B4-BE49-F238E27FC236}">
                <a16:creationId xmlns:a16="http://schemas.microsoft.com/office/drawing/2014/main" id="{7F787B58-14FE-B2B4-4549-E02A37CA5841}"/>
              </a:ext>
            </a:extLst>
          </p:cNvPr>
          <p:cNvGrpSpPr/>
          <p:nvPr/>
        </p:nvGrpSpPr>
        <p:grpSpPr>
          <a:xfrm>
            <a:off x="923636" y="701964"/>
            <a:ext cx="9642764" cy="4950691"/>
            <a:chOff x="942109" y="748145"/>
            <a:chExt cx="9411855" cy="4682837"/>
          </a:xfrm>
        </p:grpSpPr>
        <p:sp>
          <p:nvSpPr>
            <p:cNvPr id="7" name="Dikdörtgen 6">
              <a:extLst>
                <a:ext uri="{FF2B5EF4-FFF2-40B4-BE49-F238E27FC236}">
                  <a16:creationId xmlns:a16="http://schemas.microsoft.com/office/drawing/2014/main" id="{052CB23F-ACF7-7D6A-6364-3A743130BA0E}"/>
                </a:ext>
              </a:extLst>
            </p:cNvPr>
            <p:cNvSpPr/>
            <p:nvPr/>
          </p:nvSpPr>
          <p:spPr>
            <a:xfrm>
              <a:off x="942109" y="4147123"/>
              <a:ext cx="9411855" cy="1071418"/>
            </a:xfrm>
            <a:prstGeom prst="rect">
              <a:avLst/>
            </a:prstGeom>
            <a:solidFill>
              <a:srgbClr val="DE1F25"/>
            </a:solidFill>
            <a:ln>
              <a:solidFill>
                <a:schemeClr val="bg1">
                  <a:lumMod val="75000"/>
                </a:schemeClr>
              </a:solidFill>
            </a:ln>
            <a:effectLst>
              <a:outerShdw blurRad="50800" dist="38100" dir="18900000" algn="b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2" name="Dikdörtgen 1">
              <a:extLst>
                <a:ext uri="{FF2B5EF4-FFF2-40B4-BE49-F238E27FC236}">
                  <a16:creationId xmlns:a16="http://schemas.microsoft.com/office/drawing/2014/main" id="{7D16D876-9C57-6BF4-90A1-28CCC28FBE75}"/>
                </a:ext>
              </a:extLst>
            </p:cNvPr>
            <p:cNvSpPr/>
            <p:nvPr/>
          </p:nvSpPr>
          <p:spPr>
            <a:xfrm>
              <a:off x="2424529" y="748145"/>
              <a:ext cx="6179158" cy="4682837"/>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xmlns:p="http://schemas.openxmlformats.org/presentationml/2006/main" xmlns:a="http://schemas.openxmlformats.org/drawingml/2006/main" xmlns:r="http://schemas.openxmlformats.org/officeDocument/2006/relationships">
          <p:nvPicPr>
            <p:cNvPr id="4" name="Picture 8">
              <a:extLst>
                <a:ext uri="{FF2B5EF4-FFF2-40B4-BE49-F238E27FC236}">
                  <a16:creationId xmlns:a16="http://schemas.microsoft.com/office/drawing/2014/main" id="{66DC0E53-0C3C-435B-C7E2-5C24C59D1DCF}"/>
                </a:ext>
              </a:extLst>
            </p:cNvPr>
            <p:cNvPicPr>
              <a:picLocks noChangeAspect="1"/>
            </p:cNvPicPr>
            <p:nvPr/>
          </p:nvPicPr>
          <p:blipFill>
            <a:blip r:embed="rId1001">
              <a:grayscl/>
              <a:lum bright="-6527" contrast="263"/>
            </a:blip>
            <a:srcRect l="25217" t="31101" r="35136" b="29227"/>
            <a:stretch/>
          </p:blipFill>
          <p:spPr>
            <a:xfrm>
              <a:off x="1263050" y="1216449"/>
              <a:ext cx="6627101" cy="3727744"/>
            </a:xfrm>
            <a:prstGeom prst="rect">
              <a:avLst/>
            </a:prstGeom>
          </p:spPr>
        </p:pic>
        <p:pic xmlns:p="http://schemas.openxmlformats.org/presentationml/2006/main" xmlns:a="http://schemas.openxmlformats.org/drawingml/2006/main" xmlns:r="http://schemas.openxmlformats.org/officeDocument/2006/relationships">
          <p:nvPicPr>
            <p:cNvPr id="1001" name="Picture 8">
              <a:extLst>
                <a:ext uri="{FF2B5EF4-FFF2-40B4-BE49-F238E27FC236}">
                  <a16:creationId xmlns:a16="http://schemas.microsoft.com/office/drawing/2014/main" id="{66DC0E53-0C3C-435B-C7E2-5C24C59D1DCF}"/>
                </a:ext>
              </a:extLst>
            </p:cNvPr>
            <p:cNvPicPr>
              <a:picLocks noChangeAspect="1"/>
            </p:cNvPicPr>
            <p:nvPr/>
          </p:nvPicPr>
          <p:blipFill>
            <a:blip r:embed="rId2">
              <a:extLst>
                <a:ext uri="{28A0092B-C50C-407E-A947-70E740481C1C}">
                  <a14:useLocalDpi xmlns:a14="http://schemas.microsoft.com/office/drawing/2010/main" val="0"/>
                </a:ext>
              </a:extLst>
            </a:blip>
            <a:srcRect t="45200" b="52000"/>
            <a:stretch/>
          </p:blipFill>
          <p:spPr>
            <a:xfrm>
              <a:off x="1263050" y="2901389"/>
              <a:ext cx="6627101" cy="104377"/>
            </a:xfrm>
            <a:prstGeom prst="rect">
              <a:avLst/>
            </a:prstGeom>
          </p:spPr>
        </p:pic>
        <ns0:sp xmlns:ns0="http://schemas.openxmlformats.org/presentationml/2006/main">
          <ns0:nvSpPr>
            <ns0:cNvPr id="1002" name="DE Prozess Laser"/>
            <ns0:cNvSpPr txBox="1"/>
            <ns0:nvPr/>
          </ns0:nvSpPr>
          <ns0:spPr>
            <ns1:xfrm xmlns:ns1="http://schemas.openxmlformats.org/drawingml/2006/main">
              <ns1:off x="2654741" y="1775611"/>
              <ns1:ext cx="4373887" cy="1006491"/>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784" b="0">
                  <ns7:solidFill>
                    <ns7:srgbClr val="FFFFFF"/>
                  </ns7:solidFill>
                  <ns7:latin typeface="Calibri Light"/>
                </ns7:rPr>
                <ns7:t>Laser-</ns7:t>
              </ns7:r>
            </ns7:p>
          </ns0:txBody>
        </ns0:sp>
        <ns0:sp xmlns:ns0="http://schemas.openxmlformats.org/presentationml/2006/main">
          <ns0:nvSpPr>
            <ns0:cNvPr id="1003" name="DE Prozess Schweißen"/>
            <ns0:cNvSpPr txBox="1"/>
            <ns0:nvPr/>
          </ns0:nvSpPr>
          <ns0:spPr>
            <ns1:xfrm xmlns:ns1="http://schemas.openxmlformats.org/drawingml/2006/main">
              <ns1:off x="3251180" y="3229431"/>
              <ns1:ext cx="4506429" cy="1118323"/>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784" b="0">
                  <ns7:solidFill>
                    <ns7:srgbClr val="FFFFFF"/>
                  </ns7:solidFill>
                  <ns7:latin typeface="Calibri Light"/>
                </ns7:rPr>
                <ns7:t>Schweißen</ns7:t>
              </ns7:r>
            </ns7:p>
          </ns0:txBody>
        </ns0: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TextBox 214">
              <a:extLst>
                <a:ext uri="{FF2B5EF4-FFF2-40B4-BE49-F238E27FC236}">
                  <a16:creationId xmlns:a16="http://schemas.microsoft.com/office/drawing/2014/main" id="{53464867-F633-1A5F-222D-FD6CBF02A5B5}"/>
                </a:ext>
              </a:extLst>
            </p:cNvPr>
            <p:cNvSpPr txBox="1"/>
            <p:nvPr/>
          </p:nvSpPr>
          <p:spPr>
            <a:xfrm>
              <a:off x="8162512" y="4251945"/>
              <a:ext cx="2044394"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r" defTabSz="914400" rtl="0" eaLnBrk="1" fontAlgn="auto" latinLnBrk="0" hangingPunct="1">
                <a:lnSpc>
                  <a:spcPct val="100000"/>
                </a:lnSpc>
                <a:spcBef>
                  <a:spcPts val="0"/>
                </a:spcBef>
                <a:spcAft>
                  <a:spcPts val="0"/>
                </a:spcAft>
                <a:buClrTx/>
                <a:buSzTx/>
                <a:buFontTx/>
                <a:buNone/>
                <a:tabLst/>
                <a:defRPr/>
              </a:pPr>
              <a:r>
                <a:rPr lang="de-DE" sz="2800" b="1" noProof="0" dirty="0">
                  <a:solidFill>
                    <a:schemeClr val="bg1"/>
                  </a:solidFill>
                  <a:latin typeface="Tw Cen MT" panose="020B0602020104020603" pitchFamily="34" charset="0"/>
                </a:rPr>
                <a:t>LASER-</a:t>
              </a:r>
              <a:br>
                <a:rPr lang="de-DE" sz="2800" b="1" noProof="0" dirty="0">
                  <a:solidFill>
                    <a:schemeClr val="bg1"/>
                  </a:solidFill>
                  <a:latin typeface="Tw Cen MT" panose="020B0602020104020603" pitchFamily="34" charset="0"/>
                </a:rPr>
              </a:br>
              <a:r>
                <a:rPr lang="de-DE" sz="2800" b="1" noProof="0" dirty="0">
                  <a:solidFill>
                    <a:schemeClr val="bg1"/>
                  </a:solidFill>
                  <a:latin typeface="Tw Cen MT" panose="020B0602020104020603" pitchFamily="34" charset="0"/>
                </a:rPr>
                <a:t>SCHWEISSEN</a:t>
              </a:r>
            </a:p>
          </p:txBody>
        </p:sp>
      </p:grpSp>
    </p:spTree>
    <p:extLst>
      <p:ext uri="{BB962C8B-B14F-4D97-AF65-F5344CB8AC3E}">
        <p14:creationId xmlns:p14="http://schemas.microsoft.com/office/powerpoint/2010/main" val="926147860"/>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85857D-6F05-2AAE-52CC-9BED9C588143}"/>
            </a:ext>
          </a:extLst>
        </p:cNvPr>
        <p:cNvGrpSpPr/>
        <p:nvPr/>
      </p:nvGrpSpPr>
      <p:grpSpPr>
        <a:xfrm>
          <a:off x="0" y="0"/>
          <a:ext cx="0" cy="0"/>
          <a:chOff x="0" y="0"/>
          <a:chExt cx="0" cy="0"/>
        </a:xfrm>
      </p:grpSpPr>
      <p:sp>
        <p:nvSpPr>
          <p:cNvPr id="4" name="Dikdörtgen 3">
            <a:extLst>
              <a:ext uri="{FF2B5EF4-FFF2-40B4-BE49-F238E27FC236}">
                <a16:creationId xmlns:a16="http://schemas.microsoft.com/office/drawing/2014/main" id="{EC9DF475-97BD-B0BB-147E-AAB34B2D8D92}"/>
              </a:ext>
            </a:extLst>
          </p:cNvPr>
          <p:cNvSpPr/>
          <p:nvPr/>
        </p:nvSpPr>
        <p:spPr>
          <a:xfrm>
            <a:off x="8545553" y="1526242"/>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11" name="Picture 10">
            <a:extLst>
              <a:ext uri="{FF2B5EF4-FFF2-40B4-BE49-F238E27FC236}">
                <a16:creationId xmlns:a16="http://schemas.microsoft.com/office/drawing/2014/main" id="{0DA911AE-E48E-1968-B8D7-C043B6EF233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485593" y="2937164"/>
            <a:ext cx="9361607" cy="3922514"/>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5A181ECC-974E-3B43-58E8-22009FBAF576}"/>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UNSERE LEISTUNGEN</a:t>
            </a:r>
          </a:p>
        </p:txBody>
      </p:sp>
      <p:cxnSp>
        <p:nvCxnSpPr>
          <p:cNvPr id="7" name="Google Shape;463;p51">
            <a:extLst>
              <a:ext uri="{FF2B5EF4-FFF2-40B4-BE49-F238E27FC236}">
                <a16:creationId xmlns:a16="http://schemas.microsoft.com/office/drawing/2014/main" id="{B5FF8440-3B8B-79B7-A8AF-300B4C18975A}"/>
              </a:ext>
            </a:extLst>
          </p:cNvPr>
          <p:cNvCxnSpPr>
            <a:cxnSpLocks/>
          </p:cNvCxnSpPr>
          <p:nvPr/>
        </p:nvCxnSpPr>
        <p:spPr>
          <a:xfrm rot="10800000">
            <a:off x="10898428" y="1775253"/>
            <a:ext cx="312900" cy="0"/>
          </a:xfrm>
          <a:prstGeom prst="straightConnector1">
            <a:avLst/>
          </a:prstGeom>
          <a:noFill/>
          <a:ln w="76200" cap="flat" cmpd="sng">
            <a:solidFill>
              <a:srgbClr val="FD0000"/>
            </a:solidFill>
            <a:prstDash val="solid"/>
            <a:round/>
            <a:headEnd type="none" w="med" len="med"/>
            <a:tailEnd type="none" w="med" len="med"/>
          </a:ln>
        </p:spPr>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0" name="Rectangle 5">
            <a:extLst>
              <a:ext uri="{FF2B5EF4-FFF2-40B4-BE49-F238E27FC236}">
                <a16:creationId xmlns:a16="http://schemas.microsoft.com/office/drawing/2014/main" id="{E72E2019-1CD4-DFED-158E-E6D4E891AEF4}"/>
              </a:ext>
            </a:extLst>
          </p:cNvPr>
          <p:cNvSpPr/>
          <p:nvPr/>
        </p:nvSpPr>
        <p:spPr>
          <a:xfrm>
            <a:off x="1237514" y="1526242"/>
            <a:ext cx="5322180" cy="2783070"/>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 xml:space="preserve"> 200+ Laserschweißsysteme weltweit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 xml:space="preserve"> Faser-, Scheiben-, Nd:YAG-, Grün- und Thuliumlaser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 xml:space="preserve"> Vollständige, projektspezifische Automatisierungslösungen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 xml:space="preserve"> Vorrichtungstechnik</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 xml:space="preserve"> Laserschutzzelle</a:t>
            </a:r>
          </a:p>
        </p:txBody>
      </p:sp>
      <ns0:sp xmlns:ns0="http://schemas.openxmlformats.org/presentationml/2006/main">
        <ns0:nvSpPr>
          <ns0:cNvPr id="9" name="DE Vollautomatische Kaminrohrfertigung"/>
          <ns0:cNvSpPr txBox="1"/>
          <ns0:nvPr/>
        </ns0:nvSpPr>
        <ns0:spPr>
          <ns1:xfrm xmlns:ns1="http://schemas.openxmlformats.org/drawingml/2006/main">
            <ns1:off x="9318487" y="5066399"/>
            <ns1:ext cx="2546910" cy="482892"/>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ctr"/>
            <ns7:r>
              <ns7:rPr lang="de-DE" sz="1163" b="0">
                <ns7:solidFill>
                  <ns7:srgbClr val="254459"/>
                </ns7:solidFill>
                <ns7:latin typeface="Calibri"/>
              </ns7:rPr>
              <ns7:t>VOLLAUTOMATISCH</ns7:t>
            </ns7:r>
          </ns7:p>
          <ns8:p xmlns:ns8="http://schemas.openxmlformats.org/drawingml/2006/main">
            <ns8:pPr algn="ctr"/>
            <ns8:r>
              <ns8:rPr lang="de-DE" sz="1163" b="0">
                <ns8:solidFill>
                  <ns8:srgbClr val="DD1F25"/>
                </ns8:solidFill>
                <ns8:latin typeface="Calibri"/>
              </ns8:rPr>
              <ns8:t>KAMINROHRFERTIGUNG</ns8:t>
            </ns8:r>
            <ns8:r>
              <ns8:rPr lang="de-DE" sz="1163" b="0">
                <ns8:solidFill>
                  <ns8:srgbClr val="254459"/>
                </ns8:solidFill>
                <ns8:latin typeface="Calibri"/>
              </ns8:rPr>
              <ns8:t> VOM COIL</ns8:t>
            </ns8:r>
          </ns8:p>
        </ns0:txBody>
      </ns0:sp>
      <p:pic xmlns:p="http://schemas.openxmlformats.org/presentationml/2006/main" xmlns:a="http://schemas.openxmlformats.org/drawingml/2006/main" xmlns:r="http://schemas.openxmlformats.org/officeDocument/2006/relationships">
        <p:nvPicPr>
          <p:cNvPr id="3" name="Resim 2" descr="yazı tipi, çizgi, ekran görüntüsü, tasarım içeren bir resim&#10;&#10;Yapay zeka tarafından oluşturulmuş içerik yanlış olabilir.">
            <a:extLst>
              <a:ext uri="{FF2B5EF4-FFF2-40B4-BE49-F238E27FC236}">
                <a16:creationId xmlns:a16="http://schemas.microsoft.com/office/drawing/2014/main" id="{B3430186-A43C-E22D-4753-57D110181488}"/>
              </a:ext>
            </a:extLst>
          </p:cNvPr>
          <p:cNvPicPr>
            <a:picLocks noChangeAspect="1"/>
          </p:cNvPicPr>
          <p:nvPr/>
        </p:nvPicPr>
        <p:blipFill>
          <a:blip r:embed="rId4">
            <a:extLst>
              <a:ext uri="{28A0092B-C50C-407E-A947-70E740481C1C}">
                <a14:useLocalDpi xmlns:a14="http://schemas.microsoft.com/office/drawing/2010/main" val="0"/>
              </a:ext>
            </a:extLst>
          </a:blip>
          <a:srcRect t="84000"/>
          <a:stretch>
            <a:fillRect/>
          </a:stretch>
        </p:blipFill>
        <p:spPr>
          <a:xfrm>
            <a:off x="10144528" y="2418047"/>
            <a:ext cx="1066800" cy="87691"/>
          </a:xfrm>
          <a:prstGeom prst="rect">
            <a:avLst/>
          </a:prstGeom>
        </p:spPr>
      </p:pic>
      <ns0:sp xmlns:ns0="http://schemas.openxmlformats.org/presentationml/2006/main">
        <ns0:nvSpPr>
          <ns0:cNvPr id="1001" name="DE Prozessbezeichnung Schweißen"/>
          <ns0:cNvSpPr txBox="1"/>
          <ns0:nvPr/>
        </ns0:nvSpPr>
        <ns0:spPr>
          <ns1:xfrm xmlns:ns1="http://schemas.openxmlformats.org/drawingml/2006/main">
            <ns1:off x="10144528" y="1957669"/>
            <ns1:ext cx="1066800" cy="427494"/>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1848" b="0">
                <ns7:solidFill>
                  <ns7:srgbClr val="333333"/>
                </ns7:solidFill>
                <ns7:latin typeface="Calibri Light"/>
              </ns7:rPr>
              <ns7:t>Schweißen</ns7:t>
            </ns7:r>
          </ns7:p>
        </ns0:txBody>
      </ns0:sp>
    </p:spTree>
    <p:extLst>
      <p:ext uri="{BB962C8B-B14F-4D97-AF65-F5344CB8AC3E}">
        <p14:creationId xmlns:p14="http://schemas.microsoft.com/office/powerpoint/2010/main" val="3125268918"/>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76BFBE-8210-EB5A-4FE8-D8CA7EFF4594}"/>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45F5A914-AFDF-8E47-F880-BCB5A0128E07}"/>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LÖSUNGEN</a:t>
            </a:r>
          </a:p>
        </p:txBody>
      </p:sp>
      <p:grpSp>
        <p:nvGrpSpPr>
          <p:cNvPr id="11" name="Grup 10">
            <a:extLst>
              <a:ext uri="{FF2B5EF4-FFF2-40B4-BE49-F238E27FC236}">
                <a16:creationId xmlns:a16="http://schemas.microsoft.com/office/drawing/2014/main" id="{5222AD6E-B25E-BEB0-6D6A-5D74F1FB002C}"/>
              </a:ext>
            </a:extLst>
          </p:cNvPr>
          <p:cNvGrpSpPr/>
          <p:nvPr/>
        </p:nvGrpSpPr>
        <p:grpSpPr>
          <a:xfrm>
            <a:off x="901422" y="1086324"/>
            <a:ext cx="5235310" cy="4060565"/>
            <a:chOff x="901422" y="1086324"/>
            <a:chExt cx="5235310" cy="4060565"/>
          </a:xfrm>
        </p:grpSpPr>
        <p:sp>
          <p:nvSpPr>
            <p:cNvPr id="2" name="Dikdörtgen 1">
              <a:extLst>
                <a:ext uri="{FF2B5EF4-FFF2-40B4-BE49-F238E27FC236}">
                  <a16:creationId xmlns:a16="http://schemas.microsoft.com/office/drawing/2014/main" id="{6190840D-CC28-8789-0051-268781DAC1BB}"/>
                </a:ext>
              </a:extLst>
            </p:cNvPr>
            <p:cNvSpPr>
              <a:spLocks noChangeAspect="1"/>
            </p:cNvSpPr>
            <p:nvPr/>
          </p:nvSpPr>
          <p:spPr>
            <a:xfrm>
              <a:off x="901422" y="1186889"/>
              <a:ext cx="3520000" cy="396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grpSp>
          <p:nvGrpSpPr>
            <p:cNvPr id="10" name="Grup 9">
              <a:extLst>
                <a:ext uri="{FF2B5EF4-FFF2-40B4-BE49-F238E27FC236}">
                  <a16:creationId xmlns:a16="http://schemas.microsoft.com/office/drawing/2014/main" id="{918BF3FD-1CE8-C6DD-24AD-DF86FBF865CF}"/>
                </a:ext>
              </a:extLst>
            </p:cNvPr>
            <p:cNvGrpSpPr/>
            <p:nvPr/>
          </p:nvGrpSpPr>
          <p:grpSpPr>
            <a:xfrm>
              <a:off x="1835568" y="4532896"/>
              <a:ext cx="4301164" cy="460398"/>
              <a:chOff x="1066296" y="4712901"/>
              <a:chExt cx="4301164" cy="460398"/>
            </a:xfrm>
          </p:grpSpPr>
          <p:sp>
            <p:nvSpPr>
              <p:cNvPr id="6" name="Rectangle 53">
                <a:extLst>
                  <a:ext uri="{FF2B5EF4-FFF2-40B4-BE49-F238E27FC236}">
                    <a16:creationId xmlns:a16="http://schemas.microsoft.com/office/drawing/2014/main" id="{42F6E85B-96DE-0ADF-717C-7C82B9FAB759}"/>
                  </a:ext>
                </a:extLst>
              </p:cNvPr>
              <p:cNvSpPr/>
              <p:nvPr/>
            </p:nvSpPr>
            <p:spPr>
              <a:xfrm>
                <a:off x="1066296" y="4712901"/>
                <a:ext cx="4301164" cy="460398"/>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 name="TextBox 181">
                <a:extLst>
                  <a:ext uri="{FF2B5EF4-FFF2-40B4-BE49-F238E27FC236}">
                    <a16:creationId xmlns:a16="http://schemas.microsoft.com/office/drawing/2014/main" id="{47349B06-43BD-2168-1332-05398AF2BD0C}"/>
                  </a:ext>
                </a:extLst>
              </p:cNvPr>
              <p:cNvSpPr txBox="1"/>
              <p:nvPr/>
            </p:nvSpPr>
            <p:spPr>
              <a:xfrm>
                <a:off x="1537230" y="4819989"/>
                <a:ext cx="3359296" cy="246221"/>
              </a:xfrm>
              <a:prstGeom prst="rect">
                <a:avLst/>
              </a:prstGeom>
              <a:noFill/>
              <a:ln w="6350">
                <a:noFill/>
                <a:prstDash val="dash"/>
              </a:ln>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SCHUTZZELLE KLASSE 1</a:t>
                </a:r>
              </a:p>
            </p:txBody>
          </p:sp>
        </p:grpSp>
        <p:pic>
          <p:nvPicPr>
            <p:cNvPr id="8" name="Picture 1">
              <a:extLst>
                <a:ext uri="{FF2B5EF4-FFF2-40B4-BE49-F238E27FC236}">
                  <a16:creationId xmlns:a16="http://schemas.microsoft.com/office/drawing/2014/main" id="{CCEDABF7-D512-5BB5-0321-B9B1DF705A1C}"/>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1645085" y="1086324"/>
              <a:ext cx="3748393" cy="3576206"/>
            </a:xfrm>
            <a:prstGeom prst="rect">
              <a:avLst/>
            </a:prstGeom>
            <a:effectLst>
              <a:outerShdw blurRad="63500" sx="102000" sy="102000" algn="ctr" rotWithShape="0">
                <a:prstClr val="black">
                  <a:alpha val="40000"/>
                </a:prstClr>
              </a:outerShdw>
            </a:effectLst>
          </p:spPr>
        </p:pic>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Rectangle 5">
            <a:extLst>
              <a:ext uri="{FF2B5EF4-FFF2-40B4-BE49-F238E27FC236}">
                <a16:creationId xmlns:a16="http://schemas.microsoft.com/office/drawing/2014/main" id="{B80E784F-163A-926A-A032-677776E87ADF}"/>
              </a:ext>
            </a:extLst>
          </p:cNvPr>
          <p:cNvSpPr/>
          <p:nvPr/>
        </p:nvSpPr>
        <p:spPr>
          <a:xfrm>
            <a:off x="6879985" y="1015393"/>
            <a:ext cx="5322180" cy="4999061"/>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SPS-Steuerung und kundenspezifische HMI</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Interne HD-Überwachungskamera mit Monitor</a:t>
            </a:r>
            <a:endParaRPr lang="de-DE" noProof="0" dirty="0">
              <a:highlight>
                <a:srgbClr val="FFFFFF"/>
              </a:highlight>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Laser-Betriebsanzeigen</a:t>
            </a:r>
            <a:endParaRPr lang="de-DE" noProof="0" dirty="0">
              <a:highlight>
                <a:srgbClr val="FFFFFF"/>
              </a:highlight>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Laserschutzwände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highlight>
                  <a:srgbClr val="FFFFFF"/>
                </a:highlight>
                <a:latin typeface="Tw Cen MT" panose="020B0602020104020603" pitchFamily="34" charset="0"/>
                <a:ea typeface="Tahoma" pitchFamily="2"/>
                <a:cs typeface="Tahoma" pitchFamily="2"/>
              </a:rPr>
              <a:t xml:space="preserve"> Aktives Laserschutzfenster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highlight>
                  <a:srgbClr val="FFFFFF"/>
                </a:highlight>
                <a:latin typeface="Tw Cen MT" panose="020B0602020104020603" pitchFamily="34" charset="0"/>
                <a:ea typeface="Tahoma" pitchFamily="2"/>
                <a:cs typeface="Tahoma" pitchFamily="2"/>
              </a:rPr>
              <a:t xml:space="preserve"> Vorrichtungstechnik</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latin typeface="Tw Cen MT" panose="020B0602020104020603" pitchFamily="34" charset="0"/>
                <a:ea typeface="Tahoma" pitchFamily="2"/>
                <a:cs typeface="Tahoma" pitchFamily="2"/>
              </a:rPr>
              <a:t xml:space="preserve"> Große Auswahl an Laserleistungen, -quellen und Optiken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highlight>
                  <a:srgbClr val="FFFFFF"/>
                </a:highlight>
                <a:latin typeface="Tw Cen MT" panose="020B0602020104020603" pitchFamily="34" charset="0"/>
                <a:ea typeface="Tahoma" pitchFamily="2"/>
                <a:cs typeface="Tahoma" pitchFamily="2"/>
              </a:rPr>
              <a:t xml:space="preserve"> Nahtverfolgung und Prüfung geschweißter Platinen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noProof="0" dirty="0">
                <a:highlight>
                  <a:srgbClr val="FFFFFF"/>
                </a:highlight>
                <a:latin typeface="Tw Cen MT" panose="020B0602020104020603" pitchFamily="34" charset="0"/>
                <a:ea typeface="Tahoma" pitchFamily="2"/>
                <a:cs typeface="Tahoma" pitchFamily="2"/>
              </a:rPr>
              <a:t xml:space="preserve"> Roboterintegration</a:t>
            </a:r>
          </a:p>
        </p:txBody>
      </p:sp>
    </p:spTree>
    <p:extLst>
      <p:ext uri="{BB962C8B-B14F-4D97-AF65-F5344CB8AC3E}">
        <p14:creationId xmlns:p14="http://schemas.microsoft.com/office/powerpoint/2010/main" val="2531570387"/>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0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B59B86-CDCC-D839-F02D-123CD95A936D}"/>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FE191302-29D7-B8A8-0F90-B3013A7A5250}"/>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ANWENDUNGEN</a:t>
            </a:r>
          </a:p>
        </p:txBody>
      </p:sp>
      <p:grpSp>
        <p:nvGrpSpPr>
          <p:cNvPr id="21" name="Grup 20">
            <a:extLst>
              <a:ext uri="{FF2B5EF4-FFF2-40B4-BE49-F238E27FC236}">
                <a16:creationId xmlns:a16="http://schemas.microsoft.com/office/drawing/2014/main" id="{C2E1A0D2-8AAD-F69A-1D4A-D7C6C4EACA14}"/>
              </a:ext>
            </a:extLst>
          </p:cNvPr>
          <p:cNvGrpSpPr/>
          <p:nvPr/>
        </p:nvGrpSpPr>
        <p:grpSpPr>
          <a:xfrm>
            <a:off x="142042" y="1037271"/>
            <a:ext cx="4847901" cy="4158690"/>
            <a:chOff x="536180" y="1094963"/>
            <a:chExt cx="4847901" cy="4158690"/>
          </a:xfrm>
        </p:grpSpPr>
        <p:sp>
          <p:nvSpPr>
            <p:cNvPr id="17" name="Dikdörtgen 16">
              <a:extLst>
                <a:ext uri="{FF2B5EF4-FFF2-40B4-BE49-F238E27FC236}">
                  <a16:creationId xmlns:a16="http://schemas.microsoft.com/office/drawing/2014/main" id="{8FF9F51B-4033-473C-07C2-153574A9E88A}"/>
                </a:ext>
              </a:extLst>
            </p:cNvPr>
            <p:cNvSpPr>
              <a:spLocks noChangeAspect="1"/>
            </p:cNvSpPr>
            <p:nvPr/>
          </p:nvSpPr>
          <p:spPr>
            <a:xfrm>
              <a:off x="1451356" y="1293653"/>
              <a:ext cx="3168000" cy="396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4" name="Picture 3">
              <a:extLst>
                <a:ext uri="{FF2B5EF4-FFF2-40B4-BE49-F238E27FC236}">
                  <a16:creationId xmlns:a16="http://schemas.microsoft.com/office/drawing/2014/main" id="{DCD39B28-157D-CED9-04A1-BEE5971C6B8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6180" y="1094963"/>
              <a:ext cx="4083176" cy="3240000"/>
            </a:xfrm>
            <a:prstGeom prst="rect">
              <a:avLst/>
            </a:prstGeom>
          </p:spPr>
        </p:pic>
        <p:grpSp>
          <p:nvGrpSpPr>
            <p:cNvPr id="15" name="Grup 14">
              <a:extLst>
                <a:ext uri="{FF2B5EF4-FFF2-40B4-BE49-F238E27FC236}">
                  <a16:creationId xmlns:a16="http://schemas.microsoft.com/office/drawing/2014/main" id="{06D4FE7D-CB43-9B8A-9389-88776E99C36F}"/>
                </a:ext>
              </a:extLst>
            </p:cNvPr>
            <p:cNvGrpSpPr/>
            <p:nvPr/>
          </p:nvGrpSpPr>
          <p:grpSpPr>
            <a:xfrm>
              <a:off x="2274352" y="4627781"/>
              <a:ext cx="3109729" cy="333053"/>
              <a:chOff x="536228" y="5172649"/>
              <a:chExt cx="3109729" cy="333053"/>
            </a:xfrm>
          </p:grpSpPr>
          <p:sp>
            <p:nvSpPr>
              <p:cNvPr id="3" name="Rectangle 53">
                <a:extLst>
                  <a:ext uri="{FF2B5EF4-FFF2-40B4-BE49-F238E27FC236}">
                    <a16:creationId xmlns:a16="http://schemas.microsoft.com/office/drawing/2014/main" id="{1E4B0C12-3F08-4C2F-D27E-8D8EFB53130B}"/>
                  </a:ext>
                </a:extLst>
              </p:cNvPr>
              <p:cNvSpPr/>
              <p:nvPr/>
            </p:nvSpPr>
            <p:spPr>
              <a:xfrm>
                <a:off x="536228" y="5172649"/>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 name="TextBox 181">
                <a:extLst>
                  <a:ext uri="{FF2B5EF4-FFF2-40B4-BE49-F238E27FC236}">
                    <a16:creationId xmlns:a16="http://schemas.microsoft.com/office/drawing/2014/main" id="{3E1DE3B0-0147-6C80-B221-52F3A57F56AE}"/>
                  </a:ext>
                </a:extLst>
              </p:cNvPr>
              <p:cNvSpPr txBox="1"/>
              <p:nvPr/>
            </p:nvSpPr>
            <p:spPr>
              <a:xfrm>
                <a:off x="536228" y="5205687"/>
                <a:ext cx="3109729"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LÄNGSNAHTSCHWEISSEN</a:t>
                </a:r>
              </a:p>
            </p:txBody>
          </p:sp>
        </p:gr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0" name="Rectangle 5">
            <a:extLst>
              <a:ext uri="{FF2B5EF4-FFF2-40B4-BE49-F238E27FC236}">
                <a16:creationId xmlns:a16="http://schemas.microsoft.com/office/drawing/2014/main" id="{5C316665-4360-8E9A-7CFC-F58B0DDFF2AE}"/>
              </a:ext>
            </a:extLst>
          </p:cNvPr>
          <p:cNvSpPr/>
          <p:nvPr/>
        </p:nvSpPr>
        <p:spPr>
          <a:xfrm>
            <a:off x="6096000" y="2002080"/>
            <a:ext cx="5322180" cy="2783070"/>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Längsnahtschweißen von Rohren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Einzel- oder Doppelstation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Für Teilautomatisierung vorbereitet</a:t>
            </a:r>
            <a:endParaRPr lang="de-DE" noProof="0" dirty="0">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indent="-179388">
              <a:lnSpc>
                <a:spcPct val="105000"/>
              </a:lnSpc>
              <a:spcBef>
                <a:spcPct val="0"/>
              </a:spcBef>
              <a:spcAft>
                <a:spcPct val="95000"/>
              </a:spcAft>
              <a:buClr>
                <a:srgbClr val="DD1F25"/>
              </a:buClr>
              <a:buSzPct val="140000"/>
              <a:buFont typeface="Montserrat" pitchFamily="2" charset="-94"/>
              <a:buChar char="•"/>
              <a:defRPr/>
            </a:pPr>
            <a:r>
              <a:rPr lang="de-DE" dirty="0">
                <a:latin typeface="Tw Cen MT" panose="020B0602020104020603" pitchFamily="34" charset="0"/>
              </a:rPr>
              <a:t xml:space="preserve"> Minimaler Bedienereingriff</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Große Auswahl an Durchmessern und Längen</a:t>
            </a:r>
          </a:p>
        </p:txBody>
      </p:sp>
    </p:spTree>
    <p:extLst>
      <p:ext uri="{BB962C8B-B14F-4D97-AF65-F5344CB8AC3E}">
        <p14:creationId xmlns:p14="http://schemas.microsoft.com/office/powerpoint/2010/main" val="141910095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2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ADC984-CD9C-0BA1-8A85-96152F43A245}"/>
            </a:ext>
          </a:extLst>
        </p:cNvPr>
        <p:cNvGrpSpPr/>
        <p:nvPr/>
      </p:nvGrpSpPr>
      <p:grpSpPr>
        <a:xfrm>
          <a:off x="0" y="0"/>
          <a:ext cx="0" cy="0"/>
          <a:chOff x="0" y="0"/>
          <a:chExt cx="0" cy="0"/>
        </a:xfrm>
      </p:grpSpPr>
      <p:sp>
        <p:nvSpPr>
          <p:cNvPr id="17" name="Dikdörtgen 16">
            <a:extLst>
              <a:ext uri="{FF2B5EF4-FFF2-40B4-BE49-F238E27FC236}">
                <a16:creationId xmlns:a16="http://schemas.microsoft.com/office/drawing/2014/main" id="{0FC653F4-4AB7-74EA-39EE-401EDDD11C97}"/>
              </a:ext>
            </a:extLst>
          </p:cNvPr>
          <p:cNvSpPr>
            <a:spLocks noChangeAspect="1"/>
          </p:cNvSpPr>
          <p:nvPr/>
        </p:nvSpPr>
        <p:spPr>
          <a:xfrm>
            <a:off x="1041847" y="1269347"/>
            <a:ext cx="3168000" cy="396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4" name="Picture 3">
            <a:extLst>
              <a:ext uri="{FF2B5EF4-FFF2-40B4-BE49-F238E27FC236}">
                <a16:creationId xmlns:a16="http://schemas.microsoft.com/office/drawing/2014/main" id="{08AE75E6-D880-7E83-C7E2-59FB671E6BF3}"/>
              </a:ext>
            </a:extLst>
          </p:cNvPr>
          <p:cNvPicPr preferRelativeResize="0">
            <a:picLocks noChangeAspect="1"/>
          </p:cNvPicPr>
          <p:nvPr/>
        </p:nvPicPr>
        <p:blipFill>
          <a:blip r:embed="rId2">
            <a:extLst>
              <a:ext uri="{28A0092B-C50C-407E-A947-70E740481C1C}">
                <a14:useLocalDpi xmlns:a14="http://schemas.microsoft.com/office/drawing/2010/main" val="0"/>
              </a:ext>
            </a:extLst>
          </a:blip>
          <a:srcRect t="8629" b="8629"/>
          <a:stretch/>
        </p:blipFill>
        <p:spPr>
          <a:xfrm>
            <a:off x="0" y="1061745"/>
            <a:ext cx="8118978" cy="4375204"/>
          </a:xfrm>
          <a:prstGeom prst="rect">
            <a:avLst/>
          </a:prstGeom>
          <a:effec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D61619A8-2687-01AC-B1C5-23F712292F76}"/>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ANWENDUNGEN</a:t>
            </a:r>
          </a:p>
        </p:txBody>
      </p:sp>
      <p:grpSp>
        <p:nvGrpSpPr>
          <p:cNvPr id="15" name="Grup 14">
            <a:extLst>
              <a:ext uri="{FF2B5EF4-FFF2-40B4-BE49-F238E27FC236}">
                <a16:creationId xmlns:a16="http://schemas.microsoft.com/office/drawing/2014/main" id="{4C56BE26-ADB4-5214-1173-613482C6895C}"/>
              </a:ext>
            </a:extLst>
          </p:cNvPr>
          <p:cNvGrpSpPr/>
          <p:nvPr/>
        </p:nvGrpSpPr>
        <p:grpSpPr>
          <a:xfrm>
            <a:off x="1816420" y="4696999"/>
            <a:ext cx="3109729" cy="333053"/>
            <a:chOff x="536228" y="5172649"/>
            <a:chExt cx="3109729" cy="333053"/>
          </a:xfrm>
        </p:grpSpPr>
        <p:sp>
          <p:nvSpPr>
            <p:cNvPr id="3" name="Rectangle 53">
              <a:extLst>
                <a:ext uri="{FF2B5EF4-FFF2-40B4-BE49-F238E27FC236}">
                  <a16:creationId xmlns:a16="http://schemas.microsoft.com/office/drawing/2014/main" id="{8227B76A-28FA-6C5D-8FC6-0DAE146B22E5}"/>
                </a:ext>
              </a:extLst>
            </p:cNvPr>
            <p:cNvSpPr/>
            <p:nvPr/>
          </p:nvSpPr>
          <p:spPr>
            <a:xfrm>
              <a:off x="536228" y="5172649"/>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 name="TextBox 181">
              <a:extLst>
                <a:ext uri="{FF2B5EF4-FFF2-40B4-BE49-F238E27FC236}">
                  <a16:creationId xmlns:a16="http://schemas.microsoft.com/office/drawing/2014/main" id="{AB6C1957-8F4D-A321-07F8-DEF0C996DDD1}"/>
                </a:ext>
              </a:extLst>
            </p:cNvPr>
            <p:cNvSpPr txBox="1"/>
            <p:nvPr/>
          </p:nvSpPr>
          <p:spPr>
            <a:xfrm>
              <a:off x="536228" y="5205687"/>
              <a:ext cx="3109729"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LÄNGSNAHTSCHWEISSEN</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0" name="Rectangle 5">
            <a:extLst>
              <a:ext uri="{FF2B5EF4-FFF2-40B4-BE49-F238E27FC236}">
                <a16:creationId xmlns:a16="http://schemas.microsoft.com/office/drawing/2014/main" id="{051B522F-225E-4FF7-BB17-1FD05CF847BE}"/>
              </a:ext>
            </a:extLst>
          </p:cNvPr>
          <p:cNvSpPr/>
          <p:nvPr/>
        </p:nvSpPr>
        <p:spPr>
          <a:xfrm>
            <a:off x="6499735" y="2411810"/>
            <a:ext cx="5322180" cy="1675074"/>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Längsnahtschweißen von Rohren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Für Vollautomatisierung vorbereitet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Große Auswahl an Durchmessern und Längen</a:t>
            </a:r>
          </a:p>
        </p:txBody>
      </p:sp>
    </p:spTree>
    <p:extLst>
      <p:ext uri="{BB962C8B-B14F-4D97-AF65-F5344CB8AC3E}">
        <p14:creationId xmlns:p14="http://schemas.microsoft.com/office/powerpoint/2010/main" val="80532092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20"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28B15-DE6D-D913-57ED-7CB45C36709B}"/>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AF1C459D-D8C9-3D36-39FA-698A3C26C60F}"/>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ANWENDUNGEN</a:t>
            </a:r>
          </a:p>
        </p:txBody>
      </p:sp>
      <p:sp>
        <p:nvSpPr>
          <p:cNvPr id="18" name="Dikdörtgen 17">
            <a:extLst>
              <a:ext uri="{FF2B5EF4-FFF2-40B4-BE49-F238E27FC236}">
                <a16:creationId xmlns:a16="http://schemas.microsoft.com/office/drawing/2014/main" id="{C81344CD-A6A0-5E01-5C00-7ED45F55A71E}"/>
              </a:ext>
            </a:extLst>
          </p:cNvPr>
          <p:cNvSpPr>
            <a:spLocks noChangeAspect="1"/>
          </p:cNvSpPr>
          <p:nvPr/>
        </p:nvSpPr>
        <p:spPr>
          <a:xfrm>
            <a:off x="1049947" y="1277214"/>
            <a:ext cx="3312000" cy="414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grpSp>
        <p:nvGrpSpPr>
          <p:cNvPr id="30" name="Grup 29">
            <a:extLst>
              <a:ext uri="{FF2B5EF4-FFF2-40B4-BE49-F238E27FC236}">
                <a16:creationId xmlns:a16="http://schemas.microsoft.com/office/drawing/2014/main" id="{1623E5CF-B730-B74B-E74A-85E9D94CA31F}"/>
              </a:ext>
            </a:extLst>
          </p:cNvPr>
          <p:cNvGrpSpPr/>
          <p:nvPr/>
        </p:nvGrpSpPr>
        <p:grpSpPr>
          <a:xfrm>
            <a:off x="2428062" y="4871416"/>
            <a:ext cx="3111470" cy="331172"/>
            <a:chOff x="896442" y="4884982"/>
            <a:chExt cx="3111470" cy="331172"/>
          </a:xfrm>
        </p:grpSpPr>
        <p:sp>
          <p:nvSpPr>
            <p:cNvPr id="5" name="Rectangle 53">
              <a:extLst>
                <a:ext uri="{FF2B5EF4-FFF2-40B4-BE49-F238E27FC236}">
                  <a16:creationId xmlns:a16="http://schemas.microsoft.com/office/drawing/2014/main" id="{80241BDB-36E9-6BC4-ADD0-F610AAADCCBD}"/>
                </a:ext>
              </a:extLst>
            </p:cNvPr>
            <p:cNvSpPr/>
            <p:nvPr/>
          </p:nvSpPr>
          <p:spPr>
            <a:xfrm>
              <a:off x="896442" y="4884982"/>
              <a:ext cx="3111470" cy="331172"/>
            </a:xfrm>
            <a:prstGeom prst="rect">
              <a:avLst/>
            </a:prstGeom>
            <a:solidFill>
              <a:srgbClr val="76717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1" name="TextBox 181">
              <a:extLst>
                <a:ext uri="{FF2B5EF4-FFF2-40B4-BE49-F238E27FC236}">
                  <a16:creationId xmlns:a16="http://schemas.microsoft.com/office/drawing/2014/main" id="{72A7D6FE-3D7A-0A23-90BD-37D4F1B834E0}"/>
                </a:ext>
              </a:extLst>
            </p:cNvPr>
            <p:cNvSpPr txBox="1"/>
            <p:nvPr/>
          </p:nvSpPr>
          <p:spPr>
            <a:xfrm>
              <a:off x="896442" y="4927457"/>
              <a:ext cx="3111470"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KOMBITHERME / HLK</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 name="Rectangle 5">
            <a:extLst>
              <a:ext uri="{FF2B5EF4-FFF2-40B4-BE49-F238E27FC236}">
                <a16:creationId xmlns:a16="http://schemas.microsoft.com/office/drawing/2014/main" id="{67F217F4-B370-439F-5560-9A6B5AB08A68}"/>
              </a:ext>
            </a:extLst>
          </p:cNvPr>
          <p:cNvSpPr/>
          <p:nvPr/>
        </p:nvSpPr>
        <p:spPr>
          <a:xfrm>
            <a:off x="6096000" y="2007114"/>
            <a:ext cx="5322180" cy="1675074"/>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Schweißen von Kombithermen-Verkleidungen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Punkt- und Stumpfnahtschweißen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noProof="0" dirty="0">
                <a:highlight>
                  <a:srgbClr val="FFFFFF"/>
                </a:highlight>
                <a:latin typeface="Tw Cen MT" panose="020B0602020104020603" pitchFamily="34" charset="0"/>
                <a:ea typeface="Tahoma" pitchFamily="2"/>
                <a:cs typeface="Tahoma" pitchFamily="2"/>
              </a:rPr>
              <a:t xml:space="preserve"> Deutlich kürzere Taktzeiten</a:t>
            </a:r>
          </a:p>
        </p:txBody>
      </p:sp>
      <p:grpSp>
        <p:nvGrpSpPr>
          <p:cNvPr id="29" name="Grup 28">
            <a:extLst>
              <a:ext uri="{FF2B5EF4-FFF2-40B4-BE49-F238E27FC236}">
                <a16:creationId xmlns:a16="http://schemas.microsoft.com/office/drawing/2014/main" id="{5FDC8DEA-EC7E-07C8-D10C-A9C3A4336F9F}"/>
              </a:ext>
            </a:extLst>
          </p:cNvPr>
          <p:cNvGrpSpPr/>
          <p:nvPr/>
        </p:nvGrpSpPr>
        <p:grpSpPr>
          <a:xfrm>
            <a:off x="39434" y="1092751"/>
            <a:ext cx="4825486" cy="3642870"/>
            <a:chOff x="4890001" y="1960427"/>
            <a:chExt cx="4825486" cy="3642870"/>
          </a:xfrm>
        </p:grpSpPr>
        <p:pic>
          <p:nvPicPr>
            <p:cNvPr id="25" name="Resim 24" descr="metal işçiliği, mühendislik, takımhane, teknisyen içeren bir resim&#10;&#10;Yapay zeka tarafından oluşturulmuş içerik yanlış olabilir.">
              <a:extLst>
                <a:ext uri="{FF2B5EF4-FFF2-40B4-BE49-F238E27FC236}">
                  <a16:creationId xmlns:a16="http://schemas.microsoft.com/office/drawing/2014/main" id="{4F421451-F387-1904-81C3-44A951937C2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35487" y="2842132"/>
              <a:ext cx="2880000" cy="2761165"/>
            </a:xfrm>
            <a:prstGeom prst="flowChartConnector">
              <a:avLst/>
            </a:prstGeom>
          </p:spPr>
        </p:pic>
        <p:pic>
          <p:nvPicPr>
            <p:cNvPr id="27" name="Resim 26" descr="makine, iç mekan içeren bir resim&#10;&#10;Yapay zeka tarafından oluşturulmuş içerik yanlış olabilir.">
              <a:extLst>
                <a:ext uri="{FF2B5EF4-FFF2-40B4-BE49-F238E27FC236}">
                  <a16:creationId xmlns:a16="http://schemas.microsoft.com/office/drawing/2014/main" id="{0B30C35E-5E50-2E7A-50CA-625749A32F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90001" y="1960427"/>
              <a:ext cx="3890971" cy="2787561"/>
            </a:xfrm>
            <a:prstGeom prst="rect">
              <a:avLst/>
            </a:prstGeom>
          </p:spPr>
        </p:pic>
      </p:grpSp>
    </p:spTree>
    <p:extLst>
      <p:ext uri="{BB962C8B-B14F-4D97-AF65-F5344CB8AC3E}">
        <p14:creationId xmlns:p14="http://schemas.microsoft.com/office/powerpoint/2010/main" val="24217310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C559DA-B5B1-9D21-5EAC-871E425E8ECE}"/>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DD72540A-8CA7-2870-20A2-87EC868FC311}"/>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ANWENDUNGEN</a:t>
            </a:r>
          </a:p>
        </p:txBody>
      </p:sp>
      <p:sp>
        <p:nvSpPr>
          <p:cNvPr id="19" name="Dikdörtgen 18">
            <a:extLst>
              <a:ext uri="{FF2B5EF4-FFF2-40B4-BE49-F238E27FC236}">
                <a16:creationId xmlns:a16="http://schemas.microsoft.com/office/drawing/2014/main" id="{C9C069E1-D3C7-2D11-F4B4-30E721789A5A}"/>
              </a:ext>
            </a:extLst>
          </p:cNvPr>
          <p:cNvSpPr>
            <a:spLocks noChangeAspect="1"/>
          </p:cNvSpPr>
          <p:nvPr/>
        </p:nvSpPr>
        <p:spPr>
          <a:xfrm rot="5400000">
            <a:off x="1148382" y="1205713"/>
            <a:ext cx="3978591" cy="416279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9" name="Picture 8">
            <a:extLst>
              <a:ext uri="{FF2B5EF4-FFF2-40B4-BE49-F238E27FC236}">
                <a16:creationId xmlns:a16="http://schemas.microsoft.com/office/drawing/2014/main" id="{710EC034-6080-BA01-6D07-9A78BF982E2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2390" y="1671254"/>
            <a:ext cx="5500863" cy="3240000"/>
          </a:xfrm>
          <a:prstGeom prst="rect">
            <a:avLst/>
          </a:prstGeom>
        </p:spPr>
      </p:pic>
      <p:grpSp>
        <p:nvGrpSpPr>
          <p:cNvPr id="13" name="Grup 12">
            <a:extLst>
              <a:ext uri="{FF2B5EF4-FFF2-40B4-BE49-F238E27FC236}">
                <a16:creationId xmlns:a16="http://schemas.microsoft.com/office/drawing/2014/main" id="{8CF35E4C-F67D-2A15-0C7E-6E11CCB9666C}"/>
              </a:ext>
            </a:extLst>
          </p:cNvPr>
          <p:cNvGrpSpPr/>
          <p:nvPr/>
        </p:nvGrpSpPr>
        <p:grpSpPr>
          <a:xfrm>
            <a:off x="2669780" y="4761759"/>
            <a:ext cx="3111470" cy="333053"/>
            <a:chOff x="8489710" y="5172652"/>
            <a:chExt cx="3111470" cy="333053"/>
          </a:xfrm>
        </p:grpSpPr>
        <p:sp>
          <p:nvSpPr>
            <p:cNvPr id="6" name="Rectangle 53">
              <a:extLst>
                <a:ext uri="{FF2B5EF4-FFF2-40B4-BE49-F238E27FC236}">
                  <a16:creationId xmlns:a16="http://schemas.microsoft.com/office/drawing/2014/main" id="{2C7F3990-D254-CC67-EFC8-6D77D63B0F7A}"/>
                </a:ext>
              </a:extLst>
            </p:cNvPr>
            <p:cNvSpPr/>
            <p:nvPr/>
          </p:nvSpPr>
          <p:spPr>
            <a:xfrm>
              <a:off x="8489710" y="5172652"/>
              <a:ext cx="3111470"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181">
              <a:extLst>
                <a:ext uri="{FF2B5EF4-FFF2-40B4-BE49-F238E27FC236}">
                  <a16:creationId xmlns:a16="http://schemas.microsoft.com/office/drawing/2014/main" id="{DC694B61-2FFD-6A05-076A-08F89A4C0175}"/>
                </a:ext>
              </a:extLst>
            </p:cNvPr>
            <p:cNvSpPr txBox="1"/>
            <p:nvPr/>
          </p:nvSpPr>
          <p:spPr>
            <a:xfrm>
              <a:off x="8569682" y="5216067"/>
              <a:ext cx="3009241"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TBW / AUTOMOBILBAU</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 name="Rectangle 5">
            <a:extLst>
              <a:ext uri="{FF2B5EF4-FFF2-40B4-BE49-F238E27FC236}">
                <a16:creationId xmlns:a16="http://schemas.microsoft.com/office/drawing/2014/main" id="{7BE6F5B1-C1AD-4D2C-C92D-E91D6769DF30}"/>
              </a:ext>
            </a:extLst>
          </p:cNvPr>
          <p:cNvSpPr/>
          <p:nvPr/>
        </p:nvSpPr>
        <p:spPr>
          <a:xfrm>
            <a:off x="6112329" y="2002776"/>
            <a:ext cx="5322180" cy="3337067"/>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Schweißen von Tailored Blanks</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Be- und Entladeroboter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Schweißroboter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Vorrichtungstechnik</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Wobble-Schweißkopf</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Lasergravur</a:t>
            </a:r>
          </a:p>
        </p:txBody>
      </p:sp>
    </p:spTree>
    <p:extLst>
      <p:ext uri="{BB962C8B-B14F-4D97-AF65-F5344CB8AC3E}">
        <p14:creationId xmlns:p14="http://schemas.microsoft.com/office/powerpoint/2010/main" val="398476613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500"/>
                                        <p:tgtEl>
                                          <p:spTgt spid="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C154DD-FCDB-69C3-EE8F-F7F3F9F361C2}"/>
            </a:ext>
          </a:extLst>
        </p:cNvPr>
        <p:cNvGrpSpPr/>
        <p:nvPr/>
      </p:nvGrpSpPr>
      <p:grpSpPr>
        <a:xfrm>
          <a:off x="0" y="0"/>
          <a:ext cx="0" cy="0"/>
          <a:chOff x="0" y="0"/>
          <a:chExt cx="0" cy="0"/>
        </a:xfrm>
      </p:grpSpPr>
      <p:sp>
        <p:nvSpPr>
          <p:cNvPr id="16" name="Dikdörtgen 15">
            <a:extLst>
              <a:ext uri="{FF2B5EF4-FFF2-40B4-BE49-F238E27FC236}">
                <a16:creationId xmlns:a16="http://schemas.microsoft.com/office/drawing/2014/main" id="{CC740009-1D0A-F334-11F0-064EFED381B1}"/>
              </a:ext>
            </a:extLst>
          </p:cNvPr>
          <p:cNvSpPr>
            <a:spLocks/>
          </p:cNvSpPr>
          <p:nvPr/>
        </p:nvSpPr>
        <p:spPr>
          <a:xfrm>
            <a:off x="7078287" y="2978798"/>
            <a:ext cx="4279515" cy="2989795"/>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8" name="TextBox 181">
            <a:extLst>
              <a:ext uri="{FF2B5EF4-FFF2-40B4-BE49-F238E27FC236}">
                <a16:creationId xmlns:a16="http://schemas.microsoft.com/office/drawing/2014/main" id="{F90DF043-3528-9614-0745-88CAFC665559}"/>
              </a:ext>
            </a:extLst>
          </p:cNvPr>
          <p:cNvSpPr txBox="1"/>
          <p:nvPr/>
        </p:nvSpPr>
        <p:spPr>
          <a:xfrm>
            <a:off x="359446" y="252000"/>
            <a:ext cx="8500000" cy="615553"/>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KAMIN- UND ROHR-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FERTIGUNGSLINIEN</a:t>
            </a:r>
          </a:p>
        </p:txBody>
      </p:sp>
      <p:sp>
        <p:nvSpPr>
          <p:cNvPr id="23" name="Serbest Form 22">
            <a:extLst>
              <a:ext uri="{FF2B5EF4-FFF2-40B4-BE49-F238E27FC236}">
                <a16:creationId xmlns:a16="http://schemas.microsoft.com/office/drawing/2014/main" id="{88DC4AA7-A3D2-C804-8C0A-88E2E36991FF}"/>
              </a:ext>
            </a:extLst>
          </p:cNvPr>
          <p:cNvSpPr/>
          <p:nvPr/>
        </p:nvSpPr>
        <p:spPr>
          <a:xfrm>
            <a:off x="-351534" y="2237209"/>
            <a:ext cx="9525" cy="9525"/>
          </a:xfrm>
          <a:custGeom>
            <a:avLst/>
            <a:gdLst/>
            <a:ahLst/>
            <a:cxnLst/>
            <a:rect l="l" t="t" r="r" b="b"/>
            <a:pathLst>
              <a:path w="9525" h="9525"/>
            </a:pathLst>
          </a:custGeom>
          <a:solidFill>
            <a:srgbClr val="000000"/>
          </a:solidFill>
          <a:ln w="9525" cap="flat">
            <a:noFill/>
            <a:prstDash val="solid"/>
            <a:miter/>
          </a:ln>
        </p:spPr>
        <p:txBody>
          <a:bodyPr rtlCol="0" anchor="ctr"/>
          <a:lstStyle/>
          <a:p>
            <a:endParaRPr lang="en-US" noProof="0" dirty="0"/>
          </a:p>
        </p:txBody>
      </p:sp>
      <p:sp>
        <p:nvSpPr>
          <p:cNvPr id="3" name="Dikdörtgen 2">
            <a:extLst>
              <a:ext uri="{FF2B5EF4-FFF2-40B4-BE49-F238E27FC236}">
                <a16:creationId xmlns:a16="http://schemas.microsoft.com/office/drawing/2014/main" id="{C6AED262-4FFF-0A00-11E2-4E93CEDEC803}"/>
              </a:ext>
            </a:extLst>
          </p:cNvPr>
          <p:cNvSpPr>
            <a:spLocks/>
          </p:cNvSpPr>
          <p:nvPr/>
        </p:nvSpPr>
        <p:spPr>
          <a:xfrm>
            <a:off x="1042636" y="1294335"/>
            <a:ext cx="4279515" cy="2989795"/>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15" name="Resim 14">
            <a:extLst>
              <a:ext uri="{FF2B5EF4-FFF2-40B4-BE49-F238E27FC236}">
                <a16:creationId xmlns:a16="http://schemas.microsoft.com/office/drawing/2014/main" id="{B03EF5E1-8CD2-D1FB-CFB9-840B196A9559}"/>
              </a:ext>
            </a:extLst>
          </p:cNvPr>
          <p:cNvPicPr>
            <a:picLocks noChangeAspect="1"/>
          </p:cNvPicPr>
          <p:nvPr/>
        </p:nvPicPr>
        <p:blipFill>
          <a:blip r:embed="rId2">
            <a:extLst>
              <a:ext uri="{28A0092B-C50C-407E-A947-70E740481C1C}">
                <a14:useLocalDpi xmlns:a14="http://schemas.microsoft.com/office/drawing/2010/main" val="0"/>
              </a:ext>
            </a:extLst>
          </a:blip>
          <a:srcRect l="25968" t="23166" r="13766" b="25091"/>
          <a:stretch>
            <a:fillRect/>
          </a:stretch>
        </p:blipFill>
        <p:spPr>
          <a:xfrm>
            <a:off x="6332769" y="3790032"/>
            <a:ext cx="6503858" cy="2989795"/>
          </a:xfrm>
          <a:prstGeom prst="rect">
            <a:avLst/>
          </a:prstGeom>
        </p:spPr>
      </p:pic>
      <p:grpSp>
        <p:nvGrpSpPr>
          <p:cNvPr id="7" name="Grup 6">
            <a:extLst>
              <a:ext uri="{FF2B5EF4-FFF2-40B4-BE49-F238E27FC236}">
                <a16:creationId xmlns:a16="http://schemas.microsoft.com/office/drawing/2014/main" id="{1DEB51A7-09AD-54C5-A992-4A4AFD66A733}"/>
              </a:ext>
            </a:extLst>
          </p:cNvPr>
          <p:cNvGrpSpPr/>
          <p:nvPr/>
        </p:nvGrpSpPr>
        <p:grpSpPr>
          <a:xfrm>
            <a:off x="4540712" y="3262473"/>
            <a:ext cx="3109729" cy="333053"/>
            <a:chOff x="3615558" y="4428568"/>
            <a:chExt cx="3109729" cy="333053"/>
          </a:xfrm>
        </p:grpSpPr>
        <p:sp>
          <p:nvSpPr>
            <p:cNvPr id="8" name="Rectangle 53">
              <a:extLst>
                <a:ext uri="{FF2B5EF4-FFF2-40B4-BE49-F238E27FC236}">
                  <a16:creationId xmlns:a16="http://schemas.microsoft.com/office/drawing/2014/main" id="{C1D6AF21-97F2-35A1-292A-7186FDD5E275}"/>
                </a:ext>
              </a:extLst>
            </p:cNvPr>
            <p:cNvSpPr/>
            <p:nvPr/>
          </p:nvSpPr>
          <p:spPr>
            <a:xfrm>
              <a:off x="3615558" y="4428568"/>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 name="TextBox 181">
              <a:extLst>
                <a:ext uri="{FF2B5EF4-FFF2-40B4-BE49-F238E27FC236}">
                  <a16:creationId xmlns:a16="http://schemas.microsoft.com/office/drawing/2014/main" id="{B87E07B6-24A4-841C-F7A9-5237A3B7536D}"/>
                </a:ext>
              </a:extLst>
            </p:cNvPr>
            <p:cNvSpPr txBox="1"/>
            <p:nvPr/>
          </p:nvSpPr>
          <p:spPr>
            <a:xfrm>
              <a:off x="3615558" y="4471983"/>
              <a:ext cx="3109729"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VOLLAUTOMATISCHE FERTIGUNG</a:t>
              </a:r>
            </a:p>
          </p:txBody>
        </p:sp>
      </p:grpSp>
      <p:pic>
        <p:nvPicPr>
          <p:cNvPr id="6" name="Resim 5">
            <a:extLst>
              <a:ext uri="{FF2B5EF4-FFF2-40B4-BE49-F238E27FC236}">
                <a16:creationId xmlns:a16="http://schemas.microsoft.com/office/drawing/2014/main" id="{3855C32D-9BB3-FD3C-5CCB-747A3D10A92A}"/>
              </a:ext>
            </a:extLst>
          </p:cNvPr>
          <p:cNvPicPr>
            <a:picLocks noChangeAspect="1"/>
          </p:cNvPicPr>
          <p:nvPr/>
        </p:nvPicPr>
        <p:blipFill>
          <a:blip r:embed="rId4">
            <a:extLst>
              <a:ext uri="{28A0092B-C50C-407E-A947-70E740481C1C}">
                <a14:useLocalDpi xmlns:a14="http://schemas.microsoft.com/office/drawing/2010/main" val="0"/>
              </a:ext>
            </a:extLst>
          </a:blip>
          <a:srcRect t="15807" b="15807"/>
          <a:stretch/>
        </p:blipFill>
        <p:spPr>
          <a:xfrm>
            <a:off x="-704850" y="1286927"/>
            <a:ext cx="8516444" cy="3714328"/>
          </a:xfrm>
          <a:prstGeom prst="rect">
            <a:avLst/>
          </a:prstGeom>
        </p:spPr>
      </p:pic>
      <p:cxnSp>
        <p:nvCxnSpPr>
          <p:cNvPr id="18" name="Google Shape;463;p51">
            <a:extLst>
              <a:ext uri="{FF2B5EF4-FFF2-40B4-BE49-F238E27FC236}">
                <a16:creationId xmlns:a16="http://schemas.microsoft.com/office/drawing/2014/main" id="{7D7CF124-56B1-62E2-FAA3-F03F6DC80417}"/>
              </a:ext>
            </a:extLst>
          </p:cNvPr>
          <p:cNvCxnSpPr/>
          <p:nvPr/>
        </p:nvCxnSpPr>
        <p:spPr>
          <a:xfrm rot="10800000">
            <a:off x="1250301" y="1515476"/>
            <a:ext cx="312900" cy="0"/>
          </a:xfrm>
          <a:prstGeom prst="straightConnector1">
            <a:avLst/>
          </a:prstGeom>
          <a:noFill/>
          <a:ln w="76200" cap="flat" cmpd="sng">
            <a:solidFill>
              <a:srgbClr val="FD0000"/>
            </a:solidFill>
            <a:prstDash val="solid"/>
            <a:round/>
            <a:headEnd type="none" w="med" len="med"/>
            <a:tailEnd type="none" w="med" len="med"/>
          </a:ln>
        </p:spPr>
      </p:cxnSp>
      <p:cxnSp>
        <p:nvCxnSpPr>
          <p:cNvPr id="19" name="Google Shape;463;p51">
            <a:extLst>
              <a:ext uri="{FF2B5EF4-FFF2-40B4-BE49-F238E27FC236}">
                <a16:creationId xmlns:a16="http://schemas.microsoft.com/office/drawing/2014/main" id="{7B4A8D33-B093-D24A-B621-65A7B099332D}"/>
              </a:ext>
            </a:extLst>
          </p:cNvPr>
          <p:cNvCxnSpPr/>
          <p:nvPr/>
        </p:nvCxnSpPr>
        <p:spPr>
          <a:xfrm rot="10800000">
            <a:off x="10718151" y="3229976"/>
            <a:ext cx="312900" cy="0"/>
          </a:xfrm>
          <a:prstGeom prst="straightConnector1">
            <a:avLst/>
          </a:prstGeom>
          <a:noFill/>
          <a:ln w="76200" cap="flat" cmpd="sng">
            <a:solidFill>
              <a:srgbClr val="FD0000"/>
            </a:solidFill>
            <a:prstDash val="solid"/>
            <a:round/>
            <a:headEnd type="none" w="med" len="med"/>
            <a:tailEnd type="none" w="med" len="med"/>
          </a:ln>
        </p:spPr>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0" name="Rectangle 5">
            <a:extLst>
              <a:ext uri="{FF2B5EF4-FFF2-40B4-BE49-F238E27FC236}">
                <a16:creationId xmlns:a16="http://schemas.microsoft.com/office/drawing/2014/main" id="{050544C7-4154-FF9B-3CE6-E7092F06A442}"/>
              </a:ext>
            </a:extLst>
          </p:cNvPr>
          <p:cNvSpPr/>
          <p:nvPr/>
        </p:nvSpPr>
        <p:spPr>
          <a:xfrm>
            <a:off x="1250300" y="1418037"/>
            <a:ext cx="1788613" cy="567078"/>
          </a:xfrm>
          <a:prstGeom prst="rect">
            <a:avLst/>
          </a:prstGeom>
        </p:spPr>
        <p:txBody>
          <a:bodyPr wrap="squar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nSpc>
                <a:spcPct val="200000"/>
              </a:lnSpc>
              <a:buClr>
                <a:srgbClr val="DD1F25"/>
              </a:buClr>
              <a:buSzPct val="140000"/>
              <a:defRPr/>
            </a:pPr>
            <a:r>
              <a:rPr lang="de-DE" noProof="0" dirty="0">
                <a:latin typeface="Tw Cen MT" panose="020B0602020104020603" pitchFamily="34" charset="0"/>
                <a:ea typeface="Tahoma" pitchFamily="2"/>
                <a:cs typeface="Tahoma" pitchFamily="2"/>
              </a:rPr>
              <a:t>Kaminrohr vom Coil</a:t>
            </a:r>
            <a:endParaRPr lang="de-DE" noProof="0" dirty="0">
              <a:highlight>
                <a:srgbClr val="FFFFFF"/>
              </a:highlight>
              <a:latin typeface="Tw Cen MT" panose="020B0602020104020603" pitchFamily="34" charset="0"/>
              <a:ea typeface="Tahoma" pitchFamily="2"/>
              <a:cs typeface="Tahoma" pitchFamily="2"/>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1" name="Rectangle 5">
            <a:extLst>
              <a:ext uri="{FF2B5EF4-FFF2-40B4-BE49-F238E27FC236}">
                <a16:creationId xmlns:a16="http://schemas.microsoft.com/office/drawing/2014/main" id="{83C92777-975B-4D66-C7E9-D600CB5AA1E9}"/>
              </a:ext>
            </a:extLst>
          </p:cNvPr>
          <p:cNvSpPr/>
          <p:nvPr/>
        </p:nvSpPr>
        <p:spPr>
          <a:xfrm>
            <a:off x="9242438" y="3103993"/>
            <a:ext cx="1788613" cy="567078"/>
          </a:xfrm>
          <a:prstGeom prst="rect">
            <a:avLst/>
          </a:prstGeom>
        </p:spPr>
        <p:txBody>
          <a:bodyPr wrap="square" lIns="0" r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r">
              <a:lnSpc>
                <a:spcPct val="200000"/>
              </a:lnSpc>
              <a:buClr>
                <a:srgbClr val="DD1F25"/>
              </a:buClr>
              <a:buSzPct val="140000"/>
              <a:defRPr/>
            </a:pPr>
            <a:r>
              <a:rPr lang="de-DE" noProof="0" dirty="0">
                <a:latin typeface="Tw Cen MT" panose="020B0602020104020603" pitchFamily="34" charset="0"/>
                <a:ea typeface="Tahoma" pitchFamily="2"/>
                <a:cs typeface="Tahoma" pitchFamily="2"/>
              </a:rPr>
              <a:t>Kaminrohr aus Platinen</a:t>
            </a:r>
            <a:endParaRPr lang="de-DE" noProof="0" dirty="0">
              <a:highlight>
                <a:srgbClr val="FFFFFF"/>
              </a:highlight>
              <a:latin typeface="Tw Cen MT" panose="020B0602020104020603" pitchFamily="34" charset="0"/>
              <a:ea typeface="Tahoma" pitchFamily="2"/>
              <a:cs typeface="Tahoma" pitchFamily="2"/>
            </a:endParaRPr>
          </a:p>
        </p:txBody>
      </p:sp>
    </p:spTree>
    <p:extLst>
      <p:ext uri="{BB962C8B-B14F-4D97-AF65-F5344CB8AC3E}">
        <p14:creationId xmlns:p14="http://schemas.microsoft.com/office/powerpoint/2010/main" val="2703570738"/>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fade">
                                      <p:cBhvr>
                                        <p:cTn id="7" dur="1000"/>
                                        <p:tgtEl>
                                          <p:spTgt spid="10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20" grpId="0"/>
      <p:bldP spid="2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94066E-B7C7-1221-BA3D-5E2E066AA7C1}"/>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8" name="TextBox 181">
            <a:extLst>
              <a:ext uri="{FF2B5EF4-FFF2-40B4-BE49-F238E27FC236}">
                <a16:creationId xmlns:a16="http://schemas.microsoft.com/office/drawing/2014/main" id="{5E9D5A56-4887-52FF-D9E0-3900AC810FBD}"/>
              </a:ext>
            </a:extLst>
          </p:cNvPr>
          <p:cNvSpPr txBox="1"/>
          <p:nvPr/>
        </p:nvSpPr>
        <p:spPr>
          <a:xfrm>
            <a:off x="359446" y="252000"/>
            <a:ext cx="8500000" cy="615553"/>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KAMIN- UND ROHR-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FERTIGUNGSLINIEN</a:t>
            </a:r>
          </a:p>
        </p:txBody>
      </p:sp>
      <p:sp>
        <p:nvSpPr>
          <p:cNvPr id="23" name="Serbest Form 22">
            <a:extLst>
              <a:ext uri="{FF2B5EF4-FFF2-40B4-BE49-F238E27FC236}">
                <a16:creationId xmlns:a16="http://schemas.microsoft.com/office/drawing/2014/main" id="{C799C2A3-5021-BA5F-8E5C-E6629359BC2E}"/>
              </a:ext>
            </a:extLst>
          </p:cNvPr>
          <p:cNvSpPr/>
          <p:nvPr/>
        </p:nvSpPr>
        <p:spPr>
          <a:xfrm>
            <a:off x="-351534" y="2237209"/>
            <a:ext cx="9525" cy="9525"/>
          </a:xfrm>
          <a:custGeom>
            <a:avLst/>
            <a:gdLst/>
            <a:ahLst/>
            <a:cxnLst/>
            <a:rect l="l" t="t" r="r" b="b"/>
            <a:pathLst>
              <a:path w="9525" h="9525"/>
            </a:pathLst>
          </a:custGeom>
          <a:solidFill>
            <a:srgbClr val="000000"/>
          </a:solidFill>
          <a:ln w="9525" cap="flat">
            <a:noFill/>
            <a:prstDash val="solid"/>
            <a:miter/>
          </a:ln>
        </p:spPr>
        <p:txBody>
          <a:bodyPr rtlCol="0" anchor="ctr"/>
          <a:lstStyle/>
          <a:p>
            <a:endParaRPr lang="en-US" noProof="0" dirty="0"/>
          </a:p>
        </p:txBody>
      </p:sp>
      <p:grpSp>
        <p:nvGrpSpPr>
          <p:cNvPr id="5" name="Grup 4">
            <a:extLst>
              <a:ext uri="{FF2B5EF4-FFF2-40B4-BE49-F238E27FC236}">
                <a16:creationId xmlns:a16="http://schemas.microsoft.com/office/drawing/2014/main" id="{80242516-4D18-AC7D-DDA3-D18DE5866878}"/>
              </a:ext>
            </a:extLst>
          </p:cNvPr>
          <p:cNvGrpSpPr/>
          <p:nvPr/>
        </p:nvGrpSpPr>
        <p:grpSpPr>
          <a:xfrm>
            <a:off x="-621374" y="1272979"/>
            <a:ext cx="9258403" cy="4174982"/>
            <a:chOff x="-621374" y="1272979"/>
            <a:chExt cx="9258403" cy="4174982"/>
          </a:xfrm>
        </p:grpSpPr>
        <p:sp>
          <p:nvSpPr>
            <p:cNvPr id="3" name="Dikdörtgen 2">
              <a:extLst>
                <a:ext uri="{FF2B5EF4-FFF2-40B4-BE49-F238E27FC236}">
                  <a16:creationId xmlns:a16="http://schemas.microsoft.com/office/drawing/2014/main" id="{E1EA9DE0-F22D-2A94-0EDF-807F4547D807}"/>
                </a:ext>
              </a:extLst>
            </p:cNvPr>
            <p:cNvSpPr>
              <a:spLocks/>
            </p:cNvSpPr>
            <p:nvPr/>
          </p:nvSpPr>
          <p:spPr>
            <a:xfrm>
              <a:off x="1071994" y="1272979"/>
              <a:ext cx="5675654" cy="3626815"/>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15" name="Resim 14">
              <a:extLst>
                <a:ext uri="{FF2B5EF4-FFF2-40B4-BE49-F238E27FC236}">
                  <a16:creationId xmlns:a16="http://schemas.microsoft.com/office/drawing/2014/main" id="{9AA75F0D-C5D0-1D2E-3D22-072B3EAC2AAA}"/>
                </a:ext>
              </a:extLst>
            </p:cNvPr>
            <p:cNvPicPr>
              <a:picLocks noChangeAspect="1"/>
            </p:cNvPicPr>
            <p:nvPr/>
          </p:nvPicPr>
          <p:blipFill>
            <a:blip r:embed="rId2">
              <a:extLst>
                <a:ext uri="{28A0092B-C50C-407E-A947-70E740481C1C}">
                  <a14:useLocalDpi xmlns:a14="http://schemas.microsoft.com/office/drawing/2010/main" val="0"/>
                </a:ext>
              </a:extLst>
            </a:blip>
            <a:srcRect t="15807" b="15807"/>
            <a:stretch/>
          </p:blipFill>
          <p:spPr>
            <a:xfrm>
              <a:off x="-621374" y="1410038"/>
              <a:ext cx="9258403" cy="4037923"/>
            </a:xfrm>
            <a:prstGeom prst="rect">
              <a:avLst/>
            </a:prstGeom>
          </p:spPr>
        </p:pic>
        <p:grpSp>
          <p:nvGrpSpPr>
            <p:cNvPr id="4" name="Grup 3">
              <a:extLst>
                <a:ext uri="{FF2B5EF4-FFF2-40B4-BE49-F238E27FC236}">
                  <a16:creationId xmlns:a16="http://schemas.microsoft.com/office/drawing/2014/main" id="{AA14BB3D-4AA3-1D41-F44B-4B3744F44A62}"/>
                </a:ext>
              </a:extLst>
            </p:cNvPr>
            <p:cNvGrpSpPr/>
            <p:nvPr/>
          </p:nvGrpSpPr>
          <p:grpSpPr>
            <a:xfrm>
              <a:off x="4945463" y="4263468"/>
              <a:ext cx="3109729" cy="333053"/>
              <a:chOff x="3615558" y="4428568"/>
              <a:chExt cx="3109729" cy="333053"/>
            </a:xfrm>
          </p:grpSpPr>
          <p:sp>
            <p:nvSpPr>
              <p:cNvPr id="11" name="Rectangle 53">
                <a:extLst>
                  <a:ext uri="{FF2B5EF4-FFF2-40B4-BE49-F238E27FC236}">
                    <a16:creationId xmlns:a16="http://schemas.microsoft.com/office/drawing/2014/main" id="{D05F9846-4A53-807F-4D4D-6CF3F9A4502B}"/>
                  </a:ext>
                </a:extLst>
              </p:cNvPr>
              <p:cNvSpPr/>
              <p:nvPr/>
            </p:nvSpPr>
            <p:spPr>
              <a:xfrm>
                <a:off x="3615558" y="4428568"/>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181">
                <a:extLst>
                  <a:ext uri="{FF2B5EF4-FFF2-40B4-BE49-F238E27FC236}">
                    <a16:creationId xmlns:a16="http://schemas.microsoft.com/office/drawing/2014/main" id="{DFCE4057-408C-45DE-F15A-EB41C86AE3A0}"/>
                  </a:ext>
                </a:extLst>
              </p:cNvPr>
              <p:cNvSpPr txBox="1"/>
              <p:nvPr/>
            </p:nvSpPr>
            <p:spPr>
              <a:xfrm>
                <a:off x="3615558" y="4471983"/>
                <a:ext cx="3109729"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VOLLAUTOMATISCHE FERTIGUNG</a:t>
                </a:r>
              </a:p>
            </p:txBody>
          </p:sp>
        </p:gr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 name="Rectangle 5">
            <a:extLst>
              <a:ext uri="{FF2B5EF4-FFF2-40B4-BE49-F238E27FC236}">
                <a16:creationId xmlns:a16="http://schemas.microsoft.com/office/drawing/2014/main" id="{55FCBA23-A97E-2F06-9806-D0BADAC0EAA3}"/>
              </a:ext>
            </a:extLst>
          </p:cNvPr>
          <p:cNvSpPr/>
          <p:nvPr/>
        </p:nvSpPr>
        <p:spPr>
          <a:xfrm>
            <a:off x="8055192" y="1483466"/>
            <a:ext cx="3895400" cy="3337067"/>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Kaminrohr-Fertigungslinie vom Coil</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dirty="0">
                <a:latin typeface="Tw Cen MT" panose="020B0602020104020603" pitchFamily="34" charset="0"/>
                <a:ea typeface="Tahoma" pitchFamily="2"/>
                <a:cs typeface="Tahoma" pitchFamily="2"/>
              </a:rPr>
              <a:t xml:space="preserve"> Flexible und effiziente Rohrfertigung</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Höchste Schweißnahtqualität</a:t>
            </a:r>
            <a:endParaRPr lang="de-DE" dirty="0">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dirty="0">
                <a:latin typeface="Tw Cen MT" panose="020B0602020104020603" pitchFamily="34" charset="0"/>
              </a:rPr>
              <a:t xml:space="preserve"> Ideal für mittlere und</a:t>
            </a:r>
            <a:br/>
            <a:r>
              <a:rPr lang="de-DE" dirty="0">
                <a:latin typeface="Tw Cen MT" panose="020B0602020104020603" pitchFamily="34" charset="0"/>
              </a:rPr>
              <a:t xml:space="preserve"> große Losgrößen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indent="-179388">
              <a:lnSpc>
                <a:spcPct val="105000"/>
              </a:lnSpc>
              <a:spcBef>
                <a:spcPct val="0"/>
              </a:spcBef>
              <a:spcAft>
                <a:spcPct val="0"/>
              </a:spcAft>
              <a:buClr>
                <a:srgbClr val="DD1F25"/>
              </a:buClr>
              <a:buSzPct val="140000"/>
              <a:buFont typeface="Montserrat" pitchFamily="2" charset="-94"/>
              <a:buChar char="•"/>
              <a:defRPr/>
            </a:pPr>
            <a:r>
              <a:rPr lang="de-DE" dirty="0">
                <a:latin typeface="Tw Cen MT" panose="020B0602020104020603" pitchFamily="34" charset="0"/>
              </a:rPr>
              <a:t xml:space="preserve"> Hohe Produktionsleistung</a:t>
            </a:r>
          </a:p>
        </p:txBody>
      </p:sp>
    </p:spTree>
    <p:extLst>
      <p:ext uri="{BB962C8B-B14F-4D97-AF65-F5344CB8AC3E}">
        <p14:creationId xmlns:p14="http://schemas.microsoft.com/office/powerpoint/2010/main" val="166439316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fade">
                                      <p:cBhvr>
                                        <p:cTn id="7" dur="1000"/>
                                        <p:tgtEl>
                                          <p:spTgt spid="10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85AD90-33E9-15E1-17AC-C5DC8655586C}"/>
            </a:ext>
          </a:extLst>
        </p:cNvPr>
        <p:cNvGrpSpPr/>
        <p:nvPr/>
      </p:nvGrpSpPr>
      <p:grpSpPr>
        <a:xfrm>
          <a:off x="0" y="0"/>
          <a:ext cx="0" cy="0"/>
          <a:chOff x="0" y="0"/>
          <a:chExt cx="0" cy="0"/>
        </a:xfrm>
      </p:grpSpPr>
      <p:sp>
        <p:nvSpPr>
          <p:cNvPr id="3" name="Dikdörtgen 2">
            <a:extLst>
              <a:ext uri="{FF2B5EF4-FFF2-40B4-BE49-F238E27FC236}">
                <a16:creationId xmlns:a16="http://schemas.microsoft.com/office/drawing/2014/main" id="{F5DC0AE0-F848-EE31-B0E5-D547E652B0DE}"/>
              </a:ext>
            </a:extLst>
          </p:cNvPr>
          <p:cNvSpPr>
            <a:spLocks/>
          </p:cNvSpPr>
          <p:nvPr/>
        </p:nvSpPr>
        <p:spPr>
          <a:xfrm>
            <a:off x="1075733" y="1259422"/>
            <a:ext cx="4326053" cy="360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15" name="Resim 14">
            <a:extLst>
              <a:ext uri="{FF2B5EF4-FFF2-40B4-BE49-F238E27FC236}">
                <a16:creationId xmlns:a16="http://schemas.microsoft.com/office/drawing/2014/main" id="{7E102DB6-A2A9-2424-07C8-48DE40CD32B9}"/>
              </a:ext>
            </a:extLst>
          </p:cNvPr>
          <p:cNvPicPr>
            <a:picLocks noChangeAspect="1"/>
          </p:cNvPicPr>
          <p:nvPr/>
        </p:nvPicPr>
        <p:blipFill>
          <a:blip r:embed="rId2">
            <a:extLst>
              <a:ext uri="{28A0092B-C50C-407E-A947-70E740481C1C}">
                <a14:useLocalDpi xmlns:a14="http://schemas.microsoft.com/office/drawing/2010/main" val="0"/>
              </a:ext>
            </a:extLst>
          </a:blip>
          <a:srcRect l="25968" t="23166" r="13766" b="25091"/>
          <a:stretch>
            <a:fillRect/>
          </a:stretch>
        </p:blipFill>
        <p:spPr>
          <a:xfrm>
            <a:off x="125638" y="1097487"/>
            <a:ext cx="6574585" cy="3600000"/>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8" name="TextBox 181">
            <a:extLst>
              <a:ext uri="{FF2B5EF4-FFF2-40B4-BE49-F238E27FC236}">
                <a16:creationId xmlns:a16="http://schemas.microsoft.com/office/drawing/2014/main" id="{628E72C1-3F0C-1968-95A4-DC3E9AF82EEC}"/>
              </a:ext>
            </a:extLst>
          </p:cNvPr>
          <p:cNvSpPr txBox="1"/>
          <p:nvPr/>
        </p:nvSpPr>
        <p:spPr>
          <a:xfrm>
            <a:off x="359446" y="252000"/>
            <a:ext cx="8500000" cy="615553"/>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KAMIN- UND ROHR-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FERTIGUNGSLINIEN</a:t>
            </a:r>
          </a:p>
        </p:txBody>
      </p:sp>
      <p:sp>
        <p:nvSpPr>
          <p:cNvPr id="23" name="Serbest Form 22">
            <a:extLst>
              <a:ext uri="{FF2B5EF4-FFF2-40B4-BE49-F238E27FC236}">
                <a16:creationId xmlns:a16="http://schemas.microsoft.com/office/drawing/2014/main" id="{419EB9C1-51F3-6057-5C2C-A76E64597275}"/>
              </a:ext>
            </a:extLst>
          </p:cNvPr>
          <p:cNvSpPr/>
          <p:nvPr/>
        </p:nvSpPr>
        <p:spPr>
          <a:xfrm>
            <a:off x="-351534" y="2237209"/>
            <a:ext cx="9525" cy="9525"/>
          </a:xfrm>
          <a:custGeom>
            <a:avLst/>
            <a:gdLst/>
            <a:ahLst/>
            <a:cxnLst/>
            <a:rect l="l" t="t" r="r" b="b"/>
            <a:pathLst>
              <a:path w="9525" h="9525"/>
            </a:pathLst>
          </a:custGeom>
          <a:solidFill>
            <a:srgbClr val="000000"/>
          </a:solidFill>
          <a:ln w="9525" cap="flat">
            <a:noFill/>
            <a:prstDash val="solid"/>
            <a:miter/>
          </a:ln>
        </p:spPr>
        <p:txBody>
          <a:bodyPr rtlCol="0" anchor="ctr"/>
          <a:lstStyle/>
          <a:p>
            <a:endParaRPr lang="en-US" noProof="0" dirty="0"/>
          </a:p>
        </p:txBody>
      </p:sp>
      <p:grpSp>
        <p:nvGrpSpPr>
          <p:cNvPr id="4" name="Grup 3">
            <a:extLst>
              <a:ext uri="{FF2B5EF4-FFF2-40B4-BE49-F238E27FC236}">
                <a16:creationId xmlns:a16="http://schemas.microsoft.com/office/drawing/2014/main" id="{954FC33D-2C14-E809-80C4-7C742B6308D5}"/>
              </a:ext>
            </a:extLst>
          </p:cNvPr>
          <p:cNvGrpSpPr/>
          <p:nvPr/>
        </p:nvGrpSpPr>
        <p:grpSpPr>
          <a:xfrm>
            <a:off x="3590494" y="4278875"/>
            <a:ext cx="3109729" cy="333053"/>
            <a:chOff x="3615558" y="4428568"/>
            <a:chExt cx="3109729" cy="333053"/>
          </a:xfrm>
        </p:grpSpPr>
        <p:sp>
          <p:nvSpPr>
            <p:cNvPr id="11" name="Rectangle 53">
              <a:extLst>
                <a:ext uri="{FF2B5EF4-FFF2-40B4-BE49-F238E27FC236}">
                  <a16:creationId xmlns:a16="http://schemas.microsoft.com/office/drawing/2014/main" id="{7D74C54D-FF00-A479-0C97-46AA4AB9A134}"/>
                </a:ext>
              </a:extLst>
            </p:cNvPr>
            <p:cNvSpPr/>
            <p:nvPr/>
          </p:nvSpPr>
          <p:spPr>
            <a:xfrm>
              <a:off x="3615558" y="4428568"/>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181">
              <a:extLst>
                <a:ext uri="{FF2B5EF4-FFF2-40B4-BE49-F238E27FC236}">
                  <a16:creationId xmlns:a16="http://schemas.microsoft.com/office/drawing/2014/main" id="{97C54B17-5E91-D695-1154-8CFCA6A85CD9}"/>
                </a:ext>
              </a:extLst>
            </p:cNvPr>
            <p:cNvSpPr txBox="1"/>
            <p:nvPr/>
          </p:nvSpPr>
          <p:spPr>
            <a:xfrm>
              <a:off x="3615558" y="4471983"/>
              <a:ext cx="3109729"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VOLLAUTOMATISCHE FERTIGUNG</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 name="Rectangle 5">
            <a:extLst>
              <a:ext uri="{FF2B5EF4-FFF2-40B4-BE49-F238E27FC236}">
                <a16:creationId xmlns:a16="http://schemas.microsoft.com/office/drawing/2014/main" id="{1EBAC117-993B-D32F-E00C-103588DAB938}"/>
              </a:ext>
            </a:extLst>
          </p:cNvPr>
          <p:cNvSpPr/>
          <p:nvPr/>
        </p:nvSpPr>
        <p:spPr>
          <a:xfrm>
            <a:off x="6831745" y="2019497"/>
            <a:ext cx="3895400" cy="1675074"/>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Kaminrohr-Fertigungslinie aus Platinen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Geringerer Platzbedarf</a:t>
            </a:r>
            <a:endParaRPr lang="de-DE" noProof="0" dirty="0">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dirty="0">
                <a:latin typeface="Tw Cen MT" panose="020B0602020104020603" pitchFamily="34" charset="0"/>
              </a:rPr>
              <a:t xml:space="preserve"> Hohe Produktionsleistung</a:t>
            </a:r>
            <a:endParaRPr lang="de-DE" noProof="0" dirty="0">
              <a:highlight>
                <a:srgbClr val="FFFFFF"/>
              </a:highlight>
              <a:latin typeface="Tw Cen MT" panose="020B0602020104020603" pitchFamily="34" charset="0"/>
              <a:ea typeface="Tahoma" pitchFamily="2"/>
              <a:cs typeface="Tahoma" pitchFamily="2"/>
            </a:endParaRPr>
          </a:p>
        </p:txBody>
      </p:sp>
    </p:spTree>
    <p:extLst>
      <p:ext uri="{BB962C8B-B14F-4D97-AF65-F5344CB8AC3E}">
        <p14:creationId xmlns:p14="http://schemas.microsoft.com/office/powerpoint/2010/main" val="201339222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fade">
                                      <p:cBhvr>
                                        <p:cTn id="7" dur="1000"/>
                                        <p:tgtEl>
                                          <p:spTgt spid="10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C699E6-2121-D6E7-6AC6-72AAAF3B61A9}"/>
            </a:ext>
          </a:extLst>
        </p:cNvPr>
        <p:cNvGrpSpPr/>
        <p:nvPr/>
      </p:nvGrpSpPr>
      <p:grpSpPr>
        <a:xfrm>
          <a:off x="0" y="0"/>
          <a:ext cx="0" cy="0"/>
          <a:chOff x="0" y="0"/>
          <a:chExt cx="0" cy="0"/>
        </a:xfrm>
      </p:grpSpPr>
      <p:sp>
        <p:nvSpPr>
          <p:cNvPr id="3" name="Dikdörtgen 2">
            <a:extLst>
              <a:ext uri="{FF2B5EF4-FFF2-40B4-BE49-F238E27FC236}">
                <a16:creationId xmlns:a16="http://schemas.microsoft.com/office/drawing/2014/main" id="{A8584B78-27D7-CDBD-D8B4-F41D6B7238CF}"/>
              </a:ext>
            </a:extLst>
          </p:cNvPr>
          <p:cNvSpPr>
            <a:spLocks/>
          </p:cNvSpPr>
          <p:nvPr/>
        </p:nvSpPr>
        <p:spPr>
          <a:xfrm>
            <a:off x="1075733" y="1259422"/>
            <a:ext cx="4326053" cy="3600000"/>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8" name="TextBox 181">
            <a:extLst>
              <a:ext uri="{FF2B5EF4-FFF2-40B4-BE49-F238E27FC236}">
                <a16:creationId xmlns:a16="http://schemas.microsoft.com/office/drawing/2014/main" id="{56D8DABA-AD09-4B59-8034-B592A623297E}"/>
              </a:ext>
            </a:extLst>
          </p:cNvPr>
          <p:cNvSpPr txBox="1"/>
          <p:nvPr/>
        </p:nvSpPr>
        <p:spPr>
          <a:xfrm>
            <a:off x="359446" y="252000"/>
            <a:ext cx="8500000" cy="615553"/>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KAMIN- UND ROHR-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595959"/>
                </a:solidFill>
              </a:rPr>
              <a:t>FERTIGUNGSLINIEN</a:t>
            </a:r>
          </a:p>
        </p:txBody>
      </p:sp>
      <p:sp>
        <p:nvSpPr>
          <p:cNvPr id="23" name="Serbest Form 22">
            <a:extLst>
              <a:ext uri="{FF2B5EF4-FFF2-40B4-BE49-F238E27FC236}">
                <a16:creationId xmlns:a16="http://schemas.microsoft.com/office/drawing/2014/main" id="{40155383-8BF7-C36D-BE8F-A7732428CC3E}"/>
              </a:ext>
            </a:extLst>
          </p:cNvPr>
          <p:cNvSpPr/>
          <p:nvPr/>
        </p:nvSpPr>
        <p:spPr>
          <a:xfrm>
            <a:off x="-351534" y="2237209"/>
            <a:ext cx="9525" cy="9525"/>
          </a:xfrm>
          <a:custGeom>
            <a:avLst/>
            <a:gdLst/>
            <a:ahLst/>
            <a:cxnLst/>
            <a:rect l="l" t="t" r="r" b="b"/>
            <a:pathLst>
              <a:path w="9525" h="9525"/>
            </a:pathLst>
          </a:custGeom>
          <a:solidFill>
            <a:srgbClr val="000000"/>
          </a:solidFill>
          <a:ln w="9525" cap="flat">
            <a:noFill/>
            <a:prstDash val="solid"/>
            <a:miter/>
          </a:ln>
        </p:spPr>
        <p:txBody>
          <a:bodyPr rtlCol="0" anchor="ctr"/>
          <a:lstStyle/>
          <a:p>
            <a:endParaRPr lang="en-US" noProof="0" dirty="0"/>
          </a:p>
        </p:txBody>
      </p:sp>
      <p:grpSp>
        <p:nvGrpSpPr>
          <p:cNvPr id="4" name="Grup 3">
            <a:extLst>
              <a:ext uri="{FF2B5EF4-FFF2-40B4-BE49-F238E27FC236}">
                <a16:creationId xmlns:a16="http://schemas.microsoft.com/office/drawing/2014/main" id="{AFFACC77-ADA9-3E81-B9D4-6A042F8920A0}"/>
              </a:ext>
            </a:extLst>
          </p:cNvPr>
          <p:cNvGrpSpPr/>
          <p:nvPr/>
        </p:nvGrpSpPr>
        <p:grpSpPr>
          <a:xfrm>
            <a:off x="3590494" y="4344191"/>
            <a:ext cx="3109729" cy="333053"/>
            <a:chOff x="3615558" y="4428568"/>
            <a:chExt cx="3109729" cy="333053"/>
          </a:xfrm>
        </p:grpSpPr>
        <p:sp>
          <p:nvSpPr>
            <p:cNvPr id="11" name="Rectangle 53">
              <a:extLst>
                <a:ext uri="{FF2B5EF4-FFF2-40B4-BE49-F238E27FC236}">
                  <a16:creationId xmlns:a16="http://schemas.microsoft.com/office/drawing/2014/main" id="{87D1D577-28AD-488E-0BC8-44F1342D13B7}"/>
                </a:ext>
              </a:extLst>
            </p:cNvPr>
            <p:cNvSpPr/>
            <p:nvPr/>
          </p:nvSpPr>
          <p:spPr>
            <a:xfrm>
              <a:off x="3615558" y="4428568"/>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TextBox 181">
              <a:extLst>
                <a:ext uri="{FF2B5EF4-FFF2-40B4-BE49-F238E27FC236}">
                  <a16:creationId xmlns:a16="http://schemas.microsoft.com/office/drawing/2014/main" id="{77DF4FAB-D37B-F1A8-D7DA-3A65C9FE5362}"/>
                </a:ext>
              </a:extLst>
            </p:cNvPr>
            <p:cNvSpPr txBox="1"/>
            <p:nvPr/>
          </p:nvSpPr>
          <p:spPr>
            <a:xfrm>
              <a:off x="3615558" y="4471983"/>
              <a:ext cx="3109729"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TEILAUTOMATISCHE FERTIGUNG</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7" name="Rectangle 5">
            <a:extLst>
              <a:ext uri="{FF2B5EF4-FFF2-40B4-BE49-F238E27FC236}">
                <a16:creationId xmlns:a16="http://schemas.microsoft.com/office/drawing/2014/main" id="{22863B82-A1C1-2A89-86C1-18D3D39A0D52}"/>
              </a:ext>
            </a:extLst>
          </p:cNvPr>
          <p:cNvSpPr/>
          <p:nvPr/>
        </p:nvSpPr>
        <p:spPr>
          <a:xfrm>
            <a:off x="6831745" y="2019497"/>
            <a:ext cx="3895400" cy="1121076"/>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9500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Kaminrohr-Fertigungslinie aus Platinen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179388" lvl="0" indent="-179388">
              <a:lnSpc>
                <a:spcPct val="105000"/>
              </a:lnSpc>
              <a:spcBef>
                <a:spcPct val="0"/>
              </a:spcBef>
              <a:spcAft>
                <a:spcPct val="0"/>
              </a:spcAft>
              <a:buClr>
                <a:srgbClr val="DD1F25"/>
              </a:buClr>
              <a:buSzPct val="140000"/>
              <a:buFont typeface="Montserrat" pitchFamily="2" charset="-94"/>
              <a:buChar char="•"/>
              <a:defRPr/>
            </a:pPr>
            <a:r>
              <a:rPr lang="de-DE" noProof="0" dirty="0">
                <a:latin typeface="Tw Cen MT" panose="020B0602020104020603" pitchFamily="34" charset="0"/>
                <a:ea typeface="Tahoma" pitchFamily="2"/>
                <a:cs typeface="Tahoma" pitchFamily="2"/>
              </a:rPr>
              <a:t xml:space="preserve"> Roboterbeladung</a:t>
            </a:r>
          </a:p>
        </p:txBody>
      </p:sp>
      <p:pic>
        <p:nvPicPr>
          <p:cNvPr id="16" name="Resim 15" descr="ölçekli maket, oyuncak içeren bir resim&#10;&#10;Yapay zeka tarafından oluşturulmuş içerik yanlış olabilir.">
            <a:extLst>
              <a:ext uri="{FF2B5EF4-FFF2-40B4-BE49-F238E27FC236}">
                <a16:creationId xmlns:a16="http://schemas.microsoft.com/office/drawing/2014/main" id="{BDC46ACF-003C-52B1-7C07-42DBB33E3EB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5905" y="867553"/>
            <a:ext cx="5414518" cy="3560045"/>
          </a:xfrm>
          <a:prstGeom prst="rect">
            <a:avLst/>
          </a:prstGeom>
        </p:spPr>
      </p:pic>
    </p:spTree>
    <p:extLst>
      <p:ext uri="{BB962C8B-B14F-4D97-AF65-F5344CB8AC3E}">
        <p14:creationId xmlns:p14="http://schemas.microsoft.com/office/powerpoint/2010/main" val="2193537850"/>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fade">
                                      <p:cBhvr>
                                        <p:cTn id="7" dur="1000"/>
                                        <p:tgtEl>
                                          <p:spTgt spid="10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4" name="Content Placeholder 2">
            <a:extLst>
              <a:ext uri="{FF2B5EF4-FFF2-40B4-BE49-F238E27FC236}">
                <a16:creationId xmlns:a16="http://schemas.microsoft.com/office/drawing/2014/main" id="{007CE219-34EF-F448-B5E3-FA0462341E25}"/>
              </a:ext>
            </a:extLst>
          </p:cNvPr>
          <p:cNvSpPr txBox="1">
            <a:spLocks/>
          </p:cNvSpPr>
          <p:nvPr/>
        </p:nvSpPr>
        <p:spPr>
          <a:xfrm>
            <a:off x="7262069" y="2869099"/>
            <a:ext cx="2009216" cy="314273"/>
          </a:xfrm>
          <a:prstGeom prst="rect">
            <a:avLst/>
          </a:prstGeom>
          <a:effectLst/>
        </p:spPr>
        <p:txBody>
          <a:bodyPr anchor="ctr">
            <a:noAutofit/>
          </a:bodyPr>
          <a:lstStyle>
            <a:lvl1pPr marL="228600" indent="-228600" algn="l" defTabSz="914400" rtl="0" eaLnBrk="1" latinLnBrk="0" hangingPunct="1">
              <a:lnSpc>
                <a:spcPct val="90000"/>
              </a:lnSpc>
              <a:spcBef>
                <a:spcPts val="800"/>
              </a:spcBef>
              <a:buFont typeface="Arial" panose="020B0604020202020204" pitchFamily="34" charset="0"/>
              <a:buChar char="•"/>
              <a:defRPr sz="2240" kern="1200">
                <a:solidFill>
                  <a:schemeClr val="tx1"/>
                </a:solidFill>
                <a:latin typeface="+mn-lt"/>
                <a:ea typeface="+mn-ea"/>
                <a:cs typeface="+mn-cs"/>
              </a:defRPr>
            </a:lvl1pPr>
            <a:lvl2pPr marL="685800" indent="-228600" algn="l" defTabSz="914400" rtl="0" eaLnBrk="1" latinLnBrk="0" hangingPunct="1">
              <a:lnSpc>
                <a:spcPct val="90000"/>
              </a:lnSpc>
              <a:spcBef>
                <a:spcPts val="400"/>
              </a:spcBef>
              <a:buFont typeface="Arial" panose="020B0604020202020204" pitchFamily="34" charset="0"/>
              <a:buChar char="•"/>
              <a:defRPr sz="1920" kern="1200">
                <a:solidFill>
                  <a:schemeClr val="tx1"/>
                </a:solidFill>
                <a:latin typeface="+mn-lt"/>
                <a:ea typeface="+mn-ea"/>
                <a:cs typeface="+mn-cs"/>
              </a:defRPr>
            </a:lvl2pPr>
            <a:lvl3pPr marL="1143000" indent="-228600" algn="l" defTabSz="914400" rtl="0" eaLnBrk="1" latinLnBrk="0" hangingPunct="1">
              <a:lnSpc>
                <a:spcPct val="90000"/>
              </a:lnSpc>
              <a:spcBef>
                <a:spcPts val="4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400"/>
              </a:spcBef>
              <a:buFont typeface="Arial" panose="020B0604020202020204" pitchFamily="34" charset="0"/>
              <a:buChar char="•"/>
              <a:defRPr sz="1440" kern="1200">
                <a:solidFill>
                  <a:schemeClr val="tx1"/>
                </a:solidFill>
                <a:latin typeface="+mn-lt"/>
                <a:ea typeface="+mn-ea"/>
                <a:cs typeface="+mn-cs"/>
              </a:defRPr>
            </a:lvl4pPr>
            <a:lvl5pPr marL="2057400" indent="-228600" algn="l" defTabSz="914400" rtl="0" eaLnBrk="1" latinLnBrk="0" hangingPunct="1">
              <a:lnSpc>
                <a:spcPct val="90000"/>
              </a:lnSpc>
              <a:spcBef>
                <a:spcPts val="400"/>
              </a:spcBef>
              <a:buFont typeface="Arial" panose="020B0604020202020204" pitchFamily="34" charset="0"/>
              <a:buChar char="•"/>
              <a:defRPr sz="1440" kern="1200">
                <a:solidFill>
                  <a:schemeClr val="tx1"/>
                </a:solidFill>
                <a:latin typeface="+mn-lt"/>
                <a:ea typeface="+mn-ea"/>
                <a:cs typeface="+mn-cs"/>
              </a:defRPr>
            </a:lvl5pPr>
            <a:lvl6pPr marL="2514600" indent="-228600" algn="l" defTabSz="914400" rtl="0" eaLnBrk="1" latinLnBrk="0" hangingPunct="1">
              <a:lnSpc>
                <a:spcPct val="90000"/>
              </a:lnSpc>
              <a:spcBef>
                <a:spcPts val="400"/>
              </a:spcBef>
              <a:buFont typeface="Arial" panose="020B0604020202020204" pitchFamily="34" charset="0"/>
              <a:buChar char="•"/>
              <a:defRPr sz="1440" kern="1200">
                <a:solidFill>
                  <a:schemeClr val="tx1"/>
                </a:solidFill>
                <a:latin typeface="+mn-lt"/>
                <a:ea typeface="+mn-ea"/>
                <a:cs typeface="+mn-cs"/>
              </a:defRPr>
            </a:lvl6pPr>
            <a:lvl7pPr marL="2971800" indent="-228600" algn="l" defTabSz="914400" rtl="0" eaLnBrk="1" latinLnBrk="0" hangingPunct="1">
              <a:lnSpc>
                <a:spcPct val="90000"/>
              </a:lnSpc>
              <a:spcBef>
                <a:spcPts val="400"/>
              </a:spcBef>
              <a:buFont typeface="Arial" panose="020B0604020202020204" pitchFamily="34" charset="0"/>
              <a:buChar char="•"/>
              <a:defRPr sz="1440" kern="1200">
                <a:solidFill>
                  <a:schemeClr val="tx1"/>
                </a:solidFill>
                <a:latin typeface="+mn-lt"/>
                <a:ea typeface="+mn-ea"/>
                <a:cs typeface="+mn-cs"/>
              </a:defRPr>
            </a:lvl7pPr>
            <a:lvl8pPr marL="3429000" indent="-228600" algn="l" defTabSz="914400" rtl="0" eaLnBrk="1" latinLnBrk="0" hangingPunct="1">
              <a:lnSpc>
                <a:spcPct val="90000"/>
              </a:lnSpc>
              <a:spcBef>
                <a:spcPts val="400"/>
              </a:spcBef>
              <a:buFont typeface="Arial" panose="020B0604020202020204" pitchFamily="34" charset="0"/>
              <a:buChar char="•"/>
              <a:defRPr sz="1440" kern="1200">
                <a:solidFill>
                  <a:schemeClr val="tx1"/>
                </a:solidFill>
                <a:latin typeface="+mn-lt"/>
                <a:ea typeface="+mn-ea"/>
                <a:cs typeface="+mn-cs"/>
              </a:defRPr>
            </a:lvl8pPr>
            <a:lvl9pPr marL="3886200" indent="-228600" algn="l" defTabSz="914400" rtl="0" eaLnBrk="1" latinLnBrk="0" hangingPunct="1">
              <a:lnSpc>
                <a:spcPct val="90000"/>
              </a:lnSpc>
              <a:spcBef>
                <a:spcPts val="400"/>
              </a:spcBef>
              <a:buFont typeface="Arial" panose="020B0604020202020204" pitchFamily="34" charset="0"/>
              <a:buChar char="•"/>
              <a:defRPr sz="144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indent="0" algn="ctr">
              <a:lnSpc>
                <a:spcPct val="100000"/>
              </a:lnSpc>
              <a:buFont typeface="Arial" panose="020B0604020202020204" pitchFamily="34" charset="0"/>
              <a:buNone/>
            </a:pPr>
            <a:r>
              <a:rPr lang="de-DE" sz="1440" noProof="0" dirty="0">
                <a:solidFill>
                  <a:srgbClr val="000000"/>
                </a:solidFill>
                <a:latin typeface="Tw Cen MT" panose="020B0602020104020603" pitchFamily="34" charset="0"/>
                <a:ea typeface="Tahoma" pitchFamily="2"/>
                <a:cs typeface="Tahoma" pitchFamily="2"/>
              </a:rPr>
              <a:t>Laserbeschriftungseinheit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5" name="Metin kutusu 24">
            <a:extLst>
              <a:ext uri="{FF2B5EF4-FFF2-40B4-BE49-F238E27FC236}">
                <a16:creationId xmlns:a16="http://schemas.microsoft.com/office/drawing/2014/main" id="{17D52A7A-5C26-1644-8BD2-CA1E0798023D}"/>
              </a:ext>
            </a:extLst>
          </p:cNvPr>
          <p:cNvSpPr/>
          <p:nvPr/>
        </p:nvSpPr>
        <p:spPr>
          <a:xfrm>
            <a:off x="546274" y="2869099"/>
            <a:ext cx="2037994"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Roboterintegration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6" name="Metin kutusu 24">
            <a:extLst>
              <a:ext uri="{FF2B5EF4-FFF2-40B4-BE49-F238E27FC236}">
                <a16:creationId xmlns:a16="http://schemas.microsoft.com/office/drawing/2014/main" id="{0F1D4DC8-A0C0-BE4A-9E81-52136D723323}"/>
              </a:ext>
            </a:extLst>
          </p:cNvPr>
          <p:cNvSpPr/>
          <p:nvPr/>
        </p:nvSpPr>
        <p:spPr>
          <a:xfrm>
            <a:off x="2899075" y="2869099"/>
            <a:ext cx="1800000"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Schutzzelle Klasse 1</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7" name="Metin kutusu 24">
            <a:extLst>
              <a:ext uri="{FF2B5EF4-FFF2-40B4-BE49-F238E27FC236}">
                <a16:creationId xmlns:a16="http://schemas.microsoft.com/office/drawing/2014/main" id="{0ECB6907-138B-3E42-8926-774E3DEE5A82}"/>
              </a:ext>
            </a:extLst>
          </p:cNvPr>
          <p:cNvSpPr/>
          <p:nvPr/>
        </p:nvSpPr>
        <p:spPr>
          <a:xfrm>
            <a:off x="892135" y="5323984"/>
            <a:ext cx="1346270"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Nahtverfolgung</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8" name="Metin kutusu 24">
            <a:extLst>
              <a:ext uri="{FF2B5EF4-FFF2-40B4-BE49-F238E27FC236}">
                <a16:creationId xmlns:a16="http://schemas.microsoft.com/office/drawing/2014/main" id="{BDD2D99F-6E75-B54C-9884-5BFFC275998B}"/>
              </a:ext>
            </a:extLst>
          </p:cNvPr>
          <p:cNvSpPr/>
          <p:nvPr/>
        </p:nvSpPr>
        <p:spPr>
          <a:xfrm>
            <a:off x="3199792" y="5449627"/>
            <a:ext cx="1229048"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Einschweißtiefe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9" name="Metin kutusu 24">
            <a:extLst>
              <a:ext uri="{FF2B5EF4-FFF2-40B4-BE49-F238E27FC236}">
                <a16:creationId xmlns:a16="http://schemas.microsoft.com/office/drawing/2014/main" id="{EB58D486-C4D4-514B-8462-AB448D8D70F8}"/>
              </a:ext>
            </a:extLst>
          </p:cNvPr>
          <p:cNvSpPr/>
          <p:nvPr/>
        </p:nvSpPr>
        <p:spPr>
          <a:xfrm>
            <a:off x="4938150" y="5449627"/>
            <a:ext cx="2302082"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Integration in bestehende Fertigungslinien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70" name="Metin kutusu 24">
            <a:extLst>
              <a:ext uri="{FF2B5EF4-FFF2-40B4-BE49-F238E27FC236}">
                <a16:creationId xmlns:a16="http://schemas.microsoft.com/office/drawing/2014/main" id="{9A4D6AE8-20C6-7045-A0C5-0F8693848903}"/>
              </a:ext>
            </a:extLst>
          </p:cNvPr>
          <p:cNvSpPr/>
          <p:nvPr/>
        </p:nvSpPr>
        <p:spPr>
          <a:xfrm>
            <a:off x="7282524" y="5449627"/>
            <a:ext cx="2055296"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Fernzugriff (Ethernet)</a:t>
            </a:r>
          </a:p>
        </p:txBody>
      </p:sp>
      <p:sp>
        <p:nvSpPr>
          <p:cNvPr id="117" name="Oval 10">
            <a:extLst>
              <a:ext uri="{FF2B5EF4-FFF2-40B4-BE49-F238E27FC236}">
                <a16:creationId xmlns:a16="http://schemas.microsoft.com/office/drawing/2014/main" id="{E18C04B3-783A-5947-B193-41729109E0B8}"/>
              </a:ext>
            </a:extLst>
          </p:cNvPr>
          <p:cNvSpPr>
            <a:spLocks noChangeArrowheads="1"/>
          </p:cNvSpPr>
          <p:nvPr/>
        </p:nvSpPr>
        <p:spPr bwMode="auto">
          <a:xfrm>
            <a:off x="7410172" y="3567770"/>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18" name="Oval 9">
            <a:extLst>
              <a:ext uri="{FF2B5EF4-FFF2-40B4-BE49-F238E27FC236}">
                <a16:creationId xmlns:a16="http://schemas.microsoft.com/office/drawing/2014/main" id="{DF5ED6E6-80FC-2540-BC93-E1F6FE8A8D42}"/>
              </a:ext>
            </a:extLst>
          </p:cNvPr>
          <p:cNvSpPr>
            <a:spLocks noChangeArrowheads="1"/>
          </p:cNvSpPr>
          <p:nvPr/>
        </p:nvSpPr>
        <p:spPr bwMode="auto">
          <a:xfrm>
            <a:off x="7637039" y="3799398"/>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19" name="Oval 10">
            <a:extLst>
              <a:ext uri="{FF2B5EF4-FFF2-40B4-BE49-F238E27FC236}">
                <a16:creationId xmlns:a16="http://schemas.microsoft.com/office/drawing/2014/main" id="{7B4C03DC-6F66-B844-9BA3-49058617B97A}"/>
              </a:ext>
            </a:extLst>
          </p:cNvPr>
          <p:cNvSpPr>
            <a:spLocks noChangeArrowheads="1"/>
          </p:cNvSpPr>
          <p:nvPr/>
        </p:nvSpPr>
        <p:spPr bwMode="auto">
          <a:xfrm>
            <a:off x="5243257" y="3567770"/>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20" name="Oval 9">
            <a:extLst>
              <a:ext uri="{FF2B5EF4-FFF2-40B4-BE49-F238E27FC236}">
                <a16:creationId xmlns:a16="http://schemas.microsoft.com/office/drawing/2014/main" id="{B533E9C5-D8AF-334F-8CA6-B345C4737EBA}"/>
              </a:ext>
            </a:extLst>
          </p:cNvPr>
          <p:cNvSpPr>
            <a:spLocks noChangeArrowheads="1"/>
          </p:cNvSpPr>
          <p:nvPr/>
        </p:nvSpPr>
        <p:spPr bwMode="auto">
          <a:xfrm>
            <a:off x="5470124" y="3799398"/>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23" name="Oval 10">
            <a:extLst>
              <a:ext uri="{FF2B5EF4-FFF2-40B4-BE49-F238E27FC236}">
                <a16:creationId xmlns:a16="http://schemas.microsoft.com/office/drawing/2014/main" id="{247919DB-D2BC-134E-B5A2-2E1C1E86A3F7}"/>
              </a:ext>
            </a:extLst>
          </p:cNvPr>
          <p:cNvSpPr>
            <a:spLocks noChangeArrowheads="1"/>
          </p:cNvSpPr>
          <p:nvPr/>
        </p:nvSpPr>
        <p:spPr bwMode="auto">
          <a:xfrm>
            <a:off x="2914316" y="3567770"/>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24" name="Oval 9">
            <a:extLst>
              <a:ext uri="{FF2B5EF4-FFF2-40B4-BE49-F238E27FC236}">
                <a16:creationId xmlns:a16="http://schemas.microsoft.com/office/drawing/2014/main" id="{7F39F95C-ECFB-7040-9B71-B1BB3C92EA4F}"/>
              </a:ext>
            </a:extLst>
          </p:cNvPr>
          <p:cNvSpPr>
            <a:spLocks noChangeArrowheads="1"/>
          </p:cNvSpPr>
          <p:nvPr/>
        </p:nvSpPr>
        <p:spPr bwMode="auto">
          <a:xfrm>
            <a:off x="3141183" y="3799398"/>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26" name="Oval 10">
            <a:extLst>
              <a:ext uri="{FF2B5EF4-FFF2-40B4-BE49-F238E27FC236}">
                <a16:creationId xmlns:a16="http://schemas.microsoft.com/office/drawing/2014/main" id="{0977CE71-7206-C54C-A386-49F282B73F9B}"/>
              </a:ext>
            </a:extLst>
          </p:cNvPr>
          <p:cNvSpPr>
            <a:spLocks noChangeArrowheads="1"/>
          </p:cNvSpPr>
          <p:nvPr/>
        </p:nvSpPr>
        <p:spPr bwMode="auto">
          <a:xfrm>
            <a:off x="665270" y="3567770"/>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28" name="Oval 9">
            <a:extLst>
              <a:ext uri="{FF2B5EF4-FFF2-40B4-BE49-F238E27FC236}">
                <a16:creationId xmlns:a16="http://schemas.microsoft.com/office/drawing/2014/main" id="{1F64F6DF-45E4-5B4E-BB18-C0E7DDDF8B17}"/>
              </a:ext>
            </a:extLst>
          </p:cNvPr>
          <p:cNvSpPr>
            <a:spLocks noChangeArrowheads="1"/>
          </p:cNvSpPr>
          <p:nvPr/>
        </p:nvSpPr>
        <p:spPr bwMode="auto">
          <a:xfrm>
            <a:off x="892137" y="3799398"/>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29" name="Oval 10">
            <a:extLst>
              <a:ext uri="{FF2B5EF4-FFF2-40B4-BE49-F238E27FC236}">
                <a16:creationId xmlns:a16="http://schemas.microsoft.com/office/drawing/2014/main" id="{A102A51C-0456-EB41-95B2-AF192EEB5235}"/>
              </a:ext>
            </a:extLst>
          </p:cNvPr>
          <p:cNvSpPr>
            <a:spLocks noChangeArrowheads="1"/>
          </p:cNvSpPr>
          <p:nvPr/>
        </p:nvSpPr>
        <p:spPr bwMode="auto">
          <a:xfrm>
            <a:off x="665270" y="1030926"/>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30" name="Oval 9">
            <a:extLst>
              <a:ext uri="{FF2B5EF4-FFF2-40B4-BE49-F238E27FC236}">
                <a16:creationId xmlns:a16="http://schemas.microsoft.com/office/drawing/2014/main" id="{A51E0C70-9F5E-FF4B-8AF0-48343D8CAA9C}"/>
              </a:ext>
            </a:extLst>
          </p:cNvPr>
          <p:cNvSpPr>
            <a:spLocks noChangeArrowheads="1"/>
          </p:cNvSpPr>
          <p:nvPr/>
        </p:nvSpPr>
        <p:spPr bwMode="auto">
          <a:xfrm>
            <a:off x="892137" y="1262554"/>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31" name="Oval 10">
            <a:extLst>
              <a:ext uri="{FF2B5EF4-FFF2-40B4-BE49-F238E27FC236}">
                <a16:creationId xmlns:a16="http://schemas.microsoft.com/office/drawing/2014/main" id="{D6D08286-329D-494A-A958-F94DCCC4FDB3}"/>
              </a:ext>
            </a:extLst>
          </p:cNvPr>
          <p:cNvSpPr>
            <a:spLocks noChangeArrowheads="1"/>
          </p:cNvSpPr>
          <p:nvPr/>
        </p:nvSpPr>
        <p:spPr bwMode="auto">
          <a:xfrm>
            <a:off x="2901172" y="1030926"/>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32" name="Oval 9">
            <a:extLst>
              <a:ext uri="{FF2B5EF4-FFF2-40B4-BE49-F238E27FC236}">
                <a16:creationId xmlns:a16="http://schemas.microsoft.com/office/drawing/2014/main" id="{2A948B1C-D545-6845-8984-6C73AB419BC4}"/>
              </a:ext>
            </a:extLst>
          </p:cNvPr>
          <p:cNvSpPr>
            <a:spLocks noChangeArrowheads="1"/>
          </p:cNvSpPr>
          <p:nvPr/>
        </p:nvSpPr>
        <p:spPr bwMode="auto">
          <a:xfrm>
            <a:off x="3128039" y="1262554"/>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33" name="Oval 10">
            <a:extLst>
              <a:ext uri="{FF2B5EF4-FFF2-40B4-BE49-F238E27FC236}">
                <a16:creationId xmlns:a16="http://schemas.microsoft.com/office/drawing/2014/main" id="{63C61478-A26B-454F-B2CB-F0D41E5F77B6}"/>
              </a:ext>
            </a:extLst>
          </p:cNvPr>
          <p:cNvSpPr>
            <a:spLocks noChangeArrowheads="1"/>
          </p:cNvSpPr>
          <p:nvPr/>
        </p:nvSpPr>
        <p:spPr bwMode="auto">
          <a:xfrm>
            <a:off x="5205541" y="1030926"/>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34" name="Oval 9">
            <a:extLst>
              <a:ext uri="{FF2B5EF4-FFF2-40B4-BE49-F238E27FC236}">
                <a16:creationId xmlns:a16="http://schemas.microsoft.com/office/drawing/2014/main" id="{369BD090-42BF-1A44-8570-D18430255DA8}"/>
              </a:ext>
            </a:extLst>
          </p:cNvPr>
          <p:cNvSpPr>
            <a:spLocks noChangeArrowheads="1"/>
          </p:cNvSpPr>
          <p:nvPr/>
        </p:nvSpPr>
        <p:spPr bwMode="auto">
          <a:xfrm>
            <a:off x="5432408" y="1262554"/>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35" name="Oval 10">
            <a:extLst>
              <a:ext uri="{FF2B5EF4-FFF2-40B4-BE49-F238E27FC236}">
                <a16:creationId xmlns:a16="http://schemas.microsoft.com/office/drawing/2014/main" id="{07AA4764-111D-9E4E-A4E0-5B3227DCB7FA}"/>
              </a:ext>
            </a:extLst>
          </p:cNvPr>
          <p:cNvSpPr>
            <a:spLocks noChangeArrowheads="1"/>
          </p:cNvSpPr>
          <p:nvPr/>
        </p:nvSpPr>
        <p:spPr bwMode="auto">
          <a:xfrm>
            <a:off x="7410172" y="1030926"/>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36" name="Oval 9">
            <a:extLst>
              <a:ext uri="{FF2B5EF4-FFF2-40B4-BE49-F238E27FC236}">
                <a16:creationId xmlns:a16="http://schemas.microsoft.com/office/drawing/2014/main" id="{9BB1724E-AC8D-3643-98C9-3E5B65C5D127}"/>
              </a:ext>
            </a:extLst>
          </p:cNvPr>
          <p:cNvSpPr>
            <a:spLocks noChangeArrowheads="1"/>
          </p:cNvSpPr>
          <p:nvPr/>
        </p:nvSpPr>
        <p:spPr bwMode="auto">
          <a:xfrm>
            <a:off x="7637039" y="1262554"/>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nvGrpSpPr>
          <p:cNvPr id="137" name="Grup 136">
            <a:extLst>
              <a:ext uri="{FF2B5EF4-FFF2-40B4-BE49-F238E27FC236}">
                <a16:creationId xmlns:a16="http://schemas.microsoft.com/office/drawing/2014/main" id="{93F5A74D-0906-8345-88B9-D4E78BCB5482}"/>
              </a:ext>
            </a:extLst>
          </p:cNvPr>
          <p:cNvGrpSpPr/>
          <p:nvPr/>
        </p:nvGrpSpPr>
        <p:grpSpPr>
          <a:xfrm>
            <a:off x="1152913" y="1492443"/>
            <a:ext cx="824714" cy="876966"/>
            <a:chOff x="1302274" y="1626426"/>
            <a:chExt cx="824714" cy="876966"/>
          </a:xfrm>
          <a:effectLst/>
        </p:grpSpPr>
        <p:sp>
          <p:nvSpPr>
            <p:cNvPr id="138" name="Serbest Form 137">
              <a:extLst>
                <a:ext uri="{FF2B5EF4-FFF2-40B4-BE49-F238E27FC236}">
                  <a16:creationId xmlns:a16="http://schemas.microsoft.com/office/drawing/2014/main" id="{433D3C2D-7AE0-8C4D-862D-06D04B596D9D}"/>
                </a:ext>
              </a:extLst>
            </p:cNvPr>
            <p:cNvSpPr/>
            <p:nvPr/>
          </p:nvSpPr>
          <p:spPr>
            <a:xfrm>
              <a:off x="1433863" y="2329661"/>
              <a:ext cx="609008" cy="173731"/>
            </a:xfrm>
            <a:custGeom>
              <a:avLst/>
              <a:gdLst>
                <a:gd name="connsiteX0" fmla="*/ 2251 w 609008"/>
                <a:gd name="connsiteY0" fmla="*/ 173731 h 173731"/>
                <a:gd name="connsiteX1" fmla="*/ 606966 w 609008"/>
                <a:gd name="connsiteY1" fmla="*/ 173731 h 173731"/>
                <a:gd name="connsiteX2" fmla="*/ 594642 w 609008"/>
                <a:gd name="connsiteY2" fmla="*/ 96064 h 173731"/>
                <a:gd name="connsiteX3" fmla="*/ 540189 w 609008"/>
                <a:gd name="connsiteY3" fmla="*/ 22409 h 173731"/>
                <a:gd name="connsiteX4" fmla="*/ 512963 w 609008"/>
                <a:gd name="connsiteY4" fmla="*/ 628 h 173731"/>
                <a:gd name="connsiteX5" fmla="*/ 450198 w 609008"/>
                <a:gd name="connsiteY5" fmla="*/ 36166 h 173731"/>
                <a:gd name="connsiteX6" fmla="*/ 297730 w 609008"/>
                <a:gd name="connsiteY6" fmla="*/ 109821 h 173731"/>
                <a:gd name="connsiteX7" fmla="*/ 169622 w 609008"/>
                <a:gd name="connsiteY7" fmla="*/ 41611 h 173731"/>
                <a:gd name="connsiteX8" fmla="*/ 98547 w 609008"/>
                <a:gd name="connsiteY8" fmla="*/ 3494 h 173731"/>
                <a:gd name="connsiteX9" fmla="*/ 52118 w 609008"/>
                <a:gd name="connsiteY9" fmla="*/ 55368 h 173731"/>
                <a:gd name="connsiteX10" fmla="*/ 14001 w 609008"/>
                <a:gd name="connsiteY10" fmla="*/ 101796 h 173731"/>
                <a:gd name="connsiteX11" fmla="*/ 2251 w 609008"/>
                <a:gd name="connsiteY11" fmla="*/ 173731 h 17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008" h="173731">
                  <a:moveTo>
                    <a:pt x="2251" y="173731"/>
                  </a:moveTo>
                  <a:lnTo>
                    <a:pt x="606966" y="173731"/>
                  </a:lnTo>
                  <a:cubicBezTo>
                    <a:pt x="606966" y="173731"/>
                    <a:pt x="616423" y="123291"/>
                    <a:pt x="594642" y="96064"/>
                  </a:cubicBezTo>
                  <a:cubicBezTo>
                    <a:pt x="572861" y="68838"/>
                    <a:pt x="545921" y="33300"/>
                    <a:pt x="540189" y="22409"/>
                  </a:cubicBezTo>
                  <a:cubicBezTo>
                    <a:pt x="534457" y="11519"/>
                    <a:pt x="518408" y="628"/>
                    <a:pt x="512963" y="628"/>
                  </a:cubicBezTo>
                  <a:cubicBezTo>
                    <a:pt x="507517" y="628"/>
                    <a:pt x="474846" y="-7683"/>
                    <a:pt x="450198" y="36166"/>
                  </a:cubicBezTo>
                  <a:cubicBezTo>
                    <a:pt x="425551" y="80015"/>
                    <a:pt x="352183" y="115266"/>
                    <a:pt x="297730" y="109821"/>
                  </a:cubicBezTo>
                  <a:cubicBezTo>
                    <a:pt x="243277" y="104375"/>
                    <a:pt x="191403" y="77149"/>
                    <a:pt x="169622" y="41611"/>
                  </a:cubicBezTo>
                  <a:cubicBezTo>
                    <a:pt x="147841" y="6073"/>
                    <a:pt x="123194" y="-4817"/>
                    <a:pt x="98547" y="3494"/>
                  </a:cubicBezTo>
                  <a:cubicBezTo>
                    <a:pt x="73899" y="11805"/>
                    <a:pt x="56704" y="51069"/>
                    <a:pt x="52118" y="55368"/>
                  </a:cubicBezTo>
                  <a:cubicBezTo>
                    <a:pt x="49539" y="58234"/>
                    <a:pt x="22312" y="90905"/>
                    <a:pt x="14001" y="101796"/>
                  </a:cubicBezTo>
                  <a:cubicBezTo>
                    <a:pt x="5690" y="112687"/>
                    <a:pt x="-4628" y="155962"/>
                    <a:pt x="2251" y="173731"/>
                  </a:cubicBezTo>
                  <a:close/>
                </a:path>
              </a:pathLst>
            </a:custGeom>
            <a:solidFill>
              <a:srgbClr val="000000"/>
            </a:solidFill>
            <a:ln w="2858" cap="flat">
              <a:noFill/>
              <a:prstDash val="solid"/>
              <a:miter/>
            </a:ln>
          </p:spPr>
          <p:txBody>
            <a:bodyPr rtlCol="0" anchor="ctr"/>
            <a:lstStyle/>
            <a:p>
              <a:endParaRPr lang="en-US" noProof="0" dirty="0"/>
            </a:p>
          </p:txBody>
        </p:sp>
        <p:sp>
          <p:nvSpPr>
            <p:cNvPr id="139" name="Serbest Form 138">
              <a:extLst>
                <a:ext uri="{FF2B5EF4-FFF2-40B4-BE49-F238E27FC236}">
                  <a16:creationId xmlns:a16="http://schemas.microsoft.com/office/drawing/2014/main" id="{D9A892BD-D9BC-2346-A5A2-BB5CE8ACECE7}"/>
                </a:ext>
              </a:extLst>
            </p:cNvPr>
            <p:cNvSpPr/>
            <p:nvPr/>
          </p:nvSpPr>
          <p:spPr>
            <a:xfrm>
              <a:off x="1377362" y="1626426"/>
              <a:ext cx="664899" cy="616738"/>
            </a:xfrm>
            <a:custGeom>
              <a:avLst/>
              <a:gdLst>
                <a:gd name="connsiteX0" fmla="*/ 190872 w 664899"/>
                <a:gd name="connsiteY0" fmla="*/ 616738 h 616738"/>
                <a:gd name="connsiteX1" fmla="*/ 297199 w 664899"/>
                <a:gd name="connsiteY1" fmla="*/ 475160 h 616738"/>
                <a:gd name="connsiteX2" fmla="*/ 111772 w 664899"/>
                <a:gd name="connsiteY2" fmla="*/ 352498 h 616738"/>
                <a:gd name="connsiteX3" fmla="*/ 237014 w 664899"/>
                <a:gd name="connsiteY3" fmla="*/ 238146 h 616738"/>
                <a:gd name="connsiteX4" fmla="*/ 362256 w 664899"/>
                <a:gd name="connsiteY4" fmla="*/ 186273 h 616738"/>
                <a:gd name="connsiteX5" fmla="*/ 397794 w 664899"/>
                <a:gd name="connsiteY5" fmla="*/ 183693 h 616738"/>
                <a:gd name="connsiteX6" fmla="*/ 406105 w 664899"/>
                <a:gd name="connsiteY6" fmla="*/ 145576 h 616738"/>
                <a:gd name="connsiteX7" fmla="*/ 460271 w 664899"/>
                <a:gd name="connsiteY7" fmla="*/ 145576 h 616738"/>
                <a:gd name="connsiteX8" fmla="*/ 479760 w 664899"/>
                <a:gd name="connsiteY8" fmla="*/ 153888 h 616738"/>
                <a:gd name="connsiteX9" fmla="*/ 487784 w 664899"/>
                <a:gd name="connsiteY9" fmla="*/ 167357 h 616738"/>
                <a:gd name="connsiteX10" fmla="*/ 542237 w 664899"/>
                <a:gd name="connsiteY10" fmla="*/ 213786 h 616738"/>
                <a:gd name="connsiteX11" fmla="*/ 629362 w 664899"/>
                <a:gd name="connsiteY11" fmla="*/ 208341 h 616738"/>
                <a:gd name="connsiteX12" fmla="*/ 662034 w 664899"/>
                <a:gd name="connsiteY12" fmla="*/ 161912 h 616738"/>
                <a:gd name="connsiteX13" fmla="*/ 626496 w 664899"/>
                <a:gd name="connsiteY13" fmla="*/ 142997 h 616738"/>
                <a:gd name="connsiteX14" fmla="*/ 572043 w 664899"/>
                <a:gd name="connsiteY14" fmla="*/ 170223 h 616738"/>
                <a:gd name="connsiteX15" fmla="*/ 512145 w 664899"/>
                <a:gd name="connsiteY15" fmla="*/ 112904 h 616738"/>
                <a:gd name="connsiteX16" fmla="*/ 523035 w 664899"/>
                <a:gd name="connsiteY16" fmla="*/ 77367 h 616738"/>
                <a:gd name="connsiteX17" fmla="*/ 561153 w 664899"/>
                <a:gd name="connsiteY17" fmla="*/ 50140 h 616738"/>
                <a:gd name="connsiteX18" fmla="*/ 613026 w 664899"/>
                <a:gd name="connsiteY18" fmla="*/ 55585 h 616738"/>
                <a:gd name="connsiteX19" fmla="*/ 626783 w 664899"/>
                <a:gd name="connsiteY19" fmla="*/ 77367 h 616738"/>
                <a:gd name="connsiteX20" fmla="*/ 664900 w 664899"/>
                <a:gd name="connsiteY20" fmla="*/ 55585 h 616738"/>
                <a:gd name="connsiteX21" fmla="*/ 618472 w 664899"/>
                <a:gd name="connsiteY21" fmla="*/ 3712 h 616738"/>
                <a:gd name="connsiteX22" fmla="*/ 509566 w 664899"/>
                <a:gd name="connsiteY22" fmla="*/ 20048 h 616738"/>
                <a:gd name="connsiteX23" fmla="*/ 463137 w 664899"/>
                <a:gd name="connsiteY23" fmla="*/ 69055 h 616738"/>
                <a:gd name="connsiteX24" fmla="*/ 405818 w 664899"/>
                <a:gd name="connsiteY24" fmla="*/ 69055 h 616738"/>
                <a:gd name="connsiteX25" fmla="*/ 402952 w 664899"/>
                <a:gd name="connsiteY25" fmla="*/ 36384 h 616738"/>
                <a:gd name="connsiteX26" fmla="*/ 400373 w 664899"/>
                <a:gd name="connsiteY26" fmla="*/ 33518 h 616738"/>
                <a:gd name="connsiteX27" fmla="*/ 400086 w 664899"/>
                <a:gd name="connsiteY27" fmla="*/ 33518 h 616738"/>
                <a:gd name="connsiteX28" fmla="*/ 225837 w 664899"/>
                <a:gd name="connsiteY28" fmla="*/ 44408 h 616738"/>
                <a:gd name="connsiteX29" fmla="*/ 195744 w 664899"/>
                <a:gd name="connsiteY29" fmla="*/ 101727 h 616738"/>
                <a:gd name="connsiteX30" fmla="*/ 160780 w 664899"/>
                <a:gd name="connsiteY30" fmla="*/ 140131 h 616738"/>
                <a:gd name="connsiteX31" fmla="*/ 0 w 664899"/>
                <a:gd name="connsiteY31" fmla="*/ 246458 h 616738"/>
                <a:gd name="connsiteX32" fmla="*/ 92570 w 664899"/>
                <a:gd name="connsiteY32" fmla="*/ 344473 h 616738"/>
                <a:gd name="connsiteX33" fmla="*/ 10891 w 664899"/>
                <a:gd name="connsiteY33" fmla="*/ 450800 h 616738"/>
                <a:gd name="connsiteX34" fmla="*/ 190872 w 664899"/>
                <a:gd name="connsiteY34" fmla="*/ 616738 h 61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64899" h="616738">
                  <a:moveTo>
                    <a:pt x="190872" y="616738"/>
                  </a:moveTo>
                  <a:cubicBezTo>
                    <a:pt x="190872" y="616738"/>
                    <a:pt x="201763" y="529613"/>
                    <a:pt x="297199" y="475160"/>
                  </a:cubicBezTo>
                  <a:lnTo>
                    <a:pt x="111772" y="352498"/>
                  </a:lnTo>
                  <a:cubicBezTo>
                    <a:pt x="111772" y="352498"/>
                    <a:pt x="209787" y="265373"/>
                    <a:pt x="237014" y="238146"/>
                  </a:cubicBezTo>
                  <a:cubicBezTo>
                    <a:pt x="264240" y="210920"/>
                    <a:pt x="291467" y="180827"/>
                    <a:pt x="362256" y="186273"/>
                  </a:cubicBezTo>
                  <a:cubicBezTo>
                    <a:pt x="392348" y="186273"/>
                    <a:pt x="394928" y="189139"/>
                    <a:pt x="397794" y="183693"/>
                  </a:cubicBezTo>
                  <a:cubicBezTo>
                    <a:pt x="400660" y="178248"/>
                    <a:pt x="406105" y="145576"/>
                    <a:pt x="406105" y="145576"/>
                  </a:cubicBezTo>
                  <a:lnTo>
                    <a:pt x="460271" y="145576"/>
                  </a:lnTo>
                  <a:cubicBezTo>
                    <a:pt x="467723" y="145576"/>
                    <a:pt x="474601" y="148442"/>
                    <a:pt x="479760" y="153888"/>
                  </a:cubicBezTo>
                  <a:cubicBezTo>
                    <a:pt x="482912" y="157327"/>
                    <a:pt x="484632" y="162199"/>
                    <a:pt x="487784" y="167357"/>
                  </a:cubicBezTo>
                  <a:cubicBezTo>
                    <a:pt x="497242" y="182834"/>
                    <a:pt x="520456" y="208341"/>
                    <a:pt x="542237" y="213786"/>
                  </a:cubicBezTo>
                  <a:cubicBezTo>
                    <a:pt x="563445" y="219231"/>
                    <a:pt x="607581" y="216652"/>
                    <a:pt x="629362" y="208341"/>
                  </a:cubicBezTo>
                  <a:cubicBezTo>
                    <a:pt x="651143" y="200029"/>
                    <a:pt x="662034" y="161912"/>
                    <a:pt x="662034" y="161912"/>
                  </a:cubicBezTo>
                  <a:lnTo>
                    <a:pt x="626496" y="142997"/>
                  </a:lnTo>
                  <a:cubicBezTo>
                    <a:pt x="626496" y="142997"/>
                    <a:pt x="612740" y="172803"/>
                    <a:pt x="572043" y="170223"/>
                  </a:cubicBezTo>
                  <a:cubicBezTo>
                    <a:pt x="531347" y="167644"/>
                    <a:pt x="512145" y="126661"/>
                    <a:pt x="512145" y="112904"/>
                  </a:cubicBezTo>
                  <a:cubicBezTo>
                    <a:pt x="512432" y="100294"/>
                    <a:pt x="516157" y="87971"/>
                    <a:pt x="523035" y="77367"/>
                  </a:cubicBezTo>
                  <a:cubicBezTo>
                    <a:pt x="528481" y="69342"/>
                    <a:pt x="539371" y="52720"/>
                    <a:pt x="561153" y="50140"/>
                  </a:cubicBezTo>
                  <a:cubicBezTo>
                    <a:pt x="582934" y="47561"/>
                    <a:pt x="608727" y="46128"/>
                    <a:pt x="613026" y="55585"/>
                  </a:cubicBezTo>
                  <a:cubicBezTo>
                    <a:pt x="616752" y="63324"/>
                    <a:pt x="621338" y="70775"/>
                    <a:pt x="626783" y="77367"/>
                  </a:cubicBezTo>
                  <a:lnTo>
                    <a:pt x="664900" y="55585"/>
                  </a:lnTo>
                  <a:cubicBezTo>
                    <a:pt x="664900" y="55585"/>
                    <a:pt x="644552" y="8011"/>
                    <a:pt x="618472" y="3712"/>
                  </a:cubicBezTo>
                  <a:cubicBezTo>
                    <a:pt x="594111" y="-14"/>
                    <a:pt x="528481" y="-7179"/>
                    <a:pt x="509566" y="20048"/>
                  </a:cubicBezTo>
                  <a:cubicBezTo>
                    <a:pt x="490650" y="47274"/>
                    <a:pt x="490650" y="69055"/>
                    <a:pt x="463137" y="69055"/>
                  </a:cubicBezTo>
                  <a:lnTo>
                    <a:pt x="405818" y="69055"/>
                  </a:lnTo>
                  <a:lnTo>
                    <a:pt x="402952" y="36384"/>
                  </a:lnTo>
                  <a:cubicBezTo>
                    <a:pt x="402952" y="34951"/>
                    <a:pt x="402093" y="33518"/>
                    <a:pt x="400373" y="33518"/>
                  </a:cubicBezTo>
                  <a:cubicBezTo>
                    <a:pt x="400373" y="33518"/>
                    <a:pt x="400086" y="33518"/>
                    <a:pt x="400086" y="33518"/>
                  </a:cubicBezTo>
                  <a:cubicBezTo>
                    <a:pt x="397220" y="33518"/>
                    <a:pt x="242173" y="28072"/>
                    <a:pt x="225837" y="44408"/>
                  </a:cubicBezTo>
                  <a:cubicBezTo>
                    <a:pt x="209501" y="60744"/>
                    <a:pt x="195744" y="87971"/>
                    <a:pt x="195744" y="101727"/>
                  </a:cubicBezTo>
                  <a:cubicBezTo>
                    <a:pt x="195744" y="115484"/>
                    <a:pt x="171384" y="134686"/>
                    <a:pt x="160780" y="140131"/>
                  </a:cubicBezTo>
                  <a:cubicBezTo>
                    <a:pt x="150176" y="145576"/>
                    <a:pt x="0" y="246458"/>
                    <a:pt x="0" y="246458"/>
                  </a:cubicBezTo>
                  <a:cubicBezTo>
                    <a:pt x="0" y="246458"/>
                    <a:pt x="92570" y="265659"/>
                    <a:pt x="92570" y="344473"/>
                  </a:cubicBezTo>
                  <a:cubicBezTo>
                    <a:pt x="92570" y="423287"/>
                    <a:pt x="10891" y="450800"/>
                    <a:pt x="10891" y="450800"/>
                  </a:cubicBezTo>
                  <a:lnTo>
                    <a:pt x="190872" y="616738"/>
                  </a:lnTo>
                  <a:close/>
                </a:path>
              </a:pathLst>
            </a:custGeom>
            <a:solidFill>
              <a:srgbClr val="000000"/>
            </a:solidFill>
            <a:ln w="2858" cap="flat">
              <a:noFill/>
              <a:prstDash val="solid"/>
              <a:miter/>
            </a:ln>
          </p:spPr>
          <p:txBody>
            <a:bodyPr rtlCol="0" anchor="ctr"/>
            <a:lstStyle/>
            <a:p>
              <a:endParaRPr lang="en-US" noProof="0" dirty="0"/>
            </a:p>
          </p:txBody>
        </p:sp>
        <p:sp>
          <p:nvSpPr>
            <p:cNvPr id="140" name="Serbest Form 139">
              <a:extLst>
                <a:ext uri="{FF2B5EF4-FFF2-40B4-BE49-F238E27FC236}">
                  <a16:creationId xmlns:a16="http://schemas.microsoft.com/office/drawing/2014/main" id="{0417836D-0892-EA45-8089-DC0FDC6D155F}"/>
                </a:ext>
              </a:extLst>
            </p:cNvPr>
            <p:cNvSpPr/>
            <p:nvPr/>
          </p:nvSpPr>
          <p:spPr>
            <a:xfrm>
              <a:off x="1596893" y="2119356"/>
              <a:ext cx="288887" cy="288600"/>
            </a:xfrm>
            <a:custGeom>
              <a:avLst/>
              <a:gdLst>
                <a:gd name="connsiteX0" fmla="*/ 144444 w 288887"/>
                <a:gd name="connsiteY0" fmla="*/ 288601 h 288600"/>
                <a:gd name="connsiteX1" fmla="*/ 0 w 288887"/>
                <a:gd name="connsiteY1" fmla="*/ 144157 h 288600"/>
                <a:gd name="connsiteX2" fmla="*/ 144444 w 288887"/>
                <a:gd name="connsiteY2" fmla="*/ 0 h 288600"/>
                <a:gd name="connsiteX3" fmla="*/ 288888 w 288887"/>
                <a:gd name="connsiteY3" fmla="*/ 144444 h 288600"/>
                <a:gd name="connsiteX4" fmla="*/ 144444 w 288887"/>
                <a:gd name="connsiteY4" fmla="*/ 288601 h 288600"/>
                <a:gd name="connsiteX5" fmla="*/ 144444 w 288887"/>
                <a:gd name="connsiteY5" fmla="*/ 65344 h 288600"/>
                <a:gd name="connsiteX6" fmla="*/ 65344 w 288887"/>
                <a:gd name="connsiteY6" fmla="*/ 144444 h 288600"/>
                <a:gd name="connsiteX7" fmla="*/ 144444 w 288887"/>
                <a:gd name="connsiteY7" fmla="*/ 223544 h 288600"/>
                <a:gd name="connsiteX8" fmla="*/ 223544 w 288887"/>
                <a:gd name="connsiteY8" fmla="*/ 144444 h 288600"/>
                <a:gd name="connsiteX9" fmla="*/ 144444 w 288887"/>
                <a:gd name="connsiteY9" fmla="*/ 65344 h 28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887" h="288600">
                  <a:moveTo>
                    <a:pt x="144444" y="288601"/>
                  </a:moveTo>
                  <a:cubicBezTo>
                    <a:pt x="64770" y="288601"/>
                    <a:pt x="0" y="223831"/>
                    <a:pt x="0" y="144157"/>
                  </a:cubicBezTo>
                  <a:cubicBezTo>
                    <a:pt x="0" y="64484"/>
                    <a:pt x="64770" y="0"/>
                    <a:pt x="144444" y="0"/>
                  </a:cubicBezTo>
                  <a:cubicBezTo>
                    <a:pt x="224117" y="0"/>
                    <a:pt x="288888" y="64770"/>
                    <a:pt x="288888" y="144444"/>
                  </a:cubicBezTo>
                  <a:cubicBezTo>
                    <a:pt x="288888" y="224117"/>
                    <a:pt x="224117" y="288601"/>
                    <a:pt x="144444" y="288601"/>
                  </a:cubicBezTo>
                  <a:close/>
                  <a:moveTo>
                    <a:pt x="144444" y="65344"/>
                  </a:moveTo>
                  <a:cubicBezTo>
                    <a:pt x="100881" y="65344"/>
                    <a:pt x="65344" y="100881"/>
                    <a:pt x="65344" y="144444"/>
                  </a:cubicBezTo>
                  <a:cubicBezTo>
                    <a:pt x="65344" y="188006"/>
                    <a:pt x="100881" y="223544"/>
                    <a:pt x="144444" y="223544"/>
                  </a:cubicBezTo>
                  <a:cubicBezTo>
                    <a:pt x="188006" y="223544"/>
                    <a:pt x="223544" y="188006"/>
                    <a:pt x="223544" y="144444"/>
                  </a:cubicBezTo>
                  <a:cubicBezTo>
                    <a:pt x="223544" y="100881"/>
                    <a:pt x="188006" y="65344"/>
                    <a:pt x="144444" y="65344"/>
                  </a:cubicBezTo>
                  <a:close/>
                </a:path>
              </a:pathLst>
            </a:custGeom>
            <a:solidFill>
              <a:srgbClr val="000000"/>
            </a:solidFill>
            <a:ln w="2858" cap="flat">
              <a:noFill/>
              <a:prstDash val="solid"/>
              <a:miter/>
            </a:ln>
          </p:spPr>
          <p:txBody>
            <a:bodyPr rtlCol="0" anchor="ctr"/>
            <a:lstStyle/>
            <a:p>
              <a:endParaRPr lang="en-US" noProof="0" dirty="0"/>
            </a:p>
          </p:txBody>
        </p:sp>
        <p:sp>
          <p:nvSpPr>
            <p:cNvPr id="141" name="Serbest Form 140">
              <a:extLst>
                <a:ext uri="{FF2B5EF4-FFF2-40B4-BE49-F238E27FC236}">
                  <a16:creationId xmlns:a16="http://schemas.microsoft.com/office/drawing/2014/main" id="{911966B7-6D44-D347-8073-A76C13579932}"/>
                </a:ext>
              </a:extLst>
            </p:cNvPr>
            <p:cNvSpPr/>
            <p:nvPr/>
          </p:nvSpPr>
          <p:spPr>
            <a:xfrm>
              <a:off x="1708665" y="2230841"/>
              <a:ext cx="65343" cy="65343"/>
            </a:xfrm>
            <a:custGeom>
              <a:avLst/>
              <a:gdLst>
                <a:gd name="connsiteX0" fmla="*/ 65344 w 65343"/>
                <a:gd name="connsiteY0" fmla="*/ 32672 h 65343"/>
                <a:gd name="connsiteX1" fmla="*/ 32672 w 65343"/>
                <a:gd name="connsiteY1" fmla="*/ 65344 h 65343"/>
                <a:gd name="connsiteX2" fmla="*/ 0 w 65343"/>
                <a:gd name="connsiteY2" fmla="*/ 32672 h 65343"/>
                <a:gd name="connsiteX3" fmla="*/ 32672 w 65343"/>
                <a:gd name="connsiteY3" fmla="*/ 0 h 65343"/>
                <a:gd name="connsiteX4" fmla="*/ 65344 w 65343"/>
                <a:gd name="connsiteY4" fmla="*/ 32672 h 6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5343">
                  <a:moveTo>
                    <a:pt x="65344" y="32672"/>
                  </a:moveTo>
                  <a:cubicBezTo>
                    <a:pt x="65344" y="50716"/>
                    <a:pt x="50716" y="65344"/>
                    <a:pt x="32672" y="65344"/>
                  </a:cubicBezTo>
                  <a:cubicBezTo>
                    <a:pt x="14628" y="65344"/>
                    <a:pt x="0" y="50716"/>
                    <a:pt x="0" y="32672"/>
                  </a:cubicBezTo>
                  <a:cubicBezTo>
                    <a:pt x="0" y="14628"/>
                    <a:pt x="14628" y="0"/>
                    <a:pt x="32672" y="0"/>
                  </a:cubicBezTo>
                  <a:cubicBezTo>
                    <a:pt x="50716" y="0"/>
                    <a:pt x="65344" y="14628"/>
                    <a:pt x="65344" y="32672"/>
                  </a:cubicBezTo>
                  <a:close/>
                </a:path>
              </a:pathLst>
            </a:custGeom>
            <a:solidFill>
              <a:srgbClr val="000000"/>
            </a:solidFill>
            <a:ln w="2858" cap="flat">
              <a:noFill/>
              <a:prstDash val="solid"/>
              <a:miter/>
            </a:ln>
          </p:spPr>
          <p:txBody>
            <a:bodyPr rtlCol="0" anchor="ctr"/>
            <a:lstStyle/>
            <a:p>
              <a:endParaRPr lang="en-US" noProof="0" dirty="0"/>
            </a:p>
          </p:txBody>
        </p:sp>
        <p:sp>
          <p:nvSpPr>
            <p:cNvPr id="142" name="Serbest Form 141">
              <a:extLst>
                <a:ext uri="{FF2B5EF4-FFF2-40B4-BE49-F238E27FC236}">
                  <a16:creationId xmlns:a16="http://schemas.microsoft.com/office/drawing/2014/main" id="{343F07A5-72EE-9F4D-8997-7987CEAB7BFD}"/>
                </a:ext>
              </a:extLst>
            </p:cNvPr>
            <p:cNvSpPr/>
            <p:nvPr/>
          </p:nvSpPr>
          <p:spPr>
            <a:xfrm>
              <a:off x="1302274" y="1903550"/>
              <a:ext cx="138711" cy="138711"/>
            </a:xfrm>
            <a:custGeom>
              <a:avLst/>
              <a:gdLst>
                <a:gd name="connsiteX0" fmla="*/ 69356 w 138711"/>
                <a:gd name="connsiteY0" fmla="*/ 138712 h 138711"/>
                <a:gd name="connsiteX1" fmla="*/ 0 w 138711"/>
                <a:gd name="connsiteY1" fmla="*/ 69356 h 138711"/>
                <a:gd name="connsiteX2" fmla="*/ 69356 w 138711"/>
                <a:gd name="connsiteY2" fmla="*/ 0 h 138711"/>
                <a:gd name="connsiteX3" fmla="*/ 138712 w 138711"/>
                <a:gd name="connsiteY3" fmla="*/ 69356 h 138711"/>
                <a:gd name="connsiteX4" fmla="*/ 69356 w 138711"/>
                <a:gd name="connsiteY4" fmla="*/ 138712 h 138711"/>
                <a:gd name="connsiteX5" fmla="*/ 69356 w 138711"/>
                <a:gd name="connsiteY5" fmla="*/ 28946 h 138711"/>
                <a:gd name="connsiteX6" fmla="*/ 28659 w 138711"/>
                <a:gd name="connsiteY6" fmla="*/ 69643 h 138711"/>
                <a:gd name="connsiteX7" fmla="*/ 69356 w 138711"/>
                <a:gd name="connsiteY7" fmla="*/ 110339 h 138711"/>
                <a:gd name="connsiteX8" fmla="*/ 110052 w 138711"/>
                <a:gd name="connsiteY8" fmla="*/ 69643 h 138711"/>
                <a:gd name="connsiteX9" fmla="*/ 69356 w 138711"/>
                <a:gd name="connsiteY9" fmla="*/ 28946 h 13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1" h="138711">
                  <a:moveTo>
                    <a:pt x="69356" y="138712"/>
                  </a:moveTo>
                  <a:cubicBezTo>
                    <a:pt x="31239" y="138712"/>
                    <a:pt x="0" y="107760"/>
                    <a:pt x="0" y="69356"/>
                  </a:cubicBezTo>
                  <a:cubicBezTo>
                    <a:pt x="0" y="30952"/>
                    <a:pt x="30952" y="0"/>
                    <a:pt x="69356" y="0"/>
                  </a:cubicBezTo>
                  <a:cubicBezTo>
                    <a:pt x="107760" y="0"/>
                    <a:pt x="138712" y="30952"/>
                    <a:pt x="138712" y="69356"/>
                  </a:cubicBezTo>
                  <a:cubicBezTo>
                    <a:pt x="138712" y="107760"/>
                    <a:pt x="107473" y="138712"/>
                    <a:pt x="69356" y="138712"/>
                  </a:cubicBezTo>
                  <a:close/>
                  <a:moveTo>
                    <a:pt x="69356" y="28946"/>
                  </a:moveTo>
                  <a:cubicBezTo>
                    <a:pt x="47002" y="28946"/>
                    <a:pt x="28659" y="47288"/>
                    <a:pt x="28659" y="69643"/>
                  </a:cubicBezTo>
                  <a:cubicBezTo>
                    <a:pt x="28659" y="91997"/>
                    <a:pt x="47002" y="110339"/>
                    <a:pt x="69356" y="110339"/>
                  </a:cubicBezTo>
                  <a:cubicBezTo>
                    <a:pt x="91710" y="110339"/>
                    <a:pt x="110052" y="91997"/>
                    <a:pt x="110052" y="69643"/>
                  </a:cubicBezTo>
                  <a:cubicBezTo>
                    <a:pt x="110052" y="47002"/>
                    <a:pt x="91710" y="28946"/>
                    <a:pt x="69356" y="28946"/>
                  </a:cubicBezTo>
                  <a:close/>
                </a:path>
              </a:pathLst>
            </a:custGeom>
            <a:solidFill>
              <a:srgbClr val="000000"/>
            </a:solidFill>
            <a:ln w="2858" cap="flat">
              <a:noFill/>
              <a:prstDash val="solid"/>
              <a:miter/>
            </a:ln>
          </p:spPr>
          <p:txBody>
            <a:bodyPr rtlCol="0" anchor="ctr"/>
            <a:lstStyle/>
            <a:p>
              <a:endParaRPr lang="en-US" noProof="0" dirty="0"/>
            </a:p>
          </p:txBody>
        </p:sp>
        <p:sp>
          <p:nvSpPr>
            <p:cNvPr id="143" name="Serbest Form 142">
              <a:extLst>
                <a:ext uri="{FF2B5EF4-FFF2-40B4-BE49-F238E27FC236}">
                  <a16:creationId xmlns:a16="http://schemas.microsoft.com/office/drawing/2014/main" id="{C3890DC3-4092-E648-B63B-FDE89943E5A5}"/>
                </a:ext>
              </a:extLst>
            </p:cNvPr>
            <p:cNvSpPr/>
            <p:nvPr/>
          </p:nvSpPr>
          <p:spPr>
            <a:xfrm>
              <a:off x="1764551" y="1915013"/>
              <a:ext cx="147023" cy="183707"/>
            </a:xfrm>
            <a:custGeom>
              <a:avLst/>
              <a:gdLst>
                <a:gd name="connsiteX0" fmla="*/ 102028 w 147023"/>
                <a:gd name="connsiteY0" fmla="*/ 114351 h 183707"/>
                <a:gd name="connsiteX1" fmla="*/ 58465 w 147023"/>
                <a:gd name="connsiteY1" fmla="*/ 114351 h 183707"/>
                <a:gd name="connsiteX2" fmla="*/ 99162 w 147023"/>
                <a:gd name="connsiteY2" fmla="*/ 0 h 183707"/>
                <a:gd name="connsiteX3" fmla="*/ 57032 w 147023"/>
                <a:gd name="connsiteY3" fmla="*/ 0 h 183707"/>
                <a:gd name="connsiteX4" fmla="*/ 0 w 147023"/>
                <a:gd name="connsiteY4" fmla="*/ 145590 h 183707"/>
                <a:gd name="connsiteX5" fmla="*/ 100595 w 147023"/>
                <a:gd name="connsiteY5" fmla="*/ 148456 h 183707"/>
                <a:gd name="connsiteX6" fmla="*/ 106040 w 147023"/>
                <a:gd name="connsiteY6" fmla="*/ 183707 h 183707"/>
                <a:gd name="connsiteX7" fmla="*/ 147023 w 147023"/>
                <a:gd name="connsiteY7" fmla="*/ 183707 h 183707"/>
                <a:gd name="connsiteX8" fmla="*/ 147023 w 147023"/>
                <a:gd name="connsiteY8" fmla="*/ 36684 h 183707"/>
                <a:gd name="connsiteX9" fmla="*/ 114351 w 147023"/>
                <a:gd name="connsiteY9" fmla="*/ 36684 h 18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23" h="183707">
                  <a:moveTo>
                    <a:pt x="102028" y="114351"/>
                  </a:moveTo>
                  <a:lnTo>
                    <a:pt x="58465" y="114351"/>
                  </a:lnTo>
                  <a:lnTo>
                    <a:pt x="99162" y="0"/>
                  </a:lnTo>
                  <a:lnTo>
                    <a:pt x="57032" y="0"/>
                  </a:lnTo>
                  <a:lnTo>
                    <a:pt x="0" y="145590"/>
                  </a:lnTo>
                  <a:lnTo>
                    <a:pt x="100595" y="148456"/>
                  </a:lnTo>
                  <a:lnTo>
                    <a:pt x="106040" y="183707"/>
                  </a:lnTo>
                  <a:lnTo>
                    <a:pt x="147023" y="183707"/>
                  </a:lnTo>
                  <a:lnTo>
                    <a:pt x="147023" y="36684"/>
                  </a:lnTo>
                  <a:lnTo>
                    <a:pt x="114351" y="36684"/>
                  </a:lnTo>
                  <a:close/>
                </a:path>
              </a:pathLst>
            </a:custGeom>
            <a:solidFill>
              <a:srgbClr val="000000"/>
            </a:solidFill>
            <a:ln w="2858" cap="flat">
              <a:noFill/>
              <a:prstDash val="solid"/>
              <a:miter/>
            </a:ln>
          </p:spPr>
          <p:txBody>
            <a:bodyPr rtlCol="0" anchor="ctr"/>
            <a:lstStyle/>
            <a:p>
              <a:endParaRPr lang="en-US" noProof="0" dirty="0"/>
            </a:p>
          </p:txBody>
        </p:sp>
        <p:sp>
          <p:nvSpPr>
            <p:cNvPr id="144" name="Serbest Form 143">
              <a:extLst>
                <a:ext uri="{FF2B5EF4-FFF2-40B4-BE49-F238E27FC236}">
                  <a16:creationId xmlns:a16="http://schemas.microsoft.com/office/drawing/2014/main" id="{73ADCC76-C6DD-9E42-9B65-88EB2321C72C}"/>
                </a:ext>
              </a:extLst>
            </p:cNvPr>
            <p:cNvSpPr/>
            <p:nvPr/>
          </p:nvSpPr>
          <p:spPr>
            <a:xfrm>
              <a:off x="1939947" y="2053725"/>
              <a:ext cx="49294" cy="49294"/>
            </a:xfrm>
            <a:custGeom>
              <a:avLst/>
              <a:gdLst>
                <a:gd name="connsiteX0" fmla="*/ 49294 w 49294"/>
                <a:gd name="connsiteY0" fmla="*/ 24647 h 49294"/>
                <a:gd name="connsiteX1" fmla="*/ 24647 w 49294"/>
                <a:gd name="connsiteY1" fmla="*/ 49294 h 49294"/>
                <a:gd name="connsiteX2" fmla="*/ 0 w 49294"/>
                <a:gd name="connsiteY2" fmla="*/ 24647 h 49294"/>
                <a:gd name="connsiteX3" fmla="*/ 24647 w 49294"/>
                <a:gd name="connsiteY3" fmla="*/ 0 h 49294"/>
                <a:gd name="connsiteX4" fmla="*/ 49294 w 49294"/>
                <a:gd name="connsiteY4" fmla="*/ 24647 h 49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94" h="49294">
                  <a:moveTo>
                    <a:pt x="49294" y="24647"/>
                  </a:moveTo>
                  <a:cubicBezTo>
                    <a:pt x="49294" y="38259"/>
                    <a:pt x="38259" y="49294"/>
                    <a:pt x="24647" y="49294"/>
                  </a:cubicBezTo>
                  <a:cubicBezTo>
                    <a:pt x="11035" y="49294"/>
                    <a:pt x="0" y="38259"/>
                    <a:pt x="0" y="24647"/>
                  </a:cubicBezTo>
                  <a:cubicBezTo>
                    <a:pt x="0" y="11035"/>
                    <a:pt x="11035" y="0"/>
                    <a:pt x="24647" y="0"/>
                  </a:cubicBezTo>
                  <a:cubicBezTo>
                    <a:pt x="38259" y="0"/>
                    <a:pt x="49294" y="11035"/>
                    <a:pt x="49294" y="24647"/>
                  </a:cubicBezTo>
                  <a:close/>
                </a:path>
              </a:pathLst>
            </a:custGeom>
            <a:solidFill>
              <a:srgbClr val="000000"/>
            </a:solidFill>
            <a:ln w="2858" cap="flat">
              <a:noFill/>
              <a:prstDash val="solid"/>
              <a:miter/>
            </a:ln>
          </p:spPr>
          <p:txBody>
            <a:bodyPr rtlCol="0" anchor="ctr"/>
            <a:lstStyle/>
            <a:p>
              <a:endParaRPr lang="en-US" noProof="0" dirty="0"/>
            </a:p>
          </p:txBody>
        </p:sp>
        <p:sp>
          <p:nvSpPr>
            <p:cNvPr id="145" name="Serbest Form 144">
              <a:extLst>
                <a:ext uri="{FF2B5EF4-FFF2-40B4-BE49-F238E27FC236}">
                  <a16:creationId xmlns:a16="http://schemas.microsoft.com/office/drawing/2014/main" id="{8ABD1DEE-AF2A-1743-BD6B-F825767FCDAB}"/>
                </a:ext>
              </a:extLst>
            </p:cNvPr>
            <p:cNvSpPr/>
            <p:nvPr/>
          </p:nvSpPr>
          <p:spPr>
            <a:xfrm>
              <a:off x="1979252" y="1912033"/>
              <a:ext cx="147736" cy="193445"/>
            </a:xfrm>
            <a:custGeom>
              <a:avLst/>
              <a:gdLst>
                <a:gd name="connsiteX0" fmla="*/ 109438 w 147736"/>
                <a:gd name="connsiteY0" fmla="*/ 4127 h 193445"/>
                <a:gd name="connsiteX1" fmla="*/ 3111 w 147736"/>
                <a:gd name="connsiteY1" fmla="*/ 42244 h 193445"/>
                <a:gd name="connsiteX2" fmla="*/ 23460 w 147736"/>
                <a:gd name="connsiteY2" fmla="*/ 122777 h 193445"/>
                <a:gd name="connsiteX3" fmla="*/ 37216 w 147736"/>
                <a:gd name="connsiteY3" fmla="*/ 169206 h 193445"/>
                <a:gd name="connsiteX4" fmla="*/ 48107 w 147736"/>
                <a:gd name="connsiteY4" fmla="*/ 190987 h 193445"/>
                <a:gd name="connsiteX5" fmla="*/ 117463 w 147736"/>
                <a:gd name="connsiteY5" fmla="*/ 184108 h 193445"/>
                <a:gd name="connsiteX6" fmla="*/ 147555 w 147736"/>
                <a:gd name="connsiteY6" fmla="*/ 77782 h 193445"/>
                <a:gd name="connsiteX7" fmla="*/ 109438 w 147736"/>
                <a:gd name="connsiteY7" fmla="*/ 4127 h 193445"/>
                <a:gd name="connsiteX8" fmla="*/ 71321 w 147736"/>
                <a:gd name="connsiteY8" fmla="*/ 156882 h 193445"/>
                <a:gd name="connsiteX9" fmla="*/ 38649 w 147736"/>
                <a:gd name="connsiteY9" fmla="*/ 94118 h 193445"/>
                <a:gd name="connsiteX10" fmla="*/ 71321 w 147736"/>
                <a:gd name="connsiteY10" fmla="*/ 31353 h 193445"/>
                <a:gd name="connsiteX11" fmla="*/ 103993 w 147736"/>
                <a:gd name="connsiteY11" fmla="*/ 94118 h 193445"/>
                <a:gd name="connsiteX12" fmla="*/ 71321 w 147736"/>
                <a:gd name="connsiteY12" fmla="*/ 156882 h 193445"/>
                <a:gd name="connsiteX13" fmla="*/ 71321 w 147736"/>
                <a:gd name="connsiteY13" fmla="*/ 156882 h 19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36" h="193445">
                  <a:moveTo>
                    <a:pt x="109438" y="4127"/>
                  </a:moveTo>
                  <a:cubicBezTo>
                    <a:pt x="101127" y="1548"/>
                    <a:pt x="11423" y="-14788"/>
                    <a:pt x="3111" y="42244"/>
                  </a:cubicBezTo>
                  <a:cubicBezTo>
                    <a:pt x="-7779" y="113033"/>
                    <a:pt x="12569" y="111600"/>
                    <a:pt x="23460" y="122777"/>
                  </a:cubicBezTo>
                  <a:cubicBezTo>
                    <a:pt x="34350" y="133954"/>
                    <a:pt x="37216" y="152583"/>
                    <a:pt x="37216" y="169206"/>
                  </a:cubicBezTo>
                  <a:cubicBezTo>
                    <a:pt x="37216" y="185828"/>
                    <a:pt x="48107" y="190987"/>
                    <a:pt x="48107" y="190987"/>
                  </a:cubicBezTo>
                  <a:cubicBezTo>
                    <a:pt x="57564" y="194999"/>
                    <a:pt x="90236" y="194999"/>
                    <a:pt x="117463" y="184108"/>
                  </a:cubicBezTo>
                  <a:cubicBezTo>
                    <a:pt x="144689" y="173218"/>
                    <a:pt x="144689" y="135101"/>
                    <a:pt x="147555" y="77782"/>
                  </a:cubicBezTo>
                  <a:cubicBezTo>
                    <a:pt x="150421" y="20463"/>
                    <a:pt x="118609" y="7279"/>
                    <a:pt x="109438" y="4127"/>
                  </a:cubicBezTo>
                  <a:close/>
                  <a:moveTo>
                    <a:pt x="71321" y="156882"/>
                  </a:moveTo>
                  <a:cubicBezTo>
                    <a:pt x="53265" y="156882"/>
                    <a:pt x="38649" y="128796"/>
                    <a:pt x="38649" y="94118"/>
                  </a:cubicBezTo>
                  <a:cubicBezTo>
                    <a:pt x="38649" y="59440"/>
                    <a:pt x="53265" y="31353"/>
                    <a:pt x="71321" y="31353"/>
                  </a:cubicBezTo>
                  <a:cubicBezTo>
                    <a:pt x="89376" y="31353"/>
                    <a:pt x="103993" y="59440"/>
                    <a:pt x="103993" y="94118"/>
                  </a:cubicBezTo>
                  <a:cubicBezTo>
                    <a:pt x="103993" y="128796"/>
                    <a:pt x="89376" y="156882"/>
                    <a:pt x="71321" y="156882"/>
                  </a:cubicBezTo>
                  <a:lnTo>
                    <a:pt x="71321" y="156882"/>
                  </a:lnTo>
                  <a:close/>
                </a:path>
              </a:pathLst>
            </a:custGeom>
            <a:solidFill>
              <a:srgbClr val="000000"/>
            </a:solidFill>
            <a:ln w="2858" cap="flat">
              <a:noFill/>
              <a:prstDash val="solid"/>
              <a:miter/>
            </a:ln>
          </p:spPr>
          <p:txBody>
            <a:bodyPr rtlCol="0" anchor="ctr"/>
            <a:lstStyle/>
            <a:p>
              <a:endParaRPr lang="en-US" noProof="0" dirty="0"/>
            </a:p>
          </p:txBody>
        </p:sp>
      </p:grpSp>
      <p:grpSp>
        <p:nvGrpSpPr>
          <p:cNvPr id="146" name="Grup 145">
            <a:extLst>
              <a:ext uri="{FF2B5EF4-FFF2-40B4-BE49-F238E27FC236}">
                <a16:creationId xmlns:a16="http://schemas.microsoft.com/office/drawing/2014/main" id="{D8FCE106-2A7C-E046-9460-9DFE1234CF29}"/>
              </a:ext>
            </a:extLst>
          </p:cNvPr>
          <p:cNvGrpSpPr/>
          <p:nvPr/>
        </p:nvGrpSpPr>
        <p:grpSpPr>
          <a:xfrm>
            <a:off x="7810179" y="3917903"/>
            <a:ext cx="999986" cy="1099735"/>
            <a:chOff x="9493897" y="3862909"/>
            <a:chExt cx="999986" cy="1099735"/>
          </a:xfrm>
          <a:solidFill>
            <a:srgbClr val="E40521"/>
          </a:solidFill>
          <a:effectLst/>
        </p:grpSpPr>
        <p:sp>
          <p:nvSpPr>
            <p:cNvPr id="147" name="Serbest Form 146">
              <a:extLst>
                <a:ext uri="{FF2B5EF4-FFF2-40B4-BE49-F238E27FC236}">
                  <a16:creationId xmlns:a16="http://schemas.microsoft.com/office/drawing/2014/main" id="{4D387A79-2154-FC48-9A47-12917E6F9D11}"/>
                </a:ext>
              </a:extLst>
            </p:cNvPr>
            <p:cNvSpPr/>
            <p:nvPr/>
          </p:nvSpPr>
          <p:spPr>
            <a:xfrm>
              <a:off x="9688746" y="4163584"/>
              <a:ext cx="252052" cy="496954"/>
            </a:xfrm>
            <a:custGeom>
              <a:avLst/>
              <a:gdLst>
                <a:gd name="connsiteX0" fmla="*/ 604838 w 671512"/>
                <a:gd name="connsiteY0" fmla="*/ 1323975 h 1323974"/>
                <a:gd name="connsiteX1" fmla="*/ 0 w 671512"/>
                <a:gd name="connsiteY1" fmla="*/ 661988 h 1323974"/>
                <a:gd name="connsiteX2" fmla="*/ 604838 w 671512"/>
                <a:gd name="connsiteY2" fmla="*/ 0 h 1323974"/>
                <a:gd name="connsiteX3" fmla="*/ 667702 w 671512"/>
                <a:gd name="connsiteY3" fmla="*/ 3810 h 1323974"/>
                <a:gd name="connsiteX4" fmla="*/ 657225 w 671512"/>
                <a:gd name="connsiteY4" fmla="*/ 98108 h 1323974"/>
                <a:gd name="connsiteX5" fmla="*/ 605790 w 671512"/>
                <a:gd name="connsiteY5" fmla="*/ 95250 h 1323974"/>
                <a:gd name="connsiteX6" fmla="*/ 96202 w 671512"/>
                <a:gd name="connsiteY6" fmla="*/ 661988 h 1323974"/>
                <a:gd name="connsiteX7" fmla="*/ 605790 w 671512"/>
                <a:gd name="connsiteY7" fmla="*/ 1228725 h 1323974"/>
                <a:gd name="connsiteX8" fmla="*/ 641032 w 671512"/>
                <a:gd name="connsiteY8" fmla="*/ 1227773 h 1323974"/>
                <a:gd name="connsiteX9" fmla="*/ 661035 w 671512"/>
                <a:gd name="connsiteY9" fmla="*/ 1225868 h 1323974"/>
                <a:gd name="connsiteX10" fmla="*/ 671513 w 671512"/>
                <a:gd name="connsiteY10" fmla="*/ 1320165 h 1323974"/>
                <a:gd name="connsiteX11" fmla="*/ 647700 w 671512"/>
                <a:gd name="connsiteY11" fmla="*/ 1322070 h 1323974"/>
                <a:gd name="connsiteX12" fmla="*/ 604838 w 671512"/>
                <a:gd name="connsiteY12" fmla="*/ 1323975 h 132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1512" h="1323974">
                  <a:moveTo>
                    <a:pt x="604838" y="1323975"/>
                  </a:moveTo>
                  <a:cubicBezTo>
                    <a:pt x="271463" y="1323975"/>
                    <a:pt x="0" y="1026795"/>
                    <a:pt x="0" y="661988"/>
                  </a:cubicBezTo>
                  <a:cubicBezTo>
                    <a:pt x="0" y="297180"/>
                    <a:pt x="271463" y="0"/>
                    <a:pt x="604838" y="0"/>
                  </a:cubicBezTo>
                  <a:cubicBezTo>
                    <a:pt x="625793" y="0"/>
                    <a:pt x="646747" y="952"/>
                    <a:pt x="667702" y="3810"/>
                  </a:cubicBezTo>
                  <a:lnTo>
                    <a:pt x="657225" y="98108"/>
                  </a:lnTo>
                  <a:cubicBezTo>
                    <a:pt x="640080" y="96202"/>
                    <a:pt x="622935" y="95250"/>
                    <a:pt x="605790" y="95250"/>
                  </a:cubicBezTo>
                  <a:cubicBezTo>
                    <a:pt x="324802" y="95250"/>
                    <a:pt x="96202" y="349567"/>
                    <a:pt x="96202" y="661988"/>
                  </a:cubicBezTo>
                  <a:cubicBezTo>
                    <a:pt x="96202" y="974408"/>
                    <a:pt x="324802" y="1228725"/>
                    <a:pt x="605790" y="1228725"/>
                  </a:cubicBezTo>
                  <a:cubicBezTo>
                    <a:pt x="617220" y="1228725"/>
                    <a:pt x="628650" y="1228725"/>
                    <a:pt x="641032" y="1227773"/>
                  </a:cubicBezTo>
                  <a:cubicBezTo>
                    <a:pt x="647700" y="1226820"/>
                    <a:pt x="654368" y="1226820"/>
                    <a:pt x="661035" y="1225868"/>
                  </a:cubicBezTo>
                  <a:lnTo>
                    <a:pt x="671513" y="1320165"/>
                  </a:lnTo>
                  <a:cubicBezTo>
                    <a:pt x="663893" y="1321118"/>
                    <a:pt x="655320" y="1322070"/>
                    <a:pt x="647700" y="1322070"/>
                  </a:cubicBezTo>
                  <a:cubicBezTo>
                    <a:pt x="632460" y="1323023"/>
                    <a:pt x="618172" y="1323975"/>
                    <a:pt x="604838" y="1323975"/>
                  </a:cubicBezTo>
                  <a:close/>
                </a:path>
              </a:pathLst>
            </a:custGeom>
            <a:grpFill/>
            <a:ln w="9525" cap="flat">
              <a:noFill/>
              <a:prstDash val="solid"/>
              <a:miter/>
            </a:ln>
          </p:spPr>
          <p:txBody>
            <a:bodyPr rtlCol="0" anchor="ctr"/>
            <a:lstStyle/>
            <a:p>
              <a:endParaRPr lang="en-US" noProof="0" dirty="0"/>
            </a:p>
          </p:txBody>
        </p:sp>
        <p:sp>
          <p:nvSpPr>
            <p:cNvPr id="148" name="Serbest Form 147">
              <a:extLst>
                <a:ext uri="{FF2B5EF4-FFF2-40B4-BE49-F238E27FC236}">
                  <a16:creationId xmlns:a16="http://schemas.microsoft.com/office/drawing/2014/main" id="{8DE9C09D-FD83-C94F-B70D-4EF29DC6E70C}"/>
                </a:ext>
              </a:extLst>
            </p:cNvPr>
            <p:cNvSpPr/>
            <p:nvPr/>
          </p:nvSpPr>
          <p:spPr>
            <a:xfrm>
              <a:off x="9493897" y="3965875"/>
              <a:ext cx="460487" cy="875211"/>
            </a:xfrm>
            <a:custGeom>
              <a:avLst/>
              <a:gdLst>
                <a:gd name="connsiteX0" fmla="*/ 869632 w 1226819"/>
                <a:gd name="connsiteY0" fmla="*/ 2331720 h 2331719"/>
                <a:gd name="connsiteX1" fmla="*/ 543878 w 1226819"/>
                <a:gd name="connsiteY1" fmla="*/ 2206943 h 2331719"/>
                <a:gd name="connsiteX2" fmla="*/ 608648 w 1226819"/>
                <a:gd name="connsiteY2" fmla="*/ 2038350 h 2331719"/>
                <a:gd name="connsiteX3" fmla="*/ 329565 w 1226819"/>
                <a:gd name="connsiteY3" fmla="*/ 1743075 h 2331719"/>
                <a:gd name="connsiteX4" fmla="*/ 120015 w 1226819"/>
                <a:gd name="connsiteY4" fmla="*/ 1820228 h 2331719"/>
                <a:gd name="connsiteX5" fmla="*/ 0 w 1226819"/>
                <a:gd name="connsiteY5" fmla="*/ 1492568 h 2331719"/>
                <a:gd name="connsiteX6" fmla="*/ 200977 w 1226819"/>
                <a:gd name="connsiteY6" fmla="*/ 1419225 h 2331719"/>
                <a:gd name="connsiteX7" fmla="*/ 199073 w 1226819"/>
                <a:gd name="connsiteY7" fmla="*/ 967740 h 2331719"/>
                <a:gd name="connsiteX8" fmla="*/ 7620 w 1226819"/>
                <a:gd name="connsiteY8" fmla="*/ 907733 h 2331719"/>
                <a:gd name="connsiteX9" fmla="*/ 111443 w 1226819"/>
                <a:gd name="connsiteY9" fmla="*/ 574358 h 2331719"/>
                <a:gd name="connsiteX10" fmla="*/ 325755 w 1226819"/>
                <a:gd name="connsiteY10" fmla="*/ 641033 h 2331719"/>
                <a:gd name="connsiteX11" fmla="*/ 634365 w 1226819"/>
                <a:gd name="connsiteY11" fmla="*/ 321945 h 2331719"/>
                <a:gd name="connsiteX12" fmla="*/ 553403 w 1226819"/>
                <a:gd name="connsiteY12" fmla="*/ 144780 h 2331719"/>
                <a:gd name="connsiteX13" fmla="*/ 870585 w 1226819"/>
                <a:gd name="connsiteY13" fmla="*/ 0 h 2331719"/>
                <a:gd name="connsiteX14" fmla="*/ 959168 w 1226819"/>
                <a:gd name="connsiteY14" fmla="*/ 197167 h 2331719"/>
                <a:gd name="connsiteX15" fmla="*/ 1085850 w 1226819"/>
                <a:gd name="connsiteY15" fmla="*/ 189547 h 2331719"/>
                <a:gd name="connsiteX16" fmla="*/ 1178243 w 1226819"/>
                <a:gd name="connsiteY16" fmla="*/ 195263 h 2331719"/>
                <a:gd name="connsiteX17" fmla="*/ 1220153 w 1226819"/>
                <a:gd name="connsiteY17" fmla="*/ 200025 h 2331719"/>
                <a:gd name="connsiteX18" fmla="*/ 1226820 w 1226819"/>
                <a:gd name="connsiteY18" fmla="*/ 2176463 h 2331719"/>
                <a:gd name="connsiteX19" fmla="*/ 1184910 w 1226819"/>
                <a:gd name="connsiteY19" fmla="*/ 2181225 h 2331719"/>
                <a:gd name="connsiteX20" fmla="*/ 1147763 w 1226819"/>
                <a:gd name="connsiteY20" fmla="*/ 2185035 h 2331719"/>
                <a:gd name="connsiteX21" fmla="*/ 1083945 w 1226819"/>
                <a:gd name="connsiteY21" fmla="*/ 2187893 h 2331719"/>
                <a:gd name="connsiteX22" fmla="*/ 929640 w 1226819"/>
                <a:gd name="connsiteY22" fmla="*/ 2173605 h 2331719"/>
                <a:gd name="connsiteX23" fmla="*/ 869632 w 1226819"/>
                <a:gd name="connsiteY23" fmla="*/ 2331720 h 2331719"/>
                <a:gd name="connsiteX24" fmla="*/ 666750 w 1226819"/>
                <a:gd name="connsiteY24" fmla="*/ 2151698 h 2331719"/>
                <a:gd name="connsiteX25" fmla="*/ 814388 w 1226819"/>
                <a:gd name="connsiteY25" fmla="*/ 2208848 h 2331719"/>
                <a:gd name="connsiteX26" fmla="*/ 870585 w 1226819"/>
                <a:gd name="connsiteY26" fmla="*/ 2061210 h 2331719"/>
                <a:gd name="connsiteX27" fmla="*/ 911543 w 1226819"/>
                <a:gd name="connsiteY27" fmla="*/ 2070735 h 2331719"/>
                <a:gd name="connsiteX28" fmla="*/ 1083945 w 1226819"/>
                <a:gd name="connsiteY28" fmla="*/ 2091690 h 2331719"/>
                <a:gd name="connsiteX29" fmla="*/ 1131570 w 1226819"/>
                <a:gd name="connsiteY29" fmla="*/ 2089785 h 2331719"/>
                <a:gd name="connsiteX30" fmla="*/ 1125855 w 1226819"/>
                <a:gd name="connsiteY30" fmla="*/ 285750 h 2331719"/>
                <a:gd name="connsiteX31" fmla="*/ 1084898 w 1226819"/>
                <a:gd name="connsiteY31" fmla="*/ 284797 h 2331719"/>
                <a:gd name="connsiteX32" fmla="*/ 897255 w 1226819"/>
                <a:gd name="connsiteY32" fmla="*/ 306705 h 2331719"/>
                <a:gd name="connsiteX33" fmla="*/ 892493 w 1226819"/>
                <a:gd name="connsiteY33" fmla="*/ 307658 h 2331719"/>
                <a:gd name="connsiteX34" fmla="*/ 862013 w 1226819"/>
                <a:gd name="connsiteY34" fmla="*/ 217170 h 2331719"/>
                <a:gd name="connsiteX35" fmla="*/ 863918 w 1226819"/>
                <a:gd name="connsiteY35" fmla="*/ 216217 h 2331719"/>
                <a:gd name="connsiteX36" fmla="*/ 822960 w 1226819"/>
                <a:gd name="connsiteY36" fmla="*/ 125730 h 2331719"/>
                <a:gd name="connsiteX37" fmla="*/ 679132 w 1226819"/>
                <a:gd name="connsiteY37" fmla="*/ 191453 h 2331719"/>
                <a:gd name="connsiteX38" fmla="*/ 755332 w 1226819"/>
                <a:gd name="connsiteY38" fmla="*/ 360045 h 2331719"/>
                <a:gd name="connsiteX39" fmla="*/ 718185 w 1226819"/>
                <a:gd name="connsiteY39" fmla="*/ 381953 h 2331719"/>
                <a:gd name="connsiteX40" fmla="*/ 387668 w 1226819"/>
                <a:gd name="connsiteY40" fmla="*/ 721995 h 2331719"/>
                <a:gd name="connsiteX41" fmla="*/ 367665 w 1226819"/>
                <a:gd name="connsiteY41" fmla="*/ 760095 h 2331719"/>
                <a:gd name="connsiteX42" fmla="*/ 302895 w 1226819"/>
                <a:gd name="connsiteY42" fmla="*/ 732472 h 2331719"/>
                <a:gd name="connsiteX43" fmla="*/ 173355 w 1226819"/>
                <a:gd name="connsiteY43" fmla="*/ 692468 h 2331719"/>
                <a:gd name="connsiteX44" fmla="*/ 126683 w 1226819"/>
                <a:gd name="connsiteY44" fmla="*/ 843915 h 2331719"/>
                <a:gd name="connsiteX45" fmla="*/ 312420 w 1226819"/>
                <a:gd name="connsiteY45" fmla="*/ 901065 h 2331719"/>
                <a:gd name="connsiteX46" fmla="*/ 301943 w 1226819"/>
                <a:gd name="connsiteY46" fmla="*/ 944880 h 2331719"/>
                <a:gd name="connsiteX47" fmla="*/ 303848 w 1226819"/>
                <a:gd name="connsiteY47" fmla="*/ 1436370 h 2331719"/>
                <a:gd name="connsiteX48" fmla="*/ 314325 w 1226819"/>
                <a:gd name="connsiteY48" fmla="*/ 1478280 h 2331719"/>
                <a:gd name="connsiteX49" fmla="*/ 122873 w 1226819"/>
                <a:gd name="connsiteY49" fmla="*/ 1548765 h 2331719"/>
                <a:gd name="connsiteX50" fmla="*/ 177165 w 1226819"/>
                <a:gd name="connsiteY50" fmla="*/ 1697355 h 2331719"/>
                <a:gd name="connsiteX51" fmla="*/ 373380 w 1226819"/>
                <a:gd name="connsiteY51" fmla="*/ 1625918 h 2331719"/>
                <a:gd name="connsiteX52" fmla="*/ 393382 w 1226819"/>
                <a:gd name="connsiteY52" fmla="*/ 1662113 h 2331719"/>
                <a:gd name="connsiteX53" fmla="*/ 693420 w 1226819"/>
                <a:gd name="connsiteY53" fmla="*/ 1979295 h 2331719"/>
                <a:gd name="connsiteX54" fmla="*/ 726757 w 1226819"/>
                <a:gd name="connsiteY54" fmla="*/ 2000250 h 2331719"/>
                <a:gd name="connsiteX55" fmla="*/ 666750 w 1226819"/>
                <a:gd name="connsiteY55" fmla="*/ 2151698 h 233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26819" h="2331719">
                  <a:moveTo>
                    <a:pt x="869632" y="2331720"/>
                  </a:moveTo>
                  <a:lnTo>
                    <a:pt x="543878" y="2206943"/>
                  </a:lnTo>
                  <a:lnTo>
                    <a:pt x="608648" y="2038350"/>
                  </a:lnTo>
                  <a:cubicBezTo>
                    <a:pt x="495300" y="1961198"/>
                    <a:pt x="400050" y="1860232"/>
                    <a:pt x="329565" y="1743075"/>
                  </a:cubicBezTo>
                  <a:lnTo>
                    <a:pt x="120015" y="1820228"/>
                  </a:lnTo>
                  <a:lnTo>
                    <a:pt x="0" y="1492568"/>
                  </a:lnTo>
                  <a:lnTo>
                    <a:pt x="200977" y="1419225"/>
                  </a:lnTo>
                  <a:cubicBezTo>
                    <a:pt x="169545" y="1270635"/>
                    <a:pt x="168593" y="1116330"/>
                    <a:pt x="199073" y="967740"/>
                  </a:cubicBezTo>
                  <a:lnTo>
                    <a:pt x="7620" y="907733"/>
                  </a:lnTo>
                  <a:lnTo>
                    <a:pt x="111443" y="574358"/>
                  </a:lnTo>
                  <a:lnTo>
                    <a:pt x="325755" y="641033"/>
                  </a:lnTo>
                  <a:cubicBezTo>
                    <a:pt x="401955" y="511492"/>
                    <a:pt x="507682" y="402908"/>
                    <a:pt x="634365" y="321945"/>
                  </a:cubicBezTo>
                  <a:lnTo>
                    <a:pt x="553403" y="144780"/>
                  </a:lnTo>
                  <a:lnTo>
                    <a:pt x="870585" y="0"/>
                  </a:lnTo>
                  <a:lnTo>
                    <a:pt x="959168" y="197167"/>
                  </a:lnTo>
                  <a:cubicBezTo>
                    <a:pt x="1001078" y="191453"/>
                    <a:pt x="1043940" y="188595"/>
                    <a:pt x="1085850" y="189547"/>
                  </a:cubicBezTo>
                  <a:cubicBezTo>
                    <a:pt x="1116330" y="189547"/>
                    <a:pt x="1147763" y="191453"/>
                    <a:pt x="1178243" y="195263"/>
                  </a:cubicBezTo>
                  <a:lnTo>
                    <a:pt x="1220153" y="200025"/>
                  </a:lnTo>
                  <a:lnTo>
                    <a:pt x="1226820" y="2176463"/>
                  </a:lnTo>
                  <a:lnTo>
                    <a:pt x="1184910" y="2181225"/>
                  </a:lnTo>
                  <a:cubicBezTo>
                    <a:pt x="1172528" y="2183130"/>
                    <a:pt x="1160145" y="2184083"/>
                    <a:pt x="1147763" y="2185035"/>
                  </a:cubicBezTo>
                  <a:cubicBezTo>
                    <a:pt x="1126808" y="2186940"/>
                    <a:pt x="1104900" y="2187893"/>
                    <a:pt x="1083945" y="2187893"/>
                  </a:cubicBezTo>
                  <a:cubicBezTo>
                    <a:pt x="1032510" y="2187893"/>
                    <a:pt x="981075" y="2183130"/>
                    <a:pt x="929640" y="2173605"/>
                  </a:cubicBezTo>
                  <a:lnTo>
                    <a:pt x="869632" y="2331720"/>
                  </a:lnTo>
                  <a:close/>
                  <a:moveTo>
                    <a:pt x="666750" y="2151698"/>
                  </a:moveTo>
                  <a:lnTo>
                    <a:pt x="814388" y="2208848"/>
                  </a:lnTo>
                  <a:lnTo>
                    <a:pt x="870585" y="2061210"/>
                  </a:lnTo>
                  <a:lnTo>
                    <a:pt x="911543" y="2070735"/>
                  </a:lnTo>
                  <a:cubicBezTo>
                    <a:pt x="967740" y="2084070"/>
                    <a:pt x="1025843" y="2091690"/>
                    <a:pt x="1083945" y="2091690"/>
                  </a:cubicBezTo>
                  <a:cubicBezTo>
                    <a:pt x="1100138" y="2091690"/>
                    <a:pt x="1115378" y="2090738"/>
                    <a:pt x="1131570" y="2089785"/>
                  </a:cubicBezTo>
                  <a:lnTo>
                    <a:pt x="1125855" y="285750"/>
                  </a:lnTo>
                  <a:cubicBezTo>
                    <a:pt x="1112520" y="284797"/>
                    <a:pt x="1099185" y="284797"/>
                    <a:pt x="1084898" y="284797"/>
                  </a:cubicBezTo>
                  <a:cubicBezTo>
                    <a:pt x="1021080" y="283845"/>
                    <a:pt x="958215" y="290513"/>
                    <a:pt x="897255" y="306705"/>
                  </a:cubicBezTo>
                  <a:lnTo>
                    <a:pt x="892493" y="307658"/>
                  </a:lnTo>
                  <a:lnTo>
                    <a:pt x="862013" y="217170"/>
                  </a:lnTo>
                  <a:lnTo>
                    <a:pt x="863918" y="216217"/>
                  </a:lnTo>
                  <a:lnTo>
                    <a:pt x="822960" y="125730"/>
                  </a:lnTo>
                  <a:lnTo>
                    <a:pt x="679132" y="191453"/>
                  </a:lnTo>
                  <a:lnTo>
                    <a:pt x="755332" y="360045"/>
                  </a:lnTo>
                  <a:lnTo>
                    <a:pt x="718185" y="381953"/>
                  </a:lnTo>
                  <a:cubicBezTo>
                    <a:pt x="578168" y="461963"/>
                    <a:pt x="463868" y="580072"/>
                    <a:pt x="387668" y="721995"/>
                  </a:cubicBezTo>
                  <a:lnTo>
                    <a:pt x="367665" y="760095"/>
                  </a:lnTo>
                  <a:lnTo>
                    <a:pt x="302895" y="732472"/>
                  </a:lnTo>
                  <a:lnTo>
                    <a:pt x="173355" y="692468"/>
                  </a:lnTo>
                  <a:lnTo>
                    <a:pt x="126683" y="843915"/>
                  </a:lnTo>
                  <a:lnTo>
                    <a:pt x="312420" y="901065"/>
                  </a:lnTo>
                  <a:lnTo>
                    <a:pt x="301943" y="944880"/>
                  </a:lnTo>
                  <a:cubicBezTo>
                    <a:pt x="261938" y="1105853"/>
                    <a:pt x="262890" y="1275398"/>
                    <a:pt x="303848" y="1436370"/>
                  </a:cubicBezTo>
                  <a:lnTo>
                    <a:pt x="314325" y="1478280"/>
                  </a:lnTo>
                  <a:lnTo>
                    <a:pt x="122873" y="1548765"/>
                  </a:lnTo>
                  <a:lnTo>
                    <a:pt x="177165" y="1697355"/>
                  </a:lnTo>
                  <a:lnTo>
                    <a:pt x="373380" y="1625918"/>
                  </a:lnTo>
                  <a:lnTo>
                    <a:pt x="393382" y="1662113"/>
                  </a:lnTo>
                  <a:cubicBezTo>
                    <a:pt x="463868" y="1791653"/>
                    <a:pt x="567690" y="1901190"/>
                    <a:pt x="693420" y="1979295"/>
                  </a:cubicBezTo>
                  <a:lnTo>
                    <a:pt x="726757" y="2000250"/>
                  </a:lnTo>
                  <a:lnTo>
                    <a:pt x="666750" y="2151698"/>
                  </a:lnTo>
                  <a:close/>
                </a:path>
              </a:pathLst>
            </a:custGeom>
            <a:grpFill/>
            <a:ln w="9525" cap="flat">
              <a:noFill/>
              <a:prstDash val="solid"/>
              <a:miter/>
            </a:ln>
          </p:spPr>
          <p:txBody>
            <a:bodyPr rtlCol="0" anchor="ctr"/>
            <a:lstStyle/>
            <a:p>
              <a:endParaRPr lang="en-US" noProof="0" dirty="0"/>
            </a:p>
          </p:txBody>
        </p:sp>
        <p:sp>
          <p:nvSpPr>
            <p:cNvPr id="149" name="Serbest Form 148">
              <a:extLst>
                <a:ext uri="{FF2B5EF4-FFF2-40B4-BE49-F238E27FC236}">
                  <a16:creationId xmlns:a16="http://schemas.microsoft.com/office/drawing/2014/main" id="{2DDBC3F1-BE71-2E4C-BFE5-F977D1733851}"/>
                </a:ext>
              </a:extLst>
            </p:cNvPr>
            <p:cNvSpPr/>
            <p:nvPr/>
          </p:nvSpPr>
          <p:spPr>
            <a:xfrm>
              <a:off x="10119916" y="386290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2"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endParaRPr lang="en-US" noProof="0" dirty="0"/>
            </a:p>
          </p:txBody>
        </p:sp>
        <p:sp>
          <p:nvSpPr>
            <p:cNvPr id="150" name="Serbest Form 149">
              <a:extLst>
                <a:ext uri="{FF2B5EF4-FFF2-40B4-BE49-F238E27FC236}">
                  <a16:creationId xmlns:a16="http://schemas.microsoft.com/office/drawing/2014/main" id="{FFA7E3C9-C0B4-9349-BA99-25CE99A0EB60}"/>
                </a:ext>
              </a:extLst>
            </p:cNvPr>
            <p:cNvSpPr/>
            <p:nvPr/>
          </p:nvSpPr>
          <p:spPr>
            <a:xfrm>
              <a:off x="10375901" y="397981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151" name="Serbest Form 150">
              <a:extLst>
                <a:ext uri="{FF2B5EF4-FFF2-40B4-BE49-F238E27FC236}">
                  <a16:creationId xmlns:a16="http://schemas.microsoft.com/office/drawing/2014/main" id="{78777F6F-8FE1-694C-97A7-640A9504F08B}"/>
                </a:ext>
              </a:extLst>
            </p:cNvPr>
            <p:cNvSpPr/>
            <p:nvPr/>
          </p:nvSpPr>
          <p:spPr>
            <a:xfrm>
              <a:off x="10375901" y="4273344"/>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152" name="Serbest Form 151">
              <a:extLst>
                <a:ext uri="{FF2B5EF4-FFF2-40B4-BE49-F238E27FC236}">
                  <a16:creationId xmlns:a16="http://schemas.microsoft.com/office/drawing/2014/main" id="{395E2908-E29C-0244-AA5D-CE03F0291787}"/>
                </a:ext>
              </a:extLst>
            </p:cNvPr>
            <p:cNvSpPr/>
            <p:nvPr/>
          </p:nvSpPr>
          <p:spPr>
            <a:xfrm>
              <a:off x="10375901" y="4443881"/>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153" name="Serbest Form 152">
              <a:extLst>
                <a:ext uri="{FF2B5EF4-FFF2-40B4-BE49-F238E27FC236}">
                  <a16:creationId xmlns:a16="http://schemas.microsoft.com/office/drawing/2014/main" id="{4E28453B-CE41-A44B-A6C4-D89C5C370FAF}"/>
                </a:ext>
              </a:extLst>
            </p:cNvPr>
            <p:cNvSpPr/>
            <p:nvPr/>
          </p:nvSpPr>
          <p:spPr>
            <a:xfrm>
              <a:off x="10375901" y="4733473"/>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3373" y="243840"/>
                    <a:pt x="242888" y="314325"/>
                    <a:pt x="157163" y="314325"/>
                  </a:cubicBezTo>
                  <a:close/>
                  <a:moveTo>
                    <a:pt x="157163" y="81915"/>
                  </a:moveTo>
                  <a:cubicBezTo>
                    <a:pt x="115253" y="81915"/>
                    <a:pt x="81915" y="116205"/>
                    <a:pt x="81915" y="157163"/>
                  </a:cubicBezTo>
                  <a:cubicBezTo>
                    <a:pt x="81915" y="199072"/>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endParaRPr lang="en-US" noProof="0" dirty="0"/>
            </a:p>
          </p:txBody>
        </p:sp>
        <p:sp>
          <p:nvSpPr>
            <p:cNvPr id="154" name="Serbest Form 153">
              <a:extLst>
                <a:ext uri="{FF2B5EF4-FFF2-40B4-BE49-F238E27FC236}">
                  <a16:creationId xmlns:a16="http://schemas.microsoft.com/office/drawing/2014/main" id="{244C85B1-1A8D-8641-85DC-36C96E404721}"/>
                </a:ext>
              </a:extLst>
            </p:cNvPr>
            <p:cNvSpPr/>
            <p:nvPr/>
          </p:nvSpPr>
          <p:spPr>
            <a:xfrm>
              <a:off x="10113838" y="4844662"/>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endParaRPr lang="en-US" noProof="0" dirty="0"/>
            </a:p>
          </p:txBody>
        </p:sp>
        <p:sp>
          <p:nvSpPr>
            <p:cNvPr id="155" name="Serbest Form 154">
              <a:extLst>
                <a:ext uri="{FF2B5EF4-FFF2-40B4-BE49-F238E27FC236}">
                  <a16:creationId xmlns:a16="http://schemas.microsoft.com/office/drawing/2014/main" id="{3D1DC57C-702C-E44F-A7B9-BEE7640368FB}"/>
                </a:ext>
              </a:extLst>
            </p:cNvPr>
            <p:cNvSpPr/>
            <p:nvPr/>
          </p:nvSpPr>
          <p:spPr>
            <a:xfrm>
              <a:off x="9950809" y="3967663"/>
              <a:ext cx="247762" cy="188413"/>
            </a:xfrm>
            <a:custGeom>
              <a:avLst/>
              <a:gdLst>
                <a:gd name="connsiteX0" fmla="*/ 660083 w 660082"/>
                <a:gd name="connsiteY0" fmla="*/ 501967 h 501967"/>
                <a:gd name="connsiteX1" fmla="*/ 0 w 660082"/>
                <a:gd name="connsiteY1" fmla="*/ 501967 h 501967"/>
                <a:gd name="connsiteX2" fmla="*/ 0 w 660082"/>
                <a:gd name="connsiteY2" fmla="*/ 406717 h 501967"/>
                <a:gd name="connsiteX3" fmla="*/ 564833 w 660082"/>
                <a:gd name="connsiteY3" fmla="*/ 406717 h 501967"/>
                <a:gd name="connsiteX4" fmla="*/ 564833 w 660082"/>
                <a:gd name="connsiteY4" fmla="*/ 0 h 501967"/>
                <a:gd name="connsiteX5" fmla="*/ 660083 w 660082"/>
                <a:gd name="connsiteY5" fmla="*/ 0 h 50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082" h="501967">
                  <a:moveTo>
                    <a:pt x="660083" y="501967"/>
                  </a:moveTo>
                  <a:lnTo>
                    <a:pt x="0" y="501967"/>
                  </a:lnTo>
                  <a:lnTo>
                    <a:pt x="0" y="406717"/>
                  </a:lnTo>
                  <a:lnTo>
                    <a:pt x="564833" y="406717"/>
                  </a:lnTo>
                  <a:lnTo>
                    <a:pt x="564833" y="0"/>
                  </a:lnTo>
                  <a:lnTo>
                    <a:pt x="660083" y="0"/>
                  </a:lnTo>
                  <a:close/>
                </a:path>
              </a:pathLst>
            </a:custGeom>
            <a:grpFill/>
            <a:ln w="9525" cap="flat">
              <a:noFill/>
              <a:prstDash val="solid"/>
              <a:miter/>
            </a:ln>
          </p:spPr>
          <p:txBody>
            <a:bodyPr rtlCol="0" anchor="ctr"/>
            <a:lstStyle/>
            <a:p>
              <a:endParaRPr lang="en-US" noProof="0" dirty="0"/>
            </a:p>
          </p:txBody>
        </p:sp>
        <p:sp>
          <p:nvSpPr>
            <p:cNvPr id="156" name="Serbest Form 155">
              <a:extLst>
                <a:ext uri="{FF2B5EF4-FFF2-40B4-BE49-F238E27FC236}">
                  <a16:creationId xmlns:a16="http://schemas.microsoft.com/office/drawing/2014/main" id="{BAE147DF-4116-3F44-A7EE-89B17CA9B845}"/>
                </a:ext>
              </a:extLst>
            </p:cNvPr>
            <p:cNvSpPr/>
            <p:nvPr/>
          </p:nvSpPr>
          <p:spPr>
            <a:xfrm>
              <a:off x="9942943" y="4066339"/>
              <a:ext cx="476933" cy="188771"/>
            </a:xfrm>
            <a:custGeom>
              <a:avLst/>
              <a:gdLst>
                <a:gd name="connsiteX0" fmla="*/ 855345 w 1270635"/>
                <a:gd name="connsiteY0" fmla="*/ 502920 h 502919"/>
                <a:gd name="connsiteX1" fmla="*/ 0 w 1270635"/>
                <a:gd name="connsiteY1" fmla="*/ 502920 h 502919"/>
                <a:gd name="connsiteX2" fmla="*/ 0 w 1270635"/>
                <a:gd name="connsiteY2" fmla="*/ 407670 h 502919"/>
                <a:gd name="connsiteX3" fmla="*/ 814388 w 1270635"/>
                <a:gd name="connsiteY3" fmla="*/ 407670 h 502919"/>
                <a:gd name="connsiteX4" fmla="*/ 1202055 w 1270635"/>
                <a:gd name="connsiteY4" fmla="*/ 0 h 502919"/>
                <a:gd name="connsiteX5" fmla="*/ 1270635 w 1270635"/>
                <a:gd name="connsiteY5" fmla="*/ 65722 h 50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635" h="502919">
                  <a:moveTo>
                    <a:pt x="855345" y="502920"/>
                  </a:moveTo>
                  <a:lnTo>
                    <a:pt x="0" y="502920"/>
                  </a:lnTo>
                  <a:lnTo>
                    <a:pt x="0" y="407670"/>
                  </a:lnTo>
                  <a:lnTo>
                    <a:pt x="814388" y="407670"/>
                  </a:lnTo>
                  <a:lnTo>
                    <a:pt x="1202055" y="0"/>
                  </a:lnTo>
                  <a:lnTo>
                    <a:pt x="1270635" y="65722"/>
                  </a:lnTo>
                  <a:close/>
                </a:path>
              </a:pathLst>
            </a:custGeom>
            <a:grpFill/>
            <a:ln w="9525" cap="flat">
              <a:noFill/>
              <a:prstDash val="solid"/>
              <a:miter/>
            </a:ln>
          </p:spPr>
          <p:txBody>
            <a:bodyPr rtlCol="0" anchor="ctr"/>
            <a:lstStyle/>
            <a:p>
              <a:endParaRPr lang="en-US" noProof="0" dirty="0"/>
            </a:p>
          </p:txBody>
        </p:sp>
        <p:sp>
          <p:nvSpPr>
            <p:cNvPr id="157" name="Serbest Form 156">
              <a:extLst>
                <a:ext uri="{FF2B5EF4-FFF2-40B4-BE49-F238E27FC236}">
                  <a16:creationId xmlns:a16="http://schemas.microsoft.com/office/drawing/2014/main" id="{23EDA9CF-1EB1-574C-859D-C7F24F35EFDB}"/>
                </a:ext>
              </a:extLst>
            </p:cNvPr>
            <p:cNvSpPr/>
            <p:nvPr/>
          </p:nvSpPr>
          <p:spPr>
            <a:xfrm>
              <a:off x="9937938" y="4310526"/>
              <a:ext cx="449404" cy="35752"/>
            </a:xfrm>
            <a:custGeom>
              <a:avLst/>
              <a:gdLst>
                <a:gd name="connsiteX0" fmla="*/ 0 w 1197292"/>
                <a:gd name="connsiteY0" fmla="*/ 0 h 95250"/>
                <a:gd name="connsiteX1" fmla="*/ 1197293 w 1197292"/>
                <a:gd name="connsiteY1" fmla="*/ 0 h 95250"/>
                <a:gd name="connsiteX2" fmla="*/ 1197293 w 1197292"/>
                <a:gd name="connsiteY2" fmla="*/ 95250 h 95250"/>
                <a:gd name="connsiteX3" fmla="*/ 0 w 1197292"/>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97292" h="95250">
                  <a:moveTo>
                    <a:pt x="0" y="0"/>
                  </a:moveTo>
                  <a:lnTo>
                    <a:pt x="1197293" y="0"/>
                  </a:lnTo>
                  <a:lnTo>
                    <a:pt x="1197293" y="95250"/>
                  </a:lnTo>
                  <a:lnTo>
                    <a:pt x="0" y="95250"/>
                  </a:lnTo>
                  <a:close/>
                </a:path>
              </a:pathLst>
            </a:custGeom>
            <a:grpFill/>
            <a:ln w="9525" cap="flat">
              <a:noFill/>
              <a:prstDash val="solid"/>
              <a:miter/>
            </a:ln>
          </p:spPr>
          <p:txBody>
            <a:bodyPr rtlCol="0" anchor="ctr"/>
            <a:lstStyle/>
            <a:p>
              <a:endParaRPr lang="en-US" noProof="0" dirty="0"/>
            </a:p>
          </p:txBody>
        </p:sp>
        <p:sp>
          <p:nvSpPr>
            <p:cNvPr id="158" name="Serbest Form 157">
              <a:extLst>
                <a:ext uri="{FF2B5EF4-FFF2-40B4-BE49-F238E27FC236}">
                  <a16:creationId xmlns:a16="http://schemas.microsoft.com/office/drawing/2014/main" id="{538E6C4B-CD7B-5542-B6D8-07281E154EED}"/>
                </a:ext>
              </a:extLst>
            </p:cNvPr>
            <p:cNvSpPr/>
            <p:nvPr/>
          </p:nvSpPr>
          <p:spPr>
            <a:xfrm>
              <a:off x="9946876" y="4492504"/>
              <a:ext cx="446186" cy="35752"/>
            </a:xfrm>
            <a:custGeom>
              <a:avLst/>
              <a:gdLst>
                <a:gd name="connsiteX0" fmla="*/ 0 w 1188720"/>
                <a:gd name="connsiteY0" fmla="*/ 0 h 95250"/>
                <a:gd name="connsiteX1" fmla="*/ 1188720 w 1188720"/>
                <a:gd name="connsiteY1" fmla="*/ 0 h 95250"/>
                <a:gd name="connsiteX2" fmla="*/ 1188720 w 1188720"/>
                <a:gd name="connsiteY2" fmla="*/ 95250 h 95250"/>
                <a:gd name="connsiteX3" fmla="*/ 0 w 118872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88720" h="95250">
                  <a:moveTo>
                    <a:pt x="0" y="0"/>
                  </a:moveTo>
                  <a:lnTo>
                    <a:pt x="1188720" y="0"/>
                  </a:lnTo>
                  <a:lnTo>
                    <a:pt x="1188720" y="95250"/>
                  </a:lnTo>
                  <a:lnTo>
                    <a:pt x="0" y="95250"/>
                  </a:lnTo>
                  <a:close/>
                </a:path>
              </a:pathLst>
            </a:custGeom>
            <a:grpFill/>
            <a:ln w="9525" cap="flat">
              <a:noFill/>
              <a:prstDash val="solid"/>
              <a:miter/>
            </a:ln>
          </p:spPr>
          <p:txBody>
            <a:bodyPr rtlCol="0" anchor="ctr"/>
            <a:lstStyle/>
            <a:p>
              <a:endParaRPr lang="en-US" noProof="0" dirty="0"/>
            </a:p>
          </p:txBody>
        </p:sp>
        <p:sp>
          <p:nvSpPr>
            <p:cNvPr id="159" name="Serbest Form 158">
              <a:extLst>
                <a:ext uri="{FF2B5EF4-FFF2-40B4-BE49-F238E27FC236}">
                  <a16:creationId xmlns:a16="http://schemas.microsoft.com/office/drawing/2014/main" id="{44FE86DD-D392-EF42-89D8-1C3EEBDA3F41}"/>
                </a:ext>
              </a:extLst>
            </p:cNvPr>
            <p:cNvSpPr/>
            <p:nvPr/>
          </p:nvSpPr>
          <p:spPr>
            <a:xfrm>
              <a:off x="9946876" y="4584387"/>
              <a:ext cx="476218" cy="181620"/>
            </a:xfrm>
            <a:custGeom>
              <a:avLst/>
              <a:gdLst>
                <a:gd name="connsiteX0" fmla="*/ 1203960 w 1268729"/>
                <a:gd name="connsiteY0" fmla="*/ 483870 h 483869"/>
                <a:gd name="connsiteX1" fmla="*/ 794385 w 1268729"/>
                <a:gd name="connsiteY1" fmla="*/ 95250 h 483869"/>
                <a:gd name="connsiteX2" fmla="*/ 0 w 1268729"/>
                <a:gd name="connsiteY2" fmla="*/ 95250 h 483869"/>
                <a:gd name="connsiteX3" fmla="*/ 0 w 1268729"/>
                <a:gd name="connsiteY3" fmla="*/ 0 h 483869"/>
                <a:gd name="connsiteX4" fmla="*/ 832485 w 1268729"/>
                <a:gd name="connsiteY4" fmla="*/ 0 h 483869"/>
                <a:gd name="connsiteX5" fmla="*/ 1268730 w 1268729"/>
                <a:gd name="connsiteY5" fmla="*/ 414338 h 48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8729" h="483869">
                  <a:moveTo>
                    <a:pt x="1203960" y="483870"/>
                  </a:moveTo>
                  <a:lnTo>
                    <a:pt x="794385" y="95250"/>
                  </a:lnTo>
                  <a:lnTo>
                    <a:pt x="0" y="95250"/>
                  </a:lnTo>
                  <a:lnTo>
                    <a:pt x="0" y="0"/>
                  </a:lnTo>
                  <a:lnTo>
                    <a:pt x="832485" y="0"/>
                  </a:lnTo>
                  <a:lnTo>
                    <a:pt x="1268730" y="414338"/>
                  </a:lnTo>
                  <a:close/>
                </a:path>
              </a:pathLst>
            </a:custGeom>
            <a:grpFill/>
            <a:ln w="9525" cap="flat">
              <a:noFill/>
              <a:prstDash val="solid"/>
              <a:miter/>
            </a:ln>
          </p:spPr>
          <p:txBody>
            <a:bodyPr rtlCol="0" anchor="ctr"/>
            <a:lstStyle/>
            <a:p>
              <a:endParaRPr lang="en-US" noProof="0" dirty="0"/>
            </a:p>
          </p:txBody>
        </p:sp>
        <p:sp>
          <p:nvSpPr>
            <p:cNvPr id="160" name="Serbest Form 159">
              <a:extLst>
                <a:ext uri="{FF2B5EF4-FFF2-40B4-BE49-F238E27FC236}">
                  <a16:creationId xmlns:a16="http://schemas.microsoft.com/office/drawing/2014/main" id="{66DD1AA4-D328-E44F-B81F-73B19BAB645C}"/>
                </a:ext>
              </a:extLst>
            </p:cNvPr>
            <p:cNvSpPr/>
            <p:nvPr/>
          </p:nvSpPr>
          <p:spPr>
            <a:xfrm>
              <a:off x="9935793" y="4679488"/>
              <a:ext cx="250622" cy="183765"/>
            </a:xfrm>
            <a:custGeom>
              <a:avLst/>
              <a:gdLst>
                <a:gd name="connsiteX0" fmla="*/ 667702 w 667702"/>
                <a:gd name="connsiteY0" fmla="*/ 489585 h 489584"/>
                <a:gd name="connsiteX1" fmla="*/ 572452 w 667702"/>
                <a:gd name="connsiteY1" fmla="*/ 489585 h 489584"/>
                <a:gd name="connsiteX2" fmla="*/ 572452 w 667702"/>
                <a:gd name="connsiteY2" fmla="*/ 95250 h 489584"/>
                <a:gd name="connsiteX3" fmla="*/ 0 w 667702"/>
                <a:gd name="connsiteY3" fmla="*/ 95250 h 489584"/>
                <a:gd name="connsiteX4" fmla="*/ 0 w 667702"/>
                <a:gd name="connsiteY4" fmla="*/ 0 h 489584"/>
                <a:gd name="connsiteX5" fmla="*/ 667702 w 667702"/>
                <a:gd name="connsiteY5" fmla="*/ 0 h 48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702" h="489584">
                  <a:moveTo>
                    <a:pt x="667702" y="489585"/>
                  </a:moveTo>
                  <a:lnTo>
                    <a:pt x="572452" y="489585"/>
                  </a:lnTo>
                  <a:lnTo>
                    <a:pt x="572452" y="95250"/>
                  </a:lnTo>
                  <a:lnTo>
                    <a:pt x="0" y="95250"/>
                  </a:lnTo>
                  <a:lnTo>
                    <a:pt x="0" y="0"/>
                  </a:lnTo>
                  <a:lnTo>
                    <a:pt x="667702" y="0"/>
                  </a:lnTo>
                  <a:close/>
                </a:path>
              </a:pathLst>
            </a:custGeom>
            <a:grpFill/>
            <a:ln w="9525" cap="flat">
              <a:noFill/>
              <a:prstDash val="solid"/>
              <a:miter/>
            </a:ln>
          </p:spPr>
          <p:txBody>
            <a:bodyPr rtlCol="0" anchor="ctr"/>
            <a:lstStyle/>
            <a:p>
              <a:endParaRPr lang="en-US" noProof="0" dirty="0"/>
            </a:p>
          </p:txBody>
        </p:sp>
      </p:grpSp>
      <p:grpSp>
        <p:nvGrpSpPr>
          <p:cNvPr id="169" name="Grup 168">
            <a:extLst>
              <a:ext uri="{FF2B5EF4-FFF2-40B4-BE49-F238E27FC236}">
                <a16:creationId xmlns:a16="http://schemas.microsoft.com/office/drawing/2014/main" id="{4F76A6A2-A282-D145-99CD-5E799B7CEEE1}"/>
              </a:ext>
            </a:extLst>
          </p:cNvPr>
          <p:cNvGrpSpPr>
            <a:grpSpLocks noChangeAspect="1"/>
          </p:cNvGrpSpPr>
          <p:nvPr/>
        </p:nvGrpSpPr>
        <p:grpSpPr>
          <a:xfrm>
            <a:off x="7813310" y="1427364"/>
            <a:ext cx="993724" cy="1007124"/>
            <a:chOff x="8735529" y="-62281"/>
            <a:chExt cx="2849880" cy="2888311"/>
          </a:xfrm>
          <a:solidFill>
            <a:srgbClr val="E40521"/>
          </a:solidFill>
          <a:effectLst/>
        </p:grpSpPr>
        <p:sp>
          <p:nvSpPr>
            <p:cNvPr id="170" name="Serbest Form 169">
              <a:extLst>
                <a:ext uri="{FF2B5EF4-FFF2-40B4-BE49-F238E27FC236}">
                  <a16:creationId xmlns:a16="http://schemas.microsoft.com/office/drawing/2014/main" id="{27869060-18AB-A14B-AE00-46C777A87544}"/>
                </a:ext>
              </a:extLst>
            </p:cNvPr>
            <p:cNvSpPr/>
            <p:nvPr/>
          </p:nvSpPr>
          <p:spPr>
            <a:xfrm>
              <a:off x="8735529" y="97660"/>
              <a:ext cx="2849880" cy="2666460"/>
            </a:xfrm>
            <a:custGeom>
              <a:avLst/>
              <a:gdLst>
                <a:gd name="connsiteX0" fmla="*/ 2277428 w 2849880"/>
                <a:gd name="connsiteY0" fmla="*/ 33415 h 2666460"/>
                <a:gd name="connsiteX1" fmla="*/ 2277428 w 2849880"/>
                <a:gd name="connsiteY1" fmla="*/ 63895 h 2666460"/>
                <a:gd name="connsiteX2" fmla="*/ 2286953 w 2849880"/>
                <a:gd name="connsiteY2" fmla="*/ 84850 h 2666460"/>
                <a:gd name="connsiteX3" fmla="*/ 2326958 w 2849880"/>
                <a:gd name="connsiteY3" fmla="*/ 134380 h 2666460"/>
                <a:gd name="connsiteX4" fmla="*/ 2323147 w 2849880"/>
                <a:gd name="connsiteY4" fmla="*/ 123903 h 2666460"/>
                <a:gd name="connsiteX5" fmla="*/ 2323147 w 2849880"/>
                <a:gd name="connsiteY5" fmla="*/ 213438 h 2666460"/>
                <a:gd name="connsiteX6" fmla="*/ 2358390 w 2849880"/>
                <a:gd name="connsiteY6" fmla="*/ 250585 h 2666460"/>
                <a:gd name="connsiteX7" fmla="*/ 2536508 w 2849880"/>
                <a:gd name="connsiteY7" fmla="*/ 398223 h 2666460"/>
                <a:gd name="connsiteX8" fmla="*/ 2587943 w 2849880"/>
                <a:gd name="connsiteY8" fmla="*/ 440133 h 2666460"/>
                <a:gd name="connsiteX9" fmla="*/ 2584133 w 2849880"/>
                <a:gd name="connsiteY9" fmla="*/ 429655 h 2666460"/>
                <a:gd name="connsiteX10" fmla="*/ 2580322 w 2849880"/>
                <a:gd name="connsiteY10" fmla="*/ 578245 h 2666460"/>
                <a:gd name="connsiteX11" fmla="*/ 2571750 w 2849880"/>
                <a:gd name="connsiteY11" fmla="*/ 932575 h 2666460"/>
                <a:gd name="connsiteX12" fmla="*/ 2562225 w 2849880"/>
                <a:gd name="connsiteY12" fmla="*/ 1362153 h 2666460"/>
                <a:gd name="connsiteX13" fmla="*/ 2553653 w 2849880"/>
                <a:gd name="connsiteY13" fmla="*/ 1731723 h 2666460"/>
                <a:gd name="connsiteX14" fmla="*/ 2550795 w 2849880"/>
                <a:gd name="connsiteY14" fmla="*/ 1853643 h 2666460"/>
                <a:gd name="connsiteX15" fmla="*/ 2549843 w 2849880"/>
                <a:gd name="connsiteY15" fmla="*/ 1911745 h 2666460"/>
                <a:gd name="connsiteX16" fmla="*/ 2549843 w 2849880"/>
                <a:gd name="connsiteY16" fmla="*/ 1914603 h 2666460"/>
                <a:gd name="connsiteX17" fmla="*/ 2556510 w 2849880"/>
                <a:gd name="connsiteY17" fmla="*/ 1902220 h 2666460"/>
                <a:gd name="connsiteX18" fmla="*/ 2465070 w 2849880"/>
                <a:gd name="connsiteY18" fmla="*/ 1965085 h 2666460"/>
                <a:gd name="connsiteX19" fmla="*/ 2402205 w 2849880"/>
                <a:gd name="connsiteY19" fmla="*/ 2008900 h 2666460"/>
                <a:gd name="connsiteX20" fmla="*/ 2371725 w 2849880"/>
                <a:gd name="connsiteY20" fmla="*/ 2030808 h 2666460"/>
                <a:gd name="connsiteX21" fmla="*/ 2368868 w 2849880"/>
                <a:gd name="connsiteY21" fmla="*/ 2064145 h 2666460"/>
                <a:gd name="connsiteX22" fmla="*/ 2368868 w 2849880"/>
                <a:gd name="connsiteY22" fmla="*/ 2096530 h 2666460"/>
                <a:gd name="connsiteX23" fmla="*/ 2383155 w 2849880"/>
                <a:gd name="connsiteY23" fmla="*/ 2110818 h 2666460"/>
                <a:gd name="connsiteX24" fmla="*/ 2485072 w 2849880"/>
                <a:gd name="connsiteY24" fmla="*/ 2122248 h 2666460"/>
                <a:gd name="connsiteX25" fmla="*/ 2470785 w 2849880"/>
                <a:gd name="connsiteY25" fmla="*/ 2107960 h 2666460"/>
                <a:gd name="connsiteX26" fmla="*/ 2470785 w 2849880"/>
                <a:gd name="connsiteY26" fmla="*/ 2142250 h 2666460"/>
                <a:gd name="connsiteX27" fmla="*/ 2481263 w 2849880"/>
                <a:gd name="connsiteY27" fmla="*/ 2156538 h 2666460"/>
                <a:gd name="connsiteX28" fmla="*/ 2788920 w 2849880"/>
                <a:gd name="connsiteY28" fmla="*/ 2215593 h 2666460"/>
                <a:gd name="connsiteX29" fmla="*/ 2832735 w 2849880"/>
                <a:gd name="connsiteY29" fmla="*/ 2224165 h 2666460"/>
                <a:gd name="connsiteX30" fmla="*/ 2822258 w 2849880"/>
                <a:gd name="connsiteY30" fmla="*/ 2209878 h 2666460"/>
                <a:gd name="connsiteX31" fmla="*/ 2822258 w 2849880"/>
                <a:gd name="connsiteY31" fmla="*/ 2221308 h 2666460"/>
                <a:gd name="connsiteX32" fmla="*/ 2832735 w 2849880"/>
                <a:gd name="connsiteY32" fmla="*/ 2207020 h 2666460"/>
                <a:gd name="connsiteX33" fmla="*/ 2674620 w 2849880"/>
                <a:gd name="connsiteY33" fmla="*/ 2271790 h 2666460"/>
                <a:gd name="connsiteX34" fmla="*/ 2326005 w 2849880"/>
                <a:gd name="connsiteY34" fmla="*/ 2413713 h 2666460"/>
                <a:gd name="connsiteX35" fmla="*/ 1965960 w 2849880"/>
                <a:gd name="connsiteY35" fmla="*/ 2560398 h 2666460"/>
                <a:gd name="connsiteX36" fmla="*/ 1840230 w 2849880"/>
                <a:gd name="connsiteY36" fmla="*/ 2611833 h 2666460"/>
                <a:gd name="connsiteX37" fmla="*/ 1801178 w 2849880"/>
                <a:gd name="connsiteY37" fmla="*/ 2628025 h 2666460"/>
                <a:gd name="connsiteX38" fmla="*/ 1780222 w 2849880"/>
                <a:gd name="connsiteY38" fmla="*/ 2636598 h 2666460"/>
                <a:gd name="connsiteX39" fmla="*/ 1783080 w 2849880"/>
                <a:gd name="connsiteY39" fmla="*/ 2636598 h 2666460"/>
                <a:gd name="connsiteX40" fmla="*/ 1765935 w 2849880"/>
                <a:gd name="connsiteY40" fmla="*/ 2633740 h 2666460"/>
                <a:gd name="connsiteX41" fmla="*/ 1688783 w 2849880"/>
                <a:gd name="connsiteY41" fmla="*/ 2620405 h 2666460"/>
                <a:gd name="connsiteX42" fmla="*/ 1404937 w 2849880"/>
                <a:gd name="connsiteY42" fmla="*/ 2570875 h 2666460"/>
                <a:gd name="connsiteX43" fmla="*/ 1017270 w 2849880"/>
                <a:gd name="connsiteY43" fmla="*/ 2503248 h 2666460"/>
                <a:gd name="connsiteX44" fmla="*/ 617220 w 2849880"/>
                <a:gd name="connsiteY44" fmla="*/ 2432763 h 2666460"/>
                <a:gd name="connsiteX45" fmla="*/ 287655 w 2849880"/>
                <a:gd name="connsiteY45" fmla="*/ 2374660 h 2666460"/>
                <a:gd name="connsiteX46" fmla="*/ 117157 w 2849880"/>
                <a:gd name="connsiteY46" fmla="*/ 2345133 h 2666460"/>
                <a:gd name="connsiteX47" fmla="*/ 109538 w 2849880"/>
                <a:gd name="connsiteY47" fmla="*/ 2344180 h 2666460"/>
                <a:gd name="connsiteX48" fmla="*/ 120015 w 2849880"/>
                <a:gd name="connsiteY48" fmla="*/ 2358468 h 2666460"/>
                <a:gd name="connsiteX49" fmla="*/ 120015 w 2849880"/>
                <a:gd name="connsiteY49" fmla="*/ 2322273 h 2666460"/>
                <a:gd name="connsiteX50" fmla="*/ 109538 w 2849880"/>
                <a:gd name="connsiteY50" fmla="*/ 2335608 h 2666460"/>
                <a:gd name="connsiteX51" fmla="*/ 313373 w 2849880"/>
                <a:gd name="connsiteY51" fmla="*/ 2267980 h 2666460"/>
                <a:gd name="connsiteX52" fmla="*/ 323850 w 2849880"/>
                <a:gd name="connsiteY52" fmla="*/ 2254645 h 2666460"/>
                <a:gd name="connsiteX53" fmla="*/ 323850 w 2849880"/>
                <a:gd name="connsiteY53" fmla="*/ 2243215 h 2666460"/>
                <a:gd name="connsiteX54" fmla="*/ 313373 w 2849880"/>
                <a:gd name="connsiteY54" fmla="*/ 2228928 h 2666460"/>
                <a:gd name="connsiteX55" fmla="*/ 55245 w 2849880"/>
                <a:gd name="connsiteY55" fmla="*/ 2169873 h 2666460"/>
                <a:gd name="connsiteX56" fmla="*/ 19050 w 2849880"/>
                <a:gd name="connsiteY56" fmla="*/ 2161300 h 2666460"/>
                <a:gd name="connsiteX57" fmla="*/ 29527 w 2849880"/>
                <a:gd name="connsiteY57" fmla="*/ 2175588 h 2666460"/>
                <a:gd name="connsiteX58" fmla="*/ 29527 w 2849880"/>
                <a:gd name="connsiteY58" fmla="*/ 2164158 h 2666460"/>
                <a:gd name="connsiteX59" fmla="*/ 19050 w 2849880"/>
                <a:gd name="connsiteY59" fmla="*/ 2178445 h 2666460"/>
                <a:gd name="connsiteX60" fmla="*/ 306705 w 2849880"/>
                <a:gd name="connsiteY60" fmla="*/ 2068908 h 2666460"/>
                <a:gd name="connsiteX61" fmla="*/ 346710 w 2849880"/>
                <a:gd name="connsiteY61" fmla="*/ 2053668 h 2666460"/>
                <a:gd name="connsiteX62" fmla="*/ 346710 w 2849880"/>
                <a:gd name="connsiteY62" fmla="*/ 2026045 h 2666460"/>
                <a:gd name="connsiteX63" fmla="*/ 322898 w 2849880"/>
                <a:gd name="connsiteY63" fmla="*/ 2020330 h 2666460"/>
                <a:gd name="connsiteX64" fmla="*/ 287655 w 2849880"/>
                <a:gd name="connsiteY64" fmla="*/ 2014615 h 2666460"/>
                <a:gd name="connsiteX65" fmla="*/ 296228 w 2849880"/>
                <a:gd name="connsiteY65" fmla="*/ 2019378 h 2666460"/>
                <a:gd name="connsiteX66" fmla="*/ 296228 w 2849880"/>
                <a:gd name="connsiteY66" fmla="*/ 2018425 h 2666460"/>
                <a:gd name="connsiteX67" fmla="*/ 294323 w 2849880"/>
                <a:gd name="connsiteY67" fmla="*/ 2008900 h 2666460"/>
                <a:gd name="connsiteX68" fmla="*/ 292418 w 2849880"/>
                <a:gd name="connsiteY68" fmla="*/ 1982230 h 2666460"/>
                <a:gd name="connsiteX69" fmla="*/ 289560 w 2849880"/>
                <a:gd name="connsiteY69" fmla="*/ 1881265 h 2666460"/>
                <a:gd name="connsiteX70" fmla="*/ 275273 w 2849880"/>
                <a:gd name="connsiteY70" fmla="*/ 1866978 h 2666460"/>
                <a:gd name="connsiteX71" fmla="*/ 252413 w 2849880"/>
                <a:gd name="connsiteY71" fmla="*/ 1866978 h 2666460"/>
                <a:gd name="connsiteX72" fmla="*/ 266700 w 2849880"/>
                <a:gd name="connsiteY72" fmla="*/ 1881265 h 2666460"/>
                <a:gd name="connsiteX73" fmla="*/ 282893 w 2849880"/>
                <a:gd name="connsiteY73" fmla="*/ 1570750 h 2666460"/>
                <a:gd name="connsiteX74" fmla="*/ 316230 w 2849880"/>
                <a:gd name="connsiteY74" fmla="*/ 1058305 h 2666460"/>
                <a:gd name="connsiteX75" fmla="*/ 325755 w 2849880"/>
                <a:gd name="connsiteY75" fmla="*/ 964960 h 2666460"/>
                <a:gd name="connsiteX76" fmla="*/ 329565 w 2849880"/>
                <a:gd name="connsiteY76" fmla="*/ 937338 h 2666460"/>
                <a:gd name="connsiteX77" fmla="*/ 331470 w 2849880"/>
                <a:gd name="connsiteY77" fmla="*/ 927813 h 2666460"/>
                <a:gd name="connsiteX78" fmla="*/ 332423 w 2849880"/>
                <a:gd name="connsiteY78" fmla="*/ 924955 h 2666460"/>
                <a:gd name="connsiteX79" fmla="*/ 323850 w 2849880"/>
                <a:gd name="connsiteY79" fmla="*/ 931623 h 2666460"/>
                <a:gd name="connsiteX80" fmla="*/ 696278 w 2849880"/>
                <a:gd name="connsiteY80" fmla="*/ 778270 h 2666460"/>
                <a:gd name="connsiteX81" fmla="*/ 794385 w 2849880"/>
                <a:gd name="connsiteY81" fmla="*/ 737313 h 2666460"/>
                <a:gd name="connsiteX82" fmla="*/ 826770 w 2849880"/>
                <a:gd name="connsiteY82" fmla="*/ 723978 h 2666460"/>
                <a:gd name="connsiteX83" fmla="*/ 843915 w 2849880"/>
                <a:gd name="connsiteY83" fmla="*/ 717310 h 2666460"/>
                <a:gd name="connsiteX84" fmla="*/ 838200 w 2849880"/>
                <a:gd name="connsiteY84" fmla="*/ 716358 h 2666460"/>
                <a:gd name="connsiteX85" fmla="*/ 844868 w 2849880"/>
                <a:gd name="connsiteY85" fmla="*/ 717310 h 2666460"/>
                <a:gd name="connsiteX86" fmla="*/ 877253 w 2849880"/>
                <a:gd name="connsiteY86" fmla="*/ 723025 h 2666460"/>
                <a:gd name="connsiteX87" fmla="*/ 990600 w 2849880"/>
                <a:gd name="connsiteY87" fmla="*/ 743980 h 2666460"/>
                <a:gd name="connsiteX88" fmla="*/ 1201103 w 2849880"/>
                <a:gd name="connsiteY88" fmla="*/ 783033 h 2666460"/>
                <a:gd name="connsiteX89" fmla="*/ 1190625 w 2849880"/>
                <a:gd name="connsiteY89" fmla="*/ 769698 h 2666460"/>
                <a:gd name="connsiteX90" fmla="*/ 1189673 w 2849880"/>
                <a:gd name="connsiteY90" fmla="*/ 878283 h 2666460"/>
                <a:gd name="connsiteX91" fmla="*/ 1186815 w 2849880"/>
                <a:gd name="connsiteY91" fmla="*/ 1138315 h 2666460"/>
                <a:gd name="connsiteX92" fmla="*/ 1183005 w 2849880"/>
                <a:gd name="connsiteY92" fmla="*/ 1452640 h 2666460"/>
                <a:gd name="connsiteX93" fmla="*/ 1180148 w 2849880"/>
                <a:gd name="connsiteY93" fmla="*/ 1724103 h 2666460"/>
                <a:gd name="connsiteX94" fmla="*/ 1179195 w 2849880"/>
                <a:gd name="connsiteY94" fmla="*/ 1813638 h 2666460"/>
                <a:gd name="connsiteX95" fmla="*/ 1179195 w 2849880"/>
                <a:gd name="connsiteY95" fmla="*/ 1856500 h 2666460"/>
                <a:gd name="connsiteX96" fmla="*/ 1179195 w 2849880"/>
                <a:gd name="connsiteY96" fmla="*/ 1858405 h 2666460"/>
                <a:gd name="connsiteX97" fmla="*/ 1189673 w 2849880"/>
                <a:gd name="connsiteY97" fmla="*/ 1845070 h 2666460"/>
                <a:gd name="connsiteX98" fmla="*/ 951548 w 2849880"/>
                <a:gd name="connsiteY98" fmla="*/ 1934605 h 2666460"/>
                <a:gd name="connsiteX99" fmla="*/ 918210 w 2849880"/>
                <a:gd name="connsiteY99" fmla="*/ 1946988 h 2666460"/>
                <a:gd name="connsiteX100" fmla="*/ 908685 w 2849880"/>
                <a:gd name="connsiteY100" fmla="*/ 1965085 h 2666460"/>
                <a:gd name="connsiteX101" fmla="*/ 918210 w 2849880"/>
                <a:gd name="connsiteY101" fmla="*/ 1974610 h 2666460"/>
                <a:gd name="connsiteX102" fmla="*/ 962978 w 2849880"/>
                <a:gd name="connsiteY102" fmla="*/ 1988898 h 2666460"/>
                <a:gd name="connsiteX103" fmla="*/ 995362 w 2849880"/>
                <a:gd name="connsiteY103" fmla="*/ 1996518 h 2666460"/>
                <a:gd name="connsiteX104" fmla="*/ 1028700 w 2849880"/>
                <a:gd name="connsiteY104" fmla="*/ 1984135 h 2666460"/>
                <a:gd name="connsiteX105" fmla="*/ 1085850 w 2849880"/>
                <a:gd name="connsiteY105" fmla="*/ 1963180 h 2666460"/>
                <a:gd name="connsiteX106" fmla="*/ 1142048 w 2849880"/>
                <a:gd name="connsiteY106" fmla="*/ 1942225 h 2666460"/>
                <a:gd name="connsiteX107" fmla="*/ 1162050 w 2849880"/>
                <a:gd name="connsiteY107" fmla="*/ 1934605 h 2666460"/>
                <a:gd name="connsiteX108" fmla="*/ 1174433 w 2849880"/>
                <a:gd name="connsiteY108" fmla="*/ 1929843 h 2666460"/>
                <a:gd name="connsiteX109" fmla="*/ 1168718 w 2849880"/>
                <a:gd name="connsiteY109" fmla="*/ 1929843 h 2666460"/>
                <a:gd name="connsiteX110" fmla="*/ 1173480 w 2849880"/>
                <a:gd name="connsiteY110" fmla="*/ 1930795 h 2666460"/>
                <a:gd name="connsiteX111" fmla="*/ 1194435 w 2849880"/>
                <a:gd name="connsiteY111" fmla="*/ 1934605 h 2666460"/>
                <a:gd name="connsiteX112" fmla="*/ 1634490 w 2849880"/>
                <a:gd name="connsiteY112" fmla="*/ 2007948 h 2666460"/>
                <a:gd name="connsiteX113" fmla="*/ 1778318 w 2849880"/>
                <a:gd name="connsiteY113" fmla="*/ 2031760 h 2666460"/>
                <a:gd name="connsiteX114" fmla="*/ 1796415 w 2849880"/>
                <a:gd name="connsiteY114" fmla="*/ 2021283 h 2666460"/>
                <a:gd name="connsiteX115" fmla="*/ 1796415 w 2849880"/>
                <a:gd name="connsiteY115" fmla="*/ 2017473 h 2666460"/>
                <a:gd name="connsiteX116" fmla="*/ 1796415 w 2849880"/>
                <a:gd name="connsiteY116" fmla="*/ 1983183 h 2666460"/>
                <a:gd name="connsiteX117" fmla="*/ 1782128 w 2849880"/>
                <a:gd name="connsiteY117" fmla="*/ 1968895 h 2666460"/>
                <a:gd name="connsiteX118" fmla="*/ 1794510 w 2849880"/>
                <a:gd name="connsiteY118" fmla="*/ 1979373 h 2666460"/>
                <a:gd name="connsiteX119" fmla="*/ 1796415 w 2849880"/>
                <a:gd name="connsiteY119" fmla="*/ 1966990 h 2666460"/>
                <a:gd name="connsiteX120" fmla="*/ 1796415 w 2849880"/>
                <a:gd name="connsiteY120" fmla="*/ 1948893 h 2666460"/>
                <a:gd name="connsiteX121" fmla="*/ 1796415 w 2849880"/>
                <a:gd name="connsiteY121" fmla="*/ 1926033 h 2666460"/>
                <a:gd name="connsiteX122" fmla="*/ 1782128 w 2849880"/>
                <a:gd name="connsiteY122" fmla="*/ 1911745 h 2666460"/>
                <a:gd name="connsiteX123" fmla="*/ 1796415 w 2849880"/>
                <a:gd name="connsiteY123" fmla="*/ 1918413 h 2666460"/>
                <a:gd name="connsiteX124" fmla="*/ 1796415 w 2849880"/>
                <a:gd name="connsiteY124" fmla="*/ 1901268 h 2666460"/>
                <a:gd name="connsiteX125" fmla="*/ 1796415 w 2849880"/>
                <a:gd name="connsiteY125" fmla="*/ 1886980 h 2666460"/>
                <a:gd name="connsiteX126" fmla="*/ 1796415 w 2849880"/>
                <a:gd name="connsiteY126" fmla="*/ 1869835 h 2666460"/>
                <a:gd name="connsiteX127" fmla="*/ 1792605 w 2849880"/>
                <a:gd name="connsiteY127" fmla="*/ 1859358 h 2666460"/>
                <a:gd name="connsiteX128" fmla="*/ 1791653 w 2849880"/>
                <a:gd name="connsiteY128" fmla="*/ 1863168 h 2666460"/>
                <a:gd name="connsiteX129" fmla="*/ 1784985 w 2849880"/>
                <a:gd name="connsiteY129" fmla="*/ 1871740 h 2666460"/>
                <a:gd name="connsiteX130" fmla="*/ 1782128 w 2849880"/>
                <a:gd name="connsiteY130" fmla="*/ 1871740 h 2666460"/>
                <a:gd name="connsiteX131" fmla="*/ 1796415 w 2849880"/>
                <a:gd name="connsiteY131" fmla="*/ 1857453 h 2666460"/>
                <a:gd name="connsiteX132" fmla="*/ 1796415 w 2849880"/>
                <a:gd name="connsiteY132" fmla="*/ 1834593 h 2666460"/>
                <a:gd name="connsiteX133" fmla="*/ 1796415 w 2849880"/>
                <a:gd name="connsiteY133" fmla="*/ 1823163 h 2666460"/>
                <a:gd name="connsiteX134" fmla="*/ 1792605 w 2849880"/>
                <a:gd name="connsiteY134" fmla="*/ 1812685 h 2666460"/>
                <a:gd name="connsiteX135" fmla="*/ 1791653 w 2849880"/>
                <a:gd name="connsiteY135" fmla="*/ 1816495 h 2666460"/>
                <a:gd name="connsiteX136" fmla="*/ 1784985 w 2849880"/>
                <a:gd name="connsiteY136" fmla="*/ 1825068 h 2666460"/>
                <a:gd name="connsiteX137" fmla="*/ 1782128 w 2849880"/>
                <a:gd name="connsiteY137" fmla="*/ 1825068 h 2666460"/>
                <a:gd name="connsiteX138" fmla="*/ 1796415 w 2849880"/>
                <a:gd name="connsiteY138" fmla="*/ 1810780 h 2666460"/>
                <a:gd name="connsiteX139" fmla="*/ 1796415 w 2849880"/>
                <a:gd name="connsiteY139" fmla="*/ 1791730 h 2666460"/>
                <a:gd name="connsiteX140" fmla="*/ 1796415 w 2849880"/>
                <a:gd name="connsiteY140" fmla="*/ 1779348 h 2666460"/>
                <a:gd name="connsiteX141" fmla="*/ 1796415 w 2849880"/>
                <a:gd name="connsiteY141" fmla="*/ 1776490 h 2666460"/>
                <a:gd name="connsiteX142" fmla="*/ 1791653 w 2849880"/>
                <a:gd name="connsiteY142" fmla="*/ 1766013 h 2666460"/>
                <a:gd name="connsiteX143" fmla="*/ 1795462 w 2849880"/>
                <a:gd name="connsiteY143" fmla="*/ 1757440 h 2666460"/>
                <a:gd name="connsiteX144" fmla="*/ 1795462 w 2849880"/>
                <a:gd name="connsiteY144" fmla="*/ 1746010 h 2666460"/>
                <a:gd name="connsiteX145" fmla="*/ 1793558 w 2849880"/>
                <a:gd name="connsiteY145" fmla="*/ 1724103 h 2666460"/>
                <a:gd name="connsiteX146" fmla="*/ 1789747 w 2849880"/>
                <a:gd name="connsiteY146" fmla="*/ 1711720 h 2666460"/>
                <a:gd name="connsiteX147" fmla="*/ 1794510 w 2849880"/>
                <a:gd name="connsiteY147" fmla="*/ 1696480 h 2666460"/>
                <a:gd name="connsiteX148" fmla="*/ 1794510 w 2849880"/>
                <a:gd name="connsiteY148" fmla="*/ 1674573 h 2666460"/>
                <a:gd name="connsiteX149" fmla="*/ 1794510 w 2849880"/>
                <a:gd name="connsiteY149" fmla="*/ 1653618 h 2666460"/>
                <a:gd name="connsiteX150" fmla="*/ 1789747 w 2849880"/>
                <a:gd name="connsiteY150" fmla="*/ 1630758 h 2666460"/>
                <a:gd name="connsiteX151" fmla="*/ 1794510 w 2849880"/>
                <a:gd name="connsiteY151" fmla="*/ 1617423 h 2666460"/>
                <a:gd name="connsiteX152" fmla="*/ 1794510 w 2849880"/>
                <a:gd name="connsiteY152" fmla="*/ 1607898 h 2666460"/>
                <a:gd name="connsiteX153" fmla="*/ 1794510 w 2849880"/>
                <a:gd name="connsiteY153" fmla="*/ 1584085 h 2666460"/>
                <a:gd name="connsiteX154" fmla="*/ 1790700 w 2849880"/>
                <a:gd name="connsiteY154" fmla="*/ 1560273 h 2666460"/>
                <a:gd name="connsiteX155" fmla="*/ 1794510 w 2849880"/>
                <a:gd name="connsiteY155" fmla="*/ 1547890 h 2666460"/>
                <a:gd name="connsiteX156" fmla="*/ 1794510 w 2849880"/>
                <a:gd name="connsiteY156" fmla="*/ 1534555 h 2666460"/>
                <a:gd name="connsiteX157" fmla="*/ 1794510 w 2849880"/>
                <a:gd name="connsiteY157" fmla="*/ 1512648 h 2666460"/>
                <a:gd name="connsiteX158" fmla="*/ 1790700 w 2849880"/>
                <a:gd name="connsiteY158" fmla="*/ 1503123 h 2666460"/>
                <a:gd name="connsiteX159" fmla="*/ 1794510 w 2849880"/>
                <a:gd name="connsiteY159" fmla="*/ 1485025 h 2666460"/>
                <a:gd name="connsiteX160" fmla="*/ 1794510 w 2849880"/>
                <a:gd name="connsiteY160" fmla="*/ 1441210 h 2666460"/>
                <a:gd name="connsiteX161" fmla="*/ 1794510 w 2849880"/>
                <a:gd name="connsiteY161" fmla="*/ 1438353 h 2666460"/>
                <a:gd name="connsiteX162" fmla="*/ 1790700 w 2849880"/>
                <a:gd name="connsiteY162" fmla="*/ 1427875 h 2666460"/>
                <a:gd name="connsiteX163" fmla="*/ 1794510 w 2849880"/>
                <a:gd name="connsiteY163" fmla="*/ 1415493 h 2666460"/>
                <a:gd name="connsiteX164" fmla="*/ 1794510 w 2849880"/>
                <a:gd name="connsiteY164" fmla="*/ 1391680 h 2666460"/>
                <a:gd name="connsiteX165" fmla="*/ 1794510 w 2849880"/>
                <a:gd name="connsiteY165" fmla="*/ 1368820 h 2666460"/>
                <a:gd name="connsiteX166" fmla="*/ 1792605 w 2849880"/>
                <a:gd name="connsiteY166" fmla="*/ 1363105 h 2666460"/>
                <a:gd name="connsiteX167" fmla="*/ 1792605 w 2849880"/>
                <a:gd name="connsiteY167" fmla="*/ 1360248 h 2666460"/>
                <a:gd name="connsiteX168" fmla="*/ 1799272 w 2849880"/>
                <a:gd name="connsiteY168" fmla="*/ 1348818 h 2666460"/>
                <a:gd name="connsiteX169" fmla="*/ 1805940 w 2849880"/>
                <a:gd name="connsiteY169" fmla="*/ 1336435 h 2666460"/>
                <a:gd name="connsiteX170" fmla="*/ 1805940 w 2849880"/>
                <a:gd name="connsiteY170" fmla="*/ 1285953 h 2666460"/>
                <a:gd name="connsiteX171" fmla="*/ 1803083 w 2849880"/>
                <a:gd name="connsiteY171" fmla="*/ 1270713 h 2666460"/>
                <a:gd name="connsiteX172" fmla="*/ 1801178 w 2849880"/>
                <a:gd name="connsiteY172" fmla="*/ 1255473 h 2666460"/>
                <a:gd name="connsiteX173" fmla="*/ 1804987 w 2849880"/>
                <a:gd name="connsiteY173" fmla="*/ 1243090 h 2666460"/>
                <a:gd name="connsiteX174" fmla="*/ 1803083 w 2849880"/>
                <a:gd name="connsiteY174" fmla="*/ 1192608 h 2666460"/>
                <a:gd name="connsiteX175" fmla="*/ 1800225 w 2849880"/>
                <a:gd name="connsiteY175" fmla="*/ 1184035 h 2666460"/>
                <a:gd name="connsiteX176" fmla="*/ 1804987 w 2849880"/>
                <a:gd name="connsiteY176" fmla="*/ 1166890 h 2666460"/>
                <a:gd name="connsiteX177" fmla="*/ 1804987 w 2849880"/>
                <a:gd name="connsiteY177" fmla="*/ 1143078 h 2666460"/>
                <a:gd name="connsiteX178" fmla="*/ 1804987 w 2849880"/>
                <a:gd name="connsiteY178" fmla="*/ 1122123 h 2666460"/>
                <a:gd name="connsiteX179" fmla="*/ 1802130 w 2849880"/>
                <a:gd name="connsiteY179" fmla="*/ 1113550 h 2666460"/>
                <a:gd name="connsiteX180" fmla="*/ 1802130 w 2849880"/>
                <a:gd name="connsiteY180" fmla="*/ 1095453 h 2666460"/>
                <a:gd name="connsiteX181" fmla="*/ 1804035 w 2849880"/>
                <a:gd name="connsiteY181" fmla="*/ 1074498 h 2666460"/>
                <a:gd name="connsiteX182" fmla="*/ 1804035 w 2849880"/>
                <a:gd name="connsiteY182" fmla="*/ 1044018 h 2666460"/>
                <a:gd name="connsiteX183" fmla="*/ 1799272 w 2849880"/>
                <a:gd name="connsiteY183" fmla="*/ 1025920 h 2666460"/>
                <a:gd name="connsiteX184" fmla="*/ 1804035 w 2849880"/>
                <a:gd name="connsiteY184" fmla="*/ 1008775 h 2666460"/>
                <a:gd name="connsiteX185" fmla="*/ 1804035 w 2849880"/>
                <a:gd name="connsiteY185" fmla="*/ 1000203 h 2666460"/>
                <a:gd name="connsiteX186" fmla="*/ 1804035 w 2849880"/>
                <a:gd name="connsiteY186" fmla="*/ 972580 h 2666460"/>
                <a:gd name="connsiteX187" fmla="*/ 1800225 w 2849880"/>
                <a:gd name="connsiteY187" fmla="*/ 952578 h 2666460"/>
                <a:gd name="connsiteX188" fmla="*/ 1804035 w 2849880"/>
                <a:gd name="connsiteY188" fmla="*/ 924003 h 2666460"/>
                <a:gd name="connsiteX189" fmla="*/ 1804035 w 2849880"/>
                <a:gd name="connsiteY189" fmla="*/ 895428 h 2666460"/>
                <a:gd name="connsiteX190" fmla="*/ 1800225 w 2849880"/>
                <a:gd name="connsiteY190" fmla="*/ 884950 h 2666460"/>
                <a:gd name="connsiteX191" fmla="*/ 1803083 w 2849880"/>
                <a:gd name="connsiteY191" fmla="*/ 865900 h 2666460"/>
                <a:gd name="connsiteX192" fmla="*/ 1803083 w 2849880"/>
                <a:gd name="connsiteY192" fmla="*/ 839230 h 2666460"/>
                <a:gd name="connsiteX193" fmla="*/ 1788795 w 2849880"/>
                <a:gd name="connsiteY193" fmla="*/ 824943 h 2666460"/>
                <a:gd name="connsiteX194" fmla="*/ 1731645 w 2849880"/>
                <a:gd name="connsiteY194" fmla="*/ 824943 h 2666460"/>
                <a:gd name="connsiteX195" fmla="*/ 1745933 w 2849880"/>
                <a:gd name="connsiteY195" fmla="*/ 839230 h 2666460"/>
                <a:gd name="connsiteX196" fmla="*/ 1745933 w 2849880"/>
                <a:gd name="connsiteY196" fmla="*/ 793510 h 2666460"/>
                <a:gd name="connsiteX197" fmla="*/ 1731645 w 2849880"/>
                <a:gd name="connsiteY197" fmla="*/ 779223 h 2666460"/>
                <a:gd name="connsiteX198" fmla="*/ 1708785 w 2849880"/>
                <a:gd name="connsiteY198" fmla="*/ 779223 h 2666460"/>
                <a:gd name="connsiteX199" fmla="*/ 1694497 w 2849880"/>
                <a:gd name="connsiteY199" fmla="*/ 793510 h 2666460"/>
                <a:gd name="connsiteX200" fmla="*/ 1694497 w 2849880"/>
                <a:gd name="connsiteY200" fmla="*/ 906858 h 2666460"/>
                <a:gd name="connsiteX201" fmla="*/ 1708785 w 2849880"/>
                <a:gd name="connsiteY201" fmla="*/ 892570 h 2666460"/>
                <a:gd name="connsiteX202" fmla="*/ 1632585 w 2849880"/>
                <a:gd name="connsiteY202" fmla="*/ 885903 h 2666460"/>
                <a:gd name="connsiteX203" fmla="*/ 1578293 w 2849880"/>
                <a:gd name="connsiteY203" fmla="*/ 879235 h 2666460"/>
                <a:gd name="connsiteX204" fmla="*/ 1556385 w 2849880"/>
                <a:gd name="connsiteY204" fmla="*/ 875425 h 2666460"/>
                <a:gd name="connsiteX205" fmla="*/ 1548765 w 2849880"/>
                <a:gd name="connsiteY205" fmla="*/ 873520 h 2666460"/>
                <a:gd name="connsiteX206" fmla="*/ 1548765 w 2849880"/>
                <a:gd name="connsiteY206" fmla="*/ 874473 h 2666460"/>
                <a:gd name="connsiteX207" fmla="*/ 1552575 w 2849880"/>
                <a:gd name="connsiteY207" fmla="*/ 884950 h 2666460"/>
                <a:gd name="connsiteX208" fmla="*/ 1552575 w 2849880"/>
                <a:gd name="connsiteY208" fmla="*/ 748743 h 2666460"/>
                <a:gd name="connsiteX209" fmla="*/ 1542097 w 2849880"/>
                <a:gd name="connsiteY209" fmla="*/ 735408 h 2666460"/>
                <a:gd name="connsiteX210" fmla="*/ 1451610 w 2849880"/>
                <a:gd name="connsiteY210" fmla="*/ 701118 h 2666460"/>
                <a:gd name="connsiteX211" fmla="*/ 1462087 w 2849880"/>
                <a:gd name="connsiteY211" fmla="*/ 714453 h 2666460"/>
                <a:gd name="connsiteX212" fmla="*/ 1462087 w 2849880"/>
                <a:gd name="connsiteY212" fmla="*/ 691593 h 2666460"/>
                <a:gd name="connsiteX213" fmla="*/ 1451610 w 2849880"/>
                <a:gd name="connsiteY213" fmla="*/ 704928 h 2666460"/>
                <a:gd name="connsiteX214" fmla="*/ 1497330 w 2849880"/>
                <a:gd name="connsiteY214" fmla="*/ 693498 h 2666460"/>
                <a:gd name="connsiteX215" fmla="*/ 1507808 w 2849880"/>
                <a:gd name="connsiteY215" fmla="*/ 680163 h 2666460"/>
                <a:gd name="connsiteX216" fmla="*/ 1500187 w 2849880"/>
                <a:gd name="connsiteY216" fmla="*/ 644920 h 2666460"/>
                <a:gd name="connsiteX217" fmla="*/ 1467803 w 2849880"/>
                <a:gd name="connsiteY217" fmla="*/ 623013 h 2666460"/>
                <a:gd name="connsiteX218" fmla="*/ 1435418 w 2849880"/>
                <a:gd name="connsiteY218" fmla="*/ 624918 h 2666460"/>
                <a:gd name="connsiteX219" fmla="*/ 1399223 w 2849880"/>
                <a:gd name="connsiteY219" fmla="*/ 632538 h 2666460"/>
                <a:gd name="connsiteX220" fmla="*/ 1388745 w 2849880"/>
                <a:gd name="connsiteY220" fmla="*/ 645873 h 2666460"/>
                <a:gd name="connsiteX221" fmla="*/ 1388745 w 2849880"/>
                <a:gd name="connsiteY221" fmla="*/ 816370 h 2666460"/>
                <a:gd name="connsiteX222" fmla="*/ 1403033 w 2849880"/>
                <a:gd name="connsiteY222" fmla="*/ 802083 h 2666460"/>
                <a:gd name="connsiteX223" fmla="*/ 1312545 w 2849880"/>
                <a:gd name="connsiteY223" fmla="*/ 802083 h 2666460"/>
                <a:gd name="connsiteX224" fmla="*/ 1326833 w 2849880"/>
                <a:gd name="connsiteY224" fmla="*/ 816370 h 2666460"/>
                <a:gd name="connsiteX225" fmla="*/ 1326833 w 2849880"/>
                <a:gd name="connsiteY225" fmla="*/ 601105 h 2666460"/>
                <a:gd name="connsiteX226" fmla="*/ 1316355 w 2849880"/>
                <a:gd name="connsiteY226" fmla="*/ 587770 h 2666460"/>
                <a:gd name="connsiteX227" fmla="*/ 1243012 w 2849880"/>
                <a:gd name="connsiteY227" fmla="*/ 577293 h 2666460"/>
                <a:gd name="connsiteX228" fmla="*/ 1215390 w 2849880"/>
                <a:gd name="connsiteY228" fmla="*/ 581103 h 2666460"/>
                <a:gd name="connsiteX229" fmla="*/ 1202055 w 2849880"/>
                <a:gd name="connsiteY229" fmla="*/ 584913 h 2666460"/>
                <a:gd name="connsiteX230" fmla="*/ 1190625 w 2849880"/>
                <a:gd name="connsiteY230" fmla="*/ 587770 h 2666460"/>
                <a:gd name="connsiteX231" fmla="*/ 1192530 w 2849880"/>
                <a:gd name="connsiteY231" fmla="*/ 589675 h 2666460"/>
                <a:gd name="connsiteX232" fmla="*/ 1191578 w 2849880"/>
                <a:gd name="connsiteY232" fmla="*/ 584913 h 2666460"/>
                <a:gd name="connsiteX233" fmla="*/ 1191578 w 2849880"/>
                <a:gd name="connsiteY233" fmla="*/ 580150 h 2666460"/>
                <a:gd name="connsiteX234" fmla="*/ 1177290 w 2849880"/>
                <a:gd name="connsiteY234" fmla="*/ 565863 h 2666460"/>
                <a:gd name="connsiteX235" fmla="*/ 1006793 w 2849880"/>
                <a:gd name="connsiteY235" fmla="*/ 543003 h 2666460"/>
                <a:gd name="connsiteX236" fmla="*/ 1021080 w 2849880"/>
                <a:gd name="connsiteY236" fmla="*/ 557290 h 2666460"/>
                <a:gd name="connsiteX237" fmla="*/ 1014412 w 2849880"/>
                <a:gd name="connsiteY237" fmla="*/ 446800 h 2666460"/>
                <a:gd name="connsiteX238" fmla="*/ 1016318 w 2849880"/>
                <a:gd name="connsiteY238" fmla="*/ 362028 h 2666460"/>
                <a:gd name="connsiteX239" fmla="*/ 1031557 w 2849880"/>
                <a:gd name="connsiteY239" fmla="*/ 303925 h 2666460"/>
                <a:gd name="connsiteX240" fmla="*/ 1022985 w 2849880"/>
                <a:gd name="connsiteY240" fmla="*/ 310593 h 2666460"/>
                <a:gd name="connsiteX241" fmla="*/ 1210628 w 2849880"/>
                <a:gd name="connsiteY241" fmla="*/ 237250 h 2666460"/>
                <a:gd name="connsiteX242" fmla="*/ 1466850 w 2849880"/>
                <a:gd name="connsiteY242" fmla="*/ 137238 h 2666460"/>
                <a:gd name="connsiteX243" fmla="*/ 1486853 w 2849880"/>
                <a:gd name="connsiteY243" fmla="*/ 129618 h 2666460"/>
                <a:gd name="connsiteX244" fmla="*/ 1484947 w 2849880"/>
                <a:gd name="connsiteY244" fmla="*/ 130570 h 2666460"/>
                <a:gd name="connsiteX245" fmla="*/ 1504950 w 2849880"/>
                <a:gd name="connsiteY245" fmla="*/ 133428 h 2666460"/>
                <a:gd name="connsiteX246" fmla="*/ 1652587 w 2849880"/>
                <a:gd name="connsiteY246" fmla="*/ 155335 h 2666460"/>
                <a:gd name="connsiteX247" fmla="*/ 1702118 w 2849880"/>
                <a:gd name="connsiteY247" fmla="*/ 162955 h 2666460"/>
                <a:gd name="connsiteX248" fmla="*/ 1721168 w 2849880"/>
                <a:gd name="connsiteY248" fmla="*/ 161050 h 2666460"/>
                <a:gd name="connsiteX249" fmla="*/ 1824037 w 2849880"/>
                <a:gd name="connsiteY249" fmla="*/ 122950 h 2666460"/>
                <a:gd name="connsiteX250" fmla="*/ 2070735 w 2849880"/>
                <a:gd name="connsiteY250" fmla="*/ 30558 h 2666460"/>
                <a:gd name="connsiteX251" fmla="*/ 2075497 w 2849880"/>
                <a:gd name="connsiteY251" fmla="*/ 28653 h 2666460"/>
                <a:gd name="connsiteX252" fmla="*/ 2067878 w 2849880"/>
                <a:gd name="connsiteY252" fmla="*/ 1030 h 2666460"/>
                <a:gd name="connsiteX253" fmla="*/ 1792605 w 2849880"/>
                <a:gd name="connsiteY253" fmla="*/ 103900 h 2666460"/>
                <a:gd name="connsiteX254" fmla="*/ 1726883 w 2849880"/>
                <a:gd name="connsiteY254" fmla="*/ 128665 h 2666460"/>
                <a:gd name="connsiteX255" fmla="*/ 1709737 w 2849880"/>
                <a:gd name="connsiteY255" fmla="*/ 135333 h 2666460"/>
                <a:gd name="connsiteX256" fmla="*/ 1705928 w 2849880"/>
                <a:gd name="connsiteY256" fmla="*/ 137238 h 2666460"/>
                <a:gd name="connsiteX257" fmla="*/ 1711643 w 2849880"/>
                <a:gd name="connsiteY257" fmla="*/ 137238 h 2666460"/>
                <a:gd name="connsiteX258" fmla="*/ 1693545 w 2849880"/>
                <a:gd name="connsiteY258" fmla="*/ 134380 h 2666460"/>
                <a:gd name="connsiteX259" fmla="*/ 1655445 w 2849880"/>
                <a:gd name="connsiteY259" fmla="*/ 128665 h 2666460"/>
                <a:gd name="connsiteX260" fmla="*/ 1563053 w 2849880"/>
                <a:gd name="connsiteY260" fmla="*/ 114378 h 2666460"/>
                <a:gd name="connsiteX261" fmla="*/ 1493520 w 2849880"/>
                <a:gd name="connsiteY261" fmla="*/ 103900 h 2666460"/>
                <a:gd name="connsiteX262" fmla="*/ 1471612 w 2849880"/>
                <a:gd name="connsiteY262" fmla="*/ 105805 h 2666460"/>
                <a:gd name="connsiteX263" fmla="*/ 1356360 w 2849880"/>
                <a:gd name="connsiteY263" fmla="*/ 150573 h 2666460"/>
                <a:gd name="connsiteX264" fmla="*/ 1038225 w 2849880"/>
                <a:gd name="connsiteY264" fmla="*/ 274398 h 2666460"/>
                <a:gd name="connsiteX265" fmla="*/ 1015365 w 2849880"/>
                <a:gd name="connsiteY265" fmla="*/ 283923 h 2666460"/>
                <a:gd name="connsiteX266" fmla="*/ 988695 w 2849880"/>
                <a:gd name="connsiteY266" fmla="*/ 357265 h 2666460"/>
                <a:gd name="connsiteX267" fmla="*/ 992505 w 2849880"/>
                <a:gd name="connsiteY267" fmla="*/ 545860 h 2666460"/>
                <a:gd name="connsiteX268" fmla="*/ 993457 w 2849880"/>
                <a:gd name="connsiteY268" fmla="*/ 558243 h 2666460"/>
                <a:gd name="connsiteX269" fmla="*/ 1007745 w 2849880"/>
                <a:gd name="connsiteY269" fmla="*/ 572530 h 2666460"/>
                <a:gd name="connsiteX270" fmla="*/ 1178243 w 2849880"/>
                <a:gd name="connsiteY270" fmla="*/ 595390 h 2666460"/>
                <a:gd name="connsiteX271" fmla="*/ 1163955 w 2849880"/>
                <a:gd name="connsiteY271" fmla="*/ 581103 h 2666460"/>
                <a:gd name="connsiteX272" fmla="*/ 1191578 w 2849880"/>
                <a:gd name="connsiteY272" fmla="*/ 618250 h 2666460"/>
                <a:gd name="connsiteX273" fmla="*/ 1220153 w 2849880"/>
                <a:gd name="connsiteY273" fmla="*/ 612535 h 2666460"/>
                <a:gd name="connsiteX274" fmla="*/ 1233487 w 2849880"/>
                <a:gd name="connsiteY274" fmla="*/ 608725 h 2666460"/>
                <a:gd name="connsiteX275" fmla="*/ 1231583 w 2849880"/>
                <a:gd name="connsiteY275" fmla="*/ 606820 h 2666460"/>
                <a:gd name="connsiteX276" fmla="*/ 1244918 w 2849880"/>
                <a:gd name="connsiteY276" fmla="*/ 608725 h 2666460"/>
                <a:gd name="connsiteX277" fmla="*/ 1271587 w 2849880"/>
                <a:gd name="connsiteY277" fmla="*/ 612535 h 2666460"/>
                <a:gd name="connsiteX278" fmla="*/ 1309687 w 2849880"/>
                <a:gd name="connsiteY278" fmla="*/ 618250 h 2666460"/>
                <a:gd name="connsiteX279" fmla="*/ 1299210 w 2849880"/>
                <a:gd name="connsiteY279" fmla="*/ 604915 h 2666460"/>
                <a:gd name="connsiteX280" fmla="*/ 1299210 w 2849880"/>
                <a:gd name="connsiteY280" fmla="*/ 820180 h 2666460"/>
                <a:gd name="connsiteX281" fmla="*/ 1313498 w 2849880"/>
                <a:gd name="connsiteY281" fmla="*/ 834468 h 2666460"/>
                <a:gd name="connsiteX282" fmla="*/ 1403985 w 2849880"/>
                <a:gd name="connsiteY282" fmla="*/ 834468 h 2666460"/>
                <a:gd name="connsiteX283" fmla="*/ 1418273 w 2849880"/>
                <a:gd name="connsiteY283" fmla="*/ 820180 h 2666460"/>
                <a:gd name="connsiteX284" fmla="*/ 1418273 w 2849880"/>
                <a:gd name="connsiteY284" fmla="*/ 649683 h 2666460"/>
                <a:gd name="connsiteX285" fmla="*/ 1407795 w 2849880"/>
                <a:gd name="connsiteY285" fmla="*/ 663018 h 2666460"/>
                <a:gd name="connsiteX286" fmla="*/ 1463993 w 2849880"/>
                <a:gd name="connsiteY286" fmla="*/ 651588 h 2666460"/>
                <a:gd name="connsiteX287" fmla="*/ 1453515 w 2849880"/>
                <a:gd name="connsiteY287" fmla="*/ 650635 h 2666460"/>
                <a:gd name="connsiteX288" fmla="*/ 1487805 w 2849880"/>
                <a:gd name="connsiteY288" fmla="*/ 673495 h 2666460"/>
                <a:gd name="connsiteX289" fmla="*/ 1480185 w 2849880"/>
                <a:gd name="connsiteY289" fmla="*/ 661113 h 2666460"/>
                <a:gd name="connsiteX290" fmla="*/ 1480185 w 2849880"/>
                <a:gd name="connsiteY290" fmla="*/ 683973 h 2666460"/>
                <a:gd name="connsiteX291" fmla="*/ 1490662 w 2849880"/>
                <a:gd name="connsiteY291" fmla="*/ 670638 h 2666460"/>
                <a:gd name="connsiteX292" fmla="*/ 1444943 w 2849880"/>
                <a:gd name="connsiteY292" fmla="*/ 682068 h 2666460"/>
                <a:gd name="connsiteX293" fmla="*/ 1434465 w 2849880"/>
                <a:gd name="connsiteY293" fmla="*/ 695403 h 2666460"/>
                <a:gd name="connsiteX294" fmla="*/ 1434465 w 2849880"/>
                <a:gd name="connsiteY294" fmla="*/ 718263 h 2666460"/>
                <a:gd name="connsiteX295" fmla="*/ 1444943 w 2849880"/>
                <a:gd name="connsiteY295" fmla="*/ 731598 h 2666460"/>
                <a:gd name="connsiteX296" fmla="*/ 1535430 w 2849880"/>
                <a:gd name="connsiteY296" fmla="*/ 765888 h 2666460"/>
                <a:gd name="connsiteX297" fmla="*/ 1524953 w 2849880"/>
                <a:gd name="connsiteY297" fmla="*/ 752553 h 2666460"/>
                <a:gd name="connsiteX298" fmla="*/ 1524953 w 2849880"/>
                <a:gd name="connsiteY298" fmla="*/ 883045 h 2666460"/>
                <a:gd name="connsiteX299" fmla="*/ 1559243 w 2849880"/>
                <a:gd name="connsiteY299" fmla="*/ 909715 h 2666460"/>
                <a:gd name="connsiteX300" fmla="*/ 1646872 w 2849880"/>
                <a:gd name="connsiteY300" fmla="*/ 920193 h 2666460"/>
                <a:gd name="connsiteX301" fmla="*/ 1708785 w 2849880"/>
                <a:gd name="connsiteY301" fmla="*/ 925908 h 2666460"/>
                <a:gd name="connsiteX302" fmla="*/ 1723072 w 2849880"/>
                <a:gd name="connsiteY302" fmla="*/ 911620 h 2666460"/>
                <a:gd name="connsiteX303" fmla="*/ 1723072 w 2849880"/>
                <a:gd name="connsiteY303" fmla="*/ 798273 h 2666460"/>
                <a:gd name="connsiteX304" fmla="*/ 1708785 w 2849880"/>
                <a:gd name="connsiteY304" fmla="*/ 812560 h 2666460"/>
                <a:gd name="connsiteX305" fmla="*/ 1731645 w 2849880"/>
                <a:gd name="connsiteY305" fmla="*/ 812560 h 2666460"/>
                <a:gd name="connsiteX306" fmla="*/ 1717358 w 2849880"/>
                <a:gd name="connsiteY306" fmla="*/ 798273 h 2666460"/>
                <a:gd name="connsiteX307" fmla="*/ 1717358 w 2849880"/>
                <a:gd name="connsiteY307" fmla="*/ 843993 h 2666460"/>
                <a:gd name="connsiteX308" fmla="*/ 1731645 w 2849880"/>
                <a:gd name="connsiteY308" fmla="*/ 858280 h 2666460"/>
                <a:gd name="connsiteX309" fmla="*/ 1788795 w 2849880"/>
                <a:gd name="connsiteY309" fmla="*/ 858280 h 2666460"/>
                <a:gd name="connsiteX310" fmla="*/ 1774508 w 2849880"/>
                <a:gd name="connsiteY310" fmla="*/ 843993 h 2666460"/>
                <a:gd name="connsiteX311" fmla="*/ 1774508 w 2849880"/>
                <a:gd name="connsiteY311" fmla="*/ 866853 h 2666460"/>
                <a:gd name="connsiteX312" fmla="*/ 1778318 w 2849880"/>
                <a:gd name="connsiteY312" fmla="*/ 856375 h 2666460"/>
                <a:gd name="connsiteX313" fmla="*/ 1769745 w 2849880"/>
                <a:gd name="connsiteY313" fmla="*/ 884950 h 2666460"/>
                <a:gd name="connsiteX314" fmla="*/ 1772603 w 2849880"/>
                <a:gd name="connsiteY314" fmla="*/ 899238 h 2666460"/>
                <a:gd name="connsiteX315" fmla="*/ 1774508 w 2849880"/>
                <a:gd name="connsiteY315" fmla="*/ 904000 h 2666460"/>
                <a:gd name="connsiteX316" fmla="*/ 1773555 w 2849880"/>
                <a:gd name="connsiteY316" fmla="*/ 905905 h 2666460"/>
                <a:gd name="connsiteX317" fmla="*/ 1773555 w 2849880"/>
                <a:gd name="connsiteY317" fmla="*/ 917335 h 2666460"/>
                <a:gd name="connsiteX318" fmla="*/ 1773555 w 2849880"/>
                <a:gd name="connsiteY318" fmla="*/ 934480 h 2666460"/>
                <a:gd name="connsiteX319" fmla="*/ 1777365 w 2849880"/>
                <a:gd name="connsiteY319" fmla="*/ 924003 h 2666460"/>
                <a:gd name="connsiteX320" fmla="*/ 1769745 w 2849880"/>
                <a:gd name="connsiteY320" fmla="*/ 959245 h 2666460"/>
                <a:gd name="connsiteX321" fmla="*/ 1773555 w 2849880"/>
                <a:gd name="connsiteY321" fmla="*/ 970675 h 2666460"/>
                <a:gd name="connsiteX322" fmla="*/ 1773555 w 2849880"/>
                <a:gd name="connsiteY322" fmla="*/ 970675 h 2666460"/>
                <a:gd name="connsiteX323" fmla="*/ 1773555 w 2849880"/>
                <a:gd name="connsiteY323" fmla="*/ 1013538 h 2666460"/>
                <a:gd name="connsiteX324" fmla="*/ 1777365 w 2849880"/>
                <a:gd name="connsiteY324" fmla="*/ 1003060 h 2666460"/>
                <a:gd name="connsiteX325" fmla="*/ 1769745 w 2849880"/>
                <a:gd name="connsiteY325" fmla="*/ 1038303 h 2666460"/>
                <a:gd name="connsiteX326" fmla="*/ 1773555 w 2849880"/>
                <a:gd name="connsiteY326" fmla="*/ 1049733 h 2666460"/>
                <a:gd name="connsiteX327" fmla="*/ 1773555 w 2849880"/>
                <a:gd name="connsiteY327" fmla="*/ 1049733 h 2666460"/>
                <a:gd name="connsiteX328" fmla="*/ 1773555 w 2849880"/>
                <a:gd name="connsiteY328" fmla="*/ 1092595 h 2666460"/>
                <a:gd name="connsiteX329" fmla="*/ 1777365 w 2849880"/>
                <a:gd name="connsiteY329" fmla="*/ 1082118 h 2666460"/>
                <a:gd name="connsiteX330" fmla="*/ 1769745 w 2849880"/>
                <a:gd name="connsiteY330" fmla="*/ 1117360 h 2666460"/>
                <a:gd name="connsiteX331" fmla="*/ 1773555 w 2849880"/>
                <a:gd name="connsiteY331" fmla="*/ 1128790 h 2666460"/>
                <a:gd name="connsiteX332" fmla="*/ 1773555 w 2849880"/>
                <a:gd name="connsiteY332" fmla="*/ 1128790 h 2666460"/>
                <a:gd name="connsiteX333" fmla="*/ 1773555 w 2849880"/>
                <a:gd name="connsiteY333" fmla="*/ 1171653 h 2666460"/>
                <a:gd name="connsiteX334" fmla="*/ 1777365 w 2849880"/>
                <a:gd name="connsiteY334" fmla="*/ 1161175 h 2666460"/>
                <a:gd name="connsiteX335" fmla="*/ 1769745 w 2849880"/>
                <a:gd name="connsiteY335" fmla="*/ 1196418 h 2666460"/>
                <a:gd name="connsiteX336" fmla="*/ 1773555 w 2849880"/>
                <a:gd name="connsiteY336" fmla="*/ 1207848 h 2666460"/>
                <a:gd name="connsiteX337" fmla="*/ 1773555 w 2849880"/>
                <a:gd name="connsiteY337" fmla="*/ 1207848 h 2666460"/>
                <a:gd name="connsiteX338" fmla="*/ 1773555 w 2849880"/>
                <a:gd name="connsiteY338" fmla="*/ 1250710 h 2666460"/>
                <a:gd name="connsiteX339" fmla="*/ 1777365 w 2849880"/>
                <a:gd name="connsiteY339" fmla="*/ 1240233 h 2666460"/>
                <a:gd name="connsiteX340" fmla="*/ 1769745 w 2849880"/>
                <a:gd name="connsiteY340" fmla="*/ 1278333 h 2666460"/>
                <a:gd name="connsiteX341" fmla="*/ 1774508 w 2849880"/>
                <a:gd name="connsiteY341" fmla="*/ 1291668 h 2666460"/>
                <a:gd name="connsiteX342" fmla="*/ 1772603 w 2849880"/>
                <a:gd name="connsiteY342" fmla="*/ 1291668 h 2666460"/>
                <a:gd name="connsiteX343" fmla="*/ 1772603 w 2849880"/>
                <a:gd name="connsiteY343" fmla="*/ 1342150 h 2666460"/>
                <a:gd name="connsiteX344" fmla="*/ 1779270 w 2849880"/>
                <a:gd name="connsiteY344" fmla="*/ 1329768 h 2666460"/>
                <a:gd name="connsiteX345" fmla="*/ 1758315 w 2849880"/>
                <a:gd name="connsiteY345" fmla="*/ 1361200 h 2666460"/>
                <a:gd name="connsiteX346" fmla="*/ 1760220 w 2849880"/>
                <a:gd name="connsiteY346" fmla="*/ 1375488 h 2666460"/>
                <a:gd name="connsiteX347" fmla="*/ 1761172 w 2849880"/>
                <a:gd name="connsiteY347" fmla="*/ 1379298 h 2666460"/>
                <a:gd name="connsiteX348" fmla="*/ 1761172 w 2849880"/>
                <a:gd name="connsiteY348" fmla="*/ 1376440 h 2666460"/>
                <a:gd name="connsiteX349" fmla="*/ 1761172 w 2849880"/>
                <a:gd name="connsiteY349" fmla="*/ 1421208 h 2666460"/>
                <a:gd name="connsiteX350" fmla="*/ 1764983 w 2849880"/>
                <a:gd name="connsiteY350" fmla="*/ 1410730 h 2666460"/>
                <a:gd name="connsiteX351" fmla="*/ 1764983 w 2849880"/>
                <a:gd name="connsiteY351" fmla="*/ 1453593 h 2666460"/>
                <a:gd name="connsiteX352" fmla="*/ 1761172 w 2849880"/>
                <a:gd name="connsiteY352" fmla="*/ 1443115 h 2666460"/>
                <a:gd name="connsiteX353" fmla="*/ 1761172 w 2849880"/>
                <a:gd name="connsiteY353" fmla="*/ 1487883 h 2666460"/>
                <a:gd name="connsiteX354" fmla="*/ 1764983 w 2849880"/>
                <a:gd name="connsiteY354" fmla="*/ 1477405 h 2666460"/>
                <a:gd name="connsiteX355" fmla="*/ 1756410 w 2849880"/>
                <a:gd name="connsiteY355" fmla="*/ 1505980 h 2666460"/>
                <a:gd name="connsiteX356" fmla="*/ 1760220 w 2849880"/>
                <a:gd name="connsiteY356" fmla="*/ 1521220 h 2666460"/>
                <a:gd name="connsiteX357" fmla="*/ 1762125 w 2849880"/>
                <a:gd name="connsiteY357" fmla="*/ 1525983 h 2666460"/>
                <a:gd name="connsiteX358" fmla="*/ 1761172 w 2849880"/>
                <a:gd name="connsiteY358" fmla="*/ 1527888 h 2666460"/>
                <a:gd name="connsiteX359" fmla="*/ 1761172 w 2849880"/>
                <a:gd name="connsiteY359" fmla="*/ 1539318 h 2666460"/>
                <a:gd name="connsiteX360" fmla="*/ 1761172 w 2849880"/>
                <a:gd name="connsiteY360" fmla="*/ 1556463 h 2666460"/>
                <a:gd name="connsiteX361" fmla="*/ 1764983 w 2849880"/>
                <a:gd name="connsiteY361" fmla="*/ 1545985 h 2666460"/>
                <a:gd name="connsiteX362" fmla="*/ 1756410 w 2849880"/>
                <a:gd name="connsiteY362" fmla="*/ 1574560 h 2666460"/>
                <a:gd name="connsiteX363" fmla="*/ 1760220 w 2849880"/>
                <a:gd name="connsiteY363" fmla="*/ 1589800 h 2666460"/>
                <a:gd name="connsiteX364" fmla="*/ 1762125 w 2849880"/>
                <a:gd name="connsiteY364" fmla="*/ 1594563 h 2666460"/>
                <a:gd name="connsiteX365" fmla="*/ 1761172 w 2849880"/>
                <a:gd name="connsiteY365" fmla="*/ 1596468 h 2666460"/>
                <a:gd name="connsiteX366" fmla="*/ 1761172 w 2849880"/>
                <a:gd name="connsiteY366" fmla="*/ 1607898 h 2666460"/>
                <a:gd name="connsiteX367" fmla="*/ 1761172 w 2849880"/>
                <a:gd name="connsiteY367" fmla="*/ 1625043 h 2666460"/>
                <a:gd name="connsiteX368" fmla="*/ 1764983 w 2849880"/>
                <a:gd name="connsiteY368" fmla="*/ 1614565 h 2666460"/>
                <a:gd name="connsiteX369" fmla="*/ 1757362 w 2849880"/>
                <a:gd name="connsiteY369" fmla="*/ 1649808 h 2666460"/>
                <a:gd name="connsiteX370" fmla="*/ 1762125 w 2849880"/>
                <a:gd name="connsiteY370" fmla="*/ 1663143 h 2666460"/>
                <a:gd name="connsiteX371" fmla="*/ 1761172 w 2849880"/>
                <a:gd name="connsiteY371" fmla="*/ 1659333 h 2666460"/>
                <a:gd name="connsiteX372" fmla="*/ 1761172 w 2849880"/>
                <a:gd name="connsiteY372" fmla="*/ 1664095 h 2666460"/>
                <a:gd name="connsiteX373" fmla="*/ 1761172 w 2849880"/>
                <a:gd name="connsiteY373" fmla="*/ 1704100 h 2666460"/>
                <a:gd name="connsiteX374" fmla="*/ 1764983 w 2849880"/>
                <a:gd name="connsiteY374" fmla="*/ 1693623 h 2666460"/>
                <a:gd name="connsiteX375" fmla="*/ 1760220 w 2849880"/>
                <a:gd name="connsiteY375" fmla="*/ 1739343 h 2666460"/>
                <a:gd name="connsiteX376" fmla="*/ 1760220 w 2849880"/>
                <a:gd name="connsiteY376" fmla="*/ 1738390 h 2666460"/>
                <a:gd name="connsiteX377" fmla="*/ 1760220 w 2849880"/>
                <a:gd name="connsiteY377" fmla="*/ 1760298 h 2666460"/>
                <a:gd name="connsiteX378" fmla="*/ 1764030 w 2849880"/>
                <a:gd name="connsiteY378" fmla="*/ 1749820 h 2666460"/>
                <a:gd name="connsiteX379" fmla="*/ 1764030 w 2849880"/>
                <a:gd name="connsiteY379" fmla="*/ 1792683 h 2666460"/>
                <a:gd name="connsiteX380" fmla="*/ 1760220 w 2849880"/>
                <a:gd name="connsiteY380" fmla="*/ 1782205 h 2666460"/>
                <a:gd name="connsiteX381" fmla="*/ 1760220 w 2849880"/>
                <a:gd name="connsiteY381" fmla="*/ 1816495 h 2666460"/>
                <a:gd name="connsiteX382" fmla="*/ 1774508 w 2849880"/>
                <a:gd name="connsiteY382" fmla="*/ 1802208 h 2666460"/>
                <a:gd name="connsiteX383" fmla="*/ 1764030 w 2849880"/>
                <a:gd name="connsiteY383" fmla="*/ 1838403 h 2666460"/>
                <a:gd name="connsiteX384" fmla="*/ 1760220 w 2849880"/>
                <a:gd name="connsiteY384" fmla="*/ 1827925 h 2666460"/>
                <a:gd name="connsiteX385" fmla="*/ 1760220 w 2849880"/>
                <a:gd name="connsiteY385" fmla="*/ 1862215 h 2666460"/>
                <a:gd name="connsiteX386" fmla="*/ 1774508 w 2849880"/>
                <a:gd name="connsiteY386" fmla="*/ 1847928 h 2666460"/>
                <a:gd name="connsiteX387" fmla="*/ 1764030 w 2849880"/>
                <a:gd name="connsiteY387" fmla="*/ 1884123 h 2666460"/>
                <a:gd name="connsiteX388" fmla="*/ 1760220 w 2849880"/>
                <a:gd name="connsiteY388" fmla="*/ 1873645 h 2666460"/>
                <a:gd name="connsiteX389" fmla="*/ 1760220 w 2849880"/>
                <a:gd name="connsiteY389" fmla="*/ 1919365 h 2666460"/>
                <a:gd name="connsiteX390" fmla="*/ 1764030 w 2849880"/>
                <a:gd name="connsiteY390" fmla="*/ 1908888 h 2666460"/>
                <a:gd name="connsiteX391" fmla="*/ 1774508 w 2849880"/>
                <a:gd name="connsiteY391" fmla="*/ 1945083 h 2666460"/>
                <a:gd name="connsiteX392" fmla="*/ 1760220 w 2849880"/>
                <a:gd name="connsiteY392" fmla="*/ 1930795 h 2666460"/>
                <a:gd name="connsiteX393" fmla="*/ 1760220 w 2849880"/>
                <a:gd name="connsiteY393" fmla="*/ 1976515 h 2666460"/>
                <a:gd name="connsiteX394" fmla="*/ 1764030 w 2849880"/>
                <a:gd name="connsiteY394" fmla="*/ 1966038 h 2666460"/>
                <a:gd name="connsiteX395" fmla="*/ 1774508 w 2849880"/>
                <a:gd name="connsiteY395" fmla="*/ 2002233 h 2666460"/>
                <a:gd name="connsiteX396" fmla="*/ 1760220 w 2849880"/>
                <a:gd name="connsiteY396" fmla="*/ 1987945 h 2666460"/>
                <a:gd name="connsiteX397" fmla="*/ 1760220 w 2849880"/>
                <a:gd name="connsiteY397" fmla="*/ 2022235 h 2666460"/>
                <a:gd name="connsiteX398" fmla="*/ 1778318 w 2849880"/>
                <a:gd name="connsiteY398" fmla="*/ 2008900 h 2666460"/>
                <a:gd name="connsiteX399" fmla="*/ 1417320 w 2849880"/>
                <a:gd name="connsiteY399" fmla="*/ 1948893 h 2666460"/>
                <a:gd name="connsiteX400" fmla="*/ 1208723 w 2849880"/>
                <a:gd name="connsiteY400" fmla="*/ 1914603 h 2666460"/>
                <a:gd name="connsiteX401" fmla="*/ 1166812 w 2849880"/>
                <a:gd name="connsiteY401" fmla="*/ 1907935 h 2666460"/>
                <a:gd name="connsiteX402" fmla="*/ 1149668 w 2849880"/>
                <a:gd name="connsiteY402" fmla="*/ 1911745 h 2666460"/>
                <a:gd name="connsiteX403" fmla="*/ 1105853 w 2849880"/>
                <a:gd name="connsiteY403" fmla="*/ 1927938 h 2666460"/>
                <a:gd name="connsiteX404" fmla="*/ 986790 w 2849880"/>
                <a:gd name="connsiteY404" fmla="*/ 1972705 h 2666460"/>
                <a:gd name="connsiteX405" fmla="*/ 978218 w 2849880"/>
                <a:gd name="connsiteY405" fmla="*/ 1976515 h 2666460"/>
                <a:gd name="connsiteX406" fmla="*/ 981075 w 2849880"/>
                <a:gd name="connsiteY406" fmla="*/ 1975563 h 2666460"/>
                <a:gd name="connsiteX407" fmla="*/ 967740 w 2849880"/>
                <a:gd name="connsiteY407" fmla="*/ 1970800 h 2666460"/>
                <a:gd name="connsiteX408" fmla="*/ 917257 w 2849880"/>
                <a:gd name="connsiteY408" fmla="*/ 1953655 h 2666460"/>
                <a:gd name="connsiteX409" fmla="*/ 917257 w 2849880"/>
                <a:gd name="connsiteY409" fmla="*/ 1981278 h 2666460"/>
                <a:gd name="connsiteX410" fmla="*/ 1155383 w 2849880"/>
                <a:gd name="connsiteY410" fmla="*/ 1891743 h 2666460"/>
                <a:gd name="connsiteX411" fmla="*/ 1188720 w 2849880"/>
                <a:gd name="connsiteY411" fmla="*/ 1879360 h 2666460"/>
                <a:gd name="connsiteX412" fmla="*/ 1199198 w 2849880"/>
                <a:gd name="connsiteY412" fmla="*/ 1865073 h 2666460"/>
                <a:gd name="connsiteX413" fmla="*/ 1200150 w 2849880"/>
                <a:gd name="connsiteY413" fmla="*/ 1756488 h 2666460"/>
                <a:gd name="connsiteX414" fmla="*/ 1203008 w 2849880"/>
                <a:gd name="connsiteY414" fmla="*/ 1496455 h 2666460"/>
                <a:gd name="connsiteX415" fmla="*/ 1205865 w 2849880"/>
                <a:gd name="connsiteY415" fmla="*/ 1182130 h 2666460"/>
                <a:gd name="connsiteX416" fmla="*/ 1208723 w 2849880"/>
                <a:gd name="connsiteY416" fmla="*/ 910668 h 2666460"/>
                <a:gd name="connsiteX417" fmla="*/ 1209675 w 2849880"/>
                <a:gd name="connsiteY417" fmla="*/ 778270 h 2666460"/>
                <a:gd name="connsiteX418" fmla="*/ 1209675 w 2849880"/>
                <a:gd name="connsiteY418" fmla="*/ 776365 h 2666460"/>
                <a:gd name="connsiteX419" fmla="*/ 1199198 w 2849880"/>
                <a:gd name="connsiteY419" fmla="*/ 763030 h 2666460"/>
                <a:gd name="connsiteX420" fmla="*/ 1022032 w 2849880"/>
                <a:gd name="connsiteY420" fmla="*/ 729693 h 2666460"/>
                <a:gd name="connsiteX421" fmla="*/ 897255 w 2849880"/>
                <a:gd name="connsiteY421" fmla="*/ 705880 h 2666460"/>
                <a:gd name="connsiteX422" fmla="*/ 837248 w 2849880"/>
                <a:gd name="connsiteY422" fmla="*/ 694450 h 2666460"/>
                <a:gd name="connsiteX423" fmla="*/ 799148 w 2849880"/>
                <a:gd name="connsiteY423" fmla="*/ 706833 h 2666460"/>
                <a:gd name="connsiteX424" fmla="*/ 713423 w 2849880"/>
                <a:gd name="connsiteY424" fmla="*/ 742075 h 2666460"/>
                <a:gd name="connsiteX425" fmla="*/ 477203 w 2849880"/>
                <a:gd name="connsiteY425" fmla="*/ 836373 h 2666460"/>
                <a:gd name="connsiteX426" fmla="*/ 319087 w 2849880"/>
                <a:gd name="connsiteY426" fmla="*/ 902095 h 2666460"/>
                <a:gd name="connsiteX427" fmla="*/ 300990 w 2849880"/>
                <a:gd name="connsiteY427" fmla="*/ 931623 h 2666460"/>
                <a:gd name="connsiteX428" fmla="*/ 292418 w 2849880"/>
                <a:gd name="connsiteY428" fmla="*/ 998298 h 2666460"/>
                <a:gd name="connsiteX429" fmla="*/ 258127 w 2849880"/>
                <a:gd name="connsiteY429" fmla="*/ 1493598 h 2666460"/>
                <a:gd name="connsiteX430" fmla="*/ 237173 w 2849880"/>
                <a:gd name="connsiteY430" fmla="*/ 1874598 h 2666460"/>
                <a:gd name="connsiteX431" fmla="*/ 237173 w 2849880"/>
                <a:gd name="connsiteY431" fmla="*/ 1881265 h 2666460"/>
                <a:gd name="connsiteX432" fmla="*/ 251460 w 2849880"/>
                <a:gd name="connsiteY432" fmla="*/ 1895553 h 2666460"/>
                <a:gd name="connsiteX433" fmla="*/ 274320 w 2849880"/>
                <a:gd name="connsiteY433" fmla="*/ 1895553 h 2666460"/>
                <a:gd name="connsiteX434" fmla="*/ 260032 w 2849880"/>
                <a:gd name="connsiteY434" fmla="*/ 1881265 h 2666460"/>
                <a:gd name="connsiteX435" fmla="*/ 263843 w 2849880"/>
                <a:gd name="connsiteY435" fmla="*/ 1994613 h 2666460"/>
                <a:gd name="connsiteX436" fmla="*/ 278130 w 2849880"/>
                <a:gd name="connsiteY436" fmla="*/ 2040333 h 2666460"/>
                <a:gd name="connsiteX437" fmla="*/ 310515 w 2849880"/>
                <a:gd name="connsiteY437" fmla="*/ 2047000 h 2666460"/>
                <a:gd name="connsiteX438" fmla="*/ 339090 w 2849880"/>
                <a:gd name="connsiteY438" fmla="*/ 2053668 h 2666460"/>
                <a:gd name="connsiteX439" fmla="*/ 339090 w 2849880"/>
                <a:gd name="connsiteY439" fmla="*/ 2026045 h 2666460"/>
                <a:gd name="connsiteX440" fmla="*/ 50482 w 2849880"/>
                <a:gd name="connsiteY440" fmla="*/ 2135583 h 2666460"/>
                <a:gd name="connsiteX441" fmla="*/ 10477 w 2849880"/>
                <a:gd name="connsiteY441" fmla="*/ 2150823 h 2666460"/>
                <a:gd name="connsiteX442" fmla="*/ 0 w 2849880"/>
                <a:gd name="connsiteY442" fmla="*/ 2165110 h 2666460"/>
                <a:gd name="connsiteX443" fmla="*/ 0 w 2849880"/>
                <a:gd name="connsiteY443" fmla="*/ 2176540 h 2666460"/>
                <a:gd name="connsiteX444" fmla="*/ 10477 w 2849880"/>
                <a:gd name="connsiteY444" fmla="*/ 2190828 h 2666460"/>
                <a:gd name="connsiteX445" fmla="*/ 268605 w 2849880"/>
                <a:gd name="connsiteY445" fmla="*/ 2249883 h 2666460"/>
                <a:gd name="connsiteX446" fmla="*/ 305753 w 2849880"/>
                <a:gd name="connsiteY446" fmla="*/ 2258455 h 2666460"/>
                <a:gd name="connsiteX447" fmla="*/ 295275 w 2849880"/>
                <a:gd name="connsiteY447" fmla="*/ 2245120 h 2666460"/>
                <a:gd name="connsiteX448" fmla="*/ 295275 w 2849880"/>
                <a:gd name="connsiteY448" fmla="*/ 2256550 h 2666460"/>
                <a:gd name="connsiteX449" fmla="*/ 305753 w 2849880"/>
                <a:gd name="connsiteY449" fmla="*/ 2242263 h 2666460"/>
                <a:gd name="connsiteX450" fmla="*/ 101917 w 2849880"/>
                <a:gd name="connsiteY450" fmla="*/ 2309890 h 2666460"/>
                <a:gd name="connsiteX451" fmla="*/ 91440 w 2849880"/>
                <a:gd name="connsiteY451" fmla="*/ 2324178 h 2666460"/>
                <a:gd name="connsiteX452" fmla="*/ 91440 w 2849880"/>
                <a:gd name="connsiteY452" fmla="*/ 2358468 h 2666460"/>
                <a:gd name="connsiteX453" fmla="*/ 101917 w 2849880"/>
                <a:gd name="connsiteY453" fmla="*/ 2371803 h 2666460"/>
                <a:gd name="connsiteX454" fmla="*/ 221932 w 2849880"/>
                <a:gd name="connsiteY454" fmla="*/ 2392758 h 2666460"/>
                <a:gd name="connsiteX455" fmla="*/ 521970 w 2849880"/>
                <a:gd name="connsiteY455" fmla="*/ 2445145 h 2666460"/>
                <a:gd name="connsiteX456" fmla="*/ 914400 w 2849880"/>
                <a:gd name="connsiteY456" fmla="*/ 2513725 h 2666460"/>
                <a:gd name="connsiteX457" fmla="*/ 1311593 w 2849880"/>
                <a:gd name="connsiteY457" fmla="*/ 2584210 h 2666460"/>
                <a:gd name="connsiteX458" fmla="*/ 1628775 w 2849880"/>
                <a:gd name="connsiteY458" fmla="*/ 2640408 h 2666460"/>
                <a:gd name="connsiteX459" fmla="*/ 1776412 w 2849880"/>
                <a:gd name="connsiteY459" fmla="*/ 2666125 h 2666460"/>
                <a:gd name="connsiteX460" fmla="*/ 1808797 w 2849880"/>
                <a:gd name="connsiteY460" fmla="*/ 2657553 h 2666460"/>
                <a:gd name="connsiteX461" fmla="*/ 1905000 w 2849880"/>
                <a:gd name="connsiteY461" fmla="*/ 2618500 h 2666460"/>
                <a:gd name="connsiteX462" fmla="*/ 2238375 w 2849880"/>
                <a:gd name="connsiteY462" fmla="*/ 2482293 h 2666460"/>
                <a:gd name="connsiteX463" fmla="*/ 2606993 w 2849880"/>
                <a:gd name="connsiteY463" fmla="*/ 2331798 h 2666460"/>
                <a:gd name="connsiteX464" fmla="*/ 2828925 w 2849880"/>
                <a:gd name="connsiteY464" fmla="*/ 2241310 h 2666460"/>
                <a:gd name="connsiteX465" fmla="*/ 2839403 w 2849880"/>
                <a:gd name="connsiteY465" fmla="*/ 2236548 h 2666460"/>
                <a:gd name="connsiteX466" fmla="*/ 2849880 w 2849880"/>
                <a:gd name="connsiteY466" fmla="*/ 2223213 h 2666460"/>
                <a:gd name="connsiteX467" fmla="*/ 2849880 w 2849880"/>
                <a:gd name="connsiteY467" fmla="*/ 2211783 h 2666460"/>
                <a:gd name="connsiteX468" fmla="*/ 2839403 w 2849880"/>
                <a:gd name="connsiteY468" fmla="*/ 2197495 h 2666460"/>
                <a:gd name="connsiteX469" fmla="*/ 2531745 w 2849880"/>
                <a:gd name="connsiteY469" fmla="*/ 2138440 h 2666460"/>
                <a:gd name="connsiteX470" fmla="*/ 2487930 w 2849880"/>
                <a:gd name="connsiteY470" fmla="*/ 2129868 h 2666460"/>
                <a:gd name="connsiteX471" fmla="*/ 2498408 w 2849880"/>
                <a:gd name="connsiteY471" fmla="*/ 2144155 h 2666460"/>
                <a:gd name="connsiteX472" fmla="*/ 2498408 w 2849880"/>
                <a:gd name="connsiteY472" fmla="*/ 2109865 h 2666460"/>
                <a:gd name="connsiteX473" fmla="*/ 2484120 w 2849880"/>
                <a:gd name="connsiteY473" fmla="*/ 2095578 h 2666460"/>
                <a:gd name="connsiteX474" fmla="*/ 2382203 w 2849880"/>
                <a:gd name="connsiteY474" fmla="*/ 2084148 h 2666460"/>
                <a:gd name="connsiteX475" fmla="*/ 2396490 w 2849880"/>
                <a:gd name="connsiteY475" fmla="*/ 2098435 h 2666460"/>
                <a:gd name="connsiteX476" fmla="*/ 2396490 w 2849880"/>
                <a:gd name="connsiteY476" fmla="*/ 2041285 h 2666460"/>
                <a:gd name="connsiteX477" fmla="*/ 2389822 w 2849880"/>
                <a:gd name="connsiteY477" fmla="*/ 2053668 h 2666460"/>
                <a:gd name="connsiteX478" fmla="*/ 2566988 w 2849880"/>
                <a:gd name="connsiteY478" fmla="*/ 1931748 h 2666460"/>
                <a:gd name="connsiteX479" fmla="*/ 2578418 w 2849880"/>
                <a:gd name="connsiteY479" fmla="*/ 1906030 h 2666460"/>
                <a:gd name="connsiteX480" fmla="*/ 2579370 w 2849880"/>
                <a:gd name="connsiteY480" fmla="*/ 1860310 h 2666460"/>
                <a:gd name="connsiteX481" fmla="*/ 2583180 w 2849880"/>
                <a:gd name="connsiteY481" fmla="*/ 1680288 h 2666460"/>
                <a:gd name="connsiteX482" fmla="*/ 2588895 w 2849880"/>
                <a:gd name="connsiteY482" fmla="*/ 1421208 h 2666460"/>
                <a:gd name="connsiteX483" fmla="*/ 2595563 w 2849880"/>
                <a:gd name="connsiteY483" fmla="*/ 1124028 h 2666460"/>
                <a:gd name="connsiteX484" fmla="*/ 2602230 w 2849880"/>
                <a:gd name="connsiteY484" fmla="*/ 834468 h 2666460"/>
                <a:gd name="connsiteX485" fmla="*/ 2607945 w 2849880"/>
                <a:gd name="connsiteY485" fmla="*/ 597295 h 2666460"/>
                <a:gd name="connsiteX486" fmla="*/ 2611755 w 2849880"/>
                <a:gd name="connsiteY486" fmla="*/ 454420 h 2666460"/>
                <a:gd name="connsiteX487" fmla="*/ 2611755 w 2849880"/>
                <a:gd name="connsiteY487" fmla="*/ 432513 h 2666460"/>
                <a:gd name="connsiteX488" fmla="*/ 2598420 w 2849880"/>
                <a:gd name="connsiteY488" fmla="*/ 414415 h 2666460"/>
                <a:gd name="connsiteX489" fmla="*/ 2564130 w 2849880"/>
                <a:gd name="connsiteY489" fmla="*/ 385840 h 2666460"/>
                <a:gd name="connsiteX490" fmla="*/ 2362200 w 2849880"/>
                <a:gd name="connsiteY490" fmla="*/ 219153 h 2666460"/>
                <a:gd name="connsiteX491" fmla="*/ 2347913 w 2849880"/>
                <a:gd name="connsiteY491" fmla="*/ 206770 h 2666460"/>
                <a:gd name="connsiteX492" fmla="*/ 2351722 w 2849880"/>
                <a:gd name="connsiteY492" fmla="*/ 217248 h 2666460"/>
                <a:gd name="connsiteX493" fmla="*/ 2351722 w 2849880"/>
                <a:gd name="connsiteY493" fmla="*/ 127713 h 2666460"/>
                <a:gd name="connsiteX494" fmla="*/ 2330768 w 2849880"/>
                <a:gd name="connsiteY494" fmla="*/ 95328 h 2666460"/>
                <a:gd name="connsiteX495" fmla="*/ 2302193 w 2849880"/>
                <a:gd name="connsiteY495" fmla="*/ 59133 h 2666460"/>
                <a:gd name="connsiteX496" fmla="*/ 2306003 w 2849880"/>
                <a:gd name="connsiteY496" fmla="*/ 69610 h 2666460"/>
                <a:gd name="connsiteX497" fmla="*/ 2306003 w 2849880"/>
                <a:gd name="connsiteY497" fmla="*/ 35320 h 2666460"/>
                <a:gd name="connsiteX498" fmla="*/ 2291715 w 2849880"/>
                <a:gd name="connsiteY498" fmla="*/ 21033 h 2666460"/>
                <a:gd name="connsiteX499" fmla="*/ 2277428 w 2849880"/>
                <a:gd name="connsiteY499" fmla="*/ 33415 h 2666460"/>
                <a:gd name="connsiteX500" fmla="*/ 2277428 w 2849880"/>
                <a:gd name="connsiteY500" fmla="*/ 33415 h 26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Lst>
              <a:rect l="l" t="t" r="r" b="b"/>
              <a:pathLst>
                <a:path w="2849880" h="2666460">
                  <a:moveTo>
                    <a:pt x="2277428" y="33415"/>
                  </a:moveTo>
                  <a:cubicBezTo>
                    <a:pt x="2277428" y="42940"/>
                    <a:pt x="2277428" y="53418"/>
                    <a:pt x="2277428" y="63895"/>
                  </a:cubicBezTo>
                  <a:cubicBezTo>
                    <a:pt x="2278380" y="71515"/>
                    <a:pt x="2281238" y="79135"/>
                    <a:pt x="2286953" y="84850"/>
                  </a:cubicBezTo>
                  <a:lnTo>
                    <a:pt x="2326958" y="134380"/>
                  </a:lnTo>
                  <a:lnTo>
                    <a:pt x="2323147" y="123903"/>
                  </a:lnTo>
                  <a:cubicBezTo>
                    <a:pt x="2323147" y="153430"/>
                    <a:pt x="2320290" y="183910"/>
                    <a:pt x="2323147" y="213438"/>
                  </a:cubicBezTo>
                  <a:cubicBezTo>
                    <a:pt x="2325053" y="229630"/>
                    <a:pt x="2346960" y="241060"/>
                    <a:pt x="2358390" y="250585"/>
                  </a:cubicBezTo>
                  <a:lnTo>
                    <a:pt x="2536508" y="398223"/>
                  </a:lnTo>
                  <a:lnTo>
                    <a:pt x="2587943" y="440133"/>
                  </a:lnTo>
                  <a:lnTo>
                    <a:pt x="2584133" y="429655"/>
                  </a:lnTo>
                  <a:lnTo>
                    <a:pt x="2580322" y="578245"/>
                  </a:lnTo>
                  <a:lnTo>
                    <a:pt x="2571750" y="932575"/>
                  </a:lnTo>
                  <a:lnTo>
                    <a:pt x="2562225" y="1362153"/>
                  </a:lnTo>
                  <a:lnTo>
                    <a:pt x="2553653" y="1731723"/>
                  </a:lnTo>
                  <a:lnTo>
                    <a:pt x="2550795" y="1853643"/>
                  </a:lnTo>
                  <a:cubicBezTo>
                    <a:pt x="2548890" y="1872693"/>
                    <a:pt x="2548890" y="1892695"/>
                    <a:pt x="2549843" y="1911745"/>
                  </a:cubicBezTo>
                  <a:cubicBezTo>
                    <a:pt x="2549843" y="1912698"/>
                    <a:pt x="2549843" y="1913650"/>
                    <a:pt x="2549843" y="1914603"/>
                  </a:cubicBezTo>
                  <a:lnTo>
                    <a:pt x="2556510" y="1902220"/>
                  </a:lnTo>
                  <a:lnTo>
                    <a:pt x="2465070" y="1965085"/>
                  </a:lnTo>
                  <a:lnTo>
                    <a:pt x="2402205" y="2008900"/>
                  </a:lnTo>
                  <a:cubicBezTo>
                    <a:pt x="2390775" y="2014615"/>
                    <a:pt x="2381250" y="2022235"/>
                    <a:pt x="2371725" y="2030808"/>
                  </a:cubicBezTo>
                  <a:cubicBezTo>
                    <a:pt x="2366010" y="2038428"/>
                    <a:pt x="2368868" y="2054620"/>
                    <a:pt x="2368868" y="2064145"/>
                  </a:cubicBezTo>
                  <a:lnTo>
                    <a:pt x="2368868" y="2096530"/>
                  </a:lnTo>
                  <a:cubicBezTo>
                    <a:pt x="2368868" y="2104150"/>
                    <a:pt x="2375535" y="2110818"/>
                    <a:pt x="2383155" y="2110818"/>
                  </a:cubicBezTo>
                  <a:lnTo>
                    <a:pt x="2485072" y="2122248"/>
                  </a:lnTo>
                  <a:lnTo>
                    <a:pt x="2470785" y="2107960"/>
                  </a:lnTo>
                  <a:lnTo>
                    <a:pt x="2470785" y="2142250"/>
                  </a:lnTo>
                  <a:cubicBezTo>
                    <a:pt x="2470785" y="2148918"/>
                    <a:pt x="2475547" y="2154633"/>
                    <a:pt x="2481263" y="2156538"/>
                  </a:cubicBezTo>
                  <a:lnTo>
                    <a:pt x="2788920" y="2215593"/>
                  </a:lnTo>
                  <a:lnTo>
                    <a:pt x="2832735" y="2224165"/>
                  </a:lnTo>
                  <a:lnTo>
                    <a:pt x="2822258" y="2209878"/>
                  </a:lnTo>
                  <a:lnTo>
                    <a:pt x="2822258" y="2221308"/>
                  </a:lnTo>
                  <a:lnTo>
                    <a:pt x="2832735" y="2207020"/>
                  </a:lnTo>
                  <a:lnTo>
                    <a:pt x="2674620" y="2271790"/>
                  </a:lnTo>
                  <a:lnTo>
                    <a:pt x="2326005" y="2413713"/>
                  </a:lnTo>
                  <a:lnTo>
                    <a:pt x="1965960" y="2560398"/>
                  </a:lnTo>
                  <a:lnTo>
                    <a:pt x="1840230" y="2611833"/>
                  </a:lnTo>
                  <a:lnTo>
                    <a:pt x="1801178" y="2628025"/>
                  </a:lnTo>
                  <a:cubicBezTo>
                    <a:pt x="1794510" y="2629930"/>
                    <a:pt x="1786890" y="2632788"/>
                    <a:pt x="1780222" y="2636598"/>
                  </a:cubicBezTo>
                  <a:cubicBezTo>
                    <a:pt x="1774508" y="2640408"/>
                    <a:pt x="1790700" y="2638503"/>
                    <a:pt x="1783080" y="2636598"/>
                  </a:cubicBezTo>
                  <a:cubicBezTo>
                    <a:pt x="1777365" y="2635645"/>
                    <a:pt x="1771650" y="2634693"/>
                    <a:pt x="1765935" y="2633740"/>
                  </a:cubicBezTo>
                  <a:lnTo>
                    <a:pt x="1688783" y="2620405"/>
                  </a:lnTo>
                  <a:lnTo>
                    <a:pt x="1404937" y="2570875"/>
                  </a:lnTo>
                  <a:lnTo>
                    <a:pt x="1017270" y="2503248"/>
                  </a:lnTo>
                  <a:lnTo>
                    <a:pt x="617220" y="2432763"/>
                  </a:lnTo>
                  <a:lnTo>
                    <a:pt x="287655" y="2374660"/>
                  </a:lnTo>
                  <a:lnTo>
                    <a:pt x="117157" y="2345133"/>
                  </a:lnTo>
                  <a:lnTo>
                    <a:pt x="109538" y="2344180"/>
                  </a:lnTo>
                  <a:lnTo>
                    <a:pt x="120015" y="2358468"/>
                  </a:lnTo>
                  <a:lnTo>
                    <a:pt x="120015" y="2322273"/>
                  </a:lnTo>
                  <a:lnTo>
                    <a:pt x="109538" y="2335608"/>
                  </a:lnTo>
                  <a:lnTo>
                    <a:pt x="313373" y="2267980"/>
                  </a:lnTo>
                  <a:cubicBezTo>
                    <a:pt x="319087" y="2266075"/>
                    <a:pt x="323850" y="2260360"/>
                    <a:pt x="323850" y="2254645"/>
                  </a:cubicBezTo>
                  <a:lnTo>
                    <a:pt x="323850" y="2243215"/>
                  </a:lnTo>
                  <a:cubicBezTo>
                    <a:pt x="323850" y="2236548"/>
                    <a:pt x="319087" y="2230833"/>
                    <a:pt x="313373" y="2228928"/>
                  </a:cubicBezTo>
                  <a:lnTo>
                    <a:pt x="55245" y="2169873"/>
                  </a:lnTo>
                  <a:lnTo>
                    <a:pt x="19050" y="2161300"/>
                  </a:lnTo>
                  <a:lnTo>
                    <a:pt x="29527" y="2175588"/>
                  </a:lnTo>
                  <a:lnTo>
                    <a:pt x="29527" y="2164158"/>
                  </a:lnTo>
                  <a:lnTo>
                    <a:pt x="19050" y="2178445"/>
                  </a:lnTo>
                  <a:lnTo>
                    <a:pt x="306705" y="2068908"/>
                  </a:lnTo>
                  <a:lnTo>
                    <a:pt x="346710" y="2053668"/>
                  </a:lnTo>
                  <a:cubicBezTo>
                    <a:pt x="359093" y="2048905"/>
                    <a:pt x="361950" y="2029855"/>
                    <a:pt x="346710" y="2026045"/>
                  </a:cubicBezTo>
                  <a:lnTo>
                    <a:pt x="322898" y="2020330"/>
                  </a:lnTo>
                  <a:cubicBezTo>
                    <a:pt x="318135" y="2019378"/>
                    <a:pt x="291465" y="2010805"/>
                    <a:pt x="287655" y="2014615"/>
                  </a:cubicBezTo>
                  <a:cubicBezTo>
                    <a:pt x="287655" y="2014615"/>
                    <a:pt x="298132" y="2018425"/>
                    <a:pt x="296228" y="2019378"/>
                  </a:cubicBezTo>
                  <a:cubicBezTo>
                    <a:pt x="297180" y="2019378"/>
                    <a:pt x="296228" y="2022235"/>
                    <a:pt x="296228" y="2018425"/>
                  </a:cubicBezTo>
                  <a:cubicBezTo>
                    <a:pt x="296228" y="2014615"/>
                    <a:pt x="295275" y="2012710"/>
                    <a:pt x="294323" y="2008900"/>
                  </a:cubicBezTo>
                  <a:cubicBezTo>
                    <a:pt x="293370" y="2000328"/>
                    <a:pt x="292418" y="1990803"/>
                    <a:pt x="292418" y="1982230"/>
                  </a:cubicBezTo>
                  <a:cubicBezTo>
                    <a:pt x="290512" y="1948893"/>
                    <a:pt x="289560" y="1914603"/>
                    <a:pt x="289560" y="1881265"/>
                  </a:cubicBezTo>
                  <a:cubicBezTo>
                    <a:pt x="289560" y="1873645"/>
                    <a:pt x="282893" y="1866978"/>
                    <a:pt x="275273" y="1866978"/>
                  </a:cubicBezTo>
                  <a:lnTo>
                    <a:pt x="252413" y="1866978"/>
                  </a:lnTo>
                  <a:lnTo>
                    <a:pt x="266700" y="1881265"/>
                  </a:lnTo>
                  <a:cubicBezTo>
                    <a:pt x="271462" y="1777443"/>
                    <a:pt x="277178" y="1674573"/>
                    <a:pt x="282893" y="1570750"/>
                  </a:cubicBezTo>
                  <a:cubicBezTo>
                    <a:pt x="292418" y="1400253"/>
                    <a:pt x="301943" y="1228803"/>
                    <a:pt x="316230" y="1058305"/>
                  </a:cubicBezTo>
                  <a:cubicBezTo>
                    <a:pt x="319087" y="1026873"/>
                    <a:pt x="321945" y="995440"/>
                    <a:pt x="325755" y="964960"/>
                  </a:cubicBezTo>
                  <a:cubicBezTo>
                    <a:pt x="326707" y="954483"/>
                    <a:pt x="327660" y="949720"/>
                    <a:pt x="329565" y="937338"/>
                  </a:cubicBezTo>
                  <a:cubicBezTo>
                    <a:pt x="330518" y="934480"/>
                    <a:pt x="330518" y="930670"/>
                    <a:pt x="331470" y="927813"/>
                  </a:cubicBezTo>
                  <a:cubicBezTo>
                    <a:pt x="332423" y="924955"/>
                    <a:pt x="334328" y="921145"/>
                    <a:pt x="332423" y="924955"/>
                  </a:cubicBezTo>
                  <a:lnTo>
                    <a:pt x="323850" y="931623"/>
                  </a:lnTo>
                  <a:lnTo>
                    <a:pt x="696278" y="778270"/>
                  </a:lnTo>
                  <a:lnTo>
                    <a:pt x="794385" y="737313"/>
                  </a:lnTo>
                  <a:lnTo>
                    <a:pt x="826770" y="723978"/>
                  </a:lnTo>
                  <a:cubicBezTo>
                    <a:pt x="832485" y="722073"/>
                    <a:pt x="838200" y="720168"/>
                    <a:pt x="843915" y="717310"/>
                  </a:cubicBezTo>
                  <a:cubicBezTo>
                    <a:pt x="847725" y="714453"/>
                    <a:pt x="843915" y="721120"/>
                    <a:pt x="838200" y="716358"/>
                  </a:cubicBezTo>
                  <a:cubicBezTo>
                    <a:pt x="840105" y="717310"/>
                    <a:pt x="842962" y="717310"/>
                    <a:pt x="844868" y="717310"/>
                  </a:cubicBezTo>
                  <a:lnTo>
                    <a:pt x="877253" y="723025"/>
                  </a:lnTo>
                  <a:lnTo>
                    <a:pt x="990600" y="743980"/>
                  </a:lnTo>
                  <a:lnTo>
                    <a:pt x="1201103" y="783033"/>
                  </a:lnTo>
                  <a:lnTo>
                    <a:pt x="1190625" y="769698"/>
                  </a:lnTo>
                  <a:lnTo>
                    <a:pt x="1189673" y="878283"/>
                  </a:lnTo>
                  <a:lnTo>
                    <a:pt x="1186815" y="1138315"/>
                  </a:lnTo>
                  <a:lnTo>
                    <a:pt x="1183005" y="1452640"/>
                  </a:lnTo>
                  <a:lnTo>
                    <a:pt x="1180148" y="1724103"/>
                  </a:lnTo>
                  <a:lnTo>
                    <a:pt x="1179195" y="1813638"/>
                  </a:lnTo>
                  <a:cubicBezTo>
                    <a:pt x="1178243" y="1827925"/>
                    <a:pt x="1178243" y="1842213"/>
                    <a:pt x="1179195" y="1856500"/>
                  </a:cubicBezTo>
                  <a:cubicBezTo>
                    <a:pt x="1179195" y="1857453"/>
                    <a:pt x="1179195" y="1857453"/>
                    <a:pt x="1179195" y="1858405"/>
                  </a:cubicBezTo>
                  <a:lnTo>
                    <a:pt x="1189673" y="1845070"/>
                  </a:lnTo>
                  <a:lnTo>
                    <a:pt x="951548" y="1934605"/>
                  </a:lnTo>
                  <a:lnTo>
                    <a:pt x="918210" y="1946988"/>
                  </a:lnTo>
                  <a:cubicBezTo>
                    <a:pt x="910590" y="1948893"/>
                    <a:pt x="906780" y="1957465"/>
                    <a:pt x="908685" y="1965085"/>
                  </a:cubicBezTo>
                  <a:cubicBezTo>
                    <a:pt x="909637" y="1969848"/>
                    <a:pt x="913448" y="1973658"/>
                    <a:pt x="918210" y="1974610"/>
                  </a:cubicBezTo>
                  <a:lnTo>
                    <a:pt x="962978" y="1988898"/>
                  </a:lnTo>
                  <a:cubicBezTo>
                    <a:pt x="972503" y="1992708"/>
                    <a:pt x="984885" y="1999375"/>
                    <a:pt x="995362" y="1996518"/>
                  </a:cubicBezTo>
                  <a:cubicBezTo>
                    <a:pt x="1006793" y="1992708"/>
                    <a:pt x="1018223" y="1988898"/>
                    <a:pt x="1028700" y="1984135"/>
                  </a:cubicBezTo>
                  <a:lnTo>
                    <a:pt x="1085850" y="1963180"/>
                  </a:lnTo>
                  <a:lnTo>
                    <a:pt x="1142048" y="1942225"/>
                  </a:lnTo>
                  <a:lnTo>
                    <a:pt x="1162050" y="1934605"/>
                  </a:lnTo>
                  <a:cubicBezTo>
                    <a:pt x="1165860" y="1933653"/>
                    <a:pt x="1170623" y="1931748"/>
                    <a:pt x="1174433" y="1929843"/>
                  </a:cubicBezTo>
                  <a:cubicBezTo>
                    <a:pt x="1178243" y="1926985"/>
                    <a:pt x="1165860" y="1927938"/>
                    <a:pt x="1168718" y="1929843"/>
                  </a:cubicBezTo>
                  <a:cubicBezTo>
                    <a:pt x="1170623" y="1930795"/>
                    <a:pt x="1171575" y="1930795"/>
                    <a:pt x="1173480" y="1930795"/>
                  </a:cubicBezTo>
                  <a:lnTo>
                    <a:pt x="1194435" y="1934605"/>
                  </a:lnTo>
                  <a:lnTo>
                    <a:pt x="1634490" y="2007948"/>
                  </a:lnTo>
                  <a:lnTo>
                    <a:pt x="1778318" y="2031760"/>
                  </a:lnTo>
                  <a:cubicBezTo>
                    <a:pt x="1785937" y="2033665"/>
                    <a:pt x="1793558" y="2028903"/>
                    <a:pt x="1796415" y="2021283"/>
                  </a:cubicBezTo>
                  <a:cubicBezTo>
                    <a:pt x="1796415" y="2020330"/>
                    <a:pt x="1796415" y="2019378"/>
                    <a:pt x="1796415" y="2017473"/>
                  </a:cubicBezTo>
                  <a:lnTo>
                    <a:pt x="1796415" y="1983183"/>
                  </a:lnTo>
                  <a:cubicBezTo>
                    <a:pt x="1796415" y="1975563"/>
                    <a:pt x="1789747" y="1968895"/>
                    <a:pt x="1782128" y="1968895"/>
                  </a:cubicBezTo>
                  <a:cubicBezTo>
                    <a:pt x="1787843" y="1968895"/>
                    <a:pt x="1788795" y="1987945"/>
                    <a:pt x="1794510" y="1979373"/>
                  </a:cubicBezTo>
                  <a:cubicBezTo>
                    <a:pt x="1796415" y="1975563"/>
                    <a:pt x="1797368" y="1971753"/>
                    <a:pt x="1796415" y="1966990"/>
                  </a:cubicBezTo>
                  <a:cubicBezTo>
                    <a:pt x="1796415" y="1961275"/>
                    <a:pt x="1796415" y="1954608"/>
                    <a:pt x="1796415" y="1948893"/>
                  </a:cubicBezTo>
                  <a:lnTo>
                    <a:pt x="1796415" y="1926033"/>
                  </a:lnTo>
                  <a:cubicBezTo>
                    <a:pt x="1796415" y="1918413"/>
                    <a:pt x="1789747" y="1911745"/>
                    <a:pt x="1782128" y="1911745"/>
                  </a:cubicBezTo>
                  <a:cubicBezTo>
                    <a:pt x="1789747" y="1911745"/>
                    <a:pt x="1790700" y="1933653"/>
                    <a:pt x="1796415" y="1918413"/>
                  </a:cubicBezTo>
                  <a:cubicBezTo>
                    <a:pt x="1797368" y="1912698"/>
                    <a:pt x="1797368" y="1906983"/>
                    <a:pt x="1796415" y="1901268"/>
                  </a:cubicBezTo>
                  <a:lnTo>
                    <a:pt x="1796415" y="1886980"/>
                  </a:lnTo>
                  <a:cubicBezTo>
                    <a:pt x="1796415" y="1881265"/>
                    <a:pt x="1796415" y="1875550"/>
                    <a:pt x="1796415" y="1869835"/>
                  </a:cubicBezTo>
                  <a:cubicBezTo>
                    <a:pt x="1796415" y="1866025"/>
                    <a:pt x="1794510" y="1862215"/>
                    <a:pt x="1792605" y="1859358"/>
                  </a:cubicBezTo>
                  <a:cubicBezTo>
                    <a:pt x="1788795" y="1856500"/>
                    <a:pt x="1794510" y="1855548"/>
                    <a:pt x="1791653" y="1863168"/>
                  </a:cubicBezTo>
                  <a:lnTo>
                    <a:pt x="1784985" y="1871740"/>
                  </a:lnTo>
                  <a:lnTo>
                    <a:pt x="1782128" y="1871740"/>
                  </a:lnTo>
                  <a:cubicBezTo>
                    <a:pt x="1789747" y="1871740"/>
                    <a:pt x="1796415" y="1865073"/>
                    <a:pt x="1796415" y="1857453"/>
                  </a:cubicBezTo>
                  <a:lnTo>
                    <a:pt x="1796415" y="1834593"/>
                  </a:lnTo>
                  <a:cubicBezTo>
                    <a:pt x="1796415" y="1830783"/>
                    <a:pt x="1796415" y="1826973"/>
                    <a:pt x="1796415" y="1823163"/>
                  </a:cubicBezTo>
                  <a:cubicBezTo>
                    <a:pt x="1796415" y="1819353"/>
                    <a:pt x="1794510" y="1815543"/>
                    <a:pt x="1792605" y="1812685"/>
                  </a:cubicBezTo>
                  <a:cubicBezTo>
                    <a:pt x="1788795" y="1809828"/>
                    <a:pt x="1794510" y="1808875"/>
                    <a:pt x="1791653" y="1816495"/>
                  </a:cubicBezTo>
                  <a:lnTo>
                    <a:pt x="1784985" y="1825068"/>
                  </a:lnTo>
                  <a:lnTo>
                    <a:pt x="1782128" y="1825068"/>
                  </a:lnTo>
                  <a:cubicBezTo>
                    <a:pt x="1789747" y="1825068"/>
                    <a:pt x="1796415" y="1818400"/>
                    <a:pt x="1796415" y="1810780"/>
                  </a:cubicBezTo>
                  <a:lnTo>
                    <a:pt x="1796415" y="1791730"/>
                  </a:lnTo>
                  <a:cubicBezTo>
                    <a:pt x="1796415" y="1787920"/>
                    <a:pt x="1796415" y="1783158"/>
                    <a:pt x="1796415" y="1779348"/>
                  </a:cubicBezTo>
                  <a:cubicBezTo>
                    <a:pt x="1796415" y="1778395"/>
                    <a:pt x="1796415" y="1777443"/>
                    <a:pt x="1796415" y="1776490"/>
                  </a:cubicBezTo>
                  <a:cubicBezTo>
                    <a:pt x="1796415" y="1773633"/>
                    <a:pt x="1791653" y="1767918"/>
                    <a:pt x="1791653" y="1766013"/>
                  </a:cubicBezTo>
                  <a:cubicBezTo>
                    <a:pt x="1791653" y="1764108"/>
                    <a:pt x="1794510" y="1761250"/>
                    <a:pt x="1795462" y="1757440"/>
                  </a:cubicBezTo>
                  <a:cubicBezTo>
                    <a:pt x="1796415" y="1753630"/>
                    <a:pt x="1796415" y="1749820"/>
                    <a:pt x="1795462" y="1746010"/>
                  </a:cubicBezTo>
                  <a:cubicBezTo>
                    <a:pt x="1795462" y="1738390"/>
                    <a:pt x="1795462" y="1731723"/>
                    <a:pt x="1793558" y="1724103"/>
                  </a:cubicBezTo>
                  <a:cubicBezTo>
                    <a:pt x="1791653" y="1720293"/>
                    <a:pt x="1790700" y="1715530"/>
                    <a:pt x="1789747" y="1711720"/>
                  </a:cubicBezTo>
                  <a:cubicBezTo>
                    <a:pt x="1789747" y="1706005"/>
                    <a:pt x="1794510" y="1702195"/>
                    <a:pt x="1794510" y="1696480"/>
                  </a:cubicBezTo>
                  <a:cubicBezTo>
                    <a:pt x="1794510" y="1688860"/>
                    <a:pt x="1794510" y="1681240"/>
                    <a:pt x="1794510" y="1674573"/>
                  </a:cubicBezTo>
                  <a:cubicBezTo>
                    <a:pt x="1794510" y="1667905"/>
                    <a:pt x="1795462" y="1660285"/>
                    <a:pt x="1794510" y="1653618"/>
                  </a:cubicBezTo>
                  <a:cubicBezTo>
                    <a:pt x="1793558" y="1646950"/>
                    <a:pt x="1786890" y="1639330"/>
                    <a:pt x="1789747" y="1630758"/>
                  </a:cubicBezTo>
                  <a:cubicBezTo>
                    <a:pt x="1790700" y="1625995"/>
                    <a:pt x="1794510" y="1623138"/>
                    <a:pt x="1794510" y="1617423"/>
                  </a:cubicBezTo>
                  <a:cubicBezTo>
                    <a:pt x="1794510" y="1614565"/>
                    <a:pt x="1794510" y="1610755"/>
                    <a:pt x="1794510" y="1607898"/>
                  </a:cubicBezTo>
                  <a:cubicBezTo>
                    <a:pt x="1794510" y="1600278"/>
                    <a:pt x="1794510" y="1592658"/>
                    <a:pt x="1794510" y="1584085"/>
                  </a:cubicBezTo>
                  <a:cubicBezTo>
                    <a:pt x="1793558" y="1576465"/>
                    <a:pt x="1786890" y="1569798"/>
                    <a:pt x="1790700" y="1560273"/>
                  </a:cubicBezTo>
                  <a:cubicBezTo>
                    <a:pt x="1792605" y="1556463"/>
                    <a:pt x="1794510" y="1552653"/>
                    <a:pt x="1794510" y="1547890"/>
                  </a:cubicBezTo>
                  <a:cubicBezTo>
                    <a:pt x="1794510" y="1543128"/>
                    <a:pt x="1794510" y="1539318"/>
                    <a:pt x="1794510" y="1534555"/>
                  </a:cubicBezTo>
                  <a:cubicBezTo>
                    <a:pt x="1795462" y="1526935"/>
                    <a:pt x="1794510" y="1519315"/>
                    <a:pt x="1794510" y="1512648"/>
                  </a:cubicBezTo>
                  <a:cubicBezTo>
                    <a:pt x="1793558" y="1507885"/>
                    <a:pt x="1792605" y="1508838"/>
                    <a:pt x="1790700" y="1503123"/>
                  </a:cubicBezTo>
                  <a:cubicBezTo>
                    <a:pt x="1788795" y="1494550"/>
                    <a:pt x="1792605" y="1492645"/>
                    <a:pt x="1794510" y="1485025"/>
                  </a:cubicBezTo>
                  <a:cubicBezTo>
                    <a:pt x="1796415" y="1470738"/>
                    <a:pt x="1796415" y="1455498"/>
                    <a:pt x="1794510" y="1441210"/>
                  </a:cubicBezTo>
                  <a:cubicBezTo>
                    <a:pt x="1794510" y="1440258"/>
                    <a:pt x="1794510" y="1439305"/>
                    <a:pt x="1794510" y="1438353"/>
                  </a:cubicBezTo>
                  <a:cubicBezTo>
                    <a:pt x="1794510" y="1434543"/>
                    <a:pt x="1790700" y="1430733"/>
                    <a:pt x="1790700" y="1427875"/>
                  </a:cubicBezTo>
                  <a:cubicBezTo>
                    <a:pt x="1790700" y="1425018"/>
                    <a:pt x="1794510" y="1420255"/>
                    <a:pt x="1794510" y="1415493"/>
                  </a:cubicBezTo>
                  <a:cubicBezTo>
                    <a:pt x="1794510" y="1407873"/>
                    <a:pt x="1794510" y="1399300"/>
                    <a:pt x="1794510" y="1391680"/>
                  </a:cubicBezTo>
                  <a:cubicBezTo>
                    <a:pt x="1795462" y="1384060"/>
                    <a:pt x="1795462" y="1376440"/>
                    <a:pt x="1794510" y="1368820"/>
                  </a:cubicBezTo>
                  <a:cubicBezTo>
                    <a:pt x="1793558" y="1366915"/>
                    <a:pt x="1793558" y="1365010"/>
                    <a:pt x="1792605" y="1363105"/>
                  </a:cubicBezTo>
                  <a:cubicBezTo>
                    <a:pt x="1794510" y="1368820"/>
                    <a:pt x="1792605" y="1361200"/>
                    <a:pt x="1792605" y="1360248"/>
                  </a:cubicBezTo>
                  <a:cubicBezTo>
                    <a:pt x="1792605" y="1353580"/>
                    <a:pt x="1793558" y="1351675"/>
                    <a:pt x="1799272" y="1348818"/>
                  </a:cubicBezTo>
                  <a:cubicBezTo>
                    <a:pt x="1804035" y="1345960"/>
                    <a:pt x="1805940" y="1341198"/>
                    <a:pt x="1805940" y="1336435"/>
                  </a:cubicBezTo>
                  <a:lnTo>
                    <a:pt x="1805940" y="1285953"/>
                  </a:lnTo>
                  <a:cubicBezTo>
                    <a:pt x="1805940" y="1281190"/>
                    <a:pt x="1804987" y="1275475"/>
                    <a:pt x="1803083" y="1270713"/>
                  </a:cubicBezTo>
                  <a:cubicBezTo>
                    <a:pt x="1801178" y="1265950"/>
                    <a:pt x="1800225" y="1260235"/>
                    <a:pt x="1801178" y="1255473"/>
                  </a:cubicBezTo>
                  <a:cubicBezTo>
                    <a:pt x="1803083" y="1251663"/>
                    <a:pt x="1804987" y="1246900"/>
                    <a:pt x="1804987" y="1243090"/>
                  </a:cubicBezTo>
                  <a:cubicBezTo>
                    <a:pt x="1806893" y="1225945"/>
                    <a:pt x="1805940" y="1208800"/>
                    <a:pt x="1803083" y="1192608"/>
                  </a:cubicBezTo>
                  <a:cubicBezTo>
                    <a:pt x="1802130" y="1189750"/>
                    <a:pt x="1801178" y="1186893"/>
                    <a:pt x="1800225" y="1184035"/>
                  </a:cubicBezTo>
                  <a:cubicBezTo>
                    <a:pt x="1799272" y="1177368"/>
                    <a:pt x="1804035" y="1173558"/>
                    <a:pt x="1804987" y="1166890"/>
                  </a:cubicBezTo>
                  <a:cubicBezTo>
                    <a:pt x="1804987" y="1159270"/>
                    <a:pt x="1804987" y="1150698"/>
                    <a:pt x="1804987" y="1143078"/>
                  </a:cubicBezTo>
                  <a:cubicBezTo>
                    <a:pt x="1804987" y="1136410"/>
                    <a:pt x="1804987" y="1128790"/>
                    <a:pt x="1804987" y="1122123"/>
                  </a:cubicBezTo>
                  <a:cubicBezTo>
                    <a:pt x="1804987" y="1119265"/>
                    <a:pt x="1804035" y="1116408"/>
                    <a:pt x="1802130" y="1113550"/>
                  </a:cubicBezTo>
                  <a:cubicBezTo>
                    <a:pt x="1799272" y="1107835"/>
                    <a:pt x="1799272" y="1101168"/>
                    <a:pt x="1802130" y="1095453"/>
                  </a:cubicBezTo>
                  <a:cubicBezTo>
                    <a:pt x="1804035" y="1088785"/>
                    <a:pt x="1804987" y="1082118"/>
                    <a:pt x="1804035" y="1074498"/>
                  </a:cubicBezTo>
                  <a:cubicBezTo>
                    <a:pt x="1804035" y="1064973"/>
                    <a:pt x="1804987" y="1054495"/>
                    <a:pt x="1804035" y="1044018"/>
                  </a:cubicBezTo>
                  <a:cubicBezTo>
                    <a:pt x="1803083" y="1033540"/>
                    <a:pt x="1800225" y="1034493"/>
                    <a:pt x="1799272" y="1025920"/>
                  </a:cubicBezTo>
                  <a:cubicBezTo>
                    <a:pt x="1798320" y="1017348"/>
                    <a:pt x="1803083" y="1015443"/>
                    <a:pt x="1804035" y="1008775"/>
                  </a:cubicBezTo>
                  <a:cubicBezTo>
                    <a:pt x="1804035" y="1005918"/>
                    <a:pt x="1804035" y="1003060"/>
                    <a:pt x="1804035" y="1000203"/>
                  </a:cubicBezTo>
                  <a:lnTo>
                    <a:pt x="1804035" y="972580"/>
                  </a:lnTo>
                  <a:cubicBezTo>
                    <a:pt x="1804035" y="965913"/>
                    <a:pt x="1803083" y="959245"/>
                    <a:pt x="1800225" y="952578"/>
                  </a:cubicBezTo>
                  <a:cubicBezTo>
                    <a:pt x="1796415" y="941148"/>
                    <a:pt x="1804035" y="934480"/>
                    <a:pt x="1804035" y="924003"/>
                  </a:cubicBezTo>
                  <a:cubicBezTo>
                    <a:pt x="1804987" y="914478"/>
                    <a:pt x="1804987" y="904953"/>
                    <a:pt x="1804035" y="895428"/>
                  </a:cubicBezTo>
                  <a:cubicBezTo>
                    <a:pt x="1803083" y="891618"/>
                    <a:pt x="1802130" y="887808"/>
                    <a:pt x="1800225" y="884950"/>
                  </a:cubicBezTo>
                  <a:cubicBezTo>
                    <a:pt x="1797368" y="875425"/>
                    <a:pt x="1800225" y="874473"/>
                    <a:pt x="1803083" y="865900"/>
                  </a:cubicBezTo>
                  <a:cubicBezTo>
                    <a:pt x="1804035" y="857328"/>
                    <a:pt x="1804987" y="847803"/>
                    <a:pt x="1803083" y="839230"/>
                  </a:cubicBezTo>
                  <a:cubicBezTo>
                    <a:pt x="1803083" y="831610"/>
                    <a:pt x="1796415" y="824943"/>
                    <a:pt x="1788795" y="824943"/>
                  </a:cubicBezTo>
                  <a:lnTo>
                    <a:pt x="1731645" y="824943"/>
                  </a:lnTo>
                  <a:lnTo>
                    <a:pt x="1745933" y="839230"/>
                  </a:lnTo>
                  <a:lnTo>
                    <a:pt x="1745933" y="793510"/>
                  </a:lnTo>
                  <a:cubicBezTo>
                    <a:pt x="1745933" y="785890"/>
                    <a:pt x="1739265" y="779223"/>
                    <a:pt x="1731645" y="779223"/>
                  </a:cubicBezTo>
                  <a:lnTo>
                    <a:pt x="1708785" y="779223"/>
                  </a:lnTo>
                  <a:cubicBezTo>
                    <a:pt x="1701165" y="779223"/>
                    <a:pt x="1694497" y="785890"/>
                    <a:pt x="1694497" y="793510"/>
                  </a:cubicBezTo>
                  <a:lnTo>
                    <a:pt x="1694497" y="906858"/>
                  </a:lnTo>
                  <a:lnTo>
                    <a:pt x="1708785" y="892570"/>
                  </a:lnTo>
                  <a:cubicBezTo>
                    <a:pt x="1683068" y="890665"/>
                    <a:pt x="1657350" y="888760"/>
                    <a:pt x="1632585" y="885903"/>
                  </a:cubicBezTo>
                  <a:cubicBezTo>
                    <a:pt x="1614487" y="883998"/>
                    <a:pt x="1596390" y="882093"/>
                    <a:pt x="1578293" y="879235"/>
                  </a:cubicBezTo>
                  <a:cubicBezTo>
                    <a:pt x="1570672" y="878283"/>
                    <a:pt x="1564005" y="877330"/>
                    <a:pt x="1556385" y="875425"/>
                  </a:cubicBezTo>
                  <a:cubicBezTo>
                    <a:pt x="1553528" y="874473"/>
                    <a:pt x="1551622" y="874473"/>
                    <a:pt x="1548765" y="873520"/>
                  </a:cubicBezTo>
                  <a:cubicBezTo>
                    <a:pt x="1545908" y="872568"/>
                    <a:pt x="1546860" y="872568"/>
                    <a:pt x="1548765" y="874473"/>
                  </a:cubicBezTo>
                  <a:lnTo>
                    <a:pt x="1552575" y="884950"/>
                  </a:lnTo>
                  <a:lnTo>
                    <a:pt x="1552575" y="748743"/>
                  </a:lnTo>
                  <a:cubicBezTo>
                    <a:pt x="1552575" y="742075"/>
                    <a:pt x="1547812" y="736360"/>
                    <a:pt x="1542097" y="735408"/>
                  </a:cubicBezTo>
                  <a:lnTo>
                    <a:pt x="1451610" y="701118"/>
                  </a:lnTo>
                  <a:lnTo>
                    <a:pt x="1462087" y="714453"/>
                  </a:lnTo>
                  <a:lnTo>
                    <a:pt x="1462087" y="691593"/>
                  </a:lnTo>
                  <a:lnTo>
                    <a:pt x="1451610" y="704928"/>
                  </a:lnTo>
                  <a:lnTo>
                    <a:pt x="1497330" y="693498"/>
                  </a:lnTo>
                  <a:cubicBezTo>
                    <a:pt x="1503045" y="691593"/>
                    <a:pt x="1507808" y="685878"/>
                    <a:pt x="1507808" y="680163"/>
                  </a:cubicBezTo>
                  <a:cubicBezTo>
                    <a:pt x="1507808" y="668733"/>
                    <a:pt x="1510665" y="653493"/>
                    <a:pt x="1500187" y="644920"/>
                  </a:cubicBezTo>
                  <a:cubicBezTo>
                    <a:pt x="1489710" y="636348"/>
                    <a:pt x="1479233" y="629680"/>
                    <a:pt x="1467803" y="623013"/>
                  </a:cubicBezTo>
                  <a:cubicBezTo>
                    <a:pt x="1458278" y="618250"/>
                    <a:pt x="1445895" y="623013"/>
                    <a:pt x="1435418" y="624918"/>
                  </a:cubicBezTo>
                  <a:lnTo>
                    <a:pt x="1399223" y="632538"/>
                  </a:lnTo>
                  <a:cubicBezTo>
                    <a:pt x="1393508" y="634443"/>
                    <a:pt x="1388745" y="640158"/>
                    <a:pt x="1388745" y="645873"/>
                  </a:cubicBezTo>
                  <a:lnTo>
                    <a:pt x="1388745" y="816370"/>
                  </a:lnTo>
                  <a:lnTo>
                    <a:pt x="1403033" y="802083"/>
                  </a:lnTo>
                  <a:lnTo>
                    <a:pt x="1312545" y="802083"/>
                  </a:lnTo>
                  <a:lnTo>
                    <a:pt x="1326833" y="816370"/>
                  </a:lnTo>
                  <a:lnTo>
                    <a:pt x="1326833" y="601105"/>
                  </a:lnTo>
                  <a:cubicBezTo>
                    <a:pt x="1326833" y="594438"/>
                    <a:pt x="1322070" y="588723"/>
                    <a:pt x="1316355" y="587770"/>
                  </a:cubicBezTo>
                  <a:lnTo>
                    <a:pt x="1243012" y="577293"/>
                  </a:lnTo>
                  <a:cubicBezTo>
                    <a:pt x="1233487" y="576340"/>
                    <a:pt x="1223962" y="577293"/>
                    <a:pt x="1215390" y="581103"/>
                  </a:cubicBezTo>
                  <a:lnTo>
                    <a:pt x="1202055" y="584913"/>
                  </a:lnTo>
                  <a:cubicBezTo>
                    <a:pt x="1198245" y="584913"/>
                    <a:pt x="1194435" y="585865"/>
                    <a:pt x="1190625" y="587770"/>
                  </a:cubicBezTo>
                  <a:cubicBezTo>
                    <a:pt x="1191578" y="586818"/>
                    <a:pt x="1192530" y="591580"/>
                    <a:pt x="1192530" y="589675"/>
                  </a:cubicBezTo>
                  <a:cubicBezTo>
                    <a:pt x="1192530" y="588723"/>
                    <a:pt x="1191578" y="585865"/>
                    <a:pt x="1191578" y="584913"/>
                  </a:cubicBezTo>
                  <a:cubicBezTo>
                    <a:pt x="1191578" y="583008"/>
                    <a:pt x="1191578" y="581103"/>
                    <a:pt x="1191578" y="580150"/>
                  </a:cubicBezTo>
                  <a:cubicBezTo>
                    <a:pt x="1191578" y="572530"/>
                    <a:pt x="1184910" y="565863"/>
                    <a:pt x="1177290" y="565863"/>
                  </a:cubicBezTo>
                  <a:lnTo>
                    <a:pt x="1006793" y="543003"/>
                  </a:lnTo>
                  <a:lnTo>
                    <a:pt x="1021080" y="557290"/>
                  </a:lnTo>
                  <a:cubicBezTo>
                    <a:pt x="1017270" y="521095"/>
                    <a:pt x="1015365" y="483948"/>
                    <a:pt x="1014412" y="446800"/>
                  </a:cubicBezTo>
                  <a:cubicBezTo>
                    <a:pt x="1013460" y="418225"/>
                    <a:pt x="1013460" y="389650"/>
                    <a:pt x="1016318" y="362028"/>
                  </a:cubicBezTo>
                  <a:cubicBezTo>
                    <a:pt x="1018223" y="342978"/>
                    <a:pt x="1020128" y="320118"/>
                    <a:pt x="1031557" y="303925"/>
                  </a:cubicBezTo>
                  <a:lnTo>
                    <a:pt x="1022985" y="310593"/>
                  </a:lnTo>
                  <a:lnTo>
                    <a:pt x="1210628" y="237250"/>
                  </a:lnTo>
                  <a:lnTo>
                    <a:pt x="1466850" y="137238"/>
                  </a:lnTo>
                  <a:cubicBezTo>
                    <a:pt x="1470660" y="135333"/>
                    <a:pt x="1484947" y="132475"/>
                    <a:pt x="1486853" y="129618"/>
                  </a:cubicBezTo>
                  <a:cubicBezTo>
                    <a:pt x="1485900" y="131523"/>
                    <a:pt x="1475422" y="128665"/>
                    <a:pt x="1484947" y="130570"/>
                  </a:cubicBezTo>
                  <a:cubicBezTo>
                    <a:pt x="1491615" y="131523"/>
                    <a:pt x="1498283" y="132475"/>
                    <a:pt x="1504950" y="133428"/>
                  </a:cubicBezTo>
                  <a:lnTo>
                    <a:pt x="1652587" y="155335"/>
                  </a:lnTo>
                  <a:lnTo>
                    <a:pt x="1702118" y="162955"/>
                  </a:lnTo>
                  <a:cubicBezTo>
                    <a:pt x="1708785" y="163908"/>
                    <a:pt x="1715453" y="162955"/>
                    <a:pt x="1721168" y="161050"/>
                  </a:cubicBezTo>
                  <a:lnTo>
                    <a:pt x="1824037" y="122950"/>
                  </a:lnTo>
                  <a:cubicBezTo>
                    <a:pt x="1905953" y="92470"/>
                    <a:pt x="1988820" y="61990"/>
                    <a:pt x="2070735" y="30558"/>
                  </a:cubicBezTo>
                  <a:lnTo>
                    <a:pt x="2075497" y="28653"/>
                  </a:lnTo>
                  <a:cubicBezTo>
                    <a:pt x="2092643" y="21985"/>
                    <a:pt x="2085022" y="-5637"/>
                    <a:pt x="2067878" y="1030"/>
                  </a:cubicBezTo>
                  <a:lnTo>
                    <a:pt x="1792605" y="103900"/>
                  </a:lnTo>
                  <a:lnTo>
                    <a:pt x="1726883" y="128665"/>
                  </a:lnTo>
                  <a:cubicBezTo>
                    <a:pt x="1721168" y="130570"/>
                    <a:pt x="1715453" y="132475"/>
                    <a:pt x="1709737" y="135333"/>
                  </a:cubicBezTo>
                  <a:cubicBezTo>
                    <a:pt x="1708785" y="135333"/>
                    <a:pt x="1705928" y="136285"/>
                    <a:pt x="1705928" y="137238"/>
                  </a:cubicBezTo>
                  <a:cubicBezTo>
                    <a:pt x="1705928" y="138190"/>
                    <a:pt x="1714500" y="138190"/>
                    <a:pt x="1711643" y="137238"/>
                  </a:cubicBezTo>
                  <a:cubicBezTo>
                    <a:pt x="1705928" y="135333"/>
                    <a:pt x="1699260" y="134380"/>
                    <a:pt x="1693545" y="134380"/>
                  </a:cubicBezTo>
                  <a:lnTo>
                    <a:pt x="1655445" y="128665"/>
                  </a:lnTo>
                  <a:lnTo>
                    <a:pt x="1563053" y="114378"/>
                  </a:lnTo>
                  <a:lnTo>
                    <a:pt x="1493520" y="103900"/>
                  </a:lnTo>
                  <a:cubicBezTo>
                    <a:pt x="1485900" y="101995"/>
                    <a:pt x="1478280" y="102948"/>
                    <a:pt x="1471612" y="105805"/>
                  </a:cubicBezTo>
                  <a:lnTo>
                    <a:pt x="1356360" y="150573"/>
                  </a:lnTo>
                  <a:lnTo>
                    <a:pt x="1038225" y="274398"/>
                  </a:lnTo>
                  <a:cubicBezTo>
                    <a:pt x="1030605" y="277255"/>
                    <a:pt x="1022985" y="280113"/>
                    <a:pt x="1015365" y="283923"/>
                  </a:cubicBezTo>
                  <a:cubicBezTo>
                    <a:pt x="992505" y="294400"/>
                    <a:pt x="990600" y="336310"/>
                    <a:pt x="988695" y="357265"/>
                  </a:cubicBezTo>
                  <a:cubicBezTo>
                    <a:pt x="983932" y="420130"/>
                    <a:pt x="984885" y="482995"/>
                    <a:pt x="992505" y="545860"/>
                  </a:cubicBezTo>
                  <a:cubicBezTo>
                    <a:pt x="992505" y="549670"/>
                    <a:pt x="993457" y="554433"/>
                    <a:pt x="993457" y="558243"/>
                  </a:cubicBezTo>
                  <a:cubicBezTo>
                    <a:pt x="993457" y="565863"/>
                    <a:pt x="1000125" y="572530"/>
                    <a:pt x="1007745" y="572530"/>
                  </a:cubicBezTo>
                  <a:lnTo>
                    <a:pt x="1178243" y="595390"/>
                  </a:lnTo>
                  <a:lnTo>
                    <a:pt x="1163955" y="581103"/>
                  </a:lnTo>
                  <a:cubicBezTo>
                    <a:pt x="1163955" y="598248"/>
                    <a:pt x="1171575" y="618250"/>
                    <a:pt x="1191578" y="618250"/>
                  </a:cubicBezTo>
                  <a:cubicBezTo>
                    <a:pt x="1201103" y="617298"/>
                    <a:pt x="1210628" y="615393"/>
                    <a:pt x="1220153" y="612535"/>
                  </a:cubicBezTo>
                  <a:cubicBezTo>
                    <a:pt x="1223962" y="611583"/>
                    <a:pt x="1228725" y="610630"/>
                    <a:pt x="1233487" y="608725"/>
                  </a:cubicBezTo>
                  <a:cubicBezTo>
                    <a:pt x="1243012" y="604915"/>
                    <a:pt x="1233487" y="610630"/>
                    <a:pt x="1231583" y="606820"/>
                  </a:cubicBezTo>
                  <a:cubicBezTo>
                    <a:pt x="1232535" y="608725"/>
                    <a:pt x="1243965" y="608725"/>
                    <a:pt x="1244918" y="608725"/>
                  </a:cubicBezTo>
                  <a:lnTo>
                    <a:pt x="1271587" y="612535"/>
                  </a:lnTo>
                  <a:lnTo>
                    <a:pt x="1309687" y="618250"/>
                  </a:lnTo>
                  <a:lnTo>
                    <a:pt x="1299210" y="604915"/>
                  </a:lnTo>
                  <a:lnTo>
                    <a:pt x="1299210" y="820180"/>
                  </a:lnTo>
                  <a:cubicBezTo>
                    <a:pt x="1299210" y="827800"/>
                    <a:pt x="1305878" y="834468"/>
                    <a:pt x="1313498" y="834468"/>
                  </a:cubicBezTo>
                  <a:lnTo>
                    <a:pt x="1403985" y="834468"/>
                  </a:lnTo>
                  <a:cubicBezTo>
                    <a:pt x="1411605" y="834468"/>
                    <a:pt x="1418273" y="827800"/>
                    <a:pt x="1418273" y="820180"/>
                  </a:cubicBezTo>
                  <a:lnTo>
                    <a:pt x="1418273" y="649683"/>
                  </a:lnTo>
                  <a:lnTo>
                    <a:pt x="1407795" y="663018"/>
                  </a:lnTo>
                  <a:lnTo>
                    <a:pt x="1463993" y="651588"/>
                  </a:lnTo>
                  <a:lnTo>
                    <a:pt x="1453515" y="650635"/>
                  </a:lnTo>
                  <a:lnTo>
                    <a:pt x="1487805" y="673495"/>
                  </a:lnTo>
                  <a:lnTo>
                    <a:pt x="1480185" y="661113"/>
                  </a:lnTo>
                  <a:lnTo>
                    <a:pt x="1480185" y="683973"/>
                  </a:lnTo>
                  <a:lnTo>
                    <a:pt x="1490662" y="670638"/>
                  </a:lnTo>
                  <a:lnTo>
                    <a:pt x="1444943" y="682068"/>
                  </a:lnTo>
                  <a:cubicBezTo>
                    <a:pt x="1439228" y="683973"/>
                    <a:pt x="1434465" y="689688"/>
                    <a:pt x="1434465" y="695403"/>
                  </a:cubicBezTo>
                  <a:lnTo>
                    <a:pt x="1434465" y="718263"/>
                  </a:lnTo>
                  <a:cubicBezTo>
                    <a:pt x="1434465" y="724930"/>
                    <a:pt x="1439228" y="730645"/>
                    <a:pt x="1444943" y="731598"/>
                  </a:cubicBezTo>
                  <a:lnTo>
                    <a:pt x="1535430" y="765888"/>
                  </a:lnTo>
                  <a:lnTo>
                    <a:pt x="1524953" y="752553"/>
                  </a:lnTo>
                  <a:lnTo>
                    <a:pt x="1524953" y="883045"/>
                  </a:lnTo>
                  <a:cubicBezTo>
                    <a:pt x="1524953" y="903048"/>
                    <a:pt x="1543050" y="906858"/>
                    <a:pt x="1559243" y="909715"/>
                  </a:cubicBezTo>
                  <a:cubicBezTo>
                    <a:pt x="1587818" y="915430"/>
                    <a:pt x="1617345" y="918288"/>
                    <a:pt x="1646872" y="920193"/>
                  </a:cubicBezTo>
                  <a:cubicBezTo>
                    <a:pt x="1667828" y="922098"/>
                    <a:pt x="1687830" y="924003"/>
                    <a:pt x="1708785" y="925908"/>
                  </a:cubicBezTo>
                  <a:cubicBezTo>
                    <a:pt x="1716405" y="925908"/>
                    <a:pt x="1723072" y="919240"/>
                    <a:pt x="1723072" y="911620"/>
                  </a:cubicBezTo>
                  <a:lnTo>
                    <a:pt x="1723072" y="798273"/>
                  </a:lnTo>
                  <a:lnTo>
                    <a:pt x="1708785" y="812560"/>
                  </a:lnTo>
                  <a:lnTo>
                    <a:pt x="1731645" y="812560"/>
                  </a:lnTo>
                  <a:lnTo>
                    <a:pt x="1717358" y="798273"/>
                  </a:lnTo>
                  <a:lnTo>
                    <a:pt x="1717358" y="843993"/>
                  </a:lnTo>
                  <a:cubicBezTo>
                    <a:pt x="1717358" y="851613"/>
                    <a:pt x="1724025" y="858280"/>
                    <a:pt x="1731645" y="858280"/>
                  </a:cubicBezTo>
                  <a:lnTo>
                    <a:pt x="1788795" y="858280"/>
                  </a:lnTo>
                  <a:lnTo>
                    <a:pt x="1774508" y="843993"/>
                  </a:lnTo>
                  <a:lnTo>
                    <a:pt x="1774508" y="866853"/>
                  </a:lnTo>
                  <a:lnTo>
                    <a:pt x="1778318" y="856375"/>
                  </a:lnTo>
                  <a:cubicBezTo>
                    <a:pt x="1771650" y="863995"/>
                    <a:pt x="1767840" y="874473"/>
                    <a:pt x="1769745" y="884950"/>
                  </a:cubicBezTo>
                  <a:cubicBezTo>
                    <a:pt x="1770697" y="889713"/>
                    <a:pt x="1771650" y="894475"/>
                    <a:pt x="1772603" y="899238"/>
                  </a:cubicBezTo>
                  <a:cubicBezTo>
                    <a:pt x="1773555" y="902095"/>
                    <a:pt x="1778318" y="909715"/>
                    <a:pt x="1774508" y="904000"/>
                  </a:cubicBezTo>
                  <a:cubicBezTo>
                    <a:pt x="1771650" y="899238"/>
                    <a:pt x="1773555" y="902095"/>
                    <a:pt x="1773555" y="905905"/>
                  </a:cubicBezTo>
                  <a:cubicBezTo>
                    <a:pt x="1773555" y="909715"/>
                    <a:pt x="1773555" y="913525"/>
                    <a:pt x="1773555" y="917335"/>
                  </a:cubicBezTo>
                  <a:lnTo>
                    <a:pt x="1773555" y="934480"/>
                  </a:lnTo>
                  <a:lnTo>
                    <a:pt x="1777365" y="924003"/>
                  </a:lnTo>
                  <a:cubicBezTo>
                    <a:pt x="1768793" y="933528"/>
                    <a:pt x="1765935" y="946863"/>
                    <a:pt x="1769745" y="959245"/>
                  </a:cubicBezTo>
                  <a:cubicBezTo>
                    <a:pt x="1770697" y="963055"/>
                    <a:pt x="1771650" y="966865"/>
                    <a:pt x="1773555" y="970675"/>
                  </a:cubicBezTo>
                  <a:cubicBezTo>
                    <a:pt x="1778318" y="982105"/>
                    <a:pt x="1774508" y="964008"/>
                    <a:pt x="1773555" y="970675"/>
                  </a:cubicBezTo>
                  <a:cubicBezTo>
                    <a:pt x="1772603" y="984963"/>
                    <a:pt x="1772603" y="999250"/>
                    <a:pt x="1773555" y="1013538"/>
                  </a:cubicBezTo>
                  <a:lnTo>
                    <a:pt x="1777365" y="1003060"/>
                  </a:lnTo>
                  <a:cubicBezTo>
                    <a:pt x="1768793" y="1012585"/>
                    <a:pt x="1765935" y="1025920"/>
                    <a:pt x="1769745" y="1038303"/>
                  </a:cubicBezTo>
                  <a:cubicBezTo>
                    <a:pt x="1770697" y="1042113"/>
                    <a:pt x="1771650" y="1045923"/>
                    <a:pt x="1773555" y="1049733"/>
                  </a:cubicBezTo>
                  <a:cubicBezTo>
                    <a:pt x="1778318" y="1061163"/>
                    <a:pt x="1774508" y="1043065"/>
                    <a:pt x="1773555" y="1049733"/>
                  </a:cubicBezTo>
                  <a:cubicBezTo>
                    <a:pt x="1772603" y="1064020"/>
                    <a:pt x="1772603" y="1078308"/>
                    <a:pt x="1773555" y="1092595"/>
                  </a:cubicBezTo>
                  <a:lnTo>
                    <a:pt x="1777365" y="1082118"/>
                  </a:lnTo>
                  <a:cubicBezTo>
                    <a:pt x="1768793" y="1091643"/>
                    <a:pt x="1765935" y="1104978"/>
                    <a:pt x="1769745" y="1117360"/>
                  </a:cubicBezTo>
                  <a:cubicBezTo>
                    <a:pt x="1770697" y="1121170"/>
                    <a:pt x="1771650" y="1124980"/>
                    <a:pt x="1773555" y="1128790"/>
                  </a:cubicBezTo>
                  <a:cubicBezTo>
                    <a:pt x="1778318" y="1140220"/>
                    <a:pt x="1774508" y="1122123"/>
                    <a:pt x="1773555" y="1128790"/>
                  </a:cubicBezTo>
                  <a:cubicBezTo>
                    <a:pt x="1772603" y="1143078"/>
                    <a:pt x="1772603" y="1157365"/>
                    <a:pt x="1773555" y="1171653"/>
                  </a:cubicBezTo>
                  <a:lnTo>
                    <a:pt x="1777365" y="1161175"/>
                  </a:lnTo>
                  <a:cubicBezTo>
                    <a:pt x="1768793" y="1170700"/>
                    <a:pt x="1765935" y="1184035"/>
                    <a:pt x="1769745" y="1196418"/>
                  </a:cubicBezTo>
                  <a:cubicBezTo>
                    <a:pt x="1770697" y="1200228"/>
                    <a:pt x="1771650" y="1204038"/>
                    <a:pt x="1773555" y="1207848"/>
                  </a:cubicBezTo>
                  <a:cubicBezTo>
                    <a:pt x="1778318" y="1219278"/>
                    <a:pt x="1774508" y="1201180"/>
                    <a:pt x="1773555" y="1207848"/>
                  </a:cubicBezTo>
                  <a:cubicBezTo>
                    <a:pt x="1772603" y="1222135"/>
                    <a:pt x="1772603" y="1236423"/>
                    <a:pt x="1773555" y="1250710"/>
                  </a:cubicBezTo>
                  <a:lnTo>
                    <a:pt x="1777365" y="1240233"/>
                  </a:lnTo>
                  <a:cubicBezTo>
                    <a:pt x="1768793" y="1250710"/>
                    <a:pt x="1765935" y="1264998"/>
                    <a:pt x="1769745" y="1278333"/>
                  </a:cubicBezTo>
                  <a:cubicBezTo>
                    <a:pt x="1769745" y="1279285"/>
                    <a:pt x="1773555" y="1290715"/>
                    <a:pt x="1774508" y="1291668"/>
                  </a:cubicBezTo>
                  <a:cubicBezTo>
                    <a:pt x="1771650" y="1291668"/>
                    <a:pt x="1772603" y="1280238"/>
                    <a:pt x="1772603" y="1291668"/>
                  </a:cubicBezTo>
                  <a:lnTo>
                    <a:pt x="1772603" y="1342150"/>
                  </a:lnTo>
                  <a:lnTo>
                    <a:pt x="1779270" y="1329768"/>
                  </a:lnTo>
                  <a:cubicBezTo>
                    <a:pt x="1766887" y="1335483"/>
                    <a:pt x="1759268" y="1347865"/>
                    <a:pt x="1758315" y="1361200"/>
                  </a:cubicBezTo>
                  <a:cubicBezTo>
                    <a:pt x="1758315" y="1365963"/>
                    <a:pt x="1758315" y="1370725"/>
                    <a:pt x="1760220" y="1375488"/>
                  </a:cubicBezTo>
                  <a:cubicBezTo>
                    <a:pt x="1760220" y="1376440"/>
                    <a:pt x="1761172" y="1378345"/>
                    <a:pt x="1761172" y="1379298"/>
                  </a:cubicBezTo>
                  <a:cubicBezTo>
                    <a:pt x="1764983" y="1389775"/>
                    <a:pt x="1761172" y="1376440"/>
                    <a:pt x="1761172" y="1376440"/>
                  </a:cubicBezTo>
                  <a:cubicBezTo>
                    <a:pt x="1758315" y="1377393"/>
                    <a:pt x="1761172" y="1416445"/>
                    <a:pt x="1761172" y="1421208"/>
                  </a:cubicBezTo>
                  <a:lnTo>
                    <a:pt x="1764983" y="1410730"/>
                  </a:lnTo>
                  <a:cubicBezTo>
                    <a:pt x="1753553" y="1423113"/>
                    <a:pt x="1753553" y="1441210"/>
                    <a:pt x="1764983" y="1453593"/>
                  </a:cubicBezTo>
                  <a:lnTo>
                    <a:pt x="1761172" y="1443115"/>
                  </a:lnTo>
                  <a:lnTo>
                    <a:pt x="1761172" y="1487883"/>
                  </a:lnTo>
                  <a:lnTo>
                    <a:pt x="1764983" y="1477405"/>
                  </a:lnTo>
                  <a:cubicBezTo>
                    <a:pt x="1758315" y="1485025"/>
                    <a:pt x="1754505" y="1495503"/>
                    <a:pt x="1756410" y="1505980"/>
                  </a:cubicBezTo>
                  <a:cubicBezTo>
                    <a:pt x="1757362" y="1510743"/>
                    <a:pt x="1758315" y="1516458"/>
                    <a:pt x="1760220" y="1521220"/>
                  </a:cubicBezTo>
                  <a:cubicBezTo>
                    <a:pt x="1761172" y="1524078"/>
                    <a:pt x="1765935" y="1531698"/>
                    <a:pt x="1762125" y="1525983"/>
                  </a:cubicBezTo>
                  <a:cubicBezTo>
                    <a:pt x="1759268" y="1521220"/>
                    <a:pt x="1761172" y="1524078"/>
                    <a:pt x="1761172" y="1527888"/>
                  </a:cubicBezTo>
                  <a:cubicBezTo>
                    <a:pt x="1761172" y="1531698"/>
                    <a:pt x="1761172" y="1535508"/>
                    <a:pt x="1761172" y="1539318"/>
                  </a:cubicBezTo>
                  <a:lnTo>
                    <a:pt x="1761172" y="1556463"/>
                  </a:lnTo>
                  <a:lnTo>
                    <a:pt x="1764983" y="1545985"/>
                  </a:lnTo>
                  <a:cubicBezTo>
                    <a:pt x="1758315" y="1553605"/>
                    <a:pt x="1754505" y="1564083"/>
                    <a:pt x="1756410" y="1574560"/>
                  </a:cubicBezTo>
                  <a:cubicBezTo>
                    <a:pt x="1757362" y="1579323"/>
                    <a:pt x="1758315" y="1585038"/>
                    <a:pt x="1760220" y="1589800"/>
                  </a:cubicBezTo>
                  <a:cubicBezTo>
                    <a:pt x="1761172" y="1592658"/>
                    <a:pt x="1765935" y="1600278"/>
                    <a:pt x="1762125" y="1594563"/>
                  </a:cubicBezTo>
                  <a:cubicBezTo>
                    <a:pt x="1759268" y="1589800"/>
                    <a:pt x="1761172" y="1592658"/>
                    <a:pt x="1761172" y="1596468"/>
                  </a:cubicBezTo>
                  <a:cubicBezTo>
                    <a:pt x="1761172" y="1600278"/>
                    <a:pt x="1761172" y="1604088"/>
                    <a:pt x="1761172" y="1607898"/>
                  </a:cubicBezTo>
                  <a:lnTo>
                    <a:pt x="1761172" y="1625043"/>
                  </a:lnTo>
                  <a:lnTo>
                    <a:pt x="1764983" y="1614565"/>
                  </a:lnTo>
                  <a:cubicBezTo>
                    <a:pt x="1756410" y="1624090"/>
                    <a:pt x="1753553" y="1637425"/>
                    <a:pt x="1757362" y="1649808"/>
                  </a:cubicBezTo>
                  <a:cubicBezTo>
                    <a:pt x="1758315" y="1654570"/>
                    <a:pt x="1759268" y="1658380"/>
                    <a:pt x="1762125" y="1663143"/>
                  </a:cubicBezTo>
                  <a:cubicBezTo>
                    <a:pt x="1765935" y="1669810"/>
                    <a:pt x="1760220" y="1659333"/>
                    <a:pt x="1761172" y="1659333"/>
                  </a:cubicBezTo>
                  <a:cubicBezTo>
                    <a:pt x="1761172" y="1661238"/>
                    <a:pt x="1761172" y="1662190"/>
                    <a:pt x="1761172" y="1664095"/>
                  </a:cubicBezTo>
                  <a:cubicBezTo>
                    <a:pt x="1760220" y="1677430"/>
                    <a:pt x="1761172" y="1690765"/>
                    <a:pt x="1761172" y="1704100"/>
                  </a:cubicBezTo>
                  <a:lnTo>
                    <a:pt x="1764983" y="1693623"/>
                  </a:lnTo>
                  <a:cubicBezTo>
                    <a:pt x="1754505" y="1706958"/>
                    <a:pt x="1752600" y="1724103"/>
                    <a:pt x="1760220" y="1739343"/>
                  </a:cubicBezTo>
                  <a:cubicBezTo>
                    <a:pt x="1764983" y="1750773"/>
                    <a:pt x="1760220" y="1738390"/>
                    <a:pt x="1760220" y="1738390"/>
                  </a:cubicBezTo>
                  <a:lnTo>
                    <a:pt x="1760220" y="1760298"/>
                  </a:lnTo>
                  <a:lnTo>
                    <a:pt x="1764030" y="1749820"/>
                  </a:lnTo>
                  <a:cubicBezTo>
                    <a:pt x="1752600" y="1762203"/>
                    <a:pt x="1752600" y="1781253"/>
                    <a:pt x="1764030" y="1792683"/>
                  </a:cubicBezTo>
                  <a:lnTo>
                    <a:pt x="1760220" y="1782205"/>
                  </a:lnTo>
                  <a:lnTo>
                    <a:pt x="1760220" y="1816495"/>
                  </a:lnTo>
                  <a:lnTo>
                    <a:pt x="1774508" y="1802208"/>
                  </a:lnTo>
                  <a:cubicBezTo>
                    <a:pt x="1753553" y="1805065"/>
                    <a:pt x="1750695" y="1824115"/>
                    <a:pt x="1764030" y="1838403"/>
                  </a:cubicBezTo>
                  <a:lnTo>
                    <a:pt x="1760220" y="1827925"/>
                  </a:lnTo>
                  <a:lnTo>
                    <a:pt x="1760220" y="1862215"/>
                  </a:lnTo>
                  <a:lnTo>
                    <a:pt x="1774508" y="1847928"/>
                  </a:lnTo>
                  <a:cubicBezTo>
                    <a:pt x="1753553" y="1850785"/>
                    <a:pt x="1750695" y="1869835"/>
                    <a:pt x="1764030" y="1884123"/>
                  </a:cubicBezTo>
                  <a:lnTo>
                    <a:pt x="1760220" y="1873645"/>
                  </a:lnTo>
                  <a:lnTo>
                    <a:pt x="1760220" y="1919365"/>
                  </a:lnTo>
                  <a:lnTo>
                    <a:pt x="1764030" y="1908888"/>
                  </a:lnTo>
                  <a:cubicBezTo>
                    <a:pt x="1752600" y="1922223"/>
                    <a:pt x="1751647" y="1944130"/>
                    <a:pt x="1774508" y="1945083"/>
                  </a:cubicBezTo>
                  <a:lnTo>
                    <a:pt x="1760220" y="1930795"/>
                  </a:lnTo>
                  <a:lnTo>
                    <a:pt x="1760220" y="1976515"/>
                  </a:lnTo>
                  <a:lnTo>
                    <a:pt x="1764030" y="1966038"/>
                  </a:lnTo>
                  <a:cubicBezTo>
                    <a:pt x="1752600" y="1979373"/>
                    <a:pt x="1751647" y="2001280"/>
                    <a:pt x="1774508" y="2002233"/>
                  </a:cubicBezTo>
                  <a:lnTo>
                    <a:pt x="1760220" y="1987945"/>
                  </a:lnTo>
                  <a:lnTo>
                    <a:pt x="1760220" y="2022235"/>
                  </a:lnTo>
                  <a:lnTo>
                    <a:pt x="1778318" y="2008900"/>
                  </a:lnTo>
                  <a:lnTo>
                    <a:pt x="1417320" y="1948893"/>
                  </a:lnTo>
                  <a:lnTo>
                    <a:pt x="1208723" y="1914603"/>
                  </a:lnTo>
                  <a:cubicBezTo>
                    <a:pt x="1195387" y="1912698"/>
                    <a:pt x="1181100" y="1908888"/>
                    <a:pt x="1166812" y="1907935"/>
                  </a:cubicBezTo>
                  <a:cubicBezTo>
                    <a:pt x="1161098" y="1906983"/>
                    <a:pt x="1154430" y="1908888"/>
                    <a:pt x="1149668" y="1911745"/>
                  </a:cubicBezTo>
                  <a:lnTo>
                    <a:pt x="1105853" y="1927938"/>
                  </a:lnTo>
                  <a:lnTo>
                    <a:pt x="986790" y="1972705"/>
                  </a:lnTo>
                  <a:cubicBezTo>
                    <a:pt x="983932" y="1973658"/>
                    <a:pt x="981075" y="1974610"/>
                    <a:pt x="978218" y="1976515"/>
                  </a:cubicBezTo>
                  <a:cubicBezTo>
                    <a:pt x="979170" y="1971753"/>
                    <a:pt x="989648" y="1979373"/>
                    <a:pt x="981075" y="1975563"/>
                  </a:cubicBezTo>
                  <a:cubicBezTo>
                    <a:pt x="977265" y="1973658"/>
                    <a:pt x="972503" y="1972705"/>
                    <a:pt x="967740" y="1970800"/>
                  </a:cubicBezTo>
                  <a:lnTo>
                    <a:pt x="917257" y="1953655"/>
                  </a:lnTo>
                  <a:lnTo>
                    <a:pt x="917257" y="1981278"/>
                  </a:lnTo>
                  <a:lnTo>
                    <a:pt x="1155383" y="1891743"/>
                  </a:lnTo>
                  <a:lnTo>
                    <a:pt x="1188720" y="1879360"/>
                  </a:lnTo>
                  <a:cubicBezTo>
                    <a:pt x="1194435" y="1877455"/>
                    <a:pt x="1199198" y="1871740"/>
                    <a:pt x="1199198" y="1865073"/>
                  </a:cubicBezTo>
                  <a:lnTo>
                    <a:pt x="1200150" y="1756488"/>
                  </a:lnTo>
                  <a:lnTo>
                    <a:pt x="1203008" y="1496455"/>
                  </a:lnTo>
                  <a:lnTo>
                    <a:pt x="1205865" y="1182130"/>
                  </a:lnTo>
                  <a:lnTo>
                    <a:pt x="1208723" y="910668"/>
                  </a:lnTo>
                  <a:cubicBezTo>
                    <a:pt x="1208723" y="866853"/>
                    <a:pt x="1211580" y="822085"/>
                    <a:pt x="1209675" y="778270"/>
                  </a:cubicBezTo>
                  <a:cubicBezTo>
                    <a:pt x="1209675" y="777318"/>
                    <a:pt x="1209675" y="777318"/>
                    <a:pt x="1209675" y="776365"/>
                  </a:cubicBezTo>
                  <a:cubicBezTo>
                    <a:pt x="1209675" y="769698"/>
                    <a:pt x="1204912" y="763983"/>
                    <a:pt x="1199198" y="763030"/>
                  </a:cubicBezTo>
                  <a:lnTo>
                    <a:pt x="1022032" y="729693"/>
                  </a:lnTo>
                  <a:lnTo>
                    <a:pt x="897255" y="705880"/>
                  </a:lnTo>
                  <a:cubicBezTo>
                    <a:pt x="877253" y="702070"/>
                    <a:pt x="857250" y="696355"/>
                    <a:pt x="837248" y="694450"/>
                  </a:cubicBezTo>
                  <a:cubicBezTo>
                    <a:pt x="824865" y="693498"/>
                    <a:pt x="810578" y="702070"/>
                    <a:pt x="799148" y="706833"/>
                  </a:cubicBezTo>
                  <a:lnTo>
                    <a:pt x="713423" y="742075"/>
                  </a:lnTo>
                  <a:lnTo>
                    <a:pt x="477203" y="836373"/>
                  </a:lnTo>
                  <a:cubicBezTo>
                    <a:pt x="424815" y="858280"/>
                    <a:pt x="371475" y="880188"/>
                    <a:pt x="319087" y="902095"/>
                  </a:cubicBezTo>
                  <a:cubicBezTo>
                    <a:pt x="305753" y="907810"/>
                    <a:pt x="303848" y="918288"/>
                    <a:pt x="300990" y="931623"/>
                  </a:cubicBezTo>
                  <a:cubicBezTo>
                    <a:pt x="297180" y="953530"/>
                    <a:pt x="295275" y="976390"/>
                    <a:pt x="292418" y="998298"/>
                  </a:cubicBezTo>
                  <a:cubicBezTo>
                    <a:pt x="275273" y="1163080"/>
                    <a:pt x="267653" y="1327863"/>
                    <a:pt x="258127" y="1493598"/>
                  </a:cubicBezTo>
                  <a:cubicBezTo>
                    <a:pt x="250507" y="1620280"/>
                    <a:pt x="243840" y="1747915"/>
                    <a:pt x="237173" y="1874598"/>
                  </a:cubicBezTo>
                  <a:cubicBezTo>
                    <a:pt x="237173" y="1876503"/>
                    <a:pt x="237173" y="1879360"/>
                    <a:pt x="237173" y="1881265"/>
                  </a:cubicBezTo>
                  <a:cubicBezTo>
                    <a:pt x="237173" y="1888885"/>
                    <a:pt x="243840" y="1895553"/>
                    <a:pt x="251460" y="1895553"/>
                  </a:cubicBezTo>
                  <a:lnTo>
                    <a:pt x="274320" y="1895553"/>
                  </a:lnTo>
                  <a:lnTo>
                    <a:pt x="260032" y="1881265"/>
                  </a:lnTo>
                  <a:cubicBezTo>
                    <a:pt x="260032" y="1919365"/>
                    <a:pt x="260985" y="1957465"/>
                    <a:pt x="263843" y="1994613"/>
                  </a:cubicBezTo>
                  <a:cubicBezTo>
                    <a:pt x="264795" y="2007948"/>
                    <a:pt x="263843" y="2032713"/>
                    <a:pt x="278130" y="2040333"/>
                  </a:cubicBezTo>
                  <a:cubicBezTo>
                    <a:pt x="286703" y="2045095"/>
                    <a:pt x="300990" y="2045095"/>
                    <a:pt x="310515" y="2047000"/>
                  </a:cubicBezTo>
                  <a:cubicBezTo>
                    <a:pt x="320040" y="2048905"/>
                    <a:pt x="329565" y="2051763"/>
                    <a:pt x="339090" y="2053668"/>
                  </a:cubicBezTo>
                  <a:lnTo>
                    <a:pt x="339090" y="2026045"/>
                  </a:lnTo>
                  <a:lnTo>
                    <a:pt x="50482" y="2135583"/>
                  </a:lnTo>
                  <a:lnTo>
                    <a:pt x="10477" y="2150823"/>
                  </a:lnTo>
                  <a:cubicBezTo>
                    <a:pt x="4763" y="2152728"/>
                    <a:pt x="0" y="2158443"/>
                    <a:pt x="0" y="2165110"/>
                  </a:cubicBezTo>
                  <a:lnTo>
                    <a:pt x="0" y="2176540"/>
                  </a:lnTo>
                  <a:cubicBezTo>
                    <a:pt x="0" y="2183208"/>
                    <a:pt x="4763" y="2188923"/>
                    <a:pt x="10477" y="2190828"/>
                  </a:cubicBezTo>
                  <a:lnTo>
                    <a:pt x="268605" y="2249883"/>
                  </a:lnTo>
                  <a:lnTo>
                    <a:pt x="305753" y="2258455"/>
                  </a:lnTo>
                  <a:lnTo>
                    <a:pt x="295275" y="2245120"/>
                  </a:lnTo>
                  <a:lnTo>
                    <a:pt x="295275" y="2256550"/>
                  </a:lnTo>
                  <a:lnTo>
                    <a:pt x="305753" y="2242263"/>
                  </a:lnTo>
                  <a:lnTo>
                    <a:pt x="101917" y="2309890"/>
                  </a:lnTo>
                  <a:cubicBezTo>
                    <a:pt x="96202" y="2311795"/>
                    <a:pt x="91440" y="2317510"/>
                    <a:pt x="91440" y="2324178"/>
                  </a:cubicBezTo>
                  <a:lnTo>
                    <a:pt x="91440" y="2358468"/>
                  </a:lnTo>
                  <a:cubicBezTo>
                    <a:pt x="91440" y="2365135"/>
                    <a:pt x="96202" y="2369898"/>
                    <a:pt x="101917" y="2371803"/>
                  </a:cubicBezTo>
                  <a:lnTo>
                    <a:pt x="221932" y="2392758"/>
                  </a:lnTo>
                  <a:lnTo>
                    <a:pt x="521970" y="2445145"/>
                  </a:lnTo>
                  <a:lnTo>
                    <a:pt x="914400" y="2513725"/>
                  </a:lnTo>
                  <a:lnTo>
                    <a:pt x="1311593" y="2584210"/>
                  </a:lnTo>
                  <a:lnTo>
                    <a:pt x="1628775" y="2640408"/>
                  </a:lnTo>
                  <a:cubicBezTo>
                    <a:pt x="1678305" y="2648980"/>
                    <a:pt x="1726883" y="2658505"/>
                    <a:pt x="1776412" y="2666125"/>
                  </a:cubicBezTo>
                  <a:cubicBezTo>
                    <a:pt x="1787843" y="2668030"/>
                    <a:pt x="1798320" y="2661363"/>
                    <a:pt x="1808797" y="2657553"/>
                  </a:cubicBezTo>
                  <a:lnTo>
                    <a:pt x="1905000" y="2618500"/>
                  </a:lnTo>
                  <a:lnTo>
                    <a:pt x="2238375" y="2482293"/>
                  </a:lnTo>
                  <a:lnTo>
                    <a:pt x="2606993" y="2331798"/>
                  </a:lnTo>
                  <a:lnTo>
                    <a:pt x="2828925" y="2241310"/>
                  </a:lnTo>
                  <a:lnTo>
                    <a:pt x="2839403" y="2236548"/>
                  </a:lnTo>
                  <a:cubicBezTo>
                    <a:pt x="2845118" y="2234643"/>
                    <a:pt x="2849880" y="2228928"/>
                    <a:pt x="2849880" y="2223213"/>
                  </a:cubicBezTo>
                  <a:lnTo>
                    <a:pt x="2849880" y="2211783"/>
                  </a:lnTo>
                  <a:cubicBezTo>
                    <a:pt x="2849880" y="2205115"/>
                    <a:pt x="2845118" y="2199400"/>
                    <a:pt x="2839403" y="2197495"/>
                  </a:cubicBezTo>
                  <a:lnTo>
                    <a:pt x="2531745" y="2138440"/>
                  </a:lnTo>
                  <a:lnTo>
                    <a:pt x="2487930" y="2129868"/>
                  </a:lnTo>
                  <a:lnTo>
                    <a:pt x="2498408" y="2144155"/>
                  </a:lnTo>
                  <a:lnTo>
                    <a:pt x="2498408" y="2109865"/>
                  </a:lnTo>
                  <a:cubicBezTo>
                    <a:pt x="2498408" y="2102245"/>
                    <a:pt x="2491740" y="2095578"/>
                    <a:pt x="2484120" y="2095578"/>
                  </a:cubicBezTo>
                  <a:lnTo>
                    <a:pt x="2382203" y="2084148"/>
                  </a:lnTo>
                  <a:lnTo>
                    <a:pt x="2396490" y="2098435"/>
                  </a:lnTo>
                  <a:lnTo>
                    <a:pt x="2396490" y="2041285"/>
                  </a:lnTo>
                  <a:lnTo>
                    <a:pt x="2389822" y="2053668"/>
                  </a:lnTo>
                  <a:cubicBezTo>
                    <a:pt x="2448878" y="2012710"/>
                    <a:pt x="2508885" y="1972705"/>
                    <a:pt x="2566988" y="1931748"/>
                  </a:cubicBezTo>
                  <a:cubicBezTo>
                    <a:pt x="2575560" y="1926033"/>
                    <a:pt x="2579370" y="1916508"/>
                    <a:pt x="2578418" y="1906030"/>
                  </a:cubicBezTo>
                  <a:lnTo>
                    <a:pt x="2579370" y="1860310"/>
                  </a:lnTo>
                  <a:lnTo>
                    <a:pt x="2583180" y="1680288"/>
                  </a:lnTo>
                  <a:lnTo>
                    <a:pt x="2588895" y="1421208"/>
                  </a:lnTo>
                  <a:lnTo>
                    <a:pt x="2595563" y="1124028"/>
                  </a:lnTo>
                  <a:lnTo>
                    <a:pt x="2602230" y="834468"/>
                  </a:lnTo>
                  <a:lnTo>
                    <a:pt x="2607945" y="597295"/>
                  </a:lnTo>
                  <a:lnTo>
                    <a:pt x="2611755" y="454420"/>
                  </a:lnTo>
                  <a:cubicBezTo>
                    <a:pt x="2611755" y="446800"/>
                    <a:pt x="2611755" y="440133"/>
                    <a:pt x="2611755" y="432513"/>
                  </a:cubicBezTo>
                  <a:cubicBezTo>
                    <a:pt x="2610803" y="423940"/>
                    <a:pt x="2604135" y="420130"/>
                    <a:pt x="2598420" y="414415"/>
                  </a:cubicBezTo>
                  <a:lnTo>
                    <a:pt x="2564130" y="385840"/>
                  </a:lnTo>
                  <a:lnTo>
                    <a:pt x="2362200" y="219153"/>
                  </a:lnTo>
                  <a:lnTo>
                    <a:pt x="2347913" y="206770"/>
                  </a:lnTo>
                  <a:lnTo>
                    <a:pt x="2351722" y="217248"/>
                  </a:lnTo>
                  <a:cubicBezTo>
                    <a:pt x="2351722" y="187720"/>
                    <a:pt x="2354580" y="157240"/>
                    <a:pt x="2351722" y="127713"/>
                  </a:cubicBezTo>
                  <a:cubicBezTo>
                    <a:pt x="2350770" y="115330"/>
                    <a:pt x="2338388" y="104853"/>
                    <a:pt x="2330768" y="95328"/>
                  </a:cubicBezTo>
                  <a:lnTo>
                    <a:pt x="2302193" y="59133"/>
                  </a:lnTo>
                  <a:lnTo>
                    <a:pt x="2306003" y="69610"/>
                  </a:lnTo>
                  <a:lnTo>
                    <a:pt x="2306003" y="35320"/>
                  </a:lnTo>
                  <a:cubicBezTo>
                    <a:pt x="2306003" y="27700"/>
                    <a:pt x="2299335" y="21033"/>
                    <a:pt x="2291715" y="21033"/>
                  </a:cubicBezTo>
                  <a:cubicBezTo>
                    <a:pt x="2284095" y="21033"/>
                    <a:pt x="2277428" y="24843"/>
                    <a:pt x="2277428" y="33415"/>
                  </a:cubicBezTo>
                  <a:lnTo>
                    <a:pt x="2277428" y="33415"/>
                  </a:lnTo>
                  <a:close/>
                </a:path>
              </a:pathLst>
            </a:custGeom>
            <a:grpFill/>
            <a:ln w="9525" cap="flat">
              <a:noFill/>
              <a:prstDash val="solid"/>
              <a:miter/>
            </a:ln>
          </p:spPr>
          <p:txBody>
            <a:bodyPr rtlCol="0" anchor="ctr"/>
            <a:lstStyle/>
            <a:p>
              <a:endParaRPr lang="en-US" noProof="0" dirty="0"/>
            </a:p>
          </p:txBody>
        </p:sp>
        <p:sp>
          <p:nvSpPr>
            <p:cNvPr id="171" name="Serbest Form 170">
              <a:extLst>
                <a:ext uri="{FF2B5EF4-FFF2-40B4-BE49-F238E27FC236}">
                  <a16:creationId xmlns:a16="http://schemas.microsoft.com/office/drawing/2014/main" id="{A470365B-F1C6-E346-8968-CD39D82CAD5C}"/>
                </a:ext>
              </a:extLst>
            </p:cNvPr>
            <p:cNvSpPr/>
            <p:nvPr/>
          </p:nvSpPr>
          <p:spPr>
            <a:xfrm>
              <a:off x="9743731" y="230135"/>
              <a:ext cx="720585" cy="482042"/>
            </a:xfrm>
            <a:custGeom>
              <a:avLst/>
              <a:gdLst>
                <a:gd name="connsiteX0" fmla="*/ 10973 w 720585"/>
                <a:gd name="connsiteY0" fmla="*/ 175260 h 482042"/>
                <a:gd name="connsiteX1" fmla="*/ 165278 w 720585"/>
                <a:gd name="connsiteY1" fmla="*/ 205740 h 482042"/>
                <a:gd name="connsiteX2" fmla="*/ 234810 w 720585"/>
                <a:gd name="connsiteY2" fmla="*/ 219075 h 482042"/>
                <a:gd name="connsiteX3" fmla="*/ 260528 w 720585"/>
                <a:gd name="connsiteY3" fmla="*/ 213360 h 482042"/>
                <a:gd name="connsiteX4" fmla="*/ 596760 w 720585"/>
                <a:gd name="connsiteY4" fmla="*/ 74295 h 482042"/>
                <a:gd name="connsiteX5" fmla="*/ 710108 w 720585"/>
                <a:gd name="connsiteY5" fmla="*/ 27623 h 482042"/>
                <a:gd name="connsiteX6" fmla="*/ 692010 w 720585"/>
                <a:gd name="connsiteY6" fmla="*/ 14288 h 482042"/>
                <a:gd name="connsiteX7" fmla="*/ 692010 w 720585"/>
                <a:gd name="connsiteY7" fmla="*/ 342900 h 482042"/>
                <a:gd name="connsiteX8" fmla="*/ 702488 w 720585"/>
                <a:gd name="connsiteY8" fmla="*/ 329565 h 482042"/>
                <a:gd name="connsiteX9" fmla="*/ 439598 w 720585"/>
                <a:gd name="connsiteY9" fmla="*/ 438150 h 482042"/>
                <a:gd name="connsiteX10" fmla="*/ 402450 w 720585"/>
                <a:gd name="connsiteY10" fmla="*/ 453390 h 482042"/>
                <a:gd name="connsiteX11" fmla="*/ 410070 w 720585"/>
                <a:gd name="connsiteY11" fmla="*/ 481013 h 482042"/>
                <a:gd name="connsiteX12" fmla="*/ 672960 w 720585"/>
                <a:gd name="connsiteY12" fmla="*/ 371475 h 482042"/>
                <a:gd name="connsiteX13" fmla="*/ 710108 w 720585"/>
                <a:gd name="connsiteY13" fmla="*/ 356235 h 482042"/>
                <a:gd name="connsiteX14" fmla="*/ 720585 w 720585"/>
                <a:gd name="connsiteY14" fmla="*/ 342900 h 482042"/>
                <a:gd name="connsiteX15" fmla="*/ 720585 w 720585"/>
                <a:gd name="connsiteY15" fmla="*/ 14288 h 482042"/>
                <a:gd name="connsiteX16" fmla="*/ 706298 w 720585"/>
                <a:gd name="connsiteY16" fmla="*/ 0 h 482042"/>
                <a:gd name="connsiteX17" fmla="*/ 702488 w 720585"/>
                <a:gd name="connsiteY17" fmla="*/ 952 h 482042"/>
                <a:gd name="connsiteX18" fmla="*/ 422453 w 720585"/>
                <a:gd name="connsiteY18" fmla="*/ 117157 h 482042"/>
                <a:gd name="connsiteX19" fmla="*/ 264338 w 720585"/>
                <a:gd name="connsiteY19" fmla="*/ 182880 h 482042"/>
                <a:gd name="connsiteX20" fmla="*/ 245288 w 720585"/>
                <a:gd name="connsiteY20" fmla="*/ 190500 h 482042"/>
                <a:gd name="connsiteX21" fmla="*/ 237668 w 720585"/>
                <a:gd name="connsiteY21" fmla="*/ 193357 h 482042"/>
                <a:gd name="connsiteX22" fmla="*/ 242430 w 720585"/>
                <a:gd name="connsiteY22" fmla="*/ 192405 h 482042"/>
                <a:gd name="connsiteX23" fmla="*/ 231953 w 720585"/>
                <a:gd name="connsiteY23" fmla="*/ 190500 h 482042"/>
                <a:gd name="connsiteX24" fmla="*/ 194805 w 720585"/>
                <a:gd name="connsiteY24" fmla="*/ 182880 h 482042"/>
                <a:gd name="connsiteX25" fmla="*/ 19545 w 720585"/>
                <a:gd name="connsiteY25" fmla="*/ 147638 h 482042"/>
                <a:gd name="connsiteX26" fmla="*/ 10973 w 720585"/>
                <a:gd name="connsiteY26" fmla="*/ 175260 h 482042"/>
                <a:gd name="connsiteX27" fmla="*/ 10973 w 720585"/>
                <a:gd name="connsiteY27" fmla="*/ 175260 h 48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0585" h="482042">
                  <a:moveTo>
                    <a:pt x="10973" y="175260"/>
                  </a:moveTo>
                  <a:lnTo>
                    <a:pt x="165278" y="205740"/>
                  </a:lnTo>
                  <a:cubicBezTo>
                    <a:pt x="188138" y="210502"/>
                    <a:pt x="210998" y="215265"/>
                    <a:pt x="234810" y="219075"/>
                  </a:cubicBezTo>
                  <a:cubicBezTo>
                    <a:pt x="243383" y="220027"/>
                    <a:pt x="252908" y="218123"/>
                    <a:pt x="260528" y="213360"/>
                  </a:cubicBezTo>
                  <a:lnTo>
                    <a:pt x="596760" y="74295"/>
                  </a:lnTo>
                  <a:lnTo>
                    <a:pt x="710108" y="27623"/>
                  </a:lnTo>
                  <a:lnTo>
                    <a:pt x="692010" y="14288"/>
                  </a:lnTo>
                  <a:lnTo>
                    <a:pt x="692010" y="342900"/>
                  </a:lnTo>
                  <a:lnTo>
                    <a:pt x="702488" y="329565"/>
                  </a:lnTo>
                  <a:lnTo>
                    <a:pt x="439598" y="438150"/>
                  </a:lnTo>
                  <a:lnTo>
                    <a:pt x="402450" y="453390"/>
                  </a:lnTo>
                  <a:cubicBezTo>
                    <a:pt x="385305" y="460057"/>
                    <a:pt x="392925" y="487680"/>
                    <a:pt x="410070" y="481013"/>
                  </a:cubicBezTo>
                  <a:lnTo>
                    <a:pt x="672960" y="371475"/>
                  </a:lnTo>
                  <a:lnTo>
                    <a:pt x="710108" y="356235"/>
                  </a:lnTo>
                  <a:cubicBezTo>
                    <a:pt x="715823" y="354330"/>
                    <a:pt x="720585" y="348615"/>
                    <a:pt x="720585" y="342900"/>
                  </a:cubicBezTo>
                  <a:lnTo>
                    <a:pt x="720585" y="14288"/>
                  </a:lnTo>
                  <a:cubicBezTo>
                    <a:pt x="720585" y="6668"/>
                    <a:pt x="713918" y="0"/>
                    <a:pt x="706298" y="0"/>
                  </a:cubicBezTo>
                  <a:cubicBezTo>
                    <a:pt x="705345" y="0"/>
                    <a:pt x="703440" y="0"/>
                    <a:pt x="702488" y="952"/>
                  </a:cubicBezTo>
                  <a:lnTo>
                    <a:pt x="422453" y="117157"/>
                  </a:lnTo>
                  <a:lnTo>
                    <a:pt x="264338" y="182880"/>
                  </a:lnTo>
                  <a:lnTo>
                    <a:pt x="245288" y="190500"/>
                  </a:lnTo>
                  <a:cubicBezTo>
                    <a:pt x="244335" y="190500"/>
                    <a:pt x="238620" y="192405"/>
                    <a:pt x="237668" y="193357"/>
                  </a:cubicBezTo>
                  <a:cubicBezTo>
                    <a:pt x="238620" y="191452"/>
                    <a:pt x="249098" y="194310"/>
                    <a:pt x="242430" y="192405"/>
                  </a:cubicBezTo>
                  <a:cubicBezTo>
                    <a:pt x="238620" y="191452"/>
                    <a:pt x="234810" y="190500"/>
                    <a:pt x="231953" y="190500"/>
                  </a:cubicBezTo>
                  <a:lnTo>
                    <a:pt x="194805" y="182880"/>
                  </a:lnTo>
                  <a:lnTo>
                    <a:pt x="19545" y="147638"/>
                  </a:lnTo>
                  <a:cubicBezTo>
                    <a:pt x="-457" y="143827"/>
                    <a:pt x="-8077" y="171450"/>
                    <a:pt x="10973" y="175260"/>
                  </a:cubicBezTo>
                  <a:lnTo>
                    <a:pt x="10973" y="175260"/>
                  </a:lnTo>
                  <a:close/>
                </a:path>
              </a:pathLst>
            </a:custGeom>
            <a:grpFill/>
            <a:ln w="9525" cap="flat">
              <a:noFill/>
              <a:prstDash val="solid"/>
              <a:miter/>
            </a:ln>
          </p:spPr>
          <p:txBody>
            <a:bodyPr rtlCol="0" anchor="ctr"/>
            <a:lstStyle/>
            <a:p>
              <a:endParaRPr lang="en-US" noProof="0" dirty="0"/>
            </a:p>
          </p:txBody>
        </p:sp>
        <p:sp>
          <p:nvSpPr>
            <p:cNvPr id="172" name="Serbest Form 171">
              <a:extLst>
                <a:ext uri="{FF2B5EF4-FFF2-40B4-BE49-F238E27FC236}">
                  <a16:creationId xmlns:a16="http://schemas.microsoft.com/office/drawing/2014/main" id="{8203BDF4-915F-4D4D-92D4-828D57607B38}"/>
                </a:ext>
              </a:extLst>
            </p:cNvPr>
            <p:cNvSpPr/>
            <p:nvPr/>
          </p:nvSpPr>
          <p:spPr>
            <a:xfrm>
              <a:off x="9955305" y="421466"/>
              <a:ext cx="37546" cy="279128"/>
            </a:xfrm>
            <a:custGeom>
              <a:avLst/>
              <a:gdLst>
                <a:gd name="connsiteX0" fmla="*/ 8948 w 37546"/>
                <a:gd name="connsiteY0" fmla="*/ 14409 h 279128"/>
                <a:gd name="connsiteX1" fmla="*/ 376 w 37546"/>
                <a:gd name="connsiteY1" fmla="*/ 226816 h 279128"/>
                <a:gd name="connsiteX2" fmla="*/ 6091 w 37546"/>
                <a:gd name="connsiteY2" fmla="*/ 271584 h 279128"/>
                <a:gd name="connsiteX3" fmla="*/ 30856 w 37546"/>
                <a:gd name="connsiteY3" fmla="*/ 257296 h 279128"/>
                <a:gd name="connsiteX4" fmla="*/ 30856 w 37546"/>
                <a:gd name="connsiteY4" fmla="*/ 255391 h 279128"/>
                <a:gd name="connsiteX5" fmla="*/ 29904 w 37546"/>
                <a:gd name="connsiteY5" fmla="*/ 251581 h 279128"/>
                <a:gd name="connsiteX6" fmla="*/ 29904 w 37546"/>
                <a:gd name="connsiteY6" fmla="*/ 249676 h 279128"/>
                <a:gd name="connsiteX7" fmla="*/ 28951 w 37546"/>
                <a:gd name="connsiteY7" fmla="*/ 228721 h 279128"/>
                <a:gd name="connsiteX8" fmla="*/ 29904 w 37546"/>
                <a:gd name="connsiteY8" fmla="*/ 166809 h 279128"/>
                <a:gd name="connsiteX9" fmla="*/ 35618 w 37546"/>
                <a:gd name="connsiteY9" fmla="*/ 42031 h 279128"/>
                <a:gd name="connsiteX10" fmla="*/ 37523 w 37546"/>
                <a:gd name="connsiteY10" fmla="*/ 13456 h 279128"/>
                <a:gd name="connsiteX11" fmla="*/ 8948 w 37546"/>
                <a:gd name="connsiteY11" fmla="*/ 14409 h 279128"/>
                <a:gd name="connsiteX12" fmla="*/ 8948 w 37546"/>
                <a:gd name="connsiteY12" fmla="*/ 14409 h 27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546" h="279128">
                  <a:moveTo>
                    <a:pt x="8948" y="14409"/>
                  </a:moveTo>
                  <a:cubicBezTo>
                    <a:pt x="4186" y="84894"/>
                    <a:pt x="-1529" y="156331"/>
                    <a:pt x="376" y="226816"/>
                  </a:cubicBezTo>
                  <a:cubicBezTo>
                    <a:pt x="-577" y="242056"/>
                    <a:pt x="1329" y="257296"/>
                    <a:pt x="6091" y="271584"/>
                  </a:cubicBezTo>
                  <a:cubicBezTo>
                    <a:pt x="13711" y="288729"/>
                    <a:pt x="38476" y="273489"/>
                    <a:pt x="30856" y="257296"/>
                  </a:cubicBezTo>
                  <a:cubicBezTo>
                    <a:pt x="32761" y="261106"/>
                    <a:pt x="30856" y="257296"/>
                    <a:pt x="30856" y="255391"/>
                  </a:cubicBezTo>
                  <a:lnTo>
                    <a:pt x="29904" y="251581"/>
                  </a:lnTo>
                  <a:cubicBezTo>
                    <a:pt x="29904" y="255391"/>
                    <a:pt x="29904" y="250629"/>
                    <a:pt x="29904" y="249676"/>
                  </a:cubicBezTo>
                  <a:cubicBezTo>
                    <a:pt x="28951" y="242056"/>
                    <a:pt x="28951" y="235389"/>
                    <a:pt x="28951" y="228721"/>
                  </a:cubicBezTo>
                  <a:cubicBezTo>
                    <a:pt x="27998" y="207766"/>
                    <a:pt x="28951" y="187764"/>
                    <a:pt x="29904" y="166809"/>
                  </a:cubicBezTo>
                  <a:cubicBezTo>
                    <a:pt x="30856" y="124899"/>
                    <a:pt x="33713" y="83941"/>
                    <a:pt x="35618" y="42031"/>
                  </a:cubicBezTo>
                  <a:cubicBezTo>
                    <a:pt x="36571" y="32506"/>
                    <a:pt x="36571" y="22981"/>
                    <a:pt x="37523" y="13456"/>
                  </a:cubicBezTo>
                  <a:cubicBezTo>
                    <a:pt x="38476" y="-4641"/>
                    <a:pt x="9901" y="-4641"/>
                    <a:pt x="8948" y="14409"/>
                  </a:cubicBezTo>
                  <a:lnTo>
                    <a:pt x="8948" y="14409"/>
                  </a:lnTo>
                  <a:close/>
                </a:path>
              </a:pathLst>
            </a:custGeom>
            <a:grpFill/>
            <a:ln w="9525" cap="flat">
              <a:noFill/>
              <a:prstDash val="solid"/>
              <a:miter/>
            </a:ln>
          </p:spPr>
          <p:txBody>
            <a:bodyPr rtlCol="0" anchor="ctr"/>
            <a:lstStyle/>
            <a:p>
              <a:endParaRPr lang="en-US" noProof="0" dirty="0"/>
            </a:p>
          </p:txBody>
        </p:sp>
        <p:sp>
          <p:nvSpPr>
            <p:cNvPr id="173" name="Serbest Form 172">
              <a:extLst>
                <a:ext uri="{FF2B5EF4-FFF2-40B4-BE49-F238E27FC236}">
                  <a16:creationId xmlns:a16="http://schemas.microsoft.com/office/drawing/2014/main" id="{78942B83-C835-F947-864F-731B182BF876}"/>
                </a:ext>
              </a:extLst>
            </p:cNvPr>
            <p:cNvSpPr/>
            <p:nvPr/>
          </p:nvSpPr>
          <p:spPr>
            <a:xfrm>
              <a:off x="9726258" y="460433"/>
              <a:ext cx="261678" cy="69946"/>
            </a:xfrm>
            <a:custGeom>
              <a:avLst/>
              <a:gdLst>
                <a:gd name="connsiteX0" fmla="*/ 10348 w 261678"/>
                <a:gd name="connsiteY0" fmla="*/ 27829 h 69946"/>
                <a:gd name="connsiteX1" fmla="*/ 214183 w 261678"/>
                <a:gd name="connsiteY1" fmla="*/ 64024 h 69946"/>
                <a:gd name="connsiteX2" fmla="*/ 243711 w 261678"/>
                <a:gd name="connsiteY2" fmla="*/ 69740 h 69946"/>
                <a:gd name="connsiteX3" fmla="*/ 251331 w 261678"/>
                <a:gd name="connsiteY3" fmla="*/ 42117 h 69946"/>
                <a:gd name="connsiteX4" fmla="*/ 47495 w 261678"/>
                <a:gd name="connsiteY4" fmla="*/ 5922 h 69946"/>
                <a:gd name="connsiteX5" fmla="*/ 17968 w 261678"/>
                <a:gd name="connsiteY5" fmla="*/ 207 h 69946"/>
                <a:gd name="connsiteX6" fmla="*/ 10348 w 261678"/>
                <a:gd name="connsiteY6" fmla="*/ 27829 h 69946"/>
                <a:gd name="connsiteX7" fmla="*/ 10348 w 261678"/>
                <a:gd name="connsiteY7" fmla="*/ 27829 h 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678" h="69946">
                  <a:moveTo>
                    <a:pt x="10348" y="27829"/>
                  </a:moveTo>
                  <a:lnTo>
                    <a:pt x="214183" y="64024"/>
                  </a:lnTo>
                  <a:lnTo>
                    <a:pt x="243711" y="69740"/>
                  </a:lnTo>
                  <a:cubicBezTo>
                    <a:pt x="261808" y="72597"/>
                    <a:pt x="269428" y="44974"/>
                    <a:pt x="251331" y="42117"/>
                  </a:cubicBezTo>
                  <a:lnTo>
                    <a:pt x="47495" y="5922"/>
                  </a:lnTo>
                  <a:lnTo>
                    <a:pt x="17968" y="207"/>
                  </a:lnTo>
                  <a:cubicBezTo>
                    <a:pt x="-130" y="-2651"/>
                    <a:pt x="-7749" y="24972"/>
                    <a:pt x="10348" y="27829"/>
                  </a:cubicBezTo>
                  <a:lnTo>
                    <a:pt x="10348" y="27829"/>
                  </a:lnTo>
                  <a:close/>
                </a:path>
              </a:pathLst>
            </a:custGeom>
            <a:grpFill/>
            <a:ln w="9525" cap="flat">
              <a:noFill/>
              <a:prstDash val="solid"/>
              <a:miter/>
            </a:ln>
          </p:spPr>
          <p:txBody>
            <a:bodyPr rtlCol="0" anchor="ctr"/>
            <a:lstStyle/>
            <a:p>
              <a:endParaRPr lang="en-US" noProof="0" dirty="0"/>
            </a:p>
          </p:txBody>
        </p:sp>
        <p:sp>
          <p:nvSpPr>
            <p:cNvPr id="174" name="Serbest Form 173">
              <a:extLst>
                <a:ext uri="{FF2B5EF4-FFF2-40B4-BE49-F238E27FC236}">
                  <a16:creationId xmlns:a16="http://schemas.microsoft.com/office/drawing/2014/main" id="{74617A32-59CB-0B4D-818F-D2569A5C0151}"/>
                </a:ext>
              </a:extLst>
            </p:cNvPr>
            <p:cNvSpPr/>
            <p:nvPr/>
          </p:nvSpPr>
          <p:spPr>
            <a:xfrm>
              <a:off x="9727480" y="571988"/>
              <a:ext cx="255693" cy="63166"/>
            </a:xfrm>
            <a:custGeom>
              <a:avLst/>
              <a:gdLst>
                <a:gd name="connsiteX0" fmla="*/ 10078 w 255693"/>
                <a:gd name="connsiteY0" fmla="*/ 28669 h 63166"/>
                <a:gd name="connsiteX1" fmla="*/ 209151 w 255693"/>
                <a:gd name="connsiteY1" fmla="*/ 59149 h 63166"/>
                <a:gd name="connsiteX2" fmla="*/ 237726 w 255693"/>
                <a:gd name="connsiteY2" fmla="*/ 62959 h 63166"/>
                <a:gd name="connsiteX3" fmla="*/ 245346 w 255693"/>
                <a:gd name="connsiteY3" fmla="*/ 35337 h 63166"/>
                <a:gd name="connsiteX4" fmla="*/ 46273 w 255693"/>
                <a:gd name="connsiteY4" fmla="*/ 4857 h 63166"/>
                <a:gd name="connsiteX5" fmla="*/ 17698 w 255693"/>
                <a:gd name="connsiteY5" fmla="*/ 94 h 63166"/>
                <a:gd name="connsiteX6" fmla="*/ 10078 w 255693"/>
                <a:gd name="connsiteY6" fmla="*/ 28669 h 63166"/>
                <a:gd name="connsiteX7" fmla="*/ 10078 w 255693"/>
                <a:gd name="connsiteY7" fmla="*/ 28669 h 6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3" h="63166">
                  <a:moveTo>
                    <a:pt x="10078" y="28669"/>
                  </a:moveTo>
                  <a:lnTo>
                    <a:pt x="209151" y="59149"/>
                  </a:lnTo>
                  <a:lnTo>
                    <a:pt x="237726" y="62959"/>
                  </a:lnTo>
                  <a:cubicBezTo>
                    <a:pt x="255823" y="65817"/>
                    <a:pt x="263443" y="38194"/>
                    <a:pt x="245346" y="35337"/>
                  </a:cubicBezTo>
                  <a:lnTo>
                    <a:pt x="46273" y="4857"/>
                  </a:lnTo>
                  <a:lnTo>
                    <a:pt x="17698" y="94"/>
                  </a:lnTo>
                  <a:cubicBezTo>
                    <a:pt x="553" y="-1811"/>
                    <a:pt x="-8019" y="25812"/>
                    <a:pt x="10078" y="28669"/>
                  </a:cubicBezTo>
                  <a:lnTo>
                    <a:pt x="10078" y="28669"/>
                  </a:lnTo>
                  <a:close/>
                </a:path>
              </a:pathLst>
            </a:custGeom>
            <a:grpFill/>
            <a:ln w="9525" cap="flat">
              <a:noFill/>
              <a:prstDash val="solid"/>
              <a:miter/>
            </a:ln>
          </p:spPr>
          <p:txBody>
            <a:bodyPr rtlCol="0" anchor="ctr"/>
            <a:lstStyle/>
            <a:p>
              <a:endParaRPr lang="en-US" noProof="0" dirty="0"/>
            </a:p>
          </p:txBody>
        </p:sp>
        <p:sp>
          <p:nvSpPr>
            <p:cNvPr id="175" name="Serbest Form 174">
              <a:extLst>
                <a:ext uri="{FF2B5EF4-FFF2-40B4-BE49-F238E27FC236}">
                  <a16:creationId xmlns:a16="http://schemas.microsoft.com/office/drawing/2014/main" id="{511E2D7D-F864-D049-BD03-A555999AFC3F}"/>
                </a:ext>
              </a:extLst>
            </p:cNvPr>
            <p:cNvSpPr/>
            <p:nvPr/>
          </p:nvSpPr>
          <p:spPr>
            <a:xfrm>
              <a:off x="9978056" y="614945"/>
              <a:ext cx="190985" cy="138112"/>
            </a:xfrm>
            <a:custGeom>
              <a:avLst/>
              <a:gdLst>
                <a:gd name="connsiteX0" fmla="*/ 17630 w 190985"/>
                <a:gd name="connsiteY0" fmla="*/ 87630 h 138112"/>
                <a:gd name="connsiteX1" fmla="*/ 150028 w 190985"/>
                <a:gd name="connsiteY1" fmla="*/ 35242 h 138112"/>
                <a:gd name="connsiteX2" fmla="*/ 169078 w 190985"/>
                <a:gd name="connsiteY2" fmla="*/ 27622 h 138112"/>
                <a:gd name="connsiteX3" fmla="*/ 150980 w 190985"/>
                <a:gd name="connsiteY3" fmla="*/ 13335 h 138112"/>
                <a:gd name="connsiteX4" fmla="*/ 150980 w 190985"/>
                <a:gd name="connsiteY4" fmla="*/ 80963 h 138112"/>
                <a:gd name="connsiteX5" fmla="*/ 165268 w 190985"/>
                <a:gd name="connsiteY5" fmla="*/ 95250 h 138112"/>
                <a:gd name="connsiteX6" fmla="*/ 176698 w 190985"/>
                <a:gd name="connsiteY6" fmla="*/ 95250 h 138112"/>
                <a:gd name="connsiteX7" fmla="*/ 162410 w 190985"/>
                <a:gd name="connsiteY7" fmla="*/ 80963 h 138112"/>
                <a:gd name="connsiteX8" fmla="*/ 162410 w 190985"/>
                <a:gd name="connsiteY8" fmla="*/ 123825 h 138112"/>
                <a:gd name="connsiteX9" fmla="*/ 176698 w 190985"/>
                <a:gd name="connsiteY9" fmla="*/ 138113 h 138112"/>
                <a:gd name="connsiteX10" fmla="*/ 190985 w 190985"/>
                <a:gd name="connsiteY10" fmla="*/ 123825 h 138112"/>
                <a:gd name="connsiteX11" fmla="*/ 190985 w 190985"/>
                <a:gd name="connsiteY11" fmla="*/ 80963 h 138112"/>
                <a:gd name="connsiteX12" fmla="*/ 176698 w 190985"/>
                <a:gd name="connsiteY12" fmla="*/ 66675 h 138112"/>
                <a:gd name="connsiteX13" fmla="*/ 165268 w 190985"/>
                <a:gd name="connsiteY13" fmla="*/ 66675 h 138112"/>
                <a:gd name="connsiteX14" fmla="*/ 179555 w 190985"/>
                <a:gd name="connsiteY14" fmla="*/ 80963 h 138112"/>
                <a:gd name="connsiteX15" fmla="*/ 179555 w 190985"/>
                <a:gd name="connsiteY15" fmla="*/ 14288 h 138112"/>
                <a:gd name="connsiteX16" fmla="*/ 165268 w 190985"/>
                <a:gd name="connsiteY16" fmla="*/ 0 h 138112"/>
                <a:gd name="connsiteX17" fmla="*/ 161458 w 190985"/>
                <a:gd name="connsiteY17" fmla="*/ 953 h 138112"/>
                <a:gd name="connsiteX18" fmla="*/ 29060 w 190985"/>
                <a:gd name="connsiteY18" fmla="*/ 52388 h 138112"/>
                <a:gd name="connsiteX19" fmla="*/ 10010 w 190985"/>
                <a:gd name="connsiteY19" fmla="*/ 60008 h 138112"/>
                <a:gd name="connsiteX20" fmla="*/ 485 w 190985"/>
                <a:gd name="connsiteY20" fmla="*/ 78105 h 138112"/>
                <a:gd name="connsiteX21" fmla="*/ 17630 w 190985"/>
                <a:gd name="connsiteY21" fmla="*/ 87630 h 138112"/>
                <a:gd name="connsiteX22" fmla="*/ 17630 w 190985"/>
                <a:gd name="connsiteY22" fmla="*/ 87630 h 13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985" h="138112">
                  <a:moveTo>
                    <a:pt x="17630" y="87630"/>
                  </a:moveTo>
                  <a:lnTo>
                    <a:pt x="150028" y="35242"/>
                  </a:lnTo>
                  <a:lnTo>
                    <a:pt x="169078" y="27622"/>
                  </a:lnTo>
                  <a:lnTo>
                    <a:pt x="150980" y="13335"/>
                  </a:lnTo>
                  <a:lnTo>
                    <a:pt x="150980" y="80963"/>
                  </a:lnTo>
                  <a:cubicBezTo>
                    <a:pt x="150980" y="88583"/>
                    <a:pt x="157648" y="95250"/>
                    <a:pt x="165268" y="95250"/>
                  </a:cubicBezTo>
                  <a:lnTo>
                    <a:pt x="176698" y="95250"/>
                  </a:lnTo>
                  <a:lnTo>
                    <a:pt x="162410" y="80963"/>
                  </a:lnTo>
                  <a:lnTo>
                    <a:pt x="162410" y="123825"/>
                  </a:lnTo>
                  <a:cubicBezTo>
                    <a:pt x="162410" y="131445"/>
                    <a:pt x="169078" y="138113"/>
                    <a:pt x="176698" y="138113"/>
                  </a:cubicBezTo>
                  <a:cubicBezTo>
                    <a:pt x="184318" y="138113"/>
                    <a:pt x="190985" y="131445"/>
                    <a:pt x="190985" y="123825"/>
                  </a:cubicBezTo>
                  <a:lnTo>
                    <a:pt x="190985" y="80963"/>
                  </a:lnTo>
                  <a:cubicBezTo>
                    <a:pt x="190985" y="73342"/>
                    <a:pt x="184318" y="66675"/>
                    <a:pt x="176698" y="66675"/>
                  </a:cubicBezTo>
                  <a:lnTo>
                    <a:pt x="165268" y="66675"/>
                  </a:lnTo>
                  <a:lnTo>
                    <a:pt x="179555" y="80963"/>
                  </a:lnTo>
                  <a:lnTo>
                    <a:pt x="179555" y="14288"/>
                  </a:lnTo>
                  <a:cubicBezTo>
                    <a:pt x="179555" y="6667"/>
                    <a:pt x="172888" y="0"/>
                    <a:pt x="165268" y="0"/>
                  </a:cubicBezTo>
                  <a:cubicBezTo>
                    <a:pt x="164316" y="0"/>
                    <a:pt x="162410" y="0"/>
                    <a:pt x="161458" y="953"/>
                  </a:cubicBezTo>
                  <a:lnTo>
                    <a:pt x="29060" y="52388"/>
                  </a:lnTo>
                  <a:lnTo>
                    <a:pt x="10010" y="60008"/>
                  </a:lnTo>
                  <a:cubicBezTo>
                    <a:pt x="2391" y="62865"/>
                    <a:pt x="-1420" y="70485"/>
                    <a:pt x="485" y="78105"/>
                  </a:cubicBezTo>
                  <a:cubicBezTo>
                    <a:pt x="2391" y="84772"/>
                    <a:pt x="10010" y="88583"/>
                    <a:pt x="17630" y="87630"/>
                  </a:cubicBezTo>
                  <a:lnTo>
                    <a:pt x="17630" y="87630"/>
                  </a:lnTo>
                  <a:close/>
                </a:path>
              </a:pathLst>
            </a:custGeom>
            <a:grpFill/>
            <a:ln w="9525" cap="flat">
              <a:noFill/>
              <a:prstDash val="solid"/>
              <a:miter/>
            </a:ln>
          </p:spPr>
          <p:txBody>
            <a:bodyPr rtlCol="0" anchor="ctr"/>
            <a:lstStyle/>
            <a:p>
              <a:endParaRPr lang="en-US" noProof="0" dirty="0"/>
            </a:p>
          </p:txBody>
        </p:sp>
        <p:sp>
          <p:nvSpPr>
            <p:cNvPr id="176" name="Serbest Form 175">
              <a:extLst>
                <a:ext uri="{FF2B5EF4-FFF2-40B4-BE49-F238E27FC236}">
                  <a16:creationId xmlns:a16="http://schemas.microsoft.com/office/drawing/2014/main" id="{A86CD74F-F150-E946-9569-B2206F184418}"/>
                </a:ext>
              </a:extLst>
            </p:cNvPr>
            <p:cNvSpPr/>
            <p:nvPr/>
          </p:nvSpPr>
          <p:spPr>
            <a:xfrm>
              <a:off x="10186315" y="710256"/>
              <a:ext cx="278626" cy="126089"/>
            </a:xfrm>
            <a:custGeom>
              <a:avLst/>
              <a:gdLst>
                <a:gd name="connsiteX0" fmla="*/ 17968 w 278626"/>
                <a:gd name="connsiteY0" fmla="*/ 35182 h 126089"/>
                <a:gd name="connsiteX1" fmla="*/ 134173 w 278626"/>
                <a:gd name="connsiteY1" fmla="*/ 30419 h 126089"/>
                <a:gd name="connsiteX2" fmla="*/ 217993 w 278626"/>
                <a:gd name="connsiteY2" fmla="*/ 60899 h 126089"/>
                <a:gd name="connsiteX3" fmla="*/ 243710 w 278626"/>
                <a:gd name="connsiteY3" fmla="*/ 77092 h 126089"/>
                <a:gd name="connsiteX4" fmla="*/ 249425 w 278626"/>
                <a:gd name="connsiteY4" fmla="*/ 81854 h 126089"/>
                <a:gd name="connsiteX5" fmla="*/ 250378 w 278626"/>
                <a:gd name="connsiteY5" fmla="*/ 82807 h 126089"/>
                <a:gd name="connsiteX6" fmla="*/ 249425 w 278626"/>
                <a:gd name="connsiteY6" fmla="*/ 77092 h 126089"/>
                <a:gd name="connsiteX7" fmla="*/ 249425 w 278626"/>
                <a:gd name="connsiteY7" fmla="*/ 84712 h 126089"/>
                <a:gd name="connsiteX8" fmla="*/ 249425 w 278626"/>
                <a:gd name="connsiteY8" fmla="*/ 111382 h 126089"/>
                <a:gd name="connsiteX9" fmla="*/ 267523 w 278626"/>
                <a:gd name="connsiteY9" fmla="*/ 98047 h 126089"/>
                <a:gd name="connsiteX10" fmla="*/ 174178 w 278626"/>
                <a:gd name="connsiteY10" fmla="*/ 80902 h 126089"/>
                <a:gd name="connsiteX11" fmla="*/ 109408 w 278626"/>
                <a:gd name="connsiteY11" fmla="*/ 69472 h 126089"/>
                <a:gd name="connsiteX12" fmla="*/ 71308 w 278626"/>
                <a:gd name="connsiteY12" fmla="*/ 63757 h 126089"/>
                <a:gd name="connsiteX13" fmla="*/ 85596 w 278626"/>
                <a:gd name="connsiteY13" fmla="*/ 74234 h 126089"/>
                <a:gd name="connsiteX14" fmla="*/ 49400 w 278626"/>
                <a:gd name="connsiteY14" fmla="*/ 29467 h 126089"/>
                <a:gd name="connsiteX15" fmla="*/ 49400 w 278626"/>
                <a:gd name="connsiteY15" fmla="*/ 58042 h 126089"/>
                <a:gd name="connsiteX16" fmla="*/ 46543 w 278626"/>
                <a:gd name="connsiteY16" fmla="*/ 58042 h 126089"/>
                <a:gd name="connsiteX17" fmla="*/ 49400 w 278626"/>
                <a:gd name="connsiteY17" fmla="*/ 61852 h 126089"/>
                <a:gd name="connsiteX18" fmla="*/ 54163 w 278626"/>
                <a:gd name="connsiteY18" fmla="*/ 71377 h 126089"/>
                <a:gd name="connsiteX19" fmla="*/ 57973 w 278626"/>
                <a:gd name="connsiteY19" fmla="*/ 81854 h 126089"/>
                <a:gd name="connsiteX20" fmla="*/ 71308 w 278626"/>
                <a:gd name="connsiteY20" fmla="*/ 92332 h 126089"/>
                <a:gd name="connsiteX21" fmla="*/ 76071 w 278626"/>
                <a:gd name="connsiteY21" fmla="*/ 92332 h 126089"/>
                <a:gd name="connsiteX22" fmla="*/ 80833 w 278626"/>
                <a:gd name="connsiteY22" fmla="*/ 93284 h 126089"/>
                <a:gd name="connsiteX23" fmla="*/ 103693 w 278626"/>
                <a:gd name="connsiteY23" fmla="*/ 97094 h 126089"/>
                <a:gd name="connsiteX24" fmla="*/ 169416 w 278626"/>
                <a:gd name="connsiteY24" fmla="*/ 108524 h 126089"/>
                <a:gd name="connsiteX25" fmla="*/ 259903 w 278626"/>
                <a:gd name="connsiteY25" fmla="*/ 125669 h 126089"/>
                <a:gd name="connsiteX26" fmla="*/ 278000 w 278626"/>
                <a:gd name="connsiteY26" fmla="*/ 115192 h 126089"/>
                <a:gd name="connsiteX27" fmla="*/ 278000 w 278626"/>
                <a:gd name="connsiteY27" fmla="*/ 112334 h 126089"/>
                <a:gd name="connsiteX28" fmla="*/ 277048 w 278626"/>
                <a:gd name="connsiteY28" fmla="*/ 74234 h 126089"/>
                <a:gd name="connsiteX29" fmla="*/ 248473 w 278626"/>
                <a:gd name="connsiteY29" fmla="*/ 46612 h 126089"/>
                <a:gd name="connsiteX30" fmla="*/ 157033 w 278626"/>
                <a:gd name="connsiteY30" fmla="*/ 5654 h 126089"/>
                <a:gd name="connsiteX31" fmla="*/ 64641 w 278626"/>
                <a:gd name="connsiteY31" fmla="*/ 892 h 126089"/>
                <a:gd name="connsiteX32" fmla="*/ 10348 w 278626"/>
                <a:gd name="connsiteY32" fmla="*/ 7559 h 126089"/>
                <a:gd name="connsiteX33" fmla="*/ 17968 w 278626"/>
                <a:gd name="connsiteY33" fmla="*/ 35182 h 126089"/>
                <a:gd name="connsiteX34" fmla="*/ 17968 w 278626"/>
                <a:gd name="connsiteY34" fmla="*/ 35182 h 12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78626" h="126089">
                  <a:moveTo>
                    <a:pt x="17968" y="35182"/>
                  </a:moveTo>
                  <a:cubicBezTo>
                    <a:pt x="56068" y="27562"/>
                    <a:pt x="96073" y="25657"/>
                    <a:pt x="134173" y="30419"/>
                  </a:cubicBezTo>
                  <a:cubicBezTo>
                    <a:pt x="163700" y="34229"/>
                    <a:pt x="192275" y="44707"/>
                    <a:pt x="217993" y="60899"/>
                  </a:cubicBezTo>
                  <a:cubicBezTo>
                    <a:pt x="226566" y="65662"/>
                    <a:pt x="235138" y="71377"/>
                    <a:pt x="243710" y="77092"/>
                  </a:cubicBezTo>
                  <a:cubicBezTo>
                    <a:pt x="245616" y="78997"/>
                    <a:pt x="247521" y="80902"/>
                    <a:pt x="249425" y="81854"/>
                  </a:cubicBezTo>
                  <a:cubicBezTo>
                    <a:pt x="251331" y="82807"/>
                    <a:pt x="249425" y="80902"/>
                    <a:pt x="250378" y="82807"/>
                  </a:cubicBezTo>
                  <a:cubicBezTo>
                    <a:pt x="251331" y="84712"/>
                    <a:pt x="248473" y="78044"/>
                    <a:pt x="249425" y="77092"/>
                  </a:cubicBezTo>
                  <a:cubicBezTo>
                    <a:pt x="248473" y="78044"/>
                    <a:pt x="249425" y="82807"/>
                    <a:pt x="249425" y="84712"/>
                  </a:cubicBezTo>
                  <a:lnTo>
                    <a:pt x="249425" y="111382"/>
                  </a:lnTo>
                  <a:lnTo>
                    <a:pt x="267523" y="98047"/>
                  </a:lnTo>
                  <a:cubicBezTo>
                    <a:pt x="236091" y="92332"/>
                    <a:pt x="205610" y="86617"/>
                    <a:pt x="174178" y="80902"/>
                  </a:cubicBezTo>
                  <a:cubicBezTo>
                    <a:pt x="152271" y="77092"/>
                    <a:pt x="131316" y="73282"/>
                    <a:pt x="109408" y="69472"/>
                  </a:cubicBezTo>
                  <a:cubicBezTo>
                    <a:pt x="97025" y="66614"/>
                    <a:pt x="83691" y="64709"/>
                    <a:pt x="71308" y="63757"/>
                  </a:cubicBezTo>
                  <a:lnTo>
                    <a:pt x="85596" y="74234"/>
                  </a:lnTo>
                  <a:cubicBezTo>
                    <a:pt x="79881" y="56137"/>
                    <a:pt x="70356" y="32324"/>
                    <a:pt x="49400" y="29467"/>
                  </a:cubicBezTo>
                  <a:cubicBezTo>
                    <a:pt x="31303" y="27562"/>
                    <a:pt x="31303" y="56137"/>
                    <a:pt x="49400" y="58042"/>
                  </a:cubicBezTo>
                  <a:cubicBezTo>
                    <a:pt x="45591" y="57089"/>
                    <a:pt x="45591" y="55184"/>
                    <a:pt x="46543" y="58042"/>
                  </a:cubicBezTo>
                  <a:cubicBezTo>
                    <a:pt x="46543" y="58994"/>
                    <a:pt x="48448" y="60899"/>
                    <a:pt x="49400" y="61852"/>
                  </a:cubicBezTo>
                  <a:cubicBezTo>
                    <a:pt x="51306" y="64709"/>
                    <a:pt x="53210" y="68519"/>
                    <a:pt x="54163" y="71377"/>
                  </a:cubicBezTo>
                  <a:cubicBezTo>
                    <a:pt x="56068" y="75187"/>
                    <a:pt x="57021" y="78044"/>
                    <a:pt x="57973" y="81854"/>
                  </a:cubicBezTo>
                  <a:cubicBezTo>
                    <a:pt x="59878" y="87569"/>
                    <a:pt x="65593" y="92332"/>
                    <a:pt x="71308" y="92332"/>
                  </a:cubicBezTo>
                  <a:lnTo>
                    <a:pt x="76071" y="92332"/>
                  </a:lnTo>
                  <a:cubicBezTo>
                    <a:pt x="71308" y="91379"/>
                    <a:pt x="79881" y="93284"/>
                    <a:pt x="80833" y="93284"/>
                  </a:cubicBezTo>
                  <a:lnTo>
                    <a:pt x="103693" y="97094"/>
                  </a:lnTo>
                  <a:lnTo>
                    <a:pt x="169416" y="108524"/>
                  </a:lnTo>
                  <a:cubicBezTo>
                    <a:pt x="199896" y="114239"/>
                    <a:pt x="230375" y="119954"/>
                    <a:pt x="259903" y="125669"/>
                  </a:cubicBezTo>
                  <a:cubicBezTo>
                    <a:pt x="267523" y="127574"/>
                    <a:pt x="276096" y="122812"/>
                    <a:pt x="278000" y="115192"/>
                  </a:cubicBezTo>
                  <a:cubicBezTo>
                    <a:pt x="278000" y="114239"/>
                    <a:pt x="278000" y="113287"/>
                    <a:pt x="278000" y="112334"/>
                  </a:cubicBezTo>
                  <a:cubicBezTo>
                    <a:pt x="278953" y="99952"/>
                    <a:pt x="278953" y="86617"/>
                    <a:pt x="277048" y="74234"/>
                  </a:cubicBezTo>
                  <a:cubicBezTo>
                    <a:pt x="273238" y="61852"/>
                    <a:pt x="257998" y="53279"/>
                    <a:pt x="248473" y="46612"/>
                  </a:cubicBezTo>
                  <a:cubicBezTo>
                    <a:pt x="220850" y="27562"/>
                    <a:pt x="190371" y="13274"/>
                    <a:pt x="157033" y="5654"/>
                  </a:cubicBezTo>
                  <a:cubicBezTo>
                    <a:pt x="126553" y="-61"/>
                    <a:pt x="95121" y="-1013"/>
                    <a:pt x="64641" y="892"/>
                  </a:cubicBezTo>
                  <a:cubicBezTo>
                    <a:pt x="46543" y="1844"/>
                    <a:pt x="28446" y="4702"/>
                    <a:pt x="10348" y="7559"/>
                  </a:cubicBezTo>
                  <a:cubicBezTo>
                    <a:pt x="-7750" y="10417"/>
                    <a:pt x="-129" y="38039"/>
                    <a:pt x="17968" y="35182"/>
                  </a:cubicBezTo>
                  <a:lnTo>
                    <a:pt x="17968" y="35182"/>
                  </a:lnTo>
                  <a:close/>
                </a:path>
              </a:pathLst>
            </a:custGeom>
            <a:grpFill/>
            <a:ln w="9525" cap="flat">
              <a:noFill/>
              <a:prstDash val="solid"/>
              <a:miter/>
            </a:ln>
          </p:spPr>
          <p:txBody>
            <a:bodyPr rtlCol="0" anchor="ctr"/>
            <a:lstStyle/>
            <a:p>
              <a:endParaRPr lang="en-US" noProof="0" dirty="0"/>
            </a:p>
          </p:txBody>
        </p:sp>
        <p:sp>
          <p:nvSpPr>
            <p:cNvPr id="177" name="Serbest Form 176">
              <a:extLst>
                <a:ext uri="{FF2B5EF4-FFF2-40B4-BE49-F238E27FC236}">
                  <a16:creationId xmlns:a16="http://schemas.microsoft.com/office/drawing/2014/main" id="{9307CC9C-09CD-E640-BA4E-ADE75075D923}"/>
                </a:ext>
              </a:extLst>
            </p:cNvPr>
            <p:cNvSpPr/>
            <p:nvPr/>
          </p:nvSpPr>
          <p:spPr>
            <a:xfrm>
              <a:off x="10287623" y="889265"/>
              <a:ext cx="110375" cy="97530"/>
            </a:xfrm>
            <a:custGeom>
              <a:avLst/>
              <a:gdLst>
                <a:gd name="connsiteX0" fmla="*/ 29056 w 110375"/>
                <a:gd name="connsiteY0" fmla="*/ 68580 h 97530"/>
                <a:gd name="connsiteX1" fmla="*/ 29056 w 110375"/>
                <a:gd name="connsiteY1" fmla="*/ 12383 h 97530"/>
                <a:gd name="connsiteX2" fmla="*/ 14768 w 110375"/>
                <a:gd name="connsiteY2" fmla="*/ 26670 h 97530"/>
                <a:gd name="connsiteX3" fmla="*/ 26198 w 110375"/>
                <a:gd name="connsiteY3" fmla="*/ 26670 h 97530"/>
                <a:gd name="connsiteX4" fmla="*/ 37628 w 110375"/>
                <a:gd name="connsiteY4" fmla="*/ 27622 h 97530"/>
                <a:gd name="connsiteX5" fmla="*/ 43343 w 110375"/>
                <a:gd name="connsiteY5" fmla="*/ 28575 h 97530"/>
                <a:gd name="connsiteX6" fmla="*/ 47153 w 110375"/>
                <a:gd name="connsiteY6" fmla="*/ 28575 h 97530"/>
                <a:gd name="connsiteX7" fmla="*/ 46201 w 110375"/>
                <a:gd name="connsiteY7" fmla="*/ 28575 h 97530"/>
                <a:gd name="connsiteX8" fmla="*/ 48106 w 110375"/>
                <a:gd name="connsiteY8" fmla="*/ 28575 h 97530"/>
                <a:gd name="connsiteX9" fmla="*/ 62393 w 110375"/>
                <a:gd name="connsiteY9" fmla="*/ 31433 h 97530"/>
                <a:gd name="connsiteX10" fmla="*/ 68108 w 110375"/>
                <a:gd name="connsiteY10" fmla="*/ 33338 h 97530"/>
                <a:gd name="connsiteX11" fmla="*/ 74776 w 110375"/>
                <a:gd name="connsiteY11" fmla="*/ 35242 h 97530"/>
                <a:gd name="connsiteX12" fmla="*/ 72871 w 110375"/>
                <a:gd name="connsiteY12" fmla="*/ 35242 h 97530"/>
                <a:gd name="connsiteX13" fmla="*/ 73823 w 110375"/>
                <a:gd name="connsiteY13" fmla="*/ 36195 h 97530"/>
                <a:gd name="connsiteX14" fmla="*/ 75728 w 110375"/>
                <a:gd name="connsiteY14" fmla="*/ 37147 h 97530"/>
                <a:gd name="connsiteX15" fmla="*/ 76681 w 110375"/>
                <a:gd name="connsiteY15" fmla="*/ 38100 h 97530"/>
                <a:gd name="connsiteX16" fmla="*/ 75728 w 110375"/>
                <a:gd name="connsiteY16" fmla="*/ 37147 h 97530"/>
                <a:gd name="connsiteX17" fmla="*/ 77633 w 110375"/>
                <a:gd name="connsiteY17" fmla="*/ 39052 h 97530"/>
                <a:gd name="connsiteX18" fmla="*/ 76681 w 110375"/>
                <a:gd name="connsiteY18" fmla="*/ 38100 h 97530"/>
                <a:gd name="connsiteX19" fmla="*/ 77633 w 110375"/>
                <a:gd name="connsiteY19" fmla="*/ 39052 h 97530"/>
                <a:gd name="connsiteX20" fmla="*/ 78586 w 110375"/>
                <a:gd name="connsiteY20" fmla="*/ 40958 h 97530"/>
                <a:gd name="connsiteX21" fmla="*/ 79538 w 110375"/>
                <a:gd name="connsiteY21" fmla="*/ 41910 h 97530"/>
                <a:gd name="connsiteX22" fmla="*/ 78586 w 110375"/>
                <a:gd name="connsiteY22" fmla="*/ 40005 h 97530"/>
                <a:gd name="connsiteX23" fmla="*/ 79538 w 110375"/>
                <a:gd name="connsiteY23" fmla="*/ 42863 h 97530"/>
                <a:gd name="connsiteX24" fmla="*/ 80491 w 110375"/>
                <a:gd name="connsiteY24" fmla="*/ 45720 h 97530"/>
                <a:gd name="connsiteX25" fmla="*/ 80491 w 110375"/>
                <a:gd name="connsiteY25" fmla="*/ 45720 h 97530"/>
                <a:gd name="connsiteX26" fmla="*/ 80491 w 110375"/>
                <a:gd name="connsiteY26" fmla="*/ 51435 h 97530"/>
                <a:gd name="connsiteX27" fmla="*/ 80491 w 110375"/>
                <a:gd name="connsiteY27" fmla="*/ 57150 h 97530"/>
                <a:gd name="connsiteX28" fmla="*/ 80491 w 110375"/>
                <a:gd name="connsiteY28" fmla="*/ 57150 h 97530"/>
                <a:gd name="connsiteX29" fmla="*/ 79538 w 110375"/>
                <a:gd name="connsiteY29" fmla="*/ 60008 h 97530"/>
                <a:gd name="connsiteX30" fmla="*/ 78586 w 110375"/>
                <a:gd name="connsiteY30" fmla="*/ 64770 h 97530"/>
                <a:gd name="connsiteX31" fmla="*/ 77633 w 110375"/>
                <a:gd name="connsiteY31" fmla="*/ 66675 h 97530"/>
                <a:gd name="connsiteX32" fmla="*/ 77633 w 110375"/>
                <a:gd name="connsiteY32" fmla="*/ 65722 h 97530"/>
                <a:gd name="connsiteX33" fmla="*/ 75728 w 110375"/>
                <a:gd name="connsiteY33" fmla="*/ 69533 h 97530"/>
                <a:gd name="connsiteX34" fmla="*/ 76681 w 110375"/>
                <a:gd name="connsiteY34" fmla="*/ 68580 h 97530"/>
                <a:gd name="connsiteX35" fmla="*/ 75728 w 110375"/>
                <a:gd name="connsiteY35" fmla="*/ 70485 h 97530"/>
                <a:gd name="connsiteX36" fmla="*/ 77633 w 110375"/>
                <a:gd name="connsiteY36" fmla="*/ 69533 h 97530"/>
                <a:gd name="connsiteX37" fmla="*/ 79538 w 110375"/>
                <a:gd name="connsiteY37" fmla="*/ 68580 h 97530"/>
                <a:gd name="connsiteX38" fmla="*/ 80491 w 110375"/>
                <a:gd name="connsiteY38" fmla="*/ 68580 h 97530"/>
                <a:gd name="connsiteX39" fmla="*/ 77633 w 110375"/>
                <a:gd name="connsiteY39" fmla="*/ 68580 h 97530"/>
                <a:gd name="connsiteX40" fmla="*/ 75728 w 110375"/>
                <a:gd name="connsiteY40" fmla="*/ 68580 h 97530"/>
                <a:gd name="connsiteX41" fmla="*/ 74776 w 110375"/>
                <a:gd name="connsiteY41" fmla="*/ 68580 h 97530"/>
                <a:gd name="connsiteX42" fmla="*/ 76681 w 110375"/>
                <a:gd name="connsiteY42" fmla="*/ 68580 h 97530"/>
                <a:gd name="connsiteX43" fmla="*/ 54773 w 110375"/>
                <a:gd name="connsiteY43" fmla="*/ 64770 h 97530"/>
                <a:gd name="connsiteX44" fmla="*/ 18578 w 110375"/>
                <a:gd name="connsiteY44" fmla="*/ 58102 h 97530"/>
                <a:gd name="connsiteX45" fmla="*/ 481 w 110375"/>
                <a:gd name="connsiteY45" fmla="*/ 68580 h 97530"/>
                <a:gd name="connsiteX46" fmla="*/ 10958 w 110375"/>
                <a:gd name="connsiteY46" fmla="*/ 85725 h 97530"/>
                <a:gd name="connsiteX47" fmla="*/ 45248 w 110375"/>
                <a:gd name="connsiteY47" fmla="*/ 92392 h 97530"/>
                <a:gd name="connsiteX48" fmla="*/ 69061 w 110375"/>
                <a:gd name="connsiteY48" fmla="*/ 96202 h 97530"/>
                <a:gd name="connsiteX49" fmla="*/ 92873 w 110375"/>
                <a:gd name="connsiteY49" fmla="*/ 95250 h 97530"/>
                <a:gd name="connsiteX50" fmla="*/ 107161 w 110375"/>
                <a:gd name="connsiteY50" fmla="*/ 73342 h 97530"/>
                <a:gd name="connsiteX51" fmla="*/ 110018 w 110375"/>
                <a:gd name="connsiteY51" fmla="*/ 46672 h 97530"/>
                <a:gd name="connsiteX52" fmla="*/ 96683 w 110375"/>
                <a:gd name="connsiteY52" fmla="*/ 18097 h 97530"/>
                <a:gd name="connsiteX53" fmla="*/ 66203 w 110375"/>
                <a:gd name="connsiteY53" fmla="*/ 5715 h 97530"/>
                <a:gd name="connsiteX54" fmla="*/ 14768 w 110375"/>
                <a:gd name="connsiteY54" fmla="*/ 0 h 97530"/>
                <a:gd name="connsiteX55" fmla="*/ 481 w 110375"/>
                <a:gd name="connsiteY55" fmla="*/ 14288 h 97530"/>
                <a:gd name="connsiteX56" fmla="*/ 481 w 110375"/>
                <a:gd name="connsiteY56" fmla="*/ 70485 h 97530"/>
                <a:gd name="connsiteX57" fmla="*/ 14768 w 110375"/>
                <a:gd name="connsiteY57" fmla="*/ 84772 h 97530"/>
                <a:gd name="connsiteX58" fmla="*/ 29056 w 110375"/>
                <a:gd name="connsiteY58" fmla="*/ 70485 h 97530"/>
                <a:gd name="connsiteX59" fmla="*/ 29056 w 110375"/>
                <a:gd name="connsiteY59" fmla="*/ 68580 h 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0375" h="97530">
                  <a:moveTo>
                    <a:pt x="29056" y="68580"/>
                  </a:moveTo>
                  <a:lnTo>
                    <a:pt x="29056" y="12383"/>
                  </a:lnTo>
                  <a:lnTo>
                    <a:pt x="14768" y="26670"/>
                  </a:lnTo>
                  <a:cubicBezTo>
                    <a:pt x="18578" y="26670"/>
                    <a:pt x="22388" y="26670"/>
                    <a:pt x="26198" y="26670"/>
                  </a:cubicBezTo>
                  <a:cubicBezTo>
                    <a:pt x="30008" y="26670"/>
                    <a:pt x="33818" y="26670"/>
                    <a:pt x="37628" y="27622"/>
                  </a:cubicBezTo>
                  <a:lnTo>
                    <a:pt x="43343" y="28575"/>
                  </a:lnTo>
                  <a:lnTo>
                    <a:pt x="47153" y="28575"/>
                  </a:lnTo>
                  <a:cubicBezTo>
                    <a:pt x="50011" y="28575"/>
                    <a:pt x="46201" y="28575"/>
                    <a:pt x="46201" y="28575"/>
                  </a:cubicBezTo>
                  <a:cubicBezTo>
                    <a:pt x="47153" y="28575"/>
                    <a:pt x="47153" y="28575"/>
                    <a:pt x="48106" y="28575"/>
                  </a:cubicBezTo>
                  <a:cubicBezTo>
                    <a:pt x="52868" y="29527"/>
                    <a:pt x="57631" y="30480"/>
                    <a:pt x="62393" y="31433"/>
                  </a:cubicBezTo>
                  <a:lnTo>
                    <a:pt x="68108" y="33338"/>
                  </a:lnTo>
                  <a:cubicBezTo>
                    <a:pt x="70013" y="34290"/>
                    <a:pt x="72871" y="35242"/>
                    <a:pt x="74776" y="35242"/>
                  </a:cubicBezTo>
                  <a:lnTo>
                    <a:pt x="72871" y="35242"/>
                  </a:lnTo>
                  <a:lnTo>
                    <a:pt x="73823" y="36195"/>
                  </a:lnTo>
                  <a:lnTo>
                    <a:pt x="75728" y="37147"/>
                  </a:lnTo>
                  <a:lnTo>
                    <a:pt x="76681" y="38100"/>
                  </a:lnTo>
                  <a:cubicBezTo>
                    <a:pt x="78586" y="39052"/>
                    <a:pt x="74776" y="36195"/>
                    <a:pt x="75728" y="37147"/>
                  </a:cubicBezTo>
                  <a:lnTo>
                    <a:pt x="77633" y="39052"/>
                  </a:lnTo>
                  <a:cubicBezTo>
                    <a:pt x="78586" y="40005"/>
                    <a:pt x="76681" y="38100"/>
                    <a:pt x="76681" y="38100"/>
                  </a:cubicBezTo>
                  <a:cubicBezTo>
                    <a:pt x="76681" y="38100"/>
                    <a:pt x="77633" y="39052"/>
                    <a:pt x="77633" y="39052"/>
                  </a:cubicBezTo>
                  <a:lnTo>
                    <a:pt x="78586" y="40958"/>
                  </a:lnTo>
                  <a:cubicBezTo>
                    <a:pt x="78586" y="40958"/>
                    <a:pt x="78586" y="41910"/>
                    <a:pt x="79538" y="41910"/>
                  </a:cubicBezTo>
                  <a:cubicBezTo>
                    <a:pt x="80491" y="41910"/>
                    <a:pt x="78586" y="39052"/>
                    <a:pt x="78586" y="40005"/>
                  </a:cubicBezTo>
                  <a:cubicBezTo>
                    <a:pt x="78586" y="40958"/>
                    <a:pt x="79538" y="41910"/>
                    <a:pt x="79538" y="42863"/>
                  </a:cubicBezTo>
                  <a:cubicBezTo>
                    <a:pt x="79538" y="43815"/>
                    <a:pt x="79538" y="44767"/>
                    <a:pt x="80491" y="45720"/>
                  </a:cubicBezTo>
                  <a:cubicBezTo>
                    <a:pt x="81443" y="46672"/>
                    <a:pt x="80491" y="49530"/>
                    <a:pt x="80491" y="45720"/>
                  </a:cubicBezTo>
                  <a:cubicBezTo>
                    <a:pt x="80491" y="47625"/>
                    <a:pt x="80491" y="49530"/>
                    <a:pt x="80491" y="51435"/>
                  </a:cubicBezTo>
                  <a:cubicBezTo>
                    <a:pt x="80491" y="53340"/>
                    <a:pt x="80491" y="55245"/>
                    <a:pt x="80491" y="57150"/>
                  </a:cubicBezTo>
                  <a:cubicBezTo>
                    <a:pt x="80491" y="60960"/>
                    <a:pt x="80491" y="55245"/>
                    <a:pt x="80491" y="57150"/>
                  </a:cubicBezTo>
                  <a:cubicBezTo>
                    <a:pt x="80491" y="58102"/>
                    <a:pt x="80491" y="59055"/>
                    <a:pt x="79538" y="60008"/>
                  </a:cubicBezTo>
                  <a:cubicBezTo>
                    <a:pt x="79538" y="61913"/>
                    <a:pt x="78586" y="62865"/>
                    <a:pt x="78586" y="64770"/>
                  </a:cubicBezTo>
                  <a:lnTo>
                    <a:pt x="77633" y="66675"/>
                  </a:lnTo>
                  <a:cubicBezTo>
                    <a:pt x="76681" y="69533"/>
                    <a:pt x="78586" y="63817"/>
                    <a:pt x="77633" y="65722"/>
                  </a:cubicBezTo>
                  <a:cubicBezTo>
                    <a:pt x="76681" y="67627"/>
                    <a:pt x="76681" y="68580"/>
                    <a:pt x="75728" y="69533"/>
                  </a:cubicBezTo>
                  <a:cubicBezTo>
                    <a:pt x="74776" y="70485"/>
                    <a:pt x="76681" y="68580"/>
                    <a:pt x="76681" y="68580"/>
                  </a:cubicBezTo>
                  <a:cubicBezTo>
                    <a:pt x="76681" y="68580"/>
                    <a:pt x="74776" y="69533"/>
                    <a:pt x="75728" y="70485"/>
                  </a:cubicBezTo>
                  <a:cubicBezTo>
                    <a:pt x="76681" y="71438"/>
                    <a:pt x="79538" y="67627"/>
                    <a:pt x="77633" y="69533"/>
                  </a:cubicBezTo>
                  <a:cubicBezTo>
                    <a:pt x="75728" y="71438"/>
                    <a:pt x="81443" y="68580"/>
                    <a:pt x="79538" y="68580"/>
                  </a:cubicBezTo>
                  <a:cubicBezTo>
                    <a:pt x="83348" y="67627"/>
                    <a:pt x="83348" y="68580"/>
                    <a:pt x="80491" y="68580"/>
                  </a:cubicBezTo>
                  <a:lnTo>
                    <a:pt x="77633" y="68580"/>
                  </a:lnTo>
                  <a:lnTo>
                    <a:pt x="75728" y="68580"/>
                  </a:lnTo>
                  <a:lnTo>
                    <a:pt x="74776" y="68580"/>
                  </a:lnTo>
                  <a:cubicBezTo>
                    <a:pt x="72871" y="68580"/>
                    <a:pt x="76681" y="68580"/>
                    <a:pt x="76681" y="68580"/>
                  </a:cubicBezTo>
                  <a:cubicBezTo>
                    <a:pt x="69061" y="67627"/>
                    <a:pt x="62393" y="66675"/>
                    <a:pt x="54773" y="64770"/>
                  </a:cubicBezTo>
                  <a:cubicBezTo>
                    <a:pt x="42391" y="62865"/>
                    <a:pt x="30961" y="60008"/>
                    <a:pt x="18578" y="58102"/>
                  </a:cubicBezTo>
                  <a:cubicBezTo>
                    <a:pt x="10958" y="56197"/>
                    <a:pt x="3338" y="60008"/>
                    <a:pt x="481" y="68580"/>
                  </a:cubicBezTo>
                  <a:cubicBezTo>
                    <a:pt x="-1424" y="76200"/>
                    <a:pt x="2386" y="83820"/>
                    <a:pt x="10958" y="85725"/>
                  </a:cubicBezTo>
                  <a:cubicBezTo>
                    <a:pt x="22388" y="87630"/>
                    <a:pt x="33818" y="90488"/>
                    <a:pt x="45248" y="92392"/>
                  </a:cubicBezTo>
                  <a:cubicBezTo>
                    <a:pt x="52868" y="93345"/>
                    <a:pt x="60488" y="95250"/>
                    <a:pt x="69061" y="96202"/>
                  </a:cubicBezTo>
                  <a:cubicBezTo>
                    <a:pt x="76681" y="98108"/>
                    <a:pt x="85253" y="98108"/>
                    <a:pt x="92873" y="95250"/>
                  </a:cubicBezTo>
                  <a:cubicBezTo>
                    <a:pt x="100493" y="90488"/>
                    <a:pt x="105256" y="82867"/>
                    <a:pt x="107161" y="73342"/>
                  </a:cubicBezTo>
                  <a:cubicBezTo>
                    <a:pt x="110018" y="64770"/>
                    <a:pt x="110971" y="55245"/>
                    <a:pt x="110018" y="46672"/>
                  </a:cubicBezTo>
                  <a:cubicBezTo>
                    <a:pt x="109066" y="36195"/>
                    <a:pt x="104303" y="25717"/>
                    <a:pt x="96683" y="18097"/>
                  </a:cubicBezTo>
                  <a:cubicBezTo>
                    <a:pt x="88111" y="11430"/>
                    <a:pt x="77633" y="7620"/>
                    <a:pt x="66203" y="5715"/>
                  </a:cubicBezTo>
                  <a:cubicBezTo>
                    <a:pt x="49058" y="1905"/>
                    <a:pt x="31913" y="0"/>
                    <a:pt x="14768" y="0"/>
                  </a:cubicBezTo>
                  <a:cubicBezTo>
                    <a:pt x="7148" y="0"/>
                    <a:pt x="481" y="6667"/>
                    <a:pt x="481" y="14288"/>
                  </a:cubicBezTo>
                  <a:lnTo>
                    <a:pt x="481" y="70485"/>
                  </a:lnTo>
                  <a:cubicBezTo>
                    <a:pt x="481" y="78105"/>
                    <a:pt x="7148" y="84772"/>
                    <a:pt x="14768" y="84772"/>
                  </a:cubicBezTo>
                  <a:cubicBezTo>
                    <a:pt x="22388" y="84772"/>
                    <a:pt x="29056" y="78105"/>
                    <a:pt x="29056" y="70485"/>
                  </a:cubicBezTo>
                  <a:lnTo>
                    <a:pt x="29056" y="68580"/>
                  </a:lnTo>
                  <a:close/>
                </a:path>
              </a:pathLst>
            </a:custGeom>
            <a:grpFill/>
            <a:ln w="9525" cap="flat">
              <a:noFill/>
              <a:prstDash val="solid"/>
              <a:miter/>
            </a:ln>
          </p:spPr>
          <p:txBody>
            <a:bodyPr rtlCol="0" anchor="ctr"/>
            <a:lstStyle/>
            <a:p>
              <a:endParaRPr lang="en-US" noProof="0" dirty="0"/>
            </a:p>
          </p:txBody>
        </p:sp>
        <p:sp>
          <p:nvSpPr>
            <p:cNvPr id="178" name="Serbest Form 177">
              <a:extLst>
                <a:ext uri="{FF2B5EF4-FFF2-40B4-BE49-F238E27FC236}">
                  <a16:creationId xmlns:a16="http://schemas.microsoft.com/office/drawing/2014/main" id="{6CA5181A-EA04-6447-BEF5-96CF4CC1CA33}"/>
                </a:ext>
              </a:extLst>
            </p:cNvPr>
            <p:cNvSpPr/>
            <p:nvPr/>
          </p:nvSpPr>
          <p:spPr>
            <a:xfrm>
              <a:off x="10434303" y="274482"/>
              <a:ext cx="141940" cy="69420"/>
            </a:xfrm>
            <a:custGeom>
              <a:avLst/>
              <a:gdLst>
                <a:gd name="connsiteX0" fmla="*/ 18583 w 141940"/>
                <a:gd name="connsiteY0" fmla="*/ 69000 h 69420"/>
                <a:gd name="connsiteX1" fmla="*/ 117643 w 141940"/>
                <a:gd name="connsiteY1" fmla="*/ 33758 h 69420"/>
                <a:gd name="connsiteX2" fmla="*/ 131931 w 141940"/>
                <a:gd name="connsiteY2" fmla="*/ 28995 h 69420"/>
                <a:gd name="connsiteX3" fmla="*/ 141456 w 141940"/>
                <a:gd name="connsiteY3" fmla="*/ 10897 h 69420"/>
                <a:gd name="connsiteX4" fmla="*/ 123358 w 141940"/>
                <a:gd name="connsiteY4" fmla="*/ 420 h 69420"/>
                <a:gd name="connsiteX5" fmla="*/ 24298 w 141940"/>
                <a:gd name="connsiteY5" fmla="*/ 35663 h 69420"/>
                <a:gd name="connsiteX6" fmla="*/ 10010 w 141940"/>
                <a:gd name="connsiteY6" fmla="*/ 40425 h 69420"/>
                <a:gd name="connsiteX7" fmla="*/ 485 w 141940"/>
                <a:gd name="connsiteY7" fmla="*/ 58522 h 69420"/>
                <a:gd name="connsiteX8" fmla="*/ 18583 w 141940"/>
                <a:gd name="connsiteY8" fmla="*/ 69000 h 69420"/>
                <a:gd name="connsiteX9" fmla="*/ 18583 w 141940"/>
                <a:gd name="connsiteY9" fmla="*/ 69000 h 69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940" h="69420">
                  <a:moveTo>
                    <a:pt x="18583" y="69000"/>
                  </a:moveTo>
                  <a:lnTo>
                    <a:pt x="117643" y="33758"/>
                  </a:lnTo>
                  <a:lnTo>
                    <a:pt x="131931" y="28995"/>
                  </a:lnTo>
                  <a:cubicBezTo>
                    <a:pt x="139550" y="27090"/>
                    <a:pt x="143360" y="18517"/>
                    <a:pt x="141456" y="10897"/>
                  </a:cubicBezTo>
                  <a:cubicBezTo>
                    <a:pt x="139550" y="3278"/>
                    <a:pt x="130978" y="-1485"/>
                    <a:pt x="123358" y="420"/>
                  </a:cubicBezTo>
                  <a:lnTo>
                    <a:pt x="24298" y="35663"/>
                  </a:lnTo>
                  <a:lnTo>
                    <a:pt x="10010" y="40425"/>
                  </a:lnTo>
                  <a:cubicBezTo>
                    <a:pt x="2391" y="42330"/>
                    <a:pt x="-1419" y="50903"/>
                    <a:pt x="485" y="58522"/>
                  </a:cubicBezTo>
                  <a:cubicBezTo>
                    <a:pt x="3343" y="66142"/>
                    <a:pt x="11916" y="70905"/>
                    <a:pt x="18583" y="69000"/>
                  </a:cubicBezTo>
                  <a:lnTo>
                    <a:pt x="18583" y="69000"/>
                  </a:lnTo>
                  <a:close/>
                </a:path>
              </a:pathLst>
            </a:custGeom>
            <a:grpFill/>
            <a:ln w="9525" cap="flat">
              <a:noFill/>
              <a:prstDash val="solid"/>
              <a:miter/>
            </a:ln>
          </p:spPr>
          <p:txBody>
            <a:bodyPr rtlCol="0" anchor="ctr"/>
            <a:lstStyle/>
            <a:p>
              <a:endParaRPr lang="en-US" noProof="0" dirty="0"/>
            </a:p>
          </p:txBody>
        </p:sp>
        <p:sp>
          <p:nvSpPr>
            <p:cNvPr id="179" name="Serbest Form 178">
              <a:extLst>
                <a:ext uri="{FF2B5EF4-FFF2-40B4-BE49-F238E27FC236}">
                  <a16:creationId xmlns:a16="http://schemas.microsoft.com/office/drawing/2014/main" id="{562C9D9F-A185-4042-B2AC-76AD7583E91E}"/>
                </a:ext>
              </a:extLst>
            </p:cNvPr>
            <p:cNvSpPr/>
            <p:nvPr/>
          </p:nvSpPr>
          <p:spPr>
            <a:xfrm>
              <a:off x="10434303" y="423072"/>
              <a:ext cx="141940" cy="73233"/>
            </a:xfrm>
            <a:custGeom>
              <a:avLst/>
              <a:gdLst>
                <a:gd name="connsiteX0" fmla="*/ 18583 w 141940"/>
                <a:gd name="connsiteY0" fmla="*/ 72810 h 73233"/>
                <a:gd name="connsiteX1" fmla="*/ 117643 w 141940"/>
                <a:gd name="connsiteY1" fmla="*/ 33758 h 73233"/>
                <a:gd name="connsiteX2" fmla="*/ 131931 w 141940"/>
                <a:gd name="connsiteY2" fmla="*/ 28043 h 73233"/>
                <a:gd name="connsiteX3" fmla="*/ 141456 w 141940"/>
                <a:gd name="connsiteY3" fmla="*/ 10898 h 73233"/>
                <a:gd name="connsiteX4" fmla="*/ 123358 w 141940"/>
                <a:gd name="connsiteY4" fmla="*/ 420 h 73233"/>
                <a:gd name="connsiteX5" fmla="*/ 24298 w 141940"/>
                <a:gd name="connsiteY5" fmla="*/ 39473 h 73233"/>
                <a:gd name="connsiteX6" fmla="*/ 10010 w 141940"/>
                <a:gd name="connsiteY6" fmla="*/ 45188 h 73233"/>
                <a:gd name="connsiteX7" fmla="*/ 485 w 141940"/>
                <a:gd name="connsiteY7" fmla="*/ 63285 h 73233"/>
                <a:gd name="connsiteX8" fmla="*/ 18583 w 141940"/>
                <a:gd name="connsiteY8" fmla="*/ 72810 h 73233"/>
                <a:gd name="connsiteX9" fmla="*/ 18583 w 141940"/>
                <a:gd name="connsiteY9" fmla="*/ 72810 h 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940" h="73233">
                  <a:moveTo>
                    <a:pt x="18583" y="72810"/>
                  </a:moveTo>
                  <a:lnTo>
                    <a:pt x="117643" y="33758"/>
                  </a:lnTo>
                  <a:lnTo>
                    <a:pt x="131931" y="28043"/>
                  </a:lnTo>
                  <a:cubicBezTo>
                    <a:pt x="139550" y="26138"/>
                    <a:pt x="143360" y="18518"/>
                    <a:pt x="141456" y="10898"/>
                  </a:cubicBezTo>
                  <a:cubicBezTo>
                    <a:pt x="139550" y="3278"/>
                    <a:pt x="131931" y="-1485"/>
                    <a:pt x="123358" y="420"/>
                  </a:cubicBezTo>
                  <a:lnTo>
                    <a:pt x="24298" y="39473"/>
                  </a:lnTo>
                  <a:lnTo>
                    <a:pt x="10010" y="45188"/>
                  </a:lnTo>
                  <a:cubicBezTo>
                    <a:pt x="2391" y="47093"/>
                    <a:pt x="-1419" y="55665"/>
                    <a:pt x="485" y="63285"/>
                  </a:cubicBezTo>
                  <a:cubicBezTo>
                    <a:pt x="3343" y="69953"/>
                    <a:pt x="11916" y="74715"/>
                    <a:pt x="18583" y="72810"/>
                  </a:cubicBezTo>
                  <a:lnTo>
                    <a:pt x="18583" y="72810"/>
                  </a:lnTo>
                  <a:close/>
                </a:path>
              </a:pathLst>
            </a:custGeom>
            <a:grpFill/>
            <a:ln w="9525" cap="flat">
              <a:noFill/>
              <a:prstDash val="solid"/>
              <a:miter/>
            </a:ln>
          </p:spPr>
          <p:txBody>
            <a:bodyPr rtlCol="0" anchor="ctr"/>
            <a:lstStyle/>
            <a:p>
              <a:endParaRPr lang="en-US" noProof="0" dirty="0"/>
            </a:p>
          </p:txBody>
        </p:sp>
        <p:sp>
          <p:nvSpPr>
            <p:cNvPr id="180" name="Serbest Form 179">
              <a:extLst>
                <a:ext uri="{FF2B5EF4-FFF2-40B4-BE49-F238E27FC236}">
                  <a16:creationId xmlns:a16="http://schemas.microsoft.com/office/drawing/2014/main" id="{08F63F49-9F3F-6147-AC55-7CB0FB1B9A8E}"/>
                </a:ext>
              </a:extLst>
            </p:cNvPr>
            <p:cNvSpPr/>
            <p:nvPr/>
          </p:nvSpPr>
          <p:spPr>
            <a:xfrm>
              <a:off x="10480707" y="77364"/>
              <a:ext cx="559445" cy="441378"/>
            </a:xfrm>
            <a:custGeom>
              <a:avLst/>
              <a:gdLst>
                <a:gd name="connsiteX0" fmla="*/ 26471 w 559445"/>
                <a:gd name="connsiteY0" fmla="*/ 368989 h 441378"/>
                <a:gd name="connsiteX1" fmla="*/ 1706 w 559445"/>
                <a:gd name="connsiteY1" fmla="*/ 419471 h 441378"/>
                <a:gd name="connsiteX2" fmla="*/ 7421 w 559445"/>
                <a:gd name="connsiteY2" fmla="*/ 439474 h 441378"/>
                <a:gd name="connsiteX3" fmla="*/ 14089 w 559445"/>
                <a:gd name="connsiteY3" fmla="*/ 441379 h 441378"/>
                <a:gd name="connsiteX4" fmla="*/ 71239 w 559445"/>
                <a:gd name="connsiteY4" fmla="*/ 441379 h 441378"/>
                <a:gd name="connsiteX5" fmla="*/ 85527 w 559445"/>
                <a:gd name="connsiteY5" fmla="*/ 427091 h 441378"/>
                <a:gd name="connsiteX6" fmla="*/ 85527 w 559445"/>
                <a:gd name="connsiteY6" fmla="*/ 428044 h 441378"/>
                <a:gd name="connsiteX7" fmla="*/ 82669 w 559445"/>
                <a:gd name="connsiteY7" fmla="*/ 429949 h 441378"/>
                <a:gd name="connsiteX8" fmla="*/ 96956 w 559445"/>
                <a:gd name="connsiteY8" fmla="*/ 415661 h 441378"/>
                <a:gd name="connsiteX9" fmla="*/ 94099 w 559445"/>
                <a:gd name="connsiteY9" fmla="*/ 394706 h 441378"/>
                <a:gd name="connsiteX10" fmla="*/ 92194 w 559445"/>
                <a:gd name="connsiteY10" fmla="*/ 388991 h 441378"/>
                <a:gd name="connsiteX11" fmla="*/ 86479 w 559445"/>
                <a:gd name="connsiteY11" fmla="*/ 395659 h 441378"/>
                <a:gd name="connsiteX12" fmla="*/ 94099 w 559445"/>
                <a:gd name="connsiteY12" fmla="*/ 395659 h 441378"/>
                <a:gd name="connsiteX13" fmla="*/ 108387 w 559445"/>
                <a:gd name="connsiteY13" fmla="*/ 381371 h 441378"/>
                <a:gd name="connsiteX14" fmla="*/ 108387 w 559445"/>
                <a:gd name="connsiteY14" fmla="*/ 358511 h 441378"/>
                <a:gd name="connsiteX15" fmla="*/ 108387 w 559445"/>
                <a:gd name="connsiteY15" fmla="*/ 349939 h 441378"/>
                <a:gd name="connsiteX16" fmla="*/ 103624 w 559445"/>
                <a:gd name="connsiteY16" fmla="*/ 335651 h 441378"/>
                <a:gd name="connsiteX17" fmla="*/ 102671 w 559445"/>
                <a:gd name="connsiteY17" fmla="*/ 333746 h 441378"/>
                <a:gd name="connsiteX18" fmla="*/ 107434 w 559445"/>
                <a:gd name="connsiteY18" fmla="*/ 325174 h 441378"/>
                <a:gd name="connsiteX19" fmla="*/ 107434 w 559445"/>
                <a:gd name="connsiteY19" fmla="*/ 313744 h 441378"/>
                <a:gd name="connsiteX20" fmla="*/ 104577 w 559445"/>
                <a:gd name="connsiteY20" fmla="*/ 302314 h 441378"/>
                <a:gd name="connsiteX21" fmla="*/ 103624 w 559445"/>
                <a:gd name="connsiteY21" fmla="*/ 298504 h 441378"/>
                <a:gd name="connsiteX22" fmla="*/ 102671 w 559445"/>
                <a:gd name="connsiteY22" fmla="*/ 295646 h 441378"/>
                <a:gd name="connsiteX23" fmla="*/ 96956 w 559445"/>
                <a:gd name="connsiteY23" fmla="*/ 302314 h 441378"/>
                <a:gd name="connsiteX24" fmla="*/ 107434 w 559445"/>
                <a:gd name="connsiteY24" fmla="*/ 288979 h 441378"/>
                <a:gd name="connsiteX25" fmla="*/ 106481 w 559445"/>
                <a:gd name="connsiteY25" fmla="*/ 271834 h 441378"/>
                <a:gd name="connsiteX26" fmla="*/ 104577 w 559445"/>
                <a:gd name="connsiteY26" fmla="*/ 268024 h 441378"/>
                <a:gd name="connsiteX27" fmla="*/ 103624 w 559445"/>
                <a:gd name="connsiteY27" fmla="*/ 264214 h 441378"/>
                <a:gd name="connsiteX28" fmla="*/ 102671 w 559445"/>
                <a:gd name="connsiteY28" fmla="*/ 262309 h 441378"/>
                <a:gd name="connsiteX29" fmla="*/ 93146 w 559445"/>
                <a:gd name="connsiteY29" fmla="*/ 268976 h 441378"/>
                <a:gd name="connsiteX30" fmla="*/ 107434 w 559445"/>
                <a:gd name="connsiteY30" fmla="*/ 254689 h 441378"/>
                <a:gd name="connsiteX31" fmla="*/ 107434 w 559445"/>
                <a:gd name="connsiteY31" fmla="*/ 233734 h 441378"/>
                <a:gd name="connsiteX32" fmla="*/ 104577 w 559445"/>
                <a:gd name="connsiteY32" fmla="*/ 222304 h 441378"/>
                <a:gd name="connsiteX33" fmla="*/ 103624 w 559445"/>
                <a:gd name="connsiteY33" fmla="*/ 218494 h 441378"/>
                <a:gd name="connsiteX34" fmla="*/ 102671 w 559445"/>
                <a:gd name="connsiteY34" fmla="*/ 215636 h 441378"/>
                <a:gd name="connsiteX35" fmla="*/ 96956 w 559445"/>
                <a:gd name="connsiteY35" fmla="*/ 222304 h 441378"/>
                <a:gd name="connsiteX36" fmla="*/ 107434 w 559445"/>
                <a:gd name="connsiteY36" fmla="*/ 208969 h 441378"/>
                <a:gd name="connsiteX37" fmla="*/ 107434 w 559445"/>
                <a:gd name="connsiteY37" fmla="*/ 186109 h 441378"/>
                <a:gd name="connsiteX38" fmla="*/ 107434 w 559445"/>
                <a:gd name="connsiteY38" fmla="*/ 174679 h 441378"/>
                <a:gd name="connsiteX39" fmla="*/ 103624 w 559445"/>
                <a:gd name="connsiteY39" fmla="*/ 162296 h 441378"/>
                <a:gd name="connsiteX40" fmla="*/ 93146 w 559445"/>
                <a:gd name="connsiteY40" fmla="*/ 166106 h 441378"/>
                <a:gd name="connsiteX41" fmla="*/ 176967 w 559445"/>
                <a:gd name="connsiteY41" fmla="*/ 168964 h 441378"/>
                <a:gd name="connsiteX42" fmla="*/ 243642 w 559445"/>
                <a:gd name="connsiteY42" fmla="*/ 174679 h 441378"/>
                <a:gd name="connsiteX43" fmla="*/ 277931 w 559445"/>
                <a:gd name="connsiteY43" fmla="*/ 176584 h 441378"/>
                <a:gd name="connsiteX44" fmla="*/ 297934 w 559445"/>
                <a:gd name="connsiteY44" fmla="*/ 168011 h 441378"/>
                <a:gd name="connsiteX45" fmla="*/ 345559 w 559445"/>
                <a:gd name="connsiteY45" fmla="*/ 148009 h 441378"/>
                <a:gd name="connsiteX46" fmla="*/ 470337 w 559445"/>
                <a:gd name="connsiteY46" fmla="*/ 95621 h 441378"/>
                <a:gd name="connsiteX47" fmla="*/ 549394 w 559445"/>
                <a:gd name="connsiteY47" fmla="*/ 62284 h 441378"/>
                <a:gd name="connsiteX48" fmla="*/ 549394 w 559445"/>
                <a:gd name="connsiteY48" fmla="*/ 34661 h 441378"/>
                <a:gd name="connsiteX49" fmla="*/ 402709 w 559445"/>
                <a:gd name="connsiteY49" fmla="*/ 371 h 441378"/>
                <a:gd name="connsiteX50" fmla="*/ 395089 w 559445"/>
                <a:gd name="connsiteY50" fmla="*/ 27994 h 441378"/>
                <a:gd name="connsiteX51" fmla="*/ 542727 w 559445"/>
                <a:gd name="connsiteY51" fmla="*/ 62284 h 441378"/>
                <a:gd name="connsiteX52" fmla="*/ 542727 w 559445"/>
                <a:gd name="connsiteY52" fmla="*/ 34661 h 441378"/>
                <a:gd name="connsiteX53" fmla="*/ 338892 w 559445"/>
                <a:gd name="connsiteY53" fmla="*/ 119434 h 441378"/>
                <a:gd name="connsiteX54" fmla="*/ 289362 w 559445"/>
                <a:gd name="connsiteY54" fmla="*/ 140389 h 441378"/>
                <a:gd name="connsiteX55" fmla="*/ 275074 w 559445"/>
                <a:gd name="connsiteY55" fmla="*/ 146104 h 441378"/>
                <a:gd name="connsiteX56" fmla="*/ 271264 w 559445"/>
                <a:gd name="connsiteY56" fmla="*/ 148009 h 441378"/>
                <a:gd name="connsiteX57" fmla="*/ 273169 w 559445"/>
                <a:gd name="connsiteY57" fmla="*/ 148009 h 441378"/>
                <a:gd name="connsiteX58" fmla="*/ 257929 w 559445"/>
                <a:gd name="connsiteY58" fmla="*/ 147056 h 441378"/>
                <a:gd name="connsiteX59" fmla="*/ 227449 w 559445"/>
                <a:gd name="connsiteY59" fmla="*/ 144199 h 441378"/>
                <a:gd name="connsiteX60" fmla="*/ 158869 w 559445"/>
                <a:gd name="connsiteY60" fmla="*/ 138484 h 441378"/>
                <a:gd name="connsiteX61" fmla="*/ 116959 w 559445"/>
                <a:gd name="connsiteY61" fmla="*/ 136579 h 441378"/>
                <a:gd name="connsiteX62" fmla="*/ 84574 w 559445"/>
                <a:gd name="connsiteY62" fmla="*/ 138484 h 441378"/>
                <a:gd name="connsiteX63" fmla="*/ 81717 w 559445"/>
                <a:gd name="connsiteY63" fmla="*/ 183251 h 441378"/>
                <a:gd name="connsiteX64" fmla="*/ 77906 w 559445"/>
                <a:gd name="connsiteY64" fmla="*/ 172774 h 441378"/>
                <a:gd name="connsiteX65" fmla="*/ 77906 w 559445"/>
                <a:gd name="connsiteY65" fmla="*/ 207064 h 441378"/>
                <a:gd name="connsiteX66" fmla="*/ 88384 w 559445"/>
                <a:gd name="connsiteY66" fmla="*/ 193729 h 441378"/>
                <a:gd name="connsiteX67" fmla="*/ 77906 w 559445"/>
                <a:gd name="connsiteY67" fmla="*/ 233734 h 441378"/>
                <a:gd name="connsiteX68" fmla="*/ 77906 w 559445"/>
                <a:gd name="connsiteY68" fmla="*/ 230876 h 441378"/>
                <a:gd name="connsiteX69" fmla="*/ 77906 w 559445"/>
                <a:gd name="connsiteY69" fmla="*/ 239449 h 441378"/>
                <a:gd name="connsiteX70" fmla="*/ 77906 w 559445"/>
                <a:gd name="connsiteY70" fmla="*/ 252784 h 441378"/>
                <a:gd name="connsiteX71" fmla="*/ 92194 w 559445"/>
                <a:gd name="connsiteY71" fmla="*/ 238496 h 441378"/>
                <a:gd name="connsiteX72" fmla="*/ 74096 w 559445"/>
                <a:gd name="connsiteY72" fmla="*/ 268976 h 441378"/>
                <a:gd name="connsiteX73" fmla="*/ 79812 w 559445"/>
                <a:gd name="connsiteY73" fmla="*/ 282311 h 441378"/>
                <a:gd name="connsiteX74" fmla="*/ 77906 w 559445"/>
                <a:gd name="connsiteY74" fmla="*/ 281359 h 441378"/>
                <a:gd name="connsiteX75" fmla="*/ 77906 w 559445"/>
                <a:gd name="connsiteY75" fmla="*/ 287074 h 441378"/>
                <a:gd name="connsiteX76" fmla="*/ 88384 w 559445"/>
                <a:gd name="connsiteY76" fmla="*/ 273739 h 441378"/>
                <a:gd name="connsiteX77" fmla="*/ 75049 w 559445"/>
                <a:gd name="connsiteY77" fmla="*/ 305171 h 441378"/>
                <a:gd name="connsiteX78" fmla="*/ 79812 w 559445"/>
                <a:gd name="connsiteY78" fmla="*/ 317554 h 441378"/>
                <a:gd name="connsiteX79" fmla="*/ 77906 w 559445"/>
                <a:gd name="connsiteY79" fmla="*/ 316601 h 441378"/>
                <a:gd name="connsiteX80" fmla="*/ 77906 w 559445"/>
                <a:gd name="connsiteY80" fmla="*/ 322316 h 441378"/>
                <a:gd name="connsiteX81" fmla="*/ 81717 w 559445"/>
                <a:gd name="connsiteY81" fmla="*/ 311839 h 441378"/>
                <a:gd name="connsiteX82" fmla="*/ 81717 w 559445"/>
                <a:gd name="connsiteY82" fmla="*/ 354701 h 441378"/>
                <a:gd name="connsiteX83" fmla="*/ 77906 w 559445"/>
                <a:gd name="connsiteY83" fmla="*/ 344224 h 441378"/>
                <a:gd name="connsiteX84" fmla="*/ 77906 w 559445"/>
                <a:gd name="connsiteY84" fmla="*/ 378514 h 441378"/>
                <a:gd name="connsiteX85" fmla="*/ 92194 w 559445"/>
                <a:gd name="connsiteY85" fmla="*/ 364226 h 441378"/>
                <a:gd name="connsiteX86" fmla="*/ 61714 w 559445"/>
                <a:gd name="connsiteY86" fmla="*/ 384229 h 441378"/>
                <a:gd name="connsiteX87" fmla="*/ 67429 w 559445"/>
                <a:gd name="connsiteY87" fmla="*/ 406136 h 441378"/>
                <a:gd name="connsiteX88" fmla="*/ 66477 w 559445"/>
                <a:gd name="connsiteY88" fmla="*/ 404231 h 441378"/>
                <a:gd name="connsiteX89" fmla="*/ 66477 w 559445"/>
                <a:gd name="connsiteY89" fmla="*/ 411851 h 441378"/>
                <a:gd name="connsiteX90" fmla="*/ 80764 w 559445"/>
                <a:gd name="connsiteY90" fmla="*/ 397564 h 441378"/>
                <a:gd name="connsiteX91" fmla="*/ 55046 w 559445"/>
                <a:gd name="connsiteY91" fmla="*/ 423281 h 441378"/>
                <a:gd name="connsiteX92" fmla="*/ 69334 w 559445"/>
                <a:gd name="connsiteY92" fmla="*/ 408994 h 441378"/>
                <a:gd name="connsiteX93" fmla="*/ 12184 w 559445"/>
                <a:gd name="connsiteY93" fmla="*/ 408994 h 441378"/>
                <a:gd name="connsiteX94" fmla="*/ 24567 w 559445"/>
                <a:gd name="connsiteY94" fmla="*/ 429949 h 441378"/>
                <a:gd name="connsiteX95" fmla="*/ 49331 w 559445"/>
                <a:gd name="connsiteY95" fmla="*/ 379466 h 441378"/>
                <a:gd name="connsiteX96" fmla="*/ 26471 w 559445"/>
                <a:gd name="connsiteY96" fmla="*/ 368989 h 441378"/>
                <a:gd name="connsiteX97" fmla="*/ 26471 w 559445"/>
                <a:gd name="connsiteY97" fmla="*/ 368989 h 441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9445" h="441378">
                  <a:moveTo>
                    <a:pt x="26471" y="368989"/>
                  </a:moveTo>
                  <a:lnTo>
                    <a:pt x="1706" y="419471"/>
                  </a:lnTo>
                  <a:cubicBezTo>
                    <a:pt x="-2104" y="426139"/>
                    <a:pt x="754" y="435664"/>
                    <a:pt x="7421" y="439474"/>
                  </a:cubicBezTo>
                  <a:cubicBezTo>
                    <a:pt x="9327" y="440426"/>
                    <a:pt x="11231" y="441379"/>
                    <a:pt x="14089" y="441379"/>
                  </a:cubicBezTo>
                  <a:lnTo>
                    <a:pt x="71239" y="441379"/>
                  </a:lnTo>
                  <a:cubicBezTo>
                    <a:pt x="78859" y="441379"/>
                    <a:pt x="85527" y="434711"/>
                    <a:pt x="85527" y="427091"/>
                  </a:cubicBezTo>
                  <a:cubicBezTo>
                    <a:pt x="85527" y="426139"/>
                    <a:pt x="84574" y="429949"/>
                    <a:pt x="85527" y="428044"/>
                  </a:cubicBezTo>
                  <a:cubicBezTo>
                    <a:pt x="86479" y="426139"/>
                    <a:pt x="83621" y="429949"/>
                    <a:pt x="82669" y="429949"/>
                  </a:cubicBezTo>
                  <a:cubicBezTo>
                    <a:pt x="90289" y="429949"/>
                    <a:pt x="96956" y="423281"/>
                    <a:pt x="96956" y="415661"/>
                  </a:cubicBezTo>
                  <a:cubicBezTo>
                    <a:pt x="96956" y="408994"/>
                    <a:pt x="96004" y="401374"/>
                    <a:pt x="94099" y="394706"/>
                  </a:cubicBezTo>
                  <a:cubicBezTo>
                    <a:pt x="94099" y="392801"/>
                    <a:pt x="93146" y="390896"/>
                    <a:pt x="92194" y="388991"/>
                  </a:cubicBezTo>
                  <a:cubicBezTo>
                    <a:pt x="89337" y="387086"/>
                    <a:pt x="88384" y="397564"/>
                    <a:pt x="86479" y="395659"/>
                  </a:cubicBezTo>
                  <a:cubicBezTo>
                    <a:pt x="87431" y="396611"/>
                    <a:pt x="92194" y="395659"/>
                    <a:pt x="94099" y="395659"/>
                  </a:cubicBezTo>
                  <a:cubicBezTo>
                    <a:pt x="101719" y="395659"/>
                    <a:pt x="108387" y="388991"/>
                    <a:pt x="108387" y="381371"/>
                  </a:cubicBezTo>
                  <a:lnTo>
                    <a:pt x="108387" y="358511"/>
                  </a:lnTo>
                  <a:cubicBezTo>
                    <a:pt x="108387" y="355654"/>
                    <a:pt x="108387" y="352796"/>
                    <a:pt x="108387" y="349939"/>
                  </a:cubicBezTo>
                  <a:cubicBezTo>
                    <a:pt x="107434" y="345176"/>
                    <a:pt x="106481" y="340414"/>
                    <a:pt x="103624" y="335651"/>
                  </a:cubicBezTo>
                  <a:cubicBezTo>
                    <a:pt x="104577" y="338509"/>
                    <a:pt x="102671" y="333746"/>
                    <a:pt x="102671" y="333746"/>
                  </a:cubicBezTo>
                  <a:cubicBezTo>
                    <a:pt x="102671" y="331841"/>
                    <a:pt x="107434" y="328031"/>
                    <a:pt x="107434" y="325174"/>
                  </a:cubicBezTo>
                  <a:cubicBezTo>
                    <a:pt x="107434" y="321364"/>
                    <a:pt x="107434" y="317554"/>
                    <a:pt x="107434" y="313744"/>
                  </a:cubicBezTo>
                  <a:cubicBezTo>
                    <a:pt x="107434" y="309934"/>
                    <a:pt x="106481" y="306124"/>
                    <a:pt x="104577" y="302314"/>
                  </a:cubicBezTo>
                  <a:cubicBezTo>
                    <a:pt x="104577" y="302314"/>
                    <a:pt x="103624" y="298504"/>
                    <a:pt x="103624" y="298504"/>
                  </a:cubicBezTo>
                  <a:cubicBezTo>
                    <a:pt x="103624" y="297551"/>
                    <a:pt x="103624" y="296599"/>
                    <a:pt x="102671" y="295646"/>
                  </a:cubicBezTo>
                  <a:cubicBezTo>
                    <a:pt x="99814" y="296599"/>
                    <a:pt x="97909" y="299456"/>
                    <a:pt x="96956" y="302314"/>
                  </a:cubicBezTo>
                  <a:cubicBezTo>
                    <a:pt x="102671" y="300409"/>
                    <a:pt x="107434" y="294694"/>
                    <a:pt x="107434" y="288979"/>
                  </a:cubicBezTo>
                  <a:cubicBezTo>
                    <a:pt x="107434" y="283264"/>
                    <a:pt x="107434" y="277549"/>
                    <a:pt x="106481" y="271834"/>
                  </a:cubicBezTo>
                  <a:cubicBezTo>
                    <a:pt x="106481" y="270881"/>
                    <a:pt x="104577" y="268024"/>
                    <a:pt x="104577" y="268024"/>
                  </a:cubicBezTo>
                  <a:cubicBezTo>
                    <a:pt x="104577" y="267071"/>
                    <a:pt x="103624" y="265166"/>
                    <a:pt x="103624" y="264214"/>
                  </a:cubicBezTo>
                  <a:cubicBezTo>
                    <a:pt x="103624" y="263261"/>
                    <a:pt x="103624" y="262309"/>
                    <a:pt x="102671" y="262309"/>
                  </a:cubicBezTo>
                  <a:cubicBezTo>
                    <a:pt x="100767" y="258499"/>
                    <a:pt x="97909" y="261356"/>
                    <a:pt x="93146" y="268976"/>
                  </a:cubicBezTo>
                  <a:cubicBezTo>
                    <a:pt x="100767" y="268976"/>
                    <a:pt x="107434" y="262309"/>
                    <a:pt x="107434" y="254689"/>
                  </a:cubicBezTo>
                  <a:cubicBezTo>
                    <a:pt x="107434" y="248021"/>
                    <a:pt x="107434" y="240401"/>
                    <a:pt x="107434" y="233734"/>
                  </a:cubicBezTo>
                  <a:cubicBezTo>
                    <a:pt x="107434" y="229924"/>
                    <a:pt x="106481" y="226114"/>
                    <a:pt x="104577" y="222304"/>
                  </a:cubicBezTo>
                  <a:cubicBezTo>
                    <a:pt x="105529" y="224209"/>
                    <a:pt x="102671" y="217541"/>
                    <a:pt x="103624" y="218494"/>
                  </a:cubicBezTo>
                  <a:cubicBezTo>
                    <a:pt x="103624" y="217541"/>
                    <a:pt x="103624" y="216589"/>
                    <a:pt x="102671" y="215636"/>
                  </a:cubicBezTo>
                  <a:cubicBezTo>
                    <a:pt x="99814" y="216589"/>
                    <a:pt x="97909" y="219446"/>
                    <a:pt x="96956" y="222304"/>
                  </a:cubicBezTo>
                  <a:cubicBezTo>
                    <a:pt x="102671" y="220399"/>
                    <a:pt x="107434" y="214684"/>
                    <a:pt x="107434" y="208969"/>
                  </a:cubicBezTo>
                  <a:lnTo>
                    <a:pt x="107434" y="186109"/>
                  </a:lnTo>
                  <a:cubicBezTo>
                    <a:pt x="107434" y="182299"/>
                    <a:pt x="107434" y="178489"/>
                    <a:pt x="107434" y="174679"/>
                  </a:cubicBezTo>
                  <a:cubicBezTo>
                    <a:pt x="106481" y="168964"/>
                    <a:pt x="101719" y="164201"/>
                    <a:pt x="103624" y="162296"/>
                  </a:cubicBezTo>
                  <a:lnTo>
                    <a:pt x="93146" y="166106"/>
                  </a:lnTo>
                  <a:cubicBezTo>
                    <a:pt x="121721" y="166106"/>
                    <a:pt x="148392" y="167059"/>
                    <a:pt x="176967" y="168964"/>
                  </a:cubicBezTo>
                  <a:lnTo>
                    <a:pt x="243642" y="174679"/>
                  </a:lnTo>
                  <a:cubicBezTo>
                    <a:pt x="255071" y="176584"/>
                    <a:pt x="266502" y="177536"/>
                    <a:pt x="277931" y="176584"/>
                  </a:cubicBezTo>
                  <a:cubicBezTo>
                    <a:pt x="284599" y="174679"/>
                    <a:pt x="291267" y="171821"/>
                    <a:pt x="297934" y="168011"/>
                  </a:cubicBezTo>
                  <a:lnTo>
                    <a:pt x="345559" y="148009"/>
                  </a:lnTo>
                  <a:lnTo>
                    <a:pt x="470337" y="95621"/>
                  </a:lnTo>
                  <a:lnTo>
                    <a:pt x="549394" y="62284"/>
                  </a:lnTo>
                  <a:cubicBezTo>
                    <a:pt x="560824" y="57521"/>
                    <a:pt x="564634" y="38471"/>
                    <a:pt x="549394" y="34661"/>
                  </a:cubicBezTo>
                  <a:lnTo>
                    <a:pt x="402709" y="371"/>
                  </a:lnTo>
                  <a:cubicBezTo>
                    <a:pt x="384612" y="-3439"/>
                    <a:pt x="376992" y="23231"/>
                    <a:pt x="395089" y="27994"/>
                  </a:cubicBezTo>
                  <a:lnTo>
                    <a:pt x="542727" y="62284"/>
                  </a:lnTo>
                  <a:lnTo>
                    <a:pt x="542727" y="34661"/>
                  </a:lnTo>
                  <a:lnTo>
                    <a:pt x="338892" y="119434"/>
                  </a:lnTo>
                  <a:lnTo>
                    <a:pt x="289362" y="140389"/>
                  </a:lnTo>
                  <a:lnTo>
                    <a:pt x="275074" y="146104"/>
                  </a:lnTo>
                  <a:cubicBezTo>
                    <a:pt x="274122" y="146104"/>
                    <a:pt x="272217" y="147056"/>
                    <a:pt x="271264" y="148009"/>
                  </a:cubicBezTo>
                  <a:cubicBezTo>
                    <a:pt x="269359" y="149914"/>
                    <a:pt x="272217" y="147056"/>
                    <a:pt x="273169" y="148009"/>
                  </a:cubicBezTo>
                  <a:cubicBezTo>
                    <a:pt x="268406" y="147056"/>
                    <a:pt x="262692" y="147056"/>
                    <a:pt x="257929" y="147056"/>
                  </a:cubicBezTo>
                  <a:lnTo>
                    <a:pt x="227449" y="144199"/>
                  </a:lnTo>
                  <a:lnTo>
                    <a:pt x="158869" y="138484"/>
                  </a:lnTo>
                  <a:cubicBezTo>
                    <a:pt x="144581" y="137531"/>
                    <a:pt x="131246" y="136579"/>
                    <a:pt x="116959" y="136579"/>
                  </a:cubicBezTo>
                  <a:cubicBezTo>
                    <a:pt x="108387" y="136579"/>
                    <a:pt x="93146" y="133721"/>
                    <a:pt x="84574" y="138484"/>
                  </a:cubicBezTo>
                  <a:cubicBezTo>
                    <a:pt x="68381" y="148009"/>
                    <a:pt x="70287" y="171821"/>
                    <a:pt x="81717" y="183251"/>
                  </a:cubicBezTo>
                  <a:lnTo>
                    <a:pt x="77906" y="172774"/>
                  </a:lnTo>
                  <a:lnTo>
                    <a:pt x="77906" y="207064"/>
                  </a:lnTo>
                  <a:lnTo>
                    <a:pt x="88384" y="193729"/>
                  </a:lnTo>
                  <a:cubicBezTo>
                    <a:pt x="68381" y="196586"/>
                    <a:pt x="72192" y="221351"/>
                    <a:pt x="77906" y="233734"/>
                  </a:cubicBezTo>
                  <a:cubicBezTo>
                    <a:pt x="80764" y="240401"/>
                    <a:pt x="76954" y="231829"/>
                    <a:pt x="77906" y="230876"/>
                  </a:cubicBezTo>
                  <a:cubicBezTo>
                    <a:pt x="76954" y="232781"/>
                    <a:pt x="77906" y="237544"/>
                    <a:pt x="77906" y="239449"/>
                  </a:cubicBezTo>
                  <a:lnTo>
                    <a:pt x="77906" y="252784"/>
                  </a:lnTo>
                  <a:lnTo>
                    <a:pt x="92194" y="238496"/>
                  </a:lnTo>
                  <a:cubicBezTo>
                    <a:pt x="76002" y="240401"/>
                    <a:pt x="70287" y="253736"/>
                    <a:pt x="74096" y="268976"/>
                  </a:cubicBezTo>
                  <a:cubicBezTo>
                    <a:pt x="74096" y="270881"/>
                    <a:pt x="79812" y="282311"/>
                    <a:pt x="79812" y="282311"/>
                  </a:cubicBezTo>
                  <a:cubicBezTo>
                    <a:pt x="79812" y="282311"/>
                    <a:pt x="77906" y="270881"/>
                    <a:pt x="77906" y="281359"/>
                  </a:cubicBezTo>
                  <a:lnTo>
                    <a:pt x="77906" y="287074"/>
                  </a:lnTo>
                  <a:lnTo>
                    <a:pt x="88384" y="273739"/>
                  </a:lnTo>
                  <a:cubicBezTo>
                    <a:pt x="73144" y="275644"/>
                    <a:pt x="71239" y="292789"/>
                    <a:pt x="75049" y="305171"/>
                  </a:cubicBezTo>
                  <a:cubicBezTo>
                    <a:pt x="75049" y="306124"/>
                    <a:pt x="80764" y="317554"/>
                    <a:pt x="79812" y="317554"/>
                  </a:cubicBezTo>
                  <a:cubicBezTo>
                    <a:pt x="78859" y="317554"/>
                    <a:pt x="77906" y="306124"/>
                    <a:pt x="77906" y="316601"/>
                  </a:cubicBezTo>
                  <a:lnTo>
                    <a:pt x="77906" y="322316"/>
                  </a:lnTo>
                  <a:lnTo>
                    <a:pt x="81717" y="311839"/>
                  </a:lnTo>
                  <a:cubicBezTo>
                    <a:pt x="70287" y="324221"/>
                    <a:pt x="70287" y="342319"/>
                    <a:pt x="81717" y="354701"/>
                  </a:cubicBezTo>
                  <a:lnTo>
                    <a:pt x="77906" y="344224"/>
                  </a:lnTo>
                  <a:lnTo>
                    <a:pt x="77906" y="378514"/>
                  </a:lnTo>
                  <a:lnTo>
                    <a:pt x="92194" y="364226"/>
                  </a:lnTo>
                  <a:cubicBezTo>
                    <a:pt x="76954" y="364226"/>
                    <a:pt x="61714" y="366131"/>
                    <a:pt x="61714" y="384229"/>
                  </a:cubicBezTo>
                  <a:cubicBezTo>
                    <a:pt x="61714" y="391849"/>
                    <a:pt x="63619" y="399469"/>
                    <a:pt x="67429" y="406136"/>
                  </a:cubicBezTo>
                  <a:cubicBezTo>
                    <a:pt x="69334" y="409946"/>
                    <a:pt x="67429" y="396611"/>
                    <a:pt x="66477" y="404231"/>
                  </a:cubicBezTo>
                  <a:cubicBezTo>
                    <a:pt x="66477" y="407089"/>
                    <a:pt x="66477" y="408994"/>
                    <a:pt x="66477" y="411851"/>
                  </a:cubicBezTo>
                  <a:lnTo>
                    <a:pt x="80764" y="397564"/>
                  </a:lnTo>
                  <a:cubicBezTo>
                    <a:pt x="66477" y="397564"/>
                    <a:pt x="55046" y="408994"/>
                    <a:pt x="55046" y="423281"/>
                  </a:cubicBezTo>
                  <a:lnTo>
                    <a:pt x="69334" y="408994"/>
                  </a:lnTo>
                  <a:lnTo>
                    <a:pt x="12184" y="408994"/>
                  </a:lnTo>
                  <a:lnTo>
                    <a:pt x="24567" y="429949"/>
                  </a:lnTo>
                  <a:lnTo>
                    <a:pt x="49331" y="379466"/>
                  </a:lnTo>
                  <a:cubicBezTo>
                    <a:pt x="59809" y="367084"/>
                    <a:pt x="35044" y="352796"/>
                    <a:pt x="26471" y="368989"/>
                  </a:cubicBezTo>
                  <a:lnTo>
                    <a:pt x="26471" y="368989"/>
                  </a:lnTo>
                  <a:close/>
                </a:path>
              </a:pathLst>
            </a:custGeom>
            <a:grpFill/>
            <a:ln w="9525" cap="flat">
              <a:noFill/>
              <a:prstDash val="solid"/>
              <a:miter/>
            </a:ln>
          </p:spPr>
          <p:txBody>
            <a:bodyPr rtlCol="0" anchor="ctr"/>
            <a:lstStyle/>
            <a:p>
              <a:endParaRPr lang="en-US" noProof="0" dirty="0"/>
            </a:p>
          </p:txBody>
        </p:sp>
        <p:sp>
          <p:nvSpPr>
            <p:cNvPr id="181" name="Serbest Form 180">
              <a:extLst>
                <a:ext uri="{FF2B5EF4-FFF2-40B4-BE49-F238E27FC236}">
                  <a16:creationId xmlns:a16="http://schemas.microsoft.com/office/drawing/2014/main" id="{76105F96-4DDE-E74B-8B2A-55D552D6ADDC}"/>
                </a:ext>
              </a:extLst>
            </p:cNvPr>
            <p:cNvSpPr/>
            <p:nvPr/>
          </p:nvSpPr>
          <p:spPr>
            <a:xfrm>
              <a:off x="10770394" y="207197"/>
              <a:ext cx="316043" cy="119727"/>
            </a:xfrm>
            <a:custGeom>
              <a:avLst/>
              <a:gdLst>
                <a:gd name="connsiteX0" fmla="*/ 2531 w 316043"/>
                <a:gd name="connsiteY0" fmla="*/ 31510 h 119727"/>
                <a:gd name="connsiteX1" fmla="*/ 63492 w 316043"/>
                <a:gd name="connsiteY1" fmla="*/ 112473 h 119727"/>
                <a:gd name="connsiteX2" fmla="*/ 79684 w 316043"/>
                <a:gd name="connsiteY2" fmla="*/ 119140 h 119727"/>
                <a:gd name="connsiteX3" fmla="*/ 277804 w 316043"/>
                <a:gd name="connsiteY3" fmla="*/ 40083 h 119727"/>
                <a:gd name="connsiteX4" fmla="*/ 306379 w 316043"/>
                <a:gd name="connsiteY4" fmla="*/ 28653 h 119727"/>
                <a:gd name="connsiteX5" fmla="*/ 298759 w 316043"/>
                <a:gd name="connsiteY5" fmla="*/ 1030 h 119727"/>
                <a:gd name="connsiteX6" fmla="*/ 100639 w 316043"/>
                <a:gd name="connsiteY6" fmla="*/ 80088 h 119727"/>
                <a:gd name="connsiteX7" fmla="*/ 72064 w 316043"/>
                <a:gd name="connsiteY7" fmla="*/ 91518 h 119727"/>
                <a:gd name="connsiteX8" fmla="*/ 88256 w 316043"/>
                <a:gd name="connsiteY8" fmla="*/ 98185 h 119727"/>
                <a:gd name="connsiteX9" fmla="*/ 27296 w 316043"/>
                <a:gd name="connsiteY9" fmla="*/ 18175 h 119727"/>
                <a:gd name="connsiteX10" fmla="*/ 2531 w 316043"/>
                <a:gd name="connsiteY10" fmla="*/ 31510 h 119727"/>
                <a:gd name="connsiteX11" fmla="*/ 2531 w 316043"/>
                <a:gd name="connsiteY11" fmla="*/ 31510 h 11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043" h="119727">
                  <a:moveTo>
                    <a:pt x="2531" y="31510"/>
                  </a:moveTo>
                  <a:lnTo>
                    <a:pt x="63492" y="112473"/>
                  </a:lnTo>
                  <a:cubicBezTo>
                    <a:pt x="67302" y="118188"/>
                    <a:pt x="73017" y="121045"/>
                    <a:pt x="79684" y="119140"/>
                  </a:cubicBezTo>
                  <a:lnTo>
                    <a:pt x="277804" y="40083"/>
                  </a:lnTo>
                  <a:lnTo>
                    <a:pt x="306379" y="28653"/>
                  </a:lnTo>
                  <a:cubicBezTo>
                    <a:pt x="323524" y="21985"/>
                    <a:pt x="315904" y="-5637"/>
                    <a:pt x="298759" y="1030"/>
                  </a:cubicBezTo>
                  <a:lnTo>
                    <a:pt x="100639" y="80088"/>
                  </a:lnTo>
                  <a:lnTo>
                    <a:pt x="72064" y="91518"/>
                  </a:lnTo>
                  <a:lnTo>
                    <a:pt x="88256" y="98185"/>
                  </a:lnTo>
                  <a:lnTo>
                    <a:pt x="27296" y="18175"/>
                  </a:lnTo>
                  <a:cubicBezTo>
                    <a:pt x="16819" y="2935"/>
                    <a:pt x="-7946" y="17223"/>
                    <a:pt x="2531" y="31510"/>
                  </a:cubicBezTo>
                  <a:lnTo>
                    <a:pt x="2531" y="31510"/>
                  </a:lnTo>
                  <a:close/>
                </a:path>
              </a:pathLst>
            </a:custGeom>
            <a:grpFill/>
            <a:ln w="9525" cap="flat">
              <a:noFill/>
              <a:prstDash val="solid"/>
              <a:miter/>
            </a:ln>
          </p:spPr>
          <p:txBody>
            <a:bodyPr rtlCol="0" anchor="ctr"/>
            <a:lstStyle/>
            <a:p>
              <a:endParaRPr lang="en-US" noProof="0" dirty="0"/>
            </a:p>
          </p:txBody>
        </p:sp>
        <p:sp>
          <p:nvSpPr>
            <p:cNvPr id="182" name="Serbest Form 181">
              <a:extLst>
                <a:ext uri="{FF2B5EF4-FFF2-40B4-BE49-F238E27FC236}">
                  <a16:creationId xmlns:a16="http://schemas.microsoft.com/office/drawing/2014/main" id="{84995F0F-7EAD-9C45-908E-7DFD169E0789}"/>
                </a:ext>
              </a:extLst>
            </p:cNvPr>
            <p:cNvSpPr/>
            <p:nvPr/>
          </p:nvSpPr>
          <p:spPr>
            <a:xfrm>
              <a:off x="10831981" y="297762"/>
              <a:ext cx="256147" cy="130492"/>
            </a:xfrm>
            <a:custGeom>
              <a:avLst/>
              <a:gdLst>
                <a:gd name="connsiteX0" fmla="*/ 0 w 256147"/>
                <a:gd name="connsiteY0" fmla="*/ 14288 h 130492"/>
                <a:gd name="connsiteX1" fmla="*/ 0 w 256147"/>
                <a:gd name="connsiteY1" fmla="*/ 116205 h 130492"/>
                <a:gd name="connsiteX2" fmla="*/ 15240 w 256147"/>
                <a:gd name="connsiteY2" fmla="*/ 130492 h 130492"/>
                <a:gd name="connsiteX3" fmla="*/ 21907 w 256147"/>
                <a:gd name="connsiteY3" fmla="*/ 128588 h 130492"/>
                <a:gd name="connsiteX4" fmla="*/ 220028 w 256147"/>
                <a:gd name="connsiteY4" fmla="*/ 39053 h 130492"/>
                <a:gd name="connsiteX5" fmla="*/ 248603 w 256147"/>
                <a:gd name="connsiteY5" fmla="*/ 26670 h 130492"/>
                <a:gd name="connsiteX6" fmla="*/ 234315 w 256147"/>
                <a:gd name="connsiteY6" fmla="*/ 1905 h 130492"/>
                <a:gd name="connsiteX7" fmla="*/ 36195 w 256147"/>
                <a:gd name="connsiteY7" fmla="*/ 91440 h 130492"/>
                <a:gd name="connsiteX8" fmla="*/ 7620 w 256147"/>
                <a:gd name="connsiteY8" fmla="*/ 103823 h 130492"/>
                <a:gd name="connsiteX9" fmla="*/ 28575 w 256147"/>
                <a:gd name="connsiteY9" fmla="*/ 116205 h 130492"/>
                <a:gd name="connsiteX10" fmla="*/ 28575 w 256147"/>
                <a:gd name="connsiteY10" fmla="*/ 14288 h 130492"/>
                <a:gd name="connsiteX11" fmla="*/ 14288 w 256147"/>
                <a:gd name="connsiteY11" fmla="*/ 0 h 130492"/>
                <a:gd name="connsiteX12" fmla="*/ 0 w 256147"/>
                <a:gd name="connsiteY12" fmla="*/ 14288 h 130492"/>
                <a:gd name="connsiteX13" fmla="*/ 0 w 256147"/>
                <a:gd name="connsiteY13" fmla="*/ 14288 h 13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147" h="130492">
                  <a:moveTo>
                    <a:pt x="0" y="14288"/>
                  </a:moveTo>
                  <a:lnTo>
                    <a:pt x="0" y="116205"/>
                  </a:lnTo>
                  <a:cubicBezTo>
                    <a:pt x="0" y="123825"/>
                    <a:pt x="6668" y="130492"/>
                    <a:pt x="15240" y="130492"/>
                  </a:cubicBezTo>
                  <a:cubicBezTo>
                    <a:pt x="17145" y="130492"/>
                    <a:pt x="20003" y="129540"/>
                    <a:pt x="21907" y="128588"/>
                  </a:cubicBezTo>
                  <a:lnTo>
                    <a:pt x="220028" y="39053"/>
                  </a:lnTo>
                  <a:lnTo>
                    <a:pt x="248603" y="26670"/>
                  </a:lnTo>
                  <a:cubicBezTo>
                    <a:pt x="265747" y="19050"/>
                    <a:pt x="250507" y="-5715"/>
                    <a:pt x="234315" y="1905"/>
                  </a:cubicBezTo>
                  <a:lnTo>
                    <a:pt x="36195" y="91440"/>
                  </a:lnTo>
                  <a:lnTo>
                    <a:pt x="7620" y="103823"/>
                  </a:lnTo>
                  <a:lnTo>
                    <a:pt x="28575" y="116205"/>
                  </a:lnTo>
                  <a:lnTo>
                    <a:pt x="28575" y="14288"/>
                  </a:lnTo>
                  <a:cubicBezTo>
                    <a:pt x="28575" y="6667"/>
                    <a:pt x="21907" y="0"/>
                    <a:pt x="14288" y="0"/>
                  </a:cubicBezTo>
                  <a:cubicBezTo>
                    <a:pt x="6668" y="0"/>
                    <a:pt x="0" y="6667"/>
                    <a:pt x="0" y="14288"/>
                  </a:cubicBezTo>
                  <a:lnTo>
                    <a:pt x="0" y="14288"/>
                  </a:lnTo>
                  <a:close/>
                </a:path>
              </a:pathLst>
            </a:custGeom>
            <a:grpFill/>
            <a:ln w="9525" cap="flat">
              <a:noFill/>
              <a:prstDash val="solid"/>
              <a:miter/>
            </a:ln>
          </p:spPr>
          <p:txBody>
            <a:bodyPr rtlCol="0" anchor="ctr"/>
            <a:lstStyle/>
            <a:p>
              <a:endParaRPr lang="en-US" noProof="0" dirty="0"/>
            </a:p>
          </p:txBody>
        </p:sp>
        <p:sp>
          <p:nvSpPr>
            <p:cNvPr id="183" name="Serbest Form 182">
              <a:extLst>
                <a:ext uri="{FF2B5EF4-FFF2-40B4-BE49-F238E27FC236}">
                  <a16:creationId xmlns:a16="http://schemas.microsoft.com/office/drawing/2014/main" id="{49FEEB4D-C55A-3D4E-B71E-7CD0E91DB000}"/>
                </a:ext>
              </a:extLst>
            </p:cNvPr>
            <p:cNvSpPr/>
            <p:nvPr/>
          </p:nvSpPr>
          <p:spPr>
            <a:xfrm>
              <a:off x="10843788" y="395315"/>
              <a:ext cx="503635" cy="225739"/>
            </a:xfrm>
            <a:custGeom>
              <a:avLst/>
              <a:gdLst>
                <a:gd name="connsiteX0" fmla="*/ 4386 w 503635"/>
                <a:gd name="connsiteY0" fmla="*/ 23415 h 225739"/>
                <a:gd name="connsiteX1" fmla="*/ 195838 w 503635"/>
                <a:gd name="connsiteY1" fmla="*/ 183435 h 225739"/>
                <a:gd name="connsiteX2" fmla="*/ 234891 w 503635"/>
                <a:gd name="connsiteY2" fmla="*/ 215820 h 225739"/>
                <a:gd name="connsiteX3" fmla="*/ 241558 w 503635"/>
                <a:gd name="connsiteY3" fmla="*/ 221535 h 225739"/>
                <a:gd name="connsiteX4" fmla="*/ 271086 w 503635"/>
                <a:gd name="connsiteY4" fmla="*/ 225345 h 225739"/>
                <a:gd name="connsiteX5" fmla="*/ 291088 w 503635"/>
                <a:gd name="connsiteY5" fmla="*/ 224393 h 225739"/>
                <a:gd name="connsiteX6" fmla="*/ 306328 w 503635"/>
                <a:gd name="connsiteY6" fmla="*/ 218678 h 225739"/>
                <a:gd name="connsiteX7" fmla="*/ 370146 w 503635"/>
                <a:gd name="connsiteY7" fmla="*/ 193913 h 225739"/>
                <a:gd name="connsiteX8" fmla="*/ 493971 w 503635"/>
                <a:gd name="connsiteY8" fmla="*/ 145335 h 225739"/>
                <a:gd name="connsiteX9" fmla="*/ 486351 w 503635"/>
                <a:gd name="connsiteY9" fmla="*/ 117713 h 225739"/>
                <a:gd name="connsiteX10" fmla="*/ 288231 w 503635"/>
                <a:gd name="connsiteY10" fmla="*/ 195818 h 225739"/>
                <a:gd name="connsiteX11" fmla="*/ 283468 w 503635"/>
                <a:gd name="connsiteY11" fmla="*/ 197723 h 225739"/>
                <a:gd name="connsiteX12" fmla="*/ 283468 w 503635"/>
                <a:gd name="connsiteY12" fmla="*/ 197723 h 225739"/>
                <a:gd name="connsiteX13" fmla="*/ 252036 w 503635"/>
                <a:gd name="connsiteY13" fmla="*/ 197723 h 225739"/>
                <a:gd name="connsiteX14" fmla="*/ 262513 w 503635"/>
                <a:gd name="connsiteY14" fmla="*/ 201533 h 225739"/>
                <a:gd name="connsiteX15" fmla="*/ 54868 w 503635"/>
                <a:gd name="connsiteY15" fmla="*/ 28178 h 225739"/>
                <a:gd name="connsiteX16" fmla="*/ 25341 w 503635"/>
                <a:gd name="connsiteY16" fmla="*/ 3413 h 225739"/>
                <a:gd name="connsiteX17" fmla="*/ 4386 w 503635"/>
                <a:gd name="connsiteY17" fmla="*/ 23415 h 225739"/>
                <a:gd name="connsiteX18" fmla="*/ 4386 w 503635"/>
                <a:gd name="connsiteY18" fmla="*/ 23415 h 22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3635" h="225739">
                  <a:moveTo>
                    <a:pt x="4386" y="23415"/>
                  </a:moveTo>
                  <a:lnTo>
                    <a:pt x="195838" y="183435"/>
                  </a:lnTo>
                  <a:lnTo>
                    <a:pt x="234891" y="215820"/>
                  </a:lnTo>
                  <a:cubicBezTo>
                    <a:pt x="236796" y="217725"/>
                    <a:pt x="239653" y="219630"/>
                    <a:pt x="241558" y="221535"/>
                  </a:cubicBezTo>
                  <a:cubicBezTo>
                    <a:pt x="250131" y="227250"/>
                    <a:pt x="260608" y="225345"/>
                    <a:pt x="271086" y="225345"/>
                  </a:cubicBezTo>
                  <a:cubicBezTo>
                    <a:pt x="277753" y="226298"/>
                    <a:pt x="284421" y="225345"/>
                    <a:pt x="291088" y="224393"/>
                  </a:cubicBezTo>
                  <a:cubicBezTo>
                    <a:pt x="295851" y="222488"/>
                    <a:pt x="301566" y="220583"/>
                    <a:pt x="306328" y="218678"/>
                  </a:cubicBezTo>
                  <a:lnTo>
                    <a:pt x="370146" y="193913"/>
                  </a:lnTo>
                  <a:lnTo>
                    <a:pt x="493971" y="145335"/>
                  </a:lnTo>
                  <a:cubicBezTo>
                    <a:pt x="511116" y="138668"/>
                    <a:pt x="503496" y="111045"/>
                    <a:pt x="486351" y="117713"/>
                  </a:cubicBezTo>
                  <a:lnTo>
                    <a:pt x="288231" y="195818"/>
                  </a:lnTo>
                  <a:cubicBezTo>
                    <a:pt x="286326" y="196770"/>
                    <a:pt x="284421" y="196770"/>
                    <a:pt x="283468" y="197723"/>
                  </a:cubicBezTo>
                  <a:cubicBezTo>
                    <a:pt x="281563" y="198675"/>
                    <a:pt x="288231" y="197723"/>
                    <a:pt x="283468" y="197723"/>
                  </a:cubicBezTo>
                  <a:cubicBezTo>
                    <a:pt x="272991" y="196770"/>
                    <a:pt x="262513" y="197723"/>
                    <a:pt x="252036" y="197723"/>
                  </a:cubicBezTo>
                  <a:lnTo>
                    <a:pt x="262513" y="201533"/>
                  </a:lnTo>
                  <a:lnTo>
                    <a:pt x="54868" y="28178"/>
                  </a:lnTo>
                  <a:lnTo>
                    <a:pt x="25341" y="3413"/>
                  </a:lnTo>
                  <a:cubicBezTo>
                    <a:pt x="11053" y="-8017"/>
                    <a:pt x="-8949" y="11985"/>
                    <a:pt x="4386" y="23415"/>
                  </a:cubicBezTo>
                  <a:lnTo>
                    <a:pt x="4386" y="23415"/>
                  </a:lnTo>
                  <a:close/>
                </a:path>
              </a:pathLst>
            </a:custGeom>
            <a:grpFill/>
            <a:ln w="9525" cap="flat">
              <a:noFill/>
              <a:prstDash val="solid"/>
              <a:miter/>
            </a:ln>
          </p:spPr>
          <p:txBody>
            <a:bodyPr rtlCol="0" anchor="ctr"/>
            <a:lstStyle/>
            <a:p>
              <a:endParaRPr lang="en-US" noProof="0" dirty="0"/>
            </a:p>
          </p:txBody>
        </p:sp>
        <p:sp>
          <p:nvSpPr>
            <p:cNvPr id="184" name="Serbest Form 183">
              <a:extLst>
                <a:ext uri="{FF2B5EF4-FFF2-40B4-BE49-F238E27FC236}">
                  <a16:creationId xmlns:a16="http://schemas.microsoft.com/office/drawing/2014/main" id="{ED47FF04-03F8-0348-92DE-4DF1E1474C14}"/>
                </a:ext>
              </a:extLst>
            </p:cNvPr>
            <p:cNvSpPr/>
            <p:nvPr/>
          </p:nvSpPr>
          <p:spPr>
            <a:xfrm>
              <a:off x="10786261" y="239660"/>
              <a:ext cx="110913" cy="280035"/>
            </a:xfrm>
            <a:custGeom>
              <a:avLst/>
              <a:gdLst>
                <a:gd name="connsiteX0" fmla="*/ 1905 w 110913"/>
                <a:gd name="connsiteY0" fmla="*/ 15240 h 280035"/>
                <a:gd name="connsiteX1" fmla="*/ 0 w 110913"/>
                <a:gd name="connsiteY1" fmla="*/ 234315 h 280035"/>
                <a:gd name="connsiteX2" fmla="*/ 0 w 110913"/>
                <a:gd name="connsiteY2" fmla="*/ 265748 h 280035"/>
                <a:gd name="connsiteX3" fmla="*/ 14288 w 110913"/>
                <a:gd name="connsiteY3" fmla="*/ 280035 h 280035"/>
                <a:gd name="connsiteX4" fmla="*/ 20955 w 110913"/>
                <a:gd name="connsiteY4" fmla="*/ 278130 h 280035"/>
                <a:gd name="connsiteX5" fmla="*/ 81915 w 110913"/>
                <a:gd name="connsiteY5" fmla="*/ 242888 h 280035"/>
                <a:gd name="connsiteX6" fmla="*/ 103822 w 110913"/>
                <a:gd name="connsiteY6" fmla="*/ 228600 h 280035"/>
                <a:gd name="connsiteX7" fmla="*/ 110490 w 110913"/>
                <a:gd name="connsiteY7" fmla="*/ 194310 h 280035"/>
                <a:gd name="connsiteX8" fmla="*/ 100965 w 110913"/>
                <a:gd name="connsiteY8" fmla="*/ 176213 h 280035"/>
                <a:gd name="connsiteX9" fmla="*/ 83820 w 110913"/>
                <a:gd name="connsiteY9" fmla="*/ 186690 h 280035"/>
                <a:gd name="connsiteX10" fmla="*/ 80010 w 110913"/>
                <a:gd name="connsiteY10" fmla="*/ 215265 h 280035"/>
                <a:gd name="connsiteX11" fmla="*/ 86677 w 110913"/>
                <a:gd name="connsiteY11" fmla="*/ 206693 h 280035"/>
                <a:gd name="connsiteX12" fmla="*/ 7620 w 110913"/>
                <a:gd name="connsiteY12" fmla="*/ 252413 h 280035"/>
                <a:gd name="connsiteX13" fmla="*/ 29527 w 110913"/>
                <a:gd name="connsiteY13" fmla="*/ 264795 h 280035"/>
                <a:gd name="connsiteX14" fmla="*/ 31432 w 110913"/>
                <a:gd name="connsiteY14" fmla="*/ 45720 h 280035"/>
                <a:gd name="connsiteX15" fmla="*/ 31432 w 110913"/>
                <a:gd name="connsiteY15" fmla="*/ 14288 h 280035"/>
                <a:gd name="connsiteX16" fmla="*/ 17145 w 110913"/>
                <a:gd name="connsiteY16" fmla="*/ 0 h 280035"/>
                <a:gd name="connsiteX17" fmla="*/ 1905 w 110913"/>
                <a:gd name="connsiteY17" fmla="*/ 15240 h 280035"/>
                <a:gd name="connsiteX18" fmla="*/ 1905 w 110913"/>
                <a:gd name="connsiteY18" fmla="*/ 15240 h 28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0913" h="280035">
                  <a:moveTo>
                    <a:pt x="1905" y="15240"/>
                  </a:moveTo>
                  <a:lnTo>
                    <a:pt x="0" y="234315"/>
                  </a:lnTo>
                  <a:lnTo>
                    <a:pt x="0" y="265748"/>
                  </a:lnTo>
                  <a:cubicBezTo>
                    <a:pt x="0" y="273368"/>
                    <a:pt x="6667" y="280035"/>
                    <a:pt x="14288" y="280035"/>
                  </a:cubicBezTo>
                  <a:cubicBezTo>
                    <a:pt x="17145" y="280035"/>
                    <a:pt x="19050" y="279082"/>
                    <a:pt x="20955" y="278130"/>
                  </a:cubicBezTo>
                  <a:lnTo>
                    <a:pt x="81915" y="242888"/>
                  </a:lnTo>
                  <a:cubicBezTo>
                    <a:pt x="90488" y="240030"/>
                    <a:pt x="97155" y="235268"/>
                    <a:pt x="103822" y="228600"/>
                  </a:cubicBezTo>
                  <a:cubicBezTo>
                    <a:pt x="110490" y="220027"/>
                    <a:pt x="109538" y="204788"/>
                    <a:pt x="110490" y="194310"/>
                  </a:cubicBezTo>
                  <a:cubicBezTo>
                    <a:pt x="112395" y="186690"/>
                    <a:pt x="107632" y="179070"/>
                    <a:pt x="100965" y="176213"/>
                  </a:cubicBezTo>
                  <a:cubicBezTo>
                    <a:pt x="93345" y="174307"/>
                    <a:pt x="85725" y="179070"/>
                    <a:pt x="83820" y="186690"/>
                  </a:cubicBezTo>
                  <a:lnTo>
                    <a:pt x="80010" y="215265"/>
                  </a:lnTo>
                  <a:lnTo>
                    <a:pt x="86677" y="206693"/>
                  </a:lnTo>
                  <a:lnTo>
                    <a:pt x="7620" y="252413"/>
                  </a:lnTo>
                  <a:lnTo>
                    <a:pt x="29527" y="264795"/>
                  </a:lnTo>
                  <a:lnTo>
                    <a:pt x="31432" y="45720"/>
                  </a:lnTo>
                  <a:lnTo>
                    <a:pt x="31432" y="14288"/>
                  </a:lnTo>
                  <a:cubicBezTo>
                    <a:pt x="31432" y="6668"/>
                    <a:pt x="24765" y="0"/>
                    <a:pt x="17145" y="0"/>
                  </a:cubicBezTo>
                  <a:cubicBezTo>
                    <a:pt x="9525" y="0"/>
                    <a:pt x="1905" y="6668"/>
                    <a:pt x="1905" y="15240"/>
                  </a:cubicBezTo>
                  <a:lnTo>
                    <a:pt x="1905" y="15240"/>
                  </a:lnTo>
                  <a:close/>
                </a:path>
              </a:pathLst>
            </a:custGeom>
            <a:grpFill/>
            <a:ln w="9525" cap="flat">
              <a:noFill/>
              <a:prstDash val="solid"/>
              <a:miter/>
            </a:ln>
          </p:spPr>
          <p:txBody>
            <a:bodyPr rtlCol="0" anchor="ctr"/>
            <a:lstStyle/>
            <a:p>
              <a:endParaRPr lang="en-US" noProof="0" dirty="0"/>
            </a:p>
          </p:txBody>
        </p:sp>
        <p:sp>
          <p:nvSpPr>
            <p:cNvPr id="185" name="Serbest Form 184">
              <a:extLst>
                <a:ext uri="{FF2B5EF4-FFF2-40B4-BE49-F238E27FC236}">
                  <a16:creationId xmlns:a16="http://schemas.microsoft.com/office/drawing/2014/main" id="{17876F97-8F6D-DA48-9CCE-4459B6D892FA}"/>
                </a:ext>
              </a:extLst>
            </p:cNvPr>
            <p:cNvSpPr/>
            <p:nvPr/>
          </p:nvSpPr>
          <p:spPr>
            <a:xfrm>
              <a:off x="10390021" y="614945"/>
              <a:ext cx="96625" cy="95670"/>
            </a:xfrm>
            <a:custGeom>
              <a:avLst/>
              <a:gdLst>
                <a:gd name="connsiteX0" fmla="*/ 96203 w 96625"/>
                <a:gd name="connsiteY0" fmla="*/ 82867 h 95670"/>
                <a:gd name="connsiteX1" fmla="*/ 96203 w 96625"/>
                <a:gd name="connsiteY1" fmla="*/ 14288 h 95670"/>
                <a:gd name="connsiteX2" fmla="*/ 80963 w 96625"/>
                <a:gd name="connsiteY2" fmla="*/ 0 h 95670"/>
                <a:gd name="connsiteX3" fmla="*/ 74295 w 96625"/>
                <a:gd name="connsiteY3" fmla="*/ 1905 h 95670"/>
                <a:gd name="connsiteX4" fmla="*/ 50482 w 96625"/>
                <a:gd name="connsiteY4" fmla="*/ 15240 h 95670"/>
                <a:gd name="connsiteX5" fmla="*/ 11430 w 96625"/>
                <a:gd name="connsiteY5" fmla="*/ 45720 h 95670"/>
                <a:gd name="connsiteX6" fmla="*/ 0 w 96625"/>
                <a:gd name="connsiteY6" fmla="*/ 71438 h 95670"/>
                <a:gd name="connsiteX7" fmla="*/ 10478 w 96625"/>
                <a:gd name="connsiteY7" fmla="*/ 84772 h 95670"/>
                <a:gd name="connsiteX8" fmla="*/ 69532 w 96625"/>
                <a:gd name="connsiteY8" fmla="*/ 94297 h 95670"/>
                <a:gd name="connsiteX9" fmla="*/ 78105 w 96625"/>
                <a:gd name="connsiteY9" fmla="*/ 95250 h 95670"/>
                <a:gd name="connsiteX10" fmla="*/ 96203 w 96625"/>
                <a:gd name="connsiteY10" fmla="*/ 84772 h 95670"/>
                <a:gd name="connsiteX11" fmla="*/ 86678 w 96625"/>
                <a:gd name="connsiteY11" fmla="*/ 67628 h 95670"/>
                <a:gd name="connsiteX12" fmla="*/ 27622 w 96625"/>
                <a:gd name="connsiteY12" fmla="*/ 58103 h 95670"/>
                <a:gd name="connsiteX13" fmla="*/ 19050 w 96625"/>
                <a:gd name="connsiteY13" fmla="*/ 57150 h 95670"/>
                <a:gd name="connsiteX14" fmla="*/ 29528 w 96625"/>
                <a:gd name="connsiteY14" fmla="*/ 70485 h 95670"/>
                <a:gd name="connsiteX15" fmla="*/ 29528 w 96625"/>
                <a:gd name="connsiteY15" fmla="*/ 69533 h 95670"/>
                <a:gd name="connsiteX16" fmla="*/ 29528 w 96625"/>
                <a:gd name="connsiteY16" fmla="*/ 72390 h 95670"/>
                <a:gd name="connsiteX17" fmla="*/ 29528 w 96625"/>
                <a:gd name="connsiteY17" fmla="*/ 70485 h 95670"/>
                <a:gd name="connsiteX18" fmla="*/ 29528 w 96625"/>
                <a:gd name="connsiteY18" fmla="*/ 68580 h 95670"/>
                <a:gd name="connsiteX19" fmla="*/ 28575 w 96625"/>
                <a:gd name="connsiteY19" fmla="*/ 70485 h 95670"/>
                <a:gd name="connsiteX20" fmla="*/ 28575 w 96625"/>
                <a:gd name="connsiteY20" fmla="*/ 69533 h 95670"/>
                <a:gd name="connsiteX21" fmla="*/ 30480 w 96625"/>
                <a:gd name="connsiteY21" fmla="*/ 65722 h 95670"/>
                <a:gd name="connsiteX22" fmla="*/ 29528 w 96625"/>
                <a:gd name="connsiteY22" fmla="*/ 66675 h 95670"/>
                <a:gd name="connsiteX23" fmla="*/ 31432 w 96625"/>
                <a:gd name="connsiteY23" fmla="*/ 64770 h 95670"/>
                <a:gd name="connsiteX24" fmla="*/ 39053 w 96625"/>
                <a:gd name="connsiteY24" fmla="*/ 57150 h 95670"/>
                <a:gd name="connsiteX25" fmla="*/ 42863 w 96625"/>
                <a:gd name="connsiteY25" fmla="*/ 53340 h 95670"/>
                <a:gd name="connsiteX26" fmla="*/ 44767 w 96625"/>
                <a:gd name="connsiteY26" fmla="*/ 51435 h 95670"/>
                <a:gd name="connsiteX27" fmla="*/ 43815 w 96625"/>
                <a:gd name="connsiteY27" fmla="*/ 52388 h 95670"/>
                <a:gd name="connsiteX28" fmla="*/ 44767 w 96625"/>
                <a:gd name="connsiteY28" fmla="*/ 51435 h 95670"/>
                <a:gd name="connsiteX29" fmla="*/ 80010 w 96625"/>
                <a:gd name="connsiteY29" fmla="*/ 28575 h 95670"/>
                <a:gd name="connsiteX30" fmla="*/ 88582 w 96625"/>
                <a:gd name="connsiteY30" fmla="*/ 24765 h 95670"/>
                <a:gd name="connsiteX31" fmla="*/ 66675 w 96625"/>
                <a:gd name="connsiteY31" fmla="*/ 12383 h 95670"/>
                <a:gd name="connsiteX32" fmla="*/ 66675 w 96625"/>
                <a:gd name="connsiteY32" fmla="*/ 80010 h 95670"/>
                <a:gd name="connsiteX33" fmla="*/ 80963 w 96625"/>
                <a:gd name="connsiteY33" fmla="*/ 94297 h 95670"/>
                <a:gd name="connsiteX34" fmla="*/ 96203 w 96625"/>
                <a:gd name="connsiteY34" fmla="*/ 82867 h 95670"/>
                <a:gd name="connsiteX35" fmla="*/ 96203 w 96625"/>
                <a:gd name="connsiteY35" fmla="*/ 82867 h 9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6625" h="95670">
                  <a:moveTo>
                    <a:pt x="96203" y="82867"/>
                  </a:moveTo>
                  <a:lnTo>
                    <a:pt x="96203" y="14288"/>
                  </a:lnTo>
                  <a:cubicBezTo>
                    <a:pt x="96203" y="6667"/>
                    <a:pt x="89535" y="0"/>
                    <a:pt x="80963" y="0"/>
                  </a:cubicBezTo>
                  <a:cubicBezTo>
                    <a:pt x="79057" y="0"/>
                    <a:pt x="76200" y="953"/>
                    <a:pt x="74295" y="1905"/>
                  </a:cubicBezTo>
                  <a:cubicBezTo>
                    <a:pt x="65722" y="5715"/>
                    <a:pt x="58103" y="10478"/>
                    <a:pt x="50482" y="15240"/>
                  </a:cubicBezTo>
                  <a:cubicBezTo>
                    <a:pt x="36195" y="23813"/>
                    <a:pt x="22860" y="33338"/>
                    <a:pt x="11430" y="45720"/>
                  </a:cubicBezTo>
                  <a:cubicBezTo>
                    <a:pt x="4763" y="52388"/>
                    <a:pt x="0" y="61913"/>
                    <a:pt x="0" y="71438"/>
                  </a:cubicBezTo>
                  <a:cubicBezTo>
                    <a:pt x="0" y="78105"/>
                    <a:pt x="4763" y="83820"/>
                    <a:pt x="10478" y="84772"/>
                  </a:cubicBezTo>
                  <a:lnTo>
                    <a:pt x="69532" y="94297"/>
                  </a:lnTo>
                  <a:lnTo>
                    <a:pt x="78105" y="95250"/>
                  </a:lnTo>
                  <a:cubicBezTo>
                    <a:pt x="85725" y="97155"/>
                    <a:pt x="93345" y="92392"/>
                    <a:pt x="96203" y="84772"/>
                  </a:cubicBezTo>
                  <a:cubicBezTo>
                    <a:pt x="98107" y="77153"/>
                    <a:pt x="93345" y="69533"/>
                    <a:pt x="86678" y="67628"/>
                  </a:cubicBezTo>
                  <a:lnTo>
                    <a:pt x="27622" y="58103"/>
                  </a:lnTo>
                  <a:lnTo>
                    <a:pt x="19050" y="57150"/>
                  </a:lnTo>
                  <a:lnTo>
                    <a:pt x="29528" y="70485"/>
                  </a:lnTo>
                  <a:lnTo>
                    <a:pt x="29528" y="69533"/>
                  </a:lnTo>
                  <a:cubicBezTo>
                    <a:pt x="29528" y="67628"/>
                    <a:pt x="29528" y="72390"/>
                    <a:pt x="29528" y="72390"/>
                  </a:cubicBezTo>
                  <a:cubicBezTo>
                    <a:pt x="29528" y="72390"/>
                    <a:pt x="29528" y="71438"/>
                    <a:pt x="29528" y="70485"/>
                  </a:cubicBezTo>
                  <a:cubicBezTo>
                    <a:pt x="29528" y="69533"/>
                    <a:pt x="29528" y="69533"/>
                    <a:pt x="29528" y="68580"/>
                  </a:cubicBezTo>
                  <a:cubicBezTo>
                    <a:pt x="29528" y="67628"/>
                    <a:pt x="27622" y="72390"/>
                    <a:pt x="28575" y="70485"/>
                  </a:cubicBezTo>
                  <a:cubicBezTo>
                    <a:pt x="28575" y="70485"/>
                    <a:pt x="28575" y="69533"/>
                    <a:pt x="28575" y="69533"/>
                  </a:cubicBezTo>
                  <a:cubicBezTo>
                    <a:pt x="29528" y="68580"/>
                    <a:pt x="30480" y="67628"/>
                    <a:pt x="30480" y="65722"/>
                  </a:cubicBezTo>
                  <a:cubicBezTo>
                    <a:pt x="30480" y="63817"/>
                    <a:pt x="29528" y="67628"/>
                    <a:pt x="29528" y="66675"/>
                  </a:cubicBezTo>
                  <a:lnTo>
                    <a:pt x="31432" y="64770"/>
                  </a:lnTo>
                  <a:cubicBezTo>
                    <a:pt x="33338" y="61913"/>
                    <a:pt x="36195" y="60008"/>
                    <a:pt x="39053" y="57150"/>
                  </a:cubicBezTo>
                  <a:cubicBezTo>
                    <a:pt x="40005" y="56197"/>
                    <a:pt x="41910" y="55245"/>
                    <a:pt x="42863" y="53340"/>
                  </a:cubicBezTo>
                  <a:cubicBezTo>
                    <a:pt x="43815" y="52388"/>
                    <a:pt x="43815" y="52388"/>
                    <a:pt x="44767" y="51435"/>
                  </a:cubicBezTo>
                  <a:lnTo>
                    <a:pt x="43815" y="52388"/>
                  </a:lnTo>
                  <a:lnTo>
                    <a:pt x="44767" y="51435"/>
                  </a:lnTo>
                  <a:cubicBezTo>
                    <a:pt x="56197" y="42863"/>
                    <a:pt x="67628" y="35242"/>
                    <a:pt x="80010" y="28575"/>
                  </a:cubicBezTo>
                  <a:cubicBezTo>
                    <a:pt x="82867" y="27622"/>
                    <a:pt x="85725" y="25717"/>
                    <a:pt x="88582" y="24765"/>
                  </a:cubicBezTo>
                  <a:lnTo>
                    <a:pt x="66675" y="12383"/>
                  </a:lnTo>
                  <a:lnTo>
                    <a:pt x="66675" y="80010"/>
                  </a:lnTo>
                  <a:cubicBezTo>
                    <a:pt x="66675" y="87630"/>
                    <a:pt x="73342" y="94297"/>
                    <a:pt x="80963" y="94297"/>
                  </a:cubicBezTo>
                  <a:cubicBezTo>
                    <a:pt x="88582" y="94297"/>
                    <a:pt x="96203" y="90488"/>
                    <a:pt x="96203" y="82867"/>
                  </a:cubicBezTo>
                  <a:lnTo>
                    <a:pt x="96203" y="82867"/>
                  </a:lnTo>
                  <a:close/>
                </a:path>
              </a:pathLst>
            </a:custGeom>
            <a:grpFill/>
            <a:ln w="9525" cap="flat">
              <a:noFill/>
              <a:prstDash val="solid"/>
              <a:miter/>
            </a:ln>
          </p:spPr>
          <p:txBody>
            <a:bodyPr rtlCol="0" anchor="ctr"/>
            <a:lstStyle/>
            <a:p>
              <a:endParaRPr lang="en-US" noProof="0" dirty="0"/>
            </a:p>
          </p:txBody>
        </p:sp>
        <p:sp>
          <p:nvSpPr>
            <p:cNvPr id="186" name="Serbest Form 185">
              <a:extLst>
                <a:ext uri="{FF2B5EF4-FFF2-40B4-BE49-F238E27FC236}">
                  <a16:creationId xmlns:a16="http://schemas.microsoft.com/office/drawing/2014/main" id="{BABC3D1C-0603-834B-AE8E-A0561102AA44}"/>
                </a:ext>
              </a:extLst>
            </p:cNvPr>
            <p:cNvSpPr/>
            <p:nvPr/>
          </p:nvSpPr>
          <p:spPr>
            <a:xfrm>
              <a:off x="10536706" y="218705"/>
              <a:ext cx="85725" cy="345757"/>
            </a:xfrm>
            <a:custGeom>
              <a:avLst/>
              <a:gdLst>
                <a:gd name="connsiteX0" fmla="*/ 57150 w 85725"/>
                <a:gd name="connsiteY0" fmla="*/ 14288 h 345757"/>
                <a:gd name="connsiteX1" fmla="*/ 57150 w 85725"/>
                <a:gd name="connsiteY1" fmla="*/ 331470 h 345757"/>
                <a:gd name="connsiteX2" fmla="*/ 71438 w 85725"/>
                <a:gd name="connsiteY2" fmla="*/ 317182 h 345757"/>
                <a:gd name="connsiteX3" fmla="*/ 14288 w 85725"/>
                <a:gd name="connsiteY3" fmla="*/ 317182 h 345757"/>
                <a:gd name="connsiteX4" fmla="*/ 28575 w 85725"/>
                <a:gd name="connsiteY4" fmla="*/ 331470 h 345757"/>
                <a:gd name="connsiteX5" fmla="*/ 28575 w 85725"/>
                <a:gd name="connsiteY5" fmla="*/ 285750 h 345757"/>
                <a:gd name="connsiteX6" fmla="*/ 14288 w 85725"/>
                <a:gd name="connsiteY6" fmla="*/ 271462 h 345757"/>
                <a:gd name="connsiteX7" fmla="*/ 0 w 85725"/>
                <a:gd name="connsiteY7" fmla="*/ 285750 h 345757"/>
                <a:gd name="connsiteX8" fmla="*/ 0 w 85725"/>
                <a:gd name="connsiteY8" fmla="*/ 331470 h 345757"/>
                <a:gd name="connsiteX9" fmla="*/ 14288 w 85725"/>
                <a:gd name="connsiteY9" fmla="*/ 345757 h 345757"/>
                <a:gd name="connsiteX10" fmla="*/ 71438 w 85725"/>
                <a:gd name="connsiteY10" fmla="*/ 345757 h 345757"/>
                <a:gd name="connsiteX11" fmla="*/ 85725 w 85725"/>
                <a:gd name="connsiteY11" fmla="*/ 331470 h 345757"/>
                <a:gd name="connsiteX12" fmla="*/ 85725 w 85725"/>
                <a:gd name="connsiteY12" fmla="*/ 14288 h 345757"/>
                <a:gd name="connsiteX13" fmla="*/ 71438 w 85725"/>
                <a:gd name="connsiteY13" fmla="*/ 0 h 345757"/>
                <a:gd name="connsiteX14" fmla="*/ 57150 w 85725"/>
                <a:gd name="connsiteY14" fmla="*/ 14288 h 345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725" h="345757">
                  <a:moveTo>
                    <a:pt x="57150" y="14288"/>
                  </a:moveTo>
                  <a:lnTo>
                    <a:pt x="57150" y="331470"/>
                  </a:lnTo>
                  <a:lnTo>
                    <a:pt x="71438" y="317182"/>
                  </a:lnTo>
                  <a:lnTo>
                    <a:pt x="14288" y="317182"/>
                  </a:lnTo>
                  <a:lnTo>
                    <a:pt x="28575" y="331470"/>
                  </a:lnTo>
                  <a:lnTo>
                    <a:pt x="28575" y="285750"/>
                  </a:lnTo>
                  <a:cubicBezTo>
                    <a:pt x="28575" y="278130"/>
                    <a:pt x="21907" y="271462"/>
                    <a:pt x="14288" y="271462"/>
                  </a:cubicBezTo>
                  <a:cubicBezTo>
                    <a:pt x="6668" y="271462"/>
                    <a:pt x="0" y="278130"/>
                    <a:pt x="0" y="285750"/>
                  </a:cubicBezTo>
                  <a:lnTo>
                    <a:pt x="0" y="331470"/>
                  </a:lnTo>
                  <a:cubicBezTo>
                    <a:pt x="0" y="339090"/>
                    <a:pt x="6668" y="345757"/>
                    <a:pt x="14288" y="345757"/>
                  </a:cubicBezTo>
                  <a:lnTo>
                    <a:pt x="71438" y="345757"/>
                  </a:lnTo>
                  <a:cubicBezTo>
                    <a:pt x="79057" y="345757"/>
                    <a:pt x="85725" y="339090"/>
                    <a:pt x="85725" y="331470"/>
                  </a:cubicBezTo>
                  <a:lnTo>
                    <a:pt x="85725" y="14288"/>
                  </a:lnTo>
                  <a:cubicBezTo>
                    <a:pt x="85725" y="6667"/>
                    <a:pt x="79057" y="0"/>
                    <a:pt x="71438" y="0"/>
                  </a:cubicBezTo>
                  <a:cubicBezTo>
                    <a:pt x="63818" y="0"/>
                    <a:pt x="57150" y="6667"/>
                    <a:pt x="57150" y="14288"/>
                  </a:cubicBezTo>
                  <a:close/>
                </a:path>
              </a:pathLst>
            </a:custGeom>
            <a:grpFill/>
            <a:ln w="9525" cap="flat">
              <a:noFill/>
              <a:prstDash val="solid"/>
              <a:miter/>
            </a:ln>
          </p:spPr>
          <p:txBody>
            <a:bodyPr rtlCol="0" anchor="ctr"/>
            <a:lstStyle/>
            <a:p>
              <a:endParaRPr lang="en-US" noProof="0" dirty="0"/>
            </a:p>
          </p:txBody>
        </p:sp>
        <p:sp>
          <p:nvSpPr>
            <p:cNvPr id="187" name="Serbest Form 186">
              <a:extLst>
                <a:ext uri="{FF2B5EF4-FFF2-40B4-BE49-F238E27FC236}">
                  <a16:creationId xmlns:a16="http://schemas.microsoft.com/office/drawing/2014/main" id="{80DE8BEE-3A02-8948-8B02-C5E6D599A6D3}"/>
                </a:ext>
              </a:extLst>
            </p:cNvPr>
            <p:cNvSpPr/>
            <p:nvPr/>
          </p:nvSpPr>
          <p:spPr>
            <a:xfrm>
              <a:off x="10536706" y="497787"/>
              <a:ext cx="85725" cy="28575"/>
            </a:xfrm>
            <a:custGeom>
              <a:avLst/>
              <a:gdLst>
                <a:gd name="connsiteX0" fmla="*/ 14288 w 85725"/>
                <a:gd name="connsiteY0" fmla="*/ 28575 h 28575"/>
                <a:gd name="connsiteX1" fmla="*/ 71438 w 85725"/>
                <a:gd name="connsiteY1" fmla="*/ 28575 h 28575"/>
                <a:gd name="connsiteX2" fmla="*/ 85725 w 85725"/>
                <a:gd name="connsiteY2" fmla="*/ 14288 h 28575"/>
                <a:gd name="connsiteX3" fmla="*/ 71438 w 85725"/>
                <a:gd name="connsiteY3" fmla="*/ 0 h 28575"/>
                <a:gd name="connsiteX4" fmla="*/ 14288 w 85725"/>
                <a:gd name="connsiteY4" fmla="*/ 0 h 28575"/>
                <a:gd name="connsiteX5" fmla="*/ 0 w 85725"/>
                <a:gd name="connsiteY5" fmla="*/ 14288 h 28575"/>
                <a:gd name="connsiteX6" fmla="*/ 14288 w 85725"/>
                <a:gd name="connsiteY6" fmla="*/ 2857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28575">
                  <a:moveTo>
                    <a:pt x="14288" y="28575"/>
                  </a:moveTo>
                  <a:lnTo>
                    <a:pt x="71438" y="28575"/>
                  </a:lnTo>
                  <a:cubicBezTo>
                    <a:pt x="79057" y="28575"/>
                    <a:pt x="85725" y="21908"/>
                    <a:pt x="85725" y="14288"/>
                  </a:cubicBezTo>
                  <a:cubicBezTo>
                    <a:pt x="85725" y="6667"/>
                    <a:pt x="79057" y="0"/>
                    <a:pt x="71438" y="0"/>
                  </a:cubicBezTo>
                  <a:lnTo>
                    <a:pt x="14288" y="0"/>
                  </a:lnTo>
                  <a:cubicBezTo>
                    <a:pt x="6668" y="0"/>
                    <a:pt x="0" y="6667"/>
                    <a:pt x="0" y="14288"/>
                  </a:cubicBezTo>
                  <a:cubicBezTo>
                    <a:pt x="953" y="22860"/>
                    <a:pt x="6668" y="28575"/>
                    <a:pt x="14288" y="28575"/>
                  </a:cubicBezTo>
                  <a:close/>
                </a:path>
              </a:pathLst>
            </a:custGeom>
            <a:grpFill/>
            <a:ln w="9525" cap="flat">
              <a:noFill/>
              <a:prstDash val="solid"/>
              <a:miter/>
            </a:ln>
          </p:spPr>
          <p:txBody>
            <a:bodyPr rtlCol="0" anchor="ctr"/>
            <a:lstStyle/>
            <a:p>
              <a:endParaRPr lang="en-US" noProof="0" dirty="0"/>
            </a:p>
          </p:txBody>
        </p:sp>
        <p:sp>
          <p:nvSpPr>
            <p:cNvPr id="188" name="Serbest Form 187">
              <a:extLst>
                <a:ext uri="{FF2B5EF4-FFF2-40B4-BE49-F238E27FC236}">
                  <a16:creationId xmlns:a16="http://schemas.microsoft.com/office/drawing/2014/main" id="{9BB9CA16-040E-0547-A5B0-BD54106C5245}"/>
                </a:ext>
              </a:extLst>
            </p:cNvPr>
            <p:cNvSpPr/>
            <p:nvPr/>
          </p:nvSpPr>
          <p:spPr>
            <a:xfrm>
              <a:off x="10559566" y="482548"/>
              <a:ext cx="51434" cy="6667"/>
            </a:xfrm>
            <a:custGeom>
              <a:avLst/>
              <a:gdLst>
                <a:gd name="connsiteX0" fmla="*/ 2858 w 51434"/>
                <a:gd name="connsiteY0" fmla="*/ 6667 h 6667"/>
                <a:gd name="connsiteX1" fmla="*/ 48578 w 51434"/>
                <a:gd name="connsiteY1" fmla="*/ 6667 h 6667"/>
                <a:gd name="connsiteX2" fmla="*/ 51435 w 51434"/>
                <a:gd name="connsiteY2" fmla="*/ 2857 h 6667"/>
                <a:gd name="connsiteX3" fmla="*/ 48578 w 51434"/>
                <a:gd name="connsiteY3" fmla="*/ 0 h 6667"/>
                <a:gd name="connsiteX4" fmla="*/ 2858 w 51434"/>
                <a:gd name="connsiteY4" fmla="*/ 0 h 6667"/>
                <a:gd name="connsiteX5" fmla="*/ 0 w 51434"/>
                <a:gd name="connsiteY5" fmla="*/ 3810 h 6667"/>
                <a:gd name="connsiteX6" fmla="*/ 2858 w 51434"/>
                <a:gd name="connsiteY6" fmla="*/ 6667 h 6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34" h="6667">
                  <a:moveTo>
                    <a:pt x="2858" y="6667"/>
                  </a:moveTo>
                  <a:lnTo>
                    <a:pt x="48578" y="6667"/>
                  </a:lnTo>
                  <a:cubicBezTo>
                    <a:pt x="50483" y="6667"/>
                    <a:pt x="51435" y="4763"/>
                    <a:pt x="51435" y="2857"/>
                  </a:cubicBezTo>
                  <a:cubicBezTo>
                    <a:pt x="51435" y="952"/>
                    <a:pt x="49530" y="0"/>
                    <a:pt x="48578" y="0"/>
                  </a:cubicBezTo>
                  <a:lnTo>
                    <a:pt x="2858" y="0"/>
                  </a:lnTo>
                  <a:cubicBezTo>
                    <a:pt x="953" y="0"/>
                    <a:pt x="0" y="1905"/>
                    <a:pt x="0" y="3810"/>
                  </a:cubicBezTo>
                  <a:cubicBezTo>
                    <a:pt x="953" y="5715"/>
                    <a:pt x="1905" y="6667"/>
                    <a:pt x="2858" y="6667"/>
                  </a:cubicBezTo>
                  <a:close/>
                </a:path>
              </a:pathLst>
            </a:custGeom>
            <a:grpFill/>
            <a:ln w="9525" cap="flat">
              <a:noFill/>
              <a:prstDash val="solid"/>
              <a:miter/>
            </a:ln>
          </p:spPr>
          <p:txBody>
            <a:bodyPr rtlCol="0" anchor="ctr"/>
            <a:lstStyle/>
            <a:p>
              <a:endParaRPr lang="en-US" noProof="0" dirty="0"/>
            </a:p>
          </p:txBody>
        </p:sp>
        <p:sp>
          <p:nvSpPr>
            <p:cNvPr id="189" name="Serbest Form 188">
              <a:extLst>
                <a:ext uri="{FF2B5EF4-FFF2-40B4-BE49-F238E27FC236}">
                  <a16:creationId xmlns:a16="http://schemas.microsoft.com/office/drawing/2014/main" id="{B6C7F06B-D3CF-6648-A90B-A8C0B2441F91}"/>
                </a:ext>
              </a:extLst>
            </p:cNvPr>
            <p:cNvSpPr/>
            <p:nvPr/>
          </p:nvSpPr>
          <p:spPr>
            <a:xfrm>
              <a:off x="10566234" y="451115"/>
              <a:ext cx="49529" cy="15239"/>
            </a:xfrm>
            <a:custGeom>
              <a:avLst/>
              <a:gdLst>
                <a:gd name="connsiteX0" fmla="*/ 7620 w 49529"/>
                <a:gd name="connsiteY0" fmla="*/ 15240 h 15239"/>
                <a:gd name="connsiteX1" fmla="*/ 41910 w 49529"/>
                <a:gd name="connsiteY1" fmla="*/ 15240 h 15239"/>
                <a:gd name="connsiteX2" fmla="*/ 49530 w 49529"/>
                <a:gd name="connsiteY2" fmla="*/ 7620 h 15239"/>
                <a:gd name="connsiteX3" fmla="*/ 41910 w 49529"/>
                <a:gd name="connsiteY3" fmla="*/ 0 h 15239"/>
                <a:gd name="connsiteX4" fmla="*/ 7620 w 49529"/>
                <a:gd name="connsiteY4" fmla="*/ 0 h 15239"/>
                <a:gd name="connsiteX5" fmla="*/ 0 w 49529"/>
                <a:gd name="connsiteY5" fmla="*/ 7620 h 15239"/>
                <a:gd name="connsiteX6" fmla="*/ 7620 w 49529"/>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39">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2383"/>
                    <a:pt x="3810" y="15240"/>
                    <a:pt x="7620" y="15240"/>
                  </a:cubicBezTo>
                  <a:close/>
                </a:path>
              </a:pathLst>
            </a:custGeom>
            <a:grpFill/>
            <a:ln w="9525" cap="flat">
              <a:noFill/>
              <a:prstDash val="solid"/>
              <a:miter/>
            </a:ln>
          </p:spPr>
          <p:txBody>
            <a:bodyPr rtlCol="0" anchor="ctr"/>
            <a:lstStyle/>
            <a:p>
              <a:endParaRPr lang="en-US" noProof="0" dirty="0"/>
            </a:p>
          </p:txBody>
        </p:sp>
        <p:sp>
          <p:nvSpPr>
            <p:cNvPr id="190" name="Serbest Form 189">
              <a:extLst>
                <a:ext uri="{FF2B5EF4-FFF2-40B4-BE49-F238E27FC236}">
                  <a16:creationId xmlns:a16="http://schemas.microsoft.com/office/drawing/2014/main" id="{9C11F1E4-649D-9F4C-8EBF-F3F0CF511423}"/>
                </a:ext>
              </a:extLst>
            </p:cNvPr>
            <p:cNvSpPr/>
            <p:nvPr/>
          </p:nvSpPr>
          <p:spPr>
            <a:xfrm>
              <a:off x="10562424" y="412062"/>
              <a:ext cx="53339" cy="15240"/>
            </a:xfrm>
            <a:custGeom>
              <a:avLst/>
              <a:gdLst>
                <a:gd name="connsiteX0" fmla="*/ 7620 w 53339"/>
                <a:gd name="connsiteY0" fmla="*/ 15240 h 15240"/>
                <a:gd name="connsiteX1" fmla="*/ 45720 w 53339"/>
                <a:gd name="connsiteY1" fmla="*/ 15240 h 15240"/>
                <a:gd name="connsiteX2" fmla="*/ 53340 w 53339"/>
                <a:gd name="connsiteY2" fmla="*/ 7620 h 15240"/>
                <a:gd name="connsiteX3" fmla="*/ 45720 w 53339"/>
                <a:gd name="connsiteY3" fmla="*/ 0 h 15240"/>
                <a:gd name="connsiteX4" fmla="*/ 7620 w 53339"/>
                <a:gd name="connsiteY4" fmla="*/ 0 h 15240"/>
                <a:gd name="connsiteX5" fmla="*/ 0 w 53339"/>
                <a:gd name="connsiteY5" fmla="*/ 7620 h 15240"/>
                <a:gd name="connsiteX6" fmla="*/ 7620 w 5333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39" h="15240">
                  <a:moveTo>
                    <a:pt x="7620" y="15240"/>
                  </a:moveTo>
                  <a:lnTo>
                    <a:pt x="45720" y="15240"/>
                  </a:lnTo>
                  <a:cubicBezTo>
                    <a:pt x="49530" y="15240"/>
                    <a:pt x="53340" y="12383"/>
                    <a:pt x="53340" y="7620"/>
                  </a:cubicBezTo>
                  <a:cubicBezTo>
                    <a:pt x="53340" y="2858"/>
                    <a:pt x="50482" y="0"/>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91" name="Serbest Form 190">
              <a:extLst>
                <a:ext uri="{FF2B5EF4-FFF2-40B4-BE49-F238E27FC236}">
                  <a16:creationId xmlns:a16="http://schemas.microsoft.com/office/drawing/2014/main" id="{80555A7A-88CC-2649-9BC9-2B95644DE6E5}"/>
                </a:ext>
              </a:extLst>
            </p:cNvPr>
            <p:cNvSpPr/>
            <p:nvPr/>
          </p:nvSpPr>
          <p:spPr>
            <a:xfrm>
              <a:off x="10566234" y="383487"/>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1430"/>
                    <a:pt x="3810" y="15240"/>
                    <a:pt x="7620" y="15240"/>
                  </a:cubicBezTo>
                  <a:close/>
                </a:path>
              </a:pathLst>
            </a:custGeom>
            <a:grpFill/>
            <a:ln w="9525" cap="flat">
              <a:noFill/>
              <a:prstDash val="solid"/>
              <a:miter/>
            </a:ln>
          </p:spPr>
          <p:txBody>
            <a:bodyPr rtlCol="0" anchor="ctr"/>
            <a:lstStyle/>
            <a:p>
              <a:endParaRPr lang="en-US" noProof="0" dirty="0"/>
            </a:p>
          </p:txBody>
        </p:sp>
        <p:sp>
          <p:nvSpPr>
            <p:cNvPr id="192" name="Serbest Form 191">
              <a:extLst>
                <a:ext uri="{FF2B5EF4-FFF2-40B4-BE49-F238E27FC236}">
                  <a16:creationId xmlns:a16="http://schemas.microsoft.com/office/drawing/2014/main" id="{3D7D62EA-0F09-624D-8EEC-79100D271436}"/>
                </a:ext>
              </a:extLst>
            </p:cNvPr>
            <p:cNvSpPr/>
            <p:nvPr/>
          </p:nvSpPr>
          <p:spPr>
            <a:xfrm>
              <a:off x="10566234" y="349198"/>
              <a:ext cx="49529" cy="15239"/>
            </a:xfrm>
            <a:custGeom>
              <a:avLst/>
              <a:gdLst>
                <a:gd name="connsiteX0" fmla="*/ 7620 w 49529"/>
                <a:gd name="connsiteY0" fmla="*/ 15240 h 15239"/>
                <a:gd name="connsiteX1" fmla="*/ 41910 w 49529"/>
                <a:gd name="connsiteY1" fmla="*/ 15240 h 15239"/>
                <a:gd name="connsiteX2" fmla="*/ 49530 w 49529"/>
                <a:gd name="connsiteY2" fmla="*/ 7620 h 15239"/>
                <a:gd name="connsiteX3" fmla="*/ 41910 w 49529"/>
                <a:gd name="connsiteY3" fmla="*/ 0 h 15239"/>
                <a:gd name="connsiteX4" fmla="*/ 7620 w 49529"/>
                <a:gd name="connsiteY4" fmla="*/ 0 h 15239"/>
                <a:gd name="connsiteX5" fmla="*/ 0 w 49529"/>
                <a:gd name="connsiteY5" fmla="*/ 7620 h 15239"/>
                <a:gd name="connsiteX6" fmla="*/ 7620 w 49529"/>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39">
                  <a:moveTo>
                    <a:pt x="7620" y="15240"/>
                  </a:moveTo>
                  <a:lnTo>
                    <a:pt x="41910" y="15240"/>
                  </a:lnTo>
                  <a:cubicBezTo>
                    <a:pt x="45720" y="15240"/>
                    <a:pt x="49530" y="12382"/>
                    <a:pt x="49530" y="7620"/>
                  </a:cubicBezTo>
                  <a:cubicBezTo>
                    <a:pt x="49530" y="2857"/>
                    <a:pt x="46672" y="0"/>
                    <a:pt x="41910" y="0"/>
                  </a:cubicBezTo>
                  <a:lnTo>
                    <a:pt x="7620" y="0"/>
                  </a:lnTo>
                  <a:cubicBezTo>
                    <a:pt x="3810" y="0"/>
                    <a:pt x="953" y="2857"/>
                    <a:pt x="0" y="7620"/>
                  </a:cubicBezTo>
                  <a:cubicBezTo>
                    <a:pt x="953" y="12382"/>
                    <a:pt x="3810" y="15240"/>
                    <a:pt x="7620" y="15240"/>
                  </a:cubicBezTo>
                  <a:close/>
                </a:path>
              </a:pathLst>
            </a:custGeom>
            <a:grpFill/>
            <a:ln w="9525" cap="flat">
              <a:noFill/>
              <a:prstDash val="solid"/>
              <a:miter/>
            </a:ln>
          </p:spPr>
          <p:txBody>
            <a:bodyPr rtlCol="0" anchor="ctr"/>
            <a:lstStyle/>
            <a:p>
              <a:endParaRPr lang="en-US" noProof="0" dirty="0"/>
            </a:p>
          </p:txBody>
        </p:sp>
        <p:sp>
          <p:nvSpPr>
            <p:cNvPr id="193" name="Serbest Form 192">
              <a:extLst>
                <a:ext uri="{FF2B5EF4-FFF2-40B4-BE49-F238E27FC236}">
                  <a16:creationId xmlns:a16="http://schemas.microsoft.com/office/drawing/2014/main" id="{D1414DE9-EAF5-954A-BEA1-942497A91A28}"/>
                </a:ext>
              </a:extLst>
            </p:cNvPr>
            <p:cNvSpPr/>
            <p:nvPr/>
          </p:nvSpPr>
          <p:spPr>
            <a:xfrm>
              <a:off x="10566234" y="314908"/>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2383"/>
                    <a:pt x="3810" y="15240"/>
                    <a:pt x="7620" y="15240"/>
                  </a:cubicBezTo>
                  <a:close/>
                </a:path>
              </a:pathLst>
            </a:custGeom>
            <a:grpFill/>
            <a:ln w="9525" cap="flat">
              <a:noFill/>
              <a:prstDash val="solid"/>
              <a:miter/>
            </a:ln>
          </p:spPr>
          <p:txBody>
            <a:bodyPr rtlCol="0" anchor="ctr"/>
            <a:lstStyle/>
            <a:p>
              <a:endParaRPr lang="en-US" noProof="0" dirty="0"/>
            </a:p>
          </p:txBody>
        </p:sp>
        <p:sp>
          <p:nvSpPr>
            <p:cNvPr id="194" name="Serbest Form 193">
              <a:extLst>
                <a:ext uri="{FF2B5EF4-FFF2-40B4-BE49-F238E27FC236}">
                  <a16:creationId xmlns:a16="http://schemas.microsoft.com/office/drawing/2014/main" id="{B36D4DF0-6420-2140-8CF2-F3F7E8481C5E}"/>
                </a:ext>
              </a:extLst>
            </p:cNvPr>
            <p:cNvSpPr/>
            <p:nvPr/>
          </p:nvSpPr>
          <p:spPr>
            <a:xfrm>
              <a:off x="10566234" y="281570"/>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95" name="Serbest Form 194">
              <a:extLst>
                <a:ext uri="{FF2B5EF4-FFF2-40B4-BE49-F238E27FC236}">
                  <a16:creationId xmlns:a16="http://schemas.microsoft.com/office/drawing/2014/main" id="{27A9C04C-3D94-8A44-AC27-92F4A9A9343D}"/>
                </a:ext>
              </a:extLst>
            </p:cNvPr>
            <p:cNvSpPr/>
            <p:nvPr/>
          </p:nvSpPr>
          <p:spPr>
            <a:xfrm>
              <a:off x="10627954" y="223229"/>
              <a:ext cx="49913" cy="953928"/>
            </a:xfrm>
            <a:custGeom>
              <a:avLst/>
              <a:gdLst>
                <a:gd name="connsiteX0" fmla="*/ 21147 w 49913"/>
                <a:gd name="connsiteY0" fmla="*/ 13573 h 953928"/>
                <a:gd name="connsiteX1" fmla="*/ 19242 w 49913"/>
                <a:gd name="connsiteY1" fmla="*/ 105966 h 953928"/>
                <a:gd name="connsiteX2" fmla="*/ 14479 w 49913"/>
                <a:gd name="connsiteY2" fmla="*/ 326946 h 953928"/>
                <a:gd name="connsiteX3" fmla="*/ 8764 w 49913"/>
                <a:gd name="connsiteY3" fmla="*/ 594598 h 953928"/>
                <a:gd name="connsiteX4" fmla="*/ 3049 w 49913"/>
                <a:gd name="connsiteY4" fmla="*/ 826056 h 953928"/>
                <a:gd name="connsiteX5" fmla="*/ 192 w 49913"/>
                <a:gd name="connsiteY5" fmla="*/ 938451 h 953928"/>
                <a:gd name="connsiteX6" fmla="*/ 192 w 49913"/>
                <a:gd name="connsiteY6" fmla="*/ 940356 h 953928"/>
                <a:gd name="connsiteX7" fmla="*/ 28767 w 49913"/>
                <a:gd name="connsiteY7" fmla="*/ 940356 h 953928"/>
                <a:gd name="connsiteX8" fmla="*/ 30672 w 49913"/>
                <a:gd name="connsiteY8" fmla="*/ 847963 h 953928"/>
                <a:gd name="connsiteX9" fmla="*/ 35434 w 49913"/>
                <a:gd name="connsiteY9" fmla="*/ 626983 h 953928"/>
                <a:gd name="connsiteX10" fmla="*/ 41149 w 49913"/>
                <a:gd name="connsiteY10" fmla="*/ 359331 h 953928"/>
                <a:gd name="connsiteX11" fmla="*/ 46864 w 49913"/>
                <a:gd name="connsiteY11" fmla="*/ 127873 h 953928"/>
                <a:gd name="connsiteX12" fmla="*/ 49722 w 49913"/>
                <a:gd name="connsiteY12" fmla="*/ 15478 h 953928"/>
                <a:gd name="connsiteX13" fmla="*/ 49722 w 49913"/>
                <a:gd name="connsiteY13" fmla="*/ 13573 h 953928"/>
                <a:gd name="connsiteX14" fmla="*/ 21147 w 49913"/>
                <a:gd name="connsiteY14" fmla="*/ 13573 h 953928"/>
                <a:gd name="connsiteX15" fmla="*/ 21147 w 49913"/>
                <a:gd name="connsiteY15" fmla="*/ 13573 h 95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913" h="953928">
                  <a:moveTo>
                    <a:pt x="21147" y="13573"/>
                  </a:moveTo>
                  <a:lnTo>
                    <a:pt x="19242" y="105966"/>
                  </a:lnTo>
                  <a:lnTo>
                    <a:pt x="14479" y="326946"/>
                  </a:lnTo>
                  <a:lnTo>
                    <a:pt x="8764" y="594598"/>
                  </a:lnTo>
                  <a:lnTo>
                    <a:pt x="3049" y="826056"/>
                  </a:lnTo>
                  <a:cubicBezTo>
                    <a:pt x="2097" y="863203"/>
                    <a:pt x="-761" y="901303"/>
                    <a:pt x="192" y="938451"/>
                  </a:cubicBezTo>
                  <a:lnTo>
                    <a:pt x="192" y="940356"/>
                  </a:lnTo>
                  <a:cubicBezTo>
                    <a:pt x="192" y="958453"/>
                    <a:pt x="28767" y="958453"/>
                    <a:pt x="28767" y="940356"/>
                  </a:cubicBezTo>
                  <a:lnTo>
                    <a:pt x="30672" y="847963"/>
                  </a:lnTo>
                  <a:lnTo>
                    <a:pt x="35434" y="626983"/>
                  </a:lnTo>
                  <a:lnTo>
                    <a:pt x="41149" y="359331"/>
                  </a:lnTo>
                  <a:lnTo>
                    <a:pt x="46864" y="127873"/>
                  </a:lnTo>
                  <a:cubicBezTo>
                    <a:pt x="47817" y="90726"/>
                    <a:pt x="50674" y="52626"/>
                    <a:pt x="49722" y="15478"/>
                  </a:cubicBezTo>
                  <a:lnTo>
                    <a:pt x="49722" y="13573"/>
                  </a:lnTo>
                  <a:cubicBezTo>
                    <a:pt x="49722" y="-4524"/>
                    <a:pt x="21147" y="-4524"/>
                    <a:pt x="21147" y="13573"/>
                  </a:cubicBezTo>
                  <a:lnTo>
                    <a:pt x="21147" y="13573"/>
                  </a:lnTo>
                  <a:close/>
                </a:path>
              </a:pathLst>
            </a:custGeom>
            <a:grpFill/>
            <a:ln w="9525" cap="flat">
              <a:noFill/>
              <a:prstDash val="solid"/>
              <a:miter/>
            </a:ln>
          </p:spPr>
          <p:txBody>
            <a:bodyPr rtlCol="0" anchor="ctr"/>
            <a:lstStyle/>
            <a:p>
              <a:endParaRPr lang="en-US" noProof="0" dirty="0"/>
            </a:p>
          </p:txBody>
        </p:sp>
        <p:sp>
          <p:nvSpPr>
            <p:cNvPr id="196" name="Serbest Form 195">
              <a:extLst>
                <a:ext uri="{FF2B5EF4-FFF2-40B4-BE49-F238E27FC236}">
                  <a16:creationId xmlns:a16="http://schemas.microsoft.com/office/drawing/2014/main" id="{3D9A38FD-3FDE-8C4B-8DA6-6D3201B2203A}"/>
                </a:ext>
              </a:extLst>
            </p:cNvPr>
            <p:cNvSpPr/>
            <p:nvPr/>
          </p:nvSpPr>
          <p:spPr>
            <a:xfrm>
              <a:off x="10695514" y="230135"/>
              <a:ext cx="43381" cy="957500"/>
            </a:xfrm>
            <a:custGeom>
              <a:avLst/>
              <a:gdLst>
                <a:gd name="connsiteX0" fmla="*/ 14547 w 43381"/>
                <a:gd name="connsiteY0" fmla="*/ 14288 h 957500"/>
                <a:gd name="connsiteX1" fmla="*/ 13595 w 43381"/>
                <a:gd name="connsiteY1" fmla="*/ 106680 h 957500"/>
                <a:gd name="connsiteX2" fmla="*/ 9785 w 43381"/>
                <a:gd name="connsiteY2" fmla="*/ 328613 h 957500"/>
                <a:gd name="connsiteX3" fmla="*/ 5974 w 43381"/>
                <a:gd name="connsiteY3" fmla="*/ 596265 h 957500"/>
                <a:gd name="connsiteX4" fmla="*/ 2164 w 43381"/>
                <a:gd name="connsiteY4" fmla="*/ 828675 h 957500"/>
                <a:gd name="connsiteX5" fmla="*/ 260 w 43381"/>
                <a:gd name="connsiteY5" fmla="*/ 942023 h 957500"/>
                <a:gd name="connsiteX6" fmla="*/ 260 w 43381"/>
                <a:gd name="connsiteY6" fmla="*/ 943928 h 957500"/>
                <a:gd name="connsiteX7" fmla="*/ 28835 w 43381"/>
                <a:gd name="connsiteY7" fmla="*/ 943928 h 957500"/>
                <a:gd name="connsiteX8" fmla="*/ 29787 w 43381"/>
                <a:gd name="connsiteY8" fmla="*/ 851535 h 957500"/>
                <a:gd name="connsiteX9" fmla="*/ 33597 w 43381"/>
                <a:gd name="connsiteY9" fmla="*/ 629603 h 957500"/>
                <a:gd name="connsiteX10" fmla="*/ 37407 w 43381"/>
                <a:gd name="connsiteY10" fmla="*/ 361950 h 957500"/>
                <a:gd name="connsiteX11" fmla="*/ 41217 w 43381"/>
                <a:gd name="connsiteY11" fmla="*/ 129540 h 957500"/>
                <a:gd name="connsiteX12" fmla="*/ 43122 w 43381"/>
                <a:gd name="connsiteY12" fmla="*/ 16193 h 957500"/>
                <a:gd name="connsiteX13" fmla="*/ 43122 w 43381"/>
                <a:gd name="connsiteY13" fmla="*/ 14288 h 957500"/>
                <a:gd name="connsiteX14" fmla="*/ 14547 w 43381"/>
                <a:gd name="connsiteY14" fmla="*/ 14288 h 95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81" h="957500">
                  <a:moveTo>
                    <a:pt x="14547" y="14288"/>
                  </a:moveTo>
                  <a:lnTo>
                    <a:pt x="13595" y="106680"/>
                  </a:lnTo>
                  <a:lnTo>
                    <a:pt x="9785" y="328613"/>
                  </a:lnTo>
                  <a:lnTo>
                    <a:pt x="5974" y="596265"/>
                  </a:lnTo>
                  <a:lnTo>
                    <a:pt x="2164" y="828675"/>
                  </a:lnTo>
                  <a:cubicBezTo>
                    <a:pt x="1212" y="865823"/>
                    <a:pt x="-693" y="903923"/>
                    <a:pt x="260" y="942023"/>
                  </a:cubicBezTo>
                  <a:lnTo>
                    <a:pt x="260" y="943928"/>
                  </a:lnTo>
                  <a:cubicBezTo>
                    <a:pt x="260" y="962025"/>
                    <a:pt x="28835" y="962025"/>
                    <a:pt x="28835" y="943928"/>
                  </a:cubicBezTo>
                  <a:lnTo>
                    <a:pt x="29787" y="851535"/>
                  </a:lnTo>
                  <a:lnTo>
                    <a:pt x="33597" y="629603"/>
                  </a:lnTo>
                  <a:lnTo>
                    <a:pt x="37407" y="361950"/>
                  </a:lnTo>
                  <a:lnTo>
                    <a:pt x="41217" y="129540"/>
                  </a:lnTo>
                  <a:cubicBezTo>
                    <a:pt x="42170" y="92393"/>
                    <a:pt x="44074" y="54293"/>
                    <a:pt x="43122" y="16193"/>
                  </a:cubicBezTo>
                  <a:lnTo>
                    <a:pt x="43122" y="14288"/>
                  </a:lnTo>
                  <a:cubicBezTo>
                    <a:pt x="43122" y="-4763"/>
                    <a:pt x="14547" y="-4763"/>
                    <a:pt x="14547" y="14288"/>
                  </a:cubicBezTo>
                  <a:close/>
                </a:path>
              </a:pathLst>
            </a:custGeom>
            <a:grpFill/>
            <a:ln w="9525" cap="flat">
              <a:noFill/>
              <a:prstDash val="solid"/>
              <a:miter/>
            </a:ln>
          </p:spPr>
          <p:txBody>
            <a:bodyPr rtlCol="0" anchor="ctr"/>
            <a:lstStyle/>
            <a:p>
              <a:endParaRPr lang="en-US" noProof="0" dirty="0"/>
            </a:p>
          </p:txBody>
        </p:sp>
        <p:sp>
          <p:nvSpPr>
            <p:cNvPr id="197" name="Serbest Form 196">
              <a:extLst>
                <a:ext uri="{FF2B5EF4-FFF2-40B4-BE49-F238E27FC236}">
                  <a16:creationId xmlns:a16="http://schemas.microsoft.com/office/drawing/2014/main" id="{99141C85-DB3E-254A-96AD-5797865C54F6}"/>
                </a:ext>
              </a:extLst>
            </p:cNvPr>
            <p:cNvSpPr/>
            <p:nvPr/>
          </p:nvSpPr>
          <p:spPr>
            <a:xfrm>
              <a:off x="10256671" y="232993"/>
              <a:ext cx="45719" cy="22860"/>
            </a:xfrm>
            <a:custGeom>
              <a:avLst/>
              <a:gdLst>
                <a:gd name="connsiteX0" fmla="*/ 45720 w 45719"/>
                <a:gd name="connsiteY0" fmla="*/ 11430 h 22860"/>
                <a:gd name="connsiteX1" fmla="*/ 22860 w 45719"/>
                <a:gd name="connsiteY1" fmla="*/ 22860 h 22860"/>
                <a:gd name="connsiteX2" fmla="*/ 0 w 45719"/>
                <a:gd name="connsiteY2" fmla="*/ 11430 h 22860"/>
                <a:gd name="connsiteX3" fmla="*/ 22860 w 45719"/>
                <a:gd name="connsiteY3" fmla="*/ 0 h 22860"/>
                <a:gd name="connsiteX4" fmla="*/ 45720 w 45719"/>
                <a:gd name="connsiteY4" fmla="*/ 11430 h 22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19" h="22860">
                  <a:moveTo>
                    <a:pt x="45720" y="11430"/>
                  </a:moveTo>
                  <a:cubicBezTo>
                    <a:pt x="45720" y="17743"/>
                    <a:pt x="35485" y="22860"/>
                    <a:pt x="22860" y="22860"/>
                  </a:cubicBezTo>
                  <a:cubicBezTo>
                    <a:pt x="10235" y="22860"/>
                    <a:pt x="0" y="17743"/>
                    <a:pt x="0" y="11430"/>
                  </a:cubicBezTo>
                  <a:cubicBezTo>
                    <a:pt x="0" y="5117"/>
                    <a:pt x="10235" y="0"/>
                    <a:pt x="22860" y="0"/>
                  </a:cubicBezTo>
                  <a:cubicBezTo>
                    <a:pt x="35485" y="0"/>
                    <a:pt x="45720" y="5117"/>
                    <a:pt x="45720" y="11430"/>
                  </a:cubicBezTo>
                  <a:close/>
                </a:path>
              </a:pathLst>
            </a:custGeom>
            <a:grpFill/>
            <a:ln w="9525" cap="flat">
              <a:noFill/>
              <a:prstDash val="solid"/>
              <a:miter/>
            </a:ln>
          </p:spPr>
          <p:txBody>
            <a:bodyPr rtlCol="0" anchor="ctr"/>
            <a:lstStyle/>
            <a:p>
              <a:endParaRPr lang="en-US" noProof="0" dirty="0"/>
            </a:p>
          </p:txBody>
        </p:sp>
        <p:sp>
          <p:nvSpPr>
            <p:cNvPr id="198" name="Serbest Form 197">
              <a:extLst>
                <a:ext uri="{FF2B5EF4-FFF2-40B4-BE49-F238E27FC236}">
                  <a16:creationId xmlns:a16="http://schemas.microsoft.com/office/drawing/2014/main" id="{B2097260-8624-6044-B9FD-6A0F1F369748}"/>
                </a:ext>
              </a:extLst>
            </p:cNvPr>
            <p:cNvSpPr/>
            <p:nvPr/>
          </p:nvSpPr>
          <p:spPr>
            <a:xfrm>
              <a:off x="9967111" y="373963"/>
              <a:ext cx="45720" cy="22859"/>
            </a:xfrm>
            <a:custGeom>
              <a:avLst/>
              <a:gdLst>
                <a:gd name="connsiteX0" fmla="*/ 45720 w 45720"/>
                <a:gd name="connsiteY0" fmla="*/ 11430 h 22859"/>
                <a:gd name="connsiteX1" fmla="*/ 22860 w 45720"/>
                <a:gd name="connsiteY1" fmla="*/ 22860 h 22859"/>
                <a:gd name="connsiteX2" fmla="*/ 0 w 45720"/>
                <a:gd name="connsiteY2" fmla="*/ 11430 h 22859"/>
                <a:gd name="connsiteX3" fmla="*/ 22860 w 45720"/>
                <a:gd name="connsiteY3" fmla="*/ 0 h 22859"/>
                <a:gd name="connsiteX4" fmla="*/ 45720 w 45720"/>
                <a:gd name="connsiteY4" fmla="*/ 11430 h 22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 h="22859">
                  <a:moveTo>
                    <a:pt x="45720" y="11430"/>
                  </a:moveTo>
                  <a:cubicBezTo>
                    <a:pt x="45720" y="17742"/>
                    <a:pt x="35485" y="22860"/>
                    <a:pt x="22860" y="22860"/>
                  </a:cubicBezTo>
                  <a:cubicBezTo>
                    <a:pt x="10235" y="22860"/>
                    <a:pt x="0" y="17742"/>
                    <a:pt x="0" y="11430"/>
                  </a:cubicBezTo>
                  <a:cubicBezTo>
                    <a:pt x="0" y="5117"/>
                    <a:pt x="10235" y="0"/>
                    <a:pt x="22860" y="0"/>
                  </a:cubicBezTo>
                  <a:cubicBezTo>
                    <a:pt x="35485" y="0"/>
                    <a:pt x="45720" y="5117"/>
                    <a:pt x="45720" y="11430"/>
                  </a:cubicBezTo>
                  <a:close/>
                </a:path>
              </a:pathLst>
            </a:custGeom>
            <a:grpFill/>
            <a:ln w="9525" cap="flat">
              <a:noFill/>
              <a:prstDash val="solid"/>
              <a:miter/>
            </a:ln>
          </p:spPr>
          <p:txBody>
            <a:bodyPr rtlCol="0" anchor="ctr"/>
            <a:lstStyle/>
            <a:p>
              <a:endParaRPr lang="en-US" noProof="0" dirty="0"/>
            </a:p>
          </p:txBody>
        </p:sp>
        <p:sp>
          <p:nvSpPr>
            <p:cNvPr id="199" name="Serbest Form 198">
              <a:extLst>
                <a:ext uri="{FF2B5EF4-FFF2-40B4-BE49-F238E27FC236}">
                  <a16:creationId xmlns:a16="http://schemas.microsoft.com/office/drawing/2014/main" id="{9A4B60FA-EACA-EC45-BEF7-E9274B586C23}"/>
                </a:ext>
              </a:extLst>
            </p:cNvPr>
            <p:cNvSpPr/>
            <p:nvPr/>
          </p:nvSpPr>
          <p:spPr>
            <a:xfrm>
              <a:off x="10429149" y="524458"/>
              <a:ext cx="181852" cy="424815"/>
            </a:xfrm>
            <a:custGeom>
              <a:avLst/>
              <a:gdLst>
                <a:gd name="connsiteX0" fmla="*/ 21832 w 181852"/>
                <a:gd name="connsiteY0" fmla="*/ 62865 h 424815"/>
                <a:gd name="connsiteX1" fmla="*/ 107557 w 181852"/>
                <a:gd name="connsiteY1" fmla="*/ 26670 h 424815"/>
                <a:gd name="connsiteX2" fmla="*/ 85650 w 181852"/>
                <a:gd name="connsiteY2" fmla="*/ 14288 h 424815"/>
                <a:gd name="connsiteX3" fmla="*/ 85650 w 181852"/>
                <a:gd name="connsiteY3" fmla="*/ 410528 h 424815"/>
                <a:gd name="connsiteX4" fmla="*/ 99938 w 181852"/>
                <a:gd name="connsiteY4" fmla="*/ 424815 h 424815"/>
                <a:gd name="connsiteX5" fmla="*/ 167565 w 181852"/>
                <a:gd name="connsiteY5" fmla="*/ 424815 h 424815"/>
                <a:gd name="connsiteX6" fmla="*/ 181852 w 181852"/>
                <a:gd name="connsiteY6" fmla="*/ 410528 h 424815"/>
                <a:gd name="connsiteX7" fmla="*/ 167565 w 181852"/>
                <a:gd name="connsiteY7" fmla="*/ 396240 h 424815"/>
                <a:gd name="connsiteX8" fmla="*/ 99938 w 181852"/>
                <a:gd name="connsiteY8" fmla="*/ 396240 h 424815"/>
                <a:gd name="connsiteX9" fmla="*/ 114225 w 181852"/>
                <a:gd name="connsiteY9" fmla="*/ 410528 h 424815"/>
                <a:gd name="connsiteX10" fmla="*/ 114225 w 181852"/>
                <a:gd name="connsiteY10" fmla="*/ 14288 h 424815"/>
                <a:gd name="connsiteX11" fmla="*/ 99938 w 181852"/>
                <a:gd name="connsiteY11" fmla="*/ 0 h 424815"/>
                <a:gd name="connsiteX12" fmla="*/ 93270 w 181852"/>
                <a:gd name="connsiteY12" fmla="*/ 1905 h 424815"/>
                <a:gd name="connsiteX13" fmla="*/ 7545 w 181852"/>
                <a:gd name="connsiteY13" fmla="*/ 38100 h 424815"/>
                <a:gd name="connsiteX14" fmla="*/ 21832 w 181852"/>
                <a:gd name="connsiteY14" fmla="*/ 62865 h 424815"/>
                <a:gd name="connsiteX15" fmla="*/ 21832 w 181852"/>
                <a:gd name="connsiteY15" fmla="*/ 62865 h 42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852" h="424815">
                  <a:moveTo>
                    <a:pt x="21832" y="62865"/>
                  </a:moveTo>
                  <a:lnTo>
                    <a:pt x="107557" y="26670"/>
                  </a:lnTo>
                  <a:lnTo>
                    <a:pt x="85650" y="14288"/>
                  </a:lnTo>
                  <a:lnTo>
                    <a:pt x="85650" y="410528"/>
                  </a:lnTo>
                  <a:cubicBezTo>
                    <a:pt x="85650" y="418147"/>
                    <a:pt x="92317" y="424815"/>
                    <a:pt x="99938" y="424815"/>
                  </a:cubicBezTo>
                  <a:lnTo>
                    <a:pt x="167565" y="424815"/>
                  </a:lnTo>
                  <a:cubicBezTo>
                    <a:pt x="175185" y="424815"/>
                    <a:pt x="181852" y="418147"/>
                    <a:pt x="181852" y="410528"/>
                  </a:cubicBezTo>
                  <a:cubicBezTo>
                    <a:pt x="181852" y="402908"/>
                    <a:pt x="175185" y="396240"/>
                    <a:pt x="167565" y="396240"/>
                  </a:cubicBezTo>
                  <a:lnTo>
                    <a:pt x="99938" y="396240"/>
                  </a:lnTo>
                  <a:lnTo>
                    <a:pt x="114225" y="410528"/>
                  </a:lnTo>
                  <a:lnTo>
                    <a:pt x="114225" y="14288"/>
                  </a:lnTo>
                  <a:cubicBezTo>
                    <a:pt x="114225" y="6667"/>
                    <a:pt x="107557" y="0"/>
                    <a:pt x="99938" y="0"/>
                  </a:cubicBezTo>
                  <a:cubicBezTo>
                    <a:pt x="98032" y="0"/>
                    <a:pt x="95175" y="953"/>
                    <a:pt x="93270" y="1905"/>
                  </a:cubicBezTo>
                  <a:lnTo>
                    <a:pt x="7545" y="38100"/>
                  </a:lnTo>
                  <a:cubicBezTo>
                    <a:pt x="-9600" y="45720"/>
                    <a:pt x="5640" y="69533"/>
                    <a:pt x="21832" y="62865"/>
                  </a:cubicBezTo>
                  <a:lnTo>
                    <a:pt x="21832" y="62865"/>
                  </a:lnTo>
                  <a:close/>
                </a:path>
              </a:pathLst>
            </a:custGeom>
            <a:grpFill/>
            <a:ln w="9525" cap="flat">
              <a:noFill/>
              <a:prstDash val="solid"/>
              <a:miter/>
            </a:ln>
          </p:spPr>
          <p:txBody>
            <a:bodyPr rtlCol="0" anchor="ctr"/>
            <a:lstStyle/>
            <a:p>
              <a:endParaRPr lang="en-US" noProof="0" dirty="0"/>
            </a:p>
          </p:txBody>
        </p:sp>
        <p:sp>
          <p:nvSpPr>
            <p:cNvPr id="200" name="Serbest Form 199">
              <a:extLst>
                <a:ext uri="{FF2B5EF4-FFF2-40B4-BE49-F238E27FC236}">
                  <a16:creationId xmlns:a16="http://schemas.microsoft.com/office/drawing/2014/main" id="{8A9B045B-E460-B448-BAD6-F4310029DBEA}"/>
                </a:ext>
              </a:extLst>
            </p:cNvPr>
            <p:cNvSpPr/>
            <p:nvPr/>
          </p:nvSpPr>
          <p:spPr>
            <a:xfrm>
              <a:off x="9010458" y="1150920"/>
              <a:ext cx="2122549" cy="1453863"/>
            </a:xfrm>
            <a:custGeom>
              <a:avLst/>
              <a:gdLst>
                <a:gd name="connsiteX0" fmla="*/ 10820 w 2122549"/>
                <a:gd name="connsiteY0" fmla="*/ 1199480 h 1453863"/>
                <a:gd name="connsiteX1" fmla="*/ 91783 w 2122549"/>
                <a:gd name="connsiteY1" fmla="*/ 1213767 h 1453863"/>
                <a:gd name="connsiteX2" fmla="*/ 300380 w 2122549"/>
                <a:gd name="connsiteY2" fmla="*/ 1249962 h 1453863"/>
                <a:gd name="connsiteX3" fmla="*/ 586130 w 2122549"/>
                <a:gd name="connsiteY3" fmla="*/ 1298540 h 1453863"/>
                <a:gd name="connsiteX4" fmla="*/ 898551 w 2122549"/>
                <a:gd name="connsiteY4" fmla="*/ 1351880 h 1453863"/>
                <a:gd name="connsiteX5" fmla="*/ 1187158 w 2122549"/>
                <a:gd name="connsiteY5" fmla="*/ 1401410 h 1453863"/>
                <a:gd name="connsiteX6" fmla="*/ 1402423 w 2122549"/>
                <a:gd name="connsiteY6" fmla="*/ 1438557 h 1453863"/>
                <a:gd name="connsiteX7" fmla="*/ 1492910 w 2122549"/>
                <a:gd name="connsiteY7" fmla="*/ 1453797 h 1453863"/>
                <a:gd name="connsiteX8" fmla="*/ 1531963 w 2122549"/>
                <a:gd name="connsiteY8" fmla="*/ 1439510 h 1453863"/>
                <a:gd name="connsiteX9" fmla="*/ 1627213 w 2122549"/>
                <a:gd name="connsiteY9" fmla="*/ 1397600 h 1453863"/>
                <a:gd name="connsiteX10" fmla="*/ 1905343 w 2122549"/>
                <a:gd name="connsiteY10" fmla="*/ 1273775 h 1453863"/>
                <a:gd name="connsiteX11" fmla="*/ 2105368 w 2122549"/>
                <a:gd name="connsiteY11" fmla="*/ 1185192 h 1453863"/>
                <a:gd name="connsiteX12" fmla="*/ 2115845 w 2122549"/>
                <a:gd name="connsiteY12" fmla="*/ 1180430 h 1453863"/>
                <a:gd name="connsiteX13" fmla="*/ 2120608 w 2122549"/>
                <a:gd name="connsiteY13" fmla="*/ 1160427 h 1453863"/>
                <a:gd name="connsiteX14" fmla="*/ 2112036 w 2122549"/>
                <a:gd name="connsiteY14" fmla="*/ 1153760 h 1453863"/>
                <a:gd name="connsiteX15" fmla="*/ 1852955 w 2122549"/>
                <a:gd name="connsiteY15" fmla="*/ 1110897 h 1453863"/>
                <a:gd name="connsiteX16" fmla="*/ 1646263 w 2122549"/>
                <a:gd name="connsiteY16" fmla="*/ 1076607 h 1453863"/>
                <a:gd name="connsiteX17" fmla="*/ 1500530 w 2122549"/>
                <a:gd name="connsiteY17" fmla="*/ 1052794 h 1453863"/>
                <a:gd name="connsiteX18" fmla="*/ 1511008 w 2122549"/>
                <a:gd name="connsiteY18" fmla="*/ 1067082 h 1453863"/>
                <a:gd name="connsiteX19" fmla="*/ 1519580 w 2122549"/>
                <a:gd name="connsiteY19" fmla="*/ 935637 h 1453863"/>
                <a:gd name="connsiteX20" fmla="*/ 1539583 w 2122549"/>
                <a:gd name="connsiteY20" fmla="*/ 632742 h 1453863"/>
                <a:gd name="connsiteX21" fmla="*/ 1561491 w 2122549"/>
                <a:gd name="connsiteY21" fmla="*/ 297462 h 1453863"/>
                <a:gd name="connsiteX22" fmla="*/ 1575778 w 2122549"/>
                <a:gd name="connsiteY22" fmla="*/ 67909 h 1453863"/>
                <a:gd name="connsiteX23" fmla="*/ 1577683 w 2122549"/>
                <a:gd name="connsiteY23" fmla="*/ 43145 h 1453863"/>
                <a:gd name="connsiteX24" fmla="*/ 1587208 w 2122549"/>
                <a:gd name="connsiteY24" fmla="*/ 27904 h 1453863"/>
                <a:gd name="connsiteX25" fmla="*/ 1588160 w 2122549"/>
                <a:gd name="connsiteY25" fmla="*/ 27904 h 1453863"/>
                <a:gd name="connsiteX26" fmla="*/ 1596733 w 2122549"/>
                <a:gd name="connsiteY26" fmla="*/ 28857 h 1453863"/>
                <a:gd name="connsiteX27" fmla="*/ 1630070 w 2122549"/>
                <a:gd name="connsiteY27" fmla="*/ 31715 h 1453863"/>
                <a:gd name="connsiteX28" fmla="*/ 1708176 w 2122549"/>
                <a:gd name="connsiteY28" fmla="*/ 38382 h 1453863"/>
                <a:gd name="connsiteX29" fmla="*/ 1723416 w 2122549"/>
                <a:gd name="connsiteY29" fmla="*/ 39334 h 1453863"/>
                <a:gd name="connsiteX30" fmla="*/ 1709128 w 2122549"/>
                <a:gd name="connsiteY30" fmla="*/ 25047 h 1453863"/>
                <a:gd name="connsiteX31" fmla="*/ 1708176 w 2122549"/>
                <a:gd name="connsiteY31" fmla="*/ 131727 h 1453863"/>
                <a:gd name="connsiteX32" fmla="*/ 1705318 w 2122549"/>
                <a:gd name="connsiteY32" fmla="*/ 388902 h 1453863"/>
                <a:gd name="connsiteX33" fmla="*/ 1701508 w 2122549"/>
                <a:gd name="connsiteY33" fmla="*/ 700369 h 1453863"/>
                <a:gd name="connsiteX34" fmla="*/ 1698651 w 2122549"/>
                <a:gd name="connsiteY34" fmla="*/ 968975 h 1453863"/>
                <a:gd name="connsiteX35" fmla="*/ 1697698 w 2122549"/>
                <a:gd name="connsiteY35" fmla="*/ 1099467 h 1453863"/>
                <a:gd name="connsiteX36" fmla="*/ 1697698 w 2122549"/>
                <a:gd name="connsiteY36" fmla="*/ 1101372 h 1453863"/>
                <a:gd name="connsiteX37" fmla="*/ 1711985 w 2122549"/>
                <a:gd name="connsiteY37" fmla="*/ 1115660 h 1453863"/>
                <a:gd name="connsiteX38" fmla="*/ 1726273 w 2122549"/>
                <a:gd name="connsiteY38" fmla="*/ 1101372 h 1453863"/>
                <a:gd name="connsiteX39" fmla="*/ 1727226 w 2122549"/>
                <a:gd name="connsiteY39" fmla="*/ 994692 h 1453863"/>
                <a:gd name="connsiteX40" fmla="*/ 1730083 w 2122549"/>
                <a:gd name="connsiteY40" fmla="*/ 737517 h 1453863"/>
                <a:gd name="connsiteX41" fmla="*/ 1732941 w 2122549"/>
                <a:gd name="connsiteY41" fmla="*/ 427002 h 1453863"/>
                <a:gd name="connsiteX42" fmla="*/ 1735798 w 2122549"/>
                <a:gd name="connsiteY42" fmla="*/ 158397 h 1453863"/>
                <a:gd name="connsiteX43" fmla="*/ 1736751 w 2122549"/>
                <a:gd name="connsiteY43" fmla="*/ 26952 h 1453863"/>
                <a:gd name="connsiteX44" fmla="*/ 1736751 w 2122549"/>
                <a:gd name="connsiteY44" fmla="*/ 25047 h 1453863"/>
                <a:gd name="connsiteX45" fmla="*/ 1722463 w 2122549"/>
                <a:gd name="connsiteY45" fmla="*/ 10759 h 1453863"/>
                <a:gd name="connsiteX46" fmla="*/ 1593876 w 2122549"/>
                <a:gd name="connsiteY46" fmla="*/ 282 h 1453863"/>
                <a:gd name="connsiteX47" fmla="*/ 1550060 w 2122549"/>
                <a:gd name="connsiteY47" fmla="*/ 26952 h 1453863"/>
                <a:gd name="connsiteX48" fmla="*/ 1548155 w 2122549"/>
                <a:gd name="connsiteY48" fmla="*/ 47907 h 1453863"/>
                <a:gd name="connsiteX49" fmla="*/ 1535773 w 2122549"/>
                <a:gd name="connsiteY49" fmla="*/ 246979 h 1453863"/>
                <a:gd name="connsiteX50" fmla="*/ 1513866 w 2122549"/>
                <a:gd name="connsiteY50" fmla="*/ 578450 h 1453863"/>
                <a:gd name="connsiteX51" fmla="*/ 1492910 w 2122549"/>
                <a:gd name="connsiteY51" fmla="*/ 900394 h 1453863"/>
                <a:gd name="connsiteX52" fmla="*/ 1485291 w 2122549"/>
                <a:gd name="connsiteY52" fmla="*/ 1011837 h 1453863"/>
                <a:gd name="connsiteX53" fmla="*/ 1481480 w 2122549"/>
                <a:gd name="connsiteY53" fmla="*/ 1065177 h 1453863"/>
                <a:gd name="connsiteX54" fmla="*/ 1481480 w 2122549"/>
                <a:gd name="connsiteY54" fmla="*/ 1067082 h 1453863"/>
                <a:gd name="connsiteX55" fmla="*/ 1491958 w 2122549"/>
                <a:gd name="connsiteY55" fmla="*/ 1081369 h 1453863"/>
                <a:gd name="connsiteX56" fmla="*/ 1712938 w 2122549"/>
                <a:gd name="connsiteY56" fmla="*/ 1118517 h 1453863"/>
                <a:gd name="connsiteX57" fmla="*/ 1997735 w 2122549"/>
                <a:gd name="connsiteY57" fmla="*/ 1166142 h 1453863"/>
                <a:gd name="connsiteX58" fmla="*/ 2104416 w 2122549"/>
                <a:gd name="connsiteY58" fmla="*/ 1184240 h 1453863"/>
                <a:gd name="connsiteX59" fmla="*/ 2100605 w 2122549"/>
                <a:gd name="connsiteY59" fmla="*/ 1158522 h 1453863"/>
                <a:gd name="connsiteX60" fmla="*/ 1892960 w 2122549"/>
                <a:gd name="connsiteY60" fmla="*/ 1250915 h 1453863"/>
                <a:gd name="connsiteX61" fmla="*/ 1564348 w 2122549"/>
                <a:gd name="connsiteY61" fmla="*/ 1392837 h 1453863"/>
                <a:gd name="connsiteX62" fmla="*/ 1488148 w 2122549"/>
                <a:gd name="connsiteY62" fmla="*/ 1426175 h 1453863"/>
                <a:gd name="connsiteX63" fmla="*/ 1499578 w 2122549"/>
                <a:gd name="connsiteY63" fmla="*/ 1425222 h 1453863"/>
                <a:gd name="connsiteX64" fmla="*/ 1351941 w 2122549"/>
                <a:gd name="connsiteY64" fmla="*/ 1399505 h 1453863"/>
                <a:gd name="connsiteX65" fmla="*/ 997610 w 2122549"/>
                <a:gd name="connsiteY65" fmla="*/ 1339497 h 1453863"/>
                <a:gd name="connsiteX66" fmla="*/ 568985 w 2122549"/>
                <a:gd name="connsiteY66" fmla="*/ 1266155 h 1453863"/>
                <a:gd name="connsiteX67" fmla="*/ 199415 w 2122549"/>
                <a:gd name="connsiteY67" fmla="*/ 1202337 h 1453863"/>
                <a:gd name="connsiteX68" fmla="*/ 20345 w 2122549"/>
                <a:gd name="connsiteY68" fmla="*/ 1171857 h 1453863"/>
                <a:gd name="connsiteX69" fmla="*/ 17488 w 2122549"/>
                <a:gd name="connsiteY69" fmla="*/ 1171857 h 1453863"/>
                <a:gd name="connsiteX70" fmla="*/ 10820 w 2122549"/>
                <a:gd name="connsiteY70" fmla="*/ 1199480 h 1453863"/>
                <a:gd name="connsiteX71" fmla="*/ 10820 w 2122549"/>
                <a:gd name="connsiteY71" fmla="*/ 1199480 h 145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22549" h="1453863">
                  <a:moveTo>
                    <a:pt x="10820" y="1199480"/>
                  </a:moveTo>
                  <a:lnTo>
                    <a:pt x="91783" y="1213767"/>
                  </a:lnTo>
                  <a:lnTo>
                    <a:pt x="300380" y="1249962"/>
                  </a:lnTo>
                  <a:lnTo>
                    <a:pt x="586130" y="1298540"/>
                  </a:lnTo>
                  <a:lnTo>
                    <a:pt x="898551" y="1351880"/>
                  </a:lnTo>
                  <a:lnTo>
                    <a:pt x="1187158" y="1401410"/>
                  </a:lnTo>
                  <a:lnTo>
                    <a:pt x="1402423" y="1438557"/>
                  </a:lnTo>
                  <a:cubicBezTo>
                    <a:pt x="1432903" y="1443319"/>
                    <a:pt x="1462430" y="1450940"/>
                    <a:pt x="1492910" y="1453797"/>
                  </a:cubicBezTo>
                  <a:cubicBezTo>
                    <a:pt x="1505293" y="1454750"/>
                    <a:pt x="1521485" y="1445225"/>
                    <a:pt x="1531963" y="1439510"/>
                  </a:cubicBezTo>
                  <a:lnTo>
                    <a:pt x="1627213" y="1397600"/>
                  </a:lnTo>
                  <a:lnTo>
                    <a:pt x="1905343" y="1273775"/>
                  </a:lnTo>
                  <a:lnTo>
                    <a:pt x="2105368" y="1185192"/>
                  </a:lnTo>
                  <a:lnTo>
                    <a:pt x="2115845" y="1180430"/>
                  </a:lnTo>
                  <a:cubicBezTo>
                    <a:pt x="2122513" y="1176619"/>
                    <a:pt x="2124418" y="1167094"/>
                    <a:pt x="2120608" y="1160427"/>
                  </a:cubicBezTo>
                  <a:cubicBezTo>
                    <a:pt x="2118703" y="1157569"/>
                    <a:pt x="2115845" y="1154712"/>
                    <a:pt x="2112036" y="1153760"/>
                  </a:cubicBezTo>
                  <a:lnTo>
                    <a:pt x="1852955" y="1110897"/>
                  </a:lnTo>
                  <a:lnTo>
                    <a:pt x="1646263" y="1076607"/>
                  </a:lnTo>
                  <a:lnTo>
                    <a:pt x="1500530" y="1052794"/>
                  </a:lnTo>
                  <a:lnTo>
                    <a:pt x="1511008" y="1067082"/>
                  </a:lnTo>
                  <a:lnTo>
                    <a:pt x="1519580" y="935637"/>
                  </a:lnTo>
                  <a:lnTo>
                    <a:pt x="1539583" y="632742"/>
                  </a:lnTo>
                  <a:lnTo>
                    <a:pt x="1561491" y="297462"/>
                  </a:lnTo>
                  <a:cubicBezTo>
                    <a:pt x="1566253" y="220309"/>
                    <a:pt x="1571016" y="144109"/>
                    <a:pt x="1575778" y="67909"/>
                  </a:cubicBezTo>
                  <a:cubicBezTo>
                    <a:pt x="1576730" y="59337"/>
                    <a:pt x="1576730" y="51717"/>
                    <a:pt x="1577683" y="43145"/>
                  </a:cubicBezTo>
                  <a:cubicBezTo>
                    <a:pt x="1578635" y="34572"/>
                    <a:pt x="1577683" y="28857"/>
                    <a:pt x="1587208" y="27904"/>
                  </a:cubicBezTo>
                  <a:cubicBezTo>
                    <a:pt x="1583398" y="28857"/>
                    <a:pt x="1587208" y="27904"/>
                    <a:pt x="1588160" y="27904"/>
                  </a:cubicBezTo>
                  <a:lnTo>
                    <a:pt x="1596733" y="28857"/>
                  </a:lnTo>
                  <a:lnTo>
                    <a:pt x="1630070" y="31715"/>
                  </a:lnTo>
                  <a:lnTo>
                    <a:pt x="1708176" y="38382"/>
                  </a:lnTo>
                  <a:lnTo>
                    <a:pt x="1723416" y="39334"/>
                  </a:lnTo>
                  <a:lnTo>
                    <a:pt x="1709128" y="25047"/>
                  </a:lnTo>
                  <a:lnTo>
                    <a:pt x="1708176" y="131727"/>
                  </a:lnTo>
                  <a:lnTo>
                    <a:pt x="1705318" y="388902"/>
                  </a:lnTo>
                  <a:lnTo>
                    <a:pt x="1701508" y="700369"/>
                  </a:lnTo>
                  <a:lnTo>
                    <a:pt x="1698651" y="968975"/>
                  </a:lnTo>
                  <a:cubicBezTo>
                    <a:pt x="1698651" y="1012790"/>
                    <a:pt x="1695793" y="1056605"/>
                    <a:pt x="1697698" y="1099467"/>
                  </a:cubicBezTo>
                  <a:lnTo>
                    <a:pt x="1697698" y="1101372"/>
                  </a:lnTo>
                  <a:cubicBezTo>
                    <a:pt x="1697698" y="1108992"/>
                    <a:pt x="1704366" y="1115660"/>
                    <a:pt x="1711985" y="1115660"/>
                  </a:cubicBezTo>
                  <a:cubicBezTo>
                    <a:pt x="1719605" y="1115660"/>
                    <a:pt x="1726273" y="1108992"/>
                    <a:pt x="1726273" y="1101372"/>
                  </a:cubicBezTo>
                  <a:lnTo>
                    <a:pt x="1727226" y="994692"/>
                  </a:lnTo>
                  <a:lnTo>
                    <a:pt x="1730083" y="737517"/>
                  </a:lnTo>
                  <a:lnTo>
                    <a:pt x="1732941" y="427002"/>
                  </a:lnTo>
                  <a:lnTo>
                    <a:pt x="1735798" y="158397"/>
                  </a:lnTo>
                  <a:cubicBezTo>
                    <a:pt x="1735798" y="114582"/>
                    <a:pt x="1738655" y="70767"/>
                    <a:pt x="1736751" y="26952"/>
                  </a:cubicBezTo>
                  <a:cubicBezTo>
                    <a:pt x="1736751" y="26000"/>
                    <a:pt x="1736751" y="26000"/>
                    <a:pt x="1736751" y="25047"/>
                  </a:cubicBezTo>
                  <a:cubicBezTo>
                    <a:pt x="1736751" y="17427"/>
                    <a:pt x="1730083" y="10759"/>
                    <a:pt x="1722463" y="10759"/>
                  </a:cubicBezTo>
                  <a:lnTo>
                    <a:pt x="1593876" y="282"/>
                  </a:lnTo>
                  <a:cubicBezTo>
                    <a:pt x="1574826" y="-1623"/>
                    <a:pt x="1555776" y="5997"/>
                    <a:pt x="1550060" y="26952"/>
                  </a:cubicBezTo>
                  <a:cubicBezTo>
                    <a:pt x="1549108" y="33620"/>
                    <a:pt x="1548155" y="41240"/>
                    <a:pt x="1548155" y="47907"/>
                  </a:cubicBezTo>
                  <a:cubicBezTo>
                    <a:pt x="1544345" y="114582"/>
                    <a:pt x="1539583" y="180304"/>
                    <a:pt x="1535773" y="246979"/>
                  </a:cubicBezTo>
                  <a:cubicBezTo>
                    <a:pt x="1528153" y="357469"/>
                    <a:pt x="1521485" y="467959"/>
                    <a:pt x="1513866" y="578450"/>
                  </a:cubicBezTo>
                  <a:cubicBezTo>
                    <a:pt x="1507198" y="686082"/>
                    <a:pt x="1499578" y="792762"/>
                    <a:pt x="1492910" y="900394"/>
                  </a:cubicBezTo>
                  <a:lnTo>
                    <a:pt x="1485291" y="1011837"/>
                  </a:lnTo>
                  <a:cubicBezTo>
                    <a:pt x="1484338" y="1029934"/>
                    <a:pt x="1481480" y="1048032"/>
                    <a:pt x="1481480" y="1065177"/>
                  </a:cubicBezTo>
                  <a:cubicBezTo>
                    <a:pt x="1481480" y="1066130"/>
                    <a:pt x="1481480" y="1067082"/>
                    <a:pt x="1481480" y="1067082"/>
                  </a:cubicBezTo>
                  <a:cubicBezTo>
                    <a:pt x="1481480" y="1073750"/>
                    <a:pt x="1486243" y="1079465"/>
                    <a:pt x="1491958" y="1081369"/>
                  </a:cubicBezTo>
                  <a:lnTo>
                    <a:pt x="1712938" y="1118517"/>
                  </a:lnTo>
                  <a:lnTo>
                    <a:pt x="1997735" y="1166142"/>
                  </a:lnTo>
                  <a:lnTo>
                    <a:pt x="2104416" y="1184240"/>
                  </a:lnTo>
                  <a:lnTo>
                    <a:pt x="2100605" y="1158522"/>
                  </a:lnTo>
                  <a:lnTo>
                    <a:pt x="1892960" y="1250915"/>
                  </a:lnTo>
                  <a:lnTo>
                    <a:pt x="1564348" y="1392837"/>
                  </a:lnTo>
                  <a:lnTo>
                    <a:pt x="1488148" y="1426175"/>
                  </a:lnTo>
                  <a:lnTo>
                    <a:pt x="1499578" y="1425222"/>
                  </a:lnTo>
                  <a:lnTo>
                    <a:pt x="1351941" y="1399505"/>
                  </a:lnTo>
                  <a:lnTo>
                    <a:pt x="997610" y="1339497"/>
                  </a:lnTo>
                  <a:lnTo>
                    <a:pt x="568985" y="1266155"/>
                  </a:lnTo>
                  <a:lnTo>
                    <a:pt x="199415" y="1202337"/>
                  </a:lnTo>
                  <a:cubicBezTo>
                    <a:pt x="139408" y="1191860"/>
                    <a:pt x="80353" y="1181382"/>
                    <a:pt x="20345" y="1171857"/>
                  </a:cubicBezTo>
                  <a:lnTo>
                    <a:pt x="17488" y="1171857"/>
                  </a:lnTo>
                  <a:cubicBezTo>
                    <a:pt x="343" y="1168047"/>
                    <a:pt x="-8230" y="1195669"/>
                    <a:pt x="10820" y="1199480"/>
                  </a:cubicBezTo>
                  <a:lnTo>
                    <a:pt x="10820" y="1199480"/>
                  </a:lnTo>
                  <a:close/>
                </a:path>
              </a:pathLst>
            </a:custGeom>
            <a:grpFill/>
            <a:ln w="9525" cap="flat">
              <a:noFill/>
              <a:prstDash val="solid"/>
              <a:miter/>
            </a:ln>
          </p:spPr>
          <p:txBody>
            <a:bodyPr rtlCol="0" anchor="ctr"/>
            <a:lstStyle/>
            <a:p>
              <a:endParaRPr lang="en-US" noProof="0" dirty="0"/>
            </a:p>
          </p:txBody>
        </p:sp>
        <p:sp>
          <p:nvSpPr>
            <p:cNvPr id="201" name="Serbest Form 200">
              <a:extLst>
                <a:ext uri="{FF2B5EF4-FFF2-40B4-BE49-F238E27FC236}">
                  <a16:creationId xmlns:a16="http://schemas.microsoft.com/office/drawing/2014/main" id="{EAD0E41F-2155-A245-A6B5-974A5FD5CC2E}"/>
                </a:ext>
              </a:extLst>
            </p:cNvPr>
            <p:cNvSpPr/>
            <p:nvPr/>
          </p:nvSpPr>
          <p:spPr>
            <a:xfrm>
              <a:off x="10583378" y="535887"/>
              <a:ext cx="39052" cy="640318"/>
            </a:xfrm>
            <a:custGeom>
              <a:avLst/>
              <a:gdLst>
                <a:gd name="connsiteX0" fmla="*/ 10478 w 39052"/>
                <a:gd name="connsiteY0" fmla="*/ 14288 h 640318"/>
                <a:gd name="connsiteX1" fmla="*/ 6668 w 39052"/>
                <a:gd name="connsiteY1" fmla="*/ 221933 h 640318"/>
                <a:gd name="connsiteX2" fmla="*/ 953 w 39052"/>
                <a:gd name="connsiteY2" fmla="*/ 550545 h 640318"/>
                <a:gd name="connsiteX3" fmla="*/ 0 w 39052"/>
                <a:gd name="connsiteY3" fmla="*/ 626745 h 640318"/>
                <a:gd name="connsiteX4" fmla="*/ 28575 w 39052"/>
                <a:gd name="connsiteY4" fmla="*/ 626745 h 640318"/>
                <a:gd name="connsiteX5" fmla="*/ 32385 w 39052"/>
                <a:gd name="connsiteY5" fmla="*/ 419100 h 640318"/>
                <a:gd name="connsiteX6" fmla="*/ 38100 w 39052"/>
                <a:gd name="connsiteY6" fmla="*/ 90488 h 640318"/>
                <a:gd name="connsiteX7" fmla="*/ 39053 w 39052"/>
                <a:gd name="connsiteY7" fmla="*/ 14288 h 640318"/>
                <a:gd name="connsiteX8" fmla="*/ 24765 w 39052"/>
                <a:gd name="connsiteY8" fmla="*/ 0 h 640318"/>
                <a:gd name="connsiteX9" fmla="*/ 10478 w 39052"/>
                <a:gd name="connsiteY9" fmla="*/ 14288 h 640318"/>
                <a:gd name="connsiteX10" fmla="*/ 10478 w 39052"/>
                <a:gd name="connsiteY10" fmla="*/ 14288 h 64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052" h="640318">
                  <a:moveTo>
                    <a:pt x="10478" y="14288"/>
                  </a:moveTo>
                  <a:lnTo>
                    <a:pt x="6668" y="221933"/>
                  </a:lnTo>
                  <a:lnTo>
                    <a:pt x="953" y="550545"/>
                  </a:lnTo>
                  <a:lnTo>
                    <a:pt x="0" y="626745"/>
                  </a:lnTo>
                  <a:cubicBezTo>
                    <a:pt x="0" y="644843"/>
                    <a:pt x="28575" y="644843"/>
                    <a:pt x="28575" y="626745"/>
                  </a:cubicBezTo>
                  <a:lnTo>
                    <a:pt x="32385" y="419100"/>
                  </a:lnTo>
                  <a:lnTo>
                    <a:pt x="38100" y="90488"/>
                  </a:lnTo>
                  <a:lnTo>
                    <a:pt x="39053" y="14288"/>
                  </a:lnTo>
                  <a:cubicBezTo>
                    <a:pt x="39053" y="6667"/>
                    <a:pt x="32385" y="0"/>
                    <a:pt x="24765" y="0"/>
                  </a:cubicBezTo>
                  <a:cubicBezTo>
                    <a:pt x="17145" y="0"/>
                    <a:pt x="10478" y="6667"/>
                    <a:pt x="10478" y="14288"/>
                  </a:cubicBezTo>
                  <a:lnTo>
                    <a:pt x="10478" y="14288"/>
                  </a:lnTo>
                  <a:close/>
                </a:path>
              </a:pathLst>
            </a:custGeom>
            <a:grpFill/>
            <a:ln w="9525" cap="flat">
              <a:noFill/>
              <a:prstDash val="solid"/>
              <a:miter/>
            </a:ln>
          </p:spPr>
          <p:txBody>
            <a:bodyPr rtlCol="0" anchor="ctr"/>
            <a:lstStyle/>
            <a:p>
              <a:endParaRPr lang="en-US" noProof="0" dirty="0"/>
            </a:p>
          </p:txBody>
        </p:sp>
        <p:sp>
          <p:nvSpPr>
            <p:cNvPr id="202" name="Serbest Form 201">
              <a:extLst>
                <a:ext uri="{FF2B5EF4-FFF2-40B4-BE49-F238E27FC236}">
                  <a16:creationId xmlns:a16="http://schemas.microsoft.com/office/drawing/2014/main" id="{EB364E2F-A4E4-FB41-AD16-A52B5C51B956}"/>
                </a:ext>
              </a:extLst>
            </p:cNvPr>
            <p:cNvSpPr/>
            <p:nvPr/>
          </p:nvSpPr>
          <p:spPr>
            <a:xfrm>
              <a:off x="10514799" y="943558"/>
              <a:ext cx="100012" cy="28575"/>
            </a:xfrm>
            <a:custGeom>
              <a:avLst/>
              <a:gdLst>
                <a:gd name="connsiteX0" fmla="*/ 14288 w 100012"/>
                <a:gd name="connsiteY0" fmla="*/ 28575 h 28575"/>
                <a:gd name="connsiteX1" fmla="*/ 85725 w 100012"/>
                <a:gd name="connsiteY1" fmla="*/ 28575 h 28575"/>
                <a:gd name="connsiteX2" fmla="*/ 100013 w 100012"/>
                <a:gd name="connsiteY2" fmla="*/ 14288 h 28575"/>
                <a:gd name="connsiteX3" fmla="*/ 85725 w 100012"/>
                <a:gd name="connsiteY3" fmla="*/ 0 h 28575"/>
                <a:gd name="connsiteX4" fmla="*/ 14288 w 100012"/>
                <a:gd name="connsiteY4" fmla="*/ 0 h 28575"/>
                <a:gd name="connsiteX5" fmla="*/ 0 w 100012"/>
                <a:gd name="connsiteY5" fmla="*/ 14288 h 28575"/>
                <a:gd name="connsiteX6" fmla="*/ 14288 w 100012"/>
                <a:gd name="connsiteY6" fmla="*/ 2857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12" h="28575">
                  <a:moveTo>
                    <a:pt x="14288" y="28575"/>
                  </a:moveTo>
                  <a:lnTo>
                    <a:pt x="85725" y="28575"/>
                  </a:lnTo>
                  <a:cubicBezTo>
                    <a:pt x="93345" y="28575"/>
                    <a:pt x="100013" y="21908"/>
                    <a:pt x="100013" y="14288"/>
                  </a:cubicBezTo>
                  <a:cubicBezTo>
                    <a:pt x="100013" y="6667"/>
                    <a:pt x="93345" y="0"/>
                    <a:pt x="85725" y="0"/>
                  </a:cubicBezTo>
                  <a:lnTo>
                    <a:pt x="14288" y="0"/>
                  </a:lnTo>
                  <a:cubicBezTo>
                    <a:pt x="6667" y="0"/>
                    <a:pt x="0" y="6667"/>
                    <a:pt x="0" y="14288"/>
                  </a:cubicBezTo>
                  <a:cubicBezTo>
                    <a:pt x="0" y="21908"/>
                    <a:pt x="5715" y="28575"/>
                    <a:pt x="14288" y="28575"/>
                  </a:cubicBezTo>
                  <a:close/>
                </a:path>
              </a:pathLst>
            </a:custGeom>
            <a:grpFill/>
            <a:ln w="9525" cap="flat">
              <a:noFill/>
              <a:prstDash val="solid"/>
              <a:miter/>
            </a:ln>
          </p:spPr>
          <p:txBody>
            <a:bodyPr rtlCol="0" anchor="ctr"/>
            <a:lstStyle/>
            <a:p>
              <a:endParaRPr lang="en-US" noProof="0" dirty="0"/>
            </a:p>
          </p:txBody>
        </p:sp>
        <p:sp>
          <p:nvSpPr>
            <p:cNvPr id="203" name="Serbest Form 202">
              <a:extLst>
                <a:ext uri="{FF2B5EF4-FFF2-40B4-BE49-F238E27FC236}">
                  <a16:creationId xmlns:a16="http://schemas.microsoft.com/office/drawing/2014/main" id="{53C5201C-EE94-CC4C-90C7-4D60FE46B35A}"/>
                </a:ext>
              </a:extLst>
            </p:cNvPr>
            <p:cNvSpPr/>
            <p:nvPr/>
          </p:nvSpPr>
          <p:spPr>
            <a:xfrm>
              <a:off x="10521466" y="984515"/>
              <a:ext cx="86677" cy="15239"/>
            </a:xfrm>
            <a:custGeom>
              <a:avLst/>
              <a:gdLst>
                <a:gd name="connsiteX0" fmla="*/ 7620 w 86677"/>
                <a:gd name="connsiteY0" fmla="*/ 15240 h 15239"/>
                <a:gd name="connsiteX1" fmla="*/ 79058 w 86677"/>
                <a:gd name="connsiteY1" fmla="*/ 15240 h 15239"/>
                <a:gd name="connsiteX2" fmla="*/ 86678 w 86677"/>
                <a:gd name="connsiteY2" fmla="*/ 7620 h 15239"/>
                <a:gd name="connsiteX3" fmla="*/ 79058 w 86677"/>
                <a:gd name="connsiteY3" fmla="*/ 0 h 15239"/>
                <a:gd name="connsiteX4" fmla="*/ 7620 w 86677"/>
                <a:gd name="connsiteY4" fmla="*/ 0 h 15239"/>
                <a:gd name="connsiteX5" fmla="*/ 0 w 86677"/>
                <a:gd name="connsiteY5" fmla="*/ 7620 h 15239"/>
                <a:gd name="connsiteX6" fmla="*/ 7620 w 86677"/>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 h="15239">
                  <a:moveTo>
                    <a:pt x="7620" y="15240"/>
                  </a:moveTo>
                  <a:lnTo>
                    <a:pt x="79058" y="15240"/>
                  </a:lnTo>
                  <a:cubicBezTo>
                    <a:pt x="82868" y="15240"/>
                    <a:pt x="86678" y="12383"/>
                    <a:pt x="86678" y="7620"/>
                  </a:cubicBezTo>
                  <a:cubicBezTo>
                    <a:pt x="86678" y="2858"/>
                    <a:pt x="83820" y="0"/>
                    <a:pt x="790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04" name="Serbest Form 203">
              <a:extLst>
                <a:ext uri="{FF2B5EF4-FFF2-40B4-BE49-F238E27FC236}">
                  <a16:creationId xmlns:a16="http://schemas.microsoft.com/office/drawing/2014/main" id="{E29C0F9B-7E10-4B4E-9C04-C889B9B51191}"/>
                </a:ext>
              </a:extLst>
            </p:cNvPr>
            <p:cNvSpPr/>
            <p:nvPr/>
          </p:nvSpPr>
          <p:spPr>
            <a:xfrm>
              <a:off x="10521466" y="1017853"/>
              <a:ext cx="86677" cy="15239"/>
            </a:xfrm>
            <a:custGeom>
              <a:avLst/>
              <a:gdLst>
                <a:gd name="connsiteX0" fmla="*/ 7620 w 86677"/>
                <a:gd name="connsiteY0" fmla="*/ 15240 h 15239"/>
                <a:gd name="connsiteX1" fmla="*/ 79058 w 86677"/>
                <a:gd name="connsiteY1" fmla="*/ 15240 h 15239"/>
                <a:gd name="connsiteX2" fmla="*/ 86678 w 86677"/>
                <a:gd name="connsiteY2" fmla="*/ 7620 h 15239"/>
                <a:gd name="connsiteX3" fmla="*/ 79058 w 86677"/>
                <a:gd name="connsiteY3" fmla="*/ 0 h 15239"/>
                <a:gd name="connsiteX4" fmla="*/ 7620 w 86677"/>
                <a:gd name="connsiteY4" fmla="*/ 0 h 15239"/>
                <a:gd name="connsiteX5" fmla="*/ 0 w 86677"/>
                <a:gd name="connsiteY5" fmla="*/ 7620 h 15239"/>
                <a:gd name="connsiteX6" fmla="*/ 7620 w 86677"/>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 h="15239">
                  <a:moveTo>
                    <a:pt x="7620" y="15240"/>
                  </a:moveTo>
                  <a:lnTo>
                    <a:pt x="79058" y="15240"/>
                  </a:lnTo>
                  <a:cubicBezTo>
                    <a:pt x="82868" y="15240"/>
                    <a:pt x="86678" y="12383"/>
                    <a:pt x="86678" y="7620"/>
                  </a:cubicBezTo>
                  <a:cubicBezTo>
                    <a:pt x="86678" y="2858"/>
                    <a:pt x="83820" y="0"/>
                    <a:pt x="790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05" name="Serbest Form 204">
              <a:extLst>
                <a:ext uri="{FF2B5EF4-FFF2-40B4-BE49-F238E27FC236}">
                  <a16:creationId xmlns:a16="http://schemas.microsoft.com/office/drawing/2014/main" id="{82CDDB90-07DB-C94E-B9C6-686F844648E1}"/>
                </a:ext>
              </a:extLst>
            </p:cNvPr>
            <p:cNvSpPr/>
            <p:nvPr/>
          </p:nvSpPr>
          <p:spPr>
            <a:xfrm>
              <a:off x="10521466" y="1052142"/>
              <a:ext cx="82867" cy="15240"/>
            </a:xfrm>
            <a:custGeom>
              <a:avLst/>
              <a:gdLst>
                <a:gd name="connsiteX0" fmla="*/ 7620 w 82867"/>
                <a:gd name="connsiteY0" fmla="*/ 15240 h 15240"/>
                <a:gd name="connsiteX1" fmla="*/ 75247 w 82867"/>
                <a:gd name="connsiteY1" fmla="*/ 15240 h 15240"/>
                <a:gd name="connsiteX2" fmla="*/ 82868 w 82867"/>
                <a:gd name="connsiteY2" fmla="*/ 7620 h 15240"/>
                <a:gd name="connsiteX3" fmla="*/ 75247 w 82867"/>
                <a:gd name="connsiteY3" fmla="*/ 0 h 15240"/>
                <a:gd name="connsiteX4" fmla="*/ 7620 w 82867"/>
                <a:gd name="connsiteY4" fmla="*/ 0 h 15240"/>
                <a:gd name="connsiteX5" fmla="*/ 0 w 82867"/>
                <a:gd name="connsiteY5" fmla="*/ 7620 h 15240"/>
                <a:gd name="connsiteX6" fmla="*/ 7620 w 8286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 h="15240">
                  <a:moveTo>
                    <a:pt x="7620" y="15240"/>
                  </a:moveTo>
                  <a:lnTo>
                    <a:pt x="75247" y="15240"/>
                  </a:lnTo>
                  <a:cubicBezTo>
                    <a:pt x="79058" y="15240"/>
                    <a:pt x="82868" y="12383"/>
                    <a:pt x="82868" y="7620"/>
                  </a:cubicBezTo>
                  <a:cubicBezTo>
                    <a:pt x="82868" y="2858"/>
                    <a:pt x="80010" y="0"/>
                    <a:pt x="75247"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06" name="Serbest Form 205">
              <a:extLst>
                <a:ext uri="{FF2B5EF4-FFF2-40B4-BE49-F238E27FC236}">
                  <a16:creationId xmlns:a16="http://schemas.microsoft.com/office/drawing/2014/main" id="{1AE45BF3-BA20-DC46-A268-248710C75E60}"/>
                </a:ext>
              </a:extLst>
            </p:cNvPr>
            <p:cNvSpPr/>
            <p:nvPr/>
          </p:nvSpPr>
          <p:spPr>
            <a:xfrm>
              <a:off x="10521466" y="1097862"/>
              <a:ext cx="82867" cy="15240"/>
            </a:xfrm>
            <a:custGeom>
              <a:avLst/>
              <a:gdLst>
                <a:gd name="connsiteX0" fmla="*/ 7620 w 82867"/>
                <a:gd name="connsiteY0" fmla="*/ 15240 h 15240"/>
                <a:gd name="connsiteX1" fmla="*/ 75247 w 82867"/>
                <a:gd name="connsiteY1" fmla="*/ 15240 h 15240"/>
                <a:gd name="connsiteX2" fmla="*/ 82868 w 82867"/>
                <a:gd name="connsiteY2" fmla="*/ 7620 h 15240"/>
                <a:gd name="connsiteX3" fmla="*/ 75247 w 82867"/>
                <a:gd name="connsiteY3" fmla="*/ 0 h 15240"/>
                <a:gd name="connsiteX4" fmla="*/ 7620 w 82867"/>
                <a:gd name="connsiteY4" fmla="*/ 0 h 15240"/>
                <a:gd name="connsiteX5" fmla="*/ 0 w 82867"/>
                <a:gd name="connsiteY5" fmla="*/ 7620 h 15240"/>
                <a:gd name="connsiteX6" fmla="*/ 7620 w 8286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 h="15240">
                  <a:moveTo>
                    <a:pt x="7620" y="15240"/>
                  </a:moveTo>
                  <a:lnTo>
                    <a:pt x="75247" y="15240"/>
                  </a:lnTo>
                  <a:cubicBezTo>
                    <a:pt x="79058" y="15240"/>
                    <a:pt x="82868" y="12383"/>
                    <a:pt x="82868" y="7620"/>
                  </a:cubicBezTo>
                  <a:cubicBezTo>
                    <a:pt x="82868" y="2858"/>
                    <a:pt x="80010" y="0"/>
                    <a:pt x="75247"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07" name="Serbest Form 206">
              <a:extLst>
                <a:ext uri="{FF2B5EF4-FFF2-40B4-BE49-F238E27FC236}">
                  <a16:creationId xmlns:a16="http://schemas.microsoft.com/office/drawing/2014/main" id="{29A9A862-3BBC-C549-ACE6-57E31997A46A}"/>
                </a:ext>
              </a:extLst>
            </p:cNvPr>
            <p:cNvSpPr/>
            <p:nvPr/>
          </p:nvSpPr>
          <p:spPr>
            <a:xfrm>
              <a:off x="10521942" y="1129252"/>
              <a:ext cx="81914" cy="17187"/>
            </a:xfrm>
            <a:custGeom>
              <a:avLst/>
              <a:gdLst>
                <a:gd name="connsiteX0" fmla="*/ 7144 w 81914"/>
                <a:gd name="connsiteY0" fmla="*/ 17188 h 17187"/>
                <a:gd name="connsiteX1" fmla="*/ 66199 w 81914"/>
                <a:gd name="connsiteY1" fmla="*/ 14330 h 17187"/>
                <a:gd name="connsiteX2" fmla="*/ 74771 w 81914"/>
                <a:gd name="connsiteY2" fmla="*/ 14330 h 17187"/>
                <a:gd name="connsiteX3" fmla="*/ 74771 w 81914"/>
                <a:gd name="connsiteY3" fmla="*/ 43 h 17187"/>
                <a:gd name="connsiteX4" fmla="*/ 15716 w 81914"/>
                <a:gd name="connsiteY4" fmla="*/ 2900 h 17187"/>
                <a:gd name="connsiteX5" fmla="*/ 7144 w 81914"/>
                <a:gd name="connsiteY5" fmla="*/ 2900 h 17187"/>
                <a:gd name="connsiteX6" fmla="*/ 7144 w 81914"/>
                <a:gd name="connsiteY6" fmla="*/ 17188 h 17187"/>
                <a:gd name="connsiteX7" fmla="*/ 7144 w 81914"/>
                <a:gd name="connsiteY7" fmla="*/ 17188 h 1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14" h="17187">
                  <a:moveTo>
                    <a:pt x="7144" y="17188"/>
                  </a:moveTo>
                  <a:lnTo>
                    <a:pt x="66199" y="14330"/>
                  </a:lnTo>
                  <a:lnTo>
                    <a:pt x="74771" y="14330"/>
                  </a:lnTo>
                  <a:cubicBezTo>
                    <a:pt x="84296" y="14330"/>
                    <a:pt x="84296" y="-910"/>
                    <a:pt x="74771" y="43"/>
                  </a:cubicBezTo>
                  <a:lnTo>
                    <a:pt x="15716" y="2900"/>
                  </a:lnTo>
                  <a:lnTo>
                    <a:pt x="7144" y="2900"/>
                  </a:lnTo>
                  <a:cubicBezTo>
                    <a:pt x="-2381" y="2900"/>
                    <a:pt x="-2381" y="17188"/>
                    <a:pt x="7144" y="17188"/>
                  </a:cubicBezTo>
                  <a:lnTo>
                    <a:pt x="7144" y="17188"/>
                  </a:lnTo>
                  <a:close/>
                </a:path>
              </a:pathLst>
            </a:custGeom>
            <a:grpFill/>
            <a:ln w="9525" cap="flat">
              <a:noFill/>
              <a:prstDash val="solid"/>
              <a:miter/>
            </a:ln>
          </p:spPr>
          <p:txBody>
            <a:bodyPr rtlCol="0" anchor="ctr"/>
            <a:lstStyle/>
            <a:p>
              <a:endParaRPr lang="en-US" noProof="0" dirty="0"/>
            </a:p>
          </p:txBody>
        </p:sp>
        <p:sp>
          <p:nvSpPr>
            <p:cNvPr id="208" name="Serbest Form 207">
              <a:extLst>
                <a:ext uri="{FF2B5EF4-FFF2-40B4-BE49-F238E27FC236}">
                  <a16:creationId xmlns:a16="http://schemas.microsoft.com/office/drawing/2014/main" id="{9644C0C5-F49E-5541-A8E5-01AC95C28A84}"/>
                </a:ext>
              </a:extLst>
            </p:cNvPr>
            <p:cNvSpPr/>
            <p:nvPr/>
          </p:nvSpPr>
          <p:spPr>
            <a:xfrm>
              <a:off x="10521466" y="1176920"/>
              <a:ext cx="60007" cy="15240"/>
            </a:xfrm>
            <a:custGeom>
              <a:avLst/>
              <a:gdLst>
                <a:gd name="connsiteX0" fmla="*/ 7620 w 60007"/>
                <a:gd name="connsiteY0" fmla="*/ 15240 h 15240"/>
                <a:gd name="connsiteX1" fmla="*/ 52388 w 60007"/>
                <a:gd name="connsiteY1" fmla="*/ 15240 h 15240"/>
                <a:gd name="connsiteX2" fmla="*/ 60008 w 60007"/>
                <a:gd name="connsiteY2" fmla="*/ 7620 h 15240"/>
                <a:gd name="connsiteX3" fmla="*/ 52388 w 60007"/>
                <a:gd name="connsiteY3" fmla="*/ 0 h 15240"/>
                <a:gd name="connsiteX4" fmla="*/ 7620 w 60007"/>
                <a:gd name="connsiteY4" fmla="*/ 0 h 15240"/>
                <a:gd name="connsiteX5" fmla="*/ 0 w 60007"/>
                <a:gd name="connsiteY5" fmla="*/ 7620 h 15240"/>
                <a:gd name="connsiteX6" fmla="*/ 7620 w 6000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 h="15240">
                  <a:moveTo>
                    <a:pt x="7620" y="15240"/>
                  </a:moveTo>
                  <a:lnTo>
                    <a:pt x="52388" y="15240"/>
                  </a:lnTo>
                  <a:cubicBezTo>
                    <a:pt x="56197" y="15240"/>
                    <a:pt x="60008" y="12383"/>
                    <a:pt x="60008" y="7620"/>
                  </a:cubicBezTo>
                  <a:cubicBezTo>
                    <a:pt x="60008" y="2858"/>
                    <a:pt x="57150" y="0"/>
                    <a:pt x="52388" y="0"/>
                  </a:cubicBezTo>
                  <a:lnTo>
                    <a:pt x="7620" y="0"/>
                  </a:lnTo>
                  <a:cubicBezTo>
                    <a:pt x="3810" y="0"/>
                    <a:pt x="953" y="2858"/>
                    <a:pt x="0" y="7620"/>
                  </a:cubicBezTo>
                  <a:cubicBezTo>
                    <a:pt x="0" y="11430"/>
                    <a:pt x="3810" y="15240"/>
                    <a:pt x="7620" y="15240"/>
                  </a:cubicBezTo>
                  <a:close/>
                </a:path>
              </a:pathLst>
            </a:custGeom>
            <a:grpFill/>
            <a:ln w="9525" cap="flat">
              <a:noFill/>
              <a:prstDash val="solid"/>
              <a:miter/>
            </a:ln>
          </p:spPr>
          <p:txBody>
            <a:bodyPr rtlCol="0" anchor="ctr"/>
            <a:lstStyle/>
            <a:p>
              <a:endParaRPr lang="en-US" noProof="0" dirty="0"/>
            </a:p>
          </p:txBody>
        </p:sp>
        <p:sp>
          <p:nvSpPr>
            <p:cNvPr id="209" name="Serbest Form 208">
              <a:extLst>
                <a:ext uri="{FF2B5EF4-FFF2-40B4-BE49-F238E27FC236}">
                  <a16:creationId xmlns:a16="http://schemas.microsoft.com/office/drawing/2014/main" id="{5D3BE00E-7BE1-D24C-8E0B-5508A16C4048}"/>
                </a:ext>
              </a:extLst>
            </p:cNvPr>
            <p:cNvSpPr/>
            <p:nvPr/>
          </p:nvSpPr>
          <p:spPr>
            <a:xfrm>
              <a:off x="10521466" y="1210258"/>
              <a:ext cx="60007" cy="15240"/>
            </a:xfrm>
            <a:custGeom>
              <a:avLst/>
              <a:gdLst>
                <a:gd name="connsiteX0" fmla="*/ 7620 w 60007"/>
                <a:gd name="connsiteY0" fmla="*/ 15240 h 15240"/>
                <a:gd name="connsiteX1" fmla="*/ 52388 w 60007"/>
                <a:gd name="connsiteY1" fmla="*/ 15240 h 15240"/>
                <a:gd name="connsiteX2" fmla="*/ 60008 w 60007"/>
                <a:gd name="connsiteY2" fmla="*/ 7620 h 15240"/>
                <a:gd name="connsiteX3" fmla="*/ 52388 w 60007"/>
                <a:gd name="connsiteY3" fmla="*/ 0 h 15240"/>
                <a:gd name="connsiteX4" fmla="*/ 7620 w 60007"/>
                <a:gd name="connsiteY4" fmla="*/ 0 h 15240"/>
                <a:gd name="connsiteX5" fmla="*/ 0 w 60007"/>
                <a:gd name="connsiteY5" fmla="*/ 7620 h 15240"/>
                <a:gd name="connsiteX6" fmla="*/ 7620 w 6000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 h="15240">
                  <a:moveTo>
                    <a:pt x="7620" y="15240"/>
                  </a:moveTo>
                  <a:lnTo>
                    <a:pt x="52388" y="15240"/>
                  </a:lnTo>
                  <a:cubicBezTo>
                    <a:pt x="56197" y="15240"/>
                    <a:pt x="60008" y="12383"/>
                    <a:pt x="60008" y="7620"/>
                  </a:cubicBezTo>
                  <a:cubicBezTo>
                    <a:pt x="60008" y="2858"/>
                    <a:pt x="57150" y="0"/>
                    <a:pt x="52388" y="0"/>
                  </a:cubicBezTo>
                  <a:lnTo>
                    <a:pt x="7620" y="0"/>
                  </a:lnTo>
                  <a:cubicBezTo>
                    <a:pt x="3810" y="0"/>
                    <a:pt x="953"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10" name="Serbest Form 209">
              <a:extLst>
                <a:ext uri="{FF2B5EF4-FFF2-40B4-BE49-F238E27FC236}">
                  <a16:creationId xmlns:a16="http://schemas.microsoft.com/office/drawing/2014/main" id="{69C017EE-095A-914B-A707-63957AEB036D}"/>
                </a:ext>
              </a:extLst>
            </p:cNvPr>
            <p:cNvSpPr/>
            <p:nvPr/>
          </p:nvSpPr>
          <p:spPr>
            <a:xfrm>
              <a:off x="10521466" y="1255978"/>
              <a:ext cx="56197" cy="15239"/>
            </a:xfrm>
            <a:custGeom>
              <a:avLst/>
              <a:gdLst>
                <a:gd name="connsiteX0" fmla="*/ 7620 w 56197"/>
                <a:gd name="connsiteY0" fmla="*/ 15240 h 15239"/>
                <a:gd name="connsiteX1" fmla="*/ 48578 w 56197"/>
                <a:gd name="connsiteY1" fmla="*/ 15240 h 15239"/>
                <a:gd name="connsiteX2" fmla="*/ 56197 w 56197"/>
                <a:gd name="connsiteY2" fmla="*/ 7620 h 15239"/>
                <a:gd name="connsiteX3" fmla="*/ 48578 w 56197"/>
                <a:gd name="connsiteY3" fmla="*/ 0 h 15239"/>
                <a:gd name="connsiteX4" fmla="*/ 7620 w 56197"/>
                <a:gd name="connsiteY4" fmla="*/ 0 h 15239"/>
                <a:gd name="connsiteX5" fmla="*/ 0 w 56197"/>
                <a:gd name="connsiteY5" fmla="*/ 7620 h 15239"/>
                <a:gd name="connsiteX6" fmla="*/ 7620 w 56197"/>
                <a:gd name="connsiteY6" fmla="*/ 15240 h 15239"/>
                <a:gd name="connsiteX7" fmla="*/ 7620 w 56197"/>
                <a:gd name="connsiteY7"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197" h="15239">
                  <a:moveTo>
                    <a:pt x="7620" y="15240"/>
                  </a:moveTo>
                  <a:lnTo>
                    <a:pt x="48578" y="15240"/>
                  </a:lnTo>
                  <a:cubicBezTo>
                    <a:pt x="52388" y="15240"/>
                    <a:pt x="55245" y="12383"/>
                    <a:pt x="56197" y="7620"/>
                  </a:cubicBezTo>
                  <a:cubicBezTo>
                    <a:pt x="56197" y="3810"/>
                    <a:pt x="53340" y="952"/>
                    <a:pt x="48578" y="0"/>
                  </a:cubicBezTo>
                  <a:lnTo>
                    <a:pt x="7620" y="0"/>
                  </a:lnTo>
                  <a:cubicBezTo>
                    <a:pt x="3810" y="0"/>
                    <a:pt x="0" y="2858"/>
                    <a:pt x="0" y="7620"/>
                  </a:cubicBezTo>
                  <a:cubicBezTo>
                    <a:pt x="0" y="12383"/>
                    <a:pt x="3810" y="15240"/>
                    <a:pt x="7620" y="15240"/>
                  </a:cubicBezTo>
                  <a:lnTo>
                    <a:pt x="7620" y="15240"/>
                  </a:lnTo>
                  <a:close/>
                </a:path>
              </a:pathLst>
            </a:custGeom>
            <a:grpFill/>
            <a:ln w="9525" cap="flat">
              <a:noFill/>
              <a:prstDash val="solid"/>
              <a:miter/>
            </a:ln>
          </p:spPr>
          <p:txBody>
            <a:bodyPr rtlCol="0" anchor="ctr"/>
            <a:lstStyle/>
            <a:p>
              <a:endParaRPr lang="en-US" noProof="0" dirty="0"/>
            </a:p>
          </p:txBody>
        </p:sp>
        <p:sp>
          <p:nvSpPr>
            <p:cNvPr id="211" name="Serbest Form 210">
              <a:extLst>
                <a:ext uri="{FF2B5EF4-FFF2-40B4-BE49-F238E27FC236}">
                  <a16:creationId xmlns:a16="http://schemas.microsoft.com/office/drawing/2014/main" id="{645BA35A-2A7F-B241-B3A5-A9B4A82B3F62}"/>
                </a:ext>
              </a:extLst>
            </p:cNvPr>
            <p:cNvSpPr/>
            <p:nvPr/>
          </p:nvSpPr>
          <p:spPr>
            <a:xfrm>
              <a:off x="10521466" y="1290267"/>
              <a:ext cx="53340" cy="15240"/>
            </a:xfrm>
            <a:custGeom>
              <a:avLst/>
              <a:gdLst>
                <a:gd name="connsiteX0" fmla="*/ 7620 w 53340"/>
                <a:gd name="connsiteY0" fmla="*/ 15240 h 15240"/>
                <a:gd name="connsiteX1" fmla="*/ 45720 w 53340"/>
                <a:gd name="connsiteY1" fmla="*/ 15240 h 15240"/>
                <a:gd name="connsiteX2" fmla="*/ 53340 w 53340"/>
                <a:gd name="connsiteY2" fmla="*/ 7620 h 15240"/>
                <a:gd name="connsiteX3" fmla="*/ 45720 w 53340"/>
                <a:gd name="connsiteY3" fmla="*/ 0 h 15240"/>
                <a:gd name="connsiteX4" fmla="*/ 7620 w 53340"/>
                <a:gd name="connsiteY4" fmla="*/ 0 h 15240"/>
                <a:gd name="connsiteX5" fmla="*/ 0 w 53340"/>
                <a:gd name="connsiteY5" fmla="*/ 7620 h 15240"/>
                <a:gd name="connsiteX6" fmla="*/ 7620 w 5334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 h="15240">
                  <a:moveTo>
                    <a:pt x="7620" y="15240"/>
                  </a:moveTo>
                  <a:lnTo>
                    <a:pt x="45720" y="15240"/>
                  </a:lnTo>
                  <a:cubicBezTo>
                    <a:pt x="49530" y="15240"/>
                    <a:pt x="53340" y="12383"/>
                    <a:pt x="53340" y="7620"/>
                  </a:cubicBezTo>
                  <a:cubicBezTo>
                    <a:pt x="53340" y="3810"/>
                    <a:pt x="50483" y="953"/>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12" name="Serbest Form 211">
              <a:extLst>
                <a:ext uri="{FF2B5EF4-FFF2-40B4-BE49-F238E27FC236}">
                  <a16:creationId xmlns:a16="http://schemas.microsoft.com/office/drawing/2014/main" id="{2704265B-8D7F-BB46-84B5-E5D199757BB2}"/>
                </a:ext>
              </a:extLst>
            </p:cNvPr>
            <p:cNvSpPr/>
            <p:nvPr/>
          </p:nvSpPr>
          <p:spPr>
            <a:xfrm>
              <a:off x="10521466" y="1330273"/>
              <a:ext cx="49530" cy="15239"/>
            </a:xfrm>
            <a:custGeom>
              <a:avLst/>
              <a:gdLst>
                <a:gd name="connsiteX0" fmla="*/ 7620 w 49530"/>
                <a:gd name="connsiteY0" fmla="*/ 15240 h 15239"/>
                <a:gd name="connsiteX1" fmla="*/ 41910 w 49530"/>
                <a:gd name="connsiteY1" fmla="*/ 15240 h 15239"/>
                <a:gd name="connsiteX2" fmla="*/ 49530 w 49530"/>
                <a:gd name="connsiteY2" fmla="*/ 7620 h 15239"/>
                <a:gd name="connsiteX3" fmla="*/ 41910 w 49530"/>
                <a:gd name="connsiteY3" fmla="*/ 0 h 15239"/>
                <a:gd name="connsiteX4" fmla="*/ 7620 w 49530"/>
                <a:gd name="connsiteY4" fmla="*/ 0 h 15239"/>
                <a:gd name="connsiteX5" fmla="*/ 0 w 49530"/>
                <a:gd name="connsiteY5" fmla="*/ 7620 h 15239"/>
                <a:gd name="connsiteX6" fmla="*/ 7620 w 4953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 h="15239">
                  <a:moveTo>
                    <a:pt x="7620" y="15240"/>
                  </a:moveTo>
                  <a:lnTo>
                    <a:pt x="41910" y="15240"/>
                  </a:lnTo>
                  <a:cubicBezTo>
                    <a:pt x="45720" y="15240"/>
                    <a:pt x="48578" y="12382"/>
                    <a:pt x="49530" y="7620"/>
                  </a:cubicBezTo>
                  <a:cubicBezTo>
                    <a:pt x="49530" y="3810"/>
                    <a:pt x="46672" y="952"/>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213" name="Serbest Form 212">
              <a:extLst>
                <a:ext uri="{FF2B5EF4-FFF2-40B4-BE49-F238E27FC236}">
                  <a16:creationId xmlns:a16="http://schemas.microsoft.com/office/drawing/2014/main" id="{D67B84E1-C6DA-F24F-BFD8-0AB58C94FD63}"/>
                </a:ext>
              </a:extLst>
            </p:cNvPr>
            <p:cNvSpPr/>
            <p:nvPr/>
          </p:nvSpPr>
          <p:spPr>
            <a:xfrm>
              <a:off x="10521466" y="1369325"/>
              <a:ext cx="48577" cy="15240"/>
            </a:xfrm>
            <a:custGeom>
              <a:avLst/>
              <a:gdLst>
                <a:gd name="connsiteX0" fmla="*/ 7620 w 48577"/>
                <a:gd name="connsiteY0" fmla="*/ 15240 h 15240"/>
                <a:gd name="connsiteX1" fmla="*/ 40958 w 48577"/>
                <a:gd name="connsiteY1" fmla="*/ 15240 h 15240"/>
                <a:gd name="connsiteX2" fmla="*/ 48578 w 48577"/>
                <a:gd name="connsiteY2" fmla="*/ 7620 h 15240"/>
                <a:gd name="connsiteX3" fmla="*/ 40958 w 48577"/>
                <a:gd name="connsiteY3" fmla="*/ 0 h 15240"/>
                <a:gd name="connsiteX4" fmla="*/ 7620 w 48577"/>
                <a:gd name="connsiteY4" fmla="*/ 0 h 15240"/>
                <a:gd name="connsiteX5" fmla="*/ 0 w 48577"/>
                <a:gd name="connsiteY5" fmla="*/ 7620 h 15240"/>
                <a:gd name="connsiteX6" fmla="*/ 7620 w 4857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 h="15240">
                  <a:moveTo>
                    <a:pt x="7620" y="15240"/>
                  </a:moveTo>
                  <a:lnTo>
                    <a:pt x="40958" y="15240"/>
                  </a:lnTo>
                  <a:cubicBezTo>
                    <a:pt x="44768" y="15240"/>
                    <a:pt x="48578" y="12383"/>
                    <a:pt x="48578" y="7620"/>
                  </a:cubicBezTo>
                  <a:cubicBezTo>
                    <a:pt x="48578" y="3810"/>
                    <a:pt x="45720" y="953"/>
                    <a:pt x="409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14" name="Serbest Form 213">
              <a:extLst>
                <a:ext uri="{FF2B5EF4-FFF2-40B4-BE49-F238E27FC236}">
                  <a16:creationId xmlns:a16="http://schemas.microsoft.com/office/drawing/2014/main" id="{D72CE6EE-57BC-4848-B4CA-CA9CC2B44608}"/>
                </a:ext>
              </a:extLst>
            </p:cNvPr>
            <p:cNvSpPr/>
            <p:nvPr/>
          </p:nvSpPr>
          <p:spPr>
            <a:xfrm>
              <a:off x="10521466" y="1425523"/>
              <a:ext cx="49530" cy="15239"/>
            </a:xfrm>
            <a:custGeom>
              <a:avLst/>
              <a:gdLst>
                <a:gd name="connsiteX0" fmla="*/ 7620 w 49530"/>
                <a:gd name="connsiteY0" fmla="*/ 15240 h 15239"/>
                <a:gd name="connsiteX1" fmla="*/ 41910 w 49530"/>
                <a:gd name="connsiteY1" fmla="*/ 15240 h 15239"/>
                <a:gd name="connsiteX2" fmla="*/ 49530 w 49530"/>
                <a:gd name="connsiteY2" fmla="*/ 7620 h 15239"/>
                <a:gd name="connsiteX3" fmla="*/ 41910 w 49530"/>
                <a:gd name="connsiteY3" fmla="*/ 0 h 15239"/>
                <a:gd name="connsiteX4" fmla="*/ 7620 w 49530"/>
                <a:gd name="connsiteY4" fmla="*/ 0 h 15239"/>
                <a:gd name="connsiteX5" fmla="*/ 0 w 49530"/>
                <a:gd name="connsiteY5" fmla="*/ 7620 h 15239"/>
                <a:gd name="connsiteX6" fmla="*/ 7620 w 4953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 h="15239">
                  <a:moveTo>
                    <a:pt x="7620" y="15240"/>
                  </a:moveTo>
                  <a:lnTo>
                    <a:pt x="41910" y="15240"/>
                  </a:lnTo>
                  <a:cubicBezTo>
                    <a:pt x="45720" y="15240"/>
                    <a:pt x="48578" y="12382"/>
                    <a:pt x="49530" y="7620"/>
                  </a:cubicBezTo>
                  <a:cubicBezTo>
                    <a:pt x="49530" y="3810"/>
                    <a:pt x="46672" y="952"/>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215" name="Serbest Form 214">
              <a:extLst>
                <a:ext uri="{FF2B5EF4-FFF2-40B4-BE49-F238E27FC236}">
                  <a16:creationId xmlns:a16="http://schemas.microsoft.com/office/drawing/2014/main" id="{AA3F3E2D-62A2-D341-B6B7-297A5FC58C6F}"/>
                </a:ext>
              </a:extLst>
            </p:cNvPr>
            <p:cNvSpPr/>
            <p:nvPr/>
          </p:nvSpPr>
          <p:spPr>
            <a:xfrm>
              <a:off x="10510036" y="1459812"/>
              <a:ext cx="53339" cy="15240"/>
            </a:xfrm>
            <a:custGeom>
              <a:avLst/>
              <a:gdLst>
                <a:gd name="connsiteX0" fmla="*/ 7620 w 53339"/>
                <a:gd name="connsiteY0" fmla="*/ 15240 h 15240"/>
                <a:gd name="connsiteX1" fmla="*/ 45720 w 53339"/>
                <a:gd name="connsiteY1" fmla="*/ 15240 h 15240"/>
                <a:gd name="connsiteX2" fmla="*/ 53340 w 53339"/>
                <a:gd name="connsiteY2" fmla="*/ 7620 h 15240"/>
                <a:gd name="connsiteX3" fmla="*/ 45720 w 53339"/>
                <a:gd name="connsiteY3" fmla="*/ 0 h 15240"/>
                <a:gd name="connsiteX4" fmla="*/ 7620 w 53339"/>
                <a:gd name="connsiteY4" fmla="*/ 0 h 15240"/>
                <a:gd name="connsiteX5" fmla="*/ 0 w 53339"/>
                <a:gd name="connsiteY5" fmla="*/ 7620 h 15240"/>
                <a:gd name="connsiteX6" fmla="*/ 7620 w 5333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39" h="15240">
                  <a:moveTo>
                    <a:pt x="7620" y="15240"/>
                  </a:moveTo>
                  <a:lnTo>
                    <a:pt x="45720" y="15240"/>
                  </a:lnTo>
                  <a:cubicBezTo>
                    <a:pt x="49530" y="15240"/>
                    <a:pt x="52388" y="12383"/>
                    <a:pt x="53340" y="7620"/>
                  </a:cubicBezTo>
                  <a:cubicBezTo>
                    <a:pt x="53340" y="3810"/>
                    <a:pt x="50482" y="953"/>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16" name="Serbest Form 215">
              <a:extLst>
                <a:ext uri="{FF2B5EF4-FFF2-40B4-BE49-F238E27FC236}">
                  <a16:creationId xmlns:a16="http://schemas.microsoft.com/office/drawing/2014/main" id="{F995A629-022D-F841-8605-F7DFA8FBF5BC}"/>
                </a:ext>
              </a:extLst>
            </p:cNvPr>
            <p:cNvSpPr/>
            <p:nvPr/>
          </p:nvSpPr>
          <p:spPr>
            <a:xfrm>
              <a:off x="10510036" y="1505533"/>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2"/>
                    <a:pt x="49530" y="7620"/>
                  </a:cubicBezTo>
                  <a:cubicBezTo>
                    <a:pt x="49530" y="2857"/>
                    <a:pt x="46672" y="0"/>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217" name="Serbest Form 216">
              <a:extLst>
                <a:ext uri="{FF2B5EF4-FFF2-40B4-BE49-F238E27FC236}">
                  <a16:creationId xmlns:a16="http://schemas.microsoft.com/office/drawing/2014/main" id="{3DD98BA8-F36C-E143-B705-2E3041CB643F}"/>
                </a:ext>
              </a:extLst>
            </p:cNvPr>
            <p:cNvSpPr/>
            <p:nvPr/>
          </p:nvSpPr>
          <p:spPr>
            <a:xfrm>
              <a:off x="10510036" y="1550300"/>
              <a:ext cx="47625" cy="15239"/>
            </a:xfrm>
            <a:custGeom>
              <a:avLst/>
              <a:gdLst>
                <a:gd name="connsiteX0" fmla="*/ 7620 w 47625"/>
                <a:gd name="connsiteY0" fmla="*/ 15240 h 15239"/>
                <a:gd name="connsiteX1" fmla="*/ 40005 w 47625"/>
                <a:gd name="connsiteY1" fmla="*/ 15240 h 15239"/>
                <a:gd name="connsiteX2" fmla="*/ 47625 w 47625"/>
                <a:gd name="connsiteY2" fmla="*/ 7620 h 15239"/>
                <a:gd name="connsiteX3" fmla="*/ 40005 w 47625"/>
                <a:gd name="connsiteY3" fmla="*/ 0 h 15239"/>
                <a:gd name="connsiteX4" fmla="*/ 7620 w 47625"/>
                <a:gd name="connsiteY4" fmla="*/ 0 h 15239"/>
                <a:gd name="connsiteX5" fmla="*/ 0 w 47625"/>
                <a:gd name="connsiteY5" fmla="*/ 7620 h 15239"/>
                <a:gd name="connsiteX6" fmla="*/ 7620 w 47625"/>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15239">
                  <a:moveTo>
                    <a:pt x="7620" y="15240"/>
                  </a:moveTo>
                  <a:lnTo>
                    <a:pt x="40005" y="15240"/>
                  </a:lnTo>
                  <a:cubicBezTo>
                    <a:pt x="43815" y="15240"/>
                    <a:pt x="47625" y="12382"/>
                    <a:pt x="47625" y="7620"/>
                  </a:cubicBezTo>
                  <a:cubicBezTo>
                    <a:pt x="47625" y="2857"/>
                    <a:pt x="44767" y="0"/>
                    <a:pt x="40005"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218" name="Serbest Form 217">
              <a:extLst>
                <a:ext uri="{FF2B5EF4-FFF2-40B4-BE49-F238E27FC236}">
                  <a16:creationId xmlns:a16="http://schemas.microsoft.com/office/drawing/2014/main" id="{9731BAE7-4465-D944-820D-680987BBE0E6}"/>
                </a:ext>
              </a:extLst>
            </p:cNvPr>
            <p:cNvSpPr/>
            <p:nvPr/>
          </p:nvSpPr>
          <p:spPr>
            <a:xfrm>
              <a:off x="10510036" y="1573160"/>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2"/>
                    <a:pt x="49530" y="7620"/>
                  </a:cubicBezTo>
                  <a:cubicBezTo>
                    <a:pt x="49530" y="2857"/>
                    <a:pt x="46672" y="0"/>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219" name="Serbest Form 218">
              <a:extLst>
                <a:ext uri="{FF2B5EF4-FFF2-40B4-BE49-F238E27FC236}">
                  <a16:creationId xmlns:a16="http://schemas.microsoft.com/office/drawing/2014/main" id="{D4424650-082B-4C49-8A2A-2C2F2764DB3A}"/>
                </a:ext>
              </a:extLst>
            </p:cNvPr>
            <p:cNvSpPr/>
            <p:nvPr/>
          </p:nvSpPr>
          <p:spPr>
            <a:xfrm>
              <a:off x="10510036" y="1607450"/>
              <a:ext cx="43814" cy="15239"/>
            </a:xfrm>
            <a:custGeom>
              <a:avLst/>
              <a:gdLst>
                <a:gd name="connsiteX0" fmla="*/ 7620 w 43814"/>
                <a:gd name="connsiteY0" fmla="*/ 15240 h 15239"/>
                <a:gd name="connsiteX1" fmla="*/ 36195 w 43814"/>
                <a:gd name="connsiteY1" fmla="*/ 15240 h 15239"/>
                <a:gd name="connsiteX2" fmla="*/ 43815 w 43814"/>
                <a:gd name="connsiteY2" fmla="*/ 7620 h 15239"/>
                <a:gd name="connsiteX3" fmla="*/ 36195 w 43814"/>
                <a:gd name="connsiteY3" fmla="*/ 0 h 15239"/>
                <a:gd name="connsiteX4" fmla="*/ 7620 w 43814"/>
                <a:gd name="connsiteY4" fmla="*/ 0 h 15239"/>
                <a:gd name="connsiteX5" fmla="*/ 0 w 43814"/>
                <a:gd name="connsiteY5" fmla="*/ 7620 h 15239"/>
                <a:gd name="connsiteX6" fmla="*/ 7620 w 43814"/>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4" h="15239">
                  <a:moveTo>
                    <a:pt x="7620" y="15240"/>
                  </a:moveTo>
                  <a:lnTo>
                    <a:pt x="36195" y="15240"/>
                  </a:lnTo>
                  <a:cubicBezTo>
                    <a:pt x="40005" y="15240"/>
                    <a:pt x="43815" y="12382"/>
                    <a:pt x="43815" y="7620"/>
                  </a:cubicBezTo>
                  <a:cubicBezTo>
                    <a:pt x="43815" y="2857"/>
                    <a:pt x="40957" y="0"/>
                    <a:pt x="36195"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220" name="Serbest Form 219">
              <a:extLst>
                <a:ext uri="{FF2B5EF4-FFF2-40B4-BE49-F238E27FC236}">
                  <a16:creationId xmlns:a16="http://schemas.microsoft.com/office/drawing/2014/main" id="{8D9712B6-89AF-CE47-8A71-8B2EFF86685D}"/>
                </a:ext>
              </a:extLst>
            </p:cNvPr>
            <p:cNvSpPr/>
            <p:nvPr/>
          </p:nvSpPr>
          <p:spPr>
            <a:xfrm>
              <a:off x="10510036" y="1641740"/>
              <a:ext cx="38100" cy="15240"/>
            </a:xfrm>
            <a:custGeom>
              <a:avLst/>
              <a:gdLst>
                <a:gd name="connsiteX0" fmla="*/ 7620 w 38100"/>
                <a:gd name="connsiteY0" fmla="*/ 15240 h 15240"/>
                <a:gd name="connsiteX1" fmla="*/ 30480 w 38100"/>
                <a:gd name="connsiteY1" fmla="*/ 15240 h 15240"/>
                <a:gd name="connsiteX2" fmla="*/ 38100 w 38100"/>
                <a:gd name="connsiteY2" fmla="*/ 7620 h 15240"/>
                <a:gd name="connsiteX3" fmla="*/ 30480 w 38100"/>
                <a:gd name="connsiteY3" fmla="*/ 0 h 15240"/>
                <a:gd name="connsiteX4" fmla="*/ 7620 w 38100"/>
                <a:gd name="connsiteY4" fmla="*/ 0 h 15240"/>
                <a:gd name="connsiteX5" fmla="*/ 0 w 38100"/>
                <a:gd name="connsiteY5" fmla="*/ 7620 h 15240"/>
                <a:gd name="connsiteX6" fmla="*/ 7620 w 3810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
                  <a:moveTo>
                    <a:pt x="7620" y="15240"/>
                  </a:moveTo>
                  <a:lnTo>
                    <a:pt x="30480" y="15240"/>
                  </a:lnTo>
                  <a:cubicBezTo>
                    <a:pt x="34290" y="15240"/>
                    <a:pt x="38100" y="12383"/>
                    <a:pt x="38100" y="7620"/>
                  </a:cubicBezTo>
                  <a:cubicBezTo>
                    <a:pt x="38100" y="2858"/>
                    <a:pt x="35242" y="0"/>
                    <a:pt x="30480" y="0"/>
                  </a:cubicBezTo>
                  <a:lnTo>
                    <a:pt x="7620" y="0"/>
                  </a:lnTo>
                  <a:cubicBezTo>
                    <a:pt x="3810" y="0"/>
                    <a:pt x="952" y="2858"/>
                    <a:pt x="0" y="7620"/>
                  </a:cubicBezTo>
                  <a:cubicBezTo>
                    <a:pt x="0" y="11430"/>
                    <a:pt x="3810" y="14288"/>
                    <a:pt x="7620" y="15240"/>
                  </a:cubicBezTo>
                  <a:close/>
                </a:path>
              </a:pathLst>
            </a:custGeom>
            <a:grpFill/>
            <a:ln w="9525" cap="flat">
              <a:noFill/>
              <a:prstDash val="solid"/>
              <a:miter/>
            </a:ln>
          </p:spPr>
          <p:txBody>
            <a:bodyPr rtlCol="0" anchor="ctr"/>
            <a:lstStyle/>
            <a:p>
              <a:endParaRPr lang="en-US" noProof="0" dirty="0"/>
            </a:p>
          </p:txBody>
        </p:sp>
        <p:sp>
          <p:nvSpPr>
            <p:cNvPr id="221" name="Serbest Form 220">
              <a:extLst>
                <a:ext uri="{FF2B5EF4-FFF2-40B4-BE49-F238E27FC236}">
                  <a16:creationId xmlns:a16="http://schemas.microsoft.com/office/drawing/2014/main" id="{E136648C-3382-B848-9DAF-938066676797}"/>
                </a:ext>
              </a:extLst>
            </p:cNvPr>
            <p:cNvSpPr/>
            <p:nvPr/>
          </p:nvSpPr>
          <p:spPr>
            <a:xfrm>
              <a:off x="10509084" y="1675077"/>
              <a:ext cx="40004" cy="15240"/>
            </a:xfrm>
            <a:custGeom>
              <a:avLst/>
              <a:gdLst>
                <a:gd name="connsiteX0" fmla="*/ 8572 w 40004"/>
                <a:gd name="connsiteY0" fmla="*/ 15240 h 15240"/>
                <a:gd name="connsiteX1" fmla="*/ 32385 w 40004"/>
                <a:gd name="connsiteY1" fmla="*/ 15240 h 15240"/>
                <a:gd name="connsiteX2" fmla="*/ 40005 w 40004"/>
                <a:gd name="connsiteY2" fmla="*/ 7620 h 15240"/>
                <a:gd name="connsiteX3" fmla="*/ 32385 w 40004"/>
                <a:gd name="connsiteY3" fmla="*/ 0 h 15240"/>
                <a:gd name="connsiteX4" fmla="*/ 7620 w 40004"/>
                <a:gd name="connsiteY4" fmla="*/ 0 h 15240"/>
                <a:gd name="connsiteX5" fmla="*/ 0 w 40004"/>
                <a:gd name="connsiteY5" fmla="*/ 7620 h 15240"/>
                <a:gd name="connsiteX6" fmla="*/ 8572 w 40004"/>
                <a:gd name="connsiteY6" fmla="*/ 15240 h 15240"/>
                <a:gd name="connsiteX7" fmla="*/ 8572 w 40004"/>
                <a:gd name="connsiteY7"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4" h="15240">
                  <a:moveTo>
                    <a:pt x="8572" y="15240"/>
                  </a:moveTo>
                  <a:lnTo>
                    <a:pt x="32385" y="15240"/>
                  </a:lnTo>
                  <a:cubicBezTo>
                    <a:pt x="36195" y="15240"/>
                    <a:pt x="40005" y="12383"/>
                    <a:pt x="40005" y="7620"/>
                  </a:cubicBezTo>
                  <a:cubicBezTo>
                    <a:pt x="40005" y="2858"/>
                    <a:pt x="37147" y="0"/>
                    <a:pt x="32385" y="0"/>
                  </a:cubicBezTo>
                  <a:lnTo>
                    <a:pt x="7620" y="0"/>
                  </a:lnTo>
                  <a:cubicBezTo>
                    <a:pt x="3810" y="0"/>
                    <a:pt x="953" y="2858"/>
                    <a:pt x="0" y="7620"/>
                  </a:cubicBezTo>
                  <a:cubicBezTo>
                    <a:pt x="953" y="12383"/>
                    <a:pt x="3810" y="15240"/>
                    <a:pt x="8572" y="15240"/>
                  </a:cubicBezTo>
                  <a:lnTo>
                    <a:pt x="8572" y="15240"/>
                  </a:lnTo>
                  <a:close/>
                </a:path>
              </a:pathLst>
            </a:custGeom>
            <a:grpFill/>
            <a:ln w="9525" cap="flat">
              <a:noFill/>
              <a:prstDash val="solid"/>
              <a:miter/>
            </a:ln>
          </p:spPr>
          <p:txBody>
            <a:bodyPr rtlCol="0" anchor="ctr"/>
            <a:lstStyle/>
            <a:p>
              <a:endParaRPr lang="en-US" noProof="0" dirty="0"/>
            </a:p>
          </p:txBody>
        </p:sp>
        <p:sp>
          <p:nvSpPr>
            <p:cNvPr id="222" name="Serbest Form 221">
              <a:extLst>
                <a:ext uri="{FF2B5EF4-FFF2-40B4-BE49-F238E27FC236}">
                  <a16:creationId xmlns:a16="http://schemas.microsoft.com/office/drawing/2014/main" id="{9EC30430-6081-7442-A405-7ADF365A269B}"/>
                </a:ext>
              </a:extLst>
            </p:cNvPr>
            <p:cNvSpPr/>
            <p:nvPr/>
          </p:nvSpPr>
          <p:spPr>
            <a:xfrm>
              <a:off x="10510036" y="1702700"/>
              <a:ext cx="38100" cy="15239"/>
            </a:xfrm>
            <a:custGeom>
              <a:avLst/>
              <a:gdLst>
                <a:gd name="connsiteX0" fmla="*/ 7620 w 38100"/>
                <a:gd name="connsiteY0" fmla="*/ 15240 h 15239"/>
                <a:gd name="connsiteX1" fmla="*/ 30480 w 38100"/>
                <a:gd name="connsiteY1" fmla="*/ 15240 h 15239"/>
                <a:gd name="connsiteX2" fmla="*/ 38100 w 38100"/>
                <a:gd name="connsiteY2" fmla="*/ 7620 h 15239"/>
                <a:gd name="connsiteX3" fmla="*/ 30480 w 38100"/>
                <a:gd name="connsiteY3" fmla="*/ 0 h 15239"/>
                <a:gd name="connsiteX4" fmla="*/ 7620 w 38100"/>
                <a:gd name="connsiteY4" fmla="*/ 0 h 15239"/>
                <a:gd name="connsiteX5" fmla="*/ 0 w 38100"/>
                <a:gd name="connsiteY5" fmla="*/ 7620 h 15239"/>
                <a:gd name="connsiteX6" fmla="*/ 7620 w 3810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39">
                  <a:moveTo>
                    <a:pt x="7620" y="15240"/>
                  </a:moveTo>
                  <a:lnTo>
                    <a:pt x="30480" y="15240"/>
                  </a:lnTo>
                  <a:cubicBezTo>
                    <a:pt x="34290" y="15240"/>
                    <a:pt x="37147" y="12382"/>
                    <a:pt x="38100" y="7620"/>
                  </a:cubicBezTo>
                  <a:cubicBezTo>
                    <a:pt x="38100" y="3810"/>
                    <a:pt x="35242" y="952"/>
                    <a:pt x="3048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223" name="Serbest Form 222">
              <a:extLst>
                <a:ext uri="{FF2B5EF4-FFF2-40B4-BE49-F238E27FC236}">
                  <a16:creationId xmlns:a16="http://schemas.microsoft.com/office/drawing/2014/main" id="{86E64814-6DBD-6041-B757-85981BC05C91}"/>
                </a:ext>
              </a:extLst>
            </p:cNvPr>
            <p:cNvSpPr/>
            <p:nvPr/>
          </p:nvSpPr>
          <p:spPr>
            <a:xfrm>
              <a:off x="10510036" y="1747467"/>
              <a:ext cx="38100" cy="15240"/>
            </a:xfrm>
            <a:custGeom>
              <a:avLst/>
              <a:gdLst>
                <a:gd name="connsiteX0" fmla="*/ 7620 w 38100"/>
                <a:gd name="connsiteY0" fmla="*/ 15240 h 15240"/>
                <a:gd name="connsiteX1" fmla="*/ 30480 w 38100"/>
                <a:gd name="connsiteY1" fmla="*/ 15240 h 15240"/>
                <a:gd name="connsiteX2" fmla="*/ 38100 w 38100"/>
                <a:gd name="connsiteY2" fmla="*/ 7620 h 15240"/>
                <a:gd name="connsiteX3" fmla="*/ 30480 w 38100"/>
                <a:gd name="connsiteY3" fmla="*/ 0 h 15240"/>
                <a:gd name="connsiteX4" fmla="*/ 7620 w 38100"/>
                <a:gd name="connsiteY4" fmla="*/ 0 h 15240"/>
                <a:gd name="connsiteX5" fmla="*/ 0 w 38100"/>
                <a:gd name="connsiteY5" fmla="*/ 7620 h 15240"/>
                <a:gd name="connsiteX6" fmla="*/ 7620 w 3810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
                  <a:moveTo>
                    <a:pt x="7620" y="15240"/>
                  </a:moveTo>
                  <a:lnTo>
                    <a:pt x="30480" y="15240"/>
                  </a:lnTo>
                  <a:cubicBezTo>
                    <a:pt x="34290" y="15240"/>
                    <a:pt x="38100" y="12383"/>
                    <a:pt x="38100" y="7620"/>
                  </a:cubicBezTo>
                  <a:cubicBezTo>
                    <a:pt x="38100" y="2858"/>
                    <a:pt x="35242" y="0"/>
                    <a:pt x="30480" y="0"/>
                  </a:cubicBezTo>
                  <a:lnTo>
                    <a:pt x="7620" y="0"/>
                  </a:lnTo>
                  <a:cubicBezTo>
                    <a:pt x="3810" y="0"/>
                    <a:pt x="952"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224" name="Serbest Form 223">
              <a:extLst>
                <a:ext uri="{FF2B5EF4-FFF2-40B4-BE49-F238E27FC236}">
                  <a16:creationId xmlns:a16="http://schemas.microsoft.com/office/drawing/2014/main" id="{5741D8D2-33E6-3A4A-A81B-5926398B7324}"/>
                </a:ext>
              </a:extLst>
            </p:cNvPr>
            <p:cNvSpPr/>
            <p:nvPr/>
          </p:nvSpPr>
          <p:spPr>
            <a:xfrm>
              <a:off x="10510988" y="1790330"/>
              <a:ext cx="24765" cy="13334"/>
            </a:xfrm>
            <a:custGeom>
              <a:avLst/>
              <a:gdLst>
                <a:gd name="connsiteX0" fmla="*/ 6668 w 24765"/>
                <a:gd name="connsiteY0" fmla="*/ 13335 h 13334"/>
                <a:gd name="connsiteX1" fmla="*/ 18098 w 24765"/>
                <a:gd name="connsiteY1" fmla="*/ 13335 h 13334"/>
                <a:gd name="connsiteX2" fmla="*/ 22860 w 24765"/>
                <a:gd name="connsiteY2" fmla="*/ 11430 h 13334"/>
                <a:gd name="connsiteX3" fmla="*/ 24765 w 24765"/>
                <a:gd name="connsiteY3" fmla="*/ 6668 h 13334"/>
                <a:gd name="connsiteX4" fmla="*/ 22860 w 24765"/>
                <a:gd name="connsiteY4" fmla="*/ 1905 h 13334"/>
                <a:gd name="connsiteX5" fmla="*/ 18098 w 24765"/>
                <a:gd name="connsiteY5" fmla="*/ 0 h 13334"/>
                <a:gd name="connsiteX6" fmla="*/ 6668 w 24765"/>
                <a:gd name="connsiteY6" fmla="*/ 0 h 13334"/>
                <a:gd name="connsiteX7" fmla="*/ 1905 w 24765"/>
                <a:gd name="connsiteY7" fmla="*/ 1905 h 13334"/>
                <a:gd name="connsiteX8" fmla="*/ 0 w 24765"/>
                <a:gd name="connsiteY8" fmla="*/ 6668 h 13334"/>
                <a:gd name="connsiteX9" fmla="*/ 1905 w 24765"/>
                <a:gd name="connsiteY9" fmla="*/ 11430 h 13334"/>
                <a:gd name="connsiteX10" fmla="*/ 6668 w 24765"/>
                <a:gd name="connsiteY10" fmla="*/ 13335 h 1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65" h="13334">
                  <a:moveTo>
                    <a:pt x="6668" y="13335"/>
                  </a:moveTo>
                  <a:lnTo>
                    <a:pt x="18098" y="13335"/>
                  </a:lnTo>
                  <a:cubicBezTo>
                    <a:pt x="20003" y="13335"/>
                    <a:pt x="21908" y="12383"/>
                    <a:pt x="22860" y="11430"/>
                  </a:cubicBezTo>
                  <a:cubicBezTo>
                    <a:pt x="23813" y="10478"/>
                    <a:pt x="24765" y="8572"/>
                    <a:pt x="24765" y="6668"/>
                  </a:cubicBezTo>
                  <a:cubicBezTo>
                    <a:pt x="24765" y="4763"/>
                    <a:pt x="23813" y="2858"/>
                    <a:pt x="22860" y="1905"/>
                  </a:cubicBezTo>
                  <a:cubicBezTo>
                    <a:pt x="21908" y="953"/>
                    <a:pt x="20003" y="0"/>
                    <a:pt x="18098" y="0"/>
                  </a:cubicBezTo>
                  <a:lnTo>
                    <a:pt x="6668" y="0"/>
                  </a:lnTo>
                  <a:cubicBezTo>
                    <a:pt x="4763" y="0"/>
                    <a:pt x="2858" y="953"/>
                    <a:pt x="1905" y="1905"/>
                  </a:cubicBezTo>
                  <a:cubicBezTo>
                    <a:pt x="953" y="2858"/>
                    <a:pt x="0" y="4763"/>
                    <a:pt x="0" y="6668"/>
                  </a:cubicBezTo>
                  <a:cubicBezTo>
                    <a:pt x="0" y="8572"/>
                    <a:pt x="953" y="10478"/>
                    <a:pt x="1905" y="11430"/>
                  </a:cubicBezTo>
                  <a:cubicBezTo>
                    <a:pt x="2858" y="12383"/>
                    <a:pt x="4763" y="13335"/>
                    <a:pt x="6668" y="13335"/>
                  </a:cubicBezTo>
                  <a:close/>
                </a:path>
              </a:pathLst>
            </a:custGeom>
            <a:grpFill/>
            <a:ln w="9525" cap="flat">
              <a:noFill/>
              <a:prstDash val="solid"/>
              <a:miter/>
            </a:ln>
          </p:spPr>
          <p:txBody>
            <a:bodyPr rtlCol="0" anchor="ctr"/>
            <a:lstStyle/>
            <a:p>
              <a:endParaRPr lang="en-US" noProof="0" dirty="0"/>
            </a:p>
          </p:txBody>
        </p:sp>
        <p:sp>
          <p:nvSpPr>
            <p:cNvPr id="225" name="Serbest Form 224">
              <a:extLst>
                <a:ext uri="{FF2B5EF4-FFF2-40B4-BE49-F238E27FC236}">
                  <a16:creationId xmlns:a16="http://schemas.microsoft.com/office/drawing/2014/main" id="{4B4A755C-DCD5-A94D-94EC-3ADA94B5B439}"/>
                </a:ext>
              </a:extLst>
            </p:cNvPr>
            <p:cNvSpPr/>
            <p:nvPr/>
          </p:nvSpPr>
          <p:spPr>
            <a:xfrm>
              <a:off x="10775129" y="489215"/>
              <a:ext cx="335174" cy="1376782"/>
            </a:xfrm>
            <a:custGeom>
              <a:avLst/>
              <a:gdLst>
                <a:gd name="connsiteX0" fmla="*/ 11132 w 335174"/>
                <a:gd name="connsiteY0" fmla="*/ 15240 h 1376782"/>
                <a:gd name="connsiteX1" fmla="*/ 10180 w 335174"/>
                <a:gd name="connsiteY1" fmla="*/ 143827 h 1376782"/>
                <a:gd name="connsiteX2" fmla="*/ 7322 w 335174"/>
                <a:gd name="connsiteY2" fmla="*/ 452438 h 1376782"/>
                <a:gd name="connsiteX3" fmla="*/ 4465 w 335174"/>
                <a:gd name="connsiteY3" fmla="*/ 825818 h 1376782"/>
                <a:gd name="connsiteX4" fmla="*/ 1607 w 335174"/>
                <a:gd name="connsiteY4" fmla="*/ 1148715 h 1376782"/>
                <a:gd name="connsiteX5" fmla="*/ 655 w 335174"/>
                <a:gd name="connsiteY5" fmla="*/ 1304925 h 1376782"/>
                <a:gd name="connsiteX6" fmla="*/ 655 w 335174"/>
                <a:gd name="connsiteY6" fmla="*/ 1306830 h 1376782"/>
                <a:gd name="connsiteX7" fmla="*/ 11132 w 335174"/>
                <a:gd name="connsiteY7" fmla="*/ 1320165 h 1376782"/>
                <a:gd name="connsiteX8" fmla="*/ 258782 w 335174"/>
                <a:gd name="connsiteY8" fmla="*/ 1369695 h 1376782"/>
                <a:gd name="connsiteX9" fmla="*/ 294025 w 335174"/>
                <a:gd name="connsiteY9" fmla="*/ 1376362 h 1376782"/>
                <a:gd name="connsiteX10" fmla="*/ 312122 w 335174"/>
                <a:gd name="connsiteY10" fmla="*/ 1365885 h 1376782"/>
                <a:gd name="connsiteX11" fmla="*/ 312122 w 335174"/>
                <a:gd name="connsiteY11" fmla="*/ 1363027 h 1376782"/>
                <a:gd name="connsiteX12" fmla="*/ 314027 w 335174"/>
                <a:gd name="connsiteY12" fmla="*/ 1238250 h 1376782"/>
                <a:gd name="connsiteX13" fmla="*/ 319742 w 335174"/>
                <a:gd name="connsiteY13" fmla="*/ 941070 h 1376782"/>
                <a:gd name="connsiteX14" fmla="*/ 326410 w 335174"/>
                <a:gd name="connsiteY14" fmla="*/ 581977 h 1376782"/>
                <a:gd name="connsiteX15" fmla="*/ 332125 w 335174"/>
                <a:gd name="connsiteY15" fmla="*/ 269558 h 1376782"/>
                <a:gd name="connsiteX16" fmla="*/ 334982 w 335174"/>
                <a:gd name="connsiteY16" fmla="*/ 119063 h 1376782"/>
                <a:gd name="connsiteX17" fmla="*/ 334982 w 335174"/>
                <a:gd name="connsiteY17" fmla="*/ 117158 h 1376782"/>
                <a:gd name="connsiteX18" fmla="*/ 306407 w 335174"/>
                <a:gd name="connsiteY18" fmla="*/ 117158 h 1376782"/>
                <a:gd name="connsiteX19" fmla="*/ 304502 w 335174"/>
                <a:gd name="connsiteY19" fmla="*/ 241935 h 1376782"/>
                <a:gd name="connsiteX20" fmla="*/ 298787 w 335174"/>
                <a:gd name="connsiteY20" fmla="*/ 539115 h 1376782"/>
                <a:gd name="connsiteX21" fmla="*/ 292120 w 335174"/>
                <a:gd name="connsiteY21" fmla="*/ 898208 h 1376782"/>
                <a:gd name="connsiteX22" fmla="*/ 286405 w 335174"/>
                <a:gd name="connsiteY22" fmla="*/ 1210627 h 1376782"/>
                <a:gd name="connsiteX23" fmla="*/ 284500 w 335174"/>
                <a:gd name="connsiteY23" fmla="*/ 1312545 h 1376782"/>
                <a:gd name="connsiteX24" fmla="*/ 283547 w 335174"/>
                <a:gd name="connsiteY24" fmla="*/ 1361123 h 1376782"/>
                <a:gd name="connsiteX25" fmla="*/ 283547 w 335174"/>
                <a:gd name="connsiteY25" fmla="*/ 1363027 h 1376782"/>
                <a:gd name="connsiteX26" fmla="*/ 301645 w 335174"/>
                <a:gd name="connsiteY26" fmla="*/ 1348740 h 1376782"/>
                <a:gd name="connsiteX27" fmla="*/ 53995 w 335174"/>
                <a:gd name="connsiteY27" fmla="*/ 1299210 h 1376782"/>
                <a:gd name="connsiteX28" fmla="*/ 18752 w 335174"/>
                <a:gd name="connsiteY28" fmla="*/ 1291590 h 1376782"/>
                <a:gd name="connsiteX29" fmla="*/ 29230 w 335174"/>
                <a:gd name="connsiteY29" fmla="*/ 1305877 h 1376782"/>
                <a:gd name="connsiteX30" fmla="*/ 30182 w 335174"/>
                <a:gd name="connsiteY30" fmla="*/ 1177290 h 1376782"/>
                <a:gd name="connsiteX31" fmla="*/ 33040 w 335174"/>
                <a:gd name="connsiteY31" fmla="*/ 868680 h 1376782"/>
                <a:gd name="connsiteX32" fmla="*/ 35897 w 335174"/>
                <a:gd name="connsiteY32" fmla="*/ 495300 h 1376782"/>
                <a:gd name="connsiteX33" fmla="*/ 38755 w 335174"/>
                <a:gd name="connsiteY33" fmla="*/ 172402 h 1376782"/>
                <a:gd name="connsiteX34" fmla="*/ 39707 w 335174"/>
                <a:gd name="connsiteY34" fmla="*/ 16192 h 1376782"/>
                <a:gd name="connsiteX35" fmla="*/ 39707 w 335174"/>
                <a:gd name="connsiteY35" fmla="*/ 14288 h 1376782"/>
                <a:gd name="connsiteX36" fmla="*/ 25420 w 335174"/>
                <a:gd name="connsiteY36" fmla="*/ 0 h 1376782"/>
                <a:gd name="connsiteX37" fmla="*/ 11132 w 335174"/>
                <a:gd name="connsiteY37" fmla="*/ 15240 h 1376782"/>
                <a:gd name="connsiteX38" fmla="*/ 11132 w 335174"/>
                <a:gd name="connsiteY38" fmla="*/ 15240 h 137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5174" h="1376782">
                  <a:moveTo>
                    <a:pt x="11132" y="15240"/>
                  </a:moveTo>
                  <a:lnTo>
                    <a:pt x="10180" y="143827"/>
                  </a:lnTo>
                  <a:lnTo>
                    <a:pt x="7322" y="452438"/>
                  </a:lnTo>
                  <a:lnTo>
                    <a:pt x="4465" y="825818"/>
                  </a:lnTo>
                  <a:lnTo>
                    <a:pt x="1607" y="1148715"/>
                  </a:lnTo>
                  <a:cubicBezTo>
                    <a:pt x="1607" y="1201102"/>
                    <a:pt x="-1250" y="1253490"/>
                    <a:pt x="655" y="1304925"/>
                  </a:cubicBezTo>
                  <a:lnTo>
                    <a:pt x="655" y="1306830"/>
                  </a:lnTo>
                  <a:cubicBezTo>
                    <a:pt x="655" y="1313498"/>
                    <a:pt x="5417" y="1319212"/>
                    <a:pt x="11132" y="1320165"/>
                  </a:cubicBezTo>
                  <a:lnTo>
                    <a:pt x="258782" y="1369695"/>
                  </a:lnTo>
                  <a:lnTo>
                    <a:pt x="294025" y="1376362"/>
                  </a:lnTo>
                  <a:cubicBezTo>
                    <a:pt x="301645" y="1378268"/>
                    <a:pt x="309265" y="1373505"/>
                    <a:pt x="312122" y="1365885"/>
                  </a:cubicBezTo>
                  <a:cubicBezTo>
                    <a:pt x="312122" y="1364933"/>
                    <a:pt x="312122" y="1363980"/>
                    <a:pt x="312122" y="1363027"/>
                  </a:cubicBezTo>
                  <a:lnTo>
                    <a:pt x="314027" y="1238250"/>
                  </a:lnTo>
                  <a:lnTo>
                    <a:pt x="319742" y="941070"/>
                  </a:lnTo>
                  <a:lnTo>
                    <a:pt x="326410" y="581977"/>
                  </a:lnTo>
                  <a:lnTo>
                    <a:pt x="332125" y="269558"/>
                  </a:lnTo>
                  <a:cubicBezTo>
                    <a:pt x="333077" y="219075"/>
                    <a:pt x="335935" y="168592"/>
                    <a:pt x="334982" y="119063"/>
                  </a:cubicBezTo>
                  <a:cubicBezTo>
                    <a:pt x="334982" y="118110"/>
                    <a:pt x="334982" y="117158"/>
                    <a:pt x="334982" y="117158"/>
                  </a:cubicBezTo>
                  <a:cubicBezTo>
                    <a:pt x="334982" y="99060"/>
                    <a:pt x="306407" y="99060"/>
                    <a:pt x="306407" y="117158"/>
                  </a:cubicBezTo>
                  <a:lnTo>
                    <a:pt x="304502" y="241935"/>
                  </a:lnTo>
                  <a:lnTo>
                    <a:pt x="298787" y="539115"/>
                  </a:lnTo>
                  <a:lnTo>
                    <a:pt x="292120" y="898208"/>
                  </a:lnTo>
                  <a:lnTo>
                    <a:pt x="286405" y="1210627"/>
                  </a:lnTo>
                  <a:lnTo>
                    <a:pt x="284500" y="1312545"/>
                  </a:lnTo>
                  <a:cubicBezTo>
                    <a:pt x="283547" y="1328737"/>
                    <a:pt x="282595" y="1344930"/>
                    <a:pt x="283547" y="1361123"/>
                  </a:cubicBezTo>
                  <a:cubicBezTo>
                    <a:pt x="283547" y="1362075"/>
                    <a:pt x="283547" y="1362075"/>
                    <a:pt x="283547" y="1363027"/>
                  </a:cubicBezTo>
                  <a:lnTo>
                    <a:pt x="301645" y="1348740"/>
                  </a:lnTo>
                  <a:lnTo>
                    <a:pt x="53995" y="1299210"/>
                  </a:lnTo>
                  <a:lnTo>
                    <a:pt x="18752" y="1291590"/>
                  </a:lnTo>
                  <a:lnTo>
                    <a:pt x="29230" y="1305877"/>
                  </a:lnTo>
                  <a:lnTo>
                    <a:pt x="30182" y="1177290"/>
                  </a:lnTo>
                  <a:lnTo>
                    <a:pt x="33040" y="868680"/>
                  </a:lnTo>
                  <a:lnTo>
                    <a:pt x="35897" y="495300"/>
                  </a:lnTo>
                  <a:lnTo>
                    <a:pt x="38755" y="172402"/>
                  </a:lnTo>
                  <a:cubicBezTo>
                    <a:pt x="38755" y="120967"/>
                    <a:pt x="41612" y="68580"/>
                    <a:pt x="39707" y="16192"/>
                  </a:cubicBezTo>
                  <a:cubicBezTo>
                    <a:pt x="39707" y="15240"/>
                    <a:pt x="39707" y="14288"/>
                    <a:pt x="39707" y="14288"/>
                  </a:cubicBezTo>
                  <a:cubicBezTo>
                    <a:pt x="39707" y="6667"/>
                    <a:pt x="33040" y="0"/>
                    <a:pt x="25420" y="0"/>
                  </a:cubicBezTo>
                  <a:cubicBezTo>
                    <a:pt x="17800" y="0"/>
                    <a:pt x="11132" y="7620"/>
                    <a:pt x="11132" y="15240"/>
                  </a:cubicBezTo>
                  <a:lnTo>
                    <a:pt x="11132" y="15240"/>
                  </a:lnTo>
                  <a:close/>
                </a:path>
              </a:pathLst>
            </a:custGeom>
            <a:grpFill/>
            <a:ln w="9525" cap="flat">
              <a:noFill/>
              <a:prstDash val="solid"/>
              <a:miter/>
            </a:ln>
          </p:spPr>
          <p:txBody>
            <a:bodyPr rtlCol="0" anchor="ctr"/>
            <a:lstStyle/>
            <a:p>
              <a:endParaRPr lang="en-US" noProof="0" dirty="0"/>
            </a:p>
          </p:txBody>
        </p:sp>
        <p:sp>
          <p:nvSpPr>
            <p:cNvPr id="226" name="Serbest Form 225">
              <a:extLst>
                <a:ext uri="{FF2B5EF4-FFF2-40B4-BE49-F238E27FC236}">
                  <a16:creationId xmlns:a16="http://schemas.microsoft.com/office/drawing/2014/main" id="{68DFF0D6-B934-0842-B4E6-6CAF48050323}"/>
                </a:ext>
              </a:extLst>
            </p:cNvPr>
            <p:cNvSpPr/>
            <p:nvPr/>
          </p:nvSpPr>
          <p:spPr>
            <a:xfrm>
              <a:off x="10810074" y="615691"/>
              <a:ext cx="254317" cy="312094"/>
            </a:xfrm>
            <a:custGeom>
              <a:avLst/>
              <a:gdLst>
                <a:gd name="connsiteX0" fmla="*/ 20955 w 254317"/>
                <a:gd name="connsiteY0" fmla="*/ 27829 h 312094"/>
                <a:gd name="connsiteX1" fmla="*/ 209550 w 254317"/>
                <a:gd name="connsiteY1" fmla="*/ 57357 h 312094"/>
                <a:gd name="connsiteX2" fmla="*/ 236220 w 254317"/>
                <a:gd name="connsiteY2" fmla="*/ 61167 h 312094"/>
                <a:gd name="connsiteX3" fmla="*/ 225742 w 254317"/>
                <a:gd name="connsiteY3" fmla="*/ 47832 h 312094"/>
                <a:gd name="connsiteX4" fmla="*/ 216217 w 254317"/>
                <a:gd name="connsiteY4" fmla="*/ 265954 h 312094"/>
                <a:gd name="connsiteX5" fmla="*/ 215265 w 254317"/>
                <a:gd name="connsiteY5" fmla="*/ 297387 h 312094"/>
                <a:gd name="connsiteX6" fmla="*/ 233363 w 254317"/>
                <a:gd name="connsiteY6" fmla="*/ 284052 h 312094"/>
                <a:gd name="connsiteX7" fmla="*/ 44767 w 254317"/>
                <a:gd name="connsiteY7" fmla="*/ 254524 h 312094"/>
                <a:gd name="connsiteX8" fmla="*/ 18097 w 254317"/>
                <a:gd name="connsiteY8" fmla="*/ 250714 h 312094"/>
                <a:gd name="connsiteX9" fmla="*/ 28575 w 254317"/>
                <a:gd name="connsiteY9" fmla="*/ 264049 h 312094"/>
                <a:gd name="connsiteX10" fmla="*/ 38100 w 254317"/>
                <a:gd name="connsiteY10" fmla="*/ 45927 h 312094"/>
                <a:gd name="connsiteX11" fmla="*/ 39052 w 254317"/>
                <a:gd name="connsiteY11" fmla="*/ 14495 h 312094"/>
                <a:gd name="connsiteX12" fmla="*/ 10477 w 254317"/>
                <a:gd name="connsiteY12" fmla="*/ 14495 h 312094"/>
                <a:gd name="connsiteX13" fmla="*/ 952 w 254317"/>
                <a:gd name="connsiteY13" fmla="*/ 232617 h 312094"/>
                <a:gd name="connsiteX14" fmla="*/ 0 w 254317"/>
                <a:gd name="connsiteY14" fmla="*/ 264049 h 312094"/>
                <a:gd name="connsiteX15" fmla="*/ 10477 w 254317"/>
                <a:gd name="connsiteY15" fmla="*/ 277384 h 312094"/>
                <a:gd name="connsiteX16" fmla="*/ 199072 w 254317"/>
                <a:gd name="connsiteY16" fmla="*/ 307864 h 312094"/>
                <a:gd name="connsiteX17" fmla="*/ 225742 w 254317"/>
                <a:gd name="connsiteY17" fmla="*/ 311674 h 312094"/>
                <a:gd name="connsiteX18" fmla="*/ 243840 w 254317"/>
                <a:gd name="connsiteY18" fmla="*/ 301197 h 312094"/>
                <a:gd name="connsiteX19" fmla="*/ 243840 w 254317"/>
                <a:gd name="connsiteY19" fmla="*/ 298339 h 312094"/>
                <a:gd name="connsiteX20" fmla="*/ 253365 w 254317"/>
                <a:gd name="connsiteY20" fmla="*/ 80217 h 312094"/>
                <a:gd name="connsiteX21" fmla="*/ 254317 w 254317"/>
                <a:gd name="connsiteY21" fmla="*/ 48784 h 312094"/>
                <a:gd name="connsiteX22" fmla="*/ 243840 w 254317"/>
                <a:gd name="connsiteY22" fmla="*/ 35449 h 312094"/>
                <a:gd name="connsiteX23" fmla="*/ 55245 w 254317"/>
                <a:gd name="connsiteY23" fmla="*/ 4017 h 312094"/>
                <a:gd name="connsiteX24" fmla="*/ 28575 w 254317"/>
                <a:gd name="connsiteY24" fmla="*/ 207 h 312094"/>
                <a:gd name="connsiteX25" fmla="*/ 20955 w 254317"/>
                <a:gd name="connsiteY25" fmla="*/ 27829 h 31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4317" h="312094">
                  <a:moveTo>
                    <a:pt x="20955" y="27829"/>
                  </a:moveTo>
                  <a:lnTo>
                    <a:pt x="209550" y="57357"/>
                  </a:lnTo>
                  <a:lnTo>
                    <a:pt x="236220" y="61167"/>
                  </a:lnTo>
                  <a:lnTo>
                    <a:pt x="225742" y="47832"/>
                  </a:lnTo>
                  <a:lnTo>
                    <a:pt x="216217" y="265954"/>
                  </a:lnTo>
                  <a:lnTo>
                    <a:pt x="215265" y="297387"/>
                  </a:lnTo>
                  <a:lnTo>
                    <a:pt x="233363" y="284052"/>
                  </a:lnTo>
                  <a:lnTo>
                    <a:pt x="44767" y="254524"/>
                  </a:lnTo>
                  <a:lnTo>
                    <a:pt x="18097" y="250714"/>
                  </a:lnTo>
                  <a:lnTo>
                    <a:pt x="28575" y="264049"/>
                  </a:lnTo>
                  <a:lnTo>
                    <a:pt x="38100" y="45927"/>
                  </a:lnTo>
                  <a:lnTo>
                    <a:pt x="39052" y="14495"/>
                  </a:lnTo>
                  <a:cubicBezTo>
                    <a:pt x="40005" y="-3603"/>
                    <a:pt x="11430" y="-3603"/>
                    <a:pt x="10477" y="14495"/>
                  </a:cubicBezTo>
                  <a:lnTo>
                    <a:pt x="952" y="232617"/>
                  </a:lnTo>
                  <a:lnTo>
                    <a:pt x="0" y="264049"/>
                  </a:lnTo>
                  <a:cubicBezTo>
                    <a:pt x="0" y="270717"/>
                    <a:pt x="4763" y="276432"/>
                    <a:pt x="10477" y="277384"/>
                  </a:cubicBezTo>
                  <a:lnTo>
                    <a:pt x="199072" y="307864"/>
                  </a:lnTo>
                  <a:lnTo>
                    <a:pt x="225742" y="311674"/>
                  </a:lnTo>
                  <a:cubicBezTo>
                    <a:pt x="233363" y="313579"/>
                    <a:pt x="241935" y="308817"/>
                    <a:pt x="243840" y="301197"/>
                  </a:cubicBezTo>
                  <a:cubicBezTo>
                    <a:pt x="243840" y="300245"/>
                    <a:pt x="243840" y="299292"/>
                    <a:pt x="243840" y="298339"/>
                  </a:cubicBezTo>
                  <a:lnTo>
                    <a:pt x="253365" y="80217"/>
                  </a:lnTo>
                  <a:lnTo>
                    <a:pt x="254317" y="48784"/>
                  </a:lnTo>
                  <a:cubicBezTo>
                    <a:pt x="254317" y="42117"/>
                    <a:pt x="249555" y="36402"/>
                    <a:pt x="243840" y="35449"/>
                  </a:cubicBezTo>
                  <a:lnTo>
                    <a:pt x="55245" y="4017"/>
                  </a:lnTo>
                  <a:lnTo>
                    <a:pt x="28575" y="207"/>
                  </a:lnTo>
                  <a:cubicBezTo>
                    <a:pt x="10477" y="-2651"/>
                    <a:pt x="2857" y="24972"/>
                    <a:pt x="20955" y="27829"/>
                  </a:cubicBezTo>
                  <a:close/>
                </a:path>
              </a:pathLst>
            </a:custGeom>
            <a:grpFill/>
            <a:ln w="9525" cap="flat">
              <a:noFill/>
              <a:prstDash val="solid"/>
              <a:miter/>
            </a:ln>
          </p:spPr>
          <p:txBody>
            <a:bodyPr rtlCol="0" anchor="ctr"/>
            <a:lstStyle/>
            <a:p>
              <a:endParaRPr lang="en-US" noProof="0" dirty="0"/>
            </a:p>
          </p:txBody>
        </p:sp>
        <p:sp>
          <p:nvSpPr>
            <p:cNvPr id="227" name="Serbest Form 226">
              <a:extLst>
                <a:ext uri="{FF2B5EF4-FFF2-40B4-BE49-F238E27FC236}">
                  <a16:creationId xmlns:a16="http://schemas.microsoft.com/office/drawing/2014/main" id="{B74D8B9F-41D0-2246-8B01-1F245293A7C6}"/>
                </a:ext>
              </a:extLst>
            </p:cNvPr>
            <p:cNvSpPr/>
            <p:nvPr/>
          </p:nvSpPr>
          <p:spPr>
            <a:xfrm>
              <a:off x="10832934" y="661132"/>
              <a:ext cx="198119" cy="197120"/>
            </a:xfrm>
            <a:custGeom>
              <a:avLst/>
              <a:gdLst>
                <a:gd name="connsiteX0" fmla="*/ 20955 w 198119"/>
                <a:gd name="connsiteY0" fmla="*/ 27155 h 197120"/>
                <a:gd name="connsiteX1" fmla="*/ 160020 w 198119"/>
                <a:gd name="connsiteY1" fmla="*/ 47158 h 197120"/>
                <a:gd name="connsiteX2" fmla="*/ 180022 w 198119"/>
                <a:gd name="connsiteY2" fmla="*/ 50016 h 197120"/>
                <a:gd name="connsiteX3" fmla="*/ 169545 w 198119"/>
                <a:gd name="connsiteY3" fmla="*/ 36680 h 197120"/>
                <a:gd name="connsiteX4" fmla="*/ 160020 w 198119"/>
                <a:gd name="connsiteY4" fmla="*/ 165268 h 197120"/>
                <a:gd name="connsiteX5" fmla="*/ 159067 w 198119"/>
                <a:gd name="connsiteY5" fmla="*/ 183366 h 197120"/>
                <a:gd name="connsiteX6" fmla="*/ 177165 w 198119"/>
                <a:gd name="connsiteY6" fmla="*/ 170030 h 197120"/>
                <a:gd name="connsiteX7" fmla="*/ 38100 w 198119"/>
                <a:gd name="connsiteY7" fmla="*/ 150028 h 197120"/>
                <a:gd name="connsiteX8" fmla="*/ 18097 w 198119"/>
                <a:gd name="connsiteY8" fmla="*/ 147171 h 197120"/>
                <a:gd name="connsiteX9" fmla="*/ 28575 w 198119"/>
                <a:gd name="connsiteY9" fmla="*/ 160505 h 197120"/>
                <a:gd name="connsiteX10" fmla="*/ 38100 w 198119"/>
                <a:gd name="connsiteY10" fmla="*/ 31918 h 197120"/>
                <a:gd name="connsiteX11" fmla="*/ 39053 w 198119"/>
                <a:gd name="connsiteY11" fmla="*/ 13821 h 197120"/>
                <a:gd name="connsiteX12" fmla="*/ 10478 w 198119"/>
                <a:gd name="connsiteY12" fmla="*/ 13821 h 197120"/>
                <a:gd name="connsiteX13" fmla="*/ 953 w 198119"/>
                <a:gd name="connsiteY13" fmla="*/ 142408 h 197120"/>
                <a:gd name="connsiteX14" fmla="*/ 0 w 198119"/>
                <a:gd name="connsiteY14" fmla="*/ 160505 h 197120"/>
                <a:gd name="connsiteX15" fmla="*/ 10478 w 198119"/>
                <a:gd name="connsiteY15" fmla="*/ 173841 h 197120"/>
                <a:gd name="connsiteX16" fmla="*/ 149542 w 198119"/>
                <a:gd name="connsiteY16" fmla="*/ 193843 h 197120"/>
                <a:gd name="connsiteX17" fmla="*/ 169545 w 198119"/>
                <a:gd name="connsiteY17" fmla="*/ 196701 h 197120"/>
                <a:gd name="connsiteX18" fmla="*/ 187642 w 198119"/>
                <a:gd name="connsiteY18" fmla="*/ 186223 h 197120"/>
                <a:gd name="connsiteX19" fmla="*/ 187642 w 198119"/>
                <a:gd name="connsiteY19" fmla="*/ 183366 h 197120"/>
                <a:gd name="connsiteX20" fmla="*/ 197167 w 198119"/>
                <a:gd name="connsiteY20" fmla="*/ 54778 h 197120"/>
                <a:gd name="connsiteX21" fmla="*/ 198120 w 198119"/>
                <a:gd name="connsiteY21" fmla="*/ 36680 h 197120"/>
                <a:gd name="connsiteX22" fmla="*/ 187642 w 198119"/>
                <a:gd name="connsiteY22" fmla="*/ 23346 h 197120"/>
                <a:gd name="connsiteX23" fmla="*/ 48578 w 198119"/>
                <a:gd name="connsiteY23" fmla="*/ 3343 h 197120"/>
                <a:gd name="connsiteX24" fmla="*/ 28575 w 198119"/>
                <a:gd name="connsiteY24" fmla="*/ 485 h 197120"/>
                <a:gd name="connsiteX25" fmla="*/ 11430 w 198119"/>
                <a:gd name="connsiteY25" fmla="*/ 10010 h 197120"/>
                <a:gd name="connsiteX26" fmla="*/ 20955 w 198119"/>
                <a:gd name="connsiteY26" fmla="*/ 27155 h 197120"/>
                <a:gd name="connsiteX27" fmla="*/ 20955 w 198119"/>
                <a:gd name="connsiteY27" fmla="*/ 27155 h 19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8119" h="197120">
                  <a:moveTo>
                    <a:pt x="20955" y="27155"/>
                  </a:moveTo>
                  <a:lnTo>
                    <a:pt x="160020" y="47158"/>
                  </a:lnTo>
                  <a:lnTo>
                    <a:pt x="180022" y="50016"/>
                  </a:lnTo>
                  <a:lnTo>
                    <a:pt x="169545" y="36680"/>
                  </a:lnTo>
                  <a:lnTo>
                    <a:pt x="160020" y="165268"/>
                  </a:lnTo>
                  <a:lnTo>
                    <a:pt x="159067" y="183366"/>
                  </a:lnTo>
                  <a:lnTo>
                    <a:pt x="177165" y="170030"/>
                  </a:lnTo>
                  <a:lnTo>
                    <a:pt x="38100" y="150028"/>
                  </a:lnTo>
                  <a:lnTo>
                    <a:pt x="18097" y="147171"/>
                  </a:lnTo>
                  <a:lnTo>
                    <a:pt x="28575" y="160505"/>
                  </a:lnTo>
                  <a:lnTo>
                    <a:pt x="38100" y="31918"/>
                  </a:lnTo>
                  <a:lnTo>
                    <a:pt x="39053" y="13821"/>
                  </a:lnTo>
                  <a:cubicBezTo>
                    <a:pt x="40005" y="-4277"/>
                    <a:pt x="11430" y="-4277"/>
                    <a:pt x="10478" y="13821"/>
                  </a:cubicBezTo>
                  <a:lnTo>
                    <a:pt x="953" y="142408"/>
                  </a:lnTo>
                  <a:lnTo>
                    <a:pt x="0" y="160505"/>
                  </a:lnTo>
                  <a:cubicBezTo>
                    <a:pt x="0" y="167173"/>
                    <a:pt x="4763" y="172888"/>
                    <a:pt x="10478" y="173841"/>
                  </a:cubicBezTo>
                  <a:lnTo>
                    <a:pt x="149542" y="193843"/>
                  </a:lnTo>
                  <a:lnTo>
                    <a:pt x="169545" y="196701"/>
                  </a:lnTo>
                  <a:cubicBezTo>
                    <a:pt x="177165" y="198605"/>
                    <a:pt x="185738" y="193843"/>
                    <a:pt x="187642" y="186223"/>
                  </a:cubicBezTo>
                  <a:cubicBezTo>
                    <a:pt x="187642" y="185271"/>
                    <a:pt x="187642" y="184318"/>
                    <a:pt x="187642" y="183366"/>
                  </a:cubicBezTo>
                  <a:lnTo>
                    <a:pt x="197167" y="54778"/>
                  </a:lnTo>
                  <a:lnTo>
                    <a:pt x="198120" y="36680"/>
                  </a:lnTo>
                  <a:cubicBezTo>
                    <a:pt x="198120" y="30013"/>
                    <a:pt x="194310" y="24298"/>
                    <a:pt x="187642" y="23346"/>
                  </a:cubicBezTo>
                  <a:lnTo>
                    <a:pt x="48578" y="3343"/>
                  </a:lnTo>
                  <a:lnTo>
                    <a:pt x="28575" y="485"/>
                  </a:lnTo>
                  <a:cubicBezTo>
                    <a:pt x="20955" y="-1420"/>
                    <a:pt x="13335" y="2391"/>
                    <a:pt x="11430" y="10010"/>
                  </a:cubicBezTo>
                  <a:cubicBezTo>
                    <a:pt x="8572" y="16678"/>
                    <a:pt x="12382" y="25250"/>
                    <a:pt x="20955" y="27155"/>
                  </a:cubicBezTo>
                  <a:cubicBezTo>
                    <a:pt x="20955" y="27155"/>
                    <a:pt x="20955" y="27155"/>
                    <a:pt x="20955" y="27155"/>
                  </a:cubicBezTo>
                  <a:close/>
                </a:path>
              </a:pathLst>
            </a:custGeom>
            <a:grpFill/>
            <a:ln w="9525" cap="flat">
              <a:noFill/>
              <a:prstDash val="solid"/>
              <a:miter/>
            </a:ln>
          </p:spPr>
          <p:txBody>
            <a:bodyPr rtlCol="0" anchor="ctr"/>
            <a:lstStyle/>
            <a:p>
              <a:endParaRPr lang="en-US" noProof="0" dirty="0"/>
            </a:p>
          </p:txBody>
        </p:sp>
        <p:sp>
          <p:nvSpPr>
            <p:cNvPr id="228" name="Serbest Form 227">
              <a:extLst>
                <a:ext uri="{FF2B5EF4-FFF2-40B4-BE49-F238E27FC236}">
                  <a16:creationId xmlns:a16="http://schemas.microsoft.com/office/drawing/2014/main" id="{21C11017-B53F-C241-AC32-AD0915A29CCA}"/>
                </a:ext>
              </a:extLst>
            </p:cNvPr>
            <p:cNvSpPr/>
            <p:nvPr/>
          </p:nvSpPr>
          <p:spPr>
            <a:xfrm>
              <a:off x="10781975" y="1778424"/>
              <a:ext cx="298411" cy="49228"/>
            </a:xfrm>
            <a:custGeom>
              <a:avLst/>
              <a:gdLst>
                <a:gd name="connsiteX0" fmla="*/ 7144 w 298411"/>
                <a:gd name="connsiteY0" fmla="*/ 25241 h 49228"/>
                <a:gd name="connsiteX1" fmla="*/ 67151 w 298411"/>
                <a:gd name="connsiteY1" fmla="*/ 17621 h 49228"/>
                <a:gd name="connsiteX2" fmla="*/ 95726 w 298411"/>
                <a:gd name="connsiteY2" fmla="*/ 13811 h 49228"/>
                <a:gd name="connsiteX3" fmla="*/ 96679 w 298411"/>
                <a:gd name="connsiteY3" fmla="*/ 13811 h 49228"/>
                <a:gd name="connsiteX4" fmla="*/ 102394 w 298411"/>
                <a:gd name="connsiteY4" fmla="*/ 14764 h 49228"/>
                <a:gd name="connsiteX5" fmla="*/ 241459 w 298411"/>
                <a:gd name="connsiteY5" fmla="*/ 40481 h 49228"/>
                <a:gd name="connsiteX6" fmla="*/ 289084 w 298411"/>
                <a:gd name="connsiteY6" fmla="*/ 49054 h 49228"/>
                <a:gd name="connsiteX7" fmla="*/ 292894 w 298411"/>
                <a:gd name="connsiteY7" fmla="*/ 34766 h 49228"/>
                <a:gd name="connsiteX8" fmla="*/ 173831 w 298411"/>
                <a:gd name="connsiteY8" fmla="*/ 12859 h 49228"/>
                <a:gd name="connsiteX9" fmla="*/ 109061 w 298411"/>
                <a:gd name="connsiteY9" fmla="*/ 1429 h 49228"/>
                <a:gd name="connsiteX10" fmla="*/ 77629 w 298411"/>
                <a:gd name="connsiteY10" fmla="*/ 1429 h 49228"/>
                <a:gd name="connsiteX11" fmla="*/ 7144 w 298411"/>
                <a:gd name="connsiteY11" fmla="*/ 10001 h 49228"/>
                <a:gd name="connsiteX12" fmla="*/ 7144 w 298411"/>
                <a:gd name="connsiteY12" fmla="*/ 25241 h 49228"/>
                <a:gd name="connsiteX13" fmla="*/ 7144 w 298411"/>
                <a:gd name="connsiteY13" fmla="*/ 25241 h 49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8411" h="49228">
                  <a:moveTo>
                    <a:pt x="7144" y="25241"/>
                  </a:moveTo>
                  <a:lnTo>
                    <a:pt x="67151" y="17621"/>
                  </a:lnTo>
                  <a:cubicBezTo>
                    <a:pt x="76676" y="16669"/>
                    <a:pt x="86201" y="15716"/>
                    <a:pt x="95726" y="13811"/>
                  </a:cubicBezTo>
                  <a:cubicBezTo>
                    <a:pt x="99536" y="13811"/>
                    <a:pt x="94774" y="13811"/>
                    <a:pt x="96679" y="13811"/>
                  </a:cubicBezTo>
                  <a:cubicBezTo>
                    <a:pt x="98584" y="13811"/>
                    <a:pt x="100489" y="14764"/>
                    <a:pt x="102394" y="14764"/>
                  </a:cubicBezTo>
                  <a:lnTo>
                    <a:pt x="241459" y="40481"/>
                  </a:lnTo>
                  <a:lnTo>
                    <a:pt x="289084" y="49054"/>
                  </a:lnTo>
                  <a:cubicBezTo>
                    <a:pt x="298609" y="50959"/>
                    <a:pt x="302419" y="36671"/>
                    <a:pt x="292894" y="34766"/>
                  </a:cubicBezTo>
                  <a:lnTo>
                    <a:pt x="173831" y="12859"/>
                  </a:lnTo>
                  <a:lnTo>
                    <a:pt x="109061" y="1429"/>
                  </a:lnTo>
                  <a:cubicBezTo>
                    <a:pt x="98584" y="-476"/>
                    <a:pt x="88106" y="-476"/>
                    <a:pt x="77629" y="1429"/>
                  </a:cubicBezTo>
                  <a:lnTo>
                    <a:pt x="7144" y="10001"/>
                  </a:lnTo>
                  <a:cubicBezTo>
                    <a:pt x="-2381" y="11906"/>
                    <a:pt x="-2381" y="26194"/>
                    <a:pt x="7144" y="25241"/>
                  </a:cubicBezTo>
                  <a:lnTo>
                    <a:pt x="7144" y="25241"/>
                  </a:lnTo>
                  <a:close/>
                </a:path>
              </a:pathLst>
            </a:custGeom>
            <a:grpFill/>
            <a:ln w="9525" cap="flat">
              <a:noFill/>
              <a:prstDash val="solid"/>
              <a:miter/>
            </a:ln>
          </p:spPr>
          <p:txBody>
            <a:bodyPr rtlCol="0" anchor="ctr"/>
            <a:lstStyle/>
            <a:p>
              <a:endParaRPr lang="en-US" noProof="0" dirty="0"/>
            </a:p>
          </p:txBody>
        </p:sp>
        <p:sp>
          <p:nvSpPr>
            <p:cNvPr id="229" name="Serbest Form 228">
              <a:extLst>
                <a:ext uri="{FF2B5EF4-FFF2-40B4-BE49-F238E27FC236}">
                  <a16:creationId xmlns:a16="http://schemas.microsoft.com/office/drawing/2014/main" id="{1F11EE5D-E3F9-CA4B-B5A1-613360D59141}"/>
                </a:ext>
              </a:extLst>
            </p:cNvPr>
            <p:cNvSpPr/>
            <p:nvPr/>
          </p:nvSpPr>
          <p:spPr>
            <a:xfrm>
              <a:off x="11101272" y="610738"/>
              <a:ext cx="208178" cy="1408192"/>
            </a:xfrm>
            <a:custGeom>
              <a:avLst/>
              <a:gdLst>
                <a:gd name="connsiteX0" fmla="*/ 198387 w 208178"/>
                <a:gd name="connsiteY0" fmla="*/ 397 h 1408192"/>
                <a:gd name="connsiteX1" fmla="*/ 39319 w 208178"/>
                <a:gd name="connsiteY1" fmla="*/ 56595 h 1408192"/>
                <a:gd name="connsiteX2" fmla="*/ 34557 w 208178"/>
                <a:gd name="connsiteY2" fmla="*/ 63262 h 1408192"/>
                <a:gd name="connsiteX3" fmla="*/ 30747 w 208178"/>
                <a:gd name="connsiteY3" fmla="*/ 196612 h 1408192"/>
                <a:gd name="connsiteX4" fmla="*/ 22174 w 208178"/>
                <a:gd name="connsiteY4" fmla="*/ 514747 h 1408192"/>
                <a:gd name="connsiteX5" fmla="*/ 12649 w 208178"/>
                <a:gd name="connsiteY5" fmla="*/ 902415 h 1408192"/>
                <a:gd name="connsiteX6" fmla="*/ 4077 w 208178"/>
                <a:gd name="connsiteY6" fmla="*/ 1235790 h 1408192"/>
                <a:gd name="connsiteX7" fmla="*/ 1219 w 208178"/>
                <a:gd name="connsiteY7" fmla="*/ 1346280 h 1408192"/>
                <a:gd name="connsiteX8" fmla="*/ 267 w 208178"/>
                <a:gd name="connsiteY8" fmla="*/ 1398667 h 1408192"/>
                <a:gd name="connsiteX9" fmla="*/ 267 w 208178"/>
                <a:gd name="connsiteY9" fmla="*/ 1400572 h 1408192"/>
                <a:gd name="connsiteX10" fmla="*/ 7887 w 208178"/>
                <a:gd name="connsiteY10" fmla="*/ 1408192 h 1408192"/>
                <a:gd name="connsiteX11" fmla="*/ 9792 w 208178"/>
                <a:gd name="connsiteY11" fmla="*/ 1408192 h 1408192"/>
                <a:gd name="connsiteX12" fmla="*/ 168859 w 208178"/>
                <a:gd name="connsiteY12" fmla="*/ 1351042 h 1408192"/>
                <a:gd name="connsiteX13" fmla="*/ 173622 w 208178"/>
                <a:gd name="connsiteY13" fmla="*/ 1344375 h 1408192"/>
                <a:gd name="connsiteX14" fmla="*/ 177432 w 208178"/>
                <a:gd name="connsiteY14" fmla="*/ 1211025 h 1408192"/>
                <a:gd name="connsiteX15" fmla="*/ 186004 w 208178"/>
                <a:gd name="connsiteY15" fmla="*/ 892890 h 1408192"/>
                <a:gd name="connsiteX16" fmla="*/ 195529 w 208178"/>
                <a:gd name="connsiteY16" fmla="*/ 505222 h 1408192"/>
                <a:gd name="connsiteX17" fmla="*/ 204102 w 208178"/>
                <a:gd name="connsiteY17" fmla="*/ 172800 h 1408192"/>
                <a:gd name="connsiteX18" fmla="*/ 206959 w 208178"/>
                <a:gd name="connsiteY18" fmla="*/ 62310 h 1408192"/>
                <a:gd name="connsiteX19" fmla="*/ 207912 w 208178"/>
                <a:gd name="connsiteY19" fmla="*/ 9922 h 1408192"/>
                <a:gd name="connsiteX20" fmla="*/ 207912 w 208178"/>
                <a:gd name="connsiteY20" fmla="*/ 8017 h 1408192"/>
                <a:gd name="connsiteX21" fmla="*/ 200292 w 208178"/>
                <a:gd name="connsiteY21" fmla="*/ 397 h 1408192"/>
                <a:gd name="connsiteX22" fmla="*/ 192672 w 208178"/>
                <a:gd name="connsiteY22" fmla="*/ 8017 h 1408192"/>
                <a:gd name="connsiteX23" fmla="*/ 188862 w 208178"/>
                <a:gd name="connsiteY23" fmla="*/ 141367 h 1408192"/>
                <a:gd name="connsiteX24" fmla="*/ 180289 w 208178"/>
                <a:gd name="connsiteY24" fmla="*/ 459502 h 1408192"/>
                <a:gd name="connsiteX25" fmla="*/ 170764 w 208178"/>
                <a:gd name="connsiteY25" fmla="*/ 847170 h 1408192"/>
                <a:gd name="connsiteX26" fmla="*/ 162192 w 208178"/>
                <a:gd name="connsiteY26" fmla="*/ 1180545 h 1408192"/>
                <a:gd name="connsiteX27" fmla="*/ 159334 w 208178"/>
                <a:gd name="connsiteY27" fmla="*/ 1291035 h 1408192"/>
                <a:gd name="connsiteX28" fmla="*/ 158382 w 208178"/>
                <a:gd name="connsiteY28" fmla="*/ 1325325 h 1408192"/>
                <a:gd name="connsiteX29" fmla="*/ 158382 w 208178"/>
                <a:gd name="connsiteY29" fmla="*/ 1343422 h 1408192"/>
                <a:gd name="connsiteX30" fmla="*/ 158382 w 208178"/>
                <a:gd name="connsiteY30" fmla="*/ 1345327 h 1408192"/>
                <a:gd name="connsiteX31" fmla="*/ 163144 w 208178"/>
                <a:gd name="connsiteY31" fmla="*/ 1338660 h 1408192"/>
                <a:gd name="connsiteX32" fmla="*/ 4077 w 208178"/>
                <a:gd name="connsiteY32" fmla="*/ 1395810 h 1408192"/>
                <a:gd name="connsiteX33" fmla="*/ 13602 w 208178"/>
                <a:gd name="connsiteY33" fmla="*/ 1402477 h 1408192"/>
                <a:gd name="connsiteX34" fmla="*/ 17412 w 208178"/>
                <a:gd name="connsiteY34" fmla="*/ 1269127 h 1408192"/>
                <a:gd name="connsiteX35" fmla="*/ 25984 w 208178"/>
                <a:gd name="connsiteY35" fmla="*/ 950992 h 1408192"/>
                <a:gd name="connsiteX36" fmla="*/ 35509 w 208178"/>
                <a:gd name="connsiteY36" fmla="*/ 563325 h 1408192"/>
                <a:gd name="connsiteX37" fmla="*/ 44082 w 208178"/>
                <a:gd name="connsiteY37" fmla="*/ 229950 h 1408192"/>
                <a:gd name="connsiteX38" fmla="*/ 46939 w 208178"/>
                <a:gd name="connsiteY38" fmla="*/ 119460 h 1408192"/>
                <a:gd name="connsiteX39" fmla="*/ 47892 w 208178"/>
                <a:gd name="connsiteY39" fmla="*/ 85170 h 1408192"/>
                <a:gd name="connsiteX40" fmla="*/ 47892 w 208178"/>
                <a:gd name="connsiteY40" fmla="*/ 67072 h 1408192"/>
                <a:gd name="connsiteX41" fmla="*/ 47892 w 208178"/>
                <a:gd name="connsiteY41" fmla="*/ 65167 h 1408192"/>
                <a:gd name="connsiteX42" fmla="*/ 43129 w 208178"/>
                <a:gd name="connsiteY42" fmla="*/ 71835 h 1408192"/>
                <a:gd name="connsiteX43" fmla="*/ 202197 w 208178"/>
                <a:gd name="connsiteY43" fmla="*/ 15637 h 1408192"/>
                <a:gd name="connsiteX44" fmla="*/ 198387 w 208178"/>
                <a:gd name="connsiteY44" fmla="*/ 397 h 140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8178" h="1408192">
                  <a:moveTo>
                    <a:pt x="198387" y="397"/>
                  </a:moveTo>
                  <a:lnTo>
                    <a:pt x="39319" y="56595"/>
                  </a:lnTo>
                  <a:cubicBezTo>
                    <a:pt x="36462" y="57547"/>
                    <a:pt x="34557" y="60405"/>
                    <a:pt x="34557" y="63262"/>
                  </a:cubicBezTo>
                  <a:lnTo>
                    <a:pt x="30747" y="196612"/>
                  </a:lnTo>
                  <a:lnTo>
                    <a:pt x="22174" y="514747"/>
                  </a:lnTo>
                  <a:lnTo>
                    <a:pt x="12649" y="902415"/>
                  </a:lnTo>
                  <a:lnTo>
                    <a:pt x="4077" y="1235790"/>
                  </a:lnTo>
                  <a:lnTo>
                    <a:pt x="1219" y="1346280"/>
                  </a:lnTo>
                  <a:cubicBezTo>
                    <a:pt x="1219" y="1363425"/>
                    <a:pt x="-686" y="1381522"/>
                    <a:pt x="267" y="1398667"/>
                  </a:cubicBezTo>
                  <a:cubicBezTo>
                    <a:pt x="267" y="1399620"/>
                    <a:pt x="267" y="1400572"/>
                    <a:pt x="267" y="1400572"/>
                  </a:cubicBezTo>
                  <a:cubicBezTo>
                    <a:pt x="267" y="1404382"/>
                    <a:pt x="3124" y="1408192"/>
                    <a:pt x="7887" y="1408192"/>
                  </a:cubicBezTo>
                  <a:cubicBezTo>
                    <a:pt x="8839" y="1408192"/>
                    <a:pt x="8839" y="1408192"/>
                    <a:pt x="9792" y="1408192"/>
                  </a:cubicBezTo>
                  <a:lnTo>
                    <a:pt x="168859" y="1351042"/>
                  </a:lnTo>
                  <a:cubicBezTo>
                    <a:pt x="171717" y="1350090"/>
                    <a:pt x="173622" y="1347232"/>
                    <a:pt x="173622" y="1344375"/>
                  </a:cubicBezTo>
                  <a:lnTo>
                    <a:pt x="177432" y="1211025"/>
                  </a:lnTo>
                  <a:lnTo>
                    <a:pt x="186004" y="892890"/>
                  </a:lnTo>
                  <a:lnTo>
                    <a:pt x="195529" y="505222"/>
                  </a:lnTo>
                  <a:lnTo>
                    <a:pt x="204102" y="172800"/>
                  </a:lnTo>
                  <a:lnTo>
                    <a:pt x="206959" y="62310"/>
                  </a:lnTo>
                  <a:cubicBezTo>
                    <a:pt x="206959" y="45165"/>
                    <a:pt x="208864" y="27067"/>
                    <a:pt x="207912" y="9922"/>
                  </a:cubicBezTo>
                  <a:cubicBezTo>
                    <a:pt x="207912" y="8970"/>
                    <a:pt x="207912" y="8017"/>
                    <a:pt x="207912" y="8017"/>
                  </a:cubicBezTo>
                  <a:cubicBezTo>
                    <a:pt x="207912" y="4207"/>
                    <a:pt x="205054" y="397"/>
                    <a:pt x="200292" y="397"/>
                  </a:cubicBezTo>
                  <a:cubicBezTo>
                    <a:pt x="195529" y="397"/>
                    <a:pt x="192672" y="3255"/>
                    <a:pt x="192672" y="8017"/>
                  </a:cubicBezTo>
                  <a:lnTo>
                    <a:pt x="188862" y="141367"/>
                  </a:lnTo>
                  <a:lnTo>
                    <a:pt x="180289" y="459502"/>
                  </a:lnTo>
                  <a:lnTo>
                    <a:pt x="170764" y="847170"/>
                  </a:lnTo>
                  <a:lnTo>
                    <a:pt x="162192" y="1180545"/>
                  </a:lnTo>
                  <a:lnTo>
                    <a:pt x="159334" y="1291035"/>
                  </a:lnTo>
                  <a:lnTo>
                    <a:pt x="158382" y="1325325"/>
                  </a:lnTo>
                  <a:cubicBezTo>
                    <a:pt x="157429" y="1331040"/>
                    <a:pt x="157429" y="1336755"/>
                    <a:pt x="158382" y="1343422"/>
                  </a:cubicBezTo>
                  <a:cubicBezTo>
                    <a:pt x="158382" y="1344375"/>
                    <a:pt x="158382" y="1345327"/>
                    <a:pt x="158382" y="1345327"/>
                  </a:cubicBezTo>
                  <a:lnTo>
                    <a:pt x="163144" y="1338660"/>
                  </a:lnTo>
                  <a:lnTo>
                    <a:pt x="4077" y="1395810"/>
                  </a:lnTo>
                  <a:lnTo>
                    <a:pt x="13602" y="1402477"/>
                  </a:lnTo>
                  <a:lnTo>
                    <a:pt x="17412" y="1269127"/>
                  </a:lnTo>
                  <a:lnTo>
                    <a:pt x="25984" y="950992"/>
                  </a:lnTo>
                  <a:lnTo>
                    <a:pt x="35509" y="563325"/>
                  </a:lnTo>
                  <a:lnTo>
                    <a:pt x="44082" y="229950"/>
                  </a:lnTo>
                  <a:lnTo>
                    <a:pt x="46939" y="119460"/>
                  </a:lnTo>
                  <a:lnTo>
                    <a:pt x="47892" y="85170"/>
                  </a:lnTo>
                  <a:cubicBezTo>
                    <a:pt x="48844" y="79455"/>
                    <a:pt x="48844" y="73740"/>
                    <a:pt x="47892" y="67072"/>
                  </a:cubicBezTo>
                  <a:cubicBezTo>
                    <a:pt x="47892" y="66120"/>
                    <a:pt x="47892" y="65167"/>
                    <a:pt x="47892" y="65167"/>
                  </a:cubicBezTo>
                  <a:lnTo>
                    <a:pt x="43129" y="71835"/>
                  </a:lnTo>
                  <a:lnTo>
                    <a:pt x="202197" y="15637"/>
                  </a:lnTo>
                  <a:cubicBezTo>
                    <a:pt x="210769" y="10875"/>
                    <a:pt x="206959" y="-2460"/>
                    <a:pt x="198387" y="397"/>
                  </a:cubicBezTo>
                  <a:close/>
                </a:path>
              </a:pathLst>
            </a:custGeom>
            <a:grpFill/>
            <a:ln w="9525" cap="flat">
              <a:noFill/>
              <a:prstDash val="solid"/>
              <a:miter/>
            </a:ln>
          </p:spPr>
          <p:txBody>
            <a:bodyPr rtlCol="0" anchor="ctr"/>
            <a:lstStyle/>
            <a:p>
              <a:endParaRPr lang="en-US" noProof="0" dirty="0"/>
            </a:p>
          </p:txBody>
        </p:sp>
        <p:sp>
          <p:nvSpPr>
            <p:cNvPr id="230" name="Serbest Form 229">
              <a:extLst>
                <a:ext uri="{FF2B5EF4-FFF2-40B4-BE49-F238E27FC236}">
                  <a16:creationId xmlns:a16="http://schemas.microsoft.com/office/drawing/2014/main" id="{2C500F4F-95DA-1C41-9D05-D02F99DF2068}"/>
                </a:ext>
              </a:extLst>
            </p:cNvPr>
            <p:cNvSpPr/>
            <p:nvPr/>
          </p:nvSpPr>
          <p:spPr>
            <a:xfrm>
              <a:off x="11177738" y="1210258"/>
              <a:ext cx="38100" cy="229700"/>
            </a:xfrm>
            <a:custGeom>
              <a:avLst/>
              <a:gdLst>
                <a:gd name="connsiteX0" fmla="*/ 8573 w 38100"/>
                <a:gd name="connsiteY0" fmla="*/ 15240 h 229700"/>
                <a:gd name="connsiteX1" fmla="*/ 31433 w 38100"/>
                <a:gd name="connsiteY1" fmla="*/ 15240 h 229700"/>
                <a:gd name="connsiteX2" fmla="*/ 23813 w 38100"/>
                <a:gd name="connsiteY2" fmla="*/ 7620 h 229700"/>
                <a:gd name="connsiteX3" fmla="*/ 23813 w 38100"/>
                <a:gd name="connsiteY3" fmla="*/ 211455 h 229700"/>
                <a:gd name="connsiteX4" fmla="*/ 27623 w 38100"/>
                <a:gd name="connsiteY4" fmla="*/ 205740 h 229700"/>
                <a:gd name="connsiteX5" fmla="*/ 4763 w 38100"/>
                <a:gd name="connsiteY5" fmla="*/ 217170 h 229700"/>
                <a:gd name="connsiteX6" fmla="*/ 15240 w 38100"/>
                <a:gd name="connsiteY6" fmla="*/ 222885 h 229700"/>
                <a:gd name="connsiteX7" fmla="*/ 15240 w 38100"/>
                <a:gd name="connsiteY7" fmla="*/ 7620 h 229700"/>
                <a:gd name="connsiteX8" fmla="*/ 7620 w 38100"/>
                <a:gd name="connsiteY8" fmla="*/ 0 h 229700"/>
                <a:gd name="connsiteX9" fmla="*/ 0 w 38100"/>
                <a:gd name="connsiteY9" fmla="*/ 7620 h 229700"/>
                <a:gd name="connsiteX10" fmla="*/ 0 w 38100"/>
                <a:gd name="connsiteY10" fmla="*/ 222885 h 229700"/>
                <a:gd name="connsiteX11" fmla="*/ 7620 w 38100"/>
                <a:gd name="connsiteY11" fmla="*/ 229553 h 229700"/>
                <a:gd name="connsiteX12" fmla="*/ 11430 w 38100"/>
                <a:gd name="connsiteY12" fmla="*/ 228600 h 229700"/>
                <a:gd name="connsiteX13" fmla="*/ 34290 w 38100"/>
                <a:gd name="connsiteY13" fmla="*/ 217170 h 229700"/>
                <a:gd name="connsiteX14" fmla="*/ 38100 w 38100"/>
                <a:gd name="connsiteY14" fmla="*/ 211455 h 229700"/>
                <a:gd name="connsiteX15" fmla="*/ 38100 w 38100"/>
                <a:gd name="connsiteY15" fmla="*/ 7620 h 229700"/>
                <a:gd name="connsiteX16" fmla="*/ 30480 w 38100"/>
                <a:gd name="connsiteY16" fmla="*/ 0 h 229700"/>
                <a:gd name="connsiteX17" fmla="*/ 7620 w 38100"/>
                <a:gd name="connsiteY17" fmla="*/ 0 h 229700"/>
                <a:gd name="connsiteX18" fmla="*/ 0 w 38100"/>
                <a:gd name="connsiteY18" fmla="*/ 7620 h 229700"/>
                <a:gd name="connsiteX19" fmla="*/ 8573 w 38100"/>
                <a:gd name="connsiteY19" fmla="*/ 15240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00" h="229700">
                  <a:moveTo>
                    <a:pt x="8573" y="15240"/>
                  </a:moveTo>
                  <a:lnTo>
                    <a:pt x="31433" y="15240"/>
                  </a:lnTo>
                  <a:lnTo>
                    <a:pt x="23813" y="7620"/>
                  </a:lnTo>
                  <a:lnTo>
                    <a:pt x="23813" y="211455"/>
                  </a:lnTo>
                  <a:lnTo>
                    <a:pt x="27623" y="205740"/>
                  </a:lnTo>
                  <a:lnTo>
                    <a:pt x="4763" y="217170"/>
                  </a:lnTo>
                  <a:lnTo>
                    <a:pt x="15240" y="222885"/>
                  </a:lnTo>
                  <a:lnTo>
                    <a:pt x="15240" y="7620"/>
                  </a:lnTo>
                  <a:cubicBezTo>
                    <a:pt x="15240" y="3810"/>
                    <a:pt x="12383" y="0"/>
                    <a:pt x="7620" y="0"/>
                  </a:cubicBezTo>
                  <a:cubicBezTo>
                    <a:pt x="2858" y="0"/>
                    <a:pt x="0" y="2858"/>
                    <a:pt x="0" y="7620"/>
                  </a:cubicBezTo>
                  <a:lnTo>
                    <a:pt x="0" y="222885"/>
                  </a:lnTo>
                  <a:cubicBezTo>
                    <a:pt x="0" y="226695"/>
                    <a:pt x="3810" y="230505"/>
                    <a:pt x="7620" y="229553"/>
                  </a:cubicBezTo>
                  <a:cubicBezTo>
                    <a:pt x="8573" y="229553"/>
                    <a:pt x="9525" y="229553"/>
                    <a:pt x="11430" y="228600"/>
                  </a:cubicBezTo>
                  <a:lnTo>
                    <a:pt x="34290" y="217170"/>
                  </a:lnTo>
                  <a:cubicBezTo>
                    <a:pt x="36195" y="216217"/>
                    <a:pt x="38100" y="213360"/>
                    <a:pt x="38100" y="211455"/>
                  </a:cubicBezTo>
                  <a:lnTo>
                    <a:pt x="38100" y="7620"/>
                  </a:lnTo>
                  <a:cubicBezTo>
                    <a:pt x="38100" y="3810"/>
                    <a:pt x="35243" y="953"/>
                    <a:pt x="30480" y="0"/>
                  </a:cubicBezTo>
                  <a:lnTo>
                    <a:pt x="7620" y="0"/>
                  </a:lnTo>
                  <a:cubicBezTo>
                    <a:pt x="3810" y="0"/>
                    <a:pt x="0" y="2858"/>
                    <a:pt x="0" y="7620"/>
                  </a:cubicBezTo>
                  <a:cubicBezTo>
                    <a:pt x="0" y="12383"/>
                    <a:pt x="4763" y="15240"/>
                    <a:pt x="8573" y="15240"/>
                  </a:cubicBezTo>
                  <a:close/>
                </a:path>
              </a:pathLst>
            </a:custGeom>
            <a:grpFill/>
            <a:ln w="9525" cap="flat">
              <a:noFill/>
              <a:prstDash val="solid"/>
              <a:miter/>
            </a:ln>
          </p:spPr>
          <p:txBody>
            <a:bodyPr rtlCol="0" anchor="ctr"/>
            <a:lstStyle/>
            <a:p>
              <a:endParaRPr lang="en-US" noProof="0" dirty="0"/>
            </a:p>
          </p:txBody>
        </p:sp>
        <p:sp>
          <p:nvSpPr>
            <p:cNvPr id="231" name="Serbest Form 230">
              <a:extLst>
                <a:ext uri="{FF2B5EF4-FFF2-40B4-BE49-F238E27FC236}">
                  <a16:creationId xmlns:a16="http://schemas.microsoft.com/office/drawing/2014/main" id="{191DE45D-2286-1544-B47A-782CDDC9BB5D}"/>
                </a:ext>
              </a:extLst>
            </p:cNvPr>
            <p:cNvSpPr/>
            <p:nvPr/>
          </p:nvSpPr>
          <p:spPr>
            <a:xfrm>
              <a:off x="10876325" y="2039112"/>
              <a:ext cx="375847" cy="256043"/>
            </a:xfrm>
            <a:custGeom>
              <a:avLst/>
              <a:gdLst>
                <a:gd name="connsiteX0" fmla="*/ 358563 w 375847"/>
                <a:gd name="connsiteY0" fmla="*/ 773 h 256043"/>
                <a:gd name="connsiteX1" fmla="*/ 275696 w 375847"/>
                <a:gd name="connsiteY1" fmla="*/ 30301 h 256043"/>
                <a:gd name="connsiteX2" fmla="*/ 192828 w 375847"/>
                <a:gd name="connsiteY2" fmla="*/ 59828 h 256043"/>
                <a:gd name="connsiteX3" fmla="*/ 170921 w 375847"/>
                <a:gd name="connsiteY3" fmla="*/ 73163 h 256043"/>
                <a:gd name="connsiteX4" fmla="*/ 124248 w 375847"/>
                <a:gd name="connsiteY4" fmla="*/ 102690 h 256043"/>
                <a:gd name="connsiteX5" fmla="*/ 24236 w 375847"/>
                <a:gd name="connsiteY5" fmla="*/ 165556 h 256043"/>
                <a:gd name="connsiteX6" fmla="*/ 423 w 375847"/>
                <a:gd name="connsiteY6" fmla="*/ 189368 h 256043"/>
                <a:gd name="connsiteX7" fmla="*/ 423 w 375847"/>
                <a:gd name="connsiteY7" fmla="*/ 241756 h 256043"/>
                <a:gd name="connsiteX8" fmla="*/ 14711 w 375847"/>
                <a:gd name="connsiteY8" fmla="*/ 256043 h 256043"/>
                <a:gd name="connsiteX9" fmla="*/ 28998 w 375847"/>
                <a:gd name="connsiteY9" fmla="*/ 241756 h 256043"/>
                <a:gd name="connsiteX10" fmla="*/ 28998 w 375847"/>
                <a:gd name="connsiteY10" fmla="*/ 189368 h 256043"/>
                <a:gd name="connsiteX11" fmla="*/ 22331 w 375847"/>
                <a:gd name="connsiteY11" fmla="*/ 201751 h 256043"/>
                <a:gd name="connsiteX12" fmla="*/ 167111 w 375847"/>
                <a:gd name="connsiteY12" fmla="*/ 111263 h 256043"/>
                <a:gd name="connsiteX13" fmla="*/ 197591 w 375847"/>
                <a:gd name="connsiteY13" fmla="*/ 92213 h 256043"/>
                <a:gd name="connsiteX14" fmla="*/ 203306 w 375847"/>
                <a:gd name="connsiteY14" fmla="*/ 88403 h 256043"/>
                <a:gd name="connsiteX15" fmla="*/ 204258 w 375847"/>
                <a:gd name="connsiteY15" fmla="*/ 88403 h 256043"/>
                <a:gd name="connsiteX16" fmla="*/ 288078 w 375847"/>
                <a:gd name="connsiteY16" fmla="*/ 57923 h 256043"/>
                <a:gd name="connsiteX17" fmla="*/ 366183 w 375847"/>
                <a:gd name="connsiteY17" fmla="*/ 29348 h 256043"/>
                <a:gd name="connsiteX18" fmla="*/ 358563 w 375847"/>
                <a:gd name="connsiteY18" fmla="*/ 773 h 256043"/>
                <a:gd name="connsiteX19" fmla="*/ 358563 w 375847"/>
                <a:gd name="connsiteY19" fmla="*/ 773 h 25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5847" h="256043">
                  <a:moveTo>
                    <a:pt x="358563" y="773"/>
                  </a:moveTo>
                  <a:lnTo>
                    <a:pt x="275696" y="30301"/>
                  </a:lnTo>
                  <a:cubicBezTo>
                    <a:pt x="248073" y="39826"/>
                    <a:pt x="219498" y="49351"/>
                    <a:pt x="192828" y="59828"/>
                  </a:cubicBezTo>
                  <a:cubicBezTo>
                    <a:pt x="185208" y="63638"/>
                    <a:pt x="178541" y="67448"/>
                    <a:pt x="170921" y="73163"/>
                  </a:cubicBezTo>
                  <a:lnTo>
                    <a:pt x="124248" y="102690"/>
                  </a:lnTo>
                  <a:lnTo>
                    <a:pt x="24236" y="165556"/>
                  </a:lnTo>
                  <a:cubicBezTo>
                    <a:pt x="14711" y="171271"/>
                    <a:pt x="1376" y="176033"/>
                    <a:pt x="423" y="189368"/>
                  </a:cubicBezTo>
                  <a:cubicBezTo>
                    <a:pt x="-529" y="206513"/>
                    <a:pt x="423" y="224611"/>
                    <a:pt x="423" y="241756"/>
                  </a:cubicBezTo>
                  <a:cubicBezTo>
                    <a:pt x="423" y="249376"/>
                    <a:pt x="7091" y="256043"/>
                    <a:pt x="14711" y="256043"/>
                  </a:cubicBezTo>
                  <a:cubicBezTo>
                    <a:pt x="22331" y="256043"/>
                    <a:pt x="28998" y="249376"/>
                    <a:pt x="28998" y="241756"/>
                  </a:cubicBezTo>
                  <a:lnTo>
                    <a:pt x="28998" y="189368"/>
                  </a:lnTo>
                  <a:lnTo>
                    <a:pt x="22331" y="201751"/>
                  </a:lnTo>
                  <a:lnTo>
                    <a:pt x="167111" y="111263"/>
                  </a:lnTo>
                  <a:lnTo>
                    <a:pt x="197591" y="92213"/>
                  </a:lnTo>
                  <a:cubicBezTo>
                    <a:pt x="199496" y="91261"/>
                    <a:pt x="201401" y="90308"/>
                    <a:pt x="203306" y="88403"/>
                  </a:cubicBezTo>
                  <a:cubicBezTo>
                    <a:pt x="200448" y="91261"/>
                    <a:pt x="199496" y="89356"/>
                    <a:pt x="204258" y="88403"/>
                  </a:cubicBezTo>
                  <a:cubicBezTo>
                    <a:pt x="231881" y="78878"/>
                    <a:pt x="260456" y="68401"/>
                    <a:pt x="288078" y="57923"/>
                  </a:cubicBezTo>
                  <a:lnTo>
                    <a:pt x="366183" y="29348"/>
                  </a:lnTo>
                  <a:cubicBezTo>
                    <a:pt x="383328" y="22681"/>
                    <a:pt x="375708" y="-4942"/>
                    <a:pt x="358563" y="773"/>
                  </a:cubicBezTo>
                  <a:lnTo>
                    <a:pt x="358563" y="773"/>
                  </a:lnTo>
                  <a:close/>
                </a:path>
              </a:pathLst>
            </a:custGeom>
            <a:grpFill/>
            <a:ln w="9525" cap="flat">
              <a:noFill/>
              <a:prstDash val="solid"/>
              <a:miter/>
            </a:ln>
          </p:spPr>
          <p:txBody>
            <a:bodyPr rtlCol="0" anchor="ctr"/>
            <a:lstStyle/>
            <a:p>
              <a:endParaRPr lang="en-US" noProof="0" dirty="0"/>
            </a:p>
          </p:txBody>
        </p:sp>
        <p:sp>
          <p:nvSpPr>
            <p:cNvPr id="232" name="Serbest Form 231">
              <a:extLst>
                <a:ext uri="{FF2B5EF4-FFF2-40B4-BE49-F238E27FC236}">
                  <a16:creationId xmlns:a16="http://schemas.microsoft.com/office/drawing/2014/main" id="{BFDD1833-3B0E-0746-BECF-B7A1707820D4}"/>
                </a:ext>
              </a:extLst>
            </p:cNvPr>
            <p:cNvSpPr/>
            <p:nvPr/>
          </p:nvSpPr>
          <p:spPr>
            <a:xfrm>
              <a:off x="11058676" y="1838908"/>
              <a:ext cx="28575" cy="289559"/>
            </a:xfrm>
            <a:custGeom>
              <a:avLst/>
              <a:gdLst>
                <a:gd name="connsiteX0" fmla="*/ 0 w 28575"/>
                <a:gd name="connsiteY0" fmla="*/ 14288 h 289559"/>
                <a:gd name="connsiteX1" fmla="*/ 0 w 28575"/>
                <a:gd name="connsiteY1" fmla="*/ 275272 h 289559"/>
                <a:gd name="connsiteX2" fmla="*/ 14288 w 28575"/>
                <a:gd name="connsiteY2" fmla="*/ 289560 h 289559"/>
                <a:gd name="connsiteX3" fmla="*/ 28575 w 28575"/>
                <a:gd name="connsiteY3" fmla="*/ 275272 h 289559"/>
                <a:gd name="connsiteX4" fmla="*/ 28575 w 28575"/>
                <a:gd name="connsiteY4" fmla="*/ 14288 h 289559"/>
                <a:gd name="connsiteX5" fmla="*/ 14288 w 28575"/>
                <a:gd name="connsiteY5" fmla="*/ 0 h 289559"/>
                <a:gd name="connsiteX6" fmla="*/ 0 w 28575"/>
                <a:gd name="connsiteY6" fmla="*/ 14288 h 28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89559">
                  <a:moveTo>
                    <a:pt x="0" y="14288"/>
                  </a:moveTo>
                  <a:lnTo>
                    <a:pt x="0" y="275272"/>
                  </a:lnTo>
                  <a:cubicBezTo>
                    <a:pt x="0" y="282893"/>
                    <a:pt x="6668" y="289560"/>
                    <a:pt x="14288" y="289560"/>
                  </a:cubicBezTo>
                  <a:cubicBezTo>
                    <a:pt x="21908" y="289560"/>
                    <a:pt x="28575" y="282893"/>
                    <a:pt x="28575" y="275272"/>
                  </a:cubicBezTo>
                  <a:lnTo>
                    <a:pt x="28575" y="14288"/>
                  </a:lnTo>
                  <a:cubicBezTo>
                    <a:pt x="28575" y="6668"/>
                    <a:pt x="21908" y="0"/>
                    <a:pt x="14288" y="0"/>
                  </a:cubicBezTo>
                  <a:cubicBezTo>
                    <a:pt x="6668" y="0"/>
                    <a:pt x="0" y="6668"/>
                    <a:pt x="0" y="14288"/>
                  </a:cubicBezTo>
                  <a:close/>
                </a:path>
              </a:pathLst>
            </a:custGeom>
            <a:grpFill/>
            <a:ln w="9525" cap="flat">
              <a:noFill/>
              <a:prstDash val="solid"/>
              <a:miter/>
            </a:ln>
          </p:spPr>
          <p:txBody>
            <a:bodyPr rtlCol="0" anchor="ctr"/>
            <a:lstStyle/>
            <a:p>
              <a:endParaRPr lang="en-US" noProof="0" dirty="0"/>
            </a:p>
          </p:txBody>
        </p:sp>
        <p:sp>
          <p:nvSpPr>
            <p:cNvPr id="233" name="Serbest Form 232">
              <a:extLst>
                <a:ext uri="{FF2B5EF4-FFF2-40B4-BE49-F238E27FC236}">
                  <a16:creationId xmlns:a16="http://schemas.microsoft.com/office/drawing/2014/main" id="{E1E08F7B-8120-4A42-BB47-B179C56E3F3D}"/>
                </a:ext>
              </a:extLst>
            </p:cNvPr>
            <p:cNvSpPr/>
            <p:nvPr/>
          </p:nvSpPr>
          <p:spPr>
            <a:xfrm>
              <a:off x="10766259" y="1816580"/>
              <a:ext cx="320238" cy="352918"/>
            </a:xfrm>
            <a:custGeom>
              <a:avLst/>
              <a:gdLst>
                <a:gd name="connsiteX0" fmla="*/ 310515 w 320238"/>
                <a:gd name="connsiteY0" fmla="*/ 46140 h 352918"/>
                <a:gd name="connsiteX1" fmla="*/ 62865 w 320238"/>
                <a:gd name="connsiteY1" fmla="*/ 6135 h 352918"/>
                <a:gd name="connsiteX2" fmla="*/ 27622 w 320238"/>
                <a:gd name="connsiteY2" fmla="*/ 420 h 352918"/>
                <a:gd name="connsiteX3" fmla="*/ 10478 w 320238"/>
                <a:gd name="connsiteY3" fmla="*/ 10897 h 352918"/>
                <a:gd name="connsiteX4" fmla="*/ 10478 w 320238"/>
                <a:gd name="connsiteY4" fmla="*/ 13755 h 352918"/>
                <a:gd name="connsiteX5" fmla="*/ 953 w 320238"/>
                <a:gd name="connsiteY5" fmla="*/ 271883 h 352918"/>
                <a:gd name="connsiteX6" fmla="*/ 0 w 320238"/>
                <a:gd name="connsiteY6" fmla="*/ 309030 h 352918"/>
                <a:gd name="connsiteX7" fmla="*/ 14288 w 320238"/>
                <a:gd name="connsiteY7" fmla="*/ 323318 h 352918"/>
                <a:gd name="connsiteX8" fmla="*/ 214313 w 320238"/>
                <a:gd name="connsiteY8" fmla="*/ 349035 h 352918"/>
                <a:gd name="connsiteX9" fmla="*/ 242888 w 320238"/>
                <a:gd name="connsiteY9" fmla="*/ 352845 h 352918"/>
                <a:gd name="connsiteX10" fmla="*/ 257175 w 320238"/>
                <a:gd name="connsiteY10" fmla="*/ 338558 h 352918"/>
                <a:gd name="connsiteX11" fmla="*/ 242888 w 320238"/>
                <a:gd name="connsiteY11" fmla="*/ 324270 h 352918"/>
                <a:gd name="connsiteX12" fmla="*/ 42863 w 320238"/>
                <a:gd name="connsiteY12" fmla="*/ 298553 h 352918"/>
                <a:gd name="connsiteX13" fmla="*/ 14288 w 320238"/>
                <a:gd name="connsiteY13" fmla="*/ 294743 h 352918"/>
                <a:gd name="connsiteX14" fmla="*/ 28575 w 320238"/>
                <a:gd name="connsiteY14" fmla="*/ 309030 h 352918"/>
                <a:gd name="connsiteX15" fmla="*/ 38100 w 320238"/>
                <a:gd name="connsiteY15" fmla="*/ 50902 h 352918"/>
                <a:gd name="connsiteX16" fmla="*/ 39053 w 320238"/>
                <a:gd name="connsiteY16" fmla="*/ 14708 h 352918"/>
                <a:gd name="connsiteX17" fmla="*/ 20955 w 320238"/>
                <a:gd name="connsiteY17" fmla="*/ 28043 h 352918"/>
                <a:gd name="connsiteX18" fmla="*/ 268605 w 320238"/>
                <a:gd name="connsiteY18" fmla="*/ 68047 h 352918"/>
                <a:gd name="connsiteX19" fmla="*/ 303847 w 320238"/>
                <a:gd name="connsiteY19" fmla="*/ 73762 h 352918"/>
                <a:gd name="connsiteX20" fmla="*/ 310515 w 320238"/>
                <a:gd name="connsiteY20" fmla="*/ 46140 h 352918"/>
                <a:gd name="connsiteX21" fmla="*/ 310515 w 320238"/>
                <a:gd name="connsiteY21" fmla="*/ 46140 h 3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0238" h="352918">
                  <a:moveTo>
                    <a:pt x="310515" y="46140"/>
                  </a:moveTo>
                  <a:lnTo>
                    <a:pt x="62865" y="6135"/>
                  </a:lnTo>
                  <a:lnTo>
                    <a:pt x="27622" y="420"/>
                  </a:lnTo>
                  <a:cubicBezTo>
                    <a:pt x="20003" y="-1485"/>
                    <a:pt x="12382" y="3277"/>
                    <a:pt x="10478" y="10897"/>
                  </a:cubicBezTo>
                  <a:cubicBezTo>
                    <a:pt x="10478" y="11850"/>
                    <a:pt x="10478" y="12802"/>
                    <a:pt x="10478" y="13755"/>
                  </a:cubicBezTo>
                  <a:lnTo>
                    <a:pt x="953" y="271883"/>
                  </a:lnTo>
                  <a:lnTo>
                    <a:pt x="0" y="309030"/>
                  </a:lnTo>
                  <a:cubicBezTo>
                    <a:pt x="0" y="316650"/>
                    <a:pt x="6667" y="323318"/>
                    <a:pt x="14288" y="323318"/>
                  </a:cubicBezTo>
                  <a:lnTo>
                    <a:pt x="214313" y="349035"/>
                  </a:lnTo>
                  <a:lnTo>
                    <a:pt x="242888" y="352845"/>
                  </a:lnTo>
                  <a:cubicBezTo>
                    <a:pt x="250507" y="353797"/>
                    <a:pt x="257175" y="345225"/>
                    <a:pt x="257175" y="338558"/>
                  </a:cubicBezTo>
                  <a:cubicBezTo>
                    <a:pt x="257175" y="330937"/>
                    <a:pt x="250507" y="324270"/>
                    <a:pt x="242888" y="324270"/>
                  </a:cubicBezTo>
                  <a:lnTo>
                    <a:pt x="42863" y="298553"/>
                  </a:lnTo>
                  <a:lnTo>
                    <a:pt x="14288" y="294743"/>
                  </a:lnTo>
                  <a:lnTo>
                    <a:pt x="28575" y="309030"/>
                  </a:lnTo>
                  <a:lnTo>
                    <a:pt x="38100" y="50902"/>
                  </a:lnTo>
                  <a:lnTo>
                    <a:pt x="39053" y="14708"/>
                  </a:lnTo>
                  <a:lnTo>
                    <a:pt x="20955" y="28043"/>
                  </a:lnTo>
                  <a:lnTo>
                    <a:pt x="268605" y="68047"/>
                  </a:lnTo>
                  <a:lnTo>
                    <a:pt x="303847" y="73762"/>
                  </a:lnTo>
                  <a:cubicBezTo>
                    <a:pt x="320040" y="75668"/>
                    <a:pt x="327660" y="48997"/>
                    <a:pt x="310515" y="46140"/>
                  </a:cubicBezTo>
                  <a:lnTo>
                    <a:pt x="310515" y="46140"/>
                  </a:lnTo>
                  <a:close/>
                </a:path>
              </a:pathLst>
            </a:custGeom>
            <a:grpFill/>
            <a:ln w="9525" cap="flat">
              <a:noFill/>
              <a:prstDash val="solid"/>
              <a:miter/>
            </a:ln>
          </p:spPr>
          <p:txBody>
            <a:bodyPr rtlCol="0" anchor="ctr"/>
            <a:lstStyle/>
            <a:p>
              <a:endParaRPr lang="en-US" noProof="0" dirty="0"/>
            </a:p>
          </p:txBody>
        </p:sp>
        <p:sp>
          <p:nvSpPr>
            <p:cNvPr id="234" name="Serbest Form 233">
              <a:extLst>
                <a:ext uri="{FF2B5EF4-FFF2-40B4-BE49-F238E27FC236}">
                  <a16:creationId xmlns:a16="http://schemas.microsoft.com/office/drawing/2014/main" id="{89E2710E-31DC-864B-8CE2-AF550273619F}"/>
                </a:ext>
              </a:extLst>
            </p:cNvPr>
            <p:cNvSpPr/>
            <p:nvPr/>
          </p:nvSpPr>
          <p:spPr>
            <a:xfrm>
              <a:off x="10996278" y="2201665"/>
              <a:ext cx="238143" cy="112425"/>
            </a:xfrm>
            <a:custGeom>
              <a:avLst/>
              <a:gdLst>
                <a:gd name="connsiteX0" fmla="*/ 220513 w 238143"/>
                <a:gd name="connsiteY0" fmla="*/ 145 h 112425"/>
                <a:gd name="connsiteX1" fmla="*/ 36681 w 238143"/>
                <a:gd name="connsiteY1" fmla="*/ 73487 h 112425"/>
                <a:gd name="connsiteX2" fmla="*/ 10010 w 238143"/>
                <a:gd name="connsiteY2" fmla="*/ 83965 h 112425"/>
                <a:gd name="connsiteX3" fmla="*/ 485 w 238143"/>
                <a:gd name="connsiteY3" fmla="*/ 102062 h 112425"/>
                <a:gd name="connsiteX4" fmla="*/ 17631 w 238143"/>
                <a:gd name="connsiteY4" fmla="*/ 111587 h 112425"/>
                <a:gd name="connsiteX5" fmla="*/ 201463 w 238143"/>
                <a:gd name="connsiteY5" fmla="*/ 38245 h 112425"/>
                <a:gd name="connsiteX6" fmla="*/ 228133 w 238143"/>
                <a:gd name="connsiteY6" fmla="*/ 27767 h 112425"/>
                <a:gd name="connsiteX7" fmla="*/ 237658 w 238143"/>
                <a:gd name="connsiteY7" fmla="*/ 9670 h 112425"/>
                <a:gd name="connsiteX8" fmla="*/ 220513 w 238143"/>
                <a:gd name="connsiteY8" fmla="*/ 145 h 112425"/>
                <a:gd name="connsiteX9" fmla="*/ 220513 w 238143"/>
                <a:gd name="connsiteY9" fmla="*/ 145 h 11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43" h="112425">
                  <a:moveTo>
                    <a:pt x="220513" y="145"/>
                  </a:moveTo>
                  <a:lnTo>
                    <a:pt x="36681" y="73487"/>
                  </a:lnTo>
                  <a:lnTo>
                    <a:pt x="10010" y="83965"/>
                  </a:lnTo>
                  <a:cubicBezTo>
                    <a:pt x="2391" y="86822"/>
                    <a:pt x="-1419" y="94442"/>
                    <a:pt x="485" y="102062"/>
                  </a:cubicBezTo>
                  <a:cubicBezTo>
                    <a:pt x="2391" y="109682"/>
                    <a:pt x="10010" y="114445"/>
                    <a:pt x="17631" y="111587"/>
                  </a:cubicBezTo>
                  <a:lnTo>
                    <a:pt x="201463" y="38245"/>
                  </a:lnTo>
                  <a:lnTo>
                    <a:pt x="228133" y="27767"/>
                  </a:lnTo>
                  <a:cubicBezTo>
                    <a:pt x="235753" y="25862"/>
                    <a:pt x="239563" y="17290"/>
                    <a:pt x="237658" y="9670"/>
                  </a:cubicBezTo>
                  <a:cubicBezTo>
                    <a:pt x="235753" y="3002"/>
                    <a:pt x="228133" y="-808"/>
                    <a:pt x="220513" y="145"/>
                  </a:cubicBezTo>
                  <a:lnTo>
                    <a:pt x="220513" y="145"/>
                  </a:lnTo>
                  <a:close/>
                </a:path>
              </a:pathLst>
            </a:custGeom>
            <a:grpFill/>
            <a:ln w="9525" cap="flat">
              <a:noFill/>
              <a:prstDash val="solid"/>
              <a:miter/>
            </a:ln>
          </p:spPr>
          <p:txBody>
            <a:bodyPr rtlCol="0" anchor="ctr"/>
            <a:lstStyle/>
            <a:p>
              <a:endParaRPr lang="en-US" noProof="0" dirty="0"/>
            </a:p>
          </p:txBody>
        </p:sp>
        <p:sp>
          <p:nvSpPr>
            <p:cNvPr id="235" name="Serbest Form 234">
              <a:extLst>
                <a:ext uri="{FF2B5EF4-FFF2-40B4-BE49-F238E27FC236}">
                  <a16:creationId xmlns:a16="http://schemas.microsoft.com/office/drawing/2014/main" id="{96523999-6A3E-6E4F-BA00-DE8E47E1A417}"/>
                </a:ext>
              </a:extLst>
            </p:cNvPr>
            <p:cNvSpPr/>
            <p:nvPr/>
          </p:nvSpPr>
          <p:spPr>
            <a:xfrm>
              <a:off x="11051548" y="2224868"/>
              <a:ext cx="183376" cy="99553"/>
            </a:xfrm>
            <a:custGeom>
              <a:avLst/>
              <a:gdLst>
                <a:gd name="connsiteX0" fmla="*/ 161433 w 183376"/>
                <a:gd name="connsiteY0" fmla="*/ 1707 h 99553"/>
                <a:gd name="connsiteX1" fmla="*/ 26177 w 183376"/>
                <a:gd name="connsiteY1" fmla="*/ 63619 h 99553"/>
                <a:gd name="connsiteX2" fmla="*/ 7127 w 183376"/>
                <a:gd name="connsiteY2" fmla="*/ 72192 h 99553"/>
                <a:gd name="connsiteX3" fmla="*/ 2365 w 183376"/>
                <a:gd name="connsiteY3" fmla="*/ 92194 h 99553"/>
                <a:gd name="connsiteX4" fmla="*/ 22367 w 183376"/>
                <a:gd name="connsiteY4" fmla="*/ 96957 h 99553"/>
                <a:gd name="connsiteX5" fmla="*/ 22367 w 183376"/>
                <a:gd name="connsiteY5" fmla="*/ 96957 h 99553"/>
                <a:gd name="connsiteX6" fmla="*/ 157623 w 183376"/>
                <a:gd name="connsiteY6" fmla="*/ 35044 h 99553"/>
                <a:gd name="connsiteX7" fmla="*/ 176673 w 183376"/>
                <a:gd name="connsiteY7" fmla="*/ 26471 h 99553"/>
                <a:gd name="connsiteX8" fmla="*/ 181435 w 183376"/>
                <a:gd name="connsiteY8" fmla="*/ 7421 h 99553"/>
                <a:gd name="connsiteX9" fmla="*/ 161433 w 183376"/>
                <a:gd name="connsiteY9" fmla="*/ 1707 h 99553"/>
                <a:gd name="connsiteX10" fmla="*/ 161433 w 183376"/>
                <a:gd name="connsiteY10" fmla="*/ 1707 h 99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376" h="99553">
                  <a:moveTo>
                    <a:pt x="161433" y="1707"/>
                  </a:moveTo>
                  <a:lnTo>
                    <a:pt x="26177" y="63619"/>
                  </a:lnTo>
                  <a:lnTo>
                    <a:pt x="7127" y="72192"/>
                  </a:lnTo>
                  <a:cubicBezTo>
                    <a:pt x="460" y="76002"/>
                    <a:pt x="-2398" y="84574"/>
                    <a:pt x="2365" y="92194"/>
                  </a:cubicBezTo>
                  <a:cubicBezTo>
                    <a:pt x="7127" y="99814"/>
                    <a:pt x="14748" y="101719"/>
                    <a:pt x="22367" y="96957"/>
                  </a:cubicBezTo>
                  <a:lnTo>
                    <a:pt x="22367" y="96957"/>
                  </a:lnTo>
                  <a:lnTo>
                    <a:pt x="157623" y="35044"/>
                  </a:lnTo>
                  <a:lnTo>
                    <a:pt x="176673" y="26471"/>
                  </a:lnTo>
                  <a:cubicBezTo>
                    <a:pt x="183340" y="22661"/>
                    <a:pt x="185245" y="14089"/>
                    <a:pt x="181435" y="7421"/>
                  </a:cubicBezTo>
                  <a:cubicBezTo>
                    <a:pt x="176673" y="754"/>
                    <a:pt x="168100" y="-2104"/>
                    <a:pt x="161433" y="1707"/>
                  </a:cubicBezTo>
                  <a:lnTo>
                    <a:pt x="161433" y="1707"/>
                  </a:lnTo>
                  <a:close/>
                </a:path>
              </a:pathLst>
            </a:custGeom>
            <a:grpFill/>
            <a:ln w="9525" cap="flat">
              <a:noFill/>
              <a:prstDash val="solid"/>
              <a:miter/>
            </a:ln>
          </p:spPr>
          <p:txBody>
            <a:bodyPr rtlCol="0" anchor="ctr"/>
            <a:lstStyle/>
            <a:p>
              <a:endParaRPr lang="en-US" noProof="0" dirty="0"/>
            </a:p>
          </p:txBody>
        </p:sp>
        <p:sp>
          <p:nvSpPr>
            <p:cNvPr id="236" name="Serbest Form 235">
              <a:extLst>
                <a:ext uri="{FF2B5EF4-FFF2-40B4-BE49-F238E27FC236}">
                  <a16:creationId xmlns:a16="http://schemas.microsoft.com/office/drawing/2014/main" id="{591A4EAD-AAF8-2C49-B980-AC14DAE673BA}"/>
                </a:ext>
              </a:extLst>
            </p:cNvPr>
            <p:cNvSpPr/>
            <p:nvPr/>
          </p:nvSpPr>
          <p:spPr>
            <a:xfrm>
              <a:off x="10942332" y="2172875"/>
              <a:ext cx="190511" cy="58097"/>
            </a:xfrm>
            <a:custGeom>
              <a:avLst/>
              <a:gdLst>
                <a:gd name="connsiteX0" fmla="*/ 9664 w 190511"/>
                <a:gd name="connsiteY0" fmla="*/ 27982 h 58097"/>
                <a:gd name="connsiteX1" fmla="*/ 142062 w 190511"/>
                <a:gd name="connsiteY1" fmla="*/ 53700 h 58097"/>
                <a:gd name="connsiteX2" fmla="*/ 161112 w 190511"/>
                <a:gd name="connsiteY2" fmla="*/ 57510 h 58097"/>
                <a:gd name="connsiteX3" fmla="*/ 177304 w 190511"/>
                <a:gd name="connsiteY3" fmla="*/ 50842 h 58097"/>
                <a:gd name="connsiteX4" fmla="*/ 188734 w 190511"/>
                <a:gd name="connsiteY4" fmla="*/ 27982 h 58097"/>
                <a:gd name="connsiteX5" fmla="*/ 163969 w 190511"/>
                <a:gd name="connsiteY5" fmla="*/ 13695 h 58097"/>
                <a:gd name="connsiteX6" fmla="*/ 152539 w 190511"/>
                <a:gd name="connsiteY6" fmla="*/ 36555 h 58097"/>
                <a:gd name="connsiteX7" fmla="*/ 168732 w 190511"/>
                <a:gd name="connsiteY7" fmla="*/ 29887 h 58097"/>
                <a:gd name="connsiteX8" fmla="*/ 36334 w 190511"/>
                <a:gd name="connsiteY8" fmla="*/ 4170 h 58097"/>
                <a:gd name="connsiteX9" fmla="*/ 17284 w 190511"/>
                <a:gd name="connsiteY9" fmla="*/ 360 h 58097"/>
                <a:gd name="connsiteX10" fmla="*/ 9664 w 190511"/>
                <a:gd name="connsiteY10" fmla="*/ 27982 h 58097"/>
                <a:gd name="connsiteX11" fmla="*/ 9664 w 190511"/>
                <a:gd name="connsiteY11" fmla="*/ 27982 h 5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11" h="58097">
                  <a:moveTo>
                    <a:pt x="9664" y="27982"/>
                  </a:moveTo>
                  <a:lnTo>
                    <a:pt x="142062" y="53700"/>
                  </a:lnTo>
                  <a:lnTo>
                    <a:pt x="161112" y="57510"/>
                  </a:lnTo>
                  <a:cubicBezTo>
                    <a:pt x="167779" y="59415"/>
                    <a:pt x="173494" y="56557"/>
                    <a:pt x="177304" y="50842"/>
                  </a:cubicBezTo>
                  <a:lnTo>
                    <a:pt x="188734" y="27982"/>
                  </a:lnTo>
                  <a:cubicBezTo>
                    <a:pt x="197307" y="11790"/>
                    <a:pt x="172542" y="-2498"/>
                    <a:pt x="163969" y="13695"/>
                  </a:cubicBezTo>
                  <a:lnTo>
                    <a:pt x="152539" y="36555"/>
                  </a:lnTo>
                  <a:lnTo>
                    <a:pt x="168732" y="29887"/>
                  </a:lnTo>
                  <a:lnTo>
                    <a:pt x="36334" y="4170"/>
                  </a:lnTo>
                  <a:lnTo>
                    <a:pt x="17284" y="360"/>
                  </a:lnTo>
                  <a:cubicBezTo>
                    <a:pt x="139" y="-3450"/>
                    <a:pt x="-7481" y="24172"/>
                    <a:pt x="9664" y="27982"/>
                  </a:cubicBezTo>
                  <a:lnTo>
                    <a:pt x="9664" y="27982"/>
                  </a:lnTo>
                  <a:close/>
                </a:path>
              </a:pathLst>
            </a:custGeom>
            <a:grpFill/>
            <a:ln w="9525" cap="flat">
              <a:noFill/>
              <a:prstDash val="solid"/>
              <a:miter/>
            </a:ln>
          </p:spPr>
          <p:txBody>
            <a:bodyPr rtlCol="0" anchor="ctr"/>
            <a:lstStyle/>
            <a:p>
              <a:endParaRPr lang="en-US" noProof="0" dirty="0"/>
            </a:p>
          </p:txBody>
        </p:sp>
        <p:sp>
          <p:nvSpPr>
            <p:cNvPr id="237" name="Serbest Form 236">
              <a:extLst>
                <a:ext uri="{FF2B5EF4-FFF2-40B4-BE49-F238E27FC236}">
                  <a16:creationId xmlns:a16="http://schemas.microsoft.com/office/drawing/2014/main" id="{7D96ADB1-6667-CF4C-B404-0DBA97E36CAE}"/>
                </a:ext>
              </a:extLst>
            </p:cNvPr>
            <p:cNvSpPr/>
            <p:nvPr/>
          </p:nvSpPr>
          <p:spPr>
            <a:xfrm>
              <a:off x="9040458" y="851631"/>
              <a:ext cx="904670" cy="256980"/>
            </a:xfrm>
            <a:custGeom>
              <a:avLst/>
              <a:gdLst>
                <a:gd name="connsiteX0" fmla="*/ 882838 w 904670"/>
                <a:gd name="connsiteY0" fmla="*/ 1439 h 256980"/>
                <a:gd name="connsiteX1" fmla="*/ 713293 w 904670"/>
                <a:gd name="connsiteY1" fmla="*/ 78591 h 256980"/>
                <a:gd name="connsiteX2" fmla="*/ 443736 w 904670"/>
                <a:gd name="connsiteY2" fmla="*/ 202416 h 256980"/>
                <a:gd name="connsiteX3" fmla="*/ 381823 w 904670"/>
                <a:gd name="connsiteY3" fmla="*/ 230039 h 256980"/>
                <a:gd name="connsiteX4" fmla="*/ 392301 w 904670"/>
                <a:gd name="connsiteY4" fmla="*/ 229086 h 256980"/>
                <a:gd name="connsiteX5" fmla="*/ 64640 w 904670"/>
                <a:gd name="connsiteY5" fmla="*/ 159554 h 256980"/>
                <a:gd name="connsiteX6" fmla="*/ 17968 w 904670"/>
                <a:gd name="connsiteY6" fmla="*/ 150029 h 256980"/>
                <a:gd name="connsiteX7" fmla="*/ 10348 w 904670"/>
                <a:gd name="connsiteY7" fmla="*/ 177651 h 256980"/>
                <a:gd name="connsiteX8" fmla="*/ 185608 w 904670"/>
                <a:gd name="connsiteY8" fmla="*/ 214799 h 256980"/>
                <a:gd name="connsiteX9" fmla="*/ 381823 w 904670"/>
                <a:gd name="connsiteY9" fmla="*/ 256709 h 256980"/>
                <a:gd name="connsiteX10" fmla="*/ 418018 w 904670"/>
                <a:gd name="connsiteY10" fmla="*/ 245279 h 256980"/>
                <a:gd name="connsiteX11" fmla="*/ 499933 w 904670"/>
                <a:gd name="connsiteY11" fmla="*/ 208131 h 256980"/>
                <a:gd name="connsiteX12" fmla="*/ 739011 w 904670"/>
                <a:gd name="connsiteY12" fmla="*/ 98594 h 256980"/>
                <a:gd name="connsiteX13" fmla="*/ 840928 w 904670"/>
                <a:gd name="connsiteY13" fmla="*/ 51921 h 256980"/>
                <a:gd name="connsiteX14" fmla="*/ 894268 w 904670"/>
                <a:gd name="connsiteY14" fmla="*/ 27156 h 256980"/>
                <a:gd name="connsiteX15" fmla="*/ 897126 w 904670"/>
                <a:gd name="connsiteY15" fmla="*/ 26204 h 256980"/>
                <a:gd name="connsiteX16" fmla="*/ 882838 w 904670"/>
                <a:gd name="connsiteY16" fmla="*/ 1439 h 25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4670" h="256980">
                  <a:moveTo>
                    <a:pt x="882838" y="1439"/>
                  </a:moveTo>
                  <a:lnTo>
                    <a:pt x="713293" y="78591"/>
                  </a:lnTo>
                  <a:lnTo>
                    <a:pt x="443736" y="202416"/>
                  </a:lnTo>
                  <a:lnTo>
                    <a:pt x="381823" y="230039"/>
                  </a:lnTo>
                  <a:lnTo>
                    <a:pt x="392301" y="229086"/>
                  </a:lnTo>
                  <a:lnTo>
                    <a:pt x="64640" y="159554"/>
                  </a:lnTo>
                  <a:lnTo>
                    <a:pt x="17968" y="150029"/>
                  </a:lnTo>
                  <a:cubicBezTo>
                    <a:pt x="-130" y="146219"/>
                    <a:pt x="-7749" y="173841"/>
                    <a:pt x="10348" y="177651"/>
                  </a:cubicBezTo>
                  <a:lnTo>
                    <a:pt x="185608" y="214799"/>
                  </a:lnTo>
                  <a:cubicBezTo>
                    <a:pt x="251331" y="229086"/>
                    <a:pt x="316101" y="244326"/>
                    <a:pt x="381823" y="256709"/>
                  </a:cubicBezTo>
                  <a:cubicBezTo>
                    <a:pt x="394206" y="258614"/>
                    <a:pt x="406588" y="250041"/>
                    <a:pt x="418018" y="245279"/>
                  </a:cubicBezTo>
                  <a:lnTo>
                    <a:pt x="499933" y="208131"/>
                  </a:lnTo>
                  <a:lnTo>
                    <a:pt x="739011" y="98594"/>
                  </a:lnTo>
                  <a:lnTo>
                    <a:pt x="840928" y="51921"/>
                  </a:lnTo>
                  <a:cubicBezTo>
                    <a:pt x="859026" y="43349"/>
                    <a:pt x="877123" y="36681"/>
                    <a:pt x="894268" y="27156"/>
                  </a:cubicBezTo>
                  <a:lnTo>
                    <a:pt x="897126" y="26204"/>
                  </a:lnTo>
                  <a:cubicBezTo>
                    <a:pt x="914270" y="18584"/>
                    <a:pt x="899031" y="-6181"/>
                    <a:pt x="882838" y="1439"/>
                  </a:cubicBezTo>
                  <a:close/>
                </a:path>
              </a:pathLst>
            </a:custGeom>
            <a:grpFill/>
            <a:ln w="9525" cap="flat">
              <a:noFill/>
              <a:prstDash val="solid"/>
              <a:miter/>
            </a:ln>
          </p:spPr>
          <p:txBody>
            <a:bodyPr rtlCol="0" anchor="ctr"/>
            <a:lstStyle/>
            <a:p>
              <a:endParaRPr lang="en-US" noProof="0" dirty="0"/>
            </a:p>
          </p:txBody>
        </p:sp>
        <p:sp>
          <p:nvSpPr>
            <p:cNvPr id="238" name="Serbest Form 237">
              <a:extLst>
                <a:ext uri="{FF2B5EF4-FFF2-40B4-BE49-F238E27FC236}">
                  <a16:creationId xmlns:a16="http://schemas.microsoft.com/office/drawing/2014/main" id="{69F96314-B8D5-DA4B-BF44-CAF803B688AE}"/>
                </a:ext>
              </a:extLst>
            </p:cNvPr>
            <p:cNvSpPr/>
            <p:nvPr/>
          </p:nvSpPr>
          <p:spPr>
            <a:xfrm>
              <a:off x="9063264" y="1080596"/>
              <a:ext cx="379995" cy="1071217"/>
            </a:xfrm>
            <a:custGeom>
              <a:avLst/>
              <a:gdLst>
                <a:gd name="connsiteX0" fmla="*/ 352350 w 379995"/>
                <a:gd name="connsiteY0" fmla="*/ 13456 h 1071217"/>
                <a:gd name="connsiteX1" fmla="*/ 346635 w 379995"/>
                <a:gd name="connsiteY1" fmla="*/ 103944 h 1071217"/>
                <a:gd name="connsiteX2" fmla="*/ 333300 w 379995"/>
                <a:gd name="connsiteY2" fmla="*/ 320161 h 1071217"/>
                <a:gd name="connsiteX3" fmla="*/ 316155 w 379995"/>
                <a:gd name="connsiteY3" fmla="*/ 582099 h 1071217"/>
                <a:gd name="connsiteX4" fmla="*/ 301867 w 379995"/>
                <a:gd name="connsiteY4" fmla="*/ 807842 h 1071217"/>
                <a:gd name="connsiteX5" fmla="*/ 297105 w 379995"/>
                <a:gd name="connsiteY5" fmla="*/ 883089 h 1071217"/>
                <a:gd name="connsiteX6" fmla="*/ 295200 w 379995"/>
                <a:gd name="connsiteY6" fmla="*/ 919284 h 1071217"/>
                <a:gd name="connsiteX7" fmla="*/ 295200 w 379995"/>
                <a:gd name="connsiteY7" fmla="*/ 921189 h 1071217"/>
                <a:gd name="connsiteX8" fmla="*/ 301867 w 379995"/>
                <a:gd name="connsiteY8" fmla="*/ 908806 h 1071217"/>
                <a:gd name="connsiteX9" fmla="*/ 43740 w 379995"/>
                <a:gd name="connsiteY9" fmla="*/ 1027869 h 1071217"/>
                <a:gd name="connsiteX10" fmla="*/ 7545 w 379995"/>
                <a:gd name="connsiteY10" fmla="*/ 1045014 h 1071217"/>
                <a:gd name="connsiteX11" fmla="*/ 21832 w 379995"/>
                <a:gd name="connsiteY11" fmla="*/ 1069779 h 1071217"/>
                <a:gd name="connsiteX12" fmla="*/ 279960 w 379995"/>
                <a:gd name="connsiteY12" fmla="*/ 950717 h 1071217"/>
                <a:gd name="connsiteX13" fmla="*/ 316155 w 379995"/>
                <a:gd name="connsiteY13" fmla="*/ 933571 h 1071217"/>
                <a:gd name="connsiteX14" fmla="*/ 323775 w 379995"/>
                <a:gd name="connsiteY14" fmla="*/ 921189 h 1071217"/>
                <a:gd name="connsiteX15" fmla="*/ 329490 w 379995"/>
                <a:gd name="connsiteY15" fmla="*/ 830701 h 1071217"/>
                <a:gd name="connsiteX16" fmla="*/ 342825 w 379995"/>
                <a:gd name="connsiteY16" fmla="*/ 614484 h 1071217"/>
                <a:gd name="connsiteX17" fmla="*/ 359017 w 379995"/>
                <a:gd name="connsiteY17" fmla="*/ 352546 h 1071217"/>
                <a:gd name="connsiteX18" fmla="*/ 373305 w 379995"/>
                <a:gd name="connsiteY18" fmla="*/ 126804 h 1071217"/>
                <a:gd name="connsiteX19" fmla="*/ 379972 w 379995"/>
                <a:gd name="connsiteY19" fmla="*/ 16314 h 1071217"/>
                <a:gd name="connsiteX20" fmla="*/ 379972 w 379995"/>
                <a:gd name="connsiteY20" fmla="*/ 14409 h 1071217"/>
                <a:gd name="connsiteX21" fmla="*/ 352350 w 379995"/>
                <a:gd name="connsiteY21" fmla="*/ 13456 h 1071217"/>
                <a:gd name="connsiteX22" fmla="*/ 352350 w 379995"/>
                <a:gd name="connsiteY22" fmla="*/ 13456 h 1071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9995" h="1071217">
                  <a:moveTo>
                    <a:pt x="352350" y="13456"/>
                  </a:moveTo>
                  <a:lnTo>
                    <a:pt x="346635" y="103944"/>
                  </a:lnTo>
                  <a:lnTo>
                    <a:pt x="333300" y="320161"/>
                  </a:lnTo>
                  <a:lnTo>
                    <a:pt x="316155" y="582099"/>
                  </a:lnTo>
                  <a:lnTo>
                    <a:pt x="301867" y="807842"/>
                  </a:lnTo>
                  <a:lnTo>
                    <a:pt x="297105" y="883089"/>
                  </a:lnTo>
                  <a:cubicBezTo>
                    <a:pt x="295200" y="894519"/>
                    <a:pt x="295200" y="906901"/>
                    <a:pt x="295200" y="919284"/>
                  </a:cubicBezTo>
                  <a:cubicBezTo>
                    <a:pt x="295200" y="919284"/>
                    <a:pt x="295200" y="920236"/>
                    <a:pt x="295200" y="921189"/>
                  </a:cubicBezTo>
                  <a:lnTo>
                    <a:pt x="301867" y="908806"/>
                  </a:lnTo>
                  <a:lnTo>
                    <a:pt x="43740" y="1027869"/>
                  </a:lnTo>
                  <a:lnTo>
                    <a:pt x="7545" y="1045014"/>
                  </a:lnTo>
                  <a:cubicBezTo>
                    <a:pt x="-9600" y="1052634"/>
                    <a:pt x="5640" y="1077399"/>
                    <a:pt x="21832" y="1069779"/>
                  </a:cubicBezTo>
                  <a:lnTo>
                    <a:pt x="279960" y="950717"/>
                  </a:lnTo>
                  <a:lnTo>
                    <a:pt x="316155" y="933571"/>
                  </a:lnTo>
                  <a:cubicBezTo>
                    <a:pt x="320917" y="930714"/>
                    <a:pt x="322822" y="925951"/>
                    <a:pt x="323775" y="921189"/>
                  </a:cubicBezTo>
                  <a:lnTo>
                    <a:pt x="329490" y="830701"/>
                  </a:lnTo>
                  <a:lnTo>
                    <a:pt x="342825" y="614484"/>
                  </a:lnTo>
                  <a:lnTo>
                    <a:pt x="359017" y="352546"/>
                  </a:lnTo>
                  <a:lnTo>
                    <a:pt x="373305" y="126804"/>
                  </a:lnTo>
                  <a:cubicBezTo>
                    <a:pt x="375210" y="90609"/>
                    <a:pt x="379972" y="52509"/>
                    <a:pt x="379972" y="16314"/>
                  </a:cubicBezTo>
                  <a:cubicBezTo>
                    <a:pt x="379972" y="15361"/>
                    <a:pt x="379972" y="15361"/>
                    <a:pt x="379972" y="14409"/>
                  </a:cubicBezTo>
                  <a:cubicBezTo>
                    <a:pt x="380925" y="-4641"/>
                    <a:pt x="352350" y="-4641"/>
                    <a:pt x="352350" y="13456"/>
                  </a:cubicBezTo>
                  <a:lnTo>
                    <a:pt x="352350" y="13456"/>
                  </a:lnTo>
                  <a:close/>
                </a:path>
              </a:pathLst>
            </a:custGeom>
            <a:grpFill/>
            <a:ln w="9525" cap="flat">
              <a:noFill/>
              <a:prstDash val="solid"/>
              <a:miter/>
            </a:ln>
          </p:spPr>
          <p:txBody>
            <a:bodyPr rtlCol="0" anchor="ctr"/>
            <a:lstStyle/>
            <a:p>
              <a:endParaRPr lang="en-US" noProof="0" dirty="0"/>
            </a:p>
          </p:txBody>
        </p:sp>
        <p:sp>
          <p:nvSpPr>
            <p:cNvPr id="239" name="Serbest Form 238">
              <a:extLst>
                <a:ext uri="{FF2B5EF4-FFF2-40B4-BE49-F238E27FC236}">
                  <a16:creationId xmlns:a16="http://schemas.microsoft.com/office/drawing/2014/main" id="{807C3CF6-9528-7E4A-B957-47B44EFC7214}"/>
                </a:ext>
              </a:extLst>
            </p:cNvPr>
            <p:cNvSpPr/>
            <p:nvPr/>
          </p:nvSpPr>
          <p:spPr>
            <a:xfrm>
              <a:off x="9358593" y="1987138"/>
              <a:ext cx="311208" cy="84539"/>
            </a:xfrm>
            <a:custGeom>
              <a:avLst/>
              <a:gdLst>
                <a:gd name="connsiteX0" fmla="*/ 10348 w 311208"/>
                <a:gd name="connsiteY0" fmla="*/ 27030 h 84539"/>
                <a:gd name="connsiteX1" fmla="*/ 257998 w 311208"/>
                <a:gd name="connsiteY1" fmla="*/ 76560 h 84539"/>
                <a:gd name="connsiteX2" fmla="*/ 293241 w 311208"/>
                <a:gd name="connsiteY2" fmla="*/ 84180 h 84539"/>
                <a:gd name="connsiteX3" fmla="*/ 300860 w 311208"/>
                <a:gd name="connsiteY3" fmla="*/ 56557 h 84539"/>
                <a:gd name="connsiteX4" fmla="*/ 53210 w 311208"/>
                <a:gd name="connsiteY4" fmla="*/ 7027 h 84539"/>
                <a:gd name="connsiteX5" fmla="*/ 17968 w 311208"/>
                <a:gd name="connsiteY5" fmla="*/ 360 h 84539"/>
                <a:gd name="connsiteX6" fmla="*/ 10348 w 311208"/>
                <a:gd name="connsiteY6" fmla="*/ 27030 h 84539"/>
                <a:gd name="connsiteX7" fmla="*/ 10348 w 311208"/>
                <a:gd name="connsiteY7" fmla="*/ 27030 h 8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208" h="84539">
                  <a:moveTo>
                    <a:pt x="10348" y="27030"/>
                  </a:moveTo>
                  <a:lnTo>
                    <a:pt x="257998" y="76560"/>
                  </a:lnTo>
                  <a:lnTo>
                    <a:pt x="293241" y="84180"/>
                  </a:lnTo>
                  <a:cubicBezTo>
                    <a:pt x="311338" y="87990"/>
                    <a:pt x="318958" y="60367"/>
                    <a:pt x="300860" y="56557"/>
                  </a:cubicBezTo>
                  <a:lnTo>
                    <a:pt x="53210" y="7027"/>
                  </a:lnTo>
                  <a:lnTo>
                    <a:pt x="17968" y="360"/>
                  </a:lnTo>
                  <a:cubicBezTo>
                    <a:pt x="-129" y="-3450"/>
                    <a:pt x="-7749" y="24173"/>
                    <a:pt x="10348" y="27030"/>
                  </a:cubicBezTo>
                  <a:lnTo>
                    <a:pt x="10348" y="27030"/>
                  </a:lnTo>
                  <a:close/>
                </a:path>
              </a:pathLst>
            </a:custGeom>
            <a:grpFill/>
            <a:ln w="9525" cap="flat">
              <a:noFill/>
              <a:prstDash val="solid"/>
              <a:miter/>
            </a:ln>
          </p:spPr>
          <p:txBody>
            <a:bodyPr rtlCol="0" anchor="ctr"/>
            <a:lstStyle/>
            <a:p>
              <a:endParaRPr lang="en-US" noProof="0" dirty="0"/>
            </a:p>
          </p:txBody>
        </p:sp>
        <p:sp>
          <p:nvSpPr>
            <p:cNvPr id="240" name="Serbest Form 239">
              <a:extLst>
                <a:ext uri="{FF2B5EF4-FFF2-40B4-BE49-F238E27FC236}">
                  <a16:creationId xmlns:a16="http://schemas.microsoft.com/office/drawing/2014/main" id="{9699D2F7-D246-AE43-8534-4AFFBAD582D3}"/>
                </a:ext>
              </a:extLst>
            </p:cNvPr>
            <p:cNvSpPr/>
            <p:nvPr/>
          </p:nvSpPr>
          <p:spPr>
            <a:xfrm>
              <a:off x="9064141" y="1079280"/>
              <a:ext cx="313243" cy="799100"/>
            </a:xfrm>
            <a:custGeom>
              <a:avLst/>
              <a:gdLst>
                <a:gd name="connsiteX0" fmla="*/ 282893 w 313243"/>
                <a:gd name="connsiteY0" fmla="*/ 60493 h 799100"/>
                <a:gd name="connsiteX1" fmla="*/ 260985 w 313243"/>
                <a:gd name="connsiteY1" fmla="*/ 361483 h 799100"/>
                <a:gd name="connsiteX2" fmla="*/ 218123 w 313243"/>
                <a:gd name="connsiteY2" fmla="*/ 679618 h 799100"/>
                <a:gd name="connsiteX3" fmla="*/ 203835 w 313243"/>
                <a:gd name="connsiteY3" fmla="*/ 785346 h 799100"/>
                <a:gd name="connsiteX4" fmla="*/ 221933 w 313243"/>
                <a:gd name="connsiteY4" fmla="*/ 771058 h 799100"/>
                <a:gd name="connsiteX5" fmla="*/ 43815 w 313243"/>
                <a:gd name="connsiteY5" fmla="*/ 741531 h 799100"/>
                <a:gd name="connsiteX6" fmla="*/ 18098 w 313243"/>
                <a:gd name="connsiteY6" fmla="*/ 736768 h 799100"/>
                <a:gd name="connsiteX7" fmla="*/ 28575 w 313243"/>
                <a:gd name="connsiteY7" fmla="*/ 751056 h 799100"/>
                <a:gd name="connsiteX8" fmla="*/ 29528 w 313243"/>
                <a:gd name="connsiteY8" fmla="*/ 521503 h 799100"/>
                <a:gd name="connsiteX9" fmla="*/ 34290 w 313243"/>
                <a:gd name="connsiteY9" fmla="*/ 134788 h 799100"/>
                <a:gd name="connsiteX10" fmla="*/ 37148 w 313243"/>
                <a:gd name="connsiteY10" fmla="*/ 58588 h 799100"/>
                <a:gd name="connsiteX11" fmla="*/ 39053 w 313243"/>
                <a:gd name="connsiteY11" fmla="*/ 31918 h 799100"/>
                <a:gd name="connsiteX12" fmla="*/ 40005 w 313243"/>
                <a:gd name="connsiteY12" fmla="*/ 22393 h 799100"/>
                <a:gd name="connsiteX13" fmla="*/ 40958 w 313243"/>
                <a:gd name="connsiteY13" fmla="*/ 18583 h 799100"/>
                <a:gd name="connsiteX14" fmla="*/ 40958 w 313243"/>
                <a:gd name="connsiteY14" fmla="*/ 18583 h 799100"/>
                <a:gd name="connsiteX15" fmla="*/ 22860 w 313243"/>
                <a:gd name="connsiteY15" fmla="*/ 28108 h 799100"/>
                <a:gd name="connsiteX16" fmla="*/ 260985 w 313243"/>
                <a:gd name="connsiteY16" fmla="*/ 68113 h 799100"/>
                <a:gd name="connsiteX17" fmla="*/ 295275 w 313243"/>
                <a:gd name="connsiteY17" fmla="*/ 73828 h 799100"/>
                <a:gd name="connsiteX18" fmla="*/ 302895 w 313243"/>
                <a:gd name="connsiteY18" fmla="*/ 46205 h 799100"/>
                <a:gd name="connsiteX19" fmla="*/ 64770 w 313243"/>
                <a:gd name="connsiteY19" fmla="*/ 6200 h 799100"/>
                <a:gd name="connsiteX20" fmla="*/ 30480 w 313243"/>
                <a:gd name="connsiteY20" fmla="*/ 485 h 799100"/>
                <a:gd name="connsiteX21" fmla="*/ 12383 w 313243"/>
                <a:gd name="connsiteY21" fmla="*/ 10010 h 799100"/>
                <a:gd name="connsiteX22" fmla="*/ 6668 w 313243"/>
                <a:gd name="connsiteY22" fmla="*/ 111928 h 799100"/>
                <a:gd name="connsiteX23" fmla="*/ 2858 w 313243"/>
                <a:gd name="connsiteY23" fmla="*/ 290998 h 799100"/>
                <a:gd name="connsiteX24" fmla="*/ 0 w 313243"/>
                <a:gd name="connsiteY24" fmla="*/ 667235 h 799100"/>
                <a:gd name="connsiteX25" fmla="*/ 0 w 313243"/>
                <a:gd name="connsiteY25" fmla="*/ 751056 h 799100"/>
                <a:gd name="connsiteX26" fmla="*/ 10478 w 313243"/>
                <a:gd name="connsiteY26" fmla="*/ 764390 h 799100"/>
                <a:gd name="connsiteX27" fmla="*/ 188595 w 313243"/>
                <a:gd name="connsiteY27" fmla="*/ 793918 h 799100"/>
                <a:gd name="connsiteX28" fmla="*/ 214313 w 313243"/>
                <a:gd name="connsiteY28" fmla="*/ 798681 h 799100"/>
                <a:gd name="connsiteX29" fmla="*/ 232410 w 313243"/>
                <a:gd name="connsiteY29" fmla="*/ 788203 h 799100"/>
                <a:gd name="connsiteX30" fmla="*/ 232410 w 313243"/>
                <a:gd name="connsiteY30" fmla="*/ 785346 h 799100"/>
                <a:gd name="connsiteX31" fmla="*/ 267653 w 313243"/>
                <a:gd name="connsiteY31" fmla="*/ 522455 h 799100"/>
                <a:gd name="connsiteX32" fmla="*/ 287655 w 313243"/>
                <a:gd name="connsiteY32" fmla="*/ 375770 h 799100"/>
                <a:gd name="connsiteX33" fmla="*/ 302895 w 313243"/>
                <a:gd name="connsiteY33" fmla="*/ 204320 h 799100"/>
                <a:gd name="connsiteX34" fmla="*/ 311468 w 313243"/>
                <a:gd name="connsiteY34" fmla="*/ 59540 h 799100"/>
                <a:gd name="connsiteX35" fmla="*/ 282893 w 313243"/>
                <a:gd name="connsiteY35" fmla="*/ 60493 h 79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3243" h="799100">
                  <a:moveTo>
                    <a:pt x="282893" y="60493"/>
                  </a:moveTo>
                  <a:cubicBezTo>
                    <a:pt x="278130" y="160505"/>
                    <a:pt x="274320" y="262423"/>
                    <a:pt x="260985" y="361483"/>
                  </a:cubicBezTo>
                  <a:cubicBezTo>
                    <a:pt x="246698" y="467210"/>
                    <a:pt x="232410" y="573890"/>
                    <a:pt x="218123" y="679618"/>
                  </a:cubicBezTo>
                  <a:cubicBezTo>
                    <a:pt x="213360" y="714860"/>
                    <a:pt x="208598" y="750103"/>
                    <a:pt x="203835" y="785346"/>
                  </a:cubicBezTo>
                  <a:lnTo>
                    <a:pt x="221933" y="771058"/>
                  </a:lnTo>
                  <a:lnTo>
                    <a:pt x="43815" y="741531"/>
                  </a:lnTo>
                  <a:lnTo>
                    <a:pt x="18098" y="736768"/>
                  </a:lnTo>
                  <a:lnTo>
                    <a:pt x="28575" y="751056"/>
                  </a:lnTo>
                  <a:cubicBezTo>
                    <a:pt x="28575" y="674856"/>
                    <a:pt x="28575" y="597703"/>
                    <a:pt x="29528" y="521503"/>
                  </a:cubicBezTo>
                  <a:cubicBezTo>
                    <a:pt x="30480" y="391963"/>
                    <a:pt x="30480" y="263375"/>
                    <a:pt x="34290" y="134788"/>
                  </a:cubicBezTo>
                  <a:cubicBezTo>
                    <a:pt x="35243" y="109070"/>
                    <a:pt x="35243" y="84305"/>
                    <a:pt x="37148" y="58588"/>
                  </a:cubicBezTo>
                  <a:cubicBezTo>
                    <a:pt x="38100" y="50015"/>
                    <a:pt x="38100" y="41443"/>
                    <a:pt x="39053" y="31918"/>
                  </a:cubicBezTo>
                  <a:cubicBezTo>
                    <a:pt x="39053" y="29060"/>
                    <a:pt x="39053" y="25250"/>
                    <a:pt x="40005" y="22393"/>
                  </a:cubicBezTo>
                  <a:cubicBezTo>
                    <a:pt x="40005" y="21440"/>
                    <a:pt x="40005" y="19535"/>
                    <a:pt x="40958" y="18583"/>
                  </a:cubicBezTo>
                  <a:cubicBezTo>
                    <a:pt x="41910" y="17630"/>
                    <a:pt x="40005" y="22393"/>
                    <a:pt x="40958" y="18583"/>
                  </a:cubicBezTo>
                  <a:lnTo>
                    <a:pt x="22860" y="28108"/>
                  </a:lnTo>
                  <a:lnTo>
                    <a:pt x="260985" y="68113"/>
                  </a:lnTo>
                  <a:lnTo>
                    <a:pt x="295275" y="73828"/>
                  </a:lnTo>
                  <a:cubicBezTo>
                    <a:pt x="313373" y="76685"/>
                    <a:pt x="320993" y="49063"/>
                    <a:pt x="302895" y="46205"/>
                  </a:cubicBezTo>
                  <a:lnTo>
                    <a:pt x="64770" y="6200"/>
                  </a:lnTo>
                  <a:lnTo>
                    <a:pt x="30480" y="485"/>
                  </a:lnTo>
                  <a:cubicBezTo>
                    <a:pt x="22860" y="-1420"/>
                    <a:pt x="15240" y="2390"/>
                    <a:pt x="12383" y="10010"/>
                  </a:cubicBezTo>
                  <a:cubicBezTo>
                    <a:pt x="8573" y="44300"/>
                    <a:pt x="6668" y="77638"/>
                    <a:pt x="6668" y="111928"/>
                  </a:cubicBezTo>
                  <a:cubicBezTo>
                    <a:pt x="4763" y="170983"/>
                    <a:pt x="3810" y="230990"/>
                    <a:pt x="2858" y="290998"/>
                  </a:cubicBezTo>
                  <a:cubicBezTo>
                    <a:pt x="953" y="416728"/>
                    <a:pt x="953" y="541506"/>
                    <a:pt x="0" y="667235"/>
                  </a:cubicBezTo>
                  <a:cubicBezTo>
                    <a:pt x="0" y="694858"/>
                    <a:pt x="0" y="723433"/>
                    <a:pt x="0" y="751056"/>
                  </a:cubicBezTo>
                  <a:cubicBezTo>
                    <a:pt x="0" y="757723"/>
                    <a:pt x="4763" y="763438"/>
                    <a:pt x="10478" y="764390"/>
                  </a:cubicBezTo>
                  <a:lnTo>
                    <a:pt x="188595" y="793918"/>
                  </a:lnTo>
                  <a:lnTo>
                    <a:pt x="214313" y="798681"/>
                  </a:lnTo>
                  <a:cubicBezTo>
                    <a:pt x="221933" y="800585"/>
                    <a:pt x="230505" y="795823"/>
                    <a:pt x="232410" y="788203"/>
                  </a:cubicBezTo>
                  <a:cubicBezTo>
                    <a:pt x="232410" y="787250"/>
                    <a:pt x="232410" y="786298"/>
                    <a:pt x="232410" y="785346"/>
                  </a:cubicBezTo>
                  <a:cubicBezTo>
                    <a:pt x="243840" y="697715"/>
                    <a:pt x="256223" y="610085"/>
                    <a:pt x="267653" y="522455"/>
                  </a:cubicBezTo>
                  <a:cubicBezTo>
                    <a:pt x="274320" y="473878"/>
                    <a:pt x="280988" y="425300"/>
                    <a:pt x="287655" y="375770"/>
                  </a:cubicBezTo>
                  <a:cubicBezTo>
                    <a:pt x="295275" y="318620"/>
                    <a:pt x="299085" y="261470"/>
                    <a:pt x="302895" y="204320"/>
                  </a:cubicBezTo>
                  <a:cubicBezTo>
                    <a:pt x="305753" y="156695"/>
                    <a:pt x="308610" y="108118"/>
                    <a:pt x="311468" y="59540"/>
                  </a:cubicBezTo>
                  <a:cubicBezTo>
                    <a:pt x="312420" y="41443"/>
                    <a:pt x="283845" y="41443"/>
                    <a:pt x="282893" y="60493"/>
                  </a:cubicBezTo>
                  <a:close/>
                </a:path>
              </a:pathLst>
            </a:custGeom>
            <a:grpFill/>
            <a:ln w="9525" cap="flat">
              <a:noFill/>
              <a:prstDash val="solid"/>
              <a:miter/>
            </a:ln>
          </p:spPr>
          <p:txBody>
            <a:bodyPr rtlCol="0" anchor="ctr"/>
            <a:lstStyle/>
            <a:p>
              <a:endParaRPr lang="en-US" noProof="0" dirty="0"/>
            </a:p>
          </p:txBody>
        </p:sp>
        <p:sp>
          <p:nvSpPr>
            <p:cNvPr id="241" name="Serbest Form 240">
              <a:extLst>
                <a:ext uri="{FF2B5EF4-FFF2-40B4-BE49-F238E27FC236}">
                  <a16:creationId xmlns:a16="http://schemas.microsoft.com/office/drawing/2014/main" id="{AE5B734E-8D2D-1744-A458-BD535E71A56E}"/>
                </a:ext>
              </a:extLst>
            </p:cNvPr>
            <p:cNvSpPr/>
            <p:nvPr/>
          </p:nvSpPr>
          <p:spPr>
            <a:xfrm>
              <a:off x="9082979" y="1065860"/>
              <a:ext cx="297391" cy="82011"/>
            </a:xfrm>
            <a:custGeom>
              <a:avLst/>
              <a:gdLst>
                <a:gd name="connsiteX0" fmla="*/ 9737 w 297391"/>
                <a:gd name="connsiteY0" fmla="*/ 33907 h 82011"/>
                <a:gd name="connsiteX1" fmla="*/ 36407 w 297391"/>
                <a:gd name="connsiteY1" fmla="*/ 16762 h 82011"/>
                <a:gd name="connsiteX2" fmla="*/ 42122 w 297391"/>
                <a:gd name="connsiteY2" fmla="*/ 12952 h 82011"/>
                <a:gd name="connsiteX3" fmla="*/ 38312 w 297391"/>
                <a:gd name="connsiteY3" fmla="*/ 12952 h 82011"/>
                <a:gd name="connsiteX4" fmla="*/ 42122 w 297391"/>
                <a:gd name="connsiteY4" fmla="*/ 13905 h 82011"/>
                <a:gd name="connsiteX5" fmla="*/ 90699 w 297391"/>
                <a:gd name="connsiteY5" fmla="*/ 22477 h 82011"/>
                <a:gd name="connsiteX6" fmla="*/ 246909 w 297391"/>
                <a:gd name="connsiteY6" fmla="*/ 51052 h 82011"/>
                <a:gd name="connsiteX7" fmla="*/ 287867 w 297391"/>
                <a:gd name="connsiteY7" fmla="*/ 58672 h 82011"/>
                <a:gd name="connsiteX8" fmla="*/ 284057 w 297391"/>
                <a:gd name="connsiteY8" fmla="*/ 48195 h 82011"/>
                <a:gd name="connsiteX9" fmla="*/ 272627 w 297391"/>
                <a:gd name="connsiteY9" fmla="*/ 71055 h 82011"/>
                <a:gd name="connsiteX10" fmla="*/ 285009 w 297391"/>
                <a:gd name="connsiteY10" fmla="*/ 78675 h 82011"/>
                <a:gd name="connsiteX11" fmla="*/ 296439 w 297391"/>
                <a:gd name="connsiteY11" fmla="*/ 55815 h 82011"/>
                <a:gd name="connsiteX12" fmla="*/ 293582 w 297391"/>
                <a:gd name="connsiteY12" fmla="*/ 46290 h 82011"/>
                <a:gd name="connsiteX13" fmla="*/ 292629 w 297391"/>
                <a:gd name="connsiteY13" fmla="*/ 45337 h 82011"/>
                <a:gd name="connsiteX14" fmla="*/ 47837 w 297391"/>
                <a:gd name="connsiteY14" fmla="*/ 570 h 82011"/>
                <a:gd name="connsiteX15" fmla="*/ 34502 w 297391"/>
                <a:gd name="connsiteY15" fmla="*/ 2475 h 82011"/>
                <a:gd name="connsiteX16" fmla="*/ 4022 w 297391"/>
                <a:gd name="connsiteY16" fmla="*/ 22477 h 82011"/>
                <a:gd name="connsiteX17" fmla="*/ 9737 w 297391"/>
                <a:gd name="connsiteY17" fmla="*/ 33907 h 82011"/>
                <a:gd name="connsiteX18" fmla="*/ 9737 w 297391"/>
                <a:gd name="connsiteY18" fmla="*/ 33907 h 82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7391" h="82011">
                  <a:moveTo>
                    <a:pt x="9737" y="33907"/>
                  </a:moveTo>
                  <a:lnTo>
                    <a:pt x="36407" y="16762"/>
                  </a:lnTo>
                  <a:cubicBezTo>
                    <a:pt x="38312" y="15810"/>
                    <a:pt x="40217" y="13905"/>
                    <a:pt x="42122" y="12952"/>
                  </a:cubicBezTo>
                  <a:cubicBezTo>
                    <a:pt x="44979" y="9142"/>
                    <a:pt x="39264" y="14857"/>
                    <a:pt x="38312" y="12952"/>
                  </a:cubicBezTo>
                  <a:cubicBezTo>
                    <a:pt x="39264" y="12952"/>
                    <a:pt x="40217" y="13905"/>
                    <a:pt x="42122" y="13905"/>
                  </a:cubicBezTo>
                  <a:cubicBezTo>
                    <a:pt x="58314" y="17715"/>
                    <a:pt x="74507" y="20572"/>
                    <a:pt x="90699" y="22477"/>
                  </a:cubicBezTo>
                  <a:lnTo>
                    <a:pt x="246909" y="51052"/>
                  </a:lnTo>
                  <a:lnTo>
                    <a:pt x="287867" y="58672"/>
                  </a:lnTo>
                  <a:lnTo>
                    <a:pt x="284057" y="48195"/>
                  </a:lnTo>
                  <a:lnTo>
                    <a:pt x="272627" y="71055"/>
                  </a:lnTo>
                  <a:cubicBezTo>
                    <a:pt x="268817" y="79627"/>
                    <a:pt x="281199" y="86295"/>
                    <a:pt x="285009" y="78675"/>
                  </a:cubicBezTo>
                  <a:lnTo>
                    <a:pt x="296439" y="55815"/>
                  </a:lnTo>
                  <a:cubicBezTo>
                    <a:pt x="298344" y="52005"/>
                    <a:pt x="297392" y="48195"/>
                    <a:pt x="293582" y="46290"/>
                  </a:cubicBezTo>
                  <a:cubicBezTo>
                    <a:pt x="293582" y="46290"/>
                    <a:pt x="292629" y="46290"/>
                    <a:pt x="292629" y="45337"/>
                  </a:cubicBezTo>
                  <a:cubicBezTo>
                    <a:pt x="210714" y="30097"/>
                    <a:pt x="129752" y="15810"/>
                    <a:pt x="47837" y="570"/>
                  </a:cubicBezTo>
                  <a:cubicBezTo>
                    <a:pt x="43074" y="-383"/>
                    <a:pt x="38312" y="-383"/>
                    <a:pt x="34502" y="2475"/>
                  </a:cubicBezTo>
                  <a:cubicBezTo>
                    <a:pt x="24024" y="9142"/>
                    <a:pt x="14499" y="15810"/>
                    <a:pt x="4022" y="22477"/>
                  </a:cubicBezTo>
                  <a:cubicBezTo>
                    <a:pt x="-4551" y="27240"/>
                    <a:pt x="2117" y="39622"/>
                    <a:pt x="9737" y="33907"/>
                  </a:cubicBezTo>
                  <a:lnTo>
                    <a:pt x="9737" y="33907"/>
                  </a:lnTo>
                  <a:close/>
                </a:path>
              </a:pathLst>
            </a:custGeom>
            <a:grpFill/>
            <a:ln w="9525" cap="flat">
              <a:noFill/>
              <a:prstDash val="solid"/>
              <a:miter/>
            </a:ln>
          </p:spPr>
          <p:txBody>
            <a:bodyPr rtlCol="0" anchor="ctr"/>
            <a:lstStyle/>
            <a:p>
              <a:endParaRPr lang="en-US" noProof="0" dirty="0"/>
            </a:p>
          </p:txBody>
        </p:sp>
        <p:sp>
          <p:nvSpPr>
            <p:cNvPr id="242" name="Serbest Form 241">
              <a:extLst>
                <a:ext uri="{FF2B5EF4-FFF2-40B4-BE49-F238E27FC236}">
                  <a16:creationId xmlns:a16="http://schemas.microsoft.com/office/drawing/2014/main" id="{54A355FE-42E7-B043-8FD1-E3BD3C4BD59E}"/>
                </a:ext>
              </a:extLst>
            </p:cNvPr>
            <p:cNvSpPr/>
            <p:nvPr/>
          </p:nvSpPr>
          <p:spPr>
            <a:xfrm>
              <a:off x="9140341" y="143981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en-US" noProof="0" dirty="0"/>
            </a:p>
          </p:txBody>
        </p:sp>
        <p:sp>
          <p:nvSpPr>
            <p:cNvPr id="243" name="Serbest Form 242">
              <a:extLst>
                <a:ext uri="{FF2B5EF4-FFF2-40B4-BE49-F238E27FC236}">
                  <a16:creationId xmlns:a16="http://schemas.microsoft.com/office/drawing/2014/main" id="{858614B8-3274-0A42-9E71-5DA26D7783C4}"/>
                </a:ext>
              </a:extLst>
            </p:cNvPr>
            <p:cNvSpPr/>
            <p:nvPr/>
          </p:nvSpPr>
          <p:spPr>
            <a:xfrm>
              <a:off x="9128911" y="1167395"/>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44" name="Serbest Form 243">
              <a:extLst>
                <a:ext uri="{FF2B5EF4-FFF2-40B4-BE49-F238E27FC236}">
                  <a16:creationId xmlns:a16="http://schemas.microsoft.com/office/drawing/2014/main" id="{1F60D233-BA3B-CD47-A564-D34254D8D060}"/>
                </a:ext>
              </a:extLst>
            </p:cNvPr>
            <p:cNvSpPr/>
            <p:nvPr/>
          </p:nvSpPr>
          <p:spPr>
            <a:xfrm>
              <a:off x="9117481" y="1246453"/>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45" name="Serbest Form 244">
              <a:extLst>
                <a:ext uri="{FF2B5EF4-FFF2-40B4-BE49-F238E27FC236}">
                  <a16:creationId xmlns:a16="http://schemas.microsoft.com/office/drawing/2014/main" id="{1368BE60-1C92-8A4E-B10F-3145D764D91F}"/>
                </a:ext>
              </a:extLst>
            </p:cNvPr>
            <p:cNvSpPr/>
            <p:nvPr/>
          </p:nvSpPr>
          <p:spPr>
            <a:xfrm>
              <a:off x="9265119" y="1190255"/>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46" name="Serbest Form 245">
              <a:extLst>
                <a:ext uri="{FF2B5EF4-FFF2-40B4-BE49-F238E27FC236}">
                  <a16:creationId xmlns:a16="http://schemas.microsoft.com/office/drawing/2014/main" id="{F4A5CC50-4898-2048-B41E-2FA465F2D65E}"/>
                </a:ext>
              </a:extLst>
            </p:cNvPr>
            <p:cNvSpPr/>
            <p:nvPr/>
          </p:nvSpPr>
          <p:spPr>
            <a:xfrm>
              <a:off x="9253689" y="1269313"/>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47" name="Serbest Form 246">
              <a:extLst>
                <a:ext uri="{FF2B5EF4-FFF2-40B4-BE49-F238E27FC236}">
                  <a16:creationId xmlns:a16="http://schemas.microsoft.com/office/drawing/2014/main" id="{51D74F52-BA43-3D4A-B919-2FE774B7F00D}"/>
                </a:ext>
              </a:extLst>
            </p:cNvPr>
            <p:cNvSpPr/>
            <p:nvPr/>
          </p:nvSpPr>
          <p:spPr>
            <a:xfrm>
              <a:off x="9186061" y="1213115"/>
              <a:ext cx="56197" cy="45720"/>
            </a:xfrm>
            <a:custGeom>
              <a:avLst/>
              <a:gdLst>
                <a:gd name="connsiteX0" fmla="*/ 0 w 56197"/>
                <a:gd name="connsiteY0" fmla="*/ 0 h 45720"/>
                <a:gd name="connsiteX1" fmla="*/ 56198 w 56197"/>
                <a:gd name="connsiteY1" fmla="*/ 11430 h 45720"/>
                <a:gd name="connsiteX2" fmla="*/ 56198 w 56197"/>
                <a:gd name="connsiteY2" fmla="*/ 45720 h 45720"/>
                <a:gd name="connsiteX3" fmla="*/ 0 w 56197"/>
                <a:gd name="connsiteY3" fmla="*/ 34290 h 45720"/>
              </a:gdLst>
              <a:ahLst/>
              <a:cxnLst>
                <a:cxn ang="0">
                  <a:pos x="connsiteX0" y="connsiteY0"/>
                </a:cxn>
                <a:cxn ang="0">
                  <a:pos x="connsiteX1" y="connsiteY1"/>
                </a:cxn>
                <a:cxn ang="0">
                  <a:pos x="connsiteX2" y="connsiteY2"/>
                </a:cxn>
                <a:cxn ang="0">
                  <a:pos x="connsiteX3" y="connsiteY3"/>
                </a:cxn>
              </a:cxnLst>
              <a:rect l="l" t="t" r="r" b="b"/>
              <a:pathLst>
                <a:path w="56197" h="45720">
                  <a:moveTo>
                    <a:pt x="0" y="0"/>
                  </a:moveTo>
                  <a:lnTo>
                    <a:pt x="56198" y="11430"/>
                  </a:lnTo>
                  <a:lnTo>
                    <a:pt x="56198" y="45720"/>
                  </a:lnTo>
                  <a:lnTo>
                    <a:pt x="0" y="34290"/>
                  </a:lnTo>
                  <a:close/>
                </a:path>
              </a:pathLst>
            </a:custGeom>
            <a:grpFill/>
            <a:ln w="9525" cap="flat">
              <a:noFill/>
              <a:prstDash val="solid"/>
              <a:miter/>
            </a:ln>
          </p:spPr>
          <p:txBody>
            <a:bodyPr rtlCol="0" anchor="ctr"/>
            <a:lstStyle/>
            <a:p>
              <a:endParaRPr lang="en-US" noProof="0" dirty="0"/>
            </a:p>
          </p:txBody>
        </p:sp>
        <p:sp>
          <p:nvSpPr>
            <p:cNvPr id="248" name="Serbest Form 247">
              <a:extLst>
                <a:ext uri="{FF2B5EF4-FFF2-40B4-BE49-F238E27FC236}">
                  <a16:creationId xmlns:a16="http://schemas.microsoft.com/office/drawing/2014/main" id="{BE99A5C0-60FB-5E4F-87B4-27C3FA3929CB}"/>
                </a:ext>
              </a:extLst>
            </p:cNvPr>
            <p:cNvSpPr/>
            <p:nvPr/>
          </p:nvSpPr>
          <p:spPr>
            <a:xfrm>
              <a:off x="11021529" y="2359925"/>
              <a:ext cx="1905" cy="179070"/>
            </a:xfrm>
            <a:custGeom>
              <a:avLst/>
              <a:gdLst>
                <a:gd name="connsiteX0" fmla="*/ 1905 w 1905"/>
                <a:gd name="connsiteY0" fmla="*/ 0 h 179070"/>
                <a:gd name="connsiteX1" fmla="*/ 0 w 1905"/>
                <a:gd name="connsiteY1" fmla="*/ 179070 h 179070"/>
              </a:gdLst>
              <a:ahLst/>
              <a:cxnLst>
                <a:cxn ang="0">
                  <a:pos x="connsiteX0" y="connsiteY0"/>
                </a:cxn>
                <a:cxn ang="0">
                  <a:pos x="connsiteX1" y="connsiteY1"/>
                </a:cxn>
              </a:cxnLst>
              <a:rect l="l" t="t" r="r" b="b"/>
              <a:pathLst>
                <a:path w="1905" h="179070">
                  <a:moveTo>
                    <a:pt x="1905" y="0"/>
                  </a:moveTo>
                  <a:lnTo>
                    <a:pt x="0" y="179070"/>
                  </a:lnTo>
                </a:path>
              </a:pathLst>
            </a:custGeom>
            <a:grpFill/>
            <a:ln w="9525" cap="flat">
              <a:noFill/>
              <a:prstDash val="solid"/>
              <a:miter/>
            </a:ln>
          </p:spPr>
          <p:txBody>
            <a:bodyPr rtlCol="0" anchor="ctr"/>
            <a:lstStyle/>
            <a:p>
              <a:endParaRPr lang="en-US" noProof="0" dirty="0"/>
            </a:p>
          </p:txBody>
        </p:sp>
        <p:sp>
          <p:nvSpPr>
            <p:cNvPr id="249" name="Serbest Form 248">
              <a:extLst>
                <a:ext uri="{FF2B5EF4-FFF2-40B4-BE49-F238E27FC236}">
                  <a16:creationId xmlns:a16="http://schemas.microsoft.com/office/drawing/2014/main" id="{B04F1135-AD7F-1342-A718-15E79D3CC54B}"/>
                </a:ext>
              </a:extLst>
            </p:cNvPr>
            <p:cNvSpPr/>
            <p:nvPr/>
          </p:nvSpPr>
          <p:spPr>
            <a:xfrm>
              <a:off x="11008194" y="2345638"/>
              <a:ext cx="30480" cy="207644"/>
            </a:xfrm>
            <a:custGeom>
              <a:avLst/>
              <a:gdLst>
                <a:gd name="connsiteX0" fmla="*/ 953 w 30480"/>
                <a:gd name="connsiteY0" fmla="*/ 14288 h 207644"/>
                <a:gd name="connsiteX1" fmla="*/ 0 w 30480"/>
                <a:gd name="connsiteY1" fmla="*/ 170497 h 207644"/>
                <a:gd name="connsiteX2" fmla="*/ 0 w 30480"/>
                <a:gd name="connsiteY2" fmla="*/ 193357 h 207644"/>
                <a:gd name="connsiteX3" fmla="*/ 14288 w 30480"/>
                <a:gd name="connsiteY3" fmla="*/ 207645 h 207644"/>
                <a:gd name="connsiteX4" fmla="*/ 28575 w 30480"/>
                <a:gd name="connsiteY4" fmla="*/ 193357 h 207644"/>
                <a:gd name="connsiteX5" fmla="*/ 30480 w 30480"/>
                <a:gd name="connsiteY5" fmla="*/ 37147 h 207644"/>
                <a:gd name="connsiteX6" fmla="*/ 30480 w 30480"/>
                <a:gd name="connsiteY6" fmla="*/ 14288 h 207644"/>
                <a:gd name="connsiteX7" fmla="*/ 16193 w 30480"/>
                <a:gd name="connsiteY7" fmla="*/ 0 h 207644"/>
                <a:gd name="connsiteX8" fmla="*/ 953 w 30480"/>
                <a:gd name="connsiteY8" fmla="*/ 14288 h 207644"/>
                <a:gd name="connsiteX9" fmla="*/ 953 w 30480"/>
                <a:gd name="connsiteY9" fmla="*/ 14288 h 20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 h="207644">
                  <a:moveTo>
                    <a:pt x="953" y="14288"/>
                  </a:moveTo>
                  <a:lnTo>
                    <a:pt x="0" y="170497"/>
                  </a:lnTo>
                  <a:lnTo>
                    <a:pt x="0" y="193357"/>
                  </a:lnTo>
                  <a:cubicBezTo>
                    <a:pt x="0" y="200977"/>
                    <a:pt x="6668" y="207645"/>
                    <a:pt x="14288" y="207645"/>
                  </a:cubicBezTo>
                  <a:cubicBezTo>
                    <a:pt x="21907" y="207645"/>
                    <a:pt x="28575" y="200977"/>
                    <a:pt x="28575" y="193357"/>
                  </a:cubicBezTo>
                  <a:lnTo>
                    <a:pt x="30480" y="37147"/>
                  </a:lnTo>
                  <a:lnTo>
                    <a:pt x="30480" y="14288"/>
                  </a:lnTo>
                  <a:cubicBezTo>
                    <a:pt x="30480" y="6667"/>
                    <a:pt x="23813" y="0"/>
                    <a:pt x="16193" y="0"/>
                  </a:cubicBezTo>
                  <a:cubicBezTo>
                    <a:pt x="8572" y="0"/>
                    <a:pt x="1905" y="6667"/>
                    <a:pt x="953" y="14288"/>
                  </a:cubicBezTo>
                  <a:lnTo>
                    <a:pt x="953" y="14288"/>
                  </a:lnTo>
                  <a:close/>
                </a:path>
              </a:pathLst>
            </a:custGeom>
            <a:grpFill/>
            <a:ln w="9525" cap="flat">
              <a:noFill/>
              <a:prstDash val="solid"/>
              <a:miter/>
            </a:ln>
          </p:spPr>
          <p:txBody>
            <a:bodyPr rtlCol="0" anchor="ctr"/>
            <a:lstStyle/>
            <a:p>
              <a:endParaRPr lang="en-US" noProof="0" dirty="0"/>
            </a:p>
          </p:txBody>
        </p:sp>
        <p:sp>
          <p:nvSpPr>
            <p:cNvPr id="250" name="Serbest Form 249">
              <a:extLst>
                <a:ext uri="{FF2B5EF4-FFF2-40B4-BE49-F238E27FC236}">
                  <a16:creationId xmlns:a16="http://schemas.microsoft.com/office/drawing/2014/main" id="{1F42C2B7-3CF3-A647-BE50-876CD3B14B5F}"/>
                </a:ext>
              </a:extLst>
            </p:cNvPr>
            <p:cNvSpPr/>
            <p:nvPr/>
          </p:nvSpPr>
          <p:spPr>
            <a:xfrm>
              <a:off x="10616716" y="2414932"/>
              <a:ext cx="267675" cy="234553"/>
            </a:xfrm>
            <a:custGeom>
              <a:avLst/>
              <a:gdLst>
                <a:gd name="connsiteX0" fmla="*/ 116205 w 267675"/>
                <a:gd name="connsiteY0" fmla="*/ 104061 h 234553"/>
                <a:gd name="connsiteX1" fmla="*/ 14288 w 267675"/>
                <a:gd name="connsiteY1" fmla="*/ 104061 h 234553"/>
                <a:gd name="connsiteX2" fmla="*/ 0 w 267675"/>
                <a:gd name="connsiteY2" fmla="*/ 118348 h 234553"/>
                <a:gd name="connsiteX3" fmla="*/ 0 w 267675"/>
                <a:gd name="connsiteY3" fmla="*/ 208836 h 234553"/>
                <a:gd name="connsiteX4" fmla="*/ 14288 w 267675"/>
                <a:gd name="connsiteY4" fmla="*/ 223123 h 234553"/>
                <a:gd name="connsiteX5" fmla="*/ 116205 w 267675"/>
                <a:gd name="connsiteY5" fmla="*/ 234553 h 234553"/>
                <a:gd name="connsiteX6" fmla="*/ 130493 w 267675"/>
                <a:gd name="connsiteY6" fmla="*/ 220266 h 234553"/>
                <a:gd name="connsiteX7" fmla="*/ 130493 w 267675"/>
                <a:gd name="connsiteY7" fmla="*/ 118348 h 234553"/>
                <a:gd name="connsiteX8" fmla="*/ 122872 w 267675"/>
                <a:gd name="connsiteY8" fmla="*/ 130731 h 234553"/>
                <a:gd name="connsiteX9" fmla="*/ 259080 w 267675"/>
                <a:gd name="connsiteY9" fmla="*/ 63103 h 234553"/>
                <a:gd name="connsiteX10" fmla="*/ 265747 w 267675"/>
                <a:gd name="connsiteY10" fmla="*/ 50721 h 234553"/>
                <a:gd name="connsiteX11" fmla="*/ 267653 w 267675"/>
                <a:gd name="connsiteY11" fmla="*/ 13573 h 234553"/>
                <a:gd name="connsiteX12" fmla="*/ 239078 w 267675"/>
                <a:gd name="connsiteY12" fmla="*/ 13573 h 234553"/>
                <a:gd name="connsiteX13" fmla="*/ 237172 w 267675"/>
                <a:gd name="connsiteY13" fmla="*/ 50721 h 234553"/>
                <a:gd name="connsiteX14" fmla="*/ 244793 w 267675"/>
                <a:gd name="connsiteY14" fmla="*/ 38338 h 234553"/>
                <a:gd name="connsiteX15" fmla="*/ 108585 w 267675"/>
                <a:gd name="connsiteY15" fmla="*/ 105966 h 234553"/>
                <a:gd name="connsiteX16" fmla="*/ 101918 w 267675"/>
                <a:gd name="connsiteY16" fmla="*/ 118348 h 234553"/>
                <a:gd name="connsiteX17" fmla="*/ 101918 w 267675"/>
                <a:gd name="connsiteY17" fmla="*/ 220266 h 234553"/>
                <a:gd name="connsiteX18" fmla="*/ 116205 w 267675"/>
                <a:gd name="connsiteY18" fmla="*/ 205978 h 234553"/>
                <a:gd name="connsiteX19" fmla="*/ 14288 w 267675"/>
                <a:gd name="connsiteY19" fmla="*/ 194548 h 234553"/>
                <a:gd name="connsiteX20" fmla="*/ 28575 w 267675"/>
                <a:gd name="connsiteY20" fmla="*/ 208836 h 234553"/>
                <a:gd name="connsiteX21" fmla="*/ 28575 w 267675"/>
                <a:gd name="connsiteY21" fmla="*/ 118348 h 234553"/>
                <a:gd name="connsiteX22" fmla="*/ 14288 w 267675"/>
                <a:gd name="connsiteY22" fmla="*/ 132636 h 234553"/>
                <a:gd name="connsiteX23" fmla="*/ 116205 w 267675"/>
                <a:gd name="connsiteY23" fmla="*/ 132636 h 234553"/>
                <a:gd name="connsiteX24" fmla="*/ 130493 w 267675"/>
                <a:gd name="connsiteY24" fmla="*/ 118348 h 234553"/>
                <a:gd name="connsiteX25" fmla="*/ 116205 w 267675"/>
                <a:gd name="connsiteY25" fmla="*/ 104061 h 23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7675" h="234553">
                  <a:moveTo>
                    <a:pt x="116205" y="104061"/>
                  </a:moveTo>
                  <a:lnTo>
                    <a:pt x="14288" y="104061"/>
                  </a:lnTo>
                  <a:cubicBezTo>
                    <a:pt x="6668" y="104061"/>
                    <a:pt x="0" y="110728"/>
                    <a:pt x="0" y="118348"/>
                  </a:cubicBezTo>
                  <a:lnTo>
                    <a:pt x="0" y="208836"/>
                  </a:lnTo>
                  <a:cubicBezTo>
                    <a:pt x="0" y="216456"/>
                    <a:pt x="6668" y="223123"/>
                    <a:pt x="14288" y="223123"/>
                  </a:cubicBezTo>
                  <a:lnTo>
                    <a:pt x="116205" y="234553"/>
                  </a:lnTo>
                  <a:cubicBezTo>
                    <a:pt x="123825" y="234553"/>
                    <a:pt x="130493" y="227886"/>
                    <a:pt x="130493" y="220266"/>
                  </a:cubicBezTo>
                  <a:lnTo>
                    <a:pt x="130493" y="118348"/>
                  </a:lnTo>
                  <a:lnTo>
                    <a:pt x="122872" y="130731"/>
                  </a:lnTo>
                  <a:lnTo>
                    <a:pt x="259080" y="63103"/>
                  </a:lnTo>
                  <a:cubicBezTo>
                    <a:pt x="263843" y="60246"/>
                    <a:pt x="265747" y="55483"/>
                    <a:pt x="265747" y="50721"/>
                  </a:cubicBezTo>
                  <a:lnTo>
                    <a:pt x="267653" y="13573"/>
                  </a:lnTo>
                  <a:cubicBezTo>
                    <a:pt x="268605" y="-4524"/>
                    <a:pt x="240030" y="-4524"/>
                    <a:pt x="239078" y="13573"/>
                  </a:cubicBezTo>
                  <a:lnTo>
                    <a:pt x="237172" y="50721"/>
                  </a:lnTo>
                  <a:lnTo>
                    <a:pt x="244793" y="38338"/>
                  </a:lnTo>
                  <a:lnTo>
                    <a:pt x="108585" y="105966"/>
                  </a:lnTo>
                  <a:cubicBezTo>
                    <a:pt x="103822" y="108823"/>
                    <a:pt x="101918" y="113586"/>
                    <a:pt x="101918" y="118348"/>
                  </a:cubicBezTo>
                  <a:lnTo>
                    <a:pt x="101918" y="220266"/>
                  </a:lnTo>
                  <a:lnTo>
                    <a:pt x="116205" y="205978"/>
                  </a:lnTo>
                  <a:lnTo>
                    <a:pt x="14288" y="194548"/>
                  </a:lnTo>
                  <a:lnTo>
                    <a:pt x="28575" y="208836"/>
                  </a:lnTo>
                  <a:lnTo>
                    <a:pt x="28575" y="118348"/>
                  </a:lnTo>
                  <a:lnTo>
                    <a:pt x="14288" y="132636"/>
                  </a:lnTo>
                  <a:lnTo>
                    <a:pt x="116205" y="132636"/>
                  </a:lnTo>
                  <a:cubicBezTo>
                    <a:pt x="123825" y="132636"/>
                    <a:pt x="130493" y="125968"/>
                    <a:pt x="130493" y="118348"/>
                  </a:cubicBezTo>
                  <a:cubicBezTo>
                    <a:pt x="130493" y="110728"/>
                    <a:pt x="123825" y="104061"/>
                    <a:pt x="116205" y="104061"/>
                  </a:cubicBezTo>
                  <a:close/>
                </a:path>
              </a:pathLst>
            </a:custGeom>
            <a:grpFill/>
            <a:ln w="9525" cap="flat">
              <a:noFill/>
              <a:prstDash val="solid"/>
              <a:miter/>
            </a:ln>
          </p:spPr>
          <p:txBody>
            <a:bodyPr rtlCol="0" anchor="ctr"/>
            <a:lstStyle/>
            <a:p>
              <a:endParaRPr lang="en-US" noProof="0" dirty="0"/>
            </a:p>
          </p:txBody>
        </p:sp>
        <p:sp>
          <p:nvSpPr>
            <p:cNvPr id="251" name="Serbest Form 250">
              <a:extLst>
                <a:ext uri="{FF2B5EF4-FFF2-40B4-BE49-F238E27FC236}">
                  <a16:creationId xmlns:a16="http://schemas.microsoft.com/office/drawing/2014/main" id="{3D8AF771-2992-8E4E-8630-FB9AEDD8B380}"/>
                </a:ext>
              </a:extLst>
            </p:cNvPr>
            <p:cNvSpPr/>
            <p:nvPr/>
          </p:nvSpPr>
          <p:spPr>
            <a:xfrm>
              <a:off x="8859354" y="2177316"/>
              <a:ext cx="1716828" cy="372782"/>
            </a:xfrm>
            <a:custGeom>
              <a:avLst/>
              <a:gdLst>
                <a:gd name="connsiteX0" fmla="*/ 73342 w 1716828"/>
                <a:gd name="connsiteY0" fmla="*/ 27352 h 372782"/>
                <a:gd name="connsiteX1" fmla="*/ 118110 w 1716828"/>
                <a:gd name="connsiteY1" fmla="*/ 35924 h 372782"/>
                <a:gd name="connsiteX2" fmla="*/ 237173 w 1716828"/>
                <a:gd name="connsiteY2" fmla="*/ 56879 h 372782"/>
                <a:gd name="connsiteX3" fmla="*/ 412432 w 1716828"/>
                <a:gd name="connsiteY3" fmla="*/ 87359 h 372782"/>
                <a:gd name="connsiteX4" fmla="*/ 626745 w 1716828"/>
                <a:gd name="connsiteY4" fmla="*/ 125459 h 372782"/>
                <a:gd name="connsiteX5" fmla="*/ 860107 w 1716828"/>
                <a:gd name="connsiteY5" fmla="*/ 166417 h 372782"/>
                <a:gd name="connsiteX6" fmla="*/ 1096328 w 1716828"/>
                <a:gd name="connsiteY6" fmla="*/ 208327 h 372782"/>
                <a:gd name="connsiteX7" fmla="*/ 1315403 w 1716828"/>
                <a:gd name="connsiteY7" fmla="*/ 246427 h 372782"/>
                <a:gd name="connsiteX8" fmla="*/ 1501140 w 1716828"/>
                <a:gd name="connsiteY8" fmla="*/ 278812 h 372782"/>
                <a:gd name="connsiteX9" fmla="*/ 1634490 w 1716828"/>
                <a:gd name="connsiteY9" fmla="*/ 301672 h 372782"/>
                <a:gd name="connsiteX10" fmla="*/ 1697355 w 1716828"/>
                <a:gd name="connsiteY10" fmla="*/ 313102 h 372782"/>
                <a:gd name="connsiteX11" fmla="*/ 1700212 w 1716828"/>
                <a:gd name="connsiteY11" fmla="*/ 313102 h 372782"/>
                <a:gd name="connsiteX12" fmla="*/ 1689735 w 1716828"/>
                <a:gd name="connsiteY12" fmla="*/ 299767 h 372782"/>
                <a:gd name="connsiteX13" fmla="*/ 1689735 w 1716828"/>
                <a:gd name="connsiteY13" fmla="*/ 322627 h 372782"/>
                <a:gd name="connsiteX14" fmla="*/ 1696403 w 1716828"/>
                <a:gd name="connsiteY14" fmla="*/ 310244 h 372782"/>
                <a:gd name="connsiteX15" fmla="*/ 1650683 w 1716828"/>
                <a:gd name="connsiteY15" fmla="*/ 344534 h 372782"/>
                <a:gd name="connsiteX16" fmla="*/ 1662112 w 1716828"/>
                <a:gd name="connsiteY16" fmla="*/ 343582 h 372782"/>
                <a:gd name="connsiteX17" fmla="*/ 1618297 w 1716828"/>
                <a:gd name="connsiteY17" fmla="*/ 335962 h 372782"/>
                <a:gd name="connsiteX18" fmla="*/ 1498283 w 1716828"/>
                <a:gd name="connsiteY18" fmla="*/ 314054 h 372782"/>
                <a:gd name="connsiteX19" fmla="*/ 1322070 w 1716828"/>
                <a:gd name="connsiteY19" fmla="*/ 282622 h 372782"/>
                <a:gd name="connsiteX20" fmla="*/ 1105853 w 1716828"/>
                <a:gd name="connsiteY20" fmla="*/ 243569 h 372782"/>
                <a:gd name="connsiteX21" fmla="*/ 869632 w 1716828"/>
                <a:gd name="connsiteY21" fmla="*/ 201659 h 372782"/>
                <a:gd name="connsiteX22" fmla="*/ 631507 w 1716828"/>
                <a:gd name="connsiteY22" fmla="*/ 158797 h 372782"/>
                <a:gd name="connsiteX23" fmla="*/ 408623 w 1716828"/>
                <a:gd name="connsiteY23" fmla="*/ 118792 h 372782"/>
                <a:gd name="connsiteX24" fmla="*/ 220980 w 1716828"/>
                <a:gd name="connsiteY24" fmla="*/ 85454 h 372782"/>
                <a:gd name="connsiteX25" fmla="*/ 85725 w 1716828"/>
                <a:gd name="connsiteY25" fmla="*/ 61642 h 372782"/>
                <a:gd name="connsiteX26" fmla="*/ 20955 w 1716828"/>
                <a:gd name="connsiteY26" fmla="*/ 50212 h 372782"/>
                <a:gd name="connsiteX27" fmla="*/ 18098 w 1716828"/>
                <a:gd name="connsiteY27" fmla="*/ 50212 h 372782"/>
                <a:gd name="connsiteX28" fmla="*/ 28575 w 1716828"/>
                <a:gd name="connsiteY28" fmla="*/ 64499 h 372782"/>
                <a:gd name="connsiteX29" fmla="*/ 28575 w 1716828"/>
                <a:gd name="connsiteY29" fmla="*/ 39734 h 372782"/>
                <a:gd name="connsiteX30" fmla="*/ 18098 w 1716828"/>
                <a:gd name="connsiteY30" fmla="*/ 54022 h 372782"/>
                <a:gd name="connsiteX31" fmla="*/ 80010 w 1716828"/>
                <a:gd name="connsiteY31" fmla="*/ 30209 h 372782"/>
                <a:gd name="connsiteX32" fmla="*/ 72390 w 1716828"/>
                <a:gd name="connsiteY32" fmla="*/ 2587 h 372782"/>
                <a:gd name="connsiteX33" fmla="*/ 10477 w 1716828"/>
                <a:gd name="connsiteY33" fmla="*/ 26399 h 372782"/>
                <a:gd name="connsiteX34" fmla="*/ 0 w 1716828"/>
                <a:gd name="connsiteY34" fmla="*/ 39734 h 372782"/>
                <a:gd name="connsiteX35" fmla="*/ 0 w 1716828"/>
                <a:gd name="connsiteY35" fmla="*/ 64499 h 372782"/>
                <a:gd name="connsiteX36" fmla="*/ 10477 w 1716828"/>
                <a:gd name="connsiteY36" fmla="*/ 78787 h 372782"/>
                <a:gd name="connsiteX37" fmla="*/ 59055 w 1716828"/>
                <a:gd name="connsiteY37" fmla="*/ 87359 h 372782"/>
                <a:gd name="connsiteX38" fmla="*/ 191452 w 1716828"/>
                <a:gd name="connsiteY38" fmla="*/ 111172 h 372782"/>
                <a:gd name="connsiteX39" fmla="*/ 383857 w 1716828"/>
                <a:gd name="connsiteY39" fmla="*/ 145462 h 372782"/>
                <a:gd name="connsiteX40" fmla="*/ 617220 w 1716828"/>
                <a:gd name="connsiteY40" fmla="*/ 187372 h 372782"/>
                <a:gd name="connsiteX41" fmla="*/ 868680 w 1716828"/>
                <a:gd name="connsiteY41" fmla="*/ 232139 h 372782"/>
                <a:gd name="connsiteX42" fmla="*/ 1116330 w 1716828"/>
                <a:gd name="connsiteY42" fmla="*/ 276907 h 372782"/>
                <a:gd name="connsiteX43" fmla="*/ 1340168 w 1716828"/>
                <a:gd name="connsiteY43" fmla="*/ 316912 h 372782"/>
                <a:gd name="connsiteX44" fmla="*/ 1518285 w 1716828"/>
                <a:gd name="connsiteY44" fmla="*/ 348344 h 372782"/>
                <a:gd name="connsiteX45" fmla="*/ 1627822 w 1716828"/>
                <a:gd name="connsiteY45" fmla="*/ 368347 h 372782"/>
                <a:gd name="connsiteX46" fmla="*/ 1650683 w 1716828"/>
                <a:gd name="connsiteY46" fmla="*/ 372157 h 372782"/>
                <a:gd name="connsiteX47" fmla="*/ 1664018 w 1716828"/>
                <a:gd name="connsiteY47" fmla="*/ 371204 h 372782"/>
                <a:gd name="connsiteX48" fmla="*/ 1704022 w 1716828"/>
                <a:gd name="connsiteY48" fmla="*/ 341677 h 372782"/>
                <a:gd name="connsiteX49" fmla="*/ 1716405 w 1716828"/>
                <a:gd name="connsiteY49" fmla="*/ 324532 h 372782"/>
                <a:gd name="connsiteX50" fmla="*/ 1716405 w 1716828"/>
                <a:gd name="connsiteY50" fmla="*/ 302624 h 372782"/>
                <a:gd name="connsiteX51" fmla="*/ 1705928 w 1716828"/>
                <a:gd name="connsiteY51" fmla="*/ 288337 h 372782"/>
                <a:gd name="connsiteX52" fmla="*/ 1663065 w 1716828"/>
                <a:gd name="connsiteY52" fmla="*/ 280717 h 372782"/>
                <a:gd name="connsiteX53" fmla="*/ 1544955 w 1716828"/>
                <a:gd name="connsiteY53" fmla="*/ 259762 h 372782"/>
                <a:gd name="connsiteX54" fmla="*/ 1370647 w 1716828"/>
                <a:gd name="connsiteY54" fmla="*/ 229282 h 372782"/>
                <a:gd name="connsiteX55" fmla="*/ 1156335 w 1716828"/>
                <a:gd name="connsiteY55" fmla="*/ 192134 h 372782"/>
                <a:gd name="connsiteX56" fmla="*/ 923925 w 1716828"/>
                <a:gd name="connsiteY56" fmla="*/ 151177 h 372782"/>
                <a:gd name="connsiteX57" fmla="*/ 687705 w 1716828"/>
                <a:gd name="connsiteY57" fmla="*/ 109267 h 372782"/>
                <a:gd name="connsiteX58" fmla="*/ 467678 w 1716828"/>
                <a:gd name="connsiteY58" fmla="*/ 71167 h 372782"/>
                <a:gd name="connsiteX59" fmla="*/ 280987 w 1716828"/>
                <a:gd name="connsiteY59" fmla="*/ 37829 h 372782"/>
                <a:gd name="connsiteX60" fmla="*/ 146685 w 1716828"/>
                <a:gd name="connsiteY60" fmla="*/ 14017 h 372782"/>
                <a:gd name="connsiteX61" fmla="*/ 81915 w 1716828"/>
                <a:gd name="connsiteY61" fmla="*/ 2587 h 372782"/>
                <a:gd name="connsiteX62" fmla="*/ 79057 w 1716828"/>
                <a:gd name="connsiteY62" fmla="*/ 1634 h 372782"/>
                <a:gd name="connsiteX63" fmla="*/ 73342 w 1716828"/>
                <a:gd name="connsiteY63" fmla="*/ 27352 h 37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16828" h="372782">
                  <a:moveTo>
                    <a:pt x="73342" y="27352"/>
                  </a:moveTo>
                  <a:cubicBezTo>
                    <a:pt x="87630" y="31162"/>
                    <a:pt x="102870" y="34019"/>
                    <a:pt x="118110" y="35924"/>
                  </a:cubicBezTo>
                  <a:lnTo>
                    <a:pt x="237173" y="56879"/>
                  </a:lnTo>
                  <a:lnTo>
                    <a:pt x="412432" y="87359"/>
                  </a:lnTo>
                  <a:lnTo>
                    <a:pt x="626745" y="125459"/>
                  </a:lnTo>
                  <a:lnTo>
                    <a:pt x="860107" y="166417"/>
                  </a:lnTo>
                  <a:lnTo>
                    <a:pt x="1096328" y="208327"/>
                  </a:lnTo>
                  <a:lnTo>
                    <a:pt x="1315403" y="246427"/>
                  </a:lnTo>
                  <a:lnTo>
                    <a:pt x="1501140" y="278812"/>
                  </a:lnTo>
                  <a:lnTo>
                    <a:pt x="1634490" y="301672"/>
                  </a:lnTo>
                  <a:cubicBezTo>
                    <a:pt x="1655445" y="306434"/>
                    <a:pt x="1676400" y="310244"/>
                    <a:pt x="1697355" y="313102"/>
                  </a:cubicBezTo>
                  <a:lnTo>
                    <a:pt x="1700212" y="313102"/>
                  </a:lnTo>
                  <a:lnTo>
                    <a:pt x="1689735" y="299767"/>
                  </a:lnTo>
                  <a:lnTo>
                    <a:pt x="1689735" y="322627"/>
                  </a:lnTo>
                  <a:lnTo>
                    <a:pt x="1696403" y="310244"/>
                  </a:lnTo>
                  <a:lnTo>
                    <a:pt x="1650683" y="344534"/>
                  </a:lnTo>
                  <a:lnTo>
                    <a:pt x="1662112" y="343582"/>
                  </a:lnTo>
                  <a:lnTo>
                    <a:pt x="1618297" y="335962"/>
                  </a:lnTo>
                  <a:lnTo>
                    <a:pt x="1498283" y="314054"/>
                  </a:lnTo>
                  <a:lnTo>
                    <a:pt x="1322070" y="282622"/>
                  </a:lnTo>
                  <a:lnTo>
                    <a:pt x="1105853" y="243569"/>
                  </a:lnTo>
                  <a:lnTo>
                    <a:pt x="869632" y="201659"/>
                  </a:lnTo>
                  <a:lnTo>
                    <a:pt x="631507" y="158797"/>
                  </a:lnTo>
                  <a:lnTo>
                    <a:pt x="408623" y="118792"/>
                  </a:lnTo>
                  <a:lnTo>
                    <a:pt x="220980" y="85454"/>
                  </a:lnTo>
                  <a:lnTo>
                    <a:pt x="85725" y="61642"/>
                  </a:lnTo>
                  <a:cubicBezTo>
                    <a:pt x="64770" y="56879"/>
                    <a:pt x="42863" y="53069"/>
                    <a:pt x="20955" y="50212"/>
                  </a:cubicBezTo>
                  <a:cubicBezTo>
                    <a:pt x="20002" y="50212"/>
                    <a:pt x="19050" y="50212"/>
                    <a:pt x="18098" y="50212"/>
                  </a:cubicBezTo>
                  <a:lnTo>
                    <a:pt x="28575" y="64499"/>
                  </a:lnTo>
                  <a:lnTo>
                    <a:pt x="28575" y="39734"/>
                  </a:lnTo>
                  <a:lnTo>
                    <a:pt x="18098" y="54022"/>
                  </a:lnTo>
                  <a:lnTo>
                    <a:pt x="80010" y="30209"/>
                  </a:lnTo>
                  <a:cubicBezTo>
                    <a:pt x="97155" y="23542"/>
                    <a:pt x="89535" y="-4081"/>
                    <a:pt x="72390" y="2587"/>
                  </a:cubicBezTo>
                  <a:lnTo>
                    <a:pt x="10477" y="26399"/>
                  </a:lnTo>
                  <a:cubicBezTo>
                    <a:pt x="4763" y="28304"/>
                    <a:pt x="0" y="34019"/>
                    <a:pt x="0" y="39734"/>
                  </a:cubicBezTo>
                  <a:lnTo>
                    <a:pt x="0" y="64499"/>
                  </a:lnTo>
                  <a:cubicBezTo>
                    <a:pt x="0" y="71167"/>
                    <a:pt x="4763" y="76882"/>
                    <a:pt x="10477" y="78787"/>
                  </a:cubicBezTo>
                  <a:lnTo>
                    <a:pt x="59055" y="87359"/>
                  </a:lnTo>
                  <a:lnTo>
                    <a:pt x="191452" y="111172"/>
                  </a:lnTo>
                  <a:lnTo>
                    <a:pt x="383857" y="145462"/>
                  </a:lnTo>
                  <a:lnTo>
                    <a:pt x="617220" y="187372"/>
                  </a:lnTo>
                  <a:lnTo>
                    <a:pt x="868680" y="232139"/>
                  </a:lnTo>
                  <a:lnTo>
                    <a:pt x="1116330" y="276907"/>
                  </a:lnTo>
                  <a:lnTo>
                    <a:pt x="1340168" y="316912"/>
                  </a:lnTo>
                  <a:lnTo>
                    <a:pt x="1518285" y="348344"/>
                  </a:lnTo>
                  <a:lnTo>
                    <a:pt x="1627822" y="368347"/>
                  </a:lnTo>
                  <a:cubicBezTo>
                    <a:pt x="1635443" y="369299"/>
                    <a:pt x="1643062" y="371204"/>
                    <a:pt x="1650683" y="372157"/>
                  </a:cubicBezTo>
                  <a:cubicBezTo>
                    <a:pt x="1655445" y="373109"/>
                    <a:pt x="1660208" y="373109"/>
                    <a:pt x="1664018" y="371204"/>
                  </a:cubicBezTo>
                  <a:cubicBezTo>
                    <a:pt x="1678305" y="362632"/>
                    <a:pt x="1691640" y="352154"/>
                    <a:pt x="1704022" y="341677"/>
                  </a:cubicBezTo>
                  <a:cubicBezTo>
                    <a:pt x="1710690" y="336914"/>
                    <a:pt x="1715453" y="333104"/>
                    <a:pt x="1716405" y="324532"/>
                  </a:cubicBezTo>
                  <a:cubicBezTo>
                    <a:pt x="1717358" y="316912"/>
                    <a:pt x="1716405" y="310244"/>
                    <a:pt x="1716405" y="302624"/>
                  </a:cubicBezTo>
                  <a:cubicBezTo>
                    <a:pt x="1716405" y="295957"/>
                    <a:pt x="1711643" y="290242"/>
                    <a:pt x="1705928" y="288337"/>
                  </a:cubicBezTo>
                  <a:lnTo>
                    <a:pt x="1663065" y="280717"/>
                  </a:lnTo>
                  <a:lnTo>
                    <a:pt x="1544955" y="259762"/>
                  </a:lnTo>
                  <a:lnTo>
                    <a:pt x="1370647" y="229282"/>
                  </a:lnTo>
                  <a:lnTo>
                    <a:pt x="1156335" y="192134"/>
                  </a:lnTo>
                  <a:lnTo>
                    <a:pt x="923925" y="151177"/>
                  </a:lnTo>
                  <a:lnTo>
                    <a:pt x="687705" y="109267"/>
                  </a:lnTo>
                  <a:lnTo>
                    <a:pt x="467678" y="71167"/>
                  </a:lnTo>
                  <a:lnTo>
                    <a:pt x="280987" y="37829"/>
                  </a:lnTo>
                  <a:lnTo>
                    <a:pt x="146685" y="14017"/>
                  </a:lnTo>
                  <a:lnTo>
                    <a:pt x="81915" y="2587"/>
                  </a:lnTo>
                  <a:cubicBezTo>
                    <a:pt x="80963" y="2587"/>
                    <a:pt x="80010" y="2587"/>
                    <a:pt x="79057" y="1634"/>
                  </a:cubicBezTo>
                  <a:cubicBezTo>
                    <a:pt x="63817" y="-6938"/>
                    <a:pt x="56198" y="20684"/>
                    <a:pt x="73342" y="27352"/>
                  </a:cubicBezTo>
                  <a:close/>
                </a:path>
              </a:pathLst>
            </a:custGeom>
            <a:grpFill/>
            <a:ln w="9525" cap="flat">
              <a:noFill/>
              <a:prstDash val="solid"/>
              <a:miter/>
            </a:ln>
          </p:spPr>
          <p:txBody>
            <a:bodyPr rtlCol="0" anchor="ctr"/>
            <a:lstStyle/>
            <a:p>
              <a:endParaRPr lang="en-US" noProof="0" dirty="0"/>
            </a:p>
          </p:txBody>
        </p:sp>
        <p:sp>
          <p:nvSpPr>
            <p:cNvPr id="252" name="Serbest Form 251">
              <a:extLst>
                <a:ext uri="{FF2B5EF4-FFF2-40B4-BE49-F238E27FC236}">
                  <a16:creationId xmlns:a16="http://schemas.microsoft.com/office/drawing/2014/main" id="{9F89620F-6920-BC4E-83E1-FB6C36319FAB}"/>
                </a:ext>
              </a:extLst>
            </p:cNvPr>
            <p:cNvSpPr/>
            <p:nvPr/>
          </p:nvSpPr>
          <p:spPr>
            <a:xfrm>
              <a:off x="8887757" y="2206573"/>
              <a:ext cx="1632756" cy="330517"/>
            </a:xfrm>
            <a:custGeom>
              <a:avLst/>
              <a:gdLst>
                <a:gd name="connsiteX0" fmla="*/ 2077 w 1632756"/>
                <a:gd name="connsiteY0" fmla="*/ 7620 h 330517"/>
                <a:gd name="connsiteX1" fmla="*/ 45892 w 1632756"/>
                <a:gd name="connsiteY1" fmla="*/ 15240 h 330517"/>
                <a:gd name="connsiteX2" fmla="*/ 164002 w 1632756"/>
                <a:gd name="connsiteY2" fmla="*/ 36195 h 330517"/>
                <a:gd name="connsiteX3" fmla="*/ 339262 w 1632756"/>
                <a:gd name="connsiteY3" fmla="*/ 67628 h 330517"/>
                <a:gd name="connsiteX4" fmla="*/ 552622 w 1632756"/>
                <a:gd name="connsiteY4" fmla="*/ 105728 h 330517"/>
                <a:gd name="connsiteX5" fmla="*/ 785984 w 1632756"/>
                <a:gd name="connsiteY5" fmla="*/ 147638 h 330517"/>
                <a:gd name="connsiteX6" fmla="*/ 1022204 w 1632756"/>
                <a:gd name="connsiteY6" fmla="*/ 189547 h 330517"/>
                <a:gd name="connsiteX7" fmla="*/ 1243184 w 1632756"/>
                <a:gd name="connsiteY7" fmla="*/ 228600 h 330517"/>
                <a:gd name="connsiteX8" fmla="*/ 1428922 w 1632756"/>
                <a:gd name="connsiteY8" fmla="*/ 261938 h 330517"/>
                <a:gd name="connsiteX9" fmla="*/ 1562272 w 1632756"/>
                <a:gd name="connsiteY9" fmla="*/ 285750 h 330517"/>
                <a:gd name="connsiteX10" fmla="*/ 1604182 w 1632756"/>
                <a:gd name="connsiteY10" fmla="*/ 293370 h 330517"/>
                <a:gd name="connsiteX11" fmla="*/ 1626089 w 1632756"/>
                <a:gd name="connsiteY11" fmla="*/ 297180 h 330517"/>
                <a:gd name="connsiteX12" fmla="*/ 1628947 w 1632756"/>
                <a:gd name="connsiteY12" fmla="*/ 297180 h 330517"/>
                <a:gd name="connsiteX13" fmla="*/ 1626089 w 1632756"/>
                <a:gd name="connsiteY13" fmla="*/ 293370 h 330517"/>
                <a:gd name="connsiteX14" fmla="*/ 1626089 w 1632756"/>
                <a:gd name="connsiteY14" fmla="*/ 327660 h 330517"/>
                <a:gd name="connsiteX15" fmla="*/ 1629899 w 1632756"/>
                <a:gd name="connsiteY15" fmla="*/ 330517 h 330517"/>
                <a:gd name="connsiteX16" fmla="*/ 1632757 w 1632756"/>
                <a:gd name="connsiteY16" fmla="*/ 327660 h 330517"/>
                <a:gd name="connsiteX17" fmla="*/ 1632757 w 1632756"/>
                <a:gd name="connsiteY17" fmla="*/ 293370 h 330517"/>
                <a:gd name="connsiteX18" fmla="*/ 1629899 w 1632756"/>
                <a:gd name="connsiteY18" fmla="*/ 289560 h 330517"/>
                <a:gd name="connsiteX19" fmla="*/ 1587037 w 1632756"/>
                <a:gd name="connsiteY19" fmla="*/ 281940 h 330517"/>
                <a:gd name="connsiteX20" fmla="*/ 1468927 w 1632756"/>
                <a:gd name="connsiteY20" fmla="*/ 260985 h 330517"/>
                <a:gd name="connsiteX21" fmla="*/ 1293667 w 1632756"/>
                <a:gd name="connsiteY21" fmla="*/ 229553 h 330517"/>
                <a:gd name="connsiteX22" fmla="*/ 1080307 w 1632756"/>
                <a:gd name="connsiteY22" fmla="*/ 191453 h 330517"/>
                <a:gd name="connsiteX23" fmla="*/ 846944 w 1632756"/>
                <a:gd name="connsiteY23" fmla="*/ 149542 h 330517"/>
                <a:gd name="connsiteX24" fmla="*/ 610724 w 1632756"/>
                <a:gd name="connsiteY24" fmla="*/ 108585 h 330517"/>
                <a:gd name="connsiteX25" fmla="*/ 389744 w 1632756"/>
                <a:gd name="connsiteY25" fmla="*/ 69532 h 330517"/>
                <a:gd name="connsiteX26" fmla="*/ 204007 w 1632756"/>
                <a:gd name="connsiteY26" fmla="*/ 36195 h 330517"/>
                <a:gd name="connsiteX27" fmla="*/ 70657 w 1632756"/>
                <a:gd name="connsiteY27" fmla="*/ 12382 h 330517"/>
                <a:gd name="connsiteX28" fmla="*/ 6839 w 1632756"/>
                <a:gd name="connsiteY28" fmla="*/ 953 h 330517"/>
                <a:gd name="connsiteX29" fmla="*/ 3982 w 1632756"/>
                <a:gd name="connsiteY29" fmla="*/ 0 h 330517"/>
                <a:gd name="connsiteX30" fmla="*/ 2077 w 1632756"/>
                <a:gd name="connsiteY30" fmla="*/ 7620 h 330517"/>
                <a:gd name="connsiteX31" fmla="*/ 2077 w 1632756"/>
                <a:gd name="connsiteY31" fmla="*/ 7620 h 330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2756" h="330517">
                  <a:moveTo>
                    <a:pt x="2077" y="7620"/>
                  </a:moveTo>
                  <a:lnTo>
                    <a:pt x="45892" y="15240"/>
                  </a:lnTo>
                  <a:lnTo>
                    <a:pt x="164002" y="36195"/>
                  </a:lnTo>
                  <a:lnTo>
                    <a:pt x="339262" y="67628"/>
                  </a:lnTo>
                  <a:lnTo>
                    <a:pt x="552622" y="105728"/>
                  </a:lnTo>
                  <a:lnTo>
                    <a:pt x="785984" y="147638"/>
                  </a:lnTo>
                  <a:lnTo>
                    <a:pt x="1022204" y="189547"/>
                  </a:lnTo>
                  <a:lnTo>
                    <a:pt x="1243184" y="228600"/>
                  </a:lnTo>
                  <a:lnTo>
                    <a:pt x="1428922" y="261938"/>
                  </a:lnTo>
                  <a:lnTo>
                    <a:pt x="1562272" y="285750"/>
                  </a:lnTo>
                  <a:lnTo>
                    <a:pt x="1604182" y="293370"/>
                  </a:lnTo>
                  <a:cubicBezTo>
                    <a:pt x="1610849" y="295275"/>
                    <a:pt x="1618469" y="297180"/>
                    <a:pt x="1626089" y="297180"/>
                  </a:cubicBezTo>
                  <a:cubicBezTo>
                    <a:pt x="1627042" y="297180"/>
                    <a:pt x="1627994" y="297180"/>
                    <a:pt x="1628947" y="297180"/>
                  </a:cubicBezTo>
                  <a:lnTo>
                    <a:pt x="1626089" y="293370"/>
                  </a:lnTo>
                  <a:lnTo>
                    <a:pt x="1626089" y="327660"/>
                  </a:lnTo>
                  <a:cubicBezTo>
                    <a:pt x="1626089" y="329565"/>
                    <a:pt x="1627994" y="330517"/>
                    <a:pt x="1629899" y="330517"/>
                  </a:cubicBezTo>
                  <a:cubicBezTo>
                    <a:pt x="1631804" y="330517"/>
                    <a:pt x="1632757" y="328613"/>
                    <a:pt x="1632757" y="327660"/>
                  </a:cubicBezTo>
                  <a:lnTo>
                    <a:pt x="1632757" y="293370"/>
                  </a:lnTo>
                  <a:cubicBezTo>
                    <a:pt x="1632757" y="291465"/>
                    <a:pt x="1631804" y="290513"/>
                    <a:pt x="1629899" y="289560"/>
                  </a:cubicBezTo>
                  <a:lnTo>
                    <a:pt x="1587037" y="281940"/>
                  </a:lnTo>
                  <a:lnTo>
                    <a:pt x="1468927" y="260985"/>
                  </a:lnTo>
                  <a:lnTo>
                    <a:pt x="1293667" y="229553"/>
                  </a:lnTo>
                  <a:lnTo>
                    <a:pt x="1080307" y="191453"/>
                  </a:lnTo>
                  <a:lnTo>
                    <a:pt x="846944" y="149542"/>
                  </a:lnTo>
                  <a:lnTo>
                    <a:pt x="610724" y="108585"/>
                  </a:lnTo>
                  <a:lnTo>
                    <a:pt x="389744" y="69532"/>
                  </a:lnTo>
                  <a:lnTo>
                    <a:pt x="204007" y="36195"/>
                  </a:lnTo>
                  <a:lnTo>
                    <a:pt x="70657" y="12382"/>
                  </a:lnTo>
                  <a:cubicBezTo>
                    <a:pt x="49702" y="8572"/>
                    <a:pt x="28747" y="3810"/>
                    <a:pt x="6839" y="953"/>
                  </a:cubicBezTo>
                  <a:lnTo>
                    <a:pt x="3982" y="0"/>
                  </a:lnTo>
                  <a:cubicBezTo>
                    <a:pt x="172" y="0"/>
                    <a:pt x="-1733" y="6667"/>
                    <a:pt x="2077" y="7620"/>
                  </a:cubicBezTo>
                  <a:lnTo>
                    <a:pt x="2077" y="7620"/>
                  </a:lnTo>
                  <a:close/>
                </a:path>
              </a:pathLst>
            </a:custGeom>
            <a:grpFill/>
            <a:ln w="9525" cap="flat">
              <a:noFill/>
              <a:prstDash val="solid"/>
              <a:miter/>
            </a:ln>
          </p:spPr>
          <p:txBody>
            <a:bodyPr rtlCol="0" anchor="ctr"/>
            <a:lstStyle/>
            <a:p>
              <a:endParaRPr lang="en-US" noProof="0" dirty="0"/>
            </a:p>
          </p:txBody>
        </p:sp>
        <p:sp>
          <p:nvSpPr>
            <p:cNvPr id="253" name="Serbest Form 252">
              <a:extLst>
                <a:ext uri="{FF2B5EF4-FFF2-40B4-BE49-F238E27FC236}">
                  <a16:creationId xmlns:a16="http://schemas.microsoft.com/office/drawing/2014/main" id="{651BB99F-0FB1-3942-A43F-3FC5258BA708}"/>
                </a:ext>
              </a:extLst>
            </p:cNvPr>
            <p:cNvSpPr/>
            <p:nvPr/>
          </p:nvSpPr>
          <p:spPr>
            <a:xfrm>
              <a:off x="10503332" y="2462758"/>
              <a:ext cx="73416" cy="50556"/>
            </a:xfrm>
            <a:custGeom>
              <a:avLst/>
              <a:gdLst>
                <a:gd name="connsiteX0" fmla="*/ 20992 w 73416"/>
                <a:gd name="connsiteY0" fmla="*/ 48614 h 50556"/>
                <a:gd name="connsiteX1" fmla="*/ 60997 w 73416"/>
                <a:gd name="connsiteY1" fmla="*/ 28612 h 50556"/>
                <a:gd name="connsiteX2" fmla="*/ 66712 w 73416"/>
                <a:gd name="connsiteY2" fmla="*/ 25754 h 50556"/>
                <a:gd name="connsiteX3" fmla="*/ 71474 w 73416"/>
                <a:gd name="connsiteY3" fmla="*/ 6704 h 50556"/>
                <a:gd name="connsiteX4" fmla="*/ 52424 w 73416"/>
                <a:gd name="connsiteY4" fmla="*/ 1942 h 50556"/>
                <a:gd name="connsiteX5" fmla="*/ 12419 w 73416"/>
                <a:gd name="connsiteY5" fmla="*/ 21944 h 50556"/>
                <a:gd name="connsiteX6" fmla="*/ 6704 w 73416"/>
                <a:gd name="connsiteY6" fmla="*/ 24802 h 50556"/>
                <a:gd name="connsiteX7" fmla="*/ 1942 w 73416"/>
                <a:gd name="connsiteY7" fmla="*/ 43852 h 50556"/>
                <a:gd name="connsiteX8" fmla="*/ 20992 w 73416"/>
                <a:gd name="connsiteY8" fmla="*/ 48614 h 50556"/>
                <a:gd name="connsiteX9" fmla="*/ 20992 w 73416"/>
                <a:gd name="connsiteY9" fmla="*/ 48614 h 5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416" h="50556">
                  <a:moveTo>
                    <a:pt x="20992" y="48614"/>
                  </a:moveTo>
                  <a:lnTo>
                    <a:pt x="60997" y="28612"/>
                  </a:lnTo>
                  <a:lnTo>
                    <a:pt x="66712" y="25754"/>
                  </a:lnTo>
                  <a:cubicBezTo>
                    <a:pt x="73379" y="21944"/>
                    <a:pt x="75284" y="13372"/>
                    <a:pt x="71474" y="6704"/>
                  </a:cubicBezTo>
                  <a:cubicBezTo>
                    <a:pt x="67664" y="37"/>
                    <a:pt x="59092" y="-1868"/>
                    <a:pt x="52424" y="1942"/>
                  </a:cubicBezTo>
                  <a:lnTo>
                    <a:pt x="12419" y="21944"/>
                  </a:lnTo>
                  <a:lnTo>
                    <a:pt x="6704" y="24802"/>
                  </a:lnTo>
                  <a:cubicBezTo>
                    <a:pt x="37" y="28612"/>
                    <a:pt x="-1868" y="37184"/>
                    <a:pt x="1942" y="43852"/>
                  </a:cubicBezTo>
                  <a:cubicBezTo>
                    <a:pt x="6704" y="50519"/>
                    <a:pt x="15277" y="52424"/>
                    <a:pt x="20992" y="48614"/>
                  </a:cubicBezTo>
                  <a:lnTo>
                    <a:pt x="20992" y="48614"/>
                  </a:lnTo>
                  <a:close/>
                </a:path>
              </a:pathLst>
            </a:custGeom>
            <a:grpFill/>
            <a:ln w="9525" cap="flat">
              <a:noFill/>
              <a:prstDash val="solid"/>
              <a:miter/>
            </a:ln>
          </p:spPr>
          <p:txBody>
            <a:bodyPr rtlCol="0" anchor="ctr"/>
            <a:lstStyle/>
            <a:p>
              <a:endParaRPr lang="en-US" noProof="0" dirty="0"/>
            </a:p>
          </p:txBody>
        </p:sp>
        <p:sp>
          <p:nvSpPr>
            <p:cNvPr id="254" name="Serbest Form 253">
              <a:extLst>
                <a:ext uri="{FF2B5EF4-FFF2-40B4-BE49-F238E27FC236}">
                  <a16:creationId xmlns:a16="http://schemas.microsoft.com/office/drawing/2014/main" id="{3183B2AE-BF5B-1948-84D8-21CB1B639F82}"/>
                </a:ext>
              </a:extLst>
            </p:cNvPr>
            <p:cNvSpPr/>
            <p:nvPr/>
          </p:nvSpPr>
          <p:spPr>
            <a:xfrm>
              <a:off x="10800549" y="-62281"/>
              <a:ext cx="84772" cy="226694"/>
            </a:xfrm>
            <a:custGeom>
              <a:avLst/>
              <a:gdLst>
                <a:gd name="connsiteX0" fmla="*/ 38100 w 84772"/>
                <a:gd name="connsiteY0" fmla="*/ 0 h 226694"/>
                <a:gd name="connsiteX1" fmla="*/ 46672 w 84772"/>
                <a:gd name="connsiteY1" fmla="*/ 0 h 226694"/>
                <a:gd name="connsiteX2" fmla="*/ 84772 w 84772"/>
                <a:gd name="connsiteY2" fmla="*/ 38100 h 226694"/>
                <a:gd name="connsiteX3" fmla="*/ 84772 w 84772"/>
                <a:gd name="connsiteY3" fmla="*/ 188595 h 226694"/>
                <a:gd name="connsiteX4" fmla="*/ 46672 w 84772"/>
                <a:gd name="connsiteY4" fmla="*/ 226695 h 226694"/>
                <a:gd name="connsiteX5" fmla="*/ 38100 w 84772"/>
                <a:gd name="connsiteY5" fmla="*/ 226695 h 226694"/>
                <a:gd name="connsiteX6" fmla="*/ 0 w 84772"/>
                <a:gd name="connsiteY6" fmla="*/ 188595 h 226694"/>
                <a:gd name="connsiteX7" fmla="*/ 0 w 84772"/>
                <a:gd name="connsiteY7" fmla="*/ 38100 h 226694"/>
                <a:gd name="connsiteX8" fmla="*/ 38100 w 84772"/>
                <a:gd name="connsiteY8" fmla="*/ 0 h 22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 h="226694">
                  <a:moveTo>
                    <a:pt x="38100" y="0"/>
                  </a:moveTo>
                  <a:lnTo>
                    <a:pt x="46672" y="0"/>
                  </a:lnTo>
                  <a:cubicBezTo>
                    <a:pt x="67627" y="0"/>
                    <a:pt x="84772" y="17145"/>
                    <a:pt x="84772" y="38100"/>
                  </a:cubicBezTo>
                  <a:lnTo>
                    <a:pt x="84772" y="188595"/>
                  </a:lnTo>
                  <a:cubicBezTo>
                    <a:pt x="84772" y="209550"/>
                    <a:pt x="67627" y="226695"/>
                    <a:pt x="46672" y="226695"/>
                  </a:cubicBezTo>
                  <a:lnTo>
                    <a:pt x="38100" y="226695"/>
                  </a:lnTo>
                  <a:cubicBezTo>
                    <a:pt x="17145" y="226695"/>
                    <a:pt x="0" y="209550"/>
                    <a:pt x="0" y="188595"/>
                  </a:cubicBezTo>
                  <a:lnTo>
                    <a:pt x="0" y="38100"/>
                  </a:lnTo>
                  <a:cubicBezTo>
                    <a:pt x="0" y="17145"/>
                    <a:pt x="17145" y="0"/>
                    <a:pt x="38100" y="0"/>
                  </a:cubicBezTo>
                  <a:close/>
                </a:path>
              </a:pathLst>
            </a:custGeom>
            <a:grpFill/>
            <a:ln w="9525" cap="flat">
              <a:noFill/>
              <a:prstDash val="solid"/>
              <a:miter/>
            </a:ln>
          </p:spPr>
          <p:txBody>
            <a:bodyPr rtlCol="0" anchor="ctr"/>
            <a:lstStyle/>
            <a:p>
              <a:endParaRPr lang="en-US" noProof="0" dirty="0"/>
            </a:p>
          </p:txBody>
        </p:sp>
        <p:sp>
          <p:nvSpPr>
            <p:cNvPr id="255" name="Serbest Form 254">
              <a:extLst>
                <a:ext uri="{FF2B5EF4-FFF2-40B4-BE49-F238E27FC236}">
                  <a16:creationId xmlns:a16="http://schemas.microsoft.com/office/drawing/2014/main" id="{5A63E37D-13C4-0F48-A373-88E336DB89B7}"/>
                </a:ext>
              </a:extLst>
            </p:cNvPr>
            <p:cNvSpPr/>
            <p:nvPr/>
          </p:nvSpPr>
          <p:spPr>
            <a:xfrm>
              <a:off x="11381574" y="2341827"/>
              <a:ext cx="108584" cy="103203"/>
            </a:xfrm>
            <a:custGeom>
              <a:avLst/>
              <a:gdLst>
                <a:gd name="connsiteX0" fmla="*/ 80010 w 108584"/>
                <a:gd name="connsiteY0" fmla="*/ 15240 h 103203"/>
                <a:gd name="connsiteX1" fmla="*/ 79057 w 108584"/>
                <a:gd name="connsiteY1" fmla="*/ 75248 h 103203"/>
                <a:gd name="connsiteX2" fmla="*/ 79057 w 108584"/>
                <a:gd name="connsiteY2" fmla="*/ 83820 h 103203"/>
                <a:gd name="connsiteX3" fmla="*/ 89535 w 108584"/>
                <a:gd name="connsiteY3" fmla="*/ 70485 h 103203"/>
                <a:gd name="connsiteX4" fmla="*/ 80963 w 108584"/>
                <a:gd name="connsiteY4" fmla="*/ 71438 h 103203"/>
                <a:gd name="connsiteX5" fmla="*/ 76200 w 108584"/>
                <a:gd name="connsiteY5" fmla="*/ 72390 h 103203"/>
                <a:gd name="connsiteX6" fmla="*/ 74295 w 108584"/>
                <a:gd name="connsiteY6" fmla="*/ 72390 h 103203"/>
                <a:gd name="connsiteX7" fmla="*/ 75247 w 108584"/>
                <a:gd name="connsiteY7" fmla="*/ 72390 h 103203"/>
                <a:gd name="connsiteX8" fmla="*/ 74295 w 108584"/>
                <a:gd name="connsiteY8" fmla="*/ 72390 h 103203"/>
                <a:gd name="connsiteX9" fmla="*/ 61913 w 108584"/>
                <a:gd name="connsiteY9" fmla="*/ 73343 h 103203"/>
                <a:gd name="connsiteX10" fmla="*/ 37147 w 108584"/>
                <a:gd name="connsiteY10" fmla="*/ 74295 h 103203"/>
                <a:gd name="connsiteX11" fmla="*/ 31432 w 108584"/>
                <a:gd name="connsiteY11" fmla="*/ 74295 h 103203"/>
                <a:gd name="connsiteX12" fmla="*/ 31432 w 108584"/>
                <a:gd name="connsiteY12" fmla="*/ 74295 h 103203"/>
                <a:gd name="connsiteX13" fmla="*/ 28575 w 108584"/>
                <a:gd name="connsiteY13" fmla="*/ 73343 h 103203"/>
                <a:gd name="connsiteX14" fmla="*/ 23813 w 108584"/>
                <a:gd name="connsiteY14" fmla="*/ 72390 h 103203"/>
                <a:gd name="connsiteX15" fmla="*/ 21907 w 108584"/>
                <a:gd name="connsiteY15" fmla="*/ 71438 h 103203"/>
                <a:gd name="connsiteX16" fmla="*/ 21907 w 108584"/>
                <a:gd name="connsiteY16" fmla="*/ 71438 h 103203"/>
                <a:gd name="connsiteX17" fmla="*/ 28575 w 108584"/>
                <a:gd name="connsiteY17" fmla="*/ 83820 h 103203"/>
                <a:gd name="connsiteX18" fmla="*/ 28575 w 108584"/>
                <a:gd name="connsiteY18" fmla="*/ 49530 h 103203"/>
                <a:gd name="connsiteX19" fmla="*/ 14288 w 108584"/>
                <a:gd name="connsiteY19" fmla="*/ 35243 h 103203"/>
                <a:gd name="connsiteX20" fmla="*/ 0 w 108584"/>
                <a:gd name="connsiteY20" fmla="*/ 49530 h 103203"/>
                <a:gd name="connsiteX21" fmla="*/ 0 w 108584"/>
                <a:gd name="connsiteY21" fmla="*/ 83820 h 103203"/>
                <a:gd name="connsiteX22" fmla="*/ 6667 w 108584"/>
                <a:gd name="connsiteY22" fmla="*/ 96203 h 103203"/>
                <a:gd name="connsiteX23" fmla="*/ 61913 w 108584"/>
                <a:gd name="connsiteY23" fmla="*/ 101918 h 103203"/>
                <a:gd name="connsiteX24" fmla="*/ 97155 w 108584"/>
                <a:gd name="connsiteY24" fmla="*/ 97155 h 103203"/>
                <a:gd name="connsiteX25" fmla="*/ 107632 w 108584"/>
                <a:gd name="connsiteY25" fmla="*/ 82868 h 103203"/>
                <a:gd name="connsiteX26" fmla="*/ 108585 w 108584"/>
                <a:gd name="connsiteY26" fmla="*/ 22860 h 103203"/>
                <a:gd name="connsiteX27" fmla="*/ 108585 w 108584"/>
                <a:gd name="connsiteY27" fmla="*/ 14288 h 103203"/>
                <a:gd name="connsiteX28" fmla="*/ 94297 w 108584"/>
                <a:gd name="connsiteY28" fmla="*/ 0 h 103203"/>
                <a:gd name="connsiteX29" fmla="*/ 80010 w 108584"/>
                <a:gd name="connsiteY29" fmla="*/ 15240 h 103203"/>
                <a:gd name="connsiteX30" fmla="*/ 80010 w 108584"/>
                <a:gd name="connsiteY30" fmla="*/ 15240 h 103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584" h="103203">
                  <a:moveTo>
                    <a:pt x="80010" y="15240"/>
                  </a:moveTo>
                  <a:lnTo>
                    <a:pt x="79057" y="75248"/>
                  </a:lnTo>
                  <a:lnTo>
                    <a:pt x="79057" y="83820"/>
                  </a:lnTo>
                  <a:lnTo>
                    <a:pt x="89535" y="70485"/>
                  </a:lnTo>
                  <a:lnTo>
                    <a:pt x="80963" y="71438"/>
                  </a:lnTo>
                  <a:lnTo>
                    <a:pt x="76200" y="72390"/>
                  </a:lnTo>
                  <a:cubicBezTo>
                    <a:pt x="75247" y="72390"/>
                    <a:pt x="74295" y="72390"/>
                    <a:pt x="74295" y="72390"/>
                  </a:cubicBezTo>
                  <a:lnTo>
                    <a:pt x="75247" y="72390"/>
                  </a:lnTo>
                  <a:lnTo>
                    <a:pt x="74295" y="72390"/>
                  </a:lnTo>
                  <a:cubicBezTo>
                    <a:pt x="70485" y="72390"/>
                    <a:pt x="66675" y="73343"/>
                    <a:pt x="61913" y="73343"/>
                  </a:cubicBezTo>
                  <a:cubicBezTo>
                    <a:pt x="53340" y="74295"/>
                    <a:pt x="44767" y="74295"/>
                    <a:pt x="37147" y="74295"/>
                  </a:cubicBezTo>
                  <a:cubicBezTo>
                    <a:pt x="35242" y="74295"/>
                    <a:pt x="33338" y="74295"/>
                    <a:pt x="31432" y="74295"/>
                  </a:cubicBezTo>
                  <a:cubicBezTo>
                    <a:pt x="29527" y="74295"/>
                    <a:pt x="30480" y="73343"/>
                    <a:pt x="31432" y="74295"/>
                  </a:cubicBezTo>
                  <a:cubicBezTo>
                    <a:pt x="30480" y="74295"/>
                    <a:pt x="29527" y="73343"/>
                    <a:pt x="28575" y="73343"/>
                  </a:cubicBezTo>
                  <a:cubicBezTo>
                    <a:pt x="26670" y="73343"/>
                    <a:pt x="24765" y="72390"/>
                    <a:pt x="23813" y="72390"/>
                  </a:cubicBezTo>
                  <a:lnTo>
                    <a:pt x="21907" y="71438"/>
                  </a:lnTo>
                  <a:cubicBezTo>
                    <a:pt x="20002" y="70485"/>
                    <a:pt x="25717" y="73343"/>
                    <a:pt x="21907" y="71438"/>
                  </a:cubicBezTo>
                  <a:lnTo>
                    <a:pt x="28575" y="83820"/>
                  </a:lnTo>
                  <a:lnTo>
                    <a:pt x="28575" y="49530"/>
                  </a:lnTo>
                  <a:cubicBezTo>
                    <a:pt x="28575" y="41910"/>
                    <a:pt x="21907" y="35243"/>
                    <a:pt x="14288" y="35243"/>
                  </a:cubicBezTo>
                  <a:cubicBezTo>
                    <a:pt x="6667" y="35243"/>
                    <a:pt x="0" y="41910"/>
                    <a:pt x="0" y="49530"/>
                  </a:cubicBezTo>
                  <a:lnTo>
                    <a:pt x="0" y="83820"/>
                  </a:lnTo>
                  <a:cubicBezTo>
                    <a:pt x="0" y="88583"/>
                    <a:pt x="2857" y="93345"/>
                    <a:pt x="6667" y="96203"/>
                  </a:cubicBezTo>
                  <a:cubicBezTo>
                    <a:pt x="23813" y="102870"/>
                    <a:pt x="42863" y="104775"/>
                    <a:pt x="61913" y="101918"/>
                  </a:cubicBezTo>
                  <a:cubicBezTo>
                    <a:pt x="73342" y="100965"/>
                    <a:pt x="85725" y="99060"/>
                    <a:pt x="97155" y="97155"/>
                  </a:cubicBezTo>
                  <a:cubicBezTo>
                    <a:pt x="102870" y="95250"/>
                    <a:pt x="107632" y="89535"/>
                    <a:pt x="107632" y="82868"/>
                  </a:cubicBezTo>
                  <a:lnTo>
                    <a:pt x="108585" y="22860"/>
                  </a:lnTo>
                  <a:lnTo>
                    <a:pt x="108585" y="14288"/>
                  </a:lnTo>
                  <a:cubicBezTo>
                    <a:pt x="108585" y="6668"/>
                    <a:pt x="101917" y="0"/>
                    <a:pt x="94297" y="0"/>
                  </a:cubicBezTo>
                  <a:cubicBezTo>
                    <a:pt x="86677" y="0"/>
                    <a:pt x="80010" y="6668"/>
                    <a:pt x="80010" y="15240"/>
                  </a:cubicBezTo>
                  <a:lnTo>
                    <a:pt x="80010" y="15240"/>
                  </a:lnTo>
                  <a:close/>
                </a:path>
              </a:pathLst>
            </a:custGeom>
            <a:grpFill/>
            <a:ln w="9525" cap="flat">
              <a:noFill/>
              <a:prstDash val="solid"/>
              <a:miter/>
            </a:ln>
          </p:spPr>
          <p:txBody>
            <a:bodyPr rtlCol="0" anchor="ctr"/>
            <a:lstStyle/>
            <a:p>
              <a:endParaRPr lang="en-US" noProof="0" dirty="0"/>
            </a:p>
          </p:txBody>
        </p:sp>
        <p:sp>
          <p:nvSpPr>
            <p:cNvPr id="256" name="Serbest Form 255">
              <a:extLst>
                <a:ext uri="{FF2B5EF4-FFF2-40B4-BE49-F238E27FC236}">
                  <a16:creationId xmlns:a16="http://schemas.microsoft.com/office/drawing/2014/main" id="{0DDEA8A4-9D9E-4844-A1F5-D829B24F1D0A}"/>
                </a:ext>
              </a:extLst>
            </p:cNvPr>
            <p:cNvSpPr/>
            <p:nvPr/>
          </p:nvSpPr>
          <p:spPr>
            <a:xfrm>
              <a:off x="10910086" y="2533280"/>
              <a:ext cx="108584" cy="98464"/>
            </a:xfrm>
            <a:custGeom>
              <a:avLst/>
              <a:gdLst>
                <a:gd name="connsiteX0" fmla="*/ 80963 w 108584"/>
                <a:gd name="connsiteY0" fmla="*/ 16193 h 98464"/>
                <a:gd name="connsiteX1" fmla="*/ 80010 w 108584"/>
                <a:gd name="connsiteY1" fmla="*/ 80010 h 98464"/>
                <a:gd name="connsiteX2" fmla="*/ 90488 w 108584"/>
                <a:gd name="connsiteY2" fmla="*/ 66675 h 98464"/>
                <a:gd name="connsiteX3" fmla="*/ 80010 w 108584"/>
                <a:gd name="connsiteY3" fmla="*/ 68580 h 98464"/>
                <a:gd name="connsiteX4" fmla="*/ 78105 w 108584"/>
                <a:gd name="connsiteY4" fmla="*/ 68580 h 98464"/>
                <a:gd name="connsiteX5" fmla="*/ 73342 w 108584"/>
                <a:gd name="connsiteY5" fmla="*/ 69533 h 98464"/>
                <a:gd name="connsiteX6" fmla="*/ 60007 w 108584"/>
                <a:gd name="connsiteY6" fmla="*/ 70485 h 98464"/>
                <a:gd name="connsiteX7" fmla="*/ 34290 w 108584"/>
                <a:gd name="connsiteY7" fmla="*/ 71438 h 98464"/>
                <a:gd name="connsiteX8" fmla="*/ 28575 w 108584"/>
                <a:gd name="connsiteY8" fmla="*/ 71438 h 98464"/>
                <a:gd name="connsiteX9" fmla="*/ 28575 w 108584"/>
                <a:gd name="connsiteY9" fmla="*/ 71438 h 98464"/>
                <a:gd name="connsiteX10" fmla="*/ 26670 w 108584"/>
                <a:gd name="connsiteY10" fmla="*/ 71438 h 98464"/>
                <a:gd name="connsiteX11" fmla="*/ 24765 w 108584"/>
                <a:gd name="connsiteY11" fmla="*/ 70485 h 98464"/>
                <a:gd name="connsiteX12" fmla="*/ 25717 w 108584"/>
                <a:gd name="connsiteY12" fmla="*/ 71438 h 98464"/>
                <a:gd name="connsiteX13" fmla="*/ 23813 w 108584"/>
                <a:gd name="connsiteY13" fmla="*/ 70485 h 98464"/>
                <a:gd name="connsiteX14" fmla="*/ 24765 w 108584"/>
                <a:gd name="connsiteY14" fmla="*/ 71438 h 98464"/>
                <a:gd name="connsiteX15" fmla="*/ 28575 w 108584"/>
                <a:gd name="connsiteY15" fmla="*/ 81915 h 98464"/>
                <a:gd name="connsiteX16" fmla="*/ 28575 w 108584"/>
                <a:gd name="connsiteY16" fmla="*/ 48578 h 98464"/>
                <a:gd name="connsiteX17" fmla="*/ 14288 w 108584"/>
                <a:gd name="connsiteY17" fmla="*/ 34290 h 98464"/>
                <a:gd name="connsiteX18" fmla="*/ 0 w 108584"/>
                <a:gd name="connsiteY18" fmla="*/ 48578 h 98464"/>
                <a:gd name="connsiteX19" fmla="*/ 0 w 108584"/>
                <a:gd name="connsiteY19" fmla="*/ 70485 h 98464"/>
                <a:gd name="connsiteX20" fmla="*/ 0 w 108584"/>
                <a:gd name="connsiteY20" fmla="*/ 79058 h 98464"/>
                <a:gd name="connsiteX21" fmla="*/ 15240 w 108584"/>
                <a:gd name="connsiteY21" fmla="*/ 95250 h 98464"/>
                <a:gd name="connsiteX22" fmla="*/ 44767 w 108584"/>
                <a:gd name="connsiteY22" fmla="*/ 98108 h 98464"/>
                <a:gd name="connsiteX23" fmla="*/ 76200 w 108584"/>
                <a:gd name="connsiteY23" fmla="*/ 95250 h 98464"/>
                <a:gd name="connsiteX24" fmla="*/ 97155 w 108584"/>
                <a:gd name="connsiteY24" fmla="*/ 92393 h 98464"/>
                <a:gd name="connsiteX25" fmla="*/ 107632 w 108584"/>
                <a:gd name="connsiteY25" fmla="*/ 78105 h 98464"/>
                <a:gd name="connsiteX26" fmla="*/ 108585 w 108584"/>
                <a:gd name="connsiteY26" fmla="*/ 14288 h 98464"/>
                <a:gd name="connsiteX27" fmla="*/ 94297 w 108584"/>
                <a:gd name="connsiteY27" fmla="*/ 0 h 98464"/>
                <a:gd name="connsiteX28" fmla="*/ 80963 w 108584"/>
                <a:gd name="connsiteY28" fmla="*/ 16193 h 98464"/>
                <a:gd name="connsiteX29" fmla="*/ 80963 w 108584"/>
                <a:gd name="connsiteY29" fmla="*/ 16193 h 98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584" h="98464">
                  <a:moveTo>
                    <a:pt x="80963" y="16193"/>
                  </a:moveTo>
                  <a:lnTo>
                    <a:pt x="80010" y="80010"/>
                  </a:lnTo>
                  <a:lnTo>
                    <a:pt x="90488" y="66675"/>
                  </a:lnTo>
                  <a:lnTo>
                    <a:pt x="80010" y="68580"/>
                  </a:lnTo>
                  <a:lnTo>
                    <a:pt x="78105" y="68580"/>
                  </a:lnTo>
                  <a:lnTo>
                    <a:pt x="73342" y="69533"/>
                  </a:lnTo>
                  <a:cubicBezTo>
                    <a:pt x="68580" y="69533"/>
                    <a:pt x="64770" y="70485"/>
                    <a:pt x="60007" y="70485"/>
                  </a:cubicBezTo>
                  <a:cubicBezTo>
                    <a:pt x="51435" y="71438"/>
                    <a:pt x="42863" y="71438"/>
                    <a:pt x="34290" y="71438"/>
                  </a:cubicBezTo>
                  <a:lnTo>
                    <a:pt x="28575" y="71438"/>
                  </a:lnTo>
                  <a:cubicBezTo>
                    <a:pt x="25717" y="71438"/>
                    <a:pt x="32385" y="72390"/>
                    <a:pt x="28575" y="71438"/>
                  </a:cubicBezTo>
                  <a:lnTo>
                    <a:pt x="26670" y="71438"/>
                  </a:lnTo>
                  <a:lnTo>
                    <a:pt x="24765" y="70485"/>
                  </a:lnTo>
                  <a:cubicBezTo>
                    <a:pt x="22860" y="69533"/>
                    <a:pt x="23813" y="68580"/>
                    <a:pt x="25717" y="71438"/>
                  </a:cubicBezTo>
                  <a:cubicBezTo>
                    <a:pt x="24765" y="71438"/>
                    <a:pt x="24765" y="70485"/>
                    <a:pt x="23813" y="70485"/>
                  </a:cubicBezTo>
                  <a:cubicBezTo>
                    <a:pt x="21907" y="69533"/>
                    <a:pt x="26670" y="73343"/>
                    <a:pt x="24765" y="71438"/>
                  </a:cubicBezTo>
                  <a:lnTo>
                    <a:pt x="28575" y="81915"/>
                  </a:lnTo>
                  <a:lnTo>
                    <a:pt x="28575" y="48578"/>
                  </a:lnTo>
                  <a:cubicBezTo>
                    <a:pt x="28575" y="40958"/>
                    <a:pt x="21907" y="34290"/>
                    <a:pt x="14288" y="34290"/>
                  </a:cubicBezTo>
                  <a:cubicBezTo>
                    <a:pt x="6667" y="34290"/>
                    <a:pt x="0" y="40958"/>
                    <a:pt x="0" y="48578"/>
                  </a:cubicBezTo>
                  <a:lnTo>
                    <a:pt x="0" y="70485"/>
                  </a:lnTo>
                  <a:cubicBezTo>
                    <a:pt x="0" y="73343"/>
                    <a:pt x="0" y="76200"/>
                    <a:pt x="0" y="79058"/>
                  </a:cubicBezTo>
                  <a:cubicBezTo>
                    <a:pt x="952" y="87630"/>
                    <a:pt x="7620" y="94297"/>
                    <a:pt x="15240" y="95250"/>
                  </a:cubicBezTo>
                  <a:cubicBezTo>
                    <a:pt x="24765" y="98108"/>
                    <a:pt x="35242" y="99060"/>
                    <a:pt x="44767" y="98108"/>
                  </a:cubicBezTo>
                  <a:cubicBezTo>
                    <a:pt x="55245" y="98108"/>
                    <a:pt x="65722" y="97155"/>
                    <a:pt x="76200" y="95250"/>
                  </a:cubicBezTo>
                  <a:cubicBezTo>
                    <a:pt x="82867" y="94297"/>
                    <a:pt x="90488" y="93345"/>
                    <a:pt x="97155" y="92393"/>
                  </a:cubicBezTo>
                  <a:cubicBezTo>
                    <a:pt x="102870" y="90488"/>
                    <a:pt x="107632" y="84772"/>
                    <a:pt x="107632" y="78105"/>
                  </a:cubicBezTo>
                  <a:lnTo>
                    <a:pt x="108585" y="14288"/>
                  </a:lnTo>
                  <a:cubicBezTo>
                    <a:pt x="108585" y="6668"/>
                    <a:pt x="101917" y="0"/>
                    <a:pt x="94297" y="0"/>
                  </a:cubicBezTo>
                  <a:cubicBezTo>
                    <a:pt x="86677" y="0"/>
                    <a:pt x="80963" y="7620"/>
                    <a:pt x="80963" y="16193"/>
                  </a:cubicBezTo>
                  <a:lnTo>
                    <a:pt x="80963" y="16193"/>
                  </a:lnTo>
                  <a:close/>
                </a:path>
              </a:pathLst>
            </a:custGeom>
            <a:grpFill/>
            <a:ln w="9525" cap="flat">
              <a:noFill/>
              <a:prstDash val="solid"/>
              <a:miter/>
            </a:ln>
          </p:spPr>
          <p:txBody>
            <a:bodyPr rtlCol="0" anchor="ctr"/>
            <a:lstStyle/>
            <a:p>
              <a:endParaRPr lang="en-US" noProof="0" dirty="0"/>
            </a:p>
          </p:txBody>
        </p:sp>
        <p:sp>
          <p:nvSpPr>
            <p:cNvPr id="257" name="Serbest Form 256">
              <a:extLst>
                <a:ext uri="{FF2B5EF4-FFF2-40B4-BE49-F238E27FC236}">
                  <a16:creationId xmlns:a16="http://schemas.microsoft.com/office/drawing/2014/main" id="{89F92B98-744A-1F44-84C1-997ACE735957}"/>
                </a:ext>
              </a:extLst>
            </p:cNvPr>
            <p:cNvSpPr/>
            <p:nvPr/>
          </p:nvSpPr>
          <p:spPr>
            <a:xfrm>
              <a:off x="10433836" y="2723780"/>
              <a:ext cx="107632" cy="102250"/>
            </a:xfrm>
            <a:custGeom>
              <a:avLst/>
              <a:gdLst>
                <a:gd name="connsiteX0" fmla="*/ 80963 w 107632"/>
                <a:gd name="connsiteY0" fmla="*/ 24765 h 102250"/>
                <a:gd name="connsiteX1" fmla="*/ 80963 w 107632"/>
                <a:gd name="connsiteY1" fmla="*/ 81915 h 102250"/>
                <a:gd name="connsiteX2" fmla="*/ 91440 w 107632"/>
                <a:gd name="connsiteY2" fmla="*/ 67628 h 102250"/>
                <a:gd name="connsiteX3" fmla="*/ 82867 w 107632"/>
                <a:gd name="connsiteY3" fmla="*/ 69533 h 102250"/>
                <a:gd name="connsiteX4" fmla="*/ 78105 w 107632"/>
                <a:gd name="connsiteY4" fmla="*/ 70485 h 102250"/>
                <a:gd name="connsiteX5" fmla="*/ 75247 w 107632"/>
                <a:gd name="connsiteY5" fmla="*/ 70485 h 102250"/>
                <a:gd name="connsiteX6" fmla="*/ 76200 w 107632"/>
                <a:gd name="connsiteY6" fmla="*/ 70485 h 102250"/>
                <a:gd name="connsiteX7" fmla="*/ 64770 w 107632"/>
                <a:gd name="connsiteY7" fmla="*/ 71438 h 102250"/>
                <a:gd name="connsiteX8" fmla="*/ 39052 w 107632"/>
                <a:gd name="connsiteY8" fmla="*/ 72390 h 102250"/>
                <a:gd name="connsiteX9" fmla="*/ 32385 w 107632"/>
                <a:gd name="connsiteY9" fmla="*/ 72390 h 102250"/>
                <a:gd name="connsiteX10" fmla="*/ 32385 w 107632"/>
                <a:gd name="connsiteY10" fmla="*/ 72390 h 102250"/>
                <a:gd name="connsiteX11" fmla="*/ 29527 w 107632"/>
                <a:gd name="connsiteY11" fmla="*/ 72390 h 102250"/>
                <a:gd name="connsiteX12" fmla="*/ 23813 w 107632"/>
                <a:gd name="connsiteY12" fmla="*/ 71438 h 102250"/>
                <a:gd name="connsiteX13" fmla="*/ 21907 w 107632"/>
                <a:gd name="connsiteY13" fmla="*/ 70485 h 102250"/>
                <a:gd name="connsiteX14" fmla="*/ 21907 w 107632"/>
                <a:gd name="connsiteY14" fmla="*/ 70485 h 102250"/>
                <a:gd name="connsiteX15" fmla="*/ 28575 w 107632"/>
                <a:gd name="connsiteY15" fmla="*/ 82868 h 102250"/>
                <a:gd name="connsiteX16" fmla="*/ 28575 w 107632"/>
                <a:gd name="connsiteY16" fmla="*/ 14288 h 102250"/>
                <a:gd name="connsiteX17" fmla="*/ 14288 w 107632"/>
                <a:gd name="connsiteY17" fmla="*/ 0 h 102250"/>
                <a:gd name="connsiteX18" fmla="*/ 0 w 107632"/>
                <a:gd name="connsiteY18" fmla="*/ 14288 h 102250"/>
                <a:gd name="connsiteX19" fmla="*/ 0 w 107632"/>
                <a:gd name="connsiteY19" fmla="*/ 82868 h 102250"/>
                <a:gd name="connsiteX20" fmla="*/ 6667 w 107632"/>
                <a:gd name="connsiteY20" fmla="*/ 95250 h 102250"/>
                <a:gd name="connsiteX21" fmla="*/ 61913 w 107632"/>
                <a:gd name="connsiteY21" fmla="*/ 100965 h 102250"/>
                <a:gd name="connsiteX22" fmla="*/ 97155 w 107632"/>
                <a:gd name="connsiteY22" fmla="*/ 96203 h 102250"/>
                <a:gd name="connsiteX23" fmla="*/ 107632 w 107632"/>
                <a:gd name="connsiteY23" fmla="*/ 81915 h 102250"/>
                <a:gd name="connsiteX24" fmla="*/ 107632 w 107632"/>
                <a:gd name="connsiteY24" fmla="*/ 24765 h 102250"/>
                <a:gd name="connsiteX25" fmla="*/ 93345 w 107632"/>
                <a:gd name="connsiteY25" fmla="*/ 10478 h 102250"/>
                <a:gd name="connsiteX26" fmla="*/ 80963 w 107632"/>
                <a:gd name="connsiteY26" fmla="*/ 24765 h 102250"/>
                <a:gd name="connsiteX27" fmla="*/ 80963 w 107632"/>
                <a:gd name="connsiteY27" fmla="*/ 24765 h 10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632" h="102250">
                  <a:moveTo>
                    <a:pt x="80963" y="24765"/>
                  </a:moveTo>
                  <a:lnTo>
                    <a:pt x="80963" y="81915"/>
                  </a:lnTo>
                  <a:lnTo>
                    <a:pt x="91440" y="67628"/>
                  </a:lnTo>
                  <a:cubicBezTo>
                    <a:pt x="88582" y="68580"/>
                    <a:pt x="85725" y="68580"/>
                    <a:pt x="82867" y="69533"/>
                  </a:cubicBezTo>
                  <a:lnTo>
                    <a:pt x="78105" y="70485"/>
                  </a:lnTo>
                  <a:cubicBezTo>
                    <a:pt x="77152" y="70485"/>
                    <a:pt x="76200" y="70485"/>
                    <a:pt x="75247" y="70485"/>
                  </a:cubicBezTo>
                  <a:cubicBezTo>
                    <a:pt x="77152" y="69533"/>
                    <a:pt x="78105" y="70485"/>
                    <a:pt x="76200" y="70485"/>
                  </a:cubicBezTo>
                  <a:cubicBezTo>
                    <a:pt x="72390" y="70485"/>
                    <a:pt x="68580" y="71438"/>
                    <a:pt x="64770" y="71438"/>
                  </a:cubicBezTo>
                  <a:cubicBezTo>
                    <a:pt x="56197" y="72390"/>
                    <a:pt x="47625" y="72390"/>
                    <a:pt x="39052" y="72390"/>
                  </a:cubicBezTo>
                  <a:lnTo>
                    <a:pt x="32385" y="72390"/>
                  </a:lnTo>
                  <a:cubicBezTo>
                    <a:pt x="29527" y="72390"/>
                    <a:pt x="35242" y="73343"/>
                    <a:pt x="32385" y="72390"/>
                  </a:cubicBezTo>
                  <a:lnTo>
                    <a:pt x="29527" y="72390"/>
                  </a:lnTo>
                  <a:cubicBezTo>
                    <a:pt x="27622" y="72390"/>
                    <a:pt x="25717" y="71438"/>
                    <a:pt x="23813" y="71438"/>
                  </a:cubicBezTo>
                  <a:lnTo>
                    <a:pt x="21907" y="70485"/>
                  </a:lnTo>
                  <a:cubicBezTo>
                    <a:pt x="19050" y="69533"/>
                    <a:pt x="25717" y="72390"/>
                    <a:pt x="21907" y="70485"/>
                  </a:cubicBezTo>
                  <a:lnTo>
                    <a:pt x="28575" y="82868"/>
                  </a:lnTo>
                  <a:lnTo>
                    <a:pt x="28575" y="14288"/>
                  </a:lnTo>
                  <a:cubicBezTo>
                    <a:pt x="28575" y="6668"/>
                    <a:pt x="21907" y="0"/>
                    <a:pt x="14288" y="0"/>
                  </a:cubicBezTo>
                  <a:cubicBezTo>
                    <a:pt x="6667" y="0"/>
                    <a:pt x="0" y="6668"/>
                    <a:pt x="0" y="14288"/>
                  </a:cubicBezTo>
                  <a:lnTo>
                    <a:pt x="0" y="82868"/>
                  </a:lnTo>
                  <a:cubicBezTo>
                    <a:pt x="0" y="87630"/>
                    <a:pt x="2857" y="92393"/>
                    <a:pt x="6667" y="95250"/>
                  </a:cubicBezTo>
                  <a:cubicBezTo>
                    <a:pt x="23813" y="101918"/>
                    <a:pt x="42863" y="103822"/>
                    <a:pt x="61913" y="100965"/>
                  </a:cubicBezTo>
                  <a:cubicBezTo>
                    <a:pt x="73342" y="100013"/>
                    <a:pt x="85725" y="98108"/>
                    <a:pt x="97155" y="96203"/>
                  </a:cubicBezTo>
                  <a:cubicBezTo>
                    <a:pt x="102870" y="94297"/>
                    <a:pt x="107632" y="88583"/>
                    <a:pt x="107632" y="81915"/>
                  </a:cubicBezTo>
                  <a:lnTo>
                    <a:pt x="107632" y="24765"/>
                  </a:lnTo>
                  <a:cubicBezTo>
                    <a:pt x="107632" y="17145"/>
                    <a:pt x="100965" y="10478"/>
                    <a:pt x="93345" y="10478"/>
                  </a:cubicBezTo>
                  <a:cubicBezTo>
                    <a:pt x="85725" y="10478"/>
                    <a:pt x="80010" y="17145"/>
                    <a:pt x="80963" y="24765"/>
                  </a:cubicBezTo>
                  <a:lnTo>
                    <a:pt x="80963" y="24765"/>
                  </a:lnTo>
                  <a:close/>
                </a:path>
              </a:pathLst>
            </a:custGeom>
            <a:grpFill/>
            <a:ln w="9525" cap="flat">
              <a:noFill/>
              <a:prstDash val="solid"/>
              <a:miter/>
            </a:ln>
          </p:spPr>
          <p:txBody>
            <a:bodyPr rtlCol="0" anchor="ctr"/>
            <a:lstStyle/>
            <a:p>
              <a:endParaRPr lang="en-US" noProof="0" dirty="0"/>
            </a:p>
          </p:txBody>
        </p:sp>
        <p:sp>
          <p:nvSpPr>
            <p:cNvPr id="258" name="Serbest Form 257">
              <a:extLst>
                <a:ext uri="{FF2B5EF4-FFF2-40B4-BE49-F238E27FC236}">
                  <a16:creationId xmlns:a16="http://schemas.microsoft.com/office/drawing/2014/main" id="{A1673A7C-88BF-CE4C-9603-6479DD79AFF5}"/>
                </a:ext>
              </a:extLst>
            </p:cNvPr>
            <p:cNvSpPr/>
            <p:nvPr/>
          </p:nvSpPr>
          <p:spPr>
            <a:xfrm>
              <a:off x="8930791" y="2457080"/>
              <a:ext cx="116205" cy="95610"/>
            </a:xfrm>
            <a:custGeom>
              <a:avLst/>
              <a:gdLst>
                <a:gd name="connsiteX0" fmla="*/ 0 w 116205"/>
                <a:gd name="connsiteY0" fmla="*/ 15240 h 95610"/>
                <a:gd name="connsiteX1" fmla="*/ 0 w 116205"/>
                <a:gd name="connsiteY1" fmla="*/ 76200 h 95610"/>
                <a:gd name="connsiteX2" fmla="*/ 10477 w 116205"/>
                <a:gd name="connsiteY2" fmla="*/ 89535 h 95610"/>
                <a:gd name="connsiteX3" fmla="*/ 45720 w 116205"/>
                <a:gd name="connsiteY3" fmla="*/ 94297 h 95610"/>
                <a:gd name="connsiteX4" fmla="*/ 105727 w 116205"/>
                <a:gd name="connsiteY4" fmla="*/ 89535 h 95610"/>
                <a:gd name="connsiteX5" fmla="*/ 116205 w 116205"/>
                <a:gd name="connsiteY5" fmla="*/ 76200 h 95610"/>
                <a:gd name="connsiteX6" fmla="*/ 116205 w 116205"/>
                <a:gd name="connsiteY6" fmla="*/ 30480 h 95610"/>
                <a:gd name="connsiteX7" fmla="*/ 101918 w 116205"/>
                <a:gd name="connsiteY7" fmla="*/ 16193 h 95610"/>
                <a:gd name="connsiteX8" fmla="*/ 87630 w 116205"/>
                <a:gd name="connsiteY8" fmla="*/ 30480 h 95610"/>
                <a:gd name="connsiteX9" fmla="*/ 87630 w 116205"/>
                <a:gd name="connsiteY9" fmla="*/ 76200 h 95610"/>
                <a:gd name="connsiteX10" fmla="*/ 98107 w 116205"/>
                <a:gd name="connsiteY10" fmla="*/ 61913 h 95610"/>
                <a:gd name="connsiteX11" fmla="*/ 84773 w 116205"/>
                <a:gd name="connsiteY11" fmla="*/ 64770 h 95610"/>
                <a:gd name="connsiteX12" fmla="*/ 82868 w 116205"/>
                <a:gd name="connsiteY12" fmla="*/ 64770 h 95610"/>
                <a:gd name="connsiteX13" fmla="*/ 83820 w 116205"/>
                <a:gd name="connsiteY13" fmla="*/ 64770 h 95610"/>
                <a:gd name="connsiteX14" fmla="*/ 80962 w 116205"/>
                <a:gd name="connsiteY14" fmla="*/ 64770 h 95610"/>
                <a:gd name="connsiteX15" fmla="*/ 73343 w 116205"/>
                <a:gd name="connsiteY15" fmla="*/ 65722 h 95610"/>
                <a:gd name="connsiteX16" fmla="*/ 45720 w 116205"/>
                <a:gd name="connsiteY16" fmla="*/ 64770 h 95610"/>
                <a:gd name="connsiteX17" fmla="*/ 34290 w 116205"/>
                <a:gd name="connsiteY17" fmla="*/ 63818 h 95610"/>
                <a:gd name="connsiteX18" fmla="*/ 31432 w 116205"/>
                <a:gd name="connsiteY18" fmla="*/ 63818 h 95610"/>
                <a:gd name="connsiteX19" fmla="*/ 31432 w 116205"/>
                <a:gd name="connsiteY19" fmla="*/ 63818 h 95610"/>
                <a:gd name="connsiteX20" fmla="*/ 26670 w 116205"/>
                <a:gd name="connsiteY20" fmla="*/ 62865 h 95610"/>
                <a:gd name="connsiteX21" fmla="*/ 18098 w 116205"/>
                <a:gd name="connsiteY21" fmla="*/ 60960 h 95610"/>
                <a:gd name="connsiteX22" fmla="*/ 28575 w 116205"/>
                <a:gd name="connsiteY22" fmla="*/ 75247 h 95610"/>
                <a:gd name="connsiteX23" fmla="*/ 28575 w 116205"/>
                <a:gd name="connsiteY23" fmla="*/ 14288 h 95610"/>
                <a:gd name="connsiteX24" fmla="*/ 14288 w 116205"/>
                <a:gd name="connsiteY24" fmla="*/ 0 h 95610"/>
                <a:gd name="connsiteX25" fmla="*/ 0 w 116205"/>
                <a:gd name="connsiteY25" fmla="*/ 15240 h 95610"/>
                <a:gd name="connsiteX26" fmla="*/ 0 w 116205"/>
                <a:gd name="connsiteY26" fmla="*/ 15240 h 9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205" h="95610">
                  <a:moveTo>
                    <a:pt x="0" y="15240"/>
                  </a:moveTo>
                  <a:lnTo>
                    <a:pt x="0" y="76200"/>
                  </a:lnTo>
                  <a:cubicBezTo>
                    <a:pt x="0" y="82868"/>
                    <a:pt x="4763" y="88583"/>
                    <a:pt x="10477" y="89535"/>
                  </a:cubicBezTo>
                  <a:cubicBezTo>
                    <a:pt x="21907" y="91440"/>
                    <a:pt x="33338" y="93345"/>
                    <a:pt x="45720" y="94297"/>
                  </a:cubicBezTo>
                  <a:cubicBezTo>
                    <a:pt x="65723" y="97155"/>
                    <a:pt x="86677" y="95250"/>
                    <a:pt x="105727" y="89535"/>
                  </a:cubicBezTo>
                  <a:cubicBezTo>
                    <a:pt x="111443" y="87630"/>
                    <a:pt x="116205" y="81915"/>
                    <a:pt x="116205" y="76200"/>
                  </a:cubicBezTo>
                  <a:lnTo>
                    <a:pt x="116205" y="30480"/>
                  </a:lnTo>
                  <a:cubicBezTo>
                    <a:pt x="116205" y="22860"/>
                    <a:pt x="109537" y="16193"/>
                    <a:pt x="101918" y="16193"/>
                  </a:cubicBezTo>
                  <a:cubicBezTo>
                    <a:pt x="94298" y="16193"/>
                    <a:pt x="87630" y="22860"/>
                    <a:pt x="87630" y="30480"/>
                  </a:cubicBezTo>
                  <a:lnTo>
                    <a:pt x="87630" y="76200"/>
                  </a:lnTo>
                  <a:lnTo>
                    <a:pt x="98107" y="61913"/>
                  </a:lnTo>
                  <a:cubicBezTo>
                    <a:pt x="93345" y="62865"/>
                    <a:pt x="89535" y="64770"/>
                    <a:pt x="84773" y="64770"/>
                  </a:cubicBezTo>
                  <a:lnTo>
                    <a:pt x="82868" y="64770"/>
                  </a:lnTo>
                  <a:lnTo>
                    <a:pt x="83820" y="64770"/>
                  </a:lnTo>
                  <a:lnTo>
                    <a:pt x="80962" y="64770"/>
                  </a:lnTo>
                  <a:cubicBezTo>
                    <a:pt x="78105" y="64770"/>
                    <a:pt x="76200" y="64770"/>
                    <a:pt x="73343" y="65722"/>
                  </a:cubicBezTo>
                  <a:cubicBezTo>
                    <a:pt x="63818" y="65722"/>
                    <a:pt x="54292" y="65722"/>
                    <a:pt x="45720" y="64770"/>
                  </a:cubicBezTo>
                  <a:lnTo>
                    <a:pt x="34290" y="63818"/>
                  </a:lnTo>
                  <a:cubicBezTo>
                    <a:pt x="33338" y="63818"/>
                    <a:pt x="32385" y="63818"/>
                    <a:pt x="31432" y="63818"/>
                  </a:cubicBezTo>
                  <a:cubicBezTo>
                    <a:pt x="35242" y="63818"/>
                    <a:pt x="33338" y="63818"/>
                    <a:pt x="31432" y="63818"/>
                  </a:cubicBezTo>
                  <a:lnTo>
                    <a:pt x="26670" y="62865"/>
                  </a:lnTo>
                  <a:lnTo>
                    <a:pt x="18098" y="60960"/>
                  </a:lnTo>
                  <a:lnTo>
                    <a:pt x="28575" y="75247"/>
                  </a:lnTo>
                  <a:lnTo>
                    <a:pt x="28575" y="14288"/>
                  </a:lnTo>
                  <a:cubicBezTo>
                    <a:pt x="28575" y="6668"/>
                    <a:pt x="21907" y="0"/>
                    <a:pt x="14288" y="0"/>
                  </a:cubicBezTo>
                  <a:cubicBezTo>
                    <a:pt x="6667" y="0"/>
                    <a:pt x="0" y="7620"/>
                    <a:pt x="0" y="15240"/>
                  </a:cubicBezTo>
                  <a:lnTo>
                    <a:pt x="0" y="15240"/>
                  </a:lnTo>
                  <a:close/>
                </a:path>
              </a:pathLst>
            </a:custGeom>
            <a:grpFill/>
            <a:ln w="9525" cap="flat">
              <a:noFill/>
              <a:prstDash val="solid"/>
              <a:miter/>
            </a:ln>
          </p:spPr>
          <p:txBody>
            <a:bodyPr rtlCol="0" anchor="ctr"/>
            <a:lstStyle/>
            <a:p>
              <a:endParaRPr lang="en-US" noProof="0" dirty="0"/>
            </a:p>
          </p:txBody>
        </p:sp>
      </p:grpSp>
      <p:grpSp>
        <p:nvGrpSpPr>
          <p:cNvPr id="259" name="Grup 258">
            <a:extLst>
              <a:ext uri="{FF2B5EF4-FFF2-40B4-BE49-F238E27FC236}">
                <a16:creationId xmlns:a16="http://schemas.microsoft.com/office/drawing/2014/main" id="{41FAE495-5014-9D49-BE2F-9FC94DC8C69A}"/>
              </a:ext>
            </a:extLst>
          </p:cNvPr>
          <p:cNvGrpSpPr/>
          <p:nvPr/>
        </p:nvGrpSpPr>
        <p:grpSpPr>
          <a:xfrm>
            <a:off x="5634580" y="4048736"/>
            <a:ext cx="1029156" cy="838068"/>
            <a:chOff x="3951935" y="5891917"/>
            <a:chExt cx="3457574" cy="2815590"/>
          </a:xfrm>
          <a:solidFill>
            <a:srgbClr val="A5A4A5"/>
          </a:solidFill>
          <a:effectLst/>
        </p:grpSpPr>
        <p:sp>
          <p:nvSpPr>
            <p:cNvPr id="260" name="Serbest Form 259">
              <a:extLst>
                <a:ext uri="{FF2B5EF4-FFF2-40B4-BE49-F238E27FC236}">
                  <a16:creationId xmlns:a16="http://schemas.microsoft.com/office/drawing/2014/main" id="{87FBBC3B-AD0F-2A46-88DF-AEBCB3D5D6F8}"/>
                </a:ext>
              </a:extLst>
            </p:cNvPr>
            <p:cNvSpPr/>
            <p:nvPr/>
          </p:nvSpPr>
          <p:spPr>
            <a:xfrm>
              <a:off x="4975872" y="5891917"/>
              <a:ext cx="2433637" cy="2477452"/>
            </a:xfrm>
            <a:custGeom>
              <a:avLst/>
              <a:gdLst>
                <a:gd name="connsiteX0" fmla="*/ 2433638 w 2433637"/>
                <a:gd name="connsiteY0" fmla="*/ 1647825 h 2477452"/>
                <a:gd name="connsiteX1" fmla="*/ 2433638 w 2433637"/>
                <a:gd name="connsiteY1" fmla="*/ 1066800 h 2477452"/>
                <a:gd name="connsiteX2" fmla="*/ 2078355 w 2433637"/>
                <a:gd name="connsiteY2" fmla="*/ 1066800 h 2477452"/>
                <a:gd name="connsiteX3" fmla="*/ 2014538 w 2433637"/>
                <a:gd name="connsiteY3" fmla="*/ 915353 h 2477452"/>
                <a:gd name="connsiteX4" fmla="*/ 2306003 w 2433637"/>
                <a:gd name="connsiteY4" fmla="*/ 623888 h 2477452"/>
                <a:gd name="connsiteX5" fmla="*/ 1890713 w 2433637"/>
                <a:gd name="connsiteY5" fmla="*/ 208598 h 2477452"/>
                <a:gd name="connsiteX6" fmla="*/ 1604010 w 2433637"/>
                <a:gd name="connsiteY6" fmla="*/ 495300 h 2477452"/>
                <a:gd name="connsiteX7" fmla="*/ 1433513 w 2433637"/>
                <a:gd name="connsiteY7" fmla="*/ 421958 h 2477452"/>
                <a:gd name="connsiteX8" fmla="*/ 1433513 w 2433637"/>
                <a:gd name="connsiteY8" fmla="*/ 0 h 2477452"/>
                <a:gd name="connsiteX9" fmla="*/ 842963 w 2433637"/>
                <a:gd name="connsiteY9" fmla="*/ 0 h 2477452"/>
                <a:gd name="connsiteX10" fmla="*/ 842963 w 2433637"/>
                <a:gd name="connsiteY10" fmla="*/ 410528 h 2477452"/>
                <a:gd name="connsiteX11" fmla="*/ 704850 w 2433637"/>
                <a:gd name="connsiteY11" fmla="*/ 461010 h 2477452"/>
                <a:gd name="connsiteX12" fmla="*/ 409575 w 2433637"/>
                <a:gd name="connsiteY12" fmla="*/ 165735 h 2477452"/>
                <a:gd name="connsiteX13" fmla="*/ 0 w 2433637"/>
                <a:gd name="connsiteY13" fmla="*/ 576263 h 2477452"/>
                <a:gd name="connsiteX14" fmla="*/ 265747 w 2433637"/>
                <a:gd name="connsiteY14" fmla="*/ 842010 h 2477452"/>
                <a:gd name="connsiteX15" fmla="*/ 240030 w 2433637"/>
                <a:gd name="connsiteY15" fmla="*/ 884872 h 2477452"/>
                <a:gd name="connsiteX16" fmla="*/ 322897 w 2433637"/>
                <a:gd name="connsiteY16" fmla="*/ 931545 h 2477452"/>
                <a:gd name="connsiteX17" fmla="*/ 536258 w 2433637"/>
                <a:gd name="connsiteY17" fmla="*/ 676275 h 2477452"/>
                <a:gd name="connsiteX18" fmla="*/ 583883 w 2433637"/>
                <a:gd name="connsiteY18" fmla="*/ 639128 h 2477452"/>
                <a:gd name="connsiteX19" fmla="*/ 1738313 w 2433637"/>
                <a:gd name="connsiteY19" fmla="*/ 707708 h 2477452"/>
                <a:gd name="connsiteX20" fmla="*/ 1795463 w 2433637"/>
                <a:gd name="connsiteY20" fmla="*/ 764858 h 2477452"/>
                <a:gd name="connsiteX21" fmla="*/ 1978343 w 2433637"/>
                <a:gd name="connsiteY21" fmla="*/ 1695450 h 2477452"/>
                <a:gd name="connsiteX22" fmla="*/ 1976438 w 2433637"/>
                <a:gd name="connsiteY22" fmla="*/ 1694498 h 2477452"/>
                <a:gd name="connsiteX23" fmla="*/ 1976438 w 2433637"/>
                <a:gd name="connsiteY23" fmla="*/ 1700213 h 2477452"/>
                <a:gd name="connsiteX24" fmla="*/ 1848803 w 2433637"/>
                <a:gd name="connsiteY24" fmla="*/ 1932623 h 2477452"/>
                <a:gd name="connsiteX25" fmla="*/ 1687830 w 2433637"/>
                <a:gd name="connsiteY25" fmla="*/ 2097405 h 2477452"/>
                <a:gd name="connsiteX26" fmla="*/ 1540193 w 2433637"/>
                <a:gd name="connsiteY26" fmla="*/ 2192655 h 2477452"/>
                <a:gd name="connsiteX27" fmla="*/ 1584007 w 2433637"/>
                <a:gd name="connsiteY27" fmla="*/ 2277428 h 2477452"/>
                <a:gd name="connsiteX28" fmla="*/ 1640205 w 2433637"/>
                <a:gd name="connsiteY28" fmla="*/ 2245995 h 2477452"/>
                <a:gd name="connsiteX29" fmla="*/ 1870710 w 2433637"/>
                <a:gd name="connsiteY29" fmla="*/ 2477453 h 2477452"/>
                <a:gd name="connsiteX30" fmla="*/ 2314575 w 2433637"/>
                <a:gd name="connsiteY30" fmla="*/ 2033588 h 2477452"/>
                <a:gd name="connsiteX31" fmla="*/ 2050732 w 2433637"/>
                <a:gd name="connsiteY31" fmla="*/ 1769745 h 2477452"/>
                <a:gd name="connsiteX32" fmla="*/ 2092643 w 2433637"/>
                <a:gd name="connsiteY32" fmla="*/ 1647825 h 2477452"/>
                <a:gd name="connsiteX33" fmla="*/ 2433638 w 2433637"/>
                <a:gd name="connsiteY33" fmla="*/ 1647825 h 247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33637" h="2477452">
                  <a:moveTo>
                    <a:pt x="2433638" y="1647825"/>
                  </a:moveTo>
                  <a:lnTo>
                    <a:pt x="2433638" y="1066800"/>
                  </a:lnTo>
                  <a:lnTo>
                    <a:pt x="2078355" y="1066800"/>
                  </a:lnTo>
                  <a:cubicBezTo>
                    <a:pt x="2061210" y="1014413"/>
                    <a:pt x="2040255" y="963930"/>
                    <a:pt x="2014538" y="915353"/>
                  </a:cubicBezTo>
                  <a:lnTo>
                    <a:pt x="2306003" y="623888"/>
                  </a:lnTo>
                  <a:lnTo>
                    <a:pt x="1890713" y="208598"/>
                  </a:lnTo>
                  <a:lnTo>
                    <a:pt x="1604010" y="495300"/>
                  </a:lnTo>
                  <a:cubicBezTo>
                    <a:pt x="1549718" y="465773"/>
                    <a:pt x="1492568" y="441008"/>
                    <a:pt x="1433513" y="421958"/>
                  </a:cubicBezTo>
                  <a:lnTo>
                    <a:pt x="1433513" y="0"/>
                  </a:lnTo>
                  <a:lnTo>
                    <a:pt x="842963" y="0"/>
                  </a:lnTo>
                  <a:lnTo>
                    <a:pt x="842963" y="410528"/>
                  </a:lnTo>
                  <a:cubicBezTo>
                    <a:pt x="795338" y="423863"/>
                    <a:pt x="749618" y="441008"/>
                    <a:pt x="704850" y="461010"/>
                  </a:cubicBezTo>
                  <a:lnTo>
                    <a:pt x="409575" y="165735"/>
                  </a:lnTo>
                  <a:lnTo>
                    <a:pt x="0" y="576263"/>
                  </a:lnTo>
                  <a:lnTo>
                    <a:pt x="265747" y="842010"/>
                  </a:lnTo>
                  <a:cubicBezTo>
                    <a:pt x="257175" y="856297"/>
                    <a:pt x="248603" y="869633"/>
                    <a:pt x="240030" y="884872"/>
                  </a:cubicBezTo>
                  <a:lnTo>
                    <a:pt x="322897" y="931545"/>
                  </a:lnTo>
                  <a:cubicBezTo>
                    <a:pt x="378142" y="834390"/>
                    <a:pt x="450533" y="747713"/>
                    <a:pt x="536258" y="676275"/>
                  </a:cubicBezTo>
                  <a:lnTo>
                    <a:pt x="583883" y="639128"/>
                  </a:lnTo>
                  <a:cubicBezTo>
                    <a:pt x="935355" y="384810"/>
                    <a:pt x="1418273" y="412433"/>
                    <a:pt x="1738313" y="707708"/>
                  </a:cubicBezTo>
                  <a:cubicBezTo>
                    <a:pt x="1756410" y="725805"/>
                    <a:pt x="1776413" y="744855"/>
                    <a:pt x="1795463" y="764858"/>
                  </a:cubicBezTo>
                  <a:cubicBezTo>
                    <a:pt x="2025015" y="1016318"/>
                    <a:pt x="2095500" y="1375410"/>
                    <a:pt x="1978343" y="1695450"/>
                  </a:cubicBezTo>
                  <a:lnTo>
                    <a:pt x="1976438" y="1694498"/>
                  </a:lnTo>
                  <a:lnTo>
                    <a:pt x="1976438" y="1700213"/>
                  </a:lnTo>
                  <a:cubicBezTo>
                    <a:pt x="1945957" y="1784032"/>
                    <a:pt x="1903095" y="1862138"/>
                    <a:pt x="1848803" y="1932623"/>
                  </a:cubicBezTo>
                  <a:cubicBezTo>
                    <a:pt x="1801178" y="1982153"/>
                    <a:pt x="1744980" y="2039303"/>
                    <a:pt x="1687830" y="2097405"/>
                  </a:cubicBezTo>
                  <a:cubicBezTo>
                    <a:pt x="1642110" y="2133600"/>
                    <a:pt x="1592580" y="2165985"/>
                    <a:pt x="1540193" y="2192655"/>
                  </a:cubicBezTo>
                  <a:lnTo>
                    <a:pt x="1584007" y="2277428"/>
                  </a:lnTo>
                  <a:cubicBezTo>
                    <a:pt x="1603057" y="2267903"/>
                    <a:pt x="1622107" y="2256473"/>
                    <a:pt x="1640205" y="2245995"/>
                  </a:cubicBezTo>
                  <a:lnTo>
                    <a:pt x="1870710" y="2477453"/>
                  </a:lnTo>
                  <a:lnTo>
                    <a:pt x="2314575" y="2033588"/>
                  </a:lnTo>
                  <a:lnTo>
                    <a:pt x="2050732" y="1769745"/>
                  </a:lnTo>
                  <a:cubicBezTo>
                    <a:pt x="2066925" y="1729740"/>
                    <a:pt x="2081213" y="1689735"/>
                    <a:pt x="2092643" y="1647825"/>
                  </a:cubicBezTo>
                  <a:lnTo>
                    <a:pt x="2433638" y="1647825"/>
                  </a:lnTo>
                  <a:close/>
                </a:path>
              </a:pathLst>
            </a:custGeom>
            <a:grpFill/>
            <a:ln w="9525" cap="flat">
              <a:noFill/>
              <a:prstDash val="solid"/>
              <a:miter/>
            </a:ln>
          </p:spPr>
          <p:txBody>
            <a:bodyPr rtlCol="0" anchor="ctr"/>
            <a:lstStyle/>
            <a:p>
              <a:endParaRPr lang="en-US" noProof="0" dirty="0"/>
            </a:p>
          </p:txBody>
        </p:sp>
        <p:sp>
          <p:nvSpPr>
            <p:cNvPr id="261" name="Serbest Form 260">
              <a:extLst>
                <a:ext uri="{FF2B5EF4-FFF2-40B4-BE49-F238E27FC236}">
                  <a16:creationId xmlns:a16="http://schemas.microsoft.com/office/drawing/2014/main" id="{95230466-8C1B-F045-857F-CCBF3914DDDE}"/>
                </a:ext>
              </a:extLst>
            </p:cNvPr>
            <p:cNvSpPr/>
            <p:nvPr/>
          </p:nvSpPr>
          <p:spPr>
            <a:xfrm>
              <a:off x="4652022" y="7311142"/>
              <a:ext cx="1383982" cy="1396365"/>
            </a:xfrm>
            <a:custGeom>
              <a:avLst/>
              <a:gdLst>
                <a:gd name="connsiteX0" fmla="*/ 1271588 w 1383982"/>
                <a:gd name="connsiteY0" fmla="*/ 290513 h 1396365"/>
                <a:gd name="connsiteX1" fmla="*/ 1117283 w 1383982"/>
                <a:gd name="connsiteY1" fmla="*/ 118110 h 1396365"/>
                <a:gd name="connsiteX2" fmla="*/ 1119188 w 1383982"/>
                <a:gd name="connsiteY2" fmla="*/ 116205 h 1396365"/>
                <a:gd name="connsiteX3" fmla="*/ 1117283 w 1383982"/>
                <a:gd name="connsiteY3" fmla="*/ 118110 h 1396365"/>
                <a:gd name="connsiteX4" fmla="*/ 1116330 w 1383982"/>
                <a:gd name="connsiteY4" fmla="*/ 117158 h 1396365"/>
                <a:gd name="connsiteX5" fmla="*/ 1111568 w 1383982"/>
                <a:gd name="connsiteY5" fmla="*/ 121920 h 1396365"/>
                <a:gd name="connsiteX6" fmla="*/ 828675 w 1383982"/>
                <a:gd name="connsiteY6" fmla="*/ 0 h 1396365"/>
                <a:gd name="connsiteX7" fmla="*/ 595313 w 1383982"/>
                <a:gd name="connsiteY7" fmla="*/ 0 h 1396365"/>
                <a:gd name="connsiteX8" fmla="*/ 311467 w 1383982"/>
                <a:gd name="connsiteY8" fmla="*/ 125730 h 1396365"/>
                <a:gd name="connsiteX9" fmla="*/ 128588 w 1383982"/>
                <a:gd name="connsiteY9" fmla="*/ 269558 h 1396365"/>
                <a:gd name="connsiteX10" fmla="*/ 124778 w 1383982"/>
                <a:gd name="connsiteY10" fmla="*/ 460057 h 1396365"/>
                <a:gd name="connsiteX11" fmla="*/ 2858 w 1383982"/>
                <a:gd name="connsiteY11" fmla="*/ 577215 h 1396365"/>
                <a:gd name="connsiteX12" fmla="*/ 0 w 1383982"/>
                <a:gd name="connsiteY12" fmla="*/ 809625 h 1396365"/>
                <a:gd name="connsiteX13" fmla="*/ 143828 w 1383982"/>
                <a:gd name="connsiteY13" fmla="*/ 924878 h 1396365"/>
                <a:gd name="connsiteX14" fmla="*/ 122872 w 1383982"/>
                <a:gd name="connsiteY14" fmla="*/ 1096328 h 1396365"/>
                <a:gd name="connsiteX15" fmla="*/ 279083 w 1383982"/>
                <a:gd name="connsiteY15" fmla="*/ 1268730 h 1396365"/>
                <a:gd name="connsiteX16" fmla="*/ 454342 w 1383982"/>
                <a:gd name="connsiteY16" fmla="*/ 1254443 h 1396365"/>
                <a:gd name="connsiteX17" fmla="*/ 565785 w 1383982"/>
                <a:gd name="connsiteY17" fmla="*/ 1396365 h 1396365"/>
                <a:gd name="connsiteX18" fmla="*/ 798195 w 1383982"/>
                <a:gd name="connsiteY18" fmla="*/ 1396365 h 1396365"/>
                <a:gd name="connsiteX19" fmla="*/ 1120140 w 1383982"/>
                <a:gd name="connsiteY19" fmla="*/ 1260157 h 1396365"/>
                <a:gd name="connsiteX20" fmla="*/ 1284923 w 1383982"/>
                <a:gd name="connsiteY20" fmla="*/ 1095375 h 1396365"/>
                <a:gd name="connsiteX21" fmla="*/ 1380173 w 1383982"/>
                <a:gd name="connsiteY21" fmla="*/ 815340 h 1396365"/>
                <a:gd name="connsiteX22" fmla="*/ 1383982 w 1383982"/>
                <a:gd name="connsiteY22" fmla="*/ 582930 h 1396365"/>
                <a:gd name="connsiteX23" fmla="*/ 1271588 w 1383982"/>
                <a:gd name="connsiteY23" fmla="*/ 290513 h 1396365"/>
                <a:gd name="connsiteX24" fmla="*/ 694372 w 1383982"/>
                <a:gd name="connsiteY24" fmla="*/ 1027747 h 1396365"/>
                <a:gd name="connsiteX25" fmla="*/ 694372 w 1383982"/>
                <a:gd name="connsiteY25" fmla="*/ 1027747 h 1396365"/>
                <a:gd name="connsiteX26" fmla="*/ 694372 w 1383982"/>
                <a:gd name="connsiteY26" fmla="*/ 1027747 h 1396365"/>
                <a:gd name="connsiteX27" fmla="*/ 364808 w 1383982"/>
                <a:gd name="connsiteY27" fmla="*/ 697230 h 1396365"/>
                <a:gd name="connsiteX28" fmla="*/ 695325 w 1383982"/>
                <a:gd name="connsiteY28" fmla="*/ 367665 h 1396365"/>
                <a:gd name="connsiteX29" fmla="*/ 1024890 w 1383982"/>
                <a:gd name="connsiteY29" fmla="*/ 697230 h 1396365"/>
                <a:gd name="connsiteX30" fmla="*/ 694372 w 1383982"/>
                <a:gd name="connsiteY30" fmla="*/ 1027747 h 139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3982" h="1396365">
                  <a:moveTo>
                    <a:pt x="1271588" y="290513"/>
                  </a:moveTo>
                  <a:lnTo>
                    <a:pt x="1117283" y="118110"/>
                  </a:lnTo>
                  <a:lnTo>
                    <a:pt x="1119188" y="116205"/>
                  </a:lnTo>
                  <a:lnTo>
                    <a:pt x="1117283" y="118110"/>
                  </a:lnTo>
                  <a:lnTo>
                    <a:pt x="1116330" y="117158"/>
                  </a:lnTo>
                  <a:lnTo>
                    <a:pt x="1111568" y="121920"/>
                  </a:lnTo>
                  <a:cubicBezTo>
                    <a:pt x="828675" y="304800"/>
                    <a:pt x="828675" y="0"/>
                    <a:pt x="828675" y="0"/>
                  </a:cubicBezTo>
                  <a:lnTo>
                    <a:pt x="595313" y="0"/>
                  </a:lnTo>
                  <a:cubicBezTo>
                    <a:pt x="500063" y="286703"/>
                    <a:pt x="311467" y="125730"/>
                    <a:pt x="311467" y="125730"/>
                  </a:cubicBezTo>
                  <a:lnTo>
                    <a:pt x="128588" y="269558"/>
                  </a:lnTo>
                  <a:cubicBezTo>
                    <a:pt x="145733" y="347663"/>
                    <a:pt x="148590" y="411480"/>
                    <a:pt x="124778" y="460057"/>
                  </a:cubicBezTo>
                  <a:cubicBezTo>
                    <a:pt x="85725" y="540068"/>
                    <a:pt x="2858" y="577215"/>
                    <a:pt x="2858" y="577215"/>
                  </a:cubicBezTo>
                  <a:lnTo>
                    <a:pt x="0" y="809625"/>
                  </a:lnTo>
                  <a:cubicBezTo>
                    <a:pt x="0" y="809625"/>
                    <a:pt x="103822" y="849630"/>
                    <a:pt x="143828" y="924878"/>
                  </a:cubicBezTo>
                  <a:cubicBezTo>
                    <a:pt x="167640" y="970597"/>
                    <a:pt x="155258" y="1031557"/>
                    <a:pt x="122872" y="1096328"/>
                  </a:cubicBezTo>
                  <a:lnTo>
                    <a:pt x="279083" y="1268730"/>
                  </a:lnTo>
                  <a:cubicBezTo>
                    <a:pt x="279083" y="1268730"/>
                    <a:pt x="372428" y="1225868"/>
                    <a:pt x="454342" y="1254443"/>
                  </a:cubicBezTo>
                  <a:cubicBezTo>
                    <a:pt x="502920" y="1271588"/>
                    <a:pt x="547688" y="1330643"/>
                    <a:pt x="565785" y="1396365"/>
                  </a:cubicBezTo>
                  <a:lnTo>
                    <a:pt x="798195" y="1396365"/>
                  </a:lnTo>
                  <a:cubicBezTo>
                    <a:pt x="798195" y="1396365"/>
                    <a:pt x="888683" y="1156335"/>
                    <a:pt x="1120140" y="1260157"/>
                  </a:cubicBezTo>
                  <a:lnTo>
                    <a:pt x="1284923" y="1095375"/>
                  </a:lnTo>
                  <a:cubicBezTo>
                    <a:pt x="1282065" y="1089660"/>
                    <a:pt x="1183005" y="894397"/>
                    <a:pt x="1380173" y="815340"/>
                  </a:cubicBezTo>
                  <a:lnTo>
                    <a:pt x="1383982" y="582930"/>
                  </a:lnTo>
                  <a:cubicBezTo>
                    <a:pt x="1130618" y="462915"/>
                    <a:pt x="1271588" y="290513"/>
                    <a:pt x="1271588" y="290513"/>
                  </a:cubicBezTo>
                  <a:close/>
                  <a:moveTo>
                    <a:pt x="694372" y="1027747"/>
                  </a:moveTo>
                  <a:cubicBezTo>
                    <a:pt x="694372" y="1027747"/>
                    <a:pt x="694372" y="1027747"/>
                    <a:pt x="694372" y="1027747"/>
                  </a:cubicBezTo>
                  <a:lnTo>
                    <a:pt x="694372" y="1027747"/>
                  </a:lnTo>
                  <a:cubicBezTo>
                    <a:pt x="511492" y="1027747"/>
                    <a:pt x="364808" y="880110"/>
                    <a:pt x="364808" y="697230"/>
                  </a:cubicBezTo>
                  <a:cubicBezTo>
                    <a:pt x="364808" y="515303"/>
                    <a:pt x="512445" y="367665"/>
                    <a:pt x="695325" y="367665"/>
                  </a:cubicBezTo>
                  <a:cubicBezTo>
                    <a:pt x="877253" y="367665"/>
                    <a:pt x="1024890" y="515303"/>
                    <a:pt x="1024890" y="697230"/>
                  </a:cubicBezTo>
                  <a:cubicBezTo>
                    <a:pt x="1023938" y="880110"/>
                    <a:pt x="876300" y="1027747"/>
                    <a:pt x="694372" y="1027747"/>
                  </a:cubicBezTo>
                  <a:close/>
                </a:path>
              </a:pathLst>
            </a:custGeom>
            <a:grpFill/>
            <a:ln w="9525" cap="flat">
              <a:noFill/>
              <a:prstDash val="solid"/>
              <a:miter/>
            </a:ln>
          </p:spPr>
          <p:txBody>
            <a:bodyPr rtlCol="0" anchor="ctr"/>
            <a:lstStyle/>
            <a:p>
              <a:endParaRPr lang="en-US" noProof="0" dirty="0"/>
            </a:p>
          </p:txBody>
        </p:sp>
        <p:sp>
          <p:nvSpPr>
            <p:cNvPr id="262" name="Serbest Form 261">
              <a:extLst>
                <a:ext uri="{FF2B5EF4-FFF2-40B4-BE49-F238E27FC236}">
                  <a16:creationId xmlns:a16="http://schemas.microsoft.com/office/drawing/2014/main" id="{0864FA1A-63CA-8846-8E38-2BCF0639D3BA}"/>
                </a:ext>
              </a:extLst>
            </p:cNvPr>
            <p:cNvSpPr/>
            <p:nvPr/>
          </p:nvSpPr>
          <p:spPr>
            <a:xfrm>
              <a:off x="4275785" y="6575812"/>
              <a:ext cx="862965" cy="868679"/>
            </a:xfrm>
            <a:custGeom>
              <a:avLst/>
              <a:gdLst>
                <a:gd name="connsiteX0" fmla="*/ 699135 w 862965"/>
                <a:gd name="connsiteY0" fmla="*/ 783908 h 868679"/>
                <a:gd name="connsiteX1" fmla="*/ 802005 w 862965"/>
                <a:gd name="connsiteY1" fmla="*/ 681038 h 868679"/>
                <a:gd name="connsiteX2" fmla="*/ 861060 w 862965"/>
                <a:gd name="connsiteY2" fmla="*/ 506730 h 868679"/>
                <a:gd name="connsiteX3" fmla="*/ 862965 w 862965"/>
                <a:gd name="connsiteY3" fmla="*/ 361950 h 868679"/>
                <a:gd name="connsiteX4" fmla="*/ 791528 w 862965"/>
                <a:gd name="connsiteY4" fmla="*/ 180022 h 868679"/>
                <a:gd name="connsiteX5" fmla="*/ 695325 w 862965"/>
                <a:gd name="connsiteY5" fmla="*/ 72390 h 868679"/>
                <a:gd name="connsiteX6" fmla="*/ 696278 w 862965"/>
                <a:gd name="connsiteY6" fmla="*/ 71438 h 868679"/>
                <a:gd name="connsiteX7" fmla="*/ 695325 w 862965"/>
                <a:gd name="connsiteY7" fmla="*/ 72390 h 868679"/>
                <a:gd name="connsiteX8" fmla="*/ 695325 w 862965"/>
                <a:gd name="connsiteY8" fmla="*/ 72390 h 868679"/>
                <a:gd name="connsiteX9" fmla="*/ 692468 w 862965"/>
                <a:gd name="connsiteY9" fmla="*/ 75247 h 868679"/>
                <a:gd name="connsiteX10" fmla="*/ 516255 w 862965"/>
                <a:gd name="connsiteY10" fmla="*/ 0 h 868679"/>
                <a:gd name="connsiteX11" fmla="*/ 370522 w 862965"/>
                <a:gd name="connsiteY11" fmla="*/ 0 h 868679"/>
                <a:gd name="connsiteX12" fmla="*/ 194310 w 862965"/>
                <a:gd name="connsiteY12" fmla="*/ 78105 h 868679"/>
                <a:gd name="connsiteX13" fmla="*/ 80010 w 862965"/>
                <a:gd name="connsiteY13" fmla="*/ 167640 h 868679"/>
                <a:gd name="connsiteX14" fmla="*/ 78105 w 862965"/>
                <a:gd name="connsiteY14" fmla="*/ 285750 h 868679"/>
                <a:gd name="connsiteX15" fmla="*/ 2858 w 862965"/>
                <a:gd name="connsiteY15" fmla="*/ 359092 h 868679"/>
                <a:gd name="connsiteX16" fmla="*/ 0 w 862965"/>
                <a:gd name="connsiteY16" fmla="*/ 502920 h 868679"/>
                <a:gd name="connsiteX17" fmla="*/ 89535 w 862965"/>
                <a:gd name="connsiteY17" fmla="*/ 574358 h 868679"/>
                <a:gd name="connsiteX18" fmla="*/ 76200 w 862965"/>
                <a:gd name="connsiteY18" fmla="*/ 681038 h 868679"/>
                <a:gd name="connsiteX19" fmla="*/ 173355 w 862965"/>
                <a:gd name="connsiteY19" fmla="*/ 788670 h 868679"/>
                <a:gd name="connsiteX20" fmla="*/ 281940 w 862965"/>
                <a:gd name="connsiteY20" fmla="*/ 780097 h 868679"/>
                <a:gd name="connsiteX21" fmla="*/ 351472 w 862965"/>
                <a:gd name="connsiteY21" fmla="*/ 868680 h 868679"/>
                <a:gd name="connsiteX22" fmla="*/ 496253 w 862965"/>
                <a:gd name="connsiteY22" fmla="*/ 868680 h 868679"/>
                <a:gd name="connsiteX23" fmla="*/ 699135 w 862965"/>
                <a:gd name="connsiteY23" fmla="*/ 783908 h 868679"/>
                <a:gd name="connsiteX24" fmla="*/ 226695 w 862965"/>
                <a:gd name="connsiteY24" fmla="*/ 433388 h 868679"/>
                <a:gd name="connsiteX25" fmla="*/ 432435 w 862965"/>
                <a:gd name="connsiteY25" fmla="*/ 227647 h 868679"/>
                <a:gd name="connsiteX26" fmla="*/ 638175 w 862965"/>
                <a:gd name="connsiteY26" fmla="*/ 433388 h 868679"/>
                <a:gd name="connsiteX27" fmla="*/ 432435 w 862965"/>
                <a:gd name="connsiteY27" fmla="*/ 639127 h 868679"/>
                <a:gd name="connsiteX28" fmla="*/ 226695 w 862965"/>
                <a:gd name="connsiteY28" fmla="*/ 433388 h 86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2965" h="868679">
                  <a:moveTo>
                    <a:pt x="699135" y="783908"/>
                  </a:moveTo>
                  <a:lnTo>
                    <a:pt x="802005" y="681038"/>
                  </a:lnTo>
                  <a:cubicBezTo>
                    <a:pt x="800100" y="677227"/>
                    <a:pt x="738188" y="556260"/>
                    <a:pt x="861060" y="506730"/>
                  </a:cubicBezTo>
                  <a:lnTo>
                    <a:pt x="862965" y="361950"/>
                  </a:lnTo>
                  <a:cubicBezTo>
                    <a:pt x="703897" y="286702"/>
                    <a:pt x="791528" y="180022"/>
                    <a:pt x="791528" y="180022"/>
                  </a:cubicBezTo>
                  <a:lnTo>
                    <a:pt x="695325" y="72390"/>
                  </a:lnTo>
                  <a:lnTo>
                    <a:pt x="696278" y="71438"/>
                  </a:lnTo>
                  <a:lnTo>
                    <a:pt x="695325" y="72390"/>
                  </a:lnTo>
                  <a:lnTo>
                    <a:pt x="695325" y="72390"/>
                  </a:lnTo>
                  <a:lnTo>
                    <a:pt x="692468" y="75247"/>
                  </a:lnTo>
                  <a:cubicBezTo>
                    <a:pt x="516255" y="189547"/>
                    <a:pt x="516255" y="0"/>
                    <a:pt x="516255" y="0"/>
                  </a:cubicBezTo>
                  <a:lnTo>
                    <a:pt x="370522" y="0"/>
                  </a:lnTo>
                  <a:cubicBezTo>
                    <a:pt x="311467" y="179070"/>
                    <a:pt x="194310" y="78105"/>
                    <a:pt x="194310" y="78105"/>
                  </a:cubicBezTo>
                  <a:lnTo>
                    <a:pt x="80010" y="167640"/>
                  </a:lnTo>
                  <a:cubicBezTo>
                    <a:pt x="90488" y="216217"/>
                    <a:pt x="92392" y="256222"/>
                    <a:pt x="78105" y="285750"/>
                  </a:cubicBezTo>
                  <a:cubicBezTo>
                    <a:pt x="60960" y="317183"/>
                    <a:pt x="34290" y="342900"/>
                    <a:pt x="2858" y="359092"/>
                  </a:cubicBezTo>
                  <a:lnTo>
                    <a:pt x="0" y="502920"/>
                  </a:lnTo>
                  <a:cubicBezTo>
                    <a:pt x="0" y="502920"/>
                    <a:pt x="64770" y="527685"/>
                    <a:pt x="89535" y="574358"/>
                  </a:cubicBezTo>
                  <a:cubicBezTo>
                    <a:pt x="104775" y="602933"/>
                    <a:pt x="97155" y="641033"/>
                    <a:pt x="76200" y="681038"/>
                  </a:cubicBezTo>
                  <a:lnTo>
                    <a:pt x="173355" y="788670"/>
                  </a:lnTo>
                  <a:cubicBezTo>
                    <a:pt x="173355" y="788670"/>
                    <a:pt x="231458" y="762000"/>
                    <a:pt x="281940" y="780097"/>
                  </a:cubicBezTo>
                  <a:cubicBezTo>
                    <a:pt x="312420" y="790575"/>
                    <a:pt x="340042" y="827722"/>
                    <a:pt x="351472" y="868680"/>
                  </a:cubicBezTo>
                  <a:lnTo>
                    <a:pt x="496253" y="868680"/>
                  </a:lnTo>
                  <a:cubicBezTo>
                    <a:pt x="498158" y="868680"/>
                    <a:pt x="554355" y="719138"/>
                    <a:pt x="699135" y="783908"/>
                  </a:cubicBezTo>
                  <a:close/>
                  <a:moveTo>
                    <a:pt x="226695" y="433388"/>
                  </a:moveTo>
                  <a:cubicBezTo>
                    <a:pt x="226695" y="320040"/>
                    <a:pt x="319088" y="227647"/>
                    <a:pt x="432435" y="227647"/>
                  </a:cubicBezTo>
                  <a:cubicBezTo>
                    <a:pt x="545783" y="227647"/>
                    <a:pt x="638175" y="320040"/>
                    <a:pt x="638175" y="433388"/>
                  </a:cubicBezTo>
                  <a:cubicBezTo>
                    <a:pt x="638175" y="546735"/>
                    <a:pt x="545783" y="639127"/>
                    <a:pt x="432435" y="639127"/>
                  </a:cubicBezTo>
                  <a:cubicBezTo>
                    <a:pt x="319088" y="639127"/>
                    <a:pt x="226695" y="546735"/>
                    <a:pt x="226695" y="433388"/>
                  </a:cubicBezTo>
                  <a:close/>
                </a:path>
              </a:pathLst>
            </a:custGeom>
            <a:grpFill/>
            <a:ln w="9525" cap="flat">
              <a:noFill/>
              <a:prstDash val="solid"/>
              <a:miter/>
            </a:ln>
          </p:spPr>
          <p:txBody>
            <a:bodyPr rtlCol="0" anchor="ctr"/>
            <a:lstStyle/>
            <a:p>
              <a:endParaRPr lang="en-US" noProof="0" dirty="0"/>
            </a:p>
          </p:txBody>
        </p:sp>
        <p:sp>
          <p:nvSpPr>
            <p:cNvPr id="263" name="Serbest Form 262">
              <a:extLst>
                <a:ext uri="{FF2B5EF4-FFF2-40B4-BE49-F238E27FC236}">
                  <a16:creationId xmlns:a16="http://schemas.microsoft.com/office/drawing/2014/main" id="{602E82C3-1B1A-CE40-AADE-9D3E7E30CC7D}"/>
                </a:ext>
              </a:extLst>
            </p:cNvPr>
            <p:cNvSpPr/>
            <p:nvPr/>
          </p:nvSpPr>
          <p:spPr>
            <a:xfrm>
              <a:off x="3951935" y="7432109"/>
              <a:ext cx="673417" cy="679132"/>
            </a:xfrm>
            <a:custGeom>
              <a:avLst/>
              <a:gdLst>
                <a:gd name="connsiteX0" fmla="*/ 617220 w 673417"/>
                <a:gd name="connsiteY0" fmla="*/ 140970 h 679132"/>
                <a:gd name="connsiteX1" fmla="*/ 542925 w 673417"/>
                <a:gd name="connsiteY1" fmla="*/ 57150 h 679132"/>
                <a:gd name="connsiteX2" fmla="*/ 543878 w 673417"/>
                <a:gd name="connsiteY2" fmla="*/ 56198 h 679132"/>
                <a:gd name="connsiteX3" fmla="*/ 542925 w 673417"/>
                <a:gd name="connsiteY3" fmla="*/ 57150 h 679132"/>
                <a:gd name="connsiteX4" fmla="*/ 541020 w 673417"/>
                <a:gd name="connsiteY4" fmla="*/ 59055 h 679132"/>
                <a:gd name="connsiteX5" fmla="*/ 402908 w 673417"/>
                <a:gd name="connsiteY5" fmla="*/ 0 h 679132"/>
                <a:gd name="connsiteX6" fmla="*/ 288608 w 673417"/>
                <a:gd name="connsiteY6" fmla="*/ 0 h 679132"/>
                <a:gd name="connsiteX7" fmla="*/ 150495 w 673417"/>
                <a:gd name="connsiteY7" fmla="*/ 60008 h 679132"/>
                <a:gd name="connsiteX8" fmla="*/ 61913 w 673417"/>
                <a:gd name="connsiteY8" fmla="*/ 130492 h 679132"/>
                <a:gd name="connsiteX9" fmla="*/ 60008 w 673417"/>
                <a:gd name="connsiteY9" fmla="*/ 222885 h 679132"/>
                <a:gd name="connsiteX10" fmla="*/ 952 w 673417"/>
                <a:gd name="connsiteY10" fmla="*/ 280035 h 679132"/>
                <a:gd name="connsiteX11" fmla="*/ 0 w 673417"/>
                <a:gd name="connsiteY11" fmla="*/ 393383 h 679132"/>
                <a:gd name="connsiteX12" fmla="*/ 70485 w 673417"/>
                <a:gd name="connsiteY12" fmla="*/ 449580 h 679132"/>
                <a:gd name="connsiteX13" fmla="*/ 60008 w 673417"/>
                <a:gd name="connsiteY13" fmla="*/ 533400 h 679132"/>
                <a:gd name="connsiteX14" fmla="*/ 136208 w 673417"/>
                <a:gd name="connsiteY14" fmla="*/ 617220 h 679132"/>
                <a:gd name="connsiteX15" fmla="*/ 220980 w 673417"/>
                <a:gd name="connsiteY15" fmla="*/ 610552 h 679132"/>
                <a:gd name="connsiteX16" fmla="*/ 275273 w 673417"/>
                <a:gd name="connsiteY16" fmla="*/ 679133 h 679132"/>
                <a:gd name="connsiteX17" fmla="*/ 387667 w 673417"/>
                <a:gd name="connsiteY17" fmla="*/ 679133 h 679132"/>
                <a:gd name="connsiteX18" fmla="*/ 544830 w 673417"/>
                <a:gd name="connsiteY18" fmla="*/ 612458 h 679132"/>
                <a:gd name="connsiteX19" fmla="*/ 624840 w 673417"/>
                <a:gd name="connsiteY19" fmla="*/ 532448 h 679132"/>
                <a:gd name="connsiteX20" fmla="*/ 671513 w 673417"/>
                <a:gd name="connsiteY20" fmla="*/ 396240 h 679132"/>
                <a:gd name="connsiteX21" fmla="*/ 673418 w 673417"/>
                <a:gd name="connsiteY21" fmla="*/ 282892 h 679132"/>
                <a:gd name="connsiteX22" fmla="*/ 617220 w 673417"/>
                <a:gd name="connsiteY22" fmla="*/ 140970 h 679132"/>
                <a:gd name="connsiteX23" fmla="*/ 336233 w 673417"/>
                <a:gd name="connsiteY23" fmla="*/ 500063 h 679132"/>
                <a:gd name="connsiteX24" fmla="*/ 175260 w 673417"/>
                <a:gd name="connsiteY24" fmla="*/ 340042 h 679132"/>
                <a:gd name="connsiteX25" fmla="*/ 336233 w 673417"/>
                <a:gd name="connsiteY25" fmla="*/ 179070 h 679132"/>
                <a:gd name="connsiteX26" fmla="*/ 496253 w 673417"/>
                <a:gd name="connsiteY26" fmla="*/ 340042 h 679132"/>
                <a:gd name="connsiteX27" fmla="*/ 336233 w 673417"/>
                <a:gd name="connsiteY27" fmla="*/ 500063 h 679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73417" h="679132">
                  <a:moveTo>
                    <a:pt x="617220" y="140970"/>
                  </a:moveTo>
                  <a:lnTo>
                    <a:pt x="542925" y="57150"/>
                  </a:lnTo>
                  <a:lnTo>
                    <a:pt x="543878" y="56198"/>
                  </a:lnTo>
                  <a:lnTo>
                    <a:pt x="542925" y="57150"/>
                  </a:lnTo>
                  <a:lnTo>
                    <a:pt x="541020" y="59055"/>
                  </a:lnTo>
                  <a:cubicBezTo>
                    <a:pt x="402908" y="148590"/>
                    <a:pt x="402908" y="0"/>
                    <a:pt x="402908" y="0"/>
                  </a:cubicBezTo>
                  <a:lnTo>
                    <a:pt x="288608" y="0"/>
                  </a:lnTo>
                  <a:cubicBezTo>
                    <a:pt x="241935" y="139065"/>
                    <a:pt x="150495" y="60008"/>
                    <a:pt x="150495" y="60008"/>
                  </a:cubicBezTo>
                  <a:lnTo>
                    <a:pt x="61913" y="130492"/>
                  </a:lnTo>
                  <a:cubicBezTo>
                    <a:pt x="70485" y="168592"/>
                    <a:pt x="71438" y="200025"/>
                    <a:pt x="60008" y="222885"/>
                  </a:cubicBezTo>
                  <a:cubicBezTo>
                    <a:pt x="46673" y="247650"/>
                    <a:pt x="25718" y="267652"/>
                    <a:pt x="952" y="280035"/>
                  </a:cubicBezTo>
                  <a:lnTo>
                    <a:pt x="0" y="393383"/>
                  </a:lnTo>
                  <a:cubicBezTo>
                    <a:pt x="0" y="393383"/>
                    <a:pt x="50482" y="412433"/>
                    <a:pt x="70485" y="449580"/>
                  </a:cubicBezTo>
                  <a:cubicBezTo>
                    <a:pt x="81915" y="471488"/>
                    <a:pt x="76200" y="501967"/>
                    <a:pt x="60008" y="533400"/>
                  </a:cubicBezTo>
                  <a:lnTo>
                    <a:pt x="136208" y="617220"/>
                  </a:lnTo>
                  <a:cubicBezTo>
                    <a:pt x="136208" y="617220"/>
                    <a:pt x="181927" y="596265"/>
                    <a:pt x="220980" y="610552"/>
                  </a:cubicBezTo>
                  <a:cubicBezTo>
                    <a:pt x="244792" y="619125"/>
                    <a:pt x="266700" y="647700"/>
                    <a:pt x="275273" y="679133"/>
                  </a:cubicBezTo>
                  <a:lnTo>
                    <a:pt x="387667" y="679133"/>
                  </a:lnTo>
                  <a:cubicBezTo>
                    <a:pt x="387667" y="679133"/>
                    <a:pt x="431483" y="562927"/>
                    <a:pt x="544830" y="612458"/>
                  </a:cubicBezTo>
                  <a:lnTo>
                    <a:pt x="624840" y="532448"/>
                  </a:lnTo>
                  <a:cubicBezTo>
                    <a:pt x="623888" y="529590"/>
                    <a:pt x="575310" y="434340"/>
                    <a:pt x="671513" y="396240"/>
                  </a:cubicBezTo>
                  <a:lnTo>
                    <a:pt x="673418" y="282892"/>
                  </a:lnTo>
                  <a:cubicBezTo>
                    <a:pt x="548640" y="224790"/>
                    <a:pt x="617220" y="140970"/>
                    <a:pt x="617220" y="140970"/>
                  </a:cubicBezTo>
                  <a:close/>
                  <a:moveTo>
                    <a:pt x="336233" y="500063"/>
                  </a:moveTo>
                  <a:cubicBezTo>
                    <a:pt x="247650" y="500063"/>
                    <a:pt x="176213" y="428625"/>
                    <a:pt x="175260" y="340042"/>
                  </a:cubicBezTo>
                  <a:cubicBezTo>
                    <a:pt x="175260" y="251460"/>
                    <a:pt x="246698" y="179070"/>
                    <a:pt x="336233" y="179070"/>
                  </a:cubicBezTo>
                  <a:cubicBezTo>
                    <a:pt x="424815" y="179070"/>
                    <a:pt x="496253" y="250508"/>
                    <a:pt x="496253" y="340042"/>
                  </a:cubicBezTo>
                  <a:cubicBezTo>
                    <a:pt x="497205" y="427673"/>
                    <a:pt x="424815" y="500063"/>
                    <a:pt x="336233" y="500063"/>
                  </a:cubicBezTo>
                  <a:close/>
                </a:path>
              </a:pathLst>
            </a:custGeom>
            <a:grpFill/>
            <a:ln w="9525" cap="flat">
              <a:noFill/>
              <a:prstDash val="solid"/>
              <a:miter/>
            </a:ln>
          </p:spPr>
          <p:txBody>
            <a:bodyPr rtlCol="0" anchor="ctr"/>
            <a:lstStyle/>
            <a:p>
              <a:endParaRPr lang="en-US" noProof="0" dirty="0"/>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A09329F7-3378-4F2E-BB55-B3785416A26C}"/>
              </a:ext>
            </a:extLst>
          </p:cNvPr>
          <p:cNvSpPr txBox="1"/>
          <p:nvPr/>
        </p:nvSpPr>
        <p:spPr>
          <a:xfrm>
            <a:off x="360000" y="252000"/>
            <a:ext cx="8500000" cy="307777"/>
          </a:xfrm>
          <a:prstGeom prst="rect">
            <a:avLst/>
          </a:prstGeom>
          <a:noFill/>
          <a:ln w="6350">
            <a:noFill/>
            <a:prstDash val="dash"/>
          </a:ln>
          <a:effectLst/>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AUSSTATTUNGSOPTIONEN</a:t>
            </a:r>
          </a:p>
        </p:txBody>
      </p:sp>
      <p:sp>
        <p:nvSpPr>
          <p:cNvPr id="292" name="Grafik 288">
            <a:extLst>
              <a:ext uri="{FF2B5EF4-FFF2-40B4-BE49-F238E27FC236}">
                <a16:creationId xmlns:a16="http://schemas.microsoft.com/office/drawing/2014/main" id="{29F829F3-8ED2-3844-A829-EE30BA1058D4}"/>
              </a:ext>
            </a:extLst>
          </p:cNvPr>
          <p:cNvSpPr/>
          <p:nvPr/>
        </p:nvSpPr>
        <p:spPr>
          <a:xfrm>
            <a:off x="3367658" y="1463251"/>
            <a:ext cx="964631" cy="935350"/>
          </a:xfrm>
          <a:custGeom>
            <a:avLst/>
            <a:gdLst>
              <a:gd name="connsiteX0" fmla="*/ 2758250 w 3147250"/>
              <a:gd name="connsiteY0" fmla="*/ 446913 h 3051714"/>
              <a:gd name="connsiteX1" fmla="*/ 2697861 w 3147250"/>
              <a:gd name="connsiteY1" fmla="*/ 756380 h 3051714"/>
              <a:gd name="connsiteX2" fmla="*/ 2741962 w 3147250"/>
              <a:gd name="connsiteY2" fmla="*/ 760000 h 3051714"/>
              <a:gd name="connsiteX3" fmla="*/ 2741962 w 3147250"/>
              <a:gd name="connsiteY3" fmla="*/ 769525 h 3051714"/>
              <a:gd name="connsiteX4" fmla="*/ 2668905 w 3147250"/>
              <a:gd name="connsiteY4" fmla="*/ 778097 h 3051714"/>
              <a:gd name="connsiteX5" fmla="*/ 2510314 w 3147250"/>
              <a:gd name="connsiteY5" fmla="*/ 396240 h 3051714"/>
              <a:gd name="connsiteX6" fmla="*/ 891921 w 3147250"/>
              <a:gd name="connsiteY6" fmla="*/ 31814 h 3051714"/>
              <a:gd name="connsiteX7" fmla="*/ 871823 w 3147250"/>
              <a:gd name="connsiteY7" fmla="*/ 27242 h 3051714"/>
              <a:gd name="connsiteX8" fmla="*/ 871823 w 3147250"/>
              <a:gd name="connsiteY8" fmla="*/ 27242 h 3051714"/>
              <a:gd name="connsiteX9" fmla="*/ 750665 w 3147250"/>
              <a:gd name="connsiteY9" fmla="*/ 0 h 3051714"/>
              <a:gd name="connsiteX10" fmla="*/ 606743 w 3147250"/>
              <a:gd name="connsiteY10" fmla="*/ 66675 h 3051714"/>
              <a:gd name="connsiteX11" fmla="*/ 548069 w 3147250"/>
              <a:gd name="connsiteY11" fmla="*/ 246126 h 3051714"/>
              <a:gd name="connsiteX12" fmla="*/ 54864 w 3147250"/>
              <a:gd name="connsiteY12" fmla="*/ 454247 h 3051714"/>
              <a:gd name="connsiteX13" fmla="*/ 52864 w 3147250"/>
              <a:gd name="connsiteY13" fmla="*/ 545973 h 3051714"/>
              <a:gd name="connsiteX14" fmla="*/ 55626 w 3147250"/>
              <a:gd name="connsiteY14" fmla="*/ 548735 h 3051714"/>
              <a:gd name="connsiteX15" fmla="*/ 1143 w 3147250"/>
              <a:gd name="connsiteY15" fmla="*/ 948785 h 3051714"/>
              <a:gd name="connsiteX16" fmla="*/ 14097 w 3147250"/>
              <a:gd name="connsiteY16" fmla="*/ 1270635 h 3051714"/>
              <a:gd name="connsiteX17" fmla="*/ 21812 w 3147250"/>
              <a:gd name="connsiteY17" fmla="*/ 1456849 h 3051714"/>
              <a:gd name="connsiteX18" fmla="*/ 31337 w 3147250"/>
              <a:gd name="connsiteY18" fmla="*/ 1654588 h 3051714"/>
              <a:gd name="connsiteX19" fmla="*/ 6763 w 3147250"/>
              <a:gd name="connsiteY19" fmla="*/ 1670495 h 3051714"/>
              <a:gd name="connsiteX20" fmla="*/ 0 w 3147250"/>
              <a:gd name="connsiteY20" fmla="*/ 1674781 h 3051714"/>
              <a:gd name="connsiteX21" fmla="*/ 8287 w 3147250"/>
              <a:gd name="connsiteY21" fmla="*/ 1770031 h 3051714"/>
              <a:gd name="connsiteX22" fmla="*/ 36100 w 3147250"/>
              <a:gd name="connsiteY22" fmla="*/ 1780413 h 3051714"/>
              <a:gd name="connsiteX23" fmla="*/ 38671 w 3147250"/>
              <a:gd name="connsiteY23" fmla="*/ 1816037 h 3051714"/>
              <a:gd name="connsiteX24" fmla="*/ 112109 w 3147250"/>
              <a:gd name="connsiteY24" fmla="*/ 2175320 h 3051714"/>
              <a:gd name="connsiteX25" fmla="*/ 91821 w 3147250"/>
              <a:gd name="connsiteY25" fmla="*/ 2178653 h 3051714"/>
              <a:gd name="connsiteX26" fmla="*/ 103442 w 3147250"/>
              <a:gd name="connsiteY26" fmla="*/ 2240090 h 3051714"/>
              <a:gd name="connsiteX27" fmla="*/ 110966 w 3147250"/>
              <a:gd name="connsiteY27" fmla="*/ 2240090 h 3051714"/>
              <a:gd name="connsiteX28" fmla="*/ 97917 w 3147250"/>
              <a:gd name="connsiteY28" fmla="*/ 2474405 h 3051714"/>
              <a:gd name="connsiteX29" fmla="*/ 82296 w 3147250"/>
              <a:gd name="connsiteY29" fmla="*/ 2544890 h 3051714"/>
              <a:gd name="connsiteX30" fmla="*/ 873538 w 3147250"/>
              <a:gd name="connsiteY30" fmla="*/ 2986850 h 3051714"/>
              <a:gd name="connsiteX31" fmla="*/ 1017651 w 3147250"/>
              <a:gd name="connsiteY31" fmla="*/ 3051715 h 3051714"/>
              <a:gd name="connsiteX32" fmla="*/ 1055751 w 3147250"/>
              <a:gd name="connsiteY32" fmla="*/ 3037713 h 3051714"/>
              <a:gd name="connsiteX33" fmla="*/ 1093851 w 3147250"/>
              <a:gd name="connsiteY33" fmla="*/ 3051429 h 3051714"/>
              <a:gd name="connsiteX34" fmla="*/ 1477613 w 3147250"/>
              <a:gd name="connsiteY34" fmla="*/ 2927223 h 3051714"/>
              <a:gd name="connsiteX35" fmla="*/ 1600010 w 3147250"/>
              <a:gd name="connsiteY35" fmla="*/ 2974848 h 3051714"/>
              <a:gd name="connsiteX36" fmla="*/ 1988629 w 3147250"/>
              <a:gd name="connsiteY36" fmla="*/ 2974848 h 3051714"/>
              <a:gd name="connsiteX37" fmla="*/ 2571560 w 3147250"/>
              <a:gd name="connsiteY37" fmla="*/ 2738914 h 3051714"/>
              <a:gd name="connsiteX38" fmla="*/ 2579846 w 3147250"/>
              <a:gd name="connsiteY38" fmla="*/ 2735580 h 3051714"/>
              <a:gd name="connsiteX39" fmla="*/ 2576417 w 3147250"/>
              <a:gd name="connsiteY39" fmla="*/ 2535555 h 3051714"/>
              <a:gd name="connsiteX40" fmla="*/ 2652617 w 3147250"/>
              <a:gd name="connsiteY40" fmla="*/ 2511457 h 3051714"/>
              <a:gd name="connsiteX41" fmla="*/ 2652617 w 3147250"/>
              <a:gd name="connsiteY41" fmla="*/ 2459831 h 3051714"/>
              <a:gd name="connsiteX42" fmla="*/ 2604040 w 3147250"/>
              <a:gd name="connsiteY42" fmla="*/ 2390394 h 3051714"/>
              <a:gd name="connsiteX43" fmla="*/ 2594515 w 3147250"/>
              <a:gd name="connsiteY43" fmla="*/ 2197037 h 3051714"/>
              <a:gd name="connsiteX44" fmla="*/ 2860167 w 3147250"/>
              <a:gd name="connsiteY44" fmla="*/ 2120837 h 3051714"/>
              <a:gd name="connsiteX45" fmla="*/ 2860167 w 3147250"/>
              <a:gd name="connsiteY45" fmla="*/ 1802987 h 3051714"/>
              <a:gd name="connsiteX46" fmla="*/ 2778347 w 3147250"/>
              <a:gd name="connsiteY46" fmla="*/ 1760125 h 3051714"/>
              <a:gd name="connsiteX47" fmla="*/ 2707291 w 3147250"/>
              <a:gd name="connsiteY47" fmla="*/ 1754315 h 3051714"/>
              <a:gd name="connsiteX48" fmla="*/ 2700528 w 3147250"/>
              <a:gd name="connsiteY48" fmla="*/ 855440 h 3051714"/>
              <a:gd name="connsiteX49" fmla="*/ 2738628 w 3147250"/>
              <a:gd name="connsiteY49" fmla="*/ 856202 h 3051714"/>
              <a:gd name="connsiteX50" fmla="*/ 2776728 w 3147250"/>
              <a:gd name="connsiteY50" fmla="*/ 854583 h 3051714"/>
              <a:gd name="connsiteX51" fmla="*/ 2847022 w 3147250"/>
              <a:gd name="connsiteY51" fmla="*/ 781907 h 3051714"/>
              <a:gd name="connsiteX52" fmla="*/ 2860929 w 3147250"/>
              <a:gd name="connsiteY52" fmla="*/ 765620 h 3051714"/>
              <a:gd name="connsiteX53" fmla="*/ 3086767 w 3147250"/>
              <a:gd name="connsiteY53" fmla="*/ 782765 h 3051714"/>
              <a:gd name="connsiteX54" fmla="*/ 3147251 w 3147250"/>
              <a:gd name="connsiteY54" fmla="*/ 491585 h 3051714"/>
              <a:gd name="connsiteX55" fmla="*/ 1581436 w 3147250"/>
              <a:gd name="connsiteY55" fmla="*/ 2939796 h 3051714"/>
              <a:gd name="connsiteX56" fmla="*/ 1492568 w 3147250"/>
              <a:gd name="connsiteY56" fmla="*/ 2905220 h 3051714"/>
              <a:gd name="connsiteX57" fmla="*/ 1492568 w 3147250"/>
              <a:gd name="connsiteY57" fmla="*/ 2842165 h 3051714"/>
              <a:gd name="connsiteX58" fmla="*/ 1486091 w 3147250"/>
              <a:gd name="connsiteY58" fmla="*/ 2844165 h 3051714"/>
              <a:gd name="connsiteX59" fmla="*/ 1444181 w 3147250"/>
              <a:gd name="connsiteY59" fmla="*/ 2763298 h 3051714"/>
              <a:gd name="connsiteX60" fmla="*/ 1444181 w 3147250"/>
              <a:gd name="connsiteY60" fmla="*/ 2488406 h 3051714"/>
              <a:gd name="connsiteX61" fmla="*/ 1580388 w 3147250"/>
              <a:gd name="connsiteY61" fmla="*/ 2018443 h 3051714"/>
              <a:gd name="connsiteX62" fmla="*/ 1600010 w 3147250"/>
              <a:gd name="connsiteY62" fmla="*/ 2011871 h 3051714"/>
              <a:gd name="connsiteX63" fmla="*/ 1596866 w 3147250"/>
              <a:gd name="connsiteY63" fmla="*/ 1931670 h 3051714"/>
              <a:gd name="connsiteX64" fmla="*/ 1833467 w 3147250"/>
              <a:gd name="connsiteY64" fmla="*/ 1970532 h 3051714"/>
              <a:gd name="connsiteX65" fmla="*/ 1834610 w 3147250"/>
              <a:gd name="connsiteY65" fmla="*/ 1970532 h 3051714"/>
              <a:gd name="connsiteX66" fmla="*/ 2247710 w 3147250"/>
              <a:gd name="connsiteY66" fmla="*/ 1963865 h 3051714"/>
              <a:gd name="connsiteX67" fmla="*/ 2247710 w 3147250"/>
              <a:gd name="connsiteY67" fmla="*/ 2249615 h 3051714"/>
              <a:gd name="connsiteX68" fmla="*/ 1841945 w 3147250"/>
              <a:gd name="connsiteY68" fmla="*/ 2016824 h 3051714"/>
              <a:gd name="connsiteX69" fmla="*/ 1580579 w 3147250"/>
              <a:gd name="connsiteY69" fmla="*/ 2038922 h 3051714"/>
              <a:gd name="connsiteX70" fmla="*/ 158686 w 3147250"/>
              <a:gd name="connsiteY70" fmla="*/ 1670209 h 3051714"/>
              <a:gd name="connsiteX71" fmla="*/ 172402 w 3147250"/>
              <a:gd name="connsiteY71" fmla="*/ 1659922 h 3051714"/>
              <a:gd name="connsiteX72" fmla="*/ 168592 w 3147250"/>
              <a:gd name="connsiteY72" fmla="*/ 1506284 h 3051714"/>
              <a:gd name="connsiteX73" fmla="*/ 102775 w 3147250"/>
              <a:gd name="connsiteY73" fmla="*/ 1481614 h 3051714"/>
              <a:gd name="connsiteX74" fmla="*/ 82296 w 3147250"/>
              <a:gd name="connsiteY74" fmla="*/ 971645 h 3051714"/>
              <a:gd name="connsiteX75" fmla="*/ 134112 w 3147250"/>
              <a:gd name="connsiteY75" fmla="*/ 521684 h 3051714"/>
              <a:gd name="connsiteX76" fmla="*/ 134684 w 3147250"/>
              <a:gd name="connsiteY76" fmla="*/ 508349 h 3051714"/>
              <a:gd name="connsiteX77" fmla="*/ 703516 w 3147250"/>
              <a:gd name="connsiteY77" fmla="*/ 277940 h 3051714"/>
              <a:gd name="connsiteX78" fmla="*/ 709232 w 3147250"/>
              <a:gd name="connsiteY78" fmla="*/ 420815 h 3051714"/>
              <a:gd name="connsiteX79" fmla="*/ 360236 w 3147250"/>
              <a:gd name="connsiteY79" fmla="*/ 541687 h 3051714"/>
              <a:gd name="connsiteX80" fmla="*/ 411861 w 3147250"/>
              <a:gd name="connsiteY80" fmla="*/ 2295525 h 3051714"/>
              <a:gd name="connsiteX81" fmla="*/ 201263 w 3147250"/>
              <a:gd name="connsiteY81" fmla="*/ 2217706 h 3051714"/>
              <a:gd name="connsiteX82" fmla="*/ 136588 w 3147250"/>
              <a:gd name="connsiteY82" fmla="*/ 1907381 h 3051714"/>
              <a:gd name="connsiteX83" fmla="*/ 166211 w 3147250"/>
              <a:gd name="connsiteY83" fmla="*/ 1892332 h 3051714"/>
              <a:gd name="connsiteX84" fmla="*/ 168592 w 3147250"/>
              <a:gd name="connsiteY84" fmla="*/ 1888808 h 3051714"/>
              <a:gd name="connsiteX85" fmla="*/ 137541 w 3147250"/>
              <a:gd name="connsiteY85" fmla="*/ 447485 h 3051714"/>
              <a:gd name="connsiteX86" fmla="*/ 409765 w 3147250"/>
              <a:gd name="connsiteY86" fmla="*/ 332423 h 3051714"/>
              <a:gd name="connsiteX87" fmla="*/ 411194 w 3147250"/>
              <a:gd name="connsiteY87" fmla="*/ 368236 h 3051714"/>
              <a:gd name="connsiteX88" fmla="*/ 136017 w 3147250"/>
              <a:gd name="connsiteY88" fmla="*/ 479774 h 3051714"/>
              <a:gd name="connsiteX89" fmla="*/ 772763 w 3147250"/>
              <a:gd name="connsiteY89" fmla="*/ 2356866 h 3051714"/>
              <a:gd name="connsiteX90" fmla="*/ 490157 w 3147250"/>
              <a:gd name="connsiteY90" fmla="*/ 2252853 h 3051714"/>
              <a:gd name="connsiteX91" fmla="*/ 494538 w 3147250"/>
              <a:gd name="connsiteY91" fmla="*/ 2252091 h 3051714"/>
              <a:gd name="connsiteX92" fmla="*/ 432340 w 3147250"/>
              <a:gd name="connsiteY92" fmla="*/ 567214 h 3051714"/>
              <a:gd name="connsiteX93" fmla="*/ 710660 w 3147250"/>
              <a:gd name="connsiteY93" fmla="*/ 475488 h 3051714"/>
              <a:gd name="connsiteX94" fmla="*/ 405860 w 3147250"/>
              <a:gd name="connsiteY94" fmla="*/ 569119 h 3051714"/>
              <a:gd name="connsiteX95" fmla="*/ 467296 w 3147250"/>
              <a:gd name="connsiteY95" fmla="*/ 2230565 h 3051714"/>
              <a:gd name="connsiteX96" fmla="*/ 436054 w 3147250"/>
              <a:gd name="connsiteY96" fmla="*/ 2235803 h 3051714"/>
              <a:gd name="connsiteX97" fmla="*/ 387001 w 3147250"/>
              <a:gd name="connsiteY97" fmla="*/ 566261 h 3051714"/>
              <a:gd name="connsiteX98" fmla="*/ 709232 w 3147250"/>
              <a:gd name="connsiteY98" fmla="*/ 448437 h 3051714"/>
              <a:gd name="connsiteX99" fmla="*/ 709232 w 3147250"/>
              <a:gd name="connsiteY99" fmla="*/ 448437 h 3051714"/>
              <a:gd name="connsiteX100" fmla="*/ 451580 w 3147250"/>
              <a:gd name="connsiteY100" fmla="*/ 2266474 h 3051714"/>
              <a:gd name="connsiteX101" fmla="*/ 772763 w 3147250"/>
              <a:gd name="connsiteY101" fmla="*/ 2384870 h 3051714"/>
              <a:gd name="connsiteX102" fmla="*/ 774287 w 3147250"/>
              <a:gd name="connsiteY102" fmla="*/ 2430399 h 3051714"/>
              <a:gd name="connsiteX103" fmla="*/ 449675 w 3147250"/>
              <a:gd name="connsiteY103" fmla="*/ 2309908 h 3051714"/>
              <a:gd name="connsiteX104" fmla="*/ 801338 w 3147250"/>
              <a:gd name="connsiteY104" fmla="*/ 2440115 h 3051714"/>
              <a:gd name="connsiteX105" fmla="*/ 735616 w 3147250"/>
              <a:gd name="connsiteY105" fmla="*/ 457486 h 3051714"/>
              <a:gd name="connsiteX106" fmla="*/ 735616 w 3147250"/>
              <a:gd name="connsiteY106" fmla="*/ 429578 h 3051714"/>
              <a:gd name="connsiteX107" fmla="*/ 729139 w 3147250"/>
              <a:gd name="connsiteY107" fmla="*/ 267653 h 3051714"/>
              <a:gd name="connsiteX108" fmla="*/ 799338 w 3147250"/>
              <a:gd name="connsiteY108" fmla="*/ 239077 h 3051714"/>
              <a:gd name="connsiteX109" fmla="*/ 833533 w 3147250"/>
              <a:gd name="connsiteY109" fmla="*/ 352806 h 3051714"/>
              <a:gd name="connsiteX110" fmla="*/ 815626 w 3147250"/>
              <a:gd name="connsiteY110" fmla="*/ 505206 h 3051714"/>
              <a:gd name="connsiteX111" fmla="*/ 836009 w 3147250"/>
              <a:gd name="connsiteY111" fmla="*/ 511969 h 3051714"/>
              <a:gd name="connsiteX112" fmla="*/ 878491 w 3147250"/>
              <a:gd name="connsiteY112" fmla="*/ 516827 h 3051714"/>
              <a:gd name="connsiteX113" fmla="*/ 901636 w 3147250"/>
              <a:gd name="connsiteY113" fmla="*/ 594551 h 3051714"/>
              <a:gd name="connsiteX114" fmla="*/ 836676 w 3147250"/>
              <a:gd name="connsiteY114" fmla="*/ 617982 h 3051714"/>
              <a:gd name="connsiteX115" fmla="*/ 792956 w 3147250"/>
              <a:gd name="connsiteY115" fmla="*/ 688372 h 3051714"/>
              <a:gd name="connsiteX116" fmla="*/ 790480 w 3147250"/>
              <a:gd name="connsiteY116" fmla="*/ 697897 h 3051714"/>
              <a:gd name="connsiteX117" fmla="*/ 787336 w 3147250"/>
              <a:gd name="connsiteY117" fmla="*/ 709517 h 3051714"/>
              <a:gd name="connsiteX118" fmla="*/ 786860 w 3147250"/>
              <a:gd name="connsiteY118" fmla="*/ 712375 h 3051714"/>
              <a:gd name="connsiteX119" fmla="*/ 768382 w 3147250"/>
              <a:gd name="connsiteY119" fmla="*/ 765905 h 3051714"/>
              <a:gd name="connsiteX120" fmla="*/ 777907 w 3147250"/>
              <a:gd name="connsiteY120" fmla="*/ 785432 h 3051714"/>
              <a:gd name="connsiteX121" fmla="*/ 785527 w 3147250"/>
              <a:gd name="connsiteY121" fmla="*/ 798671 h 3051714"/>
              <a:gd name="connsiteX122" fmla="*/ 851535 w 3147250"/>
              <a:gd name="connsiteY122" fmla="*/ 877538 h 3051714"/>
              <a:gd name="connsiteX123" fmla="*/ 854488 w 3147250"/>
              <a:gd name="connsiteY123" fmla="*/ 931831 h 3051714"/>
              <a:gd name="connsiteX124" fmla="*/ 854488 w 3147250"/>
              <a:gd name="connsiteY124" fmla="*/ 1025557 h 3051714"/>
              <a:gd name="connsiteX125" fmla="*/ 956500 w 3147250"/>
              <a:gd name="connsiteY125" fmla="*/ 1016032 h 3051714"/>
              <a:gd name="connsiteX126" fmla="*/ 956500 w 3147250"/>
              <a:gd name="connsiteY126" fmla="*/ 938498 h 3051714"/>
              <a:gd name="connsiteX127" fmla="*/ 951071 w 3147250"/>
              <a:gd name="connsiteY127" fmla="*/ 927259 h 3051714"/>
              <a:gd name="connsiteX128" fmla="*/ 903446 w 3147250"/>
              <a:gd name="connsiteY128" fmla="*/ 927259 h 3051714"/>
              <a:gd name="connsiteX129" fmla="*/ 901160 w 3147250"/>
              <a:gd name="connsiteY129" fmla="*/ 899636 h 3051714"/>
              <a:gd name="connsiteX130" fmla="*/ 947166 w 3147250"/>
              <a:gd name="connsiteY130" fmla="*/ 883825 h 3051714"/>
              <a:gd name="connsiteX131" fmla="*/ 952976 w 3147250"/>
              <a:gd name="connsiteY131" fmla="*/ 769525 h 3051714"/>
              <a:gd name="connsiteX132" fmla="*/ 952976 w 3147250"/>
              <a:gd name="connsiteY132" fmla="*/ 763715 h 3051714"/>
              <a:gd name="connsiteX133" fmla="*/ 965073 w 3147250"/>
              <a:gd name="connsiteY133" fmla="*/ 796290 h 3051714"/>
              <a:gd name="connsiteX134" fmla="*/ 996124 w 3147250"/>
              <a:gd name="connsiteY134" fmla="*/ 1981391 h 3051714"/>
              <a:gd name="connsiteX135" fmla="*/ 878967 w 3147250"/>
              <a:gd name="connsiteY135" fmla="*/ 2470118 h 3051714"/>
              <a:gd name="connsiteX136" fmla="*/ 769525 w 3147250"/>
              <a:gd name="connsiteY136" fmla="*/ 148781 h 3051714"/>
              <a:gd name="connsiteX137" fmla="*/ 768096 w 3147250"/>
              <a:gd name="connsiteY137" fmla="*/ 117443 h 3051714"/>
              <a:gd name="connsiteX138" fmla="*/ 818674 w 3147250"/>
              <a:gd name="connsiteY138" fmla="*/ 126968 h 3051714"/>
              <a:gd name="connsiteX139" fmla="*/ 1292638 w 3147250"/>
              <a:gd name="connsiteY139" fmla="*/ 567881 h 3051714"/>
              <a:gd name="connsiteX140" fmla="*/ 1289685 w 3147250"/>
              <a:gd name="connsiteY140" fmla="*/ 573786 h 3051714"/>
              <a:gd name="connsiteX141" fmla="*/ 1332071 w 3147250"/>
              <a:gd name="connsiteY141" fmla="*/ 712375 h 3051714"/>
              <a:gd name="connsiteX142" fmla="*/ 1169289 w 3147250"/>
              <a:gd name="connsiteY142" fmla="*/ 699040 h 3051714"/>
              <a:gd name="connsiteX143" fmla="*/ 1169289 w 3147250"/>
              <a:gd name="connsiteY143" fmla="*/ 701516 h 3051714"/>
              <a:gd name="connsiteX144" fmla="*/ 1092327 w 3147250"/>
              <a:gd name="connsiteY144" fmla="*/ 709517 h 3051714"/>
              <a:gd name="connsiteX145" fmla="*/ 1062323 w 3147250"/>
              <a:gd name="connsiteY145" fmla="*/ 599408 h 3051714"/>
              <a:gd name="connsiteX146" fmla="*/ 1063276 w 3147250"/>
              <a:gd name="connsiteY146" fmla="*/ 593312 h 3051714"/>
              <a:gd name="connsiteX147" fmla="*/ 1066133 w 3147250"/>
              <a:gd name="connsiteY147" fmla="*/ 578358 h 3051714"/>
              <a:gd name="connsiteX148" fmla="*/ 1080802 w 3147250"/>
              <a:gd name="connsiteY148" fmla="*/ 541687 h 3051714"/>
              <a:gd name="connsiteX149" fmla="*/ 1082326 w 3147250"/>
              <a:gd name="connsiteY149" fmla="*/ 541687 h 3051714"/>
              <a:gd name="connsiteX150" fmla="*/ 1080802 w 3147250"/>
              <a:gd name="connsiteY150" fmla="*/ 541687 h 3051714"/>
              <a:gd name="connsiteX151" fmla="*/ 1080802 w 3147250"/>
              <a:gd name="connsiteY151" fmla="*/ 539686 h 3051714"/>
              <a:gd name="connsiteX152" fmla="*/ 1290352 w 3147250"/>
              <a:gd name="connsiteY152" fmla="*/ 563690 h 3051714"/>
              <a:gd name="connsiteX153" fmla="*/ 1136523 w 3147250"/>
              <a:gd name="connsiteY153" fmla="*/ 2034731 h 3051714"/>
              <a:gd name="connsiteX154" fmla="*/ 1095470 w 3147250"/>
              <a:gd name="connsiteY154" fmla="*/ 735140 h 3051714"/>
              <a:gd name="connsiteX155" fmla="*/ 1169765 w 3147250"/>
              <a:gd name="connsiteY155" fmla="*/ 727520 h 3051714"/>
              <a:gd name="connsiteX156" fmla="*/ 1206913 w 3147250"/>
              <a:gd name="connsiteY156" fmla="*/ 2037207 h 3051714"/>
              <a:gd name="connsiteX157" fmla="*/ 1035368 w 3147250"/>
              <a:gd name="connsiteY157" fmla="*/ 600837 h 3051714"/>
              <a:gd name="connsiteX158" fmla="*/ 1035368 w 3147250"/>
              <a:gd name="connsiteY158" fmla="*/ 603218 h 3051714"/>
              <a:gd name="connsiteX159" fmla="*/ 1034701 w 3147250"/>
              <a:gd name="connsiteY159" fmla="*/ 605981 h 3051714"/>
              <a:gd name="connsiteX160" fmla="*/ 982408 w 3147250"/>
              <a:gd name="connsiteY160" fmla="*/ 663131 h 3051714"/>
              <a:gd name="connsiteX161" fmla="*/ 876014 w 3147250"/>
              <a:gd name="connsiteY161" fmla="*/ 717137 h 3051714"/>
              <a:gd name="connsiteX162" fmla="*/ 888968 w 3147250"/>
              <a:gd name="connsiteY162" fmla="*/ 736187 h 3051714"/>
              <a:gd name="connsiteX163" fmla="*/ 893350 w 3147250"/>
              <a:gd name="connsiteY163" fmla="*/ 739426 h 3051714"/>
              <a:gd name="connsiteX164" fmla="*/ 923353 w 3147250"/>
              <a:gd name="connsiteY164" fmla="*/ 761428 h 3051714"/>
              <a:gd name="connsiteX165" fmla="*/ 923353 w 3147250"/>
              <a:gd name="connsiteY165" fmla="*/ 761428 h 3051714"/>
              <a:gd name="connsiteX166" fmla="*/ 927735 w 3147250"/>
              <a:gd name="connsiteY166" fmla="*/ 763905 h 3051714"/>
              <a:gd name="connsiteX167" fmla="*/ 927735 w 3147250"/>
              <a:gd name="connsiteY167" fmla="*/ 769715 h 3051714"/>
              <a:gd name="connsiteX168" fmla="*/ 926116 w 3147250"/>
              <a:gd name="connsiteY168" fmla="*/ 868775 h 3051714"/>
              <a:gd name="connsiteX169" fmla="*/ 888682 w 3147250"/>
              <a:gd name="connsiteY169" fmla="*/ 873728 h 3051714"/>
              <a:gd name="connsiteX170" fmla="*/ 877538 w 3147250"/>
              <a:gd name="connsiteY170" fmla="*/ 873728 h 3051714"/>
              <a:gd name="connsiteX171" fmla="*/ 877538 w 3147250"/>
              <a:gd name="connsiteY171" fmla="*/ 868680 h 3051714"/>
              <a:gd name="connsiteX172" fmla="*/ 877538 w 3147250"/>
              <a:gd name="connsiteY172" fmla="*/ 861155 h 3051714"/>
              <a:gd name="connsiteX173" fmla="*/ 870775 w 3147250"/>
              <a:gd name="connsiteY173" fmla="*/ 857822 h 3051714"/>
              <a:gd name="connsiteX174" fmla="*/ 812292 w 3147250"/>
              <a:gd name="connsiteY174" fmla="*/ 795719 h 3051714"/>
              <a:gd name="connsiteX175" fmla="*/ 812292 w 3147250"/>
              <a:gd name="connsiteY175" fmla="*/ 794671 h 3051714"/>
              <a:gd name="connsiteX176" fmla="*/ 797147 w 3147250"/>
              <a:gd name="connsiteY176" fmla="*/ 766667 h 3051714"/>
              <a:gd name="connsiteX177" fmla="*/ 795242 w 3147250"/>
              <a:gd name="connsiteY177" fmla="*/ 764667 h 3051714"/>
              <a:gd name="connsiteX178" fmla="*/ 798481 w 3147250"/>
              <a:gd name="connsiteY178" fmla="*/ 736092 h 3051714"/>
              <a:gd name="connsiteX179" fmla="*/ 813911 w 3147250"/>
              <a:gd name="connsiteY179" fmla="*/ 713232 h 3051714"/>
              <a:gd name="connsiteX180" fmla="*/ 814578 w 3147250"/>
              <a:gd name="connsiteY180" fmla="*/ 709517 h 3051714"/>
              <a:gd name="connsiteX181" fmla="*/ 818960 w 3147250"/>
              <a:gd name="connsiteY181" fmla="*/ 694753 h 3051714"/>
              <a:gd name="connsiteX182" fmla="*/ 838010 w 3147250"/>
              <a:gd name="connsiteY182" fmla="*/ 644081 h 3051714"/>
              <a:gd name="connsiteX183" fmla="*/ 962882 w 3147250"/>
              <a:gd name="connsiteY183" fmla="*/ 588550 h 3051714"/>
              <a:gd name="connsiteX184" fmla="*/ 960596 w 3147250"/>
              <a:gd name="connsiteY184" fmla="*/ 565214 h 3051714"/>
              <a:gd name="connsiteX185" fmla="*/ 948499 w 3147250"/>
              <a:gd name="connsiteY185" fmla="*/ 554736 h 3051714"/>
              <a:gd name="connsiteX186" fmla="*/ 943928 w 3147250"/>
              <a:gd name="connsiteY186" fmla="*/ 531876 h 3051714"/>
              <a:gd name="connsiteX187" fmla="*/ 957834 w 3147250"/>
              <a:gd name="connsiteY187" fmla="*/ 526161 h 3051714"/>
              <a:gd name="connsiteX188" fmla="*/ 957834 w 3147250"/>
              <a:gd name="connsiteY188" fmla="*/ 526161 h 3051714"/>
              <a:gd name="connsiteX189" fmla="*/ 1055561 w 3147250"/>
              <a:gd name="connsiteY189" fmla="*/ 537401 h 3051714"/>
              <a:gd name="connsiteX190" fmla="*/ 1050608 w 3147250"/>
              <a:gd name="connsiteY190" fmla="*/ 558641 h 3051714"/>
              <a:gd name="connsiteX191" fmla="*/ 1037844 w 3147250"/>
              <a:gd name="connsiteY191" fmla="*/ 590550 h 3051714"/>
              <a:gd name="connsiteX192" fmla="*/ 1036320 w 3147250"/>
              <a:gd name="connsiteY192" fmla="*/ 600075 h 3051714"/>
              <a:gd name="connsiteX193" fmla="*/ 1035558 w 3147250"/>
              <a:gd name="connsiteY193" fmla="*/ 600075 h 3051714"/>
              <a:gd name="connsiteX194" fmla="*/ 947547 w 3147250"/>
              <a:gd name="connsiteY194" fmla="*/ 747046 h 3051714"/>
              <a:gd name="connsiteX195" fmla="*/ 923068 w 3147250"/>
              <a:gd name="connsiteY195" fmla="*/ 735044 h 3051714"/>
              <a:gd name="connsiteX196" fmla="*/ 918591 w 3147250"/>
              <a:gd name="connsiteY196" fmla="*/ 735044 h 3051714"/>
              <a:gd name="connsiteX197" fmla="*/ 907923 w 3147250"/>
              <a:gd name="connsiteY197" fmla="*/ 717899 h 3051714"/>
              <a:gd name="connsiteX198" fmla="*/ 932498 w 3147250"/>
              <a:gd name="connsiteY198" fmla="*/ 706755 h 3051714"/>
              <a:gd name="connsiteX199" fmla="*/ 898112 w 3147250"/>
              <a:gd name="connsiteY199" fmla="*/ 954215 h 3051714"/>
              <a:gd name="connsiteX200" fmla="*/ 930878 w 3147250"/>
              <a:gd name="connsiteY200" fmla="*/ 948976 h 3051714"/>
              <a:gd name="connsiteX201" fmla="*/ 930878 w 3147250"/>
              <a:gd name="connsiteY201" fmla="*/ 992315 h 3051714"/>
              <a:gd name="connsiteX202" fmla="*/ 880777 w 3147250"/>
              <a:gd name="connsiteY202" fmla="*/ 996886 h 3051714"/>
              <a:gd name="connsiteX203" fmla="*/ 880777 w 3147250"/>
              <a:gd name="connsiteY203" fmla="*/ 941165 h 3051714"/>
              <a:gd name="connsiteX204" fmla="*/ 886206 w 3147250"/>
              <a:gd name="connsiteY204" fmla="*/ 950690 h 3051714"/>
              <a:gd name="connsiteX205" fmla="*/ 891254 w 3147250"/>
              <a:gd name="connsiteY205" fmla="*/ 955739 h 3051714"/>
              <a:gd name="connsiteX206" fmla="*/ 934688 w 3147250"/>
              <a:gd name="connsiteY206" fmla="*/ 576453 h 3051714"/>
              <a:gd name="connsiteX207" fmla="*/ 935831 w 3147250"/>
              <a:gd name="connsiteY207" fmla="*/ 577120 h 3051714"/>
              <a:gd name="connsiteX208" fmla="*/ 925449 w 3147250"/>
              <a:gd name="connsiteY208" fmla="*/ 582740 h 3051714"/>
              <a:gd name="connsiteX209" fmla="*/ 906399 w 3147250"/>
              <a:gd name="connsiteY209" fmla="*/ 519589 h 3051714"/>
              <a:gd name="connsiteX210" fmla="*/ 916877 w 3147250"/>
              <a:gd name="connsiteY210" fmla="*/ 520827 h 3051714"/>
              <a:gd name="connsiteX211" fmla="*/ 916877 w 3147250"/>
              <a:gd name="connsiteY211" fmla="*/ 523399 h 3051714"/>
              <a:gd name="connsiteX212" fmla="*/ 934688 w 3147250"/>
              <a:gd name="connsiteY212" fmla="*/ 576453 h 3051714"/>
              <a:gd name="connsiteX213" fmla="*/ 1079754 w 3147250"/>
              <a:gd name="connsiteY213" fmla="*/ 539496 h 3051714"/>
              <a:gd name="connsiteX214" fmla="*/ 1078897 w 3147250"/>
              <a:gd name="connsiteY214" fmla="*/ 540925 h 3051714"/>
              <a:gd name="connsiteX215" fmla="*/ 1076420 w 3147250"/>
              <a:gd name="connsiteY215" fmla="*/ 539115 h 3051714"/>
              <a:gd name="connsiteX216" fmla="*/ 857631 w 3147250"/>
              <a:gd name="connsiteY216" fmla="*/ 488156 h 3051714"/>
              <a:gd name="connsiteX217" fmla="*/ 907923 w 3147250"/>
              <a:gd name="connsiteY217" fmla="*/ 62008 h 3051714"/>
              <a:gd name="connsiteX218" fmla="*/ 1387888 w 3147250"/>
              <a:gd name="connsiteY218" fmla="*/ 170117 h 3051714"/>
              <a:gd name="connsiteX219" fmla="*/ 1343787 w 3147250"/>
              <a:gd name="connsiteY219" fmla="*/ 543592 h 3051714"/>
              <a:gd name="connsiteX220" fmla="*/ 841248 w 3147250"/>
              <a:gd name="connsiteY220" fmla="*/ 288131 h 3051714"/>
              <a:gd name="connsiteX221" fmla="*/ 823627 w 3147250"/>
              <a:gd name="connsiteY221" fmla="*/ 229457 h 3051714"/>
              <a:gd name="connsiteX222" fmla="*/ 849344 w 3147250"/>
              <a:gd name="connsiteY222" fmla="*/ 218980 h 3051714"/>
              <a:gd name="connsiteX223" fmla="*/ 1022223 w 3147250"/>
              <a:gd name="connsiteY223" fmla="*/ 1983581 h 3051714"/>
              <a:gd name="connsiteX224" fmla="*/ 991838 w 3147250"/>
              <a:gd name="connsiteY224" fmla="*/ 790480 h 3051714"/>
              <a:gd name="connsiteX225" fmla="*/ 957358 w 3147250"/>
              <a:gd name="connsiteY225" fmla="*/ 697611 h 3051714"/>
              <a:gd name="connsiteX226" fmla="*/ 989171 w 3147250"/>
              <a:gd name="connsiteY226" fmla="*/ 688086 h 3051714"/>
              <a:gd name="connsiteX227" fmla="*/ 1047940 w 3147250"/>
              <a:gd name="connsiteY227" fmla="*/ 644652 h 3051714"/>
              <a:gd name="connsiteX228" fmla="*/ 1069562 w 3147250"/>
              <a:gd name="connsiteY228" fmla="*/ 725329 h 3051714"/>
              <a:gd name="connsiteX229" fmla="*/ 1110996 w 3147250"/>
              <a:gd name="connsiteY229" fmla="*/ 2046256 h 3051714"/>
              <a:gd name="connsiteX230" fmla="*/ 993934 w 3147250"/>
              <a:gd name="connsiteY230" fmla="*/ 2507933 h 3051714"/>
              <a:gd name="connsiteX231" fmla="*/ 904399 w 3147250"/>
              <a:gd name="connsiteY231" fmla="*/ 2478119 h 3051714"/>
              <a:gd name="connsiteX232" fmla="*/ 1133285 w 3147250"/>
              <a:gd name="connsiteY232" fmla="*/ 2061210 h 3051714"/>
              <a:gd name="connsiteX233" fmla="*/ 1203579 w 3147250"/>
              <a:gd name="connsiteY233" fmla="*/ 2063782 h 3051714"/>
              <a:gd name="connsiteX234" fmla="*/ 1092137 w 3147250"/>
              <a:gd name="connsiteY234" fmla="*/ 2511457 h 3051714"/>
              <a:gd name="connsiteX235" fmla="*/ 1018985 w 3147250"/>
              <a:gd name="connsiteY235" fmla="*/ 2511457 h 3051714"/>
              <a:gd name="connsiteX236" fmla="*/ 1230535 w 3147250"/>
              <a:gd name="connsiteY236" fmla="*/ 2062925 h 3051714"/>
              <a:gd name="connsiteX237" fmla="*/ 1361408 w 3147250"/>
              <a:gd name="connsiteY237" fmla="*/ 2043017 h 3051714"/>
              <a:gd name="connsiteX238" fmla="*/ 1246537 w 3147250"/>
              <a:gd name="connsiteY238" fmla="*/ 2478215 h 3051714"/>
              <a:gd name="connsiteX239" fmla="*/ 1120235 w 3147250"/>
              <a:gd name="connsiteY239" fmla="*/ 2506790 h 3051714"/>
              <a:gd name="connsiteX240" fmla="*/ 1390555 w 3147250"/>
              <a:gd name="connsiteY240" fmla="*/ 2034350 h 3051714"/>
              <a:gd name="connsiteX241" fmla="*/ 1408938 w 3147250"/>
              <a:gd name="connsiteY241" fmla="*/ 2040446 h 3051714"/>
              <a:gd name="connsiteX242" fmla="*/ 1516380 w 3147250"/>
              <a:gd name="connsiteY242" fmla="*/ 2025491 h 3051714"/>
              <a:gd name="connsiteX243" fmla="*/ 1392555 w 3147250"/>
              <a:gd name="connsiteY243" fmla="*/ 2444591 h 3051714"/>
              <a:gd name="connsiteX244" fmla="*/ 1274445 w 3147250"/>
              <a:gd name="connsiteY244" fmla="*/ 2471642 h 3051714"/>
              <a:gd name="connsiteX245" fmla="*/ 1562005 w 3147250"/>
              <a:gd name="connsiteY245" fmla="*/ 1931670 h 3051714"/>
              <a:gd name="connsiteX246" fmla="*/ 1570196 w 3147250"/>
              <a:gd name="connsiteY246" fmla="*/ 1930813 h 3051714"/>
              <a:gd name="connsiteX247" fmla="*/ 1572768 w 3147250"/>
              <a:gd name="connsiteY247" fmla="*/ 1993773 h 3051714"/>
              <a:gd name="connsiteX248" fmla="*/ 1566767 w 3147250"/>
              <a:gd name="connsiteY248" fmla="*/ 1995773 h 3051714"/>
              <a:gd name="connsiteX249" fmla="*/ 1544288 w 3147250"/>
              <a:gd name="connsiteY249" fmla="*/ 2030540 h 3051714"/>
              <a:gd name="connsiteX250" fmla="*/ 1550765 w 3147250"/>
              <a:gd name="connsiteY250" fmla="*/ 2028349 h 3051714"/>
              <a:gd name="connsiteX251" fmla="*/ 1420463 w 3147250"/>
              <a:gd name="connsiteY251" fmla="*/ 2478215 h 3051714"/>
              <a:gd name="connsiteX252" fmla="*/ 1040606 w 3147250"/>
              <a:gd name="connsiteY252" fmla="*/ 2564606 h 3051714"/>
              <a:gd name="connsiteX253" fmla="*/ 1040606 w 3147250"/>
              <a:gd name="connsiteY253" fmla="*/ 2552129 h 3051714"/>
              <a:gd name="connsiteX254" fmla="*/ 1104710 w 3147250"/>
              <a:gd name="connsiteY254" fmla="*/ 2537460 h 3051714"/>
              <a:gd name="connsiteX255" fmla="*/ 1113377 w 3147250"/>
              <a:gd name="connsiteY255" fmla="*/ 2537460 h 3051714"/>
              <a:gd name="connsiteX256" fmla="*/ 1113854 w 3147250"/>
              <a:gd name="connsiteY256" fmla="*/ 2535365 h 3051714"/>
              <a:gd name="connsiteX257" fmla="*/ 1414462 w 3147250"/>
              <a:gd name="connsiteY257" fmla="*/ 2466404 h 3051714"/>
              <a:gd name="connsiteX258" fmla="*/ 1544193 w 3147250"/>
              <a:gd name="connsiteY258" fmla="*/ 2026063 h 3051714"/>
              <a:gd name="connsiteX259" fmla="*/ 1418558 w 3147250"/>
              <a:gd name="connsiteY259" fmla="*/ 2505170 h 3051714"/>
              <a:gd name="connsiteX260" fmla="*/ 1418558 w 3147250"/>
              <a:gd name="connsiteY260" fmla="*/ 2756630 h 3051714"/>
              <a:gd name="connsiteX261" fmla="*/ 1047083 w 3147250"/>
              <a:gd name="connsiteY261" fmla="*/ 2863310 h 3051714"/>
              <a:gd name="connsiteX262" fmla="*/ 1041559 w 3147250"/>
              <a:gd name="connsiteY262" fmla="*/ 2591086 h 3051714"/>
              <a:gd name="connsiteX263" fmla="*/ 1424940 w 3147250"/>
              <a:gd name="connsiteY263" fmla="*/ 2781872 h 3051714"/>
              <a:gd name="connsiteX264" fmla="*/ 1461230 w 3147250"/>
              <a:gd name="connsiteY264" fmla="*/ 2851976 h 3051714"/>
              <a:gd name="connsiteX265" fmla="*/ 1095566 w 3147250"/>
              <a:gd name="connsiteY265" fmla="*/ 2965514 h 3051714"/>
              <a:gd name="connsiteX266" fmla="*/ 1053275 w 3147250"/>
              <a:gd name="connsiteY266" fmla="*/ 2888456 h 3051714"/>
              <a:gd name="connsiteX267" fmla="*/ 1105853 w 3147250"/>
              <a:gd name="connsiteY267" fmla="*/ 2989517 h 3051714"/>
              <a:gd name="connsiteX268" fmla="*/ 1466945 w 3147250"/>
              <a:gd name="connsiteY268" fmla="*/ 2877407 h 3051714"/>
              <a:gd name="connsiteX269" fmla="*/ 1466945 w 3147250"/>
              <a:gd name="connsiteY269" fmla="*/ 2903315 h 3051714"/>
              <a:gd name="connsiteX270" fmla="*/ 1105853 w 3147250"/>
              <a:gd name="connsiteY270" fmla="*/ 3020473 h 3051714"/>
              <a:gd name="connsiteX271" fmla="*/ 1650111 w 3147250"/>
              <a:gd name="connsiteY271" fmla="*/ 1889379 h 3051714"/>
              <a:gd name="connsiteX272" fmla="*/ 1589151 w 3147250"/>
              <a:gd name="connsiteY272" fmla="*/ 1889379 h 3051714"/>
              <a:gd name="connsiteX273" fmla="*/ 1579626 w 3147250"/>
              <a:gd name="connsiteY273" fmla="*/ 1635728 h 3051714"/>
              <a:gd name="connsiteX274" fmla="*/ 1553623 w 3147250"/>
              <a:gd name="connsiteY274" fmla="*/ 1636681 h 3051714"/>
              <a:gd name="connsiteX275" fmla="*/ 1564100 w 3147250"/>
              <a:gd name="connsiteY275" fmla="*/ 1905095 h 3051714"/>
              <a:gd name="connsiteX276" fmla="*/ 1535525 w 3147250"/>
              <a:gd name="connsiteY276" fmla="*/ 1907953 h 3051714"/>
              <a:gd name="connsiteX277" fmla="*/ 1542002 w 3147250"/>
              <a:gd name="connsiteY277" fmla="*/ 1995488 h 3051714"/>
              <a:gd name="connsiteX278" fmla="*/ 1412367 w 3147250"/>
              <a:gd name="connsiteY278" fmla="*/ 2013490 h 3051714"/>
              <a:gd name="connsiteX279" fmla="*/ 1402842 w 3147250"/>
              <a:gd name="connsiteY279" fmla="*/ 2010442 h 3051714"/>
              <a:gd name="connsiteX280" fmla="*/ 1389221 w 3147250"/>
              <a:gd name="connsiteY280" fmla="*/ 1452753 h 3051714"/>
              <a:gd name="connsiteX281" fmla="*/ 1363218 w 3147250"/>
              <a:gd name="connsiteY281" fmla="*/ 1453325 h 3051714"/>
              <a:gd name="connsiteX282" fmla="*/ 1376934 w 3147250"/>
              <a:gd name="connsiteY282" fmla="*/ 2014061 h 3051714"/>
              <a:gd name="connsiteX283" fmla="*/ 1233297 w 3147250"/>
              <a:gd name="connsiteY283" fmla="*/ 2035969 h 3051714"/>
              <a:gd name="connsiteX284" fmla="*/ 1195673 w 3147250"/>
              <a:gd name="connsiteY284" fmla="*/ 727615 h 3051714"/>
              <a:gd name="connsiteX285" fmla="*/ 1338548 w 3147250"/>
              <a:gd name="connsiteY285" fmla="*/ 739331 h 3051714"/>
              <a:gd name="connsiteX286" fmla="*/ 1345025 w 3147250"/>
              <a:gd name="connsiteY286" fmla="*/ 1144048 h 3051714"/>
              <a:gd name="connsiteX287" fmla="*/ 1239393 w 3147250"/>
              <a:gd name="connsiteY287" fmla="*/ 1150715 h 3051714"/>
              <a:gd name="connsiteX288" fmla="*/ 1223582 w 3147250"/>
              <a:gd name="connsiteY288" fmla="*/ 1289685 h 3051714"/>
              <a:gd name="connsiteX289" fmla="*/ 1224344 w 3147250"/>
              <a:gd name="connsiteY289" fmla="*/ 1304544 h 3051714"/>
              <a:gd name="connsiteX290" fmla="*/ 1282256 w 3147250"/>
              <a:gd name="connsiteY290" fmla="*/ 1331309 h 3051714"/>
              <a:gd name="connsiteX291" fmla="*/ 1282256 w 3147250"/>
              <a:gd name="connsiteY291" fmla="*/ 1305306 h 3051714"/>
              <a:gd name="connsiteX292" fmla="*/ 1250252 w 3147250"/>
              <a:gd name="connsiteY292" fmla="*/ 1300925 h 3051714"/>
              <a:gd name="connsiteX293" fmla="*/ 1249585 w 3147250"/>
              <a:gd name="connsiteY293" fmla="*/ 1288256 h 3051714"/>
              <a:gd name="connsiteX294" fmla="*/ 1251299 w 3147250"/>
              <a:gd name="connsiteY294" fmla="*/ 1173956 h 3051714"/>
              <a:gd name="connsiteX295" fmla="*/ 1349883 w 3147250"/>
              <a:gd name="connsiteY295" fmla="*/ 1171385 h 3051714"/>
              <a:gd name="connsiteX296" fmla="*/ 1353598 w 3147250"/>
              <a:gd name="connsiteY296" fmla="*/ 1180243 h 3051714"/>
              <a:gd name="connsiteX297" fmla="*/ 1363123 w 3147250"/>
              <a:gd name="connsiteY297" fmla="*/ 1203008 h 3051714"/>
              <a:gd name="connsiteX298" fmla="*/ 1397318 w 3147250"/>
              <a:gd name="connsiteY298" fmla="*/ 1277493 h 3051714"/>
              <a:gd name="connsiteX299" fmla="*/ 1397318 w 3147250"/>
              <a:gd name="connsiteY299" fmla="*/ 1284256 h 3051714"/>
              <a:gd name="connsiteX300" fmla="*/ 1409986 w 3147250"/>
              <a:gd name="connsiteY300" fmla="*/ 1284256 h 3051714"/>
              <a:gd name="connsiteX301" fmla="*/ 1403128 w 3147250"/>
              <a:gd name="connsiteY301" fmla="*/ 1294448 h 3051714"/>
              <a:gd name="connsiteX302" fmla="*/ 1411891 w 3147250"/>
              <a:gd name="connsiteY302" fmla="*/ 1302353 h 3051714"/>
              <a:gd name="connsiteX303" fmla="*/ 1411415 w 3147250"/>
              <a:gd name="connsiteY303" fmla="*/ 1314164 h 3051714"/>
              <a:gd name="connsiteX304" fmla="*/ 1417701 w 3147250"/>
              <a:gd name="connsiteY304" fmla="*/ 1356551 h 3051714"/>
              <a:gd name="connsiteX305" fmla="*/ 1428464 w 3147250"/>
              <a:gd name="connsiteY305" fmla="*/ 1362170 h 3051714"/>
              <a:gd name="connsiteX306" fmla="*/ 1428464 w 3147250"/>
              <a:gd name="connsiteY306" fmla="*/ 1387412 h 3051714"/>
              <a:gd name="connsiteX307" fmla="*/ 1439037 w 3147250"/>
              <a:gd name="connsiteY307" fmla="*/ 1520762 h 3051714"/>
              <a:gd name="connsiteX308" fmla="*/ 1492663 w 3147250"/>
              <a:gd name="connsiteY308" fmla="*/ 1620679 h 3051714"/>
              <a:gd name="connsiteX309" fmla="*/ 1525143 w 3147250"/>
              <a:gd name="connsiteY309" fmla="*/ 1622965 h 3051714"/>
              <a:gd name="connsiteX310" fmla="*/ 1674209 w 3147250"/>
              <a:gd name="connsiteY310" fmla="*/ 1617059 h 3051714"/>
              <a:gd name="connsiteX311" fmla="*/ 1679829 w 3147250"/>
              <a:gd name="connsiteY311" fmla="*/ 1879759 h 3051714"/>
              <a:gd name="connsiteX312" fmla="*/ 1649635 w 3147250"/>
              <a:gd name="connsiteY312" fmla="*/ 1883950 h 3051714"/>
              <a:gd name="connsiteX313" fmla="*/ 1870520 w 3147250"/>
              <a:gd name="connsiteY313" fmla="*/ 1230916 h 3051714"/>
              <a:gd name="connsiteX314" fmla="*/ 1871472 w 3147250"/>
              <a:gd name="connsiteY314" fmla="*/ 1210818 h 3051714"/>
              <a:gd name="connsiteX315" fmla="*/ 2458879 w 3147250"/>
              <a:gd name="connsiteY315" fmla="*/ 1210247 h 3051714"/>
              <a:gd name="connsiteX316" fmla="*/ 2458879 w 3147250"/>
              <a:gd name="connsiteY316" fmla="*/ 1255205 h 3051714"/>
              <a:gd name="connsiteX317" fmla="*/ 2524697 w 3147250"/>
              <a:gd name="connsiteY317" fmla="*/ 1255205 h 3051714"/>
              <a:gd name="connsiteX318" fmla="*/ 2529840 w 3147250"/>
              <a:gd name="connsiteY318" fmla="*/ 1599057 h 3051714"/>
              <a:gd name="connsiteX319" fmla="*/ 2503075 w 3147250"/>
              <a:gd name="connsiteY319" fmla="*/ 1599057 h 3051714"/>
              <a:gd name="connsiteX320" fmla="*/ 2506504 w 3147250"/>
              <a:gd name="connsiteY320" fmla="*/ 1661255 h 3051714"/>
              <a:gd name="connsiteX321" fmla="*/ 2500313 w 3147250"/>
              <a:gd name="connsiteY321" fmla="*/ 1661255 h 3051714"/>
              <a:gd name="connsiteX322" fmla="*/ 2500313 w 3147250"/>
              <a:gd name="connsiteY322" fmla="*/ 1697831 h 3051714"/>
              <a:gd name="connsiteX323" fmla="*/ 2479643 w 3147250"/>
              <a:gd name="connsiteY323" fmla="*/ 1701260 h 3051714"/>
              <a:gd name="connsiteX324" fmla="*/ 2479643 w 3147250"/>
              <a:gd name="connsiteY324" fmla="*/ 1705070 h 3051714"/>
              <a:gd name="connsiteX325" fmla="*/ 2453735 w 3147250"/>
              <a:gd name="connsiteY325" fmla="*/ 1707071 h 3051714"/>
              <a:gd name="connsiteX326" fmla="*/ 2453735 w 3147250"/>
              <a:gd name="connsiteY326" fmla="*/ 1685449 h 3051714"/>
              <a:gd name="connsiteX327" fmla="*/ 2436686 w 3147250"/>
              <a:gd name="connsiteY327" fmla="*/ 1685449 h 3051714"/>
              <a:gd name="connsiteX328" fmla="*/ 2439638 w 3147250"/>
              <a:gd name="connsiteY328" fmla="*/ 1670114 h 3051714"/>
              <a:gd name="connsiteX329" fmla="*/ 2443163 w 3147250"/>
              <a:gd name="connsiteY329" fmla="*/ 1654302 h 3051714"/>
              <a:gd name="connsiteX330" fmla="*/ 2432971 w 3147250"/>
              <a:gd name="connsiteY330" fmla="*/ 1654302 h 3051714"/>
              <a:gd name="connsiteX331" fmla="*/ 2432971 w 3147250"/>
              <a:gd name="connsiteY331" fmla="*/ 1595628 h 3051714"/>
              <a:gd name="connsiteX332" fmla="*/ 2393252 w 3147250"/>
              <a:gd name="connsiteY332" fmla="*/ 1595628 h 3051714"/>
              <a:gd name="connsiteX333" fmla="*/ 2393252 w 3147250"/>
              <a:gd name="connsiteY333" fmla="*/ 1654302 h 3051714"/>
              <a:gd name="connsiteX334" fmla="*/ 2386298 w 3147250"/>
              <a:gd name="connsiteY334" fmla="*/ 1654302 h 3051714"/>
              <a:gd name="connsiteX335" fmla="*/ 2386298 w 3147250"/>
              <a:gd name="connsiteY335" fmla="*/ 1688306 h 3051714"/>
              <a:gd name="connsiteX336" fmla="*/ 2372487 w 3147250"/>
              <a:gd name="connsiteY336" fmla="*/ 1691735 h 3051714"/>
              <a:gd name="connsiteX337" fmla="*/ 2372487 w 3147250"/>
              <a:gd name="connsiteY337" fmla="*/ 1702689 h 3051714"/>
              <a:gd name="connsiteX338" fmla="*/ 2357056 w 3147250"/>
              <a:gd name="connsiteY338" fmla="*/ 1697069 h 3051714"/>
              <a:gd name="connsiteX339" fmla="*/ 2358009 w 3147250"/>
              <a:gd name="connsiteY339" fmla="*/ 1477328 h 3051714"/>
              <a:gd name="connsiteX340" fmla="*/ 2384584 w 3147250"/>
              <a:gd name="connsiteY340" fmla="*/ 1475518 h 3051714"/>
              <a:gd name="connsiteX341" fmla="*/ 2384584 w 3147250"/>
              <a:gd name="connsiteY341" fmla="*/ 1246537 h 3051714"/>
              <a:gd name="connsiteX342" fmla="*/ 1869758 w 3147250"/>
              <a:gd name="connsiteY342" fmla="*/ 1247489 h 3051714"/>
              <a:gd name="connsiteX343" fmla="*/ 1870138 w 3147250"/>
              <a:gd name="connsiteY343" fmla="*/ 1231011 h 3051714"/>
              <a:gd name="connsiteX344" fmla="*/ 2503932 w 3147250"/>
              <a:gd name="connsiteY344" fmla="*/ 1763840 h 3051714"/>
              <a:gd name="connsiteX345" fmla="*/ 2502313 w 3147250"/>
              <a:gd name="connsiteY345" fmla="*/ 1735931 h 3051714"/>
              <a:gd name="connsiteX346" fmla="*/ 2502313 w 3147250"/>
              <a:gd name="connsiteY346" fmla="*/ 1735931 h 3051714"/>
              <a:gd name="connsiteX347" fmla="*/ 2505075 w 3147250"/>
              <a:gd name="connsiteY347" fmla="*/ 1726406 h 3051714"/>
              <a:gd name="connsiteX348" fmla="*/ 2505075 w 3147250"/>
              <a:gd name="connsiteY348" fmla="*/ 1723549 h 3051714"/>
              <a:gd name="connsiteX349" fmla="*/ 2525839 w 3147250"/>
              <a:gd name="connsiteY349" fmla="*/ 1720120 h 3051714"/>
              <a:gd name="connsiteX350" fmla="*/ 2525839 w 3147250"/>
              <a:gd name="connsiteY350" fmla="*/ 1687640 h 3051714"/>
              <a:gd name="connsiteX351" fmla="*/ 2530697 w 3147250"/>
              <a:gd name="connsiteY351" fmla="*/ 1687640 h 3051714"/>
              <a:gd name="connsiteX352" fmla="*/ 2531173 w 3147250"/>
              <a:gd name="connsiteY352" fmla="*/ 1718596 h 3051714"/>
              <a:gd name="connsiteX353" fmla="*/ 2538603 w 3147250"/>
              <a:gd name="connsiteY353" fmla="*/ 1718596 h 3051714"/>
              <a:gd name="connsiteX354" fmla="*/ 2540794 w 3147250"/>
              <a:gd name="connsiteY354" fmla="*/ 1760411 h 3051714"/>
              <a:gd name="connsiteX355" fmla="*/ 2040255 w 3147250"/>
              <a:gd name="connsiteY355" fmla="*/ 1789938 h 3051714"/>
              <a:gd name="connsiteX356" fmla="*/ 2040255 w 3147250"/>
              <a:gd name="connsiteY356" fmla="*/ 1844516 h 3051714"/>
              <a:gd name="connsiteX357" fmla="*/ 2007489 w 3147250"/>
              <a:gd name="connsiteY357" fmla="*/ 1842802 h 3051714"/>
              <a:gd name="connsiteX358" fmla="*/ 2007489 w 3147250"/>
              <a:gd name="connsiteY358" fmla="*/ 1788224 h 3051714"/>
              <a:gd name="connsiteX359" fmla="*/ 2017871 w 3147250"/>
              <a:gd name="connsiteY359" fmla="*/ 1789462 h 3051714"/>
              <a:gd name="connsiteX360" fmla="*/ 2017871 w 3147250"/>
              <a:gd name="connsiteY360" fmla="*/ 1753362 h 3051714"/>
              <a:gd name="connsiteX361" fmla="*/ 2023015 w 3147250"/>
              <a:gd name="connsiteY361" fmla="*/ 1753362 h 3051714"/>
              <a:gd name="connsiteX362" fmla="*/ 2023015 w 3147250"/>
              <a:gd name="connsiteY362" fmla="*/ 1771459 h 3051714"/>
              <a:gd name="connsiteX363" fmla="*/ 2040255 w 3147250"/>
              <a:gd name="connsiteY363" fmla="*/ 1789557 h 3051714"/>
              <a:gd name="connsiteX364" fmla="*/ 2053304 w 3147250"/>
              <a:gd name="connsiteY364" fmla="*/ 1741265 h 3051714"/>
              <a:gd name="connsiteX365" fmla="*/ 2049113 w 3147250"/>
              <a:gd name="connsiteY365" fmla="*/ 1741265 h 3051714"/>
              <a:gd name="connsiteX366" fmla="*/ 2049113 w 3147250"/>
              <a:gd name="connsiteY366" fmla="*/ 1727359 h 3051714"/>
              <a:gd name="connsiteX367" fmla="*/ 2042160 w 3147250"/>
              <a:gd name="connsiteY367" fmla="*/ 1727359 h 3051714"/>
              <a:gd name="connsiteX368" fmla="*/ 2042160 w 3147250"/>
              <a:gd name="connsiteY368" fmla="*/ 1654778 h 3051714"/>
              <a:gd name="connsiteX369" fmla="*/ 2003012 w 3147250"/>
              <a:gd name="connsiteY369" fmla="*/ 1654778 h 3051714"/>
              <a:gd name="connsiteX370" fmla="*/ 1999583 w 3147250"/>
              <a:gd name="connsiteY370" fmla="*/ 1723930 h 3051714"/>
              <a:gd name="connsiteX371" fmla="*/ 1991963 w 3147250"/>
              <a:gd name="connsiteY371" fmla="*/ 1723930 h 3051714"/>
              <a:gd name="connsiteX372" fmla="*/ 1991963 w 3147250"/>
              <a:gd name="connsiteY372" fmla="*/ 1731931 h 3051714"/>
              <a:gd name="connsiteX373" fmla="*/ 1934813 w 3147250"/>
              <a:gd name="connsiteY373" fmla="*/ 1736598 h 3051714"/>
              <a:gd name="connsiteX374" fmla="*/ 1934813 w 3147250"/>
              <a:gd name="connsiteY374" fmla="*/ 1713548 h 3051714"/>
              <a:gd name="connsiteX375" fmla="*/ 1924431 w 3147250"/>
              <a:gd name="connsiteY375" fmla="*/ 1713548 h 3051714"/>
              <a:gd name="connsiteX376" fmla="*/ 1924431 w 3147250"/>
              <a:gd name="connsiteY376" fmla="*/ 1659065 h 3051714"/>
              <a:gd name="connsiteX377" fmla="*/ 2107692 w 3147250"/>
              <a:gd name="connsiteY377" fmla="*/ 1641920 h 3051714"/>
              <a:gd name="connsiteX378" fmla="*/ 2159127 w 3147250"/>
              <a:gd name="connsiteY378" fmla="*/ 1491139 h 3051714"/>
              <a:gd name="connsiteX379" fmla="*/ 2331530 w 3147250"/>
              <a:gd name="connsiteY379" fmla="*/ 1479518 h 3051714"/>
              <a:gd name="connsiteX380" fmla="*/ 2330577 w 3147250"/>
              <a:gd name="connsiteY380" fmla="*/ 1694783 h 3051714"/>
              <a:gd name="connsiteX381" fmla="*/ 2210276 w 3147250"/>
              <a:gd name="connsiteY381" fmla="*/ 1703356 h 3051714"/>
              <a:gd name="connsiteX382" fmla="*/ 2199227 w 3147250"/>
              <a:gd name="connsiteY382" fmla="*/ 1704975 h 3051714"/>
              <a:gd name="connsiteX383" fmla="*/ 2199227 w 3147250"/>
              <a:gd name="connsiteY383" fmla="*/ 1713643 h 3051714"/>
              <a:gd name="connsiteX384" fmla="*/ 2146649 w 3147250"/>
              <a:gd name="connsiteY384" fmla="*/ 1720882 h 3051714"/>
              <a:gd name="connsiteX385" fmla="*/ 2053304 w 3147250"/>
              <a:gd name="connsiteY385" fmla="*/ 1740884 h 3051714"/>
              <a:gd name="connsiteX386" fmla="*/ 1911953 w 3147250"/>
              <a:gd name="connsiteY386" fmla="*/ 1829276 h 3051714"/>
              <a:gd name="connsiteX387" fmla="*/ 1887569 w 3147250"/>
              <a:gd name="connsiteY387" fmla="*/ 1826038 h 3051714"/>
              <a:gd name="connsiteX388" fmla="*/ 1886521 w 3147250"/>
              <a:gd name="connsiteY388" fmla="*/ 1823561 h 3051714"/>
              <a:gd name="connsiteX389" fmla="*/ 1889284 w 3147250"/>
              <a:gd name="connsiteY389" fmla="*/ 1777556 h 3051714"/>
              <a:gd name="connsiteX390" fmla="*/ 1903857 w 3147250"/>
              <a:gd name="connsiteY390" fmla="*/ 1777556 h 3051714"/>
              <a:gd name="connsiteX391" fmla="*/ 1903857 w 3147250"/>
              <a:gd name="connsiteY391" fmla="*/ 1739456 h 3051714"/>
              <a:gd name="connsiteX392" fmla="*/ 1909001 w 3147250"/>
              <a:gd name="connsiteY392" fmla="*/ 1739456 h 3051714"/>
              <a:gd name="connsiteX393" fmla="*/ 1909001 w 3147250"/>
              <a:gd name="connsiteY393" fmla="*/ 1764792 h 3051714"/>
              <a:gd name="connsiteX394" fmla="*/ 1909001 w 3147250"/>
              <a:gd name="connsiteY394" fmla="*/ 1764792 h 3051714"/>
              <a:gd name="connsiteX395" fmla="*/ 1788128 w 3147250"/>
              <a:gd name="connsiteY395" fmla="*/ 1810226 h 3051714"/>
              <a:gd name="connsiteX396" fmla="*/ 1786604 w 3147250"/>
              <a:gd name="connsiteY396" fmla="*/ 1741741 h 3051714"/>
              <a:gd name="connsiteX397" fmla="*/ 1783461 w 3147250"/>
              <a:gd name="connsiteY397" fmla="*/ 1611725 h 3051714"/>
              <a:gd name="connsiteX398" fmla="*/ 1790986 w 3147250"/>
              <a:gd name="connsiteY398" fmla="*/ 1611725 h 3051714"/>
              <a:gd name="connsiteX399" fmla="*/ 1835372 w 3147250"/>
              <a:gd name="connsiteY399" fmla="*/ 1600867 h 3051714"/>
              <a:gd name="connsiteX400" fmla="*/ 1870138 w 3147250"/>
              <a:gd name="connsiteY400" fmla="*/ 1664303 h 3051714"/>
              <a:gd name="connsiteX401" fmla="*/ 1885188 w 3147250"/>
              <a:gd name="connsiteY401" fmla="*/ 1662970 h 3051714"/>
              <a:gd name="connsiteX402" fmla="*/ 1885188 w 3147250"/>
              <a:gd name="connsiteY402" fmla="*/ 1713643 h 3051714"/>
              <a:gd name="connsiteX403" fmla="*/ 1877663 w 3147250"/>
              <a:gd name="connsiteY403" fmla="*/ 1713643 h 3051714"/>
              <a:gd name="connsiteX404" fmla="*/ 1877663 w 3147250"/>
              <a:gd name="connsiteY404" fmla="*/ 1751743 h 3051714"/>
              <a:gd name="connsiteX405" fmla="*/ 1864614 w 3147250"/>
              <a:gd name="connsiteY405" fmla="*/ 1751743 h 3051714"/>
              <a:gd name="connsiteX406" fmla="*/ 1860899 w 3147250"/>
              <a:gd name="connsiteY406" fmla="*/ 1813750 h 3051714"/>
              <a:gd name="connsiteX407" fmla="*/ 1841849 w 3147250"/>
              <a:gd name="connsiteY407" fmla="*/ 1817465 h 3051714"/>
              <a:gd name="connsiteX408" fmla="*/ 1820323 w 3147250"/>
              <a:gd name="connsiteY408" fmla="*/ 1823752 h 3051714"/>
              <a:gd name="connsiteX409" fmla="*/ 1820323 w 3147250"/>
              <a:gd name="connsiteY409" fmla="*/ 1810512 h 3051714"/>
              <a:gd name="connsiteX410" fmla="*/ 1828133 w 3147250"/>
              <a:gd name="connsiteY410" fmla="*/ 1438751 h 3051714"/>
              <a:gd name="connsiteX411" fmla="*/ 1833848 w 3147250"/>
              <a:gd name="connsiteY411" fmla="*/ 1421606 h 3051714"/>
              <a:gd name="connsiteX412" fmla="*/ 1838039 w 3147250"/>
              <a:gd name="connsiteY412" fmla="*/ 1448372 h 3051714"/>
              <a:gd name="connsiteX413" fmla="*/ 1851660 w 3147250"/>
              <a:gd name="connsiteY413" fmla="*/ 1559147 h 3051714"/>
              <a:gd name="connsiteX414" fmla="*/ 1836801 w 3147250"/>
              <a:gd name="connsiteY414" fmla="*/ 1571054 h 3051714"/>
              <a:gd name="connsiteX415" fmla="*/ 1728787 w 3147250"/>
              <a:gd name="connsiteY415" fmla="*/ 1575626 h 3051714"/>
              <a:gd name="connsiteX416" fmla="*/ 1672780 w 3147250"/>
              <a:gd name="connsiteY416" fmla="*/ 1578197 h 3051714"/>
              <a:gd name="connsiteX417" fmla="*/ 1522286 w 3147250"/>
              <a:gd name="connsiteY417" fmla="*/ 1582579 h 3051714"/>
              <a:gd name="connsiteX418" fmla="*/ 1487519 w 3147250"/>
              <a:gd name="connsiteY418" fmla="*/ 1465421 h 3051714"/>
              <a:gd name="connsiteX419" fmla="*/ 1486853 w 3147250"/>
              <a:gd name="connsiteY419" fmla="*/ 1453896 h 3051714"/>
              <a:gd name="connsiteX420" fmla="*/ 1538192 w 3147250"/>
              <a:gd name="connsiteY420" fmla="*/ 1425607 h 3051714"/>
              <a:gd name="connsiteX421" fmla="*/ 1547717 w 3147250"/>
              <a:gd name="connsiteY421" fmla="*/ 1414844 h 3051714"/>
              <a:gd name="connsiteX422" fmla="*/ 1810703 w 3147250"/>
              <a:gd name="connsiteY422" fmla="*/ 1408081 h 3051714"/>
              <a:gd name="connsiteX423" fmla="*/ 1808797 w 3147250"/>
              <a:gd name="connsiteY423" fmla="*/ 1413605 h 3051714"/>
              <a:gd name="connsiteX424" fmla="*/ 1812798 w 3147250"/>
              <a:gd name="connsiteY424" fmla="*/ 1327023 h 3051714"/>
              <a:gd name="connsiteX425" fmla="*/ 1540954 w 3147250"/>
              <a:gd name="connsiteY425" fmla="*/ 1333405 h 3051714"/>
              <a:gd name="connsiteX426" fmla="*/ 1534763 w 3147250"/>
              <a:gd name="connsiteY426" fmla="*/ 1127284 h 3051714"/>
              <a:gd name="connsiteX427" fmla="*/ 1815846 w 3147250"/>
              <a:gd name="connsiteY427" fmla="*/ 1124141 h 3051714"/>
              <a:gd name="connsiteX428" fmla="*/ 2358676 w 3147250"/>
              <a:gd name="connsiteY428" fmla="*/ 1273302 h 3051714"/>
              <a:gd name="connsiteX429" fmla="*/ 2358676 w 3147250"/>
              <a:gd name="connsiteY429" fmla="*/ 1451991 h 3051714"/>
              <a:gd name="connsiteX430" fmla="*/ 1870043 w 3147250"/>
              <a:gd name="connsiteY430" fmla="*/ 1484757 h 3051714"/>
              <a:gd name="connsiteX431" fmla="*/ 1863757 w 3147250"/>
              <a:gd name="connsiteY431" fmla="*/ 1444276 h 3051714"/>
              <a:gd name="connsiteX432" fmla="*/ 1855756 w 3147250"/>
              <a:gd name="connsiteY432" fmla="*/ 1390269 h 3051714"/>
              <a:gd name="connsiteX433" fmla="*/ 1864709 w 3147250"/>
              <a:gd name="connsiteY433" fmla="*/ 1293971 h 3051714"/>
              <a:gd name="connsiteX434" fmla="*/ 1867567 w 3147250"/>
              <a:gd name="connsiteY434" fmla="*/ 1274159 h 3051714"/>
              <a:gd name="connsiteX435" fmla="*/ 1884331 w 3147250"/>
              <a:gd name="connsiteY435" fmla="*/ 1636395 h 3051714"/>
              <a:gd name="connsiteX436" fmla="*/ 1857566 w 3147250"/>
              <a:gd name="connsiteY436" fmla="*/ 1587532 h 3051714"/>
              <a:gd name="connsiteX437" fmla="*/ 1874806 w 3147250"/>
              <a:gd name="connsiteY437" fmla="*/ 1569530 h 3051714"/>
              <a:gd name="connsiteX438" fmla="*/ 1873377 w 3147250"/>
              <a:gd name="connsiteY438" fmla="*/ 1509808 h 3051714"/>
              <a:gd name="connsiteX439" fmla="*/ 2131123 w 3147250"/>
              <a:gd name="connsiteY439" fmla="*/ 1492568 h 3051714"/>
              <a:gd name="connsiteX440" fmla="*/ 2088642 w 3147250"/>
              <a:gd name="connsiteY440" fmla="*/ 1617250 h 3051714"/>
              <a:gd name="connsiteX441" fmla="*/ 1844230 w 3147250"/>
              <a:gd name="connsiteY441" fmla="*/ 1229773 h 3051714"/>
              <a:gd name="connsiteX442" fmla="*/ 1843469 w 3147250"/>
              <a:gd name="connsiteY442" fmla="*/ 1246156 h 3051714"/>
              <a:gd name="connsiteX443" fmla="*/ 1839563 w 3147250"/>
              <a:gd name="connsiteY443" fmla="*/ 1259015 h 3051714"/>
              <a:gd name="connsiteX444" fmla="*/ 1841849 w 3147250"/>
              <a:gd name="connsiteY444" fmla="*/ 1106615 h 3051714"/>
              <a:gd name="connsiteX445" fmla="*/ 1843659 w 3147250"/>
              <a:gd name="connsiteY445" fmla="*/ 1112711 h 3051714"/>
              <a:gd name="connsiteX446" fmla="*/ 1844230 w 3147250"/>
              <a:gd name="connsiteY446" fmla="*/ 1229773 h 3051714"/>
              <a:gd name="connsiteX447" fmla="*/ 1507617 w 3147250"/>
              <a:gd name="connsiteY447" fmla="*/ 1101566 h 3051714"/>
              <a:gd name="connsiteX448" fmla="*/ 1515332 w 3147250"/>
              <a:gd name="connsiteY448" fmla="*/ 1359313 h 3051714"/>
              <a:gd name="connsiteX449" fmla="*/ 1810607 w 3147250"/>
              <a:gd name="connsiteY449" fmla="*/ 1352360 h 3051714"/>
              <a:gd name="connsiteX450" fmla="*/ 1801082 w 3147250"/>
              <a:gd name="connsiteY450" fmla="*/ 1381601 h 3051714"/>
              <a:gd name="connsiteX451" fmla="*/ 1535335 w 3147250"/>
              <a:gd name="connsiteY451" fmla="*/ 1388459 h 3051714"/>
              <a:gd name="connsiteX452" fmla="*/ 1484852 w 3147250"/>
              <a:gd name="connsiteY452" fmla="*/ 1443990 h 3051714"/>
              <a:gd name="connsiteX453" fmla="*/ 1484852 w 3147250"/>
              <a:gd name="connsiteY453" fmla="*/ 1443990 h 3051714"/>
              <a:gd name="connsiteX454" fmla="*/ 1484852 w 3147250"/>
              <a:gd name="connsiteY454" fmla="*/ 1369219 h 3051714"/>
              <a:gd name="connsiteX455" fmla="*/ 1485424 w 3147250"/>
              <a:gd name="connsiteY455" fmla="*/ 1342835 h 3051714"/>
              <a:gd name="connsiteX456" fmla="*/ 1486948 w 3147250"/>
              <a:gd name="connsiteY456" fmla="*/ 1300544 h 3051714"/>
              <a:gd name="connsiteX457" fmla="*/ 1487996 w 3147250"/>
              <a:gd name="connsiteY457" fmla="*/ 1099471 h 3051714"/>
              <a:gd name="connsiteX458" fmla="*/ 1485329 w 3147250"/>
              <a:gd name="connsiteY458" fmla="*/ 1075182 h 3051714"/>
              <a:gd name="connsiteX459" fmla="*/ 1548479 w 3147250"/>
              <a:gd name="connsiteY459" fmla="*/ 1072420 h 3051714"/>
              <a:gd name="connsiteX460" fmla="*/ 1805654 w 3147250"/>
              <a:gd name="connsiteY460" fmla="*/ 1075849 h 3051714"/>
              <a:gd name="connsiteX461" fmla="*/ 1836896 w 3147250"/>
              <a:gd name="connsiteY461" fmla="*/ 1098137 h 3051714"/>
              <a:gd name="connsiteX462" fmla="*/ 1459325 w 3147250"/>
              <a:gd name="connsiteY462" fmla="*/ 1082516 h 3051714"/>
              <a:gd name="connsiteX463" fmla="*/ 1463897 w 3147250"/>
              <a:gd name="connsiteY463" fmla="*/ 1108901 h 3051714"/>
              <a:gd name="connsiteX464" fmla="*/ 1461135 w 3147250"/>
              <a:gd name="connsiteY464" fmla="*/ 1299401 h 3051714"/>
              <a:gd name="connsiteX465" fmla="*/ 1459611 w 3147250"/>
              <a:gd name="connsiteY465" fmla="*/ 1342644 h 3051714"/>
              <a:gd name="connsiteX466" fmla="*/ 1459040 w 3147250"/>
              <a:gd name="connsiteY466" fmla="*/ 1368266 h 3051714"/>
              <a:gd name="connsiteX467" fmla="*/ 1459897 w 3147250"/>
              <a:gd name="connsiteY467" fmla="*/ 1448848 h 3051714"/>
              <a:gd name="connsiteX468" fmla="*/ 1461230 w 3147250"/>
              <a:gd name="connsiteY468" fmla="*/ 1466374 h 3051714"/>
              <a:gd name="connsiteX469" fmla="*/ 1468946 w 3147250"/>
              <a:gd name="connsiteY469" fmla="*/ 1538002 h 3051714"/>
              <a:gd name="connsiteX470" fmla="*/ 1464659 w 3147250"/>
              <a:gd name="connsiteY470" fmla="*/ 1516666 h 3051714"/>
              <a:gd name="connsiteX471" fmla="*/ 1454563 w 3147250"/>
              <a:gd name="connsiteY471" fmla="*/ 1387602 h 3051714"/>
              <a:gd name="connsiteX472" fmla="*/ 1454563 w 3147250"/>
              <a:gd name="connsiteY472" fmla="*/ 1362551 h 3051714"/>
              <a:gd name="connsiteX473" fmla="*/ 1458563 w 3147250"/>
              <a:gd name="connsiteY473" fmla="*/ 1362551 h 3051714"/>
              <a:gd name="connsiteX474" fmla="*/ 1457706 w 3147250"/>
              <a:gd name="connsiteY474" fmla="*/ 1348645 h 3051714"/>
              <a:gd name="connsiteX475" fmla="*/ 1451705 w 3147250"/>
              <a:gd name="connsiteY475" fmla="*/ 1087946 h 3051714"/>
              <a:gd name="connsiteX476" fmla="*/ 1459325 w 3147250"/>
              <a:gd name="connsiteY476" fmla="*/ 1082135 h 3051714"/>
              <a:gd name="connsiteX477" fmla="*/ 1706213 w 3147250"/>
              <a:gd name="connsiteY477" fmla="*/ 1876520 h 3051714"/>
              <a:gd name="connsiteX478" fmla="*/ 1700594 w 3147250"/>
              <a:gd name="connsiteY478" fmla="*/ 1615916 h 3051714"/>
              <a:gd name="connsiteX479" fmla="*/ 1718310 w 3147250"/>
              <a:gd name="connsiteY479" fmla="*/ 1614868 h 3051714"/>
              <a:gd name="connsiteX480" fmla="*/ 1726502 w 3147250"/>
              <a:gd name="connsiteY480" fmla="*/ 1614868 h 3051714"/>
              <a:gd name="connsiteX481" fmla="*/ 1734026 w 3147250"/>
              <a:gd name="connsiteY481" fmla="*/ 1872996 h 3051714"/>
              <a:gd name="connsiteX482" fmla="*/ 1759934 w 3147250"/>
              <a:gd name="connsiteY482" fmla="*/ 1869091 h 3051714"/>
              <a:gd name="connsiteX483" fmla="*/ 1752505 w 3147250"/>
              <a:gd name="connsiteY483" fmla="*/ 1613059 h 3051714"/>
              <a:gd name="connsiteX484" fmla="*/ 1757553 w 3147250"/>
              <a:gd name="connsiteY484" fmla="*/ 1613059 h 3051714"/>
              <a:gd name="connsiteX485" fmla="*/ 1763268 w 3147250"/>
              <a:gd name="connsiteY485" fmla="*/ 1868996 h 3051714"/>
              <a:gd name="connsiteX486" fmla="*/ 1762506 w 3147250"/>
              <a:gd name="connsiteY486" fmla="*/ 1868996 h 3051714"/>
              <a:gd name="connsiteX487" fmla="*/ 1797177 w 3147250"/>
              <a:gd name="connsiteY487" fmla="*/ 1856708 h 3051714"/>
              <a:gd name="connsiteX488" fmla="*/ 1808226 w 3147250"/>
              <a:gd name="connsiteY488" fmla="*/ 1856708 h 3051714"/>
              <a:gd name="connsiteX489" fmla="*/ 1823656 w 3147250"/>
              <a:gd name="connsiteY489" fmla="*/ 1850993 h 3051714"/>
              <a:gd name="connsiteX490" fmla="*/ 1842706 w 3147250"/>
              <a:gd name="connsiteY490" fmla="*/ 1842802 h 3051714"/>
              <a:gd name="connsiteX491" fmla="*/ 1865567 w 3147250"/>
              <a:gd name="connsiteY491" fmla="*/ 1838992 h 3051714"/>
              <a:gd name="connsiteX492" fmla="*/ 1871377 w 3147250"/>
              <a:gd name="connsiteY492" fmla="*/ 1845755 h 3051714"/>
              <a:gd name="connsiteX493" fmla="*/ 1905667 w 3147250"/>
              <a:gd name="connsiteY493" fmla="*/ 1855280 h 3051714"/>
              <a:gd name="connsiteX494" fmla="*/ 1928241 w 3147250"/>
              <a:gd name="connsiteY494" fmla="*/ 1853089 h 3051714"/>
              <a:gd name="connsiteX495" fmla="*/ 1939100 w 3147250"/>
              <a:gd name="connsiteY495" fmla="*/ 1850898 h 3051714"/>
              <a:gd name="connsiteX496" fmla="*/ 1935671 w 3147250"/>
              <a:gd name="connsiteY496" fmla="*/ 1762411 h 3051714"/>
              <a:gd name="connsiteX497" fmla="*/ 1992154 w 3147250"/>
              <a:gd name="connsiteY497" fmla="*/ 1757648 h 3051714"/>
              <a:gd name="connsiteX498" fmla="*/ 1992154 w 3147250"/>
              <a:gd name="connsiteY498" fmla="*/ 1765459 h 3051714"/>
              <a:gd name="connsiteX499" fmla="*/ 1981867 w 3147250"/>
              <a:gd name="connsiteY499" fmla="*/ 1784509 h 3051714"/>
              <a:gd name="connsiteX500" fmla="*/ 1981867 w 3147250"/>
              <a:gd name="connsiteY500" fmla="*/ 1865186 h 3051714"/>
              <a:gd name="connsiteX501" fmla="*/ 1993202 w 3147250"/>
              <a:gd name="connsiteY501" fmla="*/ 1866614 h 3051714"/>
              <a:gd name="connsiteX502" fmla="*/ 2002727 w 3147250"/>
              <a:gd name="connsiteY502" fmla="*/ 1867662 h 3051714"/>
              <a:gd name="connsiteX503" fmla="*/ 1796129 w 3147250"/>
              <a:gd name="connsiteY503" fmla="*/ 1868519 h 3051714"/>
              <a:gd name="connsiteX504" fmla="*/ 2065306 w 3147250"/>
              <a:gd name="connsiteY504" fmla="*/ 1859851 h 3051714"/>
              <a:gd name="connsiteX505" fmla="*/ 2066639 w 3147250"/>
              <a:gd name="connsiteY505" fmla="*/ 1857089 h 3051714"/>
              <a:gd name="connsiteX506" fmla="*/ 2066639 w 3147250"/>
              <a:gd name="connsiteY506" fmla="*/ 1765459 h 3051714"/>
              <a:gd name="connsiteX507" fmla="*/ 2153222 w 3147250"/>
              <a:gd name="connsiteY507" fmla="*/ 1745742 h 3051714"/>
              <a:gd name="connsiteX508" fmla="*/ 2202275 w 3147250"/>
              <a:gd name="connsiteY508" fmla="*/ 1739170 h 3051714"/>
              <a:gd name="connsiteX509" fmla="*/ 2225612 w 3147250"/>
              <a:gd name="connsiteY509" fmla="*/ 1739170 h 3051714"/>
              <a:gd name="connsiteX510" fmla="*/ 2225612 w 3147250"/>
              <a:gd name="connsiteY510" fmla="*/ 1727073 h 3051714"/>
              <a:gd name="connsiteX511" fmla="*/ 2341626 w 3147250"/>
              <a:gd name="connsiteY511" fmla="*/ 1721644 h 3051714"/>
              <a:gd name="connsiteX512" fmla="*/ 2356866 w 3147250"/>
              <a:gd name="connsiteY512" fmla="*/ 1724406 h 3051714"/>
              <a:gd name="connsiteX513" fmla="*/ 2356866 w 3147250"/>
              <a:gd name="connsiteY513" fmla="*/ 1723930 h 3051714"/>
              <a:gd name="connsiteX514" fmla="*/ 2358962 w 3147250"/>
              <a:gd name="connsiteY514" fmla="*/ 1724978 h 3051714"/>
              <a:gd name="connsiteX515" fmla="*/ 2392680 w 3147250"/>
              <a:gd name="connsiteY515" fmla="*/ 1726597 h 3051714"/>
              <a:gd name="connsiteX516" fmla="*/ 2398490 w 3147250"/>
              <a:gd name="connsiteY516" fmla="*/ 1722787 h 3051714"/>
              <a:gd name="connsiteX517" fmla="*/ 2398490 w 3147250"/>
              <a:gd name="connsiteY517" fmla="*/ 1712119 h 3051714"/>
              <a:gd name="connsiteX518" fmla="*/ 2412302 w 3147250"/>
              <a:gd name="connsiteY518" fmla="*/ 1708690 h 3051714"/>
              <a:gd name="connsiteX519" fmla="*/ 2412302 w 3147250"/>
              <a:gd name="connsiteY519" fmla="*/ 1705642 h 3051714"/>
              <a:gd name="connsiteX520" fmla="*/ 2412873 w 3147250"/>
              <a:gd name="connsiteY520" fmla="*/ 1706404 h 3051714"/>
              <a:gd name="connsiteX521" fmla="*/ 2415921 w 3147250"/>
              <a:gd name="connsiteY521" fmla="*/ 1710023 h 3051714"/>
              <a:gd name="connsiteX522" fmla="*/ 2410492 w 3147250"/>
              <a:gd name="connsiteY522" fmla="*/ 1718596 h 3051714"/>
              <a:gd name="connsiteX523" fmla="*/ 2414302 w 3147250"/>
              <a:gd name="connsiteY523" fmla="*/ 1731931 h 3051714"/>
              <a:gd name="connsiteX524" fmla="*/ 2454878 w 3147250"/>
              <a:gd name="connsiteY524" fmla="*/ 1733550 h 3051714"/>
              <a:gd name="connsiteX525" fmla="*/ 2473928 w 3147250"/>
              <a:gd name="connsiteY525" fmla="*/ 1730883 h 3051714"/>
              <a:gd name="connsiteX526" fmla="*/ 2476786 w 3147250"/>
              <a:gd name="connsiteY526" fmla="*/ 1734122 h 3051714"/>
              <a:gd name="connsiteX527" fmla="*/ 2478691 w 3147250"/>
              <a:gd name="connsiteY527" fmla="*/ 1765745 h 3051714"/>
              <a:gd name="connsiteX528" fmla="*/ 2474976 w 3147250"/>
              <a:gd name="connsiteY528" fmla="*/ 1765745 h 3051714"/>
              <a:gd name="connsiteX529" fmla="*/ 2478691 w 3147250"/>
              <a:gd name="connsiteY529" fmla="*/ 1766507 h 3051714"/>
              <a:gd name="connsiteX530" fmla="*/ 2480596 w 3147250"/>
              <a:gd name="connsiteY530" fmla="*/ 1797558 h 3051714"/>
              <a:gd name="connsiteX531" fmla="*/ 2492788 w 3147250"/>
              <a:gd name="connsiteY531" fmla="*/ 1797558 h 3051714"/>
              <a:gd name="connsiteX532" fmla="*/ 2560796 w 3147250"/>
              <a:gd name="connsiteY532" fmla="*/ 1792700 h 3051714"/>
              <a:gd name="connsiteX533" fmla="*/ 2568035 w 3147250"/>
              <a:gd name="connsiteY533" fmla="*/ 1789081 h 3051714"/>
              <a:gd name="connsiteX534" fmla="*/ 2568035 w 3147250"/>
              <a:gd name="connsiteY534" fmla="*/ 1784699 h 3051714"/>
              <a:gd name="connsiteX535" fmla="*/ 2610707 w 3147250"/>
              <a:gd name="connsiteY535" fmla="*/ 1806607 h 3051714"/>
              <a:gd name="connsiteX536" fmla="*/ 2404205 w 3147250"/>
              <a:gd name="connsiteY536" fmla="*/ 1848231 h 3051714"/>
              <a:gd name="connsiteX537" fmla="*/ 2383822 w 3147250"/>
              <a:gd name="connsiteY537" fmla="*/ 1851184 h 3051714"/>
              <a:gd name="connsiteX538" fmla="*/ 2057876 w 3147250"/>
              <a:gd name="connsiteY538" fmla="*/ 1866900 h 3051714"/>
              <a:gd name="connsiteX539" fmla="*/ 2064925 w 3147250"/>
              <a:gd name="connsiteY539" fmla="*/ 1859851 h 3051714"/>
              <a:gd name="connsiteX540" fmla="*/ 2567178 w 3147250"/>
              <a:gd name="connsiteY540" fmla="*/ 1757934 h 3051714"/>
              <a:gd name="connsiteX541" fmla="*/ 2563654 w 3147250"/>
              <a:gd name="connsiteY541" fmla="*/ 1692497 h 3051714"/>
              <a:gd name="connsiteX542" fmla="*/ 2557272 w 3147250"/>
              <a:gd name="connsiteY542" fmla="*/ 1692497 h 3051714"/>
              <a:gd name="connsiteX543" fmla="*/ 2550319 w 3147250"/>
              <a:gd name="connsiteY543" fmla="*/ 1229297 h 3051714"/>
              <a:gd name="connsiteX544" fmla="*/ 2484882 w 3147250"/>
              <a:gd name="connsiteY544" fmla="*/ 1229297 h 3051714"/>
              <a:gd name="connsiteX545" fmla="*/ 2484882 w 3147250"/>
              <a:gd name="connsiteY545" fmla="*/ 1184339 h 3051714"/>
              <a:gd name="connsiteX546" fmla="*/ 1872425 w 3147250"/>
              <a:gd name="connsiteY546" fmla="*/ 1184910 h 3051714"/>
              <a:gd name="connsiteX547" fmla="*/ 1869472 w 3147250"/>
              <a:gd name="connsiteY547" fmla="*/ 1108710 h 3051714"/>
              <a:gd name="connsiteX548" fmla="*/ 1811464 w 3147250"/>
              <a:gd name="connsiteY548" fmla="*/ 1050036 h 3051714"/>
              <a:gd name="connsiteX549" fmla="*/ 1808512 w 3147250"/>
              <a:gd name="connsiteY549" fmla="*/ 1050036 h 3051714"/>
              <a:gd name="connsiteX550" fmla="*/ 1549051 w 3147250"/>
              <a:gd name="connsiteY550" fmla="*/ 1046607 h 3051714"/>
              <a:gd name="connsiteX551" fmla="*/ 1432750 w 3147250"/>
              <a:gd name="connsiteY551" fmla="*/ 1071182 h 3051714"/>
              <a:gd name="connsiteX552" fmla="*/ 1428083 w 3147250"/>
              <a:gd name="connsiteY552" fmla="*/ 1281684 h 3051714"/>
              <a:gd name="connsiteX553" fmla="*/ 1423797 w 3147250"/>
              <a:gd name="connsiteY553" fmla="*/ 1277779 h 3051714"/>
              <a:gd name="connsiteX554" fmla="*/ 1423797 w 3147250"/>
              <a:gd name="connsiteY554" fmla="*/ 1275874 h 3051714"/>
              <a:gd name="connsiteX555" fmla="*/ 1382078 w 3147250"/>
              <a:gd name="connsiteY555" fmla="*/ 1185196 h 3051714"/>
              <a:gd name="connsiteX556" fmla="*/ 1380268 w 3147250"/>
              <a:gd name="connsiteY556" fmla="*/ 1178909 h 3051714"/>
              <a:gd name="connsiteX557" fmla="*/ 1371981 w 3147250"/>
              <a:gd name="connsiteY557" fmla="*/ 1156621 h 3051714"/>
              <a:gd name="connsiteX558" fmla="*/ 1364933 w 3147250"/>
              <a:gd name="connsiteY558" fmla="*/ 715804 h 3051714"/>
              <a:gd name="connsiteX559" fmla="*/ 1360075 w 3147250"/>
              <a:gd name="connsiteY559" fmla="*/ 715804 h 3051714"/>
              <a:gd name="connsiteX560" fmla="*/ 1317689 w 3147250"/>
              <a:gd name="connsiteY560" fmla="*/ 577310 h 3051714"/>
              <a:gd name="connsiteX561" fmla="*/ 1321594 w 3147250"/>
              <a:gd name="connsiteY561" fmla="*/ 569405 h 3051714"/>
              <a:gd name="connsiteX562" fmla="*/ 1320927 w 3147250"/>
              <a:gd name="connsiteY562" fmla="*/ 567881 h 3051714"/>
              <a:gd name="connsiteX563" fmla="*/ 1366933 w 3147250"/>
              <a:gd name="connsiteY563" fmla="*/ 573215 h 3051714"/>
              <a:gd name="connsiteX564" fmla="*/ 1403604 w 3147250"/>
              <a:gd name="connsiteY564" fmla="*/ 262414 h 3051714"/>
              <a:gd name="connsiteX565" fmla="*/ 1570101 w 3147250"/>
              <a:gd name="connsiteY565" fmla="*/ 294132 h 3051714"/>
              <a:gd name="connsiteX566" fmla="*/ 1838325 w 3147250"/>
              <a:gd name="connsiteY566" fmla="*/ 778478 h 3051714"/>
              <a:gd name="connsiteX567" fmla="*/ 2268188 w 3147250"/>
              <a:gd name="connsiteY567" fmla="*/ 820198 h 3051714"/>
              <a:gd name="connsiteX568" fmla="*/ 2292287 w 3147250"/>
              <a:gd name="connsiteY568" fmla="*/ 802100 h 3051714"/>
              <a:gd name="connsiteX569" fmla="*/ 2230088 w 3147250"/>
              <a:gd name="connsiteY569" fmla="*/ 418528 h 3051714"/>
              <a:gd name="connsiteX570" fmla="*/ 2424589 w 3147250"/>
              <a:gd name="connsiteY570" fmla="*/ 455390 h 3051714"/>
              <a:gd name="connsiteX571" fmla="*/ 2580418 w 3147250"/>
              <a:gd name="connsiteY571" fmla="*/ 841439 h 3051714"/>
              <a:gd name="connsiteX572" fmla="*/ 2583371 w 3147250"/>
              <a:gd name="connsiteY572" fmla="*/ 1069467 h 3051714"/>
              <a:gd name="connsiteX573" fmla="*/ 2284762 w 3147250"/>
              <a:gd name="connsiteY573" fmla="*/ 925640 h 3051714"/>
              <a:gd name="connsiteX574" fmla="*/ 1865090 w 3147250"/>
              <a:gd name="connsiteY574" fmla="*/ 901160 h 3051714"/>
              <a:gd name="connsiteX575" fmla="*/ 1538097 w 3147250"/>
              <a:gd name="connsiteY575" fmla="*/ 998601 h 3051714"/>
              <a:gd name="connsiteX576" fmla="*/ 1545431 w 3147250"/>
              <a:gd name="connsiteY576" fmla="*/ 1023461 h 3051714"/>
              <a:gd name="connsiteX577" fmla="*/ 1868138 w 3147250"/>
              <a:gd name="connsiteY577" fmla="*/ 927068 h 3051714"/>
              <a:gd name="connsiteX578" fmla="*/ 2277713 w 3147250"/>
              <a:gd name="connsiteY578" fmla="*/ 950976 h 3051714"/>
              <a:gd name="connsiteX579" fmla="*/ 2608517 w 3147250"/>
              <a:gd name="connsiteY579" fmla="*/ 1110901 h 3051714"/>
              <a:gd name="connsiteX580" fmla="*/ 2608517 w 3147250"/>
              <a:gd name="connsiteY580" fmla="*/ 1090232 h 3051714"/>
              <a:gd name="connsiteX581" fmla="*/ 2604421 w 3147250"/>
              <a:gd name="connsiteY581" fmla="*/ 833819 h 3051714"/>
              <a:gd name="connsiteX582" fmla="*/ 2454021 w 3147250"/>
              <a:gd name="connsiteY582" fmla="*/ 460915 h 3051714"/>
              <a:gd name="connsiteX583" fmla="*/ 2512981 w 3147250"/>
              <a:gd name="connsiteY583" fmla="*/ 471583 h 3051714"/>
              <a:gd name="connsiteX584" fmla="*/ 2674144 w 3147250"/>
              <a:gd name="connsiteY584" fmla="*/ 859536 h 3051714"/>
              <a:gd name="connsiteX585" fmla="*/ 2680906 w 3147250"/>
              <a:gd name="connsiteY585" fmla="*/ 1747742 h 3051714"/>
              <a:gd name="connsiteX586" fmla="*/ 1596200 w 3147250"/>
              <a:gd name="connsiteY586" fmla="*/ 287465 h 3051714"/>
              <a:gd name="connsiteX587" fmla="*/ 1615250 w 3147250"/>
              <a:gd name="connsiteY587" fmla="*/ 270891 h 3051714"/>
              <a:gd name="connsiteX588" fmla="*/ 2197418 w 3147250"/>
              <a:gd name="connsiteY588" fmla="*/ 382715 h 3051714"/>
              <a:gd name="connsiteX589" fmla="*/ 2264093 w 3147250"/>
              <a:gd name="connsiteY589" fmla="*/ 791147 h 3051714"/>
              <a:gd name="connsiteX590" fmla="*/ 2260664 w 3147250"/>
              <a:gd name="connsiteY590" fmla="*/ 793814 h 3051714"/>
              <a:gd name="connsiteX591" fmla="*/ 1854232 w 3147250"/>
              <a:gd name="connsiteY591" fmla="*/ 753428 h 3051714"/>
              <a:gd name="connsiteX592" fmla="*/ 2501551 w 3147250"/>
              <a:gd name="connsiteY592" fmla="*/ 442722 h 3051714"/>
              <a:gd name="connsiteX593" fmla="*/ 2435733 w 3147250"/>
              <a:gd name="connsiteY593" fmla="*/ 430816 h 3051714"/>
              <a:gd name="connsiteX594" fmla="*/ 2225231 w 3147250"/>
              <a:gd name="connsiteY594" fmla="*/ 391001 h 3051714"/>
              <a:gd name="connsiteX595" fmla="*/ 2220182 w 3147250"/>
              <a:gd name="connsiteY595" fmla="*/ 359950 h 3051714"/>
              <a:gd name="connsiteX596" fmla="*/ 1607058 w 3147250"/>
              <a:gd name="connsiteY596" fmla="*/ 242983 h 3051714"/>
              <a:gd name="connsiteX597" fmla="*/ 1578483 w 3147250"/>
              <a:gd name="connsiteY597" fmla="*/ 268319 h 3051714"/>
              <a:gd name="connsiteX598" fmla="*/ 1406081 w 3147250"/>
              <a:gd name="connsiteY598" fmla="*/ 235363 h 3051714"/>
              <a:gd name="connsiteX599" fmla="*/ 1413129 w 3147250"/>
              <a:gd name="connsiteY599" fmla="*/ 175641 h 3051714"/>
              <a:gd name="connsiteX600" fmla="*/ 2491359 w 3147250"/>
              <a:gd name="connsiteY600" fmla="*/ 418528 h 3051714"/>
              <a:gd name="connsiteX601" fmla="*/ 862394 w 3147250"/>
              <a:gd name="connsiteY601" fmla="*/ 106490 h 3051714"/>
              <a:gd name="connsiteX602" fmla="*/ 860012 w 3147250"/>
              <a:gd name="connsiteY602" fmla="*/ 107537 h 3051714"/>
              <a:gd name="connsiteX603" fmla="*/ 766572 w 3147250"/>
              <a:gd name="connsiteY603" fmla="*/ 90488 h 3051714"/>
              <a:gd name="connsiteX604" fmla="*/ 763905 w 3147250"/>
              <a:gd name="connsiteY604" fmla="*/ 29242 h 3051714"/>
              <a:gd name="connsiteX605" fmla="*/ 868680 w 3147250"/>
              <a:gd name="connsiteY605" fmla="*/ 52864 h 3051714"/>
              <a:gd name="connsiteX606" fmla="*/ 627793 w 3147250"/>
              <a:gd name="connsiteY606" fmla="*/ 84868 h 3051714"/>
              <a:gd name="connsiteX607" fmla="*/ 738092 w 3147250"/>
              <a:gd name="connsiteY607" fmla="*/ 33909 h 3051714"/>
              <a:gd name="connsiteX608" fmla="*/ 743617 w 3147250"/>
              <a:gd name="connsiteY608" fmla="*/ 160020 h 3051714"/>
              <a:gd name="connsiteX609" fmla="*/ 578929 w 3147250"/>
              <a:gd name="connsiteY609" fmla="*/ 234220 h 3051714"/>
              <a:gd name="connsiteX610" fmla="*/ 564547 w 3147250"/>
              <a:gd name="connsiteY610" fmla="*/ 266700 h 3051714"/>
              <a:gd name="connsiteX611" fmla="*/ 565499 w 3147250"/>
              <a:gd name="connsiteY611" fmla="*/ 268700 h 3051714"/>
              <a:gd name="connsiteX612" fmla="*/ 858488 w 3147250"/>
              <a:gd name="connsiteY612" fmla="*/ 136969 h 3051714"/>
              <a:gd name="connsiteX613" fmla="*/ 852392 w 3147250"/>
              <a:gd name="connsiteY613" fmla="*/ 189167 h 3051714"/>
              <a:gd name="connsiteX614" fmla="*/ 436436 w 3147250"/>
              <a:gd name="connsiteY614" fmla="*/ 357854 h 3051714"/>
              <a:gd name="connsiteX615" fmla="*/ 435007 w 3147250"/>
              <a:gd name="connsiteY615" fmla="*/ 321659 h 3051714"/>
              <a:gd name="connsiteX616" fmla="*/ 110966 w 3147250"/>
              <a:gd name="connsiteY616" fmla="*/ 458915 h 3051714"/>
              <a:gd name="connsiteX617" fmla="*/ 108680 w 3147250"/>
              <a:gd name="connsiteY617" fmla="*/ 511302 h 3051714"/>
              <a:gd name="connsiteX618" fmla="*/ 79343 w 3147250"/>
              <a:gd name="connsiteY618" fmla="*/ 523589 h 3051714"/>
              <a:gd name="connsiteX619" fmla="*/ 80486 w 3147250"/>
              <a:gd name="connsiteY619" fmla="*/ 471773 h 3051714"/>
              <a:gd name="connsiteX620" fmla="*/ 81534 w 3147250"/>
              <a:gd name="connsiteY620" fmla="*/ 550736 h 3051714"/>
              <a:gd name="connsiteX621" fmla="*/ 105346 w 3147250"/>
              <a:gd name="connsiteY621" fmla="*/ 541211 h 3051714"/>
              <a:gd name="connsiteX622" fmla="*/ 56483 w 3147250"/>
              <a:gd name="connsiteY622" fmla="*/ 974407 h 3051714"/>
              <a:gd name="connsiteX623" fmla="*/ 76200 w 3147250"/>
              <a:gd name="connsiteY623" fmla="*/ 1465612 h 3051714"/>
              <a:gd name="connsiteX624" fmla="*/ 70866 w 3147250"/>
              <a:gd name="connsiteY624" fmla="*/ 1464945 h 3051714"/>
              <a:gd name="connsiteX625" fmla="*/ 48006 w 3147250"/>
              <a:gd name="connsiteY625" fmla="*/ 1463326 h 3051714"/>
              <a:gd name="connsiteX626" fmla="*/ 48006 w 3147250"/>
              <a:gd name="connsiteY626" fmla="*/ 1457135 h 3051714"/>
              <a:gd name="connsiteX627" fmla="*/ 40291 w 3147250"/>
              <a:gd name="connsiteY627" fmla="*/ 1269778 h 3051714"/>
              <a:gd name="connsiteX628" fmla="*/ 27242 w 3147250"/>
              <a:gd name="connsiteY628" fmla="*/ 949071 h 3051714"/>
              <a:gd name="connsiteX629" fmla="*/ 81534 w 3147250"/>
              <a:gd name="connsiteY629" fmla="*/ 550545 h 3051714"/>
              <a:gd name="connsiteX630" fmla="*/ 33242 w 3147250"/>
              <a:gd name="connsiteY630" fmla="*/ 1751457 h 3051714"/>
              <a:gd name="connsiteX631" fmla="*/ 27718 w 3147250"/>
              <a:gd name="connsiteY631" fmla="*/ 1687640 h 3051714"/>
              <a:gd name="connsiteX632" fmla="*/ 54388 w 3147250"/>
              <a:gd name="connsiteY632" fmla="*/ 1669351 h 3051714"/>
              <a:gd name="connsiteX633" fmla="*/ 58483 w 3147250"/>
              <a:gd name="connsiteY633" fmla="*/ 1665256 h 3051714"/>
              <a:gd name="connsiteX634" fmla="*/ 58483 w 3147250"/>
              <a:gd name="connsiteY634" fmla="*/ 1659446 h 3051714"/>
              <a:gd name="connsiteX635" fmla="*/ 49530 w 3147250"/>
              <a:gd name="connsiteY635" fmla="*/ 1489901 h 3051714"/>
              <a:gd name="connsiteX636" fmla="*/ 51530 w 3147250"/>
              <a:gd name="connsiteY636" fmla="*/ 1489901 h 3051714"/>
              <a:gd name="connsiteX637" fmla="*/ 51530 w 3147250"/>
              <a:gd name="connsiteY637" fmla="*/ 1488567 h 3051714"/>
              <a:gd name="connsiteX638" fmla="*/ 61055 w 3147250"/>
              <a:gd name="connsiteY638" fmla="*/ 1489139 h 3051714"/>
              <a:gd name="connsiteX639" fmla="*/ 63627 w 3147250"/>
              <a:gd name="connsiteY639" fmla="*/ 1494187 h 3051714"/>
              <a:gd name="connsiteX640" fmla="*/ 143161 w 3147250"/>
              <a:gd name="connsiteY640" fmla="*/ 1524095 h 3051714"/>
              <a:gd name="connsiteX641" fmla="*/ 146209 w 3147250"/>
              <a:gd name="connsiteY641" fmla="*/ 1646873 h 3051714"/>
              <a:gd name="connsiteX642" fmla="*/ 132207 w 3147250"/>
              <a:gd name="connsiteY642" fmla="*/ 1657350 h 3051714"/>
              <a:gd name="connsiteX643" fmla="*/ 142589 w 3147250"/>
              <a:gd name="connsiteY643" fmla="*/ 1878616 h 3051714"/>
              <a:gd name="connsiteX644" fmla="*/ 121348 w 3147250"/>
              <a:gd name="connsiteY644" fmla="*/ 1882140 h 3051714"/>
              <a:gd name="connsiteX645" fmla="*/ 119729 w 3147250"/>
              <a:gd name="connsiteY645" fmla="*/ 1882140 h 3051714"/>
              <a:gd name="connsiteX646" fmla="*/ 111823 w 3147250"/>
              <a:gd name="connsiteY646" fmla="*/ 1878235 h 3051714"/>
              <a:gd name="connsiteX647" fmla="*/ 108585 w 3147250"/>
              <a:gd name="connsiteY647" fmla="*/ 1871758 h 3051714"/>
              <a:gd name="connsiteX648" fmla="*/ 100489 w 3147250"/>
              <a:gd name="connsiteY648" fmla="*/ 1871758 h 3051714"/>
              <a:gd name="connsiteX649" fmla="*/ 75914 w 3147250"/>
              <a:gd name="connsiteY649" fmla="*/ 1872234 h 3051714"/>
              <a:gd name="connsiteX650" fmla="*/ 65151 w 3147250"/>
              <a:gd name="connsiteY650" fmla="*/ 1815656 h 3051714"/>
              <a:gd name="connsiteX651" fmla="*/ 61627 w 3147250"/>
              <a:gd name="connsiteY651" fmla="*/ 1769269 h 3051714"/>
              <a:gd name="connsiteX652" fmla="*/ 60769 w 3147250"/>
              <a:gd name="connsiteY652" fmla="*/ 1761363 h 3051714"/>
              <a:gd name="connsiteX653" fmla="*/ 1018699 w 3147250"/>
              <a:gd name="connsiteY653" fmla="*/ 3023807 h 3051714"/>
              <a:gd name="connsiteX654" fmla="*/ 885349 w 3147250"/>
              <a:gd name="connsiteY654" fmla="*/ 2963990 h 3051714"/>
              <a:gd name="connsiteX655" fmla="*/ 111823 w 3147250"/>
              <a:gd name="connsiteY655" fmla="*/ 2531745 h 3051714"/>
              <a:gd name="connsiteX656" fmla="*/ 123539 w 3147250"/>
              <a:gd name="connsiteY656" fmla="*/ 2478977 h 3051714"/>
              <a:gd name="connsiteX657" fmla="*/ 138398 w 3147250"/>
              <a:gd name="connsiteY657" fmla="*/ 2214372 h 3051714"/>
              <a:gd name="connsiteX658" fmla="*/ 125063 w 3147250"/>
              <a:gd name="connsiteY658" fmla="*/ 2214372 h 3051714"/>
              <a:gd name="connsiteX659" fmla="*/ 122492 w 3147250"/>
              <a:gd name="connsiteY659" fmla="*/ 2199989 h 3051714"/>
              <a:gd name="connsiteX660" fmla="*/ 143637 w 3147250"/>
              <a:gd name="connsiteY660" fmla="*/ 2196465 h 3051714"/>
              <a:gd name="connsiteX661" fmla="*/ 140779 w 3147250"/>
              <a:gd name="connsiteY661" fmla="*/ 2183130 h 3051714"/>
              <a:gd name="connsiteX662" fmla="*/ 80963 w 3147250"/>
              <a:gd name="connsiteY662" fmla="*/ 1898523 h 3051714"/>
              <a:gd name="connsiteX663" fmla="*/ 94583 w 3147250"/>
              <a:gd name="connsiteY663" fmla="*/ 1898523 h 3051714"/>
              <a:gd name="connsiteX664" fmla="*/ 110204 w 3147250"/>
              <a:gd name="connsiteY664" fmla="*/ 1907096 h 3051714"/>
              <a:gd name="connsiteX665" fmla="*/ 178975 w 3147250"/>
              <a:gd name="connsiteY665" fmla="*/ 2237327 h 3051714"/>
              <a:gd name="connsiteX666" fmla="*/ 897636 w 3147250"/>
              <a:gd name="connsiteY666" fmla="*/ 2504027 h 3051714"/>
              <a:gd name="connsiteX667" fmla="*/ 897636 w 3147250"/>
              <a:gd name="connsiteY667" fmla="*/ 2503551 h 3051714"/>
              <a:gd name="connsiteX668" fmla="*/ 996410 w 3147250"/>
              <a:gd name="connsiteY668" fmla="*/ 2536508 h 3051714"/>
              <a:gd name="connsiteX669" fmla="*/ 1013746 w 3147250"/>
              <a:gd name="connsiteY669" fmla="*/ 2548795 h 3051714"/>
              <a:gd name="connsiteX670" fmla="*/ 1020413 w 3147250"/>
              <a:gd name="connsiteY670" fmla="*/ 2883980 h 3051714"/>
              <a:gd name="connsiteX671" fmla="*/ 1079087 w 3147250"/>
              <a:gd name="connsiteY671" fmla="*/ 2991041 h 3051714"/>
              <a:gd name="connsiteX672" fmla="*/ 1079087 w 3147250"/>
              <a:gd name="connsiteY672" fmla="*/ 3018663 h 3051714"/>
              <a:gd name="connsiteX673" fmla="*/ 1055751 w 3147250"/>
              <a:gd name="connsiteY673" fmla="*/ 3010186 h 3051714"/>
              <a:gd name="connsiteX674" fmla="*/ 2566892 w 3147250"/>
              <a:gd name="connsiteY674" fmla="*/ 2177891 h 3051714"/>
              <a:gd name="connsiteX675" fmla="*/ 2577941 w 3147250"/>
              <a:gd name="connsiteY675" fmla="*/ 2399348 h 3051714"/>
              <a:gd name="connsiteX676" fmla="*/ 2626138 w 3147250"/>
              <a:gd name="connsiteY676" fmla="*/ 2468213 h 3051714"/>
              <a:gd name="connsiteX677" fmla="*/ 2626138 w 3147250"/>
              <a:gd name="connsiteY677" fmla="*/ 2492597 h 3051714"/>
              <a:gd name="connsiteX678" fmla="*/ 2549938 w 3147250"/>
              <a:gd name="connsiteY678" fmla="*/ 2516886 h 3051714"/>
              <a:gd name="connsiteX679" fmla="*/ 2553367 w 3147250"/>
              <a:gd name="connsiteY679" fmla="*/ 2718054 h 3051714"/>
              <a:gd name="connsiteX680" fmla="*/ 1983391 w 3147250"/>
              <a:gd name="connsiteY680" fmla="*/ 2948845 h 3051714"/>
              <a:gd name="connsiteX681" fmla="*/ 1607344 w 3147250"/>
              <a:gd name="connsiteY681" fmla="*/ 2948845 h 3051714"/>
              <a:gd name="connsiteX682" fmla="*/ 1606582 w 3147250"/>
              <a:gd name="connsiteY682" fmla="*/ 2063020 h 3051714"/>
              <a:gd name="connsiteX683" fmla="*/ 1836039 w 3147250"/>
              <a:gd name="connsiteY683" fmla="*/ 2043970 h 3051714"/>
              <a:gd name="connsiteX684" fmla="*/ 2273618 w 3147250"/>
              <a:gd name="connsiteY684" fmla="*/ 2295049 h 3051714"/>
              <a:gd name="connsiteX685" fmla="*/ 2273618 w 3147250"/>
              <a:gd name="connsiteY685" fmla="*/ 1961674 h 3051714"/>
              <a:gd name="connsiteX686" fmla="*/ 2833497 w 3147250"/>
              <a:gd name="connsiteY686" fmla="*/ 1855661 h 3051714"/>
              <a:gd name="connsiteX687" fmla="*/ 2833497 w 3147250"/>
              <a:gd name="connsiteY687" fmla="*/ 2101882 h 3051714"/>
              <a:gd name="connsiteX688" fmla="*/ 2770156 w 3147250"/>
              <a:gd name="connsiteY688" fmla="*/ 1785557 h 3051714"/>
              <a:gd name="connsiteX689" fmla="*/ 2833497 w 3147250"/>
              <a:gd name="connsiteY689" fmla="*/ 1818704 h 3051714"/>
              <a:gd name="connsiteX690" fmla="*/ 2833497 w 3147250"/>
              <a:gd name="connsiteY690" fmla="*/ 1829086 h 3051714"/>
              <a:gd name="connsiteX691" fmla="*/ 2259330 w 3147250"/>
              <a:gd name="connsiteY691" fmla="*/ 1937861 h 3051714"/>
              <a:gd name="connsiteX692" fmla="*/ 1836515 w 3147250"/>
              <a:gd name="connsiteY692" fmla="*/ 1944719 h 3051714"/>
              <a:gd name="connsiteX693" fmla="*/ 1658588 w 3147250"/>
              <a:gd name="connsiteY693" fmla="*/ 1915478 h 3051714"/>
              <a:gd name="connsiteX694" fmla="*/ 1676114 w 3147250"/>
              <a:gd name="connsiteY694" fmla="*/ 1915478 h 3051714"/>
              <a:gd name="connsiteX695" fmla="*/ 1676114 w 3147250"/>
              <a:gd name="connsiteY695" fmla="*/ 1906715 h 3051714"/>
              <a:gd name="connsiteX696" fmla="*/ 1764221 w 3147250"/>
              <a:gd name="connsiteY696" fmla="*/ 1894618 h 3051714"/>
              <a:gd name="connsiteX697" fmla="*/ 2387346 w 3147250"/>
              <a:gd name="connsiteY697" fmla="*/ 1877187 h 3051714"/>
              <a:gd name="connsiteX698" fmla="*/ 2407730 w 3147250"/>
              <a:gd name="connsiteY698" fmla="*/ 1874234 h 3051714"/>
              <a:gd name="connsiteX699" fmla="*/ 2633663 w 3147250"/>
              <a:gd name="connsiteY699" fmla="*/ 1819561 h 3051714"/>
              <a:gd name="connsiteX700" fmla="*/ 2636425 w 3147250"/>
              <a:gd name="connsiteY700" fmla="*/ 1802035 h 3051714"/>
              <a:gd name="connsiteX701" fmla="*/ 2619185 w 3147250"/>
              <a:gd name="connsiteY701" fmla="*/ 1779270 h 3051714"/>
              <a:gd name="connsiteX702" fmla="*/ 2681859 w 3147250"/>
              <a:gd name="connsiteY702" fmla="*/ 1773650 h 3051714"/>
              <a:gd name="connsiteX703" fmla="*/ 2681859 w 3147250"/>
              <a:gd name="connsiteY703" fmla="*/ 1777746 h 3051714"/>
              <a:gd name="connsiteX704" fmla="*/ 2774061 w 3147250"/>
              <a:gd name="connsiteY704" fmla="*/ 828485 h 3051714"/>
              <a:gd name="connsiteX705" fmla="*/ 2689860 w 3147250"/>
              <a:gd name="connsiteY705" fmla="*/ 828485 h 3051714"/>
              <a:gd name="connsiteX706" fmla="*/ 2679383 w 3147250"/>
              <a:gd name="connsiteY706" fmla="*/ 803243 h 3051714"/>
              <a:gd name="connsiteX707" fmla="*/ 2771394 w 3147250"/>
              <a:gd name="connsiteY707" fmla="*/ 778955 h 3051714"/>
              <a:gd name="connsiteX708" fmla="*/ 2771394 w 3147250"/>
              <a:gd name="connsiteY708" fmla="*/ 766667 h 3051714"/>
              <a:gd name="connsiteX709" fmla="*/ 2767870 w 3147250"/>
              <a:gd name="connsiteY709" fmla="*/ 763238 h 3051714"/>
              <a:gd name="connsiteX710" fmla="*/ 2767870 w 3147250"/>
              <a:gd name="connsiteY710" fmla="*/ 761238 h 3051714"/>
              <a:gd name="connsiteX711" fmla="*/ 2827687 w 3147250"/>
              <a:gd name="connsiteY711" fmla="*/ 763524 h 3051714"/>
              <a:gd name="connsiteX712" fmla="*/ 2826353 w 3147250"/>
              <a:gd name="connsiteY712" fmla="*/ 766001 h 3051714"/>
              <a:gd name="connsiteX713" fmla="*/ 2774061 w 3147250"/>
              <a:gd name="connsiteY713" fmla="*/ 828485 h 3051714"/>
              <a:gd name="connsiteX714" fmla="*/ 3065907 w 3147250"/>
              <a:gd name="connsiteY714" fmla="*/ 754952 h 3051714"/>
              <a:gd name="connsiteX715" fmla="*/ 2852642 w 3147250"/>
              <a:gd name="connsiteY715" fmla="*/ 738569 h 3051714"/>
              <a:gd name="connsiteX716" fmla="*/ 2839403 w 3147250"/>
              <a:gd name="connsiteY716" fmla="*/ 737902 h 3051714"/>
              <a:gd name="connsiteX717" fmla="*/ 2839403 w 3147250"/>
              <a:gd name="connsiteY717" fmla="*/ 737902 h 3051714"/>
              <a:gd name="connsiteX718" fmla="*/ 2752916 w 3147250"/>
              <a:gd name="connsiteY718" fmla="*/ 734568 h 3051714"/>
              <a:gd name="connsiteX719" fmla="*/ 2728913 w 3147250"/>
              <a:gd name="connsiteY719" fmla="*/ 732568 h 3051714"/>
              <a:gd name="connsiteX720" fmla="*/ 2779205 w 3147250"/>
              <a:gd name="connsiteY720" fmla="*/ 475393 h 3051714"/>
              <a:gd name="connsiteX721" fmla="*/ 3116009 w 3147250"/>
              <a:gd name="connsiteY721" fmla="*/ 513493 h 305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3147250" h="3051714">
                <a:moveTo>
                  <a:pt x="2758250" y="446913"/>
                </a:moveTo>
                <a:lnTo>
                  <a:pt x="2697861" y="756380"/>
                </a:lnTo>
                <a:lnTo>
                  <a:pt x="2741962" y="760000"/>
                </a:lnTo>
                <a:lnTo>
                  <a:pt x="2741962" y="769525"/>
                </a:lnTo>
                <a:cubicBezTo>
                  <a:pt x="2726246" y="771906"/>
                  <a:pt x="2697099" y="775240"/>
                  <a:pt x="2668905" y="778097"/>
                </a:cubicBezTo>
                <a:lnTo>
                  <a:pt x="2510314" y="396240"/>
                </a:lnTo>
                <a:lnTo>
                  <a:pt x="891921" y="31814"/>
                </a:lnTo>
                <a:lnTo>
                  <a:pt x="871823" y="27242"/>
                </a:lnTo>
                <a:lnTo>
                  <a:pt x="871823" y="27242"/>
                </a:lnTo>
                <a:lnTo>
                  <a:pt x="750665" y="0"/>
                </a:lnTo>
                <a:lnTo>
                  <a:pt x="606743" y="66675"/>
                </a:lnTo>
                <a:lnTo>
                  <a:pt x="548069" y="246126"/>
                </a:lnTo>
                <a:lnTo>
                  <a:pt x="54864" y="454247"/>
                </a:lnTo>
                <a:lnTo>
                  <a:pt x="52864" y="545973"/>
                </a:lnTo>
                <a:lnTo>
                  <a:pt x="55626" y="548735"/>
                </a:lnTo>
                <a:cubicBezTo>
                  <a:pt x="46768" y="609028"/>
                  <a:pt x="1143" y="921925"/>
                  <a:pt x="1143" y="948785"/>
                </a:cubicBezTo>
                <a:cubicBezTo>
                  <a:pt x="1143" y="965264"/>
                  <a:pt x="8001" y="1127474"/>
                  <a:pt x="14097" y="1270635"/>
                </a:cubicBezTo>
                <a:cubicBezTo>
                  <a:pt x="18097" y="1363599"/>
                  <a:pt x="21812" y="1451610"/>
                  <a:pt x="21812" y="1456849"/>
                </a:cubicBezTo>
                <a:cubicBezTo>
                  <a:pt x="21812" y="1469517"/>
                  <a:pt x="30004" y="1619726"/>
                  <a:pt x="31337" y="1654588"/>
                </a:cubicBezTo>
                <a:cubicBezTo>
                  <a:pt x="25527" y="1658588"/>
                  <a:pt x="15526" y="1665065"/>
                  <a:pt x="6763" y="1670495"/>
                </a:cubicBezTo>
                <a:lnTo>
                  <a:pt x="0" y="1674781"/>
                </a:lnTo>
                <a:lnTo>
                  <a:pt x="8287" y="1770031"/>
                </a:lnTo>
                <a:lnTo>
                  <a:pt x="36100" y="1780413"/>
                </a:lnTo>
                <a:cubicBezTo>
                  <a:pt x="37052" y="1790414"/>
                  <a:pt x="38671" y="1807274"/>
                  <a:pt x="38671" y="1816037"/>
                </a:cubicBezTo>
                <a:cubicBezTo>
                  <a:pt x="38671" y="1829467"/>
                  <a:pt x="91630" y="2079022"/>
                  <a:pt x="112109" y="2175320"/>
                </a:cubicBezTo>
                <a:lnTo>
                  <a:pt x="91821" y="2178653"/>
                </a:lnTo>
                <a:lnTo>
                  <a:pt x="103442" y="2240090"/>
                </a:lnTo>
                <a:lnTo>
                  <a:pt x="110966" y="2240090"/>
                </a:lnTo>
                <a:lnTo>
                  <a:pt x="97917" y="2474405"/>
                </a:lnTo>
                <a:lnTo>
                  <a:pt x="82296" y="2544890"/>
                </a:lnTo>
                <a:lnTo>
                  <a:pt x="873538" y="2986850"/>
                </a:lnTo>
                <a:lnTo>
                  <a:pt x="1017651" y="3051715"/>
                </a:lnTo>
                <a:lnTo>
                  <a:pt x="1055751" y="3037713"/>
                </a:lnTo>
                <a:lnTo>
                  <a:pt x="1093851" y="3051429"/>
                </a:lnTo>
                <a:lnTo>
                  <a:pt x="1477613" y="2927223"/>
                </a:lnTo>
                <a:lnTo>
                  <a:pt x="1600010" y="2974848"/>
                </a:lnTo>
                <a:lnTo>
                  <a:pt x="1988629" y="2974848"/>
                </a:lnTo>
                <a:lnTo>
                  <a:pt x="2571560" y="2738914"/>
                </a:lnTo>
                <a:lnTo>
                  <a:pt x="2579846" y="2735580"/>
                </a:lnTo>
                <a:lnTo>
                  <a:pt x="2576417" y="2535555"/>
                </a:lnTo>
                <a:lnTo>
                  <a:pt x="2652617" y="2511457"/>
                </a:lnTo>
                <a:lnTo>
                  <a:pt x="2652617" y="2459831"/>
                </a:lnTo>
                <a:lnTo>
                  <a:pt x="2604040" y="2390394"/>
                </a:lnTo>
                <a:lnTo>
                  <a:pt x="2594515" y="2197037"/>
                </a:lnTo>
                <a:lnTo>
                  <a:pt x="2860167" y="2120837"/>
                </a:lnTo>
                <a:lnTo>
                  <a:pt x="2860167" y="1802987"/>
                </a:lnTo>
                <a:lnTo>
                  <a:pt x="2778347" y="1760125"/>
                </a:lnTo>
                <a:lnTo>
                  <a:pt x="2707291" y="1754315"/>
                </a:lnTo>
                <a:lnTo>
                  <a:pt x="2700528" y="855440"/>
                </a:lnTo>
                <a:cubicBezTo>
                  <a:pt x="2711196" y="855440"/>
                  <a:pt x="2725198" y="856202"/>
                  <a:pt x="2738628" y="856202"/>
                </a:cubicBezTo>
                <a:cubicBezTo>
                  <a:pt x="2751344" y="856374"/>
                  <a:pt x="2764069" y="855831"/>
                  <a:pt x="2776728" y="854583"/>
                </a:cubicBezTo>
                <a:cubicBezTo>
                  <a:pt x="2807018" y="850773"/>
                  <a:pt x="2837688" y="799052"/>
                  <a:pt x="2847022" y="781907"/>
                </a:cubicBezTo>
                <a:cubicBezTo>
                  <a:pt x="2853119" y="777916"/>
                  <a:pt x="2857948" y="772268"/>
                  <a:pt x="2860929" y="765620"/>
                </a:cubicBezTo>
                <a:lnTo>
                  <a:pt x="3086767" y="782765"/>
                </a:lnTo>
                <a:lnTo>
                  <a:pt x="3147251" y="491585"/>
                </a:lnTo>
                <a:close/>
                <a:moveTo>
                  <a:pt x="1581436" y="2939796"/>
                </a:moveTo>
                <a:lnTo>
                  <a:pt x="1492568" y="2905220"/>
                </a:lnTo>
                <a:lnTo>
                  <a:pt x="1492568" y="2842165"/>
                </a:lnTo>
                <a:lnTo>
                  <a:pt x="1486091" y="2844165"/>
                </a:lnTo>
                <a:lnTo>
                  <a:pt x="1444181" y="2763298"/>
                </a:lnTo>
                <a:lnTo>
                  <a:pt x="1444181" y="2488406"/>
                </a:lnTo>
                <a:lnTo>
                  <a:pt x="1580388" y="2018443"/>
                </a:lnTo>
                <a:lnTo>
                  <a:pt x="1600010" y="2011871"/>
                </a:lnTo>
                <a:lnTo>
                  <a:pt x="1596866" y="1931670"/>
                </a:lnTo>
                <a:lnTo>
                  <a:pt x="1833467" y="1970532"/>
                </a:lnTo>
                <a:lnTo>
                  <a:pt x="1834610" y="1970532"/>
                </a:lnTo>
                <a:lnTo>
                  <a:pt x="2247710" y="1963865"/>
                </a:lnTo>
                <a:lnTo>
                  <a:pt x="2247710" y="2249615"/>
                </a:lnTo>
                <a:lnTo>
                  <a:pt x="1841945" y="2016824"/>
                </a:lnTo>
                <a:lnTo>
                  <a:pt x="1580579" y="2038922"/>
                </a:lnTo>
                <a:close/>
                <a:moveTo>
                  <a:pt x="158686" y="1670209"/>
                </a:moveTo>
                <a:lnTo>
                  <a:pt x="172402" y="1659922"/>
                </a:lnTo>
                <a:lnTo>
                  <a:pt x="168592" y="1506284"/>
                </a:lnTo>
                <a:lnTo>
                  <a:pt x="102775" y="1481614"/>
                </a:lnTo>
                <a:cubicBezTo>
                  <a:pt x="100298" y="1413605"/>
                  <a:pt x="85534" y="1010222"/>
                  <a:pt x="82296" y="971645"/>
                </a:cubicBezTo>
                <a:cubicBezTo>
                  <a:pt x="79629" y="938784"/>
                  <a:pt x="118777" y="635699"/>
                  <a:pt x="134112" y="521684"/>
                </a:cubicBezTo>
                <a:lnTo>
                  <a:pt x="134684" y="508349"/>
                </a:lnTo>
                <a:lnTo>
                  <a:pt x="703516" y="277940"/>
                </a:lnTo>
                <a:lnTo>
                  <a:pt x="709232" y="420815"/>
                </a:lnTo>
                <a:lnTo>
                  <a:pt x="360236" y="541687"/>
                </a:lnTo>
                <a:lnTo>
                  <a:pt x="411861" y="2295525"/>
                </a:lnTo>
                <a:lnTo>
                  <a:pt x="201263" y="2217706"/>
                </a:lnTo>
                <a:lnTo>
                  <a:pt x="136588" y="1907381"/>
                </a:lnTo>
                <a:cubicBezTo>
                  <a:pt x="148123" y="1906705"/>
                  <a:pt x="158858" y="1901257"/>
                  <a:pt x="166211" y="1892332"/>
                </a:cubicBezTo>
                <a:lnTo>
                  <a:pt x="168592" y="1888808"/>
                </a:lnTo>
                <a:close/>
                <a:moveTo>
                  <a:pt x="137541" y="447485"/>
                </a:moveTo>
                <a:lnTo>
                  <a:pt x="409765" y="332423"/>
                </a:lnTo>
                <a:lnTo>
                  <a:pt x="411194" y="368236"/>
                </a:lnTo>
                <a:lnTo>
                  <a:pt x="136017" y="479774"/>
                </a:lnTo>
                <a:close/>
                <a:moveTo>
                  <a:pt x="772763" y="2356866"/>
                </a:moveTo>
                <a:lnTo>
                  <a:pt x="490157" y="2252853"/>
                </a:lnTo>
                <a:lnTo>
                  <a:pt x="494538" y="2252091"/>
                </a:lnTo>
                <a:lnTo>
                  <a:pt x="432340" y="567214"/>
                </a:lnTo>
                <a:lnTo>
                  <a:pt x="710660" y="475488"/>
                </a:lnTo>
                <a:close/>
                <a:moveTo>
                  <a:pt x="405860" y="569119"/>
                </a:moveTo>
                <a:lnTo>
                  <a:pt x="467296" y="2230565"/>
                </a:lnTo>
                <a:lnTo>
                  <a:pt x="436054" y="2235803"/>
                </a:lnTo>
                <a:lnTo>
                  <a:pt x="387001" y="566261"/>
                </a:lnTo>
                <a:close/>
                <a:moveTo>
                  <a:pt x="709232" y="448437"/>
                </a:moveTo>
                <a:lnTo>
                  <a:pt x="709232" y="448437"/>
                </a:lnTo>
                <a:close/>
                <a:moveTo>
                  <a:pt x="451580" y="2266474"/>
                </a:moveTo>
                <a:lnTo>
                  <a:pt x="772763" y="2384870"/>
                </a:lnTo>
                <a:lnTo>
                  <a:pt x="774287" y="2430399"/>
                </a:lnTo>
                <a:lnTo>
                  <a:pt x="449675" y="2309908"/>
                </a:lnTo>
                <a:close/>
                <a:moveTo>
                  <a:pt x="801338" y="2440115"/>
                </a:moveTo>
                <a:lnTo>
                  <a:pt x="735616" y="457486"/>
                </a:lnTo>
                <a:lnTo>
                  <a:pt x="735616" y="429578"/>
                </a:lnTo>
                <a:lnTo>
                  <a:pt x="729139" y="267653"/>
                </a:lnTo>
                <a:lnTo>
                  <a:pt x="799338" y="239077"/>
                </a:lnTo>
                <a:lnTo>
                  <a:pt x="833533" y="352806"/>
                </a:lnTo>
                <a:lnTo>
                  <a:pt x="815626" y="505206"/>
                </a:lnTo>
                <a:lnTo>
                  <a:pt x="836009" y="511969"/>
                </a:lnTo>
                <a:lnTo>
                  <a:pt x="878491" y="516827"/>
                </a:lnTo>
                <a:lnTo>
                  <a:pt x="901636" y="594551"/>
                </a:lnTo>
                <a:cubicBezTo>
                  <a:pt x="875919" y="606171"/>
                  <a:pt x="845725" y="617982"/>
                  <a:pt x="836676" y="617982"/>
                </a:cubicBezTo>
                <a:cubicBezTo>
                  <a:pt x="810482" y="617982"/>
                  <a:pt x="799910" y="660368"/>
                  <a:pt x="792956" y="688372"/>
                </a:cubicBezTo>
                <a:cubicBezTo>
                  <a:pt x="792004" y="692182"/>
                  <a:pt x="790765" y="697040"/>
                  <a:pt x="790480" y="697897"/>
                </a:cubicBezTo>
                <a:cubicBezTo>
                  <a:pt x="788784" y="701564"/>
                  <a:pt x="787727" y="705498"/>
                  <a:pt x="787336" y="709517"/>
                </a:cubicBezTo>
                <a:cubicBezTo>
                  <a:pt x="787336" y="710374"/>
                  <a:pt x="787336" y="711518"/>
                  <a:pt x="786860" y="712375"/>
                </a:cubicBezTo>
                <a:cubicBezTo>
                  <a:pt x="770668" y="718471"/>
                  <a:pt x="768382" y="741712"/>
                  <a:pt x="768382" y="765905"/>
                </a:cubicBezTo>
                <a:cubicBezTo>
                  <a:pt x="768582" y="773487"/>
                  <a:pt x="772058" y="780612"/>
                  <a:pt x="777907" y="785432"/>
                </a:cubicBezTo>
                <a:cubicBezTo>
                  <a:pt x="782003" y="788746"/>
                  <a:pt x="784717" y="793461"/>
                  <a:pt x="785527" y="798671"/>
                </a:cubicBezTo>
                <a:cubicBezTo>
                  <a:pt x="789241" y="838105"/>
                  <a:pt x="834104" y="867537"/>
                  <a:pt x="851535" y="877538"/>
                </a:cubicBezTo>
                <a:cubicBezTo>
                  <a:pt x="852773" y="899541"/>
                  <a:pt x="854488" y="929069"/>
                  <a:pt x="854488" y="931831"/>
                </a:cubicBezTo>
                <a:lnTo>
                  <a:pt x="854488" y="1025557"/>
                </a:lnTo>
                <a:lnTo>
                  <a:pt x="956500" y="1016032"/>
                </a:lnTo>
                <a:lnTo>
                  <a:pt x="956500" y="938498"/>
                </a:lnTo>
                <a:cubicBezTo>
                  <a:pt x="956491" y="934117"/>
                  <a:pt x="954500" y="929983"/>
                  <a:pt x="951071" y="927259"/>
                </a:cubicBezTo>
                <a:cubicBezTo>
                  <a:pt x="947547" y="924401"/>
                  <a:pt x="941546" y="919829"/>
                  <a:pt x="903446" y="927259"/>
                </a:cubicBezTo>
                <a:cubicBezTo>
                  <a:pt x="902179" y="918096"/>
                  <a:pt x="901417" y="908876"/>
                  <a:pt x="901160" y="899636"/>
                </a:cubicBezTo>
                <a:cubicBezTo>
                  <a:pt x="920210" y="898493"/>
                  <a:pt x="939927" y="894588"/>
                  <a:pt x="947166" y="883825"/>
                </a:cubicBezTo>
                <a:cubicBezTo>
                  <a:pt x="951548" y="877253"/>
                  <a:pt x="955262" y="863632"/>
                  <a:pt x="952976" y="769525"/>
                </a:cubicBezTo>
                <a:cubicBezTo>
                  <a:pt x="952976" y="766858"/>
                  <a:pt x="952976" y="764953"/>
                  <a:pt x="952976" y="763715"/>
                </a:cubicBezTo>
                <a:lnTo>
                  <a:pt x="965073" y="796290"/>
                </a:lnTo>
                <a:lnTo>
                  <a:pt x="996124" y="1981391"/>
                </a:lnTo>
                <a:lnTo>
                  <a:pt x="878967" y="2470118"/>
                </a:lnTo>
                <a:close/>
                <a:moveTo>
                  <a:pt x="769525" y="148781"/>
                </a:moveTo>
                <a:lnTo>
                  <a:pt x="768096" y="117443"/>
                </a:lnTo>
                <a:lnTo>
                  <a:pt x="818674" y="126968"/>
                </a:lnTo>
                <a:close/>
                <a:moveTo>
                  <a:pt x="1292638" y="567881"/>
                </a:moveTo>
                <a:lnTo>
                  <a:pt x="1289685" y="573786"/>
                </a:lnTo>
                <a:lnTo>
                  <a:pt x="1332071" y="712375"/>
                </a:lnTo>
                <a:lnTo>
                  <a:pt x="1169289" y="699040"/>
                </a:lnTo>
                <a:lnTo>
                  <a:pt x="1169289" y="701516"/>
                </a:lnTo>
                <a:lnTo>
                  <a:pt x="1092327" y="709517"/>
                </a:lnTo>
                <a:cubicBezTo>
                  <a:pt x="1088612" y="695039"/>
                  <a:pt x="1080421" y="664559"/>
                  <a:pt x="1062323" y="599408"/>
                </a:cubicBezTo>
                <a:cubicBezTo>
                  <a:pt x="1062323" y="597408"/>
                  <a:pt x="1062990" y="595313"/>
                  <a:pt x="1063276" y="593312"/>
                </a:cubicBezTo>
                <a:cubicBezTo>
                  <a:pt x="1063847" y="588264"/>
                  <a:pt x="1064800" y="583263"/>
                  <a:pt x="1066133" y="578358"/>
                </a:cubicBezTo>
                <a:cubicBezTo>
                  <a:pt x="1075658" y="571310"/>
                  <a:pt x="1079468" y="552640"/>
                  <a:pt x="1080802" y="541687"/>
                </a:cubicBezTo>
                <a:lnTo>
                  <a:pt x="1082326" y="541687"/>
                </a:lnTo>
                <a:lnTo>
                  <a:pt x="1080802" y="541687"/>
                </a:lnTo>
                <a:cubicBezTo>
                  <a:pt x="1080802" y="540925"/>
                  <a:pt x="1080802" y="540353"/>
                  <a:pt x="1080802" y="539686"/>
                </a:cubicBezTo>
                <a:lnTo>
                  <a:pt x="1290352" y="563690"/>
                </a:lnTo>
                <a:close/>
                <a:moveTo>
                  <a:pt x="1136523" y="2034731"/>
                </a:moveTo>
                <a:lnTo>
                  <a:pt x="1095470" y="735140"/>
                </a:lnTo>
                <a:lnTo>
                  <a:pt x="1169765" y="727520"/>
                </a:lnTo>
                <a:lnTo>
                  <a:pt x="1206913" y="2037207"/>
                </a:lnTo>
                <a:close/>
                <a:moveTo>
                  <a:pt x="1035368" y="600837"/>
                </a:moveTo>
                <a:cubicBezTo>
                  <a:pt x="1035368" y="601599"/>
                  <a:pt x="1035368" y="602456"/>
                  <a:pt x="1035368" y="603218"/>
                </a:cubicBezTo>
                <a:lnTo>
                  <a:pt x="1034701" y="605981"/>
                </a:lnTo>
                <a:cubicBezTo>
                  <a:pt x="1030776" y="634022"/>
                  <a:pt x="1009983" y="656739"/>
                  <a:pt x="982408" y="663131"/>
                </a:cubicBezTo>
                <a:cubicBezTo>
                  <a:pt x="964692" y="667893"/>
                  <a:pt x="876014" y="692753"/>
                  <a:pt x="876014" y="717137"/>
                </a:cubicBezTo>
                <a:cubicBezTo>
                  <a:pt x="876729" y="725310"/>
                  <a:pt x="881634" y="732520"/>
                  <a:pt x="888968" y="736187"/>
                </a:cubicBezTo>
                <a:cubicBezTo>
                  <a:pt x="890302" y="737140"/>
                  <a:pt x="892302" y="738473"/>
                  <a:pt x="893350" y="739426"/>
                </a:cubicBezTo>
                <a:cubicBezTo>
                  <a:pt x="893350" y="749808"/>
                  <a:pt x="899636" y="761428"/>
                  <a:pt x="923353" y="761428"/>
                </a:cubicBezTo>
                <a:lnTo>
                  <a:pt x="923353" y="761428"/>
                </a:lnTo>
                <a:cubicBezTo>
                  <a:pt x="925011" y="761848"/>
                  <a:pt x="926525" y="762705"/>
                  <a:pt x="927735" y="763905"/>
                </a:cubicBezTo>
                <a:cubicBezTo>
                  <a:pt x="927735" y="765239"/>
                  <a:pt x="927735" y="767239"/>
                  <a:pt x="927735" y="769715"/>
                </a:cubicBezTo>
                <a:cubicBezTo>
                  <a:pt x="929449" y="841915"/>
                  <a:pt x="927735" y="862774"/>
                  <a:pt x="926116" y="868775"/>
                </a:cubicBezTo>
                <a:cubicBezTo>
                  <a:pt x="913981" y="872423"/>
                  <a:pt x="901341" y="874100"/>
                  <a:pt x="888682" y="873728"/>
                </a:cubicBezTo>
                <a:lnTo>
                  <a:pt x="877538" y="873728"/>
                </a:lnTo>
                <a:cubicBezTo>
                  <a:pt x="877538" y="871728"/>
                  <a:pt x="877538" y="870014"/>
                  <a:pt x="877538" y="868680"/>
                </a:cubicBezTo>
                <a:lnTo>
                  <a:pt x="877538" y="861155"/>
                </a:lnTo>
                <a:lnTo>
                  <a:pt x="870775" y="857822"/>
                </a:lnTo>
                <a:cubicBezTo>
                  <a:pt x="855345" y="850011"/>
                  <a:pt x="814578" y="823722"/>
                  <a:pt x="812292" y="795719"/>
                </a:cubicBezTo>
                <a:lnTo>
                  <a:pt x="812292" y="794671"/>
                </a:lnTo>
                <a:cubicBezTo>
                  <a:pt x="810749" y="783822"/>
                  <a:pt x="805377" y="773887"/>
                  <a:pt x="797147" y="766667"/>
                </a:cubicBezTo>
                <a:lnTo>
                  <a:pt x="795242" y="764667"/>
                </a:lnTo>
                <a:cubicBezTo>
                  <a:pt x="794452" y="755018"/>
                  <a:pt x="795547" y="745312"/>
                  <a:pt x="798481" y="736092"/>
                </a:cubicBezTo>
                <a:cubicBezTo>
                  <a:pt x="807606" y="732091"/>
                  <a:pt x="813606" y="723195"/>
                  <a:pt x="813911" y="713232"/>
                </a:cubicBezTo>
                <a:cubicBezTo>
                  <a:pt x="813911" y="711994"/>
                  <a:pt x="814387" y="710089"/>
                  <a:pt x="814578" y="709517"/>
                </a:cubicBezTo>
                <a:cubicBezTo>
                  <a:pt x="816502" y="704745"/>
                  <a:pt x="817969" y="699802"/>
                  <a:pt x="818960" y="694753"/>
                </a:cubicBezTo>
                <a:cubicBezTo>
                  <a:pt x="828485" y="657415"/>
                  <a:pt x="834581" y="646462"/>
                  <a:pt x="838010" y="644081"/>
                </a:cubicBezTo>
                <a:cubicBezTo>
                  <a:pt x="860012" y="643128"/>
                  <a:pt x="955834" y="602647"/>
                  <a:pt x="962882" y="588550"/>
                </a:cubicBezTo>
                <a:cubicBezTo>
                  <a:pt x="966673" y="580977"/>
                  <a:pt x="965787" y="571900"/>
                  <a:pt x="960596" y="565214"/>
                </a:cubicBezTo>
                <a:cubicBezTo>
                  <a:pt x="957367" y="560889"/>
                  <a:pt x="953243" y="557317"/>
                  <a:pt x="948499" y="554736"/>
                </a:cubicBezTo>
                <a:cubicBezTo>
                  <a:pt x="945842" y="547383"/>
                  <a:pt x="944299" y="539677"/>
                  <a:pt x="943928" y="531876"/>
                </a:cubicBezTo>
                <a:cubicBezTo>
                  <a:pt x="948414" y="529638"/>
                  <a:pt x="953062" y="527723"/>
                  <a:pt x="957834" y="526161"/>
                </a:cubicBezTo>
                <a:lnTo>
                  <a:pt x="957834" y="526161"/>
                </a:lnTo>
                <a:lnTo>
                  <a:pt x="1055561" y="537401"/>
                </a:lnTo>
                <a:cubicBezTo>
                  <a:pt x="1054789" y="544659"/>
                  <a:pt x="1053132" y="551793"/>
                  <a:pt x="1050608" y="558641"/>
                </a:cubicBezTo>
                <a:cubicBezTo>
                  <a:pt x="1041654" y="564642"/>
                  <a:pt x="1039749" y="577691"/>
                  <a:pt x="1037844" y="590550"/>
                </a:cubicBezTo>
                <a:cubicBezTo>
                  <a:pt x="1037368" y="593789"/>
                  <a:pt x="1036796" y="597027"/>
                  <a:pt x="1036320" y="600075"/>
                </a:cubicBezTo>
                <a:lnTo>
                  <a:pt x="1035558" y="600075"/>
                </a:lnTo>
                <a:close/>
                <a:moveTo>
                  <a:pt x="947547" y="747046"/>
                </a:moveTo>
                <a:cubicBezTo>
                  <a:pt x="941422" y="739797"/>
                  <a:pt x="932545" y="735444"/>
                  <a:pt x="923068" y="735044"/>
                </a:cubicBezTo>
                <a:lnTo>
                  <a:pt x="918591" y="735044"/>
                </a:lnTo>
                <a:cubicBezTo>
                  <a:pt x="917486" y="728129"/>
                  <a:pt x="913648" y="721947"/>
                  <a:pt x="907923" y="717899"/>
                </a:cubicBezTo>
                <a:cubicBezTo>
                  <a:pt x="915895" y="713718"/>
                  <a:pt x="924096" y="709994"/>
                  <a:pt x="932498" y="706755"/>
                </a:cubicBezTo>
                <a:close/>
                <a:moveTo>
                  <a:pt x="898112" y="954215"/>
                </a:moveTo>
                <a:cubicBezTo>
                  <a:pt x="908923" y="951824"/>
                  <a:pt x="919867" y="950081"/>
                  <a:pt x="930878" y="948976"/>
                </a:cubicBezTo>
                <a:lnTo>
                  <a:pt x="930878" y="992315"/>
                </a:lnTo>
                <a:lnTo>
                  <a:pt x="880777" y="996886"/>
                </a:lnTo>
                <a:lnTo>
                  <a:pt x="880777" y="941165"/>
                </a:lnTo>
                <a:cubicBezTo>
                  <a:pt x="881739" y="944756"/>
                  <a:pt x="883606" y="948033"/>
                  <a:pt x="886206" y="950690"/>
                </a:cubicBezTo>
                <a:lnTo>
                  <a:pt x="891254" y="955739"/>
                </a:lnTo>
                <a:close/>
                <a:moveTo>
                  <a:pt x="934688" y="576453"/>
                </a:moveTo>
                <a:lnTo>
                  <a:pt x="935831" y="577120"/>
                </a:lnTo>
                <a:cubicBezTo>
                  <a:pt x="933164" y="578739"/>
                  <a:pt x="929545" y="580644"/>
                  <a:pt x="925449" y="582740"/>
                </a:cubicBezTo>
                <a:lnTo>
                  <a:pt x="906399" y="519589"/>
                </a:lnTo>
                <a:lnTo>
                  <a:pt x="916877" y="520827"/>
                </a:lnTo>
                <a:lnTo>
                  <a:pt x="916877" y="523399"/>
                </a:lnTo>
                <a:cubicBezTo>
                  <a:pt x="916972" y="530828"/>
                  <a:pt x="917829" y="568166"/>
                  <a:pt x="934688" y="576453"/>
                </a:cubicBezTo>
                <a:close/>
                <a:moveTo>
                  <a:pt x="1079754" y="539496"/>
                </a:moveTo>
                <a:cubicBezTo>
                  <a:pt x="1079525" y="540001"/>
                  <a:pt x="1079240" y="540487"/>
                  <a:pt x="1078897" y="540925"/>
                </a:cubicBezTo>
                <a:lnTo>
                  <a:pt x="1076420" y="539115"/>
                </a:lnTo>
                <a:close/>
                <a:moveTo>
                  <a:pt x="857631" y="488156"/>
                </a:moveTo>
                <a:lnTo>
                  <a:pt x="907923" y="62008"/>
                </a:lnTo>
                <a:lnTo>
                  <a:pt x="1387888" y="170117"/>
                </a:lnTo>
                <a:lnTo>
                  <a:pt x="1343787" y="543592"/>
                </a:lnTo>
                <a:close/>
                <a:moveTo>
                  <a:pt x="841248" y="288131"/>
                </a:moveTo>
                <a:lnTo>
                  <a:pt x="823627" y="229457"/>
                </a:lnTo>
                <a:lnTo>
                  <a:pt x="849344" y="218980"/>
                </a:lnTo>
                <a:close/>
                <a:moveTo>
                  <a:pt x="1022223" y="1983581"/>
                </a:moveTo>
                <a:lnTo>
                  <a:pt x="991838" y="790480"/>
                </a:lnTo>
                <a:lnTo>
                  <a:pt x="957358" y="697611"/>
                </a:lnTo>
                <a:cubicBezTo>
                  <a:pt x="966883" y="694373"/>
                  <a:pt x="977741" y="691039"/>
                  <a:pt x="989171" y="688086"/>
                </a:cubicBezTo>
                <a:cubicBezTo>
                  <a:pt x="1013984" y="682485"/>
                  <a:pt x="1035301" y="666721"/>
                  <a:pt x="1047940" y="644652"/>
                </a:cubicBezTo>
                <a:cubicBezTo>
                  <a:pt x="1058228" y="681990"/>
                  <a:pt x="1068324" y="719423"/>
                  <a:pt x="1069562" y="725329"/>
                </a:cubicBezTo>
                <a:lnTo>
                  <a:pt x="1110996" y="2046256"/>
                </a:lnTo>
                <a:lnTo>
                  <a:pt x="993934" y="2507933"/>
                </a:lnTo>
                <a:lnTo>
                  <a:pt x="904399" y="2478119"/>
                </a:lnTo>
                <a:close/>
                <a:moveTo>
                  <a:pt x="1133285" y="2061210"/>
                </a:moveTo>
                <a:lnTo>
                  <a:pt x="1203579" y="2063782"/>
                </a:lnTo>
                <a:lnTo>
                  <a:pt x="1092137" y="2511457"/>
                </a:lnTo>
                <a:lnTo>
                  <a:pt x="1018985" y="2511457"/>
                </a:lnTo>
                <a:close/>
                <a:moveTo>
                  <a:pt x="1230535" y="2062925"/>
                </a:moveTo>
                <a:lnTo>
                  <a:pt x="1361408" y="2043017"/>
                </a:lnTo>
                <a:lnTo>
                  <a:pt x="1246537" y="2478215"/>
                </a:lnTo>
                <a:lnTo>
                  <a:pt x="1120235" y="2506790"/>
                </a:lnTo>
                <a:close/>
                <a:moveTo>
                  <a:pt x="1390555" y="2034350"/>
                </a:moveTo>
                <a:lnTo>
                  <a:pt x="1408938" y="2040446"/>
                </a:lnTo>
                <a:lnTo>
                  <a:pt x="1516380" y="2025491"/>
                </a:lnTo>
                <a:lnTo>
                  <a:pt x="1392555" y="2444591"/>
                </a:lnTo>
                <a:lnTo>
                  <a:pt x="1274445" y="2471642"/>
                </a:lnTo>
                <a:close/>
                <a:moveTo>
                  <a:pt x="1562005" y="1931670"/>
                </a:moveTo>
                <a:lnTo>
                  <a:pt x="1570196" y="1930813"/>
                </a:lnTo>
                <a:lnTo>
                  <a:pt x="1572768" y="1993773"/>
                </a:lnTo>
                <a:lnTo>
                  <a:pt x="1566767" y="1995773"/>
                </a:lnTo>
                <a:close/>
                <a:moveTo>
                  <a:pt x="1544288" y="2030540"/>
                </a:moveTo>
                <a:lnTo>
                  <a:pt x="1550765" y="2028349"/>
                </a:lnTo>
                <a:lnTo>
                  <a:pt x="1420463" y="2478215"/>
                </a:lnTo>
                <a:lnTo>
                  <a:pt x="1040606" y="2564606"/>
                </a:lnTo>
                <a:lnTo>
                  <a:pt x="1040606" y="2552129"/>
                </a:lnTo>
                <a:lnTo>
                  <a:pt x="1104710" y="2537460"/>
                </a:lnTo>
                <a:lnTo>
                  <a:pt x="1113377" y="2537460"/>
                </a:lnTo>
                <a:lnTo>
                  <a:pt x="1113854" y="2535365"/>
                </a:lnTo>
                <a:lnTo>
                  <a:pt x="1414462" y="2466404"/>
                </a:lnTo>
                <a:lnTo>
                  <a:pt x="1544193" y="2026063"/>
                </a:lnTo>
                <a:close/>
                <a:moveTo>
                  <a:pt x="1418558" y="2505170"/>
                </a:moveTo>
                <a:lnTo>
                  <a:pt x="1418558" y="2756630"/>
                </a:lnTo>
                <a:lnTo>
                  <a:pt x="1047083" y="2863310"/>
                </a:lnTo>
                <a:lnTo>
                  <a:pt x="1041559" y="2591086"/>
                </a:lnTo>
                <a:close/>
                <a:moveTo>
                  <a:pt x="1424940" y="2781872"/>
                </a:moveTo>
                <a:lnTo>
                  <a:pt x="1461230" y="2851976"/>
                </a:lnTo>
                <a:lnTo>
                  <a:pt x="1095566" y="2965514"/>
                </a:lnTo>
                <a:lnTo>
                  <a:pt x="1053275" y="2888456"/>
                </a:lnTo>
                <a:close/>
                <a:moveTo>
                  <a:pt x="1105853" y="2989517"/>
                </a:moveTo>
                <a:lnTo>
                  <a:pt x="1466945" y="2877407"/>
                </a:lnTo>
                <a:lnTo>
                  <a:pt x="1466945" y="2903315"/>
                </a:lnTo>
                <a:lnTo>
                  <a:pt x="1105853" y="3020473"/>
                </a:lnTo>
                <a:close/>
                <a:moveTo>
                  <a:pt x="1650111" y="1889379"/>
                </a:moveTo>
                <a:lnTo>
                  <a:pt x="1589151" y="1889379"/>
                </a:lnTo>
                <a:lnTo>
                  <a:pt x="1579626" y="1635728"/>
                </a:lnTo>
                <a:lnTo>
                  <a:pt x="1553623" y="1636681"/>
                </a:lnTo>
                <a:lnTo>
                  <a:pt x="1564100" y="1905095"/>
                </a:lnTo>
                <a:lnTo>
                  <a:pt x="1535525" y="1907953"/>
                </a:lnTo>
                <a:lnTo>
                  <a:pt x="1542002" y="1995488"/>
                </a:lnTo>
                <a:lnTo>
                  <a:pt x="1412367" y="2013490"/>
                </a:lnTo>
                <a:lnTo>
                  <a:pt x="1402842" y="2010442"/>
                </a:lnTo>
                <a:lnTo>
                  <a:pt x="1389221" y="1452753"/>
                </a:lnTo>
                <a:lnTo>
                  <a:pt x="1363218" y="1453325"/>
                </a:lnTo>
                <a:lnTo>
                  <a:pt x="1376934" y="2014061"/>
                </a:lnTo>
                <a:lnTo>
                  <a:pt x="1233297" y="2035969"/>
                </a:lnTo>
                <a:lnTo>
                  <a:pt x="1195673" y="727615"/>
                </a:lnTo>
                <a:lnTo>
                  <a:pt x="1338548" y="739331"/>
                </a:lnTo>
                <a:lnTo>
                  <a:pt x="1345025" y="1144048"/>
                </a:lnTo>
                <a:cubicBezTo>
                  <a:pt x="1309697" y="1140095"/>
                  <a:pt x="1273950" y="1142352"/>
                  <a:pt x="1239393" y="1150715"/>
                </a:cubicBezTo>
                <a:cubicBezTo>
                  <a:pt x="1223867" y="1157002"/>
                  <a:pt x="1217486" y="1179290"/>
                  <a:pt x="1223582" y="1289685"/>
                </a:cubicBezTo>
                <a:cubicBezTo>
                  <a:pt x="1223582" y="1296924"/>
                  <a:pt x="1224344" y="1302258"/>
                  <a:pt x="1224344" y="1304544"/>
                </a:cubicBezTo>
                <a:cubicBezTo>
                  <a:pt x="1224344" y="1327880"/>
                  <a:pt x="1260634" y="1331309"/>
                  <a:pt x="1282256" y="1331309"/>
                </a:cubicBezTo>
                <a:lnTo>
                  <a:pt x="1282256" y="1305306"/>
                </a:lnTo>
                <a:cubicBezTo>
                  <a:pt x="1271426" y="1305544"/>
                  <a:pt x="1260624" y="1304068"/>
                  <a:pt x="1250252" y="1300925"/>
                </a:cubicBezTo>
                <a:cubicBezTo>
                  <a:pt x="1250252" y="1297877"/>
                  <a:pt x="1250252" y="1293590"/>
                  <a:pt x="1249585" y="1288256"/>
                </a:cubicBezTo>
                <a:cubicBezTo>
                  <a:pt x="1245203" y="1208723"/>
                  <a:pt x="1247870" y="1181957"/>
                  <a:pt x="1251299" y="1173956"/>
                </a:cubicBezTo>
                <a:cubicBezTo>
                  <a:pt x="1271302" y="1167956"/>
                  <a:pt x="1339406" y="1165003"/>
                  <a:pt x="1349883" y="1171385"/>
                </a:cubicBezTo>
                <a:cubicBezTo>
                  <a:pt x="1353217" y="1174147"/>
                  <a:pt x="1353312" y="1175385"/>
                  <a:pt x="1353598" y="1180243"/>
                </a:cubicBezTo>
                <a:cubicBezTo>
                  <a:pt x="1353683" y="1188787"/>
                  <a:pt x="1357103" y="1196950"/>
                  <a:pt x="1363123" y="1203008"/>
                </a:cubicBezTo>
                <a:cubicBezTo>
                  <a:pt x="1380211" y="1224810"/>
                  <a:pt x="1391926" y="1250328"/>
                  <a:pt x="1397318" y="1277493"/>
                </a:cubicBezTo>
                <a:lnTo>
                  <a:pt x="1397318" y="1284256"/>
                </a:lnTo>
                <a:lnTo>
                  <a:pt x="1409986" y="1284256"/>
                </a:lnTo>
                <a:lnTo>
                  <a:pt x="1403128" y="1294448"/>
                </a:lnTo>
                <a:cubicBezTo>
                  <a:pt x="1406385" y="1296686"/>
                  <a:pt x="1409329" y="1299343"/>
                  <a:pt x="1411891" y="1302353"/>
                </a:cubicBezTo>
                <a:cubicBezTo>
                  <a:pt x="1411891" y="1304925"/>
                  <a:pt x="1411891" y="1310164"/>
                  <a:pt x="1411415" y="1314164"/>
                </a:cubicBezTo>
                <a:cubicBezTo>
                  <a:pt x="1410081" y="1334262"/>
                  <a:pt x="1409700" y="1348073"/>
                  <a:pt x="1417701" y="1356551"/>
                </a:cubicBezTo>
                <a:cubicBezTo>
                  <a:pt x="1420539" y="1359599"/>
                  <a:pt x="1424340" y="1361580"/>
                  <a:pt x="1428464" y="1362170"/>
                </a:cubicBezTo>
                <a:lnTo>
                  <a:pt x="1428464" y="1387412"/>
                </a:lnTo>
                <a:cubicBezTo>
                  <a:pt x="1428664" y="1432065"/>
                  <a:pt x="1432198" y="1476642"/>
                  <a:pt x="1439037" y="1520762"/>
                </a:cubicBezTo>
                <a:cubicBezTo>
                  <a:pt x="1449896" y="1582674"/>
                  <a:pt x="1465421" y="1611630"/>
                  <a:pt x="1492663" y="1620679"/>
                </a:cubicBezTo>
                <a:cubicBezTo>
                  <a:pt x="1503350" y="1622793"/>
                  <a:pt x="1514266" y="1623555"/>
                  <a:pt x="1525143" y="1622965"/>
                </a:cubicBezTo>
                <a:cubicBezTo>
                  <a:pt x="1554671" y="1622965"/>
                  <a:pt x="1603439" y="1620869"/>
                  <a:pt x="1674209" y="1617059"/>
                </a:cubicBezTo>
                <a:lnTo>
                  <a:pt x="1679829" y="1879759"/>
                </a:lnTo>
                <a:lnTo>
                  <a:pt x="1649635" y="1883950"/>
                </a:lnTo>
                <a:close/>
                <a:moveTo>
                  <a:pt x="1870520" y="1230916"/>
                </a:moveTo>
                <a:cubicBezTo>
                  <a:pt x="1870520" y="1224820"/>
                  <a:pt x="1871186" y="1218057"/>
                  <a:pt x="1871472" y="1210818"/>
                </a:cubicBezTo>
                <a:lnTo>
                  <a:pt x="2458879" y="1210247"/>
                </a:lnTo>
                <a:lnTo>
                  <a:pt x="2458879" y="1255205"/>
                </a:lnTo>
                <a:lnTo>
                  <a:pt x="2524697" y="1255205"/>
                </a:lnTo>
                <a:lnTo>
                  <a:pt x="2529840" y="1599057"/>
                </a:lnTo>
                <a:lnTo>
                  <a:pt x="2503075" y="1599057"/>
                </a:lnTo>
                <a:lnTo>
                  <a:pt x="2506504" y="1661255"/>
                </a:lnTo>
                <a:lnTo>
                  <a:pt x="2500313" y="1661255"/>
                </a:lnTo>
                <a:lnTo>
                  <a:pt x="2500313" y="1697831"/>
                </a:lnTo>
                <a:lnTo>
                  <a:pt x="2479643" y="1701260"/>
                </a:lnTo>
                <a:lnTo>
                  <a:pt x="2479643" y="1705070"/>
                </a:lnTo>
                <a:cubicBezTo>
                  <a:pt x="2470956" y="1704556"/>
                  <a:pt x="2462241" y="1705232"/>
                  <a:pt x="2453735" y="1707071"/>
                </a:cubicBezTo>
                <a:lnTo>
                  <a:pt x="2453735" y="1685449"/>
                </a:lnTo>
                <a:lnTo>
                  <a:pt x="2436686" y="1685449"/>
                </a:lnTo>
                <a:cubicBezTo>
                  <a:pt x="2437447" y="1680877"/>
                  <a:pt x="2438495" y="1675352"/>
                  <a:pt x="2439638" y="1670114"/>
                </a:cubicBezTo>
                <a:lnTo>
                  <a:pt x="2443163" y="1654302"/>
                </a:lnTo>
                <a:lnTo>
                  <a:pt x="2432971" y="1654302"/>
                </a:lnTo>
                <a:lnTo>
                  <a:pt x="2432971" y="1595628"/>
                </a:lnTo>
                <a:lnTo>
                  <a:pt x="2393252" y="1595628"/>
                </a:lnTo>
                <a:lnTo>
                  <a:pt x="2393252" y="1654302"/>
                </a:lnTo>
                <a:lnTo>
                  <a:pt x="2386298" y="1654302"/>
                </a:lnTo>
                <a:lnTo>
                  <a:pt x="2386298" y="1688306"/>
                </a:lnTo>
                <a:lnTo>
                  <a:pt x="2372487" y="1691735"/>
                </a:lnTo>
                <a:lnTo>
                  <a:pt x="2372487" y="1702689"/>
                </a:lnTo>
                <a:cubicBezTo>
                  <a:pt x="2367725" y="1699898"/>
                  <a:pt x="2362495" y="1697993"/>
                  <a:pt x="2357056" y="1697069"/>
                </a:cubicBezTo>
                <a:lnTo>
                  <a:pt x="2358009" y="1477328"/>
                </a:lnTo>
                <a:lnTo>
                  <a:pt x="2384584" y="1475518"/>
                </a:lnTo>
                <a:lnTo>
                  <a:pt x="2384584" y="1246537"/>
                </a:lnTo>
                <a:lnTo>
                  <a:pt x="1869758" y="1247489"/>
                </a:lnTo>
                <a:cubicBezTo>
                  <a:pt x="1869567" y="1243298"/>
                  <a:pt x="1869853" y="1237774"/>
                  <a:pt x="1870138" y="1231011"/>
                </a:cubicBezTo>
                <a:close/>
                <a:moveTo>
                  <a:pt x="2503932" y="1763840"/>
                </a:moveTo>
                <a:lnTo>
                  <a:pt x="2502313" y="1735931"/>
                </a:lnTo>
                <a:lnTo>
                  <a:pt x="2502313" y="1735931"/>
                </a:lnTo>
                <a:cubicBezTo>
                  <a:pt x="2504275" y="1733159"/>
                  <a:pt x="2505247" y="1729797"/>
                  <a:pt x="2505075" y="1726406"/>
                </a:cubicBezTo>
                <a:lnTo>
                  <a:pt x="2505075" y="1723549"/>
                </a:lnTo>
                <a:lnTo>
                  <a:pt x="2525839" y="1720120"/>
                </a:lnTo>
                <a:lnTo>
                  <a:pt x="2525839" y="1687640"/>
                </a:lnTo>
                <a:lnTo>
                  <a:pt x="2530697" y="1687640"/>
                </a:lnTo>
                <a:lnTo>
                  <a:pt x="2531173" y="1718596"/>
                </a:lnTo>
                <a:lnTo>
                  <a:pt x="2538603" y="1718596"/>
                </a:lnTo>
                <a:lnTo>
                  <a:pt x="2540794" y="1760411"/>
                </a:lnTo>
                <a:close/>
                <a:moveTo>
                  <a:pt x="2040255" y="1789938"/>
                </a:moveTo>
                <a:lnTo>
                  <a:pt x="2040255" y="1844516"/>
                </a:lnTo>
                <a:cubicBezTo>
                  <a:pt x="2029311" y="1844545"/>
                  <a:pt x="2018376" y="1843964"/>
                  <a:pt x="2007489" y="1842802"/>
                </a:cubicBezTo>
                <a:lnTo>
                  <a:pt x="2007489" y="1788224"/>
                </a:lnTo>
                <a:lnTo>
                  <a:pt x="2017871" y="1789462"/>
                </a:lnTo>
                <a:lnTo>
                  <a:pt x="2017871" y="1753362"/>
                </a:lnTo>
                <a:lnTo>
                  <a:pt x="2023015" y="1753362"/>
                </a:lnTo>
                <a:lnTo>
                  <a:pt x="2023015" y="1771459"/>
                </a:lnTo>
                <a:cubicBezTo>
                  <a:pt x="2023015" y="1780223"/>
                  <a:pt x="2029396" y="1786795"/>
                  <a:pt x="2040255" y="1789557"/>
                </a:cubicBezTo>
                <a:close/>
                <a:moveTo>
                  <a:pt x="2053304" y="1741265"/>
                </a:moveTo>
                <a:lnTo>
                  <a:pt x="2049113" y="1741265"/>
                </a:lnTo>
                <a:lnTo>
                  <a:pt x="2049113" y="1727359"/>
                </a:lnTo>
                <a:lnTo>
                  <a:pt x="2042160" y="1727359"/>
                </a:lnTo>
                <a:lnTo>
                  <a:pt x="2042160" y="1654778"/>
                </a:lnTo>
                <a:lnTo>
                  <a:pt x="2003012" y="1654778"/>
                </a:lnTo>
                <a:lnTo>
                  <a:pt x="1999583" y="1723930"/>
                </a:lnTo>
                <a:lnTo>
                  <a:pt x="1991963" y="1723930"/>
                </a:lnTo>
                <a:lnTo>
                  <a:pt x="1991963" y="1731931"/>
                </a:lnTo>
                <a:lnTo>
                  <a:pt x="1934813" y="1736598"/>
                </a:lnTo>
                <a:lnTo>
                  <a:pt x="1934813" y="1713548"/>
                </a:lnTo>
                <a:lnTo>
                  <a:pt x="1924431" y="1713548"/>
                </a:lnTo>
                <a:lnTo>
                  <a:pt x="1924431" y="1659065"/>
                </a:lnTo>
                <a:lnTo>
                  <a:pt x="2107692" y="1641920"/>
                </a:lnTo>
                <a:lnTo>
                  <a:pt x="2159127" y="1491139"/>
                </a:lnTo>
                <a:lnTo>
                  <a:pt x="2331530" y="1479518"/>
                </a:lnTo>
                <a:lnTo>
                  <a:pt x="2330577" y="1694783"/>
                </a:lnTo>
                <a:cubicBezTo>
                  <a:pt x="2290315" y="1694431"/>
                  <a:pt x="2250081" y="1697298"/>
                  <a:pt x="2210276" y="1703356"/>
                </a:cubicBezTo>
                <a:lnTo>
                  <a:pt x="2199227" y="1704975"/>
                </a:lnTo>
                <a:lnTo>
                  <a:pt x="2199227" y="1713643"/>
                </a:lnTo>
                <a:cubicBezTo>
                  <a:pt x="2181540" y="1714634"/>
                  <a:pt x="2163956" y="1717053"/>
                  <a:pt x="2146649" y="1720882"/>
                </a:cubicBezTo>
                <a:cubicBezTo>
                  <a:pt x="2115960" y="1729407"/>
                  <a:pt x="2084794" y="1736084"/>
                  <a:pt x="2053304" y="1740884"/>
                </a:cubicBezTo>
                <a:close/>
                <a:moveTo>
                  <a:pt x="1911953" y="1829276"/>
                </a:moveTo>
                <a:cubicBezTo>
                  <a:pt x="1903686" y="1830629"/>
                  <a:pt x="1895199" y="1829495"/>
                  <a:pt x="1887569" y="1826038"/>
                </a:cubicBezTo>
                <a:cubicBezTo>
                  <a:pt x="1886855" y="1825419"/>
                  <a:pt x="1886464" y="1824504"/>
                  <a:pt x="1886521" y="1823561"/>
                </a:cubicBezTo>
                <a:lnTo>
                  <a:pt x="1889284" y="1777556"/>
                </a:lnTo>
                <a:lnTo>
                  <a:pt x="1903857" y="1777556"/>
                </a:lnTo>
                <a:lnTo>
                  <a:pt x="1903857" y="1739456"/>
                </a:lnTo>
                <a:lnTo>
                  <a:pt x="1909001" y="1739456"/>
                </a:lnTo>
                <a:lnTo>
                  <a:pt x="1909001" y="1764792"/>
                </a:lnTo>
                <a:lnTo>
                  <a:pt x="1909001" y="1764792"/>
                </a:lnTo>
                <a:close/>
                <a:moveTo>
                  <a:pt x="1788128" y="1810226"/>
                </a:moveTo>
                <a:cubicBezTo>
                  <a:pt x="1787652" y="1789176"/>
                  <a:pt x="1787176" y="1765459"/>
                  <a:pt x="1786604" y="1741741"/>
                </a:cubicBezTo>
                <a:cubicBezTo>
                  <a:pt x="1785366" y="1687544"/>
                  <a:pt x="1784033" y="1633442"/>
                  <a:pt x="1783461" y="1611725"/>
                </a:cubicBezTo>
                <a:lnTo>
                  <a:pt x="1790986" y="1611725"/>
                </a:lnTo>
                <a:cubicBezTo>
                  <a:pt x="1806359" y="1611097"/>
                  <a:pt x="1821447" y="1607401"/>
                  <a:pt x="1835372" y="1600867"/>
                </a:cubicBezTo>
                <a:lnTo>
                  <a:pt x="1870138" y="1664303"/>
                </a:lnTo>
                <a:lnTo>
                  <a:pt x="1885188" y="1662970"/>
                </a:lnTo>
                <a:lnTo>
                  <a:pt x="1885188" y="1713643"/>
                </a:lnTo>
                <a:lnTo>
                  <a:pt x="1877663" y="1713643"/>
                </a:lnTo>
                <a:lnTo>
                  <a:pt x="1877663" y="1751743"/>
                </a:lnTo>
                <a:lnTo>
                  <a:pt x="1864614" y="1751743"/>
                </a:lnTo>
                <a:lnTo>
                  <a:pt x="1860899" y="1813750"/>
                </a:lnTo>
                <a:cubicBezTo>
                  <a:pt x="1854698" y="1815656"/>
                  <a:pt x="1848317" y="1816903"/>
                  <a:pt x="1841849" y="1817465"/>
                </a:cubicBezTo>
                <a:cubicBezTo>
                  <a:pt x="1834305" y="1818008"/>
                  <a:pt x="1826971" y="1820151"/>
                  <a:pt x="1820323" y="1823752"/>
                </a:cubicBezTo>
                <a:lnTo>
                  <a:pt x="1820323" y="1810512"/>
                </a:lnTo>
                <a:close/>
                <a:moveTo>
                  <a:pt x="1828133" y="1438751"/>
                </a:moveTo>
                <a:lnTo>
                  <a:pt x="1833848" y="1421606"/>
                </a:lnTo>
                <a:cubicBezTo>
                  <a:pt x="1835087" y="1429703"/>
                  <a:pt x="1836515" y="1438751"/>
                  <a:pt x="1838039" y="1448372"/>
                </a:cubicBezTo>
                <a:cubicBezTo>
                  <a:pt x="1843564" y="1482947"/>
                  <a:pt x="1853755" y="1546860"/>
                  <a:pt x="1851660" y="1559147"/>
                </a:cubicBezTo>
                <a:cubicBezTo>
                  <a:pt x="1847545" y="1564062"/>
                  <a:pt x="1842488" y="1568110"/>
                  <a:pt x="1836801" y="1571054"/>
                </a:cubicBezTo>
                <a:cubicBezTo>
                  <a:pt x="1821466" y="1571911"/>
                  <a:pt x="1752791" y="1575626"/>
                  <a:pt x="1728787" y="1575626"/>
                </a:cubicBezTo>
                <a:cubicBezTo>
                  <a:pt x="1719262" y="1575626"/>
                  <a:pt x="1698688" y="1576769"/>
                  <a:pt x="1672780" y="1578197"/>
                </a:cubicBezTo>
                <a:cubicBezTo>
                  <a:pt x="1622584" y="1580960"/>
                  <a:pt x="1553718" y="1584770"/>
                  <a:pt x="1522286" y="1582579"/>
                </a:cubicBezTo>
                <a:cubicBezTo>
                  <a:pt x="1493711" y="1580579"/>
                  <a:pt x="1489234" y="1493901"/>
                  <a:pt x="1487519" y="1465421"/>
                </a:cubicBezTo>
                <a:cubicBezTo>
                  <a:pt x="1487519" y="1460659"/>
                  <a:pt x="1487043" y="1457039"/>
                  <a:pt x="1486853" y="1453896"/>
                </a:cubicBezTo>
                <a:close/>
                <a:moveTo>
                  <a:pt x="1538192" y="1425607"/>
                </a:moveTo>
                <a:lnTo>
                  <a:pt x="1547717" y="1414844"/>
                </a:lnTo>
                <a:lnTo>
                  <a:pt x="1810703" y="1408081"/>
                </a:lnTo>
                <a:lnTo>
                  <a:pt x="1808797" y="1413605"/>
                </a:lnTo>
                <a:close/>
                <a:moveTo>
                  <a:pt x="1812798" y="1327023"/>
                </a:moveTo>
                <a:lnTo>
                  <a:pt x="1540954" y="1333405"/>
                </a:lnTo>
                <a:lnTo>
                  <a:pt x="1534763" y="1127284"/>
                </a:lnTo>
                <a:lnTo>
                  <a:pt x="1815846" y="1124141"/>
                </a:lnTo>
                <a:close/>
                <a:moveTo>
                  <a:pt x="2358676" y="1273302"/>
                </a:moveTo>
                <a:lnTo>
                  <a:pt x="2358676" y="1451991"/>
                </a:lnTo>
                <a:lnTo>
                  <a:pt x="1870043" y="1484757"/>
                </a:lnTo>
                <a:cubicBezTo>
                  <a:pt x="1868234" y="1472851"/>
                  <a:pt x="1866138" y="1459516"/>
                  <a:pt x="1863757" y="1444276"/>
                </a:cubicBezTo>
                <a:cubicBezTo>
                  <a:pt x="1860233" y="1422083"/>
                  <a:pt x="1856804" y="1401032"/>
                  <a:pt x="1855756" y="1390269"/>
                </a:cubicBezTo>
                <a:cubicBezTo>
                  <a:pt x="1853660" y="1369505"/>
                  <a:pt x="1860042" y="1325880"/>
                  <a:pt x="1864709" y="1293971"/>
                </a:cubicBezTo>
                <a:cubicBezTo>
                  <a:pt x="1865852" y="1286256"/>
                  <a:pt x="1866805" y="1279779"/>
                  <a:pt x="1867567" y="1274159"/>
                </a:cubicBezTo>
                <a:close/>
                <a:moveTo>
                  <a:pt x="1884331" y="1636395"/>
                </a:moveTo>
                <a:lnTo>
                  <a:pt x="1857566" y="1587532"/>
                </a:lnTo>
                <a:cubicBezTo>
                  <a:pt x="1864633" y="1582950"/>
                  <a:pt x="1870539" y="1576788"/>
                  <a:pt x="1874806" y="1569530"/>
                </a:cubicBezTo>
                <a:cubicBezTo>
                  <a:pt x="1878616" y="1562005"/>
                  <a:pt x="1878139" y="1545717"/>
                  <a:pt x="1873377" y="1509808"/>
                </a:cubicBezTo>
                <a:lnTo>
                  <a:pt x="2131123" y="1492568"/>
                </a:lnTo>
                <a:lnTo>
                  <a:pt x="2088642" y="1617250"/>
                </a:lnTo>
                <a:close/>
                <a:moveTo>
                  <a:pt x="1844230" y="1229773"/>
                </a:moveTo>
                <a:cubicBezTo>
                  <a:pt x="1844230" y="1236345"/>
                  <a:pt x="1843564" y="1241870"/>
                  <a:pt x="1843469" y="1246156"/>
                </a:cubicBezTo>
                <a:lnTo>
                  <a:pt x="1839563" y="1259015"/>
                </a:lnTo>
                <a:lnTo>
                  <a:pt x="1841849" y="1106615"/>
                </a:lnTo>
                <a:cubicBezTo>
                  <a:pt x="1842611" y="1108596"/>
                  <a:pt x="1843211" y="1110634"/>
                  <a:pt x="1843659" y="1112711"/>
                </a:cubicBezTo>
                <a:cubicBezTo>
                  <a:pt x="1848517" y="1140809"/>
                  <a:pt x="1845659" y="1198721"/>
                  <a:pt x="1844230" y="1229773"/>
                </a:cubicBezTo>
                <a:close/>
                <a:moveTo>
                  <a:pt x="1507617" y="1101566"/>
                </a:moveTo>
                <a:lnTo>
                  <a:pt x="1515332" y="1359313"/>
                </a:lnTo>
                <a:lnTo>
                  <a:pt x="1810607" y="1352360"/>
                </a:lnTo>
                <a:lnTo>
                  <a:pt x="1801082" y="1381601"/>
                </a:lnTo>
                <a:lnTo>
                  <a:pt x="1535335" y="1388459"/>
                </a:lnTo>
                <a:lnTo>
                  <a:pt x="1484852" y="1443990"/>
                </a:lnTo>
                <a:lnTo>
                  <a:pt x="1484852" y="1443990"/>
                </a:lnTo>
                <a:cubicBezTo>
                  <a:pt x="1483376" y="1419092"/>
                  <a:pt x="1483376" y="1394117"/>
                  <a:pt x="1484852" y="1369219"/>
                </a:cubicBezTo>
                <a:cubicBezTo>
                  <a:pt x="1484852" y="1358265"/>
                  <a:pt x="1485424" y="1348740"/>
                  <a:pt x="1485424" y="1342835"/>
                </a:cubicBezTo>
                <a:cubicBezTo>
                  <a:pt x="1485424" y="1336929"/>
                  <a:pt x="1486091" y="1321499"/>
                  <a:pt x="1486948" y="1300544"/>
                </a:cubicBezTo>
                <a:cubicBezTo>
                  <a:pt x="1492377" y="1160145"/>
                  <a:pt x="1492663" y="1111282"/>
                  <a:pt x="1487996" y="1099471"/>
                </a:cubicBezTo>
                <a:cubicBezTo>
                  <a:pt x="1485424" y="1091651"/>
                  <a:pt x="1484519" y="1083374"/>
                  <a:pt x="1485329" y="1075182"/>
                </a:cubicBezTo>
                <a:cubicBezTo>
                  <a:pt x="1506303" y="1072963"/>
                  <a:pt x="1527391" y="1072039"/>
                  <a:pt x="1548479" y="1072420"/>
                </a:cubicBezTo>
                <a:cubicBezTo>
                  <a:pt x="1622870" y="1072420"/>
                  <a:pt x="1787366" y="1075468"/>
                  <a:pt x="1805654" y="1075849"/>
                </a:cubicBezTo>
                <a:cubicBezTo>
                  <a:pt x="1818199" y="1079716"/>
                  <a:pt x="1829162" y="1087536"/>
                  <a:pt x="1836896" y="1098137"/>
                </a:cubicBezTo>
                <a:close/>
                <a:moveTo>
                  <a:pt x="1459325" y="1082516"/>
                </a:moveTo>
                <a:cubicBezTo>
                  <a:pt x="1459249" y="1091517"/>
                  <a:pt x="1460802" y="1100452"/>
                  <a:pt x="1463897" y="1108901"/>
                </a:cubicBezTo>
                <a:cubicBezTo>
                  <a:pt x="1468088" y="1123664"/>
                  <a:pt x="1463231" y="1247013"/>
                  <a:pt x="1461135" y="1299401"/>
                </a:cubicBezTo>
                <a:cubicBezTo>
                  <a:pt x="1460278" y="1321403"/>
                  <a:pt x="1459611" y="1337501"/>
                  <a:pt x="1459611" y="1342644"/>
                </a:cubicBezTo>
                <a:cubicBezTo>
                  <a:pt x="1459611" y="1347788"/>
                  <a:pt x="1459611" y="1357598"/>
                  <a:pt x="1459040" y="1368266"/>
                </a:cubicBezTo>
                <a:cubicBezTo>
                  <a:pt x="1457297" y="1395108"/>
                  <a:pt x="1457582" y="1422044"/>
                  <a:pt x="1459897" y="1448848"/>
                </a:cubicBezTo>
                <a:cubicBezTo>
                  <a:pt x="1460373" y="1451134"/>
                  <a:pt x="1460754" y="1458944"/>
                  <a:pt x="1461230" y="1466374"/>
                </a:cubicBezTo>
                <a:cubicBezTo>
                  <a:pt x="1462183" y="1490396"/>
                  <a:pt x="1464764" y="1514323"/>
                  <a:pt x="1468946" y="1538002"/>
                </a:cubicBezTo>
                <a:cubicBezTo>
                  <a:pt x="1467517" y="1531620"/>
                  <a:pt x="1466088" y="1524476"/>
                  <a:pt x="1464659" y="1516666"/>
                </a:cubicBezTo>
                <a:cubicBezTo>
                  <a:pt x="1458182" y="1473946"/>
                  <a:pt x="1454801" y="1430807"/>
                  <a:pt x="1454563" y="1387602"/>
                </a:cubicBezTo>
                <a:lnTo>
                  <a:pt x="1454563" y="1362551"/>
                </a:lnTo>
                <a:lnTo>
                  <a:pt x="1458563" y="1362551"/>
                </a:lnTo>
                <a:lnTo>
                  <a:pt x="1457706" y="1348645"/>
                </a:lnTo>
                <a:cubicBezTo>
                  <a:pt x="1449991" y="1234345"/>
                  <a:pt x="1445704" y="1107281"/>
                  <a:pt x="1451705" y="1087946"/>
                </a:cubicBezTo>
                <a:cubicBezTo>
                  <a:pt x="1453963" y="1085669"/>
                  <a:pt x="1456534" y="1083716"/>
                  <a:pt x="1459325" y="1082135"/>
                </a:cubicBezTo>
                <a:close/>
                <a:moveTo>
                  <a:pt x="1706213" y="1876520"/>
                </a:moveTo>
                <a:lnTo>
                  <a:pt x="1700594" y="1615916"/>
                </a:lnTo>
                <a:lnTo>
                  <a:pt x="1718310" y="1614868"/>
                </a:lnTo>
                <a:lnTo>
                  <a:pt x="1726502" y="1614868"/>
                </a:lnTo>
                <a:lnTo>
                  <a:pt x="1734026" y="1872996"/>
                </a:lnTo>
                <a:close/>
                <a:moveTo>
                  <a:pt x="1759934" y="1869091"/>
                </a:moveTo>
                <a:lnTo>
                  <a:pt x="1752505" y="1613059"/>
                </a:lnTo>
                <a:lnTo>
                  <a:pt x="1757553" y="1613059"/>
                </a:lnTo>
                <a:cubicBezTo>
                  <a:pt x="1759744" y="1704689"/>
                  <a:pt x="1762696" y="1829657"/>
                  <a:pt x="1763268" y="1868996"/>
                </a:cubicBezTo>
                <a:lnTo>
                  <a:pt x="1762506" y="1868996"/>
                </a:lnTo>
                <a:close/>
                <a:moveTo>
                  <a:pt x="1797177" y="1856708"/>
                </a:moveTo>
                <a:lnTo>
                  <a:pt x="1808226" y="1856708"/>
                </a:lnTo>
                <a:cubicBezTo>
                  <a:pt x="1813760" y="1856080"/>
                  <a:pt x="1819056" y="1854127"/>
                  <a:pt x="1823656" y="1850993"/>
                </a:cubicBezTo>
                <a:cubicBezTo>
                  <a:pt x="1829657" y="1847526"/>
                  <a:pt x="1836058" y="1844774"/>
                  <a:pt x="1842706" y="1842802"/>
                </a:cubicBezTo>
                <a:cubicBezTo>
                  <a:pt x="1850450" y="1842411"/>
                  <a:pt x="1858118" y="1841135"/>
                  <a:pt x="1865567" y="1838992"/>
                </a:cubicBezTo>
                <a:cubicBezTo>
                  <a:pt x="1867129" y="1841544"/>
                  <a:pt x="1869091" y="1843831"/>
                  <a:pt x="1871377" y="1845755"/>
                </a:cubicBezTo>
                <a:cubicBezTo>
                  <a:pt x="1881445" y="1852622"/>
                  <a:pt x="1893503" y="1855975"/>
                  <a:pt x="1905667" y="1855280"/>
                </a:cubicBezTo>
                <a:cubicBezTo>
                  <a:pt x="1913239" y="1855232"/>
                  <a:pt x="1920802" y="1854499"/>
                  <a:pt x="1928241" y="1853089"/>
                </a:cubicBezTo>
                <a:lnTo>
                  <a:pt x="1939100" y="1850898"/>
                </a:lnTo>
                <a:lnTo>
                  <a:pt x="1935671" y="1762411"/>
                </a:lnTo>
                <a:lnTo>
                  <a:pt x="1992154" y="1757648"/>
                </a:lnTo>
                <a:lnTo>
                  <a:pt x="1992154" y="1765459"/>
                </a:lnTo>
                <a:cubicBezTo>
                  <a:pt x="1985677" y="1769621"/>
                  <a:pt x="1981791" y="1776813"/>
                  <a:pt x="1981867" y="1784509"/>
                </a:cubicBezTo>
                <a:lnTo>
                  <a:pt x="1981867" y="1865186"/>
                </a:lnTo>
                <a:lnTo>
                  <a:pt x="1993202" y="1866614"/>
                </a:lnTo>
                <a:lnTo>
                  <a:pt x="2002727" y="1867662"/>
                </a:lnTo>
                <a:cubicBezTo>
                  <a:pt x="1915859" y="1868615"/>
                  <a:pt x="1838039" y="1868615"/>
                  <a:pt x="1796129" y="1868519"/>
                </a:cubicBezTo>
                <a:close/>
                <a:moveTo>
                  <a:pt x="2065306" y="1859851"/>
                </a:moveTo>
                <a:lnTo>
                  <a:pt x="2066639" y="1857089"/>
                </a:lnTo>
                <a:lnTo>
                  <a:pt x="2066639" y="1765459"/>
                </a:lnTo>
                <a:cubicBezTo>
                  <a:pt x="2093214" y="1761268"/>
                  <a:pt x="2142363" y="1748600"/>
                  <a:pt x="2153222" y="1745742"/>
                </a:cubicBezTo>
                <a:cubicBezTo>
                  <a:pt x="2169366" y="1742218"/>
                  <a:pt x="2185768" y="1740017"/>
                  <a:pt x="2202275" y="1739170"/>
                </a:cubicBezTo>
                <a:lnTo>
                  <a:pt x="2225612" y="1739170"/>
                </a:lnTo>
                <a:lnTo>
                  <a:pt x="2225612" y="1727073"/>
                </a:lnTo>
                <a:cubicBezTo>
                  <a:pt x="2256758" y="1723073"/>
                  <a:pt x="2315813" y="1716976"/>
                  <a:pt x="2341626" y="1721644"/>
                </a:cubicBezTo>
                <a:lnTo>
                  <a:pt x="2356866" y="1724406"/>
                </a:lnTo>
                <a:lnTo>
                  <a:pt x="2356866" y="1723930"/>
                </a:lnTo>
                <a:cubicBezTo>
                  <a:pt x="2357619" y="1724159"/>
                  <a:pt x="2358324" y="1724511"/>
                  <a:pt x="2358962" y="1724978"/>
                </a:cubicBezTo>
                <a:cubicBezTo>
                  <a:pt x="2368382" y="1733464"/>
                  <a:pt x="2382488" y="1734141"/>
                  <a:pt x="2392680" y="1726597"/>
                </a:cubicBezTo>
                <a:lnTo>
                  <a:pt x="2398490" y="1722787"/>
                </a:lnTo>
                <a:lnTo>
                  <a:pt x="2398490" y="1712119"/>
                </a:lnTo>
                <a:lnTo>
                  <a:pt x="2412302" y="1708690"/>
                </a:lnTo>
                <a:lnTo>
                  <a:pt x="2412302" y="1705642"/>
                </a:lnTo>
                <a:lnTo>
                  <a:pt x="2412873" y="1706404"/>
                </a:lnTo>
                <a:lnTo>
                  <a:pt x="2415921" y="1710023"/>
                </a:lnTo>
                <a:cubicBezTo>
                  <a:pt x="2413149" y="1712147"/>
                  <a:pt x="2411225" y="1715186"/>
                  <a:pt x="2410492" y="1718596"/>
                </a:cubicBezTo>
                <a:cubicBezTo>
                  <a:pt x="2409359" y="1723396"/>
                  <a:pt x="2410797" y="1728454"/>
                  <a:pt x="2414302" y="1731931"/>
                </a:cubicBezTo>
                <a:cubicBezTo>
                  <a:pt x="2422303" y="1739837"/>
                  <a:pt x="2444972" y="1740408"/>
                  <a:pt x="2454878" y="1733550"/>
                </a:cubicBezTo>
                <a:cubicBezTo>
                  <a:pt x="2461108" y="1731969"/>
                  <a:pt x="2467499" y="1731074"/>
                  <a:pt x="2473928" y="1730883"/>
                </a:cubicBezTo>
                <a:cubicBezTo>
                  <a:pt x="2474805" y="1732026"/>
                  <a:pt x="2475757" y="1733112"/>
                  <a:pt x="2476786" y="1734122"/>
                </a:cubicBezTo>
                <a:lnTo>
                  <a:pt x="2478691" y="1765745"/>
                </a:lnTo>
                <a:lnTo>
                  <a:pt x="2474976" y="1765745"/>
                </a:lnTo>
                <a:lnTo>
                  <a:pt x="2478691" y="1766507"/>
                </a:lnTo>
                <a:lnTo>
                  <a:pt x="2480596" y="1797558"/>
                </a:lnTo>
                <a:lnTo>
                  <a:pt x="2492788" y="1797558"/>
                </a:lnTo>
                <a:cubicBezTo>
                  <a:pt x="2551176" y="1797558"/>
                  <a:pt x="2558415" y="1793939"/>
                  <a:pt x="2560796" y="1792700"/>
                </a:cubicBezTo>
                <a:lnTo>
                  <a:pt x="2568035" y="1789081"/>
                </a:lnTo>
                <a:lnTo>
                  <a:pt x="2568035" y="1784699"/>
                </a:lnTo>
                <a:cubicBezTo>
                  <a:pt x="2584609" y="1788890"/>
                  <a:pt x="2605373" y="1797558"/>
                  <a:pt x="2610707" y="1806607"/>
                </a:cubicBezTo>
                <a:cubicBezTo>
                  <a:pt x="2594324" y="1820513"/>
                  <a:pt x="2493455" y="1835182"/>
                  <a:pt x="2404205" y="1848231"/>
                </a:cubicBezTo>
                <a:lnTo>
                  <a:pt x="2383822" y="1851184"/>
                </a:lnTo>
                <a:cubicBezTo>
                  <a:pt x="2320004" y="1860709"/>
                  <a:pt x="2185416" y="1864900"/>
                  <a:pt x="2057876" y="1866900"/>
                </a:cubicBezTo>
                <a:cubicBezTo>
                  <a:pt x="2061039" y="1865538"/>
                  <a:pt x="2063563" y="1863014"/>
                  <a:pt x="2064925" y="1859851"/>
                </a:cubicBezTo>
                <a:close/>
                <a:moveTo>
                  <a:pt x="2567178" y="1757934"/>
                </a:moveTo>
                <a:lnTo>
                  <a:pt x="2563654" y="1692497"/>
                </a:lnTo>
                <a:lnTo>
                  <a:pt x="2557272" y="1692497"/>
                </a:lnTo>
                <a:lnTo>
                  <a:pt x="2550319" y="1229297"/>
                </a:lnTo>
                <a:lnTo>
                  <a:pt x="2484882" y="1229297"/>
                </a:lnTo>
                <a:lnTo>
                  <a:pt x="2484882" y="1184339"/>
                </a:lnTo>
                <a:lnTo>
                  <a:pt x="1872425" y="1184910"/>
                </a:lnTo>
                <a:cubicBezTo>
                  <a:pt x="1873663" y="1159469"/>
                  <a:pt x="1872682" y="1133980"/>
                  <a:pt x="1869472" y="1108710"/>
                </a:cubicBezTo>
                <a:cubicBezTo>
                  <a:pt x="1861090" y="1062990"/>
                  <a:pt x="1813465" y="1050608"/>
                  <a:pt x="1811464" y="1050036"/>
                </a:cubicBezTo>
                <a:lnTo>
                  <a:pt x="1808512" y="1050036"/>
                </a:lnTo>
                <a:cubicBezTo>
                  <a:pt x="1806702" y="1050036"/>
                  <a:pt x="1627537" y="1046607"/>
                  <a:pt x="1549051" y="1046607"/>
                </a:cubicBezTo>
                <a:cubicBezTo>
                  <a:pt x="1470565" y="1046607"/>
                  <a:pt x="1451134" y="1052703"/>
                  <a:pt x="1432750" y="1071182"/>
                </a:cubicBezTo>
                <a:cubicBezTo>
                  <a:pt x="1428750" y="1075182"/>
                  <a:pt x="1417225" y="1086612"/>
                  <a:pt x="1428083" y="1281684"/>
                </a:cubicBezTo>
                <a:cubicBezTo>
                  <a:pt x="1426654" y="1280255"/>
                  <a:pt x="1425131" y="1278922"/>
                  <a:pt x="1423797" y="1277779"/>
                </a:cubicBezTo>
                <a:lnTo>
                  <a:pt x="1423797" y="1275874"/>
                </a:lnTo>
                <a:cubicBezTo>
                  <a:pt x="1417939" y="1242555"/>
                  <a:pt x="1403566" y="1211323"/>
                  <a:pt x="1382078" y="1185196"/>
                </a:cubicBezTo>
                <a:cubicBezTo>
                  <a:pt x="1380839" y="1183958"/>
                  <a:pt x="1380649" y="1183386"/>
                  <a:pt x="1380268" y="1178909"/>
                </a:cubicBezTo>
                <a:cubicBezTo>
                  <a:pt x="1380192" y="1170737"/>
                  <a:pt x="1377258" y="1162860"/>
                  <a:pt x="1371981" y="1156621"/>
                </a:cubicBezTo>
                <a:lnTo>
                  <a:pt x="1364933" y="715804"/>
                </a:lnTo>
                <a:lnTo>
                  <a:pt x="1360075" y="715804"/>
                </a:lnTo>
                <a:lnTo>
                  <a:pt x="1317689" y="577310"/>
                </a:lnTo>
                <a:lnTo>
                  <a:pt x="1321594" y="569405"/>
                </a:lnTo>
                <a:lnTo>
                  <a:pt x="1320927" y="567881"/>
                </a:lnTo>
                <a:lnTo>
                  <a:pt x="1366933" y="573215"/>
                </a:lnTo>
                <a:lnTo>
                  <a:pt x="1403604" y="262414"/>
                </a:lnTo>
                <a:lnTo>
                  <a:pt x="1570101" y="294132"/>
                </a:lnTo>
                <a:lnTo>
                  <a:pt x="1838325" y="778478"/>
                </a:lnTo>
                <a:lnTo>
                  <a:pt x="2268188" y="820198"/>
                </a:lnTo>
                <a:lnTo>
                  <a:pt x="2292287" y="802100"/>
                </a:lnTo>
                <a:lnTo>
                  <a:pt x="2230088" y="418528"/>
                </a:lnTo>
                <a:lnTo>
                  <a:pt x="2424589" y="455390"/>
                </a:lnTo>
                <a:cubicBezTo>
                  <a:pt x="2468689" y="564070"/>
                  <a:pt x="2574131" y="824579"/>
                  <a:pt x="2580418" y="841439"/>
                </a:cubicBezTo>
                <a:cubicBezTo>
                  <a:pt x="2582418" y="855726"/>
                  <a:pt x="2583275" y="980694"/>
                  <a:pt x="2583371" y="1069467"/>
                </a:cubicBezTo>
                <a:lnTo>
                  <a:pt x="2284762" y="925640"/>
                </a:lnTo>
                <a:lnTo>
                  <a:pt x="1865090" y="901160"/>
                </a:lnTo>
                <a:lnTo>
                  <a:pt x="1538097" y="998601"/>
                </a:lnTo>
                <a:lnTo>
                  <a:pt x="1545431" y="1023461"/>
                </a:lnTo>
                <a:lnTo>
                  <a:pt x="1868138" y="927068"/>
                </a:lnTo>
                <a:lnTo>
                  <a:pt x="2277713" y="950976"/>
                </a:lnTo>
                <a:lnTo>
                  <a:pt x="2608517" y="1110901"/>
                </a:lnTo>
                <a:lnTo>
                  <a:pt x="2608517" y="1090232"/>
                </a:lnTo>
                <a:cubicBezTo>
                  <a:pt x="2608517" y="978884"/>
                  <a:pt x="2607850" y="844010"/>
                  <a:pt x="2604421" y="833819"/>
                </a:cubicBezTo>
                <a:cubicBezTo>
                  <a:pt x="2600992" y="823627"/>
                  <a:pt x="2489073" y="547307"/>
                  <a:pt x="2454021" y="460915"/>
                </a:cubicBezTo>
                <a:lnTo>
                  <a:pt x="2512981" y="471583"/>
                </a:lnTo>
                <a:lnTo>
                  <a:pt x="2674144" y="859536"/>
                </a:lnTo>
                <a:lnTo>
                  <a:pt x="2680906" y="1747742"/>
                </a:lnTo>
                <a:close/>
                <a:moveTo>
                  <a:pt x="1596200" y="287465"/>
                </a:moveTo>
                <a:lnTo>
                  <a:pt x="1615250" y="270891"/>
                </a:lnTo>
                <a:lnTo>
                  <a:pt x="2197418" y="382715"/>
                </a:lnTo>
                <a:lnTo>
                  <a:pt x="2264093" y="791147"/>
                </a:lnTo>
                <a:lnTo>
                  <a:pt x="2260664" y="793814"/>
                </a:lnTo>
                <a:lnTo>
                  <a:pt x="1854232" y="753428"/>
                </a:lnTo>
                <a:close/>
                <a:moveTo>
                  <a:pt x="2501551" y="442722"/>
                </a:moveTo>
                <a:lnTo>
                  <a:pt x="2435733" y="430816"/>
                </a:lnTo>
                <a:lnTo>
                  <a:pt x="2225231" y="391001"/>
                </a:lnTo>
                <a:lnTo>
                  <a:pt x="2220182" y="359950"/>
                </a:lnTo>
                <a:lnTo>
                  <a:pt x="1607058" y="242983"/>
                </a:lnTo>
                <a:lnTo>
                  <a:pt x="1578483" y="268319"/>
                </a:lnTo>
                <a:lnTo>
                  <a:pt x="1406081" y="235363"/>
                </a:lnTo>
                <a:lnTo>
                  <a:pt x="1413129" y="175641"/>
                </a:lnTo>
                <a:lnTo>
                  <a:pt x="2491359" y="418528"/>
                </a:lnTo>
                <a:close/>
                <a:moveTo>
                  <a:pt x="862394" y="106490"/>
                </a:moveTo>
                <a:lnTo>
                  <a:pt x="860012" y="107537"/>
                </a:lnTo>
                <a:lnTo>
                  <a:pt x="766572" y="90488"/>
                </a:lnTo>
                <a:lnTo>
                  <a:pt x="763905" y="29242"/>
                </a:lnTo>
                <a:lnTo>
                  <a:pt x="868680" y="52864"/>
                </a:lnTo>
                <a:close/>
                <a:moveTo>
                  <a:pt x="627793" y="84868"/>
                </a:moveTo>
                <a:lnTo>
                  <a:pt x="738092" y="33909"/>
                </a:lnTo>
                <a:lnTo>
                  <a:pt x="743617" y="160020"/>
                </a:lnTo>
                <a:lnTo>
                  <a:pt x="578929" y="234220"/>
                </a:lnTo>
                <a:close/>
                <a:moveTo>
                  <a:pt x="564547" y="266700"/>
                </a:moveTo>
                <a:lnTo>
                  <a:pt x="565499" y="268700"/>
                </a:lnTo>
                <a:lnTo>
                  <a:pt x="858488" y="136969"/>
                </a:lnTo>
                <a:lnTo>
                  <a:pt x="852392" y="189167"/>
                </a:lnTo>
                <a:lnTo>
                  <a:pt x="436436" y="357854"/>
                </a:lnTo>
                <a:lnTo>
                  <a:pt x="435007" y="321659"/>
                </a:lnTo>
                <a:close/>
                <a:moveTo>
                  <a:pt x="110966" y="458915"/>
                </a:moveTo>
                <a:lnTo>
                  <a:pt x="108680" y="511302"/>
                </a:lnTo>
                <a:lnTo>
                  <a:pt x="79343" y="523589"/>
                </a:lnTo>
                <a:lnTo>
                  <a:pt x="80486" y="471773"/>
                </a:lnTo>
                <a:close/>
                <a:moveTo>
                  <a:pt x="81534" y="550736"/>
                </a:moveTo>
                <a:lnTo>
                  <a:pt x="105346" y="541211"/>
                </a:lnTo>
                <a:cubicBezTo>
                  <a:pt x="93154" y="633127"/>
                  <a:pt x="53340" y="936879"/>
                  <a:pt x="56483" y="974407"/>
                </a:cubicBezTo>
                <a:cubicBezTo>
                  <a:pt x="59341" y="1009460"/>
                  <a:pt x="72485" y="1364933"/>
                  <a:pt x="76200" y="1465612"/>
                </a:cubicBezTo>
                <a:lnTo>
                  <a:pt x="70866" y="1464945"/>
                </a:lnTo>
                <a:cubicBezTo>
                  <a:pt x="61341" y="1463897"/>
                  <a:pt x="53530" y="1463421"/>
                  <a:pt x="48006" y="1463326"/>
                </a:cubicBezTo>
                <a:cubicBezTo>
                  <a:pt x="48006" y="1460278"/>
                  <a:pt x="48006" y="1458182"/>
                  <a:pt x="48006" y="1457135"/>
                </a:cubicBezTo>
                <a:cubicBezTo>
                  <a:pt x="48006" y="1451420"/>
                  <a:pt x="45053" y="1382268"/>
                  <a:pt x="40291" y="1269778"/>
                </a:cubicBezTo>
                <a:cubicBezTo>
                  <a:pt x="34480" y="1133951"/>
                  <a:pt x="27242" y="964978"/>
                  <a:pt x="27242" y="949071"/>
                </a:cubicBezTo>
                <a:cubicBezTo>
                  <a:pt x="27051" y="929164"/>
                  <a:pt x="59436" y="701707"/>
                  <a:pt x="81534" y="550545"/>
                </a:cubicBezTo>
                <a:close/>
                <a:moveTo>
                  <a:pt x="33242" y="1751457"/>
                </a:moveTo>
                <a:lnTo>
                  <a:pt x="27718" y="1687640"/>
                </a:lnTo>
                <a:cubicBezTo>
                  <a:pt x="36957" y="1682068"/>
                  <a:pt x="45863" y="1675962"/>
                  <a:pt x="54388" y="1669351"/>
                </a:cubicBezTo>
                <a:lnTo>
                  <a:pt x="58483" y="1665256"/>
                </a:lnTo>
                <a:lnTo>
                  <a:pt x="58483" y="1659446"/>
                </a:lnTo>
                <a:cubicBezTo>
                  <a:pt x="56388" y="1621346"/>
                  <a:pt x="51911" y="1537335"/>
                  <a:pt x="49530" y="1489901"/>
                </a:cubicBezTo>
                <a:lnTo>
                  <a:pt x="51530" y="1489901"/>
                </a:lnTo>
                <a:lnTo>
                  <a:pt x="51530" y="1488567"/>
                </a:lnTo>
                <a:lnTo>
                  <a:pt x="61055" y="1489139"/>
                </a:lnTo>
                <a:lnTo>
                  <a:pt x="63627" y="1494187"/>
                </a:lnTo>
                <a:lnTo>
                  <a:pt x="143161" y="1524095"/>
                </a:lnTo>
                <a:lnTo>
                  <a:pt x="146209" y="1646873"/>
                </a:lnTo>
                <a:lnTo>
                  <a:pt x="132207" y="1657350"/>
                </a:lnTo>
                <a:lnTo>
                  <a:pt x="142589" y="1878616"/>
                </a:lnTo>
                <a:cubicBezTo>
                  <a:pt x="135846" y="1881311"/>
                  <a:pt x="128600" y="1882512"/>
                  <a:pt x="121348" y="1882140"/>
                </a:cubicBezTo>
                <a:lnTo>
                  <a:pt x="119729" y="1882140"/>
                </a:lnTo>
                <a:cubicBezTo>
                  <a:pt x="116952" y="1881150"/>
                  <a:pt x="114299" y="1879835"/>
                  <a:pt x="111823" y="1878235"/>
                </a:cubicBezTo>
                <a:lnTo>
                  <a:pt x="108585" y="1871758"/>
                </a:lnTo>
                <a:lnTo>
                  <a:pt x="100489" y="1871758"/>
                </a:lnTo>
                <a:cubicBezTo>
                  <a:pt x="89725" y="1871758"/>
                  <a:pt x="81439" y="1871758"/>
                  <a:pt x="75914" y="1872234"/>
                </a:cubicBezTo>
                <a:cubicBezTo>
                  <a:pt x="69532" y="1840897"/>
                  <a:pt x="65532" y="1819751"/>
                  <a:pt x="65151" y="1815656"/>
                </a:cubicBezTo>
                <a:cubicBezTo>
                  <a:pt x="65151" y="1801273"/>
                  <a:pt x="61817" y="1770602"/>
                  <a:pt x="61627" y="1769269"/>
                </a:cubicBezTo>
                <a:lnTo>
                  <a:pt x="60769" y="1761363"/>
                </a:lnTo>
                <a:close/>
                <a:moveTo>
                  <a:pt x="1018699" y="3023807"/>
                </a:moveTo>
                <a:lnTo>
                  <a:pt x="885349" y="2963990"/>
                </a:lnTo>
                <a:lnTo>
                  <a:pt x="111823" y="2531745"/>
                </a:lnTo>
                <a:lnTo>
                  <a:pt x="123539" y="2478977"/>
                </a:lnTo>
                <a:lnTo>
                  <a:pt x="138398" y="2214372"/>
                </a:lnTo>
                <a:lnTo>
                  <a:pt x="125063" y="2214372"/>
                </a:lnTo>
                <a:lnTo>
                  <a:pt x="122492" y="2199989"/>
                </a:lnTo>
                <a:lnTo>
                  <a:pt x="143637" y="2196465"/>
                </a:lnTo>
                <a:lnTo>
                  <a:pt x="140779" y="2183130"/>
                </a:lnTo>
                <a:cubicBezTo>
                  <a:pt x="121729" y="2094643"/>
                  <a:pt x="96965" y="1976723"/>
                  <a:pt x="80963" y="1898523"/>
                </a:cubicBezTo>
                <a:cubicBezTo>
                  <a:pt x="85153" y="1898523"/>
                  <a:pt x="89916" y="1898523"/>
                  <a:pt x="94583" y="1898523"/>
                </a:cubicBezTo>
                <a:cubicBezTo>
                  <a:pt x="99297" y="1902200"/>
                  <a:pt x="104572" y="1905095"/>
                  <a:pt x="110204" y="1907096"/>
                </a:cubicBezTo>
                <a:lnTo>
                  <a:pt x="178975" y="2237327"/>
                </a:lnTo>
                <a:lnTo>
                  <a:pt x="897636" y="2504027"/>
                </a:lnTo>
                <a:lnTo>
                  <a:pt x="897636" y="2503551"/>
                </a:lnTo>
                <a:lnTo>
                  <a:pt x="996410" y="2536508"/>
                </a:lnTo>
                <a:lnTo>
                  <a:pt x="1013746" y="2548795"/>
                </a:lnTo>
                <a:lnTo>
                  <a:pt x="1020413" y="2883980"/>
                </a:lnTo>
                <a:lnTo>
                  <a:pt x="1079087" y="2991041"/>
                </a:lnTo>
                <a:lnTo>
                  <a:pt x="1079087" y="3018663"/>
                </a:lnTo>
                <a:lnTo>
                  <a:pt x="1055751" y="3010186"/>
                </a:lnTo>
                <a:close/>
                <a:moveTo>
                  <a:pt x="2566892" y="2177891"/>
                </a:moveTo>
                <a:lnTo>
                  <a:pt x="2577941" y="2399348"/>
                </a:lnTo>
                <a:lnTo>
                  <a:pt x="2626138" y="2468213"/>
                </a:lnTo>
                <a:lnTo>
                  <a:pt x="2626138" y="2492597"/>
                </a:lnTo>
                <a:lnTo>
                  <a:pt x="2549938" y="2516886"/>
                </a:lnTo>
                <a:lnTo>
                  <a:pt x="2553367" y="2718054"/>
                </a:lnTo>
                <a:lnTo>
                  <a:pt x="1983391" y="2948845"/>
                </a:lnTo>
                <a:lnTo>
                  <a:pt x="1607344" y="2948845"/>
                </a:lnTo>
                <a:lnTo>
                  <a:pt x="1606582" y="2063020"/>
                </a:lnTo>
                <a:lnTo>
                  <a:pt x="1836039" y="2043970"/>
                </a:lnTo>
                <a:lnTo>
                  <a:pt x="2273618" y="2295049"/>
                </a:lnTo>
                <a:lnTo>
                  <a:pt x="2273618" y="1961674"/>
                </a:lnTo>
                <a:lnTo>
                  <a:pt x="2833497" y="1855661"/>
                </a:lnTo>
                <a:lnTo>
                  <a:pt x="2833497" y="2101882"/>
                </a:lnTo>
                <a:close/>
                <a:moveTo>
                  <a:pt x="2770156" y="1785557"/>
                </a:moveTo>
                <a:lnTo>
                  <a:pt x="2833497" y="1818704"/>
                </a:lnTo>
                <a:lnTo>
                  <a:pt x="2833497" y="1829086"/>
                </a:lnTo>
                <a:lnTo>
                  <a:pt x="2259330" y="1937861"/>
                </a:lnTo>
                <a:lnTo>
                  <a:pt x="1836515" y="1944719"/>
                </a:lnTo>
                <a:lnTo>
                  <a:pt x="1658588" y="1915478"/>
                </a:lnTo>
                <a:lnTo>
                  <a:pt x="1676114" y="1915478"/>
                </a:lnTo>
                <a:lnTo>
                  <a:pt x="1676114" y="1906715"/>
                </a:lnTo>
                <a:lnTo>
                  <a:pt x="1764221" y="1894618"/>
                </a:lnTo>
                <a:cubicBezTo>
                  <a:pt x="1794415" y="1894618"/>
                  <a:pt x="2248091" y="1897571"/>
                  <a:pt x="2387346" y="1877187"/>
                </a:cubicBezTo>
                <a:lnTo>
                  <a:pt x="2407730" y="1874234"/>
                </a:lnTo>
                <a:cubicBezTo>
                  <a:pt x="2553748" y="1852898"/>
                  <a:pt x="2618899" y="1842516"/>
                  <a:pt x="2633663" y="1819561"/>
                </a:cubicBezTo>
                <a:cubicBezTo>
                  <a:pt x="2637130" y="1814417"/>
                  <a:pt x="2638149" y="1807997"/>
                  <a:pt x="2636425" y="1802035"/>
                </a:cubicBezTo>
                <a:cubicBezTo>
                  <a:pt x="2633339" y="1792758"/>
                  <a:pt x="2627281" y="1784757"/>
                  <a:pt x="2619185" y="1779270"/>
                </a:cubicBezTo>
                <a:lnTo>
                  <a:pt x="2681859" y="1773650"/>
                </a:lnTo>
                <a:lnTo>
                  <a:pt x="2681859" y="1777746"/>
                </a:lnTo>
                <a:close/>
                <a:moveTo>
                  <a:pt x="2774061" y="828485"/>
                </a:moveTo>
                <a:cubicBezTo>
                  <a:pt x="2746019" y="830199"/>
                  <a:pt x="2717902" y="830199"/>
                  <a:pt x="2689860" y="828485"/>
                </a:cubicBezTo>
                <a:lnTo>
                  <a:pt x="2679383" y="803243"/>
                </a:lnTo>
                <a:cubicBezTo>
                  <a:pt x="2771299" y="793718"/>
                  <a:pt x="2771394" y="791718"/>
                  <a:pt x="2771394" y="778955"/>
                </a:cubicBezTo>
                <a:lnTo>
                  <a:pt x="2771394" y="766667"/>
                </a:lnTo>
                <a:lnTo>
                  <a:pt x="2767870" y="763238"/>
                </a:lnTo>
                <a:lnTo>
                  <a:pt x="2767870" y="761238"/>
                </a:lnTo>
                <a:lnTo>
                  <a:pt x="2827687" y="763524"/>
                </a:lnTo>
                <a:lnTo>
                  <a:pt x="2826353" y="766001"/>
                </a:lnTo>
                <a:cubicBezTo>
                  <a:pt x="2811113" y="794861"/>
                  <a:pt x="2786920" y="826865"/>
                  <a:pt x="2774061" y="828485"/>
                </a:cubicBezTo>
                <a:close/>
                <a:moveTo>
                  <a:pt x="3065907" y="754952"/>
                </a:moveTo>
                <a:lnTo>
                  <a:pt x="2852642" y="738569"/>
                </a:lnTo>
                <a:lnTo>
                  <a:pt x="2839403" y="737902"/>
                </a:lnTo>
                <a:lnTo>
                  <a:pt x="2839403" y="737902"/>
                </a:lnTo>
                <a:lnTo>
                  <a:pt x="2752916" y="734568"/>
                </a:lnTo>
                <a:lnTo>
                  <a:pt x="2728913" y="732568"/>
                </a:lnTo>
                <a:lnTo>
                  <a:pt x="2779205" y="475393"/>
                </a:lnTo>
                <a:lnTo>
                  <a:pt x="3116009" y="513493"/>
                </a:lnTo>
                <a:close/>
              </a:path>
            </a:pathLst>
          </a:custGeom>
          <a:solidFill>
            <a:srgbClr val="E40622"/>
          </a:solidFill>
          <a:ln w="9525" cap="flat">
            <a:noFill/>
            <a:prstDash val="solid"/>
            <a:miter/>
          </a:ln>
          <a:effectLst/>
        </p:spPr>
        <p:txBody>
          <a:bodyPr rtlCol="0" anchor="ctr"/>
          <a:lstStyle/>
          <a:p>
            <a:r>
              <a:rPr lang="en-US" noProof="0" dirty="0"/>
              <a:t> </a:t>
            </a:r>
          </a:p>
        </p:txBody>
      </p:sp>
      <p:grpSp>
        <p:nvGrpSpPr>
          <p:cNvPr id="42" name="Grup 41">
            <a:extLst>
              <a:ext uri="{FF2B5EF4-FFF2-40B4-BE49-F238E27FC236}">
                <a16:creationId xmlns:a16="http://schemas.microsoft.com/office/drawing/2014/main" id="{8B54768F-8C68-DD45-ABA7-A4E3297A8809}"/>
              </a:ext>
            </a:extLst>
          </p:cNvPr>
          <p:cNvGrpSpPr/>
          <p:nvPr/>
        </p:nvGrpSpPr>
        <p:grpSpPr>
          <a:xfrm>
            <a:off x="1060213" y="3952224"/>
            <a:ext cx="1010113" cy="1031093"/>
            <a:chOff x="4052541" y="3333211"/>
            <a:chExt cx="2643578" cy="2698484"/>
          </a:xfrm>
          <a:effectLst/>
        </p:grpSpPr>
        <p:sp>
          <p:nvSpPr>
            <p:cNvPr id="31" name="Serbest Form 30">
              <a:extLst>
                <a:ext uri="{FF2B5EF4-FFF2-40B4-BE49-F238E27FC236}">
                  <a16:creationId xmlns:a16="http://schemas.microsoft.com/office/drawing/2014/main" id="{3541976A-425F-564B-A226-FF9827FF67D6}"/>
                </a:ext>
              </a:extLst>
            </p:cNvPr>
            <p:cNvSpPr/>
            <p:nvPr/>
          </p:nvSpPr>
          <p:spPr>
            <a:xfrm>
              <a:off x="4052541" y="3333211"/>
              <a:ext cx="2643578" cy="2698484"/>
            </a:xfrm>
            <a:custGeom>
              <a:avLst/>
              <a:gdLst>
                <a:gd name="connsiteX0" fmla="*/ 2641283 w 2643578"/>
                <a:gd name="connsiteY0" fmla="*/ 1621155 h 2698484"/>
                <a:gd name="connsiteX1" fmla="*/ 2628900 w 2643578"/>
                <a:gd name="connsiteY1" fmla="*/ 1600200 h 2698484"/>
                <a:gd name="connsiteX2" fmla="*/ 2627948 w 2643578"/>
                <a:gd name="connsiteY2" fmla="*/ 1600200 h 2698484"/>
                <a:gd name="connsiteX3" fmla="*/ 2622233 w 2643578"/>
                <a:gd name="connsiteY3" fmla="*/ 1597342 h 2698484"/>
                <a:gd name="connsiteX4" fmla="*/ 1587818 w 2643578"/>
                <a:gd name="connsiteY4" fmla="*/ 1082993 h 2698484"/>
                <a:gd name="connsiteX5" fmla="*/ 1484948 w 2643578"/>
                <a:gd name="connsiteY5" fmla="*/ 1031557 h 2698484"/>
                <a:gd name="connsiteX6" fmla="*/ 1527810 w 2643578"/>
                <a:gd name="connsiteY6" fmla="*/ 936307 h 2698484"/>
                <a:gd name="connsiteX7" fmla="*/ 1537335 w 2643578"/>
                <a:gd name="connsiteY7" fmla="*/ 870585 h 2698484"/>
                <a:gd name="connsiteX8" fmla="*/ 1537335 w 2643578"/>
                <a:gd name="connsiteY8" fmla="*/ 813435 h 2698484"/>
                <a:gd name="connsiteX9" fmla="*/ 1537335 w 2643578"/>
                <a:gd name="connsiteY9" fmla="*/ 807720 h 2698484"/>
                <a:gd name="connsiteX10" fmla="*/ 1542098 w 2643578"/>
                <a:gd name="connsiteY10" fmla="*/ 793432 h 2698484"/>
                <a:gd name="connsiteX11" fmla="*/ 1560195 w 2643578"/>
                <a:gd name="connsiteY11" fmla="*/ 751523 h 2698484"/>
                <a:gd name="connsiteX12" fmla="*/ 1608773 w 2643578"/>
                <a:gd name="connsiteY12" fmla="*/ 654368 h 2698484"/>
                <a:gd name="connsiteX13" fmla="*/ 1677353 w 2643578"/>
                <a:gd name="connsiteY13" fmla="*/ 515303 h 2698484"/>
                <a:gd name="connsiteX14" fmla="*/ 1681163 w 2643578"/>
                <a:gd name="connsiteY14" fmla="*/ 415290 h 2698484"/>
                <a:gd name="connsiteX15" fmla="*/ 1681163 w 2643578"/>
                <a:gd name="connsiteY15" fmla="*/ 356235 h 2698484"/>
                <a:gd name="connsiteX16" fmla="*/ 1764982 w 2643578"/>
                <a:gd name="connsiteY16" fmla="*/ 356235 h 2698484"/>
                <a:gd name="connsiteX17" fmla="*/ 1794510 w 2643578"/>
                <a:gd name="connsiteY17" fmla="*/ 319088 h 2698484"/>
                <a:gd name="connsiteX18" fmla="*/ 1794510 w 2643578"/>
                <a:gd name="connsiteY18" fmla="*/ 37148 h 2698484"/>
                <a:gd name="connsiteX19" fmla="*/ 1764982 w 2643578"/>
                <a:gd name="connsiteY19" fmla="*/ 0 h 2698484"/>
                <a:gd name="connsiteX20" fmla="*/ 1007745 w 2643578"/>
                <a:gd name="connsiteY20" fmla="*/ 0 h 2698484"/>
                <a:gd name="connsiteX21" fmla="*/ 978218 w 2643578"/>
                <a:gd name="connsiteY21" fmla="*/ 37148 h 2698484"/>
                <a:gd name="connsiteX22" fmla="*/ 978218 w 2643578"/>
                <a:gd name="connsiteY22" fmla="*/ 318135 h 2698484"/>
                <a:gd name="connsiteX23" fmla="*/ 1007745 w 2643578"/>
                <a:gd name="connsiteY23" fmla="*/ 355282 h 2698484"/>
                <a:gd name="connsiteX24" fmla="*/ 1075373 w 2643578"/>
                <a:gd name="connsiteY24" fmla="*/ 355282 h 2698484"/>
                <a:gd name="connsiteX25" fmla="*/ 1075373 w 2643578"/>
                <a:gd name="connsiteY25" fmla="*/ 422910 h 2698484"/>
                <a:gd name="connsiteX26" fmla="*/ 1079183 w 2643578"/>
                <a:gd name="connsiteY26" fmla="*/ 521970 h 2698484"/>
                <a:gd name="connsiteX27" fmla="*/ 1107758 w 2643578"/>
                <a:gd name="connsiteY27" fmla="*/ 578168 h 2698484"/>
                <a:gd name="connsiteX28" fmla="*/ 1167765 w 2643578"/>
                <a:gd name="connsiteY28" fmla="*/ 695325 h 2698484"/>
                <a:gd name="connsiteX29" fmla="*/ 1219200 w 2643578"/>
                <a:gd name="connsiteY29" fmla="*/ 795338 h 2698484"/>
                <a:gd name="connsiteX30" fmla="*/ 1226820 w 2643578"/>
                <a:gd name="connsiteY30" fmla="*/ 811530 h 2698484"/>
                <a:gd name="connsiteX31" fmla="*/ 1227773 w 2643578"/>
                <a:gd name="connsiteY31" fmla="*/ 828675 h 2698484"/>
                <a:gd name="connsiteX32" fmla="*/ 1231583 w 2643578"/>
                <a:gd name="connsiteY32" fmla="*/ 945832 h 2698484"/>
                <a:gd name="connsiteX33" fmla="*/ 1277303 w 2643578"/>
                <a:gd name="connsiteY33" fmla="*/ 1025843 h 2698484"/>
                <a:gd name="connsiteX34" fmla="*/ 1305878 w 2643578"/>
                <a:gd name="connsiteY34" fmla="*/ 1080135 h 2698484"/>
                <a:gd name="connsiteX35" fmla="*/ 737235 w 2643578"/>
                <a:gd name="connsiteY35" fmla="*/ 1445895 h 2698484"/>
                <a:gd name="connsiteX36" fmla="*/ 702945 w 2643578"/>
                <a:gd name="connsiteY36" fmla="*/ 1468755 h 2698484"/>
                <a:gd name="connsiteX37" fmla="*/ 698183 w 2643578"/>
                <a:gd name="connsiteY37" fmla="*/ 1474470 h 2698484"/>
                <a:gd name="connsiteX38" fmla="*/ 690563 w 2643578"/>
                <a:gd name="connsiteY38" fmla="*/ 1494473 h 2698484"/>
                <a:gd name="connsiteX39" fmla="*/ 690563 w 2643578"/>
                <a:gd name="connsiteY39" fmla="*/ 1545908 h 2698484"/>
                <a:gd name="connsiteX40" fmla="*/ 469583 w 2643578"/>
                <a:gd name="connsiteY40" fmla="*/ 1694498 h 2698484"/>
                <a:gd name="connsiteX41" fmla="*/ 100965 w 2643578"/>
                <a:gd name="connsiteY41" fmla="*/ 1942148 h 2698484"/>
                <a:gd name="connsiteX42" fmla="*/ 14288 w 2643578"/>
                <a:gd name="connsiteY42" fmla="*/ 2000250 h 2698484"/>
                <a:gd name="connsiteX43" fmla="*/ 14288 w 2643578"/>
                <a:gd name="connsiteY43" fmla="*/ 2000250 h 2698484"/>
                <a:gd name="connsiteX44" fmla="*/ 2858 w 2643578"/>
                <a:gd name="connsiteY44" fmla="*/ 2018348 h 2698484"/>
                <a:gd name="connsiteX45" fmla="*/ 0 w 2643578"/>
                <a:gd name="connsiteY45" fmla="*/ 2100263 h 2698484"/>
                <a:gd name="connsiteX46" fmla="*/ 11430 w 2643578"/>
                <a:gd name="connsiteY46" fmla="*/ 2119313 h 2698484"/>
                <a:gd name="connsiteX47" fmla="*/ 994410 w 2643578"/>
                <a:gd name="connsiteY47" fmla="*/ 2594610 h 2698484"/>
                <a:gd name="connsiteX48" fmla="*/ 1181100 w 2643578"/>
                <a:gd name="connsiteY48" fmla="*/ 2684145 h 2698484"/>
                <a:gd name="connsiteX49" fmla="*/ 1214438 w 2643578"/>
                <a:gd name="connsiteY49" fmla="*/ 2698433 h 2698484"/>
                <a:gd name="connsiteX50" fmla="*/ 1253490 w 2643578"/>
                <a:gd name="connsiteY50" fmla="*/ 2679383 h 2698484"/>
                <a:gd name="connsiteX51" fmla="*/ 1751648 w 2643578"/>
                <a:gd name="connsiteY51" fmla="*/ 2355533 h 2698484"/>
                <a:gd name="connsiteX52" fmla="*/ 2029778 w 2643578"/>
                <a:gd name="connsiteY52" fmla="*/ 2175510 h 2698484"/>
                <a:gd name="connsiteX53" fmla="*/ 2089785 w 2643578"/>
                <a:gd name="connsiteY53" fmla="*/ 2136458 h 2698484"/>
                <a:gd name="connsiteX54" fmla="*/ 2105025 w 2643578"/>
                <a:gd name="connsiteY54" fmla="*/ 2054542 h 2698484"/>
                <a:gd name="connsiteX55" fmla="*/ 2292668 w 2643578"/>
                <a:gd name="connsiteY55" fmla="*/ 1931670 h 2698484"/>
                <a:gd name="connsiteX56" fmla="*/ 2565083 w 2643578"/>
                <a:gd name="connsiteY56" fmla="*/ 1753553 h 2698484"/>
                <a:gd name="connsiteX57" fmla="*/ 2627948 w 2643578"/>
                <a:gd name="connsiteY57" fmla="*/ 1712595 h 2698484"/>
                <a:gd name="connsiteX58" fmla="*/ 2641283 w 2643578"/>
                <a:gd name="connsiteY58" fmla="*/ 1621155 h 2698484"/>
                <a:gd name="connsiteX59" fmla="*/ 2457450 w 2643578"/>
                <a:gd name="connsiteY59" fmla="*/ 1568767 h 2698484"/>
                <a:gd name="connsiteX60" fmla="*/ 2567940 w 2643578"/>
                <a:gd name="connsiteY60" fmla="*/ 1624013 h 2698484"/>
                <a:gd name="connsiteX61" fmla="*/ 1995488 w 2643578"/>
                <a:gd name="connsiteY61" fmla="*/ 1995488 h 2698484"/>
                <a:gd name="connsiteX62" fmla="*/ 1918335 w 2643578"/>
                <a:gd name="connsiteY62" fmla="*/ 2045970 h 2698484"/>
                <a:gd name="connsiteX63" fmla="*/ 1796415 w 2643578"/>
                <a:gd name="connsiteY63" fmla="*/ 1986915 h 2698484"/>
                <a:gd name="connsiteX64" fmla="*/ 1888807 w 2643578"/>
                <a:gd name="connsiteY64" fmla="*/ 1924050 h 2698484"/>
                <a:gd name="connsiteX65" fmla="*/ 1897380 w 2643578"/>
                <a:gd name="connsiteY65" fmla="*/ 1890713 h 2698484"/>
                <a:gd name="connsiteX66" fmla="*/ 1509713 w 2643578"/>
                <a:gd name="connsiteY66" fmla="*/ 1184910 h 2698484"/>
                <a:gd name="connsiteX67" fmla="*/ 1458278 w 2643578"/>
                <a:gd name="connsiteY67" fmla="*/ 1091565 h 2698484"/>
                <a:gd name="connsiteX68" fmla="*/ 1464945 w 2643578"/>
                <a:gd name="connsiteY68" fmla="*/ 1076325 h 2698484"/>
                <a:gd name="connsiteX69" fmla="*/ 2457450 w 2643578"/>
                <a:gd name="connsiteY69" fmla="*/ 1568767 h 2698484"/>
                <a:gd name="connsiteX70" fmla="*/ 1550670 w 2643578"/>
                <a:gd name="connsiteY70" fmla="*/ 2147888 h 2698484"/>
                <a:gd name="connsiteX71" fmla="*/ 1104900 w 2643578"/>
                <a:gd name="connsiteY71" fmla="*/ 1929765 h 2698484"/>
                <a:gd name="connsiteX72" fmla="*/ 1147763 w 2643578"/>
                <a:gd name="connsiteY72" fmla="*/ 1792605 h 2698484"/>
                <a:gd name="connsiteX73" fmla="*/ 1595438 w 2643578"/>
                <a:gd name="connsiteY73" fmla="*/ 2010728 h 2698484"/>
                <a:gd name="connsiteX74" fmla="*/ 1691640 w 2643578"/>
                <a:gd name="connsiteY74" fmla="*/ 2057400 h 2698484"/>
                <a:gd name="connsiteX75" fmla="*/ 1550670 w 2643578"/>
                <a:gd name="connsiteY75" fmla="*/ 2147888 h 2698484"/>
                <a:gd name="connsiteX76" fmla="*/ 1560195 w 2643578"/>
                <a:gd name="connsiteY76" fmla="*/ 1424940 h 2698484"/>
                <a:gd name="connsiteX77" fmla="*/ 1560195 w 2643578"/>
                <a:gd name="connsiteY77" fmla="*/ 1424940 h 2698484"/>
                <a:gd name="connsiteX78" fmla="*/ 1575435 w 2643578"/>
                <a:gd name="connsiteY78" fmla="*/ 1497330 h 2698484"/>
                <a:gd name="connsiteX79" fmla="*/ 1607820 w 2643578"/>
                <a:gd name="connsiteY79" fmla="*/ 1488758 h 2698484"/>
                <a:gd name="connsiteX80" fmla="*/ 1599248 w 2643578"/>
                <a:gd name="connsiteY80" fmla="*/ 1447800 h 2698484"/>
                <a:gd name="connsiteX81" fmla="*/ 1801178 w 2643578"/>
                <a:gd name="connsiteY81" fmla="*/ 1813560 h 2698484"/>
                <a:gd name="connsiteX82" fmla="*/ 1844993 w 2643578"/>
                <a:gd name="connsiteY82" fmla="*/ 1893570 h 2698484"/>
                <a:gd name="connsiteX83" fmla="*/ 1749743 w 2643578"/>
                <a:gd name="connsiteY83" fmla="*/ 1959292 h 2698484"/>
                <a:gd name="connsiteX84" fmla="*/ 1746885 w 2643578"/>
                <a:gd name="connsiteY84" fmla="*/ 1961198 h 2698484"/>
                <a:gd name="connsiteX85" fmla="*/ 1606868 w 2643578"/>
                <a:gd name="connsiteY85" fmla="*/ 1893570 h 2698484"/>
                <a:gd name="connsiteX86" fmla="*/ 1634490 w 2643578"/>
                <a:gd name="connsiteY86" fmla="*/ 1856423 h 2698484"/>
                <a:gd name="connsiteX87" fmla="*/ 1628775 w 2643578"/>
                <a:gd name="connsiteY87" fmla="*/ 1833563 h 2698484"/>
                <a:gd name="connsiteX88" fmla="*/ 1605915 w 2643578"/>
                <a:gd name="connsiteY88" fmla="*/ 1839278 h 2698484"/>
                <a:gd name="connsiteX89" fmla="*/ 1576388 w 2643578"/>
                <a:gd name="connsiteY89" fmla="*/ 1878330 h 2698484"/>
                <a:gd name="connsiteX90" fmla="*/ 1430655 w 2643578"/>
                <a:gd name="connsiteY90" fmla="*/ 1807845 h 2698484"/>
                <a:gd name="connsiteX91" fmla="*/ 1445895 w 2643578"/>
                <a:gd name="connsiteY91" fmla="*/ 1790700 h 2698484"/>
                <a:gd name="connsiteX92" fmla="*/ 1422082 w 2643578"/>
                <a:gd name="connsiteY92" fmla="*/ 1766888 h 2698484"/>
                <a:gd name="connsiteX93" fmla="*/ 1399223 w 2643578"/>
                <a:gd name="connsiteY93" fmla="*/ 1792605 h 2698484"/>
                <a:gd name="connsiteX94" fmla="*/ 1181100 w 2643578"/>
                <a:gd name="connsiteY94" fmla="*/ 1686878 h 2698484"/>
                <a:gd name="connsiteX95" fmla="*/ 1321118 w 2643578"/>
                <a:gd name="connsiteY95" fmla="*/ 1240155 h 2698484"/>
                <a:gd name="connsiteX96" fmla="*/ 1332548 w 2643578"/>
                <a:gd name="connsiteY96" fmla="*/ 1294448 h 2698484"/>
                <a:gd name="connsiteX97" fmla="*/ 1364933 w 2643578"/>
                <a:gd name="connsiteY97" fmla="*/ 1285875 h 2698484"/>
                <a:gd name="connsiteX98" fmla="*/ 1349693 w 2643578"/>
                <a:gd name="connsiteY98" fmla="*/ 1213485 h 2698484"/>
                <a:gd name="connsiteX99" fmla="*/ 1333500 w 2643578"/>
                <a:gd name="connsiteY99" fmla="*/ 1202055 h 2698484"/>
                <a:gd name="connsiteX100" fmla="*/ 1361123 w 2643578"/>
                <a:gd name="connsiteY100" fmla="*/ 1113473 h 2698484"/>
                <a:gd name="connsiteX101" fmla="*/ 1415415 w 2643578"/>
                <a:gd name="connsiteY101" fmla="*/ 1113473 h 2698484"/>
                <a:gd name="connsiteX102" fmla="*/ 1576388 w 2643578"/>
                <a:gd name="connsiteY102" fmla="*/ 1404938 h 2698484"/>
                <a:gd name="connsiteX103" fmla="*/ 1560195 w 2643578"/>
                <a:gd name="connsiteY103" fmla="*/ 1424940 h 2698484"/>
                <a:gd name="connsiteX104" fmla="*/ 1135380 w 2643578"/>
                <a:gd name="connsiteY104" fmla="*/ 1666875 h 2698484"/>
                <a:gd name="connsiteX105" fmla="*/ 876300 w 2643578"/>
                <a:gd name="connsiteY105" fmla="*/ 1542098 h 2698484"/>
                <a:gd name="connsiteX106" fmla="*/ 763905 w 2643578"/>
                <a:gd name="connsiteY106" fmla="*/ 1487805 h 2698484"/>
                <a:gd name="connsiteX107" fmla="*/ 1298258 w 2643578"/>
                <a:gd name="connsiteY107" fmla="*/ 1143953 h 2698484"/>
                <a:gd name="connsiteX108" fmla="*/ 1135380 w 2643578"/>
                <a:gd name="connsiteY108" fmla="*/ 1666875 h 2698484"/>
                <a:gd name="connsiteX109" fmla="*/ 739140 w 2643578"/>
                <a:gd name="connsiteY109" fmla="*/ 1540192 h 2698484"/>
                <a:gd name="connsiteX110" fmla="*/ 739140 w 2643578"/>
                <a:gd name="connsiteY110" fmla="*/ 1529715 h 2698484"/>
                <a:gd name="connsiteX111" fmla="*/ 1121093 w 2643578"/>
                <a:gd name="connsiteY111" fmla="*/ 1714500 h 2698484"/>
                <a:gd name="connsiteX112" fmla="*/ 1118235 w 2643578"/>
                <a:gd name="connsiteY112" fmla="*/ 1724978 h 2698484"/>
                <a:gd name="connsiteX113" fmla="*/ 880110 w 2643578"/>
                <a:gd name="connsiteY113" fmla="*/ 1608773 h 2698484"/>
                <a:gd name="connsiteX114" fmla="*/ 739140 w 2643578"/>
                <a:gd name="connsiteY114" fmla="*/ 1540192 h 2698484"/>
                <a:gd name="connsiteX115" fmla="*/ 1164908 w 2643578"/>
                <a:gd name="connsiteY115" fmla="*/ 1735455 h 2698484"/>
                <a:gd name="connsiteX116" fmla="*/ 1367790 w 2643578"/>
                <a:gd name="connsiteY116" fmla="*/ 1833563 h 2698484"/>
                <a:gd name="connsiteX117" fmla="*/ 1374458 w 2643578"/>
                <a:gd name="connsiteY117" fmla="*/ 1849755 h 2698484"/>
                <a:gd name="connsiteX118" fmla="*/ 1161098 w 2643578"/>
                <a:gd name="connsiteY118" fmla="*/ 1745933 h 2698484"/>
                <a:gd name="connsiteX119" fmla="*/ 1164908 w 2643578"/>
                <a:gd name="connsiteY119" fmla="*/ 1735455 h 2698484"/>
                <a:gd name="connsiteX120" fmla="*/ 1382078 w 2643578"/>
                <a:gd name="connsiteY120" fmla="*/ 1852613 h 2698484"/>
                <a:gd name="connsiteX121" fmla="*/ 1396365 w 2643578"/>
                <a:gd name="connsiteY121" fmla="*/ 1847850 h 2698484"/>
                <a:gd name="connsiteX122" fmla="*/ 1397318 w 2643578"/>
                <a:gd name="connsiteY122" fmla="*/ 1846898 h 2698484"/>
                <a:gd name="connsiteX123" fmla="*/ 1552575 w 2643578"/>
                <a:gd name="connsiteY123" fmla="*/ 1922145 h 2698484"/>
                <a:gd name="connsiteX124" fmla="*/ 1722120 w 2643578"/>
                <a:gd name="connsiteY124" fmla="*/ 2007870 h 2698484"/>
                <a:gd name="connsiteX125" fmla="*/ 1721168 w 2643578"/>
                <a:gd name="connsiteY125" fmla="*/ 2017395 h 2698484"/>
                <a:gd name="connsiteX126" fmla="*/ 1382078 w 2643578"/>
                <a:gd name="connsiteY126" fmla="*/ 1852613 h 2698484"/>
                <a:gd name="connsiteX127" fmla="*/ 1769745 w 2643578"/>
                <a:gd name="connsiteY127" fmla="*/ 2031683 h 2698484"/>
                <a:gd name="connsiteX128" fmla="*/ 1898332 w 2643578"/>
                <a:gd name="connsiteY128" fmla="*/ 2089785 h 2698484"/>
                <a:gd name="connsiteX129" fmla="*/ 1899285 w 2643578"/>
                <a:gd name="connsiteY129" fmla="*/ 2104073 h 2698484"/>
                <a:gd name="connsiteX130" fmla="*/ 1768793 w 2643578"/>
                <a:gd name="connsiteY130" fmla="*/ 2040255 h 2698484"/>
                <a:gd name="connsiteX131" fmla="*/ 1769745 w 2643578"/>
                <a:gd name="connsiteY131" fmla="*/ 2031683 h 2698484"/>
                <a:gd name="connsiteX132" fmla="*/ 1037272 w 2643578"/>
                <a:gd name="connsiteY132" fmla="*/ 280035 h 2698484"/>
                <a:gd name="connsiteX133" fmla="*/ 1037272 w 2643578"/>
                <a:gd name="connsiteY133" fmla="*/ 72390 h 2698484"/>
                <a:gd name="connsiteX134" fmla="*/ 1055370 w 2643578"/>
                <a:gd name="connsiteY134" fmla="*/ 72390 h 2698484"/>
                <a:gd name="connsiteX135" fmla="*/ 1055370 w 2643578"/>
                <a:gd name="connsiteY135" fmla="*/ 146685 h 2698484"/>
                <a:gd name="connsiteX136" fmla="*/ 1115378 w 2643578"/>
                <a:gd name="connsiteY136" fmla="*/ 146685 h 2698484"/>
                <a:gd name="connsiteX137" fmla="*/ 1115378 w 2643578"/>
                <a:gd name="connsiteY137" fmla="*/ 72390 h 2698484"/>
                <a:gd name="connsiteX138" fmla="*/ 1163003 w 2643578"/>
                <a:gd name="connsiteY138" fmla="*/ 72390 h 2698484"/>
                <a:gd name="connsiteX139" fmla="*/ 1163003 w 2643578"/>
                <a:gd name="connsiteY139" fmla="*/ 146685 h 2698484"/>
                <a:gd name="connsiteX140" fmla="*/ 1223010 w 2643578"/>
                <a:gd name="connsiteY140" fmla="*/ 146685 h 2698484"/>
                <a:gd name="connsiteX141" fmla="*/ 1223010 w 2643578"/>
                <a:gd name="connsiteY141" fmla="*/ 72390 h 2698484"/>
                <a:gd name="connsiteX142" fmla="*/ 1264920 w 2643578"/>
                <a:gd name="connsiteY142" fmla="*/ 72390 h 2698484"/>
                <a:gd name="connsiteX143" fmla="*/ 1264920 w 2643578"/>
                <a:gd name="connsiteY143" fmla="*/ 146685 h 2698484"/>
                <a:gd name="connsiteX144" fmla="*/ 1324928 w 2643578"/>
                <a:gd name="connsiteY144" fmla="*/ 146685 h 2698484"/>
                <a:gd name="connsiteX145" fmla="*/ 1324928 w 2643578"/>
                <a:gd name="connsiteY145" fmla="*/ 72390 h 2698484"/>
                <a:gd name="connsiteX146" fmla="*/ 1366838 w 2643578"/>
                <a:gd name="connsiteY146" fmla="*/ 72390 h 2698484"/>
                <a:gd name="connsiteX147" fmla="*/ 1366838 w 2643578"/>
                <a:gd name="connsiteY147" fmla="*/ 146685 h 2698484"/>
                <a:gd name="connsiteX148" fmla="*/ 1426845 w 2643578"/>
                <a:gd name="connsiteY148" fmla="*/ 146685 h 2698484"/>
                <a:gd name="connsiteX149" fmla="*/ 1426845 w 2643578"/>
                <a:gd name="connsiteY149" fmla="*/ 72390 h 2698484"/>
                <a:gd name="connsiteX150" fmla="*/ 1450657 w 2643578"/>
                <a:gd name="connsiteY150" fmla="*/ 72390 h 2698484"/>
                <a:gd name="connsiteX151" fmla="*/ 1450657 w 2643578"/>
                <a:gd name="connsiteY151" fmla="*/ 146685 h 2698484"/>
                <a:gd name="connsiteX152" fmla="*/ 1510665 w 2643578"/>
                <a:gd name="connsiteY152" fmla="*/ 146685 h 2698484"/>
                <a:gd name="connsiteX153" fmla="*/ 1510665 w 2643578"/>
                <a:gd name="connsiteY153" fmla="*/ 72390 h 2698484"/>
                <a:gd name="connsiteX154" fmla="*/ 1558290 w 2643578"/>
                <a:gd name="connsiteY154" fmla="*/ 72390 h 2698484"/>
                <a:gd name="connsiteX155" fmla="*/ 1558290 w 2643578"/>
                <a:gd name="connsiteY155" fmla="*/ 146685 h 2698484"/>
                <a:gd name="connsiteX156" fmla="*/ 1618298 w 2643578"/>
                <a:gd name="connsiteY156" fmla="*/ 146685 h 2698484"/>
                <a:gd name="connsiteX157" fmla="*/ 1618298 w 2643578"/>
                <a:gd name="connsiteY157" fmla="*/ 72390 h 2698484"/>
                <a:gd name="connsiteX158" fmla="*/ 1647825 w 2643578"/>
                <a:gd name="connsiteY158" fmla="*/ 72390 h 2698484"/>
                <a:gd name="connsiteX159" fmla="*/ 1647825 w 2643578"/>
                <a:gd name="connsiteY159" fmla="*/ 146685 h 2698484"/>
                <a:gd name="connsiteX160" fmla="*/ 1707832 w 2643578"/>
                <a:gd name="connsiteY160" fmla="*/ 146685 h 2698484"/>
                <a:gd name="connsiteX161" fmla="*/ 1707832 w 2643578"/>
                <a:gd name="connsiteY161" fmla="*/ 72390 h 2698484"/>
                <a:gd name="connsiteX162" fmla="*/ 1737360 w 2643578"/>
                <a:gd name="connsiteY162" fmla="*/ 72390 h 2698484"/>
                <a:gd name="connsiteX163" fmla="*/ 1737360 w 2643578"/>
                <a:gd name="connsiteY163" fmla="*/ 280035 h 2698484"/>
                <a:gd name="connsiteX164" fmla="*/ 1037272 w 2643578"/>
                <a:gd name="connsiteY164" fmla="*/ 280035 h 2698484"/>
                <a:gd name="connsiteX165" fmla="*/ 1272540 w 2643578"/>
                <a:gd name="connsiteY165" fmla="*/ 756285 h 2698484"/>
                <a:gd name="connsiteX166" fmla="*/ 1205865 w 2643578"/>
                <a:gd name="connsiteY166" fmla="*/ 630555 h 2698484"/>
                <a:gd name="connsiteX167" fmla="*/ 1157288 w 2643578"/>
                <a:gd name="connsiteY167" fmla="*/ 536257 h 2698484"/>
                <a:gd name="connsiteX168" fmla="*/ 1156335 w 2643578"/>
                <a:gd name="connsiteY168" fmla="*/ 533400 h 2698484"/>
                <a:gd name="connsiteX169" fmla="*/ 1251585 w 2643578"/>
                <a:gd name="connsiteY169" fmla="*/ 533400 h 2698484"/>
                <a:gd name="connsiteX170" fmla="*/ 1251585 w 2643578"/>
                <a:gd name="connsiteY170" fmla="*/ 459105 h 2698484"/>
                <a:gd name="connsiteX171" fmla="*/ 1135380 w 2643578"/>
                <a:gd name="connsiteY171" fmla="*/ 459105 h 2698484"/>
                <a:gd name="connsiteX172" fmla="*/ 1135380 w 2643578"/>
                <a:gd name="connsiteY172" fmla="*/ 355282 h 2698484"/>
                <a:gd name="connsiteX173" fmla="*/ 1622107 w 2643578"/>
                <a:gd name="connsiteY173" fmla="*/ 355282 h 2698484"/>
                <a:gd name="connsiteX174" fmla="*/ 1622107 w 2643578"/>
                <a:gd name="connsiteY174" fmla="*/ 452438 h 2698484"/>
                <a:gd name="connsiteX175" fmla="*/ 1344930 w 2643578"/>
                <a:gd name="connsiteY175" fmla="*/ 452438 h 2698484"/>
                <a:gd name="connsiteX176" fmla="*/ 1344930 w 2643578"/>
                <a:gd name="connsiteY176" fmla="*/ 526732 h 2698484"/>
                <a:gd name="connsiteX177" fmla="*/ 1603057 w 2643578"/>
                <a:gd name="connsiteY177" fmla="*/ 526732 h 2698484"/>
                <a:gd name="connsiteX178" fmla="*/ 1565910 w 2643578"/>
                <a:gd name="connsiteY178" fmla="*/ 601028 h 2698484"/>
                <a:gd name="connsiteX179" fmla="*/ 1488757 w 2643578"/>
                <a:gd name="connsiteY179" fmla="*/ 757238 h 2698484"/>
                <a:gd name="connsiteX180" fmla="*/ 1272540 w 2643578"/>
                <a:gd name="connsiteY180" fmla="*/ 757238 h 2698484"/>
                <a:gd name="connsiteX181" fmla="*/ 1357313 w 2643578"/>
                <a:gd name="connsiteY181" fmla="*/ 1041082 h 2698484"/>
                <a:gd name="connsiteX182" fmla="*/ 1330643 w 2643578"/>
                <a:gd name="connsiteY182" fmla="*/ 993457 h 2698484"/>
                <a:gd name="connsiteX183" fmla="*/ 1303973 w 2643578"/>
                <a:gd name="connsiteY183" fmla="*/ 946785 h 2698484"/>
                <a:gd name="connsiteX184" fmla="*/ 1292543 w 2643578"/>
                <a:gd name="connsiteY184" fmla="*/ 923925 h 2698484"/>
                <a:gd name="connsiteX185" fmla="*/ 1291590 w 2643578"/>
                <a:gd name="connsiteY185" fmla="*/ 922973 h 2698484"/>
                <a:gd name="connsiteX186" fmla="*/ 1291590 w 2643578"/>
                <a:gd name="connsiteY186" fmla="*/ 922020 h 2698484"/>
                <a:gd name="connsiteX187" fmla="*/ 1287780 w 2643578"/>
                <a:gd name="connsiteY187" fmla="*/ 914400 h 2698484"/>
                <a:gd name="connsiteX188" fmla="*/ 1287780 w 2643578"/>
                <a:gd name="connsiteY188" fmla="*/ 855345 h 2698484"/>
                <a:gd name="connsiteX189" fmla="*/ 1288733 w 2643578"/>
                <a:gd name="connsiteY189" fmla="*/ 832485 h 2698484"/>
                <a:gd name="connsiteX190" fmla="*/ 1479232 w 2643578"/>
                <a:gd name="connsiteY190" fmla="*/ 832485 h 2698484"/>
                <a:gd name="connsiteX191" fmla="*/ 1479232 w 2643578"/>
                <a:gd name="connsiteY191" fmla="*/ 882015 h 2698484"/>
                <a:gd name="connsiteX192" fmla="*/ 1478280 w 2643578"/>
                <a:gd name="connsiteY192" fmla="*/ 895350 h 2698484"/>
                <a:gd name="connsiteX193" fmla="*/ 1466850 w 2643578"/>
                <a:gd name="connsiteY193" fmla="*/ 924878 h 2698484"/>
                <a:gd name="connsiteX194" fmla="*/ 1442085 w 2643578"/>
                <a:gd name="connsiteY194" fmla="*/ 980123 h 2698484"/>
                <a:gd name="connsiteX195" fmla="*/ 1430655 w 2643578"/>
                <a:gd name="connsiteY195" fmla="*/ 1005840 h 2698484"/>
                <a:gd name="connsiteX196" fmla="*/ 1416368 w 2643578"/>
                <a:gd name="connsiteY196" fmla="*/ 1009650 h 2698484"/>
                <a:gd name="connsiteX197" fmla="*/ 1367790 w 2643578"/>
                <a:gd name="connsiteY197" fmla="*/ 1041082 h 2698484"/>
                <a:gd name="connsiteX198" fmla="*/ 1357313 w 2643578"/>
                <a:gd name="connsiteY198" fmla="*/ 1041082 h 2698484"/>
                <a:gd name="connsiteX199" fmla="*/ 635318 w 2643578"/>
                <a:gd name="connsiteY199" fmla="*/ 1635442 h 2698484"/>
                <a:gd name="connsiteX200" fmla="*/ 715328 w 2643578"/>
                <a:gd name="connsiteY200" fmla="*/ 1582103 h 2698484"/>
                <a:gd name="connsiteX201" fmla="*/ 1102995 w 2643578"/>
                <a:gd name="connsiteY201" fmla="*/ 1770698 h 2698484"/>
                <a:gd name="connsiteX202" fmla="*/ 1084898 w 2643578"/>
                <a:gd name="connsiteY202" fmla="*/ 1829753 h 2698484"/>
                <a:gd name="connsiteX203" fmla="*/ 1051560 w 2643578"/>
                <a:gd name="connsiteY203" fmla="*/ 1935480 h 2698484"/>
                <a:gd name="connsiteX204" fmla="*/ 1062990 w 2643578"/>
                <a:gd name="connsiteY204" fmla="*/ 1963103 h 2698484"/>
                <a:gd name="connsiteX205" fmla="*/ 1401128 w 2643578"/>
                <a:gd name="connsiteY205" fmla="*/ 2128838 h 2698484"/>
                <a:gd name="connsiteX206" fmla="*/ 1538288 w 2643578"/>
                <a:gd name="connsiteY206" fmla="*/ 2196465 h 2698484"/>
                <a:gd name="connsiteX207" fmla="*/ 1581150 w 2643578"/>
                <a:gd name="connsiteY207" fmla="*/ 2186940 h 2698484"/>
                <a:gd name="connsiteX208" fmla="*/ 1674495 w 2643578"/>
                <a:gd name="connsiteY208" fmla="*/ 2126933 h 2698484"/>
                <a:gd name="connsiteX209" fmla="*/ 1744980 w 2643578"/>
                <a:gd name="connsiteY209" fmla="*/ 2083117 h 2698484"/>
                <a:gd name="connsiteX210" fmla="*/ 1821180 w 2643578"/>
                <a:gd name="connsiteY210" fmla="*/ 2120265 h 2698484"/>
                <a:gd name="connsiteX211" fmla="*/ 1873568 w 2643578"/>
                <a:gd name="connsiteY211" fmla="*/ 2147888 h 2698484"/>
                <a:gd name="connsiteX212" fmla="*/ 1314450 w 2643578"/>
                <a:gd name="connsiteY212" fmla="*/ 2504123 h 2698484"/>
                <a:gd name="connsiteX213" fmla="*/ 1217295 w 2643578"/>
                <a:gd name="connsiteY213" fmla="*/ 2566035 h 2698484"/>
                <a:gd name="connsiteX214" fmla="*/ 183833 w 2643578"/>
                <a:gd name="connsiteY214" fmla="*/ 2070735 h 2698484"/>
                <a:gd name="connsiteX215" fmla="*/ 68580 w 2643578"/>
                <a:gd name="connsiteY215" fmla="*/ 2015490 h 2698484"/>
                <a:gd name="connsiteX216" fmla="*/ 635318 w 2643578"/>
                <a:gd name="connsiteY216" fmla="*/ 1635442 h 2698484"/>
                <a:gd name="connsiteX217" fmla="*/ 180975 w 2643578"/>
                <a:gd name="connsiteY217" fmla="*/ 2153603 h 2698484"/>
                <a:gd name="connsiteX218" fmla="*/ 43815 w 2643578"/>
                <a:gd name="connsiteY218" fmla="*/ 2087880 h 2698484"/>
                <a:gd name="connsiteX219" fmla="*/ 44767 w 2643578"/>
                <a:gd name="connsiteY219" fmla="*/ 2054542 h 2698484"/>
                <a:gd name="connsiteX220" fmla="*/ 946785 w 2643578"/>
                <a:gd name="connsiteY220" fmla="*/ 2487930 h 2698484"/>
                <a:gd name="connsiteX221" fmla="*/ 1154430 w 2643578"/>
                <a:gd name="connsiteY221" fmla="*/ 2587943 h 2698484"/>
                <a:gd name="connsiteX222" fmla="*/ 1193483 w 2643578"/>
                <a:gd name="connsiteY222" fmla="*/ 2607945 h 2698484"/>
                <a:gd name="connsiteX223" fmla="*/ 1194435 w 2643578"/>
                <a:gd name="connsiteY223" fmla="*/ 2643188 h 2698484"/>
                <a:gd name="connsiteX224" fmla="*/ 180975 w 2643578"/>
                <a:gd name="connsiteY224" fmla="*/ 2153603 h 2698484"/>
                <a:gd name="connsiteX225" fmla="*/ 2057400 w 2643578"/>
                <a:gd name="connsiteY225" fmla="*/ 2104073 h 2698484"/>
                <a:gd name="connsiteX226" fmla="*/ 1312545 w 2643578"/>
                <a:gd name="connsiteY226" fmla="*/ 2587943 h 2698484"/>
                <a:gd name="connsiteX227" fmla="*/ 1238250 w 2643578"/>
                <a:gd name="connsiteY227" fmla="*/ 2636520 h 2698484"/>
                <a:gd name="connsiteX228" fmla="*/ 1237298 w 2643578"/>
                <a:gd name="connsiteY228" fmla="*/ 2606993 h 2698484"/>
                <a:gd name="connsiteX229" fmla="*/ 1377315 w 2643578"/>
                <a:gd name="connsiteY229" fmla="*/ 2516505 h 2698484"/>
                <a:gd name="connsiteX230" fmla="*/ 1647825 w 2643578"/>
                <a:gd name="connsiteY230" fmla="*/ 2344103 h 2698484"/>
                <a:gd name="connsiteX231" fmla="*/ 1929765 w 2643578"/>
                <a:gd name="connsiteY231" fmla="*/ 2164080 h 2698484"/>
                <a:gd name="connsiteX232" fmla="*/ 2033588 w 2643578"/>
                <a:gd name="connsiteY232" fmla="*/ 2099310 h 2698484"/>
                <a:gd name="connsiteX233" fmla="*/ 2057400 w 2643578"/>
                <a:gd name="connsiteY233" fmla="*/ 2084070 h 2698484"/>
                <a:gd name="connsiteX234" fmla="*/ 2057400 w 2643578"/>
                <a:gd name="connsiteY234" fmla="*/ 2104073 h 2698484"/>
                <a:gd name="connsiteX235" fmla="*/ 1998345 w 2643578"/>
                <a:gd name="connsiteY235" fmla="*/ 2065020 h 2698484"/>
                <a:gd name="connsiteX236" fmla="*/ 1944053 w 2643578"/>
                <a:gd name="connsiteY236" fmla="*/ 2101215 h 2698484"/>
                <a:gd name="connsiteX237" fmla="*/ 1943100 w 2643578"/>
                <a:gd name="connsiteY237" fmla="*/ 2088833 h 2698484"/>
                <a:gd name="connsiteX238" fmla="*/ 1980248 w 2643578"/>
                <a:gd name="connsiteY238" fmla="*/ 2063115 h 2698484"/>
                <a:gd name="connsiteX239" fmla="*/ 2197418 w 2643578"/>
                <a:gd name="connsiteY239" fmla="*/ 1922145 h 2698484"/>
                <a:gd name="connsiteX240" fmla="*/ 2591753 w 2643578"/>
                <a:gd name="connsiteY240" fmla="*/ 1665923 h 2698484"/>
                <a:gd name="connsiteX241" fmla="*/ 2591753 w 2643578"/>
                <a:gd name="connsiteY241" fmla="*/ 1676400 h 2698484"/>
                <a:gd name="connsiteX242" fmla="*/ 1998345 w 2643578"/>
                <a:gd name="connsiteY242" fmla="*/ 2065020 h 2698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2643578" h="2698484">
                  <a:moveTo>
                    <a:pt x="2641283" y="1621155"/>
                  </a:moveTo>
                  <a:cubicBezTo>
                    <a:pt x="2641283" y="1612583"/>
                    <a:pt x="2636520" y="1604010"/>
                    <a:pt x="2628900" y="1600200"/>
                  </a:cubicBezTo>
                  <a:lnTo>
                    <a:pt x="2627948" y="1600200"/>
                  </a:lnTo>
                  <a:cubicBezTo>
                    <a:pt x="2626043" y="1599248"/>
                    <a:pt x="2624138" y="1598295"/>
                    <a:pt x="2622233" y="1597342"/>
                  </a:cubicBezTo>
                  <a:lnTo>
                    <a:pt x="1587818" y="1082993"/>
                  </a:lnTo>
                  <a:lnTo>
                    <a:pt x="1484948" y="1031557"/>
                  </a:lnTo>
                  <a:cubicBezTo>
                    <a:pt x="1499235" y="1000125"/>
                    <a:pt x="1514475" y="967740"/>
                    <a:pt x="1527810" y="936307"/>
                  </a:cubicBezTo>
                  <a:cubicBezTo>
                    <a:pt x="1537335" y="914400"/>
                    <a:pt x="1537335" y="896303"/>
                    <a:pt x="1537335" y="870585"/>
                  </a:cubicBezTo>
                  <a:lnTo>
                    <a:pt x="1537335" y="813435"/>
                  </a:lnTo>
                  <a:cubicBezTo>
                    <a:pt x="1537335" y="811530"/>
                    <a:pt x="1537335" y="809625"/>
                    <a:pt x="1537335" y="807720"/>
                  </a:cubicBezTo>
                  <a:cubicBezTo>
                    <a:pt x="1537335" y="802957"/>
                    <a:pt x="1539240" y="798195"/>
                    <a:pt x="1542098" y="793432"/>
                  </a:cubicBezTo>
                  <a:cubicBezTo>
                    <a:pt x="1549718" y="780098"/>
                    <a:pt x="1557338" y="757238"/>
                    <a:pt x="1560195" y="751523"/>
                  </a:cubicBezTo>
                  <a:lnTo>
                    <a:pt x="1608773" y="654368"/>
                  </a:lnTo>
                  <a:cubicBezTo>
                    <a:pt x="1630680" y="609600"/>
                    <a:pt x="1660207" y="563880"/>
                    <a:pt x="1677353" y="515303"/>
                  </a:cubicBezTo>
                  <a:cubicBezTo>
                    <a:pt x="1687830" y="486728"/>
                    <a:pt x="1681163" y="445770"/>
                    <a:pt x="1681163" y="415290"/>
                  </a:cubicBezTo>
                  <a:lnTo>
                    <a:pt x="1681163" y="356235"/>
                  </a:lnTo>
                  <a:lnTo>
                    <a:pt x="1764982" y="356235"/>
                  </a:lnTo>
                  <a:cubicBezTo>
                    <a:pt x="1781175" y="356235"/>
                    <a:pt x="1794510" y="339090"/>
                    <a:pt x="1794510" y="319088"/>
                  </a:cubicBezTo>
                  <a:lnTo>
                    <a:pt x="1794510" y="37148"/>
                  </a:lnTo>
                  <a:cubicBezTo>
                    <a:pt x="1794510" y="17145"/>
                    <a:pt x="1781175" y="0"/>
                    <a:pt x="1764982" y="0"/>
                  </a:cubicBezTo>
                  <a:lnTo>
                    <a:pt x="1007745" y="0"/>
                  </a:lnTo>
                  <a:cubicBezTo>
                    <a:pt x="990600" y="0"/>
                    <a:pt x="978218" y="16193"/>
                    <a:pt x="978218" y="37148"/>
                  </a:cubicBezTo>
                  <a:lnTo>
                    <a:pt x="978218" y="318135"/>
                  </a:lnTo>
                  <a:cubicBezTo>
                    <a:pt x="978218" y="338138"/>
                    <a:pt x="991553" y="355282"/>
                    <a:pt x="1007745" y="355282"/>
                  </a:cubicBezTo>
                  <a:lnTo>
                    <a:pt x="1075373" y="355282"/>
                  </a:lnTo>
                  <a:lnTo>
                    <a:pt x="1075373" y="422910"/>
                  </a:lnTo>
                  <a:cubicBezTo>
                    <a:pt x="1075373" y="451485"/>
                    <a:pt x="1069658" y="494348"/>
                    <a:pt x="1079183" y="521970"/>
                  </a:cubicBezTo>
                  <a:cubicBezTo>
                    <a:pt x="1087755" y="541020"/>
                    <a:pt x="1097280" y="560070"/>
                    <a:pt x="1107758" y="578168"/>
                  </a:cubicBezTo>
                  <a:cubicBezTo>
                    <a:pt x="1127760" y="617220"/>
                    <a:pt x="1147763" y="656273"/>
                    <a:pt x="1167765" y="695325"/>
                  </a:cubicBezTo>
                  <a:cubicBezTo>
                    <a:pt x="1184910" y="728663"/>
                    <a:pt x="1202055" y="762000"/>
                    <a:pt x="1219200" y="795338"/>
                  </a:cubicBezTo>
                  <a:cubicBezTo>
                    <a:pt x="1220153" y="797243"/>
                    <a:pt x="1223010" y="806768"/>
                    <a:pt x="1226820" y="811530"/>
                  </a:cubicBezTo>
                  <a:cubicBezTo>
                    <a:pt x="1226820" y="817245"/>
                    <a:pt x="1227773" y="822960"/>
                    <a:pt x="1227773" y="828675"/>
                  </a:cubicBezTo>
                  <a:cubicBezTo>
                    <a:pt x="1227773" y="862013"/>
                    <a:pt x="1220153" y="914400"/>
                    <a:pt x="1231583" y="945832"/>
                  </a:cubicBezTo>
                  <a:cubicBezTo>
                    <a:pt x="1242060" y="974407"/>
                    <a:pt x="1263015" y="1001078"/>
                    <a:pt x="1277303" y="1025843"/>
                  </a:cubicBezTo>
                  <a:cubicBezTo>
                    <a:pt x="1285875" y="1040130"/>
                    <a:pt x="1294448" y="1062038"/>
                    <a:pt x="1305878" y="1080135"/>
                  </a:cubicBezTo>
                  <a:lnTo>
                    <a:pt x="737235" y="1445895"/>
                  </a:lnTo>
                  <a:cubicBezTo>
                    <a:pt x="724853" y="1452563"/>
                    <a:pt x="713422" y="1460183"/>
                    <a:pt x="702945" y="1468755"/>
                  </a:cubicBezTo>
                  <a:cubicBezTo>
                    <a:pt x="701040" y="1470660"/>
                    <a:pt x="699135" y="1472565"/>
                    <a:pt x="698183" y="1474470"/>
                  </a:cubicBezTo>
                  <a:cubicBezTo>
                    <a:pt x="692468" y="1480185"/>
                    <a:pt x="689610" y="1486853"/>
                    <a:pt x="690563" y="1494473"/>
                  </a:cubicBezTo>
                  <a:cubicBezTo>
                    <a:pt x="687705" y="1510665"/>
                    <a:pt x="689610" y="1529715"/>
                    <a:pt x="690563" y="1545908"/>
                  </a:cubicBezTo>
                  <a:cubicBezTo>
                    <a:pt x="614363" y="1589723"/>
                    <a:pt x="541972" y="1645920"/>
                    <a:pt x="469583" y="1694498"/>
                  </a:cubicBezTo>
                  <a:cubicBezTo>
                    <a:pt x="346710" y="1777365"/>
                    <a:pt x="223838" y="1859280"/>
                    <a:pt x="100965" y="1942148"/>
                  </a:cubicBezTo>
                  <a:lnTo>
                    <a:pt x="14288" y="2000250"/>
                  </a:lnTo>
                  <a:cubicBezTo>
                    <a:pt x="14288" y="2000250"/>
                    <a:pt x="14288" y="2000250"/>
                    <a:pt x="14288" y="2000250"/>
                  </a:cubicBezTo>
                  <a:cubicBezTo>
                    <a:pt x="7620" y="2003108"/>
                    <a:pt x="3810" y="2009775"/>
                    <a:pt x="2858" y="2018348"/>
                  </a:cubicBezTo>
                  <a:lnTo>
                    <a:pt x="0" y="2100263"/>
                  </a:lnTo>
                  <a:cubicBezTo>
                    <a:pt x="0" y="2107883"/>
                    <a:pt x="3810" y="2115503"/>
                    <a:pt x="11430" y="2119313"/>
                  </a:cubicBezTo>
                  <a:lnTo>
                    <a:pt x="994410" y="2594610"/>
                  </a:lnTo>
                  <a:lnTo>
                    <a:pt x="1181100" y="2684145"/>
                  </a:lnTo>
                  <a:cubicBezTo>
                    <a:pt x="1190625" y="2688908"/>
                    <a:pt x="1203960" y="2698433"/>
                    <a:pt x="1214438" y="2698433"/>
                  </a:cubicBezTo>
                  <a:cubicBezTo>
                    <a:pt x="1228725" y="2699385"/>
                    <a:pt x="1242060" y="2687003"/>
                    <a:pt x="1253490" y="2679383"/>
                  </a:cubicBezTo>
                  <a:lnTo>
                    <a:pt x="1751648" y="2355533"/>
                  </a:lnTo>
                  <a:lnTo>
                    <a:pt x="2029778" y="2175510"/>
                  </a:lnTo>
                  <a:cubicBezTo>
                    <a:pt x="2050732" y="2164080"/>
                    <a:pt x="2070735" y="2150745"/>
                    <a:pt x="2089785" y="2136458"/>
                  </a:cubicBezTo>
                  <a:cubicBezTo>
                    <a:pt x="2111693" y="2118360"/>
                    <a:pt x="2105978" y="2083117"/>
                    <a:pt x="2105025" y="2054542"/>
                  </a:cubicBezTo>
                  <a:lnTo>
                    <a:pt x="2292668" y="1931670"/>
                  </a:lnTo>
                  <a:lnTo>
                    <a:pt x="2565083" y="1753553"/>
                  </a:lnTo>
                  <a:cubicBezTo>
                    <a:pt x="2586990" y="1741170"/>
                    <a:pt x="2607945" y="1726883"/>
                    <a:pt x="2627948" y="1712595"/>
                  </a:cubicBezTo>
                  <a:cubicBezTo>
                    <a:pt x="2651760" y="1692592"/>
                    <a:pt x="2641283" y="1650683"/>
                    <a:pt x="2641283" y="1621155"/>
                  </a:cubicBezTo>
                  <a:close/>
                  <a:moveTo>
                    <a:pt x="2457450" y="1568767"/>
                  </a:moveTo>
                  <a:lnTo>
                    <a:pt x="2567940" y="1624013"/>
                  </a:lnTo>
                  <a:lnTo>
                    <a:pt x="1995488" y="1995488"/>
                  </a:lnTo>
                  <a:lnTo>
                    <a:pt x="1918335" y="2045970"/>
                  </a:lnTo>
                  <a:lnTo>
                    <a:pt x="1796415" y="1986915"/>
                  </a:lnTo>
                  <a:lnTo>
                    <a:pt x="1888807" y="1924050"/>
                  </a:lnTo>
                  <a:cubicBezTo>
                    <a:pt x="1900238" y="1917383"/>
                    <a:pt x="1904048" y="1902142"/>
                    <a:pt x="1897380" y="1890713"/>
                  </a:cubicBezTo>
                  <a:lnTo>
                    <a:pt x="1509713" y="1184910"/>
                  </a:lnTo>
                  <a:lnTo>
                    <a:pt x="1458278" y="1091565"/>
                  </a:lnTo>
                  <a:cubicBezTo>
                    <a:pt x="1460182" y="1086803"/>
                    <a:pt x="1463040" y="1081088"/>
                    <a:pt x="1464945" y="1076325"/>
                  </a:cubicBezTo>
                  <a:lnTo>
                    <a:pt x="2457450" y="1568767"/>
                  </a:lnTo>
                  <a:close/>
                  <a:moveTo>
                    <a:pt x="1550670" y="2147888"/>
                  </a:moveTo>
                  <a:lnTo>
                    <a:pt x="1104900" y="1929765"/>
                  </a:lnTo>
                  <a:lnTo>
                    <a:pt x="1147763" y="1792605"/>
                  </a:lnTo>
                  <a:lnTo>
                    <a:pt x="1595438" y="2010728"/>
                  </a:lnTo>
                  <a:lnTo>
                    <a:pt x="1691640" y="2057400"/>
                  </a:lnTo>
                  <a:lnTo>
                    <a:pt x="1550670" y="2147888"/>
                  </a:lnTo>
                  <a:close/>
                  <a:moveTo>
                    <a:pt x="1560195" y="1424940"/>
                  </a:moveTo>
                  <a:lnTo>
                    <a:pt x="1560195" y="1424940"/>
                  </a:lnTo>
                  <a:lnTo>
                    <a:pt x="1575435" y="1497330"/>
                  </a:lnTo>
                  <a:cubicBezTo>
                    <a:pt x="1580198" y="1518285"/>
                    <a:pt x="1611630" y="1509713"/>
                    <a:pt x="1607820" y="1488758"/>
                  </a:cubicBezTo>
                  <a:lnTo>
                    <a:pt x="1599248" y="1447800"/>
                  </a:lnTo>
                  <a:lnTo>
                    <a:pt x="1801178" y="1813560"/>
                  </a:lnTo>
                  <a:lnTo>
                    <a:pt x="1844993" y="1893570"/>
                  </a:lnTo>
                  <a:cubicBezTo>
                    <a:pt x="1813560" y="1915478"/>
                    <a:pt x="1781175" y="1937385"/>
                    <a:pt x="1749743" y="1959292"/>
                  </a:cubicBezTo>
                  <a:cubicBezTo>
                    <a:pt x="1748790" y="1960245"/>
                    <a:pt x="1747838" y="1961198"/>
                    <a:pt x="1746885" y="1961198"/>
                  </a:cubicBezTo>
                  <a:lnTo>
                    <a:pt x="1606868" y="1893570"/>
                  </a:lnTo>
                  <a:lnTo>
                    <a:pt x="1634490" y="1856423"/>
                  </a:lnTo>
                  <a:cubicBezTo>
                    <a:pt x="1639253" y="1848803"/>
                    <a:pt x="1636395" y="1838325"/>
                    <a:pt x="1628775" y="1833563"/>
                  </a:cubicBezTo>
                  <a:cubicBezTo>
                    <a:pt x="1621155" y="1828800"/>
                    <a:pt x="1610678" y="1831658"/>
                    <a:pt x="1605915" y="1839278"/>
                  </a:cubicBezTo>
                  <a:lnTo>
                    <a:pt x="1576388" y="1878330"/>
                  </a:lnTo>
                  <a:lnTo>
                    <a:pt x="1430655" y="1807845"/>
                  </a:lnTo>
                  <a:lnTo>
                    <a:pt x="1445895" y="1790700"/>
                  </a:lnTo>
                  <a:cubicBezTo>
                    <a:pt x="1460182" y="1774508"/>
                    <a:pt x="1436370" y="1750695"/>
                    <a:pt x="1422082" y="1766888"/>
                  </a:cubicBezTo>
                  <a:lnTo>
                    <a:pt x="1399223" y="1792605"/>
                  </a:lnTo>
                  <a:lnTo>
                    <a:pt x="1181100" y="1686878"/>
                  </a:lnTo>
                  <a:lnTo>
                    <a:pt x="1321118" y="1240155"/>
                  </a:lnTo>
                  <a:lnTo>
                    <a:pt x="1332548" y="1294448"/>
                  </a:lnTo>
                  <a:cubicBezTo>
                    <a:pt x="1337310" y="1315403"/>
                    <a:pt x="1368743" y="1306830"/>
                    <a:pt x="1364933" y="1285875"/>
                  </a:cubicBezTo>
                  <a:lnTo>
                    <a:pt x="1349693" y="1213485"/>
                  </a:lnTo>
                  <a:cubicBezTo>
                    <a:pt x="1347788" y="1203960"/>
                    <a:pt x="1341120" y="1201103"/>
                    <a:pt x="1333500" y="1202055"/>
                  </a:cubicBezTo>
                  <a:lnTo>
                    <a:pt x="1361123" y="1113473"/>
                  </a:lnTo>
                  <a:lnTo>
                    <a:pt x="1415415" y="1113473"/>
                  </a:lnTo>
                  <a:lnTo>
                    <a:pt x="1576388" y="1404938"/>
                  </a:lnTo>
                  <a:cubicBezTo>
                    <a:pt x="1565910" y="1405890"/>
                    <a:pt x="1557338" y="1414463"/>
                    <a:pt x="1560195" y="1424940"/>
                  </a:cubicBezTo>
                  <a:close/>
                  <a:moveTo>
                    <a:pt x="1135380" y="1666875"/>
                  </a:moveTo>
                  <a:lnTo>
                    <a:pt x="876300" y="1542098"/>
                  </a:lnTo>
                  <a:lnTo>
                    <a:pt x="763905" y="1487805"/>
                  </a:lnTo>
                  <a:lnTo>
                    <a:pt x="1298258" y="1143953"/>
                  </a:lnTo>
                  <a:lnTo>
                    <a:pt x="1135380" y="1666875"/>
                  </a:lnTo>
                  <a:close/>
                  <a:moveTo>
                    <a:pt x="739140" y="1540192"/>
                  </a:moveTo>
                  <a:lnTo>
                    <a:pt x="739140" y="1529715"/>
                  </a:lnTo>
                  <a:lnTo>
                    <a:pt x="1121093" y="1714500"/>
                  </a:lnTo>
                  <a:lnTo>
                    <a:pt x="1118235" y="1724978"/>
                  </a:lnTo>
                  <a:lnTo>
                    <a:pt x="880110" y="1608773"/>
                  </a:lnTo>
                  <a:lnTo>
                    <a:pt x="739140" y="1540192"/>
                  </a:lnTo>
                  <a:close/>
                  <a:moveTo>
                    <a:pt x="1164908" y="1735455"/>
                  </a:moveTo>
                  <a:lnTo>
                    <a:pt x="1367790" y="1833563"/>
                  </a:lnTo>
                  <a:cubicBezTo>
                    <a:pt x="1366838" y="1840230"/>
                    <a:pt x="1370648" y="1845945"/>
                    <a:pt x="1374458" y="1849755"/>
                  </a:cubicBezTo>
                  <a:lnTo>
                    <a:pt x="1161098" y="1745933"/>
                  </a:lnTo>
                  <a:lnTo>
                    <a:pt x="1164908" y="1735455"/>
                  </a:lnTo>
                  <a:close/>
                  <a:moveTo>
                    <a:pt x="1382078" y="1852613"/>
                  </a:moveTo>
                  <a:cubicBezTo>
                    <a:pt x="1386840" y="1853565"/>
                    <a:pt x="1391603" y="1852613"/>
                    <a:pt x="1396365" y="1847850"/>
                  </a:cubicBezTo>
                  <a:lnTo>
                    <a:pt x="1397318" y="1846898"/>
                  </a:lnTo>
                  <a:lnTo>
                    <a:pt x="1552575" y="1922145"/>
                  </a:lnTo>
                  <a:cubicBezTo>
                    <a:pt x="1608773" y="1949767"/>
                    <a:pt x="1664970" y="1979295"/>
                    <a:pt x="1722120" y="2007870"/>
                  </a:cubicBezTo>
                  <a:cubicBezTo>
                    <a:pt x="1722120" y="2010728"/>
                    <a:pt x="1721168" y="2014538"/>
                    <a:pt x="1721168" y="2017395"/>
                  </a:cubicBezTo>
                  <a:lnTo>
                    <a:pt x="1382078" y="1852613"/>
                  </a:lnTo>
                  <a:close/>
                  <a:moveTo>
                    <a:pt x="1769745" y="2031683"/>
                  </a:moveTo>
                  <a:cubicBezTo>
                    <a:pt x="1812607" y="2052638"/>
                    <a:pt x="1855470" y="2072640"/>
                    <a:pt x="1898332" y="2089785"/>
                  </a:cubicBezTo>
                  <a:lnTo>
                    <a:pt x="1899285" y="2104073"/>
                  </a:lnTo>
                  <a:lnTo>
                    <a:pt x="1768793" y="2040255"/>
                  </a:lnTo>
                  <a:cubicBezTo>
                    <a:pt x="1769745" y="2038350"/>
                    <a:pt x="1769745" y="2035492"/>
                    <a:pt x="1769745" y="2031683"/>
                  </a:cubicBezTo>
                  <a:close/>
                  <a:moveTo>
                    <a:pt x="1037272" y="280035"/>
                  </a:moveTo>
                  <a:lnTo>
                    <a:pt x="1037272" y="72390"/>
                  </a:lnTo>
                  <a:lnTo>
                    <a:pt x="1055370" y="72390"/>
                  </a:lnTo>
                  <a:lnTo>
                    <a:pt x="1055370" y="146685"/>
                  </a:lnTo>
                  <a:cubicBezTo>
                    <a:pt x="1055370" y="194310"/>
                    <a:pt x="1115378" y="194310"/>
                    <a:pt x="1115378" y="146685"/>
                  </a:cubicBezTo>
                  <a:lnTo>
                    <a:pt x="1115378" y="72390"/>
                  </a:lnTo>
                  <a:lnTo>
                    <a:pt x="1163003" y="72390"/>
                  </a:lnTo>
                  <a:lnTo>
                    <a:pt x="1163003" y="146685"/>
                  </a:lnTo>
                  <a:cubicBezTo>
                    <a:pt x="1163003" y="194310"/>
                    <a:pt x="1223010" y="194310"/>
                    <a:pt x="1223010" y="146685"/>
                  </a:cubicBezTo>
                  <a:lnTo>
                    <a:pt x="1223010" y="72390"/>
                  </a:lnTo>
                  <a:lnTo>
                    <a:pt x="1264920" y="72390"/>
                  </a:lnTo>
                  <a:lnTo>
                    <a:pt x="1264920" y="146685"/>
                  </a:lnTo>
                  <a:cubicBezTo>
                    <a:pt x="1264920" y="194310"/>
                    <a:pt x="1324928" y="194310"/>
                    <a:pt x="1324928" y="146685"/>
                  </a:cubicBezTo>
                  <a:lnTo>
                    <a:pt x="1324928" y="72390"/>
                  </a:lnTo>
                  <a:lnTo>
                    <a:pt x="1366838" y="72390"/>
                  </a:lnTo>
                  <a:lnTo>
                    <a:pt x="1366838" y="146685"/>
                  </a:lnTo>
                  <a:cubicBezTo>
                    <a:pt x="1366838" y="194310"/>
                    <a:pt x="1426845" y="194310"/>
                    <a:pt x="1426845" y="146685"/>
                  </a:cubicBezTo>
                  <a:lnTo>
                    <a:pt x="1426845" y="72390"/>
                  </a:lnTo>
                  <a:lnTo>
                    <a:pt x="1450657" y="72390"/>
                  </a:lnTo>
                  <a:lnTo>
                    <a:pt x="1450657" y="146685"/>
                  </a:lnTo>
                  <a:cubicBezTo>
                    <a:pt x="1450657" y="194310"/>
                    <a:pt x="1510665" y="194310"/>
                    <a:pt x="1510665" y="146685"/>
                  </a:cubicBezTo>
                  <a:lnTo>
                    <a:pt x="1510665" y="72390"/>
                  </a:lnTo>
                  <a:lnTo>
                    <a:pt x="1558290" y="72390"/>
                  </a:lnTo>
                  <a:lnTo>
                    <a:pt x="1558290" y="146685"/>
                  </a:lnTo>
                  <a:cubicBezTo>
                    <a:pt x="1558290" y="194310"/>
                    <a:pt x="1618298" y="194310"/>
                    <a:pt x="1618298" y="146685"/>
                  </a:cubicBezTo>
                  <a:lnTo>
                    <a:pt x="1618298" y="72390"/>
                  </a:lnTo>
                  <a:lnTo>
                    <a:pt x="1647825" y="72390"/>
                  </a:lnTo>
                  <a:lnTo>
                    <a:pt x="1647825" y="146685"/>
                  </a:lnTo>
                  <a:cubicBezTo>
                    <a:pt x="1647825" y="194310"/>
                    <a:pt x="1707832" y="194310"/>
                    <a:pt x="1707832" y="146685"/>
                  </a:cubicBezTo>
                  <a:lnTo>
                    <a:pt x="1707832" y="72390"/>
                  </a:lnTo>
                  <a:lnTo>
                    <a:pt x="1737360" y="72390"/>
                  </a:lnTo>
                  <a:lnTo>
                    <a:pt x="1737360" y="280035"/>
                  </a:lnTo>
                  <a:lnTo>
                    <a:pt x="1037272" y="280035"/>
                  </a:lnTo>
                  <a:close/>
                  <a:moveTo>
                    <a:pt x="1272540" y="756285"/>
                  </a:moveTo>
                  <a:cubicBezTo>
                    <a:pt x="1252538" y="713423"/>
                    <a:pt x="1226820" y="671513"/>
                    <a:pt x="1205865" y="630555"/>
                  </a:cubicBezTo>
                  <a:cubicBezTo>
                    <a:pt x="1189673" y="599123"/>
                    <a:pt x="1173480" y="567690"/>
                    <a:pt x="1157288" y="536257"/>
                  </a:cubicBezTo>
                  <a:lnTo>
                    <a:pt x="1156335" y="533400"/>
                  </a:lnTo>
                  <a:lnTo>
                    <a:pt x="1251585" y="533400"/>
                  </a:lnTo>
                  <a:cubicBezTo>
                    <a:pt x="1289685" y="533400"/>
                    <a:pt x="1289685" y="459105"/>
                    <a:pt x="1251585" y="459105"/>
                  </a:cubicBezTo>
                  <a:lnTo>
                    <a:pt x="1135380" y="459105"/>
                  </a:lnTo>
                  <a:lnTo>
                    <a:pt x="1135380" y="355282"/>
                  </a:lnTo>
                  <a:lnTo>
                    <a:pt x="1622107" y="355282"/>
                  </a:lnTo>
                  <a:lnTo>
                    <a:pt x="1622107" y="452438"/>
                  </a:lnTo>
                  <a:lnTo>
                    <a:pt x="1344930" y="452438"/>
                  </a:lnTo>
                  <a:cubicBezTo>
                    <a:pt x="1306830" y="452438"/>
                    <a:pt x="1306830" y="526732"/>
                    <a:pt x="1344930" y="526732"/>
                  </a:cubicBezTo>
                  <a:lnTo>
                    <a:pt x="1603057" y="526732"/>
                  </a:lnTo>
                  <a:cubicBezTo>
                    <a:pt x="1590675" y="551498"/>
                    <a:pt x="1578293" y="576263"/>
                    <a:pt x="1565910" y="601028"/>
                  </a:cubicBezTo>
                  <a:cubicBezTo>
                    <a:pt x="1540193" y="652463"/>
                    <a:pt x="1510665" y="703898"/>
                    <a:pt x="1488757" y="757238"/>
                  </a:cubicBezTo>
                  <a:lnTo>
                    <a:pt x="1272540" y="757238"/>
                  </a:lnTo>
                  <a:close/>
                  <a:moveTo>
                    <a:pt x="1357313" y="1041082"/>
                  </a:moveTo>
                  <a:lnTo>
                    <a:pt x="1330643" y="993457"/>
                  </a:lnTo>
                  <a:lnTo>
                    <a:pt x="1303973" y="946785"/>
                  </a:lnTo>
                  <a:cubicBezTo>
                    <a:pt x="1300163" y="939165"/>
                    <a:pt x="1296353" y="931545"/>
                    <a:pt x="1292543" y="923925"/>
                  </a:cubicBezTo>
                  <a:cubicBezTo>
                    <a:pt x="1292543" y="923925"/>
                    <a:pt x="1291590" y="922973"/>
                    <a:pt x="1291590" y="922973"/>
                  </a:cubicBezTo>
                  <a:lnTo>
                    <a:pt x="1291590" y="922020"/>
                  </a:lnTo>
                  <a:cubicBezTo>
                    <a:pt x="1290638" y="919163"/>
                    <a:pt x="1288733" y="917257"/>
                    <a:pt x="1287780" y="914400"/>
                  </a:cubicBezTo>
                  <a:cubicBezTo>
                    <a:pt x="1288733" y="895350"/>
                    <a:pt x="1287780" y="875348"/>
                    <a:pt x="1287780" y="855345"/>
                  </a:cubicBezTo>
                  <a:cubicBezTo>
                    <a:pt x="1287780" y="847725"/>
                    <a:pt x="1287780" y="840105"/>
                    <a:pt x="1288733" y="832485"/>
                  </a:cubicBezTo>
                  <a:lnTo>
                    <a:pt x="1479232" y="832485"/>
                  </a:lnTo>
                  <a:lnTo>
                    <a:pt x="1479232" y="882015"/>
                  </a:lnTo>
                  <a:cubicBezTo>
                    <a:pt x="1479232" y="885825"/>
                    <a:pt x="1478280" y="890588"/>
                    <a:pt x="1478280" y="895350"/>
                  </a:cubicBezTo>
                  <a:cubicBezTo>
                    <a:pt x="1474470" y="904875"/>
                    <a:pt x="1469707" y="914400"/>
                    <a:pt x="1466850" y="924878"/>
                  </a:cubicBezTo>
                  <a:lnTo>
                    <a:pt x="1442085" y="980123"/>
                  </a:lnTo>
                  <a:lnTo>
                    <a:pt x="1430655" y="1005840"/>
                  </a:lnTo>
                  <a:cubicBezTo>
                    <a:pt x="1425893" y="1005840"/>
                    <a:pt x="1421130" y="1006793"/>
                    <a:pt x="1416368" y="1009650"/>
                  </a:cubicBezTo>
                  <a:lnTo>
                    <a:pt x="1367790" y="1041082"/>
                  </a:lnTo>
                  <a:lnTo>
                    <a:pt x="1357313" y="1041082"/>
                  </a:lnTo>
                  <a:close/>
                  <a:moveTo>
                    <a:pt x="635318" y="1635442"/>
                  </a:moveTo>
                  <a:cubicBezTo>
                    <a:pt x="661988" y="1618298"/>
                    <a:pt x="687705" y="1598295"/>
                    <a:pt x="715328" y="1582103"/>
                  </a:cubicBezTo>
                  <a:lnTo>
                    <a:pt x="1102995" y="1770698"/>
                  </a:lnTo>
                  <a:lnTo>
                    <a:pt x="1084898" y="1829753"/>
                  </a:lnTo>
                  <a:lnTo>
                    <a:pt x="1051560" y="1935480"/>
                  </a:lnTo>
                  <a:cubicBezTo>
                    <a:pt x="1048703" y="1945958"/>
                    <a:pt x="1053465" y="1957388"/>
                    <a:pt x="1062990" y="1963103"/>
                  </a:cubicBezTo>
                  <a:lnTo>
                    <a:pt x="1401128" y="2128838"/>
                  </a:lnTo>
                  <a:cubicBezTo>
                    <a:pt x="1444943" y="2150745"/>
                    <a:pt x="1491615" y="2181225"/>
                    <a:pt x="1538288" y="2196465"/>
                  </a:cubicBezTo>
                  <a:cubicBezTo>
                    <a:pt x="1557338" y="2202180"/>
                    <a:pt x="1564957" y="2196465"/>
                    <a:pt x="1581150" y="2186940"/>
                  </a:cubicBezTo>
                  <a:lnTo>
                    <a:pt x="1674495" y="2126933"/>
                  </a:lnTo>
                  <a:cubicBezTo>
                    <a:pt x="1696403" y="2112645"/>
                    <a:pt x="1723073" y="2100263"/>
                    <a:pt x="1744980" y="2083117"/>
                  </a:cubicBezTo>
                  <a:lnTo>
                    <a:pt x="1821180" y="2120265"/>
                  </a:lnTo>
                  <a:cubicBezTo>
                    <a:pt x="1838325" y="2128838"/>
                    <a:pt x="1855470" y="2139315"/>
                    <a:pt x="1873568" y="2147888"/>
                  </a:cubicBezTo>
                  <a:lnTo>
                    <a:pt x="1314450" y="2504123"/>
                  </a:lnTo>
                  <a:lnTo>
                    <a:pt x="1217295" y="2566035"/>
                  </a:lnTo>
                  <a:lnTo>
                    <a:pt x="183833" y="2070735"/>
                  </a:lnTo>
                  <a:lnTo>
                    <a:pt x="68580" y="2015490"/>
                  </a:lnTo>
                  <a:cubicBezTo>
                    <a:pt x="257175" y="1888808"/>
                    <a:pt x="446722" y="1762125"/>
                    <a:pt x="635318" y="1635442"/>
                  </a:cubicBezTo>
                  <a:close/>
                  <a:moveTo>
                    <a:pt x="180975" y="2153603"/>
                  </a:moveTo>
                  <a:lnTo>
                    <a:pt x="43815" y="2087880"/>
                  </a:lnTo>
                  <a:lnTo>
                    <a:pt x="44767" y="2054542"/>
                  </a:lnTo>
                  <a:lnTo>
                    <a:pt x="946785" y="2487930"/>
                  </a:lnTo>
                  <a:lnTo>
                    <a:pt x="1154430" y="2587943"/>
                  </a:lnTo>
                  <a:cubicBezTo>
                    <a:pt x="1166813" y="2593658"/>
                    <a:pt x="1180148" y="2602230"/>
                    <a:pt x="1193483" y="2607945"/>
                  </a:cubicBezTo>
                  <a:lnTo>
                    <a:pt x="1194435" y="2643188"/>
                  </a:lnTo>
                  <a:lnTo>
                    <a:pt x="180975" y="2153603"/>
                  </a:lnTo>
                  <a:close/>
                  <a:moveTo>
                    <a:pt x="2057400" y="2104073"/>
                  </a:moveTo>
                  <a:lnTo>
                    <a:pt x="1312545" y="2587943"/>
                  </a:lnTo>
                  <a:lnTo>
                    <a:pt x="1238250" y="2636520"/>
                  </a:lnTo>
                  <a:lnTo>
                    <a:pt x="1237298" y="2606993"/>
                  </a:lnTo>
                  <a:cubicBezTo>
                    <a:pt x="1285875" y="2585085"/>
                    <a:pt x="1333500" y="2545080"/>
                    <a:pt x="1377315" y="2516505"/>
                  </a:cubicBezTo>
                  <a:lnTo>
                    <a:pt x="1647825" y="2344103"/>
                  </a:lnTo>
                  <a:lnTo>
                    <a:pt x="1929765" y="2164080"/>
                  </a:lnTo>
                  <a:cubicBezTo>
                    <a:pt x="1965007" y="2157413"/>
                    <a:pt x="2009775" y="2114550"/>
                    <a:pt x="2033588" y="2099310"/>
                  </a:cubicBezTo>
                  <a:lnTo>
                    <a:pt x="2057400" y="2084070"/>
                  </a:lnTo>
                  <a:lnTo>
                    <a:pt x="2057400" y="2104073"/>
                  </a:lnTo>
                  <a:close/>
                  <a:moveTo>
                    <a:pt x="1998345" y="2065020"/>
                  </a:moveTo>
                  <a:lnTo>
                    <a:pt x="1944053" y="2101215"/>
                  </a:lnTo>
                  <a:lnTo>
                    <a:pt x="1943100" y="2088833"/>
                  </a:lnTo>
                  <a:cubicBezTo>
                    <a:pt x="1955482" y="2082165"/>
                    <a:pt x="1967865" y="2071688"/>
                    <a:pt x="1980248" y="2063115"/>
                  </a:cubicBezTo>
                  <a:lnTo>
                    <a:pt x="2197418" y="1922145"/>
                  </a:lnTo>
                  <a:lnTo>
                    <a:pt x="2591753" y="1665923"/>
                  </a:lnTo>
                  <a:lnTo>
                    <a:pt x="2591753" y="1676400"/>
                  </a:lnTo>
                  <a:lnTo>
                    <a:pt x="1998345" y="2065020"/>
                  </a:lnTo>
                  <a:close/>
                </a:path>
              </a:pathLst>
            </a:custGeom>
            <a:solidFill>
              <a:srgbClr val="000000"/>
            </a:solidFill>
            <a:ln w="9525" cap="flat">
              <a:noFill/>
              <a:prstDash val="solid"/>
              <a:miter/>
            </a:ln>
          </p:spPr>
          <p:txBody>
            <a:bodyPr rtlCol="0" anchor="ctr"/>
            <a:lstStyle/>
            <a:p>
              <a:endParaRPr lang="en-US" noProof="0" dirty="0"/>
            </a:p>
          </p:txBody>
        </p:sp>
        <p:sp>
          <p:nvSpPr>
            <p:cNvPr id="32" name="Serbest Form 31">
              <a:extLst>
                <a:ext uri="{FF2B5EF4-FFF2-40B4-BE49-F238E27FC236}">
                  <a16:creationId xmlns:a16="http://schemas.microsoft.com/office/drawing/2014/main" id="{23AB4026-4B6D-E847-AEFC-ACCA9DA57BC3}"/>
                </a:ext>
              </a:extLst>
            </p:cNvPr>
            <p:cNvSpPr/>
            <p:nvPr/>
          </p:nvSpPr>
          <p:spPr>
            <a:xfrm>
              <a:off x="5633372" y="4882289"/>
              <a:ext cx="48263" cy="105103"/>
            </a:xfrm>
            <a:custGeom>
              <a:avLst/>
              <a:gdLst>
                <a:gd name="connsiteX0" fmla="*/ 15560 w 48263"/>
                <a:gd name="connsiteY0" fmla="*/ 93033 h 105103"/>
                <a:gd name="connsiteX1" fmla="*/ 47944 w 48263"/>
                <a:gd name="connsiteY1" fmla="*/ 84460 h 105103"/>
                <a:gd name="connsiteX2" fmla="*/ 32704 w 48263"/>
                <a:gd name="connsiteY2" fmla="*/ 12070 h 105103"/>
                <a:gd name="connsiteX3" fmla="*/ 319 w 48263"/>
                <a:gd name="connsiteY3" fmla="*/ 20643 h 105103"/>
                <a:gd name="connsiteX4" fmla="*/ 15560 w 48263"/>
                <a:gd name="connsiteY4" fmla="*/ 93033 h 105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63" h="105103">
                  <a:moveTo>
                    <a:pt x="15560" y="93033"/>
                  </a:moveTo>
                  <a:cubicBezTo>
                    <a:pt x="20322" y="113988"/>
                    <a:pt x="51754" y="105415"/>
                    <a:pt x="47944" y="84460"/>
                  </a:cubicBezTo>
                  <a:lnTo>
                    <a:pt x="32704" y="12070"/>
                  </a:lnTo>
                  <a:cubicBezTo>
                    <a:pt x="27942" y="-8885"/>
                    <a:pt x="-3490" y="-312"/>
                    <a:pt x="319" y="20643"/>
                  </a:cubicBezTo>
                  <a:lnTo>
                    <a:pt x="15560" y="93033"/>
                  </a:lnTo>
                  <a:close/>
                </a:path>
              </a:pathLst>
            </a:custGeom>
            <a:solidFill>
              <a:srgbClr val="000000"/>
            </a:solidFill>
            <a:ln w="9525" cap="flat">
              <a:noFill/>
              <a:prstDash val="solid"/>
              <a:miter/>
            </a:ln>
          </p:spPr>
          <p:txBody>
            <a:bodyPr rtlCol="0" anchor="ctr"/>
            <a:lstStyle/>
            <a:p>
              <a:endParaRPr lang="en-US" noProof="0" dirty="0"/>
            </a:p>
          </p:txBody>
        </p:sp>
        <p:sp>
          <p:nvSpPr>
            <p:cNvPr id="33" name="Serbest Form 32">
              <a:extLst>
                <a:ext uri="{FF2B5EF4-FFF2-40B4-BE49-F238E27FC236}">
                  <a16:creationId xmlns:a16="http://schemas.microsoft.com/office/drawing/2014/main" id="{CF949748-99FA-0C49-A6C1-143FBA2EF059}"/>
                </a:ext>
              </a:extLst>
            </p:cNvPr>
            <p:cNvSpPr/>
            <p:nvPr/>
          </p:nvSpPr>
          <p:spPr>
            <a:xfrm>
              <a:off x="5656231" y="5034689"/>
              <a:ext cx="48263" cy="105103"/>
            </a:xfrm>
            <a:custGeom>
              <a:avLst/>
              <a:gdLst>
                <a:gd name="connsiteX0" fmla="*/ 319 w 48263"/>
                <a:gd name="connsiteY0" fmla="*/ 20643 h 105103"/>
                <a:gd name="connsiteX1" fmla="*/ 319 w 48263"/>
                <a:gd name="connsiteY1" fmla="*/ 20643 h 105103"/>
                <a:gd name="connsiteX2" fmla="*/ 15560 w 48263"/>
                <a:gd name="connsiteY2" fmla="*/ 93033 h 105103"/>
                <a:gd name="connsiteX3" fmla="*/ 47944 w 48263"/>
                <a:gd name="connsiteY3" fmla="*/ 84460 h 105103"/>
                <a:gd name="connsiteX4" fmla="*/ 32704 w 48263"/>
                <a:gd name="connsiteY4" fmla="*/ 12070 h 105103"/>
                <a:gd name="connsiteX5" fmla="*/ 319 w 48263"/>
                <a:gd name="connsiteY5" fmla="*/ 20643 h 105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63" h="105103">
                  <a:moveTo>
                    <a:pt x="319" y="20643"/>
                  </a:moveTo>
                  <a:lnTo>
                    <a:pt x="319" y="20643"/>
                  </a:lnTo>
                  <a:lnTo>
                    <a:pt x="15560" y="93033"/>
                  </a:lnTo>
                  <a:cubicBezTo>
                    <a:pt x="20322" y="113988"/>
                    <a:pt x="51754" y="105415"/>
                    <a:pt x="47944" y="84460"/>
                  </a:cubicBezTo>
                  <a:lnTo>
                    <a:pt x="32704" y="12070"/>
                  </a:lnTo>
                  <a:cubicBezTo>
                    <a:pt x="27942" y="-8885"/>
                    <a:pt x="-3490" y="-312"/>
                    <a:pt x="319" y="20643"/>
                  </a:cubicBezTo>
                  <a:close/>
                </a:path>
              </a:pathLst>
            </a:custGeom>
            <a:solidFill>
              <a:srgbClr val="000000"/>
            </a:solidFill>
            <a:ln w="9525" cap="flat">
              <a:noFill/>
              <a:prstDash val="solid"/>
              <a:miter/>
            </a:ln>
          </p:spPr>
          <p:txBody>
            <a:bodyPr rtlCol="0" anchor="ctr"/>
            <a:lstStyle/>
            <a:p>
              <a:endParaRPr lang="en-US" noProof="0" dirty="0"/>
            </a:p>
          </p:txBody>
        </p:sp>
        <p:sp>
          <p:nvSpPr>
            <p:cNvPr id="34" name="Serbest Form 33">
              <a:extLst>
                <a:ext uri="{FF2B5EF4-FFF2-40B4-BE49-F238E27FC236}">
                  <a16:creationId xmlns:a16="http://schemas.microsoft.com/office/drawing/2014/main" id="{B5AEAC4B-946C-5D40-87EE-703AF2B6B793}"/>
                </a:ext>
              </a:extLst>
            </p:cNvPr>
            <p:cNvSpPr/>
            <p:nvPr/>
          </p:nvSpPr>
          <p:spPr>
            <a:xfrm>
              <a:off x="5400018" y="4670834"/>
              <a:ext cx="48255" cy="105103"/>
            </a:xfrm>
            <a:custGeom>
              <a:avLst/>
              <a:gdLst>
                <a:gd name="connsiteX0" fmla="*/ 311 w 48255"/>
                <a:gd name="connsiteY0" fmla="*/ 20643 h 105103"/>
                <a:gd name="connsiteX1" fmla="*/ 15551 w 48255"/>
                <a:gd name="connsiteY1" fmla="*/ 93033 h 105103"/>
                <a:gd name="connsiteX2" fmla="*/ 47936 w 48255"/>
                <a:gd name="connsiteY2" fmla="*/ 84460 h 105103"/>
                <a:gd name="connsiteX3" fmla="*/ 32696 w 48255"/>
                <a:gd name="connsiteY3" fmla="*/ 12070 h 105103"/>
                <a:gd name="connsiteX4" fmla="*/ 311 w 48255"/>
                <a:gd name="connsiteY4" fmla="*/ 20643 h 105103"/>
                <a:gd name="connsiteX5" fmla="*/ 311 w 48255"/>
                <a:gd name="connsiteY5" fmla="*/ 20643 h 105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55" h="105103">
                  <a:moveTo>
                    <a:pt x="311" y="20643"/>
                  </a:moveTo>
                  <a:lnTo>
                    <a:pt x="15551" y="93033"/>
                  </a:lnTo>
                  <a:cubicBezTo>
                    <a:pt x="20314" y="113988"/>
                    <a:pt x="51746" y="105415"/>
                    <a:pt x="47936" y="84460"/>
                  </a:cubicBezTo>
                  <a:lnTo>
                    <a:pt x="32696" y="12070"/>
                  </a:lnTo>
                  <a:cubicBezTo>
                    <a:pt x="28886" y="-8885"/>
                    <a:pt x="-3499" y="-312"/>
                    <a:pt x="311" y="20643"/>
                  </a:cubicBezTo>
                  <a:lnTo>
                    <a:pt x="311" y="20643"/>
                  </a:lnTo>
                  <a:close/>
                </a:path>
              </a:pathLst>
            </a:custGeom>
            <a:solidFill>
              <a:srgbClr val="000000"/>
            </a:solidFill>
            <a:ln w="9525" cap="flat">
              <a:noFill/>
              <a:prstDash val="solid"/>
              <a:miter/>
            </a:ln>
          </p:spPr>
          <p:txBody>
            <a:bodyPr rtlCol="0" anchor="ctr"/>
            <a:lstStyle/>
            <a:p>
              <a:endParaRPr lang="en-US" noProof="0" dirty="0"/>
            </a:p>
          </p:txBody>
        </p:sp>
        <p:sp>
          <p:nvSpPr>
            <p:cNvPr id="35" name="Serbest Form 34">
              <a:extLst>
                <a:ext uri="{FF2B5EF4-FFF2-40B4-BE49-F238E27FC236}">
                  <a16:creationId xmlns:a16="http://schemas.microsoft.com/office/drawing/2014/main" id="{11BA1F2D-4C39-6F4E-B722-18C5822A98D6}"/>
                </a:ext>
              </a:extLst>
            </p:cNvPr>
            <p:cNvSpPr/>
            <p:nvPr/>
          </p:nvSpPr>
          <p:spPr>
            <a:xfrm>
              <a:off x="5436204" y="4809899"/>
              <a:ext cx="48421" cy="105514"/>
            </a:xfrm>
            <a:custGeom>
              <a:avLst/>
              <a:gdLst>
                <a:gd name="connsiteX0" fmla="*/ 47944 w 48421"/>
                <a:gd name="connsiteY0" fmla="*/ 84460 h 105514"/>
                <a:gd name="connsiteX1" fmla="*/ 32705 w 48421"/>
                <a:gd name="connsiteY1" fmla="*/ 12070 h 105514"/>
                <a:gd name="connsiteX2" fmla="*/ 319 w 48421"/>
                <a:gd name="connsiteY2" fmla="*/ 20643 h 105514"/>
                <a:gd name="connsiteX3" fmla="*/ 15560 w 48421"/>
                <a:gd name="connsiteY3" fmla="*/ 93033 h 105514"/>
                <a:gd name="connsiteX4" fmla="*/ 47944 w 48421"/>
                <a:gd name="connsiteY4" fmla="*/ 84460 h 105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21" h="105514">
                  <a:moveTo>
                    <a:pt x="47944" y="84460"/>
                  </a:moveTo>
                  <a:lnTo>
                    <a:pt x="32705" y="12070"/>
                  </a:lnTo>
                  <a:cubicBezTo>
                    <a:pt x="27942" y="-8885"/>
                    <a:pt x="-3490" y="-312"/>
                    <a:pt x="319" y="20643"/>
                  </a:cubicBezTo>
                  <a:lnTo>
                    <a:pt x="15560" y="93033"/>
                  </a:lnTo>
                  <a:cubicBezTo>
                    <a:pt x="20322" y="114940"/>
                    <a:pt x="52707" y="105415"/>
                    <a:pt x="47944" y="84460"/>
                  </a:cubicBezTo>
                  <a:close/>
                </a:path>
              </a:pathLst>
            </a:custGeom>
            <a:solidFill>
              <a:srgbClr val="000000"/>
            </a:solidFill>
            <a:ln w="9525" cap="flat">
              <a:noFill/>
              <a:prstDash val="solid"/>
              <a:miter/>
            </a:ln>
          </p:spPr>
          <p:txBody>
            <a:bodyPr rtlCol="0" anchor="ctr"/>
            <a:lstStyle/>
            <a:p>
              <a:endParaRPr lang="en-US" noProof="0" dirty="0"/>
            </a:p>
          </p:txBody>
        </p:sp>
        <p:sp>
          <p:nvSpPr>
            <p:cNvPr id="36" name="Serbest Form 35">
              <a:extLst>
                <a:ext uri="{FF2B5EF4-FFF2-40B4-BE49-F238E27FC236}">
                  <a16:creationId xmlns:a16="http://schemas.microsoft.com/office/drawing/2014/main" id="{3234F0D9-19C0-C048-BA3B-A733F6FA0409}"/>
                </a:ext>
              </a:extLst>
            </p:cNvPr>
            <p:cNvSpPr/>
            <p:nvPr/>
          </p:nvSpPr>
          <p:spPr>
            <a:xfrm>
              <a:off x="5461922" y="4940391"/>
              <a:ext cx="48263" cy="105103"/>
            </a:xfrm>
            <a:custGeom>
              <a:avLst/>
              <a:gdLst>
                <a:gd name="connsiteX0" fmla="*/ 32704 w 48263"/>
                <a:gd name="connsiteY0" fmla="*/ 12070 h 105103"/>
                <a:gd name="connsiteX1" fmla="*/ 319 w 48263"/>
                <a:gd name="connsiteY1" fmla="*/ 20643 h 105103"/>
                <a:gd name="connsiteX2" fmla="*/ 319 w 48263"/>
                <a:gd name="connsiteY2" fmla="*/ 20643 h 105103"/>
                <a:gd name="connsiteX3" fmla="*/ 15560 w 48263"/>
                <a:gd name="connsiteY3" fmla="*/ 93033 h 105103"/>
                <a:gd name="connsiteX4" fmla="*/ 47944 w 48263"/>
                <a:gd name="connsiteY4" fmla="*/ 84460 h 105103"/>
                <a:gd name="connsiteX5" fmla="*/ 32704 w 48263"/>
                <a:gd name="connsiteY5" fmla="*/ 12070 h 105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63" h="105103">
                  <a:moveTo>
                    <a:pt x="32704" y="12070"/>
                  </a:moveTo>
                  <a:cubicBezTo>
                    <a:pt x="27942" y="-8885"/>
                    <a:pt x="-3490" y="-312"/>
                    <a:pt x="319" y="20643"/>
                  </a:cubicBezTo>
                  <a:lnTo>
                    <a:pt x="319" y="20643"/>
                  </a:lnTo>
                  <a:lnTo>
                    <a:pt x="15560" y="93033"/>
                  </a:lnTo>
                  <a:cubicBezTo>
                    <a:pt x="20322" y="113988"/>
                    <a:pt x="51754" y="105415"/>
                    <a:pt x="47944" y="84460"/>
                  </a:cubicBezTo>
                  <a:lnTo>
                    <a:pt x="32704" y="12070"/>
                  </a:lnTo>
                  <a:close/>
                </a:path>
              </a:pathLst>
            </a:custGeom>
            <a:solidFill>
              <a:srgbClr val="000000"/>
            </a:solidFill>
            <a:ln w="9525" cap="flat">
              <a:noFill/>
              <a:prstDash val="solid"/>
              <a:miter/>
            </a:ln>
          </p:spPr>
          <p:txBody>
            <a:bodyPr rtlCol="0" anchor="ctr"/>
            <a:lstStyle/>
            <a:p>
              <a:endParaRPr lang="en-US" noProof="0" dirty="0"/>
            </a:p>
          </p:txBody>
        </p:sp>
        <p:sp>
          <p:nvSpPr>
            <p:cNvPr id="37" name="Serbest Form 36">
              <a:extLst>
                <a:ext uri="{FF2B5EF4-FFF2-40B4-BE49-F238E27FC236}">
                  <a16:creationId xmlns:a16="http://schemas.microsoft.com/office/drawing/2014/main" id="{F9AE86A9-6CFE-5744-839A-A0601E970B2B}"/>
                </a:ext>
              </a:extLst>
            </p:cNvPr>
            <p:cNvSpPr/>
            <p:nvPr/>
          </p:nvSpPr>
          <p:spPr>
            <a:xfrm>
              <a:off x="5289243" y="5224233"/>
              <a:ext cx="80822" cy="89869"/>
            </a:xfrm>
            <a:custGeom>
              <a:avLst/>
              <a:gdLst>
                <a:gd name="connsiteX0" fmla="*/ 52983 w 80822"/>
                <a:gd name="connsiteY0" fmla="*/ 5406 h 89869"/>
                <a:gd name="connsiteX1" fmla="*/ 4406 w 80822"/>
                <a:gd name="connsiteY1" fmla="*/ 60651 h 89869"/>
                <a:gd name="connsiteX2" fmla="*/ 28218 w 80822"/>
                <a:gd name="connsiteY2" fmla="*/ 84463 h 89869"/>
                <a:gd name="connsiteX3" fmla="*/ 76795 w 80822"/>
                <a:gd name="connsiteY3" fmla="*/ 29219 h 89869"/>
                <a:gd name="connsiteX4" fmla="*/ 52983 w 80822"/>
                <a:gd name="connsiteY4" fmla="*/ 5406 h 89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2" h="89869">
                  <a:moveTo>
                    <a:pt x="52983" y="5406"/>
                  </a:moveTo>
                  <a:lnTo>
                    <a:pt x="4406" y="60651"/>
                  </a:lnTo>
                  <a:cubicBezTo>
                    <a:pt x="-9882" y="76844"/>
                    <a:pt x="13931" y="100656"/>
                    <a:pt x="28218" y="84463"/>
                  </a:cubicBezTo>
                  <a:lnTo>
                    <a:pt x="76795" y="29219"/>
                  </a:lnTo>
                  <a:cubicBezTo>
                    <a:pt x="90131" y="13026"/>
                    <a:pt x="67270" y="-10787"/>
                    <a:pt x="52983" y="5406"/>
                  </a:cubicBezTo>
                  <a:close/>
                </a:path>
              </a:pathLst>
            </a:custGeom>
            <a:solidFill>
              <a:srgbClr val="000000"/>
            </a:solidFill>
            <a:ln w="9525" cap="flat">
              <a:noFill/>
              <a:prstDash val="solid"/>
              <a:miter/>
            </a:ln>
          </p:spPr>
          <p:txBody>
            <a:bodyPr rtlCol="0" anchor="ctr"/>
            <a:lstStyle/>
            <a:p>
              <a:endParaRPr lang="en-US" noProof="0" dirty="0"/>
            </a:p>
          </p:txBody>
        </p:sp>
        <p:sp>
          <p:nvSpPr>
            <p:cNvPr id="38" name="Serbest Form 37">
              <a:extLst>
                <a:ext uri="{FF2B5EF4-FFF2-40B4-BE49-F238E27FC236}">
                  <a16:creationId xmlns:a16="http://schemas.microsoft.com/office/drawing/2014/main" id="{B512EC3D-9018-7645-B5A8-695A1E11F4B8}"/>
                </a:ext>
              </a:extLst>
            </p:cNvPr>
            <p:cNvSpPr/>
            <p:nvPr/>
          </p:nvSpPr>
          <p:spPr>
            <a:xfrm>
              <a:off x="5180165" y="5166298"/>
              <a:ext cx="85172" cy="84999"/>
            </a:xfrm>
            <a:custGeom>
              <a:avLst/>
              <a:gdLst>
                <a:gd name="connsiteX0" fmla="*/ 57286 w 85172"/>
                <a:gd name="connsiteY0" fmla="*/ 4286 h 84999"/>
                <a:gd name="connsiteX1" fmla="*/ 57286 w 85172"/>
                <a:gd name="connsiteY1" fmla="*/ 4286 h 84999"/>
                <a:gd name="connsiteX2" fmla="*/ 4898 w 85172"/>
                <a:gd name="connsiteY2" fmla="*/ 56674 h 84999"/>
                <a:gd name="connsiteX3" fmla="*/ 28711 w 85172"/>
                <a:gd name="connsiteY3" fmla="*/ 80486 h 84999"/>
                <a:gd name="connsiteX4" fmla="*/ 81098 w 85172"/>
                <a:gd name="connsiteY4" fmla="*/ 28099 h 84999"/>
                <a:gd name="connsiteX5" fmla="*/ 79194 w 85172"/>
                <a:gd name="connsiteY5" fmla="*/ 4286 h 84999"/>
                <a:gd name="connsiteX6" fmla="*/ 57286 w 85172"/>
                <a:gd name="connsiteY6" fmla="*/ 4286 h 8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72" h="84999">
                  <a:moveTo>
                    <a:pt x="57286" y="4286"/>
                  </a:moveTo>
                  <a:lnTo>
                    <a:pt x="57286" y="4286"/>
                  </a:lnTo>
                  <a:lnTo>
                    <a:pt x="4898" y="56674"/>
                  </a:lnTo>
                  <a:cubicBezTo>
                    <a:pt x="-10341" y="71914"/>
                    <a:pt x="13471" y="94774"/>
                    <a:pt x="28711" y="80486"/>
                  </a:cubicBezTo>
                  <a:lnTo>
                    <a:pt x="81098" y="28099"/>
                  </a:lnTo>
                  <a:cubicBezTo>
                    <a:pt x="86814" y="21431"/>
                    <a:pt x="86814" y="10954"/>
                    <a:pt x="79194" y="4286"/>
                  </a:cubicBezTo>
                  <a:cubicBezTo>
                    <a:pt x="73479" y="-1429"/>
                    <a:pt x="63954" y="-1429"/>
                    <a:pt x="57286" y="4286"/>
                  </a:cubicBezTo>
                  <a:close/>
                </a:path>
              </a:pathLst>
            </a:custGeom>
            <a:solidFill>
              <a:srgbClr val="000000"/>
            </a:solidFill>
            <a:ln w="9525" cap="flat">
              <a:noFill/>
              <a:prstDash val="solid"/>
              <a:miter/>
            </a:ln>
          </p:spPr>
          <p:txBody>
            <a:bodyPr rtlCol="0" anchor="ctr"/>
            <a:lstStyle/>
            <a:p>
              <a:endParaRPr lang="en-US" noProof="0" dirty="0"/>
            </a:p>
          </p:txBody>
        </p:sp>
        <p:sp>
          <p:nvSpPr>
            <p:cNvPr id="39" name="Serbest Form 38">
              <a:extLst>
                <a:ext uri="{FF2B5EF4-FFF2-40B4-BE49-F238E27FC236}">
                  <a16:creationId xmlns:a16="http://schemas.microsoft.com/office/drawing/2014/main" id="{420B68B3-D205-0E48-97E5-D9AA7D2D8166}"/>
                </a:ext>
              </a:extLst>
            </p:cNvPr>
            <p:cNvSpPr/>
            <p:nvPr/>
          </p:nvSpPr>
          <p:spPr>
            <a:xfrm>
              <a:off x="5367680" y="4996753"/>
              <a:ext cx="84347" cy="84772"/>
            </a:xfrm>
            <a:custGeom>
              <a:avLst/>
              <a:gdLst>
                <a:gd name="connsiteX0" fmla="*/ 56461 w 84347"/>
                <a:gd name="connsiteY0" fmla="*/ 4286 h 84772"/>
                <a:gd name="connsiteX1" fmla="*/ 56461 w 84347"/>
                <a:gd name="connsiteY1" fmla="*/ 4286 h 84772"/>
                <a:gd name="connsiteX2" fmla="*/ 4074 w 84347"/>
                <a:gd name="connsiteY2" fmla="*/ 56674 h 84772"/>
                <a:gd name="connsiteX3" fmla="*/ 5979 w 84347"/>
                <a:gd name="connsiteY3" fmla="*/ 80486 h 84772"/>
                <a:gd name="connsiteX4" fmla="*/ 27886 w 84347"/>
                <a:gd name="connsiteY4" fmla="*/ 80486 h 84772"/>
                <a:gd name="connsiteX5" fmla="*/ 80274 w 84347"/>
                <a:gd name="connsiteY5" fmla="*/ 28099 h 84772"/>
                <a:gd name="connsiteX6" fmla="*/ 78369 w 84347"/>
                <a:gd name="connsiteY6" fmla="*/ 4286 h 84772"/>
                <a:gd name="connsiteX7" fmla="*/ 56461 w 84347"/>
                <a:gd name="connsiteY7" fmla="*/ 4286 h 8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347" h="84772">
                  <a:moveTo>
                    <a:pt x="56461" y="4286"/>
                  </a:moveTo>
                  <a:lnTo>
                    <a:pt x="56461" y="4286"/>
                  </a:lnTo>
                  <a:lnTo>
                    <a:pt x="4074" y="56674"/>
                  </a:lnTo>
                  <a:cubicBezTo>
                    <a:pt x="-1641" y="63341"/>
                    <a:pt x="-1641" y="73819"/>
                    <a:pt x="5979" y="80486"/>
                  </a:cubicBezTo>
                  <a:cubicBezTo>
                    <a:pt x="12646" y="86201"/>
                    <a:pt x="22171" y="86201"/>
                    <a:pt x="27886" y="80486"/>
                  </a:cubicBezTo>
                  <a:lnTo>
                    <a:pt x="80274" y="28099"/>
                  </a:lnTo>
                  <a:cubicBezTo>
                    <a:pt x="85989" y="21431"/>
                    <a:pt x="85989" y="10954"/>
                    <a:pt x="78369" y="4286"/>
                  </a:cubicBezTo>
                  <a:cubicBezTo>
                    <a:pt x="72654" y="-1429"/>
                    <a:pt x="63129" y="-1429"/>
                    <a:pt x="56461" y="4286"/>
                  </a:cubicBezTo>
                  <a:close/>
                </a:path>
              </a:pathLst>
            </a:custGeom>
            <a:solidFill>
              <a:srgbClr val="000000"/>
            </a:solidFill>
            <a:ln w="9525" cap="flat">
              <a:noFill/>
              <a:prstDash val="solid"/>
              <a:miter/>
            </a:ln>
          </p:spPr>
          <p:txBody>
            <a:bodyPr rtlCol="0" anchor="ctr"/>
            <a:lstStyle/>
            <a:p>
              <a:endParaRPr lang="en-US" noProof="0" dirty="0"/>
            </a:p>
          </p:txBody>
        </p:sp>
        <p:sp>
          <p:nvSpPr>
            <p:cNvPr id="40" name="Serbest Form 39">
              <a:extLst>
                <a:ext uri="{FF2B5EF4-FFF2-40B4-BE49-F238E27FC236}">
                  <a16:creationId xmlns:a16="http://schemas.microsoft.com/office/drawing/2014/main" id="{DC096B78-4178-7945-AC7D-BA0E1CBD1785}"/>
                </a:ext>
              </a:extLst>
            </p:cNvPr>
            <p:cNvSpPr/>
            <p:nvPr/>
          </p:nvSpPr>
          <p:spPr>
            <a:xfrm>
              <a:off x="5527056" y="5038217"/>
              <a:ext cx="100874" cy="60176"/>
            </a:xfrm>
            <a:custGeom>
              <a:avLst/>
              <a:gdLst>
                <a:gd name="connsiteX0" fmla="*/ 11385 w 100874"/>
                <a:gd name="connsiteY0" fmla="*/ 33307 h 60176"/>
                <a:gd name="connsiteX1" fmla="*/ 80917 w 100874"/>
                <a:gd name="connsiteY1" fmla="*/ 59024 h 60176"/>
                <a:gd name="connsiteX2" fmla="*/ 89490 w 100874"/>
                <a:gd name="connsiteY2" fmla="*/ 26639 h 60176"/>
                <a:gd name="connsiteX3" fmla="*/ 19957 w 100874"/>
                <a:gd name="connsiteY3" fmla="*/ 922 h 60176"/>
                <a:gd name="connsiteX4" fmla="*/ 11385 w 100874"/>
                <a:gd name="connsiteY4" fmla="*/ 33307 h 6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74" h="60176">
                  <a:moveTo>
                    <a:pt x="11385" y="33307"/>
                  </a:moveTo>
                  <a:lnTo>
                    <a:pt x="80917" y="59024"/>
                  </a:lnTo>
                  <a:cubicBezTo>
                    <a:pt x="100920" y="66644"/>
                    <a:pt x="109492" y="34259"/>
                    <a:pt x="89490" y="26639"/>
                  </a:cubicBezTo>
                  <a:lnTo>
                    <a:pt x="19957" y="922"/>
                  </a:lnTo>
                  <a:cubicBezTo>
                    <a:pt x="-45" y="-5746"/>
                    <a:pt x="-8618" y="25687"/>
                    <a:pt x="11385" y="33307"/>
                  </a:cubicBezTo>
                  <a:close/>
                </a:path>
              </a:pathLst>
            </a:custGeom>
            <a:solidFill>
              <a:srgbClr val="000000"/>
            </a:solidFill>
            <a:ln w="9525" cap="flat">
              <a:noFill/>
              <a:prstDash val="solid"/>
              <a:miter/>
            </a:ln>
          </p:spPr>
          <p:txBody>
            <a:bodyPr rtlCol="0" anchor="ctr"/>
            <a:lstStyle/>
            <a:p>
              <a:endParaRPr lang="en-US" noProof="0" dirty="0"/>
            </a:p>
          </p:txBody>
        </p:sp>
        <p:sp>
          <p:nvSpPr>
            <p:cNvPr id="41" name="Serbest Form 40">
              <a:extLst>
                <a:ext uri="{FF2B5EF4-FFF2-40B4-BE49-F238E27FC236}">
                  <a16:creationId xmlns:a16="http://schemas.microsoft.com/office/drawing/2014/main" id="{97C6171A-2F49-144A-8B3D-CFF991AF7100}"/>
                </a:ext>
              </a:extLst>
            </p:cNvPr>
            <p:cNvSpPr/>
            <p:nvPr/>
          </p:nvSpPr>
          <p:spPr>
            <a:xfrm>
              <a:off x="5750894" y="5135142"/>
              <a:ext cx="100874" cy="60406"/>
            </a:xfrm>
            <a:custGeom>
              <a:avLst/>
              <a:gdLst>
                <a:gd name="connsiteX0" fmla="*/ 11385 w 100874"/>
                <a:gd name="connsiteY0" fmla="*/ 33537 h 60406"/>
                <a:gd name="connsiteX1" fmla="*/ 80917 w 100874"/>
                <a:gd name="connsiteY1" fmla="*/ 59255 h 60406"/>
                <a:gd name="connsiteX2" fmla="*/ 89490 w 100874"/>
                <a:gd name="connsiteY2" fmla="*/ 26870 h 60406"/>
                <a:gd name="connsiteX3" fmla="*/ 19957 w 100874"/>
                <a:gd name="connsiteY3" fmla="*/ 1152 h 60406"/>
                <a:gd name="connsiteX4" fmla="*/ 11385 w 100874"/>
                <a:gd name="connsiteY4" fmla="*/ 33537 h 60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74" h="60406">
                  <a:moveTo>
                    <a:pt x="11385" y="33537"/>
                  </a:moveTo>
                  <a:lnTo>
                    <a:pt x="80917" y="59255"/>
                  </a:lnTo>
                  <a:cubicBezTo>
                    <a:pt x="100920" y="66875"/>
                    <a:pt x="109492" y="34490"/>
                    <a:pt x="89490" y="26870"/>
                  </a:cubicBezTo>
                  <a:lnTo>
                    <a:pt x="19957" y="1152"/>
                  </a:lnTo>
                  <a:cubicBezTo>
                    <a:pt x="-45" y="-6468"/>
                    <a:pt x="-8618" y="25917"/>
                    <a:pt x="11385" y="33537"/>
                  </a:cubicBezTo>
                  <a:close/>
                </a:path>
              </a:pathLst>
            </a:custGeom>
            <a:solidFill>
              <a:srgbClr val="000000"/>
            </a:solidFill>
            <a:ln w="9525" cap="flat">
              <a:noFill/>
              <a:prstDash val="solid"/>
              <a:miter/>
            </a:ln>
          </p:spPr>
          <p:txBody>
            <a:bodyPr rtlCol="0" anchor="ctr"/>
            <a:lstStyle/>
            <a:p>
              <a:endParaRPr lang="en-US" noProof="0" dirty="0"/>
            </a:p>
          </p:txBody>
        </p:sp>
      </p:grpSp>
      <p:grpSp>
        <p:nvGrpSpPr>
          <p:cNvPr id="65" name="Grup 64">
            <a:extLst>
              <a:ext uri="{FF2B5EF4-FFF2-40B4-BE49-F238E27FC236}">
                <a16:creationId xmlns:a16="http://schemas.microsoft.com/office/drawing/2014/main" id="{E8B50CD5-730F-1B40-BE20-40CC3265E5B2}"/>
              </a:ext>
            </a:extLst>
          </p:cNvPr>
          <p:cNvGrpSpPr/>
          <p:nvPr/>
        </p:nvGrpSpPr>
        <p:grpSpPr>
          <a:xfrm>
            <a:off x="3283199" y="3960404"/>
            <a:ext cx="1062234" cy="1014732"/>
            <a:chOff x="4986327" y="2369820"/>
            <a:chExt cx="2218517" cy="2119311"/>
          </a:xfrm>
          <a:solidFill>
            <a:srgbClr val="E40622"/>
          </a:solidFill>
          <a:effectLst/>
        </p:grpSpPr>
        <p:sp>
          <p:nvSpPr>
            <p:cNvPr id="46" name="Serbest Form 45">
              <a:extLst>
                <a:ext uri="{FF2B5EF4-FFF2-40B4-BE49-F238E27FC236}">
                  <a16:creationId xmlns:a16="http://schemas.microsoft.com/office/drawing/2014/main" id="{912C4275-4CF1-ED4D-820C-A5BB3DB6806E}"/>
                </a:ext>
              </a:extLst>
            </p:cNvPr>
            <p:cNvSpPr/>
            <p:nvPr/>
          </p:nvSpPr>
          <p:spPr>
            <a:xfrm rot="21046898">
              <a:off x="6332324" y="2605978"/>
              <a:ext cx="123826" cy="123826"/>
            </a:xfrm>
            <a:custGeom>
              <a:avLst/>
              <a:gdLst>
                <a:gd name="connsiteX0" fmla="*/ 123827 w 123826"/>
                <a:gd name="connsiteY0" fmla="*/ 61913 h 123826"/>
                <a:gd name="connsiteX1" fmla="*/ 61913 w 123826"/>
                <a:gd name="connsiteY1" fmla="*/ 123827 h 123826"/>
                <a:gd name="connsiteX2" fmla="*/ 0 w 123826"/>
                <a:gd name="connsiteY2" fmla="*/ 61913 h 123826"/>
                <a:gd name="connsiteX3" fmla="*/ 61913 w 123826"/>
                <a:gd name="connsiteY3" fmla="*/ 0 h 123826"/>
                <a:gd name="connsiteX4" fmla="*/ 123827 w 123826"/>
                <a:gd name="connsiteY4" fmla="*/ 61913 h 123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6" h="123826">
                  <a:moveTo>
                    <a:pt x="123827" y="61913"/>
                  </a:moveTo>
                  <a:cubicBezTo>
                    <a:pt x="123827" y="96107"/>
                    <a:pt x="96107" y="123827"/>
                    <a:pt x="61913" y="123827"/>
                  </a:cubicBezTo>
                  <a:cubicBezTo>
                    <a:pt x="27720" y="123827"/>
                    <a:pt x="0" y="96107"/>
                    <a:pt x="0" y="61913"/>
                  </a:cubicBezTo>
                  <a:cubicBezTo>
                    <a:pt x="0" y="27720"/>
                    <a:pt x="27720" y="0"/>
                    <a:pt x="61913" y="0"/>
                  </a:cubicBezTo>
                  <a:cubicBezTo>
                    <a:pt x="96107" y="0"/>
                    <a:pt x="123827" y="27720"/>
                    <a:pt x="123827" y="61913"/>
                  </a:cubicBezTo>
                  <a:close/>
                </a:path>
              </a:pathLst>
            </a:custGeom>
            <a:grpFill/>
            <a:ln w="9525" cap="flat">
              <a:noFill/>
              <a:prstDash val="solid"/>
              <a:miter/>
            </a:ln>
          </p:spPr>
          <p:txBody>
            <a:bodyPr rtlCol="0" anchor="ctr"/>
            <a:lstStyle/>
            <a:p>
              <a:endParaRPr lang="en-US" noProof="0" dirty="0"/>
            </a:p>
          </p:txBody>
        </p:sp>
        <p:sp>
          <p:nvSpPr>
            <p:cNvPr id="47" name="Serbest Form 46">
              <a:extLst>
                <a:ext uri="{FF2B5EF4-FFF2-40B4-BE49-F238E27FC236}">
                  <a16:creationId xmlns:a16="http://schemas.microsoft.com/office/drawing/2014/main" id="{9C0C9204-498D-8E49-8D13-16F5709C9371}"/>
                </a:ext>
              </a:extLst>
            </p:cNvPr>
            <p:cNvSpPr/>
            <p:nvPr/>
          </p:nvSpPr>
          <p:spPr>
            <a:xfrm>
              <a:off x="6586537" y="2472690"/>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en-US" noProof="0" dirty="0"/>
            </a:p>
          </p:txBody>
        </p:sp>
        <p:sp>
          <p:nvSpPr>
            <p:cNvPr id="48" name="Serbest Form 47">
              <a:extLst>
                <a:ext uri="{FF2B5EF4-FFF2-40B4-BE49-F238E27FC236}">
                  <a16:creationId xmlns:a16="http://schemas.microsoft.com/office/drawing/2014/main" id="{1D02D0BD-C8FD-8649-9284-28CBE86708C4}"/>
                </a:ext>
              </a:extLst>
            </p:cNvPr>
            <p:cNvSpPr/>
            <p:nvPr/>
          </p:nvSpPr>
          <p:spPr>
            <a:xfrm>
              <a:off x="6844665" y="2606040"/>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en-US" noProof="0" dirty="0"/>
            </a:p>
          </p:txBody>
        </p:sp>
        <p:sp>
          <p:nvSpPr>
            <p:cNvPr id="49" name="Serbest Form 48">
              <a:extLst>
                <a:ext uri="{FF2B5EF4-FFF2-40B4-BE49-F238E27FC236}">
                  <a16:creationId xmlns:a16="http://schemas.microsoft.com/office/drawing/2014/main" id="{77945795-708C-2A4F-89CE-198F8C0841FB}"/>
                </a:ext>
              </a:extLst>
            </p:cNvPr>
            <p:cNvSpPr/>
            <p:nvPr/>
          </p:nvSpPr>
          <p:spPr>
            <a:xfrm rot="18900000">
              <a:off x="6332066" y="2870729"/>
              <a:ext cx="123823" cy="123823"/>
            </a:xfrm>
            <a:custGeom>
              <a:avLst/>
              <a:gdLst>
                <a:gd name="connsiteX0" fmla="*/ 123824 w 123823"/>
                <a:gd name="connsiteY0" fmla="*/ 61912 h 123823"/>
                <a:gd name="connsiteX1" fmla="*/ 61912 w 123823"/>
                <a:gd name="connsiteY1" fmla="*/ 123824 h 123823"/>
                <a:gd name="connsiteX2" fmla="*/ 0 w 123823"/>
                <a:gd name="connsiteY2" fmla="*/ 61912 h 123823"/>
                <a:gd name="connsiteX3" fmla="*/ 61912 w 123823"/>
                <a:gd name="connsiteY3" fmla="*/ 0 h 123823"/>
                <a:gd name="connsiteX4" fmla="*/ 123824 w 123823"/>
                <a:gd name="connsiteY4" fmla="*/ 61912 h 12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3" h="123823">
                  <a:moveTo>
                    <a:pt x="123824" y="61912"/>
                  </a:moveTo>
                  <a:cubicBezTo>
                    <a:pt x="123824" y="96105"/>
                    <a:pt x="96105" y="123824"/>
                    <a:pt x="61912" y="123824"/>
                  </a:cubicBezTo>
                  <a:cubicBezTo>
                    <a:pt x="27719" y="123824"/>
                    <a:pt x="0" y="96105"/>
                    <a:pt x="0" y="61912"/>
                  </a:cubicBezTo>
                  <a:cubicBezTo>
                    <a:pt x="0" y="27719"/>
                    <a:pt x="27719" y="0"/>
                    <a:pt x="61912" y="0"/>
                  </a:cubicBezTo>
                  <a:cubicBezTo>
                    <a:pt x="96105" y="0"/>
                    <a:pt x="123824" y="27719"/>
                    <a:pt x="123824" y="61912"/>
                  </a:cubicBezTo>
                  <a:close/>
                </a:path>
              </a:pathLst>
            </a:custGeom>
            <a:grpFill/>
            <a:ln w="9525" cap="flat">
              <a:noFill/>
              <a:prstDash val="solid"/>
              <a:miter/>
            </a:ln>
          </p:spPr>
          <p:txBody>
            <a:bodyPr rtlCol="0" anchor="ctr"/>
            <a:lstStyle/>
            <a:p>
              <a:endParaRPr lang="en-US" noProof="0" dirty="0"/>
            </a:p>
          </p:txBody>
        </p:sp>
        <p:sp>
          <p:nvSpPr>
            <p:cNvPr id="50" name="Serbest Form 49">
              <a:extLst>
                <a:ext uri="{FF2B5EF4-FFF2-40B4-BE49-F238E27FC236}">
                  <a16:creationId xmlns:a16="http://schemas.microsoft.com/office/drawing/2014/main" id="{D5D2A40A-5184-4348-B30E-885E1CB8D090}"/>
                </a:ext>
              </a:extLst>
            </p:cNvPr>
            <p:cNvSpPr/>
            <p:nvPr/>
          </p:nvSpPr>
          <p:spPr>
            <a:xfrm>
              <a:off x="6845617" y="2871787"/>
              <a:ext cx="121919" cy="121920"/>
            </a:xfrm>
            <a:custGeom>
              <a:avLst/>
              <a:gdLst>
                <a:gd name="connsiteX0" fmla="*/ 121920 w 121919"/>
                <a:gd name="connsiteY0" fmla="*/ 60960 h 121920"/>
                <a:gd name="connsiteX1" fmla="*/ 60960 w 121919"/>
                <a:gd name="connsiteY1" fmla="*/ 121920 h 121920"/>
                <a:gd name="connsiteX2" fmla="*/ 0 w 121919"/>
                <a:gd name="connsiteY2" fmla="*/ 60960 h 121920"/>
                <a:gd name="connsiteX3" fmla="*/ 60960 w 121919"/>
                <a:gd name="connsiteY3" fmla="*/ 0 h 121920"/>
                <a:gd name="connsiteX4" fmla="*/ 121920 w 121919"/>
                <a:gd name="connsiteY4" fmla="*/ 60960 h 121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9" h="121920">
                  <a:moveTo>
                    <a:pt x="121920" y="60960"/>
                  </a:moveTo>
                  <a:cubicBezTo>
                    <a:pt x="121920" y="94627"/>
                    <a:pt x="94627" y="121920"/>
                    <a:pt x="60960" y="121920"/>
                  </a:cubicBezTo>
                  <a:cubicBezTo>
                    <a:pt x="27293" y="121920"/>
                    <a:pt x="0" y="94627"/>
                    <a:pt x="0" y="60960"/>
                  </a:cubicBezTo>
                  <a:cubicBezTo>
                    <a:pt x="0" y="27293"/>
                    <a:pt x="27293" y="0"/>
                    <a:pt x="60960" y="0"/>
                  </a:cubicBezTo>
                  <a:cubicBezTo>
                    <a:pt x="94627" y="0"/>
                    <a:pt x="121920" y="27293"/>
                    <a:pt x="121920" y="60960"/>
                  </a:cubicBezTo>
                  <a:close/>
                </a:path>
              </a:pathLst>
            </a:custGeom>
            <a:grpFill/>
            <a:ln w="9525" cap="flat">
              <a:noFill/>
              <a:prstDash val="solid"/>
              <a:miter/>
            </a:ln>
          </p:spPr>
          <p:txBody>
            <a:bodyPr rtlCol="0" anchor="ctr"/>
            <a:lstStyle/>
            <a:p>
              <a:endParaRPr lang="en-US" noProof="0" dirty="0"/>
            </a:p>
          </p:txBody>
        </p:sp>
        <p:sp>
          <p:nvSpPr>
            <p:cNvPr id="51" name="Serbest Form 50">
              <a:extLst>
                <a:ext uri="{FF2B5EF4-FFF2-40B4-BE49-F238E27FC236}">
                  <a16:creationId xmlns:a16="http://schemas.microsoft.com/office/drawing/2014/main" id="{10E1BEEF-5B1B-D843-A5DA-DA94C2934B5D}"/>
                </a:ext>
              </a:extLst>
            </p:cNvPr>
            <p:cNvSpPr/>
            <p:nvPr/>
          </p:nvSpPr>
          <p:spPr>
            <a:xfrm>
              <a:off x="6586537" y="2739390"/>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en-US" noProof="0" dirty="0"/>
            </a:p>
          </p:txBody>
        </p:sp>
        <p:sp>
          <p:nvSpPr>
            <p:cNvPr id="52" name="Serbest Form 51">
              <a:extLst>
                <a:ext uri="{FF2B5EF4-FFF2-40B4-BE49-F238E27FC236}">
                  <a16:creationId xmlns:a16="http://schemas.microsoft.com/office/drawing/2014/main" id="{D8BB954C-20ED-5747-9A58-506C9FEC6B52}"/>
                </a:ext>
              </a:extLst>
            </p:cNvPr>
            <p:cNvSpPr/>
            <p:nvPr/>
          </p:nvSpPr>
          <p:spPr>
            <a:xfrm rot="21046898">
              <a:off x="7081018" y="2739346"/>
              <a:ext cx="123826" cy="123826"/>
            </a:xfrm>
            <a:custGeom>
              <a:avLst/>
              <a:gdLst>
                <a:gd name="connsiteX0" fmla="*/ 123827 w 123826"/>
                <a:gd name="connsiteY0" fmla="*/ 61913 h 123826"/>
                <a:gd name="connsiteX1" fmla="*/ 61913 w 123826"/>
                <a:gd name="connsiteY1" fmla="*/ 123827 h 123826"/>
                <a:gd name="connsiteX2" fmla="*/ 0 w 123826"/>
                <a:gd name="connsiteY2" fmla="*/ 61913 h 123826"/>
                <a:gd name="connsiteX3" fmla="*/ 61913 w 123826"/>
                <a:gd name="connsiteY3" fmla="*/ 0 h 123826"/>
                <a:gd name="connsiteX4" fmla="*/ 123827 w 123826"/>
                <a:gd name="connsiteY4" fmla="*/ 61913 h 123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6" h="123826">
                  <a:moveTo>
                    <a:pt x="123827" y="61913"/>
                  </a:moveTo>
                  <a:cubicBezTo>
                    <a:pt x="123827" y="96107"/>
                    <a:pt x="96107" y="123827"/>
                    <a:pt x="61913" y="123827"/>
                  </a:cubicBezTo>
                  <a:cubicBezTo>
                    <a:pt x="27720" y="123827"/>
                    <a:pt x="0" y="96107"/>
                    <a:pt x="0" y="61913"/>
                  </a:cubicBezTo>
                  <a:cubicBezTo>
                    <a:pt x="0" y="27720"/>
                    <a:pt x="27720" y="0"/>
                    <a:pt x="61913" y="0"/>
                  </a:cubicBezTo>
                  <a:cubicBezTo>
                    <a:pt x="96107" y="0"/>
                    <a:pt x="123827" y="27720"/>
                    <a:pt x="123827" y="61913"/>
                  </a:cubicBezTo>
                  <a:close/>
                </a:path>
              </a:pathLst>
            </a:custGeom>
            <a:grpFill/>
            <a:ln w="9525" cap="flat">
              <a:noFill/>
              <a:prstDash val="solid"/>
              <a:miter/>
            </a:ln>
          </p:spPr>
          <p:txBody>
            <a:bodyPr rtlCol="0" anchor="ctr"/>
            <a:lstStyle/>
            <a:p>
              <a:endParaRPr lang="en-US" noProof="0" dirty="0"/>
            </a:p>
          </p:txBody>
        </p:sp>
        <p:sp>
          <p:nvSpPr>
            <p:cNvPr id="53" name="Serbest Form 52">
              <a:extLst>
                <a:ext uri="{FF2B5EF4-FFF2-40B4-BE49-F238E27FC236}">
                  <a16:creationId xmlns:a16="http://schemas.microsoft.com/office/drawing/2014/main" id="{8F1C6DEA-9F57-3E42-AA90-489CBE4B756C}"/>
                </a:ext>
              </a:extLst>
            </p:cNvPr>
            <p:cNvSpPr/>
            <p:nvPr/>
          </p:nvSpPr>
          <p:spPr>
            <a:xfrm>
              <a:off x="6586537" y="3005137"/>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en-US" noProof="0" dirty="0"/>
            </a:p>
          </p:txBody>
        </p:sp>
        <p:sp>
          <p:nvSpPr>
            <p:cNvPr id="54" name="Serbest Form 53">
              <a:extLst>
                <a:ext uri="{FF2B5EF4-FFF2-40B4-BE49-F238E27FC236}">
                  <a16:creationId xmlns:a16="http://schemas.microsoft.com/office/drawing/2014/main" id="{CE91DB75-C549-5F4B-A814-08708FC7C0CB}"/>
                </a:ext>
              </a:extLst>
            </p:cNvPr>
            <p:cNvSpPr/>
            <p:nvPr/>
          </p:nvSpPr>
          <p:spPr>
            <a:xfrm rot="20802852">
              <a:off x="6332135" y="3861133"/>
              <a:ext cx="123820" cy="123820"/>
            </a:xfrm>
            <a:custGeom>
              <a:avLst/>
              <a:gdLst>
                <a:gd name="connsiteX0" fmla="*/ 123820 w 123820"/>
                <a:gd name="connsiteY0" fmla="*/ 61910 h 123820"/>
                <a:gd name="connsiteX1" fmla="*/ 61910 w 123820"/>
                <a:gd name="connsiteY1" fmla="*/ 123820 h 123820"/>
                <a:gd name="connsiteX2" fmla="*/ 0 w 123820"/>
                <a:gd name="connsiteY2" fmla="*/ 61910 h 123820"/>
                <a:gd name="connsiteX3" fmla="*/ 61910 w 123820"/>
                <a:gd name="connsiteY3" fmla="*/ 0 h 123820"/>
                <a:gd name="connsiteX4" fmla="*/ 123820 w 123820"/>
                <a:gd name="connsiteY4" fmla="*/ 61910 h 12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0" h="123820">
                  <a:moveTo>
                    <a:pt x="123820" y="61910"/>
                  </a:moveTo>
                  <a:cubicBezTo>
                    <a:pt x="123820" y="96102"/>
                    <a:pt x="96102" y="123820"/>
                    <a:pt x="61910" y="123820"/>
                  </a:cubicBezTo>
                  <a:cubicBezTo>
                    <a:pt x="27718" y="123820"/>
                    <a:pt x="0" y="96102"/>
                    <a:pt x="0" y="61910"/>
                  </a:cubicBezTo>
                  <a:cubicBezTo>
                    <a:pt x="0" y="27718"/>
                    <a:pt x="27718" y="0"/>
                    <a:pt x="61910" y="0"/>
                  </a:cubicBezTo>
                  <a:cubicBezTo>
                    <a:pt x="96102" y="0"/>
                    <a:pt x="123820" y="27718"/>
                    <a:pt x="123820" y="61910"/>
                  </a:cubicBezTo>
                  <a:close/>
                </a:path>
              </a:pathLst>
            </a:custGeom>
            <a:grpFill/>
            <a:ln w="9525" cap="flat">
              <a:noFill/>
              <a:prstDash val="solid"/>
              <a:miter/>
            </a:ln>
          </p:spPr>
          <p:txBody>
            <a:bodyPr rtlCol="0" anchor="ctr"/>
            <a:lstStyle/>
            <a:p>
              <a:endParaRPr lang="en-US" noProof="0" dirty="0"/>
            </a:p>
          </p:txBody>
        </p:sp>
        <p:sp>
          <p:nvSpPr>
            <p:cNvPr id="55" name="Serbest Form 54">
              <a:extLst>
                <a:ext uri="{FF2B5EF4-FFF2-40B4-BE49-F238E27FC236}">
                  <a16:creationId xmlns:a16="http://schemas.microsoft.com/office/drawing/2014/main" id="{195AFE5C-8337-E641-A1B5-04631E86C3BF}"/>
                </a:ext>
              </a:extLst>
            </p:cNvPr>
            <p:cNvSpPr/>
            <p:nvPr/>
          </p:nvSpPr>
          <p:spPr>
            <a:xfrm>
              <a:off x="6586537" y="3729037"/>
              <a:ext cx="123825" cy="123825"/>
            </a:xfrm>
            <a:custGeom>
              <a:avLst/>
              <a:gdLst>
                <a:gd name="connsiteX0" fmla="*/ 123825 w 123825"/>
                <a:gd name="connsiteY0" fmla="*/ 61913 h 123825"/>
                <a:gd name="connsiteX1" fmla="*/ 61913 w 123825"/>
                <a:gd name="connsiteY1" fmla="*/ 123825 h 123825"/>
                <a:gd name="connsiteX2" fmla="*/ 0 w 123825"/>
                <a:gd name="connsiteY2" fmla="*/ 61913 h 123825"/>
                <a:gd name="connsiteX3" fmla="*/ 61913 w 123825"/>
                <a:gd name="connsiteY3" fmla="*/ 0 h 123825"/>
                <a:gd name="connsiteX4" fmla="*/ 123825 w 123825"/>
                <a:gd name="connsiteY4" fmla="*/ 61913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3"/>
                  </a:moveTo>
                  <a:cubicBezTo>
                    <a:pt x="123825" y="96106"/>
                    <a:pt x="96106" y="123825"/>
                    <a:pt x="61913" y="123825"/>
                  </a:cubicBezTo>
                  <a:cubicBezTo>
                    <a:pt x="27719" y="123825"/>
                    <a:pt x="0" y="96106"/>
                    <a:pt x="0" y="61913"/>
                  </a:cubicBezTo>
                  <a:cubicBezTo>
                    <a:pt x="0" y="27719"/>
                    <a:pt x="27719" y="0"/>
                    <a:pt x="61913" y="0"/>
                  </a:cubicBezTo>
                  <a:cubicBezTo>
                    <a:pt x="96106" y="0"/>
                    <a:pt x="123825" y="27719"/>
                    <a:pt x="123825" y="61913"/>
                  </a:cubicBezTo>
                  <a:close/>
                </a:path>
              </a:pathLst>
            </a:custGeom>
            <a:grpFill/>
            <a:ln w="9525" cap="flat">
              <a:noFill/>
              <a:prstDash val="solid"/>
              <a:miter/>
            </a:ln>
          </p:spPr>
          <p:txBody>
            <a:bodyPr rtlCol="0" anchor="ctr"/>
            <a:lstStyle/>
            <a:p>
              <a:endParaRPr lang="en-US" noProof="0" dirty="0"/>
            </a:p>
          </p:txBody>
        </p:sp>
        <p:sp>
          <p:nvSpPr>
            <p:cNvPr id="56" name="Serbest Form 55">
              <a:extLst>
                <a:ext uri="{FF2B5EF4-FFF2-40B4-BE49-F238E27FC236}">
                  <a16:creationId xmlns:a16="http://schemas.microsoft.com/office/drawing/2014/main" id="{B418245D-BC8F-0945-B9CD-8EDF296BBD74}"/>
                </a:ext>
              </a:extLst>
            </p:cNvPr>
            <p:cNvSpPr/>
            <p:nvPr/>
          </p:nvSpPr>
          <p:spPr>
            <a:xfrm>
              <a:off x="6844665" y="3861435"/>
              <a:ext cx="123825" cy="123825"/>
            </a:xfrm>
            <a:custGeom>
              <a:avLst/>
              <a:gdLst>
                <a:gd name="connsiteX0" fmla="*/ 123825 w 123825"/>
                <a:gd name="connsiteY0" fmla="*/ 61912 h 123825"/>
                <a:gd name="connsiteX1" fmla="*/ 61913 w 123825"/>
                <a:gd name="connsiteY1" fmla="*/ 123825 h 123825"/>
                <a:gd name="connsiteX2" fmla="*/ 0 w 123825"/>
                <a:gd name="connsiteY2" fmla="*/ 61912 h 123825"/>
                <a:gd name="connsiteX3" fmla="*/ 61913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3" y="123825"/>
                  </a:cubicBezTo>
                  <a:cubicBezTo>
                    <a:pt x="27719" y="123825"/>
                    <a:pt x="0" y="96106"/>
                    <a:pt x="0" y="61912"/>
                  </a:cubicBezTo>
                  <a:cubicBezTo>
                    <a:pt x="0" y="27719"/>
                    <a:pt x="27719" y="0"/>
                    <a:pt x="61913" y="0"/>
                  </a:cubicBezTo>
                  <a:cubicBezTo>
                    <a:pt x="96106" y="0"/>
                    <a:pt x="123825" y="27719"/>
                    <a:pt x="123825" y="61912"/>
                  </a:cubicBezTo>
                  <a:close/>
                </a:path>
              </a:pathLst>
            </a:custGeom>
            <a:grpFill/>
            <a:ln w="9525" cap="flat">
              <a:noFill/>
              <a:prstDash val="solid"/>
              <a:miter/>
            </a:ln>
          </p:spPr>
          <p:txBody>
            <a:bodyPr rtlCol="0" anchor="ctr"/>
            <a:lstStyle/>
            <a:p>
              <a:endParaRPr lang="en-US" noProof="0" dirty="0"/>
            </a:p>
          </p:txBody>
        </p:sp>
        <p:sp>
          <p:nvSpPr>
            <p:cNvPr id="57" name="Serbest Form 56">
              <a:extLst>
                <a:ext uri="{FF2B5EF4-FFF2-40B4-BE49-F238E27FC236}">
                  <a16:creationId xmlns:a16="http://schemas.microsoft.com/office/drawing/2014/main" id="{F92445C0-4C56-7740-B81B-A9D8623DD65D}"/>
                </a:ext>
              </a:extLst>
            </p:cNvPr>
            <p:cNvSpPr/>
            <p:nvPr/>
          </p:nvSpPr>
          <p:spPr>
            <a:xfrm rot="18900000">
              <a:off x="6332256" y="4126986"/>
              <a:ext cx="123823" cy="123823"/>
            </a:xfrm>
            <a:custGeom>
              <a:avLst/>
              <a:gdLst>
                <a:gd name="connsiteX0" fmla="*/ 123824 w 123823"/>
                <a:gd name="connsiteY0" fmla="*/ 61912 h 123823"/>
                <a:gd name="connsiteX1" fmla="*/ 61912 w 123823"/>
                <a:gd name="connsiteY1" fmla="*/ 123824 h 123823"/>
                <a:gd name="connsiteX2" fmla="*/ 0 w 123823"/>
                <a:gd name="connsiteY2" fmla="*/ 61912 h 123823"/>
                <a:gd name="connsiteX3" fmla="*/ 61912 w 123823"/>
                <a:gd name="connsiteY3" fmla="*/ 0 h 123823"/>
                <a:gd name="connsiteX4" fmla="*/ 123824 w 123823"/>
                <a:gd name="connsiteY4" fmla="*/ 61912 h 12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3" h="123823">
                  <a:moveTo>
                    <a:pt x="123824" y="61912"/>
                  </a:moveTo>
                  <a:cubicBezTo>
                    <a:pt x="123824" y="96105"/>
                    <a:pt x="96105" y="123824"/>
                    <a:pt x="61912" y="123824"/>
                  </a:cubicBezTo>
                  <a:cubicBezTo>
                    <a:pt x="27719" y="123824"/>
                    <a:pt x="0" y="96105"/>
                    <a:pt x="0" y="61912"/>
                  </a:cubicBezTo>
                  <a:cubicBezTo>
                    <a:pt x="0" y="27719"/>
                    <a:pt x="27719" y="0"/>
                    <a:pt x="61912" y="0"/>
                  </a:cubicBezTo>
                  <a:cubicBezTo>
                    <a:pt x="96105" y="0"/>
                    <a:pt x="123824" y="27719"/>
                    <a:pt x="123824" y="61912"/>
                  </a:cubicBezTo>
                  <a:close/>
                </a:path>
              </a:pathLst>
            </a:custGeom>
            <a:grpFill/>
            <a:ln w="9525" cap="flat">
              <a:noFill/>
              <a:prstDash val="solid"/>
              <a:miter/>
            </a:ln>
          </p:spPr>
          <p:txBody>
            <a:bodyPr rtlCol="0" anchor="ctr"/>
            <a:lstStyle/>
            <a:p>
              <a:endParaRPr lang="en-US" noProof="0" dirty="0"/>
            </a:p>
          </p:txBody>
        </p:sp>
        <p:sp>
          <p:nvSpPr>
            <p:cNvPr id="58" name="Serbest Form 57">
              <a:extLst>
                <a:ext uri="{FF2B5EF4-FFF2-40B4-BE49-F238E27FC236}">
                  <a16:creationId xmlns:a16="http://schemas.microsoft.com/office/drawing/2014/main" id="{8E046701-C4BA-5446-A3CA-3A1B27463DE2}"/>
                </a:ext>
              </a:extLst>
            </p:cNvPr>
            <p:cNvSpPr/>
            <p:nvPr/>
          </p:nvSpPr>
          <p:spPr>
            <a:xfrm>
              <a:off x="6844665" y="4127182"/>
              <a:ext cx="123825" cy="123825"/>
            </a:xfrm>
            <a:custGeom>
              <a:avLst/>
              <a:gdLst>
                <a:gd name="connsiteX0" fmla="*/ 123825 w 123825"/>
                <a:gd name="connsiteY0" fmla="*/ 61912 h 123825"/>
                <a:gd name="connsiteX1" fmla="*/ 61913 w 123825"/>
                <a:gd name="connsiteY1" fmla="*/ 123825 h 123825"/>
                <a:gd name="connsiteX2" fmla="*/ 0 w 123825"/>
                <a:gd name="connsiteY2" fmla="*/ 61912 h 123825"/>
                <a:gd name="connsiteX3" fmla="*/ 61913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3" y="123825"/>
                  </a:cubicBezTo>
                  <a:cubicBezTo>
                    <a:pt x="27719" y="123825"/>
                    <a:pt x="0" y="96106"/>
                    <a:pt x="0" y="61912"/>
                  </a:cubicBezTo>
                  <a:cubicBezTo>
                    <a:pt x="0" y="27719"/>
                    <a:pt x="27719" y="0"/>
                    <a:pt x="61913" y="0"/>
                  </a:cubicBezTo>
                  <a:cubicBezTo>
                    <a:pt x="96106" y="0"/>
                    <a:pt x="123825" y="27719"/>
                    <a:pt x="123825" y="61912"/>
                  </a:cubicBezTo>
                  <a:close/>
                </a:path>
              </a:pathLst>
            </a:custGeom>
            <a:grpFill/>
            <a:ln w="9525" cap="flat">
              <a:noFill/>
              <a:prstDash val="solid"/>
              <a:miter/>
            </a:ln>
          </p:spPr>
          <p:txBody>
            <a:bodyPr rtlCol="0" anchor="ctr"/>
            <a:lstStyle/>
            <a:p>
              <a:endParaRPr lang="en-US" noProof="0" dirty="0"/>
            </a:p>
          </p:txBody>
        </p:sp>
        <p:sp>
          <p:nvSpPr>
            <p:cNvPr id="59" name="Serbest Form 58">
              <a:extLst>
                <a:ext uri="{FF2B5EF4-FFF2-40B4-BE49-F238E27FC236}">
                  <a16:creationId xmlns:a16="http://schemas.microsoft.com/office/drawing/2014/main" id="{2A9A9256-114C-FB44-A4DC-D46F5A65FDFA}"/>
                </a:ext>
              </a:extLst>
            </p:cNvPr>
            <p:cNvSpPr/>
            <p:nvPr/>
          </p:nvSpPr>
          <p:spPr>
            <a:xfrm>
              <a:off x="6586537" y="3994785"/>
              <a:ext cx="123825" cy="123825"/>
            </a:xfrm>
            <a:custGeom>
              <a:avLst/>
              <a:gdLst>
                <a:gd name="connsiteX0" fmla="*/ 123825 w 123825"/>
                <a:gd name="connsiteY0" fmla="*/ 61912 h 123825"/>
                <a:gd name="connsiteX1" fmla="*/ 61913 w 123825"/>
                <a:gd name="connsiteY1" fmla="*/ 123825 h 123825"/>
                <a:gd name="connsiteX2" fmla="*/ 0 w 123825"/>
                <a:gd name="connsiteY2" fmla="*/ 61912 h 123825"/>
                <a:gd name="connsiteX3" fmla="*/ 61913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3" y="123825"/>
                  </a:cubicBezTo>
                  <a:cubicBezTo>
                    <a:pt x="27719" y="123825"/>
                    <a:pt x="0" y="96106"/>
                    <a:pt x="0" y="61912"/>
                  </a:cubicBezTo>
                  <a:cubicBezTo>
                    <a:pt x="0" y="27719"/>
                    <a:pt x="27719" y="0"/>
                    <a:pt x="61913" y="0"/>
                  </a:cubicBezTo>
                  <a:cubicBezTo>
                    <a:pt x="96106" y="0"/>
                    <a:pt x="123825" y="27719"/>
                    <a:pt x="123825" y="61912"/>
                  </a:cubicBezTo>
                  <a:close/>
                </a:path>
              </a:pathLst>
            </a:custGeom>
            <a:grpFill/>
            <a:ln w="9525" cap="flat">
              <a:noFill/>
              <a:prstDash val="solid"/>
              <a:miter/>
            </a:ln>
          </p:spPr>
          <p:txBody>
            <a:bodyPr rtlCol="0" anchor="ctr"/>
            <a:lstStyle/>
            <a:p>
              <a:endParaRPr lang="en-US" noProof="0" dirty="0"/>
            </a:p>
          </p:txBody>
        </p:sp>
        <p:sp>
          <p:nvSpPr>
            <p:cNvPr id="60" name="Serbest Form 59">
              <a:extLst>
                <a:ext uri="{FF2B5EF4-FFF2-40B4-BE49-F238E27FC236}">
                  <a16:creationId xmlns:a16="http://schemas.microsoft.com/office/drawing/2014/main" id="{0CBED921-8134-744C-8C8C-60AA29796436}"/>
                </a:ext>
              </a:extLst>
            </p:cNvPr>
            <p:cNvSpPr/>
            <p:nvPr/>
          </p:nvSpPr>
          <p:spPr>
            <a:xfrm rot="20802852">
              <a:off x="7080797" y="3994482"/>
              <a:ext cx="123820" cy="123820"/>
            </a:xfrm>
            <a:custGeom>
              <a:avLst/>
              <a:gdLst>
                <a:gd name="connsiteX0" fmla="*/ 123820 w 123820"/>
                <a:gd name="connsiteY0" fmla="*/ 61910 h 123820"/>
                <a:gd name="connsiteX1" fmla="*/ 61910 w 123820"/>
                <a:gd name="connsiteY1" fmla="*/ 123820 h 123820"/>
                <a:gd name="connsiteX2" fmla="*/ 0 w 123820"/>
                <a:gd name="connsiteY2" fmla="*/ 61910 h 123820"/>
                <a:gd name="connsiteX3" fmla="*/ 61910 w 123820"/>
                <a:gd name="connsiteY3" fmla="*/ 0 h 123820"/>
                <a:gd name="connsiteX4" fmla="*/ 123820 w 123820"/>
                <a:gd name="connsiteY4" fmla="*/ 61910 h 12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0" h="123820">
                  <a:moveTo>
                    <a:pt x="123820" y="61910"/>
                  </a:moveTo>
                  <a:cubicBezTo>
                    <a:pt x="123820" y="96102"/>
                    <a:pt x="96102" y="123820"/>
                    <a:pt x="61910" y="123820"/>
                  </a:cubicBezTo>
                  <a:cubicBezTo>
                    <a:pt x="27718" y="123820"/>
                    <a:pt x="0" y="96102"/>
                    <a:pt x="0" y="61910"/>
                  </a:cubicBezTo>
                  <a:cubicBezTo>
                    <a:pt x="0" y="27718"/>
                    <a:pt x="27718" y="0"/>
                    <a:pt x="61910" y="0"/>
                  </a:cubicBezTo>
                  <a:cubicBezTo>
                    <a:pt x="96102" y="0"/>
                    <a:pt x="123820" y="27718"/>
                    <a:pt x="123820" y="61910"/>
                  </a:cubicBezTo>
                  <a:close/>
                </a:path>
              </a:pathLst>
            </a:custGeom>
            <a:grpFill/>
            <a:ln w="9525" cap="flat">
              <a:noFill/>
              <a:prstDash val="solid"/>
              <a:miter/>
            </a:ln>
          </p:spPr>
          <p:txBody>
            <a:bodyPr rtlCol="0" anchor="ctr"/>
            <a:lstStyle/>
            <a:p>
              <a:endParaRPr lang="en-US" noProof="0" dirty="0"/>
            </a:p>
          </p:txBody>
        </p:sp>
        <p:sp>
          <p:nvSpPr>
            <p:cNvPr id="61" name="Serbest Form 60">
              <a:extLst>
                <a:ext uri="{FF2B5EF4-FFF2-40B4-BE49-F238E27FC236}">
                  <a16:creationId xmlns:a16="http://schemas.microsoft.com/office/drawing/2014/main" id="{DE3B22B3-EBF2-B14F-86A3-52A0D20A4C4E}"/>
                </a:ext>
              </a:extLst>
            </p:cNvPr>
            <p:cNvSpPr/>
            <p:nvPr/>
          </p:nvSpPr>
          <p:spPr>
            <a:xfrm>
              <a:off x="6586537" y="4261485"/>
              <a:ext cx="123825" cy="123825"/>
            </a:xfrm>
            <a:custGeom>
              <a:avLst/>
              <a:gdLst>
                <a:gd name="connsiteX0" fmla="*/ 123825 w 123825"/>
                <a:gd name="connsiteY0" fmla="*/ 61912 h 123825"/>
                <a:gd name="connsiteX1" fmla="*/ 61913 w 123825"/>
                <a:gd name="connsiteY1" fmla="*/ 123825 h 123825"/>
                <a:gd name="connsiteX2" fmla="*/ 0 w 123825"/>
                <a:gd name="connsiteY2" fmla="*/ 61912 h 123825"/>
                <a:gd name="connsiteX3" fmla="*/ 61913 w 123825"/>
                <a:gd name="connsiteY3" fmla="*/ 0 h 123825"/>
                <a:gd name="connsiteX4" fmla="*/ 123825 w 123825"/>
                <a:gd name="connsiteY4" fmla="*/ 61912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3825" y="61912"/>
                  </a:moveTo>
                  <a:cubicBezTo>
                    <a:pt x="123825" y="96106"/>
                    <a:pt x="96106" y="123825"/>
                    <a:pt x="61913" y="123825"/>
                  </a:cubicBezTo>
                  <a:cubicBezTo>
                    <a:pt x="27719" y="123825"/>
                    <a:pt x="0" y="96106"/>
                    <a:pt x="0" y="61912"/>
                  </a:cubicBezTo>
                  <a:cubicBezTo>
                    <a:pt x="0" y="27719"/>
                    <a:pt x="27719" y="0"/>
                    <a:pt x="61913" y="0"/>
                  </a:cubicBezTo>
                  <a:cubicBezTo>
                    <a:pt x="96106" y="0"/>
                    <a:pt x="123825" y="27719"/>
                    <a:pt x="123825" y="61912"/>
                  </a:cubicBezTo>
                  <a:close/>
                </a:path>
              </a:pathLst>
            </a:custGeom>
            <a:grpFill/>
            <a:ln w="9525" cap="flat">
              <a:noFill/>
              <a:prstDash val="solid"/>
              <a:miter/>
            </a:ln>
          </p:spPr>
          <p:txBody>
            <a:bodyPr rtlCol="0" anchor="ctr"/>
            <a:lstStyle/>
            <a:p>
              <a:endParaRPr lang="en-US" noProof="0" dirty="0"/>
            </a:p>
          </p:txBody>
        </p:sp>
        <p:sp>
          <p:nvSpPr>
            <p:cNvPr id="62" name="Serbest Form 61">
              <a:extLst>
                <a:ext uri="{FF2B5EF4-FFF2-40B4-BE49-F238E27FC236}">
                  <a16:creationId xmlns:a16="http://schemas.microsoft.com/office/drawing/2014/main" id="{15C52857-F8AA-9441-B59A-1F36466540B7}"/>
                </a:ext>
              </a:extLst>
            </p:cNvPr>
            <p:cNvSpPr/>
            <p:nvPr/>
          </p:nvSpPr>
          <p:spPr>
            <a:xfrm>
              <a:off x="4986327" y="3134234"/>
              <a:ext cx="2217873" cy="591266"/>
            </a:xfrm>
            <a:custGeom>
              <a:avLst/>
              <a:gdLst>
                <a:gd name="connsiteX0" fmla="*/ 2213620 w 2217873"/>
                <a:gd name="connsiteY0" fmla="*/ 281430 h 591266"/>
                <a:gd name="connsiteX1" fmla="*/ 2206953 w 2217873"/>
                <a:gd name="connsiteY1" fmla="*/ 274763 h 591266"/>
                <a:gd name="connsiteX2" fmla="*/ 2206953 w 2217873"/>
                <a:gd name="connsiteY2" fmla="*/ 274763 h 591266"/>
                <a:gd name="connsiteX3" fmla="*/ 1794520 w 2217873"/>
                <a:gd name="connsiteY3" fmla="*/ 4253 h 591266"/>
                <a:gd name="connsiteX4" fmla="*/ 1760230 w 2217873"/>
                <a:gd name="connsiteY4" fmla="*/ 10920 h 591266"/>
                <a:gd name="connsiteX5" fmla="*/ 1756420 w 2217873"/>
                <a:gd name="connsiteY5" fmla="*/ 25208 h 591266"/>
                <a:gd name="connsiteX6" fmla="*/ 1756420 w 2217873"/>
                <a:gd name="connsiteY6" fmla="*/ 148080 h 591266"/>
                <a:gd name="connsiteX7" fmla="*/ 148600 w 2217873"/>
                <a:gd name="connsiteY7" fmla="*/ 148080 h 591266"/>
                <a:gd name="connsiteX8" fmla="*/ 10 w 2217873"/>
                <a:gd name="connsiteY8" fmla="*/ 294765 h 591266"/>
                <a:gd name="connsiteX9" fmla="*/ 146695 w 2217873"/>
                <a:gd name="connsiteY9" fmla="*/ 443355 h 591266"/>
                <a:gd name="connsiteX10" fmla="*/ 1756420 w 2217873"/>
                <a:gd name="connsiteY10" fmla="*/ 443355 h 591266"/>
                <a:gd name="connsiteX11" fmla="*/ 1756420 w 2217873"/>
                <a:gd name="connsiteY11" fmla="*/ 566228 h 591266"/>
                <a:gd name="connsiteX12" fmla="*/ 1769755 w 2217873"/>
                <a:gd name="connsiteY12" fmla="*/ 588135 h 591266"/>
                <a:gd name="connsiteX13" fmla="*/ 1794520 w 2217873"/>
                <a:gd name="connsiteY13" fmla="*/ 587183 h 591266"/>
                <a:gd name="connsiteX14" fmla="*/ 2206953 w 2217873"/>
                <a:gd name="connsiteY14" fmla="*/ 316673 h 591266"/>
                <a:gd name="connsiteX15" fmla="*/ 2213620 w 2217873"/>
                <a:gd name="connsiteY15" fmla="*/ 281430 h 59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7873" h="591266">
                  <a:moveTo>
                    <a:pt x="2213620" y="281430"/>
                  </a:moveTo>
                  <a:cubicBezTo>
                    <a:pt x="2211715" y="278573"/>
                    <a:pt x="2208858" y="275715"/>
                    <a:pt x="2206953" y="274763"/>
                  </a:cubicBezTo>
                  <a:lnTo>
                    <a:pt x="2206953" y="274763"/>
                  </a:lnTo>
                  <a:lnTo>
                    <a:pt x="1794520" y="4253"/>
                  </a:lnTo>
                  <a:cubicBezTo>
                    <a:pt x="1783090" y="-3367"/>
                    <a:pt x="1767850" y="-510"/>
                    <a:pt x="1760230" y="10920"/>
                  </a:cubicBezTo>
                  <a:cubicBezTo>
                    <a:pt x="1757373" y="14730"/>
                    <a:pt x="1756420" y="19493"/>
                    <a:pt x="1756420" y="25208"/>
                  </a:cubicBezTo>
                  <a:lnTo>
                    <a:pt x="1756420" y="148080"/>
                  </a:lnTo>
                  <a:lnTo>
                    <a:pt x="148600" y="148080"/>
                  </a:lnTo>
                  <a:cubicBezTo>
                    <a:pt x="66685" y="147128"/>
                    <a:pt x="10" y="212850"/>
                    <a:pt x="10" y="294765"/>
                  </a:cubicBezTo>
                  <a:cubicBezTo>
                    <a:pt x="-942" y="376680"/>
                    <a:pt x="64780" y="443355"/>
                    <a:pt x="146695" y="443355"/>
                  </a:cubicBezTo>
                  <a:lnTo>
                    <a:pt x="1756420" y="443355"/>
                  </a:lnTo>
                  <a:lnTo>
                    <a:pt x="1756420" y="566228"/>
                  </a:lnTo>
                  <a:cubicBezTo>
                    <a:pt x="1756420" y="574800"/>
                    <a:pt x="1761183" y="583373"/>
                    <a:pt x="1769755" y="588135"/>
                  </a:cubicBezTo>
                  <a:cubicBezTo>
                    <a:pt x="1777375" y="592898"/>
                    <a:pt x="1787853" y="591945"/>
                    <a:pt x="1794520" y="587183"/>
                  </a:cubicBezTo>
                  <a:lnTo>
                    <a:pt x="2206953" y="316673"/>
                  </a:lnTo>
                  <a:cubicBezTo>
                    <a:pt x="2218383" y="308100"/>
                    <a:pt x="2221240" y="292860"/>
                    <a:pt x="2213620" y="281430"/>
                  </a:cubicBezTo>
                  <a:close/>
                </a:path>
              </a:pathLst>
            </a:custGeom>
            <a:grpFill/>
            <a:ln w="9525" cap="flat">
              <a:noFill/>
              <a:prstDash val="solid"/>
              <a:miter/>
            </a:ln>
          </p:spPr>
          <p:txBody>
            <a:bodyPr rtlCol="0" anchor="ctr"/>
            <a:lstStyle/>
            <a:p>
              <a:endParaRPr lang="en-US" noProof="0" dirty="0"/>
            </a:p>
          </p:txBody>
        </p:sp>
        <p:sp>
          <p:nvSpPr>
            <p:cNvPr id="63" name="Serbest Form 62">
              <a:extLst>
                <a:ext uri="{FF2B5EF4-FFF2-40B4-BE49-F238E27FC236}">
                  <a16:creationId xmlns:a16="http://schemas.microsoft.com/office/drawing/2014/main" id="{17472DE7-1E9C-A943-81E9-D9BDAD2E14EF}"/>
                </a:ext>
              </a:extLst>
            </p:cNvPr>
            <p:cNvSpPr/>
            <p:nvPr/>
          </p:nvSpPr>
          <p:spPr>
            <a:xfrm>
              <a:off x="5995987" y="2369820"/>
              <a:ext cx="245745" cy="862012"/>
            </a:xfrm>
            <a:custGeom>
              <a:avLst/>
              <a:gdLst>
                <a:gd name="connsiteX0" fmla="*/ 0 w 245745"/>
                <a:gd name="connsiteY0" fmla="*/ 0 h 862012"/>
                <a:gd name="connsiteX1" fmla="*/ 245745 w 245745"/>
                <a:gd name="connsiteY1" fmla="*/ 0 h 862012"/>
                <a:gd name="connsiteX2" fmla="*/ 245745 w 245745"/>
                <a:gd name="connsiteY2" fmla="*/ 862013 h 862012"/>
                <a:gd name="connsiteX3" fmla="*/ 0 w 245745"/>
                <a:gd name="connsiteY3" fmla="*/ 862013 h 862012"/>
              </a:gdLst>
              <a:ahLst/>
              <a:cxnLst>
                <a:cxn ang="0">
                  <a:pos x="connsiteX0" y="connsiteY0"/>
                </a:cxn>
                <a:cxn ang="0">
                  <a:pos x="connsiteX1" y="connsiteY1"/>
                </a:cxn>
                <a:cxn ang="0">
                  <a:pos x="connsiteX2" y="connsiteY2"/>
                </a:cxn>
                <a:cxn ang="0">
                  <a:pos x="connsiteX3" y="connsiteY3"/>
                </a:cxn>
              </a:cxnLst>
              <a:rect l="l" t="t" r="r" b="b"/>
              <a:pathLst>
                <a:path w="245745" h="862012">
                  <a:moveTo>
                    <a:pt x="0" y="0"/>
                  </a:moveTo>
                  <a:lnTo>
                    <a:pt x="245745" y="0"/>
                  </a:lnTo>
                  <a:lnTo>
                    <a:pt x="245745" y="862013"/>
                  </a:lnTo>
                  <a:lnTo>
                    <a:pt x="0" y="862013"/>
                  </a:lnTo>
                  <a:close/>
                </a:path>
              </a:pathLst>
            </a:custGeom>
            <a:grpFill/>
            <a:ln w="9525" cap="flat">
              <a:noFill/>
              <a:prstDash val="solid"/>
              <a:miter/>
            </a:ln>
          </p:spPr>
          <p:txBody>
            <a:bodyPr rtlCol="0" anchor="ctr"/>
            <a:lstStyle/>
            <a:p>
              <a:endParaRPr lang="en-US" noProof="0" dirty="0"/>
            </a:p>
          </p:txBody>
        </p:sp>
        <p:sp>
          <p:nvSpPr>
            <p:cNvPr id="64" name="Serbest Form 63">
              <a:extLst>
                <a:ext uri="{FF2B5EF4-FFF2-40B4-BE49-F238E27FC236}">
                  <a16:creationId xmlns:a16="http://schemas.microsoft.com/office/drawing/2014/main" id="{8C001E2F-78AE-9043-B268-73F7401AF8B7}"/>
                </a:ext>
              </a:extLst>
            </p:cNvPr>
            <p:cNvSpPr/>
            <p:nvPr/>
          </p:nvSpPr>
          <p:spPr>
            <a:xfrm>
              <a:off x="5995987" y="3626167"/>
              <a:ext cx="245745" cy="862964"/>
            </a:xfrm>
            <a:custGeom>
              <a:avLst/>
              <a:gdLst>
                <a:gd name="connsiteX0" fmla="*/ 0 w 245745"/>
                <a:gd name="connsiteY0" fmla="*/ 0 h 862964"/>
                <a:gd name="connsiteX1" fmla="*/ 245745 w 245745"/>
                <a:gd name="connsiteY1" fmla="*/ 0 h 862964"/>
                <a:gd name="connsiteX2" fmla="*/ 245745 w 245745"/>
                <a:gd name="connsiteY2" fmla="*/ 862965 h 862964"/>
                <a:gd name="connsiteX3" fmla="*/ 0 w 245745"/>
                <a:gd name="connsiteY3" fmla="*/ 862965 h 862964"/>
              </a:gdLst>
              <a:ahLst/>
              <a:cxnLst>
                <a:cxn ang="0">
                  <a:pos x="connsiteX0" y="connsiteY0"/>
                </a:cxn>
                <a:cxn ang="0">
                  <a:pos x="connsiteX1" y="connsiteY1"/>
                </a:cxn>
                <a:cxn ang="0">
                  <a:pos x="connsiteX2" y="connsiteY2"/>
                </a:cxn>
                <a:cxn ang="0">
                  <a:pos x="connsiteX3" y="connsiteY3"/>
                </a:cxn>
              </a:cxnLst>
              <a:rect l="l" t="t" r="r" b="b"/>
              <a:pathLst>
                <a:path w="245745" h="862964">
                  <a:moveTo>
                    <a:pt x="0" y="0"/>
                  </a:moveTo>
                  <a:lnTo>
                    <a:pt x="245745" y="0"/>
                  </a:lnTo>
                  <a:lnTo>
                    <a:pt x="245745" y="862965"/>
                  </a:lnTo>
                  <a:lnTo>
                    <a:pt x="0" y="862965"/>
                  </a:lnTo>
                  <a:close/>
                </a:path>
              </a:pathLst>
            </a:custGeom>
            <a:grpFill/>
            <a:ln w="9525" cap="flat">
              <a:noFill/>
              <a:prstDash val="solid"/>
              <a:miter/>
            </a:ln>
          </p:spPr>
          <p:txBody>
            <a:bodyPr rtlCol="0" anchor="ctr"/>
            <a:lstStyle/>
            <a:p>
              <a:endParaRPr lang="en-US" noProof="0" dirty="0"/>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Metin kutusu 24">
            <a:extLst>
              <a:ext uri="{FF2B5EF4-FFF2-40B4-BE49-F238E27FC236}">
                <a16:creationId xmlns:a16="http://schemas.microsoft.com/office/drawing/2014/main" id="{BC38DCEA-3E6E-A781-DC97-11D53EA08230}"/>
              </a:ext>
            </a:extLst>
          </p:cNvPr>
          <p:cNvSpPr/>
          <p:nvPr/>
        </p:nvSpPr>
        <p:spPr>
          <a:xfrm>
            <a:off x="5068352" y="2873419"/>
            <a:ext cx="2055296"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Vorrichtungstechnik</a:t>
            </a:r>
          </a:p>
        </p:txBody>
      </p:sp>
      <p:sp>
        <p:nvSpPr>
          <p:cNvPr id="4" name="Oval 10">
            <a:extLst>
              <a:ext uri="{FF2B5EF4-FFF2-40B4-BE49-F238E27FC236}">
                <a16:creationId xmlns:a16="http://schemas.microsoft.com/office/drawing/2014/main" id="{E5464260-6BE0-F0CC-4404-8A30EDD7CAB5}"/>
              </a:ext>
            </a:extLst>
          </p:cNvPr>
          <p:cNvSpPr>
            <a:spLocks noChangeArrowheads="1"/>
          </p:cNvSpPr>
          <p:nvPr/>
        </p:nvSpPr>
        <p:spPr bwMode="auto">
          <a:xfrm>
            <a:off x="9600479" y="3567770"/>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5" name="Oval 9">
            <a:extLst>
              <a:ext uri="{FF2B5EF4-FFF2-40B4-BE49-F238E27FC236}">
                <a16:creationId xmlns:a16="http://schemas.microsoft.com/office/drawing/2014/main" id="{A34D656E-1A0B-9E4F-20CC-76FEDC26E3F2}"/>
              </a:ext>
            </a:extLst>
          </p:cNvPr>
          <p:cNvSpPr>
            <a:spLocks noChangeArrowheads="1"/>
          </p:cNvSpPr>
          <p:nvPr/>
        </p:nvSpPr>
        <p:spPr bwMode="auto">
          <a:xfrm>
            <a:off x="9827346" y="3799398"/>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89" name="Metin kutusu 24">
            <a:extLst>
              <a:ext uri="{FF2B5EF4-FFF2-40B4-BE49-F238E27FC236}">
                <a16:creationId xmlns:a16="http://schemas.microsoft.com/office/drawing/2014/main" id="{A3CCA1BC-5542-A384-2D51-3FF1FB47B471}"/>
              </a:ext>
            </a:extLst>
          </p:cNvPr>
          <p:cNvSpPr/>
          <p:nvPr/>
        </p:nvSpPr>
        <p:spPr>
          <a:xfrm>
            <a:off x="9308580" y="2876072"/>
            <a:ext cx="2346468"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85"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Automatische Zuführlösungen</a:t>
            </a:r>
          </a:p>
        </p:txBody>
      </p:sp>
      <p:sp>
        <p:nvSpPr>
          <p:cNvPr id="290" name="Oval 10">
            <a:extLst>
              <a:ext uri="{FF2B5EF4-FFF2-40B4-BE49-F238E27FC236}">
                <a16:creationId xmlns:a16="http://schemas.microsoft.com/office/drawing/2014/main" id="{A14B3D64-7602-C8E0-13BD-066ED03CA461}"/>
              </a:ext>
            </a:extLst>
          </p:cNvPr>
          <p:cNvSpPr>
            <a:spLocks noChangeArrowheads="1"/>
          </p:cNvSpPr>
          <p:nvPr/>
        </p:nvSpPr>
        <p:spPr bwMode="auto">
          <a:xfrm>
            <a:off x="9600479" y="1030926"/>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91" name="Oval 9">
            <a:extLst>
              <a:ext uri="{FF2B5EF4-FFF2-40B4-BE49-F238E27FC236}">
                <a16:creationId xmlns:a16="http://schemas.microsoft.com/office/drawing/2014/main" id="{892DFE63-946D-DF5E-E955-3B7D67FE3ABF}"/>
              </a:ext>
            </a:extLst>
          </p:cNvPr>
          <p:cNvSpPr>
            <a:spLocks noChangeArrowheads="1"/>
          </p:cNvSpPr>
          <p:nvPr/>
        </p:nvSpPr>
        <p:spPr bwMode="auto">
          <a:xfrm>
            <a:off x="9827346" y="1262554"/>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grpSp>
        <p:nvGrpSpPr>
          <p:cNvPr id="293" name="Grup 292">
            <a:extLst>
              <a:ext uri="{FF2B5EF4-FFF2-40B4-BE49-F238E27FC236}">
                <a16:creationId xmlns:a16="http://schemas.microsoft.com/office/drawing/2014/main" id="{4673BED6-939D-2E1E-FADB-DB0190494EEB}"/>
              </a:ext>
            </a:extLst>
          </p:cNvPr>
          <p:cNvGrpSpPr/>
          <p:nvPr/>
        </p:nvGrpSpPr>
        <p:grpSpPr>
          <a:xfrm>
            <a:off x="9968221" y="1500559"/>
            <a:ext cx="1064517" cy="860734"/>
            <a:chOff x="4416304" y="2068258"/>
            <a:chExt cx="3365811" cy="2721487"/>
          </a:xfrm>
          <a:solidFill>
            <a:srgbClr val="3B3939"/>
          </a:solidFill>
          <a:effectLst/>
        </p:grpSpPr>
        <p:sp>
          <p:nvSpPr>
            <p:cNvPr id="323" name="Serbest Form 322">
              <a:extLst>
                <a:ext uri="{FF2B5EF4-FFF2-40B4-BE49-F238E27FC236}">
                  <a16:creationId xmlns:a16="http://schemas.microsoft.com/office/drawing/2014/main" id="{3F07119E-A3E3-8D1A-7DAA-9162947245C6}"/>
                </a:ext>
              </a:extLst>
            </p:cNvPr>
            <p:cNvSpPr/>
            <p:nvPr/>
          </p:nvSpPr>
          <p:spPr>
            <a:xfrm>
              <a:off x="4974055" y="2283242"/>
              <a:ext cx="2310188" cy="2310192"/>
            </a:xfrm>
            <a:custGeom>
              <a:avLst/>
              <a:gdLst>
                <a:gd name="connsiteX0" fmla="*/ 2310189 w 2310188"/>
                <a:gd name="connsiteY0" fmla="*/ 1156520 h 2310192"/>
                <a:gd name="connsiteX1" fmla="*/ 1158235 w 2310188"/>
                <a:gd name="connsiteY1" fmla="*/ 2310188 h 2310192"/>
                <a:gd name="connsiteX2" fmla="*/ 4 w 2310188"/>
                <a:gd name="connsiteY2" fmla="*/ 1158235 h 2310192"/>
                <a:gd name="connsiteX3" fmla="*/ 1151948 w 2310188"/>
                <a:gd name="connsiteY3" fmla="*/ 4 h 2310192"/>
                <a:gd name="connsiteX4" fmla="*/ 2310189 w 2310188"/>
                <a:gd name="connsiteY4" fmla="*/ 1151958 h 2310192"/>
                <a:gd name="connsiteX5" fmla="*/ 2310189 w 2310188"/>
                <a:gd name="connsiteY5" fmla="*/ 1156520 h 2310192"/>
                <a:gd name="connsiteX6" fmla="*/ 1155282 w 2310188"/>
                <a:gd name="connsiteY6" fmla="*/ 2190459 h 2310192"/>
                <a:gd name="connsiteX7" fmla="*/ 2192745 w 2310188"/>
                <a:gd name="connsiteY7" fmla="*/ 1156330 h 2310192"/>
                <a:gd name="connsiteX8" fmla="*/ 1150520 w 2310188"/>
                <a:gd name="connsiteY8" fmla="*/ 120962 h 2310192"/>
                <a:gd name="connsiteX9" fmla="*/ 116581 w 2310188"/>
                <a:gd name="connsiteY9" fmla="*/ 1157663 h 2310192"/>
                <a:gd name="connsiteX10" fmla="*/ 1155282 w 2310188"/>
                <a:gd name="connsiteY10" fmla="*/ 2190459 h 2310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0188" h="2310192">
                  <a:moveTo>
                    <a:pt x="2310189" y="1156520"/>
                  </a:moveTo>
                  <a:cubicBezTo>
                    <a:pt x="2309522" y="1792600"/>
                    <a:pt x="1793743" y="2309046"/>
                    <a:pt x="1158235" y="2310188"/>
                  </a:cubicBezTo>
                  <a:cubicBezTo>
                    <a:pt x="520298" y="2311922"/>
                    <a:pt x="1738" y="1796181"/>
                    <a:pt x="4" y="1158235"/>
                  </a:cubicBezTo>
                  <a:cubicBezTo>
                    <a:pt x="-1739" y="520298"/>
                    <a:pt x="514012" y="1738"/>
                    <a:pt x="1151948" y="4"/>
                  </a:cubicBezTo>
                  <a:cubicBezTo>
                    <a:pt x="1789885" y="-1729"/>
                    <a:pt x="2308445" y="514012"/>
                    <a:pt x="2310189" y="1151958"/>
                  </a:cubicBezTo>
                  <a:cubicBezTo>
                    <a:pt x="2310189" y="1153472"/>
                    <a:pt x="2310189" y="1154996"/>
                    <a:pt x="2310189" y="1156520"/>
                  </a:cubicBezTo>
                  <a:close/>
                  <a:moveTo>
                    <a:pt x="1155282" y="2190459"/>
                  </a:moveTo>
                  <a:cubicBezTo>
                    <a:pt x="1727449" y="2189792"/>
                    <a:pt x="2191602" y="1727068"/>
                    <a:pt x="2192745" y="1156330"/>
                  </a:cubicBezTo>
                  <a:cubicBezTo>
                    <a:pt x="2193888" y="582449"/>
                    <a:pt x="1728306" y="120010"/>
                    <a:pt x="1150520" y="120962"/>
                  </a:cubicBezTo>
                  <a:cubicBezTo>
                    <a:pt x="579020" y="122010"/>
                    <a:pt x="114390" y="587687"/>
                    <a:pt x="116581" y="1157663"/>
                  </a:cubicBezTo>
                  <a:cubicBezTo>
                    <a:pt x="119572" y="1729125"/>
                    <a:pt x="583811" y="2190726"/>
                    <a:pt x="1155282" y="219045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4" name="Serbest Form 323">
              <a:extLst>
                <a:ext uri="{FF2B5EF4-FFF2-40B4-BE49-F238E27FC236}">
                  <a16:creationId xmlns:a16="http://schemas.microsoft.com/office/drawing/2014/main" id="{DF85D42C-EFDF-5E45-4FB9-A915E3E8BD53}"/>
                </a:ext>
              </a:extLst>
            </p:cNvPr>
            <p:cNvSpPr/>
            <p:nvPr/>
          </p:nvSpPr>
          <p:spPr>
            <a:xfrm>
              <a:off x="4777839" y="2086931"/>
              <a:ext cx="2702809" cy="2702814"/>
            </a:xfrm>
            <a:custGeom>
              <a:avLst/>
              <a:gdLst>
                <a:gd name="connsiteX0" fmla="*/ 2702810 w 2702809"/>
                <a:gd name="connsiteY0" fmla="*/ 1353022 h 2702814"/>
                <a:gd name="connsiteX1" fmla="*/ 1355118 w 2702809"/>
                <a:gd name="connsiteY1" fmla="*/ 2702810 h 2702814"/>
                <a:gd name="connsiteX2" fmla="*/ 5 w 2702809"/>
                <a:gd name="connsiteY2" fmla="*/ 1355117 h 2702814"/>
                <a:gd name="connsiteX3" fmla="*/ 1347688 w 2702809"/>
                <a:gd name="connsiteY3" fmla="*/ 5 h 2702814"/>
                <a:gd name="connsiteX4" fmla="*/ 2702810 w 2702809"/>
                <a:gd name="connsiteY4" fmla="*/ 1347698 h 2702814"/>
                <a:gd name="connsiteX5" fmla="*/ 2702810 w 2702809"/>
                <a:gd name="connsiteY5" fmla="*/ 1353022 h 2702814"/>
                <a:gd name="connsiteX6" fmla="*/ 1351593 w 2702809"/>
                <a:gd name="connsiteY6" fmla="*/ 2562697 h 2702814"/>
                <a:gd name="connsiteX7" fmla="*/ 2565364 w 2702809"/>
                <a:gd name="connsiteY7" fmla="*/ 1353022 h 2702814"/>
                <a:gd name="connsiteX8" fmla="*/ 1346164 w 2702809"/>
                <a:gd name="connsiteY8" fmla="*/ 141823 h 2702814"/>
                <a:gd name="connsiteX9" fmla="*/ 136489 w 2702809"/>
                <a:gd name="connsiteY9" fmla="*/ 1354546 h 2702814"/>
                <a:gd name="connsiteX10" fmla="*/ 1351593 w 2702809"/>
                <a:gd name="connsiteY10" fmla="*/ 2562602 h 270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02809" h="2702814">
                  <a:moveTo>
                    <a:pt x="2702810" y="1353022"/>
                  </a:moveTo>
                  <a:cubicBezTo>
                    <a:pt x="2701953" y="2097210"/>
                    <a:pt x="2098544" y="2701572"/>
                    <a:pt x="1355118" y="2702810"/>
                  </a:cubicBezTo>
                  <a:cubicBezTo>
                    <a:pt x="608758" y="2704858"/>
                    <a:pt x="2053" y="2101477"/>
                    <a:pt x="5" y="1355117"/>
                  </a:cubicBezTo>
                  <a:cubicBezTo>
                    <a:pt x="-2052" y="608767"/>
                    <a:pt x="601328" y="2053"/>
                    <a:pt x="1347688" y="5"/>
                  </a:cubicBezTo>
                  <a:cubicBezTo>
                    <a:pt x="2094048" y="-2043"/>
                    <a:pt x="2700752" y="601338"/>
                    <a:pt x="2702810" y="1347698"/>
                  </a:cubicBezTo>
                  <a:cubicBezTo>
                    <a:pt x="2702810" y="1349469"/>
                    <a:pt x="2702810" y="1351250"/>
                    <a:pt x="2702810" y="1353022"/>
                  </a:cubicBezTo>
                  <a:close/>
                  <a:moveTo>
                    <a:pt x="1351593" y="2562697"/>
                  </a:moveTo>
                  <a:cubicBezTo>
                    <a:pt x="2021010" y="2561935"/>
                    <a:pt x="2564030" y="2020725"/>
                    <a:pt x="2565364" y="1353022"/>
                  </a:cubicBezTo>
                  <a:cubicBezTo>
                    <a:pt x="2566697" y="681605"/>
                    <a:pt x="2022439" y="140585"/>
                    <a:pt x="1346164" y="141823"/>
                  </a:cubicBezTo>
                  <a:cubicBezTo>
                    <a:pt x="677795" y="142966"/>
                    <a:pt x="134012" y="688082"/>
                    <a:pt x="136489" y="1354546"/>
                  </a:cubicBezTo>
                  <a:cubicBezTo>
                    <a:pt x="138965" y="2021010"/>
                    <a:pt x="683795" y="2563459"/>
                    <a:pt x="1351593" y="256260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5" name="Serbest Form 324">
              <a:extLst>
                <a:ext uri="{FF2B5EF4-FFF2-40B4-BE49-F238E27FC236}">
                  <a16:creationId xmlns:a16="http://schemas.microsoft.com/office/drawing/2014/main" id="{EA15C3BC-CA1C-946B-5AD7-63972F4464A1}"/>
                </a:ext>
              </a:extLst>
            </p:cNvPr>
            <p:cNvSpPr/>
            <p:nvPr/>
          </p:nvSpPr>
          <p:spPr>
            <a:xfrm>
              <a:off x="4416304" y="2068258"/>
              <a:ext cx="1356321" cy="2702633"/>
            </a:xfrm>
            <a:custGeom>
              <a:avLst/>
              <a:gdLst>
                <a:gd name="connsiteX0" fmla="*/ 937984 w 1356321"/>
                <a:gd name="connsiteY0" fmla="*/ 2490026 h 2702633"/>
                <a:gd name="connsiteX1" fmla="*/ 137884 w 1356321"/>
                <a:gd name="connsiteY1" fmla="*/ 1354265 h 2702633"/>
                <a:gd name="connsiteX2" fmla="*/ 928459 w 1356321"/>
                <a:gd name="connsiteY2" fmla="*/ 216979 h 2702633"/>
                <a:gd name="connsiteX3" fmla="*/ 1346321 w 1356321"/>
                <a:gd name="connsiteY3" fmla="*/ 0 h 2702633"/>
                <a:gd name="connsiteX4" fmla="*/ 9 w 1356321"/>
                <a:gd name="connsiteY4" fmla="*/ 1356312 h 2702633"/>
                <a:gd name="connsiteX5" fmla="*/ 1356322 w 1356321"/>
                <a:gd name="connsiteY5" fmla="*/ 2702624 h 2702633"/>
                <a:gd name="connsiteX6" fmla="*/ 1356322 w 1356321"/>
                <a:gd name="connsiteY6" fmla="*/ 2702624 h 2702633"/>
                <a:gd name="connsiteX7" fmla="*/ 937984 w 1356321"/>
                <a:gd name="connsiteY7" fmla="*/ 2490026 h 2702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321" h="2702633">
                  <a:moveTo>
                    <a:pt x="937984" y="2490026"/>
                  </a:moveTo>
                  <a:cubicBezTo>
                    <a:pt x="459905" y="2316156"/>
                    <a:pt x="140653" y="1862976"/>
                    <a:pt x="137884" y="1354265"/>
                  </a:cubicBezTo>
                  <a:cubicBezTo>
                    <a:pt x="135884" y="834676"/>
                    <a:pt x="466020" y="388811"/>
                    <a:pt x="928459" y="216979"/>
                  </a:cubicBezTo>
                  <a:cubicBezTo>
                    <a:pt x="1053703" y="120329"/>
                    <a:pt x="1195216" y="46844"/>
                    <a:pt x="1346321" y="0"/>
                  </a:cubicBezTo>
                  <a:cubicBezTo>
                    <a:pt x="600008" y="2762"/>
                    <a:pt x="-2752" y="610000"/>
                    <a:pt x="9" y="1356312"/>
                  </a:cubicBezTo>
                  <a:cubicBezTo>
                    <a:pt x="2771" y="2102625"/>
                    <a:pt x="610010" y="2705386"/>
                    <a:pt x="1356322" y="2702624"/>
                  </a:cubicBezTo>
                  <a:lnTo>
                    <a:pt x="1356322" y="2702624"/>
                  </a:lnTo>
                  <a:cubicBezTo>
                    <a:pt x="1205360" y="2657151"/>
                    <a:pt x="1063704" y="2585161"/>
                    <a:pt x="937984" y="24900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6" name="Serbest Form 325">
              <a:extLst>
                <a:ext uri="{FF2B5EF4-FFF2-40B4-BE49-F238E27FC236}">
                  <a16:creationId xmlns:a16="http://schemas.microsoft.com/office/drawing/2014/main" id="{ED5DCEBB-ECB3-75F5-9EAB-21875F433FAB}"/>
                </a:ext>
              </a:extLst>
            </p:cNvPr>
            <p:cNvSpPr/>
            <p:nvPr/>
          </p:nvSpPr>
          <p:spPr>
            <a:xfrm>
              <a:off x="5145110" y="2457444"/>
              <a:ext cx="1965319" cy="1962208"/>
            </a:xfrm>
            <a:custGeom>
              <a:avLst/>
              <a:gdLst>
                <a:gd name="connsiteX0" fmla="*/ 987370 w 1965319"/>
                <a:gd name="connsiteY0" fmla="*/ 6 h 1962208"/>
                <a:gd name="connsiteX1" fmla="*/ 1965302 w 1965319"/>
                <a:gd name="connsiteY1" fmla="*/ 984700 h 1962208"/>
                <a:gd name="connsiteX2" fmla="*/ 978798 w 1965319"/>
                <a:gd name="connsiteY2" fmla="*/ 1962156 h 1962208"/>
                <a:gd name="connsiteX3" fmla="*/ 9 w 1965319"/>
                <a:gd name="connsiteY3" fmla="*/ 976128 h 1962208"/>
                <a:gd name="connsiteX4" fmla="*/ 987370 w 1965319"/>
                <a:gd name="connsiteY4" fmla="*/ 6 h 1962208"/>
                <a:gd name="connsiteX5" fmla="*/ 1844620 w 1965319"/>
                <a:gd name="connsiteY5" fmla="*/ 978985 h 1962208"/>
                <a:gd name="connsiteX6" fmla="*/ 977845 w 1965319"/>
                <a:gd name="connsiteY6" fmla="*/ 119163 h 1962208"/>
                <a:gd name="connsiteX7" fmla="*/ 119738 w 1965319"/>
                <a:gd name="connsiteY7" fmla="*/ 981843 h 1962208"/>
                <a:gd name="connsiteX8" fmla="*/ 980893 w 1965319"/>
                <a:gd name="connsiteY8" fmla="*/ 1841950 h 1962208"/>
                <a:gd name="connsiteX9" fmla="*/ 1844706 w 1965319"/>
                <a:gd name="connsiteY9" fmla="*/ 988824 h 1962208"/>
                <a:gd name="connsiteX10" fmla="*/ 1844716 w 1965319"/>
                <a:gd name="connsiteY10" fmla="*/ 979271 h 196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5319" h="1962208">
                  <a:moveTo>
                    <a:pt x="987370" y="6"/>
                  </a:moveTo>
                  <a:cubicBezTo>
                    <a:pt x="1530295" y="2006"/>
                    <a:pt x="1968445" y="443871"/>
                    <a:pt x="1965302" y="984700"/>
                  </a:cubicBezTo>
                  <a:cubicBezTo>
                    <a:pt x="1961683" y="1527625"/>
                    <a:pt x="1517151" y="1967775"/>
                    <a:pt x="978798" y="1962156"/>
                  </a:cubicBezTo>
                  <a:cubicBezTo>
                    <a:pt x="434730" y="1956441"/>
                    <a:pt x="-2277" y="1515814"/>
                    <a:pt x="9" y="976128"/>
                  </a:cubicBezTo>
                  <a:cubicBezTo>
                    <a:pt x="2295" y="436441"/>
                    <a:pt x="445112" y="-1804"/>
                    <a:pt x="987370" y="6"/>
                  </a:cubicBezTo>
                  <a:close/>
                  <a:moveTo>
                    <a:pt x="1844620" y="978985"/>
                  </a:moveTo>
                  <a:cubicBezTo>
                    <a:pt x="1844049" y="499497"/>
                    <a:pt x="1460096" y="118497"/>
                    <a:pt x="977845" y="119163"/>
                  </a:cubicBezTo>
                  <a:cubicBezTo>
                    <a:pt x="504453" y="119925"/>
                    <a:pt x="119643" y="506736"/>
                    <a:pt x="119738" y="981843"/>
                  </a:cubicBezTo>
                  <a:cubicBezTo>
                    <a:pt x="119738" y="1455330"/>
                    <a:pt x="505882" y="1840998"/>
                    <a:pt x="980893" y="1841950"/>
                  </a:cubicBezTo>
                  <a:cubicBezTo>
                    <a:pt x="1455010" y="1844903"/>
                    <a:pt x="1841753" y="1462941"/>
                    <a:pt x="1844706" y="988824"/>
                  </a:cubicBezTo>
                  <a:cubicBezTo>
                    <a:pt x="1844725" y="985643"/>
                    <a:pt x="1844735" y="982452"/>
                    <a:pt x="1844716" y="97927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7" name="Serbest Form 326">
              <a:extLst>
                <a:ext uri="{FF2B5EF4-FFF2-40B4-BE49-F238E27FC236}">
                  <a16:creationId xmlns:a16="http://schemas.microsoft.com/office/drawing/2014/main" id="{35A909F4-B22D-B03D-DB8C-E04F3F5E7374}"/>
                </a:ext>
              </a:extLst>
            </p:cNvPr>
            <p:cNvSpPr/>
            <p:nvPr/>
          </p:nvSpPr>
          <p:spPr>
            <a:xfrm>
              <a:off x="5322178" y="2631193"/>
              <a:ext cx="1613356" cy="1613347"/>
            </a:xfrm>
            <a:custGeom>
              <a:avLst/>
              <a:gdLst>
                <a:gd name="connsiteX0" fmla="*/ 10 w 1613356"/>
                <a:gd name="connsiteY0" fmla="*/ 805045 h 1613347"/>
                <a:gd name="connsiteX1" fmla="*/ 808312 w 1613356"/>
                <a:gd name="connsiteY1" fmla="*/ 2 h 1613347"/>
                <a:gd name="connsiteX2" fmla="*/ 1613355 w 1613356"/>
                <a:gd name="connsiteY2" fmla="*/ 808303 h 1613347"/>
                <a:gd name="connsiteX3" fmla="*/ 805054 w 1613356"/>
                <a:gd name="connsiteY3" fmla="*/ 1613346 h 1613347"/>
                <a:gd name="connsiteX4" fmla="*/ 802396 w 1613356"/>
                <a:gd name="connsiteY4" fmla="*/ 1613337 h 1613347"/>
                <a:gd name="connsiteX5" fmla="*/ 1 w 1613356"/>
                <a:gd name="connsiteY5" fmla="*/ 808493 h 1613347"/>
                <a:gd name="connsiteX6" fmla="*/ 10 w 1613356"/>
                <a:gd name="connsiteY6" fmla="*/ 805045 h 1613347"/>
                <a:gd name="connsiteX7" fmla="*/ 1495436 w 1613356"/>
                <a:gd name="connsiteY7" fmla="*/ 806569 h 1613347"/>
                <a:gd name="connsiteX8" fmla="*/ 803921 w 1613356"/>
                <a:gd name="connsiteY8" fmla="*/ 117435 h 1613347"/>
                <a:gd name="connsiteX9" fmla="*/ 116882 w 1613356"/>
                <a:gd name="connsiteY9" fmla="*/ 803997 h 1613347"/>
                <a:gd name="connsiteX10" fmla="*/ 804873 w 1613356"/>
                <a:gd name="connsiteY10" fmla="*/ 1496370 h 1613347"/>
                <a:gd name="connsiteX11" fmla="*/ 1495816 w 1613356"/>
                <a:gd name="connsiteY11" fmla="*/ 806569 h 16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3356" h="1613347">
                  <a:moveTo>
                    <a:pt x="10" y="805045"/>
                  </a:moveTo>
                  <a:cubicBezTo>
                    <a:pt x="915" y="359532"/>
                    <a:pt x="362799" y="-894"/>
                    <a:pt x="808312" y="2"/>
                  </a:cubicBezTo>
                  <a:cubicBezTo>
                    <a:pt x="1253824" y="907"/>
                    <a:pt x="1614250" y="362790"/>
                    <a:pt x="1613355" y="808303"/>
                  </a:cubicBezTo>
                  <a:cubicBezTo>
                    <a:pt x="1612450" y="1253816"/>
                    <a:pt x="1250567" y="1614251"/>
                    <a:pt x="805054" y="1613346"/>
                  </a:cubicBezTo>
                  <a:cubicBezTo>
                    <a:pt x="804168" y="1613346"/>
                    <a:pt x="803282" y="1613346"/>
                    <a:pt x="802396" y="1613337"/>
                  </a:cubicBezTo>
                  <a:cubicBezTo>
                    <a:pt x="358570" y="1612661"/>
                    <a:pt x="-675" y="1252320"/>
                    <a:pt x="1" y="808493"/>
                  </a:cubicBezTo>
                  <a:cubicBezTo>
                    <a:pt x="1" y="807341"/>
                    <a:pt x="1" y="806198"/>
                    <a:pt x="10" y="805045"/>
                  </a:cubicBezTo>
                  <a:close/>
                  <a:moveTo>
                    <a:pt x="1495436" y="806569"/>
                  </a:moveTo>
                  <a:cubicBezTo>
                    <a:pt x="1495436" y="428046"/>
                    <a:pt x="1182063" y="116102"/>
                    <a:pt x="803921" y="117435"/>
                  </a:cubicBezTo>
                  <a:cubicBezTo>
                    <a:pt x="427588" y="118674"/>
                    <a:pt x="118120" y="428046"/>
                    <a:pt x="116882" y="803997"/>
                  </a:cubicBezTo>
                  <a:cubicBezTo>
                    <a:pt x="116558" y="1184807"/>
                    <a:pt x="424063" y="1494274"/>
                    <a:pt x="804873" y="1496370"/>
                  </a:cubicBezTo>
                  <a:cubicBezTo>
                    <a:pt x="1184158" y="1497132"/>
                    <a:pt x="1496102" y="1185569"/>
                    <a:pt x="1495816" y="80656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8" name="Serbest Form 327">
              <a:extLst>
                <a:ext uri="{FF2B5EF4-FFF2-40B4-BE49-F238E27FC236}">
                  <a16:creationId xmlns:a16="http://schemas.microsoft.com/office/drawing/2014/main" id="{A5231544-8660-A6A0-6651-6A5105A1C3A0}"/>
                </a:ext>
              </a:extLst>
            </p:cNvPr>
            <p:cNvSpPr/>
            <p:nvPr/>
          </p:nvSpPr>
          <p:spPr>
            <a:xfrm>
              <a:off x="5494586" y="2801943"/>
              <a:ext cx="1268166" cy="1271232"/>
            </a:xfrm>
            <a:custGeom>
              <a:avLst/>
              <a:gdLst>
                <a:gd name="connsiteX0" fmla="*/ 1268164 w 1268166"/>
                <a:gd name="connsiteY0" fmla="*/ 636581 h 1271232"/>
                <a:gd name="connsiteX1" fmla="*/ 629989 w 1268166"/>
                <a:gd name="connsiteY1" fmla="*/ 1271232 h 1271232"/>
                <a:gd name="connsiteX2" fmla="*/ 5 w 1268166"/>
                <a:gd name="connsiteY2" fmla="*/ 628676 h 1271232"/>
                <a:gd name="connsiteX3" fmla="*/ 638180 w 1268166"/>
                <a:gd name="connsiteY3" fmla="*/ 26 h 1271232"/>
                <a:gd name="connsiteX4" fmla="*/ 1268164 w 1268166"/>
                <a:gd name="connsiteY4" fmla="*/ 636581 h 1271232"/>
                <a:gd name="connsiteX5" fmla="*/ 1125289 w 1268166"/>
                <a:gd name="connsiteY5" fmla="*/ 637058 h 1271232"/>
                <a:gd name="connsiteX6" fmla="*/ 631513 w 1268166"/>
                <a:gd name="connsiteY6" fmla="*/ 143948 h 1271232"/>
                <a:gd name="connsiteX7" fmla="*/ 148615 w 1268166"/>
                <a:gd name="connsiteY7" fmla="*/ 644440 h 1271232"/>
                <a:gd name="connsiteX8" fmla="*/ 636275 w 1268166"/>
                <a:gd name="connsiteY8" fmla="*/ 1127405 h 1271232"/>
                <a:gd name="connsiteX9" fmla="*/ 1125289 w 1268166"/>
                <a:gd name="connsiteY9" fmla="*/ 637439 h 127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8166" h="1271232">
                  <a:moveTo>
                    <a:pt x="1268164" y="636581"/>
                  </a:moveTo>
                  <a:cubicBezTo>
                    <a:pt x="1266697" y="987854"/>
                    <a:pt x="981261" y="1271708"/>
                    <a:pt x="629989" y="1271232"/>
                  </a:cubicBezTo>
                  <a:cubicBezTo>
                    <a:pt x="278993" y="1269137"/>
                    <a:pt x="-1423" y="983101"/>
                    <a:pt x="5" y="628676"/>
                  </a:cubicBezTo>
                  <a:cubicBezTo>
                    <a:pt x="1434" y="283299"/>
                    <a:pt x="292232" y="-3118"/>
                    <a:pt x="638180" y="26"/>
                  </a:cubicBezTo>
                  <a:cubicBezTo>
                    <a:pt x="986034" y="4312"/>
                    <a:pt x="1269117" y="289967"/>
                    <a:pt x="1268164" y="636581"/>
                  </a:cubicBezTo>
                  <a:close/>
                  <a:moveTo>
                    <a:pt x="1125289" y="637058"/>
                  </a:moveTo>
                  <a:cubicBezTo>
                    <a:pt x="1125289" y="366452"/>
                    <a:pt x="900880" y="142329"/>
                    <a:pt x="631513" y="143948"/>
                  </a:cubicBezTo>
                  <a:cubicBezTo>
                    <a:pt x="359955" y="148806"/>
                    <a:pt x="143757" y="372882"/>
                    <a:pt x="148615" y="644440"/>
                  </a:cubicBezTo>
                  <a:cubicBezTo>
                    <a:pt x="153386" y="911006"/>
                    <a:pt x="369680" y="1125214"/>
                    <a:pt x="636275" y="1127405"/>
                  </a:cubicBezTo>
                  <a:cubicBezTo>
                    <a:pt x="903547" y="1126738"/>
                    <a:pt x="1125289" y="904520"/>
                    <a:pt x="1125289" y="63743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9" name="Serbest Form 328">
              <a:extLst>
                <a:ext uri="{FF2B5EF4-FFF2-40B4-BE49-F238E27FC236}">
                  <a16:creationId xmlns:a16="http://schemas.microsoft.com/office/drawing/2014/main" id="{E28E4896-CF9A-E65C-B2E3-E9DAC46CE82F}"/>
                </a:ext>
              </a:extLst>
            </p:cNvPr>
            <p:cNvSpPr/>
            <p:nvPr/>
          </p:nvSpPr>
          <p:spPr>
            <a:xfrm>
              <a:off x="5914241" y="3224396"/>
              <a:ext cx="428624" cy="428007"/>
            </a:xfrm>
            <a:custGeom>
              <a:avLst/>
              <a:gdLst>
                <a:gd name="connsiteX0" fmla="*/ 22 w 428624"/>
                <a:gd name="connsiteY0" fmla="*/ 209556 h 428007"/>
                <a:gd name="connsiteX1" fmla="*/ 216620 w 428624"/>
                <a:gd name="connsiteY1" fmla="*/ 6 h 428007"/>
                <a:gd name="connsiteX2" fmla="*/ 428552 w 428624"/>
                <a:gd name="connsiteY2" fmla="*/ 222129 h 428007"/>
                <a:gd name="connsiteX3" fmla="*/ 208048 w 428624"/>
                <a:gd name="connsiteY3" fmla="*/ 427964 h 428007"/>
                <a:gd name="connsiteX4" fmla="*/ 22 w 428624"/>
                <a:gd name="connsiteY4" fmla="*/ 209556 h 428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4" h="428007">
                  <a:moveTo>
                    <a:pt x="22" y="209556"/>
                  </a:moveTo>
                  <a:cubicBezTo>
                    <a:pt x="1641" y="88779"/>
                    <a:pt x="94129" y="-851"/>
                    <a:pt x="216620" y="6"/>
                  </a:cubicBezTo>
                  <a:cubicBezTo>
                    <a:pt x="339112" y="863"/>
                    <a:pt x="431600" y="96590"/>
                    <a:pt x="428552" y="222129"/>
                  </a:cubicBezTo>
                  <a:cubicBezTo>
                    <a:pt x="425599" y="341954"/>
                    <a:pt x="331016" y="430250"/>
                    <a:pt x="208048" y="427964"/>
                  </a:cubicBezTo>
                  <a:cubicBezTo>
                    <a:pt x="87366" y="425393"/>
                    <a:pt x="-1597" y="332238"/>
                    <a:pt x="22" y="20955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0" name="Serbest Form 329">
              <a:extLst>
                <a:ext uri="{FF2B5EF4-FFF2-40B4-BE49-F238E27FC236}">
                  <a16:creationId xmlns:a16="http://schemas.microsoft.com/office/drawing/2014/main" id="{FD36876B-9767-FF06-CCE5-97C9570F11ED}"/>
                </a:ext>
              </a:extLst>
            </p:cNvPr>
            <p:cNvSpPr/>
            <p:nvPr/>
          </p:nvSpPr>
          <p:spPr>
            <a:xfrm>
              <a:off x="6675977" y="4580290"/>
              <a:ext cx="1106138" cy="147574"/>
            </a:xfrm>
            <a:custGeom>
              <a:avLst/>
              <a:gdLst>
                <a:gd name="connsiteX0" fmla="*/ 1034510 w 1106138"/>
                <a:gd name="connsiteY0" fmla="*/ 1235 h 147574"/>
                <a:gd name="connsiteX1" fmla="*/ 900589 w 1106138"/>
                <a:gd name="connsiteY1" fmla="*/ 1235 h 147574"/>
                <a:gd name="connsiteX2" fmla="*/ 286036 w 1106138"/>
                <a:gd name="connsiteY2" fmla="*/ 568 h 147574"/>
                <a:gd name="connsiteX3" fmla="*/ 231362 w 1106138"/>
                <a:gd name="connsiteY3" fmla="*/ 7712 h 147574"/>
                <a:gd name="connsiteX4" fmla="*/ 0 w 1106138"/>
                <a:gd name="connsiteY4" fmla="*/ 140109 h 147574"/>
                <a:gd name="connsiteX5" fmla="*/ 21050 w 1106138"/>
                <a:gd name="connsiteY5" fmla="*/ 147158 h 147574"/>
                <a:gd name="connsiteX6" fmla="*/ 1011650 w 1106138"/>
                <a:gd name="connsiteY6" fmla="*/ 145634 h 147574"/>
                <a:gd name="connsiteX7" fmla="*/ 1022985 w 1106138"/>
                <a:gd name="connsiteY7" fmla="*/ 144110 h 147574"/>
                <a:gd name="connsiteX8" fmla="*/ 1034701 w 1106138"/>
                <a:gd name="connsiteY8" fmla="*/ 144110 h 147574"/>
                <a:gd name="connsiteX9" fmla="*/ 1106138 w 1106138"/>
                <a:gd name="connsiteY9" fmla="*/ 72672 h 147574"/>
                <a:gd name="connsiteX10" fmla="*/ 1034701 w 1106138"/>
                <a:gd name="connsiteY10" fmla="*/ 1235 h 14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6138" h="147574">
                  <a:moveTo>
                    <a:pt x="1034510" y="1235"/>
                  </a:moveTo>
                  <a:lnTo>
                    <a:pt x="900589" y="1235"/>
                  </a:lnTo>
                  <a:cubicBezTo>
                    <a:pt x="695801" y="-861"/>
                    <a:pt x="491014" y="282"/>
                    <a:pt x="286036" y="568"/>
                  </a:cubicBezTo>
                  <a:cubicBezTo>
                    <a:pt x="267652" y="568"/>
                    <a:pt x="246507" y="-480"/>
                    <a:pt x="231362" y="7712"/>
                  </a:cubicBezTo>
                  <a:cubicBezTo>
                    <a:pt x="154495" y="49622"/>
                    <a:pt x="78962" y="94485"/>
                    <a:pt x="0" y="140109"/>
                  </a:cubicBezTo>
                  <a:cubicBezTo>
                    <a:pt x="6658" y="143424"/>
                    <a:pt x="13745" y="145796"/>
                    <a:pt x="21050" y="147158"/>
                  </a:cubicBezTo>
                  <a:cubicBezTo>
                    <a:pt x="351187" y="147158"/>
                    <a:pt x="681323" y="148777"/>
                    <a:pt x="1011650" y="145634"/>
                  </a:cubicBezTo>
                  <a:cubicBezTo>
                    <a:pt x="1015470" y="145548"/>
                    <a:pt x="1019280" y="145034"/>
                    <a:pt x="1022985" y="144110"/>
                  </a:cubicBezTo>
                  <a:lnTo>
                    <a:pt x="1034701" y="144110"/>
                  </a:lnTo>
                  <a:cubicBezTo>
                    <a:pt x="1074153" y="144110"/>
                    <a:pt x="1106138" y="112125"/>
                    <a:pt x="1106138" y="72672"/>
                  </a:cubicBezTo>
                  <a:cubicBezTo>
                    <a:pt x="1106138" y="33220"/>
                    <a:pt x="1074153" y="1235"/>
                    <a:pt x="1034701" y="123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333" name="Grafik 332">
            <a:extLst>
              <a:ext uri="{FF2B5EF4-FFF2-40B4-BE49-F238E27FC236}">
                <a16:creationId xmlns:a16="http://schemas.microsoft.com/office/drawing/2014/main" id="{A748657E-D2A8-9850-9A8A-4E623F129BC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690763" y="1527047"/>
            <a:ext cx="821782" cy="824209"/>
          </a:xfrm>
          <a:prstGeom prst="rect">
            <a:avLst/>
          </a:prstGeom>
          <a:effec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 name="Metin kutusu 24">
            <a:extLst>
              <a:ext uri="{FF2B5EF4-FFF2-40B4-BE49-F238E27FC236}">
                <a16:creationId xmlns:a16="http://schemas.microsoft.com/office/drawing/2014/main" id="{7359A338-56D1-B7D4-F007-AA79620895A0}"/>
              </a:ext>
            </a:extLst>
          </p:cNvPr>
          <p:cNvSpPr/>
          <p:nvPr/>
        </p:nvSpPr>
        <p:spPr>
          <a:xfrm>
            <a:off x="9380112" y="5449627"/>
            <a:ext cx="2355832"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r>
              <a:rPr lang="de-DE" noProof="0" dirty="0">
                <a:latin typeface="Tw Cen MT" panose="020B0602020104020603" pitchFamily="34" charset="0"/>
              </a:rPr>
              <a:t>HMI- und Kameraintegration</a:t>
            </a:r>
          </a:p>
        </p:txBody>
      </p:sp>
      <p:pic>
        <p:nvPicPr>
          <p:cNvPr id="6" name="Picture 5">
            <a:extLst>
              <a:ext uri="{FF2B5EF4-FFF2-40B4-BE49-F238E27FC236}">
                <a16:creationId xmlns:a16="http://schemas.microsoft.com/office/drawing/2014/main" id="{F6A20E54-3FB5-5AEC-7110-07E0D014883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076852" y="4047477"/>
            <a:ext cx="847253" cy="997640"/>
          </a:xfrm>
          <a:prstGeom prst="rect">
            <a:avLst/>
          </a:prstGeom>
          <a:effectLst/>
        </p:spPr>
      </p:pic>
    </p:spTree>
    <p:extLst>
      <p:ext uri="{BB962C8B-B14F-4D97-AF65-F5344CB8AC3E}">
        <p14:creationId xmlns:p14="http://schemas.microsoft.com/office/powerpoint/2010/main" val="235967540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0" name="Picture 2">
            <a:extLst>
              <a:ext uri="{FF2B5EF4-FFF2-40B4-BE49-F238E27FC236}">
                <a16:creationId xmlns:a16="http://schemas.microsoft.com/office/drawing/2014/main" id="{4E256D36-B8DD-A6D1-9A0B-E050523DE82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72775" y="1061237"/>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2">
            <a:extLst>
              <a:ext uri="{FF2B5EF4-FFF2-40B4-BE49-F238E27FC236}">
                <a16:creationId xmlns:a16="http://schemas.microsoft.com/office/drawing/2014/main" id="{5DF394FF-13D1-9C1A-C073-9DC2AC0BEB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p:blipFill>
        <p:spPr bwMode="auto">
          <a:xfrm>
            <a:off x="428766"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a:extLst>
              <a:ext uri="{FF2B5EF4-FFF2-40B4-BE49-F238E27FC236}">
                <a16:creationId xmlns:a16="http://schemas.microsoft.com/office/drawing/2014/main" id="{AC6D0ACB-EE21-9FC9-6CCB-9D656C5D8B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p:blipFill>
        <p:spPr bwMode="auto">
          <a:xfrm>
            <a:off x="2579880"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
            <a:extLst>
              <a:ext uri="{FF2B5EF4-FFF2-40B4-BE49-F238E27FC236}">
                <a16:creationId xmlns:a16="http://schemas.microsoft.com/office/drawing/2014/main" id="{0F353673-03C1-AC30-42B7-EA0DD28F3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p:blipFill>
        <p:spPr bwMode="auto">
          <a:xfrm>
            <a:off x="4718196"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a:extLst>
              <a:ext uri="{FF2B5EF4-FFF2-40B4-BE49-F238E27FC236}">
                <a16:creationId xmlns:a16="http://schemas.microsoft.com/office/drawing/2014/main" id="{14FDF97E-6DED-4479-7867-EFD25062330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p:blipFill>
        <p:spPr bwMode="auto">
          <a:xfrm>
            <a:off x="428766" y="3619013"/>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a:extLst>
              <a:ext uri="{FF2B5EF4-FFF2-40B4-BE49-F238E27FC236}">
                <a16:creationId xmlns:a16="http://schemas.microsoft.com/office/drawing/2014/main" id="{4742F579-7167-6A8C-F934-BFFC480BC84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p:blipFill>
        <p:spPr bwMode="auto">
          <a:xfrm>
            <a:off x="2579880" y="3619013"/>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a:extLst>
              <a:ext uri="{FF2B5EF4-FFF2-40B4-BE49-F238E27FC236}">
                <a16:creationId xmlns:a16="http://schemas.microsoft.com/office/drawing/2014/main" id="{7CF03BBE-ABB8-AB72-F191-A566DCD5F54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p:blipFill>
        <p:spPr bwMode="auto">
          <a:xfrm>
            <a:off x="4718197" y="3619013"/>
            <a:ext cx="1786051" cy="1786051"/>
          </a:xfrm>
          <a:prstGeom prst="rect">
            <a:avLst/>
          </a:prstGeom>
          <a:noFill/>
          <a:extLst>
            <a:ext uri="{909E8E84-426E-40DD-AFC4-6F175D3DCCD1}">
              <a14:hiddenFill xmlns:a14="http://schemas.microsoft.com/office/drawing/2010/main">
                <a:solidFill>
                  <a:srgbClr val="FFFFFF"/>
                </a:solidFill>
              </a14:hiddenFill>
            </a:ext>
          </a:ex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TextBox 181">
            <a:extLst>
              <a:ext uri="{FF2B5EF4-FFF2-40B4-BE49-F238E27FC236}">
                <a16:creationId xmlns:a16="http://schemas.microsoft.com/office/drawing/2014/main" id="{E40566AC-A158-46C2-3C1F-0AE72B063CF8}"/>
              </a:ext>
            </a:extLst>
          </p:cNvPr>
          <p:cNvSpPr txBox="1"/>
          <p:nvPr/>
        </p:nvSpPr>
        <p:spPr>
          <a:xfrm>
            <a:off x="360000" y="252000"/>
            <a:ext cx="8500000" cy="307777"/>
          </a:xfrm>
          <a:prstGeom prst="rect">
            <a:avLst/>
          </a:prstGeom>
          <a:noFill/>
          <a:ln w="6350">
            <a:noFill/>
            <a:prstDash val="dash"/>
          </a:ln>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ANWENDUNGSVIDEOS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Rectangle 53">
            <a:hlinkClick r:id="rId9"/>
            <a:extLst>
              <a:ext uri="{FF2B5EF4-FFF2-40B4-BE49-F238E27FC236}">
                <a16:creationId xmlns:a16="http://schemas.microsoft.com/office/drawing/2014/main" id="{65DC94C2-7D44-1AA6-2FA9-09DDB4C075A1}"/>
              </a:ext>
            </a:extLst>
          </p:cNvPr>
          <p:cNvSpPr/>
          <p:nvPr/>
        </p:nvSpPr>
        <p:spPr>
          <a:xfrm>
            <a:off x="2573481" y="2852201"/>
            <a:ext cx="1786051" cy="329873"/>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295" b="0" i="0" u="none" strike="noStrike" kern="1200" cap="none" spc="0" normalizeH="0" baseline="0" noProof="0" dirty="0">
                <a:ln>
                  <a:noFill/>
                </a:ln>
                <a:solidFill>
                  <a:prstClr val="white"/>
                </a:solidFill>
                <a:effectLst/>
                <a:uLnTx/>
                <a:uFillTx/>
                <a:latin typeface="Tw Cen MT" panose="020B0602020104020603" pitchFamily="34" charset="0"/>
              </a:rPr>
              <a:t>Laser-Batterieschweißen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Rectangle 53">
            <a:hlinkClick r:id="rId10"/>
            <a:extLst>
              <a:ext uri="{FF2B5EF4-FFF2-40B4-BE49-F238E27FC236}">
                <a16:creationId xmlns:a16="http://schemas.microsoft.com/office/drawing/2014/main" id="{458B33BD-74B2-597C-EB46-FD2C403BE285}"/>
              </a:ext>
            </a:extLst>
          </p:cNvPr>
          <p:cNvSpPr/>
          <p:nvPr/>
        </p:nvSpPr>
        <p:spPr>
          <a:xfrm>
            <a:off x="425302" y="2849745"/>
            <a:ext cx="1786051" cy="329873"/>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Übersichtsvideo</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 name="Rectangle 53">
            <a:hlinkClick r:id="rId11"/>
            <a:extLst>
              <a:ext uri="{FF2B5EF4-FFF2-40B4-BE49-F238E27FC236}">
                <a16:creationId xmlns:a16="http://schemas.microsoft.com/office/drawing/2014/main" id="{F298C137-D9F6-4604-9C40-7F899F838A2A}"/>
              </a:ext>
            </a:extLst>
          </p:cNvPr>
          <p:cNvSpPr/>
          <p:nvPr/>
        </p:nvSpPr>
        <p:spPr>
          <a:xfrm>
            <a:off x="4718198" y="2849744"/>
            <a:ext cx="1786051" cy="50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noProof="0" dirty="0">
                <a:ln>
                  <a:noFill/>
                </a:ln>
                <a:solidFill>
                  <a:prstClr val="white"/>
                </a:solidFill>
                <a:effectLst/>
                <a:uLnTx/>
                <a:uFillTx/>
                <a:latin typeface="Tw Cen MT" panose="020B0602020104020603" pitchFamily="34" charset="0"/>
              </a:rPr>
              <a:t>Rohr-Laserschweißen mit Doppelstation</a:t>
            </a:r>
            <a:endParaRPr kumimoji="0" lang="de-DE" sz="1400" b="0" i="0" u="none" strike="noStrike" kern="1200" cap="none" spc="0" normalizeH="0" baseline="0" noProof="0" dirty="0">
              <a:ln>
                <a:noFill/>
              </a:ln>
              <a:solidFill>
                <a:prstClr val="white"/>
              </a:solidFill>
              <a:effectLst/>
              <a:uLnTx/>
              <a:uFillTx/>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1" name="Rectangle 53">
            <a:hlinkClick r:id="rId12"/>
            <a:extLst>
              <a:ext uri="{FF2B5EF4-FFF2-40B4-BE49-F238E27FC236}">
                <a16:creationId xmlns:a16="http://schemas.microsoft.com/office/drawing/2014/main" id="{004A678C-9710-8503-464E-27A2D215F4C1}"/>
              </a:ext>
            </a:extLst>
          </p:cNvPr>
          <p:cNvSpPr/>
          <p:nvPr/>
        </p:nvSpPr>
        <p:spPr>
          <a:xfrm>
            <a:off x="425302" y="5407521"/>
            <a:ext cx="1786051" cy="50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noProof="0" dirty="0">
                <a:ln>
                  <a:noFill/>
                </a:ln>
                <a:solidFill>
                  <a:prstClr val="white"/>
                </a:solidFill>
                <a:effectLst/>
                <a:uLnTx/>
                <a:uFillTx/>
                <a:latin typeface="Tw Cen MT" panose="020B0602020104020603" pitchFamily="34" charset="0"/>
              </a:rPr>
              <a:t>Schweißlösungen für Tailored Blanks</a:t>
            </a:r>
            <a:endParaRPr kumimoji="0" lang="de-DE" sz="1400" b="0" i="0" u="none" strike="noStrike" kern="1200" cap="none" spc="0" normalizeH="0" baseline="0" noProof="0" dirty="0">
              <a:ln>
                <a:noFill/>
              </a:ln>
              <a:solidFill>
                <a:prstClr val="white"/>
              </a:solidFill>
              <a:effectLst/>
              <a:uLnTx/>
              <a:uFillTx/>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Rectangle 53">
            <a:hlinkClick r:id="rId13"/>
            <a:extLst>
              <a:ext uri="{FF2B5EF4-FFF2-40B4-BE49-F238E27FC236}">
                <a16:creationId xmlns:a16="http://schemas.microsoft.com/office/drawing/2014/main" id="{8EC54A9A-FD6E-AF8F-D23C-A2D702950F93}"/>
              </a:ext>
            </a:extLst>
          </p:cNvPr>
          <p:cNvSpPr/>
          <p:nvPr/>
        </p:nvSpPr>
        <p:spPr>
          <a:xfrm>
            <a:off x="2573481" y="5407520"/>
            <a:ext cx="1786051" cy="50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295" b="0" i="0" u="none" strike="noStrike" kern="1200" cap="none" spc="0" normalizeH="0" noProof="0" dirty="0">
                <a:ln>
                  <a:noFill/>
                </a:ln>
                <a:solidFill>
                  <a:prstClr val="white"/>
                </a:solidFill>
                <a:effectLst/>
                <a:uLnTx/>
                <a:uFillTx/>
                <a:latin typeface="Tw Cen MT" panose="020B0602020104020603" pitchFamily="34" charset="0"/>
              </a:rPr>
              <a:t>Handgeführtes Nd:YAG-Laserschweißen</a:t>
            </a:r>
            <a:endParaRPr kumimoji="0" lang="de-DE" sz="1295" b="0" i="0" u="none" strike="noStrike" kern="1200" cap="none" spc="0" normalizeH="0" baseline="0" noProof="0" dirty="0">
              <a:ln>
                <a:noFill/>
              </a:ln>
              <a:solidFill>
                <a:prstClr val="white"/>
              </a:solidFill>
              <a:effectLst/>
              <a:uLnTx/>
              <a:uFillTx/>
              <a:latin typeface="Tw Cen MT" panose="020B0602020104020603" pitchFamily="34" charset="0"/>
            </a:endParaRPr>
          </a:p>
        </p:txBody>
      </p:sp>
      <p:pic>
        <p:nvPicPr>
          <p:cNvPr id="3" name="Resim 2" descr="LEGO, oyuncak, iç mekan içeren bir resim&#10;&#10;Açıklama otomatik olarak oluşturuldu">
            <a:extLst>
              <a:ext uri="{FF2B5EF4-FFF2-40B4-BE49-F238E27FC236}">
                <a16:creationId xmlns:a16="http://schemas.microsoft.com/office/drawing/2014/main" id="{E06132B4-D61D-26E6-BBCC-E764549E0FA6}"/>
              </a:ext>
            </a:extLst>
          </p:cNvPr>
          <p:cNvPicPr>
            <a:picLocks noChangeAspect="1"/>
          </p:cNvPicPr>
          <p:nvPr/>
        </p:nvPicPr>
        <p:blipFill>
          <a:blip r:embed="rId14">
            <a:alphaModFix amt="20000"/>
            <a:extLst>
              <a:ext uri="{28A0092B-C50C-407E-A947-70E740481C1C}">
                <a14:useLocalDpi xmlns:a14="http://schemas.microsoft.com/office/drawing/2010/main" val="0"/>
              </a:ext>
            </a:extLst>
          </a:blip>
          <a:stretch>
            <a:fillRect/>
          </a:stretch>
        </p:blipFill>
        <p:spPr>
          <a:xfrm>
            <a:off x="6773978" y="3619013"/>
            <a:ext cx="4602475" cy="2876548"/>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 name="Rectangle 53">
            <a:hlinkClick r:id="rId15"/>
            <a:extLst>
              <a:ext uri="{FF2B5EF4-FFF2-40B4-BE49-F238E27FC236}">
                <a16:creationId xmlns:a16="http://schemas.microsoft.com/office/drawing/2014/main" id="{EDAE28D7-C33E-0F70-A44B-5C79D472B293}"/>
              </a:ext>
            </a:extLst>
          </p:cNvPr>
          <p:cNvSpPr/>
          <p:nvPr/>
        </p:nvSpPr>
        <p:spPr>
          <a:xfrm>
            <a:off x="4718197" y="5407519"/>
            <a:ext cx="1786051" cy="50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Schweißzelle mit Rundschalttisch</a:t>
            </a:r>
            <a:endParaRPr kumimoji="0" lang="de-DE" sz="1400" b="0" i="0" u="none" strike="noStrike" kern="1200" cap="none" spc="0" normalizeH="0" baseline="0" noProof="0" dirty="0">
              <a:ln>
                <a:noFill/>
              </a:ln>
              <a:solidFill>
                <a:prstClr val="white"/>
              </a:solidFill>
              <a:effectLst/>
              <a:uLnTx/>
              <a:uFillTx/>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4" name="Rectangle 53">
            <a:hlinkClick r:id="rId16"/>
            <a:extLst>
              <a:ext uri="{FF2B5EF4-FFF2-40B4-BE49-F238E27FC236}">
                <a16:creationId xmlns:a16="http://schemas.microsoft.com/office/drawing/2014/main" id="{8EB0B07B-C1E3-F0E6-20D0-AC4C4802D578}"/>
              </a:ext>
            </a:extLst>
          </p:cNvPr>
          <p:cNvSpPr/>
          <p:nvPr/>
        </p:nvSpPr>
        <p:spPr>
          <a:xfrm>
            <a:off x="6872778" y="2849744"/>
            <a:ext cx="1786051" cy="50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sz="1015" noProof="0" dirty="0">
                <a:solidFill>
                  <a:prstClr val="white"/>
                </a:solidFill>
                <a:latin typeface="Tw Cen MT" panose="020B0602020104020603" pitchFamily="34" charset="0"/>
              </a:rPr>
              <a:t>Teilautomatisches Rohrschweißen mit Doppelstation</a:t>
            </a:r>
          </a:p>
        </p:txBody>
      </p:sp>
      <p:pic>
        <p:nvPicPr>
          <p:cNvPr id="15" name="Picture 2">
            <a:extLst>
              <a:ext uri="{FF2B5EF4-FFF2-40B4-BE49-F238E27FC236}">
                <a16:creationId xmlns:a16="http://schemas.microsoft.com/office/drawing/2014/main" id="{F96E4CD5-331B-738D-632B-338C80EF3B3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p:blipFill>
        <p:spPr bwMode="auto">
          <a:xfrm>
            <a:off x="9011092"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9" name="Rectangle 53">
            <a:hlinkClick r:id="rId17"/>
            <a:extLst>
              <a:ext uri="{FF2B5EF4-FFF2-40B4-BE49-F238E27FC236}">
                <a16:creationId xmlns:a16="http://schemas.microsoft.com/office/drawing/2014/main" id="{93EC5515-41A1-C297-FBAB-139F6EE5372F}"/>
              </a:ext>
            </a:extLst>
          </p:cNvPr>
          <p:cNvSpPr/>
          <p:nvPr/>
        </p:nvSpPr>
        <p:spPr>
          <a:xfrm>
            <a:off x="9011094" y="2849744"/>
            <a:ext cx="1786051" cy="50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sz="1400" noProof="0" dirty="0">
                <a:solidFill>
                  <a:prstClr val="white"/>
                </a:solidFill>
                <a:latin typeface="Tw Cen MT" panose="020B0602020104020603" pitchFamily="34" charset="0"/>
              </a:rPr>
              <a:t>Vollautomatisches Rohrschweißen</a:t>
            </a:r>
          </a:p>
        </p:txBody>
      </p:sp>
    </p:spTree>
    <p:extLst>
      <p:ext uri="{BB962C8B-B14F-4D97-AF65-F5344CB8AC3E}">
        <p14:creationId xmlns:p14="http://schemas.microsoft.com/office/powerpoint/2010/main" val="298986148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par>
                                <p:cTn id="11" presetID="12" presetClass="entr" presetSubtype="1"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p:tgtEl>
                                          <p:spTgt spid="8"/>
                                        </p:tgtEl>
                                        <p:attrNameLst>
                                          <p:attrName>ppt_y</p:attrName>
                                        </p:attrNameLst>
                                      </p:cBhvr>
                                      <p:tavLst>
                                        <p:tav tm="0">
                                          <p:val>
                                            <p:strVal val="#ppt_y-#ppt_h*1.125000"/>
                                          </p:val>
                                        </p:tav>
                                        <p:tav tm="100000">
                                          <p:val>
                                            <p:strVal val="#ppt_y"/>
                                          </p:val>
                                        </p:tav>
                                      </p:tavLst>
                                    </p:anim>
                                    <p:animEffect transition="in" filter="wipe(down)">
                                      <p:cBhvr>
                                        <p:cTn id="14" dur="500"/>
                                        <p:tgtEl>
                                          <p:spTgt spid="8"/>
                                        </p:tgtEl>
                                      </p:cBhvr>
                                    </p:animEffect>
                                  </p:childTnLst>
                                </p:cTn>
                              </p:par>
                              <p:par>
                                <p:cTn id="15" presetID="12" presetClass="entr" presetSubtype="4"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p:tgtEl>
                                          <p:spTgt spid="2"/>
                                        </p:tgtEl>
                                        <p:attrNameLst>
                                          <p:attrName>ppt_y</p:attrName>
                                        </p:attrNameLst>
                                      </p:cBhvr>
                                      <p:tavLst>
                                        <p:tav tm="0">
                                          <p:val>
                                            <p:strVal val="#ppt_y+#ppt_h*1.125000"/>
                                          </p:val>
                                        </p:tav>
                                        <p:tav tm="100000">
                                          <p:val>
                                            <p:strVal val="#ppt_y"/>
                                          </p:val>
                                        </p:tav>
                                      </p:tavLst>
                                    </p:anim>
                                    <p:animEffect transition="in" filter="wipe(up)">
                                      <p:cBhvr>
                                        <p:cTn id="18" dur="500"/>
                                        <p:tgtEl>
                                          <p:spTgt spid="2"/>
                                        </p:tgtEl>
                                      </p:cBhvr>
                                    </p:animEffect>
                                  </p:childTnLst>
                                </p:cTn>
                              </p:par>
                              <p:par>
                                <p:cTn id="19" presetID="12" presetClass="entr" presetSubtype="1"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p:tgtEl>
                                          <p:spTgt spid="7"/>
                                        </p:tgtEl>
                                        <p:attrNameLst>
                                          <p:attrName>ppt_y</p:attrName>
                                        </p:attrNameLst>
                                      </p:cBhvr>
                                      <p:tavLst>
                                        <p:tav tm="0">
                                          <p:val>
                                            <p:strVal val="#ppt_y-#ppt_h*1.125000"/>
                                          </p:val>
                                        </p:tav>
                                        <p:tav tm="100000">
                                          <p:val>
                                            <p:strVal val="#ppt_y"/>
                                          </p:val>
                                        </p:tav>
                                      </p:tavLst>
                                    </p:anim>
                                    <p:animEffect transition="in" filter="wipe(down)">
                                      <p:cBhvr>
                                        <p:cTn id="22" dur="500"/>
                                        <p:tgtEl>
                                          <p:spTgt spid="7"/>
                                        </p:tgtEl>
                                      </p:cBhvr>
                                    </p:animEffect>
                                  </p:childTnLst>
                                </p:cTn>
                              </p:par>
                              <p:par>
                                <p:cTn id="23" presetID="12" presetClass="entr" presetSubtype="4"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p:tgtEl>
                                          <p:spTgt spid="4"/>
                                        </p:tgtEl>
                                        <p:attrNameLst>
                                          <p:attrName>ppt_y</p:attrName>
                                        </p:attrNameLst>
                                      </p:cBhvr>
                                      <p:tavLst>
                                        <p:tav tm="0">
                                          <p:val>
                                            <p:strVal val="#ppt_y+#ppt_h*1.125000"/>
                                          </p:val>
                                        </p:tav>
                                        <p:tav tm="100000">
                                          <p:val>
                                            <p:strVal val="#ppt_y"/>
                                          </p:val>
                                        </p:tav>
                                      </p:tavLst>
                                    </p:anim>
                                    <p:animEffect transition="in" filter="wipe(up)">
                                      <p:cBhvr>
                                        <p:cTn id="26" dur="500"/>
                                        <p:tgtEl>
                                          <p:spTgt spid="4"/>
                                        </p:tgtEl>
                                      </p:cBhvr>
                                    </p:animEffect>
                                  </p:childTnLst>
                                </p:cTn>
                              </p:par>
                              <p:par>
                                <p:cTn id="27" presetID="12" presetClass="entr" presetSubtype="1"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500"/>
                                        <p:tgtEl>
                                          <p:spTgt spid="9"/>
                                        </p:tgtEl>
                                        <p:attrNameLst>
                                          <p:attrName>ppt_y</p:attrName>
                                        </p:attrNameLst>
                                      </p:cBhvr>
                                      <p:tavLst>
                                        <p:tav tm="0">
                                          <p:val>
                                            <p:strVal val="#ppt_y-#ppt_h*1.125000"/>
                                          </p:val>
                                        </p:tav>
                                        <p:tav tm="100000">
                                          <p:val>
                                            <p:strVal val="#ppt_y"/>
                                          </p:val>
                                        </p:tav>
                                      </p:tavLst>
                                    </p:anim>
                                    <p:animEffect transition="in" filter="wipe(down)">
                                      <p:cBhvr>
                                        <p:cTn id="30" dur="500"/>
                                        <p:tgtEl>
                                          <p:spTgt spid="9"/>
                                        </p:tgtEl>
                                      </p:cBhvr>
                                    </p:animEffect>
                                  </p:childTnLst>
                                </p:cTn>
                              </p:par>
                              <p:par>
                                <p:cTn id="31" presetID="12" presetClass="entr" presetSubtype="4"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 calcmode="lin" valueType="num">
                                      <p:cBhvr additive="base">
                                        <p:cTn id="33" dur="500"/>
                                        <p:tgtEl>
                                          <p:spTgt spid="6"/>
                                        </p:tgtEl>
                                        <p:attrNameLst>
                                          <p:attrName>ppt_y</p:attrName>
                                        </p:attrNameLst>
                                      </p:cBhvr>
                                      <p:tavLst>
                                        <p:tav tm="0">
                                          <p:val>
                                            <p:strVal val="#ppt_y+#ppt_h*1.125000"/>
                                          </p:val>
                                        </p:tav>
                                        <p:tav tm="100000">
                                          <p:val>
                                            <p:strVal val="#ppt_y"/>
                                          </p:val>
                                        </p:tav>
                                      </p:tavLst>
                                    </p:anim>
                                    <p:animEffect transition="in" filter="wipe(up)">
                                      <p:cBhvr>
                                        <p:cTn id="34" dur="500"/>
                                        <p:tgtEl>
                                          <p:spTgt spid="6"/>
                                        </p:tgtEl>
                                      </p:cBhvr>
                                    </p:animEffect>
                                  </p:childTnLst>
                                </p:cTn>
                              </p:par>
                              <p:par>
                                <p:cTn id="35" presetID="12" presetClass="entr" presetSubtype="1"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500"/>
                                        <p:tgtEl>
                                          <p:spTgt spid="14"/>
                                        </p:tgtEl>
                                        <p:attrNameLst>
                                          <p:attrName>ppt_y</p:attrName>
                                        </p:attrNameLst>
                                      </p:cBhvr>
                                      <p:tavLst>
                                        <p:tav tm="0">
                                          <p:val>
                                            <p:strVal val="#ppt_y-#ppt_h*1.125000"/>
                                          </p:val>
                                        </p:tav>
                                        <p:tav tm="100000">
                                          <p:val>
                                            <p:strVal val="#ppt_y"/>
                                          </p:val>
                                        </p:tav>
                                      </p:tavLst>
                                    </p:anim>
                                    <p:animEffect transition="in" filter="wipe(down)">
                                      <p:cBhvr>
                                        <p:cTn id="38" dur="500"/>
                                        <p:tgtEl>
                                          <p:spTgt spid="14"/>
                                        </p:tgtEl>
                                      </p:cBhvr>
                                    </p:animEffect>
                                  </p:childTnLst>
                                </p:cTn>
                              </p:par>
                              <p:par>
                                <p:cTn id="39" presetID="12" presetClass="entr" presetSubtype="4" fill="hold" nodeType="withEffect">
                                  <p:stCondLst>
                                    <p:cond delay="0"/>
                                  </p:stCondLst>
                                  <p:childTnLst>
                                    <p:set>
                                      <p:cBhvr>
                                        <p:cTn id="40" dur="1" fill="hold">
                                          <p:stCondLst>
                                            <p:cond delay="0"/>
                                          </p:stCondLst>
                                        </p:cTn>
                                        <p:tgtEl>
                                          <p:spTgt spid="20"/>
                                        </p:tgtEl>
                                        <p:attrNameLst>
                                          <p:attrName>style.visibility</p:attrName>
                                        </p:attrNameLst>
                                      </p:cBhvr>
                                      <p:to>
                                        <p:strVal val="visible"/>
                                      </p:to>
                                    </p:set>
                                    <p:anim calcmode="lin" valueType="num">
                                      <p:cBhvr additive="base">
                                        <p:cTn id="41" dur="500"/>
                                        <p:tgtEl>
                                          <p:spTgt spid="20"/>
                                        </p:tgtEl>
                                        <p:attrNameLst>
                                          <p:attrName>ppt_y</p:attrName>
                                        </p:attrNameLst>
                                      </p:cBhvr>
                                      <p:tavLst>
                                        <p:tav tm="0">
                                          <p:val>
                                            <p:strVal val="#ppt_y+#ppt_h*1.125000"/>
                                          </p:val>
                                        </p:tav>
                                        <p:tav tm="100000">
                                          <p:val>
                                            <p:strVal val="#ppt_y"/>
                                          </p:val>
                                        </p:tav>
                                      </p:tavLst>
                                    </p:anim>
                                    <p:animEffect transition="in" filter="wipe(up)">
                                      <p:cBhvr>
                                        <p:cTn id="42" dur="500"/>
                                        <p:tgtEl>
                                          <p:spTgt spid="20"/>
                                        </p:tgtEl>
                                      </p:cBhvr>
                                    </p:animEffect>
                                  </p:childTnLst>
                                </p:cTn>
                              </p:par>
                              <p:par>
                                <p:cTn id="43" presetID="12" presetClass="entr" presetSubtype="1"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additive="base">
                                        <p:cTn id="45" dur="500"/>
                                        <p:tgtEl>
                                          <p:spTgt spid="19"/>
                                        </p:tgtEl>
                                        <p:attrNameLst>
                                          <p:attrName>ppt_y</p:attrName>
                                        </p:attrNameLst>
                                      </p:cBhvr>
                                      <p:tavLst>
                                        <p:tav tm="0">
                                          <p:val>
                                            <p:strVal val="#ppt_y-#ppt_h*1.125000"/>
                                          </p:val>
                                        </p:tav>
                                        <p:tav tm="100000">
                                          <p:val>
                                            <p:strVal val="#ppt_y"/>
                                          </p:val>
                                        </p:tav>
                                      </p:tavLst>
                                    </p:anim>
                                    <p:animEffect transition="in" filter="wipe(down)">
                                      <p:cBhvr>
                                        <p:cTn id="46" dur="500"/>
                                        <p:tgtEl>
                                          <p:spTgt spid="19"/>
                                        </p:tgtEl>
                                      </p:cBhvr>
                                    </p:animEffect>
                                  </p:childTnLst>
                                </p:cTn>
                              </p:par>
                              <p:par>
                                <p:cTn id="47" presetID="12" presetClass="entr" presetSubtype="4" fill="hold" nodeType="with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additive="base">
                                        <p:cTn id="49" dur="500"/>
                                        <p:tgtEl>
                                          <p:spTgt spid="15"/>
                                        </p:tgtEl>
                                        <p:attrNameLst>
                                          <p:attrName>ppt_y</p:attrName>
                                        </p:attrNameLst>
                                      </p:cBhvr>
                                      <p:tavLst>
                                        <p:tav tm="0">
                                          <p:val>
                                            <p:strVal val="#ppt_y+#ppt_h*1.125000"/>
                                          </p:val>
                                        </p:tav>
                                        <p:tav tm="100000">
                                          <p:val>
                                            <p:strVal val="#ppt_y"/>
                                          </p:val>
                                        </p:tav>
                                      </p:tavLst>
                                    </p:anim>
                                    <p:animEffect transition="in" filter="wipe(up)">
                                      <p:cBhvr>
                                        <p:cTn id="50" dur="500"/>
                                        <p:tgtEl>
                                          <p:spTgt spid="15"/>
                                        </p:tgtEl>
                                      </p:cBhvr>
                                    </p:animEffect>
                                  </p:childTnLst>
                                </p:cTn>
                              </p:par>
                              <p:par>
                                <p:cTn id="51" presetID="12" presetClass="entr" presetSubtype="1" fill="hold" grpId="0" nodeType="with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additive="base">
                                        <p:cTn id="53" dur="500"/>
                                        <p:tgtEl>
                                          <p:spTgt spid="11"/>
                                        </p:tgtEl>
                                        <p:attrNameLst>
                                          <p:attrName>ppt_y</p:attrName>
                                        </p:attrNameLst>
                                      </p:cBhvr>
                                      <p:tavLst>
                                        <p:tav tm="0">
                                          <p:val>
                                            <p:strVal val="#ppt_y-#ppt_h*1.125000"/>
                                          </p:val>
                                        </p:tav>
                                        <p:tav tm="100000">
                                          <p:val>
                                            <p:strVal val="#ppt_y"/>
                                          </p:val>
                                        </p:tav>
                                      </p:tavLst>
                                    </p:anim>
                                    <p:animEffect transition="in" filter="wipe(down)">
                                      <p:cBhvr>
                                        <p:cTn id="54" dur="500"/>
                                        <p:tgtEl>
                                          <p:spTgt spid="11"/>
                                        </p:tgtEl>
                                      </p:cBhvr>
                                    </p:animEffect>
                                  </p:childTnLst>
                                </p:cTn>
                              </p:par>
                              <p:par>
                                <p:cTn id="55" presetID="12" presetClass="entr" presetSubtype="4" fill="hold" nodeType="with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additive="base">
                                        <p:cTn id="57" dur="500"/>
                                        <p:tgtEl>
                                          <p:spTgt spid="16"/>
                                        </p:tgtEl>
                                        <p:attrNameLst>
                                          <p:attrName>ppt_y</p:attrName>
                                        </p:attrNameLst>
                                      </p:cBhvr>
                                      <p:tavLst>
                                        <p:tav tm="0">
                                          <p:val>
                                            <p:strVal val="#ppt_y+#ppt_h*1.125000"/>
                                          </p:val>
                                        </p:tav>
                                        <p:tav tm="100000">
                                          <p:val>
                                            <p:strVal val="#ppt_y"/>
                                          </p:val>
                                        </p:tav>
                                      </p:tavLst>
                                    </p:anim>
                                    <p:animEffect transition="in" filter="wipe(up)">
                                      <p:cBhvr>
                                        <p:cTn id="58" dur="500"/>
                                        <p:tgtEl>
                                          <p:spTgt spid="16"/>
                                        </p:tgtEl>
                                      </p:cBhvr>
                                    </p:animEffect>
                                  </p:childTnLst>
                                </p:cTn>
                              </p:par>
                              <p:par>
                                <p:cTn id="59" presetID="12" presetClass="entr" presetSubtype="1" fill="hold" grpId="0" nodeType="withEffect">
                                  <p:stCondLst>
                                    <p:cond delay="0"/>
                                  </p:stCondLst>
                                  <p:childTnLst>
                                    <p:set>
                                      <p:cBhvr>
                                        <p:cTn id="60" dur="1" fill="hold">
                                          <p:stCondLst>
                                            <p:cond delay="0"/>
                                          </p:stCondLst>
                                        </p:cTn>
                                        <p:tgtEl>
                                          <p:spTgt spid="12"/>
                                        </p:tgtEl>
                                        <p:attrNameLst>
                                          <p:attrName>style.visibility</p:attrName>
                                        </p:attrNameLst>
                                      </p:cBhvr>
                                      <p:to>
                                        <p:strVal val="visible"/>
                                      </p:to>
                                    </p:set>
                                    <p:anim calcmode="lin" valueType="num">
                                      <p:cBhvr additive="base">
                                        <p:cTn id="61" dur="500"/>
                                        <p:tgtEl>
                                          <p:spTgt spid="12"/>
                                        </p:tgtEl>
                                        <p:attrNameLst>
                                          <p:attrName>ppt_y</p:attrName>
                                        </p:attrNameLst>
                                      </p:cBhvr>
                                      <p:tavLst>
                                        <p:tav tm="0">
                                          <p:val>
                                            <p:strVal val="#ppt_y-#ppt_h*1.125000"/>
                                          </p:val>
                                        </p:tav>
                                        <p:tav tm="100000">
                                          <p:val>
                                            <p:strVal val="#ppt_y"/>
                                          </p:val>
                                        </p:tav>
                                      </p:tavLst>
                                    </p:anim>
                                    <p:animEffect transition="in" filter="wipe(down)">
                                      <p:cBhvr>
                                        <p:cTn id="62" dur="500"/>
                                        <p:tgtEl>
                                          <p:spTgt spid="12"/>
                                        </p:tgtEl>
                                      </p:cBhvr>
                                    </p:animEffect>
                                  </p:childTnLst>
                                </p:cTn>
                              </p:par>
                              <p:par>
                                <p:cTn id="63" presetID="12" presetClass="entr" presetSubtype="4" fill="hold" nodeType="withEffect">
                                  <p:stCondLst>
                                    <p:cond delay="0"/>
                                  </p:stCondLst>
                                  <p:childTnLst>
                                    <p:set>
                                      <p:cBhvr>
                                        <p:cTn id="64" dur="1" fill="hold">
                                          <p:stCondLst>
                                            <p:cond delay="0"/>
                                          </p:stCondLst>
                                        </p:cTn>
                                        <p:tgtEl>
                                          <p:spTgt spid="17"/>
                                        </p:tgtEl>
                                        <p:attrNameLst>
                                          <p:attrName>style.visibility</p:attrName>
                                        </p:attrNameLst>
                                      </p:cBhvr>
                                      <p:to>
                                        <p:strVal val="visible"/>
                                      </p:to>
                                    </p:set>
                                    <p:anim calcmode="lin" valueType="num">
                                      <p:cBhvr additive="base">
                                        <p:cTn id="65" dur="500"/>
                                        <p:tgtEl>
                                          <p:spTgt spid="17"/>
                                        </p:tgtEl>
                                        <p:attrNameLst>
                                          <p:attrName>ppt_y</p:attrName>
                                        </p:attrNameLst>
                                      </p:cBhvr>
                                      <p:tavLst>
                                        <p:tav tm="0">
                                          <p:val>
                                            <p:strVal val="#ppt_y+#ppt_h*1.125000"/>
                                          </p:val>
                                        </p:tav>
                                        <p:tav tm="100000">
                                          <p:val>
                                            <p:strVal val="#ppt_y"/>
                                          </p:val>
                                        </p:tav>
                                      </p:tavLst>
                                    </p:anim>
                                    <p:animEffect transition="in" filter="wipe(up)">
                                      <p:cBhvr>
                                        <p:cTn id="66" dur="500"/>
                                        <p:tgtEl>
                                          <p:spTgt spid="17"/>
                                        </p:tgtEl>
                                      </p:cBhvr>
                                    </p:animEffect>
                                  </p:childTnLst>
                                </p:cTn>
                              </p:par>
                              <p:par>
                                <p:cTn id="67" presetID="12" presetClass="entr" presetSubtype="1" fill="hold" grpId="0" nodeType="withEffect">
                                  <p:stCondLst>
                                    <p:cond delay="0"/>
                                  </p:stCondLst>
                                  <p:childTnLst>
                                    <p:set>
                                      <p:cBhvr>
                                        <p:cTn id="68" dur="1" fill="hold">
                                          <p:stCondLst>
                                            <p:cond delay="0"/>
                                          </p:stCondLst>
                                        </p:cTn>
                                        <p:tgtEl>
                                          <p:spTgt spid="13"/>
                                        </p:tgtEl>
                                        <p:attrNameLst>
                                          <p:attrName>style.visibility</p:attrName>
                                        </p:attrNameLst>
                                      </p:cBhvr>
                                      <p:to>
                                        <p:strVal val="visible"/>
                                      </p:to>
                                    </p:set>
                                    <p:anim calcmode="lin" valueType="num">
                                      <p:cBhvr additive="base">
                                        <p:cTn id="69" dur="500"/>
                                        <p:tgtEl>
                                          <p:spTgt spid="13"/>
                                        </p:tgtEl>
                                        <p:attrNameLst>
                                          <p:attrName>ppt_y</p:attrName>
                                        </p:attrNameLst>
                                      </p:cBhvr>
                                      <p:tavLst>
                                        <p:tav tm="0">
                                          <p:val>
                                            <p:strVal val="#ppt_y-#ppt_h*1.125000"/>
                                          </p:val>
                                        </p:tav>
                                        <p:tav tm="100000">
                                          <p:val>
                                            <p:strVal val="#ppt_y"/>
                                          </p:val>
                                        </p:tav>
                                      </p:tavLst>
                                    </p:anim>
                                    <p:animEffect transition="in" filter="wipe(down)">
                                      <p:cBhvr>
                                        <p:cTn id="70" dur="500"/>
                                        <p:tgtEl>
                                          <p:spTgt spid="13"/>
                                        </p:tgtEl>
                                      </p:cBhvr>
                                    </p:animEffect>
                                  </p:childTnLst>
                                </p:cTn>
                              </p:par>
                              <p:par>
                                <p:cTn id="71" presetID="12" presetClass="entr" presetSubtype="4" fill="hold" nodeType="withEffect">
                                  <p:stCondLst>
                                    <p:cond delay="0"/>
                                  </p:stCondLst>
                                  <p:childTnLst>
                                    <p:set>
                                      <p:cBhvr>
                                        <p:cTn id="72" dur="1" fill="hold">
                                          <p:stCondLst>
                                            <p:cond delay="0"/>
                                          </p:stCondLst>
                                        </p:cTn>
                                        <p:tgtEl>
                                          <p:spTgt spid="18"/>
                                        </p:tgtEl>
                                        <p:attrNameLst>
                                          <p:attrName>style.visibility</p:attrName>
                                        </p:attrNameLst>
                                      </p:cBhvr>
                                      <p:to>
                                        <p:strVal val="visible"/>
                                      </p:to>
                                    </p:set>
                                    <p:anim calcmode="lin" valueType="num">
                                      <p:cBhvr additive="base">
                                        <p:cTn id="73" dur="500"/>
                                        <p:tgtEl>
                                          <p:spTgt spid="18"/>
                                        </p:tgtEl>
                                        <p:attrNameLst>
                                          <p:attrName>ppt_y</p:attrName>
                                        </p:attrNameLst>
                                      </p:cBhvr>
                                      <p:tavLst>
                                        <p:tav tm="0">
                                          <p:val>
                                            <p:strVal val="#ppt_y+#ppt_h*1.125000"/>
                                          </p:val>
                                        </p:tav>
                                        <p:tav tm="100000">
                                          <p:val>
                                            <p:strVal val="#ppt_y"/>
                                          </p:val>
                                        </p:tav>
                                      </p:tavLst>
                                    </p:anim>
                                    <p:animEffect transition="in" filter="wipe(up)">
                                      <p:cBhvr>
                                        <p:cTn id="74"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animBg="1"/>
      <p:bldP spid="8" grpId="0" animBg="1"/>
      <p:bldP spid="9" grpId="0" animBg="1"/>
      <p:bldP spid="11" grpId="0" animBg="1"/>
      <p:bldP spid="12" grpId="0" animBg="1"/>
      <p:bldP spid="13" grpId="0" animBg="1"/>
      <p:bldP spid="14" grpId="0" animBg="1"/>
      <p:bldP spid="19"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131E0F-B783-1DF6-5996-7E4096AFF5D1}"/>
            </a:ext>
          </a:extLst>
        </p:cNvPr>
        <p:cNvGrpSpPr/>
        <p:nvPr/>
      </p:nvGrpSpPr>
      <p:grpSpPr>
        <a:xfrm>
          <a:off x="0" y="0"/>
          <a:ext cx="0" cy="0"/>
          <a:chOff x="0" y="0"/>
          <a:chExt cx="0" cy="0"/>
        </a:xfrm>
      </p:grpSpPr>
      <p:grpSp>
        <p:nvGrpSpPr>
          <p:cNvPr id="5" name="Grup 4">
            <a:extLst>
              <a:ext uri="{FF2B5EF4-FFF2-40B4-BE49-F238E27FC236}">
                <a16:creationId xmlns:a16="http://schemas.microsoft.com/office/drawing/2014/main" id="{C7235B16-823C-74AF-AA8E-8CD234C31B4D}"/>
              </a:ext>
            </a:extLst>
          </p:cNvPr>
          <p:cNvGrpSpPr/>
          <p:nvPr/>
        </p:nvGrpSpPr>
        <p:grpSpPr>
          <a:xfrm>
            <a:off x="923636" y="701964"/>
            <a:ext cx="9642764" cy="4950691"/>
            <a:chOff x="942109" y="748145"/>
            <a:chExt cx="9411855" cy="4682837"/>
          </a:xfrm>
        </p:grpSpPr>
        <p:sp>
          <p:nvSpPr>
            <p:cNvPr id="7" name="Dikdörtgen 6">
              <a:extLst>
                <a:ext uri="{FF2B5EF4-FFF2-40B4-BE49-F238E27FC236}">
                  <a16:creationId xmlns:a16="http://schemas.microsoft.com/office/drawing/2014/main" id="{66BF8ED5-762A-EE11-8C31-3DCDFEEC1812}"/>
                </a:ext>
              </a:extLst>
            </p:cNvPr>
            <p:cNvSpPr/>
            <p:nvPr/>
          </p:nvSpPr>
          <p:spPr>
            <a:xfrm>
              <a:off x="942109" y="4147123"/>
              <a:ext cx="9411855" cy="1071418"/>
            </a:xfrm>
            <a:prstGeom prst="rect">
              <a:avLst/>
            </a:prstGeom>
            <a:solidFill>
              <a:srgbClr val="DE1F25"/>
            </a:solidFill>
            <a:ln>
              <a:solidFill>
                <a:schemeClr val="bg1">
                  <a:lumMod val="75000"/>
                </a:schemeClr>
              </a:solidFill>
            </a:ln>
            <a:effectLst>
              <a:outerShdw blurRad="50800" dist="38100" dir="18900000" algn="b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2" name="Dikdörtgen 1">
              <a:extLst>
                <a:ext uri="{FF2B5EF4-FFF2-40B4-BE49-F238E27FC236}">
                  <a16:creationId xmlns:a16="http://schemas.microsoft.com/office/drawing/2014/main" id="{8493AB9C-4A1F-D481-03AB-F6FD0C520840}"/>
                </a:ext>
              </a:extLst>
            </p:cNvPr>
            <p:cNvSpPr/>
            <p:nvPr/>
          </p:nvSpPr>
          <p:spPr>
            <a:xfrm>
              <a:off x="2424529" y="748145"/>
              <a:ext cx="6179158" cy="4682837"/>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TextBox 214">
              <a:extLst>
                <a:ext uri="{FF2B5EF4-FFF2-40B4-BE49-F238E27FC236}">
                  <a16:creationId xmlns:a16="http://schemas.microsoft.com/office/drawing/2014/main" id="{400B5531-5514-E7D5-64A1-3B0A129823E1}"/>
                </a:ext>
              </a:extLst>
            </p:cNvPr>
            <p:cNvSpPr txBox="1"/>
            <p:nvPr/>
          </p:nvSpPr>
          <p:spPr>
            <a:xfrm>
              <a:off x="8162512" y="4251945"/>
              <a:ext cx="2044394" cy="815148"/>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r" defTabSz="914400" rtl="0" eaLnBrk="1" fontAlgn="auto" latinLnBrk="0" hangingPunct="1">
                <a:lnSpc>
                  <a:spcPct val="100000"/>
                </a:lnSpc>
                <a:spcBef>
                  <a:spcPts val="0"/>
                </a:spcBef>
                <a:spcAft>
                  <a:spcPts val="0"/>
                </a:spcAft>
                <a:buClrTx/>
                <a:buSzTx/>
                <a:buFontTx/>
                <a:buNone/>
                <a:tabLst/>
                <a:defRPr/>
              </a:pPr>
              <a:r>
                <a:rPr lang="de-DE" sz="2800" b="1" noProof="0" dirty="0">
                  <a:solidFill>
                    <a:schemeClr val="bg1"/>
                  </a:solidFill>
                  <a:latin typeface="Tw Cen MT" panose="020B0602020104020603" pitchFamily="34" charset="0"/>
                </a:rPr>
                <a:t>LASER-</a:t>
              </a:r>
              <a:br>
                <a:rPr lang="de-DE" sz="2800" b="1" noProof="0" dirty="0">
                  <a:solidFill>
                    <a:schemeClr val="bg1"/>
                  </a:solidFill>
                  <a:latin typeface="Tw Cen MT" panose="020B0602020104020603" pitchFamily="34" charset="0"/>
                </a:rPr>
              </a:br>
              <a:r>
                <a:rPr lang="de-DE" sz="2800" b="1" noProof="0" dirty="0">
                  <a:solidFill>
                    <a:schemeClr val="bg1"/>
                  </a:solidFill>
                  <a:latin typeface="Tw Cen MT" panose="020B0602020104020603" pitchFamily="34" charset="0"/>
                </a:rPr>
                <a:t>SCHNEIDEN</a:t>
              </a:r>
            </a:p>
          </p:txBody>
        </p:sp>
      </p:grpSp>
      <p:pic xmlns:p="http://schemas.openxmlformats.org/presentationml/2006/main" xmlns:a="http://schemas.openxmlformats.org/drawingml/2006/main" xmlns:r="http://schemas.openxmlformats.org/officeDocument/2006/relationships">
        <p:nvPicPr>
          <p:cNvPr id="6" name="Picture 8">
            <a:extLst>
              <a:ext uri="{FF2B5EF4-FFF2-40B4-BE49-F238E27FC236}">
                <a16:creationId xmlns:a16="http://schemas.microsoft.com/office/drawing/2014/main" id="{E827C992-9012-CA90-77C6-994728EF69C9}"/>
              </a:ext>
            </a:extLst>
          </p:cNvPr>
          <p:cNvPicPr>
            <a:picLocks noChangeAspect="1"/>
          </p:cNvPicPr>
          <p:nvPr/>
        </p:nvPicPr>
        <p:blipFill>
          <a:blip r:embed="rId1001">
            <a:grayscl/>
            <a:lum bright="10501" contrast="18903"/>
          </a:blip>
          <a:srcRect l="12281" t="32041" r="8542" b="28754"/>
          <a:stretch/>
        </p:blipFill>
        <p:spPr>
          <a:xfrm>
            <a:off x="1263051" y="1031727"/>
            <a:ext cx="6627100" cy="3727744"/>
          </a:xfrm>
          <a:prstGeom prst="rect">
            <a:avLst/>
          </a:prstGeom>
        </p:spPr>
      </p:pic>
      <p:pic xmlns:p="http://schemas.openxmlformats.org/presentationml/2006/main" xmlns:a="http://schemas.openxmlformats.org/drawingml/2006/main" xmlns:r="http://schemas.openxmlformats.org/officeDocument/2006/relationships">
        <p:nvPicPr>
          <p:cNvPr id="1001" name="Picture 8">
            <a:extLst>
              <a:ext uri="{FF2B5EF4-FFF2-40B4-BE49-F238E27FC236}">
                <a16:creationId xmlns:a16="http://schemas.microsoft.com/office/drawing/2014/main" id="{E827C992-9012-CA90-77C6-994728EF69C9}"/>
              </a:ext>
            </a:extLst>
          </p:cNvPr>
          <p:cNvPicPr>
            <a:picLocks noChangeAspect="1"/>
          </p:cNvPicPr>
          <p:nvPr/>
        </p:nvPicPr>
        <p:blipFill>
          <a:blip r:embed="rId2">
            <a:extLst>
              <a:ext uri="{28A0092B-C50C-407E-A947-70E740481C1C}">
                <a14:useLocalDpi xmlns:a14="http://schemas.microsoft.com/office/drawing/2010/main" val="0"/>
              </a:ext>
            </a:extLst>
          </a:blip>
          <a:srcRect t="45500" b="51900"/>
          <a:stretch/>
        </p:blipFill>
        <p:spPr>
          <a:xfrm>
            <a:off x="1263051" y="2727851"/>
            <a:ext cx="6627100" cy="96921"/>
          </a:xfrm>
          <a:prstGeom prst="rect">
            <a:avLst/>
          </a:prstGeom>
        </p:spPr>
      </p:pic>
      <ns0:sp xmlns:ns0="http://schemas.openxmlformats.org/presentationml/2006/main">
        <ns0:nvSpPr>
          <ns0:cNvPr id="1002" name="DE Prozess Laser"/>
          <ns0:cNvSpPr txBox="1"/>
          <ns0:nvPr/>
        </ns0:nvSpPr>
        <ns0:spPr>
          <ns1:xfrm xmlns:ns1="http://schemas.openxmlformats.org/drawingml/2006/main">
            <ns1:off x="2654742" y="1590889"/>
            <ns1:ext cx="4373886" cy="1006491"/>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784" b="0">
                <ns7:solidFill>
                  <ns7:srgbClr val="FFFFFF"/>
                </ns7:solidFill>
                <ns7:latin typeface="Calibri Light"/>
              </ns7:rPr>
              <ns7:t>Laser-</ns7:t>
            </ns7:r>
          </ns7:p>
        </ns0:txBody>
      </ns0:sp>
      <ns0:sp xmlns:ns0="http://schemas.openxmlformats.org/presentationml/2006/main">
        <ns0:nvSpPr>
          <ns0:cNvPr id="1003" name="DE Prozess Schneiden"/>
          <ns0:cNvSpPr txBox="1"/>
          <ns0:nvPr/>
        </ns0:nvSpPr>
        <ns0:spPr>
          <ns1:xfrm xmlns:ns1="http://schemas.openxmlformats.org/drawingml/2006/main">
            <ns1:off x="3251181" y="3044709"/>
            <ns1:ext cx="4506428" cy="1118323"/>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784" b="0">
                <ns7:solidFill>
                  <ns7:srgbClr val="FFFFFF"/>
                </ns7:solidFill>
                <ns7:latin typeface="Calibri Light"/>
              </ns7:rPr>
              <ns7:t>Schneiden</ns7:t>
            </ns7:r>
          </ns7:p>
        </ns0:txBody>
      </ns0:sp>
    </p:spTree>
    <p:extLst>
      <p:ext uri="{BB962C8B-B14F-4D97-AF65-F5344CB8AC3E}">
        <p14:creationId xmlns:p14="http://schemas.microsoft.com/office/powerpoint/2010/main" val="368824326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E2345A-8BD8-3CBE-BBEC-95F49B6EE0D7}"/>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6675837B-458D-68F6-D7ED-74D35594D2EA}"/>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UNSERE LEISTUNGEN</a:t>
            </a:r>
          </a:p>
        </p:txBody>
      </p:sp>
      <p:sp>
        <p:nvSpPr>
          <p:cNvPr id="4" name="Dikdörtgen 3">
            <a:extLst>
              <a:ext uri="{FF2B5EF4-FFF2-40B4-BE49-F238E27FC236}">
                <a16:creationId xmlns:a16="http://schemas.microsoft.com/office/drawing/2014/main" id="{349840F3-E57E-2EB3-EA0A-4A9E18096EA1}"/>
              </a:ext>
            </a:extLst>
          </p:cNvPr>
          <p:cNvSpPr/>
          <p:nvPr/>
        </p:nvSpPr>
        <p:spPr>
          <a:xfrm>
            <a:off x="620753" y="1378862"/>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cxnSp>
        <p:nvCxnSpPr>
          <p:cNvPr id="7" name="Google Shape;463;p51">
            <a:extLst>
              <a:ext uri="{FF2B5EF4-FFF2-40B4-BE49-F238E27FC236}">
                <a16:creationId xmlns:a16="http://schemas.microsoft.com/office/drawing/2014/main" id="{A2B3B467-1D84-4624-074A-5B04B871C0BA}"/>
              </a:ext>
            </a:extLst>
          </p:cNvPr>
          <p:cNvCxnSpPr/>
          <p:nvPr/>
        </p:nvCxnSpPr>
        <p:spPr>
          <a:xfrm rot="10800000">
            <a:off x="831201" y="1553576"/>
            <a:ext cx="312900" cy="0"/>
          </a:xfrm>
          <a:prstGeom prst="straightConnector1">
            <a:avLst/>
          </a:prstGeom>
          <a:noFill/>
          <a:ln w="76200" cap="flat" cmpd="sng">
            <a:solidFill>
              <a:srgbClr val="FD0000"/>
            </a:solidFill>
            <a:prstDash val="solid"/>
            <a:round/>
            <a:headEnd type="none" w="med" len="med"/>
            <a:tailEnd type="none" w="med" len="med"/>
          </a:ln>
        </p:spPr>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0" name="Rectangle 5">
            <a:extLst>
              <a:ext uri="{FF2B5EF4-FFF2-40B4-BE49-F238E27FC236}">
                <a16:creationId xmlns:a16="http://schemas.microsoft.com/office/drawing/2014/main" id="{F276C5CE-E8B6-12C9-116F-04DC60A14BD1}"/>
              </a:ext>
            </a:extLst>
          </p:cNvPr>
          <p:cNvSpPr/>
          <p:nvPr/>
        </p:nvSpPr>
        <p:spPr>
          <a:xfrm>
            <a:off x="6443431" y="1553576"/>
            <a:ext cx="5322180" cy="2229072"/>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noProof="0" dirty="0">
                <a:solidFill>
                  <a:schemeClr val="bg2">
                    <a:lumMod val="10000"/>
                  </a:schemeClr>
                </a:solidFill>
                <a:highlight>
                  <a:srgbClr val="FFFFFF"/>
                </a:highlight>
                <a:latin typeface="Tw Cen MT" panose="020B0602020104020603" pitchFamily="34" charset="0"/>
                <a:ea typeface="Tahoma" pitchFamily="2"/>
                <a:cs typeface="Tahoma" pitchFamily="2"/>
              </a:rPr>
              <a:t>250+ Laserschneidsysteme weltweit</a:t>
            </a:r>
            <a:endParaRPr lang="de-DE" noProof="0" dirty="0">
              <a:highlight>
                <a:srgbClr val="FFFFFF"/>
              </a:highlight>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noProof="0" dirty="0">
                <a:solidFill>
                  <a:schemeClr val="bg2">
                    <a:lumMod val="10000"/>
                  </a:schemeClr>
                </a:solidFill>
                <a:highlight>
                  <a:srgbClr val="FFFFFF"/>
                </a:highlight>
                <a:latin typeface="Tw Cen MT" panose="020B0602020104020603" pitchFamily="34" charset="0"/>
                <a:ea typeface="Tahoma" pitchFamily="2"/>
                <a:cs typeface="Tahoma" pitchFamily="2"/>
              </a:rPr>
              <a:t>16 Jahre Anwendungserfahrung</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lvl="0" indent="-228600">
              <a:lnSpc>
                <a:spcPct val="105000"/>
              </a:lnSpc>
              <a:spcBef>
                <a:spcPct val="0"/>
              </a:spcBef>
              <a:spcAft>
                <a:spcPct val="95000"/>
              </a:spcAft>
              <a:buClr>
                <a:srgbClr val="DD1F25"/>
              </a:buClr>
              <a:buSzPct val="140000"/>
              <a:buFont typeface="Montserrat" pitchFamily="2" charset="-94"/>
              <a:buChar char="•"/>
            </a:pPr>
            <a:r>
              <a:rPr lang="de-DE" noProof="0" dirty="0">
                <a:solidFill>
                  <a:schemeClr val="bg2">
                    <a:lumMod val="10000"/>
                  </a:schemeClr>
                </a:solidFill>
                <a:highlight>
                  <a:srgbClr val="FFFFFF"/>
                </a:highlight>
                <a:latin typeface="Tw Cen MT" panose="020B0602020104020603" pitchFamily="34" charset="0"/>
                <a:ea typeface="Tahoma" pitchFamily="2"/>
                <a:cs typeface="Tahoma" pitchFamily="2"/>
              </a:rPr>
              <a:t>Faser-, CO₂- und Scheibenlaser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lvl="0" indent="-228600">
              <a:lnSpc>
                <a:spcPct val="105000"/>
              </a:lnSpc>
              <a:spcBef>
                <a:spcPct val="0"/>
              </a:spcBef>
              <a:spcAft>
                <a:spcPct val="0"/>
              </a:spcAft>
              <a:buClr>
                <a:srgbClr val="DD1F25"/>
              </a:buClr>
              <a:buSzPct val="140000"/>
              <a:buFont typeface="Montserrat" pitchFamily="2" charset="-94"/>
              <a:buChar char="•"/>
            </a:pPr>
            <a:r>
              <a:rPr lang="de-DE" noProof="0" dirty="0">
                <a:highlight>
                  <a:srgbClr val="FFFFFF"/>
                </a:highlight>
                <a:latin typeface="Tw Cen MT" panose="020B0602020104020603" pitchFamily="34" charset="0"/>
              </a:rPr>
              <a:t>Projektspezifische Automatisierungslösungen</a:t>
            </a:r>
            <a:endParaRPr lang="de-DE" noProof="0" dirty="0">
              <a:solidFill>
                <a:schemeClr val="bg2">
                  <a:lumMod val="10000"/>
                </a:schemeClr>
              </a:solidFill>
              <a:highlight>
                <a:srgbClr val="FFFFFF"/>
              </a:highlight>
              <a:latin typeface="Tw Cen MT" panose="020B0602020104020603" pitchFamily="34" charset="0"/>
              <a:ea typeface="Tahoma" pitchFamily="2"/>
              <a:cs typeface="Tahoma" pitchFamily="2"/>
            </a:endParaRPr>
          </a:p>
        </p:txBody>
      </p:sp>
      <p:pic xmlns:p="http://schemas.openxmlformats.org/presentationml/2006/main" xmlns:a="http://schemas.openxmlformats.org/drawingml/2006/main" xmlns:r="http://schemas.openxmlformats.org/officeDocument/2006/relationships">
        <p:nvPicPr>
          <p:cNvPr id="3" name="Resim 2" descr="yazı tipi, beyaz, tasarım, tipografi içeren bir resim&#10;&#10;Yapay zeka tarafından oluşturulmuş içerik yanlış olabilir.">
            <a:extLst>
              <a:ext uri="{FF2B5EF4-FFF2-40B4-BE49-F238E27FC236}">
                <a16:creationId xmlns:a16="http://schemas.microsoft.com/office/drawing/2014/main" id="{5ACE1E27-F61C-723A-B14A-DEC425AC222A}"/>
              </a:ext>
            </a:extLst>
          </p:cNvPr>
          <p:cNvPicPr>
            <a:picLocks noChangeAspect="1"/>
          </p:cNvPicPr>
          <p:nvPr/>
        </p:nvPicPr>
        <p:blipFill>
          <a:blip r:embed="rId2">
            <a:extLst>
              <a:ext uri="{28A0092B-C50C-407E-A947-70E740481C1C}">
                <a14:useLocalDpi xmlns:a14="http://schemas.microsoft.com/office/drawing/2010/main" val="0"/>
              </a:ext>
            </a:extLst>
          </a:blip>
          <a:srcRect t="84000"/>
          <a:stretch>
            <a:fillRect/>
          </a:stretch>
        </p:blipFill>
        <p:spPr>
          <a:xfrm>
            <a:off x="831201" y="2200211"/>
            <a:ext cx="1066800" cy="93025"/>
          </a:xfrm>
          <a:prstGeom prst="rect">
            <a:avLst/>
          </a:prstGeom>
        </p:spPr>
      </p:pic>
      <ns0:sp xmlns:ns0="http://schemas.openxmlformats.org/presentationml/2006/main">
        <ns0:nvSpPr>
          <ns0:cNvPr id="1001" name="DE Prozessbezeichnung Schneiden"/>
          <ns0:cNvSpPr txBox="1"/>
          <ns0:nvPr/>
        </ns0:nvSpPr>
        <ns0:spPr>
          <ns1:xfrm xmlns:ns1="http://schemas.openxmlformats.org/drawingml/2006/main">
            <ns1:off x="831201" y="1711830"/>
            <ns1:ext cx="1066800" cy="453497"/>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1848" b="0">
                <ns7:solidFill>
                  <ns7:srgbClr val="333333"/>
                </ns7:solidFill>
                <ns7:latin typeface="Calibri Light"/>
              </ns7:rPr>
              <ns7:t>Schneiden</ns7:t>
            </ns7:r>
          </ns7:p>
        </ns0:txBody>
      </ns0:sp>
      <p:pic>
        <p:nvPicPr>
          <p:cNvPr id="5" name="Resim 4" descr="ölçekli maket, ekran görüntüsü içeren bir resim&#10;&#10;Yapay zeka tarafından oluşturulmuş içerik yanlış olabilir.">
            <a:extLst>
              <a:ext uri="{FF2B5EF4-FFF2-40B4-BE49-F238E27FC236}">
                <a16:creationId xmlns:a16="http://schemas.microsoft.com/office/drawing/2014/main" id="{4AE02293-5142-D837-9993-6A54DE5C38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9842" y="2451489"/>
            <a:ext cx="7228553" cy="4022690"/>
          </a:xfrm>
          <a:prstGeom prst="rect">
            <a:avLst/>
          </a:prstGeom>
        </p:spPr>
      </p:pic>
    </p:spTree>
    <p:extLst>
      <p:ext uri="{BB962C8B-B14F-4D97-AF65-F5344CB8AC3E}">
        <p14:creationId xmlns:p14="http://schemas.microsoft.com/office/powerpoint/2010/main" val="2294908688"/>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0"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kdörtgen 1">
            <a:extLst>
              <a:ext uri="{FF2B5EF4-FFF2-40B4-BE49-F238E27FC236}">
                <a16:creationId xmlns:a16="http://schemas.microsoft.com/office/drawing/2014/main" id="{7697F37D-997C-628B-8958-F575C33A1CB5}"/>
              </a:ext>
            </a:extLst>
          </p:cNvPr>
          <p:cNvSpPr/>
          <p:nvPr/>
        </p:nvSpPr>
        <p:spPr>
          <a:xfrm>
            <a:off x="2388440" y="1593713"/>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6" name="Dikdörtgen 5">
            <a:extLst>
              <a:ext uri="{FF2B5EF4-FFF2-40B4-BE49-F238E27FC236}">
                <a16:creationId xmlns:a16="http://schemas.microsoft.com/office/drawing/2014/main" id="{724F440E-9A37-1139-1126-59A608FEF3C3}"/>
              </a:ext>
            </a:extLst>
          </p:cNvPr>
          <p:cNvSpPr/>
          <p:nvPr/>
        </p:nvSpPr>
        <p:spPr>
          <a:xfrm>
            <a:off x="6674268" y="1593713"/>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5" name="Resim 4" descr="metin içeren bir resim">
            <a:extLst>
              <a:ext uri="{FF2B5EF4-FFF2-40B4-BE49-F238E27FC236}">
                <a16:creationId xmlns:a16="http://schemas.microsoft.com/office/drawing/2014/main" id="{397C681C-E166-5F8E-06F1-7E54F732EBB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38746" y="1837855"/>
            <a:ext cx="4395682" cy="2935984"/>
          </a:xfrm>
          <a:prstGeom prst="rect">
            <a:avLst/>
          </a:prstGeom>
          <a:effectLst/>
        </p:spPr>
      </p:pic>
      <p:grpSp>
        <p:nvGrpSpPr>
          <p:cNvPr id="7" name="Grup 6">
            <a:extLst>
              <a:ext uri="{FF2B5EF4-FFF2-40B4-BE49-F238E27FC236}">
                <a16:creationId xmlns:a16="http://schemas.microsoft.com/office/drawing/2014/main" id="{169CE7CA-208A-113D-4EEB-69B7392F6D93}"/>
              </a:ext>
            </a:extLst>
          </p:cNvPr>
          <p:cNvGrpSpPr/>
          <p:nvPr/>
        </p:nvGrpSpPr>
        <p:grpSpPr>
          <a:xfrm>
            <a:off x="1569238" y="4886975"/>
            <a:ext cx="3111470" cy="333053"/>
            <a:chOff x="1416267" y="5020145"/>
            <a:chExt cx="3111470" cy="333053"/>
          </a:xfrm>
        </p:grpSpPr>
        <p:sp>
          <p:nvSpPr>
            <p:cNvPr id="48" name="Rectangle 53">
              <a:extLst>
                <a:ext uri="{FF2B5EF4-FFF2-40B4-BE49-F238E27FC236}">
                  <a16:creationId xmlns:a16="http://schemas.microsoft.com/office/drawing/2014/main" id="{128203DD-FA8D-4EBC-B5EF-71566D325C29}"/>
                </a:ext>
              </a:extLst>
            </p:cNvPr>
            <p:cNvSpPr/>
            <p:nvPr/>
          </p:nvSpPr>
          <p:spPr>
            <a:xfrm>
              <a:off x="1416267" y="5020145"/>
              <a:ext cx="3111470"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1" name="TextBox 181">
              <a:extLst>
                <a:ext uri="{FF2B5EF4-FFF2-40B4-BE49-F238E27FC236}">
                  <a16:creationId xmlns:a16="http://schemas.microsoft.com/office/drawing/2014/main" id="{77926789-EDEE-4123-99C8-3D4FE0487124}"/>
                </a:ext>
              </a:extLst>
            </p:cNvPr>
            <p:cNvSpPr txBox="1"/>
            <p:nvPr/>
          </p:nvSpPr>
          <p:spPr>
            <a:xfrm>
              <a:off x="1680574" y="5063561"/>
              <a:ext cx="2582856" cy="246221"/>
            </a:xfrm>
            <a:prstGeom prst="rect">
              <a:avLst/>
            </a:prstGeom>
            <a:noFill/>
            <a:ln w="6350">
              <a:noFill/>
              <a:prstDash val="dash"/>
            </a:ln>
          </p:spPr>
          <p:txBody>
            <a:bodyPr wrap="square" lIns="0" tIns="0" rIns="0" bIns="0" rtlCol="0">
              <a:spAutoFit/>
            </a:bodyPr>
            <a:lstStyle>
              <a:defPPr>
                <a:defRPr lang="tr-TR"/>
              </a:defPPr>
              <a:lvl1pPr algn="ctr">
                <a:defRPr sz="1600">
                  <a:solidFill>
                    <a:schemeClr val="bg1"/>
                  </a:solidFill>
                  <a:effectLst>
                    <a:outerShdw blurRad="38100" dist="38100" dir="2700000" algn="tl">
                      <a:srgbClr val="000000">
                        <a:alpha val="43137"/>
                      </a:srgbClr>
                    </a:outerShdw>
                  </a:effectLst>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t>2D-SCHNEIDSYSTEM</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37DD8AFA-F3AE-4A44-A009-C9DA9D2C4F37}"/>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SYSTEME</a:t>
            </a:r>
          </a:p>
        </p:txBody>
      </p:sp>
      <p:grpSp>
        <p:nvGrpSpPr>
          <p:cNvPr id="8" name="Grup 7">
            <a:extLst>
              <a:ext uri="{FF2B5EF4-FFF2-40B4-BE49-F238E27FC236}">
                <a16:creationId xmlns:a16="http://schemas.microsoft.com/office/drawing/2014/main" id="{4D957270-25B0-9BCC-20C5-CF5447E3764B}"/>
              </a:ext>
            </a:extLst>
          </p:cNvPr>
          <p:cNvGrpSpPr/>
          <p:nvPr/>
        </p:nvGrpSpPr>
        <p:grpSpPr>
          <a:xfrm>
            <a:off x="5798618" y="4874432"/>
            <a:ext cx="3255831" cy="333053"/>
            <a:chOff x="7208520" y="5018220"/>
            <a:chExt cx="3255831" cy="333053"/>
          </a:xfrm>
        </p:grpSpPr>
        <p:sp>
          <p:nvSpPr>
            <p:cNvPr id="50" name="Rectangle 53">
              <a:extLst>
                <a:ext uri="{FF2B5EF4-FFF2-40B4-BE49-F238E27FC236}">
                  <a16:creationId xmlns:a16="http://schemas.microsoft.com/office/drawing/2014/main" id="{F33F7331-0106-493F-BD2C-213C57ED33B3}"/>
                </a:ext>
              </a:extLst>
            </p:cNvPr>
            <p:cNvSpPr/>
            <p:nvPr/>
          </p:nvSpPr>
          <p:spPr>
            <a:xfrm>
              <a:off x="7208520" y="5018220"/>
              <a:ext cx="3255831"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TextBox 181">
              <a:extLst>
                <a:ext uri="{FF2B5EF4-FFF2-40B4-BE49-F238E27FC236}">
                  <a16:creationId xmlns:a16="http://schemas.microsoft.com/office/drawing/2014/main" id="{598634F2-8853-0660-D26F-2A1B9204B9E6}"/>
                </a:ext>
              </a:extLst>
            </p:cNvPr>
            <p:cNvSpPr txBox="1"/>
            <p:nvPr/>
          </p:nvSpPr>
          <p:spPr>
            <a:xfrm>
              <a:off x="7287778" y="5056422"/>
              <a:ext cx="3111470" cy="246221"/>
            </a:xfrm>
            <a:prstGeom prst="rect">
              <a:avLst/>
            </a:prstGeom>
            <a:noFill/>
            <a:ln w="6350">
              <a:noFill/>
              <a:prstDash val="dash"/>
            </a:ln>
          </p:spPr>
          <p:txBody>
            <a:bodyPr wrap="square" lIns="0" tIns="0" rIns="0" bIns="0" rtlCol="0" anchor="ctr">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spcBef>
                  <a:spcPts val="0"/>
                </a:spcBef>
                <a:spcAft>
                  <a:spcPts val="0"/>
                </a:spcAft>
                <a:buClrTx/>
                <a:buSzTx/>
                <a:buFontTx/>
                <a:buNone/>
                <a:tabLst/>
                <a:defRPr/>
              </a:pPr>
              <a:r>
                <a:rPr kumimoji="0" lang="de-DE" sz="160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Tw Cen MT" panose="020B0602020104020603" pitchFamily="34" charset="0"/>
                  <a:ea typeface="+mn-ea"/>
                  <a:cs typeface="+mn-cs"/>
                </a:rPr>
                <a:t>HOCHPRÄZISES SCHNEIDSYSTEM</a:t>
              </a:r>
            </a:p>
          </p:txBody>
        </p:sp>
      </p:grpSp>
      <p:pic>
        <p:nvPicPr>
          <p:cNvPr id="4" name="Resim 3">
            <a:extLst>
              <a:ext uri="{FF2B5EF4-FFF2-40B4-BE49-F238E27FC236}">
                <a16:creationId xmlns:a16="http://schemas.microsoft.com/office/drawing/2014/main" id="{D4231B1F-9E00-E29D-2138-F1D4F0645875}"/>
              </a:ext>
            </a:extLst>
          </p:cNvPr>
          <p:cNvPicPr>
            <a:picLocks noChangeAspect="1"/>
          </p:cNvPicPr>
          <p:nvPr/>
        </p:nvPicPr>
        <p:blipFill>
          <a:blip r:embed="rId3"/>
          <a:stretch>
            <a:fillRect/>
          </a:stretch>
        </p:blipFill>
        <p:spPr>
          <a:xfrm>
            <a:off x="6684264" y="1837855"/>
            <a:ext cx="4154991" cy="3107365"/>
          </a:xfrm>
          <a:prstGeom prst="rect">
            <a:avLst/>
          </a:prstGeom>
          <a:effectLst/>
        </p:spPr>
      </p:pic>
    </p:spTree>
    <p:extLst>
      <p:ext uri="{BB962C8B-B14F-4D97-AF65-F5344CB8AC3E}">
        <p14:creationId xmlns:p14="http://schemas.microsoft.com/office/powerpoint/2010/main" val="3691088001"/>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AD54F2-660A-0BE2-41DD-D3DE38194171}"/>
            </a:ext>
          </a:extLst>
        </p:cNvPr>
        <p:cNvGrpSpPr/>
        <p:nvPr/>
      </p:nvGrpSpPr>
      <p:grpSpPr>
        <a:xfrm>
          <a:off x="0" y="0"/>
          <a:ext cx="0" cy="0"/>
          <a:chOff x="0" y="0"/>
          <a:chExt cx="0" cy="0"/>
        </a:xfrm>
      </p:grpSpPr>
      <p:sp>
        <p:nvSpPr>
          <p:cNvPr id="3" name="Dikdörtgen 2">
            <a:extLst>
              <a:ext uri="{FF2B5EF4-FFF2-40B4-BE49-F238E27FC236}">
                <a16:creationId xmlns:a16="http://schemas.microsoft.com/office/drawing/2014/main" id="{F5177F54-6254-2079-FB0A-0E1D8A4AC264}"/>
              </a:ext>
            </a:extLst>
          </p:cNvPr>
          <p:cNvSpPr/>
          <p:nvPr/>
        </p:nvSpPr>
        <p:spPr>
          <a:xfrm>
            <a:off x="8640607" y="1679526"/>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4" name="Resim 3" descr="ölçekli maket, oyuncak, Ev yapmak için oyuncak seti içeren bir resim&#10;&#10;Yapay zeka tarafından oluşturulan içerik yanlış olabilir.">
            <a:extLst>
              <a:ext uri="{FF2B5EF4-FFF2-40B4-BE49-F238E27FC236}">
                <a16:creationId xmlns:a16="http://schemas.microsoft.com/office/drawing/2014/main" id="{E0506BBD-DBA5-FA1D-C5B7-F6BBEAB4F99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49286" y="2760714"/>
            <a:ext cx="7054346" cy="3437751"/>
          </a:xfrm>
          <a:prstGeom prst="rect">
            <a:avLst/>
          </a:prstGeom>
          <a:effectLst/>
        </p:spPr>
      </p:pic>
      <p:sp>
        <p:nvSpPr>
          <p:cNvPr id="2" name="Dikdörtgen 1">
            <a:extLst>
              <a:ext uri="{FF2B5EF4-FFF2-40B4-BE49-F238E27FC236}">
                <a16:creationId xmlns:a16="http://schemas.microsoft.com/office/drawing/2014/main" id="{03833398-E9E8-54E7-C901-D9EDCBEB550E}"/>
              </a:ext>
            </a:extLst>
          </p:cNvPr>
          <p:cNvSpPr/>
          <p:nvPr/>
        </p:nvSpPr>
        <p:spPr>
          <a:xfrm>
            <a:off x="542990" y="712282"/>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pic>
        <p:nvPicPr>
          <p:cNvPr id="21" name="Picture 18">
            <a:extLst>
              <a:ext uri="{FF2B5EF4-FFF2-40B4-BE49-F238E27FC236}">
                <a16:creationId xmlns:a16="http://schemas.microsoft.com/office/drawing/2014/main" id="{ADF685C7-C968-F32A-93B3-38FB1D2E9C3B}"/>
              </a:ext>
            </a:extLst>
          </p:cNvPr>
          <p:cNvPicPr>
            <a:picLocks noChangeAspect="1"/>
          </p:cNvPicPr>
          <p:nvPr/>
        </p:nvPicPr>
        <p:blipFill rotWithShape="1">
          <a:blip r:embed="rId3">
            <a:extLst>
              <a:ext uri="{28A0092B-C50C-407E-A947-70E740481C1C}">
                <a14:useLocalDpi xmlns:a14="http://schemas.microsoft.com/office/drawing/2010/main" val="0"/>
              </a:ext>
            </a:extLst>
          </a:blip>
          <a:srcRect l="12424" t="8942" r="13382" b="24607"/>
          <a:stretch/>
        </p:blipFill>
        <p:spPr>
          <a:xfrm>
            <a:off x="465458" y="-145211"/>
            <a:ext cx="8164672" cy="4570907"/>
          </a:xfrm>
          <a:prstGeom prst="rect">
            <a:avLst/>
          </a:prstGeom>
          <a:effectLst>
            <a:glow>
              <a:srgbClr val="FFFFFF"/>
            </a:glow>
          </a:effectLst>
        </p:spPr>
      </p:pic>
      <p:grpSp>
        <p:nvGrpSpPr>
          <p:cNvPr id="6" name="Grup 5">
            <a:extLst>
              <a:ext uri="{FF2B5EF4-FFF2-40B4-BE49-F238E27FC236}">
                <a16:creationId xmlns:a16="http://schemas.microsoft.com/office/drawing/2014/main" id="{55FD2357-D841-8EDF-D583-D8042DA11382}"/>
              </a:ext>
            </a:extLst>
          </p:cNvPr>
          <p:cNvGrpSpPr/>
          <p:nvPr/>
        </p:nvGrpSpPr>
        <p:grpSpPr>
          <a:xfrm>
            <a:off x="1161287" y="3199334"/>
            <a:ext cx="3675889" cy="623158"/>
            <a:chOff x="1161287" y="3199334"/>
            <a:chExt cx="3675889" cy="623158"/>
          </a:xfrm>
        </p:grpSpPr>
        <p:sp>
          <p:nvSpPr>
            <p:cNvPr id="48" name="Rectangle 53">
              <a:extLst>
                <a:ext uri="{FF2B5EF4-FFF2-40B4-BE49-F238E27FC236}">
                  <a16:creationId xmlns:a16="http://schemas.microsoft.com/office/drawing/2014/main" id="{E23F8755-47DF-CB45-30D0-982C7E4F3F24}"/>
                </a:ext>
              </a:extLst>
            </p:cNvPr>
            <p:cNvSpPr/>
            <p:nvPr/>
          </p:nvSpPr>
          <p:spPr>
            <a:xfrm>
              <a:off x="1161288" y="3199334"/>
              <a:ext cx="3675888" cy="623158"/>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1" name="TextBox 181">
              <a:extLst>
                <a:ext uri="{FF2B5EF4-FFF2-40B4-BE49-F238E27FC236}">
                  <a16:creationId xmlns:a16="http://schemas.microsoft.com/office/drawing/2014/main" id="{1B9D4390-3EFC-3D48-B537-B8E517372617}"/>
                </a:ext>
              </a:extLst>
            </p:cNvPr>
            <p:cNvSpPr txBox="1"/>
            <p:nvPr/>
          </p:nvSpPr>
          <p:spPr>
            <a:xfrm>
              <a:off x="1161287" y="3264691"/>
              <a:ext cx="3675888" cy="492443"/>
            </a:xfrm>
            <a:prstGeom prst="rect">
              <a:avLst/>
            </a:prstGeom>
            <a:noFill/>
            <a:ln w="6350">
              <a:noFill/>
              <a:prstDash val="dash"/>
            </a:ln>
          </p:spPr>
          <p:txBody>
            <a:bodyPr wrap="square" lIns="0" tIns="0" rIns="0" bIns="0" rtlCol="0" anchor="t">
              <a:spAutoFit/>
            </a:bodyPr>
            <a:lstStyle>
              <a:defPPr>
                <a:defRPr lang="tr-TR"/>
              </a:defPPr>
              <a:lvl1pPr algn="ctr">
                <a:defRPr sz="1600">
                  <a:solidFill>
                    <a:schemeClr val="bg1"/>
                  </a:solidFill>
                  <a:effectLst>
                    <a:outerShdw blurRad="38100" dist="38100" dir="2700000" algn="tl">
                      <a:srgbClr val="000000">
                        <a:alpha val="43137"/>
                      </a:srgbClr>
                    </a:outerShdw>
                  </a:effectLst>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noProof="0" dirty="0">
                  <a:solidFill>
                    <a:prstClr val="white"/>
                  </a:solidFill>
                </a:rPr>
                <a:t>HYBRID-ZUSCHNITTLINIE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defRPr/>
              </a:pPr>
              <a:r>
                <a:rPr lang="de-DE" noProof="0" dirty="0">
                  <a:solidFill>
                    <a:schemeClr val="tx1"/>
                  </a:solidFill>
                  <a:effectLst/>
                  <a:latin typeface="Tw Cen MT"/>
                </a:rPr>
                <a:t>Abläng- und Laserzuschnittlinie</a:t>
              </a:r>
              <a:endParaRPr lang="de-DE" noProof="0" dirty="0">
                <a:solidFill>
                  <a:schemeClr val="tx1"/>
                </a:solidFill>
                <a:latin typeface="Tw Cen MT"/>
              </a:endParaRPr>
            </a:p>
          </p:txBody>
        </p:sp>
      </p:grpSp>
      <p:grpSp>
        <p:nvGrpSpPr>
          <p:cNvPr id="5" name="Grup 4">
            <a:extLst>
              <a:ext uri="{FF2B5EF4-FFF2-40B4-BE49-F238E27FC236}">
                <a16:creationId xmlns:a16="http://schemas.microsoft.com/office/drawing/2014/main" id="{5500A4C6-971E-FC3F-249C-33811BA32D2C}"/>
              </a:ext>
            </a:extLst>
          </p:cNvPr>
          <p:cNvGrpSpPr/>
          <p:nvPr/>
        </p:nvGrpSpPr>
        <p:grpSpPr>
          <a:xfrm>
            <a:off x="8817659" y="5019982"/>
            <a:ext cx="3111470" cy="333053"/>
            <a:chOff x="8476459" y="5470366"/>
            <a:chExt cx="3111470" cy="333053"/>
          </a:xfrm>
        </p:grpSpPr>
        <p:sp>
          <p:nvSpPr>
            <p:cNvPr id="50" name="Rectangle 53">
              <a:extLst>
                <a:ext uri="{FF2B5EF4-FFF2-40B4-BE49-F238E27FC236}">
                  <a16:creationId xmlns:a16="http://schemas.microsoft.com/office/drawing/2014/main" id="{AE5FAE11-B96A-BFA3-681F-789414D2DD93}"/>
                </a:ext>
              </a:extLst>
            </p:cNvPr>
            <p:cNvSpPr/>
            <p:nvPr/>
          </p:nvSpPr>
          <p:spPr>
            <a:xfrm>
              <a:off x="8476459" y="5470366"/>
              <a:ext cx="3111470"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3" name="TextBox 181">
              <a:extLst>
                <a:ext uri="{FF2B5EF4-FFF2-40B4-BE49-F238E27FC236}">
                  <a16:creationId xmlns:a16="http://schemas.microsoft.com/office/drawing/2014/main" id="{A60BF0E0-C427-EC7E-24F0-06F851F4FAED}"/>
                </a:ext>
              </a:extLst>
            </p:cNvPr>
            <p:cNvSpPr txBox="1"/>
            <p:nvPr/>
          </p:nvSpPr>
          <p:spPr>
            <a:xfrm>
              <a:off x="8589225" y="5513781"/>
              <a:ext cx="2885938" cy="246221"/>
            </a:xfrm>
            <a:prstGeom prst="rect">
              <a:avLst/>
            </a:prstGeom>
            <a:noFill/>
            <a:ln w="6350">
              <a:noFill/>
              <a:prstDash val="dash"/>
            </a:ln>
          </p:spPr>
          <p:txBody>
            <a:bodyPr wrap="square" lIns="0" tIns="0" rIns="0" bIns="0" rtlCol="0" anchor="ctr">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spcBef>
                  <a:spcPts val="0"/>
                </a:spcBef>
                <a:spcAft>
                  <a:spcPts val="0"/>
                </a:spcAft>
                <a:buClrTx/>
                <a:buSzTx/>
                <a:buFontTx/>
                <a:buNone/>
                <a:tabLst/>
                <a:defRPr/>
              </a:pPr>
              <a:r>
                <a:rPr kumimoji="0" lang="de-DE" sz="160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Tw Cen MT" panose="020B0602020104020603" pitchFamily="34" charset="0"/>
                  <a:ea typeface="+mn-ea"/>
                  <a:cs typeface="+mn-cs"/>
                </a:rPr>
                <a:t>COIL-LASERSCHNEIDSYSTEM</a:t>
              </a:r>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B78D8120-FD22-64D5-68D3-78524310F16A}"/>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SYSTEME</a:t>
            </a:r>
          </a:p>
        </p:txBody>
      </p:sp>
    </p:spTree>
    <p:extLst>
      <p:ext uri="{BB962C8B-B14F-4D97-AF65-F5344CB8AC3E}">
        <p14:creationId xmlns:p14="http://schemas.microsoft.com/office/powerpoint/2010/main" val="258844328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C9A197-A664-E7D1-2E21-054FF209EEE5}"/>
            </a:ext>
          </a:extLst>
        </p:cNvPr>
        <p:cNvGrpSpPr/>
        <p:nvPr/>
      </p:nvGrpSpPr>
      <p:grpSpPr>
        <a:xfrm>
          <a:off x="0" y="0"/>
          <a:ext cx="0" cy="0"/>
          <a:chOff x="0" y="0"/>
          <a:chExt cx="0" cy="0"/>
        </a:xfrm>
      </p:grpSpPr>
      <p:sp>
        <p:nvSpPr>
          <p:cNvPr id="3" name="Dikdörtgen 2">
            <a:extLst>
              <a:ext uri="{FF2B5EF4-FFF2-40B4-BE49-F238E27FC236}">
                <a16:creationId xmlns:a16="http://schemas.microsoft.com/office/drawing/2014/main" id="{552564BC-4077-EE10-CDA0-3E3A50C3AE68}"/>
              </a:ext>
            </a:extLst>
          </p:cNvPr>
          <p:cNvSpPr/>
          <p:nvPr/>
        </p:nvSpPr>
        <p:spPr>
          <a:xfrm>
            <a:off x="2144532" y="929360"/>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5" name="Dikdörtgen 4">
            <a:extLst>
              <a:ext uri="{FF2B5EF4-FFF2-40B4-BE49-F238E27FC236}">
                <a16:creationId xmlns:a16="http://schemas.microsoft.com/office/drawing/2014/main" id="{10E420FA-0FA2-A058-D728-3415FEC660C3}"/>
              </a:ext>
            </a:extLst>
          </p:cNvPr>
          <p:cNvSpPr/>
          <p:nvPr/>
        </p:nvSpPr>
        <p:spPr>
          <a:xfrm>
            <a:off x="6320086" y="929360"/>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grpSp>
        <p:nvGrpSpPr>
          <p:cNvPr id="2" name="Grup 1">
            <a:extLst>
              <a:ext uri="{FF2B5EF4-FFF2-40B4-BE49-F238E27FC236}">
                <a16:creationId xmlns:a16="http://schemas.microsoft.com/office/drawing/2014/main" id="{93FA598C-80A4-9908-3F16-63AE554EAA00}"/>
              </a:ext>
            </a:extLst>
          </p:cNvPr>
          <p:cNvGrpSpPr/>
          <p:nvPr/>
        </p:nvGrpSpPr>
        <p:grpSpPr>
          <a:xfrm>
            <a:off x="1220428" y="1051560"/>
            <a:ext cx="3703185" cy="3688711"/>
            <a:chOff x="8034449" y="944763"/>
            <a:chExt cx="4157551" cy="4141302"/>
          </a:xfrm>
          <a:effectLst/>
        </p:grpSpPr>
        <p:pic>
          <p:nvPicPr>
            <p:cNvPr id="25" name="Picture 1">
              <a:extLst>
                <a:ext uri="{FF2B5EF4-FFF2-40B4-BE49-F238E27FC236}">
                  <a16:creationId xmlns:a16="http://schemas.microsoft.com/office/drawing/2014/main" id="{D8884584-22D7-B10D-6F8E-061BE6DE159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744000" y="944763"/>
              <a:ext cx="2448000" cy="2448000"/>
            </a:xfrm>
            <a:prstGeom prst="rect">
              <a:avLst/>
            </a:prstGeom>
            <a:effectLst/>
          </p:spPr>
        </p:pic>
        <p:pic>
          <p:nvPicPr>
            <p:cNvPr id="26" name="Resim 25" descr="tablo, portakal, tutma, adam içeren bir resim&#10;&#10;Açıklama otomatik olarak oluşturuldu">
              <a:extLst>
                <a:ext uri="{FF2B5EF4-FFF2-40B4-BE49-F238E27FC236}">
                  <a16:creationId xmlns:a16="http://schemas.microsoft.com/office/drawing/2014/main" id="{BEB718D5-8A19-0188-E1A4-E6F8CB62F4E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034449" y="2062065"/>
              <a:ext cx="3177251" cy="3024000"/>
            </a:xfrm>
            <a:prstGeom prst="rect">
              <a:avLst/>
            </a:prstGeom>
            <a:effectLst>
              <a:outerShdw blurRad="63500" sx="102000" sy="102000" algn="ctr" rotWithShape="0">
                <a:prstClr val="black">
                  <a:alpha val="40000"/>
                </a:prstClr>
              </a:outerShdw>
            </a:effectLst>
          </p:spPr>
        </p:pic>
      </p:grpSp>
      <p:sp>
        <p:nvSpPr>
          <p:cNvPr id="48" name="Rectangle 53">
            <a:extLst>
              <a:ext uri="{FF2B5EF4-FFF2-40B4-BE49-F238E27FC236}">
                <a16:creationId xmlns:a16="http://schemas.microsoft.com/office/drawing/2014/main" id="{CEF6297B-D622-B362-575D-D146DB1E84E6}"/>
              </a:ext>
            </a:extLst>
          </p:cNvPr>
          <p:cNvSpPr/>
          <p:nvPr/>
        </p:nvSpPr>
        <p:spPr>
          <a:xfrm>
            <a:off x="1587015" y="5040598"/>
            <a:ext cx="3111470"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1" name="TextBox 181">
            <a:extLst>
              <a:ext uri="{FF2B5EF4-FFF2-40B4-BE49-F238E27FC236}">
                <a16:creationId xmlns:a16="http://schemas.microsoft.com/office/drawing/2014/main" id="{0B4F054B-BABE-CE27-871D-F40A2BD63224}"/>
              </a:ext>
            </a:extLst>
          </p:cNvPr>
          <p:cNvSpPr txBox="1"/>
          <p:nvPr/>
        </p:nvSpPr>
        <p:spPr>
          <a:xfrm>
            <a:off x="1851322" y="5084014"/>
            <a:ext cx="2582856" cy="246221"/>
          </a:xfrm>
          <a:prstGeom prst="rect">
            <a:avLst/>
          </a:prstGeom>
          <a:noFill/>
          <a:ln w="6350">
            <a:noFill/>
            <a:prstDash val="dash"/>
          </a:ln>
        </p:spPr>
        <p:txBody>
          <a:bodyPr wrap="square" lIns="0" tIns="0" rIns="0" bIns="0" rtlCol="0">
            <a:spAutoFit/>
          </a:bodyPr>
          <a:lstStyle>
            <a:defPPr>
              <a:defRPr lang="tr-TR"/>
            </a:defPPr>
            <a:lvl1pPr algn="ctr">
              <a:defRPr sz="1600">
                <a:solidFill>
                  <a:schemeClr val="bg1"/>
                </a:solidFill>
                <a:effectLst>
                  <a:outerShdw blurRad="38100" dist="38100" dir="2700000" algn="tl">
                    <a:srgbClr val="000000">
                      <a:alpha val="43137"/>
                    </a:srgbClr>
                  </a:outerShdw>
                </a:effectLst>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noProof="0" dirty="0">
                <a:solidFill>
                  <a:prstClr val="white"/>
                </a:solidFill>
              </a:rPr>
              <a:t>ROBOTER-SCHNEIDSYSTEM</a:t>
            </a:r>
          </a:p>
        </p:txBody>
      </p:sp>
      <p:sp>
        <p:nvSpPr>
          <p:cNvPr id="50" name="Rectangle 53">
            <a:extLst>
              <a:ext uri="{FF2B5EF4-FFF2-40B4-BE49-F238E27FC236}">
                <a16:creationId xmlns:a16="http://schemas.microsoft.com/office/drawing/2014/main" id="{0482EB47-F3D6-4989-A5CC-F58AD43890C8}"/>
              </a:ext>
            </a:extLst>
          </p:cNvPr>
          <p:cNvSpPr/>
          <p:nvPr/>
        </p:nvSpPr>
        <p:spPr>
          <a:xfrm>
            <a:off x="7583719" y="5042902"/>
            <a:ext cx="3111470"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3" name="TextBox 181">
            <a:extLst>
              <a:ext uri="{FF2B5EF4-FFF2-40B4-BE49-F238E27FC236}">
                <a16:creationId xmlns:a16="http://schemas.microsoft.com/office/drawing/2014/main" id="{CC31852F-F4F1-24EB-3225-6408BB3D295E}"/>
              </a:ext>
            </a:extLst>
          </p:cNvPr>
          <p:cNvSpPr txBox="1"/>
          <p:nvPr/>
        </p:nvSpPr>
        <p:spPr>
          <a:xfrm>
            <a:off x="7910850" y="5086318"/>
            <a:ext cx="2457208" cy="246221"/>
          </a:xfrm>
          <a:prstGeom prst="rect">
            <a:avLst/>
          </a:prstGeom>
          <a:noFill/>
          <a:ln w="6350">
            <a:noFill/>
            <a:prstDash val="dash"/>
          </a:ln>
        </p:spPr>
        <p:txBody>
          <a:bodyPr wrap="square" lIns="0" tIns="0" rIns="0" bIns="0" rtlCol="0" anchor="ctr">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spcBef>
                <a:spcPts val="0"/>
              </a:spcBef>
              <a:spcAft>
                <a:spcPts val="0"/>
              </a:spcAft>
              <a:buClrTx/>
              <a:buSzTx/>
              <a:buFontTx/>
              <a:buNone/>
              <a:tabLst/>
              <a:defRPr/>
            </a:pPr>
            <a:r>
              <a:rPr kumimoji="0" lang="de-DE" sz="1600"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Tw Cen MT" panose="020B0602020104020603" pitchFamily="34" charset="0"/>
                <a:ea typeface="+mn-ea"/>
                <a:cs typeface="+mn-cs"/>
              </a:rPr>
              <a:t>ROBOTER-SCHNEIDSYSTEM</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4" name="TextBox 181">
            <a:extLst>
              <a:ext uri="{FF2B5EF4-FFF2-40B4-BE49-F238E27FC236}">
                <a16:creationId xmlns:a16="http://schemas.microsoft.com/office/drawing/2014/main" id="{518FF59D-6AFB-ECB7-9301-9C7C14FF3826}"/>
              </a:ext>
            </a:extLst>
          </p:cNvPr>
          <p:cNvSpPr txBox="1"/>
          <p:nvPr/>
        </p:nvSpPr>
        <p:spPr>
          <a:xfrm>
            <a:off x="359445"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SYSTEME</a:t>
            </a:r>
          </a:p>
        </p:txBody>
      </p:sp>
      <p:pic>
        <p:nvPicPr>
          <p:cNvPr id="4" name="Picture 3">
            <a:extLst>
              <a:ext uri="{FF2B5EF4-FFF2-40B4-BE49-F238E27FC236}">
                <a16:creationId xmlns:a16="http://schemas.microsoft.com/office/drawing/2014/main" id="{936BC3F8-6974-EC2F-5555-41ED47C42A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98464" y="672263"/>
            <a:ext cx="4557216" cy="4281503"/>
          </a:xfrm>
          <a:prstGeom prst="rect">
            <a:avLst/>
          </a:prstGeom>
          <a:effectLst>
            <a:outerShdw blurRad="50800" dist="38100" algn="l" rotWithShape="0">
              <a:prstClr val="black">
                <a:alpha val="40000"/>
              </a:prstClr>
            </a:outerShdw>
          </a:effectLst>
        </p:spPr>
      </p:pic>
    </p:spTree>
    <p:extLst>
      <p:ext uri="{BB962C8B-B14F-4D97-AF65-F5344CB8AC3E}">
        <p14:creationId xmlns:p14="http://schemas.microsoft.com/office/powerpoint/2010/main" val="2816670494"/>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000"/>
                                        <p:tgtEl>
                                          <p:spTgt spid="44"/>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 calcmode="lin" valueType="num">
                                      <p:cBhvr additive="base">
                                        <p:cTn id="10" dur="500"/>
                                        <p:tgtEl>
                                          <p:spTgt spid="48"/>
                                        </p:tgtEl>
                                        <p:attrNameLst>
                                          <p:attrName>ppt_x</p:attrName>
                                        </p:attrNameLst>
                                      </p:cBhvr>
                                      <p:tavLst>
                                        <p:tav tm="0">
                                          <p:val>
                                            <p:strVal val="#ppt_x-#ppt_w*1.125000"/>
                                          </p:val>
                                        </p:tav>
                                        <p:tav tm="100000">
                                          <p:val>
                                            <p:strVal val="#ppt_x"/>
                                          </p:val>
                                        </p:tav>
                                      </p:tavLst>
                                    </p:anim>
                                    <p:animEffect transition="in" filter="wipe(right)">
                                      <p:cBhvr>
                                        <p:cTn id="11" dur="500"/>
                                        <p:tgtEl>
                                          <p:spTgt spid="48"/>
                                        </p:tgtEl>
                                      </p:cBhvr>
                                    </p:animEffect>
                                  </p:childTnLst>
                                </p:cTn>
                              </p:par>
                              <p:par>
                                <p:cTn id="12" presetID="12" presetClass="entr" presetSubtype="8" fill="hold" grpId="0" nodeType="withEffect">
                                  <p:stCondLst>
                                    <p:cond delay="0"/>
                                  </p:stCondLst>
                                  <p:childTnLst>
                                    <p:set>
                                      <p:cBhvr>
                                        <p:cTn id="13" dur="1" fill="hold">
                                          <p:stCondLst>
                                            <p:cond delay="0"/>
                                          </p:stCondLst>
                                        </p:cTn>
                                        <p:tgtEl>
                                          <p:spTgt spid="51"/>
                                        </p:tgtEl>
                                        <p:attrNameLst>
                                          <p:attrName>style.visibility</p:attrName>
                                        </p:attrNameLst>
                                      </p:cBhvr>
                                      <p:to>
                                        <p:strVal val="visible"/>
                                      </p:to>
                                    </p:set>
                                    <p:anim calcmode="lin" valueType="num">
                                      <p:cBhvr additive="base">
                                        <p:cTn id="14" dur="500"/>
                                        <p:tgtEl>
                                          <p:spTgt spid="51"/>
                                        </p:tgtEl>
                                        <p:attrNameLst>
                                          <p:attrName>ppt_x</p:attrName>
                                        </p:attrNameLst>
                                      </p:cBhvr>
                                      <p:tavLst>
                                        <p:tav tm="0">
                                          <p:val>
                                            <p:strVal val="#ppt_x-#ppt_w*1.125000"/>
                                          </p:val>
                                        </p:tav>
                                        <p:tav tm="100000">
                                          <p:val>
                                            <p:strVal val="#ppt_x"/>
                                          </p:val>
                                        </p:tav>
                                      </p:tavLst>
                                    </p:anim>
                                    <p:animEffect transition="in" filter="wipe(right)">
                                      <p:cBhvr>
                                        <p:cTn id="15" dur="500"/>
                                        <p:tgtEl>
                                          <p:spTgt spid="51"/>
                                        </p:tgtEl>
                                      </p:cBhvr>
                                    </p:animEffect>
                                  </p:childTnLst>
                                </p:cTn>
                              </p:par>
                              <p:par>
                                <p:cTn id="16" presetID="12" presetClass="entr" presetSubtype="2" fill="hold" grpId="0" nodeType="withEffect">
                                  <p:stCondLst>
                                    <p:cond delay="0"/>
                                  </p:stCondLst>
                                  <p:childTnLst>
                                    <p:set>
                                      <p:cBhvr>
                                        <p:cTn id="17" dur="1" fill="hold">
                                          <p:stCondLst>
                                            <p:cond delay="0"/>
                                          </p:stCondLst>
                                        </p:cTn>
                                        <p:tgtEl>
                                          <p:spTgt spid="50"/>
                                        </p:tgtEl>
                                        <p:attrNameLst>
                                          <p:attrName>style.visibility</p:attrName>
                                        </p:attrNameLst>
                                      </p:cBhvr>
                                      <p:to>
                                        <p:strVal val="visible"/>
                                      </p:to>
                                    </p:set>
                                    <p:anim calcmode="lin" valueType="num">
                                      <p:cBhvr additive="base">
                                        <p:cTn id="18" dur="500"/>
                                        <p:tgtEl>
                                          <p:spTgt spid="50"/>
                                        </p:tgtEl>
                                        <p:attrNameLst>
                                          <p:attrName>ppt_x</p:attrName>
                                        </p:attrNameLst>
                                      </p:cBhvr>
                                      <p:tavLst>
                                        <p:tav tm="0">
                                          <p:val>
                                            <p:strVal val="#ppt_x+#ppt_w*1.125000"/>
                                          </p:val>
                                        </p:tav>
                                        <p:tav tm="100000">
                                          <p:val>
                                            <p:strVal val="#ppt_x"/>
                                          </p:val>
                                        </p:tav>
                                      </p:tavLst>
                                    </p:anim>
                                    <p:animEffect transition="in" filter="wipe(left)">
                                      <p:cBhvr>
                                        <p:cTn id="19" dur="500"/>
                                        <p:tgtEl>
                                          <p:spTgt spid="50"/>
                                        </p:tgtEl>
                                      </p:cBhvr>
                                    </p:animEffect>
                                  </p:childTnLst>
                                </p:cTn>
                              </p:par>
                              <p:par>
                                <p:cTn id="20" presetID="12" presetClass="entr" presetSubtype="2" fill="hold" grpId="0" nodeType="withEffect">
                                  <p:stCondLst>
                                    <p:cond delay="0"/>
                                  </p:stCondLst>
                                  <p:childTnLst>
                                    <p:set>
                                      <p:cBhvr>
                                        <p:cTn id="21" dur="1" fill="hold">
                                          <p:stCondLst>
                                            <p:cond delay="0"/>
                                          </p:stCondLst>
                                        </p:cTn>
                                        <p:tgtEl>
                                          <p:spTgt spid="53"/>
                                        </p:tgtEl>
                                        <p:attrNameLst>
                                          <p:attrName>style.visibility</p:attrName>
                                        </p:attrNameLst>
                                      </p:cBhvr>
                                      <p:to>
                                        <p:strVal val="visible"/>
                                      </p:to>
                                    </p:set>
                                    <p:anim calcmode="lin" valueType="num">
                                      <p:cBhvr additive="base">
                                        <p:cTn id="22" dur="500"/>
                                        <p:tgtEl>
                                          <p:spTgt spid="53"/>
                                        </p:tgtEl>
                                        <p:attrNameLst>
                                          <p:attrName>ppt_x</p:attrName>
                                        </p:attrNameLst>
                                      </p:cBhvr>
                                      <p:tavLst>
                                        <p:tav tm="0">
                                          <p:val>
                                            <p:strVal val="#ppt_x+#ppt_w*1.125000"/>
                                          </p:val>
                                        </p:tav>
                                        <p:tav tm="100000">
                                          <p:val>
                                            <p:strVal val="#ppt_x"/>
                                          </p:val>
                                        </p:tav>
                                      </p:tavLst>
                                    </p:anim>
                                    <p:animEffect transition="in" filter="wipe(left)">
                                      <p:cBhvr>
                                        <p:cTn id="23"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1" grpId="0"/>
      <p:bldP spid="50" grpId="0" animBg="1"/>
      <p:bldP spid="53" grpId="0"/>
      <p:bldP spid="4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9" name="Content Placeholder 2">
            <a:extLst>
              <a:ext uri="{FF2B5EF4-FFF2-40B4-BE49-F238E27FC236}">
                <a16:creationId xmlns:a16="http://schemas.microsoft.com/office/drawing/2014/main" id="{010AF2F7-A740-4729-A576-6585328F3545}"/>
              </a:ext>
            </a:extLst>
          </p:cNvPr>
          <p:cNvSpPr txBox="1">
            <a:spLocks/>
          </p:cNvSpPr>
          <p:nvPr/>
        </p:nvSpPr>
        <p:spPr>
          <a:xfrm>
            <a:off x="9005099" y="2828425"/>
            <a:ext cx="1974710" cy="534389"/>
          </a:xfrm>
          <a:prstGeom prst="rect">
            <a:avLst/>
          </a:prstGeom>
          <a:effectLst/>
        </p:spPr>
        <p:txBody>
          <a:bodyPr anchor="ctr">
            <a:noAutofit/>
          </a:bodyPr>
          <a:lstStyle>
            <a:lvl1pPr marL="228600" indent="-228600" algn="l" defTabSz="914400" rtl="0" eaLnBrk="1" latinLnBrk="0" hangingPunct="1">
              <a:lnSpc>
                <a:spcPct val="90000"/>
              </a:lnSpc>
              <a:spcBef>
                <a:spcPts val="900"/>
              </a:spcBef>
              <a:buFont typeface="Arial" panose="020B0604020202020204" pitchFamily="34" charset="0"/>
              <a:buChar char="•"/>
              <a:defRPr sz="2520" kern="1200">
                <a:solidFill>
                  <a:schemeClr val="tx1"/>
                </a:solidFill>
                <a:latin typeface="+mn-lt"/>
                <a:ea typeface="+mn-ea"/>
                <a:cs typeface="+mn-cs"/>
              </a:defRPr>
            </a:lvl1pPr>
            <a:lvl2pPr marL="685800" indent="-228600" algn="l" defTabSz="914400" rtl="0" eaLnBrk="1" latinLnBrk="0" hangingPunct="1">
              <a:lnSpc>
                <a:spcPct val="90000"/>
              </a:lnSpc>
              <a:spcBef>
                <a:spcPts val="450"/>
              </a:spcBef>
              <a:buFont typeface="Arial" panose="020B0604020202020204" pitchFamily="34" charset="0"/>
              <a:buChar char="•"/>
              <a:defRPr sz="2160" kern="1200">
                <a:solidFill>
                  <a:schemeClr val="tx1"/>
                </a:solidFill>
                <a:latin typeface="+mn-lt"/>
                <a:ea typeface="+mn-ea"/>
                <a:cs typeface="+mn-cs"/>
              </a:defRPr>
            </a:lvl2pPr>
            <a:lvl3pPr marL="1143000" indent="-228600" algn="l" defTabSz="914400" rtl="0" eaLnBrk="1" latinLnBrk="0" hangingPunct="1">
              <a:lnSpc>
                <a:spcPct val="90000"/>
              </a:lnSpc>
              <a:spcBef>
                <a:spcPts val="45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4pPr>
            <a:lvl5pPr marL="20574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5pPr>
            <a:lvl6pPr marL="25146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6pPr>
            <a:lvl7pPr marL="29718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7pPr>
            <a:lvl8pPr marL="34290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8pPr>
            <a:lvl9pPr marL="3886200" indent="-228600" algn="l" defTabSz="914400" rtl="0" eaLnBrk="1" latinLnBrk="0" hangingPunct="1">
              <a:lnSpc>
                <a:spcPct val="90000"/>
              </a:lnSpc>
              <a:spcBef>
                <a:spcPts val="450"/>
              </a:spcBef>
              <a:buFont typeface="Arial" panose="020B0604020202020204" pitchFamily="34" charset="0"/>
              <a:buChar char="•"/>
              <a:defRPr sz="162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lvl="0" indent="0" algn="ctr">
              <a:lnSpc>
                <a:spcPct val="100000"/>
              </a:lnSpc>
              <a:buNone/>
              <a:defRPr/>
            </a:pPr>
            <a:r>
              <a:rPr lang="de-DE" sz="1620" noProof="0" dirty="0">
                <a:solidFill>
                  <a:srgbClr val="000000"/>
                </a:solidFill>
                <a:latin typeface="Tw Cen MT" panose="020B0602020104020603" pitchFamily="34" charset="0"/>
                <a:ea typeface="Tahoma" pitchFamily="2"/>
                <a:cs typeface="Tahoma" pitchFamily="2"/>
              </a:rPr>
              <a:t>Integrierbare Laserbeschriftung</a:t>
            </a:r>
            <a:endParaRPr kumimoji="0" lang="de-DE" sz="1620" b="0" i="0" u="none" strike="noStrike" kern="1200" cap="none" spc="0" normalizeH="0" baseline="0" noProof="0" dirty="0">
              <a:ln>
                <a:noFill/>
              </a:ln>
              <a:solidFill>
                <a:srgbClr val="000000"/>
              </a:solidFill>
              <a:effectLst/>
              <a:uLnTx/>
              <a:uFillTx/>
              <a:latin typeface="Tw Cen MT" panose="020B0602020104020603" pitchFamily="34" charset="0"/>
              <a:ea typeface="Tahoma" pitchFamily="2"/>
              <a:cs typeface="Tahoma" pitchFamily="2"/>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1" name="Metin kutusu 24">
            <a:extLst>
              <a:ext uri="{FF2B5EF4-FFF2-40B4-BE49-F238E27FC236}">
                <a16:creationId xmlns:a16="http://schemas.microsoft.com/office/drawing/2014/main" id="{5552009A-FC2A-4898-A98C-95964484F223}"/>
              </a:ext>
            </a:extLst>
          </p:cNvPr>
          <p:cNvSpPr/>
          <p:nvPr/>
        </p:nvSpPr>
        <p:spPr>
          <a:xfrm>
            <a:off x="805873" y="2766743"/>
            <a:ext cx="1916355"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Roboterintegration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2" name="Metin kutusu 24">
            <a:extLst>
              <a:ext uri="{FF2B5EF4-FFF2-40B4-BE49-F238E27FC236}">
                <a16:creationId xmlns:a16="http://schemas.microsoft.com/office/drawing/2014/main" id="{76E758D8-5C0D-4540-8D46-4765DFB50968}"/>
              </a:ext>
            </a:extLst>
          </p:cNvPr>
          <p:cNvSpPr/>
          <p:nvPr/>
        </p:nvSpPr>
        <p:spPr>
          <a:xfrm>
            <a:off x="3242822" y="2766743"/>
            <a:ext cx="2396504"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53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Automatische Zuführlösungen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11" name="Metin kutusu 24">
            <a:extLst>
              <a:ext uri="{FF2B5EF4-FFF2-40B4-BE49-F238E27FC236}">
                <a16:creationId xmlns:a16="http://schemas.microsoft.com/office/drawing/2014/main" id="{CBFEC9DD-4F65-4863-ACE7-1938CD98CF06}"/>
              </a:ext>
            </a:extLst>
          </p:cNvPr>
          <p:cNvSpPr/>
          <p:nvPr/>
        </p:nvSpPr>
        <p:spPr>
          <a:xfrm>
            <a:off x="864050" y="5354244"/>
            <a:ext cx="1800000"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Schneidbett nach Maß</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1" name="Metin kutusu 24">
            <a:extLst>
              <a:ext uri="{FF2B5EF4-FFF2-40B4-BE49-F238E27FC236}">
                <a16:creationId xmlns:a16="http://schemas.microsoft.com/office/drawing/2014/main" id="{AC8D4355-DDE8-4277-9B04-463C92ED635D}"/>
              </a:ext>
            </a:extLst>
          </p:cNvPr>
          <p:cNvSpPr/>
          <p:nvPr/>
        </p:nvSpPr>
        <p:spPr>
          <a:xfrm>
            <a:off x="3368504" y="5354244"/>
            <a:ext cx="2145140"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755"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Überwachungskamera</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2" name="Metin kutusu 24">
            <a:extLst>
              <a:ext uri="{FF2B5EF4-FFF2-40B4-BE49-F238E27FC236}">
                <a16:creationId xmlns:a16="http://schemas.microsoft.com/office/drawing/2014/main" id="{A1654863-BF95-43B9-BB30-50AF71E0269B}"/>
              </a:ext>
            </a:extLst>
          </p:cNvPr>
          <p:cNvSpPr/>
          <p:nvPr/>
        </p:nvSpPr>
        <p:spPr>
          <a:xfrm>
            <a:off x="6249079" y="5354244"/>
            <a:ext cx="2177802"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85"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Integration in bestehende Fertigungslinien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5" name="Metin kutusu 24">
            <a:extLst>
              <a:ext uri="{FF2B5EF4-FFF2-40B4-BE49-F238E27FC236}">
                <a16:creationId xmlns:a16="http://schemas.microsoft.com/office/drawing/2014/main" id="{C792EBD3-66A7-4BE5-A9D8-B6FD233BF577}"/>
              </a:ext>
            </a:extLst>
          </p:cNvPr>
          <p:cNvSpPr/>
          <p:nvPr/>
        </p:nvSpPr>
        <p:spPr>
          <a:xfrm>
            <a:off x="8964806" y="5354244"/>
            <a:ext cx="2055296"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noProof="0" dirty="0">
                <a:solidFill>
                  <a:prstClr val="black"/>
                </a:solidFill>
                <a:latin typeface="Tw Cen MT" panose="020B0602020104020603" pitchFamily="34" charset="0"/>
              </a:rPr>
              <a:t>Fernzugriff (Ethernet)</a:t>
            </a:r>
            <a:endParaRPr kumimoji="0" lang="de-DE" sz="180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7" name="Metin kutusu 24">
            <a:extLst>
              <a:ext uri="{FF2B5EF4-FFF2-40B4-BE49-F238E27FC236}">
                <a16:creationId xmlns:a16="http://schemas.microsoft.com/office/drawing/2014/main" id="{79AC4A6F-5A88-47D9-8AF7-B4515D34C2BE}"/>
              </a:ext>
            </a:extLst>
          </p:cNvPr>
          <p:cNvSpPr/>
          <p:nvPr/>
        </p:nvSpPr>
        <p:spPr>
          <a:xfrm>
            <a:off x="6196153" y="2767265"/>
            <a:ext cx="2283654"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Entladen mit Portalsystem</a:t>
            </a:r>
          </a:p>
        </p:txBody>
      </p:sp>
      <p:sp>
        <p:nvSpPr>
          <p:cNvPr id="175" name="Oval 10">
            <a:extLst>
              <a:ext uri="{FF2B5EF4-FFF2-40B4-BE49-F238E27FC236}">
                <a16:creationId xmlns:a16="http://schemas.microsoft.com/office/drawing/2014/main" id="{A19E793A-EAA2-8445-BEF1-D5C5AD9D7D55}"/>
              </a:ext>
            </a:extLst>
          </p:cNvPr>
          <p:cNvSpPr>
            <a:spLocks noChangeArrowheads="1"/>
          </p:cNvSpPr>
          <p:nvPr/>
        </p:nvSpPr>
        <p:spPr bwMode="auto">
          <a:xfrm>
            <a:off x="9092454" y="3458441"/>
            <a:ext cx="1800000" cy="18000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76" name="Oval 9">
            <a:extLst>
              <a:ext uri="{FF2B5EF4-FFF2-40B4-BE49-F238E27FC236}">
                <a16:creationId xmlns:a16="http://schemas.microsoft.com/office/drawing/2014/main" id="{0990DE25-8907-BB42-8912-41FE74F66252}"/>
              </a:ext>
            </a:extLst>
          </p:cNvPr>
          <p:cNvSpPr>
            <a:spLocks noChangeArrowheads="1"/>
          </p:cNvSpPr>
          <p:nvPr/>
        </p:nvSpPr>
        <p:spPr bwMode="auto">
          <a:xfrm>
            <a:off x="9319321"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78" name="Oval 10">
            <a:extLst>
              <a:ext uri="{FF2B5EF4-FFF2-40B4-BE49-F238E27FC236}">
                <a16:creationId xmlns:a16="http://schemas.microsoft.com/office/drawing/2014/main" id="{28B35094-930C-F346-B11A-B7497AD2CA6D}"/>
              </a:ext>
            </a:extLst>
          </p:cNvPr>
          <p:cNvSpPr>
            <a:spLocks noChangeArrowheads="1"/>
          </p:cNvSpPr>
          <p:nvPr/>
        </p:nvSpPr>
        <p:spPr bwMode="auto">
          <a:xfrm>
            <a:off x="6437980" y="3458441"/>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79" name="Oval 9">
            <a:extLst>
              <a:ext uri="{FF2B5EF4-FFF2-40B4-BE49-F238E27FC236}">
                <a16:creationId xmlns:a16="http://schemas.microsoft.com/office/drawing/2014/main" id="{C7B197D7-669A-5346-A368-750462693A2B}"/>
              </a:ext>
            </a:extLst>
          </p:cNvPr>
          <p:cNvSpPr>
            <a:spLocks noChangeArrowheads="1"/>
          </p:cNvSpPr>
          <p:nvPr/>
        </p:nvSpPr>
        <p:spPr bwMode="auto">
          <a:xfrm>
            <a:off x="6664847"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81" name="Oval 10">
            <a:extLst>
              <a:ext uri="{FF2B5EF4-FFF2-40B4-BE49-F238E27FC236}">
                <a16:creationId xmlns:a16="http://schemas.microsoft.com/office/drawing/2014/main" id="{65939EAD-BEB4-CB42-9E25-E055A100A698}"/>
              </a:ext>
            </a:extLst>
          </p:cNvPr>
          <p:cNvSpPr>
            <a:spLocks noChangeArrowheads="1"/>
          </p:cNvSpPr>
          <p:nvPr/>
        </p:nvSpPr>
        <p:spPr bwMode="auto">
          <a:xfrm>
            <a:off x="3541074" y="3458441"/>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82" name="Oval 9">
            <a:extLst>
              <a:ext uri="{FF2B5EF4-FFF2-40B4-BE49-F238E27FC236}">
                <a16:creationId xmlns:a16="http://schemas.microsoft.com/office/drawing/2014/main" id="{373F9954-5B26-AE41-9671-EEA13E71B365}"/>
              </a:ext>
            </a:extLst>
          </p:cNvPr>
          <p:cNvSpPr>
            <a:spLocks noChangeArrowheads="1"/>
          </p:cNvSpPr>
          <p:nvPr/>
        </p:nvSpPr>
        <p:spPr bwMode="auto">
          <a:xfrm>
            <a:off x="3767941"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84" name="Oval 10">
            <a:extLst>
              <a:ext uri="{FF2B5EF4-FFF2-40B4-BE49-F238E27FC236}">
                <a16:creationId xmlns:a16="http://schemas.microsoft.com/office/drawing/2014/main" id="{F32F5869-0A27-9447-B0FC-5FE7B539AF26}"/>
              </a:ext>
            </a:extLst>
          </p:cNvPr>
          <p:cNvSpPr>
            <a:spLocks noChangeArrowheads="1"/>
          </p:cNvSpPr>
          <p:nvPr/>
        </p:nvSpPr>
        <p:spPr bwMode="auto">
          <a:xfrm>
            <a:off x="864050" y="3458441"/>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85" name="Oval 9">
            <a:extLst>
              <a:ext uri="{FF2B5EF4-FFF2-40B4-BE49-F238E27FC236}">
                <a16:creationId xmlns:a16="http://schemas.microsoft.com/office/drawing/2014/main" id="{A7B06CF2-CCC8-C349-810E-E29632A90834}"/>
              </a:ext>
            </a:extLst>
          </p:cNvPr>
          <p:cNvSpPr>
            <a:spLocks noChangeArrowheads="1"/>
          </p:cNvSpPr>
          <p:nvPr/>
        </p:nvSpPr>
        <p:spPr bwMode="auto">
          <a:xfrm>
            <a:off x="1090917"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87" name="Oval 10">
            <a:extLst>
              <a:ext uri="{FF2B5EF4-FFF2-40B4-BE49-F238E27FC236}">
                <a16:creationId xmlns:a16="http://schemas.microsoft.com/office/drawing/2014/main" id="{B9383D7E-8C39-844E-AAC4-42EAEF8EE429}"/>
              </a:ext>
            </a:extLst>
          </p:cNvPr>
          <p:cNvSpPr>
            <a:spLocks noChangeArrowheads="1"/>
          </p:cNvSpPr>
          <p:nvPr/>
        </p:nvSpPr>
        <p:spPr bwMode="auto">
          <a:xfrm>
            <a:off x="864050" y="921597"/>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88" name="Oval 9">
            <a:extLst>
              <a:ext uri="{FF2B5EF4-FFF2-40B4-BE49-F238E27FC236}">
                <a16:creationId xmlns:a16="http://schemas.microsoft.com/office/drawing/2014/main" id="{BEB09F48-8CA0-0C4D-86C1-0BA70CCE48F2}"/>
              </a:ext>
            </a:extLst>
          </p:cNvPr>
          <p:cNvSpPr>
            <a:spLocks noChangeArrowheads="1"/>
          </p:cNvSpPr>
          <p:nvPr/>
        </p:nvSpPr>
        <p:spPr bwMode="auto">
          <a:xfrm>
            <a:off x="1090917"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90" name="Oval 10">
            <a:extLst>
              <a:ext uri="{FF2B5EF4-FFF2-40B4-BE49-F238E27FC236}">
                <a16:creationId xmlns:a16="http://schemas.microsoft.com/office/drawing/2014/main" id="{770E6659-EA51-4946-8404-62EA3093E560}"/>
              </a:ext>
            </a:extLst>
          </p:cNvPr>
          <p:cNvSpPr>
            <a:spLocks noChangeArrowheads="1"/>
          </p:cNvSpPr>
          <p:nvPr/>
        </p:nvSpPr>
        <p:spPr bwMode="auto">
          <a:xfrm>
            <a:off x="3541074" y="921597"/>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91" name="Oval 9">
            <a:extLst>
              <a:ext uri="{FF2B5EF4-FFF2-40B4-BE49-F238E27FC236}">
                <a16:creationId xmlns:a16="http://schemas.microsoft.com/office/drawing/2014/main" id="{3175185D-F211-F14E-8772-DA6D72048C74}"/>
              </a:ext>
            </a:extLst>
          </p:cNvPr>
          <p:cNvSpPr>
            <a:spLocks noChangeArrowheads="1"/>
          </p:cNvSpPr>
          <p:nvPr/>
        </p:nvSpPr>
        <p:spPr bwMode="auto">
          <a:xfrm>
            <a:off x="3767941"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93" name="Oval 10">
            <a:extLst>
              <a:ext uri="{FF2B5EF4-FFF2-40B4-BE49-F238E27FC236}">
                <a16:creationId xmlns:a16="http://schemas.microsoft.com/office/drawing/2014/main" id="{F04B3ED3-DC1D-BA41-ADC9-4761C07402BA}"/>
              </a:ext>
            </a:extLst>
          </p:cNvPr>
          <p:cNvSpPr>
            <a:spLocks noChangeArrowheads="1"/>
          </p:cNvSpPr>
          <p:nvPr/>
        </p:nvSpPr>
        <p:spPr bwMode="auto">
          <a:xfrm>
            <a:off x="6437980" y="921597"/>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94" name="Oval 9">
            <a:extLst>
              <a:ext uri="{FF2B5EF4-FFF2-40B4-BE49-F238E27FC236}">
                <a16:creationId xmlns:a16="http://schemas.microsoft.com/office/drawing/2014/main" id="{3FFC0A54-F0D0-FD43-A814-CB1D8BAC27BE}"/>
              </a:ext>
            </a:extLst>
          </p:cNvPr>
          <p:cNvSpPr>
            <a:spLocks noChangeArrowheads="1"/>
          </p:cNvSpPr>
          <p:nvPr/>
        </p:nvSpPr>
        <p:spPr bwMode="auto">
          <a:xfrm>
            <a:off x="6694343"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96" name="Oval 10">
            <a:extLst>
              <a:ext uri="{FF2B5EF4-FFF2-40B4-BE49-F238E27FC236}">
                <a16:creationId xmlns:a16="http://schemas.microsoft.com/office/drawing/2014/main" id="{595FCDC6-0BF3-1C4F-B75F-562623C839EA}"/>
              </a:ext>
            </a:extLst>
          </p:cNvPr>
          <p:cNvSpPr>
            <a:spLocks noChangeArrowheads="1"/>
          </p:cNvSpPr>
          <p:nvPr/>
        </p:nvSpPr>
        <p:spPr bwMode="auto">
          <a:xfrm>
            <a:off x="9092454" y="921597"/>
            <a:ext cx="1800000" cy="18000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97" name="Oval 9">
            <a:extLst>
              <a:ext uri="{FF2B5EF4-FFF2-40B4-BE49-F238E27FC236}">
                <a16:creationId xmlns:a16="http://schemas.microsoft.com/office/drawing/2014/main" id="{9B5ADE5A-96BD-0745-B899-9FBF2672D776}"/>
              </a:ext>
            </a:extLst>
          </p:cNvPr>
          <p:cNvSpPr>
            <a:spLocks noChangeArrowheads="1"/>
          </p:cNvSpPr>
          <p:nvPr/>
        </p:nvSpPr>
        <p:spPr bwMode="auto">
          <a:xfrm>
            <a:off x="9319321"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A09329F7-3378-4F2E-BB55-B3785416A26C}"/>
              </a:ext>
            </a:extLst>
          </p:cNvPr>
          <p:cNvSpPr txBox="1"/>
          <p:nvPr/>
        </p:nvSpPr>
        <p:spPr>
          <a:xfrm>
            <a:off x="360000" y="252000"/>
            <a:ext cx="8500000" cy="307777"/>
          </a:xfrm>
          <a:prstGeom prst="rect">
            <a:avLst/>
          </a:prstGeom>
          <a:noFill/>
          <a:ln w="6350">
            <a:noFill/>
            <a:prstDash val="dash"/>
          </a:ln>
          <a:effectLst/>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AUSSTATTUNGSOPTIONEN</a:t>
            </a:r>
          </a:p>
        </p:txBody>
      </p:sp>
      <p:grpSp>
        <p:nvGrpSpPr>
          <p:cNvPr id="30" name="Grup 29">
            <a:extLst>
              <a:ext uri="{FF2B5EF4-FFF2-40B4-BE49-F238E27FC236}">
                <a16:creationId xmlns:a16="http://schemas.microsoft.com/office/drawing/2014/main" id="{094C29D5-5FF8-B346-B73D-5F2B35F6DA52}"/>
              </a:ext>
            </a:extLst>
          </p:cNvPr>
          <p:cNvGrpSpPr/>
          <p:nvPr/>
        </p:nvGrpSpPr>
        <p:grpSpPr>
          <a:xfrm>
            <a:off x="1351693" y="1383114"/>
            <a:ext cx="824714" cy="876966"/>
            <a:chOff x="1302274" y="1626426"/>
            <a:chExt cx="824714" cy="876966"/>
          </a:xfrm>
          <a:effectLst/>
        </p:grpSpPr>
        <p:sp>
          <p:nvSpPr>
            <p:cNvPr id="21" name="Serbest Form 20">
              <a:extLst>
                <a:ext uri="{FF2B5EF4-FFF2-40B4-BE49-F238E27FC236}">
                  <a16:creationId xmlns:a16="http://schemas.microsoft.com/office/drawing/2014/main" id="{EF00795D-0850-624B-88CA-EFB689BAC9CC}"/>
                </a:ext>
              </a:extLst>
            </p:cNvPr>
            <p:cNvSpPr/>
            <p:nvPr/>
          </p:nvSpPr>
          <p:spPr>
            <a:xfrm>
              <a:off x="1433863" y="2329661"/>
              <a:ext cx="609008" cy="173731"/>
            </a:xfrm>
            <a:custGeom>
              <a:avLst/>
              <a:gdLst>
                <a:gd name="connsiteX0" fmla="*/ 2251 w 609008"/>
                <a:gd name="connsiteY0" fmla="*/ 173731 h 173731"/>
                <a:gd name="connsiteX1" fmla="*/ 606966 w 609008"/>
                <a:gd name="connsiteY1" fmla="*/ 173731 h 173731"/>
                <a:gd name="connsiteX2" fmla="*/ 594642 w 609008"/>
                <a:gd name="connsiteY2" fmla="*/ 96064 h 173731"/>
                <a:gd name="connsiteX3" fmla="*/ 540189 w 609008"/>
                <a:gd name="connsiteY3" fmla="*/ 22409 h 173731"/>
                <a:gd name="connsiteX4" fmla="*/ 512963 w 609008"/>
                <a:gd name="connsiteY4" fmla="*/ 628 h 173731"/>
                <a:gd name="connsiteX5" fmla="*/ 450198 w 609008"/>
                <a:gd name="connsiteY5" fmla="*/ 36166 h 173731"/>
                <a:gd name="connsiteX6" fmla="*/ 297730 w 609008"/>
                <a:gd name="connsiteY6" fmla="*/ 109821 h 173731"/>
                <a:gd name="connsiteX7" fmla="*/ 169622 w 609008"/>
                <a:gd name="connsiteY7" fmla="*/ 41611 h 173731"/>
                <a:gd name="connsiteX8" fmla="*/ 98547 w 609008"/>
                <a:gd name="connsiteY8" fmla="*/ 3494 h 173731"/>
                <a:gd name="connsiteX9" fmla="*/ 52118 w 609008"/>
                <a:gd name="connsiteY9" fmla="*/ 55368 h 173731"/>
                <a:gd name="connsiteX10" fmla="*/ 14001 w 609008"/>
                <a:gd name="connsiteY10" fmla="*/ 101796 h 173731"/>
                <a:gd name="connsiteX11" fmla="*/ 2251 w 609008"/>
                <a:gd name="connsiteY11" fmla="*/ 173731 h 17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008" h="173731">
                  <a:moveTo>
                    <a:pt x="2251" y="173731"/>
                  </a:moveTo>
                  <a:lnTo>
                    <a:pt x="606966" y="173731"/>
                  </a:lnTo>
                  <a:cubicBezTo>
                    <a:pt x="606966" y="173731"/>
                    <a:pt x="616423" y="123291"/>
                    <a:pt x="594642" y="96064"/>
                  </a:cubicBezTo>
                  <a:cubicBezTo>
                    <a:pt x="572861" y="68838"/>
                    <a:pt x="545921" y="33300"/>
                    <a:pt x="540189" y="22409"/>
                  </a:cubicBezTo>
                  <a:cubicBezTo>
                    <a:pt x="534457" y="11519"/>
                    <a:pt x="518408" y="628"/>
                    <a:pt x="512963" y="628"/>
                  </a:cubicBezTo>
                  <a:cubicBezTo>
                    <a:pt x="507517" y="628"/>
                    <a:pt x="474846" y="-7683"/>
                    <a:pt x="450198" y="36166"/>
                  </a:cubicBezTo>
                  <a:cubicBezTo>
                    <a:pt x="425551" y="80015"/>
                    <a:pt x="352183" y="115266"/>
                    <a:pt x="297730" y="109821"/>
                  </a:cubicBezTo>
                  <a:cubicBezTo>
                    <a:pt x="243277" y="104375"/>
                    <a:pt x="191403" y="77149"/>
                    <a:pt x="169622" y="41611"/>
                  </a:cubicBezTo>
                  <a:cubicBezTo>
                    <a:pt x="147841" y="6073"/>
                    <a:pt x="123194" y="-4817"/>
                    <a:pt x="98547" y="3494"/>
                  </a:cubicBezTo>
                  <a:cubicBezTo>
                    <a:pt x="73899" y="11805"/>
                    <a:pt x="56704" y="51069"/>
                    <a:pt x="52118" y="55368"/>
                  </a:cubicBezTo>
                  <a:cubicBezTo>
                    <a:pt x="49539" y="58234"/>
                    <a:pt x="22312" y="90905"/>
                    <a:pt x="14001" y="101796"/>
                  </a:cubicBezTo>
                  <a:cubicBezTo>
                    <a:pt x="5690" y="112687"/>
                    <a:pt x="-4628" y="155962"/>
                    <a:pt x="2251" y="173731"/>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2" name="Serbest Form 21">
              <a:extLst>
                <a:ext uri="{FF2B5EF4-FFF2-40B4-BE49-F238E27FC236}">
                  <a16:creationId xmlns:a16="http://schemas.microsoft.com/office/drawing/2014/main" id="{823EB067-A9B3-7D41-A3EF-EA1BF82A870E}"/>
                </a:ext>
              </a:extLst>
            </p:cNvPr>
            <p:cNvSpPr/>
            <p:nvPr/>
          </p:nvSpPr>
          <p:spPr>
            <a:xfrm>
              <a:off x="1377362" y="1626426"/>
              <a:ext cx="664899" cy="616738"/>
            </a:xfrm>
            <a:custGeom>
              <a:avLst/>
              <a:gdLst>
                <a:gd name="connsiteX0" fmla="*/ 190872 w 664899"/>
                <a:gd name="connsiteY0" fmla="*/ 616738 h 616738"/>
                <a:gd name="connsiteX1" fmla="*/ 297199 w 664899"/>
                <a:gd name="connsiteY1" fmla="*/ 475160 h 616738"/>
                <a:gd name="connsiteX2" fmla="*/ 111772 w 664899"/>
                <a:gd name="connsiteY2" fmla="*/ 352498 h 616738"/>
                <a:gd name="connsiteX3" fmla="*/ 237014 w 664899"/>
                <a:gd name="connsiteY3" fmla="*/ 238146 h 616738"/>
                <a:gd name="connsiteX4" fmla="*/ 362256 w 664899"/>
                <a:gd name="connsiteY4" fmla="*/ 186273 h 616738"/>
                <a:gd name="connsiteX5" fmla="*/ 397794 w 664899"/>
                <a:gd name="connsiteY5" fmla="*/ 183693 h 616738"/>
                <a:gd name="connsiteX6" fmla="*/ 406105 w 664899"/>
                <a:gd name="connsiteY6" fmla="*/ 145576 h 616738"/>
                <a:gd name="connsiteX7" fmla="*/ 460271 w 664899"/>
                <a:gd name="connsiteY7" fmla="*/ 145576 h 616738"/>
                <a:gd name="connsiteX8" fmla="*/ 479760 w 664899"/>
                <a:gd name="connsiteY8" fmla="*/ 153888 h 616738"/>
                <a:gd name="connsiteX9" fmla="*/ 487784 w 664899"/>
                <a:gd name="connsiteY9" fmla="*/ 167357 h 616738"/>
                <a:gd name="connsiteX10" fmla="*/ 542237 w 664899"/>
                <a:gd name="connsiteY10" fmla="*/ 213786 h 616738"/>
                <a:gd name="connsiteX11" fmla="*/ 629362 w 664899"/>
                <a:gd name="connsiteY11" fmla="*/ 208341 h 616738"/>
                <a:gd name="connsiteX12" fmla="*/ 662034 w 664899"/>
                <a:gd name="connsiteY12" fmla="*/ 161912 h 616738"/>
                <a:gd name="connsiteX13" fmla="*/ 626496 w 664899"/>
                <a:gd name="connsiteY13" fmla="*/ 142997 h 616738"/>
                <a:gd name="connsiteX14" fmla="*/ 572043 w 664899"/>
                <a:gd name="connsiteY14" fmla="*/ 170223 h 616738"/>
                <a:gd name="connsiteX15" fmla="*/ 512145 w 664899"/>
                <a:gd name="connsiteY15" fmla="*/ 112904 h 616738"/>
                <a:gd name="connsiteX16" fmla="*/ 523035 w 664899"/>
                <a:gd name="connsiteY16" fmla="*/ 77367 h 616738"/>
                <a:gd name="connsiteX17" fmla="*/ 561153 w 664899"/>
                <a:gd name="connsiteY17" fmla="*/ 50140 h 616738"/>
                <a:gd name="connsiteX18" fmla="*/ 613026 w 664899"/>
                <a:gd name="connsiteY18" fmla="*/ 55585 h 616738"/>
                <a:gd name="connsiteX19" fmla="*/ 626783 w 664899"/>
                <a:gd name="connsiteY19" fmla="*/ 77367 h 616738"/>
                <a:gd name="connsiteX20" fmla="*/ 664900 w 664899"/>
                <a:gd name="connsiteY20" fmla="*/ 55585 h 616738"/>
                <a:gd name="connsiteX21" fmla="*/ 618472 w 664899"/>
                <a:gd name="connsiteY21" fmla="*/ 3712 h 616738"/>
                <a:gd name="connsiteX22" fmla="*/ 509566 w 664899"/>
                <a:gd name="connsiteY22" fmla="*/ 20048 h 616738"/>
                <a:gd name="connsiteX23" fmla="*/ 463137 w 664899"/>
                <a:gd name="connsiteY23" fmla="*/ 69055 h 616738"/>
                <a:gd name="connsiteX24" fmla="*/ 405818 w 664899"/>
                <a:gd name="connsiteY24" fmla="*/ 69055 h 616738"/>
                <a:gd name="connsiteX25" fmla="*/ 402952 w 664899"/>
                <a:gd name="connsiteY25" fmla="*/ 36384 h 616738"/>
                <a:gd name="connsiteX26" fmla="*/ 400373 w 664899"/>
                <a:gd name="connsiteY26" fmla="*/ 33518 h 616738"/>
                <a:gd name="connsiteX27" fmla="*/ 400086 w 664899"/>
                <a:gd name="connsiteY27" fmla="*/ 33518 h 616738"/>
                <a:gd name="connsiteX28" fmla="*/ 225837 w 664899"/>
                <a:gd name="connsiteY28" fmla="*/ 44408 h 616738"/>
                <a:gd name="connsiteX29" fmla="*/ 195744 w 664899"/>
                <a:gd name="connsiteY29" fmla="*/ 101727 h 616738"/>
                <a:gd name="connsiteX30" fmla="*/ 160780 w 664899"/>
                <a:gd name="connsiteY30" fmla="*/ 140131 h 616738"/>
                <a:gd name="connsiteX31" fmla="*/ 0 w 664899"/>
                <a:gd name="connsiteY31" fmla="*/ 246458 h 616738"/>
                <a:gd name="connsiteX32" fmla="*/ 92570 w 664899"/>
                <a:gd name="connsiteY32" fmla="*/ 344473 h 616738"/>
                <a:gd name="connsiteX33" fmla="*/ 10891 w 664899"/>
                <a:gd name="connsiteY33" fmla="*/ 450800 h 616738"/>
                <a:gd name="connsiteX34" fmla="*/ 190872 w 664899"/>
                <a:gd name="connsiteY34" fmla="*/ 616738 h 61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64899" h="616738">
                  <a:moveTo>
                    <a:pt x="190872" y="616738"/>
                  </a:moveTo>
                  <a:cubicBezTo>
                    <a:pt x="190872" y="616738"/>
                    <a:pt x="201763" y="529613"/>
                    <a:pt x="297199" y="475160"/>
                  </a:cubicBezTo>
                  <a:lnTo>
                    <a:pt x="111772" y="352498"/>
                  </a:lnTo>
                  <a:cubicBezTo>
                    <a:pt x="111772" y="352498"/>
                    <a:pt x="209787" y="265373"/>
                    <a:pt x="237014" y="238146"/>
                  </a:cubicBezTo>
                  <a:cubicBezTo>
                    <a:pt x="264240" y="210920"/>
                    <a:pt x="291467" y="180827"/>
                    <a:pt x="362256" y="186273"/>
                  </a:cubicBezTo>
                  <a:cubicBezTo>
                    <a:pt x="392348" y="186273"/>
                    <a:pt x="394928" y="189139"/>
                    <a:pt x="397794" y="183693"/>
                  </a:cubicBezTo>
                  <a:cubicBezTo>
                    <a:pt x="400660" y="178248"/>
                    <a:pt x="406105" y="145576"/>
                    <a:pt x="406105" y="145576"/>
                  </a:cubicBezTo>
                  <a:lnTo>
                    <a:pt x="460271" y="145576"/>
                  </a:lnTo>
                  <a:cubicBezTo>
                    <a:pt x="467723" y="145576"/>
                    <a:pt x="474601" y="148442"/>
                    <a:pt x="479760" y="153888"/>
                  </a:cubicBezTo>
                  <a:cubicBezTo>
                    <a:pt x="482912" y="157327"/>
                    <a:pt x="484632" y="162199"/>
                    <a:pt x="487784" y="167357"/>
                  </a:cubicBezTo>
                  <a:cubicBezTo>
                    <a:pt x="497242" y="182834"/>
                    <a:pt x="520456" y="208341"/>
                    <a:pt x="542237" y="213786"/>
                  </a:cubicBezTo>
                  <a:cubicBezTo>
                    <a:pt x="563445" y="219231"/>
                    <a:pt x="607581" y="216652"/>
                    <a:pt x="629362" y="208341"/>
                  </a:cubicBezTo>
                  <a:cubicBezTo>
                    <a:pt x="651143" y="200029"/>
                    <a:pt x="662034" y="161912"/>
                    <a:pt x="662034" y="161912"/>
                  </a:cubicBezTo>
                  <a:lnTo>
                    <a:pt x="626496" y="142997"/>
                  </a:lnTo>
                  <a:cubicBezTo>
                    <a:pt x="626496" y="142997"/>
                    <a:pt x="612740" y="172803"/>
                    <a:pt x="572043" y="170223"/>
                  </a:cubicBezTo>
                  <a:cubicBezTo>
                    <a:pt x="531347" y="167644"/>
                    <a:pt x="512145" y="126661"/>
                    <a:pt x="512145" y="112904"/>
                  </a:cubicBezTo>
                  <a:cubicBezTo>
                    <a:pt x="512432" y="100294"/>
                    <a:pt x="516157" y="87971"/>
                    <a:pt x="523035" y="77367"/>
                  </a:cubicBezTo>
                  <a:cubicBezTo>
                    <a:pt x="528481" y="69342"/>
                    <a:pt x="539371" y="52720"/>
                    <a:pt x="561153" y="50140"/>
                  </a:cubicBezTo>
                  <a:cubicBezTo>
                    <a:pt x="582934" y="47561"/>
                    <a:pt x="608727" y="46128"/>
                    <a:pt x="613026" y="55585"/>
                  </a:cubicBezTo>
                  <a:cubicBezTo>
                    <a:pt x="616752" y="63324"/>
                    <a:pt x="621338" y="70775"/>
                    <a:pt x="626783" y="77367"/>
                  </a:cubicBezTo>
                  <a:lnTo>
                    <a:pt x="664900" y="55585"/>
                  </a:lnTo>
                  <a:cubicBezTo>
                    <a:pt x="664900" y="55585"/>
                    <a:pt x="644552" y="8011"/>
                    <a:pt x="618472" y="3712"/>
                  </a:cubicBezTo>
                  <a:cubicBezTo>
                    <a:pt x="594111" y="-14"/>
                    <a:pt x="528481" y="-7179"/>
                    <a:pt x="509566" y="20048"/>
                  </a:cubicBezTo>
                  <a:cubicBezTo>
                    <a:pt x="490650" y="47274"/>
                    <a:pt x="490650" y="69055"/>
                    <a:pt x="463137" y="69055"/>
                  </a:cubicBezTo>
                  <a:lnTo>
                    <a:pt x="405818" y="69055"/>
                  </a:lnTo>
                  <a:lnTo>
                    <a:pt x="402952" y="36384"/>
                  </a:lnTo>
                  <a:cubicBezTo>
                    <a:pt x="402952" y="34951"/>
                    <a:pt x="402093" y="33518"/>
                    <a:pt x="400373" y="33518"/>
                  </a:cubicBezTo>
                  <a:cubicBezTo>
                    <a:pt x="400373" y="33518"/>
                    <a:pt x="400086" y="33518"/>
                    <a:pt x="400086" y="33518"/>
                  </a:cubicBezTo>
                  <a:cubicBezTo>
                    <a:pt x="397220" y="33518"/>
                    <a:pt x="242173" y="28072"/>
                    <a:pt x="225837" y="44408"/>
                  </a:cubicBezTo>
                  <a:cubicBezTo>
                    <a:pt x="209501" y="60744"/>
                    <a:pt x="195744" y="87971"/>
                    <a:pt x="195744" y="101727"/>
                  </a:cubicBezTo>
                  <a:cubicBezTo>
                    <a:pt x="195744" y="115484"/>
                    <a:pt x="171384" y="134686"/>
                    <a:pt x="160780" y="140131"/>
                  </a:cubicBezTo>
                  <a:cubicBezTo>
                    <a:pt x="150176" y="145576"/>
                    <a:pt x="0" y="246458"/>
                    <a:pt x="0" y="246458"/>
                  </a:cubicBezTo>
                  <a:cubicBezTo>
                    <a:pt x="0" y="246458"/>
                    <a:pt x="92570" y="265659"/>
                    <a:pt x="92570" y="344473"/>
                  </a:cubicBezTo>
                  <a:cubicBezTo>
                    <a:pt x="92570" y="423287"/>
                    <a:pt x="10891" y="450800"/>
                    <a:pt x="10891" y="450800"/>
                  </a:cubicBezTo>
                  <a:lnTo>
                    <a:pt x="190872" y="616738"/>
                  </a:ln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3" name="Serbest Form 22">
              <a:extLst>
                <a:ext uri="{FF2B5EF4-FFF2-40B4-BE49-F238E27FC236}">
                  <a16:creationId xmlns:a16="http://schemas.microsoft.com/office/drawing/2014/main" id="{38596169-4AB2-4E4D-8E08-328855CE53D3}"/>
                </a:ext>
              </a:extLst>
            </p:cNvPr>
            <p:cNvSpPr/>
            <p:nvPr/>
          </p:nvSpPr>
          <p:spPr>
            <a:xfrm>
              <a:off x="1596893" y="2119356"/>
              <a:ext cx="288887" cy="288600"/>
            </a:xfrm>
            <a:custGeom>
              <a:avLst/>
              <a:gdLst>
                <a:gd name="connsiteX0" fmla="*/ 144444 w 288887"/>
                <a:gd name="connsiteY0" fmla="*/ 288601 h 288600"/>
                <a:gd name="connsiteX1" fmla="*/ 0 w 288887"/>
                <a:gd name="connsiteY1" fmla="*/ 144157 h 288600"/>
                <a:gd name="connsiteX2" fmla="*/ 144444 w 288887"/>
                <a:gd name="connsiteY2" fmla="*/ 0 h 288600"/>
                <a:gd name="connsiteX3" fmla="*/ 288888 w 288887"/>
                <a:gd name="connsiteY3" fmla="*/ 144444 h 288600"/>
                <a:gd name="connsiteX4" fmla="*/ 144444 w 288887"/>
                <a:gd name="connsiteY4" fmla="*/ 288601 h 288600"/>
                <a:gd name="connsiteX5" fmla="*/ 144444 w 288887"/>
                <a:gd name="connsiteY5" fmla="*/ 65344 h 288600"/>
                <a:gd name="connsiteX6" fmla="*/ 65344 w 288887"/>
                <a:gd name="connsiteY6" fmla="*/ 144444 h 288600"/>
                <a:gd name="connsiteX7" fmla="*/ 144444 w 288887"/>
                <a:gd name="connsiteY7" fmla="*/ 223544 h 288600"/>
                <a:gd name="connsiteX8" fmla="*/ 223544 w 288887"/>
                <a:gd name="connsiteY8" fmla="*/ 144444 h 288600"/>
                <a:gd name="connsiteX9" fmla="*/ 144444 w 288887"/>
                <a:gd name="connsiteY9" fmla="*/ 65344 h 28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887" h="288600">
                  <a:moveTo>
                    <a:pt x="144444" y="288601"/>
                  </a:moveTo>
                  <a:cubicBezTo>
                    <a:pt x="64770" y="288601"/>
                    <a:pt x="0" y="223831"/>
                    <a:pt x="0" y="144157"/>
                  </a:cubicBezTo>
                  <a:cubicBezTo>
                    <a:pt x="0" y="64484"/>
                    <a:pt x="64770" y="0"/>
                    <a:pt x="144444" y="0"/>
                  </a:cubicBezTo>
                  <a:cubicBezTo>
                    <a:pt x="224117" y="0"/>
                    <a:pt x="288888" y="64770"/>
                    <a:pt x="288888" y="144444"/>
                  </a:cubicBezTo>
                  <a:cubicBezTo>
                    <a:pt x="288888" y="224117"/>
                    <a:pt x="224117" y="288601"/>
                    <a:pt x="144444" y="288601"/>
                  </a:cubicBezTo>
                  <a:close/>
                  <a:moveTo>
                    <a:pt x="144444" y="65344"/>
                  </a:moveTo>
                  <a:cubicBezTo>
                    <a:pt x="100881" y="65344"/>
                    <a:pt x="65344" y="100881"/>
                    <a:pt x="65344" y="144444"/>
                  </a:cubicBezTo>
                  <a:cubicBezTo>
                    <a:pt x="65344" y="188006"/>
                    <a:pt x="100881" y="223544"/>
                    <a:pt x="144444" y="223544"/>
                  </a:cubicBezTo>
                  <a:cubicBezTo>
                    <a:pt x="188006" y="223544"/>
                    <a:pt x="223544" y="188006"/>
                    <a:pt x="223544" y="144444"/>
                  </a:cubicBezTo>
                  <a:cubicBezTo>
                    <a:pt x="223544" y="100881"/>
                    <a:pt x="188006" y="65344"/>
                    <a:pt x="144444" y="65344"/>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4" name="Serbest Form 23">
              <a:extLst>
                <a:ext uri="{FF2B5EF4-FFF2-40B4-BE49-F238E27FC236}">
                  <a16:creationId xmlns:a16="http://schemas.microsoft.com/office/drawing/2014/main" id="{0D376531-09B6-8242-ADD7-77ABD67C30CD}"/>
                </a:ext>
              </a:extLst>
            </p:cNvPr>
            <p:cNvSpPr/>
            <p:nvPr/>
          </p:nvSpPr>
          <p:spPr>
            <a:xfrm>
              <a:off x="1708665" y="2230841"/>
              <a:ext cx="65343" cy="65343"/>
            </a:xfrm>
            <a:custGeom>
              <a:avLst/>
              <a:gdLst>
                <a:gd name="connsiteX0" fmla="*/ 65344 w 65343"/>
                <a:gd name="connsiteY0" fmla="*/ 32672 h 65343"/>
                <a:gd name="connsiteX1" fmla="*/ 32672 w 65343"/>
                <a:gd name="connsiteY1" fmla="*/ 65344 h 65343"/>
                <a:gd name="connsiteX2" fmla="*/ 0 w 65343"/>
                <a:gd name="connsiteY2" fmla="*/ 32672 h 65343"/>
                <a:gd name="connsiteX3" fmla="*/ 32672 w 65343"/>
                <a:gd name="connsiteY3" fmla="*/ 0 h 65343"/>
                <a:gd name="connsiteX4" fmla="*/ 65344 w 65343"/>
                <a:gd name="connsiteY4" fmla="*/ 32672 h 6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5343">
                  <a:moveTo>
                    <a:pt x="65344" y="32672"/>
                  </a:moveTo>
                  <a:cubicBezTo>
                    <a:pt x="65344" y="50716"/>
                    <a:pt x="50716" y="65344"/>
                    <a:pt x="32672" y="65344"/>
                  </a:cubicBezTo>
                  <a:cubicBezTo>
                    <a:pt x="14628" y="65344"/>
                    <a:pt x="0" y="50716"/>
                    <a:pt x="0" y="32672"/>
                  </a:cubicBezTo>
                  <a:cubicBezTo>
                    <a:pt x="0" y="14628"/>
                    <a:pt x="14628" y="0"/>
                    <a:pt x="32672" y="0"/>
                  </a:cubicBezTo>
                  <a:cubicBezTo>
                    <a:pt x="50716" y="0"/>
                    <a:pt x="65344" y="14628"/>
                    <a:pt x="65344" y="32672"/>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5" name="Serbest Form 24">
              <a:extLst>
                <a:ext uri="{FF2B5EF4-FFF2-40B4-BE49-F238E27FC236}">
                  <a16:creationId xmlns:a16="http://schemas.microsoft.com/office/drawing/2014/main" id="{87681FE8-B935-AC4D-AC8E-769C772EB241}"/>
                </a:ext>
              </a:extLst>
            </p:cNvPr>
            <p:cNvSpPr/>
            <p:nvPr/>
          </p:nvSpPr>
          <p:spPr>
            <a:xfrm>
              <a:off x="1302274" y="1903550"/>
              <a:ext cx="138711" cy="138711"/>
            </a:xfrm>
            <a:custGeom>
              <a:avLst/>
              <a:gdLst>
                <a:gd name="connsiteX0" fmla="*/ 69356 w 138711"/>
                <a:gd name="connsiteY0" fmla="*/ 138712 h 138711"/>
                <a:gd name="connsiteX1" fmla="*/ 0 w 138711"/>
                <a:gd name="connsiteY1" fmla="*/ 69356 h 138711"/>
                <a:gd name="connsiteX2" fmla="*/ 69356 w 138711"/>
                <a:gd name="connsiteY2" fmla="*/ 0 h 138711"/>
                <a:gd name="connsiteX3" fmla="*/ 138712 w 138711"/>
                <a:gd name="connsiteY3" fmla="*/ 69356 h 138711"/>
                <a:gd name="connsiteX4" fmla="*/ 69356 w 138711"/>
                <a:gd name="connsiteY4" fmla="*/ 138712 h 138711"/>
                <a:gd name="connsiteX5" fmla="*/ 69356 w 138711"/>
                <a:gd name="connsiteY5" fmla="*/ 28946 h 138711"/>
                <a:gd name="connsiteX6" fmla="*/ 28659 w 138711"/>
                <a:gd name="connsiteY6" fmla="*/ 69643 h 138711"/>
                <a:gd name="connsiteX7" fmla="*/ 69356 w 138711"/>
                <a:gd name="connsiteY7" fmla="*/ 110339 h 138711"/>
                <a:gd name="connsiteX8" fmla="*/ 110052 w 138711"/>
                <a:gd name="connsiteY8" fmla="*/ 69643 h 138711"/>
                <a:gd name="connsiteX9" fmla="*/ 69356 w 138711"/>
                <a:gd name="connsiteY9" fmla="*/ 28946 h 13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1" h="138711">
                  <a:moveTo>
                    <a:pt x="69356" y="138712"/>
                  </a:moveTo>
                  <a:cubicBezTo>
                    <a:pt x="31239" y="138712"/>
                    <a:pt x="0" y="107760"/>
                    <a:pt x="0" y="69356"/>
                  </a:cubicBezTo>
                  <a:cubicBezTo>
                    <a:pt x="0" y="30952"/>
                    <a:pt x="30952" y="0"/>
                    <a:pt x="69356" y="0"/>
                  </a:cubicBezTo>
                  <a:cubicBezTo>
                    <a:pt x="107760" y="0"/>
                    <a:pt x="138712" y="30952"/>
                    <a:pt x="138712" y="69356"/>
                  </a:cubicBezTo>
                  <a:cubicBezTo>
                    <a:pt x="138712" y="107760"/>
                    <a:pt x="107473" y="138712"/>
                    <a:pt x="69356" y="138712"/>
                  </a:cubicBezTo>
                  <a:close/>
                  <a:moveTo>
                    <a:pt x="69356" y="28946"/>
                  </a:moveTo>
                  <a:cubicBezTo>
                    <a:pt x="47002" y="28946"/>
                    <a:pt x="28659" y="47288"/>
                    <a:pt x="28659" y="69643"/>
                  </a:cubicBezTo>
                  <a:cubicBezTo>
                    <a:pt x="28659" y="91997"/>
                    <a:pt x="47002" y="110339"/>
                    <a:pt x="69356" y="110339"/>
                  </a:cubicBezTo>
                  <a:cubicBezTo>
                    <a:pt x="91710" y="110339"/>
                    <a:pt x="110052" y="91997"/>
                    <a:pt x="110052" y="69643"/>
                  </a:cubicBezTo>
                  <a:cubicBezTo>
                    <a:pt x="110052" y="47002"/>
                    <a:pt x="91710" y="28946"/>
                    <a:pt x="69356" y="28946"/>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 name="Serbest Form 26">
              <a:extLst>
                <a:ext uri="{FF2B5EF4-FFF2-40B4-BE49-F238E27FC236}">
                  <a16:creationId xmlns:a16="http://schemas.microsoft.com/office/drawing/2014/main" id="{72AD2449-7265-DA48-8522-03AC642B7E2B}"/>
                </a:ext>
              </a:extLst>
            </p:cNvPr>
            <p:cNvSpPr/>
            <p:nvPr/>
          </p:nvSpPr>
          <p:spPr>
            <a:xfrm>
              <a:off x="1764551" y="1915013"/>
              <a:ext cx="147023" cy="183707"/>
            </a:xfrm>
            <a:custGeom>
              <a:avLst/>
              <a:gdLst>
                <a:gd name="connsiteX0" fmla="*/ 102028 w 147023"/>
                <a:gd name="connsiteY0" fmla="*/ 114351 h 183707"/>
                <a:gd name="connsiteX1" fmla="*/ 58465 w 147023"/>
                <a:gd name="connsiteY1" fmla="*/ 114351 h 183707"/>
                <a:gd name="connsiteX2" fmla="*/ 99162 w 147023"/>
                <a:gd name="connsiteY2" fmla="*/ 0 h 183707"/>
                <a:gd name="connsiteX3" fmla="*/ 57032 w 147023"/>
                <a:gd name="connsiteY3" fmla="*/ 0 h 183707"/>
                <a:gd name="connsiteX4" fmla="*/ 0 w 147023"/>
                <a:gd name="connsiteY4" fmla="*/ 145590 h 183707"/>
                <a:gd name="connsiteX5" fmla="*/ 100595 w 147023"/>
                <a:gd name="connsiteY5" fmla="*/ 148456 h 183707"/>
                <a:gd name="connsiteX6" fmla="*/ 106040 w 147023"/>
                <a:gd name="connsiteY6" fmla="*/ 183707 h 183707"/>
                <a:gd name="connsiteX7" fmla="*/ 147023 w 147023"/>
                <a:gd name="connsiteY7" fmla="*/ 183707 h 183707"/>
                <a:gd name="connsiteX8" fmla="*/ 147023 w 147023"/>
                <a:gd name="connsiteY8" fmla="*/ 36684 h 183707"/>
                <a:gd name="connsiteX9" fmla="*/ 114351 w 147023"/>
                <a:gd name="connsiteY9" fmla="*/ 36684 h 18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23" h="183707">
                  <a:moveTo>
                    <a:pt x="102028" y="114351"/>
                  </a:moveTo>
                  <a:lnTo>
                    <a:pt x="58465" y="114351"/>
                  </a:lnTo>
                  <a:lnTo>
                    <a:pt x="99162" y="0"/>
                  </a:lnTo>
                  <a:lnTo>
                    <a:pt x="57032" y="0"/>
                  </a:lnTo>
                  <a:lnTo>
                    <a:pt x="0" y="145590"/>
                  </a:lnTo>
                  <a:lnTo>
                    <a:pt x="100595" y="148456"/>
                  </a:lnTo>
                  <a:lnTo>
                    <a:pt x="106040" y="183707"/>
                  </a:lnTo>
                  <a:lnTo>
                    <a:pt x="147023" y="183707"/>
                  </a:lnTo>
                  <a:lnTo>
                    <a:pt x="147023" y="36684"/>
                  </a:lnTo>
                  <a:lnTo>
                    <a:pt x="114351" y="36684"/>
                  </a:ln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 name="Serbest Form 27">
              <a:extLst>
                <a:ext uri="{FF2B5EF4-FFF2-40B4-BE49-F238E27FC236}">
                  <a16:creationId xmlns:a16="http://schemas.microsoft.com/office/drawing/2014/main" id="{4DE3AC3C-98EC-FA4C-999D-A54D49E16FE2}"/>
                </a:ext>
              </a:extLst>
            </p:cNvPr>
            <p:cNvSpPr/>
            <p:nvPr/>
          </p:nvSpPr>
          <p:spPr>
            <a:xfrm>
              <a:off x="1939947" y="2053725"/>
              <a:ext cx="49294" cy="49294"/>
            </a:xfrm>
            <a:custGeom>
              <a:avLst/>
              <a:gdLst>
                <a:gd name="connsiteX0" fmla="*/ 49294 w 49294"/>
                <a:gd name="connsiteY0" fmla="*/ 24647 h 49294"/>
                <a:gd name="connsiteX1" fmla="*/ 24647 w 49294"/>
                <a:gd name="connsiteY1" fmla="*/ 49294 h 49294"/>
                <a:gd name="connsiteX2" fmla="*/ 0 w 49294"/>
                <a:gd name="connsiteY2" fmla="*/ 24647 h 49294"/>
                <a:gd name="connsiteX3" fmla="*/ 24647 w 49294"/>
                <a:gd name="connsiteY3" fmla="*/ 0 h 49294"/>
                <a:gd name="connsiteX4" fmla="*/ 49294 w 49294"/>
                <a:gd name="connsiteY4" fmla="*/ 24647 h 49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94" h="49294">
                  <a:moveTo>
                    <a:pt x="49294" y="24647"/>
                  </a:moveTo>
                  <a:cubicBezTo>
                    <a:pt x="49294" y="38259"/>
                    <a:pt x="38259" y="49294"/>
                    <a:pt x="24647" y="49294"/>
                  </a:cubicBezTo>
                  <a:cubicBezTo>
                    <a:pt x="11035" y="49294"/>
                    <a:pt x="0" y="38259"/>
                    <a:pt x="0" y="24647"/>
                  </a:cubicBezTo>
                  <a:cubicBezTo>
                    <a:pt x="0" y="11035"/>
                    <a:pt x="11035" y="0"/>
                    <a:pt x="24647" y="0"/>
                  </a:cubicBezTo>
                  <a:cubicBezTo>
                    <a:pt x="38259" y="0"/>
                    <a:pt x="49294" y="11035"/>
                    <a:pt x="49294" y="24647"/>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Serbest Form 28">
              <a:extLst>
                <a:ext uri="{FF2B5EF4-FFF2-40B4-BE49-F238E27FC236}">
                  <a16:creationId xmlns:a16="http://schemas.microsoft.com/office/drawing/2014/main" id="{0C3BDA07-C748-A74F-94AF-FE5C2C17D35C}"/>
                </a:ext>
              </a:extLst>
            </p:cNvPr>
            <p:cNvSpPr/>
            <p:nvPr/>
          </p:nvSpPr>
          <p:spPr>
            <a:xfrm>
              <a:off x="1979252" y="1912033"/>
              <a:ext cx="147736" cy="193445"/>
            </a:xfrm>
            <a:custGeom>
              <a:avLst/>
              <a:gdLst>
                <a:gd name="connsiteX0" fmla="*/ 109438 w 147736"/>
                <a:gd name="connsiteY0" fmla="*/ 4127 h 193445"/>
                <a:gd name="connsiteX1" fmla="*/ 3111 w 147736"/>
                <a:gd name="connsiteY1" fmla="*/ 42244 h 193445"/>
                <a:gd name="connsiteX2" fmla="*/ 23460 w 147736"/>
                <a:gd name="connsiteY2" fmla="*/ 122777 h 193445"/>
                <a:gd name="connsiteX3" fmla="*/ 37216 w 147736"/>
                <a:gd name="connsiteY3" fmla="*/ 169206 h 193445"/>
                <a:gd name="connsiteX4" fmla="*/ 48107 w 147736"/>
                <a:gd name="connsiteY4" fmla="*/ 190987 h 193445"/>
                <a:gd name="connsiteX5" fmla="*/ 117463 w 147736"/>
                <a:gd name="connsiteY5" fmla="*/ 184108 h 193445"/>
                <a:gd name="connsiteX6" fmla="*/ 147555 w 147736"/>
                <a:gd name="connsiteY6" fmla="*/ 77782 h 193445"/>
                <a:gd name="connsiteX7" fmla="*/ 109438 w 147736"/>
                <a:gd name="connsiteY7" fmla="*/ 4127 h 193445"/>
                <a:gd name="connsiteX8" fmla="*/ 71321 w 147736"/>
                <a:gd name="connsiteY8" fmla="*/ 156882 h 193445"/>
                <a:gd name="connsiteX9" fmla="*/ 38649 w 147736"/>
                <a:gd name="connsiteY9" fmla="*/ 94118 h 193445"/>
                <a:gd name="connsiteX10" fmla="*/ 71321 w 147736"/>
                <a:gd name="connsiteY10" fmla="*/ 31353 h 193445"/>
                <a:gd name="connsiteX11" fmla="*/ 103993 w 147736"/>
                <a:gd name="connsiteY11" fmla="*/ 94118 h 193445"/>
                <a:gd name="connsiteX12" fmla="*/ 71321 w 147736"/>
                <a:gd name="connsiteY12" fmla="*/ 156882 h 193445"/>
                <a:gd name="connsiteX13" fmla="*/ 71321 w 147736"/>
                <a:gd name="connsiteY13" fmla="*/ 156882 h 19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36" h="193445">
                  <a:moveTo>
                    <a:pt x="109438" y="4127"/>
                  </a:moveTo>
                  <a:cubicBezTo>
                    <a:pt x="101127" y="1548"/>
                    <a:pt x="11423" y="-14788"/>
                    <a:pt x="3111" y="42244"/>
                  </a:cubicBezTo>
                  <a:cubicBezTo>
                    <a:pt x="-7779" y="113033"/>
                    <a:pt x="12569" y="111600"/>
                    <a:pt x="23460" y="122777"/>
                  </a:cubicBezTo>
                  <a:cubicBezTo>
                    <a:pt x="34350" y="133954"/>
                    <a:pt x="37216" y="152583"/>
                    <a:pt x="37216" y="169206"/>
                  </a:cubicBezTo>
                  <a:cubicBezTo>
                    <a:pt x="37216" y="185828"/>
                    <a:pt x="48107" y="190987"/>
                    <a:pt x="48107" y="190987"/>
                  </a:cubicBezTo>
                  <a:cubicBezTo>
                    <a:pt x="57564" y="194999"/>
                    <a:pt x="90236" y="194999"/>
                    <a:pt x="117463" y="184108"/>
                  </a:cubicBezTo>
                  <a:cubicBezTo>
                    <a:pt x="144689" y="173218"/>
                    <a:pt x="144689" y="135101"/>
                    <a:pt x="147555" y="77782"/>
                  </a:cubicBezTo>
                  <a:cubicBezTo>
                    <a:pt x="150421" y="20463"/>
                    <a:pt x="118609" y="7279"/>
                    <a:pt x="109438" y="4127"/>
                  </a:cubicBezTo>
                  <a:close/>
                  <a:moveTo>
                    <a:pt x="71321" y="156882"/>
                  </a:moveTo>
                  <a:cubicBezTo>
                    <a:pt x="53265" y="156882"/>
                    <a:pt x="38649" y="128796"/>
                    <a:pt x="38649" y="94118"/>
                  </a:cubicBezTo>
                  <a:cubicBezTo>
                    <a:pt x="38649" y="59440"/>
                    <a:pt x="53265" y="31353"/>
                    <a:pt x="71321" y="31353"/>
                  </a:cubicBezTo>
                  <a:cubicBezTo>
                    <a:pt x="89376" y="31353"/>
                    <a:pt x="103993" y="59440"/>
                    <a:pt x="103993" y="94118"/>
                  </a:cubicBezTo>
                  <a:cubicBezTo>
                    <a:pt x="103993" y="128796"/>
                    <a:pt x="89376" y="156882"/>
                    <a:pt x="71321" y="156882"/>
                  </a:cubicBezTo>
                  <a:lnTo>
                    <a:pt x="71321" y="156882"/>
                  </a:ln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3" name="Grup 52">
            <a:extLst>
              <a:ext uri="{FF2B5EF4-FFF2-40B4-BE49-F238E27FC236}">
                <a16:creationId xmlns:a16="http://schemas.microsoft.com/office/drawing/2014/main" id="{A92EB730-7EF7-824B-89CA-768CACA77196}"/>
              </a:ext>
            </a:extLst>
          </p:cNvPr>
          <p:cNvGrpSpPr/>
          <p:nvPr/>
        </p:nvGrpSpPr>
        <p:grpSpPr>
          <a:xfrm>
            <a:off x="3908816" y="1391230"/>
            <a:ext cx="1064517" cy="860734"/>
            <a:chOff x="4416304" y="2068258"/>
            <a:chExt cx="3365811" cy="2721487"/>
          </a:xfrm>
          <a:solidFill>
            <a:srgbClr val="E40522"/>
          </a:solidFill>
          <a:effectLst/>
        </p:grpSpPr>
        <p:sp>
          <p:nvSpPr>
            <p:cNvPr id="45" name="Serbest Form 44">
              <a:extLst>
                <a:ext uri="{FF2B5EF4-FFF2-40B4-BE49-F238E27FC236}">
                  <a16:creationId xmlns:a16="http://schemas.microsoft.com/office/drawing/2014/main" id="{28986536-2188-FD42-8AAB-F09A4A00B819}"/>
                </a:ext>
              </a:extLst>
            </p:cNvPr>
            <p:cNvSpPr/>
            <p:nvPr/>
          </p:nvSpPr>
          <p:spPr>
            <a:xfrm>
              <a:off x="4974055" y="2283242"/>
              <a:ext cx="2310188" cy="2310192"/>
            </a:xfrm>
            <a:custGeom>
              <a:avLst/>
              <a:gdLst>
                <a:gd name="connsiteX0" fmla="*/ 2310189 w 2310188"/>
                <a:gd name="connsiteY0" fmla="*/ 1156520 h 2310192"/>
                <a:gd name="connsiteX1" fmla="*/ 1158235 w 2310188"/>
                <a:gd name="connsiteY1" fmla="*/ 2310188 h 2310192"/>
                <a:gd name="connsiteX2" fmla="*/ 4 w 2310188"/>
                <a:gd name="connsiteY2" fmla="*/ 1158235 h 2310192"/>
                <a:gd name="connsiteX3" fmla="*/ 1151948 w 2310188"/>
                <a:gd name="connsiteY3" fmla="*/ 4 h 2310192"/>
                <a:gd name="connsiteX4" fmla="*/ 2310189 w 2310188"/>
                <a:gd name="connsiteY4" fmla="*/ 1151958 h 2310192"/>
                <a:gd name="connsiteX5" fmla="*/ 2310189 w 2310188"/>
                <a:gd name="connsiteY5" fmla="*/ 1156520 h 2310192"/>
                <a:gd name="connsiteX6" fmla="*/ 1155282 w 2310188"/>
                <a:gd name="connsiteY6" fmla="*/ 2190459 h 2310192"/>
                <a:gd name="connsiteX7" fmla="*/ 2192745 w 2310188"/>
                <a:gd name="connsiteY7" fmla="*/ 1156330 h 2310192"/>
                <a:gd name="connsiteX8" fmla="*/ 1150520 w 2310188"/>
                <a:gd name="connsiteY8" fmla="*/ 120962 h 2310192"/>
                <a:gd name="connsiteX9" fmla="*/ 116581 w 2310188"/>
                <a:gd name="connsiteY9" fmla="*/ 1157663 h 2310192"/>
                <a:gd name="connsiteX10" fmla="*/ 1155282 w 2310188"/>
                <a:gd name="connsiteY10" fmla="*/ 2190459 h 2310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10188" h="2310192">
                  <a:moveTo>
                    <a:pt x="2310189" y="1156520"/>
                  </a:moveTo>
                  <a:cubicBezTo>
                    <a:pt x="2309522" y="1792600"/>
                    <a:pt x="1793743" y="2309046"/>
                    <a:pt x="1158235" y="2310188"/>
                  </a:cubicBezTo>
                  <a:cubicBezTo>
                    <a:pt x="520298" y="2311922"/>
                    <a:pt x="1738" y="1796181"/>
                    <a:pt x="4" y="1158235"/>
                  </a:cubicBezTo>
                  <a:cubicBezTo>
                    <a:pt x="-1739" y="520298"/>
                    <a:pt x="514012" y="1738"/>
                    <a:pt x="1151948" y="4"/>
                  </a:cubicBezTo>
                  <a:cubicBezTo>
                    <a:pt x="1789885" y="-1729"/>
                    <a:pt x="2308445" y="514012"/>
                    <a:pt x="2310189" y="1151958"/>
                  </a:cubicBezTo>
                  <a:cubicBezTo>
                    <a:pt x="2310189" y="1153472"/>
                    <a:pt x="2310189" y="1154996"/>
                    <a:pt x="2310189" y="1156520"/>
                  </a:cubicBezTo>
                  <a:close/>
                  <a:moveTo>
                    <a:pt x="1155282" y="2190459"/>
                  </a:moveTo>
                  <a:cubicBezTo>
                    <a:pt x="1727449" y="2189792"/>
                    <a:pt x="2191602" y="1727068"/>
                    <a:pt x="2192745" y="1156330"/>
                  </a:cubicBezTo>
                  <a:cubicBezTo>
                    <a:pt x="2193888" y="582449"/>
                    <a:pt x="1728306" y="120010"/>
                    <a:pt x="1150520" y="120962"/>
                  </a:cubicBezTo>
                  <a:cubicBezTo>
                    <a:pt x="579020" y="122010"/>
                    <a:pt x="114390" y="587687"/>
                    <a:pt x="116581" y="1157663"/>
                  </a:cubicBezTo>
                  <a:cubicBezTo>
                    <a:pt x="119572" y="1729125"/>
                    <a:pt x="583811" y="2190726"/>
                    <a:pt x="1155282" y="219045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Serbest Form 45">
              <a:extLst>
                <a:ext uri="{FF2B5EF4-FFF2-40B4-BE49-F238E27FC236}">
                  <a16:creationId xmlns:a16="http://schemas.microsoft.com/office/drawing/2014/main" id="{DE936474-D0B0-3D4F-9636-DAFEF5D61712}"/>
                </a:ext>
              </a:extLst>
            </p:cNvPr>
            <p:cNvSpPr/>
            <p:nvPr/>
          </p:nvSpPr>
          <p:spPr>
            <a:xfrm>
              <a:off x="4777839" y="2086931"/>
              <a:ext cx="2702809" cy="2702814"/>
            </a:xfrm>
            <a:custGeom>
              <a:avLst/>
              <a:gdLst>
                <a:gd name="connsiteX0" fmla="*/ 2702810 w 2702809"/>
                <a:gd name="connsiteY0" fmla="*/ 1353022 h 2702814"/>
                <a:gd name="connsiteX1" fmla="*/ 1355118 w 2702809"/>
                <a:gd name="connsiteY1" fmla="*/ 2702810 h 2702814"/>
                <a:gd name="connsiteX2" fmla="*/ 5 w 2702809"/>
                <a:gd name="connsiteY2" fmla="*/ 1355117 h 2702814"/>
                <a:gd name="connsiteX3" fmla="*/ 1347688 w 2702809"/>
                <a:gd name="connsiteY3" fmla="*/ 5 h 2702814"/>
                <a:gd name="connsiteX4" fmla="*/ 2702810 w 2702809"/>
                <a:gd name="connsiteY4" fmla="*/ 1347698 h 2702814"/>
                <a:gd name="connsiteX5" fmla="*/ 2702810 w 2702809"/>
                <a:gd name="connsiteY5" fmla="*/ 1353022 h 2702814"/>
                <a:gd name="connsiteX6" fmla="*/ 1351593 w 2702809"/>
                <a:gd name="connsiteY6" fmla="*/ 2562697 h 2702814"/>
                <a:gd name="connsiteX7" fmla="*/ 2565364 w 2702809"/>
                <a:gd name="connsiteY7" fmla="*/ 1353022 h 2702814"/>
                <a:gd name="connsiteX8" fmla="*/ 1346164 w 2702809"/>
                <a:gd name="connsiteY8" fmla="*/ 141823 h 2702814"/>
                <a:gd name="connsiteX9" fmla="*/ 136489 w 2702809"/>
                <a:gd name="connsiteY9" fmla="*/ 1354546 h 2702814"/>
                <a:gd name="connsiteX10" fmla="*/ 1351593 w 2702809"/>
                <a:gd name="connsiteY10" fmla="*/ 2562602 h 270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02809" h="2702814">
                  <a:moveTo>
                    <a:pt x="2702810" y="1353022"/>
                  </a:moveTo>
                  <a:cubicBezTo>
                    <a:pt x="2701953" y="2097210"/>
                    <a:pt x="2098544" y="2701572"/>
                    <a:pt x="1355118" y="2702810"/>
                  </a:cubicBezTo>
                  <a:cubicBezTo>
                    <a:pt x="608758" y="2704858"/>
                    <a:pt x="2053" y="2101477"/>
                    <a:pt x="5" y="1355117"/>
                  </a:cubicBezTo>
                  <a:cubicBezTo>
                    <a:pt x="-2052" y="608767"/>
                    <a:pt x="601328" y="2053"/>
                    <a:pt x="1347688" y="5"/>
                  </a:cubicBezTo>
                  <a:cubicBezTo>
                    <a:pt x="2094048" y="-2043"/>
                    <a:pt x="2700752" y="601338"/>
                    <a:pt x="2702810" y="1347698"/>
                  </a:cubicBezTo>
                  <a:cubicBezTo>
                    <a:pt x="2702810" y="1349469"/>
                    <a:pt x="2702810" y="1351250"/>
                    <a:pt x="2702810" y="1353022"/>
                  </a:cubicBezTo>
                  <a:close/>
                  <a:moveTo>
                    <a:pt x="1351593" y="2562697"/>
                  </a:moveTo>
                  <a:cubicBezTo>
                    <a:pt x="2021010" y="2561935"/>
                    <a:pt x="2564030" y="2020725"/>
                    <a:pt x="2565364" y="1353022"/>
                  </a:cubicBezTo>
                  <a:cubicBezTo>
                    <a:pt x="2566697" y="681605"/>
                    <a:pt x="2022439" y="140585"/>
                    <a:pt x="1346164" y="141823"/>
                  </a:cubicBezTo>
                  <a:cubicBezTo>
                    <a:pt x="677795" y="142966"/>
                    <a:pt x="134012" y="688082"/>
                    <a:pt x="136489" y="1354546"/>
                  </a:cubicBezTo>
                  <a:cubicBezTo>
                    <a:pt x="138965" y="2021010"/>
                    <a:pt x="683795" y="2563459"/>
                    <a:pt x="1351593" y="256260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Serbest Form 46">
              <a:extLst>
                <a:ext uri="{FF2B5EF4-FFF2-40B4-BE49-F238E27FC236}">
                  <a16:creationId xmlns:a16="http://schemas.microsoft.com/office/drawing/2014/main" id="{28A9496C-8821-E04B-9BDA-69961FAE0369}"/>
                </a:ext>
              </a:extLst>
            </p:cNvPr>
            <p:cNvSpPr/>
            <p:nvPr/>
          </p:nvSpPr>
          <p:spPr>
            <a:xfrm>
              <a:off x="4416304" y="2068258"/>
              <a:ext cx="1356321" cy="2702633"/>
            </a:xfrm>
            <a:custGeom>
              <a:avLst/>
              <a:gdLst>
                <a:gd name="connsiteX0" fmla="*/ 937984 w 1356321"/>
                <a:gd name="connsiteY0" fmla="*/ 2490026 h 2702633"/>
                <a:gd name="connsiteX1" fmla="*/ 137884 w 1356321"/>
                <a:gd name="connsiteY1" fmla="*/ 1354265 h 2702633"/>
                <a:gd name="connsiteX2" fmla="*/ 928459 w 1356321"/>
                <a:gd name="connsiteY2" fmla="*/ 216979 h 2702633"/>
                <a:gd name="connsiteX3" fmla="*/ 1346321 w 1356321"/>
                <a:gd name="connsiteY3" fmla="*/ 0 h 2702633"/>
                <a:gd name="connsiteX4" fmla="*/ 9 w 1356321"/>
                <a:gd name="connsiteY4" fmla="*/ 1356312 h 2702633"/>
                <a:gd name="connsiteX5" fmla="*/ 1356322 w 1356321"/>
                <a:gd name="connsiteY5" fmla="*/ 2702624 h 2702633"/>
                <a:gd name="connsiteX6" fmla="*/ 1356322 w 1356321"/>
                <a:gd name="connsiteY6" fmla="*/ 2702624 h 2702633"/>
                <a:gd name="connsiteX7" fmla="*/ 937984 w 1356321"/>
                <a:gd name="connsiteY7" fmla="*/ 2490026 h 2702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6321" h="2702633">
                  <a:moveTo>
                    <a:pt x="937984" y="2490026"/>
                  </a:moveTo>
                  <a:cubicBezTo>
                    <a:pt x="459905" y="2316156"/>
                    <a:pt x="140653" y="1862976"/>
                    <a:pt x="137884" y="1354265"/>
                  </a:cubicBezTo>
                  <a:cubicBezTo>
                    <a:pt x="135884" y="834676"/>
                    <a:pt x="466020" y="388811"/>
                    <a:pt x="928459" y="216979"/>
                  </a:cubicBezTo>
                  <a:cubicBezTo>
                    <a:pt x="1053703" y="120329"/>
                    <a:pt x="1195216" y="46844"/>
                    <a:pt x="1346321" y="0"/>
                  </a:cubicBezTo>
                  <a:cubicBezTo>
                    <a:pt x="600008" y="2762"/>
                    <a:pt x="-2752" y="610000"/>
                    <a:pt x="9" y="1356312"/>
                  </a:cubicBezTo>
                  <a:cubicBezTo>
                    <a:pt x="2771" y="2102625"/>
                    <a:pt x="610010" y="2705386"/>
                    <a:pt x="1356322" y="2702624"/>
                  </a:cubicBezTo>
                  <a:lnTo>
                    <a:pt x="1356322" y="2702624"/>
                  </a:lnTo>
                  <a:cubicBezTo>
                    <a:pt x="1205360" y="2657151"/>
                    <a:pt x="1063704" y="2585161"/>
                    <a:pt x="937984" y="249002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Serbest Form 47">
              <a:extLst>
                <a:ext uri="{FF2B5EF4-FFF2-40B4-BE49-F238E27FC236}">
                  <a16:creationId xmlns:a16="http://schemas.microsoft.com/office/drawing/2014/main" id="{74B210F9-AC1A-E842-851C-72A4F3B24A33}"/>
                </a:ext>
              </a:extLst>
            </p:cNvPr>
            <p:cNvSpPr/>
            <p:nvPr/>
          </p:nvSpPr>
          <p:spPr>
            <a:xfrm>
              <a:off x="5145110" y="2457444"/>
              <a:ext cx="1965319" cy="1962208"/>
            </a:xfrm>
            <a:custGeom>
              <a:avLst/>
              <a:gdLst>
                <a:gd name="connsiteX0" fmla="*/ 987370 w 1965319"/>
                <a:gd name="connsiteY0" fmla="*/ 6 h 1962208"/>
                <a:gd name="connsiteX1" fmla="*/ 1965302 w 1965319"/>
                <a:gd name="connsiteY1" fmla="*/ 984700 h 1962208"/>
                <a:gd name="connsiteX2" fmla="*/ 978798 w 1965319"/>
                <a:gd name="connsiteY2" fmla="*/ 1962156 h 1962208"/>
                <a:gd name="connsiteX3" fmla="*/ 9 w 1965319"/>
                <a:gd name="connsiteY3" fmla="*/ 976128 h 1962208"/>
                <a:gd name="connsiteX4" fmla="*/ 987370 w 1965319"/>
                <a:gd name="connsiteY4" fmla="*/ 6 h 1962208"/>
                <a:gd name="connsiteX5" fmla="*/ 1844620 w 1965319"/>
                <a:gd name="connsiteY5" fmla="*/ 978985 h 1962208"/>
                <a:gd name="connsiteX6" fmla="*/ 977845 w 1965319"/>
                <a:gd name="connsiteY6" fmla="*/ 119163 h 1962208"/>
                <a:gd name="connsiteX7" fmla="*/ 119738 w 1965319"/>
                <a:gd name="connsiteY7" fmla="*/ 981843 h 1962208"/>
                <a:gd name="connsiteX8" fmla="*/ 980893 w 1965319"/>
                <a:gd name="connsiteY8" fmla="*/ 1841950 h 1962208"/>
                <a:gd name="connsiteX9" fmla="*/ 1844706 w 1965319"/>
                <a:gd name="connsiteY9" fmla="*/ 988824 h 1962208"/>
                <a:gd name="connsiteX10" fmla="*/ 1844716 w 1965319"/>
                <a:gd name="connsiteY10" fmla="*/ 979271 h 196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5319" h="1962208">
                  <a:moveTo>
                    <a:pt x="987370" y="6"/>
                  </a:moveTo>
                  <a:cubicBezTo>
                    <a:pt x="1530295" y="2006"/>
                    <a:pt x="1968445" y="443871"/>
                    <a:pt x="1965302" y="984700"/>
                  </a:cubicBezTo>
                  <a:cubicBezTo>
                    <a:pt x="1961683" y="1527625"/>
                    <a:pt x="1517151" y="1967775"/>
                    <a:pt x="978798" y="1962156"/>
                  </a:cubicBezTo>
                  <a:cubicBezTo>
                    <a:pt x="434730" y="1956441"/>
                    <a:pt x="-2277" y="1515814"/>
                    <a:pt x="9" y="976128"/>
                  </a:cubicBezTo>
                  <a:cubicBezTo>
                    <a:pt x="2295" y="436441"/>
                    <a:pt x="445112" y="-1804"/>
                    <a:pt x="987370" y="6"/>
                  </a:cubicBezTo>
                  <a:close/>
                  <a:moveTo>
                    <a:pt x="1844620" y="978985"/>
                  </a:moveTo>
                  <a:cubicBezTo>
                    <a:pt x="1844049" y="499497"/>
                    <a:pt x="1460096" y="118497"/>
                    <a:pt x="977845" y="119163"/>
                  </a:cubicBezTo>
                  <a:cubicBezTo>
                    <a:pt x="504453" y="119925"/>
                    <a:pt x="119643" y="506736"/>
                    <a:pt x="119738" y="981843"/>
                  </a:cubicBezTo>
                  <a:cubicBezTo>
                    <a:pt x="119738" y="1455330"/>
                    <a:pt x="505882" y="1840998"/>
                    <a:pt x="980893" y="1841950"/>
                  </a:cubicBezTo>
                  <a:cubicBezTo>
                    <a:pt x="1455010" y="1844903"/>
                    <a:pt x="1841753" y="1462941"/>
                    <a:pt x="1844706" y="988824"/>
                  </a:cubicBezTo>
                  <a:cubicBezTo>
                    <a:pt x="1844725" y="985643"/>
                    <a:pt x="1844735" y="982452"/>
                    <a:pt x="1844716" y="97927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 name="Serbest Form 48">
              <a:extLst>
                <a:ext uri="{FF2B5EF4-FFF2-40B4-BE49-F238E27FC236}">
                  <a16:creationId xmlns:a16="http://schemas.microsoft.com/office/drawing/2014/main" id="{39C7E830-D129-0A4F-9756-54CEA035008D}"/>
                </a:ext>
              </a:extLst>
            </p:cNvPr>
            <p:cNvSpPr/>
            <p:nvPr/>
          </p:nvSpPr>
          <p:spPr>
            <a:xfrm>
              <a:off x="5322178" y="2631193"/>
              <a:ext cx="1613356" cy="1613347"/>
            </a:xfrm>
            <a:custGeom>
              <a:avLst/>
              <a:gdLst>
                <a:gd name="connsiteX0" fmla="*/ 10 w 1613356"/>
                <a:gd name="connsiteY0" fmla="*/ 805045 h 1613347"/>
                <a:gd name="connsiteX1" fmla="*/ 808312 w 1613356"/>
                <a:gd name="connsiteY1" fmla="*/ 2 h 1613347"/>
                <a:gd name="connsiteX2" fmla="*/ 1613355 w 1613356"/>
                <a:gd name="connsiteY2" fmla="*/ 808303 h 1613347"/>
                <a:gd name="connsiteX3" fmla="*/ 805054 w 1613356"/>
                <a:gd name="connsiteY3" fmla="*/ 1613346 h 1613347"/>
                <a:gd name="connsiteX4" fmla="*/ 802396 w 1613356"/>
                <a:gd name="connsiteY4" fmla="*/ 1613337 h 1613347"/>
                <a:gd name="connsiteX5" fmla="*/ 1 w 1613356"/>
                <a:gd name="connsiteY5" fmla="*/ 808493 h 1613347"/>
                <a:gd name="connsiteX6" fmla="*/ 10 w 1613356"/>
                <a:gd name="connsiteY6" fmla="*/ 805045 h 1613347"/>
                <a:gd name="connsiteX7" fmla="*/ 1495436 w 1613356"/>
                <a:gd name="connsiteY7" fmla="*/ 806569 h 1613347"/>
                <a:gd name="connsiteX8" fmla="*/ 803921 w 1613356"/>
                <a:gd name="connsiteY8" fmla="*/ 117435 h 1613347"/>
                <a:gd name="connsiteX9" fmla="*/ 116882 w 1613356"/>
                <a:gd name="connsiteY9" fmla="*/ 803997 h 1613347"/>
                <a:gd name="connsiteX10" fmla="*/ 804873 w 1613356"/>
                <a:gd name="connsiteY10" fmla="*/ 1496370 h 1613347"/>
                <a:gd name="connsiteX11" fmla="*/ 1495816 w 1613356"/>
                <a:gd name="connsiteY11" fmla="*/ 806569 h 16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3356" h="1613347">
                  <a:moveTo>
                    <a:pt x="10" y="805045"/>
                  </a:moveTo>
                  <a:cubicBezTo>
                    <a:pt x="915" y="359532"/>
                    <a:pt x="362799" y="-894"/>
                    <a:pt x="808312" y="2"/>
                  </a:cubicBezTo>
                  <a:cubicBezTo>
                    <a:pt x="1253824" y="907"/>
                    <a:pt x="1614250" y="362790"/>
                    <a:pt x="1613355" y="808303"/>
                  </a:cubicBezTo>
                  <a:cubicBezTo>
                    <a:pt x="1612450" y="1253816"/>
                    <a:pt x="1250567" y="1614251"/>
                    <a:pt x="805054" y="1613346"/>
                  </a:cubicBezTo>
                  <a:cubicBezTo>
                    <a:pt x="804168" y="1613346"/>
                    <a:pt x="803282" y="1613346"/>
                    <a:pt x="802396" y="1613337"/>
                  </a:cubicBezTo>
                  <a:cubicBezTo>
                    <a:pt x="358570" y="1612661"/>
                    <a:pt x="-675" y="1252320"/>
                    <a:pt x="1" y="808493"/>
                  </a:cubicBezTo>
                  <a:cubicBezTo>
                    <a:pt x="1" y="807341"/>
                    <a:pt x="1" y="806198"/>
                    <a:pt x="10" y="805045"/>
                  </a:cubicBezTo>
                  <a:close/>
                  <a:moveTo>
                    <a:pt x="1495436" y="806569"/>
                  </a:moveTo>
                  <a:cubicBezTo>
                    <a:pt x="1495436" y="428046"/>
                    <a:pt x="1182063" y="116102"/>
                    <a:pt x="803921" y="117435"/>
                  </a:cubicBezTo>
                  <a:cubicBezTo>
                    <a:pt x="427588" y="118674"/>
                    <a:pt x="118120" y="428046"/>
                    <a:pt x="116882" y="803997"/>
                  </a:cubicBezTo>
                  <a:cubicBezTo>
                    <a:pt x="116558" y="1184807"/>
                    <a:pt x="424063" y="1494274"/>
                    <a:pt x="804873" y="1496370"/>
                  </a:cubicBezTo>
                  <a:cubicBezTo>
                    <a:pt x="1184158" y="1497132"/>
                    <a:pt x="1496102" y="1185569"/>
                    <a:pt x="1495816" y="80656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Serbest Form 49">
              <a:extLst>
                <a:ext uri="{FF2B5EF4-FFF2-40B4-BE49-F238E27FC236}">
                  <a16:creationId xmlns:a16="http://schemas.microsoft.com/office/drawing/2014/main" id="{D7DE9CFF-D8FA-D444-8783-4D0F82AF418B}"/>
                </a:ext>
              </a:extLst>
            </p:cNvPr>
            <p:cNvSpPr/>
            <p:nvPr/>
          </p:nvSpPr>
          <p:spPr>
            <a:xfrm>
              <a:off x="5494586" y="2801943"/>
              <a:ext cx="1268166" cy="1271232"/>
            </a:xfrm>
            <a:custGeom>
              <a:avLst/>
              <a:gdLst>
                <a:gd name="connsiteX0" fmla="*/ 1268164 w 1268166"/>
                <a:gd name="connsiteY0" fmla="*/ 636581 h 1271232"/>
                <a:gd name="connsiteX1" fmla="*/ 629989 w 1268166"/>
                <a:gd name="connsiteY1" fmla="*/ 1271232 h 1271232"/>
                <a:gd name="connsiteX2" fmla="*/ 5 w 1268166"/>
                <a:gd name="connsiteY2" fmla="*/ 628676 h 1271232"/>
                <a:gd name="connsiteX3" fmla="*/ 638180 w 1268166"/>
                <a:gd name="connsiteY3" fmla="*/ 26 h 1271232"/>
                <a:gd name="connsiteX4" fmla="*/ 1268164 w 1268166"/>
                <a:gd name="connsiteY4" fmla="*/ 636581 h 1271232"/>
                <a:gd name="connsiteX5" fmla="*/ 1125289 w 1268166"/>
                <a:gd name="connsiteY5" fmla="*/ 637058 h 1271232"/>
                <a:gd name="connsiteX6" fmla="*/ 631513 w 1268166"/>
                <a:gd name="connsiteY6" fmla="*/ 143948 h 1271232"/>
                <a:gd name="connsiteX7" fmla="*/ 148615 w 1268166"/>
                <a:gd name="connsiteY7" fmla="*/ 644440 h 1271232"/>
                <a:gd name="connsiteX8" fmla="*/ 636275 w 1268166"/>
                <a:gd name="connsiteY8" fmla="*/ 1127405 h 1271232"/>
                <a:gd name="connsiteX9" fmla="*/ 1125289 w 1268166"/>
                <a:gd name="connsiteY9" fmla="*/ 637439 h 127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8166" h="1271232">
                  <a:moveTo>
                    <a:pt x="1268164" y="636581"/>
                  </a:moveTo>
                  <a:cubicBezTo>
                    <a:pt x="1266697" y="987854"/>
                    <a:pt x="981261" y="1271708"/>
                    <a:pt x="629989" y="1271232"/>
                  </a:cubicBezTo>
                  <a:cubicBezTo>
                    <a:pt x="278993" y="1269137"/>
                    <a:pt x="-1423" y="983101"/>
                    <a:pt x="5" y="628676"/>
                  </a:cubicBezTo>
                  <a:cubicBezTo>
                    <a:pt x="1434" y="283299"/>
                    <a:pt x="292232" y="-3118"/>
                    <a:pt x="638180" y="26"/>
                  </a:cubicBezTo>
                  <a:cubicBezTo>
                    <a:pt x="986034" y="4312"/>
                    <a:pt x="1269117" y="289967"/>
                    <a:pt x="1268164" y="636581"/>
                  </a:cubicBezTo>
                  <a:close/>
                  <a:moveTo>
                    <a:pt x="1125289" y="637058"/>
                  </a:moveTo>
                  <a:cubicBezTo>
                    <a:pt x="1125289" y="366452"/>
                    <a:pt x="900880" y="142329"/>
                    <a:pt x="631513" y="143948"/>
                  </a:cubicBezTo>
                  <a:cubicBezTo>
                    <a:pt x="359955" y="148806"/>
                    <a:pt x="143757" y="372882"/>
                    <a:pt x="148615" y="644440"/>
                  </a:cubicBezTo>
                  <a:cubicBezTo>
                    <a:pt x="153386" y="911006"/>
                    <a:pt x="369680" y="1125214"/>
                    <a:pt x="636275" y="1127405"/>
                  </a:cubicBezTo>
                  <a:cubicBezTo>
                    <a:pt x="903547" y="1126738"/>
                    <a:pt x="1125289" y="904520"/>
                    <a:pt x="1125289" y="63743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 name="Serbest Form 50">
              <a:extLst>
                <a:ext uri="{FF2B5EF4-FFF2-40B4-BE49-F238E27FC236}">
                  <a16:creationId xmlns:a16="http://schemas.microsoft.com/office/drawing/2014/main" id="{5A849BE5-DE13-AB47-A17C-CC16F367D673}"/>
                </a:ext>
              </a:extLst>
            </p:cNvPr>
            <p:cNvSpPr/>
            <p:nvPr/>
          </p:nvSpPr>
          <p:spPr>
            <a:xfrm>
              <a:off x="5914241" y="3224396"/>
              <a:ext cx="428624" cy="428007"/>
            </a:xfrm>
            <a:custGeom>
              <a:avLst/>
              <a:gdLst>
                <a:gd name="connsiteX0" fmla="*/ 22 w 428624"/>
                <a:gd name="connsiteY0" fmla="*/ 209556 h 428007"/>
                <a:gd name="connsiteX1" fmla="*/ 216620 w 428624"/>
                <a:gd name="connsiteY1" fmla="*/ 6 h 428007"/>
                <a:gd name="connsiteX2" fmla="*/ 428552 w 428624"/>
                <a:gd name="connsiteY2" fmla="*/ 222129 h 428007"/>
                <a:gd name="connsiteX3" fmla="*/ 208048 w 428624"/>
                <a:gd name="connsiteY3" fmla="*/ 427964 h 428007"/>
                <a:gd name="connsiteX4" fmla="*/ 22 w 428624"/>
                <a:gd name="connsiteY4" fmla="*/ 209556 h 428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4" h="428007">
                  <a:moveTo>
                    <a:pt x="22" y="209556"/>
                  </a:moveTo>
                  <a:cubicBezTo>
                    <a:pt x="1641" y="88779"/>
                    <a:pt x="94129" y="-851"/>
                    <a:pt x="216620" y="6"/>
                  </a:cubicBezTo>
                  <a:cubicBezTo>
                    <a:pt x="339112" y="863"/>
                    <a:pt x="431600" y="96590"/>
                    <a:pt x="428552" y="222129"/>
                  </a:cubicBezTo>
                  <a:cubicBezTo>
                    <a:pt x="425599" y="341954"/>
                    <a:pt x="331016" y="430250"/>
                    <a:pt x="208048" y="427964"/>
                  </a:cubicBezTo>
                  <a:cubicBezTo>
                    <a:pt x="87366" y="425393"/>
                    <a:pt x="-1597" y="332238"/>
                    <a:pt x="22" y="209556"/>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Serbest Form 51">
              <a:extLst>
                <a:ext uri="{FF2B5EF4-FFF2-40B4-BE49-F238E27FC236}">
                  <a16:creationId xmlns:a16="http://schemas.microsoft.com/office/drawing/2014/main" id="{9D5C36A7-90BE-324F-80A9-EC95CC7C305F}"/>
                </a:ext>
              </a:extLst>
            </p:cNvPr>
            <p:cNvSpPr/>
            <p:nvPr/>
          </p:nvSpPr>
          <p:spPr>
            <a:xfrm>
              <a:off x="6675977" y="4580290"/>
              <a:ext cx="1106138" cy="147574"/>
            </a:xfrm>
            <a:custGeom>
              <a:avLst/>
              <a:gdLst>
                <a:gd name="connsiteX0" fmla="*/ 1034510 w 1106138"/>
                <a:gd name="connsiteY0" fmla="*/ 1235 h 147574"/>
                <a:gd name="connsiteX1" fmla="*/ 900589 w 1106138"/>
                <a:gd name="connsiteY1" fmla="*/ 1235 h 147574"/>
                <a:gd name="connsiteX2" fmla="*/ 286036 w 1106138"/>
                <a:gd name="connsiteY2" fmla="*/ 568 h 147574"/>
                <a:gd name="connsiteX3" fmla="*/ 231362 w 1106138"/>
                <a:gd name="connsiteY3" fmla="*/ 7712 h 147574"/>
                <a:gd name="connsiteX4" fmla="*/ 0 w 1106138"/>
                <a:gd name="connsiteY4" fmla="*/ 140109 h 147574"/>
                <a:gd name="connsiteX5" fmla="*/ 21050 w 1106138"/>
                <a:gd name="connsiteY5" fmla="*/ 147158 h 147574"/>
                <a:gd name="connsiteX6" fmla="*/ 1011650 w 1106138"/>
                <a:gd name="connsiteY6" fmla="*/ 145634 h 147574"/>
                <a:gd name="connsiteX7" fmla="*/ 1022985 w 1106138"/>
                <a:gd name="connsiteY7" fmla="*/ 144110 h 147574"/>
                <a:gd name="connsiteX8" fmla="*/ 1034701 w 1106138"/>
                <a:gd name="connsiteY8" fmla="*/ 144110 h 147574"/>
                <a:gd name="connsiteX9" fmla="*/ 1106138 w 1106138"/>
                <a:gd name="connsiteY9" fmla="*/ 72672 h 147574"/>
                <a:gd name="connsiteX10" fmla="*/ 1034701 w 1106138"/>
                <a:gd name="connsiteY10" fmla="*/ 1235 h 14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6138" h="147574">
                  <a:moveTo>
                    <a:pt x="1034510" y="1235"/>
                  </a:moveTo>
                  <a:lnTo>
                    <a:pt x="900589" y="1235"/>
                  </a:lnTo>
                  <a:cubicBezTo>
                    <a:pt x="695801" y="-861"/>
                    <a:pt x="491014" y="282"/>
                    <a:pt x="286036" y="568"/>
                  </a:cubicBezTo>
                  <a:cubicBezTo>
                    <a:pt x="267652" y="568"/>
                    <a:pt x="246507" y="-480"/>
                    <a:pt x="231362" y="7712"/>
                  </a:cubicBezTo>
                  <a:cubicBezTo>
                    <a:pt x="154495" y="49622"/>
                    <a:pt x="78962" y="94485"/>
                    <a:pt x="0" y="140109"/>
                  </a:cubicBezTo>
                  <a:cubicBezTo>
                    <a:pt x="6658" y="143424"/>
                    <a:pt x="13745" y="145796"/>
                    <a:pt x="21050" y="147158"/>
                  </a:cubicBezTo>
                  <a:cubicBezTo>
                    <a:pt x="351187" y="147158"/>
                    <a:pt x="681323" y="148777"/>
                    <a:pt x="1011650" y="145634"/>
                  </a:cubicBezTo>
                  <a:cubicBezTo>
                    <a:pt x="1015470" y="145548"/>
                    <a:pt x="1019280" y="145034"/>
                    <a:pt x="1022985" y="144110"/>
                  </a:cubicBezTo>
                  <a:lnTo>
                    <a:pt x="1034701" y="144110"/>
                  </a:lnTo>
                  <a:cubicBezTo>
                    <a:pt x="1074153" y="144110"/>
                    <a:pt x="1106138" y="112125"/>
                    <a:pt x="1106138" y="72672"/>
                  </a:cubicBezTo>
                  <a:cubicBezTo>
                    <a:pt x="1106138" y="33220"/>
                    <a:pt x="1074153" y="1235"/>
                    <a:pt x="1034701" y="123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94" name="Grup 93">
            <a:extLst>
              <a:ext uri="{FF2B5EF4-FFF2-40B4-BE49-F238E27FC236}">
                <a16:creationId xmlns:a16="http://schemas.microsoft.com/office/drawing/2014/main" id="{74DBD953-E51D-8C41-96AD-950247468F85}"/>
              </a:ext>
            </a:extLst>
          </p:cNvPr>
          <p:cNvGrpSpPr/>
          <p:nvPr/>
        </p:nvGrpSpPr>
        <p:grpSpPr>
          <a:xfrm>
            <a:off x="9492461" y="3808574"/>
            <a:ext cx="999986" cy="1099735"/>
            <a:chOff x="9493897" y="3862909"/>
            <a:chExt cx="999986" cy="1099735"/>
          </a:xfrm>
          <a:solidFill>
            <a:srgbClr val="404040"/>
          </a:solidFill>
          <a:effectLst/>
        </p:grpSpPr>
        <p:sp>
          <p:nvSpPr>
            <p:cNvPr id="77" name="Serbest Form 76">
              <a:extLst>
                <a:ext uri="{FF2B5EF4-FFF2-40B4-BE49-F238E27FC236}">
                  <a16:creationId xmlns:a16="http://schemas.microsoft.com/office/drawing/2014/main" id="{00EB19EC-7C23-7140-8411-13CB1D8BCEEC}"/>
                </a:ext>
              </a:extLst>
            </p:cNvPr>
            <p:cNvSpPr/>
            <p:nvPr/>
          </p:nvSpPr>
          <p:spPr>
            <a:xfrm>
              <a:off x="9688746" y="4163584"/>
              <a:ext cx="252052" cy="496954"/>
            </a:xfrm>
            <a:custGeom>
              <a:avLst/>
              <a:gdLst>
                <a:gd name="connsiteX0" fmla="*/ 604838 w 671512"/>
                <a:gd name="connsiteY0" fmla="*/ 1323975 h 1323974"/>
                <a:gd name="connsiteX1" fmla="*/ 0 w 671512"/>
                <a:gd name="connsiteY1" fmla="*/ 661988 h 1323974"/>
                <a:gd name="connsiteX2" fmla="*/ 604838 w 671512"/>
                <a:gd name="connsiteY2" fmla="*/ 0 h 1323974"/>
                <a:gd name="connsiteX3" fmla="*/ 667702 w 671512"/>
                <a:gd name="connsiteY3" fmla="*/ 3810 h 1323974"/>
                <a:gd name="connsiteX4" fmla="*/ 657225 w 671512"/>
                <a:gd name="connsiteY4" fmla="*/ 98108 h 1323974"/>
                <a:gd name="connsiteX5" fmla="*/ 605790 w 671512"/>
                <a:gd name="connsiteY5" fmla="*/ 95250 h 1323974"/>
                <a:gd name="connsiteX6" fmla="*/ 96202 w 671512"/>
                <a:gd name="connsiteY6" fmla="*/ 661988 h 1323974"/>
                <a:gd name="connsiteX7" fmla="*/ 605790 w 671512"/>
                <a:gd name="connsiteY7" fmla="*/ 1228725 h 1323974"/>
                <a:gd name="connsiteX8" fmla="*/ 641032 w 671512"/>
                <a:gd name="connsiteY8" fmla="*/ 1227773 h 1323974"/>
                <a:gd name="connsiteX9" fmla="*/ 661035 w 671512"/>
                <a:gd name="connsiteY9" fmla="*/ 1225868 h 1323974"/>
                <a:gd name="connsiteX10" fmla="*/ 671513 w 671512"/>
                <a:gd name="connsiteY10" fmla="*/ 1320165 h 1323974"/>
                <a:gd name="connsiteX11" fmla="*/ 647700 w 671512"/>
                <a:gd name="connsiteY11" fmla="*/ 1322070 h 1323974"/>
                <a:gd name="connsiteX12" fmla="*/ 604838 w 671512"/>
                <a:gd name="connsiteY12" fmla="*/ 1323975 h 132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1512" h="1323974">
                  <a:moveTo>
                    <a:pt x="604838" y="1323975"/>
                  </a:moveTo>
                  <a:cubicBezTo>
                    <a:pt x="271463" y="1323975"/>
                    <a:pt x="0" y="1026795"/>
                    <a:pt x="0" y="661988"/>
                  </a:cubicBezTo>
                  <a:cubicBezTo>
                    <a:pt x="0" y="297180"/>
                    <a:pt x="271463" y="0"/>
                    <a:pt x="604838" y="0"/>
                  </a:cubicBezTo>
                  <a:cubicBezTo>
                    <a:pt x="625793" y="0"/>
                    <a:pt x="646747" y="952"/>
                    <a:pt x="667702" y="3810"/>
                  </a:cubicBezTo>
                  <a:lnTo>
                    <a:pt x="657225" y="98108"/>
                  </a:lnTo>
                  <a:cubicBezTo>
                    <a:pt x="640080" y="96202"/>
                    <a:pt x="622935" y="95250"/>
                    <a:pt x="605790" y="95250"/>
                  </a:cubicBezTo>
                  <a:cubicBezTo>
                    <a:pt x="324802" y="95250"/>
                    <a:pt x="96202" y="349567"/>
                    <a:pt x="96202" y="661988"/>
                  </a:cubicBezTo>
                  <a:cubicBezTo>
                    <a:pt x="96202" y="974408"/>
                    <a:pt x="324802" y="1228725"/>
                    <a:pt x="605790" y="1228725"/>
                  </a:cubicBezTo>
                  <a:cubicBezTo>
                    <a:pt x="617220" y="1228725"/>
                    <a:pt x="628650" y="1228725"/>
                    <a:pt x="641032" y="1227773"/>
                  </a:cubicBezTo>
                  <a:cubicBezTo>
                    <a:pt x="647700" y="1226820"/>
                    <a:pt x="654368" y="1226820"/>
                    <a:pt x="661035" y="1225868"/>
                  </a:cubicBezTo>
                  <a:lnTo>
                    <a:pt x="671513" y="1320165"/>
                  </a:lnTo>
                  <a:cubicBezTo>
                    <a:pt x="663893" y="1321118"/>
                    <a:pt x="655320" y="1322070"/>
                    <a:pt x="647700" y="1322070"/>
                  </a:cubicBezTo>
                  <a:cubicBezTo>
                    <a:pt x="632460" y="1323023"/>
                    <a:pt x="618172" y="1323975"/>
                    <a:pt x="604838" y="132397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Serbest Form 77">
              <a:extLst>
                <a:ext uri="{FF2B5EF4-FFF2-40B4-BE49-F238E27FC236}">
                  <a16:creationId xmlns:a16="http://schemas.microsoft.com/office/drawing/2014/main" id="{B0508EC1-EEFE-164A-A3C9-2310B983055A}"/>
                </a:ext>
              </a:extLst>
            </p:cNvPr>
            <p:cNvSpPr/>
            <p:nvPr/>
          </p:nvSpPr>
          <p:spPr>
            <a:xfrm>
              <a:off x="9493897" y="3965875"/>
              <a:ext cx="460487" cy="875211"/>
            </a:xfrm>
            <a:custGeom>
              <a:avLst/>
              <a:gdLst>
                <a:gd name="connsiteX0" fmla="*/ 869632 w 1226819"/>
                <a:gd name="connsiteY0" fmla="*/ 2331720 h 2331719"/>
                <a:gd name="connsiteX1" fmla="*/ 543878 w 1226819"/>
                <a:gd name="connsiteY1" fmla="*/ 2206943 h 2331719"/>
                <a:gd name="connsiteX2" fmla="*/ 608648 w 1226819"/>
                <a:gd name="connsiteY2" fmla="*/ 2038350 h 2331719"/>
                <a:gd name="connsiteX3" fmla="*/ 329565 w 1226819"/>
                <a:gd name="connsiteY3" fmla="*/ 1743075 h 2331719"/>
                <a:gd name="connsiteX4" fmla="*/ 120015 w 1226819"/>
                <a:gd name="connsiteY4" fmla="*/ 1820228 h 2331719"/>
                <a:gd name="connsiteX5" fmla="*/ 0 w 1226819"/>
                <a:gd name="connsiteY5" fmla="*/ 1492568 h 2331719"/>
                <a:gd name="connsiteX6" fmla="*/ 200977 w 1226819"/>
                <a:gd name="connsiteY6" fmla="*/ 1419225 h 2331719"/>
                <a:gd name="connsiteX7" fmla="*/ 199073 w 1226819"/>
                <a:gd name="connsiteY7" fmla="*/ 967740 h 2331719"/>
                <a:gd name="connsiteX8" fmla="*/ 7620 w 1226819"/>
                <a:gd name="connsiteY8" fmla="*/ 907733 h 2331719"/>
                <a:gd name="connsiteX9" fmla="*/ 111443 w 1226819"/>
                <a:gd name="connsiteY9" fmla="*/ 574358 h 2331719"/>
                <a:gd name="connsiteX10" fmla="*/ 325755 w 1226819"/>
                <a:gd name="connsiteY10" fmla="*/ 641033 h 2331719"/>
                <a:gd name="connsiteX11" fmla="*/ 634365 w 1226819"/>
                <a:gd name="connsiteY11" fmla="*/ 321945 h 2331719"/>
                <a:gd name="connsiteX12" fmla="*/ 553403 w 1226819"/>
                <a:gd name="connsiteY12" fmla="*/ 144780 h 2331719"/>
                <a:gd name="connsiteX13" fmla="*/ 870585 w 1226819"/>
                <a:gd name="connsiteY13" fmla="*/ 0 h 2331719"/>
                <a:gd name="connsiteX14" fmla="*/ 959168 w 1226819"/>
                <a:gd name="connsiteY14" fmla="*/ 197167 h 2331719"/>
                <a:gd name="connsiteX15" fmla="*/ 1085850 w 1226819"/>
                <a:gd name="connsiteY15" fmla="*/ 189547 h 2331719"/>
                <a:gd name="connsiteX16" fmla="*/ 1178243 w 1226819"/>
                <a:gd name="connsiteY16" fmla="*/ 195263 h 2331719"/>
                <a:gd name="connsiteX17" fmla="*/ 1220153 w 1226819"/>
                <a:gd name="connsiteY17" fmla="*/ 200025 h 2331719"/>
                <a:gd name="connsiteX18" fmla="*/ 1226820 w 1226819"/>
                <a:gd name="connsiteY18" fmla="*/ 2176463 h 2331719"/>
                <a:gd name="connsiteX19" fmla="*/ 1184910 w 1226819"/>
                <a:gd name="connsiteY19" fmla="*/ 2181225 h 2331719"/>
                <a:gd name="connsiteX20" fmla="*/ 1147763 w 1226819"/>
                <a:gd name="connsiteY20" fmla="*/ 2185035 h 2331719"/>
                <a:gd name="connsiteX21" fmla="*/ 1083945 w 1226819"/>
                <a:gd name="connsiteY21" fmla="*/ 2187893 h 2331719"/>
                <a:gd name="connsiteX22" fmla="*/ 929640 w 1226819"/>
                <a:gd name="connsiteY22" fmla="*/ 2173605 h 2331719"/>
                <a:gd name="connsiteX23" fmla="*/ 869632 w 1226819"/>
                <a:gd name="connsiteY23" fmla="*/ 2331720 h 2331719"/>
                <a:gd name="connsiteX24" fmla="*/ 666750 w 1226819"/>
                <a:gd name="connsiteY24" fmla="*/ 2151698 h 2331719"/>
                <a:gd name="connsiteX25" fmla="*/ 814388 w 1226819"/>
                <a:gd name="connsiteY25" fmla="*/ 2208848 h 2331719"/>
                <a:gd name="connsiteX26" fmla="*/ 870585 w 1226819"/>
                <a:gd name="connsiteY26" fmla="*/ 2061210 h 2331719"/>
                <a:gd name="connsiteX27" fmla="*/ 911543 w 1226819"/>
                <a:gd name="connsiteY27" fmla="*/ 2070735 h 2331719"/>
                <a:gd name="connsiteX28" fmla="*/ 1083945 w 1226819"/>
                <a:gd name="connsiteY28" fmla="*/ 2091690 h 2331719"/>
                <a:gd name="connsiteX29" fmla="*/ 1131570 w 1226819"/>
                <a:gd name="connsiteY29" fmla="*/ 2089785 h 2331719"/>
                <a:gd name="connsiteX30" fmla="*/ 1125855 w 1226819"/>
                <a:gd name="connsiteY30" fmla="*/ 285750 h 2331719"/>
                <a:gd name="connsiteX31" fmla="*/ 1084898 w 1226819"/>
                <a:gd name="connsiteY31" fmla="*/ 284797 h 2331719"/>
                <a:gd name="connsiteX32" fmla="*/ 897255 w 1226819"/>
                <a:gd name="connsiteY32" fmla="*/ 306705 h 2331719"/>
                <a:gd name="connsiteX33" fmla="*/ 892493 w 1226819"/>
                <a:gd name="connsiteY33" fmla="*/ 307658 h 2331719"/>
                <a:gd name="connsiteX34" fmla="*/ 862013 w 1226819"/>
                <a:gd name="connsiteY34" fmla="*/ 217170 h 2331719"/>
                <a:gd name="connsiteX35" fmla="*/ 863918 w 1226819"/>
                <a:gd name="connsiteY35" fmla="*/ 216217 h 2331719"/>
                <a:gd name="connsiteX36" fmla="*/ 822960 w 1226819"/>
                <a:gd name="connsiteY36" fmla="*/ 125730 h 2331719"/>
                <a:gd name="connsiteX37" fmla="*/ 679132 w 1226819"/>
                <a:gd name="connsiteY37" fmla="*/ 191453 h 2331719"/>
                <a:gd name="connsiteX38" fmla="*/ 755332 w 1226819"/>
                <a:gd name="connsiteY38" fmla="*/ 360045 h 2331719"/>
                <a:gd name="connsiteX39" fmla="*/ 718185 w 1226819"/>
                <a:gd name="connsiteY39" fmla="*/ 381953 h 2331719"/>
                <a:gd name="connsiteX40" fmla="*/ 387668 w 1226819"/>
                <a:gd name="connsiteY40" fmla="*/ 721995 h 2331719"/>
                <a:gd name="connsiteX41" fmla="*/ 367665 w 1226819"/>
                <a:gd name="connsiteY41" fmla="*/ 760095 h 2331719"/>
                <a:gd name="connsiteX42" fmla="*/ 302895 w 1226819"/>
                <a:gd name="connsiteY42" fmla="*/ 732472 h 2331719"/>
                <a:gd name="connsiteX43" fmla="*/ 173355 w 1226819"/>
                <a:gd name="connsiteY43" fmla="*/ 692468 h 2331719"/>
                <a:gd name="connsiteX44" fmla="*/ 126683 w 1226819"/>
                <a:gd name="connsiteY44" fmla="*/ 843915 h 2331719"/>
                <a:gd name="connsiteX45" fmla="*/ 312420 w 1226819"/>
                <a:gd name="connsiteY45" fmla="*/ 901065 h 2331719"/>
                <a:gd name="connsiteX46" fmla="*/ 301943 w 1226819"/>
                <a:gd name="connsiteY46" fmla="*/ 944880 h 2331719"/>
                <a:gd name="connsiteX47" fmla="*/ 303848 w 1226819"/>
                <a:gd name="connsiteY47" fmla="*/ 1436370 h 2331719"/>
                <a:gd name="connsiteX48" fmla="*/ 314325 w 1226819"/>
                <a:gd name="connsiteY48" fmla="*/ 1478280 h 2331719"/>
                <a:gd name="connsiteX49" fmla="*/ 122873 w 1226819"/>
                <a:gd name="connsiteY49" fmla="*/ 1548765 h 2331719"/>
                <a:gd name="connsiteX50" fmla="*/ 177165 w 1226819"/>
                <a:gd name="connsiteY50" fmla="*/ 1697355 h 2331719"/>
                <a:gd name="connsiteX51" fmla="*/ 373380 w 1226819"/>
                <a:gd name="connsiteY51" fmla="*/ 1625918 h 2331719"/>
                <a:gd name="connsiteX52" fmla="*/ 393382 w 1226819"/>
                <a:gd name="connsiteY52" fmla="*/ 1662113 h 2331719"/>
                <a:gd name="connsiteX53" fmla="*/ 693420 w 1226819"/>
                <a:gd name="connsiteY53" fmla="*/ 1979295 h 2331719"/>
                <a:gd name="connsiteX54" fmla="*/ 726757 w 1226819"/>
                <a:gd name="connsiteY54" fmla="*/ 2000250 h 2331719"/>
                <a:gd name="connsiteX55" fmla="*/ 666750 w 1226819"/>
                <a:gd name="connsiteY55" fmla="*/ 2151698 h 233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26819" h="2331719">
                  <a:moveTo>
                    <a:pt x="869632" y="2331720"/>
                  </a:moveTo>
                  <a:lnTo>
                    <a:pt x="543878" y="2206943"/>
                  </a:lnTo>
                  <a:lnTo>
                    <a:pt x="608648" y="2038350"/>
                  </a:lnTo>
                  <a:cubicBezTo>
                    <a:pt x="495300" y="1961198"/>
                    <a:pt x="400050" y="1860232"/>
                    <a:pt x="329565" y="1743075"/>
                  </a:cubicBezTo>
                  <a:lnTo>
                    <a:pt x="120015" y="1820228"/>
                  </a:lnTo>
                  <a:lnTo>
                    <a:pt x="0" y="1492568"/>
                  </a:lnTo>
                  <a:lnTo>
                    <a:pt x="200977" y="1419225"/>
                  </a:lnTo>
                  <a:cubicBezTo>
                    <a:pt x="169545" y="1270635"/>
                    <a:pt x="168593" y="1116330"/>
                    <a:pt x="199073" y="967740"/>
                  </a:cubicBezTo>
                  <a:lnTo>
                    <a:pt x="7620" y="907733"/>
                  </a:lnTo>
                  <a:lnTo>
                    <a:pt x="111443" y="574358"/>
                  </a:lnTo>
                  <a:lnTo>
                    <a:pt x="325755" y="641033"/>
                  </a:lnTo>
                  <a:cubicBezTo>
                    <a:pt x="401955" y="511492"/>
                    <a:pt x="507682" y="402908"/>
                    <a:pt x="634365" y="321945"/>
                  </a:cubicBezTo>
                  <a:lnTo>
                    <a:pt x="553403" y="144780"/>
                  </a:lnTo>
                  <a:lnTo>
                    <a:pt x="870585" y="0"/>
                  </a:lnTo>
                  <a:lnTo>
                    <a:pt x="959168" y="197167"/>
                  </a:lnTo>
                  <a:cubicBezTo>
                    <a:pt x="1001078" y="191453"/>
                    <a:pt x="1043940" y="188595"/>
                    <a:pt x="1085850" y="189547"/>
                  </a:cubicBezTo>
                  <a:cubicBezTo>
                    <a:pt x="1116330" y="189547"/>
                    <a:pt x="1147763" y="191453"/>
                    <a:pt x="1178243" y="195263"/>
                  </a:cubicBezTo>
                  <a:lnTo>
                    <a:pt x="1220153" y="200025"/>
                  </a:lnTo>
                  <a:lnTo>
                    <a:pt x="1226820" y="2176463"/>
                  </a:lnTo>
                  <a:lnTo>
                    <a:pt x="1184910" y="2181225"/>
                  </a:lnTo>
                  <a:cubicBezTo>
                    <a:pt x="1172528" y="2183130"/>
                    <a:pt x="1160145" y="2184083"/>
                    <a:pt x="1147763" y="2185035"/>
                  </a:cubicBezTo>
                  <a:cubicBezTo>
                    <a:pt x="1126808" y="2186940"/>
                    <a:pt x="1104900" y="2187893"/>
                    <a:pt x="1083945" y="2187893"/>
                  </a:cubicBezTo>
                  <a:cubicBezTo>
                    <a:pt x="1032510" y="2187893"/>
                    <a:pt x="981075" y="2183130"/>
                    <a:pt x="929640" y="2173605"/>
                  </a:cubicBezTo>
                  <a:lnTo>
                    <a:pt x="869632" y="2331720"/>
                  </a:lnTo>
                  <a:close/>
                  <a:moveTo>
                    <a:pt x="666750" y="2151698"/>
                  </a:moveTo>
                  <a:lnTo>
                    <a:pt x="814388" y="2208848"/>
                  </a:lnTo>
                  <a:lnTo>
                    <a:pt x="870585" y="2061210"/>
                  </a:lnTo>
                  <a:lnTo>
                    <a:pt x="911543" y="2070735"/>
                  </a:lnTo>
                  <a:cubicBezTo>
                    <a:pt x="967740" y="2084070"/>
                    <a:pt x="1025843" y="2091690"/>
                    <a:pt x="1083945" y="2091690"/>
                  </a:cubicBezTo>
                  <a:cubicBezTo>
                    <a:pt x="1100138" y="2091690"/>
                    <a:pt x="1115378" y="2090738"/>
                    <a:pt x="1131570" y="2089785"/>
                  </a:cubicBezTo>
                  <a:lnTo>
                    <a:pt x="1125855" y="285750"/>
                  </a:lnTo>
                  <a:cubicBezTo>
                    <a:pt x="1112520" y="284797"/>
                    <a:pt x="1099185" y="284797"/>
                    <a:pt x="1084898" y="284797"/>
                  </a:cubicBezTo>
                  <a:cubicBezTo>
                    <a:pt x="1021080" y="283845"/>
                    <a:pt x="958215" y="290513"/>
                    <a:pt x="897255" y="306705"/>
                  </a:cubicBezTo>
                  <a:lnTo>
                    <a:pt x="892493" y="307658"/>
                  </a:lnTo>
                  <a:lnTo>
                    <a:pt x="862013" y="217170"/>
                  </a:lnTo>
                  <a:lnTo>
                    <a:pt x="863918" y="216217"/>
                  </a:lnTo>
                  <a:lnTo>
                    <a:pt x="822960" y="125730"/>
                  </a:lnTo>
                  <a:lnTo>
                    <a:pt x="679132" y="191453"/>
                  </a:lnTo>
                  <a:lnTo>
                    <a:pt x="755332" y="360045"/>
                  </a:lnTo>
                  <a:lnTo>
                    <a:pt x="718185" y="381953"/>
                  </a:lnTo>
                  <a:cubicBezTo>
                    <a:pt x="578168" y="461963"/>
                    <a:pt x="463868" y="580072"/>
                    <a:pt x="387668" y="721995"/>
                  </a:cubicBezTo>
                  <a:lnTo>
                    <a:pt x="367665" y="760095"/>
                  </a:lnTo>
                  <a:lnTo>
                    <a:pt x="302895" y="732472"/>
                  </a:lnTo>
                  <a:lnTo>
                    <a:pt x="173355" y="692468"/>
                  </a:lnTo>
                  <a:lnTo>
                    <a:pt x="126683" y="843915"/>
                  </a:lnTo>
                  <a:lnTo>
                    <a:pt x="312420" y="901065"/>
                  </a:lnTo>
                  <a:lnTo>
                    <a:pt x="301943" y="944880"/>
                  </a:lnTo>
                  <a:cubicBezTo>
                    <a:pt x="261938" y="1105853"/>
                    <a:pt x="262890" y="1275398"/>
                    <a:pt x="303848" y="1436370"/>
                  </a:cubicBezTo>
                  <a:lnTo>
                    <a:pt x="314325" y="1478280"/>
                  </a:lnTo>
                  <a:lnTo>
                    <a:pt x="122873" y="1548765"/>
                  </a:lnTo>
                  <a:lnTo>
                    <a:pt x="177165" y="1697355"/>
                  </a:lnTo>
                  <a:lnTo>
                    <a:pt x="373380" y="1625918"/>
                  </a:lnTo>
                  <a:lnTo>
                    <a:pt x="393382" y="1662113"/>
                  </a:lnTo>
                  <a:cubicBezTo>
                    <a:pt x="463868" y="1791653"/>
                    <a:pt x="567690" y="1901190"/>
                    <a:pt x="693420" y="1979295"/>
                  </a:cubicBezTo>
                  <a:lnTo>
                    <a:pt x="726757" y="2000250"/>
                  </a:lnTo>
                  <a:lnTo>
                    <a:pt x="666750" y="215169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Serbest Form 78">
              <a:extLst>
                <a:ext uri="{FF2B5EF4-FFF2-40B4-BE49-F238E27FC236}">
                  <a16:creationId xmlns:a16="http://schemas.microsoft.com/office/drawing/2014/main" id="{89AD7DDA-DEB2-A444-941F-23A0F4B1E48A}"/>
                </a:ext>
              </a:extLst>
            </p:cNvPr>
            <p:cNvSpPr/>
            <p:nvPr/>
          </p:nvSpPr>
          <p:spPr>
            <a:xfrm>
              <a:off x="10119916" y="386290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2"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Serbest Form 79">
              <a:extLst>
                <a:ext uri="{FF2B5EF4-FFF2-40B4-BE49-F238E27FC236}">
                  <a16:creationId xmlns:a16="http://schemas.microsoft.com/office/drawing/2014/main" id="{18F120D8-F6B7-D74C-9014-6F79D84FF667}"/>
                </a:ext>
              </a:extLst>
            </p:cNvPr>
            <p:cNvSpPr/>
            <p:nvPr/>
          </p:nvSpPr>
          <p:spPr>
            <a:xfrm>
              <a:off x="10375901" y="397981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1" name="Serbest Form 80">
              <a:extLst>
                <a:ext uri="{FF2B5EF4-FFF2-40B4-BE49-F238E27FC236}">
                  <a16:creationId xmlns:a16="http://schemas.microsoft.com/office/drawing/2014/main" id="{5A52011D-9532-3148-9521-7E53E260778C}"/>
                </a:ext>
              </a:extLst>
            </p:cNvPr>
            <p:cNvSpPr/>
            <p:nvPr/>
          </p:nvSpPr>
          <p:spPr>
            <a:xfrm>
              <a:off x="10375901" y="4273344"/>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2" name="Serbest Form 81">
              <a:extLst>
                <a:ext uri="{FF2B5EF4-FFF2-40B4-BE49-F238E27FC236}">
                  <a16:creationId xmlns:a16="http://schemas.microsoft.com/office/drawing/2014/main" id="{89CE9C73-9CBC-274A-A150-CE4A35BD6048}"/>
                </a:ext>
              </a:extLst>
            </p:cNvPr>
            <p:cNvSpPr/>
            <p:nvPr/>
          </p:nvSpPr>
          <p:spPr>
            <a:xfrm>
              <a:off x="10375901" y="4443881"/>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Serbest Form 82">
              <a:extLst>
                <a:ext uri="{FF2B5EF4-FFF2-40B4-BE49-F238E27FC236}">
                  <a16:creationId xmlns:a16="http://schemas.microsoft.com/office/drawing/2014/main" id="{E07BAFF3-B28E-6649-9590-AB4544E17398}"/>
                </a:ext>
              </a:extLst>
            </p:cNvPr>
            <p:cNvSpPr/>
            <p:nvPr/>
          </p:nvSpPr>
          <p:spPr>
            <a:xfrm>
              <a:off x="10375901" y="4733473"/>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3373" y="243840"/>
                    <a:pt x="242888" y="314325"/>
                    <a:pt x="157163" y="314325"/>
                  </a:cubicBezTo>
                  <a:close/>
                  <a:moveTo>
                    <a:pt x="157163" y="81915"/>
                  </a:moveTo>
                  <a:cubicBezTo>
                    <a:pt x="115253" y="81915"/>
                    <a:pt x="81915" y="116205"/>
                    <a:pt x="81915" y="157163"/>
                  </a:cubicBezTo>
                  <a:cubicBezTo>
                    <a:pt x="81915" y="199072"/>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Serbest Form 83">
              <a:extLst>
                <a:ext uri="{FF2B5EF4-FFF2-40B4-BE49-F238E27FC236}">
                  <a16:creationId xmlns:a16="http://schemas.microsoft.com/office/drawing/2014/main" id="{39C2E55E-F289-0341-8E91-8507910BFAB2}"/>
                </a:ext>
              </a:extLst>
            </p:cNvPr>
            <p:cNvSpPr/>
            <p:nvPr/>
          </p:nvSpPr>
          <p:spPr>
            <a:xfrm>
              <a:off x="10113838" y="4844662"/>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5" name="Serbest Form 84">
              <a:extLst>
                <a:ext uri="{FF2B5EF4-FFF2-40B4-BE49-F238E27FC236}">
                  <a16:creationId xmlns:a16="http://schemas.microsoft.com/office/drawing/2014/main" id="{CC014F28-5F9C-A84E-9D4D-851FBED01957}"/>
                </a:ext>
              </a:extLst>
            </p:cNvPr>
            <p:cNvSpPr/>
            <p:nvPr/>
          </p:nvSpPr>
          <p:spPr>
            <a:xfrm>
              <a:off x="9950809" y="3967663"/>
              <a:ext cx="247762" cy="188413"/>
            </a:xfrm>
            <a:custGeom>
              <a:avLst/>
              <a:gdLst>
                <a:gd name="connsiteX0" fmla="*/ 660083 w 660082"/>
                <a:gd name="connsiteY0" fmla="*/ 501967 h 501967"/>
                <a:gd name="connsiteX1" fmla="*/ 0 w 660082"/>
                <a:gd name="connsiteY1" fmla="*/ 501967 h 501967"/>
                <a:gd name="connsiteX2" fmla="*/ 0 w 660082"/>
                <a:gd name="connsiteY2" fmla="*/ 406717 h 501967"/>
                <a:gd name="connsiteX3" fmla="*/ 564833 w 660082"/>
                <a:gd name="connsiteY3" fmla="*/ 406717 h 501967"/>
                <a:gd name="connsiteX4" fmla="*/ 564833 w 660082"/>
                <a:gd name="connsiteY4" fmla="*/ 0 h 501967"/>
                <a:gd name="connsiteX5" fmla="*/ 660083 w 660082"/>
                <a:gd name="connsiteY5" fmla="*/ 0 h 50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082" h="501967">
                  <a:moveTo>
                    <a:pt x="660083" y="501967"/>
                  </a:moveTo>
                  <a:lnTo>
                    <a:pt x="0" y="501967"/>
                  </a:lnTo>
                  <a:lnTo>
                    <a:pt x="0" y="406717"/>
                  </a:lnTo>
                  <a:lnTo>
                    <a:pt x="564833" y="406717"/>
                  </a:lnTo>
                  <a:lnTo>
                    <a:pt x="564833" y="0"/>
                  </a:lnTo>
                  <a:lnTo>
                    <a:pt x="660083" y="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6" name="Serbest Form 85">
              <a:extLst>
                <a:ext uri="{FF2B5EF4-FFF2-40B4-BE49-F238E27FC236}">
                  <a16:creationId xmlns:a16="http://schemas.microsoft.com/office/drawing/2014/main" id="{E4154034-06BE-D14A-91A0-6DA31413714B}"/>
                </a:ext>
              </a:extLst>
            </p:cNvPr>
            <p:cNvSpPr/>
            <p:nvPr/>
          </p:nvSpPr>
          <p:spPr>
            <a:xfrm>
              <a:off x="9942943" y="4066339"/>
              <a:ext cx="476933" cy="188771"/>
            </a:xfrm>
            <a:custGeom>
              <a:avLst/>
              <a:gdLst>
                <a:gd name="connsiteX0" fmla="*/ 855345 w 1270635"/>
                <a:gd name="connsiteY0" fmla="*/ 502920 h 502919"/>
                <a:gd name="connsiteX1" fmla="*/ 0 w 1270635"/>
                <a:gd name="connsiteY1" fmla="*/ 502920 h 502919"/>
                <a:gd name="connsiteX2" fmla="*/ 0 w 1270635"/>
                <a:gd name="connsiteY2" fmla="*/ 407670 h 502919"/>
                <a:gd name="connsiteX3" fmla="*/ 814388 w 1270635"/>
                <a:gd name="connsiteY3" fmla="*/ 407670 h 502919"/>
                <a:gd name="connsiteX4" fmla="*/ 1202055 w 1270635"/>
                <a:gd name="connsiteY4" fmla="*/ 0 h 502919"/>
                <a:gd name="connsiteX5" fmla="*/ 1270635 w 1270635"/>
                <a:gd name="connsiteY5" fmla="*/ 65722 h 50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635" h="502919">
                  <a:moveTo>
                    <a:pt x="855345" y="502920"/>
                  </a:moveTo>
                  <a:lnTo>
                    <a:pt x="0" y="502920"/>
                  </a:lnTo>
                  <a:lnTo>
                    <a:pt x="0" y="407670"/>
                  </a:lnTo>
                  <a:lnTo>
                    <a:pt x="814388" y="407670"/>
                  </a:lnTo>
                  <a:lnTo>
                    <a:pt x="1202055" y="0"/>
                  </a:lnTo>
                  <a:lnTo>
                    <a:pt x="1270635" y="65722"/>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7" name="Serbest Form 86">
              <a:extLst>
                <a:ext uri="{FF2B5EF4-FFF2-40B4-BE49-F238E27FC236}">
                  <a16:creationId xmlns:a16="http://schemas.microsoft.com/office/drawing/2014/main" id="{A3D0413D-CB57-D046-B17D-7CFD532F3C3E}"/>
                </a:ext>
              </a:extLst>
            </p:cNvPr>
            <p:cNvSpPr/>
            <p:nvPr/>
          </p:nvSpPr>
          <p:spPr>
            <a:xfrm>
              <a:off x="9937938" y="4310526"/>
              <a:ext cx="449404" cy="35752"/>
            </a:xfrm>
            <a:custGeom>
              <a:avLst/>
              <a:gdLst>
                <a:gd name="connsiteX0" fmla="*/ 0 w 1197292"/>
                <a:gd name="connsiteY0" fmla="*/ 0 h 95250"/>
                <a:gd name="connsiteX1" fmla="*/ 1197293 w 1197292"/>
                <a:gd name="connsiteY1" fmla="*/ 0 h 95250"/>
                <a:gd name="connsiteX2" fmla="*/ 1197293 w 1197292"/>
                <a:gd name="connsiteY2" fmla="*/ 95250 h 95250"/>
                <a:gd name="connsiteX3" fmla="*/ 0 w 1197292"/>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97292" h="95250">
                  <a:moveTo>
                    <a:pt x="0" y="0"/>
                  </a:moveTo>
                  <a:lnTo>
                    <a:pt x="1197293" y="0"/>
                  </a:lnTo>
                  <a:lnTo>
                    <a:pt x="1197293"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Serbest Form 87">
              <a:extLst>
                <a:ext uri="{FF2B5EF4-FFF2-40B4-BE49-F238E27FC236}">
                  <a16:creationId xmlns:a16="http://schemas.microsoft.com/office/drawing/2014/main" id="{FF2E263E-D1E3-4F40-BC7D-38559A012E2A}"/>
                </a:ext>
              </a:extLst>
            </p:cNvPr>
            <p:cNvSpPr/>
            <p:nvPr/>
          </p:nvSpPr>
          <p:spPr>
            <a:xfrm>
              <a:off x="9946876" y="4492504"/>
              <a:ext cx="446186" cy="35752"/>
            </a:xfrm>
            <a:custGeom>
              <a:avLst/>
              <a:gdLst>
                <a:gd name="connsiteX0" fmla="*/ 0 w 1188720"/>
                <a:gd name="connsiteY0" fmla="*/ 0 h 95250"/>
                <a:gd name="connsiteX1" fmla="*/ 1188720 w 1188720"/>
                <a:gd name="connsiteY1" fmla="*/ 0 h 95250"/>
                <a:gd name="connsiteX2" fmla="*/ 1188720 w 1188720"/>
                <a:gd name="connsiteY2" fmla="*/ 95250 h 95250"/>
                <a:gd name="connsiteX3" fmla="*/ 0 w 118872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88720" h="95250">
                  <a:moveTo>
                    <a:pt x="0" y="0"/>
                  </a:moveTo>
                  <a:lnTo>
                    <a:pt x="1188720" y="0"/>
                  </a:lnTo>
                  <a:lnTo>
                    <a:pt x="1188720"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Serbest Form 90">
              <a:extLst>
                <a:ext uri="{FF2B5EF4-FFF2-40B4-BE49-F238E27FC236}">
                  <a16:creationId xmlns:a16="http://schemas.microsoft.com/office/drawing/2014/main" id="{92A857DF-CBF5-9647-AE9D-5973A3A9C76F}"/>
                </a:ext>
              </a:extLst>
            </p:cNvPr>
            <p:cNvSpPr/>
            <p:nvPr/>
          </p:nvSpPr>
          <p:spPr>
            <a:xfrm>
              <a:off x="9946876" y="4584387"/>
              <a:ext cx="476218" cy="181620"/>
            </a:xfrm>
            <a:custGeom>
              <a:avLst/>
              <a:gdLst>
                <a:gd name="connsiteX0" fmla="*/ 1203960 w 1268729"/>
                <a:gd name="connsiteY0" fmla="*/ 483870 h 483869"/>
                <a:gd name="connsiteX1" fmla="*/ 794385 w 1268729"/>
                <a:gd name="connsiteY1" fmla="*/ 95250 h 483869"/>
                <a:gd name="connsiteX2" fmla="*/ 0 w 1268729"/>
                <a:gd name="connsiteY2" fmla="*/ 95250 h 483869"/>
                <a:gd name="connsiteX3" fmla="*/ 0 w 1268729"/>
                <a:gd name="connsiteY3" fmla="*/ 0 h 483869"/>
                <a:gd name="connsiteX4" fmla="*/ 832485 w 1268729"/>
                <a:gd name="connsiteY4" fmla="*/ 0 h 483869"/>
                <a:gd name="connsiteX5" fmla="*/ 1268730 w 1268729"/>
                <a:gd name="connsiteY5" fmla="*/ 414338 h 48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8729" h="483869">
                  <a:moveTo>
                    <a:pt x="1203960" y="483870"/>
                  </a:moveTo>
                  <a:lnTo>
                    <a:pt x="794385" y="95250"/>
                  </a:lnTo>
                  <a:lnTo>
                    <a:pt x="0" y="95250"/>
                  </a:lnTo>
                  <a:lnTo>
                    <a:pt x="0" y="0"/>
                  </a:lnTo>
                  <a:lnTo>
                    <a:pt x="832485" y="0"/>
                  </a:lnTo>
                  <a:lnTo>
                    <a:pt x="1268730" y="41433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Serbest Form 91">
              <a:extLst>
                <a:ext uri="{FF2B5EF4-FFF2-40B4-BE49-F238E27FC236}">
                  <a16:creationId xmlns:a16="http://schemas.microsoft.com/office/drawing/2014/main" id="{ABAEDB8D-2300-8B49-A8B5-33D96022614B}"/>
                </a:ext>
              </a:extLst>
            </p:cNvPr>
            <p:cNvSpPr/>
            <p:nvPr/>
          </p:nvSpPr>
          <p:spPr>
            <a:xfrm>
              <a:off x="9935793" y="4679488"/>
              <a:ext cx="250622" cy="183765"/>
            </a:xfrm>
            <a:custGeom>
              <a:avLst/>
              <a:gdLst>
                <a:gd name="connsiteX0" fmla="*/ 667702 w 667702"/>
                <a:gd name="connsiteY0" fmla="*/ 489585 h 489584"/>
                <a:gd name="connsiteX1" fmla="*/ 572452 w 667702"/>
                <a:gd name="connsiteY1" fmla="*/ 489585 h 489584"/>
                <a:gd name="connsiteX2" fmla="*/ 572452 w 667702"/>
                <a:gd name="connsiteY2" fmla="*/ 95250 h 489584"/>
                <a:gd name="connsiteX3" fmla="*/ 0 w 667702"/>
                <a:gd name="connsiteY3" fmla="*/ 95250 h 489584"/>
                <a:gd name="connsiteX4" fmla="*/ 0 w 667702"/>
                <a:gd name="connsiteY4" fmla="*/ 0 h 489584"/>
                <a:gd name="connsiteX5" fmla="*/ 667702 w 667702"/>
                <a:gd name="connsiteY5" fmla="*/ 0 h 48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702" h="489584">
                  <a:moveTo>
                    <a:pt x="667702" y="489585"/>
                  </a:moveTo>
                  <a:lnTo>
                    <a:pt x="572452" y="489585"/>
                  </a:lnTo>
                  <a:lnTo>
                    <a:pt x="572452" y="95250"/>
                  </a:lnTo>
                  <a:lnTo>
                    <a:pt x="0" y="95250"/>
                  </a:lnTo>
                  <a:lnTo>
                    <a:pt x="0" y="0"/>
                  </a:lnTo>
                  <a:lnTo>
                    <a:pt x="667702" y="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1" name="Grup 10">
            <a:extLst>
              <a:ext uri="{FF2B5EF4-FFF2-40B4-BE49-F238E27FC236}">
                <a16:creationId xmlns:a16="http://schemas.microsoft.com/office/drawing/2014/main" id="{1FB710DC-6B13-CE4E-99EE-14920B580D35}"/>
              </a:ext>
            </a:extLst>
          </p:cNvPr>
          <p:cNvGrpSpPr/>
          <p:nvPr/>
        </p:nvGrpSpPr>
        <p:grpSpPr>
          <a:xfrm>
            <a:off x="1387814" y="3954166"/>
            <a:ext cx="752473" cy="808550"/>
            <a:chOff x="1313719" y="1859319"/>
            <a:chExt cx="2747962" cy="2952750"/>
          </a:xfrm>
          <a:effectLst/>
        </p:grpSpPr>
        <p:sp>
          <p:nvSpPr>
            <p:cNvPr id="8" name="Serbest Form 7">
              <a:extLst>
                <a:ext uri="{FF2B5EF4-FFF2-40B4-BE49-F238E27FC236}">
                  <a16:creationId xmlns:a16="http://schemas.microsoft.com/office/drawing/2014/main" id="{BE536672-5FF4-E345-BEC1-A8D1F5A07828}"/>
                </a:ext>
              </a:extLst>
            </p:cNvPr>
            <p:cNvSpPr/>
            <p:nvPr/>
          </p:nvSpPr>
          <p:spPr>
            <a:xfrm>
              <a:off x="2840424" y="2338902"/>
              <a:ext cx="804538" cy="798348"/>
            </a:xfrm>
            <a:custGeom>
              <a:avLst/>
              <a:gdLst>
                <a:gd name="connsiteX0" fmla="*/ 511644 w 804538"/>
                <a:gd name="connsiteY0" fmla="*/ 173831 h 798348"/>
                <a:gd name="connsiteX1" fmla="*/ 325907 w 804538"/>
                <a:gd name="connsiteY1" fmla="*/ 173831 h 798348"/>
                <a:gd name="connsiteX2" fmla="*/ 229705 w 804538"/>
                <a:gd name="connsiteY2" fmla="*/ 92869 h 798348"/>
                <a:gd name="connsiteX3" fmla="*/ 324002 w 804538"/>
                <a:gd name="connsiteY3" fmla="*/ 1429 h 798348"/>
                <a:gd name="connsiteX4" fmla="*/ 705955 w 804538"/>
                <a:gd name="connsiteY4" fmla="*/ 1429 h 798348"/>
                <a:gd name="connsiteX5" fmla="*/ 803109 w 804538"/>
                <a:gd name="connsiteY5" fmla="*/ 97631 h 798348"/>
                <a:gd name="connsiteX6" fmla="*/ 803109 w 804538"/>
                <a:gd name="connsiteY6" fmla="*/ 479584 h 798348"/>
                <a:gd name="connsiteX7" fmla="*/ 712622 w 804538"/>
                <a:gd name="connsiteY7" fmla="*/ 573881 h 798348"/>
                <a:gd name="connsiteX8" fmla="*/ 631659 w 804538"/>
                <a:gd name="connsiteY8" fmla="*/ 478631 h 798348"/>
                <a:gd name="connsiteX9" fmla="*/ 631659 w 804538"/>
                <a:gd name="connsiteY9" fmla="*/ 292894 h 798348"/>
                <a:gd name="connsiteX10" fmla="*/ 573557 w 804538"/>
                <a:gd name="connsiteY10" fmla="*/ 346234 h 798348"/>
                <a:gd name="connsiteX11" fmla="*/ 165887 w 804538"/>
                <a:gd name="connsiteY11" fmla="*/ 753904 h 798348"/>
                <a:gd name="connsiteX12" fmla="*/ 25869 w 804538"/>
                <a:gd name="connsiteY12" fmla="*/ 772954 h 798348"/>
                <a:gd name="connsiteX13" fmla="*/ 43967 w 804538"/>
                <a:gd name="connsiteY13" fmla="*/ 633889 h 798348"/>
                <a:gd name="connsiteX14" fmla="*/ 457352 w 804538"/>
                <a:gd name="connsiteY14" fmla="*/ 231934 h 798348"/>
                <a:gd name="connsiteX15" fmla="*/ 511644 w 804538"/>
                <a:gd name="connsiteY15" fmla="*/ 173831 h 79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04538" h="798348">
                  <a:moveTo>
                    <a:pt x="511644" y="173831"/>
                  </a:moveTo>
                  <a:cubicBezTo>
                    <a:pt x="440207" y="173831"/>
                    <a:pt x="383057" y="173831"/>
                    <a:pt x="325907" y="173831"/>
                  </a:cubicBezTo>
                  <a:cubicBezTo>
                    <a:pt x="270662" y="173831"/>
                    <a:pt x="235419" y="149066"/>
                    <a:pt x="229705" y="92869"/>
                  </a:cubicBezTo>
                  <a:cubicBezTo>
                    <a:pt x="224942" y="42386"/>
                    <a:pt x="263994" y="3334"/>
                    <a:pt x="324002" y="1429"/>
                  </a:cubicBezTo>
                  <a:cubicBezTo>
                    <a:pt x="451637" y="-476"/>
                    <a:pt x="578319" y="-476"/>
                    <a:pt x="705955" y="1429"/>
                  </a:cubicBezTo>
                  <a:cubicBezTo>
                    <a:pt x="766915" y="2381"/>
                    <a:pt x="802157" y="36671"/>
                    <a:pt x="803109" y="97631"/>
                  </a:cubicBezTo>
                  <a:cubicBezTo>
                    <a:pt x="805015" y="225266"/>
                    <a:pt x="805015" y="351949"/>
                    <a:pt x="803109" y="479584"/>
                  </a:cubicBezTo>
                  <a:cubicBezTo>
                    <a:pt x="802157" y="539591"/>
                    <a:pt x="763105" y="578644"/>
                    <a:pt x="712622" y="573881"/>
                  </a:cubicBezTo>
                  <a:cubicBezTo>
                    <a:pt x="656425" y="568166"/>
                    <a:pt x="631659" y="533876"/>
                    <a:pt x="631659" y="478631"/>
                  </a:cubicBezTo>
                  <a:cubicBezTo>
                    <a:pt x="631659" y="421481"/>
                    <a:pt x="631659" y="364331"/>
                    <a:pt x="631659" y="292894"/>
                  </a:cubicBezTo>
                  <a:cubicBezTo>
                    <a:pt x="604990" y="317659"/>
                    <a:pt x="588797" y="330994"/>
                    <a:pt x="573557" y="346234"/>
                  </a:cubicBezTo>
                  <a:cubicBezTo>
                    <a:pt x="437349" y="482441"/>
                    <a:pt x="302094" y="617696"/>
                    <a:pt x="165887" y="753904"/>
                  </a:cubicBezTo>
                  <a:cubicBezTo>
                    <a:pt x="113499" y="806291"/>
                    <a:pt x="65874" y="812006"/>
                    <a:pt x="25869" y="772954"/>
                  </a:cubicBezTo>
                  <a:cubicBezTo>
                    <a:pt x="-14135" y="733901"/>
                    <a:pt x="-7468" y="683419"/>
                    <a:pt x="43967" y="633889"/>
                  </a:cubicBezTo>
                  <a:cubicBezTo>
                    <a:pt x="181127" y="499586"/>
                    <a:pt x="319240" y="366236"/>
                    <a:pt x="457352" y="231934"/>
                  </a:cubicBezTo>
                  <a:cubicBezTo>
                    <a:pt x="471640" y="216694"/>
                    <a:pt x="485927" y="200501"/>
                    <a:pt x="511644" y="173831"/>
                  </a:cubicBez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 name="Serbest Form 8">
              <a:extLst>
                <a:ext uri="{FF2B5EF4-FFF2-40B4-BE49-F238E27FC236}">
                  <a16:creationId xmlns:a16="http://schemas.microsoft.com/office/drawing/2014/main" id="{852AE906-94C2-E44F-81B8-EDBE65466E0E}"/>
                </a:ext>
              </a:extLst>
            </p:cNvPr>
            <p:cNvSpPr/>
            <p:nvPr/>
          </p:nvSpPr>
          <p:spPr>
            <a:xfrm>
              <a:off x="1313719" y="1859319"/>
              <a:ext cx="2747962" cy="2952750"/>
            </a:xfrm>
            <a:custGeom>
              <a:avLst/>
              <a:gdLst>
                <a:gd name="connsiteX0" fmla="*/ 2574608 w 2747962"/>
                <a:gd name="connsiteY0" fmla="*/ 2952750 h 2952750"/>
                <a:gd name="connsiteX1" fmla="*/ 172402 w 2747962"/>
                <a:gd name="connsiteY1" fmla="*/ 2952750 h 2952750"/>
                <a:gd name="connsiteX2" fmla="*/ 0 w 2747962"/>
                <a:gd name="connsiteY2" fmla="*/ 2779395 h 2952750"/>
                <a:gd name="connsiteX3" fmla="*/ 0 w 2747962"/>
                <a:gd name="connsiteY3" fmla="*/ 172402 h 2952750"/>
                <a:gd name="connsiteX4" fmla="*/ 172402 w 2747962"/>
                <a:gd name="connsiteY4" fmla="*/ 0 h 2952750"/>
                <a:gd name="connsiteX5" fmla="*/ 2574608 w 2747962"/>
                <a:gd name="connsiteY5" fmla="*/ 0 h 2952750"/>
                <a:gd name="connsiteX6" fmla="*/ 2747962 w 2747962"/>
                <a:gd name="connsiteY6" fmla="*/ 172402 h 2952750"/>
                <a:gd name="connsiteX7" fmla="*/ 2747962 w 2747962"/>
                <a:gd name="connsiteY7" fmla="*/ 2779395 h 2952750"/>
                <a:gd name="connsiteX8" fmla="*/ 2574608 w 2747962"/>
                <a:gd name="connsiteY8" fmla="*/ 2952750 h 2952750"/>
                <a:gd name="connsiteX9" fmla="*/ 172402 w 2747962"/>
                <a:gd name="connsiteY9" fmla="*/ 95250 h 2952750"/>
                <a:gd name="connsiteX10" fmla="*/ 95250 w 2747962"/>
                <a:gd name="connsiteY10" fmla="*/ 172402 h 2952750"/>
                <a:gd name="connsiteX11" fmla="*/ 95250 w 2747962"/>
                <a:gd name="connsiteY11" fmla="*/ 2779395 h 2952750"/>
                <a:gd name="connsiteX12" fmla="*/ 172402 w 2747962"/>
                <a:gd name="connsiteY12" fmla="*/ 2857500 h 2952750"/>
                <a:gd name="connsiteX13" fmla="*/ 2574608 w 2747962"/>
                <a:gd name="connsiteY13" fmla="*/ 2857500 h 2952750"/>
                <a:gd name="connsiteX14" fmla="*/ 2652712 w 2747962"/>
                <a:gd name="connsiteY14" fmla="*/ 2779395 h 2952750"/>
                <a:gd name="connsiteX15" fmla="*/ 2652712 w 2747962"/>
                <a:gd name="connsiteY15" fmla="*/ 172402 h 2952750"/>
                <a:gd name="connsiteX16" fmla="*/ 2574608 w 2747962"/>
                <a:gd name="connsiteY16" fmla="*/ 95250 h 2952750"/>
                <a:gd name="connsiteX17" fmla="*/ 172402 w 2747962"/>
                <a:gd name="connsiteY17" fmla="*/ 95250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47962" h="2952750">
                  <a:moveTo>
                    <a:pt x="2574608" y="2952750"/>
                  </a:moveTo>
                  <a:lnTo>
                    <a:pt x="172402" y="2952750"/>
                  </a:lnTo>
                  <a:cubicBezTo>
                    <a:pt x="77152" y="2952750"/>
                    <a:pt x="0" y="2875598"/>
                    <a:pt x="0" y="2779395"/>
                  </a:cubicBezTo>
                  <a:lnTo>
                    <a:pt x="0" y="172402"/>
                  </a:lnTo>
                  <a:cubicBezTo>
                    <a:pt x="0" y="77152"/>
                    <a:pt x="77152" y="0"/>
                    <a:pt x="172402" y="0"/>
                  </a:cubicBezTo>
                  <a:lnTo>
                    <a:pt x="2574608" y="0"/>
                  </a:lnTo>
                  <a:cubicBezTo>
                    <a:pt x="2669858" y="0"/>
                    <a:pt x="2747962" y="77152"/>
                    <a:pt x="2747962" y="172402"/>
                  </a:cubicBezTo>
                  <a:lnTo>
                    <a:pt x="2747962" y="2779395"/>
                  </a:lnTo>
                  <a:cubicBezTo>
                    <a:pt x="2747010" y="2875598"/>
                    <a:pt x="2669858" y="2952750"/>
                    <a:pt x="2574608" y="2952750"/>
                  </a:cubicBezTo>
                  <a:close/>
                  <a:moveTo>
                    <a:pt x="172402" y="95250"/>
                  </a:moveTo>
                  <a:cubicBezTo>
                    <a:pt x="129540" y="95250"/>
                    <a:pt x="95250" y="130492"/>
                    <a:pt x="95250" y="172402"/>
                  </a:cubicBezTo>
                  <a:lnTo>
                    <a:pt x="95250" y="2779395"/>
                  </a:lnTo>
                  <a:cubicBezTo>
                    <a:pt x="95250" y="2822258"/>
                    <a:pt x="130492" y="2857500"/>
                    <a:pt x="172402" y="2857500"/>
                  </a:cubicBezTo>
                  <a:lnTo>
                    <a:pt x="2574608" y="2857500"/>
                  </a:lnTo>
                  <a:cubicBezTo>
                    <a:pt x="2617470" y="2857500"/>
                    <a:pt x="2652712" y="2822258"/>
                    <a:pt x="2652712" y="2779395"/>
                  </a:cubicBezTo>
                  <a:lnTo>
                    <a:pt x="2652712" y="172402"/>
                  </a:lnTo>
                  <a:cubicBezTo>
                    <a:pt x="2652712" y="129540"/>
                    <a:pt x="2617470" y="95250"/>
                    <a:pt x="2574608" y="95250"/>
                  </a:cubicBezTo>
                  <a:lnTo>
                    <a:pt x="172402" y="95250"/>
                  </a:ln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 name="Serbest Form 9">
              <a:extLst>
                <a:ext uri="{FF2B5EF4-FFF2-40B4-BE49-F238E27FC236}">
                  <a16:creationId xmlns:a16="http://schemas.microsoft.com/office/drawing/2014/main" id="{161684F4-026F-884E-9BAA-E4891A85E03E}"/>
                </a:ext>
              </a:extLst>
            </p:cNvPr>
            <p:cNvSpPr/>
            <p:nvPr/>
          </p:nvSpPr>
          <p:spPr>
            <a:xfrm>
              <a:off x="1374678" y="3654781"/>
              <a:ext cx="1023937" cy="1095375"/>
            </a:xfrm>
            <a:custGeom>
              <a:avLst/>
              <a:gdLst>
                <a:gd name="connsiteX0" fmla="*/ 932498 w 1023937"/>
                <a:gd name="connsiteY0" fmla="*/ 1095375 h 1095375"/>
                <a:gd name="connsiteX1" fmla="*/ 91440 w 1023937"/>
                <a:gd name="connsiteY1" fmla="*/ 1095375 h 1095375"/>
                <a:gd name="connsiteX2" fmla="*/ 0 w 1023937"/>
                <a:gd name="connsiteY2" fmla="*/ 1003935 h 1095375"/>
                <a:gd name="connsiteX3" fmla="*/ 0 w 1023937"/>
                <a:gd name="connsiteY3" fmla="*/ 91440 h 1095375"/>
                <a:gd name="connsiteX4" fmla="*/ 91440 w 1023937"/>
                <a:gd name="connsiteY4" fmla="*/ 0 h 1095375"/>
                <a:gd name="connsiteX5" fmla="*/ 932498 w 1023937"/>
                <a:gd name="connsiteY5" fmla="*/ 0 h 1095375"/>
                <a:gd name="connsiteX6" fmla="*/ 1023938 w 1023937"/>
                <a:gd name="connsiteY6" fmla="*/ 91440 h 1095375"/>
                <a:gd name="connsiteX7" fmla="*/ 1023938 w 1023937"/>
                <a:gd name="connsiteY7" fmla="*/ 1003935 h 1095375"/>
                <a:gd name="connsiteX8" fmla="*/ 932498 w 1023937"/>
                <a:gd name="connsiteY8" fmla="*/ 1095375 h 1095375"/>
                <a:gd name="connsiteX9" fmla="*/ 96203 w 1023937"/>
                <a:gd name="connsiteY9" fmla="*/ 1000125 h 1095375"/>
                <a:gd name="connsiteX10" fmla="*/ 929640 w 1023937"/>
                <a:gd name="connsiteY10" fmla="*/ 1000125 h 1095375"/>
                <a:gd name="connsiteX11" fmla="*/ 929640 w 1023937"/>
                <a:gd name="connsiteY11" fmla="*/ 95250 h 1095375"/>
                <a:gd name="connsiteX12" fmla="*/ 96203 w 1023937"/>
                <a:gd name="connsiteY12" fmla="*/ 95250 h 1095375"/>
                <a:gd name="connsiteX13" fmla="*/ 96203 w 1023937"/>
                <a:gd name="connsiteY13" fmla="*/ 1000125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3937" h="1095375">
                  <a:moveTo>
                    <a:pt x="932498" y="1095375"/>
                  </a:moveTo>
                  <a:lnTo>
                    <a:pt x="91440" y="1095375"/>
                  </a:lnTo>
                  <a:cubicBezTo>
                    <a:pt x="40958" y="1095375"/>
                    <a:pt x="0" y="1054418"/>
                    <a:pt x="0" y="1003935"/>
                  </a:cubicBezTo>
                  <a:lnTo>
                    <a:pt x="0" y="91440"/>
                  </a:lnTo>
                  <a:cubicBezTo>
                    <a:pt x="0" y="40957"/>
                    <a:pt x="40958" y="0"/>
                    <a:pt x="91440" y="0"/>
                  </a:cubicBezTo>
                  <a:lnTo>
                    <a:pt x="932498" y="0"/>
                  </a:lnTo>
                  <a:cubicBezTo>
                    <a:pt x="982980" y="0"/>
                    <a:pt x="1023938" y="40957"/>
                    <a:pt x="1023938" y="91440"/>
                  </a:cubicBezTo>
                  <a:lnTo>
                    <a:pt x="1023938" y="1003935"/>
                  </a:lnTo>
                  <a:cubicBezTo>
                    <a:pt x="1023938" y="1054418"/>
                    <a:pt x="982980" y="1095375"/>
                    <a:pt x="932498" y="1095375"/>
                  </a:cubicBezTo>
                  <a:close/>
                  <a:moveTo>
                    <a:pt x="96203" y="1000125"/>
                  </a:moveTo>
                  <a:lnTo>
                    <a:pt x="929640" y="1000125"/>
                  </a:lnTo>
                  <a:lnTo>
                    <a:pt x="929640" y="95250"/>
                  </a:lnTo>
                  <a:lnTo>
                    <a:pt x="96203" y="95250"/>
                  </a:lnTo>
                  <a:lnTo>
                    <a:pt x="96203" y="1000125"/>
                  </a:ln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8" name="Grup 17">
            <a:extLst>
              <a:ext uri="{FF2B5EF4-FFF2-40B4-BE49-F238E27FC236}">
                <a16:creationId xmlns:a16="http://schemas.microsoft.com/office/drawing/2014/main" id="{F940C97A-CDFD-D345-99E5-D9704514714F}"/>
              </a:ext>
            </a:extLst>
          </p:cNvPr>
          <p:cNvGrpSpPr/>
          <p:nvPr/>
        </p:nvGrpSpPr>
        <p:grpSpPr>
          <a:xfrm>
            <a:off x="3907503" y="3946392"/>
            <a:ext cx="1067142" cy="824099"/>
            <a:chOff x="4599039" y="2151712"/>
            <a:chExt cx="2973103" cy="2295974"/>
          </a:xfrm>
          <a:solidFill>
            <a:srgbClr val="E40522"/>
          </a:solidFill>
          <a:effectLst/>
        </p:grpSpPr>
        <p:sp>
          <p:nvSpPr>
            <p:cNvPr id="15" name="Serbest Form 14">
              <a:extLst>
                <a:ext uri="{FF2B5EF4-FFF2-40B4-BE49-F238E27FC236}">
                  <a16:creationId xmlns:a16="http://schemas.microsoft.com/office/drawing/2014/main" id="{316AC789-5175-A642-B84E-22B879FCA370}"/>
                </a:ext>
              </a:extLst>
            </p:cNvPr>
            <p:cNvSpPr/>
            <p:nvPr/>
          </p:nvSpPr>
          <p:spPr>
            <a:xfrm>
              <a:off x="4599039" y="2151712"/>
              <a:ext cx="2973103" cy="1130887"/>
            </a:xfrm>
            <a:custGeom>
              <a:avLst/>
              <a:gdLst>
                <a:gd name="connsiteX0" fmla="*/ 2711588 w 2973103"/>
                <a:gd name="connsiteY0" fmla="*/ 1130888 h 1130887"/>
                <a:gd name="connsiteX1" fmla="*/ 2337637 w 2973103"/>
                <a:gd name="connsiteY1" fmla="*/ 786940 h 1130887"/>
                <a:gd name="connsiteX2" fmla="*/ 1392947 w 2973103"/>
                <a:gd name="connsiteY2" fmla="*/ 693595 h 1130887"/>
                <a:gd name="connsiteX3" fmla="*/ 674477 w 2973103"/>
                <a:gd name="connsiteY3" fmla="*/ 786654 h 1130887"/>
                <a:gd name="connsiteX4" fmla="*/ 287666 w 2973103"/>
                <a:gd name="connsiteY4" fmla="*/ 1127268 h 1130887"/>
                <a:gd name="connsiteX5" fmla="*/ 272617 w 2973103"/>
                <a:gd name="connsiteY5" fmla="*/ 1116791 h 1130887"/>
                <a:gd name="connsiteX6" fmla="*/ 51542 w 2973103"/>
                <a:gd name="connsiteY6" fmla="*/ 742649 h 1130887"/>
                <a:gd name="connsiteX7" fmla="*/ 132504 w 2973103"/>
                <a:gd name="connsiteY7" fmla="*/ 323549 h 1130887"/>
                <a:gd name="connsiteX8" fmla="*/ 558081 w 2973103"/>
                <a:gd name="connsiteY8" fmla="*/ 120095 h 1130887"/>
                <a:gd name="connsiteX9" fmla="*/ 2479178 w 2973103"/>
                <a:gd name="connsiteY9" fmla="*/ 111427 h 1130887"/>
                <a:gd name="connsiteX10" fmla="*/ 2822078 w 2973103"/>
                <a:gd name="connsiteY10" fmla="*/ 268304 h 1130887"/>
                <a:gd name="connsiteX11" fmla="*/ 2869703 w 2973103"/>
                <a:gd name="connsiteY11" fmla="*/ 789226 h 1130887"/>
                <a:gd name="connsiteX12" fmla="*/ 2756737 w 2973103"/>
                <a:gd name="connsiteY12" fmla="*/ 1002015 h 1130887"/>
                <a:gd name="connsiteX13" fmla="*/ 2711588 w 2973103"/>
                <a:gd name="connsiteY13" fmla="*/ 1130888 h 113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73103" h="1130887">
                  <a:moveTo>
                    <a:pt x="2711588" y="1130888"/>
                  </a:moveTo>
                  <a:cubicBezTo>
                    <a:pt x="2655105" y="915337"/>
                    <a:pt x="2506610" y="837232"/>
                    <a:pt x="2337637" y="786940"/>
                  </a:cubicBezTo>
                  <a:cubicBezTo>
                    <a:pt x="2029217" y="694929"/>
                    <a:pt x="1710987" y="692357"/>
                    <a:pt x="1392947" y="693595"/>
                  </a:cubicBezTo>
                  <a:cubicBezTo>
                    <a:pt x="1149679" y="694643"/>
                    <a:pt x="907744" y="709978"/>
                    <a:pt x="674477" y="786654"/>
                  </a:cubicBezTo>
                  <a:cubicBezTo>
                    <a:pt x="498074" y="844662"/>
                    <a:pt x="347674" y="934959"/>
                    <a:pt x="287666" y="1127268"/>
                  </a:cubicBezTo>
                  <a:cubicBezTo>
                    <a:pt x="280808" y="1122601"/>
                    <a:pt x="274236" y="1120696"/>
                    <a:pt x="272617" y="1116791"/>
                  </a:cubicBezTo>
                  <a:cubicBezTo>
                    <a:pt x="218420" y="980869"/>
                    <a:pt x="166508" y="851424"/>
                    <a:pt x="51542" y="742649"/>
                  </a:cubicBezTo>
                  <a:cubicBezTo>
                    <a:pt x="-49423" y="647399"/>
                    <a:pt x="8774" y="432991"/>
                    <a:pt x="132504" y="323549"/>
                  </a:cubicBezTo>
                  <a:cubicBezTo>
                    <a:pt x="256234" y="214107"/>
                    <a:pt x="403014" y="158385"/>
                    <a:pt x="558081" y="120095"/>
                  </a:cubicBezTo>
                  <a:cubicBezTo>
                    <a:pt x="1197494" y="-37734"/>
                    <a:pt x="1839289" y="-39354"/>
                    <a:pt x="2479178" y="111427"/>
                  </a:cubicBezTo>
                  <a:cubicBezTo>
                    <a:pt x="2599575" y="140002"/>
                    <a:pt x="2719589" y="198009"/>
                    <a:pt x="2822078" y="268304"/>
                  </a:cubicBezTo>
                  <a:cubicBezTo>
                    <a:pt x="3003911" y="392986"/>
                    <a:pt x="3023723" y="630254"/>
                    <a:pt x="2869703" y="789226"/>
                  </a:cubicBezTo>
                  <a:cubicBezTo>
                    <a:pt x="2808077" y="852948"/>
                    <a:pt x="2767786" y="915432"/>
                    <a:pt x="2756737" y="1002015"/>
                  </a:cubicBezTo>
                  <a:cubicBezTo>
                    <a:pt x="2752451" y="1038305"/>
                    <a:pt x="2732925" y="1072309"/>
                    <a:pt x="2711588" y="113088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 name="Serbest Form 15">
              <a:extLst>
                <a:ext uri="{FF2B5EF4-FFF2-40B4-BE49-F238E27FC236}">
                  <a16:creationId xmlns:a16="http://schemas.microsoft.com/office/drawing/2014/main" id="{E118CF07-5B17-AB4E-B0F7-16E96B4C6979}"/>
                </a:ext>
              </a:extLst>
            </p:cNvPr>
            <p:cNvSpPr/>
            <p:nvPr/>
          </p:nvSpPr>
          <p:spPr>
            <a:xfrm>
              <a:off x="5968384" y="3539490"/>
              <a:ext cx="285727" cy="285875"/>
            </a:xfrm>
            <a:custGeom>
              <a:avLst/>
              <a:gdLst>
                <a:gd name="connsiteX0" fmla="*/ 140569 w 285727"/>
                <a:gd name="connsiteY0" fmla="*/ 285845 h 285875"/>
                <a:gd name="connsiteX1" fmla="*/ 171 w 285727"/>
                <a:gd name="connsiteY1" fmla="*/ 136303 h 285875"/>
                <a:gd name="connsiteX2" fmla="*/ 145427 w 285727"/>
                <a:gd name="connsiteY2" fmla="*/ 0 h 285875"/>
                <a:gd name="connsiteX3" fmla="*/ 285540 w 285727"/>
                <a:gd name="connsiteY3" fmla="*/ 149257 h 285875"/>
                <a:gd name="connsiteX4" fmla="*/ 140569 w 285727"/>
                <a:gd name="connsiteY4" fmla="*/ 285845 h 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27" h="285875">
                  <a:moveTo>
                    <a:pt x="140569" y="285845"/>
                  </a:moveTo>
                  <a:cubicBezTo>
                    <a:pt x="63036" y="284131"/>
                    <a:pt x="-3830" y="212979"/>
                    <a:pt x="171" y="136303"/>
                  </a:cubicBezTo>
                  <a:cubicBezTo>
                    <a:pt x="5857" y="60045"/>
                    <a:pt x="68960" y="829"/>
                    <a:pt x="145427" y="0"/>
                  </a:cubicBezTo>
                  <a:cubicBezTo>
                    <a:pt x="223056" y="1429"/>
                    <a:pt x="289731" y="72390"/>
                    <a:pt x="285540" y="149257"/>
                  </a:cubicBezTo>
                  <a:cubicBezTo>
                    <a:pt x="281539" y="223838"/>
                    <a:pt x="214007" y="287464"/>
                    <a:pt x="140569" y="28584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Serbest Form 16">
              <a:extLst>
                <a:ext uri="{FF2B5EF4-FFF2-40B4-BE49-F238E27FC236}">
                  <a16:creationId xmlns:a16="http://schemas.microsoft.com/office/drawing/2014/main" id="{C8F5EE0A-21BB-364E-A172-A98EE29CFB2A}"/>
                </a:ext>
              </a:extLst>
            </p:cNvPr>
            <p:cNvSpPr/>
            <p:nvPr/>
          </p:nvSpPr>
          <p:spPr>
            <a:xfrm>
              <a:off x="5038257" y="2911223"/>
              <a:ext cx="2146063" cy="1536463"/>
            </a:xfrm>
            <a:custGeom>
              <a:avLst/>
              <a:gdLst>
                <a:gd name="connsiteX0" fmla="*/ 1958808 w 2146063"/>
                <a:gd name="connsiteY0" fmla="*/ 125537 h 1536463"/>
                <a:gd name="connsiteX1" fmla="*/ 544441 w 2146063"/>
                <a:gd name="connsiteY1" fmla="*/ 15524 h 1536463"/>
                <a:gd name="connsiteX2" fmla="*/ 526153 w 2146063"/>
                <a:gd name="connsiteY2" fmla="*/ 16286 h 1536463"/>
                <a:gd name="connsiteX3" fmla="*/ 24090 w 2146063"/>
                <a:gd name="connsiteY3" fmla="*/ 750854 h 1536463"/>
                <a:gd name="connsiteX4" fmla="*/ 764944 w 2146063"/>
                <a:gd name="connsiteY4" fmla="*/ 1484279 h 1536463"/>
                <a:gd name="connsiteX5" fmla="*/ 1940425 w 2146063"/>
                <a:gd name="connsiteY5" fmla="*/ 1126139 h 1536463"/>
                <a:gd name="connsiteX6" fmla="*/ 1958808 w 2146063"/>
                <a:gd name="connsiteY6" fmla="*/ 125537 h 1536463"/>
                <a:gd name="connsiteX7" fmla="*/ 1072983 w 2146063"/>
                <a:gd name="connsiteY7" fmla="*/ 1101850 h 1536463"/>
                <a:gd name="connsiteX8" fmla="*/ 742275 w 2146063"/>
                <a:gd name="connsiteY8" fmla="*/ 771142 h 1536463"/>
                <a:gd name="connsiteX9" fmla="*/ 1072983 w 2146063"/>
                <a:gd name="connsiteY9" fmla="*/ 440434 h 1536463"/>
                <a:gd name="connsiteX10" fmla="*/ 1403691 w 2146063"/>
                <a:gd name="connsiteY10" fmla="*/ 771142 h 1536463"/>
                <a:gd name="connsiteX11" fmla="*/ 1403691 w 2146063"/>
                <a:gd name="connsiteY11" fmla="*/ 771237 h 1536463"/>
                <a:gd name="connsiteX12" fmla="*/ 1073078 w 2146063"/>
                <a:gd name="connsiteY12" fmla="*/ 1101850 h 1536463"/>
                <a:gd name="connsiteX13" fmla="*/ 1072983 w 2146063"/>
                <a:gd name="connsiteY13" fmla="*/ 1101850 h 15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6063" h="1536463">
                  <a:moveTo>
                    <a:pt x="1958808" y="125537"/>
                  </a:moveTo>
                  <a:cubicBezTo>
                    <a:pt x="1701633" y="-48961"/>
                    <a:pt x="939633" y="6380"/>
                    <a:pt x="544441" y="15524"/>
                  </a:cubicBezTo>
                  <a:cubicBezTo>
                    <a:pt x="538345" y="15524"/>
                    <a:pt x="532154" y="15524"/>
                    <a:pt x="526153" y="16286"/>
                  </a:cubicBezTo>
                  <a:cubicBezTo>
                    <a:pt x="163441" y="34383"/>
                    <a:pt x="-79637" y="402810"/>
                    <a:pt x="24090" y="750854"/>
                  </a:cubicBezTo>
                  <a:cubicBezTo>
                    <a:pt x="121721" y="1078323"/>
                    <a:pt x="396994" y="1364359"/>
                    <a:pt x="764944" y="1484279"/>
                  </a:cubicBezTo>
                  <a:cubicBezTo>
                    <a:pt x="1269770" y="1649633"/>
                    <a:pt x="1674106" y="1392458"/>
                    <a:pt x="1940425" y="1126139"/>
                  </a:cubicBezTo>
                  <a:cubicBezTo>
                    <a:pt x="2206744" y="859820"/>
                    <a:pt x="2215983" y="300035"/>
                    <a:pt x="1958808" y="125537"/>
                  </a:cubicBezTo>
                  <a:close/>
                  <a:moveTo>
                    <a:pt x="1072983" y="1101850"/>
                  </a:moveTo>
                  <a:cubicBezTo>
                    <a:pt x="890341" y="1101850"/>
                    <a:pt x="742275" y="953784"/>
                    <a:pt x="742275" y="771142"/>
                  </a:cubicBezTo>
                  <a:cubicBezTo>
                    <a:pt x="742275" y="588500"/>
                    <a:pt x="890341" y="440434"/>
                    <a:pt x="1072983" y="440434"/>
                  </a:cubicBezTo>
                  <a:cubicBezTo>
                    <a:pt x="1255625" y="440434"/>
                    <a:pt x="1403691" y="588500"/>
                    <a:pt x="1403691" y="771142"/>
                  </a:cubicBezTo>
                  <a:cubicBezTo>
                    <a:pt x="1403691" y="771170"/>
                    <a:pt x="1403691" y="771209"/>
                    <a:pt x="1403691" y="771237"/>
                  </a:cubicBezTo>
                  <a:cubicBezTo>
                    <a:pt x="1403691" y="953831"/>
                    <a:pt x="1255672" y="1101850"/>
                    <a:pt x="1073078" y="1101850"/>
                  </a:cubicBezTo>
                  <a:cubicBezTo>
                    <a:pt x="1073050" y="1101850"/>
                    <a:pt x="1073012" y="1101850"/>
                    <a:pt x="1072983" y="110185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3" name="Grup 172">
            <a:extLst>
              <a:ext uri="{FF2B5EF4-FFF2-40B4-BE49-F238E27FC236}">
                <a16:creationId xmlns:a16="http://schemas.microsoft.com/office/drawing/2014/main" id="{7942E2A5-7E74-C747-AFA4-3A26F22F3E05}"/>
              </a:ext>
            </a:extLst>
          </p:cNvPr>
          <p:cNvGrpSpPr>
            <a:grpSpLocks noChangeAspect="1"/>
          </p:cNvGrpSpPr>
          <p:nvPr/>
        </p:nvGrpSpPr>
        <p:grpSpPr>
          <a:xfrm>
            <a:off x="9495592" y="1318035"/>
            <a:ext cx="993724" cy="1007124"/>
            <a:chOff x="8735529" y="-62281"/>
            <a:chExt cx="2849880" cy="2888311"/>
          </a:xfrm>
          <a:solidFill>
            <a:srgbClr val="404040"/>
          </a:solidFill>
          <a:effectLst/>
        </p:grpSpPr>
        <p:sp>
          <p:nvSpPr>
            <p:cNvPr id="42" name="Serbest Form 41">
              <a:extLst>
                <a:ext uri="{FF2B5EF4-FFF2-40B4-BE49-F238E27FC236}">
                  <a16:creationId xmlns:a16="http://schemas.microsoft.com/office/drawing/2014/main" id="{5CF43854-B82E-B34B-8B61-70180037AF57}"/>
                </a:ext>
              </a:extLst>
            </p:cNvPr>
            <p:cNvSpPr/>
            <p:nvPr/>
          </p:nvSpPr>
          <p:spPr>
            <a:xfrm>
              <a:off x="8735529" y="97660"/>
              <a:ext cx="2849880" cy="2666460"/>
            </a:xfrm>
            <a:custGeom>
              <a:avLst/>
              <a:gdLst>
                <a:gd name="connsiteX0" fmla="*/ 2277428 w 2849880"/>
                <a:gd name="connsiteY0" fmla="*/ 33415 h 2666460"/>
                <a:gd name="connsiteX1" fmla="*/ 2277428 w 2849880"/>
                <a:gd name="connsiteY1" fmla="*/ 63895 h 2666460"/>
                <a:gd name="connsiteX2" fmla="*/ 2286953 w 2849880"/>
                <a:gd name="connsiteY2" fmla="*/ 84850 h 2666460"/>
                <a:gd name="connsiteX3" fmla="*/ 2326958 w 2849880"/>
                <a:gd name="connsiteY3" fmla="*/ 134380 h 2666460"/>
                <a:gd name="connsiteX4" fmla="*/ 2323147 w 2849880"/>
                <a:gd name="connsiteY4" fmla="*/ 123903 h 2666460"/>
                <a:gd name="connsiteX5" fmla="*/ 2323147 w 2849880"/>
                <a:gd name="connsiteY5" fmla="*/ 213438 h 2666460"/>
                <a:gd name="connsiteX6" fmla="*/ 2358390 w 2849880"/>
                <a:gd name="connsiteY6" fmla="*/ 250585 h 2666460"/>
                <a:gd name="connsiteX7" fmla="*/ 2536508 w 2849880"/>
                <a:gd name="connsiteY7" fmla="*/ 398223 h 2666460"/>
                <a:gd name="connsiteX8" fmla="*/ 2587943 w 2849880"/>
                <a:gd name="connsiteY8" fmla="*/ 440133 h 2666460"/>
                <a:gd name="connsiteX9" fmla="*/ 2584133 w 2849880"/>
                <a:gd name="connsiteY9" fmla="*/ 429655 h 2666460"/>
                <a:gd name="connsiteX10" fmla="*/ 2580322 w 2849880"/>
                <a:gd name="connsiteY10" fmla="*/ 578245 h 2666460"/>
                <a:gd name="connsiteX11" fmla="*/ 2571750 w 2849880"/>
                <a:gd name="connsiteY11" fmla="*/ 932575 h 2666460"/>
                <a:gd name="connsiteX12" fmla="*/ 2562225 w 2849880"/>
                <a:gd name="connsiteY12" fmla="*/ 1362153 h 2666460"/>
                <a:gd name="connsiteX13" fmla="*/ 2553653 w 2849880"/>
                <a:gd name="connsiteY13" fmla="*/ 1731723 h 2666460"/>
                <a:gd name="connsiteX14" fmla="*/ 2550795 w 2849880"/>
                <a:gd name="connsiteY14" fmla="*/ 1853643 h 2666460"/>
                <a:gd name="connsiteX15" fmla="*/ 2549843 w 2849880"/>
                <a:gd name="connsiteY15" fmla="*/ 1911745 h 2666460"/>
                <a:gd name="connsiteX16" fmla="*/ 2549843 w 2849880"/>
                <a:gd name="connsiteY16" fmla="*/ 1914603 h 2666460"/>
                <a:gd name="connsiteX17" fmla="*/ 2556510 w 2849880"/>
                <a:gd name="connsiteY17" fmla="*/ 1902220 h 2666460"/>
                <a:gd name="connsiteX18" fmla="*/ 2465070 w 2849880"/>
                <a:gd name="connsiteY18" fmla="*/ 1965085 h 2666460"/>
                <a:gd name="connsiteX19" fmla="*/ 2402205 w 2849880"/>
                <a:gd name="connsiteY19" fmla="*/ 2008900 h 2666460"/>
                <a:gd name="connsiteX20" fmla="*/ 2371725 w 2849880"/>
                <a:gd name="connsiteY20" fmla="*/ 2030808 h 2666460"/>
                <a:gd name="connsiteX21" fmla="*/ 2368868 w 2849880"/>
                <a:gd name="connsiteY21" fmla="*/ 2064145 h 2666460"/>
                <a:gd name="connsiteX22" fmla="*/ 2368868 w 2849880"/>
                <a:gd name="connsiteY22" fmla="*/ 2096530 h 2666460"/>
                <a:gd name="connsiteX23" fmla="*/ 2383155 w 2849880"/>
                <a:gd name="connsiteY23" fmla="*/ 2110818 h 2666460"/>
                <a:gd name="connsiteX24" fmla="*/ 2485072 w 2849880"/>
                <a:gd name="connsiteY24" fmla="*/ 2122248 h 2666460"/>
                <a:gd name="connsiteX25" fmla="*/ 2470785 w 2849880"/>
                <a:gd name="connsiteY25" fmla="*/ 2107960 h 2666460"/>
                <a:gd name="connsiteX26" fmla="*/ 2470785 w 2849880"/>
                <a:gd name="connsiteY26" fmla="*/ 2142250 h 2666460"/>
                <a:gd name="connsiteX27" fmla="*/ 2481263 w 2849880"/>
                <a:gd name="connsiteY27" fmla="*/ 2156538 h 2666460"/>
                <a:gd name="connsiteX28" fmla="*/ 2788920 w 2849880"/>
                <a:gd name="connsiteY28" fmla="*/ 2215593 h 2666460"/>
                <a:gd name="connsiteX29" fmla="*/ 2832735 w 2849880"/>
                <a:gd name="connsiteY29" fmla="*/ 2224165 h 2666460"/>
                <a:gd name="connsiteX30" fmla="*/ 2822258 w 2849880"/>
                <a:gd name="connsiteY30" fmla="*/ 2209878 h 2666460"/>
                <a:gd name="connsiteX31" fmla="*/ 2822258 w 2849880"/>
                <a:gd name="connsiteY31" fmla="*/ 2221308 h 2666460"/>
                <a:gd name="connsiteX32" fmla="*/ 2832735 w 2849880"/>
                <a:gd name="connsiteY32" fmla="*/ 2207020 h 2666460"/>
                <a:gd name="connsiteX33" fmla="*/ 2674620 w 2849880"/>
                <a:gd name="connsiteY33" fmla="*/ 2271790 h 2666460"/>
                <a:gd name="connsiteX34" fmla="*/ 2326005 w 2849880"/>
                <a:gd name="connsiteY34" fmla="*/ 2413713 h 2666460"/>
                <a:gd name="connsiteX35" fmla="*/ 1965960 w 2849880"/>
                <a:gd name="connsiteY35" fmla="*/ 2560398 h 2666460"/>
                <a:gd name="connsiteX36" fmla="*/ 1840230 w 2849880"/>
                <a:gd name="connsiteY36" fmla="*/ 2611833 h 2666460"/>
                <a:gd name="connsiteX37" fmla="*/ 1801178 w 2849880"/>
                <a:gd name="connsiteY37" fmla="*/ 2628025 h 2666460"/>
                <a:gd name="connsiteX38" fmla="*/ 1780222 w 2849880"/>
                <a:gd name="connsiteY38" fmla="*/ 2636598 h 2666460"/>
                <a:gd name="connsiteX39" fmla="*/ 1783080 w 2849880"/>
                <a:gd name="connsiteY39" fmla="*/ 2636598 h 2666460"/>
                <a:gd name="connsiteX40" fmla="*/ 1765935 w 2849880"/>
                <a:gd name="connsiteY40" fmla="*/ 2633740 h 2666460"/>
                <a:gd name="connsiteX41" fmla="*/ 1688783 w 2849880"/>
                <a:gd name="connsiteY41" fmla="*/ 2620405 h 2666460"/>
                <a:gd name="connsiteX42" fmla="*/ 1404937 w 2849880"/>
                <a:gd name="connsiteY42" fmla="*/ 2570875 h 2666460"/>
                <a:gd name="connsiteX43" fmla="*/ 1017270 w 2849880"/>
                <a:gd name="connsiteY43" fmla="*/ 2503248 h 2666460"/>
                <a:gd name="connsiteX44" fmla="*/ 617220 w 2849880"/>
                <a:gd name="connsiteY44" fmla="*/ 2432763 h 2666460"/>
                <a:gd name="connsiteX45" fmla="*/ 287655 w 2849880"/>
                <a:gd name="connsiteY45" fmla="*/ 2374660 h 2666460"/>
                <a:gd name="connsiteX46" fmla="*/ 117157 w 2849880"/>
                <a:gd name="connsiteY46" fmla="*/ 2345133 h 2666460"/>
                <a:gd name="connsiteX47" fmla="*/ 109538 w 2849880"/>
                <a:gd name="connsiteY47" fmla="*/ 2344180 h 2666460"/>
                <a:gd name="connsiteX48" fmla="*/ 120015 w 2849880"/>
                <a:gd name="connsiteY48" fmla="*/ 2358468 h 2666460"/>
                <a:gd name="connsiteX49" fmla="*/ 120015 w 2849880"/>
                <a:gd name="connsiteY49" fmla="*/ 2322273 h 2666460"/>
                <a:gd name="connsiteX50" fmla="*/ 109538 w 2849880"/>
                <a:gd name="connsiteY50" fmla="*/ 2335608 h 2666460"/>
                <a:gd name="connsiteX51" fmla="*/ 313373 w 2849880"/>
                <a:gd name="connsiteY51" fmla="*/ 2267980 h 2666460"/>
                <a:gd name="connsiteX52" fmla="*/ 323850 w 2849880"/>
                <a:gd name="connsiteY52" fmla="*/ 2254645 h 2666460"/>
                <a:gd name="connsiteX53" fmla="*/ 323850 w 2849880"/>
                <a:gd name="connsiteY53" fmla="*/ 2243215 h 2666460"/>
                <a:gd name="connsiteX54" fmla="*/ 313373 w 2849880"/>
                <a:gd name="connsiteY54" fmla="*/ 2228928 h 2666460"/>
                <a:gd name="connsiteX55" fmla="*/ 55245 w 2849880"/>
                <a:gd name="connsiteY55" fmla="*/ 2169873 h 2666460"/>
                <a:gd name="connsiteX56" fmla="*/ 19050 w 2849880"/>
                <a:gd name="connsiteY56" fmla="*/ 2161300 h 2666460"/>
                <a:gd name="connsiteX57" fmla="*/ 29527 w 2849880"/>
                <a:gd name="connsiteY57" fmla="*/ 2175588 h 2666460"/>
                <a:gd name="connsiteX58" fmla="*/ 29527 w 2849880"/>
                <a:gd name="connsiteY58" fmla="*/ 2164158 h 2666460"/>
                <a:gd name="connsiteX59" fmla="*/ 19050 w 2849880"/>
                <a:gd name="connsiteY59" fmla="*/ 2178445 h 2666460"/>
                <a:gd name="connsiteX60" fmla="*/ 306705 w 2849880"/>
                <a:gd name="connsiteY60" fmla="*/ 2068908 h 2666460"/>
                <a:gd name="connsiteX61" fmla="*/ 346710 w 2849880"/>
                <a:gd name="connsiteY61" fmla="*/ 2053668 h 2666460"/>
                <a:gd name="connsiteX62" fmla="*/ 346710 w 2849880"/>
                <a:gd name="connsiteY62" fmla="*/ 2026045 h 2666460"/>
                <a:gd name="connsiteX63" fmla="*/ 322898 w 2849880"/>
                <a:gd name="connsiteY63" fmla="*/ 2020330 h 2666460"/>
                <a:gd name="connsiteX64" fmla="*/ 287655 w 2849880"/>
                <a:gd name="connsiteY64" fmla="*/ 2014615 h 2666460"/>
                <a:gd name="connsiteX65" fmla="*/ 296228 w 2849880"/>
                <a:gd name="connsiteY65" fmla="*/ 2019378 h 2666460"/>
                <a:gd name="connsiteX66" fmla="*/ 296228 w 2849880"/>
                <a:gd name="connsiteY66" fmla="*/ 2018425 h 2666460"/>
                <a:gd name="connsiteX67" fmla="*/ 294323 w 2849880"/>
                <a:gd name="connsiteY67" fmla="*/ 2008900 h 2666460"/>
                <a:gd name="connsiteX68" fmla="*/ 292418 w 2849880"/>
                <a:gd name="connsiteY68" fmla="*/ 1982230 h 2666460"/>
                <a:gd name="connsiteX69" fmla="*/ 289560 w 2849880"/>
                <a:gd name="connsiteY69" fmla="*/ 1881265 h 2666460"/>
                <a:gd name="connsiteX70" fmla="*/ 275273 w 2849880"/>
                <a:gd name="connsiteY70" fmla="*/ 1866978 h 2666460"/>
                <a:gd name="connsiteX71" fmla="*/ 252413 w 2849880"/>
                <a:gd name="connsiteY71" fmla="*/ 1866978 h 2666460"/>
                <a:gd name="connsiteX72" fmla="*/ 266700 w 2849880"/>
                <a:gd name="connsiteY72" fmla="*/ 1881265 h 2666460"/>
                <a:gd name="connsiteX73" fmla="*/ 282893 w 2849880"/>
                <a:gd name="connsiteY73" fmla="*/ 1570750 h 2666460"/>
                <a:gd name="connsiteX74" fmla="*/ 316230 w 2849880"/>
                <a:gd name="connsiteY74" fmla="*/ 1058305 h 2666460"/>
                <a:gd name="connsiteX75" fmla="*/ 325755 w 2849880"/>
                <a:gd name="connsiteY75" fmla="*/ 964960 h 2666460"/>
                <a:gd name="connsiteX76" fmla="*/ 329565 w 2849880"/>
                <a:gd name="connsiteY76" fmla="*/ 937338 h 2666460"/>
                <a:gd name="connsiteX77" fmla="*/ 331470 w 2849880"/>
                <a:gd name="connsiteY77" fmla="*/ 927813 h 2666460"/>
                <a:gd name="connsiteX78" fmla="*/ 332423 w 2849880"/>
                <a:gd name="connsiteY78" fmla="*/ 924955 h 2666460"/>
                <a:gd name="connsiteX79" fmla="*/ 323850 w 2849880"/>
                <a:gd name="connsiteY79" fmla="*/ 931623 h 2666460"/>
                <a:gd name="connsiteX80" fmla="*/ 696278 w 2849880"/>
                <a:gd name="connsiteY80" fmla="*/ 778270 h 2666460"/>
                <a:gd name="connsiteX81" fmla="*/ 794385 w 2849880"/>
                <a:gd name="connsiteY81" fmla="*/ 737313 h 2666460"/>
                <a:gd name="connsiteX82" fmla="*/ 826770 w 2849880"/>
                <a:gd name="connsiteY82" fmla="*/ 723978 h 2666460"/>
                <a:gd name="connsiteX83" fmla="*/ 843915 w 2849880"/>
                <a:gd name="connsiteY83" fmla="*/ 717310 h 2666460"/>
                <a:gd name="connsiteX84" fmla="*/ 838200 w 2849880"/>
                <a:gd name="connsiteY84" fmla="*/ 716358 h 2666460"/>
                <a:gd name="connsiteX85" fmla="*/ 844868 w 2849880"/>
                <a:gd name="connsiteY85" fmla="*/ 717310 h 2666460"/>
                <a:gd name="connsiteX86" fmla="*/ 877253 w 2849880"/>
                <a:gd name="connsiteY86" fmla="*/ 723025 h 2666460"/>
                <a:gd name="connsiteX87" fmla="*/ 990600 w 2849880"/>
                <a:gd name="connsiteY87" fmla="*/ 743980 h 2666460"/>
                <a:gd name="connsiteX88" fmla="*/ 1201103 w 2849880"/>
                <a:gd name="connsiteY88" fmla="*/ 783033 h 2666460"/>
                <a:gd name="connsiteX89" fmla="*/ 1190625 w 2849880"/>
                <a:gd name="connsiteY89" fmla="*/ 769698 h 2666460"/>
                <a:gd name="connsiteX90" fmla="*/ 1189673 w 2849880"/>
                <a:gd name="connsiteY90" fmla="*/ 878283 h 2666460"/>
                <a:gd name="connsiteX91" fmla="*/ 1186815 w 2849880"/>
                <a:gd name="connsiteY91" fmla="*/ 1138315 h 2666460"/>
                <a:gd name="connsiteX92" fmla="*/ 1183005 w 2849880"/>
                <a:gd name="connsiteY92" fmla="*/ 1452640 h 2666460"/>
                <a:gd name="connsiteX93" fmla="*/ 1180148 w 2849880"/>
                <a:gd name="connsiteY93" fmla="*/ 1724103 h 2666460"/>
                <a:gd name="connsiteX94" fmla="*/ 1179195 w 2849880"/>
                <a:gd name="connsiteY94" fmla="*/ 1813638 h 2666460"/>
                <a:gd name="connsiteX95" fmla="*/ 1179195 w 2849880"/>
                <a:gd name="connsiteY95" fmla="*/ 1856500 h 2666460"/>
                <a:gd name="connsiteX96" fmla="*/ 1179195 w 2849880"/>
                <a:gd name="connsiteY96" fmla="*/ 1858405 h 2666460"/>
                <a:gd name="connsiteX97" fmla="*/ 1189673 w 2849880"/>
                <a:gd name="connsiteY97" fmla="*/ 1845070 h 2666460"/>
                <a:gd name="connsiteX98" fmla="*/ 951548 w 2849880"/>
                <a:gd name="connsiteY98" fmla="*/ 1934605 h 2666460"/>
                <a:gd name="connsiteX99" fmla="*/ 918210 w 2849880"/>
                <a:gd name="connsiteY99" fmla="*/ 1946988 h 2666460"/>
                <a:gd name="connsiteX100" fmla="*/ 908685 w 2849880"/>
                <a:gd name="connsiteY100" fmla="*/ 1965085 h 2666460"/>
                <a:gd name="connsiteX101" fmla="*/ 918210 w 2849880"/>
                <a:gd name="connsiteY101" fmla="*/ 1974610 h 2666460"/>
                <a:gd name="connsiteX102" fmla="*/ 962978 w 2849880"/>
                <a:gd name="connsiteY102" fmla="*/ 1988898 h 2666460"/>
                <a:gd name="connsiteX103" fmla="*/ 995362 w 2849880"/>
                <a:gd name="connsiteY103" fmla="*/ 1996518 h 2666460"/>
                <a:gd name="connsiteX104" fmla="*/ 1028700 w 2849880"/>
                <a:gd name="connsiteY104" fmla="*/ 1984135 h 2666460"/>
                <a:gd name="connsiteX105" fmla="*/ 1085850 w 2849880"/>
                <a:gd name="connsiteY105" fmla="*/ 1963180 h 2666460"/>
                <a:gd name="connsiteX106" fmla="*/ 1142048 w 2849880"/>
                <a:gd name="connsiteY106" fmla="*/ 1942225 h 2666460"/>
                <a:gd name="connsiteX107" fmla="*/ 1162050 w 2849880"/>
                <a:gd name="connsiteY107" fmla="*/ 1934605 h 2666460"/>
                <a:gd name="connsiteX108" fmla="*/ 1174433 w 2849880"/>
                <a:gd name="connsiteY108" fmla="*/ 1929843 h 2666460"/>
                <a:gd name="connsiteX109" fmla="*/ 1168718 w 2849880"/>
                <a:gd name="connsiteY109" fmla="*/ 1929843 h 2666460"/>
                <a:gd name="connsiteX110" fmla="*/ 1173480 w 2849880"/>
                <a:gd name="connsiteY110" fmla="*/ 1930795 h 2666460"/>
                <a:gd name="connsiteX111" fmla="*/ 1194435 w 2849880"/>
                <a:gd name="connsiteY111" fmla="*/ 1934605 h 2666460"/>
                <a:gd name="connsiteX112" fmla="*/ 1634490 w 2849880"/>
                <a:gd name="connsiteY112" fmla="*/ 2007948 h 2666460"/>
                <a:gd name="connsiteX113" fmla="*/ 1778318 w 2849880"/>
                <a:gd name="connsiteY113" fmla="*/ 2031760 h 2666460"/>
                <a:gd name="connsiteX114" fmla="*/ 1796415 w 2849880"/>
                <a:gd name="connsiteY114" fmla="*/ 2021283 h 2666460"/>
                <a:gd name="connsiteX115" fmla="*/ 1796415 w 2849880"/>
                <a:gd name="connsiteY115" fmla="*/ 2017473 h 2666460"/>
                <a:gd name="connsiteX116" fmla="*/ 1796415 w 2849880"/>
                <a:gd name="connsiteY116" fmla="*/ 1983183 h 2666460"/>
                <a:gd name="connsiteX117" fmla="*/ 1782128 w 2849880"/>
                <a:gd name="connsiteY117" fmla="*/ 1968895 h 2666460"/>
                <a:gd name="connsiteX118" fmla="*/ 1794510 w 2849880"/>
                <a:gd name="connsiteY118" fmla="*/ 1979373 h 2666460"/>
                <a:gd name="connsiteX119" fmla="*/ 1796415 w 2849880"/>
                <a:gd name="connsiteY119" fmla="*/ 1966990 h 2666460"/>
                <a:gd name="connsiteX120" fmla="*/ 1796415 w 2849880"/>
                <a:gd name="connsiteY120" fmla="*/ 1948893 h 2666460"/>
                <a:gd name="connsiteX121" fmla="*/ 1796415 w 2849880"/>
                <a:gd name="connsiteY121" fmla="*/ 1926033 h 2666460"/>
                <a:gd name="connsiteX122" fmla="*/ 1782128 w 2849880"/>
                <a:gd name="connsiteY122" fmla="*/ 1911745 h 2666460"/>
                <a:gd name="connsiteX123" fmla="*/ 1796415 w 2849880"/>
                <a:gd name="connsiteY123" fmla="*/ 1918413 h 2666460"/>
                <a:gd name="connsiteX124" fmla="*/ 1796415 w 2849880"/>
                <a:gd name="connsiteY124" fmla="*/ 1901268 h 2666460"/>
                <a:gd name="connsiteX125" fmla="*/ 1796415 w 2849880"/>
                <a:gd name="connsiteY125" fmla="*/ 1886980 h 2666460"/>
                <a:gd name="connsiteX126" fmla="*/ 1796415 w 2849880"/>
                <a:gd name="connsiteY126" fmla="*/ 1869835 h 2666460"/>
                <a:gd name="connsiteX127" fmla="*/ 1792605 w 2849880"/>
                <a:gd name="connsiteY127" fmla="*/ 1859358 h 2666460"/>
                <a:gd name="connsiteX128" fmla="*/ 1791653 w 2849880"/>
                <a:gd name="connsiteY128" fmla="*/ 1863168 h 2666460"/>
                <a:gd name="connsiteX129" fmla="*/ 1784985 w 2849880"/>
                <a:gd name="connsiteY129" fmla="*/ 1871740 h 2666460"/>
                <a:gd name="connsiteX130" fmla="*/ 1782128 w 2849880"/>
                <a:gd name="connsiteY130" fmla="*/ 1871740 h 2666460"/>
                <a:gd name="connsiteX131" fmla="*/ 1796415 w 2849880"/>
                <a:gd name="connsiteY131" fmla="*/ 1857453 h 2666460"/>
                <a:gd name="connsiteX132" fmla="*/ 1796415 w 2849880"/>
                <a:gd name="connsiteY132" fmla="*/ 1834593 h 2666460"/>
                <a:gd name="connsiteX133" fmla="*/ 1796415 w 2849880"/>
                <a:gd name="connsiteY133" fmla="*/ 1823163 h 2666460"/>
                <a:gd name="connsiteX134" fmla="*/ 1792605 w 2849880"/>
                <a:gd name="connsiteY134" fmla="*/ 1812685 h 2666460"/>
                <a:gd name="connsiteX135" fmla="*/ 1791653 w 2849880"/>
                <a:gd name="connsiteY135" fmla="*/ 1816495 h 2666460"/>
                <a:gd name="connsiteX136" fmla="*/ 1784985 w 2849880"/>
                <a:gd name="connsiteY136" fmla="*/ 1825068 h 2666460"/>
                <a:gd name="connsiteX137" fmla="*/ 1782128 w 2849880"/>
                <a:gd name="connsiteY137" fmla="*/ 1825068 h 2666460"/>
                <a:gd name="connsiteX138" fmla="*/ 1796415 w 2849880"/>
                <a:gd name="connsiteY138" fmla="*/ 1810780 h 2666460"/>
                <a:gd name="connsiteX139" fmla="*/ 1796415 w 2849880"/>
                <a:gd name="connsiteY139" fmla="*/ 1791730 h 2666460"/>
                <a:gd name="connsiteX140" fmla="*/ 1796415 w 2849880"/>
                <a:gd name="connsiteY140" fmla="*/ 1779348 h 2666460"/>
                <a:gd name="connsiteX141" fmla="*/ 1796415 w 2849880"/>
                <a:gd name="connsiteY141" fmla="*/ 1776490 h 2666460"/>
                <a:gd name="connsiteX142" fmla="*/ 1791653 w 2849880"/>
                <a:gd name="connsiteY142" fmla="*/ 1766013 h 2666460"/>
                <a:gd name="connsiteX143" fmla="*/ 1795462 w 2849880"/>
                <a:gd name="connsiteY143" fmla="*/ 1757440 h 2666460"/>
                <a:gd name="connsiteX144" fmla="*/ 1795462 w 2849880"/>
                <a:gd name="connsiteY144" fmla="*/ 1746010 h 2666460"/>
                <a:gd name="connsiteX145" fmla="*/ 1793558 w 2849880"/>
                <a:gd name="connsiteY145" fmla="*/ 1724103 h 2666460"/>
                <a:gd name="connsiteX146" fmla="*/ 1789747 w 2849880"/>
                <a:gd name="connsiteY146" fmla="*/ 1711720 h 2666460"/>
                <a:gd name="connsiteX147" fmla="*/ 1794510 w 2849880"/>
                <a:gd name="connsiteY147" fmla="*/ 1696480 h 2666460"/>
                <a:gd name="connsiteX148" fmla="*/ 1794510 w 2849880"/>
                <a:gd name="connsiteY148" fmla="*/ 1674573 h 2666460"/>
                <a:gd name="connsiteX149" fmla="*/ 1794510 w 2849880"/>
                <a:gd name="connsiteY149" fmla="*/ 1653618 h 2666460"/>
                <a:gd name="connsiteX150" fmla="*/ 1789747 w 2849880"/>
                <a:gd name="connsiteY150" fmla="*/ 1630758 h 2666460"/>
                <a:gd name="connsiteX151" fmla="*/ 1794510 w 2849880"/>
                <a:gd name="connsiteY151" fmla="*/ 1617423 h 2666460"/>
                <a:gd name="connsiteX152" fmla="*/ 1794510 w 2849880"/>
                <a:gd name="connsiteY152" fmla="*/ 1607898 h 2666460"/>
                <a:gd name="connsiteX153" fmla="*/ 1794510 w 2849880"/>
                <a:gd name="connsiteY153" fmla="*/ 1584085 h 2666460"/>
                <a:gd name="connsiteX154" fmla="*/ 1790700 w 2849880"/>
                <a:gd name="connsiteY154" fmla="*/ 1560273 h 2666460"/>
                <a:gd name="connsiteX155" fmla="*/ 1794510 w 2849880"/>
                <a:gd name="connsiteY155" fmla="*/ 1547890 h 2666460"/>
                <a:gd name="connsiteX156" fmla="*/ 1794510 w 2849880"/>
                <a:gd name="connsiteY156" fmla="*/ 1534555 h 2666460"/>
                <a:gd name="connsiteX157" fmla="*/ 1794510 w 2849880"/>
                <a:gd name="connsiteY157" fmla="*/ 1512648 h 2666460"/>
                <a:gd name="connsiteX158" fmla="*/ 1790700 w 2849880"/>
                <a:gd name="connsiteY158" fmla="*/ 1503123 h 2666460"/>
                <a:gd name="connsiteX159" fmla="*/ 1794510 w 2849880"/>
                <a:gd name="connsiteY159" fmla="*/ 1485025 h 2666460"/>
                <a:gd name="connsiteX160" fmla="*/ 1794510 w 2849880"/>
                <a:gd name="connsiteY160" fmla="*/ 1441210 h 2666460"/>
                <a:gd name="connsiteX161" fmla="*/ 1794510 w 2849880"/>
                <a:gd name="connsiteY161" fmla="*/ 1438353 h 2666460"/>
                <a:gd name="connsiteX162" fmla="*/ 1790700 w 2849880"/>
                <a:gd name="connsiteY162" fmla="*/ 1427875 h 2666460"/>
                <a:gd name="connsiteX163" fmla="*/ 1794510 w 2849880"/>
                <a:gd name="connsiteY163" fmla="*/ 1415493 h 2666460"/>
                <a:gd name="connsiteX164" fmla="*/ 1794510 w 2849880"/>
                <a:gd name="connsiteY164" fmla="*/ 1391680 h 2666460"/>
                <a:gd name="connsiteX165" fmla="*/ 1794510 w 2849880"/>
                <a:gd name="connsiteY165" fmla="*/ 1368820 h 2666460"/>
                <a:gd name="connsiteX166" fmla="*/ 1792605 w 2849880"/>
                <a:gd name="connsiteY166" fmla="*/ 1363105 h 2666460"/>
                <a:gd name="connsiteX167" fmla="*/ 1792605 w 2849880"/>
                <a:gd name="connsiteY167" fmla="*/ 1360248 h 2666460"/>
                <a:gd name="connsiteX168" fmla="*/ 1799272 w 2849880"/>
                <a:gd name="connsiteY168" fmla="*/ 1348818 h 2666460"/>
                <a:gd name="connsiteX169" fmla="*/ 1805940 w 2849880"/>
                <a:gd name="connsiteY169" fmla="*/ 1336435 h 2666460"/>
                <a:gd name="connsiteX170" fmla="*/ 1805940 w 2849880"/>
                <a:gd name="connsiteY170" fmla="*/ 1285953 h 2666460"/>
                <a:gd name="connsiteX171" fmla="*/ 1803083 w 2849880"/>
                <a:gd name="connsiteY171" fmla="*/ 1270713 h 2666460"/>
                <a:gd name="connsiteX172" fmla="*/ 1801178 w 2849880"/>
                <a:gd name="connsiteY172" fmla="*/ 1255473 h 2666460"/>
                <a:gd name="connsiteX173" fmla="*/ 1804987 w 2849880"/>
                <a:gd name="connsiteY173" fmla="*/ 1243090 h 2666460"/>
                <a:gd name="connsiteX174" fmla="*/ 1803083 w 2849880"/>
                <a:gd name="connsiteY174" fmla="*/ 1192608 h 2666460"/>
                <a:gd name="connsiteX175" fmla="*/ 1800225 w 2849880"/>
                <a:gd name="connsiteY175" fmla="*/ 1184035 h 2666460"/>
                <a:gd name="connsiteX176" fmla="*/ 1804987 w 2849880"/>
                <a:gd name="connsiteY176" fmla="*/ 1166890 h 2666460"/>
                <a:gd name="connsiteX177" fmla="*/ 1804987 w 2849880"/>
                <a:gd name="connsiteY177" fmla="*/ 1143078 h 2666460"/>
                <a:gd name="connsiteX178" fmla="*/ 1804987 w 2849880"/>
                <a:gd name="connsiteY178" fmla="*/ 1122123 h 2666460"/>
                <a:gd name="connsiteX179" fmla="*/ 1802130 w 2849880"/>
                <a:gd name="connsiteY179" fmla="*/ 1113550 h 2666460"/>
                <a:gd name="connsiteX180" fmla="*/ 1802130 w 2849880"/>
                <a:gd name="connsiteY180" fmla="*/ 1095453 h 2666460"/>
                <a:gd name="connsiteX181" fmla="*/ 1804035 w 2849880"/>
                <a:gd name="connsiteY181" fmla="*/ 1074498 h 2666460"/>
                <a:gd name="connsiteX182" fmla="*/ 1804035 w 2849880"/>
                <a:gd name="connsiteY182" fmla="*/ 1044018 h 2666460"/>
                <a:gd name="connsiteX183" fmla="*/ 1799272 w 2849880"/>
                <a:gd name="connsiteY183" fmla="*/ 1025920 h 2666460"/>
                <a:gd name="connsiteX184" fmla="*/ 1804035 w 2849880"/>
                <a:gd name="connsiteY184" fmla="*/ 1008775 h 2666460"/>
                <a:gd name="connsiteX185" fmla="*/ 1804035 w 2849880"/>
                <a:gd name="connsiteY185" fmla="*/ 1000203 h 2666460"/>
                <a:gd name="connsiteX186" fmla="*/ 1804035 w 2849880"/>
                <a:gd name="connsiteY186" fmla="*/ 972580 h 2666460"/>
                <a:gd name="connsiteX187" fmla="*/ 1800225 w 2849880"/>
                <a:gd name="connsiteY187" fmla="*/ 952578 h 2666460"/>
                <a:gd name="connsiteX188" fmla="*/ 1804035 w 2849880"/>
                <a:gd name="connsiteY188" fmla="*/ 924003 h 2666460"/>
                <a:gd name="connsiteX189" fmla="*/ 1804035 w 2849880"/>
                <a:gd name="connsiteY189" fmla="*/ 895428 h 2666460"/>
                <a:gd name="connsiteX190" fmla="*/ 1800225 w 2849880"/>
                <a:gd name="connsiteY190" fmla="*/ 884950 h 2666460"/>
                <a:gd name="connsiteX191" fmla="*/ 1803083 w 2849880"/>
                <a:gd name="connsiteY191" fmla="*/ 865900 h 2666460"/>
                <a:gd name="connsiteX192" fmla="*/ 1803083 w 2849880"/>
                <a:gd name="connsiteY192" fmla="*/ 839230 h 2666460"/>
                <a:gd name="connsiteX193" fmla="*/ 1788795 w 2849880"/>
                <a:gd name="connsiteY193" fmla="*/ 824943 h 2666460"/>
                <a:gd name="connsiteX194" fmla="*/ 1731645 w 2849880"/>
                <a:gd name="connsiteY194" fmla="*/ 824943 h 2666460"/>
                <a:gd name="connsiteX195" fmla="*/ 1745933 w 2849880"/>
                <a:gd name="connsiteY195" fmla="*/ 839230 h 2666460"/>
                <a:gd name="connsiteX196" fmla="*/ 1745933 w 2849880"/>
                <a:gd name="connsiteY196" fmla="*/ 793510 h 2666460"/>
                <a:gd name="connsiteX197" fmla="*/ 1731645 w 2849880"/>
                <a:gd name="connsiteY197" fmla="*/ 779223 h 2666460"/>
                <a:gd name="connsiteX198" fmla="*/ 1708785 w 2849880"/>
                <a:gd name="connsiteY198" fmla="*/ 779223 h 2666460"/>
                <a:gd name="connsiteX199" fmla="*/ 1694497 w 2849880"/>
                <a:gd name="connsiteY199" fmla="*/ 793510 h 2666460"/>
                <a:gd name="connsiteX200" fmla="*/ 1694497 w 2849880"/>
                <a:gd name="connsiteY200" fmla="*/ 906858 h 2666460"/>
                <a:gd name="connsiteX201" fmla="*/ 1708785 w 2849880"/>
                <a:gd name="connsiteY201" fmla="*/ 892570 h 2666460"/>
                <a:gd name="connsiteX202" fmla="*/ 1632585 w 2849880"/>
                <a:gd name="connsiteY202" fmla="*/ 885903 h 2666460"/>
                <a:gd name="connsiteX203" fmla="*/ 1578293 w 2849880"/>
                <a:gd name="connsiteY203" fmla="*/ 879235 h 2666460"/>
                <a:gd name="connsiteX204" fmla="*/ 1556385 w 2849880"/>
                <a:gd name="connsiteY204" fmla="*/ 875425 h 2666460"/>
                <a:gd name="connsiteX205" fmla="*/ 1548765 w 2849880"/>
                <a:gd name="connsiteY205" fmla="*/ 873520 h 2666460"/>
                <a:gd name="connsiteX206" fmla="*/ 1548765 w 2849880"/>
                <a:gd name="connsiteY206" fmla="*/ 874473 h 2666460"/>
                <a:gd name="connsiteX207" fmla="*/ 1552575 w 2849880"/>
                <a:gd name="connsiteY207" fmla="*/ 884950 h 2666460"/>
                <a:gd name="connsiteX208" fmla="*/ 1552575 w 2849880"/>
                <a:gd name="connsiteY208" fmla="*/ 748743 h 2666460"/>
                <a:gd name="connsiteX209" fmla="*/ 1542097 w 2849880"/>
                <a:gd name="connsiteY209" fmla="*/ 735408 h 2666460"/>
                <a:gd name="connsiteX210" fmla="*/ 1451610 w 2849880"/>
                <a:gd name="connsiteY210" fmla="*/ 701118 h 2666460"/>
                <a:gd name="connsiteX211" fmla="*/ 1462087 w 2849880"/>
                <a:gd name="connsiteY211" fmla="*/ 714453 h 2666460"/>
                <a:gd name="connsiteX212" fmla="*/ 1462087 w 2849880"/>
                <a:gd name="connsiteY212" fmla="*/ 691593 h 2666460"/>
                <a:gd name="connsiteX213" fmla="*/ 1451610 w 2849880"/>
                <a:gd name="connsiteY213" fmla="*/ 704928 h 2666460"/>
                <a:gd name="connsiteX214" fmla="*/ 1497330 w 2849880"/>
                <a:gd name="connsiteY214" fmla="*/ 693498 h 2666460"/>
                <a:gd name="connsiteX215" fmla="*/ 1507808 w 2849880"/>
                <a:gd name="connsiteY215" fmla="*/ 680163 h 2666460"/>
                <a:gd name="connsiteX216" fmla="*/ 1500187 w 2849880"/>
                <a:gd name="connsiteY216" fmla="*/ 644920 h 2666460"/>
                <a:gd name="connsiteX217" fmla="*/ 1467803 w 2849880"/>
                <a:gd name="connsiteY217" fmla="*/ 623013 h 2666460"/>
                <a:gd name="connsiteX218" fmla="*/ 1435418 w 2849880"/>
                <a:gd name="connsiteY218" fmla="*/ 624918 h 2666460"/>
                <a:gd name="connsiteX219" fmla="*/ 1399223 w 2849880"/>
                <a:gd name="connsiteY219" fmla="*/ 632538 h 2666460"/>
                <a:gd name="connsiteX220" fmla="*/ 1388745 w 2849880"/>
                <a:gd name="connsiteY220" fmla="*/ 645873 h 2666460"/>
                <a:gd name="connsiteX221" fmla="*/ 1388745 w 2849880"/>
                <a:gd name="connsiteY221" fmla="*/ 816370 h 2666460"/>
                <a:gd name="connsiteX222" fmla="*/ 1403033 w 2849880"/>
                <a:gd name="connsiteY222" fmla="*/ 802083 h 2666460"/>
                <a:gd name="connsiteX223" fmla="*/ 1312545 w 2849880"/>
                <a:gd name="connsiteY223" fmla="*/ 802083 h 2666460"/>
                <a:gd name="connsiteX224" fmla="*/ 1326833 w 2849880"/>
                <a:gd name="connsiteY224" fmla="*/ 816370 h 2666460"/>
                <a:gd name="connsiteX225" fmla="*/ 1326833 w 2849880"/>
                <a:gd name="connsiteY225" fmla="*/ 601105 h 2666460"/>
                <a:gd name="connsiteX226" fmla="*/ 1316355 w 2849880"/>
                <a:gd name="connsiteY226" fmla="*/ 587770 h 2666460"/>
                <a:gd name="connsiteX227" fmla="*/ 1243012 w 2849880"/>
                <a:gd name="connsiteY227" fmla="*/ 577293 h 2666460"/>
                <a:gd name="connsiteX228" fmla="*/ 1215390 w 2849880"/>
                <a:gd name="connsiteY228" fmla="*/ 581103 h 2666460"/>
                <a:gd name="connsiteX229" fmla="*/ 1202055 w 2849880"/>
                <a:gd name="connsiteY229" fmla="*/ 584913 h 2666460"/>
                <a:gd name="connsiteX230" fmla="*/ 1190625 w 2849880"/>
                <a:gd name="connsiteY230" fmla="*/ 587770 h 2666460"/>
                <a:gd name="connsiteX231" fmla="*/ 1192530 w 2849880"/>
                <a:gd name="connsiteY231" fmla="*/ 589675 h 2666460"/>
                <a:gd name="connsiteX232" fmla="*/ 1191578 w 2849880"/>
                <a:gd name="connsiteY232" fmla="*/ 584913 h 2666460"/>
                <a:gd name="connsiteX233" fmla="*/ 1191578 w 2849880"/>
                <a:gd name="connsiteY233" fmla="*/ 580150 h 2666460"/>
                <a:gd name="connsiteX234" fmla="*/ 1177290 w 2849880"/>
                <a:gd name="connsiteY234" fmla="*/ 565863 h 2666460"/>
                <a:gd name="connsiteX235" fmla="*/ 1006793 w 2849880"/>
                <a:gd name="connsiteY235" fmla="*/ 543003 h 2666460"/>
                <a:gd name="connsiteX236" fmla="*/ 1021080 w 2849880"/>
                <a:gd name="connsiteY236" fmla="*/ 557290 h 2666460"/>
                <a:gd name="connsiteX237" fmla="*/ 1014412 w 2849880"/>
                <a:gd name="connsiteY237" fmla="*/ 446800 h 2666460"/>
                <a:gd name="connsiteX238" fmla="*/ 1016318 w 2849880"/>
                <a:gd name="connsiteY238" fmla="*/ 362028 h 2666460"/>
                <a:gd name="connsiteX239" fmla="*/ 1031557 w 2849880"/>
                <a:gd name="connsiteY239" fmla="*/ 303925 h 2666460"/>
                <a:gd name="connsiteX240" fmla="*/ 1022985 w 2849880"/>
                <a:gd name="connsiteY240" fmla="*/ 310593 h 2666460"/>
                <a:gd name="connsiteX241" fmla="*/ 1210628 w 2849880"/>
                <a:gd name="connsiteY241" fmla="*/ 237250 h 2666460"/>
                <a:gd name="connsiteX242" fmla="*/ 1466850 w 2849880"/>
                <a:gd name="connsiteY242" fmla="*/ 137238 h 2666460"/>
                <a:gd name="connsiteX243" fmla="*/ 1486853 w 2849880"/>
                <a:gd name="connsiteY243" fmla="*/ 129618 h 2666460"/>
                <a:gd name="connsiteX244" fmla="*/ 1484947 w 2849880"/>
                <a:gd name="connsiteY244" fmla="*/ 130570 h 2666460"/>
                <a:gd name="connsiteX245" fmla="*/ 1504950 w 2849880"/>
                <a:gd name="connsiteY245" fmla="*/ 133428 h 2666460"/>
                <a:gd name="connsiteX246" fmla="*/ 1652587 w 2849880"/>
                <a:gd name="connsiteY246" fmla="*/ 155335 h 2666460"/>
                <a:gd name="connsiteX247" fmla="*/ 1702118 w 2849880"/>
                <a:gd name="connsiteY247" fmla="*/ 162955 h 2666460"/>
                <a:gd name="connsiteX248" fmla="*/ 1721168 w 2849880"/>
                <a:gd name="connsiteY248" fmla="*/ 161050 h 2666460"/>
                <a:gd name="connsiteX249" fmla="*/ 1824037 w 2849880"/>
                <a:gd name="connsiteY249" fmla="*/ 122950 h 2666460"/>
                <a:gd name="connsiteX250" fmla="*/ 2070735 w 2849880"/>
                <a:gd name="connsiteY250" fmla="*/ 30558 h 2666460"/>
                <a:gd name="connsiteX251" fmla="*/ 2075497 w 2849880"/>
                <a:gd name="connsiteY251" fmla="*/ 28653 h 2666460"/>
                <a:gd name="connsiteX252" fmla="*/ 2067878 w 2849880"/>
                <a:gd name="connsiteY252" fmla="*/ 1030 h 2666460"/>
                <a:gd name="connsiteX253" fmla="*/ 1792605 w 2849880"/>
                <a:gd name="connsiteY253" fmla="*/ 103900 h 2666460"/>
                <a:gd name="connsiteX254" fmla="*/ 1726883 w 2849880"/>
                <a:gd name="connsiteY254" fmla="*/ 128665 h 2666460"/>
                <a:gd name="connsiteX255" fmla="*/ 1709737 w 2849880"/>
                <a:gd name="connsiteY255" fmla="*/ 135333 h 2666460"/>
                <a:gd name="connsiteX256" fmla="*/ 1705928 w 2849880"/>
                <a:gd name="connsiteY256" fmla="*/ 137238 h 2666460"/>
                <a:gd name="connsiteX257" fmla="*/ 1711643 w 2849880"/>
                <a:gd name="connsiteY257" fmla="*/ 137238 h 2666460"/>
                <a:gd name="connsiteX258" fmla="*/ 1693545 w 2849880"/>
                <a:gd name="connsiteY258" fmla="*/ 134380 h 2666460"/>
                <a:gd name="connsiteX259" fmla="*/ 1655445 w 2849880"/>
                <a:gd name="connsiteY259" fmla="*/ 128665 h 2666460"/>
                <a:gd name="connsiteX260" fmla="*/ 1563053 w 2849880"/>
                <a:gd name="connsiteY260" fmla="*/ 114378 h 2666460"/>
                <a:gd name="connsiteX261" fmla="*/ 1493520 w 2849880"/>
                <a:gd name="connsiteY261" fmla="*/ 103900 h 2666460"/>
                <a:gd name="connsiteX262" fmla="*/ 1471612 w 2849880"/>
                <a:gd name="connsiteY262" fmla="*/ 105805 h 2666460"/>
                <a:gd name="connsiteX263" fmla="*/ 1356360 w 2849880"/>
                <a:gd name="connsiteY263" fmla="*/ 150573 h 2666460"/>
                <a:gd name="connsiteX264" fmla="*/ 1038225 w 2849880"/>
                <a:gd name="connsiteY264" fmla="*/ 274398 h 2666460"/>
                <a:gd name="connsiteX265" fmla="*/ 1015365 w 2849880"/>
                <a:gd name="connsiteY265" fmla="*/ 283923 h 2666460"/>
                <a:gd name="connsiteX266" fmla="*/ 988695 w 2849880"/>
                <a:gd name="connsiteY266" fmla="*/ 357265 h 2666460"/>
                <a:gd name="connsiteX267" fmla="*/ 992505 w 2849880"/>
                <a:gd name="connsiteY267" fmla="*/ 545860 h 2666460"/>
                <a:gd name="connsiteX268" fmla="*/ 993457 w 2849880"/>
                <a:gd name="connsiteY268" fmla="*/ 558243 h 2666460"/>
                <a:gd name="connsiteX269" fmla="*/ 1007745 w 2849880"/>
                <a:gd name="connsiteY269" fmla="*/ 572530 h 2666460"/>
                <a:gd name="connsiteX270" fmla="*/ 1178243 w 2849880"/>
                <a:gd name="connsiteY270" fmla="*/ 595390 h 2666460"/>
                <a:gd name="connsiteX271" fmla="*/ 1163955 w 2849880"/>
                <a:gd name="connsiteY271" fmla="*/ 581103 h 2666460"/>
                <a:gd name="connsiteX272" fmla="*/ 1191578 w 2849880"/>
                <a:gd name="connsiteY272" fmla="*/ 618250 h 2666460"/>
                <a:gd name="connsiteX273" fmla="*/ 1220153 w 2849880"/>
                <a:gd name="connsiteY273" fmla="*/ 612535 h 2666460"/>
                <a:gd name="connsiteX274" fmla="*/ 1233487 w 2849880"/>
                <a:gd name="connsiteY274" fmla="*/ 608725 h 2666460"/>
                <a:gd name="connsiteX275" fmla="*/ 1231583 w 2849880"/>
                <a:gd name="connsiteY275" fmla="*/ 606820 h 2666460"/>
                <a:gd name="connsiteX276" fmla="*/ 1244918 w 2849880"/>
                <a:gd name="connsiteY276" fmla="*/ 608725 h 2666460"/>
                <a:gd name="connsiteX277" fmla="*/ 1271587 w 2849880"/>
                <a:gd name="connsiteY277" fmla="*/ 612535 h 2666460"/>
                <a:gd name="connsiteX278" fmla="*/ 1309687 w 2849880"/>
                <a:gd name="connsiteY278" fmla="*/ 618250 h 2666460"/>
                <a:gd name="connsiteX279" fmla="*/ 1299210 w 2849880"/>
                <a:gd name="connsiteY279" fmla="*/ 604915 h 2666460"/>
                <a:gd name="connsiteX280" fmla="*/ 1299210 w 2849880"/>
                <a:gd name="connsiteY280" fmla="*/ 820180 h 2666460"/>
                <a:gd name="connsiteX281" fmla="*/ 1313498 w 2849880"/>
                <a:gd name="connsiteY281" fmla="*/ 834468 h 2666460"/>
                <a:gd name="connsiteX282" fmla="*/ 1403985 w 2849880"/>
                <a:gd name="connsiteY282" fmla="*/ 834468 h 2666460"/>
                <a:gd name="connsiteX283" fmla="*/ 1418273 w 2849880"/>
                <a:gd name="connsiteY283" fmla="*/ 820180 h 2666460"/>
                <a:gd name="connsiteX284" fmla="*/ 1418273 w 2849880"/>
                <a:gd name="connsiteY284" fmla="*/ 649683 h 2666460"/>
                <a:gd name="connsiteX285" fmla="*/ 1407795 w 2849880"/>
                <a:gd name="connsiteY285" fmla="*/ 663018 h 2666460"/>
                <a:gd name="connsiteX286" fmla="*/ 1463993 w 2849880"/>
                <a:gd name="connsiteY286" fmla="*/ 651588 h 2666460"/>
                <a:gd name="connsiteX287" fmla="*/ 1453515 w 2849880"/>
                <a:gd name="connsiteY287" fmla="*/ 650635 h 2666460"/>
                <a:gd name="connsiteX288" fmla="*/ 1487805 w 2849880"/>
                <a:gd name="connsiteY288" fmla="*/ 673495 h 2666460"/>
                <a:gd name="connsiteX289" fmla="*/ 1480185 w 2849880"/>
                <a:gd name="connsiteY289" fmla="*/ 661113 h 2666460"/>
                <a:gd name="connsiteX290" fmla="*/ 1480185 w 2849880"/>
                <a:gd name="connsiteY290" fmla="*/ 683973 h 2666460"/>
                <a:gd name="connsiteX291" fmla="*/ 1490662 w 2849880"/>
                <a:gd name="connsiteY291" fmla="*/ 670638 h 2666460"/>
                <a:gd name="connsiteX292" fmla="*/ 1444943 w 2849880"/>
                <a:gd name="connsiteY292" fmla="*/ 682068 h 2666460"/>
                <a:gd name="connsiteX293" fmla="*/ 1434465 w 2849880"/>
                <a:gd name="connsiteY293" fmla="*/ 695403 h 2666460"/>
                <a:gd name="connsiteX294" fmla="*/ 1434465 w 2849880"/>
                <a:gd name="connsiteY294" fmla="*/ 718263 h 2666460"/>
                <a:gd name="connsiteX295" fmla="*/ 1444943 w 2849880"/>
                <a:gd name="connsiteY295" fmla="*/ 731598 h 2666460"/>
                <a:gd name="connsiteX296" fmla="*/ 1535430 w 2849880"/>
                <a:gd name="connsiteY296" fmla="*/ 765888 h 2666460"/>
                <a:gd name="connsiteX297" fmla="*/ 1524953 w 2849880"/>
                <a:gd name="connsiteY297" fmla="*/ 752553 h 2666460"/>
                <a:gd name="connsiteX298" fmla="*/ 1524953 w 2849880"/>
                <a:gd name="connsiteY298" fmla="*/ 883045 h 2666460"/>
                <a:gd name="connsiteX299" fmla="*/ 1559243 w 2849880"/>
                <a:gd name="connsiteY299" fmla="*/ 909715 h 2666460"/>
                <a:gd name="connsiteX300" fmla="*/ 1646872 w 2849880"/>
                <a:gd name="connsiteY300" fmla="*/ 920193 h 2666460"/>
                <a:gd name="connsiteX301" fmla="*/ 1708785 w 2849880"/>
                <a:gd name="connsiteY301" fmla="*/ 925908 h 2666460"/>
                <a:gd name="connsiteX302" fmla="*/ 1723072 w 2849880"/>
                <a:gd name="connsiteY302" fmla="*/ 911620 h 2666460"/>
                <a:gd name="connsiteX303" fmla="*/ 1723072 w 2849880"/>
                <a:gd name="connsiteY303" fmla="*/ 798273 h 2666460"/>
                <a:gd name="connsiteX304" fmla="*/ 1708785 w 2849880"/>
                <a:gd name="connsiteY304" fmla="*/ 812560 h 2666460"/>
                <a:gd name="connsiteX305" fmla="*/ 1731645 w 2849880"/>
                <a:gd name="connsiteY305" fmla="*/ 812560 h 2666460"/>
                <a:gd name="connsiteX306" fmla="*/ 1717358 w 2849880"/>
                <a:gd name="connsiteY306" fmla="*/ 798273 h 2666460"/>
                <a:gd name="connsiteX307" fmla="*/ 1717358 w 2849880"/>
                <a:gd name="connsiteY307" fmla="*/ 843993 h 2666460"/>
                <a:gd name="connsiteX308" fmla="*/ 1731645 w 2849880"/>
                <a:gd name="connsiteY308" fmla="*/ 858280 h 2666460"/>
                <a:gd name="connsiteX309" fmla="*/ 1788795 w 2849880"/>
                <a:gd name="connsiteY309" fmla="*/ 858280 h 2666460"/>
                <a:gd name="connsiteX310" fmla="*/ 1774508 w 2849880"/>
                <a:gd name="connsiteY310" fmla="*/ 843993 h 2666460"/>
                <a:gd name="connsiteX311" fmla="*/ 1774508 w 2849880"/>
                <a:gd name="connsiteY311" fmla="*/ 866853 h 2666460"/>
                <a:gd name="connsiteX312" fmla="*/ 1778318 w 2849880"/>
                <a:gd name="connsiteY312" fmla="*/ 856375 h 2666460"/>
                <a:gd name="connsiteX313" fmla="*/ 1769745 w 2849880"/>
                <a:gd name="connsiteY313" fmla="*/ 884950 h 2666460"/>
                <a:gd name="connsiteX314" fmla="*/ 1772603 w 2849880"/>
                <a:gd name="connsiteY314" fmla="*/ 899238 h 2666460"/>
                <a:gd name="connsiteX315" fmla="*/ 1774508 w 2849880"/>
                <a:gd name="connsiteY315" fmla="*/ 904000 h 2666460"/>
                <a:gd name="connsiteX316" fmla="*/ 1773555 w 2849880"/>
                <a:gd name="connsiteY316" fmla="*/ 905905 h 2666460"/>
                <a:gd name="connsiteX317" fmla="*/ 1773555 w 2849880"/>
                <a:gd name="connsiteY317" fmla="*/ 917335 h 2666460"/>
                <a:gd name="connsiteX318" fmla="*/ 1773555 w 2849880"/>
                <a:gd name="connsiteY318" fmla="*/ 934480 h 2666460"/>
                <a:gd name="connsiteX319" fmla="*/ 1777365 w 2849880"/>
                <a:gd name="connsiteY319" fmla="*/ 924003 h 2666460"/>
                <a:gd name="connsiteX320" fmla="*/ 1769745 w 2849880"/>
                <a:gd name="connsiteY320" fmla="*/ 959245 h 2666460"/>
                <a:gd name="connsiteX321" fmla="*/ 1773555 w 2849880"/>
                <a:gd name="connsiteY321" fmla="*/ 970675 h 2666460"/>
                <a:gd name="connsiteX322" fmla="*/ 1773555 w 2849880"/>
                <a:gd name="connsiteY322" fmla="*/ 970675 h 2666460"/>
                <a:gd name="connsiteX323" fmla="*/ 1773555 w 2849880"/>
                <a:gd name="connsiteY323" fmla="*/ 1013538 h 2666460"/>
                <a:gd name="connsiteX324" fmla="*/ 1777365 w 2849880"/>
                <a:gd name="connsiteY324" fmla="*/ 1003060 h 2666460"/>
                <a:gd name="connsiteX325" fmla="*/ 1769745 w 2849880"/>
                <a:gd name="connsiteY325" fmla="*/ 1038303 h 2666460"/>
                <a:gd name="connsiteX326" fmla="*/ 1773555 w 2849880"/>
                <a:gd name="connsiteY326" fmla="*/ 1049733 h 2666460"/>
                <a:gd name="connsiteX327" fmla="*/ 1773555 w 2849880"/>
                <a:gd name="connsiteY327" fmla="*/ 1049733 h 2666460"/>
                <a:gd name="connsiteX328" fmla="*/ 1773555 w 2849880"/>
                <a:gd name="connsiteY328" fmla="*/ 1092595 h 2666460"/>
                <a:gd name="connsiteX329" fmla="*/ 1777365 w 2849880"/>
                <a:gd name="connsiteY329" fmla="*/ 1082118 h 2666460"/>
                <a:gd name="connsiteX330" fmla="*/ 1769745 w 2849880"/>
                <a:gd name="connsiteY330" fmla="*/ 1117360 h 2666460"/>
                <a:gd name="connsiteX331" fmla="*/ 1773555 w 2849880"/>
                <a:gd name="connsiteY331" fmla="*/ 1128790 h 2666460"/>
                <a:gd name="connsiteX332" fmla="*/ 1773555 w 2849880"/>
                <a:gd name="connsiteY332" fmla="*/ 1128790 h 2666460"/>
                <a:gd name="connsiteX333" fmla="*/ 1773555 w 2849880"/>
                <a:gd name="connsiteY333" fmla="*/ 1171653 h 2666460"/>
                <a:gd name="connsiteX334" fmla="*/ 1777365 w 2849880"/>
                <a:gd name="connsiteY334" fmla="*/ 1161175 h 2666460"/>
                <a:gd name="connsiteX335" fmla="*/ 1769745 w 2849880"/>
                <a:gd name="connsiteY335" fmla="*/ 1196418 h 2666460"/>
                <a:gd name="connsiteX336" fmla="*/ 1773555 w 2849880"/>
                <a:gd name="connsiteY336" fmla="*/ 1207848 h 2666460"/>
                <a:gd name="connsiteX337" fmla="*/ 1773555 w 2849880"/>
                <a:gd name="connsiteY337" fmla="*/ 1207848 h 2666460"/>
                <a:gd name="connsiteX338" fmla="*/ 1773555 w 2849880"/>
                <a:gd name="connsiteY338" fmla="*/ 1250710 h 2666460"/>
                <a:gd name="connsiteX339" fmla="*/ 1777365 w 2849880"/>
                <a:gd name="connsiteY339" fmla="*/ 1240233 h 2666460"/>
                <a:gd name="connsiteX340" fmla="*/ 1769745 w 2849880"/>
                <a:gd name="connsiteY340" fmla="*/ 1278333 h 2666460"/>
                <a:gd name="connsiteX341" fmla="*/ 1774508 w 2849880"/>
                <a:gd name="connsiteY341" fmla="*/ 1291668 h 2666460"/>
                <a:gd name="connsiteX342" fmla="*/ 1772603 w 2849880"/>
                <a:gd name="connsiteY342" fmla="*/ 1291668 h 2666460"/>
                <a:gd name="connsiteX343" fmla="*/ 1772603 w 2849880"/>
                <a:gd name="connsiteY343" fmla="*/ 1342150 h 2666460"/>
                <a:gd name="connsiteX344" fmla="*/ 1779270 w 2849880"/>
                <a:gd name="connsiteY344" fmla="*/ 1329768 h 2666460"/>
                <a:gd name="connsiteX345" fmla="*/ 1758315 w 2849880"/>
                <a:gd name="connsiteY345" fmla="*/ 1361200 h 2666460"/>
                <a:gd name="connsiteX346" fmla="*/ 1760220 w 2849880"/>
                <a:gd name="connsiteY346" fmla="*/ 1375488 h 2666460"/>
                <a:gd name="connsiteX347" fmla="*/ 1761172 w 2849880"/>
                <a:gd name="connsiteY347" fmla="*/ 1379298 h 2666460"/>
                <a:gd name="connsiteX348" fmla="*/ 1761172 w 2849880"/>
                <a:gd name="connsiteY348" fmla="*/ 1376440 h 2666460"/>
                <a:gd name="connsiteX349" fmla="*/ 1761172 w 2849880"/>
                <a:gd name="connsiteY349" fmla="*/ 1421208 h 2666460"/>
                <a:gd name="connsiteX350" fmla="*/ 1764983 w 2849880"/>
                <a:gd name="connsiteY350" fmla="*/ 1410730 h 2666460"/>
                <a:gd name="connsiteX351" fmla="*/ 1764983 w 2849880"/>
                <a:gd name="connsiteY351" fmla="*/ 1453593 h 2666460"/>
                <a:gd name="connsiteX352" fmla="*/ 1761172 w 2849880"/>
                <a:gd name="connsiteY352" fmla="*/ 1443115 h 2666460"/>
                <a:gd name="connsiteX353" fmla="*/ 1761172 w 2849880"/>
                <a:gd name="connsiteY353" fmla="*/ 1487883 h 2666460"/>
                <a:gd name="connsiteX354" fmla="*/ 1764983 w 2849880"/>
                <a:gd name="connsiteY354" fmla="*/ 1477405 h 2666460"/>
                <a:gd name="connsiteX355" fmla="*/ 1756410 w 2849880"/>
                <a:gd name="connsiteY355" fmla="*/ 1505980 h 2666460"/>
                <a:gd name="connsiteX356" fmla="*/ 1760220 w 2849880"/>
                <a:gd name="connsiteY356" fmla="*/ 1521220 h 2666460"/>
                <a:gd name="connsiteX357" fmla="*/ 1762125 w 2849880"/>
                <a:gd name="connsiteY357" fmla="*/ 1525983 h 2666460"/>
                <a:gd name="connsiteX358" fmla="*/ 1761172 w 2849880"/>
                <a:gd name="connsiteY358" fmla="*/ 1527888 h 2666460"/>
                <a:gd name="connsiteX359" fmla="*/ 1761172 w 2849880"/>
                <a:gd name="connsiteY359" fmla="*/ 1539318 h 2666460"/>
                <a:gd name="connsiteX360" fmla="*/ 1761172 w 2849880"/>
                <a:gd name="connsiteY360" fmla="*/ 1556463 h 2666460"/>
                <a:gd name="connsiteX361" fmla="*/ 1764983 w 2849880"/>
                <a:gd name="connsiteY361" fmla="*/ 1545985 h 2666460"/>
                <a:gd name="connsiteX362" fmla="*/ 1756410 w 2849880"/>
                <a:gd name="connsiteY362" fmla="*/ 1574560 h 2666460"/>
                <a:gd name="connsiteX363" fmla="*/ 1760220 w 2849880"/>
                <a:gd name="connsiteY363" fmla="*/ 1589800 h 2666460"/>
                <a:gd name="connsiteX364" fmla="*/ 1762125 w 2849880"/>
                <a:gd name="connsiteY364" fmla="*/ 1594563 h 2666460"/>
                <a:gd name="connsiteX365" fmla="*/ 1761172 w 2849880"/>
                <a:gd name="connsiteY365" fmla="*/ 1596468 h 2666460"/>
                <a:gd name="connsiteX366" fmla="*/ 1761172 w 2849880"/>
                <a:gd name="connsiteY366" fmla="*/ 1607898 h 2666460"/>
                <a:gd name="connsiteX367" fmla="*/ 1761172 w 2849880"/>
                <a:gd name="connsiteY367" fmla="*/ 1625043 h 2666460"/>
                <a:gd name="connsiteX368" fmla="*/ 1764983 w 2849880"/>
                <a:gd name="connsiteY368" fmla="*/ 1614565 h 2666460"/>
                <a:gd name="connsiteX369" fmla="*/ 1757362 w 2849880"/>
                <a:gd name="connsiteY369" fmla="*/ 1649808 h 2666460"/>
                <a:gd name="connsiteX370" fmla="*/ 1762125 w 2849880"/>
                <a:gd name="connsiteY370" fmla="*/ 1663143 h 2666460"/>
                <a:gd name="connsiteX371" fmla="*/ 1761172 w 2849880"/>
                <a:gd name="connsiteY371" fmla="*/ 1659333 h 2666460"/>
                <a:gd name="connsiteX372" fmla="*/ 1761172 w 2849880"/>
                <a:gd name="connsiteY372" fmla="*/ 1664095 h 2666460"/>
                <a:gd name="connsiteX373" fmla="*/ 1761172 w 2849880"/>
                <a:gd name="connsiteY373" fmla="*/ 1704100 h 2666460"/>
                <a:gd name="connsiteX374" fmla="*/ 1764983 w 2849880"/>
                <a:gd name="connsiteY374" fmla="*/ 1693623 h 2666460"/>
                <a:gd name="connsiteX375" fmla="*/ 1760220 w 2849880"/>
                <a:gd name="connsiteY375" fmla="*/ 1739343 h 2666460"/>
                <a:gd name="connsiteX376" fmla="*/ 1760220 w 2849880"/>
                <a:gd name="connsiteY376" fmla="*/ 1738390 h 2666460"/>
                <a:gd name="connsiteX377" fmla="*/ 1760220 w 2849880"/>
                <a:gd name="connsiteY377" fmla="*/ 1760298 h 2666460"/>
                <a:gd name="connsiteX378" fmla="*/ 1764030 w 2849880"/>
                <a:gd name="connsiteY378" fmla="*/ 1749820 h 2666460"/>
                <a:gd name="connsiteX379" fmla="*/ 1764030 w 2849880"/>
                <a:gd name="connsiteY379" fmla="*/ 1792683 h 2666460"/>
                <a:gd name="connsiteX380" fmla="*/ 1760220 w 2849880"/>
                <a:gd name="connsiteY380" fmla="*/ 1782205 h 2666460"/>
                <a:gd name="connsiteX381" fmla="*/ 1760220 w 2849880"/>
                <a:gd name="connsiteY381" fmla="*/ 1816495 h 2666460"/>
                <a:gd name="connsiteX382" fmla="*/ 1774508 w 2849880"/>
                <a:gd name="connsiteY382" fmla="*/ 1802208 h 2666460"/>
                <a:gd name="connsiteX383" fmla="*/ 1764030 w 2849880"/>
                <a:gd name="connsiteY383" fmla="*/ 1838403 h 2666460"/>
                <a:gd name="connsiteX384" fmla="*/ 1760220 w 2849880"/>
                <a:gd name="connsiteY384" fmla="*/ 1827925 h 2666460"/>
                <a:gd name="connsiteX385" fmla="*/ 1760220 w 2849880"/>
                <a:gd name="connsiteY385" fmla="*/ 1862215 h 2666460"/>
                <a:gd name="connsiteX386" fmla="*/ 1774508 w 2849880"/>
                <a:gd name="connsiteY386" fmla="*/ 1847928 h 2666460"/>
                <a:gd name="connsiteX387" fmla="*/ 1764030 w 2849880"/>
                <a:gd name="connsiteY387" fmla="*/ 1884123 h 2666460"/>
                <a:gd name="connsiteX388" fmla="*/ 1760220 w 2849880"/>
                <a:gd name="connsiteY388" fmla="*/ 1873645 h 2666460"/>
                <a:gd name="connsiteX389" fmla="*/ 1760220 w 2849880"/>
                <a:gd name="connsiteY389" fmla="*/ 1919365 h 2666460"/>
                <a:gd name="connsiteX390" fmla="*/ 1764030 w 2849880"/>
                <a:gd name="connsiteY390" fmla="*/ 1908888 h 2666460"/>
                <a:gd name="connsiteX391" fmla="*/ 1774508 w 2849880"/>
                <a:gd name="connsiteY391" fmla="*/ 1945083 h 2666460"/>
                <a:gd name="connsiteX392" fmla="*/ 1760220 w 2849880"/>
                <a:gd name="connsiteY392" fmla="*/ 1930795 h 2666460"/>
                <a:gd name="connsiteX393" fmla="*/ 1760220 w 2849880"/>
                <a:gd name="connsiteY393" fmla="*/ 1976515 h 2666460"/>
                <a:gd name="connsiteX394" fmla="*/ 1764030 w 2849880"/>
                <a:gd name="connsiteY394" fmla="*/ 1966038 h 2666460"/>
                <a:gd name="connsiteX395" fmla="*/ 1774508 w 2849880"/>
                <a:gd name="connsiteY395" fmla="*/ 2002233 h 2666460"/>
                <a:gd name="connsiteX396" fmla="*/ 1760220 w 2849880"/>
                <a:gd name="connsiteY396" fmla="*/ 1987945 h 2666460"/>
                <a:gd name="connsiteX397" fmla="*/ 1760220 w 2849880"/>
                <a:gd name="connsiteY397" fmla="*/ 2022235 h 2666460"/>
                <a:gd name="connsiteX398" fmla="*/ 1778318 w 2849880"/>
                <a:gd name="connsiteY398" fmla="*/ 2008900 h 2666460"/>
                <a:gd name="connsiteX399" fmla="*/ 1417320 w 2849880"/>
                <a:gd name="connsiteY399" fmla="*/ 1948893 h 2666460"/>
                <a:gd name="connsiteX400" fmla="*/ 1208723 w 2849880"/>
                <a:gd name="connsiteY400" fmla="*/ 1914603 h 2666460"/>
                <a:gd name="connsiteX401" fmla="*/ 1166812 w 2849880"/>
                <a:gd name="connsiteY401" fmla="*/ 1907935 h 2666460"/>
                <a:gd name="connsiteX402" fmla="*/ 1149668 w 2849880"/>
                <a:gd name="connsiteY402" fmla="*/ 1911745 h 2666460"/>
                <a:gd name="connsiteX403" fmla="*/ 1105853 w 2849880"/>
                <a:gd name="connsiteY403" fmla="*/ 1927938 h 2666460"/>
                <a:gd name="connsiteX404" fmla="*/ 986790 w 2849880"/>
                <a:gd name="connsiteY404" fmla="*/ 1972705 h 2666460"/>
                <a:gd name="connsiteX405" fmla="*/ 978218 w 2849880"/>
                <a:gd name="connsiteY405" fmla="*/ 1976515 h 2666460"/>
                <a:gd name="connsiteX406" fmla="*/ 981075 w 2849880"/>
                <a:gd name="connsiteY406" fmla="*/ 1975563 h 2666460"/>
                <a:gd name="connsiteX407" fmla="*/ 967740 w 2849880"/>
                <a:gd name="connsiteY407" fmla="*/ 1970800 h 2666460"/>
                <a:gd name="connsiteX408" fmla="*/ 917257 w 2849880"/>
                <a:gd name="connsiteY408" fmla="*/ 1953655 h 2666460"/>
                <a:gd name="connsiteX409" fmla="*/ 917257 w 2849880"/>
                <a:gd name="connsiteY409" fmla="*/ 1981278 h 2666460"/>
                <a:gd name="connsiteX410" fmla="*/ 1155383 w 2849880"/>
                <a:gd name="connsiteY410" fmla="*/ 1891743 h 2666460"/>
                <a:gd name="connsiteX411" fmla="*/ 1188720 w 2849880"/>
                <a:gd name="connsiteY411" fmla="*/ 1879360 h 2666460"/>
                <a:gd name="connsiteX412" fmla="*/ 1199198 w 2849880"/>
                <a:gd name="connsiteY412" fmla="*/ 1865073 h 2666460"/>
                <a:gd name="connsiteX413" fmla="*/ 1200150 w 2849880"/>
                <a:gd name="connsiteY413" fmla="*/ 1756488 h 2666460"/>
                <a:gd name="connsiteX414" fmla="*/ 1203008 w 2849880"/>
                <a:gd name="connsiteY414" fmla="*/ 1496455 h 2666460"/>
                <a:gd name="connsiteX415" fmla="*/ 1205865 w 2849880"/>
                <a:gd name="connsiteY415" fmla="*/ 1182130 h 2666460"/>
                <a:gd name="connsiteX416" fmla="*/ 1208723 w 2849880"/>
                <a:gd name="connsiteY416" fmla="*/ 910668 h 2666460"/>
                <a:gd name="connsiteX417" fmla="*/ 1209675 w 2849880"/>
                <a:gd name="connsiteY417" fmla="*/ 778270 h 2666460"/>
                <a:gd name="connsiteX418" fmla="*/ 1209675 w 2849880"/>
                <a:gd name="connsiteY418" fmla="*/ 776365 h 2666460"/>
                <a:gd name="connsiteX419" fmla="*/ 1199198 w 2849880"/>
                <a:gd name="connsiteY419" fmla="*/ 763030 h 2666460"/>
                <a:gd name="connsiteX420" fmla="*/ 1022032 w 2849880"/>
                <a:gd name="connsiteY420" fmla="*/ 729693 h 2666460"/>
                <a:gd name="connsiteX421" fmla="*/ 897255 w 2849880"/>
                <a:gd name="connsiteY421" fmla="*/ 705880 h 2666460"/>
                <a:gd name="connsiteX422" fmla="*/ 837248 w 2849880"/>
                <a:gd name="connsiteY422" fmla="*/ 694450 h 2666460"/>
                <a:gd name="connsiteX423" fmla="*/ 799148 w 2849880"/>
                <a:gd name="connsiteY423" fmla="*/ 706833 h 2666460"/>
                <a:gd name="connsiteX424" fmla="*/ 713423 w 2849880"/>
                <a:gd name="connsiteY424" fmla="*/ 742075 h 2666460"/>
                <a:gd name="connsiteX425" fmla="*/ 477203 w 2849880"/>
                <a:gd name="connsiteY425" fmla="*/ 836373 h 2666460"/>
                <a:gd name="connsiteX426" fmla="*/ 319087 w 2849880"/>
                <a:gd name="connsiteY426" fmla="*/ 902095 h 2666460"/>
                <a:gd name="connsiteX427" fmla="*/ 300990 w 2849880"/>
                <a:gd name="connsiteY427" fmla="*/ 931623 h 2666460"/>
                <a:gd name="connsiteX428" fmla="*/ 292418 w 2849880"/>
                <a:gd name="connsiteY428" fmla="*/ 998298 h 2666460"/>
                <a:gd name="connsiteX429" fmla="*/ 258127 w 2849880"/>
                <a:gd name="connsiteY429" fmla="*/ 1493598 h 2666460"/>
                <a:gd name="connsiteX430" fmla="*/ 237173 w 2849880"/>
                <a:gd name="connsiteY430" fmla="*/ 1874598 h 2666460"/>
                <a:gd name="connsiteX431" fmla="*/ 237173 w 2849880"/>
                <a:gd name="connsiteY431" fmla="*/ 1881265 h 2666460"/>
                <a:gd name="connsiteX432" fmla="*/ 251460 w 2849880"/>
                <a:gd name="connsiteY432" fmla="*/ 1895553 h 2666460"/>
                <a:gd name="connsiteX433" fmla="*/ 274320 w 2849880"/>
                <a:gd name="connsiteY433" fmla="*/ 1895553 h 2666460"/>
                <a:gd name="connsiteX434" fmla="*/ 260032 w 2849880"/>
                <a:gd name="connsiteY434" fmla="*/ 1881265 h 2666460"/>
                <a:gd name="connsiteX435" fmla="*/ 263843 w 2849880"/>
                <a:gd name="connsiteY435" fmla="*/ 1994613 h 2666460"/>
                <a:gd name="connsiteX436" fmla="*/ 278130 w 2849880"/>
                <a:gd name="connsiteY436" fmla="*/ 2040333 h 2666460"/>
                <a:gd name="connsiteX437" fmla="*/ 310515 w 2849880"/>
                <a:gd name="connsiteY437" fmla="*/ 2047000 h 2666460"/>
                <a:gd name="connsiteX438" fmla="*/ 339090 w 2849880"/>
                <a:gd name="connsiteY438" fmla="*/ 2053668 h 2666460"/>
                <a:gd name="connsiteX439" fmla="*/ 339090 w 2849880"/>
                <a:gd name="connsiteY439" fmla="*/ 2026045 h 2666460"/>
                <a:gd name="connsiteX440" fmla="*/ 50482 w 2849880"/>
                <a:gd name="connsiteY440" fmla="*/ 2135583 h 2666460"/>
                <a:gd name="connsiteX441" fmla="*/ 10477 w 2849880"/>
                <a:gd name="connsiteY441" fmla="*/ 2150823 h 2666460"/>
                <a:gd name="connsiteX442" fmla="*/ 0 w 2849880"/>
                <a:gd name="connsiteY442" fmla="*/ 2165110 h 2666460"/>
                <a:gd name="connsiteX443" fmla="*/ 0 w 2849880"/>
                <a:gd name="connsiteY443" fmla="*/ 2176540 h 2666460"/>
                <a:gd name="connsiteX444" fmla="*/ 10477 w 2849880"/>
                <a:gd name="connsiteY444" fmla="*/ 2190828 h 2666460"/>
                <a:gd name="connsiteX445" fmla="*/ 268605 w 2849880"/>
                <a:gd name="connsiteY445" fmla="*/ 2249883 h 2666460"/>
                <a:gd name="connsiteX446" fmla="*/ 305753 w 2849880"/>
                <a:gd name="connsiteY446" fmla="*/ 2258455 h 2666460"/>
                <a:gd name="connsiteX447" fmla="*/ 295275 w 2849880"/>
                <a:gd name="connsiteY447" fmla="*/ 2245120 h 2666460"/>
                <a:gd name="connsiteX448" fmla="*/ 295275 w 2849880"/>
                <a:gd name="connsiteY448" fmla="*/ 2256550 h 2666460"/>
                <a:gd name="connsiteX449" fmla="*/ 305753 w 2849880"/>
                <a:gd name="connsiteY449" fmla="*/ 2242263 h 2666460"/>
                <a:gd name="connsiteX450" fmla="*/ 101917 w 2849880"/>
                <a:gd name="connsiteY450" fmla="*/ 2309890 h 2666460"/>
                <a:gd name="connsiteX451" fmla="*/ 91440 w 2849880"/>
                <a:gd name="connsiteY451" fmla="*/ 2324178 h 2666460"/>
                <a:gd name="connsiteX452" fmla="*/ 91440 w 2849880"/>
                <a:gd name="connsiteY452" fmla="*/ 2358468 h 2666460"/>
                <a:gd name="connsiteX453" fmla="*/ 101917 w 2849880"/>
                <a:gd name="connsiteY453" fmla="*/ 2371803 h 2666460"/>
                <a:gd name="connsiteX454" fmla="*/ 221932 w 2849880"/>
                <a:gd name="connsiteY454" fmla="*/ 2392758 h 2666460"/>
                <a:gd name="connsiteX455" fmla="*/ 521970 w 2849880"/>
                <a:gd name="connsiteY455" fmla="*/ 2445145 h 2666460"/>
                <a:gd name="connsiteX456" fmla="*/ 914400 w 2849880"/>
                <a:gd name="connsiteY456" fmla="*/ 2513725 h 2666460"/>
                <a:gd name="connsiteX457" fmla="*/ 1311593 w 2849880"/>
                <a:gd name="connsiteY457" fmla="*/ 2584210 h 2666460"/>
                <a:gd name="connsiteX458" fmla="*/ 1628775 w 2849880"/>
                <a:gd name="connsiteY458" fmla="*/ 2640408 h 2666460"/>
                <a:gd name="connsiteX459" fmla="*/ 1776412 w 2849880"/>
                <a:gd name="connsiteY459" fmla="*/ 2666125 h 2666460"/>
                <a:gd name="connsiteX460" fmla="*/ 1808797 w 2849880"/>
                <a:gd name="connsiteY460" fmla="*/ 2657553 h 2666460"/>
                <a:gd name="connsiteX461" fmla="*/ 1905000 w 2849880"/>
                <a:gd name="connsiteY461" fmla="*/ 2618500 h 2666460"/>
                <a:gd name="connsiteX462" fmla="*/ 2238375 w 2849880"/>
                <a:gd name="connsiteY462" fmla="*/ 2482293 h 2666460"/>
                <a:gd name="connsiteX463" fmla="*/ 2606993 w 2849880"/>
                <a:gd name="connsiteY463" fmla="*/ 2331798 h 2666460"/>
                <a:gd name="connsiteX464" fmla="*/ 2828925 w 2849880"/>
                <a:gd name="connsiteY464" fmla="*/ 2241310 h 2666460"/>
                <a:gd name="connsiteX465" fmla="*/ 2839403 w 2849880"/>
                <a:gd name="connsiteY465" fmla="*/ 2236548 h 2666460"/>
                <a:gd name="connsiteX466" fmla="*/ 2849880 w 2849880"/>
                <a:gd name="connsiteY466" fmla="*/ 2223213 h 2666460"/>
                <a:gd name="connsiteX467" fmla="*/ 2849880 w 2849880"/>
                <a:gd name="connsiteY467" fmla="*/ 2211783 h 2666460"/>
                <a:gd name="connsiteX468" fmla="*/ 2839403 w 2849880"/>
                <a:gd name="connsiteY468" fmla="*/ 2197495 h 2666460"/>
                <a:gd name="connsiteX469" fmla="*/ 2531745 w 2849880"/>
                <a:gd name="connsiteY469" fmla="*/ 2138440 h 2666460"/>
                <a:gd name="connsiteX470" fmla="*/ 2487930 w 2849880"/>
                <a:gd name="connsiteY470" fmla="*/ 2129868 h 2666460"/>
                <a:gd name="connsiteX471" fmla="*/ 2498408 w 2849880"/>
                <a:gd name="connsiteY471" fmla="*/ 2144155 h 2666460"/>
                <a:gd name="connsiteX472" fmla="*/ 2498408 w 2849880"/>
                <a:gd name="connsiteY472" fmla="*/ 2109865 h 2666460"/>
                <a:gd name="connsiteX473" fmla="*/ 2484120 w 2849880"/>
                <a:gd name="connsiteY473" fmla="*/ 2095578 h 2666460"/>
                <a:gd name="connsiteX474" fmla="*/ 2382203 w 2849880"/>
                <a:gd name="connsiteY474" fmla="*/ 2084148 h 2666460"/>
                <a:gd name="connsiteX475" fmla="*/ 2396490 w 2849880"/>
                <a:gd name="connsiteY475" fmla="*/ 2098435 h 2666460"/>
                <a:gd name="connsiteX476" fmla="*/ 2396490 w 2849880"/>
                <a:gd name="connsiteY476" fmla="*/ 2041285 h 2666460"/>
                <a:gd name="connsiteX477" fmla="*/ 2389822 w 2849880"/>
                <a:gd name="connsiteY477" fmla="*/ 2053668 h 2666460"/>
                <a:gd name="connsiteX478" fmla="*/ 2566988 w 2849880"/>
                <a:gd name="connsiteY478" fmla="*/ 1931748 h 2666460"/>
                <a:gd name="connsiteX479" fmla="*/ 2578418 w 2849880"/>
                <a:gd name="connsiteY479" fmla="*/ 1906030 h 2666460"/>
                <a:gd name="connsiteX480" fmla="*/ 2579370 w 2849880"/>
                <a:gd name="connsiteY480" fmla="*/ 1860310 h 2666460"/>
                <a:gd name="connsiteX481" fmla="*/ 2583180 w 2849880"/>
                <a:gd name="connsiteY481" fmla="*/ 1680288 h 2666460"/>
                <a:gd name="connsiteX482" fmla="*/ 2588895 w 2849880"/>
                <a:gd name="connsiteY482" fmla="*/ 1421208 h 2666460"/>
                <a:gd name="connsiteX483" fmla="*/ 2595563 w 2849880"/>
                <a:gd name="connsiteY483" fmla="*/ 1124028 h 2666460"/>
                <a:gd name="connsiteX484" fmla="*/ 2602230 w 2849880"/>
                <a:gd name="connsiteY484" fmla="*/ 834468 h 2666460"/>
                <a:gd name="connsiteX485" fmla="*/ 2607945 w 2849880"/>
                <a:gd name="connsiteY485" fmla="*/ 597295 h 2666460"/>
                <a:gd name="connsiteX486" fmla="*/ 2611755 w 2849880"/>
                <a:gd name="connsiteY486" fmla="*/ 454420 h 2666460"/>
                <a:gd name="connsiteX487" fmla="*/ 2611755 w 2849880"/>
                <a:gd name="connsiteY487" fmla="*/ 432513 h 2666460"/>
                <a:gd name="connsiteX488" fmla="*/ 2598420 w 2849880"/>
                <a:gd name="connsiteY488" fmla="*/ 414415 h 2666460"/>
                <a:gd name="connsiteX489" fmla="*/ 2564130 w 2849880"/>
                <a:gd name="connsiteY489" fmla="*/ 385840 h 2666460"/>
                <a:gd name="connsiteX490" fmla="*/ 2362200 w 2849880"/>
                <a:gd name="connsiteY490" fmla="*/ 219153 h 2666460"/>
                <a:gd name="connsiteX491" fmla="*/ 2347913 w 2849880"/>
                <a:gd name="connsiteY491" fmla="*/ 206770 h 2666460"/>
                <a:gd name="connsiteX492" fmla="*/ 2351722 w 2849880"/>
                <a:gd name="connsiteY492" fmla="*/ 217248 h 2666460"/>
                <a:gd name="connsiteX493" fmla="*/ 2351722 w 2849880"/>
                <a:gd name="connsiteY493" fmla="*/ 127713 h 2666460"/>
                <a:gd name="connsiteX494" fmla="*/ 2330768 w 2849880"/>
                <a:gd name="connsiteY494" fmla="*/ 95328 h 2666460"/>
                <a:gd name="connsiteX495" fmla="*/ 2302193 w 2849880"/>
                <a:gd name="connsiteY495" fmla="*/ 59133 h 2666460"/>
                <a:gd name="connsiteX496" fmla="*/ 2306003 w 2849880"/>
                <a:gd name="connsiteY496" fmla="*/ 69610 h 2666460"/>
                <a:gd name="connsiteX497" fmla="*/ 2306003 w 2849880"/>
                <a:gd name="connsiteY497" fmla="*/ 35320 h 2666460"/>
                <a:gd name="connsiteX498" fmla="*/ 2291715 w 2849880"/>
                <a:gd name="connsiteY498" fmla="*/ 21033 h 2666460"/>
                <a:gd name="connsiteX499" fmla="*/ 2277428 w 2849880"/>
                <a:gd name="connsiteY499" fmla="*/ 33415 h 2666460"/>
                <a:gd name="connsiteX500" fmla="*/ 2277428 w 2849880"/>
                <a:gd name="connsiteY500" fmla="*/ 33415 h 26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Lst>
              <a:rect l="l" t="t" r="r" b="b"/>
              <a:pathLst>
                <a:path w="2849880" h="2666460">
                  <a:moveTo>
                    <a:pt x="2277428" y="33415"/>
                  </a:moveTo>
                  <a:cubicBezTo>
                    <a:pt x="2277428" y="42940"/>
                    <a:pt x="2277428" y="53418"/>
                    <a:pt x="2277428" y="63895"/>
                  </a:cubicBezTo>
                  <a:cubicBezTo>
                    <a:pt x="2278380" y="71515"/>
                    <a:pt x="2281238" y="79135"/>
                    <a:pt x="2286953" y="84850"/>
                  </a:cubicBezTo>
                  <a:lnTo>
                    <a:pt x="2326958" y="134380"/>
                  </a:lnTo>
                  <a:lnTo>
                    <a:pt x="2323147" y="123903"/>
                  </a:lnTo>
                  <a:cubicBezTo>
                    <a:pt x="2323147" y="153430"/>
                    <a:pt x="2320290" y="183910"/>
                    <a:pt x="2323147" y="213438"/>
                  </a:cubicBezTo>
                  <a:cubicBezTo>
                    <a:pt x="2325053" y="229630"/>
                    <a:pt x="2346960" y="241060"/>
                    <a:pt x="2358390" y="250585"/>
                  </a:cubicBezTo>
                  <a:lnTo>
                    <a:pt x="2536508" y="398223"/>
                  </a:lnTo>
                  <a:lnTo>
                    <a:pt x="2587943" y="440133"/>
                  </a:lnTo>
                  <a:lnTo>
                    <a:pt x="2584133" y="429655"/>
                  </a:lnTo>
                  <a:lnTo>
                    <a:pt x="2580322" y="578245"/>
                  </a:lnTo>
                  <a:lnTo>
                    <a:pt x="2571750" y="932575"/>
                  </a:lnTo>
                  <a:lnTo>
                    <a:pt x="2562225" y="1362153"/>
                  </a:lnTo>
                  <a:lnTo>
                    <a:pt x="2553653" y="1731723"/>
                  </a:lnTo>
                  <a:lnTo>
                    <a:pt x="2550795" y="1853643"/>
                  </a:lnTo>
                  <a:cubicBezTo>
                    <a:pt x="2548890" y="1872693"/>
                    <a:pt x="2548890" y="1892695"/>
                    <a:pt x="2549843" y="1911745"/>
                  </a:cubicBezTo>
                  <a:cubicBezTo>
                    <a:pt x="2549843" y="1912698"/>
                    <a:pt x="2549843" y="1913650"/>
                    <a:pt x="2549843" y="1914603"/>
                  </a:cubicBezTo>
                  <a:lnTo>
                    <a:pt x="2556510" y="1902220"/>
                  </a:lnTo>
                  <a:lnTo>
                    <a:pt x="2465070" y="1965085"/>
                  </a:lnTo>
                  <a:lnTo>
                    <a:pt x="2402205" y="2008900"/>
                  </a:lnTo>
                  <a:cubicBezTo>
                    <a:pt x="2390775" y="2014615"/>
                    <a:pt x="2381250" y="2022235"/>
                    <a:pt x="2371725" y="2030808"/>
                  </a:cubicBezTo>
                  <a:cubicBezTo>
                    <a:pt x="2366010" y="2038428"/>
                    <a:pt x="2368868" y="2054620"/>
                    <a:pt x="2368868" y="2064145"/>
                  </a:cubicBezTo>
                  <a:lnTo>
                    <a:pt x="2368868" y="2096530"/>
                  </a:lnTo>
                  <a:cubicBezTo>
                    <a:pt x="2368868" y="2104150"/>
                    <a:pt x="2375535" y="2110818"/>
                    <a:pt x="2383155" y="2110818"/>
                  </a:cubicBezTo>
                  <a:lnTo>
                    <a:pt x="2485072" y="2122248"/>
                  </a:lnTo>
                  <a:lnTo>
                    <a:pt x="2470785" y="2107960"/>
                  </a:lnTo>
                  <a:lnTo>
                    <a:pt x="2470785" y="2142250"/>
                  </a:lnTo>
                  <a:cubicBezTo>
                    <a:pt x="2470785" y="2148918"/>
                    <a:pt x="2475547" y="2154633"/>
                    <a:pt x="2481263" y="2156538"/>
                  </a:cubicBezTo>
                  <a:lnTo>
                    <a:pt x="2788920" y="2215593"/>
                  </a:lnTo>
                  <a:lnTo>
                    <a:pt x="2832735" y="2224165"/>
                  </a:lnTo>
                  <a:lnTo>
                    <a:pt x="2822258" y="2209878"/>
                  </a:lnTo>
                  <a:lnTo>
                    <a:pt x="2822258" y="2221308"/>
                  </a:lnTo>
                  <a:lnTo>
                    <a:pt x="2832735" y="2207020"/>
                  </a:lnTo>
                  <a:lnTo>
                    <a:pt x="2674620" y="2271790"/>
                  </a:lnTo>
                  <a:lnTo>
                    <a:pt x="2326005" y="2413713"/>
                  </a:lnTo>
                  <a:lnTo>
                    <a:pt x="1965960" y="2560398"/>
                  </a:lnTo>
                  <a:lnTo>
                    <a:pt x="1840230" y="2611833"/>
                  </a:lnTo>
                  <a:lnTo>
                    <a:pt x="1801178" y="2628025"/>
                  </a:lnTo>
                  <a:cubicBezTo>
                    <a:pt x="1794510" y="2629930"/>
                    <a:pt x="1786890" y="2632788"/>
                    <a:pt x="1780222" y="2636598"/>
                  </a:cubicBezTo>
                  <a:cubicBezTo>
                    <a:pt x="1774508" y="2640408"/>
                    <a:pt x="1790700" y="2638503"/>
                    <a:pt x="1783080" y="2636598"/>
                  </a:cubicBezTo>
                  <a:cubicBezTo>
                    <a:pt x="1777365" y="2635645"/>
                    <a:pt x="1771650" y="2634693"/>
                    <a:pt x="1765935" y="2633740"/>
                  </a:cubicBezTo>
                  <a:lnTo>
                    <a:pt x="1688783" y="2620405"/>
                  </a:lnTo>
                  <a:lnTo>
                    <a:pt x="1404937" y="2570875"/>
                  </a:lnTo>
                  <a:lnTo>
                    <a:pt x="1017270" y="2503248"/>
                  </a:lnTo>
                  <a:lnTo>
                    <a:pt x="617220" y="2432763"/>
                  </a:lnTo>
                  <a:lnTo>
                    <a:pt x="287655" y="2374660"/>
                  </a:lnTo>
                  <a:lnTo>
                    <a:pt x="117157" y="2345133"/>
                  </a:lnTo>
                  <a:lnTo>
                    <a:pt x="109538" y="2344180"/>
                  </a:lnTo>
                  <a:lnTo>
                    <a:pt x="120015" y="2358468"/>
                  </a:lnTo>
                  <a:lnTo>
                    <a:pt x="120015" y="2322273"/>
                  </a:lnTo>
                  <a:lnTo>
                    <a:pt x="109538" y="2335608"/>
                  </a:lnTo>
                  <a:lnTo>
                    <a:pt x="313373" y="2267980"/>
                  </a:lnTo>
                  <a:cubicBezTo>
                    <a:pt x="319087" y="2266075"/>
                    <a:pt x="323850" y="2260360"/>
                    <a:pt x="323850" y="2254645"/>
                  </a:cubicBezTo>
                  <a:lnTo>
                    <a:pt x="323850" y="2243215"/>
                  </a:lnTo>
                  <a:cubicBezTo>
                    <a:pt x="323850" y="2236548"/>
                    <a:pt x="319087" y="2230833"/>
                    <a:pt x="313373" y="2228928"/>
                  </a:cubicBezTo>
                  <a:lnTo>
                    <a:pt x="55245" y="2169873"/>
                  </a:lnTo>
                  <a:lnTo>
                    <a:pt x="19050" y="2161300"/>
                  </a:lnTo>
                  <a:lnTo>
                    <a:pt x="29527" y="2175588"/>
                  </a:lnTo>
                  <a:lnTo>
                    <a:pt x="29527" y="2164158"/>
                  </a:lnTo>
                  <a:lnTo>
                    <a:pt x="19050" y="2178445"/>
                  </a:lnTo>
                  <a:lnTo>
                    <a:pt x="306705" y="2068908"/>
                  </a:lnTo>
                  <a:lnTo>
                    <a:pt x="346710" y="2053668"/>
                  </a:lnTo>
                  <a:cubicBezTo>
                    <a:pt x="359093" y="2048905"/>
                    <a:pt x="361950" y="2029855"/>
                    <a:pt x="346710" y="2026045"/>
                  </a:cubicBezTo>
                  <a:lnTo>
                    <a:pt x="322898" y="2020330"/>
                  </a:lnTo>
                  <a:cubicBezTo>
                    <a:pt x="318135" y="2019378"/>
                    <a:pt x="291465" y="2010805"/>
                    <a:pt x="287655" y="2014615"/>
                  </a:cubicBezTo>
                  <a:cubicBezTo>
                    <a:pt x="287655" y="2014615"/>
                    <a:pt x="298132" y="2018425"/>
                    <a:pt x="296228" y="2019378"/>
                  </a:cubicBezTo>
                  <a:cubicBezTo>
                    <a:pt x="297180" y="2019378"/>
                    <a:pt x="296228" y="2022235"/>
                    <a:pt x="296228" y="2018425"/>
                  </a:cubicBezTo>
                  <a:cubicBezTo>
                    <a:pt x="296228" y="2014615"/>
                    <a:pt x="295275" y="2012710"/>
                    <a:pt x="294323" y="2008900"/>
                  </a:cubicBezTo>
                  <a:cubicBezTo>
                    <a:pt x="293370" y="2000328"/>
                    <a:pt x="292418" y="1990803"/>
                    <a:pt x="292418" y="1982230"/>
                  </a:cubicBezTo>
                  <a:cubicBezTo>
                    <a:pt x="290512" y="1948893"/>
                    <a:pt x="289560" y="1914603"/>
                    <a:pt x="289560" y="1881265"/>
                  </a:cubicBezTo>
                  <a:cubicBezTo>
                    <a:pt x="289560" y="1873645"/>
                    <a:pt x="282893" y="1866978"/>
                    <a:pt x="275273" y="1866978"/>
                  </a:cubicBezTo>
                  <a:lnTo>
                    <a:pt x="252413" y="1866978"/>
                  </a:lnTo>
                  <a:lnTo>
                    <a:pt x="266700" y="1881265"/>
                  </a:lnTo>
                  <a:cubicBezTo>
                    <a:pt x="271462" y="1777443"/>
                    <a:pt x="277178" y="1674573"/>
                    <a:pt x="282893" y="1570750"/>
                  </a:cubicBezTo>
                  <a:cubicBezTo>
                    <a:pt x="292418" y="1400253"/>
                    <a:pt x="301943" y="1228803"/>
                    <a:pt x="316230" y="1058305"/>
                  </a:cubicBezTo>
                  <a:cubicBezTo>
                    <a:pt x="319087" y="1026873"/>
                    <a:pt x="321945" y="995440"/>
                    <a:pt x="325755" y="964960"/>
                  </a:cubicBezTo>
                  <a:cubicBezTo>
                    <a:pt x="326707" y="954483"/>
                    <a:pt x="327660" y="949720"/>
                    <a:pt x="329565" y="937338"/>
                  </a:cubicBezTo>
                  <a:cubicBezTo>
                    <a:pt x="330518" y="934480"/>
                    <a:pt x="330518" y="930670"/>
                    <a:pt x="331470" y="927813"/>
                  </a:cubicBezTo>
                  <a:cubicBezTo>
                    <a:pt x="332423" y="924955"/>
                    <a:pt x="334328" y="921145"/>
                    <a:pt x="332423" y="924955"/>
                  </a:cubicBezTo>
                  <a:lnTo>
                    <a:pt x="323850" y="931623"/>
                  </a:lnTo>
                  <a:lnTo>
                    <a:pt x="696278" y="778270"/>
                  </a:lnTo>
                  <a:lnTo>
                    <a:pt x="794385" y="737313"/>
                  </a:lnTo>
                  <a:lnTo>
                    <a:pt x="826770" y="723978"/>
                  </a:lnTo>
                  <a:cubicBezTo>
                    <a:pt x="832485" y="722073"/>
                    <a:pt x="838200" y="720168"/>
                    <a:pt x="843915" y="717310"/>
                  </a:cubicBezTo>
                  <a:cubicBezTo>
                    <a:pt x="847725" y="714453"/>
                    <a:pt x="843915" y="721120"/>
                    <a:pt x="838200" y="716358"/>
                  </a:cubicBezTo>
                  <a:cubicBezTo>
                    <a:pt x="840105" y="717310"/>
                    <a:pt x="842962" y="717310"/>
                    <a:pt x="844868" y="717310"/>
                  </a:cubicBezTo>
                  <a:lnTo>
                    <a:pt x="877253" y="723025"/>
                  </a:lnTo>
                  <a:lnTo>
                    <a:pt x="990600" y="743980"/>
                  </a:lnTo>
                  <a:lnTo>
                    <a:pt x="1201103" y="783033"/>
                  </a:lnTo>
                  <a:lnTo>
                    <a:pt x="1190625" y="769698"/>
                  </a:lnTo>
                  <a:lnTo>
                    <a:pt x="1189673" y="878283"/>
                  </a:lnTo>
                  <a:lnTo>
                    <a:pt x="1186815" y="1138315"/>
                  </a:lnTo>
                  <a:lnTo>
                    <a:pt x="1183005" y="1452640"/>
                  </a:lnTo>
                  <a:lnTo>
                    <a:pt x="1180148" y="1724103"/>
                  </a:lnTo>
                  <a:lnTo>
                    <a:pt x="1179195" y="1813638"/>
                  </a:lnTo>
                  <a:cubicBezTo>
                    <a:pt x="1178243" y="1827925"/>
                    <a:pt x="1178243" y="1842213"/>
                    <a:pt x="1179195" y="1856500"/>
                  </a:cubicBezTo>
                  <a:cubicBezTo>
                    <a:pt x="1179195" y="1857453"/>
                    <a:pt x="1179195" y="1857453"/>
                    <a:pt x="1179195" y="1858405"/>
                  </a:cubicBezTo>
                  <a:lnTo>
                    <a:pt x="1189673" y="1845070"/>
                  </a:lnTo>
                  <a:lnTo>
                    <a:pt x="951548" y="1934605"/>
                  </a:lnTo>
                  <a:lnTo>
                    <a:pt x="918210" y="1946988"/>
                  </a:lnTo>
                  <a:cubicBezTo>
                    <a:pt x="910590" y="1948893"/>
                    <a:pt x="906780" y="1957465"/>
                    <a:pt x="908685" y="1965085"/>
                  </a:cubicBezTo>
                  <a:cubicBezTo>
                    <a:pt x="909637" y="1969848"/>
                    <a:pt x="913448" y="1973658"/>
                    <a:pt x="918210" y="1974610"/>
                  </a:cubicBezTo>
                  <a:lnTo>
                    <a:pt x="962978" y="1988898"/>
                  </a:lnTo>
                  <a:cubicBezTo>
                    <a:pt x="972503" y="1992708"/>
                    <a:pt x="984885" y="1999375"/>
                    <a:pt x="995362" y="1996518"/>
                  </a:cubicBezTo>
                  <a:cubicBezTo>
                    <a:pt x="1006793" y="1992708"/>
                    <a:pt x="1018223" y="1988898"/>
                    <a:pt x="1028700" y="1984135"/>
                  </a:cubicBezTo>
                  <a:lnTo>
                    <a:pt x="1085850" y="1963180"/>
                  </a:lnTo>
                  <a:lnTo>
                    <a:pt x="1142048" y="1942225"/>
                  </a:lnTo>
                  <a:lnTo>
                    <a:pt x="1162050" y="1934605"/>
                  </a:lnTo>
                  <a:cubicBezTo>
                    <a:pt x="1165860" y="1933653"/>
                    <a:pt x="1170623" y="1931748"/>
                    <a:pt x="1174433" y="1929843"/>
                  </a:cubicBezTo>
                  <a:cubicBezTo>
                    <a:pt x="1178243" y="1926985"/>
                    <a:pt x="1165860" y="1927938"/>
                    <a:pt x="1168718" y="1929843"/>
                  </a:cubicBezTo>
                  <a:cubicBezTo>
                    <a:pt x="1170623" y="1930795"/>
                    <a:pt x="1171575" y="1930795"/>
                    <a:pt x="1173480" y="1930795"/>
                  </a:cubicBezTo>
                  <a:lnTo>
                    <a:pt x="1194435" y="1934605"/>
                  </a:lnTo>
                  <a:lnTo>
                    <a:pt x="1634490" y="2007948"/>
                  </a:lnTo>
                  <a:lnTo>
                    <a:pt x="1778318" y="2031760"/>
                  </a:lnTo>
                  <a:cubicBezTo>
                    <a:pt x="1785937" y="2033665"/>
                    <a:pt x="1793558" y="2028903"/>
                    <a:pt x="1796415" y="2021283"/>
                  </a:cubicBezTo>
                  <a:cubicBezTo>
                    <a:pt x="1796415" y="2020330"/>
                    <a:pt x="1796415" y="2019378"/>
                    <a:pt x="1796415" y="2017473"/>
                  </a:cubicBezTo>
                  <a:lnTo>
                    <a:pt x="1796415" y="1983183"/>
                  </a:lnTo>
                  <a:cubicBezTo>
                    <a:pt x="1796415" y="1975563"/>
                    <a:pt x="1789747" y="1968895"/>
                    <a:pt x="1782128" y="1968895"/>
                  </a:cubicBezTo>
                  <a:cubicBezTo>
                    <a:pt x="1787843" y="1968895"/>
                    <a:pt x="1788795" y="1987945"/>
                    <a:pt x="1794510" y="1979373"/>
                  </a:cubicBezTo>
                  <a:cubicBezTo>
                    <a:pt x="1796415" y="1975563"/>
                    <a:pt x="1797368" y="1971753"/>
                    <a:pt x="1796415" y="1966990"/>
                  </a:cubicBezTo>
                  <a:cubicBezTo>
                    <a:pt x="1796415" y="1961275"/>
                    <a:pt x="1796415" y="1954608"/>
                    <a:pt x="1796415" y="1948893"/>
                  </a:cubicBezTo>
                  <a:lnTo>
                    <a:pt x="1796415" y="1926033"/>
                  </a:lnTo>
                  <a:cubicBezTo>
                    <a:pt x="1796415" y="1918413"/>
                    <a:pt x="1789747" y="1911745"/>
                    <a:pt x="1782128" y="1911745"/>
                  </a:cubicBezTo>
                  <a:cubicBezTo>
                    <a:pt x="1789747" y="1911745"/>
                    <a:pt x="1790700" y="1933653"/>
                    <a:pt x="1796415" y="1918413"/>
                  </a:cubicBezTo>
                  <a:cubicBezTo>
                    <a:pt x="1797368" y="1912698"/>
                    <a:pt x="1797368" y="1906983"/>
                    <a:pt x="1796415" y="1901268"/>
                  </a:cubicBezTo>
                  <a:lnTo>
                    <a:pt x="1796415" y="1886980"/>
                  </a:lnTo>
                  <a:cubicBezTo>
                    <a:pt x="1796415" y="1881265"/>
                    <a:pt x="1796415" y="1875550"/>
                    <a:pt x="1796415" y="1869835"/>
                  </a:cubicBezTo>
                  <a:cubicBezTo>
                    <a:pt x="1796415" y="1866025"/>
                    <a:pt x="1794510" y="1862215"/>
                    <a:pt x="1792605" y="1859358"/>
                  </a:cubicBezTo>
                  <a:cubicBezTo>
                    <a:pt x="1788795" y="1856500"/>
                    <a:pt x="1794510" y="1855548"/>
                    <a:pt x="1791653" y="1863168"/>
                  </a:cubicBezTo>
                  <a:lnTo>
                    <a:pt x="1784985" y="1871740"/>
                  </a:lnTo>
                  <a:lnTo>
                    <a:pt x="1782128" y="1871740"/>
                  </a:lnTo>
                  <a:cubicBezTo>
                    <a:pt x="1789747" y="1871740"/>
                    <a:pt x="1796415" y="1865073"/>
                    <a:pt x="1796415" y="1857453"/>
                  </a:cubicBezTo>
                  <a:lnTo>
                    <a:pt x="1796415" y="1834593"/>
                  </a:lnTo>
                  <a:cubicBezTo>
                    <a:pt x="1796415" y="1830783"/>
                    <a:pt x="1796415" y="1826973"/>
                    <a:pt x="1796415" y="1823163"/>
                  </a:cubicBezTo>
                  <a:cubicBezTo>
                    <a:pt x="1796415" y="1819353"/>
                    <a:pt x="1794510" y="1815543"/>
                    <a:pt x="1792605" y="1812685"/>
                  </a:cubicBezTo>
                  <a:cubicBezTo>
                    <a:pt x="1788795" y="1809828"/>
                    <a:pt x="1794510" y="1808875"/>
                    <a:pt x="1791653" y="1816495"/>
                  </a:cubicBezTo>
                  <a:lnTo>
                    <a:pt x="1784985" y="1825068"/>
                  </a:lnTo>
                  <a:lnTo>
                    <a:pt x="1782128" y="1825068"/>
                  </a:lnTo>
                  <a:cubicBezTo>
                    <a:pt x="1789747" y="1825068"/>
                    <a:pt x="1796415" y="1818400"/>
                    <a:pt x="1796415" y="1810780"/>
                  </a:cubicBezTo>
                  <a:lnTo>
                    <a:pt x="1796415" y="1791730"/>
                  </a:lnTo>
                  <a:cubicBezTo>
                    <a:pt x="1796415" y="1787920"/>
                    <a:pt x="1796415" y="1783158"/>
                    <a:pt x="1796415" y="1779348"/>
                  </a:cubicBezTo>
                  <a:cubicBezTo>
                    <a:pt x="1796415" y="1778395"/>
                    <a:pt x="1796415" y="1777443"/>
                    <a:pt x="1796415" y="1776490"/>
                  </a:cubicBezTo>
                  <a:cubicBezTo>
                    <a:pt x="1796415" y="1773633"/>
                    <a:pt x="1791653" y="1767918"/>
                    <a:pt x="1791653" y="1766013"/>
                  </a:cubicBezTo>
                  <a:cubicBezTo>
                    <a:pt x="1791653" y="1764108"/>
                    <a:pt x="1794510" y="1761250"/>
                    <a:pt x="1795462" y="1757440"/>
                  </a:cubicBezTo>
                  <a:cubicBezTo>
                    <a:pt x="1796415" y="1753630"/>
                    <a:pt x="1796415" y="1749820"/>
                    <a:pt x="1795462" y="1746010"/>
                  </a:cubicBezTo>
                  <a:cubicBezTo>
                    <a:pt x="1795462" y="1738390"/>
                    <a:pt x="1795462" y="1731723"/>
                    <a:pt x="1793558" y="1724103"/>
                  </a:cubicBezTo>
                  <a:cubicBezTo>
                    <a:pt x="1791653" y="1720293"/>
                    <a:pt x="1790700" y="1715530"/>
                    <a:pt x="1789747" y="1711720"/>
                  </a:cubicBezTo>
                  <a:cubicBezTo>
                    <a:pt x="1789747" y="1706005"/>
                    <a:pt x="1794510" y="1702195"/>
                    <a:pt x="1794510" y="1696480"/>
                  </a:cubicBezTo>
                  <a:cubicBezTo>
                    <a:pt x="1794510" y="1688860"/>
                    <a:pt x="1794510" y="1681240"/>
                    <a:pt x="1794510" y="1674573"/>
                  </a:cubicBezTo>
                  <a:cubicBezTo>
                    <a:pt x="1794510" y="1667905"/>
                    <a:pt x="1795462" y="1660285"/>
                    <a:pt x="1794510" y="1653618"/>
                  </a:cubicBezTo>
                  <a:cubicBezTo>
                    <a:pt x="1793558" y="1646950"/>
                    <a:pt x="1786890" y="1639330"/>
                    <a:pt x="1789747" y="1630758"/>
                  </a:cubicBezTo>
                  <a:cubicBezTo>
                    <a:pt x="1790700" y="1625995"/>
                    <a:pt x="1794510" y="1623138"/>
                    <a:pt x="1794510" y="1617423"/>
                  </a:cubicBezTo>
                  <a:cubicBezTo>
                    <a:pt x="1794510" y="1614565"/>
                    <a:pt x="1794510" y="1610755"/>
                    <a:pt x="1794510" y="1607898"/>
                  </a:cubicBezTo>
                  <a:cubicBezTo>
                    <a:pt x="1794510" y="1600278"/>
                    <a:pt x="1794510" y="1592658"/>
                    <a:pt x="1794510" y="1584085"/>
                  </a:cubicBezTo>
                  <a:cubicBezTo>
                    <a:pt x="1793558" y="1576465"/>
                    <a:pt x="1786890" y="1569798"/>
                    <a:pt x="1790700" y="1560273"/>
                  </a:cubicBezTo>
                  <a:cubicBezTo>
                    <a:pt x="1792605" y="1556463"/>
                    <a:pt x="1794510" y="1552653"/>
                    <a:pt x="1794510" y="1547890"/>
                  </a:cubicBezTo>
                  <a:cubicBezTo>
                    <a:pt x="1794510" y="1543128"/>
                    <a:pt x="1794510" y="1539318"/>
                    <a:pt x="1794510" y="1534555"/>
                  </a:cubicBezTo>
                  <a:cubicBezTo>
                    <a:pt x="1795462" y="1526935"/>
                    <a:pt x="1794510" y="1519315"/>
                    <a:pt x="1794510" y="1512648"/>
                  </a:cubicBezTo>
                  <a:cubicBezTo>
                    <a:pt x="1793558" y="1507885"/>
                    <a:pt x="1792605" y="1508838"/>
                    <a:pt x="1790700" y="1503123"/>
                  </a:cubicBezTo>
                  <a:cubicBezTo>
                    <a:pt x="1788795" y="1494550"/>
                    <a:pt x="1792605" y="1492645"/>
                    <a:pt x="1794510" y="1485025"/>
                  </a:cubicBezTo>
                  <a:cubicBezTo>
                    <a:pt x="1796415" y="1470738"/>
                    <a:pt x="1796415" y="1455498"/>
                    <a:pt x="1794510" y="1441210"/>
                  </a:cubicBezTo>
                  <a:cubicBezTo>
                    <a:pt x="1794510" y="1440258"/>
                    <a:pt x="1794510" y="1439305"/>
                    <a:pt x="1794510" y="1438353"/>
                  </a:cubicBezTo>
                  <a:cubicBezTo>
                    <a:pt x="1794510" y="1434543"/>
                    <a:pt x="1790700" y="1430733"/>
                    <a:pt x="1790700" y="1427875"/>
                  </a:cubicBezTo>
                  <a:cubicBezTo>
                    <a:pt x="1790700" y="1425018"/>
                    <a:pt x="1794510" y="1420255"/>
                    <a:pt x="1794510" y="1415493"/>
                  </a:cubicBezTo>
                  <a:cubicBezTo>
                    <a:pt x="1794510" y="1407873"/>
                    <a:pt x="1794510" y="1399300"/>
                    <a:pt x="1794510" y="1391680"/>
                  </a:cubicBezTo>
                  <a:cubicBezTo>
                    <a:pt x="1795462" y="1384060"/>
                    <a:pt x="1795462" y="1376440"/>
                    <a:pt x="1794510" y="1368820"/>
                  </a:cubicBezTo>
                  <a:cubicBezTo>
                    <a:pt x="1793558" y="1366915"/>
                    <a:pt x="1793558" y="1365010"/>
                    <a:pt x="1792605" y="1363105"/>
                  </a:cubicBezTo>
                  <a:cubicBezTo>
                    <a:pt x="1794510" y="1368820"/>
                    <a:pt x="1792605" y="1361200"/>
                    <a:pt x="1792605" y="1360248"/>
                  </a:cubicBezTo>
                  <a:cubicBezTo>
                    <a:pt x="1792605" y="1353580"/>
                    <a:pt x="1793558" y="1351675"/>
                    <a:pt x="1799272" y="1348818"/>
                  </a:cubicBezTo>
                  <a:cubicBezTo>
                    <a:pt x="1804035" y="1345960"/>
                    <a:pt x="1805940" y="1341198"/>
                    <a:pt x="1805940" y="1336435"/>
                  </a:cubicBezTo>
                  <a:lnTo>
                    <a:pt x="1805940" y="1285953"/>
                  </a:lnTo>
                  <a:cubicBezTo>
                    <a:pt x="1805940" y="1281190"/>
                    <a:pt x="1804987" y="1275475"/>
                    <a:pt x="1803083" y="1270713"/>
                  </a:cubicBezTo>
                  <a:cubicBezTo>
                    <a:pt x="1801178" y="1265950"/>
                    <a:pt x="1800225" y="1260235"/>
                    <a:pt x="1801178" y="1255473"/>
                  </a:cubicBezTo>
                  <a:cubicBezTo>
                    <a:pt x="1803083" y="1251663"/>
                    <a:pt x="1804987" y="1246900"/>
                    <a:pt x="1804987" y="1243090"/>
                  </a:cubicBezTo>
                  <a:cubicBezTo>
                    <a:pt x="1806893" y="1225945"/>
                    <a:pt x="1805940" y="1208800"/>
                    <a:pt x="1803083" y="1192608"/>
                  </a:cubicBezTo>
                  <a:cubicBezTo>
                    <a:pt x="1802130" y="1189750"/>
                    <a:pt x="1801178" y="1186893"/>
                    <a:pt x="1800225" y="1184035"/>
                  </a:cubicBezTo>
                  <a:cubicBezTo>
                    <a:pt x="1799272" y="1177368"/>
                    <a:pt x="1804035" y="1173558"/>
                    <a:pt x="1804987" y="1166890"/>
                  </a:cubicBezTo>
                  <a:cubicBezTo>
                    <a:pt x="1804987" y="1159270"/>
                    <a:pt x="1804987" y="1150698"/>
                    <a:pt x="1804987" y="1143078"/>
                  </a:cubicBezTo>
                  <a:cubicBezTo>
                    <a:pt x="1804987" y="1136410"/>
                    <a:pt x="1804987" y="1128790"/>
                    <a:pt x="1804987" y="1122123"/>
                  </a:cubicBezTo>
                  <a:cubicBezTo>
                    <a:pt x="1804987" y="1119265"/>
                    <a:pt x="1804035" y="1116408"/>
                    <a:pt x="1802130" y="1113550"/>
                  </a:cubicBezTo>
                  <a:cubicBezTo>
                    <a:pt x="1799272" y="1107835"/>
                    <a:pt x="1799272" y="1101168"/>
                    <a:pt x="1802130" y="1095453"/>
                  </a:cubicBezTo>
                  <a:cubicBezTo>
                    <a:pt x="1804035" y="1088785"/>
                    <a:pt x="1804987" y="1082118"/>
                    <a:pt x="1804035" y="1074498"/>
                  </a:cubicBezTo>
                  <a:cubicBezTo>
                    <a:pt x="1804035" y="1064973"/>
                    <a:pt x="1804987" y="1054495"/>
                    <a:pt x="1804035" y="1044018"/>
                  </a:cubicBezTo>
                  <a:cubicBezTo>
                    <a:pt x="1803083" y="1033540"/>
                    <a:pt x="1800225" y="1034493"/>
                    <a:pt x="1799272" y="1025920"/>
                  </a:cubicBezTo>
                  <a:cubicBezTo>
                    <a:pt x="1798320" y="1017348"/>
                    <a:pt x="1803083" y="1015443"/>
                    <a:pt x="1804035" y="1008775"/>
                  </a:cubicBezTo>
                  <a:cubicBezTo>
                    <a:pt x="1804035" y="1005918"/>
                    <a:pt x="1804035" y="1003060"/>
                    <a:pt x="1804035" y="1000203"/>
                  </a:cubicBezTo>
                  <a:lnTo>
                    <a:pt x="1804035" y="972580"/>
                  </a:lnTo>
                  <a:cubicBezTo>
                    <a:pt x="1804035" y="965913"/>
                    <a:pt x="1803083" y="959245"/>
                    <a:pt x="1800225" y="952578"/>
                  </a:cubicBezTo>
                  <a:cubicBezTo>
                    <a:pt x="1796415" y="941148"/>
                    <a:pt x="1804035" y="934480"/>
                    <a:pt x="1804035" y="924003"/>
                  </a:cubicBezTo>
                  <a:cubicBezTo>
                    <a:pt x="1804987" y="914478"/>
                    <a:pt x="1804987" y="904953"/>
                    <a:pt x="1804035" y="895428"/>
                  </a:cubicBezTo>
                  <a:cubicBezTo>
                    <a:pt x="1803083" y="891618"/>
                    <a:pt x="1802130" y="887808"/>
                    <a:pt x="1800225" y="884950"/>
                  </a:cubicBezTo>
                  <a:cubicBezTo>
                    <a:pt x="1797368" y="875425"/>
                    <a:pt x="1800225" y="874473"/>
                    <a:pt x="1803083" y="865900"/>
                  </a:cubicBezTo>
                  <a:cubicBezTo>
                    <a:pt x="1804035" y="857328"/>
                    <a:pt x="1804987" y="847803"/>
                    <a:pt x="1803083" y="839230"/>
                  </a:cubicBezTo>
                  <a:cubicBezTo>
                    <a:pt x="1803083" y="831610"/>
                    <a:pt x="1796415" y="824943"/>
                    <a:pt x="1788795" y="824943"/>
                  </a:cubicBezTo>
                  <a:lnTo>
                    <a:pt x="1731645" y="824943"/>
                  </a:lnTo>
                  <a:lnTo>
                    <a:pt x="1745933" y="839230"/>
                  </a:lnTo>
                  <a:lnTo>
                    <a:pt x="1745933" y="793510"/>
                  </a:lnTo>
                  <a:cubicBezTo>
                    <a:pt x="1745933" y="785890"/>
                    <a:pt x="1739265" y="779223"/>
                    <a:pt x="1731645" y="779223"/>
                  </a:cubicBezTo>
                  <a:lnTo>
                    <a:pt x="1708785" y="779223"/>
                  </a:lnTo>
                  <a:cubicBezTo>
                    <a:pt x="1701165" y="779223"/>
                    <a:pt x="1694497" y="785890"/>
                    <a:pt x="1694497" y="793510"/>
                  </a:cubicBezTo>
                  <a:lnTo>
                    <a:pt x="1694497" y="906858"/>
                  </a:lnTo>
                  <a:lnTo>
                    <a:pt x="1708785" y="892570"/>
                  </a:lnTo>
                  <a:cubicBezTo>
                    <a:pt x="1683068" y="890665"/>
                    <a:pt x="1657350" y="888760"/>
                    <a:pt x="1632585" y="885903"/>
                  </a:cubicBezTo>
                  <a:cubicBezTo>
                    <a:pt x="1614487" y="883998"/>
                    <a:pt x="1596390" y="882093"/>
                    <a:pt x="1578293" y="879235"/>
                  </a:cubicBezTo>
                  <a:cubicBezTo>
                    <a:pt x="1570672" y="878283"/>
                    <a:pt x="1564005" y="877330"/>
                    <a:pt x="1556385" y="875425"/>
                  </a:cubicBezTo>
                  <a:cubicBezTo>
                    <a:pt x="1553528" y="874473"/>
                    <a:pt x="1551622" y="874473"/>
                    <a:pt x="1548765" y="873520"/>
                  </a:cubicBezTo>
                  <a:cubicBezTo>
                    <a:pt x="1545908" y="872568"/>
                    <a:pt x="1546860" y="872568"/>
                    <a:pt x="1548765" y="874473"/>
                  </a:cubicBezTo>
                  <a:lnTo>
                    <a:pt x="1552575" y="884950"/>
                  </a:lnTo>
                  <a:lnTo>
                    <a:pt x="1552575" y="748743"/>
                  </a:lnTo>
                  <a:cubicBezTo>
                    <a:pt x="1552575" y="742075"/>
                    <a:pt x="1547812" y="736360"/>
                    <a:pt x="1542097" y="735408"/>
                  </a:cubicBezTo>
                  <a:lnTo>
                    <a:pt x="1451610" y="701118"/>
                  </a:lnTo>
                  <a:lnTo>
                    <a:pt x="1462087" y="714453"/>
                  </a:lnTo>
                  <a:lnTo>
                    <a:pt x="1462087" y="691593"/>
                  </a:lnTo>
                  <a:lnTo>
                    <a:pt x="1451610" y="704928"/>
                  </a:lnTo>
                  <a:lnTo>
                    <a:pt x="1497330" y="693498"/>
                  </a:lnTo>
                  <a:cubicBezTo>
                    <a:pt x="1503045" y="691593"/>
                    <a:pt x="1507808" y="685878"/>
                    <a:pt x="1507808" y="680163"/>
                  </a:cubicBezTo>
                  <a:cubicBezTo>
                    <a:pt x="1507808" y="668733"/>
                    <a:pt x="1510665" y="653493"/>
                    <a:pt x="1500187" y="644920"/>
                  </a:cubicBezTo>
                  <a:cubicBezTo>
                    <a:pt x="1489710" y="636348"/>
                    <a:pt x="1479233" y="629680"/>
                    <a:pt x="1467803" y="623013"/>
                  </a:cubicBezTo>
                  <a:cubicBezTo>
                    <a:pt x="1458278" y="618250"/>
                    <a:pt x="1445895" y="623013"/>
                    <a:pt x="1435418" y="624918"/>
                  </a:cubicBezTo>
                  <a:lnTo>
                    <a:pt x="1399223" y="632538"/>
                  </a:lnTo>
                  <a:cubicBezTo>
                    <a:pt x="1393508" y="634443"/>
                    <a:pt x="1388745" y="640158"/>
                    <a:pt x="1388745" y="645873"/>
                  </a:cubicBezTo>
                  <a:lnTo>
                    <a:pt x="1388745" y="816370"/>
                  </a:lnTo>
                  <a:lnTo>
                    <a:pt x="1403033" y="802083"/>
                  </a:lnTo>
                  <a:lnTo>
                    <a:pt x="1312545" y="802083"/>
                  </a:lnTo>
                  <a:lnTo>
                    <a:pt x="1326833" y="816370"/>
                  </a:lnTo>
                  <a:lnTo>
                    <a:pt x="1326833" y="601105"/>
                  </a:lnTo>
                  <a:cubicBezTo>
                    <a:pt x="1326833" y="594438"/>
                    <a:pt x="1322070" y="588723"/>
                    <a:pt x="1316355" y="587770"/>
                  </a:cubicBezTo>
                  <a:lnTo>
                    <a:pt x="1243012" y="577293"/>
                  </a:lnTo>
                  <a:cubicBezTo>
                    <a:pt x="1233487" y="576340"/>
                    <a:pt x="1223962" y="577293"/>
                    <a:pt x="1215390" y="581103"/>
                  </a:cubicBezTo>
                  <a:lnTo>
                    <a:pt x="1202055" y="584913"/>
                  </a:lnTo>
                  <a:cubicBezTo>
                    <a:pt x="1198245" y="584913"/>
                    <a:pt x="1194435" y="585865"/>
                    <a:pt x="1190625" y="587770"/>
                  </a:cubicBezTo>
                  <a:cubicBezTo>
                    <a:pt x="1191578" y="586818"/>
                    <a:pt x="1192530" y="591580"/>
                    <a:pt x="1192530" y="589675"/>
                  </a:cubicBezTo>
                  <a:cubicBezTo>
                    <a:pt x="1192530" y="588723"/>
                    <a:pt x="1191578" y="585865"/>
                    <a:pt x="1191578" y="584913"/>
                  </a:cubicBezTo>
                  <a:cubicBezTo>
                    <a:pt x="1191578" y="583008"/>
                    <a:pt x="1191578" y="581103"/>
                    <a:pt x="1191578" y="580150"/>
                  </a:cubicBezTo>
                  <a:cubicBezTo>
                    <a:pt x="1191578" y="572530"/>
                    <a:pt x="1184910" y="565863"/>
                    <a:pt x="1177290" y="565863"/>
                  </a:cubicBezTo>
                  <a:lnTo>
                    <a:pt x="1006793" y="543003"/>
                  </a:lnTo>
                  <a:lnTo>
                    <a:pt x="1021080" y="557290"/>
                  </a:lnTo>
                  <a:cubicBezTo>
                    <a:pt x="1017270" y="521095"/>
                    <a:pt x="1015365" y="483948"/>
                    <a:pt x="1014412" y="446800"/>
                  </a:cubicBezTo>
                  <a:cubicBezTo>
                    <a:pt x="1013460" y="418225"/>
                    <a:pt x="1013460" y="389650"/>
                    <a:pt x="1016318" y="362028"/>
                  </a:cubicBezTo>
                  <a:cubicBezTo>
                    <a:pt x="1018223" y="342978"/>
                    <a:pt x="1020128" y="320118"/>
                    <a:pt x="1031557" y="303925"/>
                  </a:cubicBezTo>
                  <a:lnTo>
                    <a:pt x="1022985" y="310593"/>
                  </a:lnTo>
                  <a:lnTo>
                    <a:pt x="1210628" y="237250"/>
                  </a:lnTo>
                  <a:lnTo>
                    <a:pt x="1466850" y="137238"/>
                  </a:lnTo>
                  <a:cubicBezTo>
                    <a:pt x="1470660" y="135333"/>
                    <a:pt x="1484947" y="132475"/>
                    <a:pt x="1486853" y="129618"/>
                  </a:cubicBezTo>
                  <a:cubicBezTo>
                    <a:pt x="1485900" y="131523"/>
                    <a:pt x="1475422" y="128665"/>
                    <a:pt x="1484947" y="130570"/>
                  </a:cubicBezTo>
                  <a:cubicBezTo>
                    <a:pt x="1491615" y="131523"/>
                    <a:pt x="1498283" y="132475"/>
                    <a:pt x="1504950" y="133428"/>
                  </a:cubicBezTo>
                  <a:lnTo>
                    <a:pt x="1652587" y="155335"/>
                  </a:lnTo>
                  <a:lnTo>
                    <a:pt x="1702118" y="162955"/>
                  </a:lnTo>
                  <a:cubicBezTo>
                    <a:pt x="1708785" y="163908"/>
                    <a:pt x="1715453" y="162955"/>
                    <a:pt x="1721168" y="161050"/>
                  </a:cubicBezTo>
                  <a:lnTo>
                    <a:pt x="1824037" y="122950"/>
                  </a:lnTo>
                  <a:cubicBezTo>
                    <a:pt x="1905953" y="92470"/>
                    <a:pt x="1988820" y="61990"/>
                    <a:pt x="2070735" y="30558"/>
                  </a:cubicBezTo>
                  <a:lnTo>
                    <a:pt x="2075497" y="28653"/>
                  </a:lnTo>
                  <a:cubicBezTo>
                    <a:pt x="2092643" y="21985"/>
                    <a:pt x="2085022" y="-5637"/>
                    <a:pt x="2067878" y="1030"/>
                  </a:cubicBezTo>
                  <a:lnTo>
                    <a:pt x="1792605" y="103900"/>
                  </a:lnTo>
                  <a:lnTo>
                    <a:pt x="1726883" y="128665"/>
                  </a:lnTo>
                  <a:cubicBezTo>
                    <a:pt x="1721168" y="130570"/>
                    <a:pt x="1715453" y="132475"/>
                    <a:pt x="1709737" y="135333"/>
                  </a:cubicBezTo>
                  <a:cubicBezTo>
                    <a:pt x="1708785" y="135333"/>
                    <a:pt x="1705928" y="136285"/>
                    <a:pt x="1705928" y="137238"/>
                  </a:cubicBezTo>
                  <a:cubicBezTo>
                    <a:pt x="1705928" y="138190"/>
                    <a:pt x="1714500" y="138190"/>
                    <a:pt x="1711643" y="137238"/>
                  </a:cubicBezTo>
                  <a:cubicBezTo>
                    <a:pt x="1705928" y="135333"/>
                    <a:pt x="1699260" y="134380"/>
                    <a:pt x="1693545" y="134380"/>
                  </a:cubicBezTo>
                  <a:lnTo>
                    <a:pt x="1655445" y="128665"/>
                  </a:lnTo>
                  <a:lnTo>
                    <a:pt x="1563053" y="114378"/>
                  </a:lnTo>
                  <a:lnTo>
                    <a:pt x="1493520" y="103900"/>
                  </a:lnTo>
                  <a:cubicBezTo>
                    <a:pt x="1485900" y="101995"/>
                    <a:pt x="1478280" y="102948"/>
                    <a:pt x="1471612" y="105805"/>
                  </a:cubicBezTo>
                  <a:lnTo>
                    <a:pt x="1356360" y="150573"/>
                  </a:lnTo>
                  <a:lnTo>
                    <a:pt x="1038225" y="274398"/>
                  </a:lnTo>
                  <a:cubicBezTo>
                    <a:pt x="1030605" y="277255"/>
                    <a:pt x="1022985" y="280113"/>
                    <a:pt x="1015365" y="283923"/>
                  </a:cubicBezTo>
                  <a:cubicBezTo>
                    <a:pt x="992505" y="294400"/>
                    <a:pt x="990600" y="336310"/>
                    <a:pt x="988695" y="357265"/>
                  </a:cubicBezTo>
                  <a:cubicBezTo>
                    <a:pt x="983932" y="420130"/>
                    <a:pt x="984885" y="482995"/>
                    <a:pt x="992505" y="545860"/>
                  </a:cubicBezTo>
                  <a:cubicBezTo>
                    <a:pt x="992505" y="549670"/>
                    <a:pt x="993457" y="554433"/>
                    <a:pt x="993457" y="558243"/>
                  </a:cubicBezTo>
                  <a:cubicBezTo>
                    <a:pt x="993457" y="565863"/>
                    <a:pt x="1000125" y="572530"/>
                    <a:pt x="1007745" y="572530"/>
                  </a:cubicBezTo>
                  <a:lnTo>
                    <a:pt x="1178243" y="595390"/>
                  </a:lnTo>
                  <a:lnTo>
                    <a:pt x="1163955" y="581103"/>
                  </a:lnTo>
                  <a:cubicBezTo>
                    <a:pt x="1163955" y="598248"/>
                    <a:pt x="1171575" y="618250"/>
                    <a:pt x="1191578" y="618250"/>
                  </a:cubicBezTo>
                  <a:cubicBezTo>
                    <a:pt x="1201103" y="617298"/>
                    <a:pt x="1210628" y="615393"/>
                    <a:pt x="1220153" y="612535"/>
                  </a:cubicBezTo>
                  <a:cubicBezTo>
                    <a:pt x="1223962" y="611583"/>
                    <a:pt x="1228725" y="610630"/>
                    <a:pt x="1233487" y="608725"/>
                  </a:cubicBezTo>
                  <a:cubicBezTo>
                    <a:pt x="1243012" y="604915"/>
                    <a:pt x="1233487" y="610630"/>
                    <a:pt x="1231583" y="606820"/>
                  </a:cubicBezTo>
                  <a:cubicBezTo>
                    <a:pt x="1232535" y="608725"/>
                    <a:pt x="1243965" y="608725"/>
                    <a:pt x="1244918" y="608725"/>
                  </a:cubicBezTo>
                  <a:lnTo>
                    <a:pt x="1271587" y="612535"/>
                  </a:lnTo>
                  <a:lnTo>
                    <a:pt x="1309687" y="618250"/>
                  </a:lnTo>
                  <a:lnTo>
                    <a:pt x="1299210" y="604915"/>
                  </a:lnTo>
                  <a:lnTo>
                    <a:pt x="1299210" y="820180"/>
                  </a:lnTo>
                  <a:cubicBezTo>
                    <a:pt x="1299210" y="827800"/>
                    <a:pt x="1305878" y="834468"/>
                    <a:pt x="1313498" y="834468"/>
                  </a:cubicBezTo>
                  <a:lnTo>
                    <a:pt x="1403985" y="834468"/>
                  </a:lnTo>
                  <a:cubicBezTo>
                    <a:pt x="1411605" y="834468"/>
                    <a:pt x="1418273" y="827800"/>
                    <a:pt x="1418273" y="820180"/>
                  </a:cubicBezTo>
                  <a:lnTo>
                    <a:pt x="1418273" y="649683"/>
                  </a:lnTo>
                  <a:lnTo>
                    <a:pt x="1407795" y="663018"/>
                  </a:lnTo>
                  <a:lnTo>
                    <a:pt x="1463993" y="651588"/>
                  </a:lnTo>
                  <a:lnTo>
                    <a:pt x="1453515" y="650635"/>
                  </a:lnTo>
                  <a:lnTo>
                    <a:pt x="1487805" y="673495"/>
                  </a:lnTo>
                  <a:lnTo>
                    <a:pt x="1480185" y="661113"/>
                  </a:lnTo>
                  <a:lnTo>
                    <a:pt x="1480185" y="683973"/>
                  </a:lnTo>
                  <a:lnTo>
                    <a:pt x="1490662" y="670638"/>
                  </a:lnTo>
                  <a:lnTo>
                    <a:pt x="1444943" y="682068"/>
                  </a:lnTo>
                  <a:cubicBezTo>
                    <a:pt x="1439228" y="683973"/>
                    <a:pt x="1434465" y="689688"/>
                    <a:pt x="1434465" y="695403"/>
                  </a:cubicBezTo>
                  <a:lnTo>
                    <a:pt x="1434465" y="718263"/>
                  </a:lnTo>
                  <a:cubicBezTo>
                    <a:pt x="1434465" y="724930"/>
                    <a:pt x="1439228" y="730645"/>
                    <a:pt x="1444943" y="731598"/>
                  </a:cubicBezTo>
                  <a:lnTo>
                    <a:pt x="1535430" y="765888"/>
                  </a:lnTo>
                  <a:lnTo>
                    <a:pt x="1524953" y="752553"/>
                  </a:lnTo>
                  <a:lnTo>
                    <a:pt x="1524953" y="883045"/>
                  </a:lnTo>
                  <a:cubicBezTo>
                    <a:pt x="1524953" y="903048"/>
                    <a:pt x="1543050" y="906858"/>
                    <a:pt x="1559243" y="909715"/>
                  </a:cubicBezTo>
                  <a:cubicBezTo>
                    <a:pt x="1587818" y="915430"/>
                    <a:pt x="1617345" y="918288"/>
                    <a:pt x="1646872" y="920193"/>
                  </a:cubicBezTo>
                  <a:cubicBezTo>
                    <a:pt x="1667828" y="922098"/>
                    <a:pt x="1687830" y="924003"/>
                    <a:pt x="1708785" y="925908"/>
                  </a:cubicBezTo>
                  <a:cubicBezTo>
                    <a:pt x="1716405" y="925908"/>
                    <a:pt x="1723072" y="919240"/>
                    <a:pt x="1723072" y="911620"/>
                  </a:cubicBezTo>
                  <a:lnTo>
                    <a:pt x="1723072" y="798273"/>
                  </a:lnTo>
                  <a:lnTo>
                    <a:pt x="1708785" y="812560"/>
                  </a:lnTo>
                  <a:lnTo>
                    <a:pt x="1731645" y="812560"/>
                  </a:lnTo>
                  <a:lnTo>
                    <a:pt x="1717358" y="798273"/>
                  </a:lnTo>
                  <a:lnTo>
                    <a:pt x="1717358" y="843993"/>
                  </a:lnTo>
                  <a:cubicBezTo>
                    <a:pt x="1717358" y="851613"/>
                    <a:pt x="1724025" y="858280"/>
                    <a:pt x="1731645" y="858280"/>
                  </a:cubicBezTo>
                  <a:lnTo>
                    <a:pt x="1788795" y="858280"/>
                  </a:lnTo>
                  <a:lnTo>
                    <a:pt x="1774508" y="843993"/>
                  </a:lnTo>
                  <a:lnTo>
                    <a:pt x="1774508" y="866853"/>
                  </a:lnTo>
                  <a:lnTo>
                    <a:pt x="1778318" y="856375"/>
                  </a:lnTo>
                  <a:cubicBezTo>
                    <a:pt x="1771650" y="863995"/>
                    <a:pt x="1767840" y="874473"/>
                    <a:pt x="1769745" y="884950"/>
                  </a:cubicBezTo>
                  <a:cubicBezTo>
                    <a:pt x="1770697" y="889713"/>
                    <a:pt x="1771650" y="894475"/>
                    <a:pt x="1772603" y="899238"/>
                  </a:cubicBezTo>
                  <a:cubicBezTo>
                    <a:pt x="1773555" y="902095"/>
                    <a:pt x="1778318" y="909715"/>
                    <a:pt x="1774508" y="904000"/>
                  </a:cubicBezTo>
                  <a:cubicBezTo>
                    <a:pt x="1771650" y="899238"/>
                    <a:pt x="1773555" y="902095"/>
                    <a:pt x="1773555" y="905905"/>
                  </a:cubicBezTo>
                  <a:cubicBezTo>
                    <a:pt x="1773555" y="909715"/>
                    <a:pt x="1773555" y="913525"/>
                    <a:pt x="1773555" y="917335"/>
                  </a:cubicBezTo>
                  <a:lnTo>
                    <a:pt x="1773555" y="934480"/>
                  </a:lnTo>
                  <a:lnTo>
                    <a:pt x="1777365" y="924003"/>
                  </a:lnTo>
                  <a:cubicBezTo>
                    <a:pt x="1768793" y="933528"/>
                    <a:pt x="1765935" y="946863"/>
                    <a:pt x="1769745" y="959245"/>
                  </a:cubicBezTo>
                  <a:cubicBezTo>
                    <a:pt x="1770697" y="963055"/>
                    <a:pt x="1771650" y="966865"/>
                    <a:pt x="1773555" y="970675"/>
                  </a:cubicBezTo>
                  <a:cubicBezTo>
                    <a:pt x="1778318" y="982105"/>
                    <a:pt x="1774508" y="964008"/>
                    <a:pt x="1773555" y="970675"/>
                  </a:cubicBezTo>
                  <a:cubicBezTo>
                    <a:pt x="1772603" y="984963"/>
                    <a:pt x="1772603" y="999250"/>
                    <a:pt x="1773555" y="1013538"/>
                  </a:cubicBezTo>
                  <a:lnTo>
                    <a:pt x="1777365" y="1003060"/>
                  </a:lnTo>
                  <a:cubicBezTo>
                    <a:pt x="1768793" y="1012585"/>
                    <a:pt x="1765935" y="1025920"/>
                    <a:pt x="1769745" y="1038303"/>
                  </a:cubicBezTo>
                  <a:cubicBezTo>
                    <a:pt x="1770697" y="1042113"/>
                    <a:pt x="1771650" y="1045923"/>
                    <a:pt x="1773555" y="1049733"/>
                  </a:cubicBezTo>
                  <a:cubicBezTo>
                    <a:pt x="1778318" y="1061163"/>
                    <a:pt x="1774508" y="1043065"/>
                    <a:pt x="1773555" y="1049733"/>
                  </a:cubicBezTo>
                  <a:cubicBezTo>
                    <a:pt x="1772603" y="1064020"/>
                    <a:pt x="1772603" y="1078308"/>
                    <a:pt x="1773555" y="1092595"/>
                  </a:cubicBezTo>
                  <a:lnTo>
                    <a:pt x="1777365" y="1082118"/>
                  </a:lnTo>
                  <a:cubicBezTo>
                    <a:pt x="1768793" y="1091643"/>
                    <a:pt x="1765935" y="1104978"/>
                    <a:pt x="1769745" y="1117360"/>
                  </a:cubicBezTo>
                  <a:cubicBezTo>
                    <a:pt x="1770697" y="1121170"/>
                    <a:pt x="1771650" y="1124980"/>
                    <a:pt x="1773555" y="1128790"/>
                  </a:cubicBezTo>
                  <a:cubicBezTo>
                    <a:pt x="1778318" y="1140220"/>
                    <a:pt x="1774508" y="1122123"/>
                    <a:pt x="1773555" y="1128790"/>
                  </a:cubicBezTo>
                  <a:cubicBezTo>
                    <a:pt x="1772603" y="1143078"/>
                    <a:pt x="1772603" y="1157365"/>
                    <a:pt x="1773555" y="1171653"/>
                  </a:cubicBezTo>
                  <a:lnTo>
                    <a:pt x="1777365" y="1161175"/>
                  </a:lnTo>
                  <a:cubicBezTo>
                    <a:pt x="1768793" y="1170700"/>
                    <a:pt x="1765935" y="1184035"/>
                    <a:pt x="1769745" y="1196418"/>
                  </a:cubicBezTo>
                  <a:cubicBezTo>
                    <a:pt x="1770697" y="1200228"/>
                    <a:pt x="1771650" y="1204038"/>
                    <a:pt x="1773555" y="1207848"/>
                  </a:cubicBezTo>
                  <a:cubicBezTo>
                    <a:pt x="1778318" y="1219278"/>
                    <a:pt x="1774508" y="1201180"/>
                    <a:pt x="1773555" y="1207848"/>
                  </a:cubicBezTo>
                  <a:cubicBezTo>
                    <a:pt x="1772603" y="1222135"/>
                    <a:pt x="1772603" y="1236423"/>
                    <a:pt x="1773555" y="1250710"/>
                  </a:cubicBezTo>
                  <a:lnTo>
                    <a:pt x="1777365" y="1240233"/>
                  </a:lnTo>
                  <a:cubicBezTo>
                    <a:pt x="1768793" y="1250710"/>
                    <a:pt x="1765935" y="1264998"/>
                    <a:pt x="1769745" y="1278333"/>
                  </a:cubicBezTo>
                  <a:cubicBezTo>
                    <a:pt x="1769745" y="1279285"/>
                    <a:pt x="1773555" y="1290715"/>
                    <a:pt x="1774508" y="1291668"/>
                  </a:cubicBezTo>
                  <a:cubicBezTo>
                    <a:pt x="1771650" y="1291668"/>
                    <a:pt x="1772603" y="1280238"/>
                    <a:pt x="1772603" y="1291668"/>
                  </a:cubicBezTo>
                  <a:lnTo>
                    <a:pt x="1772603" y="1342150"/>
                  </a:lnTo>
                  <a:lnTo>
                    <a:pt x="1779270" y="1329768"/>
                  </a:lnTo>
                  <a:cubicBezTo>
                    <a:pt x="1766887" y="1335483"/>
                    <a:pt x="1759268" y="1347865"/>
                    <a:pt x="1758315" y="1361200"/>
                  </a:cubicBezTo>
                  <a:cubicBezTo>
                    <a:pt x="1758315" y="1365963"/>
                    <a:pt x="1758315" y="1370725"/>
                    <a:pt x="1760220" y="1375488"/>
                  </a:cubicBezTo>
                  <a:cubicBezTo>
                    <a:pt x="1760220" y="1376440"/>
                    <a:pt x="1761172" y="1378345"/>
                    <a:pt x="1761172" y="1379298"/>
                  </a:cubicBezTo>
                  <a:cubicBezTo>
                    <a:pt x="1764983" y="1389775"/>
                    <a:pt x="1761172" y="1376440"/>
                    <a:pt x="1761172" y="1376440"/>
                  </a:cubicBezTo>
                  <a:cubicBezTo>
                    <a:pt x="1758315" y="1377393"/>
                    <a:pt x="1761172" y="1416445"/>
                    <a:pt x="1761172" y="1421208"/>
                  </a:cubicBezTo>
                  <a:lnTo>
                    <a:pt x="1764983" y="1410730"/>
                  </a:lnTo>
                  <a:cubicBezTo>
                    <a:pt x="1753553" y="1423113"/>
                    <a:pt x="1753553" y="1441210"/>
                    <a:pt x="1764983" y="1453593"/>
                  </a:cubicBezTo>
                  <a:lnTo>
                    <a:pt x="1761172" y="1443115"/>
                  </a:lnTo>
                  <a:lnTo>
                    <a:pt x="1761172" y="1487883"/>
                  </a:lnTo>
                  <a:lnTo>
                    <a:pt x="1764983" y="1477405"/>
                  </a:lnTo>
                  <a:cubicBezTo>
                    <a:pt x="1758315" y="1485025"/>
                    <a:pt x="1754505" y="1495503"/>
                    <a:pt x="1756410" y="1505980"/>
                  </a:cubicBezTo>
                  <a:cubicBezTo>
                    <a:pt x="1757362" y="1510743"/>
                    <a:pt x="1758315" y="1516458"/>
                    <a:pt x="1760220" y="1521220"/>
                  </a:cubicBezTo>
                  <a:cubicBezTo>
                    <a:pt x="1761172" y="1524078"/>
                    <a:pt x="1765935" y="1531698"/>
                    <a:pt x="1762125" y="1525983"/>
                  </a:cubicBezTo>
                  <a:cubicBezTo>
                    <a:pt x="1759268" y="1521220"/>
                    <a:pt x="1761172" y="1524078"/>
                    <a:pt x="1761172" y="1527888"/>
                  </a:cubicBezTo>
                  <a:cubicBezTo>
                    <a:pt x="1761172" y="1531698"/>
                    <a:pt x="1761172" y="1535508"/>
                    <a:pt x="1761172" y="1539318"/>
                  </a:cubicBezTo>
                  <a:lnTo>
                    <a:pt x="1761172" y="1556463"/>
                  </a:lnTo>
                  <a:lnTo>
                    <a:pt x="1764983" y="1545985"/>
                  </a:lnTo>
                  <a:cubicBezTo>
                    <a:pt x="1758315" y="1553605"/>
                    <a:pt x="1754505" y="1564083"/>
                    <a:pt x="1756410" y="1574560"/>
                  </a:cubicBezTo>
                  <a:cubicBezTo>
                    <a:pt x="1757362" y="1579323"/>
                    <a:pt x="1758315" y="1585038"/>
                    <a:pt x="1760220" y="1589800"/>
                  </a:cubicBezTo>
                  <a:cubicBezTo>
                    <a:pt x="1761172" y="1592658"/>
                    <a:pt x="1765935" y="1600278"/>
                    <a:pt x="1762125" y="1594563"/>
                  </a:cubicBezTo>
                  <a:cubicBezTo>
                    <a:pt x="1759268" y="1589800"/>
                    <a:pt x="1761172" y="1592658"/>
                    <a:pt x="1761172" y="1596468"/>
                  </a:cubicBezTo>
                  <a:cubicBezTo>
                    <a:pt x="1761172" y="1600278"/>
                    <a:pt x="1761172" y="1604088"/>
                    <a:pt x="1761172" y="1607898"/>
                  </a:cubicBezTo>
                  <a:lnTo>
                    <a:pt x="1761172" y="1625043"/>
                  </a:lnTo>
                  <a:lnTo>
                    <a:pt x="1764983" y="1614565"/>
                  </a:lnTo>
                  <a:cubicBezTo>
                    <a:pt x="1756410" y="1624090"/>
                    <a:pt x="1753553" y="1637425"/>
                    <a:pt x="1757362" y="1649808"/>
                  </a:cubicBezTo>
                  <a:cubicBezTo>
                    <a:pt x="1758315" y="1654570"/>
                    <a:pt x="1759268" y="1658380"/>
                    <a:pt x="1762125" y="1663143"/>
                  </a:cubicBezTo>
                  <a:cubicBezTo>
                    <a:pt x="1765935" y="1669810"/>
                    <a:pt x="1760220" y="1659333"/>
                    <a:pt x="1761172" y="1659333"/>
                  </a:cubicBezTo>
                  <a:cubicBezTo>
                    <a:pt x="1761172" y="1661238"/>
                    <a:pt x="1761172" y="1662190"/>
                    <a:pt x="1761172" y="1664095"/>
                  </a:cubicBezTo>
                  <a:cubicBezTo>
                    <a:pt x="1760220" y="1677430"/>
                    <a:pt x="1761172" y="1690765"/>
                    <a:pt x="1761172" y="1704100"/>
                  </a:cubicBezTo>
                  <a:lnTo>
                    <a:pt x="1764983" y="1693623"/>
                  </a:lnTo>
                  <a:cubicBezTo>
                    <a:pt x="1754505" y="1706958"/>
                    <a:pt x="1752600" y="1724103"/>
                    <a:pt x="1760220" y="1739343"/>
                  </a:cubicBezTo>
                  <a:cubicBezTo>
                    <a:pt x="1764983" y="1750773"/>
                    <a:pt x="1760220" y="1738390"/>
                    <a:pt x="1760220" y="1738390"/>
                  </a:cubicBezTo>
                  <a:lnTo>
                    <a:pt x="1760220" y="1760298"/>
                  </a:lnTo>
                  <a:lnTo>
                    <a:pt x="1764030" y="1749820"/>
                  </a:lnTo>
                  <a:cubicBezTo>
                    <a:pt x="1752600" y="1762203"/>
                    <a:pt x="1752600" y="1781253"/>
                    <a:pt x="1764030" y="1792683"/>
                  </a:cubicBezTo>
                  <a:lnTo>
                    <a:pt x="1760220" y="1782205"/>
                  </a:lnTo>
                  <a:lnTo>
                    <a:pt x="1760220" y="1816495"/>
                  </a:lnTo>
                  <a:lnTo>
                    <a:pt x="1774508" y="1802208"/>
                  </a:lnTo>
                  <a:cubicBezTo>
                    <a:pt x="1753553" y="1805065"/>
                    <a:pt x="1750695" y="1824115"/>
                    <a:pt x="1764030" y="1838403"/>
                  </a:cubicBezTo>
                  <a:lnTo>
                    <a:pt x="1760220" y="1827925"/>
                  </a:lnTo>
                  <a:lnTo>
                    <a:pt x="1760220" y="1862215"/>
                  </a:lnTo>
                  <a:lnTo>
                    <a:pt x="1774508" y="1847928"/>
                  </a:lnTo>
                  <a:cubicBezTo>
                    <a:pt x="1753553" y="1850785"/>
                    <a:pt x="1750695" y="1869835"/>
                    <a:pt x="1764030" y="1884123"/>
                  </a:cubicBezTo>
                  <a:lnTo>
                    <a:pt x="1760220" y="1873645"/>
                  </a:lnTo>
                  <a:lnTo>
                    <a:pt x="1760220" y="1919365"/>
                  </a:lnTo>
                  <a:lnTo>
                    <a:pt x="1764030" y="1908888"/>
                  </a:lnTo>
                  <a:cubicBezTo>
                    <a:pt x="1752600" y="1922223"/>
                    <a:pt x="1751647" y="1944130"/>
                    <a:pt x="1774508" y="1945083"/>
                  </a:cubicBezTo>
                  <a:lnTo>
                    <a:pt x="1760220" y="1930795"/>
                  </a:lnTo>
                  <a:lnTo>
                    <a:pt x="1760220" y="1976515"/>
                  </a:lnTo>
                  <a:lnTo>
                    <a:pt x="1764030" y="1966038"/>
                  </a:lnTo>
                  <a:cubicBezTo>
                    <a:pt x="1752600" y="1979373"/>
                    <a:pt x="1751647" y="2001280"/>
                    <a:pt x="1774508" y="2002233"/>
                  </a:cubicBezTo>
                  <a:lnTo>
                    <a:pt x="1760220" y="1987945"/>
                  </a:lnTo>
                  <a:lnTo>
                    <a:pt x="1760220" y="2022235"/>
                  </a:lnTo>
                  <a:lnTo>
                    <a:pt x="1778318" y="2008900"/>
                  </a:lnTo>
                  <a:lnTo>
                    <a:pt x="1417320" y="1948893"/>
                  </a:lnTo>
                  <a:lnTo>
                    <a:pt x="1208723" y="1914603"/>
                  </a:lnTo>
                  <a:cubicBezTo>
                    <a:pt x="1195387" y="1912698"/>
                    <a:pt x="1181100" y="1908888"/>
                    <a:pt x="1166812" y="1907935"/>
                  </a:cubicBezTo>
                  <a:cubicBezTo>
                    <a:pt x="1161098" y="1906983"/>
                    <a:pt x="1154430" y="1908888"/>
                    <a:pt x="1149668" y="1911745"/>
                  </a:cubicBezTo>
                  <a:lnTo>
                    <a:pt x="1105853" y="1927938"/>
                  </a:lnTo>
                  <a:lnTo>
                    <a:pt x="986790" y="1972705"/>
                  </a:lnTo>
                  <a:cubicBezTo>
                    <a:pt x="983932" y="1973658"/>
                    <a:pt x="981075" y="1974610"/>
                    <a:pt x="978218" y="1976515"/>
                  </a:cubicBezTo>
                  <a:cubicBezTo>
                    <a:pt x="979170" y="1971753"/>
                    <a:pt x="989648" y="1979373"/>
                    <a:pt x="981075" y="1975563"/>
                  </a:cubicBezTo>
                  <a:cubicBezTo>
                    <a:pt x="977265" y="1973658"/>
                    <a:pt x="972503" y="1972705"/>
                    <a:pt x="967740" y="1970800"/>
                  </a:cubicBezTo>
                  <a:lnTo>
                    <a:pt x="917257" y="1953655"/>
                  </a:lnTo>
                  <a:lnTo>
                    <a:pt x="917257" y="1981278"/>
                  </a:lnTo>
                  <a:lnTo>
                    <a:pt x="1155383" y="1891743"/>
                  </a:lnTo>
                  <a:lnTo>
                    <a:pt x="1188720" y="1879360"/>
                  </a:lnTo>
                  <a:cubicBezTo>
                    <a:pt x="1194435" y="1877455"/>
                    <a:pt x="1199198" y="1871740"/>
                    <a:pt x="1199198" y="1865073"/>
                  </a:cubicBezTo>
                  <a:lnTo>
                    <a:pt x="1200150" y="1756488"/>
                  </a:lnTo>
                  <a:lnTo>
                    <a:pt x="1203008" y="1496455"/>
                  </a:lnTo>
                  <a:lnTo>
                    <a:pt x="1205865" y="1182130"/>
                  </a:lnTo>
                  <a:lnTo>
                    <a:pt x="1208723" y="910668"/>
                  </a:lnTo>
                  <a:cubicBezTo>
                    <a:pt x="1208723" y="866853"/>
                    <a:pt x="1211580" y="822085"/>
                    <a:pt x="1209675" y="778270"/>
                  </a:cubicBezTo>
                  <a:cubicBezTo>
                    <a:pt x="1209675" y="777318"/>
                    <a:pt x="1209675" y="777318"/>
                    <a:pt x="1209675" y="776365"/>
                  </a:cubicBezTo>
                  <a:cubicBezTo>
                    <a:pt x="1209675" y="769698"/>
                    <a:pt x="1204912" y="763983"/>
                    <a:pt x="1199198" y="763030"/>
                  </a:cubicBezTo>
                  <a:lnTo>
                    <a:pt x="1022032" y="729693"/>
                  </a:lnTo>
                  <a:lnTo>
                    <a:pt x="897255" y="705880"/>
                  </a:lnTo>
                  <a:cubicBezTo>
                    <a:pt x="877253" y="702070"/>
                    <a:pt x="857250" y="696355"/>
                    <a:pt x="837248" y="694450"/>
                  </a:cubicBezTo>
                  <a:cubicBezTo>
                    <a:pt x="824865" y="693498"/>
                    <a:pt x="810578" y="702070"/>
                    <a:pt x="799148" y="706833"/>
                  </a:cubicBezTo>
                  <a:lnTo>
                    <a:pt x="713423" y="742075"/>
                  </a:lnTo>
                  <a:lnTo>
                    <a:pt x="477203" y="836373"/>
                  </a:lnTo>
                  <a:cubicBezTo>
                    <a:pt x="424815" y="858280"/>
                    <a:pt x="371475" y="880188"/>
                    <a:pt x="319087" y="902095"/>
                  </a:cubicBezTo>
                  <a:cubicBezTo>
                    <a:pt x="305753" y="907810"/>
                    <a:pt x="303848" y="918288"/>
                    <a:pt x="300990" y="931623"/>
                  </a:cubicBezTo>
                  <a:cubicBezTo>
                    <a:pt x="297180" y="953530"/>
                    <a:pt x="295275" y="976390"/>
                    <a:pt x="292418" y="998298"/>
                  </a:cubicBezTo>
                  <a:cubicBezTo>
                    <a:pt x="275273" y="1163080"/>
                    <a:pt x="267653" y="1327863"/>
                    <a:pt x="258127" y="1493598"/>
                  </a:cubicBezTo>
                  <a:cubicBezTo>
                    <a:pt x="250507" y="1620280"/>
                    <a:pt x="243840" y="1747915"/>
                    <a:pt x="237173" y="1874598"/>
                  </a:cubicBezTo>
                  <a:cubicBezTo>
                    <a:pt x="237173" y="1876503"/>
                    <a:pt x="237173" y="1879360"/>
                    <a:pt x="237173" y="1881265"/>
                  </a:cubicBezTo>
                  <a:cubicBezTo>
                    <a:pt x="237173" y="1888885"/>
                    <a:pt x="243840" y="1895553"/>
                    <a:pt x="251460" y="1895553"/>
                  </a:cubicBezTo>
                  <a:lnTo>
                    <a:pt x="274320" y="1895553"/>
                  </a:lnTo>
                  <a:lnTo>
                    <a:pt x="260032" y="1881265"/>
                  </a:lnTo>
                  <a:cubicBezTo>
                    <a:pt x="260032" y="1919365"/>
                    <a:pt x="260985" y="1957465"/>
                    <a:pt x="263843" y="1994613"/>
                  </a:cubicBezTo>
                  <a:cubicBezTo>
                    <a:pt x="264795" y="2007948"/>
                    <a:pt x="263843" y="2032713"/>
                    <a:pt x="278130" y="2040333"/>
                  </a:cubicBezTo>
                  <a:cubicBezTo>
                    <a:pt x="286703" y="2045095"/>
                    <a:pt x="300990" y="2045095"/>
                    <a:pt x="310515" y="2047000"/>
                  </a:cubicBezTo>
                  <a:cubicBezTo>
                    <a:pt x="320040" y="2048905"/>
                    <a:pt x="329565" y="2051763"/>
                    <a:pt x="339090" y="2053668"/>
                  </a:cubicBezTo>
                  <a:lnTo>
                    <a:pt x="339090" y="2026045"/>
                  </a:lnTo>
                  <a:lnTo>
                    <a:pt x="50482" y="2135583"/>
                  </a:lnTo>
                  <a:lnTo>
                    <a:pt x="10477" y="2150823"/>
                  </a:lnTo>
                  <a:cubicBezTo>
                    <a:pt x="4763" y="2152728"/>
                    <a:pt x="0" y="2158443"/>
                    <a:pt x="0" y="2165110"/>
                  </a:cubicBezTo>
                  <a:lnTo>
                    <a:pt x="0" y="2176540"/>
                  </a:lnTo>
                  <a:cubicBezTo>
                    <a:pt x="0" y="2183208"/>
                    <a:pt x="4763" y="2188923"/>
                    <a:pt x="10477" y="2190828"/>
                  </a:cubicBezTo>
                  <a:lnTo>
                    <a:pt x="268605" y="2249883"/>
                  </a:lnTo>
                  <a:lnTo>
                    <a:pt x="305753" y="2258455"/>
                  </a:lnTo>
                  <a:lnTo>
                    <a:pt x="295275" y="2245120"/>
                  </a:lnTo>
                  <a:lnTo>
                    <a:pt x="295275" y="2256550"/>
                  </a:lnTo>
                  <a:lnTo>
                    <a:pt x="305753" y="2242263"/>
                  </a:lnTo>
                  <a:lnTo>
                    <a:pt x="101917" y="2309890"/>
                  </a:lnTo>
                  <a:cubicBezTo>
                    <a:pt x="96202" y="2311795"/>
                    <a:pt x="91440" y="2317510"/>
                    <a:pt x="91440" y="2324178"/>
                  </a:cubicBezTo>
                  <a:lnTo>
                    <a:pt x="91440" y="2358468"/>
                  </a:lnTo>
                  <a:cubicBezTo>
                    <a:pt x="91440" y="2365135"/>
                    <a:pt x="96202" y="2369898"/>
                    <a:pt x="101917" y="2371803"/>
                  </a:cubicBezTo>
                  <a:lnTo>
                    <a:pt x="221932" y="2392758"/>
                  </a:lnTo>
                  <a:lnTo>
                    <a:pt x="521970" y="2445145"/>
                  </a:lnTo>
                  <a:lnTo>
                    <a:pt x="914400" y="2513725"/>
                  </a:lnTo>
                  <a:lnTo>
                    <a:pt x="1311593" y="2584210"/>
                  </a:lnTo>
                  <a:lnTo>
                    <a:pt x="1628775" y="2640408"/>
                  </a:lnTo>
                  <a:cubicBezTo>
                    <a:pt x="1678305" y="2648980"/>
                    <a:pt x="1726883" y="2658505"/>
                    <a:pt x="1776412" y="2666125"/>
                  </a:cubicBezTo>
                  <a:cubicBezTo>
                    <a:pt x="1787843" y="2668030"/>
                    <a:pt x="1798320" y="2661363"/>
                    <a:pt x="1808797" y="2657553"/>
                  </a:cubicBezTo>
                  <a:lnTo>
                    <a:pt x="1905000" y="2618500"/>
                  </a:lnTo>
                  <a:lnTo>
                    <a:pt x="2238375" y="2482293"/>
                  </a:lnTo>
                  <a:lnTo>
                    <a:pt x="2606993" y="2331798"/>
                  </a:lnTo>
                  <a:lnTo>
                    <a:pt x="2828925" y="2241310"/>
                  </a:lnTo>
                  <a:lnTo>
                    <a:pt x="2839403" y="2236548"/>
                  </a:lnTo>
                  <a:cubicBezTo>
                    <a:pt x="2845118" y="2234643"/>
                    <a:pt x="2849880" y="2228928"/>
                    <a:pt x="2849880" y="2223213"/>
                  </a:cubicBezTo>
                  <a:lnTo>
                    <a:pt x="2849880" y="2211783"/>
                  </a:lnTo>
                  <a:cubicBezTo>
                    <a:pt x="2849880" y="2205115"/>
                    <a:pt x="2845118" y="2199400"/>
                    <a:pt x="2839403" y="2197495"/>
                  </a:cubicBezTo>
                  <a:lnTo>
                    <a:pt x="2531745" y="2138440"/>
                  </a:lnTo>
                  <a:lnTo>
                    <a:pt x="2487930" y="2129868"/>
                  </a:lnTo>
                  <a:lnTo>
                    <a:pt x="2498408" y="2144155"/>
                  </a:lnTo>
                  <a:lnTo>
                    <a:pt x="2498408" y="2109865"/>
                  </a:lnTo>
                  <a:cubicBezTo>
                    <a:pt x="2498408" y="2102245"/>
                    <a:pt x="2491740" y="2095578"/>
                    <a:pt x="2484120" y="2095578"/>
                  </a:cubicBezTo>
                  <a:lnTo>
                    <a:pt x="2382203" y="2084148"/>
                  </a:lnTo>
                  <a:lnTo>
                    <a:pt x="2396490" y="2098435"/>
                  </a:lnTo>
                  <a:lnTo>
                    <a:pt x="2396490" y="2041285"/>
                  </a:lnTo>
                  <a:lnTo>
                    <a:pt x="2389822" y="2053668"/>
                  </a:lnTo>
                  <a:cubicBezTo>
                    <a:pt x="2448878" y="2012710"/>
                    <a:pt x="2508885" y="1972705"/>
                    <a:pt x="2566988" y="1931748"/>
                  </a:cubicBezTo>
                  <a:cubicBezTo>
                    <a:pt x="2575560" y="1926033"/>
                    <a:pt x="2579370" y="1916508"/>
                    <a:pt x="2578418" y="1906030"/>
                  </a:cubicBezTo>
                  <a:lnTo>
                    <a:pt x="2579370" y="1860310"/>
                  </a:lnTo>
                  <a:lnTo>
                    <a:pt x="2583180" y="1680288"/>
                  </a:lnTo>
                  <a:lnTo>
                    <a:pt x="2588895" y="1421208"/>
                  </a:lnTo>
                  <a:lnTo>
                    <a:pt x="2595563" y="1124028"/>
                  </a:lnTo>
                  <a:lnTo>
                    <a:pt x="2602230" y="834468"/>
                  </a:lnTo>
                  <a:lnTo>
                    <a:pt x="2607945" y="597295"/>
                  </a:lnTo>
                  <a:lnTo>
                    <a:pt x="2611755" y="454420"/>
                  </a:lnTo>
                  <a:cubicBezTo>
                    <a:pt x="2611755" y="446800"/>
                    <a:pt x="2611755" y="440133"/>
                    <a:pt x="2611755" y="432513"/>
                  </a:cubicBezTo>
                  <a:cubicBezTo>
                    <a:pt x="2610803" y="423940"/>
                    <a:pt x="2604135" y="420130"/>
                    <a:pt x="2598420" y="414415"/>
                  </a:cubicBezTo>
                  <a:lnTo>
                    <a:pt x="2564130" y="385840"/>
                  </a:lnTo>
                  <a:lnTo>
                    <a:pt x="2362200" y="219153"/>
                  </a:lnTo>
                  <a:lnTo>
                    <a:pt x="2347913" y="206770"/>
                  </a:lnTo>
                  <a:lnTo>
                    <a:pt x="2351722" y="217248"/>
                  </a:lnTo>
                  <a:cubicBezTo>
                    <a:pt x="2351722" y="187720"/>
                    <a:pt x="2354580" y="157240"/>
                    <a:pt x="2351722" y="127713"/>
                  </a:cubicBezTo>
                  <a:cubicBezTo>
                    <a:pt x="2350770" y="115330"/>
                    <a:pt x="2338388" y="104853"/>
                    <a:pt x="2330768" y="95328"/>
                  </a:cubicBezTo>
                  <a:lnTo>
                    <a:pt x="2302193" y="59133"/>
                  </a:lnTo>
                  <a:lnTo>
                    <a:pt x="2306003" y="69610"/>
                  </a:lnTo>
                  <a:lnTo>
                    <a:pt x="2306003" y="35320"/>
                  </a:lnTo>
                  <a:cubicBezTo>
                    <a:pt x="2306003" y="27700"/>
                    <a:pt x="2299335" y="21033"/>
                    <a:pt x="2291715" y="21033"/>
                  </a:cubicBezTo>
                  <a:cubicBezTo>
                    <a:pt x="2284095" y="21033"/>
                    <a:pt x="2277428" y="24843"/>
                    <a:pt x="2277428" y="33415"/>
                  </a:cubicBezTo>
                  <a:lnTo>
                    <a:pt x="2277428" y="3341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3" name="Serbest Form 42">
              <a:extLst>
                <a:ext uri="{FF2B5EF4-FFF2-40B4-BE49-F238E27FC236}">
                  <a16:creationId xmlns:a16="http://schemas.microsoft.com/office/drawing/2014/main" id="{5DEEB882-D6A0-CA4B-8744-637B48D7FDAF}"/>
                </a:ext>
              </a:extLst>
            </p:cNvPr>
            <p:cNvSpPr/>
            <p:nvPr/>
          </p:nvSpPr>
          <p:spPr>
            <a:xfrm>
              <a:off x="9743731" y="230135"/>
              <a:ext cx="720585" cy="482042"/>
            </a:xfrm>
            <a:custGeom>
              <a:avLst/>
              <a:gdLst>
                <a:gd name="connsiteX0" fmla="*/ 10973 w 720585"/>
                <a:gd name="connsiteY0" fmla="*/ 175260 h 482042"/>
                <a:gd name="connsiteX1" fmla="*/ 165278 w 720585"/>
                <a:gd name="connsiteY1" fmla="*/ 205740 h 482042"/>
                <a:gd name="connsiteX2" fmla="*/ 234810 w 720585"/>
                <a:gd name="connsiteY2" fmla="*/ 219075 h 482042"/>
                <a:gd name="connsiteX3" fmla="*/ 260528 w 720585"/>
                <a:gd name="connsiteY3" fmla="*/ 213360 h 482042"/>
                <a:gd name="connsiteX4" fmla="*/ 596760 w 720585"/>
                <a:gd name="connsiteY4" fmla="*/ 74295 h 482042"/>
                <a:gd name="connsiteX5" fmla="*/ 710108 w 720585"/>
                <a:gd name="connsiteY5" fmla="*/ 27623 h 482042"/>
                <a:gd name="connsiteX6" fmla="*/ 692010 w 720585"/>
                <a:gd name="connsiteY6" fmla="*/ 14288 h 482042"/>
                <a:gd name="connsiteX7" fmla="*/ 692010 w 720585"/>
                <a:gd name="connsiteY7" fmla="*/ 342900 h 482042"/>
                <a:gd name="connsiteX8" fmla="*/ 702488 w 720585"/>
                <a:gd name="connsiteY8" fmla="*/ 329565 h 482042"/>
                <a:gd name="connsiteX9" fmla="*/ 439598 w 720585"/>
                <a:gd name="connsiteY9" fmla="*/ 438150 h 482042"/>
                <a:gd name="connsiteX10" fmla="*/ 402450 w 720585"/>
                <a:gd name="connsiteY10" fmla="*/ 453390 h 482042"/>
                <a:gd name="connsiteX11" fmla="*/ 410070 w 720585"/>
                <a:gd name="connsiteY11" fmla="*/ 481013 h 482042"/>
                <a:gd name="connsiteX12" fmla="*/ 672960 w 720585"/>
                <a:gd name="connsiteY12" fmla="*/ 371475 h 482042"/>
                <a:gd name="connsiteX13" fmla="*/ 710108 w 720585"/>
                <a:gd name="connsiteY13" fmla="*/ 356235 h 482042"/>
                <a:gd name="connsiteX14" fmla="*/ 720585 w 720585"/>
                <a:gd name="connsiteY14" fmla="*/ 342900 h 482042"/>
                <a:gd name="connsiteX15" fmla="*/ 720585 w 720585"/>
                <a:gd name="connsiteY15" fmla="*/ 14288 h 482042"/>
                <a:gd name="connsiteX16" fmla="*/ 706298 w 720585"/>
                <a:gd name="connsiteY16" fmla="*/ 0 h 482042"/>
                <a:gd name="connsiteX17" fmla="*/ 702488 w 720585"/>
                <a:gd name="connsiteY17" fmla="*/ 952 h 482042"/>
                <a:gd name="connsiteX18" fmla="*/ 422453 w 720585"/>
                <a:gd name="connsiteY18" fmla="*/ 117157 h 482042"/>
                <a:gd name="connsiteX19" fmla="*/ 264338 w 720585"/>
                <a:gd name="connsiteY19" fmla="*/ 182880 h 482042"/>
                <a:gd name="connsiteX20" fmla="*/ 245288 w 720585"/>
                <a:gd name="connsiteY20" fmla="*/ 190500 h 482042"/>
                <a:gd name="connsiteX21" fmla="*/ 237668 w 720585"/>
                <a:gd name="connsiteY21" fmla="*/ 193357 h 482042"/>
                <a:gd name="connsiteX22" fmla="*/ 242430 w 720585"/>
                <a:gd name="connsiteY22" fmla="*/ 192405 h 482042"/>
                <a:gd name="connsiteX23" fmla="*/ 231953 w 720585"/>
                <a:gd name="connsiteY23" fmla="*/ 190500 h 482042"/>
                <a:gd name="connsiteX24" fmla="*/ 194805 w 720585"/>
                <a:gd name="connsiteY24" fmla="*/ 182880 h 482042"/>
                <a:gd name="connsiteX25" fmla="*/ 19545 w 720585"/>
                <a:gd name="connsiteY25" fmla="*/ 147638 h 482042"/>
                <a:gd name="connsiteX26" fmla="*/ 10973 w 720585"/>
                <a:gd name="connsiteY26" fmla="*/ 175260 h 482042"/>
                <a:gd name="connsiteX27" fmla="*/ 10973 w 720585"/>
                <a:gd name="connsiteY27" fmla="*/ 175260 h 48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0585" h="482042">
                  <a:moveTo>
                    <a:pt x="10973" y="175260"/>
                  </a:moveTo>
                  <a:lnTo>
                    <a:pt x="165278" y="205740"/>
                  </a:lnTo>
                  <a:cubicBezTo>
                    <a:pt x="188138" y="210502"/>
                    <a:pt x="210998" y="215265"/>
                    <a:pt x="234810" y="219075"/>
                  </a:cubicBezTo>
                  <a:cubicBezTo>
                    <a:pt x="243383" y="220027"/>
                    <a:pt x="252908" y="218123"/>
                    <a:pt x="260528" y="213360"/>
                  </a:cubicBezTo>
                  <a:lnTo>
                    <a:pt x="596760" y="74295"/>
                  </a:lnTo>
                  <a:lnTo>
                    <a:pt x="710108" y="27623"/>
                  </a:lnTo>
                  <a:lnTo>
                    <a:pt x="692010" y="14288"/>
                  </a:lnTo>
                  <a:lnTo>
                    <a:pt x="692010" y="342900"/>
                  </a:lnTo>
                  <a:lnTo>
                    <a:pt x="702488" y="329565"/>
                  </a:lnTo>
                  <a:lnTo>
                    <a:pt x="439598" y="438150"/>
                  </a:lnTo>
                  <a:lnTo>
                    <a:pt x="402450" y="453390"/>
                  </a:lnTo>
                  <a:cubicBezTo>
                    <a:pt x="385305" y="460057"/>
                    <a:pt x="392925" y="487680"/>
                    <a:pt x="410070" y="481013"/>
                  </a:cubicBezTo>
                  <a:lnTo>
                    <a:pt x="672960" y="371475"/>
                  </a:lnTo>
                  <a:lnTo>
                    <a:pt x="710108" y="356235"/>
                  </a:lnTo>
                  <a:cubicBezTo>
                    <a:pt x="715823" y="354330"/>
                    <a:pt x="720585" y="348615"/>
                    <a:pt x="720585" y="342900"/>
                  </a:cubicBezTo>
                  <a:lnTo>
                    <a:pt x="720585" y="14288"/>
                  </a:lnTo>
                  <a:cubicBezTo>
                    <a:pt x="720585" y="6668"/>
                    <a:pt x="713918" y="0"/>
                    <a:pt x="706298" y="0"/>
                  </a:cubicBezTo>
                  <a:cubicBezTo>
                    <a:pt x="705345" y="0"/>
                    <a:pt x="703440" y="0"/>
                    <a:pt x="702488" y="952"/>
                  </a:cubicBezTo>
                  <a:lnTo>
                    <a:pt x="422453" y="117157"/>
                  </a:lnTo>
                  <a:lnTo>
                    <a:pt x="264338" y="182880"/>
                  </a:lnTo>
                  <a:lnTo>
                    <a:pt x="245288" y="190500"/>
                  </a:lnTo>
                  <a:cubicBezTo>
                    <a:pt x="244335" y="190500"/>
                    <a:pt x="238620" y="192405"/>
                    <a:pt x="237668" y="193357"/>
                  </a:cubicBezTo>
                  <a:cubicBezTo>
                    <a:pt x="238620" y="191452"/>
                    <a:pt x="249098" y="194310"/>
                    <a:pt x="242430" y="192405"/>
                  </a:cubicBezTo>
                  <a:cubicBezTo>
                    <a:pt x="238620" y="191452"/>
                    <a:pt x="234810" y="190500"/>
                    <a:pt x="231953" y="190500"/>
                  </a:cubicBezTo>
                  <a:lnTo>
                    <a:pt x="194805" y="182880"/>
                  </a:lnTo>
                  <a:lnTo>
                    <a:pt x="19545" y="147638"/>
                  </a:lnTo>
                  <a:cubicBezTo>
                    <a:pt x="-457" y="143827"/>
                    <a:pt x="-8077" y="171450"/>
                    <a:pt x="10973" y="175260"/>
                  </a:cubicBezTo>
                  <a:lnTo>
                    <a:pt x="10973" y="17526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4" name="Serbest Form 43">
              <a:extLst>
                <a:ext uri="{FF2B5EF4-FFF2-40B4-BE49-F238E27FC236}">
                  <a16:creationId xmlns:a16="http://schemas.microsoft.com/office/drawing/2014/main" id="{C70F25B5-B964-A34B-A2B7-9B9C6D3FF7C6}"/>
                </a:ext>
              </a:extLst>
            </p:cNvPr>
            <p:cNvSpPr/>
            <p:nvPr/>
          </p:nvSpPr>
          <p:spPr>
            <a:xfrm>
              <a:off x="9955305" y="421466"/>
              <a:ext cx="37546" cy="279128"/>
            </a:xfrm>
            <a:custGeom>
              <a:avLst/>
              <a:gdLst>
                <a:gd name="connsiteX0" fmla="*/ 8948 w 37546"/>
                <a:gd name="connsiteY0" fmla="*/ 14409 h 279128"/>
                <a:gd name="connsiteX1" fmla="*/ 376 w 37546"/>
                <a:gd name="connsiteY1" fmla="*/ 226816 h 279128"/>
                <a:gd name="connsiteX2" fmla="*/ 6091 w 37546"/>
                <a:gd name="connsiteY2" fmla="*/ 271584 h 279128"/>
                <a:gd name="connsiteX3" fmla="*/ 30856 w 37546"/>
                <a:gd name="connsiteY3" fmla="*/ 257296 h 279128"/>
                <a:gd name="connsiteX4" fmla="*/ 30856 w 37546"/>
                <a:gd name="connsiteY4" fmla="*/ 255391 h 279128"/>
                <a:gd name="connsiteX5" fmla="*/ 29904 w 37546"/>
                <a:gd name="connsiteY5" fmla="*/ 251581 h 279128"/>
                <a:gd name="connsiteX6" fmla="*/ 29904 w 37546"/>
                <a:gd name="connsiteY6" fmla="*/ 249676 h 279128"/>
                <a:gd name="connsiteX7" fmla="*/ 28951 w 37546"/>
                <a:gd name="connsiteY7" fmla="*/ 228721 h 279128"/>
                <a:gd name="connsiteX8" fmla="*/ 29904 w 37546"/>
                <a:gd name="connsiteY8" fmla="*/ 166809 h 279128"/>
                <a:gd name="connsiteX9" fmla="*/ 35618 w 37546"/>
                <a:gd name="connsiteY9" fmla="*/ 42031 h 279128"/>
                <a:gd name="connsiteX10" fmla="*/ 37523 w 37546"/>
                <a:gd name="connsiteY10" fmla="*/ 13456 h 279128"/>
                <a:gd name="connsiteX11" fmla="*/ 8948 w 37546"/>
                <a:gd name="connsiteY11" fmla="*/ 14409 h 279128"/>
                <a:gd name="connsiteX12" fmla="*/ 8948 w 37546"/>
                <a:gd name="connsiteY12" fmla="*/ 14409 h 27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546" h="279128">
                  <a:moveTo>
                    <a:pt x="8948" y="14409"/>
                  </a:moveTo>
                  <a:cubicBezTo>
                    <a:pt x="4186" y="84894"/>
                    <a:pt x="-1529" y="156331"/>
                    <a:pt x="376" y="226816"/>
                  </a:cubicBezTo>
                  <a:cubicBezTo>
                    <a:pt x="-577" y="242056"/>
                    <a:pt x="1329" y="257296"/>
                    <a:pt x="6091" y="271584"/>
                  </a:cubicBezTo>
                  <a:cubicBezTo>
                    <a:pt x="13711" y="288729"/>
                    <a:pt x="38476" y="273489"/>
                    <a:pt x="30856" y="257296"/>
                  </a:cubicBezTo>
                  <a:cubicBezTo>
                    <a:pt x="32761" y="261106"/>
                    <a:pt x="30856" y="257296"/>
                    <a:pt x="30856" y="255391"/>
                  </a:cubicBezTo>
                  <a:lnTo>
                    <a:pt x="29904" y="251581"/>
                  </a:lnTo>
                  <a:cubicBezTo>
                    <a:pt x="29904" y="255391"/>
                    <a:pt x="29904" y="250629"/>
                    <a:pt x="29904" y="249676"/>
                  </a:cubicBezTo>
                  <a:cubicBezTo>
                    <a:pt x="28951" y="242056"/>
                    <a:pt x="28951" y="235389"/>
                    <a:pt x="28951" y="228721"/>
                  </a:cubicBezTo>
                  <a:cubicBezTo>
                    <a:pt x="27998" y="207766"/>
                    <a:pt x="28951" y="187764"/>
                    <a:pt x="29904" y="166809"/>
                  </a:cubicBezTo>
                  <a:cubicBezTo>
                    <a:pt x="30856" y="124899"/>
                    <a:pt x="33713" y="83941"/>
                    <a:pt x="35618" y="42031"/>
                  </a:cubicBezTo>
                  <a:cubicBezTo>
                    <a:pt x="36571" y="32506"/>
                    <a:pt x="36571" y="22981"/>
                    <a:pt x="37523" y="13456"/>
                  </a:cubicBezTo>
                  <a:cubicBezTo>
                    <a:pt x="38476" y="-4641"/>
                    <a:pt x="9901" y="-4641"/>
                    <a:pt x="8948" y="14409"/>
                  </a:cubicBezTo>
                  <a:lnTo>
                    <a:pt x="8948" y="14409"/>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4" name="Serbest Form 53">
              <a:extLst>
                <a:ext uri="{FF2B5EF4-FFF2-40B4-BE49-F238E27FC236}">
                  <a16:creationId xmlns:a16="http://schemas.microsoft.com/office/drawing/2014/main" id="{8E5725BE-2B63-1F40-A79E-D65105B6EE5F}"/>
                </a:ext>
              </a:extLst>
            </p:cNvPr>
            <p:cNvSpPr/>
            <p:nvPr/>
          </p:nvSpPr>
          <p:spPr>
            <a:xfrm>
              <a:off x="9726258" y="460433"/>
              <a:ext cx="261678" cy="69946"/>
            </a:xfrm>
            <a:custGeom>
              <a:avLst/>
              <a:gdLst>
                <a:gd name="connsiteX0" fmla="*/ 10348 w 261678"/>
                <a:gd name="connsiteY0" fmla="*/ 27829 h 69946"/>
                <a:gd name="connsiteX1" fmla="*/ 214183 w 261678"/>
                <a:gd name="connsiteY1" fmla="*/ 64024 h 69946"/>
                <a:gd name="connsiteX2" fmla="*/ 243711 w 261678"/>
                <a:gd name="connsiteY2" fmla="*/ 69740 h 69946"/>
                <a:gd name="connsiteX3" fmla="*/ 251331 w 261678"/>
                <a:gd name="connsiteY3" fmla="*/ 42117 h 69946"/>
                <a:gd name="connsiteX4" fmla="*/ 47495 w 261678"/>
                <a:gd name="connsiteY4" fmla="*/ 5922 h 69946"/>
                <a:gd name="connsiteX5" fmla="*/ 17968 w 261678"/>
                <a:gd name="connsiteY5" fmla="*/ 207 h 69946"/>
                <a:gd name="connsiteX6" fmla="*/ 10348 w 261678"/>
                <a:gd name="connsiteY6" fmla="*/ 27829 h 69946"/>
                <a:gd name="connsiteX7" fmla="*/ 10348 w 261678"/>
                <a:gd name="connsiteY7" fmla="*/ 27829 h 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678" h="69946">
                  <a:moveTo>
                    <a:pt x="10348" y="27829"/>
                  </a:moveTo>
                  <a:lnTo>
                    <a:pt x="214183" y="64024"/>
                  </a:lnTo>
                  <a:lnTo>
                    <a:pt x="243711" y="69740"/>
                  </a:lnTo>
                  <a:cubicBezTo>
                    <a:pt x="261808" y="72597"/>
                    <a:pt x="269428" y="44974"/>
                    <a:pt x="251331" y="42117"/>
                  </a:cubicBezTo>
                  <a:lnTo>
                    <a:pt x="47495" y="5922"/>
                  </a:lnTo>
                  <a:lnTo>
                    <a:pt x="17968" y="207"/>
                  </a:lnTo>
                  <a:cubicBezTo>
                    <a:pt x="-130" y="-2651"/>
                    <a:pt x="-7749" y="24972"/>
                    <a:pt x="10348" y="27829"/>
                  </a:cubicBezTo>
                  <a:lnTo>
                    <a:pt x="10348" y="27829"/>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Serbest Form 54">
              <a:extLst>
                <a:ext uri="{FF2B5EF4-FFF2-40B4-BE49-F238E27FC236}">
                  <a16:creationId xmlns:a16="http://schemas.microsoft.com/office/drawing/2014/main" id="{128631EA-B5C9-2A49-A8B2-CC9624A30803}"/>
                </a:ext>
              </a:extLst>
            </p:cNvPr>
            <p:cNvSpPr/>
            <p:nvPr/>
          </p:nvSpPr>
          <p:spPr>
            <a:xfrm>
              <a:off x="9727480" y="571988"/>
              <a:ext cx="255693" cy="63166"/>
            </a:xfrm>
            <a:custGeom>
              <a:avLst/>
              <a:gdLst>
                <a:gd name="connsiteX0" fmla="*/ 10078 w 255693"/>
                <a:gd name="connsiteY0" fmla="*/ 28669 h 63166"/>
                <a:gd name="connsiteX1" fmla="*/ 209151 w 255693"/>
                <a:gd name="connsiteY1" fmla="*/ 59149 h 63166"/>
                <a:gd name="connsiteX2" fmla="*/ 237726 w 255693"/>
                <a:gd name="connsiteY2" fmla="*/ 62959 h 63166"/>
                <a:gd name="connsiteX3" fmla="*/ 245346 w 255693"/>
                <a:gd name="connsiteY3" fmla="*/ 35337 h 63166"/>
                <a:gd name="connsiteX4" fmla="*/ 46273 w 255693"/>
                <a:gd name="connsiteY4" fmla="*/ 4857 h 63166"/>
                <a:gd name="connsiteX5" fmla="*/ 17698 w 255693"/>
                <a:gd name="connsiteY5" fmla="*/ 94 h 63166"/>
                <a:gd name="connsiteX6" fmla="*/ 10078 w 255693"/>
                <a:gd name="connsiteY6" fmla="*/ 28669 h 63166"/>
                <a:gd name="connsiteX7" fmla="*/ 10078 w 255693"/>
                <a:gd name="connsiteY7" fmla="*/ 28669 h 6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3" h="63166">
                  <a:moveTo>
                    <a:pt x="10078" y="28669"/>
                  </a:moveTo>
                  <a:lnTo>
                    <a:pt x="209151" y="59149"/>
                  </a:lnTo>
                  <a:lnTo>
                    <a:pt x="237726" y="62959"/>
                  </a:lnTo>
                  <a:cubicBezTo>
                    <a:pt x="255823" y="65817"/>
                    <a:pt x="263443" y="38194"/>
                    <a:pt x="245346" y="35337"/>
                  </a:cubicBezTo>
                  <a:lnTo>
                    <a:pt x="46273" y="4857"/>
                  </a:lnTo>
                  <a:lnTo>
                    <a:pt x="17698" y="94"/>
                  </a:lnTo>
                  <a:cubicBezTo>
                    <a:pt x="553" y="-1811"/>
                    <a:pt x="-8019" y="25812"/>
                    <a:pt x="10078" y="28669"/>
                  </a:cubicBezTo>
                  <a:lnTo>
                    <a:pt x="10078" y="28669"/>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Serbest Form 55">
              <a:extLst>
                <a:ext uri="{FF2B5EF4-FFF2-40B4-BE49-F238E27FC236}">
                  <a16:creationId xmlns:a16="http://schemas.microsoft.com/office/drawing/2014/main" id="{858BB5ED-675E-8B42-81F3-B5F8786548F0}"/>
                </a:ext>
              </a:extLst>
            </p:cNvPr>
            <p:cNvSpPr/>
            <p:nvPr/>
          </p:nvSpPr>
          <p:spPr>
            <a:xfrm>
              <a:off x="9978056" y="614945"/>
              <a:ext cx="190985" cy="138112"/>
            </a:xfrm>
            <a:custGeom>
              <a:avLst/>
              <a:gdLst>
                <a:gd name="connsiteX0" fmla="*/ 17630 w 190985"/>
                <a:gd name="connsiteY0" fmla="*/ 87630 h 138112"/>
                <a:gd name="connsiteX1" fmla="*/ 150028 w 190985"/>
                <a:gd name="connsiteY1" fmla="*/ 35242 h 138112"/>
                <a:gd name="connsiteX2" fmla="*/ 169078 w 190985"/>
                <a:gd name="connsiteY2" fmla="*/ 27622 h 138112"/>
                <a:gd name="connsiteX3" fmla="*/ 150980 w 190985"/>
                <a:gd name="connsiteY3" fmla="*/ 13335 h 138112"/>
                <a:gd name="connsiteX4" fmla="*/ 150980 w 190985"/>
                <a:gd name="connsiteY4" fmla="*/ 80963 h 138112"/>
                <a:gd name="connsiteX5" fmla="*/ 165268 w 190985"/>
                <a:gd name="connsiteY5" fmla="*/ 95250 h 138112"/>
                <a:gd name="connsiteX6" fmla="*/ 176698 w 190985"/>
                <a:gd name="connsiteY6" fmla="*/ 95250 h 138112"/>
                <a:gd name="connsiteX7" fmla="*/ 162410 w 190985"/>
                <a:gd name="connsiteY7" fmla="*/ 80963 h 138112"/>
                <a:gd name="connsiteX8" fmla="*/ 162410 w 190985"/>
                <a:gd name="connsiteY8" fmla="*/ 123825 h 138112"/>
                <a:gd name="connsiteX9" fmla="*/ 176698 w 190985"/>
                <a:gd name="connsiteY9" fmla="*/ 138113 h 138112"/>
                <a:gd name="connsiteX10" fmla="*/ 190985 w 190985"/>
                <a:gd name="connsiteY10" fmla="*/ 123825 h 138112"/>
                <a:gd name="connsiteX11" fmla="*/ 190985 w 190985"/>
                <a:gd name="connsiteY11" fmla="*/ 80963 h 138112"/>
                <a:gd name="connsiteX12" fmla="*/ 176698 w 190985"/>
                <a:gd name="connsiteY12" fmla="*/ 66675 h 138112"/>
                <a:gd name="connsiteX13" fmla="*/ 165268 w 190985"/>
                <a:gd name="connsiteY13" fmla="*/ 66675 h 138112"/>
                <a:gd name="connsiteX14" fmla="*/ 179555 w 190985"/>
                <a:gd name="connsiteY14" fmla="*/ 80963 h 138112"/>
                <a:gd name="connsiteX15" fmla="*/ 179555 w 190985"/>
                <a:gd name="connsiteY15" fmla="*/ 14288 h 138112"/>
                <a:gd name="connsiteX16" fmla="*/ 165268 w 190985"/>
                <a:gd name="connsiteY16" fmla="*/ 0 h 138112"/>
                <a:gd name="connsiteX17" fmla="*/ 161458 w 190985"/>
                <a:gd name="connsiteY17" fmla="*/ 953 h 138112"/>
                <a:gd name="connsiteX18" fmla="*/ 29060 w 190985"/>
                <a:gd name="connsiteY18" fmla="*/ 52388 h 138112"/>
                <a:gd name="connsiteX19" fmla="*/ 10010 w 190985"/>
                <a:gd name="connsiteY19" fmla="*/ 60008 h 138112"/>
                <a:gd name="connsiteX20" fmla="*/ 485 w 190985"/>
                <a:gd name="connsiteY20" fmla="*/ 78105 h 138112"/>
                <a:gd name="connsiteX21" fmla="*/ 17630 w 190985"/>
                <a:gd name="connsiteY21" fmla="*/ 87630 h 138112"/>
                <a:gd name="connsiteX22" fmla="*/ 17630 w 190985"/>
                <a:gd name="connsiteY22" fmla="*/ 87630 h 13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985" h="138112">
                  <a:moveTo>
                    <a:pt x="17630" y="87630"/>
                  </a:moveTo>
                  <a:lnTo>
                    <a:pt x="150028" y="35242"/>
                  </a:lnTo>
                  <a:lnTo>
                    <a:pt x="169078" y="27622"/>
                  </a:lnTo>
                  <a:lnTo>
                    <a:pt x="150980" y="13335"/>
                  </a:lnTo>
                  <a:lnTo>
                    <a:pt x="150980" y="80963"/>
                  </a:lnTo>
                  <a:cubicBezTo>
                    <a:pt x="150980" y="88583"/>
                    <a:pt x="157648" y="95250"/>
                    <a:pt x="165268" y="95250"/>
                  </a:cubicBezTo>
                  <a:lnTo>
                    <a:pt x="176698" y="95250"/>
                  </a:lnTo>
                  <a:lnTo>
                    <a:pt x="162410" y="80963"/>
                  </a:lnTo>
                  <a:lnTo>
                    <a:pt x="162410" y="123825"/>
                  </a:lnTo>
                  <a:cubicBezTo>
                    <a:pt x="162410" y="131445"/>
                    <a:pt x="169078" y="138113"/>
                    <a:pt x="176698" y="138113"/>
                  </a:cubicBezTo>
                  <a:cubicBezTo>
                    <a:pt x="184318" y="138113"/>
                    <a:pt x="190985" y="131445"/>
                    <a:pt x="190985" y="123825"/>
                  </a:cubicBezTo>
                  <a:lnTo>
                    <a:pt x="190985" y="80963"/>
                  </a:lnTo>
                  <a:cubicBezTo>
                    <a:pt x="190985" y="73342"/>
                    <a:pt x="184318" y="66675"/>
                    <a:pt x="176698" y="66675"/>
                  </a:cubicBezTo>
                  <a:lnTo>
                    <a:pt x="165268" y="66675"/>
                  </a:lnTo>
                  <a:lnTo>
                    <a:pt x="179555" y="80963"/>
                  </a:lnTo>
                  <a:lnTo>
                    <a:pt x="179555" y="14288"/>
                  </a:lnTo>
                  <a:cubicBezTo>
                    <a:pt x="179555" y="6667"/>
                    <a:pt x="172888" y="0"/>
                    <a:pt x="165268" y="0"/>
                  </a:cubicBezTo>
                  <a:cubicBezTo>
                    <a:pt x="164316" y="0"/>
                    <a:pt x="162410" y="0"/>
                    <a:pt x="161458" y="953"/>
                  </a:cubicBezTo>
                  <a:lnTo>
                    <a:pt x="29060" y="52388"/>
                  </a:lnTo>
                  <a:lnTo>
                    <a:pt x="10010" y="60008"/>
                  </a:lnTo>
                  <a:cubicBezTo>
                    <a:pt x="2391" y="62865"/>
                    <a:pt x="-1420" y="70485"/>
                    <a:pt x="485" y="78105"/>
                  </a:cubicBezTo>
                  <a:cubicBezTo>
                    <a:pt x="2391" y="84772"/>
                    <a:pt x="10010" y="88583"/>
                    <a:pt x="17630" y="87630"/>
                  </a:cubicBezTo>
                  <a:lnTo>
                    <a:pt x="17630" y="8763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Serbest Form 56">
              <a:extLst>
                <a:ext uri="{FF2B5EF4-FFF2-40B4-BE49-F238E27FC236}">
                  <a16:creationId xmlns:a16="http://schemas.microsoft.com/office/drawing/2014/main" id="{1C18EC37-2F34-164B-80AD-AC85C4461EF1}"/>
                </a:ext>
              </a:extLst>
            </p:cNvPr>
            <p:cNvSpPr/>
            <p:nvPr/>
          </p:nvSpPr>
          <p:spPr>
            <a:xfrm>
              <a:off x="10186315" y="710256"/>
              <a:ext cx="278626" cy="126089"/>
            </a:xfrm>
            <a:custGeom>
              <a:avLst/>
              <a:gdLst>
                <a:gd name="connsiteX0" fmla="*/ 17968 w 278626"/>
                <a:gd name="connsiteY0" fmla="*/ 35182 h 126089"/>
                <a:gd name="connsiteX1" fmla="*/ 134173 w 278626"/>
                <a:gd name="connsiteY1" fmla="*/ 30419 h 126089"/>
                <a:gd name="connsiteX2" fmla="*/ 217993 w 278626"/>
                <a:gd name="connsiteY2" fmla="*/ 60899 h 126089"/>
                <a:gd name="connsiteX3" fmla="*/ 243710 w 278626"/>
                <a:gd name="connsiteY3" fmla="*/ 77092 h 126089"/>
                <a:gd name="connsiteX4" fmla="*/ 249425 w 278626"/>
                <a:gd name="connsiteY4" fmla="*/ 81854 h 126089"/>
                <a:gd name="connsiteX5" fmla="*/ 250378 w 278626"/>
                <a:gd name="connsiteY5" fmla="*/ 82807 h 126089"/>
                <a:gd name="connsiteX6" fmla="*/ 249425 w 278626"/>
                <a:gd name="connsiteY6" fmla="*/ 77092 h 126089"/>
                <a:gd name="connsiteX7" fmla="*/ 249425 w 278626"/>
                <a:gd name="connsiteY7" fmla="*/ 84712 h 126089"/>
                <a:gd name="connsiteX8" fmla="*/ 249425 w 278626"/>
                <a:gd name="connsiteY8" fmla="*/ 111382 h 126089"/>
                <a:gd name="connsiteX9" fmla="*/ 267523 w 278626"/>
                <a:gd name="connsiteY9" fmla="*/ 98047 h 126089"/>
                <a:gd name="connsiteX10" fmla="*/ 174178 w 278626"/>
                <a:gd name="connsiteY10" fmla="*/ 80902 h 126089"/>
                <a:gd name="connsiteX11" fmla="*/ 109408 w 278626"/>
                <a:gd name="connsiteY11" fmla="*/ 69472 h 126089"/>
                <a:gd name="connsiteX12" fmla="*/ 71308 w 278626"/>
                <a:gd name="connsiteY12" fmla="*/ 63757 h 126089"/>
                <a:gd name="connsiteX13" fmla="*/ 85596 w 278626"/>
                <a:gd name="connsiteY13" fmla="*/ 74234 h 126089"/>
                <a:gd name="connsiteX14" fmla="*/ 49400 w 278626"/>
                <a:gd name="connsiteY14" fmla="*/ 29467 h 126089"/>
                <a:gd name="connsiteX15" fmla="*/ 49400 w 278626"/>
                <a:gd name="connsiteY15" fmla="*/ 58042 h 126089"/>
                <a:gd name="connsiteX16" fmla="*/ 46543 w 278626"/>
                <a:gd name="connsiteY16" fmla="*/ 58042 h 126089"/>
                <a:gd name="connsiteX17" fmla="*/ 49400 w 278626"/>
                <a:gd name="connsiteY17" fmla="*/ 61852 h 126089"/>
                <a:gd name="connsiteX18" fmla="*/ 54163 w 278626"/>
                <a:gd name="connsiteY18" fmla="*/ 71377 h 126089"/>
                <a:gd name="connsiteX19" fmla="*/ 57973 w 278626"/>
                <a:gd name="connsiteY19" fmla="*/ 81854 h 126089"/>
                <a:gd name="connsiteX20" fmla="*/ 71308 w 278626"/>
                <a:gd name="connsiteY20" fmla="*/ 92332 h 126089"/>
                <a:gd name="connsiteX21" fmla="*/ 76071 w 278626"/>
                <a:gd name="connsiteY21" fmla="*/ 92332 h 126089"/>
                <a:gd name="connsiteX22" fmla="*/ 80833 w 278626"/>
                <a:gd name="connsiteY22" fmla="*/ 93284 h 126089"/>
                <a:gd name="connsiteX23" fmla="*/ 103693 w 278626"/>
                <a:gd name="connsiteY23" fmla="*/ 97094 h 126089"/>
                <a:gd name="connsiteX24" fmla="*/ 169416 w 278626"/>
                <a:gd name="connsiteY24" fmla="*/ 108524 h 126089"/>
                <a:gd name="connsiteX25" fmla="*/ 259903 w 278626"/>
                <a:gd name="connsiteY25" fmla="*/ 125669 h 126089"/>
                <a:gd name="connsiteX26" fmla="*/ 278000 w 278626"/>
                <a:gd name="connsiteY26" fmla="*/ 115192 h 126089"/>
                <a:gd name="connsiteX27" fmla="*/ 278000 w 278626"/>
                <a:gd name="connsiteY27" fmla="*/ 112334 h 126089"/>
                <a:gd name="connsiteX28" fmla="*/ 277048 w 278626"/>
                <a:gd name="connsiteY28" fmla="*/ 74234 h 126089"/>
                <a:gd name="connsiteX29" fmla="*/ 248473 w 278626"/>
                <a:gd name="connsiteY29" fmla="*/ 46612 h 126089"/>
                <a:gd name="connsiteX30" fmla="*/ 157033 w 278626"/>
                <a:gd name="connsiteY30" fmla="*/ 5654 h 126089"/>
                <a:gd name="connsiteX31" fmla="*/ 64641 w 278626"/>
                <a:gd name="connsiteY31" fmla="*/ 892 h 126089"/>
                <a:gd name="connsiteX32" fmla="*/ 10348 w 278626"/>
                <a:gd name="connsiteY32" fmla="*/ 7559 h 126089"/>
                <a:gd name="connsiteX33" fmla="*/ 17968 w 278626"/>
                <a:gd name="connsiteY33" fmla="*/ 35182 h 126089"/>
                <a:gd name="connsiteX34" fmla="*/ 17968 w 278626"/>
                <a:gd name="connsiteY34" fmla="*/ 35182 h 12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78626" h="126089">
                  <a:moveTo>
                    <a:pt x="17968" y="35182"/>
                  </a:moveTo>
                  <a:cubicBezTo>
                    <a:pt x="56068" y="27562"/>
                    <a:pt x="96073" y="25657"/>
                    <a:pt x="134173" y="30419"/>
                  </a:cubicBezTo>
                  <a:cubicBezTo>
                    <a:pt x="163700" y="34229"/>
                    <a:pt x="192275" y="44707"/>
                    <a:pt x="217993" y="60899"/>
                  </a:cubicBezTo>
                  <a:cubicBezTo>
                    <a:pt x="226566" y="65662"/>
                    <a:pt x="235138" y="71377"/>
                    <a:pt x="243710" y="77092"/>
                  </a:cubicBezTo>
                  <a:cubicBezTo>
                    <a:pt x="245616" y="78997"/>
                    <a:pt x="247521" y="80902"/>
                    <a:pt x="249425" y="81854"/>
                  </a:cubicBezTo>
                  <a:cubicBezTo>
                    <a:pt x="251331" y="82807"/>
                    <a:pt x="249425" y="80902"/>
                    <a:pt x="250378" y="82807"/>
                  </a:cubicBezTo>
                  <a:cubicBezTo>
                    <a:pt x="251331" y="84712"/>
                    <a:pt x="248473" y="78044"/>
                    <a:pt x="249425" y="77092"/>
                  </a:cubicBezTo>
                  <a:cubicBezTo>
                    <a:pt x="248473" y="78044"/>
                    <a:pt x="249425" y="82807"/>
                    <a:pt x="249425" y="84712"/>
                  </a:cubicBezTo>
                  <a:lnTo>
                    <a:pt x="249425" y="111382"/>
                  </a:lnTo>
                  <a:lnTo>
                    <a:pt x="267523" y="98047"/>
                  </a:lnTo>
                  <a:cubicBezTo>
                    <a:pt x="236091" y="92332"/>
                    <a:pt x="205610" y="86617"/>
                    <a:pt x="174178" y="80902"/>
                  </a:cubicBezTo>
                  <a:cubicBezTo>
                    <a:pt x="152271" y="77092"/>
                    <a:pt x="131316" y="73282"/>
                    <a:pt x="109408" y="69472"/>
                  </a:cubicBezTo>
                  <a:cubicBezTo>
                    <a:pt x="97025" y="66614"/>
                    <a:pt x="83691" y="64709"/>
                    <a:pt x="71308" y="63757"/>
                  </a:cubicBezTo>
                  <a:lnTo>
                    <a:pt x="85596" y="74234"/>
                  </a:lnTo>
                  <a:cubicBezTo>
                    <a:pt x="79881" y="56137"/>
                    <a:pt x="70356" y="32324"/>
                    <a:pt x="49400" y="29467"/>
                  </a:cubicBezTo>
                  <a:cubicBezTo>
                    <a:pt x="31303" y="27562"/>
                    <a:pt x="31303" y="56137"/>
                    <a:pt x="49400" y="58042"/>
                  </a:cubicBezTo>
                  <a:cubicBezTo>
                    <a:pt x="45591" y="57089"/>
                    <a:pt x="45591" y="55184"/>
                    <a:pt x="46543" y="58042"/>
                  </a:cubicBezTo>
                  <a:cubicBezTo>
                    <a:pt x="46543" y="58994"/>
                    <a:pt x="48448" y="60899"/>
                    <a:pt x="49400" y="61852"/>
                  </a:cubicBezTo>
                  <a:cubicBezTo>
                    <a:pt x="51306" y="64709"/>
                    <a:pt x="53210" y="68519"/>
                    <a:pt x="54163" y="71377"/>
                  </a:cubicBezTo>
                  <a:cubicBezTo>
                    <a:pt x="56068" y="75187"/>
                    <a:pt x="57021" y="78044"/>
                    <a:pt x="57973" y="81854"/>
                  </a:cubicBezTo>
                  <a:cubicBezTo>
                    <a:pt x="59878" y="87569"/>
                    <a:pt x="65593" y="92332"/>
                    <a:pt x="71308" y="92332"/>
                  </a:cubicBezTo>
                  <a:lnTo>
                    <a:pt x="76071" y="92332"/>
                  </a:lnTo>
                  <a:cubicBezTo>
                    <a:pt x="71308" y="91379"/>
                    <a:pt x="79881" y="93284"/>
                    <a:pt x="80833" y="93284"/>
                  </a:cubicBezTo>
                  <a:lnTo>
                    <a:pt x="103693" y="97094"/>
                  </a:lnTo>
                  <a:lnTo>
                    <a:pt x="169416" y="108524"/>
                  </a:lnTo>
                  <a:cubicBezTo>
                    <a:pt x="199896" y="114239"/>
                    <a:pt x="230375" y="119954"/>
                    <a:pt x="259903" y="125669"/>
                  </a:cubicBezTo>
                  <a:cubicBezTo>
                    <a:pt x="267523" y="127574"/>
                    <a:pt x="276096" y="122812"/>
                    <a:pt x="278000" y="115192"/>
                  </a:cubicBezTo>
                  <a:cubicBezTo>
                    <a:pt x="278000" y="114239"/>
                    <a:pt x="278000" y="113287"/>
                    <a:pt x="278000" y="112334"/>
                  </a:cubicBezTo>
                  <a:cubicBezTo>
                    <a:pt x="278953" y="99952"/>
                    <a:pt x="278953" y="86617"/>
                    <a:pt x="277048" y="74234"/>
                  </a:cubicBezTo>
                  <a:cubicBezTo>
                    <a:pt x="273238" y="61852"/>
                    <a:pt x="257998" y="53279"/>
                    <a:pt x="248473" y="46612"/>
                  </a:cubicBezTo>
                  <a:cubicBezTo>
                    <a:pt x="220850" y="27562"/>
                    <a:pt x="190371" y="13274"/>
                    <a:pt x="157033" y="5654"/>
                  </a:cubicBezTo>
                  <a:cubicBezTo>
                    <a:pt x="126553" y="-61"/>
                    <a:pt x="95121" y="-1013"/>
                    <a:pt x="64641" y="892"/>
                  </a:cubicBezTo>
                  <a:cubicBezTo>
                    <a:pt x="46543" y="1844"/>
                    <a:pt x="28446" y="4702"/>
                    <a:pt x="10348" y="7559"/>
                  </a:cubicBezTo>
                  <a:cubicBezTo>
                    <a:pt x="-7750" y="10417"/>
                    <a:pt x="-129" y="38039"/>
                    <a:pt x="17968" y="35182"/>
                  </a:cubicBezTo>
                  <a:lnTo>
                    <a:pt x="17968" y="35182"/>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Serbest Form 57">
              <a:extLst>
                <a:ext uri="{FF2B5EF4-FFF2-40B4-BE49-F238E27FC236}">
                  <a16:creationId xmlns:a16="http://schemas.microsoft.com/office/drawing/2014/main" id="{E3FCD7F4-2E99-D544-A42C-5765E3145FA3}"/>
                </a:ext>
              </a:extLst>
            </p:cNvPr>
            <p:cNvSpPr/>
            <p:nvPr/>
          </p:nvSpPr>
          <p:spPr>
            <a:xfrm>
              <a:off x="10287623" y="889265"/>
              <a:ext cx="110375" cy="97530"/>
            </a:xfrm>
            <a:custGeom>
              <a:avLst/>
              <a:gdLst>
                <a:gd name="connsiteX0" fmla="*/ 29056 w 110375"/>
                <a:gd name="connsiteY0" fmla="*/ 68580 h 97530"/>
                <a:gd name="connsiteX1" fmla="*/ 29056 w 110375"/>
                <a:gd name="connsiteY1" fmla="*/ 12383 h 97530"/>
                <a:gd name="connsiteX2" fmla="*/ 14768 w 110375"/>
                <a:gd name="connsiteY2" fmla="*/ 26670 h 97530"/>
                <a:gd name="connsiteX3" fmla="*/ 26198 w 110375"/>
                <a:gd name="connsiteY3" fmla="*/ 26670 h 97530"/>
                <a:gd name="connsiteX4" fmla="*/ 37628 w 110375"/>
                <a:gd name="connsiteY4" fmla="*/ 27622 h 97530"/>
                <a:gd name="connsiteX5" fmla="*/ 43343 w 110375"/>
                <a:gd name="connsiteY5" fmla="*/ 28575 h 97530"/>
                <a:gd name="connsiteX6" fmla="*/ 47153 w 110375"/>
                <a:gd name="connsiteY6" fmla="*/ 28575 h 97530"/>
                <a:gd name="connsiteX7" fmla="*/ 46201 w 110375"/>
                <a:gd name="connsiteY7" fmla="*/ 28575 h 97530"/>
                <a:gd name="connsiteX8" fmla="*/ 48106 w 110375"/>
                <a:gd name="connsiteY8" fmla="*/ 28575 h 97530"/>
                <a:gd name="connsiteX9" fmla="*/ 62393 w 110375"/>
                <a:gd name="connsiteY9" fmla="*/ 31433 h 97530"/>
                <a:gd name="connsiteX10" fmla="*/ 68108 w 110375"/>
                <a:gd name="connsiteY10" fmla="*/ 33338 h 97530"/>
                <a:gd name="connsiteX11" fmla="*/ 74776 w 110375"/>
                <a:gd name="connsiteY11" fmla="*/ 35242 h 97530"/>
                <a:gd name="connsiteX12" fmla="*/ 72871 w 110375"/>
                <a:gd name="connsiteY12" fmla="*/ 35242 h 97530"/>
                <a:gd name="connsiteX13" fmla="*/ 73823 w 110375"/>
                <a:gd name="connsiteY13" fmla="*/ 36195 h 97530"/>
                <a:gd name="connsiteX14" fmla="*/ 75728 w 110375"/>
                <a:gd name="connsiteY14" fmla="*/ 37147 h 97530"/>
                <a:gd name="connsiteX15" fmla="*/ 76681 w 110375"/>
                <a:gd name="connsiteY15" fmla="*/ 38100 h 97530"/>
                <a:gd name="connsiteX16" fmla="*/ 75728 w 110375"/>
                <a:gd name="connsiteY16" fmla="*/ 37147 h 97530"/>
                <a:gd name="connsiteX17" fmla="*/ 77633 w 110375"/>
                <a:gd name="connsiteY17" fmla="*/ 39052 h 97530"/>
                <a:gd name="connsiteX18" fmla="*/ 76681 w 110375"/>
                <a:gd name="connsiteY18" fmla="*/ 38100 h 97530"/>
                <a:gd name="connsiteX19" fmla="*/ 77633 w 110375"/>
                <a:gd name="connsiteY19" fmla="*/ 39052 h 97530"/>
                <a:gd name="connsiteX20" fmla="*/ 78586 w 110375"/>
                <a:gd name="connsiteY20" fmla="*/ 40958 h 97530"/>
                <a:gd name="connsiteX21" fmla="*/ 79538 w 110375"/>
                <a:gd name="connsiteY21" fmla="*/ 41910 h 97530"/>
                <a:gd name="connsiteX22" fmla="*/ 78586 w 110375"/>
                <a:gd name="connsiteY22" fmla="*/ 40005 h 97530"/>
                <a:gd name="connsiteX23" fmla="*/ 79538 w 110375"/>
                <a:gd name="connsiteY23" fmla="*/ 42863 h 97530"/>
                <a:gd name="connsiteX24" fmla="*/ 80491 w 110375"/>
                <a:gd name="connsiteY24" fmla="*/ 45720 h 97530"/>
                <a:gd name="connsiteX25" fmla="*/ 80491 w 110375"/>
                <a:gd name="connsiteY25" fmla="*/ 45720 h 97530"/>
                <a:gd name="connsiteX26" fmla="*/ 80491 w 110375"/>
                <a:gd name="connsiteY26" fmla="*/ 51435 h 97530"/>
                <a:gd name="connsiteX27" fmla="*/ 80491 w 110375"/>
                <a:gd name="connsiteY27" fmla="*/ 57150 h 97530"/>
                <a:gd name="connsiteX28" fmla="*/ 80491 w 110375"/>
                <a:gd name="connsiteY28" fmla="*/ 57150 h 97530"/>
                <a:gd name="connsiteX29" fmla="*/ 79538 w 110375"/>
                <a:gd name="connsiteY29" fmla="*/ 60008 h 97530"/>
                <a:gd name="connsiteX30" fmla="*/ 78586 w 110375"/>
                <a:gd name="connsiteY30" fmla="*/ 64770 h 97530"/>
                <a:gd name="connsiteX31" fmla="*/ 77633 w 110375"/>
                <a:gd name="connsiteY31" fmla="*/ 66675 h 97530"/>
                <a:gd name="connsiteX32" fmla="*/ 77633 w 110375"/>
                <a:gd name="connsiteY32" fmla="*/ 65722 h 97530"/>
                <a:gd name="connsiteX33" fmla="*/ 75728 w 110375"/>
                <a:gd name="connsiteY33" fmla="*/ 69533 h 97530"/>
                <a:gd name="connsiteX34" fmla="*/ 76681 w 110375"/>
                <a:gd name="connsiteY34" fmla="*/ 68580 h 97530"/>
                <a:gd name="connsiteX35" fmla="*/ 75728 w 110375"/>
                <a:gd name="connsiteY35" fmla="*/ 70485 h 97530"/>
                <a:gd name="connsiteX36" fmla="*/ 77633 w 110375"/>
                <a:gd name="connsiteY36" fmla="*/ 69533 h 97530"/>
                <a:gd name="connsiteX37" fmla="*/ 79538 w 110375"/>
                <a:gd name="connsiteY37" fmla="*/ 68580 h 97530"/>
                <a:gd name="connsiteX38" fmla="*/ 80491 w 110375"/>
                <a:gd name="connsiteY38" fmla="*/ 68580 h 97530"/>
                <a:gd name="connsiteX39" fmla="*/ 77633 w 110375"/>
                <a:gd name="connsiteY39" fmla="*/ 68580 h 97530"/>
                <a:gd name="connsiteX40" fmla="*/ 75728 w 110375"/>
                <a:gd name="connsiteY40" fmla="*/ 68580 h 97530"/>
                <a:gd name="connsiteX41" fmla="*/ 74776 w 110375"/>
                <a:gd name="connsiteY41" fmla="*/ 68580 h 97530"/>
                <a:gd name="connsiteX42" fmla="*/ 76681 w 110375"/>
                <a:gd name="connsiteY42" fmla="*/ 68580 h 97530"/>
                <a:gd name="connsiteX43" fmla="*/ 54773 w 110375"/>
                <a:gd name="connsiteY43" fmla="*/ 64770 h 97530"/>
                <a:gd name="connsiteX44" fmla="*/ 18578 w 110375"/>
                <a:gd name="connsiteY44" fmla="*/ 58102 h 97530"/>
                <a:gd name="connsiteX45" fmla="*/ 481 w 110375"/>
                <a:gd name="connsiteY45" fmla="*/ 68580 h 97530"/>
                <a:gd name="connsiteX46" fmla="*/ 10958 w 110375"/>
                <a:gd name="connsiteY46" fmla="*/ 85725 h 97530"/>
                <a:gd name="connsiteX47" fmla="*/ 45248 w 110375"/>
                <a:gd name="connsiteY47" fmla="*/ 92392 h 97530"/>
                <a:gd name="connsiteX48" fmla="*/ 69061 w 110375"/>
                <a:gd name="connsiteY48" fmla="*/ 96202 h 97530"/>
                <a:gd name="connsiteX49" fmla="*/ 92873 w 110375"/>
                <a:gd name="connsiteY49" fmla="*/ 95250 h 97530"/>
                <a:gd name="connsiteX50" fmla="*/ 107161 w 110375"/>
                <a:gd name="connsiteY50" fmla="*/ 73342 h 97530"/>
                <a:gd name="connsiteX51" fmla="*/ 110018 w 110375"/>
                <a:gd name="connsiteY51" fmla="*/ 46672 h 97530"/>
                <a:gd name="connsiteX52" fmla="*/ 96683 w 110375"/>
                <a:gd name="connsiteY52" fmla="*/ 18097 h 97530"/>
                <a:gd name="connsiteX53" fmla="*/ 66203 w 110375"/>
                <a:gd name="connsiteY53" fmla="*/ 5715 h 97530"/>
                <a:gd name="connsiteX54" fmla="*/ 14768 w 110375"/>
                <a:gd name="connsiteY54" fmla="*/ 0 h 97530"/>
                <a:gd name="connsiteX55" fmla="*/ 481 w 110375"/>
                <a:gd name="connsiteY55" fmla="*/ 14288 h 97530"/>
                <a:gd name="connsiteX56" fmla="*/ 481 w 110375"/>
                <a:gd name="connsiteY56" fmla="*/ 70485 h 97530"/>
                <a:gd name="connsiteX57" fmla="*/ 14768 w 110375"/>
                <a:gd name="connsiteY57" fmla="*/ 84772 h 97530"/>
                <a:gd name="connsiteX58" fmla="*/ 29056 w 110375"/>
                <a:gd name="connsiteY58" fmla="*/ 70485 h 97530"/>
                <a:gd name="connsiteX59" fmla="*/ 29056 w 110375"/>
                <a:gd name="connsiteY59" fmla="*/ 68580 h 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0375" h="97530">
                  <a:moveTo>
                    <a:pt x="29056" y="68580"/>
                  </a:moveTo>
                  <a:lnTo>
                    <a:pt x="29056" y="12383"/>
                  </a:lnTo>
                  <a:lnTo>
                    <a:pt x="14768" y="26670"/>
                  </a:lnTo>
                  <a:cubicBezTo>
                    <a:pt x="18578" y="26670"/>
                    <a:pt x="22388" y="26670"/>
                    <a:pt x="26198" y="26670"/>
                  </a:cubicBezTo>
                  <a:cubicBezTo>
                    <a:pt x="30008" y="26670"/>
                    <a:pt x="33818" y="26670"/>
                    <a:pt x="37628" y="27622"/>
                  </a:cubicBezTo>
                  <a:lnTo>
                    <a:pt x="43343" y="28575"/>
                  </a:lnTo>
                  <a:lnTo>
                    <a:pt x="47153" y="28575"/>
                  </a:lnTo>
                  <a:cubicBezTo>
                    <a:pt x="50011" y="28575"/>
                    <a:pt x="46201" y="28575"/>
                    <a:pt x="46201" y="28575"/>
                  </a:cubicBezTo>
                  <a:cubicBezTo>
                    <a:pt x="47153" y="28575"/>
                    <a:pt x="47153" y="28575"/>
                    <a:pt x="48106" y="28575"/>
                  </a:cubicBezTo>
                  <a:cubicBezTo>
                    <a:pt x="52868" y="29527"/>
                    <a:pt x="57631" y="30480"/>
                    <a:pt x="62393" y="31433"/>
                  </a:cubicBezTo>
                  <a:lnTo>
                    <a:pt x="68108" y="33338"/>
                  </a:lnTo>
                  <a:cubicBezTo>
                    <a:pt x="70013" y="34290"/>
                    <a:pt x="72871" y="35242"/>
                    <a:pt x="74776" y="35242"/>
                  </a:cubicBezTo>
                  <a:lnTo>
                    <a:pt x="72871" y="35242"/>
                  </a:lnTo>
                  <a:lnTo>
                    <a:pt x="73823" y="36195"/>
                  </a:lnTo>
                  <a:lnTo>
                    <a:pt x="75728" y="37147"/>
                  </a:lnTo>
                  <a:lnTo>
                    <a:pt x="76681" y="38100"/>
                  </a:lnTo>
                  <a:cubicBezTo>
                    <a:pt x="78586" y="39052"/>
                    <a:pt x="74776" y="36195"/>
                    <a:pt x="75728" y="37147"/>
                  </a:cubicBezTo>
                  <a:lnTo>
                    <a:pt x="77633" y="39052"/>
                  </a:lnTo>
                  <a:cubicBezTo>
                    <a:pt x="78586" y="40005"/>
                    <a:pt x="76681" y="38100"/>
                    <a:pt x="76681" y="38100"/>
                  </a:cubicBezTo>
                  <a:cubicBezTo>
                    <a:pt x="76681" y="38100"/>
                    <a:pt x="77633" y="39052"/>
                    <a:pt x="77633" y="39052"/>
                  </a:cubicBezTo>
                  <a:lnTo>
                    <a:pt x="78586" y="40958"/>
                  </a:lnTo>
                  <a:cubicBezTo>
                    <a:pt x="78586" y="40958"/>
                    <a:pt x="78586" y="41910"/>
                    <a:pt x="79538" y="41910"/>
                  </a:cubicBezTo>
                  <a:cubicBezTo>
                    <a:pt x="80491" y="41910"/>
                    <a:pt x="78586" y="39052"/>
                    <a:pt x="78586" y="40005"/>
                  </a:cubicBezTo>
                  <a:cubicBezTo>
                    <a:pt x="78586" y="40958"/>
                    <a:pt x="79538" y="41910"/>
                    <a:pt x="79538" y="42863"/>
                  </a:cubicBezTo>
                  <a:cubicBezTo>
                    <a:pt x="79538" y="43815"/>
                    <a:pt x="79538" y="44767"/>
                    <a:pt x="80491" y="45720"/>
                  </a:cubicBezTo>
                  <a:cubicBezTo>
                    <a:pt x="81443" y="46672"/>
                    <a:pt x="80491" y="49530"/>
                    <a:pt x="80491" y="45720"/>
                  </a:cubicBezTo>
                  <a:cubicBezTo>
                    <a:pt x="80491" y="47625"/>
                    <a:pt x="80491" y="49530"/>
                    <a:pt x="80491" y="51435"/>
                  </a:cubicBezTo>
                  <a:cubicBezTo>
                    <a:pt x="80491" y="53340"/>
                    <a:pt x="80491" y="55245"/>
                    <a:pt x="80491" y="57150"/>
                  </a:cubicBezTo>
                  <a:cubicBezTo>
                    <a:pt x="80491" y="60960"/>
                    <a:pt x="80491" y="55245"/>
                    <a:pt x="80491" y="57150"/>
                  </a:cubicBezTo>
                  <a:cubicBezTo>
                    <a:pt x="80491" y="58102"/>
                    <a:pt x="80491" y="59055"/>
                    <a:pt x="79538" y="60008"/>
                  </a:cubicBezTo>
                  <a:cubicBezTo>
                    <a:pt x="79538" y="61913"/>
                    <a:pt x="78586" y="62865"/>
                    <a:pt x="78586" y="64770"/>
                  </a:cubicBezTo>
                  <a:lnTo>
                    <a:pt x="77633" y="66675"/>
                  </a:lnTo>
                  <a:cubicBezTo>
                    <a:pt x="76681" y="69533"/>
                    <a:pt x="78586" y="63817"/>
                    <a:pt x="77633" y="65722"/>
                  </a:cubicBezTo>
                  <a:cubicBezTo>
                    <a:pt x="76681" y="67627"/>
                    <a:pt x="76681" y="68580"/>
                    <a:pt x="75728" y="69533"/>
                  </a:cubicBezTo>
                  <a:cubicBezTo>
                    <a:pt x="74776" y="70485"/>
                    <a:pt x="76681" y="68580"/>
                    <a:pt x="76681" y="68580"/>
                  </a:cubicBezTo>
                  <a:cubicBezTo>
                    <a:pt x="76681" y="68580"/>
                    <a:pt x="74776" y="69533"/>
                    <a:pt x="75728" y="70485"/>
                  </a:cubicBezTo>
                  <a:cubicBezTo>
                    <a:pt x="76681" y="71438"/>
                    <a:pt x="79538" y="67627"/>
                    <a:pt x="77633" y="69533"/>
                  </a:cubicBezTo>
                  <a:cubicBezTo>
                    <a:pt x="75728" y="71438"/>
                    <a:pt x="81443" y="68580"/>
                    <a:pt x="79538" y="68580"/>
                  </a:cubicBezTo>
                  <a:cubicBezTo>
                    <a:pt x="83348" y="67627"/>
                    <a:pt x="83348" y="68580"/>
                    <a:pt x="80491" y="68580"/>
                  </a:cubicBezTo>
                  <a:lnTo>
                    <a:pt x="77633" y="68580"/>
                  </a:lnTo>
                  <a:lnTo>
                    <a:pt x="75728" y="68580"/>
                  </a:lnTo>
                  <a:lnTo>
                    <a:pt x="74776" y="68580"/>
                  </a:lnTo>
                  <a:cubicBezTo>
                    <a:pt x="72871" y="68580"/>
                    <a:pt x="76681" y="68580"/>
                    <a:pt x="76681" y="68580"/>
                  </a:cubicBezTo>
                  <a:cubicBezTo>
                    <a:pt x="69061" y="67627"/>
                    <a:pt x="62393" y="66675"/>
                    <a:pt x="54773" y="64770"/>
                  </a:cubicBezTo>
                  <a:cubicBezTo>
                    <a:pt x="42391" y="62865"/>
                    <a:pt x="30961" y="60008"/>
                    <a:pt x="18578" y="58102"/>
                  </a:cubicBezTo>
                  <a:cubicBezTo>
                    <a:pt x="10958" y="56197"/>
                    <a:pt x="3338" y="60008"/>
                    <a:pt x="481" y="68580"/>
                  </a:cubicBezTo>
                  <a:cubicBezTo>
                    <a:pt x="-1424" y="76200"/>
                    <a:pt x="2386" y="83820"/>
                    <a:pt x="10958" y="85725"/>
                  </a:cubicBezTo>
                  <a:cubicBezTo>
                    <a:pt x="22388" y="87630"/>
                    <a:pt x="33818" y="90488"/>
                    <a:pt x="45248" y="92392"/>
                  </a:cubicBezTo>
                  <a:cubicBezTo>
                    <a:pt x="52868" y="93345"/>
                    <a:pt x="60488" y="95250"/>
                    <a:pt x="69061" y="96202"/>
                  </a:cubicBezTo>
                  <a:cubicBezTo>
                    <a:pt x="76681" y="98108"/>
                    <a:pt x="85253" y="98108"/>
                    <a:pt x="92873" y="95250"/>
                  </a:cubicBezTo>
                  <a:cubicBezTo>
                    <a:pt x="100493" y="90488"/>
                    <a:pt x="105256" y="82867"/>
                    <a:pt x="107161" y="73342"/>
                  </a:cubicBezTo>
                  <a:cubicBezTo>
                    <a:pt x="110018" y="64770"/>
                    <a:pt x="110971" y="55245"/>
                    <a:pt x="110018" y="46672"/>
                  </a:cubicBezTo>
                  <a:cubicBezTo>
                    <a:pt x="109066" y="36195"/>
                    <a:pt x="104303" y="25717"/>
                    <a:pt x="96683" y="18097"/>
                  </a:cubicBezTo>
                  <a:cubicBezTo>
                    <a:pt x="88111" y="11430"/>
                    <a:pt x="77633" y="7620"/>
                    <a:pt x="66203" y="5715"/>
                  </a:cubicBezTo>
                  <a:cubicBezTo>
                    <a:pt x="49058" y="1905"/>
                    <a:pt x="31913" y="0"/>
                    <a:pt x="14768" y="0"/>
                  </a:cubicBezTo>
                  <a:cubicBezTo>
                    <a:pt x="7148" y="0"/>
                    <a:pt x="481" y="6667"/>
                    <a:pt x="481" y="14288"/>
                  </a:cubicBezTo>
                  <a:lnTo>
                    <a:pt x="481" y="70485"/>
                  </a:lnTo>
                  <a:cubicBezTo>
                    <a:pt x="481" y="78105"/>
                    <a:pt x="7148" y="84772"/>
                    <a:pt x="14768" y="84772"/>
                  </a:cubicBezTo>
                  <a:cubicBezTo>
                    <a:pt x="22388" y="84772"/>
                    <a:pt x="29056" y="78105"/>
                    <a:pt x="29056" y="70485"/>
                  </a:cubicBezTo>
                  <a:lnTo>
                    <a:pt x="29056" y="6858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9" name="Serbest Form 58">
              <a:extLst>
                <a:ext uri="{FF2B5EF4-FFF2-40B4-BE49-F238E27FC236}">
                  <a16:creationId xmlns:a16="http://schemas.microsoft.com/office/drawing/2014/main" id="{C3E41DAC-6770-E641-858F-E2CB2C7EE97C}"/>
                </a:ext>
              </a:extLst>
            </p:cNvPr>
            <p:cNvSpPr/>
            <p:nvPr/>
          </p:nvSpPr>
          <p:spPr>
            <a:xfrm>
              <a:off x="10434303" y="274482"/>
              <a:ext cx="141940" cy="69420"/>
            </a:xfrm>
            <a:custGeom>
              <a:avLst/>
              <a:gdLst>
                <a:gd name="connsiteX0" fmla="*/ 18583 w 141940"/>
                <a:gd name="connsiteY0" fmla="*/ 69000 h 69420"/>
                <a:gd name="connsiteX1" fmla="*/ 117643 w 141940"/>
                <a:gd name="connsiteY1" fmla="*/ 33758 h 69420"/>
                <a:gd name="connsiteX2" fmla="*/ 131931 w 141940"/>
                <a:gd name="connsiteY2" fmla="*/ 28995 h 69420"/>
                <a:gd name="connsiteX3" fmla="*/ 141456 w 141940"/>
                <a:gd name="connsiteY3" fmla="*/ 10897 h 69420"/>
                <a:gd name="connsiteX4" fmla="*/ 123358 w 141940"/>
                <a:gd name="connsiteY4" fmla="*/ 420 h 69420"/>
                <a:gd name="connsiteX5" fmla="*/ 24298 w 141940"/>
                <a:gd name="connsiteY5" fmla="*/ 35663 h 69420"/>
                <a:gd name="connsiteX6" fmla="*/ 10010 w 141940"/>
                <a:gd name="connsiteY6" fmla="*/ 40425 h 69420"/>
                <a:gd name="connsiteX7" fmla="*/ 485 w 141940"/>
                <a:gd name="connsiteY7" fmla="*/ 58522 h 69420"/>
                <a:gd name="connsiteX8" fmla="*/ 18583 w 141940"/>
                <a:gd name="connsiteY8" fmla="*/ 69000 h 69420"/>
                <a:gd name="connsiteX9" fmla="*/ 18583 w 141940"/>
                <a:gd name="connsiteY9" fmla="*/ 69000 h 69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940" h="69420">
                  <a:moveTo>
                    <a:pt x="18583" y="69000"/>
                  </a:moveTo>
                  <a:lnTo>
                    <a:pt x="117643" y="33758"/>
                  </a:lnTo>
                  <a:lnTo>
                    <a:pt x="131931" y="28995"/>
                  </a:lnTo>
                  <a:cubicBezTo>
                    <a:pt x="139550" y="27090"/>
                    <a:pt x="143360" y="18517"/>
                    <a:pt x="141456" y="10897"/>
                  </a:cubicBezTo>
                  <a:cubicBezTo>
                    <a:pt x="139550" y="3278"/>
                    <a:pt x="130978" y="-1485"/>
                    <a:pt x="123358" y="420"/>
                  </a:cubicBezTo>
                  <a:lnTo>
                    <a:pt x="24298" y="35663"/>
                  </a:lnTo>
                  <a:lnTo>
                    <a:pt x="10010" y="40425"/>
                  </a:lnTo>
                  <a:cubicBezTo>
                    <a:pt x="2391" y="42330"/>
                    <a:pt x="-1419" y="50903"/>
                    <a:pt x="485" y="58522"/>
                  </a:cubicBezTo>
                  <a:cubicBezTo>
                    <a:pt x="3343" y="66142"/>
                    <a:pt x="11916" y="70905"/>
                    <a:pt x="18583" y="69000"/>
                  </a:cubicBezTo>
                  <a:lnTo>
                    <a:pt x="18583" y="6900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0" name="Serbest Form 59">
              <a:extLst>
                <a:ext uri="{FF2B5EF4-FFF2-40B4-BE49-F238E27FC236}">
                  <a16:creationId xmlns:a16="http://schemas.microsoft.com/office/drawing/2014/main" id="{4491745A-C5F8-9D49-BE10-36A4450C3681}"/>
                </a:ext>
              </a:extLst>
            </p:cNvPr>
            <p:cNvSpPr/>
            <p:nvPr/>
          </p:nvSpPr>
          <p:spPr>
            <a:xfrm>
              <a:off x="10434303" y="423072"/>
              <a:ext cx="141940" cy="73233"/>
            </a:xfrm>
            <a:custGeom>
              <a:avLst/>
              <a:gdLst>
                <a:gd name="connsiteX0" fmla="*/ 18583 w 141940"/>
                <a:gd name="connsiteY0" fmla="*/ 72810 h 73233"/>
                <a:gd name="connsiteX1" fmla="*/ 117643 w 141940"/>
                <a:gd name="connsiteY1" fmla="*/ 33758 h 73233"/>
                <a:gd name="connsiteX2" fmla="*/ 131931 w 141940"/>
                <a:gd name="connsiteY2" fmla="*/ 28043 h 73233"/>
                <a:gd name="connsiteX3" fmla="*/ 141456 w 141940"/>
                <a:gd name="connsiteY3" fmla="*/ 10898 h 73233"/>
                <a:gd name="connsiteX4" fmla="*/ 123358 w 141940"/>
                <a:gd name="connsiteY4" fmla="*/ 420 h 73233"/>
                <a:gd name="connsiteX5" fmla="*/ 24298 w 141940"/>
                <a:gd name="connsiteY5" fmla="*/ 39473 h 73233"/>
                <a:gd name="connsiteX6" fmla="*/ 10010 w 141940"/>
                <a:gd name="connsiteY6" fmla="*/ 45188 h 73233"/>
                <a:gd name="connsiteX7" fmla="*/ 485 w 141940"/>
                <a:gd name="connsiteY7" fmla="*/ 63285 h 73233"/>
                <a:gd name="connsiteX8" fmla="*/ 18583 w 141940"/>
                <a:gd name="connsiteY8" fmla="*/ 72810 h 73233"/>
                <a:gd name="connsiteX9" fmla="*/ 18583 w 141940"/>
                <a:gd name="connsiteY9" fmla="*/ 72810 h 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940" h="73233">
                  <a:moveTo>
                    <a:pt x="18583" y="72810"/>
                  </a:moveTo>
                  <a:lnTo>
                    <a:pt x="117643" y="33758"/>
                  </a:lnTo>
                  <a:lnTo>
                    <a:pt x="131931" y="28043"/>
                  </a:lnTo>
                  <a:cubicBezTo>
                    <a:pt x="139550" y="26138"/>
                    <a:pt x="143360" y="18518"/>
                    <a:pt x="141456" y="10898"/>
                  </a:cubicBezTo>
                  <a:cubicBezTo>
                    <a:pt x="139550" y="3278"/>
                    <a:pt x="131931" y="-1485"/>
                    <a:pt x="123358" y="420"/>
                  </a:cubicBezTo>
                  <a:lnTo>
                    <a:pt x="24298" y="39473"/>
                  </a:lnTo>
                  <a:lnTo>
                    <a:pt x="10010" y="45188"/>
                  </a:lnTo>
                  <a:cubicBezTo>
                    <a:pt x="2391" y="47093"/>
                    <a:pt x="-1419" y="55665"/>
                    <a:pt x="485" y="63285"/>
                  </a:cubicBezTo>
                  <a:cubicBezTo>
                    <a:pt x="3343" y="69953"/>
                    <a:pt x="11916" y="74715"/>
                    <a:pt x="18583" y="72810"/>
                  </a:cubicBezTo>
                  <a:lnTo>
                    <a:pt x="18583" y="7281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1" name="Serbest Form 60">
              <a:extLst>
                <a:ext uri="{FF2B5EF4-FFF2-40B4-BE49-F238E27FC236}">
                  <a16:creationId xmlns:a16="http://schemas.microsoft.com/office/drawing/2014/main" id="{27BBFD2F-D936-9D4A-9981-6015F6AC1AEB}"/>
                </a:ext>
              </a:extLst>
            </p:cNvPr>
            <p:cNvSpPr/>
            <p:nvPr/>
          </p:nvSpPr>
          <p:spPr>
            <a:xfrm>
              <a:off x="10480707" y="77364"/>
              <a:ext cx="559445" cy="441378"/>
            </a:xfrm>
            <a:custGeom>
              <a:avLst/>
              <a:gdLst>
                <a:gd name="connsiteX0" fmla="*/ 26471 w 559445"/>
                <a:gd name="connsiteY0" fmla="*/ 368989 h 441378"/>
                <a:gd name="connsiteX1" fmla="*/ 1706 w 559445"/>
                <a:gd name="connsiteY1" fmla="*/ 419471 h 441378"/>
                <a:gd name="connsiteX2" fmla="*/ 7421 w 559445"/>
                <a:gd name="connsiteY2" fmla="*/ 439474 h 441378"/>
                <a:gd name="connsiteX3" fmla="*/ 14089 w 559445"/>
                <a:gd name="connsiteY3" fmla="*/ 441379 h 441378"/>
                <a:gd name="connsiteX4" fmla="*/ 71239 w 559445"/>
                <a:gd name="connsiteY4" fmla="*/ 441379 h 441378"/>
                <a:gd name="connsiteX5" fmla="*/ 85527 w 559445"/>
                <a:gd name="connsiteY5" fmla="*/ 427091 h 441378"/>
                <a:gd name="connsiteX6" fmla="*/ 85527 w 559445"/>
                <a:gd name="connsiteY6" fmla="*/ 428044 h 441378"/>
                <a:gd name="connsiteX7" fmla="*/ 82669 w 559445"/>
                <a:gd name="connsiteY7" fmla="*/ 429949 h 441378"/>
                <a:gd name="connsiteX8" fmla="*/ 96956 w 559445"/>
                <a:gd name="connsiteY8" fmla="*/ 415661 h 441378"/>
                <a:gd name="connsiteX9" fmla="*/ 94099 w 559445"/>
                <a:gd name="connsiteY9" fmla="*/ 394706 h 441378"/>
                <a:gd name="connsiteX10" fmla="*/ 92194 w 559445"/>
                <a:gd name="connsiteY10" fmla="*/ 388991 h 441378"/>
                <a:gd name="connsiteX11" fmla="*/ 86479 w 559445"/>
                <a:gd name="connsiteY11" fmla="*/ 395659 h 441378"/>
                <a:gd name="connsiteX12" fmla="*/ 94099 w 559445"/>
                <a:gd name="connsiteY12" fmla="*/ 395659 h 441378"/>
                <a:gd name="connsiteX13" fmla="*/ 108387 w 559445"/>
                <a:gd name="connsiteY13" fmla="*/ 381371 h 441378"/>
                <a:gd name="connsiteX14" fmla="*/ 108387 w 559445"/>
                <a:gd name="connsiteY14" fmla="*/ 358511 h 441378"/>
                <a:gd name="connsiteX15" fmla="*/ 108387 w 559445"/>
                <a:gd name="connsiteY15" fmla="*/ 349939 h 441378"/>
                <a:gd name="connsiteX16" fmla="*/ 103624 w 559445"/>
                <a:gd name="connsiteY16" fmla="*/ 335651 h 441378"/>
                <a:gd name="connsiteX17" fmla="*/ 102671 w 559445"/>
                <a:gd name="connsiteY17" fmla="*/ 333746 h 441378"/>
                <a:gd name="connsiteX18" fmla="*/ 107434 w 559445"/>
                <a:gd name="connsiteY18" fmla="*/ 325174 h 441378"/>
                <a:gd name="connsiteX19" fmla="*/ 107434 w 559445"/>
                <a:gd name="connsiteY19" fmla="*/ 313744 h 441378"/>
                <a:gd name="connsiteX20" fmla="*/ 104577 w 559445"/>
                <a:gd name="connsiteY20" fmla="*/ 302314 h 441378"/>
                <a:gd name="connsiteX21" fmla="*/ 103624 w 559445"/>
                <a:gd name="connsiteY21" fmla="*/ 298504 h 441378"/>
                <a:gd name="connsiteX22" fmla="*/ 102671 w 559445"/>
                <a:gd name="connsiteY22" fmla="*/ 295646 h 441378"/>
                <a:gd name="connsiteX23" fmla="*/ 96956 w 559445"/>
                <a:gd name="connsiteY23" fmla="*/ 302314 h 441378"/>
                <a:gd name="connsiteX24" fmla="*/ 107434 w 559445"/>
                <a:gd name="connsiteY24" fmla="*/ 288979 h 441378"/>
                <a:gd name="connsiteX25" fmla="*/ 106481 w 559445"/>
                <a:gd name="connsiteY25" fmla="*/ 271834 h 441378"/>
                <a:gd name="connsiteX26" fmla="*/ 104577 w 559445"/>
                <a:gd name="connsiteY26" fmla="*/ 268024 h 441378"/>
                <a:gd name="connsiteX27" fmla="*/ 103624 w 559445"/>
                <a:gd name="connsiteY27" fmla="*/ 264214 h 441378"/>
                <a:gd name="connsiteX28" fmla="*/ 102671 w 559445"/>
                <a:gd name="connsiteY28" fmla="*/ 262309 h 441378"/>
                <a:gd name="connsiteX29" fmla="*/ 93146 w 559445"/>
                <a:gd name="connsiteY29" fmla="*/ 268976 h 441378"/>
                <a:gd name="connsiteX30" fmla="*/ 107434 w 559445"/>
                <a:gd name="connsiteY30" fmla="*/ 254689 h 441378"/>
                <a:gd name="connsiteX31" fmla="*/ 107434 w 559445"/>
                <a:gd name="connsiteY31" fmla="*/ 233734 h 441378"/>
                <a:gd name="connsiteX32" fmla="*/ 104577 w 559445"/>
                <a:gd name="connsiteY32" fmla="*/ 222304 h 441378"/>
                <a:gd name="connsiteX33" fmla="*/ 103624 w 559445"/>
                <a:gd name="connsiteY33" fmla="*/ 218494 h 441378"/>
                <a:gd name="connsiteX34" fmla="*/ 102671 w 559445"/>
                <a:gd name="connsiteY34" fmla="*/ 215636 h 441378"/>
                <a:gd name="connsiteX35" fmla="*/ 96956 w 559445"/>
                <a:gd name="connsiteY35" fmla="*/ 222304 h 441378"/>
                <a:gd name="connsiteX36" fmla="*/ 107434 w 559445"/>
                <a:gd name="connsiteY36" fmla="*/ 208969 h 441378"/>
                <a:gd name="connsiteX37" fmla="*/ 107434 w 559445"/>
                <a:gd name="connsiteY37" fmla="*/ 186109 h 441378"/>
                <a:gd name="connsiteX38" fmla="*/ 107434 w 559445"/>
                <a:gd name="connsiteY38" fmla="*/ 174679 h 441378"/>
                <a:gd name="connsiteX39" fmla="*/ 103624 w 559445"/>
                <a:gd name="connsiteY39" fmla="*/ 162296 h 441378"/>
                <a:gd name="connsiteX40" fmla="*/ 93146 w 559445"/>
                <a:gd name="connsiteY40" fmla="*/ 166106 h 441378"/>
                <a:gd name="connsiteX41" fmla="*/ 176967 w 559445"/>
                <a:gd name="connsiteY41" fmla="*/ 168964 h 441378"/>
                <a:gd name="connsiteX42" fmla="*/ 243642 w 559445"/>
                <a:gd name="connsiteY42" fmla="*/ 174679 h 441378"/>
                <a:gd name="connsiteX43" fmla="*/ 277931 w 559445"/>
                <a:gd name="connsiteY43" fmla="*/ 176584 h 441378"/>
                <a:gd name="connsiteX44" fmla="*/ 297934 w 559445"/>
                <a:gd name="connsiteY44" fmla="*/ 168011 h 441378"/>
                <a:gd name="connsiteX45" fmla="*/ 345559 w 559445"/>
                <a:gd name="connsiteY45" fmla="*/ 148009 h 441378"/>
                <a:gd name="connsiteX46" fmla="*/ 470337 w 559445"/>
                <a:gd name="connsiteY46" fmla="*/ 95621 h 441378"/>
                <a:gd name="connsiteX47" fmla="*/ 549394 w 559445"/>
                <a:gd name="connsiteY47" fmla="*/ 62284 h 441378"/>
                <a:gd name="connsiteX48" fmla="*/ 549394 w 559445"/>
                <a:gd name="connsiteY48" fmla="*/ 34661 h 441378"/>
                <a:gd name="connsiteX49" fmla="*/ 402709 w 559445"/>
                <a:gd name="connsiteY49" fmla="*/ 371 h 441378"/>
                <a:gd name="connsiteX50" fmla="*/ 395089 w 559445"/>
                <a:gd name="connsiteY50" fmla="*/ 27994 h 441378"/>
                <a:gd name="connsiteX51" fmla="*/ 542727 w 559445"/>
                <a:gd name="connsiteY51" fmla="*/ 62284 h 441378"/>
                <a:gd name="connsiteX52" fmla="*/ 542727 w 559445"/>
                <a:gd name="connsiteY52" fmla="*/ 34661 h 441378"/>
                <a:gd name="connsiteX53" fmla="*/ 338892 w 559445"/>
                <a:gd name="connsiteY53" fmla="*/ 119434 h 441378"/>
                <a:gd name="connsiteX54" fmla="*/ 289362 w 559445"/>
                <a:gd name="connsiteY54" fmla="*/ 140389 h 441378"/>
                <a:gd name="connsiteX55" fmla="*/ 275074 w 559445"/>
                <a:gd name="connsiteY55" fmla="*/ 146104 h 441378"/>
                <a:gd name="connsiteX56" fmla="*/ 271264 w 559445"/>
                <a:gd name="connsiteY56" fmla="*/ 148009 h 441378"/>
                <a:gd name="connsiteX57" fmla="*/ 273169 w 559445"/>
                <a:gd name="connsiteY57" fmla="*/ 148009 h 441378"/>
                <a:gd name="connsiteX58" fmla="*/ 257929 w 559445"/>
                <a:gd name="connsiteY58" fmla="*/ 147056 h 441378"/>
                <a:gd name="connsiteX59" fmla="*/ 227449 w 559445"/>
                <a:gd name="connsiteY59" fmla="*/ 144199 h 441378"/>
                <a:gd name="connsiteX60" fmla="*/ 158869 w 559445"/>
                <a:gd name="connsiteY60" fmla="*/ 138484 h 441378"/>
                <a:gd name="connsiteX61" fmla="*/ 116959 w 559445"/>
                <a:gd name="connsiteY61" fmla="*/ 136579 h 441378"/>
                <a:gd name="connsiteX62" fmla="*/ 84574 w 559445"/>
                <a:gd name="connsiteY62" fmla="*/ 138484 h 441378"/>
                <a:gd name="connsiteX63" fmla="*/ 81717 w 559445"/>
                <a:gd name="connsiteY63" fmla="*/ 183251 h 441378"/>
                <a:gd name="connsiteX64" fmla="*/ 77906 w 559445"/>
                <a:gd name="connsiteY64" fmla="*/ 172774 h 441378"/>
                <a:gd name="connsiteX65" fmla="*/ 77906 w 559445"/>
                <a:gd name="connsiteY65" fmla="*/ 207064 h 441378"/>
                <a:gd name="connsiteX66" fmla="*/ 88384 w 559445"/>
                <a:gd name="connsiteY66" fmla="*/ 193729 h 441378"/>
                <a:gd name="connsiteX67" fmla="*/ 77906 w 559445"/>
                <a:gd name="connsiteY67" fmla="*/ 233734 h 441378"/>
                <a:gd name="connsiteX68" fmla="*/ 77906 w 559445"/>
                <a:gd name="connsiteY68" fmla="*/ 230876 h 441378"/>
                <a:gd name="connsiteX69" fmla="*/ 77906 w 559445"/>
                <a:gd name="connsiteY69" fmla="*/ 239449 h 441378"/>
                <a:gd name="connsiteX70" fmla="*/ 77906 w 559445"/>
                <a:gd name="connsiteY70" fmla="*/ 252784 h 441378"/>
                <a:gd name="connsiteX71" fmla="*/ 92194 w 559445"/>
                <a:gd name="connsiteY71" fmla="*/ 238496 h 441378"/>
                <a:gd name="connsiteX72" fmla="*/ 74096 w 559445"/>
                <a:gd name="connsiteY72" fmla="*/ 268976 h 441378"/>
                <a:gd name="connsiteX73" fmla="*/ 79812 w 559445"/>
                <a:gd name="connsiteY73" fmla="*/ 282311 h 441378"/>
                <a:gd name="connsiteX74" fmla="*/ 77906 w 559445"/>
                <a:gd name="connsiteY74" fmla="*/ 281359 h 441378"/>
                <a:gd name="connsiteX75" fmla="*/ 77906 w 559445"/>
                <a:gd name="connsiteY75" fmla="*/ 287074 h 441378"/>
                <a:gd name="connsiteX76" fmla="*/ 88384 w 559445"/>
                <a:gd name="connsiteY76" fmla="*/ 273739 h 441378"/>
                <a:gd name="connsiteX77" fmla="*/ 75049 w 559445"/>
                <a:gd name="connsiteY77" fmla="*/ 305171 h 441378"/>
                <a:gd name="connsiteX78" fmla="*/ 79812 w 559445"/>
                <a:gd name="connsiteY78" fmla="*/ 317554 h 441378"/>
                <a:gd name="connsiteX79" fmla="*/ 77906 w 559445"/>
                <a:gd name="connsiteY79" fmla="*/ 316601 h 441378"/>
                <a:gd name="connsiteX80" fmla="*/ 77906 w 559445"/>
                <a:gd name="connsiteY80" fmla="*/ 322316 h 441378"/>
                <a:gd name="connsiteX81" fmla="*/ 81717 w 559445"/>
                <a:gd name="connsiteY81" fmla="*/ 311839 h 441378"/>
                <a:gd name="connsiteX82" fmla="*/ 81717 w 559445"/>
                <a:gd name="connsiteY82" fmla="*/ 354701 h 441378"/>
                <a:gd name="connsiteX83" fmla="*/ 77906 w 559445"/>
                <a:gd name="connsiteY83" fmla="*/ 344224 h 441378"/>
                <a:gd name="connsiteX84" fmla="*/ 77906 w 559445"/>
                <a:gd name="connsiteY84" fmla="*/ 378514 h 441378"/>
                <a:gd name="connsiteX85" fmla="*/ 92194 w 559445"/>
                <a:gd name="connsiteY85" fmla="*/ 364226 h 441378"/>
                <a:gd name="connsiteX86" fmla="*/ 61714 w 559445"/>
                <a:gd name="connsiteY86" fmla="*/ 384229 h 441378"/>
                <a:gd name="connsiteX87" fmla="*/ 67429 w 559445"/>
                <a:gd name="connsiteY87" fmla="*/ 406136 h 441378"/>
                <a:gd name="connsiteX88" fmla="*/ 66477 w 559445"/>
                <a:gd name="connsiteY88" fmla="*/ 404231 h 441378"/>
                <a:gd name="connsiteX89" fmla="*/ 66477 w 559445"/>
                <a:gd name="connsiteY89" fmla="*/ 411851 h 441378"/>
                <a:gd name="connsiteX90" fmla="*/ 80764 w 559445"/>
                <a:gd name="connsiteY90" fmla="*/ 397564 h 441378"/>
                <a:gd name="connsiteX91" fmla="*/ 55046 w 559445"/>
                <a:gd name="connsiteY91" fmla="*/ 423281 h 441378"/>
                <a:gd name="connsiteX92" fmla="*/ 69334 w 559445"/>
                <a:gd name="connsiteY92" fmla="*/ 408994 h 441378"/>
                <a:gd name="connsiteX93" fmla="*/ 12184 w 559445"/>
                <a:gd name="connsiteY93" fmla="*/ 408994 h 441378"/>
                <a:gd name="connsiteX94" fmla="*/ 24567 w 559445"/>
                <a:gd name="connsiteY94" fmla="*/ 429949 h 441378"/>
                <a:gd name="connsiteX95" fmla="*/ 49331 w 559445"/>
                <a:gd name="connsiteY95" fmla="*/ 379466 h 441378"/>
                <a:gd name="connsiteX96" fmla="*/ 26471 w 559445"/>
                <a:gd name="connsiteY96" fmla="*/ 368989 h 441378"/>
                <a:gd name="connsiteX97" fmla="*/ 26471 w 559445"/>
                <a:gd name="connsiteY97" fmla="*/ 368989 h 441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9445" h="441378">
                  <a:moveTo>
                    <a:pt x="26471" y="368989"/>
                  </a:moveTo>
                  <a:lnTo>
                    <a:pt x="1706" y="419471"/>
                  </a:lnTo>
                  <a:cubicBezTo>
                    <a:pt x="-2104" y="426139"/>
                    <a:pt x="754" y="435664"/>
                    <a:pt x="7421" y="439474"/>
                  </a:cubicBezTo>
                  <a:cubicBezTo>
                    <a:pt x="9327" y="440426"/>
                    <a:pt x="11231" y="441379"/>
                    <a:pt x="14089" y="441379"/>
                  </a:cubicBezTo>
                  <a:lnTo>
                    <a:pt x="71239" y="441379"/>
                  </a:lnTo>
                  <a:cubicBezTo>
                    <a:pt x="78859" y="441379"/>
                    <a:pt x="85527" y="434711"/>
                    <a:pt x="85527" y="427091"/>
                  </a:cubicBezTo>
                  <a:cubicBezTo>
                    <a:pt x="85527" y="426139"/>
                    <a:pt x="84574" y="429949"/>
                    <a:pt x="85527" y="428044"/>
                  </a:cubicBezTo>
                  <a:cubicBezTo>
                    <a:pt x="86479" y="426139"/>
                    <a:pt x="83621" y="429949"/>
                    <a:pt x="82669" y="429949"/>
                  </a:cubicBezTo>
                  <a:cubicBezTo>
                    <a:pt x="90289" y="429949"/>
                    <a:pt x="96956" y="423281"/>
                    <a:pt x="96956" y="415661"/>
                  </a:cubicBezTo>
                  <a:cubicBezTo>
                    <a:pt x="96956" y="408994"/>
                    <a:pt x="96004" y="401374"/>
                    <a:pt x="94099" y="394706"/>
                  </a:cubicBezTo>
                  <a:cubicBezTo>
                    <a:pt x="94099" y="392801"/>
                    <a:pt x="93146" y="390896"/>
                    <a:pt x="92194" y="388991"/>
                  </a:cubicBezTo>
                  <a:cubicBezTo>
                    <a:pt x="89337" y="387086"/>
                    <a:pt x="88384" y="397564"/>
                    <a:pt x="86479" y="395659"/>
                  </a:cubicBezTo>
                  <a:cubicBezTo>
                    <a:pt x="87431" y="396611"/>
                    <a:pt x="92194" y="395659"/>
                    <a:pt x="94099" y="395659"/>
                  </a:cubicBezTo>
                  <a:cubicBezTo>
                    <a:pt x="101719" y="395659"/>
                    <a:pt x="108387" y="388991"/>
                    <a:pt x="108387" y="381371"/>
                  </a:cubicBezTo>
                  <a:lnTo>
                    <a:pt x="108387" y="358511"/>
                  </a:lnTo>
                  <a:cubicBezTo>
                    <a:pt x="108387" y="355654"/>
                    <a:pt x="108387" y="352796"/>
                    <a:pt x="108387" y="349939"/>
                  </a:cubicBezTo>
                  <a:cubicBezTo>
                    <a:pt x="107434" y="345176"/>
                    <a:pt x="106481" y="340414"/>
                    <a:pt x="103624" y="335651"/>
                  </a:cubicBezTo>
                  <a:cubicBezTo>
                    <a:pt x="104577" y="338509"/>
                    <a:pt x="102671" y="333746"/>
                    <a:pt x="102671" y="333746"/>
                  </a:cubicBezTo>
                  <a:cubicBezTo>
                    <a:pt x="102671" y="331841"/>
                    <a:pt x="107434" y="328031"/>
                    <a:pt x="107434" y="325174"/>
                  </a:cubicBezTo>
                  <a:cubicBezTo>
                    <a:pt x="107434" y="321364"/>
                    <a:pt x="107434" y="317554"/>
                    <a:pt x="107434" y="313744"/>
                  </a:cubicBezTo>
                  <a:cubicBezTo>
                    <a:pt x="107434" y="309934"/>
                    <a:pt x="106481" y="306124"/>
                    <a:pt x="104577" y="302314"/>
                  </a:cubicBezTo>
                  <a:cubicBezTo>
                    <a:pt x="104577" y="302314"/>
                    <a:pt x="103624" y="298504"/>
                    <a:pt x="103624" y="298504"/>
                  </a:cubicBezTo>
                  <a:cubicBezTo>
                    <a:pt x="103624" y="297551"/>
                    <a:pt x="103624" y="296599"/>
                    <a:pt x="102671" y="295646"/>
                  </a:cubicBezTo>
                  <a:cubicBezTo>
                    <a:pt x="99814" y="296599"/>
                    <a:pt x="97909" y="299456"/>
                    <a:pt x="96956" y="302314"/>
                  </a:cubicBezTo>
                  <a:cubicBezTo>
                    <a:pt x="102671" y="300409"/>
                    <a:pt x="107434" y="294694"/>
                    <a:pt x="107434" y="288979"/>
                  </a:cubicBezTo>
                  <a:cubicBezTo>
                    <a:pt x="107434" y="283264"/>
                    <a:pt x="107434" y="277549"/>
                    <a:pt x="106481" y="271834"/>
                  </a:cubicBezTo>
                  <a:cubicBezTo>
                    <a:pt x="106481" y="270881"/>
                    <a:pt x="104577" y="268024"/>
                    <a:pt x="104577" y="268024"/>
                  </a:cubicBezTo>
                  <a:cubicBezTo>
                    <a:pt x="104577" y="267071"/>
                    <a:pt x="103624" y="265166"/>
                    <a:pt x="103624" y="264214"/>
                  </a:cubicBezTo>
                  <a:cubicBezTo>
                    <a:pt x="103624" y="263261"/>
                    <a:pt x="103624" y="262309"/>
                    <a:pt x="102671" y="262309"/>
                  </a:cubicBezTo>
                  <a:cubicBezTo>
                    <a:pt x="100767" y="258499"/>
                    <a:pt x="97909" y="261356"/>
                    <a:pt x="93146" y="268976"/>
                  </a:cubicBezTo>
                  <a:cubicBezTo>
                    <a:pt x="100767" y="268976"/>
                    <a:pt x="107434" y="262309"/>
                    <a:pt x="107434" y="254689"/>
                  </a:cubicBezTo>
                  <a:cubicBezTo>
                    <a:pt x="107434" y="248021"/>
                    <a:pt x="107434" y="240401"/>
                    <a:pt x="107434" y="233734"/>
                  </a:cubicBezTo>
                  <a:cubicBezTo>
                    <a:pt x="107434" y="229924"/>
                    <a:pt x="106481" y="226114"/>
                    <a:pt x="104577" y="222304"/>
                  </a:cubicBezTo>
                  <a:cubicBezTo>
                    <a:pt x="105529" y="224209"/>
                    <a:pt x="102671" y="217541"/>
                    <a:pt x="103624" y="218494"/>
                  </a:cubicBezTo>
                  <a:cubicBezTo>
                    <a:pt x="103624" y="217541"/>
                    <a:pt x="103624" y="216589"/>
                    <a:pt x="102671" y="215636"/>
                  </a:cubicBezTo>
                  <a:cubicBezTo>
                    <a:pt x="99814" y="216589"/>
                    <a:pt x="97909" y="219446"/>
                    <a:pt x="96956" y="222304"/>
                  </a:cubicBezTo>
                  <a:cubicBezTo>
                    <a:pt x="102671" y="220399"/>
                    <a:pt x="107434" y="214684"/>
                    <a:pt x="107434" y="208969"/>
                  </a:cubicBezTo>
                  <a:lnTo>
                    <a:pt x="107434" y="186109"/>
                  </a:lnTo>
                  <a:cubicBezTo>
                    <a:pt x="107434" y="182299"/>
                    <a:pt x="107434" y="178489"/>
                    <a:pt x="107434" y="174679"/>
                  </a:cubicBezTo>
                  <a:cubicBezTo>
                    <a:pt x="106481" y="168964"/>
                    <a:pt x="101719" y="164201"/>
                    <a:pt x="103624" y="162296"/>
                  </a:cubicBezTo>
                  <a:lnTo>
                    <a:pt x="93146" y="166106"/>
                  </a:lnTo>
                  <a:cubicBezTo>
                    <a:pt x="121721" y="166106"/>
                    <a:pt x="148392" y="167059"/>
                    <a:pt x="176967" y="168964"/>
                  </a:cubicBezTo>
                  <a:lnTo>
                    <a:pt x="243642" y="174679"/>
                  </a:lnTo>
                  <a:cubicBezTo>
                    <a:pt x="255071" y="176584"/>
                    <a:pt x="266502" y="177536"/>
                    <a:pt x="277931" y="176584"/>
                  </a:cubicBezTo>
                  <a:cubicBezTo>
                    <a:pt x="284599" y="174679"/>
                    <a:pt x="291267" y="171821"/>
                    <a:pt x="297934" y="168011"/>
                  </a:cubicBezTo>
                  <a:lnTo>
                    <a:pt x="345559" y="148009"/>
                  </a:lnTo>
                  <a:lnTo>
                    <a:pt x="470337" y="95621"/>
                  </a:lnTo>
                  <a:lnTo>
                    <a:pt x="549394" y="62284"/>
                  </a:lnTo>
                  <a:cubicBezTo>
                    <a:pt x="560824" y="57521"/>
                    <a:pt x="564634" y="38471"/>
                    <a:pt x="549394" y="34661"/>
                  </a:cubicBezTo>
                  <a:lnTo>
                    <a:pt x="402709" y="371"/>
                  </a:lnTo>
                  <a:cubicBezTo>
                    <a:pt x="384612" y="-3439"/>
                    <a:pt x="376992" y="23231"/>
                    <a:pt x="395089" y="27994"/>
                  </a:cubicBezTo>
                  <a:lnTo>
                    <a:pt x="542727" y="62284"/>
                  </a:lnTo>
                  <a:lnTo>
                    <a:pt x="542727" y="34661"/>
                  </a:lnTo>
                  <a:lnTo>
                    <a:pt x="338892" y="119434"/>
                  </a:lnTo>
                  <a:lnTo>
                    <a:pt x="289362" y="140389"/>
                  </a:lnTo>
                  <a:lnTo>
                    <a:pt x="275074" y="146104"/>
                  </a:lnTo>
                  <a:cubicBezTo>
                    <a:pt x="274122" y="146104"/>
                    <a:pt x="272217" y="147056"/>
                    <a:pt x="271264" y="148009"/>
                  </a:cubicBezTo>
                  <a:cubicBezTo>
                    <a:pt x="269359" y="149914"/>
                    <a:pt x="272217" y="147056"/>
                    <a:pt x="273169" y="148009"/>
                  </a:cubicBezTo>
                  <a:cubicBezTo>
                    <a:pt x="268406" y="147056"/>
                    <a:pt x="262692" y="147056"/>
                    <a:pt x="257929" y="147056"/>
                  </a:cubicBezTo>
                  <a:lnTo>
                    <a:pt x="227449" y="144199"/>
                  </a:lnTo>
                  <a:lnTo>
                    <a:pt x="158869" y="138484"/>
                  </a:lnTo>
                  <a:cubicBezTo>
                    <a:pt x="144581" y="137531"/>
                    <a:pt x="131246" y="136579"/>
                    <a:pt x="116959" y="136579"/>
                  </a:cubicBezTo>
                  <a:cubicBezTo>
                    <a:pt x="108387" y="136579"/>
                    <a:pt x="93146" y="133721"/>
                    <a:pt x="84574" y="138484"/>
                  </a:cubicBezTo>
                  <a:cubicBezTo>
                    <a:pt x="68381" y="148009"/>
                    <a:pt x="70287" y="171821"/>
                    <a:pt x="81717" y="183251"/>
                  </a:cubicBezTo>
                  <a:lnTo>
                    <a:pt x="77906" y="172774"/>
                  </a:lnTo>
                  <a:lnTo>
                    <a:pt x="77906" y="207064"/>
                  </a:lnTo>
                  <a:lnTo>
                    <a:pt x="88384" y="193729"/>
                  </a:lnTo>
                  <a:cubicBezTo>
                    <a:pt x="68381" y="196586"/>
                    <a:pt x="72192" y="221351"/>
                    <a:pt x="77906" y="233734"/>
                  </a:cubicBezTo>
                  <a:cubicBezTo>
                    <a:pt x="80764" y="240401"/>
                    <a:pt x="76954" y="231829"/>
                    <a:pt x="77906" y="230876"/>
                  </a:cubicBezTo>
                  <a:cubicBezTo>
                    <a:pt x="76954" y="232781"/>
                    <a:pt x="77906" y="237544"/>
                    <a:pt x="77906" y="239449"/>
                  </a:cubicBezTo>
                  <a:lnTo>
                    <a:pt x="77906" y="252784"/>
                  </a:lnTo>
                  <a:lnTo>
                    <a:pt x="92194" y="238496"/>
                  </a:lnTo>
                  <a:cubicBezTo>
                    <a:pt x="76002" y="240401"/>
                    <a:pt x="70287" y="253736"/>
                    <a:pt x="74096" y="268976"/>
                  </a:cubicBezTo>
                  <a:cubicBezTo>
                    <a:pt x="74096" y="270881"/>
                    <a:pt x="79812" y="282311"/>
                    <a:pt x="79812" y="282311"/>
                  </a:cubicBezTo>
                  <a:cubicBezTo>
                    <a:pt x="79812" y="282311"/>
                    <a:pt x="77906" y="270881"/>
                    <a:pt x="77906" y="281359"/>
                  </a:cubicBezTo>
                  <a:lnTo>
                    <a:pt x="77906" y="287074"/>
                  </a:lnTo>
                  <a:lnTo>
                    <a:pt x="88384" y="273739"/>
                  </a:lnTo>
                  <a:cubicBezTo>
                    <a:pt x="73144" y="275644"/>
                    <a:pt x="71239" y="292789"/>
                    <a:pt x="75049" y="305171"/>
                  </a:cubicBezTo>
                  <a:cubicBezTo>
                    <a:pt x="75049" y="306124"/>
                    <a:pt x="80764" y="317554"/>
                    <a:pt x="79812" y="317554"/>
                  </a:cubicBezTo>
                  <a:cubicBezTo>
                    <a:pt x="78859" y="317554"/>
                    <a:pt x="77906" y="306124"/>
                    <a:pt x="77906" y="316601"/>
                  </a:cubicBezTo>
                  <a:lnTo>
                    <a:pt x="77906" y="322316"/>
                  </a:lnTo>
                  <a:lnTo>
                    <a:pt x="81717" y="311839"/>
                  </a:lnTo>
                  <a:cubicBezTo>
                    <a:pt x="70287" y="324221"/>
                    <a:pt x="70287" y="342319"/>
                    <a:pt x="81717" y="354701"/>
                  </a:cubicBezTo>
                  <a:lnTo>
                    <a:pt x="77906" y="344224"/>
                  </a:lnTo>
                  <a:lnTo>
                    <a:pt x="77906" y="378514"/>
                  </a:lnTo>
                  <a:lnTo>
                    <a:pt x="92194" y="364226"/>
                  </a:lnTo>
                  <a:cubicBezTo>
                    <a:pt x="76954" y="364226"/>
                    <a:pt x="61714" y="366131"/>
                    <a:pt x="61714" y="384229"/>
                  </a:cubicBezTo>
                  <a:cubicBezTo>
                    <a:pt x="61714" y="391849"/>
                    <a:pt x="63619" y="399469"/>
                    <a:pt x="67429" y="406136"/>
                  </a:cubicBezTo>
                  <a:cubicBezTo>
                    <a:pt x="69334" y="409946"/>
                    <a:pt x="67429" y="396611"/>
                    <a:pt x="66477" y="404231"/>
                  </a:cubicBezTo>
                  <a:cubicBezTo>
                    <a:pt x="66477" y="407089"/>
                    <a:pt x="66477" y="408994"/>
                    <a:pt x="66477" y="411851"/>
                  </a:cubicBezTo>
                  <a:lnTo>
                    <a:pt x="80764" y="397564"/>
                  </a:lnTo>
                  <a:cubicBezTo>
                    <a:pt x="66477" y="397564"/>
                    <a:pt x="55046" y="408994"/>
                    <a:pt x="55046" y="423281"/>
                  </a:cubicBezTo>
                  <a:lnTo>
                    <a:pt x="69334" y="408994"/>
                  </a:lnTo>
                  <a:lnTo>
                    <a:pt x="12184" y="408994"/>
                  </a:lnTo>
                  <a:lnTo>
                    <a:pt x="24567" y="429949"/>
                  </a:lnTo>
                  <a:lnTo>
                    <a:pt x="49331" y="379466"/>
                  </a:lnTo>
                  <a:cubicBezTo>
                    <a:pt x="59809" y="367084"/>
                    <a:pt x="35044" y="352796"/>
                    <a:pt x="26471" y="368989"/>
                  </a:cubicBezTo>
                  <a:lnTo>
                    <a:pt x="26471" y="368989"/>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2" name="Serbest Form 61">
              <a:extLst>
                <a:ext uri="{FF2B5EF4-FFF2-40B4-BE49-F238E27FC236}">
                  <a16:creationId xmlns:a16="http://schemas.microsoft.com/office/drawing/2014/main" id="{DFFEB002-BA1B-0F40-9E2A-D8D1EC4C7F10}"/>
                </a:ext>
              </a:extLst>
            </p:cNvPr>
            <p:cNvSpPr/>
            <p:nvPr/>
          </p:nvSpPr>
          <p:spPr>
            <a:xfrm>
              <a:off x="10770394" y="207197"/>
              <a:ext cx="316043" cy="119727"/>
            </a:xfrm>
            <a:custGeom>
              <a:avLst/>
              <a:gdLst>
                <a:gd name="connsiteX0" fmla="*/ 2531 w 316043"/>
                <a:gd name="connsiteY0" fmla="*/ 31510 h 119727"/>
                <a:gd name="connsiteX1" fmla="*/ 63492 w 316043"/>
                <a:gd name="connsiteY1" fmla="*/ 112473 h 119727"/>
                <a:gd name="connsiteX2" fmla="*/ 79684 w 316043"/>
                <a:gd name="connsiteY2" fmla="*/ 119140 h 119727"/>
                <a:gd name="connsiteX3" fmla="*/ 277804 w 316043"/>
                <a:gd name="connsiteY3" fmla="*/ 40083 h 119727"/>
                <a:gd name="connsiteX4" fmla="*/ 306379 w 316043"/>
                <a:gd name="connsiteY4" fmla="*/ 28653 h 119727"/>
                <a:gd name="connsiteX5" fmla="*/ 298759 w 316043"/>
                <a:gd name="connsiteY5" fmla="*/ 1030 h 119727"/>
                <a:gd name="connsiteX6" fmla="*/ 100639 w 316043"/>
                <a:gd name="connsiteY6" fmla="*/ 80088 h 119727"/>
                <a:gd name="connsiteX7" fmla="*/ 72064 w 316043"/>
                <a:gd name="connsiteY7" fmla="*/ 91518 h 119727"/>
                <a:gd name="connsiteX8" fmla="*/ 88256 w 316043"/>
                <a:gd name="connsiteY8" fmla="*/ 98185 h 119727"/>
                <a:gd name="connsiteX9" fmla="*/ 27296 w 316043"/>
                <a:gd name="connsiteY9" fmla="*/ 18175 h 119727"/>
                <a:gd name="connsiteX10" fmla="*/ 2531 w 316043"/>
                <a:gd name="connsiteY10" fmla="*/ 31510 h 119727"/>
                <a:gd name="connsiteX11" fmla="*/ 2531 w 316043"/>
                <a:gd name="connsiteY11" fmla="*/ 31510 h 11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043" h="119727">
                  <a:moveTo>
                    <a:pt x="2531" y="31510"/>
                  </a:moveTo>
                  <a:lnTo>
                    <a:pt x="63492" y="112473"/>
                  </a:lnTo>
                  <a:cubicBezTo>
                    <a:pt x="67302" y="118188"/>
                    <a:pt x="73017" y="121045"/>
                    <a:pt x="79684" y="119140"/>
                  </a:cubicBezTo>
                  <a:lnTo>
                    <a:pt x="277804" y="40083"/>
                  </a:lnTo>
                  <a:lnTo>
                    <a:pt x="306379" y="28653"/>
                  </a:lnTo>
                  <a:cubicBezTo>
                    <a:pt x="323524" y="21985"/>
                    <a:pt x="315904" y="-5637"/>
                    <a:pt x="298759" y="1030"/>
                  </a:cubicBezTo>
                  <a:lnTo>
                    <a:pt x="100639" y="80088"/>
                  </a:lnTo>
                  <a:lnTo>
                    <a:pt x="72064" y="91518"/>
                  </a:lnTo>
                  <a:lnTo>
                    <a:pt x="88256" y="98185"/>
                  </a:lnTo>
                  <a:lnTo>
                    <a:pt x="27296" y="18175"/>
                  </a:lnTo>
                  <a:cubicBezTo>
                    <a:pt x="16819" y="2935"/>
                    <a:pt x="-7946" y="17223"/>
                    <a:pt x="2531" y="31510"/>
                  </a:cubicBezTo>
                  <a:lnTo>
                    <a:pt x="2531" y="3151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3" name="Serbest Form 62">
              <a:extLst>
                <a:ext uri="{FF2B5EF4-FFF2-40B4-BE49-F238E27FC236}">
                  <a16:creationId xmlns:a16="http://schemas.microsoft.com/office/drawing/2014/main" id="{2D7A366F-4CA0-AC40-9234-27FCECA6B415}"/>
                </a:ext>
              </a:extLst>
            </p:cNvPr>
            <p:cNvSpPr/>
            <p:nvPr/>
          </p:nvSpPr>
          <p:spPr>
            <a:xfrm>
              <a:off x="10831981" y="297762"/>
              <a:ext cx="256147" cy="130492"/>
            </a:xfrm>
            <a:custGeom>
              <a:avLst/>
              <a:gdLst>
                <a:gd name="connsiteX0" fmla="*/ 0 w 256147"/>
                <a:gd name="connsiteY0" fmla="*/ 14288 h 130492"/>
                <a:gd name="connsiteX1" fmla="*/ 0 w 256147"/>
                <a:gd name="connsiteY1" fmla="*/ 116205 h 130492"/>
                <a:gd name="connsiteX2" fmla="*/ 15240 w 256147"/>
                <a:gd name="connsiteY2" fmla="*/ 130492 h 130492"/>
                <a:gd name="connsiteX3" fmla="*/ 21907 w 256147"/>
                <a:gd name="connsiteY3" fmla="*/ 128588 h 130492"/>
                <a:gd name="connsiteX4" fmla="*/ 220028 w 256147"/>
                <a:gd name="connsiteY4" fmla="*/ 39053 h 130492"/>
                <a:gd name="connsiteX5" fmla="*/ 248603 w 256147"/>
                <a:gd name="connsiteY5" fmla="*/ 26670 h 130492"/>
                <a:gd name="connsiteX6" fmla="*/ 234315 w 256147"/>
                <a:gd name="connsiteY6" fmla="*/ 1905 h 130492"/>
                <a:gd name="connsiteX7" fmla="*/ 36195 w 256147"/>
                <a:gd name="connsiteY7" fmla="*/ 91440 h 130492"/>
                <a:gd name="connsiteX8" fmla="*/ 7620 w 256147"/>
                <a:gd name="connsiteY8" fmla="*/ 103823 h 130492"/>
                <a:gd name="connsiteX9" fmla="*/ 28575 w 256147"/>
                <a:gd name="connsiteY9" fmla="*/ 116205 h 130492"/>
                <a:gd name="connsiteX10" fmla="*/ 28575 w 256147"/>
                <a:gd name="connsiteY10" fmla="*/ 14288 h 130492"/>
                <a:gd name="connsiteX11" fmla="*/ 14288 w 256147"/>
                <a:gd name="connsiteY11" fmla="*/ 0 h 130492"/>
                <a:gd name="connsiteX12" fmla="*/ 0 w 256147"/>
                <a:gd name="connsiteY12" fmla="*/ 14288 h 130492"/>
                <a:gd name="connsiteX13" fmla="*/ 0 w 256147"/>
                <a:gd name="connsiteY13" fmla="*/ 14288 h 13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147" h="130492">
                  <a:moveTo>
                    <a:pt x="0" y="14288"/>
                  </a:moveTo>
                  <a:lnTo>
                    <a:pt x="0" y="116205"/>
                  </a:lnTo>
                  <a:cubicBezTo>
                    <a:pt x="0" y="123825"/>
                    <a:pt x="6668" y="130492"/>
                    <a:pt x="15240" y="130492"/>
                  </a:cubicBezTo>
                  <a:cubicBezTo>
                    <a:pt x="17145" y="130492"/>
                    <a:pt x="20003" y="129540"/>
                    <a:pt x="21907" y="128588"/>
                  </a:cubicBezTo>
                  <a:lnTo>
                    <a:pt x="220028" y="39053"/>
                  </a:lnTo>
                  <a:lnTo>
                    <a:pt x="248603" y="26670"/>
                  </a:lnTo>
                  <a:cubicBezTo>
                    <a:pt x="265747" y="19050"/>
                    <a:pt x="250507" y="-5715"/>
                    <a:pt x="234315" y="1905"/>
                  </a:cubicBezTo>
                  <a:lnTo>
                    <a:pt x="36195" y="91440"/>
                  </a:lnTo>
                  <a:lnTo>
                    <a:pt x="7620" y="103823"/>
                  </a:lnTo>
                  <a:lnTo>
                    <a:pt x="28575" y="116205"/>
                  </a:lnTo>
                  <a:lnTo>
                    <a:pt x="28575" y="14288"/>
                  </a:lnTo>
                  <a:cubicBezTo>
                    <a:pt x="28575" y="6667"/>
                    <a:pt x="21907" y="0"/>
                    <a:pt x="14288" y="0"/>
                  </a:cubicBezTo>
                  <a:cubicBezTo>
                    <a:pt x="6668" y="0"/>
                    <a:pt x="0" y="6667"/>
                    <a:pt x="0" y="14288"/>
                  </a:cubicBezTo>
                  <a:lnTo>
                    <a:pt x="0" y="1428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Serbest Form 63">
              <a:extLst>
                <a:ext uri="{FF2B5EF4-FFF2-40B4-BE49-F238E27FC236}">
                  <a16:creationId xmlns:a16="http://schemas.microsoft.com/office/drawing/2014/main" id="{ED95B21E-E084-AF4A-ABB3-1041F85FF405}"/>
                </a:ext>
              </a:extLst>
            </p:cNvPr>
            <p:cNvSpPr/>
            <p:nvPr/>
          </p:nvSpPr>
          <p:spPr>
            <a:xfrm>
              <a:off x="10843788" y="395315"/>
              <a:ext cx="503635" cy="225739"/>
            </a:xfrm>
            <a:custGeom>
              <a:avLst/>
              <a:gdLst>
                <a:gd name="connsiteX0" fmla="*/ 4386 w 503635"/>
                <a:gd name="connsiteY0" fmla="*/ 23415 h 225739"/>
                <a:gd name="connsiteX1" fmla="*/ 195838 w 503635"/>
                <a:gd name="connsiteY1" fmla="*/ 183435 h 225739"/>
                <a:gd name="connsiteX2" fmla="*/ 234891 w 503635"/>
                <a:gd name="connsiteY2" fmla="*/ 215820 h 225739"/>
                <a:gd name="connsiteX3" fmla="*/ 241558 w 503635"/>
                <a:gd name="connsiteY3" fmla="*/ 221535 h 225739"/>
                <a:gd name="connsiteX4" fmla="*/ 271086 w 503635"/>
                <a:gd name="connsiteY4" fmla="*/ 225345 h 225739"/>
                <a:gd name="connsiteX5" fmla="*/ 291088 w 503635"/>
                <a:gd name="connsiteY5" fmla="*/ 224393 h 225739"/>
                <a:gd name="connsiteX6" fmla="*/ 306328 w 503635"/>
                <a:gd name="connsiteY6" fmla="*/ 218678 h 225739"/>
                <a:gd name="connsiteX7" fmla="*/ 370146 w 503635"/>
                <a:gd name="connsiteY7" fmla="*/ 193913 h 225739"/>
                <a:gd name="connsiteX8" fmla="*/ 493971 w 503635"/>
                <a:gd name="connsiteY8" fmla="*/ 145335 h 225739"/>
                <a:gd name="connsiteX9" fmla="*/ 486351 w 503635"/>
                <a:gd name="connsiteY9" fmla="*/ 117713 h 225739"/>
                <a:gd name="connsiteX10" fmla="*/ 288231 w 503635"/>
                <a:gd name="connsiteY10" fmla="*/ 195818 h 225739"/>
                <a:gd name="connsiteX11" fmla="*/ 283468 w 503635"/>
                <a:gd name="connsiteY11" fmla="*/ 197723 h 225739"/>
                <a:gd name="connsiteX12" fmla="*/ 283468 w 503635"/>
                <a:gd name="connsiteY12" fmla="*/ 197723 h 225739"/>
                <a:gd name="connsiteX13" fmla="*/ 252036 w 503635"/>
                <a:gd name="connsiteY13" fmla="*/ 197723 h 225739"/>
                <a:gd name="connsiteX14" fmla="*/ 262513 w 503635"/>
                <a:gd name="connsiteY14" fmla="*/ 201533 h 225739"/>
                <a:gd name="connsiteX15" fmla="*/ 54868 w 503635"/>
                <a:gd name="connsiteY15" fmla="*/ 28178 h 225739"/>
                <a:gd name="connsiteX16" fmla="*/ 25341 w 503635"/>
                <a:gd name="connsiteY16" fmla="*/ 3413 h 225739"/>
                <a:gd name="connsiteX17" fmla="*/ 4386 w 503635"/>
                <a:gd name="connsiteY17" fmla="*/ 23415 h 225739"/>
                <a:gd name="connsiteX18" fmla="*/ 4386 w 503635"/>
                <a:gd name="connsiteY18" fmla="*/ 23415 h 22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3635" h="225739">
                  <a:moveTo>
                    <a:pt x="4386" y="23415"/>
                  </a:moveTo>
                  <a:lnTo>
                    <a:pt x="195838" y="183435"/>
                  </a:lnTo>
                  <a:lnTo>
                    <a:pt x="234891" y="215820"/>
                  </a:lnTo>
                  <a:cubicBezTo>
                    <a:pt x="236796" y="217725"/>
                    <a:pt x="239653" y="219630"/>
                    <a:pt x="241558" y="221535"/>
                  </a:cubicBezTo>
                  <a:cubicBezTo>
                    <a:pt x="250131" y="227250"/>
                    <a:pt x="260608" y="225345"/>
                    <a:pt x="271086" y="225345"/>
                  </a:cubicBezTo>
                  <a:cubicBezTo>
                    <a:pt x="277753" y="226298"/>
                    <a:pt x="284421" y="225345"/>
                    <a:pt x="291088" y="224393"/>
                  </a:cubicBezTo>
                  <a:cubicBezTo>
                    <a:pt x="295851" y="222488"/>
                    <a:pt x="301566" y="220583"/>
                    <a:pt x="306328" y="218678"/>
                  </a:cubicBezTo>
                  <a:lnTo>
                    <a:pt x="370146" y="193913"/>
                  </a:lnTo>
                  <a:lnTo>
                    <a:pt x="493971" y="145335"/>
                  </a:lnTo>
                  <a:cubicBezTo>
                    <a:pt x="511116" y="138668"/>
                    <a:pt x="503496" y="111045"/>
                    <a:pt x="486351" y="117713"/>
                  </a:cubicBezTo>
                  <a:lnTo>
                    <a:pt x="288231" y="195818"/>
                  </a:lnTo>
                  <a:cubicBezTo>
                    <a:pt x="286326" y="196770"/>
                    <a:pt x="284421" y="196770"/>
                    <a:pt x="283468" y="197723"/>
                  </a:cubicBezTo>
                  <a:cubicBezTo>
                    <a:pt x="281563" y="198675"/>
                    <a:pt x="288231" y="197723"/>
                    <a:pt x="283468" y="197723"/>
                  </a:cubicBezTo>
                  <a:cubicBezTo>
                    <a:pt x="272991" y="196770"/>
                    <a:pt x="262513" y="197723"/>
                    <a:pt x="252036" y="197723"/>
                  </a:cubicBezTo>
                  <a:lnTo>
                    <a:pt x="262513" y="201533"/>
                  </a:lnTo>
                  <a:lnTo>
                    <a:pt x="54868" y="28178"/>
                  </a:lnTo>
                  <a:lnTo>
                    <a:pt x="25341" y="3413"/>
                  </a:lnTo>
                  <a:cubicBezTo>
                    <a:pt x="11053" y="-8017"/>
                    <a:pt x="-8949" y="11985"/>
                    <a:pt x="4386" y="23415"/>
                  </a:cubicBezTo>
                  <a:lnTo>
                    <a:pt x="4386" y="2341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erbest Form 64">
              <a:extLst>
                <a:ext uri="{FF2B5EF4-FFF2-40B4-BE49-F238E27FC236}">
                  <a16:creationId xmlns:a16="http://schemas.microsoft.com/office/drawing/2014/main" id="{89CEADBE-5586-3247-8082-88867FF2EE2E}"/>
                </a:ext>
              </a:extLst>
            </p:cNvPr>
            <p:cNvSpPr/>
            <p:nvPr/>
          </p:nvSpPr>
          <p:spPr>
            <a:xfrm>
              <a:off x="10786261" y="239660"/>
              <a:ext cx="110913" cy="280035"/>
            </a:xfrm>
            <a:custGeom>
              <a:avLst/>
              <a:gdLst>
                <a:gd name="connsiteX0" fmla="*/ 1905 w 110913"/>
                <a:gd name="connsiteY0" fmla="*/ 15240 h 280035"/>
                <a:gd name="connsiteX1" fmla="*/ 0 w 110913"/>
                <a:gd name="connsiteY1" fmla="*/ 234315 h 280035"/>
                <a:gd name="connsiteX2" fmla="*/ 0 w 110913"/>
                <a:gd name="connsiteY2" fmla="*/ 265748 h 280035"/>
                <a:gd name="connsiteX3" fmla="*/ 14288 w 110913"/>
                <a:gd name="connsiteY3" fmla="*/ 280035 h 280035"/>
                <a:gd name="connsiteX4" fmla="*/ 20955 w 110913"/>
                <a:gd name="connsiteY4" fmla="*/ 278130 h 280035"/>
                <a:gd name="connsiteX5" fmla="*/ 81915 w 110913"/>
                <a:gd name="connsiteY5" fmla="*/ 242888 h 280035"/>
                <a:gd name="connsiteX6" fmla="*/ 103822 w 110913"/>
                <a:gd name="connsiteY6" fmla="*/ 228600 h 280035"/>
                <a:gd name="connsiteX7" fmla="*/ 110490 w 110913"/>
                <a:gd name="connsiteY7" fmla="*/ 194310 h 280035"/>
                <a:gd name="connsiteX8" fmla="*/ 100965 w 110913"/>
                <a:gd name="connsiteY8" fmla="*/ 176213 h 280035"/>
                <a:gd name="connsiteX9" fmla="*/ 83820 w 110913"/>
                <a:gd name="connsiteY9" fmla="*/ 186690 h 280035"/>
                <a:gd name="connsiteX10" fmla="*/ 80010 w 110913"/>
                <a:gd name="connsiteY10" fmla="*/ 215265 h 280035"/>
                <a:gd name="connsiteX11" fmla="*/ 86677 w 110913"/>
                <a:gd name="connsiteY11" fmla="*/ 206693 h 280035"/>
                <a:gd name="connsiteX12" fmla="*/ 7620 w 110913"/>
                <a:gd name="connsiteY12" fmla="*/ 252413 h 280035"/>
                <a:gd name="connsiteX13" fmla="*/ 29527 w 110913"/>
                <a:gd name="connsiteY13" fmla="*/ 264795 h 280035"/>
                <a:gd name="connsiteX14" fmla="*/ 31432 w 110913"/>
                <a:gd name="connsiteY14" fmla="*/ 45720 h 280035"/>
                <a:gd name="connsiteX15" fmla="*/ 31432 w 110913"/>
                <a:gd name="connsiteY15" fmla="*/ 14288 h 280035"/>
                <a:gd name="connsiteX16" fmla="*/ 17145 w 110913"/>
                <a:gd name="connsiteY16" fmla="*/ 0 h 280035"/>
                <a:gd name="connsiteX17" fmla="*/ 1905 w 110913"/>
                <a:gd name="connsiteY17" fmla="*/ 15240 h 280035"/>
                <a:gd name="connsiteX18" fmla="*/ 1905 w 110913"/>
                <a:gd name="connsiteY18" fmla="*/ 15240 h 28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0913" h="280035">
                  <a:moveTo>
                    <a:pt x="1905" y="15240"/>
                  </a:moveTo>
                  <a:lnTo>
                    <a:pt x="0" y="234315"/>
                  </a:lnTo>
                  <a:lnTo>
                    <a:pt x="0" y="265748"/>
                  </a:lnTo>
                  <a:cubicBezTo>
                    <a:pt x="0" y="273368"/>
                    <a:pt x="6667" y="280035"/>
                    <a:pt x="14288" y="280035"/>
                  </a:cubicBezTo>
                  <a:cubicBezTo>
                    <a:pt x="17145" y="280035"/>
                    <a:pt x="19050" y="279082"/>
                    <a:pt x="20955" y="278130"/>
                  </a:cubicBezTo>
                  <a:lnTo>
                    <a:pt x="81915" y="242888"/>
                  </a:lnTo>
                  <a:cubicBezTo>
                    <a:pt x="90488" y="240030"/>
                    <a:pt x="97155" y="235268"/>
                    <a:pt x="103822" y="228600"/>
                  </a:cubicBezTo>
                  <a:cubicBezTo>
                    <a:pt x="110490" y="220027"/>
                    <a:pt x="109538" y="204788"/>
                    <a:pt x="110490" y="194310"/>
                  </a:cubicBezTo>
                  <a:cubicBezTo>
                    <a:pt x="112395" y="186690"/>
                    <a:pt x="107632" y="179070"/>
                    <a:pt x="100965" y="176213"/>
                  </a:cubicBezTo>
                  <a:cubicBezTo>
                    <a:pt x="93345" y="174307"/>
                    <a:pt x="85725" y="179070"/>
                    <a:pt x="83820" y="186690"/>
                  </a:cubicBezTo>
                  <a:lnTo>
                    <a:pt x="80010" y="215265"/>
                  </a:lnTo>
                  <a:lnTo>
                    <a:pt x="86677" y="206693"/>
                  </a:lnTo>
                  <a:lnTo>
                    <a:pt x="7620" y="252413"/>
                  </a:lnTo>
                  <a:lnTo>
                    <a:pt x="29527" y="264795"/>
                  </a:lnTo>
                  <a:lnTo>
                    <a:pt x="31432" y="45720"/>
                  </a:lnTo>
                  <a:lnTo>
                    <a:pt x="31432" y="14288"/>
                  </a:lnTo>
                  <a:cubicBezTo>
                    <a:pt x="31432" y="6668"/>
                    <a:pt x="24765" y="0"/>
                    <a:pt x="17145" y="0"/>
                  </a:cubicBezTo>
                  <a:cubicBezTo>
                    <a:pt x="9525" y="0"/>
                    <a:pt x="1905" y="6668"/>
                    <a:pt x="1905" y="15240"/>
                  </a:cubicBezTo>
                  <a:lnTo>
                    <a:pt x="1905" y="1524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Serbest Form 65">
              <a:extLst>
                <a:ext uri="{FF2B5EF4-FFF2-40B4-BE49-F238E27FC236}">
                  <a16:creationId xmlns:a16="http://schemas.microsoft.com/office/drawing/2014/main" id="{BE81B1DB-471A-C54C-829D-F781A7ED3FB5}"/>
                </a:ext>
              </a:extLst>
            </p:cNvPr>
            <p:cNvSpPr/>
            <p:nvPr/>
          </p:nvSpPr>
          <p:spPr>
            <a:xfrm>
              <a:off x="10390021" y="614945"/>
              <a:ext cx="96625" cy="95670"/>
            </a:xfrm>
            <a:custGeom>
              <a:avLst/>
              <a:gdLst>
                <a:gd name="connsiteX0" fmla="*/ 96203 w 96625"/>
                <a:gd name="connsiteY0" fmla="*/ 82867 h 95670"/>
                <a:gd name="connsiteX1" fmla="*/ 96203 w 96625"/>
                <a:gd name="connsiteY1" fmla="*/ 14288 h 95670"/>
                <a:gd name="connsiteX2" fmla="*/ 80963 w 96625"/>
                <a:gd name="connsiteY2" fmla="*/ 0 h 95670"/>
                <a:gd name="connsiteX3" fmla="*/ 74295 w 96625"/>
                <a:gd name="connsiteY3" fmla="*/ 1905 h 95670"/>
                <a:gd name="connsiteX4" fmla="*/ 50482 w 96625"/>
                <a:gd name="connsiteY4" fmla="*/ 15240 h 95670"/>
                <a:gd name="connsiteX5" fmla="*/ 11430 w 96625"/>
                <a:gd name="connsiteY5" fmla="*/ 45720 h 95670"/>
                <a:gd name="connsiteX6" fmla="*/ 0 w 96625"/>
                <a:gd name="connsiteY6" fmla="*/ 71438 h 95670"/>
                <a:gd name="connsiteX7" fmla="*/ 10478 w 96625"/>
                <a:gd name="connsiteY7" fmla="*/ 84772 h 95670"/>
                <a:gd name="connsiteX8" fmla="*/ 69532 w 96625"/>
                <a:gd name="connsiteY8" fmla="*/ 94297 h 95670"/>
                <a:gd name="connsiteX9" fmla="*/ 78105 w 96625"/>
                <a:gd name="connsiteY9" fmla="*/ 95250 h 95670"/>
                <a:gd name="connsiteX10" fmla="*/ 96203 w 96625"/>
                <a:gd name="connsiteY10" fmla="*/ 84772 h 95670"/>
                <a:gd name="connsiteX11" fmla="*/ 86678 w 96625"/>
                <a:gd name="connsiteY11" fmla="*/ 67628 h 95670"/>
                <a:gd name="connsiteX12" fmla="*/ 27622 w 96625"/>
                <a:gd name="connsiteY12" fmla="*/ 58103 h 95670"/>
                <a:gd name="connsiteX13" fmla="*/ 19050 w 96625"/>
                <a:gd name="connsiteY13" fmla="*/ 57150 h 95670"/>
                <a:gd name="connsiteX14" fmla="*/ 29528 w 96625"/>
                <a:gd name="connsiteY14" fmla="*/ 70485 h 95670"/>
                <a:gd name="connsiteX15" fmla="*/ 29528 w 96625"/>
                <a:gd name="connsiteY15" fmla="*/ 69533 h 95670"/>
                <a:gd name="connsiteX16" fmla="*/ 29528 w 96625"/>
                <a:gd name="connsiteY16" fmla="*/ 72390 h 95670"/>
                <a:gd name="connsiteX17" fmla="*/ 29528 w 96625"/>
                <a:gd name="connsiteY17" fmla="*/ 70485 h 95670"/>
                <a:gd name="connsiteX18" fmla="*/ 29528 w 96625"/>
                <a:gd name="connsiteY18" fmla="*/ 68580 h 95670"/>
                <a:gd name="connsiteX19" fmla="*/ 28575 w 96625"/>
                <a:gd name="connsiteY19" fmla="*/ 70485 h 95670"/>
                <a:gd name="connsiteX20" fmla="*/ 28575 w 96625"/>
                <a:gd name="connsiteY20" fmla="*/ 69533 h 95670"/>
                <a:gd name="connsiteX21" fmla="*/ 30480 w 96625"/>
                <a:gd name="connsiteY21" fmla="*/ 65722 h 95670"/>
                <a:gd name="connsiteX22" fmla="*/ 29528 w 96625"/>
                <a:gd name="connsiteY22" fmla="*/ 66675 h 95670"/>
                <a:gd name="connsiteX23" fmla="*/ 31432 w 96625"/>
                <a:gd name="connsiteY23" fmla="*/ 64770 h 95670"/>
                <a:gd name="connsiteX24" fmla="*/ 39053 w 96625"/>
                <a:gd name="connsiteY24" fmla="*/ 57150 h 95670"/>
                <a:gd name="connsiteX25" fmla="*/ 42863 w 96625"/>
                <a:gd name="connsiteY25" fmla="*/ 53340 h 95670"/>
                <a:gd name="connsiteX26" fmla="*/ 44767 w 96625"/>
                <a:gd name="connsiteY26" fmla="*/ 51435 h 95670"/>
                <a:gd name="connsiteX27" fmla="*/ 43815 w 96625"/>
                <a:gd name="connsiteY27" fmla="*/ 52388 h 95670"/>
                <a:gd name="connsiteX28" fmla="*/ 44767 w 96625"/>
                <a:gd name="connsiteY28" fmla="*/ 51435 h 95670"/>
                <a:gd name="connsiteX29" fmla="*/ 80010 w 96625"/>
                <a:gd name="connsiteY29" fmla="*/ 28575 h 95670"/>
                <a:gd name="connsiteX30" fmla="*/ 88582 w 96625"/>
                <a:gd name="connsiteY30" fmla="*/ 24765 h 95670"/>
                <a:gd name="connsiteX31" fmla="*/ 66675 w 96625"/>
                <a:gd name="connsiteY31" fmla="*/ 12383 h 95670"/>
                <a:gd name="connsiteX32" fmla="*/ 66675 w 96625"/>
                <a:gd name="connsiteY32" fmla="*/ 80010 h 95670"/>
                <a:gd name="connsiteX33" fmla="*/ 80963 w 96625"/>
                <a:gd name="connsiteY33" fmla="*/ 94297 h 95670"/>
                <a:gd name="connsiteX34" fmla="*/ 96203 w 96625"/>
                <a:gd name="connsiteY34" fmla="*/ 82867 h 95670"/>
                <a:gd name="connsiteX35" fmla="*/ 96203 w 96625"/>
                <a:gd name="connsiteY35" fmla="*/ 82867 h 9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6625" h="95670">
                  <a:moveTo>
                    <a:pt x="96203" y="82867"/>
                  </a:moveTo>
                  <a:lnTo>
                    <a:pt x="96203" y="14288"/>
                  </a:lnTo>
                  <a:cubicBezTo>
                    <a:pt x="96203" y="6667"/>
                    <a:pt x="89535" y="0"/>
                    <a:pt x="80963" y="0"/>
                  </a:cubicBezTo>
                  <a:cubicBezTo>
                    <a:pt x="79057" y="0"/>
                    <a:pt x="76200" y="953"/>
                    <a:pt x="74295" y="1905"/>
                  </a:cubicBezTo>
                  <a:cubicBezTo>
                    <a:pt x="65722" y="5715"/>
                    <a:pt x="58103" y="10478"/>
                    <a:pt x="50482" y="15240"/>
                  </a:cubicBezTo>
                  <a:cubicBezTo>
                    <a:pt x="36195" y="23813"/>
                    <a:pt x="22860" y="33338"/>
                    <a:pt x="11430" y="45720"/>
                  </a:cubicBezTo>
                  <a:cubicBezTo>
                    <a:pt x="4763" y="52388"/>
                    <a:pt x="0" y="61913"/>
                    <a:pt x="0" y="71438"/>
                  </a:cubicBezTo>
                  <a:cubicBezTo>
                    <a:pt x="0" y="78105"/>
                    <a:pt x="4763" y="83820"/>
                    <a:pt x="10478" y="84772"/>
                  </a:cubicBezTo>
                  <a:lnTo>
                    <a:pt x="69532" y="94297"/>
                  </a:lnTo>
                  <a:lnTo>
                    <a:pt x="78105" y="95250"/>
                  </a:lnTo>
                  <a:cubicBezTo>
                    <a:pt x="85725" y="97155"/>
                    <a:pt x="93345" y="92392"/>
                    <a:pt x="96203" y="84772"/>
                  </a:cubicBezTo>
                  <a:cubicBezTo>
                    <a:pt x="98107" y="77153"/>
                    <a:pt x="93345" y="69533"/>
                    <a:pt x="86678" y="67628"/>
                  </a:cubicBezTo>
                  <a:lnTo>
                    <a:pt x="27622" y="58103"/>
                  </a:lnTo>
                  <a:lnTo>
                    <a:pt x="19050" y="57150"/>
                  </a:lnTo>
                  <a:lnTo>
                    <a:pt x="29528" y="70485"/>
                  </a:lnTo>
                  <a:lnTo>
                    <a:pt x="29528" y="69533"/>
                  </a:lnTo>
                  <a:cubicBezTo>
                    <a:pt x="29528" y="67628"/>
                    <a:pt x="29528" y="72390"/>
                    <a:pt x="29528" y="72390"/>
                  </a:cubicBezTo>
                  <a:cubicBezTo>
                    <a:pt x="29528" y="72390"/>
                    <a:pt x="29528" y="71438"/>
                    <a:pt x="29528" y="70485"/>
                  </a:cubicBezTo>
                  <a:cubicBezTo>
                    <a:pt x="29528" y="69533"/>
                    <a:pt x="29528" y="69533"/>
                    <a:pt x="29528" y="68580"/>
                  </a:cubicBezTo>
                  <a:cubicBezTo>
                    <a:pt x="29528" y="67628"/>
                    <a:pt x="27622" y="72390"/>
                    <a:pt x="28575" y="70485"/>
                  </a:cubicBezTo>
                  <a:cubicBezTo>
                    <a:pt x="28575" y="70485"/>
                    <a:pt x="28575" y="69533"/>
                    <a:pt x="28575" y="69533"/>
                  </a:cubicBezTo>
                  <a:cubicBezTo>
                    <a:pt x="29528" y="68580"/>
                    <a:pt x="30480" y="67628"/>
                    <a:pt x="30480" y="65722"/>
                  </a:cubicBezTo>
                  <a:cubicBezTo>
                    <a:pt x="30480" y="63817"/>
                    <a:pt x="29528" y="67628"/>
                    <a:pt x="29528" y="66675"/>
                  </a:cubicBezTo>
                  <a:lnTo>
                    <a:pt x="31432" y="64770"/>
                  </a:lnTo>
                  <a:cubicBezTo>
                    <a:pt x="33338" y="61913"/>
                    <a:pt x="36195" y="60008"/>
                    <a:pt x="39053" y="57150"/>
                  </a:cubicBezTo>
                  <a:cubicBezTo>
                    <a:pt x="40005" y="56197"/>
                    <a:pt x="41910" y="55245"/>
                    <a:pt x="42863" y="53340"/>
                  </a:cubicBezTo>
                  <a:cubicBezTo>
                    <a:pt x="43815" y="52388"/>
                    <a:pt x="43815" y="52388"/>
                    <a:pt x="44767" y="51435"/>
                  </a:cubicBezTo>
                  <a:lnTo>
                    <a:pt x="43815" y="52388"/>
                  </a:lnTo>
                  <a:lnTo>
                    <a:pt x="44767" y="51435"/>
                  </a:lnTo>
                  <a:cubicBezTo>
                    <a:pt x="56197" y="42863"/>
                    <a:pt x="67628" y="35242"/>
                    <a:pt x="80010" y="28575"/>
                  </a:cubicBezTo>
                  <a:cubicBezTo>
                    <a:pt x="82867" y="27622"/>
                    <a:pt x="85725" y="25717"/>
                    <a:pt x="88582" y="24765"/>
                  </a:cubicBezTo>
                  <a:lnTo>
                    <a:pt x="66675" y="12383"/>
                  </a:lnTo>
                  <a:lnTo>
                    <a:pt x="66675" y="80010"/>
                  </a:lnTo>
                  <a:cubicBezTo>
                    <a:pt x="66675" y="87630"/>
                    <a:pt x="73342" y="94297"/>
                    <a:pt x="80963" y="94297"/>
                  </a:cubicBezTo>
                  <a:cubicBezTo>
                    <a:pt x="88582" y="94297"/>
                    <a:pt x="96203" y="90488"/>
                    <a:pt x="96203" y="82867"/>
                  </a:cubicBezTo>
                  <a:lnTo>
                    <a:pt x="96203" y="82867"/>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Serbest Form 73">
              <a:extLst>
                <a:ext uri="{FF2B5EF4-FFF2-40B4-BE49-F238E27FC236}">
                  <a16:creationId xmlns:a16="http://schemas.microsoft.com/office/drawing/2014/main" id="{4DE93224-FA81-9C47-853B-BE6B8F9A1D3C}"/>
                </a:ext>
              </a:extLst>
            </p:cNvPr>
            <p:cNvSpPr/>
            <p:nvPr/>
          </p:nvSpPr>
          <p:spPr>
            <a:xfrm>
              <a:off x="10536706" y="218705"/>
              <a:ext cx="85725" cy="345757"/>
            </a:xfrm>
            <a:custGeom>
              <a:avLst/>
              <a:gdLst>
                <a:gd name="connsiteX0" fmla="*/ 57150 w 85725"/>
                <a:gd name="connsiteY0" fmla="*/ 14288 h 345757"/>
                <a:gd name="connsiteX1" fmla="*/ 57150 w 85725"/>
                <a:gd name="connsiteY1" fmla="*/ 331470 h 345757"/>
                <a:gd name="connsiteX2" fmla="*/ 71438 w 85725"/>
                <a:gd name="connsiteY2" fmla="*/ 317182 h 345757"/>
                <a:gd name="connsiteX3" fmla="*/ 14288 w 85725"/>
                <a:gd name="connsiteY3" fmla="*/ 317182 h 345757"/>
                <a:gd name="connsiteX4" fmla="*/ 28575 w 85725"/>
                <a:gd name="connsiteY4" fmla="*/ 331470 h 345757"/>
                <a:gd name="connsiteX5" fmla="*/ 28575 w 85725"/>
                <a:gd name="connsiteY5" fmla="*/ 285750 h 345757"/>
                <a:gd name="connsiteX6" fmla="*/ 14288 w 85725"/>
                <a:gd name="connsiteY6" fmla="*/ 271462 h 345757"/>
                <a:gd name="connsiteX7" fmla="*/ 0 w 85725"/>
                <a:gd name="connsiteY7" fmla="*/ 285750 h 345757"/>
                <a:gd name="connsiteX8" fmla="*/ 0 w 85725"/>
                <a:gd name="connsiteY8" fmla="*/ 331470 h 345757"/>
                <a:gd name="connsiteX9" fmla="*/ 14288 w 85725"/>
                <a:gd name="connsiteY9" fmla="*/ 345757 h 345757"/>
                <a:gd name="connsiteX10" fmla="*/ 71438 w 85725"/>
                <a:gd name="connsiteY10" fmla="*/ 345757 h 345757"/>
                <a:gd name="connsiteX11" fmla="*/ 85725 w 85725"/>
                <a:gd name="connsiteY11" fmla="*/ 331470 h 345757"/>
                <a:gd name="connsiteX12" fmla="*/ 85725 w 85725"/>
                <a:gd name="connsiteY12" fmla="*/ 14288 h 345757"/>
                <a:gd name="connsiteX13" fmla="*/ 71438 w 85725"/>
                <a:gd name="connsiteY13" fmla="*/ 0 h 345757"/>
                <a:gd name="connsiteX14" fmla="*/ 57150 w 85725"/>
                <a:gd name="connsiteY14" fmla="*/ 14288 h 345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725" h="345757">
                  <a:moveTo>
                    <a:pt x="57150" y="14288"/>
                  </a:moveTo>
                  <a:lnTo>
                    <a:pt x="57150" y="331470"/>
                  </a:lnTo>
                  <a:lnTo>
                    <a:pt x="71438" y="317182"/>
                  </a:lnTo>
                  <a:lnTo>
                    <a:pt x="14288" y="317182"/>
                  </a:lnTo>
                  <a:lnTo>
                    <a:pt x="28575" y="331470"/>
                  </a:lnTo>
                  <a:lnTo>
                    <a:pt x="28575" y="285750"/>
                  </a:lnTo>
                  <a:cubicBezTo>
                    <a:pt x="28575" y="278130"/>
                    <a:pt x="21907" y="271462"/>
                    <a:pt x="14288" y="271462"/>
                  </a:cubicBezTo>
                  <a:cubicBezTo>
                    <a:pt x="6668" y="271462"/>
                    <a:pt x="0" y="278130"/>
                    <a:pt x="0" y="285750"/>
                  </a:cubicBezTo>
                  <a:lnTo>
                    <a:pt x="0" y="331470"/>
                  </a:lnTo>
                  <a:cubicBezTo>
                    <a:pt x="0" y="339090"/>
                    <a:pt x="6668" y="345757"/>
                    <a:pt x="14288" y="345757"/>
                  </a:cubicBezTo>
                  <a:lnTo>
                    <a:pt x="71438" y="345757"/>
                  </a:lnTo>
                  <a:cubicBezTo>
                    <a:pt x="79057" y="345757"/>
                    <a:pt x="85725" y="339090"/>
                    <a:pt x="85725" y="331470"/>
                  </a:cubicBezTo>
                  <a:lnTo>
                    <a:pt x="85725" y="14288"/>
                  </a:lnTo>
                  <a:cubicBezTo>
                    <a:pt x="85725" y="6667"/>
                    <a:pt x="79057" y="0"/>
                    <a:pt x="71438" y="0"/>
                  </a:cubicBezTo>
                  <a:cubicBezTo>
                    <a:pt x="63818" y="0"/>
                    <a:pt x="57150" y="6667"/>
                    <a:pt x="57150" y="1428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Serbest Form 74">
              <a:extLst>
                <a:ext uri="{FF2B5EF4-FFF2-40B4-BE49-F238E27FC236}">
                  <a16:creationId xmlns:a16="http://schemas.microsoft.com/office/drawing/2014/main" id="{1BEB16DB-245B-8F40-BDC8-14116792DE4A}"/>
                </a:ext>
              </a:extLst>
            </p:cNvPr>
            <p:cNvSpPr/>
            <p:nvPr/>
          </p:nvSpPr>
          <p:spPr>
            <a:xfrm>
              <a:off x="10536706" y="497787"/>
              <a:ext cx="85725" cy="28575"/>
            </a:xfrm>
            <a:custGeom>
              <a:avLst/>
              <a:gdLst>
                <a:gd name="connsiteX0" fmla="*/ 14288 w 85725"/>
                <a:gd name="connsiteY0" fmla="*/ 28575 h 28575"/>
                <a:gd name="connsiteX1" fmla="*/ 71438 w 85725"/>
                <a:gd name="connsiteY1" fmla="*/ 28575 h 28575"/>
                <a:gd name="connsiteX2" fmla="*/ 85725 w 85725"/>
                <a:gd name="connsiteY2" fmla="*/ 14288 h 28575"/>
                <a:gd name="connsiteX3" fmla="*/ 71438 w 85725"/>
                <a:gd name="connsiteY3" fmla="*/ 0 h 28575"/>
                <a:gd name="connsiteX4" fmla="*/ 14288 w 85725"/>
                <a:gd name="connsiteY4" fmla="*/ 0 h 28575"/>
                <a:gd name="connsiteX5" fmla="*/ 0 w 85725"/>
                <a:gd name="connsiteY5" fmla="*/ 14288 h 28575"/>
                <a:gd name="connsiteX6" fmla="*/ 14288 w 85725"/>
                <a:gd name="connsiteY6" fmla="*/ 2857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28575">
                  <a:moveTo>
                    <a:pt x="14288" y="28575"/>
                  </a:moveTo>
                  <a:lnTo>
                    <a:pt x="71438" y="28575"/>
                  </a:lnTo>
                  <a:cubicBezTo>
                    <a:pt x="79057" y="28575"/>
                    <a:pt x="85725" y="21908"/>
                    <a:pt x="85725" y="14288"/>
                  </a:cubicBezTo>
                  <a:cubicBezTo>
                    <a:pt x="85725" y="6667"/>
                    <a:pt x="79057" y="0"/>
                    <a:pt x="71438" y="0"/>
                  </a:cubicBezTo>
                  <a:lnTo>
                    <a:pt x="14288" y="0"/>
                  </a:lnTo>
                  <a:cubicBezTo>
                    <a:pt x="6668" y="0"/>
                    <a:pt x="0" y="6667"/>
                    <a:pt x="0" y="14288"/>
                  </a:cubicBezTo>
                  <a:cubicBezTo>
                    <a:pt x="953" y="22860"/>
                    <a:pt x="6668" y="28575"/>
                    <a:pt x="14288" y="2857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Serbest Form 75">
              <a:extLst>
                <a:ext uri="{FF2B5EF4-FFF2-40B4-BE49-F238E27FC236}">
                  <a16:creationId xmlns:a16="http://schemas.microsoft.com/office/drawing/2014/main" id="{6F1E0B6D-0843-7745-9EF0-7A72C7E80FF6}"/>
                </a:ext>
              </a:extLst>
            </p:cNvPr>
            <p:cNvSpPr/>
            <p:nvPr/>
          </p:nvSpPr>
          <p:spPr>
            <a:xfrm>
              <a:off x="10559566" y="482548"/>
              <a:ext cx="51434" cy="6667"/>
            </a:xfrm>
            <a:custGeom>
              <a:avLst/>
              <a:gdLst>
                <a:gd name="connsiteX0" fmla="*/ 2858 w 51434"/>
                <a:gd name="connsiteY0" fmla="*/ 6667 h 6667"/>
                <a:gd name="connsiteX1" fmla="*/ 48578 w 51434"/>
                <a:gd name="connsiteY1" fmla="*/ 6667 h 6667"/>
                <a:gd name="connsiteX2" fmla="*/ 51435 w 51434"/>
                <a:gd name="connsiteY2" fmla="*/ 2857 h 6667"/>
                <a:gd name="connsiteX3" fmla="*/ 48578 w 51434"/>
                <a:gd name="connsiteY3" fmla="*/ 0 h 6667"/>
                <a:gd name="connsiteX4" fmla="*/ 2858 w 51434"/>
                <a:gd name="connsiteY4" fmla="*/ 0 h 6667"/>
                <a:gd name="connsiteX5" fmla="*/ 0 w 51434"/>
                <a:gd name="connsiteY5" fmla="*/ 3810 h 6667"/>
                <a:gd name="connsiteX6" fmla="*/ 2858 w 51434"/>
                <a:gd name="connsiteY6" fmla="*/ 6667 h 6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34" h="6667">
                  <a:moveTo>
                    <a:pt x="2858" y="6667"/>
                  </a:moveTo>
                  <a:lnTo>
                    <a:pt x="48578" y="6667"/>
                  </a:lnTo>
                  <a:cubicBezTo>
                    <a:pt x="50483" y="6667"/>
                    <a:pt x="51435" y="4763"/>
                    <a:pt x="51435" y="2857"/>
                  </a:cubicBezTo>
                  <a:cubicBezTo>
                    <a:pt x="51435" y="952"/>
                    <a:pt x="49530" y="0"/>
                    <a:pt x="48578" y="0"/>
                  </a:cubicBezTo>
                  <a:lnTo>
                    <a:pt x="2858" y="0"/>
                  </a:lnTo>
                  <a:cubicBezTo>
                    <a:pt x="953" y="0"/>
                    <a:pt x="0" y="1905"/>
                    <a:pt x="0" y="3810"/>
                  </a:cubicBezTo>
                  <a:cubicBezTo>
                    <a:pt x="953" y="5715"/>
                    <a:pt x="1905" y="6667"/>
                    <a:pt x="2858" y="666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0" name="Serbest Form 89">
              <a:extLst>
                <a:ext uri="{FF2B5EF4-FFF2-40B4-BE49-F238E27FC236}">
                  <a16:creationId xmlns:a16="http://schemas.microsoft.com/office/drawing/2014/main" id="{B1FA938C-CD04-6C46-ABE3-C26ABB20DA36}"/>
                </a:ext>
              </a:extLst>
            </p:cNvPr>
            <p:cNvSpPr/>
            <p:nvPr/>
          </p:nvSpPr>
          <p:spPr>
            <a:xfrm>
              <a:off x="10566234" y="451115"/>
              <a:ext cx="49529" cy="15239"/>
            </a:xfrm>
            <a:custGeom>
              <a:avLst/>
              <a:gdLst>
                <a:gd name="connsiteX0" fmla="*/ 7620 w 49529"/>
                <a:gd name="connsiteY0" fmla="*/ 15240 h 15239"/>
                <a:gd name="connsiteX1" fmla="*/ 41910 w 49529"/>
                <a:gd name="connsiteY1" fmla="*/ 15240 h 15239"/>
                <a:gd name="connsiteX2" fmla="*/ 49530 w 49529"/>
                <a:gd name="connsiteY2" fmla="*/ 7620 h 15239"/>
                <a:gd name="connsiteX3" fmla="*/ 41910 w 49529"/>
                <a:gd name="connsiteY3" fmla="*/ 0 h 15239"/>
                <a:gd name="connsiteX4" fmla="*/ 7620 w 49529"/>
                <a:gd name="connsiteY4" fmla="*/ 0 h 15239"/>
                <a:gd name="connsiteX5" fmla="*/ 0 w 49529"/>
                <a:gd name="connsiteY5" fmla="*/ 7620 h 15239"/>
                <a:gd name="connsiteX6" fmla="*/ 7620 w 49529"/>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39">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3" name="Serbest Form 92">
              <a:extLst>
                <a:ext uri="{FF2B5EF4-FFF2-40B4-BE49-F238E27FC236}">
                  <a16:creationId xmlns:a16="http://schemas.microsoft.com/office/drawing/2014/main" id="{191E1F33-4A3E-6F43-A7CC-F48C98A4AD3C}"/>
                </a:ext>
              </a:extLst>
            </p:cNvPr>
            <p:cNvSpPr/>
            <p:nvPr/>
          </p:nvSpPr>
          <p:spPr>
            <a:xfrm>
              <a:off x="10562424" y="412062"/>
              <a:ext cx="53339" cy="15240"/>
            </a:xfrm>
            <a:custGeom>
              <a:avLst/>
              <a:gdLst>
                <a:gd name="connsiteX0" fmla="*/ 7620 w 53339"/>
                <a:gd name="connsiteY0" fmla="*/ 15240 h 15240"/>
                <a:gd name="connsiteX1" fmla="*/ 45720 w 53339"/>
                <a:gd name="connsiteY1" fmla="*/ 15240 h 15240"/>
                <a:gd name="connsiteX2" fmla="*/ 53340 w 53339"/>
                <a:gd name="connsiteY2" fmla="*/ 7620 h 15240"/>
                <a:gd name="connsiteX3" fmla="*/ 45720 w 53339"/>
                <a:gd name="connsiteY3" fmla="*/ 0 h 15240"/>
                <a:gd name="connsiteX4" fmla="*/ 7620 w 53339"/>
                <a:gd name="connsiteY4" fmla="*/ 0 h 15240"/>
                <a:gd name="connsiteX5" fmla="*/ 0 w 53339"/>
                <a:gd name="connsiteY5" fmla="*/ 7620 h 15240"/>
                <a:gd name="connsiteX6" fmla="*/ 7620 w 5333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39" h="15240">
                  <a:moveTo>
                    <a:pt x="7620" y="15240"/>
                  </a:moveTo>
                  <a:lnTo>
                    <a:pt x="45720" y="15240"/>
                  </a:lnTo>
                  <a:cubicBezTo>
                    <a:pt x="49530" y="15240"/>
                    <a:pt x="53340" y="12383"/>
                    <a:pt x="53340" y="7620"/>
                  </a:cubicBezTo>
                  <a:cubicBezTo>
                    <a:pt x="53340" y="2858"/>
                    <a:pt x="50482" y="0"/>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Serbest Form 94">
              <a:extLst>
                <a:ext uri="{FF2B5EF4-FFF2-40B4-BE49-F238E27FC236}">
                  <a16:creationId xmlns:a16="http://schemas.microsoft.com/office/drawing/2014/main" id="{3D15C351-5F7F-3749-9C26-DB4F06E7EE80}"/>
                </a:ext>
              </a:extLst>
            </p:cNvPr>
            <p:cNvSpPr/>
            <p:nvPr/>
          </p:nvSpPr>
          <p:spPr>
            <a:xfrm>
              <a:off x="10566234" y="383487"/>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1430"/>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6" name="Serbest Form 95">
              <a:extLst>
                <a:ext uri="{FF2B5EF4-FFF2-40B4-BE49-F238E27FC236}">
                  <a16:creationId xmlns:a16="http://schemas.microsoft.com/office/drawing/2014/main" id="{1A963CA3-F36A-C144-817D-FFFD9E96D659}"/>
                </a:ext>
              </a:extLst>
            </p:cNvPr>
            <p:cNvSpPr/>
            <p:nvPr/>
          </p:nvSpPr>
          <p:spPr>
            <a:xfrm>
              <a:off x="10566234" y="349198"/>
              <a:ext cx="49529" cy="15239"/>
            </a:xfrm>
            <a:custGeom>
              <a:avLst/>
              <a:gdLst>
                <a:gd name="connsiteX0" fmla="*/ 7620 w 49529"/>
                <a:gd name="connsiteY0" fmla="*/ 15240 h 15239"/>
                <a:gd name="connsiteX1" fmla="*/ 41910 w 49529"/>
                <a:gd name="connsiteY1" fmla="*/ 15240 h 15239"/>
                <a:gd name="connsiteX2" fmla="*/ 49530 w 49529"/>
                <a:gd name="connsiteY2" fmla="*/ 7620 h 15239"/>
                <a:gd name="connsiteX3" fmla="*/ 41910 w 49529"/>
                <a:gd name="connsiteY3" fmla="*/ 0 h 15239"/>
                <a:gd name="connsiteX4" fmla="*/ 7620 w 49529"/>
                <a:gd name="connsiteY4" fmla="*/ 0 h 15239"/>
                <a:gd name="connsiteX5" fmla="*/ 0 w 49529"/>
                <a:gd name="connsiteY5" fmla="*/ 7620 h 15239"/>
                <a:gd name="connsiteX6" fmla="*/ 7620 w 49529"/>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39">
                  <a:moveTo>
                    <a:pt x="7620" y="15240"/>
                  </a:moveTo>
                  <a:lnTo>
                    <a:pt x="41910" y="15240"/>
                  </a:lnTo>
                  <a:cubicBezTo>
                    <a:pt x="45720" y="15240"/>
                    <a:pt x="49530" y="12382"/>
                    <a:pt x="49530" y="7620"/>
                  </a:cubicBezTo>
                  <a:cubicBezTo>
                    <a:pt x="49530" y="2857"/>
                    <a:pt x="46672" y="0"/>
                    <a:pt x="41910" y="0"/>
                  </a:cubicBezTo>
                  <a:lnTo>
                    <a:pt x="7620" y="0"/>
                  </a:lnTo>
                  <a:cubicBezTo>
                    <a:pt x="3810" y="0"/>
                    <a:pt x="953" y="2857"/>
                    <a:pt x="0" y="7620"/>
                  </a:cubicBezTo>
                  <a:cubicBezTo>
                    <a:pt x="953"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7" name="Serbest Form 96">
              <a:extLst>
                <a:ext uri="{FF2B5EF4-FFF2-40B4-BE49-F238E27FC236}">
                  <a16:creationId xmlns:a16="http://schemas.microsoft.com/office/drawing/2014/main" id="{221AB386-A066-BC46-BD15-0AEB2E867C89}"/>
                </a:ext>
              </a:extLst>
            </p:cNvPr>
            <p:cNvSpPr/>
            <p:nvPr/>
          </p:nvSpPr>
          <p:spPr>
            <a:xfrm>
              <a:off x="10566234" y="314908"/>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Serbest Form 97">
              <a:extLst>
                <a:ext uri="{FF2B5EF4-FFF2-40B4-BE49-F238E27FC236}">
                  <a16:creationId xmlns:a16="http://schemas.microsoft.com/office/drawing/2014/main" id="{2DA3C275-5497-EA40-B9DF-6516A2E9ADAD}"/>
                </a:ext>
              </a:extLst>
            </p:cNvPr>
            <p:cNvSpPr/>
            <p:nvPr/>
          </p:nvSpPr>
          <p:spPr>
            <a:xfrm>
              <a:off x="10566234" y="281570"/>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9" name="Serbest Form 98">
              <a:extLst>
                <a:ext uri="{FF2B5EF4-FFF2-40B4-BE49-F238E27FC236}">
                  <a16:creationId xmlns:a16="http://schemas.microsoft.com/office/drawing/2014/main" id="{38C3562B-66D8-CF4E-9F1E-AC630B7FBBF0}"/>
                </a:ext>
              </a:extLst>
            </p:cNvPr>
            <p:cNvSpPr/>
            <p:nvPr/>
          </p:nvSpPr>
          <p:spPr>
            <a:xfrm>
              <a:off x="10627954" y="223229"/>
              <a:ext cx="49913" cy="953928"/>
            </a:xfrm>
            <a:custGeom>
              <a:avLst/>
              <a:gdLst>
                <a:gd name="connsiteX0" fmla="*/ 21147 w 49913"/>
                <a:gd name="connsiteY0" fmla="*/ 13573 h 953928"/>
                <a:gd name="connsiteX1" fmla="*/ 19242 w 49913"/>
                <a:gd name="connsiteY1" fmla="*/ 105966 h 953928"/>
                <a:gd name="connsiteX2" fmla="*/ 14479 w 49913"/>
                <a:gd name="connsiteY2" fmla="*/ 326946 h 953928"/>
                <a:gd name="connsiteX3" fmla="*/ 8764 w 49913"/>
                <a:gd name="connsiteY3" fmla="*/ 594598 h 953928"/>
                <a:gd name="connsiteX4" fmla="*/ 3049 w 49913"/>
                <a:gd name="connsiteY4" fmla="*/ 826056 h 953928"/>
                <a:gd name="connsiteX5" fmla="*/ 192 w 49913"/>
                <a:gd name="connsiteY5" fmla="*/ 938451 h 953928"/>
                <a:gd name="connsiteX6" fmla="*/ 192 w 49913"/>
                <a:gd name="connsiteY6" fmla="*/ 940356 h 953928"/>
                <a:gd name="connsiteX7" fmla="*/ 28767 w 49913"/>
                <a:gd name="connsiteY7" fmla="*/ 940356 h 953928"/>
                <a:gd name="connsiteX8" fmla="*/ 30672 w 49913"/>
                <a:gd name="connsiteY8" fmla="*/ 847963 h 953928"/>
                <a:gd name="connsiteX9" fmla="*/ 35434 w 49913"/>
                <a:gd name="connsiteY9" fmla="*/ 626983 h 953928"/>
                <a:gd name="connsiteX10" fmla="*/ 41149 w 49913"/>
                <a:gd name="connsiteY10" fmla="*/ 359331 h 953928"/>
                <a:gd name="connsiteX11" fmla="*/ 46864 w 49913"/>
                <a:gd name="connsiteY11" fmla="*/ 127873 h 953928"/>
                <a:gd name="connsiteX12" fmla="*/ 49722 w 49913"/>
                <a:gd name="connsiteY12" fmla="*/ 15478 h 953928"/>
                <a:gd name="connsiteX13" fmla="*/ 49722 w 49913"/>
                <a:gd name="connsiteY13" fmla="*/ 13573 h 953928"/>
                <a:gd name="connsiteX14" fmla="*/ 21147 w 49913"/>
                <a:gd name="connsiteY14" fmla="*/ 13573 h 953928"/>
                <a:gd name="connsiteX15" fmla="*/ 21147 w 49913"/>
                <a:gd name="connsiteY15" fmla="*/ 13573 h 95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913" h="953928">
                  <a:moveTo>
                    <a:pt x="21147" y="13573"/>
                  </a:moveTo>
                  <a:lnTo>
                    <a:pt x="19242" y="105966"/>
                  </a:lnTo>
                  <a:lnTo>
                    <a:pt x="14479" y="326946"/>
                  </a:lnTo>
                  <a:lnTo>
                    <a:pt x="8764" y="594598"/>
                  </a:lnTo>
                  <a:lnTo>
                    <a:pt x="3049" y="826056"/>
                  </a:lnTo>
                  <a:cubicBezTo>
                    <a:pt x="2097" y="863203"/>
                    <a:pt x="-761" y="901303"/>
                    <a:pt x="192" y="938451"/>
                  </a:cubicBezTo>
                  <a:lnTo>
                    <a:pt x="192" y="940356"/>
                  </a:lnTo>
                  <a:cubicBezTo>
                    <a:pt x="192" y="958453"/>
                    <a:pt x="28767" y="958453"/>
                    <a:pt x="28767" y="940356"/>
                  </a:cubicBezTo>
                  <a:lnTo>
                    <a:pt x="30672" y="847963"/>
                  </a:lnTo>
                  <a:lnTo>
                    <a:pt x="35434" y="626983"/>
                  </a:lnTo>
                  <a:lnTo>
                    <a:pt x="41149" y="359331"/>
                  </a:lnTo>
                  <a:lnTo>
                    <a:pt x="46864" y="127873"/>
                  </a:lnTo>
                  <a:cubicBezTo>
                    <a:pt x="47817" y="90726"/>
                    <a:pt x="50674" y="52626"/>
                    <a:pt x="49722" y="15478"/>
                  </a:cubicBezTo>
                  <a:lnTo>
                    <a:pt x="49722" y="13573"/>
                  </a:lnTo>
                  <a:cubicBezTo>
                    <a:pt x="49722" y="-4524"/>
                    <a:pt x="21147" y="-4524"/>
                    <a:pt x="21147" y="13573"/>
                  </a:cubicBezTo>
                  <a:lnTo>
                    <a:pt x="21147" y="13573"/>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0" name="Serbest Form 99">
              <a:extLst>
                <a:ext uri="{FF2B5EF4-FFF2-40B4-BE49-F238E27FC236}">
                  <a16:creationId xmlns:a16="http://schemas.microsoft.com/office/drawing/2014/main" id="{7E12B0FA-14CA-A44C-ADF0-177F33DFA045}"/>
                </a:ext>
              </a:extLst>
            </p:cNvPr>
            <p:cNvSpPr/>
            <p:nvPr/>
          </p:nvSpPr>
          <p:spPr>
            <a:xfrm>
              <a:off x="10695514" y="230135"/>
              <a:ext cx="43381" cy="957500"/>
            </a:xfrm>
            <a:custGeom>
              <a:avLst/>
              <a:gdLst>
                <a:gd name="connsiteX0" fmla="*/ 14547 w 43381"/>
                <a:gd name="connsiteY0" fmla="*/ 14288 h 957500"/>
                <a:gd name="connsiteX1" fmla="*/ 13595 w 43381"/>
                <a:gd name="connsiteY1" fmla="*/ 106680 h 957500"/>
                <a:gd name="connsiteX2" fmla="*/ 9785 w 43381"/>
                <a:gd name="connsiteY2" fmla="*/ 328613 h 957500"/>
                <a:gd name="connsiteX3" fmla="*/ 5974 w 43381"/>
                <a:gd name="connsiteY3" fmla="*/ 596265 h 957500"/>
                <a:gd name="connsiteX4" fmla="*/ 2164 w 43381"/>
                <a:gd name="connsiteY4" fmla="*/ 828675 h 957500"/>
                <a:gd name="connsiteX5" fmla="*/ 260 w 43381"/>
                <a:gd name="connsiteY5" fmla="*/ 942023 h 957500"/>
                <a:gd name="connsiteX6" fmla="*/ 260 w 43381"/>
                <a:gd name="connsiteY6" fmla="*/ 943928 h 957500"/>
                <a:gd name="connsiteX7" fmla="*/ 28835 w 43381"/>
                <a:gd name="connsiteY7" fmla="*/ 943928 h 957500"/>
                <a:gd name="connsiteX8" fmla="*/ 29787 w 43381"/>
                <a:gd name="connsiteY8" fmla="*/ 851535 h 957500"/>
                <a:gd name="connsiteX9" fmla="*/ 33597 w 43381"/>
                <a:gd name="connsiteY9" fmla="*/ 629603 h 957500"/>
                <a:gd name="connsiteX10" fmla="*/ 37407 w 43381"/>
                <a:gd name="connsiteY10" fmla="*/ 361950 h 957500"/>
                <a:gd name="connsiteX11" fmla="*/ 41217 w 43381"/>
                <a:gd name="connsiteY11" fmla="*/ 129540 h 957500"/>
                <a:gd name="connsiteX12" fmla="*/ 43122 w 43381"/>
                <a:gd name="connsiteY12" fmla="*/ 16193 h 957500"/>
                <a:gd name="connsiteX13" fmla="*/ 43122 w 43381"/>
                <a:gd name="connsiteY13" fmla="*/ 14288 h 957500"/>
                <a:gd name="connsiteX14" fmla="*/ 14547 w 43381"/>
                <a:gd name="connsiteY14" fmla="*/ 14288 h 95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81" h="957500">
                  <a:moveTo>
                    <a:pt x="14547" y="14288"/>
                  </a:moveTo>
                  <a:lnTo>
                    <a:pt x="13595" y="106680"/>
                  </a:lnTo>
                  <a:lnTo>
                    <a:pt x="9785" y="328613"/>
                  </a:lnTo>
                  <a:lnTo>
                    <a:pt x="5974" y="596265"/>
                  </a:lnTo>
                  <a:lnTo>
                    <a:pt x="2164" y="828675"/>
                  </a:lnTo>
                  <a:cubicBezTo>
                    <a:pt x="1212" y="865823"/>
                    <a:pt x="-693" y="903923"/>
                    <a:pt x="260" y="942023"/>
                  </a:cubicBezTo>
                  <a:lnTo>
                    <a:pt x="260" y="943928"/>
                  </a:lnTo>
                  <a:cubicBezTo>
                    <a:pt x="260" y="962025"/>
                    <a:pt x="28835" y="962025"/>
                    <a:pt x="28835" y="943928"/>
                  </a:cubicBezTo>
                  <a:lnTo>
                    <a:pt x="29787" y="851535"/>
                  </a:lnTo>
                  <a:lnTo>
                    <a:pt x="33597" y="629603"/>
                  </a:lnTo>
                  <a:lnTo>
                    <a:pt x="37407" y="361950"/>
                  </a:lnTo>
                  <a:lnTo>
                    <a:pt x="41217" y="129540"/>
                  </a:lnTo>
                  <a:cubicBezTo>
                    <a:pt x="42170" y="92393"/>
                    <a:pt x="44074" y="54293"/>
                    <a:pt x="43122" y="16193"/>
                  </a:cubicBezTo>
                  <a:lnTo>
                    <a:pt x="43122" y="14288"/>
                  </a:lnTo>
                  <a:cubicBezTo>
                    <a:pt x="43122" y="-4763"/>
                    <a:pt x="14547" y="-4763"/>
                    <a:pt x="14547" y="1428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Serbest Form 102">
              <a:extLst>
                <a:ext uri="{FF2B5EF4-FFF2-40B4-BE49-F238E27FC236}">
                  <a16:creationId xmlns:a16="http://schemas.microsoft.com/office/drawing/2014/main" id="{4E7ABC85-50D1-014E-8081-FFC4A312039B}"/>
                </a:ext>
              </a:extLst>
            </p:cNvPr>
            <p:cNvSpPr/>
            <p:nvPr/>
          </p:nvSpPr>
          <p:spPr>
            <a:xfrm>
              <a:off x="10256671" y="232993"/>
              <a:ext cx="45719" cy="22860"/>
            </a:xfrm>
            <a:custGeom>
              <a:avLst/>
              <a:gdLst>
                <a:gd name="connsiteX0" fmla="*/ 45720 w 45719"/>
                <a:gd name="connsiteY0" fmla="*/ 11430 h 22860"/>
                <a:gd name="connsiteX1" fmla="*/ 22860 w 45719"/>
                <a:gd name="connsiteY1" fmla="*/ 22860 h 22860"/>
                <a:gd name="connsiteX2" fmla="*/ 0 w 45719"/>
                <a:gd name="connsiteY2" fmla="*/ 11430 h 22860"/>
                <a:gd name="connsiteX3" fmla="*/ 22860 w 45719"/>
                <a:gd name="connsiteY3" fmla="*/ 0 h 22860"/>
                <a:gd name="connsiteX4" fmla="*/ 45720 w 45719"/>
                <a:gd name="connsiteY4" fmla="*/ 11430 h 22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19" h="22860">
                  <a:moveTo>
                    <a:pt x="45720" y="11430"/>
                  </a:moveTo>
                  <a:cubicBezTo>
                    <a:pt x="45720" y="17743"/>
                    <a:pt x="35485" y="22860"/>
                    <a:pt x="22860" y="22860"/>
                  </a:cubicBezTo>
                  <a:cubicBezTo>
                    <a:pt x="10235" y="22860"/>
                    <a:pt x="0" y="17743"/>
                    <a:pt x="0" y="11430"/>
                  </a:cubicBezTo>
                  <a:cubicBezTo>
                    <a:pt x="0" y="5117"/>
                    <a:pt x="10235" y="0"/>
                    <a:pt x="22860" y="0"/>
                  </a:cubicBezTo>
                  <a:cubicBezTo>
                    <a:pt x="35485" y="0"/>
                    <a:pt x="45720" y="5117"/>
                    <a:pt x="45720" y="114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Serbest Form 103">
              <a:extLst>
                <a:ext uri="{FF2B5EF4-FFF2-40B4-BE49-F238E27FC236}">
                  <a16:creationId xmlns:a16="http://schemas.microsoft.com/office/drawing/2014/main" id="{32818646-39FD-2E4C-9CB3-E5F892215F1D}"/>
                </a:ext>
              </a:extLst>
            </p:cNvPr>
            <p:cNvSpPr/>
            <p:nvPr/>
          </p:nvSpPr>
          <p:spPr>
            <a:xfrm>
              <a:off x="9967111" y="373963"/>
              <a:ext cx="45720" cy="22859"/>
            </a:xfrm>
            <a:custGeom>
              <a:avLst/>
              <a:gdLst>
                <a:gd name="connsiteX0" fmla="*/ 45720 w 45720"/>
                <a:gd name="connsiteY0" fmla="*/ 11430 h 22859"/>
                <a:gd name="connsiteX1" fmla="*/ 22860 w 45720"/>
                <a:gd name="connsiteY1" fmla="*/ 22860 h 22859"/>
                <a:gd name="connsiteX2" fmla="*/ 0 w 45720"/>
                <a:gd name="connsiteY2" fmla="*/ 11430 h 22859"/>
                <a:gd name="connsiteX3" fmla="*/ 22860 w 45720"/>
                <a:gd name="connsiteY3" fmla="*/ 0 h 22859"/>
                <a:gd name="connsiteX4" fmla="*/ 45720 w 45720"/>
                <a:gd name="connsiteY4" fmla="*/ 11430 h 22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 h="22859">
                  <a:moveTo>
                    <a:pt x="45720" y="11430"/>
                  </a:moveTo>
                  <a:cubicBezTo>
                    <a:pt x="45720" y="17742"/>
                    <a:pt x="35485" y="22860"/>
                    <a:pt x="22860" y="22860"/>
                  </a:cubicBezTo>
                  <a:cubicBezTo>
                    <a:pt x="10235" y="22860"/>
                    <a:pt x="0" y="17742"/>
                    <a:pt x="0" y="11430"/>
                  </a:cubicBezTo>
                  <a:cubicBezTo>
                    <a:pt x="0" y="5117"/>
                    <a:pt x="10235" y="0"/>
                    <a:pt x="22860" y="0"/>
                  </a:cubicBezTo>
                  <a:cubicBezTo>
                    <a:pt x="35485" y="0"/>
                    <a:pt x="45720" y="5117"/>
                    <a:pt x="45720" y="114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5" name="Serbest Form 104">
              <a:extLst>
                <a:ext uri="{FF2B5EF4-FFF2-40B4-BE49-F238E27FC236}">
                  <a16:creationId xmlns:a16="http://schemas.microsoft.com/office/drawing/2014/main" id="{51A83BA1-0787-324F-8FDD-72954D97D3EB}"/>
                </a:ext>
              </a:extLst>
            </p:cNvPr>
            <p:cNvSpPr/>
            <p:nvPr/>
          </p:nvSpPr>
          <p:spPr>
            <a:xfrm>
              <a:off x="10429149" y="524458"/>
              <a:ext cx="181852" cy="424815"/>
            </a:xfrm>
            <a:custGeom>
              <a:avLst/>
              <a:gdLst>
                <a:gd name="connsiteX0" fmla="*/ 21832 w 181852"/>
                <a:gd name="connsiteY0" fmla="*/ 62865 h 424815"/>
                <a:gd name="connsiteX1" fmla="*/ 107557 w 181852"/>
                <a:gd name="connsiteY1" fmla="*/ 26670 h 424815"/>
                <a:gd name="connsiteX2" fmla="*/ 85650 w 181852"/>
                <a:gd name="connsiteY2" fmla="*/ 14288 h 424815"/>
                <a:gd name="connsiteX3" fmla="*/ 85650 w 181852"/>
                <a:gd name="connsiteY3" fmla="*/ 410528 h 424815"/>
                <a:gd name="connsiteX4" fmla="*/ 99938 w 181852"/>
                <a:gd name="connsiteY4" fmla="*/ 424815 h 424815"/>
                <a:gd name="connsiteX5" fmla="*/ 167565 w 181852"/>
                <a:gd name="connsiteY5" fmla="*/ 424815 h 424815"/>
                <a:gd name="connsiteX6" fmla="*/ 181852 w 181852"/>
                <a:gd name="connsiteY6" fmla="*/ 410528 h 424815"/>
                <a:gd name="connsiteX7" fmla="*/ 167565 w 181852"/>
                <a:gd name="connsiteY7" fmla="*/ 396240 h 424815"/>
                <a:gd name="connsiteX8" fmla="*/ 99938 w 181852"/>
                <a:gd name="connsiteY8" fmla="*/ 396240 h 424815"/>
                <a:gd name="connsiteX9" fmla="*/ 114225 w 181852"/>
                <a:gd name="connsiteY9" fmla="*/ 410528 h 424815"/>
                <a:gd name="connsiteX10" fmla="*/ 114225 w 181852"/>
                <a:gd name="connsiteY10" fmla="*/ 14288 h 424815"/>
                <a:gd name="connsiteX11" fmla="*/ 99938 w 181852"/>
                <a:gd name="connsiteY11" fmla="*/ 0 h 424815"/>
                <a:gd name="connsiteX12" fmla="*/ 93270 w 181852"/>
                <a:gd name="connsiteY12" fmla="*/ 1905 h 424815"/>
                <a:gd name="connsiteX13" fmla="*/ 7545 w 181852"/>
                <a:gd name="connsiteY13" fmla="*/ 38100 h 424815"/>
                <a:gd name="connsiteX14" fmla="*/ 21832 w 181852"/>
                <a:gd name="connsiteY14" fmla="*/ 62865 h 424815"/>
                <a:gd name="connsiteX15" fmla="*/ 21832 w 181852"/>
                <a:gd name="connsiteY15" fmla="*/ 62865 h 42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852" h="424815">
                  <a:moveTo>
                    <a:pt x="21832" y="62865"/>
                  </a:moveTo>
                  <a:lnTo>
                    <a:pt x="107557" y="26670"/>
                  </a:lnTo>
                  <a:lnTo>
                    <a:pt x="85650" y="14288"/>
                  </a:lnTo>
                  <a:lnTo>
                    <a:pt x="85650" y="410528"/>
                  </a:lnTo>
                  <a:cubicBezTo>
                    <a:pt x="85650" y="418147"/>
                    <a:pt x="92317" y="424815"/>
                    <a:pt x="99938" y="424815"/>
                  </a:cubicBezTo>
                  <a:lnTo>
                    <a:pt x="167565" y="424815"/>
                  </a:lnTo>
                  <a:cubicBezTo>
                    <a:pt x="175185" y="424815"/>
                    <a:pt x="181852" y="418147"/>
                    <a:pt x="181852" y="410528"/>
                  </a:cubicBezTo>
                  <a:cubicBezTo>
                    <a:pt x="181852" y="402908"/>
                    <a:pt x="175185" y="396240"/>
                    <a:pt x="167565" y="396240"/>
                  </a:cubicBezTo>
                  <a:lnTo>
                    <a:pt x="99938" y="396240"/>
                  </a:lnTo>
                  <a:lnTo>
                    <a:pt x="114225" y="410528"/>
                  </a:lnTo>
                  <a:lnTo>
                    <a:pt x="114225" y="14288"/>
                  </a:lnTo>
                  <a:cubicBezTo>
                    <a:pt x="114225" y="6667"/>
                    <a:pt x="107557" y="0"/>
                    <a:pt x="99938" y="0"/>
                  </a:cubicBezTo>
                  <a:cubicBezTo>
                    <a:pt x="98032" y="0"/>
                    <a:pt x="95175" y="953"/>
                    <a:pt x="93270" y="1905"/>
                  </a:cubicBezTo>
                  <a:lnTo>
                    <a:pt x="7545" y="38100"/>
                  </a:lnTo>
                  <a:cubicBezTo>
                    <a:pt x="-9600" y="45720"/>
                    <a:pt x="5640" y="69533"/>
                    <a:pt x="21832" y="62865"/>
                  </a:cubicBezTo>
                  <a:lnTo>
                    <a:pt x="21832" y="6286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Serbest Form 105">
              <a:extLst>
                <a:ext uri="{FF2B5EF4-FFF2-40B4-BE49-F238E27FC236}">
                  <a16:creationId xmlns:a16="http://schemas.microsoft.com/office/drawing/2014/main" id="{3DBAB05D-A4A9-6A4C-B741-8600B531C7BB}"/>
                </a:ext>
              </a:extLst>
            </p:cNvPr>
            <p:cNvSpPr/>
            <p:nvPr/>
          </p:nvSpPr>
          <p:spPr>
            <a:xfrm>
              <a:off x="9010458" y="1150920"/>
              <a:ext cx="2122549" cy="1453863"/>
            </a:xfrm>
            <a:custGeom>
              <a:avLst/>
              <a:gdLst>
                <a:gd name="connsiteX0" fmla="*/ 10820 w 2122549"/>
                <a:gd name="connsiteY0" fmla="*/ 1199480 h 1453863"/>
                <a:gd name="connsiteX1" fmla="*/ 91783 w 2122549"/>
                <a:gd name="connsiteY1" fmla="*/ 1213767 h 1453863"/>
                <a:gd name="connsiteX2" fmla="*/ 300380 w 2122549"/>
                <a:gd name="connsiteY2" fmla="*/ 1249962 h 1453863"/>
                <a:gd name="connsiteX3" fmla="*/ 586130 w 2122549"/>
                <a:gd name="connsiteY3" fmla="*/ 1298540 h 1453863"/>
                <a:gd name="connsiteX4" fmla="*/ 898551 w 2122549"/>
                <a:gd name="connsiteY4" fmla="*/ 1351880 h 1453863"/>
                <a:gd name="connsiteX5" fmla="*/ 1187158 w 2122549"/>
                <a:gd name="connsiteY5" fmla="*/ 1401410 h 1453863"/>
                <a:gd name="connsiteX6" fmla="*/ 1402423 w 2122549"/>
                <a:gd name="connsiteY6" fmla="*/ 1438557 h 1453863"/>
                <a:gd name="connsiteX7" fmla="*/ 1492910 w 2122549"/>
                <a:gd name="connsiteY7" fmla="*/ 1453797 h 1453863"/>
                <a:gd name="connsiteX8" fmla="*/ 1531963 w 2122549"/>
                <a:gd name="connsiteY8" fmla="*/ 1439510 h 1453863"/>
                <a:gd name="connsiteX9" fmla="*/ 1627213 w 2122549"/>
                <a:gd name="connsiteY9" fmla="*/ 1397600 h 1453863"/>
                <a:gd name="connsiteX10" fmla="*/ 1905343 w 2122549"/>
                <a:gd name="connsiteY10" fmla="*/ 1273775 h 1453863"/>
                <a:gd name="connsiteX11" fmla="*/ 2105368 w 2122549"/>
                <a:gd name="connsiteY11" fmla="*/ 1185192 h 1453863"/>
                <a:gd name="connsiteX12" fmla="*/ 2115845 w 2122549"/>
                <a:gd name="connsiteY12" fmla="*/ 1180430 h 1453863"/>
                <a:gd name="connsiteX13" fmla="*/ 2120608 w 2122549"/>
                <a:gd name="connsiteY13" fmla="*/ 1160427 h 1453863"/>
                <a:gd name="connsiteX14" fmla="*/ 2112036 w 2122549"/>
                <a:gd name="connsiteY14" fmla="*/ 1153760 h 1453863"/>
                <a:gd name="connsiteX15" fmla="*/ 1852955 w 2122549"/>
                <a:gd name="connsiteY15" fmla="*/ 1110897 h 1453863"/>
                <a:gd name="connsiteX16" fmla="*/ 1646263 w 2122549"/>
                <a:gd name="connsiteY16" fmla="*/ 1076607 h 1453863"/>
                <a:gd name="connsiteX17" fmla="*/ 1500530 w 2122549"/>
                <a:gd name="connsiteY17" fmla="*/ 1052794 h 1453863"/>
                <a:gd name="connsiteX18" fmla="*/ 1511008 w 2122549"/>
                <a:gd name="connsiteY18" fmla="*/ 1067082 h 1453863"/>
                <a:gd name="connsiteX19" fmla="*/ 1519580 w 2122549"/>
                <a:gd name="connsiteY19" fmla="*/ 935637 h 1453863"/>
                <a:gd name="connsiteX20" fmla="*/ 1539583 w 2122549"/>
                <a:gd name="connsiteY20" fmla="*/ 632742 h 1453863"/>
                <a:gd name="connsiteX21" fmla="*/ 1561491 w 2122549"/>
                <a:gd name="connsiteY21" fmla="*/ 297462 h 1453863"/>
                <a:gd name="connsiteX22" fmla="*/ 1575778 w 2122549"/>
                <a:gd name="connsiteY22" fmla="*/ 67909 h 1453863"/>
                <a:gd name="connsiteX23" fmla="*/ 1577683 w 2122549"/>
                <a:gd name="connsiteY23" fmla="*/ 43145 h 1453863"/>
                <a:gd name="connsiteX24" fmla="*/ 1587208 w 2122549"/>
                <a:gd name="connsiteY24" fmla="*/ 27904 h 1453863"/>
                <a:gd name="connsiteX25" fmla="*/ 1588160 w 2122549"/>
                <a:gd name="connsiteY25" fmla="*/ 27904 h 1453863"/>
                <a:gd name="connsiteX26" fmla="*/ 1596733 w 2122549"/>
                <a:gd name="connsiteY26" fmla="*/ 28857 h 1453863"/>
                <a:gd name="connsiteX27" fmla="*/ 1630070 w 2122549"/>
                <a:gd name="connsiteY27" fmla="*/ 31715 h 1453863"/>
                <a:gd name="connsiteX28" fmla="*/ 1708176 w 2122549"/>
                <a:gd name="connsiteY28" fmla="*/ 38382 h 1453863"/>
                <a:gd name="connsiteX29" fmla="*/ 1723416 w 2122549"/>
                <a:gd name="connsiteY29" fmla="*/ 39334 h 1453863"/>
                <a:gd name="connsiteX30" fmla="*/ 1709128 w 2122549"/>
                <a:gd name="connsiteY30" fmla="*/ 25047 h 1453863"/>
                <a:gd name="connsiteX31" fmla="*/ 1708176 w 2122549"/>
                <a:gd name="connsiteY31" fmla="*/ 131727 h 1453863"/>
                <a:gd name="connsiteX32" fmla="*/ 1705318 w 2122549"/>
                <a:gd name="connsiteY32" fmla="*/ 388902 h 1453863"/>
                <a:gd name="connsiteX33" fmla="*/ 1701508 w 2122549"/>
                <a:gd name="connsiteY33" fmla="*/ 700369 h 1453863"/>
                <a:gd name="connsiteX34" fmla="*/ 1698651 w 2122549"/>
                <a:gd name="connsiteY34" fmla="*/ 968975 h 1453863"/>
                <a:gd name="connsiteX35" fmla="*/ 1697698 w 2122549"/>
                <a:gd name="connsiteY35" fmla="*/ 1099467 h 1453863"/>
                <a:gd name="connsiteX36" fmla="*/ 1697698 w 2122549"/>
                <a:gd name="connsiteY36" fmla="*/ 1101372 h 1453863"/>
                <a:gd name="connsiteX37" fmla="*/ 1711985 w 2122549"/>
                <a:gd name="connsiteY37" fmla="*/ 1115660 h 1453863"/>
                <a:gd name="connsiteX38" fmla="*/ 1726273 w 2122549"/>
                <a:gd name="connsiteY38" fmla="*/ 1101372 h 1453863"/>
                <a:gd name="connsiteX39" fmla="*/ 1727226 w 2122549"/>
                <a:gd name="connsiteY39" fmla="*/ 994692 h 1453863"/>
                <a:gd name="connsiteX40" fmla="*/ 1730083 w 2122549"/>
                <a:gd name="connsiteY40" fmla="*/ 737517 h 1453863"/>
                <a:gd name="connsiteX41" fmla="*/ 1732941 w 2122549"/>
                <a:gd name="connsiteY41" fmla="*/ 427002 h 1453863"/>
                <a:gd name="connsiteX42" fmla="*/ 1735798 w 2122549"/>
                <a:gd name="connsiteY42" fmla="*/ 158397 h 1453863"/>
                <a:gd name="connsiteX43" fmla="*/ 1736751 w 2122549"/>
                <a:gd name="connsiteY43" fmla="*/ 26952 h 1453863"/>
                <a:gd name="connsiteX44" fmla="*/ 1736751 w 2122549"/>
                <a:gd name="connsiteY44" fmla="*/ 25047 h 1453863"/>
                <a:gd name="connsiteX45" fmla="*/ 1722463 w 2122549"/>
                <a:gd name="connsiteY45" fmla="*/ 10759 h 1453863"/>
                <a:gd name="connsiteX46" fmla="*/ 1593876 w 2122549"/>
                <a:gd name="connsiteY46" fmla="*/ 282 h 1453863"/>
                <a:gd name="connsiteX47" fmla="*/ 1550060 w 2122549"/>
                <a:gd name="connsiteY47" fmla="*/ 26952 h 1453863"/>
                <a:gd name="connsiteX48" fmla="*/ 1548155 w 2122549"/>
                <a:gd name="connsiteY48" fmla="*/ 47907 h 1453863"/>
                <a:gd name="connsiteX49" fmla="*/ 1535773 w 2122549"/>
                <a:gd name="connsiteY49" fmla="*/ 246979 h 1453863"/>
                <a:gd name="connsiteX50" fmla="*/ 1513866 w 2122549"/>
                <a:gd name="connsiteY50" fmla="*/ 578450 h 1453863"/>
                <a:gd name="connsiteX51" fmla="*/ 1492910 w 2122549"/>
                <a:gd name="connsiteY51" fmla="*/ 900394 h 1453863"/>
                <a:gd name="connsiteX52" fmla="*/ 1485291 w 2122549"/>
                <a:gd name="connsiteY52" fmla="*/ 1011837 h 1453863"/>
                <a:gd name="connsiteX53" fmla="*/ 1481480 w 2122549"/>
                <a:gd name="connsiteY53" fmla="*/ 1065177 h 1453863"/>
                <a:gd name="connsiteX54" fmla="*/ 1481480 w 2122549"/>
                <a:gd name="connsiteY54" fmla="*/ 1067082 h 1453863"/>
                <a:gd name="connsiteX55" fmla="*/ 1491958 w 2122549"/>
                <a:gd name="connsiteY55" fmla="*/ 1081369 h 1453863"/>
                <a:gd name="connsiteX56" fmla="*/ 1712938 w 2122549"/>
                <a:gd name="connsiteY56" fmla="*/ 1118517 h 1453863"/>
                <a:gd name="connsiteX57" fmla="*/ 1997735 w 2122549"/>
                <a:gd name="connsiteY57" fmla="*/ 1166142 h 1453863"/>
                <a:gd name="connsiteX58" fmla="*/ 2104416 w 2122549"/>
                <a:gd name="connsiteY58" fmla="*/ 1184240 h 1453863"/>
                <a:gd name="connsiteX59" fmla="*/ 2100605 w 2122549"/>
                <a:gd name="connsiteY59" fmla="*/ 1158522 h 1453863"/>
                <a:gd name="connsiteX60" fmla="*/ 1892960 w 2122549"/>
                <a:gd name="connsiteY60" fmla="*/ 1250915 h 1453863"/>
                <a:gd name="connsiteX61" fmla="*/ 1564348 w 2122549"/>
                <a:gd name="connsiteY61" fmla="*/ 1392837 h 1453863"/>
                <a:gd name="connsiteX62" fmla="*/ 1488148 w 2122549"/>
                <a:gd name="connsiteY62" fmla="*/ 1426175 h 1453863"/>
                <a:gd name="connsiteX63" fmla="*/ 1499578 w 2122549"/>
                <a:gd name="connsiteY63" fmla="*/ 1425222 h 1453863"/>
                <a:gd name="connsiteX64" fmla="*/ 1351941 w 2122549"/>
                <a:gd name="connsiteY64" fmla="*/ 1399505 h 1453863"/>
                <a:gd name="connsiteX65" fmla="*/ 997610 w 2122549"/>
                <a:gd name="connsiteY65" fmla="*/ 1339497 h 1453863"/>
                <a:gd name="connsiteX66" fmla="*/ 568985 w 2122549"/>
                <a:gd name="connsiteY66" fmla="*/ 1266155 h 1453863"/>
                <a:gd name="connsiteX67" fmla="*/ 199415 w 2122549"/>
                <a:gd name="connsiteY67" fmla="*/ 1202337 h 1453863"/>
                <a:gd name="connsiteX68" fmla="*/ 20345 w 2122549"/>
                <a:gd name="connsiteY68" fmla="*/ 1171857 h 1453863"/>
                <a:gd name="connsiteX69" fmla="*/ 17488 w 2122549"/>
                <a:gd name="connsiteY69" fmla="*/ 1171857 h 1453863"/>
                <a:gd name="connsiteX70" fmla="*/ 10820 w 2122549"/>
                <a:gd name="connsiteY70" fmla="*/ 1199480 h 1453863"/>
                <a:gd name="connsiteX71" fmla="*/ 10820 w 2122549"/>
                <a:gd name="connsiteY71" fmla="*/ 1199480 h 145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22549" h="1453863">
                  <a:moveTo>
                    <a:pt x="10820" y="1199480"/>
                  </a:moveTo>
                  <a:lnTo>
                    <a:pt x="91783" y="1213767"/>
                  </a:lnTo>
                  <a:lnTo>
                    <a:pt x="300380" y="1249962"/>
                  </a:lnTo>
                  <a:lnTo>
                    <a:pt x="586130" y="1298540"/>
                  </a:lnTo>
                  <a:lnTo>
                    <a:pt x="898551" y="1351880"/>
                  </a:lnTo>
                  <a:lnTo>
                    <a:pt x="1187158" y="1401410"/>
                  </a:lnTo>
                  <a:lnTo>
                    <a:pt x="1402423" y="1438557"/>
                  </a:lnTo>
                  <a:cubicBezTo>
                    <a:pt x="1432903" y="1443319"/>
                    <a:pt x="1462430" y="1450940"/>
                    <a:pt x="1492910" y="1453797"/>
                  </a:cubicBezTo>
                  <a:cubicBezTo>
                    <a:pt x="1505293" y="1454750"/>
                    <a:pt x="1521485" y="1445225"/>
                    <a:pt x="1531963" y="1439510"/>
                  </a:cubicBezTo>
                  <a:lnTo>
                    <a:pt x="1627213" y="1397600"/>
                  </a:lnTo>
                  <a:lnTo>
                    <a:pt x="1905343" y="1273775"/>
                  </a:lnTo>
                  <a:lnTo>
                    <a:pt x="2105368" y="1185192"/>
                  </a:lnTo>
                  <a:lnTo>
                    <a:pt x="2115845" y="1180430"/>
                  </a:lnTo>
                  <a:cubicBezTo>
                    <a:pt x="2122513" y="1176619"/>
                    <a:pt x="2124418" y="1167094"/>
                    <a:pt x="2120608" y="1160427"/>
                  </a:cubicBezTo>
                  <a:cubicBezTo>
                    <a:pt x="2118703" y="1157569"/>
                    <a:pt x="2115845" y="1154712"/>
                    <a:pt x="2112036" y="1153760"/>
                  </a:cubicBezTo>
                  <a:lnTo>
                    <a:pt x="1852955" y="1110897"/>
                  </a:lnTo>
                  <a:lnTo>
                    <a:pt x="1646263" y="1076607"/>
                  </a:lnTo>
                  <a:lnTo>
                    <a:pt x="1500530" y="1052794"/>
                  </a:lnTo>
                  <a:lnTo>
                    <a:pt x="1511008" y="1067082"/>
                  </a:lnTo>
                  <a:lnTo>
                    <a:pt x="1519580" y="935637"/>
                  </a:lnTo>
                  <a:lnTo>
                    <a:pt x="1539583" y="632742"/>
                  </a:lnTo>
                  <a:lnTo>
                    <a:pt x="1561491" y="297462"/>
                  </a:lnTo>
                  <a:cubicBezTo>
                    <a:pt x="1566253" y="220309"/>
                    <a:pt x="1571016" y="144109"/>
                    <a:pt x="1575778" y="67909"/>
                  </a:cubicBezTo>
                  <a:cubicBezTo>
                    <a:pt x="1576730" y="59337"/>
                    <a:pt x="1576730" y="51717"/>
                    <a:pt x="1577683" y="43145"/>
                  </a:cubicBezTo>
                  <a:cubicBezTo>
                    <a:pt x="1578635" y="34572"/>
                    <a:pt x="1577683" y="28857"/>
                    <a:pt x="1587208" y="27904"/>
                  </a:cubicBezTo>
                  <a:cubicBezTo>
                    <a:pt x="1583398" y="28857"/>
                    <a:pt x="1587208" y="27904"/>
                    <a:pt x="1588160" y="27904"/>
                  </a:cubicBezTo>
                  <a:lnTo>
                    <a:pt x="1596733" y="28857"/>
                  </a:lnTo>
                  <a:lnTo>
                    <a:pt x="1630070" y="31715"/>
                  </a:lnTo>
                  <a:lnTo>
                    <a:pt x="1708176" y="38382"/>
                  </a:lnTo>
                  <a:lnTo>
                    <a:pt x="1723416" y="39334"/>
                  </a:lnTo>
                  <a:lnTo>
                    <a:pt x="1709128" y="25047"/>
                  </a:lnTo>
                  <a:lnTo>
                    <a:pt x="1708176" y="131727"/>
                  </a:lnTo>
                  <a:lnTo>
                    <a:pt x="1705318" y="388902"/>
                  </a:lnTo>
                  <a:lnTo>
                    <a:pt x="1701508" y="700369"/>
                  </a:lnTo>
                  <a:lnTo>
                    <a:pt x="1698651" y="968975"/>
                  </a:lnTo>
                  <a:cubicBezTo>
                    <a:pt x="1698651" y="1012790"/>
                    <a:pt x="1695793" y="1056605"/>
                    <a:pt x="1697698" y="1099467"/>
                  </a:cubicBezTo>
                  <a:lnTo>
                    <a:pt x="1697698" y="1101372"/>
                  </a:lnTo>
                  <a:cubicBezTo>
                    <a:pt x="1697698" y="1108992"/>
                    <a:pt x="1704366" y="1115660"/>
                    <a:pt x="1711985" y="1115660"/>
                  </a:cubicBezTo>
                  <a:cubicBezTo>
                    <a:pt x="1719605" y="1115660"/>
                    <a:pt x="1726273" y="1108992"/>
                    <a:pt x="1726273" y="1101372"/>
                  </a:cubicBezTo>
                  <a:lnTo>
                    <a:pt x="1727226" y="994692"/>
                  </a:lnTo>
                  <a:lnTo>
                    <a:pt x="1730083" y="737517"/>
                  </a:lnTo>
                  <a:lnTo>
                    <a:pt x="1732941" y="427002"/>
                  </a:lnTo>
                  <a:lnTo>
                    <a:pt x="1735798" y="158397"/>
                  </a:lnTo>
                  <a:cubicBezTo>
                    <a:pt x="1735798" y="114582"/>
                    <a:pt x="1738655" y="70767"/>
                    <a:pt x="1736751" y="26952"/>
                  </a:cubicBezTo>
                  <a:cubicBezTo>
                    <a:pt x="1736751" y="26000"/>
                    <a:pt x="1736751" y="26000"/>
                    <a:pt x="1736751" y="25047"/>
                  </a:cubicBezTo>
                  <a:cubicBezTo>
                    <a:pt x="1736751" y="17427"/>
                    <a:pt x="1730083" y="10759"/>
                    <a:pt x="1722463" y="10759"/>
                  </a:cubicBezTo>
                  <a:lnTo>
                    <a:pt x="1593876" y="282"/>
                  </a:lnTo>
                  <a:cubicBezTo>
                    <a:pt x="1574826" y="-1623"/>
                    <a:pt x="1555776" y="5997"/>
                    <a:pt x="1550060" y="26952"/>
                  </a:cubicBezTo>
                  <a:cubicBezTo>
                    <a:pt x="1549108" y="33620"/>
                    <a:pt x="1548155" y="41240"/>
                    <a:pt x="1548155" y="47907"/>
                  </a:cubicBezTo>
                  <a:cubicBezTo>
                    <a:pt x="1544345" y="114582"/>
                    <a:pt x="1539583" y="180304"/>
                    <a:pt x="1535773" y="246979"/>
                  </a:cubicBezTo>
                  <a:cubicBezTo>
                    <a:pt x="1528153" y="357469"/>
                    <a:pt x="1521485" y="467959"/>
                    <a:pt x="1513866" y="578450"/>
                  </a:cubicBezTo>
                  <a:cubicBezTo>
                    <a:pt x="1507198" y="686082"/>
                    <a:pt x="1499578" y="792762"/>
                    <a:pt x="1492910" y="900394"/>
                  </a:cubicBezTo>
                  <a:lnTo>
                    <a:pt x="1485291" y="1011837"/>
                  </a:lnTo>
                  <a:cubicBezTo>
                    <a:pt x="1484338" y="1029934"/>
                    <a:pt x="1481480" y="1048032"/>
                    <a:pt x="1481480" y="1065177"/>
                  </a:cubicBezTo>
                  <a:cubicBezTo>
                    <a:pt x="1481480" y="1066130"/>
                    <a:pt x="1481480" y="1067082"/>
                    <a:pt x="1481480" y="1067082"/>
                  </a:cubicBezTo>
                  <a:cubicBezTo>
                    <a:pt x="1481480" y="1073750"/>
                    <a:pt x="1486243" y="1079465"/>
                    <a:pt x="1491958" y="1081369"/>
                  </a:cubicBezTo>
                  <a:lnTo>
                    <a:pt x="1712938" y="1118517"/>
                  </a:lnTo>
                  <a:lnTo>
                    <a:pt x="1997735" y="1166142"/>
                  </a:lnTo>
                  <a:lnTo>
                    <a:pt x="2104416" y="1184240"/>
                  </a:lnTo>
                  <a:lnTo>
                    <a:pt x="2100605" y="1158522"/>
                  </a:lnTo>
                  <a:lnTo>
                    <a:pt x="1892960" y="1250915"/>
                  </a:lnTo>
                  <a:lnTo>
                    <a:pt x="1564348" y="1392837"/>
                  </a:lnTo>
                  <a:lnTo>
                    <a:pt x="1488148" y="1426175"/>
                  </a:lnTo>
                  <a:lnTo>
                    <a:pt x="1499578" y="1425222"/>
                  </a:lnTo>
                  <a:lnTo>
                    <a:pt x="1351941" y="1399505"/>
                  </a:lnTo>
                  <a:lnTo>
                    <a:pt x="997610" y="1339497"/>
                  </a:lnTo>
                  <a:lnTo>
                    <a:pt x="568985" y="1266155"/>
                  </a:lnTo>
                  <a:lnTo>
                    <a:pt x="199415" y="1202337"/>
                  </a:lnTo>
                  <a:cubicBezTo>
                    <a:pt x="139408" y="1191860"/>
                    <a:pt x="80353" y="1181382"/>
                    <a:pt x="20345" y="1171857"/>
                  </a:cubicBezTo>
                  <a:lnTo>
                    <a:pt x="17488" y="1171857"/>
                  </a:lnTo>
                  <a:cubicBezTo>
                    <a:pt x="343" y="1168047"/>
                    <a:pt x="-8230" y="1195669"/>
                    <a:pt x="10820" y="1199480"/>
                  </a:cubicBezTo>
                  <a:lnTo>
                    <a:pt x="10820" y="119948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7" name="Serbest Form 106">
              <a:extLst>
                <a:ext uri="{FF2B5EF4-FFF2-40B4-BE49-F238E27FC236}">
                  <a16:creationId xmlns:a16="http://schemas.microsoft.com/office/drawing/2014/main" id="{D7EA344F-C8A9-B141-A545-74007F28F278}"/>
                </a:ext>
              </a:extLst>
            </p:cNvPr>
            <p:cNvSpPr/>
            <p:nvPr/>
          </p:nvSpPr>
          <p:spPr>
            <a:xfrm>
              <a:off x="10583378" y="535887"/>
              <a:ext cx="39052" cy="640318"/>
            </a:xfrm>
            <a:custGeom>
              <a:avLst/>
              <a:gdLst>
                <a:gd name="connsiteX0" fmla="*/ 10478 w 39052"/>
                <a:gd name="connsiteY0" fmla="*/ 14288 h 640318"/>
                <a:gd name="connsiteX1" fmla="*/ 6668 w 39052"/>
                <a:gd name="connsiteY1" fmla="*/ 221933 h 640318"/>
                <a:gd name="connsiteX2" fmla="*/ 953 w 39052"/>
                <a:gd name="connsiteY2" fmla="*/ 550545 h 640318"/>
                <a:gd name="connsiteX3" fmla="*/ 0 w 39052"/>
                <a:gd name="connsiteY3" fmla="*/ 626745 h 640318"/>
                <a:gd name="connsiteX4" fmla="*/ 28575 w 39052"/>
                <a:gd name="connsiteY4" fmla="*/ 626745 h 640318"/>
                <a:gd name="connsiteX5" fmla="*/ 32385 w 39052"/>
                <a:gd name="connsiteY5" fmla="*/ 419100 h 640318"/>
                <a:gd name="connsiteX6" fmla="*/ 38100 w 39052"/>
                <a:gd name="connsiteY6" fmla="*/ 90488 h 640318"/>
                <a:gd name="connsiteX7" fmla="*/ 39053 w 39052"/>
                <a:gd name="connsiteY7" fmla="*/ 14288 h 640318"/>
                <a:gd name="connsiteX8" fmla="*/ 24765 w 39052"/>
                <a:gd name="connsiteY8" fmla="*/ 0 h 640318"/>
                <a:gd name="connsiteX9" fmla="*/ 10478 w 39052"/>
                <a:gd name="connsiteY9" fmla="*/ 14288 h 640318"/>
                <a:gd name="connsiteX10" fmla="*/ 10478 w 39052"/>
                <a:gd name="connsiteY10" fmla="*/ 14288 h 64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052" h="640318">
                  <a:moveTo>
                    <a:pt x="10478" y="14288"/>
                  </a:moveTo>
                  <a:lnTo>
                    <a:pt x="6668" y="221933"/>
                  </a:lnTo>
                  <a:lnTo>
                    <a:pt x="953" y="550545"/>
                  </a:lnTo>
                  <a:lnTo>
                    <a:pt x="0" y="626745"/>
                  </a:lnTo>
                  <a:cubicBezTo>
                    <a:pt x="0" y="644843"/>
                    <a:pt x="28575" y="644843"/>
                    <a:pt x="28575" y="626745"/>
                  </a:cubicBezTo>
                  <a:lnTo>
                    <a:pt x="32385" y="419100"/>
                  </a:lnTo>
                  <a:lnTo>
                    <a:pt x="38100" y="90488"/>
                  </a:lnTo>
                  <a:lnTo>
                    <a:pt x="39053" y="14288"/>
                  </a:lnTo>
                  <a:cubicBezTo>
                    <a:pt x="39053" y="6667"/>
                    <a:pt x="32385" y="0"/>
                    <a:pt x="24765" y="0"/>
                  </a:cubicBezTo>
                  <a:cubicBezTo>
                    <a:pt x="17145" y="0"/>
                    <a:pt x="10478" y="6667"/>
                    <a:pt x="10478" y="14288"/>
                  </a:cubicBezTo>
                  <a:lnTo>
                    <a:pt x="10478" y="1428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8" name="Serbest Form 107">
              <a:extLst>
                <a:ext uri="{FF2B5EF4-FFF2-40B4-BE49-F238E27FC236}">
                  <a16:creationId xmlns:a16="http://schemas.microsoft.com/office/drawing/2014/main" id="{6EF0EDB3-01E1-1E4C-B3D7-0A9C0B951599}"/>
                </a:ext>
              </a:extLst>
            </p:cNvPr>
            <p:cNvSpPr/>
            <p:nvPr/>
          </p:nvSpPr>
          <p:spPr>
            <a:xfrm>
              <a:off x="10514799" y="943558"/>
              <a:ext cx="100012" cy="28575"/>
            </a:xfrm>
            <a:custGeom>
              <a:avLst/>
              <a:gdLst>
                <a:gd name="connsiteX0" fmla="*/ 14288 w 100012"/>
                <a:gd name="connsiteY0" fmla="*/ 28575 h 28575"/>
                <a:gd name="connsiteX1" fmla="*/ 85725 w 100012"/>
                <a:gd name="connsiteY1" fmla="*/ 28575 h 28575"/>
                <a:gd name="connsiteX2" fmla="*/ 100013 w 100012"/>
                <a:gd name="connsiteY2" fmla="*/ 14288 h 28575"/>
                <a:gd name="connsiteX3" fmla="*/ 85725 w 100012"/>
                <a:gd name="connsiteY3" fmla="*/ 0 h 28575"/>
                <a:gd name="connsiteX4" fmla="*/ 14288 w 100012"/>
                <a:gd name="connsiteY4" fmla="*/ 0 h 28575"/>
                <a:gd name="connsiteX5" fmla="*/ 0 w 100012"/>
                <a:gd name="connsiteY5" fmla="*/ 14288 h 28575"/>
                <a:gd name="connsiteX6" fmla="*/ 14288 w 100012"/>
                <a:gd name="connsiteY6" fmla="*/ 2857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12" h="28575">
                  <a:moveTo>
                    <a:pt x="14288" y="28575"/>
                  </a:moveTo>
                  <a:lnTo>
                    <a:pt x="85725" y="28575"/>
                  </a:lnTo>
                  <a:cubicBezTo>
                    <a:pt x="93345" y="28575"/>
                    <a:pt x="100013" y="21908"/>
                    <a:pt x="100013" y="14288"/>
                  </a:cubicBezTo>
                  <a:cubicBezTo>
                    <a:pt x="100013" y="6667"/>
                    <a:pt x="93345" y="0"/>
                    <a:pt x="85725" y="0"/>
                  </a:cubicBezTo>
                  <a:lnTo>
                    <a:pt x="14288" y="0"/>
                  </a:lnTo>
                  <a:cubicBezTo>
                    <a:pt x="6667" y="0"/>
                    <a:pt x="0" y="6667"/>
                    <a:pt x="0" y="14288"/>
                  </a:cubicBezTo>
                  <a:cubicBezTo>
                    <a:pt x="0" y="21908"/>
                    <a:pt x="5715" y="28575"/>
                    <a:pt x="14288" y="2857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9" name="Serbest Form 108">
              <a:extLst>
                <a:ext uri="{FF2B5EF4-FFF2-40B4-BE49-F238E27FC236}">
                  <a16:creationId xmlns:a16="http://schemas.microsoft.com/office/drawing/2014/main" id="{56F8CA8C-EDD9-B445-B076-3F6A3689D1C6}"/>
                </a:ext>
              </a:extLst>
            </p:cNvPr>
            <p:cNvSpPr/>
            <p:nvPr/>
          </p:nvSpPr>
          <p:spPr>
            <a:xfrm>
              <a:off x="10521466" y="984515"/>
              <a:ext cx="86677" cy="15239"/>
            </a:xfrm>
            <a:custGeom>
              <a:avLst/>
              <a:gdLst>
                <a:gd name="connsiteX0" fmla="*/ 7620 w 86677"/>
                <a:gd name="connsiteY0" fmla="*/ 15240 h 15239"/>
                <a:gd name="connsiteX1" fmla="*/ 79058 w 86677"/>
                <a:gd name="connsiteY1" fmla="*/ 15240 h 15239"/>
                <a:gd name="connsiteX2" fmla="*/ 86678 w 86677"/>
                <a:gd name="connsiteY2" fmla="*/ 7620 h 15239"/>
                <a:gd name="connsiteX3" fmla="*/ 79058 w 86677"/>
                <a:gd name="connsiteY3" fmla="*/ 0 h 15239"/>
                <a:gd name="connsiteX4" fmla="*/ 7620 w 86677"/>
                <a:gd name="connsiteY4" fmla="*/ 0 h 15239"/>
                <a:gd name="connsiteX5" fmla="*/ 0 w 86677"/>
                <a:gd name="connsiteY5" fmla="*/ 7620 h 15239"/>
                <a:gd name="connsiteX6" fmla="*/ 7620 w 86677"/>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 h="15239">
                  <a:moveTo>
                    <a:pt x="7620" y="15240"/>
                  </a:moveTo>
                  <a:lnTo>
                    <a:pt x="79058" y="15240"/>
                  </a:lnTo>
                  <a:cubicBezTo>
                    <a:pt x="82868" y="15240"/>
                    <a:pt x="86678" y="12383"/>
                    <a:pt x="86678" y="7620"/>
                  </a:cubicBezTo>
                  <a:cubicBezTo>
                    <a:pt x="86678" y="2858"/>
                    <a:pt x="83820" y="0"/>
                    <a:pt x="790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0" name="Serbest Form 109">
              <a:extLst>
                <a:ext uri="{FF2B5EF4-FFF2-40B4-BE49-F238E27FC236}">
                  <a16:creationId xmlns:a16="http://schemas.microsoft.com/office/drawing/2014/main" id="{A551B7B8-9776-5148-9F3B-306BF164E275}"/>
                </a:ext>
              </a:extLst>
            </p:cNvPr>
            <p:cNvSpPr/>
            <p:nvPr/>
          </p:nvSpPr>
          <p:spPr>
            <a:xfrm>
              <a:off x="10521466" y="1017853"/>
              <a:ext cx="86677" cy="15239"/>
            </a:xfrm>
            <a:custGeom>
              <a:avLst/>
              <a:gdLst>
                <a:gd name="connsiteX0" fmla="*/ 7620 w 86677"/>
                <a:gd name="connsiteY0" fmla="*/ 15240 h 15239"/>
                <a:gd name="connsiteX1" fmla="*/ 79058 w 86677"/>
                <a:gd name="connsiteY1" fmla="*/ 15240 h 15239"/>
                <a:gd name="connsiteX2" fmla="*/ 86678 w 86677"/>
                <a:gd name="connsiteY2" fmla="*/ 7620 h 15239"/>
                <a:gd name="connsiteX3" fmla="*/ 79058 w 86677"/>
                <a:gd name="connsiteY3" fmla="*/ 0 h 15239"/>
                <a:gd name="connsiteX4" fmla="*/ 7620 w 86677"/>
                <a:gd name="connsiteY4" fmla="*/ 0 h 15239"/>
                <a:gd name="connsiteX5" fmla="*/ 0 w 86677"/>
                <a:gd name="connsiteY5" fmla="*/ 7620 h 15239"/>
                <a:gd name="connsiteX6" fmla="*/ 7620 w 86677"/>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 h="15239">
                  <a:moveTo>
                    <a:pt x="7620" y="15240"/>
                  </a:moveTo>
                  <a:lnTo>
                    <a:pt x="79058" y="15240"/>
                  </a:lnTo>
                  <a:cubicBezTo>
                    <a:pt x="82868" y="15240"/>
                    <a:pt x="86678" y="12383"/>
                    <a:pt x="86678" y="7620"/>
                  </a:cubicBezTo>
                  <a:cubicBezTo>
                    <a:pt x="86678" y="2858"/>
                    <a:pt x="83820" y="0"/>
                    <a:pt x="790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2" name="Serbest Form 111">
              <a:extLst>
                <a:ext uri="{FF2B5EF4-FFF2-40B4-BE49-F238E27FC236}">
                  <a16:creationId xmlns:a16="http://schemas.microsoft.com/office/drawing/2014/main" id="{AE469A7A-F086-D04F-A0C6-24A122A6A7A6}"/>
                </a:ext>
              </a:extLst>
            </p:cNvPr>
            <p:cNvSpPr/>
            <p:nvPr/>
          </p:nvSpPr>
          <p:spPr>
            <a:xfrm>
              <a:off x="10521466" y="1052142"/>
              <a:ext cx="82867" cy="15240"/>
            </a:xfrm>
            <a:custGeom>
              <a:avLst/>
              <a:gdLst>
                <a:gd name="connsiteX0" fmla="*/ 7620 w 82867"/>
                <a:gd name="connsiteY0" fmla="*/ 15240 h 15240"/>
                <a:gd name="connsiteX1" fmla="*/ 75247 w 82867"/>
                <a:gd name="connsiteY1" fmla="*/ 15240 h 15240"/>
                <a:gd name="connsiteX2" fmla="*/ 82868 w 82867"/>
                <a:gd name="connsiteY2" fmla="*/ 7620 h 15240"/>
                <a:gd name="connsiteX3" fmla="*/ 75247 w 82867"/>
                <a:gd name="connsiteY3" fmla="*/ 0 h 15240"/>
                <a:gd name="connsiteX4" fmla="*/ 7620 w 82867"/>
                <a:gd name="connsiteY4" fmla="*/ 0 h 15240"/>
                <a:gd name="connsiteX5" fmla="*/ 0 w 82867"/>
                <a:gd name="connsiteY5" fmla="*/ 7620 h 15240"/>
                <a:gd name="connsiteX6" fmla="*/ 7620 w 8286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 h="15240">
                  <a:moveTo>
                    <a:pt x="7620" y="15240"/>
                  </a:moveTo>
                  <a:lnTo>
                    <a:pt x="75247" y="15240"/>
                  </a:lnTo>
                  <a:cubicBezTo>
                    <a:pt x="79058" y="15240"/>
                    <a:pt x="82868" y="12383"/>
                    <a:pt x="82868" y="7620"/>
                  </a:cubicBezTo>
                  <a:cubicBezTo>
                    <a:pt x="82868" y="2858"/>
                    <a:pt x="80010" y="0"/>
                    <a:pt x="75247"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3" name="Serbest Form 112">
              <a:extLst>
                <a:ext uri="{FF2B5EF4-FFF2-40B4-BE49-F238E27FC236}">
                  <a16:creationId xmlns:a16="http://schemas.microsoft.com/office/drawing/2014/main" id="{96F370B3-2CDF-AE4C-80D2-F42469AD5898}"/>
                </a:ext>
              </a:extLst>
            </p:cNvPr>
            <p:cNvSpPr/>
            <p:nvPr/>
          </p:nvSpPr>
          <p:spPr>
            <a:xfrm>
              <a:off x="10521466" y="1097862"/>
              <a:ext cx="82867" cy="15240"/>
            </a:xfrm>
            <a:custGeom>
              <a:avLst/>
              <a:gdLst>
                <a:gd name="connsiteX0" fmla="*/ 7620 w 82867"/>
                <a:gd name="connsiteY0" fmla="*/ 15240 h 15240"/>
                <a:gd name="connsiteX1" fmla="*/ 75247 w 82867"/>
                <a:gd name="connsiteY1" fmla="*/ 15240 h 15240"/>
                <a:gd name="connsiteX2" fmla="*/ 82868 w 82867"/>
                <a:gd name="connsiteY2" fmla="*/ 7620 h 15240"/>
                <a:gd name="connsiteX3" fmla="*/ 75247 w 82867"/>
                <a:gd name="connsiteY3" fmla="*/ 0 h 15240"/>
                <a:gd name="connsiteX4" fmla="*/ 7620 w 82867"/>
                <a:gd name="connsiteY4" fmla="*/ 0 h 15240"/>
                <a:gd name="connsiteX5" fmla="*/ 0 w 82867"/>
                <a:gd name="connsiteY5" fmla="*/ 7620 h 15240"/>
                <a:gd name="connsiteX6" fmla="*/ 7620 w 8286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 h="15240">
                  <a:moveTo>
                    <a:pt x="7620" y="15240"/>
                  </a:moveTo>
                  <a:lnTo>
                    <a:pt x="75247" y="15240"/>
                  </a:lnTo>
                  <a:cubicBezTo>
                    <a:pt x="79058" y="15240"/>
                    <a:pt x="82868" y="12383"/>
                    <a:pt x="82868" y="7620"/>
                  </a:cubicBezTo>
                  <a:cubicBezTo>
                    <a:pt x="82868" y="2858"/>
                    <a:pt x="80010" y="0"/>
                    <a:pt x="75247"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4" name="Serbest Form 113">
              <a:extLst>
                <a:ext uri="{FF2B5EF4-FFF2-40B4-BE49-F238E27FC236}">
                  <a16:creationId xmlns:a16="http://schemas.microsoft.com/office/drawing/2014/main" id="{A12DA1A7-E7C1-1F43-892F-ED7C65E82F49}"/>
                </a:ext>
              </a:extLst>
            </p:cNvPr>
            <p:cNvSpPr/>
            <p:nvPr/>
          </p:nvSpPr>
          <p:spPr>
            <a:xfrm>
              <a:off x="10521942" y="1129252"/>
              <a:ext cx="81914" cy="17187"/>
            </a:xfrm>
            <a:custGeom>
              <a:avLst/>
              <a:gdLst>
                <a:gd name="connsiteX0" fmla="*/ 7144 w 81914"/>
                <a:gd name="connsiteY0" fmla="*/ 17188 h 17187"/>
                <a:gd name="connsiteX1" fmla="*/ 66199 w 81914"/>
                <a:gd name="connsiteY1" fmla="*/ 14330 h 17187"/>
                <a:gd name="connsiteX2" fmla="*/ 74771 w 81914"/>
                <a:gd name="connsiteY2" fmla="*/ 14330 h 17187"/>
                <a:gd name="connsiteX3" fmla="*/ 74771 w 81914"/>
                <a:gd name="connsiteY3" fmla="*/ 43 h 17187"/>
                <a:gd name="connsiteX4" fmla="*/ 15716 w 81914"/>
                <a:gd name="connsiteY4" fmla="*/ 2900 h 17187"/>
                <a:gd name="connsiteX5" fmla="*/ 7144 w 81914"/>
                <a:gd name="connsiteY5" fmla="*/ 2900 h 17187"/>
                <a:gd name="connsiteX6" fmla="*/ 7144 w 81914"/>
                <a:gd name="connsiteY6" fmla="*/ 17188 h 17187"/>
                <a:gd name="connsiteX7" fmla="*/ 7144 w 81914"/>
                <a:gd name="connsiteY7" fmla="*/ 17188 h 1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14" h="17187">
                  <a:moveTo>
                    <a:pt x="7144" y="17188"/>
                  </a:moveTo>
                  <a:lnTo>
                    <a:pt x="66199" y="14330"/>
                  </a:lnTo>
                  <a:lnTo>
                    <a:pt x="74771" y="14330"/>
                  </a:lnTo>
                  <a:cubicBezTo>
                    <a:pt x="84296" y="14330"/>
                    <a:pt x="84296" y="-910"/>
                    <a:pt x="74771" y="43"/>
                  </a:cubicBezTo>
                  <a:lnTo>
                    <a:pt x="15716" y="2900"/>
                  </a:lnTo>
                  <a:lnTo>
                    <a:pt x="7144" y="2900"/>
                  </a:lnTo>
                  <a:cubicBezTo>
                    <a:pt x="-2381" y="2900"/>
                    <a:pt x="-2381" y="17188"/>
                    <a:pt x="7144" y="17188"/>
                  </a:cubicBezTo>
                  <a:lnTo>
                    <a:pt x="7144" y="1718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5" name="Serbest Form 114">
              <a:extLst>
                <a:ext uri="{FF2B5EF4-FFF2-40B4-BE49-F238E27FC236}">
                  <a16:creationId xmlns:a16="http://schemas.microsoft.com/office/drawing/2014/main" id="{7422CFA4-8832-E948-B56D-2C8EEC040C22}"/>
                </a:ext>
              </a:extLst>
            </p:cNvPr>
            <p:cNvSpPr/>
            <p:nvPr/>
          </p:nvSpPr>
          <p:spPr>
            <a:xfrm>
              <a:off x="10521466" y="1176920"/>
              <a:ext cx="60007" cy="15240"/>
            </a:xfrm>
            <a:custGeom>
              <a:avLst/>
              <a:gdLst>
                <a:gd name="connsiteX0" fmla="*/ 7620 w 60007"/>
                <a:gd name="connsiteY0" fmla="*/ 15240 h 15240"/>
                <a:gd name="connsiteX1" fmla="*/ 52388 w 60007"/>
                <a:gd name="connsiteY1" fmla="*/ 15240 h 15240"/>
                <a:gd name="connsiteX2" fmla="*/ 60008 w 60007"/>
                <a:gd name="connsiteY2" fmla="*/ 7620 h 15240"/>
                <a:gd name="connsiteX3" fmla="*/ 52388 w 60007"/>
                <a:gd name="connsiteY3" fmla="*/ 0 h 15240"/>
                <a:gd name="connsiteX4" fmla="*/ 7620 w 60007"/>
                <a:gd name="connsiteY4" fmla="*/ 0 h 15240"/>
                <a:gd name="connsiteX5" fmla="*/ 0 w 60007"/>
                <a:gd name="connsiteY5" fmla="*/ 7620 h 15240"/>
                <a:gd name="connsiteX6" fmla="*/ 7620 w 6000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 h="15240">
                  <a:moveTo>
                    <a:pt x="7620" y="15240"/>
                  </a:moveTo>
                  <a:lnTo>
                    <a:pt x="52388" y="15240"/>
                  </a:lnTo>
                  <a:cubicBezTo>
                    <a:pt x="56197" y="15240"/>
                    <a:pt x="60008" y="12383"/>
                    <a:pt x="60008" y="7620"/>
                  </a:cubicBezTo>
                  <a:cubicBezTo>
                    <a:pt x="60008" y="2858"/>
                    <a:pt x="57150" y="0"/>
                    <a:pt x="52388" y="0"/>
                  </a:cubicBezTo>
                  <a:lnTo>
                    <a:pt x="7620" y="0"/>
                  </a:lnTo>
                  <a:cubicBezTo>
                    <a:pt x="3810" y="0"/>
                    <a:pt x="953" y="2858"/>
                    <a:pt x="0" y="7620"/>
                  </a:cubicBezTo>
                  <a:cubicBezTo>
                    <a:pt x="0" y="11430"/>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6" name="Serbest Form 115">
              <a:extLst>
                <a:ext uri="{FF2B5EF4-FFF2-40B4-BE49-F238E27FC236}">
                  <a16:creationId xmlns:a16="http://schemas.microsoft.com/office/drawing/2014/main" id="{D3B0C4EF-FF28-2145-8024-8E72F78DD102}"/>
                </a:ext>
              </a:extLst>
            </p:cNvPr>
            <p:cNvSpPr/>
            <p:nvPr/>
          </p:nvSpPr>
          <p:spPr>
            <a:xfrm>
              <a:off x="10521466" y="1210258"/>
              <a:ext cx="60007" cy="15240"/>
            </a:xfrm>
            <a:custGeom>
              <a:avLst/>
              <a:gdLst>
                <a:gd name="connsiteX0" fmla="*/ 7620 w 60007"/>
                <a:gd name="connsiteY0" fmla="*/ 15240 h 15240"/>
                <a:gd name="connsiteX1" fmla="*/ 52388 w 60007"/>
                <a:gd name="connsiteY1" fmla="*/ 15240 h 15240"/>
                <a:gd name="connsiteX2" fmla="*/ 60008 w 60007"/>
                <a:gd name="connsiteY2" fmla="*/ 7620 h 15240"/>
                <a:gd name="connsiteX3" fmla="*/ 52388 w 60007"/>
                <a:gd name="connsiteY3" fmla="*/ 0 h 15240"/>
                <a:gd name="connsiteX4" fmla="*/ 7620 w 60007"/>
                <a:gd name="connsiteY4" fmla="*/ 0 h 15240"/>
                <a:gd name="connsiteX5" fmla="*/ 0 w 60007"/>
                <a:gd name="connsiteY5" fmla="*/ 7620 h 15240"/>
                <a:gd name="connsiteX6" fmla="*/ 7620 w 6000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 h="15240">
                  <a:moveTo>
                    <a:pt x="7620" y="15240"/>
                  </a:moveTo>
                  <a:lnTo>
                    <a:pt x="52388" y="15240"/>
                  </a:lnTo>
                  <a:cubicBezTo>
                    <a:pt x="56197" y="15240"/>
                    <a:pt x="60008" y="12383"/>
                    <a:pt x="60008" y="7620"/>
                  </a:cubicBezTo>
                  <a:cubicBezTo>
                    <a:pt x="60008" y="2858"/>
                    <a:pt x="57150" y="0"/>
                    <a:pt x="52388" y="0"/>
                  </a:cubicBezTo>
                  <a:lnTo>
                    <a:pt x="7620" y="0"/>
                  </a:lnTo>
                  <a:cubicBezTo>
                    <a:pt x="3810" y="0"/>
                    <a:pt x="953"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7" name="Serbest Form 116">
              <a:extLst>
                <a:ext uri="{FF2B5EF4-FFF2-40B4-BE49-F238E27FC236}">
                  <a16:creationId xmlns:a16="http://schemas.microsoft.com/office/drawing/2014/main" id="{7A0CBBA4-A624-914E-AD14-EFE2B538719F}"/>
                </a:ext>
              </a:extLst>
            </p:cNvPr>
            <p:cNvSpPr/>
            <p:nvPr/>
          </p:nvSpPr>
          <p:spPr>
            <a:xfrm>
              <a:off x="10521466" y="1255978"/>
              <a:ext cx="56197" cy="15239"/>
            </a:xfrm>
            <a:custGeom>
              <a:avLst/>
              <a:gdLst>
                <a:gd name="connsiteX0" fmla="*/ 7620 w 56197"/>
                <a:gd name="connsiteY0" fmla="*/ 15240 h 15239"/>
                <a:gd name="connsiteX1" fmla="*/ 48578 w 56197"/>
                <a:gd name="connsiteY1" fmla="*/ 15240 h 15239"/>
                <a:gd name="connsiteX2" fmla="*/ 56197 w 56197"/>
                <a:gd name="connsiteY2" fmla="*/ 7620 h 15239"/>
                <a:gd name="connsiteX3" fmla="*/ 48578 w 56197"/>
                <a:gd name="connsiteY3" fmla="*/ 0 h 15239"/>
                <a:gd name="connsiteX4" fmla="*/ 7620 w 56197"/>
                <a:gd name="connsiteY4" fmla="*/ 0 h 15239"/>
                <a:gd name="connsiteX5" fmla="*/ 0 w 56197"/>
                <a:gd name="connsiteY5" fmla="*/ 7620 h 15239"/>
                <a:gd name="connsiteX6" fmla="*/ 7620 w 56197"/>
                <a:gd name="connsiteY6" fmla="*/ 15240 h 15239"/>
                <a:gd name="connsiteX7" fmla="*/ 7620 w 56197"/>
                <a:gd name="connsiteY7"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197" h="15239">
                  <a:moveTo>
                    <a:pt x="7620" y="15240"/>
                  </a:moveTo>
                  <a:lnTo>
                    <a:pt x="48578" y="15240"/>
                  </a:lnTo>
                  <a:cubicBezTo>
                    <a:pt x="52388" y="15240"/>
                    <a:pt x="55245" y="12383"/>
                    <a:pt x="56197" y="7620"/>
                  </a:cubicBezTo>
                  <a:cubicBezTo>
                    <a:pt x="56197" y="3810"/>
                    <a:pt x="53340" y="952"/>
                    <a:pt x="48578" y="0"/>
                  </a:cubicBezTo>
                  <a:lnTo>
                    <a:pt x="7620" y="0"/>
                  </a:lnTo>
                  <a:cubicBezTo>
                    <a:pt x="3810" y="0"/>
                    <a:pt x="0" y="2858"/>
                    <a:pt x="0" y="7620"/>
                  </a:cubicBezTo>
                  <a:cubicBezTo>
                    <a:pt x="0" y="12383"/>
                    <a:pt x="3810" y="15240"/>
                    <a:pt x="7620" y="15240"/>
                  </a:cubicBezTo>
                  <a:lnTo>
                    <a:pt x="7620" y="1524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8" name="Serbest Form 117">
              <a:extLst>
                <a:ext uri="{FF2B5EF4-FFF2-40B4-BE49-F238E27FC236}">
                  <a16:creationId xmlns:a16="http://schemas.microsoft.com/office/drawing/2014/main" id="{EEB8E0AF-5FDF-FA4E-B3F9-F02199236D18}"/>
                </a:ext>
              </a:extLst>
            </p:cNvPr>
            <p:cNvSpPr/>
            <p:nvPr/>
          </p:nvSpPr>
          <p:spPr>
            <a:xfrm>
              <a:off x="10521466" y="1290267"/>
              <a:ext cx="53340" cy="15240"/>
            </a:xfrm>
            <a:custGeom>
              <a:avLst/>
              <a:gdLst>
                <a:gd name="connsiteX0" fmla="*/ 7620 w 53340"/>
                <a:gd name="connsiteY0" fmla="*/ 15240 h 15240"/>
                <a:gd name="connsiteX1" fmla="*/ 45720 w 53340"/>
                <a:gd name="connsiteY1" fmla="*/ 15240 h 15240"/>
                <a:gd name="connsiteX2" fmla="*/ 53340 w 53340"/>
                <a:gd name="connsiteY2" fmla="*/ 7620 h 15240"/>
                <a:gd name="connsiteX3" fmla="*/ 45720 w 53340"/>
                <a:gd name="connsiteY3" fmla="*/ 0 h 15240"/>
                <a:gd name="connsiteX4" fmla="*/ 7620 w 53340"/>
                <a:gd name="connsiteY4" fmla="*/ 0 h 15240"/>
                <a:gd name="connsiteX5" fmla="*/ 0 w 53340"/>
                <a:gd name="connsiteY5" fmla="*/ 7620 h 15240"/>
                <a:gd name="connsiteX6" fmla="*/ 7620 w 5334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 h="15240">
                  <a:moveTo>
                    <a:pt x="7620" y="15240"/>
                  </a:moveTo>
                  <a:lnTo>
                    <a:pt x="45720" y="15240"/>
                  </a:lnTo>
                  <a:cubicBezTo>
                    <a:pt x="49530" y="15240"/>
                    <a:pt x="53340" y="12383"/>
                    <a:pt x="53340" y="7620"/>
                  </a:cubicBezTo>
                  <a:cubicBezTo>
                    <a:pt x="53340" y="3810"/>
                    <a:pt x="50483" y="953"/>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9" name="Serbest Form 118">
              <a:extLst>
                <a:ext uri="{FF2B5EF4-FFF2-40B4-BE49-F238E27FC236}">
                  <a16:creationId xmlns:a16="http://schemas.microsoft.com/office/drawing/2014/main" id="{EFB3712E-5880-6E49-912F-E8761A5DC941}"/>
                </a:ext>
              </a:extLst>
            </p:cNvPr>
            <p:cNvSpPr/>
            <p:nvPr/>
          </p:nvSpPr>
          <p:spPr>
            <a:xfrm>
              <a:off x="10521466" y="1330273"/>
              <a:ext cx="49530" cy="15239"/>
            </a:xfrm>
            <a:custGeom>
              <a:avLst/>
              <a:gdLst>
                <a:gd name="connsiteX0" fmla="*/ 7620 w 49530"/>
                <a:gd name="connsiteY0" fmla="*/ 15240 h 15239"/>
                <a:gd name="connsiteX1" fmla="*/ 41910 w 49530"/>
                <a:gd name="connsiteY1" fmla="*/ 15240 h 15239"/>
                <a:gd name="connsiteX2" fmla="*/ 49530 w 49530"/>
                <a:gd name="connsiteY2" fmla="*/ 7620 h 15239"/>
                <a:gd name="connsiteX3" fmla="*/ 41910 w 49530"/>
                <a:gd name="connsiteY3" fmla="*/ 0 h 15239"/>
                <a:gd name="connsiteX4" fmla="*/ 7620 w 49530"/>
                <a:gd name="connsiteY4" fmla="*/ 0 h 15239"/>
                <a:gd name="connsiteX5" fmla="*/ 0 w 49530"/>
                <a:gd name="connsiteY5" fmla="*/ 7620 h 15239"/>
                <a:gd name="connsiteX6" fmla="*/ 7620 w 4953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 h="15239">
                  <a:moveTo>
                    <a:pt x="7620" y="15240"/>
                  </a:moveTo>
                  <a:lnTo>
                    <a:pt x="41910" y="15240"/>
                  </a:lnTo>
                  <a:cubicBezTo>
                    <a:pt x="45720" y="15240"/>
                    <a:pt x="48578" y="12382"/>
                    <a:pt x="49530" y="7620"/>
                  </a:cubicBezTo>
                  <a:cubicBezTo>
                    <a:pt x="49530" y="3810"/>
                    <a:pt x="46672" y="952"/>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0" name="Serbest Form 119">
              <a:extLst>
                <a:ext uri="{FF2B5EF4-FFF2-40B4-BE49-F238E27FC236}">
                  <a16:creationId xmlns:a16="http://schemas.microsoft.com/office/drawing/2014/main" id="{6B099EF6-2045-D442-9709-216ED6860F29}"/>
                </a:ext>
              </a:extLst>
            </p:cNvPr>
            <p:cNvSpPr/>
            <p:nvPr/>
          </p:nvSpPr>
          <p:spPr>
            <a:xfrm>
              <a:off x="10521466" y="1369325"/>
              <a:ext cx="48577" cy="15240"/>
            </a:xfrm>
            <a:custGeom>
              <a:avLst/>
              <a:gdLst>
                <a:gd name="connsiteX0" fmla="*/ 7620 w 48577"/>
                <a:gd name="connsiteY0" fmla="*/ 15240 h 15240"/>
                <a:gd name="connsiteX1" fmla="*/ 40958 w 48577"/>
                <a:gd name="connsiteY1" fmla="*/ 15240 h 15240"/>
                <a:gd name="connsiteX2" fmla="*/ 48578 w 48577"/>
                <a:gd name="connsiteY2" fmla="*/ 7620 h 15240"/>
                <a:gd name="connsiteX3" fmla="*/ 40958 w 48577"/>
                <a:gd name="connsiteY3" fmla="*/ 0 h 15240"/>
                <a:gd name="connsiteX4" fmla="*/ 7620 w 48577"/>
                <a:gd name="connsiteY4" fmla="*/ 0 h 15240"/>
                <a:gd name="connsiteX5" fmla="*/ 0 w 48577"/>
                <a:gd name="connsiteY5" fmla="*/ 7620 h 15240"/>
                <a:gd name="connsiteX6" fmla="*/ 7620 w 4857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 h="15240">
                  <a:moveTo>
                    <a:pt x="7620" y="15240"/>
                  </a:moveTo>
                  <a:lnTo>
                    <a:pt x="40958" y="15240"/>
                  </a:lnTo>
                  <a:cubicBezTo>
                    <a:pt x="44768" y="15240"/>
                    <a:pt x="48578" y="12383"/>
                    <a:pt x="48578" y="7620"/>
                  </a:cubicBezTo>
                  <a:cubicBezTo>
                    <a:pt x="48578" y="3810"/>
                    <a:pt x="45720" y="953"/>
                    <a:pt x="409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 name="Serbest Form 122">
              <a:extLst>
                <a:ext uri="{FF2B5EF4-FFF2-40B4-BE49-F238E27FC236}">
                  <a16:creationId xmlns:a16="http://schemas.microsoft.com/office/drawing/2014/main" id="{01A5A69C-C6D5-B34D-8479-DED2C5B13AD3}"/>
                </a:ext>
              </a:extLst>
            </p:cNvPr>
            <p:cNvSpPr/>
            <p:nvPr/>
          </p:nvSpPr>
          <p:spPr>
            <a:xfrm>
              <a:off x="10521466" y="1425523"/>
              <a:ext cx="49530" cy="15239"/>
            </a:xfrm>
            <a:custGeom>
              <a:avLst/>
              <a:gdLst>
                <a:gd name="connsiteX0" fmla="*/ 7620 w 49530"/>
                <a:gd name="connsiteY0" fmla="*/ 15240 h 15239"/>
                <a:gd name="connsiteX1" fmla="*/ 41910 w 49530"/>
                <a:gd name="connsiteY1" fmla="*/ 15240 h 15239"/>
                <a:gd name="connsiteX2" fmla="*/ 49530 w 49530"/>
                <a:gd name="connsiteY2" fmla="*/ 7620 h 15239"/>
                <a:gd name="connsiteX3" fmla="*/ 41910 w 49530"/>
                <a:gd name="connsiteY3" fmla="*/ 0 h 15239"/>
                <a:gd name="connsiteX4" fmla="*/ 7620 w 49530"/>
                <a:gd name="connsiteY4" fmla="*/ 0 h 15239"/>
                <a:gd name="connsiteX5" fmla="*/ 0 w 49530"/>
                <a:gd name="connsiteY5" fmla="*/ 7620 h 15239"/>
                <a:gd name="connsiteX6" fmla="*/ 7620 w 4953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 h="15239">
                  <a:moveTo>
                    <a:pt x="7620" y="15240"/>
                  </a:moveTo>
                  <a:lnTo>
                    <a:pt x="41910" y="15240"/>
                  </a:lnTo>
                  <a:cubicBezTo>
                    <a:pt x="45720" y="15240"/>
                    <a:pt x="48578" y="12382"/>
                    <a:pt x="49530" y="7620"/>
                  </a:cubicBezTo>
                  <a:cubicBezTo>
                    <a:pt x="49530" y="3810"/>
                    <a:pt x="46672" y="952"/>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 name="Serbest Form 123">
              <a:extLst>
                <a:ext uri="{FF2B5EF4-FFF2-40B4-BE49-F238E27FC236}">
                  <a16:creationId xmlns:a16="http://schemas.microsoft.com/office/drawing/2014/main" id="{49D21E46-642F-484C-90A3-368930967C23}"/>
                </a:ext>
              </a:extLst>
            </p:cNvPr>
            <p:cNvSpPr/>
            <p:nvPr/>
          </p:nvSpPr>
          <p:spPr>
            <a:xfrm>
              <a:off x="10510036" y="1459812"/>
              <a:ext cx="53339" cy="15240"/>
            </a:xfrm>
            <a:custGeom>
              <a:avLst/>
              <a:gdLst>
                <a:gd name="connsiteX0" fmla="*/ 7620 w 53339"/>
                <a:gd name="connsiteY0" fmla="*/ 15240 h 15240"/>
                <a:gd name="connsiteX1" fmla="*/ 45720 w 53339"/>
                <a:gd name="connsiteY1" fmla="*/ 15240 h 15240"/>
                <a:gd name="connsiteX2" fmla="*/ 53340 w 53339"/>
                <a:gd name="connsiteY2" fmla="*/ 7620 h 15240"/>
                <a:gd name="connsiteX3" fmla="*/ 45720 w 53339"/>
                <a:gd name="connsiteY3" fmla="*/ 0 h 15240"/>
                <a:gd name="connsiteX4" fmla="*/ 7620 w 53339"/>
                <a:gd name="connsiteY4" fmla="*/ 0 h 15240"/>
                <a:gd name="connsiteX5" fmla="*/ 0 w 53339"/>
                <a:gd name="connsiteY5" fmla="*/ 7620 h 15240"/>
                <a:gd name="connsiteX6" fmla="*/ 7620 w 5333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39" h="15240">
                  <a:moveTo>
                    <a:pt x="7620" y="15240"/>
                  </a:moveTo>
                  <a:lnTo>
                    <a:pt x="45720" y="15240"/>
                  </a:lnTo>
                  <a:cubicBezTo>
                    <a:pt x="49530" y="15240"/>
                    <a:pt x="52388" y="12383"/>
                    <a:pt x="53340" y="7620"/>
                  </a:cubicBezTo>
                  <a:cubicBezTo>
                    <a:pt x="53340" y="3810"/>
                    <a:pt x="50482" y="953"/>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8" name="Serbest Form 127">
              <a:extLst>
                <a:ext uri="{FF2B5EF4-FFF2-40B4-BE49-F238E27FC236}">
                  <a16:creationId xmlns:a16="http://schemas.microsoft.com/office/drawing/2014/main" id="{E2147580-161D-DE4F-804F-598CD4659E2C}"/>
                </a:ext>
              </a:extLst>
            </p:cNvPr>
            <p:cNvSpPr/>
            <p:nvPr/>
          </p:nvSpPr>
          <p:spPr>
            <a:xfrm>
              <a:off x="10510036" y="1505533"/>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2"/>
                    <a:pt x="49530" y="7620"/>
                  </a:cubicBezTo>
                  <a:cubicBezTo>
                    <a:pt x="49530" y="2857"/>
                    <a:pt x="46672" y="0"/>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1" name="Serbest Form 130">
              <a:extLst>
                <a:ext uri="{FF2B5EF4-FFF2-40B4-BE49-F238E27FC236}">
                  <a16:creationId xmlns:a16="http://schemas.microsoft.com/office/drawing/2014/main" id="{B825086D-2CF0-BF4C-BA2B-4E24334A60A8}"/>
                </a:ext>
              </a:extLst>
            </p:cNvPr>
            <p:cNvSpPr/>
            <p:nvPr/>
          </p:nvSpPr>
          <p:spPr>
            <a:xfrm>
              <a:off x="10510036" y="1550300"/>
              <a:ext cx="47625" cy="15239"/>
            </a:xfrm>
            <a:custGeom>
              <a:avLst/>
              <a:gdLst>
                <a:gd name="connsiteX0" fmla="*/ 7620 w 47625"/>
                <a:gd name="connsiteY0" fmla="*/ 15240 h 15239"/>
                <a:gd name="connsiteX1" fmla="*/ 40005 w 47625"/>
                <a:gd name="connsiteY1" fmla="*/ 15240 h 15239"/>
                <a:gd name="connsiteX2" fmla="*/ 47625 w 47625"/>
                <a:gd name="connsiteY2" fmla="*/ 7620 h 15239"/>
                <a:gd name="connsiteX3" fmla="*/ 40005 w 47625"/>
                <a:gd name="connsiteY3" fmla="*/ 0 h 15239"/>
                <a:gd name="connsiteX4" fmla="*/ 7620 w 47625"/>
                <a:gd name="connsiteY4" fmla="*/ 0 h 15239"/>
                <a:gd name="connsiteX5" fmla="*/ 0 w 47625"/>
                <a:gd name="connsiteY5" fmla="*/ 7620 h 15239"/>
                <a:gd name="connsiteX6" fmla="*/ 7620 w 47625"/>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15239">
                  <a:moveTo>
                    <a:pt x="7620" y="15240"/>
                  </a:moveTo>
                  <a:lnTo>
                    <a:pt x="40005" y="15240"/>
                  </a:lnTo>
                  <a:cubicBezTo>
                    <a:pt x="43815" y="15240"/>
                    <a:pt x="47625" y="12382"/>
                    <a:pt x="47625" y="7620"/>
                  </a:cubicBezTo>
                  <a:cubicBezTo>
                    <a:pt x="47625" y="2857"/>
                    <a:pt x="44767" y="0"/>
                    <a:pt x="40005"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2" name="Serbest Form 131">
              <a:extLst>
                <a:ext uri="{FF2B5EF4-FFF2-40B4-BE49-F238E27FC236}">
                  <a16:creationId xmlns:a16="http://schemas.microsoft.com/office/drawing/2014/main" id="{4ED503D9-89CE-5A47-BB0D-9530AC1E4292}"/>
                </a:ext>
              </a:extLst>
            </p:cNvPr>
            <p:cNvSpPr/>
            <p:nvPr/>
          </p:nvSpPr>
          <p:spPr>
            <a:xfrm>
              <a:off x="10510036" y="1573160"/>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2"/>
                    <a:pt x="49530" y="7620"/>
                  </a:cubicBezTo>
                  <a:cubicBezTo>
                    <a:pt x="49530" y="2857"/>
                    <a:pt x="46672" y="0"/>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erbest Form 132">
              <a:extLst>
                <a:ext uri="{FF2B5EF4-FFF2-40B4-BE49-F238E27FC236}">
                  <a16:creationId xmlns:a16="http://schemas.microsoft.com/office/drawing/2014/main" id="{A60E2A54-E730-0D46-854C-B9A92B13FADE}"/>
                </a:ext>
              </a:extLst>
            </p:cNvPr>
            <p:cNvSpPr/>
            <p:nvPr/>
          </p:nvSpPr>
          <p:spPr>
            <a:xfrm>
              <a:off x="10510036" y="1607450"/>
              <a:ext cx="43814" cy="15239"/>
            </a:xfrm>
            <a:custGeom>
              <a:avLst/>
              <a:gdLst>
                <a:gd name="connsiteX0" fmla="*/ 7620 w 43814"/>
                <a:gd name="connsiteY0" fmla="*/ 15240 h 15239"/>
                <a:gd name="connsiteX1" fmla="*/ 36195 w 43814"/>
                <a:gd name="connsiteY1" fmla="*/ 15240 h 15239"/>
                <a:gd name="connsiteX2" fmla="*/ 43815 w 43814"/>
                <a:gd name="connsiteY2" fmla="*/ 7620 h 15239"/>
                <a:gd name="connsiteX3" fmla="*/ 36195 w 43814"/>
                <a:gd name="connsiteY3" fmla="*/ 0 h 15239"/>
                <a:gd name="connsiteX4" fmla="*/ 7620 w 43814"/>
                <a:gd name="connsiteY4" fmla="*/ 0 h 15239"/>
                <a:gd name="connsiteX5" fmla="*/ 0 w 43814"/>
                <a:gd name="connsiteY5" fmla="*/ 7620 h 15239"/>
                <a:gd name="connsiteX6" fmla="*/ 7620 w 43814"/>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4" h="15239">
                  <a:moveTo>
                    <a:pt x="7620" y="15240"/>
                  </a:moveTo>
                  <a:lnTo>
                    <a:pt x="36195" y="15240"/>
                  </a:lnTo>
                  <a:cubicBezTo>
                    <a:pt x="40005" y="15240"/>
                    <a:pt x="43815" y="12382"/>
                    <a:pt x="43815" y="7620"/>
                  </a:cubicBezTo>
                  <a:cubicBezTo>
                    <a:pt x="43815" y="2857"/>
                    <a:pt x="40957" y="0"/>
                    <a:pt x="36195"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4" name="Serbest Form 133">
              <a:extLst>
                <a:ext uri="{FF2B5EF4-FFF2-40B4-BE49-F238E27FC236}">
                  <a16:creationId xmlns:a16="http://schemas.microsoft.com/office/drawing/2014/main" id="{23E6CD5F-1D06-BC47-8FCC-6805B929050D}"/>
                </a:ext>
              </a:extLst>
            </p:cNvPr>
            <p:cNvSpPr/>
            <p:nvPr/>
          </p:nvSpPr>
          <p:spPr>
            <a:xfrm>
              <a:off x="10510036" y="1641740"/>
              <a:ext cx="38100" cy="15240"/>
            </a:xfrm>
            <a:custGeom>
              <a:avLst/>
              <a:gdLst>
                <a:gd name="connsiteX0" fmla="*/ 7620 w 38100"/>
                <a:gd name="connsiteY0" fmla="*/ 15240 h 15240"/>
                <a:gd name="connsiteX1" fmla="*/ 30480 w 38100"/>
                <a:gd name="connsiteY1" fmla="*/ 15240 h 15240"/>
                <a:gd name="connsiteX2" fmla="*/ 38100 w 38100"/>
                <a:gd name="connsiteY2" fmla="*/ 7620 h 15240"/>
                <a:gd name="connsiteX3" fmla="*/ 30480 w 38100"/>
                <a:gd name="connsiteY3" fmla="*/ 0 h 15240"/>
                <a:gd name="connsiteX4" fmla="*/ 7620 w 38100"/>
                <a:gd name="connsiteY4" fmla="*/ 0 h 15240"/>
                <a:gd name="connsiteX5" fmla="*/ 0 w 38100"/>
                <a:gd name="connsiteY5" fmla="*/ 7620 h 15240"/>
                <a:gd name="connsiteX6" fmla="*/ 7620 w 3810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
                  <a:moveTo>
                    <a:pt x="7620" y="15240"/>
                  </a:moveTo>
                  <a:lnTo>
                    <a:pt x="30480" y="15240"/>
                  </a:lnTo>
                  <a:cubicBezTo>
                    <a:pt x="34290" y="15240"/>
                    <a:pt x="38100" y="12383"/>
                    <a:pt x="38100" y="7620"/>
                  </a:cubicBezTo>
                  <a:cubicBezTo>
                    <a:pt x="38100" y="2858"/>
                    <a:pt x="35242" y="0"/>
                    <a:pt x="30480" y="0"/>
                  </a:cubicBezTo>
                  <a:lnTo>
                    <a:pt x="7620" y="0"/>
                  </a:lnTo>
                  <a:cubicBezTo>
                    <a:pt x="3810" y="0"/>
                    <a:pt x="952" y="2858"/>
                    <a:pt x="0" y="7620"/>
                  </a:cubicBezTo>
                  <a:cubicBezTo>
                    <a:pt x="0" y="11430"/>
                    <a:pt x="3810" y="14288"/>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5" name="Serbest Form 134">
              <a:extLst>
                <a:ext uri="{FF2B5EF4-FFF2-40B4-BE49-F238E27FC236}">
                  <a16:creationId xmlns:a16="http://schemas.microsoft.com/office/drawing/2014/main" id="{B54B28F3-F6D2-9F42-B241-402C74DF1074}"/>
                </a:ext>
              </a:extLst>
            </p:cNvPr>
            <p:cNvSpPr/>
            <p:nvPr/>
          </p:nvSpPr>
          <p:spPr>
            <a:xfrm>
              <a:off x="10509084" y="1675077"/>
              <a:ext cx="40004" cy="15240"/>
            </a:xfrm>
            <a:custGeom>
              <a:avLst/>
              <a:gdLst>
                <a:gd name="connsiteX0" fmla="*/ 8572 w 40004"/>
                <a:gd name="connsiteY0" fmla="*/ 15240 h 15240"/>
                <a:gd name="connsiteX1" fmla="*/ 32385 w 40004"/>
                <a:gd name="connsiteY1" fmla="*/ 15240 h 15240"/>
                <a:gd name="connsiteX2" fmla="*/ 40005 w 40004"/>
                <a:gd name="connsiteY2" fmla="*/ 7620 h 15240"/>
                <a:gd name="connsiteX3" fmla="*/ 32385 w 40004"/>
                <a:gd name="connsiteY3" fmla="*/ 0 h 15240"/>
                <a:gd name="connsiteX4" fmla="*/ 7620 w 40004"/>
                <a:gd name="connsiteY4" fmla="*/ 0 h 15240"/>
                <a:gd name="connsiteX5" fmla="*/ 0 w 40004"/>
                <a:gd name="connsiteY5" fmla="*/ 7620 h 15240"/>
                <a:gd name="connsiteX6" fmla="*/ 8572 w 40004"/>
                <a:gd name="connsiteY6" fmla="*/ 15240 h 15240"/>
                <a:gd name="connsiteX7" fmla="*/ 8572 w 40004"/>
                <a:gd name="connsiteY7"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4" h="15240">
                  <a:moveTo>
                    <a:pt x="8572" y="15240"/>
                  </a:moveTo>
                  <a:lnTo>
                    <a:pt x="32385" y="15240"/>
                  </a:lnTo>
                  <a:cubicBezTo>
                    <a:pt x="36195" y="15240"/>
                    <a:pt x="40005" y="12383"/>
                    <a:pt x="40005" y="7620"/>
                  </a:cubicBezTo>
                  <a:cubicBezTo>
                    <a:pt x="40005" y="2858"/>
                    <a:pt x="37147" y="0"/>
                    <a:pt x="32385" y="0"/>
                  </a:cubicBezTo>
                  <a:lnTo>
                    <a:pt x="7620" y="0"/>
                  </a:lnTo>
                  <a:cubicBezTo>
                    <a:pt x="3810" y="0"/>
                    <a:pt x="953" y="2858"/>
                    <a:pt x="0" y="7620"/>
                  </a:cubicBezTo>
                  <a:cubicBezTo>
                    <a:pt x="953" y="12383"/>
                    <a:pt x="3810" y="15240"/>
                    <a:pt x="8572" y="15240"/>
                  </a:cubicBezTo>
                  <a:lnTo>
                    <a:pt x="8572" y="1524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6" name="Serbest Form 135">
              <a:extLst>
                <a:ext uri="{FF2B5EF4-FFF2-40B4-BE49-F238E27FC236}">
                  <a16:creationId xmlns:a16="http://schemas.microsoft.com/office/drawing/2014/main" id="{1B8EF106-4393-724A-A19F-83DAE10F24A2}"/>
                </a:ext>
              </a:extLst>
            </p:cNvPr>
            <p:cNvSpPr/>
            <p:nvPr/>
          </p:nvSpPr>
          <p:spPr>
            <a:xfrm>
              <a:off x="10510036" y="1702700"/>
              <a:ext cx="38100" cy="15239"/>
            </a:xfrm>
            <a:custGeom>
              <a:avLst/>
              <a:gdLst>
                <a:gd name="connsiteX0" fmla="*/ 7620 w 38100"/>
                <a:gd name="connsiteY0" fmla="*/ 15240 h 15239"/>
                <a:gd name="connsiteX1" fmla="*/ 30480 w 38100"/>
                <a:gd name="connsiteY1" fmla="*/ 15240 h 15239"/>
                <a:gd name="connsiteX2" fmla="*/ 38100 w 38100"/>
                <a:gd name="connsiteY2" fmla="*/ 7620 h 15239"/>
                <a:gd name="connsiteX3" fmla="*/ 30480 w 38100"/>
                <a:gd name="connsiteY3" fmla="*/ 0 h 15239"/>
                <a:gd name="connsiteX4" fmla="*/ 7620 w 38100"/>
                <a:gd name="connsiteY4" fmla="*/ 0 h 15239"/>
                <a:gd name="connsiteX5" fmla="*/ 0 w 38100"/>
                <a:gd name="connsiteY5" fmla="*/ 7620 h 15239"/>
                <a:gd name="connsiteX6" fmla="*/ 7620 w 3810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39">
                  <a:moveTo>
                    <a:pt x="7620" y="15240"/>
                  </a:moveTo>
                  <a:lnTo>
                    <a:pt x="30480" y="15240"/>
                  </a:lnTo>
                  <a:cubicBezTo>
                    <a:pt x="34290" y="15240"/>
                    <a:pt x="37147" y="12382"/>
                    <a:pt x="38100" y="7620"/>
                  </a:cubicBezTo>
                  <a:cubicBezTo>
                    <a:pt x="38100" y="3810"/>
                    <a:pt x="35242" y="952"/>
                    <a:pt x="3048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7" name="Serbest Form 136">
              <a:extLst>
                <a:ext uri="{FF2B5EF4-FFF2-40B4-BE49-F238E27FC236}">
                  <a16:creationId xmlns:a16="http://schemas.microsoft.com/office/drawing/2014/main" id="{36AE7B4D-C48F-6A4C-9912-7F8093E2C182}"/>
                </a:ext>
              </a:extLst>
            </p:cNvPr>
            <p:cNvSpPr/>
            <p:nvPr/>
          </p:nvSpPr>
          <p:spPr>
            <a:xfrm>
              <a:off x="10510036" y="1747467"/>
              <a:ext cx="38100" cy="15240"/>
            </a:xfrm>
            <a:custGeom>
              <a:avLst/>
              <a:gdLst>
                <a:gd name="connsiteX0" fmla="*/ 7620 w 38100"/>
                <a:gd name="connsiteY0" fmla="*/ 15240 h 15240"/>
                <a:gd name="connsiteX1" fmla="*/ 30480 w 38100"/>
                <a:gd name="connsiteY1" fmla="*/ 15240 h 15240"/>
                <a:gd name="connsiteX2" fmla="*/ 38100 w 38100"/>
                <a:gd name="connsiteY2" fmla="*/ 7620 h 15240"/>
                <a:gd name="connsiteX3" fmla="*/ 30480 w 38100"/>
                <a:gd name="connsiteY3" fmla="*/ 0 h 15240"/>
                <a:gd name="connsiteX4" fmla="*/ 7620 w 38100"/>
                <a:gd name="connsiteY4" fmla="*/ 0 h 15240"/>
                <a:gd name="connsiteX5" fmla="*/ 0 w 38100"/>
                <a:gd name="connsiteY5" fmla="*/ 7620 h 15240"/>
                <a:gd name="connsiteX6" fmla="*/ 7620 w 3810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
                  <a:moveTo>
                    <a:pt x="7620" y="15240"/>
                  </a:moveTo>
                  <a:lnTo>
                    <a:pt x="30480" y="15240"/>
                  </a:lnTo>
                  <a:cubicBezTo>
                    <a:pt x="34290" y="15240"/>
                    <a:pt x="38100" y="12383"/>
                    <a:pt x="38100" y="7620"/>
                  </a:cubicBezTo>
                  <a:cubicBezTo>
                    <a:pt x="38100" y="2858"/>
                    <a:pt x="35242" y="0"/>
                    <a:pt x="30480" y="0"/>
                  </a:cubicBezTo>
                  <a:lnTo>
                    <a:pt x="7620" y="0"/>
                  </a:lnTo>
                  <a:cubicBezTo>
                    <a:pt x="3810" y="0"/>
                    <a:pt x="952" y="2858"/>
                    <a:pt x="0" y="7620"/>
                  </a:cubicBezTo>
                  <a:cubicBezTo>
                    <a:pt x="0" y="12383"/>
                    <a:pt x="3810" y="15240"/>
                    <a:pt x="7620"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8" name="Serbest Form 137">
              <a:extLst>
                <a:ext uri="{FF2B5EF4-FFF2-40B4-BE49-F238E27FC236}">
                  <a16:creationId xmlns:a16="http://schemas.microsoft.com/office/drawing/2014/main" id="{2CA814BD-5069-2A44-AD8C-507903777BEC}"/>
                </a:ext>
              </a:extLst>
            </p:cNvPr>
            <p:cNvSpPr/>
            <p:nvPr/>
          </p:nvSpPr>
          <p:spPr>
            <a:xfrm>
              <a:off x="10510988" y="1790330"/>
              <a:ext cx="24765" cy="13334"/>
            </a:xfrm>
            <a:custGeom>
              <a:avLst/>
              <a:gdLst>
                <a:gd name="connsiteX0" fmla="*/ 6668 w 24765"/>
                <a:gd name="connsiteY0" fmla="*/ 13335 h 13334"/>
                <a:gd name="connsiteX1" fmla="*/ 18098 w 24765"/>
                <a:gd name="connsiteY1" fmla="*/ 13335 h 13334"/>
                <a:gd name="connsiteX2" fmla="*/ 22860 w 24765"/>
                <a:gd name="connsiteY2" fmla="*/ 11430 h 13334"/>
                <a:gd name="connsiteX3" fmla="*/ 24765 w 24765"/>
                <a:gd name="connsiteY3" fmla="*/ 6668 h 13334"/>
                <a:gd name="connsiteX4" fmla="*/ 22860 w 24765"/>
                <a:gd name="connsiteY4" fmla="*/ 1905 h 13334"/>
                <a:gd name="connsiteX5" fmla="*/ 18098 w 24765"/>
                <a:gd name="connsiteY5" fmla="*/ 0 h 13334"/>
                <a:gd name="connsiteX6" fmla="*/ 6668 w 24765"/>
                <a:gd name="connsiteY6" fmla="*/ 0 h 13334"/>
                <a:gd name="connsiteX7" fmla="*/ 1905 w 24765"/>
                <a:gd name="connsiteY7" fmla="*/ 1905 h 13334"/>
                <a:gd name="connsiteX8" fmla="*/ 0 w 24765"/>
                <a:gd name="connsiteY8" fmla="*/ 6668 h 13334"/>
                <a:gd name="connsiteX9" fmla="*/ 1905 w 24765"/>
                <a:gd name="connsiteY9" fmla="*/ 11430 h 13334"/>
                <a:gd name="connsiteX10" fmla="*/ 6668 w 24765"/>
                <a:gd name="connsiteY10" fmla="*/ 13335 h 1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65" h="13334">
                  <a:moveTo>
                    <a:pt x="6668" y="13335"/>
                  </a:moveTo>
                  <a:lnTo>
                    <a:pt x="18098" y="13335"/>
                  </a:lnTo>
                  <a:cubicBezTo>
                    <a:pt x="20003" y="13335"/>
                    <a:pt x="21908" y="12383"/>
                    <a:pt x="22860" y="11430"/>
                  </a:cubicBezTo>
                  <a:cubicBezTo>
                    <a:pt x="23813" y="10478"/>
                    <a:pt x="24765" y="8572"/>
                    <a:pt x="24765" y="6668"/>
                  </a:cubicBezTo>
                  <a:cubicBezTo>
                    <a:pt x="24765" y="4763"/>
                    <a:pt x="23813" y="2858"/>
                    <a:pt x="22860" y="1905"/>
                  </a:cubicBezTo>
                  <a:cubicBezTo>
                    <a:pt x="21908" y="953"/>
                    <a:pt x="20003" y="0"/>
                    <a:pt x="18098" y="0"/>
                  </a:cubicBezTo>
                  <a:lnTo>
                    <a:pt x="6668" y="0"/>
                  </a:lnTo>
                  <a:cubicBezTo>
                    <a:pt x="4763" y="0"/>
                    <a:pt x="2858" y="953"/>
                    <a:pt x="1905" y="1905"/>
                  </a:cubicBezTo>
                  <a:cubicBezTo>
                    <a:pt x="953" y="2858"/>
                    <a:pt x="0" y="4763"/>
                    <a:pt x="0" y="6668"/>
                  </a:cubicBezTo>
                  <a:cubicBezTo>
                    <a:pt x="0" y="8572"/>
                    <a:pt x="953" y="10478"/>
                    <a:pt x="1905" y="11430"/>
                  </a:cubicBezTo>
                  <a:cubicBezTo>
                    <a:pt x="2858" y="12383"/>
                    <a:pt x="4763" y="13335"/>
                    <a:pt x="6668" y="1333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9" name="Serbest Form 138">
              <a:extLst>
                <a:ext uri="{FF2B5EF4-FFF2-40B4-BE49-F238E27FC236}">
                  <a16:creationId xmlns:a16="http://schemas.microsoft.com/office/drawing/2014/main" id="{810D2EF9-4290-5949-82D4-301658C4DFD9}"/>
                </a:ext>
              </a:extLst>
            </p:cNvPr>
            <p:cNvSpPr/>
            <p:nvPr/>
          </p:nvSpPr>
          <p:spPr>
            <a:xfrm>
              <a:off x="10775129" y="489215"/>
              <a:ext cx="335174" cy="1376782"/>
            </a:xfrm>
            <a:custGeom>
              <a:avLst/>
              <a:gdLst>
                <a:gd name="connsiteX0" fmla="*/ 11132 w 335174"/>
                <a:gd name="connsiteY0" fmla="*/ 15240 h 1376782"/>
                <a:gd name="connsiteX1" fmla="*/ 10180 w 335174"/>
                <a:gd name="connsiteY1" fmla="*/ 143827 h 1376782"/>
                <a:gd name="connsiteX2" fmla="*/ 7322 w 335174"/>
                <a:gd name="connsiteY2" fmla="*/ 452438 h 1376782"/>
                <a:gd name="connsiteX3" fmla="*/ 4465 w 335174"/>
                <a:gd name="connsiteY3" fmla="*/ 825818 h 1376782"/>
                <a:gd name="connsiteX4" fmla="*/ 1607 w 335174"/>
                <a:gd name="connsiteY4" fmla="*/ 1148715 h 1376782"/>
                <a:gd name="connsiteX5" fmla="*/ 655 w 335174"/>
                <a:gd name="connsiteY5" fmla="*/ 1304925 h 1376782"/>
                <a:gd name="connsiteX6" fmla="*/ 655 w 335174"/>
                <a:gd name="connsiteY6" fmla="*/ 1306830 h 1376782"/>
                <a:gd name="connsiteX7" fmla="*/ 11132 w 335174"/>
                <a:gd name="connsiteY7" fmla="*/ 1320165 h 1376782"/>
                <a:gd name="connsiteX8" fmla="*/ 258782 w 335174"/>
                <a:gd name="connsiteY8" fmla="*/ 1369695 h 1376782"/>
                <a:gd name="connsiteX9" fmla="*/ 294025 w 335174"/>
                <a:gd name="connsiteY9" fmla="*/ 1376362 h 1376782"/>
                <a:gd name="connsiteX10" fmla="*/ 312122 w 335174"/>
                <a:gd name="connsiteY10" fmla="*/ 1365885 h 1376782"/>
                <a:gd name="connsiteX11" fmla="*/ 312122 w 335174"/>
                <a:gd name="connsiteY11" fmla="*/ 1363027 h 1376782"/>
                <a:gd name="connsiteX12" fmla="*/ 314027 w 335174"/>
                <a:gd name="connsiteY12" fmla="*/ 1238250 h 1376782"/>
                <a:gd name="connsiteX13" fmla="*/ 319742 w 335174"/>
                <a:gd name="connsiteY13" fmla="*/ 941070 h 1376782"/>
                <a:gd name="connsiteX14" fmla="*/ 326410 w 335174"/>
                <a:gd name="connsiteY14" fmla="*/ 581977 h 1376782"/>
                <a:gd name="connsiteX15" fmla="*/ 332125 w 335174"/>
                <a:gd name="connsiteY15" fmla="*/ 269558 h 1376782"/>
                <a:gd name="connsiteX16" fmla="*/ 334982 w 335174"/>
                <a:gd name="connsiteY16" fmla="*/ 119063 h 1376782"/>
                <a:gd name="connsiteX17" fmla="*/ 334982 w 335174"/>
                <a:gd name="connsiteY17" fmla="*/ 117158 h 1376782"/>
                <a:gd name="connsiteX18" fmla="*/ 306407 w 335174"/>
                <a:gd name="connsiteY18" fmla="*/ 117158 h 1376782"/>
                <a:gd name="connsiteX19" fmla="*/ 304502 w 335174"/>
                <a:gd name="connsiteY19" fmla="*/ 241935 h 1376782"/>
                <a:gd name="connsiteX20" fmla="*/ 298787 w 335174"/>
                <a:gd name="connsiteY20" fmla="*/ 539115 h 1376782"/>
                <a:gd name="connsiteX21" fmla="*/ 292120 w 335174"/>
                <a:gd name="connsiteY21" fmla="*/ 898208 h 1376782"/>
                <a:gd name="connsiteX22" fmla="*/ 286405 w 335174"/>
                <a:gd name="connsiteY22" fmla="*/ 1210627 h 1376782"/>
                <a:gd name="connsiteX23" fmla="*/ 284500 w 335174"/>
                <a:gd name="connsiteY23" fmla="*/ 1312545 h 1376782"/>
                <a:gd name="connsiteX24" fmla="*/ 283547 w 335174"/>
                <a:gd name="connsiteY24" fmla="*/ 1361123 h 1376782"/>
                <a:gd name="connsiteX25" fmla="*/ 283547 w 335174"/>
                <a:gd name="connsiteY25" fmla="*/ 1363027 h 1376782"/>
                <a:gd name="connsiteX26" fmla="*/ 301645 w 335174"/>
                <a:gd name="connsiteY26" fmla="*/ 1348740 h 1376782"/>
                <a:gd name="connsiteX27" fmla="*/ 53995 w 335174"/>
                <a:gd name="connsiteY27" fmla="*/ 1299210 h 1376782"/>
                <a:gd name="connsiteX28" fmla="*/ 18752 w 335174"/>
                <a:gd name="connsiteY28" fmla="*/ 1291590 h 1376782"/>
                <a:gd name="connsiteX29" fmla="*/ 29230 w 335174"/>
                <a:gd name="connsiteY29" fmla="*/ 1305877 h 1376782"/>
                <a:gd name="connsiteX30" fmla="*/ 30182 w 335174"/>
                <a:gd name="connsiteY30" fmla="*/ 1177290 h 1376782"/>
                <a:gd name="connsiteX31" fmla="*/ 33040 w 335174"/>
                <a:gd name="connsiteY31" fmla="*/ 868680 h 1376782"/>
                <a:gd name="connsiteX32" fmla="*/ 35897 w 335174"/>
                <a:gd name="connsiteY32" fmla="*/ 495300 h 1376782"/>
                <a:gd name="connsiteX33" fmla="*/ 38755 w 335174"/>
                <a:gd name="connsiteY33" fmla="*/ 172402 h 1376782"/>
                <a:gd name="connsiteX34" fmla="*/ 39707 w 335174"/>
                <a:gd name="connsiteY34" fmla="*/ 16192 h 1376782"/>
                <a:gd name="connsiteX35" fmla="*/ 39707 w 335174"/>
                <a:gd name="connsiteY35" fmla="*/ 14288 h 1376782"/>
                <a:gd name="connsiteX36" fmla="*/ 25420 w 335174"/>
                <a:gd name="connsiteY36" fmla="*/ 0 h 1376782"/>
                <a:gd name="connsiteX37" fmla="*/ 11132 w 335174"/>
                <a:gd name="connsiteY37" fmla="*/ 15240 h 1376782"/>
                <a:gd name="connsiteX38" fmla="*/ 11132 w 335174"/>
                <a:gd name="connsiteY38" fmla="*/ 15240 h 137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5174" h="1376782">
                  <a:moveTo>
                    <a:pt x="11132" y="15240"/>
                  </a:moveTo>
                  <a:lnTo>
                    <a:pt x="10180" y="143827"/>
                  </a:lnTo>
                  <a:lnTo>
                    <a:pt x="7322" y="452438"/>
                  </a:lnTo>
                  <a:lnTo>
                    <a:pt x="4465" y="825818"/>
                  </a:lnTo>
                  <a:lnTo>
                    <a:pt x="1607" y="1148715"/>
                  </a:lnTo>
                  <a:cubicBezTo>
                    <a:pt x="1607" y="1201102"/>
                    <a:pt x="-1250" y="1253490"/>
                    <a:pt x="655" y="1304925"/>
                  </a:cubicBezTo>
                  <a:lnTo>
                    <a:pt x="655" y="1306830"/>
                  </a:lnTo>
                  <a:cubicBezTo>
                    <a:pt x="655" y="1313498"/>
                    <a:pt x="5417" y="1319212"/>
                    <a:pt x="11132" y="1320165"/>
                  </a:cubicBezTo>
                  <a:lnTo>
                    <a:pt x="258782" y="1369695"/>
                  </a:lnTo>
                  <a:lnTo>
                    <a:pt x="294025" y="1376362"/>
                  </a:lnTo>
                  <a:cubicBezTo>
                    <a:pt x="301645" y="1378268"/>
                    <a:pt x="309265" y="1373505"/>
                    <a:pt x="312122" y="1365885"/>
                  </a:cubicBezTo>
                  <a:cubicBezTo>
                    <a:pt x="312122" y="1364933"/>
                    <a:pt x="312122" y="1363980"/>
                    <a:pt x="312122" y="1363027"/>
                  </a:cubicBezTo>
                  <a:lnTo>
                    <a:pt x="314027" y="1238250"/>
                  </a:lnTo>
                  <a:lnTo>
                    <a:pt x="319742" y="941070"/>
                  </a:lnTo>
                  <a:lnTo>
                    <a:pt x="326410" y="581977"/>
                  </a:lnTo>
                  <a:lnTo>
                    <a:pt x="332125" y="269558"/>
                  </a:lnTo>
                  <a:cubicBezTo>
                    <a:pt x="333077" y="219075"/>
                    <a:pt x="335935" y="168592"/>
                    <a:pt x="334982" y="119063"/>
                  </a:cubicBezTo>
                  <a:cubicBezTo>
                    <a:pt x="334982" y="118110"/>
                    <a:pt x="334982" y="117158"/>
                    <a:pt x="334982" y="117158"/>
                  </a:cubicBezTo>
                  <a:cubicBezTo>
                    <a:pt x="334982" y="99060"/>
                    <a:pt x="306407" y="99060"/>
                    <a:pt x="306407" y="117158"/>
                  </a:cubicBezTo>
                  <a:lnTo>
                    <a:pt x="304502" y="241935"/>
                  </a:lnTo>
                  <a:lnTo>
                    <a:pt x="298787" y="539115"/>
                  </a:lnTo>
                  <a:lnTo>
                    <a:pt x="292120" y="898208"/>
                  </a:lnTo>
                  <a:lnTo>
                    <a:pt x="286405" y="1210627"/>
                  </a:lnTo>
                  <a:lnTo>
                    <a:pt x="284500" y="1312545"/>
                  </a:lnTo>
                  <a:cubicBezTo>
                    <a:pt x="283547" y="1328737"/>
                    <a:pt x="282595" y="1344930"/>
                    <a:pt x="283547" y="1361123"/>
                  </a:cubicBezTo>
                  <a:cubicBezTo>
                    <a:pt x="283547" y="1362075"/>
                    <a:pt x="283547" y="1362075"/>
                    <a:pt x="283547" y="1363027"/>
                  </a:cubicBezTo>
                  <a:lnTo>
                    <a:pt x="301645" y="1348740"/>
                  </a:lnTo>
                  <a:lnTo>
                    <a:pt x="53995" y="1299210"/>
                  </a:lnTo>
                  <a:lnTo>
                    <a:pt x="18752" y="1291590"/>
                  </a:lnTo>
                  <a:lnTo>
                    <a:pt x="29230" y="1305877"/>
                  </a:lnTo>
                  <a:lnTo>
                    <a:pt x="30182" y="1177290"/>
                  </a:lnTo>
                  <a:lnTo>
                    <a:pt x="33040" y="868680"/>
                  </a:lnTo>
                  <a:lnTo>
                    <a:pt x="35897" y="495300"/>
                  </a:lnTo>
                  <a:lnTo>
                    <a:pt x="38755" y="172402"/>
                  </a:lnTo>
                  <a:cubicBezTo>
                    <a:pt x="38755" y="120967"/>
                    <a:pt x="41612" y="68580"/>
                    <a:pt x="39707" y="16192"/>
                  </a:cubicBezTo>
                  <a:cubicBezTo>
                    <a:pt x="39707" y="15240"/>
                    <a:pt x="39707" y="14288"/>
                    <a:pt x="39707" y="14288"/>
                  </a:cubicBezTo>
                  <a:cubicBezTo>
                    <a:pt x="39707" y="6667"/>
                    <a:pt x="33040" y="0"/>
                    <a:pt x="25420" y="0"/>
                  </a:cubicBezTo>
                  <a:cubicBezTo>
                    <a:pt x="17800" y="0"/>
                    <a:pt x="11132" y="7620"/>
                    <a:pt x="11132" y="15240"/>
                  </a:cubicBezTo>
                  <a:lnTo>
                    <a:pt x="11132" y="1524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0" name="Serbest Form 139">
              <a:extLst>
                <a:ext uri="{FF2B5EF4-FFF2-40B4-BE49-F238E27FC236}">
                  <a16:creationId xmlns:a16="http://schemas.microsoft.com/office/drawing/2014/main" id="{AF113E70-92CB-EA4E-943E-B41BB5EE9BF6}"/>
                </a:ext>
              </a:extLst>
            </p:cNvPr>
            <p:cNvSpPr/>
            <p:nvPr/>
          </p:nvSpPr>
          <p:spPr>
            <a:xfrm>
              <a:off x="10810074" y="615691"/>
              <a:ext cx="254317" cy="312094"/>
            </a:xfrm>
            <a:custGeom>
              <a:avLst/>
              <a:gdLst>
                <a:gd name="connsiteX0" fmla="*/ 20955 w 254317"/>
                <a:gd name="connsiteY0" fmla="*/ 27829 h 312094"/>
                <a:gd name="connsiteX1" fmla="*/ 209550 w 254317"/>
                <a:gd name="connsiteY1" fmla="*/ 57357 h 312094"/>
                <a:gd name="connsiteX2" fmla="*/ 236220 w 254317"/>
                <a:gd name="connsiteY2" fmla="*/ 61167 h 312094"/>
                <a:gd name="connsiteX3" fmla="*/ 225742 w 254317"/>
                <a:gd name="connsiteY3" fmla="*/ 47832 h 312094"/>
                <a:gd name="connsiteX4" fmla="*/ 216217 w 254317"/>
                <a:gd name="connsiteY4" fmla="*/ 265954 h 312094"/>
                <a:gd name="connsiteX5" fmla="*/ 215265 w 254317"/>
                <a:gd name="connsiteY5" fmla="*/ 297387 h 312094"/>
                <a:gd name="connsiteX6" fmla="*/ 233363 w 254317"/>
                <a:gd name="connsiteY6" fmla="*/ 284052 h 312094"/>
                <a:gd name="connsiteX7" fmla="*/ 44767 w 254317"/>
                <a:gd name="connsiteY7" fmla="*/ 254524 h 312094"/>
                <a:gd name="connsiteX8" fmla="*/ 18097 w 254317"/>
                <a:gd name="connsiteY8" fmla="*/ 250714 h 312094"/>
                <a:gd name="connsiteX9" fmla="*/ 28575 w 254317"/>
                <a:gd name="connsiteY9" fmla="*/ 264049 h 312094"/>
                <a:gd name="connsiteX10" fmla="*/ 38100 w 254317"/>
                <a:gd name="connsiteY10" fmla="*/ 45927 h 312094"/>
                <a:gd name="connsiteX11" fmla="*/ 39052 w 254317"/>
                <a:gd name="connsiteY11" fmla="*/ 14495 h 312094"/>
                <a:gd name="connsiteX12" fmla="*/ 10477 w 254317"/>
                <a:gd name="connsiteY12" fmla="*/ 14495 h 312094"/>
                <a:gd name="connsiteX13" fmla="*/ 952 w 254317"/>
                <a:gd name="connsiteY13" fmla="*/ 232617 h 312094"/>
                <a:gd name="connsiteX14" fmla="*/ 0 w 254317"/>
                <a:gd name="connsiteY14" fmla="*/ 264049 h 312094"/>
                <a:gd name="connsiteX15" fmla="*/ 10477 w 254317"/>
                <a:gd name="connsiteY15" fmla="*/ 277384 h 312094"/>
                <a:gd name="connsiteX16" fmla="*/ 199072 w 254317"/>
                <a:gd name="connsiteY16" fmla="*/ 307864 h 312094"/>
                <a:gd name="connsiteX17" fmla="*/ 225742 w 254317"/>
                <a:gd name="connsiteY17" fmla="*/ 311674 h 312094"/>
                <a:gd name="connsiteX18" fmla="*/ 243840 w 254317"/>
                <a:gd name="connsiteY18" fmla="*/ 301197 h 312094"/>
                <a:gd name="connsiteX19" fmla="*/ 243840 w 254317"/>
                <a:gd name="connsiteY19" fmla="*/ 298339 h 312094"/>
                <a:gd name="connsiteX20" fmla="*/ 253365 w 254317"/>
                <a:gd name="connsiteY20" fmla="*/ 80217 h 312094"/>
                <a:gd name="connsiteX21" fmla="*/ 254317 w 254317"/>
                <a:gd name="connsiteY21" fmla="*/ 48784 h 312094"/>
                <a:gd name="connsiteX22" fmla="*/ 243840 w 254317"/>
                <a:gd name="connsiteY22" fmla="*/ 35449 h 312094"/>
                <a:gd name="connsiteX23" fmla="*/ 55245 w 254317"/>
                <a:gd name="connsiteY23" fmla="*/ 4017 h 312094"/>
                <a:gd name="connsiteX24" fmla="*/ 28575 w 254317"/>
                <a:gd name="connsiteY24" fmla="*/ 207 h 312094"/>
                <a:gd name="connsiteX25" fmla="*/ 20955 w 254317"/>
                <a:gd name="connsiteY25" fmla="*/ 27829 h 31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4317" h="312094">
                  <a:moveTo>
                    <a:pt x="20955" y="27829"/>
                  </a:moveTo>
                  <a:lnTo>
                    <a:pt x="209550" y="57357"/>
                  </a:lnTo>
                  <a:lnTo>
                    <a:pt x="236220" y="61167"/>
                  </a:lnTo>
                  <a:lnTo>
                    <a:pt x="225742" y="47832"/>
                  </a:lnTo>
                  <a:lnTo>
                    <a:pt x="216217" y="265954"/>
                  </a:lnTo>
                  <a:lnTo>
                    <a:pt x="215265" y="297387"/>
                  </a:lnTo>
                  <a:lnTo>
                    <a:pt x="233363" y="284052"/>
                  </a:lnTo>
                  <a:lnTo>
                    <a:pt x="44767" y="254524"/>
                  </a:lnTo>
                  <a:lnTo>
                    <a:pt x="18097" y="250714"/>
                  </a:lnTo>
                  <a:lnTo>
                    <a:pt x="28575" y="264049"/>
                  </a:lnTo>
                  <a:lnTo>
                    <a:pt x="38100" y="45927"/>
                  </a:lnTo>
                  <a:lnTo>
                    <a:pt x="39052" y="14495"/>
                  </a:lnTo>
                  <a:cubicBezTo>
                    <a:pt x="40005" y="-3603"/>
                    <a:pt x="11430" y="-3603"/>
                    <a:pt x="10477" y="14495"/>
                  </a:cubicBezTo>
                  <a:lnTo>
                    <a:pt x="952" y="232617"/>
                  </a:lnTo>
                  <a:lnTo>
                    <a:pt x="0" y="264049"/>
                  </a:lnTo>
                  <a:cubicBezTo>
                    <a:pt x="0" y="270717"/>
                    <a:pt x="4763" y="276432"/>
                    <a:pt x="10477" y="277384"/>
                  </a:cubicBezTo>
                  <a:lnTo>
                    <a:pt x="199072" y="307864"/>
                  </a:lnTo>
                  <a:lnTo>
                    <a:pt x="225742" y="311674"/>
                  </a:lnTo>
                  <a:cubicBezTo>
                    <a:pt x="233363" y="313579"/>
                    <a:pt x="241935" y="308817"/>
                    <a:pt x="243840" y="301197"/>
                  </a:cubicBezTo>
                  <a:cubicBezTo>
                    <a:pt x="243840" y="300245"/>
                    <a:pt x="243840" y="299292"/>
                    <a:pt x="243840" y="298339"/>
                  </a:cubicBezTo>
                  <a:lnTo>
                    <a:pt x="253365" y="80217"/>
                  </a:lnTo>
                  <a:lnTo>
                    <a:pt x="254317" y="48784"/>
                  </a:lnTo>
                  <a:cubicBezTo>
                    <a:pt x="254317" y="42117"/>
                    <a:pt x="249555" y="36402"/>
                    <a:pt x="243840" y="35449"/>
                  </a:cubicBezTo>
                  <a:lnTo>
                    <a:pt x="55245" y="4017"/>
                  </a:lnTo>
                  <a:lnTo>
                    <a:pt x="28575" y="207"/>
                  </a:lnTo>
                  <a:cubicBezTo>
                    <a:pt x="10477" y="-2651"/>
                    <a:pt x="2857" y="24972"/>
                    <a:pt x="20955" y="2782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1" name="Serbest Form 140">
              <a:extLst>
                <a:ext uri="{FF2B5EF4-FFF2-40B4-BE49-F238E27FC236}">
                  <a16:creationId xmlns:a16="http://schemas.microsoft.com/office/drawing/2014/main" id="{E59BB258-C351-B74A-AC3D-3A1FB0DB0768}"/>
                </a:ext>
              </a:extLst>
            </p:cNvPr>
            <p:cNvSpPr/>
            <p:nvPr/>
          </p:nvSpPr>
          <p:spPr>
            <a:xfrm>
              <a:off x="10832934" y="661132"/>
              <a:ext cx="198119" cy="197120"/>
            </a:xfrm>
            <a:custGeom>
              <a:avLst/>
              <a:gdLst>
                <a:gd name="connsiteX0" fmla="*/ 20955 w 198119"/>
                <a:gd name="connsiteY0" fmla="*/ 27155 h 197120"/>
                <a:gd name="connsiteX1" fmla="*/ 160020 w 198119"/>
                <a:gd name="connsiteY1" fmla="*/ 47158 h 197120"/>
                <a:gd name="connsiteX2" fmla="*/ 180022 w 198119"/>
                <a:gd name="connsiteY2" fmla="*/ 50016 h 197120"/>
                <a:gd name="connsiteX3" fmla="*/ 169545 w 198119"/>
                <a:gd name="connsiteY3" fmla="*/ 36680 h 197120"/>
                <a:gd name="connsiteX4" fmla="*/ 160020 w 198119"/>
                <a:gd name="connsiteY4" fmla="*/ 165268 h 197120"/>
                <a:gd name="connsiteX5" fmla="*/ 159067 w 198119"/>
                <a:gd name="connsiteY5" fmla="*/ 183366 h 197120"/>
                <a:gd name="connsiteX6" fmla="*/ 177165 w 198119"/>
                <a:gd name="connsiteY6" fmla="*/ 170030 h 197120"/>
                <a:gd name="connsiteX7" fmla="*/ 38100 w 198119"/>
                <a:gd name="connsiteY7" fmla="*/ 150028 h 197120"/>
                <a:gd name="connsiteX8" fmla="*/ 18097 w 198119"/>
                <a:gd name="connsiteY8" fmla="*/ 147171 h 197120"/>
                <a:gd name="connsiteX9" fmla="*/ 28575 w 198119"/>
                <a:gd name="connsiteY9" fmla="*/ 160505 h 197120"/>
                <a:gd name="connsiteX10" fmla="*/ 38100 w 198119"/>
                <a:gd name="connsiteY10" fmla="*/ 31918 h 197120"/>
                <a:gd name="connsiteX11" fmla="*/ 39053 w 198119"/>
                <a:gd name="connsiteY11" fmla="*/ 13821 h 197120"/>
                <a:gd name="connsiteX12" fmla="*/ 10478 w 198119"/>
                <a:gd name="connsiteY12" fmla="*/ 13821 h 197120"/>
                <a:gd name="connsiteX13" fmla="*/ 953 w 198119"/>
                <a:gd name="connsiteY13" fmla="*/ 142408 h 197120"/>
                <a:gd name="connsiteX14" fmla="*/ 0 w 198119"/>
                <a:gd name="connsiteY14" fmla="*/ 160505 h 197120"/>
                <a:gd name="connsiteX15" fmla="*/ 10478 w 198119"/>
                <a:gd name="connsiteY15" fmla="*/ 173841 h 197120"/>
                <a:gd name="connsiteX16" fmla="*/ 149542 w 198119"/>
                <a:gd name="connsiteY16" fmla="*/ 193843 h 197120"/>
                <a:gd name="connsiteX17" fmla="*/ 169545 w 198119"/>
                <a:gd name="connsiteY17" fmla="*/ 196701 h 197120"/>
                <a:gd name="connsiteX18" fmla="*/ 187642 w 198119"/>
                <a:gd name="connsiteY18" fmla="*/ 186223 h 197120"/>
                <a:gd name="connsiteX19" fmla="*/ 187642 w 198119"/>
                <a:gd name="connsiteY19" fmla="*/ 183366 h 197120"/>
                <a:gd name="connsiteX20" fmla="*/ 197167 w 198119"/>
                <a:gd name="connsiteY20" fmla="*/ 54778 h 197120"/>
                <a:gd name="connsiteX21" fmla="*/ 198120 w 198119"/>
                <a:gd name="connsiteY21" fmla="*/ 36680 h 197120"/>
                <a:gd name="connsiteX22" fmla="*/ 187642 w 198119"/>
                <a:gd name="connsiteY22" fmla="*/ 23346 h 197120"/>
                <a:gd name="connsiteX23" fmla="*/ 48578 w 198119"/>
                <a:gd name="connsiteY23" fmla="*/ 3343 h 197120"/>
                <a:gd name="connsiteX24" fmla="*/ 28575 w 198119"/>
                <a:gd name="connsiteY24" fmla="*/ 485 h 197120"/>
                <a:gd name="connsiteX25" fmla="*/ 11430 w 198119"/>
                <a:gd name="connsiteY25" fmla="*/ 10010 h 197120"/>
                <a:gd name="connsiteX26" fmla="*/ 20955 w 198119"/>
                <a:gd name="connsiteY26" fmla="*/ 27155 h 197120"/>
                <a:gd name="connsiteX27" fmla="*/ 20955 w 198119"/>
                <a:gd name="connsiteY27" fmla="*/ 27155 h 19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8119" h="197120">
                  <a:moveTo>
                    <a:pt x="20955" y="27155"/>
                  </a:moveTo>
                  <a:lnTo>
                    <a:pt x="160020" y="47158"/>
                  </a:lnTo>
                  <a:lnTo>
                    <a:pt x="180022" y="50016"/>
                  </a:lnTo>
                  <a:lnTo>
                    <a:pt x="169545" y="36680"/>
                  </a:lnTo>
                  <a:lnTo>
                    <a:pt x="160020" y="165268"/>
                  </a:lnTo>
                  <a:lnTo>
                    <a:pt x="159067" y="183366"/>
                  </a:lnTo>
                  <a:lnTo>
                    <a:pt x="177165" y="170030"/>
                  </a:lnTo>
                  <a:lnTo>
                    <a:pt x="38100" y="150028"/>
                  </a:lnTo>
                  <a:lnTo>
                    <a:pt x="18097" y="147171"/>
                  </a:lnTo>
                  <a:lnTo>
                    <a:pt x="28575" y="160505"/>
                  </a:lnTo>
                  <a:lnTo>
                    <a:pt x="38100" y="31918"/>
                  </a:lnTo>
                  <a:lnTo>
                    <a:pt x="39053" y="13821"/>
                  </a:lnTo>
                  <a:cubicBezTo>
                    <a:pt x="40005" y="-4277"/>
                    <a:pt x="11430" y="-4277"/>
                    <a:pt x="10478" y="13821"/>
                  </a:cubicBezTo>
                  <a:lnTo>
                    <a:pt x="953" y="142408"/>
                  </a:lnTo>
                  <a:lnTo>
                    <a:pt x="0" y="160505"/>
                  </a:lnTo>
                  <a:cubicBezTo>
                    <a:pt x="0" y="167173"/>
                    <a:pt x="4763" y="172888"/>
                    <a:pt x="10478" y="173841"/>
                  </a:cubicBezTo>
                  <a:lnTo>
                    <a:pt x="149542" y="193843"/>
                  </a:lnTo>
                  <a:lnTo>
                    <a:pt x="169545" y="196701"/>
                  </a:lnTo>
                  <a:cubicBezTo>
                    <a:pt x="177165" y="198605"/>
                    <a:pt x="185738" y="193843"/>
                    <a:pt x="187642" y="186223"/>
                  </a:cubicBezTo>
                  <a:cubicBezTo>
                    <a:pt x="187642" y="185271"/>
                    <a:pt x="187642" y="184318"/>
                    <a:pt x="187642" y="183366"/>
                  </a:cubicBezTo>
                  <a:lnTo>
                    <a:pt x="197167" y="54778"/>
                  </a:lnTo>
                  <a:lnTo>
                    <a:pt x="198120" y="36680"/>
                  </a:lnTo>
                  <a:cubicBezTo>
                    <a:pt x="198120" y="30013"/>
                    <a:pt x="194310" y="24298"/>
                    <a:pt x="187642" y="23346"/>
                  </a:cubicBezTo>
                  <a:lnTo>
                    <a:pt x="48578" y="3343"/>
                  </a:lnTo>
                  <a:lnTo>
                    <a:pt x="28575" y="485"/>
                  </a:lnTo>
                  <a:cubicBezTo>
                    <a:pt x="20955" y="-1420"/>
                    <a:pt x="13335" y="2391"/>
                    <a:pt x="11430" y="10010"/>
                  </a:cubicBezTo>
                  <a:cubicBezTo>
                    <a:pt x="8572" y="16678"/>
                    <a:pt x="12382" y="25250"/>
                    <a:pt x="20955" y="27155"/>
                  </a:cubicBezTo>
                  <a:cubicBezTo>
                    <a:pt x="20955" y="27155"/>
                    <a:pt x="20955" y="27155"/>
                    <a:pt x="20955" y="2715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2" name="Serbest Form 141">
              <a:extLst>
                <a:ext uri="{FF2B5EF4-FFF2-40B4-BE49-F238E27FC236}">
                  <a16:creationId xmlns:a16="http://schemas.microsoft.com/office/drawing/2014/main" id="{037748B0-F6D0-7D46-855F-7DEFE93160E0}"/>
                </a:ext>
              </a:extLst>
            </p:cNvPr>
            <p:cNvSpPr/>
            <p:nvPr/>
          </p:nvSpPr>
          <p:spPr>
            <a:xfrm>
              <a:off x="10781975" y="1778424"/>
              <a:ext cx="298411" cy="49228"/>
            </a:xfrm>
            <a:custGeom>
              <a:avLst/>
              <a:gdLst>
                <a:gd name="connsiteX0" fmla="*/ 7144 w 298411"/>
                <a:gd name="connsiteY0" fmla="*/ 25241 h 49228"/>
                <a:gd name="connsiteX1" fmla="*/ 67151 w 298411"/>
                <a:gd name="connsiteY1" fmla="*/ 17621 h 49228"/>
                <a:gd name="connsiteX2" fmla="*/ 95726 w 298411"/>
                <a:gd name="connsiteY2" fmla="*/ 13811 h 49228"/>
                <a:gd name="connsiteX3" fmla="*/ 96679 w 298411"/>
                <a:gd name="connsiteY3" fmla="*/ 13811 h 49228"/>
                <a:gd name="connsiteX4" fmla="*/ 102394 w 298411"/>
                <a:gd name="connsiteY4" fmla="*/ 14764 h 49228"/>
                <a:gd name="connsiteX5" fmla="*/ 241459 w 298411"/>
                <a:gd name="connsiteY5" fmla="*/ 40481 h 49228"/>
                <a:gd name="connsiteX6" fmla="*/ 289084 w 298411"/>
                <a:gd name="connsiteY6" fmla="*/ 49054 h 49228"/>
                <a:gd name="connsiteX7" fmla="*/ 292894 w 298411"/>
                <a:gd name="connsiteY7" fmla="*/ 34766 h 49228"/>
                <a:gd name="connsiteX8" fmla="*/ 173831 w 298411"/>
                <a:gd name="connsiteY8" fmla="*/ 12859 h 49228"/>
                <a:gd name="connsiteX9" fmla="*/ 109061 w 298411"/>
                <a:gd name="connsiteY9" fmla="*/ 1429 h 49228"/>
                <a:gd name="connsiteX10" fmla="*/ 77629 w 298411"/>
                <a:gd name="connsiteY10" fmla="*/ 1429 h 49228"/>
                <a:gd name="connsiteX11" fmla="*/ 7144 w 298411"/>
                <a:gd name="connsiteY11" fmla="*/ 10001 h 49228"/>
                <a:gd name="connsiteX12" fmla="*/ 7144 w 298411"/>
                <a:gd name="connsiteY12" fmla="*/ 25241 h 49228"/>
                <a:gd name="connsiteX13" fmla="*/ 7144 w 298411"/>
                <a:gd name="connsiteY13" fmla="*/ 25241 h 49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8411" h="49228">
                  <a:moveTo>
                    <a:pt x="7144" y="25241"/>
                  </a:moveTo>
                  <a:lnTo>
                    <a:pt x="67151" y="17621"/>
                  </a:lnTo>
                  <a:cubicBezTo>
                    <a:pt x="76676" y="16669"/>
                    <a:pt x="86201" y="15716"/>
                    <a:pt x="95726" y="13811"/>
                  </a:cubicBezTo>
                  <a:cubicBezTo>
                    <a:pt x="99536" y="13811"/>
                    <a:pt x="94774" y="13811"/>
                    <a:pt x="96679" y="13811"/>
                  </a:cubicBezTo>
                  <a:cubicBezTo>
                    <a:pt x="98584" y="13811"/>
                    <a:pt x="100489" y="14764"/>
                    <a:pt x="102394" y="14764"/>
                  </a:cubicBezTo>
                  <a:lnTo>
                    <a:pt x="241459" y="40481"/>
                  </a:lnTo>
                  <a:lnTo>
                    <a:pt x="289084" y="49054"/>
                  </a:lnTo>
                  <a:cubicBezTo>
                    <a:pt x="298609" y="50959"/>
                    <a:pt x="302419" y="36671"/>
                    <a:pt x="292894" y="34766"/>
                  </a:cubicBezTo>
                  <a:lnTo>
                    <a:pt x="173831" y="12859"/>
                  </a:lnTo>
                  <a:lnTo>
                    <a:pt x="109061" y="1429"/>
                  </a:lnTo>
                  <a:cubicBezTo>
                    <a:pt x="98584" y="-476"/>
                    <a:pt x="88106" y="-476"/>
                    <a:pt x="77629" y="1429"/>
                  </a:cubicBezTo>
                  <a:lnTo>
                    <a:pt x="7144" y="10001"/>
                  </a:lnTo>
                  <a:cubicBezTo>
                    <a:pt x="-2381" y="11906"/>
                    <a:pt x="-2381" y="26194"/>
                    <a:pt x="7144" y="25241"/>
                  </a:cubicBezTo>
                  <a:lnTo>
                    <a:pt x="7144" y="25241"/>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3" name="Serbest Form 142">
              <a:extLst>
                <a:ext uri="{FF2B5EF4-FFF2-40B4-BE49-F238E27FC236}">
                  <a16:creationId xmlns:a16="http://schemas.microsoft.com/office/drawing/2014/main" id="{EF36A519-BC4C-7C46-A841-0FB9B560E7D9}"/>
                </a:ext>
              </a:extLst>
            </p:cNvPr>
            <p:cNvSpPr/>
            <p:nvPr/>
          </p:nvSpPr>
          <p:spPr>
            <a:xfrm>
              <a:off x="11101272" y="610738"/>
              <a:ext cx="208178" cy="1408192"/>
            </a:xfrm>
            <a:custGeom>
              <a:avLst/>
              <a:gdLst>
                <a:gd name="connsiteX0" fmla="*/ 198387 w 208178"/>
                <a:gd name="connsiteY0" fmla="*/ 397 h 1408192"/>
                <a:gd name="connsiteX1" fmla="*/ 39319 w 208178"/>
                <a:gd name="connsiteY1" fmla="*/ 56595 h 1408192"/>
                <a:gd name="connsiteX2" fmla="*/ 34557 w 208178"/>
                <a:gd name="connsiteY2" fmla="*/ 63262 h 1408192"/>
                <a:gd name="connsiteX3" fmla="*/ 30747 w 208178"/>
                <a:gd name="connsiteY3" fmla="*/ 196612 h 1408192"/>
                <a:gd name="connsiteX4" fmla="*/ 22174 w 208178"/>
                <a:gd name="connsiteY4" fmla="*/ 514747 h 1408192"/>
                <a:gd name="connsiteX5" fmla="*/ 12649 w 208178"/>
                <a:gd name="connsiteY5" fmla="*/ 902415 h 1408192"/>
                <a:gd name="connsiteX6" fmla="*/ 4077 w 208178"/>
                <a:gd name="connsiteY6" fmla="*/ 1235790 h 1408192"/>
                <a:gd name="connsiteX7" fmla="*/ 1219 w 208178"/>
                <a:gd name="connsiteY7" fmla="*/ 1346280 h 1408192"/>
                <a:gd name="connsiteX8" fmla="*/ 267 w 208178"/>
                <a:gd name="connsiteY8" fmla="*/ 1398667 h 1408192"/>
                <a:gd name="connsiteX9" fmla="*/ 267 w 208178"/>
                <a:gd name="connsiteY9" fmla="*/ 1400572 h 1408192"/>
                <a:gd name="connsiteX10" fmla="*/ 7887 w 208178"/>
                <a:gd name="connsiteY10" fmla="*/ 1408192 h 1408192"/>
                <a:gd name="connsiteX11" fmla="*/ 9792 w 208178"/>
                <a:gd name="connsiteY11" fmla="*/ 1408192 h 1408192"/>
                <a:gd name="connsiteX12" fmla="*/ 168859 w 208178"/>
                <a:gd name="connsiteY12" fmla="*/ 1351042 h 1408192"/>
                <a:gd name="connsiteX13" fmla="*/ 173622 w 208178"/>
                <a:gd name="connsiteY13" fmla="*/ 1344375 h 1408192"/>
                <a:gd name="connsiteX14" fmla="*/ 177432 w 208178"/>
                <a:gd name="connsiteY14" fmla="*/ 1211025 h 1408192"/>
                <a:gd name="connsiteX15" fmla="*/ 186004 w 208178"/>
                <a:gd name="connsiteY15" fmla="*/ 892890 h 1408192"/>
                <a:gd name="connsiteX16" fmla="*/ 195529 w 208178"/>
                <a:gd name="connsiteY16" fmla="*/ 505222 h 1408192"/>
                <a:gd name="connsiteX17" fmla="*/ 204102 w 208178"/>
                <a:gd name="connsiteY17" fmla="*/ 172800 h 1408192"/>
                <a:gd name="connsiteX18" fmla="*/ 206959 w 208178"/>
                <a:gd name="connsiteY18" fmla="*/ 62310 h 1408192"/>
                <a:gd name="connsiteX19" fmla="*/ 207912 w 208178"/>
                <a:gd name="connsiteY19" fmla="*/ 9922 h 1408192"/>
                <a:gd name="connsiteX20" fmla="*/ 207912 w 208178"/>
                <a:gd name="connsiteY20" fmla="*/ 8017 h 1408192"/>
                <a:gd name="connsiteX21" fmla="*/ 200292 w 208178"/>
                <a:gd name="connsiteY21" fmla="*/ 397 h 1408192"/>
                <a:gd name="connsiteX22" fmla="*/ 192672 w 208178"/>
                <a:gd name="connsiteY22" fmla="*/ 8017 h 1408192"/>
                <a:gd name="connsiteX23" fmla="*/ 188862 w 208178"/>
                <a:gd name="connsiteY23" fmla="*/ 141367 h 1408192"/>
                <a:gd name="connsiteX24" fmla="*/ 180289 w 208178"/>
                <a:gd name="connsiteY24" fmla="*/ 459502 h 1408192"/>
                <a:gd name="connsiteX25" fmla="*/ 170764 w 208178"/>
                <a:gd name="connsiteY25" fmla="*/ 847170 h 1408192"/>
                <a:gd name="connsiteX26" fmla="*/ 162192 w 208178"/>
                <a:gd name="connsiteY26" fmla="*/ 1180545 h 1408192"/>
                <a:gd name="connsiteX27" fmla="*/ 159334 w 208178"/>
                <a:gd name="connsiteY27" fmla="*/ 1291035 h 1408192"/>
                <a:gd name="connsiteX28" fmla="*/ 158382 w 208178"/>
                <a:gd name="connsiteY28" fmla="*/ 1325325 h 1408192"/>
                <a:gd name="connsiteX29" fmla="*/ 158382 w 208178"/>
                <a:gd name="connsiteY29" fmla="*/ 1343422 h 1408192"/>
                <a:gd name="connsiteX30" fmla="*/ 158382 w 208178"/>
                <a:gd name="connsiteY30" fmla="*/ 1345327 h 1408192"/>
                <a:gd name="connsiteX31" fmla="*/ 163144 w 208178"/>
                <a:gd name="connsiteY31" fmla="*/ 1338660 h 1408192"/>
                <a:gd name="connsiteX32" fmla="*/ 4077 w 208178"/>
                <a:gd name="connsiteY32" fmla="*/ 1395810 h 1408192"/>
                <a:gd name="connsiteX33" fmla="*/ 13602 w 208178"/>
                <a:gd name="connsiteY33" fmla="*/ 1402477 h 1408192"/>
                <a:gd name="connsiteX34" fmla="*/ 17412 w 208178"/>
                <a:gd name="connsiteY34" fmla="*/ 1269127 h 1408192"/>
                <a:gd name="connsiteX35" fmla="*/ 25984 w 208178"/>
                <a:gd name="connsiteY35" fmla="*/ 950992 h 1408192"/>
                <a:gd name="connsiteX36" fmla="*/ 35509 w 208178"/>
                <a:gd name="connsiteY36" fmla="*/ 563325 h 1408192"/>
                <a:gd name="connsiteX37" fmla="*/ 44082 w 208178"/>
                <a:gd name="connsiteY37" fmla="*/ 229950 h 1408192"/>
                <a:gd name="connsiteX38" fmla="*/ 46939 w 208178"/>
                <a:gd name="connsiteY38" fmla="*/ 119460 h 1408192"/>
                <a:gd name="connsiteX39" fmla="*/ 47892 w 208178"/>
                <a:gd name="connsiteY39" fmla="*/ 85170 h 1408192"/>
                <a:gd name="connsiteX40" fmla="*/ 47892 w 208178"/>
                <a:gd name="connsiteY40" fmla="*/ 67072 h 1408192"/>
                <a:gd name="connsiteX41" fmla="*/ 47892 w 208178"/>
                <a:gd name="connsiteY41" fmla="*/ 65167 h 1408192"/>
                <a:gd name="connsiteX42" fmla="*/ 43129 w 208178"/>
                <a:gd name="connsiteY42" fmla="*/ 71835 h 1408192"/>
                <a:gd name="connsiteX43" fmla="*/ 202197 w 208178"/>
                <a:gd name="connsiteY43" fmla="*/ 15637 h 1408192"/>
                <a:gd name="connsiteX44" fmla="*/ 198387 w 208178"/>
                <a:gd name="connsiteY44" fmla="*/ 397 h 140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8178" h="1408192">
                  <a:moveTo>
                    <a:pt x="198387" y="397"/>
                  </a:moveTo>
                  <a:lnTo>
                    <a:pt x="39319" y="56595"/>
                  </a:lnTo>
                  <a:cubicBezTo>
                    <a:pt x="36462" y="57547"/>
                    <a:pt x="34557" y="60405"/>
                    <a:pt x="34557" y="63262"/>
                  </a:cubicBezTo>
                  <a:lnTo>
                    <a:pt x="30747" y="196612"/>
                  </a:lnTo>
                  <a:lnTo>
                    <a:pt x="22174" y="514747"/>
                  </a:lnTo>
                  <a:lnTo>
                    <a:pt x="12649" y="902415"/>
                  </a:lnTo>
                  <a:lnTo>
                    <a:pt x="4077" y="1235790"/>
                  </a:lnTo>
                  <a:lnTo>
                    <a:pt x="1219" y="1346280"/>
                  </a:lnTo>
                  <a:cubicBezTo>
                    <a:pt x="1219" y="1363425"/>
                    <a:pt x="-686" y="1381522"/>
                    <a:pt x="267" y="1398667"/>
                  </a:cubicBezTo>
                  <a:cubicBezTo>
                    <a:pt x="267" y="1399620"/>
                    <a:pt x="267" y="1400572"/>
                    <a:pt x="267" y="1400572"/>
                  </a:cubicBezTo>
                  <a:cubicBezTo>
                    <a:pt x="267" y="1404382"/>
                    <a:pt x="3124" y="1408192"/>
                    <a:pt x="7887" y="1408192"/>
                  </a:cubicBezTo>
                  <a:cubicBezTo>
                    <a:pt x="8839" y="1408192"/>
                    <a:pt x="8839" y="1408192"/>
                    <a:pt x="9792" y="1408192"/>
                  </a:cubicBezTo>
                  <a:lnTo>
                    <a:pt x="168859" y="1351042"/>
                  </a:lnTo>
                  <a:cubicBezTo>
                    <a:pt x="171717" y="1350090"/>
                    <a:pt x="173622" y="1347232"/>
                    <a:pt x="173622" y="1344375"/>
                  </a:cubicBezTo>
                  <a:lnTo>
                    <a:pt x="177432" y="1211025"/>
                  </a:lnTo>
                  <a:lnTo>
                    <a:pt x="186004" y="892890"/>
                  </a:lnTo>
                  <a:lnTo>
                    <a:pt x="195529" y="505222"/>
                  </a:lnTo>
                  <a:lnTo>
                    <a:pt x="204102" y="172800"/>
                  </a:lnTo>
                  <a:lnTo>
                    <a:pt x="206959" y="62310"/>
                  </a:lnTo>
                  <a:cubicBezTo>
                    <a:pt x="206959" y="45165"/>
                    <a:pt x="208864" y="27067"/>
                    <a:pt x="207912" y="9922"/>
                  </a:cubicBezTo>
                  <a:cubicBezTo>
                    <a:pt x="207912" y="8970"/>
                    <a:pt x="207912" y="8017"/>
                    <a:pt x="207912" y="8017"/>
                  </a:cubicBezTo>
                  <a:cubicBezTo>
                    <a:pt x="207912" y="4207"/>
                    <a:pt x="205054" y="397"/>
                    <a:pt x="200292" y="397"/>
                  </a:cubicBezTo>
                  <a:cubicBezTo>
                    <a:pt x="195529" y="397"/>
                    <a:pt x="192672" y="3255"/>
                    <a:pt x="192672" y="8017"/>
                  </a:cubicBezTo>
                  <a:lnTo>
                    <a:pt x="188862" y="141367"/>
                  </a:lnTo>
                  <a:lnTo>
                    <a:pt x="180289" y="459502"/>
                  </a:lnTo>
                  <a:lnTo>
                    <a:pt x="170764" y="847170"/>
                  </a:lnTo>
                  <a:lnTo>
                    <a:pt x="162192" y="1180545"/>
                  </a:lnTo>
                  <a:lnTo>
                    <a:pt x="159334" y="1291035"/>
                  </a:lnTo>
                  <a:lnTo>
                    <a:pt x="158382" y="1325325"/>
                  </a:lnTo>
                  <a:cubicBezTo>
                    <a:pt x="157429" y="1331040"/>
                    <a:pt x="157429" y="1336755"/>
                    <a:pt x="158382" y="1343422"/>
                  </a:cubicBezTo>
                  <a:cubicBezTo>
                    <a:pt x="158382" y="1344375"/>
                    <a:pt x="158382" y="1345327"/>
                    <a:pt x="158382" y="1345327"/>
                  </a:cubicBezTo>
                  <a:lnTo>
                    <a:pt x="163144" y="1338660"/>
                  </a:lnTo>
                  <a:lnTo>
                    <a:pt x="4077" y="1395810"/>
                  </a:lnTo>
                  <a:lnTo>
                    <a:pt x="13602" y="1402477"/>
                  </a:lnTo>
                  <a:lnTo>
                    <a:pt x="17412" y="1269127"/>
                  </a:lnTo>
                  <a:lnTo>
                    <a:pt x="25984" y="950992"/>
                  </a:lnTo>
                  <a:lnTo>
                    <a:pt x="35509" y="563325"/>
                  </a:lnTo>
                  <a:lnTo>
                    <a:pt x="44082" y="229950"/>
                  </a:lnTo>
                  <a:lnTo>
                    <a:pt x="46939" y="119460"/>
                  </a:lnTo>
                  <a:lnTo>
                    <a:pt x="47892" y="85170"/>
                  </a:lnTo>
                  <a:cubicBezTo>
                    <a:pt x="48844" y="79455"/>
                    <a:pt x="48844" y="73740"/>
                    <a:pt x="47892" y="67072"/>
                  </a:cubicBezTo>
                  <a:cubicBezTo>
                    <a:pt x="47892" y="66120"/>
                    <a:pt x="47892" y="65167"/>
                    <a:pt x="47892" y="65167"/>
                  </a:cubicBezTo>
                  <a:lnTo>
                    <a:pt x="43129" y="71835"/>
                  </a:lnTo>
                  <a:lnTo>
                    <a:pt x="202197" y="15637"/>
                  </a:lnTo>
                  <a:cubicBezTo>
                    <a:pt x="210769" y="10875"/>
                    <a:pt x="206959" y="-2460"/>
                    <a:pt x="198387" y="39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4" name="Serbest Form 143">
              <a:extLst>
                <a:ext uri="{FF2B5EF4-FFF2-40B4-BE49-F238E27FC236}">
                  <a16:creationId xmlns:a16="http://schemas.microsoft.com/office/drawing/2014/main" id="{6CA14CCD-9B68-FA47-9D02-B2BFA0B48C37}"/>
                </a:ext>
              </a:extLst>
            </p:cNvPr>
            <p:cNvSpPr/>
            <p:nvPr/>
          </p:nvSpPr>
          <p:spPr>
            <a:xfrm>
              <a:off x="11177738" y="1210258"/>
              <a:ext cx="38100" cy="229700"/>
            </a:xfrm>
            <a:custGeom>
              <a:avLst/>
              <a:gdLst>
                <a:gd name="connsiteX0" fmla="*/ 8573 w 38100"/>
                <a:gd name="connsiteY0" fmla="*/ 15240 h 229700"/>
                <a:gd name="connsiteX1" fmla="*/ 31433 w 38100"/>
                <a:gd name="connsiteY1" fmla="*/ 15240 h 229700"/>
                <a:gd name="connsiteX2" fmla="*/ 23813 w 38100"/>
                <a:gd name="connsiteY2" fmla="*/ 7620 h 229700"/>
                <a:gd name="connsiteX3" fmla="*/ 23813 w 38100"/>
                <a:gd name="connsiteY3" fmla="*/ 211455 h 229700"/>
                <a:gd name="connsiteX4" fmla="*/ 27623 w 38100"/>
                <a:gd name="connsiteY4" fmla="*/ 205740 h 229700"/>
                <a:gd name="connsiteX5" fmla="*/ 4763 w 38100"/>
                <a:gd name="connsiteY5" fmla="*/ 217170 h 229700"/>
                <a:gd name="connsiteX6" fmla="*/ 15240 w 38100"/>
                <a:gd name="connsiteY6" fmla="*/ 222885 h 229700"/>
                <a:gd name="connsiteX7" fmla="*/ 15240 w 38100"/>
                <a:gd name="connsiteY7" fmla="*/ 7620 h 229700"/>
                <a:gd name="connsiteX8" fmla="*/ 7620 w 38100"/>
                <a:gd name="connsiteY8" fmla="*/ 0 h 229700"/>
                <a:gd name="connsiteX9" fmla="*/ 0 w 38100"/>
                <a:gd name="connsiteY9" fmla="*/ 7620 h 229700"/>
                <a:gd name="connsiteX10" fmla="*/ 0 w 38100"/>
                <a:gd name="connsiteY10" fmla="*/ 222885 h 229700"/>
                <a:gd name="connsiteX11" fmla="*/ 7620 w 38100"/>
                <a:gd name="connsiteY11" fmla="*/ 229553 h 229700"/>
                <a:gd name="connsiteX12" fmla="*/ 11430 w 38100"/>
                <a:gd name="connsiteY12" fmla="*/ 228600 h 229700"/>
                <a:gd name="connsiteX13" fmla="*/ 34290 w 38100"/>
                <a:gd name="connsiteY13" fmla="*/ 217170 h 229700"/>
                <a:gd name="connsiteX14" fmla="*/ 38100 w 38100"/>
                <a:gd name="connsiteY14" fmla="*/ 211455 h 229700"/>
                <a:gd name="connsiteX15" fmla="*/ 38100 w 38100"/>
                <a:gd name="connsiteY15" fmla="*/ 7620 h 229700"/>
                <a:gd name="connsiteX16" fmla="*/ 30480 w 38100"/>
                <a:gd name="connsiteY16" fmla="*/ 0 h 229700"/>
                <a:gd name="connsiteX17" fmla="*/ 7620 w 38100"/>
                <a:gd name="connsiteY17" fmla="*/ 0 h 229700"/>
                <a:gd name="connsiteX18" fmla="*/ 0 w 38100"/>
                <a:gd name="connsiteY18" fmla="*/ 7620 h 229700"/>
                <a:gd name="connsiteX19" fmla="*/ 8573 w 38100"/>
                <a:gd name="connsiteY19" fmla="*/ 15240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00" h="229700">
                  <a:moveTo>
                    <a:pt x="8573" y="15240"/>
                  </a:moveTo>
                  <a:lnTo>
                    <a:pt x="31433" y="15240"/>
                  </a:lnTo>
                  <a:lnTo>
                    <a:pt x="23813" y="7620"/>
                  </a:lnTo>
                  <a:lnTo>
                    <a:pt x="23813" y="211455"/>
                  </a:lnTo>
                  <a:lnTo>
                    <a:pt x="27623" y="205740"/>
                  </a:lnTo>
                  <a:lnTo>
                    <a:pt x="4763" y="217170"/>
                  </a:lnTo>
                  <a:lnTo>
                    <a:pt x="15240" y="222885"/>
                  </a:lnTo>
                  <a:lnTo>
                    <a:pt x="15240" y="7620"/>
                  </a:lnTo>
                  <a:cubicBezTo>
                    <a:pt x="15240" y="3810"/>
                    <a:pt x="12383" y="0"/>
                    <a:pt x="7620" y="0"/>
                  </a:cubicBezTo>
                  <a:cubicBezTo>
                    <a:pt x="2858" y="0"/>
                    <a:pt x="0" y="2858"/>
                    <a:pt x="0" y="7620"/>
                  </a:cubicBezTo>
                  <a:lnTo>
                    <a:pt x="0" y="222885"/>
                  </a:lnTo>
                  <a:cubicBezTo>
                    <a:pt x="0" y="226695"/>
                    <a:pt x="3810" y="230505"/>
                    <a:pt x="7620" y="229553"/>
                  </a:cubicBezTo>
                  <a:cubicBezTo>
                    <a:pt x="8573" y="229553"/>
                    <a:pt x="9525" y="229553"/>
                    <a:pt x="11430" y="228600"/>
                  </a:cubicBezTo>
                  <a:lnTo>
                    <a:pt x="34290" y="217170"/>
                  </a:lnTo>
                  <a:cubicBezTo>
                    <a:pt x="36195" y="216217"/>
                    <a:pt x="38100" y="213360"/>
                    <a:pt x="38100" y="211455"/>
                  </a:cubicBezTo>
                  <a:lnTo>
                    <a:pt x="38100" y="7620"/>
                  </a:lnTo>
                  <a:cubicBezTo>
                    <a:pt x="38100" y="3810"/>
                    <a:pt x="35243" y="953"/>
                    <a:pt x="30480" y="0"/>
                  </a:cubicBezTo>
                  <a:lnTo>
                    <a:pt x="7620" y="0"/>
                  </a:lnTo>
                  <a:cubicBezTo>
                    <a:pt x="3810" y="0"/>
                    <a:pt x="0" y="2858"/>
                    <a:pt x="0" y="7620"/>
                  </a:cubicBezTo>
                  <a:cubicBezTo>
                    <a:pt x="0" y="12383"/>
                    <a:pt x="4763" y="15240"/>
                    <a:pt x="8573" y="1524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5" name="Serbest Form 144">
              <a:extLst>
                <a:ext uri="{FF2B5EF4-FFF2-40B4-BE49-F238E27FC236}">
                  <a16:creationId xmlns:a16="http://schemas.microsoft.com/office/drawing/2014/main" id="{03CECF80-0009-A344-B3E7-909E382B1A86}"/>
                </a:ext>
              </a:extLst>
            </p:cNvPr>
            <p:cNvSpPr/>
            <p:nvPr/>
          </p:nvSpPr>
          <p:spPr>
            <a:xfrm>
              <a:off x="10876325" y="2039112"/>
              <a:ext cx="375847" cy="256043"/>
            </a:xfrm>
            <a:custGeom>
              <a:avLst/>
              <a:gdLst>
                <a:gd name="connsiteX0" fmla="*/ 358563 w 375847"/>
                <a:gd name="connsiteY0" fmla="*/ 773 h 256043"/>
                <a:gd name="connsiteX1" fmla="*/ 275696 w 375847"/>
                <a:gd name="connsiteY1" fmla="*/ 30301 h 256043"/>
                <a:gd name="connsiteX2" fmla="*/ 192828 w 375847"/>
                <a:gd name="connsiteY2" fmla="*/ 59828 h 256043"/>
                <a:gd name="connsiteX3" fmla="*/ 170921 w 375847"/>
                <a:gd name="connsiteY3" fmla="*/ 73163 h 256043"/>
                <a:gd name="connsiteX4" fmla="*/ 124248 w 375847"/>
                <a:gd name="connsiteY4" fmla="*/ 102690 h 256043"/>
                <a:gd name="connsiteX5" fmla="*/ 24236 w 375847"/>
                <a:gd name="connsiteY5" fmla="*/ 165556 h 256043"/>
                <a:gd name="connsiteX6" fmla="*/ 423 w 375847"/>
                <a:gd name="connsiteY6" fmla="*/ 189368 h 256043"/>
                <a:gd name="connsiteX7" fmla="*/ 423 w 375847"/>
                <a:gd name="connsiteY7" fmla="*/ 241756 h 256043"/>
                <a:gd name="connsiteX8" fmla="*/ 14711 w 375847"/>
                <a:gd name="connsiteY8" fmla="*/ 256043 h 256043"/>
                <a:gd name="connsiteX9" fmla="*/ 28998 w 375847"/>
                <a:gd name="connsiteY9" fmla="*/ 241756 h 256043"/>
                <a:gd name="connsiteX10" fmla="*/ 28998 w 375847"/>
                <a:gd name="connsiteY10" fmla="*/ 189368 h 256043"/>
                <a:gd name="connsiteX11" fmla="*/ 22331 w 375847"/>
                <a:gd name="connsiteY11" fmla="*/ 201751 h 256043"/>
                <a:gd name="connsiteX12" fmla="*/ 167111 w 375847"/>
                <a:gd name="connsiteY12" fmla="*/ 111263 h 256043"/>
                <a:gd name="connsiteX13" fmla="*/ 197591 w 375847"/>
                <a:gd name="connsiteY13" fmla="*/ 92213 h 256043"/>
                <a:gd name="connsiteX14" fmla="*/ 203306 w 375847"/>
                <a:gd name="connsiteY14" fmla="*/ 88403 h 256043"/>
                <a:gd name="connsiteX15" fmla="*/ 204258 w 375847"/>
                <a:gd name="connsiteY15" fmla="*/ 88403 h 256043"/>
                <a:gd name="connsiteX16" fmla="*/ 288078 w 375847"/>
                <a:gd name="connsiteY16" fmla="*/ 57923 h 256043"/>
                <a:gd name="connsiteX17" fmla="*/ 366183 w 375847"/>
                <a:gd name="connsiteY17" fmla="*/ 29348 h 256043"/>
                <a:gd name="connsiteX18" fmla="*/ 358563 w 375847"/>
                <a:gd name="connsiteY18" fmla="*/ 773 h 256043"/>
                <a:gd name="connsiteX19" fmla="*/ 358563 w 375847"/>
                <a:gd name="connsiteY19" fmla="*/ 773 h 25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5847" h="256043">
                  <a:moveTo>
                    <a:pt x="358563" y="773"/>
                  </a:moveTo>
                  <a:lnTo>
                    <a:pt x="275696" y="30301"/>
                  </a:lnTo>
                  <a:cubicBezTo>
                    <a:pt x="248073" y="39826"/>
                    <a:pt x="219498" y="49351"/>
                    <a:pt x="192828" y="59828"/>
                  </a:cubicBezTo>
                  <a:cubicBezTo>
                    <a:pt x="185208" y="63638"/>
                    <a:pt x="178541" y="67448"/>
                    <a:pt x="170921" y="73163"/>
                  </a:cubicBezTo>
                  <a:lnTo>
                    <a:pt x="124248" y="102690"/>
                  </a:lnTo>
                  <a:lnTo>
                    <a:pt x="24236" y="165556"/>
                  </a:lnTo>
                  <a:cubicBezTo>
                    <a:pt x="14711" y="171271"/>
                    <a:pt x="1376" y="176033"/>
                    <a:pt x="423" y="189368"/>
                  </a:cubicBezTo>
                  <a:cubicBezTo>
                    <a:pt x="-529" y="206513"/>
                    <a:pt x="423" y="224611"/>
                    <a:pt x="423" y="241756"/>
                  </a:cubicBezTo>
                  <a:cubicBezTo>
                    <a:pt x="423" y="249376"/>
                    <a:pt x="7091" y="256043"/>
                    <a:pt x="14711" y="256043"/>
                  </a:cubicBezTo>
                  <a:cubicBezTo>
                    <a:pt x="22331" y="256043"/>
                    <a:pt x="28998" y="249376"/>
                    <a:pt x="28998" y="241756"/>
                  </a:cubicBezTo>
                  <a:lnTo>
                    <a:pt x="28998" y="189368"/>
                  </a:lnTo>
                  <a:lnTo>
                    <a:pt x="22331" y="201751"/>
                  </a:lnTo>
                  <a:lnTo>
                    <a:pt x="167111" y="111263"/>
                  </a:lnTo>
                  <a:lnTo>
                    <a:pt x="197591" y="92213"/>
                  </a:lnTo>
                  <a:cubicBezTo>
                    <a:pt x="199496" y="91261"/>
                    <a:pt x="201401" y="90308"/>
                    <a:pt x="203306" y="88403"/>
                  </a:cubicBezTo>
                  <a:cubicBezTo>
                    <a:pt x="200448" y="91261"/>
                    <a:pt x="199496" y="89356"/>
                    <a:pt x="204258" y="88403"/>
                  </a:cubicBezTo>
                  <a:cubicBezTo>
                    <a:pt x="231881" y="78878"/>
                    <a:pt x="260456" y="68401"/>
                    <a:pt x="288078" y="57923"/>
                  </a:cubicBezTo>
                  <a:lnTo>
                    <a:pt x="366183" y="29348"/>
                  </a:lnTo>
                  <a:cubicBezTo>
                    <a:pt x="383328" y="22681"/>
                    <a:pt x="375708" y="-4942"/>
                    <a:pt x="358563" y="773"/>
                  </a:cubicBezTo>
                  <a:lnTo>
                    <a:pt x="358563" y="773"/>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6" name="Serbest Form 145">
              <a:extLst>
                <a:ext uri="{FF2B5EF4-FFF2-40B4-BE49-F238E27FC236}">
                  <a16:creationId xmlns:a16="http://schemas.microsoft.com/office/drawing/2014/main" id="{33E9BDC2-085E-9D46-9AE5-62EC42E8D632}"/>
                </a:ext>
              </a:extLst>
            </p:cNvPr>
            <p:cNvSpPr/>
            <p:nvPr/>
          </p:nvSpPr>
          <p:spPr>
            <a:xfrm>
              <a:off x="11058676" y="1838908"/>
              <a:ext cx="28575" cy="289559"/>
            </a:xfrm>
            <a:custGeom>
              <a:avLst/>
              <a:gdLst>
                <a:gd name="connsiteX0" fmla="*/ 0 w 28575"/>
                <a:gd name="connsiteY0" fmla="*/ 14288 h 289559"/>
                <a:gd name="connsiteX1" fmla="*/ 0 w 28575"/>
                <a:gd name="connsiteY1" fmla="*/ 275272 h 289559"/>
                <a:gd name="connsiteX2" fmla="*/ 14288 w 28575"/>
                <a:gd name="connsiteY2" fmla="*/ 289560 h 289559"/>
                <a:gd name="connsiteX3" fmla="*/ 28575 w 28575"/>
                <a:gd name="connsiteY3" fmla="*/ 275272 h 289559"/>
                <a:gd name="connsiteX4" fmla="*/ 28575 w 28575"/>
                <a:gd name="connsiteY4" fmla="*/ 14288 h 289559"/>
                <a:gd name="connsiteX5" fmla="*/ 14288 w 28575"/>
                <a:gd name="connsiteY5" fmla="*/ 0 h 289559"/>
                <a:gd name="connsiteX6" fmla="*/ 0 w 28575"/>
                <a:gd name="connsiteY6" fmla="*/ 14288 h 28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89559">
                  <a:moveTo>
                    <a:pt x="0" y="14288"/>
                  </a:moveTo>
                  <a:lnTo>
                    <a:pt x="0" y="275272"/>
                  </a:lnTo>
                  <a:cubicBezTo>
                    <a:pt x="0" y="282893"/>
                    <a:pt x="6668" y="289560"/>
                    <a:pt x="14288" y="289560"/>
                  </a:cubicBezTo>
                  <a:cubicBezTo>
                    <a:pt x="21908" y="289560"/>
                    <a:pt x="28575" y="282893"/>
                    <a:pt x="28575" y="275272"/>
                  </a:cubicBezTo>
                  <a:lnTo>
                    <a:pt x="28575" y="14288"/>
                  </a:lnTo>
                  <a:cubicBezTo>
                    <a:pt x="28575" y="6668"/>
                    <a:pt x="21908" y="0"/>
                    <a:pt x="14288" y="0"/>
                  </a:cubicBezTo>
                  <a:cubicBezTo>
                    <a:pt x="6668" y="0"/>
                    <a:pt x="0" y="6668"/>
                    <a:pt x="0" y="1428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7" name="Serbest Form 146">
              <a:extLst>
                <a:ext uri="{FF2B5EF4-FFF2-40B4-BE49-F238E27FC236}">
                  <a16:creationId xmlns:a16="http://schemas.microsoft.com/office/drawing/2014/main" id="{8AF1735A-990E-0943-B33F-59492BA1A156}"/>
                </a:ext>
              </a:extLst>
            </p:cNvPr>
            <p:cNvSpPr/>
            <p:nvPr/>
          </p:nvSpPr>
          <p:spPr>
            <a:xfrm>
              <a:off x="10766259" y="1816580"/>
              <a:ext cx="320238" cy="352918"/>
            </a:xfrm>
            <a:custGeom>
              <a:avLst/>
              <a:gdLst>
                <a:gd name="connsiteX0" fmla="*/ 310515 w 320238"/>
                <a:gd name="connsiteY0" fmla="*/ 46140 h 352918"/>
                <a:gd name="connsiteX1" fmla="*/ 62865 w 320238"/>
                <a:gd name="connsiteY1" fmla="*/ 6135 h 352918"/>
                <a:gd name="connsiteX2" fmla="*/ 27622 w 320238"/>
                <a:gd name="connsiteY2" fmla="*/ 420 h 352918"/>
                <a:gd name="connsiteX3" fmla="*/ 10478 w 320238"/>
                <a:gd name="connsiteY3" fmla="*/ 10897 h 352918"/>
                <a:gd name="connsiteX4" fmla="*/ 10478 w 320238"/>
                <a:gd name="connsiteY4" fmla="*/ 13755 h 352918"/>
                <a:gd name="connsiteX5" fmla="*/ 953 w 320238"/>
                <a:gd name="connsiteY5" fmla="*/ 271883 h 352918"/>
                <a:gd name="connsiteX6" fmla="*/ 0 w 320238"/>
                <a:gd name="connsiteY6" fmla="*/ 309030 h 352918"/>
                <a:gd name="connsiteX7" fmla="*/ 14288 w 320238"/>
                <a:gd name="connsiteY7" fmla="*/ 323318 h 352918"/>
                <a:gd name="connsiteX8" fmla="*/ 214313 w 320238"/>
                <a:gd name="connsiteY8" fmla="*/ 349035 h 352918"/>
                <a:gd name="connsiteX9" fmla="*/ 242888 w 320238"/>
                <a:gd name="connsiteY9" fmla="*/ 352845 h 352918"/>
                <a:gd name="connsiteX10" fmla="*/ 257175 w 320238"/>
                <a:gd name="connsiteY10" fmla="*/ 338558 h 352918"/>
                <a:gd name="connsiteX11" fmla="*/ 242888 w 320238"/>
                <a:gd name="connsiteY11" fmla="*/ 324270 h 352918"/>
                <a:gd name="connsiteX12" fmla="*/ 42863 w 320238"/>
                <a:gd name="connsiteY12" fmla="*/ 298553 h 352918"/>
                <a:gd name="connsiteX13" fmla="*/ 14288 w 320238"/>
                <a:gd name="connsiteY13" fmla="*/ 294743 h 352918"/>
                <a:gd name="connsiteX14" fmla="*/ 28575 w 320238"/>
                <a:gd name="connsiteY14" fmla="*/ 309030 h 352918"/>
                <a:gd name="connsiteX15" fmla="*/ 38100 w 320238"/>
                <a:gd name="connsiteY15" fmla="*/ 50902 h 352918"/>
                <a:gd name="connsiteX16" fmla="*/ 39053 w 320238"/>
                <a:gd name="connsiteY16" fmla="*/ 14708 h 352918"/>
                <a:gd name="connsiteX17" fmla="*/ 20955 w 320238"/>
                <a:gd name="connsiteY17" fmla="*/ 28043 h 352918"/>
                <a:gd name="connsiteX18" fmla="*/ 268605 w 320238"/>
                <a:gd name="connsiteY18" fmla="*/ 68047 h 352918"/>
                <a:gd name="connsiteX19" fmla="*/ 303847 w 320238"/>
                <a:gd name="connsiteY19" fmla="*/ 73762 h 352918"/>
                <a:gd name="connsiteX20" fmla="*/ 310515 w 320238"/>
                <a:gd name="connsiteY20" fmla="*/ 46140 h 352918"/>
                <a:gd name="connsiteX21" fmla="*/ 310515 w 320238"/>
                <a:gd name="connsiteY21" fmla="*/ 46140 h 3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0238" h="352918">
                  <a:moveTo>
                    <a:pt x="310515" y="46140"/>
                  </a:moveTo>
                  <a:lnTo>
                    <a:pt x="62865" y="6135"/>
                  </a:lnTo>
                  <a:lnTo>
                    <a:pt x="27622" y="420"/>
                  </a:lnTo>
                  <a:cubicBezTo>
                    <a:pt x="20003" y="-1485"/>
                    <a:pt x="12382" y="3277"/>
                    <a:pt x="10478" y="10897"/>
                  </a:cubicBezTo>
                  <a:cubicBezTo>
                    <a:pt x="10478" y="11850"/>
                    <a:pt x="10478" y="12802"/>
                    <a:pt x="10478" y="13755"/>
                  </a:cubicBezTo>
                  <a:lnTo>
                    <a:pt x="953" y="271883"/>
                  </a:lnTo>
                  <a:lnTo>
                    <a:pt x="0" y="309030"/>
                  </a:lnTo>
                  <a:cubicBezTo>
                    <a:pt x="0" y="316650"/>
                    <a:pt x="6667" y="323318"/>
                    <a:pt x="14288" y="323318"/>
                  </a:cubicBezTo>
                  <a:lnTo>
                    <a:pt x="214313" y="349035"/>
                  </a:lnTo>
                  <a:lnTo>
                    <a:pt x="242888" y="352845"/>
                  </a:lnTo>
                  <a:cubicBezTo>
                    <a:pt x="250507" y="353797"/>
                    <a:pt x="257175" y="345225"/>
                    <a:pt x="257175" y="338558"/>
                  </a:cubicBezTo>
                  <a:cubicBezTo>
                    <a:pt x="257175" y="330937"/>
                    <a:pt x="250507" y="324270"/>
                    <a:pt x="242888" y="324270"/>
                  </a:cubicBezTo>
                  <a:lnTo>
                    <a:pt x="42863" y="298553"/>
                  </a:lnTo>
                  <a:lnTo>
                    <a:pt x="14288" y="294743"/>
                  </a:lnTo>
                  <a:lnTo>
                    <a:pt x="28575" y="309030"/>
                  </a:lnTo>
                  <a:lnTo>
                    <a:pt x="38100" y="50902"/>
                  </a:lnTo>
                  <a:lnTo>
                    <a:pt x="39053" y="14708"/>
                  </a:lnTo>
                  <a:lnTo>
                    <a:pt x="20955" y="28043"/>
                  </a:lnTo>
                  <a:lnTo>
                    <a:pt x="268605" y="68047"/>
                  </a:lnTo>
                  <a:lnTo>
                    <a:pt x="303847" y="73762"/>
                  </a:lnTo>
                  <a:cubicBezTo>
                    <a:pt x="320040" y="75668"/>
                    <a:pt x="327660" y="48997"/>
                    <a:pt x="310515" y="46140"/>
                  </a:cubicBezTo>
                  <a:lnTo>
                    <a:pt x="310515" y="4614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8" name="Serbest Form 147">
              <a:extLst>
                <a:ext uri="{FF2B5EF4-FFF2-40B4-BE49-F238E27FC236}">
                  <a16:creationId xmlns:a16="http://schemas.microsoft.com/office/drawing/2014/main" id="{923252F2-2868-5145-8BFA-971109F52CB6}"/>
                </a:ext>
              </a:extLst>
            </p:cNvPr>
            <p:cNvSpPr/>
            <p:nvPr/>
          </p:nvSpPr>
          <p:spPr>
            <a:xfrm>
              <a:off x="10996278" y="2201665"/>
              <a:ext cx="238143" cy="112425"/>
            </a:xfrm>
            <a:custGeom>
              <a:avLst/>
              <a:gdLst>
                <a:gd name="connsiteX0" fmla="*/ 220513 w 238143"/>
                <a:gd name="connsiteY0" fmla="*/ 145 h 112425"/>
                <a:gd name="connsiteX1" fmla="*/ 36681 w 238143"/>
                <a:gd name="connsiteY1" fmla="*/ 73487 h 112425"/>
                <a:gd name="connsiteX2" fmla="*/ 10010 w 238143"/>
                <a:gd name="connsiteY2" fmla="*/ 83965 h 112425"/>
                <a:gd name="connsiteX3" fmla="*/ 485 w 238143"/>
                <a:gd name="connsiteY3" fmla="*/ 102062 h 112425"/>
                <a:gd name="connsiteX4" fmla="*/ 17631 w 238143"/>
                <a:gd name="connsiteY4" fmla="*/ 111587 h 112425"/>
                <a:gd name="connsiteX5" fmla="*/ 201463 w 238143"/>
                <a:gd name="connsiteY5" fmla="*/ 38245 h 112425"/>
                <a:gd name="connsiteX6" fmla="*/ 228133 w 238143"/>
                <a:gd name="connsiteY6" fmla="*/ 27767 h 112425"/>
                <a:gd name="connsiteX7" fmla="*/ 237658 w 238143"/>
                <a:gd name="connsiteY7" fmla="*/ 9670 h 112425"/>
                <a:gd name="connsiteX8" fmla="*/ 220513 w 238143"/>
                <a:gd name="connsiteY8" fmla="*/ 145 h 112425"/>
                <a:gd name="connsiteX9" fmla="*/ 220513 w 238143"/>
                <a:gd name="connsiteY9" fmla="*/ 145 h 11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43" h="112425">
                  <a:moveTo>
                    <a:pt x="220513" y="145"/>
                  </a:moveTo>
                  <a:lnTo>
                    <a:pt x="36681" y="73487"/>
                  </a:lnTo>
                  <a:lnTo>
                    <a:pt x="10010" y="83965"/>
                  </a:lnTo>
                  <a:cubicBezTo>
                    <a:pt x="2391" y="86822"/>
                    <a:pt x="-1419" y="94442"/>
                    <a:pt x="485" y="102062"/>
                  </a:cubicBezTo>
                  <a:cubicBezTo>
                    <a:pt x="2391" y="109682"/>
                    <a:pt x="10010" y="114445"/>
                    <a:pt x="17631" y="111587"/>
                  </a:cubicBezTo>
                  <a:lnTo>
                    <a:pt x="201463" y="38245"/>
                  </a:lnTo>
                  <a:lnTo>
                    <a:pt x="228133" y="27767"/>
                  </a:lnTo>
                  <a:cubicBezTo>
                    <a:pt x="235753" y="25862"/>
                    <a:pt x="239563" y="17290"/>
                    <a:pt x="237658" y="9670"/>
                  </a:cubicBezTo>
                  <a:cubicBezTo>
                    <a:pt x="235753" y="3002"/>
                    <a:pt x="228133" y="-808"/>
                    <a:pt x="220513" y="145"/>
                  </a:cubicBezTo>
                  <a:lnTo>
                    <a:pt x="220513" y="14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9" name="Serbest Form 148">
              <a:extLst>
                <a:ext uri="{FF2B5EF4-FFF2-40B4-BE49-F238E27FC236}">
                  <a16:creationId xmlns:a16="http://schemas.microsoft.com/office/drawing/2014/main" id="{A4579A87-5031-A041-B1F0-DD2976EB32F8}"/>
                </a:ext>
              </a:extLst>
            </p:cNvPr>
            <p:cNvSpPr/>
            <p:nvPr/>
          </p:nvSpPr>
          <p:spPr>
            <a:xfrm>
              <a:off x="11051548" y="2224868"/>
              <a:ext cx="183376" cy="99553"/>
            </a:xfrm>
            <a:custGeom>
              <a:avLst/>
              <a:gdLst>
                <a:gd name="connsiteX0" fmla="*/ 161433 w 183376"/>
                <a:gd name="connsiteY0" fmla="*/ 1707 h 99553"/>
                <a:gd name="connsiteX1" fmla="*/ 26177 w 183376"/>
                <a:gd name="connsiteY1" fmla="*/ 63619 h 99553"/>
                <a:gd name="connsiteX2" fmla="*/ 7127 w 183376"/>
                <a:gd name="connsiteY2" fmla="*/ 72192 h 99553"/>
                <a:gd name="connsiteX3" fmla="*/ 2365 w 183376"/>
                <a:gd name="connsiteY3" fmla="*/ 92194 h 99553"/>
                <a:gd name="connsiteX4" fmla="*/ 22367 w 183376"/>
                <a:gd name="connsiteY4" fmla="*/ 96957 h 99553"/>
                <a:gd name="connsiteX5" fmla="*/ 22367 w 183376"/>
                <a:gd name="connsiteY5" fmla="*/ 96957 h 99553"/>
                <a:gd name="connsiteX6" fmla="*/ 157623 w 183376"/>
                <a:gd name="connsiteY6" fmla="*/ 35044 h 99553"/>
                <a:gd name="connsiteX7" fmla="*/ 176673 w 183376"/>
                <a:gd name="connsiteY7" fmla="*/ 26471 h 99553"/>
                <a:gd name="connsiteX8" fmla="*/ 181435 w 183376"/>
                <a:gd name="connsiteY8" fmla="*/ 7421 h 99553"/>
                <a:gd name="connsiteX9" fmla="*/ 161433 w 183376"/>
                <a:gd name="connsiteY9" fmla="*/ 1707 h 99553"/>
                <a:gd name="connsiteX10" fmla="*/ 161433 w 183376"/>
                <a:gd name="connsiteY10" fmla="*/ 1707 h 99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376" h="99553">
                  <a:moveTo>
                    <a:pt x="161433" y="1707"/>
                  </a:moveTo>
                  <a:lnTo>
                    <a:pt x="26177" y="63619"/>
                  </a:lnTo>
                  <a:lnTo>
                    <a:pt x="7127" y="72192"/>
                  </a:lnTo>
                  <a:cubicBezTo>
                    <a:pt x="460" y="76002"/>
                    <a:pt x="-2398" y="84574"/>
                    <a:pt x="2365" y="92194"/>
                  </a:cubicBezTo>
                  <a:cubicBezTo>
                    <a:pt x="7127" y="99814"/>
                    <a:pt x="14748" y="101719"/>
                    <a:pt x="22367" y="96957"/>
                  </a:cubicBezTo>
                  <a:lnTo>
                    <a:pt x="22367" y="96957"/>
                  </a:lnTo>
                  <a:lnTo>
                    <a:pt x="157623" y="35044"/>
                  </a:lnTo>
                  <a:lnTo>
                    <a:pt x="176673" y="26471"/>
                  </a:lnTo>
                  <a:cubicBezTo>
                    <a:pt x="183340" y="22661"/>
                    <a:pt x="185245" y="14089"/>
                    <a:pt x="181435" y="7421"/>
                  </a:cubicBezTo>
                  <a:cubicBezTo>
                    <a:pt x="176673" y="754"/>
                    <a:pt x="168100" y="-2104"/>
                    <a:pt x="161433" y="1707"/>
                  </a:cubicBezTo>
                  <a:lnTo>
                    <a:pt x="161433" y="1707"/>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0" name="Serbest Form 149">
              <a:extLst>
                <a:ext uri="{FF2B5EF4-FFF2-40B4-BE49-F238E27FC236}">
                  <a16:creationId xmlns:a16="http://schemas.microsoft.com/office/drawing/2014/main" id="{CD3B2241-AD33-1A4C-8D1B-2317E956C752}"/>
                </a:ext>
              </a:extLst>
            </p:cNvPr>
            <p:cNvSpPr/>
            <p:nvPr/>
          </p:nvSpPr>
          <p:spPr>
            <a:xfrm>
              <a:off x="10942332" y="2172875"/>
              <a:ext cx="190511" cy="58097"/>
            </a:xfrm>
            <a:custGeom>
              <a:avLst/>
              <a:gdLst>
                <a:gd name="connsiteX0" fmla="*/ 9664 w 190511"/>
                <a:gd name="connsiteY0" fmla="*/ 27982 h 58097"/>
                <a:gd name="connsiteX1" fmla="*/ 142062 w 190511"/>
                <a:gd name="connsiteY1" fmla="*/ 53700 h 58097"/>
                <a:gd name="connsiteX2" fmla="*/ 161112 w 190511"/>
                <a:gd name="connsiteY2" fmla="*/ 57510 h 58097"/>
                <a:gd name="connsiteX3" fmla="*/ 177304 w 190511"/>
                <a:gd name="connsiteY3" fmla="*/ 50842 h 58097"/>
                <a:gd name="connsiteX4" fmla="*/ 188734 w 190511"/>
                <a:gd name="connsiteY4" fmla="*/ 27982 h 58097"/>
                <a:gd name="connsiteX5" fmla="*/ 163969 w 190511"/>
                <a:gd name="connsiteY5" fmla="*/ 13695 h 58097"/>
                <a:gd name="connsiteX6" fmla="*/ 152539 w 190511"/>
                <a:gd name="connsiteY6" fmla="*/ 36555 h 58097"/>
                <a:gd name="connsiteX7" fmla="*/ 168732 w 190511"/>
                <a:gd name="connsiteY7" fmla="*/ 29887 h 58097"/>
                <a:gd name="connsiteX8" fmla="*/ 36334 w 190511"/>
                <a:gd name="connsiteY8" fmla="*/ 4170 h 58097"/>
                <a:gd name="connsiteX9" fmla="*/ 17284 w 190511"/>
                <a:gd name="connsiteY9" fmla="*/ 360 h 58097"/>
                <a:gd name="connsiteX10" fmla="*/ 9664 w 190511"/>
                <a:gd name="connsiteY10" fmla="*/ 27982 h 58097"/>
                <a:gd name="connsiteX11" fmla="*/ 9664 w 190511"/>
                <a:gd name="connsiteY11" fmla="*/ 27982 h 5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11" h="58097">
                  <a:moveTo>
                    <a:pt x="9664" y="27982"/>
                  </a:moveTo>
                  <a:lnTo>
                    <a:pt x="142062" y="53700"/>
                  </a:lnTo>
                  <a:lnTo>
                    <a:pt x="161112" y="57510"/>
                  </a:lnTo>
                  <a:cubicBezTo>
                    <a:pt x="167779" y="59415"/>
                    <a:pt x="173494" y="56557"/>
                    <a:pt x="177304" y="50842"/>
                  </a:cubicBezTo>
                  <a:lnTo>
                    <a:pt x="188734" y="27982"/>
                  </a:lnTo>
                  <a:cubicBezTo>
                    <a:pt x="197307" y="11790"/>
                    <a:pt x="172542" y="-2498"/>
                    <a:pt x="163969" y="13695"/>
                  </a:cubicBezTo>
                  <a:lnTo>
                    <a:pt x="152539" y="36555"/>
                  </a:lnTo>
                  <a:lnTo>
                    <a:pt x="168732" y="29887"/>
                  </a:lnTo>
                  <a:lnTo>
                    <a:pt x="36334" y="4170"/>
                  </a:lnTo>
                  <a:lnTo>
                    <a:pt x="17284" y="360"/>
                  </a:lnTo>
                  <a:cubicBezTo>
                    <a:pt x="139" y="-3450"/>
                    <a:pt x="-7481" y="24172"/>
                    <a:pt x="9664" y="27982"/>
                  </a:cubicBezTo>
                  <a:lnTo>
                    <a:pt x="9664" y="27982"/>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1" name="Serbest Form 150">
              <a:extLst>
                <a:ext uri="{FF2B5EF4-FFF2-40B4-BE49-F238E27FC236}">
                  <a16:creationId xmlns:a16="http://schemas.microsoft.com/office/drawing/2014/main" id="{096CC785-6BE8-BA4D-ADFE-5FF319E144A1}"/>
                </a:ext>
              </a:extLst>
            </p:cNvPr>
            <p:cNvSpPr/>
            <p:nvPr/>
          </p:nvSpPr>
          <p:spPr>
            <a:xfrm>
              <a:off x="9040458" y="851631"/>
              <a:ext cx="904670" cy="256980"/>
            </a:xfrm>
            <a:custGeom>
              <a:avLst/>
              <a:gdLst>
                <a:gd name="connsiteX0" fmla="*/ 882838 w 904670"/>
                <a:gd name="connsiteY0" fmla="*/ 1439 h 256980"/>
                <a:gd name="connsiteX1" fmla="*/ 713293 w 904670"/>
                <a:gd name="connsiteY1" fmla="*/ 78591 h 256980"/>
                <a:gd name="connsiteX2" fmla="*/ 443736 w 904670"/>
                <a:gd name="connsiteY2" fmla="*/ 202416 h 256980"/>
                <a:gd name="connsiteX3" fmla="*/ 381823 w 904670"/>
                <a:gd name="connsiteY3" fmla="*/ 230039 h 256980"/>
                <a:gd name="connsiteX4" fmla="*/ 392301 w 904670"/>
                <a:gd name="connsiteY4" fmla="*/ 229086 h 256980"/>
                <a:gd name="connsiteX5" fmla="*/ 64640 w 904670"/>
                <a:gd name="connsiteY5" fmla="*/ 159554 h 256980"/>
                <a:gd name="connsiteX6" fmla="*/ 17968 w 904670"/>
                <a:gd name="connsiteY6" fmla="*/ 150029 h 256980"/>
                <a:gd name="connsiteX7" fmla="*/ 10348 w 904670"/>
                <a:gd name="connsiteY7" fmla="*/ 177651 h 256980"/>
                <a:gd name="connsiteX8" fmla="*/ 185608 w 904670"/>
                <a:gd name="connsiteY8" fmla="*/ 214799 h 256980"/>
                <a:gd name="connsiteX9" fmla="*/ 381823 w 904670"/>
                <a:gd name="connsiteY9" fmla="*/ 256709 h 256980"/>
                <a:gd name="connsiteX10" fmla="*/ 418018 w 904670"/>
                <a:gd name="connsiteY10" fmla="*/ 245279 h 256980"/>
                <a:gd name="connsiteX11" fmla="*/ 499933 w 904670"/>
                <a:gd name="connsiteY11" fmla="*/ 208131 h 256980"/>
                <a:gd name="connsiteX12" fmla="*/ 739011 w 904670"/>
                <a:gd name="connsiteY12" fmla="*/ 98594 h 256980"/>
                <a:gd name="connsiteX13" fmla="*/ 840928 w 904670"/>
                <a:gd name="connsiteY13" fmla="*/ 51921 h 256980"/>
                <a:gd name="connsiteX14" fmla="*/ 894268 w 904670"/>
                <a:gd name="connsiteY14" fmla="*/ 27156 h 256980"/>
                <a:gd name="connsiteX15" fmla="*/ 897126 w 904670"/>
                <a:gd name="connsiteY15" fmla="*/ 26204 h 256980"/>
                <a:gd name="connsiteX16" fmla="*/ 882838 w 904670"/>
                <a:gd name="connsiteY16" fmla="*/ 1439 h 25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4670" h="256980">
                  <a:moveTo>
                    <a:pt x="882838" y="1439"/>
                  </a:moveTo>
                  <a:lnTo>
                    <a:pt x="713293" y="78591"/>
                  </a:lnTo>
                  <a:lnTo>
                    <a:pt x="443736" y="202416"/>
                  </a:lnTo>
                  <a:lnTo>
                    <a:pt x="381823" y="230039"/>
                  </a:lnTo>
                  <a:lnTo>
                    <a:pt x="392301" y="229086"/>
                  </a:lnTo>
                  <a:lnTo>
                    <a:pt x="64640" y="159554"/>
                  </a:lnTo>
                  <a:lnTo>
                    <a:pt x="17968" y="150029"/>
                  </a:lnTo>
                  <a:cubicBezTo>
                    <a:pt x="-130" y="146219"/>
                    <a:pt x="-7749" y="173841"/>
                    <a:pt x="10348" y="177651"/>
                  </a:cubicBezTo>
                  <a:lnTo>
                    <a:pt x="185608" y="214799"/>
                  </a:lnTo>
                  <a:cubicBezTo>
                    <a:pt x="251331" y="229086"/>
                    <a:pt x="316101" y="244326"/>
                    <a:pt x="381823" y="256709"/>
                  </a:cubicBezTo>
                  <a:cubicBezTo>
                    <a:pt x="394206" y="258614"/>
                    <a:pt x="406588" y="250041"/>
                    <a:pt x="418018" y="245279"/>
                  </a:cubicBezTo>
                  <a:lnTo>
                    <a:pt x="499933" y="208131"/>
                  </a:lnTo>
                  <a:lnTo>
                    <a:pt x="739011" y="98594"/>
                  </a:lnTo>
                  <a:lnTo>
                    <a:pt x="840928" y="51921"/>
                  </a:lnTo>
                  <a:cubicBezTo>
                    <a:pt x="859026" y="43349"/>
                    <a:pt x="877123" y="36681"/>
                    <a:pt x="894268" y="27156"/>
                  </a:cubicBezTo>
                  <a:lnTo>
                    <a:pt x="897126" y="26204"/>
                  </a:lnTo>
                  <a:cubicBezTo>
                    <a:pt x="914270" y="18584"/>
                    <a:pt x="899031" y="-6181"/>
                    <a:pt x="882838" y="143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2" name="Serbest Form 151">
              <a:extLst>
                <a:ext uri="{FF2B5EF4-FFF2-40B4-BE49-F238E27FC236}">
                  <a16:creationId xmlns:a16="http://schemas.microsoft.com/office/drawing/2014/main" id="{AB97D5C6-95D3-6144-9A7E-56F535D37FDE}"/>
                </a:ext>
              </a:extLst>
            </p:cNvPr>
            <p:cNvSpPr/>
            <p:nvPr/>
          </p:nvSpPr>
          <p:spPr>
            <a:xfrm>
              <a:off x="9063264" y="1080596"/>
              <a:ext cx="379995" cy="1071217"/>
            </a:xfrm>
            <a:custGeom>
              <a:avLst/>
              <a:gdLst>
                <a:gd name="connsiteX0" fmla="*/ 352350 w 379995"/>
                <a:gd name="connsiteY0" fmla="*/ 13456 h 1071217"/>
                <a:gd name="connsiteX1" fmla="*/ 346635 w 379995"/>
                <a:gd name="connsiteY1" fmla="*/ 103944 h 1071217"/>
                <a:gd name="connsiteX2" fmla="*/ 333300 w 379995"/>
                <a:gd name="connsiteY2" fmla="*/ 320161 h 1071217"/>
                <a:gd name="connsiteX3" fmla="*/ 316155 w 379995"/>
                <a:gd name="connsiteY3" fmla="*/ 582099 h 1071217"/>
                <a:gd name="connsiteX4" fmla="*/ 301867 w 379995"/>
                <a:gd name="connsiteY4" fmla="*/ 807842 h 1071217"/>
                <a:gd name="connsiteX5" fmla="*/ 297105 w 379995"/>
                <a:gd name="connsiteY5" fmla="*/ 883089 h 1071217"/>
                <a:gd name="connsiteX6" fmla="*/ 295200 w 379995"/>
                <a:gd name="connsiteY6" fmla="*/ 919284 h 1071217"/>
                <a:gd name="connsiteX7" fmla="*/ 295200 w 379995"/>
                <a:gd name="connsiteY7" fmla="*/ 921189 h 1071217"/>
                <a:gd name="connsiteX8" fmla="*/ 301867 w 379995"/>
                <a:gd name="connsiteY8" fmla="*/ 908806 h 1071217"/>
                <a:gd name="connsiteX9" fmla="*/ 43740 w 379995"/>
                <a:gd name="connsiteY9" fmla="*/ 1027869 h 1071217"/>
                <a:gd name="connsiteX10" fmla="*/ 7545 w 379995"/>
                <a:gd name="connsiteY10" fmla="*/ 1045014 h 1071217"/>
                <a:gd name="connsiteX11" fmla="*/ 21832 w 379995"/>
                <a:gd name="connsiteY11" fmla="*/ 1069779 h 1071217"/>
                <a:gd name="connsiteX12" fmla="*/ 279960 w 379995"/>
                <a:gd name="connsiteY12" fmla="*/ 950717 h 1071217"/>
                <a:gd name="connsiteX13" fmla="*/ 316155 w 379995"/>
                <a:gd name="connsiteY13" fmla="*/ 933571 h 1071217"/>
                <a:gd name="connsiteX14" fmla="*/ 323775 w 379995"/>
                <a:gd name="connsiteY14" fmla="*/ 921189 h 1071217"/>
                <a:gd name="connsiteX15" fmla="*/ 329490 w 379995"/>
                <a:gd name="connsiteY15" fmla="*/ 830701 h 1071217"/>
                <a:gd name="connsiteX16" fmla="*/ 342825 w 379995"/>
                <a:gd name="connsiteY16" fmla="*/ 614484 h 1071217"/>
                <a:gd name="connsiteX17" fmla="*/ 359017 w 379995"/>
                <a:gd name="connsiteY17" fmla="*/ 352546 h 1071217"/>
                <a:gd name="connsiteX18" fmla="*/ 373305 w 379995"/>
                <a:gd name="connsiteY18" fmla="*/ 126804 h 1071217"/>
                <a:gd name="connsiteX19" fmla="*/ 379972 w 379995"/>
                <a:gd name="connsiteY19" fmla="*/ 16314 h 1071217"/>
                <a:gd name="connsiteX20" fmla="*/ 379972 w 379995"/>
                <a:gd name="connsiteY20" fmla="*/ 14409 h 1071217"/>
                <a:gd name="connsiteX21" fmla="*/ 352350 w 379995"/>
                <a:gd name="connsiteY21" fmla="*/ 13456 h 1071217"/>
                <a:gd name="connsiteX22" fmla="*/ 352350 w 379995"/>
                <a:gd name="connsiteY22" fmla="*/ 13456 h 1071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9995" h="1071217">
                  <a:moveTo>
                    <a:pt x="352350" y="13456"/>
                  </a:moveTo>
                  <a:lnTo>
                    <a:pt x="346635" y="103944"/>
                  </a:lnTo>
                  <a:lnTo>
                    <a:pt x="333300" y="320161"/>
                  </a:lnTo>
                  <a:lnTo>
                    <a:pt x="316155" y="582099"/>
                  </a:lnTo>
                  <a:lnTo>
                    <a:pt x="301867" y="807842"/>
                  </a:lnTo>
                  <a:lnTo>
                    <a:pt x="297105" y="883089"/>
                  </a:lnTo>
                  <a:cubicBezTo>
                    <a:pt x="295200" y="894519"/>
                    <a:pt x="295200" y="906901"/>
                    <a:pt x="295200" y="919284"/>
                  </a:cubicBezTo>
                  <a:cubicBezTo>
                    <a:pt x="295200" y="919284"/>
                    <a:pt x="295200" y="920236"/>
                    <a:pt x="295200" y="921189"/>
                  </a:cubicBezTo>
                  <a:lnTo>
                    <a:pt x="301867" y="908806"/>
                  </a:lnTo>
                  <a:lnTo>
                    <a:pt x="43740" y="1027869"/>
                  </a:lnTo>
                  <a:lnTo>
                    <a:pt x="7545" y="1045014"/>
                  </a:lnTo>
                  <a:cubicBezTo>
                    <a:pt x="-9600" y="1052634"/>
                    <a:pt x="5640" y="1077399"/>
                    <a:pt x="21832" y="1069779"/>
                  </a:cubicBezTo>
                  <a:lnTo>
                    <a:pt x="279960" y="950717"/>
                  </a:lnTo>
                  <a:lnTo>
                    <a:pt x="316155" y="933571"/>
                  </a:lnTo>
                  <a:cubicBezTo>
                    <a:pt x="320917" y="930714"/>
                    <a:pt x="322822" y="925951"/>
                    <a:pt x="323775" y="921189"/>
                  </a:cubicBezTo>
                  <a:lnTo>
                    <a:pt x="329490" y="830701"/>
                  </a:lnTo>
                  <a:lnTo>
                    <a:pt x="342825" y="614484"/>
                  </a:lnTo>
                  <a:lnTo>
                    <a:pt x="359017" y="352546"/>
                  </a:lnTo>
                  <a:lnTo>
                    <a:pt x="373305" y="126804"/>
                  </a:lnTo>
                  <a:cubicBezTo>
                    <a:pt x="375210" y="90609"/>
                    <a:pt x="379972" y="52509"/>
                    <a:pt x="379972" y="16314"/>
                  </a:cubicBezTo>
                  <a:cubicBezTo>
                    <a:pt x="379972" y="15361"/>
                    <a:pt x="379972" y="15361"/>
                    <a:pt x="379972" y="14409"/>
                  </a:cubicBezTo>
                  <a:cubicBezTo>
                    <a:pt x="380925" y="-4641"/>
                    <a:pt x="352350" y="-4641"/>
                    <a:pt x="352350" y="13456"/>
                  </a:cubicBezTo>
                  <a:lnTo>
                    <a:pt x="352350" y="13456"/>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3" name="Serbest Form 152">
              <a:extLst>
                <a:ext uri="{FF2B5EF4-FFF2-40B4-BE49-F238E27FC236}">
                  <a16:creationId xmlns:a16="http://schemas.microsoft.com/office/drawing/2014/main" id="{3DAB1AC6-8F16-B84C-A7D4-BA91D45434C2}"/>
                </a:ext>
              </a:extLst>
            </p:cNvPr>
            <p:cNvSpPr/>
            <p:nvPr/>
          </p:nvSpPr>
          <p:spPr>
            <a:xfrm>
              <a:off x="9358593" y="1987138"/>
              <a:ext cx="311208" cy="84539"/>
            </a:xfrm>
            <a:custGeom>
              <a:avLst/>
              <a:gdLst>
                <a:gd name="connsiteX0" fmla="*/ 10348 w 311208"/>
                <a:gd name="connsiteY0" fmla="*/ 27030 h 84539"/>
                <a:gd name="connsiteX1" fmla="*/ 257998 w 311208"/>
                <a:gd name="connsiteY1" fmla="*/ 76560 h 84539"/>
                <a:gd name="connsiteX2" fmla="*/ 293241 w 311208"/>
                <a:gd name="connsiteY2" fmla="*/ 84180 h 84539"/>
                <a:gd name="connsiteX3" fmla="*/ 300860 w 311208"/>
                <a:gd name="connsiteY3" fmla="*/ 56557 h 84539"/>
                <a:gd name="connsiteX4" fmla="*/ 53210 w 311208"/>
                <a:gd name="connsiteY4" fmla="*/ 7027 h 84539"/>
                <a:gd name="connsiteX5" fmla="*/ 17968 w 311208"/>
                <a:gd name="connsiteY5" fmla="*/ 360 h 84539"/>
                <a:gd name="connsiteX6" fmla="*/ 10348 w 311208"/>
                <a:gd name="connsiteY6" fmla="*/ 27030 h 84539"/>
                <a:gd name="connsiteX7" fmla="*/ 10348 w 311208"/>
                <a:gd name="connsiteY7" fmla="*/ 27030 h 8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208" h="84539">
                  <a:moveTo>
                    <a:pt x="10348" y="27030"/>
                  </a:moveTo>
                  <a:lnTo>
                    <a:pt x="257998" y="76560"/>
                  </a:lnTo>
                  <a:lnTo>
                    <a:pt x="293241" y="84180"/>
                  </a:lnTo>
                  <a:cubicBezTo>
                    <a:pt x="311338" y="87990"/>
                    <a:pt x="318958" y="60367"/>
                    <a:pt x="300860" y="56557"/>
                  </a:cubicBezTo>
                  <a:lnTo>
                    <a:pt x="53210" y="7027"/>
                  </a:lnTo>
                  <a:lnTo>
                    <a:pt x="17968" y="360"/>
                  </a:lnTo>
                  <a:cubicBezTo>
                    <a:pt x="-129" y="-3450"/>
                    <a:pt x="-7749" y="24173"/>
                    <a:pt x="10348" y="27030"/>
                  </a:cubicBezTo>
                  <a:lnTo>
                    <a:pt x="10348" y="2703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4" name="Serbest Form 153">
              <a:extLst>
                <a:ext uri="{FF2B5EF4-FFF2-40B4-BE49-F238E27FC236}">
                  <a16:creationId xmlns:a16="http://schemas.microsoft.com/office/drawing/2014/main" id="{D52B35A9-7FB1-2E44-9025-D33DDB8292A6}"/>
                </a:ext>
              </a:extLst>
            </p:cNvPr>
            <p:cNvSpPr/>
            <p:nvPr/>
          </p:nvSpPr>
          <p:spPr>
            <a:xfrm>
              <a:off x="9064141" y="1079280"/>
              <a:ext cx="313243" cy="799100"/>
            </a:xfrm>
            <a:custGeom>
              <a:avLst/>
              <a:gdLst>
                <a:gd name="connsiteX0" fmla="*/ 282893 w 313243"/>
                <a:gd name="connsiteY0" fmla="*/ 60493 h 799100"/>
                <a:gd name="connsiteX1" fmla="*/ 260985 w 313243"/>
                <a:gd name="connsiteY1" fmla="*/ 361483 h 799100"/>
                <a:gd name="connsiteX2" fmla="*/ 218123 w 313243"/>
                <a:gd name="connsiteY2" fmla="*/ 679618 h 799100"/>
                <a:gd name="connsiteX3" fmla="*/ 203835 w 313243"/>
                <a:gd name="connsiteY3" fmla="*/ 785346 h 799100"/>
                <a:gd name="connsiteX4" fmla="*/ 221933 w 313243"/>
                <a:gd name="connsiteY4" fmla="*/ 771058 h 799100"/>
                <a:gd name="connsiteX5" fmla="*/ 43815 w 313243"/>
                <a:gd name="connsiteY5" fmla="*/ 741531 h 799100"/>
                <a:gd name="connsiteX6" fmla="*/ 18098 w 313243"/>
                <a:gd name="connsiteY6" fmla="*/ 736768 h 799100"/>
                <a:gd name="connsiteX7" fmla="*/ 28575 w 313243"/>
                <a:gd name="connsiteY7" fmla="*/ 751056 h 799100"/>
                <a:gd name="connsiteX8" fmla="*/ 29528 w 313243"/>
                <a:gd name="connsiteY8" fmla="*/ 521503 h 799100"/>
                <a:gd name="connsiteX9" fmla="*/ 34290 w 313243"/>
                <a:gd name="connsiteY9" fmla="*/ 134788 h 799100"/>
                <a:gd name="connsiteX10" fmla="*/ 37148 w 313243"/>
                <a:gd name="connsiteY10" fmla="*/ 58588 h 799100"/>
                <a:gd name="connsiteX11" fmla="*/ 39053 w 313243"/>
                <a:gd name="connsiteY11" fmla="*/ 31918 h 799100"/>
                <a:gd name="connsiteX12" fmla="*/ 40005 w 313243"/>
                <a:gd name="connsiteY12" fmla="*/ 22393 h 799100"/>
                <a:gd name="connsiteX13" fmla="*/ 40958 w 313243"/>
                <a:gd name="connsiteY13" fmla="*/ 18583 h 799100"/>
                <a:gd name="connsiteX14" fmla="*/ 40958 w 313243"/>
                <a:gd name="connsiteY14" fmla="*/ 18583 h 799100"/>
                <a:gd name="connsiteX15" fmla="*/ 22860 w 313243"/>
                <a:gd name="connsiteY15" fmla="*/ 28108 h 799100"/>
                <a:gd name="connsiteX16" fmla="*/ 260985 w 313243"/>
                <a:gd name="connsiteY16" fmla="*/ 68113 h 799100"/>
                <a:gd name="connsiteX17" fmla="*/ 295275 w 313243"/>
                <a:gd name="connsiteY17" fmla="*/ 73828 h 799100"/>
                <a:gd name="connsiteX18" fmla="*/ 302895 w 313243"/>
                <a:gd name="connsiteY18" fmla="*/ 46205 h 799100"/>
                <a:gd name="connsiteX19" fmla="*/ 64770 w 313243"/>
                <a:gd name="connsiteY19" fmla="*/ 6200 h 799100"/>
                <a:gd name="connsiteX20" fmla="*/ 30480 w 313243"/>
                <a:gd name="connsiteY20" fmla="*/ 485 h 799100"/>
                <a:gd name="connsiteX21" fmla="*/ 12383 w 313243"/>
                <a:gd name="connsiteY21" fmla="*/ 10010 h 799100"/>
                <a:gd name="connsiteX22" fmla="*/ 6668 w 313243"/>
                <a:gd name="connsiteY22" fmla="*/ 111928 h 799100"/>
                <a:gd name="connsiteX23" fmla="*/ 2858 w 313243"/>
                <a:gd name="connsiteY23" fmla="*/ 290998 h 799100"/>
                <a:gd name="connsiteX24" fmla="*/ 0 w 313243"/>
                <a:gd name="connsiteY24" fmla="*/ 667235 h 799100"/>
                <a:gd name="connsiteX25" fmla="*/ 0 w 313243"/>
                <a:gd name="connsiteY25" fmla="*/ 751056 h 799100"/>
                <a:gd name="connsiteX26" fmla="*/ 10478 w 313243"/>
                <a:gd name="connsiteY26" fmla="*/ 764390 h 799100"/>
                <a:gd name="connsiteX27" fmla="*/ 188595 w 313243"/>
                <a:gd name="connsiteY27" fmla="*/ 793918 h 799100"/>
                <a:gd name="connsiteX28" fmla="*/ 214313 w 313243"/>
                <a:gd name="connsiteY28" fmla="*/ 798681 h 799100"/>
                <a:gd name="connsiteX29" fmla="*/ 232410 w 313243"/>
                <a:gd name="connsiteY29" fmla="*/ 788203 h 799100"/>
                <a:gd name="connsiteX30" fmla="*/ 232410 w 313243"/>
                <a:gd name="connsiteY30" fmla="*/ 785346 h 799100"/>
                <a:gd name="connsiteX31" fmla="*/ 267653 w 313243"/>
                <a:gd name="connsiteY31" fmla="*/ 522455 h 799100"/>
                <a:gd name="connsiteX32" fmla="*/ 287655 w 313243"/>
                <a:gd name="connsiteY32" fmla="*/ 375770 h 799100"/>
                <a:gd name="connsiteX33" fmla="*/ 302895 w 313243"/>
                <a:gd name="connsiteY33" fmla="*/ 204320 h 799100"/>
                <a:gd name="connsiteX34" fmla="*/ 311468 w 313243"/>
                <a:gd name="connsiteY34" fmla="*/ 59540 h 799100"/>
                <a:gd name="connsiteX35" fmla="*/ 282893 w 313243"/>
                <a:gd name="connsiteY35" fmla="*/ 60493 h 79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3243" h="799100">
                  <a:moveTo>
                    <a:pt x="282893" y="60493"/>
                  </a:moveTo>
                  <a:cubicBezTo>
                    <a:pt x="278130" y="160505"/>
                    <a:pt x="274320" y="262423"/>
                    <a:pt x="260985" y="361483"/>
                  </a:cubicBezTo>
                  <a:cubicBezTo>
                    <a:pt x="246698" y="467210"/>
                    <a:pt x="232410" y="573890"/>
                    <a:pt x="218123" y="679618"/>
                  </a:cubicBezTo>
                  <a:cubicBezTo>
                    <a:pt x="213360" y="714860"/>
                    <a:pt x="208598" y="750103"/>
                    <a:pt x="203835" y="785346"/>
                  </a:cubicBezTo>
                  <a:lnTo>
                    <a:pt x="221933" y="771058"/>
                  </a:lnTo>
                  <a:lnTo>
                    <a:pt x="43815" y="741531"/>
                  </a:lnTo>
                  <a:lnTo>
                    <a:pt x="18098" y="736768"/>
                  </a:lnTo>
                  <a:lnTo>
                    <a:pt x="28575" y="751056"/>
                  </a:lnTo>
                  <a:cubicBezTo>
                    <a:pt x="28575" y="674856"/>
                    <a:pt x="28575" y="597703"/>
                    <a:pt x="29528" y="521503"/>
                  </a:cubicBezTo>
                  <a:cubicBezTo>
                    <a:pt x="30480" y="391963"/>
                    <a:pt x="30480" y="263375"/>
                    <a:pt x="34290" y="134788"/>
                  </a:cubicBezTo>
                  <a:cubicBezTo>
                    <a:pt x="35243" y="109070"/>
                    <a:pt x="35243" y="84305"/>
                    <a:pt x="37148" y="58588"/>
                  </a:cubicBezTo>
                  <a:cubicBezTo>
                    <a:pt x="38100" y="50015"/>
                    <a:pt x="38100" y="41443"/>
                    <a:pt x="39053" y="31918"/>
                  </a:cubicBezTo>
                  <a:cubicBezTo>
                    <a:pt x="39053" y="29060"/>
                    <a:pt x="39053" y="25250"/>
                    <a:pt x="40005" y="22393"/>
                  </a:cubicBezTo>
                  <a:cubicBezTo>
                    <a:pt x="40005" y="21440"/>
                    <a:pt x="40005" y="19535"/>
                    <a:pt x="40958" y="18583"/>
                  </a:cubicBezTo>
                  <a:cubicBezTo>
                    <a:pt x="41910" y="17630"/>
                    <a:pt x="40005" y="22393"/>
                    <a:pt x="40958" y="18583"/>
                  </a:cubicBezTo>
                  <a:lnTo>
                    <a:pt x="22860" y="28108"/>
                  </a:lnTo>
                  <a:lnTo>
                    <a:pt x="260985" y="68113"/>
                  </a:lnTo>
                  <a:lnTo>
                    <a:pt x="295275" y="73828"/>
                  </a:lnTo>
                  <a:cubicBezTo>
                    <a:pt x="313373" y="76685"/>
                    <a:pt x="320993" y="49063"/>
                    <a:pt x="302895" y="46205"/>
                  </a:cubicBezTo>
                  <a:lnTo>
                    <a:pt x="64770" y="6200"/>
                  </a:lnTo>
                  <a:lnTo>
                    <a:pt x="30480" y="485"/>
                  </a:lnTo>
                  <a:cubicBezTo>
                    <a:pt x="22860" y="-1420"/>
                    <a:pt x="15240" y="2390"/>
                    <a:pt x="12383" y="10010"/>
                  </a:cubicBezTo>
                  <a:cubicBezTo>
                    <a:pt x="8573" y="44300"/>
                    <a:pt x="6668" y="77638"/>
                    <a:pt x="6668" y="111928"/>
                  </a:cubicBezTo>
                  <a:cubicBezTo>
                    <a:pt x="4763" y="170983"/>
                    <a:pt x="3810" y="230990"/>
                    <a:pt x="2858" y="290998"/>
                  </a:cubicBezTo>
                  <a:cubicBezTo>
                    <a:pt x="953" y="416728"/>
                    <a:pt x="953" y="541506"/>
                    <a:pt x="0" y="667235"/>
                  </a:cubicBezTo>
                  <a:cubicBezTo>
                    <a:pt x="0" y="694858"/>
                    <a:pt x="0" y="723433"/>
                    <a:pt x="0" y="751056"/>
                  </a:cubicBezTo>
                  <a:cubicBezTo>
                    <a:pt x="0" y="757723"/>
                    <a:pt x="4763" y="763438"/>
                    <a:pt x="10478" y="764390"/>
                  </a:cubicBezTo>
                  <a:lnTo>
                    <a:pt x="188595" y="793918"/>
                  </a:lnTo>
                  <a:lnTo>
                    <a:pt x="214313" y="798681"/>
                  </a:lnTo>
                  <a:cubicBezTo>
                    <a:pt x="221933" y="800585"/>
                    <a:pt x="230505" y="795823"/>
                    <a:pt x="232410" y="788203"/>
                  </a:cubicBezTo>
                  <a:cubicBezTo>
                    <a:pt x="232410" y="787250"/>
                    <a:pt x="232410" y="786298"/>
                    <a:pt x="232410" y="785346"/>
                  </a:cubicBezTo>
                  <a:cubicBezTo>
                    <a:pt x="243840" y="697715"/>
                    <a:pt x="256223" y="610085"/>
                    <a:pt x="267653" y="522455"/>
                  </a:cubicBezTo>
                  <a:cubicBezTo>
                    <a:pt x="274320" y="473878"/>
                    <a:pt x="280988" y="425300"/>
                    <a:pt x="287655" y="375770"/>
                  </a:cubicBezTo>
                  <a:cubicBezTo>
                    <a:pt x="295275" y="318620"/>
                    <a:pt x="299085" y="261470"/>
                    <a:pt x="302895" y="204320"/>
                  </a:cubicBezTo>
                  <a:cubicBezTo>
                    <a:pt x="305753" y="156695"/>
                    <a:pt x="308610" y="108118"/>
                    <a:pt x="311468" y="59540"/>
                  </a:cubicBezTo>
                  <a:cubicBezTo>
                    <a:pt x="312420" y="41443"/>
                    <a:pt x="283845" y="41443"/>
                    <a:pt x="282893" y="6049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5" name="Serbest Form 154">
              <a:extLst>
                <a:ext uri="{FF2B5EF4-FFF2-40B4-BE49-F238E27FC236}">
                  <a16:creationId xmlns:a16="http://schemas.microsoft.com/office/drawing/2014/main" id="{A69FE4F3-BC4F-E04B-8CDA-B9D0E9D11356}"/>
                </a:ext>
              </a:extLst>
            </p:cNvPr>
            <p:cNvSpPr/>
            <p:nvPr/>
          </p:nvSpPr>
          <p:spPr>
            <a:xfrm>
              <a:off x="9082979" y="1065860"/>
              <a:ext cx="297391" cy="82011"/>
            </a:xfrm>
            <a:custGeom>
              <a:avLst/>
              <a:gdLst>
                <a:gd name="connsiteX0" fmla="*/ 9737 w 297391"/>
                <a:gd name="connsiteY0" fmla="*/ 33907 h 82011"/>
                <a:gd name="connsiteX1" fmla="*/ 36407 w 297391"/>
                <a:gd name="connsiteY1" fmla="*/ 16762 h 82011"/>
                <a:gd name="connsiteX2" fmla="*/ 42122 w 297391"/>
                <a:gd name="connsiteY2" fmla="*/ 12952 h 82011"/>
                <a:gd name="connsiteX3" fmla="*/ 38312 w 297391"/>
                <a:gd name="connsiteY3" fmla="*/ 12952 h 82011"/>
                <a:gd name="connsiteX4" fmla="*/ 42122 w 297391"/>
                <a:gd name="connsiteY4" fmla="*/ 13905 h 82011"/>
                <a:gd name="connsiteX5" fmla="*/ 90699 w 297391"/>
                <a:gd name="connsiteY5" fmla="*/ 22477 h 82011"/>
                <a:gd name="connsiteX6" fmla="*/ 246909 w 297391"/>
                <a:gd name="connsiteY6" fmla="*/ 51052 h 82011"/>
                <a:gd name="connsiteX7" fmla="*/ 287867 w 297391"/>
                <a:gd name="connsiteY7" fmla="*/ 58672 h 82011"/>
                <a:gd name="connsiteX8" fmla="*/ 284057 w 297391"/>
                <a:gd name="connsiteY8" fmla="*/ 48195 h 82011"/>
                <a:gd name="connsiteX9" fmla="*/ 272627 w 297391"/>
                <a:gd name="connsiteY9" fmla="*/ 71055 h 82011"/>
                <a:gd name="connsiteX10" fmla="*/ 285009 w 297391"/>
                <a:gd name="connsiteY10" fmla="*/ 78675 h 82011"/>
                <a:gd name="connsiteX11" fmla="*/ 296439 w 297391"/>
                <a:gd name="connsiteY11" fmla="*/ 55815 h 82011"/>
                <a:gd name="connsiteX12" fmla="*/ 293582 w 297391"/>
                <a:gd name="connsiteY12" fmla="*/ 46290 h 82011"/>
                <a:gd name="connsiteX13" fmla="*/ 292629 w 297391"/>
                <a:gd name="connsiteY13" fmla="*/ 45337 h 82011"/>
                <a:gd name="connsiteX14" fmla="*/ 47837 w 297391"/>
                <a:gd name="connsiteY14" fmla="*/ 570 h 82011"/>
                <a:gd name="connsiteX15" fmla="*/ 34502 w 297391"/>
                <a:gd name="connsiteY15" fmla="*/ 2475 h 82011"/>
                <a:gd name="connsiteX16" fmla="*/ 4022 w 297391"/>
                <a:gd name="connsiteY16" fmla="*/ 22477 h 82011"/>
                <a:gd name="connsiteX17" fmla="*/ 9737 w 297391"/>
                <a:gd name="connsiteY17" fmla="*/ 33907 h 82011"/>
                <a:gd name="connsiteX18" fmla="*/ 9737 w 297391"/>
                <a:gd name="connsiteY18" fmla="*/ 33907 h 82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7391" h="82011">
                  <a:moveTo>
                    <a:pt x="9737" y="33907"/>
                  </a:moveTo>
                  <a:lnTo>
                    <a:pt x="36407" y="16762"/>
                  </a:lnTo>
                  <a:cubicBezTo>
                    <a:pt x="38312" y="15810"/>
                    <a:pt x="40217" y="13905"/>
                    <a:pt x="42122" y="12952"/>
                  </a:cubicBezTo>
                  <a:cubicBezTo>
                    <a:pt x="44979" y="9142"/>
                    <a:pt x="39264" y="14857"/>
                    <a:pt x="38312" y="12952"/>
                  </a:cubicBezTo>
                  <a:cubicBezTo>
                    <a:pt x="39264" y="12952"/>
                    <a:pt x="40217" y="13905"/>
                    <a:pt x="42122" y="13905"/>
                  </a:cubicBezTo>
                  <a:cubicBezTo>
                    <a:pt x="58314" y="17715"/>
                    <a:pt x="74507" y="20572"/>
                    <a:pt x="90699" y="22477"/>
                  </a:cubicBezTo>
                  <a:lnTo>
                    <a:pt x="246909" y="51052"/>
                  </a:lnTo>
                  <a:lnTo>
                    <a:pt x="287867" y="58672"/>
                  </a:lnTo>
                  <a:lnTo>
                    <a:pt x="284057" y="48195"/>
                  </a:lnTo>
                  <a:lnTo>
                    <a:pt x="272627" y="71055"/>
                  </a:lnTo>
                  <a:cubicBezTo>
                    <a:pt x="268817" y="79627"/>
                    <a:pt x="281199" y="86295"/>
                    <a:pt x="285009" y="78675"/>
                  </a:cubicBezTo>
                  <a:lnTo>
                    <a:pt x="296439" y="55815"/>
                  </a:lnTo>
                  <a:cubicBezTo>
                    <a:pt x="298344" y="52005"/>
                    <a:pt x="297392" y="48195"/>
                    <a:pt x="293582" y="46290"/>
                  </a:cubicBezTo>
                  <a:cubicBezTo>
                    <a:pt x="293582" y="46290"/>
                    <a:pt x="292629" y="46290"/>
                    <a:pt x="292629" y="45337"/>
                  </a:cubicBezTo>
                  <a:cubicBezTo>
                    <a:pt x="210714" y="30097"/>
                    <a:pt x="129752" y="15810"/>
                    <a:pt x="47837" y="570"/>
                  </a:cubicBezTo>
                  <a:cubicBezTo>
                    <a:pt x="43074" y="-383"/>
                    <a:pt x="38312" y="-383"/>
                    <a:pt x="34502" y="2475"/>
                  </a:cubicBezTo>
                  <a:cubicBezTo>
                    <a:pt x="24024" y="9142"/>
                    <a:pt x="14499" y="15810"/>
                    <a:pt x="4022" y="22477"/>
                  </a:cubicBezTo>
                  <a:cubicBezTo>
                    <a:pt x="-4551" y="27240"/>
                    <a:pt x="2117" y="39622"/>
                    <a:pt x="9737" y="33907"/>
                  </a:cubicBezTo>
                  <a:lnTo>
                    <a:pt x="9737" y="33907"/>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6" name="Serbest Form 155">
              <a:extLst>
                <a:ext uri="{FF2B5EF4-FFF2-40B4-BE49-F238E27FC236}">
                  <a16:creationId xmlns:a16="http://schemas.microsoft.com/office/drawing/2014/main" id="{4D6BB570-57EF-334C-9611-4D04B8C800BA}"/>
                </a:ext>
              </a:extLst>
            </p:cNvPr>
            <p:cNvSpPr/>
            <p:nvPr/>
          </p:nvSpPr>
          <p:spPr>
            <a:xfrm>
              <a:off x="9140341" y="143981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7" name="Serbest Form 156">
              <a:extLst>
                <a:ext uri="{FF2B5EF4-FFF2-40B4-BE49-F238E27FC236}">
                  <a16:creationId xmlns:a16="http://schemas.microsoft.com/office/drawing/2014/main" id="{AEFBEB8F-0F98-904A-84D4-2B935BB44815}"/>
                </a:ext>
              </a:extLst>
            </p:cNvPr>
            <p:cNvSpPr/>
            <p:nvPr/>
          </p:nvSpPr>
          <p:spPr>
            <a:xfrm>
              <a:off x="9128911" y="1167395"/>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8" name="Serbest Form 157">
              <a:extLst>
                <a:ext uri="{FF2B5EF4-FFF2-40B4-BE49-F238E27FC236}">
                  <a16:creationId xmlns:a16="http://schemas.microsoft.com/office/drawing/2014/main" id="{8D856E80-9305-B74C-A52F-C360E697DE86}"/>
                </a:ext>
              </a:extLst>
            </p:cNvPr>
            <p:cNvSpPr/>
            <p:nvPr/>
          </p:nvSpPr>
          <p:spPr>
            <a:xfrm>
              <a:off x="9117481" y="1246453"/>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9" name="Serbest Form 158">
              <a:extLst>
                <a:ext uri="{FF2B5EF4-FFF2-40B4-BE49-F238E27FC236}">
                  <a16:creationId xmlns:a16="http://schemas.microsoft.com/office/drawing/2014/main" id="{7D447CE9-BF13-B945-B6E4-092C67FBFDDB}"/>
                </a:ext>
              </a:extLst>
            </p:cNvPr>
            <p:cNvSpPr/>
            <p:nvPr/>
          </p:nvSpPr>
          <p:spPr>
            <a:xfrm>
              <a:off x="9265119" y="1190255"/>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0" name="Serbest Form 159">
              <a:extLst>
                <a:ext uri="{FF2B5EF4-FFF2-40B4-BE49-F238E27FC236}">
                  <a16:creationId xmlns:a16="http://schemas.microsoft.com/office/drawing/2014/main" id="{7B755E5E-41BF-4849-B6F2-9995D00665AE}"/>
                </a:ext>
              </a:extLst>
            </p:cNvPr>
            <p:cNvSpPr/>
            <p:nvPr/>
          </p:nvSpPr>
          <p:spPr>
            <a:xfrm>
              <a:off x="9253689" y="1269313"/>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1" name="Serbest Form 160">
              <a:extLst>
                <a:ext uri="{FF2B5EF4-FFF2-40B4-BE49-F238E27FC236}">
                  <a16:creationId xmlns:a16="http://schemas.microsoft.com/office/drawing/2014/main" id="{B5D583EA-0793-6344-BBC7-46AE5D6885EE}"/>
                </a:ext>
              </a:extLst>
            </p:cNvPr>
            <p:cNvSpPr/>
            <p:nvPr/>
          </p:nvSpPr>
          <p:spPr>
            <a:xfrm>
              <a:off x="9186061" y="1213115"/>
              <a:ext cx="56197" cy="45720"/>
            </a:xfrm>
            <a:custGeom>
              <a:avLst/>
              <a:gdLst>
                <a:gd name="connsiteX0" fmla="*/ 0 w 56197"/>
                <a:gd name="connsiteY0" fmla="*/ 0 h 45720"/>
                <a:gd name="connsiteX1" fmla="*/ 56198 w 56197"/>
                <a:gd name="connsiteY1" fmla="*/ 11430 h 45720"/>
                <a:gd name="connsiteX2" fmla="*/ 56198 w 56197"/>
                <a:gd name="connsiteY2" fmla="*/ 45720 h 45720"/>
                <a:gd name="connsiteX3" fmla="*/ 0 w 56197"/>
                <a:gd name="connsiteY3" fmla="*/ 34290 h 45720"/>
              </a:gdLst>
              <a:ahLst/>
              <a:cxnLst>
                <a:cxn ang="0">
                  <a:pos x="connsiteX0" y="connsiteY0"/>
                </a:cxn>
                <a:cxn ang="0">
                  <a:pos x="connsiteX1" y="connsiteY1"/>
                </a:cxn>
                <a:cxn ang="0">
                  <a:pos x="connsiteX2" y="connsiteY2"/>
                </a:cxn>
                <a:cxn ang="0">
                  <a:pos x="connsiteX3" y="connsiteY3"/>
                </a:cxn>
              </a:cxnLst>
              <a:rect l="l" t="t" r="r" b="b"/>
              <a:pathLst>
                <a:path w="56197" h="45720">
                  <a:moveTo>
                    <a:pt x="0" y="0"/>
                  </a:moveTo>
                  <a:lnTo>
                    <a:pt x="56198" y="11430"/>
                  </a:lnTo>
                  <a:lnTo>
                    <a:pt x="56198" y="45720"/>
                  </a:lnTo>
                  <a:lnTo>
                    <a:pt x="0" y="3429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2" name="Serbest Form 161">
              <a:extLst>
                <a:ext uri="{FF2B5EF4-FFF2-40B4-BE49-F238E27FC236}">
                  <a16:creationId xmlns:a16="http://schemas.microsoft.com/office/drawing/2014/main" id="{CE7E2C3B-7AD0-DA42-B365-2E647DCE8DBA}"/>
                </a:ext>
              </a:extLst>
            </p:cNvPr>
            <p:cNvSpPr/>
            <p:nvPr/>
          </p:nvSpPr>
          <p:spPr>
            <a:xfrm>
              <a:off x="11021529" y="2359925"/>
              <a:ext cx="1905" cy="179070"/>
            </a:xfrm>
            <a:custGeom>
              <a:avLst/>
              <a:gdLst>
                <a:gd name="connsiteX0" fmla="*/ 1905 w 1905"/>
                <a:gd name="connsiteY0" fmla="*/ 0 h 179070"/>
                <a:gd name="connsiteX1" fmla="*/ 0 w 1905"/>
                <a:gd name="connsiteY1" fmla="*/ 179070 h 179070"/>
              </a:gdLst>
              <a:ahLst/>
              <a:cxnLst>
                <a:cxn ang="0">
                  <a:pos x="connsiteX0" y="connsiteY0"/>
                </a:cxn>
                <a:cxn ang="0">
                  <a:pos x="connsiteX1" y="connsiteY1"/>
                </a:cxn>
              </a:cxnLst>
              <a:rect l="l" t="t" r="r" b="b"/>
              <a:pathLst>
                <a:path w="1905" h="179070">
                  <a:moveTo>
                    <a:pt x="1905" y="0"/>
                  </a:moveTo>
                  <a:lnTo>
                    <a:pt x="0" y="179070"/>
                  </a:lnTo>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3" name="Serbest Form 162">
              <a:extLst>
                <a:ext uri="{FF2B5EF4-FFF2-40B4-BE49-F238E27FC236}">
                  <a16:creationId xmlns:a16="http://schemas.microsoft.com/office/drawing/2014/main" id="{43F16FA1-5DF4-5D41-A1F3-1E1096713B84}"/>
                </a:ext>
              </a:extLst>
            </p:cNvPr>
            <p:cNvSpPr/>
            <p:nvPr/>
          </p:nvSpPr>
          <p:spPr>
            <a:xfrm>
              <a:off x="11008194" y="2345638"/>
              <a:ext cx="30480" cy="207644"/>
            </a:xfrm>
            <a:custGeom>
              <a:avLst/>
              <a:gdLst>
                <a:gd name="connsiteX0" fmla="*/ 953 w 30480"/>
                <a:gd name="connsiteY0" fmla="*/ 14288 h 207644"/>
                <a:gd name="connsiteX1" fmla="*/ 0 w 30480"/>
                <a:gd name="connsiteY1" fmla="*/ 170497 h 207644"/>
                <a:gd name="connsiteX2" fmla="*/ 0 w 30480"/>
                <a:gd name="connsiteY2" fmla="*/ 193357 h 207644"/>
                <a:gd name="connsiteX3" fmla="*/ 14288 w 30480"/>
                <a:gd name="connsiteY3" fmla="*/ 207645 h 207644"/>
                <a:gd name="connsiteX4" fmla="*/ 28575 w 30480"/>
                <a:gd name="connsiteY4" fmla="*/ 193357 h 207644"/>
                <a:gd name="connsiteX5" fmla="*/ 30480 w 30480"/>
                <a:gd name="connsiteY5" fmla="*/ 37147 h 207644"/>
                <a:gd name="connsiteX6" fmla="*/ 30480 w 30480"/>
                <a:gd name="connsiteY6" fmla="*/ 14288 h 207644"/>
                <a:gd name="connsiteX7" fmla="*/ 16193 w 30480"/>
                <a:gd name="connsiteY7" fmla="*/ 0 h 207644"/>
                <a:gd name="connsiteX8" fmla="*/ 953 w 30480"/>
                <a:gd name="connsiteY8" fmla="*/ 14288 h 207644"/>
                <a:gd name="connsiteX9" fmla="*/ 953 w 30480"/>
                <a:gd name="connsiteY9" fmla="*/ 14288 h 20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 h="207644">
                  <a:moveTo>
                    <a:pt x="953" y="14288"/>
                  </a:moveTo>
                  <a:lnTo>
                    <a:pt x="0" y="170497"/>
                  </a:lnTo>
                  <a:lnTo>
                    <a:pt x="0" y="193357"/>
                  </a:lnTo>
                  <a:cubicBezTo>
                    <a:pt x="0" y="200977"/>
                    <a:pt x="6668" y="207645"/>
                    <a:pt x="14288" y="207645"/>
                  </a:cubicBezTo>
                  <a:cubicBezTo>
                    <a:pt x="21907" y="207645"/>
                    <a:pt x="28575" y="200977"/>
                    <a:pt x="28575" y="193357"/>
                  </a:cubicBezTo>
                  <a:lnTo>
                    <a:pt x="30480" y="37147"/>
                  </a:lnTo>
                  <a:lnTo>
                    <a:pt x="30480" y="14288"/>
                  </a:lnTo>
                  <a:cubicBezTo>
                    <a:pt x="30480" y="6667"/>
                    <a:pt x="23813" y="0"/>
                    <a:pt x="16193" y="0"/>
                  </a:cubicBezTo>
                  <a:cubicBezTo>
                    <a:pt x="8572" y="0"/>
                    <a:pt x="1905" y="6667"/>
                    <a:pt x="953" y="14288"/>
                  </a:cubicBezTo>
                  <a:lnTo>
                    <a:pt x="953" y="1428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4" name="Serbest Form 163">
              <a:extLst>
                <a:ext uri="{FF2B5EF4-FFF2-40B4-BE49-F238E27FC236}">
                  <a16:creationId xmlns:a16="http://schemas.microsoft.com/office/drawing/2014/main" id="{D610EA30-35FF-B94B-B4FC-157DB70E758C}"/>
                </a:ext>
              </a:extLst>
            </p:cNvPr>
            <p:cNvSpPr/>
            <p:nvPr/>
          </p:nvSpPr>
          <p:spPr>
            <a:xfrm>
              <a:off x="10616716" y="2414932"/>
              <a:ext cx="267675" cy="234553"/>
            </a:xfrm>
            <a:custGeom>
              <a:avLst/>
              <a:gdLst>
                <a:gd name="connsiteX0" fmla="*/ 116205 w 267675"/>
                <a:gd name="connsiteY0" fmla="*/ 104061 h 234553"/>
                <a:gd name="connsiteX1" fmla="*/ 14288 w 267675"/>
                <a:gd name="connsiteY1" fmla="*/ 104061 h 234553"/>
                <a:gd name="connsiteX2" fmla="*/ 0 w 267675"/>
                <a:gd name="connsiteY2" fmla="*/ 118348 h 234553"/>
                <a:gd name="connsiteX3" fmla="*/ 0 w 267675"/>
                <a:gd name="connsiteY3" fmla="*/ 208836 h 234553"/>
                <a:gd name="connsiteX4" fmla="*/ 14288 w 267675"/>
                <a:gd name="connsiteY4" fmla="*/ 223123 h 234553"/>
                <a:gd name="connsiteX5" fmla="*/ 116205 w 267675"/>
                <a:gd name="connsiteY5" fmla="*/ 234553 h 234553"/>
                <a:gd name="connsiteX6" fmla="*/ 130493 w 267675"/>
                <a:gd name="connsiteY6" fmla="*/ 220266 h 234553"/>
                <a:gd name="connsiteX7" fmla="*/ 130493 w 267675"/>
                <a:gd name="connsiteY7" fmla="*/ 118348 h 234553"/>
                <a:gd name="connsiteX8" fmla="*/ 122872 w 267675"/>
                <a:gd name="connsiteY8" fmla="*/ 130731 h 234553"/>
                <a:gd name="connsiteX9" fmla="*/ 259080 w 267675"/>
                <a:gd name="connsiteY9" fmla="*/ 63103 h 234553"/>
                <a:gd name="connsiteX10" fmla="*/ 265747 w 267675"/>
                <a:gd name="connsiteY10" fmla="*/ 50721 h 234553"/>
                <a:gd name="connsiteX11" fmla="*/ 267653 w 267675"/>
                <a:gd name="connsiteY11" fmla="*/ 13573 h 234553"/>
                <a:gd name="connsiteX12" fmla="*/ 239078 w 267675"/>
                <a:gd name="connsiteY12" fmla="*/ 13573 h 234553"/>
                <a:gd name="connsiteX13" fmla="*/ 237172 w 267675"/>
                <a:gd name="connsiteY13" fmla="*/ 50721 h 234553"/>
                <a:gd name="connsiteX14" fmla="*/ 244793 w 267675"/>
                <a:gd name="connsiteY14" fmla="*/ 38338 h 234553"/>
                <a:gd name="connsiteX15" fmla="*/ 108585 w 267675"/>
                <a:gd name="connsiteY15" fmla="*/ 105966 h 234553"/>
                <a:gd name="connsiteX16" fmla="*/ 101918 w 267675"/>
                <a:gd name="connsiteY16" fmla="*/ 118348 h 234553"/>
                <a:gd name="connsiteX17" fmla="*/ 101918 w 267675"/>
                <a:gd name="connsiteY17" fmla="*/ 220266 h 234553"/>
                <a:gd name="connsiteX18" fmla="*/ 116205 w 267675"/>
                <a:gd name="connsiteY18" fmla="*/ 205978 h 234553"/>
                <a:gd name="connsiteX19" fmla="*/ 14288 w 267675"/>
                <a:gd name="connsiteY19" fmla="*/ 194548 h 234553"/>
                <a:gd name="connsiteX20" fmla="*/ 28575 w 267675"/>
                <a:gd name="connsiteY20" fmla="*/ 208836 h 234553"/>
                <a:gd name="connsiteX21" fmla="*/ 28575 w 267675"/>
                <a:gd name="connsiteY21" fmla="*/ 118348 h 234553"/>
                <a:gd name="connsiteX22" fmla="*/ 14288 w 267675"/>
                <a:gd name="connsiteY22" fmla="*/ 132636 h 234553"/>
                <a:gd name="connsiteX23" fmla="*/ 116205 w 267675"/>
                <a:gd name="connsiteY23" fmla="*/ 132636 h 234553"/>
                <a:gd name="connsiteX24" fmla="*/ 130493 w 267675"/>
                <a:gd name="connsiteY24" fmla="*/ 118348 h 234553"/>
                <a:gd name="connsiteX25" fmla="*/ 116205 w 267675"/>
                <a:gd name="connsiteY25" fmla="*/ 104061 h 23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7675" h="234553">
                  <a:moveTo>
                    <a:pt x="116205" y="104061"/>
                  </a:moveTo>
                  <a:lnTo>
                    <a:pt x="14288" y="104061"/>
                  </a:lnTo>
                  <a:cubicBezTo>
                    <a:pt x="6668" y="104061"/>
                    <a:pt x="0" y="110728"/>
                    <a:pt x="0" y="118348"/>
                  </a:cubicBezTo>
                  <a:lnTo>
                    <a:pt x="0" y="208836"/>
                  </a:lnTo>
                  <a:cubicBezTo>
                    <a:pt x="0" y="216456"/>
                    <a:pt x="6668" y="223123"/>
                    <a:pt x="14288" y="223123"/>
                  </a:cubicBezTo>
                  <a:lnTo>
                    <a:pt x="116205" y="234553"/>
                  </a:lnTo>
                  <a:cubicBezTo>
                    <a:pt x="123825" y="234553"/>
                    <a:pt x="130493" y="227886"/>
                    <a:pt x="130493" y="220266"/>
                  </a:cubicBezTo>
                  <a:lnTo>
                    <a:pt x="130493" y="118348"/>
                  </a:lnTo>
                  <a:lnTo>
                    <a:pt x="122872" y="130731"/>
                  </a:lnTo>
                  <a:lnTo>
                    <a:pt x="259080" y="63103"/>
                  </a:lnTo>
                  <a:cubicBezTo>
                    <a:pt x="263843" y="60246"/>
                    <a:pt x="265747" y="55483"/>
                    <a:pt x="265747" y="50721"/>
                  </a:cubicBezTo>
                  <a:lnTo>
                    <a:pt x="267653" y="13573"/>
                  </a:lnTo>
                  <a:cubicBezTo>
                    <a:pt x="268605" y="-4524"/>
                    <a:pt x="240030" y="-4524"/>
                    <a:pt x="239078" y="13573"/>
                  </a:cubicBezTo>
                  <a:lnTo>
                    <a:pt x="237172" y="50721"/>
                  </a:lnTo>
                  <a:lnTo>
                    <a:pt x="244793" y="38338"/>
                  </a:lnTo>
                  <a:lnTo>
                    <a:pt x="108585" y="105966"/>
                  </a:lnTo>
                  <a:cubicBezTo>
                    <a:pt x="103822" y="108823"/>
                    <a:pt x="101918" y="113586"/>
                    <a:pt x="101918" y="118348"/>
                  </a:cubicBezTo>
                  <a:lnTo>
                    <a:pt x="101918" y="220266"/>
                  </a:lnTo>
                  <a:lnTo>
                    <a:pt x="116205" y="205978"/>
                  </a:lnTo>
                  <a:lnTo>
                    <a:pt x="14288" y="194548"/>
                  </a:lnTo>
                  <a:lnTo>
                    <a:pt x="28575" y="208836"/>
                  </a:lnTo>
                  <a:lnTo>
                    <a:pt x="28575" y="118348"/>
                  </a:lnTo>
                  <a:lnTo>
                    <a:pt x="14288" y="132636"/>
                  </a:lnTo>
                  <a:lnTo>
                    <a:pt x="116205" y="132636"/>
                  </a:lnTo>
                  <a:cubicBezTo>
                    <a:pt x="123825" y="132636"/>
                    <a:pt x="130493" y="125968"/>
                    <a:pt x="130493" y="118348"/>
                  </a:cubicBezTo>
                  <a:cubicBezTo>
                    <a:pt x="130493" y="110728"/>
                    <a:pt x="123825" y="104061"/>
                    <a:pt x="116205" y="10406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5" name="Serbest Form 164">
              <a:extLst>
                <a:ext uri="{FF2B5EF4-FFF2-40B4-BE49-F238E27FC236}">
                  <a16:creationId xmlns:a16="http://schemas.microsoft.com/office/drawing/2014/main" id="{543DDC71-A156-B646-83CE-795BE8AF60B7}"/>
                </a:ext>
              </a:extLst>
            </p:cNvPr>
            <p:cNvSpPr/>
            <p:nvPr/>
          </p:nvSpPr>
          <p:spPr>
            <a:xfrm>
              <a:off x="8859354" y="2177316"/>
              <a:ext cx="1716828" cy="372782"/>
            </a:xfrm>
            <a:custGeom>
              <a:avLst/>
              <a:gdLst>
                <a:gd name="connsiteX0" fmla="*/ 73342 w 1716828"/>
                <a:gd name="connsiteY0" fmla="*/ 27352 h 372782"/>
                <a:gd name="connsiteX1" fmla="*/ 118110 w 1716828"/>
                <a:gd name="connsiteY1" fmla="*/ 35924 h 372782"/>
                <a:gd name="connsiteX2" fmla="*/ 237173 w 1716828"/>
                <a:gd name="connsiteY2" fmla="*/ 56879 h 372782"/>
                <a:gd name="connsiteX3" fmla="*/ 412432 w 1716828"/>
                <a:gd name="connsiteY3" fmla="*/ 87359 h 372782"/>
                <a:gd name="connsiteX4" fmla="*/ 626745 w 1716828"/>
                <a:gd name="connsiteY4" fmla="*/ 125459 h 372782"/>
                <a:gd name="connsiteX5" fmla="*/ 860107 w 1716828"/>
                <a:gd name="connsiteY5" fmla="*/ 166417 h 372782"/>
                <a:gd name="connsiteX6" fmla="*/ 1096328 w 1716828"/>
                <a:gd name="connsiteY6" fmla="*/ 208327 h 372782"/>
                <a:gd name="connsiteX7" fmla="*/ 1315403 w 1716828"/>
                <a:gd name="connsiteY7" fmla="*/ 246427 h 372782"/>
                <a:gd name="connsiteX8" fmla="*/ 1501140 w 1716828"/>
                <a:gd name="connsiteY8" fmla="*/ 278812 h 372782"/>
                <a:gd name="connsiteX9" fmla="*/ 1634490 w 1716828"/>
                <a:gd name="connsiteY9" fmla="*/ 301672 h 372782"/>
                <a:gd name="connsiteX10" fmla="*/ 1697355 w 1716828"/>
                <a:gd name="connsiteY10" fmla="*/ 313102 h 372782"/>
                <a:gd name="connsiteX11" fmla="*/ 1700212 w 1716828"/>
                <a:gd name="connsiteY11" fmla="*/ 313102 h 372782"/>
                <a:gd name="connsiteX12" fmla="*/ 1689735 w 1716828"/>
                <a:gd name="connsiteY12" fmla="*/ 299767 h 372782"/>
                <a:gd name="connsiteX13" fmla="*/ 1689735 w 1716828"/>
                <a:gd name="connsiteY13" fmla="*/ 322627 h 372782"/>
                <a:gd name="connsiteX14" fmla="*/ 1696403 w 1716828"/>
                <a:gd name="connsiteY14" fmla="*/ 310244 h 372782"/>
                <a:gd name="connsiteX15" fmla="*/ 1650683 w 1716828"/>
                <a:gd name="connsiteY15" fmla="*/ 344534 h 372782"/>
                <a:gd name="connsiteX16" fmla="*/ 1662112 w 1716828"/>
                <a:gd name="connsiteY16" fmla="*/ 343582 h 372782"/>
                <a:gd name="connsiteX17" fmla="*/ 1618297 w 1716828"/>
                <a:gd name="connsiteY17" fmla="*/ 335962 h 372782"/>
                <a:gd name="connsiteX18" fmla="*/ 1498283 w 1716828"/>
                <a:gd name="connsiteY18" fmla="*/ 314054 h 372782"/>
                <a:gd name="connsiteX19" fmla="*/ 1322070 w 1716828"/>
                <a:gd name="connsiteY19" fmla="*/ 282622 h 372782"/>
                <a:gd name="connsiteX20" fmla="*/ 1105853 w 1716828"/>
                <a:gd name="connsiteY20" fmla="*/ 243569 h 372782"/>
                <a:gd name="connsiteX21" fmla="*/ 869632 w 1716828"/>
                <a:gd name="connsiteY21" fmla="*/ 201659 h 372782"/>
                <a:gd name="connsiteX22" fmla="*/ 631507 w 1716828"/>
                <a:gd name="connsiteY22" fmla="*/ 158797 h 372782"/>
                <a:gd name="connsiteX23" fmla="*/ 408623 w 1716828"/>
                <a:gd name="connsiteY23" fmla="*/ 118792 h 372782"/>
                <a:gd name="connsiteX24" fmla="*/ 220980 w 1716828"/>
                <a:gd name="connsiteY24" fmla="*/ 85454 h 372782"/>
                <a:gd name="connsiteX25" fmla="*/ 85725 w 1716828"/>
                <a:gd name="connsiteY25" fmla="*/ 61642 h 372782"/>
                <a:gd name="connsiteX26" fmla="*/ 20955 w 1716828"/>
                <a:gd name="connsiteY26" fmla="*/ 50212 h 372782"/>
                <a:gd name="connsiteX27" fmla="*/ 18098 w 1716828"/>
                <a:gd name="connsiteY27" fmla="*/ 50212 h 372782"/>
                <a:gd name="connsiteX28" fmla="*/ 28575 w 1716828"/>
                <a:gd name="connsiteY28" fmla="*/ 64499 h 372782"/>
                <a:gd name="connsiteX29" fmla="*/ 28575 w 1716828"/>
                <a:gd name="connsiteY29" fmla="*/ 39734 h 372782"/>
                <a:gd name="connsiteX30" fmla="*/ 18098 w 1716828"/>
                <a:gd name="connsiteY30" fmla="*/ 54022 h 372782"/>
                <a:gd name="connsiteX31" fmla="*/ 80010 w 1716828"/>
                <a:gd name="connsiteY31" fmla="*/ 30209 h 372782"/>
                <a:gd name="connsiteX32" fmla="*/ 72390 w 1716828"/>
                <a:gd name="connsiteY32" fmla="*/ 2587 h 372782"/>
                <a:gd name="connsiteX33" fmla="*/ 10477 w 1716828"/>
                <a:gd name="connsiteY33" fmla="*/ 26399 h 372782"/>
                <a:gd name="connsiteX34" fmla="*/ 0 w 1716828"/>
                <a:gd name="connsiteY34" fmla="*/ 39734 h 372782"/>
                <a:gd name="connsiteX35" fmla="*/ 0 w 1716828"/>
                <a:gd name="connsiteY35" fmla="*/ 64499 h 372782"/>
                <a:gd name="connsiteX36" fmla="*/ 10477 w 1716828"/>
                <a:gd name="connsiteY36" fmla="*/ 78787 h 372782"/>
                <a:gd name="connsiteX37" fmla="*/ 59055 w 1716828"/>
                <a:gd name="connsiteY37" fmla="*/ 87359 h 372782"/>
                <a:gd name="connsiteX38" fmla="*/ 191452 w 1716828"/>
                <a:gd name="connsiteY38" fmla="*/ 111172 h 372782"/>
                <a:gd name="connsiteX39" fmla="*/ 383857 w 1716828"/>
                <a:gd name="connsiteY39" fmla="*/ 145462 h 372782"/>
                <a:gd name="connsiteX40" fmla="*/ 617220 w 1716828"/>
                <a:gd name="connsiteY40" fmla="*/ 187372 h 372782"/>
                <a:gd name="connsiteX41" fmla="*/ 868680 w 1716828"/>
                <a:gd name="connsiteY41" fmla="*/ 232139 h 372782"/>
                <a:gd name="connsiteX42" fmla="*/ 1116330 w 1716828"/>
                <a:gd name="connsiteY42" fmla="*/ 276907 h 372782"/>
                <a:gd name="connsiteX43" fmla="*/ 1340168 w 1716828"/>
                <a:gd name="connsiteY43" fmla="*/ 316912 h 372782"/>
                <a:gd name="connsiteX44" fmla="*/ 1518285 w 1716828"/>
                <a:gd name="connsiteY44" fmla="*/ 348344 h 372782"/>
                <a:gd name="connsiteX45" fmla="*/ 1627822 w 1716828"/>
                <a:gd name="connsiteY45" fmla="*/ 368347 h 372782"/>
                <a:gd name="connsiteX46" fmla="*/ 1650683 w 1716828"/>
                <a:gd name="connsiteY46" fmla="*/ 372157 h 372782"/>
                <a:gd name="connsiteX47" fmla="*/ 1664018 w 1716828"/>
                <a:gd name="connsiteY47" fmla="*/ 371204 h 372782"/>
                <a:gd name="connsiteX48" fmla="*/ 1704022 w 1716828"/>
                <a:gd name="connsiteY48" fmla="*/ 341677 h 372782"/>
                <a:gd name="connsiteX49" fmla="*/ 1716405 w 1716828"/>
                <a:gd name="connsiteY49" fmla="*/ 324532 h 372782"/>
                <a:gd name="connsiteX50" fmla="*/ 1716405 w 1716828"/>
                <a:gd name="connsiteY50" fmla="*/ 302624 h 372782"/>
                <a:gd name="connsiteX51" fmla="*/ 1705928 w 1716828"/>
                <a:gd name="connsiteY51" fmla="*/ 288337 h 372782"/>
                <a:gd name="connsiteX52" fmla="*/ 1663065 w 1716828"/>
                <a:gd name="connsiteY52" fmla="*/ 280717 h 372782"/>
                <a:gd name="connsiteX53" fmla="*/ 1544955 w 1716828"/>
                <a:gd name="connsiteY53" fmla="*/ 259762 h 372782"/>
                <a:gd name="connsiteX54" fmla="*/ 1370647 w 1716828"/>
                <a:gd name="connsiteY54" fmla="*/ 229282 h 372782"/>
                <a:gd name="connsiteX55" fmla="*/ 1156335 w 1716828"/>
                <a:gd name="connsiteY55" fmla="*/ 192134 h 372782"/>
                <a:gd name="connsiteX56" fmla="*/ 923925 w 1716828"/>
                <a:gd name="connsiteY56" fmla="*/ 151177 h 372782"/>
                <a:gd name="connsiteX57" fmla="*/ 687705 w 1716828"/>
                <a:gd name="connsiteY57" fmla="*/ 109267 h 372782"/>
                <a:gd name="connsiteX58" fmla="*/ 467678 w 1716828"/>
                <a:gd name="connsiteY58" fmla="*/ 71167 h 372782"/>
                <a:gd name="connsiteX59" fmla="*/ 280987 w 1716828"/>
                <a:gd name="connsiteY59" fmla="*/ 37829 h 372782"/>
                <a:gd name="connsiteX60" fmla="*/ 146685 w 1716828"/>
                <a:gd name="connsiteY60" fmla="*/ 14017 h 372782"/>
                <a:gd name="connsiteX61" fmla="*/ 81915 w 1716828"/>
                <a:gd name="connsiteY61" fmla="*/ 2587 h 372782"/>
                <a:gd name="connsiteX62" fmla="*/ 79057 w 1716828"/>
                <a:gd name="connsiteY62" fmla="*/ 1634 h 372782"/>
                <a:gd name="connsiteX63" fmla="*/ 73342 w 1716828"/>
                <a:gd name="connsiteY63" fmla="*/ 27352 h 37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16828" h="372782">
                  <a:moveTo>
                    <a:pt x="73342" y="27352"/>
                  </a:moveTo>
                  <a:cubicBezTo>
                    <a:pt x="87630" y="31162"/>
                    <a:pt x="102870" y="34019"/>
                    <a:pt x="118110" y="35924"/>
                  </a:cubicBezTo>
                  <a:lnTo>
                    <a:pt x="237173" y="56879"/>
                  </a:lnTo>
                  <a:lnTo>
                    <a:pt x="412432" y="87359"/>
                  </a:lnTo>
                  <a:lnTo>
                    <a:pt x="626745" y="125459"/>
                  </a:lnTo>
                  <a:lnTo>
                    <a:pt x="860107" y="166417"/>
                  </a:lnTo>
                  <a:lnTo>
                    <a:pt x="1096328" y="208327"/>
                  </a:lnTo>
                  <a:lnTo>
                    <a:pt x="1315403" y="246427"/>
                  </a:lnTo>
                  <a:lnTo>
                    <a:pt x="1501140" y="278812"/>
                  </a:lnTo>
                  <a:lnTo>
                    <a:pt x="1634490" y="301672"/>
                  </a:lnTo>
                  <a:cubicBezTo>
                    <a:pt x="1655445" y="306434"/>
                    <a:pt x="1676400" y="310244"/>
                    <a:pt x="1697355" y="313102"/>
                  </a:cubicBezTo>
                  <a:lnTo>
                    <a:pt x="1700212" y="313102"/>
                  </a:lnTo>
                  <a:lnTo>
                    <a:pt x="1689735" y="299767"/>
                  </a:lnTo>
                  <a:lnTo>
                    <a:pt x="1689735" y="322627"/>
                  </a:lnTo>
                  <a:lnTo>
                    <a:pt x="1696403" y="310244"/>
                  </a:lnTo>
                  <a:lnTo>
                    <a:pt x="1650683" y="344534"/>
                  </a:lnTo>
                  <a:lnTo>
                    <a:pt x="1662112" y="343582"/>
                  </a:lnTo>
                  <a:lnTo>
                    <a:pt x="1618297" y="335962"/>
                  </a:lnTo>
                  <a:lnTo>
                    <a:pt x="1498283" y="314054"/>
                  </a:lnTo>
                  <a:lnTo>
                    <a:pt x="1322070" y="282622"/>
                  </a:lnTo>
                  <a:lnTo>
                    <a:pt x="1105853" y="243569"/>
                  </a:lnTo>
                  <a:lnTo>
                    <a:pt x="869632" y="201659"/>
                  </a:lnTo>
                  <a:lnTo>
                    <a:pt x="631507" y="158797"/>
                  </a:lnTo>
                  <a:lnTo>
                    <a:pt x="408623" y="118792"/>
                  </a:lnTo>
                  <a:lnTo>
                    <a:pt x="220980" y="85454"/>
                  </a:lnTo>
                  <a:lnTo>
                    <a:pt x="85725" y="61642"/>
                  </a:lnTo>
                  <a:cubicBezTo>
                    <a:pt x="64770" y="56879"/>
                    <a:pt x="42863" y="53069"/>
                    <a:pt x="20955" y="50212"/>
                  </a:cubicBezTo>
                  <a:cubicBezTo>
                    <a:pt x="20002" y="50212"/>
                    <a:pt x="19050" y="50212"/>
                    <a:pt x="18098" y="50212"/>
                  </a:cubicBezTo>
                  <a:lnTo>
                    <a:pt x="28575" y="64499"/>
                  </a:lnTo>
                  <a:lnTo>
                    <a:pt x="28575" y="39734"/>
                  </a:lnTo>
                  <a:lnTo>
                    <a:pt x="18098" y="54022"/>
                  </a:lnTo>
                  <a:lnTo>
                    <a:pt x="80010" y="30209"/>
                  </a:lnTo>
                  <a:cubicBezTo>
                    <a:pt x="97155" y="23542"/>
                    <a:pt x="89535" y="-4081"/>
                    <a:pt x="72390" y="2587"/>
                  </a:cubicBezTo>
                  <a:lnTo>
                    <a:pt x="10477" y="26399"/>
                  </a:lnTo>
                  <a:cubicBezTo>
                    <a:pt x="4763" y="28304"/>
                    <a:pt x="0" y="34019"/>
                    <a:pt x="0" y="39734"/>
                  </a:cubicBezTo>
                  <a:lnTo>
                    <a:pt x="0" y="64499"/>
                  </a:lnTo>
                  <a:cubicBezTo>
                    <a:pt x="0" y="71167"/>
                    <a:pt x="4763" y="76882"/>
                    <a:pt x="10477" y="78787"/>
                  </a:cubicBezTo>
                  <a:lnTo>
                    <a:pt x="59055" y="87359"/>
                  </a:lnTo>
                  <a:lnTo>
                    <a:pt x="191452" y="111172"/>
                  </a:lnTo>
                  <a:lnTo>
                    <a:pt x="383857" y="145462"/>
                  </a:lnTo>
                  <a:lnTo>
                    <a:pt x="617220" y="187372"/>
                  </a:lnTo>
                  <a:lnTo>
                    <a:pt x="868680" y="232139"/>
                  </a:lnTo>
                  <a:lnTo>
                    <a:pt x="1116330" y="276907"/>
                  </a:lnTo>
                  <a:lnTo>
                    <a:pt x="1340168" y="316912"/>
                  </a:lnTo>
                  <a:lnTo>
                    <a:pt x="1518285" y="348344"/>
                  </a:lnTo>
                  <a:lnTo>
                    <a:pt x="1627822" y="368347"/>
                  </a:lnTo>
                  <a:cubicBezTo>
                    <a:pt x="1635443" y="369299"/>
                    <a:pt x="1643062" y="371204"/>
                    <a:pt x="1650683" y="372157"/>
                  </a:cubicBezTo>
                  <a:cubicBezTo>
                    <a:pt x="1655445" y="373109"/>
                    <a:pt x="1660208" y="373109"/>
                    <a:pt x="1664018" y="371204"/>
                  </a:cubicBezTo>
                  <a:cubicBezTo>
                    <a:pt x="1678305" y="362632"/>
                    <a:pt x="1691640" y="352154"/>
                    <a:pt x="1704022" y="341677"/>
                  </a:cubicBezTo>
                  <a:cubicBezTo>
                    <a:pt x="1710690" y="336914"/>
                    <a:pt x="1715453" y="333104"/>
                    <a:pt x="1716405" y="324532"/>
                  </a:cubicBezTo>
                  <a:cubicBezTo>
                    <a:pt x="1717358" y="316912"/>
                    <a:pt x="1716405" y="310244"/>
                    <a:pt x="1716405" y="302624"/>
                  </a:cubicBezTo>
                  <a:cubicBezTo>
                    <a:pt x="1716405" y="295957"/>
                    <a:pt x="1711643" y="290242"/>
                    <a:pt x="1705928" y="288337"/>
                  </a:cubicBezTo>
                  <a:lnTo>
                    <a:pt x="1663065" y="280717"/>
                  </a:lnTo>
                  <a:lnTo>
                    <a:pt x="1544955" y="259762"/>
                  </a:lnTo>
                  <a:lnTo>
                    <a:pt x="1370647" y="229282"/>
                  </a:lnTo>
                  <a:lnTo>
                    <a:pt x="1156335" y="192134"/>
                  </a:lnTo>
                  <a:lnTo>
                    <a:pt x="923925" y="151177"/>
                  </a:lnTo>
                  <a:lnTo>
                    <a:pt x="687705" y="109267"/>
                  </a:lnTo>
                  <a:lnTo>
                    <a:pt x="467678" y="71167"/>
                  </a:lnTo>
                  <a:lnTo>
                    <a:pt x="280987" y="37829"/>
                  </a:lnTo>
                  <a:lnTo>
                    <a:pt x="146685" y="14017"/>
                  </a:lnTo>
                  <a:lnTo>
                    <a:pt x="81915" y="2587"/>
                  </a:lnTo>
                  <a:cubicBezTo>
                    <a:pt x="80963" y="2587"/>
                    <a:pt x="80010" y="2587"/>
                    <a:pt x="79057" y="1634"/>
                  </a:cubicBezTo>
                  <a:cubicBezTo>
                    <a:pt x="63817" y="-6938"/>
                    <a:pt x="56198" y="20684"/>
                    <a:pt x="73342" y="2735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6" name="Serbest Form 165">
              <a:extLst>
                <a:ext uri="{FF2B5EF4-FFF2-40B4-BE49-F238E27FC236}">
                  <a16:creationId xmlns:a16="http://schemas.microsoft.com/office/drawing/2014/main" id="{6BA55C4A-A432-5548-879C-F46E24C548AC}"/>
                </a:ext>
              </a:extLst>
            </p:cNvPr>
            <p:cNvSpPr/>
            <p:nvPr/>
          </p:nvSpPr>
          <p:spPr>
            <a:xfrm>
              <a:off x="8887757" y="2206573"/>
              <a:ext cx="1632756" cy="330517"/>
            </a:xfrm>
            <a:custGeom>
              <a:avLst/>
              <a:gdLst>
                <a:gd name="connsiteX0" fmla="*/ 2077 w 1632756"/>
                <a:gd name="connsiteY0" fmla="*/ 7620 h 330517"/>
                <a:gd name="connsiteX1" fmla="*/ 45892 w 1632756"/>
                <a:gd name="connsiteY1" fmla="*/ 15240 h 330517"/>
                <a:gd name="connsiteX2" fmla="*/ 164002 w 1632756"/>
                <a:gd name="connsiteY2" fmla="*/ 36195 h 330517"/>
                <a:gd name="connsiteX3" fmla="*/ 339262 w 1632756"/>
                <a:gd name="connsiteY3" fmla="*/ 67628 h 330517"/>
                <a:gd name="connsiteX4" fmla="*/ 552622 w 1632756"/>
                <a:gd name="connsiteY4" fmla="*/ 105728 h 330517"/>
                <a:gd name="connsiteX5" fmla="*/ 785984 w 1632756"/>
                <a:gd name="connsiteY5" fmla="*/ 147638 h 330517"/>
                <a:gd name="connsiteX6" fmla="*/ 1022204 w 1632756"/>
                <a:gd name="connsiteY6" fmla="*/ 189547 h 330517"/>
                <a:gd name="connsiteX7" fmla="*/ 1243184 w 1632756"/>
                <a:gd name="connsiteY7" fmla="*/ 228600 h 330517"/>
                <a:gd name="connsiteX8" fmla="*/ 1428922 w 1632756"/>
                <a:gd name="connsiteY8" fmla="*/ 261938 h 330517"/>
                <a:gd name="connsiteX9" fmla="*/ 1562272 w 1632756"/>
                <a:gd name="connsiteY9" fmla="*/ 285750 h 330517"/>
                <a:gd name="connsiteX10" fmla="*/ 1604182 w 1632756"/>
                <a:gd name="connsiteY10" fmla="*/ 293370 h 330517"/>
                <a:gd name="connsiteX11" fmla="*/ 1626089 w 1632756"/>
                <a:gd name="connsiteY11" fmla="*/ 297180 h 330517"/>
                <a:gd name="connsiteX12" fmla="*/ 1628947 w 1632756"/>
                <a:gd name="connsiteY12" fmla="*/ 297180 h 330517"/>
                <a:gd name="connsiteX13" fmla="*/ 1626089 w 1632756"/>
                <a:gd name="connsiteY13" fmla="*/ 293370 h 330517"/>
                <a:gd name="connsiteX14" fmla="*/ 1626089 w 1632756"/>
                <a:gd name="connsiteY14" fmla="*/ 327660 h 330517"/>
                <a:gd name="connsiteX15" fmla="*/ 1629899 w 1632756"/>
                <a:gd name="connsiteY15" fmla="*/ 330517 h 330517"/>
                <a:gd name="connsiteX16" fmla="*/ 1632757 w 1632756"/>
                <a:gd name="connsiteY16" fmla="*/ 327660 h 330517"/>
                <a:gd name="connsiteX17" fmla="*/ 1632757 w 1632756"/>
                <a:gd name="connsiteY17" fmla="*/ 293370 h 330517"/>
                <a:gd name="connsiteX18" fmla="*/ 1629899 w 1632756"/>
                <a:gd name="connsiteY18" fmla="*/ 289560 h 330517"/>
                <a:gd name="connsiteX19" fmla="*/ 1587037 w 1632756"/>
                <a:gd name="connsiteY19" fmla="*/ 281940 h 330517"/>
                <a:gd name="connsiteX20" fmla="*/ 1468927 w 1632756"/>
                <a:gd name="connsiteY20" fmla="*/ 260985 h 330517"/>
                <a:gd name="connsiteX21" fmla="*/ 1293667 w 1632756"/>
                <a:gd name="connsiteY21" fmla="*/ 229553 h 330517"/>
                <a:gd name="connsiteX22" fmla="*/ 1080307 w 1632756"/>
                <a:gd name="connsiteY22" fmla="*/ 191453 h 330517"/>
                <a:gd name="connsiteX23" fmla="*/ 846944 w 1632756"/>
                <a:gd name="connsiteY23" fmla="*/ 149542 h 330517"/>
                <a:gd name="connsiteX24" fmla="*/ 610724 w 1632756"/>
                <a:gd name="connsiteY24" fmla="*/ 108585 h 330517"/>
                <a:gd name="connsiteX25" fmla="*/ 389744 w 1632756"/>
                <a:gd name="connsiteY25" fmla="*/ 69532 h 330517"/>
                <a:gd name="connsiteX26" fmla="*/ 204007 w 1632756"/>
                <a:gd name="connsiteY26" fmla="*/ 36195 h 330517"/>
                <a:gd name="connsiteX27" fmla="*/ 70657 w 1632756"/>
                <a:gd name="connsiteY27" fmla="*/ 12382 h 330517"/>
                <a:gd name="connsiteX28" fmla="*/ 6839 w 1632756"/>
                <a:gd name="connsiteY28" fmla="*/ 953 h 330517"/>
                <a:gd name="connsiteX29" fmla="*/ 3982 w 1632756"/>
                <a:gd name="connsiteY29" fmla="*/ 0 h 330517"/>
                <a:gd name="connsiteX30" fmla="*/ 2077 w 1632756"/>
                <a:gd name="connsiteY30" fmla="*/ 7620 h 330517"/>
                <a:gd name="connsiteX31" fmla="*/ 2077 w 1632756"/>
                <a:gd name="connsiteY31" fmla="*/ 7620 h 330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2756" h="330517">
                  <a:moveTo>
                    <a:pt x="2077" y="7620"/>
                  </a:moveTo>
                  <a:lnTo>
                    <a:pt x="45892" y="15240"/>
                  </a:lnTo>
                  <a:lnTo>
                    <a:pt x="164002" y="36195"/>
                  </a:lnTo>
                  <a:lnTo>
                    <a:pt x="339262" y="67628"/>
                  </a:lnTo>
                  <a:lnTo>
                    <a:pt x="552622" y="105728"/>
                  </a:lnTo>
                  <a:lnTo>
                    <a:pt x="785984" y="147638"/>
                  </a:lnTo>
                  <a:lnTo>
                    <a:pt x="1022204" y="189547"/>
                  </a:lnTo>
                  <a:lnTo>
                    <a:pt x="1243184" y="228600"/>
                  </a:lnTo>
                  <a:lnTo>
                    <a:pt x="1428922" y="261938"/>
                  </a:lnTo>
                  <a:lnTo>
                    <a:pt x="1562272" y="285750"/>
                  </a:lnTo>
                  <a:lnTo>
                    <a:pt x="1604182" y="293370"/>
                  </a:lnTo>
                  <a:cubicBezTo>
                    <a:pt x="1610849" y="295275"/>
                    <a:pt x="1618469" y="297180"/>
                    <a:pt x="1626089" y="297180"/>
                  </a:cubicBezTo>
                  <a:cubicBezTo>
                    <a:pt x="1627042" y="297180"/>
                    <a:pt x="1627994" y="297180"/>
                    <a:pt x="1628947" y="297180"/>
                  </a:cubicBezTo>
                  <a:lnTo>
                    <a:pt x="1626089" y="293370"/>
                  </a:lnTo>
                  <a:lnTo>
                    <a:pt x="1626089" y="327660"/>
                  </a:lnTo>
                  <a:cubicBezTo>
                    <a:pt x="1626089" y="329565"/>
                    <a:pt x="1627994" y="330517"/>
                    <a:pt x="1629899" y="330517"/>
                  </a:cubicBezTo>
                  <a:cubicBezTo>
                    <a:pt x="1631804" y="330517"/>
                    <a:pt x="1632757" y="328613"/>
                    <a:pt x="1632757" y="327660"/>
                  </a:cubicBezTo>
                  <a:lnTo>
                    <a:pt x="1632757" y="293370"/>
                  </a:lnTo>
                  <a:cubicBezTo>
                    <a:pt x="1632757" y="291465"/>
                    <a:pt x="1631804" y="290513"/>
                    <a:pt x="1629899" y="289560"/>
                  </a:cubicBezTo>
                  <a:lnTo>
                    <a:pt x="1587037" y="281940"/>
                  </a:lnTo>
                  <a:lnTo>
                    <a:pt x="1468927" y="260985"/>
                  </a:lnTo>
                  <a:lnTo>
                    <a:pt x="1293667" y="229553"/>
                  </a:lnTo>
                  <a:lnTo>
                    <a:pt x="1080307" y="191453"/>
                  </a:lnTo>
                  <a:lnTo>
                    <a:pt x="846944" y="149542"/>
                  </a:lnTo>
                  <a:lnTo>
                    <a:pt x="610724" y="108585"/>
                  </a:lnTo>
                  <a:lnTo>
                    <a:pt x="389744" y="69532"/>
                  </a:lnTo>
                  <a:lnTo>
                    <a:pt x="204007" y="36195"/>
                  </a:lnTo>
                  <a:lnTo>
                    <a:pt x="70657" y="12382"/>
                  </a:lnTo>
                  <a:cubicBezTo>
                    <a:pt x="49702" y="8572"/>
                    <a:pt x="28747" y="3810"/>
                    <a:pt x="6839" y="953"/>
                  </a:cubicBezTo>
                  <a:lnTo>
                    <a:pt x="3982" y="0"/>
                  </a:lnTo>
                  <a:cubicBezTo>
                    <a:pt x="172" y="0"/>
                    <a:pt x="-1733" y="6667"/>
                    <a:pt x="2077" y="7620"/>
                  </a:cubicBezTo>
                  <a:lnTo>
                    <a:pt x="2077" y="762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7" name="Serbest Form 166">
              <a:extLst>
                <a:ext uri="{FF2B5EF4-FFF2-40B4-BE49-F238E27FC236}">
                  <a16:creationId xmlns:a16="http://schemas.microsoft.com/office/drawing/2014/main" id="{B0B86751-ED6A-C34D-B016-B2F9A9292AD8}"/>
                </a:ext>
              </a:extLst>
            </p:cNvPr>
            <p:cNvSpPr/>
            <p:nvPr/>
          </p:nvSpPr>
          <p:spPr>
            <a:xfrm>
              <a:off x="10503332" y="2462758"/>
              <a:ext cx="73416" cy="50556"/>
            </a:xfrm>
            <a:custGeom>
              <a:avLst/>
              <a:gdLst>
                <a:gd name="connsiteX0" fmla="*/ 20992 w 73416"/>
                <a:gd name="connsiteY0" fmla="*/ 48614 h 50556"/>
                <a:gd name="connsiteX1" fmla="*/ 60997 w 73416"/>
                <a:gd name="connsiteY1" fmla="*/ 28612 h 50556"/>
                <a:gd name="connsiteX2" fmla="*/ 66712 w 73416"/>
                <a:gd name="connsiteY2" fmla="*/ 25754 h 50556"/>
                <a:gd name="connsiteX3" fmla="*/ 71474 w 73416"/>
                <a:gd name="connsiteY3" fmla="*/ 6704 h 50556"/>
                <a:gd name="connsiteX4" fmla="*/ 52424 w 73416"/>
                <a:gd name="connsiteY4" fmla="*/ 1942 h 50556"/>
                <a:gd name="connsiteX5" fmla="*/ 12419 w 73416"/>
                <a:gd name="connsiteY5" fmla="*/ 21944 h 50556"/>
                <a:gd name="connsiteX6" fmla="*/ 6704 w 73416"/>
                <a:gd name="connsiteY6" fmla="*/ 24802 h 50556"/>
                <a:gd name="connsiteX7" fmla="*/ 1942 w 73416"/>
                <a:gd name="connsiteY7" fmla="*/ 43852 h 50556"/>
                <a:gd name="connsiteX8" fmla="*/ 20992 w 73416"/>
                <a:gd name="connsiteY8" fmla="*/ 48614 h 50556"/>
                <a:gd name="connsiteX9" fmla="*/ 20992 w 73416"/>
                <a:gd name="connsiteY9" fmla="*/ 48614 h 5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416" h="50556">
                  <a:moveTo>
                    <a:pt x="20992" y="48614"/>
                  </a:moveTo>
                  <a:lnTo>
                    <a:pt x="60997" y="28612"/>
                  </a:lnTo>
                  <a:lnTo>
                    <a:pt x="66712" y="25754"/>
                  </a:lnTo>
                  <a:cubicBezTo>
                    <a:pt x="73379" y="21944"/>
                    <a:pt x="75284" y="13372"/>
                    <a:pt x="71474" y="6704"/>
                  </a:cubicBezTo>
                  <a:cubicBezTo>
                    <a:pt x="67664" y="37"/>
                    <a:pt x="59092" y="-1868"/>
                    <a:pt x="52424" y="1942"/>
                  </a:cubicBezTo>
                  <a:lnTo>
                    <a:pt x="12419" y="21944"/>
                  </a:lnTo>
                  <a:lnTo>
                    <a:pt x="6704" y="24802"/>
                  </a:lnTo>
                  <a:cubicBezTo>
                    <a:pt x="37" y="28612"/>
                    <a:pt x="-1868" y="37184"/>
                    <a:pt x="1942" y="43852"/>
                  </a:cubicBezTo>
                  <a:cubicBezTo>
                    <a:pt x="6704" y="50519"/>
                    <a:pt x="15277" y="52424"/>
                    <a:pt x="20992" y="48614"/>
                  </a:cubicBezTo>
                  <a:lnTo>
                    <a:pt x="20992" y="48614"/>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8" name="Serbest Form 167">
              <a:extLst>
                <a:ext uri="{FF2B5EF4-FFF2-40B4-BE49-F238E27FC236}">
                  <a16:creationId xmlns:a16="http://schemas.microsoft.com/office/drawing/2014/main" id="{4D686A30-97B0-F64A-9F5E-42FFCF2D041A}"/>
                </a:ext>
              </a:extLst>
            </p:cNvPr>
            <p:cNvSpPr/>
            <p:nvPr/>
          </p:nvSpPr>
          <p:spPr>
            <a:xfrm>
              <a:off x="10800549" y="-62281"/>
              <a:ext cx="84772" cy="226694"/>
            </a:xfrm>
            <a:custGeom>
              <a:avLst/>
              <a:gdLst>
                <a:gd name="connsiteX0" fmla="*/ 38100 w 84772"/>
                <a:gd name="connsiteY0" fmla="*/ 0 h 226694"/>
                <a:gd name="connsiteX1" fmla="*/ 46672 w 84772"/>
                <a:gd name="connsiteY1" fmla="*/ 0 h 226694"/>
                <a:gd name="connsiteX2" fmla="*/ 84772 w 84772"/>
                <a:gd name="connsiteY2" fmla="*/ 38100 h 226694"/>
                <a:gd name="connsiteX3" fmla="*/ 84772 w 84772"/>
                <a:gd name="connsiteY3" fmla="*/ 188595 h 226694"/>
                <a:gd name="connsiteX4" fmla="*/ 46672 w 84772"/>
                <a:gd name="connsiteY4" fmla="*/ 226695 h 226694"/>
                <a:gd name="connsiteX5" fmla="*/ 38100 w 84772"/>
                <a:gd name="connsiteY5" fmla="*/ 226695 h 226694"/>
                <a:gd name="connsiteX6" fmla="*/ 0 w 84772"/>
                <a:gd name="connsiteY6" fmla="*/ 188595 h 226694"/>
                <a:gd name="connsiteX7" fmla="*/ 0 w 84772"/>
                <a:gd name="connsiteY7" fmla="*/ 38100 h 226694"/>
                <a:gd name="connsiteX8" fmla="*/ 38100 w 84772"/>
                <a:gd name="connsiteY8" fmla="*/ 0 h 22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 h="226694">
                  <a:moveTo>
                    <a:pt x="38100" y="0"/>
                  </a:moveTo>
                  <a:lnTo>
                    <a:pt x="46672" y="0"/>
                  </a:lnTo>
                  <a:cubicBezTo>
                    <a:pt x="67627" y="0"/>
                    <a:pt x="84772" y="17145"/>
                    <a:pt x="84772" y="38100"/>
                  </a:cubicBezTo>
                  <a:lnTo>
                    <a:pt x="84772" y="188595"/>
                  </a:lnTo>
                  <a:cubicBezTo>
                    <a:pt x="84772" y="209550"/>
                    <a:pt x="67627" y="226695"/>
                    <a:pt x="46672" y="226695"/>
                  </a:cubicBezTo>
                  <a:lnTo>
                    <a:pt x="38100" y="226695"/>
                  </a:lnTo>
                  <a:cubicBezTo>
                    <a:pt x="17145" y="226695"/>
                    <a:pt x="0" y="209550"/>
                    <a:pt x="0" y="188595"/>
                  </a:cubicBezTo>
                  <a:lnTo>
                    <a:pt x="0" y="38100"/>
                  </a:lnTo>
                  <a:cubicBezTo>
                    <a:pt x="0" y="17145"/>
                    <a:pt x="17145" y="0"/>
                    <a:pt x="38100"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69" name="Serbest Form 168">
              <a:extLst>
                <a:ext uri="{FF2B5EF4-FFF2-40B4-BE49-F238E27FC236}">
                  <a16:creationId xmlns:a16="http://schemas.microsoft.com/office/drawing/2014/main" id="{42AFE7B8-DA5A-FA48-9C7C-22495B412EE1}"/>
                </a:ext>
              </a:extLst>
            </p:cNvPr>
            <p:cNvSpPr/>
            <p:nvPr/>
          </p:nvSpPr>
          <p:spPr>
            <a:xfrm>
              <a:off x="11381574" y="2341827"/>
              <a:ext cx="108584" cy="103203"/>
            </a:xfrm>
            <a:custGeom>
              <a:avLst/>
              <a:gdLst>
                <a:gd name="connsiteX0" fmla="*/ 80010 w 108584"/>
                <a:gd name="connsiteY0" fmla="*/ 15240 h 103203"/>
                <a:gd name="connsiteX1" fmla="*/ 79057 w 108584"/>
                <a:gd name="connsiteY1" fmla="*/ 75248 h 103203"/>
                <a:gd name="connsiteX2" fmla="*/ 79057 w 108584"/>
                <a:gd name="connsiteY2" fmla="*/ 83820 h 103203"/>
                <a:gd name="connsiteX3" fmla="*/ 89535 w 108584"/>
                <a:gd name="connsiteY3" fmla="*/ 70485 h 103203"/>
                <a:gd name="connsiteX4" fmla="*/ 80963 w 108584"/>
                <a:gd name="connsiteY4" fmla="*/ 71438 h 103203"/>
                <a:gd name="connsiteX5" fmla="*/ 76200 w 108584"/>
                <a:gd name="connsiteY5" fmla="*/ 72390 h 103203"/>
                <a:gd name="connsiteX6" fmla="*/ 74295 w 108584"/>
                <a:gd name="connsiteY6" fmla="*/ 72390 h 103203"/>
                <a:gd name="connsiteX7" fmla="*/ 75247 w 108584"/>
                <a:gd name="connsiteY7" fmla="*/ 72390 h 103203"/>
                <a:gd name="connsiteX8" fmla="*/ 74295 w 108584"/>
                <a:gd name="connsiteY8" fmla="*/ 72390 h 103203"/>
                <a:gd name="connsiteX9" fmla="*/ 61913 w 108584"/>
                <a:gd name="connsiteY9" fmla="*/ 73343 h 103203"/>
                <a:gd name="connsiteX10" fmla="*/ 37147 w 108584"/>
                <a:gd name="connsiteY10" fmla="*/ 74295 h 103203"/>
                <a:gd name="connsiteX11" fmla="*/ 31432 w 108584"/>
                <a:gd name="connsiteY11" fmla="*/ 74295 h 103203"/>
                <a:gd name="connsiteX12" fmla="*/ 31432 w 108584"/>
                <a:gd name="connsiteY12" fmla="*/ 74295 h 103203"/>
                <a:gd name="connsiteX13" fmla="*/ 28575 w 108584"/>
                <a:gd name="connsiteY13" fmla="*/ 73343 h 103203"/>
                <a:gd name="connsiteX14" fmla="*/ 23813 w 108584"/>
                <a:gd name="connsiteY14" fmla="*/ 72390 h 103203"/>
                <a:gd name="connsiteX15" fmla="*/ 21907 w 108584"/>
                <a:gd name="connsiteY15" fmla="*/ 71438 h 103203"/>
                <a:gd name="connsiteX16" fmla="*/ 21907 w 108584"/>
                <a:gd name="connsiteY16" fmla="*/ 71438 h 103203"/>
                <a:gd name="connsiteX17" fmla="*/ 28575 w 108584"/>
                <a:gd name="connsiteY17" fmla="*/ 83820 h 103203"/>
                <a:gd name="connsiteX18" fmla="*/ 28575 w 108584"/>
                <a:gd name="connsiteY18" fmla="*/ 49530 h 103203"/>
                <a:gd name="connsiteX19" fmla="*/ 14288 w 108584"/>
                <a:gd name="connsiteY19" fmla="*/ 35243 h 103203"/>
                <a:gd name="connsiteX20" fmla="*/ 0 w 108584"/>
                <a:gd name="connsiteY20" fmla="*/ 49530 h 103203"/>
                <a:gd name="connsiteX21" fmla="*/ 0 w 108584"/>
                <a:gd name="connsiteY21" fmla="*/ 83820 h 103203"/>
                <a:gd name="connsiteX22" fmla="*/ 6667 w 108584"/>
                <a:gd name="connsiteY22" fmla="*/ 96203 h 103203"/>
                <a:gd name="connsiteX23" fmla="*/ 61913 w 108584"/>
                <a:gd name="connsiteY23" fmla="*/ 101918 h 103203"/>
                <a:gd name="connsiteX24" fmla="*/ 97155 w 108584"/>
                <a:gd name="connsiteY24" fmla="*/ 97155 h 103203"/>
                <a:gd name="connsiteX25" fmla="*/ 107632 w 108584"/>
                <a:gd name="connsiteY25" fmla="*/ 82868 h 103203"/>
                <a:gd name="connsiteX26" fmla="*/ 108585 w 108584"/>
                <a:gd name="connsiteY26" fmla="*/ 22860 h 103203"/>
                <a:gd name="connsiteX27" fmla="*/ 108585 w 108584"/>
                <a:gd name="connsiteY27" fmla="*/ 14288 h 103203"/>
                <a:gd name="connsiteX28" fmla="*/ 94297 w 108584"/>
                <a:gd name="connsiteY28" fmla="*/ 0 h 103203"/>
                <a:gd name="connsiteX29" fmla="*/ 80010 w 108584"/>
                <a:gd name="connsiteY29" fmla="*/ 15240 h 103203"/>
                <a:gd name="connsiteX30" fmla="*/ 80010 w 108584"/>
                <a:gd name="connsiteY30" fmla="*/ 15240 h 103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584" h="103203">
                  <a:moveTo>
                    <a:pt x="80010" y="15240"/>
                  </a:moveTo>
                  <a:lnTo>
                    <a:pt x="79057" y="75248"/>
                  </a:lnTo>
                  <a:lnTo>
                    <a:pt x="79057" y="83820"/>
                  </a:lnTo>
                  <a:lnTo>
                    <a:pt x="89535" y="70485"/>
                  </a:lnTo>
                  <a:lnTo>
                    <a:pt x="80963" y="71438"/>
                  </a:lnTo>
                  <a:lnTo>
                    <a:pt x="76200" y="72390"/>
                  </a:lnTo>
                  <a:cubicBezTo>
                    <a:pt x="75247" y="72390"/>
                    <a:pt x="74295" y="72390"/>
                    <a:pt x="74295" y="72390"/>
                  </a:cubicBezTo>
                  <a:lnTo>
                    <a:pt x="75247" y="72390"/>
                  </a:lnTo>
                  <a:lnTo>
                    <a:pt x="74295" y="72390"/>
                  </a:lnTo>
                  <a:cubicBezTo>
                    <a:pt x="70485" y="72390"/>
                    <a:pt x="66675" y="73343"/>
                    <a:pt x="61913" y="73343"/>
                  </a:cubicBezTo>
                  <a:cubicBezTo>
                    <a:pt x="53340" y="74295"/>
                    <a:pt x="44767" y="74295"/>
                    <a:pt x="37147" y="74295"/>
                  </a:cubicBezTo>
                  <a:cubicBezTo>
                    <a:pt x="35242" y="74295"/>
                    <a:pt x="33338" y="74295"/>
                    <a:pt x="31432" y="74295"/>
                  </a:cubicBezTo>
                  <a:cubicBezTo>
                    <a:pt x="29527" y="74295"/>
                    <a:pt x="30480" y="73343"/>
                    <a:pt x="31432" y="74295"/>
                  </a:cubicBezTo>
                  <a:cubicBezTo>
                    <a:pt x="30480" y="74295"/>
                    <a:pt x="29527" y="73343"/>
                    <a:pt x="28575" y="73343"/>
                  </a:cubicBezTo>
                  <a:cubicBezTo>
                    <a:pt x="26670" y="73343"/>
                    <a:pt x="24765" y="72390"/>
                    <a:pt x="23813" y="72390"/>
                  </a:cubicBezTo>
                  <a:lnTo>
                    <a:pt x="21907" y="71438"/>
                  </a:lnTo>
                  <a:cubicBezTo>
                    <a:pt x="20002" y="70485"/>
                    <a:pt x="25717" y="73343"/>
                    <a:pt x="21907" y="71438"/>
                  </a:cubicBezTo>
                  <a:lnTo>
                    <a:pt x="28575" y="83820"/>
                  </a:lnTo>
                  <a:lnTo>
                    <a:pt x="28575" y="49530"/>
                  </a:lnTo>
                  <a:cubicBezTo>
                    <a:pt x="28575" y="41910"/>
                    <a:pt x="21907" y="35243"/>
                    <a:pt x="14288" y="35243"/>
                  </a:cubicBezTo>
                  <a:cubicBezTo>
                    <a:pt x="6667" y="35243"/>
                    <a:pt x="0" y="41910"/>
                    <a:pt x="0" y="49530"/>
                  </a:cubicBezTo>
                  <a:lnTo>
                    <a:pt x="0" y="83820"/>
                  </a:lnTo>
                  <a:cubicBezTo>
                    <a:pt x="0" y="88583"/>
                    <a:pt x="2857" y="93345"/>
                    <a:pt x="6667" y="96203"/>
                  </a:cubicBezTo>
                  <a:cubicBezTo>
                    <a:pt x="23813" y="102870"/>
                    <a:pt x="42863" y="104775"/>
                    <a:pt x="61913" y="101918"/>
                  </a:cubicBezTo>
                  <a:cubicBezTo>
                    <a:pt x="73342" y="100965"/>
                    <a:pt x="85725" y="99060"/>
                    <a:pt x="97155" y="97155"/>
                  </a:cubicBezTo>
                  <a:cubicBezTo>
                    <a:pt x="102870" y="95250"/>
                    <a:pt x="107632" y="89535"/>
                    <a:pt x="107632" y="82868"/>
                  </a:cubicBezTo>
                  <a:lnTo>
                    <a:pt x="108585" y="22860"/>
                  </a:lnTo>
                  <a:lnTo>
                    <a:pt x="108585" y="14288"/>
                  </a:lnTo>
                  <a:cubicBezTo>
                    <a:pt x="108585" y="6668"/>
                    <a:pt x="101917" y="0"/>
                    <a:pt x="94297" y="0"/>
                  </a:cubicBezTo>
                  <a:cubicBezTo>
                    <a:pt x="86677" y="0"/>
                    <a:pt x="80010" y="6668"/>
                    <a:pt x="80010" y="15240"/>
                  </a:cubicBezTo>
                  <a:lnTo>
                    <a:pt x="80010" y="1524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0" name="Serbest Form 169">
              <a:extLst>
                <a:ext uri="{FF2B5EF4-FFF2-40B4-BE49-F238E27FC236}">
                  <a16:creationId xmlns:a16="http://schemas.microsoft.com/office/drawing/2014/main" id="{26C11DF4-F559-9D46-8418-2B5316972E9E}"/>
                </a:ext>
              </a:extLst>
            </p:cNvPr>
            <p:cNvSpPr/>
            <p:nvPr/>
          </p:nvSpPr>
          <p:spPr>
            <a:xfrm>
              <a:off x="10910086" y="2533280"/>
              <a:ext cx="108584" cy="98464"/>
            </a:xfrm>
            <a:custGeom>
              <a:avLst/>
              <a:gdLst>
                <a:gd name="connsiteX0" fmla="*/ 80963 w 108584"/>
                <a:gd name="connsiteY0" fmla="*/ 16193 h 98464"/>
                <a:gd name="connsiteX1" fmla="*/ 80010 w 108584"/>
                <a:gd name="connsiteY1" fmla="*/ 80010 h 98464"/>
                <a:gd name="connsiteX2" fmla="*/ 90488 w 108584"/>
                <a:gd name="connsiteY2" fmla="*/ 66675 h 98464"/>
                <a:gd name="connsiteX3" fmla="*/ 80010 w 108584"/>
                <a:gd name="connsiteY3" fmla="*/ 68580 h 98464"/>
                <a:gd name="connsiteX4" fmla="*/ 78105 w 108584"/>
                <a:gd name="connsiteY4" fmla="*/ 68580 h 98464"/>
                <a:gd name="connsiteX5" fmla="*/ 73342 w 108584"/>
                <a:gd name="connsiteY5" fmla="*/ 69533 h 98464"/>
                <a:gd name="connsiteX6" fmla="*/ 60007 w 108584"/>
                <a:gd name="connsiteY6" fmla="*/ 70485 h 98464"/>
                <a:gd name="connsiteX7" fmla="*/ 34290 w 108584"/>
                <a:gd name="connsiteY7" fmla="*/ 71438 h 98464"/>
                <a:gd name="connsiteX8" fmla="*/ 28575 w 108584"/>
                <a:gd name="connsiteY8" fmla="*/ 71438 h 98464"/>
                <a:gd name="connsiteX9" fmla="*/ 28575 w 108584"/>
                <a:gd name="connsiteY9" fmla="*/ 71438 h 98464"/>
                <a:gd name="connsiteX10" fmla="*/ 26670 w 108584"/>
                <a:gd name="connsiteY10" fmla="*/ 71438 h 98464"/>
                <a:gd name="connsiteX11" fmla="*/ 24765 w 108584"/>
                <a:gd name="connsiteY11" fmla="*/ 70485 h 98464"/>
                <a:gd name="connsiteX12" fmla="*/ 25717 w 108584"/>
                <a:gd name="connsiteY12" fmla="*/ 71438 h 98464"/>
                <a:gd name="connsiteX13" fmla="*/ 23813 w 108584"/>
                <a:gd name="connsiteY13" fmla="*/ 70485 h 98464"/>
                <a:gd name="connsiteX14" fmla="*/ 24765 w 108584"/>
                <a:gd name="connsiteY14" fmla="*/ 71438 h 98464"/>
                <a:gd name="connsiteX15" fmla="*/ 28575 w 108584"/>
                <a:gd name="connsiteY15" fmla="*/ 81915 h 98464"/>
                <a:gd name="connsiteX16" fmla="*/ 28575 w 108584"/>
                <a:gd name="connsiteY16" fmla="*/ 48578 h 98464"/>
                <a:gd name="connsiteX17" fmla="*/ 14288 w 108584"/>
                <a:gd name="connsiteY17" fmla="*/ 34290 h 98464"/>
                <a:gd name="connsiteX18" fmla="*/ 0 w 108584"/>
                <a:gd name="connsiteY18" fmla="*/ 48578 h 98464"/>
                <a:gd name="connsiteX19" fmla="*/ 0 w 108584"/>
                <a:gd name="connsiteY19" fmla="*/ 70485 h 98464"/>
                <a:gd name="connsiteX20" fmla="*/ 0 w 108584"/>
                <a:gd name="connsiteY20" fmla="*/ 79058 h 98464"/>
                <a:gd name="connsiteX21" fmla="*/ 15240 w 108584"/>
                <a:gd name="connsiteY21" fmla="*/ 95250 h 98464"/>
                <a:gd name="connsiteX22" fmla="*/ 44767 w 108584"/>
                <a:gd name="connsiteY22" fmla="*/ 98108 h 98464"/>
                <a:gd name="connsiteX23" fmla="*/ 76200 w 108584"/>
                <a:gd name="connsiteY23" fmla="*/ 95250 h 98464"/>
                <a:gd name="connsiteX24" fmla="*/ 97155 w 108584"/>
                <a:gd name="connsiteY24" fmla="*/ 92393 h 98464"/>
                <a:gd name="connsiteX25" fmla="*/ 107632 w 108584"/>
                <a:gd name="connsiteY25" fmla="*/ 78105 h 98464"/>
                <a:gd name="connsiteX26" fmla="*/ 108585 w 108584"/>
                <a:gd name="connsiteY26" fmla="*/ 14288 h 98464"/>
                <a:gd name="connsiteX27" fmla="*/ 94297 w 108584"/>
                <a:gd name="connsiteY27" fmla="*/ 0 h 98464"/>
                <a:gd name="connsiteX28" fmla="*/ 80963 w 108584"/>
                <a:gd name="connsiteY28" fmla="*/ 16193 h 98464"/>
                <a:gd name="connsiteX29" fmla="*/ 80963 w 108584"/>
                <a:gd name="connsiteY29" fmla="*/ 16193 h 98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584" h="98464">
                  <a:moveTo>
                    <a:pt x="80963" y="16193"/>
                  </a:moveTo>
                  <a:lnTo>
                    <a:pt x="80010" y="80010"/>
                  </a:lnTo>
                  <a:lnTo>
                    <a:pt x="90488" y="66675"/>
                  </a:lnTo>
                  <a:lnTo>
                    <a:pt x="80010" y="68580"/>
                  </a:lnTo>
                  <a:lnTo>
                    <a:pt x="78105" y="68580"/>
                  </a:lnTo>
                  <a:lnTo>
                    <a:pt x="73342" y="69533"/>
                  </a:lnTo>
                  <a:cubicBezTo>
                    <a:pt x="68580" y="69533"/>
                    <a:pt x="64770" y="70485"/>
                    <a:pt x="60007" y="70485"/>
                  </a:cubicBezTo>
                  <a:cubicBezTo>
                    <a:pt x="51435" y="71438"/>
                    <a:pt x="42863" y="71438"/>
                    <a:pt x="34290" y="71438"/>
                  </a:cubicBezTo>
                  <a:lnTo>
                    <a:pt x="28575" y="71438"/>
                  </a:lnTo>
                  <a:cubicBezTo>
                    <a:pt x="25717" y="71438"/>
                    <a:pt x="32385" y="72390"/>
                    <a:pt x="28575" y="71438"/>
                  </a:cubicBezTo>
                  <a:lnTo>
                    <a:pt x="26670" y="71438"/>
                  </a:lnTo>
                  <a:lnTo>
                    <a:pt x="24765" y="70485"/>
                  </a:lnTo>
                  <a:cubicBezTo>
                    <a:pt x="22860" y="69533"/>
                    <a:pt x="23813" y="68580"/>
                    <a:pt x="25717" y="71438"/>
                  </a:cubicBezTo>
                  <a:cubicBezTo>
                    <a:pt x="24765" y="71438"/>
                    <a:pt x="24765" y="70485"/>
                    <a:pt x="23813" y="70485"/>
                  </a:cubicBezTo>
                  <a:cubicBezTo>
                    <a:pt x="21907" y="69533"/>
                    <a:pt x="26670" y="73343"/>
                    <a:pt x="24765" y="71438"/>
                  </a:cubicBezTo>
                  <a:lnTo>
                    <a:pt x="28575" y="81915"/>
                  </a:lnTo>
                  <a:lnTo>
                    <a:pt x="28575" y="48578"/>
                  </a:lnTo>
                  <a:cubicBezTo>
                    <a:pt x="28575" y="40958"/>
                    <a:pt x="21907" y="34290"/>
                    <a:pt x="14288" y="34290"/>
                  </a:cubicBezTo>
                  <a:cubicBezTo>
                    <a:pt x="6667" y="34290"/>
                    <a:pt x="0" y="40958"/>
                    <a:pt x="0" y="48578"/>
                  </a:cubicBezTo>
                  <a:lnTo>
                    <a:pt x="0" y="70485"/>
                  </a:lnTo>
                  <a:cubicBezTo>
                    <a:pt x="0" y="73343"/>
                    <a:pt x="0" y="76200"/>
                    <a:pt x="0" y="79058"/>
                  </a:cubicBezTo>
                  <a:cubicBezTo>
                    <a:pt x="952" y="87630"/>
                    <a:pt x="7620" y="94297"/>
                    <a:pt x="15240" y="95250"/>
                  </a:cubicBezTo>
                  <a:cubicBezTo>
                    <a:pt x="24765" y="98108"/>
                    <a:pt x="35242" y="99060"/>
                    <a:pt x="44767" y="98108"/>
                  </a:cubicBezTo>
                  <a:cubicBezTo>
                    <a:pt x="55245" y="98108"/>
                    <a:pt x="65722" y="97155"/>
                    <a:pt x="76200" y="95250"/>
                  </a:cubicBezTo>
                  <a:cubicBezTo>
                    <a:pt x="82867" y="94297"/>
                    <a:pt x="90488" y="93345"/>
                    <a:pt x="97155" y="92393"/>
                  </a:cubicBezTo>
                  <a:cubicBezTo>
                    <a:pt x="102870" y="90488"/>
                    <a:pt x="107632" y="84772"/>
                    <a:pt x="107632" y="78105"/>
                  </a:cubicBezTo>
                  <a:lnTo>
                    <a:pt x="108585" y="14288"/>
                  </a:lnTo>
                  <a:cubicBezTo>
                    <a:pt x="108585" y="6668"/>
                    <a:pt x="101917" y="0"/>
                    <a:pt x="94297" y="0"/>
                  </a:cubicBezTo>
                  <a:cubicBezTo>
                    <a:pt x="86677" y="0"/>
                    <a:pt x="80963" y="7620"/>
                    <a:pt x="80963" y="16193"/>
                  </a:cubicBezTo>
                  <a:lnTo>
                    <a:pt x="80963" y="16193"/>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1" name="Serbest Form 170">
              <a:extLst>
                <a:ext uri="{FF2B5EF4-FFF2-40B4-BE49-F238E27FC236}">
                  <a16:creationId xmlns:a16="http://schemas.microsoft.com/office/drawing/2014/main" id="{54DAF9EB-38EC-394D-878B-032BF6121E33}"/>
                </a:ext>
              </a:extLst>
            </p:cNvPr>
            <p:cNvSpPr/>
            <p:nvPr/>
          </p:nvSpPr>
          <p:spPr>
            <a:xfrm>
              <a:off x="10433836" y="2723780"/>
              <a:ext cx="107632" cy="102250"/>
            </a:xfrm>
            <a:custGeom>
              <a:avLst/>
              <a:gdLst>
                <a:gd name="connsiteX0" fmla="*/ 80963 w 107632"/>
                <a:gd name="connsiteY0" fmla="*/ 24765 h 102250"/>
                <a:gd name="connsiteX1" fmla="*/ 80963 w 107632"/>
                <a:gd name="connsiteY1" fmla="*/ 81915 h 102250"/>
                <a:gd name="connsiteX2" fmla="*/ 91440 w 107632"/>
                <a:gd name="connsiteY2" fmla="*/ 67628 h 102250"/>
                <a:gd name="connsiteX3" fmla="*/ 82867 w 107632"/>
                <a:gd name="connsiteY3" fmla="*/ 69533 h 102250"/>
                <a:gd name="connsiteX4" fmla="*/ 78105 w 107632"/>
                <a:gd name="connsiteY4" fmla="*/ 70485 h 102250"/>
                <a:gd name="connsiteX5" fmla="*/ 75247 w 107632"/>
                <a:gd name="connsiteY5" fmla="*/ 70485 h 102250"/>
                <a:gd name="connsiteX6" fmla="*/ 76200 w 107632"/>
                <a:gd name="connsiteY6" fmla="*/ 70485 h 102250"/>
                <a:gd name="connsiteX7" fmla="*/ 64770 w 107632"/>
                <a:gd name="connsiteY7" fmla="*/ 71438 h 102250"/>
                <a:gd name="connsiteX8" fmla="*/ 39052 w 107632"/>
                <a:gd name="connsiteY8" fmla="*/ 72390 h 102250"/>
                <a:gd name="connsiteX9" fmla="*/ 32385 w 107632"/>
                <a:gd name="connsiteY9" fmla="*/ 72390 h 102250"/>
                <a:gd name="connsiteX10" fmla="*/ 32385 w 107632"/>
                <a:gd name="connsiteY10" fmla="*/ 72390 h 102250"/>
                <a:gd name="connsiteX11" fmla="*/ 29527 w 107632"/>
                <a:gd name="connsiteY11" fmla="*/ 72390 h 102250"/>
                <a:gd name="connsiteX12" fmla="*/ 23813 w 107632"/>
                <a:gd name="connsiteY12" fmla="*/ 71438 h 102250"/>
                <a:gd name="connsiteX13" fmla="*/ 21907 w 107632"/>
                <a:gd name="connsiteY13" fmla="*/ 70485 h 102250"/>
                <a:gd name="connsiteX14" fmla="*/ 21907 w 107632"/>
                <a:gd name="connsiteY14" fmla="*/ 70485 h 102250"/>
                <a:gd name="connsiteX15" fmla="*/ 28575 w 107632"/>
                <a:gd name="connsiteY15" fmla="*/ 82868 h 102250"/>
                <a:gd name="connsiteX16" fmla="*/ 28575 w 107632"/>
                <a:gd name="connsiteY16" fmla="*/ 14288 h 102250"/>
                <a:gd name="connsiteX17" fmla="*/ 14288 w 107632"/>
                <a:gd name="connsiteY17" fmla="*/ 0 h 102250"/>
                <a:gd name="connsiteX18" fmla="*/ 0 w 107632"/>
                <a:gd name="connsiteY18" fmla="*/ 14288 h 102250"/>
                <a:gd name="connsiteX19" fmla="*/ 0 w 107632"/>
                <a:gd name="connsiteY19" fmla="*/ 82868 h 102250"/>
                <a:gd name="connsiteX20" fmla="*/ 6667 w 107632"/>
                <a:gd name="connsiteY20" fmla="*/ 95250 h 102250"/>
                <a:gd name="connsiteX21" fmla="*/ 61913 w 107632"/>
                <a:gd name="connsiteY21" fmla="*/ 100965 h 102250"/>
                <a:gd name="connsiteX22" fmla="*/ 97155 w 107632"/>
                <a:gd name="connsiteY22" fmla="*/ 96203 h 102250"/>
                <a:gd name="connsiteX23" fmla="*/ 107632 w 107632"/>
                <a:gd name="connsiteY23" fmla="*/ 81915 h 102250"/>
                <a:gd name="connsiteX24" fmla="*/ 107632 w 107632"/>
                <a:gd name="connsiteY24" fmla="*/ 24765 h 102250"/>
                <a:gd name="connsiteX25" fmla="*/ 93345 w 107632"/>
                <a:gd name="connsiteY25" fmla="*/ 10478 h 102250"/>
                <a:gd name="connsiteX26" fmla="*/ 80963 w 107632"/>
                <a:gd name="connsiteY26" fmla="*/ 24765 h 102250"/>
                <a:gd name="connsiteX27" fmla="*/ 80963 w 107632"/>
                <a:gd name="connsiteY27" fmla="*/ 24765 h 10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632" h="102250">
                  <a:moveTo>
                    <a:pt x="80963" y="24765"/>
                  </a:moveTo>
                  <a:lnTo>
                    <a:pt x="80963" y="81915"/>
                  </a:lnTo>
                  <a:lnTo>
                    <a:pt x="91440" y="67628"/>
                  </a:lnTo>
                  <a:cubicBezTo>
                    <a:pt x="88582" y="68580"/>
                    <a:pt x="85725" y="68580"/>
                    <a:pt x="82867" y="69533"/>
                  </a:cubicBezTo>
                  <a:lnTo>
                    <a:pt x="78105" y="70485"/>
                  </a:lnTo>
                  <a:cubicBezTo>
                    <a:pt x="77152" y="70485"/>
                    <a:pt x="76200" y="70485"/>
                    <a:pt x="75247" y="70485"/>
                  </a:cubicBezTo>
                  <a:cubicBezTo>
                    <a:pt x="77152" y="69533"/>
                    <a:pt x="78105" y="70485"/>
                    <a:pt x="76200" y="70485"/>
                  </a:cubicBezTo>
                  <a:cubicBezTo>
                    <a:pt x="72390" y="70485"/>
                    <a:pt x="68580" y="71438"/>
                    <a:pt x="64770" y="71438"/>
                  </a:cubicBezTo>
                  <a:cubicBezTo>
                    <a:pt x="56197" y="72390"/>
                    <a:pt x="47625" y="72390"/>
                    <a:pt x="39052" y="72390"/>
                  </a:cubicBezTo>
                  <a:lnTo>
                    <a:pt x="32385" y="72390"/>
                  </a:lnTo>
                  <a:cubicBezTo>
                    <a:pt x="29527" y="72390"/>
                    <a:pt x="35242" y="73343"/>
                    <a:pt x="32385" y="72390"/>
                  </a:cubicBezTo>
                  <a:lnTo>
                    <a:pt x="29527" y="72390"/>
                  </a:lnTo>
                  <a:cubicBezTo>
                    <a:pt x="27622" y="72390"/>
                    <a:pt x="25717" y="71438"/>
                    <a:pt x="23813" y="71438"/>
                  </a:cubicBezTo>
                  <a:lnTo>
                    <a:pt x="21907" y="70485"/>
                  </a:lnTo>
                  <a:cubicBezTo>
                    <a:pt x="19050" y="69533"/>
                    <a:pt x="25717" y="72390"/>
                    <a:pt x="21907" y="70485"/>
                  </a:cubicBezTo>
                  <a:lnTo>
                    <a:pt x="28575" y="82868"/>
                  </a:lnTo>
                  <a:lnTo>
                    <a:pt x="28575" y="14288"/>
                  </a:lnTo>
                  <a:cubicBezTo>
                    <a:pt x="28575" y="6668"/>
                    <a:pt x="21907" y="0"/>
                    <a:pt x="14288" y="0"/>
                  </a:cubicBezTo>
                  <a:cubicBezTo>
                    <a:pt x="6667" y="0"/>
                    <a:pt x="0" y="6668"/>
                    <a:pt x="0" y="14288"/>
                  </a:cubicBezTo>
                  <a:lnTo>
                    <a:pt x="0" y="82868"/>
                  </a:lnTo>
                  <a:cubicBezTo>
                    <a:pt x="0" y="87630"/>
                    <a:pt x="2857" y="92393"/>
                    <a:pt x="6667" y="95250"/>
                  </a:cubicBezTo>
                  <a:cubicBezTo>
                    <a:pt x="23813" y="101918"/>
                    <a:pt x="42863" y="103822"/>
                    <a:pt x="61913" y="100965"/>
                  </a:cubicBezTo>
                  <a:cubicBezTo>
                    <a:pt x="73342" y="100013"/>
                    <a:pt x="85725" y="98108"/>
                    <a:pt x="97155" y="96203"/>
                  </a:cubicBezTo>
                  <a:cubicBezTo>
                    <a:pt x="102870" y="94297"/>
                    <a:pt x="107632" y="88583"/>
                    <a:pt x="107632" y="81915"/>
                  </a:cubicBezTo>
                  <a:lnTo>
                    <a:pt x="107632" y="24765"/>
                  </a:lnTo>
                  <a:cubicBezTo>
                    <a:pt x="107632" y="17145"/>
                    <a:pt x="100965" y="10478"/>
                    <a:pt x="93345" y="10478"/>
                  </a:cubicBezTo>
                  <a:cubicBezTo>
                    <a:pt x="85725" y="10478"/>
                    <a:pt x="80010" y="17145"/>
                    <a:pt x="80963" y="24765"/>
                  </a:cubicBezTo>
                  <a:lnTo>
                    <a:pt x="80963" y="2476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2" name="Serbest Form 171">
              <a:extLst>
                <a:ext uri="{FF2B5EF4-FFF2-40B4-BE49-F238E27FC236}">
                  <a16:creationId xmlns:a16="http://schemas.microsoft.com/office/drawing/2014/main" id="{BAEF4DAC-A690-794C-BB5C-65F44DE8C98D}"/>
                </a:ext>
              </a:extLst>
            </p:cNvPr>
            <p:cNvSpPr/>
            <p:nvPr/>
          </p:nvSpPr>
          <p:spPr>
            <a:xfrm>
              <a:off x="8930791" y="2457080"/>
              <a:ext cx="116205" cy="95610"/>
            </a:xfrm>
            <a:custGeom>
              <a:avLst/>
              <a:gdLst>
                <a:gd name="connsiteX0" fmla="*/ 0 w 116205"/>
                <a:gd name="connsiteY0" fmla="*/ 15240 h 95610"/>
                <a:gd name="connsiteX1" fmla="*/ 0 w 116205"/>
                <a:gd name="connsiteY1" fmla="*/ 76200 h 95610"/>
                <a:gd name="connsiteX2" fmla="*/ 10477 w 116205"/>
                <a:gd name="connsiteY2" fmla="*/ 89535 h 95610"/>
                <a:gd name="connsiteX3" fmla="*/ 45720 w 116205"/>
                <a:gd name="connsiteY3" fmla="*/ 94297 h 95610"/>
                <a:gd name="connsiteX4" fmla="*/ 105727 w 116205"/>
                <a:gd name="connsiteY4" fmla="*/ 89535 h 95610"/>
                <a:gd name="connsiteX5" fmla="*/ 116205 w 116205"/>
                <a:gd name="connsiteY5" fmla="*/ 76200 h 95610"/>
                <a:gd name="connsiteX6" fmla="*/ 116205 w 116205"/>
                <a:gd name="connsiteY6" fmla="*/ 30480 h 95610"/>
                <a:gd name="connsiteX7" fmla="*/ 101918 w 116205"/>
                <a:gd name="connsiteY7" fmla="*/ 16193 h 95610"/>
                <a:gd name="connsiteX8" fmla="*/ 87630 w 116205"/>
                <a:gd name="connsiteY8" fmla="*/ 30480 h 95610"/>
                <a:gd name="connsiteX9" fmla="*/ 87630 w 116205"/>
                <a:gd name="connsiteY9" fmla="*/ 76200 h 95610"/>
                <a:gd name="connsiteX10" fmla="*/ 98107 w 116205"/>
                <a:gd name="connsiteY10" fmla="*/ 61913 h 95610"/>
                <a:gd name="connsiteX11" fmla="*/ 84773 w 116205"/>
                <a:gd name="connsiteY11" fmla="*/ 64770 h 95610"/>
                <a:gd name="connsiteX12" fmla="*/ 82868 w 116205"/>
                <a:gd name="connsiteY12" fmla="*/ 64770 h 95610"/>
                <a:gd name="connsiteX13" fmla="*/ 83820 w 116205"/>
                <a:gd name="connsiteY13" fmla="*/ 64770 h 95610"/>
                <a:gd name="connsiteX14" fmla="*/ 80962 w 116205"/>
                <a:gd name="connsiteY14" fmla="*/ 64770 h 95610"/>
                <a:gd name="connsiteX15" fmla="*/ 73343 w 116205"/>
                <a:gd name="connsiteY15" fmla="*/ 65722 h 95610"/>
                <a:gd name="connsiteX16" fmla="*/ 45720 w 116205"/>
                <a:gd name="connsiteY16" fmla="*/ 64770 h 95610"/>
                <a:gd name="connsiteX17" fmla="*/ 34290 w 116205"/>
                <a:gd name="connsiteY17" fmla="*/ 63818 h 95610"/>
                <a:gd name="connsiteX18" fmla="*/ 31432 w 116205"/>
                <a:gd name="connsiteY18" fmla="*/ 63818 h 95610"/>
                <a:gd name="connsiteX19" fmla="*/ 31432 w 116205"/>
                <a:gd name="connsiteY19" fmla="*/ 63818 h 95610"/>
                <a:gd name="connsiteX20" fmla="*/ 26670 w 116205"/>
                <a:gd name="connsiteY20" fmla="*/ 62865 h 95610"/>
                <a:gd name="connsiteX21" fmla="*/ 18098 w 116205"/>
                <a:gd name="connsiteY21" fmla="*/ 60960 h 95610"/>
                <a:gd name="connsiteX22" fmla="*/ 28575 w 116205"/>
                <a:gd name="connsiteY22" fmla="*/ 75247 h 95610"/>
                <a:gd name="connsiteX23" fmla="*/ 28575 w 116205"/>
                <a:gd name="connsiteY23" fmla="*/ 14288 h 95610"/>
                <a:gd name="connsiteX24" fmla="*/ 14288 w 116205"/>
                <a:gd name="connsiteY24" fmla="*/ 0 h 95610"/>
                <a:gd name="connsiteX25" fmla="*/ 0 w 116205"/>
                <a:gd name="connsiteY25" fmla="*/ 15240 h 95610"/>
                <a:gd name="connsiteX26" fmla="*/ 0 w 116205"/>
                <a:gd name="connsiteY26" fmla="*/ 15240 h 9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205" h="95610">
                  <a:moveTo>
                    <a:pt x="0" y="15240"/>
                  </a:moveTo>
                  <a:lnTo>
                    <a:pt x="0" y="76200"/>
                  </a:lnTo>
                  <a:cubicBezTo>
                    <a:pt x="0" y="82868"/>
                    <a:pt x="4763" y="88583"/>
                    <a:pt x="10477" y="89535"/>
                  </a:cubicBezTo>
                  <a:cubicBezTo>
                    <a:pt x="21907" y="91440"/>
                    <a:pt x="33338" y="93345"/>
                    <a:pt x="45720" y="94297"/>
                  </a:cubicBezTo>
                  <a:cubicBezTo>
                    <a:pt x="65723" y="97155"/>
                    <a:pt x="86677" y="95250"/>
                    <a:pt x="105727" y="89535"/>
                  </a:cubicBezTo>
                  <a:cubicBezTo>
                    <a:pt x="111443" y="87630"/>
                    <a:pt x="116205" y="81915"/>
                    <a:pt x="116205" y="76200"/>
                  </a:cubicBezTo>
                  <a:lnTo>
                    <a:pt x="116205" y="30480"/>
                  </a:lnTo>
                  <a:cubicBezTo>
                    <a:pt x="116205" y="22860"/>
                    <a:pt x="109537" y="16193"/>
                    <a:pt x="101918" y="16193"/>
                  </a:cubicBezTo>
                  <a:cubicBezTo>
                    <a:pt x="94298" y="16193"/>
                    <a:pt x="87630" y="22860"/>
                    <a:pt x="87630" y="30480"/>
                  </a:cubicBezTo>
                  <a:lnTo>
                    <a:pt x="87630" y="76200"/>
                  </a:lnTo>
                  <a:lnTo>
                    <a:pt x="98107" y="61913"/>
                  </a:lnTo>
                  <a:cubicBezTo>
                    <a:pt x="93345" y="62865"/>
                    <a:pt x="89535" y="64770"/>
                    <a:pt x="84773" y="64770"/>
                  </a:cubicBezTo>
                  <a:lnTo>
                    <a:pt x="82868" y="64770"/>
                  </a:lnTo>
                  <a:lnTo>
                    <a:pt x="83820" y="64770"/>
                  </a:lnTo>
                  <a:lnTo>
                    <a:pt x="80962" y="64770"/>
                  </a:lnTo>
                  <a:cubicBezTo>
                    <a:pt x="78105" y="64770"/>
                    <a:pt x="76200" y="64770"/>
                    <a:pt x="73343" y="65722"/>
                  </a:cubicBezTo>
                  <a:cubicBezTo>
                    <a:pt x="63818" y="65722"/>
                    <a:pt x="54292" y="65722"/>
                    <a:pt x="45720" y="64770"/>
                  </a:cubicBezTo>
                  <a:lnTo>
                    <a:pt x="34290" y="63818"/>
                  </a:lnTo>
                  <a:cubicBezTo>
                    <a:pt x="33338" y="63818"/>
                    <a:pt x="32385" y="63818"/>
                    <a:pt x="31432" y="63818"/>
                  </a:cubicBezTo>
                  <a:cubicBezTo>
                    <a:pt x="35242" y="63818"/>
                    <a:pt x="33338" y="63818"/>
                    <a:pt x="31432" y="63818"/>
                  </a:cubicBezTo>
                  <a:lnTo>
                    <a:pt x="26670" y="62865"/>
                  </a:lnTo>
                  <a:lnTo>
                    <a:pt x="18098" y="60960"/>
                  </a:lnTo>
                  <a:lnTo>
                    <a:pt x="28575" y="75247"/>
                  </a:lnTo>
                  <a:lnTo>
                    <a:pt x="28575" y="14288"/>
                  </a:lnTo>
                  <a:cubicBezTo>
                    <a:pt x="28575" y="6668"/>
                    <a:pt x="21907" y="0"/>
                    <a:pt x="14288" y="0"/>
                  </a:cubicBezTo>
                  <a:cubicBezTo>
                    <a:pt x="6667" y="0"/>
                    <a:pt x="0" y="7620"/>
                    <a:pt x="0" y="15240"/>
                  </a:cubicBezTo>
                  <a:lnTo>
                    <a:pt x="0" y="1524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71" name="Grup 70">
            <a:extLst>
              <a:ext uri="{FF2B5EF4-FFF2-40B4-BE49-F238E27FC236}">
                <a16:creationId xmlns:a16="http://schemas.microsoft.com/office/drawing/2014/main" id="{8CA2BFFA-8CBA-D145-9341-E60DF29B5869}"/>
              </a:ext>
            </a:extLst>
          </p:cNvPr>
          <p:cNvGrpSpPr/>
          <p:nvPr/>
        </p:nvGrpSpPr>
        <p:grpSpPr>
          <a:xfrm>
            <a:off x="6864869" y="1453305"/>
            <a:ext cx="975718" cy="736584"/>
            <a:chOff x="6073355" y="88485"/>
            <a:chExt cx="3148013" cy="2376487"/>
          </a:xfrm>
          <a:solidFill>
            <a:srgbClr val="A5A4A5"/>
          </a:solidFill>
          <a:effectLst/>
        </p:grpSpPr>
        <p:sp>
          <p:nvSpPr>
            <p:cNvPr id="6" name="Serbest Form 5">
              <a:extLst>
                <a:ext uri="{FF2B5EF4-FFF2-40B4-BE49-F238E27FC236}">
                  <a16:creationId xmlns:a16="http://schemas.microsoft.com/office/drawing/2014/main" id="{1267B50B-AFFB-F64C-958D-F83640692FB6}"/>
                </a:ext>
              </a:extLst>
            </p:cNvPr>
            <p:cNvSpPr/>
            <p:nvPr/>
          </p:nvSpPr>
          <p:spPr>
            <a:xfrm>
              <a:off x="6163843" y="2122072"/>
              <a:ext cx="2962275" cy="342900"/>
            </a:xfrm>
            <a:custGeom>
              <a:avLst/>
              <a:gdLst>
                <a:gd name="connsiteX0" fmla="*/ 2846451 w 2962275"/>
                <a:gd name="connsiteY0" fmla="*/ 0 h 342900"/>
                <a:gd name="connsiteX1" fmla="*/ 115824 w 2962275"/>
                <a:gd name="connsiteY1" fmla="*/ 0 h 342900"/>
                <a:gd name="connsiteX2" fmla="*/ 0 w 2962275"/>
                <a:gd name="connsiteY2" fmla="*/ 115824 h 342900"/>
                <a:gd name="connsiteX3" fmla="*/ 0 w 2962275"/>
                <a:gd name="connsiteY3" fmla="*/ 227076 h 342900"/>
                <a:gd name="connsiteX4" fmla="*/ 115824 w 2962275"/>
                <a:gd name="connsiteY4" fmla="*/ 342900 h 342900"/>
                <a:gd name="connsiteX5" fmla="*/ 2846451 w 2962275"/>
                <a:gd name="connsiteY5" fmla="*/ 342900 h 342900"/>
                <a:gd name="connsiteX6" fmla="*/ 2962275 w 2962275"/>
                <a:gd name="connsiteY6" fmla="*/ 227076 h 342900"/>
                <a:gd name="connsiteX7" fmla="*/ 2962275 w 2962275"/>
                <a:gd name="connsiteY7" fmla="*/ 115824 h 342900"/>
                <a:gd name="connsiteX8" fmla="*/ 2846451 w 2962275"/>
                <a:gd name="connsiteY8" fmla="*/ 0 h 342900"/>
                <a:gd name="connsiteX9" fmla="*/ 271463 w 2962275"/>
                <a:gd name="connsiteY9" fmla="*/ 214313 h 342900"/>
                <a:gd name="connsiteX10" fmla="*/ 166688 w 2962275"/>
                <a:gd name="connsiteY10" fmla="*/ 214313 h 342900"/>
                <a:gd name="connsiteX11" fmla="*/ 166688 w 2962275"/>
                <a:gd name="connsiteY11" fmla="*/ 119063 h 342900"/>
                <a:gd name="connsiteX12" fmla="*/ 271463 w 2962275"/>
                <a:gd name="connsiteY12" fmla="*/ 119063 h 342900"/>
                <a:gd name="connsiteX13" fmla="*/ 595313 w 2962275"/>
                <a:gd name="connsiteY13" fmla="*/ 214313 h 342900"/>
                <a:gd name="connsiteX14" fmla="*/ 490538 w 2962275"/>
                <a:gd name="connsiteY14" fmla="*/ 214313 h 342900"/>
                <a:gd name="connsiteX15" fmla="*/ 490538 w 2962275"/>
                <a:gd name="connsiteY15" fmla="*/ 119063 h 342900"/>
                <a:gd name="connsiteX16" fmla="*/ 595313 w 2962275"/>
                <a:gd name="connsiteY16" fmla="*/ 119063 h 342900"/>
                <a:gd name="connsiteX17" fmla="*/ 919163 w 2962275"/>
                <a:gd name="connsiteY17" fmla="*/ 214313 h 342900"/>
                <a:gd name="connsiteX18" fmla="*/ 814388 w 2962275"/>
                <a:gd name="connsiteY18" fmla="*/ 214313 h 342900"/>
                <a:gd name="connsiteX19" fmla="*/ 814388 w 2962275"/>
                <a:gd name="connsiteY19" fmla="*/ 119063 h 342900"/>
                <a:gd name="connsiteX20" fmla="*/ 919163 w 2962275"/>
                <a:gd name="connsiteY20" fmla="*/ 119063 h 342900"/>
                <a:gd name="connsiteX21" fmla="*/ 1243013 w 2962275"/>
                <a:gd name="connsiteY21" fmla="*/ 214313 h 342900"/>
                <a:gd name="connsiteX22" fmla="*/ 1138238 w 2962275"/>
                <a:gd name="connsiteY22" fmla="*/ 214313 h 342900"/>
                <a:gd name="connsiteX23" fmla="*/ 1138238 w 2962275"/>
                <a:gd name="connsiteY23" fmla="*/ 119063 h 342900"/>
                <a:gd name="connsiteX24" fmla="*/ 1243013 w 2962275"/>
                <a:gd name="connsiteY24" fmla="*/ 119063 h 342900"/>
                <a:gd name="connsiteX25" fmla="*/ 1566863 w 2962275"/>
                <a:gd name="connsiteY25" fmla="*/ 214313 h 342900"/>
                <a:gd name="connsiteX26" fmla="*/ 1462088 w 2962275"/>
                <a:gd name="connsiteY26" fmla="*/ 214313 h 342900"/>
                <a:gd name="connsiteX27" fmla="*/ 1462088 w 2962275"/>
                <a:gd name="connsiteY27" fmla="*/ 119063 h 342900"/>
                <a:gd name="connsiteX28" fmla="*/ 1566863 w 2962275"/>
                <a:gd name="connsiteY28" fmla="*/ 119063 h 342900"/>
                <a:gd name="connsiteX29" fmla="*/ 1890713 w 2962275"/>
                <a:gd name="connsiteY29" fmla="*/ 214313 h 342900"/>
                <a:gd name="connsiteX30" fmla="*/ 1785938 w 2962275"/>
                <a:gd name="connsiteY30" fmla="*/ 214313 h 342900"/>
                <a:gd name="connsiteX31" fmla="*/ 1785938 w 2962275"/>
                <a:gd name="connsiteY31" fmla="*/ 119063 h 342900"/>
                <a:gd name="connsiteX32" fmla="*/ 1890713 w 2962275"/>
                <a:gd name="connsiteY32" fmla="*/ 119063 h 342900"/>
                <a:gd name="connsiteX33" fmla="*/ 2214563 w 2962275"/>
                <a:gd name="connsiteY33" fmla="*/ 214313 h 342900"/>
                <a:gd name="connsiteX34" fmla="*/ 2109788 w 2962275"/>
                <a:gd name="connsiteY34" fmla="*/ 214313 h 342900"/>
                <a:gd name="connsiteX35" fmla="*/ 2109788 w 2962275"/>
                <a:gd name="connsiteY35" fmla="*/ 119063 h 342900"/>
                <a:gd name="connsiteX36" fmla="*/ 2214563 w 2962275"/>
                <a:gd name="connsiteY36" fmla="*/ 119063 h 342900"/>
                <a:gd name="connsiteX37" fmla="*/ 2538413 w 2962275"/>
                <a:gd name="connsiteY37" fmla="*/ 214313 h 342900"/>
                <a:gd name="connsiteX38" fmla="*/ 2433638 w 2962275"/>
                <a:gd name="connsiteY38" fmla="*/ 214313 h 342900"/>
                <a:gd name="connsiteX39" fmla="*/ 2433638 w 2962275"/>
                <a:gd name="connsiteY39" fmla="*/ 119063 h 342900"/>
                <a:gd name="connsiteX40" fmla="*/ 2538413 w 2962275"/>
                <a:gd name="connsiteY40" fmla="*/ 119063 h 342900"/>
                <a:gd name="connsiteX41" fmla="*/ 2862263 w 2962275"/>
                <a:gd name="connsiteY41" fmla="*/ 214313 h 342900"/>
                <a:gd name="connsiteX42" fmla="*/ 2757488 w 2962275"/>
                <a:gd name="connsiteY42" fmla="*/ 214313 h 342900"/>
                <a:gd name="connsiteX43" fmla="*/ 2757488 w 2962275"/>
                <a:gd name="connsiteY43" fmla="*/ 119063 h 342900"/>
                <a:gd name="connsiteX44" fmla="*/ 2862263 w 2962275"/>
                <a:gd name="connsiteY44" fmla="*/ 119063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962275" h="342900">
                  <a:moveTo>
                    <a:pt x="2846451" y="0"/>
                  </a:moveTo>
                  <a:lnTo>
                    <a:pt x="115824" y="0"/>
                  </a:lnTo>
                  <a:cubicBezTo>
                    <a:pt x="51922" y="152"/>
                    <a:pt x="157" y="51921"/>
                    <a:pt x="0" y="115824"/>
                  </a:cubicBezTo>
                  <a:lnTo>
                    <a:pt x="0" y="227076"/>
                  </a:lnTo>
                  <a:cubicBezTo>
                    <a:pt x="157" y="290979"/>
                    <a:pt x="51922" y="342748"/>
                    <a:pt x="115824" y="342900"/>
                  </a:cubicBezTo>
                  <a:lnTo>
                    <a:pt x="2846451" y="342900"/>
                  </a:lnTo>
                  <a:cubicBezTo>
                    <a:pt x="2910354" y="342748"/>
                    <a:pt x="2962123" y="290979"/>
                    <a:pt x="2962275" y="227076"/>
                  </a:cubicBezTo>
                  <a:lnTo>
                    <a:pt x="2962275" y="115824"/>
                  </a:lnTo>
                  <a:cubicBezTo>
                    <a:pt x="2962123" y="51921"/>
                    <a:pt x="2910354" y="152"/>
                    <a:pt x="2846451" y="0"/>
                  </a:cubicBezTo>
                  <a:close/>
                  <a:moveTo>
                    <a:pt x="271463" y="214313"/>
                  </a:moveTo>
                  <a:lnTo>
                    <a:pt x="166688" y="214313"/>
                  </a:lnTo>
                  <a:lnTo>
                    <a:pt x="166688" y="119063"/>
                  </a:lnTo>
                  <a:lnTo>
                    <a:pt x="271463" y="119063"/>
                  </a:lnTo>
                  <a:close/>
                  <a:moveTo>
                    <a:pt x="595313" y="214313"/>
                  </a:moveTo>
                  <a:lnTo>
                    <a:pt x="490538" y="214313"/>
                  </a:lnTo>
                  <a:lnTo>
                    <a:pt x="490538" y="119063"/>
                  </a:lnTo>
                  <a:lnTo>
                    <a:pt x="595313" y="119063"/>
                  </a:lnTo>
                  <a:close/>
                  <a:moveTo>
                    <a:pt x="919163" y="214313"/>
                  </a:moveTo>
                  <a:lnTo>
                    <a:pt x="814388" y="214313"/>
                  </a:lnTo>
                  <a:lnTo>
                    <a:pt x="814388" y="119063"/>
                  </a:lnTo>
                  <a:lnTo>
                    <a:pt x="919163" y="119063"/>
                  </a:lnTo>
                  <a:close/>
                  <a:moveTo>
                    <a:pt x="1243013" y="214313"/>
                  </a:moveTo>
                  <a:lnTo>
                    <a:pt x="1138238" y="214313"/>
                  </a:lnTo>
                  <a:lnTo>
                    <a:pt x="1138238" y="119063"/>
                  </a:lnTo>
                  <a:lnTo>
                    <a:pt x="1243013" y="119063"/>
                  </a:lnTo>
                  <a:close/>
                  <a:moveTo>
                    <a:pt x="1566863" y="214313"/>
                  </a:moveTo>
                  <a:lnTo>
                    <a:pt x="1462088" y="214313"/>
                  </a:lnTo>
                  <a:lnTo>
                    <a:pt x="1462088" y="119063"/>
                  </a:lnTo>
                  <a:lnTo>
                    <a:pt x="1566863" y="119063"/>
                  </a:lnTo>
                  <a:close/>
                  <a:moveTo>
                    <a:pt x="1890713" y="214313"/>
                  </a:moveTo>
                  <a:lnTo>
                    <a:pt x="1785938" y="214313"/>
                  </a:lnTo>
                  <a:lnTo>
                    <a:pt x="1785938" y="119063"/>
                  </a:lnTo>
                  <a:lnTo>
                    <a:pt x="1890713" y="119063"/>
                  </a:lnTo>
                  <a:close/>
                  <a:moveTo>
                    <a:pt x="2214563" y="214313"/>
                  </a:moveTo>
                  <a:lnTo>
                    <a:pt x="2109788" y="214313"/>
                  </a:lnTo>
                  <a:lnTo>
                    <a:pt x="2109788" y="119063"/>
                  </a:lnTo>
                  <a:lnTo>
                    <a:pt x="2214563" y="119063"/>
                  </a:lnTo>
                  <a:close/>
                  <a:moveTo>
                    <a:pt x="2538413" y="214313"/>
                  </a:moveTo>
                  <a:lnTo>
                    <a:pt x="2433638" y="214313"/>
                  </a:lnTo>
                  <a:lnTo>
                    <a:pt x="2433638" y="119063"/>
                  </a:lnTo>
                  <a:lnTo>
                    <a:pt x="2538413" y="119063"/>
                  </a:lnTo>
                  <a:close/>
                  <a:moveTo>
                    <a:pt x="2862263" y="214313"/>
                  </a:moveTo>
                  <a:lnTo>
                    <a:pt x="2757488" y="214313"/>
                  </a:lnTo>
                  <a:lnTo>
                    <a:pt x="2757488" y="119063"/>
                  </a:lnTo>
                  <a:lnTo>
                    <a:pt x="2862263" y="119063"/>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Serbest Form 6">
              <a:extLst>
                <a:ext uri="{FF2B5EF4-FFF2-40B4-BE49-F238E27FC236}">
                  <a16:creationId xmlns:a16="http://schemas.microsoft.com/office/drawing/2014/main" id="{F15EE477-687A-C04B-BD96-F0DF05DB5BF5}"/>
                </a:ext>
              </a:extLst>
            </p:cNvPr>
            <p:cNvSpPr/>
            <p:nvPr/>
          </p:nvSpPr>
          <p:spPr>
            <a:xfrm>
              <a:off x="6387680" y="1698210"/>
              <a:ext cx="304800" cy="295275"/>
            </a:xfrm>
            <a:custGeom>
              <a:avLst/>
              <a:gdLst>
                <a:gd name="connsiteX0" fmla="*/ 0 w 304800"/>
                <a:gd name="connsiteY0" fmla="*/ 0 h 295275"/>
                <a:gd name="connsiteX1" fmla="*/ 304800 w 304800"/>
                <a:gd name="connsiteY1" fmla="*/ 0 h 295275"/>
                <a:gd name="connsiteX2" fmla="*/ 304800 w 304800"/>
                <a:gd name="connsiteY2" fmla="*/ 295275 h 295275"/>
                <a:gd name="connsiteX3" fmla="*/ 0 w 304800"/>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4800" h="295275">
                  <a:moveTo>
                    <a:pt x="0" y="0"/>
                  </a:moveTo>
                  <a:lnTo>
                    <a:pt x="304800" y="0"/>
                  </a:lnTo>
                  <a:lnTo>
                    <a:pt x="304800" y="295275"/>
                  </a:lnTo>
                  <a:lnTo>
                    <a:pt x="0" y="29527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Serbest Form 11">
              <a:extLst>
                <a:ext uri="{FF2B5EF4-FFF2-40B4-BE49-F238E27FC236}">
                  <a16:creationId xmlns:a16="http://schemas.microsoft.com/office/drawing/2014/main" id="{CA75E615-0908-614C-B9BD-3A73DE8A92C0}"/>
                </a:ext>
              </a:extLst>
            </p:cNvPr>
            <p:cNvSpPr/>
            <p:nvPr/>
          </p:nvSpPr>
          <p:spPr>
            <a:xfrm>
              <a:off x="8568905" y="1698210"/>
              <a:ext cx="304800" cy="295275"/>
            </a:xfrm>
            <a:custGeom>
              <a:avLst/>
              <a:gdLst>
                <a:gd name="connsiteX0" fmla="*/ 0 w 304800"/>
                <a:gd name="connsiteY0" fmla="*/ 0 h 295275"/>
                <a:gd name="connsiteX1" fmla="*/ 304800 w 304800"/>
                <a:gd name="connsiteY1" fmla="*/ 0 h 295275"/>
                <a:gd name="connsiteX2" fmla="*/ 304800 w 304800"/>
                <a:gd name="connsiteY2" fmla="*/ 295275 h 295275"/>
                <a:gd name="connsiteX3" fmla="*/ 0 w 304800"/>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4800" h="295275">
                  <a:moveTo>
                    <a:pt x="0" y="0"/>
                  </a:moveTo>
                  <a:lnTo>
                    <a:pt x="304800" y="0"/>
                  </a:lnTo>
                  <a:lnTo>
                    <a:pt x="304800" y="295275"/>
                  </a:lnTo>
                  <a:lnTo>
                    <a:pt x="0" y="29527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 name="Serbest Form 12">
              <a:extLst>
                <a:ext uri="{FF2B5EF4-FFF2-40B4-BE49-F238E27FC236}">
                  <a16:creationId xmlns:a16="http://schemas.microsoft.com/office/drawing/2014/main" id="{43992810-BD40-5D46-B053-85A341BDB987}"/>
                </a:ext>
              </a:extLst>
            </p:cNvPr>
            <p:cNvSpPr/>
            <p:nvPr/>
          </p:nvSpPr>
          <p:spPr>
            <a:xfrm>
              <a:off x="6073355" y="88485"/>
              <a:ext cx="3143250" cy="85725"/>
            </a:xfrm>
            <a:custGeom>
              <a:avLst/>
              <a:gdLst>
                <a:gd name="connsiteX0" fmla="*/ 0 w 3143250"/>
                <a:gd name="connsiteY0" fmla="*/ 0 h 85725"/>
                <a:gd name="connsiteX1" fmla="*/ 3143250 w 3143250"/>
                <a:gd name="connsiteY1" fmla="*/ 0 h 85725"/>
                <a:gd name="connsiteX2" fmla="*/ 3143250 w 3143250"/>
                <a:gd name="connsiteY2" fmla="*/ 85725 h 85725"/>
                <a:gd name="connsiteX3" fmla="*/ 0 w 3143250"/>
                <a:gd name="connsiteY3" fmla="*/ 85725 h 85725"/>
              </a:gdLst>
              <a:ahLst/>
              <a:cxnLst>
                <a:cxn ang="0">
                  <a:pos x="connsiteX0" y="connsiteY0"/>
                </a:cxn>
                <a:cxn ang="0">
                  <a:pos x="connsiteX1" y="connsiteY1"/>
                </a:cxn>
                <a:cxn ang="0">
                  <a:pos x="connsiteX2" y="connsiteY2"/>
                </a:cxn>
                <a:cxn ang="0">
                  <a:pos x="connsiteX3" y="connsiteY3"/>
                </a:cxn>
              </a:cxnLst>
              <a:rect l="l" t="t" r="r" b="b"/>
              <a:pathLst>
                <a:path w="3143250" h="85725">
                  <a:moveTo>
                    <a:pt x="0" y="0"/>
                  </a:moveTo>
                  <a:lnTo>
                    <a:pt x="3143250" y="0"/>
                  </a:lnTo>
                  <a:lnTo>
                    <a:pt x="3143250" y="85725"/>
                  </a:lnTo>
                  <a:lnTo>
                    <a:pt x="0" y="8572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Serbest Form 13">
              <a:extLst>
                <a:ext uri="{FF2B5EF4-FFF2-40B4-BE49-F238E27FC236}">
                  <a16:creationId xmlns:a16="http://schemas.microsoft.com/office/drawing/2014/main" id="{E732F4E9-B156-C74C-BEE9-C5ACE203FC14}"/>
                </a:ext>
              </a:extLst>
            </p:cNvPr>
            <p:cNvSpPr/>
            <p:nvPr/>
          </p:nvSpPr>
          <p:spPr>
            <a:xfrm>
              <a:off x="6073355" y="278985"/>
              <a:ext cx="104775" cy="95250"/>
            </a:xfrm>
            <a:custGeom>
              <a:avLst/>
              <a:gdLst>
                <a:gd name="connsiteX0" fmla="*/ 0 w 104775"/>
                <a:gd name="connsiteY0" fmla="*/ 0 h 95250"/>
                <a:gd name="connsiteX1" fmla="*/ 104775 w 104775"/>
                <a:gd name="connsiteY1" fmla="*/ 0 h 95250"/>
                <a:gd name="connsiteX2" fmla="*/ 104775 w 104775"/>
                <a:gd name="connsiteY2" fmla="*/ 95250 h 95250"/>
                <a:gd name="connsiteX3" fmla="*/ 0 w 104775"/>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04775" h="95250">
                  <a:moveTo>
                    <a:pt x="0" y="0"/>
                  </a:moveTo>
                  <a:lnTo>
                    <a:pt x="104775" y="0"/>
                  </a:lnTo>
                  <a:lnTo>
                    <a:pt x="104775"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Serbest Form 18">
              <a:extLst>
                <a:ext uri="{FF2B5EF4-FFF2-40B4-BE49-F238E27FC236}">
                  <a16:creationId xmlns:a16="http://schemas.microsoft.com/office/drawing/2014/main" id="{9D526014-CC49-1141-86A9-49E1E1379920}"/>
                </a:ext>
              </a:extLst>
            </p:cNvPr>
            <p:cNvSpPr/>
            <p:nvPr/>
          </p:nvSpPr>
          <p:spPr>
            <a:xfrm>
              <a:off x="6273380" y="278985"/>
              <a:ext cx="1114425" cy="95250"/>
            </a:xfrm>
            <a:custGeom>
              <a:avLst/>
              <a:gdLst>
                <a:gd name="connsiteX0" fmla="*/ 0 w 1114425"/>
                <a:gd name="connsiteY0" fmla="*/ 0 h 95250"/>
                <a:gd name="connsiteX1" fmla="*/ 1114425 w 1114425"/>
                <a:gd name="connsiteY1" fmla="*/ 0 h 95250"/>
                <a:gd name="connsiteX2" fmla="*/ 1114425 w 1114425"/>
                <a:gd name="connsiteY2" fmla="*/ 95250 h 95250"/>
                <a:gd name="connsiteX3" fmla="*/ 0 w 1114425"/>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14425" h="95250">
                  <a:moveTo>
                    <a:pt x="0" y="0"/>
                  </a:moveTo>
                  <a:lnTo>
                    <a:pt x="1114425" y="0"/>
                  </a:lnTo>
                  <a:lnTo>
                    <a:pt x="1114425"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Serbest Form 19">
              <a:extLst>
                <a:ext uri="{FF2B5EF4-FFF2-40B4-BE49-F238E27FC236}">
                  <a16:creationId xmlns:a16="http://schemas.microsoft.com/office/drawing/2014/main" id="{68A0B488-24EA-BC42-B3BB-E8751201D166}"/>
                </a:ext>
              </a:extLst>
            </p:cNvPr>
            <p:cNvSpPr/>
            <p:nvPr/>
          </p:nvSpPr>
          <p:spPr>
            <a:xfrm>
              <a:off x="9116593" y="274222"/>
              <a:ext cx="104775" cy="95250"/>
            </a:xfrm>
            <a:custGeom>
              <a:avLst/>
              <a:gdLst>
                <a:gd name="connsiteX0" fmla="*/ 0 w 104775"/>
                <a:gd name="connsiteY0" fmla="*/ 0 h 95250"/>
                <a:gd name="connsiteX1" fmla="*/ 104775 w 104775"/>
                <a:gd name="connsiteY1" fmla="*/ 0 h 95250"/>
                <a:gd name="connsiteX2" fmla="*/ 104775 w 104775"/>
                <a:gd name="connsiteY2" fmla="*/ 95250 h 95250"/>
                <a:gd name="connsiteX3" fmla="*/ 0 w 104775"/>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04775" h="95250">
                  <a:moveTo>
                    <a:pt x="0" y="0"/>
                  </a:moveTo>
                  <a:lnTo>
                    <a:pt x="104775" y="0"/>
                  </a:lnTo>
                  <a:lnTo>
                    <a:pt x="104775"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Serbest Form 30">
              <a:extLst>
                <a:ext uri="{FF2B5EF4-FFF2-40B4-BE49-F238E27FC236}">
                  <a16:creationId xmlns:a16="http://schemas.microsoft.com/office/drawing/2014/main" id="{2DC0E875-5900-7F47-838B-079A9A57ED8B}"/>
                </a:ext>
              </a:extLst>
            </p:cNvPr>
            <p:cNvSpPr/>
            <p:nvPr/>
          </p:nvSpPr>
          <p:spPr>
            <a:xfrm>
              <a:off x="7906918" y="274222"/>
              <a:ext cx="1114425" cy="95250"/>
            </a:xfrm>
            <a:custGeom>
              <a:avLst/>
              <a:gdLst>
                <a:gd name="connsiteX0" fmla="*/ 0 w 1114425"/>
                <a:gd name="connsiteY0" fmla="*/ 0 h 95250"/>
                <a:gd name="connsiteX1" fmla="*/ 1114425 w 1114425"/>
                <a:gd name="connsiteY1" fmla="*/ 0 h 95250"/>
                <a:gd name="connsiteX2" fmla="*/ 1114425 w 1114425"/>
                <a:gd name="connsiteY2" fmla="*/ 95250 h 95250"/>
                <a:gd name="connsiteX3" fmla="*/ 0 w 1114425"/>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14425" h="95250">
                  <a:moveTo>
                    <a:pt x="0" y="0"/>
                  </a:moveTo>
                  <a:lnTo>
                    <a:pt x="1114425" y="0"/>
                  </a:lnTo>
                  <a:lnTo>
                    <a:pt x="1114425"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Serbest Form 66">
              <a:extLst>
                <a:ext uri="{FF2B5EF4-FFF2-40B4-BE49-F238E27FC236}">
                  <a16:creationId xmlns:a16="http://schemas.microsoft.com/office/drawing/2014/main" id="{846E4856-91AF-5649-B460-376A647F8FFF}"/>
                </a:ext>
              </a:extLst>
            </p:cNvPr>
            <p:cNvSpPr/>
            <p:nvPr/>
          </p:nvSpPr>
          <p:spPr>
            <a:xfrm>
              <a:off x="7440193" y="178972"/>
              <a:ext cx="409575" cy="923925"/>
            </a:xfrm>
            <a:custGeom>
              <a:avLst/>
              <a:gdLst>
                <a:gd name="connsiteX0" fmla="*/ 0 w 409575"/>
                <a:gd name="connsiteY0" fmla="*/ 923925 h 923925"/>
                <a:gd name="connsiteX1" fmla="*/ 409575 w 409575"/>
                <a:gd name="connsiteY1" fmla="*/ 923925 h 923925"/>
                <a:gd name="connsiteX2" fmla="*/ 409575 w 409575"/>
                <a:gd name="connsiteY2" fmla="*/ 638175 h 923925"/>
                <a:gd name="connsiteX3" fmla="*/ 354902 w 409575"/>
                <a:gd name="connsiteY3" fmla="*/ 638175 h 923925"/>
                <a:gd name="connsiteX4" fmla="*/ 371475 w 409575"/>
                <a:gd name="connsiteY4" fmla="*/ 571500 h 923925"/>
                <a:gd name="connsiteX5" fmla="*/ 371475 w 409575"/>
                <a:gd name="connsiteY5" fmla="*/ 542925 h 923925"/>
                <a:gd name="connsiteX6" fmla="*/ 228600 w 409575"/>
                <a:gd name="connsiteY6" fmla="*/ 400050 h 923925"/>
                <a:gd name="connsiteX7" fmla="*/ 247650 w 409575"/>
                <a:gd name="connsiteY7" fmla="*/ 400050 h 923925"/>
                <a:gd name="connsiteX8" fmla="*/ 247650 w 409575"/>
                <a:gd name="connsiteY8" fmla="*/ 333375 h 923925"/>
                <a:gd name="connsiteX9" fmla="*/ 362445 w 409575"/>
                <a:gd name="connsiteY9" fmla="*/ 143370 h 923925"/>
                <a:gd name="connsiteX10" fmla="*/ 247650 w 409575"/>
                <a:gd name="connsiteY10" fmla="*/ 28575 h 923925"/>
                <a:gd name="connsiteX11" fmla="*/ 247650 w 409575"/>
                <a:gd name="connsiteY11" fmla="*/ 0 h 923925"/>
                <a:gd name="connsiteX12" fmla="*/ 152400 w 409575"/>
                <a:gd name="connsiteY12" fmla="*/ 0 h 923925"/>
                <a:gd name="connsiteX13" fmla="*/ 152400 w 409575"/>
                <a:gd name="connsiteY13" fmla="*/ 34766 h 923925"/>
                <a:gd name="connsiteX14" fmla="*/ 63055 w 409575"/>
                <a:gd name="connsiteY14" fmla="*/ 237839 h 923925"/>
                <a:gd name="connsiteX15" fmla="*/ 152400 w 409575"/>
                <a:gd name="connsiteY15" fmla="*/ 327184 h 923925"/>
                <a:gd name="connsiteX16" fmla="*/ 152400 w 409575"/>
                <a:gd name="connsiteY16" fmla="*/ 400050 h 923925"/>
                <a:gd name="connsiteX17" fmla="*/ 180975 w 409575"/>
                <a:gd name="connsiteY17" fmla="*/ 400050 h 923925"/>
                <a:gd name="connsiteX18" fmla="*/ 38100 w 409575"/>
                <a:gd name="connsiteY18" fmla="*/ 542925 h 923925"/>
                <a:gd name="connsiteX19" fmla="*/ 38100 w 409575"/>
                <a:gd name="connsiteY19" fmla="*/ 571500 h 923925"/>
                <a:gd name="connsiteX20" fmla="*/ 54674 w 409575"/>
                <a:gd name="connsiteY20" fmla="*/ 638175 h 923925"/>
                <a:gd name="connsiteX21" fmla="*/ 0 w 409575"/>
                <a:gd name="connsiteY21" fmla="*/ 638175 h 923925"/>
                <a:gd name="connsiteX22" fmla="*/ 128588 w 409575"/>
                <a:gd name="connsiteY22" fmla="*/ 180975 h 923925"/>
                <a:gd name="connsiteX23" fmla="*/ 209550 w 409575"/>
                <a:gd name="connsiteY23" fmla="*/ 100013 h 923925"/>
                <a:gd name="connsiteX24" fmla="*/ 290513 w 409575"/>
                <a:gd name="connsiteY24" fmla="*/ 180975 h 923925"/>
                <a:gd name="connsiteX25" fmla="*/ 209550 w 409575"/>
                <a:gd name="connsiteY25" fmla="*/ 261938 h 923925"/>
                <a:gd name="connsiteX26" fmla="*/ 128588 w 409575"/>
                <a:gd name="connsiteY26" fmla="*/ 180975 h 923925"/>
                <a:gd name="connsiteX27" fmla="*/ 95250 w 409575"/>
                <a:gd name="connsiteY27" fmla="*/ 571500 h 923925"/>
                <a:gd name="connsiteX28" fmla="*/ 95250 w 409575"/>
                <a:gd name="connsiteY28" fmla="*/ 542925 h 923925"/>
                <a:gd name="connsiteX29" fmla="*/ 180975 w 409575"/>
                <a:gd name="connsiteY29" fmla="*/ 457200 h 923925"/>
                <a:gd name="connsiteX30" fmla="*/ 228600 w 409575"/>
                <a:gd name="connsiteY30" fmla="*/ 457200 h 923925"/>
                <a:gd name="connsiteX31" fmla="*/ 314325 w 409575"/>
                <a:gd name="connsiteY31" fmla="*/ 542925 h 923925"/>
                <a:gd name="connsiteX32" fmla="*/ 314325 w 409575"/>
                <a:gd name="connsiteY32" fmla="*/ 571500 h 923925"/>
                <a:gd name="connsiteX33" fmla="*/ 282321 w 409575"/>
                <a:gd name="connsiteY33" fmla="*/ 638175 h 923925"/>
                <a:gd name="connsiteX34" fmla="*/ 127254 w 409575"/>
                <a:gd name="connsiteY34" fmla="*/ 638175 h 923925"/>
                <a:gd name="connsiteX35" fmla="*/ 95250 w 409575"/>
                <a:gd name="connsiteY35" fmla="*/ 571500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9575" h="923925">
                  <a:moveTo>
                    <a:pt x="0" y="923925"/>
                  </a:moveTo>
                  <a:lnTo>
                    <a:pt x="409575" y="923925"/>
                  </a:lnTo>
                  <a:lnTo>
                    <a:pt x="409575" y="638175"/>
                  </a:lnTo>
                  <a:lnTo>
                    <a:pt x="354902" y="638175"/>
                  </a:lnTo>
                  <a:cubicBezTo>
                    <a:pt x="365817" y="617649"/>
                    <a:pt x="371504" y="594751"/>
                    <a:pt x="371475" y="571500"/>
                  </a:cubicBezTo>
                  <a:lnTo>
                    <a:pt x="371475" y="542925"/>
                  </a:lnTo>
                  <a:cubicBezTo>
                    <a:pt x="371475" y="464020"/>
                    <a:pt x="307505" y="400050"/>
                    <a:pt x="228600" y="400050"/>
                  </a:cubicBezTo>
                  <a:lnTo>
                    <a:pt x="247650" y="400050"/>
                  </a:lnTo>
                  <a:lnTo>
                    <a:pt x="247650" y="333375"/>
                  </a:lnTo>
                  <a:cubicBezTo>
                    <a:pt x="331822" y="312601"/>
                    <a:pt x="383210" y="227533"/>
                    <a:pt x="362445" y="143370"/>
                  </a:cubicBezTo>
                  <a:cubicBezTo>
                    <a:pt x="348472" y="86754"/>
                    <a:pt x="304267" y="42548"/>
                    <a:pt x="247650" y="28575"/>
                  </a:cubicBezTo>
                  <a:lnTo>
                    <a:pt x="247650" y="0"/>
                  </a:lnTo>
                  <a:lnTo>
                    <a:pt x="152400" y="0"/>
                  </a:lnTo>
                  <a:lnTo>
                    <a:pt x="152400" y="34766"/>
                  </a:lnTo>
                  <a:cubicBezTo>
                    <a:pt x="71647" y="66170"/>
                    <a:pt x="31652" y="157086"/>
                    <a:pt x="63055" y="237839"/>
                  </a:cubicBezTo>
                  <a:cubicBezTo>
                    <a:pt x="78991" y="278825"/>
                    <a:pt x="111414" y="311239"/>
                    <a:pt x="152400" y="327184"/>
                  </a:cubicBezTo>
                  <a:lnTo>
                    <a:pt x="152400" y="400050"/>
                  </a:lnTo>
                  <a:lnTo>
                    <a:pt x="180975" y="400050"/>
                  </a:lnTo>
                  <a:cubicBezTo>
                    <a:pt x="102070" y="400050"/>
                    <a:pt x="38100" y="464020"/>
                    <a:pt x="38100" y="542925"/>
                  </a:cubicBezTo>
                  <a:lnTo>
                    <a:pt x="38100" y="571500"/>
                  </a:lnTo>
                  <a:cubicBezTo>
                    <a:pt x="38071" y="594751"/>
                    <a:pt x="43758" y="617649"/>
                    <a:pt x="54674" y="638175"/>
                  </a:cubicBezTo>
                  <a:lnTo>
                    <a:pt x="0" y="638175"/>
                  </a:lnTo>
                  <a:close/>
                  <a:moveTo>
                    <a:pt x="128588" y="180975"/>
                  </a:moveTo>
                  <a:cubicBezTo>
                    <a:pt x="128588" y="136265"/>
                    <a:pt x="164840" y="100013"/>
                    <a:pt x="209550" y="100013"/>
                  </a:cubicBezTo>
                  <a:cubicBezTo>
                    <a:pt x="254260" y="100013"/>
                    <a:pt x="290513" y="136265"/>
                    <a:pt x="290513" y="180975"/>
                  </a:cubicBezTo>
                  <a:cubicBezTo>
                    <a:pt x="290513" y="225685"/>
                    <a:pt x="254260" y="261938"/>
                    <a:pt x="209550" y="261938"/>
                  </a:cubicBezTo>
                  <a:cubicBezTo>
                    <a:pt x="164859" y="261880"/>
                    <a:pt x="128645" y="225666"/>
                    <a:pt x="128588" y="180975"/>
                  </a:cubicBezTo>
                  <a:close/>
                  <a:moveTo>
                    <a:pt x="95250" y="571500"/>
                  </a:moveTo>
                  <a:lnTo>
                    <a:pt x="95250" y="542925"/>
                  </a:lnTo>
                  <a:cubicBezTo>
                    <a:pt x="95250" y="495576"/>
                    <a:pt x="133626" y="457200"/>
                    <a:pt x="180975" y="457200"/>
                  </a:cubicBezTo>
                  <a:lnTo>
                    <a:pt x="228600" y="457200"/>
                  </a:lnTo>
                  <a:cubicBezTo>
                    <a:pt x="275949" y="457200"/>
                    <a:pt x="314325" y="495576"/>
                    <a:pt x="314325" y="542925"/>
                  </a:cubicBezTo>
                  <a:lnTo>
                    <a:pt x="314325" y="571500"/>
                  </a:lnTo>
                  <a:cubicBezTo>
                    <a:pt x="314287" y="597417"/>
                    <a:pt x="302523" y="621935"/>
                    <a:pt x="282321" y="638175"/>
                  </a:cubicBezTo>
                  <a:lnTo>
                    <a:pt x="127254" y="638175"/>
                  </a:lnTo>
                  <a:cubicBezTo>
                    <a:pt x="107051" y="621935"/>
                    <a:pt x="95288" y="597417"/>
                    <a:pt x="95250" y="5715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8" name="Serbest Form 67">
              <a:extLst>
                <a:ext uri="{FF2B5EF4-FFF2-40B4-BE49-F238E27FC236}">
                  <a16:creationId xmlns:a16="http://schemas.microsoft.com/office/drawing/2014/main" id="{E28C2E3A-02F1-C348-A68C-5D3871219B43}"/>
                </a:ext>
              </a:extLst>
            </p:cNvPr>
            <p:cNvSpPr/>
            <p:nvPr/>
          </p:nvSpPr>
          <p:spPr>
            <a:xfrm>
              <a:off x="7954543" y="921922"/>
              <a:ext cx="514350" cy="190500"/>
            </a:xfrm>
            <a:custGeom>
              <a:avLst/>
              <a:gdLst>
                <a:gd name="connsiteX0" fmla="*/ 9525 w 514350"/>
                <a:gd name="connsiteY0" fmla="*/ 0 h 190500"/>
                <a:gd name="connsiteX1" fmla="*/ 0 w 514350"/>
                <a:gd name="connsiteY1" fmla="*/ 0 h 190500"/>
                <a:gd name="connsiteX2" fmla="*/ 0 w 514350"/>
                <a:gd name="connsiteY2" fmla="*/ 190500 h 190500"/>
                <a:gd name="connsiteX3" fmla="*/ 514350 w 514350"/>
                <a:gd name="connsiteY3" fmla="*/ 190500 h 190500"/>
                <a:gd name="connsiteX4" fmla="*/ 9525 w 514350"/>
                <a:gd name="connsiteY4" fmla="*/ 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350" h="190500">
                  <a:moveTo>
                    <a:pt x="9525" y="0"/>
                  </a:moveTo>
                  <a:lnTo>
                    <a:pt x="0" y="0"/>
                  </a:lnTo>
                  <a:lnTo>
                    <a:pt x="0" y="190500"/>
                  </a:lnTo>
                  <a:lnTo>
                    <a:pt x="514350" y="190500"/>
                  </a:lnTo>
                  <a:cubicBezTo>
                    <a:pt x="514350" y="190500"/>
                    <a:pt x="514350" y="47625"/>
                    <a:pt x="9525"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Serbest Form 68">
              <a:extLst>
                <a:ext uri="{FF2B5EF4-FFF2-40B4-BE49-F238E27FC236}">
                  <a16:creationId xmlns:a16="http://schemas.microsoft.com/office/drawing/2014/main" id="{6E16049A-53C9-3C40-B373-5F9B61DC73E6}"/>
                </a:ext>
              </a:extLst>
            </p:cNvPr>
            <p:cNvSpPr/>
            <p:nvPr/>
          </p:nvSpPr>
          <p:spPr>
            <a:xfrm>
              <a:off x="6811543" y="921922"/>
              <a:ext cx="514350" cy="190500"/>
            </a:xfrm>
            <a:custGeom>
              <a:avLst/>
              <a:gdLst>
                <a:gd name="connsiteX0" fmla="*/ 0 w 514350"/>
                <a:gd name="connsiteY0" fmla="*/ 190500 h 190500"/>
                <a:gd name="connsiteX1" fmla="*/ 514350 w 514350"/>
                <a:gd name="connsiteY1" fmla="*/ 190500 h 190500"/>
                <a:gd name="connsiteX2" fmla="*/ 514350 w 514350"/>
                <a:gd name="connsiteY2" fmla="*/ 0 h 190500"/>
                <a:gd name="connsiteX3" fmla="*/ 504825 w 514350"/>
                <a:gd name="connsiteY3" fmla="*/ 0 h 190500"/>
                <a:gd name="connsiteX4" fmla="*/ 0 w 514350"/>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350" h="190500">
                  <a:moveTo>
                    <a:pt x="0" y="190500"/>
                  </a:moveTo>
                  <a:lnTo>
                    <a:pt x="514350" y="190500"/>
                  </a:lnTo>
                  <a:lnTo>
                    <a:pt x="514350" y="0"/>
                  </a:lnTo>
                  <a:lnTo>
                    <a:pt x="504825" y="0"/>
                  </a:lnTo>
                  <a:cubicBezTo>
                    <a:pt x="0" y="47625"/>
                    <a:pt x="0" y="190500"/>
                    <a:pt x="0" y="1905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Serbest Form 69">
              <a:extLst>
                <a:ext uri="{FF2B5EF4-FFF2-40B4-BE49-F238E27FC236}">
                  <a16:creationId xmlns:a16="http://schemas.microsoft.com/office/drawing/2014/main" id="{E1B9348C-D20F-BB41-AA02-49F157EE6A53}"/>
                </a:ext>
              </a:extLst>
            </p:cNvPr>
            <p:cNvSpPr/>
            <p:nvPr/>
          </p:nvSpPr>
          <p:spPr>
            <a:xfrm>
              <a:off x="6621043" y="1150522"/>
              <a:ext cx="2133600" cy="104775"/>
            </a:xfrm>
            <a:custGeom>
              <a:avLst/>
              <a:gdLst>
                <a:gd name="connsiteX0" fmla="*/ 0 w 2133600"/>
                <a:gd name="connsiteY0" fmla="*/ 0 h 104775"/>
                <a:gd name="connsiteX1" fmla="*/ 2133600 w 2133600"/>
                <a:gd name="connsiteY1" fmla="*/ 0 h 104775"/>
                <a:gd name="connsiteX2" fmla="*/ 2133600 w 2133600"/>
                <a:gd name="connsiteY2" fmla="*/ 104775 h 104775"/>
                <a:gd name="connsiteX3" fmla="*/ 0 w 2133600"/>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2133600" h="104775">
                  <a:moveTo>
                    <a:pt x="0" y="0"/>
                  </a:moveTo>
                  <a:lnTo>
                    <a:pt x="2133600" y="0"/>
                  </a:lnTo>
                  <a:lnTo>
                    <a:pt x="2133600" y="104775"/>
                  </a:lnTo>
                  <a:lnTo>
                    <a:pt x="0" y="10477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00" name="Grup 199">
            <a:extLst>
              <a:ext uri="{FF2B5EF4-FFF2-40B4-BE49-F238E27FC236}">
                <a16:creationId xmlns:a16="http://schemas.microsoft.com/office/drawing/2014/main" id="{B1DB74EA-433F-B14D-8779-CF1E3A96EE7D}"/>
              </a:ext>
            </a:extLst>
          </p:cNvPr>
          <p:cNvGrpSpPr/>
          <p:nvPr/>
        </p:nvGrpSpPr>
        <p:grpSpPr>
          <a:xfrm>
            <a:off x="6829303" y="3939407"/>
            <a:ext cx="1029156" cy="838068"/>
            <a:chOff x="3951935" y="5891917"/>
            <a:chExt cx="3457574" cy="2815590"/>
          </a:xfrm>
          <a:solidFill>
            <a:srgbClr val="A5A4A5"/>
          </a:solidFill>
          <a:effectLst/>
        </p:grpSpPr>
        <p:sp>
          <p:nvSpPr>
            <p:cNvPr id="129" name="Serbest Form 128">
              <a:extLst>
                <a:ext uri="{FF2B5EF4-FFF2-40B4-BE49-F238E27FC236}">
                  <a16:creationId xmlns:a16="http://schemas.microsoft.com/office/drawing/2014/main" id="{36A6226A-669B-DB48-8090-6C040F0DE179}"/>
                </a:ext>
              </a:extLst>
            </p:cNvPr>
            <p:cNvSpPr/>
            <p:nvPr/>
          </p:nvSpPr>
          <p:spPr>
            <a:xfrm>
              <a:off x="4975872" y="5891917"/>
              <a:ext cx="2433637" cy="2477452"/>
            </a:xfrm>
            <a:custGeom>
              <a:avLst/>
              <a:gdLst>
                <a:gd name="connsiteX0" fmla="*/ 2433638 w 2433637"/>
                <a:gd name="connsiteY0" fmla="*/ 1647825 h 2477452"/>
                <a:gd name="connsiteX1" fmla="*/ 2433638 w 2433637"/>
                <a:gd name="connsiteY1" fmla="*/ 1066800 h 2477452"/>
                <a:gd name="connsiteX2" fmla="*/ 2078355 w 2433637"/>
                <a:gd name="connsiteY2" fmla="*/ 1066800 h 2477452"/>
                <a:gd name="connsiteX3" fmla="*/ 2014538 w 2433637"/>
                <a:gd name="connsiteY3" fmla="*/ 915353 h 2477452"/>
                <a:gd name="connsiteX4" fmla="*/ 2306003 w 2433637"/>
                <a:gd name="connsiteY4" fmla="*/ 623888 h 2477452"/>
                <a:gd name="connsiteX5" fmla="*/ 1890713 w 2433637"/>
                <a:gd name="connsiteY5" fmla="*/ 208598 h 2477452"/>
                <a:gd name="connsiteX6" fmla="*/ 1604010 w 2433637"/>
                <a:gd name="connsiteY6" fmla="*/ 495300 h 2477452"/>
                <a:gd name="connsiteX7" fmla="*/ 1433513 w 2433637"/>
                <a:gd name="connsiteY7" fmla="*/ 421958 h 2477452"/>
                <a:gd name="connsiteX8" fmla="*/ 1433513 w 2433637"/>
                <a:gd name="connsiteY8" fmla="*/ 0 h 2477452"/>
                <a:gd name="connsiteX9" fmla="*/ 842963 w 2433637"/>
                <a:gd name="connsiteY9" fmla="*/ 0 h 2477452"/>
                <a:gd name="connsiteX10" fmla="*/ 842963 w 2433637"/>
                <a:gd name="connsiteY10" fmla="*/ 410528 h 2477452"/>
                <a:gd name="connsiteX11" fmla="*/ 704850 w 2433637"/>
                <a:gd name="connsiteY11" fmla="*/ 461010 h 2477452"/>
                <a:gd name="connsiteX12" fmla="*/ 409575 w 2433637"/>
                <a:gd name="connsiteY12" fmla="*/ 165735 h 2477452"/>
                <a:gd name="connsiteX13" fmla="*/ 0 w 2433637"/>
                <a:gd name="connsiteY13" fmla="*/ 576263 h 2477452"/>
                <a:gd name="connsiteX14" fmla="*/ 265747 w 2433637"/>
                <a:gd name="connsiteY14" fmla="*/ 842010 h 2477452"/>
                <a:gd name="connsiteX15" fmla="*/ 240030 w 2433637"/>
                <a:gd name="connsiteY15" fmla="*/ 884872 h 2477452"/>
                <a:gd name="connsiteX16" fmla="*/ 322897 w 2433637"/>
                <a:gd name="connsiteY16" fmla="*/ 931545 h 2477452"/>
                <a:gd name="connsiteX17" fmla="*/ 536258 w 2433637"/>
                <a:gd name="connsiteY17" fmla="*/ 676275 h 2477452"/>
                <a:gd name="connsiteX18" fmla="*/ 583883 w 2433637"/>
                <a:gd name="connsiteY18" fmla="*/ 639128 h 2477452"/>
                <a:gd name="connsiteX19" fmla="*/ 1738313 w 2433637"/>
                <a:gd name="connsiteY19" fmla="*/ 707708 h 2477452"/>
                <a:gd name="connsiteX20" fmla="*/ 1795463 w 2433637"/>
                <a:gd name="connsiteY20" fmla="*/ 764858 h 2477452"/>
                <a:gd name="connsiteX21" fmla="*/ 1978343 w 2433637"/>
                <a:gd name="connsiteY21" fmla="*/ 1695450 h 2477452"/>
                <a:gd name="connsiteX22" fmla="*/ 1976438 w 2433637"/>
                <a:gd name="connsiteY22" fmla="*/ 1694498 h 2477452"/>
                <a:gd name="connsiteX23" fmla="*/ 1976438 w 2433637"/>
                <a:gd name="connsiteY23" fmla="*/ 1700213 h 2477452"/>
                <a:gd name="connsiteX24" fmla="*/ 1848803 w 2433637"/>
                <a:gd name="connsiteY24" fmla="*/ 1932623 h 2477452"/>
                <a:gd name="connsiteX25" fmla="*/ 1687830 w 2433637"/>
                <a:gd name="connsiteY25" fmla="*/ 2097405 h 2477452"/>
                <a:gd name="connsiteX26" fmla="*/ 1540193 w 2433637"/>
                <a:gd name="connsiteY26" fmla="*/ 2192655 h 2477452"/>
                <a:gd name="connsiteX27" fmla="*/ 1584007 w 2433637"/>
                <a:gd name="connsiteY27" fmla="*/ 2277428 h 2477452"/>
                <a:gd name="connsiteX28" fmla="*/ 1640205 w 2433637"/>
                <a:gd name="connsiteY28" fmla="*/ 2245995 h 2477452"/>
                <a:gd name="connsiteX29" fmla="*/ 1870710 w 2433637"/>
                <a:gd name="connsiteY29" fmla="*/ 2477453 h 2477452"/>
                <a:gd name="connsiteX30" fmla="*/ 2314575 w 2433637"/>
                <a:gd name="connsiteY30" fmla="*/ 2033588 h 2477452"/>
                <a:gd name="connsiteX31" fmla="*/ 2050732 w 2433637"/>
                <a:gd name="connsiteY31" fmla="*/ 1769745 h 2477452"/>
                <a:gd name="connsiteX32" fmla="*/ 2092643 w 2433637"/>
                <a:gd name="connsiteY32" fmla="*/ 1647825 h 2477452"/>
                <a:gd name="connsiteX33" fmla="*/ 2433638 w 2433637"/>
                <a:gd name="connsiteY33" fmla="*/ 1647825 h 247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33637" h="2477452">
                  <a:moveTo>
                    <a:pt x="2433638" y="1647825"/>
                  </a:moveTo>
                  <a:lnTo>
                    <a:pt x="2433638" y="1066800"/>
                  </a:lnTo>
                  <a:lnTo>
                    <a:pt x="2078355" y="1066800"/>
                  </a:lnTo>
                  <a:cubicBezTo>
                    <a:pt x="2061210" y="1014413"/>
                    <a:pt x="2040255" y="963930"/>
                    <a:pt x="2014538" y="915353"/>
                  </a:cubicBezTo>
                  <a:lnTo>
                    <a:pt x="2306003" y="623888"/>
                  </a:lnTo>
                  <a:lnTo>
                    <a:pt x="1890713" y="208598"/>
                  </a:lnTo>
                  <a:lnTo>
                    <a:pt x="1604010" y="495300"/>
                  </a:lnTo>
                  <a:cubicBezTo>
                    <a:pt x="1549718" y="465773"/>
                    <a:pt x="1492568" y="441008"/>
                    <a:pt x="1433513" y="421958"/>
                  </a:cubicBezTo>
                  <a:lnTo>
                    <a:pt x="1433513" y="0"/>
                  </a:lnTo>
                  <a:lnTo>
                    <a:pt x="842963" y="0"/>
                  </a:lnTo>
                  <a:lnTo>
                    <a:pt x="842963" y="410528"/>
                  </a:lnTo>
                  <a:cubicBezTo>
                    <a:pt x="795338" y="423863"/>
                    <a:pt x="749618" y="441008"/>
                    <a:pt x="704850" y="461010"/>
                  </a:cubicBezTo>
                  <a:lnTo>
                    <a:pt x="409575" y="165735"/>
                  </a:lnTo>
                  <a:lnTo>
                    <a:pt x="0" y="576263"/>
                  </a:lnTo>
                  <a:lnTo>
                    <a:pt x="265747" y="842010"/>
                  </a:lnTo>
                  <a:cubicBezTo>
                    <a:pt x="257175" y="856297"/>
                    <a:pt x="248603" y="869633"/>
                    <a:pt x="240030" y="884872"/>
                  </a:cubicBezTo>
                  <a:lnTo>
                    <a:pt x="322897" y="931545"/>
                  </a:lnTo>
                  <a:cubicBezTo>
                    <a:pt x="378142" y="834390"/>
                    <a:pt x="450533" y="747713"/>
                    <a:pt x="536258" y="676275"/>
                  </a:cubicBezTo>
                  <a:lnTo>
                    <a:pt x="583883" y="639128"/>
                  </a:lnTo>
                  <a:cubicBezTo>
                    <a:pt x="935355" y="384810"/>
                    <a:pt x="1418273" y="412433"/>
                    <a:pt x="1738313" y="707708"/>
                  </a:cubicBezTo>
                  <a:cubicBezTo>
                    <a:pt x="1756410" y="725805"/>
                    <a:pt x="1776413" y="744855"/>
                    <a:pt x="1795463" y="764858"/>
                  </a:cubicBezTo>
                  <a:cubicBezTo>
                    <a:pt x="2025015" y="1016318"/>
                    <a:pt x="2095500" y="1375410"/>
                    <a:pt x="1978343" y="1695450"/>
                  </a:cubicBezTo>
                  <a:lnTo>
                    <a:pt x="1976438" y="1694498"/>
                  </a:lnTo>
                  <a:lnTo>
                    <a:pt x="1976438" y="1700213"/>
                  </a:lnTo>
                  <a:cubicBezTo>
                    <a:pt x="1945957" y="1784032"/>
                    <a:pt x="1903095" y="1862138"/>
                    <a:pt x="1848803" y="1932623"/>
                  </a:cubicBezTo>
                  <a:cubicBezTo>
                    <a:pt x="1801178" y="1982153"/>
                    <a:pt x="1744980" y="2039303"/>
                    <a:pt x="1687830" y="2097405"/>
                  </a:cubicBezTo>
                  <a:cubicBezTo>
                    <a:pt x="1642110" y="2133600"/>
                    <a:pt x="1592580" y="2165985"/>
                    <a:pt x="1540193" y="2192655"/>
                  </a:cubicBezTo>
                  <a:lnTo>
                    <a:pt x="1584007" y="2277428"/>
                  </a:lnTo>
                  <a:cubicBezTo>
                    <a:pt x="1603057" y="2267903"/>
                    <a:pt x="1622107" y="2256473"/>
                    <a:pt x="1640205" y="2245995"/>
                  </a:cubicBezTo>
                  <a:lnTo>
                    <a:pt x="1870710" y="2477453"/>
                  </a:lnTo>
                  <a:lnTo>
                    <a:pt x="2314575" y="2033588"/>
                  </a:lnTo>
                  <a:lnTo>
                    <a:pt x="2050732" y="1769745"/>
                  </a:lnTo>
                  <a:cubicBezTo>
                    <a:pt x="2066925" y="1729740"/>
                    <a:pt x="2081213" y="1689735"/>
                    <a:pt x="2092643" y="1647825"/>
                  </a:cubicBezTo>
                  <a:lnTo>
                    <a:pt x="2433638" y="164782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0" name="Serbest Form 129">
              <a:extLst>
                <a:ext uri="{FF2B5EF4-FFF2-40B4-BE49-F238E27FC236}">
                  <a16:creationId xmlns:a16="http://schemas.microsoft.com/office/drawing/2014/main" id="{56F9C647-C4F6-7C43-9B87-0246D0513054}"/>
                </a:ext>
              </a:extLst>
            </p:cNvPr>
            <p:cNvSpPr/>
            <p:nvPr/>
          </p:nvSpPr>
          <p:spPr>
            <a:xfrm>
              <a:off x="4652022" y="7311142"/>
              <a:ext cx="1383982" cy="1396365"/>
            </a:xfrm>
            <a:custGeom>
              <a:avLst/>
              <a:gdLst>
                <a:gd name="connsiteX0" fmla="*/ 1271588 w 1383982"/>
                <a:gd name="connsiteY0" fmla="*/ 290513 h 1396365"/>
                <a:gd name="connsiteX1" fmla="*/ 1117283 w 1383982"/>
                <a:gd name="connsiteY1" fmla="*/ 118110 h 1396365"/>
                <a:gd name="connsiteX2" fmla="*/ 1119188 w 1383982"/>
                <a:gd name="connsiteY2" fmla="*/ 116205 h 1396365"/>
                <a:gd name="connsiteX3" fmla="*/ 1117283 w 1383982"/>
                <a:gd name="connsiteY3" fmla="*/ 118110 h 1396365"/>
                <a:gd name="connsiteX4" fmla="*/ 1116330 w 1383982"/>
                <a:gd name="connsiteY4" fmla="*/ 117158 h 1396365"/>
                <a:gd name="connsiteX5" fmla="*/ 1111568 w 1383982"/>
                <a:gd name="connsiteY5" fmla="*/ 121920 h 1396365"/>
                <a:gd name="connsiteX6" fmla="*/ 828675 w 1383982"/>
                <a:gd name="connsiteY6" fmla="*/ 0 h 1396365"/>
                <a:gd name="connsiteX7" fmla="*/ 595313 w 1383982"/>
                <a:gd name="connsiteY7" fmla="*/ 0 h 1396365"/>
                <a:gd name="connsiteX8" fmla="*/ 311467 w 1383982"/>
                <a:gd name="connsiteY8" fmla="*/ 125730 h 1396365"/>
                <a:gd name="connsiteX9" fmla="*/ 128588 w 1383982"/>
                <a:gd name="connsiteY9" fmla="*/ 269558 h 1396365"/>
                <a:gd name="connsiteX10" fmla="*/ 124778 w 1383982"/>
                <a:gd name="connsiteY10" fmla="*/ 460057 h 1396365"/>
                <a:gd name="connsiteX11" fmla="*/ 2858 w 1383982"/>
                <a:gd name="connsiteY11" fmla="*/ 577215 h 1396365"/>
                <a:gd name="connsiteX12" fmla="*/ 0 w 1383982"/>
                <a:gd name="connsiteY12" fmla="*/ 809625 h 1396365"/>
                <a:gd name="connsiteX13" fmla="*/ 143828 w 1383982"/>
                <a:gd name="connsiteY13" fmla="*/ 924878 h 1396365"/>
                <a:gd name="connsiteX14" fmla="*/ 122872 w 1383982"/>
                <a:gd name="connsiteY14" fmla="*/ 1096328 h 1396365"/>
                <a:gd name="connsiteX15" fmla="*/ 279083 w 1383982"/>
                <a:gd name="connsiteY15" fmla="*/ 1268730 h 1396365"/>
                <a:gd name="connsiteX16" fmla="*/ 454342 w 1383982"/>
                <a:gd name="connsiteY16" fmla="*/ 1254443 h 1396365"/>
                <a:gd name="connsiteX17" fmla="*/ 565785 w 1383982"/>
                <a:gd name="connsiteY17" fmla="*/ 1396365 h 1396365"/>
                <a:gd name="connsiteX18" fmla="*/ 798195 w 1383982"/>
                <a:gd name="connsiteY18" fmla="*/ 1396365 h 1396365"/>
                <a:gd name="connsiteX19" fmla="*/ 1120140 w 1383982"/>
                <a:gd name="connsiteY19" fmla="*/ 1260157 h 1396365"/>
                <a:gd name="connsiteX20" fmla="*/ 1284923 w 1383982"/>
                <a:gd name="connsiteY20" fmla="*/ 1095375 h 1396365"/>
                <a:gd name="connsiteX21" fmla="*/ 1380173 w 1383982"/>
                <a:gd name="connsiteY21" fmla="*/ 815340 h 1396365"/>
                <a:gd name="connsiteX22" fmla="*/ 1383982 w 1383982"/>
                <a:gd name="connsiteY22" fmla="*/ 582930 h 1396365"/>
                <a:gd name="connsiteX23" fmla="*/ 1271588 w 1383982"/>
                <a:gd name="connsiteY23" fmla="*/ 290513 h 1396365"/>
                <a:gd name="connsiteX24" fmla="*/ 694372 w 1383982"/>
                <a:gd name="connsiteY24" fmla="*/ 1027747 h 1396365"/>
                <a:gd name="connsiteX25" fmla="*/ 694372 w 1383982"/>
                <a:gd name="connsiteY25" fmla="*/ 1027747 h 1396365"/>
                <a:gd name="connsiteX26" fmla="*/ 694372 w 1383982"/>
                <a:gd name="connsiteY26" fmla="*/ 1027747 h 1396365"/>
                <a:gd name="connsiteX27" fmla="*/ 364808 w 1383982"/>
                <a:gd name="connsiteY27" fmla="*/ 697230 h 1396365"/>
                <a:gd name="connsiteX28" fmla="*/ 695325 w 1383982"/>
                <a:gd name="connsiteY28" fmla="*/ 367665 h 1396365"/>
                <a:gd name="connsiteX29" fmla="*/ 1024890 w 1383982"/>
                <a:gd name="connsiteY29" fmla="*/ 697230 h 1396365"/>
                <a:gd name="connsiteX30" fmla="*/ 694372 w 1383982"/>
                <a:gd name="connsiteY30" fmla="*/ 1027747 h 139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3982" h="1396365">
                  <a:moveTo>
                    <a:pt x="1271588" y="290513"/>
                  </a:moveTo>
                  <a:lnTo>
                    <a:pt x="1117283" y="118110"/>
                  </a:lnTo>
                  <a:lnTo>
                    <a:pt x="1119188" y="116205"/>
                  </a:lnTo>
                  <a:lnTo>
                    <a:pt x="1117283" y="118110"/>
                  </a:lnTo>
                  <a:lnTo>
                    <a:pt x="1116330" y="117158"/>
                  </a:lnTo>
                  <a:lnTo>
                    <a:pt x="1111568" y="121920"/>
                  </a:lnTo>
                  <a:cubicBezTo>
                    <a:pt x="828675" y="304800"/>
                    <a:pt x="828675" y="0"/>
                    <a:pt x="828675" y="0"/>
                  </a:cubicBezTo>
                  <a:lnTo>
                    <a:pt x="595313" y="0"/>
                  </a:lnTo>
                  <a:cubicBezTo>
                    <a:pt x="500063" y="286703"/>
                    <a:pt x="311467" y="125730"/>
                    <a:pt x="311467" y="125730"/>
                  </a:cubicBezTo>
                  <a:lnTo>
                    <a:pt x="128588" y="269558"/>
                  </a:lnTo>
                  <a:cubicBezTo>
                    <a:pt x="145733" y="347663"/>
                    <a:pt x="148590" y="411480"/>
                    <a:pt x="124778" y="460057"/>
                  </a:cubicBezTo>
                  <a:cubicBezTo>
                    <a:pt x="85725" y="540068"/>
                    <a:pt x="2858" y="577215"/>
                    <a:pt x="2858" y="577215"/>
                  </a:cubicBezTo>
                  <a:lnTo>
                    <a:pt x="0" y="809625"/>
                  </a:lnTo>
                  <a:cubicBezTo>
                    <a:pt x="0" y="809625"/>
                    <a:pt x="103822" y="849630"/>
                    <a:pt x="143828" y="924878"/>
                  </a:cubicBezTo>
                  <a:cubicBezTo>
                    <a:pt x="167640" y="970597"/>
                    <a:pt x="155258" y="1031557"/>
                    <a:pt x="122872" y="1096328"/>
                  </a:cubicBezTo>
                  <a:lnTo>
                    <a:pt x="279083" y="1268730"/>
                  </a:lnTo>
                  <a:cubicBezTo>
                    <a:pt x="279083" y="1268730"/>
                    <a:pt x="372428" y="1225868"/>
                    <a:pt x="454342" y="1254443"/>
                  </a:cubicBezTo>
                  <a:cubicBezTo>
                    <a:pt x="502920" y="1271588"/>
                    <a:pt x="547688" y="1330643"/>
                    <a:pt x="565785" y="1396365"/>
                  </a:cubicBezTo>
                  <a:lnTo>
                    <a:pt x="798195" y="1396365"/>
                  </a:lnTo>
                  <a:cubicBezTo>
                    <a:pt x="798195" y="1396365"/>
                    <a:pt x="888683" y="1156335"/>
                    <a:pt x="1120140" y="1260157"/>
                  </a:cubicBezTo>
                  <a:lnTo>
                    <a:pt x="1284923" y="1095375"/>
                  </a:lnTo>
                  <a:cubicBezTo>
                    <a:pt x="1282065" y="1089660"/>
                    <a:pt x="1183005" y="894397"/>
                    <a:pt x="1380173" y="815340"/>
                  </a:cubicBezTo>
                  <a:lnTo>
                    <a:pt x="1383982" y="582930"/>
                  </a:lnTo>
                  <a:cubicBezTo>
                    <a:pt x="1130618" y="462915"/>
                    <a:pt x="1271588" y="290513"/>
                    <a:pt x="1271588" y="290513"/>
                  </a:cubicBezTo>
                  <a:close/>
                  <a:moveTo>
                    <a:pt x="694372" y="1027747"/>
                  </a:moveTo>
                  <a:cubicBezTo>
                    <a:pt x="694372" y="1027747"/>
                    <a:pt x="694372" y="1027747"/>
                    <a:pt x="694372" y="1027747"/>
                  </a:cubicBezTo>
                  <a:lnTo>
                    <a:pt x="694372" y="1027747"/>
                  </a:lnTo>
                  <a:cubicBezTo>
                    <a:pt x="511492" y="1027747"/>
                    <a:pt x="364808" y="880110"/>
                    <a:pt x="364808" y="697230"/>
                  </a:cubicBezTo>
                  <a:cubicBezTo>
                    <a:pt x="364808" y="515303"/>
                    <a:pt x="512445" y="367665"/>
                    <a:pt x="695325" y="367665"/>
                  </a:cubicBezTo>
                  <a:cubicBezTo>
                    <a:pt x="877253" y="367665"/>
                    <a:pt x="1024890" y="515303"/>
                    <a:pt x="1024890" y="697230"/>
                  </a:cubicBezTo>
                  <a:cubicBezTo>
                    <a:pt x="1023938" y="880110"/>
                    <a:pt x="876300" y="1027747"/>
                    <a:pt x="694372" y="102774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8" name="Serbest Form 197">
              <a:extLst>
                <a:ext uri="{FF2B5EF4-FFF2-40B4-BE49-F238E27FC236}">
                  <a16:creationId xmlns:a16="http://schemas.microsoft.com/office/drawing/2014/main" id="{7554580F-7DAE-864A-8175-CD67EBE79EA6}"/>
                </a:ext>
              </a:extLst>
            </p:cNvPr>
            <p:cNvSpPr/>
            <p:nvPr/>
          </p:nvSpPr>
          <p:spPr>
            <a:xfrm>
              <a:off x="4275785" y="6575812"/>
              <a:ext cx="862965" cy="868679"/>
            </a:xfrm>
            <a:custGeom>
              <a:avLst/>
              <a:gdLst>
                <a:gd name="connsiteX0" fmla="*/ 699135 w 862965"/>
                <a:gd name="connsiteY0" fmla="*/ 783908 h 868679"/>
                <a:gd name="connsiteX1" fmla="*/ 802005 w 862965"/>
                <a:gd name="connsiteY1" fmla="*/ 681038 h 868679"/>
                <a:gd name="connsiteX2" fmla="*/ 861060 w 862965"/>
                <a:gd name="connsiteY2" fmla="*/ 506730 h 868679"/>
                <a:gd name="connsiteX3" fmla="*/ 862965 w 862965"/>
                <a:gd name="connsiteY3" fmla="*/ 361950 h 868679"/>
                <a:gd name="connsiteX4" fmla="*/ 791528 w 862965"/>
                <a:gd name="connsiteY4" fmla="*/ 180022 h 868679"/>
                <a:gd name="connsiteX5" fmla="*/ 695325 w 862965"/>
                <a:gd name="connsiteY5" fmla="*/ 72390 h 868679"/>
                <a:gd name="connsiteX6" fmla="*/ 696278 w 862965"/>
                <a:gd name="connsiteY6" fmla="*/ 71438 h 868679"/>
                <a:gd name="connsiteX7" fmla="*/ 695325 w 862965"/>
                <a:gd name="connsiteY7" fmla="*/ 72390 h 868679"/>
                <a:gd name="connsiteX8" fmla="*/ 695325 w 862965"/>
                <a:gd name="connsiteY8" fmla="*/ 72390 h 868679"/>
                <a:gd name="connsiteX9" fmla="*/ 692468 w 862965"/>
                <a:gd name="connsiteY9" fmla="*/ 75247 h 868679"/>
                <a:gd name="connsiteX10" fmla="*/ 516255 w 862965"/>
                <a:gd name="connsiteY10" fmla="*/ 0 h 868679"/>
                <a:gd name="connsiteX11" fmla="*/ 370522 w 862965"/>
                <a:gd name="connsiteY11" fmla="*/ 0 h 868679"/>
                <a:gd name="connsiteX12" fmla="*/ 194310 w 862965"/>
                <a:gd name="connsiteY12" fmla="*/ 78105 h 868679"/>
                <a:gd name="connsiteX13" fmla="*/ 80010 w 862965"/>
                <a:gd name="connsiteY13" fmla="*/ 167640 h 868679"/>
                <a:gd name="connsiteX14" fmla="*/ 78105 w 862965"/>
                <a:gd name="connsiteY14" fmla="*/ 285750 h 868679"/>
                <a:gd name="connsiteX15" fmla="*/ 2858 w 862965"/>
                <a:gd name="connsiteY15" fmla="*/ 359092 h 868679"/>
                <a:gd name="connsiteX16" fmla="*/ 0 w 862965"/>
                <a:gd name="connsiteY16" fmla="*/ 502920 h 868679"/>
                <a:gd name="connsiteX17" fmla="*/ 89535 w 862965"/>
                <a:gd name="connsiteY17" fmla="*/ 574358 h 868679"/>
                <a:gd name="connsiteX18" fmla="*/ 76200 w 862965"/>
                <a:gd name="connsiteY18" fmla="*/ 681038 h 868679"/>
                <a:gd name="connsiteX19" fmla="*/ 173355 w 862965"/>
                <a:gd name="connsiteY19" fmla="*/ 788670 h 868679"/>
                <a:gd name="connsiteX20" fmla="*/ 281940 w 862965"/>
                <a:gd name="connsiteY20" fmla="*/ 780097 h 868679"/>
                <a:gd name="connsiteX21" fmla="*/ 351472 w 862965"/>
                <a:gd name="connsiteY21" fmla="*/ 868680 h 868679"/>
                <a:gd name="connsiteX22" fmla="*/ 496253 w 862965"/>
                <a:gd name="connsiteY22" fmla="*/ 868680 h 868679"/>
                <a:gd name="connsiteX23" fmla="*/ 699135 w 862965"/>
                <a:gd name="connsiteY23" fmla="*/ 783908 h 868679"/>
                <a:gd name="connsiteX24" fmla="*/ 226695 w 862965"/>
                <a:gd name="connsiteY24" fmla="*/ 433388 h 868679"/>
                <a:gd name="connsiteX25" fmla="*/ 432435 w 862965"/>
                <a:gd name="connsiteY25" fmla="*/ 227647 h 868679"/>
                <a:gd name="connsiteX26" fmla="*/ 638175 w 862965"/>
                <a:gd name="connsiteY26" fmla="*/ 433388 h 868679"/>
                <a:gd name="connsiteX27" fmla="*/ 432435 w 862965"/>
                <a:gd name="connsiteY27" fmla="*/ 639127 h 868679"/>
                <a:gd name="connsiteX28" fmla="*/ 226695 w 862965"/>
                <a:gd name="connsiteY28" fmla="*/ 433388 h 86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2965" h="868679">
                  <a:moveTo>
                    <a:pt x="699135" y="783908"/>
                  </a:moveTo>
                  <a:lnTo>
                    <a:pt x="802005" y="681038"/>
                  </a:lnTo>
                  <a:cubicBezTo>
                    <a:pt x="800100" y="677227"/>
                    <a:pt x="738188" y="556260"/>
                    <a:pt x="861060" y="506730"/>
                  </a:cubicBezTo>
                  <a:lnTo>
                    <a:pt x="862965" y="361950"/>
                  </a:lnTo>
                  <a:cubicBezTo>
                    <a:pt x="703897" y="286702"/>
                    <a:pt x="791528" y="180022"/>
                    <a:pt x="791528" y="180022"/>
                  </a:cubicBezTo>
                  <a:lnTo>
                    <a:pt x="695325" y="72390"/>
                  </a:lnTo>
                  <a:lnTo>
                    <a:pt x="696278" y="71438"/>
                  </a:lnTo>
                  <a:lnTo>
                    <a:pt x="695325" y="72390"/>
                  </a:lnTo>
                  <a:lnTo>
                    <a:pt x="695325" y="72390"/>
                  </a:lnTo>
                  <a:lnTo>
                    <a:pt x="692468" y="75247"/>
                  </a:lnTo>
                  <a:cubicBezTo>
                    <a:pt x="516255" y="189547"/>
                    <a:pt x="516255" y="0"/>
                    <a:pt x="516255" y="0"/>
                  </a:cubicBezTo>
                  <a:lnTo>
                    <a:pt x="370522" y="0"/>
                  </a:lnTo>
                  <a:cubicBezTo>
                    <a:pt x="311467" y="179070"/>
                    <a:pt x="194310" y="78105"/>
                    <a:pt x="194310" y="78105"/>
                  </a:cubicBezTo>
                  <a:lnTo>
                    <a:pt x="80010" y="167640"/>
                  </a:lnTo>
                  <a:cubicBezTo>
                    <a:pt x="90488" y="216217"/>
                    <a:pt x="92392" y="256222"/>
                    <a:pt x="78105" y="285750"/>
                  </a:cubicBezTo>
                  <a:cubicBezTo>
                    <a:pt x="60960" y="317183"/>
                    <a:pt x="34290" y="342900"/>
                    <a:pt x="2858" y="359092"/>
                  </a:cubicBezTo>
                  <a:lnTo>
                    <a:pt x="0" y="502920"/>
                  </a:lnTo>
                  <a:cubicBezTo>
                    <a:pt x="0" y="502920"/>
                    <a:pt x="64770" y="527685"/>
                    <a:pt x="89535" y="574358"/>
                  </a:cubicBezTo>
                  <a:cubicBezTo>
                    <a:pt x="104775" y="602933"/>
                    <a:pt x="97155" y="641033"/>
                    <a:pt x="76200" y="681038"/>
                  </a:cubicBezTo>
                  <a:lnTo>
                    <a:pt x="173355" y="788670"/>
                  </a:lnTo>
                  <a:cubicBezTo>
                    <a:pt x="173355" y="788670"/>
                    <a:pt x="231458" y="762000"/>
                    <a:pt x="281940" y="780097"/>
                  </a:cubicBezTo>
                  <a:cubicBezTo>
                    <a:pt x="312420" y="790575"/>
                    <a:pt x="340042" y="827722"/>
                    <a:pt x="351472" y="868680"/>
                  </a:cubicBezTo>
                  <a:lnTo>
                    <a:pt x="496253" y="868680"/>
                  </a:lnTo>
                  <a:cubicBezTo>
                    <a:pt x="498158" y="868680"/>
                    <a:pt x="554355" y="719138"/>
                    <a:pt x="699135" y="783908"/>
                  </a:cubicBezTo>
                  <a:close/>
                  <a:moveTo>
                    <a:pt x="226695" y="433388"/>
                  </a:moveTo>
                  <a:cubicBezTo>
                    <a:pt x="226695" y="320040"/>
                    <a:pt x="319088" y="227647"/>
                    <a:pt x="432435" y="227647"/>
                  </a:cubicBezTo>
                  <a:cubicBezTo>
                    <a:pt x="545783" y="227647"/>
                    <a:pt x="638175" y="320040"/>
                    <a:pt x="638175" y="433388"/>
                  </a:cubicBezTo>
                  <a:cubicBezTo>
                    <a:pt x="638175" y="546735"/>
                    <a:pt x="545783" y="639127"/>
                    <a:pt x="432435" y="639127"/>
                  </a:cubicBezTo>
                  <a:cubicBezTo>
                    <a:pt x="319088" y="639127"/>
                    <a:pt x="226695" y="546735"/>
                    <a:pt x="226695" y="43338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9" name="Serbest Form 198">
              <a:extLst>
                <a:ext uri="{FF2B5EF4-FFF2-40B4-BE49-F238E27FC236}">
                  <a16:creationId xmlns:a16="http://schemas.microsoft.com/office/drawing/2014/main" id="{CCD30D16-0CB1-1240-9C65-8F1B64312C93}"/>
                </a:ext>
              </a:extLst>
            </p:cNvPr>
            <p:cNvSpPr/>
            <p:nvPr/>
          </p:nvSpPr>
          <p:spPr>
            <a:xfrm>
              <a:off x="3951935" y="7432109"/>
              <a:ext cx="673417" cy="679132"/>
            </a:xfrm>
            <a:custGeom>
              <a:avLst/>
              <a:gdLst>
                <a:gd name="connsiteX0" fmla="*/ 617220 w 673417"/>
                <a:gd name="connsiteY0" fmla="*/ 140970 h 679132"/>
                <a:gd name="connsiteX1" fmla="*/ 542925 w 673417"/>
                <a:gd name="connsiteY1" fmla="*/ 57150 h 679132"/>
                <a:gd name="connsiteX2" fmla="*/ 543878 w 673417"/>
                <a:gd name="connsiteY2" fmla="*/ 56198 h 679132"/>
                <a:gd name="connsiteX3" fmla="*/ 542925 w 673417"/>
                <a:gd name="connsiteY3" fmla="*/ 57150 h 679132"/>
                <a:gd name="connsiteX4" fmla="*/ 541020 w 673417"/>
                <a:gd name="connsiteY4" fmla="*/ 59055 h 679132"/>
                <a:gd name="connsiteX5" fmla="*/ 402908 w 673417"/>
                <a:gd name="connsiteY5" fmla="*/ 0 h 679132"/>
                <a:gd name="connsiteX6" fmla="*/ 288608 w 673417"/>
                <a:gd name="connsiteY6" fmla="*/ 0 h 679132"/>
                <a:gd name="connsiteX7" fmla="*/ 150495 w 673417"/>
                <a:gd name="connsiteY7" fmla="*/ 60008 h 679132"/>
                <a:gd name="connsiteX8" fmla="*/ 61913 w 673417"/>
                <a:gd name="connsiteY8" fmla="*/ 130492 h 679132"/>
                <a:gd name="connsiteX9" fmla="*/ 60008 w 673417"/>
                <a:gd name="connsiteY9" fmla="*/ 222885 h 679132"/>
                <a:gd name="connsiteX10" fmla="*/ 952 w 673417"/>
                <a:gd name="connsiteY10" fmla="*/ 280035 h 679132"/>
                <a:gd name="connsiteX11" fmla="*/ 0 w 673417"/>
                <a:gd name="connsiteY11" fmla="*/ 393383 h 679132"/>
                <a:gd name="connsiteX12" fmla="*/ 70485 w 673417"/>
                <a:gd name="connsiteY12" fmla="*/ 449580 h 679132"/>
                <a:gd name="connsiteX13" fmla="*/ 60008 w 673417"/>
                <a:gd name="connsiteY13" fmla="*/ 533400 h 679132"/>
                <a:gd name="connsiteX14" fmla="*/ 136208 w 673417"/>
                <a:gd name="connsiteY14" fmla="*/ 617220 h 679132"/>
                <a:gd name="connsiteX15" fmla="*/ 220980 w 673417"/>
                <a:gd name="connsiteY15" fmla="*/ 610552 h 679132"/>
                <a:gd name="connsiteX16" fmla="*/ 275273 w 673417"/>
                <a:gd name="connsiteY16" fmla="*/ 679133 h 679132"/>
                <a:gd name="connsiteX17" fmla="*/ 387667 w 673417"/>
                <a:gd name="connsiteY17" fmla="*/ 679133 h 679132"/>
                <a:gd name="connsiteX18" fmla="*/ 544830 w 673417"/>
                <a:gd name="connsiteY18" fmla="*/ 612458 h 679132"/>
                <a:gd name="connsiteX19" fmla="*/ 624840 w 673417"/>
                <a:gd name="connsiteY19" fmla="*/ 532448 h 679132"/>
                <a:gd name="connsiteX20" fmla="*/ 671513 w 673417"/>
                <a:gd name="connsiteY20" fmla="*/ 396240 h 679132"/>
                <a:gd name="connsiteX21" fmla="*/ 673418 w 673417"/>
                <a:gd name="connsiteY21" fmla="*/ 282892 h 679132"/>
                <a:gd name="connsiteX22" fmla="*/ 617220 w 673417"/>
                <a:gd name="connsiteY22" fmla="*/ 140970 h 679132"/>
                <a:gd name="connsiteX23" fmla="*/ 336233 w 673417"/>
                <a:gd name="connsiteY23" fmla="*/ 500063 h 679132"/>
                <a:gd name="connsiteX24" fmla="*/ 175260 w 673417"/>
                <a:gd name="connsiteY24" fmla="*/ 340042 h 679132"/>
                <a:gd name="connsiteX25" fmla="*/ 336233 w 673417"/>
                <a:gd name="connsiteY25" fmla="*/ 179070 h 679132"/>
                <a:gd name="connsiteX26" fmla="*/ 496253 w 673417"/>
                <a:gd name="connsiteY26" fmla="*/ 340042 h 679132"/>
                <a:gd name="connsiteX27" fmla="*/ 336233 w 673417"/>
                <a:gd name="connsiteY27" fmla="*/ 500063 h 679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73417" h="679132">
                  <a:moveTo>
                    <a:pt x="617220" y="140970"/>
                  </a:moveTo>
                  <a:lnTo>
                    <a:pt x="542925" y="57150"/>
                  </a:lnTo>
                  <a:lnTo>
                    <a:pt x="543878" y="56198"/>
                  </a:lnTo>
                  <a:lnTo>
                    <a:pt x="542925" y="57150"/>
                  </a:lnTo>
                  <a:lnTo>
                    <a:pt x="541020" y="59055"/>
                  </a:lnTo>
                  <a:cubicBezTo>
                    <a:pt x="402908" y="148590"/>
                    <a:pt x="402908" y="0"/>
                    <a:pt x="402908" y="0"/>
                  </a:cubicBezTo>
                  <a:lnTo>
                    <a:pt x="288608" y="0"/>
                  </a:lnTo>
                  <a:cubicBezTo>
                    <a:pt x="241935" y="139065"/>
                    <a:pt x="150495" y="60008"/>
                    <a:pt x="150495" y="60008"/>
                  </a:cubicBezTo>
                  <a:lnTo>
                    <a:pt x="61913" y="130492"/>
                  </a:lnTo>
                  <a:cubicBezTo>
                    <a:pt x="70485" y="168592"/>
                    <a:pt x="71438" y="200025"/>
                    <a:pt x="60008" y="222885"/>
                  </a:cubicBezTo>
                  <a:cubicBezTo>
                    <a:pt x="46673" y="247650"/>
                    <a:pt x="25718" y="267652"/>
                    <a:pt x="952" y="280035"/>
                  </a:cubicBezTo>
                  <a:lnTo>
                    <a:pt x="0" y="393383"/>
                  </a:lnTo>
                  <a:cubicBezTo>
                    <a:pt x="0" y="393383"/>
                    <a:pt x="50482" y="412433"/>
                    <a:pt x="70485" y="449580"/>
                  </a:cubicBezTo>
                  <a:cubicBezTo>
                    <a:pt x="81915" y="471488"/>
                    <a:pt x="76200" y="501967"/>
                    <a:pt x="60008" y="533400"/>
                  </a:cubicBezTo>
                  <a:lnTo>
                    <a:pt x="136208" y="617220"/>
                  </a:lnTo>
                  <a:cubicBezTo>
                    <a:pt x="136208" y="617220"/>
                    <a:pt x="181927" y="596265"/>
                    <a:pt x="220980" y="610552"/>
                  </a:cubicBezTo>
                  <a:cubicBezTo>
                    <a:pt x="244792" y="619125"/>
                    <a:pt x="266700" y="647700"/>
                    <a:pt x="275273" y="679133"/>
                  </a:cubicBezTo>
                  <a:lnTo>
                    <a:pt x="387667" y="679133"/>
                  </a:lnTo>
                  <a:cubicBezTo>
                    <a:pt x="387667" y="679133"/>
                    <a:pt x="431483" y="562927"/>
                    <a:pt x="544830" y="612458"/>
                  </a:cubicBezTo>
                  <a:lnTo>
                    <a:pt x="624840" y="532448"/>
                  </a:lnTo>
                  <a:cubicBezTo>
                    <a:pt x="623888" y="529590"/>
                    <a:pt x="575310" y="434340"/>
                    <a:pt x="671513" y="396240"/>
                  </a:cubicBezTo>
                  <a:lnTo>
                    <a:pt x="673418" y="282892"/>
                  </a:lnTo>
                  <a:cubicBezTo>
                    <a:pt x="548640" y="224790"/>
                    <a:pt x="617220" y="140970"/>
                    <a:pt x="617220" y="140970"/>
                  </a:cubicBezTo>
                  <a:close/>
                  <a:moveTo>
                    <a:pt x="336233" y="500063"/>
                  </a:moveTo>
                  <a:cubicBezTo>
                    <a:pt x="247650" y="500063"/>
                    <a:pt x="176213" y="428625"/>
                    <a:pt x="175260" y="340042"/>
                  </a:cubicBezTo>
                  <a:cubicBezTo>
                    <a:pt x="175260" y="251460"/>
                    <a:pt x="246698" y="179070"/>
                    <a:pt x="336233" y="179070"/>
                  </a:cubicBezTo>
                  <a:cubicBezTo>
                    <a:pt x="424815" y="179070"/>
                    <a:pt x="496253" y="250508"/>
                    <a:pt x="496253" y="340042"/>
                  </a:cubicBezTo>
                  <a:cubicBezTo>
                    <a:pt x="497205" y="427673"/>
                    <a:pt x="424815" y="500063"/>
                    <a:pt x="336233" y="50006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Tree>
    <p:extLst>
      <p:ext uri="{BB962C8B-B14F-4D97-AF65-F5344CB8AC3E}">
        <p14:creationId xmlns:p14="http://schemas.microsoft.com/office/powerpoint/2010/main" val="58124629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3" name="Picture 2">
            <a:extLst>
              <a:ext uri="{FF2B5EF4-FFF2-40B4-BE49-F238E27FC236}">
                <a16:creationId xmlns:a16="http://schemas.microsoft.com/office/drawing/2014/main" id="{B6E8AD9A-10A5-70AC-2769-38A96C2F6A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09876" y="1059104"/>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2" name="Resim 1">
            <a:extLst>
              <a:ext uri="{FF2B5EF4-FFF2-40B4-BE49-F238E27FC236}">
                <a16:creationId xmlns:a16="http://schemas.microsoft.com/office/drawing/2014/main" id="{4E2437F6-50D6-AC69-07F8-7E3230493B47}"/>
              </a:ext>
            </a:extLst>
          </p:cNvPr>
          <p:cNvPicPr>
            <a:picLocks noChangeAspect="1"/>
          </p:cNvPicPr>
          <p:nvPr/>
        </p:nvPicPr>
        <p:blipFill rotWithShape="1">
          <a:blip r:embed="rId4">
            <a:alphaModFix amt="35000"/>
            <a:extLst>
              <a:ext uri="{28A0092B-C50C-407E-A947-70E740481C1C}">
                <a14:useLocalDpi xmlns:a14="http://schemas.microsoft.com/office/drawing/2010/main" val="0"/>
              </a:ext>
            </a:extLst>
          </a:blip>
          <a:srcRect l="8168" r="8842" b="5946"/>
          <a:stretch/>
        </p:blipFill>
        <p:spPr>
          <a:xfrm>
            <a:off x="7891849" y="3429000"/>
            <a:ext cx="4300151" cy="3045941"/>
          </a:xfrm>
          <a:prstGeom prst="rect">
            <a:avLst/>
          </a:prstGeom>
        </p:spPr>
      </p:pic>
      <p:pic>
        <p:nvPicPr>
          <p:cNvPr id="4" name="Picture 2">
            <a:extLst>
              <a:ext uri="{FF2B5EF4-FFF2-40B4-BE49-F238E27FC236}">
                <a16:creationId xmlns:a16="http://schemas.microsoft.com/office/drawing/2014/main" id="{0AB284B4-7C08-677D-E95B-6CB31B95C9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p:blipFill>
        <p:spPr bwMode="auto">
          <a:xfrm>
            <a:off x="428766"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a:extLst>
              <a:ext uri="{FF2B5EF4-FFF2-40B4-BE49-F238E27FC236}">
                <a16:creationId xmlns:a16="http://schemas.microsoft.com/office/drawing/2014/main" id="{E18ED235-CA6A-0C29-3A74-EC61B7399C1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p:blipFill>
        <p:spPr bwMode="auto">
          <a:xfrm>
            <a:off x="2382993"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a:extLst>
              <a:ext uri="{FF2B5EF4-FFF2-40B4-BE49-F238E27FC236}">
                <a16:creationId xmlns:a16="http://schemas.microsoft.com/office/drawing/2014/main" id="{2B3A5AD3-1F25-B9D9-A0A3-3EF68D85356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p:blipFill>
        <p:spPr bwMode="auto">
          <a:xfrm>
            <a:off x="4346439"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a:extLst>
              <a:ext uri="{FF2B5EF4-FFF2-40B4-BE49-F238E27FC236}">
                <a16:creationId xmlns:a16="http://schemas.microsoft.com/office/drawing/2014/main" id="{C11CD947-69E9-9963-1534-9D01E91E00E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p:blipFill>
        <p:spPr bwMode="auto">
          <a:xfrm>
            <a:off x="421166" y="3619013"/>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a:extLst>
              <a:ext uri="{FF2B5EF4-FFF2-40B4-BE49-F238E27FC236}">
                <a16:creationId xmlns:a16="http://schemas.microsoft.com/office/drawing/2014/main" id="{636C07F0-5CD2-B80B-9429-679F21D287B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p:blipFill>
        <p:spPr bwMode="auto">
          <a:xfrm>
            <a:off x="2379299" y="3619013"/>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
            <a:extLst>
              <a:ext uri="{FF2B5EF4-FFF2-40B4-BE49-F238E27FC236}">
                <a16:creationId xmlns:a16="http://schemas.microsoft.com/office/drawing/2014/main" id="{93C375A4-2357-9B70-0208-EECC62125163}"/>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p:blipFill>
        <p:spPr bwMode="auto">
          <a:xfrm>
            <a:off x="4342304" y="3619013"/>
            <a:ext cx="1786051" cy="1786051"/>
          </a:xfrm>
          <a:prstGeom prst="rect">
            <a:avLst/>
          </a:prstGeom>
          <a:noFill/>
          <a:extLst>
            <a:ext uri="{909E8E84-426E-40DD-AFC4-6F175D3DCCD1}">
              <a14:hiddenFill xmlns:a14="http://schemas.microsoft.com/office/drawing/2010/main">
                <a:solidFill>
                  <a:srgbClr val="FFFFFF"/>
                </a:solidFill>
              </a14:hiddenFill>
            </a:ext>
          </a:ex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TextBox 181">
            <a:extLst>
              <a:ext uri="{FF2B5EF4-FFF2-40B4-BE49-F238E27FC236}">
                <a16:creationId xmlns:a16="http://schemas.microsoft.com/office/drawing/2014/main" id="{85643E64-11AF-91DE-3CD0-8B53EF249633}"/>
              </a:ext>
            </a:extLst>
          </p:cNvPr>
          <p:cNvSpPr txBox="1"/>
          <p:nvPr/>
        </p:nvSpPr>
        <p:spPr>
          <a:xfrm>
            <a:off x="360000" y="252000"/>
            <a:ext cx="8500000" cy="307777"/>
          </a:xfrm>
          <a:prstGeom prst="rect">
            <a:avLst/>
          </a:prstGeom>
          <a:noFill/>
          <a:ln w="6350">
            <a:noFill/>
            <a:prstDash val="dash"/>
          </a:ln>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ANWENDUNGSVIDEOS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Rectangle 53">
            <a:hlinkClick r:id="rId11"/>
            <a:extLst>
              <a:ext uri="{FF2B5EF4-FFF2-40B4-BE49-F238E27FC236}">
                <a16:creationId xmlns:a16="http://schemas.microsoft.com/office/drawing/2014/main" id="{EB018B0E-8A6F-07FE-CDB8-218738B3B33C}"/>
              </a:ext>
            </a:extLst>
          </p:cNvPr>
          <p:cNvSpPr/>
          <p:nvPr/>
        </p:nvSpPr>
        <p:spPr>
          <a:xfrm>
            <a:off x="2373772" y="2849745"/>
            <a:ext cx="1795272" cy="324962"/>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00" noProof="0" dirty="0">
                <a:solidFill>
                  <a:prstClr val="white"/>
                </a:solidFill>
                <a:latin typeface="Tw Cen MT" panose="020B0602020104020603" pitchFamily="34" charset="0"/>
              </a:rPr>
              <a:t>Coil-Schneidlinie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Rectangle 53">
            <a:hlinkClick r:id="rId12"/>
            <a:extLst>
              <a:ext uri="{FF2B5EF4-FFF2-40B4-BE49-F238E27FC236}">
                <a16:creationId xmlns:a16="http://schemas.microsoft.com/office/drawing/2014/main" id="{2FAB18DE-C8EB-4F95-33E0-A192323F012A}"/>
              </a:ext>
            </a:extLst>
          </p:cNvPr>
          <p:cNvSpPr/>
          <p:nvPr/>
        </p:nvSpPr>
        <p:spPr>
          <a:xfrm>
            <a:off x="4342534" y="2847288"/>
            <a:ext cx="1786051" cy="507599"/>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Coil-Zuschnitt- und Laserschneidlinie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 name="Rectangle 53">
            <a:hlinkClick r:id="rId13"/>
            <a:extLst>
              <a:ext uri="{FF2B5EF4-FFF2-40B4-BE49-F238E27FC236}">
                <a16:creationId xmlns:a16="http://schemas.microsoft.com/office/drawing/2014/main" id="{C1048A3D-64E9-CFB5-96E3-722D4E844E7B}"/>
              </a:ext>
            </a:extLst>
          </p:cNvPr>
          <p:cNvSpPr/>
          <p:nvPr/>
        </p:nvSpPr>
        <p:spPr>
          <a:xfrm>
            <a:off x="411946" y="5403101"/>
            <a:ext cx="1786052" cy="504812"/>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Automatisches Kunststoffbesäumen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 name="Rectangle 53">
            <a:hlinkClick r:id="rId14"/>
            <a:extLst>
              <a:ext uri="{FF2B5EF4-FFF2-40B4-BE49-F238E27FC236}">
                <a16:creationId xmlns:a16="http://schemas.microsoft.com/office/drawing/2014/main" id="{13674E4E-02EB-1993-EFEA-AFD3B74FECFF}"/>
              </a:ext>
            </a:extLst>
          </p:cNvPr>
          <p:cNvSpPr/>
          <p:nvPr/>
        </p:nvSpPr>
        <p:spPr>
          <a:xfrm>
            <a:off x="2375393" y="5394024"/>
            <a:ext cx="1786051" cy="329873"/>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Laserschneidzelle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1" name="Rectangle 53">
            <a:hlinkClick r:id="rId15"/>
            <a:extLst>
              <a:ext uri="{FF2B5EF4-FFF2-40B4-BE49-F238E27FC236}">
                <a16:creationId xmlns:a16="http://schemas.microsoft.com/office/drawing/2014/main" id="{64AC7E07-FF30-5CEA-B12A-C830676ADA7D}"/>
              </a:ext>
            </a:extLst>
          </p:cNvPr>
          <p:cNvSpPr/>
          <p:nvPr/>
        </p:nvSpPr>
        <p:spPr>
          <a:xfrm>
            <a:off x="6309885" y="2845156"/>
            <a:ext cx="1789958" cy="327115"/>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sz="1295" noProof="0" dirty="0">
                <a:solidFill>
                  <a:prstClr val="white"/>
                </a:solidFill>
                <a:latin typeface="Tw Cen MT" panose="020B0602020104020603" pitchFamily="34" charset="0"/>
              </a:rPr>
              <a:t>Laserschneiden vom Coil</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Rectangle 53">
            <a:hlinkClick r:id="rId16"/>
            <a:extLst>
              <a:ext uri="{FF2B5EF4-FFF2-40B4-BE49-F238E27FC236}">
                <a16:creationId xmlns:a16="http://schemas.microsoft.com/office/drawing/2014/main" id="{A1681F86-D0E1-765F-2B26-66EBB9113F0D}"/>
              </a:ext>
            </a:extLst>
          </p:cNvPr>
          <p:cNvSpPr/>
          <p:nvPr/>
        </p:nvSpPr>
        <p:spPr>
          <a:xfrm>
            <a:off x="425302" y="2849744"/>
            <a:ext cx="1786051" cy="324962"/>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00" noProof="0" dirty="0">
                <a:solidFill>
                  <a:prstClr val="white"/>
                </a:solidFill>
                <a:latin typeface="Tw Cen MT" panose="020B0602020104020603" pitchFamily="34" charset="0"/>
              </a:rPr>
              <a:t>Übersichtsvideo</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9" name="Rectangle 53">
            <a:hlinkClick r:id="rId17"/>
            <a:extLst>
              <a:ext uri="{FF2B5EF4-FFF2-40B4-BE49-F238E27FC236}">
                <a16:creationId xmlns:a16="http://schemas.microsoft.com/office/drawing/2014/main" id="{FB00DA56-F7B2-6D33-6ED3-E198A821FF67}"/>
              </a:ext>
            </a:extLst>
          </p:cNvPr>
          <p:cNvSpPr/>
          <p:nvPr/>
        </p:nvSpPr>
        <p:spPr>
          <a:xfrm>
            <a:off x="4334934" y="5403100"/>
            <a:ext cx="1793420" cy="504811"/>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sz="1400" noProof="0" dirty="0">
                <a:solidFill>
                  <a:prstClr val="white"/>
                </a:solidFill>
                <a:latin typeface="Tw Cen MT" panose="020B0602020104020603" pitchFamily="34" charset="0"/>
              </a:rPr>
              <a:t>Laserlösungen für die Messerfertigung</a:t>
            </a:r>
            <a:endParaRPr kumimoji="0" lang="de-DE" sz="1400" b="0" i="0" u="none" strike="noStrike" kern="1200" cap="none" normalizeH="0" baseline="0" noProof="0" dirty="0">
              <a:ln>
                <a:noFill/>
              </a:ln>
              <a:solidFill>
                <a:prstClr val="white"/>
              </a:solidFill>
              <a:effectLst/>
              <a:uLnTx/>
              <a:uFillTx/>
              <a:latin typeface="Tw Cen MT" panose="020B0602020104020603" pitchFamily="34" charset="0"/>
            </a:endParaRPr>
          </a:p>
        </p:txBody>
      </p:sp>
      <p:pic>
        <p:nvPicPr>
          <p:cNvPr id="21" name="Picture 2">
            <a:extLst>
              <a:ext uri="{FF2B5EF4-FFF2-40B4-BE49-F238E27FC236}">
                <a16:creationId xmlns:a16="http://schemas.microsoft.com/office/drawing/2014/main" id="{ED656291-8F30-5FD4-B1BA-B37CB8EF60F8}"/>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p:blipFill>
        <p:spPr bwMode="auto">
          <a:xfrm>
            <a:off x="6309885" y="3619879"/>
            <a:ext cx="1786051" cy="1786051"/>
          </a:xfrm>
          <a:prstGeom prst="rect">
            <a:avLst/>
          </a:prstGeom>
          <a:noFill/>
          <a:extLst>
            <a:ext uri="{909E8E84-426E-40DD-AFC4-6F175D3DCCD1}">
              <a14:hiddenFill xmlns:a14="http://schemas.microsoft.com/office/drawing/2010/main">
                <a:solidFill>
                  <a:srgbClr val="FFFFFF"/>
                </a:solidFill>
              </a14:hiddenFill>
            </a:ext>
          </a:extLst>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2" name="Rectangle 53">
            <a:hlinkClick r:id="rId19"/>
            <a:extLst>
              <a:ext uri="{FF2B5EF4-FFF2-40B4-BE49-F238E27FC236}">
                <a16:creationId xmlns:a16="http://schemas.microsoft.com/office/drawing/2014/main" id="{678FABE3-3EB6-0B73-C6CD-42AA8429CAB8}"/>
              </a:ext>
            </a:extLst>
          </p:cNvPr>
          <p:cNvSpPr/>
          <p:nvPr/>
        </p:nvSpPr>
        <p:spPr>
          <a:xfrm>
            <a:off x="6309885" y="5398885"/>
            <a:ext cx="1789958" cy="327115"/>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00" b="0" i="0" u="none" strike="noStrike" kern="1200" cap="none" spc="0" normalizeH="0" baseline="0" noProof="0" dirty="0">
                <a:ln>
                  <a:noFill/>
                </a:ln>
                <a:solidFill>
                  <a:prstClr val="white"/>
                </a:solidFill>
                <a:effectLst/>
                <a:uLnTx/>
                <a:uFillTx/>
                <a:latin typeface="Tw Cen MT" panose="020B0602020104020603" pitchFamily="34" charset="0"/>
              </a:rPr>
              <a:t>Laserzuschnittlinie</a:t>
            </a:r>
            <a:endParaRPr kumimoji="0" lang="de-DE" sz="1400" b="0" i="0" u="none" strike="noStrike" kern="1200" cap="none" spc="0" normalizeH="0" baseline="0" noProof="0" dirty="0">
              <a:ln>
                <a:noFill/>
              </a:ln>
              <a:solidFill>
                <a:prstClr val="white"/>
              </a:solidFill>
              <a:effectLst/>
              <a:uLnTx/>
              <a:uFillTx/>
              <a:latin typeface="Tw Cen MT" panose="020B0602020104020603" pitchFamily="34" charset="0"/>
            </a:endParaRPr>
          </a:p>
        </p:txBody>
      </p:sp>
    </p:spTree>
    <p:extLst>
      <p:ext uri="{BB962C8B-B14F-4D97-AF65-F5344CB8AC3E}">
        <p14:creationId xmlns:p14="http://schemas.microsoft.com/office/powerpoint/2010/main" val="2569925261"/>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500"/>
                                        <p:tgtEl>
                                          <p:spTgt spid="5"/>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2000"/>
                            </p:stCondLst>
                            <p:childTnLst>
                              <p:par>
                                <p:cTn id="13" presetID="12" presetClass="entr" presetSubtype="1"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p:tgtEl>
                                          <p:spTgt spid="3"/>
                                        </p:tgtEl>
                                        <p:attrNameLst>
                                          <p:attrName>ppt_y</p:attrName>
                                        </p:attrNameLst>
                                      </p:cBhvr>
                                      <p:tavLst>
                                        <p:tav tm="0">
                                          <p:val>
                                            <p:strVal val="#ppt_y-#ppt_h*1.125000"/>
                                          </p:val>
                                        </p:tav>
                                        <p:tav tm="100000">
                                          <p:val>
                                            <p:strVal val="#ppt_y"/>
                                          </p:val>
                                        </p:tav>
                                      </p:tavLst>
                                    </p:anim>
                                    <p:animEffect transition="in" filter="wipe(down)">
                                      <p:cBhvr>
                                        <p:cTn id="16" dur="500"/>
                                        <p:tgtEl>
                                          <p:spTgt spid="3"/>
                                        </p:tgtEl>
                                      </p:cBhvr>
                                    </p:animEffect>
                                  </p:childTnLst>
                                </p:cTn>
                              </p:par>
                            </p:childTnLst>
                          </p:cTn>
                        </p:par>
                        <p:par>
                          <p:cTn id="17" fill="hold">
                            <p:stCondLst>
                              <p:cond delay="2500"/>
                            </p:stCondLst>
                            <p:childTnLst>
                              <p:par>
                                <p:cTn id="18" presetID="12" presetClass="entr" presetSubtype="4"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p:tgtEl>
                                          <p:spTgt spid="4"/>
                                        </p:tgtEl>
                                        <p:attrNameLst>
                                          <p:attrName>ppt_y</p:attrName>
                                        </p:attrNameLst>
                                      </p:cBhvr>
                                      <p:tavLst>
                                        <p:tav tm="0">
                                          <p:val>
                                            <p:strVal val="#ppt_y+#ppt_h*1.125000"/>
                                          </p:val>
                                        </p:tav>
                                        <p:tav tm="100000">
                                          <p:val>
                                            <p:strVal val="#ppt_y"/>
                                          </p:val>
                                        </p:tav>
                                      </p:tavLst>
                                    </p:anim>
                                    <p:animEffect transition="in" filter="wipe(up)">
                                      <p:cBhvr>
                                        <p:cTn id="21" dur="500"/>
                                        <p:tgtEl>
                                          <p:spTgt spid="4"/>
                                        </p:tgtEl>
                                      </p:cBhvr>
                                    </p:animEffect>
                                  </p:childTnLst>
                                </p:cTn>
                              </p:par>
                            </p:childTnLst>
                          </p:cTn>
                        </p:par>
                        <p:par>
                          <p:cTn id="22" fill="hold">
                            <p:stCondLst>
                              <p:cond delay="3000"/>
                            </p:stCondLst>
                            <p:childTnLst>
                              <p:par>
                                <p:cTn id="23" presetID="12" presetClass="entr" presetSubtype="1" fill="hold" grpId="0" nodeType="after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p:tgtEl>
                                          <p:spTgt spid="6"/>
                                        </p:tgtEl>
                                        <p:attrNameLst>
                                          <p:attrName>ppt_y</p:attrName>
                                        </p:attrNameLst>
                                      </p:cBhvr>
                                      <p:tavLst>
                                        <p:tav tm="0">
                                          <p:val>
                                            <p:strVal val="#ppt_y-#ppt_h*1.125000"/>
                                          </p:val>
                                        </p:tav>
                                        <p:tav tm="100000">
                                          <p:val>
                                            <p:strVal val="#ppt_y"/>
                                          </p:val>
                                        </p:tav>
                                      </p:tavLst>
                                    </p:anim>
                                    <p:animEffect transition="in" filter="wipe(down)">
                                      <p:cBhvr>
                                        <p:cTn id="26" dur="500"/>
                                        <p:tgtEl>
                                          <p:spTgt spid="6"/>
                                        </p:tgtEl>
                                      </p:cBhvr>
                                    </p:animEffect>
                                  </p:childTnLst>
                                </p:cTn>
                              </p:par>
                            </p:childTnLst>
                          </p:cTn>
                        </p:par>
                        <p:par>
                          <p:cTn id="27" fill="hold">
                            <p:stCondLst>
                              <p:cond delay="3500"/>
                            </p:stCondLst>
                            <p:childTnLst>
                              <p:par>
                                <p:cTn id="28" presetID="12" presetClass="entr" presetSubtype="4" fill="hold" nodeType="afterEffect">
                                  <p:stCondLst>
                                    <p:cond delay="0"/>
                                  </p:stCondLst>
                                  <p:childTnLst>
                                    <p:set>
                                      <p:cBhvr>
                                        <p:cTn id="29" dur="1" fill="hold">
                                          <p:stCondLst>
                                            <p:cond delay="0"/>
                                          </p:stCondLst>
                                        </p:cTn>
                                        <p:tgtEl>
                                          <p:spTgt spid="12"/>
                                        </p:tgtEl>
                                        <p:attrNameLst>
                                          <p:attrName>style.visibility</p:attrName>
                                        </p:attrNameLst>
                                      </p:cBhvr>
                                      <p:to>
                                        <p:strVal val="visible"/>
                                      </p:to>
                                    </p:set>
                                    <p:anim calcmode="lin" valueType="num">
                                      <p:cBhvr additive="base">
                                        <p:cTn id="30" dur="500"/>
                                        <p:tgtEl>
                                          <p:spTgt spid="12"/>
                                        </p:tgtEl>
                                        <p:attrNameLst>
                                          <p:attrName>ppt_y</p:attrName>
                                        </p:attrNameLst>
                                      </p:cBhvr>
                                      <p:tavLst>
                                        <p:tav tm="0">
                                          <p:val>
                                            <p:strVal val="#ppt_y+#ppt_h*1.125000"/>
                                          </p:val>
                                        </p:tav>
                                        <p:tav tm="100000">
                                          <p:val>
                                            <p:strVal val="#ppt_y"/>
                                          </p:val>
                                        </p:tav>
                                      </p:tavLst>
                                    </p:anim>
                                    <p:animEffect transition="in" filter="wipe(up)">
                                      <p:cBhvr>
                                        <p:cTn id="31" dur="500"/>
                                        <p:tgtEl>
                                          <p:spTgt spid="12"/>
                                        </p:tgtEl>
                                      </p:cBhvr>
                                    </p:animEffect>
                                  </p:childTnLst>
                                </p:cTn>
                              </p:par>
                            </p:childTnLst>
                          </p:cTn>
                        </p:par>
                        <p:par>
                          <p:cTn id="32" fill="hold">
                            <p:stCondLst>
                              <p:cond delay="4000"/>
                            </p:stCondLst>
                            <p:childTnLst>
                              <p:par>
                                <p:cTn id="33" presetID="12" presetClass="entr" presetSubtype="1"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p:tgtEl>
                                          <p:spTgt spid="7"/>
                                        </p:tgtEl>
                                        <p:attrNameLst>
                                          <p:attrName>ppt_y</p:attrName>
                                        </p:attrNameLst>
                                      </p:cBhvr>
                                      <p:tavLst>
                                        <p:tav tm="0">
                                          <p:val>
                                            <p:strVal val="#ppt_y-#ppt_h*1.125000"/>
                                          </p:val>
                                        </p:tav>
                                        <p:tav tm="100000">
                                          <p:val>
                                            <p:strVal val="#ppt_y"/>
                                          </p:val>
                                        </p:tav>
                                      </p:tavLst>
                                    </p:anim>
                                    <p:animEffect transition="in" filter="wipe(down)">
                                      <p:cBhvr>
                                        <p:cTn id="36" dur="500"/>
                                        <p:tgtEl>
                                          <p:spTgt spid="7"/>
                                        </p:tgtEl>
                                      </p:cBhvr>
                                    </p:animEffect>
                                  </p:childTnLst>
                                </p:cTn>
                              </p:par>
                            </p:childTnLst>
                          </p:cTn>
                        </p:par>
                        <p:par>
                          <p:cTn id="37" fill="hold">
                            <p:stCondLst>
                              <p:cond delay="4500"/>
                            </p:stCondLst>
                            <p:childTnLst>
                              <p:par>
                                <p:cTn id="38" presetID="12" presetClass="entr" presetSubtype="4" fill="hold" nodeType="afterEffect">
                                  <p:stCondLst>
                                    <p:cond delay="0"/>
                                  </p:stCondLst>
                                  <p:childTnLst>
                                    <p:set>
                                      <p:cBhvr>
                                        <p:cTn id="39" dur="1" fill="hold">
                                          <p:stCondLst>
                                            <p:cond delay="0"/>
                                          </p:stCondLst>
                                        </p:cTn>
                                        <p:tgtEl>
                                          <p:spTgt spid="13"/>
                                        </p:tgtEl>
                                        <p:attrNameLst>
                                          <p:attrName>style.visibility</p:attrName>
                                        </p:attrNameLst>
                                      </p:cBhvr>
                                      <p:to>
                                        <p:strVal val="visible"/>
                                      </p:to>
                                    </p:set>
                                    <p:anim calcmode="lin" valueType="num">
                                      <p:cBhvr additive="base">
                                        <p:cTn id="40" dur="500"/>
                                        <p:tgtEl>
                                          <p:spTgt spid="13"/>
                                        </p:tgtEl>
                                        <p:attrNameLst>
                                          <p:attrName>ppt_y</p:attrName>
                                        </p:attrNameLst>
                                      </p:cBhvr>
                                      <p:tavLst>
                                        <p:tav tm="0">
                                          <p:val>
                                            <p:strVal val="#ppt_y+#ppt_h*1.125000"/>
                                          </p:val>
                                        </p:tav>
                                        <p:tav tm="100000">
                                          <p:val>
                                            <p:strVal val="#ppt_y"/>
                                          </p:val>
                                        </p:tav>
                                      </p:tavLst>
                                    </p:anim>
                                    <p:animEffect transition="in" filter="wipe(up)">
                                      <p:cBhvr>
                                        <p:cTn id="41" dur="500"/>
                                        <p:tgtEl>
                                          <p:spTgt spid="13"/>
                                        </p:tgtEl>
                                      </p:cBhvr>
                                    </p:animEffect>
                                  </p:childTnLst>
                                </p:cTn>
                              </p:par>
                            </p:childTnLst>
                          </p:cTn>
                        </p:par>
                        <p:par>
                          <p:cTn id="42" fill="hold">
                            <p:stCondLst>
                              <p:cond delay="5000"/>
                            </p:stCondLst>
                            <p:childTnLst>
                              <p:par>
                                <p:cTn id="43" presetID="12" presetClass="entr" presetSubtype="1"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500"/>
                                        <p:tgtEl>
                                          <p:spTgt spid="11"/>
                                        </p:tgtEl>
                                        <p:attrNameLst>
                                          <p:attrName>ppt_y</p:attrName>
                                        </p:attrNameLst>
                                      </p:cBhvr>
                                      <p:tavLst>
                                        <p:tav tm="0">
                                          <p:val>
                                            <p:strVal val="#ppt_y-#ppt_h*1.125000"/>
                                          </p:val>
                                        </p:tav>
                                        <p:tav tm="100000">
                                          <p:val>
                                            <p:strVal val="#ppt_y"/>
                                          </p:val>
                                        </p:tav>
                                      </p:tavLst>
                                    </p:anim>
                                    <p:animEffect transition="in" filter="wipe(down)">
                                      <p:cBhvr>
                                        <p:cTn id="46" dur="500"/>
                                        <p:tgtEl>
                                          <p:spTgt spid="11"/>
                                        </p:tgtEl>
                                      </p:cBhvr>
                                    </p:animEffect>
                                  </p:childTnLst>
                                </p:cTn>
                              </p:par>
                            </p:childTnLst>
                          </p:cTn>
                        </p:par>
                        <p:par>
                          <p:cTn id="47" fill="hold">
                            <p:stCondLst>
                              <p:cond delay="5500"/>
                            </p:stCondLst>
                            <p:childTnLst>
                              <p:par>
                                <p:cTn id="48" presetID="12" presetClass="entr" presetSubtype="4" fill="hold"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500"/>
                                        <p:tgtEl>
                                          <p:spTgt spid="23"/>
                                        </p:tgtEl>
                                        <p:attrNameLst>
                                          <p:attrName>ppt_y</p:attrName>
                                        </p:attrNameLst>
                                      </p:cBhvr>
                                      <p:tavLst>
                                        <p:tav tm="0">
                                          <p:val>
                                            <p:strVal val="#ppt_y+#ppt_h*1.125000"/>
                                          </p:val>
                                        </p:tav>
                                        <p:tav tm="100000">
                                          <p:val>
                                            <p:strVal val="#ppt_y"/>
                                          </p:val>
                                        </p:tav>
                                      </p:tavLst>
                                    </p:anim>
                                    <p:animEffect transition="in" filter="wipe(up)">
                                      <p:cBhvr>
                                        <p:cTn id="51" dur="500"/>
                                        <p:tgtEl>
                                          <p:spTgt spid="23"/>
                                        </p:tgtEl>
                                      </p:cBhvr>
                                    </p:animEffect>
                                  </p:childTnLst>
                                </p:cTn>
                              </p:par>
                            </p:childTnLst>
                          </p:cTn>
                        </p:par>
                        <p:par>
                          <p:cTn id="52" fill="hold">
                            <p:stCondLst>
                              <p:cond delay="6000"/>
                            </p:stCondLst>
                            <p:childTnLst>
                              <p:par>
                                <p:cTn id="53" presetID="12" presetClass="entr" presetSubtype="1" fill="hold" grpId="0" nodeType="after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500"/>
                                        <p:tgtEl>
                                          <p:spTgt spid="9"/>
                                        </p:tgtEl>
                                        <p:attrNameLst>
                                          <p:attrName>ppt_y</p:attrName>
                                        </p:attrNameLst>
                                      </p:cBhvr>
                                      <p:tavLst>
                                        <p:tav tm="0">
                                          <p:val>
                                            <p:strVal val="#ppt_y-#ppt_h*1.125000"/>
                                          </p:val>
                                        </p:tav>
                                        <p:tav tm="100000">
                                          <p:val>
                                            <p:strVal val="#ppt_y"/>
                                          </p:val>
                                        </p:tav>
                                      </p:tavLst>
                                    </p:anim>
                                    <p:animEffect transition="in" filter="wipe(down)">
                                      <p:cBhvr>
                                        <p:cTn id="56" dur="500"/>
                                        <p:tgtEl>
                                          <p:spTgt spid="9"/>
                                        </p:tgtEl>
                                      </p:cBhvr>
                                    </p:animEffect>
                                  </p:childTnLst>
                                </p:cTn>
                              </p:par>
                            </p:childTnLst>
                          </p:cTn>
                        </p:par>
                        <p:par>
                          <p:cTn id="57" fill="hold">
                            <p:stCondLst>
                              <p:cond delay="6500"/>
                            </p:stCondLst>
                            <p:childTnLst>
                              <p:par>
                                <p:cTn id="58" presetID="12" presetClass="entr" presetSubtype="4" fill="hold" nodeType="afterEffect">
                                  <p:stCondLst>
                                    <p:cond delay="0"/>
                                  </p:stCondLst>
                                  <p:childTnLst>
                                    <p:set>
                                      <p:cBhvr>
                                        <p:cTn id="59" dur="1" fill="hold">
                                          <p:stCondLst>
                                            <p:cond delay="0"/>
                                          </p:stCondLst>
                                        </p:cTn>
                                        <p:tgtEl>
                                          <p:spTgt spid="15"/>
                                        </p:tgtEl>
                                        <p:attrNameLst>
                                          <p:attrName>style.visibility</p:attrName>
                                        </p:attrNameLst>
                                      </p:cBhvr>
                                      <p:to>
                                        <p:strVal val="visible"/>
                                      </p:to>
                                    </p:set>
                                    <p:anim calcmode="lin" valueType="num">
                                      <p:cBhvr additive="base">
                                        <p:cTn id="60" dur="500"/>
                                        <p:tgtEl>
                                          <p:spTgt spid="15"/>
                                        </p:tgtEl>
                                        <p:attrNameLst>
                                          <p:attrName>ppt_y</p:attrName>
                                        </p:attrNameLst>
                                      </p:cBhvr>
                                      <p:tavLst>
                                        <p:tav tm="0">
                                          <p:val>
                                            <p:strVal val="#ppt_y+#ppt_h*1.125000"/>
                                          </p:val>
                                        </p:tav>
                                        <p:tav tm="100000">
                                          <p:val>
                                            <p:strVal val="#ppt_y"/>
                                          </p:val>
                                        </p:tav>
                                      </p:tavLst>
                                    </p:anim>
                                    <p:animEffect transition="in" filter="wipe(up)">
                                      <p:cBhvr>
                                        <p:cTn id="61" dur="500"/>
                                        <p:tgtEl>
                                          <p:spTgt spid="15"/>
                                        </p:tgtEl>
                                      </p:cBhvr>
                                    </p:animEffect>
                                  </p:childTnLst>
                                </p:cTn>
                              </p:par>
                            </p:childTnLst>
                          </p:cTn>
                        </p:par>
                        <p:par>
                          <p:cTn id="62" fill="hold">
                            <p:stCondLst>
                              <p:cond delay="7000"/>
                            </p:stCondLst>
                            <p:childTnLst>
                              <p:par>
                                <p:cTn id="63" presetID="12" presetClass="entr" presetSubtype="1" fill="hold" grpId="0" nodeType="afterEffect">
                                  <p:stCondLst>
                                    <p:cond delay="0"/>
                                  </p:stCondLst>
                                  <p:childTnLst>
                                    <p:set>
                                      <p:cBhvr>
                                        <p:cTn id="64" dur="1" fill="hold">
                                          <p:stCondLst>
                                            <p:cond delay="0"/>
                                          </p:stCondLst>
                                        </p:cTn>
                                        <p:tgtEl>
                                          <p:spTgt spid="10"/>
                                        </p:tgtEl>
                                        <p:attrNameLst>
                                          <p:attrName>style.visibility</p:attrName>
                                        </p:attrNameLst>
                                      </p:cBhvr>
                                      <p:to>
                                        <p:strVal val="visible"/>
                                      </p:to>
                                    </p:set>
                                    <p:anim calcmode="lin" valueType="num">
                                      <p:cBhvr additive="base">
                                        <p:cTn id="65" dur="500"/>
                                        <p:tgtEl>
                                          <p:spTgt spid="10"/>
                                        </p:tgtEl>
                                        <p:attrNameLst>
                                          <p:attrName>ppt_y</p:attrName>
                                        </p:attrNameLst>
                                      </p:cBhvr>
                                      <p:tavLst>
                                        <p:tav tm="0">
                                          <p:val>
                                            <p:strVal val="#ppt_y-#ppt_h*1.125000"/>
                                          </p:val>
                                        </p:tav>
                                        <p:tav tm="100000">
                                          <p:val>
                                            <p:strVal val="#ppt_y"/>
                                          </p:val>
                                        </p:tav>
                                      </p:tavLst>
                                    </p:anim>
                                    <p:animEffect transition="in" filter="wipe(down)">
                                      <p:cBhvr>
                                        <p:cTn id="66" dur="500"/>
                                        <p:tgtEl>
                                          <p:spTgt spid="10"/>
                                        </p:tgtEl>
                                      </p:cBhvr>
                                    </p:animEffect>
                                  </p:childTnLst>
                                </p:cTn>
                              </p:par>
                            </p:childTnLst>
                          </p:cTn>
                        </p:par>
                        <p:par>
                          <p:cTn id="67" fill="hold">
                            <p:stCondLst>
                              <p:cond delay="7500"/>
                            </p:stCondLst>
                            <p:childTnLst>
                              <p:par>
                                <p:cTn id="68" presetID="12" presetClass="entr" presetSubtype="4" fill="hold" nodeType="afterEffect">
                                  <p:stCondLst>
                                    <p:cond delay="0"/>
                                  </p:stCondLst>
                                  <p:childTnLst>
                                    <p:set>
                                      <p:cBhvr>
                                        <p:cTn id="69" dur="1" fill="hold">
                                          <p:stCondLst>
                                            <p:cond delay="0"/>
                                          </p:stCondLst>
                                        </p:cTn>
                                        <p:tgtEl>
                                          <p:spTgt spid="17"/>
                                        </p:tgtEl>
                                        <p:attrNameLst>
                                          <p:attrName>style.visibility</p:attrName>
                                        </p:attrNameLst>
                                      </p:cBhvr>
                                      <p:to>
                                        <p:strVal val="visible"/>
                                      </p:to>
                                    </p:set>
                                    <p:anim calcmode="lin" valueType="num">
                                      <p:cBhvr additive="base">
                                        <p:cTn id="70" dur="500"/>
                                        <p:tgtEl>
                                          <p:spTgt spid="17"/>
                                        </p:tgtEl>
                                        <p:attrNameLst>
                                          <p:attrName>ppt_y</p:attrName>
                                        </p:attrNameLst>
                                      </p:cBhvr>
                                      <p:tavLst>
                                        <p:tav tm="0">
                                          <p:val>
                                            <p:strVal val="#ppt_y+#ppt_h*1.125000"/>
                                          </p:val>
                                        </p:tav>
                                        <p:tav tm="100000">
                                          <p:val>
                                            <p:strVal val="#ppt_y"/>
                                          </p:val>
                                        </p:tav>
                                      </p:tavLst>
                                    </p:anim>
                                    <p:animEffect transition="in" filter="wipe(up)">
                                      <p:cBhvr>
                                        <p:cTn id="71" dur="500"/>
                                        <p:tgtEl>
                                          <p:spTgt spid="17"/>
                                        </p:tgtEl>
                                      </p:cBhvr>
                                    </p:animEffect>
                                  </p:childTnLst>
                                </p:cTn>
                              </p:par>
                            </p:childTnLst>
                          </p:cTn>
                        </p:par>
                        <p:par>
                          <p:cTn id="72" fill="hold">
                            <p:stCondLst>
                              <p:cond delay="8000"/>
                            </p:stCondLst>
                            <p:childTnLst>
                              <p:par>
                                <p:cTn id="73" presetID="12" presetClass="entr" presetSubtype="1"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cBhvr additive="base">
                                        <p:cTn id="75" dur="500"/>
                                        <p:tgtEl>
                                          <p:spTgt spid="29"/>
                                        </p:tgtEl>
                                        <p:attrNameLst>
                                          <p:attrName>ppt_y</p:attrName>
                                        </p:attrNameLst>
                                      </p:cBhvr>
                                      <p:tavLst>
                                        <p:tav tm="0">
                                          <p:val>
                                            <p:strVal val="#ppt_y-#ppt_h*1.125000"/>
                                          </p:val>
                                        </p:tav>
                                        <p:tav tm="100000">
                                          <p:val>
                                            <p:strVal val="#ppt_y"/>
                                          </p:val>
                                        </p:tav>
                                      </p:tavLst>
                                    </p:anim>
                                    <p:animEffect transition="in" filter="wipe(down)">
                                      <p:cBhvr>
                                        <p:cTn id="76" dur="500"/>
                                        <p:tgtEl>
                                          <p:spTgt spid="29"/>
                                        </p:tgtEl>
                                      </p:cBhvr>
                                    </p:animEffect>
                                  </p:childTnLst>
                                </p:cTn>
                              </p:par>
                            </p:childTnLst>
                          </p:cTn>
                        </p:par>
                        <p:par>
                          <p:cTn id="77" fill="hold">
                            <p:stCondLst>
                              <p:cond delay="8500"/>
                            </p:stCondLst>
                            <p:childTnLst>
                              <p:par>
                                <p:cTn id="78" presetID="12" presetClass="entr" presetSubtype="4" fill="hold" nodeType="afterEffect">
                                  <p:stCondLst>
                                    <p:cond delay="0"/>
                                  </p:stCondLst>
                                  <p:childTnLst>
                                    <p:set>
                                      <p:cBhvr>
                                        <p:cTn id="79" dur="1" fill="hold">
                                          <p:stCondLst>
                                            <p:cond delay="0"/>
                                          </p:stCondLst>
                                        </p:cTn>
                                        <p:tgtEl>
                                          <p:spTgt spid="28"/>
                                        </p:tgtEl>
                                        <p:attrNameLst>
                                          <p:attrName>style.visibility</p:attrName>
                                        </p:attrNameLst>
                                      </p:cBhvr>
                                      <p:to>
                                        <p:strVal val="visible"/>
                                      </p:to>
                                    </p:set>
                                    <p:anim calcmode="lin" valueType="num">
                                      <p:cBhvr additive="base">
                                        <p:cTn id="80" dur="500"/>
                                        <p:tgtEl>
                                          <p:spTgt spid="28"/>
                                        </p:tgtEl>
                                        <p:attrNameLst>
                                          <p:attrName>ppt_y</p:attrName>
                                        </p:attrNameLst>
                                      </p:cBhvr>
                                      <p:tavLst>
                                        <p:tav tm="0">
                                          <p:val>
                                            <p:strVal val="#ppt_y+#ppt_h*1.125000"/>
                                          </p:val>
                                        </p:tav>
                                        <p:tav tm="100000">
                                          <p:val>
                                            <p:strVal val="#ppt_y"/>
                                          </p:val>
                                        </p:tav>
                                      </p:tavLst>
                                    </p:anim>
                                    <p:animEffect transition="in" filter="wipe(up)">
                                      <p:cBhvr>
                                        <p:cTn id="81" dur="500"/>
                                        <p:tgtEl>
                                          <p:spTgt spid="28"/>
                                        </p:tgtEl>
                                      </p:cBhvr>
                                    </p:animEffect>
                                  </p:childTnLst>
                                </p:cTn>
                              </p:par>
                            </p:childTnLst>
                          </p:cTn>
                        </p:par>
                        <p:par>
                          <p:cTn id="82" fill="hold">
                            <p:stCondLst>
                              <p:cond delay="9000"/>
                            </p:stCondLst>
                            <p:childTnLst>
                              <p:par>
                                <p:cTn id="83" presetID="12" presetClass="entr" presetSubtype="1" fill="hold" grpId="0" nodeType="afterEffect">
                                  <p:stCondLst>
                                    <p:cond delay="0"/>
                                  </p:stCondLst>
                                  <p:childTnLst>
                                    <p:set>
                                      <p:cBhvr>
                                        <p:cTn id="84" dur="1" fill="hold">
                                          <p:stCondLst>
                                            <p:cond delay="0"/>
                                          </p:stCondLst>
                                        </p:cTn>
                                        <p:tgtEl>
                                          <p:spTgt spid="22"/>
                                        </p:tgtEl>
                                        <p:attrNameLst>
                                          <p:attrName>style.visibility</p:attrName>
                                        </p:attrNameLst>
                                      </p:cBhvr>
                                      <p:to>
                                        <p:strVal val="visible"/>
                                      </p:to>
                                    </p:set>
                                    <p:anim calcmode="lin" valueType="num">
                                      <p:cBhvr additive="base">
                                        <p:cTn id="85" dur="500"/>
                                        <p:tgtEl>
                                          <p:spTgt spid="22"/>
                                        </p:tgtEl>
                                        <p:attrNameLst>
                                          <p:attrName>ppt_y</p:attrName>
                                        </p:attrNameLst>
                                      </p:cBhvr>
                                      <p:tavLst>
                                        <p:tav tm="0">
                                          <p:val>
                                            <p:strVal val="#ppt_y-#ppt_h*1.125000"/>
                                          </p:val>
                                        </p:tav>
                                        <p:tav tm="100000">
                                          <p:val>
                                            <p:strVal val="#ppt_y"/>
                                          </p:val>
                                        </p:tav>
                                      </p:tavLst>
                                    </p:anim>
                                    <p:animEffect transition="in" filter="wipe(down)">
                                      <p:cBhvr>
                                        <p:cTn id="86" dur="500"/>
                                        <p:tgtEl>
                                          <p:spTgt spid="22"/>
                                        </p:tgtEl>
                                      </p:cBhvr>
                                    </p:animEffect>
                                  </p:childTnLst>
                                </p:cTn>
                              </p:par>
                            </p:childTnLst>
                          </p:cTn>
                        </p:par>
                        <p:par>
                          <p:cTn id="87" fill="hold">
                            <p:stCondLst>
                              <p:cond delay="9500"/>
                            </p:stCondLst>
                            <p:childTnLst>
                              <p:par>
                                <p:cTn id="88" presetID="12" presetClass="entr" presetSubtype="4" fill="hold" nodeType="afterEffect">
                                  <p:stCondLst>
                                    <p:cond delay="0"/>
                                  </p:stCondLst>
                                  <p:childTnLst>
                                    <p:set>
                                      <p:cBhvr>
                                        <p:cTn id="89" dur="1" fill="hold">
                                          <p:stCondLst>
                                            <p:cond delay="0"/>
                                          </p:stCondLst>
                                        </p:cTn>
                                        <p:tgtEl>
                                          <p:spTgt spid="21"/>
                                        </p:tgtEl>
                                        <p:attrNameLst>
                                          <p:attrName>style.visibility</p:attrName>
                                        </p:attrNameLst>
                                      </p:cBhvr>
                                      <p:to>
                                        <p:strVal val="visible"/>
                                      </p:to>
                                    </p:set>
                                    <p:anim calcmode="lin" valueType="num">
                                      <p:cBhvr additive="base">
                                        <p:cTn id="90" dur="500"/>
                                        <p:tgtEl>
                                          <p:spTgt spid="21"/>
                                        </p:tgtEl>
                                        <p:attrNameLst>
                                          <p:attrName>ppt_y</p:attrName>
                                        </p:attrNameLst>
                                      </p:cBhvr>
                                      <p:tavLst>
                                        <p:tav tm="0">
                                          <p:val>
                                            <p:strVal val="#ppt_y+#ppt_h*1.125000"/>
                                          </p:val>
                                        </p:tav>
                                        <p:tav tm="100000">
                                          <p:val>
                                            <p:strVal val="#ppt_y"/>
                                          </p:val>
                                        </p:tav>
                                      </p:tavLst>
                                    </p:anim>
                                    <p:animEffect transition="in" filter="wipe(up)">
                                      <p:cBhvr>
                                        <p:cTn id="9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7" grpId="0" animBg="1"/>
      <p:bldP spid="9" grpId="0" animBg="1"/>
      <p:bldP spid="10" grpId="0" animBg="1"/>
      <p:bldP spid="11" grpId="0" animBg="1"/>
      <p:bldP spid="3" grpId="0" animBg="1"/>
      <p:bldP spid="29" grpId="0" animBg="1"/>
      <p:bldP spid="22"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F07BA5-E1B1-7E19-C05B-4D89FAC65C0C}"/>
            </a:ext>
          </a:extLst>
        </p:cNvPr>
        <p:cNvGrpSpPr/>
        <p:nvPr/>
      </p:nvGrpSpPr>
      <p:grpSpPr>
        <a:xfrm>
          <a:off x="0" y="0"/>
          <a:ext cx="0" cy="0"/>
          <a:chOff x="0" y="0"/>
          <a:chExt cx="0" cy="0"/>
        </a:xfrm>
      </p:grpSpPr>
      <p:grpSp>
        <p:nvGrpSpPr>
          <p:cNvPr id="5" name="Grup 4">
            <a:extLst>
              <a:ext uri="{FF2B5EF4-FFF2-40B4-BE49-F238E27FC236}">
                <a16:creationId xmlns:a16="http://schemas.microsoft.com/office/drawing/2014/main" id="{E86F55C6-5A72-842C-7CC2-1D271F26D475}"/>
              </a:ext>
            </a:extLst>
          </p:cNvPr>
          <p:cNvGrpSpPr/>
          <p:nvPr/>
        </p:nvGrpSpPr>
        <p:grpSpPr>
          <a:xfrm>
            <a:off x="923636" y="701964"/>
            <a:ext cx="9642764" cy="4950691"/>
            <a:chOff x="942109" y="748145"/>
            <a:chExt cx="9411855" cy="4682837"/>
          </a:xfrm>
        </p:grpSpPr>
        <p:sp>
          <p:nvSpPr>
            <p:cNvPr id="7" name="Dikdörtgen 6">
              <a:extLst>
                <a:ext uri="{FF2B5EF4-FFF2-40B4-BE49-F238E27FC236}">
                  <a16:creationId xmlns:a16="http://schemas.microsoft.com/office/drawing/2014/main" id="{166668C4-343E-CB89-A3E7-611FCB1017D2}"/>
                </a:ext>
              </a:extLst>
            </p:cNvPr>
            <p:cNvSpPr/>
            <p:nvPr/>
          </p:nvSpPr>
          <p:spPr>
            <a:xfrm>
              <a:off x="942109" y="4147123"/>
              <a:ext cx="9411855" cy="1071418"/>
            </a:xfrm>
            <a:prstGeom prst="rect">
              <a:avLst/>
            </a:prstGeom>
            <a:solidFill>
              <a:srgbClr val="DE1F25"/>
            </a:solidFill>
            <a:ln>
              <a:solidFill>
                <a:schemeClr val="bg1">
                  <a:lumMod val="75000"/>
                </a:schemeClr>
              </a:solidFill>
            </a:ln>
            <a:effectLst>
              <a:outerShdw blurRad="50800" dist="38100" dir="18900000" algn="b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2" name="Dikdörtgen 1">
              <a:extLst>
                <a:ext uri="{FF2B5EF4-FFF2-40B4-BE49-F238E27FC236}">
                  <a16:creationId xmlns:a16="http://schemas.microsoft.com/office/drawing/2014/main" id="{6682FB5B-6882-F655-DC8D-AD2748C69B98}"/>
                </a:ext>
              </a:extLst>
            </p:cNvPr>
            <p:cNvSpPr/>
            <p:nvPr/>
          </p:nvSpPr>
          <p:spPr>
            <a:xfrm>
              <a:off x="2424529" y="748145"/>
              <a:ext cx="6179158" cy="4682837"/>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TextBox 214">
              <a:extLst>
                <a:ext uri="{FF2B5EF4-FFF2-40B4-BE49-F238E27FC236}">
                  <a16:creationId xmlns:a16="http://schemas.microsoft.com/office/drawing/2014/main" id="{94C3E858-D518-65A2-F618-946A34BA169E}"/>
                </a:ext>
              </a:extLst>
            </p:cNvPr>
            <p:cNvSpPr txBox="1"/>
            <p:nvPr/>
          </p:nvSpPr>
          <p:spPr>
            <a:xfrm>
              <a:off x="8162512" y="4251945"/>
              <a:ext cx="2044394" cy="815148"/>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r" defTabSz="914400" rtl="0" eaLnBrk="1" fontAlgn="auto" latinLnBrk="0" hangingPunct="1">
                <a:lnSpc>
                  <a:spcPct val="100000"/>
                </a:lnSpc>
                <a:spcBef>
                  <a:spcPts val="0"/>
                </a:spcBef>
                <a:spcAft>
                  <a:spcPts val="0"/>
                </a:spcAft>
                <a:buClrTx/>
                <a:buSzTx/>
                <a:buFontTx/>
                <a:buNone/>
                <a:tabLst/>
                <a:defRPr/>
              </a:pPr>
              <a:r>
                <a:rPr lang="de-DE" sz="2800" b="1" noProof="0" dirty="0">
                  <a:solidFill>
                    <a:schemeClr val="bg1"/>
                  </a:solidFill>
                  <a:latin typeface="Tw Cen MT" panose="020B0602020104020603" pitchFamily="34" charset="0"/>
                </a:rPr>
                <a:t>LASER-</a:t>
              </a:r>
              <a:br>
                <a:rPr lang="de-DE" sz="2800" b="1" noProof="0" dirty="0">
                  <a:solidFill>
                    <a:schemeClr val="bg1"/>
                  </a:solidFill>
                  <a:latin typeface="Tw Cen MT" panose="020B0602020104020603" pitchFamily="34" charset="0"/>
                </a:rPr>
              </a:br>
              <a:r>
                <a:rPr lang="de-DE" sz="2800" b="1" noProof="0" dirty="0">
                  <a:solidFill>
                    <a:schemeClr val="bg1"/>
                  </a:solidFill>
                  <a:latin typeface="Tw Cen MT" panose="020B0602020104020603" pitchFamily="34" charset="0"/>
                </a:rPr>
                <a:t>REINIGUNG</a:t>
              </a:r>
            </a:p>
          </p:txBody>
        </p:sp>
      </p:grpSp>
      <p:pic xmlns:p="http://schemas.openxmlformats.org/presentationml/2006/main" xmlns:a="http://schemas.openxmlformats.org/drawingml/2006/main" xmlns:r="http://schemas.openxmlformats.org/officeDocument/2006/relationships">
        <p:nvPicPr>
          <p:cNvPr id="4" name="Picture 8">
            <a:extLst>
              <a:ext uri="{FF2B5EF4-FFF2-40B4-BE49-F238E27FC236}">
                <a16:creationId xmlns:a16="http://schemas.microsoft.com/office/drawing/2014/main" id="{AFA9A027-A60D-3F56-F78A-99BEC0D1A3E8}"/>
              </a:ext>
            </a:extLst>
          </p:cNvPr>
          <p:cNvPicPr>
            <a:picLocks noChangeAspect="1"/>
          </p:cNvPicPr>
          <p:nvPr/>
        </p:nvPicPr>
        <p:blipFill>
          <a:blip r:embed="rId1001">
            <a:grayscl/>
            <a:lum bright="10226" contrast="14330"/>
          </a:blip>
          <a:srcRect l="5479" t="23444" r="27532" b="20017"/>
          <a:stretch/>
        </p:blipFill>
        <p:spPr>
          <a:xfrm>
            <a:off x="1263051" y="1031727"/>
            <a:ext cx="6627100" cy="3727743"/>
          </a:xfrm>
          <a:prstGeom prst="rect">
            <a:avLst/>
          </a:prstGeom>
        </p:spPr>
      </p:pic>
      <p:pic xmlns:p="http://schemas.openxmlformats.org/presentationml/2006/main" xmlns:a="http://schemas.openxmlformats.org/drawingml/2006/main" xmlns:r="http://schemas.openxmlformats.org/officeDocument/2006/relationships">
        <p:nvPicPr>
          <p:cNvPr id="1001" name="Picture 8">
            <a:extLst>
              <a:ext uri="{FF2B5EF4-FFF2-40B4-BE49-F238E27FC236}">
                <a16:creationId xmlns:a16="http://schemas.microsoft.com/office/drawing/2014/main" id="{AFA9A027-A60D-3F56-F78A-99BEC0D1A3E8}"/>
              </a:ext>
            </a:extLst>
          </p:cNvPr>
          <p:cNvPicPr>
            <a:picLocks noChangeAspect="1"/>
          </p:cNvPicPr>
          <p:nvPr/>
        </p:nvPicPr>
        <p:blipFill>
          <a:blip r:embed="rId2">
            <a:extLst>
              <a:ext uri="{28A0092B-C50C-407E-A947-70E740481C1C}">
                <a14:useLocalDpi xmlns:a14="http://schemas.microsoft.com/office/drawing/2010/main" val="0"/>
              </a:ext>
            </a:extLst>
          </a:blip>
          <a:srcRect t="45200" b="50900"/>
          <a:stretch/>
        </p:blipFill>
        <p:spPr>
          <a:xfrm>
            <a:off x="1263051" y="2716667"/>
            <a:ext cx="6627100" cy="145382"/>
          </a:xfrm>
          <a:prstGeom prst="rect">
            <a:avLst/>
          </a:prstGeom>
        </p:spPr>
      </p:pic>
      <ns0:sp xmlns:ns0="http://schemas.openxmlformats.org/presentationml/2006/main">
        <ns0:nvSpPr>
          <ns0:cNvPr id="1002" name="DE Prozess Laser"/>
          <ns0:cNvSpPr txBox="1"/>
          <ns0:nvPr/>
        </ns0:nvSpPr>
        <ns0:spPr>
          <ns1:xfrm xmlns:ns1="http://schemas.openxmlformats.org/drawingml/2006/main">
            <ns1:off x="2654742" y="1590888"/>
            <ns1:ext cx="4373886" cy="1006491"/>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784" b="0">
                <ns7:solidFill>
                  <ns7:srgbClr val="FFFFFF"/>
                </ns7:solidFill>
                <ns7:latin typeface="Calibri Light"/>
              </ns7:rPr>
              <ns7:t>Laser-</ns7:t>
            </ns7:r>
          </ns7:p>
        </ns0:txBody>
      </ns0:sp>
      <ns0:sp xmlns:ns0="http://schemas.openxmlformats.org/presentationml/2006/main">
        <ns0:nvSpPr>
          <ns0:cNvPr id="1003" name="DE Prozess Reinigung"/>
          <ns0:cNvSpPr txBox="1"/>
          <ns0:nvPr/>
        </ns0:nvSpPr>
        <ns0:spPr>
          <ns1:xfrm xmlns:ns1="http://schemas.openxmlformats.org/drawingml/2006/main">
            <ns1:off x="4046433" y="2568458"/>
            <ns1:ext cx="3711176" cy="1118323"/>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6784" b="0">
                <ns7:solidFill>
                  <ns7:srgbClr val="FFFFFF"/>
                </ns7:solidFill>
                <ns7:latin typeface="Calibri Light"/>
                <ns7:effectLst>
                  <ns7:outerShdw blurRad="25400" dist="12700" dir="5400000" algn="ctr" rotWithShape="0">
                    <ns7:srgbClr val="000000">
                      <ns7:alpha val="65000"/>
                    </ns7:srgbClr>
                  </ns7:outerShdw>
                </ns7:effectLst>
              </ns7:rPr>
              <ns7:t>Reinigung</ns7:t>
            </ns7:r>
          </ns7:p>
        </ns0:txBody>
      </ns0:sp>
    </p:spTree>
    <p:extLst>
      <p:ext uri="{BB962C8B-B14F-4D97-AF65-F5344CB8AC3E}">
        <p14:creationId xmlns:p14="http://schemas.microsoft.com/office/powerpoint/2010/main" val="536437526"/>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84431B-1D25-72F3-FCF9-EC0AD9AF355E}"/>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BCA82C35-D61E-8AC7-0AB2-C0EF25898917}"/>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UNSERE LEISTUNGEN</a:t>
            </a:r>
          </a:p>
        </p:txBody>
      </p:sp>
      <p:sp>
        <p:nvSpPr>
          <p:cNvPr id="4" name="Dikdörtgen 3">
            <a:extLst>
              <a:ext uri="{FF2B5EF4-FFF2-40B4-BE49-F238E27FC236}">
                <a16:creationId xmlns:a16="http://schemas.microsoft.com/office/drawing/2014/main" id="{C4C27E32-0FC5-CA0E-39F1-E1E650C4A2A2}"/>
              </a:ext>
            </a:extLst>
          </p:cNvPr>
          <p:cNvSpPr/>
          <p:nvPr/>
        </p:nvSpPr>
        <p:spPr>
          <a:xfrm>
            <a:off x="620753" y="1378862"/>
            <a:ext cx="2835992" cy="3767308"/>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cxnSp>
        <p:nvCxnSpPr>
          <p:cNvPr id="7" name="Google Shape;463;p51">
            <a:extLst>
              <a:ext uri="{FF2B5EF4-FFF2-40B4-BE49-F238E27FC236}">
                <a16:creationId xmlns:a16="http://schemas.microsoft.com/office/drawing/2014/main" id="{84F36C91-630C-FD11-93E7-1770296C277A}"/>
              </a:ext>
            </a:extLst>
          </p:cNvPr>
          <p:cNvCxnSpPr/>
          <p:nvPr/>
        </p:nvCxnSpPr>
        <p:spPr>
          <a:xfrm rot="10800000">
            <a:off x="831201" y="1553576"/>
            <a:ext cx="312900" cy="0"/>
          </a:xfrm>
          <a:prstGeom prst="straightConnector1">
            <a:avLst/>
          </a:prstGeom>
          <a:noFill/>
          <a:ln w="76200" cap="flat" cmpd="sng">
            <a:solidFill>
              <a:srgbClr val="FD0000"/>
            </a:solidFill>
            <a:prstDash val="solid"/>
            <a:round/>
            <a:headEnd type="none" w="med" len="med"/>
            <a:tailEnd type="none" w="med" len="med"/>
          </a:ln>
        </p:spPr>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0" name="Rectangle 5">
            <a:extLst>
              <a:ext uri="{FF2B5EF4-FFF2-40B4-BE49-F238E27FC236}">
                <a16:creationId xmlns:a16="http://schemas.microsoft.com/office/drawing/2014/main" id="{1716A336-C5F0-6949-BF93-97F420BDC62F}"/>
              </a:ext>
            </a:extLst>
          </p:cNvPr>
          <p:cNvSpPr/>
          <p:nvPr/>
        </p:nvSpPr>
        <p:spPr>
          <a:xfrm>
            <a:off x="4566388" y="1852804"/>
            <a:ext cx="6829429" cy="2783070"/>
          </a:xfrm>
          <a:prstGeom prst="rect">
            <a:avLst/>
          </a:prstGeom>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lvl="0" indent="-267970">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100+ Laserreinigungssysteme weltweit</a:t>
            </a:r>
            <a:endParaRPr lang="de-DE" noProof="0" dirty="0">
              <a:highlight>
                <a:srgbClr val="FFFFFF"/>
              </a:highlight>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lvl="0" indent="-267970">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10+ Jahre Erfahrung in der Laserreinigung</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lvl="0" indent="-267970">
              <a:lnSpc>
                <a:spcPct val="105000"/>
              </a:lnSpc>
              <a:spcBef>
                <a:spcPct val="0"/>
              </a:spcBef>
              <a:spcAft>
                <a:spcPct val="9500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Faser-, CO₂- und Diodenlaser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lvl="0" indent="-267970">
              <a:lnSpc>
                <a:spcPct val="105000"/>
              </a:lnSpc>
              <a:spcBef>
                <a:spcPct val="0"/>
              </a:spcBef>
              <a:spcAft>
                <a:spcPct val="95000"/>
              </a:spcAft>
              <a:buClr>
                <a:srgbClr val="DD1F25"/>
              </a:buClr>
              <a:buSzPct val="140000"/>
              <a:buFont typeface="Montserrat" pitchFamily="2" charset="-94"/>
              <a:buChar char="•"/>
              <a:defRPr/>
            </a:pPr>
            <a:r>
              <a:rPr lang="de-DE" noProof="0" dirty="0">
                <a:solidFill>
                  <a:prstClr val="black"/>
                </a:solidFill>
                <a:highlight>
                  <a:srgbClr val="FFFFFF"/>
                </a:highlight>
                <a:latin typeface="Tw Cen MT" panose="020B0602020104020603" pitchFamily="34" charset="0"/>
              </a:rPr>
              <a:t>Projektspezifische Fertigungslinien und manuelle Systeme</a:t>
            </a:r>
            <a:endParaRPr lang="de-DE" noProof="0" dirty="0">
              <a:solidFill>
                <a:srgbClr val="E7E6E6">
                  <a:lumMod val="10000"/>
                </a:srgbClr>
              </a:solidFill>
              <a:highlight>
                <a:srgbClr val="FFFFFF"/>
              </a:highlight>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lvl="0" indent="-267970">
              <a:lnSpc>
                <a:spcPct val="105000"/>
              </a:lnSpc>
              <a:spcBef>
                <a:spcPct val="0"/>
              </a:spcBef>
              <a:spcAft>
                <a:spcPct val="0"/>
              </a:spcAft>
              <a:buClr>
                <a:srgbClr val="DD1F25"/>
              </a:buClr>
              <a:buSzPct val="140000"/>
              <a:buFont typeface="Montserrat" pitchFamily="2" charset="-94"/>
              <a:buChar char="•"/>
              <a:defRPr/>
            </a:pPr>
            <a:r>
              <a:rPr lang="de-DE" noProof="0" dirty="0">
                <a:solidFill>
                  <a:srgbClr val="E7E6E6">
                    <a:lumMod val="10000"/>
                  </a:srgbClr>
                </a:solidFill>
                <a:highlight>
                  <a:srgbClr val="FFFFFF"/>
                </a:highlight>
                <a:latin typeface="Tw Cen MT" panose="020B0602020104020603" pitchFamily="34" charset="0"/>
                <a:ea typeface="Tahoma" pitchFamily="2"/>
                <a:cs typeface="Tahoma" pitchFamily="2"/>
              </a:rPr>
              <a:t>Pionier beim Einsatz gepulster Laser zur Reinigung</a:t>
            </a:r>
          </a:p>
        </p:txBody>
      </p:sp>
      <p:pic>
        <p:nvPicPr>
          <p:cNvPr id="2" name="Picture 6">
            <a:extLst>
              <a:ext uri="{FF2B5EF4-FFF2-40B4-BE49-F238E27FC236}">
                <a16:creationId xmlns:a16="http://schemas.microsoft.com/office/drawing/2014/main" id="{4E59D375-F253-13D4-A05C-169D3B63130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4667" y="1846867"/>
            <a:ext cx="4965493" cy="3977360"/>
          </a:xfrm>
          <a:prstGeom prst="rect">
            <a:avLst/>
          </a:prstGeom>
          <a:effectLst>
            <a:outerShdw blurRad="50800" dist="38100" algn="l" rotWithShape="0">
              <a:prstClr val="black">
                <a:alpha val="40000"/>
              </a:prstClr>
            </a:outerShdw>
          </a:effectLst>
        </p:spPr>
      </p:pic>
      <p:pic xmlns:p="http://schemas.openxmlformats.org/presentationml/2006/main" xmlns:a="http://schemas.openxmlformats.org/drawingml/2006/main" xmlns:r="http://schemas.openxmlformats.org/officeDocument/2006/relationships">
        <p:nvPicPr>
          <p:cNvPr id="8" name="Resim 7" descr="yazı tipi, tasarım, beyaz, tipografi içeren bir resim&#10;&#10;Yapay zeka tarafından oluşturulmuş içerik yanlış olabilir.">
            <a:extLst>
              <a:ext uri="{FF2B5EF4-FFF2-40B4-BE49-F238E27FC236}">
                <a16:creationId xmlns:a16="http://schemas.microsoft.com/office/drawing/2014/main" id="{60534BA6-B29B-8BB9-0774-475083695D80}"/>
              </a:ext>
            </a:extLst>
          </p:cNvPr>
          <p:cNvPicPr>
            <a:picLocks noChangeAspect="1"/>
          </p:cNvPicPr>
          <p:nvPr/>
        </p:nvPicPr>
        <p:blipFill>
          <a:blip r:embed="rId3">
            <a:extLst>
              <a:ext uri="{28A0092B-C50C-407E-A947-70E740481C1C}">
                <a14:useLocalDpi xmlns:a14="http://schemas.microsoft.com/office/drawing/2010/main" val="0"/>
              </a:ext>
            </a:extLst>
          </a:blip>
          <a:srcRect t="84000"/>
          <a:stretch>
            <a:fillRect/>
          </a:stretch>
        </p:blipFill>
        <p:spPr>
          <a:xfrm>
            <a:off x="831201" y="2129172"/>
            <a:ext cx="1066800" cy="79157"/>
          </a:xfrm>
          <a:prstGeom prst="rect">
            <a:avLst/>
          </a:prstGeom>
        </p:spPr>
      </p:pic>
      <ns0:sp xmlns:ns0="http://schemas.openxmlformats.org/presentationml/2006/main">
        <ns0:nvSpPr>
          <ns0:cNvPr id="1001" name="DE Prozessbezeichnung Reinigen"/>
          <ns0:cNvSpPr txBox="1"/>
          <ns0:nvPr/>
        </ns0:nvSpPr>
        <ns0:spPr>
          <ns1:xfrm xmlns:ns1="http://schemas.openxmlformats.org/drawingml/2006/main">
            <ns1:off x="831201" y="1713600"/>
            <ns1:ext cx="1066800" cy="385889"/>
          </ns1:xfrm>
          <ns2:prstGeom xmlns:ns2="http://schemas.openxmlformats.org/drawingml/2006/main" prst="rect">
            <ns2:avLst/>
          </ns2:prstGeom>
          <ns3:noFill xmlns:ns3="http://schemas.openxmlformats.org/drawingml/2006/main"/>
          <ns4:ln xmlns:ns4="http://schemas.openxmlformats.org/drawingml/2006/main">
            <ns4:noFill/>
          </ns4:ln>
        </ns0:spPr>
        <ns0:txBody>
          <ns5:bodyPr xmlns:ns5="http://schemas.openxmlformats.org/drawingml/2006/main" wrap="square" lIns="0" rIns="0" tIns="0" bIns="0" anchor="ctr"/>
          <ns6:lstStyle xmlns:ns6="http://schemas.openxmlformats.org/drawingml/2006/main"/>
          <ns7:p xmlns:ns7="http://schemas.openxmlformats.org/drawingml/2006/main">
            <ns7:pPr algn="l"/>
            <ns7:r>
              <ns7:rPr lang="de-DE" sz="1848" b="0">
                <ns7:solidFill>
                  <ns7:srgbClr val="333333"/>
                </ns7:solidFill>
                <ns7:latin typeface="Calibri Light"/>
              </ns7:rPr>
              <ns7:t>Reinigen</ns7:t>
            </ns7:r>
          </ns7:p>
        </ns0:txBody>
      </ns0:sp>
    </p:spTree>
    <p:extLst>
      <p:ext uri="{BB962C8B-B14F-4D97-AF65-F5344CB8AC3E}">
        <p14:creationId xmlns:p14="http://schemas.microsoft.com/office/powerpoint/2010/main" val="3337730136"/>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0"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ikdörtgen 1">
            <a:extLst>
              <a:ext uri="{FF2B5EF4-FFF2-40B4-BE49-F238E27FC236}">
                <a16:creationId xmlns:a16="http://schemas.microsoft.com/office/drawing/2014/main" id="{0D40390C-9604-F175-D5AE-45653C5CE0CA}"/>
              </a:ext>
            </a:extLst>
          </p:cNvPr>
          <p:cNvSpPr/>
          <p:nvPr/>
        </p:nvSpPr>
        <p:spPr>
          <a:xfrm>
            <a:off x="9177344" y="1702016"/>
            <a:ext cx="2835992" cy="321987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 name="Dikdörtgen 1">
            <a:extLst>
              <a:ext uri="{FF2B5EF4-FFF2-40B4-BE49-F238E27FC236}">
                <a16:creationId xmlns:a16="http://schemas.microsoft.com/office/drawing/2014/main" id="{0261EAB7-7C00-4A4D-8E9B-8323826220C4}"/>
              </a:ext>
            </a:extLst>
          </p:cNvPr>
          <p:cNvSpPr/>
          <p:nvPr/>
        </p:nvSpPr>
        <p:spPr>
          <a:xfrm>
            <a:off x="300700" y="1469788"/>
            <a:ext cx="7251044" cy="2592911"/>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p:spPr>
        <p:txBody>
          <a:bodyPr vert="horz" wrap="square" lIns="90000" tIns="45000" rIns="90000" bIns="45000" anchor="t"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marR="0" lvl="0" indent="-267970" algn="l" defTabSz="914400" rtl="0" eaLnBrk="1" fontAlgn="auto" latinLnBrk="0" hangingPunct="1">
              <a:lnSpc>
                <a:spcPct val="105000"/>
              </a:lnSpc>
              <a:spcBef>
                <a:spcPct val="0"/>
              </a:spcBef>
              <a:spcAft>
                <a:spcPct val="95000"/>
              </a:spcAft>
              <a:buClr>
                <a:srgbClr val="DD1F25"/>
              </a:buClr>
              <a:buSzPct val="140000"/>
              <a:buFont typeface="Montserrat" pitchFamily="2" charset="-94"/>
              <a:buChar char="•"/>
              <a:tabLst/>
              <a:defRPr/>
            </a:pPr>
            <a:r>
              <a:rPr kumimoji="0" lang="de-DE" b="0" i="0" u="none" strike="noStrike" kern="1200" cap="none" spc="0" normalizeH="0" baseline="0" noProof="0" dirty="0">
                <a:ln>
                  <a:noFill/>
                </a:ln>
                <a:solidFill>
                  <a:srgbClr val="E7E6E6">
                    <a:lumMod val="10000"/>
                  </a:srgbClr>
                </a:solidFill>
                <a:effectLst/>
                <a:uLnTx/>
                <a:uFillTx/>
                <a:latin typeface="Tw Cen MT" panose="020B0602020104020603" pitchFamily="34" charset="0"/>
                <a:ea typeface="Tahoma" pitchFamily="2"/>
                <a:cs typeface="Tahoma" pitchFamily="2"/>
              </a:rPr>
              <a:t>100+ Laserreinigungssysteme weltweit</a:t>
            </a:r>
            <a:endParaRPr lang="de-DE" noProof="0" dirty="0"/>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marR="0" lvl="0" indent="-267970" algn="l" defTabSz="914400" rtl="0" eaLnBrk="1" fontAlgn="auto" latinLnBrk="0" hangingPunct="1">
              <a:lnSpc>
                <a:spcPct val="105000"/>
              </a:lnSpc>
              <a:spcBef>
                <a:spcPct val="0"/>
              </a:spcBef>
              <a:spcAft>
                <a:spcPct val="95000"/>
              </a:spcAft>
              <a:buClr>
                <a:srgbClr val="DD1F25"/>
              </a:buClr>
              <a:buSzPct val="140000"/>
              <a:buFont typeface="Montserrat" pitchFamily="2" charset="-94"/>
              <a:buChar char="•"/>
              <a:tabLst/>
              <a:defRPr/>
            </a:pPr>
            <a:r>
              <a:rPr kumimoji="0" lang="de-DE" b="0" i="0" u="none" strike="noStrike" kern="1200" cap="none" spc="0" normalizeH="0" baseline="0" noProof="0" dirty="0">
                <a:ln>
                  <a:noFill/>
                </a:ln>
                <a:solidFill>
                  <a:srgbClr val="E7E6E6">
                    <a:lumMod val="10000"/>
                  </a:srgbClr>
                </a:solidFill>
                <a:effectLst/>
                <a:uLnTx/>
                <a:uFillTx/>
                <a:latin typeface="Tw Cen MT" panose="020B0602020104020603" pitchFamily="34" charset="0"/>
                <a:ea typeface="Tahoma" pitchFamily="2"/>
                <a:cs typeface="Tahoma" pitchFamily="2"/>
              </a:rPr>
              <a:t>10+ Jahre Erfahrung in der Laserreinigung</a:t>
            </a:r>
            <a:endParaRPr lang="de-DE" b="0" i="0" u="none" strike="noStrike" kern="1200" cap="none" spc="0" baseline="0" noProof="0" dirty="0">
              <a:solidFill>
                <a:srgbClr val="E7E6E6">
                  <a:lumMod val="10000"/>
                </a:srgbClr>
              </a:solidFill>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marR="0" lvl="0" indent="-267970" algn="l" defTabSz="914400" rtl="0" eaLnBrk="1" fontAlgn="auto" latinLnBrk="0" hangingPunct="1">
              <a:lnSpc>
                <a:spcPct val="105000"/>
              </a:lnSpc>
              <a:spcBef>
                <a:spcPct val="0"/>
              </a:spcBef>
              <a:spcAft>
                <a:spcPct val="95000"/>
              </a:spcAft>
              <a:buClr>
                <a:srgbClr val="DD1F25"/>
              </a:buClr>
              <a:buSzPct val="140000"/>
              <a:buFont typeface="Montserrat" pitchFamily="2" charset="-94"/>
              <a:buChar char="•"/>
              <a:tabLst/>
              <a:defRPr/>
            </a:pPr>
            <a:r>
              <a:rPr kumimoji="0" lang="de-DE" b="0" i="0" u="none" strike="noStrike" kern="1200" cap="none" spc="0" normalizeH="0" baseline="0" noProof="0" dirty="0">
                <a:ln>
                  <a:noFill/>
                </a:ln>
                <a:solidFill>
                  <a:srgbClr val="E7E6E6">
                    <a:lumMod val="10000"/>
                  </a:srgbClr>
                </a:solidFill>
                <a:effectLst/>
                <a:uLnTx/>
                <a:uFillTx/>
                <a:latin typeface="Tw Cen MT" panose="020B0602020104020603" pitchFamily="34" charset="0"/>
                <a:ea typeface="Tahoma" pitchFamily="2"/>
                <a:cs typeface="Tahoma" pitchFamily="2"/>
              </a:rPr>
              <a:t>Laserreinigung mit Faser-, CO₂- und Diodenlasern</a:t>
            </a:r>
            <a:endParaRPr lang="de-DE" b="0" i="0" u="none" strike="noStrike" kern="1200" cap="none" spc="0" baseline="0" noProof="0" dirty="0">
              <a:solidFill>
                <a:srgbClr val="E7E6E6">
                  <a:lumMod val="10000"/>
                </a:srgbClr>
              </a:solidFill>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marR="0" lvl="0" indent="-267970" algn="l" defTabSz="914400" rtl="0" eaLnBrk="1" fontAlgn="auto" latinLnBrk="0" hangingPunct="1">
              <a:lnSpc>
                <a:spcPct val="105000"/>
              </a:lnSpc>
              <a:spcBef>
                <a:spcPct val="0"/>
              </a:spcBef>
              <a:spcAft>
                <a:spcPct val="95000"/>
              </a:spcAft>
              <a:buClr>
                <a:srgbClr val="DD1F25"/>
              </a:buClr>
              <a:buSzPct val="140000"/>
              <a:buFont typeface="Montserrat" pitchFamily="2" charset="-94"/>
              <a:buChar char="•"/>
              <a:tabLst/>
              <a:defRPr/>
            </a:pPr>
            <a:r>
              <a:rPr kumimoji="0" lang="de-DE" b="0" i="0" u="none" strike="noStrike" kern="1200" cap="none" spc="0" normalizeH="0" baseline="0" noProof="0" dirty="0">
                <a:ln>
                  <a:noFill/>
                </a:ln>
                <a:solidFill>
                  <a:prstClr val="black"/>
                </a:solidFill>
                <a:effectLst/>
                <a:uLnTx/>
                <a:uFillTx/>
                <a:latin typeface="Tw Cen MT" panose="020B0602020104020603" pitchFamily="34" charset="0"/>
              </a:rPr>
              <a:t>Projektspezifische Fertigungslinien und manuelle Systeme</a:t>
            </a:r>
            <a:endParaRPr lang="de-DE" b="0" i="0" u="none" strike="noStrike" kern="1200" cap="none" spc="0" baseline="0" noProof="0" dirty="0">
              <a:solidFill>
                <a:srgbClr val="E7E6E6">
                  <a:lumMod val="10000"/>
                </a:srgbClr>
              </a:solidFill>
              <a:latin typeface="Tw Cen MT" panose="020B0602020104020603" pitchFamily="34" charset="0"/>
              <a:ea typeface="Tahoma" pitchFamily="2"/>
              <a:cs typeface="Tahoma" pitchFamily="2"/>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67970" marR="0" lvl="0" indent="-267970" algn="l" defTabSz="914400" rtl="0" eaLnBrk="1" fontAlgn="auto" latinLnBrk="0" hangingPunct="1">
              <a:lnSpc>
                <a:spcPct val="105000"/>
              </a:lnSpc>
              <a:spcBef>
                <a:spcPct val="0"/>
              </a:spcBef>
              <a:spcAft>
                <a:spcPct val="0"/>
              </a:spcAft>
              <a:buClr>
                <a:srgbClr val="DD1F25"/>
              </a:buClr>
              <a:buSzPct val="140000"/>
              <a:buFont typeface="Montserrat" pitchFamily="2" charset="-94"/>
              <a:buChar char="•"/>
              <a:tabLst/>
              <a:defRPr/>
            </a:pPr>
            <a:r>
              <a:rPr kumimoji="0" lang="de-DE" b="0" i="0" u="none" strike="noStrike" kern="1200" cap="none" spc="0" normalizeH="0" baseline="0" noProof="0" dirty="0">
                <a:ln>
                  <a:noFill/>
                </a:ln>
                <a:solidFill>
                  <a:srgbClr val="E7E6E6">
                    <a:lumMod val="10000"/>
                  </a:srgbClr>
                </a:solidFill>
                <a:effectLst/>
                <a:uLnTx/>
                <a:uFillTx/>
                <a:latin typeface="Tw Cen MT" panose="020B0602020104020603" pitchFamily="34" charset="0"/>
                <a:ea typeface="Tahoma" pitchFamily="2"/>
                <a:cs typeface="Tahoma" pitchFamily="2"/>
              </a:rPr>
              <a:t>Pionier beim Einsatz gepulster Laser zur Reinigung</a:t>
            </a:r>
            <a:endParaRPr lang="de-DE" b="0" i="0" u="none" strike="noStrike" kern="1200" cap="none" spc="0" baseline="0" noProof="0" dirty="0">
              <a:solidFill>
                <a:srgbClr val="E7E6E6">
                  <a:lumMod val="10000"/>
                </a:srgbClr>
              </a:solidFill>
              <a:latin typeface="Tw Cen MT" panose="020B0602020104020603" pitchFamily="34" charset="0"/>
              <a:ea typeface="Tahoma" pitchFamily="2"/>
              <a:cs typeface="Tahoma" pitchFamily="2"/>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0" name="TextBox 181">
            <a:extLst>
              <a:ext uri="{FF2B5EF4-FFF2-40B4-BE49-F238E27FC236}">
                <a16:creationId xmlns:a16="http://schemas.microsoft.com/office/drawing/2014/main" id="{C6712D9A-9657-4D96-9C80-54EA1FCFC503}"/>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UNSERE LEISTUNGEN</a:t>
            </a:r>
          </a:p>
        </p:txBody>
      </p:sp>
      <p:pic>
        <p:nvPicPr>
          <p:cNvPr id="5" name="Resim 4">
            <a:extLst>
              <a:ext uri="{FF2B5EF4-FFF2-40B4-BE49-F238E27FC236}">
                <a16:creationId xmlns:a16="http://schemas.microsoft.com/office/drawing/2014/main" id="{96B23A90-F8AB-483B-BAF4-3A8AD8348C4D}"/>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7551744" y="2398957"/>
            <a:ext cx="4255953" cy="2393974"/>
          </a:xfrm>
          <a:prstGeom prst="rect">
            <a:avLst/>
          </a:prstGeom>
        </p:spPr>
      </p:pic>
    </p:spTree>
    <p:extLst>
      <p:ext uri="{BB962C8B-B14F-4D97-AF65-F5344CB8AC3E}">
        <p14:creationId xmlns:p14="http://schemas.microsoft.com/office/powerpoint/2010/main" val="455127340"/>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1500"/>
                                        <p:tgtEl>
                                          <p:spTgt spid="3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xEl>
                                              <p:pRg st="0" end="0"/>
                                            </p:txEl>
                                          </p:spTgt>
                                        </p:tgtEl>
                                        <p:attrNameLst>
                                          <p:attrName>style.visibility</p:attrName>
                                        </p:attrNameLst>
                                      </p:cBhvr>
                                      <p:to>
                                        <p:strVal val="visible"/>
                                      </p:to>
                                    </p:set>
                                    <p:animEffect transition="in" filter="fade">
                                      <p:cBhvr>
                                        <p:cTn id="10" dur="500"/>
                                        <p:tgtEl>
                                          <p:spTgt spid="9">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xEl>
                                              <p:pRg st="1" end="1"/>
                                            </p:txEl>
                                          </p:spTgt>
                                        </p:tgtEl>
                                        <p:attrNameLst>
                                          <p:attrName>style.visibility</p:attrName>
                                        </p:attrNameLst>
                                      </p:cBhvr>
                                      <p:to>
                                        <p:strVal val="visible"/>
                                      </p:to>
                                    </p:set>
                                    <p:animEffect transition="in" filter="fade">
                                      <p:cBhvr>
                                        <p:cTn id="13" dur="500"/>
                                        <p:tgtEl>
                                          <p:spTgt spid="9">
                                            <p:txEl>
                                              <p:pRg st="1" end="1"/>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
                                            <p:txEl>
                                              <p:pRg st="2" end="2"/>
                                            </p:txEl>
                                          </p:spTgt>
                                        </p:tgtEl>
                                        <p:attrNameLst>
                                          <p:attrName>style.visibility</p:attrName>
                                        </p:attrNameLst>
                                      </p:cBhvr>
                                      <p:to>
                                        <p:strVal val="visible"/>
                                      </p:to>
                                    </p:set>
                                    <p:animEffect transition="in" filter="fade">
                                      <p:cBhvr>
                                        <p:cTn id="16" dur="500"/>
                                        <p:tgtEl>
                                          <p:spTgt spid="9">
                                            <p:txEl>
                                              <p:pRg st="2" end="2"/>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xEl>
                                              <p:pRg st="3" end="3"/>
                                            </p:txEl>
                                          </p:spTgt>
                                        </p:tgtEl>
                                        <p:attrNameLst>
                                          <p:attrName>style.visibility</p:attrName>
                                        </p:attrNameLst>
                                      </p:cBhvr>
                                      <p:to>
                                        <p:strVal val="visible"/>
                                      </p:to>
                                    </p:set>
                                    <p:animEffect transition="in" filter="fade">
                                      <p:cBhvr>
                                        <p:cTn id="19" dur="500"/>
                                        <p:tgtEl>
                                          <p:spTgt spid="9">
                                            <p:txEl>
                                              <p:pRg st="3" end="3"/>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
                                            <p:txEl>
                                              <p:pRg st="4" end="4"/>
                                            </p:txEl>
                                          </p:spTgt>
                                        </p:tgtEl>
                                        <p:attrNameLst>
                                          <p:attrName>style.visibility</p:attrName>
                                        </p:attrNameLst>
                                      </p:cBhvr>
                                      <p:to>
                                        <p:strVal val="visible"/>
                                      </p:to>
                                    </p:set>
                                    <p:animEffect transition="in" filter="fade">
                                      <p:cBhvr>
                                        <p:cTn id="22" dur="500"/>
                                        <p:tgtEl>
                                          <p:spTgt spid="9">
                                            <p:txEl>
                                              <p:pRg st="4" end="4"/>
                                            </p:txEl>
                                          </p:spTgt>
                                        </p:tgtEl>
                                      </p:cBhvr>
                                    </p:animEffect>
                                  </p:childTnLst>
                                </p:cTn>
                              </p:par>
                              <p:par>
                                <p:cTn id="23" presetID="12" presetClass="entr" presetSubtype="2" fill="hold" nodeType="with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p:tgtEl>
                                          <p:spTgt spid="5"/>
                                        </p:tgtEl>
                                        <p:attrNameLst>
                                          <p:attrName>ppt_x</p:attrName>
                                        </p:attrNameLst>
                                      </p:cBhvr>
                                      <p:tavLst>
                                        <p:tav tm="0">
                                          <p:val>
                                            <p:strVal val="#ppt_x+#ppt_w*1.125000"/>
                                          </p:val>
                                        </p:tav>
                                        <p:tav tm="100000">
                                          <p:val>
                                            <p:strVal val="#ppt_x"/>
                                          </p:val>
                                        </p:tav>
                                      </p:tavLst>
                                    </p:anim>
                                    <p:animEffect transition="in" filter="wipe(left)">
                                      <p:cBhvr>
                                        <p:cTn id="2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uiExpand="1" build="allAtOnce"/>
      <p:bldP spid="3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Dikdörtgen 8">
            <a:extLst>
              <a:ext uri="{FF2B5EF4-FFF2-40B4-BE49-F238E27FC236}">
                <a16:creationId xmlns:a16="http://schemas.microsoft.com/office/drawing/2014/main" id="{ECDE6709-9BE2-2DA0-3DCD-5DA599907607}"/>
              </a:ext>
            </a:extLst>
          </p:cNvPr>
          <p:cNvSpPr/>
          <p:nvPr/>
        </p:nvSpPr>
        <p:spPr>
          <a:xfrm>
            <a:off x="4575428" y="779389"/>
            <a:ext cx="2835992" cy="321987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1" name="Dikdörtgen 10">
            <a:extLst>
              <a:ext uri="{FF2B5EF4-FFF2-40B4-BE49-F238E27FC236}">
                <a16:creationId xmlns:a16="http://schemas.microsoft.com/office/drawing/2014/main" id="{7B5752F3-0174-CB37-F4E6-8E444E36D65F}"/>
              </a:ext>
            </a:extLst>
          </p:cNvPr>
          <p:cNvSpPr/>
          <p:nvPr/>
        </p:nvSpPr>
        <p:spPr>
          <a:xfrm>
            <a:off x="686158" y="1123095"/>
            <a:ext cx="2835992" cy="321987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2" name="Dikdörtgen 11">
            <a:extLst>
              <a:ext uri="{FF2B5EF4-FFF2-40B4-BE49-F238E27FC236}">
                <a16:creationId xmlns:a16="http://schemas.microsoft.com/office/drawing/2014/main" id="{BD100EE7-4A47-4525-4A20-26F02688B797}"/>
              </a:ext>
            </a:extLst>
          </p:cNvPr>
          <p:cNvSpPr/>
          <p:nvPr/>
        </p:nvSpPr>
        <p:spPr>
          <a:xfrm>
            <a:off x="8435963" y="1363707"/>
            <a:ext cx="2835992" cy="321987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grpSp>
        <p:nvGrpSpPr>
          <p:cNvPr id="2" name="Grup 1">
            <a:extLst>
              <a:ext uri="{FF2B5EF4-FFF2-40B4-BE49-F238E27FC236}">
                <a16:creationId xmlns:a16="http://schemas.microsoft.com/office/drawing/2014/main" id="{6AECEB57-7125-00C9-3C6C-58A70BBE7A34}"/>
              </a:ext>
            </a:extLst>
          </p:cNvPr>
          <p:cNvGrpSpPr/>
          <p:nvPr/>
        </p:nvGrpSpPr>
        <p:grpSpPr>
          <a:xfrm>
            <a:off x="8242085" y="2358741"/>
            <a:ext cx="3254891" cy="2555338"/>
            <a:chOff x="7804643" y="1068068"/>
            <a:chExt cx="4289712" cy="3932843"/>
          </a:xfrm>
          <a:effectLst/>
        </p:grpSpPr>
        <p:pic>
          <p:nvPicPr>
            <p:cNvPr id="6" name="Resim 5">
              <a:extLst>
                <a:ext uri="{FF2B5EF4-FFF2-40B4-BE49-F238E27FC236}">
                  <a16:creationId xmlns:a16="http://schemas.microsoft.com/office/drawing/2014/main" id="{EADF235E-2803-7411-05AF-6CF6E70B9A9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7804643" y="1068068"/>
              <a:ext cx="4289712" cy="3932843"/>
            </a:xfrm>
            <a:prstGeom prst="rect">
              <a:avLst/>
            </a:prstGeom>
            <a:ln>
              <a:noFill/>
            </a:ln>
            <a:effectLst/>
          </p:spPr>
        </p:pic>
        <p:pic>
          <p:nvPicPr>
            <p:cNvPr id="8" name="Resim 7">
              <a:extLst>
                <a:ext uri="{FF2B5EF4-FFF2-40B4-BE49-F238E27FC236}">
                  <a16:creationId xmlns:a16="http://schemas.microsoft.com/office/drawing/2014/main" id="{BC247E9F-26C4-97EC-2296-852BCA7F3B9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273704" y="1419505"/>
              <a:ext cx="1129335" cy="961998"/>
            </a:xfrm>
            <a:prstGeom prst="rect">
              <a:avLst/>
            </a:prstGeom>
            <a:ln>
              <a:noFill/>
            </a:ln>
            <a:effectLst/>
          </p:spPr>
        </p:pic>
      </p:grpSp>
      <p:pic>
        <p:nvPicPr>
          <p:cNvPr id="3" name="Resim 2">
            <a:extLst>
              <a:ext uri="{FF2B5EF4-FFF2-40B4-BE49-F238E27FC236}">
                <a16:creationId xmlns:a16="http://schemas.microsoft.com/office/drawing/2014/main" id="{A40A1BBF-077A-6C06-69D9-E6290CB1CE04}"/>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4851592" y="1437520"/>
            <a:ext cx="2724869" cy="2812305"/>
          </a:xfrm>
          <a:prstGeom prst="rect">
            <a:avLst/>
          </a:prstGeom>
          <a:ln>
            <a:noFill/>
          </a:ln>
          <a:effectLst/>
          <a:scene3d>
            <a:camera prst="orthographicFront">
              <a:rot lat="0" lon="0" rev="0"/>
            </a:camera>
            <a:lightRig rig="contrasting" dir="t">
              <a:rot lat="0" lon="0" rev="1500000"/>
            </a:lightRig>
          </a:scene3d>
          <a:sp3d prstMaterial="metal">
            <a:bevelT w="88900" h="88900"/>
          </a:sp3d>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 name="TextBox 181">
            <a:extLst>
              <a:ext uri="{FF2B5EF4-FFF2-40B4-BE49-F238E27FC236}">
                <a16:creationId xmlns:a16="http://schemas.microsoft.com/office/drawing/2014/main" id="{DFF99C67-1E74-4FA1-842C-C80B88E1A451}"/>
              </a:ext>
            </a:extLst>
          </p:cNvPr>
          <p:cNvSpPr txBox="1"/>
          <p:nvPr/>
        </p:nvSpPr>
        <p:spPr>
          <a:xfrm>
            <a:off x="360000" y="252000"/>
            <a:ext cx="8500000" cy="307777"/>
          </a:xfrm>
          <a:prstGeom prst="rect">
            <a:avLst/>
          </a:prstGeom>
          <a:noFill/>
          <a:ln w="6350">
            <a:noFill/>
            <a:prstDash val="dash"/>
          </a:ln>
        </p:spPr>
        <p:txBody>
          <a:bodyPr wrap="square" lIns="0" tIns="0" rIns="0" bIns="0" rtlCol="0">
            <a:spAutoFit/>
          </a:bodyPr>
          <a:lstStyle>
            <a:defPPr>
              <a:defRPr lang="tr-TR"/>
            </a:defPPr>
            <a:lvl1pPr lvl="0">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SYSTEME</a:t>
            </a:r>
          </a:p>
        </p:txBody>
      </p:sp>
      <p:grpSp>
        <p:nvGrpSpPr>
          <p:cNvPr id="4" name="Grup 3">
            <a:extLst>
              <a:ext uri="{FF2B5EF4-FFF2-40B4-BE49-F238E27FC236}">
                <a16:creationId xmlns:a16="http://schemas.microsoft.com/office/drawing/2014/main" id="{7B2E3966-01DB-B78B-87A1-D8C51D70273F}"/>
              </a:ext>
            </a:extLst>
          </p:cNvPr>
          <p:cNvGrpSpPr/>
          <p:nvPr/>
        </p:nvGrpSpPr>
        <p:grpSpPr>
          <a:xfrm>
            <a:off x="563524" y="4957496"/>
            <a:ext cx="3109729" cy="333053"/>
            <a:chOff x="563524" y="4957496"/>
            <a:chExt cx="3109729" cy="333053"/>
          </a:xfrm>
        </p:grpSpPr>
        <p:sp>
          <p:nvSpPr>
            <p:cNvPr id="22" name="Rectangle 53">
              <a:extLst>
                <a:ext uri="{FF2B5EF4-FFF2-40B4-BE49-F238E27FC236}">
                  <a16:creationId xmlns:a16="http://schemas.microsoft.com/office/drawing/2014/main" id="{128203DD-FA8D-4EBC-B5EF-71566D325C29}"/>
                </a:ext>
              </a:extLst>
            </p:cNvPr>
            <p:cNvSpPr/>
            <p:nvPr/>
          </p:nvSpPr>
          <p:spPr>
            <a:xfrm>
              <a:off x="563524" y="4957496"/>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9" name="TextBox 181">
              <a:extLst>
                <a:ext uri="{FF2B5EF4-FFF2-40B4-BE49-F238E27FC236}">
                  <a16:creationId xmlns:a16="http://schemas.microsoft.com/office/drawing/2014/main" id="{77926789-EDEE-4123-99C8-3D4FE0487124}"/>
                </a:ext>
              </a:extLst>
            </p:cNvPr>
            <p:cNvSpPr txBox="1"/>
            <p:nvPr/>
          </p:nvSpPr>
          <p:spPr>
            <a:xfrm>
              <a:off x="1320858" y="5000912"/>
              <a:ext cx="1595062"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6-ACHS-ROBOTER</a:t>
              </a:r>
            </a:p>
          </p:txBody>
        </p:sp>
      </p:grpSp>
      <p:grpSp>
        <p:nvGrpSpPr>
          <p:cNvPr id="5" name="Grup 4">
            <a:extLst>
              <a:ext uri="{FF2B5EF4-FFF2-40B4-BE49-F238E27FC236}">
                <a16:creationId xmlns:a16="http://schemas.microsoft.com/office/drawing/2014/main" id="{7D4A7A30-7166-C108-91BE-FEB002173F31}"/>
              </a:ext>
            </a:extLst>
          </p:cNvPr>
          <p:cNvGrpSpPr/>
          <p:nvPr/>
        </p:nvGrpSpPr>
        <p:grpSpPr>
          <a:xfrm>
            <a:off x="4749888" y="4363742"/>
            <a:ext cx="3111470" cy="331172"/>
            <a:chOff x="4749888" y="4363742"/>
            <a:chExt cx="3111470" cy="331172"/>
          </a:xfrm>
        </p:grpSpPr>
        <p:sp>
          <p:nvSpPr>
            <p:cNvPr id="25" name="Rectangle 53">
              <a:extLst>
                <a:ext uri="{FF2B5EF4-FFF2-40B4-BE49-F238E27FC236}">
                  <a16:creationId xmlns:a16="http://schemas.microsoft.com/office/drawing/2014/main" id="{5BA15D83-82AD-4C90-8F80-0CBD449EB7AC}"/>
                </a:ext>
              </a:extLst>
            </p:cNvPr>
            <p:cNvSpPr/>
            <p:nvPr/>
          </p:nvSpPr>
          <p:spPr>
            <a:xfrm>
              <a:off x="4749888" y="4363742"/>
              <a:ext cx="3111470" cy="331172"/>
            </a:xfrm>
            <a:prstGeom prst="rect">
              <a:avLst/>
            </a:prstGeom>
            <a:solidFill>
              <a:srgbClr val="76717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0" name="TextBox 181">
              <a:extLst>
                <a:ext uri="{FF2B5EF4-FFF2-40B4-BE49-F238E27FC236}">
                  <a16:creationId xmlns:a16="http://schemas.microsoft.com/office/drawing/2014/main" id="{A6D49674-81B3-4486-9DD9-BA735BBF60AE}"/>
                </a:ext>
              </a:extLst>
            </p:cNvPr>
            <p:cNvSpPr txBox="1"/>
            <p:nvPr/>
          </p:nvSpPr>
          <p:spPr>
            <a:xfrm>
              <a:off x="5300083" y="4403572"/>
              <a:ext cx="1827886"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665" kern="1200">
                  <a:solidFill>
                    <a:schemeClr val="tx1"/>
                  </a:solidFill>
                  <a:latin typeface="+mn-lt"/>
                  <a:ea typeface="+mn-ea"/>
                  <a:cs typeface="+mn-cs"/>
                </a:defRPr>
              </a:lvl1pPr>
              <a:lvl2pPr marL="457200" algn="l" defTabSz="914400" rtl="0" eaLnBrk="1" latinLnBrk="0" hangingPunct="1">
                <a:defRPr sz="1665" kern="1200">
                  <a:solidFill>
                    <a:schemeClr val="tx1"/>
                  </a:solidFill>
                  <a:latin typeface="+mn-lt"/>
                  <a:ea typeface="+mn-ea"/>
                  <a:cs typeface="+mn-cs"/>
                </a:defRPr>
              </a:lvl2pPr>
              <a:lvl3pPr marL="914400" algn="l" defTabSz="914400" rtl="0" eaLnBrk="1" latinLnBrk="0" hangingPunct="1">
                <a:defRPr sz="1665" kern="1200">
                  <a:solidFill>
                    <a:schemeClr val="tx1"/>
                  </a:solidFill>
                  <a:latin typeface="+mn-lt"/>
                  <a:ea typeface="+mn-ea"/>
                  <a:cs typeface="+mn-cs"/>
                </a:defRPr>
              </a:lvl3pPr>
              <a:lvl4pPr marL="1371600" algn="l" defTabSz="914400" rtl="0" eaLnBrk="1" latinLnBrk="0" hangingPunct="1">
                <a:defRPr sz="1665" kern="1200">
                  <a:solidFill>
                    <a:schemeClr val="tx1"/>
                  </a:solidFill>
                  <a:latin typeface="+mn-lt"/>
                  <a:ea typeface="+mn-ea"/>
                  <a:cs typeface="+mn-cs"/>
                </a:defRPr>
              </a:lvl4pPr>
              <a:lvl5pPr marL="1828800" algn="l" defTabSz="914400" rtl="0" eaLnBrk="1" latinLnBrk="0" hangingPunct="1">
                <a:defRPr sz="1665" kern="1200">
                  <a:solidFill>
                    <a:schemeClr val="tx1"/>
                  </a:solidFill>
                  <a:latin typeface="+mn-lt"/>
                  <a:ea typeface="+mn-ea"/>
                  <a:cs typeface="+mn-cs"/>
                </a:defRPr>
              </a:lvl5pPr>
              <a:lvl6pPr marL="2286000" algn="l" defTabSz="914400" rtl="0" eaLnBrk="1" latinLnBrk="0" hangingPunct="1">
                <a:defRPr sz="1665" kern="1200">
                  <a:solidFill>
                    <a:schemeClr val="tx1"/>
                  </a:solidFill>
                  <a:latin typeface="+mn-lt"/>
                  <a:ea typeface="+mn-ea"/>
                  <a:cs typeface="+mn-cs"/>
                </a:defRPr>
              </a:lvl6pPr>
              <a:lvl7pPr marL="2743200" algn="l" defTabSz="914400" rtl="0" eaLnBrk="1" latinLnBrk="0" hangingPunct="1">
                <a:defRPr sz="1665" kern="1200">
                  <a:solidFill>
                    <a:schemeClr val="tx1"/>
                  </a:solidFill>
                  <a:latin typeface="+mn-lt"/>
                  <a:ea typeface="+mn-ea"/>
                  <a:cs typeface="+mn-cs"/>
                </a:defRPr>
              </a:lvl7pPr>
              <a:lvl8pPr marL="3200400" algn="l" defTabSz="914400" rtl="0" eaLnBrk="1" latinLnBrk="0" hangingPunct="1">
                <a:defRPr sz="1665" kern="1200">
                  <a:solidFill>
                    <a:schemeClr val="tx1"/>
                  </a:solidFill>
                  <a:latin typeface="+mn-lt"/>
                  <a:ea typeface="+mn-ea"/>
                  <a:cs typeface="+mn-cs"/>
                </a:defRPr>
              </a:lvl8pPr>
              <a:lvl9pPr marL="3657600" algn="l" defTabSz="914400" rtl="0" eaLnBrk="1" latinLnBrk="0" hangingPunct="1">
                <a:defRPr sz="1665"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80" noProof="0" dirty="0">
                  <a:solidFill>
                    <a:schemeClr val="bg1"/>
                  </a:solidFill>
                  <a:effectLst>
                    <a:outerShdw blurRad="38100" dist="38100" dir="2700000" algn="tl">
                      <a:srgbClr val="000000">
                        <a:alpha val="43137"/>
                      </a:srgbClr>
                    </a:outerShdw>
                  </a:effectLst>
                  <a:latin typeface="Tw Cen MT" panose="020B0602020104020603" pitchFamily="34" charset="0"/>
                </a:rPr>
                <a:t>SONDERANFERTIGUNG</a:t>
              </a:r>
            </a:p>
          </p:txBody>
        </p:sp>
      </p:grpSp>
      <p:grpSp>
        <p:nvGrpSpPr>
          <p:cNvPr id="7" name="Grup 6">
            <a:extLst>
              <a:ext uri="{FF2B5EF4-FFF2-40B4-BE49-F238E27FC236}">
                <a16:creationId xmlns:a16="http://schemas.microsoft.com/office/drawing/2014/main" id="{F4CD5D02-F51B-09D6-4741-247C00777BD6}"/>
              </a:ext>
            </a:extLst>
          </p:cNvPr>
          <p:cNvGrpSpPr/>
          <p:nvPr/>
        </p:nvGrpSpPr>
        <p:grpSpPr>
          <a:xfrm>
            <a:off x="8517006" y="4957496"/>
            <a:ext cx="3111470" cy="333053"/>
            <a:chOff x="8517006" y="4957496"/>
            <a:chExt cx="3111470" cy="333053"/>
          </a:xfrm>
        </p:grpSpPr>
        <p:sp>
          <p:nvSpPr>
            <p:cNvPr id="26" name="Rectangle 53">
              <a:extLst>
                <a:ext uri="{FF2B5EF4-FFF2-40B4-BE49-F238E27FC236}">
                  <a16:creationId xmlns:a16="http://schemas.microsoft.com/office/drawing/2014/main" id="{F33F7331-0106-493F-BD2C-213C57ED33B3}"/>
                </a:ext>
              </a:extLst>
            </p:cNvPr>
            <p:cNvSpPr/>
            <p:nvPr/>
          </p:nvSpPr>
          <p:spPr>
            <a:xfrm>
              <a:off x="8517006" y="4957496"/>
              <a:ext cx="3111470"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1" name="TextBox 181">
              <a:extLst>
                <a:ext uri="{FF2B5EF4-FFF2-40B4-BE49-F238E27FC236}">
                  <a16:creationId xmlns:a16="http://schemas.microsoft.com/office/drawing/2014/main" id="{90A28B6B-BDA6-4FD1-B02D-3299D2F6B89B}"/>
                </a:ext>
              </a:extLst>
            </p:cNvPr>
            <p:cNvSpPr txBox="1"/>
            <p:nvPr/>
          </p:nvSpPr>
          <p:spPr>
            <a:xfrm>
              <a:off x="8568120" y="5000911"/>
              <a:ext cx="3009241"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620" kern="1200">
                  <a:solidFill>
                    <a:schemeClr val="tx1"/>
                  </a:solidFill>
                  <a:latin typeface="+mn-lt"/>
                  <a:ea typeface="+mn-ea"/>
                  <a:cs typeface="+mn-cs"/>
                </a:defRPr>
              </a:lvl1pPr>
              <a:lvl2pPr marL="457200" algn="l" defTabSz="914400" rtl="0" eaLnBrk="1" latinLnBrk="0" hangingPunct="1">
                <a:defRPr sz="1620" kern="1200">
                  <a:solidFill>
                    <a:schemeClr val="tx1"/>
                  </a:solidFill>
                  <a:latin typeface="+mn-lt"/>
                  <a:ea typeface="+mn-ea"/>
                  <a:cs typeface="+mn-cs"/>
                </a:defRPr>
              </a:lvl2pPr>
              <a:lvl3pPr marL="914400" algn="l" defTabSz="914400" rtl="0" eaLnBrk="1" latinLnBrk="0" hangingPunct="1">
                <a:defRPr sz="1620" kern="1200">
                  <a:solidFill>
                    <a:schemeClr val="tx1"/>
                  </a:solidFill>
                  <a:latin typeface="+mn-lt"/>
                  <a:ea typeface="+mn-ea"/>
                  <a:cs typeface="+mn-cs"/>
                </a:defRPr>
              </a:lvl3pPr>
              <a:lvl4pPr marL="1371600" algn="l" defTabSz="914400" rtl="0" eaLnBrk="1" latinLnBrk="0" hangingPunct="1">
                <a:defRPr sz="1620" kern="1200">
                  <a:solidFill>
                    <a:schemeClr val="tx1"/>
                  </a:solidFill>
                  <a:latin typeface="+mn-lt"/>
                  <a:ea typeface="+mn-ea"/>
                  <a:cs typeface="+mn-cs"/>
                </a:defRPr>
              </a:lvl4pPr>
              <a:lvl5pPr marL="1828800" algn="l" defTabSz="914400" rtl="0" eaLnBrk="1" latinLnBrk="0" hangingPunct="1">
                <a:defRPr sz="1620" kern="1200">
                  <a:solidFill>
                    <a:schemeClr val="tx1"/>
                  </a:solidFill>
                  <a:latin typeface="+mn-lt"/>
                  <a:ea typeface="+mn-ea"/>
                  <a:cs typeface="+mn-cs"/>
                </a:defRPr>
              </a:lvl5pPr>
              <a:lvl6pPr marL="2286000" algn="l" defTabSz="914400" rtl="0" eaLnBrk="1" latinLnBrk="0" hangingPunct="1">
                <a:defRPr sz="1620" kern="1200">
                  <a:solidFill>
                    <a:schemeClr val="tx1"/>
                  </a:solidFill>
                  <a:latin typeface="+mn-lt"/>
                  <a:ea typeface="+mn-ea"/>
                  <a:cs typeface="+mn-cs"/>
                </a:defRPr>
              </a:lvl6pPr>
              <a:lvl7pPr marL="2743200" algn="l" defTabSz="914400" rtl="0" eaLnBrk="1" latinLnBrk="0" hangingPunct="1">
                <a:defRPr sz="1620" kern="1200">
                  <a:solidFill>
                    <a:schemeClr val="tx1"/>
                  </a:solidFill>
                  <a:latin typeface="+mn-lt"/>
                  <a:ea typeface="+mn-ea"/>
                  <a:cs typeface="+mn-cs"/>
                </a:defRPr>
              </a:lvl7pPr>
              <a:lvl8pPr marL="3200400" algn="l" defTabSz="914400" rtl="0" eaLnBrk="1" latinLnBrk="0" hangingPunct="1">
                <a:defRPr sz="1620" kern="1200">
                  <a:solidFill>
                    <a:schemeClr val="tx1"/>
                  </a:solidFill>
                  <a:latin typeface="+mn-lt"/>
                  <a:ea typeface="+mn-ea"/>
                  <a:cs typeface="+mn-cs"/>
                </a:defRPr>
              </a:lvl8pPr>
              <a:lvl9pPr marL="3657600" algn="l" defTabSz="914400" rtl="0" eaLnBrk="1" latinLnBrk="0" hangingPunct="1">
                <a:defRPr sz="162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40" noProof="0" dirty="0">
                  <a:solidFill>
                    <a:schemeClr val="bg1"/>
                  </a:solidFill>
                  <a:effectLst>
                    <a:outerShdw blurRad="38100" dist="38100" dir="2700000" algn="tl">
                      <a:srgbClr val="000000">
                        <a:alpha val="43137"/>
                      </a:srgbClr>
                    </a:outerShdw>
                  </a:effectLst>
                  <a:latin typeface="Tw Cen MT" panose="020B0602020104020603" pitchFamily="34" charset="0"/>
                </a:rPr>
                <a:t>HANDGEFÜHRTES REINIGUNGSSYSTEM</a:t>
              </a:r>
            </a:p>
          </p:txBody>
        </p:sp>
      </p:grpSp>
      <p:pic>
        <p:nvPicPr>
          <p:cNvPr id="10" name="Picture 9">
            <a:extLst>
              <a:ext uri="{FF2B5EF4-FFF2-40B4-BE49-F238E27FC236}">
                <a16:creationId xmlns:a16="http://schemas.microsoft.com/office/drawing/2014/main" id="{05F35C87-27BA-3655-C7EE-BF9DF7BBEA0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033208"/>
            <a:ext cx="4851089" cy="3880871"/>
          </a:xfrm>
          <a:prstGeom prst="rect">
            <a:avLst/>
          </a:prstGeom>
        </p:spPr>
      </p:pic>
    </p:spTree>
    <p:extLst>
      <p:ext uri="{BB962C8B-B14F-4D97-AF65-F5344CB8AC3E}">
        <p14:creationId xmlns:p14="http://schemas.microsoft.com/office/powerpoint/2010/main" val="281566843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2" presetClass="entr" presetSubtype="4"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500"/>
                                        <p:tgtEl>
                                          <p:spTgt spid="4"/>
                                        </p:tgtEl>
                                        <p:attrNameLst>
                                          <p:attrName>ppt_y</p:attrName>
                                        </p:attrNameLst>
                                      </p:cBhvr>
                                      <p:tavLst>
                                        <p:tav tm="0">
                                          <p:val>
                                            <p:strVal val="#ppt_y+#ppt_h*1.125000"/>
                                          </p:val>
                                        </p:tav>
                                        <p:tav tm="100000">
                                          <p:val>
                                            <p:strVal val="#ppt_y"/>
                                          </p:val>
                                        </p:tav>
                                      </p:tavLst>
                                    </p:anim>
                                    <p:animEffect transition="in" filter="wipe(up)">
                                      <p:cBhvr>
                                        <p:cTn id="11" dur="500"/>
                                        <p:tgtEl>
                                          <p:spTgt spid="4"/>
                                        </p:tgtEl>
                                      </p:cBhvr>
                                    </p:animEffect>
                                  </p:childTnLst>
                                </p:cTn>
                              </p:par>
                              <p:par>
                                <p:cTn id="12" presetID="12" presetClass="entr" presetSubtype="4"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additive="base">
                                        <p:cTn id="14" dur="500"/>
                                        <p:tgtEl>
                                          <p:spTgt spid="5"/>
                                        </p:tgtEl>
                                        <p:attrNameLst>
                                          <p:attrName>ppt_y</p:attrName>
                                        </p:attrNameLst>
                                      </p:cBhvr>
                                      <p:tavLst>
                                        <p:tav tm="0">
                                          <p:val>
                                            <p:strVal val="#ppt_y+#ppt_h*1.125000"/>
                                          </p:val>
                                        </p:tav>
                                        <p:tav tm="100000">
                                          <p:val>
                                            <p:strVal val="#ppt_y"/>
                                          </p:val>
                                        </p:tav>
                                      </p:tavLst>
                                    </p:anim>
                                    <p:animEffect transition="in" filter="wipe(up)">
                                      <p:cBhvr>
                                        <p:cTn id="15" dur="500"/>
                                        <p:tgtEl>
                                          <p:spTgt spid="5"/>
                                        </p:tgtEl>
                                      </p:cBhvr>
                                    </p:animEffect>
                                  </p:childTnLst>
                                </p:cTn>
                              </p:par>
                              <p:par>
                                <p:cTn id="16" presetID="12" presetClass="entr" presetSubtype="4"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p:tgtEl>
                                          <p:spTgt spid="7"/>
                                        </p:tgtEl>
                                        <p:attrNameLst>
                                          <p:attrName>ppt_y</p:attrName>
                                        </p:attrNameLst>
                                      </p:cBhvr>
                                      <p:tavLst>
                                        <p:tav tm="0">
                                          <p:val>
                                            <p:strVal val="#ppt_y+#ppt_h*1.125000"/>
                                          </p:val>
                                        </p:tav>
                                        <p:tav tm="100000">
                                          <p:val>
                                            <p:strVal val="#ppt_y"/>
                                          </p:val>
                                        </p:tav>
                                      </p:tavLst>
                                    </p:anim>
                                    <p:animEffect transition="in" filter="wipe(up)">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ED6F65-FA48-953C-BFCB-1A292C6851FF}"/>
            </a:ext>
          </a:extLst>
        </p:cNvPr>
        <p:cNvGrpSpPr/>
        <p:nvPr/>
      </p:nvGrpSpPr>
      <p:grpSpPr>
        <a:xfrm>
          <a:off x="0" y="0"/>
          <a:ext cx="0" cy="0"/>
          <a:chOff x="0" y="0"/>
          <a:chExt cx="0" cy="0"/>
        </a:xfrm>
      </p:grpSpPr>
      <p:sp>
        <p:nvSpPr>
          <p:cNvPr id="2" name="Dikdörtgen 1">
            <a:extLst>
              <a:ext uri="{FF2B5EF4-FFF2-40B4-BE49-F238E27FC236}">
                <a16:creationId xmlns:a16="http://schemas.microsoft.com/office/drawing/2014/main" id="{74B897B3-77A0-57F5-F027-D641343ADD38}"/>
              </a:ext>
            </a:extLst>
          </p:cNvPr>
          <p:cNvSpPr/>
          <p:nvPr/>
        </p:nvSpPr>
        <p:spPr>
          <a:xfrm>
            <a:off x="4513020" y="392575"/>
            <a:ext cx="2835992" cy="321987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4" name="Dikdörtgen 3">
            <a:extLst>
              <a:ext uri="{FF2B5EF4-FFF2-40B4-BE49-F238E27FC236}">
                <a16:creationId xmlns:a16="http://schemas.microsoft.com/office/drawing/2014/main" id="{1E2782D5-9D8A-E032-2547-1469A459CE4E}"/>
              </a:ext>
            </a:extLst>
          </p:cNvPr>
          <p:cNvSpPr/>
          <p:nvPr/>
        </p:nvSpPr>
        <p:spPr>
          <a:xfrm>
            <a:off x="1132994" y="737127"/>
            <a:ext cx="2835992" cy="321987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5" name="Dikdörtgen 4">
            <a:extLst>
              <a:ext uri="{FF2B5EF4-FFF2-40B4-BE49-F238E27FC236}">
                <a16:creationId xmlns:a16="http://schemas.microsoft.com/office/drawing/2014/main" id="{D386D40B-C9E3-4BF3-D664-18571B7CC4F6}"/>
              </a:ext>
            </a:extLst>
          </p:cNvPr>
          <p:cNvSpPr/>
          <p:nvPr/>
        </p:nvSpPr>
        <p:spPr>
          <a:xfrm>
            <a:off x="9083026" y="986392"/>
            <a:ext cx="2835992" cy="3219871"/>
          </a:xfrm>
          <a:prstGeom prst="rect">
            <a:avLst/>
          </a:prstGeom>
          <a:noFill/>
          <a:ln w="12700">
            <a:solidFill>
              <a:srgbClr val="E01F2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5" name="TextBox 181">
            <a:extLst>
              <a:ext uri="{FF2B5EF4-FFF2-40B4-BE49-F238E27FC236}">
                <a16:creationId xmlns:a16="http://schemas.microsoft.com/office/drawing/2014/main" id="{82FBD4FB-6D09-19E4-0DE6-F5092CDC885E}"/>
              </a:ext>
            </a:extLst>
          </p:cNvPr>
          <p:cNvSpPr txBox="1"/>
          <p:nvPr/>
        </p:nvSpPr>
        <p:spPr>
          <a:xfrm>
            <a:off x="360000" y="252000"/>
            <a:ext cx="8500000" cy="307777"/>
          </a:xfrm>
          <a:prstGeom prst="rect">
            <a:avLst/>
          </a:prstGeom>
          <a:noFill/>
          <a:ln w="6350">
            <a:noFill/>
            <a:prstDash val="dash"/>
          </a:ln>
        </p:spPr>
        <p:txBody>
          <a:bodyPr wrap="square" lIns="0" tIns="0" rIns="0" bIns="0" rtlCol="0">
            <a:spAutoFit/>
          </a:bodyPr>
          <a:lstStyle>
            <a:defPPr>
              <a:defRPr lang="tr-TR"/>
            </a:defPPr>
            <a:lvl1pPr lvl="0">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ANWENDUNGEN</a:t>
            </a:r>
          </a:p>
        </p:txBody>
      </p:sp>
      <p:sp>
        <p:nvSpPr>
          <p:cNvPr id="22" name="Rectangle 53">
            <a:extLst>
              <a:ext uri="{FF2B5EF4-FFF2-40B4-BE49-F238E27FC236}">
                <a16:creationId xmlns:a16="http://schemas.microsoft.com/office/drawing/2014/main" id="{48705FB6-A696-FF29-1409-202687A7A942}"/>
              </a:ext>
            </a:extLst>
          </p:cNvPr>
          <p:cNvSpPr/>
          <p:nvPr/>
        </p:nvSpPr>
        <p:spPr>
          <a:xfrm>
            <a:off x="563524" y="5172649"/>
            <a:ext cx="3109729" cy="333053"/>
          </a:xfrm>
          <a:prstGeom prst="rect">
            <a:avLst/>
          </a:prstGeom>
          <a:solidFill>
            <a:srgbClr val="FD1D3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p:nvSpPr>
          <p:cNvPr id="25" name="Rectangle 53">
            <a:extLst>
              <a:ext uri="{FF2B5EF4-FFF2-40B4-BE49-F238E27FC236}">
                <a16:creationId xmlns:a16="http://schemas.microsoft.com/office/drawing/2014/main" id="{6169D7FC-A958-E9BA-1DDC-E5DD650E13ED}"/>
              </a:ext>
            </a:extLst>
          </p:cNvPr>
          <p:cNvSpPr/>
          <p:nvPr/>
        </p:nvSpPr>
        <p:spPr>
          <a:xfrm>
            <a:off x="4243698" y="4205289"/>
            <a:ext cx="3111470" cy="331172"/>
          </a:xfrm>
          <a:prstGeom prst="rect">
            <a:avLst/>
          </a:prstGeom>
          <a:solidFill>
            <a:srgbClr val="76717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p:nvSpPr>
          <p:cNvPr id="26" name="Rectangle 53">
            <a:extLst>
              <a:ext uri="{FF2B5EF4-FFF2-40B4-BE49-F238E27FC236}">
                <a16:creationId xmlns:a16="http://schemas.microsoft.com/office/drawing/2014/main" id="{7ABB52DF-E230-7D37-3808-77121FB4C628}"/>
              </a:ext>
            </a:extLst>
          </p:cNvPr>
          <p:cNvSpPr/>
          <p:nvPr/>
        </p:nvSpPr>
        <p:spPr>
          <a:xfrm>
            <a:off x="8517006" y="5172652"/>
            <a:ext cx="3111470" cy="333053"/>
          </a:xfrm>
          <a:prstGeom prst="rect">
            <a:avLst/>
          </a:prstGeom>
          <a:solidFill>
            <a:srgbClr val="404040"/>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tr-T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Open Sans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9" name="TextBox 181">
            <a:extLst>
              <a:ext uri="{FF2B5EF4-FFF2-40B4-BE49-F238E27FC236}">
                <a16:creationId xmlns:a16="http://schemas.microsoft.com/office/drawing/2014/main" id="{FE22C302-99EF-B8D8-C295-DE491F27CE99}"/>
              </a:ext>
            </a:extLst>
          </p:cNvPr>
          <p:cNvSpPr txBox="1"/>
          <p:nvPr/>
        </p:nvSpPr>
        <p:spPr>
          <a:xfrm>
            <a:off x="1320858" y="5216065"/>
            <a:ext cx="1595062"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TV-PANELS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0" name="TextBox 181">
            <a:extLst>
              <a:ext uri="{FF2B5EF4-FFF2-40B4-BE49-F238E27FC236}">
                <a16:creationId xmlns:a16="http://schemas.microsoft.com/office/drawing/2014/main" id="{B7003AD4-A4F9-16C6-83D6-2008621B64E9}"/>
              </a:ext>
            </a:extLst>
          </p:cNvPr>
          <p:cNvSpPr txBox="1"/>
          <p:nvPr/>
        </p:nvSpPr>
        <p:spPr>
          <a:xfrm>
            <a:off x="4885490" y="4260737"/>
            <a:ext cx="1827886"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STROMSCHIENEN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1" name="TextBox 181">
            <a:extLst>
              <a:ext uri="{FF2B5EF4-FFF2-40B4-BE49-F238E27FC236}">
                <a16:creationId xmlns:a16="http://schemas.microsoft.com/office/drawing/2014/main" id="{5DB0AFAE-2C2E-9A00-905C-3FAF6AB7BA91}"/>
              </a:ext>
            </a:extLst>
          </p:cNvPr>
          <p:cNvSpPr txBox="1"/>
          <p:nvPr/>
        </p:nvSpPr>
        <p:spPr>
          <a:xfrm>
            <a:off x="8596978" y="5216067"/>
            <a:ext cx="3009241" cy="246221"/>
          </a:xfrm>
          <a:prstGeom prst="rect">
            <a:avLst/>
          </a:prstGeom>
          <a:noFill/>
          <a:ln w="6350">
            <a:noFill/>
            <a:prstDash val="dash"/>
          </a:ln>
        </p:spPr>
        <p:txBody>
          <a:bodyPr wrap="square" lIns="0" tIns="0" rIns="0" bIns="0" rtlCol="0">
            <a:spAutoFit/>
          </a:bodyPr>
          <a:ls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600" noProof="0" dirty="0">
                <a:solidFill>
                  <a:schemeClr val="bg1"/>
                </a:solidFill>
                <a:effectLst>
                  <a:outerShdw blurRad="38100" dist="38100" dir="2700000" algn="tl">
                    <a:srgbClr val="000000">
                      <a:alpha val="43137"/>
                    </a:srgbClr>
                  </a:outerShdw>
                </a:effectLst>
                <a:latin typeface="Tw Cen MT" panose="020B0602020104020603" pitchFamily="34" charset="0"/>
              </a:rPr>
              <a:t>EV / Elektrofahrzeug</a:t>
            </a:r>
          </a:p>
        </p:txBody>
      </p:sp>
      <p:pic>
        <p:nvPicPr>
          <p:cNvPr id="3" name="Picture 2">
            <a:extLst>
              <a:ext uri="{FF2B5EF4-FFF2-40B4-BE49-F238E27FC236}">
                <a16:creationId xmlns:a16="http://schemas.microsoft.com/office/drawing/2014/main" id="{D6216FE3-4A7E-8757-3B7C-211484B887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49530" y="1434489"/>
            <a:ext cx="2744516" cy="2741297"/>
          </a:xfrm>
          <a:prstGeom prst="rect">
            <a:avLst/>
          </a:prstGeom>
        </p:spPr>
      </p:pic>
      <p:pic>
        <p:nvPicPr>
          <p:cNvPr id="7" name="Picture 6">
            <a:extLst>
              <a:ext uri="{FF2B5EF4-FFF2-40B4-BE49-F238E27FC236}">
                <a16:creationId xmlns:a16="http://schemas.microsoft.com/office/drawing/2014/main" id="{E29953A1-E0D1-43DD-2551-1EFD1B615E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067621" y="-483366"/>
            <a:ext cx="4965493" cy="3977360"/>
          </a:xfrm>
          <a:prstGeom prst="rect">
            <a:avLst/>
          </a:prstGeom>
          <a:effectLst>
            <a:outerShdw blurRad="50800" dist="38100" algn="l" rotWithShape="0">
              <a:prstClr val="black">
                <a:alpha val="40000"/>
              </a:prstClr>
            </a:outerShdw>
          </a:effectLst>
        </p:spPr>
      </p:pic>
      <p:pic>
        <p:nvPicPr>
          <p:cNvPr id="9" name="Picture 8">
            <a:extLst>
              <a:ext uri="{FF2B5EF4-FFF2-40B4-BE49-F238E27FC236}">
                <a16:creationId xmlns:a16="http://schemas.microsoft.com/office/drawing/2014/main" id="{8199D62E-1FDF-1B03-383E-00BE4DA645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0631" y="815623"/>
            <a:ext cx="2800108" cy="2796823"/>
          </a:xfrm>
          <a:prstGeom prst="rect">
            <a:avLst/>
          </a:prstGeom>
        </p:spPr>
      </p:pic>
      <p:pic>
        <p:nvPicPr>
          <p:cNvPr id="17" name="Resim 16">
            <a:extLst>
              <a:ext uri="{FF2B5EF4-FFF2-40B4-BE49-F238E27FC236}">
                <a16:creationId xmlns:a16="http://schemas.microsoft.com/office/drawing/2014/main" id="{0A3D6B2E-2CA1-12A1-FFE4-303C38BB05F1}"/>
              </a:ext>
            </a:extLst>
          </p:cNvPr>
          <p:cNvPicPr>
            <a:picLocks noChangeAspect="1"/>
          </p:cNvPicPr>
          <p:nvPr/>
        </p:nvPicPr>
        <p:blipFill>
          <a:blip r:embed="rId5"/>
          <a:stretch>
            <a:fillRect/>
          </a:stretch>
        </p:blipFill>
        <p:spPr>
          <a:xfrm>
            <a:off x="108350" y="2221538"/>
            <a:ext cx="3446082" cy="2994527"/>
          </a:xfrm>
          <a:prstGeom prst="rect">
            <a:avLst/>
          </a:prstGeom>
          <a:effectLst>
            <a:outerShdw blurRad="50800" dist="38100" dir="8100000" algn="tr" rotWithShape="0">
              <a:prstClr val="black">
                <a:alpha val="40000"/>
              </a:prstClr>
            </a:outerShdw>
          </a:effectLst>
        </p:spPr>
      </p:pic>
      <p:pic>
        <p:nvPicPr>
          <p:cNvPr id="12" name="Picture 11">
            <a:extLst>
              <a:ext uri="{FF2B5EF4-FFF2-40B4-BE49-F238E27FC236}">
                <a16:creationId xmlns:a16="http://schemas.microsoft.com/office/drawing/2014/main" id="{46DB14DE-0ABC-C1FF-CCB1-69C972110B6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213498" y="1085256"/>
            <a:ext cx="2800108" cy="2796823"/>
          </a:xfrm>
          <a:prstGeom prst="rect">
            <a:avLst/>
          </a:prstGeom>
        </p:spPr>
      </p:pic>
      <p:pic>
        <p:nvPicPr>
          <p:cNvPr id="14" name="Picture 13">
            <a:extLst>
              <a:ext uri="{FF2B5EF4-FFF2-40B4-BE49-F238E27FC236}">
                <a16:creationId xmlns:a16="http://schemas.microsoft.com/office/drawing/2014/main" id="{F29A1344-0D07-6C76-872D-6E517B48D80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124380" y="2498865"/>
            <a:ext cx="3451338" cy="2615258"/>
          </a:xfrm>
          <a:prstGeom prst="rect">
            <a:avLst/>
          </a:prstGeom>
          <a:effectLst>
            <a:outerShdw blurRad="50800" dist="38100" dir="10800000" algn="r" rotWithShape="0">
              <a:prstClr val="black">
                <a:alpha val="40000"/>
              </a:prstClr>
            </a:outerShdw>
          </a:effectLst>
        </p:spPr>
      </p:pic>
    </p:spTree>
    <p:extLst>
      <p:ext uri="{BB962C8B-B14F-4D97-AF65-F5344CB8AC3E}">
        <p14:creationId xmlns:p14="http://schemas.microsoft.com/office/powerpoint/2010/main" val="1088129975"/>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 calcmode="lin" valueType="num">
                                      <p:cBhvr additive="base">
                                        <p:cTn id="10" dur="500"/>
                                        <p:tgtEl>
                                          <p:spTgt spid="22"/>
                                        </p:tgtEl>
                                        <p:attrNameLst>
                                          <p:attrName>ppt_x</p:attrName>
                                        </p:attrNameLst>
                                      </p:cBhvr>
                                      <p:tavLst>
                                        <p:tav tm="0">
                                          <p:val>
                                            <p:strVal val="#ppt_x-#ppt_w*1.125000"/>
                                          </p:val>
                                        </p:tav>
                                        <p:tav tm="100000">
                                          <p:val>
                                            <p:strVal val="#ppt_x"/>
                                          </p:val>
                                        </p:tav>
                                      </p:tavLst>
                                    </p:anim>
                                    <p:animEffect transition="in" filter="wipe(right)">
                                      <p:cBhvr>
                                        <p:cTn id="11" dur="500"/>
                                        <p:tgtEl>
                                          <p:spTgt spid="22"/>
                                        </p:tgtEl>
                                      </p:cBhvr>
                                    </p:animEffect>
                                  </p:childTnLst>
                                </p:cTn>
                              </p:par>
                              <p:par>
                                <p:cTn id="12" presetID="12" presetClass="entr" presetSubtype="8" fill="hold" grpId="0" nodeType="withEffect">
                                  <p:stCondLst>
                                    <p:cond delay="0"/>
                                  </p:stCondLst>
                                  <p:childTnLst>
                                    <p:set>
                                      <p:cBhvr>
                                        <p:cTn id="13" dur="1" fill="hold">
                                          <p:stCondLst>
                                            <p:cond delay="0"/>
                                          </p:stCondLst>
                                        </p:cTn>
                                        <p:tgtEl>
                                          <p:spTgt spid="29"/>
                                        </p:tgtEl>
                                        <p:attrNameLst>
                                          <p:attrName>style.visibility</p:attrName>
                                        </p:attrNameLst>
                                      </p:cBhvr>
                                      <p:to>
                                        <p:strVal val="visible"/>
                                      </p:to>
                                    </p:set>
                                    <p:anim calcmode="lin" valueType="num">
                                      <p:cBhvr additive="base">
                                        <p:cTn id="14" dur="500"/>
                                        <p:tgtEl>
                                          <p:spTgt spid="29"/>
                                        </p:tgtEl>
                                        <p:attrNameLst>
                                          <p:attrName>ppt_x</p:attrName>
                                        </p:attrNameLst>
                                      </p:cBhvr>
                                      <p:tavLst>
                                        <p:tav tm="0">
                                          <p:val>
                                            <p:strVal val="#ppt_x-#ppt_w*1.125000"/>
                                          </p:val>
                                        </p:tav>
                                        <p:tav tm="100000">
                                          <p:val>
                                            <p:strVal val="#ppt_x"/>
                                          </p:val>
                                        </p:tav>
                                      </p:tavLst>
                                    </p:anim>
                                    <p:animEffect transition="in" filter="wipe(right)">
                                      <p:cBhvr>
                                        <p:cTn id="15" dur="500"/>
                                        <p:tgtEl>
                                          <p:spTgt spid="29"/>
                                        </p:tgtEl>
                                      </p:cBhvr>
                                    </p:animEffect>
                                  </p:childTnLst>
                                </p:cTn>
                              </p:par>
                              <p:par>
                                <p:cTn id="16" presetID="12" presetClass="entr" presetSubtype="4"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additive="base">
                                        <p:cTn id="18" dur="500"/>
                                        <p:tgtEl>
                                          <p:spTgt spid="25"/>
                                        </p:tgtEl>
                                        <p:attrNameLst>
                                          <p:attrName>ppt_y</p:attrName>
                                        </p:attrNameLst>
                                      </p:cBhvr>
                                      <p:tavLst>
                                        <p:tav tm="0">
                                          <p:val>
                                            <p:strVal val="#ppt_y+#ppt_h*1.125000"/>
                                          </p:val>
                                        </p:tav>
                                        <p:tav tm="100000">
                                          <p:val>
                                            <p:strVal val="#ppt_y"/>
                                          </p:val>
                                        </p:tav>
                                      </p:tavLst>
                                    </p:anim>
                                    <p:animEffect transition="in" filter="wipe(up)">
                                      <p:cBhvr>
                                        <p:cTn id="19" dur="500"/>
                                        <p:tgtEl>
                                          <p:spTgt spid="25"/>
                                        </p:tgtEl>
                                      </p:cBhvr>
                                    </p:animEffect>
                                  </p:childTnLst>
                                </p:cTn>
                              </p:par>
                              <p:par>
                                <p:cTn id="20" presetID="12" presetClass="entr" presetSubtype="1" fill="hold" grpId="0" nodeType="withEffect">
                                  <p:stCondLst>
                                    <p:cond delay="0"/>
                                  </p:stCondLst>
                                  <p:childTnLst>
                                    <p:set>
                                      <p:cBhvr>
                                        <p:cTn id="21" dur="1" fill="hold">
                                          <p:stCondLst>
                                            <p:cond delay="0"/>
                                          </p:stCondLst>
                                        </p:cTn>
                                        <p:tgtEl>
                                          <p:spTgt spid="30"/>
                                        </p:tgtEl>
                                        <p:attrNameLst>
                                          <p:attrName>style.visibility</p:attrName>
                                        </p:attrNameLst>
                                      </p:cBhvr>
                                      <p:to>
                                        <p:strVal val="visible"/>
                                      </p:to>
                                    </p:set>
                                    <p:anim calcmode="lin" valueType="num">
                                      <p:cBhvr additive="base">
                                        <p:cTn id="22" dur="500"/>
                                        <p:tgtEl>
                                          <p:spTgt spid="30"/>
                                        </p:tgtEl>
                                        <p:attrNameLst>
                                          <p:attrName>ppt_y</p:attrName>
                                        </p:attrNameLst>
                                      </p:cBhvr>
                                      <p:tavLst>
                                        <p:tav tm="0">
                                          <p:val>
                                            <p:strVal val="#ppt_y-#ppt_h*1.125000"/>
                                          </p:val>
                                        </p:tav>
                                        <p:tav tm="100000">
                                          <p:val>
                                            <p:strVal val="#ppt_y"/>
                                          </p:val>
                                        </p:tav>
                                      </p:tavLst>
                                    </p:anim>
                                    <p:animEffect transition="in" filter="wipe(down)">
                                      <p:cBhvr>
                                        <p:cTn id="23" dur="500"/>
                                        <p:tgtEl>
                                          <p:spTgt spid="30"/>
                                        </p:tgtEl>
                                      </p:cBhvr>
                                    </p:animEffect>
                                  </p:childTnLst>
                                </p:cTn>
                              </p:par>
                              <p:par>
                                <p:cTn id="24" presetID="12" presetClass="entr" presetSubtype="2" fill="hold" grpId="0" nodeType="withEffect">
                                  <p:stCondLst>
                                    <p:cond delay="0"/>
                                  </p:stCondLst>
                                  <p:childTnLst>
                                    <p:set>
                                      <p:cBhvr>
                                        <p:cTn id="25" dur="1" fill="hold">
                                          <p:stCondLst>
                                            <p:cond delay="0"/>
                                          </p:stCondLst>
                                        </p:cTn>
                                        <p:tgtEl>
                                          <p:spTgt spid="26"/>
                                        </p:tgtEl>
                                        <p:attrNameLst>
                                          <p:attrName>style.visibility</p:attrName>
                                        </p:attrNameLst>
                                      </p:cBhvr>
                                      <p:to>
                                        <p:strVal val="visible"/>
                                      </p:to>
                                    </p:set>
                                    <p:anim calcmode="lin" valueType="num">
                                      <p:cBhvr additive="base">
                                        <p:cTn id="26" dur="500"/>
                                        <p:tgtEl>
                                          <p:spTgt spid="26"/>
                                        </p:tgtEl>
                                        <p:attrNameLst>
                                          <p:attrName>ppt_x</p:attrName>
                                        </p:attrNameLst>
                                      </p:cBhvr>
                                      <p:tavLst>
                                        <p:tav tm="0">
                                          <p:val>
                                            <p:strVal val="#ppt_x+#ppt_w*1.125000"/>
                                          </p:val>
                                        </p:tav>
                                        <p:tav tm="100000">
                                          <p:val>
                                            <p:strVal val="#ppt_x"/>
                                          </p:val>
                                        </p:tav>
                                      </p:tavLst>
                                    </p:anim>
                                    <p:animEffect transition="in" filter="wipe(left)">
                                      <p:cBhvr>
                                        <p:cTn id="27" dur="500"/>
                                        <p:tgtEl>
                                          <p:spTgt spid="26"/>
                                        </p:tgtEl>
                                      </p:cBhvr>
                                    </p:animEffect>
                                  </p:childTnLst>
                                </p:cTn>
                              </p:par>
                              <p:par>
                                <p:cTn id="28" presetID="12" presetClass="entr" presetSubtype="2" fill="hold" grpId="0" nodeType="withEffect">
                                  <p:stCondLst>
                                    <p:cond delay="0"/>
                                  </p:stCondLst>
                                  <p:childTnLst>
                                    <p:set>
                                      <p:cBhvr>
                                        <p:cTn id="29" dur="1" fill="hold">
                                          <p:stCondLst>
                                            <p:cond delay="0"/>
                                          </p:stCondLst>
                                        </p:cTn>
                                        <p:tgtEl>
                                          <p:spTgt spid="31"/>
                                        </p:tgtEl>
                                        <p:attrNameLst>
                                          <p:attrName>style.visibility</p:attrName>
                                        </p:attrNameLst>
                                      </p:cBhvr>
                                      <p:to>
                                        <p:strVal val="visible"/>
                                      </p:to>
                                    </p:set>
                                    <p:anim calcmode="lin" valueType="num">
                                      <p:cBhvr additive="base">
                                        <p:cTn id="30" dur="500"/>
                                        <p:tgtEl>
                                          <p:spTgt spid="31"/>
                                        </p:tgtEl>
                                        <p:attrNameLst>
                                          <p:attrName>ppt_x</p:attrName>
                                        </p:attrNameLst>
                                      </p:cBhvr>
                                      <p:tavLst>
                                        <p:tav tm="0">
                                          <p:val>
                                            <p:strVal val="#ppt_x+#ppt_w*1.125000"/>
                                          </p:val>
                                        </p:tav>
                                        <p:tav tm="100000">
                                          <p:val>
                                            <p:strVal val="#ppt_x"/>
                                          </p:val>
                                        </p:tav>
                                      </p:tavLst>
                                    </p:anim>
                                    <p:animEffect transition="in" filter="wipe(left)">
                                      <p:cBhvr>
                                        <p:cTn id="3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2" grpId="0" animBg="1"/>
      <p:bldP spid="25" grpId="0" animBg="1"/>
      <p:bldP spid="26" grpId="0" animBg="1"/>
      <p:bldP spid="29" grpId="0"/>
      <p:bldP spid="30" grpId="0"/>
      <p:bldP spid="31"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6" name="TextBox 181">
            <a:extLst>
              <a:ext uri="{FF2B5EF4-FFF2-40B4-BE49-F238E27FC236}">
                <a16:creationId xmlns:a16="http://schemas.microsoft.com/office/drawing/2014/main" id="{A09329F7-3378-4F2E-BB55-B3785416A26C}"/>
              </a:ext>
            </a:extLst>
          </p:cNvPr>
          <p:cNvSpPr txBox="1"/>
          <p:nvPr/>
        </p:nvSpPr>
        <p:spPr>
          <a:xfrm>
            <a:off x="360000" y="252000"/>
            <a:ext cx="8500000" cy="307777"/>
          </a:xfrm>
          <a:prstGeom prst="rect">
            <a:avLst/>
          </a:prstGeom>
          <a:noFill/>
          <a:ln w="6350">
            <a:noFill/>
            <a:prstDash val="dash"/>
          </a:ln>
          <a:effectLst/>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2000" i="0" u="none" strike="noStrike" kern="1200" cap="none" spc="0" normalizeH="0" baseline="0" noProof="0" dirty="0">
                <a:ln>
                  <a:noFill/>
                </a:ln>
                <a:solidFill>
                  <a:srgbClr val="404040"/>
                </a:solidFill>
                <a:effectLst/>
                <a:uLnTx/>
                <a:uFillTx/>
                <a:latin typeface="Tw Cen MT" panose="020B0602020104020603" pitchFamily="34" charset="0"/>
                <a:ea typeface="+mn-ea"/>
                <a:cs typeface="+mn-cs"/>
              </a:rPr>
              <a:t>AUSSTATTUNGSOPTIONEN</a:t>
            </a:r>
          </a:p>
        </p:txBody>
      </p:sp>
      <p:sp>
        <p:nvSpPr>
          <p:cNvPr id="466" name="Oval 10">
            <a:extLst>
              <a:ext uri="{FF2B5EF4-FFF2-40B4-BE49-F238E27FC236}">
                <a16:creationId xmlns:a16="http://schemas.microsoft.com/office/drawing/2014/main" id="{E69ABA5E-5359-2749-98BC-F9AA936A3D84}"/>
              </a:ext>
            </a:extLst>
          </p:cNvPr>
          <p:cNvSpPr>
            <a:spLocks noChangeArrowheads="1"/>
          </p:cNvSpPr>
          <p:nvPr/>
        </p:nvSpPr>
        <p:spPr bwMode="auto">
          <a:xfrm>
            <a:off x="9092454" y="3458441"/>
            <a:ext cx="1800000" cy="18000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67" name="Oval 9">
            <a:extLst>
              <a:ext uri="{FF2B5EF4-FFF2-40B4-BE49-F238E27FC236}">
                <a16:creationId xmlns:a16="http://schemas.microsoft.com/office/drawing/2014/main" id="{7ED397E6-7E30-E54D-B73A-DCE0A364FA1C}"/>
              </a:ext>
            </a:extLst>
          </p:cNvPr>
          <p:cNvSpPr>
            <a:spLocks noChangeArrowheads="1"/>
          </p:cNvSpPr>
          <p:nvPr/>
        </p:nvSpPr>
        <p:spPr bwMode="auto">
          <a:xfrm>
            <a:off x="9319321"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68" name="Oval 10">
            <a:extLst>
              <a:ext uri="{FF2B5EF4-FFF2-40B4-BE49-F238E27FC236}">
                <a16:creationId xmlns:a16="http://schemas.microsoft.com/office/drawing/2014/main" id="{23C8ADCB-CBAD-D34F-B349-ED3B243F7684}"/>
              </a:ext>
            </a:extLst>
          </p:cNvPr>
          <p:cNvSpPr>
            <a:spLocks noChangeArrowheads="1"/>
          </p:cNvSpPr>
          <p:nvPr/>
        </p:nvSpPr>
        <p:spPr bwMode="auto">
          <a:xfrm>
            <a:off x="6437980" y="3458441"/>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69" name="Oval 9">
            <a:extLst>
              <a:ext uri="{FF2B5EF4-FFF2-40B4-BE49-F238E27FC236}">
                <a16:creationId xmlns:a16="http://schemas.microsoft.com/office/drawing/2014/main" id="{6F0D1E47-F2DD-8C44-81A1-A78AF7079D06}"/>
              </a:ext>
            </a:extLst>
          </p:cNvPr>
          <p:cNvSpPr>
            <a:spLocks noChangeArrowheads="1"/>
          </p:cNvSpPr>
          <p:nvPr/>
        </p:nvSpPr>
        <p:spPr bwMode="auto">
          <a:xfrm>
            <a:off x="6664847"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0" name="Oval 10">
            <a:extLst>
              <a:ext uri="{FF2B5EF4-FFF2-40B4-BE49-F238E27FC236}">
                <a16:creationId xmlns:a16="http://schemas.microsoft.com/office/drawing/2014/main" id="{23F391C9-FB12-0B45-9B73-AE0C6BA03BF6}"/>
              </a:ext>
            </a:extLst>
          </p:cNvPr>
          <p:cNvSpPr>
            <a:spLocks noChangeArrowheads="1"/>
          </p:cNvSpPr>
          <p:nvPr/>
        </p:nvSpPr>
        <p:spPr bwMode="auto">
          <a:xfrm>
            <a:off x="3541074" y="3458441"/>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1" name="Oval 9">
            <a:extLst>
              <a:ext uri="{FF2B5EF4-FFF2-40B4-BE49-F238E27FC236}">
                <a16:creationId xmlns:a16="http://schemas.microsoft.com/office/drawing/2014/main" id="{8FE23B57-3A1A-D24B-8BDE-25ACDD2A6662}"/>
              </a:ext>
            </a:extLst>
          </p:cNvPr>
          <p:cNvSpPr>
            <a:spLocks noChangeArrowheads="1"/>
          </p:cNvSpPr>
          <p:nvPr/>
        </p:nvSpPr>
        <p:spPr bwMode="auto">
          <a:xfrm>
            <a:off x="3767940"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2" name="Oval 10">
            <a:extLst>
              <a:ext uri="{FF2B5EF4-FFF2-40B4-BE49-F238E27FC236}">
                <a16:creationId xmlns:a16="http://schemas.microsoft.com/office/drawing/2014/main" id="{1D900525-698A-584B-8D74-6E1DAB30F905}"/>
              </a:ext>
            </a:extLst>
          </p:cNvPr>
          <p:cNvSpPr>
            <a:spLocks noChangeArrowheads="1"/>
          </p:cNvSpPr>
          <p:nvPr/>
        </p:nvSpPr>
        <p:spPr bwMode="auto">
          <a:xfrm>
            <a:off x="864050" y="3458441"/>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3" name="Oval 9">
            <a:extLst>
              <a:ext uri="{FF2B5EF4-FFF2-40B4-BE49-F238E27FC236}">
                <a16:creationId xmlns:a16="http://schemas.microsoft.com/office/drawing/2014/main" id="{996101E5-39A3-DB4B-86F7-7244D46E1688}"/>
              </a:ext>
            </a:extLst>
          </p:cNvPr>
          <p:cNvSpPr>
            <a:spLocks noChangeArrowheads="1"/>
          </p:cNvSpPr>
          <p:nvPr/>
        </p:nvSpPr>
        <p:spPr bwMode="auto">
          <a:xfrm>
            <a:off x="1090917" y="3690069"/>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4" name="Oval 10">
            <a:extLst>
              <a:ext uri="{FF2B5EF4-FFF2-40B4-BE49-F238E27FC236}">
                <a16:creationId xmlns:a16="http://schemas.microsoft.com/office/drawing/2014/main" id="{FB332F7C-E7F7-504F-BFBF-03674FB7E38C}"/>
              </a:ext>
            </a:extLst>
          </p:cNvPr>
          <p:cNvSpPr>
            <a:spLocks noChangeArrowheads="1"/>
          </p:cNvSpPr>
          <p:nvPr/>
        </p:nvSpPr>
        <p:spPr bwMode="auto">
          <a:xfrm>
            <a:off x="864050" y="921597"/>
            <a:ext cx="1800000" cy="1800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5" name="Oval 9">
            <a:extLst>
              <a:ext uri="{FF2B5EF4-FFF2-40B4-BE49-F238E27FC236}">
                <a16:creationId xmlns:a16="http://schemas.microsoft.com/office/drawing/2014/main" id="{F13C9B83-3616-2D42-86DD-61C09AA65480}"/>
              </a:ext>
            </a:extLst>
          </p:cNvPr>
          <p:cNvSpPr>
            <a:spLocks noChangeArrowheads="1"/>
          </p:cNvSpPr>
          <p:nvPr/>
        </p:nvSpPr>
        <p:spPr bwMode="auto">
          <a:xfrm>
            <a:off x="1090917"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6" name="Oval 10">
            <a:extLst>
              <a:ext uri="{FF2B5EF4-FFF2-40B4-BE49-F238E27FC236}">
                <a16:creationId xmlns:a16="http://schemas.microsoft.com/office/drawing/2014/main" id="{49903B97-21CA-904F-A250-7685340AC0C2}"/>
              </a:ext>
            </a:extLst>
          </p:cNvPr>
          <p:cNvSpPr>
            <a:spLocks noChangeArrowheads="1"/>
          </p:cNvSpPr>
          <p:nvPr/>
        </p:nvSpPr>
        <p:spPr bwMode="auto">
          <a:xfrm>
            <a:off x="3541074" y="921597"/>
            <a:ext cx="1800000" cy="1800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7" name="Oval 9">
            <a:extLst>
              <a:ext uri="{FF2B5EF4-FFF2-40B4-BE49-F238E27FC236}">
                <a16:creationId xmlns:a16="http://schemas.microsoft.com/office/drawing/2014/main" id="{6A8A3A31-84B0-F74B-BE26-CAAD9F53C142}"/>
              </a:ext>
            </a:extLst>
          </p:cNvPr>
          <p:cNvSpPr>
            <a:spLocks noChangeArrowheads="1"/>
          </p:cNvSpPr>
          <p:nvPr/>
        </p:nvSpPr>
        <p:spPr bwMode="auto">
          <a:xfrm>
            <a:off x="3767941"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8" name="Oval 10">
            <a:extLst>
              <a:ext uri="{FF2B5EF4-FFF2-40B4-BE49-F238E27FC236}">
                <a16:creationId xmlns:a16="http://schemas.microsoft.com/office/drawing/2014/main" id="{6EDD1F49-19C5-304E-9774-86829652F124}"/>
              </a:ext>
            </a:extLst>
          </p:cNvPr>
          <p:cNvSpPr>
            <a:spLocks noChangeArrowheads="1"/>
          </p:cNvSpPr>
          <p:nvPr/>
        </p:nvSpPr>
        <p:spPr bwMode="auto">
          <a:xfrm>
            <a:off x="6437980" y="921597"/>
            <a:ext cx="1800000" cy="1800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79" name="Oval 9">
            <a:extLst>
              <a:ext uri="{FF2B5EF4-FFF2-40B4-BE49-F238E27FC236}">
                <a16:creationId xmlns:a16="http://schemas.microsoft.com/office/drawing/2014/main" id="{1578181C-903E-6343-B956-596B9D136030}"/>
              </a:ext>
            </a:extLst>
          </p:cNvPr>
          <p:cNvSpPr>
            <a:spLocks noChangeArrowheads="1"/>
          </p:cNvSpPr>
          <p:nvPr/>
        </p:nvSpPr>
        <p:spPr bwMode="auto">
          <a:xfrm>
            <a:off x="6664847"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80" name="Oval 10">
            <a:extLst>
              <a:ext uri="{FF2B5EF4-FFF2-40B4-BE49-F238E27FC236}">
                <a16:creationId xmlns:a16="http://schemas.microsoft.com/office/drawing/2014/main" id="{4998EF25-427C-0C44-B148-D09ECEB43E96}"/>
              </a:ext>
            </a:extLst>
          </p:cNvPr>
          <p:cNvSpPr>
            <a:spLocks noChangeArrowheads="1"/>
          </p:cNvSpPr>
          <p:nvPr/>
        </p:nvSpPr>
        <p:spPr bwMode="auto">
          <a:xfrm>
            <a:off x="9092454" y="921597"/>
            <a:ext cx="1800000" cy="18000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481" name="Oval 9">
            <a:extLst>
              <a:ext uri="{FF2B5EF4-FFF2-40B4-BE49-F238E27FC236}">
                <a16:creationId xmlns:a16="http://schemas.microsoft.com/office/drawing/2014/main" id="{9EC97FD5-936A-3B4A-B6B6-C3C99C1C17E3}"/>
              </a:ext>
            </a:extLst>
          </p:cNvPr>
          <p:cNvSpPr>
            <a:spLocks noChangeArrowheads="1"/>
          </p:cNvSpPr>
          <p:nvPr/>
        </p:nvSpPr>
        <p:spPr bwMode="auto">
          <a:xfrm>
            <a:off x="9319321" y="1153225"/>
            <a:ext cx="1346268" cy="1336745"/>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2" name="Content Placeholder 2">
            <a:extLst>
              <a:ext uri="{FF2B5EF4-FFF2-40B4-BE49-F238E27FC236}">
                <a16:creationId xmlns:a16="http://schemas.microsoft.com/office/drawing/2014/main" id="{47D30A7C-BC10-754D-865D-8DC2B74AC049}"/>
              </a:ext>
            </a:extLst>
          </p:cNvPr>
          <p:cNvSpPr txBox="1">
            <a:spLocks/>
          </p:cNvSpPr>
          <p:nvPr/>
        </p:nvSpPr>
        <p:spPr>
          <a:xfrm>
            <a:off x="8620222" y="2752796"/>
            <a:ext cx="2744464" cy="314273"/>
          </a:xfrm>
          <a:prstGeom prst="rect">
            <a:avLst/>
          </a:prstGeom>
          <a:effectLst/>
        </p:spPr>
        <p:txBody>
          <a:bodyPr anchor="ctr">
            <a:noAutofit/>
          </a:bodyPr>
          <a:lstStyle>
            <a:lvl1pPr marL="228600" indent="-228600" algn="l" defTabSz="914400" rtl="0" eaLnBrk="1" latinLnBrk="0" hangingPunct="1">
              <a:lnSpc>
                <a:spcPct val="90000"/>
              </a:lnSpc>
              <a:spcBef>
                <a:spcPts val="725"/>
              </a:spcBef>
              <a:buFont typeface="Arial" panose="020B0604020202020204" pitchFamily="34" charset="0"/>
              <a:buChar char="•"/>
              <a:defRPr sz="2030" kern="1200">
                <a:solidFill>
                  <a:schemeClr val="tx1"/>
                </a:solidFill>
                <a:latin typeface="+mn-lt"/>
                <a:ea typeface="+mn-ea"/>
                <a:cs typeface="+mn-cs"/>
              </a:defRPr>
            </a:lvl1pPr>
            <a:lvl2pPr marL="685800" indent="-228600" algn="l" defTabSz="914400" rtl="0" eaLnBrk="1" latinLnBrk="0" hangingPunct="1">
              <a:lnSpc>
                <a:spcPct val="90000"/>
              </a:lnSpc>
              <a:spcBef>
                <a:spcPts val="362"/>
              </a:spcBef>
              <a:buFont typeface="Arial" panose="020B0604020202020204" pitchFamily="34" charset="0"/>
              <a:buChar char="•"/>
              <a:defRPr sz="1740" kern="1200">
                <a:solidFill>
                  <a:schemeClr val="tx1"/>
                </a:solidFill>
                <a:latin typeface="+mn-lt"/>
                <a:ea typeface="+mn-ea"/>
                <a:cs typeface="+mn-cs"/>
              </a:defRPr>
            </a:lvl2pPr>
            <a:lvl3pPr marL="1143000" indent="-228600" algn="l" defTabSz="914400" rtl="0" eaLnBrk="1" latinLnBrk="0" hangingPunct="1">
              <a:lnSpc>
                <a:spcPct val="90000"/>
              </a:lnSpc>
              <a:spcBef>
                <a:spcPts val="362"/>
              </a:spcBef>
              <a:buFont typeface="Arial" panose="020B0604020202020204" pitchFamily="34" charset="0"/>
              <a:buChar char="•"/>
              <a:defRPr sz="1450" kern="1200">
                <a:solidFill>
                  <a:schemeClr val="tx1"/>
                </a:solidFill>
                <a:latin typeface="+mn-lt"/>
                <a:ea typeface="+mn-ea"/>
                <a:cs typeface="+mn-cs"/>
              </a:defRPr>
            </a:lvl3pPr>
            <a:lvl4pPr marL="1600200" indent="-228600" algn="l" defTabSz="914400" rtl="0" eaLnBrk="1" latinLnBrk="0" hangingPunct="1">
              <a:lnSpc>
                <a:spcPct val="90000"/>
              </a:lnSpc>
              <a:spcBef>
                <a:spcPts val="362"/>
              </a:spcBef>
              <a:buFont typeface="Arial" panose="020B0604020202020204" pitchFamily="34" charset="0"/>
              <a:buChar char="•"/>
              <a:defRPr sz="1305" kern="1200">
                <a:solidFill>
                  <a:schemeClr val="tx1"/>
                </a:solidFill>
                <a:latin typeface="+mn-lt"/>
                <a:ea typeface="+mn-ea"/>
                <a:cs typeface="+mn-cs"/>
              </a:defRPr>
            </a:lvl4pPr>
            <a:lvl5pPr marL="2057400" indent="-228600" algn="l" defTabSz="914400" rtl="0" eaLnBrk="1" latinLnBrk="0" hangingPunct="1">
              <a:lnSpc>
                <a:spcPct val="90000"/>
              </a:lnSpc>
              <a:spcBef>
                <a:spcPts val="362"/>
              </a:spcBef>
              <a:buFont typeface="Arial" panose="020B0604020202020204" pitchFamily="34" charset="0"/>
              <a:buChar char="•"/>
              <a:defRPr sz="1305" kern="1200">
                <a:solidFill>
                  <a:schemeClr val="tx1"/>
                </a:solidFill>
                <a:latin typeface="+mn-lt"/>
                <a:ea typeface="+mn-ea"/>
                <a:cs typeface="+mn-cs"/>
              </a:defRPr>
            </a:lvl5pPr>
            <a:lvl6pPr marL="2514600" indent="-228600" algn="l" defTabSz="914400" rtl="0" eaLnBrk="1" latinLnBrk="0" hangingPunct="1">
              <a:lnSpc>
                <a:spcPct val="90000"/>
              </a:lnSpc>
              <a:spcBef>
                <a:spcPts val="362"/>
              </a:spcBef>
              <a:buFont typeface="Arial" panose="020B0604020202020204" pitchFamily="34" charset="0"/>
              <a:buChar char="•"/>
              <a:defRPr sz="1305" kern="1200">
                <a:solidFill>
                  <a:schemeClr val="tx1"/>
                </a:solidFill>
                <a:latin typeface="+mn-lt"/>
                <a:ea typeface="+mn-ea"/>
                <a:cs typeface="+mn-cs"/>
              </a:defRPr>
            </a:lvl6pPr>
            <a:lvl7pPr marL="2971800" indent="-228600" algn="l" defTabSz="914400" rtl="0" eaLnBrk="1" latinLnBrk="0" hangingPunct="1">
              <a:lnSpc>
                <a:spcPct val="90000"/>
              </a:lnSpc>
              <a:spcBef>
                <a:spcPts val="362"/>
              </a:spcBef>
              <a:buFont typeface="Arial" panose="020B0604020202020204" pitchFamily="34" charset="0"/>
              <a:buChar char="•"/>
              <a:defRPr sz="1305" kern="1200">
                <a:solidFill>
                  <a:schemeClr val="tx1"/>
                </a:solidFill>
                <a:latin typeface="+mn-lt"/>
                <a:ea typeface="+mn-ea"/>
                <a:cs typeface="+mn-cs"/>
              </a:defRPr>
            </a:lvl7pPr>
            <a:lvl8pPr marL="3429000" indent="-228600" algn="l" defTabSz="914400" rtl="0" eaLnBrk="1" latinLnBrk="0" hangingPunct="1">
              <a:lnSpc>
                <a:spcPct val="90000"/>
              </a:lnSpc>
              <a:spcBef>
                <a:spcPts val="362"/>
              </a:spcBef>
              <a:buFont typeface="Arial" panose="020B0604020202020204" pitchFamily="34" charset="0"/>
              <a:buChar char="•"/>
              <a:defRPr sz="1305" kern="1200">
                <a:solidFill>
                  <a:schemeClr val="tx1"/>
                </a:solidFill>
                <a:latin typeface="+mn-lt"/>
                <a:ea typeface="+mn-ea"/>
                <a:cs typeface="+mn-cs"/>
              </a:defRPr>
            </a:lvl8pPr>
            <a:lvl9pPr marL="3886200" indent="-228600" algn="l" defTabSz="914400" rtl="0" eaLnBrk="1" latinLnBrk="0" hangingPunct="1">
              <a:lnSpc>
                <a:spcPct val="90000"/>
              </a:lnSpc>
              <a:spcBef>
                <a:spcPts val="362"/>
              </a:spcBef>
              <a:buFont typeface="Arial" panose="020B0604020202020204" pitchFamily="34" charset="0"/>
              <a:buChar char="•"/>
              <a:defRPr sz="1305"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725"/>
              </a:spcBef>
              <a:spcAft>
                <a:spcPts val="0"/>
              </a:spcAft>
              <a:buClrTx/>
              <a:buSzTx/>
              <a:buFont typeface="Arial" panose="020B0604020202020204" pitchFamily="34" charset="0"/>
              <a:buNone/>
              <a:tabLst/>
              <a:defRPr/>
            </a:pPr>
            <a:r>
              <a:rPr kumimoji="0" lang="de-DE" sz="1305" b="0" i="0" u="none" strike="noStrike" kern="1200" cap="none" spc="0" normalizeH="0" noProof="0" dirty="0">
                <a:ln>
                  <a:noFill/>
                </a:ln>
                <a:solidFill>
                  <a:srgbClr val="000000"/>
                </a:solidFill>
                <a:effectLst/>
                <a:uLnTx/>
                <a:uFillTx/>
                <a:latin typeface="Tw Cen MT" panose="020B0602020104020603" pitchFamily="34" charset="0"/>
                <a:ea typeface="Tahoma" pitchFamily="2"/>
                <a:cs typeface="Tahoma" pitchFamily="2"/>
              </a:rPr>
              <a:t>Manuelle Anwendung</a:t>
            </a:r>
            <a:endParaRPr kumimoji="0" lang="de-DE" sz="1305" b="0" i="0" u="none" strike="noStrike" kern="1200" cap="none" spc="0" normalizeH="0" baseline="0" noProof="0" dirty="0">
              <a:ln>
                <a:noFill/>
              </a:ln>
              <a:solidFill>
                <a:srgbClr val="000000"/>
              </a:solidFill>
              <a:effectLst/>
              <a:uLnTx/>
              <a:uFillTx/>
              <a:latin typeface="Tw Cen MT" panose="020B0602020104020603" pitchFamily="34" charset="0"/>
              <a:ea typeface="Tahoma" pitchFamily="2"/>
              <a:cs typeface="Tahoma" pitchFamily="2"/>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3" name="Metin kutusu 24">
            <a:extLst>
              <a:ext uri="{FF2B5EF4-FFF2-40B4-BE49-F238E27FC236}">
                <a16:creationId xmlns:a16="http://schemas.microsoft.com/office/drawing/2014/main" id="{CB335D31-7A3E-DE42-A31E-EB670B70E142}"/>
              </a:ext>
            </a:extLst>
          </p:cNvPr>
          <p:cNvSpPr/>
          <p:nvPr/>
        </p:nvSpPr>
        <p:spPr>
          <a:xfrm>
            <a:off x="805873" y="2752796"/>
            <a:ext cx="1916355"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Roboterintegration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4" name="Metin kutusu 24">
            <a:extLst>
              <a:ext uri="{FF2B5EF4-FFF2-40B4-BE49-F238E27FC236}">
                <a16:creationId xmlns:a16="http://schemas.microsoft.com/office/drawing/2014/main" id="{7FF18A51-D31C-1F40-AEE2-155F1FF00AE2}"/>
              </a:ext>
            </a:extLst>
          </p:cNvPr>
          <p:cNvSpPr/>
          <p:nvPr/>
        </p:nvSpPr>
        <p:spPr>
          <a:xfrm>
            <a:off x="3242822" y="2752796"/>
            <a:ext cx="2396504"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Rundschalttisch</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5" name="Metin kutusu 24">
            <a:extLst>
              <a:ext uri="{FF2B5EF4-FFF2-40B4-BE49-F238E27FC236}">
                <a16:creationId xmlns:a16="http://schemas.microsoft.com/office/drawing/2014/main" id="{6F6C1564-EEB4-2142-8D2C-632A639A9C46}"/>
              </a:ext>
            </a:extLst>
          </p:cNvPr>
          <p:cNvSpPr/>
          <p:nvPr/>
        </p:nvSpPr>
        <p:spPr>
          <a:xfrm>
            <a:off x="586134" y="5368572"/>
            <a:ext cx="2355832"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Großfeldanwendung</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6" name="Metin kutusu 24">
            <a:extLst>
              <a:ext uri="{FF2B5EF4-FFF2-40B4-BE49-F238E27FC236}">
                <a16:creationId xmlns:a16="http://schemas.microsoft.com/office/drawing/2014/main" id="{AED714E0-1C5F-354F-9C0D-FC654AA25573}"/>
              </a:ext>
            </a:extLst>
          </p:cNvPr>
          <p:cNvSpPr/>
          <p:nvPr/>
        </p:nvSpPr>
        <p:spPr>
          <a:xfrm>
            <a:off x="3038396" y="5368572"/>
            <a:ext cx="2805356"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lang="de-DE" noProof="0" dirty="0">
                <a:solidFill>
                  <a:prstClr val="black"/>
                </a:solidFill>
                <a:latin typeface="Tw Cen MT" panose="020B0602020104020603" pitchFamily="34" charset="0"/>
              </a:rPr>
              <a:t>Laserbeschriftung</a:t>
            </a:r>
            <a:endParaRPr kumimoji="0" lang="de-DE" sz="180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7" name="Metin kutusu 24">
            <a:extLst>
              <a:ext uri="{FF2B5EF4-FFF2-40B4-BE49-F238E27FC236}">
                <a16:creationId xmlns:a16="http://schemas.microsoft.com/office/drawing/2014/main" id="{2CAC41A9-B995-BA42-97CE-71DAC400BAB9}"/>
              </a:ext>
            </a:extLst>
          </p:cNvPr>
          <p:cNvSpPr/>
          <p:nvPr/>
        </p:nvSpPr>
        <p:spPr>
          <a:xfrm>
            <a:off x="6249079" y="5368572"/>
            <a:ext cx="2177802"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485"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Integration in bestehende Fertigungslinien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8" name="Metin kutusu 24">
            <a:extLst>
              <a:ext uri="{FF2B5EF4-FFF2-40B4-BE49-F238E27FC236}">
                <a16:creationId xmlns:a16="http://schemas.microsoft.com/office/drawing/2014/main" id="{4333D0AB-709E-FB47-AC11-6B11E42988EE}"/>
              </a:ext>
            </a:extLst>
          </p:cNvPr>
          <p:cNvSpPr/>
          <p:nvPr/>
        </p:nvSpPr>
        <p:spPr>
          <a:xfrm>
            <a:off x="8620222" y="5368572"/>
            <a:ext cx="2744464"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Automatisierung über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dirty="0">
                <a:ln>
                  <a:noFill/>
                </a:ln>
                <a:solidFill>
                  <a:prstClr val="black"/>
                </a:solidFill>
                <a:effectLst/>
                <a:uLnTx/>
                <a:uFillTx/>
                <a:latin typeface="Tw Cen MT" panose="020B0602020104020603" pitchFamily="34" charset="0"/>
                <a:ea typeface="+mn-ea"/>
                <a:cs typeface="+mn-cs"/>
              </a:rPr>
              <a:t>16 E/A-Anschlüsse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89" name="Metin kutusu 24">
            <a:extLst>
              <a:ext uri="{FF2B5EF4-FFF2-40B4-BE49-F238E27FC236}">
                <a16:creationId xmlns:a16="http://schemas.microsoft.com/office/drawing/2014/main" id="{81545318-FBE3-8E4B-9CDD-47C45EA850B1}"/>
              </a:ext>
            </a:extLst>
          </p:cNvPr>
          <p:cNvSpPr/>
          <p:nvPr/>
        </p:nvSpPr>
        <p:spPr>
          <a:xfrm>
            <a:off x="6196153" y="2752796"/>
            <a:ext cx="2283654"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Tx/>
              <a:buNone/>
              <a:tabLst/>
              <a:defRPr/>
            </a:pPr>
            <a:r>
              <a:rPr lang="de-DE" noProof="0" dirty="0">
                <a:solidFill>
                  <a:prstClr val="black"/>
                </a:solidFill>
                <a:latin typeface="Tw Cen MT" panose="020B0602020104020603" pitchFamily="34" charset="0"/>
              </a:rPr>
              <a:t>Schutzzelle Klasse 1</a:t>
            </a:r>
            <a:endParaRPr kumimoji="0" lang="de-DE" b="0" i="0" u="none" strike="noStrike" kern="1200" cap="none" spc="0" normalizeH="0" baseline="0" noProof="0" dirty="0">
              <a:ln>
                <a:noFill/>
              </a:ln>
              <a:solidFill>
                <a:prstClr val="black"/>
              </a:solidFill>
              <a:effectLst/>
              <a:uLnTx/>
              <a:uFillTx/>
              <a:latin typeface="Tw Cen MT" panose="020B0602020104020603" pitchFamily="34" charset="0"/>
            </a:endParaRPr>
          </a:p>
        </p:txBody>
      </p:sp>
      <p:grpSp>
        <p:nvGrpSpPr>
          <p:cNvPr id="490" name="Grup 489">
            <a:extLst>
              <a:ext uri="{FF2B5EF4-FFF2-40B4-BE49-F238E27FC236}">
                <a16:creationId xmlns:a16="http://schemas.microsoft.com/office/drawing/2014/main" id="{A731A7AA-0121-9340-8E5A-620A235888D0}"/>
              </a:ext>
            </a:extLst>
          </p:cNvPr>
          <p:cNvGrpSpPr/>
          <p:nvPr/>
        </p:nvGrpSpPr>
        <p:grpSpPr>
          <a:xfrm>
            <a:off x="1351693" y="1383114"/>
            <a:ext cx="824714" cy="876966"/>
            <a:chOff x="1302274" y="1626426"/>
            <a:chExt cx="824714" cy="876966"/>
          </a:xfrm>
          <a:effectLst/>
        </p:grpSpPr>
        <p:sp>
          <p:nvSpPr>
            <p:cNvPr id="491" name="Serbest Form 490">
              <a:extLst>
                <a:ext uri="{FF2B5EF4-FFF2-40B4-BE49-F238E27FC236}">
                  <a16:creationId xmlns:a16="http://schemas.microsoft.com/office/drawing/2014/main" id="{0B04DAB1-0241-A84C-9028-A84F04B19D3E}"/>
                </a:ext>
              </a:extLst>
            </p:cNvPr>
            <p:cNvSpPr/>
            <p:nvPr/>
          </p:nvSpPr>
          <p:spPr>
            <a:xfrm>
              <a:off x="1433863" y="2329661"/>
              <a:ext cx="609008" cy="173731"/>
            </a:xfrm>
            <a:custGeom>
              <a:avLst/>
              <a:gdLst>
                <a:gd name="connsiteX0" fmla="*/ 2251 w 609008"/>
                <a:gd name="connsiteY0" fmla="*/ 173731 h 173731"/>
                <a:gd name="connsiteX1" fmla="*/ 606966 w 609008"/>
                <a:gd name="connsiteY1" fmla="*/ 173731 h 173731"/>
                <a:gd name="connsiteX2" fmla="*/ 594642 w 609008"/>
                <a:gd name="connsiteY2" fmla="*/ 96064 h 173731"/>
                <a:gd name="connsiteX3" fmla="*/ 540189 w 609008"/>
                <a:gd name="connsiteY3" fmla="*/ 22409 h 173731"/>
                <a:gd name="connsiteX4" fmla="*/ 512963 w 609008"/>
                <a:gd name="connsiteY4" fmla="*/ 628 h 173731"/>
                <a:gd name="connsiteX5" fmla="*/ 450198 w 609008"/>
                <a:gd name="connsiteY5" fmla="*/ 36166 h 173731"/>
                <a:gd name="connsiteX6" fmla="*/ 297730 w 609008"/>
                <a:gd name="connsiteY6" fmla="*/ 109821 h 173731"/>
                <a:gd name="connsiteX7" fmla="*/ 169622 w 609008"/>
                <a:gd name="connsiteY7" fmla="*/ 41611 h 173731"/>
                <a:gd name="connsiteX8" fmla="*/ 98547 w 609008"/>
                <a:gd name="connsiteY8" fmla="*/ 3494 h 173731"/>
                <a:gd name="connsiteX9" fmla="*/ 52118 w 609008"/>
                <a:gd name="connsiteY9" fmla="*/ 55368 h 173731"/>
                <a:gd name="connsiteX10" fmla="*/ 14001 w 609008"/>
                <a:gd name="connsiteY10" fmla="*/ 101796 h 173731"/>
                <a:gd name="connsiteX11" fmla="*/ 2251 w 609008"/>
                <a:gd name="connsiteY11" fmla="*/ 173731 h 17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008" h="173731">
                  <a:moveTo>
                    <a:pt x="2251" y="173731"/>
                  </a:moveTo>
                  <a:lnTo>
                    <a:pt x="606966" y="173731"/>
                  </a:lnTo>
                  <a:cubicBezTo>
                    <a:pt x="606966" y="173731"/>
                    <a:pt x="616423" y="123291"/>
                    <a:pt x="594642" y="96064"/>
                  </a:cubicBezTo>
                  <a:cubicBezTo>
                    <a:pt x="572861" y="68838"/>
                    <a:pt x="545921" y="33300"/>
                    <a:pt x="540189" y="22409"/>
                  </a:cubicBezTo>
                  <a:cubicBezTo>
                    <a:pt x="534457" y="11519"/>
                    <a:pt x="518408" y="628"/>
                    <a:pt x="512963" y="628"/>
                  </a:cubicBezTo>
                  <a:cubicBezTo>
                    <a:pt x="507517" y="628"/>
                    <a:pt x="474846" y="-7683"/>
                    <a:pt x="450198" y="36166"/>
                  </a:cubicBezTo>
                  <a:cubicBezTo>
                    <a:pt x="425551" y="80015"/>
                    <a:pt x="352183" y="115266"/>
                    <a:pt x="297730" y="109821"/>
                  </a:cubicBezTo>
                  <a:cubicBezTo>
                    <a:pt x="243277" y="104375"/>
                    <a:pt x="191403" y="77149"/>
                    <a:pt x="169622" y="41611"/>
                  </a:cubicBezTo>
                  <a:cubicBezTo>
                    <a:pt x="147841" y="6073"/>
                    <a:pt x="123194" y="-4817"/>
                    <a:pt x="98547" y="3494"/>
                  </a:cubicBezTo>
                  <a:cubicBezTo>
                    <a:pt x="73899" y="11805"/>
                    <a:pt x="56704" y="51069"/>
                    <a:pt x="52118" y="55368"/>
                  </a:cubicBezTo>
                  <a:cubicBezTo>
                    <a:pt x="49539" y="58234"/>
                    <a:pt x="22312" y="90905"/>
                    <a:pt x="14001" y="101796"/>
                  </a:cubicBezTo>
                  <a:cubicBezTo>
                    <a:pt x="5690" y="112687"/>
                    <a:pt x="-4628" y="155962"/>
                    <a:pt x="2251" y="173731"/>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2" name="Serbest Form 491">
              <a:extLst>
                <a:ext uri="{FF2B5EF4-FFF2-40B4-BE49-F238E27FC236}">
                  <a16:creationId xmlns:a16="http://schemas.microsoft.com/office/drawing/2014/main" id="{FA49DD49-02A8-B141-953C-92C23CEF06A7}"/>
                </a:ext>
              </a:extLst>
            </p:cNvPr>
            <p:cNvSpPr/>
            <p:nvPr/>
          </p:nvSpPr>
          <p:spPr>
            <a:xfrm>
              <a:off x="1377362" y="1626426"/>
              <a:ext cx="664899" cy="616738"/>
            </a:xfrm>
            <a:custGeom>
              <a:avLst/>
              <a:gdLst>
                <a:gd name="connsiteX0" fmla="*/ 190872 w 664899"/>
                <a:gd name="connsiteY0" fmla="*/ 616738 h 616738"/>
                <a:gd name="connsiteX1" fmla="*/ 297199 w 664899"/>
                <a:gd name="connsiteY1" fmla="*/ 475160 h 616738"/>
                <a:gd name="connsiteX2" fmla="*/ 111772 w 664899"/>
                <a:gd name="connsiteY2" fmla="*/ 352498 h 616738"/>
                <a:gd name="connsiteX3" fmla="*/ 237014 w 664899"/>
                <a:gd name="connsiteY3" fmla="*/ 238146 h 616738"/>
                <a:gd name="connsiteX4" fmla="*/ 362256 w 664899"/>
                <a:gd name="connsiteY4" fmla="*/ 186273 h 616738"/>
                <a:gd name="connsiteX5" fmla="*/ 397794 w 664899"/>
                <a:gd name="connsiteY5" fmla="*/ 183693 h 616738"/>
                <a:gd name="connsiteX6" fmla="*/ 406105 w 664899"/>
                <a:gd name="connsiteY6" fmla="*/ 145576 h 616738"/>
                <a:gd name="connsiteX7" fmla="*/ 460271 w 664899"/>
                <a:gd name="connsiteY7" fmla="*/ 145576 h 616738"/>
                <a:gd name="connsiteX8" fmla="*/ 479760 w 664899"/>
                <a:gd name="connsiteY8" fmla="*/ 153888 h 616738"/>
                <a:gd name="connsiteX9" fmla="*/ 487784 w 664899"/>
                <a:gd name="connsiteY9" fmla="*/ 167357 h 616738"/>
                <a:gd name="connsiteX10" fmla="*/ 542237 w 664899"/>
                <a:gd name="connsiteY10" fmla="*/ 213786 h 616738"/>
                <a:gd name="connsiteX11" fmla="*/ 629362 w 664899"/>
                <a:gd name="connsiteY11" fmla="*/ 208341 h 616738"/>
                <a:gd name="connsiteX12" fmla="*/ 662034 w 664899"/>
                <a:gd name="connsiteY12" fmla="*/ 161912 h 616738"/>
                <a:gd name="connsiteX13" fmla="*/ 626496 w 664899"/>
                <a:gd name="connsiteY13" fmla="*/ 142997 h 616738"/>
                <a:gd name="connsiteX14" fmla="*/ 572043 w 664899"/>
                <a:gd name="connsiteY14" fmla="*/ 170223 h 616738"/>
                <a:gd name="connsiteX15" fmla="*/ 512145 w 664899"/>
                <a:gd name="connsiteY15" fmla="*/ 112904 h 616738"/>
                <a:gd name="connsiteX16" fmla="*/ 523035 w 664899"/>
                <a:gd name="connsiteY16" fmla="*/ 77367 h 616738"/>
                <a:gd name="connsiteX17" fmla="*/ 561153 w 664899"/>
                <a:gd name="connsiteY17" fmla="*/ 50140 h 616738"/>
                <a:gd name="connsiteX18" fmla="*/ 613026 w 664899"/>
                <a:gd name="connsiteY18" fmla="*/ 55585 h 616738"/>
                <a:gd name="connsiteX19" fmla="*/ 626783 w 664899"/>
                <a:gd name="connsiteY19" fmla="*/ 77367 h 616738"/>
                <a:gd name="connsiteX20" fmla="*/ 664900 w 664899"/>
                <a:gd name="connsiteY20" fmla="*/ 55585 h 616738"/>
                <a:gd name="connsiteX21" fmla="*/ 618472 w 664899"/>
                <a:gd name="connsiteY21" fmla="*/ 3712 h 616738"/>
                <a:gd name="connsiteX22" fmla="*/ 509566 w 664899"/>
                <a:gd name="connsiteY22" fmla="*/ 20048 h 616738"/>
                <a:gd name="connsiteX23" fmla="*/ 463137 w 664899"/>
                <a:gd name="connsiteY23" fmla="*/ 69055 h 616738"/>
                <a:gd name="connsiteX24" fmla="*/ 405818 w 664899"/>
                <a:gd name="connsiteY24" fmla="*/ 69055 h 616738"/>
                <a:gd name="connsiteX25" fmla="*/ 402952 w 664899"/>
                <a:gd name="connsiteY25" fmla="*/ 36384 h 616738"/>
                <a:gd name="connsiteX26" fmla="*/ 400373 w 664899"/>
                <a:gd name="connsiteY26" fmla="*/ 33518 h 616738"/>
                <a:gd name="connsiteX27" fmla="*/ 400086 w 664899"/>
                <a:gd name="connsiteY27" fmla="*/ 33518 h 616738"/>
                <a:gd name="connsiteX28" fmla="*/ 225837 w 664899"/>
                <a:gd name="connsiteY28" fmla="*/ 44408 h 616738"/>
                <a:gd name="connsiteX29" fmla="*/ 195744 w 664899"/>
                <a:gd name="connsiteY29" fmla="*/ 101727 h 616738"/>
                <a:gd name="connsiteX30" fmla="*/ 160780 w 664899"/>
                <a:gd name="connsiteY30" fmla="*/ 140131 h 616738"/>
                <a:gd name="connsiteX31" fmla="*/ 0 w 664899"/>
                <a:gd name="connsiteY31" fmla="*/ 246458 h 616738"/>
                <a:gd name="connsiteX32" fmla="*/ 92570 w 664899"/>
                <a:gd name="connsiteY32" fmla="*/ 344473 h 616738"/>
                <a:gd name="connsiteX33" fmla="*/ 10891 w 664899"/>
                <a:gd name="connsiteY33" fmla="*/ 450800 h 616738"/>
                <a:gd name="connsiteX34" fmla="*/ 190872 w 664899"/>
                <a:gd name="connsiteY34" fmla="*/ 616738 h 61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64899" h="616738">
                  <a:moveTo>
                    <a:pt x="190872" y="616738"/>
                  </a:moveTo>
                  <a:cubicBezTo>
                    <a:pt x="190872" y="616738"/>
                    <a:pt x="201763" y="529613"/>
                    <a:pt x="297199" y="475160"/>
                  </a:cubicBezTo>
                  <a:lnTo>
                    <a:pt x="111772" y="352498"/>
                  </a:lnTo>
                  <a:cubicBezTo>
                    <a:pt x="111772" y="352498"/>
                    <a:pt x="209787" y="265373"/>
                    <a:pt x="237014" y="238146"/>
                  </a:cubicBezTo>
                  <a:cubicBezTo>
                    <a:pt x="264240" y="210920"/>
                    <a:pt x="291467" y="180827"/>
                    <a:pt x="362256" y="186273"/>
                  </a:cubicBezTo>
                  <a:cubicBezTo>
                    <a:pt x="392348" y="186273"/>
                    <a:pt x="394928" y="189139"/>
                    <a:pt x="397794" y="183693"/>
                  </a:cubicBezTo>
                  <a:cubicBezTo>
                    <a:pt x="400660" y="178248"/>
                    <a:pt x="406105" y="145576"/>
                    <a:pt x="406105" y="145576"/>
                  </a:cubicBezTo>
                  <a:lnTo>
                    <a:pt x="460271" y="145576"/>
                  </a:lnTo>
                  <a:cubicBezTo>
                    <a:pt x="467723" y="145576"/>
                    <a:pt x="474601" y="148442"/>
                    <a:pt x="479760" y="153888"/>
                  </a:cubicBezTo>
                  <a:cubicBezTo>
                    <a:pt x="482912" y="157327"/>
                    <a:pt x="484632" y="162199"/>
                    <a:pt x="487784" y="167357"/>
                  </a:cubicBezTo>
                  <a:cubicBezTo>
                    <a:pt x="497242" y="182834"/>
                    <a:pt x="520456" y="208341"/>
                    <a:pt x="542237" y="213786"/>
                  </a:cubicBezTo>
                  <a:cubicBezTo>
                    <a:pt x="563445" y="219231"/>
                    <a:pt x="607581" y="216652"/>
                    <a:pt x="629362" y="208341"/>
                  </a:cubicBezTo>
                  <a:cubicBezTo>
                    <a:pt x="651143" y="200029"/>
                    <a:pt x="662034" y="161912"/>
                    <a:pt x="662034" y="161912"/>
                  </a:cubicBezTo>
                  <a:lnTo>
                    <a:pt x="626496" y="142997"/>
                  </a:lnTo>
                  <a:cubicBezTo>
                    <a:pt x="626496" y="142997"/>
                    <a:pt x="612740" y="172803"/>
                    <a:pt x="572043" y="170223"/>
                  </a:cubicBezTo>
                  <a:cubicBezTo>
                    <a:pt x="531347" y="167644"/>
                    <a:pt x="512145" y="126661"/>
                    <a:pt x="512145" y="112904"/>
                  </a:cubicBezTo>
                  <a:cubicBezTo>
                    <a:pt x="512432" y="100294"/>
                    <a:pt x="516157" y="87971"/>
                    <a:pt x="523035" y="77367"/>
                  </a:cubicBezTo>
                  <a:cubicBezTo>
                    <a:pt x="528481" y="69342"/>
                    <a:pt x="539371" y="52720"/>
                    <a:pt x="561153" y="50140"/>
                  </a:cubicBezTo>
                  <a:cubicBezTo>
                    <a:pt x="582934" y="47561"/>
                    <a:pt x="608727" y="46128"/>
                    <a:pt x="613026" y="55585"/>
                  </a:cubicBezTo>
                  <a:cubicBezTo>
                    <a:pt x="616752" y="63324"/>
                    <a:pt x="621338" y="70775"/>
                    <a:pt x="626783" y="77367"/>
                  </a:cubicBezTo>
                  <a:lnTo>
                    <a:pt x="664900" y="55585"/>
                  </a:lnTo>
                  <a:cubicBezTo>
                    <a:pt x="664900" y="55585"/>
                    <a:pt x="644552" y="8011"/>
                    <a:pt x="618472" y="3712"/>
                  </a:cubicBezTo>
                  <a:cubicBezTo>
                    <a:pt x="594111" y="-14"/>
                    <a:pt x="528481" y="-7179"/>
                    <a:pt x="509566" y="20048"/>
                  </a:cubicBezTo>
                  <a:cubicBezTo>
                    <a:pt x="490650" y="47274"/>
                    <a:pt x="490650" y="69055"/>
                    <a:pt x="463137" y="69055"/>
                  </a:cubicBezTo>
                  <a:lnTo>
                    <a:pt x="405818" y="69055"/>
                  </a:lnTo>
                  <a:lnTo>
                    <a:pt x="402952" y="36384"/>
                  </a:lnTo>
                  <a:cubicBezTo>
                    <a:pt x="402952" y="34951"/>
                    <a:pt x="402093" y="33518"/>
                    <a:pt x="400373" y="33518"/>
                  </a:cubicBezTo>
                  <a:cubicBezTo>
                    <a:pt x="400373" y="33518"/>
                    <a:pt x="400086" y="33518"/>
                    <a:pt x="400086" y="33518"/>
                  </a:cubicBezTo>
                  <a:cubicBezTo>
                    <a:pt x="397220" y="33518"/>
                    <a:pt x="242173" y="28072"/>
                    <a:pt x="225837" y="44408"/>
                  </a:cubicBezTo>
                  <a:cubicBezTo>
                    <a:pt x="209501" y="60744"/>
                    <a:pt x="195744" y="87971"/>
                    <a:pt x="195744" y="101727"/>
                  </a:cubicBezTo>
                  <a:cubicBezTo>
                    <a:pt x="195744" y="115484"/>
                    <a:pt x="171384" y="134686"/>
                    <a:pt x="160780" y="140131"/>
                  </a:cubicBezTo>
                  <a:cubicBezTo>
                    <a:pt x="150176" y="145576"/>
                    <a:pt x="0" y="246458"/>
                    <a:pt x="0" y="246458"/>
                  </a:cubicBezTo>
                  <a:cubicBezTo>
                    <a:pt x="0" y="246458"/>
                    <a:pt x="92570" y="265659"/>
                    <a:pt x="92570" y="344473"/>
                  </a:cubicBezTo>
                  <a:cubicBezTo>
                    <a:pt x="92570" y="423287"/>
                    <a:pt x="10891" y="450800"/>
                    <a:pt x="10891" y="450800"/>
                  </a:cubicBezTo>
                  <a:lnTo>
                    <a:pt x="190872" y="616738"/>
                  </a:ln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3" name="Serbest Form 492">
              <a:extLst>
                <a:ext uri="{FF2B5EF4-FFF2-40B4-BE49-F238E27FC236}">
                  <a16:creationId xmlns:a16="http://schemas.microsoft.com/office/drawing/2014/main" id="{804E6A98-4371-FD41-9420-18E23DAF3A64}"/>
                </a:ext>
              </a:extLst>
            </p:cNvPr>
            <p:cNvSpPr/>
            <p:nvPr/>
          </p:nvSpPr>
          <p:spPr>
            <a:xfrm>
              <a:off x="1596893" y="2119356"/>
              <a:ext cx="288887" cy="288600"/>
            </a:xfrm>
            <a:custGeom>
              <a:avLst/>
              <a:gdLst>
                <a:gd name="connsiteX0" fmla="*/ 144444 w 288887"/>
                <a:gd name="connsiteY0" fmla="*/ 288601 h 288600"/>
                <a:gd name="connsiteX1" fmla="*/ 0 w 288887"/>
                <a:gd name="connsiteY1" fmla="*/ 144157 h 288600"/>
                <a:gd name="connsiteX2" fmla="*/ 144444 w 288887"/>
                <a:gd name="connsiteY2" fmla="*/ 0 h 288600"/>
                <a:gd name="connsiteX3" fmla="*/ 288888 w 288887"/>
                <a:gd name="connsiteY3" fmla="*/ 144444 h 288600"/>
                <a:gd name="connsiteX4" fmla="*/ 144444 w 288887"/>
                <a:gd name="connsiteY4" fmla="*/ 288601 h 288600"/>
                <a:gd name="connsiteX5" fmla="*/ 144444 w 288887"/>
                <a:gd name="connsiteY5" fmla="*/ 65344 h 288600"/>
                <a:gd name="connsiteX6" fmla="*/ 65344 w 288887"/>
                <a:gd name="connsiteY6" fmla="*/ 144444 h 288600"/>
                <a:gd name="connsiteX7" fmla="*/ 144444 w 288887"/>
                <a:gd name="connsiteY7" fmla="*/ 223544 h 288600"/>
                <a:gd name="connsiteX8" fmla="*/ 223544 w 288887"/>
                <a:gd name="connsiteY8" fmla="*/ 144444 h 288600"/>
                <a:gd name="connsiteX9" fmla="*/ 144444 w 288887"/>
                <a:gd name="connsiteY9" fmla="*/ 65344 h 28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887" h="288600">
                  <a:moveTo>
                    <a:pt x="144444" y="288601"/>
                  </a:moveTo>
                  <a:cubicBezTo>
                    <a:pt x="64770" y="288601"/>
                    <a:pt x="0" y="223831"/>
                    <a:pt x="0" y="144157"/>
                  </a:cubicBezTo>
                  <a:cubicBezTo>
                    <a:pt x="0" y="64484"/>
                    <a:pt x="64770" y="0"/>
                    <a:pt x="144444" y="0"/>
                  </a:cubicBezTo>
                  <a:cubicBezTo>
                    <a:pt x="224117" y="0"/>
                    <a:pt x="288888" y="64770"/>
                    <a:pt x="288888" y="144444"/>
                  </a:cubicBezTo>
                  <a:cubicBezTo>
                    <a:pt x="288888" y="224117"/>
                    <a:pt x="224117" y="288601"/>
                    <a:pt x="144444" y="288601"/>
                  </a:cubicBezTo>
                  <a:close/>
                  <a:moveTo>
                    <a:pt x="144444" y="65344"/>
                  </a:moveTo>
                  <a:cubicBezTo>
                    <a:pt x="100881" y="65344"/>
                    <a:pt x="65344" y="100881"/>
                    <a:pt x="65344" y="144444"/>
                  </a:cubicBezTo>
                  <a:cubicBezTo>
                    <a:pt x="65344" y="188006"/>
                    <a:pt x="100881" y="223544"/>
                    <a:pt x="144444" y="223544"/>
                  </a:cubicBezTo>
                  <a:cubicBezTo>
                    <a:pt x="188006" y="223544"/>
                    <a:pt x="223544" y="188006"/>
                    <a:pt x="223544" y="144444"/>
                  </a:cubicBezTo>
                  <a:cubicBezTo>
                    <a:pt x="223544" y="100881"/>
                    <a:pt x="188006" y="65344"/>
                    <a:pt x="144444" y="65344"/>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4" name="Serbest Form 493">
              <a:extLst>
                <a:ext uri="{FF2B5EF4-FFF2-40B4-BE49-F238E27FC236}">
                  <a16:creationId xmlns:a16="http://schemas.microsoft.com/office/drawing/2014/main" id="{B6CDC47C-583D-8749-AFD8-D5B634B27FE4}"/>
                </a:ext>
              </a:extLst>
            </p:cNvPr>
            <p:cNvSpPr/>
            <p:nvPr/>
          </p:nvSpPr>
          <p:spPr>
            <a:xfrm>
              <a:off x="1708665" y="2230841"/>
              <a:ext cx="65343" cy="65343"/>
            </a:xfrm>
            <a:custGeom>
              <a:avLst/>
              <a:gdLst>
                <a:gd name="connsiteX0" fmla="*/ 65344 w 65343"/>
                <a:gd name="connsiteY0" fmla="*/ 32672 h 65343"/>
                <a:gd name="connsiteX1" fmla="*/ 32672 w 65343"/>
                <a:gd name="connsiteY1" fmla="*/ 65344 h 65343"/>
                <a:gd name="connsiteX2" fmla="*/ 0 w 65343"/>
                <a:gd name="connsiteY2" fmla="*/ 32672 h 65343"/>
                <a:gd name="connsiteX3" fmla="*/ 32672 w 65343"/>
                <a:gd name="connsiteY3" fmla="*/ 0 h 65343"/>
                <a:gd name="connsiteX4" fmla="*/ 65344 w 65343"/>
                <a:gd name="connsiteY4" fmla="*/ 32672 h 6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5343">
                  <a:moveTo>
                    <a:pt x="65344" y="32672"/>
                  </a:moveTo>
                  <a:cubicBezTo>
                    <a:pt x="65344" y="50716"/>
                    <a:pt x="50716" y="65344"/>
                    <a:pt x="32672" y="65344"/>
                  </a:cubicBezTo>
                  <a:cubicBezTo>
                    <a:pt x="14628" y="65344"/>
                    <a:pt x="0" y="50716"/>
                    <a:pt x="0" y="32672"/>
                  </a:cubicBezTo>
                  <a:cubicBezTo>
                    <a:pt x="0" y="14628"/>
                    <a:pt x="14628" y="0"/>
                    <a:pt x="32672" y="0"/>
                  </a:cubicBezTo>
                  <a:cubicBezTo>
                    <a:pt x="50716" y="0"/>
                    <a:pt x="65344" y="14628"/>
                    <a:pt x="65344" y="32672"/>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5" name="Serbest Form 494">
              <a:extLst>
                <a:ext uri="{FF2B5EF4-FFF2-40B4-BE49-F238E27FC236}">
                  <a16:creationId xmlns:a16="http://schemas.microsoft.com/office/drawing/2014/main" id="{E36D2EBE-4D3D-1C4D-B2B6-14564D1CAAB2}"/>
                </a:ext>
              </a:extLst>
            </p:cNvPr>
            <p:cNvSpPr/>
            <p:nvPr/>
          </p:nvSpPr>
          <p:spPr>
            <a:xfrm>
              <a:off x="1302274" y="1903550"/>
              <a:ext cx="138711" cy="138711"/>
            </a:xfrm>
            <a:custGeom>
              <a:avLst/>
              <a:gdLst>
                <a:gd name="connsiteX0" fmla="*/ 69356 w 138711"/>
                <a:gd name="connsiteY0" fmla="*/ 138712 h 138711"/>
                <a:gd name="connsiteX1" fmla="*/ 0 w 138711"/>
                <a:gd name="connsiteY1" fmla="*/ 69356 h 138711"/>
                <a:gd name="connsiteX2" fmla="*/ 69356 w 138711"/>
                <a:gd name="connsiteY2" fmla="*/ 0 h 138711"/>
                <a:gd name="connsiteX3" fmla="*/ 138712 w 138711"/>
                <a:gd name="connsiteY3" fmla="*/ 69356 h 138711"/>
                <a:gd name="connsiteX4" fmla="*/ 69356 w 138711"/>
                <a:gd name="connsiteY4" fmla="*/ 138712 h 138711"/>
                <a:gd name="connsiteX5" fmla="*/ 69356 w 138711"/>
                <a:gd name="connsiteY5" fmla="*/ 28946 h 138711"/>
                <a:gd name="connsiteX6" fmla="*/ 28659 w 138711"/>
                <a:gd name="connsiteY6" fmla="*/ 69643 h 138711"/>
                <a:gd name="connsiteX7" fmla="*/ 69356 w 138711"/>
                <a:gd name="connsiteY7" fmla="*/ 110339 h 138711"/>
                <a:gd name="connsiteX8" fmla="*/ 110052 w 138711"/>
                <a:gd name="connsiteY8" fmla="*/ 69643 h 138711"/>
                <a:gd name="connsiteX9" fmla="*/ 69356 w 138711"/>
                <a:gd name="connsiteY9" fmla="*/ 28946 h 13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1" h="138711">
                  <a:moveTo>
                    <a:pt x="69356" y="138712"/>
                  </a:moveTo>
                  <a:cubicBezTo>
                    <a:pt x="31239" y="138712"/>
                    <a:pt x="0" y="107760"/>
                    <a:pt x="0" y="69356"/>
                  </a:cubicBezTo>
                  <a:cubicBezTo>
                    <a:pt x="0" y="30952"/>
                    <a:pt x="30952" y="0"/>
                    <a:pt x="69356" y="0"/>
                  </a:cubicBezTo>
                  <a:cubicBezTo>
                    <a:pt x="107760" y="0"/>
                    <a:pt x="138712" y="30952"/>
                    <a:pt x="138712" y="69356"/>
                  </a:cubicBezTo>
                  <a:cubicBezTo>
                    <a:pt x="138712" y="107760"/>
                    <a:pt x="107473" y="138712"/>
                    <a:pt x="69356" y="138712"/>
                  </a:cubicBezTo>
                  <a:close/>
                  <a:moveTo>
                    <a:pt x="69356" y="28946"/>
                  </a:moveTo>
                  <a:cubicBezTo>
                    <a:pt x="47002" y="28946"/>
                    <a:pt x="28659" y="47288"/>
                    <a:pt x="28659" y="69643"/>
                  </a:cubicBezTo>
                  <a:cubicBezTo>
                    <a:pt x="28659" y="91997"/>
                    <a:pt x="47002" y="110339"/>
                    <a:pt x="69356" y="110339"/>
                  </a:cubicBezTo>
                  <a:cubicBezTo>
                    <a:pt x="91710" y="110339"/>
                    <a:pt x="110052" y="91997"/>
                    <a:pt x="110052" y="69643"/>
                  </a:cubicBezTo>
                  <a:cubicBezTo>
                    <a:pt x="110052" y="47002"/>
                    <a:pt x="91710" y="28946"/>
                    <a:pt x="69356" y="28946"/>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6" name="Serbest Form 495">
              <a:extLst>
                <a:ext uri="{FF2B5EF4-FFF2-40B4-BE49-F238E27FC236}">
                  <a16:creationId xmlns:a16="http://schemas.microsoft.com/office/drawing/2014/main" id="{F447D65E-6E01-CE42-9964-839A9C5B0286}"/>
                </a:ext>
              </a:extLst>
            </p:cNvPr>
            <p:cNvSpPr/>
            <p:nvPr/>
          </p:nvSpPr>
          <p:spPr>
            <a:xfrm>
              <a:off x="1764551" y="1915013"/>
              <a:ext cx="147023" cy="183707"/>
            </a:xfrm>
            <a:custGeom>
              <a:avLst/>
              <a:gdLst>
                <a:gd name="connsiteX0" fmla="*/ 102028 w 147023"/>
                <a:gd name="connsiteY0" fmla="*/ 114351 h 183707"/>
                <a:gd name="connsiteX1" fmla="*/ 58465 w 147023"/>
                <a:gd name="connsiteY1" fmla="*/ 114351 h 183707"/>
                <a:gd name="connsiteX2" fmla="*/ 99162 w 147023"/>
                <a:gd name="connsiteY2" fmla="*/ 0 h 183707"/>
                <a:gd name="connsiteX3" fmla="*/ 57032 w 147023"/>
                <a:gd name="connsiteY3" fmla="*/ 0 h 183707"/>
                <a:gd name="connsiteX4" fmla="*/ 0 w 147023"/>
                <a:gd name="connsiteY4" fmla="*/ 145590 h 183707"/>
                <a:gd name="connsiteX5" fmla="*/ 100595 w 147023"/>
                <a:gd name="connsiteY5" fmla="*/ 148456 h 183707"/>
                <a:gd name="connsiteX6" fmla="*/ 106040 w 147023"/>
                <a:gd name="connsiteY6" fmla="*/ 183707 h 183707"/>
                <a:gd name="connsiteX7" fmla="*/ 147023 w 147023"/>
                <a:gd name="connsiteY7" fmla="*/ 183707 h 183707"/>
                <a:gd name="connsiteX8" fmla="*/ 147023 w 147023"/>
                <a:gd name="connsiteY8" fmla="*/ 36684 h 183707"/>
                <a:gd name="connsiteX9" fmla="*/ 114351 w 147023"/>
                <a:gd name="connsiteY9" fmla="*/ 36684 h 18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23" h="183707">
                  <a:moveTo>
                    <a:pt x="102028" y="114351"/>
                  </a:moveTo>
                  <a:lnTo>
                    <a:pt x="58465" y="114351"/>
                  </a:lnTo>
                  <a:lnTo>
                    <a:pt x="99162" y="0"/>
                  </a:lnTo>
                  <a:lnTo>
                    <a:pt x="57032" y="0"/>
                  </a:lnTo>
                  <a:lnTo>
                    <a:pt x="0" y="145590"/>
                  </a:lnTo>
                  <a:lnTo>
                    <a:pt x="100595" y="148456"/>
                  </a:lnTo>
                  <a:lnTo>
                    <a:pt x="106040" y="183707"/>
                  </a:lnTo>
                  <a:lnTo>
                    <a:pt x="147023" y="183707"/>
                  </a:lnTo>
                  <a:lnTo>
                    <a:pt x="147023" y="36684"/>
                  </a:lnTo>
                  <a:lnTo>
                    <a:pt x="114351" y="36684"/>
                  </a:ln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7" name="Serbest Form 496">
              <a:extLst>
                <a:ext uri="{FF2B5EF4-FFF2-40B4-BE49-F238E27FC236}">
                  <a16:creationId xmlns:a16="http://schemas.microsoft.com/office/drawing/2014/main" id="{E3DACA22-F6E3-C149-80F0-CD0B1380EB30}"/>
                </a:ext>
              </a:extLst>
            </p:cNvPr>
            <p:cNvSpPr/>
            <p:nvPr/>
          </p:nvSpPr>
          <p:spPr>
            <a:xfrm>
              <a:off x="1939947" y="2053725"/>
              <a:ext cx="49294" cy="49294"/>
            </a:xfrm>
            <a:custGeom>
              <a:avLst/>
              <a:gdLst>
                <a:gd name="connsiteX0" fmla="*/ 49294 w 49294"/>
                <a:gd name="connsiteY0" fmla="*/ 24647 h 49294"/>
                <a:gd name="connsiteX1" fmla="*/ 24647 w 49294"/>
                <a:gd name="connsiteY1" fmla="*/ 49294 h 49294"/>
                <a:gd name="connsiteX2" fmla="*/ 0 w 49294"/>
                <a:gd name="connsiteY2" fmla="*/ 24647 h 49294"/>
                <a:gd name="connsiteX3" fmla="*/ 24647 w 49294"/>
                <a:gd name="connsiteY3" fmla="*/ 0 h 49294"/>
                <a:gd name="connsiteX4" fmla="*/ 49294 w 49294"/>
                <a:gd name="connsiteY4" fmla="*/ 24647 h 49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94" h="49294">
                  <a:moveTo>
                    <a:pt x="49294" y="24647"/>
                  </a:moveTo>
                  <a:cubicBezTo>
                    <a:pt x="49294" y="38259"/>
                    <a:pt x="38259" y="49294"/>
                    <a:pt x="24647" y="49294"/>
                  </a:cubicBezTo>
                  <a:cubicBezTo>
                    <a:pt x="11035" y="49294"/>
                    <a:pt x="0" y="38259"/>
                    <a:pt x="0" y="24647"/>
                  </a:cubicBezTo>
                  <a:cubicBezTo>
                    <a:pt x="0" y="11035"/>
                    <a:pt x="11035" y="0"/>
                    <a:pt x="24647" y="0"/>
                  </a:cubicBezTo>
                  <a:cubicBezTo>
                    <a:pt x="38259" y="0"/>
                    <a:pt x="49294" y="11035"/>
                    <a:pt x="49294" y="24647"/>
                  </a:cubicBez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8" name="Serbest Form 497">
              <a:extLst>
                <a:ext uri="{FF2B5EF4-FFF2-40B4-BE49-F238E27FC236}">
                  <a16:creationId xmlns:a16="http://schemas.microsoft.com/office/drawing/2014/main" id="{D56FA61C-670D-324B-A01B-E4F18065187A}"/>
                </a:ext>
              </a:extLst>
            </p:cNvPr>
            <p:cNvSpPr/>
            <p:nvPr/>
          </p:nvSpPr>
          <p:spPr>
            <a:xfrm>
              <a:off x="1979252" y="1912033"/>
              <a:ext cx="147736" cy="193445"/>
            </a:xfrm>
            <a:custGeom>
              <a:avLst/>
              <a:gdLst>
                <a:gd name="connsiteX0" fmla="*/ 109438 w 147736"/>
                <a:gd name="connsiteY0" fmla="*/ 4127 h 193445"/>
                <a:gd name="connsiteX1" fmla="*/ 3111 w 147736"/>
                <a:gd name="connsiteY1" fmla="*/ 42244 h 193445"/>
                <a:gd name="connsiteX2" fmla="*/ 23460 w 147736"/>
                <a:gd name="connsiteY2" fmla="*/ 122777 h 193445"/>
                <a:gd name="connsiteX3" fmla="*/ 37216 w 147736"/>
                <a:gd name="connsiteY3" fmla="*/ 169206 h 193445"/>
                <a:gd name="connsiteX4" fmla="*/ 48107 w 147736"/>
                <a:gd name="connsiteY4" fmla="*/ 190987 h 193445"/>
                <a:gd name="connsiteX5" fmla="*/ 117463 w 147736"/>
                <a:gd name="connsiteY5" fmla="*/ 184108 h 193445"/>
                <a:gd name="connsiteX6" fmla="*/ 147555 w 147736"/>
                <a:gd name="connsiteY6" fmla="*/ 77782 h 193445"/>
                <a:gd name="connsiteX7" fmla="*/ 109438 w 147736"/>
                <a:gd name="connsiteY7" fmla="*/ 4127 h 193445"/>
                <a:gd name="connsiteX8" fmla="*/ 71321 w 147736"/>
                <a:gd name="connsiteY8" fmla="*/ 156882 h 193445"/>
                <a:gd name="connsiteX9" fmla="*/ 38649 w 147736"/>
                <a:gd name="connsiteY9" fmla="*/ 94118 h 193445"/>
                <a:gd name="connsiteX10" fmla="*/ 71321 w 147736"/>
                <a:gd name="connsiteY10" fmla="*/ 31353 h 193445"/>
                <a:gd name="connsiteX11" fmla="*/ 103993 w 147736"/>
                <a:gd name="connsiteY11" fmla="*/ 94118 h 193445"/>
                <a:gd name="connsiteX12" fmla="*/ 71321 w 147736"/>
                <a:gd name="connsiteY12" fmla="*/ 156882 h 193445"/>
                <a:gd name="connsiteX13" fmla="*/ 71321 w 147736"/>
                <a:gd name="connsiteY13" fmla="*/ 156882 h 19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36" h="193445">
                  <a:moveTo>
                    <a:pt x="109438" y="4127"/>
                  </a:moveTo>
                  <a:cubicBezTo>
                    <a:pt x="101127" y="1548"/>
                    <a:pt x="11423" y="-14788"/>
                    <a:pt x="3111" y="42244"/>
                  </a:cubicBezTo>
                  <a:cubicBezTo>
                    <a:pt x="-7779" y="113033"/>
                    <a:pt x="12569" y="111600"/>
                    <a:pt x="23460" y="122777"/>
                  </a:cubicBezTo>
                  <a:cubicBezTo>
                    <a:pt x="34350" y="133954"/>
                    <a:pt x="37216" y="152583"/>
                    <a:pt x="37216" y="169206"/>
                  </a:cubicBezTo>
                  <a:cubicBezTo>
                    <a:pt x="37216" y="185828"/>
                    <a:pt x="48107" y="190987"/>
                    <a:pt x="48107" y="190987"/>
                  </a:cubicBezTo>
                  <a:cubicBezTo>
                    <a:pt x="57564" y="194999"/>
                    <a:pt x="90236" y="194999"/>
                    <a:pt x="117463" y="184108"/>
                  </a:cubicBezTo>
                  <a:cubicBezTo>
                    <a:pt x="144689" y="173218"/>
                    <a:pt x="144689" y="135101"/>
                    <a:pt x="147555" y="77782"/>
                  </a:cubicBezTo>
                  <a:cubicBezTo>
                    <a:pt x="150421" y="20463"/>
                    <a:pt x="118609" y="7279"/>
                    <a:pt x="109438" y="4127"/>
                  </a:cubicBezTo>
                  <a:close/>
                  <a:moveTo>
                    <a:pt x="71321" y="156882"/>
                  </a:moveTo>
                  <a:cubicBezTo>
                    <a:pt x="53265" y="156882"/>
                    <a:pt x="38649" y="128796"/>
                    <a:pt x="38649" y="94118"/>
                  </a:cubicBezTo>
                  <a:cubicBezTo>
                    <a:pt x="38649" y="59440"/>
                    <a:pt x="53265" y="31353"/>
                    <a:pt x="71321" y="31353"/>
                  </a:cubicBezTo>
                  <a:cubicBezTo>
                    <a:pt x="89376" y="31353"/>
                    <a:pt x="103993" y="59440"/>
                    <a:pt x="103993" y="94118"/>
                  </a:cubicBezTo>
                  <a:cubicBezTo>
                    <a:pt x="103993" y="128796"/>
                    <a:pt x="89376" y="156882"/>
                    <a:pt x="71321" y="156882"/>
                  </a:cubicBezTo>
                  <a:lnTo>
                    <a:pt x="71321" y="156882"/>
                  </a:lnTo>
                  <a:close/>
                </a:path>
              </a:pathLst>
            </a:custGeom>
            <a:solidFill>
              <a:srgbClr val="000000"/>
            </a:solidFill>
            <a:ln w="28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08" name="Grup 507">
            <a:extLst>
              <a:ext uri="{FF2B5EF4-FFF2-40B4-BE49-F238E27FC236}">
                <a16:creationId xmlns:a16="http://schemas.microsoft.com/office/drawing/2014/main" id="{F2D88174-6D5D-A142-A0D0-F42F207656BB}"/>
              </a:ext>
            </a:extLst>
          </p:cNvPr>
          <p:cNvGrpSpPr/>
          <p:nvPr/>
        </p:nvGrpSpPr>
        <p:grpSpPr>
          <a:xfrm>
            <a:off x="9492461" y="3808574"/>
            <a:ext cx="999986" cy="1099735"/>
            <a:chOff x="9493897" y="3862909"/>
            <a:chExt cx="999986" cy="1099735"/>
          </a:xfrm>
          <a:solidFill>
            <a:srgbClr val="404040"/>
          </a:solidFill>
          <a:effectLst/>
        </p:grpSpPr>
        <p:sp>
          <p:nvSpPr>
            <p:cNvPr id="509" name="Serbest Form 508">
              <a:extLst>
                <a:ext uri="{FF2B5EF4-FFF2-40B4-BE49-F238E27FC236}">
                  <a16:creationId xmlns:a16="http://schemas.microsoft.com/office/drawing/2014/main" id="{1A428534-5375-AB49-BD5C-01A7EFE86CB5}"/>
                </a:ext>
              </a:extLst>
            </p:cNvPr>
            <p:cNvSpPr/>
            <p:nvPr/>
          </p:nvSpPr>
          <p:spPr>
            <a:xfrm>
              <a:off x="9688746" y="4163584"/>
              <a:ext cx="252052" cy="496954"/>
            </a:xfrm>
            <a:custGeom>
              <a:avLst/>
              <a:gdLst>
                <a:gd name="connsiteX0" fmla="*/ 604838 w 671512"/>
                <a:gd name="connsiteY0" fmla="*/ 1323975 h 1323974"/>
                <a:gd name="connsiteX1" fmla="*/ 0 w 671512"/>
                <a:gd name="connsiteY1" fmla="*/ 661988 h 1323974"/>
                <a:gd name="connsiteX2" fmla="*/ 604838 w 671512"/>
                <a:gd name="connsiteY2" fmla="*/ 0 h 1323974"/>
                <a:gd name="connsiteX3" fmla="*/ 667702 w 671512"/>
                <a:gd name="connsiteY3" fmla="*/ 3810 h 1323974"/>
                <a:gd name="connsiteX4" fmla="*/ 657225 w 671512"/>
                <a:gd name="connsiteY4" fmla="*/ 98108 h 1323974"/>
                <a:gd name="connsiteX5" fmla="*/ 605790 w 671512"/>
                <a:gd name="connsiteY5" fmla="*/ 95250 h 1323974"/>
                <a:gd name="connsiteX6" fmla="*/ 96202 w 671512"/>
                <a:gd name="connsiteY6" fmla="*/ 661988 h 1323974"/>
                <a:gd name="connsiteX7" fmla="*/ 605790 w 671512"/>
                <a:gd name="connsiteY7" fmla="*/ 1228725 h 1323974"/>
                <a:gd name="connsiteX8" fmla="*/ 641032 w 671512"/>
                <a:gd name="connsiteY8" fmla="*/ 1227773 h 1323974"/>
                <a:gd name="connsiteX9" fmla="*/ 661035 w 671512"/>
                <a:gd name="connsiteY9" fmla="*/ 1225868 h 1323974"/>
                <a:gd name="connsiteX10" fmla="*/ 671513 w 671512"/>
                <a:gd name="connsiteY10" fmla="*/ 1320165 h 1323974"/>
                <a:gd name="connsiteX11" fmla="*/ 647700 w 671512"/>
                <a:gd name="connsiteY11" fmla="*/ 1322070 h 1323974"/>
                <a:gd name="connsiteX12" fmla="*/ 604838 w 671512"/>
                <a:gd name="connsiteY12" fmla="*/ 1323975 h 132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1512" h="1323974">
                  <a:moveTo>
                    <a:pt x="604838" y="1323975"/>
                  </a:moveTo>
                  <a:cubicBezTo>
                    <a:pt x="271463" y="1323975"/>
                    <a:pt x="0" y="1026795"/>
                    <a:pt x="0" y="661988"/>
                  </a:cubicBezTo>
                  <a:cubicBezTo>
                    <a:pt x="0" y="297180"/>
                    <a:pt x="271463" y="0"/>
                    <a:pt x="604838" y="0"/>
                  </a:cubicBezTo>
                  <a:cubicBezTo>
                    <a:pt x="625793" y="0"/>
                    <a:pt x="646747" y="952"/>
                    <a:pt x="667702" y="3810"/>
                  </a:cubicBezTo>
                  <a:lnTo>
                    <a:pt x="657225" y="98108"/>
                  </a:lnTo>
                  <a:cubicBezTo>
                    <a:pt x="640080" y="96202"/>
                    <a:pt x="622935" y="95250"/>
                    <a:pt x="605790" y="95250"/>
                  </a:cubicBezTo>
                  <a:cubicBezTo>
                    <a:pt x="324802" y="95250"/>
                    <a:pt x="96202" y="349567"/>
                    <a:pt x="96202" y="661988"/>
                  </a:cubicBezTo>
                  <a:cubicBezTo>
                    <a:pt x="96202" y="974408"/>
                    <a:pt x="324802" y="1228725"/>
                    <a:pt x="605790" y="1228725"/>
                  </a:cubicBezTo>
                  <a:cubicBezTo>
                    <a:pt x="617220" y="1228725"/>
                    <a:pt x="628650" y="1228725"/>
                    <a:pt x="641032" y="1227773"/>
                  </a:cubicBezTo>
                  <a:cubicBezTo>
                    <a:pt x="647700" y="1226820"/>
                    <a:pt x="654368" y="1226820"/>
                    <a:pt x="661035" y="1225868"/>
                  </a:cubicBezTo>
                  <a:lnTo>
                    <a:pt x="671513" y="1320165"/>
                  </a:lnTo>
                  <a:cubicBezTo>
                    <a:pt x="663893" y="1321118"/>
                    <a:pt x="655320" y="1322070"/>
                    <a:pt x="647700" y="1322070"/>
                  </a:cubicBezTo>
                  <a:cubicBezTo>
                    <a:pt x="632460" y="1323023"/>
                    <a:pt x="618172" y="1323975"/>
                    <a:pt x="604838" y="132397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0" name="Serbest Form 509">
              <a:extLst>
                <a:ext uri="{FF2B5EF4-FFF2-40B4-BE49-F238E27FC236}">
                  <a16:creationId xmlns:a16="http://schemas.microsoft.com/office/drawing/2014/main" id="{3DD26C37-F43C-AD48-8A65-2EB08065B359}"/>
                </a:ext>
              </a:extLst>
            </p:cNvPr>
            <p:cNvSpPr/>
            <p:nvPr/>
          </p:nvSpPr>
          <p:spPr>
            <a:xfrm>
              <a:off x="9493897" y="3965875"/>
              <a:ext cx="460487" cy="875211"/>
            </a:xfrm>
            <a:custGeom>
              <a:avLst/>
              <a:gdLst>
                <a:gd name="connsiteX0" fmla="*/ 869632 w 1226819"/>
                <a:gd name="connsiteY0" fmla="*/ 2331720 h 2331719"/>
                <a:gd name="connsiteX1" fmla="*/ 543878 w 1226819"/>
                <a:gd name="connsiteY1" fmla="*/ 2206943 h 2331719"/>
                <a:gd name="connsiteX2" fmla="*/ 608648 w 1226819"/>
                <a:gd name="connsiteY2" fmla="*/ 2038350 h 2331719"/>
                <a:gd name="connsiteX3" fmla="*/ 329565 w 1226819"/>
                <a:gd name="connsiteY3" fmla="*/ 1743075 h 2331719"/>
                <a:gd name="connsiteX4" fmla="*/ 120015 w 1226819"/>
                <a:gd name="connsiteY4" fmla="*/ 1820228 h 2331719"/>
                <a:gd name="connsiteX5" fmla="*/ 0 w 1226819"/>
                <a:gd name="connsiteY5" fmla="*/ 1492568 h 2331719"/>
                <a:gd name="connsiteX6" fmla="*/ 200977 w 1226819"/>
                <a:gd name="connsiteY6" fmla="*/ 1419225 h 2331719"/>
                <a:gd name="connsiteX7" fmla="*/ 199073 w 1226819"/>
                <a:gd name="connsiteY7" fmla="*/ 967740 h 2331719"/>
                <a:gd name="connsiteX8" fmla="*/ 7620 w 1226819"/>
                <a:gd name="connsiteY8" fmla="*/ 907733 h 2331719"/>
                <a:gd name="connsiteX9" fmla="*/ 111443 w 1226819"/>
                <a:gd name="connsiteY9" fmla="*/ 574358 h 2331719"/>
                <a:gd name="connsiteX10" fmla="*/ 325755 w 1226819"/>
                <a:gd name="connsiteY10" fmla="*/ 641033 h 2331719"/>
                <a:gd name="connsiteX11" fmla="*/ 634365 w 1226819"/>
                <a:gd name="connsiteY11" fmla="*/ 321945 h 2331719"/>
                <a:gd name="connsiteX12" fmla="*/ 553403 w 1226819"/>
                <a:gd name="connsiteY12" fmla="*/ 144780 h 2331719"/>
                <a:gd name="connsiteX13" fmla="*/ 870585 w 1226819"/>
                <a:gd name="connsiteY13" fmla="*/ 0 h 2331719"/>
                <a:gd name="connsiteX14" fmla="*/ 959168 w 1226819"/>
                <a:gd name="connsiteY14" fmla="*/ 197167 h 2331719"/>
                <a:gd name="connsiteX15" fmla="*/ 1085850 w 1226819"/>
                <a:gd name="connsiteY15" fmla="*/ 189547 h 2331719"/>
                <a:gd name="connsiteX16" fmla="*/ 1178243 w 1226819"/>
                <a:gd name="connsiteY16" fmla="*/ 195263 h 2331719"/>
                <a:gd name="connsiteX17" fmla="*/ 1220153 w 1226819"/>
                <a:gd name="connsiteY17" fmla="*/ 200025 h 2331719"/>
                <a:gd name="connsiteX18" fmla="*/ 1226820 w 1226819"/>
                <a:gd name="connsiteY18" fmla="*/ 2176463 h 2331719"/>
                <a:gd name="connsiteX19" fmla="*/ 1184910 w 1226819"/>
                <a:gd name="connsiteY19" fmla="*/ 2181225 h 2331719"/>
                <a:gd name="connsiteX20" fmla="*/ 1147763 w 1226819"/>
                <a:gd name="connsiteY20" fmla="*/ 2185035 h 2331719"/>
                <a:gd name="connsiteX21" fmla="*/ 1083945 w 1226819"/>
                <a:gd name="connsiteY21" fmla="*/ 2187893 h 2331719"/>
                <a:gd name="connsiteX22" fmla="*/ 929640 w 1226819"/>
                <a:gd name="connsiteY22" fmla="*/ 2173605 h 2331719"/>
                <a:gd name="connsiteX23" fmla="*/ 869632 w 1226819"/>
                <a:gd name="connsiteY23" fmla="*/ 2331720 h 2331719"/>
                <a:gd name="connsiteX24" fmla="*/ 666750 w 1226819"/>
                <a:gd name="connsiteY24" fmla="*/ 2151698 h 2331719"/>
                <a:gd name="connsiteX25" fmla="*/ 814388 w 1226819"/>
                <a:gd name="connsiteY25" fmla="*/ 2208848 h 2331719"/>
                <a:gd name="connsiteX26" fmla="*/ 870585 w 1226819"/>
                <a:gd name="connsiteY26" fmla="*/ 2061210 h 2331719"/>
                <a:gd name="connsiteX27" fmla="*/ 911543 w 1226819"/>
                <a:gd name="connsiteY27" fmla="*/ 2070735 h 2331719"/>
                <a:gd name="connsiteX28" fmla="*/ 1083945 w 1226819"/>
                <a:gd name="connsiteY28" fmla="*/ 2091690 h 2331719"/>
                <a:gd name="connsiteX29" fmla="*/ 1131570 w 1226819"/>
                <a:gd name="connsiteY29" fmla="*/ 2089785 h 2331719"/>
                <a:gd name="connsiteX30" fmla="*/ 1125855 w 1226819"/>
                <a:gd name="connsiteY30" fmla="*/ 285750 h 2331719"/>
                <a:gd name="connsiteX31" fmla="*/ 1084898 w 1226819"/>
                <a:gd name="connsiteY31" fmla="*/ 284797 h 2331719"/>
                <a:gd name="connsiteX32" fmla="*/ 897255 w 1226819"/>
                <a:gd name="connsiteY32" fmla="*/ 306705 h 2331719"/>
                <a:gd name="connsiteX33" fmla="*/ 892493 w 1226819"/>
                <a:gd name="connsiteY33" fmla="*/ 307658 h 2331719"/>
                <a:gd name="connsiteX34" fmla="*/ 862013 w 1226819"/>
                <a:gd name="connsiteY34" fmla="*/ 217170 h 2331719"/>
                <a:gd name="connsiteX35" fmla="*/ 863918 w 1226819"/>
                <a:gd name="connsiteY35" fmla="*/ 216217 h 2331719"/>
                <a:gd name="connsiteX36" fmla="*/ 822960 w 1226819"/>
                <a:gd name="connsiteY36" fmla="*/ 125730 h 2331719"/>
                <a:gd name="connsiteX37" fmla="*/ 679132 w 1226819"/>
                <a:gd name="connsiteY37" fmla="*/ 191453 h 2331719"/>
                <a:gd name="connsiteX38" fmla="*/ 755332 w 1226819"/>
                <a:gd name="connsiteY38" fmla="*/ 360045 h 2331719"/>
                <a:gd name="connsiteX39" fmla="*/ 718185 w 1226819"/>
                <a:gd name="connsiteY39" fmla="*/ 381953 h 2331719"/>
                <a:gd name="connsiteX40" fmla="*/ 387668 w 1226819"/>
                <a:gd name="connsiteY40" fmla="*/ 721995 h 2331719"/>
                <a:gd name="connsiteX41" fmla="*/ 367665 w 1226819"/>
                <a:gd name="connsiteY41" fmla="*/ 760095 h 2331719"/>
                <a:gd name="connsiteX42" fmla="*/ 302895 w 1226819"/>
                <a:gd name="connsiteY42" fmla="*/ 732472 h 2331719"/>
                <a:gd name="connsiteX43" fmla="*/ 173355 w 1226819"/>
                <a:gd name="connsiteY43" fmla="*/ 692468 h 2331719"/>
                <a:gd name="connsiteX44" fmla="*/ 126683 w 1226819"/>
                <a:gd name="connsiteY44" fmla="*/ 843915 h 2331719"/>
                <a:gd name="connsiteX45" fmla="*/ 312420 w 1226819"/>
                <a:gd name="connsiteY45" fmla="*/ 901065 h 2331719"/>
                <a:gd name="connsiteX46" fmla="*/ 301943 w 1226819"/>
                <a:gd name="connsiteY46" fmla="*/ 944880 h 2331719"/>
                <a:gd name="connsiteX47" fmla="*/ 303848 w 1226819"/>
                <a:gd name="connsiteY47" fmla="*/ 1436370 h 2331719"/>
                <a:gd name="connsiteX48" fmla="*/ 314325 w 1226819"/>
                <a:gd name="connsiteY48" fmla="*/ 1478280 h 2331719"/>
                <a:gd name="connsiteX49" fmla="*/ 122873 w 1226819"/>
                <a:gd name="connsiteY49" fmla="*/ 1548765 h 2331719"/>
                <a:gd name="connsiteX50" fmla="*/ 177165 w 1226819"/>
                <a:gd name="connsiteY50" fmla="*/ 1697355 h 2331719"/>
                <a:gd name="connsiteX51" fmla="*/ 373380 w 1226819"/>
                <a:gd name="connsiteY51" fmla="*/ 1625918 h 2331719"/>
                <a:gd name="connsiteX52" fmla="*/ 393382 w 1226819"/>
                <a:gd name="connsiteY52" fmla="*/ 1662113 h 2331719"/>
                <a:gd name="connsiteX53" fmla="*/ 693420 w 1226819"/>
                <a:gd name="connsiteY53" fmla="*/ 1979295 h 2331719"/>
                <a:gd name="connsiteX54" fmla="*/ 726757 w 1226819"/>
                <a:gd name="connsiteY54" fmla="*/ 2000250 h 2331719"/>
                <a:gd name="connsiteX55" fmla="*/ 666750 w 1226819"/>
                <a:gd name="connsiteY55" fmla="*/ 2151698 h 233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26819" h="2331719">
                  <a:moveTo>
                    <a:pt x="869632" y="2331720"/>
                  </a:moveTo>
                  <a:lnTo>
                    <a:pt x="543878" y="2206943"/>
                  </a:lnTo>
                  <a:lnTo>
                    <a:pt x="608648" y="2038350"/>
                  </a:lnTo>
                  <a:cubicBezTo>
                    <a:pt x="495300" y="1961198"/>
                    <a:pt x="400050" y="1860232"/>
                    <a:pt x="329565" y="1743075"/>
                  </a:cubicBezTo>
                  <a:lnTo>
                    <a:pt x="120015" y="1820228"/>
                  </a:lnTo>
                  <a:lnTo>
                    <a:pt x="0" y="1492568"/>
                  </a:lnTo>
                  <a:lnTo>
                    <a:pt x="200977" y="1419225"/>
                  </a:lnTo>
                  <a:cubicBezTo>
                    <a:pt x="169545" y="1270635"/>
                    <a:pt x="168593" y="1116330"/>
                    <a:pt x="199073" y="967740"/>
                  </a:cubicBezTo>
                  <a:lnTo>
                    <a:pt x="7620" y="907733"/>
                  </a:lnTo>
                  <a:lnTo>
                    <a:pt x="111443" y="574358"/>
                  </a:lnTo>
                  <a:lnTo>
                    <a:pt x="325755" y="641033"/>
                  </a:lnTo>
                  <a:cubicBezTo>
                    <a:pt x="401955" y="511492"/>
                    <a:pt x="507682" y="402908"/>
                    <a:pt x="634365" y="321945"/>
                  </a:cubicBezTo>
                  <a:lnTo>
                    <a:pt x="553403" y="144780"/>
                  </a:lnTo>
                  <a:lnTo>
                    <a:pt x="870585" y="0"/>
                  </a:lnTo>
                  <a:lnTo>
                    <a:pt x="959168" y="197167"/>
                  </a:lnTo>
                  <a:cubicBezTo>
                    <a:pt x="1001078" y="191453"/>
                    <a:pt x="1043940" y="188595"/>
                    <a:pt x="1085850" y="189547"/>
                  </a:cubicBezTo>
                  <a:cubicBezTo>
                    <a:pt x="1116330" y="189547"/>
                    <a:pt x="1147763" y="191453"/>
                    <a:pt x="1178243" y="195263"/>
                  </a:cubicBezTo>
                  <a:lnTo>
                    <a:pt x="1220153" y="200025"/>
                  </a:lnTo>
                  <a:lnTo>
                    <a:pt x="1226820" y="2176463"/>
                  </a:lnTo>
                  <a:lnTo>
                    <a:pt x="1184910" y="2181225"/>
                  </a:lnTo>
                  <a:cubicBezTo>
                    <a:pt x="1172528" y="2183130"/>
                    <a:pt x="1160145" y="2184083"/>
                    <a:pt x="1147763" y="2185035"/>
                  </a:cubicBezTo>
                  <a:cubicBezTo>
                    <a:pt x="1126808" y="2186940"/>
                    <a:pt x="1104900" y="2187893"/>
                    <a:pt x="1083945" y="2187893"/>
                  </a:cubicBezTo>
                  <a:cubicBezTo>
                    <a:pt x="1032510" y="2187893"/>
                    <a:pt x="981075" y="2183130"/>
                    <a:pt x="929640" y="2173605"/>
                  </a:cubicBezTo>
                  <a:lnTo>
                    <a:pt x="869632" y="2331720"/>
                  </a:lnTo>
                  <a:close/>
                  <a:moveTo>
                    <a:pt x="666750" y="2151698"/>
                  </a:moveTo>
                  <a:lnTo>
                    <a:pt x="814388" y="2208848"/>
                  </a:lnTo>
                  <a:lnTo>
                    <a:pt x="870585" y="2061210"/>
                  </a:lnTo>
                  <a:lnTo>
                    <a:pt x="911543" y="2070735"/>
                  </a:lnTo>
                  <a:cubicBezTo>
                    <a:pt x="967740" y="2084070"/>
                    <a:pt x="1025843" y="2091690"/>
                    <a:pt x="1083945" y="2091690"/>
                  </a:cubicBezTo>
                  <a:cubicBezTo>
                    <a:pt x="1100138" y="2091690"/>
                    <a:pt x="1115378" y="2090738"/>
                    <a:pt x="1131570" y="2089785"/>
                  </a:cubicBezTo>
                  <a:lnTo>
                    <a:pt x="1125855" y="285750"/>
                  </a:lnTo>
                  <a:cubicBezTo>
                    <a:pt x="1112520" y="284797"/>
                    <a:pt x="1099185" y="284797"/>
                    <a:pt x="1084898" y="284797"/>
                  </a:cubicBezTo>
                  <a:cubicBezTo>
                    <a:pt x="1021080" y="283845"/>
                    <a:pt x="958215" y="290513"/>
                    <a:pt x="897255" y="306705"/>
                  </a:cubicBezTo>
                  <a:lnTo>
                    <a:pt x="892493" y="307658"/>
                  </a:lnTo>
                  <a:lnTo>
                    <a:pt x="862013" y="217170"/>
                  </a:lnTo>
                  <a:lnTo>
                    <a:pt x="863918" y="216217"/>
                  </a:lnTo>
                  <a:lnTo>
                    <a:pt x="822960" y="125730"/>
                  </a:lnTo>
                  <a:lnTo>
                    <a:pt x="679132" y="191453"/>
                  </a:lnTo>
                  <a:lnTo>
                    <a:pt x="755332" y="360045"/>
                  </a:lnTo>
                  <a:lnTo>
                    <a:pt x="718185" y="381953"/>
                  </a:lnTo>
                  <a:cubicBezTo>
                    <a:pt x="578168" y="461963"/>
                    <a:pt x="463868" y="580072"/>
                    <a:pt x="387668" y="721995"/>
                  </a:cubicBezTo>
                  <a:lnTo>
                    <a:pt x="367665" y="760095"/>
                  </a:lnTo>
                  <a:lnTo>
                    <a:pt x="302895" y="732472"/>
                  </a:lnTo>
                  <a:lnTo>
                    <a:pt x="173355" y="692468"/>
                  </a:lnTo>
                  <a:lnTo>
                    <a:pt x="126683" y="843915"/>
                  </a:lnTo>
                  <a:lnTo>
                    <a:pt x="312420" y="901065"/>
                  </a:lnTo>
                  <a:lnTo>
                    <a:pt x="301943" y="944880"/>
                  </a:lnTo>
                  <a:cubicBezTo>
                    <a:pt x="261938" y="1105853"/>
                    <a:pt x="262890" y="1275398"/>
                    <a:pt x="303848" y="1436370"/>
                  </a:cubicBezTo>
                  <a:lnTo>
                    <a:pt x="314325" y="1478280"/>
                  </a:lnTo>
                  <a:lnTo>
                    <a:pt x="122873" y="1548765"/>
                  </a:lnTo>
                  <a:lnTo>
                    <a:pt x="177165" y="1697355"/>
                  </a:lnTo>
                  <a:lnTo>
                    <a:pt x="373380" y="1625918"/>
                  </a:lnTo>
                  <a:lnTo>
                    <a:pt x="393382" y="1662113"/>
                  </a:lnTo>
                  <a:cubicBezTo>
                    <a:pt x="463868" y="1791653"/>
                    <a:pt x="567690" y="1901190"/>
                    <a:pt x="693420" y="1979295"/>
                  </a:cubicBezTo>
                  <a:lnTo>
                    <a:pt x="726757" y="2000250"/>
                  </a:lnTo>
                  <a:lnTo>
                    <a:pt x="666750" y="215169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1" name="Serbest Form 510">
              <a:extLst>
                <a:ext uri="{FF2B5EF4-FFF2-40B4-BE49-F238E27FC236}">
                  <a16:creationId xmlns:a16="http://schemas.microsoft.com/office/drawing/2014/main" id="{1536565D-4AED-3F4F-9B41-7CEFA37C864C}"/>
                </a:ext>
              </a:extLst>
            </p:cNvPr>
            <p:cNvSpPr/>
            <p:nvPr/>
          </p:nvSpPr>
          <p:spPr>
            <a:xfrm>
              <a:off x="10119916" y="386290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2"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2" name="Serbest Form 511">
              <a:extLst>
                <a:ext uri="{FF2B5EF4-FFF2-40B4-BE49-F238E27FC236}">
                  <a16:creationId xmlns:a16="http://schemas.microsoft.com/office/drawing/2014/main" id="{34FEE90A-8C65-C44F-BAD0-8CFC089CBB1B}"/>
                </a:ext>
              </a:extLst>
            </p:cNvPr>
            <p:cNvSpPr/>
            <p:nvPr/>
          </p:nvSpPr>
          <p:spPr>
            <a:xfrm>
              <a:off x="10375901" y="3979819"/>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3" name="Serbest Form 512">
              <a:extLst>
                <a:ext uri="{FF2B5EF4-FFF2-40B4-BE49-F238E27FC236}">
                  <a16:creationId xmlns:a16="http://schemas.microsoft.com/office/drawing/2014/main" id="{94CC9D13-2BB3-E145-B1DC-59381107B41D}"/>
                </a:ext>
              </a:extLst>
            </p:cNvPr>
            <p:cNvSpPr/>
            <p:nvPr/>
          </p:nvSpPr>
          <p:spPr>
            <a:xfrm>
              <a:off x="10375901" y="4273344"/>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4" name="Serbest Form 513">
              <a:extLst>
                <a:ext uri="{FF2B5EF4-FFF2-40B4-BE49-F238E27FC236}">
                  <a16:creationId xmlns:a16="http://schemas.microsoft.com/office/drawing/2014/main" id="{163FB4D1-AAB4-9A40-AAF0-28CF6A9CAA7C}"/>
                </a:ext>
              </a:extLst>
            </p:cNvPr>
            <p:cNvSpPr/>
            <p:nvPr/>
          </p:nvSpPr>
          <p:spPr>
            <a:xfrm>
              <a:off x="10375901" y="4443881"/>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2888"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5" name="Serbest Form 514">
              <a:extLst>
                <a:ext uri="{FF2B5EF4-FFF2-40B4-BE49-F238E27FC236}">
                  <a16:creationId xmlns:a16="http://schemas.microsoft.com/office/drawing/2014/main" id="{A8C182AD-E221-2D4A-B7F9-892ABA3C3DDC}"/>
                </a:ext>
              </a:extLst>
            </p:cNvPr>
            <p:cNvSpPr/>
            <p:nvPr/>
          </p:nvSpPr>
          <p:spPr>
            <a:xfrm>
              <a:off x="10375901" y="4733473"/>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3373" y="243840"/>
                    <a:pt x="242888" y="314325"/>
                    <a:pt x="157163" y="314325"/>
                  </a:cubicBezTo>
                  <a:close/>
                  <a:moveTo>
                    <a:pt x="157163" y="81915"/>
                  </a:moveTo>
                  <a:cubicBezTo>
                    <a:pt x="115253" y="81915"/>
                    <a:pt x="81915" y="116205"/>
                    <a:pt x="81915" y="157163"/>
                  </a:cubicBezTo>
                  <a:cubicBezTo>
                    <a:pt x="81915" y="199072"/>
                    <a:pt x="116205" y="232410"/>
                    <a:pt x="157163" y="232410"/>
                  </a:cubicBezTo>
                  <a:cubicBezTo>
                    <a:pt x="198120" y="232410"/>
                    <a:pt x="232410" y="198120"/>
                    <a:pt x="232410" y="157163"/>
                  </a:cubicBezTo>
                  <a:cubicBezTo>
                    <a:pt x="232410" y="116205"/>
                    <a:pt x="198120"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6" name="Serbest Form 515">
              <a:extLst>
                <a:ext uri="{FF2B5EF4-FFF2-40B4-BE49-F238E27FC236}">
                  <a16:creationId xmlns:a16="http://schemas.microsoft.com/office/drawing/2014/main" id="{42CC87E5-DE45-9F45-84A7-47242414C6F2}"/>
                </a:ext>
              </a:extLst>
            </p:cNvPr>
            <p:cNvSpPr/>
            <p:nvPr/>
          </p:nvSpPr>
          <p:spPr>
            <a:xfrm>
              <a:off x="10113838" y="4844662"/>
              <a:ext cx="117982" cy="117982"/>
            </a:xfrm>
            <a:custGeom>
              <a:avLst/>
              <a:gdLst>
                <a:gd name="connsiteX0" fmla="*/ 157163 w 314325"/>
                <a:gd name="connsiteY0" fmla="*/ 314325 h 314325"/>
                <a:gd name="connsiteX1" fmla="*/ 0 w 314325"/>
                <a:gd name="connsiteY1" fmla="*/ 157163 h 314325"/>
                <a:gd name="connsiteX2" fmla="*/ 157163 w 314325"/>
                <a:gd name="connsiteY2" fmla="*/ 0 h 314325"/>
                <a:gd name="connsiteX3" fmla="*/ 314325 w 314325"/>
                <a:gd name="connsiteY3" fmla="*/ 157163 h 314325"/>
                <a:gd name="connsiteX4" fmla="*/ 157163 w 314325"/>
                <a:gd name="connsiteY4" fmla="*/ 314325 h 314325"/>
                <a:gd name="connsiteX5" fmla="*/ 157163 w 314325"/>
                <a:gd name="connsiteY5" fmla="*/ 81915 h 314325"/>
                <a:gd name="connsiteX6" fmla="*/ 81915 w 314325"/>
                <a:gd name="connsiteY6" fmla="*/ 157163 h 314325"/>
                <a:gd name="connsiteX7" fmla="*/ 157163 w 314325"/>
                <a:gd name="connsiteY7" fmla="*/ 232410 h 314325"/>
                <a:gd name="connsiteX8" fmla="*/ 232410 w 314325"/>
                <a:gd name="connsiteY8" fmla="*/ 157163 h 314325"/>
                <a:gd name="connsiteX9" fmla="*/ 157163 w 314325"/>
                <a:gd name="connsiteY9" fmla="*/ 8191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325" h="314325">
                  <a:moveTo>
                    <a:pt x="157163" y="314325"/>
                  </a:moveTo>
                  <a:cubicBezTo>
                    <a:pt x="70485" y="314325"/>
                    <a:pt x="0" y="243840"/>
                    <a:pt x="0" y="157163"/>
                  </a:cubicBezTo>
                  <a:cubicBezTo>
                    <a:pt x="0" y="70485"/>
                    <a:pt x="70485" y="0"/>
                    <a:pt x="157163" y="0"/>
                  </a:cubicBezTo>
                  <a:cubicBezTo>
                    <a:pt x="243840" y="0"/>
                    <a:pt x="314325" y="70485"/>
                    <a:pt x="314325" y="157163"/>
                  </a:cubicBezTo>
                  <a:cubicBezTo>
                    <a:pt x="314325" y="243840"/>
                    <a:pt x="243840" y="314325"/>
                    <a:pt x="157163" y="314325"/>
                  </a:cubicBezTo>
                  <a:close/>
                  <a:moveTo>
                    <a:pt x="157163" y="81915"/>
                  </a:moveTo>
                  <a:cubicBezTo>
                    <a:pt x="115253" y="81915"/>
                    <a:pt x="81915" y="116205"/>
                    <a:pt x="81915" y="157163"/>
                  </a:cubicBezTo>
                  <a:cubicBezTo>
                    <a:pt x="81915" y="198120"/>
                    <a:pt x="116205" y="232410"/>
                    <a:pt x="157163" y="232410"/>
                  </a:cubicBezTo>
                  <a:cubicBezTo>
                    <a:pt x="198120" y="232410"/>
                    <a:pt x="232410" y="198120"/>
                    <a:pt x="232410" y="157163"/>
                  </a:cubicBezTo>
                  <a:cubicBezTo>
                    <a:pt x="232410" y="116205"/>
                    <a:pt x="199072" y="81915"/>
                    <a:pt x="157163" y="8191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7" name="Serbest Form 516">
              <a:extLst>
                <a:ext uri="{FF2B5EF4-FFF2-40B4-BE49-F238E27FC236}">
                  <a16:creationId xmlns:a16="http://schemas.microsoft.com/office/drawing/2014/main" id="{9389AC16-282C-B14E-A7FD-8C0D4BFFA4C2}"/>
                </a:ext>
              </a:extLst>
            </p:cNvPr>
            <p:cNvSpPr/>
            <p:nvPr/>
          </p:nvSpPr>
          <p:spPr>
            <a:xfrm>
              <a:off x="9950809" y="3967663"/>
              <a:ext cx="247762" cy="188413"/>
            </a:xfrm>
            <a:custGeom>
              <a:avLst/>
              <a:gdLst>
                <a:gd name="connsiteX0" fmla="*/ 660083 w 660082"/>
                <a:gd name="connsiteY0" fmla="*/ 501967 h 501967"/>
                <a:gd name="connsiteX1" fmla="*/ 0 w 660082"/>
                <a:gd name="connsiteY1" fmla="*/ 501967 h 501967"/>
                <a:gd name="connsiteX2" fmla="*/ 0 w 660082"/>
                <a:gd name="connsiteY2" fmla="*/ 406717 h 501967"/>
                <a:gd name="connsiteX3" fmla="*/ 564833 w 660082"/>
                <a:gd name="connsiteY3" fmla="*/ 406717 h 501967"/>
                <a:gd name="connsiteX4" fmla="*/ 564833 w 660082"/>
                <a:gd name="connsiteY4" fmla="*/ 0 h 501967"/>
                <a:gd name="connsiteX5" fmla="*/ 660083 w 660082"/>
                <a:gd name="connsiteY5" fmla="*/ 0 h 50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082" h="501967">
                  <a:moveTo>
                    <a:pt x="660083" y="501967"/>
                  </a:moveTo>
                  <a:lnTo>
                    <a:pt x="0" y="501967"/>
                  </a:lnTo>
                  <a:lnTo>
                    <a:pt x="0" y="406717"/>
                  </a:lnTo>
                  <a:lnTo>
                    <a:pt x="564833" y="406717"/>
                  </a:lnTo>
                  <a:lnTo>
                    <a:pt x="564833" y="0"/>
                  </a:lnTo>
                  <a:lnTo>
                    <a:pt x="660083" y="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8" name="Serbest Form 517">
              <a:extLst>
                <a:ext uri="{FF2B5EF4-FFF2-40B4-BE49-F238E27FC236}">
                  <a16:creationId xmlns:a16="http://schemas.microsoft.com/office/drawing/2014/main" id="{983D8B09-54A2-EE44-B77E-7908D3076FA2}"/>
                </a:ext>
              </a:extLst>
            </p:cNvPr>
            <p:cNvSpPr/>
            <p:nvPr/>
          </p:nvSpPr>
          <p:spPr>
            <a:xfrm>
              <a:off x="9942943" y="4066339"/>
              <a:ext cx="476933" cy="188771"/>
            </a:xfrm>
            <a:custGeom>
              <a:avLst/>
              <a:gdLst>
                <a:gd name="connsiteX0" fmla="*/ 855345 w 1270635"/>
                <a:gd name="connsiteY0" fmla="*/ 502920 h 502919"/>
                <a:gd name="connsiteX1" fmla="*/ 0 w 1270635"/>
                <a:gd name="connsiteY1" fmla="*/ 502920 h 502919"/>
                <a:gd name="connsiteX2" fmla="*/ 0 w 1270635"/>
                <a:gd name="connsiteY2" fmla="*/ 407670 h 502919"/>
                <a:gd name="connsiteX3" fmla="*/ 814388 w 1270635"/>
                <a:gd name="connsiteY3" fmla="*/ 407670 h 502919"/>
                <a:gd name="connsiteX4" fmla="*/ 1202055 w 1270635"/>
                <a:gd name="connsiteY4" fmla="*/ 0 h 502919"/>
                <a:gd name="connsiteX5" fmla="*/ 1270635 w 1270635"/>
                <a:gd name="connsiteY5" fmla="*/ 65722 h 50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635" h="502919">
                  <a:moveTo>
                    <a:pt x="855345" y="502920"/>
                  </a:moveTo>
                  <a:lnTo>
                    <a:pt x="0" y="502920"/>
                  </a:lnTo>
                  <a:lnTo>
                    <a:pt x="0" y="407670"/>
                  </a:lnTo>
                  <a:lnTo>
                    <a:pt x="814388" y="407670"/>
                  </a:lnTo>
                  <a:lnTo>
                    <a:pt x="1202055" y="0"/>
                  </a:lnTo>
                  <a:lnTo>
                    <a:pt x="1270635" y="65722"/>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Serbest Form 518">
              <a:extLst>
                <a:ext uri="{FF2B5EF4-FFF2-40B4-BE49-F238E27FC236}">
                  <a16:creationId xmlns:a16="http://schemas.microsoft.com/office/drawing/2014/main" id="{F479CCE9-093C-4C46-9B65-C0279A8BA1A8}"/>
                </a:ext>
              </a:extLst>
            </p:cNvPr>
            <p:cNvSpPr/>
            <p:nvPr/>
          </p:nvSpPr>
          <p:spPr>
            <a:xfrm>
              <a:off x="9937938" y="4310526"/>
              <a:ext cx="449404" cy="35752"/>
            </a:xfrm>
            <a:custGeom>
              <a:avLst/>
              <a:gdLst>
                <a:gd name="connsiteX0" fmla="*/ 0 w 1197292"/>
                <a:gd name="connsiteY0" fmla="*/ 0 h 95250"/>
                <a:gd name="connsiteX1" fmla="*/ 1197293 w 1197292"/>
                <a:gd name="connsiteY1" fmla="*/ 0 h 95250"/>
                <a:gd name="connsiteX2" fmla="*/ 1197293 w 1197292"/>
                <a:gd name="connsiteY2" fmla="*/ 95250 h 95250"/>
                <a:gd name="connsiteX3" fmla="*/ 0 w 1197292"/>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97292" h="95250">
                  <a:moveTo>
                    <a:pt x="0" y="0"/>
                  </a:moveTo>
                  <a:lnTo>
                    <a:pt x="1197293" y="0"/>
                  </a:lnTo>
                  <a:lnTo>
                    <a:pt x="1197293"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Serbest Form 519">
              <a:extLst>
                <a:ext uri="{FF2B5EF4-FFF2-40B4-BE49-F238E27FC236}">
                  <a16:creationId xmlns:a16="http://schemas.microsoft.com/office/drawing/2014/main" id="{5C30DA9B-A800-FD47-9255-8C4251472D75}"/>
                </a:ext>
              </a:extLst>
            </p:cNvPr>
            <p:cNvSpPr/>
            <p:nvPr/>
          </p:nvSpPr>
          <p:spPr>
            <a:xfrm>
              <a:off x="9946876" y="4492504"/>
              <a:ext cx="446186" cy="35752"/>
            </a:xfrm>
            <a:custGeom>
              <a:avLst/>
              <a:gdLst>
                <a:gd name="connsiteX0" fmla="*/ 0 w 1188720"/>
                <a:gd name="connsiteY0" fmla="*/ 0 h 95250"/>
                <a:gd name="connsiteX1" fmla="*/ 1188720 w 1188720"/>
                <a:gd name="connsiteY1" fmla="*/ 0 h 95250"/>
                <a:gd name="connsiteX2" fmla="*/ 1188720 w 1188720"/>
                <a:gd name="connsiteY2" fmla="*/ 95250 h 95250"/>
                <a:gd name="connsiteX3" fmla="*/ 0 w 118872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188720" h="95250">
                  <a:moveTo>
                    <a:pt x="0" y="0"/>
                  </a:moveTo>
                  <a:lnTo>
                    <a:pt x="1188720" y="0"/>
                  </a:lnTo>
                  <a:lnTo>
                    <a:pt x="1188720" y="95250"/>
                  </a:lnTo>
                  <a:lnTo>
                    <a:pt x="0" y="952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1" name="Serbest Form 520">
              <a:extLst>
                <a:ext uri="{FF2B5EF4-FFF2-40B4-BE49-F238E27FC236}">
                  <a16:creationId xmlns:a16="http://schemas.microsoft.com/office/drawing/2014/main" id="{1BB395D4-FEF0-CB44-828F-65A2423D226E}"/>
                </a:ext>
              </a:extLst>
            </p:cNvPr>
            <p:cNvSpPr/>
            <p:nvPr/>
          </p:nvSpPr>
          <p:spPr>
            <a:xfrm>
              <a:off x="9946876" y="4584387"/>
              <a:ext cx="476218" cy="181620"/>
            </a:xfrm>
            <a:custGeom>
              <a:avLst/>
              <a:gdLst>
                <a:gd name="connsiteX0" fmla="*/ 1203960 w 1268729"/>
                <a:gd name="connsiteY0" fmla="*/ 483870 h 483869"/>
                <a:gd name="connsiteX1" fmla="*/ 794385 w 1268729"/>
                <a:gd name="connsiteY1" fmla="*/ 95250 h 483869"/>
                <a:gd name="connsiteX2" fmla="*/ 0 w 1268729"/>
                <a:gd name="connsiteY2" fmla="*/ 95250 h 483869"/>
                <a:gd name="connsiteX3" fmla="*/ 0 w 1268729"/>
                <a:gd name="connsiteY3" fmla="*/ 0 h 483869"/>
                <a:gd name="connsiteX4" fmla="*/ 832485 w 1268729"/>
                <a:gd name="connsiteY4" fmla="*/ 0 h 483869"/>
                <a:gd name="connsiteX5" fmla="*/ 1268730 w 1268729"/>
                <a:gd name="connsiteY5" fmla="*/ 414338 h 48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8729" h="483869">
                  <a:moveTo>
                    <a:pt x="1203960" y="483870"/>
                  </a:moveTo>
                  <a:lnTo>
                    <a:pt x="794385" y="95250"/>
                  </a:lnTo>
                  <a:lnTo>
                    <a:pt x="0" y="95250"/>
                  </a:lnTo>
                  <a:lnTo>
                    <a:pt x="0" y="0"/>
                  </a:lnTo>
                  <a:lnTo>
                    <a:pt x="832485" y="0"/>
                  </a:lnTo>
                  <a:lnTo>
                    <a:pt x="1268730" y="41433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2" name="Serbest Form 521">
              <a:extLst>
                <a:ext uri="{FF2B5EF4-FFF2-40B4-BE49-F238E27FC236}">
                  <a16:creationId xmlns:a16="http://schemas.microsoft.com/office/drawing/2014/main" id="{862939B8-06E4-8E4B-888F-1CB509759377}"/>
                </a:ext>
              </a:extLst>
            </p:cNvPr>
            <p:cNvSpPr/>
            <p:nvPr/>
          </p:nvSpPr>
          <p:spPr>
            <a:xfrm>
              <a:off x="9935793" y="4679488"/>
              <a:ext cx="250622" cy="183765"/>
            </a:xfrm>
            <a:custGeom>
              <a:avLst/>
              <a:gdLst>
                <a:gd name="connsiteX0" fmla="*/ 667702 w 667702"/>
                <a:gd name="connsiteY0" fmla="*/ 489585 h 489584"/>
                <a:gd name="connsiteX1" fmla="*/ 572452 w 667702"/>
                <a:gd name="connsiteY1" fmla="*/ 489585 h 489584"/>
                <a:gd name="connsiteX2" fmla="*/ 572452 w 667702"/>
                <a:gd name="connsiteY2" fmla="*/ 95250 h 489584"/>
                <a:gd name="connsiteX3" fmla="*/ 0 w 667702"/>
                <a:gd name="connsiteY3" fmla="*/ 95250 h 489584"/>
                <a:gd name="connsiteX4" fmla="*/ 0 w 667702"/>
                <a:gd name="connsiteY4" fmla="*/ 0 h 489584"/>
                <a:gd name="connsiteX5" fmla="*/ 667702 w 667702"/>
                <a:gd name="connsiteY5" fmla="*/ 0 h 48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702" h="489584">
                  <a:moveTo>
                    <a:pt x="667702" y="489585"/>
                  </a:moveTo>
                  <a:lnTo>
                    <a:pt x="572452" y="489585"/>
                  </a:lnTo>
                  <a:lnTo>
                    <a:pt x="572452" y="95250"/>
                  </a:lnTo>
                  <a:lnTo>
                    <a:pt x="0" y="95250"/>
                  </a:lnTo>
                  <a:lnTo>
                    <a:pt x="0" y="0"/>
                  </a:lnTo>
                  <a:lnTo>
                    <a:pt x="667702" y="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634" name="Grup 633">
            <a:extLst>
              <a:ext uri="{FF2B5EF4-FFF2-40B4-BE49-F238E27FC236}">
                <a16:creationId xmlns:a16="http://schemas.microsoft.com/office/drawing/2014/main" id="{12854FEC-3785-AA46-81DC-F48558CB3729}"/>
              </a:ext>
            </a:extLst>
          </p:cNvPr>
          <p:cNvGrpSpPr/>
          <p:nvPr/>
        </p:nvGrpSpPr>
        <p:grpSpPr>
          <a:xfrm>
            <a:off x="6829303" y="3939407"/>
            <a:ext cx="1029156" cy="838068"/>
            <a:chOff x="3951935" y="5891917"/>
            <a:chExt cx="3457574" cy="2815590"/>
          </a:xfrm>
          <a:solidFill>
            <a:srgbClr val="A5A4A5"/>
          </a:solidFill>
          <a:effectLst/>
        </p:grpSpPr>
        <p:sp>
          <p:nvSpPr>
            <p:cNvPr id="635" name="Serbest Form 634">
              <a:extLst>
                <a:ext uri="{FF2B5EF4-FFF2-40B4-BE49-F238E27FC236}">
                  <a16:creationId xmlns:a16="http://schemas.microsoft.com/office/drawing/2014/main" id="{F6EC53CC-998C-F347-AAAF-73F08AE927C0}"/>
                </a:ext>
              </a:extLst>
            </p:cNvPr>
            <p:cNvSpPr/>
            <p:nvPr/>
          </p:nvSpPr>
          <p:spPr>
            <a:xfrm>
              <a:off x="4975872" y="5891917"/>
              <a:ext cx="2433637" cy="2477452"/>
            </a:xfrm>
            <a:custGeom>
              <a:avLst/>
              <a:gdLst>
                <a:gd name="connsiteX0" fmla="*/ 2433638 w 2433637"/>
                <a:gd name="connsiteY0" fmla="*/ 1647825 h 2477452"/>
                <a:gd name="connsiteX1" fmla="*/ 2433638 w 2433637"/>
                <a:gd name="connsiteY1" fmla="*/ 1066800 h 2477452"/>
                <a:gd name="connsiteX2" fmla="*/ 2078355 w 2433637"/>
                <a:gd name="connsiteY2" fmla="*/ 1066800 h 2477452"/>
                <a:gd name="connsiteX3" fmla="*/ 2014538 w 2433637"/>
                <a:gd name="connsiteY3" fmla="*/ 915353 h 2477452"/>
                <a:gd name="connsiteX4" fmla="*/ 2306003 w 2433637"/>
                <a:gd name="connsiteY4" fmla="*/ 623888 h 2477452"/>
                <a:gd name="connsiteX5" fmla="*/ 1890713 w 2433637"/>
                <a:gd name="connsiteY5" fmla="*/ 208598 h 2477452"/>
                <a:gd name="connsiteX6" fmla="*/ 1604010 w 2433637"/>
                <a:gd name="connsiteY6" fmla="*/ 495300 h 2477452"/>
                <a:gd name="connsiteX7" fmla="*/ 1433513 w 2433637"/>
                <a:gd name="connsiteY7" fmla="*/ 421958 h 2477452"/>
                <a:gd name="connsiteX8" fmla="*/ 1433513 w 2433637"/>
                <a:gd name="connsiteY8" fmla="*/ 0 h 2477452"/>
                <a:gd name="connsiteX9" fmla="*/ 842963 w 2433637"/>
                <a:gd name="connsiteY9" fmla="*/ 0 h 2477452"/>
                <a:gd name="connsiteX10" fmla="*/ 842963 w 2433637"/>
                <a:gd name="connsiteY10" fmla="*/ 410528 h 2477452"/>
                <a:gd name="connsiteX11" fmla="*/ 704850 w 2433637"/>
                <a:gd name="connsiteY11" fmla="*/ 461010 h 2477452"/>
                <a:gd name="connsiteX12" fmla="*/ 409575 w 2433637"/>
                <a:gd name="connsiteY12" fmla="*/ 165735 h 2477452"/>
                <a:gd name="connsiteX13" fmla="*/ 0 w 2433637"/>
                <a:gd name="connsiteY13" fmla="*/ 576263 h 2477452"/>
                <a:gd name="connsiteX14" fmla="*/ 265747 w 2433637"/>
                <a:gd name="connsiteY14" fmla="*/ 842010 h 2477452"/>
                <a:gd name="connsiteX15" fmla="*/ 240030 w 2433637"/>
                <a:gd name="connsiteY15" fmla="*/ 884872 h 2477452"/>
                <a:gd name="connsiteX16" fmla="*/ 322897 w 2433637"/>
                <a:gd name="connsiteY16" fmla="*/ 931545 h 2477452"/>
                <a:gd name="connsiteX17" fmla="*/ 536258 w 2433637"/>
                <a:gd name="connsiteY17" fmla="*/ 676275 h 2477452"/>
                <a:gd name="connsiteX18" fmla="*/ 583883 w 2433637"/>
                <a:gd name="connsiteY18" fmla="*/ 639128 h 2477452"/>
                <a:gd name="connsiteX19" fmla="*/ 1738313 w 2433637"/>
                <a:gd name="connsiteY19" fmla="*/ 707708 h 2477452"/>
                <a:gd name="connsiteX20" fmla="*/ 1795463 w 2433637"/>
                <a:gd name="connsiteY20" fmla="*/ 764858 h 2477452"/>
                <a:gd name="connsiteX21" fmla="*/ 1978343 w 2433637"/>
                <a:gd name="connsiteY21" fmla="*/ 1695450 h 2477452"/>
                <a:gd name="connsiteX22" fmla="*/ 1976438 w 2433637"/>
                <a:gd name="connsiteY22" fmla="*/ 1694498 h 2477452"/>
                <a:gd name="connsiteX23" fmla="*/ 1976438 w 2433637"/>
                <a:gd name="connsiteY23" fmla="*/ 1700213 h 2477452"/>
                <a:gd name="connsiteX24" fmla="*/ 1848803 w 2433637"/>
                <a:gd name="connsiteY24" fmla="*/ 1932623 h 2477452"/>
                <a:gd name="connsiteX25" fmla="*/ 1687830 w 2433637"/>
                <a:gd name="connsiteY25" fmla="*/ 2097405 h 2477452"/>
                <a:gd name="connsiteX26" fmla="*/ 1540193 w 2433637"/>
                <a:gd name="connsiteY26" fmla="*/ 2192655 h 2477452"/>
                <a:gd name="connsiteX27" fmla="*/ 1584007 w 2433637"/>
                <a:gd name="connsiteY27" fmla="*/ 2277428 h 2477452"/>
                <a:gd name="connsiteX28" fmla="*/ 1640205 w 2433637"/>
                <a:gd name="connsiteY28" fmla="*/ 2245995 h 2477452"/>
                <a:gd name="connsiteX29" fmla="*/ 1870710 w 2433637"/>
                <a:gd name="connsiteY29" fmla="*/ 2477453 h 2477452"/>
                <a:gd name="connsiteX30" fmla="*/ 2314575 w 2433637"/>
                <a:gd name="connsiteY30" fmla="*/ 2033588 h 2477452"/>
                <a:gd name="connsiteX31" fmla="*/ 2050732 w 2433637"/>
                <a:gd name="connsiteY31" fmla="*/ 1769745 h 2477452"/>
                <a:gd name="connsiteX32" fmla="*/ 2092643 w 2433637"/>
                <a:gd name="connsiteY32" fmla="*/ 1647825 h 2477452"/>
                <a:gd name="connsiteX33" fmla="*/ 2433638 w 2433637"/>
                <a:gd name="connsiteY33" fmla="*/ 1647825 h 247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33637" h="2477452">
                  <a:moveTo>
                    <a:pt x="2433638" y="1647825"/>
                  </a:moveTo>
                  <a:lnTo>
                    <a:pt x="2433638" y="1066800"/>
                  </a:lnTo>
                  <a:lnTo>
                    <a:pt x="2078355" y="1066800"/>
                  </a:lnTo>
                  <a:cubicBezTo>
                    <a:pt x="2061210" y="1014413"/>
                    <a:pt x="2040255" y="963930"/>
                    <a:pt x="2014538" y="915353"/>
                  </a:cubicBezTo>
                  <a:lnTo>
                    <a:pt x="2306003" y="623888"/>
                  </a:lnTo>
                  <a:lnTo>
                    <a:pt x="1890713" y="208598"/>
                  </a:lnTo>
                  <a:lnTo>
                    <a:pt x="1604010" y="495300"/>
                  </a:lnTo>
                  <a:cubicBezTo>
                    <a:pt x="1549718" y="465773"/>
                    <a:pt x="1492568" y="441008"/>
                    <a:pt x="1433513" y="421958"/>
                  </a:cubicBezTo>
                  <a:lnTo>
                    <a:pt x="1433513" y="0"/>
                  </a:lnTo>
                  <a:lnTo>
                    <a:pt x="842963" y="0"/>
                  </a:lnTo>
                  <a:lnTo>
                    <a:pt x="842963" y="410528"/>
                  </a:lnTo>
                  <a:cubicBezTo>
                    <a:pt x="795338" y="423863"/>
                    <a:pt x="749618" y="441008"/>
                    <a:pt x="704850" y="461010"/>
                  </a:cubicBezTo>
                  <a:lnTo>
                    <a:pt x="409575" y="165735"/>
                  </a:lnTo>
                  <a:lnTo>
                    <a:pt x="0" y="576263"/>
                  </a:lnTo>
                  <a:lnTo>
                    <a:pt x="265747" y="842010"/>
                  </a:lnTo>
                  <a:cubicBezTo>
                    <a:pt x="257175" y="856297"/>
                    <a:pt x="248603" y="869633"/>
                    <a:pt x="240030" y="884872"/>
                  </a:cubicBezTo>
                  <a:lnTo>
                    <a:pt x="322897" y="931545"/>
                  </a:lnTo>
                  <a:cubicBezTo>
                    <a:pt x="378142" y="834390"/>
                    <a:pt x="450533" y="747713"/>
                    <a:pt x="536258" y="676275"/>
                  </a:cubicBezTo>
                  <a:lnTo>
                    <a:pt x="583883" y="639128"/>
                  </a:lnTo>
                  <a:cubicBezTo>
                    <a:pt x="935355" y="384810"/>
                    <a:pt x="1418273" y="412433"/>
                    <a:pt x="1738313" y="707708"/>
                  </a:cubicBezTo>
                  <a:cubicBezTo>
                    <a:pt x="1756410" y="725805"/>
                    <a:pt x="1776413" y="744855"/>
                    <a:pt x="1795463" y="764858"/>
                  </a:cubicBezTo>
                  <a:cubicBezTo>
                    <a:pt x="2025015" y="1016318"/>
                    <a:pt x="2095500" y="1375410"/>
                    <a:pt x="1978343" y="1695450"/>
                  </a:cubicBezTo>
                  <a:lnTo>
                    <a:pt x="1976438" y="1694498"/>
                  </a:lnTo>
                  <a:lnTo>
                    <a:pt x="1976438" y="1700213"/>
                  </a:lnTo>
                  <a:cubicBezTo>
                    <a:pt x="1945957" y="1784032"/>
                    <a:pt x="1903095" y="1862138"/>
                    <a:pt x="1848803" y="1932623"/>
                  </a:cubicBezTo>
                  <a:cubicBezTo>
                    <a:pt x="1801178" y="1982153"/>
                    <a:pt x="1744980" y="2039303"/>
                    <a:pt x="1687830" y="2097405"/>
                  </a:cubicBezTo>
                  <a:cubicBezTo>
                    <a:pt x="1642110" y="2133600"/>
                    <a:pt x="1592580" y="2165985"/>
                    <a:pt x="1540193" y="2192655"/>
                  </a:cubicBezTo>
                  <a:lnTo>
                    <a:pt x="1584007" y="2277428"/>
                  </a:lnTo>
                  <a:cubicBezTo>
                    <a:pt x="1603057" y="2267903"/>
                    <a:pt x="1622107" y="2256473"/>
                    <a:pt x="1640205" y="2245995"/>
                  </a:cubicBezTo>
                  <a:lnTo>
                    <a:pt x="1870710" y="2477453"/>
                  </a:lnTo>
                  <a:lnTo>
                    <a:pt x="2314575" y="2033588"/>
                  </a:lnTo>
                  <a:lnTo>
                    <a:pt x="2050732" y="1769745"/>
                  </a:lnTo>
                  <a:cubicBezTo>
                    <a:pt x="2066925" y="1729740"/>
                    <a:pt x="2081213" y="1689735"/>
                    <a:pt x="2092643" y="1647825"/>
                  </a:cubicBezTo>
                  <a:lnTo>
                    <a:pt x="2433638" y="164782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36" name="Serbest Form 635">
              <a:extLst>
                <a:ext uri="{FF2B5EF4-FFF2-40B4-BE49-F238E27FC236}">
                  <a16:creationId xmlns:a16="http://schemas.microsoft.com/office/drawing/2014/main" id="{55FE7AD8-94F7-4B47-B765-161B3248F3FA}"/>
                </a:ext>
              </a:extLst>
            </p:cNvPr>
            <p:cNvSpPr/>
            <p:nvPr/>
          </p:nvSpPr>
          <p:spPr>
            <a:xfrm>
              <a:off x="4652022" y="7311142"/>
              <a:ext cx="1383982" cy="1396365"/>
            </a:xfrm>
            <a:custGeom>
              <a:avLst/>
              <a:gdLst>
                <a:gd name="connsiteX0" fmla="*/ 1271588 w 1383982"/>
                <a:gd name="connsiteY0" fmla="*/ 290513 h 1396365"/>
                <a:gd name="connsiteX1" fmla="*/ 1117283 w 1383982"/>
                <a:gd name="connsiteY1" fmla="*/ 118110 h 1396365"/>
                <a:gd name="connsiteX2" fmla="*/ 1119188 w 1383982"/>
                <a:gd name="connsiteY2" fmla="*/ 116205 h 1396365"/>
                <a:gd name="connsiteX3" fmla="*/ 1117283 w 1383982"/>
                <a:gd name="connsiteY3" fmla="*/ 118110 h 1396365"/>
                <a:gd name="connsiteX4" fmla="*/ 1116330 w 1383982"/>
                <a:gd name="connsiteY4" fmla="*/ 117158 h 1396365"/>
                <a:gd name="connsiteX5" fmla="*/ 1111568 w 1383982"/>
                <a:gd name="connsiteY5" fmla="*/ 121920 h 1396365"/>
                <a:gd name="connsiteX6" fmla="*/ 828675 w 1383982"/>
                <a:gd name="connsiteY6" fmla="*/ 0 h 1396365"/>
                <a:gd name="connsiteX7" fmla="*/ 595313 w 1383982"/>
                <a:gd name="connsiteY7" fmla="*/ 0 h 1396365"/>
                <a:gd name="connsiteX8" fmla="*/ 311467 w 1383982"/>
                <a:gd name="connsiteY8" fmla="*/ 125730 h 1396365"/>
                <a:gd name="connsiteX9" fmla="*/ 128588 w 1383982"/>
                <a:gd name="connsiteY9" fmla="*/ 269558 h 1396365"/>
                <a:gd name="connsiteX10" fmla="*/ 124778 w 1383982"/>
                <a:gd name="connsiteY10" fmla="*/ 460057 h 1396365"/>
                <a:gd name="connsiteX11" fmla="*/ 2858 w 1383982"/>
                <a:gd name="connsiteY11" fmla="*/ 577215 h 1396365"/>
                <a:gd name="connsiteX12" fmla="*/ 0 w 1383982"/>
                <a:gd name="connsiteY12" fmla="*/ 809625 h 1396365"/>
                <a:gd name="connsiteX13" fmla="*/ 143828 w 1383982"/>
                <a:gd name="connsiteY13" fmla="*/ 924878 h 1396365"/>
                <a:gd name="connsiteX14" fmla="*/ 122872 w 1383982"/>
                <a:gd name="connsiteY14" fmla="*/ 1096328 h 1396365"/>
                <a:gd name="connsiteX15" fmla="*/ 279083 w 1383982"/>
                <a:gd name="connsiteY15" fmla="*/ 1268730 h 1396365"/>
                <a:gd name="connsiteX16" fmla="*/ 454342 w 1383982"/>
                <a:gd name="connsiteY16" fmla="*/ 1254443 h 1396365"/>
                <a:gd name="connsiteX17" fmla="*/ 565785 w 1383982"/>
                <a:gd name="connsiteY17" fmla="*/ 1396365 h 1396365"/>
                <a:gd name="connsiteX18" fmla="*/ 798195 w 1383982"/>
                <a:gd name="connsiteY18" fmla="*/ 1396365 h 1396365"/>
                <a:gd name="connsiteX19" fmla="*/ 1120140 w 1383982"/>
                <a:gd name="connsiteY19" fmla="*/ 1260157 h 1396365"/>
                <a:gd name="connsiteX20" fmla="*/ 1284923 w 1383982"/>
                <a:gd name="connsiteY20" fmla="*/ 1095375 h 1396365"/>
                <a:gd name="connsiteX21" fmla="*/ 1380173 w 1383982"/>
                <a:gd name="connsiteY21" fmla="*/ 815340 h 1396365"/>
                <a:gd name="connsiteX22" fmla="*/ 1383982 w 1383982"/>
                <a:gd name="connsiteY22" fmla="*/ 582930 h 1396365"/>
                <a:gd name="connsiteX23" fmla="*/ 1271588 w 1383982"/>
                <a:gd name="connsiteY23" fmla="*/ 290513 h 1396365"/>
                <a:gd name="connsiteX24" fmla="*/ 694372 w 1383982"/>
                <a:gd name="connsiteY24" fmla="*/ 1027747 h 1396365"/>
                <a:gd name="connsiteX25" fmla="*/ 694372 w 1383982"/>
                <a:gd name="connsiteY25" fmla="*/ 1027747 h 1396365"/>
                <a:gd name="connsiteX26" fmla="*/ 694372 w 1383982"/>
                <a:gd name="connsiteY26" fmla="*/ 1027747 h 1396365"/>
                <a:gd name="connsiteX27" fmla="*/ 364808 w 1383982"/>
                <a:gd name="connsiteY27" fmla="*/ 697230 h 1396365"/>
                <a:gd name="connsiteX28" fmla="*/ 695325 w 1383982"/>
                <a:gd name="connsiteY28" fmla="*/ 367665 h 1396365"/>
                <a:gd name="connsiteX29" fmla="*/ 1024890 w 1383982"/>
                <a:gd name="connsiteY29" fmla="*/ 697230 h 1396365"/>
                <a:gd name="connsiteX30" fmla="*/ 694372 w 1383982"/>
                <a:gd name="connsiteY30" fmla="*/ 1027747 h 139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3982" h="1396365">
                  <a:moveTo>
                    <a:pt x="1271588" y="290513"/>
                  </a:moveTo>
                  <a:lnTo>
                    <a:pt x="1117283" y="118110"/>
                  </a:lnTo>
                  <a:lnTo>
                    <a:pt x="1119188" y="116205"/>
                  </a:lnTo>
                  <a:lnTo>
                    <a:pt x="1117283" y="118110"/>
                  </a:lnTo>
                  <a:lnTo>
                    <a:pt x="1116330" y="117158"/>
                  </a:lnTo>
                  <a:lnTo>
                    <a:pt x="1111568" y="121920"/>
                  </a:lnTo>
                  <a:cubicBezTo>
                    <a:pt x="828675" y="304800"/>
                    <a:pt x="828675" y="0"/>
                    <a:pt x="828675" y="0"/>
                  </a:cubicBezTo>
                  <a:lnTo>
                    <a:pt x="595313" y="0"/>
                  </a:lnTo>
                  <a:cubicBezTo>
                    <a:pt x="500063" y="286703"/>
                    <a:pt x="311467" y="125730"/>
                    <a:pt x="311467" y="125730"/>
                  </a:cubicBezTo>
                  <a:lnTo>
                    <a:pt x="128588" y="269558"/>
                  </a:lnTo>
                  <a:cubicBezTo>
                    <a:pt x="145733" y="347663"/>
                    <a:pt x="148590" y="411480"/>
                    <a:pt x="124778" y="460057"/>
                  </a:cubicBezTo>
                  <a:cubicBezTo>
                    <a:pt x="85725" y="540068"/>
                    <a:pt x="2858" y="577215"/>
                    <a:pt x="2858" y="577215"/>
                  </a:cubicBezTo>
                  <a:lnTo>
                    <a:pt x="0" y="809625"/>
                  </a:lnTo>
                  <a:cubicBezTo>
                    <a:pt x="0" y="809625"/>
                    <a:pt x="103822" y="849630"/>
                    <a:pt x="143828" y="924878"/>
                  </a:cubicBezTo>
                  <a:cubicBezTo>
                    <a:pt x="167640" y="970597"/>
                    <a:pt x="155258" y="1031557"/>
                    <a:pt x="122872" y="1096328"/>
                  </a:cubicBezTo>
                  <a:lnTo>
                    <a:pt x="279083" y="1268730"/>
                  </a:lnTo>
                  <a:cubicBezTo>
                    <a:pt x="279083" y="1268730"/>
                    <a:pt x="372428" y="1225868"/>
                    <a:pt x="454342" y="1254443"/>
                  </a:cubicBezTo>
                  <a:cubicBezTo>
                    <a:pt x="502920" y="1271588"/>
                    <a:pt x="547688" y="1330643"/>
                    <a:pt x="565785" y="1396365"/>
                  </a:cubicBezTo>
                  <a:lnTo>
                    <a:pt x="798195" y="1396365"/>
                  </a:lnTo>
                  <a:cubicBezTo>
                    <a:pt x="798195" y="1396365"/>
                    <a:pt x="888683" y="1156335"/>
                    <a:pt x="1120140" y="1260157"/>
                  </a:cubicBezTo>
                  <a:lnTo>
                    <a:pt x="1284923" y="1095375"/>
                  </a:lnTo>
                  <a:cubicBezTo>
                    <a:pt x="1282065" y="1089660"/>
                    <a:pt x="1183005" y="894397"/>
                    <a:pt x="1380173" y="815340"/>
                  </a:cubicBezTo>
                  <a:lnTo>
                    <a:pt x="1383982" y="582930"/>
                  </a:lnTo>
                  <a:cubicBezTo>
                    <a:pt x="1130618" y="462915"/>
                    <a:pt x="1271588" y="290513"/>
                    <a:pt x="1271588" y="290513"/>
                  </a:cubicBezTo>
                  <a:close/>
                  <a:moveTo>
                    <a:pt x="694372" y="1027747"/>
                  </a:moveTo>
                  <a:cubicBezTo>
                    <a:pt x="694372" y="1027747"/>
                    <a:pt x="694372" y="1027747"/>
                    <a:pt x="694372" y="1027747"/>
                  </a:cubicBezTo>
                  <a:lnTo>
                    <a:pt x="694372" y="1027747"/>
                  </a:lnTo>
                  <a:cubicBezTo>
                    <a:pt x="511492" y="1027747"/>
                    <a:pt x="364808" y="880110"/>
                    <a:pt x="364808" y="697230"/>
                  </a:cubicBezTo>
                  <a:cubicBezTo>
                    <a:pt x="364808" y="515303"/>
                    <a:pt x="512445" y="367665"/>
                    <a:pt x="695325" y="367665"/>
                  </a:cubicBezTo>
                  <a:cubicBezTo>
                    <a:pt x="877253" y="367665"/>
                    <a:pt x="1024890" y="515303"/>
                    <a:pt x="1024890" y="697230"/>
                  </a:cubicBezTo>
                  <a:cubicBezTo>
                    <a:pt x="1023938" y="880110"/>
                    <a:pt x="876300" y="1027747"/>
                    <a:pt x="694372" y="102774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37" name="Serbest Form 636">
              <a:extLst>
                <a:ext uri="{FF2B5EF4-FFF2-40B4-BE49-F238E27FC236}">
                  <a16:creationId xmlns:a16="http://schemas.microsoft.com/office/drawing/2014/main" id="{CD1990E9-910A-5540-8051-08B03AABE8F7}"/>
                </a:ext>
              </a:extLst>
            </p:cNvPr>
            <p:cNvSpPr/>
            <p:nvPr/>
          </p:nvSpPr>
          <p:spPr>
            <a:xfrm>
              <a:off x="4275785" y="6575812"/>
              <a:ext cx="862965" cy="868679"/>
            </a:xfrm>
            <a:custGeom>
              <a:avLst/>
              <a:gdLst>
                <a:gd name="connsiteX0" fmla="*/ 699135 w 862965"/>
                <a:gd name="connsiteY0" fmla="*/ 783908 h 868679"/>
                <a:gd name="connsiteX1" fmla="*/ 802005 w 862965"/>
                <a:gd name="connsiteY1" fmla="*/ 681038 h 868679"/>
                <a:gd name="connsiteX2" fmla="*/ 861060 w 862965"/>
                <a:gd name="connsiteY2" fmla="*/ 506730 h 868679"/>
                <a:gd name="connsiteX3" fmla="*/ 862965 w 862965"/>
                <a:gd name="connsiteY3" fmla="*/ 361950 h 868679"/>
                <a:gd name="connsiteX4" fmla="*/ 791528 w 862965"/>
                <a:gd name="connsiteY4" fmla="*/ 180022 h 868679"/>
                <a:gd name="connsiteX5" fmla="*/ 695325 w 862965"/>
                <a:gd name="connsiteY5" fmla="*/ 72390 h 868679"/>
                <a:gd name="connsiteX6" fmla="*/ 696278 w 862965"/>
                <a:gd name="connsiteY6" fmla="*/ 71438 h 868679"/>
                <a:gd name="connsiteX7" fmla="*/ 695325 w 862965"/>
                <a:gd name="connsiteY7" fmla="*/ 72390 h 868679"/>
                <a:gd name="connsiteX8" fmla="*/ 695325 w 862965"/>
                <a:gd name="connsiteY8" fmla="*/ 72390 h 868679"/>
                <a:gd name="connsiteX9" fmla="*/ 692468 w 862965"/>
                <a:gd name="connsiteY9" fmla="*/ 75247 h 868679"/>
                <a:gd name="connsiteX10" fmla="*/ 516255 w 862965"/>
                <a:gd name="connsiteY10" fmla="*/ 0 h 868679"/>
                <a:gd name="connsiteX11" fmla="*/ 370522 w 862965"/>
                <a:gd name="connsiteY11" fmla="*/ 0 h 868679"/>
                <a:gd name="connsiteX12" fmla="*/ 194310 w 862965"/>
                <a:gd name="connsiteY12" fmla="*/ 78105 h 868679"/>
                <a:gd name="connsiteX13" fmla="*/ 80010 w 862965"/>
                <a:gd name="connsiteY13" fmla="*/ 167640 h 868679"/>
                <a:gd name="connsiteX14" fmla="*/ 78105 w 862965"/>
                <a:gd name="connsiteY14" fmla="*/ 285750 h 868679"/>
                <a:gd name="connsiteX15" fmla="*/ 2858 w 862965"/>
                <a:gd name="connsiteY15" fmla="*/ 359092 h 868679"/>
                <a:gd name="connsiteX16" fmla="*/ 0 w 862965"/>
                <a:gd name="connsiteY16" fmla="*/ 502920 h 868679"/>
                <a:gd name="connsiteX17" fmla="*/ 89535 w 862965"/>
                <a:gd name="connsiteY17" fmla="*/ 574358 h 868679"/>
                <a:gd name="connsiteX18" fmla="*/ 76200 w 862965"/>
                <a:gd name="connsiteY18" fmla="*/ 681038 h 868679"/>
                <a:gd name="connsiteX19" fmla="*/ 173355 w 862965"/>
                <a:gd name="connsiteY19" fmla="*/ 788670 h 868679"/>
                <a:gd name="connsiteX20" fmla="*/ 281940 w 862965"/>
                <a:gd name="connsiteY20" fmla="*/ 780097 h 868679"/>
                <a:gd name="connsiteX21" fmla="*/ 351472 w 862965"/>
                <a:gd name="connsiteY21" fmla="*/ 868680 h 868679"/>
                <a:gd name="connsiteX22" fmla="*/ 496253 w 862965"/>
                <a:gd name="connsiteY22" fmla="*/ 868680 h 868679"/>
                <a:gd name="connsiteX23" fmla="*/ 699135 w 862965"/>
                <a:gd name="connsiteY23" fmla="*/ 783908 h 868679"/>
                <a:gd name="connsiteX24" fmla="*/ 226695 w 862965"/>
                <a:gd name="connsiteY24" fmla="*/ 433388 h 868679"/>
                <a:gd name="connsiteX25" fmla="*/ 432435 w 862965"/>
                <a:gd name="connsiteY25" fmla="*/ 227647 h 868679"/>
                <a:gd name="connsiteX26" fmla="*/ 638175 w 862965"/>
                <a:gd name="connsiteY26" fmla="*/ 433388 h 868679"/>
                <a:gd name="connsiteX27" fmla="*/ 432435 w 862965"/>
                <a:gd name="connsiteY27" fmla="*/ 639127 h 868679"/>
                <a:gd name="connsiteX28" fmla="*/ 226695 w 862965"/>
                <a:gd name="connsiteY28" fmla="*/ 433388 h 86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2965" h="868679">
                  <a:moveTo>
                    <a:pt x="699135" y="783908"/>
                  </a:moveTo>
                  <a:lnTo>
                    <a:pt x="802005" y="681038"/>
                  </a:lnTo>
                  <a:cubicBezTo>
                    <a:pt x="800100" y="677227"/>
                    <a:pt x="738188" y="556260"/>
                    <a:pt x="861060" y="506730"/>
                  </a:cubicBezTo>
                  <a:lnTo>
                    <a:pt x="862965" y="361950"/>
                  </a:lnTo>
                  <a:cubicBezTo>
                    <a:pt x="703897" y="286702"/>
                    <a:pt x="791528" y="180022"/>
                    <a:pt x="791528" y="180022"/>
                  </a:cubicBezTo>
                  <a:lnTo>
                    <a:pt x="695325" y="72390"/>
                  </a:lnTo>
                  <a:lnTo>
                    <a:pt x="696278" y="71438"/>
                  </a:lnTo>
                  <a:lnTo>
                    <a:pt x="695325" y="72390"/>
                  </a:lnTo>
                  <a:lnTo>
                    <a:pt x="695325" y="72390"/>
                  </a:lnTo>
                  <a:lnTo>
                    <a:pt x="692468" y="75247"/>
                  </a:lnTo>
                  <a:cubicBezTo>
                    <a:pt x="516255" y="189547"/>
                    <a:pt x="516255" y="0"/>
                    <a:pt x="516255" y="0"/>
                  </a:cubicBezTo>
                  <a:lnTo>
                    <a:pt x="370522" y="0"/>
                  </a:lnTo>
                  <a:cubicBezTo>
                    <a:pt x="311467" y="179070"/>
                    <a:pt x="194310" y="78105"/>
                    <a:pt x="194310" y="78105"/>
                  </a:cubicBezTo>
                  <a:lnTo>
                    <a:pt x="80010" y="167640"/>
                  </a:lnTo>
                  <a:cubicBezTo>
                    <a:pt x="90488" y="216217"/>
                    <a:pt x="92392" y="256222"/>
                    <a:pt x="78105" y="285750"/>
                  </a:cubicBezTo>
                  <a:cubicBezTo>
                    <a:pt x="60960" y="317183"/>
                    <a:pt x="34290" y="342900"/>
                    <a:pt x="2858" y="359092"/>
                  </a:cubicBezTo>
                  <a:lnTo>
                    <a:pt x="0" y="502920"/>
                  </a:lnTo>
                  <a:cubicBezTo>
                    <a:pt x="0" y="502920"/>
                    <a:pt x="64770" y="527685"/>
                    <a:pt x="89535" y="574358"/>
                  </a:cubicBezTo>
                  <a:cubicBezTo>
                    <a:pt x="104775" y="602933"/>
                    <a:pt x="97155" y="641033"/>
                    <a:pt x="76200" y="681038"/>
                  </a:cubicBezTo>
                  <a:lnTo>
                    <a:pt x="173355" y="788670"/>
                  </a:lnTo>
                  <a:cubicBezTo>
                    <a:pt x="173355" y="788670"/>
                    <a:pt x="231458" y="762000"/>
                    <a:pt x="281940" y="780097"/>
                  </a:cubicBezTo>
                  <a:cubicBezTo>
                    <a:pt x="312420" y="790575"/>
                    <a:pt x="340042" y="827722"/>
                    <a:pt x="351472" y="868680"/>
                  </a:cubicBezTo>
                  <a:lnTo>
                    <a:pt x="496253" y="868680"/>
                  </a:lnTo>
                  <a:cubicBezTo>
                    <a:pt x="498158" y="868680"/>
                    <a:pt x="554355" y="719138"/>
                    <a:pt x="699135" y="783908"/>
                  </a:cubicBezTo>
                  <a:close/>
                  <a:moveTo>
                    <a:pt x="226695" y="433388"/>
                  </a:moveTo>
                  <a:cubicBezTo>
                    <a:pt x="226695" y="320040"/>
                    <a:pt x="319088" y="227647"/>
                    <a:pt x="432435" y="227647"/>
                  </a:cubicBezTo>
                  <a:cubicBezTo>
                    <a:pt x="545783" y="227647"/>
                    <a:pt x="638175" y="320040"/>
                    <a:pt x="638175" y="433388"/>
                  </a:cubicBezTo>
                  <a:cubicBezTo>
                    <a:pt x="638175" y="546735"/>
                    <a:pt x="545783" y="639127"/>
                    <a:pt x="432435" y="639127"/>
                  </a:cubicBezTo>
                  <a:cubicBezTo>
                    <a:pt x="319088" y="639127"/>
                    <a:pt x="226695" y="546735"/>
                    <a:pt x="226695" y="43338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38" name="Serbest Form 637">
              <a:extLst>
                <a:ext uri="{FF2B5EF4-FFF2-40B4-BE49-F238E27FC236}">
                  <a16:creationId xmlns:a16="http://schemas.microsoft.com/office/drawing/2014/main" id="{071C182F-6DE8-4B46-B3DD-2BF671C670A3}"/>
                </a:ext>
              </a:extLst>
            </p:cNvPr>
            <p:cNvSpPr/>
            <p:nvPr/>
          </p:nvSpPr>
          <p:spPr>
            <a:xfrm>
              <a:off x="3951935" y="7432109"/>
              <a:ext cx="673417" cy="679132"/>
            </a:xfrm>
            <a:custGeom>
              <a:avLst/>
              <a:gdLst>
                <a:gd name="connsiteX0" fmla="*/ 617220 w 673417"/>
                <a:gd name="connsiteY0" fmla="*/ 140970 h 679132"/>
                <a:gd name="connsiteX1" fmla="*/ 542925 w 673417"/>
                <a:gd name="connsiteY1" fmla="*/ 57150 h 679132"/>
                <a:gd name="connsiteX2" fmla="*/ 543878 w 673417"/>
                <a:gd name="connsiteY2" fmla="*/ 56198 h 679132"/>
                <a:gd name="connsiteX3" fmla="*/ 542925 w 673417"/>
                <a:gd name="connsiteY3" fmla="*/ 57150 h 679132"/>
                <a:gd name="connsiteX4" fmla="*/ 541020 w 673417"/>
                <a:gd name="connsiteY4" fmla="*/ 59055 h 679132"/>
                <a:gd name="connsiteX5" fmla="*/ 402908 w 673417"/>
                <a:gd name="connsiteY5" fmla="*/ 0 h 679132"/>
                <a:gd name="connsiteX6" fmla="*/ 288608 w 673417"/>
                <a:gd name="connsiteY6" fmla="*/ 0 h 679132"/>
                <a:gd name="connsiteX7" fmla="*/ 150495 w 673417"/>
                <a:gd name="connsiteY7" fmla="*/ 60008 h 679132"/>
                <a:gd name="connsiteX8" fmla="*/ 61913 w 673417"/>
                <a:gd name="connsiteY8" fmla="*/ 130492 h 679132"/>
                <a:gd name="connsiteX9" fmla="*/ 60008 w 673417"/>
                <a:gd name="connsiteY9" fmla="*/ 222885 h 679132"/>
                <a:gd name="connsiteX10" fmla="*/ 952 w 673417"/>
                <a:gd name="connsiteY10" fmla="*/ 280035 h 679132"/>
                <a:gd name="connsiteX11" fmla="*/ 0 w 673417"/>
                <a:gd name="connsiteY11" fmla="*/ 393383 h 679132"/>
                <a:gd name="connsiteX12" fmla="*/ 70485 w 673417"/>
                <a:gd name="connsiteY12" fmla="*/ 449580 h 679132"/>
                <a:gd name="connsiteX13" fmla="*/ 60008 w 673417"/>
                <a:gd name="connsiteY13" fmla="*/ 533400 h 679132"/>
                <a:gd name="connsiteX14" fmla="*/ 136208 w 673417"/>
                <a:gd name="connsiteY14" fmla="*/ 617220 h 679132"/>
                <a:gd name="connsiteX15" fmla="*/ 220980 w 673417"/>
                <a:gd name="connsiteY15" fmla="*/ 610552 h 679132"/>
                <a:gd name="connsiteX16" fmla="*/ 275273 w 673417"/>
                <a:gd name="connsiteY16" fmla="*/ 679133 h 679132"/>
                <a:gd name="connsiteX17" fmla="*/ 387667 w 673417"/>
                <a:gd name="connsiteY17" fmla="*/ 679133 h 679132"/>
                <a:gd name="connsiteX18" fmla="*/ 544830 w 673417"/>
                <a:gd name="connsiteY18" fmla="*/ 612458 h 679132"/>
                <a:gd name="connsiteX19" fmla="*/ 624840 w 673417"/>
                <a:gd name="connsiteY19" fmla="*/ 532448 h 679132"/>
                <a:gd name="connsiteX20" fmla="*/ 671513 w 673417"/>
                <a:gd name="connsiteY20" fmla="*/ 396240 h 679132"/>
                <a:gd name="connsiteX21" fmla="*/ 673418 w 673417"/>
                <a:gd name="connsiteY21" fmla="*/ 282892 h 679132"/>
                <a:gd name="connsiteX22" fmla="*/ 617220 w 673417"/>
                <a:gd name="connsiteY22" fmla="*/ 140970 h 679132"/>
                <a:gd name="connsiteX23" fmla="*/ 336233 w 673417"/>
                <a:gd name="connsiteY23" fmla="*/ 500063 h 679132"/>
                <a:gd name="connsiteX24" fmla="*/ 175260 w 673417"/>
                <a:gd name="connsiteY24" fmla="*/ 340042 h 679132"/>
                <a:gd name="connsiteX25" fmla="*/ 336233 w 673417"/>
                <a:gd name="connsiteY25" fmla="*/ 179070 h 679132"/>
                <a:gd name="connsiteX26" fmla="*/ 496253 w 673417"/>
                <a:gd name="connsiteY26" fmla="*/ 340042 h 679132"/>
                <a:gd name="connsiteX27" fmla="*/ 336233 w 673417"/>
                <a:gd name="connsiteY27" fmla="*/ 500063 h 679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73417" h="679132">
                  <a:moveTo>
                    <a:pt x="617220" y="140970"/>
                  </a:moveTo>
                  <a:lnTo>
                    <a:pt x="542925" y="57150"/>
                  </a:lnTo>
                  <a:lnTo>
                    <a:pt x="543878" y="56198"/>
                  </a:lnTo>
                  <a:lnTo>
                    <a:pt x="542925" y="57150"/>
                  </a:lnTo>
                  <a:lnTo>
                    <a:pt x="541020" y="59055"/>
                  </a:lnTo>
                  <a:cubicBezTo>
                    <a:pt x="402908" y="148590"/>
                    <a:pt x="402908" y="0"/>
                    <a:pt x="402908" y="0"/>
                  </a:cubicBezTo>
                  <a:lnTo>
                    <a:pt x="288608" y="0"/>
                  </a:lnTo>
                  <a:cubicBezTo>
                    <a:pt x="241935" y="139065"/>
                    <a:pt x="150495" y="60008"/>
                    <a:pt x="150495" y="60008"/>
                  </a:cubicBezTo>
                  <a:lnTo>
                    <a:pt x="61913" y="130492"/>
                  </a:lnTo>
                  <a:cubicBezTo>
                    <a:pt x="70485" y="168592"/>
                    <a:pt x="71438" y="200025"/>
                    <a:pt x="60008" y="222885"/>
                  </a:cubicBezTo>
                  <a:cubicBezTo>
                    <a:pt x="46673" y="247650"/>
                    <a:pt x="25718" y="267652"/>
                    <a:pt x="952" y="280035"/>
                  </a:cubicBezTo>
                  <a:lnTo>
                    <a:pt x="0" y="393383"/>
                  </a:lnTo>
                  <a:cubicBezTo>
                    <a:pt x="0" y="393383"/>
                    <a:pt x="50482" y="412433"/>
                    <a:pt x="70485" y="449580"/>
                  </a:cubicBezTo>
                  <a:cubicBezTo>
                    <a:pt x="81915" y="471488"/>
                    <a:pt x="76200" y="501967"/>
                    <a:pt x="60008" y="533400"/>
                  </a:cubicBezTo>
                  <a:lnTo>
                    <a:pt x="136208" y="617220"/>
                  </a:lnTo>
                  <a:cubicBezTo>
                    <a:pt x="136208" y="617220"/>
                    <a:pt x="181927" y="596265"/>
                    <a:pt x="220980" y="610552"/>
                  </a:cubicBezTo>
                  <a:cubicBezTo>
                    <a:pt x="244792" y="619125"/>
                    <a:pt x="266700" y="647700"/>
                    <a:pt x="275273" y="679133"/>
                  </a:cubicBezTo>
                  <a:lnTo>
                    <a:pt x="387667" y="679133"/>
                  </a:lnTo>
                  <a:cubicBezTo>
                    <a:pt x="387667" y="679133"/>
                    <a:pt x="431483" y="562927"/>
                    <a:pt x="544830" y="612458"/>
                  </a:cubicBezTo>
                  <a:lnTo>
                    <a:pt x="624840" y="532448"/>
                  </a:lnTo>
                  <a:cubicBezTo>
                    <a:pt x="623888" y="529590"/>
                    <a:pt x="575310" y="434340"/>
                    <a:pt x="671513" y="396240"/>
                  </a:cubicBezTo>
                  <a:lnTo>
                    <a:pt x="673418" y="282892"/>
                  </a:lnTo>
                  <a:cubicBezTo>
                    <a:pt x="548640" y="224790"/>
                    <a:pt x="617220" y="140970"/>
                    <a:pt x="617220" y="140970"/>
                  </a:cubicBezTo>
                  <a:close/>
                  <a:moveTo>
                    <a:pt x="336233" y="500063"/>
                  </a:moveTo>
                  <a:cubicBezTo>
                    <a:pt x="247650" y="500063"/>
                    <a:pt x="176213" y="428625"/>
                    <a:pt x="175260" y="340042"/>
                  </a:cubicBezTo>
                  <a:cubicBezTo>
                    <a:pt x="175260" y="251460"/>
                    <a:pt x="246698" y="179070"/>
                    <a:pt x="336233" y="179070"/>
                  </a:cubicBezTo>
                  <a:cubicBezTo>
                    <a:pt x="424815" y="179070"/>
                    <a:pt x="496253" y="250508"/>
                    <a:pt x="496253" y="340042"/>
                  </a:cubicBezTo>
                  <a:cubicBezTo>
                    <a:pt x="497205" y="427673"/>
                    <a:pt x="424815" y="500063"/>
                    <a:pt x="336233" y="50006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70" name="Grup 69">
            <a:extLst>
              <a:ext uri="{FF2B5EF4-FFF2-40B4-BE49-F238E27FC236}">
                <a16:creationId xmlns:a16="http://schemas.microsoft.com/office/drawing/2014/main" id="{91539E75-6A35-2648-92DD-BF2A15591E36}"/>
              </a:ext>
            </a:extLst>
          </p:cNvPr>
          <p:cNvGrpSpPr/>
          <p:nvPr/>
        </p:nvGrpSpPr>
        <p:grpSpPr>
          <a:xfrm>
            <a:off x="3893106" y="1273629"/>
            <a:ext cx="1095936" cy="1095936"/>
            <a:chOff x="4070519" y="-818895"/>
            <a:chExt cx="2828925" cy="2828925"/>
          </a:xfrm>
          <a:solidFill>
            <a:srgbClr val="E40522"/>
          </a:solidFill>
          <a:effectLst/>
        </p:grpSpPr>
        <p:sp>
          <p:nvSpPr>
            <p:cNvPr id="27" name="Serbest Form 26">
              <a:extLst>
                <a:ext uri="{FF2B5EF4-FFF2-40B4-BE49-F238E27FC236}">
                  <a16:creationId xmlns:a16="http://schemas.microsoft.com/office/drawing/2014/main" id="{B5052C36-B225-C34C-AE5C-48CCF136FB54}"/>
                </a:ext>
              </a:extLst>
            </p:cNvPr>
            <p:cNvSpPr/>
            <p:nvPr/>
          </p:nvSpPr>
          <p:spPr>
            <a:xfrm>
              <a:off x="4070519" y="-818895"/>
              <a:ext cx="2828925" cy="2828925"/>
            </a:xfrm>
            <a:custGeom>
              <a:avLst/>
              <a:gdLst>
                <a:gd name="connsiteX0" fmla="*/ 1414463 w 2828925"/>
                <a:gd name="connsiteY0" fmla="*/ 0 h 2828925"/>
                <a:gd name="connsiteX1" fmla="*/ 0 w 2828925"/>
                <a:gd name="connsiteY1" fmla="*/ 1414463 h 2828925"/>
                <a:gd name="connsiteX2" fmla="*/ 1414463 w 2828925"/>
                <a:gd name="connsiteY2" fmla="*/ 2828925 h 2828925"/>
                <a:gd name="connsiteX3" fmla="*/ 2828925 w 2828925"/>
                <a:gd name="connsiteY3" fmla="*/ 1414463 h 2828925"/>
                <a:gd name="connsiteX4" fmla="*/ 1414463 w 2828925"/>
                <a:gd name="connsiteY4" fmla="*/ 0 h 2828925"/>
                <a:gd name="connsiteX5" fmla="*/ 1414463 w 2828925"/>
                <a:gd name="connsiteY5" fmla="*/ 2733675 h 2828925"/>
                <a:gd name="connsiteX6" fmla="*/ 95250 w 2828925"/>
                <a:gd name="connsiteY6" fmla="*/ 1414463 h 2828925"/>
                <a:gd name="connsiteX7" fmla="*/ 1414463 w 2828925"/>
                <a:gd name="connsiteY7" fmla="*/ 95250 h 2828925"/>
                <a:gd name="connsiteX8" fmla="*/ 2733675 w 2828925"/>
                <a:gd name="connsiteY8" fmla="*/ 1414463 h 2828925"/>
                <a:gd name="connsiteX9" fmla="*/ 1414463 w 2828925"/>
                <a:gd name="connsiteY9" fmla="*/ 2733675 h 282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8925" h="2828925">
                  <a:moveTo>
                    <a:pt x="1414463" y="0"/>
                  </a:moveTo>
                  <a:cubicBezTo>
                    <a:pt x="634460" y="0"/>
                    <a:pt x="0" y="634555"/>
                    <a:pt x="0" y="1414463"/>
                  </a:cubicBezTo>
                  <a:cubicBezTo>
                    <a:pt x="0" y="2194370"/>
                    <a:pt x="634460" y="2828925"/>
                    <a:pt x="1414463" y="2828925"/>
                  </a:cubicBezTo>
                  <a:cubicBezTo>
                    <a:pt x="2194465" y="2828925"/>
                    <a:pt x="2828925" y="2194370"/>
                    <a:pt x="2828925" y="1414463"/>
                  </a:cubicBezTo>
                  <a:cubicBezTo>
                    <a:pt x="2828925" y="634555"/>
                    <a:pt x="2194370" y="0"/>
                    <a:pt x="1414463" y="0"/>
                  </a:cubicBezTo>
                  <a:close/>
                  <a:moveTo>
                    <a:pt x="1414463" y="2733675"/>
                  </a:moveTo>
                  <a:cubicBezTo>
                    <a:pt x="687038" y="2733675"/>
                    <a:pt x="95250" y="2141887"/>
                    <a:pt x="95250" y="1414463"/>
                  </a:cubicBezTo>
                  <a:cubicBezTo>
                    <a:pt x="95250" y="687038"/>
                    <a:pt x="687038" y="95250"/>
                    <a:pt x="1414463" y="95250"/>
                  </a:cubicBezTo>
                  <a:cubicBezTo>
                    <a:pt x="2141887" y="95250"/>
                    <a:pt x="2733675" y="687038"/>
                    <a:pt x="2733675" y="1414463"/>
                  </a:cubicBezTo>
                  <a:cubicBezTo>
                    <a:pt x="2733675" y="2141887"/>
                    <a:pt x="2141887" y="2733675"/>
                    <a:pt x="1414463" y="273367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Serbest Form 30">
              <a:extLst>
                <a:ext uri="{FF2B5EF4-FFF2-40B4-BE49-F238E27FC236}">
                  <a16:creationId xmlns:a16="http://schemas.microsoft.com/office/drawing/2014/main" id="{CE65A144-D04D-024C-8659-1C5C0BC4F231}"/>
                </a:ext>
              </a:extLst>
            </p:cNvPr>
            <p:cNvSpPr/>
            <p:nvPr/>
          </p:nvSpPr>
          <p:spPr>
            <a:xfrm>
              <a:off x="4832519" y="-56895"/>
              <a:ext cx="1304925" cy="1304925"/>
            </a:xfrm>
            <a:custGeom>
              <a:avLst/>
              <a:gdLst>
                <a:gd name="connsiteX0" fmla="*/ 652463 w 1304925"/>
                <a:gd name="connsiteY0" fmla="*/ 1304925 h 1304925"/>
                <a:gd name="connsiteX1" fmla="*/ 1304925 w 1304925"/>
                <a:gd name="connsiteY1" fmla="*/ 652463 h 1304925"/>
                <a:gd name="connsiteX2" fmla="*/ 652463 w 1304925"/>
                <a:gd name="connsiteY2" fmla="*/ 0 h 1304925"/>
                <a:gd name="connsiteX3" fmla="*/ 0 w 1304925"/>
                <a:gd name="connsiteY3" fmla="*/ 652463 h 1304925"/>
                <a:gd name="connsiteX4" fmla="*/ 652463 w 1304925"/>
                <a:gd name="connsiteY4" fmla="*/ 1304925 h 1304925"/>
                <a:gd name="connsiteX5" fmla="*/ 652463 w 1304925"/>
                <a:gd name="connsiteY5" fmla="*/ 95250 h 1304925"/>
                <a:gd name="connsiteX6" fmla="*/ 1209675 w 1304925"/>
                <a:gd name="connsiteY6" fmla="*/ 652463 h 1304925"/>
                <a:gd name="connsiteX7" fmla="*/ 652463 w 1304925"/>
                <a:gd name="connsiteY7" fmla="*/ 1209675 h 1304925"/>
                <a:gd name="connsiteX8" fmla="*/ 95250 w 1304925"/>
                <a:gd name="connsiteY8" fmla="*/ 652463 h 1304925"/>
                <a:gd name="connsiteX9" fmla="*/ 652463 w 1304925"/>
                <a:gd name="connsiteY9" fmla="*/ 95250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925" h="1304925">
                  <a:moveTo>
                    <a:pt x="652463" y="1304925"/>
                  </a:moveTo>
                  <a:cubicBezTo>
                    <a:pt x="1012812" y="1304925"/>
                    <a:pt x="1304925" y="1012812"/>
                    <a:pt x="1304925" y="652463"/>
                  </a:cubicBezTo>
                  <a:cubicBezTo>
                    <a:pt x="1304925" y="292113"/>
                    <a:pt x="1012812" y="0"/>
                    <a:pt x="652463" y="0"/>
                  </a:cubicBezTo>
                  <a:cubicBezTo>
                    <a:pt x="292113" y="0"/>
                    <a:pt x="0" y="292113"/>
                    <a:pt x="0" y="652463"/>
                  </a:cubicBezTo>
                  <a:cubicBezTo>
                    <a:pt x="419" y="1012631"/>
                    <a:pt x="292294" y="1304506"/>
                    <a:pt x="652463" y="1304925"/>
                  </a:cubicBezTo>
                  <a:close/>
                  <a:moveTo>
                    <a:pt x="652463" y="95250"/>
                  </a:moveTo>
                  <a:cubicBezTo>
                    <a:pt x="960206" y="95250"/>
                    <a:pt x="1209675" y="344719"/>
                    <a:pt x="1209675" y="652463"/>
                  </a:cubicBezTo>
                  <a:cubicBezTo>
                    <a:pt x="1209675" y="960206"/>
                    <a:pt x="960206" y="1209675"/>
                    <a:pt x="652463" y="1209675"/>
                  </a:cubicBezTo>
                  <a:cubicBezTo>
                    <a:pt x="344719" y="1209675"/>
                    <a:pt x="95250" y="960206"/>
                    <a:pt x="95250" y="652463"/>
                  </a:cubicBezTo>
                  <a:cubicBezTo>
                    <a:pt x="95621" y="344872"/>
                    <a:pt x="344872" y="95621"/>
                    <a:pt x="652463" y="9525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Serbest Form 31">
              <a:extLst>
                <a:ext uri="{FF2B5EF4-FFF2-40B4-BE49-F238E27FC236}">
                  <a16:creationId xmlns:a16="http://schemas.microsoft.com/office/drawing/2014/main" id="{5550478D-6249-5246-A56C-E991F24D39B3}"/>
                </a:ext>
              </a:extLst>
            </p:cNvPr>
            <p:cNvSpPr/>
            <p:nvPr/>
          </p:nvSpPr>
          <p:spPr>
            <a:xfrm>
              <a:off x="5914926" y="691550"/>
              <a:ext cx="730618" cy="824450"/>
            </a:xfrm>
            <a:custGeom>
              <a:avLst/>
              <a:gdLst>
                <a:gd name="connsiteX0" fmla="*/ 658002 w 730618"/>
                <a:gd name="connsiteY0" fmla="*/ 99279 h 824450"/>
                <a:gd name="connsiteX1" fmla="*/ 296052 w 730618"/>
                <a:gd name="connsiteY1" fmla="*/ 23079 h 824450"/>
                <a:gd name="connsiteX2" fmla="*/ 257952 w 730618"/>
                <a:gd name="connsiteY2" fmla="*/ 61179 h 824450"/>
                <a:gd name="connsiteX3" fmla="*/ 105552 w 730618"/>
                <a:gd name="connsiteY3" fmla="*/ 385029 h 824450"/>
                <a:gd name="connsiteX4" fmla="*/ 48402 w 730618"/>
                <a:gd name="connsiteY4" fmla="*/ 442179 h 824450"/>
                <a:gd name="connsiteX5" fmla="*/ 777 w 730618"/>
                <a:gd name="connsiteY5" fmla="*/ 499329 h 824450"/>
                <a:gd name="connsiteX6" fmla="*/ 67452 w 730618"/>
                <a:gd name="connsiteY6" fmla="*/ 661254 h 824450"/>
                <a:gd name="connsiteX7" fmla="*/ 219852 w 730618"/>
                <a:gd name="connsiteY7" fmla="*/ 785079 h 824450"/>
                <a:gd name="connsiteX8" fmla="*/ 438927 w 730618"/>
                <a:gd name="connsiteY8" fmla="*/ 785079 h 824450"/>
                <a:gd name="connsiteX9" fmla="*/ 600852 w 730618"/>
                <a:gd name="connsiteY9" fmla="*/ 575529 h 824450"/>
                <a:gd name="connsiteX10" fmla="*/ 724677 w 730618"/>
                <a:gd name="connsiteY10" fmla="*/ 213579 h 824450"/>
                <a:gd name="connsiteX11" fmla="*/ 658002 w 730618"/>
                <a:gd name="connsiteY11" fmla="*/ 99279 h 82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0618" h="824450">
                  <a:moveTo>
                    <a:pt x="658002" y="99279"/>
                  </a:moveTo>
                  <a:cubicBezTo>
                    <a:pt x="565609" y="18888"/>
                    <a:pt x="403399" y="-32071"/>
                    <a:pt x="296052" y="23079"/>
                  </a:cubicBezTo>
                  <a:cubicBezTo>
                    <a:pt x="279555" y="31299"/>
                    <a:pt x="266172" y="44682"/>
                    <a:pt x="257952" y="61179"/>
                  </a:cubicBezTo>
                  <a:cubicBezTo>
                    <a:pt x="257952" y="61179"/>
                    <a:pt x="200802" y="270729"/>
                    <a:pt x="105552" y="385029"/>
                  </a:cubicBezTo>
                  <a:cubicBezTo>
                    <a:pt x="88979" y="405127"/>
                    <a:pt x="67452" y="423129"/>
                    <a:pt x="48402" y="442179"/>
                  </a:cubicBezTo>
                  <a:cubicBezTo>
                    <a:pt x="29352" y="461229"/>
                    <a:pt x="4111" y="475707"/>
                    <a:pt x="777" y="499329"/>
                  </a:cubicBezTo>
                  <a:cubicBezTo>
                    <a:pt x="-5700" y="544859"/>
                    <a:pt x="29352" y="612962"/>
                    <a:pt x="67452" y="661254"/>
                  </a:cubicBezTo>
                  <a:cubicBezTo>
                    <a:pt x="115077" y="721547"/>
                    <a:pt x="185467" y="763648"/>
                    <a:pt x="219852" y="785079"/>
                  </a:cubicBezTo>
                  <a:cubicBezTo>
                    <a:pt x="296052" y="832704"/>
                    <a:pt x="381777" y="842229"/>
                    <a:pt x="438927" y="785079"/>
                  </a:cubicBezTo>
                  <a:cubicBezTo>
                    <a:pt x="499125" y="720271"/>
                    <a:pt x="553322" y="650129"/>
                    <a:pt x="600852" y="575529"/>
                  </a:cubicBezTo>
                  <a:cubicBezTo>
                    <a:pt x="682767" y="446751"/>
                    <a:pt x="751633" y="294351"/>
                    <a:pt x="724677" y="213579"/>
                  </a:cubicBezTo>
                  <a:cubicBezTo>
                    <a:pt x="712580" y="177384"/>
                    <a:pt x="693625" y="130235"/>
                    <a:pt x="658002" y="9927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erbest Form 64">
              <a:extLst>
                <a:ext uri="{FF2B5EF4-FFF2-40B4-BE49-F238E27FC236}">
                  <a16:creationId xmlns:a16="http://schemas.microsoft.com/office/drawing/2014/main" id="{BC0CF4A9-4DDD-DF45-B582-C16B57662020}"/>
                </a:ext>
              </a:extLst>
            </p:cNvPr>
            <p:cNvSpPr/>
            <p:nvPr/>
          </p:nvSpPr>
          <p:spPr>
            <a:xfrm>
              <a:off x="5944221" y="-257329"/>
              <a:ext cx="741811" cy="804653"/>
            </a:xfrm>
            <a:custGeom>
              <a:avLst/>
              <a:gdLst>
                <a:gd name="connsiteX0" fmla="*/ 225227 w 741811"/>
                <a:gd name="connsiteY0" fmla="*/ 632679 h 804653"/>
                <a:gd name="connsiteX1" fmla="*/ 247802 w 741811"/>
                <a:gd name="connsiteY1" fmla="*/ 710307 h 804653"/>
                <a:gd name="connsiteX2" fmla="*/ 274948 w 741811"/>
                <a:gd name="connsiteY2" fmla="*/ 779554 h 804653"/>
                <a:gd name="connsiteX3" fmla="*/ 448970 w 741811"/>
                <a:gd name="connsiteY3" fmla="*/ 798604 h 804653"/>
                <a:gd name="connsiteX4" fmla="*/ 630897 w 741811"/>
                <a:gd name="connsiteY4" fmla="*/ 724690 h 804653"/>
                <a:gd name="connsiteX5" fmla="*/ 736339 w 741811"/>
                <a:gd name="connsiteY5" fmla="*/ 532666 h 804653"/>
                <a:gd name="connsiteX6" fmla="*/ 630611 w 741811"/>
                <a:gd name="connsiteY6" fmla="*/ 289874 h 804653"/>
                <a:gd name="connsiteX7" fmla="*/ 373436 w 741811"/>
                <a:gd name="connsiteY7" fmla="*/ 7077 h 804653"/>
                <a:gd name="connsiteX8" fmla="*/ 241134 w 741811"/>
                <a:gd name="connsiteY8" fmla="*/ 10410 h 804653"/>
                <a:gd name="connsiteX9" fmla="*/ 56 w 741811"/>
                <a:gd name="connsiteY9" fmla="*/ 291017 h 804653"/>
                <a:gd name="connsiteX10" fmla="*/ 15106 w 741811"/>
                <a:gd name="connsiteY10" fmla="*/ 342738 h 804653"/>
                <a:gd name="connsiteX11" fmla="*/ 225227 w 741811"/>
                <a:gd name="connsiteY11" fmla="*/ 632679 h 80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1811" h="804653">
                  <a:moveTo>
                    <a:pt x="225227" y="632679"/>
                  </a:moveTo>
                  <a:cubicBezTo>
                    <a:pt x="234752" y="656967"/>
                    <a:pt x="240277" y="684399"/>
                    <a:pt x="247802" y="710307"/>
                  </a:cubicBezTo>
                  <a:cubicBezTo>
                    <a:pt x="255326" y="736215"/>
                    <a:pt x="255898" y="765267"/>
                    <a:pt x="274948" y="779554"/>
                  </a:cubicBezTo>
                  <a:cubicBezTo>
                    <a:pt x="311714" y="807177"/>
                    <a:pt x="388105" y="809463"/>
                    <a:pt x="448970" y="798604"/>
                  </a:cubicBezTo>
                  <a:cubicBezTo>
                    <a:pt x="525170" y="785650"/>
                    <a:pt x="595464" y="744407"/>
                    <a:pt x="630897" y="724690"/>
                  </a:cubicBezTo>
                  <a:cubicBezTo>
                    <a:pt x="709288" y="680780"/>
                    <a:pt x="758913" y="610390"/>
                    <a:pt x="736339" y="532666"/>
                  </a:cubicBezTo>
                  <a:cubicBezTo>
                    <a:pt x="708507" y="448703"/>
                    <a:pt x="673121" y="367446"/>
                    <a:pt x="630611" y="289874"/>
                  </a:cubicBezTo>
                  <a:cubicBezTo>
                    <a:pt x="557269" y="155952"/>
                    <a:pt x="456780" y="22317"/>
                    <a:pt x="373436" y="7077"/>
                  </a:cubicBezTo>
                  <a:cubicBezTo>
                    <a:pt x="335336" y="123"/>
                    <a:pt x="285425" y="-5877"/>
                    <a:pt x="241134" y="10410"/>
                  </a:cubicBezTo>
                  <a:cubicBezTo>
                    <a:pt x="126167" y="52702"/>
                    <a:pt x="3009" y="170335"/>
                    <a:pt x="56" y="291017"/>
                  </a:cubicBezTo>
                  <a:cubicBezTo>
                    <a:pt x="-611" y="309429"/>
                    <a:pt x="4666" y="327564"/>
                    <a:pt x="15106" y="342738"/>
                  </a:cubicBezTo>
                  <a:cubicBezTo>
                    <a:pt x="15106" y="342738"/>
                    <a:pt x="170268" y="494281"/>
                    <a:pt x="225227" y="63267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Serbest Form 65">
              <a:extLst>
                <a:ext uri="{FF2B5EF4-FFF2-40B4-BE49-F238E27FC236}">
                  <a16:creationId xmlns:a16="http://schemas.microsoft.com/office/drawing/2014/main" id="{AD27400D-CBD7-9D4A-B274-863E0F7804BB}"/>
                </a:ext>
              </a:extLst>
            </p:cNvPr>
            <p:cNvSpPr/>
            <p:nvPr/>
          </p:nvSpPr>
          <p:spPr>
            <a:xfrm>
              <a:off x="5058171" y="-656879"/>
              <a:ext cx="823642" cy="589024"/>
            </a:xfrm>
            <a:custGeom>
              <a:avLst/>
              <a:gdLst>
                <a:gd name="connsiteX0" fmla="*/ 98579 w 823642"/>
                <a:gd name="connsiteY0" fmla="*/ 521023 h 589024"/>
                <a:gd name="connsiteX1" fmla="*/ 149157 w 823642"/>
                <a:gd name="connsiteY1" fmla="*/ 539501 h 589024"/>
                <a:gd name="connsiteX2" fmla="*/ 507107 w 823642"/>
                <a:gd name="connsiteY2" fmla="*/ 540740 h 589024"/>
                <a:gd name="connsiteX3" fmla="*/ 583307 w 823642"/>
                <a:gd name="connsiteY3" fmla="*/ 568362 h 589024"/>
                <a:gd name="connsiteX4" fmla="*/ 655220 w 823642"/>
                <a:gd name="connsiteY4" fmla="*/ 587412 h 589024"/>
                <a:gd name="connsiteX5" fmla="*/ 773711 w 823642"/>
                <a:gd name="connsiteY5" fmla="*/ 458539 h 589024"/>
                <a:gd name="connsiteX6" fmla="*/ 821336 w 823642"/>
                <a:gd name="connsiteY6" fmla="*/ 268039 h 589024"/>
                <a:gd name="connsiteX7" fmla="*/ 728753 w 823642"/>
                <a:gd name="connsiteY7" fmla="*/ 69443 h 589024"/>
                <a:gd name="connsiteX8" fmla="*/ 470435 w 823642"/>
                <a:gd name="connsiteY8" fmla="*/ 11340 h 589024"/>
                <a:gd name="connsiteX9" fmla="*/ 90007 w 823642"/>
                <a:gd name="connsiteY9" fmla="*/ 52107 h 589024"/>
                <a:gd name="connsiteX10" fmla="*/ 14664 w 823642"/>
                <a:gd name="connsiteY10" fmla="*/ 160787 h 589024"/>
                <a:gd name="connsiteX11" fmla="*/ 98579 w 823642"/>
                <a:gd name="connsiteY11" fmla="*/ 521023 h 589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3642" h="589024">
                  <a:moveTo>
                    <a:pt x="98579" y="521023"/>
                  </a:moveTo>
                  <a:cubicBezTo>
                    <a:pt x="112972" y="532539"/>
                    <a:pt x="130736" y="539035"/>
                    <a:pt x="149157" y="539501"/>
                  </a:cubicBezTo>
                  <a:cubicBezTo>
                    <a:pt x="149157" y="539501"/>
                    <a:pt x="362993" y="503306"/>
                    <a:pt x="507107" y="540740"/>
                  </a:cubicBezTo>
                  <a:cubicBezTo>
                    <a:pt x="532348" y="547217"/>
                    <a:pt x="557780" y="559123"/>
                    <a:pt x="583307" y="568362"/>
                  </a:cubicBezTo>
                  <a:cubicBezTo>
                    <a:pt x="608834" y="577601"/>
                    <a:pt x="632360" y="594270"/>
                    <a:pt x="655220" y="587412"/>
                  </a:cubicBezTo>
                  <a:cubicBezTo>
                    <a:pt x="699131" y="574077"/>
                    <a:pt x="746184" y="513784"/>
                    <a:pt x="773711" y="458539"/>
                  </a:cubicBezTo>
                  <a:cubicBezTo>
                    <a:pt x="808097" y="389673"/>
                    <a:pt x="816574" y="308330"/>
                    <a:pt x="821336" y="268039"/>
                  </a:cubicBezTo>
                  <a:cubicBezTo>
                    <a:pt x="832290" y="178789"/>
                    <a:pt x="804668" y="96589"/>
                    <a:pt x="728753" y="69443"/>
                  </a:cubicBezTo>
                  <a:cubicBezTo>
                    <a:pt x="644581" y="42315"/>
                    <a:pt x="558122" y="22865"/>
                    <a:pt x="470435" y="11340"/>
                  </a:cubicBezTo>
                  <a:cubicBezTo>
                    <a:pt x="319083" y="-8567"/>
                    <a:pt x="151824" y="-6472"/>
                    <a:pt x="90007" y="52107"/>
                  </a:cubicBezTo>
                  <a:cubicBezTo>
                    <a:pt x="62289" y="78301"/>
                    <a:pt x="27618" y="115448"/>
                    <a:pt x="14664" y="160787"/>
                  </a:cubicBezTo>
                  <a:cubicBezTo>
                    <a:pt x="-18769" y="278516"/>
                    <a:pt x="3234" y="447585"/>
                    <a:pt x="98579" y="52102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Serbest Form 66">
              <a:extLst>
                <a:ext uri="{FF2B5EF4-FFF2-40B4-BE49-F238E27FC236}">
                  <a16:creationId xmlns:a16="http://schemas.microsoft.com/office/drawing/2014/main" id="{E274AEF3-0D17-2948-8DBE-A19405B20B7B}"/>
                </a:ext>
              </a:extLst>
            </p:cNvPr>
            <p:cNvSpPr/>
            <p:nvPr/>
          </p:nvSpPr>
          <p:spPr>
            <a:xfrm>
              <a:off x="4287596" y="-279731"/>
              <a:ext cx="729093" cy="824395"/>
            </a:xfrm>
            <a:custGeom>
              <a:avLst/>
              <a:gdLst>
                <a:gd name="connsiteX0" fmla="*/ 73055 w 729093"/>
                <a:gd name="connsiteY0" fmla="*/ 726614 h 824395"/>
                <a:gd name="connsiteX1" fmla="*/ 435005 w 729093"/>
                <a:gd name="connsiteY1" fmla="*/ 800718 h 824395"/>
                <a:gd name="connsiteX2" fmla="*/ 473105 w 729093"/>
                <a:gd name="connsiteY2" fmla="*/ 762618 h 824395"/>
                <a:gd name="connsiteX3" fmla="*/ 623600 w 729093"/>
                <a:gd name="connsiteY3" fmla="*/ 437911 h 824395"/>
                <a:gd name="connsiteX4" fmla="*/ 680750 w 729093"/>
                <a:gd name="connsiteY4" fmla="*/ 380761 h 824395"/>
                <a:gd name="connsiteX5" fmla="*/ 728375 w 729093"/>
                <a:gd name="connsiteY5" fmla="*/ 323611 h 824395"/>
                <a:gd name="connsiteX6" fmla="*/ 660748 w 729093"/>
                <a:gd name="connsiteY6" fmla="*/ 161686 h 824395"/>
                <a:gd name="connsiteX7" fmla="*/ 507586 w 729093"/>
                <a:gd name="connsiteY7" fmla="*/ 38813 h 824395"/>
                <a:gd name="connsiteX8" fmla="*/ 288511 w 729093"/>
                <a:gd name="connsiteY8" fmla="*/ 40147 h 824395"/>
                <a:gd name="connsiteX9" fmla="*/ 127824 w 729093"/>
                <a:gd name="connsiteY9" fmla="*/ 250649 h 824395"/>
                <a:gd name="connsiteX10" fmla="*/ 6190 w 729093"/>
                <a:gd name="connsiteY10" fmla="*/ 613266 h 824395"/>
                <a:gd name="connsiteX11" fmla="*/ 73055 w 729093"/>
                <a:gd name="connsiteY11" fmla="*/ 726614 h 82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9093" h="824395">
                  <a:moveTo>
                    <a:pt x="73055" y="726614"/>
                  </a:moveTo>
                  <a:cubicBezTo>
                    <a:pt x="165924" y="806528"/>
                    <a:pt x="328421" y="856439"/>
                    <a:pt x="435005" y="800718"/>
                  </a:cubicBezTo>
                  <a:cubicBezTo>
                    <a:pt x="451474" y="792441"/>
                    <a:pt x="464828" y="779087"/>
                    <a:pt x="473105" y="762618"/>
                  </a:cubicBezTo>
                  <a:cubicBezTo>
                    <a:pt x="473105" y="762618"/>
                    <a:pt x="529493" y="553068"/>
                    <a:pt x="623600" y="437911"/>
                  </a:cubicBezTo>
                  <a:cubicBezTo>
                    <a:pt x="640079" y="417718"/>
                    <a:pt x="661700" y="399811"/>
                    <a:pt x="680750" y="380761"/>
                  </a:cubicBezTo>
                  <a:cubicBezTo>
                    <a:pt x="699800" y="361711"/>
                    <a:pt x="724851" y="346947"/>
                    <a:pt x="728375" y="323611"/>
                  </a:cubicBezTo>
                  <a:cubicBezTo>
                    <a:pt x="734567" y="278081"/>
                    <a:pt x="699800" y="210168"/>
                    <a:pt x="660748" y="161686"/>
                  </a:cubicBezTo>
                  <a:cubicBezTo>
                    <a:pt x="612456" y="101774"/>
                    <a:pt x="542066" y="60054"/>
                    <a:pt x="507586" y="38813"/>
                  </a:cubicBezTo>
                  <a:cubicBezTo>
                    <a:pt x="431386" y="-8812"/>
                    <a:pt x="345661" y="-17384"/>
                    <a:pt x="288511" y="40147"/>
                  </a:cubicBezTo>
                  <a:cubicBezTo>
                    <a:pt x="228675" y="105298"/>
                    <a:pt x="174887" y="175754"/>
                    <a:pt x="127824" y="250649"/>
                  </a:cubicBezTo>
                  <a:cubicBezTo>
                    <a:pt x="46671" y="379904"/>
                    <a:pt x="-21242" y="532685"/>
                    <a:pt x="6190" y="613266"/>
                  </a:cubicBezTo>
                  <a:cubicBezTo>
                    <a:pt x="18382" y="648890"/>
                    <a:pt x="37432" y="695848"/>
                    <a:pt x="73055" y="72661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8" name="Serbest Form 67">
              <a:extLst>
                <a:ext uri="{FF2B5EF4-FFF2-40B4-BE49-F238E27FC236}">
                  <a16:creationId xmlns:a16="http://schemas.microsoft.com/office/drawing/2014/main" id="{0211432B-ECB0-FF45-BFC1-2A44120A2EED}"/>
                </a:ext>
              </a:extLst>
            </p:cNvPr>
            <p:cNvSpPr/>
            <p:nvPr/>
          </p:nvSpPr>
          <p:spPr>
            <a:xfrm>
              <a:off x="4283844" y="678976"/>
              <a:ext cx="741816" cy="804363"/>
            </a:xfrm>
            <a:custGeom>
              <a:avLst/>
              <a:gdLst>
                <a:gd name="connsiteX0" fmla="*/ 516672 w 741816"/>
                <a:gd name="connsiteY0" fmla="*/ 172242 h 804363"/>
                <a:gd name="connsiteX1" fmla="*/ 494193 w 741816"/>
                <a:gd name="connsiteY1" fmla="*/ 94613 h 804363"/>
                <a:gd name="connsiteX2" fmla="*/ 467047 w 741816"/>
                <a:gd name="connsiteY2" fmla="*/ 25366 h 804363"/>
                <a:gd name="connsiteX3" fmla="*/ 293025 w 741816"/>
                <a:gd name="connsiteY3" fmla="*/ 5650 h 804363"/>
                <a:gd name="connsiteX4" fmla="*/ 111097 w 741816"/>
                <a:gd name="connsiteY4" fmla="*/ 79468 h 804363"/>
                <a:gd name="connsiteX5" fmla="*/ 5465 w 741816"/>
                <a:gd name="connsiteY5" fmla="*/ 271397 h 804363"/>
                <a:gd name="connsiteX6" fmla="*/ 111002 w 741816"/>
                <a:gd name="connsiteY6" fmla="*/ 514285 h 804363"/>
                <a:gd name="connsiteX7" fmla="*/ 368177 w 741816"/>
                <a:gd name="connsiteY7" fmla="*/ 797272 h 804363"/>
                <a:gd name="connsiteX8" fmla="*/ 500480 w 741816"/>
                <a:gd name="connsiteY8" fmla="*/ 794034 h 804363"/>
                <a:gd name="connsiteX9" fmla="*/ 741748 w 741816"/>
                <a:gd name="connsiteY9" fmla="*/ 513618 h 804363"/>
                <a:gd name="connsiteX10" fmla="*/ 726698 w 741816"/>
                <a:gd name="connsiteY10" fmla="*/ 461897 h 804363"/>
                <a:gd name="connsiteX11" fmla="*/ 516672 w 741816"/>
                <a:gd name="connsiteY11" fmla="*/ 172242 h 80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1816" h="804363">
                  <a:moveTo>
                    <a:pt x="516672" y="172242"/>
                  </a:moveTo>
                  <a:cubicBezTo>
                    <a:pt x="507147" y="147953"/>
                    <a:pt x="501622" y="120521"/>
                    <a:pt x="494193" y="94613"/>
                  </a:cubicBezTo>
                  <a:cubicBezTo>
                    <a:pt x="486763" y="68705"/>
                    <a:pt x="486097" y="39654"/>
                    <a:pt x="467047" y="25366"/>
                  </a:cubicBezTo>
                  <a:cubicBezTo>
                    <a:pt x="430280" y="-2256"/>
                    <a:pt x="353890" y="-4733"/>
                    <a:pt x="293025" y="5650"/>
                  </a:cubicBezTo>
                  <a:cubicBezTo>
                    <a:pt x="216825" y="18604"/>
                    <a:pt x="146435" y="59752"/>
                    <a:pt x="111097" y="79468"/>
                  </a:cubicBezTo>
                  <a:cubicBezTo>
                    <a:pt x="32611" y="123283"/>
                    <a:pt x="-17109" y="193768"/>
                    <a:pt x="5465" y="271397"/>
                  </a:cubicBezTo>
                  <a:cubicBezTo>
                    <a:pt x="33183" y="355398"/>
                    <a:pt x="68502" y="436704"/>
                    <a:pt x="111002" y="514285"/>
                  </a:cubicBezTo>
                  <a:cubicBezTo>
                    <a:pt x="184250" y="648206"/>
                    <a:pt x="284643" y="781937"/>
                    <a:pt x="368177" y="797272"/>
                  </a:cubicBezTo>
                  <a:cubicBezTo>
                    <a:pt x="405706" y="804226"/>
                    <a:pt x="456188" y="810226"/>
                    <a:pt x="500480" y="794034"/>
                  </a:cubicBezTo>
                  <a:cubicBezTo>
                    <a:pt x="615446" y="751838"/>
                    <a:pt x="738605" y="634300"/>
                    <a:pt x="741748" y="513618"/>
                  </a:cubicBezTo>
                  <a:cubicBezTo>
                    <a:pt x="742491" y="495197"/>
                    <a:pt x="737214" y="477042"/>
                    <a:pt x="726698" y="461897"/>
                  </a:cubicBezTo>
                  <a:cubicBezTo>
                    <a:pt x="726698" y="461897"/>
                    <a:pt x="571536" y="310640"/>
                    <a:pt x="516672" y="172242"/>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Serbest Form 68">
              <a:extLst>
                <a:ext uri="{FF2B5EF4-FFF2-40B4-BE49-F238E27FC236}">
                  <a16:creationId xmlns:a16="http://schemas.microsoft.com/office/drawing/2014/main" id="{E39EDF0C-B48E-9D48-BC42-A810EAC9D6A7}"/>
                </a:ext>
              </a:extLst>
            </p:cNvPr>
            <p:cNvSpPr/>
            <p:nvPr/>
          </p:nvSpPr>
          <p:spPr>
            <a:xfrm>
              <a:off x="5059348" y="1278204"/>
              <a:ext cx="817668" cy="569441"/>
            </a:xfrm>
            <a:custGeom>
              <a:avLst/>
              <a:gdLst>
                <a:gd name="connsiteX0" fmla="*/ 679761 w 817668"/>
                <a:gd name="connsiteY0" fmla="*/ 11641 h 569441"/>
                <a:gd name="connsiteX1" fmla="*/ 627088 w 817668"/>
                <a:gd name="connsiteY1" fmla="*/ 592 h 569441"/>
                <a:gd name="connsiteX2" fmla="*/ 272662 w 817668"/>
                <a:gd name="connsiteY2" fmla="*/ 50598 h 569441"/>
                <a:gd name="connsiteX3" fmla="*/ 193510 w 817668"/>
                <a:gd name="connsiteY3" fmla="*/ 34120 h 569441"/>
                <a:gd name="connsiteX4" fmla="*/ 119596 w 817668"/>
                <a:gd name="connsiteY4" fmla="*/ 25547 h 569441"/>
                <a:gd name="connsiteX5" fmla="*/ 20726 w 817668"/>
                <a:gd name="connsiteY5" fmla="*/ 170041 h 569441"/>
                <a:gd name="connsiteX6" fmla="*/ 628 w 817668"/>
                <a:gd name="connsiteY6" fmla="*/ 365399 h 569441"/>
                <a:gd name="connsiteX7" fmla="*/ 120643 w 817668"/>
                <a:gd name="connsiteY7" fmla="*/ 548660 h 569441"/>
                <a:gd name="connsiteX8" fmla="*/ 384676 w 817668"/>
                <a:gd name="connsiteY8" fmla="*/ 569329 h 569441"/>
                <a:gd name="connsiteX9" fmla="*/ 755294 w 817668"/>
                <a:gd name="connsiteY9" fmla="*/ 474556 h 569441"/>
                <a:gd name="connsiteX10" fmla="*/ 814349 w 817668"/>
                <a:gd name="connsiteY10" fmla="*/ 356160 h 569441"/>
                <a:gd name="connsiteX11" fmla="*/ 679761 w 817668"/>
                <a:gd name="connsiteY11" fmla="*/ 11641 h 56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17668" h="569441">
                  <a:moveTo>
                    <a:pt x="679761" y="11641"/>
                  </a:moveTo>
                  <a:cubicBezTo>
                    <a:pt x="663883" y="2297"/>
                    <a:pt x="645385" y="-1590"/>
                    <a:pt x="627088" y="592"/>
                  </a:cubicBezTo>
                  <a:cubicBezTo>
                    <a:pt x="627088" y="592"/>
                    <a:pt x="420586" y="67267"/>
                    <a:pt x="272662" y="50598"/>
                  </a:cubicBezTo>
                  <a:cubicBezTo>
                    <a:pt x="246659" y="47740"/>
                    <a:pt x="219894" y="39549"/>
                    <a:pt x="193510" y="34120"/>
                  </a:cubicBezTo>
                  <a:cubicBezTo>
                    <a:pt x="167125" y="28690"/>
                    <a:pt x="141217" y="15070"/>
                    <a:pt x="119596" y="25547"/>
                  </a:cubicBezTo>
                  <a:cubicBezTo>
                    <a:pt x="77971" y="44597"/>
                    <a:pt x="40062" y="111272"/>
                    <a:pt x="20726" y="170041"/>
                  </a:cubicBezTo>
                  <a:cubicBezTo>
                    <a:pt x="-3467" y="243193"/>
                    <a:pt x="-229" y="324918"/>
                    <a:pt x="628" y="365399"/>
                  </a:cubicBezTo>
                  <a:cubicBezTo>
                    <a:pt x="2533" y="455220"/>
                    <a:pt x="41491" y="532182"/>
                    <a:pt x="120643" y="548660"/>
                  </a:cubicBezTo>
                  <a:cubicBezTo>
                    <a:pt x="207854" y="563500"/>
                    <a:pt x="296218" y="570425"/>
                    <a:pt x="384676" y="569329"/>
                  </a:cubicBezTo>
                  <a:cubicBezTo>
                    <a:pt x="537076" y="567329"/>
                    <a:pt x="702526" y="541326"/>
                    <a:pt x="755294" y="474556"/>
                  </a:cubicBezTo>
                  <a:cubicBezTo>
                    <a:pt x="779011" y="444647"/>
                    <a:pt x="807968" y="402928"/>
                    <a:pt x="814349" y="356160"/>
                  </a:cubicBezTo>
                  <a:cubicBezTo>
                    <a:pt x="831018" y="234811"/>
                    <a:pt x="784727" y="71172"/>
                    <a:pt x="679761" y="1164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100" name="Grafik 288">
            <a:extLst>
              <a:ext uri="{FF2B5EF4-FFF2-40B4-BE49-F238E27FC236}">
                <a16:creationId xmlns:a16="http://schemas.microsoft.com/office/drawing/2014/main" id="{018C2256-8A25-4CAA-84C4-6432B3F2FA4E}"/>
              </a:ext>
            </a:extLst>
          </p:cNvPr>
          <p:cNvSpPr/>
          <p:nvPr/>
        </p:nvSpPr>
        <p:spPr>
          <a:xfrm>
            <a:off x="6904466" y="1353922"/>
            <a:ext cx="964631" cy="935350"/>
          </a:xfrm>
          <a:custGeom>
            <a:avLst/>
            <a:gdLst>
              <a:gd name="connsiteX0" fmla="*/ 2758250 w 3147250"/>
              <a:gd name="connsiteY0" fmla="*/ 446913 h 3051714"/>
              <a:gd name="connsiteX1" fmla="*/ 2697861 w 3147250"/>
              <a:gd name="connsiteY1" fmla="*/ 756380 h 3051714"/>
              <a:gd name="connsiteX2" fmla="*/ 2741962 w 3147250"/>
              <a:gd name="connsiteY2" fmla="*/ 760000 h 3051714"/>
              <a:gd name="connsiteX3" fmla="*/ 2741962 w 3147250"/>
              <a:gd name="connsiteY3" fmla="*/ 769525 h 3051714"/>
              <a:gd name="connsiteX4" fmla="*/ 2668905 w 3147250"/>
              <a:gd name="connsiteY4" fmla="*/ 778097 h 3051714"/>
              <a:gd name="connsiteX5" fmla="*/ 2510314 w 3147250"/>
              <a:gd name="connsiteY5" fmla="*/ 396240 h 3051714"/>
              <a:gd name="connsiteX6" fmla="*/ 891921 w 3147250"/>
              <a:gd name="connsiteY6" fmla="*/ 31814 h 3051714"/>
              <a:gd name="connsiteX7" fmla="*/ 871823 w 3147250"/>
              <a:gd name="connsiteY7" fmla="*/ 27242 h 3051714"/>
              <a:gd name="connsiteX8" fmla="*/ 871823 w 3147250"/>
              <a:gd name="connsiteY8" fmla="*/ 27242 h 3051714"/>
              <a:gd name="connsiteX9" fmla="*/ 750665 w 3147250"/>
              <a:gd name="connsiteY9" fmla="*/ 0 h 3051714"/>
              <a:gd name="connsiteX10" fmla="*/ 606743 w 3147250"/>
              <a:gd name="connsiteY10" fmla="*/ 66675 h 3051714"/>
              <a:gd name="connsiteX11" fmla="*/ 548069 w 3147250"/>
              <a:gd name="connsiteY11" fmla="*/ 246126 h 3051714"/>
              <a:gd name="connsiteX12" fmla="*/ 54864 w 3147250"/>
              <a:gd name="connsiteY12" fmla="*/ 454247 h 3051714"/>
              <a:gd name="connsiteX13" fmla="*/ 52864 w 3147250"/>
              <a:gd name="connsiteY13" fmla="*/ 545973 h 3051714"/>
              <a:gd name="connsiteX14" fmla="*/ 55626 w 3147250"/>
              <a:gd name="connsiteY14" fmla="*/ 548735 h 3051714"/>
              <a:gd name="connsiteX15" fmla="*/ 1143 w 3147250"/>
              <a:gd name="connsiteY15" fmla="*/ 948785 h 3051714"/>
              <a:gd name="connsiteX16" fmla="*/ 14097 w 3147250"/>
              <a:gd name="connsiteY16" fmla="*/ 1270635 h 3051714"/>
              <a:gd name="connsiteX17" fmla="*/ 21812 w 3147250"/>
              <a:gd name="connsiteY17" fmla="*/ 1456849 h 3051714"/>
              <a:gd name="connsiteX18" fmla="*/ 31337 w 3147250"/>
              <a:gd name="connsiteY18" fmla="*/ 1654588 h 3051714"/>
              <a:gd name="connsiteX19" fmla="*/ 6763 w 3147250"/>
              <a:gd name="connsiteY19" fmla="*/ 1670495 h 3051714"/>
              <a:gd name="connsiteX20" fmla="*/ 0 w 3147250"/>
              <a:gd name="connsiteY20" fmla="*/ 1674781 h 3051714"/>
              <a:gd name="connsiteX21" fmla="*/ 8287 w 3147250"/>
              <a:gd name="connsiteY21" fmla="*/ 1770031 h 3051714"/>
              <a:gd name="connsiteX22" fmla="*/ 36100 w 3147250"/>
              <a:gd name="connsiteY22" fmla="*/ 1780413 h 3051714"/>
              <a:gd name="connsiteX23" fmla="*/ 38671 w 3147250"/>
              <a:gd name="connsiteY23" fmla="*/ 1816037 h 3051714"/>
              <a:gd name="connsiteX24" fmla="*/ 112109 w 3147250"/>
              <a:gd name="connsiteY24" fmla="*/ 2175320 h 3051714"/>
              <a:gd name="connsiteX25" fmla="*/ 91821 w 3147250"/>
              <a:gd name="connsiteY25" fmla="*/ 2178653 h 3051714"/>
              <a:gd name="connsiteX26" fmla="*/ 103442 w 3147250"/>
              <a:gd name="connsiteY26" fmla="*/ 2240090 h 3051714"/>
              <a:gd name="connsiteX27" fmla="*/ 110966 w 3147250"/>
              <a:gd name="connsiteY27" fmla="*/ 2240090 h 3051714"/>
              <a:gd name="connsiteX28" fmla="*/ 97917 w 3147250"/>
              <a:gd name="connsiteY28" fmla="*/ 2474405 h 3051714"/>
              <a:gd name="connsiteX29" fmla="*/ 82296 w 3147250"/>
              <a:gd name="connsiteY29" fmla="*/ 2544890 h 3051714"/>
              <a:gd name="connsiteX30" fmla="*/ 873538 w 3147250"/>
              <a:gd name="connsiteY30" fmla="*/ 2986850 h 3051714"/>
              <a:gd name="connsiteX31" fmla="*/ 1017651 w 3147250"/>
              <a:gd name="connsiteY31" fmla="*/ 3051715 h 3051714"/>
              <a:gd name="connsiteX32" fmla="*/ 1055751 w 3147250"/>
              <a:gd name="connsiteY32" fmla="*/ 3037713 h 3051714"/>
              <a:gd name="connsiteX33" fmla="*/ 1093851 w 3147250"/>
              <a:gd name="connsiteY33" fmla="*/ 3051429 h 3051714"/>
              <a:gd name="connsiteX34" fmla="*/ 1477613 w 3147250"/>
              <a:gd name="connsiteY34" fmla="*/ 2927223 h 3051714"/>
              <a:gd name="connsiteX35" fmla="*/ 1600010 w 3147250"/>
              <a:gd name="connsiteY35" fmla="*/ 2974848 h 3051714"/>
              <a:gd name="connsiteX36" fmla="*/ 1988629 w 3147250"/>
              <a:gd name="connsiteY36" fmla="*/ 2974848 h 3051714"/>
              <a:gd name="connsiteX37" fmla="*/ 2571560 w 3147250"/>
              <a:gd name="connsiteY37" fmla="*/ 2738914 h 3051714"/>
              <a:gd name="connsiteX38" fmla="*/ 2579846 w 3147250"/>
              <a:gd name="connsiteY38" fmla="*/ 2735580 h 3051714"/>
              <a:gd name="connsiteX39" fmla="*/ 2576417 w 3147250"/>
              <a:gd name="connsiteY39" fmla="*/ 2535555 h 3051714"/>
              <a:gd name="connsiteX40" fmla="*/ 2652617 w 3147250"/>
              <a:gd name="connsiteY40" fmla="*/ 2511457 h 3051714"/>
              <a:gd name="connsiteX41" fmla="*/ 2652617 w 3147250"/>
              <a:gd name="connsiteY41" fmla="*/ 2459831 h 3051714"/>
              <a:gd name="connsiteX42" fmla="*/ 2604040 w 3147250"/>
              <a:gd name="connsiteY42" fmla="*/ 2390394 h 3051714"/>
              <a:gd name="connsiteX43" fmla="*/ 2594515 w 3147250"/>
              <a:gd name="connsiteY43" fmla="*/ 2197037 h 3051714"/>
              <a:gd name="connsiteX44" fmla="*/ 2860167 w 3147250"/>
              <a:gd name="connsiteY44" fmla="*/ 2120837 h 3051714"/>
              <a:gd name="connsiteX45" fmla="*/ 2860167 w 3147250"/>
              <a:gd name="connsiteY45" fmla="*/ 1802987 h 3051714"/>
              <a:gd name="connsiteX46" fmla="*/ 2778347 w 3147250"/>
              <a:gd name="connsiteY46" fmla="*/ 1760125 h 3051714"/>
              <a:gd name="connsiteX47" fmla="*/ 2707291 w 3147250"/>
              <a:gd name="connsiteY47" fmla="*/ 1754315 h 3051714"/>
              <a:gd name="connsiteX48" fmla="*/ 2700528 w 3147250"/>
              <a:gd name="connsiteY48" fmla="*/ 855440 h 3051714"/>
              <a:gd name="connsiteX49" fmla="*/ 2738628 w 3147250"/>
              <a:gd name="connsiteY49" fmla="*/ 856202 h 3051714"/>
              <a:gd name="connsiteX50" fmla="*/ 2776728 w 3147250"/>
              <a:gd name="connsiteY50" fmla="*/ 854583 h 3051714"/>
              <a:gd name="connsiteX51" fmla="*/ 2847022 w 3147250"/>
              <a:gd name="connsiteY51" fmla="*/ 781907 h 3051714"/>
              <a:gd name="connsiteX52" fmla="*/ 2860929 w 3147250"/>
              <a:gd name="connsiteY52" fmla="*/ 765620 h 3051714"/>
              <a:gd name="connsiteX53" fmla="*/ 3086767 w 3147250"/>
              <a:gd name="connsiteY53" fmla="*/ 782765 h 3051714"/>
              <a:gd name="connsiteX54" fmla="*/ 3147251 w 3147250"/>
              <a:gd name="connsiteY54" fmla="*/ 491585 h 3051714"/>
              <a:gd name="connsiteX55" fmla="*/ 1581436 w 3147250"/>
              <a:gd name="connsiteY55" fmla="*/ 2939796 h 3051714"/>
              <a:gd name="connsiteX56" fmla="*/ 1492568 w 3147250"/>
              <a:gd name="connsiteY56" fmla="*/ 2905220 h 3051714"/>
              <a:gd name="connsiteX57" fmla="*/ 1492568 w 3147250"/>
              <a:gd name="connsiteY57" fmla="*/ 2842165 h 3051714"/>
              <a:gd name="connsiteX58" fmla="*/ 1486091 w 3147250"/>
              <a:gd name="connsiteY58" fmla="*/ 2844165 h 3051714"/>
              <a:gd name="connsiteX59" fmla="*/ 1444181 w 3147250"/>
              <a:gd name="connsiteY59" fmla="*/ 2763298 h 3051714"/>
              <a:gd name="connsiteX60" fmla="*/ 1444181 w 3147250"/>
              <a:gd name="connsiteY60" fmla="*/ 2488406 h 3051714"/>
              <a:gd name="connsiteX61" fmla="*/ 1580388 w 3147250"/>
              <a:gd name="connsiteY61" fmla="*/ 2018443 h 3051714"/>
              <a:gd name="connsiteX62" fmla="*/ 1600010 w 3147250"/>
              <a:gd name="connsiteY62" fmla="*/ 2011871 h 3051714"/>
              <a:gd name="connsiteX63" fmla="*/ 1596866 w 3147250"/>
              <a:gd name="connsiteY63" fmla="*/ 1931670 h 3051714"/>
              <a:gd name="connsiteX64" fmla="*/ 1833467 w 3147250"/>
              <a:gd name="connsiteY64" fmla="*/ 1970532 h 3051714"/>
              <a:gd name="connsiteX65" fmla="*/ 1834610 w 3147250"/>
              <a:gd name="connsiteY65" fmla="*/ 1970532 h 3051714"/>
              <a:gd name="connsiteX66" fmla="*/ 2247710 w 3147250"/>
              <a:gd name="connsiteY66" fmla="*/ 1963865 h 3051714"/>
              <a:gd name="connsiteX67" fmla="*/ 2247710 w 3147250"/>
              <a:gd name="connsiteY67" fmla="*/ 2249615 h 3051714"/>
              <a:gd name="connsiteX68" fmla="*/ 1841945 w 3147250"/>
              <a:gd name="connsiteY68" fmla="*/ 2016824 h 3051714"/>
              <a:gd name="connsiteX69" fmla="*/ 1580579 w 3147250"/>
              <a:gd name="connsiteY69" fmla="*/ 2038922 h 3051714"/>
              <a:gd name="connsiteX70" fmla="*/ 158686 w 3147250"/>
              <a:gd name="connsiteY70" fmla="*/ 1670209 h 3051714"/>
              <a:gd name="connsiteX71" fmla="*/ 172402 w 3147250"/>
              <a:gd name="connsiteY71" fmla="*/ 1659922 h 3051714"/>
              <a:gd name="connsiteX72" fmla="*/ 168592 w 3147250"/>
              <a:gd name="connsiteY72" fmla="*/ 1506284 h 3051714"/>
              <a:gd name="connsiteX73" fmla="*/ 102775 w 3147250"/>
              <a:gd name="connsiteY73" fmla="*/ 1481614 h 3051714"/>
              <a:gd name="connsiteX74" fmla="*/ 82296 w 3147250"/>
              <a:gd name="connsiteY74" fmla="*/ 971645 h 3051714"/>
              <a:gd name="connsiteX75" fmla="*/ 134112 w 3147250"/>
              <a:gd name="connsiteY75" fmla="*/ 521684 h 3051714"/>
              <a:gd name="connsiteX76" fmla="*/ 134684 w 3147250"/>
              <a:gd name="connsiteY76" fmla="*/ 508349 h 3051714"/>
              <a:gd name="connsiteX77" fmla="*/ 703516 w 3147250"/>
              <a:gd name="connsiteY77" fmla="*/ 277940 h 3051714"/>
              <a:gd name="connsiteX78" fmla="*/ 709232 w 3147250"/>
              <a:gd name="connsiteY78" fmla="*/ 420815 h 3051714"/>
              <a:gd name="connsiteX79" fmla="*/ 360236 w 3147250"/>
              <a:gd name="connsiteY79" fmla="*/ 541687 h 3051714"/>
              <a:gd name="connsiteX80" fmla="*/ 411861 w 3147250"/>
              <a:gd name="connsiteY80" fmla="*/ 2295525 h 3051714"/>
              <a:gd name="connsiteX81" fmla="*/ 201263 w 3147250"/>
              <a:gd name="connsiteY81" fmla="*/ 2217706 h 3051714"/>
              <a:gd name="connsiteX82" fmla="*/ 136588 w 3147250"/>
              <a:gd name="connsiteY82" fmla="*/ 1907381 h 3051714"/>
              <a:gd name="connsiteX83" fmla="*/ 166211 w 3147250"/>
              <a:gd name="connsiteY83" fmla="*/ 1892332 h 3051714"/>
              <a:gd name="connsiteX84" fmla="*/ 168592 w 3147250"/>
              <a:gd name="connsiteY84" fmla="*/ 1888808 h 3051714"/>
              <a:gd name="connsiteX85" fmla="*/ 137541 w 3147250"/>
              <a:gd name="connsiteY85" fmla="*/ 447485 h 3051714"/>
              <a:gd name="connsiteX86" fmla="*/ 409765 w 3147250"/>
              <a:gd name="connsiteY86" fmla="*/ 332423 h 3051714"/>
              <a:gd name="connsiteX87" fmla="*/ 411194 w 3147250"/>
              <a:gd name="connsiteY87" fmla="*/ 368236 h 3051714"/>
              <a:gd name="connsiteX88" fmla="*/ 136017 w 3147250"/>
              <a:gd name="connsiteY88" fmla="*/ 479774 h 3051714"/>
              <a:gd name="connsiteX89" fmla="*/ 772763 w 3147250"/>
              <a:gd name="connsiteY89" fmla="*/ 2356866 h 3051714"/>
              <a:gd name="connsiteX90" fmla="*/ 490157 w 3147250"/>
              <a:gd name="connsiteY90" fmla="*/ 2252853 h 3051714"/>
              <a:gd name="connsiteX91" fmla="*/ 494538 w 3147250"/>
              <a:gd name="connsiteY91" fmla="*/ 2252091 h 3051714"/>
              <a:gd name="connsiteX92" fmla="*/ 432340 w 3147250"/>
              <a:gd name="connsiteY92" fmla="*/ 567214 h 3051714"/>
              <a:gd name="connsiteX93" fmla="*/ 710660 w 3147250"/>
              <a:gd name="connsiteY93" fmla="*/ 475488 h 3051714"/>
              <a:gd name="connsiteX94" fmla="*/ 405860 w 3147250"/>
              <a:gd name="connsiteY94" fmla="*/ 569119 h 3051714"/>
              <a:gd name="connsiteX95" fmla="*/ 467296 w 3147250"/>
              <a:gd name="connsiteY95" fmla="*/ 2230565 h 3051714"/>
              <a:gd name="connsiteX96" fmla="*/ 436054 w 3147250"/>
              <a:gd name="connsiteY96" fmla="*/ 2235803 h 3051714"/>
              <a:gd name="connsiteX97" fmla="*/ 387001 w 3147250"/>
              <a:gd name="connsiteY97" fmla="*/ 566261 h 3051714"/>
              <a:gd name="connsiteX98" fmla="*/ 709232 w 3147250"/>
              <a:gd name="connsiteY98" fmla="*/ 448437 h 3051714"/>
              <a:gd name="connsiteX99" fmla="*/ 709232 w 3147250"/>
              <a:gd name="connsiteY99" fmla="*/ 448437 h 3051714"/>
              <a:gd name="connsiteX100" fmla="*/ 451580 w 3147250"/>
              <a:gd name="connsiteY100" fmla="*/ 2266474 h 3051714"/>
              <a:gd name="connsiteX101" fmla="*/ 772763 w 3147250"/>
              <a:gd name="connsiteY101" fmla="*/ 2384870 h 3051714"/>
              <a:gd name="connsiteX102" fmla="*/ 774287 w 3147250"/>
              <a:gd name="connsiteY102" fmla="*/ 2430399 h 3051714"/>
              <a:gd name="connsiteX103" fmla="*/ 449675 w 3147250"/>
              <a:gd name="connsiteY103" fmla="*/ 2309908 h 3051714"/>
              <a:gd name="connsiteX104" fmla="*/ 801338 w 3147250"/>
              <a:gd name="connsiteY104" fmla="*/ 2440115 h 3051714"/>
              <a:gd name="connsiteX105" fmla="*/ 735616 w 3147250"/>
              <a:gd name="connsiteY105" fmla="*/ 457486 h 3051714"/>
              <a:gd name="connsiteX106" fmla="*/ 735616 w 3147250"/>
              <a:gd name="connsiteY106" fmla="*/ 429578 h 3051714"/>
              <a:gd name="connsiteX107" fmla="*/ 729139 w 3147250"/>
              <a:gd name="connsiteY107" fmla="*/ 267653 h 3051714"/>
              <a:gd name="connsiteX108" fmla="*/ 799338 w 3147250"/>
              <a:gd name="connsiteY108" fmla="*/ 239077 h 3051714"/>
              <a:gd name="connsiteX109" fmla="*/ 833533 w 3147250"/>
              <a:gd name="connsiteY109" fmla="*/ 352806 h 3051714"/>
              <a:gd name="connsiteX110" fmla="*/ 815626 w 3147250"/>
              <a:gd name="connsiteY110" fmla="*/ 505206 h 3051714"/>
              <a:gd name="connsiteX111" fmla="*/ 836009 w 3147250"/>
              <a:gd name="connsiteY111" fmla="*/ 511969 h 3051714"/>
              <a:gd name="connsiteX112" fmla="*/ 878491 w 3147250"/>
              <a:gd name="connsiteY112" fmla="*/ 516827 h 3051714"/>
              <a:gd name="connsiteX113" fmla="*/ 901636 w 3147250"/>
              <a:gd name="connsiteY113" fmla="*/ 594551 h 3051714"/>
              <a:gd name="connsiteX114" fmla="*/ 836676 w 3147250"/>
              <a:gd name="connsiteY114" fmla="*/ 617982 h 3051714"/>
              <a:gd name="connsiteX115" fmla="*/ 792956 w 3147250"/>
              <a:gd name="connsiteY115" fmla="*/ 688372 h 3051714"/>
              <a:gd name="connsiteX116" fmla="*/ 790480 w 3147250"/>
              <a:gd name="connsiteY116" fmla="*/ 697897 h 3051714"/>
              <a:gd name="connsiteX117" fmla="*/ 787336 w 3147250"/>
              <a:gd name="connsiteY117" fmla="*/ 709517 h 3051714"/>
              <a:gd name="connsiteX118" fmla="*/ 786860 w 3147250"/>
              <a:gd name="connsiteY118" fmla="*/ 712375 h 3051714"/>
              <a:gd name="connsiteX119" fmla="*/ 768382 w 3147250"/>
              <a:gd name="connsiteY119" fmla="*/ 765905 h 3051714"/>
              <a:gd name="connsiteX120" fmla="*/ 777907 w 3147250"/>
              <a:gd name="connsiteY120" fmla="*/ 785432 h 3051714"/>
              <a:gd name="connsiteX121" fmla="*/ 785527 w 3147250"/>
              <a:gd name="connsiteY121" fmla="*/ 798671 h 3051714"/>
              <a:gd name="connsiteX122" fmla="*/ 851535 w 3147250"/>
              <a:gd name="connsiteY122" fmla="*/ 877538 h 3051714"/>
              <a:gd name="connsiteX123" fmla="*/ 854488 w 3147250"/>
              <a:gd name="connsiteY123" fmla="*/ 931831 h 3051714"/>
              <a:gd name="connsiteX124" fmla="*/ 854488 w 3147250"/>
              <a:gd name="connsiteY124" fmla="*/ 1025557 h 3051714"/>
              <a:gd name="connsiteX125" fmla="*/ 956500 w 3147250"/>
              <a:gd name="connsiteY125" fmla="*/ 1016032 h 3051714"/>
              <a:gd name="connsiteX126" fmla="*/ 956500 w 3147250"/>
              <a:gd name="connsiteY126" fmla="*/ 938498 h 3051714"/>
              <a:gd name="connsiteX127" fmla="*/ 951071 w 3147250"/>
              <a:gd name="connsiteY127" fmla="*/ 927259 h 3051714"/>
              <a:gd name="connsiteX128" fmla="*/ 903446 w 3147250"/>
              <a:gd name="connsiteY128" fmla="*/ 927259 h 3051714"/>
              <a:gd name="connsiteX129" fmla="*/ 901160 w 3147250"/>
              <a:gd name="connsiteY129" fmla="*/ 899636 h 3051714"/>
              <a:gd name="connsiteX130" fmla="*/ 947166 w 3147250"/>
              <a:gd name="connsiteY130" fmla="*/ 883825 h 3051714"/>
              <a:gd name="connsiteX131" fmla="*/ 952976 w 3147250"/>
              <a:gd name="connsiteY131" fmla="*/ 769525 h 3051714"/>
              <a:gd name="connsiteX132" fmla="*/ 952976 w 3147250"/>
              <a:gd name="connsiteY132" fmla="*/ 763715 h 3051714"/>
              <a:gd name="connsiteX133" fmla="*/ 965073 w 3147250"/>
              <a:gd name="connsiteY133" fmla="*/ 796290 h 3051714"/>
              <a:gd name="connsiteX134" fmla="*/ 996124 w 3147250"/>
              <a:gd name="connsiteY134" fmla="*/ 1981391 h 3051714"/>
              <a:gd name="connsiteX135" fmla="*/ 878967 w 3147250"/>
              <a:gd name="connsiteY135" fmla="*/ 2470118 h 3051714"/>
              <a:gd name="connsiteX136" fmla="*/ 769525 w 3147250"/>
              <a:gd name="connsiteY136" fmla="*/ 148781 h 3051714"/>
              <a:gd name="connsiteX137" fmla="*/ 768096 w 3147250"/>
              <a:gd name="connsiteY137" fmla="*/ 117443 h 3051714"/>
              <a:gd name="connsiteX138" fmla="*/ 818674 w 3147250"/>
              <a:gd name="connsiteY138" fmla="*/ 126968 h 3051714"/>
              <a:gd name="connsiteX139" fmla="*/ 1292638 w 3147250"/>
              <a:gd name="connsiteY139" fmla="*/ 567881 h 3051714"/>
              <a:gd name="connsiteX140" fmla="*/ 1289685 w 3147250"/>
              <a:gd name="connsiteY140" fmla="*/ 573786 h 3051714"/>
              <a:gd name="connsiteX141" fmla="*/ 1332071 w 3147250"/>
              <a:gd name="connsiteY141" fmla="*/ 712375 h 3051714"/>
              <a:gd name="connsiteX142" fmla="*/ 1169289 w 3147250"/>
              <a:gd name="connsiteY142" fmla="*/ 699040 h 3051714"/>
              <a:gd name="connsiteX143" fmla="*/ 1169289 w 3147250"/>
              <a:gd name="connsiteY143" fmla="*/ 701516 h 3051714"/>
              <a:gd name="connsiteX144" fmla="*/ 1092327 w 3147250"/>
              <a:gd name="connsiteY144" fmla="*/ 709517 h 3051714"/>
              <a:gd name="connsiteX145" fmla="*/ 1062323 w 3147250"/>
              <a:gd name="connsiteY145" fmla="*/ 599408 h 3051714"/>
              <a:gd name="connsiteX146" fmla="*/ 1063276 w 3147250"/>
              <a:gd name="connsiteY146" fmla="*/ 593312 h 3051714"/>
              <a:gd name="connsiteX147" fmla="*/ 1066133 w 3147250"/>
              <a:gd name="connsiteY147" fmla="*/ 578358 h 3051714"/>
              <a:gd name="connsiteX148" fmla="*/ 1080802 w 3147250"/>
              <a:gd name="connsiteY148" fmla="*/ 541687 h 3051714"/>
              <a:gd name="connsiteX149" fmla="*/ 1082326 w 3147250"/>
              <a:gd name="connsiteY149" fmla="*/ 541687 h 3051714"/>
              <a:gd name="connsiteX150" fmla="*/ 1080802 w 3147250"/>
              <a:gd name="connsiteY150" fmla="*/ 541687 h 3051714"/>
              <a:gd name="connsiteX151" fmla="*/ 1080802 w 3147250"/>
              <a:gd name="connsiteY151" fmla="*/ 539686 h 3051714"/>
              <a:gd name="connsiteX152" fmla="*/ 1290352 w 3147250"/>
              <a:gd name="connsiteY152" fmla="*/ 563690 h 3051714"/>
              <a:gd name="connsiteX153" fmla="*/ 1136523 w 3147250"/>
              <a:gd name="connsiteY153" fmla="*/ 2034731 h 3051714"/>
              <a:gd name="connsiteX154" fmla="*/ 1095470 w 3147250"/>
              <a:gd name="connsiteY154" fmla="*/ 735140 h 3051714"/>
              <a:gd name="connsiteX155" fmla="*/ 1169765 w 3147250"/>
              <a:gd name="connsiteY155" fmla="*/ 727520 h 3051714"/>
              <a:gd name="connsiteX156" fmla="*/ 1206913 w 3147250"/>
              <a:gd name="connsiteY156" fmla="*/ 2037207 h 3051714"/>
              <a:gd name="connsiteX157" fmla="*/ 1035368 w 3147250"/>
              <a:gd name="connsiteY157" fmla="*/ 600837 h 3051714"/>
              <a:gd name="connsiteX158" fmla="*/ 1035368 w 3147250"/>
              <a:gd name="connsiteY158" fmla="*/ 603218 h 3051714"/>
              <a:gd name="connsiteX159" fmla="*/ 1034701 w 3147250"/>
              <a:gd name="connsiteY159" fmla="*/ 605981 h 3051714"/>
              <a:gd name="connsiteX160" fmla="*/ 982408 w 3147250"/>
              <a:gd name="connsiteY160" fmla="*/ 663131 h 3051714"/>
              <a:gd name="connsiteX161" fmla="*/ 876014 w 3147250"/>
              <a:gd name="connsiteY161" fmla="*/ 717137 h 3051714"/>
              <a:gd name="connsiteX162" fmla="*/ 888968 w 3147250"/>
              <a:gd name="connsiteY162" fmla="*/ 736187 h 3051714"/>
              <a:gd name="connsiteX163" fmla="*/ 893350 w 3147250"/>
              <a:gd name="connsiteY163" fmla="*/ 739426 h 3051714"/>
              <a:gd name="connsiteX164" fmla="*/ 923353 w 3147250"/>
              <a:gd name="connsiteY164" fmla="*/ 761428 h 3051714"/>
              <a:gd name="connsiteX165" fmla="*/ 923353 w 3147250"/>
              <a:gd name="connsiteY165" fmla="*/ 761428 h 3051714"/>
              <a:gd name="connsiteX166" fmla="*/ 927735 w 3147250"/>
              <a:gd name="connsiteY166" fmla="*/ 763905 h 3051714"/>
              <a:gd name="connsiteX167" fmla="*/ 927735 w 3147250"/>
              <a:gd name="connsiteY167" fmla="*/ 769715 h 3051714"/>
              <a:gd name="connsiteX168" fmla="*/ 926116 w 3147250"/>
              <a:gd name="connsiteY168" fmla="*/ 868775 h 3051714"/>
              <a:gd name="connsiteX169" fmla="*/ 888682 w 3147250"/>
              <a:gd name="connsiteY169" fmla="*/ 873728 h 3051714"/>
              <a:gd name="connsiteX170" fmla="*/ 877538 w 3147250"/>
              <a:gd name="connsiteY170" fmla="*/ 873728 h 3051714"/>
              <a:gd name="connsiteX171" fmla="*/ 877538 w 3147250"/>
              <a:gd name="connsiteY171" fmla="*/ 868680 h 3051714"/>
              <a:gd name="connsiteX172" fmla="*/ 877538 w 3147250"/>
              <a:gd name="connsiteY172" fmla="*/ 861155 h 3051714"/>
              <a:gd name="connsiteX173" fmla="*/ 870775 w 3147250"/>
              <a:gd name="connsiteY173" fmla="*/ 857822 h 3051714"/>
              <a:gd name="connsiteX174" fmla="*/ 812292 w 3147250"/>
              <a:gd name="connsiteY174" fmla="*/ 795719 h 3051714"/>
              <a:gd name="connsiteX175" fmla="*/ 812292 w 3147250"/>
              <a:gd name="connsiteY175" fmla="*/ 794671 h 3051714"/>
              <a:gd name="connsiteX176" fmla="*/ 797147 w 3147250"/>
              <a:gd name="connsiteY176" fmla="*/ 766667 h 3051714"/>
              <a:gd name="connsiteX177" fmla="*/ 795242 w 3147250"/>
              <a:gd name="connsiteY177" fmla="*/ 764667 h 3051714"/>
              <a:gd name="connsiteX178" fmla="*/ 798481 w 3147250"/>
              <a:gd name="connsiteY178" fmla="*/ 736092 h 3051714"/>
              <a:gd name="connsiteX179" fmla="*/ 813911 w 3147250"/>
              <a:gd name="connsiteY179" fmla="*/ 713232 h 3051714"/>
              <a:gd name="connsiteX180" fmla="*/ 814578 w 3147250"/>
              <a:gd name="connsiteY180" fmla="*/ 709517 h 3051714"/>
              <a:gd name="connsiteX181" fmla="*/ 818960 w 3147250"/>
              <a:gd name="connsiteY181" fmla="*/ 694753 h 3051714"/>
              <a:gd name="connsiteX182" fmla="*/ 838010 w 3147250"/>
              <a:gd name="connsiteY182" fmla="*/ 644081 h 3051714"/>
              <a:gd name="connsiteX183" fmla="*/ 962882 w 3147250"/>
              <a:gd name="connsiteY183" fmla="*/ 588550 h 3051714"/>
              <a:gd name="connsiteX184" fmla="*/ 960596 w 3147250"/>
              <a:gd name="connsiteY184" fmla="*/ 565214 h 3051714"/>
              <a:gd name="connsiteX185" fmla="*/ 948499 w 3147250"/>
              <a:gd name="connsiteY185" fmla="*/ 554736 h 3051714"/>
              <a:gd name="connsiteX186" fmla="*/ 943928 w 3147250"/>
              <a:gd name="connsiteY186" fmla="*/ 531876 h 3051714"/>
              <a:gd name="connsiteX187" fmla="*/ 957834 w 3147250"/>
              <a:gd name="connsiteY187" fmla="*/ 526161 h 3051714"/>
              <a:gd name="connsiteX188" fmla="*/ 957834 w 3147250"/>
              <a:gd name="connsiteY188" fmla="*/ 526161 h 3051714"/>
              <a:gd name="connsiteX189" fmla="*/ 1055561 w 3147250"/>
              <a:gd name="connsiteY189" fmla="*/ 537401 h 3051714"/>
              <a:gd name="connsiteX190" fmla="*/ 1050608 w 3147250"/>
              <a:gd name="connsiteY190" fmla="*/ 558641 h 3051714"/>
              <a:gd name="connsiteX191" fmla="*/ 1037844 w 3147250"/>
              <a:gd name="connsiteY191" fmla="*/ 590550 h 3051714"/>
              <a:gd name="connsiteX192" fmla="*/ 1036320 w 3147250"/>
              <a:gd name="connsiteY192" fmla="*/ 600075 h 3051714"/>
              <a:gd name="connsiteX193" fmla="*/ 1035558 w 3147250"/>
              <a:gd name="connsiteY193" fmla="*/ 600075 h 3051714"/>
              <a:gd name="connsiteX194" fmla="*/ 947547 w 3147250"/>
              <a:gd name="connsiteY194" fmla="*/ 747046 h 3051714"/>
              <a:gd name="connsiteX195" fmla="*/ 923068 w 3147250"/>
              <a:gd name="connsiteY195" fmla="*/ 735044 h 3051714"/>
              <a:gd name="connsiteX196" fmla="*/ 918591 w 3147250"/>
              <a:gd name="connsiteY196" fmla="*/ 735044 h 3051714"/>
              <a:gd name="connsiteX197" fmla="*/ 907923 w 3147250"/>
              <a:gd name="connsiteY197" fmla="*/ 717899 h 3051714"/>
              <a:gd name="connsiteX198" fmla="*/ 932498 w 3147250"/>
              <a:gd name="connsiteY198" fmla="*/ 706755 h 3051714"/>
              <a:gd name="connsiteX199" fmla="*/ 898112 w 3147250"/>
              <a:gd name="connsiteY199" fmla="*/ 954215 h 3051714"/>
              <a:gd name="connsiteX200" fmla="*/ 930878 w 3147250"/>
              <a:gd name="connsiteY200" fmla="*/ 948976 h 3051714"/>
              <a:gd name="connsiteX201" fmla="*/ 930878 w 3147250"/>
              <a:gd name="connsiteY201" fmla="*/ 992315 h 3051714"/>
              <a:gd name="connsiteX202" fmla="*/ 880777 w 3147250"/>
              <a:gd name="connsiteY202" fmla="*/ 996886 h 3051714"/>
              <a:gd name="connsiteX203" fmla="*/ 880777 w 3147250"/>
              <a:gd name="connsiteY203" fmla="*/ 941165 h 3051714"/>
              <a:gd name="connsiteX204" fmla="*/ 886206 w 3147250"/>
              <a:gd name="connsiteY204" fmla="*/ 950690 h 3051714"/>
              <a:gd name="connsiteX205" fmla="*/ 891254 w 3147250"/>
              <a:gd name="connsiteY205" fmla="*/ 955739 h 3051714"/>
              <a:gd name="connsiteX206" fmla="*/ 934688 w 3147250"/>
              <a:gd name="connsiteY206" fmla="*/ 576453 h 3051714"/>
              <a:gd name="connsiteX207" fmla="*/ 935831 w 3147250"/>
              <a:gd name="connsiteY207" fmla="*/ 577120 h 3051714"/>
              <a:gd name="connsiteX208" fmla="*/ 925449 w 3147250"/>
              <a:gd name="connsiteY208" fmla="*/ 582740 h 3051714"/>
              <a:gd name="connsiteX209" fmla="*/ 906399 w 3147250"/>
              <a:gd name="connsiteY209" fmla="*/ 519589 h 3051714"/>
              <a:gd name="connsiteX210" fmla="*/ 916877 w 3147250"/>
              <a:gd name="connsiteY210" fmla="*/ 520827 h 3051714"/>
              <a:gd name="connsiteX211" fmla="*/ 916877 w 3147250"/>
              <a:gd name="connsiteY211" fmla="*/ 523399 h 3051714"/>
              <a:gd name="connsiteX212" fmla="*/ 934688 w 3147250"/>
              <a:gd name="connsiteY212" fmla="*/ 576453 h 3051714"/>
              <a:gd name="connsiteX213" fmla="*/ 1079754 w 3147250"/>
              <a:gd name="connsiteY213" fmla="*/ 539496 h 3051714"/>
              <a:gd name="connsiteX214" fmla="*/ 1078897 w 3147250"/>
              <a:gd name="connsiteY214" fmla="*/ 540925 h 3051714"/>
              <a:gd name="connsiteX215" fmla="*/ 1076420 w 3147250"/>
              <a:gd name="connsiteY215" fmla="*/ 539115 h 3051714"/>
              <a:gd name="connsiteX216" fmla="*/ 857631 w 3147250"/>
              <a:gd name="connsiteY216" fmla="*/ 488156 h 3051714"/>
              <a:gd name="connsiteX217" fmla="*/ 907923 w 3147250"/>
              <a:gd name="connsiteY217" fmla="*/ 62008 h 3051714"/>
              <a:gd name="connsiteX218" fmla="*/ 1387888 w 3147250"/>
              <a:gd name="connsiteY218" fmla="*/ 170117 h 3051714"/>
              <a:gd name="connsiteX219" fmla="*/ 1343787 w 3147250"/>
              <a:gd name="connsiteY219" fmla="*/ 543592 h 3051714"/>
              <a:gd name="connsiteX220" fmla="*/ 841248 w 3147250"/>
              <a:gd name="connsiteY220" fmla="*/ 288131 h 3051714"/>
              <a:gd name="connsiteX221" fmla="*/ 823627 w 3147250"/>
              <a:gd name="connsiteY221" fmla="*/ 229457 h 3051714"/>
              <a:gd name="connsiteX222" fmla="*/ 849344 w 3147250"/>
              <a:gd name="connsiteY222" fmla="*/ 218980 h 3051714"/>
              <a:gd name="connsiteX223" fmla="*/ 1022223 w 3147250"/>
              <a:gd name="connsiteY223" fmla="*/ 1983581 h 3051714"/>
              <a:gd name="connsiteX224" fmla="*/ 991838 w 3147250"/>
              <a:gd name="connsiteY224" fmla="*/ 790480 h 3051714"/>
              <a:gd name="connsiteX225" fmla="*/ 957358 w 3147250"/>
              <a:gd name="connsiteY225" fmla="*/ 697611 h 3051714"/>
              <a:gd name="connsiteX226" fmla="*/ 989171 w 3147250"/>
              <a:gd name="connsiteY226" fmla="*/ 688086 h 3051714"/>
              <a:gd name="connsiteX227" fmla="*/ 1047940 w 3147250"/>
              <a:gd name="connsiteY227" fmla="*/ 644652 h 3051714"/>
              <a:gd name="connsiteX228" fmla="*/ 1069562 w 3147250"/>
              <a:gd name="connsiteY228" fmla="*/ 725329 h 3051714"/>
              <a:gd name="connsiteX229" fmla="*/ 1110996 w 3147250"/>
              <a:gd name="connsiteY229" fmla="*/ 2046256 h 3051714"/>
              <a:gd name="connsiteX230" fmla="*/ 993934 w 3147250"/>
              <a:gd name="connsiteY230" fmla="*/ 2507933 h 3051714"/>
              <a:gd name="connsiteX231" fmla="*/ 904399 w 3147250"/>
              <a:gd name="connsiteY231" fmla="*/ 2478119 h 3051714"/>
              <a:gd name="connsiteX232" fmla="*/ 1133285 w 3147250"/>
              <a:gd name="connsiteY232" fmla="*/ 2061210 h 3051714"/>
              <a:gd name="connsiteX233" fmla="*/ 1203579 w 3147250"/>
              <a:gd name="connsiteY233" fmla="*/ 2063782 h 3051714"/>
              <a:gd name="connsiteX234" fmla="*/ 1092137 w 3147250"/>
              <a:gd name="connsiteY234" fmla="*/ 2511457 h 3051714"/>
              <a:gd name="connsiteX235" fmla="*/ 1018985 w 3147250"/>
              <a:gd name="connsiteY235" fmla="*/ 2511457 h 3051714"/>
              <a:gd name="connsiteX236" fmla="*/ 1230535 w 3147250"/>
              <a:gd name="connsiteY236" fmla="*/ 2062925 h 3051714"/>
              <a:gd name="connsiteX237" fmla="*/ 1361408 w 3147250"/>
              <a:gd name="connsiteY237" fmla="*/ 2043017 h 3051714"/>
              <a:gd name="connsiteX238" fmla="*/ 1246537 w 3147250"/>
              <a:gd name="connsiteY238" fmla="*/ 2478215 h 3051714"/>
              <a:gd name="connsiteX239" fmla="*/ 1120235 w 3147250"/>
              <a:gd name="connsiteY239" fmla="*/ 2506790 h 3051714"/>
              <a:gd name="connsiteX240" fmla="*/ 1390555 w 3147250"/>
              <a:gd name="connsiteY240" fmla="*/ 2034350 h 3051714"/>
              <a:gd name="connsiteX241" fmla="*/ 1408938 w 3147250"/>
              <a:gd name="connsiteY241" fmla="*/ 2040446 h 3051714"/>
              <a:gd name="connsiteX242" fmla="*/ 1516380 w 3147250"/>
              <a:gd name="connsiteY242" fmla="*/ 2025491 h 3051714"/>
              <a:gd name="connsiteX243" fmla="*/ 1392555 w 3147250"/>
              <a:gd name="connsiteY243" fmla="*/ 2444591 h 3051714"/>
              <a:gd name="connsiteX244" fmla="*/ 1274445 w 3147250"/>
              <a:gd name="connsiteY244" fmla="*/ 2471642 h 3051714"/>
              <a:gd name="connsiteX245" fmla="*/ 1562005 w 3147250"/>
              <a:gd name="connsiteY245" fmla="*/ 1931670 h 3051714"/>
              <a:gd name="connsiteX246" fmla="*/ 1570196 w 3147250"/>
              <a:gd name="connsiteY246" fmla="*/ 1930813 h 3051714"/>
              <a:gd name="connsiteX247" fmla="*/ 1572768 w 3147250"/>
              <a:gd name="connsiteY247" fmla="*/ 1993773 h 3051714"/>
              <a:gd name="connsiteX248" fmla="*/ 1566767 w 3147250"/>
              <a:gd name="connsiteY248" fmla="*/ 1995773 h 3051714"/>
              <a:gd name="connsiteX249" fmla="*/ 1544288 w 3147250"/>
              <a:gd name="connsiteY249" fmla="*/ 2030540 h 3051714"/>
              <a:gd name="connsiteX250" fmla="*/ 1550765 w 3147250"/>
              <a:gd name="connsiteY250" fmla="*/ 2028349 h 3051714"/>
              <a:gd name="connsiteX251" fmla="*/ 1420463 w 3147250"/>
              <a:gd name="connsiteY251" fmla="*/ 2478215 h 3051714"/>
              <a:gd name="connsiteX252" fmla="*/ 1040606 w 3147250"/>
              <a:gd name="connsiteY252" fmla="*/ 2564606 h 3051714"/>
              <a:gd name="connsiteX253" fmla="*/ 1040606 w 3147250"/>
              <a:gd name="connsiteY253" fmla="*/ 2552129 h 3051714"/>
              <a:gd name="connsiteX254" fmla="*/ 1104710 w 3147250"/>
              <a:gd name="connsiteY254" fmla="*/ 2537460 h 3051714"/>
              <a:gd name="connsiteX255" fmla="*/ 1113377 w 3147250"/>
              <a:gd name="connsiteY255" fmla="*/ 2537460 h 3051714"/>
              <a:gd name="connsiteX256" fmla="*/ 1113854 w 3147250"/>
              <a:gd name="connsiteY256" fmla="*/ 2535365 h 3051714"/>
              <a:gd name="connsiteX257" fmla="*/ 1414462 w 3147250"/>
              <a:gd name="connsiteY257" fmla="*/ 2466404 h 3051714"/>
              <a:gd name="connsiteX258" fmla="*/ 1544193 w 3147250"/>
              <a:gd name="connsiteY258" fmla="*/ 2026063 h 3051714"/>
              <a:gd name="connsiteX259" fmla="*/ 1418558 w 3147250"/>
              <a:gd name="connsiteY259" fmla="*/ 2505170 h 3051714"/>
              <a:gd name="connsiteX260" fmla="*/ 1418558 w 3147250"/>
              <a:gd name="connsiteY260" fmla="*/ 2756630 h 3051714"/>
              <a:gd name="connsiteX261" fmla="*/ 1047083 w 3147250"/>
              <a:gd name="connsiteY261" fmla="*/ 2863310 h 3051714"/>
              <a:gd name="connsiteX262" fmla="*/ 1041559 w 3147250"/>
              <a:gd name="connsiteY262" fmla="*/ 2591086 h 3051714"/>
              <a:gd name="connsiteX263" fmla="*/ 1424940 w 3147250"/>
              <a:gd name="connsiteY263" fmla="*/ 2781872 h 3051714"/>
              <a:gd name="connsiteX264" fmla="*/ 1461230 w 3147250"/>
              <a:gd name="connsiteY264" fmla="*/ 2851976 h 3051714"/>
              <a:gd name="connsiteX265" fmla="*/ 1095566 w 3147250"/>
              <a:gd name="connsiteY265" fmla="*/ 2965514 h 3051714"/>
              <a:gd name="connsiteX266" fmla="*/ 1053275 w 3147250"/>
              <a:gd name="connsiteY266" fmla="*/ 2888456 h 3051714"/>
              <a:gd name="connsiteX267" fmla="*/ 1105853 w 3147250"/>
              <a:gd name="connsiteY267" fmla="*/ 2989517 h 3051714"/>
              <a:gd name="connsiteX268" fmla="*/ 1466945 w 3147250"/>
              <a:gd name="connsiteY268" fmla="*/ 2877407 h 3051714"/>
              <a:gd name="connsiteX269" fmla="*/ 1466945 w 3147250"/>
              <a:gd name="connsiteY269" fmla="*/ 2903315 h 3051714"/>
              <a:gd name="connsiteX270" fmla="*/ 1105853 w 3147250"/>
              <a:gd name="connsiteY270" fmla="*/ 3020473 h 3051714"/>
              <a:gd name="connsiteX271" fmla="*/ 1650111 w 3147250"/>
              <a:gd name="connsiteY271" fmla="*/ 1889379 h 3051714"/>
              <a:gd name="connsiteX272" fmla="*/ 1589151 w 3147250"/>
              <a:gd name="connsiteY272" fmla="*/ 1889379 h 3051714"/>
              <a:gd name="connsiteX273" fmla="*/ 1579626 w 3147250"/>
              <a:gd name="connsiteY273" fmla="*/ 1635728 h 3051714"/>
              <a:gd name="connsiteX274" fmla="*/ 1553623 w 3147250"/>
              <a:gd name="connsiteY274" fmla="*/ 1636681 h 3051714"/>
              <a:gd name="connsiteX275" fmla="*/ 1564100 w 3147250"/>
              <a:gd name="connsiteY275" fmla="*/ 1905095 h 3051714"/>
              <a:gd name="connsiteX276" fmla="*/ 1535525 w 3147250"/>
              <a:gd name="connsiteY276" fmla="*/ 1907953 h 3051714"/>
              <a:gd name="connsiteX277" fmla="*/ 1542002 w 3147250"/>
              <a:gd name="connsiteY277" fmla="*/ 1995488 h 3051714"/>
              <a:gd name="connsiteX278" fmla="*/ 1412367 w 3147250"/>
              <a:gd name="connsiteY278" fmla="*/ 2013490 h 3051714"/>
              <a:gd name="connsiteX279" fmla="*/ 1402842 w 3147250"/>
              <a:gd name="connsiteY279" fmla="*/ 2010442 h 3051714"/>
              <a:gd name="connsiteX280" fmla="*/ 1389221 w 3147250"/>
              <a:gd name="connsiteY280" fmla="*/ 1452753 h 3051714"/>
              <a:gd name="connsiteX281" fmla="*/ 1363218 w 3147250"/>
              <a:gd name="connsiteY281" fmla="*/ 1453325 h 3051714"/>
              <a:gd name="connsiteX282" fmla="*/ 1376934 w 3147250"/>
              <a:gd name="connsiteY282" fmla="*/ 2014061 h 3051714"/>
              <a:gd name="connsiteX283" fmla="*/ 1233297 w 3147250"/>
              <a:gd name="connsiteY283" fmla="*/ 2035969 h 3051714"/>
              <a:gd name="connsiteX284" fmla="*/ 1195673 w 3147250"/>
              <a:gd name="connsiteY284" fmla="*/ 727615 h 3051714"/>
              <a:gd name="connsiteX285" fmla="*/ 1338548 w 3147250"/>
              <a:gd name="connsiteY285" fmla="*/ 739331 h 3051714"/>
              <a:gd name="connsiteX286" fmla="*/ 1345025 w 3147250"/>
              <a:gd name="connsiteY286" fmla="*/ 1144048 h 3051714"/>
              <a:gd name="connsiteX287" fmla="*/ 1239393 w 3147250"/>
              <a:gd name="connsiteY287" fmla="*/ 1150715 h 3051714"/>
              <a:gd name="connsiteX288" fmla="*/ 1223582 w 3147250"/>
              <a:gd name="connsiteY288" fmla="*/ 1289685 h 3051714"/>
              <a:gd name="connsiteX289" fmla="*/ 1224344 w 3147250"/>
              <a:gd name="connsiteY289" fmla="*/ 1304544 h 3051714"/>
              <a:gd name="connsiteX290" fmla="*/ 1282256 w 3147250"/>
              <a:gd name="connsiteY290" fmla="*/ 1331309 h 3051714"/>
              <a:gd name="connsiteX291" fmla="*/ 1282256 w 3147250"/>
              <a:gd name="connsiteY291" fmla="*/ 1305306 h 3051714"/>
              <a:gd name="connsiteX292" fmla="*/ 1250252 w 3147250"/>
              <a:gd name="connsiteY292" fmla="*/ 1300925 h 3051714"/>
              <a:gd name="connsiteX293" fmla="*/ 1249585 w 3147250"/>
              <a:gd name="connsiteY293" fmla="*/ 1288256 h 3051714"/>
              <a:gd name="connsiteX294" fmla="*/ 1251299 w 3147250"/>
              <a:gd name="connsiteY294" fmla="*/ 1173956 h 3051714"/>
              <a:gd name="connsiteX295" fmla="*/ 1349883 w 3147250"/>
              <a:gd name="connsiteY295" fmla="*/ 1171385 h 3051714"/>
              <a:gd name="connsiteX296" fmla="*/ 1353598 w 3147250"/>
              <a:gd name="connsiteY296" fmla="*/ 1180243 h 3051714"/>
              <a:gd name="connsiteX297" fmla="*/ 1363123 w 3147250"/>
              <a:gd name="connsiteY297" fmla="*/ 1203008 h 3051714"/>
              <a:gd name="connsiteX298" fmla="*/ 1397318 w 3147250"/>
              <a:gd name="connsiteY298" fmla="*/ 1277493 h 3051714"/>
              <a:gd name="connsiteX299" fmla="*/ 1397318 w 3147250"/>
              <a:gd name="connsiteY299" fmla="*/ 1284256 h 3051714"/>
              <a:gd name="connsiteX300" fmla="*/ 1409986 w 3147250"/>
              <a:gd name="connsiteY300" fmla="*/ 1284256 h 3051714"/>
              <a:gd name="connsiteX301" fmla="*/ 1403128 w 3147250"/>
              <a:gd name="connsiteY301" fmla="*/ 1294448 h 3051714"/>
              <a:gd name="connsiteX302" fmla="*/ 1411891 w 3147250"/>
              <a:gd name="connsiteY302" fmla="*/ 1302353 h 3051714"/>
              <a:gd name="connsiteX303" fmla="*/ 1411415 w 3147250"/>
              <a:gd name="connsiteY303" fmla="*/ 1314164 h 3051714"/>
              <a:gd name="connsiteX304" fmla="*/ 1417701 w 3147250"/>
              <a:gd name="connsiteY304" fmla="*/ 1356551 h 3051714"/>
              <a:gd name="connsiteX305" fmla="*/ 1428464 w 3147250"/>
              <a:gd name="connsiteY305" fmla="*/ 1362170 h 3051714"/>
              <a:gd name="connsiteX306" fmla="*/ 1428464 w 3147250"/>
              <a:gd name="connsiteY306" fmla="*/ 1387412 h 3051714"/>
              <a:gd name="connsiteX307" fmla="*/ 1439037 w 3147250"/>
              <a:gd name="connsiteY307" fmla="*/ 1520762 h 3051714"/>
              <a:gd name="connsiteX308" fmla="*/ 1492663 w 3147250"/>
              <a:gd name="connsiteY308" fmla="*/ 1620679 h 3051714"/>
              <a:gd name="connsiteX309" fmla="*/ 1525143 w 3147250"/>
              <a:gd name="connsiteY309" fmla="*/ 1622965 h 3051714"/>
              <a:gd name="connsiteX310" fmla="*/ 1674209 w 3147250"/>
              <a:gd name="connsiteY310" fmla="*/ 1617059 h 3051714"/>
              <a:gd name="connsiteX311" fmla="*/ 1679829 w 3147250"/>
              <a:gd name="connsiteY311" fmla="*/ 1879759 h 3051714"/>
              <a:gd name="connsiteX312" fmla="*/ 1649635 w 3147250"/>
              <a:gd name="connsiteY312" fmla="*/ 1883950 h 3051714"/>
              <a:gd name="connsiteX313" fmla="*/ 1870520 w 3147250"/>
              <a:gd name="connsiteY313" fmla="*/ 1230916 h 3051714"/>
              <a:gd name="connsiteX314" fmla="*/ 1871472 w 3147250"/>
              <a:gd name="connsiteY314" fmla="*/ 1210818 h 3051714"/>
              <a:gd name="connsiteX315" fmla="*/ 2458879 w 3147250"/>
              <a:gd name="connsiteY315" fmla="*/ 1210247 h 3051714"/>
              <a:gd name="connsiteX316" fmla="*/ 2458879 w 3147250"/>
              <a:gd name="connsiteY316" fmla="*/ 1255205 h 3051714"/>
              <a:gd name="connsiteX317" fmla="*/ 2524697 w 3147250"/>
              <a:gd name="connsiteY317" fmla="*/ 1255205 h 3051714"/>
              <a:gd name="connsiteX318" fmla="*/ 2529840 w 3147250"/>
              <a:gd name="connsiteY318" fmla="*/ 1599057 h 3051714"/>
              <a:gd name="connsiteX319" fmla="*/ 2503075 w 3147250"/>
              <a:gd name="connsiteY319" fmla="*/ 1599057 h 3051714"/>
              <a:gd name="connsiteX320" fmla="*/ 2506504 w 3147250"/>
              <a:gd name="connsiteY320" fmla="*/ 1661255 h 3051714"/>
              <a:gd name="connsiteX321" fmla="*/ 2500313 w 3147250"/>
              <a:gd name="connsiteY321" fmla="*/ 1661255 h 3051714"/>
              <a:gd name="connsiteX322" fmla="*/ 2500313 w 3147250"/>
              <a:gd name="connsiteY322" fmla="*/ 1697831 h 3051714"/>
              <a:gd name="connsiteX323" fmla="*/ 2479643 w 3147250"/>
              <a:gd name="connsiteY323" fmla="*/ 1701260 h 3051714"/>
              <a:gd name="connsiteX324" fmla="*/ 2479643 w 3147250"/>
              <a:gd name="connsiteY324" fmla="*/ 1705070 h 3051714"/>
              <a:gd name="connsiteX325" fmla="*/ 2453735 w 3147250"/>
              <a:gd name="connsiteY325" fmla="*/ 1707071 h 3051714"/>
              <a:gd name="connsiteX326" fmla="*/ 2453735 w 3147250"/>
              <a:gd name="connsiteY326" fmla="*/ 1685449 h 3051714"/>
              <a:gd name="connsiteX327" fmla="*/ 2436686 w 3147250"/>
              <a:gd name="connsiteY327" fmla="*/ 1685449 h 3051714"/>
              <a:gd name="connsiteX328" fmla="*/ 2439638 w 3147250"/>
              <a:gd name="connsiteY328" fmla="*/ 1670114 h 3051714"/>
              <a:gd name="connsiteX329" fmla="*/ 2443163 w 3147250"/>
              <a:gd name="connsiteY329" fmla="*/ 1654302 h 3051714"/>
              <a:gd name="connsiteX330" fmla="*/ 2432971 w 3147250"/>
              <a:gd name="connsiteY330" fmla="*/ 1654302 h 3051714"/>
              <a:gd name="connsiteX331" fmla="*/ 2432971 w 3147250"/>
              <a:gd name="connsiteY331" fmla="*/ 1595628 h 3051714"/>
              <a:gd name="connsiteX332" fmla="*/ 2393252 w 3147250"/>
              <a:gd name="connsiteY332" fmla="*/ 1595628 h 3051714"/>
              <a:gd name="connsiteX333" fmla="*/ 2393252 w 3147250"/>
              <a:gd name="connsiteY333" fmla="*/ 1654302 h 3051714"/>
              <a:gd name="connsiteX334" fmla="*/ 2386298 w 3147250"/>
              <a:gd name="connsiteY334" fmla="*/ 1654302 h 3051714"/>
              <a:gd name="connsiteX335" fmla="*/ 2386298 w 3147250"/>
              <a:gd name="connsiteY335" fmla="*/ 1688306 h 3051714"/>
              <a:gd name="connsiteX336" fmla="*/ 2372487 w 3147250"/>
              <a:gd name="connsiteY336" fmla="*/ 1691735 h 3051714"/>
              <a:gd name="connsiteX337" fmla="*/ 2372487 w 3147250"/>
              <a:gd name="connsiteY337" fmla="*/ 1702689 h 3051714"/>
              <a:gd name="connsiteX338" fmla="*/ 2357056 w 3147250"/>
              <a:gd name="connsiteY338" fmla="*/ 1697069 h 3051714"/>
              <a:gd name="connsiteX339" fmla="*/ 2358009 w 3147250"/>
              <a:gd name="connsiteY339" fmla="*/ 1477328 h 3051714"/>
              <a:gd name="connsiteX340" fmla="*/ 2384584 w 3147250"/>
              <a:gd name="connsiteY340" fmla="*/ 1475518 h 3051714"/>
              <a:gd name="connsiteX341" fmla="*/ 2384584 w 3147250"/>
              <a:gd name="connsiteY341" fmla="*/ 1246537 h 3051714"/>
              <a:gd name="connsiteX342" fmla="*/ 1869758 w 3147250"/>
              <a:gd name="connsiteY342" fmla="*/ 1247489 h 3051714"/>
              <a:gd name="connsiteX343" fmla="*/ 1870138 w 3147250"/>
              <a:gd name="connsiteY343" fmla="*/ 1231011 h 3051714"/>
              <a:gd name="connsiteX344" fmla="*/ 2503932 w 3147250"/>
              <a:gd name="connsiteY344" fmla="*/ 1763840 h 3051714"/>
              <a:gd name="connsiteX345" fmla="*/ 2502313 w 3147250"/>
              <a:gd name="connsiteY345" fmla="*/ 1735931 h 3051714"/>
              <a:gd name="connsiteX346" fmla="*/ 2502313 w 3147250"/>
              <a:gd name="connsiteY346" fmla="*/ 1735931 h 3051714"/>
              <a:gd name="connsiteX347" fmla="*/ 2505075 w 3147250"/>
              <a:gd name="connsiteY347" fmla="*/ 1726406 h 3051714"/>
              <a:gd name="connsiteX348" fmla="*/ 2505075 w 3147250"/>
              <a:gd name="connsiteY348" fmla="*/ 1723549 h 3051714"/>
              <a:gd name="connsiteX349" fmla="*/ 2525839 w 3147250"/>
              <a:gd name="connsiteY349" fmla="*/ 1720120 h 3051714"/>
              <a:gd name="connsiteX350" fmla="*/ 2525839 w 3147250"/>
              <a:gd name="connsiteY350" fmla="*/ 1687640 h 3051714"/>
              <a:gd name="connsiteX351" fmla="*/ 2530697 w 3147250"/>
              <a:gd name="connsiteY351" fmla="*/ 1687640 h 3051714"/>
              <a:gd name="connsiteX352" fmla="*/ 2531173 w 3147250"/>
              <a:gd name="connsiteY352" fmla="*/ 1718596 h 3051714"/>
              <a:gd name="connsiteX353" fmla="*/ 2538603 w 3147250"/>
              <a:gd name="connsiteY353" fmla="*/ 1718596 h 3051714"/>
              <a:gd name="connsiteX354" fmla="*/ 2540794 w 3147250"/>
              <a:gd name="connsiteY354" fmla="*/ 1760411 h 3051714"/>
              <a:gd name="connsiteX355" fmla="*/ 2040255 w 3147250"/>
              <a:gd name="connsiteY355" fmla="*/ 1789938 h 3051714"/>
              <a:gd name="connsiteX356" fmla="*/ 2040255 w 3147250"/>
              <a:gd name="connsiteY356" fmla="*/ 1844516 h 3051714"/>
              <a:gd name="connsiteX357" fmla="*/ 2007489 w 3147250"/>
              <a:gd name="connsiteY357" fmla="*/ 1842802 h 3051714"/>
              <a:gd name="connsiteX358" fmla="*/ 2007489 w 3147250"/>
              <a:gd name="connsiteY358" fmla="*/ 1788224 h 3051714"/>
              <a:gd name="connsiteX359" fmla="*/ 2017871 w 3147250"/>
              <a:gd name="connsiteY359" fmla="*/ 1789462 h 3051714"/>
              <a:gd name="connsiteX360" fmla="*/ 2017871 w 3147250"/>
              <a:gd name="connsiteY360" fmla="*/ 1753362 h 3051714"/>
              <a:gd name="connsiteX361" fmla="*/ 2023015 w 3147250"/>
              <a:gd name="connsiteY361" fmla="*/ 1753362 h 3051714"/>
              <a:gd name="connsiteX362" fmla="*/ 2023015 w 3147250"/>
              <a:gd name="connsiteY362" fmla="*/ 1771459 h 3051714"/>
              <a:gd name="connsiteX363" fmla="*/ 2040255 w 3147250"/>
              <a:gd name="connsiteY363" fmla="*/ 1789557 h 3051714"/>
              <a:gd name="connsiteX364" fmla="*/ 2053304 w 3147250"/>
              <a:gd name="connsiteY364" fmla="*/ 1741265 h 3051714"/>
              <a:gd name="connsiteX365" fmla="*/ 2049113 w 3147250"/>
              <a:gd name="connsiteY365" fmla="*/ 1741265 h 3051714"/>
              <a:gd name="connsiteX366" fmla="*/ 2049113 w 3147250"/>
              <a:gd name="connsiteY366" fmla="*/ 1727359 h 3051714"/>
              <a:gd name="connsiteX367" fmla="*/ 2042160 w 3147250"/>
              <a:gd name="connsiteY367" fmla="*/ 1727359 h 3051714"/>
              <a:gd name="connsiteX368" fmla="*/ 2042160 w 3147250"/>
              <a:gd name="connsiteY368" fmla="*/ 1654778 h 3051714"/>
              <a:gd name="connsiteX369" fmla="*/ 2003012 w 3147250"/>
              <a:gd name="connsiteY369" fmla="*/ 1654778 h 3051714"/>
              <a:gd name="connsiteX370" fmla="*/ 1999583 w 3147250"/>
              <a:gd name="connsiteY370" fmla="*/ 1723930 h 3051714"/>
              <a:gd name="connsiteX371" fmla="*/ 1991963 w 3147250"/>
              <a:gd name="connsiteY371" fmla="*/ 1723930 h 3051714"/>
              <a:gd name="connsiteX372" fmla="*/ 1991963 w 3147250"/>
              <a:gd name="connsiteY372" fmla="*/ 1731931 h 3051714"/>
              <a:gd name="connsiteX373" fmla="*/ 1934813 w 3147250"/>
              <a:gd name="connsiteY373" fmla="*/ 1736598 h 3051714"/>
              <a:gd name="connsiteX374" fmla="*/ 1934813 w 3147250"/>
              <a:gd name="connsiteY374" fmla="*/ 1713548 h 3051714"/>
              <a:gd name="connsiteX375" fmla="*/ 1924431 w 3147250"/>
              <a:gd name="connsiteY375" fmla="*/ 1713548 h 3051714"/>
              <a:gd name="connsiteX376" fmla="*/ 1924431 w 3147250"/>
              <a:gd name="connsiteY376" fmla="*/ 1659065 h 3051714"/>
              <a:gd name="connsiteX377" fmla="*/ 2107692 w 3147250"/>
              <a:gd name="connsiteY377" fmla="*/ 1641920 h 3051714"/>
              <a:gd name="connsiteX378" fmla="*/ 2159127 w 3147250"/>
              <a:gd name="connsiteY378" fmla="*/ 1491139 h 3051714"/>
              <a:gd name="connsiteX379" fmla="*/ 2331530 w 3147250"/>
              <a:gd name="connsiteY379" fmla="*/ 1479518 h 3051714"/>
              <a:gd name="connsiteX380" fmla="*/ 2330577 w 3147250"/>
              <a:gd name="connsiteY380" fmla="*/ 1694783 h 3051714"/>
              <a:gd name="connsiteX381" fmla="*/ 2210276 w 3147250"/>
              <a:gd name="connsiteY381" fmla="*/ 1703356 h 3051714"/>
              <a:gd name="connsiteX382" fmla="*/ 2199227 w 3147250"/>
              <a:gd name="connsiteY382" fmla="*/ 1704975 h 3051714"/>
              <a:gd name="connsiteX383" fmla="*/ 2199227 w 3147250"/>
              <a:gd name="connsiteY383" fmla="*/ 1713643 h 3051714"/>
              <a:gd name="connsiteX384" fmla="*/ 2146649 w 3147250"/>
              <a:gd name="connsiteY384" fmla="*/ 1720882 h 3051714"/>
              <a:gd name="connsiteX385" fmla="*/ 2053304 w 3147250"/>
              <a:gd name="connsiteY385" fmla="*/ 1740884 h 3051714"/>
              <a:gd name="connsiteX386" fmla="*/ 1911953 w 3147250"/>
              <a:gd name="connsiteY386" fmla="*/ 1829276 h 3051714"/>
              <a:gd name="connsiteX387" fmla="*/ 1887569 w 3147250"/>
              <a:gd name="connsiteY387" fmla="*/ 1826038 h 3051714"/>
              <a:gd name="connsiteX388" fmla="*/ 1886521 w 3147250"/>
              <a:gd name="connsiteY388" fmla="*/ 1823561 h 3051714"/>
              <a:gd name="connsiteX389" fmla="*/ 1889284 w 3147250"/>
              <a:gd name="connsiteY389" fmla="*/ 1777556 h 3051714"/>
              <a:gd name="connsiteX390" fmla="*/ 1903857 w 3147250"/>
              <a:gd name="connsiteY390" fmla="*/ 1777556 h 3051714"/>
              <a:gd name="connsiteX391" fmla="*/ 1903857 w 3147250"/>
              <a:gd name="connsiteY391" fmla="*/ 1739456 h 3051714"/>
              <a:gd name="connsiteX392" fmla="*/ 1909001 w 3147250"/>
              <a:gd name="connsiteY392" fmla="*/ 1739456 h 3051714"/>
              <a:gd name="connsiteX393" fmla="*/ 1909001 w 3147250"/>
              <a:gd name="connsiteY393" fmla="*/ 1764792 h 3051714"/>
              <a:gd name="connsiteX394" fmla="*/ 1909001 w 3147250"/>
              <a:gd name="connsiteY394" fmla="*/ 1764792 h 3051714"/>
              <a:gd name="connsiteX395" fmla="*/ 1788128 w 3147250"/>
              <a:gd name="connsiteY395" fmla="*/ 1810226 h 3051714"/>
              <a:gd name="connsiteX396" fmla="*/ 1786604 w 3147250"/>
              <a:gd name="connsiteY396" fmla="*/ 1741741 h 3051714"/>
              <a:gd name="connsiteX397" fmla="*/ 1783461 w 3147250"/>
              <a:gd name="connsiteY397" fmla="*/ 1611725 h 3051714"/>
              <a:gd name="connsiteX398" fmla="*/ 1790986 w 3147250"/>
              <a:gd name="connsiteY398" fmla="*/ 1611725 h 3051714"/>
              <a:gd name="connsiteX399" fmla="*/ 1835372 w 3147250"/>
              <a:gd name="connsiteY399" fmla="*/ 1600867 h 3051714"/>
              <a:gd name="connsiteX400" fmla="*/ 1870138 w 3147250"/>
              <a:gd name="connsiteY400" fmla="*/ 1664303 h 3051714"/>
              <a:gd name="connsiteX401" fmla="*/ 1885188 w 3147250"/>
              <a:gd name="connsiteY401" fmla="*/ 1662970 h 3051714"/>
              <a:gd name="connsiteX402" fmla="*/ 1885188 w 3147250"/>
              <a:gd name="connsiteY402" fmla="*/ 1713643 h 3051714"/>
              <a:gd name="connsiteX403" fmla="*/ 1877663 w 3147250"/>
              <a:gd name="connsiteY403" fmla="*/ 1713643 h 3051714"/>
              <a:gd name="connsiteX404" fmla="*/ 1877663 w 3147250"/>
              <a:gd name="connsiteY404" fmla="*/ 1751743 h 3051714"/>
              <a:gd name="connsiteX405" fmla="*/ 1864614 w 3147250"/>
              <a:gd name="connsiteY405" fmla="*/ 1751743 h 3051714"/>
              <a:gd name="connsiteX406" fmla="*/ 1860899 w 3147250"/>
              <a:gd name="connsiteY406" fmla="*/ 1813750 h 3051714"/>
              <a:gd name="connsiteX407" fmla="*/ 1841849 w 3147250"/>
              <a:gd name="connsiteY407" fmla="*/ 1817465 h 3051714"/>
              <a:gd name="connsiteX408" fmla="*/ 1820323 w 3147250"/>
              <a:gd name="connsiteY408" fmla="*/ 1823752 h 3051714"/>
              <a:gd name="connsiteX409" fmla="*/ 1820323 w 3147250"/>
              <a:gd name="connsiteY409" fmla="*/ 1810512 h 3051714"/>
              <a:gd name="connsiteX410" fmla="*/ 1828133 w 3147250"/>
              <a:gd name="connsiteY410" fmla="*/ 1438751 h 3051714"/>
              <a:gd name="connsiteX411" fmla="*/ 1833848 w 3147250"/>
              <a:gd name="connsiteY411" fmla="*/ 1421606 h 3051714"/>
              <a:gd name="connsiteX412" fmla="*/ 1838039 w 3147250"/>
              <a:gd name="connsiteY412" fmla="*/ 1448372 h 3051714"/>
              <a:gd name="connsiteX413" fmla="*/ 1851660 w 3147250"/>
              <a:gd name="connsiteY413" fmla="*/ 1559147 h 3051714"/>
              <a:gd name="connsiteX414" fmla="*/ 1836801 w 3147250"/>
              <a:gd name="connsiteY414" fmla="*/ 1571054 h 3051714"/>
              <a:gd name="connsiteX415" fmla="*/ 1728787 w 3147250"/>
              <a:gd name="connsiteY415" fmla="*/ 1575626 h 3051714"/>
              <a:gd name="connsiteX416" fmla="*/ 1672780 w 3147250"/>
              <a:gd name="connsiteY416" fmla="*/ 1578197 h 3051714"/>
              <a:gd name="connsiteX417" fmla="*/ 1522286 w 3147250"/>
              <a:gd name="connsiteY417" fmla="*/ 1582579 h 3051714"/>
              <a:gd name="connsiteX418" fmla="*/ 1487519 w 3147250"/>
              <a:gd name="connsiteY418" fmla="*/ 1465421 h 3051714"/>
              <a:gd name="connsiteX419" fmla="*/ 1486853 w 3147250"/>
              <a:gd name="connsiteY419" fmla="*/ 1453896 h 3051714"/>
              <a:gd name="connsiteX420" fmla="*/ 1538192 w 3147250"/>
              <a:gd name="connsiteY420" fmla="*/ 1425607 h 3051714"/>
              <a:gd name="connsiteX421" fmla="*/ 1547717 w 3147250"/>
              <a:gd name="connsiteY421" fmla="*/ 1414844 h 3051714"/>
              <a:gd name="connsiteX422" fmla="*/ 1810703 w 3147250"/>
              <a:gd name="connsiteY422" fmla="*/ 1408081 h 3051714"/>
              <a:gd name="connsiteX423" fmla="*/ 1808797 w 3147250"/>
              <a:gd name="connsiteY423" fmla="*/ 1413605 h 3051714"/>
              <a:gd name="connsiteX424" fmla="*/ 1812798 w 3147250"/>
              <a:gd name="connsiteY424" fmla="*/ 1327023 h 3051714"/>
              <a:gd name="connsiteX425" fmla="*/ 1540954 w 3147250"/>
              <a:gd name="connsiteY425" fmla="*/ 1333405 h 3051714"/>
              <a:gd name="connsiteX426" fmla="*/ 1534763 w 3147250"/>
              <a:gd name="connsiteY426" fmla="*/ 1127284 h 3051714"/>
              <a:gd name="connsiteX427" fmla="*/ 1815846 w 3147250"/>
              <a:gd name="connsiteY427" fmla="*/ 1124141 h 3051714"/>
              <a:gd name="connsiteX428" fmla="*/ 2358676 w 3147250"/>
              <a:gd name="connsiteY428" fmla="*/ 1273302 h 3051714"/>
              <a:gd name="connsiteX429" fmla="*/ 2358676 w 3147250"/>
              <a:gd name="connsiteY429" fmla="*/ 1451991 h 3051714"/>
              <a:gd name="connsiteX430" fmla="*/ 1870043 w 3147250"/>
              <a:gd name="connsiteY430" fmla="*/ 1484757 h 3051714"/>
              <a:gd name="connsiteX431" fmla="*/ 1863757 w 3147250"/>
              <a:gd name="connsiteY431" fmla="*/ 1444276 h 3051714"/>
              <a:gd name="connsiteX432" fmla="*/ 1855756 w 3147250"/>
              <a:gd name="connsiteY432" fmla="*/ 1390269 h 3051714"/>
              <a:gd name="connsiteX433" fmla="*/ 1864709 w 3147250"/>
              <a:gd name="connsiteY433" fmla="*/ 1293971 h 3051714"/>
              <a:gd name="connsiteX434" fmla="*/ 1867567 w 3147250"/>
              <a:gd name="connsiteY434" fmla="*/ 1274159 h 3051714"/>
              <a:gd name="connsiteX435" fmla="*/ 1884331 w 3147250"/>
              <a:gd name="connsiteY435" fmla="*/ 1636395 h 3051714"/>
              <a:gd name="connsiteX436" fmla="*/ 1857566 w 3147250"/>
              <a:gd name="connsiteY436" fmla="*/ 1587532 h 3051714"/>
              <a:gd name="connsiteX437" fmla="*/ 1874806 w 3147250"/>
              <a:gd name="connsiteY437" fmla="*/ 1569530 h 3051714"/>
              <a:gd name="connsiteX438" fmla="*/ 1873377 w 3147250"/>
              <a:gd name="connsiteY438" fmla="*/ 1509808 h 3051714"/>
              <a:gd name="connsiteX439" fmla="*/ 2131123 w 3147250"/>
              <a:gd name="connsiteY439" fmla="*/ 1492568 h 3051714"/>
              <a:gd name="connsiteX440" fmla="*/ 2088642 w 3147250"/>
              <a:gd name="connsiteY440" fmla="*/ 1617250 h 3051714"/>
              <a:gd name="connsiteX441" fmla="*/ 1844230 w 3147250"/>
              <a:gd name="connsiteY441" fmla="*/ 1229773 h 3051714"/>
              <a:gd name="connsiteX442" fmla="*/ 1843469 w 3147250"/>
              <a:gd name="connsiteY442" fmla="*/ 1246156 h 3051714"/>
              <a:gd name="connsiteX443" fmla="*/ 1839563 w 3147250"/>
              <a:gd name="connsiteY443" fmla="*/ 1259015 h 3051714"/>
              <a:gd name="connsiteX444" fmla="*/ 1841849 w 3147250"/>
              <a:gd name="connsiteY444" fmla="*/ 1106615 h 3051714"/>
              <a:gd name="connsiteX445" fmla="*/ 1843659 w 3147250"/>
              <a:gd name="connsiteY445" fmla="*/ 1112711 h 3051714"/>
              <a:gd name="connsiteX446" fmla="*/ 1844230 w 3147250"/>
              <a:gd name="connsiteY446" fmla="*/ 1229773 h 3051714"/>
              <a:gd name="connsiteX447" fmla="*/ 1507617 w 3147250"/>
              <a:gd name="connsiteY447" fmla="*/ 1101566 h 3051714"/>
              <a:gd name="connsiteX448" fmla="*/ 1515332 w 3147250"/>
              <a:gd name="connsiteY448" fmla="*/ 1359313 h 3051714"/>
              <a:gd name="connsiteX449" fmla="*/ 1810607 w 3147250"/>
              <a:gd name="connsiteY449" fmla="*/ 1352360 h 3051714"/>
              <a:gd name="connsiteX450" fmla="*/ 1801082 w 3147250"/>
              <a:gd name="connsiteY450" fmla="*/ 1381601 h 3051714"/>
              <a:gd name="connsiteX451" fmla="*/ 1535335 w 3147250"/>
              <a:gd name="connsiteY451" fmla="*/ 1388459 h 3051714"/>
              <a:gd name="connsiteX452" fmla="*/ 1484852 w 3147250"/>
              <a:gd name="connsiteY452" fmla="*/ 1443990 h 3051714"/>
              <a:gd name="connsiteX453" fmla="*/ 1484852 w 3147250"/>
              <a:gd name="connsiteY453" fmla="*/ 1443990 h 3051714"/>
              <a:gd name="connsiteX454" fmla="*/ 1484852 w 3147250"/>
              <a:gd name="connsiteY454" fmla="*/ 1369219 h 3051714"/>
              <a:gd name="connsiteX455" fmla="*/ 1485424 w 3147250"/>
              <a:gd name="connsiteY455" fmla="*/ 1342835 h 3051714"/>
              <a:gd name="connsiteX456" fmla="*/ 1486948 w 3147250"/>
              <a:gd name="connsiteY456" fmla="*/ 1300544 h 3051714"/>
              <a:gd name="connsiteX457" fmla="*/ 1487996 w 3147250"/>
              <a:gd name="connsiteY457" fmla="*/ 1099471 h 3051714"/>
              <a:gd name="connsiteX458" fmla="*/ 1485329 w 3147250"/>
              <a:gd name="connsiteY458" fmla="*/ 1075182 h 3051714"/>
              <a:gd name="connsiteX459" fmla="*/ 1548479 w 3147250"/>
              <a:gd name="connsiteY459" fmla="*/ 1072420 h 3051714"/>
              <a:gd name="connsiteX460" fmla="*/ 1805654 w 3147250"/>
              <a:gd name="connsiteY460" fmla="*/ 1075849 h 3051714"/>
              <a:gd name="connsiteX461" fmla="*/ 1836896 w 3147250"/>
              <a:gd name="connsiteY461" fmla="*/ 1098137 h 3051714"/>
              <a:gd name="connsiteX462" fmla="*/ 1459325 w 3147250"/>
              <a:gd name="connsiteY462" fmla="*/ 1082516 h 3051714"/>
              <a:gd name="connsiteX463" fmla="*/ 1463897 w 3147250"/>
              <a:gd name="connsiteY463" fmla="*/ 1108901 h 3051714"/>
              <a:gd name="connsiteX464" fmla="*/ 1461135 w 3147250"/>
              <a:gd name="connsiteY464" fmla="*/ 1299401 h 3051714"/>
              <a:gd name="connsiteX465" fmla="*/ 1459611 w 3147250"/>
              <a:gd name="connsiteY465" fmla="*/ 1342644 h 3051714"/>
              <a:gd name="connsiteX466" fmla="*/ 1459040 w 3147250"/>
              <a:gd name="connsiteY466" fmla="*/ 1368266 h 3051714"/>
              <a:gd name="connsiteX467" fmla="*/ 1459897 w 3147250"/>
              <a:gd name="connsiteY467" fmla="*/ 1448848 h 3051714"/>
              <a:gd name="connsiteX468" fmla="*/ 1461230 w 3147250"/>
              <a:gd name="connsiteY468" fmla="*/ 1466374 h 3051714"/>
              <a:gd name="connsiteX469" fmla="*/ 1468946 w 3147250"/>
              <a:gd name="connsiteY469" fmla="*/ 1538002 h 3051714"/>
              <a:gd name="connsiteX470" fmla="*/ 1464659 w 3147250"/>
              <a:gd name="connsiteY470" fmla="*/ 1516666 h 3051714"/>
              <a:gd name="connsiteX471" fmla="*/ 1454563 w 3147250"/>
              <a:gd name="connsiteY471" fmla="*/ 1387602 h 3051714"/>
              <a:gd name="connsiteX472" fmla="*/ 1454563 w 3147250"/>
              <a:gd name="connsiteY472" fmla="*/ 1362551 h 3051714"/>
              <a:gd name="connsiteX473" fmla="*/ 1458563 w 3147250"/>
              <a:gd name="connsiteY473" fmla="*/ 1362551 h 3051714"/>
              <a:gd name="connsiteX474" fmla="*/ 1457706 w 3147250"/>
              <a:gd name="connsiteY474" fmla="*/ 1348645 h 3051714"/>
              <a:gd name="connsiteX475" fmla="*/ 1451705 w 3147250"/>
              <a:gd name="connsiteY475" fmla="*/ 1087946 h 3051714"/>
              <a:gd name="connsiteX476" fmla="*/ 1459325 w 3147250"/>
              <a:gd name="connsiteY476" fmla="*/ 1082135 h 3051714"/>
              <a:gd name="connsiteX477" fmla="*/ 1706213 w 3147250"/>
              <a:gd name="connsiteY477" fmla="*/ 1876520 h 3051714"/>
              <a:gd name="connsiteX478" fmla="*/ 1700594 w 3147250"/>
              <a:gd name="connsiteY478" fmla="*/ 1615916 h 3051714"/>
              <a:gd name="connsiteX479" fmla="*/ 1718310 w 3147250"/>
              <a:gd name="connsiteY479" fmla="*/ 1614868 h 3051714"/>
              <a:gd name="connsiteX480" fmla="*/ 1726502 w 3147250"/>
              <a:gd name="connsiteY480" fmla="*/ 1614868 h 3051714"/>
              <a:gd name="connsiteX481" fmla="*/ 1734026 w 3147250"/>
              <a:gd name="connsiteY481" fmla="*/ 1872996 h 3051714"/>
              <a:gd name="connsiteX482" fmla="*/ 1759934 w 3147250"/>
              <a:gd name="connsiteY482" fmla="*/ 1869091 h 3051714"/>
              <a:gd name="connsiteX483" fmla="*/ 1752505 w 3147250"/>
              <a:gd name="connsiteY483" fmla="*/ 1613059 h 3051714"/>
              <a:gd name="connsiteX484" fmla="*/ 1757553 w 3147250"/>
              <a:gd name="connsiteY484" fmla="*/ 1613059 h 3051714"/>
              <a:gd name="connsiteX485" fmla="*/ 1763268 w 3147250"/>
              <a:gd name="connsiteY485" fmla="*/ 1868996 h 3051714"/>
              <a:gd name="connsiteX486" fmla="*/ 1762506 w 3147250"/>
              <a:gd name="connsiteY486" fmla="*/ 1868996 h 3051714"/>
              <a:gd name="connsiteX487" fmla="*/ 1797177 w 3147250"/>
              <a:gd name="connsiteY487" fmla="*/ 1856708 h 3051714"/>
              <a:gd name="connsiteX488" fmla="*/ 1808226 w 3147250"/>
              <a:gd name="connsiteY488" fmla="*/ 1856708 h 3051714"/>
              <a:gd name="connsiteX489" fmla="*/ 1823656 w 3147250"/>
              <a:gd name="connsiteY489" fmla="*/ 1850993 h 3051714"/>
              <a:gd name="connsiteX490" fmla="*/ 1842706 w 3147250"/>
              <a:gd name="connsiteY490" fmla="*/ 1842802 h 3051714"/>
              <a:gd name="connsiteX491" fmla="*/ 1865567 w 3147250"/>
              <a:gd name="connsiteY491" fmla="*/ 1838992 h 3051714"/>
              <a:gd name="connsiteX492" fmla="*/ 1871377 w 3147250"/>
              <a:gd name="connsiteY492" fmla="*/ 1845755 h 3051714"/>
              <a:gd name="connsiteX493" fmla="*/ 1905667 w 3147250"/>
              <a:gd name="connsiteY493" fmla="*/ 1855280 h 3051714"/>
              <a:gd name="connsiteX494" fmla="*/ 1928241 w 3147250"/>
              <a:gd name="connsiteY494" fmla="*/ 1853089 h 3051714"/>
              <a:gd name="connsiteX495" fmla="*/ 1939100 w 3147250"/>
              <a:gd name="connsiteY495" fmla="*/ 1850898 h 3051714"/>
              <a:gd name="connsiteX496" fmla="*/ 1935671 w 3147250"/>
              <a:gd name="connsiteY496" fmla="*/ 1762411 h 3051714"/>
              <a:gd name="connsiteX497" fmla="*/ 1992154 w 3147250"/>
              <a:gd name="connsiteY497" fmla="*/ 1757648 h 3051714"/>
              <a:gd name="connsiteX498" fmla="*/ 1992154 w 3147250"/>
              <a:gd name="connsiteY498" fmla="*/ 1765459 h 3051714"/>
              <a:gd name="connsiteX499" fmla="*/ 1981867 w 3147250"/>
              <a:gd name="connsiteY499" fmla="*/ 1784509 h 3051714"/>
              <a:gd name="connsiteX500" fmla="*/ 1981867 w 3147250"/>
              <a:gd name="connsiteY500" fmla="*/ 1865186 h 3051714"/>
              <a:gd name="connsiteX501" fmla="*/ 1993202 w 3147250"/>
              <a:gd name="connsiteY501" fmla="*/ 1866614 h 3051714"/>
              <a:gd name="connsiteX502" fmla="*/ 2002727 w 3147250"/>
              <a:gd name="connsiteY502" fmla="*/ 1867662 h 3051714"/>
              <a:gd name="connsiteX503" fmla="*/ 1796129 w 3147250"/>
              <a:gd name="connsiteY503" fmla="*/ 1868519 h 3051714"/>
              <a:gd name="connsiteX504" fmla="*/ 2065306 w 3147250"/>
              <a:gd name="connsiteY504" fmla="*/ 1859851 h 3051714"/>
              <a:gd name="connsiteX505" fmla="*/ 2066639 w 3147250"/>
              <a:gd name="connsiteY505" fmla="*/ 1857089 h 3051714"/>
              <a:gd name="connsiteX506" fmla="*/ 2066639 w 3147250"/>
              <a:gd name="connsiteY506" fmla="*/ 1765459 h 3051714"/>
              <a:gd name="connsiteX507" fmla="*/ 2153222 w 3147250"/>
              <a:gd name="connsiteY507" fmla="*/ 1745742 h 3051714"/>
              <a:gd name="connsiteX508" fmla="*/ 2202275 w 3147250"/>
              <a:gd name="connsiteY508" fmla="*/ 1739170 h 3051714"/>
              <a:gd name="connsiteX509" fmla="*/ 2225612 w 3147250"/>
              <a:gd name="connsiteY509" fmla="*/ 1739170 h 3051714"/>
              <a:gd name="connsiteX510" fmla="*/ 2225612 w 3147250"/>
              <a:gd name="connsiteY510" fmla="*/ 1727073 h 3051714"/>
              <a:gd name="connsiteX511" fmla="*/ 2341626 w 3147250"/>
              <a:gd name="connsiteY511" fmla="*/ 1721644 h 3051714"/>
              <a:gd name="connsiteX512" fmla="*/ 2356866 w 3147250"/>
              <a:gd name="connsiteY512" fmla="*/ 1724406 h 3051714"/>
              <a:gd name="connsiteX513" fmla="*/ 2356866 w 3147250"/>
              <a:gd name="connsiteY513" fmla="*/ 1723930 h 3051714"/>
              <a:gd name="connsiteX514" fmla="*/ 2358962 w 3147250"/>
              <a:gd name="connsiteY514" fmla="*/ 1724978 h 3051714"/>
              <a:gd name="connsiteX515" fmla="*/ 2392680 w 3147250"/>
              <a:gd name="connsiteY515" fmla="*/ 1726597 h 3051714"/>
              <a:gd name="connsiteX516" fmla="*/ 2398490 w 3147250"/>
              <a:gd name="connsiteY516" fmla="*/ 1722787 h 3051714"/>
              <a:gd name="connsiteX517" fmla="*/ 2398490 w 3147250"/>
              <a:gd name="connsiteY517" fmla="*/ 1712119 h 3051714"/>
              <a:gd name="connsiteX518" fmla="*/ 2412302 w 3147250"/>
              <a:gd name="connsiteY518" fmla="*/ 1708690 h 3051714"/>
              <a:gd name="connsiteX519" fmla="*/ 2412302 w 3147250"/>
              <a:gd name="connsiteY519" fmla="*/ 1705642 h 3051714"/>
              <a:gd name="connsiteX520" fmla="*/ 2412873 w 3147250"/>
              <a:gd name="connsiteY520" fmla="*/ 1706404 h 3051714"/>
              <a:gd name="connsiteX521" fmla="*/ 2415921 w 3147250"/>
              <a:gd name="connsiteY521" fmla="*/ 1710023 h 3051714"/>
              <a:gd name="connsiteX522" fmla="*/ 2410492 w 3147250"/>
              <a:gd name="connsiteY522" fmla="*/ 1718596 h 3051714"/>
              <a:gd name="connsiteX523" fmla="*/ 2414302 w 3147250"/>
              <a:gd name="connsiteY523" fmla="*/ 1731931 h 3051714"/>
              <a:gd name="connsiteX524" fmla="*/ 2454878 w 3147250"/>
              <a:gd name="connsiteY524" fmla="*/ 1733550 h 3051714"/>
              <a:gd name="connsiteX525" fmla="*/ 2473928 w 3147250"/>
              <a:gd name="connsiteY525" fmla="*/ 1730883 h 3051714"/>
              <a:gd name="connsiteX526" fmla="*/ 2476786 w 3147250"/>
              <a:gd name="connsiteY526" fmla="*/ 1734122 h 3051714"/>
              <a:gd name="connsiteX527" fmla="*/ 2478691 w 3147250"/>
              <a:gd name="connsiteY527" fmla="*/ 1765745 h 3051714"/>
              <a:gd name="connsiteX528" fmla="*/ 2474976 w 3147250"/>
              <a:gd name="connsiteY528" fmla="*/ 1765745 h 3051714"/>
              <a:gd name="connsiteX529" fmla="*/ 2478691 w 3147250"/>
              <a:gd name="connsiteY529" fmla="*/ 1766507 h 3051714"/>
              <a:gd name="connsiteX530" fmla="*/ 2480596 w 3147250"/>
              <a:gd name="connsiteY530" fmla="*/ 1797558 h 3051714"/>
              <a:gd name="connsiteX531" fmla="*/ 2492788 w 3147250"/>
              <a:gd name="connsiteY531" fmla="*/ 1797558 h 3051714"/>
              <a:gd name="connsiteX532" fmla="*/ 2560796 w 3147250"/>
              <a:gd name="connsiteY532" fmla="*/ 1792700 h 3051714"/>
              <a:gd name="connsiteX533" fmla="*/ 2568035 w 3147250"/>
              <a:gd name="connsiteY533" fmla="*/ 1789081 h 3051714"/>
              <a:gd name="connsiteX534" fmla="*/ 2568035 w 3147250"/>
              <a:gd name="connsiteY534" fmla="*/ 1784699 h 3051714"/>
              <a:gd name="connsiteX535" fmla="*/ 2610707 w 3147250"/>
              <a:gd name="connsiteY535" fmla="*/ 1806607 h 3051714"/>
              <a:gd name="connsiteX536" fmla="*/ 2404205 w 3147250"/>
              <a:gd name="connsiteY536" fmla="*/ 1848231 h 3051714"/>
              <a:gd name="connsiteX537" fmla="*/ 2383822 w 3147250"/>
              <a:gd name="connsiteY537" fmla="*/ 1851184 h 3051714"/>
              <a:gd name="connsiteX538" fmla="*/ 2057876 w 3147250"/>
              <a:gd name="connsiteY538" fmla="*/ 1866900 h 3051714"/>
              <a:gd name="connsiteX539" fmla="*/ 2064925 w 3147250"/>
              <a:gd name="connsiteY539" fmla="*/ 1859851 h 3051714"/>
              <a:gd name="connsiteX540" fmla="*/ 2567178 w 3147250"/>
              <a:gd name="connsiteY540" fmla="*/ 1757934 h 3051714"/>
              <a:gd name="connsiteX541" fmla="*/ 2563654 w 3147250"/>
              <a:gd name="connsiteY541" fmla="*/ 1692497 h 3051714"/>
              <a:gd name="connsiteX542" fmla="*/ 2557272 w 3147250"/>
              <a:gd name="connsiteY542" fmla="*/ 1692497 h 3051714"/>
              <a:gd name="connsiteX543" fmla="*/ 2550319 w 3147250"/>
              <a:gd name="connsiteY543" fmla="*/ 1229297 h 3051714"/>
              <a:gd name="connsiteX544" fmla="*/ 2484882 w 3147250"/>
              <a:gd name="connsiteY544" fmla="*/ 1229297 h 3051714"/>
              <a:gd name="connsiteX545" fmla="*/ 2484882 w 3147250"/>
              <a:gd name="connsiteY545" fmla="*/ 1184339 h 3051714"/>
              <a:gd name="connsiteX546" fmla="*/ 1872425 w 3147250"/>
              <a:gd name="connsiteY546" fmla="*/ 1184910 h 3051714"/>
              <a:gd name="connsiteX547" fmla="*/ 1869472 w 3147250"/>
              <a:gd name="connsiteY547" fmla="*/ 1108710 h 3051714"/>
              <a:gd name="connsiteX548" fmla="*/ 1811464 w 3147250"/>
              <a:gd name="connsiteY548" fmla="*/ 1050036 h 3051714"/>
              <a:gd name="connsiteX549" fmla="*/ 1808512 w 3147250"/>
              <a:gd name="connsiteY549" fmla="*/ 1050036 h 3051714"/>
              <a:gd name="connsiteX550" fmla="*/ 1549051 w 3147250"/>
              <a:gd name="connsiteY550" fmla="*/ 1046607 h 3051714"/>
              <a:gd name="connsiteX551" fmla="*/ 1432750 w 3147250"/>
              <a:gd name="connsiteY551" fmla="*/ 1071182 h 3051714"/>
              <a:gd name="connsiteX552" fmla="*/ 1428083 w 3147250"/>
              <a:gd name="connsiteY552" fmla="*/ 1281684 h 3051714"/>
              <a:gd name="connsiteX553" fmla="*/ 1423797 w 3147250"/>
              <a:gd name="connsiteY553" fmla="*/ 1277779 h 3051714"/>
              <a:gd name="connsiteX554" fmla="*/ 1423797 w 3147250"/>
              <a:gd name="connsiteY554" fmla="*/ 1275874 h 3051714"/>
              <a:gd name="connsiteX555" fmla="*/ 1382078 w 3147250"/>
              <a:gd name="connsiteY555" fmla="*/ 1185196 h 3051714"/>
              <a:gd name="connsiteX556" fmla="*/ 1380268 w 3147250"/>
              <a:gd name="connsiteY556" fmla="*/ 1178909 h 3051714"/>
              <a:gd name="connsiteX557" fmla="*/ 1371981 w 3147250"/>
              <a:gd name="connsiteY557" fmla="*/ 1156621 h 3051714"/>
              <a:gd name="connsiteX558" fmla="*/ 1364933 w 3147250"/>
              <a:gd name="connsiteY558" fmla="*/ 715804 h 3051714"/>
              <a:gd name="connsiteX559" fmla="*/ 1360075 w 3147250"/>
              <a:gd name="connsiteY559" fmla="*/ 715804 h 3051714"/>
              <a:gd name="connsiteX560" fmla="*/ 1317689 w 3147250"/>
              <a:gd name="connsiteY560" fmla="*/ 577310 h 3051714"/>
              <a:gd name="connsiteX561" fmla="*/ 1321594 w 3147250"/>
              <a:gd name="connsiteY561" fmla="*/ 569405 h 3051714"/>
              <a:gd name="connsiteX562" fmla="*/ 1320927 w 3147250"/>
              <a:gd name="connsiteY562" fmla="*/ 567881 h 3051714"/>
              <a:gd name="connsiteX563" fmla="*/ 1366933 w 3147250"/>
              <a:gd name="connsiteY563" fmla="*/ 573215 h 3051714"/>
              <a:gd name="connsiteX564" fmla="*/ 1403604 w 3147250"/>
              <a:gd name="connsiteY564" fmla="*/ 262414 h 3051714"/>
              <a:gd name="connsiteX565" fmla="*/ 1570101 w 3147250"/>
              <a:gd name="connsiteY565" fmla="*/ 294132 h 3051714"/>
              <a:gd name="connsiteX566" fmla="*/ 1838325 w 3147250"/>
              <a:gd name="connsiteY566" fmla="*/ 778478 h 3051714"/>
              <a:gd name="connsiteX567" fmla="*/ 2268188 w 3147250"/>
              <a:gd name="connsiteY567" fmla="*/ 820198 h 3051714"/>
              <a:gd name="connsiteX568" fmla="*/ 2292287 w 3147250"/>
              <a:gd name="connsiteY568" fmla="*/ 802100 h 3051714"/>
              <a:gd name="connsiteX569" fmla="*/ 2230088 w 3147250"/>
              <a:gd name="connsiteY569" fmla="*/ 418528 h 3051714"/>
              <a:gd name="connsiteX570" fmla="*/ 2424589 w 3147250"/>
              <a:gd name="connsiteY570" fmla="*/ 455390 h 3051714"/>
              <a:gd name="connsiteX571" fmla="*/ 2580418 w 3147250"/>
              <a:gd name="connsiteY571" fmla="*/ 841439 h 3051714"/>
              <a:gd name="connsiteX572" fmla="*/ 2583371 w 3147250"/>
              <a:gd name="connsiteY572" fmla="*/ 1069467 h 3051714"/>
              <a:gd name="connsiteX573" fmla="*/ 2284762 w 3147250"/>
              <a:gd name="connsiteY573" fmla="*/ 925640 h 3051714"/>
              <a:gd name="connsiteX574" fmla="*/ 1865090 w 3147250"/>
              <a:gd name="connsiteY574" fmla="*/ 901160 h 3051714"/>
              <a:gd name="connsiteX575" fmla="*/ 1538097 w 3147250"/>
              <a:gd name="connsiteY575" fmla="*/ 998601 h 3051714"/>
              <a:gd name="connsiteX576" fmla="*/ 1545431 w 3147250"/>
              <a:gd name="connsiteY576" fmla="*/ 1023461 h 3051714"/>
              <a:gd name="connsiteX577" fmla="*/ 1868138 w 3147250"/>
              <a:gd name="connsiteY577" fmla="*/ 927068 h 3051714"/>
              <a:gd name="connsiteX578" fmla="*/ 2277713 w 3147250"/>
              <a:gd name="connsiteY578" fmla="*/ 950976 h 3051714"/>
              <a:gd name="connsiteX579" fmla="*/ 2608517 w 3147250"/>
              <a:gd name="connsiteY579" fmla="*/ 1110901 h 3051714"/>
              <a:gd name="connsiteX580" fmla="*/ 2608517 w 3147250"/>
              <a:gd name="connsiteY580" fmla="*/ 1090232 h 3051714"/>
              <a:gd name="connsiteX581" fmla="*/ 2604421 w 3147250"/>
              <a:gd name="connsiteY581" fmla="*/ 833819 h 3051714"/>
              <a:gd name="connsiteX582" fmla="*/ 2454021 w 3147250"/>
              <a:gd name="connsiteY582" fmla="*/ 460915 h 3051714"/>
              <a:gd name="connsiteX583" fmla="*/ 2512981 w 3147250"/>
              <a:gd name="connsiteY583" fmla="*/ 471583 h 3051714"/>
              <a:gd name="connsiteX584" fmla="*/ 2674144 w 3147250"/>
              <a:gd name="connsiteY584" fmla="*/ 859536 h 3051714"/>
              <a:gd name="connsiteX585" fmla="*/ 2680906 w 3147250"/>
              <a:gd name="connsiteY585" fmla="*/ 1747742 h 3051714"/>
              <a:gd name="connsiteX586" fmla="*/ 1596200 w 3147250"/>
              <a:gd name="connsiteY586" fmla="*/ 287465 h 3051714"/>
              <a:gd name="connsiteX587" fmla="*/ 1615250 w 3147250"/>
              <a:gd name="connsiteY587" fmla="*/ 270891 h 3051714"/>
              <a:gd name="connsiteX588" fmla="*/ 2197418 w 3147250"/>
              <a:gd name="connsiteY588" fmla="*/ 382715 h 3051714"/>
              <a:gd name="connsiteX589" fmla="*/ 2264093 w 3147250"/>
              <a:gd name="connsiteY589" fmla="*/ 791147 h 3051714"/>
              <a:gd name="connsiteX590" fmla="*/ 2260664 w 3147250"/>
              <a:gd name="connsiteY590" fmla="*/ 793814 h 3051714"/>
              <a:gd name="connsiteX591" fmla="*/ 1854232 w 3147250"/>
              <a:gd name="connsiteY591" fmla="*/ 753428 h 3051714"/>
              <a:gd name="connsiteX592" fmla="*/ 2501551 w 3147250"/>
              <a:gd name="connsiteY592" fmla="*/ 442722 h 3051714"/>
              <a:gd name="connsiteX593" fmla="*/ 2435733 w 3147250"/>
              <a:gd name="connsiteY593" fmla="*/ 430816 h 3051714"/>
              <a:gd name="connsiteX594" fmla="*/ 2225231 w 3147250"/>
              <a:gd name="connsiteY594" fmla="*/ 391001 h 3051714"/>
              <a:gd name="connsiteX595" fmla="*/ 2220182 w 3147250"/>
              <a:gd name="connsiteY595" fmla="*/ 359950 h 3051714"/>
              <a:gd name="connsiteX596" fmla="*/ 1607058 w 3147250"/>
              <a:gd name="connsiteY596" fmla="*/ 242983 h 3051714"/>
              <a:gd name="connsiteX597" fmla="*/ 1578483 w 3147250"/>
              <a:gd name="connsiteY597" fmla="*/ 268319 h 3051714"/>
              <a:gd name="connsiteX598" fmla="*/ 1406081 w 3147250"/>
              <a:gd name="connsiteY598" fmla="*/ 235363 h 3051714"/>
              <a:gd name="connsiteX599" fmla="*/ 1413129 w 3147250"/>
              <a:gd name="connsiteY599" fmla="*/ 175641 h 3051714"/>
              <a:gd name="connsiteX600" fmla="*/ 2491359 w 3147250"/>
              <a:gd name="connsiteY600" fmla="*/ 418528 h 3051714"/>
              <a:gd name="connsiteX601" fmla="*/ 862394 w 3147250"/>
              <a:gd name="connsiteY601" fmla="*/ 106490 h 3051714"/>
              <a:gd name="connsiteX602" fmla="*/ 860012 w 3147250"/>
              <a:gd name="connsiteY602" fmla="*/ 107537 h 3051714"/>
              <a:gd name="connsiteX603" fmla="*/ 766572 w 3147250"/>
              <a:gd name="connsiteY603" fmla="*/ 90488 h 3051714"/>
              <a:gd name="connsiteX604" fmla="*/ 763905 w 3147250"/>
              <a:gd name="connsiteY604" fmla="*/ 29242 h 3051714"/>
              <a:gd name="connsiteX605" fmla="*/ 868680 w 3147250"/>
              <a:gd name="connsiteY605" fmla="*/ 52864 h 3051714"/>
              <a:gd name="connsiteX606" fmla="*/ 627793 w 3147250"/>
              <a:gd name="connsiteY606" fmla="*/ 84868 h 3051714"/>
              <a:gd name="connsiteX607" fmla="*/ 738092 w 3147250"/>
              <a:gd name="connsiteY607" fmla="*/ 33909 h 3051714"/>
              <a:gd name="connsiteX608" fmla="*/ 743617 w 3147250"/>
              <a:gd name="connsiteY608" fmla="*/ 160020 h 3051714"/>
              <a:gd name="connsiteX609" fmla="*/ 578929 w 3147250"/>
              <a:gd name="connsiteY609" fmla="*/ 234220 h 3051714"/>
              <a:gd name="connsiteX610" fmla="*/ 564547 w 3147250"/>
              <a:gd name="connsiteY610" fmla="*/ 266700 h 3051714"/>
              <a:gd name="connsiteX611" fmla="*/ 565499 w 3147250"/>
              <a:gd name="connsiteY611" fmla="*/ 268700 h 3051714"/>
              <a:gd name="connsiteX612" fmla="*/ 858488 w 3147250"/>
              <a:gd name="connsiteY612" fmla="*/ 136969 h 3051714"/>
              <a:gd name="connsiteX613" fmla="*/ 852392 w 3147250"/>
              <a:gd name="connsiteY613" fmla="*/ 189167 h 3051714"/>
              <a:gd name="connsiteX614" fmla="*/ 436436 w 3147250"/>
              <a:gd name="connsiteY614" fmla="*/ 357854 h 3051714"/>
              <a:gd name="connsiteX615" fmla="*/ 435007 w 3147250"/>
              <a:gd name="connsiteY615" fmla="*/ 321659 h 3051714"/>
              <a:gd name="connsiteX616" fmla="*/ 110966 w 3147250"/>
              <a:gd name="connsiteY616" fmla="*/ 458915 h 3051714"/>
              <a:gd name="connsiteX617" fmla="*/ 108680 w 3147250"/>
              <a:gd name="connsiteY617" fmla="*/ 511302 h 3051714"/>
              <a:gd name="connsiteX618" fmla="*/ 79343 w 3147250"/>
              <a:gd name="connsiteY618" fmla="*/ 523589 h 3051714"/>
              <a:gd name="connsiteX619" fmla="*/ 80486 w 3147250"/>
              <a:gd name="connsiteY619" fmla="*/ 471773 h 3051714"/>
              <a:gd name="connsiteX620" fmla="*/ 81534 w 3147250"/>
              <a:gd name="connsiteY620" fmla="*/ 550736 h 3051714"/>
              <a:gd name="connsiteX621" fmla="*/ 105346 w 3147250"/>
              <a:gd name="connsiteY621" fmla="*/ 541211 h 3051714"/>
              <a:gd name="connsiteX622" fmla="*/ 56483 w 3147250"/>
              <a:gd name="connsiteY622" fmla="*/ 974407 h 3051714"/>
              <a:gd name="connsiteX623" fmla="*/ 76200 w 3147250"/>
              <a:gd name="connsiteY623" fmla="*/ 1465612 h 3051714"/>
              <a:gd name="connsiteX624" fmla="*/ 70866 w 3147250"/>
              <a:gd name="connsiteY624" fmla="*/ 1464945 h 3051714"/>
              <a:gd name="connsiteX625" fmla="*/ 48006 w 3147250"/>
              <a:gd name="connsiteY625" fmla="*/ 1463326 h 3051714"/>
              <a:gd name="connsiteX626" fmla="*/ 48006 w 3147250"/>
              <a:gd name="connsiteY626" fmla="*/ 1457135 h 3051714"/>
              <a:gd name="connsiteX627" fmla="*/ 40291 w 3147250"/>
              <a:gd name="connsiteY627" fmla="*/ 1269778 h 3051714"/>
              <a:gd name="connsiteX628" fmla="*/ 27242 w 3147250"/>
              <a:gd name="connsiteY628" fmla="*/ 949071 h 3051714"/>
              <a:gd name="connsiteX629" fmla="*/ 81534 w 3147250"/>
              <a:gd name="connsiteY629" fmla="*/ 550545 h 3051714"/>
              <a:gd name="connsiteX630" fmla="*/ 33242 w 3147250"/>
              <a:gd name="connsiteY630" fmla="*/ 1751457 h 3051714"/>
              <a:gd name="connsiteX631" fmla="*/ 27718 w 3147250"/>
              <a:gd name="connsiteY631" fmla="*/ 1687640 h 3051714"/>
              <a:gd name="connsiteX632" fmla="*/ 54388 w 3147250"/>
              <a:gd name="connsiteY632" fmla="*/ 1669351 h 3051714"/>
              <a:gd name="connsiteX633" fmla="*/ 58483 w 3147250"/>
              <a:gd name="connsiteY633" fmla="*/ 1665256 h 3051714"/>
              <a:gd name="connsiteX634" fmla="*/ 58483 w 3147250"/>
              <a:gd name="connsiteY634" fmla="*/ 1659446 h 3051714"/>
              <a:gd name="connsiteX635" fmla="*/ 49530 w 3147250"/>
              <a:gd name="connsiteY635" fmla="*/ 1489901 h 3051714"/>
              <a:gd name="connsiteX636" fmla="*/ 51530 w 3147250"/>
              <a:gd name="connsiteY636" fmla="*/ 1489901 h 3051714"/>
              <a:gd name="connsiteX637" fmla="*/ 51530 w 3147250"/>
              <a:gd name="connsiteY637" fmla="*/ 1488567 h 3051714"/>
              <a:gd name="connsiteX638" fmla="*/ 61055 w 3147250"/>
              <a:gd name="connsiteY638" fmla="*/ 1489139 h 3051714"/>
              <a:gd name="connsiteX639" fmla="*/ 63627 w 3147250"/>
              <a:gd name="connsiteY639" fmla="*/ 1494187 h 3051714"/>
              <a:gd name="connsiteX640" fmla="*/ 143161 w 3147250"/>
              <a:gd name="connsiteY640" fmla="*/ 1524095 h 3051714"/>
              <a:gd name="connsiteX641" fmla="*/ 146209 w 3147250"/>
              <a:gd name="connsiteY641" fmla="*/ 1646873 h 3051714"/>
              <a:gd name="connsiteX642" fmla="*/ 132207 w 3147250"/>
              <a:gd name="connsiteY642" fmla="*/ 1657350 h 3051714"/>
              <a:gd name="connsiteX643" fmla="*/ 142589 w 3147250"/>
              <a:gd name="connsiteY643" fmla="*/ 1878616 h 3051714"/>
              <a:gd name="connsiteX644" fmla="*/ 121348 w 3147250"/>
              <a:gd name="connsiteY644" fmla="*/ 1882140 h 3051714"/>
              <a:gd name="connsiteX645" fmla="*/ 119729 w 3147250"/>
              <a:gd name="connsiteY645" fmla="*/ 1882140 h 3051714"/>
              <a:gd name="connsiteX646" fmla="*/ 111823 w 3147250"/>
              <a:gd name="connsiteY646" fmla="*/ 1878235 h 3051714"/>
              <a:gd name="connsiteX647" fmla="*/ 108585 w 3147250"/>
              <a:gd name="connsiteY647" fmla="*/ 1871758 h 3051714"/>
              <a:gd name="connsiteX648" fmla="*/ 100489 w 3147250"/>
              <a:gd name="connsiteY648" fmla="*/ 1871758 h 3051714"/>
              <a:gd name="connsiteX649" fmla="*/ 75914 w 3147250"/>
              <a:gd name="connsiteY649" fmla="*/ 1872234 h 3051714"/>
              <a:gd name="connsiteX650" fmla="*/ 65151 w 3147250"/>
              <a:gd name="connsiteY650" fmla="*/ 1815656 h 3051714"/>
              <a:gd name="connsiteX651" fmla="*/ 61627 w 3147250"/>
              <a:gd name="connsiteY651" fmla="*/ 1769269 h 3051714"/>
              <a:gd name="connsiteX652" fmla="*/ 60769 w 3147250"/>
              <a:gd name="connsiteY652" fmla="*/ 1761363 h 3051714"/>
              <a:gd name="connsiteX653" fmla="*/ 1018699 w 3147250"/>
              <a:gd name="connsiteY653" fmla="*/ 3023807 h 3051714"/>
              <a:gd name="connsiteX654" fmla="*/ 885349 w 3147250"/>
              <a:gd name="connsiteY654" fmla="*/ 2963990 h 3051714"/>
              <a:gd name="connsiteX655" fmla="*/ 111823 w 3147250"/>
              <a:gd name="connsiteY655" fmla="*/ 2531745 h 3051714"/>
              <a:gd name="connsiteX656" fmla="*/ 123539 w 3147250"/>
              <a:gd name="connsiteY656" fmla="*/ 2478977 h 3051714"/>
              <a:gd name="connsiteX657" fmla="*/ 138398 w 3147250"/>
              <a:gd name="connsiteY657" fmla="*/ 2214372 h 3051714"/>
              <a:gd name="connsiteX658" fmla="*/ 125063 w 3147250"/>
              <a:gd name="connsiteY658" fmla="*/ 2214372 h 3051714"/>
              <a:gd name="connsiteX659" fmla="*/ 122492 w 3147250"/>
              <a:gd name="connsiteY659" fmla="*/ 2199989 h 3051714"/>
              <a:gd name="connsiteX660" fmla="*/ 143637 w 3147250"/>
              <a:gd name="connsiteY660" fmla="*/ 2196465 h 3051714"/>
              <a:gd name="connsiteX661" fmla="*/ 140779 w 3147250"/>
              <a:gd name="connsiteY661" fmla="*/ 2183130 h 3051714"/>
              <a:gd name="connsiteX662" fmla="*/ 80963 w 3147250"/>
              <a:gd name="connsiteY662" fmla="*/ 1898523 h 3051714"/>
              <a:gd name="connsiteX663" fmla="*/ 94583 w 3147250"/>
              <a:gd name="connsiteY663" fmla="*/ 1898523 h 3051714"/>
              <a:gd name="connsiteX664" fmla="*/ 110204 w 3147250"/>
              <a:gd name="connsiteY664" fmla="*/ 1907096 h 3051714"/>
              <a:gd name="connsiteX665" fmla="*/ 178975 w 3147250"/>
              <a:gd name="connsiteY665" fmla="*/ 2237327 h 3051714"/>
              <a:gd name="connsiteX666" fmla="*/ 897636 w 3147250"/>
              <a:gd name="connsiteY666" fmla="*/ 2504027 h 3051714"/>
              <a:gd name="connsiteX667" fmla="*/ 897636 w 3147250"/>
              <a:gd name="connsiteY667" fmla="*/ 2503551 h 3051714"/>
              <a:gd name="connsiteX668" fmla="*/ 996410 w 3147250"/>
              <a:gd name="connsiteY668" fmla="*/ 2536508 h 3051714"/>
              <a:gd name="connsiteX669" fmla="*/ 1013746 w 3147250"/>
              <a:gd name="connsiteY669" fmla="*/ 2548795 h 3051714"/>
              <a:gd name="connsiteX670" fmla="*/ 1020413 w 3147250"/>
              <a:gd name="connsiteY670" fmla="*/ 2883980 h 3051714"/>
              <a:gd name="connsiteX671" fmla="*/ 1079087 w 3147250"/>
              <a:gd name="connsiteY671" fmla="*/ 2991041 h 3051714"/>
              <a:gd name="connsiteX672" fmla="*/ 1079087 w 3147250"/>
              <a:gd name="connsiteY672" fmla="*/ 3018663 h 3051714"/>
              <a:gd name="connsiteX673" fmla="*/ 1055751 w 3147250"/>
              <a:gd name="connsiteY673" fmla="*/ 3010186 h 3051714"/>
              <a:gd name="connsiteX674" fmla="*/ 2566892 w 3147250"/>
              <a:gd name="connsiteY674" fmla="*/ 2177891 h 3051714"/>
              <a:gd name="connsiteX675" fmla="*/ 2577941 w 3147250"/>
              <a:gd name="connsiteY675" fmla="*/ 2399348 h 3051714"/>
              <a:gd name="connsiteX676" fmla="*/ 2626138 w 3147250"/>
              <a:gd name="connsiteY676" fmla="*/ 2468213 h 3051714"/>
              <a:gd name="connsiteX677" fmla="*/ 2626138 w 3147250"/>
              <a:gd name="connsiteY677" fmla="*/ 2492597 h 3051714"/>
              <a:gd name="connsiteX678" fmla="*/ 2549938 w 3147250"/>
              <a:gd name="connsiteY678" fmla="*/ 2516886 h 3051714"/>
              <a:gd name="connsiteX679" fmla="*/ 2553367 w 3147250"/>
              <a:gd name="connsiteY679" fmla="*/ 2718054 h 3051714"/>
              <a:gd name="connsiteX680" fmla="*/ 1983391 w 3147250"/>
              <a:gd name="connsiteY680" fmla="*/ 2948845 h 3051714"/>
              <a:gd name="connsiteX681" fmla="*/ 1607344 w 3147250"/>
              <a:gd name="connsiteY681" fmla="*/ 2948845 h 3051714"/>
              <a:gd name="connsiteX682" fmla="*/ 1606582 w 3147250"/>
              <a:gd name="connsiteY682" fmla="*/ 2063020 h 3051714"/>
              <a:gd name="connsiteX683" fmla="*/ 1836039 w 3147250"/>
              <a:gd name="connsiteY683" fmla="*/ 2043970 h 3051714"/>
              <a:gd name="connsiteX684" fmla="*/ 2273618 w 3147250"/>
              <a:gd name="connsiteY684" fmla="*/ 2295049 h 3051714"/>
              <a:gd name="connsiteX685" fmla="*/ 2273618 w 3147250"/>
              <a:gd name="connsiteY685" fmla="*/ 1961674 h 3051714"/>
              <a:gd name="connsiteX686" fmla="*/ 2833497 w 3147250"/>
              <a:gd name="connsiteY686" fmla="*/ 1855661 h 3051714"/>
              <a:gd name="connsiteX687" fmla="*/ 2833497 w 3147250"/>
              <a:gd name="connsiteY687" fmla="*/ 2101882 h 3051714"/>
              <a:gd name="connsiteX688" fmla="*/ 2770156 w 3147250"/>
              <a:gd name="connsiteY688" fmla="*/ 1785557 h 3051714"/>
              <a:gd name="connsiteX689" fmla="*/ 2833497 w 3147250"/>
              <a:gd name="connsiteY689" fmla="*/ 1818704 h 3051714"/>
              <a:gd name="connsiteX690" fmla="*/ 2833497 w 3147250"/>
              <a:gd name="connsiteY690" fmla="*/ 1829086 h 3051714"/>
              <a:gd name="connsiteX691" fmla="*/ 2259330 w 3147250"/>
              <a:gd name="connsiteY691" fmla="*/ 1937861 h 3051714"/>
              <a:gd name="connsiteX692" fmla="*/ 1836515 w 3147250"/>
              <a:gd name="connsiteY692" fmla="*/ 1944719 h 3051714"/>
              <a:gd name="connsiteX693" fmla="*/ 1658588 w 3147250"/>
              <a:gd name="connsiteY693" fmla="*/ 1915478 h 3051714"/>
              <a:gd name="connsiteX694" fmla="*/ 1676114 w 3147250"/>
              <a:gd name="connsiteY694" fmla="*/ 1915478 h 3051714"/>
              <a:gd name="connsiteX695" fmla="*/ 1676114 w 3147250"/>
              <a:gd name="connsiteY695" fmla="*/ 1906715 h 3051714"/>
              <a:gd name="connsiteX696" fmla="*/ 1764221 w 3147250"/>
              <a:gd name="connsiteY696" fmla="*/ 1894618 h 3051714"/>
              <a:gd name="connsiteX697" fmla="*/ 2387346 w 3147250"/>
              <a:gd name="connsiteY697" fmla="*/ 1877187 h 3051714"/>
              <a:gd name="connsiteX698" fmla="*/ 2407730 w 3147250"/>
              <a:gd name="connsiteY698" fmla="*/ 1874234 h 3051714"/>
              <a:gd name="connsiteX699" fmla="*/ 2633663 w 3147250"/>
              <a:gd name="connsiteY699" fmla="*/ 1819561 h 3051714"/>
              <a:gd name="connsiteX700" fmla="*/ 2636425 w 3147250"/>
              <a:gd name="connsiteY700" fmla="*/ 1802035 h 3051714"/>
              <a:gd name="connsiteX701" fmla="*/ 2619185 w 3147250"/>
              <a:gd name="connsiteY701" fmla="*/ 1779270 h 3051714"/>
              <a:gd name="connsiteX702" fmla="*/ 2681859 w 3147250"/>
              <a:gd name="connsiteY702" fmla="*/ 1773650 h 3051714"/>
              <a:gd name="connsiteX703" fmla="*/ 2681859 w 3147250"/>
              <a:gd name="connsiteY703" fmla="*/ 1777746 h 3051714"/>
              <a:gd name="connsiteX704" fmla="*/ 2774061 w 3147250"/>
              <a:gd name="connsiteY704" fmla="*/ 828485 h 3051714"/>
              <a:gd name="connsiteX705" fmla="*/ 2689860 w 3147250"/>
              <a:gd name="connsiteY705" fmla="*/ 828485 h 3051714"/>
              <a:gd name="connsiteX706" fmla="*/ 2679383 w 3147250"/>
              <a:gd name="connsiteY706" fmla="*/ 803243 h 3051714"/>
              <a:gd name="connsiteX707" fmla="*/ 2771394 w 3147250"/>
              <a:gd name="connsiteY707" fmla="*/ 778955 h 3051714"/>
              <a:gd name="connsiteX708" fmla="*/ 2771394 w 3147250"/>
              <a:gd name="connsiteY708" fmla="*/ 766667 h 3051714"/>
              <a:gd name="connsiteX709" fmla="*/ 2767870 w 3147250"/>
              <a:gd name="connsiteY709" fmla="*/ 763238 h 3051714"/>
              <a:gd name="connsiteX710" fmla="*/ 2767870 w 3147250"/>
              <a:gd name="connsiteY710" fmla="*/ 761238 h 3051714"/>
              <a:gd name="connsiteX711" fmla="*/ 2827687 w 3147250"/>
              <a:gd name="connsiteY711" fmla="*/ 763524 h 3051714"/>
              <a:gd name="connsiteX712" fmla="*/ 2826353 w 3147250"/>
              <a:gd name="connsiteY712" fmla="*/ 766001 h 3051714"/>
              <a:gd name="connsiteX713" fmla="*/ 2774061 w 3147250"/>
              <a:gd name="connsiteY713" fmla="*/ 828485 h 3051714"/>
              <a:gd name="connsiteX714" fmla="*/ 3065907 w 3147250"/>
              <a:gd name="connsiteY714" fmla="*/ 754952 h 3051714"/>
              <a:gd name="connsiteX715" fmla="*/ 2852642 w 3147250"/>
              <a:gd name="connsiteY715" fmla="*/ 738569 h 3051714"/>
              <a:gd name="connsiteX716" fmla="*/ 2839403 w 3147250"/>
              <a:gd name="connsiteY716" fmla="*/ 737902 h 3051714"/>
              <a:gd name="connsiteX717" fmla="*/ 2839403 w 3147250"/>
              <a:gd name="connsiteY717" fmla="*/ 737902 h 3051714"/>
              <a:gd name="connsiteX718" fmla="*/ 2752916 w 3147250"/>
              <a:gd name="connsiteY718" fmla="*/ 734568 h 3051714"/>
              <a:gd name="connsiteX719" fmla="*/ 2728913 w 3147250"/>
              <a:gd name="connsiteY719" fmla="*/ 732568 h 3051714"/>
              <a:gd name="connsiteX720" fmla="*/ 2779205 w 3147250"/>
              <a:gd name="connsiteY720" fmla="*/ 475393 h 3051714"/>
              <a:gd name="connsiteX721" fmla="*/ 3116009 w 3147250"/>
              <a:gd name="connsiteY721" fmla="*/ 513493 h 305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3147250" h="3051714">
                <a:moveTo>
                  <a:pt x="2758250" y="446913"/>
                </a:moveTo>
                <a:lnTo>
                  <a:pt x="2697861" y="756380"/>
                </a:lnTo>
                <a:lnTo>
                  <a:pt x="2741962" y="760000"/>
                </a:lnTo>
                <a:lnTo>
                  <a:pt x="2741962" y="769525"/>
                </a:lnTo>
                <a:cubicBezTo>
                  <a:pt x="2726246" y="771906"/>
                  <a:pt x="2697099" y="775240"/>
                  <a:pt x="2668905" y="778097"/>
                </a:cubicBezTo>
                <a:lnTo>
                  <a:pt x="2510314" y="396240"/>
                </a:lnTo>
                <a:lnTo>
                  <a:pt x="891921" y="31814"/>
                </a:lnTo>
                <a:lnTo>
                  <a:pt x="871823" y="27242"/>
                </a:lnTo>
                <a:lnTo>
                  <a:pt x="871823" y="27242"/>
                </a:lnTo>
                <a:lnTo>
                  <a:pt x="750665" y="0"/>
                </a:lnTo>
                <a:lnTo>
                  <a:pt x="606743" y="66675"/>
                </a:lnTo>
                <a:lnTo>
                  <a:pt x="548069" y="246126"/>
                </a:lnTo>
                <a:lnTo>
                  <a:pt x="54864" y="454247"/>
                </a:lnTo>
                <a:lnTo>
                  <a:pt x="52864" y="545973"/>
                </a:lnTo>
                <a:lnTo>
                  <a:pt x="55626" y="548735"/>
                </a:lnTo>
                <a:cubicBezTo>
                  <a:pt x="46768" y="609028"/>
                  <a:pt x="1143" y="921925"/>
                  <a:pt x="1143" y="948785"/>
                </a:cubicBezTo>
                <a:cubicBezTo>
                  <a:pt x="1143" y="965264"/>
                  <a:pt x="8001" y="1127474"/>
                  <a:pt x="14097" y="1270635"/>
                </a:cubicBezTo>
                <a:cubicBezTo>
                  <a:pt x="18097" y="1363599"/>
                  <a:pt x="21812" y="1451610"/>
                  <a:pt x="21812" y="1456849"/>
                </a:cubicBezTo>
                <a:cubicBezTo>
                  <a:pt x="21812" y="1469517"/>
                  <a:pt x="30004" y="1619726"/>
                  <a:pt x="31337" y="1654588"/>
                </a:cubicBezTo>
                <a:cubicBezTo>
                  <a:pt x="25527" y="1658588"/>
                  <a:pt x="15526" y="1665065"/>
                  <a:pt x="6763" y="1670495"/>
                </a:cubicBezTo>
                <a:lnTo>
                  <a:pt x="0" y="1674781"/>
                </a:lnTo>
                <a:lnTo>
                  <a:pt x="8287" y="1770031"/>
                </a:lnTo>
                <a:lnTo>
                  <a:pt x="36100" y="1780413"/>
                </a:lnTo>
                <a:cubicBezTo>
                  <a:pt x="37052" y="1790414"/>
                  <a:pt x="38671" y="1807274"/>
                  <a:pt x="38671" y="1816037"/>
                </a:cubicBezTo>
                <a:cubicBezTo>
                  <a:pt x="38671" y="1829467"/>
                  <a:pt x="91630" y="2079022"/>
                  <a:pt x="112109" y="2175320"/>
                </a:cubicBezTo>
                <a:lnTo>
                  <a:pt x="91821" y="2178653"/>
                </a:lnTo>
                <a:lnTo>
                  <a:pt x="103442" y="2240090"/>
                </a:lnTo>
                <a:lnTo>
                  <a:pt x="110966" y="2240090"/>
                </a:lnTo>
                <a:lnTo>
                  <a:pt x="97917" y="2474405"/>
                </a:lnTo>
                <a:lnTo>
                  <a:pt x="82296" y="2544890"/>
                </a:lnTo>
                <a:lnTo>
                  <a:pt x="873538" y="2986850"/>
                </a:lnTo>
                <a:lnTo>
                  <a:pt x="1017651" y="3051715"/>
                </a:lnTo>
                <a:lnTo>
                  <a:pt x="1055751" y="3037713"/>
                </a:lnTo>
                <a:lnTo>
                  <a:pt x="1093851" y="3051429"/>
                </a:lnTo>
                <a:lnTo>
                  <a:pt x="1477613" y="2927223"/>
                </a:lnTo>
                <a:lnTo>
                  <a:pt x="1600010" y="2974848"/>
                </a:lnTo>
                <a:lnTo>
                  <a:pt x="1988629" y="2974848"/>
                </a:lnTo>
                <a:lnTo>
                  <a:pt x="2571560" y="2738914"/>
                </a:lnTo>
                <a:lnTo>
                  <a:pt x="2579846" y="2735580"/>
                </a:lnTo>
                <a:lnTo>
                  <a:pt x="2576417" y="2535555"/>
                </a:lnTo>
                <a:lnTo>
                  <a:pt x="2652617" y="2511457"/>
                </a:lnTo>
                <a:lnTo>
                  <a:pt x="2652617" y="2459831"/>
                </a:lnTo>
                <a:lnTo>
                  <a:pt x="2604040" y="2390394"/>
                </a:lnTo>
                <a:lnTo>
                  <a:pt x="2594515" y="2197037"/>
                </a:lnTo>
                <a:lnTo>
                  <a:pt x="2860167" y="2120837"/>
                </a:lnTo>
                <a:lnTo>
                  <a:pt x="2860167" y="1802987"/>
                </a:lnTo>
                <a:lnTo>
                  <a:pt x="2778347" y="1760125"/>
                </a:lnTo>
                <a:lnTo>
                  <a:pt x="2707291" y="1754315"/>
                </a:lnTo>
                <a:lnTo>
                  <a:pt x="2700528" y="855440"/>
                </a:lnTo>
                <a:cubicBezTo>
                  <a:pt x="2711196" y="855440"/>
                  <a:pt x="2725198" y="856202"/>
                  <a:pt x="2738628" y="856202"/>
                </a:cubicBezTo>
                <a:cubicBezTo>
                  <a:pt x="2751344" y="856374"/>
                  <a:pt x="2764069" y="855831"/>
                  <a:pt x="2776728" y="854583"/>
                </a:cubicBezTo>
                <a:cubicBezTo>
                  <a:pt x="2807018" y="850773"/>
                  <a:pt x="2837688" y="799052"/>
                  <a:pt x="2847022" y="781907"/>
                </a:cubicBezTo>
                <a:cubicBezTo>
                  <a:pt x="2853119" y="777916"/>
                  <a:pt x="2857948" y="772268"/>
                  <a:pt x="2860929" y="765620"/>
                </a:cubicBezTo>
                <a:lnTo>
                  <a:pt x="3086767" y="782765"/>
                </a:lnTo>
                <a:lnTo>
                  <a:pt x="3147251" y="491585"/>
                </a:lnTo>
                <a:close/>
                <a:moveTo>
                  <a:pt x="1581436" y="2939796"/>
                </a:moveTo>
                <a:lnTo>
                  <a:pt x="1492568" y="2905220"/>
                </a:lnTo>
                <a:lnTo>
                  <a:pt x="1492568" y="2842165"/>
                </a:lnTo>
                <a:lnTo>
                  <a:pt x="1486091" y="2844165"/>
                </a:lnTo>
                <a:lnTo>
                  <a:pt x="1444181" y="2763298"/>
                </a:lnTo>
                <a:lnTo>
                  <a:pt x="1444181" y="2488406"/>
                </a:lnTo>
                <a:lnTo>
                  <a:pt x="1580388" y="2018443"/>
                </a:lnTo>
                <a:lnTo>
                  <a:pt x="1600010" y="2011871"/>
                </a:lnTo>
                <a:lnTo>
                  <a:pt x="1596866" y="1931670"/>
                </a:lnTo>
                <a:lnTo>
                  <a:pt x="1833467" y="1970532"/>
                </a:lnTo>
                <a:lnTo>
                  <a:pt x="1834610" y="1970532"/>
                </a:lnTo>
                <a:lnTo>
                  <a:pt x="2247710" y="1963865"/>
                </a:lnTo>
                <a:lnTo>
                  <a:pt x="2247710" y="2249615"/>
                </a:lnTo>
                <a:lnTo>
                  <a:pt x="1841945" y="2016824"/>
                </a:lnTo>
                <a:lnTo>
                  <a:pt x="1580579" y="2038922"/>
                </a:lnTo>
                <a:close/>
                <a:moveTo>
                  <a:pt x="158686" y="1670209"/>
                </a:moveTo>
                <a:lnTo>
                  <a:pt x="172402" y="1659922"/>
                </a:lnTo>
                <a:lnTo>
                  <a:pt x="168592" y="1506284"/>
                </a:lnTo>
                <a:lnTo>
                  <a:pt x="102775" y="1481614"/>
                </a:lnTo>
                <a:cubicBezTo>
                  <a:pt x="100298" y="1413605"/>
                  <a:pt x="85534" y="1010222"/>
                  <a:pt x="82296" y="971645"/>
                </a:cubicBezTo>
                <a:cubicBezTo>
                  <a:pt x="79629" y="938784"/>
                  <a:pt x="118777" y="635699"/>
                  <a:pt x="134112" y="521684"/>
                </a:cubicBezTo>
                <a:lnTo>
                  <a:pt x="134684" y="508349"/>
                </a:lnTo>
                <a:lnTo>
                  <a:pt x="703516" y="277940"/>
                </a:lnTo>
                <a:lnTo>
                  <a:pt x="709232" y="420815"/>
                </a:lnTo>
                <a:lnTo>
                  <a:pt x="360236" y="541687"/>
                </a:lnTo>
                <a:lnTo>
                  <a:pt x="411861" y="2295525"/>
                </a:lnTo>
                <a:lnTo>
                  <a:pt x="201263" y="2217706"/>
                </a:lnTo>
                <a:lnTo>
                  <a:pt x="136588" y="1907381"/>
                </a:lnTo>
                <a:cubicBezTo>
                  <a:pt x="148123" y="1906705"/>
                  <a:pt x="158858" y="1901257"/>
                  <a:pt x="166211" y="1892332"/>
                </a:cubicBezTo>
                <a:lnTo>
                  <a:pt x="168592" y="1888808"/>
                </a:lnTo>
                <a:close/>
                <a:moveTo>
                  <a:pt x="137541" y="447485"/>
                </a:moveTo>
                <a:lnTo>
                  <a:pt x="409765" y="332423"/>
                </a:lnTo>
                <a:lnTo>
                  <a:pt x="411194" y="368236"/>
                </a:lnTo>
                <a:lnTo>
                  <a:pt x="136017" y="479774"/>
                </a:lnTo>
                <a:close/>
                <a:moveTo>
                  <a:pt x="772763" y="2356866"/>
                </a:moveTo>
                <a:lnTo>
                  <a:pt x="490157" y="2252853"/>
                </a:lnTo>
                <a:lnTo>
                  <a:pt x="494538" y="2252091"/>
                </a:lnTo>
                <a:lnTo>
                  <a:pt x="432340" y="567214"/>
                </a:lnTo>
                <a:lnTo>
                  <a:pt x="710660" y="475488"/>
                </a:lnTo>
                <a:close/>
                <a:moveTo>
                  <a:pt x="405860" y="569119"/>
                </a:moveTo>
                <a:lnTo>
                  <a:pt x="467296" y="2230565"/>
                </a:lnTo>
                <a:lnTo>
                  <a:pt x="436054" y="2235803"/>
                </a:lnTo>
                <a:lnTo>
                  <a:pt x="387001" y="566261"/>
                </a:lnTo>
                <a:close/>
                <a:moveTo>
                  <a:pt x="709232" y="448437"/>
                </a:moveTo>
                <a:lnTo>
                  <a:pt x="709232" y="448437"/>
                </a:lnTo>
                <a:close/>
                <a:moveTo>
                  <a:pt x="451580" y="2266474"/>
                </a:moveTo>
                <a:lnTo>
                  <a:pt x="772763" y="2384870"/>
                </a:lnTo>
                <a:lnTo>
                  <a:pt x="774287" y="2430399"/>
                </a:lnTo>
                <a:lnTo>
                  <a:pt x="449675" y="2309908"/>
                </a:lnTo>
                <a:close/>
                <a:moveTo>
                  <a:pt x="801338" y="2440115"/>
                </a:moveTo>
                <a:lnTo>
                  <a:pt x="735616" y="457486"/>
                </a:lnTo>
                <a:lnTo>
                  <a:pt x="735616" y="429578"/>
                </a:lnTo>
                <a:lnTo>
                  <a:pt x="729139" y="267653"/>
                </a:lnTo>
                <a:lnTo>
                  <a:pt x="799338" y="239077"/>
                </a:lnTo>
                <a:lnTo>
                  <a:pt x="833533" y="352806"/>
                </a:lnTo>
                <a:lnTo>
                  <a:pt x="815626" y="505206"/>
                </a:lnTo>
                <a:lnTo>
                  <a:pt x="836009" y="511969"/>
                </a:lnTo>
                <a:lnTo>
                  <a:pt x="878491" y="516827"/>
                </a:lnTo>
                <a:lnTo>
                  <a:pt x="901636" y="594551"/>
                </a:lnTo>
                <a:cubicBezTo>
                  <a:pt x="875919" y="606171"/>
                  <a:pt x="845725" y="617982"/>
                  <a:pt x="836676" y="617982"/>
                </a:cubicBezTo>
                <a:cubicBezTo>
                  <a:pt x="810482" y="617982"/>
                  <a:pt x="799910" y="660368"/>
                  <a:pt x="792956" y="688372"/>
                </a:cubicBezTo>
                <a:cubicBezTo>
                  <a:pt x="792004" y="692182"/>
                  <a:pt x="790765" y="697040"/>
                  <a:pt x="790480" y="697897"/>
                </a:cubicBezTo>
                <a:cubicBezTo>
                  <a:pt x="788784" y="701564"/>
                  <a:pt x="787727" y="705498"/>
                  <a:pt x="787336" y="709517"/>
                </a:cubicBezTo>
                <a:cubicBezTo>
                  <a:pt x="787336" y="710374"/>
                  <a:pt x="787336" y="711518"/>
                  <a:pt x="786860" y="712375"/>
                </a:cubicBezTo>
                <a:cubicBezTo>
                  <a:pt x="770668" y="718471"/>
                  <a:pt x="768382" y="741712"/>
                  <a:pt x="768382" y="765905"/>
                </a:cubicBezTo>
                <a:cubicBezTo>
                  <a:pt x="768582" y="773487"/>
                  <a:pt x="772058" y="780612"/>
                  <a:pt x="777907" y="785432"/>
                </a:cubicBezTo>
                <a:cubicBezTo>
                  <a:pt x="782003" y="788746"/>
                  <a:pt x="784717" y="793461"/>
                  <a:pt x="785527" y="798671"/>
                </a:cubicBezTo>
                <a:cubicBezTo>
                  <a:pt x="789241" y="838105"/>
                  <a:pt x="834104" y="867537"/>
                  <a:pt x="851535" y="877538"/>
                </a:cubicBezTo>
                <a:cubicBezTo>
                  <a:pt x="852773" y="899541"/>
                  <a:pt x="854488" y="929069"/>
                  <a:pt x="854488" y="931831"/>
                </a:cubicBezTo>
                <a:lnTo>
                  <a:pt x="854488" y="1025557"/>
                </a:lnTo>
                <a:lnTo>
                  <a:pt x="956500" y="1016032"/>
                </a:lnTo>
                <a:lnTo>
                  <a:pt x="956500" y="938498"/>
                </a:lnTo>
                <a:cubicBezTo>
                  <a:pt x="956491" y="934117"/>
                  <a:pt x="954500" y="929983"/>
                  <a:pt x="951071" y="927259"/>
                </a:cubicBezTo>
                <a:cubicBezTo>
                  <a:pt x="947547" y="924401"/>
                  <a:pt x="941546" y="919829"/>
                  <a:pt x="903446" y="927259"/>
                </a:cubicBezTo>
                <a:cubicBezTo>
                  <a:pt x="902179" y="918096"/>
                  <a:pt x="901417" y="908876"/>
                  <a:pt x="901160" y="899636"/>
                </a:cubicBezTo>
                <a:cubicBezTo>
                  <a:pt x="920210" y="898493"/>
                  <a:pt x="939927" y="894588"/>
                  <a:pt x="947166" y="883825"/>
                </a:cubicBezTo>
                <a:cubicBezTo>
                  <a:pt x="951548" y="877253"/>
                  <a:pt x="955262" y="863632"/>
                  <a:pt x="952976" y="769525"/>
                </a:cubicBezTo>
                <a:cubicBezTo>
                  <a:pt x="952976" y="766858"/>
                  <a:pt x="952976" y="764953"/>
                  <a:pt x="952976" y="763715"/>
                </a:cubicBezTo>
                <a:lnTo>
                  <a:pt x="965073" y="796290"/>
                </a:lnTo>
                <a:lnTo>
                  <a:pt x="996124" y="1981391"/>
                </a:lnTo>
                <a:lnTo>
                  <a:pt x="878967" y="2470118"/>
                </a:lnTo>
                <a:close/>
                <a:moveTo>
                  <a:pt x="769525" y="148781"/>
                </a:moveTo>
                <a:lnTo>
                  <a:pt x="768096" y="117443"/>
                </a:lnTo>
                <a:lnTo>
                  <a:pt x="818674" y="126968"/>
                </a:lnTo>
                <a:close/>
                <a:moveTo>
                  <a:pt x="1292638" y="567881"/>
                </a:moveTo>
                <a:lnTo>
                  <a:pt x="1289685" y="573786"/>
                </a:lnTo>
                <a:lnTo>
                  <a:pt x="1332071" y="712375"/>
                </a:lnTo>
                <a:lnTo>
                  <a:pt x="1169289" y="699040"/>
                </a:lnTo>
                <a:lnTo>
                  <a:pt x="1169289" y="701516"/>
                </a:lnTo>
                <a:lnTo>
                  <a:pt x="1092327" y="709517"/>
                </a:lnTo>
                <a:cubicBezTo>
                  <a:pt x="1088612" y="695039"/>
                  <a:pt x="1080421" y="664559"/>
                  <a:pt x="1062323" y="599408"/>
                </a:cubicBezTo>
                <a:cubicBezTo>
                  <a:pt x="1062323" y="597408"/>
                  <a:pt x="1062990" y="595313"/>
                  <a:pt x="1063276" y="593312"/>
                </a:cubicBezTo>
                <a:cubicBezTo>
                  <a:pt x="1063847" y="588264"/>
                  <a:pt x="1064800" y="583263"/>
                  <a:pt x="1066133" y="578358"/>
                </a:cubicBezTo>
                <a:cubicBezTo>
                  <a:pt x="1075658" y="571310"/>
                  <a:pt x="1079468" y="552640"/>
                  <a:pt x="1080802" y="541687"/>
                </a:cubicBezTo>
                <a:lnTo>
                  <a:pt x="1082326" y="541687"/>
                </a:lnTo>
                <a:lnTo>
                  <a:pt x="1080802" y="541687"/>
                </a:lnTo>
                <a:cubicBezTo>
                  <a:pt x="1080802" y="540925"/>
                  <a:pt x="1080802" y="540353"/>
                  <a:pt x="1080802" y="539686"/>
                </a:cubicBezTo>
                <a:lnTo>
                  <a:pt x="1290352" y="563690"/>
                </a:lnTo>
                <a:close/>
                <a:moveTo>
                  <a:pt x="1136523" y="2034731"/>
                </a:moveTo>
                <a:lnTo>
                  <a:pt x="1095470" y="735140"/>
                </a:lnTo>
                <a:lnTo>
                  <a:pt x="1169765" y="727520"/>
                </a:lnTo>
                <a:lnTo>
                  <a:pt x="1206913" y="2037207"/>
                </a:lnTo>
                <a:close/>
                <a:moveTo>
                  <a:pt x="1035368" y="600837"/>
                </a:moveTo>
                <a:cubicBezTo>
                  <a:pt x="1035368" y="601599"/>
                  <a:pt x="1035368" y="602456"/>
                  <a:pt x="1035368" y="603218"/>
                </a:cubicBezTo>
                <a:lnTo>
                  <a:pt x="1034701" y="605981"/>
                </a:lnTo>
                <a:cubicBezTo>
                  <a:pt x="1030776" y="634022"/>
                  <a:pt x="1009983" y="656739"/>
                  <a:pt x="982408" y="663131"/>
                </a:cubicBezTo>
                <a:cubicBezTo>
                  <a:pt x="964692" y="667893"/>
                  <a:pt x="876014" y="692753"/>
                  <a:pt x="876014" y="717137"/>
                </a:cubicBezTo>
                <a:cubicBezTo>
                  <a:pt x="876729" y="725310"/>
                  <a:pt x="881634" y="732520"/>
                  <a:pt x="888968" y="736187"/>
                </a:cubicBezTo>
                <a:cubicBezTo>
                  <a:pt x="890302" y="737140"/>
                  <a:pt x="892302" y="738473"/>
                  <a:pt x="893350" y="739426"/>
                </a:cubicBezTo>
                <a:cubicBezTo>
                  <a:pt x="893350" y="749808"/>
                  <a:pt x="899636" y="761428"/>
                  <a:pt x="923353" y="761428"/>
                </a:cubicBezTo>
                <a:lnTo>
                  <a:pt x="923353" y="761428"/>
                </a:lnTo>
                <a:cubicBezTo>
                  <a:pt x="925011" y="761848"/>
                  <a:pt x="926525" y="762705"/>
                  <a:pt x="927735" y="763905"/>
                </a:cubicBezTo>
                <a:cubicBezTo>
                  <a:pt x="927735" y="765239"/>
                  <a:pt x="927735" y="767239"/>
                  <a:pt x="927735" y="769715"/>
                </a:cubicBezTo>
                <a:cubicBezTo>
                  <a:pt x="929449" y="841915"/>
                  <a:pt x="927735" y="862774"/>
                  <a:pt x="926116" y="868775"/>
                </a:cubicBezTo>
                <a:cubicBezTo>
                  <a:pt x="913981" y="872423"/>
                  <a:pt x="901341" y="874100"/>
                  <a:pt x="888682" y="873728"/>
                </a:cubicBezTo>
                <a:lnTo>
                  <a:pt x="877538" y="873728"/>
                </a:lnTo>
                <a:cubicBezTo>
                  <a:pt x="877538" y="871728"/>
                  <a:pt x="877538" y="870014"/>
                  <a:pt x="877538" y="868680"/>
                </a:cubicBezTo>
                <a:lnTo>
                  <a:pt x="877538" y="861155"/>
                </a:lnTo>
                <a:lnTo>
                  <a:pt x="870775" y="857822"/>
                </a:lnTo>
                <a:cubicBezTo>
                  <a:pt x="855345" y="850011"/>
                  <a:pt x="814578" y="823722"/>
                  <a:pt x="812292" y="795719"/>
                </a:cubicBezTo>
                <a:lnTo>
                  <a:pt x="812292" y="794671"/>
                </a:lnTo>
                <a:cubicBezTo>
                  <a:pt x="810749" y="783822"/>
                  <a:pt x="805377" y="773887"/>
                  <a:pt x="797147" y="766667"/>
                </a:cubicBezTo>
                <a:lnTo>
                  <a:pt x="795242" y="764667"/>
                </a:lnTo>
                <a:cubicBezTo>
                  <a:pt x="794452" y="755018"/>
                  <a:pt x="795547" y="745312"/>
                  <a:pt x="798481" y="736092"/>
                </a:cubicBezTo>
                <a:cubicBezTo>
                  <a:pt x="807606" y="732091"/>
                  <a:pt x="813606" y="723195"/>
                  <a:pt x="813911" y="713232"/>
                </a:cubicBezTo>
                <a:cubicBezTo>
                  <a:pt x="813911" y="711994"/>
                  <a:pt x="814387" y="710089"/>
                  <a:pt x="814578" y="709517"/>
                </a:cubicBezTo>
                <a:cubicBezTo>
                  <a:pt x="816502" y="704745"/>
                  <a:pt x="817969" y="699802"/>
                  <a:pt x="818960" y="694753"/>
                </a:cubicBezTo>
                <a:cubicBezTo>
                  <a:pt x="828485" y="657415"/>
                  <a:pt x="834581" y="646462"/>
                  <a:pt x="838010" y="644081"/>
                </a:cubicBezTo>
                <a:cubicBezTo>
                  <a:pt x="860012" y="643128"/>
                  <a:pt x="955834" y="602647"/>
                  <a:pt x="962882" y="588550"/>
                </a:cubicBezTo>
                <a:cubicBezTo>
                  <a:pt x="966673" y="580977"/>
                  <a:pt x="965787" y="571900"/>
                  <a:pt x="960596" y="565214"/>
                </a:cubicBezTo>
                <a:cubicBezTo>
                  <a:pt x="957367" y="560889"/>
                  <a:pt x="953243" y="557317"/>
                  <a:pt x="948499" y="554736"/>
                </a:cubicBezTo>
                <a:cubicBezTo>
                  <a:pt x="945842" y="547383"/>
                  <a:pt x="944299" y="539677"/>
                  <a:pt x="943928" y="531876"/>
                </a:cubicBezTo>
                <a:cubicBezTo>
                  <a:pt x="948414" y="529638"/>
                  <a:pt x="953062" y="527723"/>
                  <a:pt x="957834" y="526161"/>
                </a:cubicBezTo>
                <a:lnTo>
                  <a:pt x="957834" y="526161"/>
                </a:lnTo>
                <a:lnTo>
                  <a:pt x="1055561" y="537401"/>
                </a:lnTo>
                <a:cubicBezTo>
                  <a:pt x="1054789" y="544659"/>
                  <a:pt x="1053132" y="551793"/>
                  <a:pt x="1050608" y="558641"/>
                </a:cubicBezTo>
                <a:cubicBezTo>
                  <a:pt x="1041654" y="564642"/>
                  <a:pt x="1039749" y="577691"/>
                  <a:pt x="1037844" y="590550"/>
                </a:cubicBezTo>
                <a:cubicBezTo>
                  <a:pt x="1037368" y="593789"/>
                  <a:pt x="1036796" y="597027"/>
                  <a:pt x="1036320" y="600075"/>
                </a:cubicBezTo>
                <a:lnTo>
                  <a:pt x="1035558" y="600075"/>
                </a:lnTo>
                <a:close/>
                <a:moveTo>
                  <a:pt x="947547" y="747046"/>
                </a:moveTo>
                <a:cubicBezTo>
                  <a:pt x="941422" y="739797"/>
                  <a:pt x="932545" y="735444"/>
                  <a:pt x="923068" y="735044"/>
                </a:cubicBezTo>
                <a:lnTo>
                  <a:pt x="918591" y="735044"/>
                </a:lnTo>
                <a:cubicBezTo>
                  <a:pt x="917486" y="728129"/>
                  <a:pt x="913648" y="721947"/>
                  <a:pt x="907923" y="717899"/>
                </a:cubicBezTo>
                <a:cubicBezTo>
                  <a:pt x="915895" y="713718"/>
                  <a:pt x="924096" y="709994"/>
                  <a:pt x="932498" y="706755"/>
                </a:cubicBezTo>
                <a:close/>
                <a:moveTo>
                  <a:pt x="898112" y="954215"/>
                </a:moveTo>
                <a:cubicBezTo>
                  <a:pt x="908923" y="951824"/>
                  <a:pt x="919867" y="950081"/>
                  <a:pt x="930878" y="948976"/>
                </a:cubicBezTo>
                <a:lnTo>
                  <a:pt x="930878" y="992315"/>
                </a:lnTo>
                <a:lnTo>
                  <a:pt x="880777" y="996886"/>
                </a:lnTo>
                <a:lnTo>
                  <a:pt x="880777" y="941165"/>
                </a:lnTo>
                <a:cubicBezTo>
                  <a:pt x="881739" y="944756"/>
                  <a:pt x="883606" y="948033"/>
                  <a:pt x="886206" y="950690"/>
                </a:cubicBezTo>
                <a:lnTo>
                  <a:pt x="891254" y="955739"/>
                </a:lnTo>
                <a:close/>
                <a:moveTo>
                  <a:pt x="934688" y="576453"/>
                </a:moveTo>
                <a:lnTo>
                  <a:pt x="935831" y="577120"/>
                </a:lnTo>
                <a:cubicBezTo>
                  <a:pt x="933164" y="578739"/>
                  <a:pt x="929545" y="580644"/>
                  <a:pt x="925449" y="582740"/>
                </a:cubicBezTo>
                <a:lnTo>
                  <a:pt x="906399" y="519589"/>
                </a:lnTo>
                <a:lnTo>
                  <a:pt x="916877" y="520827"/>
                </a:lnTo>
                <a:lnTo>
                  <a:pt x="916877" y="523399"/>
                </a:lnTo>
                <a:cubicBezTo>
                  <a:pt x="916972" y="530828"/>
                  <a:pt x="917829" y="568166"/>
                  <a:pt x="934688" y="576453"/>
                </a:cubicBezTo>
                <a:close/>
                <a:moveTo>
                  <a:pt x="1079754" y="539496"/>
                </a:moveTo>
                <a:cubicBezTo>
                  <a:pt x="1079525" y="540001"/>
                  <a:pt x="1079240" y="540487"/>
                  <a:pt x="1078897" y="540925"/>
                </a:cubicBezTo>
                <a:lnTo>
                  <a:pt x="1076420" y="539115"/>
                </a:lnTo>
                <a:close/>
                <a:moveTo>
                  <a:pt x="857631" y="488156"/>
                </a:moveTo>
                <a:lnTo>
                  <a:pt x="907923" y="62008"/>
                </a:lnTo>
                <a:lnTo>
                  <a:pt x="1387888" y="170117"/>
                </a:lnTo>
                <a:lnTo>
                  <a:pt x="1343787" y="543592"/>
                </a:lnTo>
                <a:close/>
                <a:moveTo>
                  <a:pt x="841248" y="288131"/>
                </a:moveTo>
                <a:lnTo>
                  <a:pt x="823627" y="229457"/>
                </a:lnTo>
                <a:lnTo>
                  <a:pt x="849344" y="218980"/>
                </a:lnTo>
                <a:close/>
                <a:moveTo>
                  <a:pt x="1022223" y="1983581"/>
                </a:moveTo>
                <a:lnTo>
                  <a:pt x="991838" y="790480"/>
                </a:lnTo>
                <a:lnTo>
                  <a:pt x="957358" y="697611"/>
                </a:lnTo>
                <a:cubicBezTo>
                  <a:pt x="966883" y="694373"/>
                  <a:pt x="977741" y="691039"/>
                  <a:pt x="989171" y="688086"/>
                </a:cubicBezTo>
                <a:cubicBezTo>
                  <a:pt x="1013984" y="682485"/>
                  <a:pt x="1035301" y="666721"/>
                  <a:pt x="1047940" y="644652"/>
                </a:cubicBezTo>
                <a:cubicBezTo>
                  <a:pt x="1058228" y="681990"/>
                  <a:pt x="1068324" y="719423"/>
                  <a:pt x="1069562" y="725329"/>
                </a:cubicBezTo>
                <a:lnTo>
                  <a:pt x="1110996" y="2046256"/>
                </a:lnTo>
                <a:lnTo>
                  <a:pt x="993934" y="2507933"/>
                </a:lnTo>
                <a:lnTo>
                  <a:pt x="904399" y="2478119"/>
                </a:lnTo>
                <a:close/>
                <a:moveTo>
                  <a:pt x="1133285" y="2061210"/>
                </a:moveTo>
                <a:lnTo>
                  <a:pt x="1203579" y="2063782"/>
                </a:lnTo>
                <a:lnTo>
                  <a:pt x="1092137" y="2511457"/>
                </a:lnTo>
                <a:lnTo>
                  <a:pt x="1018985" y="2511457"/>
                </a:lnTo>
                <a:close/>
                <a:moveTo>
                  <a:pt x="1230535" y="2062925"/>
                </a:moveTo>
                <a:lnTo>
                  <a:pt x="1361408" y="2043017"/>
                </a:lnTo>
                <a:lnTo>
                  <a:pt x="1246537" y="2478215"/>
                </a:lnTo>
                <a:lnTo>
                  <a:pt x="1120235" y="2506790"/>
                </a:lnTo>
                <a:close/>
                <a:moveTo>
                  <a:pt x="1390555" y="2034350"/>
                </a:moveTo>
                <a:lnTo>
                  <a:pt x="1408938" y="2040446"/>
                </a:lnTo>
                <a:lnTo>
                  <a:pt x="1516380" y="2025491"/>
                </a:lnTo>
                <a:lnTo>
                  <a:pt x="1392555" y="2444591"/>
                </a:lnTo>
                <a:lnTo>
                  <a:pt x="1274445" y="2471642"/>
                </a:lnTo>
                <a:close/>
                <a:moveTo>
                  <a:pt x="1562005" y="1931670"/>
                </a:moveTo>
                <a:lnTo>
                  <a:pt x="1570196" y="1930813"/>
                </a:lnTo>
                <a:lnTo>
                  <a:pt x="1572768" y="1993773"/>
                </a:lnTo>
                <a:lnTo>
                  <a:pt x="1566767" y="1995773"/>
                </a:lnTo>
                <a:close/>
                <a:moveTo>
                  <a:pt x="1544288" y="2030540"/>
                </a:moveTo>
                <a:lnTo>
                  <a:pt x="1550765" y="2028349"/>
                </a:lnTo>
                <a:lnTo>
                  <a:pt x="1420463" y="2478215"/>
                </a:lnTo>
                <a:lnTo>
                  <a:pt x="1040606" y="2564606"/>
                </a:lnTo>
                <a:lnTo>
                  <a:pt x="1040606" y="2552129"/>
                </a:lnTo>
                <a:lnTo>
                  <a:pt x="1104710" y="2537460"/>
                </a:lnTo>
                <a:lnTo>
                  <a:pt x="1113377" y="2537460"/>
                </a:lnTo>
                <a:lnTo>
                  <a:pt x="1113854" y="2535365"/>
                </a:lnTo>
                <a:lnTo>
                  <a:pt x="1414462" y="2466404"/>
                </a:lnTo>
                <a:lnTo>
                  <a:pt x="1544193" y="2026063"/>
                </a:lnTo>
                <a:close/>
                <a:moveTo>
                  <a:pt x="1418558" y="2505170"/>
                </a:moveTo>
                <a:lnTo>
                  <a:pt x="1418558" y="2756630"/>
                </a:lnTo>
                <a:lnTo>
                  <a:pt x="1047083" y="2863310"/>
                </a:lnTo>
                <a:lnTo>
                  <a:pt x="1041559" y="2591086"/>
                </a:lnTo>
                <a:close/>
                <a:moveTo>
                  <a:pt x="1424940" y="2781872"/>
                </a:moveTo>
                <a:lnTo>
                  <a:pt x="1461230" y="2851976"/>
                </a:lnTo>
                <a:lnTo>
                  <a:pt x="1095566" y="2965514"/>
                </a:lnTo>
                <a:lnTo>
                  <a:pt x="1053275" y="2888456"/>
                </a:lnTo>
                <a:close/>
                <a:moveTo>
                  <a:pt x="1105853" y="2989517"/>
                </a:moveTo>
                <a:lnTo>
                  <a:pt x="1466945" y="2877407"/>
                </a:lnTo>
                <a:lnTo>
                  <a:pt x="1466945" y="2903315"/>
                </a:lnTo>
                <a:lnTo>
                  <a:pt x="1105853" y="3020473"/>
                </a:lnTo>
                <a:close/>
                <a:moveTo>
                  <a:pt x="1650111" y="1889379"/>
                </a:moveTo>
                <a:lnTo>
                  <a:pt x="1589151" y="1889379"/>
                </a:lnTo>
                <a:lnTo>
                  <a:pt x="1579626" y="1635728"/>
                </a:lnTo>
                <a:lnTo>
                  <a:pt x="1553623" y="1636681"/>
                </a:lnTo>
                <a:lnTo>
                  <a:pt x="1564100" y="1905095"/>
                </a:lnTo>
                <a:lnTo>
                  <a:pt x="1535525" y="1907953"/>
                </a:lnTo>
                <a:lnTo>
                  <a:pt x="1542002" y="1995488"/>
                </a:lnTo>
                <a:lnTo>
                  <a:pt x="1412367" y="2013490"/>
                </a:lnTo>
                <a:lnTo>
                  <a:pt x="1402842" y="2010442"/>
                </a:lnTo>
                <a:lnTo>
                  <a:pt x="1389221" y="1452753"/>
                </a:lnTo>
                <a:lnTo>
                  <a:pt x="1363218" y="1453325"/>
                </a:lnTo>
                <a:lnTo>
                  <a:pt x="1376934" y="2014061"/>
                </a:lnTo>
                <a:lnTo>
                  <a:pt x="1233297" y="2035969"/>
                </a:lnTo>
                <a:lnTo>
                  <a:pt x="1195673" y="727615"/>
                </a:lnTo>
                <a:lnTo>
                  <a:pt x="1338548" y="739331"/>
                </a:lnTo>
                <a:lnTo>
                  <a:pt x="1345025" y="1144048"/>
                </a:lnTo>
                <a:cubicBezTo>
                  <a:pt x="1309697" y="1140095"/>
                  <a:pt x="1273950" y="1142352"/>
                  <a:pt x="1239393" y="1150715"/>
                </a:cubicBezTo>
                <a:cubicBezTo>
                  <a:pt x="1223867" y="1157002"/>
                  <a:pt x="1217486" y="1179290"/>
                  <a:pt x="1223582" y="1289685"/>
                </a:cubicBezTo>
                <a:cubicBezTo>
                  <a:pt x="1223582" y="1296924"/>
                  <a:pt x="1224344" y="1302258"/>
                  <a:pt x="1224344" y="1304544"/>
                </a:cubicBezTo>
                <a:cubicBezTo>
                  <a:pt x="1224344" y="1327880"/>
                  <a:pt x="1260634" y="1331309"/>
                  <a:pt x="1282256" y="1331309"/>
                </a:cubicBezTo>
                <a:lnTo>
                  <a:pt x="1282256" y="1305306"/>
                </a:lnTo>
                <a:cubicBezTo>
                  <a:pt x="1271426" y="1305544"/>
                  <a:pt x="1260624" y="1304068"/>
                  <a:pt x="1250252" y="1300925"/>
                </a:cubicBezTo>
                <a:cubicBezTo>
                  <a:pt x="1250252" y="1297877"/>
                  <a:pt x="1250252" y="1293590"/>
                  <a:pt x="1249585" y="1288256"/>
                </a:cubicBezTo>
                <a:cubicBezTo>
                  <a:pt x="1245203" y="1208723"/>
                  <a:pt x="1247870" y="1181957"/>
                  <a:pt x="1251299" y="1173956"/>
                </a:cubicBezTo>
                <a:cubicBezTo>
                  <a:pt x="1271302" y="1167956"/>
                  <a:pt x="1339406" y="1165003"/>
                  <a:pt x="1349883" y="1171385"/>
                </a:cubicBezTo>
                <a:cubicBezTo>
                  <a:pt x="1353217" y="1174147"/>
                  <a:pt x="1353312" y="1175385"/>
                  <a:pt x="1353598" y="1180243"/>
                </a:cubicBezTo>
                <a:cubicBezTo>
                  <a:pt x="1353683" y="1188787"/>
                  <a:pt x="1357103" y="1196950"/>
                  <a:pt x="1363123" y="1203008"/>
                </a:cubicBezTo>
                <a:cubicBezTo>
                  <a:pt x="1380211" y="1224810"/>
                  <a:pt x="1391926" y="1250328"/>
                  <a:pt x="1397318" y="1277493"/>
                </a:cubicBezTo>
                <a:lnTo>
                  <a:pt x="1397318" y="1284256"/>
                </a:lnTo>
                <a:lnTo>
                  <a:pt x="1409986" y="1284256"/>
                </a:lnTo>
                <a:lnTo>
                  <a:pt x="1403128" y="1294448"/>
                </a:lnTo>
                <a:cubicBezTo>
                  <a:pt x="1406385" y="1296686"/>
                  <a:pt x="1409329" y="1299343"/>
                  <a:pt x="1411891" y="1302353"/>
                </a:cubicBezTo>
                <a:cubicBezTo>
                  <a:pt x="1411891" y="1304925"/>
                  <a:pt x="1411891" y="1310164"/>
                  <a:pt x="1411415" y="1314164"/>
                </a:cubicBezTo>
                <a:cubicBezTo>
                  <a:pt x="1410081" y="1334262"/>
                  <a:pt x="1409700" y="1348073"/>
                  <a:pt x="1417701" y="1356551"/>
                </a:cubicBezTo>
                <a:cubicBezTo>
                  <a:pt x="1420539" y="1359599"/>
                  <a:pt x="1424340" y="1361580"/>
                  <a:pt x="1428464" y="1362170"/>
                </a:cubicBezTo>
                <a:lnTo>
                  <a:pt x="1428464" y="1387412"/>
                </a:lnTo>
                <a:cubicBezTo>
                  <a:pt x="1428664" y="1432065"/>
                  <a:pt x="1432198" y="1476642"/>
                  <a:pt x="1439037" y="1520762"/>
                </a:cubicBezTo>
                <a:cubicBezTo>
                  <a:pt x="1449896" y="1582674"/>
                  <a:pt x="1465421" y="1611630"/>
                  <a:pt x="1492663" y="1620679"/>
                </a:cubicBezTo>
                <a:cubicBezTo>
                  <a:pt x="1503350" y="1622793"/>
                  <a:pt x="1514266" y="1623555"/>
                  <a:pt x="1525143" y="1622965"/>
                </a:cubicBezTo>
                <a:cubicBezTo>
                  <a:pt x="1554671" y="1622965"/>
                  <a:pt x="1603439" y="1620869"/>
                  <a:pt x="1674209" y="1617059"/>
                </a:cubicBezTo>
                <a:lnTo>
                  <a:pt x="1679829" y="1879759"/>
                </a:lnTo>
                <a:lnTo>
                  <a:pt x="1649635" y="1883950"/>
                </a:lnTo>
                <a:close/>
                <a:moveTo>
                  <a:pt x="1870520" y="1230916"/>
                </a:moveTo>
                <a:cubicBezTo>
                  <a:pt x="1870520" y="1224820"/>
                  <a:pt x="1871186" y="1218057"/>
                  <a:pt x="1871472" y="1210818"/>
                </a:cubicBezTo>
                <a:lnTo>
                  <a:pt x="2458879" y="1210247"/>
                </a:lnTo>
                <a:lnTo>
                  <a:pt x="2458879" y="1255205"/>
                </a:lnTo>
                <a:lnTo>
                  <a:pt x="2524697" y="1255205"/>
                </a:lnTo>
                <a:lnTo>
                  <a:pt x="2529840" y="1599057"/>
                </a:lnTo>
                <a:lnTo>
                  <a:pt x="2503075" y="1599057"/>
                </a:lnTo>
                <a:lnTo>
                  <a:pt x="2506504" y="1661255"/>
                </a:lnTo>
                <a:lnTo>
                  <a:pt x="2500313" y="1661255"/>
                </a:lnTo>
                <a:lnTo>
                  <a:pt x="2500313" y="1697831"/>
                </a:lnTo>
                <a:lnTo>
                  <a:pt x="2479643" y="1701260"/>
                </a:lnTo>
                <a:lnTo>
                  <a:pt x="2479643" y="1705070"/>
                </a:lnTo>
                <a:cubicBezTo>
                  <a:pt x="2470956" y="1704556"/>
                  <a:pt x="2462241" y="1705232"/>
                  <a:pt x="2453735" y="1707071"/>
                </a:cubicBezTo>
                <a:lnTo>
                  <a:pt x="2453735" y="1685449"/>
                </a:lnTo>
                <a:lnTo>
                  <a:pt x="2436686" y="1685449"/>
                </a:lnTo>
                <a:cubicBezTo>
                  <a:pt x="2437447" y="1680877"/>
                  <a:pt x="2438495" y="1675352"/>
                  <a:pt x="2439638" y="1670114"/>
                </a:cubicBezTo>
                <a:lnTo>
                  <a:pt x="2443163" y="1654302"/>
                </a:lnTo>
                <a:lnTo>
                  <a:pt x="2432971" y="1654302"/>
                </a:lnTo>
                <a:lnTo>
                  <a:pt x="2432971" y="1595628"/>
                </a:lnTo>
                <a:lnTo>
                  <a:pt x="2393252" y="1595628"/>
                </a:lnTo>
                <a:lnTo>
                  <a:pt x="2393252" y="1654302"/>
                </a:lnTo>
                <a:lnTo>
                  <a:pt x="2386298" y="1654302"/>
                </a:lnTo>
                <a:lnTo>
                  <a:pt x="2386298" y="1688306"/>
                </a:lnTo>
                <a:lnTo>
                  <a:pt x="2372487" y="1691735"/>
                </a:lnTo>
                <a:lnTo>
                  <a:pt x="2372487" y="1702689"/>
                </a:lnTo>
                <a:cubicBezTo>
                  <a:pt x="2367725" y="1699898"/>
                  <a:pt x="2362495" y="1697993"/>
                  <a:pt x="2357056" y="1697069"/>
                </a:cubicBezTo>
                <a:lnTo>
                  <a:pt x="2358009" y="1477328"/>
                </a:lnTo>
                <a:lnTo>
                  <a:pt x="2384584" y="1475518"/>
                </a:lnTo>
                <a:lnTo>
                  <a:pt x="2384584" y="1246537"/>
                </a:lnTo>
                <a:lnTo>
                  <a:pt x="1869758" y="1247489"/>
                </a:lnTo>
                <a:cubicBezTo>
                  <a:pt x="1869567" y="1243298"/>
                  <a:pt x="1869853" y="1237774"/>
                  <a:pt x="1870138" y="1231011"/>
                </a:cubicBezTo>
                <a:close/>
                <a:moveTo>
                  <a:pt x="2503932" y="1763840"/>
                </a:moveTo>
                <a:lnTo>
                  <a:pt x="2502313" y="1735931"/>
                </a:lnTo>
                <a:lnTo>
                  <a:pt x="2502313" y="1735931"/>
                </a:lnTo>
                <a:cubicBezTo>
                  <a:pt x="2504275" y="1733159"/>
                  <a:pt x="2505247" y="1729797"/>
                  <a:pt x="2505075" y="1726406"/>
                </a:cubicBezTo>
                <a:lnTo>
                  <a:pt x="2505075" y="1723549"/>
                </a:lnTo>
                <a:lnTo>
                  <a:pt x="2525839" y="1720120"/>
                </a:lnTo>
                <a:lnTo>
                  <a:pt x="2525839" y="1687640"/>
                </a:lnTo>
                <a:lnTo>
                  <a:pt x="2530697" y="1687640"/>
                </a:lnTo>
                <a:lnTo>
                  <a:pt x="2531173" y="1718596"/>
                </a:lnTo>
                <a:lnTo>
                  <a:pt x="2538603" y="1718596"/>
                </a:lnTo>
                <a:lnTo>
                  <a:pt x="2540794" y="1760411"/>
                </a:lnTo>
                <a:close/>
                <a:moveTo>
                  <a:pt x="2040255" y="1789938"/>
                </a:moveTo>
                <a:lnTo>
                  <a:pt x="2040255" y="1844516"/>
                </a:lnTo>
                <a:cubicBezTo>
                  <a:pt x="2029311" y="1844545"/>
                  <a:pt x="2018376" y="1843964"/>
                  <a:pt x="2007489" y="1842802"/>
                </a:cubicBezTo>
                <a:lnTo>
                  <a:pt x="2007489" y="1788224"/>
                </a:lnTo>
                <a:lnTo>
                  <a:pt x="2017871" y="1789462"/>
                </a:lnTo>
                <a:lnTo>
                  <a:pt x="2017871" y="1753362"/>
                </a:lnTo>
                <a:lnTo>
                  <a:pt x="2023015" y="1753362"/>
                </a:lnTo>
                <a:lnTo>
                  <a:pt x="2023015" y="1771459"/>
                </a:lnTo>
                <a:cubicBezTo>
                  <a:pt x="2023015" y="1780223"/>
                  <a:pt x="2029396" y="1786795"/>
                  <a:pt x="2040255" y="1789557"/>
                </a:cubicBezTo>
                <a:close/>
                <a:moveTo>
                  <a:pt x="2053304" y="1741265"/>
                </a:moveTo>
                <a:lnTo>
                  <a:pt x="2049113" y="1741265"/>
                </a:lnTo>
                <a:lnTo>
                  <a:pt x="2049113" y="1727359"/>
                </a:lnTo>
                <a:lnTo>
                  <a:pt x="2042160" y="1727359"/>
                </a:lnTo>
                <a:lnTo>
                  <a:pt x="2042160" y="1654778"/>
                </a:lnTo>
                <a:lnTo>
                  <a:pt x="2003012" y="1654778"/>
                </a:lnTo>
                <a:lnTo>
                  <a:pt x="1999583" y="1723930"/>
                </a:lnTo>
                <a:lnTo>
                  <a:pt x="1991963" y="1723930"/>
                </a:lnTo>
                <a:lnTo>
                  <a:pt x="1991963" y="1731931"/>
                </a:lnTo>
                <a:lnTo>
                  <a:pt x="1934813" y="1736598"/>
                </a:lnTo>
                <a:lnTo>
                  <a:pt x="1934813" y="1713548"/>
                </a:lnTo>
                <a:lnTo>
                  <a:pt x="1924431" y="1713548"/>
                </a:lnTo>
                <a:lnTo>
                  <a:pt x="1924431" y="1659065"/>
                </a:lnTo>
                <a:lnTo>
                  <a:pt x="2107692" y="1641920"/>
                </a:lnTo>
                <a:lnTo>
                  <a:pt x="2159127" y="1491139"/>
                </a:lnTo>
                <a:lnTo>
                  <a:pt x="2331530" y="1479518"/>
                </a:lnTo>
                <a:lnTo>
                  <a:pt x="2330577" y="1694783"/>
                </a:lnTo>
                <a:cubicBezTo>
                  <a:pt x="2290315" y="1694431"/>
                  <a:pt x="2250081" y="1697298"/>
                  <a:pt x="2210276" y="1703356"/>
                </a:cubicBezTo>
                <a:lnTo>
                  <a:pt x="2199227" y="1704975"/>
                </a:lnTo>
                <a:lnTo>
                  <a:pt x="2199227" y="1713643"/>
                </a:lnTo>
                <a:cubicBezTo>
                  <a:pt x="2181540" y="1714634"/>
                  <a:pt x="2163956" y="1717053"/>
                  <a:pt x="2146649" y="1720882"/>
                </a:cubicBezTo>
                <a:cubicBezTo>
                  <a:pt x="2115960" y="1729407"/>
                  <a:pt x="2084794" y="1736084"/>
                  <a:pt x="2053304" y="1740884"/>
                </a:cubicBezTo>
                <a:close/>
                <a:moveTo>
                  <a:pt x="1911953" y="1829276"/>
                </a:moveTo>
                <a:cubicBezTo>
                  <a:pt x="1903686" y="1830629"/>
                  <a:pt x="1895199" y="1829495"/>
                  <a:pt x="1887569" y="1826038"/>
                </a:cubicBezTo>
                <a:cubicBezTo>
                  <a:pt x="1886855" y="1825419"/>
                  <a:pt x="1886464" y="1824504"/>
                  <a:pt x="1886521" y="1823561"/>
                </a:cubicBezTo>
                <a:lnTo>
                  <a:pt x="1889284" y="1777556"/>
                </a:lnTo>
                <a:lnTo>
                  <a:pt x="1903857" y="1777556"/>
                </a:lnTo>
                <a:lnTo>
                  <a:pt x="1903857" y="1739456"/>
                </a:lnTo>
                <a:lnTo>
                  <a:pt x="1909001" y="1739456"/>
                </a:lnTo>
                <a:lnTo>
                  <a:pt x="1909001" y="1764792"/>
                </a:lnTo>
                <a:lnTo>
                  <a:pt x="1909001" y="1764792"/>
                </a:lnTo>
                <a:close/>
                <a:moveTo>
                  <a:pt x="1788128" y="1810226"/>
                </a:moveTo>
                <a:cubicBezTo>
                  <a:pt x="1787652" y="1789176"/>
                  <a:pt x="1787176" y="1765459"/>
                  <a:pt x="1786604" y="1741741"/>
                </a:cubicBezTo>
                <a:cubicBezTo>
                  <a:pt x="1785366" y="1687544"/>
                  <a:pt x="1784033" y="1633442"/>
                  <a:pt x="1783461" y="1611725"/>
                </a:cubicBezTo>
                <a:lnTo>
                  <a:pt x="1790986" y="1611725"/>
                </a:lnTo>
                <a:cubicBezTo>
                  <a:pt x="1806359" y="1611097"/>
                  <a:pt x="1821447" y="1607401"/>
                  <a:pt x="1835372" y="1600867"/>
                </a:cubicBezTo>
                <a:lnTo>
                  <a:pt x="1870138" y="1664303"/>
                </a:lnTo>
                <a:lnTo>
                  <a:pt x="1885188" y="1662970"/>
                </a:lnTo>
                <a:lnTo>
                  <a:pt x="1885188" y="1713643"/>
                </a:lnTo>
                <a:lnTo>
                  <a:pt x="1877663" y="1713643"/>
                </a:lnTo>
                <a:lnTo>
                  <a:pt x="1877663" y="1751743"/>
                </a:lnTo>
                <a:lnTo>
                  <a:pt x="1864614" y="1751743"/>
                </a:lnTo>
                <a:lnTo>
                  <a:pt x="1860899" y="1813750"/>
                </a:lnTo>
                <a:cubicBezTo>
                  <a:pt x="1854698" y="1815656"/>
                  <a:pt x="1848317" y="1816903"/>
                  <a:pt x="1841849" y="1817465"/>
                </a:cubicBezTo>
                <a:cubicBezTo>
                  <a:pt x="1834305" y="1818008"/>
                  <a:pt x="1826971" y="1820151"/>
                  <a:pt x="1820323" y="1823752"/>
                </a:cubicBezTo>
                <a:lnTo>
                  <a:pt x="1820323" y="1810512"/>
                </a:lnTo>
                <a:close/>
                <a:moveTo>
                  <a:pt x="1828133" y="1438751"/>
                </a:moveTo>
                <a:lnTo>
                  <a:pt x="1833848" y="1421606"/>
                </a:lnTo>
                <a:cubicBezTo>
                  <a:pt x="1835087" y="1429703"/>
                  <a:pt x="1836515" y="1438751"/>
                  <a:pt x="1838039" y="1448372"/>
                </a:cubicBezTo>
                <a:cubicBezTo>
                  <a:pt x="1843564" y="1482947"/>
                  <a:pt x="1853755" y="1546860"/>
                  <a:pt x="1851660" y="1559147"/>
                </a:cubicBezTo>
                <a:cubicBezTo>
                  <a:pt x="1847545" y="1564062"/>
                  <a:pt x="1842488" y="1568110"/>
                  <a:pt x="1836801" y="1571054"/>
                </a:cubicBezTo>
                <a:cubicBezTo>
                  <a:pt x="1821466" y="1571911"/>
                  <a:pt x="1752791" y="1575626"/>
                  <a:pt x="1728787" y="1575626"/>
                </a:cubicBezTo>
                <a:cubicBezTo>
                  <a:pt x="1719262" y="1575626"/>
                  <a:pt x="1698688" y="1576769"/>
                  <a:pt x="1672780" y="1578197"/>
                </a:cubicBezTo>
                <a:cubicBezTo>
                  <a:pt x="1622584" y="1580960"/>
                  <a:pt x="1553718" y="1584770"/>
                  <a:pt x="1522286" y="1582579"/>
                </a:cubicBezTo>
                <a:cubicBezTo>
                  <a:pt x="1493711" y="1580579"/>
                  <a:pt x="1489234" y="1493901"/>
                  <a:pt x="1487519" y="1465421"/>
                </a:cubicBezTo>
                <a:cubicBezTo>
                  <a:pt x="1487519" y="1460659"/>
                  <a:pt x="1487043" y="1457039"/>
                  <a:pt x="1486853" y="1453896"/>
                </a:cubicBezTo>
                <a:close/>
                <a:moveTo>
                  <a:pt x="1538192" y="1425607"/>
                </a:moveTo>
                <a:lnTo>
                  <a:pt x="1547717" y="1414844"/>
                </a:lnTo>
                <a:lnTo>
                  <a:pt x="1810703" y="1408081"/>
                </a:lnTo>
                <a:lnTo>
                  <a:pt x="1808797" y="1413605"/>
                </a:lnTo>
                <a:close/>
                <a:moveTo>
                  <a:pt x="1812798" y="1327023"/>
                </a:moveTo>
                <a:lnTo>
                  <a:pt x="1540954" y="1333405"/>
                </a:lnTo>
                <a:lnTo>
                  <a:pt x="1534763" y="1127284"/>
                </a:lnTo>
                <a:lnTo>
                  <a:pt x="1815846" y="1124141"/>
                </a:lnTo>
                <a:close/>
                <a:moveTo>
                  <a:pt x="2358676" y="1273302"/>
                </a:moveTo>
                <a:lnTo>
                  <a:pt x="2358676" y="1451991"/>
                </a:lnTo>
                <a:lnTo>
                  <a:pt x="1870043" y="1484757"/>
                </a:lnTo>
                <a:cubicBezTo>
                  <a:pt x="1868234" y="1472851"/>
                  <a:pt x="1866138" y="1459516"/>
                  <a:pt x="1863757" y="1444276"/>
                </a:cubicBezTo>
                <a:cubicBezTo>
                  <a:pt x="1860233" y="1422083"/>
                  <a:pt x="1856804" y="1401032"/>
                  <a:pt x="1855756" y="1390269"/>
                </a:cubicBezTo>
                <a:cubicBezTo>
                  <a:pt x="1853660" y="1369505"/>
                  <a:pt x="1860042" y="1325880"/>
                  <a:pt x="1864709" y="1293971"/>
                </a:cubicBezTo>
                <a:cubicBezTo>
                  <a:pt x="1865852" y="1286256"/>
                  <a:pt x="1866805" y="1279779"/>
                  <a:pt x="1867567" y="1274159"/>
                </a:cubicBezTo>
                <a:close/>
                <a:moveTo>
                  <a:pt x="1884331" y="1636395"/>
                </a:moveTo>
                <a:lnTo>
                  <a:pt x="1857566" y="1587532"/>
                </a:lnTo>
                <a:cubicBezTo>
                  <a:pt x="1864633" y="1582950"/>
                  <a:pt x="1870539" y="1576788"/>
                  <a:pt x="1874806" y="1569530"/>
                </a:cubicBezTo>
                <a:cubicBezTo>
                  <a:pt x="1878616" y="1562005"/>
                  <a:pt x="1878139" y="1545717"/>
                  <a:pt x="1873377" y="1509808"/>
                </a:cubicBezTo>
                <a:lnTo>
                  <a:pt x="2131123" y="1492568"/>
                </a:lnTo>
                <a:lnTo>
                  <a:pt x="2088642" y="1617250"/>
                </a:lnTo>
                <a:close/>
                <a:moveTo>
                  <a:pt x="1844230" y="1229773"/>
                </a:moveTo>
                <a:cubicBezTo>
                  <a:pt x="1844230" y="1236345"/>
                  <a:pt x="1843564" y="1241870"/>
                  <a:pt x="1843469" y="1246156"/>
                </a:cubicBezTo>
                <a:lnTo>
                  <a:pt x="1839563" y="1259015"/>
                </a:lnTo>
                <a:lnTo>
                  <a:pt x="1841849" y="1106615"/>
                </a:lnTo>
                <a:cubicBezTo>
                  <a:pt x="1842611" y="1108596"/>
                  <a:pt x="1843211" y="1110634"/>
                  <a:pt x="1843659" y="1112711"/>
                </a:cubicBezTo>
                <a:cubicBezTo>
                  <a:pt x="1848517" y="1140809"/>
                  <a:pt x="1845659" y="1198721"/>
                  <a:pt x="1844230" y="1229773"/>
                </a:cubicBezTo>
                <a:close/>
                <a:moveTo>
                  <a:pt x="1507617" y="1101566"/>
                </a:moveTo>
                <a:lnTo>
                  <a:pt x="1515332" y="1359313"/>
                </a:lnTo>
                <a:lnTo>
                  <a:pt x="1810607" y="1352360"/>
                </a:lnTo>
                <a:lnTo>
                  <a:pt x="1801082" y="1381601"/>
                </a:lnTo>
                <a:lnTo>
                  <a:pt x="1535335" y="1388459"/>
                </a:lnTo>
                <a:lnTo>
                  <a:pt x="1484852" y="1443990"/>
                </a:lnTo>
                <a:lnTo>
                  <a:pt x="1484852" y="1443990"/>
                </a:lnTo>
                <a:cubicBezTo>
                  <a:pt x="1483376" y="1419092"/>
                  <a:pt x="1483376" y="1394117"/>
                  <a:pt x="1484852" y="1369219"/>
                </a:cubicBezTo>
                <a:cubicBezTo>
                  <a:pt x="1484852" y="1358265"/>
                  <a:pt x="1485424" y="1348740"/>
                  <a:pt x="1485424" y="1342835"/>
                </a:cubicBezTo>
                <a:cubicBezTo>
                  <a:pt x="1485424" y="1336929"/>
                  <a:pt x="1486091" y="1321499"/>
                  <a:pt x="1486948" y="1300544"/>
                </a:cubicBezTo>
                <a:cubicBezTo>
                  <a:pt x="1492377" y="1160145"/>
                  <a:pt x="1492663" y="1111282"/>
                  <a:pt x="1487996" y="1099471"/>
                </a:cubicBezTo>
                <a:cubicBezTo>
                  <a:pt x="1485424" y="1091651"/>
                  <a:pt x="1484519" y="1083374"/>
                  <a:pt x="1485329" y="1075182"/>
                </a:cubicBezTo>
                <a:cubicBezTo>
                  <a:pt x="1506303" y="1072963"/>
                  <a:pt x="1527391" y="1072039"/>
                  <a:pt x="1548479" y="1072420"/>
                </a:cubicBezTo>
                <a:cubicBezTo>
                  <a:pt x="1622870" y="1072420"/>
                  <a:pt x="1787366" y="1075468"/>
                  <a:pt x="1805654" y="1075849"/>
                </a:cubicBezTo>
                <a:cubicBezTo>
                  <a:pt x="1818199" y="1079716"/>
                  <a:pt x="1829162" y="1087536"/>
                  <a:pt x="1836896" y="1098137"/>
                </a:cubicBezTo>
                <a:close/>
                <a:moveTo>
                  <a:pt x="1459325" y="1082516"/>
                </a:moveTo>
                <a:cubicBezTo>
                  <a:pt x="1459249" y="1091517"/>
                  <a:pt x="1460802" y="1100452"/>
                  <a:pt x="1463897" y="1108901"/>
                </a:cubicBezTo>
                <a:cubicBezTo>
                  <a:pt x="1468088" y="1123664"/>
                  <a:pt x="1463231" y="1247013"/>
                  <a:pt x="1461135" y="1299401"/>
                </a:cubicBezTo>
                <a:cubicBezTo>
                  <a:pt x="1460278" y="1321403"/>
                  <a:pt x="1459611" y="1337501"/>
                  <a:pt x="1459611" y="1342644"/>
                </a:cubicBezTo>
                <a:cubicBezTo>
                  <a:pt x="1459611" y="1347788"/>
                  <a:pt x="1459611" y="1357598"/>
                  <a:pt x="1459040" y="1368266"/>
                </a:cubicBezTo>
                <a:cubicBezTo>
                  <a:pt x="1457297" y="1395108"/>
                  <a:pt x="1457582" y="1422044"/>
                  <a:pt x="1459897" y="1448848"/>
                </a:cubicBezTo>
                <a:cubicBezTo>
                  <a:pt x="1460373" y="1451134"/>
                  <a:pt x="1460754" y="1458944"/>
                  <a:pt x="1461230" y="1466374"/>
                </a:cubicBezTo>
                <a:cubicBezTo>
                  <a:pt x="1462183" y="1490396"/>
                  <a:pt x="1464764" y="1514323"/>
                  <a:pt x="1468946" y="1538002"/>
                </a:cubicBezTo>
                <a:cubicBezTo>
                  <a:pt x="1467517" y="1531620"/>
                  <a:pt x="1466088" y="1524476"/>
                  <a:pt x="1464659" y="1516666"/>
                </a:cubicBezTo>
                <a:cubicBezTo>
                  <a:pt x="1458182" y="1473946"/>
                  <a:pt x="1454801" y="1430807"/>
                  <a:pt x="1454563" y="1387602"/>
                </a:cubicBezTo>
                <a:lnTo>
                  <a:pt x="1454563" y="1362551"/>
                </a:lnTo>
                <a:lnTo>
                  <a:pt x="1458563" y="1362551"/>
                </a:lnTo>
                <a:lnTo>
                  <a:pt x="1457706" y="1348645"/>
                </a:lnTo>
                <a:cubicBezTo>
                  <a:pt x="1449991" y="1234345"/>
                  <a:pt x="1445704" y="1107281"/>
                  <a:pt x="1451705" y="1087946"/>
                </a:cubicBezTo>
                <a:cubicBezTo>
                  <a:pt x="1453963" y="1085669"/>
                  <a:pt x="1456534" y="1083716"/>
                  <a:pt x="1459325" y="1082135"/>
                </a:cubicBezTo>
                <a:close/>
                <a:moveTo>
                  <a:pt x="1706213" y="1876520"/>
                </a:moveTo>
                <a:lnTo>
                  <a:pt x="1700594" y="1615916"/>
                </a:lnTo>
                <a:lnTo>
                  <a:pt x="1718310" y="1614868"/>
                </a:lnTo>
                <a:lnTo>
                  <a:pt x="1726502" y="1614868"/>
                </a:lnTo>
                <a:lnTo>
                  <a:pt x="1734026" y="1872996"/>
                </a:lnTo>
                <a:close/>
                <a:moveTo>
                  <a:pt x="1759934" y="1869091"/>
                </a:moveTo>
                <a:lnTo>
                  <a:pt x="1752505" y="1613059"/>
                </a:lnTo>
                <a:lnTo>
                  <a:pt x="1757553" y="1613059"/>
                </a:lnTo>
                <a:cubicBezTo>
                  <a:pt x="1759744" y="1704689"/>
                  <a:pt x="1762696" y="1829657"/>
                  <a:pt x="1763268" y="1868996"/>
                </a:cubicBezTo>
                <a:lnTo>
                  <a:pt x="1762506" y="1868996"/>
                </a:lnTo>
                <a:close/>
                <a:moveTo>
                  <a:pt x="1797177" y="1856708"/>
                </a:moveTo>
                <a:lnTo>
                  <a:pt x="1808226" y="1856708"/>
                </a:lnTo>
                <a:cubicBezTo>
                  <a:pt x="1813760" y="1856080"/>
                  <a:pt x="1819056" y="1854127"/>
                  <a:pt x="1823656" y="1850993"/>
                </a:cubicBezTo>
                <a:cubicBezTo>
                  <a:pt x="1829657" y="1847526"/>
                  <a:pt x="1836058" y="1844774"/>
                  <a:pt x="1842706" y="1842802"/>
                </a:cubicBezTo>
                <a:cubicBezTo>
                  <a:pt x="1850450" y="1842411"/>
                  <a:pt x="1858118" y="1841135"/>
                  <a:pt x="1865567" y="1838992"/>
                </a:cubicBezTo>
                <a:cubicBezTo>
                  <a:pt x="1867129" y="1841544"/>
                  <a:pt x="1869091" y="1843831"/>
                  <a:pt x="1871377" y="1845755"/>
                </a:cubicBezTo>
                <a:cubicBezTo>
                  <a:pt x="1881445" y="1852622"/>
                  <a:pt x="1893503" y="1855975"/>
                  <a:pt x="1905667" y="1855280"/>
                </a:cubicBezTo>
                <a:cubicBezTo>
                  <a:pt x="1913239" y="1855232"/>
                  <a:pt x="1920802" y="1854499"/>
                  <a:pt x="1928241" y="1853089"/>
                </a:cubicBezTo>
                <a:lnTo>
                  <a:pt x="1939100" y="1850898"/>
                </a:lnTo>
                <a:lnTo>
                  <a:pt x="1935671" y="1762411"/>
                </a:lnTo>
                <a:lnTo>
                  <a:pt x="1992154" y="1757648"/>
                </a:lnTo>
                <a:lnTo>
                  <a:pt x="1992154" y="1765459"/>
                </a:lnTo>
                <a:cubicBezTo>
                  <a:pt x="1985677" y="1769621"/>
                  <a:pt x="1981791" y="1776813"/>
                  <a:pt x="1981867" y="1784509"/>
                </a:cubicBezTo>
                <a:lnTo>
                  <a:pt x="1981867" y="1865186"/>
                </a:lnTo>
                <a:lnTo>
                  <a:pt x="1993202" y="1866614"/>
                </a:lnTo>
                <a:lnTo>
                  <a:pt x="2002727" y="1867662"/>
                </a:lnTo>
                <a:cubicBezTo>
                  <a:pt x="1915859" y="1868615"/>
                  <a:pt x="1838039" y="1868615"/>
                  <a:pt x="1796129" y="1868519"/>
                </a:cubicBezTo>
                <a:close/>
                <a:moveTo>
                  <a:pt x="2065306" y="1859851"/>
                </a:moveTo>
                <a:lnTo>
                  <a:pt x="2066639" y="1857089"/>
                </a:lnTo>
                <a:lnTo>
                  <a:pt x="2066639" y="1765459"/>
                </a:lnTo>
                <a:cubicBezTo>
                  <a:pt x="2093214" y="1761268"/>
                  <a:pt x="2142363" y="1748600"/>
                  <a:pt x="2153222" y="1745742"/>
                </a:cubicBezTo>
                <a:cubicBezTo>
                  <a:pt x="2169366" y="1742218"/>
                  <a:pt x="2185768" y="1740017"/>
                  <a:pt x="2202275" y="1739170"/>
                </a:cubicBezTo>
                <a:lnTo>
                  <a:pt x="2225612" y="1739170"/>
                </a:lnTo>
                <a:lnTo>
                  <a:pt x="2225612" y="1727073"/>
                </a:lnTo>
                <a:cubicBezTo>
                  <a:pt x="2256758" y="1723073"/>
                  <a:pt x="2315813" y="1716976"/>
                  <a:pt x="2341626" y="1721644"/>
                </a:cubicBezTo>
                <a:lnTo>
                  <a:pt x="2356866" y="1724406"/>
                </a:lnTo>
                <a:lnTo>
                  <a:pt x="2356866" y="1723930"/>
                </a:lnTo>
                <a:cubicBezTo>
                  <a:pt x="2357619" y="1724159"/>
                  <a:pt x="2358324" y="1724511"/>
                  <a:pt x="2358962" y="1724978"/>
                </a:cubicBezTo>
                <a:cubicBezTo>
                  <a:pt x="2368382" y="1733464"/>
                  <a:pt x="2382488" y="1734141"/>
                  <a:pt x="2392680" y="1726597"/>
                </a:cubicBezTo>
                <a:lnTo>
                  <a:pt x="2398490" y="1722787"/>
                </a:lnTo>
                <a:lnTo>
                  <a:pt x="2398490" y="1712119"/>
                </a:lnTo>
                <a:lnTo>
                  <a:pt x="2412302" y="1708690"/>
                </a:lnTo>
                <a:lnTo>
                  <a:pt x="2412302" y="1705642"/>
                </a:lnTo>
                <a:lnTo>
                  <a:pt x="2412873" y="1706404"/>
                </a:lnTo>
                <a:lnTo>
                  <a:pt x="2415921" y="1710023"/>
                </a:lnTo>
                <a:cubicBezTo>
                  <a:pt x="2413149" y="1712147"/>
                  <a:pt x="2411225" y="1715186"/>
                  <a:pt x="2410492" y="1718596"/>
                </a:cubicBezTo>
                <a:cubicBezTo>
                  <a:pt x="2409359" y="1723396"/>
                  <a:pt x="2410797" y="1728454"/>
                  <a:pt x="2414302" y="1731931"/>
                </a:cubicBezTo>
                <a:cubicBezTo>
                  <a:pt x="2422303" y="1739837"/>
                  <a:pt x="2444972" y="1740408"/>
                  <a:pt x="2454878" y="1733550"/>
                </a:cubicBezTo>
                <a:cubicBezTo>
                  <a:pt x="2461108" y="1731969"/>
                  <a:pt x="2467499" y="1731074"/>
                  <a:pt x="2473928" y="1730883"/>
                </a:cubicBezTo>
                <a:cubicBezTo>
                  <a:pt x="2474805" y="1732026"/>
                  <a:pt x="2475757" y="1733112"/>
                  <a:pt x="2476786" y="1734122"/>
                </a:cubicBezTo>
                <a:lnTo>
                  <a:pt x="2478691" y="1765745"/>
                </a:lnTo>
                <a:lnTo>
                  <a:pt x="2474976" y="1765745"/>
                </a:lnTo>
                <a:lnTo>
                  <a:pt x="2478691" y="1766507"/>
                </a:lnTo>
                <a:lnTo>
                  <a:pt x="2480596" y="1797558"/>
                </a:lnTo>
                <a:lnTo>
                  <a:pt x="2492788" y="1797558"/>
                </a:lnTo>
                <a:cubicBezTo>
                  <a:pt x="2551176" y="1797558"/>
                  <a:pt x="2558415" y="1793939"/>
                  <a:pt x="2560796" y="1792700"/>
                </a:cubicBezTo>
                <a:lnTo>
                  <a:pt x="2568035" y="1789081"/>
                </a:lnTo>
                <a:lnTo>
                  <a:pt x="2568035" y="1784699"/>
                </a:lnTo>
                <a:cubicBezTo>
                  <a:pt x="2584609" y="1788890"/>
                  <a:pt x="2605373" y="1797558"/>
                  <a:pt x="2610707" y="1806607"/>
                </a:cubicBezTo>
                <a:cubicBezTo>
                  <a:pt x="2594324" y="1820513"/>
                  <a:pt x="2493455" y="1835182"/>
                  <a:pt x="2404205" y="1848231"/>
                </a:cubicBezTo>
                <a:lnTo>
                  <a:pt x="2383822" y="1851184"/>
                </a:lnTo>
                <a:cubicBezTo>
                  <a:pt x="2320004" y="1860709"/>
                  <a:pt x="2185416" y="1864900"/>
                  <a:pt x="2057876" y="1866900"/>
                </a:cubicBezTo>
                <a:cubicBezTo>
                  <a:pt x="2061039" y="1865538"/>
                  <a:pt x="2063563" y="1863014"/>
                  <a:pt x="2064925" y="1859851"/>
                </a:cubicBezTo>
                <a:close/>
                <a:moveTo>
                  <a:pt x="2567178" y="1757934"/>
                </a:moveTo>
                <a:lnTo>
                  <a:pt x="2563654" y="1692497"/>
                </a:lnTo>
                <a:lnTo>
                  <a:pt x="2557272" y="1692497"/>
                </a:lnTo>
                <a:lnTo>
                  <a:pt x="2550319" y="1229297"/>
                </a:lnTo>
                <a:lnTo>
                  <a:pt x="2484882" y="1229297"/>
                </a:lnTo>
                <a:lnTo>
                  <a:pt x="2484882" y="1184339"/>
                </a:lnTo>
                <a:lnTo>
                  <a:pt x="1872425" y="1184910"/>
                </a:lnTo>
                <a:cubicBezTo>
                  <a:pt x="1873663" y="1159469"/>
                  <a:pt x="1872682" y="1133980"/>
                  <a:pt x="1869472" y="1108710"/>
                </a:cubicBezTo>
                <a:cubicBezTo>
                  <a:pt x="1861090" y="1062990"/>
                  <a:pt x="1813465" y="1050608"/>
                  <a:pt x="1811464" y="1050036"/>
                </a:cubicBezTo>
                <a:lnTo>
                  <a:pt x="1808512" y="1050036"/>
                </a:lnTo>
                <a:cubicBezTo>
                  <a:pt x="1806702" y="1050036"/>
                  <a:pt x="1627537" y="1046607"/>
                  <a:pt x="1549051" y="1046607"/>
                </a:cubicBezTo>
                <a:cubicBezTo>
                  <a:pt x="1470565" y="1046607"/>
                  <a:pt x="1451134" y="1052703"/>
                  <a:pt x="1432750" y="1071182"/>
                </a:cubicBezTo>
                <a:cubicBezTo>
                  <a:pt x="1428750" y="1075182"/>
                  <a:pt x="1417225" y="1086612"/>
                  <a:pt x="1428083" y="1281684"/>
                </a:cubicBezTo>
                <a:cubicBezTo>
                  <a:pt x="1426654" y="1280255"/>
                  <a:pt x="1425131" y="1278922"/>
                  <a:pt x="1423797" y="1277779"/>
                </a:cubicBezTo>
                <a:lnTo>
                  <a:pt x="1423797" y="1275874"/>
                </a:lnTo>
                <a:cubicBezTo>
                  <a:pt x="1417939" y="1242555"/>
                  <a:pt x="1403566" y="1211323"/>
                  <a:pt x="1382078" y="1185196"/>
                </a:cubicBezTo>
                <a:cubicBezTo>
                  <a:pt x="1380839" y="1183958"/>
                  <a:pt x="1380649" y="1183386"/>
                  <a:pt x="1380268" y="1178909"/>
                </a:cubicBezTo>
                <a:cubicBezTo>
                  <a:pt x="1380192" y="1170737"/>
                  <a:pt x="1377258" y="1162860"/>
                  <a:pt x="1371981" y="1156621"/>
                </a:cubicBezTo>
                <a:lnTo>
                  <a:pt x="1364933" y="715804"/>
                </a:lnTo>
                <a:lnTo>
                  <a:pt x="1360075" y="715804"/>
                </a:lnTo>
                <a:lnTo>
                  <a:pt x="1317689" y="577310"/>
                </a:lnTo>
                <a:lnTo>
                  <a:pt x="1321594" y="569405"/>
                </a:lnTo>
                <a:lnTo>
                  <a:pt x="1320927" y="567881"/>
                </a:lnTo>
                <a:lnTo>
                  <a:pt x="1366933" y="573215"/>
                </a:lnTo>
                <a:lnTo>
                  <a:pt x="1403604" y="262414"/>
                </a:lnTo>
                <a:lnTo>
                  <a:pt x="1570101" y="294132"/>
                </a:lnTo>
                <a:lnTo>
                  <a:pt x="1838325" y="778478"/>
                </a:lnTo>
                <a:lnTo>
                  <a:pt x="2268188" y="820198"/>
                </a:lnTo>
                <a:lnTo>
                  <a:pt x="2292287" y="802100"/>
                </a:lnTo>
                <a:lnTo>
                  <a:pt x="2230088" y="418528"/>
                </a:lnTo>
                <a:lnTo>
                  <a:pt x="2424589" y="455390"/>
                </a:lnTo>
                <a:cubicBezTo>
                  <a:pt x="2468689" y="564070"/>
                  <a:pt x="2574131" y="824579"/>
                  <a:pt x="2580418" y="841439"/>
                </a:cubicBezTo>
                <a:cubicBezTo>
                  <a:pt x="2582418" y="855726"/>
                  <a:pt x="2583275" y="980694"/>
                  <a:pt x="2583371" y="1069467"/>
                </a:cubicBezTo>
                <a:lnTo>
                  <a:pt x="2284762" y="925640"/>
                </a:lnTo>
                <a:lnTo>
                  <a:pt x="1865090" y="901160"/>
                </a:lnTo>
                <a:lnTo>
                  <a:pt x="1538097" y="998601"/>
                </a:lnTo>
                <a:lnTo>
                  <a:pt x="1545431" y="1023461"/>
                </a:lnTo>
                <a:lnTo>
                  <a:pt x="1868138" y="927068"/>
                </a:lnTo>
                <a:lnTo>
                  <a:pt x="2277713" y="950976"/>
                </a:lnTo>
                <a:lnTo>
                  <a:pt x="2608517" y="1110901"/>
                </a:lnTo>
                <a:lnTo>
                  <a:pt x="2608517" y="1090232"/>
                </a:lnTo>
                <a:cubicBezTo>
                  <a:pt x="2608517" y="978884"/>
                  <a:pt x="2607850" y="844010"/>
                  <a:pt x="2604421" y="833819"/>
                </a:cubicBezTo>
                <a:cubicBezTo>
                  <a:pt x="2600992" y="823627"/>
                  <a:pt x="2489073" y="547307"/>
                  <a:pt x="2454021" y="460915"/>
                </a:cubicBezTo>
                <a:lnTo>
                  <a:pt x="2512981" y="471583"/>
                </a:lnTo>
                <a:lnTo>
                  <a:pt x="2674144" y="859536"/>
                </a:lnTo>
                <a:lnTo>
                  <a:pt x="2680906" y="1747742"/>
                </a:lnTo>
                <a:close/>
                <a:moveTo>
                  <a:pt x="1596200" y="287465"/>
                </a:moveTo>
                <a:lnTo>
                  <a:pt x="1615250" y="270891"/>
                </a:lnTo>
                <a:lnTo>
                  <a:pt x="2197418" y="382715"/>
                </a:lnTo>
                <a:lnTo>
                  <a:pt x="2264093" y="791147"/>
                </a:lnTo>
                <a:lnTo>
                  <a:pt x="2260664" y="793814"/>
                </a:lnTo>
                <a:lnTo>
                  <a:pt x="1854232" y="753428"/>
                </a:lnTo>
                <a:close/>
                <a:moveTo>
                  <a:pt x="2501551" y="442722"/>
                </a:moveTo>
                <a:lnTo>
                  <a:pt x="2435733" y="430816"/>
                </a:lnTo>
                <a:lnTo>
                  <a:pt x="2225231" y="391001"/>
                </a:lnTo>
                <a:lnTo>
                  <a:pt x="2220182" y="359950"/>
                </a:lnTo>
                <a:lnTo>
                  <a:pt x="1607058" y="242983"/>
                </a:lnTo>
                <a:lnTo>
                  <a:pt x="1578483" y="268319"/>
                </a:lnTo>
                <a:lnTo>
                  <a:pt x="1406081" y="235363"/>
                </a:lnTo>
                <a:lnTo>
                  <a:pt x="1413129" y="175641"/>
                </a:lnTo>
                <a:lnTo>
                  <a:pt x="2491359" y="418528"/>
                </a:lnTo>
                <a:close/>
                <a:moveTo>
                  <a:pt x="862394" y="106490"/>
                </a:moveTo>
                <a:lnTo>
                  <a:pt x="860012" y="107537"/>
                </a:lnTo>
                <a:lnTo>
                  <a:pt x="766572" y="90488"/>
                </a:lnTo>
                <a:lnTo>
                  <a:pt x="763905" y="29242"/>
                </a:lnTo>
                <a:lnTo>
                  <a:pt x="868680" y="52864"/>
                </a:lnTo>
                <a:close/>
                <a:moveTo>
                  <a:pt x="627793" y="84868"/>
                </a:moveTo>
                <a:lnTo>
                  <a:pt x="738092" y="33909"/>
                </a:lnTo>
                <a:lnTo>
                  <a:pt x="743617" y="160020"/>
                </a:lnTo>
                <a:lnTo>
                  <a:pt x="578929" y="234220"/>
                </a:lnTo>
                <a:close/>
                <a:moveTo>
                  <a:pt x="564547" y="266700"/>
                </a:moveTo>
                <a:lnTo>
                  <a:pt x="565499" y="268700"/>
                </a:lnTo>
                <a:lnTo>
                  <a:pt x="858488" y="136969"/>
                </a:lnTo>
                <a:lnTo>
                  <a:pt x="852392" y="189167"/>
                </a:lnTo>
                <a:lnTo>
                  <a:pt x="436436" y="357854"/>
                </a:lnTo>
                <a:lnTo>
                  <a:pt x="435007" y="321659"/>
                </a:lnTo>
                <a:close/>
                <a:moveTo>
                  <a:pt x="110966" y="458915"/>
                </a:moveTo>
                <a:lnTo>
                  <a:pt x="108680" y="511302"/>
                </a:lnTo>
                <a:lnTo>
                  <a:pt x="79343" y="523589"/>
                </a:lnTo>
                <a:lnTo>
                  <a:pt x="80486" y="471773"/>
                </a:lnTo>
                <a:close/>
                <a:moveTo>
                  <a:pt x="81534" y="550736"/>
                </a:moveTo>
                <a:lnTo>
                  <a:pt x="105346" y="541211"/>
                </a:lnTo>
                <a:cubicBezTo>
                  <a:pt x="93154" y="633127"/>
                  <a:pt x="53340" y="936879"/>
                  <a:pt x="56483" y="974407"/>
                </a:cubicBezTo>
                <a:cubicBezTo>
                  <a:pt x="59341" y="1009460"/>
                  <a:pt x="72485" y="1364933"/>
                  <a:pt x="76200" y="1465612"/>
                </a:cubicBezTo>
                <a:lnTo>
                  <a:pt x="70866" y="1464945"/>
                </a:lnTo>
                <a:cubicBezTo>
                  <a:pt x="61341" y="1463897"/>
                  <a:pt x="53530" y="1463421"/>
                  <a:pt x="48006" y="1463326"/>
                </a:cubicBezTo>
                <a:cubicBezTo>
                  <a:pt x="48006" y="1460278"/>
                  <a:pt x="48006" y="1458182"/>
                  <a:pt x="48006" y="1457135"/>
                </a:cubicBezTo>
                <a:cubicBezTo>
                  <a:pt x="48006" y="1451420"/>
                  <a:pt x="45053" y="1382268"/>
                  <a:pt x="40291" y="1269778"/>
                </a:cubicBezTo>
                <a:cubicBezTo>
                  <a:pt x="34480" y="1133951"/>
                  <a:pt x="27242" y="964978"/>
                  <a:pt x="27242" y="949071"/>
                </a:cubicBezTo>
                <a:cubicBezTo>
                  <a:pt x="27051" y="929164"/>
                  <a:pt x="59436" y="701707"/>
                  <a:pt x="81534" y="550545"/>
                </a:cubicBezTo>
                <a:close/>
                <a:moveTo>
                  <a:pt x="33242" y="1751457"/>
                </a:moveTo>
                <a:lnTo>
                  <a:pt x="27718" y="1687640"/>
                </a:lnTo>
                <a:cubicBezTo>
                  <a:pt x="36957" y="1682068"/>
                  <a:pt x="45863" y="1675962"/>
                  <a:pt x="54388" y="1669351"/>
                </a:cubicBezTo>
                <a:lnTo>
                  <a:pt x="58483" y="1665256"/>
                </a:lnTo>
                <a:lnTo>
                  <a:pt x="58483" y="1659446"/>
                </a:lnTo>
                <a:cubicBezTo>
                  <a:pt x="56388" y="1621346"/>
                  <a:pt x="51911" y="1537335"/>
                  <a:pt x="49530" y="1489901"/>
                </a:cubicBezTo>
                <a:lnTo>
                  <a:pt x="51530" y="1489901"/>
                </a:lnTo>
                <a:lnTo>
                  <a:pt x="51530" y="1488567"/>
                </a:lnTo>
                <a:lnTo>
                  <a:pt x="61055" y="1489139"/>
                </a:lnTo>
                <a:lnTo>
                  <a:pt x="63627" y="1494187"/>
                </a:lnTo>
                <a:lnTo>
                  <a:pt x="143161" y="1524095"/>
                </a:lnTo>
                <a:lnTo>
                  <a:pt x="146209" y="1646873"/>
                </a:lnTo>
                <a:lnTo>
                  <a:pt x="132207" y="1657350"/>
                </a:lnTo>
                <a:lnTo>
                  <a:pt x="142589" y="1878616"/>
                </a:lnTo>
                <a:cubicBezTo>
                  <a:pt x="135846" y="1881311"/>
                  <a:pt x="128600" y="1882512"/>
                  <a:pt x="121348" y="1882140"/>
                </a:cubicBezTo>
                <a:lnTo>
                  <a:pt x="119729" y="1882140"/>
                </a:lnTo>
                <a:cubicBezTo>
                  <a:pt x="116952" y="1881150"/>
                  <a:pt x="114299" y="1879835"/>
                  <a:pt x="111823" y="1878235"/>
                </a:cubicBezTo>
                <a:lnTo>
                  <a:pt x="108585" y="1871758"/>
                </a:lnTo>
                <a:lnTo>
                  <a:pt x="100489" y="1871758"/>
                </a:lnTo>
                <a:cubicBezTo>
                  <a:pt x="89725" y="1871758"/>
                  <a:pt x="81439" y="1871758"/>
                  <a:pt x="75914" y="1872234"/>
                </a:cubicBezTo>
                <a:cubicBezTo>
                  <a:pt x="69532" y="1840897"/>
                  <a:pt x="65532" y="1819751"/>
                  <a:pt x="65151" y="1815656"/>
                </a:cubicBezTo>
                <a:cubicBezTo>
                  <a:pt x="65151" y="1801273"/>
                  <a:pt x="61817" y="1770602"/>
                  <a:pt x="61627" y="1769269"/>
                </a:cubicBezTo>
                <a:lnTo>
                  <a:pt x="60769" y="1761363"/>
                </a:lnTo>
                <a:close/>
                <a:moveTo>
                  <a:pt x="1018699" y="3023807"/>
                </a:moveTo>
                <a:lnTo>
                  <a:pt x="885349" y="2963990"/>
                </a:lnTo>
                <a:lnTo>
                  <a:pt x="111823" y="2531745"/>
                </a:lnTo>
                <a:lnTo>
                  <a:pt x="123539" y="2478977"/>
                </a:lnTo>
                <a:lnTo>
                  <a:pt x="138398" y="2214372"/>
                </a:lnTo>
                <a:lnTo>
                  <a:pt x="125063" y="2214372"/>
                </a:lnTo>
                <a:lnTo>
                  <a:pt x="122492" y="2199989"/>
                </a:lnTo>
                <a:lnTo>
                  <a:pt x="143637" y="2196465"/>
                </a:lnTo>
                <a:lnTo>
                  <a:pt x="140779" y="2183130"/>
                </a:lnTo>
                <a:cubicBezTo>
                  <a:pt x="121729" y="2094643"/>
                  <a:pt x="96965" y="1976723"/>
                  <a:pt x="80963" y="1898523"/>
                </a:cubicBezTo>
                <a:cubicBezTo>
                  <a:pt x="85153" y="1898523"/>
                  <a:pt x="89916" y="1898523"/>
                  <a:pt x="94583" y="1898523"/>
                </a:cubicBezTo>
                <a:cubicBezTo>
                  <a:pt x="99297" y="1902200"/>
                  <a:pt x="104572" y="1905095"/>
                  <a:pt x="110204" y="1907096"/>
                </a:cubicBezTo>
                <a:lnTo>
                  <a:pt x="178975" y="2237327"/>
                </a:lnTo>
                <a:lnTo>
                  <a:pt x="897636" y="2504027"/>
                </a:lnTo>
                <a:lnTo>
                  <a:pt x="897636" y="2503551"/>
                </a:lnTo>
                <a:lnTo>
                  <a:pt x="996410" y="2536508"/>
                </a:lnTo>
                <a:lnTo>
                  <a:pt x="1013746" y="2548795"/>
                </a:lnTo>
                <a:lnTo>
                  <a:pt x="1020413" y="2883980"/>
                </a:lnTo>
                <a:lnTo>
                  <a:pt x="1079087" y="2991041"/>
                </a:lnTo>
                <a:lnTo>
                  <a:pt x="1079087" y="3018663"/>
                </a:lnTo>
                <a:lnTo>
                  <a:pt x="1055751" y="3010186"/>
                </a:lnTo>
                <a:close/>
                <a:moveTo>
                  <a:pt x="2566892" y="2177891"/>
                </a:moveTo>
                <a:lnTo>
                  <a:pt x="2577941" y="2399348"/>
                </a:lnTo>
                <a:lnTo>
                  <a:pt x="2626138" y="2468213"/>
                </a:lnTo>
                <a:lnTo>
                  <a:pt x="2626138" y="2492597"/>
                </a:lnTo>
                <a:lnTo>
                  <a:pt x="2549938" y="2516886"/>
                </a:lnTo>
                <a:lnTo>
                  <a:pt x="2553367" y="2718054"/>
                </a:lnTo>
                <a:lnTo>
                  <a:pt x="1983391" y="2948845"/>
                </a:lnTo>
                <a:lnTo>
                  <a:pt x="1607344" y="2948845"/>
                </a:lnTo>
                <a:lnTo>
                  <a:pt x="1606582" y="2063020"/>
                </a:lnTo>
                <a:lnTo>
                  <a:pt x="1836039" y="2043970"/>
                </a:lnTo>
                <a:lnTo>
                  <a:pt x="2273618" y="2295049"/>
                </a:lnTo>
                <a:lnTo>
                  <a:pt x="2273618" y="1961674"/>
                </a:lnTo>
                <a:lnTo>
                  <a:pt x="2833497" y="1855661"/>
                </a:lnTo>
                <a:lnTo>
                  <a:pt x="2833497" y="2101882"/>
                </a:lnTo>
                <a:close/>
                <a:moveTo>
                  <a:pt x="2770156" y="1785557"/>
                </a:moveTo>
                <a:lnTo>
                  <a:pt x="2833497" y="1818704"/>
                </a:lnTo>
                <a:lnTo>
                  <a:pt x="2833497" y="1829086"/>
                </a:lnTo>
                <a:lnTo>
                  <a:pt x="2259330" y="1937861"/>
                </a:lnTo>
                <a:lnTo>
                  <a:pt x="1836515" y="1944719"/>
                </a:lnTo>
                <a:lnTo>
                  <a:pt x="1658588" y="1915478"/>
                </a:lnTo>
                <a:lnTo>
                  <a:pt x="1676114" y="1915478"/>
                </a:lnTo>
                <a:lnTo>
                  <a:pt x="1676114" y="1906715"/>
                </a:lnTo>
                <a:lnTo>
                  <a:pt x="1764221" y="1894618"/>
                </a:lnTo>
                <a:cubicBezTo>
                  <a:pt x="1794415" y="1894618"/>
                  <a:pt x="2248091" y="1897571"/>
                  <a:pt x="2387346" y="1877187"/>
                </a:cubicBezTo>
                <a:lnTo>
                  <a:pt x="2407730" y="1874234"/>
                </a:lnTo>
                <a:cubicBezTo>
                  <a:pt x="2553748" y="1852898"/>
                  <a:pt x="2618899" y="1842516"/>
                  <a:pt x="2633663" y="1819561"/>
                </a:cubicBezTo>
                <a:cubicBezTo>
                  <a:pt x="2637130" y="1814417"/>
                  <a:pt x="2638149" y="1807997"/>
                  <a:pt x="2636425" y="1802035"/>
                </a:cubicBezTo>
                <a:cubicBezTo>
                  <a:pt x="2633339" y="1792758"/>
                  <a:pt x="2627281" y="1784757"/>
                  <a:pt x="2619185" y="1779270"/>
                </a:cubicBezTo>
                <a:lnTo>
                  <a:pt x="2681859" y="1773650"/>
                </a:lnTo>
                <a:lnTo>
                  <a:pt x="2681859" y="1777746"/>
                </a:lnTo>
                <a:close/>
                <a:moveTo>
                  <a:pt x="2774061" y="828485"/>
                </a:moveTo>
                <a:cubicBezTo>
                  <a:pt x="2746019" y="830199"/>
                  <a:pt x="2717902" y="830199"/>
                  <a:pt x="2689860" y="828485"/>
                </a:cubicBezTo>
                <a:lnTo>
                  <a:pt x="2679383" y="803243"/>
                </a:lnTo>
                <a:cubicBezTo>
                  <a:pt x="2771299" y="793718"/>
                  <a:pt x="2771394" y="791718"/>
                  <a:pt x="2771394" y="778955"/>
                </a:cubicBezTo>
                <a:lnTo>
                  <a:pt x="2771394" y="766667"/>
                </a:lnTo>
                <a:lnTo>
                  <a:pt x="2767870" y="763238"/>
                </a:lnTo>
                <a:lnTo>
                  <a:pt x="2767870" y="761238"/>
                </a:lnTo>
                <a:lnTo>
                  <a:pt x="2827687" y="763524"/>
                </a:lnTo>
                <a:lnTo>
                  <a:pt x="2826353" y="766001"/>
                </a:lnTo>
                <a:cubicBezTo>
                  <a:pt x="2811113" y="794861"/>
                  <a:pt x="2786920" y="826865"/>
                  <a:pt x="2774061" y="828485"/>
                </a:cubicBezTo>
                <a:close/>
                <a:moveTo>
                  <a:pt x="3065907" y="754952"/>
                </a:moveTo>
                <a:lnTo>
                  <a:pt x="2852642" y="738569"/>
                </a:lnTo>
                <a:lnTo>
                  <a:pt x="2839403" y="737902"/>
                </a:lnTo>
                <a:lnTo>
                  <a:pt x="2839403" y="737902"/>
                </a:lnTo>
                <a:lnTo>
                  <a:pt x="2752916" y="734568"/>
                </a:lnTo>
                <a:lnTo>
                  <a:pt x="2728913" y="732568"/>
                </a:lnTo>
                <a:lnTo>
                  <a:pt x="2779205" y="475393"/>
                </a:lnTo>
                <a:lnTo>
                  <a:pt x="3116009" y="513493"/>
                </a:lnTo>
                <a:close/>
              </a:path>
            </a:pathLst>
          </a:custGeom>
          <a:solidFill>
            <a:srgbClr val="000000"/>
          </a:solidFill>
          <a:ln w="9525" cap="flat">
            <a:noFill/>
            <a:prstDash val="solid"/>
            <a:miter/>
          </a:ln>
          <a:effectLst/>
        </p:spPr>
        <p:txBody>
          <a:bodyPr rtlCol="0" anchor="ctr"/>
          <a:lstStyle/>
          <a:p>
            <a:r>
              <a:rPr lang="en-US" noProof="0" dirty="0"/>
              <a:t> </a:t>
            </a:r>
          </a:p>
        </p:txBody>
      </p:sp>
      <p:grpSp>
        <p:nvGrpSpPr>
          <p:cNvPr id="136" name="Grup 135">
            <a:extLst>
              <a:ext uri="{FF2B5EF4-FFF2-40B4-BE49-F238E27FC236}">
                <a16:creationId xmlns:a16="http://schemas.microsoft.com/office/drawing/2014/main" id="{7C183044-8835-4059-9892-0290013D69C0}"/>
              </a:ext>
            </a:extLst>
          </p:cNvPr>
          <p:cNvGrpSpPr/>
          <p:nvPr/>
        </p:nvGrpSpPr>
        <p:grpSpPr>
          <a:xfrm>
            <a:off x="1387814" y="3954166"/>
            <a:ext cx="752473" cy="808550"/>
            <a:chOff x="1313719" y="1859319"/>
            <a:chExt cx="2747962" cy="2952750"/>
          </a:xfrm>
          <a:effectLst/>
        </p:grpSpPr>
        <p:sp>
          <p:nvSpPr>
            <p:cNvPr id="137" name="Serbest Form 7">
              <a:extLst>
                <a:ext uri="{FF2B5EF4-FFF2-40B4-BE49-F238E27FC236}">
                  <a16:creationId xmlns:a16="http://schemas.microsoft.com/office/drawing/2014/main" id="{2466E1C9-D41B-4F57-8775-0F7A40FCE207}"/>
                </a:ext>
              </a:extLst>
            </p:cNvPr>
            <p:cNvSpPr/>
            <p:nvPr/>
          </p:nvSpPr>
          <p:spPr>
            <a:xfrm>
              <a:off x="2840424" y="2338902"/>
              <a:ext cx="804538" cy="798348"/>
            </a:xfrm>
            <a:custGeom>
              <a:avLst/>
              <a:gdLst>
                <a:gd name="connsiteX0" fmla="*/ 511644 w 804538"/>
                <a:gd name="connsiteY0" fmla="*/ 173831 h 798348"/>
                <a:gd name="connsiteX1" fmla="*/ 325907 w 804538"/>
                <a:gd name="connsiteY1" fmla="*/ 173831 h 798348"/>
                <a:gd name="connsiteX2" fmla="*/ 229705 w 804538"/>
                <a:gd name="connsiteY2" fmla="*/ 92869 h 798348"/>
                <a:gd name="connsiteX3" fmla="*/ 324002 w 804538"/>
                <a:gd name="connsiteY3" fmla="*/ 1429 h 798348"/>
                <a:gd name="connsiteX4" fmla="*/ 705955 w 804538"/>
                <a:gd name="connsiteY4" fmla="*/ 1429 h 798348"/>
                <a:gd name="connsiteX5" fmla="*/ 803109 w 804538"/>
                <a:gd name="connsiteY5" fmla="*/ 97631 h 798348"/>
                <a:gd name="connsiteX6" fmla="*/ 803109 w 804538"/>
                <a:gd name="connsiteY6" fmla="*/ 479584 h 798348"/>
                <a:gd name="connsiteX7" fmla="*/ 712622 w 804538"/>
                <a:gd name="connsiteY7" fmla="*/ 573881 h 798348"/>
                <a:gd name="connsiteX8" fmla="*/ 631659 w 804538"/>
                <a:gd name="connsiteY8" fmla="*/ 478631 h 798348"/>
                <a:gd name="connsiteX9" fmla="*/ 631659 w 804538"/>
                <a:gd name="connsiteY9" fmla="*/ 292894 h 798348"/>
                <a:gd name="connsiteX10" fmla="*/ 573557 w 804538"/>
                <a:gd name="connsiteY10" fmla="*/ 346234 h 798348"/>
                <a:gd name="connsiteX11" fmla="*/ 165887 w 804538"/>
                <a:gd name="connsiteY11" fmla="*/ 753904 h 798348"/>
                <a:gd name="connsiteX12" fmla="*/ 25869 w 804538"/>
                <a:gd name="connsiteY12" fmla="*/ 772954 h 798348"/>
                <a:gd name="connsiteX13" fmla="*/ 43967 w 804538"/>
                <a:gd name="connsiteY13" fmla="*/ 633889 h 798348"/>
                <a:gd name="connsiteX14" fmla="*/ 457352 w 804538"/>
                <a:gd name="connsiteY14" fmla="*/ 231934 h 798348"/>
                <a:gd name="connsiteX15" fmla="*/ 511644 w 804538"/>
                <a:gd name="connsiteY15" fmla="*/ 173831 h 79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04538" h="798348">
                  <a:moveTo>
                    <a:pt x="511644" y="173831"/>
                  </a:moveTo>
                  <a:cubicBezTo>
                    <a:pt x="440207" y="173831"/>
                    <a:pt x="383057" y="173831"/>
                    <a:pt x="325907" y="173831"/>
                  </a:cubicBezTo>
                  <a:cubicBezTo>
                    <a:pt x="270662" y="173831"/>
                    <a:pt x="235419" y="149066"/>
                    <a:pt x="229705" y="92869"/>
                  </a:cubicBezTo>
                  <a:cubicBezTo>
                    <a:pt x="224942" y="42386"/>
                    <a:pt x="263994" y="3334"/>
                    <a:pt x="324002" y="1429"/>
                  </a:cubicBezTo>
                  <a:cubicBezTo>
                    <a:pt x="451637" y="-476"/>
                    <a:pt x="578319" y="-476"/>
                    <a:pt x="705955" y="1429"/>
                  </a:cubicBezTo>
                  <a:cubicBezTo>
                    <a:pt x="766915" y="2381"/>
                    <a:pt x="802157" y="36671"/>
                    <a:pt x="803109" y="97631"/>
                  </a:cubicBezTo>
                  <a:cubicBezTo>
                    <a:pt x="805015" y="225266"/>
                    <a:pt x="805015" y="351949"/>
                    <a:pt x="803109" y="479584"/>
                  </a:cubicBezTo>
                  <a:cubicBezTo>
                    <a:pt x="802157" y="539591"/>
                    <a:pt x="763105" y="578644"/>
                    <a:pt x="712622" y="573881"/>
                  </a:cubicBezTo>
                  <a:cubicBezTo>
                    <a:pt x="656425" y="568166"/>
                    <a:pt x="631659" y="533876"/>
                    <a:pt x="631659" y="478631"/>
                  </a:cubicBezTo>
                  <a:cubicBezTo>
                    <a:pt x="631659" y="421481"/>
                    <a:pt x="631659" y="364331"/>
                    <a:pt x="631659" y="292894"/>
                  </a:cubicBezTo>
                  <a:cubicBezTo>
                    <a:pt x="604990" y="317659"/>
                    <a:pt x="588797" y="330994"/>
                    <a:pt x="573557" y="346234"/>
                  </a:cubicBezTo>
                  <a:cubicBezTo>
                    <a:pt x="437349" y="482441"/>
                    <a:pt x="302094" y="617696"/>
                    <a:pt x="165887" y="753904"/>
                  </a:cubicBezTo>
                  <a:cubicBezTo>
                    <a:pt x="113499" y="806291"/>
                    <a:pt x="65874" y="812006"/>
                    <a:pt x="25869" y="772954"/>
                  </a:cubicBezTo>
                  <a:cubicBezTo>
                    <a:pt x="-14135" y="733901"/>
                    <a:pt x="-7468" y="683419"/>
                    <a:pt x="43967" y="633889"/>
                  </a:cubicBezTo>
                  <a:cubicBezTo>
                    <a:pt x="181127" y="499586"/>
                    <a:pt x="319240" y="366236"/>
                    <a:pt x="457352" y="231934"/>
                  </a:cubicBezTo>
                  <a:cubicBezTo>
                    <a:pt x="471640" y="216694"/>
                    <a:pt x="485927" y="200501"/>
                    <a:pt x="511644" y="173831"/>
                  </a:cubicBez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8" name="Serbest Form 8">
              <a:extLst>
                <a:ext uri="{FF2B5EF4-FFF2-40B4-BE49-F238E27FC236}">
                  <a16:creationId xmlns:a16="http://schemas.microsoft.com/office/drawing/2014/main" id="{D67F2517-2231-416A-A602-C8A1F3C91F12}"/>
                </a:ext>
              </a:extLst>
            </p:cNvPr>
            <p:cNvSpPr/>
            <p:nvPr/>
          </p:nvSpPr>
          <p:spPr>
            <a:xfrm>
              <a:off x="1313719" y="1859319"/>
              <a:ext cx="2747962" cy="2952750"/>
            </a:xfrm>
            <a:custGeom>
              <a:avLst/>
              <a:gdLst>
                <a:gd name="connsiteX0" fmla="*/ 2574608 w 2747962"/>
                <a:gd name="connsiteY0" fmla="*/ 2952750 h 2952750"/>
                <a:gd name="connsiteX1" fmla="*/ 172402 w 2747962"/>
                <a:gd name="connsiteY1" fmla="*/ 2952750 h 2952750"/>
                <a:gd name="connsiteX2" fmla="*/ 0 w 2747962"/>
                <a:gd name="connsiteY2" fmla="*/ 2779395 h 2952750"/>
                <a:gd name="connsiteX3" fmla="*/ 0 w 2747962"/>
                <a:gd name="connsiteY3" fmla="*/ 172402 h 2952750"/>
                <a:gd name="connsiteX4" fmla="*/ 172402 w 2747962"/>
                <a:gd name="connsiteY4" fmla="*/ 0 h 2952750"/>
                <a:gd name="connsiteX5" fmla="*/ 2574608 w 2747962"/>
                <a:gd name="connsiteY5" fmla="*/ 0 h 2952750"/>
                <a:gd name="connsiteX6" fmla="*/ 2747962 w 2747962"/>
                <a:gd name="connsiteY6" fmla="*/ 172402 h 2952750"/>
                <a:gd name="connsiteX7" fmla="*/ 2747962 w 2747962"/>
                <a:gd name="connsiteY7" fmla="*/ 2779395 h 2952750"/>
                <a:gd name="connsiteX8" fmla="*/ 2574608 w 2747962"/>
                <a:gd name="connsiteY8" fmla="*/ 2952750 h 2952750"/>
                <a:gd name="connsiteX9" fmla="*/ 172402 w 2747962"/>
                <a:gd name="connsiteY9" fmla="*/ 95250 h 2952750"/>
                <a:gd name="connsiteX10" fmla="*/ 95250 w 2747962"/>
                <a:gd name="connsiteY10" fmla="*/ 172402 h 2952750"/>
                <a:gd name="connsiteX11" fmla="*/ 95250 w 2747962"/>
                <a:gd name="connsiteY11" fmla="*/ 2779395 h 2952750"/>
                <a:gd name="connsiteX12" fmla="*/ 172402 w 2747962"/>
                <a:gd name="connsiteY12" fmla="*/ 2857500 h 2952750"/>
                <a:gd name="connsiteX13" fmla="*/ 2574608 w 2747962"/>
                <a:gd name="connsiteY13" fmla="*/ 2857500 h 2952750"/>
                <a:gd name="connsiteX14" fmla="*/ 2652712 w 2747962"/>
                <a:gd name="connsiteY14" fmla="*/ 2779395 h 2952750"/>
                <a:gd name="connsiteX15" fmla="*/ 2652712 w 2747962"/>
                <a:gd name="connsiteY15" fmla="*/ 172402 h 2952750"/>
                <a:gd name="connsiteX16" fmla="*/ 2574608 w 2747962"/>
                <a:gd name="connsiteY16" fmla="*/ 95250 h 2952750"/>
                <a:gd name="connsiteX17" fmla="*/ 172402 w 2747962"/>
                <a:gd name="connsiteY17" fmla="*/ 95250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47962" h="2952750">
                  <a:moveTo>
                    <a:pt x="2574608" y="2952750"/>
                  </a:moveTo>
                  <a:lnTo>
                    <a:pt x="172402" y="2952750"/>
                  </a:lnTo>
                  <a:cubicBezTo>
                    <a:pt x="77152" y="2952750"/>
                    <a:pt x="0" y="2875598"/>
                    <a:pt x="0" y="2779395"/>
                  </a:cubicBezTo>
                  <a:lnTo>
                    <a:pt x="0" y="172402"/>
                  </a:lnTo>
                  <a:cubicBezTo>
                    <a:pt x="0" y="77152"/>
                    <a:pt x="77152" y="0"/>
                    <a:pt x="172402" y="0"/>
                  </a:cubicBezTo>
                  <a:lnTo>
                    <a:pt x="2574608" y="0"/>
                  </a:lnTo>
                  <a:cubicBezTo>
                    <a:pt x="2669858" y="0"/>
                    <a:pt x="2747962" y="77152"/>
                    <a:pt x="2747962" y="172402"/>
                  </a:cubicBezTo>
                  <a:lnTo>
                    <a:pt x="2747962" y="2779395"/>
                  </a:lnTo>
                  <a:cubicBezTo>
                    <a:pt x="2747010" y="2875598"/>
                    <a:pt x="2669858" y="2952750"/>
                    <a:pt x="2574608" y="2952750"/>
                  </a:cubicBezTo>
                  <a:close/>
                  <a:moveTo>
                    <a:pt x="172402" y="95250"/>
                  </a:moveTo>
                  <a:cubicBezTo>
                    <a:pt x="129540" y="95250"/>
                    <a:pt x="95250" y="130492"/>
                    <a:pt x="95250" y="172402"/>
                  </a:cubicBezTo>
                  <a:lnTo>
                    <a:pt x="95250" y="2779395"/>
                  </a:lnTo>
                  <a:cubicBezTo>
                    <a:pt x="95250" y="2822258"/>
                    <a:pt x="130492" y="2857500"/>
                    <a:pt x="172402" y="2857500"/>
                  </a:cubicBezTo>
                  <a:lnTo>
                    <a:pt x="2574608" y="2857500"/>
                  </a:lnTo>
                  <a:cubicBezTo>
                    <a:pt x="2617470" y="2857500"/>
                    <a:pt x="2652712" y="2822258"/>
                    <a:pt x="2652712" y="2779395"/>
                  </a:cubicBezTo>
                  <a:lnTo>
                    <a:pt x="2652712" y="172402"/>
                  </a:lnTo>
                  <a:cubicBezTo>
                    <a:pt x="2652712" y="129540"/>
                    <a:pt x="2617470" y="95250"/>
                    <a:pt x="2574608" y="95250"/>
                  </a:cubicBezTo>
                  <a:lnTo>
                    <a:pt x="172402" y="95250"/>
                  </a:ln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9" name="Serbest Form 9">
              <a:extLst>
                <a:ext uri="{FF2B5EF4-FFF2-40B4-BE49-F238E27FC236}">
                  <a16:creationId xmlns:a16="http://schemas.microsoft.com/office/drawing/2014/main" id="{D0CCD610-FE2D-4F21-9140-6EA13E91BEB9}"/>
                </a:ext>
              </a:extLst>
            </p:cNvPr>
            <p:cNvSpPr/>
            <p:nvPr/>
          </p:nvSpPr>
          <p:spPr>
            <a:xfrm>
              <a:off x="1374678" y="3654781"/>
              <a:ext cx="1023937" cy="1095375"/>
            </a:xfrm>
            <a:custGeom>
              <a:avLst/>
              <a:gdLst>
                <a:gd name="connsiteX0" fmla="*/ 932498 w 1023937"/>
                <a:gd name="connsiteY0" fmla="*/ 1095375 h 1095375"/>
                <a:gd name="connsiteX1" fmla="*/ 91440 w 1023937"/>
                <a:gd name="connsiteY1" fmla="*/ 1095375 h 1095375"/>
                <a:gd name="connsiteX2" fmla="*/ 0 w 1023937"/>
                <a:gd name="connsiteY2" fmla="*/ 1003935 h 1095375"/>
                <a:gd name="connsiteX3" fmla="*/ 0 w 1023937"/>
                <a:gd name="connsiteY3" fmla="*/ 91440 h 1095375"/>
                <a:gd name="connsiteX4" fmla="*/ 91440 w 1023937"/>
                <a:gd name="connsiteY4" fmla="*/ 0 h 1095375"/>
                <a:gd name="connsiteX5" fmla="*/ 932498 w 1023937"/>
                <a:gd name="connsiteY5" fmla="*/ 0 h 1095375"/>
                <a:gd name="connsiteX6" fmla="*/ 1023938 w 1023937"/>
                <a:gd name="connsiteY6" fmla="*/ 91440 h 1095375"/>
                <a:gd name="connsiteX7" fmla="*/ 1023938 w 1023937"/>
                <a:gd name="connsiteY7" fmla="*/ 1003935 h 1095375"/>
                <a:gd name="connsiteX8" fmla="*/ 932498 w 1023937"/>
                <a:gd name="connsiteY8" fmla="*/ 1095375 h 1095375"/>
                <a:gd name="connsiteX9" fmla="*/ 96203 w 1023937"/>
                <a:gd name="connsiteY9" fmla="*/ 1000125 h 1095375"/>
                <a:gd name="connsiteX10" fmla="*/ 929640 w 1023937"/>
                <a:gd name="connsiteY10" fmla="*/ 1000125 h 1095375"/>
                <a:gd name="connsiteX11" fmla="*/ 929640 w 1023937"/>
                <a:gd name="connsiteY11" fmla="*/ 95250 h 1095375"/>
                <a:gd name="connsiteX12" fmla="*/ 96203 w 1023937"/>
                <a:gd name="connsiteY12" fmla="*/ 95250 h 1095375"/>
                <a:gd name="connsiteX13" fmla="*/ 96203 w 1023937"/>
                <a:gd name="connsiteY13" fmla="*/ 1000125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3937" h="1095375">
                  <a:moveTo>
                    <a:pt x="932498" y="1095375"/>
                  </a:moveTo>
                  <a:lnTo>
                    <a:pt x="91440" y="1095375"/>
                  </a:lnTo>
                  <a:cubicBezTo>
                    <a:pt x="40958" y="1095375"/>
                    <a:pt x="0" y="1054418"/>
                    <a:pt x="0" y="1003935"/>
                  </a:cubicBezTo>
                  <a:lnTo>
                    <a:pt x="0" y="91440"/>
                  </a:lnTo>
                  <a:cubicBezTo>
                    <a:pt x="0" y="40957"/>
                    <a:pt x="40958" y="0"/>
                    <a:pt x="91440" y="0"/>
                  </a:cubicBezTo>
                  <a:lnTo>
                    <a:pt x="932498" y="0"/>
                  </a:lnTo>
                  <a:cubicBezTo>
                    <a:pt x="982980" y="0"/>
                    <a:pt x="1023938" y="40957"/>
                    <a:pt x="1023938" y="91440"/>
                  </a:cubicBezTo>
                  <a:lnTo>
                    <a:pt x="1023938" y="1003935"/>
                  </a:lnTo>
                  <a:cubicBezTo>
                    <a:pt x="1023938" y="1054418"/>
                    <a:pt x="982980" y="1095375"/>
                    <a:pt x="932498" y="1095375"/>
                  </a:cubicBezTo>
                  <a:close/>
                  <a:moveTo>
                    <a:pt x="96203" y="1000125"/>
                  </a:moveTo>
                  <a:lnTo>
                    <a:pt x="929640" y="1000125"/>
                  </a:lnTo>
                  <a:lnTo>
                    <a:pt x="929640" y="95250"/>
                  </a:lnTo>
                  <a:lnTo>
                    <a:pt x="96203" y="95250"/>
                  </a:lnTo>
                  <a:lnTo>
                    <a:pt x="96203" y="1000125"/>
                  </a:lnTo>
                  <a:close/>
                </a:path>
              </a:pathLst>
            </a:custGeom>
            <a:solidFill>
              <a:srgbClr val="00000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40" name="Grup 139">
            <a:extLst>
              <a:ext uri="{FF2B5EF4-FFF2-40B4-BE49-F238E27FC236}">
                <a16:creationId xmlns:a16="http://schemas.microsoft.com/office/drawing/2014/main" id="{BF6C4E1D-2EDA-469A-9FE1-C8A421FE10D1}"/>
              </a:ext>
            </a:extLst>
          </p:cNvPr>
          <p:cNvGrpSpPr>
            <a:grpSpLocks noChangeAspect="1"/>
          </p:cNvGrpSpPr>
          <p:nvPr/>
        </p:nvGrpSpPr>
        <p:grpSpPr>
          <a:xfrm>
            <a:off x="3944212" y="3854879"/>
            <a:ext cx="993724" cy="1007124"/>
            <a:chOff x="8735529" y="-62281"/>
            <a:chExt cx="2849880" cy="2888311"/>
          </a:xfrm>
          <a:solidFill>
            <a:srgbClr val="E40622"/>
          </a:solidFill>
          <a:effectLst/>
        </p:grpSpPr>
        <p:sp>
          <p:nvSpPr>
            <p:cNvPr id="141" name="Serbest Form 169">
              <a:extLst>
                <a:ext uri="{FF2B5EF4-FFF2-40B4-BE49-F238E27FC236}">
                  <a16:creationId xmlns:a16="http://schemas.microsoft.com/office/drawing/2014/main" id="{62DB8D6B-636B-4997-BD31-A5DA0F7B432B}"/>
                </a:ext>
              </a:extLst>
            </p:cNvPr>
            <p:cNvSpPr/>
            <p:nvPr/>
          </p:nvSpPr>
          <p:spPr>
            <a:xfrm>
              <a:off x="8735529" y="97660"/>
              <a:ext cx="2849880" cy="2666460"/>
            </a:xfrm>
            <a:custGeom>
              <a:avLst/>
              <a:gdLst>
                <a:gd name="connsiteX0" fmla="*/ 2277428 w 2849880"/>
                <a:gd name="connsiteY0" fmla="*/ 33415 h 2666460"/>
                <a:gd name="connsiteX1" fmla="*/ 2277428 w 2849880"/>
                <a:gd name="connsiteY1" fmla="*/ 63895 h 2666460"/>
                <a:gd name="connsiteX2" fmla="*/ 2286953 w 2849880"/>
                <a:gd name="connsiteY2" fmla="*/ 84850 h 2666460"/>
                <a:gd name="connsiteX3" fmla="*/ 2326958 w 2849880"/>
                <a:gd name="connsiteY3" fmla="*/ 134380 h 2666460"/>
                <a:gd name="connsiteX4" fmla="*/ 2323147 w 2849880"/>
                <a:gd name="connsiteY4" fmla="*/ 123903 h 2666460"/>
                <a:gd name="connsiteX5" fmla="*/ 2323147 w 2849880"/>
                <a:gd name="connsiteY5" fmla="*/ 213438 h 2666460"/>
                <a:gd name="connsiteX6" fmla="*/ 2358390 w 2849880"/>
                <a:gd name="connsiteY6" fmla="*/ 250585 h 2666460"/>
                <a:gd name="connsiteX7" fmla="*/ 2536508 w 2849880"/>
                <a:gd name="connsiteY7" fmla="*/ 398223 h 2666460"/>
                <a:gd name="connsiteX8" fmla="*/ 2587943 w 2849880"/>
                <a:gd name="connsiteY8" fmla="*/ 440133 h 2666460"/>
                <a:gd name="connsiteX9" fmla="*/ 2584133 w 2849880"/>
                <a:gd name="connsiteY9" fmla="*/ 429655 h 2666460"/>
                <a:gd name="connsiteX10" fmla="*/ 2580322 w 2849880"/>
                <a:gd name="connsiteY10" fmla="*/ 578245 h 2666460"/>
                <a:gd name="connsiteX11" fmla="*/ 2571750 w 2849880"/>
                <a:gd name="connsiteY11" fmla="*/ 932575 h 2666460"/>
                <a:gd name="connsiteX12" fmla="*/ 2562225 w 2849880"/>
                <a:gd name="connsiteY12" fmla="*/ 1362153 h 2666460"/>
                <a:gd name="connsiteX13" fmla="*/ 2553653 w 2849880"/>
                <a:gd name="connsiteY13" fmla="*/ 1731723 h 2666460"/>
                <a:gd name="connsiteX14" fmla="*/ 2550795 w 2849880"/>
                <a:gd name="connsiteY14" fmla="*/ 1853643 h 2666460"/>
                <a:gd name="connsiteX15" fmla="*/ 2549843 w 2849880"/>
                <a:gd name="connsiteY15" fmla="*/ 1911745 h 2666460"/>
                <a:gd name="connsiteX16" fmla="*/ 2549843 w 2849880"/>
                <a:gd name="connsiteY16" fmla="*/ 1914603 h 2666460"/>
                <a:gd name="connsiteX17" fmla="*/ 2556510 w 2849880"/>
                <a:gd name="connsiteY17" fmla="*/ 1902220 h 2666460"/>
                <a:gd name="connsiteX18" fmla="*/ 2465070 w 2849880"/>
                <a:gd name="connsiteY18" fmla="*/ 1965085 h 2666460"/>
                <a:gd name="connsiteX19" fmla="*/ 2402205 w 2849880"/>
                <a:gd name="connsiteY19" fmla="*/ 2008900 h 2666460"/>
                <a:gd name="connsiteX20" fmla="*/ 2371725 w 2849880"/>
                <a:gd name="connsiteY20" fmla="*/ 2030808 h 2666460"/>
                <a:gd name="connsiteX21" fmla="*/ 2368868 w 2849880"/>
                <a:gd name="connsiteY21" fmla="*/ 2064145 h 2666460"/>
                <a:gd name="connsiteX22" fmla="*/ 2368868 w 2849880"/>
                <a:gd name="connsiteY22" fmla="*/ 2096530 h 2666460"/>
                <a:gd name="connsiteX23" fmla="*/ 2383155 w 2849880"/>
                <a:gd name="connsiteY23" fmla="*/ 2110818 h 2666460"/>
                <a:gd name="connsiteX24" fmla="*/ 2485072 w 2849880"/>
                <a:gd name="connsiteY24" fmla="*/ 2122248 h 2666460"/>
                <a:gd name="connsiteX25" fmla="*/ 2470785 w 2849880"/>
                <a:gd name="connsiteY25" fmla="*/ 2107960 h 2666460"/>
                <a:gd name="connsiteX26" fmla="*/ 2470785 w 2849880"/>
                <a:gd name="connsiteY26" fmla="*/ 2142250 h 2666460"/>
                <a:gd name="connsiteX27" fmla="*/ 2481263 w 2849880"/>
                <a:gd name="connsiteY27" fmla="*/ 2156538 h 2666460"/>
                <a:gd name="connsiteX28" fmla="*/ 2788920 w 2849880"/>
                <a:gd name="connsiteY28" fmla="*/ 2215593 h 2666460"/>
                <a:gd name="connsiteX29" fmla="*/ 2832735 w 2849880"/>
                <a:gd name="connsiteY29" fmla="*/ 2224165 h 2666460"/>
                <a:gd name="connsiteX30" fmla="*/ 2822258 w 2849880"/>
                <a:gd name="connsiteY30" fmla="*/ 2209878 h 2666460"/>
                <a:gd name="connsiteX31" fmla="*/ 2822258 w 2849880"/>
                <a:gd name="connsiteY31" fmla="*/ 2221308 h 2666460"/>
                <a:gd name="connsiteX32" fmla="*/ 2832735 w 2849880"/>
                <a:gd name="connsiteY32" fmla="*/ 2207020 h 2666460"/>
                <a:gd name="connsiteX33" fmla="*/ 2674620 w 2849880"/>
                <a:gd name="connsiteY33" fmla="*/ 2271790 h 2666460"/>
                <a:gd name="connsiteX34" fmla="*/ 2326005 w 2849880"/>
                <a:gd name="connsiteY34" fmla="*/ 2413713 h 2666460"/>
                <a:gd name="connsiteX35" fmla="*/ 1965960 w 2849880"/>
                <a:gd name="connsiteY35" fmla="*/ 2560398 h 2666460"/>
                <a:gd name="connsiteX36" fmla="*/ 1840230 w 2849880"/>
                <a:gd name="connsiteY36" fmla="*/ 2611833 h 2666460"/>
                <a:gd name="connsiteX37" fmla="*/ 1801178 w 2849880"/>
                <a:gd name="connsiteY37" fmla="*/ 2628025 h 2666460"/>
                <a:gd name="connsiteX38" fmla="*/ 1780222 w 2849880"/>
                <a:gd name="connsiteY38" fmla="*/ 2636598 h 2666460"/>
                <a:gd name="connsiteX39" fmla="*/ 1783080 w 2849880"/>
                <a:gd name="connsiteY39" fmla="*/ 2636598 h 2666460"/>
                <a:gd name="connsiteX40" fmla="*/ 1765935 w 2849880"/>
                <a:gd name="connsiteY40" fmla="*/ 2633740 h 2666460"/>
                <a:gd name="connsiteX41" fmla="*/ 1688783 w 2849880"/>
                <a:gd name="connsiteY41" fmla="*/ 2620405 h 2666460"/>
                <a:gd name="connsiteX42" fmla="*/ 1404937 w 2849880"/>
                <a:gd name="connsiteY42" fmla="*/ 2570875 h 2666460"/>
                <a:gd name="connsiteX43" fmla="*/ 1017270 w 2849880"/>
                <a:gd name="connsiteY43" fmla="*/ 2503248 h 2666460"/>
                <a:gd name="connsiteX44" fmla="*/ 617220 w 2849880"/>
                <a:gd name="connsiteY44" fmla="*/ 2432763 h 2666460"/>
                <a:gd name="connsiteX45" fmla="*/ 287655 w 2849880"/>
                <a:gd name="connsiteY45" fmla="*/ 2374660 h 2666460"/>
                <a:gd name="connsiteX46" fmla="*/ 117157 w 2849880"/>
                <a:gd name="connsiteY46" fmla="*/ 2345133 h 2666460"/>
                <a:gd name="connsiteX47" fmla="*/ 109538 w 2849880"/>
                <a:gd name="connsiteY47" fmla="*/ 2344180 h 2666460"/>
                <a:gd name="connsiteX48" fmla="*/ 120015 w 2849880"/>
                <a:gd name="connsiteY48" fmla="*/ 2358468 h 2666460"/>
                <a:gd name="connsiteX49" fmla="*/ 120015 w 2849880"/>
                <a:gd name="connsiteY49" fmla="*/ 2322273 h 2666460"/>
                <a:gd name="connsiteX50" fmla="*/ 109538 w 2849880"/>
                <a:gd name="connsiteY50" fmla="*/ 2335608 h 2666460"/>
                <a:gd name="connsiteX51" fmla="*/ 313373 w 2849880"/>
                <a:gd name="connsiteY51" fmla="*/ 2267980 h 2666460"/>
                <a:gd name="connsiteX52" fmla="*/ 323850 w 2849880"/>
                <a:gd name="connsiteY52" fmla="*/ 2254645 h 2666460"/>
                <a:gd name="connsiteX53" fmla="*/ 323850 w 2849880"/>
                <a:gd name="connsiteY53" fmla="*/ 2243215 h 2666460"/>
                <a:gd name="connsiteX54" fmla="*/ 313373 w 2849880"/>
                <a:gd name="connsiteY54" fmla="*/ 2228928 h 2666460"/>
                <a:gd name="connsiteX55" fmla="*/ 55245 w 2849880"/>
                <a:gd name="connsiteY55" fmla="*/ 2169873 h 2666460"/>
                <a:gd name="connsiteX56" fmla="*/ 19050 w 2849880"/>
                <a:gd name="connsiteY56" fmla="*/ 2161300 h 2666460"/>
                <a:gd name="connsiteX57" fmla="*/ 29527 w 2849880"/>
                <a:gd name="connsiteY57" fmla="*/ 2175588 h 2666460"/>
                <a:gd name="connsiteX58" fmla="*/ 29527 w 2849880"/>
                <a:gd name="connsiteY58" fmla="*/ 2164158 h 2666460"/>
                <a:gd name="connsiteX59" fmla="*/ 19050 w 2849880"/>
                <a:gd name="connsiteY59" fmla="*/ 2178445 h 2666460"/>
                <a:gd name="connsiteX60" fmla="*/ 306705 w 2849880"/>
                <a:gd name="connsiteY60" fmla="*/ 2068908 h 2666460"/>
                <a:gd name="connsiteX61" fmla="*/ 346710 w 2849880"/>
                <a:gd name="connsiteY61" fmla="*/ 2053668 h 2666460"/>
                <a:gd name="connsiteX62" fmla="*/ 346710 w 2849880"/>
                <a:gd name="connsiteY62" fmla="*/ 2026045 h 2666460"/>
                <a:gd name="connsiteX63" fmla="*/ 322898 w 2849880"/>
                <a:gd name="connsiteY63" fmla="*/ 2020330 h 2666460"/>
                <a:gd name="connsiteX64" fmla="*/ 287655 w 2849880"/>
                <a:gd name="connsiteY64" fmla="*/ 2014615 h 2666460"/>
                <a:gd name="connsiteX65" fmla="*/ 296228 w 2849880"/>
                <a:gd name="connsiteY65" fmla="*/ 2019378 h 2666460"/>
                <a:gd name="connsiteX66" fmla="*/ 296228 w 2849880"/>
                <a:gd name="connsiteY66" fmla="*/ 2018425 h 2666460"/>
                <a:gd name="connsiteX67" fmla="*/ 294323 w 2849880"/>
                <a:gd name="connsiteY67" fmla="*/ 2008900 h 2666460"/>
                <a:gd name="connsiteX68" fmla="*/ 292418 w 2849880"/>
                <a:gd name="connsiteY68" fmla="*/ 1982230 h 2666460"/>
                <a:gd name="connsiteX69" fmla="*/ 289560 w 2849880"/>
                <a:gd name="connsiteY69" fmla="*/ 1881265 h 2666460"/>
                <a:gd name="connsiteX70" fmla="*/ 275273 w 2849880"/>
                <a:gd name="connsiteY70" fmla="*/ 1866978 h 2666460"/>
                <a:gd name="connsiteX71" fmla="*/ 252413 w 2849880"/>
                <a:gd name="connsiteY71" fmla="*/ 1866978 h 2666460"/>
                <a:gd name="connsiteX72" fmla="*/ 266700 w 2849880"/>
                <a:gd name="connsiteY72" fmla="*/ 1881265 h 2666460"/>
                <a:gd name="connsiteX73" fmla="*/ 282893 w 2849880"/>
                <a:gd name="connsiteY73" fmla="*/ 1570750 h 2666460"/>
                <a:gd name="connsiteX74" fmla="*/ 316230 w 2849880"/>
                <a:gd name="connsiteY74" fmla="*/ 1058305 h 2666460"/>
                <a:gd name="connsiteX75" fmla="*/ 325755 w 2849880"/>
                <a:gd name="connsiteY75" fmla="*/ 964960 h 2666460"/>
                <a:gd name="connsiteX76" fmla="*/ 329565 w 2849880"/>
                <a:gd name="connsiteY76" fmla="*/ 937338 h 2666460"/>
                <a:gd name="connsiteX77" fmla="*/ 331470 w 2849880"/>
                <a:gd name="connsiteY77" fmla="*/ 927813 h 2666460"/>
                <a:gd name="connsiteX78" fmla="*/ 332423 w 2849880"/>
                <a:gd name="connsiteY78" fmla="*/ 924955 h 2666460"/>
                <a:gd name="connsiteX79" fmla="*/ 323850 w 2849880"/>
                <a:gd name="connsiteY79" fmla="*/ 931623 h 2666460"/>
                <a:gd name="connsiteX80" fmla="*/ 696278 w 2849880"/>
                <a:gd name="connsiteY80" fmla="*/ 778270 h 2666460"/>
                <a:gd name="connsiteX81" fmla="*/ 794385 w 2849880"/>
                <a:gd name="connsiteY81" fmla="*/ 737313 h 2666460"/>
                <a:gd name="connsiteX82" fmla="*/ 826770 w 2849880"/>
                <a:gd name="connsiteY82" fmla="*/ 723978 h 2666460"/>
                <a:gd name="connsiteX83" fmla="*/ 843915 w 2849880"/>
                <a:gd name="connsiteY83" fmla="*/ 717310 h 2666460"/>
                <a:gd name="connsiteX84" fmla="*/ 838200 w 2849880"/>
                <a:gd name="connsiteY84" fmla="*/ 716358 h 2666460"/>
                <a:gd name="connsiteX85" fmla="*/ 844868 w 2849880"/>
                <a:gd name="connsiteY85" fmla="*/ 717310 h 2666460"/>
                <a:gd name="connsiteX86" fmla="*/ 877253 w 2849880"/>
                <a:gd name="connsiteY86" fmla="*/ 723025 h 2666460"/>
                <a:gd name="connsiteX87" fmla="*/ 990600 w 2849880"/>
                <a:gd name="connsiteY87" fmla="*/ 743980 h 2666460"/>
                <a:gd name="connsiteX88" fmla="*/ 1201103 w 2849880"/>
                <a:gd name="connsiteY88" fmla="*/ 783033 h 2666460"/>
                <a:gd name="connsiteX89" fmla="*/ 1190625 w 2849880"/>
                <a:gd name="connsiteY89" fmla="*/ 769698 h 2666460"/>
                <a:gd name="connsiteX90" fmla="*/ 1189673 w 2849880"/>
                <a:gd name="connsiteY90" fmla="*/ 878283 h 2666460"/>
                <a:gd name="connsiteX91" fmla="*/ 1186815 w 2849880"/>
                <a:gd name="connsiteY91" fmla="*/ 1138315 h 2666460"/>
                <a:gd name="connsiteX92" fmla="*/ 1183005 w 2849880"/>
                <a:gd name="connsiteY92" fmla="*/ 1452640 h 2666460"/>
                <a:gd name="connsiteX93" fmla="*/ 1180148 w 2849880"/>
                <a:gd name="connsiteY93" fmla="*/ 1724103 h 2666460"/>
                <a:gd name="connsiteX94" fmla="*/ 1179195 w 2849880"/>
                <a:gd name="connsiteY94" fmla="*/ 1813638 h 2666460"/>
                <a:gd name="connsiteX95" fmla="*/ 1179195 w 2849880"/>
                <a:gd name="connsiteY95" fmla="*/ 1856500 h 2666460"/>
                <a:gd name="connsiteX96" fmla="*/ 1179195 w 2849880"/>
                <a:gd name="connsiteY96" fmla="*/ 1858405 h 2666460"/>
                <a:gd name="connsiteX97" fmla="*/ 1189673 w 2849880"/>
                <a:gd name="connsiteY97" fmla="*/ 1845070 h 2666460"/>
                <a:gd name="connsiteX98" fmla="*/ 951548 w 2849880"/>
                <a:gd name="connsiteY98" fmla="*/ 1934605 h 2666460"/>
                <a:gd name="connsiteX99" fmla="*/ 918210 w 2849880"/>
                <a:gd name="connsiteY99" fmla="*/ 1946988 h 2666460"/>
                <a:gd name="connsiteX100" fmla="*/ 908685 w 2849880"/>
                <a:gd name="connsiteY100" fmla="*/ 1965085 h 2666460"/>
                <a:gd name="connsiteX101" fmla="*/ 918210 w 2849880"/>
                <a:gd name="connsiteY101" fmla="*/ 1974610 h 2666460"/>
                <a:gd name="connsiteX102" fmla="*/ 962978 w 2849880"/>
                <a:gd name="connsiteY102" fmla="*/ 1988898 h 2666460"/>
                <a:gd name="connsiteX103" fmla="*/ 995362 w 2849880"/>
                <a:gd name="connsiteY103" fmla="*/ 1996518 h 2666460"/>
                <a:gd name="connsiteX104" fmla="*/ 1028700 w 2849880"/>
                <a:gd name="connsiteY104" fmla="*/ 1984135 h 2666460"/>
                <a:gd name="connsiteX105" fmla="*/ 1085850 w 2849880"/>
                <a:gd name="connsiteY105" fmla="*/ 1963180 h 2666460"/>
                <a:gd name="connsiteX106" fmla="*/ 1142048 w 2849880"/>
                <a:gd name="connsiteY106" fmla="*/ 1942225 h 2666460"/>
                <a:gd name="connsiteX107" fmla="*/ 1162050 w 2849880"/>
                <a:gd name="connsiteY107" fmla="*/ 1934605 h 2666460"/>
                <a:gd name="connsiteX108" fmla="*/ 1174433 w 2849880"/>
                <a:gd name="connsiteY108" fmla="*/ 1929843 h 2666460"/>
                <a:gd name="connsiteX109" fmla="*/ 1168718 w 2849880"/>
                <a:gd name="connsiteY109" fmla="*/ 1929843 h 2666460"/>
                <a:gd name="connsiteX110" fmla="*/ 1173480 w 2849880"/>
                <a:gd name="connsiteY110" fmla="*/ 1930795 h 2666460"/>
                <a:gd name="connsiteX111" fmla="*/ 1194435 w 2849880"/>
                <a:gd name="connsiteY111" fmla="*/ 1934605 h 2666460"/>
                <a:gd name="connsiteX112" fmla="*/ 1634490 w 2849880"/>
                <a:gd name="connsiteY112" fmla="*/ 2007948 h 2666460"/>
                <a:gd name="connsiteX113" fmla="*/ 1778318 w 2849880"/>
                <a:gd name="connsiteY113" fmla="*/ 2031760 h 2666460"/>
                <a:gd name="connsiteX114" fmla="*/ 1796415 w 2849880"/>
                <a:gd name="connsiteY114" fmla="*/ 2021283 h 2666460"/>
                <a:gd name="connsiteX115" fmla="*/ 1796415 w 2849880"/>
                <a:gd name="connsiteY115" fmla="*/ 2017473 h 2666460"/>
                <a:gd name="connsiteX116" fmla="*/ 1796415 w 2849880"/>
                <a:gd name="connsiteY116" fmla="*/ 1983183 h 2666460"/>
                <a:gd name="connsiteX117" fmla="*/ 1782128 w 2849880"/>
                <a:gd name="connsiteY117" fmla="*/ 1968895 h 2666460"/>
                <a:gd name="connsiteX118" fmla="*/ 1794510 w 2849880"/>
                <a:gd name="connsiteY118" fmla="*/ 1979373 h 2666460"/>
                <a:gd name="connsiteX119" fmla="*/ 1796415 w 2849880"/>
                <a:gd name="connsiteY119" fmla="*/ 1966990 h 2666460"/>
                <a:gd name="connsiteX120" fmla="*/ 1796415 w 2849880"/>
                <a:gd name="connsiteY120" fmla="*/ 1948893 h 2666460"/>
                <a:gd name="connsiteX121" fmla="*/ 1796415 w 2849880"/>
                <a:gd name="connsiteY121" fmla="*/ 1926033 h 2666460"/>
                <a:gd name="connsiteX122" fmla="*/ 1782128 w 2849880"/>
                <a:gd name="connsiteY122" fmla="*/ 1911745 h 2666460"/>
                <a:gd name="connsiteX123" fmla="*/ 1796415 w 2849880"/>
                <a:gd name="connsiteY123" fmla="*/ 1918413 h 2666460"/>
                <a:gd name="connsiteX124" fmla="*/ 1796415 w 2849880"/>
                <a:gd name="connsiteY124" fmla="*/ 1901268 h 2666460"/>
                <a:gd name="connsiteX125" fmla="*/ 1796415 w 2849880"/>
                <a:gd name="connsiteY125" fmla="*/ 1886980 h 2666460"/>
                <a:gd name="connsiteX126" fmla="*/ 1796415 w 2849880"/>
                <a:gd name="connsiteY126" fmla="*/ 1869835 h 2666460"/>
                <a:gd name="connsiteX127" fmla="*/ 1792605 w 2849880"/>
                <a:gd name="connsiteY127" fmla="*/ 1859358 h 2666460"/>
                <a:gd name="connsiteX128" fmla="*/ 1791653 w 2849880"/>
                <a:gd name="connsiteY128" fmla="*/ 1863168 h 2666460"/>
                <a:gd name="connsiteX129" fmla="*/ 1784985 w 2849880"/>
                <a:gd name="connsiteY129" fmla="*/ 1871740 h 2666460"/>
                <a:gd name="connsiteX130" fmla="*/ 1782128 w 2849880"/>
                <a:gd name="connsiteY130" fmla="*/ 1871740 h 2666460"/>
                <a:gd name="connsiteX131" fmla="*/ 1796415 w 2849880"/>
                <a:gd name="connsiteY131" fmla="*/ 1857453 h 2666460"/>
                <a:gd name="connsiteX132" fmla="*/ 1796415 w 2849880"/>
                <a:gd name="connsiteY132" fmla="*/ 1834593 h 2666460"/>
                <a:gd name="connsiteX133" fmla="*/ 1796415 w 2849880"/>
                <a:gd name="connsiteY133" fmla="*/ 1823163 h 2666460"/>
                <a:gd name="connsiteX134" fmla="*/ 1792605 w 2849880"/>
                <a:gd name="connsiteY134" fmla="*/ 1812685 h 2666460"/>
                <a:gd name="connsiteX135" fmla="*/ 1791653 w 2849880"/>
                <a:gd name="connsiteY135" fmla="*/ 1816495 h 2666460"/>
                <a:gd name="connsiteX136" fmla="*/ 1784985 w 2849880"/>
                <a:gd name="connsiteY136" fmla="*/ 1825068 h 2666460"/>
                <a:gd name="connsiteX137" fmla="*/ 1782128 w 2849880"/>
                <a:gd name="connsiteY137" fmla="*/ 1825068 h 2666460"/>
                <a:gd name="connsiteX138" fmla="*/ 1796415 w 2849880"/>
                <a:gd name="connsiteY138" fmla="*/ 1810780 h 2666460"/>
                <a:gd name="connsiteX139" fmla="*/ 1796415 w 2849880"/>
                <a:gd name="connsiteY139" fmla="*/ 1791730 h 2666460"/>
                <a:gd name="connsiteX140" fmla="*/ 1796415 w 2849880"/>
                <a:gd name="connsiteY140" fmla="*/ 1779348 h 2666460"/>
                <a:gd name="connsiteX141" fmla="*/ 1796415 w 2849880"/>
                <a:gd name="connsiteY141" fmla="*/ 1776490 h 2666460"/>
                <a:gd name="connsiteX142" fmla="*/ 1791653 w 2849880"/>
                <a:gd name="connsiteY142" fmla="*/ 1766013 h 2666460"/>
                <a:gd name="connsiteX143" fmla="*/ 1795462 w 2849880"/>
                <a:gd name="connsiteY143" fmla="*/ 1757440 h 2666460"/>
                <a:gd name="connsiteX144" fmla="*/ 1795462 w 2849880"/>
                <a:gd name="connsiteY144" fmla="*/ 1746010 h 2666460"/>
                <a:gd name="connsiteX145" fmla="*/ 1793558 w 2849880"/>
                <a:gd name="connsiteY145" fmla="*/ 1724103 h 2666460"/>
                <a:gd name="connsiteX146" fmla="*/ 1789747 w 2849880"/>
                <a:gd name="connsiteY146" fmla="*/ 1711720 h 2666460"/>
                <a:gd name="connsiteX147" fmla="*/ 1794510 w 2849880"/>
                <a:gd name="connsiteY147" fmla="*/ 1696480 h 2666460"/>
                <a:gd name="connsiteX148" fmla="*/ 1794510 w 2849880"/>
                <a:gd name="connsiteY148" fmla="*/ 1674573 h 2666460"/>
                <a:gd name="connsiteX149" fmla="*/ 1794510 w 2849880"/>
                <a:gd name="connsiteY149" fmla="*/ 1653618 h 2666460"/>
                <a:gd name="connsiteX150" fmla="*/ 1789747 w 2849880"/>
                <a:gd name="connsiteY150" fmla="*/ 1630758 h 2666460"/>
                <a:gd name="connsiteX151" fmla="*/ 1794510 w 2849880"/>
                <a:gd name="connsiteY151" fmla="*/ 1617423 h 2666460"/>
                <a:gd name="connsiteX152" fmla="*/ 1794510 w 2849880"/>
                <a:gd name="connsiteY152" fmla="*/ 1607898 h 2666460"/>
                <a:gd name="connsiteX153" fmla="*/ 1794510 w 2849880"/>
                <a:gd name="connsiteY153" fmla="*/ 1584085 h 2666460"/>
                <a:gd name="connsiteX154" fmla="*/ 1790700 w 2849880"/>
                <a:gd name="connsiteY154" fmla="*/ 1560273 h 2666460"/>
                <a:gd name="connsiteX155" fmla="*/ 1794510 w 2849880"/>
                <a:gd name="connsiteY155" fmla="*/ 1547890 h 2666460"/>
                <a:gd name="connsiteX156" fmla="*/ 1794510 w 2849880"/>
                <a:gd name="connsiteY156" fmla="*/ 1534555 h 2666460"/>
                <a:gd name="connsiteX157" fmla="*/ 1794510 w 2849880"/>
                <a:gd name="connsiteY157" fmla="*/ 1512648 h 2666460"/>
                <a:gd name="connsiteX158" fmla="*/ 1790700 w 2849880"/>
                <a:gd name="connsiteY158" fmla="*/ 1503123 h 2666460"/>
                <a:gd name="connsiteX159" fmla="*/ 1794510 w 2849880"/>
                <a:gd name="connsiteY159" fmla="*/ 1485025 h 2666460"/>
                <a:gd name="connsiteX160" fmla="*/ 1794510 w 2849880"/>
                <a:gd name="connsiteY160" fmla="*/ 1441210 h 2666460"/>
                <a:gd name="connsiteX161" fmla="*/ 1794510 w 2849880"/>
                <a:gd name="connsiteY161" fmla="*/ 1438353 h 2666460"/>
                <a:gd name="connsiteX162" fmla="*/ 1790700 w 2849880"/>
                <a:gd name="connsiteY162" fmla="*/ 1427875 h 2666460"/>
                <a:gd name="connsiteX163" fmla="*/ 1794510 w 2849880"/>
                <a:gd name="connsiteY163" fmla="*/ 1415493 h 2666460"/>
                <a:gd name="connsiteX164" fmla="*/ 1794510 w 2849880"/>
                <a:gd name="connsiteY164" fmla="*/ 1391680 h 2666460"/>
                <a:gd name="connsiteX165" fmla="*/ 1794510 w 2849880"/>
                <a:gd name="connsiteY165" fmla="*/ 1368820 h 2666460"/>
                <a:gd name="connsiteX166" fmla="*/ 1792605 w 2849880"/>
                <a:gd name="connsiteY166" fmla="*/ 1363105 h 2666460"/>
                <a:gd name="connsiteX167" fmla="*/ 1792605 w 2849880"/>
                <a:gd name="connsiteY167" fmla="*/ 1360248 h 2666460"/>
                <a:gd name="connsiteX168" fmla="*/ 1799272 w 2849880"/>
                <a:gd name="connsiteY168" fmla="*/ 1348818 h 2666460"/>
                <a:gd name="connsiteX169" fmla="*/ 1805940 w 2849880"/>
                <a:gd name="connsiteY169" fmla="*/ 1336435 h 2666460"/>
                <a:gd name="connsiteX170" fmla="*/ 1805940 w 2849880"/>
                <a:gd name="connsiteY170" fmla="*/ 1285953 h 2666460"/>
                <a:gd name="connsiteX171" fmla="*/ 1803083 w 2849880"/>
                <a:gd name="connsiteY171" fmla="*/ 1270713 h 2666460"/>
                <a:gd name="connsiteX172" fmla="*/ 1801178 w 2849880"/>
                <a:gd name="connsiteY172" fmla="*/ 1255473 h 2666460"/>
                <a:gd name="connsiteX173" fmla="*/ 1804987 w 2849880"/>
                <a:gd name="connsiteY173" fmla="*/ 1243090 h 2666460"/>
                <a:gd name="connsiteX174" fmla="*/ 1803083 w 2849880"/>
                <a:gd name="connsiteY174" fmla="*/ 1192608 h 2666460"/>
                <a:gd name="connsiteX175" fmla="*/ 1800225 w 2849880"/>
                <a:gd name="connsiteY175" fmla="*/ 1184035 h 2666460"/>
                <a:gd name="connsiteX176" fmla="*/ 1804987 w 2849880"/>
                <a:gd name="connsiteY176" fmla="*/ 1166890 h 2666460"/>
                <a:gd name="connsiteX177" fmla="*/ 1804987 w 2849880"/>
                <a:gd name="connsiteY177" fmla="*/ 1143078 h 2666460"/>
                <a:gd name="connsiteX178" fmla="*/ 1804987 w 2849880"/>
                <a:gd name="connsiteY178" fmla="*/ 1122123 h 2666460"/>
                <a:gd name="connsiteX179" fmla="*/ 1802130 w 2849880"/>
                <a:gd name="connsiteY179" fmla="*/ 1113550 h 2666460"/>
                <a:gd name="connsiteX180" fmla="*/ 1802130 w 2849880"/>
                <a:gd name="connsiteY180" fmla="*/ 1095453 h 2666460"/>
                <a:gd name="connsiteX181" fmla="*/ 1804035 w 2849880"/>
                <a:gd name="connsiteY181" fmla="*/ 1074498 h 2666460"/>
                <a:gd name="connsiteX182" fmla="*/ 1804035 w 2849880"/>
                <a:gd name="connsiteY182" fmla="*/ 1044018 h 2666460"/>
                <a:gd name="connsiteX183" fmla="*/ 1799272 w 2849880"/>
                <a:gd name="connsiteY183" fmla="*/ 1025920 h 2666460"/>
                <a:gd name="connsiteX184" fmla="*/ 1804035 w 2849880"/>
                <a:gd name="connsiteY184" fmla="*/ 1008775 h 2666460"/>
                <a:gd name="connsiteX185" fmla="*/ 1804035 w 2849880"/>
                <a:gd name="connsiteY185" fmla="*/ 1000203 h 2666460"/>
                <a:gd name="connsiteX186" fmla="*/ 1804035 w 2849880"/>
                <a:gd name="connsiteY186" fmla="*/ 972580 h 2666460"/>
                <a:gd name="connsiteX187" fmla="*/ 1800225 w 2849880"/>
                <a:gd name="connsiteY187" fmla="*/ 952578 h 2666460"/>
                <a:gd name="connsiteX188" fmla="*/ 1804035 w 2849880"/>
                <a:gd name="connsiteY188" fmla="*/ 924003 h 2666460"/>
                <a:gd name="connsiteX189" fmla="*/ 1804035 w 2849880"/>
                <a:gd name="connsiteY189" fmla="*/ 895428 h 2666460"/>
                <a:gd name="connsiteX190" fmla="*/ 1800225 w 2849880"/>
                <a:gd name="connsiteY190" fmla="*/ 884950 h 2666460"/>
                <a:gd name="connsiteX191" fmla="*/ 1803083 w 2849880"/>
                <a:gd name="connsiteY191" fmla="*/ 865900 h 2666460"/>
                <a:gd name="connsiteX192" fmla="*/ 1803083 w 2849880"/>
                <a:gd name="connsiteY192" fmla="*/ 839230 h 2666460"/>
                <a:gd name="connsiteX193" fmla="*/ 1788795 w 2849880"/>
                <a:gd name="connsiteY193" fmla="*/ 824943 h 2666460"/>
                <a:gd name="connsiteX194" fmla="*/ 1731645 w 2849880"/>
                <a:gd name="connsiteY194" fmla="*/ 824943 h 2666460"/>
                <a:gd name="connsiteX195" fmla="*/ 1745933 w 2849880"/>
                <a:gd name="connsiteY195" fmla="*/ 839230 h 2666460"/>
                <a:gd name="connsiteX196" fmla="*/ 1745933 w 2849880"/>
                <a:gd name="connsiteY196" fmla="*/ 793510 h 2666460"/>
                <a:gd name="connsiteX197" fmla="*/ 1731645 w 2849880"/>
                <a:gd name="connsiteY197" fmla="*/ 779223 h 2666460"/>
                <a:gd name="connsiteX198" fmla="*/ 1708785 w 2849880"/>
                <a:gd name="connsiteY198" fmla="*/ 779223 h 2666460"/>
                <a:gd name="connsiteX199" fmla="*/ 1694497 w 2849880"/>
                <a:gd name="connsiteY199" fmla="*/ 793510 h 2666460"/>
                <a:gd name="connsiteX200" fmla="*/ 1694497 w 2849880"/>
                <a:gd name="connsiteY200" fmla="*/ 906858 h 2666460"/>
                <a:gd name="connsiteX201" fmla="*/ 1708785 w 2849880"/>
                <a:gd name="connsiteY201" fmla="*/ 892570 h 2666460"/>
                <a:gd name="connsiteX202" fmla="*/ 1632585 w 2849880"/>
                <a:gd name="connsiteY202" fmla="*/ 885903 h 2666460"/>
                <a:gd name="connsiteX203" fmla="*/ 1578293 w 2849880"/>
                <a:gd name="connsiteY203" fmla="*/ 879235 h 2666460"/>
                <a:gd name="connsiteX204" fmla="*/ 1556385 w 2849880"/>
                <a:gd name="connsiteY204" fmla="*/ 875425 h 2666460"/>
                <a:gd name="connsiteX205" fmla="*/ 1548765 w 2849880"/>
                <a:gd name="connsiteY205" fmla="*/ 873520 h 2666460"/>
                <a:gd name="connsiteX206" fmla="*/ 1548765 w 2849880"/>
                <a:gd name="connsiteY206" fmla="*/ 874473 h 2666460"/>
                <a:gd name="connsiteX207" fmla="*/ 1552575 w 2849880"/>
                <a:gd name="connsiteY207" fmla="*/ 884950 h 2666460"/>
                <a:gd name="connsiteX208" fmla="*/ 1552575 w 2849880"/>
                <a:gd name="connsiteY208" fmla="*/ 748743 h 2666460"/>
                <a:gd name="connsiteX209" fmla="*/ 1542097 w 2849880"/>
                <a:gd name="connsiteY209" fmla="*/ 735408 h 2666460"/>
                <a:gd name="connsiteX210" fmla="*/ 1451610 w 2849880"/>
                <a:gd name="connsiteY210" fmla="*/ 701118 h 2666460"/>
                <a:gd name="connsiteX211" fmla="*/ 1462087 w 2849880"/>
                <a:gd name="connsiteY211" fmla="*/ 714453 h 2666460"/>
                <a:gd name="connsiteX212" fmla="*/ 1462087 w 2849880"/>
                <a:gd name="connsiteY212" fmla="*/ 691593 h 2666460"/>
                <a:gd name="connsiteX213" fmla="*/ 1451610 w 2849880"/>
                <a:gd name="connsiteY213" fmla="*/ 704928 h 2666460"/>
                <a:gd name="connsiteX214" fmla="*/ 1497330 w 2849880"/>
                <a:gd name="connsiteY214" fmla="*/ 693498 h 2666460"/>
                <a:gd name="connsiteX215" fmla="*/ 1507808 w 2849880"/>
                <a:gd name="connsiteY215" fmla="*/ 680163 h 2666460"/>
                <a:gd name="connsiteX216" fmla="*/ 1500187 w 2849880"/>
                <a:gd name="connsiteY216" fmla="*/ 644920 h 2666460"/>
                <a:gd name="connsiteX217" fmla="*/ 1467803 w 2849880"/>
                <a:gd name="connsiteY217" fmla="*/ 623013 h 2666460"/>
                <a:gd name="connsiteX218" fmla="*/ 1435418 w 2849880"/>
                <a:gd name="connsiteY218" fmla="*/ 624918 h 2666460"/>
                <a:gd name="connsiteX219" fmla="*/ 1399223 w 2849880"/>
                <a:gd name="connsiteY219" fmla="*/ 632538 h 2666460"/>
                <a:gd name="connsiteX220" fmla="*/ 1388745 w 2849880"/>
                <a:gd name="connsiteY220" fmla="*/ 645873 h 2666460"/>
                <a:gd name="connsiteX221" fmla="*/ 1388745 w 2849880"/>
                <a:gd name="connsiteY221" fmla="*/ 816370 h 2666460"/>
                <a:gd name="connsiteX222" fmla="*/ 1403033 w 2849880"/>
                <a:gd name="connsiteY222" fmla="*/ 802083 h 2666460"/>
                <a:gd name="connsiteX223" fmla="*/ 1312545 w 2849880"/>
                <a:gd name="connsiteY223" fmla="*/ 802083 h 2666460"/>
                <a:gd name="connsiteX224" fmla="*/ 1326833 w 2849880"/>
                <a:gd name="connsiteY224" fmla="*/ 816370 h 2666460"/>
                <a:gd name="connsiteX225" fmla="*/ 1326833 w 2849880"/>
                <a:gd name="connsiteY225" fmla="*/ 601105 h 2666460"/>
                <a:gd name="connsiteX226" fmla="*/ 1316355 w 2849880"/>
                <a:gd name="connsiteY226" fmla="*/ 587770 h 2666460"/>
                <a:gd name="connsiteX227" fmla="*/ 1243012 w 2849880"/>
                <a:gd name="connsiteY227" fmla="*/ 577293 h 2666460"/>
                <a:gd name="connsiteX228" fmla="*/ 1215390 w 2849880"/>
                <a:gd name="connsiteY228" fmla="*/ 581103 h 2666460"/>
                <a:gd name="connsiteX229" fmla="*/ 1202055 w 2849880"/>
                <a:gd name="connsiteY229" fmla="*/ 584913 h 2666460"/>
                <a:gd name="connsiteX230" fmla="*/ 1190625 w 2849880"/>
                <a:gd name="connsiteY230" fmla="*/ 587770 h 2666460"/>
                <a:gd name="connsiteX231" fmla="*/ 1192530 w 2849880"/>
                <a:gd name="connsiteY231" fmla="*/ 589675 h 2666460"/>
                <a:gd name="connsiteX232" fmla="*/ 1191578 w 2849880"/>
                <a:gd name="connsiteY232" fmla="*/ 584913 h 2666460"/>
                <a:gd name="connsiteX233" fmla="*/ 1191578 w 2849880"/>
                <a:gd name="connsiteY233" fmla="*/ 580150 h 2666460"/>
                <a:gd name="connsiteX234" fmla="*/ 1177290 w 2849880"/>
                <a:gd name="connsiteY234" fmla="*/ 565863 h 2666460"/>
                <a:gd name="connsiteX235" fmla="*/ 1006793 w 2849880"/>
                <a:gd name="connsiteY235" fmla="*/ 543003 h 2666460"/>
                <a:gd name="connsiteX236" fmla="*/ 1021080 w 2849880"/>
                <a:gd name="connsiteY236" fmla="*/ 557290 h 2666460"/>
                <a:gd name="connsiteX237" fmla="*/ 1014412 w 2849880"/>
                <a:gd name="connsiteY237" fmla="*/ 446800 h 2666460"/>
                <a:gd name="connsiteX238" fmla="*/ 1016318 w 2849880"/>
                <a:gd name="connsiteY238" fmla="*/ 362028 h 2666460"/>
                <a:gd name="connsiteX239" fmla="*/ 1031557 w 2849880"/>
                <a:gd name="connsiteY239" fmla="*/ 303925 h 2666460"/>
                <a:gd name="connsiteX240" fmla="*/ 1022985 w 2849880"/>
                <a:gd name="connsiteY240" fmla="*/ 310593 h 2666460"/>
                <a:gd name="connsiteX241" fmla="*/ 1210628 w 2849880"/>
                <a:gd name="connsiteY241" fmla="*/ 237250 h 2666460"/>
                <a:gd name="connsiteX242" fmla="*/ 1466850 w 2849880"/>
                <a:gd name="connsiteY242" fmla="*/ 137238 h 2666460"/>
                <a:gd name="connsiteX243" fmla="*/ 1486853 w 2849880"/>
                <a:gd name="connsiteY243" fmla="*/ 129618 h 2666460"/>
                <a:gd name="connsiteX244" fmla="*/ 1484947 w 2849880"/>
                <a:gd name="connsiteY244" fmla="*/ 130570 h 2666460"/>
                <a:gd name="connsiteX245" fmla="*/ 1504950 w 2849880"/>
                <a:gd name="connsiteY245" fmla="*/ 133428 h 2666460"/>
                <a:gd name="connsiteX246" fmla="*/ 1652587 w 2849880"/>
                <a:gd name="connsiteY246" fmla="*/ 155335 h 2666460"/>
                <a:gd name="connsiteX247" fmla="*/ 1702118 w 2849880"/>
                <a:gd name="connsiteY247" fmla="*/ 162955 h 2666460"/>
                <a:gd name="connsiteX248" fmla="*/ 1721168 w 2849880"/>
                <a:gd name="connsiteY248" fmla="*/ 161050 h 2666460"/>
                <a:gd name="connsiteX249" fmla="*/ 1824037 w 2849880"/>
                <a:gd name="connsiteY249" fmla="*/ 122950 h 2666460"/>
                <a:gd name="connsiteX250" fmla="*/ 2070735 w 2849880"/>
                <a:gd name="connsiteY250" fmla="*/ 30558 h 2666460"/>
                <a:gd name="connsiteX251" fmla="*/ 2075497 w 2849880"/>
                <a:gd name="connsiteY251" fmla="*/ 28653 h 2666460"/>
                <a:gd name="connsiteX252" fmla="*/ 2067878 w 2849880"/>
                <a:gd name="connsiteY252" fmla="*/ 1030 h 2666460"/>
                <a:gd name="connsiteX253" fmla="*/ 1792605 w 2849880"/>
                <a:gd name="connsiteY253" fmla="*/ 103900 h 2666460"/>
                <a:gd name="connsiteX254" fmla="*/ 1726883 w 2849880"/>
                <a:gd name="connsiteY254" fmla="*/ 128665 h 2666460"/>
                <a:gd name="connsiteX255" fmla="*/ 1709737 w 2849880"/>
                <a:gd name="connsiteY255" fmla="*/ 135333 h 2666460"/>
                <a:gd name="connsiteX256" fmla="*/ 1705928 w 2849880"/>
                <a:gd name="connsiteY256" fmla="*/ 137238 h 2666460"/>
                <a:gd name="connsiteX257" fmla="*/ 1711643 w 2849880"/>
                <a:gd name="connsiteY257" fmla="*/ 137238 h 2666460"/>
                <a:gd name="connsiteX258" fmla="*/ 1693545 w 2849880"/>
                <a:gd name="connsiteY258" fmla="*/ 134380 h 2666460"/>
                <a:gd name="connsiteX259" fmla="*/ 1655445 w 2849880"/>
                <a:gd name="connsiteY259" fmla="*/ 128665 h 2666460"/>
                <a:gd name="connsiteX260" fmla="*/ 1563053 w 2849880"/>
                <a:gd name="connsiteY260" fmla="*/ 114378 h 2666460"/>
                <a:gd name="connsiteX261" fmla="*/ 1493520 w 2849880"/>
                <a:gd name="connsiteY261" fmla="*/ 103900 h 2666460"/>
                <a:gd name="connsiteX262" fmla="*/ 1471612 w 2849880"/>
                <a:gd name="connsiteY262" fmla="*/ 105805 h 2666460"/>
                <a:gd name="connsiteX263" fmla="*/ 1356360 w 2849880"/>
                <a:gd name="connsiteY263" fmla="*/ 150573 h 2666460"/>
                <a:gd name="connsiteX264" fmla="*/ 1038225 w 2849880"/>
                <a:gd name="connsiteY264" fmla="*/ 274398 h 2666460"/>
                <a:gd name="connsiteX265" fmla="*/ 1015365 w 2849880"/>
                <a:gd name="connsiteY265" fmla="*/ 283923 h 2666460"/>
                <a:gd name="connsiteX266" fmla="*/ 988695 w 2849880"/>
                <a:gd name="connsiteY266" fmla="*/ 357265 h 2666460"/>
                <a:gd name="connsiteX267" fmla="*/ 992505 w 2849880"/>
                <a:gd name="connsiteY267" fmla="*/ 545860 h 2666460"/>
                <a:gd name="connsiteX268" fmla="*/ 993457 w 2849880"/>
                <a:gd name="connsiteY268" fmla="*/ 558243 h 2666460"/>
                <a:gd name="connsiteX269" fmla="*/ 1007745 w 2849880"/>
                <a:gd name="connsiteY269" fmla="*/ 572530 h 2666460"/>
                <a:gd name="connsiteX270" fmla="*/ 1178243 w 2849880"/>
                <a:gd name="connsiteY270" fmla="*/ 595390 h 2666460"/>
                <a:gd name="connsiteX271" fmla="*/ 1163955 w 2849880"/>
                <a:gd name="connsiteY271" fmla="*/ 581103 h 2666460"/>
                <a:gd name="connsiteX272" fmla="*/ 1191578 w 2849880"/>
                <a:gd name="connsiteY272" fmla="*/ 618250 h 2666460"/>
                <a:gd name="connsiteX273" fmla="*/ 1220153 w 2849880"/>
                <a:gd name="connsiteY273" fmla="*/ 612535 h 2666460"/>
                <a:gd name="connsiteX274" fmla="*/ 1233487 w 2849880"/>
                <a:gd name="connsiteY274" fmla="*/ 608725 h 2666460"/>
                <a:gd name="connsiteX275" fmla="*/ 1231583 w 2849880"/>
                <a:gd name="connsiteY275" fmla="*/ 606820 h 2666460"/>
                <a:gd name="connsiteX276" fmla="*/ 1244918 w 2849880"/>
                <a:gd name="connsiteY276" fmla="*/ 608725 h 2666460"/>
                <a:gd name="connsiteX277" fmla="*/ 1271587 w 2849880"/>
                <a:gd name="connsiteY277" fmla="*/ 612535 h 2666460"/>
                <a:gd name="connsiteX278" fmla="*/ 1309687 w 2849880"/>
                <a:gd name="connsiteY278" fmla="*/ 618250 h 2666460"/>
                <a:gd name="connsiteX279" fmla="*/ 1299210 w 2849880"/>
                <a:gd name="connsiteY279" fmla="*/ 604915 h 2666460"/>
                <a:gd name="connsiteX280" fmla="*/ 1299210 w 2849880"/>
                <a:gd name="connsiteY280" fmla="*/ 820180 h 2666460"/>
                <a:gd name="connsiteX281" fmla="*/ 1313498 w 2849880"/>
                <a:gd name="connsiteY281" fmla="*/ 834468 h 2666460"/>
                <a:gd name="connsiteX282" fmla="*/ 1403985 w 2849880"/>
                <a:gd name="connsiteY282" fmla="*/ 834468 h 2666460"/>
                <a:gd name="connsiteX283" fmla="*/ 1418273 w 2849880"/>
                <a:gd name="connsiteY283" fmla="*/ 820180 h 2666460"/>
                <a:gd name="connsiteX284" fmla="*/ 1418273 w 2849880"/>
                <a:gd name="connsiteY284" fmla="*/ 649683 h 2666460"/>
                <a:gd name="connsiteX285" fmla="*/ 1407795 w 2849880"/>
                <a:gd name="connsiteY285" fmla="*/ 663018 h 2666460"/>
                <a:gd name="connsiteX286" fmla="*/ 1463993 w 2849880"/>
                <a:gd name="connsiteY286" fmla="*/ 651588 h 2666460"/>
                <a:gd name="connsiteX287" fmla="*/ 1453515 w 2849880"/>
                <a:gd name="connsiteY287" fmla="*/ 650635 h 2666460"/>
                <a:gd name="connsiteX288" fmla="*/ 1487805 w 2849880"/>
                <a:gd name="connsiteY288" fmla="*/ 673495 h 2666460"/>
                <a:gd name="connsiteX289" fmla="*/ 1480185 w 2849880"/>
                <a:gd name="connsiteY289" fmla="*/ 661113 h 2666460"/>
                <a:gd name="connsiteX290" fmla="*/ 1480185 w 2849880"/>
                <a:gd name="connsiteY290" fmla="*/ 683973 h 2666460"/>
                <a:gd name="connsiteX291" fmla="*/ 1490662 w 2849880"/>
                <a:gd name="connsiteY291" fmla="*/ 670638 h 2666460"/>
                <a:gd name="connsiteX292" fmla="*/ 1444943 w 2849880"/>
                <a:gd name="connsiteY292" fmla="*/ 682068 h 2666460"/>
                <a:gd name="connsiteX293" fmla="*/ 1434465 w 2849880"/>
                <a:gd name="connsiteY293" fmla="*/ 695403 h 2666460"/>
                <a:gd name="connsiteX294" fmla="*/ 1434465 w 2849880"/>
                <a:gd name="connsiteY294" fmla="*/ 718263 h 2666460"/>
                <a:gd name="connsiteX295" fmla="*/ 1444943 w 2849880"/>
                <a:gd name="connsiteY295" fmla="*/ 731598 h 2666460"/>
                <a:gd name="connsiteX296" fmla="*/ 1535430 w 2849880"/>
                <a:gd name="connsiteY296" fmla="*/ 765888 h 2666460"/>
                <a:gd name="connsiteX297" fmla="*/ 1524953 w 2849880"/>
                <a:gd name="connsiteY297" fmla="*/ 752553 h 2666460"/>
                <a:gd name="connsiteX298" fmla="*/ 1524953 w 2849880"/>
                <a:gd name="connsiteY298" fmla="*/ 883045 h 2666460"/>
                <a:gd name="connsiteX299" fmla="*/ 1559243 w 2849880"/>
                <a:gd name="connsiteY299" fmla="*/ 909715 h 2666460"/>
                <a:gd name="connsiteX300" fmla="*/ 1646872 w 2849880"/>
                <a:gd name="connsiteY300" fmla="*/ 920193 h 2666460"/>
                <a:gd name="connsiteX301" fmla="*/ 1708785 w 2849880"/>
                <a:gd name="connsiteY301" fmla="*/ 925908 h 2666460"/>
                <a:gd name="connsiteX302" fmla="*/ 1723072 w 2849880"/>
                <a:gd name="connsiteY302" fmla="*/ 911620 h 2666460"/>
                <a:gd name="connsiteX303" fmla="*/ 1723072 w 2849880"/>
                <a:gd name="connsiteY303" fmla="*/ 798273 h 2666460"/>
                <a:gd name="connsiteX304" fmla="*/ 1708785 w 2849880"/>
                <a:gd name="connsiteY304" fmla="*/ 812560 h 2666460"/>
                <a:gd name="connsiteX305" fmla="*/ 1731645 w 2849880"/>
                <a:gd name="connsiteY305" fmla="*/ 812560 h 2666460"/>
                <a:gd name="connsiteX306" fmla="*/ 1717358 w 2849880"/>
                <a:gd name="connsiteY306" fmla="*/ 798273 h 2666460"/>
                <a:gd name="connsiteX307" fmla="*/ 1717358 w 2849880"/>
                <a:gd name="connsiteY307" fmla="*/ 843993 h 2666460"/>
                <a:gd name="connsiteX308" fmla="*/ 1731645 w 2849880"/>
                <a:gd name="connsiteY308" fmla="*/ 858280 h 2666460"/>
                <a:gd name="connsiteX309" fmla="*/ 1788795 w 2849880"/>
                <a:gd name="connsiteY309" fmla="*/ 858280 h 2666460"/>
                <a:gd name="connsiteX310" fmla="*/ 1774508 w 2849880"/>
                <a:gd name="connsiteY310" fmla="*/ 843993 h 2666460"/>
                <a:gd name="connsiteX311" fmla="*/ 1774508 w 2849880"/>
                <a:gd name="connsiteY311" fmla="*/ 866853 h 2666460"/>
                <a:gd name="connsiteX312" fmla="*/ 1778318 w 2849880"/>
                <a:gd name="connsiteY312" fmla="*/ 856375 h 2666460"/>
                <a:gd name="connsiteX313" fmla="*/ 1769745 w 2849880"/>
                <a:gd name="connsiteY313" fmla="*/ 884950 h 2666460"/>
                <a:gd name="connsiteX314" fmla="*/ 1772603 w 2849880"/>
                <a:gd name="connsiteY314" fmla="*/ 899238 h 2666460"/>
                <a:gd name="connsiteX315" fmla="*/ 1774508 w 2849880"/>
                <a:gd name="connsiteY315" fmla="*/ 904000 h 2666460"/>
                <a:gd name="connsiteX316" fmla="*/ 1773555 w 2849880"/>
                <a:gd name="connsiteY316" fmla="*/ 905905 h 2666460"/>
                <a:gd name="connsiteX317" fmla="*/ 1773555 w 2849880"/>
                <a:gd name="connsiteY317" fmla="*/ 917335 h 2666460"/>
                <a:gd name="connsiteX318" fmla="*/ 1773555 w 2849880"/>
                <a:gd name="connsiteY318" fmla="*/ 934480 h 2666460"/>
                <a:gd name="connsiteX319" fmla="*/ 1777365 w 2849880"/>
                <a:gd name="connsiteY319" fmla="*/ 924003 h 2666460"/>
                <a:gd name="connsiteX320" fmla="*/ 1769745 w 2849880"/>
                <a:gd name="connsiteY320" fmla="*/ 959245 h 2666460"/>
                <a:gd name="connsiteX321" fmla="*/ 1773555 w 2849880"/>
                <a:gd name="connsiteY321" fmla="*/ 970675 h 2666460"/>
                <a:gd name="connsiteX322" fmla="*/ 1773555 w 2849880"/>
                <a:gd name="connsiteY322" fmla="*/ 970675 h 2666460"/>
                <a:gd name="connsiteX323" fmla="*/ 1773555 w 2849880"/>
                <a:gd name="connsiteY323" fmla="*/ 1013538 h 2666460"/>
                <a:gd name="connsiteX324" fmla="*/ 1777365 w 2849880"/>
                <a:gd name="connsiteY324" fmla="*/ 1003060 h 2666460"/>
                <a:gd name="connsiteX325" fmla="*/ 1769745 w 2849880"/>
                <a:gd name="connsiteY325" fmla="*/ 1038303 h 2666460"/>
                <a:gd name="connsiteX326" fmla="*/ 1773555 w 2849880"/>
                <a:gd name="connsiteY326" fmla="*/ 1049733 h 2666460"/>
                <a:gd name="connsiteX327" fmla="*/ 1773555 w 2849880"/>
                <a:gd name="connsiteY327" fmla="*/ 1049733 h 2666460"/>
                <a:gd name="connsiteX328" fmla="*/ 1773555 w 2849880"/>
                <a:gd name="connsiteY328" fmla="*/ 1092595 h 2666460"/>
                <a:gd name="connsiteX329" fmla="*/ 1777365 w 2849880"/>
                <a:gd name="connsiteY329" fmla="*/ 1082118 h 2666460"/>
                <a:gd name="connsiteX330" fmla="*/ 1769745 w 2849880"/>
                <a:gd name="connsiteY330" fmla="*/ 1117360 h 2666460"/>
                <a:gd name="connsiteX331" fmla="*/ 1773555 w 2849880"/>
                <a:gd name="connsiteY331" fmla="*/ 1128790 h 2666460"/>
                <a:gd name="connsiteX332" fmla="*/ 1773555 w 2849880"/>
                <a:gd name="connsiteY332" fmla="*/ 1128790 h 2666460"/>
                <a:gd name="connsiteX333" fmla="*/ 1773555 w 2849880"/>
                <a:gd name="connsiteY333" fmla="*/ 1171653 h 2666460"/>
                <a:gd name="connsiteX334" fmla="*/ 1777365 w 2849880"/>
                <a:gd name="connsiteY334" fmla="*/ 1161175 h 2666460"/>
                <a:gd name="connsiteX335" fmla="*/ 1769745 w 2849880"/>
                <a:gd name="connsiteY335" fmla="*/ 1196418 h 2666460"/>
                <a:gd name="connsiteX336" fmla="*/ 1773555 w 2849880"/>
                <a:gd name="connsiteY336" fmla="*/ 1207848 h 2666460"/>
                <a:gd name="connsiteX337" fmla="*/ 1773555 w 2849880"/>
                <a:gd name="connsiteY337" fmla="*/ 1207848 h 2666460"/>
                <a:gd name="connsiteX338" fmla="*/ 1773555 w 2849880"/>
                <a:gd name="connsiteY338" fmla="*/ 1250710 h 2666460"/>
                <a:gd name="connsiteX339" fmla="*/ 1777365 w 2849880"/>
                <a:gd name="connsiteY339" fmla="*/ 1240233 h 2666460"/>
                <a:gd name="connsiteX340" fmla="*/ 1769745 w 2849880"/>
                <a:gd name="connsiteY340" fmla="*/ 1278333 h 2666460"/>
                <a:gd name="connsiteX341" fmla="*/ 1774508 w 2849880"/>
                <a:gd name="connsiteY341" fmla="*/ 1291668 h 2666460"/>
                <a:gd name="connsiteX342" fmla="*/ 1772603 w 2849880"/>
                <a:gd name="connsiteY342" fmla="*/ 1291668 h 2666460"/>
                <a:gd name="connsiteX343" fmla="*/ 1772603 w 2849880"/>
                <a:gd name="connsiteY343" fmla="*/ 1342150 h 2666460"/>
                <a:gd name="connsiteX344" fmla="*/ 1779270 w 2849880"/>
                <a:gd name="connsiteY344" fmla="*/ 1329768 h 2666460"/>
                <a:gd name="connsiteX345" fmla="*/ 1758315 w 2849880"/>
                <a:gd name="connsiteY345" fmla="*/ 1361200 h 2666460"/>
                <a:gd name="connsiteX346" fmla="*/ 1760220 w 2849880"/>
                <a:gd name="connsiteY346" fmla="*/ 1375488 h 2666460"/>
                <a:gd name="connsiteX347" fmla="*/ 1761172 w 2849880"/>
                <a:gd name="connsiteY347" fmla="*/ 1379298 h 2666460"/>
                <a:gd name="connsiteX348" fmla="*/ 1761172 w 2849880"/>
                <a:gd name="connsiteY348" fmla="*/ 1376440 h 2666460"/>
                <a:gd name="connsiteX349" fmla="*/ 1761172 w 2849880"/>
                <a:gd name="connsiteY349" fmla="*/ 1421208 h 2666460"/>
                <a:gd name="connsiteX350" fmla="*/ 1764983 w 2849880"/>
                <a:gd name="connsiteY350" fmla="*/ 1410730 h 2666460"/>
                <a:gd name="connsiteX351" fmla="*/ 1764983 w 2849880"/>
                <a:gd name="connsiteY351" fmla="*/ 1453593 h 2666460"/>
                <a:gd name="connsiteX352" fmla="*/ 1761172 w 2849880"/>
                <a:gd name="connsiteY352" fmla="*/ 1443115 h 2666460"/>
                <a:gd name="connsiteX353" fmla="*/ 1761172 w 2849880"/>
                <a:gd name="connsiteY353" fmla="*/ 1487883 h 2666460"/>
                <a:gd name="connsiteX354" fmla="*/ 1764983 w 2849880"/>
                <a:gd name="connsiteY354" fmla="*/ 1477405 h 2666460"/>
                <a:gd name="connsiteX355" fmla="*/ 1756410 w 2849880"/>
                <a:gd name="connsiteY355" fmla="*/ 1505980 h 2666460"/>
                <a:gd name="connsiteX356" fmla="*/ 1760220 w 2849880"/>
                <a:gd name="connsiteY356" fmla="*/ 1521220 h 2666460"/>
                <a:gd name="connsiteX357" fmla="*/ 1762125 w 2849880"/>
                <a:gd name="connsiteY357" fmla="*/ 1525983 h 2666460"/>
                <a:gd name="connsiteX358" fmla="*/ 1761172 w 2849880"/>
                <a:gd name="connsiteY358" fmla="*/ 1527888 h 2666460"/>
                <a:gd name="connsiteX359" fmla="*/ 1761172 w 2849880"/>
                <a:gd name="connsiteY359" fmla="*/ 1539318 h 2666460"/>
                <a:gd name="connsiteX360" fmla="*/ 1761172 w 2849880"/>
                <a:gd name="connsiteY360" fmla="*/ 1556463 h 2666460"/>
                <a:gd name="connsiteX361" fmla="*/ 1764983 w 2849880"/>
                <a:gd name="connsiteY361" fmla="*/ 1545985 h 2666460"/>
                <a:gd name="connsiteX362" fmla="*/ 1756410 w 2849880"/>
                <a:gd name="connsiteY362" fmla="*/ 1574560 h 2666460"/>
                <a:gd name="connsiteX363" fmla="*/ 1760220 w 2849880"/>
                <a:gd name="connsiteY363" fmla="*/ 1589800 h 2666460"/>
                <a:gd name="connsiteX364" fmla="*/ 1762125 w 2849880"/>
                <a:gd name="connsiteY364" fmla="*/ 1594563 h 2666460"/>
                <a:gd name="connsiteX365" fmla="*/ 1761172 w 2849880"/>
                <a:gd name="connsiteY365" fmla="*/ 1596468 h 2666460"/>
                <a:gd name="connsiteX366" fmla="*/ 1761172 w 2849880"/>
                <a:gd name="connsiteY366" fmla="*/ 1607898 h 2666460"/>
                <a:gd name="connsiteX367" fmla="*/ 1761172 w 2849880"/>
                <a:gd name="connsiteY367" fmla="*/ 1625043 h 2666460"/>
                <a:gd name="connsiteX368" fmla="*/ 1764983 w 2849880"/>
                <a:gd name="connsiteY368" fmla="*/ 1614565 h 2666460"/>
                <a:gd name="connsiteX369" fmla="*/ 1757362 w 2849880"/>
                <a:gd name="connsiteY369" fmla="*/ 1649808 h 2666460"/>
                <a:gd name="connsiteX370" fmla="*/ 1762125 w 2849880"/>
                <a:gd name="connsiteY370" fmla="*/ 1663143 h 2666460"/>
                <a:gd name="connsiteX371" fmla="*/ 1761172 w 2849880"/>
                <a:gd name="connsiteY371" fmla="*/ 1659333 h 2666460"/>
                <a:gd name="connsiteX372" fmla="*/ 1761172 w 2849880"/>
                <a:gd name="connsiteY372" fmla="*/ 1664095 h 2666460"/>
                <a:gd name="connsiteX373" fmla="*/ 1761172 w 2849880"/>
                <a:gd name="connsiteY373" fmla="*/ 1704100 h 2666460"/>
                <a:gd name="connsiteX374" fmla="*/ 1764983 w 2849880"/>
                <a:gd name="connsiteY374" fmla="*/ 1693623 h 2666460"/>
                <a:gd name="connsiteX375" fmla="*/ 1760220 w 2849880"/>
                <a:gd name="connsiteY375" fmla="*/ 1739343 h 2666460"/>
                <a:gd name="connsiteX376" fmla="*/ 1760220 w 2849880"/>
                <a:gd name="connsiteY376" fmla="*/ 1738390 h 2666460"/>
                <a:gd name="connsiteX377" fmla="*/ 1760220 w 2849880"/>
                <a:gd name="connsiteY377" fmla="*/ 1760298 h 2666460"/>
                <a:gd name="connsiteX378" fmla="*/ 1764030 w 2849880"/>
                <a:gd name="connsiteY378" fmla="*/ 1749820 h 2666460"/>
                <a:gd name="connsiteX379" fmla="*/ 1764030 w 2849880"/>
                <a:gd name="connsiteY379" fmla="*/ 1792683 h 2666460"/>
                <a:gd name="connsiteX380" fmla="*/ 1760220 w 2849880"/>
                <a:gd name="connsiteY380" fmla="*/ 1782205 h 2666460"/>
                <a:gd name="connsiteX381" fmla="*/ 1760220 w 2849880"/>
                <a:gd name="connsiteY381" fmla="*/ 1816495 h 2666460"/>
                <a:gd name="connsiteX382" fmla="*/ 1774508 w 2849880"/>
                <a:gd name="connsiteY382" fmla="*/ 1802208 h 2666460"/>
                <a:gd name="connsiteX383" fmla="*/ 1764030 w 2849880"/>
                <a:gd name="connsiteY383" fmla="*/ 1838403 h 2666460"/>
                <a:gd name="connsiteX384" fmla="*/ 1760220 w 2849880"/>
                <a:gd name="connsiteY384" fmla="*/ 1827925 h 2666460"/>
                <a:gd name="connsiteX385" fmla="*/ 1760220 w 2849880"/>
                <a:gd name="connsiteY385" fmla="*/ 1862215 h 2666460"/>
                <a:gd name="connsiteX386" fmla="*/ 1774508 w 2849880"/>
                <a:gd name="connsiteY386" fmla="*/ 1847928 h 2666460"/>
                <a:gd name="connsiteX387" fmla="*/ 1764030 w 2849880"/>
                <a:gd name="connsiteY387" fmla="*/ 1884123 h 2666460"/>
                <a:gd name="connsiteX388" fmla="*/ 1760220 w 2849880"/>
                <a:gd name="connsiteY388" fmla="*/ 1873645 h 2666460"/>
                <a:gd name="connsiteX389" fmla="*/ 1760220 w 2849880"/>
                <a:gd name="connsiteY389" fmla="*/ 1919365 h 2666460"/>
                <a:gd name="connsiteX390" fmla="*/ 1764030 w 2849880"/>
                <a:gd name="connsiteY390" fmla="*/ 1908888 h 2666460"/>
                <a:gd name="connsiteX391" fmla="*/ 1774508 w 2849880"/>
                <a:gd name="connsiteY391" fmla="*/ 1945083 h 2666460"/>
                <a:gd name="connsiteX392" fmla="*/ 1760220 w 2849880"/>
                <a:gd name="connsiteY392" fmla="*/ 1930795 h 2666460"/>
                <a:gd name="connsiteX393" fmla="*/ 1760220 w 2849880"/>
                <a:gd name="connsiteY393" fmla="*/ 1976515 h 2666460"/>
                <a:gd name="connsiteX394" fmla="*/ 1764030 w 2849880"/>
                <a:gd name="connsiteY394" fmla="*/ 1966038 h 2666460"/>
                <a:gd name="connsiteX395" fmla="*/ 1774508 w 2849880"/>
                <a:gd name="connsiteY395" fmla="*/ 2002233 h 2666460"/>
                <a:gd name="connsiteX396" fmla="*/ 1760220 w 2849880"/>
                <a:gd name="connsiteY396" fmla="*/ 1987945 h 2666460"/>
                <a:gd name="connsiteX397" fmla="*/ 1760220 w 2849880"/>
                <a:gd name="connsiteY397" fmla="*/ 2022235 h 2666460"/>
                <a:gd name="connsiteX398" fmla="*/ 1778318 w 2849880"/>
                <a:gd name="connsiteY398" fmla="*/ 2008900 h 2666460"/>
                <a:gd name="connsiteX399" fmla="*/ 1417320 w 2849880"/>
                <a:gd name="connsiteY399" fmla="*/ 1948893 h 2666460"/>
                <a:gd name="connsiteX400" fmla="*/ 1208723 w 2849880"/>
                <a:gd name="connsiteY400" fmla="*/ 1914603 h 2666460"/>
                <a:gd name="connsiteX401" fmla="*/ 1166812 w 2849880"/>
                <a:gd name="connsiteY401" fmla="*/ 1907935 h 2666460"/>
                <a:gd name="connsiteX402" fmla="*/ 1149668 w 2849880"/>
                <a:gd name="connsiteY402" fmla="*/ 1911745 h 2666460"/>
                <a:gd name="connsiteX403" fmla="*/ 1105853 w 2849880"/>
                <a:gd name="connsiteY403" fmla="*/ 1927938 h 2666460"/>
                <a:gd name="connsiteX404" fmla="*/ 986790 w 2849880"/>
                <a:gd name="connsiteY404" fmla="*/ 1972705 h 2666460"/>
                <a:gd name="connsiteX405" fmla="*/ 978218 w 2849880"/>
                <a:gd name="connsiteY405" fmla="*/ 1976515 h 2666460"/>
                <a:gd name="connsiteX406" fmla="*/ 981075 w 2849880"/>
                <a:gd name="connsiteY406" fmla="*/ 1975563 h 2666460"/>
                <a:gd name="connsiteX407" fmla="*/ 967740 w 2849880"/>
                <a:gd name="connsiteY407" fmla="*/ 1970800 h 2666460"/>
                <a:gd name="connsiteX408" fmla="*/ 917257 w 2849880"/>
                <a:gd name="connsiteY408" fmla="*/ 1953655 h 2666460"/>
                <a:gd name="connsiteX409" fmla="*/ 917257 w 2849880"/>
                <a:gd name="connsiteY409" fmla="*/ 1981278 h 2666460"/>
                <a:gd name="connsiteX410" fmla="*/ 1155383 w 2849880"/>
                <a:gd name="connsiteY410" fmla="*/ 1891743 h 2666460"/>
                <a:gd name="connsiteX411" fmla="*/ 1188720 w 2849880"/>
                <a:gd name="connsiteY411" fmla="*/ 1879360 h 2666460"/>
                <a:gd name="connsiteX412" fmla="*/ 1199198 w 2849880"/>
                <a:gd name="connsiteY412" fmla="*/ 1865073 h 2666460"/>
                <a:gd name="connsiteX413" fmla="*/ 1200150 w 2849880"/>
                <a:gd name="connsiteY413" fmla="*/ 1756488 h 2666460"/>
                <a:gd name="connsiteX414" fmla="*/ 1203008 w 2849880"/>
                <a:gd name="connsiteY414" fmla="*/ 1496455 h 2666460"/>
                <a:gd name="connsiteX415" fmla="*/ 1205865 w 2849880"/>
                <a:gd name="connsiteY415" fmla="*/ 1182130 h 2666460"/>
                <a:gd name="connsiteX416" fmla="*/ 1208723 w 2849880"/>
                <a:gd name="connsiteY416" fmla="*/ 910668 h 2666460"/>
                <a:gd name="connsiteX417" fmla="*/ 1209675 w 2849880"/>
                <a:gd name="connsiteY417" fmla="*/ 778270 h 2666460"/>
                <a:gd name="connsiteX418" fmla="*/ 1209675 w 2849880"/>
                <a:gd name="connsiteY418" fmla="*/ 776365 h 2666460"/>
                <a:gd name="connsiteX419" fmla="*/ 1199198 w 2849880"/>
                <a:gd name="connsiteY419" fmla="*/ 763030 h 2666460"/>
                <a:gd name="connsiteX420" fmla="*/ 1022032 w 2849880"/>
                <a:gd name="connsiteY420" fmla="*/ 729693 h 2666460"/>
                <a:gd name="connsiteX421" fmla="*/ 897255 w 2849880"/>
                <a:gd name="connsiteY421" fmla="*/ 705880 h 2666460"/>
                <a:gd name="connsiteX422" fmla="*/ 837248 w 2849880"/>
                <a:gd name="connsiteY422" fmla="*/ 694450 h 2666460"/>
                <a:gd name="connsiteX423" fmla="*/ 799148 w 2849880"/>
                <a:gd name="connsiteY423" fmla="*/ 706833 h 2666460"/>
                <a:gd name="connsiteX424" fmla="*/ 713423 w 2849880"/>
                <a:gd name="connsiteY424" fmla="*/ 742075 h 2666460"/>
                <a:gd name="connsiteX425" fmla="*/ 477203 w 2849880"/>
                <a:gd name="connsiteY425" fmla="*/ 836373 h 2666460"/>
                <a:gd name="connsiteX426" fmla="*/ 319087 w 2849880"/>
                <a:gd name="connsiteY426" fmla="*/ 902095 h 2666460"/>
                <a:gd name="connsiteX427" fmla="*/ 300990 w 2849880"/>
                <a:gd name="connsiteY427" fmla="*/ 931623 h 2666460"/>
                <a:gd name="connsiteX428" fmla="*/ 292418 w 2849880"/>
                <a:gd name="connsiteY428" fmla="*/ 998298 h 2666460"/>
                <a:gd name="connsiteX429" fmla="*/ 258127 w 2849880"/>
                <a:gd name="connsiteY429" fmla="*/ 1493598 h 2666460"/>
                <a:gd name="connsiteX430" fmla="*/ 237173 w 2849880"/>
                <a:gd name="connsiteY430" fmla="*/ 1874598 h 2666460"/>
                <a:gd name="connsiteX431" fmla="*/ 237173 w 2849880"/>
                <a:gd name="connsiteY431" fmla="*/ 1881265 h 2666460"/>
                <a:gd name="connsiteX432" fmla="*/ 251460 w 2849880"/>
                <a:gd name="connsiteY432" fmla="*/ 1895553 h 2666460"/>
                <a:gd name="connsiteX433" fmla="*/ 274320 w 2849880"/>
                <a:gd name="connsiteY433" fmla="*/ 1895553 h 2666460"/>
                <a:gd name="connsiteX434" fmla="*/ 260032 w 2849880"/>
                <a:gd name="connsiteY434" fmla="*/ 1881265 h 2666460"/>
                <a:gd name="connsiteX435" fmla="*/ 263843 w 2849880"/>
                <a:gd name="connsiteY435" fmla="*/ 1994613 h 2666460"/>
                <a:gd name="connsiteX436" fmla="*/ 278130 w 2849880"/>
                <a:gd name="connsiteY436" fmla="*/ 2040333 h 2666460"/>
                <a:gd name="connsiteX437" fmla="*/ 310515 w 2849880"/>
                <a:gd name="connsiteY437" fmla="*/ 2047000 h 2666460"/>
                <a:gd name="connsiteX438" fmla="*/ 339090 w 2849880"/>
                <a:gd name="connsiteY438" fmla="*/ 2053668 h 2666460"/>
                <a:gd name="connsiteX439" fmla="*/ 339090 w 2849880"/>
                <a:gd name="connsiteY439" fmla="*/ 2026045 h 2666460"/>
                <a:gd name="connsiteX440" fmla="*/ 50482 w 2849880"/>
                <a:gd name="connsiteY440" fmla="*/ 2135583 h 2666460"/>
                <a:gd name="connsiteX441" fmla="*/ 10477 w 2849880"/>
                <a:gd name="connsiteY441" fmla="*/ 2150823 h 2666460"/>
                <a:gd name="connsiteX442" fmla="*/ 0 w 2849880"/>
                <a:gd name="connsiteY442" fmla="*/ 2165110 h 2666460"/>
                <a:gd name="connsiteX443" fmla="*/ 0 w 2849880"/>
                <a:gd name="connsiteY443" fmla="*/ 2176540 h 2666460"/>
                <a:gd name="connsiteX444" fmla="*/ 10477 w 2849880"/>
                <a:gd name="connsiteY444" fmla="*/ 2190828 h 2666460"/>
                <a:gd name="connsiteX445" fmla="*/ 268605 w 2849880"/>
                <a:gd name="connsiteY445" fmla="*/ 2249883 h 2666460"/>
                <a:gd name="connsiteX446" fmla="*/ 305753 w 2849880"/>
                <a:gd name="connsiteY446" fmla="*/ 2258455 h 2666460"/>
                <a:gd name="connsiteX447" fmla="*/ 295275 w 2849880"/>
                <a:gd name="connsiteY447" fmla="*/ 2245120 h 2666460"/>
                <a:gd name="connsiteX448" fmla="*/ 295275 w 2849880"/>
                <a:gd name="connsiteY448" fmla="*/ 2256550 h 2666460"/>
                <a:gd name="connsiteX449" fmla="*/ 305753 w 2849880"/>
                <a:gd name="connsiteY449" fmla="*/ 2242263 h 2666460"/>
                <a:gd name="connsiteX450" fmla="*/ 101917 w 2849880"/>
                <a:gd name="connsiteY450" fmla="*/ 2309890 h 2666460"/>
                <a:gd name="connsiteX451" fmla="*/ 91440 w 2849880"/>
                <a:gd name="connsiteY451" fmla="*/ 2324178 h 2666460"/>
                <a:gd name="connsiteX452" fmla="*/ 91440 w 2849880"/>
                <a:gd name="connsiteY452" fmla="*/ 2358468 h 2666460"/>
                <a:gd name="connsiteX453" fmla="*/ 101917 w 2849880"/>
                <a:gd name="connsiteY453" fmla="*/ 2371803 h 2666460"/>
                <a:gd name="connsiteX454" fmla="*/ 221932 w 2849880"/>
                <a:gd name="connsiteY454" fmla="*/ 2392758 h 2666460"/>
                <a:gd name="connsiteX455" fmla="*/ 521970 w 2849880"/>
                <a:gd name="connsiteY455" fmla="*/ 2445145 h 2666460"/>
                <a:gd name="connsiteX456" fmla="*/ 914400 w 2849880"/>
                <a:gd name="connsiteY456" fmla="*/ 2513725 h 2666460"/>
                <a:gd name="connsiteX457" fmla="*/ 1311593 w 2849880"/>
                <a:gd name="connsiteY457" fmla="*/ 2584210 h 2666460"/>
                <a:gd name="connsiteX458" fmla="*/ 1628775 w 2849880"/>
                <a:gd name="connsiteY458" fmla="*/ 2640408 h 2666460"/>
                <a:gd name="connsiteX459" fmla="*/ 1776412 w 2849880"/>
                <a:gd name="connsiteY459" fmla="*/ 2666125 h 2666460"/>
                <a:gd name="connsiteX460" fmla="*/ 1808797 w 2849880"/>
                <a:gd name="connsiteY460" fmla="*/ 2657553 h 2666460"/>
                <a:gd name="connsiteX461" fmla="*/ 1905000 w 2849880"/>
                <a:gd name="connsiteY461" fmla="*/ 2618500 h 2666460"/>
                <a:gd name="connsiteX462" fmla="*/ 2238375 w 2849880"/>
                <a:gd name="connsiteY462" fmla="*/ 2482293 h 2666460"/>
                <a:gd name="connsiteX463" fmla="*/ 2606993 w 2849880"/>
                <a:gd name="connsiteY463" fmla="*/ 2331798 h 2666460"/>
                <a:gd name="connsiteX464" fmla="*/ 2828925 w 2849880"/>
                <a:gd name="connsiteY464" fmla="*/ 2241310 h 2666460"/>
                <a:gd name="connsiteX465" fmla="*/ 2839403 w 2849880"/>
                <a:gd name="connsiteY465" fmla="*/ 2236548 h 2666460"/>
                <a:gd name="connsiteX466" fmla="*/ 2849880 w 2849880"/>
                <a:gd name="connsiteY466" fmla="*/ 2223213 h 2666460"/>
                <a:gd name="connsiteX467" fmla="*/ 2849880 w 2849880"/>
                <a:gd name="connsiteY467" fmla="*/ 2211783 h 2666460"/>
                <a:gd name="connsiteX468" fmla="*/ 2839403 w 2849880"/>
                <a:gd name="connsiteY468" fmla="*/ 2197495 h 2666460"/>
                <a:gd name="connsiteX469" fmla="*/ 2531745 w 2849880"/>
                <a:gd name="connsiteY469" fmla="*/ 2138440 h 2666460"/>
                <a:gd name="connsiteX470" fmla="*/ 2487930 w 2849880"/>
                <a:gd name="connsiteY470" fmla="*/ 2129868 h 2666460"/>
                <a:gd name="connsiteX471" fmla="*/ 2498408 w 2849880"/>
                <a:gd name="connsiteY471" fmla="*/ 2144155 h 2666460"/>
                <a:gd name="connsiteX472" fmla="*/ 2498408 w 2849880"/>
                <a:gd name="connsiteY472" fmla="*/ 2109865 h 2666460"/>
                <a:gd name="connsiteX473" fmla="*/ 2484120 w 2849880"/>
                <a:gd name="connsiteY473" fmla="*/ 2095578 h 2666460"/>
                <a:gd name="connsiteX474" fmla="*/ 2382203 w 2849880"/>
                <a:gd name="connsiteY474" fmla="*/ 2084148 h 2666460"/>
                <a:gd name="connsiteX475" fmla="*/ 2396490 w 2849880"/>
                <a:gd name="connsiteY475" fmla="*/ 2098435 h 2666460"/>
                <a:gd name="connsiteX476" fmla="*/ 2396490 w 2849880"/>
                <a:gd name="connsiteY476" fmla="*/ 2041285 h 2666460"/>
                <a:gd name="connsiteX477" fmla="*/ 2389822 w 2849880"/>
                <a:gd name="connsiteY477" fmla="*/ 2053668 h 2666460"/>
                <a:gd name="connsiteX478" fmla="*/ 2566988 w 2849880"/>
                <a:gd name="connsiteY478" fmla="*/ 1931748 h 2666460"/>
                <a:gd name="connsiteX479" fmla="*/ 2578418 w 2849880"/>
                <a:gd name="connsiteY479" fmla="*/ 1906030 h 2666460"/>
                <a:gd name="connsiteX480" fmla="*/ 2579370 w 2849880"/>
                <a:gd name="connsiteY480" fmla="*/ 1860310 h 2666460"/>
                <a:gd name="connsiteX481" fmla="*/ 2583180 w 2849880"/>
                <a:gd name="connsiteY481" fmla="*/ 1680288 h 2666460"/>
                <a:gd name="connsiteX482" fmla="*/ 2588895 w 2849880"/>
                <a:gd name="connsiteY482" fmla="*/ 1421208 h 2666460"/>
                <a:gd name="connsiteX483" fmla="*/ 2595563 w 2849880"/>
                <a:gd name="connsiteY483" fmla="*/ 1124028 h 2666460"/>
                <a:gd name="connsiteX484" fmla="*/ 2602230 w 2849880"/>
                <a:gd name="connsiteY484" fmla="*/ 834468 h 2666460"/>
                <a:gd name="connsiteX485" fmla="*/ 2607945 w 2849880"/>
                <a:gd name="connsiteY485" fmla="*/ 597295 h 2666460"/>
                <a:gd name="connsiteX486" fmla="*/ 2611755 w 2849880"/>
                <a:gd name="connsiteY486" fmla="*/ 454420 h 2666460"/>
                <a:gd name="connsiteX487" fmla="*/ 2611755 w 2849880"/>
                <a:gd name="connsiteY487" fmla="*/ 432513 h 2666460"/>
                <a:gd name="connsiteX488" fmla="*/ 2598420 w 2849880"/>
                <a:gd name="connsiteY488" fmla="*/ 414415 h 2666460"/>
                <a:gd name="connsiteX489" fmla="*/ 2564130 w 2849880"/>
                <a:gd name="connsiteY489" fmla="*/ 385840 h 2666460"/>
                <a:gd name="connsiteX490" fmla="*/ 2362200 w 2849880"/>
                <a:gd name="connsiteY490" fmla="*/ 219153 h 2666460"/>
                <a:gd name="connsiteX491" fmla="*/ 2347913 w 2849880"/>
                <a:gd name="connsiteY491" fmla="*/ 206770 h 2666460"/>
                <a:gd name="connsiteX492" fmla="*/ 2351722 w 2849880"/>
                <a:gd name="connsiteY492" fmla="*/ 217248 h 2666460"/>
                <a:gd name="connsiteX493" fmla="*/ 2351722 w 2849880"/>
                <a:gd name="connsiteY493" fmla="*/ 127713 h 2666460"/>
                <a:gd name="connsiteX494" fmla="*/ 2330768 w 2849880"/>
                <a:gd name="connsiteY494" fmla="*/ 95328 h 2666460"/>
                <a:gd name="connsiteX495" fmla="*/ 2302193 w 2849880"/>
                <a:gd name="connsiteY495" fmla="*/ 59133 h 2666460"/>
                <a:gd name="connsiteX496" fmla="*/ 2306003 w 2849880"/>
                <a:gd name="connsiteY496" fmla="*/ 69610 h 2666460"/>
                <a:gd name="connsiteX497" fmla="*/ 2306003 w 2849880"/>
                <a:gd name="connsiteY497" fmla="*/ 35320 h 2666460"/>
                <a:gd name="connsiteX498" fmla="*/ 2291715 w 2849880"/>
                <a:gd name="connsiteY498" fmla="*/ 21033 h 2666460"/>
                <a:gd name="connsiteX499" fmla="*/ 2277428 w 2849880"/>
                <a:gd name="connsiteY499" fmla="*/ 33415 h 2666460"/>
                <a:gd name="connsiteX500" fmla="*/ 2277428 w 2849880"/>
                <a:gd name="connsiteY500" fmla="*/ 33415 h 26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Lst>
              <a:rect l="l" t="t" r="r" b="b"/>
              <a:pathLst>
                <a:path w="2849880" h="2666460">
                  <a:moveTo>
                    <a:pt x="2277428" y="33415"/>
                  </a:moveTo>
                  <a:cubicBezTo>
                    <a:pt x="2277428" y="42940"/>
                    <a:pt x="2277428" y="53418"/>
                    <a:pt x="2277428" y="63895"/>
                  </a:cubicBezTo>
                  <a:cubicBezTo>
                    <a:pt x="2278380" y="71515"/>
                    <a:pt x="2281238" y="79135"/>
                    <a:pt x="2286953" y="84850"/>
                  </a:cubicBezTo>
                  <a:lnTo>
                    <a:pt x="2326958" y="134380"/>
                  </a:lnTo>
                  <a:lnTo>
                    <a:pt x="2323147" y="123903"/>
                  </a:lnTo>
                  <a:cubicBezTo>
                    <a:pt x="2323147" y="153430"/>
                    <a:pt x="2320290" y="183910"/>
                    <a:pt x="2323147" y="213438"/>
                  </a:cubicBezTo>
                  <a:cubicBezTo>
                    <a:pt x="2325053" y="229630"/>
                    <a:pt x="2346960" y="241060"/>
                    <a:pt x="2358390" y="250585"/>
                  </a:cubicBezTo>
                  <a:lnTo>
                    <a:pt x="2536508" y="398223"/>
                  </a:lnTo>
                  <a:lnTo>
                    <a:pt x="2587943" y="440133"/>
                  </a:lnTo>
                  <a:lnTo>
                    <a:pt x="2584133" y="429655"/>
                  </a:lnTo>
                  <a:lnTo>
                    <a:pt x="2580322" y="578245"/>
                  </a:lnTo>
                  <a:lnTo>
                    <a:pt x="2571750" y="932575"/>
                  </a:lnTo>
                  <a:lnTo>
                    <a:pt x="2562225" y="1362153"/>
                  </a:lnTo>
                  <a:lnTo>
                    <a:pt x="2553653" y="1731723"/>
                  </a:lnTo>
                  <a:lnTo>
                    <a:pt x="2550795" y="1853643"/>
                  </a:lnTo>
                  <a:cubicBezTo>
                    <a:pt x="2548890" y="1872693"/>
                    <a:pt x="2548890" y="1892695"/>
                    <a:pt x="2549843" y="1911745"/>
                  </a:cubicBezTo>
                  <a:cubicBezTo>
                    <a:pt x="2549843" y="1912698"/>
                    <a:pt x="2549843" y="1913650"/>
                    <a:pt x="2549843" y="1914603"/>
                  </a:cubicBezTo>
                  <a:lnTo>
                    <a:pt x="2556510" y="1902220"/>
                  </a:lnTo>
                  <a:lnTo>
                    <a:pt x="2465070" y="1965085"/>
                  </a:lnTo>
                  <a:lnTo>
                    <a:pt x="2402205" y="2008900"/>
                  </a:lnTo>
                  <a:cubicBezTo>
                    <a:pt x="2390775" y="2014615"/>
                    <a:pt x="2381250" y="2022235"/>
                    <a:pt x="2371725" y="2030808"/>
                  </a:cubicBezTo>
                  <a:cubicBezTo>
                    <a:pt x="2366010" y="2038428"/>
                    <a:pt x="2368868" y="2054620"/>
                    <a:pt x="2368868" y="2064145"/>
                  </a:cubicBezTo>
                  <a:lnTo>
                    <a:pt x="2368868" y="2096530"/>
                  </a:lnTo>
                  <a:cubicBezTo>
                    <a:pt x="2368868" y="2104150"/>
                    <a:pt x="2375535" y="2110818"/>
                    <a:pt x="2383155" y="2110818"/>
                  </a:cubicBezTo>
                  <a:lnTo>
                    <a:pt x="2485072" y="2122248"/>
                  </a:lnTo>
                  <a:lnTo>
                    <a:pt x="2470785" y="2107960"/>
                  </a:lnTo>
                  <a:lnTo>
                    <a:pt x="2470785" y="2142250"/>
                  </a:lnTo>
                  <a:cubicBezTo>
                    <a:pt x="2470785" y="2148918"/>
                    <a:pt x="2475547" y="2154633"/>
                    <a:pt x="2481263" y="2156538"/>
                  </a:cubicBezTo>
                  <a:lnTo>
                    <a:pt x="2788920" y="2215593"/>
                  </a:lnTo>
                  <a:lnTo>
                    <a:pt x="2832735" y="2224165"/>
                  </a:lnTo>
                  <a:lnTo>
                    <a:pt x="2822258" y="2209878"/>
                  </a:lnTo>
                  <a:lnTo>
                    <a:pt x="2822258" y="2221308"/>
                  </a:lnTo>
                  <a:lnTo>
                    <a:pt x="2832735" y="2207020"/>
                  </a:lnTo>
                  <a:lnTo>
                    <a:pt x="2674620" y="2271790"/>
                  </a:lnTo>
                  <a:lnTo>
                    <a:pt x="2326005" y="2413713"/>
                  </a:lnTo>
                  <a:lnTo>
                    <a:pt x="1965960" y="2560398"/>
                  </a:lnTo>
                  <a:lnTo>
                    <a:pt x="1840230" y="2611833"/>
                  </a:lnTo>
                  <a:lnTo>
                    <a:pt x="1801178" y="2628025"/>
                  </a:lnTo>
                  <a:cubicBezTo>
                    <a:pt x="1794510" y="2629930"/>
                    <a:pt x="1786890" y="2632788"/>
                    <a:pt x="1780222" y="2636598"/>
                  </a:cubicBezTo>
                  <a:cubicBezTo>
                    <a:pt x="1774508" y="2640408"/>
                    <a:pt x="1790700" y="2638503"/>
                    <a:pt x="1783080" y="2636598"/>
                  </a:cubicBezTo>
                  <a:cubicBezTo>
                    <a:pt x="1777365" y="2635645"/>
                    <a:pt x="1771650" y="2634693"/>
                    <a:pt x="1765935" y="2633740"/>
                  </a:cubicBezTo>
                  <a:lnTo>
                    <a:pt x="1688783" y="2620405"/>
                  </a:lnTo>
                  <a:lnTo>
                    <a:pt x="1404937" y="2570875"/>
                  </a:lnTo>
                  <a:lnTo>
                    <a:pt x="1017270" y="2503248"/>
                  </a:lnTo>
                  <a:lnTo>
                    <a:pt x="617220" y="2432763"/>
                  </a:lnTo>
                  <a:lnTo>
                    <a:pt x="287655" y="2374660"/>
                  </a:lnTo>
                  <a:lnTo>
                    <a:pt x="117157" y="2345133"/>
                  </a:lnTo>
                  <a:lnTo>
                    <a:pt x="109538" y="2344180"/>
                  </a:lnTo>
                  <a:lnTo>
                    <a:pt x="120015" y="2358468"/>
                  </a:lnTo>
                  <a:lnTo>
                    <a:pt x="120015" y="2322273"/>
                  </a:lnTo>
                  <a:lnTo>
                    <a:pt x="109538" y="2335608"/>
                  </a:lnTo>
                  <a:lnTo>
                    <a:pt x="313373" y="2267980"/>
                  </a:lnTo>
                  <a:cubicBezTo>
                    <a:pt x="319087" y="2266075"/>
                    <a:pt x="323850" y="2260360"/>
                    <a:pt x="323850" y="2254645"/>
                  </a:cubicBezTo>
                  <a:lnTo>
                    <a:pt x="323850" y="2243215"/>
                  </a:lnTo>
                  <a:cubicBezTo>
                    <a:pt x="323850" y="2236548"/>
                    <a:pt x="319087" y="2230833"/>
                    <a:pt x="313373" y="2228928"/>
                  </a:cubicBezTo>
                  <a:lnTo>
                    <a:pt x="55245" y="2169873"/>
                  </a:lnTo>
                  <a:lnTo>
                    <a:pt x="19050" y="2161300"/>
                  </a:lnTo>
                  <a:lnTo>
                    <a:pt x="29527" y="2175588"/>
                  </a:lnTo>
                  <a:lnTo>
                    <a:pt x="29527" y="2164158"/>
                  </a:lnTo>
                  <a:lnTo>
                    <a:pt x="19050" y="2178445"/>
                  </a:lnTo>
                  <a:lnTo>
                    <a:pt x="306705" y="2068908"/>
                  </a:lnTo>
                  <a:lnTo>
                    <a:pt x="346710" y="2053668"/>
                  </a:lnTo>
                  <a:cubicBezTo>
                    <a:pt x="359093" y="2048905"/>
                    <a:pt x="361950" y="2029855"/>
                    <a:pt x="346710" y="2026045"/>
                  </a:cubicBezTo>
                  <a:lnTo>
                    <a:pt x="322898" y="2020330"/>
                  </a:lnTo>
                  <a:cubicBezTo>
                    <a:pt x="318135" y="2019378"/>
                    <a:pt x="291465" y="2010805"/>
                    <a:pt x="287655" y="2014615"/>
                  </a:cubicBezTo>
                  <a:cubicBezTo>
                    <a:pt x="287655" y="2014615"/>
                    <a:pt x="298132" y="2018425"/>
                    <a:pt x="296228" y="2019378"/>
                  </a:cubicBezTo>
                  <a:cubicBezTo>
                    <a:pt x="297180" y="2019378"/>
                    <a:pt x="296228" y="2022235"/>
                    <a:pt x="296228" y="2018425"/>
                  </a:cubicBezTo>
                  <a:cubicBezTo>
                    <a:pt x="296228" y="2014615"/>
                    <a:pt x="295275" y="2012710"/>
                    <a:pt x="294323" y="2008900"/>
                  </a:cubicBezTo>
                  <a:cubicBezTo>
                    <a:pt x="293370" y="2000328"/>
                    <a:pt x="292418" y="1990803"/>
                    <a:pt x="292418" y="1982230"/>
                  </a:cubicBezTo>
                  <a:cubicBezTo>
                    <a:pt x="290512" y="1948893"/>
                    <a:pt x="289560" y="1914603"/>
                    <a:pt x="289560" y="1881265"/>
                  </a:cubicBezTo>
                  <a:cubicBezTo>
                    <a:pt x="289560" y="1873645"/>
                    <a:pt x="282893" y="1866978"/>
                    <a:pt x="275273" y="1866978"/>
                  </a:cubicBezTo>
                  <a:lnTo>
                    <a:pt x="252413" y="1866978"/>
                  </a:lnTo>
                  <a:lnTo>
                    <a:pt x="266700" y="1881265"/>
                  </a:lnTo>
                  <a:cubicBezTo>
                    <a:pt x="271462" y="1777443"/>
                    <a:pt x="277178" y="1674573"/>
                    <a:pt x="282893" y="1570750"/>
                  </a:cubicBezTo>
                  <a:cubicBezTo>
                    <a:pt x="292418" y="1400253"/>
                    <a:pt x="301943" y="1228803"/>
                    <a:pt x="316230" y="1058305"/>
                  </a:cubicBezTo>
                  <a:cubicBezTo>
                    <a:pt x="319087" y="1026873"/>
                    <a:pt x="321945" y="995440"/>
                    <a:pt x="325755" y="964960"/>
                  </a:cubicBezTo>
                  <a:cubicBezTo>
                    <a:pt x="326707" y="954483"/>
                    <a:pt x="327660" y="949720"/>
                    <a:pt x="329565" y="937338"/>
                  </a:cubicBezTo>
                  <a:cubicBezTo>
                    <a:pt x="330518" y="934480"/>
                    <a:pt x="330518" y="930670"/>
                    <a:pt x="331470" y="927813"/>
                  </a:cubicBezTo>
                  <a:cubicBezTo>
                    <a:pt x="332423" y="924955"/>
                    <a:pt x="334328" y="921145"/>
                    <a:pt x="332423" y="924955"/>
                  </a:cubicBezTo>
                  <a:lnTo>
                    <a:pt x="323850" y="931623"/>
                  </a:lnTo>
                  <a:lnTo>
                    <a:pt x="696278" y="778270"/>
                  </a:lnTo>
                  <a:lnTo>
                    <a:pt x="794385" y="737313"/>
                  </a:lnTo>
                  <a:lnTo>
                    <a:pt x="826770" y="723978"/>
                  </a:lnTo>
                  <a:cubicBezTo>
                    <a:pt x="832485" y="722073"/>
                    <a:pt x="838200" y="720168"/>
                    <a:pt x="843915" y="717310"/>
                  </a:cubicBezTo>
                  <a:cubicBezTo>
                    <a:pt x="847725" y="714453"/>
                    <a:pt x="843915" y="721120"/>
                    <a:pt x="838200" y="716358"/>
                  </a:cubicBezTo>
                  <a:cubicBezTo>
                    <a:pt x="840105" y="717310"/>
                    <a:pt x="842962" y="717310"/>
                    <a:pt x="844868" y="717310"/>
                  </a:cubicBezTo>
                  <a:lnTo>
                    <a:pt x="877253" y="723025"/>
                  </a:lnTo>
                  <a:lnTo>
                    <a:pt x="990600" y="743980"/>
                  </a:lnTo>
                  <a:lnTo>
                    <a:pt x="1201103" y="783033"/>
                  </a:lnTo>
                  <a:lnTo>
                    <a:pt x="1190625" y="769698"/>
                  </a:lnTo>
                  <a:lnTo>
                    <a:pt x="1189673" y="878283"/>
                  </a:lnTo>
                  <a:lnTo>
                    <a:pt x="1186815" y="1138315"/>
                  </a:lnTo>
                  <a:lnTo>
                    <a:pt x="1183005" y="1452640"/>
                  </a:lnTo>
                  <a:lnTo>
                    <a:pt x="1180148" y="1724103"/>
                  </a:lnTo>
                  <a:lnTo>
                    <a:pt x="1179195" y="1813638"/>
                  </a:lnTo>
                  <a:cubicBezTo>
                    <a:pt x="1178243" y="1827925"/>
                    <a:pt x="1178243" y="1842213"/>
                    <a:pt x="1179195" y="1856500"/>
                  </a:cubicBezTo>
                  <a:cubicBezTo>
                    <a:pt x="1179195" y="1857453"/>
                    <a:pt x="1179195" y="1857453"/>
                    <a:pt x="1179195" y="1858405"/>
                  </a:cubicBezTo>
                  <a:lnTo>
                    <a:pt x="1189673" y="1845070"/>
                  </a:lnTo>
                  <a:lnTo>
                    <a:pt x="951548" y="1934605"/>
                  </a:lnTo>
                  <a:lnTo>
                    <a:pt x="918210" y="1946988"/>
                  </a:lnTo>
                  <a:cubicBezTo>
                    <a:pt x="910590" y="1948893"/>
                    <a:pt x="906780" y="1957465"/>
                    <a:pt x="908685" y="1965085"/>
                  </a:cubicBezTo>
                  <a:cubicBezTo>
                    <a:pt x="909637" y="1969848"/>
                    <a:pt x="913448" y="1973658"/>
                    <a:pt x="918210" y="1974610"/>
                  </a:cubicBezTo>
                  <a:lnTo>
                    <a:pt x="962978" y="1988898"/>
                  </a:lnTo>
                  <a:cubicBezTo>
                    <a:pt x="972503" y="1992708"/>
                    <a:pt x="984885" y="1999375"/>
                    <a:pt x="995362" y="1996518"/>
                  </a:cubicBezTo>
                  <a:cubicBezTo>
                    <a:pt x="1006793" y="1992708"/>
                    <a:pt x="1018223" y="1988898"/>
                    <a:pt x="1028700" y="1984135"/>
                  </a:cubicBezTo>
                  <a:lnTo>
                    <a:pt x="1085850" y="1963180"/>
                  </a:lnTo>
                  <a:lnTo>
                    <a:pt x="1142048" y="1942225"/>
                  </a:lnTo>
                  <a:lnTo>
                    <a:pt x="1162050" y="1934605"/>
                  </a:lnTo>
                  <a:cubicBezTo>
                    <a:pt x="1165860" y="1933653"/>
                    <a:pt x="1170623" y="1931748"/>
                    <a:pt x="1174433" y="1929843"/>
                  </a:cubicBezTo>
                  <a:cubicBezTo>
                    <a:pt x="1178243" y="1926985"/>
                    <a:pt x="1165860" y="1927938"/>
                    <a:pt x="1168718" y="1929843"/>
                  </a:cubicBezTo>
                  <a:cubicBezTo>
                    <a:pt x="1170623" y="1930795"/>
                    <a:pt x="1171575" y="1930795"/>
                    <a:pt x="1173480" y="1930795"/>
                  </a:cubicBezTo>
                  <a:lnTo>
                    <a:pt x="1194435" y="1934605"/>
                  </a:lnTo>
                  <a:lnTo>
                    <a:pt x="1634490" y="2007948"/>
                  </a:lnTo>
                  <a:lnTo>
                    <a:pt x="1778318" y="2031760"/>
                  </a:lnTo>
                  <a:cubicBezTo>
                    <a:pt x="1785937" y="2033665"/>
                    <a:pt x="1793558" y="2028903"/>
                    <a:pt x="1796415" y="2021283"/>
                  </a:cubicBezTo>
                  <a:cubicBezTo>
                    <a:pt x="1796415" y="2020330"/>
                    <a:pt x="1796415" y="2019378"/>
                    <a:pt x="1796415" y="2017473"/>
                  </a:cubicBezTo>
                  <a:lnTo>
                    <a:pt x="1796415" y="1983183"/>
                  </a:lnTo>
                  <a:cubicBezTo>
                    <a:pt x="1796415" y="1975563"/>
                    <a:pt x="1789747" y="1968895"/>
                    <a:pt x="1782128" y="1968895"/>
                  </a:cubicBezTo>
                  <a:cubicBezTo>
                    <a:pt x="1787843" y="1968895"/>
                    <a:pt x="1788795" y="1987945"/>
                    <a:pt x="1794510" y="1979373"/>
                  </a:cubicBezTo>
                  <a:cubicBezTo>
                    <a:pt x="1796415" y="1975563"/>
                    <a:pt x="1797368" y="1971753"/>
                    <a:pt x="1796415" y="1966990"/>
                  </a:cubicBezTo>
                  <a:cubicBezTo>
                    <a:pt x="1796415" y="1961275"/>
                    <a:pt x="1796415" y="1954608"/>
                    <a:pt x="1796415" y="1948893"/>
                  </a:cubicBezTo>
                  <a:lnTo>
                    <a:pt x="1796415" y="1926033"/>
                  </a:lnTo>
                  <a:cubicBezTo>
                    <a:pt x="1796415" y="1918413"/>
                    <a:pt x="1789747" y="1911745"/>
                    <a:pt x="1782128" y="1911745"/>
                  </a:cubicBezTo>
                  <a:cubicBezTo>
                    <a:pt x="1789747" y="1911745"/>
                    <a:pt x="1790700" y="1933653"/>
                    <a:pt x="1796415" y="1918413"/>
                  </a:cubicBezTo>
                  <a:cubicBezTo>
                    <a:pt x="1797368" y="1912698"/>
                    <a:pt x="1797368" y="1906983"/>
                    <a:pt x="1796415" y="1901268"/>
                  </a:cubicBezTo>
                  <a:lnTo>
                    <a:pt x="1796415" y="1886980"/>
                  </a:lnTo>
                  <a:cubicBezTo>
                    <a:pt x="1796415" y="1881265"/>
                    <a:pt x="1796415" y="1875550"/>
                    <a:pt x="1796415" y="1869835"/>
                  </a:cubicBezTo>
                  <a:cubicBezTo>
                    <a:pt x="1796415" y="1866025"/>
                    <a:pt x="1794510" y="1862215"/>
                    <a:pt x="1792605" y="1859358"/>
                  </a:cubicBezTo>
                  <a:cubicBezTo>
                    <a:pt x="1788795" y="1856500"/>
                    <a:pt x="1794510" y="1855548"/>
                    <a:pt x="1791653" y="1863168"/>
                  </a:cubicBezTo>
                  <a:lnTo>
                    <a:pt x="1784985" y="1871740"/>
                  </a:lnTo>
                  <a:lnTo>
                    <a:pt x="1782128" y="1871740"/>
                  </a:lnTo>
                  <a:cubicBezTo>
                    <a:pt x="1789747" y="1871740"/>
                    <a:pt x="1796415" y="1865073"/>
                    <a:pt x="1796415" y="1857453"/>
                  </a:cubicBezTo>
                  <a:lnTo>
                    <a:pt x="1796415" y="1834593"/>
                  </a:lnTo>
                  <a:cubicBezTo>
                    <a:pt x="1796415" y="1830783"/>
                    <a:pt x="1796415" y="1826973"/>
                    <a:pt x="1796415" y="1823163"/>
                  </a:cubicBezTo>
                  <a:cubicBezTo>
                    <a:pt x="1796415" y="1819353"/>
                    <a:pt x="1794510" y="1815543"/>
                    <a:pt x="1792605" y="1812685"/>
                  </a:cubicBezTo>
                  <a:cubicBezTo>
                    <a:pt x="1788795" y="1809828"/>
                    <a:pt x="1794510" y="1808875"/>
                    <a:pt x="1791653" y="1816495"/>
                  </a:cubicBezTo>
                  <a:lnTo>
                    <a:pt x="1784985" y="1825068"/>
                  </a:lnTo>
                  <a:lnTo>
                    <a:pt x="1782128" y="1825068"/>
                  </a:lnTo>
                  <a:cubicBezTo>
                    <a:pt x="1789747" y="1825068"/>
                    <a:pt x="1796415" y="1818400"/>
                    <a:pt x="1796415" y="1810780"/>
                  </a:cubicBezTo>
                  <a:lnTo>
                    <a:pt x="1796415" y="1791730"/>
                  </a:lnTo>
                  <a:cubicBezTo>
                    <a:pt x="1796415" y="1787920"/>
                    <a:pt x="1796415" y="1783158"/>
                    <a:pt x="1796415" y="1779348"/>
                  </a:cubicBezTo>
                  <a:cubicBezTo>
                    <a:pt x="1796415" y="1778395"/>
                    <a:pt x="1796415" y="1777443"/>
                    <a:pt x="1796415" y="1776490"/>
                  </a:cubicBezTo>
                  <a:cubicBezTo>
                    <a:pt x="1796415" y="1773633"/>
                    <a:pt x="1791653" y="1767918"/>
                    <a:pt x="1791653" y="1766013"/>
                  </a:cubicBezTo>
                  <a:cubicBezTo>
                    <a:pt x="1791653" y="1764108"/>
                    <a:pt x="1794510" y="1761250"/>
                    <a:pt x="1795462" y="1757440"/>
                  </a:cubicBezTo>
                  <a:cubicBezTo>
                    <a:pt x="1796415" y="1753630"/>
                    <a:pt x="1796415" y="1749820"/>
                    <a:pt x="1795462" y="1746010"/>
                  </a:cubicBezTo>
                  <a:cubicBezTo>
                    <a:pt x="1795462" y="1738390"/>
                    <a:pt x="1795462" y="1731723"/>
                    <a:pt x="1793558" y="1724103"/>
                  </a:cubicBezTo>
                  <a:cubicBezTo>
                    <a:pt x="1791653" y="1720293"/>
                    <a:pt x="1790700" y="1715530"/>
                    <a:pt x="1789747" y="1711720"/>
                  </a:cubicBezTo>
                  <a:cubicBezTo>
                    <a:pt x="1789747" y="1706005"/>
                    <a:pt x="1794510" y="1702195"/>
                    <a:pt x="1794510" y="1696480"/>
                  </a:cubicBezTo>
                  <a:cubicBezTo>
                    <a:pt x="1794510" y="1688860"/>
                    <a:pt x="1794510" y="1681240"/>
                    <a:pt x="1794510" y="1674573"/>
                  </a:cubicBezTo>
                  <a:cubicBezTo>
                    <a:pt x="1794510" y="1667905"/>
                    <a:pt x="1795462" y="1660285"/>
                    <a:pt x="1794510" y="1653618"/>
                  </a:cubicBezTo>
                  <a:cubicBezTo>
                    <a:pt x="1793558" y="1646950"/>
                    <a:pt x="1786890" y="1639330"/>
                    <a:pt x="1789747" y="1630758"/>
                  </a:cubicBezTo>
                  <a:cubicBezTo>
                    <a:pt x="1790700" y="1625995"/>
                    <a:pt x="1794510" y="1623138"/>
                    <a:pt x="1794510" y="1617423"/>
                  </a:cubicBezTo>
                  <a:cubicBezTo>
                    <a:pt x="1794510" y="1614565"/>
                    <a:pt x="1794510" y="1610755"/>
                    <a:pt x="1794510" y="1607898"/>
                  </a:cubicBezTo>
                  <a:cubicBezTo>
                    <a:pt x="1794510" y="1600278"/>
                    <a:pt x="1794510" y="1592658"/>
                    <a:pt x="1794510" y="1584085"/>
                  </a:cubicBezTo>
                  <a:cubicBezTo>
                    <a:pt x="1793558" y="1576465"/>
                    <a:pt x="1786890" y="1569798"/>
                    <a:pt x="1790700" y="1560273"/>
                  </a:cubicBezTo>
                  <a:cubicBezTo>
                    <a:pt x="1792605" y="1556463"/>
                    <a:pt x="1794510" y="1552653"/>
                    <a:pt x="1794510" y="1547890"/>
                  </a:cubicBezTo>
                  <a:cubicBezTo>
                    <a:pt x="1794510" y="1543128"/>
                    <a:pt x="1794510" y="1539318"/>
                    <a:pt x="1794510" y="1534555"/>
                  </a:cubicBezTo>
                  <a:cubicBezTo>
                    <a:pt x="1795462" y="1526935"/>
                    <a:pt x="1794510" y="1519315"/>
                    <a:pt x="1794510" y="1512648"/>
                  </a:cubicBezTo>
                  <a:cubicBezTo>
                    <a:pt x="1793558" y="1507885"/>
                    <a:pt x="1792605" y="1508838"/>
                    <a:pt x="1790700" y="1503123"/>
                  </a:cubicBezTo>
                  <a:cubicBezTo>
                    <a:pt x="1788795" y="1494550"/>
                    <a:pt x="1792605" y="1492645"/>
                    <a:pt x="1794510" y="1485025"/>
                  </a:cubicBezTo>
                  <a:cubicBezTo>
                    <a:pt x="1796415" y="1470738"/>
                    <a:pt x="1796415" y="1455498"/>
                    <a:pt x="1794510" y="1441210"/>
                  </a:cubicBezTo>
                  <a:cubicBezTo>
                    <a:pt x="1794510" y="1440258"/>
                    <a:pt x="1794510" y="1439305"/>
                    <a:pt x="1794510" y="1438353"/>
                  </a:cubicBezTo>
                  <a:cubicBezTo>
                    <a:pt x="1794510" y="1434543"/>
                    <a:pt x="1790700" y="1430733"/>
                    <a:pt x="1790700" y="1427875"/>
                  </a:cubicBezTo>
                  <a:cubicBezTo>
                    <a:pt x="1790700" y="1425018"/>
                    <a:pt x="1794510" y="1420255"/>
                    <a:pt x="1794510" y="1415493"/>
                  </a:cubicBezTo>
                  <a:cubicBezTo>
                    <a:pt x="1794510" y="1407873"/>
                    <a:pt x="1794510" y="1399300"/>
                    <a:pt x="1794510" y="1391680"/>
                  </a:cubicBezTo>
                  <a:cubicBezTo>
                    <a:pt x="1795462" y="1384060"/>
                    <a:pt x="1795462" y="1376440"/>
                    <a:pt x="1794510" y="1368820"/>
                  </a:cubicBezTo>
                  <a:cubicBezTo>
                    <a:pt x="1793558" y="1366915"/>
                    <a:pt x="1793558" y="1365010"/>
                    <a:pt x="1792605" y="1363105"/>
                  </a:cubicBezTo>
                  <a:cubicBezTo>
                    <a:pt x="1794510" y="1368820"/>
                    <a:pt x="1792605" y="1361200"/>
                    <a:pt x="1792605" y="1360248"/>
                  </a:cubicBezTo>
                  <a:cubicBezTo>
                    <a:pt x="1792605" y="1353580"/>
                    <a:pt x="1793558" y="1351675"/>
                    <a:pt x="1799272" y="1348818"/>
                  </a:cubicBezTo>
                  <a:cubicBezTo>
                    <a:pt x="1804035" y="1345960"/>
                    <a:pt x="1805940" y="1341198"/>
                    <a:pt x="1805940" y="1336435"/>
                  </a:cubicBezTo>
                  <a:lnTo>
                    <a:pt x="1805940" y="1285953"/>
                  </a:lnTo>
                  <a:cubicBezTo>
                    <a:pt x="1805940" y="1281190"/>
                    <a:pt x="1804987" y="1275475"/>
                    <a:pt x="1803083" y="1270713"/>
                  </a:cubicBezTo>
                  <a:cubicBezTo>
                    <a:pt x="1801178" y="1265950"/>
                    <a:pt x="1800225" y="1260235"/>
                    <a:pt x="1801178" y="1255473"/>
                  </a:cubicBezTo>
                  <a:cubicBezTo>
                    <a:pt x="1803083" y="1251663"/>
                    <a:pt x="1804987" y="1246900"/>
                    <a:pt x="1804987" y="1243090"/>
                  </a:cubicBezTo>
                  <a:cubicBezTo>
                    <a:pt x="1806893" y="1225945"/>
                    <a:pt x="1805940" y="1208800"/>
                    <a:pt x="1803083" y="1192608"/>
                  </a:cubicBezTo>
                  <a:cubicBezTo>
                    <a:pt x="1802130" y="1189750"/>
                    <a:pt x="1801178" y="1186893"/>
                    <a:pt x="1800225" y="1184035"/>
                  </a:cubicBezTo>
                  <a:cubicBezTo>
                    <a:pt x="1799272" y="1177368"/>
                    <a:pt x="1804035" y="1173558"/>
                    <a:pt x="1804987" y="1166890"/>
                  </a:cubicBezTo>
                  <a:cubicBezTo>
                    <a:pt x="1804987" y="1159270"/>
                    <a:pt x="1804987" y="1150698"/>
                    <a:pt x="1804987" y="1143078"/>
                  </a:cubicBezTo>
                  <a:cubicBezTo>
                    <a:pt x="1804987" y="1136410"/>
                    <a:pt x="1804987" y="1128790"/>
                    <a:pt x="1804987" y="1122123"/>
                  </a:cubicBezTo>
                  <a:cubicBezTo>
                    <a:pt x="1804987" y="1119265"/>
                    <a:pt x="1804035" y="1116408"/>
                    <a:pt x="1802130" y="1113550"/>
                  </a:cubicBezTo>
                  <a:cubicBezTo>
                    <a:pt x="1799272" y="1107835"/>
                    <a:pt x="1799272" y="1101168"/>
                    <a:pt x="1802130" y="1095453"/>
                  </a:cubicBezTo>
                  <a:cubicBezTo>
                    <a:pt x="1804035" y="1088785"/>
                    <a:pt x="1804987" y="1082118"/>
                    <a:pt x="1804035" y="1074498"/>
                  </a:cubicBezTo>
                  <a:cubicBezTo>
                    <a:pt x="1804035" y="1064973"/>
                    <a:pt x="1804987" y="1054495"/>
                    <a:pt x="1804035" y="1044018"/>
                  </a:cubicBezTo>
                  <a:cubicBezTo>
                    <a:pt x="1803083" y="1033540"/>
                    <a:pt x="1800225" y="1034493"/>
                    <a:pt x="1799272" y="1025920"/>
                  </a:cubicBezTo>
                  <a:cubicBezTo>
                    <a:pt x="1798320" y="1017348"/>
                    <a:pt x="1803083" y="1015443"/>
                    <a:pt x="1804035" y="1008775"/>
                  </a:cubicBezTo>
                  <a:cubicBezTo>
                    <a:pt x="1804035" y="1005918"/>
                    <a:pt x="1804035" y="1003060"/>
                    <a:pt x="1804035" y="1000203"/>
                  </a:cubicBezTo>
                  <a:lnTo>
                    <a:pt x="1804035" y="972580"/>
                  </a:lnTo>
                  <a:cubicBezTo>
                    <a:pt x="1804035" y="965913"/>
                    <a:pt x="1803083" y="959245"/>
                    <a:pt x="1800225" y="952578"/>
                  </a:cubicBezTo>
                  <a:cubicBezTo>
                    <a:pt x="1796415" y="941148"/>
                    <a:pt x="1804035" y="934480"/>
                    <a:pt x="1804035" y="924003"/>
                  </a:cubicBezTo>
                  <a:cubicBezTo>
                    <a:pt x="1804987" y="914478"/>
                    <a:pt x="1804987" y="904953"/>
                    <a:pt x="1804035" y="895428"/>
                  </a:cubicBezTo>
                  <a:cubicBezTo>
                    <a:pt x="1803083" y="891618"/>
                    <a:pt x="1802130" y="887808"/>
                    <a:pt x="1800225" y="884950"/>
                  </a:cubicBezTo>
                  <a:cubicBezTo>
                    <a:pt x="1797368" y="875425"/>
                    <a:pt x="1800225" y="874473"/>
                    <a:pt x="1803083" y="865900"/>
                  </a:cubicBezTo>
                  <a:cubicBezTo>
                    <a:pt x="1804035" y="857328"/>
                    <a:pt x="1804987" y="847803"/>
                    <a:pt x="1803083" y="839230"/>
                  </a:cubicBezTo>
                  <a:cubicBezTo>
                    <a:pt x="1803083" y="831610"/>
                    <a:pt x="1796415" y="824943"/>
                    <a:pt x="1788795" y="824943"/>
                  </a:cubicBezTo>
                  <a:lnTo>
                    <a:pt x="1731645" y="824943"/>
                  </a:lnTo>
                  <a:lnTo>
                    <a:pt x="1745933" y="839230"/>
                  </a:lnTo>
                  <a:lnTo>
                    <a:pt x="1745933" y="793510"/>
                  </a:lnTo>
                  <a:cubicBezTo>
                    <a:pt x="1745933" y="785890"/>
                    <a:pt x="1739265" y="779223"/>
                    <a:pt x="1731645" y="779223"/>
                  </a:cubicBezTo>
                  <a:lnTo>
                    <a:pt x="1708785" y="779223"/>
                  </a:lnTo>
                  <a:cubicBezTo>
                    <a:pt x="1701165" y="779223"/>
                    <a:pt x="1694497" y="785890"/>
                    <a:pt x="1694497" y="793510"/>
                  </a:cubicBezTo>
                  <a:lnTo>
                    <a:pt x="1694497" y="906858"/>
                  </a:lnTo>
                  <a:lnTo>
                    <a:pt x="1708785" y="892570"/>
                  </a:lnTo>
                  <a:cubicBezTo>
                    <a:pt x="1683068" y="890665"/>
                    <a:pt x="1657350" y="888760"/>
                    <a:pt x="1632585" y="885903"/>
                  </a:cubicBezTo>
                  <a:cubicBezTo>
                    <a:pt x="1614487" y="883998"/>
                    <a:pt x="1596390" y="882093"/>
                    <a:pt x="1578293" y="879235"/>
                  </a:cubicBezTo>
                  <a:cubicBezTo>
                    <a:pt x="1570672" y="878283"/>
                    <a:pt x="1564005" y="877330"/>
                    <a:pt x="1556385" y="875425"/>
                  </a:cubicBezTo>
                  <a:cubicBezTo>
                    <a:pt x="1553528" y="874473"/>
                    <a:pt x="1551622" y="874473"/>
                    <a:pt x="1548765" y="873520"/>
                  </a:cubicBezTo>
                  <a:cubicBezTo>
                    <a:pt x="1545908" y="872568"/>
                    <a:pt x="1546860" y="872568"/>
                    <a:pt x="1548765" y="874473"/>
                  </a:cubicBezTo>
                  <a:lnTo>
                    <a:pt x="1552575" y="884950"/>
                  </a:lnTo>
                  <a:lnTo>
                    <a:pt x="1552575" y="748743"/>
                  </a:lnTo>
                  <a:cubicBezTo>
                    <a:pt x="1552575" y="742075"/>
                    <a:pt x="1547812" y="736360"/>
                    <a:pt x="1542097" y="735408"/>
                  </a:cubicBezTo>
                  <a:lnTo>
                    <a:pt x="1451610" y="701118"/>
                  </a:lnTo>
                  <a:lnTo>
                    <a:pt x="1462087" y="714453"/>
                  </a:lnTo>
                  <a:lnTo>
                    <a:pt x="1462087" y="691593"/>
                  </a:lnTo>
                  <a:lnTo>
                    <a:pt x="1451610" y="704928"/>
                  </a:lnTo>
                  <a:lnTo>
                    <a:pt x="1497330" y="693498"/>
                  </a:lnTo>
                  <a:cubicBezTo>
                    <a:pt x="1503045" y="691593"/>
                    <a:pt x="1507808" y="685878"/>
                    <a:pt x="1507808" y="680163"/>
                  </a:cubicBezTo>
                  <a:cubicBezTo>
                    <a:pt x="1507808" y="668733"/>
                    <a:pt x="1510665" y="653493"/>
                    <a:pt x="1500187" y="644920"/>
                  </a:cubicBezTo>
                  <a:cubicBezTo>
                    <a:pt x="1489710" y="636348"/>
                    <a:pt x="1479233" y="629680"/>
                    <a:pt x="1467803" y="623013"/>
                  </a:cubicBezTo>
                  <a:cubicBezTo>
                    <a:pt x="1458278" y="618250"/>
                    <a:pt x="1445895" y="623013"/>
                    <a:pt x="1435418" y="624918"/>
                  </a:cubicBezTo>
                  <a:lnTo>
                    <a:pt x="1399223" y="632538"/>
                  </a:lnTo>
                  <a:cubicBezTo>
                    <a:pt x="1393508" y="634443"/>
                    <a:pt x="1388745" y="640158"/>
                    <a:pt x="1388745" y="645873"/>
                  </a:cubicBezTo>
                  <a:lnTo>
                    <a:pt x="1388745" y="816370"/>
                  </a:lnTo>
                  <a:lnTo>
                    <a:pt x="1403033" y="802083"/>
                  </a:lnTo>
                  <a:lnTo>
                    <a:pt x="1312545" y="802083"/>
                  </a:lnTo>
                  <a:lnTo>
                    <a:pt x="1326833" y="816370"/>
                  </a:lnTo>
                  <a:lnTo>
                    <a:pt x="1326833" y="601105"/>
                  </a:lnTo>
                  <a:cubicBezTo>
                    <a:pt x="1326833" y="594438"/>
                    <a:pt x="1322070" y="588723"/>
                    <a:pt x="1316355" y="587770"/>
                  </a:cubicBezTo>
                  <a:lnTo>
                    <a:pt x="1243012" y="577293"/>
                  </a:lnTo>
                  <a:cubicBezTo>
                    <a:pt x="1233487" y="576340"/>
                    <a:pt x="1223962" y="577293"/>
                    <a:pt x="1215390" y="581103"/>
                  </a:cubicBezTo>
                  <a:lnTo>
                    <a:pt x="1202055" y="584913"/>
                  </a:lnTo>
                  <a:cubicBezTo>
                    <a:pt x="1198245" y="584913"/>
                    <a:pt x="1194435" y="585865"/>
                    <a:pt x="1190625" y="587770"/>
                  </a:cubicBezTo>
                  <a:cubicBezTo>
                    <a:pt x="1191578" y="586818"/>
                    <a:pt x="1192530" y="591580"/>
                    <a:pt x="1192530" y="589675"/>
                  </a:cubicBezTo>
                  <a:cubicBezTo>
                    <a:pt x="1192530" y="588723"/>
                    <a:pt x="1191578" y="585865"/>
                    <a:pt x="1191578" y="584913"/>
                  </a:cubicBezTo>
                  <a:cubicBezTo>
                    <a:pt x="1191578" y="583008"/>
                    <a:pt x="1191578" y="581103"/>
                    <a:pt x="1191578" y="580150"/>
                  </a:cubicBezTo>
                  <a:cubicBezTo>
                    <a:pt x="1191578" y="572530"/>
                    <a:pt x="1184910" y="565863"/>
                    <a:pt x="1177290" y="565863"/>
                  </a:cubicBezTo>
                  <a:lnTo>
                    <a:pt x="1006793" y="543003"/>
                  </a:lnTo>
                  <a:lnTo>
                    <a:pt x="1021080" y="557290"/>
                  </a:lnTo>
                  <a:cubicBezTo>
                    <a:pt x="1017270" y="521095"/>
                    <a:pt x="1015365" y="483948"/>
                    <a:pt x="1014412" y="446800"/>
                  </a:cubicBezTo>
                  <a:cubicBezTo>
                    <a:pt x="1013460" y="418225"/>
                    <a:pt x="1013460" y="389650"/>
                    <a:pt x="1016318" y="362028"/>
                  </a:cubicBezTo>
                  <a:cubicBezTo>
                    <a:pt x="1018223" y="342978"/>
                    <a:pt x="1020128" y="320118"/>
                    <a:pt x="1031557" y="303925"/>
                  </a:cubicBezTo>
                  <a:lnTo>
                    <a:pt x="1022985" y="310593"/>
                  </a:lnTo>
                  <a:lnTo>
                    <a:pt x="1210628" y="237250"/>
                  </a:lnTo>
                  <a:lnTo>
                    <a:pt x="1466850" y="137238"/>
                  </a:lnTo>
                  <a:cubicBezTo>
                    <a:pt x="1470660" y="135333"/>
                    <a:pt x="1484947" y="132475"/>
                    <a:pt x="1486853" y="129618"/>
                  </a:cubicBezTo>
                  <a:cubicBezTo>
                    <a:pt x="1485900" y="131523"/>
                    <a:pt x="1475422" y="128665"/>
                    <a:pt x="1484947" y="130570"/>
                  </a:cubicBezTo>
                  <a:cubicBezTo>
                    <a:pt x="1491615" y="131523"/>
                    <a:pt x="1498283" y="132475"/>
                    <a:pt x="1504950" y="133428"/>
                  </a:cubicBezTo>
                  <a:lnTo>
                    <a:pt x="1652587" y="155335"/>
                  </a:lnTo>
                  <a:lnTo>
                    <a:pt x="1702118" y="162955"/>
                  </a:lnTo>
                  <a:cubicBezTo>
                    <a:pt x="1708785" y="163908"/>
                    <a:pt x="1715453" y="162955"/>
                    <a:pt x="1721168" y="161050"/>
                  </a:cubicBezTo>
                  <a:lnTo>
                    <a:pt x="1824037" y="122950"/>
                  </a:lnTo>
                  <a:cubicBezTo>
                    <a:pt x="1905953" y="92470"/>
                    <a:pt x="1988820" y="61990"/>
                    <a:pt x="2070735" y="30558"/>
                  </a:cubicBezTo>
                  <a:lnTo>
                    <a:pt x="2075497" y="28653"/>
                  </a:lnTo>
                  <a:cubicBezTo>
                    <a:pt x="2092643" y="21985"/>
                    <a:pt x="2085022" y="-5637"/>
                    <a:pt x="2067878" y="1030"/>
                  </a:cubicBezTo>
                  <a:lnTo>
                    <a:pt x="1792605" y="103900"/>
                  </a:lnTo>
                  <a:lnTo>
                    <a:pt x="1726883" y="128665"/>
                  </a:lnTo>
                  <a:cubicBezTo>
                    <a:pt x="1721168" y="130570"/>
                    <a:pt x="1715453" y="132475"/>
                    <a:pt x="1709737" y="135333"/>
                  </a:cubicBezTo>
                  <a:cubicBezTo>
                    <a:pt x="1708785" y="135333"/>
                    <a:pt x="1705928" y="136285"/>
                    <a:pt x="1705928" y="137238"/>
                  </a:cubicBezTo>
                  <a:cubicBezTo>
                    <a:pt x="1705928" y="138190"/>
                    <a:pt x="1714500" y="138190"/>
                    <a:pt x="1711643" y="137238"/>
                  </a:cubicBezTo>
                  <a:cubicBezTo>
                    <a:pt x="1705928" y="135333"/>
                    <a:pt x="1699260" y="134380"/>
                    <a:pt x="1693545" y="134380"/>
                  </a:cubicBezTo>
                  <a:lnTo>
                    <a:pt x="1655445" y="128665"/>
                  </a:lnTo>
                  <a:lnTo>
                    <a:pt x="1563053" y="114378"/>
                  </a:lnTo>
                  <a:lnTo>
                    <a:pt x="1493520" y="103900"/>
                  </a:lnTo>
                  <a:cubicBezTo>
                    <a:pt x="1485900" y="101995"/>
                    <a:pt x="1478280" y="102948"/>
                    <a:pt x="1471612" y="105805"/>
                  </a:cubicBezTo>
                  <a:lnTo>
                    <a:pt x="1356360" y="150573"/>
                  </a:lnTo>
                  <a:lnTo>
                    <a:pt x="1038225" y="274398"/>
                  </a:lnTo>
                  <a:cubicBezTo>
                    <a:pt x="1030605" y="277255"/>
                    <a:pt x="1022985" y="280113"/>
                    <a:pt x="1015365" y="283923"/>
                  </a:cubicBezTo>
                  <a:cubicBezTo>
                    <a:pt x="992505" y="294400"/>
                    <a:pt x="990600" y="336310"/>
                    <a:pt x="988695" y="357265"/>
                  </a:cubicBezTo>
                  <a:cubicBezTo>
                    <a:pt x="983932" y="420130"/>
                    <a:pt x="984885" y="482995"/>
                    <a:pt x="992505" y="545860"/>
                  </a:cubicBezTo>
                  <a:cubicBezTo>
                    <a:pt x="992505" y="549670"/>
                    <a:pt x="993457" y="554433"/>
                    <a:pt x="993457" y="558243"/>
                  </a:cubicBezTo>
                  <a:cubicBezTo>
                    <a:pt x="993457" y="565863"/>
                    <a:pt x="1000125" y="572530"/>
                    <a:pt x="1007745" y="572530"/>
                  </a:cubicBezTo>
                  <a:lnTo>
                    <a:pt x="1178243" y="595390"/>
                  </a:lnTo>
                  <a:lnTo>
                    <a:pt x="1163955" y="581103"/>
                  </a:lnTo>
                  <a:cubicBezTo>
                    <a:pt x="1163955" y="598248"/>
                    <a:pt x="1171575" y="618250"/>
                    <a:pt x="1191578" y="618250"/>
                  </a:cubicBezTo>
                  <a:cubicBezTo>
                    <a:pt x="1201103" y="617298"/>
                    <a:pt x="1210628" y="615393"/>
                    <a:pt x="1220153" y="612535"/>
                  </a:cubicBezTo>
                  <a:cubicBezTo>
                    <a:pt x="1223962" y="611583"/>
                    <a:pt x="1228725" y="610630"/>
                    <a:pt x="1233487" y="608725"/>
                  </a:cubicBezTo>
                  <a:cubicBezTo>
                    <a:pt x="1243012" y="604915"/>
                    <a:pt x="1233487" y="610630"/>
                    <a:pt x="1231583" y="606820"/>
                  </a:cubicBezTo>
                  <a:cubicBezTo>
                    <a:pt x="1232535" y="608725"/>
                    <a:pt x="1243965" y="608725"/>
                    <a:pt x="1244918" y="608725"/>
                  </a:cubicBezTo>
                  <a:lnTo>
                    <a:pt x="1271587" y="612535"/>
                  </a:lnTo>
                  <a:lnTo>
                    <a:pt x="1309687" y="618250"/>
                  </a:lnTo>
                  <a:lnTo>
                    <a:pt x="1299210" y="604915"/>
                  </a:lnTo>
                  <a:lnTo>
                    <a:pt x="1299210" y="820180"/>
                  </a:lnTo>
                  <a:cubicBezTo>
                    <a:pt x="1299210" y="827800"/>
                    <a:pt x="1305878" y="834468"/>
                    <a:pt x="1313498" y="834468"/>
                  </a:cubicBezTo>
                  <a:lnTo>
                    <a:pt x="1403985" y="834468"/>
                  </a:lnTo>
                  <a:cubicBezTo>
                    <a:pt x="1411605" y="834468"/>
                    <a:pt x="1418273" y="827800"/>
                    <a:pt x="1418273" y="820180"/>
                  </a:cubicBezTo>
                  <a:lnTo>
                    <a:pt x="1418273" y="649683"/>
                  </a:lnTo>
                  <a:lnTo>
                    <a:pt x="1407795" y="663018"/>
                  </a:lnTo>
                  <a:lnTo>
                    <a:pt x="1463993" y="651588"/>
                  </a:lnTo>
                  <a:lnTo>
                    <a:pt x="1453515" y="650635"/>
                  </a:lnTo>
                  <a:lnTo>
                    <a:pt x="1487805" y="673495"/>
                  </a:lnTo>
                  <a:lnTo>
                    <a:pt x="1480185" y="661113"/>
                  </a:lnTo>
                  <a:lnTo>
                    <a:pt x="1480185" y="683973"/>
                  </a:lnTo>
                  <a:lnTo>
                    <a:pt x="1490662" y="670638"/>
                  </a:lnTo>
                  <a:lnTo>
                    <a:pt x="1444943" y="682068"/>
                  </a:lnTo>
                  <a:cubicBezTo>
                    <a:pt x="1439228" y="683973"/>
                    <a:pt x="1434465" y="689688"/>
                    <a:pt x="1434465" y="695403"/>
                  </a:cubicBezTo>
                  <a:lnTo>
                    <a:pt x="1434465" y="718263"/>
                  </a:lnTo>
                  <a:cubicBezTo>
                    <a:pt x="1434465" y="724930"/>
                    <a:pt x="1439228" y="730645"/>
                    <a:pt x="1444943" y="731598"/>
                  </a:cubicBezTo>
                  <a:lnTo>
                    <a:pt x="1535430" y="765888"/>
                  </a:lnTo>
                  <a:lnTo>
                    <a:pt x="1524953" y="752553"/>
                  </a:lnTo>
                  <a:lnTo>
                    <a:pt x="1524953" y="883045"/>
                  </a:lnTo>
                  <a:cubicBezTo>
                    <a:pt x="1524953" y="903048"/>
                    <a:pt x="1543050" y="906858"/>
                    <a:pt x="1559243" y="909715"/>
                  </a:cubicBezTo>
                  <a:cubicBezTo>
                    <a:pt x="1587818" y="915430"/>
                    <a:pt x="1617345" y="918288"/>
                    <a:pt x="1646872" y="920193"/>
                  </a:cubicBezTo>
                  <a:cubicBezTo>
                    <a:pt x="1667828" y="922098"/>
                    <a:pt x="1687830" y="924003"/>
                    <a:pt x="1708785" y="925908"/>
                  </a:cubicBezTo>
                  <a:cubicBezTo>
                    <a:pt x="1716405" y="925908"/>
                    <a:pt x="1723072" y="919240"/>
                    <a:pt x="1723072" y="911620"/>
                  </a:cubicBezTo>
                  <a:lnTo>
                    <a:pt x="1723072" y="798273"/>
                  </a:lnTo>
                  <a:lnTo>
                    <a:pt x="1708785" y="812560"/>
                  </a:lnTo>
                  <a:lnTo>
                    <a:pt x="1731645" y="812560"/>
                  </a:lnTo>
                  <a:lnTo>
                    <a:pt x="1717358" y="798273"/>
                  </a:lnTo>
                  <a:lnTo>
                    <a:pt x="1717358" y="843993"/>
                  </a:lnTo>
                  <a:cubicBezTo>
                    <a:pt x="1717358" y="851613"/>
                    <a:pt x="1724025" y="858280"/>
                    <a:pt x="1731645" y="858280"/>
                  </a:cubicBezTo>
                  <a:lnTo>
                    <a:pt x="1788795" y="858280"/>
                  </a:lnTo>
                  <a:lnTo>
                    <a:pt x="1774508" y="843993"/>
                  </a:lnTo>
                  <a:lnTo>
                    <a:pt x="1774508" y="866853"/>
                  </a:lnTo>
                  <a:lnTo>
                    <a:pt x="1778318" y="856375"/>
                  </a:lnTo>
                  <a:cubicBezTo>
                    <a:pt x="1771650" y="863995"/>
                    <a:pt x="1767840" y="874473"/>
                    <a:pt x="1769745" y="884950"/>
                  </a:cubicBezTo>
                  <a:cubicBezTo>
                    <a:pt x="1770697" y="889713"/>
                    <a:pt x="1771650" y="894475"/>
                    <a:pt x="1772603" y="899238"/>
                  </a:cubicBezTo>
                  <a:cubicBezTo>
                    <a:pt x="1773555" y="902095"/>
                    <a:pt x="1778318" y="909715"/>
                    <a:pt x="1774508" y="904000"/>
                  </a:cubicBezTo>
                  <a:cubicBezTo>
                    <a:pt x="1771650" y="899238"/>
                    <a:pt x="1773555" y="902095"/>
                    <a:pt x="1773555" y="905905"/>
                  </a:cubicBezTo>
                  <a:cubicBezTo>
                    <a:pt x="1773555" y="909715"/>
                    <a:pt x="1773555" y="913525"/>
                    <a:pt x="1773555" y="917335"/>
                  </a:cubicBezTo>
                  <a:lnTo>
                    <a:pt x="1773555" y="934480"/>
                  </a:lnTo>
                  <a:lnTo>
                    <a:pt x="1777365" y="924003"/>
                  </a:lnTo>
                  <a:cubicBezTo>
                    <a:pt x="1768793" y="933528"/>
                    <a:pt x="1765935" y="946863"/>
                    <a:pt x="1769745" y="959245"/>
                  </a:cubicBezTo>
                  <a:cubicBezTo>
                    <a:pt x="1770697" y="963055"/>
                    <a:pt x="1771650" y="966865"/>
                    <a:pt x="1773555" y="970675"/>
                  </a:cubicBezTo>
                  <a:cubicBezTo>
                    <a:pt x="1778318" y="982105"/>
                    <a:pt x="1774508" y="964008"/>
                    <a:pt x="1773555" y="970675"/>
                  </a:cubicBezTo>
                  <a:cubicBezTo>
                    <a:pt x="1772603" y="984963"/>
                    <a:pt x="1772603" y="999250"/>
                    <a:pt x="1773555" y="1013538"/>
                  </a:cubicBezTo>
                  <a:lnTo>
                    <a:pt x="1777365" y="1003060"/>
                  </a:lnTo>
                  <a:cubicBezTo>
                    <a:pt x="1768793" y="1012585"/>
                    <a:pt x="1765935" y="1025920"/>
                    <a:pt x="1769745" y="1038303"/>
                  </a:cubicBezTo>
                  <a:cubicBezTo>
                    <a:pt x="1770697" y="1042113"/>
                    <a:pt x="1771650" y="1045923"/>
                    <a:pt x="1773555" y="1049733"/>
                  </a:cubicBezTo>
                  <a:cubicBezTo>
                    <a:pt x="1778318" y="1061163"/>
                    <a:pt x="1774508" y="1043065"/>
                    <a:pt x="1773555" y="1049733"/>
                  </a:cubicBezTo>
                  <a:cubicBezTo>
                    <a:pt x="1772603" y="1064020"/>
                    <a:pt x="1772603" y="1078308"/>
                    <a:pt x="1773555" y="1092595"/>
                  </a:cubicBezTo>
                  <a:lnTo>
                    <a:pt x="1777365" y="1082118"/>
                  </a:lnTo>
                  <a:cubicBezTo>
                    <a:pt x="1768793" y="1091643"/>
                    <a:pt x="1765935" y="1104978"/>
                    <a:pt x="1769745" y="1117360"/>
                  </a:cubicBezTo>
                  <a:cubicBezTo>
                    <a:pt x="1770697" y="1121170"/>
                    <a:pt x="1771650" y="1124980"/>
                    <a:pt x="1773555" y="1128790"/>
                  </a:cubicBezTo>
                  <a:cubicBezTo>
                    <a:pt x="1778318" y="1140220"/>
                    <a:pt x="1774508" y="1122123"/>
                    <a:pt x="1773555" y="1128790"/>
                  </a:cubicBezTo>
                  <a:cubicBezTo>
                    <a:pt x="1772603" y="1143078"/>
                    <a:pt x="1772603" y="1157365"/>
                    <a:pt x="1773555" y="1171653"/>
                  </a:cubicBezTo>
                  <a:lnTo>
                    <a:pt x="1777365" y="1161175"/>
                  </a:lnTo>
                  <a:cubicBezTo>
                    <a:pt x="1768793" y="1170700"/>
                    <a:pt x="1765935" y="1184035"/>
                    <a:pt x="1769745" y="1196418"/>
                  </a:cubicBezTo>
                  <a:cubicBezTo>
                    <a:pt x="1770697" y="1200228"/>
                    <a:pt x="1771650" y="1204038"/>
                    <a:pt x="1773555" y="1207848"/>
                  </a:cubicBezTo>
                  <a:cubicBezTo>
                    <a:pt x="1778318" y="1219278"/>
                    <a:pt x="1774508" y="1201180"/>
                    <a:pt x="1773555" y="1207848"/>
                  </a:cubicBezTo>
                  <a:cubicBezTo>
                    <a:pt x="1772603" y="1222135"/>
                    <a:pt x="1772603" y="1236423"/>
                    <a:pt x="1773555" y="1250710"/>
                  </a:cubicBezTo>
                  <a:lnTo>
                    <a:pt x="1777365" y="1240233"/>
                  </a:lnTo>
                  <a:cubicBezTo>
                    <a:pt x="1768793" y="1250710"/>
                    <a:pt x="1765935" y="1264998"/>
                    <a:pt x="1769745" y="1278333"/>
                  </a:cubicBezTo>
                  <a:cubicBezTo>
                    <a:pt x="1769745" y="1279285"/>
                    <a:pt x="1773555" y="1290715"/>
                    <a:pt x="1774508" y="1291668"/>
                  </a:cubicBezTo>
                  <a:cubicBezTo>
                    <a:pt x="1771650" y="1291668"/>
                    <a:pt x="1772603" y="1280238"/>
                    <a:pt x="1772603" y="1291668"/>
                  </a:cubicBezTo>
                  <a:lnTo>
                    <a:pt x="1772603" y="1342150"/>
                  </a:lnTo>
                  <a:lnTo>
                    <a:pt x="1779270" y="1329768"/>
                  </a:lnTo>
                  <a:cubicBezTo>
                    <a:pt x="1766887" y="1335483"/>
                    <a:pt x="1759268" y="1347865"/>
                    <a:pt x="1758315" y="1361200"/>
                  </a:cubicBezTo>
                  <a:cubicBezTo>
                    <a:pt x="1758315" y="1365963"/>
                    <a:pt x="1758315" y="1370725"/>
                    <a:pt x="1760220" y="1375488"/>
                  </a:cubicBezTo>
                  <a:cubicBezTo>
                    <a:pt x="1760220" y="1376440"/>
                    <a:pt x="1761172" y="1378345"/>
                    <a:pt x="1761172" y="1379298"/>
                  </a:cubicBezTo>
                  <a:cubicBezTo>
                    <a:pt x="1764983" y="1389775"/>
                    <a:pt x="1761172" y="1376440"/>
                    <a:pt x="1761172" y="1376440"/>
                  </a:cubicBezTo>
                  <a:cubicBezTo>
                    <a:pt x="1758315" y="1377393"/>
                    <a:pt x="1761172" y="1416445"/>
                    <a:pt x="1761172" y="1421208"/>
                  </a:cubicBezTo>
                  <a:lnTo>
                    <a:pt x="1764983" y="1410730"/>
                  </a:lnTo>
                  <a:cubicBezTo>
                    <a:pt x="1753553" y="1423113"/>
                    <a:pt x="1753553" y="1441210"/>
                    <a:pt x="1764983" y="1453593"/>
                  </a:cubicBezTo>
                  <a:lnTo>
                    <a:pt x="1761172" y="1443115"/>
                  </a:lnTo>
                  <a:lnTo>
                    <a:pt x="1761172" y="1487883"/>
                  </a:lnTo>
                  <a:lnTo>
                    <a:pt x="1764983" y="1477405"/>
                  </a:lnTo>
                  <a:cubicBezTo>
                    <a:pt x="1758315" y="1485025"/>
                    <a:pt x="1754505" y="1495503"/>
                    <a:pt x="1756410" y="1505980"/>
                  </a:cubicBezTo>
                  <a:cubicBezTo>
                    <a:pt x="1757362" y="1510743"/>
                    <a:pt x="1758315" y="1516458"/>
                    <a:pt x="1760220" y="1521220"/>
                  </a:cubicBezTo>
                  <a:cubicBezTo>
                    <a:pt x="1761172" y="1524078"/>
                    <a:pt x="1765935" y="1531698"/>
                    <a:pt x="1762125" y="1525983"/>
                  </a:cubicBezTo>
                  <a:cubicBezTo>
                    <a:pt x="1759268" y="1521220"/>
                    <a:pt x="1761172" y="1524078"/>
                    <a:pt x="1761172" y="1527888"/>
                  </a:cubicBezTo>
                  <a:cubicBezTo>
                    <a:pt x="1761172" y="1531698"/>
                    <a:pt x="1761172" y="1535508"/>
                    <a:pt x="1761172" y="1539318"/>
                  </a:cubicBezTo>
                  <a:lnTo>
                    <a:pt x="1761172" y="1556463"/>
                  </a:lnTo>
                  <a:lnTo>
                    <a:pt x="1764983" y="1545985"/>
                  </a:lnTo>
                  <a:cubicBezTo>
                    <a:pt x="1758315" y="1553605"/>
                    <a:pt x="1754505" y="1564083"/>
                    <a:pt x="1756410" y="1574560"/>
                  </a:cubicBezTo>
                  <a:cubicBezTo>
                    <a:pt x="1757362" y="1579323"/>
                    <a:pt x="1758315" y="1585038"/>
                    <a:pt x="1760220" y="1589800"/>
                  </a:cubicBezTo>
                  <a:cubicBezTo>
                    <a:pt x="1761172" y="1592658"/>
                    <a:pt x="1765935" y="1600278"/>
                    <a:pt x="1762125" y="1594563"/>
                  </a:cubicBezTo>
                  <a:cubicBezTo>
                    <a:pt x="1759268" y="1589800"/>
                    <a:pt x="1761172" y="1592658"/>
                    <a:pt x="1761172" y="1596468"/>
                  </a:cubicBezTo>
                  <a:cubicBezTo>
                    <a:pt x="1761172" y="1600278"/>
                    <a:pt x="1761172" y="1604088"/>
                    <a:pt x="1761172" y="1607898"/>
                  </a:cubicBezTo>
                  <a:lnTo>
                    <a:pt x="1761172" y="1625043"/>
                  </a:lnTo>
                  <a:lnTo>
                    <a:pt x="1764983" y="1614565"/>
                  </a:lnTo>
                  <a:cubicBezTo>
                    <a:pt x="1756410" y="1624090"/>
                    <a:pt x="1753553" y="1637425"/>
                    <a:pt x="1757362" y="1649808"/>
                  </a:cubicBezTo>
                  <a:cubicBezTo>
                    <a:pt x="1758315" y="1654570"/>
                    <a:pt x="1759268" y="1658380"/>
                    <a:pt x="1762125" y="1663143"/>
                  </a:cubicBezTo>
                  <a:cubicBezTo>
                    <a:pt x="1765935" y="1669810"/>
                    <a:pt x="1760220" y="1659333"/>
                    <a:pt x="1761172" y="1659333"/>
                  </a:cubicBezTo>
                  <a:cubicBezTo>
                    <a:pt x="1761172" y="1661238"/>
                    <a:pt x="1761172" y="1662190"/>
                    <a:pt x="1761172" y="1664095"/>
                  </a:cubicBezTo>
                  <a:cubicBezTo>
                    <a:pt x="1760220" y="1677430"/>
                    <a:pt x="1761172" y="1690765"/>
                    <a:pt x="1761172" y="1704100"/>
                  </a:cubicBezTo>
                  <a:lnTo>
                    <a:pt x="1764983" y="1693623"/>
                  </a:lnTo>
                  <a:cubicBezTo>
                    <a:pt x="1754505" y="1706958"/>
                    <a:pt x="1752600" y="1724103"/>
                    <a:pt x="1760220" y="1739343"/>
                  </a:cubicBezTo>
                  <a:cubicBezTo>
                    <a:pt x="1764983" y="1750773"/>
                    <a:pt x="1760220" y="1738390"/>
                    <a:pt x="1760220" y="1738390"/>
                  </a:cubicBezTo>
                  <a:lnTo>
                    <a:pt x="1760220" y="1760298"/>
                  </a:lnTo>
                  <a:lnTo>
                    <a:pt x="1764030" y="1749820"/>
                  </a:lnTo>
                  <a:cubicBezTo>
                    <a:pt x="1752600" y="1762203"/>
                    <a:pt x="1752600" y="1781253"/>
                    <a:pt x="1764030" y="1792683"/>
                  </a:cubicBezTo>
                  <a:lnTo>
                    <a:pt x="1760220" y="1782205"/>
                  </a:lnTo>
                  <a:lnTo>
                    <a:pt x="1760220" y="1816495"/>
                  </a:lnTo>
                  <a:lnTo>
                    <a:pt x="1774508" y="1802208"/>
                  </a:lnTo>
                  <a:cubicBezTo>
                    <a:pt x="1753553" y="1805065"/>
                    <a:pt x="1750695" y="1824115"/>
                    <a:pt x="1764030" y="1838403"/>
                  </a:cubicBezTo>
                  <a:lnTo>
                    <a:pt x="1760220" y="1827925"/>
                  </a:lnTo>
                  <a:lnTo>
                    <a:pt x="1760220" y="1862215"/>
                  </a:lnTo>
                  <a:lnTo>
                    <a:pt x="1774508" y="1847928"/>
                  </a:lnTo>
                  <a:cubicBezTo>
                    <a:pt x="1753553" y="1850785"/>
                    <a:pt x="1750695" y="1869835"/>
                    <a:pt x="1764030" y="1884123"/>
                  </a:cubicBezTo>
                  <a:lnTo>
                    <a:pt x="1760220" y="1873645"/>
                  </a:lnTo>
                  <a:lnTo>
                    <a:pt x="1760220" y="1919365"/>
                  </a:lnTo>
                  <a:lnTo>
                    <a:pt x="1764030" y="1908888"/>
                  </a:lnTo>
                  <a:cubicBezTo>
                    <a:pt x="1752600" y="1922223"/>
                    <a:pt x="1751647" y="1944130"/>
                    <a:pt x="1774508" y="1945083"/>
                  </a:cubicBezTo>
                  <a:lnTo>
                    <a:pt x="1760220" y="1930795"/>
                  </a:lnTo>
                  <a:lnTo>
                    <a:pt x="1760220" y="1976515"/>
                  </a:lnTo>
                  <a:lnTo>
                    <a:pt x="1764030" y="1966038"/>
                  </a:lnTo>
                  <a:cubicBezTo>
                    <a:pt x="1752600" y="1979373"/>
                    <a:pt x="1751647" y="2001280"/>
                    <a:pt x="1774508" y="2002233"/>
                  </a:cubicBezTo>
                  <a:lnTo>
                    <a:pt x="1760220" y="1987945"/>
                  </a:lnTo>
                  <a:lnTo>
                    <a:pt x="1760220" y="2022235"/>
                  </a:lnTo>
                  <a:lnTo>
                    <a:pt x="1778318" y="2008900"/>
                  </a:lnTo>
                  <a:lnTo>
                    <a:pt x="1417320" y="1948893"/>
                  </a:lnTo>
                  <a:lnTo>
                    <a:pt x="1208723" y="1914603"/>
                  </a:lnTo>
                  <a:cubicBezTo>
                    <a:pt x="1195387" y="1912698"/>
                    <a:pt x="1181100" y="1908888"/>
                    <a:pt x="1166812" y="1907935"/>
                  </a:cubicBezTo>
                  <a:cubicBezTo>
                    <a:pt x="1161098" y="1906983"/>
                    <a:pt x="1154430" y="1908888"/>
                    <a:pt x="1149668" y="1911745"/>
                  </a:cubicBezTo>
                  <a:lnTo>
                    <a:pt x="1105853" y="1927938"/>
                  </a:lnTo>
                  <a:lnTo>
                    <a:pt x="986790" y="1972705"/>
                  </a:lnTo>
                  <a:cubicBezTo>
                    <a:pt x="983932" y="1973658"/>
                    <a:pt x="981075" y="1974610"/>
                    <a:pt x="978218" y="1976515"/>
                  </a:cubicBezTo>
                  <a:cubicBezTo>
                    <a:pt x="979170" y="1971753"/>
                    <a:pt x="989648" y="1979373"/>
                    <a:pt x="981075" y="1975563"/>
                  </a:cubicBezTo>
                  <a:cubicBezTo>
                    <a:pt x="977265" y="1973658"/>
                    <a:pt x="972503" y="1972705"/>
                    <a:pt x="967740" y="1970800"/>
                  </a:cubicBezTo>
                  <a:lnTo>
                    <a:pt x="917257" y="1953655"/>
                  </a:lnTo>
                  <a:lnTo>
                    <a:pt x="917257" y="1981278"/>
                  </a:lnTo>
                  <a:lnTo>
                    <a:pt x="1155383" y="1891743"/>
                  </a:lnTo>
                  <a:lnTo>
                    <a:pt x="1188720" y="1879360"/>
                  </a:lnTo>
                  <a:cubicBezTo>
                    <a:pt x="1194435" y="1877455"/>
                    <a:pt x="1199198" y="1871740"/>
                    <a:pt x="1199198" y="1865073"/>
                  </a:cubicBezTo>
                  <a:lnTo>
                    <a:pt x="1200150" y="1756488"/>
                  </a:lnTo>
                  <a:lnTo>
                    <a:pt x="1203008" y="1496455"/>
                  </a:lnTo>
                  <a:lnTo>
                    <a:pt x="1205865" y="1182130"/>
                  </a:lnTo>
                  <a:lnTo>
                    <a:pt x="1208723" y="910668"/>
                  </a:lnTo>
                  <a:cubicBezTo>
                    <a:pt x="1208723" y="866853"/>
                    <a:pt x="1211580" y="822085"/>
                    <a:pt x="1209675" y="778270"/>
                  </a:cubicBezTo>
                  <a:cubicBezTo>
                    <a:pt x="1209675" y="777318"/>
                    <a:pt x="1209675" y="777318"/>
                    <a:pt x="1209675" y="776365"/>
                  </a:cubicBezTo>
                  <a:cubicBezTo>
                    <a:pt x="1209675" y="769698"/>
                    <a:pt x="1204912" y="763983"/>
                    <a:pt x="1199198" y="763030"/>
                  </a:cubicBezTo>
                  <a:lnTo>
                    <a:pt x="1022032" y="729693"/>
                  </a:lnTo>
                  <a:lnTo>
                    <a:pt x="897255" y="705880"/>
                  </a:lnTo>
                  <a:cubicBezTo>
                    <a:pt x="877253" y="702070"/>
                    <a:pt x="857250" y="696355"/>
                    <a:pt x="837248" y="694450"/>
                  </a:cubicBezTo>
                  <a:cubicBezTo>
                    <a:pt x="824865" y="693498"/>
                    <a:pt x="810578" y="702070"/>
                    <a:pt x="799148" y="706833"/>
                  </a:cubicBezTo>
                  <a:lnTo>
                    <a:pt x="713423" y="742075"/>
                  </a:lnTo>
                  <a:lnTo>
                    <a:pt x="477203" y="836373"/>
                  </a:lnTo>
                  <a:cubicBezTo>
                    <a:pt x="424815" y="858280"/>
                    <a:pt x="371475" y="880188"/>
                    <a:pt x="319087" y="902095"/>
                  </a:cubicBezTo>
                  <a:cubicBezTo>
                    <a:pt x="305753" y="907810"/>
                    <a:pt x="303848" y="918288"/>
                    <a:pt x="300990" y="931623"/>
                  </a:cubicBezTo>
                  <a:cubicBezTo>
                    <a:pt x="297180" y="953530"/>
                    <a:pt x="295275" y="976390"/>
                    <a:pt x="292418" y="998298"/>
                  </a:cubicBezTo>
                  <a:cubicBezTo>
                    <a:pt x="275273" y="1163080"/>
                    <a:pt x="267653" y="1327863"/>
                    <a:pt x="258127" y="1493598"/>
                  </a:cubicBezTo>
                  <a:cubicBezTo>
                    <a:pt x="250507" y="1620280"/>
                    <a:pt x="243840" y="1747915"/>
                    <a:pt x="237173" y="1874598"/>
                  </a:cubicBezTo>
                  <a:cubicBezTo>
                    <a:pt x="237173" y="1876503"/>
                    <a:pt x="237173" y="1879360"/>
                    <a:pt x="237173" y="1881265"/>
                  </a:cubicBezTo>
                  <a:cubicBezTo>
                    <a:pt x="237173" y="1888885"/>
                    <a:pt x="243840" y="1895553"/>
                    <a:pt x="251460" y="1895553"/>
                  </a:cubicBezTo>
                  <a:lnTo>
                    <a:pt x="274320" y="1895553"/>
                  </a:lnTo>
                  <a:lnTo>
                    <a:pt x="260032" y="1881265"/>
                  </a:lnTo>
                  <a:cubicBezTo>
                    <a:pt x="260032" y="1919365"/>
                    <a:pt x="260985" y="1957465"/>
                    <a:pt x="263843" y="1994613"/>
                  </a:cubicBezTo>
                  <a:cubicBezTo>
                    <a:pt x="264795" y="2007948"/>
                    <a:pt x="263843" y="2032713"/>
                    <a:pt x="278130" y="2040333"/>
                  </a:cubicBezTo>
                  <a:cubicBezTo>
                    <a:pt x="286703" y="2045095"/>
                    <a:pt x="300990" y="2045095"/>
                    <a:pt x="310515" y="2047000"/>
                  </a:cubicBezTo>
                  <a:cubicBezTo>
                    <a:pt x="320040" y="2048905"/>
                    <a:pt x="329565" y="2051763"/>
                    <a:pt x="339090" y="2053668"/>
                  </a:cubicBezTo>
                  <a:lnTo>
                    <a:pt x="339090" y="2026045"/>
                  </a:lnTo>
                  <a:lnTo>
                    <a:pt x="50482" y="2135583"/>
                  </a:lnTo>
                  <a:lnTo>
                    <a:pt x="10477" y="2150823"/>
                  </a:lnTo>
                  <a:cubicBezTo>
                    <a:pt x="4763" y="2152728"/>
                    <a:pt x="0" y="2158443"/>
                    <a:pt x="0" y="2165110"/>
                  </a:cubicBezTo>
                  <a:lnTo>
                    <a:pt x="0" y="2176540"/>
                  </a:lnTo>
                  <a:cubicBezTo>
                    <a:pt x="0" y="2183208"/>
                    <a:pt x="4763" y="2188923"/>
                    <a:pt x="10477" y="2190828"/>
                  </a:cubicBezTo>
                  <a:lnTo>
                    <a:pt x="268605" y="2249883"/>
                  </a:lnTo>
                  <a:lnTo>
                    <a:pt x="305753" y="2258455"/>
                  </a:lnTo>
                  <a:lnTo>
                    <a:pt x="295275" y="2245120"/>
                  </a:lnTo>
                  <a:lnTo>
                    <a:pt x="295275" y="2256550"/>
                  </a:lnTo>
                  <a:lnTo>
                    <a:pt x="305753" y="2242263"/>
                  </a:lnTo>
                  <a:lnTo>
                    <a:pt x="101917" y="2309890"/>
                  </a:lnTo>
                  <a:cubicBezTo>
                    <a:pt x="96202" y="2311795"/>
                    <a:pt x="91440" y="2317510"/>
                    <a:pt x="91440" y="2324178"/>
                  </a:cubicBezTo>
                  <a:lnTo>
                    <a:pt x="91440" y="2358468"/>
                  </a:lnTo>
                  <a:cubicBezTo>
                    <a:pt x="91440" y="2365135"/>
                    <a:pt x="96202" y="2369898"/>
                    <a:pt x="101917" y="2371803"/>
                  </a:cubicBezTo>
                  <a:lnTo>
                    <a:pt x="221932" y="2392758"/>
                  </a:lnTo>
                  <a:lnTo>
                    <a:pt x="521970" y="2445145"/>
                  </a:lnTo>
                  <a:lnTo>
                    <a:pt x="914400" y="2513725"/>
                  </a:lnTo>
                  <a:lnTo>
                    <a:pt x="1311593" y="2584210"/>
                  </a:lnTo>
                  <a:lnTo>
                    <a:pt x="1628775" y="2640408"/>
                  </a:lnTo>
                  <a:cubicBezTo>
                    <a:pt x="1678305" y="2648980"/>
                    <a:pt x="1726883" y="2658505"/>
                    <a:pt x="1776412" y="2666125"/>
                  </a:cubicBezTo>
                  <a:cubicBezTo>
                    <a:pt x="1787843" y="2668030"/>
                    <a:pt x="1798320" y="2661363"/>
                    <a:pt x="1808797" y="2657553"/>
                  </a:cubicBezTo>
                  <a:lnTo>
                    <a:pt x="1905000" y="2618500"/>
                  </a:lnTo>
                  <a:lnTo>
                    <a:pt x="2238375" y="2482293"/>
                  </a:lnTo>
                  <a:lnTo>
                    <a:pt x="2606993" y="2331798"/>
                  </a:lnTo>
                  <a:lnTo>
                    <a:pt x="2828925" y="2241310"/>
                  </a:lnTo>
                  <a:lnTo>
                    <a:pt x="2839403" y="2236548"/>
                  </a:lnTo>
                  <a:cubicBezTo>
                    <a:pt x="2845118" y="2234643"/>
                    <a:pt x="2849880" y="2228928"/>
                    <a:pt x="2849880" y="2223213"/>
                  </a:cubicBezTo>
                  <a:lnTo>
                    <a:pt x="2849880" y="2211783"/>
                  </a:lnTo>
                  <a:cubicBezTo>
                    <a:pt x="2849880" y="2205115"/>
                    <a:pt x="2845118" y="2199400"/>
                    <a:pt x="2839403" y="2197495"/>
                  </a:cubicBezTo>
                  <a:lnTo>
                    <a:pt x="2531745" y="2138440"/>
                  </a:lnTo>
                  <a:lnTo>
                    <a:pt x="2487930" y="2129868"/>
                  </a:lnTo>
                  <a:lnTo>
                    <a:pt x="2498408" y="2144155"/>
                  </a:lnTo>
                  <a:lnTo>
                    <a:pt x="2498408" y="2109865"/>
                  </a:lnTo>
                  <a:cubicBezTo>
                    <a:pt x="2498408" y="2102245"/>
                    <a:pt x="2491740" y="2095578"/>
                    <a:pt x="2484120" y="2095578"/>
                  </a:cubicBezTo>
                  <a:lnTo>
                    <a:pt x="2382203" y="2084148"/>
                  </a:lnTo>
                  <a:lnTo>
                    <a:pt x="2396490" y="2098435"/>
                  </a:lnTo>
                  <a:lnTo>
                    <a:pt x="2396490" y="2041285"/>
                  </a:lnTo>
                  <a:lnTo>
                    <a:pt x="2389822" y="2053668"/>
                  </a:lnTo>
                  <a:cubicBezTo>
                    <a:pt x="2448878" y="2012710"/>
                    <a:pt x="2508885" y="1972705"/>
                    <a:pt x="2566988" y="1931748"/>
                  </a:cubicBezTo>
                  <a:cubicBezTo>
                    <a:pt x="2575560" y="1926033"/>
                    <a:pt x="2579370" y="1916508"/>
                    <a:pt x="2578418" y="1906030"/>
                  </a:cubicBezTo>
                  <a:lnTo>
                    <a:pt x="2579370" y="1860310"/>
                  </a:lnTo>
                  <a:lnTo>
                    <a:pt x="2583180" y="1680288"/>
                  </a:lnTo>
                  <a:lnTo>
                    <a:pt x="2588895" y="1421208"/>
                  </a:lnTo>
                  <a:lnTo>
                    <a:pt x="2595563" y="1124028"/>
                  </a:lnTo>
                  <a:lnTo>
                    <a:pt x="2602230" y="834468"/>
                  </a:lnTo>
                  <a:lnTo>
                    <a:pt x="2607945" y="597295"/>
                  </a:lnTo>
                  <a:lnTo>
                    <a:pt x="2611755" y="454420"/>
                  </a:lnTo>
                  <a:cubicBezTo>
                    <a:pt x="2611755" y="446800"/>
                    <a:pt x="2611755" y="440133"/>
                    <a:pt x="2611755" y="432513"/>
                  </a:cubicBezTo>
                  <a:cubicBezTo>
                    <a:pt x="2610803" y="423940"/>
                    <a:pt x="2604135" y="420130"/>
                    <a:pt x="2598420" y="414415"/>
                  </a:cubicBezTo>
                  <a:lnTo>
                    <a:pt x="2564130" y="385840"/>
                  </a:lnTo>
                  <a:lnTo>
                    <a:pt x="2362200" y="219153"/>
                  </a:lnTo>
                  <a:lnTo>
                    <a:pt x="2347913" y="206770"/>
                  </a:lnTo>
                  <a:lnTo>
                    <a:pt x="2351722" y="217248"/>
                  </a:lnTo>
                  <a:cubicBezTo>
                    <a:pt x="2351722" y="187720"/>
                    <a:pt x="2354580" y="157240"/>
                    <a:pt x="2351722" y="127713"/>
                  </a:cubicBezTo>
                  <a:cubicBezTo>
                    <a:pt x="2350770" y="115330"/>
                    <a:pt x="2338388" y="104853"/>
                    <a:pt x="2330768" y="95328"/>
                  </a:cubicBezTo>
                  <a:lnTo>
                    <a:pt x="2302193" y="59133"/>
                  </a:lnTo>
                  <a:lnTo>
                    <a:pt x="2306003" y="69610"/>
                  </a:lnTo>
                  <a:lnTo>
                    <a:pt x="2306003" y="35320"/>
                  </a:lnTo>
                  <a:cubicBezTo>
                    <a:pt x="2306003" y="27700"/>
                    <a:pt x="2299335" y="21033"/>
                    <a:pt x="2291715" y="21033"/>
                  </a:cubicBezTo>
                  <a:cubicBezTo>
                    <a:pt x="2284095" y="21033"/>
                    <a:pt x="2277428" y="24843"/>
                    <a:pt x="2277428" y="33415"/>
                  </a:cubicBezTo>
                  <a:lnTo>
                    <a:pt x="2277428" y="33415"/>
                  </a:lnTo>
                  <a:close/>
                </a:path>
              </a:pathLst>
            </a:custGeom>
            <a:grpFill/>
            <a:ln w="9525" cap="flat">
              <a:noFill/>
              <a:prstDash val="solid"/>
              <a:miter/>
            </a:ln>
          </p:spPr>
          <p:txBody>
            <a:bodyPr rtlCol="0" anchor="ctr"/>
            <a:lstStyle/>
            <a:p>
              <a:endParaRPr lang="en-US" noProof="0" dirty="0"/>
            </a:p>
          </p:txBody>
        </p:sp>
        <p:sp>
          <p:nvSpPr>
            <p:cNvPr id="142" name="Serbest Form 170">
              <a:extLst>
                <a:ext uri="{FF2B5EF4-FFF2-40B4-BE49-F238E27FC236}">
                  <a16:creationId xmlns:a16="http://schemas.microsoft.com/office/drawing/2014/main" id="{ABA1AE6D-C599-4546-AEEF-4C4DE8762D32}"/>
                </a:ext>
              </a:extLst>
            </p:cNvPr>
            <p:cNvSpPr/>
            <p:nvPr/>
          </p:nvSpPr>
          <p:spPr>
            <a:xfrm>
              <a:off x="9743731" y="230135"/>
              <a:ext cx="720585" cy="482042"/>
            </a:xfrm>
            <a:custGeom>
              <a:avLst/>
              <a:gdLst>
                <a:gd name="connsiteX0" fmla="*/ 10973 w 720585"/>
                <a:gd name="connsiteY0" fmla="*/ 175260 h 482042"/>
                <a:gd name="connsiteX1" fmla="*/ 165278 w 720585"/>
                <a:gd name="connsiteY1" fmla="*/ 205740 h 482042"/>
                <a:gd name="connsiteX2" fmla="*/ 234810 w 720585"/>
                <a:gd name="connsiteY2" fmla="*/ 219075 h 482042"/>
                <a:gd name="connsiteX3" fmla="*/ 260528 w 720585"/>
                <a:gd name="connsiteY3" fmla="*/ 213360 h 482042"/>
                <a:gd name="connsiteX4" fmla="*/ 596760 w 720585"/>
                <a:gd name="connsiteY4" fmla="*/ 74295 h 482042"/>
                <a:gd name="connsiteX5" fmla="*/ 710108 w 720585"/>
                <a:gd name="connsiteY5" fmla="*/ 27623 h 482042"/>
                <a:gd name="connsiteX6" fmla="*/ 692010 w 720585"/>
                <a:gd name="connsiteY6" fmla="*/ 14288 h 482042"/>
                <a:gd name="connsiteX7" fmla="*/ 692010 w 720585"/>
                <a:gd name="connsiteY7" fmla="*/ 342900 h 482042"/>
                <a:gd name="connsiteX8" fmla="*/ 702488 w 720585"/>
                <a:gd name="connsiteY8" fmla="*/ 329565 h 482042"/>
                <a:gd name="connsiteX9" fmla="*/ 439598 w 720585"/>
                <a:gd name="connsiteY9" fmla="*/ 438150 h 482042"/>
                <a:gd name="connsiteX10" fmla="*/ 402450 w 720585"/>
                <a:gd name="connsiteY10" fmla="*/ 453390 h 482042"/>
                <a:gd name="connsiteX11" fmla="*/ 410070 w 720585"/>
                <a:gd name="connsiteY11" fmla="*/ 481013 h 482042"/>
                <a:gd name="connsiteX12" fmla="*/ 672960 w 720585"/>
                <a:gd name="connsiteY12" fmla="*/ 371475 h 482042"/>
                <a:gd name="connsiteX13" fmla="*/ 710108 w 720585"/>
                <a:gd name="connsiteY13" fmla="*/ 356235 h 482042"/>
                <a:gd name="connsiteX14" fmla="*/ 720585 w 720585"/>
                <a:gd name="connsiteY14" fmla="*/ 342900 h 482042"/>
                <a:gd name="connsiteX15" fmla="*/ 720585 w 720585"/>
                <a:gd name="connsiteY15" fmla="*/ 14288 h 482042"/>
                <a:gd name="connsiteX16" fmla="*/ 706298 w 720585"/>
                <a:gd name="connsiteY16" fmla="*/ 0 h 482042"/>
                <a:gd name="connsiteX17" fmla="*/ 702488 w 720585"/>
                <a:gd name="connsiteY17" fmla="*/ 952 h 482042"/>
                <a:gd name="connsiteX18" fmla="*/ 422453 w 720585"/>
                <a:gd name="connsiteY18" fmla="*/ 117157 h 482042"/>
                <a:gd name="connsiteX19" fmla="*/ 264338 w 720585"/>
                <a:gd name="connsiteY19" fmla="*/ 182880 h 482042"/>
                <a:gd name="connsiteX20" fmla="*/ 245288 w 720585"/>
                <a:gd name="connsiteY20" fmla="*/ 190500 h 482042"/>
                <a:gd name="connsiteX21" fmla="*/ 237668 w 720585"/>
                <a:gd name="connsiteY21" fmla="*/ 193357 h 482042"/>
                <a:gd name="connsiteX22" fmla="*/ 242430 w 720585"/>
                <a:gd name="connsiteY22" fmla="*/ 192405 h 482042"/>
                <a:gd name="connsiteX23" fmla="*/ 231953 w 720585"/>
                <a:gd name="connsiteY23" fmla="*/ 190500 h 482042"/>
                <a:gd name="connsiteX24" fmla="*/ 194805 w 720585"/>
                <a:gd name="connsiteY24" fmla="*/ 182880 h 482042"/>
                <a:gd name="connsiteX25" fmla="*/ 19545 w 720585"/>
                <a:gd name="connsiteY25" fmla="*/ 147638 h 482042"/>
                <a:gd name="connsiteX26" fmla="*/ 10973 w 720585"/>
                <a:gd name="connsiteY26" fmla="*/ 175260 h 482042"/>
                <a:gd name="connsiteX27" fmla="*/ 10973 w 720585"/>
                <a:gd name="connsiteY27" fmla="*/ 175260 h 48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0585" h="482042">
                  <a:moveTo>
                    <a:pt x="10973" y="175260"/>
                  </a:moveTo>
                  <a:lnTo>
                    <a:pt x="165278" y="205740"/>
                  </a:lnTo>
                  <a:cubicBezTo>
                    <a:pt x="188138" y="210502"/>
                    <a:pt x="210998" y="215265"/>
                    <a:pt x="234810" y="219075"/>
                  </a:cubicBezTo>
                  <a:cubicBezTo>
                    <a:pt x="243383" y="220027"/>
                    <a:pt x="252908" y="218123"/>
                    <a:pt x="260528" y="213360"/>
                  </a:cubicBezTo>
                  <a:lnTo>
                    <a:pt x="596760" y="74295"/>
                  </a:lnTo>
                  <a:lnTo>
                    <a:pt x="710108" y="27623"/>
                  </a:lnTo>
                  <a:lnTo>
                    <a:pt x="692010" y="14288"/>
                  </a:lnTo>
                  <a:lnTo>
                    <a:pt x="692010" y="342900"/>
                  </a:lnTo>
                  <a:lnTo>
                    <a:pt x="702488" y="329565"/>
                  </a:lnTo>
                  <a:lnTo>
                    <a:pt x="439598" y="438150"/>
                  </a:lnTo>
                  <a:lnTo>
                    <a:pt x="402450" y="453390"/>
                  </a:lnTo>
                  <a:cubicBezTo>
                    <a:pt x="385305" y="460057"/>
                    <a:pt x="392925" y="487680"/>
                    <a:pt x="410070" y="481013"/>
                  </a:cubicBezTo>
                  <a:lnTo>
                    <a:pt x="672960" y="371475"/>
                  </a:lnTo>
                  <a:lnTo>
                    <a:pt x="710108" y="356235"/>
                  </a:lnTo>
                  <a:cubicBezTo>
                    <a:pt x="715823" y="354330"/>
                    <a:pt x="720585" y="348615"/>
                    <a:pt x="720585" y="342900"/>
                  </a:cubicBezTo>
                  <a:lnTo>
                    <a:pt x="720585" y="14288"/>
                  </a:lnTo>
                  <a:cubicBezTo>
                    <a:pt x="720585" y="6668"/>
                    <a:pt x="713918" y="0"/>
                    <a:pt x="706298" y="0"/>
                  </a:cubicBezTo>
                  <a:cubicBezTo>
                    <a:pt x="705345" y="0"/>
                    <a:pt x="703440" y="0"/>
                    <a:pt x="702488" y="952"/>
                  </a:cubicBezTo>
                  <a:lnTo>
                    <a:pt x="422453" y="117157"/>
                  </a:lnTo>
                  <a:lnTo>
                    <a:pt x="264338" y="182880"/>
                  </a:lnTo>
                  <a:lnTo>
                    <a:pt x="245288" y="190500"/>
                  </a:lnTo>
                  <a:cubicBezTo>
                    <a:pt x="244335" y="190500"/>
                    <a:pt x="238620" y="192405"/>
                    <a:pt x="237668" y="193357"/>
                  </a:cubicBezTo>
                  <a:cubicBezTo>
                    <a:pt x="238620" y="191452"/>
                    <a:pt x="249098" y="194310"/>
                    <a:pt x="242430" y="192405"/>
                  </a:cubicBezTo>
                  <a:cubicBezTo>
                    <a:pt x="238620" y="191452"/>
                    <a:pt x="234810" y="190500"/>
                    <a:pt x="231953" y="190500"/>
                  </a:cubicBezTo>
                  <a:lnTo>
                    <a:pt x="194805" y="182880"/>
                  </a:lnTo>
                  <a:lnTo>
                    <a:pt x="19545" y="147638"/>
                  </a:lnTo>
                  <a:cubicBezTo>
                    <a:pt x="-457" y="143827"/>
                    <a:pt x="-8077" y="171450"/>
                    <a:pt x="10973" y="175260"/>
                  </a:cubicBezTo>
                  <a:lnTo>
                    <a:pt x="10973" y="175260"/>
                  </a:lnTo>
                  <a:close/>
                </a:path>
              </a:pathLst>
            </a:custGeom>
            <a:grpFill/>
            <a:ln w="9525" cap="flat">
              <a:noFill/>
              <a:prstDash val="solid"/>
              <a:miter/>
            </a:ln>
          </p:spPr>
          <p:txBody>
            <a:bodyPr rtlCol="0" anchor="ctr"/>
            <a:lstStyle/>
            <a:p>
              <a:endParaRPr lang="en-US" noProof="0" dirty="0"/>
            </a:p>
          </p:txBody>
        </p:sp>
        <p:sp>
          <p:nvSpPr>
            <p:cNvPr id="143" name="Serbest Form 171">
              <a:extLst>
                <a:ext uri="{FF2B5EF4-FFF2-40B4-BE49-F238E27FC236}">
                  <a16:creationId xmlns:a16="http://schemas.microsoft.com/office/drawing/2014/main" id="{88048ECF-CC64-4491-9AAB-22C1772722A5}"/>
                </a:ext>
              </a:extLst>
            </p:cNvPr>
            <p:cNvSpPr/>
            <p:nvPr/>
          </p:nvSpPr>
          <p:spPr>
            <a:xfrm>
              <a:off x="9955305" y="421466"/>
              <a:ext cx="37546" cy="279128"/>
            </a:xfrm>
            <a:custGeom>
              <a:avLst/>
              <a:gdLst>
                <a:gd name="connsiteX0" fmla="*/ 8948 w 37546"/>
                <a:gd name="connsiteY0" fmla="*/ 14409 h 279128"/>
                <a:gd name="connsiteX1" fmla="*/ 376 w 37546"/>
                <a:gd name="connsiteY1" fmla="*/ 226816 h 279128"/>
                <a:gd name="connsiteX2" fmla="*/ 6091 w 37546"/>
                <a:gd name="connsiteY2" fmla="*/ 271584 h 279128"/>
                <a:gd name="connsiteX3" fmla="*/ 30856 w 37546"/>
                <a:gd name="connsiteY3" fmla="*/ 257296 h 279128"/>
                <a:gd name="connsiteX4" fmla="*/ 30856 w 37546"/>
                <a:gd name="connsiteY4" fmla="*/ 255391 h 279128"/>
                <a:gd name="connsiteX5" fmla="*/ 29904 w 37546"/>
                <a:gd name="connsiteY5" fmla="*/ 251581 h 279128"/>
                <a:gd name="connsiteX6" fmla="*/ 29904 w 37546"/>
                <a:gd name="connsiteY6" fmla="*/ 249676 h 279128"/>
                <a:gd name="connsiteX7" fmla="*/ 28951 w 37546"/>
                <a:gd name="connsiteY7" fmla="*/ 228721 h 279128"/>
                <a:gd name="connsiteX8" fmla="*/ 29904 w 37546"/>
                <a:gd name="connsiteY8" fmla="*/ 166809 h 279128"/>
                <a:gd name="connsiteX9" fmla="*/ 35618 w 37546"/>
                <a:gd name="connsiteY9" fmla="*/ 42031 h 279128"/>
                <a:gd name="connsiteX10" fmla="*/ 37523 w 37546"/>
                <a:gd name="connsiteY10" fmla="*/ 13456 h 279128"/>
                <a:gd name="connsiteX11" fmla="*/ 8948 w 37546"/>
                <a:gd name="connsiteY11" fmla="*/ 14409 h 279128"/>
                <a:gd name="connsiteX12" fmla="*/ 8948 w 37546"/>
                <a:gd name="connsiteY12" fmla="*/ 14409 h 27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546" h="279128">
                  <a:moveTo>
                    <a:pt x="8948" y="14409"/>
                  </a:moveTo>
                  <a:cubicBezTo>
                    <a:pt x="4186" y="84894"/>
                    <a:pt x="-1529" y="156331"/>
                    <a:pt x="376" y="226816"/>
                  </a:cubicBezTo>
                  <a:cubicBezTo>
                    <a:pt x="-577" y="242056"/>
                    <a:pt x="1329" y="257296"/>
                    <a:pt x="6091" y="271584"/>
                  </a:cubicBezTo>
                  <a:cubicBezTo>
                    <a:pt x="13711" y="288729"/>
                    <a:pt x="38476" y="273489"/>
                    <a:pt x="30856" y="257296"/>
                  </a:cubicBezTo>
                  <a:cubicBezTo>
                    <a:pt x="32761" y="261106"/>
                    <a:pt x="30856" y="257296"/>
                    <a:pt x="30856" y="255391"/>
                  </a:cubicBezTo>
                  <a:lnTo>
                    <a:pt x="29904" y="251581"/>
                  </a:lnTo>
                  <a:cubicBezTo>
                    <a:pt x="29904" y="255391"/>
                    <a:pt x="29904" y="250629"/>
                    <a:pt x="29904" y="249676"/>
                  </a:cubicBezTo>
                  <a:cubicBezTo>
                    <a:pt x="28951" y="242056"/>
                    <a:pt x="28951" y="235389"/>
                    <a:pt x="28951" y="228721"/>
                  </a:cubicBezTo>
                  <a:cubicBezTo>
                    <a:pt x="27998" y="207766"/>
                    <a:pt x="28951" y="187764"/>
                    <a:pt x="29904" y="166809"/>
                  </a:cubicBezTo>
                  <a:cubicBezTo>
                    <a:pt x="30856" y="124899"/>
                    <a:pt x="33713" y="83941"/>
                    <a:pt x="35618" y="42031"/>
                  </a:cubicBezTo>
                  <a:cubicBezTo>
                    <a:pt x="36571" y="32506"/>
                    <a:pt x="36571" y="22981"/>
                    <a:pt x="37523" y="13456"/>
                  </a:cubicBezTo>
                  <a:cubicBezTo>
                    <a:pt x="38476" y="-4641"/>
                    <a:pt x="9901" y="-4641"/>
                    <a:pt x="8948" y="14409"/>
                  </a:cubicBezTo>
                  <a:lnTo>
                    <a:pt x="8948" y="14409"/>
                  </a:lnTo>
                  <a:close/>
                </a:path>
              </a:pathLst>
            </a:custGeom>
            <a:grpFill/>
            <a:ln w="9525" cap="flat">
              <a:noFill/>
              <a:prstDash val="solid"/>
              <a:miter/>
            </a:ln>
          </p:spPr>
          <p:txBody>
            <a:bodyPr rtlCol="0" anchor="ctr"/>
            <a:lstStyle/>
            <a:p>
              <a:endParaRPr lang="en-US" noProof="0" dirty="0"/>
            </a:p>
          </p:txBody>
        </p:sp>
        <p:sp>
          <p:nvSpPr>
            <p:cNvPr id="144" name="Serbest Form 172">
              <a:extLst>
                <a:ext uri="{FF2B5EF4-FFF2-40B4-BE49-F238E27FC236}">
                  <a16:creationId xmlns:a16="http://schemas.microsoft.com/office/drawing/2014/main" id="{61837680-5C1E-4CCA-89A7-3DB436AD1945}"/>
                </a:ext>
              </a:extLst>
            </p:cNvPr>
            <p:cNvSpPr/>
            <p:nvPr/>
          </p:nvSpPr>
          <p:spPr>
            <a:xfrm>
              <a:off x="9726258" y="460433"/>
              <a:ext cx="261678" cy="69946"/>
            </a:xfrm>
            <a:custGeom>
              <a:avLst/>
              <a:gdLst>
                <a:gd name="connsiteX0" fmla="*/ 10348 w 261678"/>
                <a:gd name="connsiteY0" fmla="*/ 27829 h 69946"/>
                <a:gd name="connsiteX1" fmla="*/ 214183 w 261678"/>
                <a:gd name="connsiteY1" fmla="*/ 64024 h 69946"/>
                <a:gd name="connsiteX2" fmla="*/ 243711 w 261678"/>
                <a:gd name="connsiteY2" fmla="*/ 69740 h 69946"/>
                <a:gd name="connsiteX3" fmla="*/ 251331 w 261678"/>
                <a:gd name="connsiteY3" fmla="*/ 42117 h 69946"/>
                <a:gd name="connsiteX4" fmla="*/ 47495 w 261678"/>
                <a:gd name="connsiteY4" fmla="*/ 5922 h 69946"/>
                <a:gd name="connsiteX5" fmla="*/ 17968 w 261678"/>
                <a:gd name="connsiteY5" fmla="*/ 207 h 69946"/>
                <a:gd name="connsiteX6" fmla="*/ 10348 w 261678"/>
                <a:gd name="connsiteY6" fmla="*/ 27829 h 69946"/>
                <a:gd name="connsiteX7" fmla="*/ 10348 w 261678"/>
                <a:gd name="connsiteY7" fmla="*/ 27829 h 6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678" h="69946">
                  <a:moveTo>
                    <a:pt x="10348" y="27829"/>
                  </a:moveTo>
                  <a:lnTo>
                    <a:pt x="214183" y="64024"/>
                  </a:lnTo>
                  <a:lnTo>
                    <a:pt x="243711" y="69740"/>
                  </a:lnTo>
                  <a:cubicBezTo>
                    <a:pt x="261808" y="72597"/>
                    <a:pt x="269428" y="44974"/>
                    <a:pt x="251331" y="42117"/>
                  </a:cubicBezTo>
                  <a:lnTo>
                    <a:pt x="47495" y="5922"/>
                  </a:lnTo>
                  <a:lnTo>
                    <a:pt x="17968" y="207"/>
                  </a:lnTo>
                  <a:cubicBezTo>
                    <a:pt x="-130" y="-2651"/>
                    <a:pt x="-7749" y="24972"/>
                    <a:pt x="10348" y="27829"/>
                  </a:cubicBezTo>
                  <a:lnTo>
                    <a:pt x="10348" y="27829"/>
                  </a:lnTo>
                  <a:close/>
                </a:path>
              </a:pathLst>
            </a:custGeom>
            <a:grpFill/>
            <a:ln w="9525" cap="flat">
              <a:noFill/>
              <a:prstDash val="solid"/>
              <a:miter/>
            </a:ln>
          </p:spPr>
          <p:txBody>
            <a:bodyPr rtlCol="0" anchor="ctr"/>
            <a:lstStyle/>
            <a:p>
              <a:endParaRPr lang="en-US" noProof="0" dirty="0"/>
            </a:p>
          </p:txBody>
        </p:sp>
        <p:sp>
          <p:nvSpPr>
            <p:cNvPr id="145" name="Serbest Form 173">
              <a:extLst>
                <a:ext uri="{FF2B5EF4-FFF2-40B4-BE49-F238E27FC236}">
                  <a16:creationId xmlns:a16="http://schemas.microsoft.com/office/drawing/2014/main" id="{416D74B6-8BE1-4B4D-A50E-99FAFDB81FA6}"/>
                </a:ext>
              </a:extLst>
            </p:cNvPr>
            <p:cNvSpPr/>
            <p:nvPr/>
          </p:nvSpPr>
          <p:spPr>
            <a:xfrm>
              <a:off x="9727480" y="571988"/>
              <a:ext cx="255693" cy="63166"/>
            </a:xfrm>
            <a:custGeom>
              <a:avLst/>
              <a:gdLst>
                <a:gd name="connsiteX0" fmla="*/ 10078 w 255693"/>
                <a:gd name="connsiteY0" fmla="*/ 28669 h 63166"/>
                <a:gd name="connsiteX1" fmla="*/ 209151 w 255693"/>
                <a:gd name="connsiteY1" fmla="*/ 59149 h 63166"/>
                <a:gd name="connsiteX2" fmla="*/ 237726 w 255693"/>
                <a:gd name="connsiteY2" fmla="*/ 62959 h 63166"/>
                <a:gd name="connsiteX3" fmla="*/ 245346 w 255693"/>
                <a:gd name="connsiteY3" fmla="*/ 35337 h 63166"/>
                <a:gd name="connsiteX4" fmla="*/ 46273 w 255693"/>
                <a:gd name="connsiteY4" fmla="*/ 4857 h 63166"/>
                <a:gd name="connsiteX5" fmla="*/ 17698 w 255693"/>
                <a:gd name="connsiteY5" fmla="*/ 94 h 63166"/>
                <a:gd name="connsiteX6" fmla="*/ 10078 w 255693"/>
                <a:gd name="connsiteY6" fmla="*/ 28669 h 63166"/>
                <a:gd name="connsiteX7" fmla="*/ 10078 w 255693"/>
                <a:gd name="connsiteY7" fmla="*/ 28669 h 63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3" h="63166">
                  <a:moveTo>
                    <a:pt x="10078" y="28669"/>
                  </a:moveTo>
                  <a:lnTo>
                    <a:pt x="209151" y="59149"/>
                  </a:lnTo>
                  <a:lnTo>
                    <a:pt x="237726" y="62959"/>
                  </a:lnTo>
                  <a:cubicBezTo>
                    <a:pt x="255823" y="65817"/>
                    <a:pt x="263443" y="38194"/>
                    <a:pt x="245346" y="35337"/>
                  </a:cubicBezTo>
                  <a:lnTo>
                    <a:pt x="46273" y="4857"/>
                  </a:lnTo>
                  <a:lnTo>
                    <a:pt x="17698" y="94"/>
                  </a:lnTo>
                  <a:cubicBezTo>
                    <a:pt x="553" y="-1811"/>
                    <a:pt x="-8019" y="25812"/>
                    <a:pt x="10078" y="28669"/>
                  </a:cubicBezTo>
                  <a:lnTo>
                    <a:pt x="10078" y="28669"/>
                  </a:lnTo>
                  <a:close/>
                </a:path>
              </a:pathLst>
            </a:custGeom>
            <a:grpFill/>
            <a:ln w="9525" cap="flat">
              <a:noFill/>
              <a:prstDash val="solid"/>
              <a:miter/>
            </a:ln>
          </p:spPr>
          <p:txBody>
            <a:bodyPr rtlCol="0" anchor="ctr"/>
            <a:lstStyle/>
            <a:p>
              <a:endParaRPr lang="en-US" noProof="0" dirty="0"/>
            </a:p>
          </p:txBody>
        </p:sp>
        <p:sp>
          <p:nvSpPr>
            <p:cNvPr id="146" name="Serbest Form 174">
              <a:extLst>
                <a:ext uri="{FF2B5EF4-FFF2-40B4-BE49-F238E27FC236}">
                  <a16:creationId xmlns:a16="http://schemas.microsoft.com/office/drawing/2014/main" id="{02453857-71A8-4F4B-833A-70999A445859}"/>
                </a:ext>
              </a:extLst>
            </p:cNvPr>
            <p:cNvSpPr/>
            <p:nvPr/>
          </p:nvSpPr>
          <p:spPr>
            <a:xfrm>
              <a:off x="9978056" y="614945"/>
              <a:ext cx="190985" cy="138112"/>
            </a:xfrm>
            <a:custGeom>
              <a:avLst/>
              <a:gdLst>
                <a:gd name="connsiteX0" fmla="*/ 17630 w 190985"/>
                <a:gd name="connsiteY0" fmla="*/ 87630 h 138112"/>
                <a:gd name="connsiteX1" fmla="*/ 150028 w 190985"/>
                <a:gd name="connsiteY1" fmla="*/ 35242 h 138112"/>
                <a:gd name="connsiteX2" fmla="*/ 169078 w 190985"/>
                <a:gd name="connsiteY2" fmla="*/ 27622 h 138112"/>
                <a:gd name="connsiteX3" fmla="*/ 150980 w 190985"/>
                <a:gd name="connsiteY3" fmla="*/ 13335 h 138112"/>
                <a:gd name="connsiteX4" fmla="*/ 150980 w 190985"/>
                <a:gd name="connsiteY4" fmla="*/ 80963 h 138112"/>
                <a:gd name="connsiteX5" fmla="*/ 165268 w 190985"/>
                <a:gd name="connsiteY5" fmla="*/ 95250 h 138112"/>
                <a:gd name="connsiteX6" fmla="*/ 176698 w 190985"/>
                <a:gd name="connsiteY6" fmla="*/ 95250 h 138112"/>
                <a:gd name="connsiteX7" fmla="*/ 162410 w 190985"/>
                <a:gd name="connsiteY7" fmla="*/ 80963 h 138112"/>
                <a:gd name="connsiteX8" fmla="*/ 162410 w 190985"/>
                <a:gd name="connsiteY8" fmla="*/ 123825 h 138112"/>
                <a:gd name="connsiteX9" fmla="*/ 176698 w 190985"/>
                <a:gd name="connsiteY9" fmla="*/ 138113 h 138112"/>
                <a:gd name="connsiteX10" fmla="*/ 190985 w 190985"/>
                <a:gd name="connsiteY10" fmla="*/ 123825 h 138112"/>
                <a:gd name="connsiteX11" fmla="*/ 190985 w 190985"/>
                <a:gd name="connsiteY11" fmla="*/ 80963 h 138112"/>
                <a:gd name="connsiteX12" fmla="*/ 176698 w 190985"/>
                <a:gd name="connsiteY12" fmla="*/ 66675 h 138112"/>
                <a:gd name="connsiteX13" fmla="*/ 165268 w 190985"/>
                <a:gd name="connsiteY13" fmla="*/ 66675 h 138112"/>
                <a:gd name="connsiteX14" fmla="*/ 179555 w 190985"/>
                <a:gd name="connsiteY14" fmla="*/ 80963 h 138112"/>
                <a:gd name="connsiteX15" fmla="*/ 179555 w 190985"/>
                <a:gd name="connsiteY15" fmla="*/ 14288 h 138112"/>
                <a:gd name="connsiteX16" fmla="*/ 165268 w 190985"/>
                <a:gd name="connsiteY16" fmla="*/ 0 h 138112"/>
                <a:gd name="connsiteX17" fmla="*/ 161458 w 190985"/>
                <a:gd name="connsiteY17" fmla="*/ 953 h 138112"/>
                <a:gd name="connsiteX18" fmla="*/ 29060 w 190985"/>
                <a:gd name="connsiteY18" fmla="*/ 52388 h 138112"/>
                <a:gd name="connsiteX19" fmla="*/ 10010 w 190985"/>
                <a:gd name="connsiteY19" fmla="*/ 60008 h 138112"/>
                <a:gd name="connsiteX20" fmla="*/ 485 w 190985"/>
                <a:gd name="connsiteY20" fmla="*/ 78105 h 138112"/>
                <a:gd name="connsiteX21" fmla="*/ 17630 w 190985"/>
                <a:gd name="connsiteY21" fmla="*/ 87630 h 138112"/>
                <a:gd name="connsiteX22" fmla="*/ 17630 w 190985"/>
                <a:gd name="connsiteY22" fmla="*/ 87630 h 13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985" h="138112">
                  <a:moveTo>
                    <a:pt x="17630" y="87630"/>
                  </a:moveTo>
                  <a:lnTo>
                    <a:pt x="150028" y="35242"/>
                  </a:lnTo>
                  <a:lnTo>
                    <a:pt x="169078" y="27622"/>
                  </a:lnTo>
                  <a:lnTo>
                    <a:pt x="150980" y="13335"/>
                  </a:lnTo>
                  <a:lnTo>
                    <a:pt x="150980" y="80963"/>
                  </a:lnTo>
                  <a:cubicBezTo>
                    <a:pt x="150980" y="88583"/>
                    <a:pt x="157648" y="95250"/>
                    <a:pt x="165268" y="95250"/>
                  </a:cubicBezTo>
                  <a:lnTo>
                    <a:pt x="176698" y="95250"/>
                  </a:lnTo>
                  <a:lnTo>
                    <a:pt x="162410" y="80963"/>
                  </a:lnTo>
                  <a:lnTo>
                    <a:pt x="162410" y="123825"/>
                  </a:lnTo>
                  <a:cubicBezTo>
                    <a:pt x="162410" y="131445"/>
                    <a:pt x="169078" y="138113"/>
                    <a:pt x="176698" y="138113"/>
                  </a:cubicBezTo>
                  <a:cubicBezTo>
                    <a:pt x="184318" y="138113"/>
                    <a:pt x="190985" y="131445"/>
                    <a:pt x="190985" y="123825"/>
                  </a:cubicBezTo>
                  <a:lnTo>
                    <a:pt x="190985" y="80963"/>
                  </a:lnTo>
                  <a:cubicBezTo>
                    <a:pt x="190985" y="73342"/>
                    <a:pt x="184318" y="66675"/>
                    <a:pt x="176698" y="66675"/>
                  </a:cubicBezTo>
                  <a:lnTo>
                    <a:pt x="165268" y="66675"/>
                  </a:lnTo>
                  <a:lnTo>
                    <a:pt x="179555" y="80963"/>
                  </a:lnTo>
                  <a:lnTo>
                    <a:pt x="179555" y="14288"/>
                  </a:lnTo>
                  <a:cubicBezTo>
                    <a:pt x="179555" y="6667"/>
                    <a:pt x="172888" y="0"/>
                    <a:pt x="165268" y="0"/>
                  </a:cubicBezTo>
                  <a:cubicBezTo>
                    <a:pt x="164316" y="0"/>
                    <a:pt x="162410" y="0"/>
                    <a:pt x="161458" y="953"/>
                  </a:cubicBezTo>
                  <a:lnTo>
                    <a:pt x="29060" y="52388"/>
                  </a:lnTo>
                  <a:lnTo>
                    <a:pt x="10010" y="60008"/>
                  </a:lnTo>
                  <a:cubicBezTo>
                    <a:pt x="2391" y="62865"/>
                    <a:pt x="-1420" y="70485"/>
                    <a:pt x="485" y="78105"/>
                  </a:cubicBezTo>
                  <a:cubicBezTo>
                    <a:pt x="2391" y="84772"/>
                    <a:pt x="10010" y="88583"/>
                    <a:pt x="17630" y="87630"/>
                  </a:cubicBezTo>
                  <a:lnTo>
                    <a:pt x="17630" y="87630"/>
                  </a:lnTo>
                  <a:close/>
                </a:path>
              </a:pathLst>
            </a:custGeom>
            <a:grpFill/>
            <a:ln w="9525" cap="flat">
              <a:noFill/>
              <a:prstDash val="solid"/>
              <a:miter/>
            </a:ln>
          </p:spPr>
          <p:txBody>
            <a:bodyPr rtlCol="0" anchor="ctr"/>
            <a:lstStyle/>
            <a:p>
              <a:endParaRPr lang="en-US" noProof="0" dirty="0"/>
            </a:p>
          </p:txBody>
        </p:sp>
        <p:sp>
          <p:nvSpPr>
            <p:cNvPr id="147" name="Serbest Form 175">
              <a:extLst>
                <a:ext uri="{FF2B5EF4-FFF2-40B4-BE49-F238E27FC236}">
                  <a16:creationId xmlns:a16="http://schemas.microsoft.com/office/drawing/2014/main" id="{4B83C88B-B0B3-4F18-8ED3-A7B191109B88}"/>
                </a:ext>
              </a:extLst>
            </p:cNvPr>
            <p:cNvSpPr/>
            <p:nvPr/>
          </p:nvSpPr>
          <p:spPr>
            <a:xfrm>
              <a:off x="10186315" y="710256"/>
              <a:ext cx="278626" cy="126089"/>
            </a:xfrm>
            <a:custGeom>
              <a:avLst/>
              <a:gdLst>
                <a:gd name="connsiteX0" fmla="*/ 17968 w 278626"/>
                <a:gd name="connsiteY0" fmla="*/ 35182 h 126089"/>
                <a:gd name="connsiteX1" fmla="*/ 134173 w 278626"/>
                <a:gd name="connsiteY1" fmla="*/ 30419 h 126089"/>
                <a:gd name="connsiteX2" fmla="*/ 217993 w 278626"/>
                <a:gd name="connsiteY2" fmla="*/ 60899 h 126089"/>
                <a:gd name="connsiteX3" fmla="*/ 243710 w 278626"/>
                <a:gd name="connsiteY3" fmla="*/ 77092 h 126089"/>
                <a:gd name="connsiteX4" fmla="*/ 249425 w 278626"/>
                <a:gd name="connsiteY4" fmla="*/ 81854 h 126089"/>
                <a:gd name="connsiteX5" fmla="*/ 250378 w 278626"/>
                <a:gd name="connsiteY5" fmla="*/ 82807 h 126089"/>
                <a:gd name="connsiteX6" fmla="*/ 249425 w 278626"/>
                <a:gd name="connsiteY6" fmla="*/ 77092 h 126089"/>
                <a:gd name="connsiteX7" fmla="*/ 249425 w 278626"/>
                <a:gd name="connsiteY7" fmla="*/ 84712 h 126089"/>
                <a:gd name="connsiteX8" fmla="*/ 249425 w 278626"/>
                <a:gd name="connsiteY8" fmla="*/ 111382 h 126089"/>
                <a:gd name="connsiteX9" fmla="*/ 267523 w 278626"/>
                <a:gd name="connsiteY9" fmla="*/ 98047 h 126089"/>
                <a:gd name="connsiteX10" fmla="*/ 174178 w 278626"/>
                <a:gd name="connsiteY10" fmla="*/ 80902 h 126089"/>
                <a:gd name="connsiteX11" fmla="*/ 109408 w 278626"/>
                <a:gd name="connsiteY11" fmla="*/ 69472 h 126089"/>
                <a:gd name="connsiteX12" fmla="*/ 71308 w 278626"/>
                <a:gd name="connsiteY12" fmla="*/ 63757 h 126089"/>
                <a:gd name="connsiteX13" fmla="*/ 85596 w 278626"/>
                <a:gd name="connsiteY13" fmla="*/ 74234 h 126089"/>
                <a:gd name="connsiteX14" fmla="*/ 49400 w 278626"/>
                <a:gd name="connsiteY14" fmla="*/ 29467 h 126089"/>
                <a:gd name="connsiteX15" fmla="*/ 49400 w 278626"/>
                <a:gd name="connsiteY15" fmla="*/ 58042 h 126089"/>
                <a:gd name="connsiteX16" fmla="*/ 46543 w 278626"/>
                <a:gd name="connsiteY16" fmla="*/ 58042 h 126089"/>
                <a:gd name="connsiteX17" fmla="*/ 49400 w 278626"/>
                <a:gd name="connsiteY17" fmla="*/ 61852 h 126089"/>
                <a:gd name="connsiteX18" fmla="*/ 54163 w 278626"/>
                <a:gd name="connsiteY18" fmla="*/ 71377 h 126089"/>
                <a:gd name="connsiteX19" fmla="*/ 57973 w 278626"/>
                <a:gd name="connsiteY19" fmla="*/ 81854 h 126089"/>
                <a:gd name="connsiteX20" fmla="*/ 71308 w 278626"/>
                <a:gd name="connsiteY20" fmla="*/ 92332 h 126089"/>
                <a:gd name="connsiteX21" fmla="*/ 76071 w 278626"/>
                <a:gd name="connsiteY21" fmla="*/ 92332 h 126089"/>
                <a:gd name="connsiteX22" fmla="*/ 80833 w 278626"/>
                <a:gd name="connsiteY22" fmla="*/ 93284 h 126089"/>
                <a:gd name="connsiteX23" fmla="*/ 103693 w 278626"/>
                <a:gd name="connsiteY23" fmla="*/ 97094 h 126089"/>
                <a:gd name="connsiteX24" fmla="*/ 169416 w 278626"/>
                <a:gd name="connsiteY24" fmla="*/ 108524 h 126089"/>
                <a:gd name="connsiteX25" fmla="*/ 259903 w 278626"/>
                <a:gd name="connsiteY25" fmla="*/ 125669 h 126089"/>
                <a:gd name="connsiteX26" fmla="*/ 278000 w 278626"/>
                <a:gd name="connsiteY26" fmla="*/ 115192 h 126089"/>
                <a:gd name="connsiteX27" fmla="*/ 278000 w 278626"/>
                <a:gd name="connsiteY27" fmla="*/ 112334 h 126089"/>
                <a:gd name="connsiteX28" fmla="*/ 277048 w 278626"/>
                <a:gd name="connsiteY28" fmla="*/ 74234 h 126089"/>
                <a:gd name="connsiteX29" fmla="*/ 248473 w 278626"/>
                <a:gd name="connsiteY29" fmla="*/ 46612 h 126089"/>
                <a:gd name="connsiteX30" fmla="*/ 157033 w 278626"/>
                <a:gd name="connsiteY30" fmla="*/ 5654 h 126089"/>
                <a:gd name="connsiteX31" fmla="*/ 64641 w 278626"/>
                <a:gd name="connsiteY31" fmla="*/ 892 h 126089"/>
                <a:gd name="connsiteX32" fmla="*/ 10348 w 278626"/>
                <a:gd name="connsiteY32" fmla="*/ 7559 h 126089"/>
                <a:gd name="connsiteX33" fmla="*/ 17968 w 278626"/>
                <a:gd name="connsiteY33" fmla="*/ 35182 h 126089"/>
                <a:gd name="connsiteX34" fmla="*/ 17968 w 278626"/>
                <a:gd name="connsiteY34" fmla="*/ 35182 h 12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78626" h="126089">
                  <a:moveTo>
                    <a:pt x="17968" y="35182"/>
                  </a:moveTo>
                  <a:cubicBezTo>
                    <a:pt x="56068" y="27562"/>
                    <a:pt x="96073" y="25657"/>
                    <a:pt x="134173" y="30419"/>
                  </a:cubicBezTo>
                  <a:cubicBezTo>
                    <a:pt x="163700" y="34229"/>
                    <a:pt x="192275" y="44707"/>
                    <a:pt x="217993" y="60899"/>
                  </a:cubicBezTo>
                  <a:cubicBezTo>
                    <a:pt x="226566" y="65662"/>
                    <a:pt x="235138" y="71377"/>
                    <a:pt x="243710" y="77092"/>
                  </a:cubicBezTo>
                  <a:cubicBezTo>
                    <a:pt x="245616" y="78997"/>
                    <a:pt x="247521" y="80902"/>
                    <a:pt x="249425" y="81854"/>
                  </a:cubicBezTo>
                  <a:cubicBezTo>
                    <a:pt x="251331" y="82807"/>
                    <a:pt x="249425" y="80902"/>
                    <a:pt x="250378" y="82807"/>
                  </a:cubicBezTo>
                  <a:cubicBezTo>
                    <a:pt x="251331" y="84712"/>
                    <a:pt x="248473" y="78044"/>
                    <a:pt x="249425" y="77092"/>
                  </a:cubicBezTo>
                  <a:cubicBezTo>
                    <a:pt x="248473" y="78044"/>
                    <a:pt x="249425" y="82807"/>
                    <a:pt x="249425" y="84712"/>
                  </a:cubicBezTo>
                  <a:lnTo>
                    <a:pt x="249425" y="111382"/>
                  </a:lnTo>
                  <a:lnTo>
                    <a:pt x="267523" y="98047"/>
                  </a:lnTo>
                  <a:cubicBezTo>
                    <a:pt x="236091" y="92332"/>
                    <a:pt x="205610" y="86617"/>
                    <a:pt x="174178" y="80902"/>
                  </a:cubicBezTo>
                  <a:cubicBezTo>
                    <a:pt x="152271" y="77092"/>
                    <a:pt x="131316" y="73282"/>
                    <a:pt x="109408" y="69472"/>
                  </a:cubicBezTo>
                  <a:cubicBezTo>
                    <a:pt x="97025" y="66614"/>
                    <a:pt x="83691" y="64709"/>
                    <a:pt x="71308" y="63757"/>
                  </a:cubicBezTo>
                  <a:lnTo>
                    <a:pt x="85596" y="74234"/>
                  </a:lnTo>
                  <a:cubicBezTo>
                    <a:pt x="79881" y="56137"/>
                    <a:pt x="70356" y="32324"/>
                    <a:pt x="49400" y="29467"/>
                  </a:cubicBezTo>
                  <a:cubicBezTo>
                    <a:pt x="31303" y="27562"/>
                    <a:pt x="31303" y="56137"/>
                    <a:pt x="49400" y="58042"/>
                  </a:cubicBezTo>
                  <a:cubicBezTo>
                    <a:pt x="45591" y="57089"/>
                    <a:pt x="45591" y="55184"/>
                    <a:pt x="46543" y="58042"/>
                  </a:cubicBezTo>
                  <a:cubicBezTo>
                    <a:pt x="46543" y="58994"/>
                    <a:pt x="48448" y="60899"/>
                    <a:pt x="49400" y="61852"/>
                  </a:cubicBezTo>
                  <a:cubicBezTo>
                    <a:pt x="51306" y="64709"/>
                    <a:pt x="53210" y="68519"/>
                    <a:pt x="54163" y="71377"/>
                  </a:cubicBezTo>
                  <a:cubicBezTo>
                    <a:pt x="56068" y="75187"/>
                    <a:pt x="57021" y="78044"/>
                    <a:pt x="57973" y="81854"/>
                  </a:cubicBezTo>
                  <a:cubicBezTo>
                    <a:pt x="59878" y="87569"/>
                    <a:pt x="65593" y="92332"/>
                    <a:pt x="71308" y="92332"/>
                  </a:cubicBezTo>
                  <a:lnTo>
                    <a:pt x="76071" y="92332"/>
                  </a:lnTo>
                  <a:cubicBezTo>
                    <a:pt x="71308" y="91379"/>
                    <a:pt x="79881" y="93284"/>
                    <a:pt x="80833" y="93284"/>
                  </a:cubicBezTo>
                  <a:lnTo>
                    <a:pt x="103693" y="97094"/>
                  </a:lnTo>
                  <a:lnTo>
                    <a:pt x="169416" y="108524"/>
                  </a:lnTo>
                  <a:cubicBezTo>
                    <a:pt x="199896" y="114239"/>
                    <a:pt x="230375" y="119954"/>
                    <a:pt x="259903" y="125669"/>
                  </a:cubicBezTo>
                  <a:cubicBezTo>
                    <a:pt x="267523" y="127574"/>
                    <a:pt x="276096" y="122812"/>
                    <a:pt x="278000" y="115192"/>
                  </a:cubicBezTo>
                  <a:cubicBezTo>
                    <a:pt x="278000" y="114239"/>
                    <a:pt x="278000" y="113287"/>
                    <a:pt x="278000" y="112334"/>
                  </a:cubicBezTo>
                  <a:cubicBezTo>
                    <a:pt x="278953" y="99952"/>
                    <a:pt x="278953" y="86617"/>
                    <a:pt x="277048" y="74234"/>
                  </a:cubicBezTo>
                  <a:cubicBezTo>
                    <a:pt x="273238" y="61852"/>
                    <a:pt x="257998" y="53279"/>
                    <a:pt x="248473" y="46612"/>
                  </a:cubicBezTo>
                  <a:cubicBezTo>
                    <a:pt x="220850" y="27562"/>
                    <a:pt x="190371" y="13274"/>
                    <a:pt x="157033" y="5654"/>
                  </a:cubicBezTo>
                  <a:cubicBezTo>
                    <a:pt x="126553" y="-61"/>
                    <a:pt x="95121" y="-1013"/>
                    <a:pt x="64641" y="892"/>
                  </a:cubicBezTo>
                  <a:cubicBezTo>
                    <a:pt x="46543" y="1844"/>
                    <a:pt x="28446" y="4702"/>
                    <a:pt x="10348" y="7559"/>
                  </a:cubicBezTo>
                  <a:cubicBezTo>
                    <a:pt x="-7750" y="10417"/>
                    <a:pt x="-129" y="38039"/>
                    <a:pt x="17968" y="35182"/>
                  </a:cubicBezTo>
                  <a:lnTo>
                    <a:pt x="17968" y="35182"/>
                  </a:lnTo>
                  <a:close/>
                </a:path>
              </a:pathLst>
            </a:custGeom>
            <a:grpFill/>
            <a:ln w="9525" cap="flat">
              <a:noFill/>
              <a:prstDash val="solid"/>
              <a:miter/>
            </a:ln>
          </p:spPr>
          <p:txBody>
            <a:bodyPr rtlCol="0" anchor="ctr"/>
            <a:lstStyle/>
            <a:p>
              <a:endParaRPr lang="en-US" noProof="0" dirty="0"/>
            </a:p>
          </p:txBody>
        </p:sp>
        <p:sp>
          <p:nvSpPr>
            <p:cNvPr id="148" name="Serbest Form 176">
              <a:extLst>
                <a:ext uri="{FF2B5EF4-FFF2-40B4-BE49-F238E27FC236}">
                  <a16:creationId xmlns:a16="http://schemas.microsoft.com/office/drawing/2014/main" id="{F1577313-0E70-45AE-9247-F1961DC3E942}"/>
                </a:ext>
              </a:extLst>
            </p:cNvPr>
            <p:cNvSpPr/>
            <p:nvPr/>
          </p:nvSpPr>
          <p:spPr>
            <a:xfrm>
              <a:off x="10287623" y="889265"/>
              <a:ext cx="110375" cy="97530"/>
            </a:xfrm>
            <a:custGeom>
              <a:avLst/>
              <a:gdLst>
                <a:gd name="connsiteX0" fmla="*/ 29056 w 110375"/>
                <a:gd name="connsiteY0" fmla="*/ 68580 h 97530"/>
                <a:gd name="connsiteX1" fmla="*/ 29056 w 110375"/>
                <a:gd name="connsiteY1" fmla="*/ 12383 h 97530"/>
                <a:gd name="connsiteX2" fmla="*/ 14768 w 110375"/>
                <a:gd name="connsiteY2" fmla="*/ 26670 h 97530"/>
                <a:gd name="connsiteX3" fmla="*/ 26198 w 110375"/>
                <a:gd name="connsiteY3" fmla="*/ 26670 h 97530"/>
                <a:gd name="connsiteX4" fmla="*/ 37628 w 110375"/>
                <a:gd name="connsiteY4" fmla="*/ 27622 h 97530"/>
                <a:gd name="connsiteX5" fmla="*/ 43343 w 110375"/>
                <a:gd name="connsiteY5" fmla="*/ 28575 h 97530"/>
                <a:gd name="connsiteX6" fmla="*/ 47153 w 110375"/>
                <a:gd name="connsiteY6" fmla="*/ 28575 h 97530"/>
                <a:gd name="connsiteX7" fmla="*/ 46201 w 110375"/>
                <a:gd name="connsiteY7" fmla="*/ 28575 h 97530"/>
                <a:gd name="connsiteX8" fmla="*/ 48106 w 110375"/>
                <a:gd name="connsiteY8" fmla="*/ 28575 h 97530"/>
                <a:gd name="connsiteX9" fmla="*/ 62393 w 110375"/>
                <a:gd name="connsiteY9" fmla="*/ 31433 h 97530"/>
                <a:gd name="connsiteX10" fmla="*/ 68108 w 110375"/>
                <a:gd name="connsiteY10" fmla="*/ 33338 h 97530"/>
                <a:gd name="connsiteX11" fmla="*/ 74776 w 110375"/>
                <a:gd name="connsiteY11" fmla="*/ 35242 h 97530"/>
                <a:gd name="connsiteX12" fmla="*/ 72871 w 110375"/>
                <a:gd name="connsiteY12" fmla="*/ 35242 h 97530"/>
                <a:gd name="connsiteX13" fmla="*/ 73823 w 110375"/>
                <a:gd name="connsiteY13" fmla="*/ 36195 h 97530"/>
                <a:gd name="connsiteX14" fmla="*/ 75728 w 110375"/>
                <a:gd name="connsiteY14" fmla="*/ 37147 h 97530"/>
                <a:gd name="connsiteX15" fmla="*/ 76681 w 110375"/>
                <a:gd name="connsiteY15" fmla="*/ 38100 h 97530"/>
                <a:gd name="connsiteX16" fmla="*/ 75728 w 110375"/>
                <a:gd name="connsiteY16" fmla="*/ 37147 h 97530"/>
                <a:gd name="connsiteX17" fmla="*/ 77633 w 110375"/>
                <a:gd name="connsiteY17" fmla="*/ 39052 h 97530"/>
                <a:gd name="connsiteX18" fmla="*/ 76681 w 110375"/>
                <a:gd name="connsiteY18" fmla="*/ 38100 h 97530"/>
                <a:gd name="connsiteX19" fmla="*/ 77633 w 110375"/>
                <a:gd name="connsiteY19" fmla="*/ 39052 h 97530"/>
                <a:gd name="connsiteX20" fmla="*/ 78586 w 110375"/>
                <a:gd name="connsiteY20" fmla="*/ 40958 h 97530"/>
                <a:gd name="connsiteX21" fmla="*/ 79538 w 110375"/>
                <a:gd name="connsiteY21" fmla="*/ 41910 h 97530"/>
                <a:gd name="connsiteX22" fmla="*/ 78586 w 110375"/>
                <a:gd name="connsiteY22" fmla="*/ 40005 h 97530"/>
                <a:gd name="connsiteX23" fmla="*/ 79538 w 110375"/>
                <a:gd name="connsiteY23" fmla="*/ 42863 h 97530"/>
                <a:gd name="connsiteX24" fmla="*/ 80491 w 110375"/>
                <a:gd name="connsiteY24" fmla="*/ 45720 h 97530"/>
                <a:gd name="connsiteX25" fmla="*/ 80491 w 110375"/>
                <a:gd name="connsiteY25" fmla="*/ 45720 h 97530"/>
                <a:gd name="connsiteX26" fmla="*/ 80491 w 110375"/>
                <a:gd name="connsiteY26" fmla="*/ 51435 h 97530"/>
                <a:gd name="connsiteX27" fmla="*/ 80491 w 110375"/>
                <a:gd name="connsiteY27" fmla="*/ 57150 h 97530"/>
                <a:gd name="connsiteX28" fmla="*/ 80491 w 110375"/>
                <a:gd name="connsiteY28" fmla="*/ 57150 h 97530"/>
                <a:gd name="connsiteX29" fmla="*/ 79538 w 110375"/>
                <a:gd name="connsiteY29" fmla="*/ 60008 h 97530"/>
                <a:gd name="connsiteX30" fmla="*/ 78586 w 110375"/>
                <a:gd name="connsiteY30" fmla="*/ 64770 h 97530"/>
                <a:gd name="connsiteX31" fmla="*/ 77633 w 110375"/>
                <a:gd name="connsiteY31" fmla="*/ 66675 h 97530"/>
                <a:gd name="connsiteX32" fmla="*/ 77633 w 110375"/>
                <a:gd name="connsiteY32" fmla="*/ 65722 h 97530"/>
                <a:gd name="connsiteX33" fmla="*/ 75728 w 110375"/>
                <a:gd name="connsiteY33" fmla="*/ 69533 h 97530"/>
                <a:gd name="connsiteX34" fmla="*/ 76681 w 110375"/>
                <a:gd name="connsiteY34" fmla="*/ 68580 h 97530"/>
                <a:gd name="connsiteX35" fmla="*/ 75728 w 110375"/>
                <a:gd name="connsiteY35" fmla="*/ 70485 h 97530"/>
                <a:gd name="connsiteX36" fmla="*/ 77633 w 110375"/>
                <a:gd name="connsiteY36" fmla="*/ 69533 h 97530"/>
                <a:gd name="connsiteX37" fmla="*/ 79538 w 110375"/>
                <a:gd name="connsiteY37" fmla="*/ 68580 h 97530"/>
                <a:gd name="connsiteX38" fmla="*/ 80491 w 110375"/>
                <a:gd name="connsiteY38" fmla="*/ 68580 h 97530"/>
                <a:gd name="connsiteX39" fmla="*/ 77633 w 110375"/>
                <a:gd name="connsiteY39" fmla="*/ 68580 h 97530"/>
                <a:gd name="connsiteX40" fmla="*/ 75728 w 110375"/>
                <a:gd name="connsiteY40" fmla="*/ 68580 h 97530"/>
                <a:gd name="connsiteX41" fmla="*/ 74776 w 110375"/>
                <a:gd name="connsiteY41" fmla="*/ 68580 h 97530"/>
                <a:gd name="connsiteX42" fmla="*/ 76681 w 110375"/>
                <a:gd name="connsiteY42" fmla="*/ 68580 h 97530"/>
                <a:gd name="connsiteX43" fmla="*/ 54773 w 110375"/>
                <a:gd name="connsiteY43" fmla="*/ 64770 h 97530"/>
                <a:gd name="connsiteX44" fmla="*/ 18578 w 110375"/>
                <a:gd name="connsiteY44" fmla="*/ 58102 h 97530"/>
                <a:gd name="connsiteX45" fmla="*/ 481 w 110375"/>
                <a:gd name="connsiteY45" fmla="*/ 68580 h 97530"/>
                <a:gd name="connsiteX46" fmla="*/ 10958 w 110375"/>
                <a:gd name="connsiteY46" fmla="*/ 85725 h 97530"/>
                <a:gd name="connsiteX47" fmla="*/ 45248 w 110375"/>
                <a:gd name="connsiteY47" fmla="*/ 92392 h 97530"/>
                <a:gd name="connsiteX48" fmla="*/ 69061 w 110375"/>
                <a:gd name="connsiteY48" fmla="*/ 96202 h 97530"/>
                <a:gd name="connsiteX49" fmla="*/ 92873 w 110375"/>
                <a:gd name="connsiteY49" fmla="*/ 95250 h 97530"/>
                <a:gd name="connsiteX50" fmla="*/ 107161 w 110375"/>
                <a:gd name="connsiteY50" fmla="*/ 73342 h 97530"/>
                <a:gd name="connsiteX51" fmla="*/ 110018 w 110375"/>
                <a:gd name="connsiteY51" fmla="*/ 46672 h 97530"/>
                <a:gd name="connsiteX52" fmla="*/ 96683 w 110375"/>
                <a:gd name="connsiteY52" fmla="*/ 18097 h 97530"/>
                <a:gd name="connsiteX53" fmla="*/ 66203 w 110375"/>
                <a:gd name="connsiteY53" fmla="*/ 5715 h 97530"/>
                <a:gd name="connsiteX54" fmla="*/ 14768 w 110375"/>
                <a:gd name="connsiteY54" fmla="*/ 0 h 97530"/>
                <a:gd name="connsiteX55" fmla="*/ 481 w 110375"/>
                <a:gd name="connsiteY55" fmla="*/ 14288 h 97530"/>
                <a:gd name="connsiteX56" fmla="*/ 481 w 110375"/>
                <a:gd name="connsiteY56" fmla="*/ 70485 h 97530"/>
                <a:gd name="connsiteX57" fmla="*/ 14768 w 110375"/>
                <a:gd name="connsiteY57" fmla="*/ 84772 h 97530"/>
                <a:gd name="connsiteX58" fmla="*/ 29056 w 110375"/>
                <a:gd name="connsiteY58" fmla="*/ 70485 h 97530"/>
                <a:gd name="connsiteX59" fmla="*/ 29056 w 110375"/>
                <a:gd name="connsiteY59" fmla="*/ 68580 h 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10375" h="97530">
                  <a:moveTo>
                    <a:pt x="29056" y="68580"/>
                  </a:moveTo>
                  <a:lnTo>
                    <a:pt x="29056" y="12383"/>
                  </a:lnTo>
                  <a:lnTo>
                    <a:pt x="14768" y="26670"/>
                  </a:lnTo>
                  <a:cubicBezTo>
                    <a:pt x="18578" y="26670"/>
                    <a:pt x="22388" y="26670"/>
                    <a:pt x="26198" y="26670"/>
                  </a:cubicBezTo>
                  <a:cubicBezTo>
                    <a:pt x="30008" y="26670"/>
                    <a:pt x="33818" y="26670"/>
                    <a:pt x="37628" y="27622"/>
                  </a:cubicBezTo>
                  <a:lnTo>
                    <a:pt x="43343" y="28575"/>
                  </a:lnTo>
                  <a:lnTo>
                    <a:pt x="47153" y="28575"/>
                  </a:lnTo>
                  <a:cubicBezTo>
                    <a:pt x="50011" y="28575"/>
                    <a:pt x="46201" y="28575"/>
                    <a:pt x="46201" y="28575"/>
                  </a:cubicBezTo>
                  <a:cubicBezTo>
                    <a:pt x="47153" y="28575"/>
                    <a:pt x="47153" y="28575"/>
                    <a:pt x="48106" y="28575"/>
                  </a:cubicBezTo>
                  <a:cubicBezTo>
                    <a:pt x="52868" y="29527"/>
                    <a:pt x="57631" y="30480"/>
                    <a:pt x="62393" y="31433"/>
                  </a:cubicBezTo>
                  <a:lnTo>
                    <a:pt x="68108" y="33338"/>
                  </a:lnTo>
                  <a:cubicBezTo>
                    <a:pt x="70013" y="34290"/>
                    <a:pt x="72871" y="35242"/>
                    <a:pt x="74776" y="35242"/>
                  </a:cubicBezTo>
                  <a:lnTo>
                    <a:pt x="72871" y="35242"/>
                  </a:lnTo>
                  <a:lnTo>
                    <a:pt x="73823" y="36195"/>
                  </a:lnTo>
                  <a:lnTo>
                    <a:pt x="75728" y="37147"/>
                  </a:lnTo>
                  <a:lnTo>
                    <a:pt x="76681" y="38100"/>
                  </a:lnTo>
                  <a:cubicBezTo>
                    <a:pt x="78586" y="39052"/>
                    <a:pt x="74776" y="36195"/>
                    <a:pt x="75728" y="37147"/>
                  </a:cubicBezTo>
                  <a:lnTo>
                    <a:pt x="77633" y="39052"/>
                  </a:lnTo>
                  <a:cubicBezTo>
                    <a:pt x="78586" y="40005"/>
                    <a:pt x="76681" y="38100"/>
                    <a:pt x="76681" y="38100"/>
                  </a:cubicBezTo>
                  <a:cubicBezTo>
                    <a:pt x="76681" y="38100"/>
                    <a:pt x="77633" y="39052"/>
                    <a:pt x="77633" y="39052"/>
                  </a:cubicBezTo>
                  <a:lnTo>
                    <a:pt x="78586" y="40958"/>
                  </a:lnTo>
                  <a:cubicBezTo>
                    <a:pt x="78586" y="40958"/>
                    <a:pt x="78586" y="41910"/>
                    <a:pt x="79538" y="41910"/>
                  </a:cubicBezTo>
                  <a:cubicBezTo>
                    <a:pt x="80491" y="41910"/>
                    <a:pt x="78586" y="39052"/>
                    <a:pt x="78586" y="40005"/>
                  </a:cubicBezTo>
                  <a:cubicBezTo>
                    <a:pt x="78586" y="40958"/>
                    <a:pt x="79538" y="41910"/>
                    <a:pt x="79538" y="42863"/>
                  </a:cubicBezTo>
                  <a:cubicBezTo>
                    <a:pt x="79538" y="43815"/>
                    <a:pt x="79538" y="44767"/>
                    <a:pt x="80491" y="45720"/>
                  </a:cubicBezTo>
                  <a:cubicBezTo>
                    <a:pt x="81443" y="46672"/>
                    <a:pt x="80491" y="49530"/>
                    <a:pt x="80491" y="45720"/>
                  </a:cubicBezTo>
                  <a:cubicBezTo>
                    <a:pt x="80491" y="47625"/>
                    <a:pt x="80491" y="49530"/>
                    <a:pt x="80491" y="51435"/>
                  </a:cubicBezTo>
                  <a:cubicBezTo>
                    <a:pt x="80491" y="53340"/>
                    <a:pt x="80491" y="55245"/>
                    <a:pt x="80491" y="57150"/>
                  </a:cubicBezTo>
                  <a:cubicBezTo>
                    <a:pt x="80491" y="60960"/>
                    <a:pt x="80491" y="55245"/>
                    <a:pt x="80491" y="57150"/>
                  </a:cubicBezTo>
                  <a:cubicBezTo>
                    <a:pt x="80491" y="58102"/>
                    <a:pt x="80491" y="59055"/>
                    <a:pt x="79538" y="60008"/>
                  </a:cubicBezTo>
                  <a:cubicBezTo>
                    <a:pt x="79538" y="61913"/>
                    <a:pt x="78586" y="62865"/>
                    <a:pt x="78586" y="64770"/>
                  </a:cubicBezTo>
                  <a:lnTo>
                    <a:pt x="77633" y="66675"/>
                  </a:lnTo>
                  <a:cubicBezTo>
                    <a:pt x="76681" y="69533"/>
                    <a:pt x="78586" y="63817"/>
                    <a:pt x="77633" y="65722"/>
                  </a:cubicBezTo>
                  <a:cubicBezTo>
                    <a:pt x="76681" y="67627"/>
                    <a:pt x="76681" y="68580"/>
                    <a:pt x="75728" y="69533"/>
                  </a:cubicBezTo>
                  <a:cubicBezTo>
                    <a:pt x="74776" y="70485"/>
                    <a:pt x="76681" y="68580"/>
                    <a:pt x="76681" y="68580"/>
                  </a:cubicBezTo>
                  <a:cubicBezTo>
                    <a:pt x="76681" y="68580"/>
                    <a:pt x="74776" y="69533"/>
                    <a:pt x="75728" y="70485"/>
                  </a:cubicBezTo>
                  <a:cubicBezTo>
                    <a:pt x="76681" y="71438"/>
                    <a:pt x="79538" y="67627"/>
                    <a:pt x="77633" y="69533"/>
                  </a:cubicBezTo>
                  <a:cubicBezTo>
                    <a:pt x="75728" y="71438"/>
                    <a:pt x="81443" y="68580"/>
                    <a:pt x="79538" y="68580"/>
                  </a:cubicBezTo>
                  <a:cubicBezTo>
                    <a:pt x="83348" y="67627"/>
                    <a:pt x="83348" y="68580"/>
                    <a:pt x="80491" y="68580"/>
                  </a:cubicBezTo>
                  <a:lnTo>
                    <a:pt x="77633" y="68580"/>
                  </a:lnTo>
                  <a:lnTo>
                    <a:pt x="75728" y="68580"/>
                  </a:lnTo>
                  <a:lnTo>
                    <a:pt x="74776" y="68580"/>
                  </a:lnTo>
                  <a:cubicBezTo>
                    <a:pt x="72871" y="68580"/>
                    <a:pt x="76681" y="68580"/>
                    <a:pt x="76681" y="68580"/>
                  </a:cubicBezTo>
                  <a:cubicBezTo>
                    <a:pt x="69061" y="67627"/>
                    <a:pt x="62393" y="66675"/>
                    <a:pt x="54773" y="64770"/>
                  </a:cubicBezTo>
                  <a:cubicBezTo>
                    <a:pt x="42391" y="62865"/>
                    <a:pt x="30961" y="60008"/>
                    <a:pt x="18578" y="58102"/>
                  </a:cubicBezTo>
                  <a:cubicBezTo>
                    <a:pt x="10958" y="56197"/>
                    <a:pt x="3338" y="60008"/>
                    <a:pt x="481" y="68580"/>
                  </a:cubicBezTo>
                  <a:cubicBezTo>
                    <a:pt x="-1424" y="76200"/>
                    <a:pt x="2386" y="83820"/>
                    <a:pt x="10958" y="85725"/>
                  </a:cubicBezTo>
                  <a:cubicBezTo>
                    <a:pt x="22388" y="87630"/>
                    <a:pt x="33818" y="90488"/>
                    <a:pt x="45248" y="92392"/>
                  </a:cubicBezTo>
                  <a:cubicBezTo>
                    <a:pt x="52868" y="93345"/>
                    <a:pt x="60488" y="95250"/>
                    <a:pt x="69061" y="96202"/>
                  </a:cubicBezTo>
                  <a:cubicBezTo>
                    <a:pt x="76681" y="98108"/>
                    <a:pt x="85253" y="98108"/>
                    <a:pt x="92873" y="95250"/>
                  </a:cubicBezTo>
                  <a:cubicBezTo>
                    <a:pt x="100493" y="90488"/>
                    <a:pt x="105256" y="82867"/>
                    <a:pt x="107161" y="73342"/>
                  </a:cubicBezTo>
                  <a:cubicBezTo>
                    <a:pt x="110018" y="64770"/>
                    <a:pt x="110971" y="55245"/>
                    <a:pt x="110018" y="46672"/>
                  </a:cubicBezTo>
                  <a:cubicBezTo>
                    <a:pt x="109066" y="36195"/>
                    <a:pt x="104303" y="25717"/>
                    <a:pt x="96683" y="18097"/>
                  </a:cubicBezTo>
                  <a:cubicBezTo>
                    <a:pt x="88111" y="11430"/>
                    <a:pt x="77633" y="7620"/>
                    <a:pt x="66203" y="5715"/>
                  </a:cubicBezTo>
                  <a:cubicBezTo>
                    <a:pt x="49058" y="1905"/>
                    <a:pt x="31913" y="0"/>
                    <a:pt x="14768" y="0"/>
                  </a:cubicBezTo>
                  <a:cubicBezTo>
                    <a:pt x="7148" y="0"/>
                    <a:pt x="481" y="6667"/>
                    <a:pt x="481" y="14288"/>
                  </a:cubicBezTo>
                  <a:lnTo>
                    <a:pt x="481" y="70485"/>
                  </a:lnTo>
                  <a:cubicBezTo>
                    <a:pt x="481" y="78105"/>
                    <a:pt x="7148" y="84772"/>
                    <a:pt x="14768" y="84772"/>
                  </a:cubicBezTo>
                  <a:cubicBezTo>
                    <a:pt x="22388" y="84772"/>
                    <a:pt x="29056" y="78105"/>
                    <a:pt x="29056" y="70485"/>
                  </a:cubicBezTo>
                  <a:lnTo>
                    <a:pt x="29056" y="68580"/>
                  </a:lnTo>
                  <a:close/>
                </a:path>
              </a:pathLst>
            </a:custGeom>
            <a:grpFill/>
            <a:ln w="9525" cap="flat">
              <a:noFill/>
              <a:prstDash val="solid"/>
              <a:miter/>
            </a:ln>
          </p:spPr>
          <p:txBody>
            <a:bodyPr rtlCol="0" anchor="ctr"/>
            <a:lstStyle/>
            <a:p>
              <a:endParaRPr lang="en-US" noProof="0" dirty="0"/>
            </a:p>
          </p:txBody>
        </p:sp>
        <p:sp>
          <p:nvSpPr>
            <p:cNvPr id="149" name="Serbest Form 177">
              <a:extLst>
                <a:ext uri="{FF2B5EF4-FFF2-40B4-BE49-F238E27FC236}">
                  <a16:creationId xmlns:a16="http://schemas.microsoft.com/office/drawing/2014/main" id="{2ADEA8F8-CD79-491A-9D97-3E57AD457DAD}"/>
                </a:ext>
              </a:extLst>
            </p:cNvPr>
            <p:cNvSpPr/>
            <p:nvPr/>
          </p:nvSpPr>
          <p:spPr>
            <a:xfrm>
              <a:off x="10434303" y="274482"/>
              <a:ext cx="141940" cy="69420"/>
            </a:xfrm>
            <a:custGeom>
              <a:avLst/>
              <a:gdLst>
                <a:gd name="connsiteX0" fmla="*/ 18583 w 141940"/>
                <a:gd name="connsiteY0" fmla="*/ 69000 h 69420"/>
                <a:gd name="connsiteX1" fmla="*/ 117643 w 141940"/>
                <a:gd name="connsiteY1" fmla="*/ 33758 h 69420"/>
                <a:gd name="connsiteX2" fmla="*/ 131931 w 141940"/>
                <a:gd name="connsiteY2" fmla="*/ 28995 h 69420"/>
                <a:gd name="connsiteX3" fmla="*/ 141456 w 141940"/>
                <a:gd name="connsiteY3" fmla="*/ 10897 h 69420"/>
                <a:gd name="connsiteX4" fmla="*/ 123358 w 141940"/>
                <a:gd name="connsiteY4" fmla="*/ 420 h 69420"/>
                <a:gd name="connsiteX5" fmla="*/ 24298 w 141940"/>
                <a:gd name="connsiteY5" fmla="*/ 35663 h 69420"/>
                <a:gd name="connsiteX6" fmla="*/ 10010 w 141940"/>
                <a:gd name="connsiteY6" fmla="*/ 40425 h 69420"/>
                <a:gd name="connsiteX7" fmla="*/ 485 w 141940"/>
                <a:gd name="connsiteY7" fmla="*/ 58522 h 69420"/>
                <a:gd name="connsiteX8" fmla="*/ 18583 w 141940"/>
                <a:gd name="connsiteY8" fmla="*/ 69000 h 69420"/>
                <a:gd name="connsiteX9" fmla="*/ 18583 w 141940"/>
                <a:gd name="connsiteY9" fmla="*/ 69000 h 69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940" h="69420">
                  <a:moveTo>
                    <a:pt x="18583" y="69000"/>
                  </a:moveTo>
                  <a:lnTo>
                    <a:pt x="117643" y="33758"/>
                  </a:lnTo>
                  <a:lnTo>
                    <a:pt x="131931" y="28995"/>
                  </a:lnTo>
                  <a:cubicBezTo>
                    <a:pt x="139550" y="27090"/>
                    <a:pt x="143360" y="18517"/>
                    <a:pt x="141456" y="10897"/>
                  </a:cubicBezTo>
                  <a:cubicBezTo>
                    <a:pt x="139550" y="3278"/>
                    <a:pt x="130978" y="-1485"/>
                    <a:pt x="123358" y="420"/>
                  </a:cubicBezTo>
                  <a:lnTo>
                    <a:pt x="24298" y="35663"/>
                  </a:lnTo>
                  <a:lnTo>
                    <a:pt x="10010" y="40425"/>
                  </a:lnTo>
                  <a:cubicBezTo>
                    <a:pt x="2391" y="42330"/>
                    <a:pt x="-1419" y="50903"/>
                    <a:pt x="485" y="58522"/>
                  </a:cubicBezTo>
                  <a:cubicBezTo>
                    <a:pt x="3343" y="66142"/>
                    <a:pt x="11916" y="70905"/>
                    <a:pt x="18583" y="69000"/>
                  </a:cubicBezTo>
                  <a:lnTo>
                    <a:pt x="18583" y="69000"/>
                  </a:lnTo>
                  <a:close/>
                </a:path>
              </a:pathLst>
            </a:custGeom>
            <a:grpFill/>
            <a:ln w="9525" cap="flat">
              <a:noFill/>
              <a:prstDash val="solid"/>
              <a:miter/>
            </a:ln>
          </p:spPr>
          <p:txBody>
            <a:bodyPr rtlCol="0" anchor="ctr"/>
            <a:lstStyle/>
            <a:p>
              <a:endParaRPr lang="en-US" noProof="0" dirty="0"/>
            </a:p>
          </p:txBody>
        </p:sp>
        <p:sp>
          <p:nvSpPr>
            <p:cNvPr id="150" name="Serbest Form 178">
              <a:extLst>
                <a:ext uri="{FF2B5EF4-FFF2-40B4-BE49-F238E27FC236}">
                  <a16:creationId xmlns:a16="http://schemas.microsoft.com/office/drawing/2014/main" id="{A6665858-4D0D-4828-81E4-941981194BA5}"/>
                </a:ext>
              </a:extLst>
            </p:cNvPr>
            <p:cNvSpPr/>
            <p:nvPr/>
          </p:nvSpPr>
          <p:spPr>
            <a:xfrm>
              <a:off x="10434303" y="423072"/>
              <a:ext cx="141940" cy="73233"/>
            </a:xfrm>
            <a:custGeom>
              <a:avLst/>
              <a:gdLst>
                <a:gd name="connsiteX0" fmla="*/ 18583 w 141940"/>
                <a:gd name="connsiteY0" fmla="*/ 72810 h 73233"/>
                <a:gd name="connsiteX1" fmla="*/ 117643 w 141940"/>
                <a:gd name="connsiteY1" fmla="*/ 33758 h 73233"/>
                <a:gd name="connsiteX2" fmla="*/ 131931 w 141940"/>
                <a:gd name="connsiteY2" fmla="*/ 28043 h 73233"/>
                <a:gd name="connsiteX3" fmla="*/ 141456 w 141940"/>
                <a:gd name="connsiteY3" fmla="*/ 10898 h 73233"/>
                <a:gd name="connsiteX4" fmla="*/ 123358 w 141940"/>
                <a:gd name="connsiteY4" fmla="*/ 420 h 73233"/>
                <a:gd name="connsiteX5" fmla="*/ 24298 w 141940"/>
                <a:gd name="connsiteY5" fmla="*/ 39473 h 73233"/>
                <a:gd name="connsiteX6" fmla="*/ 10010 w 141940"/>
                <a:gd name="connsiteY6" fmla="*/ 45188 h 73233"/>
                <a:gd name="connsiteX7" fmla="*/ 485 w 141940"/>
                <a:gd name="connsiteY7" fmla="*/ 63285 h 73233"/>
                <a:gd name="connsiteX8" fmla="*/ 18583 w 141940"/>
                <a:gd name="connsiteY8" fmla="*/ 72810 h 73233"/>
                <a:gd name="connsiteX9" fmla="*/ 18583 w 141940"/>
                <a:gd name="connsiteY9" fmla="*/ 72810 h 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940" h="73233">
                  <a:moveTo>
                    <a:pt x="18583" y="72810"/>
                  </a:moveTo>
                  <a:lnTo>
                    <a:pt x="117643" y="33758"/>
                  </a:lnTo>
                  <a:lnTo>
                    <a:pt x="131931" y="28043"/>
                  </a:lnTo>
                  <a:cubicBezTo>
                    <a:pt x="139550" y="26138"/>
                    <a:pt x="143360" y="18518"/>
                    <a:pt x="141456" y="10898"/>
                  </a:cubicBezTo>
                  <a:cubicBezTo>
                    <a:pt x="139550" y="3278"/>
                    <a:pt x="131931" y="-1485"/>
                    <a:pt x="123358" y="420"/>
                  </a:cubicBezTo>
                  <a:lnTo>
                    <a:pt x="24298" y="39473"/>
                  </a:lnTo>
                  <a:lnTo>
                    <a:pt x="10010" y="45188"/>
                  </a:lnTo>
                  <a:cubicBezTo>
                    <a:pt x="2391" y="47093"/>
                    <a:pt x="-1419" y="55665"/>
                    <a:pt x="485" y="63285"/>
                  </a:cubicBezTo>
                  <a:cubicBezTo>
                    <a:pt x="3343" y="69953"/>
                    <a:pt x="11916" y="74715"/>
                    <a:pt x="18583" y="72810"/>
                  </a:cubicBezTo>
                  <a:lnTo>
                    <a:pt x="18583" y="72810"/>
                  </a:lnTo>
                  <a:close/>
                </a:path>
              </a:pathLst>
            </a:custGeom>
            <a:grpFill/>
            <a:ln w="9525" cap="flat">
              <a:noFill/>
              <a:prstDash val="solid"/>
              <a:miter/>
            </a:ln>
          </p:spPr>
          <p:txBody>
            <a:bodyPr rtlCol="0" anchor="ctr"/>
            <a:lstStyle/>
            <a:p>
              <a:endParaRPr lang="en-US" noProof="0" dirty="0"/>
            </a:p>
          </p:txBody>
        </p:sp>
        <p:sp>
          <p:nvSpPr>
            <p:cNvPr id="151" name="Serbest Form 179">
              <a:extLst>
                <a:ext uri="{FF2B5EF4-FFF2-40B4-BE49-F238E27FC236}">
                  <a16:creationId xmlns:a16="http://schemas.microsoft.com/office/drawing/2014/main" id="{BB28D31E-48A1-4995-8DF2-C43CB770D924}"/>
                </a:ext>
              </a:extLst>
            </p:cNvPr>
            <p:cNvSpPr/>
            <p:nvPr/>
          </p:nvSpPr>
          <p:spPr>
            <a:xfrm>
              <a:off x="10480707" y="77364"/>
              <a:ext cx="559445" cy="441378"/>
            </a:xfrm>
            <a:custGeom>
              <a:avLst/>
              <a:gdLst>
                <a:gd name="connsiteX0" fmla="*/ 26471 w 559445"/>
                <a:gd name="connsiteY0" fmla="*/ 368989 h 441378"/>
                <a:gd name="connsiteX1" fmla="*/ 1706 w 559445"/>
                <a:gd name="connsiteY1" fmla="*/ 419471 h 441378"/>
                <a:gd name="connsiteX2" fmla="*/ 7421 w 559445"/>
                <a:gd name="connsiteY2" fmla="*/ 439474 h 441378"/>
                <a:gd name="connsiteX3" fmla="*/ 14089 w 559445"/>
                <a:gd name="connsiteY3" fmla="*/ 441379 h 441378"/>
                <a:gd name="connsiteX4" fmla="*/ 71239 w 559445"/>
                <a:gd name="connsiteY4" fmla="*/ 441379 h 441378"/>
                <a:gd name="connsiteX5" fmla="*/ 85527 w 559445"/>
                <a:gd name="connsiteY5" fmla="*/ 427091 h 441378"/>
                <a:gd name="connsiteX6" fmla="*/ 85527 w 559445"/>
                <a:gd name="connsiteY6" fmla="*/ 428044 h 441378"/>
                <a:gd name="connsiteX7" fmla="*/ 82669 w 559445"/>
                <a:gd name="connsiteY7" fmla="*/ 429949 h 441378"/>
                <a:gd name="connsiteX8" fmla="*/ 96956 w 559445"/>
                <a:gd name="connsiteY8" fmla="*/ 415661 h 441378"/>
                <a:gd name="connsiteX9" fmla="*/ 94099 w 559445"/>
                <a:gd name="connsiteY9" fmla="*/ 394706 h 441378"/>
                <a:gd name="connsiteX10" fmla="*/ 92194 w 559445"/>
                <a:gd name="connsiteY10" fmla="*/ 388991 h 441378"/>
                <a:gd name="connsiteX11" fmla="*/ 86479 w 559445"/>
                <a:gd name="connsiteY11" fmla="*/ 395659 h 441378"/>
                <a:gd name="connsiteX12" fmla="*/ 94099 w 559445"/>
                <a:gd name="connsiteY12" fmla="*/ 395659 h 441378"/>
                <a:gd name="connsiteX13" fmla="*/ 108387 w 559445"/>
                <a:gd name="connsiteY13" fmla="*/ 381371 h 441378"/>
                <a:gd name="connsiteX14" fmla="*/ 108387 w 559445"/>
                <a:gd name="connsiteY14" fmla="*/ 358511 h 441378"/>
                <a:gd name="connsiteX15" fmla="*/ 108387 w 559445"/>
                <a:gd name="connsiteY15" fmla="*/ 349939 h 441378"/>
                <a:gd name="connsiteX16" fmla="*/ 103624 w 559445"/>
                <a:gd name="connsiteY16" fmla="*/ 335651 h 441378"/>
                <a:gd name="connsiteX17" fmla="*/ 102671 w 559445"/>
                <a:gd name="connsiteY17" fmla="*/ 333746 h 441378"/>
                <a:gd name="connsiteX18" fmla="*/ 107434 w 559445"/>
                <a:gd name="connsiteY18" fmla="*/ 325174 h 441378"/>
                <a:gd name="connsiteX19" fmla="*/ 107434 w 559445"/>
                <a:gd name="connsiteY19" fmla="*/ 313744 h 441378"/>
                <a:gd name="connsiteX20" fmla="*/ 104577 w 559445"/>
                <a:gd name="connsiteY20" fmla="*/ 302314 h 441378"/>
                <a:gd name="connsiteX21" fmla="*/ 103624 w 559445"/>
                <a:gd name="connsiteY21" fmla="*/ 298504 h 441378"/>
                <a:gd name="connsiteX22" fmla="*/ 102671 w 559445"/>
                <a:gd name="connsiteY22" fmla="*/ 295646 h 441378"/>
                <a:gd name="connsiteX23" fmla="*/ 96956 w 559445"/>
                <a:gd name="connsiteY23" fmla="*/ 302314 h 441378"/>
                <a:gd name="connsiteX24" fmla="*/ 107434 w 559445"/>
                <a:gd name="connsiteY24" fmla="*/ 288979 h 441378"/>
                <a:gd name="connsiteX25" fmla="*/ 106481 w 559445"/>
                <a:gd name="connsiteY25" fmla="*/ 271834 h 441378"/>
                <a:gd name="connsiteX26" fmla="*/ 104577 w 559445"/>
                <a:gd name="connsiteY26" fmla="*/ 268024 h 441378"/>
                <a:gd name="connsiteX27" fmla="*/ 103624 w 559445"/>
                <a:gd name="connsiteY27" fmla="*/ 264214 h 441378"/>
                <a:gd name="connsiteX28" fmla="*/ 102671 w 559445"/>
                <a:gd name="connsiteY28" fmla="*/ 262309 h 441378"/>
                <a:gd name="connsiteX29" fmla="*/ 93146 w 559445"/>
                <a:gd name="connsiteY29" fmla="*/ 268976 h 441378"/>
                <a:gd name="connsiteX30" fmla="*/ 107434 w 559445"/>
                <a:gd name="connsiteY30" fmla="*/ 254689 h 441378"/>
                <a:gd name="connsiteX31" fmla="*/ 107434 w 559445"/>
                <a:gd name="connsiteY31" fmla="*/ 233734 h 441378"/>
                <a:gd name="connsiteX32" fmla="*/ 104577 w 559445"/>
                <a:gd name="connsiteY32" fmla="*/ 222304 h 441378"/>
                <a:gd name="connsiteX33" fmla="*/ 103624 w 559445"/>
                <a:gd name="connsiteY33" fmla="*/ 218494 h 441378"/>
                <a:gd name="connsiteX34" fmla="*/ 102671 w 559445"/>
                <a:gd name="connsiteY34" fmla="*/ 215636 h 441378"/>
                <a:gd name="connsiteX35" fmla="*/ 96956 w 559445"/>
                <a:gd name="connsiteY35" fmla="*/ 222304 h 441378"/>
                <a:gd name="connsiteX36" fmla="*/ 107434 w 559445"/>
                <a:gd name="connsiteY36" fmla="*/ 208969 h 441378"/>
                <a:gd name="connsiteX37" fmla="*/ 107434 w 559445"/>
                <a:gd name="connsiteY37" fmla="*/ 186109 h 441378"/>
                <a:gd name="connsiteX38" fmla="*/ 107434 w 559445"/>
                <a:gd name="connsiteY38" fmla="*/ 174679 h 441378"/>
                <a:gd name="connsiteX39" fmla="*/ 103624 w 559445"/>
                <a:gd name="connsiteY39" fmla="*/ 162296 h 441378"/>
                <a:gd name="connsiteX40" fmla="*/ 93146 w 559445"/>
                <a:gd name="connsiteY40" fmla="*/ 166106 h 441378"/>
                <a:gd name="connsiteX41" fmla="*/ 176967 w 559445"/>
                <a:gd name="connsiteY41" fmla="*/ 168964 h 441378"/>
                <a:gd name="connsiteX42" fmla="*/ 243642 w 559445"/>
                <a:gd name="connsiteY42" fmla="*/ 174679 h 441378"/>
                <a:gd name="connsiteX43" fmla="*/ 277931 w 559445"/>
                <a:gd name="connsiteY43" fmla="*/ 176584 h 441378"/>
                <a:gd name="connsiteX44" fmla="*/ 297934 w 559445"/>
                <a:gd name="connsiteY44" fmla="*/ 168011 h 441378"/>
                <a:gd name="connsiteX45" fmla="*/ 345559 w 559445"/>
                <a:gd name="connsiteY45" fmla="*/ 148009 h 441378"/>
                <a:gd name="connsiteX46" fmla="*/ 470337 w 559445"/>
                <a:gd name="connsiteY46" fmla="*/ 95621 h 441378"/>
                <a:gd name="connsiteX47" fmla="*/ 549394 w 559445"/>
                <a:gd name="connsiteY47" fmla="*/ 62284 h 441378"/>
                <a:gd name="connsiteX48" fmla="*/ 549394 w 559445"/>
                <a:gd name="connsiteY48" fmla="*/ 34661 h 441378"/>
                <a:gd name="connsiteX49" fmla="*/ 402709 w 559445"/>
                <a:gd name="connsiteY49" fmla="*/ 371 h 441378"/>
                <a:gd name="connsiteX50" fmla="*/ 395089 w 559445"/>
                <a:gd name="connsiteY50" fmla="*/ 27994 h 441378"/>
                <a:gd name="connsiteX51" fmla="*/ 542727 w 559445"/>
                <a:gd name="connsiteY51" fmla="*/ 62284 h 441378"/>
                <a:gd name="connsiteX52" fmla="*/ 542727 w 559445"/>
                <a:gd name="connsiteY52" fmla="*/ 34661 h 441378"/>
                <a:gd name="connsiteX53" fmla="*/ 338892 w 559445"/>
                <a:gd name="connsiteY53" fmla="*/ 119434 h 441378"/>
                <a:gd name="connsiteX54" fmla="*/ 289362 w 559445"/>
                <a:gd name="connsiteY54" fmla="*/ 140389 h 441378"/>
                <a:gd name="connsiteX55" fmla="*/ 275074 w 559445"/>
                <a:gd name="connsiteY55" fmla="*/ 146104 h 441378"/>
                <a:gd name="connsiteX56" fmla="*/ 271264 w 559445"/>
                <a:gd name="connsiteY56" fmla="*/ 148009 h 441378"/>
                <a:gd name="connsiteX57" fmla="*/ 273169 w 559445"/>
                <a:gd name="connsiteY57" fmla="*/ 148009 h 441378"/>
                <a:gd name="connsiteX58" fmla="*/ 257929 w 559445"/>
                <a:gd name="connsiteY58" fmla="*/ 147056 h 441378"/>
                <a:gd name="connsiteX59" fmla="*/ 227449 w 559445"/>
                <a:gd name="connsiteY59" fmla="*/ 144199 h 441378"/>
                <a:gd name="connsiteX60" fmla="*/ 158869 w 559445"/>
                <a:gd name="connsiteY60" fmla="*/ 138484 h 441378"/>
                <a:gd name="connsiteX61" fmla="*/ 116959 w 559445"/>
                <a:gd name="connsiteY61" fmla="*/ 136579 h 441378"/>
                <a:gd name="connsiteX62" fmla="*/ 84574 w 559445"/>
                <a:gd name="connsiteY62" fmla="*/ 138484 h 441378"/>
                <a:gd name="connsiteX63" fmla="*/ 81717 w 559445"/>
                <a:gd name="connsiteY63" fmla="*/ 183251 h 441378"/>
                <a:gd name="connsiteX64" fmla="*/ 77906 w 559445"/>
                <a:gd name="connsiteY64" fmla="*/ 172774 h 441378"/>
                <a:gd name="connsiteX65" fmla="*/ 77906 w 559445"/>
                <a:gd name="connsiteY65" fmla="*/ 207064 h 441378"/>
                <a:gd name="connsiteX66" fmla="*/ 88384 w 559445"/>
                <a:gd name="connsiteY66" fmla="*/ 193729 h 441378"/>
                <a:gd name="connsiteX67" fmla="*/ 77906 w 559445"/>
                <a:gd name="connsiteY67" fmla="*/ 233734 h 441378"/>
                <a:gd name="connsiteX68" fmla="*/ 77906 w 559445"/>
                <a:gd name="connsiteY68" fmla="*/ 230876 h 441378"/>
                <a:gd name="connsiteX69" fmla="*/ 77906 w 559445"/>
                <a:gd name="connsiteY69" fmla="*/ 239449 h 441378"/>
                <a:gd name="connsiteX70" fmla="*/ 77906 w 559445"/>
                <a:gd name="connsiteY70" fmla="*/ 252784 h 441378"/>
                <a:gd name="connsiteX71" fmla="*/ 92194 w 559445"/>
                <a:gd name="connsiteY71" fmla="*/ 238496 h 441378"/>
                <a:gd name="connsiteX72" fmla="*/ 74096 w 559445"/>
                <a:gd name="connsiteY72" fmla="*/ 268976 h 441378"/>
                <a:gd name="connsiteX73" fmla="*/ 79812 w 559445"/>
                <a:gd name="connsiteY73" fmla="*/ 282311 h 441378"/>
                <a:gd name="connsiteX74" fmla="*/ 77906 w 559445"/>
                <a:gd name="connsiteY74" fmla="*/ 281359 h 441378"/>
                <a:gd name="connsiteX75" fmla="*/ 77906 w 559445"/>
                <a:gd name="connsiteY75" fmla="*/ 287074 h 441378"/>
                <a:gd name="connsiteX76" fmla="*/ 88384 w 559445"/>
                <a:gd name="connsiteY76" fmla="*/ 273739 h 441378"/>
                <a:gd name="connsiteX77" fmla="*/ 75049 w 559445"/>
                <a:gd name="connsiteY77" fmla="*/ 305171 h 441378"/>
                <a:gd name="connsiteX78" fmla="*/ 79812 w 559445"/>
                <a:gd name="connsiteY78" fmla="*/ 317554 h 441378"/>
                <a:gd name="connsiteX79" fmla="*/ 77906 w 559445"/>
                <a:gd name="connsiteY79" fmla="*/ 316601 h 441378"/>
                <a:gd name="connsiteX80" fmla="*/ 77906 w 559445"/>
                <a:gd name="connsiteY80" fmla="*/ 322316 h 441378"/>
                <a:gd name="connsiteX81" fmla="*/ 81717 w 559445"/>
                <a:gd name="connsiteY81" fmla="*/ 311839 h 441378"/>
                <a:gd name="connsiteX82" fmla="*/ 81717 w 559445"/>
                <a:gd name="connsiteY82" fmla="*/ 354701 h 441378"/>
                <a:gd name="connsiteX83" fmla="*/ 77906 w 559445"/>
                <a:gd name="connsiteY83" fmla="*/ 344224 h 441378"/>
                <a:gd name="connsiteX84" fmla="*/ 77906 w 559445"/>
                <a:gd name="connsiteY84" fmla="*/ 378514 h 441378"/>
                <a:gd name="connsiteX85" fmla="*/ 92194 w 559445"/>
                <a:gd name="connsiteY85" fmla="*/ 364226 h 441378"/>
                <a:gd name="connsiteX86" fmla="*/ 61714 w 559445"/>
                <a:gd name="connsiteY86" fmla="*/ 384229 h 441378"/>
                <a:gd name="connsiteX87" fmla="*/ 67429 w 559445"/>
                <a:gd name="connsiteY87" fmla="*/ 406136 h 441378"/>
                <a:gd name="connsiteX88" fmla="*/ 66477 w 559445"/>
                <a:gd name="connsiteY88" fmla="*/ 404231 h 441378"/>
                <a:gd name="connsiteX89" fmla="*/ 66477 w 559445"/>
                <a:gd name="connsiteY89" fmla="*/ 411851 h 441378"/>
                <a:gd name="connsiteX90" fmla="*/ 80764 w 559445"/>
                <a:gd name="connsiteY90" fmla="*/ 397564 h 441378"/>
                <a:gd name="connsiteX91" fmla="*/ 55046 w 559445"/>
                <a:gd name="connsiteY91" fmla="*/ 423281 h 441378"/>
                <a:gd name="connsiteX92" fmla="*/ 69334 w 559445"/>
                <a:gd name="connsiteY92" fmla="*/ 408994 h 441378"/>
                <a:gd name="connsiteX93" fmla="*/ 12184 w 559445"/>
                <a:gd name="connsiteY93" fmla="*/ 408994 h 441378"/>
                <a:gd name="connsiteX94" fmla="*/ 24567 w 559445"/>
                <a:gd name="connsiteY94" fmla="*/ 429949 h 441378"/>
                <a:gd name="connsiteX95" fmla="*/ 49331 w 559445"/>
                <a:gd name="connsiteY95" fmla="*/ 379466 h 441378"/>
                <a:gd name="connsiteX96" fmla="*/ 26471 w 559445"/>
                <a:gd name="connsiteY96" fmla="*/ 368989 h 441378"/>
                <a:gd name="connsiteX97" fmla="*/ 26471 w 559445"/>
                <a:gd name="connsiteY97" fmla="*/ 368989 h 441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9445" h="441378">
                  <a:moveTo>
                    <a:pt x="26471" y="368989"/>
                  </a:moveTo>
                  <a:lnTo>
                    <a:pt x="1706" y="419471"/>
                  </a:lnTo>
                  <a:cubicBezTo>
                    <a:pt x="-2104" y="426139"/>
                    <a:pt x="754" y="435664"/>
                    <a:pt x="7421" y="439474"/>
                  </a:cubicBezTo>
                  <a:cubicBezTo>
                    <a:pt x="9327" y="440426"/>
                    <a:pt x="11231" y="441379"/>
                    <a:pt x="14089" y="441379"/>
                  </a:cubicBezTo>
                  <a:lnTo>
                    <a:pt x="71239" y="441379"/>
                  </a:lnTo>
                  <a:cubicBezTo>
                    <a:pt x="78859" y="441379"/>
                    <a:pt x="85527" y="434711"/>
                    <a:pt x="85527" y="427091"/>
                  </a:cubicBezTo>
                  <a:cubicBezTo>
                    <a:pt x="85527" y="426139"/>
                    <a:pt x="84574" y="429949"/>
                    <a:pt x="85527" y="428044"/>
                  </a:cubicBezTo>
                  <a:cubicBezTo>
                    <a:pt x="86479" y="426139"/>
                    <a:pt x="83621" y="429949"/>
                    <a:pt x="82669" y="429949"/>
                  </a:cubicBezTo>
                  <a:cubicBezTo>
                    <a:pt x="90289" y="429949"/>
                    <a:pt x="96956" y="423281"/>
                    <a:pt x="96956" y="415661"/>
                  </a:cubicBezTo>
                  <a:cubicBezTo>
                    <a:pt x="96956" y="408994"/>
                    <a:pt x="96004" y="401374"/>
                    <a:pt x="94099" y="394706"/>
                  </a:cubicBezTo>
                  <a:cubicBezTo>
                    <a:pt x="94099" y="392801"/>
                    <a:pt x="93146" y="390896"/>
                    <a:pt x="92194" y="388991"/>
                  </a:cubicBezTo>
                  <a:cubicBezTo>
                    <a:pt x="89337" y="387086"/>
                    <a:pt x="88384" y="397564"/>
                    <a:pt x="86479" y="395659"/>
                  </a:cubicBezTo>
                  <a:cubicBezTo>
                    <a:pt x="87431" y="396611"/>
                    <a:pt x="92194" y="395659"/>
                    <a:pt x="94099" y="395659"/>
                  </a:cubicBezTo>
                  <a:cubicBezTo>
                    <a:pt x="101719" y="395659"/>
                    <a:pt x="108387" y="388991"/>
                    <a:pt x="108387" y="381371"/>
                  </a:cubicBezTo>
                  <a:lnTo>
                    <a:pt x="108387" y="358511"/>
                  </a:lnTo>
                  <a:cubicBezTo>
                    <a:pt x="108387" y="355654"/>
                    <a:pt x="108387" y="352796"/>
                    <a:pt x="108387" y="349939"/>
                  </a:cubicBezTo>
                  <a:cubicBezTo>
                    <a:pt x="107434" y="345176"/>
                    <a:pt x="106481" y="340414"/>
                    <a:pt x="103624" y="335651"/>
                  </a:cubicBezTo>
                  <a:cubicBezTo>
                    <a:pt x="104577" y="338509"/>
                    <a:pt x="102671" y="333746"/>
                    <a:pt x="102671" y="333746"/>
                  </a:cubicBezTo>
                  <a:cubicBezTo>
                    <a:pt x="102671" y="331841"/>
                    <a:pt x="107434" y="328031"/>
                    <a:pt x="107434" y="325174"/>
                  </a:cubicBezTo>
                  <a:cubicBezTo>
                    <a:pt x="107434" y="321364"/>
                    <a:pt x="107434" y="317554"/>
                    <a:pt x="107434" y="313744"/>
                  </a:cubicBezTo>
                  <a:cubicBezTo>
                    <a:pt x="107434" y="309934"/>
                    <a:pt x="106481" y="306124"/>
                    <a:pt x="104577" y="302314"/>
                  </a:cubicBezTo>
                  <a:cubicBezTo>
                    <a:pt x="104577" y="302314"/>
                    <a:pt x="103624" y="298504"/>
                    <a:pt x="103624" y="298504"/>
                  </a:cubicBezTo>
                  <a:cubicBezTo>
                    <a:pt x="103624" y="297551"/>
                    <a:pt x="103624" y="296599"/>
                    <a:pt x="102671" y="295646"/>
                  </a:cubicBezTo>
                  <a:cubicBezTo>
                    <a:pt x="99814" y="296599"/>
                    <a:pt x="97909" y="299456"/>
                    <a:pt x="96956" y="302314"/>
                  </a:cubicBezTo>
                  <a:cubicBezTo>
                    <a:pt x="102671" y="300409"/>
                    <a:pt x="107434" y="294694"/>
                    <a:pt x="107434" y="288979"/>
                  </a:cubicBezTo>
                  <a:cubicBezTo>
                    <a:pt x="107434" y="283264"/>
                    <a:pt x="107434" y="277549"/>
                    <a:pt x="106481" y="271834"/>
                  </a:cubicBezTo>
                  <a:cubicBezTo>
                    <a:pt x="106481" y="270881"/>
                    <a:pt x="104577" y="268024"/>
                    <a:pt x="104577" y="268024"/>
                  </a:cubicBezTo>
                  <a:cubicBezTo>
                    <a:pt x="104577" y="267071"/>
                    <a:pt x="103624" y="265166"/>
                    <a:pt x="103624" y="264214"/>
                  </a:cubicBezTo>
                  <a:cubicBezTo>
                    <a:pt x="103624" y="263261"/>
                    <a:pt x="103624" y="262309"/>
                    <a:pt x="102671" y="262309"/>
                  </a:cubicBezTo>
                  <a:cubicBezTo>
                    <a:pt x="100767" y="258499"/>
                    <a:pt x="97909" y="261356"/>
                    <a:pt x="93146" y="268976"/>
                  </a:cubicBezTo>
                  <a:cubicBezTo>
                    <a:pt x="100767" y="268976"/>
                    <a:pt x="107434" y="262309"/>
                    <a:pt x="107434" y="254689"/>
                  </a:cubicBezTo>
                  <a:cubicBezTo>
                    <a:pt x="107434" y="248021"/>
                    <a:pt x="107434" y="240401"/>
                    <a:pt x="107434" y="233734"/>
                  </a:cubicBezTo>
                  <a:cubicBezTo>
                    <a:pt x="107434" y="229924"/>
                    <a:pt x="106481" y="226114"/>
                    <a:pt x="104577" y="222304"/>
                  </a:cubicBezTo>
                  <a:cubicBezTo>
                    <a:pt x="105529" y="224209"/>
                    <a:pt x="102671" y="217541"/>
                    <a:pt x="103624" y="218494"/>
                  </a:cubicBezTo>
                  <a:cubicBezTo>
                    <a:pt x="103624" y="217541"/>
                    <a:pt x="103624" y="216589"/>
                    <a:pt x="102671" y="215636"/>
                  </a:cubicBezTo>
                  <a:cubicBezTo>
                    <a:pt x="99814" y="216589"/>
                    <a:pt x="97909" y="219446"/>
                    <a:pt x="96956" y="222304"/>
                  </a:cubicBezTo>
                  <a:cubicBezTo>
                    <a:pt x="102671" y="220399"/>
                    <a:pt x="107434" y="214684"/>
                    <a:pt x="107434" y="208969"/>
                  </a:cubicBezTo>
                  <a:lnTo>
                    <a:pt x="107434" y="186109"/>
                  </a:lnTo>
                  <a:cubicBezTo>
                    <a:pt x="107434" y="182299"/>
                    <a:pt x="107434" y="178489"/>
                    <a:pt x="107434" y="174679"/>
                  </a:cubicBezTo>
                  <a:cubicBezTo>
                    <a:pt x="106481" y="168964"/>
                    <a:pt x="101719" y="164201"/>
                    <a:pt x="103624" y="162296"/>
                  </a:cubicBezTo>
                  <a:lnTo>
                    <a:pt x="93146" y="166106"/>
                  </a:lnTo>
                  <a:cubicBezTo>
                    <a:pt x="121721" y="166106"/>
                    <a:pt x="148392" y="167059"/>
                    <a:pt x="176967" y="168964"/>
                  </a:cubicBezTo>
                  <a:lnTo>
                    <a:pt x="243642" y="174679"/>
                  </a:lnTo>
                  <a:cubicBezTo>
                    <a:pt x="255071" y="176584"/>
                    <a:pt x="266502" y="177536"/>
                    <a:pt x="277931" y="176584"/>
                  </a:cubicBezTo>
                  <a:cubicBezTo>
                    <a:pt x="284599" y="174679"/>
                    <a:pt x="291267" y="171821"/>
                    <a:pt x="297934" y="168011"/>
                  </a:cubicBezTo>
                  <a:lnTo>
                    <a:pt x="345559" y="148009"/>
                  </a:lnTo>
                  <a:lnTo>
                    <a:pt x="470337" y="95621"/>
                  </a:lnTo>
                  <a:lnTo>
                    <a:pt x="549394" y="62284"/>
                  </a:lnTo>
                  <a:cubicBezTo>
                    <a:pt x="560824" y="57521"/>
                    <a:pt x="564634" y="38471"/>
                    <a:pt x="549394" y="34661"/>
                  </a:cubicBezTo>
                  <a:lnTo>
                    <a:pt x="402709" y="371"/>
                  </a:lnTo>
                  <a:cubicBezTo>
                    <a:pt x="384612" y="-3439"/>
                    <a:pt x="376992" y="23231"/>
                    <a:pt x="395089" y="27994"/>
                  </a:cubicBezTo>
                  <a:lnTo>
                    <a:pt x="542727" y="62284"/>
                  </a:lnTo>
                  <a:lnTo>
                    <a:pt x="542727" y="34661"/>
                  </a:lnTo>
                  <a:lnTo>
                    <a:pt x="338892" y="119434"/>
                  </a:lnTo>
                  <a:lnTo>
                    <a:pt x="289362" y="140389"/>
                  </a:lnTo>
                  <a:lnTo>
                    <a:pt x="275074" y="146104"/>
                  </a:lnTo>
                  <a:cubicBezTo>
                    <a:pt x="274122" y="146104"/>
                    <a:pt x="272217" y="147056"/>
                    <a:pt x="271264" y="148009"/>
                  </a:cubicBezTo>
                  <a:cubicBezTo>
                    <a:pt x="269359" y="149914"/>
                    <a:pt x="272217" y="147056"/>
                    <a:pt x="273169" y="148009"/>
                  </a:cubicBezTo>
                  <a:cubicBezTo>
                    <a:pt x="268406" y="147056"/>
                    <a:pt x="262692" y="147056"/>
                    <a:pt x="257929" y="147056"/>
                  </a:cubicBezTo>
                  <a:lnTo>
                    <a:pt x="227449" y="144199"/>
                  </a:lnTo>
                  <a:lnTo>
                    <a:pt x="158869" y="138484"/>
                  </a:lnTo>
                  <a:cubicBezTo>
                    <a:pt x="144581" y="137531"/>
                    <a:pt x="131246" y="136579"/>
                    <a:pt x="116959" y="136579"/>
                  </a:cubicBezTo>
                  <a:cubicBezTo>
                    <a:pt x="108387" y="136579"/>
                    <a:pt x="93146" y="133721"/>
                    <a:pt x="84574" y="138484"/>
                  </a:cubicBezTo>
                  <a:cubicBezTo>
                    <a:pt x="68381" y="148009"/>
                    <a:pt x="70287" y="171821"/>
                    <a:pt x="81717" y="183251"/>
                  </a:cubicBezTo>
                  <a:lnTo>
                    <a:pt x="77906" y="172774"/>
                  </a:lnTo>
                  <a:lnTo>
                    <a:pt x="77906" y="207064"/>
                  </a:lnTo>
                  <a:lnTo>
                    <a:pt x="88384" y="193729"/>
                  </a:lnTo>
                  <a:cubicBezTo>
                    <a:pt x="68381" y="196586"/>
                    <a:pt x="72192" y="221351"/>
                    <a:pt x="77906" y="233734"/>
                  </a:cubicBezTo>
                  <a:cubicBezTo>
                    <a:pt x="80764" y="240401"/>
                    <a:pt x="76954" y="231829"/>
                    <a:pt x="77906" y="230876"/>
                  </a:cubicBezTo>
                  <a:cubicBezTo>
                    <a:pt x="76954" y="232781"/>
                    <a:pt x="77906" y="237544"/>
                    <a:pt x="77906" y="239449"/>
                  </a:cubicBezTo>
                  <a:lnTo>
                    <a:pt x="77906" y="252784"/>
                  </a:lnTo>
                  <a:lnTo>
                    <a:pt x="92194" y="238496"/>
                  </a:lnTo>
                  <a:cubicBezTo>
                    <a:pt x="76002" y="240401"/>
                    <a:pt x="70287" y="253736"/>
                    <a:pt x="74096" y="268976"/>
                  </a:cubicBezTo>
                  <a:cubicBezTo>
                    <a:pt x="74096" y="270881"/>
                    <a:pt x="79812" y="282311"/>
                    <a:pt x="79812" y="282311"/>
                  </a:cubicBezTo>
                  <a:cubicBezTo>
                    <a:pt x="79812" y="282311"/>
                    <a:pt x="77906" y="270881"/>
                    <a:pt x="77906" y="281359"/>
                  </a:cubicBezTo>
                  <a:lnTo>
                    <a:pt x="77906" y="287074"/>
                  </a:lnTo>
                  <a:lnTo>
                    <a:pt x="88384" y="273739"/>
                  </a:lnTo>
                  <a:cubicBezTo>
                    <a:pt x="73144" y="275644"/>
                    <a:pt x="71239" y="292789"/>
                    <a:pt x="75049" y="305171"/>
                  </a:cubicBezTo>
                  <a:cubicBezTo>
                    <a:pt x="75049" y="306124"/>
                    <a:pt x="80764" y="317554"/>
                    <a:pt x="79812" y="317554"/>
                  </a:cubicBezTo>
                  <a:cubicBezTo>
                    <a:pt x="78859" y="317554"/>
                    <a:pt x="77906" y="306124"/>
                    <a:pt x="77906" y="316601"/>
                  </a:cubicBezTo>
                  <a:lnTo>
                    <a:pt x="77906" y="322316"/>
                  </a:lnTo>
                  <a:lnTo>
                    <a:pt x="81717" y="311839"/>
                  </a:lnTo>
                  <a:cubicBezTo>
                    <a:pt x="70287" y="324221"/>
                    <a:pt x="70287" y="342319"/>
                    <a:pt x="81717" y="354701"/>
                  </a:cubicBezTo>
                  <a:lnTo>
                    <a:pt x="77906" y="344224"/>
                  </a:lnTo>
                  <a:lnTo>
                    <a:pt x="77906" y="378514"/>
                  </a:lnTo>
                  <a:lnTo>
                    <a:pt x="92194" y="364226"/>
                  </a:lnTo>
                  <a:cubicBezTo>
                    <a:pt x="76954" y="364226"/>
                    <a:pt x="61714" y="366131"/>
                    <a:pt x="61714" y="384229"/>
                  </a:cubicBezTo>
                  <a:cubicBezTo>
                    <a:pt x="61714" y="391849"/>
                    <a:pt x="63619" y="399469"/>
                    <a:pt x="67429" y="406136"/>
                  </a:cubicBezTo>
                  <a:cubicBezTo>
                    <a:pt x="69334" y="409946"/>
                    <a:pt x="67429" y="396611"/>
                    <a:pt x="66477" y="404231"/>
                  </a:cubicBezTo>
                  <a:cubicBezTo>
                    <a:pt x="66477" y="407089"/>
                    <a:pt x="66477" y="408994"/>
                    <a:pt x="66477" y="411851"/>
                  </a:cubicBezTo>
                  <a:lnTo>
                    <a:pt x="80764" y="397564"/>
                  </a:lnTo>
                  <a:cubicBezTo>
                    <a:pt x="66477" y="397564"/>
                    <a:pt x="55046" y="408994"/>
                    <a:pt x="55046" y="423281"/>
                  </a:cubicBezTo>
                  <a:lnTo>
                    <a:pt x="69334" y="408994"/>
                  </a:lnTo>
                  <a:lnTo>
                    <a:pt x="12184" y="408994"/>
                  </a:lnTo>
                  <a:lnTo>
                    <a:pt x="24567" y="429949"/>
                  </a:lnTo>
                  <a:lnTo>
                    <a:pt x="49331" y="379466"/>
                  </a:lnTo>
                  <a:cubicBezTo>
                    <a:pt x="59809" y="367084"/>
                    <a:pt x="35044" y="352796"/>
                    <a:pt x="26471" y="368989"/>
                  </a:cubicBezTo>
                  <a:lnTo>
                    <a:pt x="26471" y="368989"/>
                  </a:lnTo>
                  <a:close/>
                </a:path>
              </a:pathLst>
            </a:custGeom>
            <a:grpFill/>
            <a:ln w="9525" cap="flat">
              <a:noFill/>
              <a:prstDash val="solid"/>
              <a:miter/>
            </a:ln>
          </p:spPr>
          <p:txBody>
            <a:bodyPr rtlCol="0" anchor="ctr"/>
            <a:lstStyle/>
            <a:p>
              <a:endParaRPr lang="en-US" noProof="0" dirty="0"/>
            </a:p>
          </p:txBody>
        </p:sp>
        <p:sp>
          <p:nvSpPr>
            <p:cNvPr id="152" name="Serbest Form 180">
              <a:extLst>
                <a:ext uri="{FF2B5EF4-FFF2-40B4-BE49-F238E27FC236}">
                  <a16:creationId xmlns:a16="http://schemas.microsoft.com/office/drawing/2014/main" id="{75B8264A-61E8-4575-9754-FC078D8E5926}"/>
                </a:ext>
              </a:extLst>
            </p:cNvPr>
            <p:cNvSpPr/>
            <p:nvPr/>
          </p:nvSpPr>
          <p:spPr>
            <a:xfrm>
              <a:off x="10770394" y="207197"/>
              <a:ext cx="316043" cy="119727"/>
            </a:xfrm>
            <a:custGeom>
              <a:avLst/>
              <a:gdLst>
                <a:gd name="connsiteX0" fmla="*/ 2531 w 316043"/>
                <a:gd name="connsiteY0" fmla="*/ 31510 h 119727"/>
                <a:gd name="connsiteX1" fmla="*/ 63492 w 316043"/>
                <a:gd name="connsiteY1" fmla="*/ 112473 h 119727"/>
                <a:gd name="connsiteX2" fmla="*/ 79684 w 316043"/>
                <a:gd name="connsiteY2" fmla="*/ 119140 h 119727"/>
                <a:gd name="connsiteX3" fmla="*/ 277804 w 316043"/>
                <a:gd name="connsiteY3" fmla="*/ 40083 h 119727"/>
                <a:gd name="connsiteX4" fmla="*/ 306379 w 316043"/>
                <a:gd name="connsiteY4" fmla="*/ 28653 h 119727"/>
                <a:gd name="connsiteX5" fmla="*/ 298759 w 316043"/>
                <a:gd name="connsiteY5" fmla="*/ 1030 h 119727"/>
                <a:gd name="connsiteX6" fmla="*/ 100639 w 316043"/>
                <a:gd name="connsiteY6" fmla="*/ 80088 h 119727"/>
                <a:gd name="connsiteX7" fmla="*/ 72064 w 316043"/>
                <a:gd name="connsiteY7" fmla="*/ 91518 h 119727"/>
                <a:gd name="connsiteX8" fmla="*/ 88256 w 316043"/>
                <a:gd name="connsiteY8" fmla="*/ 98185 h 119727"/>
                <a:gd name="connsiteX9" fmla="*/ 27296 w 316043"/>
                <a:gd name="connsiteY9" fmla="*/ 18175 h 119727"/>
                <a:gd name="connsiteX10" fmla="*/ 2531 w 316043"/>
                <a:gd name="connsiteY10" fmla="*/ 31510 h 119727"/>
                <a:gd name="connsiteX11" fmla="*/ 2531 w 316043"/>
                <a:gd name="connsiteY11" fmla="*/ 31510 h 119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043" h="119727">
                  <a:moveTo>
                    <a:pt x="2531" y="31510"/>
                  </a:moveTo>
                  <a:lnTo>
                    <a:pt x="63492" y="112473"/>
                  </a:lnTo>
                  <a:cubicBezTo>
                    <a:pt x="67302" y="118188"/>
                    <a:pt x="73017" y="121045"/>
                    <a:pt x="79684" y="119140"/>
                  </a:cubicBezTo>
                  <a:lnTo>
                    <a:pt x="277804" y="40083"/>
                  </a:lnTo>
                  <a:lnTo>
                    <a:pt x="306379" y="28653"/>
                  </a:lnTo>
                  <a:cubicBezTo>
                    <a:pt x="323524" y="21985"/>
                    <a:pt x="315904" y="-5637"/>
                    <a:pt x="298759" y="1030"/>
                  </a:cubicBezTo>
                  <a:lnTo>
                    <a:pt x="100639" y="80088"/>
                  </a:lnTo>
                  <a:lnTo>
                    <a:pt x="72064" y="91518"/>
                  </a:lnTo>
                  <a:lnTo>
                    <a:pt x="88256" y="98185"/>
                  </a:lnTo>
                  <a:lnTo>
                    <a:pt x="27296" y="18175"/>
                  </a:lnTo>
                  <a:cubicBezTo>
                    <a:pt x="16819" y="2935"/>
                    <a:pt x="-7946" y="17223"/>
                    <a:pt x="2531" y="31510"/>
                  </a:cubicBezTo>
                  <a:lnTo>
                    <a:pt x="2531" y="31510"/>
                  </a:lnTo>
                  <a:close/>
                </a:path>
              </a:pathLst>
            </a:custGeom>
            <a:grpFill/>
            <a:ln w="9525" cap="flat">
              <a:noFill/>
              <a:prstDash val="solid"/>
              <a:miter/>
            </a:ln>
          </p:spPr>
          <p:txBody>
            <a:bodyPr rtlCol="0" anchor="ctr"/>
            <a:lstStyle/>
            <a:p>
              <a:endParaRPr lang="en-US" noProof="0" dirty="0"/>
            </a:p>
          </p:txBody>
        </p:sp>
        <p:sp>
          <p:nvSpPr>
            <p:cNvPr id="153" name="Serbest Form 181">
              <a:extLst>
                <a:ext uri="{FF2B5EF4-FFF2-40B4-BE49-F238E27FC236}">
                  <a16:creationId xmlns:a16="http://schemas.microsoft.com/office/drawing/2014/main" id="{5F7FD761-7A47-47D7-BD19-6A8D9BDA4193}"/>
                </a:ext>
              </a:extLst>
            </p:cNvPr>
            <p:cNvSpPr/>
            <p:nvPr/>
          </p:nvSpPr>
          <p:spPr>
            <a:xfrm>
              <a:off x="10831981" y="297762"/>
              <a:ext cx="256147" cy="130492"/>
            </a:xfrm>
            <a:custGeom>
              <a:avLst/>
              <a:gdLst>
                <a:gd name="connsiteX0" fmla="*/ 0 w 256147"/>
                <a:gd name="connsiteY0" fmla="*/ 14288 h 130492"/>
                <a:gd name="connsiteX1" fmla="*/ 0 w 256147"/>
                <a:gd name="connsiteY1" fmla="*/ 116205 h 130492"/>
                <a:gd name="connsiteX2" fmla="*/ 15240 w 256147"/>
                <a:gd name="connsiteY2" fmla="*/ 130492 h 130492"/>
                <a:gd name="connsiteX3" fmla="*/ 21907 w 256147"/>
                <a:gd name="connsiteY3" fmla="*/ 128588 h 130492"/>
                <a:gd name="connsiteX4" fmla="*/ 220028 w 256147"/>
                <a:gd name="connsiteY4" fmla="*/ 39053 h 130492"/>
                <a:gd name="connsiteX5" fmla="*/ 248603 w 256147"/>
                <a:gd name="connsiteY5" fmla="*/ 26670 h 130492"/>
                <a:gd name="connsiteX6" fmla="*/ 234315 w 256147"/>
                <a:gd name="connsiteY6" fmla="*/ 1905 h 130492"/>
                <a:gd name="connsiteX7" fmla="*/ 36195 w 256147"/>
                <a:gd name="connsiteY7" fmla="*/ 91440 h 130492"/>
                <a:gd name="connsiteX8" fmla="*/ 7620 w 256147"/>
                <a:gd name="connsiteY8" fmla="*/ 103823 h 130492"/>
                <a:gd name="connsiteX9" fmla="*/ 28575 w 256147"/>
                <a:gd name="connsiteY9" fmla="*/ 116205 h 130492"/>
                <a:gd name="connsiteX10" fmla="*/ 28575 w 256147"/>
                <a:gd name="connsiteY10" fmla="*/ 14288 h 130492"/>
                <a:gd name="connsiteX11" fmla="*/ 14288 w 256147"/>
                <a:gd name="connsiteY11" fmla="*/ 0 h 130492"/>
                <a:gd name="connsiteX12" fmla="*/ 0 w 256147"/>
                <a:gd name="connsiteY12" fmla="*/ 14288 h 130492"/>
                <a:gd name="connsiteX13" fmla="*/ 0 w 256147"/>
                <a:gd name="connsiteY13" fmla="*/ 14288 h 13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147" h="130492">
                  <a:moveTo>
                    <a:pt x="0" y="14288"/>
                  </a:moveTo>
                  <a:lnTo>
                    <a:pt x="0" y="116205"/>
                  </a:lnTo>
                  <a:cubicBezTo>
                    <a:pt x="0" y="123825"/>
                    <a:pt x="6668" y="130492"/>
                    <a:pt x="15240" y="130492"/>
                  </a:cubicBezTo>
                  <a:cubicBezTo>
                    <a:pt x="17145" y="130492"/>
                    <a:pt x="20003" y="129540"/>
                    <a:pt x="21907" y="128588"/>
                  </a:cubicBezTo>
                  <a:lnTo>
                    <a:pt x="220028" y="39053"/>
                  </a:lnTo>
                  <a:lnTo>
                    <a:pt x="248603" y="26670"/>
                  </a:lnTo>
                  <a:cubicBezTo>
                    <a:pt x="265747" y="19050"/>
                    <a:pt x="250507" y="-5715"/>
                    <a:pt x="234315" y="1905"/>
                  </a:cubicBezTo>
                  <a:lnTo>
                    <a:pt x="36195" y="91440"/>
                  </a:lnTo>
                  <a:lnTo>
                    <a:pt x="7620" y="103823"/>
                  </a:lnTo>
                  <a:lnTo>
                    <a:pt x="28575" y="116205"/>
                  </a:lnTo>
                  <a:lnTo>
                    <a:pt x="28575" y="14288"/>
                  </a:lnTo>
                  <a:cubicBezTo>
                    <a:pt x="28575" y="6667"/>
                    <a:pt x="21907" y="0"/>
                    <a:pt x="14288" y="0"/>
                  </a:cubicBezTo>
                  <a:cubicBezTo>
                    <a:pt x="6668" y="0"/>
                    <a:pt x="0" y="6667"/>
                    <a:pt x="0" y="14288"/>
                  </a:cubicBezTo>
                  <a:lnTo>
                    <a:pt x="0" y="14288"/>
                  </a:lnTo>
                  <a:close/>
                </a:path>
              </a:pathLst>
            </a:custGeom>
            <a:grpFill/>
            <a:ln w="9525" cap="flat">
              <a:noFill/>
              <a:prstDash val="solid"/>
              <a:miter/>
            </a:ln>
          </p:spPr>
          <p:txBody>
            <a:bodyPr rtlCol="0" anchor="ctr"/>
            <a:lstStyle/>
            <a:p>
              <a:endParaRPr lang="en-US" noProof="0" dirty="0"/>
            </a:p>
          </p:txBody>
        </p:sp>
        <p:sp>
          <p:nvSpPr>
            <p:cNvPr id="154" name="Serbest Form 182">
              <a:extLst>
                <a:ext uri="{FF2B5EF4-FFF2-40B4-BE49-F238E27FC236}">
                  <a16:creationId xmlns:a16="http://schemas.microsoft.com/office/drawing/2014/main" id="{0CF6DBFB-3646-4150-92DB-322E2E76EE52}"/>
                </a:ext>
              </a:extLst>
            </p:cNvPr>
            <p:cNvSpPr/>
            <p:nvPr/>
          </p:nvSpPr>
          <p:spPr>
            <a:xfrm>
              <a:off x="10843788" y="395315"/>
              <a:ext cx="503635" cy="225739"/>
            </a:xfrm>
            <a:custGeom>
              <a:avLst/>
              <a:gdLst>
                <a:gd name="connsiteX0" fmla="*/ 4386 w 503635"/>
                <a:gd name="connsiteY0" fmla="*/ 23415 h 225739"/>
                <a:gd name="connsiteX1" fmla="*/ 195838 w 503635"/>
                <a:gd name="connsiteY1" fmla="*/ 183435 h 225739"/>
                <a:gd name="connsiteX2" fmla="*/ 234891 w 503635"/>
                <a:gd name="connsiteY2" fmla="*/ 215820 h 225739"/>
                <a:gd name="connsiteX3" fmla="*/ 241558 w 503635"/>
                <a:gd name="connsiteY3" fmla="*/ 221535 h 225739"/>
                <a:gd name="connsiteX4" fmla="*/ 271086 w 503635"/>
                <a:gd name="connsiteY4" fmla="*/ 225345 h 225739"/>
                <a:gd name="connsiteX5" fmla="*/ 291088 w 503635"/>
                <a:gd name="connsiteY5" fmla="*/ 224393 h 225739"/>
                <a:gd name="connsiteX6" fmla="*/ 306328 w 503635"/>
                <a:gd name="connsiteY6" fmla="*/ 218678 h 225739"/>
                <a:gd name="connsiteX7" fmla="*/ 370146 w 503635"/>
                <a:gd name="connsiteY7" fmla="*/ 193913 h 225739"/>
                <a:gd name="connsiteX8" fmla="*/ 493971 w 503635"/>
                <a:gd name="connsiteY8" fmla="*/ 145335 h 225739"/>
                <a:gd name="connsiteX9" fmla="*/ 486351 w 503635"/>
                <a:gd name="connsiteY9" fmla="*/ 117713 h 225739"/>
                <a:gd name="connsiteX10" fmla="*/ 288231 w 503635"/>
                <a:gd name="connsiteY10" fmla="*/ 195818 h 225739"/>
                <a:gd name="connsiteX11" fmla="*/ 283468 w 503635"/>
                <a:gd name="connsiteY11" fmla="*/ 197723 h 225739"/>
                <a:gd name="connsiteX12" fmla="*/ 283468 w 503635"/>
                <a:gd name="connsiteY12" fmla="*/ 197723 h 225739"/>
                <a:gd name="connsiteX13" fmla="*/ 252036 w 503635"/>
                <a:gd name="connsiteY13" fmla="*/ 197723 h 225739"/>
                <a:gd name="connsiteX14" fmla="*/ 262513 w 503635"/>
                <a:gd name="connsiteY14" fmla="*/ 201533 h 225739"/>
                <a:gd name="connsiteX15" fmla="*/ 54868 w 503635"/>
                <a:gd name="connsiteY15" fmla="*/ 28178 h 225739"/>
                <a:gd name="connsiteX16" fmla="*/ 25341 w 503635"/>
                <a:gd name="connsiteY16" fmla="*/ 3413 h 225739"/>
                <a:gd name="connsiteX17" fmla="*/ 4386 w 503635"/>
                <a:gd name="connsiteY17" fmla="*/ 23415 h 225739"/>
                <a:gd name="connsiteX18" fmla="*/ 4386 w 503635"/>
                <a:gd name="connsiteY18" fmla="*/ 23415 h 22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3635" h="225739">
                  <a:moveTo>
                    <a:pt x="4386" y="23415"/>
                  </a:moveTo>
                  <a:lnTo>
                    <a:pt x="195838" y="183435"/>
                  </a:lnTo>
                  <a:lnTo>
                    <a:pt x="234891" y="215820"/>
                  </a:lnTo>
                  <a:cubicBezTo>
                    <a:pt x="236796" y="217725"/>
                    <a:pt x="239653" y="219630"/>
                    <a:pt x="241558" y="221535"/>
                  </a:cubicBezTo>
                  <a:cubicBezTo>
                    <a:pt x="250131" y="227250"/>
                    <a:pt x="260608" y="225345"/>
                    <a:pt x="271086" y="225345"/>
                  </a:cubicBezTo>
                  <a:cubicBezTo>
                    <a:pt x="277753" y="226298"/>
                    <a:pt x="284421" y="225345"/>
                    <a:pt x="291088" y="224393"/>
                  </a:cubicBezTo>
                  <a:cubicBezTo>
                    <a:pt x="295851" y="222488"/>
                    <a:pt x="301566" y="220583"/>
                    <a:pt x="306328" y="218678"/>
                  </a:cubicBezTo>
                  <a:lnTo>
                    <a:pt x="370146" y="193913"/>
                  </a:lnTo>
                  <a:lnTo>
                    <a:pt x="493971" y="145335"/>
                  </a:lnTo>
                  <a:cubicBezTo>
                    <a:pt x="511116" y="138668"/>
                    <a:pt x="503496" y="111045"/>
                    <a:pt x="486351" y="117713"/>
                  </a:cubicBezTo>
                  <a:lnTo>
                    <a:pt x="288231" y="195818"/>
                  </a:lnTo>
                  <a:cubicBezTo>
                    <a:pt x="286326" y="196770"/>
                    <a:pt x="284421" y="196770"/>
                    <a:pt x="283468" y="197723"/>
                  </a:cubicBezTo>
                  <a:cubicBezTo>
                    <a:pt x="281563" y="198675"/>
                    <a:pt x="288231" y="197723"/>
                    <a:pt x="283468" y="197723"/>
                  </a:cubicBezTo>
                  <a:cubicBezTo>
                    <a:pt x="272991" y="196770"/>
                    <a:pt x="262513" y="197723"/>
                    <a:pt x="252036" y="197723"/>
                  </a:cubicBezTo>
                  <a:lnTo>
                    <a:pt x="262513" y="201533"/>
                  </a:lnTo>
                  <a:lnTo>
                    <a:pt x="54868" y="28178"/>
                  </a:lnTo>
                  <a:lnTo>
                    <a:pt x="25341" y="3413"/>
                  </a:lnTo>
                  <a:cubicBezTo>
                    <a:pt x="11053" y="-8017"/>
                    <a:pt x="-8949" y="11985"/>
                    <a:pt x="4386" y="23415"/>
                  </a:cubicBezTo>
                  <a:lnTo>
                    <a:pt x="4386" y="23415"/>
                  </a:lnTo>
                  <a:close/>
                </a:path>
              </a:pathLst>
            </a:custGeom>
            <a:grpFill/>
            <a:ln w="9525" cap="flat">
              <a:noFill/>
              <a:prstDash val="solid"/>
              <a:miter/>
            </a:ln>
          </p:spPr>
          <p:txBody>
            <a:bodyPr rtlCol="0" anchor="ctr"/>
            <a:lstStyle/>
            <a:p>
              <a:endParaRPr lang="en-US" noProof="0" dirty="0"/>
            </a:p>
          </p:txBody>
        </p:sp>
        <p:sp>
          <p:nvSpPr>
            <p:cNvPr id="155" name="Serbest Form 183">
              <a:extLst>
                <a:ext uri="{FF2B5EF4-FFF2-40B4-BE49-F238E27FC236}">
                  <a16:creationId xmlns:a16="http://schemas.microsoft.com/office/drawing/2014/main" id="{78C731C1-5EE2-42C1-AAB5-63FBCE66E14B}"/>
                </a:ext>
              </a:extLst>
            </p:cNvPr>
            <p:cNvSpPr/>
            <p:nvPr/>
          </p:nvSpPr>
          <p:spPr>
            <a:xfrm>
              <a:off x="10786261" y="239660"/>
              <a:ext cx="110913" cy="280035"/>
            </a:xfrm>
            <a:custGeom>
              <a:avLst/>
              <a:gdLst>
                <a:gd name="connsiteX0" fmla="*/ 1905 w 110913"/>
                <a:gd name="connsiteY0" fmla="*/ 15240 h 280035"/>
                <a:gd name="connsiteX1" fmla="*/ 0 w 110913"/>
                <a:gd name="connsiteY1" fmla="*/ 234315 h 280035"/>
                <a:gd name="connsiteX2" fmla="*/ 0 w 110913"/>
                <a:gd name="connsiteY2" fmla="*/ 265748 h 280035"/>
                <a:gd name="connsiteX3" fmla="*/ 14288 w 110913"/>
                <a:gd name="connsiteY3" fmla="*/ 280035 h 280035"/>
                <a:gd name="connsiteX4" fmla="*/ 20955 w 110913"/>
                <a:gd name="connsiteY4" fmla="*/ 278130 h 280035"/>
                <a:gd name="connsiteX5" fmla="*/ 81915 w 110913"/>
                <a:gd name="connsiteY5" fmla="*/ 242888 h 280035"/>
                <a:gd name="connsiteX6" fmla="*/ 103822 w 110913"/>
                <a:gd name="connsiteY6" fmla="*/ 228600 h 280035"/>
                <a:gd name="connsiteX7" fmla="*/ 110490 w 110913"/>
                <a:gd name="connsiteY7" fmla="*/ 194310 h 280035"/>
                <a:gd name="connsiteX8" fmla="*/ 100965 w 110913"/>
                <a:gd name="connsiteY8" fmla="*/ 176213 h 280035"/>
                <a:gd name="connsiteX9" fmla="*/ 83820 w 110913"/>
                <a:gd name="connsiteY9" fmla="*/ 186690 h 280035"/>
                <a:gd name="connsiteX10" fmla="*/ 80010 w 110913"/>
                <a:gd name="connsiteY10" fmla="*/ 215265 h 280035"/>
                <a:gd name="connsiteX11" fmla="*/ 86677 w 110913"/>
                <a:gd name="connsiteY11" fmla="*/ 206693 h 280035"/>
                <a:gd name="connsiteX12" fmla="*/ 7620 w 110913"/>
                <a:gd name="connsiteY12" fmla="*/ 252413 h 280035"/>
                <a:gd name="connsiteX13" fmla="*/ 29527 w 110913"/>
                <a:gd name="connsiteY13" fmla="*/ 264795 h 280035"/>
                <a:gd name="connsiteX14" fmla="*/ 31432 w 110913"/>
                <a:gd name="connsiteY14" fmla="*/ 45720 h 280035"/>
                <a:gd name="connsiteX15" fmla="*/ 31432 w 110913"/>
                <a:gd name="connsiteY15" fmla="*/ 14288 h 280035"/>
                <a:gd name="connsiteX16" fmla="*/ 17145 w 110913"/>
                <a:gd name="connsiteY16" fmla="*/ 0 h 280035"/>
                <a:gd name="connsiteX17" fmla="*/ 1905 w 110913"/>
                <a:gd name="connsiteY17" fmla="*/ 15240 h 280035"/>
                <a:gd name="connsiteX18" fmla="*/ 1905 w 110913"/>
                <a:gd name="connsiteY18" fmla="*/ 15240 h 28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0913" h="280035">
                  <a:moveTo>
                    <a:pt x="1905" y="15240"/>
                  </a:moveTo>
                  <a:lnTo>
                    <a:pt x="0" y="234315"/>
                  </a:lnTo>
                  <a:lnTo>
                    <a:pt x="0" y="265748"/>
                  </a:lnTo>
                  <a:cubicBezTo>
                    <a:pt x="0" y="273368"/>
                    <a:pt x="6667" y="280035"/>
                    <a:pt x="14288" y="280035"/>
                  </a:cubicBezTo>
                  <a:cubicBezTo>
                    <a:pt x="17145" y="280035"/>
                    <a:pt x="19050" y="279082"/>
                    <a:pt x="20955" y="278130"/>
                  </a:cubicBezTo>
                  <a:lnTo>
                    <a:pt x="81915" y="242888"/>
                  </a:lnTo>
                  <a:cubicBezTo>
                    <a:pt x="90488" y="240030"/>
                    <a:pt x="97155" y="235268"/>
                    <a:pt x="103822" y="228600"/>
                  </a:cubicBezTo>
                  <a:cubicBezTo>
                    <a:pt x="110490" y="220027"/>
                    <a:pt x="109538" y="204788"/>
                    <a:pt x="110490" y="194310"/>
                  </a:cubicBezTo>
                  <a:cubicBezTo>
                    <a:pt x="112395" y="186690"/>
                    <a:pt x="107632" y="179070"/>
                    <a:pt x="100965" y="176213"/>
                  </a:cubicBezTo>
                  <a:cubicBezTo>
                    <a:pt x="93345" y="174307"/>
                    <a:pt x="85725" y="179070"/>
                    <a:pt x="83820" y="186690"/>
                  </a:cubicBezTo>
                  <a:lnTo>
                    <a:pt x="80010" y="215265"/>
                  </a:lnTo>
                  <a:lnTo>
                    <a:pt x="86677" y="206693"/>
                  </a:lnTo>
                  <a:lnTo>
                    <a:pt x="7620" y="252413"/>
                  </a:lnTo>
                  <a:lnTo>
                    <a:pt x="29527" y="264795"/>
                  </a:lnTo>
                  <a:lnTo>
                    <a:pt x="31432" y="45720"/>
                  </a:lnTo>
                  <a:lnTo>
                    <a:pt x="31432" y="14288"/>
                  </a:lnTo>
                  <a:cubicBezTo>
                    <a:pt x="31432" y="6668"/>
                    <a:pt x="24765" y="0"/>
                    <a:pt x="17145" y="0"/>
                  </a:cubicBezTo>
                  <a:cubicBezTo>
                    <a:pt x="9525" y="0"/>
                    <a:pt x="1905" y="6668"/>
                    <a:pt x="1905" y="15240"/>
                  </a:cubicBezTo>
                  <a:lnTo>
                    <a:pt x="1905" y="15240"/>
                  </a:lnTo>
                  <a:close/>
                </a:path>
              </a:pathLst>
            </a:custGeom>
            <a:grpFill/>
            <a:ln w="9525" cap="flat">
              <a:noFill/>
              <a:prstDash val="solid"/>
              <a:miter/>
            </a:ln>
          </p:spPr>
          <p:txBody>
            <a:bodyPr rtlCol="0" anchor="ctr"/>
            <a:lstStyle/>
            <a:p>
              <a:endParaRPr lang="en-US" noProof="0" dirty="0"/>
            </a:p>
          </p:txBody>
        </p:sp>
        <p:sp>
          <p:nvSpPr>
            <p:cNvPr id="156" name="Serbest Form 184">
              <a:extLst>
                <a:ext uri="{FF2B5EF4-FFF2-40B4-BE49-F238E27FC236}">
                  <a16:creationId xmlns:a16="http://schemas.microsoft.com/office/drawing/2014/main" id="{F6ABEABE-CD5B-4B12-98DD-13984014BD74}"/>
                </a:ext>
              </a:extLst>
            </p:cNvPr>
            <p:cNvSpPr/>
            <p:nvPr/>
          </p:nvSpPr>
          <p:spPr>
            <a:xfrm>
              <a:off x="10390021" y="614945"/>
              <a:ext cx="96625" cy="95670"/>
            </a:xfrm>
            <a:custGeom>
              <a:avLst/>
              <a:gdLst>
                <a:gd name="connsiteX0" fmla="*/ 96203 w 96625"/>
                <a:gd name="connsiteY0" fmla="*/ 82867 h 95670"/>
                <a:gd name="connsiteX1" fmla="*/ 96203 w 96625"/>
                <a:gd name="connsiteY1" fmla="*/ 14288 h 95670"/>
                <a:gd name="connsiteX2" fmla="*/ 80963 w 96625"/>
                <a:gd name="connsiteY2" fmla="*/ 0 h 95670"/>
                <a:gd name="connsiteX3" fmla="*/ 74295 w 96625"/>
                <a:gd name="connsiteY3" fmla="*/ 1905 h 95670"/>
                <a:gd name="connsiteX4" fmla="*/ 50482 w 96625"/>
                <a:gd name="connsiteY4" fmla="*/ 15240 h 95670"/>
                <a:gd name="connsiteX5" fmla="*/ 11430 w 96625"/>
                <a:gd name="connsiteY5" fmla="*/ 45720 h 95670"/>
                <a:gd name="connsiteX6" fmla="*/ 0 w 96625"/>
                <a:gd name="connsiteY6" fmla="*/ 71438 h 95670"/>
                <a:gd name="connsiteX7" fmla="*/ 10478 w 96625"/>
                <a:gd name="connsiteY7" fmla="*/ 84772 h 95670"/>
                <a:gd name="connsiteX8" fmla="*/ 69532 w 96625"/>
                <a:gd name="connsiteY8" fmla="*/ 94297 h 95670"/>
                <a:gd name="connsiteX9" fmla="*/ 78105 w 96625"/>
                <a:gd name="connsiteY9" fmla="*/ 95250 h 95670"/>
                <a:gd name="connsiteX10" fmla="*/ 96203 w 96625"/>
                <a:gd name="connsiteY10" fmla="*/ 84772 h 95670"/>
                <a:gd name="connsiteX11" fmla="*/ 86678 w 96625"/>
                <a:gd name="connsiteY11" fmla="*/ 67628 h 95670"/>
                <a:gd name="connsiteX12" fmla="*/ 27622 w 96625"/>
                <a:gd name="connsiteY12" fmla="*/ 58103 h 95670"/>
                <a:gd name="connsiteX13" fmla="*/ 19050 w 96625"/>
                <a:gd name="connsiteY13" fmla="*/ 57150 h 95670"/>
                <a:gd name="connsiteX14" fmla="*/ 29528 w 96625"/>
                <a:gd name="connsiteY14" fmla="*/ 70485 h 95670"/>
                <a:gd name="connsiteX15" fmla="*/ 29528 w 96625"/>
                <a:gd name="connsiteY15" fmla="*/ 69533 h 95670"/>
                <a:gd name="connsiteX16" fmla="*/ 29528 w 96625"/>
                <a:gd name="connsiteY16" fmla="*/ 72390 h 95670"/>
                <a:gd name="connsiteX17" fmla="*/ 29528 w 96625"/>
                <a:gd name="connsiteY17" fmla="*/ 70485 h 95670"/>
                <a:gd name="connsiteX18" fmla="*/ 29528 w 96625"/>
                <a:gd name="connsiteY18" fmla="*/ 68580 h 95670"/>
                <a:gd name="connsiteX19" fmla="*/ 28575 w 96625"/>
                <a:gd name="connsiteY19" fmla="*/ 70485 h 95670"/>
                <a:gd name="connsiteX20" fmla="*/ 28575 w 96625"/>
                <a:gd name="connsiteY20" fmla="*/ 69533 h 95670"/>
                <a:gd name="connsiteX21" fmla="*/ 30480 w 96625"/>
                <a:gd name="connsiteY21" fmla="*/ 65722 h 95670"/>
                <a:gd name="connsiteX22" fmla="*/ 29528 w 96625"/>
                <a:gd name="connsiteY22" fmla="*/ 66675 h 95670"/>
                <a:gd name="connsiteX23" fmla="*/ 31432 w 96625"/>
                <a:gd name="connsiteY23" fmla="*/ 64770 h 95670"/>
                <a:gd name="connsiteX24" fmla="*/ 39053 w 96625"/>
                <a:gd name="connsiteY24" fmla="*/ 57150 h 95670"/>
                <a:gd name="connsiteX25" fmla="*/ 42863 w 96625"/>
                <a:gd name="connsiteY25" fmla="*/ 53340 h 95670"/>
                <a:gd name="connsiteX26" fmla="*/ 44767 w 96625"/>
                <a:gd name="connsiteY26" fmla="*/ 51435 h 95670"/>
                <a:gd name="connsiteX27" fmla="*/ 43815 w 96625"/>
                <a:gd name="connsiteY27" fmla="*/ 52388 h 95670"/>
                <a:gd name="connsiteX28" fmla="*/ 44767 w 96625"/>
                <a:gd name="connsiteY28" fmla="*/ 51435 h 95670"/>
                <a:gd name="connsiteX29" fmla="*/ 80010 w 96625"/>
                <a:gd name="connsiteY29" fmla="*/ 28575 h 95670"/>
                <a:gd name="connsiteX30" fmla="*/ 88582 w 96625"/>
                <a:gd name="connsiteY30" fmla="*/ 24765 h 95670"/>
                <a:gd name="connsiteX31" fmla="*/ 66675 w 96625"/>
                <a:gd name="connsiteY31" fmla="*/ 12383 h 95670"/>
                <a:gd name="connsiteX32" fmla="*/ 66675 w 96625"/>
                <a:gd name="connsiteY32" fmla="*/ 80010 h 95670"/>
                <a:gd name="connsiteX33" fmla="*/ 80963 w 96625"/>
                <a:gd name="connsiteY33" fmla="*/ 94297 h 95670"/>
                <a:gd name="connsiteX34" fmla="*/ 96203 w 96625"/>
                <a:gd name="connsiteY34" fmla="*/ 82867 h 95670"/>
                <a:gd name="connsiteX35" fmla="*/ 96203 w 96625"/>
                <a:gd name="connsiteY35" fmla="*/ 82867 h 9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6625" h="95670">
                  <a:moveTo>
                    <a:pt x="96203" y="82867"/>
                  </a:moveTo>
                  <a:lnTo>
                    <a:pt x="96203" y="14288"/>
                  </a:lnTo>
                  <a:cubicBezTo>
                    <a:pt x="96203" y="6667"/>
                    <a:pt x="89535" y="0"/>
                    <a:pt x="80963" y="0"/>
                  </a:cubicBezTo>
                  <a:cubicBezTo>
                    <a:pt x="79057" y="0"/>
                    <a:pt x="76200" y="953"/>
                    <a:pt x="74295" y="1905"/>
                  </a:cubicBezTo>
                  <a:cubicBezTo>
                    <a:pt x="65722" y="5715"/>
                    <a:pt x="58103" y="10478"/>
                    <a:pt x="50482" y="15240"/>
                  </a:cubicBezTo>
                  <a:cubicBezTo>
                    <a:pt x="36195" y="23813"/>
                    <a:pt x="22860" y="33338"/>
                    <a:pt x="11430" y="45720"/>
                  </a:cubicBezTo>
                  <a:cubicBezTo>
                    <a:pt x="4763" y="52388"/>
                    <a:pt x="0" y="61913"/>
                    <a:pt x="0" y="71438"/>
                  </a:cubicBezTo>
                  <a:cubicBezTo>
                    <a:pt x="0" y="78105"/>
                    <a:pt x="4763" y="83820"/>
                    <a:pt x="10478" y="84772"/>
                  </a:cubicBezTo>
                  <a:lnTo>
                    <a:pt x="69532" y="94297"/>
                  </a:lnTo>
                  <a:lnTo>
                    <a:pt x="78105" y="95250"/>
                  </a:lnTo>
                  <a:cubicBezTo>
                    <a:pt x="85725" y="97155"/>
                    <a:pt x="93345" y="92392"/>
                    <a:pt x="96203" y="84772"/>
                  </a:cubicBezTo>
                  <a:cubicBezTo>
                    <a:pt x="98107" y="77153"/>
                    <a:pt x="93345" y="69533"/>
                    <a:pt x="86678" y="67628"/>
                  </a:cubicBezTo>
                  <a:lnTo>
                    <a:pt x="27622" y="58103"/>
                  </a:lnTo>
                  <a:lnTo>
                    <a:pt x="19050" y="57150"/>
                  </a:lnTo>
                  <a:lnTo>
                    <a:pt x="29528" y="70485"/>
                  </a:lnTo>
                  <a:lnTo>
                    <a:pt x="29528" y="69533"/>
                  </a:lnTo>
                  <a:cubicBezTo>
                    <a:pt x="29528" y="67628"/>
                    <a:pt x="29528" y="72390"/>
                    <a:pt x="29528" y="72390"/>
                  </a:cubicBezTo>
                  <a:cubicBezTo>
                    <a:pt x="29528" y="72390"/>
                    <a:pt x="29528" y="71438"/>
                    <a:pt x="29528" y="70485"/>
                  </a:cubicBezTo>
                  <a:cubicBezTo>
                    <a:pt x="29528" y="69533"/>
                    <a:pt x="29528" y="69533"/>
                    <a:pt x="29528" y="68580"/>
                  </a:cubicBezTo>
                  <a:cubicBezTo>
                    <a:pt x="29528" y="67628"/>
                    <a:pt x="27622" y="72390"/>
                    <a:pt x="28575" y="70485"/>
                  </a:cubicBezTo>
                  <a:cubicBezTo>
                    <a:pt x="28575" y="70485"/>
                    <a:pt x="28575" y="69533"/>
                    <a:pt x="28575" y="69533"/>
                  </a:cubicBezTo>
                  <a:cubicBezTo>
                    <a:pt x="29528" y="68580"/>
                    <a:pt x="30480" y="67628"/>
                    <a:pt x="30480" y="65722"/>
                  </a:cubicBezTo>
                  <a:cubicBezTo>
                    <a:pt x="30480" y="63817"/>
                    <a:pt x="29528" y="67628"/>
                    <a:pt x="29528" y="66675"/>
                  </a:cubicBezTo>
                  <a:lnTo>
                    <a:pt x="31432" y="64770"/>
                  </a:lnTo>
                  <a:cubicBezTo>
                    <a:pt x="33338" y="61913"/>
                    <a:pt x="36195" y="60008"/>
                    <a:pt x="39053" y="57150"/>
                  </a:cubicBezTo>
                  <a:cubicBezTo>
                    <a:pt x="40005" y="56197"/>
                    <a:pt x="41910" y="55245"/>
                    <a:pt x="42863" y="53340"/>
                  </a:cubicBezTo>
                  <a:cubicBezTo>
                    <a:pt x="43815" y="52388"/>
                    <a:pt x="43815" y="52388"/>
                    <a:pt x="44767" y="51435"/>
                  </a:cubicBezTo>
                  <a:lnTo>
                    <a:pt x="43815" y="52388"/>
                  </a:lnTo>
                  <a:lnTo>
                    <a:pt x="44767" y="51435"/>
                  </a:lnTo>
                  <a:cubicBezTo>
                    <a:pt x="56197" y="42863"/>
                    <a:pt x="67628" y="35242"/>
                    <a:pt x="80010" y="28575"/>
                  </a:cubicBezTo>
                  <a:cubicBezTo>
                    <a:pt x="82867" y="27622"/>
                    <a:pt x="85725" y="25717"/>
                    <a:pt x="88582" y="24765"/>
                  </a:cubicBezTo>
                  <a:lnTo>
                    <a:pt x="66675" y="12383"/>
                  </a:lnTo>
                  <a:lnTo>
                    <a:pt x="66675" y="80010"/>
                  </a:lnTo>
                  <a:cubicBezTo>
                    <a:pt x="66675" y="87630"/>
                    <a:pt x="73342" y="94297"/>
                    <a:pt x="80963" y="94297"/>
                  </a:cubicBezTo>
                  <a:cubicBezTo>
                    <a:pt x="88582" y="94297"/>
                    <a:pt x="96203" y="90488"/>
                    <a:pt x="96203" y="82867"/>
                  </a:cubicBezTo>
                  <a:lnTo>
                    <a:pt x="96203" y="82867"/>
                  </a:lnTo>
                  <a:close/>
                </a:path>
              </a:pathLst>
            </a:custGeom>
            <a:grpFill/>
            <a:ln w="9525" cap="flat">
              <a:noFill/>
              <a:prstDash val="solid"/>
              <a:miter/>
            </a:ln>
          </p:spPr>
          <p:txBody>
            <a:bodyPr rtlCol="0" anchor="ctr"/>
            <a:lstStyle/>
            <a:p>
              <a:endParaRPr lang="en-US" noProof="0" dirty="0"/>
            </a:p>
          </p:txBody>
        </p:sp>
        <p:sp>
          <p:nvSpPr>
            <p:cNvPr id="157" name="Serbest Form 185">
              <a:extLst>
                <a:ext uri="{FF2B5EF4-FFF2-40B4-BE49-F238E27FC236}">
                  <a16:creationId xmlns:a16="http://schemas.microsoft.com/office/drawing/2014/main" id="{4AE3B4FA-ABFF-448E-BB8A-47DA0B3030D6}"/>
                </a:ext>
              </a:extLst>
            </p:cNvPr>
            <p:cNvSpPr/>
            <p:nvPr/>
          </p:nvSpPr>
          <p:spPr>
            <a:xfrm>
              <a:off x="10536706" y="218705"/>
              <a:ext cx="85725" cy="345757"/>
            </a:xfrm>
            <a:custGeom>
              <a:avLst/>
              <a:gdLst>
                <a:gd name="connsiteX0" fmla="*/ 57150 w 85725"/>
                <a:gd name="connsiteY0" fmla="*/ 14288 h 345757"/>
                <a:gd name="connsiteX1" fmla="*/ 57150 w 85725"/>
                <a:gd name="connsiteY1" fmla="*/ 331470 h 345757"/>
                <a:gd name="connsiteX2" fmla="*/ 71438 w 85725"/>
                <a:gd name="connsiteY2" fmla="*/ 317182 h 345757"/>
                <a:gd name="connsiteX3" fmla="*/ 14288 w 85725"/>
                <a:gd name="connsiteY3" fmla="*/ 317182 h 345757"/>
                <a:gd name="connsiteX4" fmla="*/ 28575 w 85725"/>
                <a:gd name="connsiteY4" fmla="*/ 331470 h 345757"/>
                <a:gd name="connsiteX5" fmla="*/ 28575 w 85725"/>
                <a:gd name="connsiteY5" fmla="*/ 285750 h 345757"/>
                <a:gd name="connsiteX6" fmla="*/ 14288 w 85725"/>
                <a:gd name="connsiteY6" fmla="*/ 271462 h 345757"/>
                <a:gd name="connsiteX7" fmla="*/ 0 w 85725"/>
                <a:gd name="connsiteY7" fmla="*/ 285750 h 345757"/>
                <a:gd name="connsiteX8" fmla="*/ 0 w 85725"/>
                <a:gd name="connsiteY8" fmla="*/ 331470 h 345757"/>
                <a:gd name="connsiteX9" fmla="*/ 14288 w 85725"/>
                <a:gd name="connsiteY9" fmla="*/ 345757 h 345757"/>
                <a:gd name="connsiteX10" fmla="*/ 71438 w 85725"/>
                <a:gd name="connsiteY10" fmla="*/ 345757 h 345757"/>
                <a:gd name="connsiteX11" fmla="*/ 85725 w 85725"/>
                <a:gd name="connsiteY11" fmla="*/ 331470 h 345757"/>
                <a:gd name="connsiteX12" fmla="*/ 85725 w 85725"/>
                <a:gd name="connsiteY12" fmla="*/ 14288 h 345757"/>
                <a:gd name="connsiteX13" fmla="*/ 71438 w 85725"/>
                <a:gd name="connsiteY13" fmla="*/ 0 h 345757"/>
                <a:gd name="connsiteX14" fmla="*/ 57150 w 85725"/>
                <a:gd name="connsiteY14" fmla="*/ 14288 h 345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725" h="345757">
                  <a:moveTo>
                    <a:pt x="57150" y="14288"/>
                  </a:moveTo>
                  <a:lnTo>
                    <a:pt x="57150" y="331470"/>
                  </a:lnTo>
                  <a:lnTo>
                    <a:pt x="71438" y="317182"/>
                  </a:lnTo>
                  <a:lnTo>
                    <a:pt x="14288" y="317182"/>
                  </a:lnTo>
                  <a:lnTo>
                    <a:pt x="28575" y="331470"/>
                  </a:lnTo>
                  <a:lnTo>
                    <a:pt x="28575" y="285750"/>
                  </a:lnTo>
                  <a:cubicBezTo>
                    <a:pt x="28575" y="278130"/>
                    <a:pt x="21907" y="271462"/>
                    <a:pt x="14288" y="271462"/>
                  </a:cubicBezTo>
                  <a:cubicBezTo>
                    <a:pt x="6668" y="271462"/>
                    <a:pt x="0" y="278130"/>
                    <a:pt x="0" y="285750"/>
                  </a:cubicBezTo>
                  <a:lnTo>
                    <a:pt x="0" y="331470"/>
                  </a:lnTo>
                  <a:cubicBezTo>
                    <a:pt x="0" y="339090"/>
                    <a:pt x="6668" y="345757"/>
                    <a:pt x="14288" y="345757"/>
                  </a:cubicBezTo>
                  <a:lnTo>
                    <a:pt x="71438" y="345757"/>
                  </a:lnTo>
                  <a:cubicBezTo>
                    <a:pt x="79057" y="345757"/>
                    <a:pt x="85725" y="339090"/>
                    <a:pt x="85725" y="331470"/>
                  </a:cubicBezTo>
                  <a:lnTo>
                    <a:pt x="85725" y="14288"/>
                  </a:lnTo>
                  <a:cubicBezTo>
                    <a:pt x="85725" y="6667"/>
                    <a:pt x="79057" y="0"/>
                    <a:pt x="71438" y="0"/>
                  </a:cubicBezTo>
                  <a:cubicBezTo>
                    <a:pt x="63818" y="0"/>
                    <a:pt x="57150" y="6667"/>
                    <a:pt x="57150" y="14288"/>
                  </a:cubicBezTo>
                  <a:close/>
                </a:path>
              </a:pathLst>
            </a:custGeom>
            <a:grpFill/>
            <a:ln w="9525" cap="flat">
              <a:noFill/>
              <a:prstDash val="solid"/>
              <a:miter/>
            </a:ln>
          </p:spPr>
          <p:txBody>
            <a:bodyPr rtlCol="0" anchor="ctr"/>
            <a:lstStyle/>
            <a:p>
              <a:endParaRPr lang="en-US" noProof="0" dirty="0"/>
            </a:p>
          </p:txBody>
        </p:sp>
        <p:sp>
          <p:nvSpPr>
            <p:cNvPr id="158" name="Serbest Form 186">
              <a:extLst>
                <a:ext uri="{FF2B5EF4-FFF2-40B4-BE49-F238E27FC236}">
                  <a16:creationId xmlns:a16="http://schemas.microsoft.com/office/drawing/2014/main" id="{744FAA8A-580E-4989-90BB-B4287BF1E75F}"/>
                </a:ext>
              </a:extLst>
            </p:cNvPr>
            <p:cNvSpPr/>
            <p:nvPr/>
          </p:nvSpPr>
          <p:spPr>
            <a:xfrm>
              <a:off x="10536706" y="497787"/>
              <a:ext cx="85725" cy="28575"/>
            </a:xfrm>
            <a:custGeom>
              <a:avLst/>
              <a:gdLst>
                <a:gd name="connsiteX0" fmla="*/ 14288 w 85725"/>
                <a:gd name="connsiteY0" fmla="*/ 28575 h 28575"/>
                <a:gd name="connsiteX1" fmla="*/ 71438 w 85725"/>
                <a:gd name="connsiteY1" fmla="*/ 28575 h 28575"/>
                <a:gd name="connsiteX2" fmla="*/ 85725 w 85725"/>
                <a:gd name="connsiteY2" fmla="*/ 14288 h 28575"/>
                <a:gd name="connsiteX3" fmla="*/ 71438 w 85725"/>
                <a:gd name="connsiteY3" fmla="*/ 0 h 28575"/>
                <a:gd name="connsiteX4" fmla="*/ 14288 w 85725"/>
                <a:gd name="connsiteY4" fmla="*/ 0 h 28575"/>
                <a:gd name="connsiteX5" fmla="*/ 0 w 85725"/>
                <a:gd name="connsiteY5" fmla="*/ 14288 h 28575"/>
                <a:gd name="connsiteX6" fmla="*/ 14288 w 85725"/>
                <a:gd name="connsiteY6" fmla="*/ 2857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28575">
                  <a:moveTo>
                    <a:pt x="14288" y="28575"/>
                  </a:moveTo>
                  <a:lnTo>
                    <a:pt x="71438" y="28575"/>
                  </a:lnTo>
                  <a:cubicBezTo>
                    <a:pt x="79057" y="28575"/>
                    <a:pt x="85725" y="21908"/>
                    <a:pt x="85725" y="14288"/>
                  </a:cubicBezTo>
                  <a:cubicBezTo>
                    <a:pt x="85725" y="6667"/>
                    <a:pt x="79057" y="0"/>
                    <a:pt x="71438" y="0"/>
                  </a:cubicBezTo>
                  <a:lnTo>
                    <a:pt x="14288" y="0"/>
                  </a:lnTo>
                  <a:cubicBezTo>
                    <a:pt x="6668" y="0"/>
                    <a:pt x="0" y="6667"/>
                    <a:pt x="0" y="14288"/>
                  </a:cubicBezTo>
                  <a:cubicBezTo>
                    <a:pt x="953" y="22860"/>
                    <a:pt x="6668" y="28575"/>
                    <a:pt x="14288" y="28575"/>
                  </a:cubicBezTo>
                  <a:close/>
                </a:path>
              </a:pathLst>
            </a:custGeom>
            <a:grpFill/>
            <a:ln w="9525" cap="flat">
              <a:noFill/>
              <a:prstDash val="solid"/>
              <a:miter/>
            </a:ln>
          </p:spPr>
          <p:txBody>
            <a:bodyPr rtlCol="0" anchor="ctr"/>
            <a:lstStyle/>
            <a:p>
              <a:endParaRPr lang="en-US" noProof="0" dirty="0"/>
            </a:p>
          </p:txBody>
        </p:sp>
        <p:sp>
          <p:nvSpPr>
            <p:cNvPr id="159" name="Serbest Form 187">
              <a:extLst>
                <a:ext uri="{FF2B5EF4-FFF2-40B4-BE49-F238E27FC236}">
                  <a16:creationId xmlns:a16="http://schemas.microsoft.com/office/drawing/2014/main" id="{E518EEA5-A06D-4C9A-9D3D-9E3420E1869F}"/>
                </a:ext>
              </a:extLst>
            </p:cNvPr>
            <p:cNvSpPr/>
            <p:nvPr/>
          </p:nvSpPr>
          <p:spPr>
            <a:xfrm>
              <a:off x="10559566" y="482548"/>
              <a:ext cx="51434" cy="6667"/>
            </a:xfrm>
            <a:custGeom>
              <a:avLst/>
              <a:gdLst>
                <a:gd name="connsiteX0" fmla="*/ 2858 w 51434"/>
                <a:gd name="connsiteY0" fmla="*/ 6667 h 6667"/>
                <a:gd name="connsiteX1" fmla="*/ 48578 w 51434"/>
                <a:gd name="connsiteY1" fmla="*/ 6667 h 6667"/>
                <a:gd name="connsiteX2" fmla="*/ 51435 w 51434"/>
                <a:gd name="connsiteY2" fmla="*/ 2857 h 6667"/>
                <a:gd name="connsiteX3" fmla="*/ 48578 w 51434"/>
                <a:gd name="connsiteY3" fmla="*/ 0 h 6667"/>
                <a:gd name="connsiteX4" fmla="*/ 2858 w 51434"/>
                <a:gd name="connsiteY4" fmla="*/ 0 h 6667"/>
                <a:gd name="connsiteX5" fmla="*/ 0 w 51434"/>
                <a:gd name="connsiteY5" fmla="*/ 3810 h 6667"/>
                <a:gd name="connsiteX6" fmla="*/ 2858 w 51434"/>
                <a:gd name="connsiteY6" fmla="*/ 6667 h 6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34" h="6667">
                  <a:moveTo>
                    <a:pt x="2858" y="6667"/>
                  </a:moveTo>
                  <a:lnTo>
                    <a:pt x="48578" y="6667"/>
                  </a:lnTo>
                  <a:cubicBezTo>
                    <a:pt x="50483" y="6667"/>
                    <a:pt x="51435" y="4763"/>
                    <a:pt x="51435" y="2857"/>
                  </a:cubicBezTo>
                  <a:cubicBezTo>
                    <a:pt x="51435" y="952"/>
                    <a:pt x="49530" y="0"/>
                    <a:pt x="48578" y="0"/>
                  </a:cubicBezTo>
                  <a:lnTo>
                    <a:pt x="2858" y="0"/>
                  </a:lnTo>
                  <a:cubicBezTo>
                    <a:pt x="953" y="0"/>
                    <a:pt x="0" y="1905"/>
                    <a:pt x="0" y="3810"/>
                  </a:cubicBezTo>
                  <a:cubicBezTo>
                    <a:pt x="953" y="5715"/>
                    <a:pt x="1905" y="6667"/>
                    <a:pt x="2858" y="6667"/>
                  </a:cubicBezTo>
                  <a:close/>
                </a:path>
              </a:pathLst>
            </a:custGeom>
            <a:grpFill/>
            <a:ln w="9525" cap="flat">
              <a:noFill/>
              <a:prstDash val="solid"/>
              <a:miter/>
            </a:ln>
          </p:spPr>
          <p:txBody>
            <a:bodyPr rtlCol="0" anchor="ctr"/>
            <a:lstStyle/>
            <a:p>
              <a:endParaRPr lang="en-US" noProof="0" dirty="0"/>
            </a:p>
          </p:txBody>
        </p:sp>
        <p:sp>
          <p:nvSpPr>
            <p:cNvPr id="160" name="Serbest Form 188">
              <a:extLst>
                <a:ext uri="{FF2B5EF4-FFF2-40B4-BE49-F238E27FC236}">
                  <a16:creationId xmlns:a16="http://schemas.microsoft.com/office/drawing/2014/main" id="{F9F00945-A82A-42AC-AB1F-794012DC69BD}"/>
                </a:ext>
              </a:extLst>
            </p:cNvPr>
            <p:cNvSpPr/>
            <p:nvPr/>
          </p:nvSpPr>
          <p:spPr>
            <a:xfrm>
              <a:off x="10566234" y="451115"/>
              <a:ext cx="49529" cy="15239"/>
            </a:xfrm>
            <a:custGeom>
              <a:avLst/>
              <a:gdLst>
                <a:gd name="connsiteX0" fmla="*/ 7620 w 49529"/>
                <a:gd name="connsiteY0" fmla="*/ 15240 h 15239"/>
                <a:gd name="connsiteX1" fmla="*/ 41910 w 49529"/>
                <a:gd name="connsiteY1" fmla="*/ 15240 h 15239"/>
                <a:gd name="connsiteX2" fmla="*/ 49530 w 49529"/>
                <a:gd name="connsiteY2" fmla="*/ 7620 h 15239"/>
                <a:gd name="connsiteX3" fmla="*/ 41910 w 49529"/>
                <a:gd name="connsiteY3" fmla="*/ 0 h 15239"/>
                <a:gd name="connsiteX4" fmla="*/ 7620 w 49529"/>
                <a:gd name="connsiteY4" fmla="*/ 0 h 15239"/>
                <a:gd name="connsiteX5" fmla="*/ 0 w 49529"/>
                <a:gd name="connsiteY5" fmla="*/ 7620 h 15239"/>
                <a:gd name="connsiteX6" fmla="*/ 7620 w 49529"/>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39">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2383"/>
                    <a:pt x="3810" y="15240"/>
                    <a:pt x="7620" y="15240"/>
                  </a:cubicBezTo>
                  <a:close/>
                </a:path>
              </a:pathLst>
            </a:custGeom>
            <a:grpFill/>
            <a:ln w="9525" cap="flat">
              <a:noFill/>
              <a:prstDash val="solid"/>
              <a:miter/>
            </a:ln>
          </p:spPr>
          <p:txBody>
            <a:bodyPr rtlCol="0" anchor="ctr"/>
            <a:lstStyle/>
            <a:p>
              <a:endParaRPr lang="en-US" noProof="0" dirty="0"/>
            </a:p>
          </p:txBody>
        </p:sp>
        <p:sp>
          <p:nvSpPr>
            <p:cNvPr id="161" name="Serbest Form 189">
              <a:extLst>
                <a:ext uri="{FF2B5EF4-FFF2-40B4-BE49-F238E27FC236}">
                  <a16:creationId xmlns:a16="http://schemas.microsoft.com/office/drawing/2014/main" id="{9B49DF9F-E9C8-4C5B-8C4F-002A77E3A285}"/>
                </a:ext>
              </a:extLst>
            </p:cNvPr>
            <p:cNvSpPr/>
            <p:nvPr/>
          </p:nvSpPr>
          <p:spPr>
            <a:xfrm>
              <a:off x="10562424" y="412062"/>
              <a:ext cx="53339" cy="15240"/>
            </a:xfrm>
            <a:custGeom>
              <a:avLst/>
              <a:gdLst>
                <a:gd name="connsiteX0" fmla="*/ 7620 w 53339"/>
                <a:gd name="connsiteY0" fmla="*/ 15240 h 15240"/>
                <a:gd name="connsiteX1" fmla="*/ 45720 w 53339"/>
                <a:gd name="connsiteY1" fmla="*/ 15240 h 15240"/>
                <a:gd name="connsiteX2" fmla="*/ 53340 w 53339"/>
                <a:gd name="connsiteY2" fmla="*/ 7620 h 15240"/>
                <a:gd name="connsiteX3" fmla="*/ 45720 w 53339"/>
                <a:gd name="connsiteY3" fmla="*/ 0 h 15240"/>
                <a:gd name="connsiteX4" fmla="*/ 7620 w 53339"/>
                <a:gd name="connsiteY4" fmla="*/ 0 h 15240"/>
                <a:gd name="connsiteX5" fmla="*/ 0 w 53339"/>
                <a:gd name="connsiteY5" fmla="*/ 7620 h 15240"/>
                <a:gd name="connsiteX6" fmla="*/ 7620 w 5333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39" h="15240">
                  <a:moveTo>
                    <a:pt x="7620" y="15240"/>
                  </a:moveTo>
                  <a:lnTo>
                    <a:pt x="45720" y="15240"/>
                  </a:lnTo>
                  <a:cubicBezTo>
                    <a:pt x="49530" y="15240"/>
                    <a:pt x="53340" y="12383"/>
                    <a:pt x="53340" y="7620"/>
                  </a:cubicBezTo>
                  <a:cubicBezTo>
                    <a:pt x="53340" y="2858"/>
                    <a:pt x="50482" y="0"/>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62" name="Serbest Form 190">
              <a:extLst>
                <a:ext uri="{FF2B5EF4-FFF2-40B4-BE49-F238E27FC236}">
                  <a16:creationId xmlns:a16="http://schemas.microsoft.com/office/drawing/2014/main" id="{FEB8E41D-8245-49A7-B386-32907EA95861}"/>
                </a:ext>
              </a:extLst>
            </p:cNvPr>
            <p:cNvSpPr/>
            <p:nvPr/>
          </p:nvSpPr>
          <p:spPr>
            <a:xfrm>
              <a:off x="10566234" y="383487"/>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1430"/>
                    <a:pt x="3810" y="15240"/>
                    <a:pt x="7620" y="15240"/>
                  </a:cubicBezTo>
                  <a:close/>
                </a:path>
              </a:pathLst>
            </a:custGeom>
            <a:grpFill/>
            <a:ln w="9525" cap="flat">
              <a:noFill/>
              <a:prstDash val="solid"/>
              <a:miter/>
            </a:ln>
          </p:spPr>
          <p:txBody>
            <a:bodyPr rtlCol="0" anchor="ctr"/>
            <a:lstStyle/>
            <a:p>
              <a:endParaRPr lang="en-US" noProof="0" dirty="0"/>
            </a:p>
          </p:txBody>
        </p:sp>
        <p:sp>
          <p:nvSpPr>
            <p:cNvPr id="163" name="Serbest Form 191">
              <a:extLst>
                <a:ext uri="{FF2B5EF4-FFF2-40B4-BE49-F238E27FC236}">
                  <a16:creationId xmlns:a16="http://schemas.microsoft.com/office/drawing/2014/main" id="{4729710F-0BFB-46C3-8B4C-8B024B3E1DE0}"/>
                </a:ext>
              </a:extLst>
            </p:cNvPr>
            <p:cNvSpPr/>
            <p:nvPr/>
          </p:nvSpPr>
          <p:spPr>
            <a:xfrm>
              <a:off x="10566234" y="349198"/>
              <a:ext cx="49529" cy="15239"/>
            </a:xfrm>
            <a:custGeom>
              <a:avLst/>
              <a:gdLst>
                <a:gd name="connsiteX0" fmla="*/ 7620 w 49529"/>
                <a:gd name="connsiteY0" fmla="*/ 15240 h 15239"/>
                <a:gd name="connsiteX1" fmla="*/ 41910 w 49529"/>
                <a:gd name="connsiteY1" fmla="*/ 15240 h 15239"/>
                <a:gd name="connsiteX2" fmla="*/ 49530 w 49529"/>
                <a:gd name="connsiteY2" fmla="*/ 7620 h 15239"/>
                <a:gd name="connsiteX3" fmla="*/ 41910 w 49529"/>
                <a:gd name="connsiteY3" fmla="*/ 0 h 15239"/>
                <a:gd name="connsiteX4" fmla="*/ 7620 w 49529"/>
                <a:gd name="connsiteY4" fmla="*/ 0 h 15239"/>
                <a:gd name="connsiteX5" fmla="*/ 0 w 49529"/>
                <a:gd name="connsiteY5" fmla="*/ 7620 h 15239"/>
                <a:gd name="connsiteX6" fmla="*/ 7620 w 49529"/>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39">
                  <a:moveTo>
                    <a:pt x="7620" y="15240"/>
                  </a:moveTo>
                  <a:lnTo>
                    <a:pt x="41910" y="15240"/>
                  </a:lnTo>
                  <a:cubicBezTo>
                    <a:pt x="45720" y="15240"/>
                    <a:pt x="49530" y="12382"/>
                    <a:pt x="49530" y="7620"/>
                  </a:cubicBezTo>
                  <a:cubicBezTo>
                    <a:pt x="49530" y="2857"/>
                    <a:pt x="46672" y="0"/>
                    <a:pt x="41910" y="0"/>
                  </a:cubicBezTo>
                  <a:lnTo>
                    <a:pt x="7620" y="0"/>
                  </a:lnTo>
                  <a:cubicBezTo>
                    <a:pt x="3810" y="0"/>
                    <a:pt x="953" y="2857"/>
                    <a:pt x="0" y="7620"/>
                  </a:cubicBezTo>
                  <a:cubicBezTo>
                    <a:pt x="953" y="12382"/>
                    <a:pt x="3810" y="15240"/>
                    <a:pt x="7620" y="15240"/>
                  </a:cubicBezTo>
                  <a:close/>
                </a:path>
              </a:pathLst>
            </a:custGeom>
            <a:grpFill/>
            <a:ln w="9525" cap="flat">
              <a:noFill/>
              <a:prstDash val="solid"/>
              <a:miter/>
            </a:ln>
          </p:spPr>
          <p:txBody>
            <a:bodyPr rtlCol="0" anchor="ctr"/>
            <a:lstStyle/>
            <a:p>
              <a:endParaRPr lang="en-US" noProof="0" dirty="0"/>
            </a:p>
          </p:txBody>
        </p:sp>
        <p:sp>
          <p:nvSpPr>
            <p:cNvPr id="164" name="Serbest Form 192">
              <a:extLst>
                <a:ext uri="{FF2B5EF4-FFF2-40B4-BE49-F238E27FC236}">
                  <a16:creationId xmlns:a16="http://schemas.microsoft.com/office/drawing/2014/main" id="{17C7E2FE-717B-4F06-8738-B134457A70A0}"/>
                </a:ext>
              </a:extLst>
            </p:cNvPr>
            <p:cNvSpPr/>
            <p:nvPr/>
          </p:nvSpPr>
          <p:spPr>
            <a:xfrm>
              <a:off x="10566234" y="314908"/>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953" y="2858"/>
                    <a:pt x="0" y="7620"/>
                  </a:cubicBezTo>
                  <a:cubicBezTo>
                    <a:pt x="953" y="12383"/>
                    <a:pt x="3810" y="15240"/>
                    <a:pt x="7620" y="15240"/>
                  </a:cubicBezTo>
                  <a:close/>
                </a:path>
              </a:pathLst>
            </a:custGeom>
            <a:grpFill/>
            <a:ln w="9525" cap="flat">
              <a:noFill/>
              <a:prstDash val="solid"/>
              <a:miter/>
            </a:ln>
          </p:spPr>
          <p:txBody>
            <a:bodyPr rtlCol="0" anchor="ctr"/>
            <a:lstStyle/>
            <a:p>
              <a:endParaRPr lang="en-US" noProof="0" dirty="0"/>
            </a:p>
          </p:txBody>
        </p:sp>
        <p:sp>
          <p:nvSpPr>
            <p:cNvPr id="165" name="Serbest Form 193">
              <a:extLst>
                <a:ext uri="{FF2B5EF4-FFF2-40B4-BE49-F238E27FC236}">
                  <a16:creationId xmlns:a16="http://schemas.microsoft.com/office/drawing/2014/main" id="{FBDA01ED-A1E2-4C51-9107-99FA9A4A75A1}"/>
                </a:ext>
              </a:extLst>
            </p:cNvPr>
            <p:cNvSpPr/>
            <p:nvPr/>
          </p:nvSpPr>
          <p:spPr>
            <a:xfrm>
              <a:off x="10566234" y="281570"/>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3"/>
                    <a:pt x="49530" y="7620"/>
                  </a:cubicBezTo>
                  <a:cubicBezTo>
                    <a:pt x="49530" y="2858"/>
                    <a:pt x="46672" y="0"/>
                    <a:pt x="4191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66" name="Serbest Form 194">
              <a:extLst>
                <a:ext uri="{FF2B5EF4-FFF2-40B4-BE49-F238E27FC236}">
                  <a16:creationId xmlns:a16="http://schemas.microsoft.com/office/drawing/2014/main" id="{9C34CC89-FF2B-483C-BCCD-5890208E255F}"/>
                </a:ext>
              </a:extLst>
            </p:cNvPr>
            <p:cNvSpPr/>
            <p:nvPr/>
          </p:nvSpPr>
          <p:spPr>
            <a:xfrm>
              <a:off x="10627954" y="223229"/>
              <a:ext cx="49913" cy="953928"/>
            </a:xfrm>
            <a:custGeom>
              <a:avLst/>
              <a:gdLst>
                <a:gd name="connsiteX0" fmla="*/ 21147 w 49913"/>
                <a:gd name="connsiteY0" fmla="*/ 13573 h 953928"/>
                <a:gd name="connsiteX1" fmla="*/ 19242 w 49913"/>
                <a:gd name="connsiteY1" fmla="*/ 105966 h 953928"/>
                <a:gd name="connsiteX2" fmla="*/ 14479 w 49913"/>
                <a:gd name="connsiteY2" fmla="*/ 326946 h 953928"/>
                <a:gd name="connsiteX3" fmla="*/ 8764 w 49913"/>
                <a:gd name="connsiteY3" fmla="*/ 594598 h 953928"/>
                <a:gd name="connsiteX4" fmla="*/ 3049 w 49913"/>
                <a:gd name="connsiteY4" fmla="*/ 826056 h 953928"/>
                <a:gd name="connsiteX5" fmla="*/ 192 w 49913"/>
                <a:gd name="connsiteY5" fmla="*/ 938451 h 953928"/>
                <a:gd name="connsiteX6" fmla="*/ 192 w 49913"/>
                <a:gd name="connsiteY6" fmla="*/ 940356 h 953928"/>
                <a:gd name="connsiteX7" fmla="*/ 28767 w 49913"/>
                <a:gd name="connsiteY7" fmla="*/ 940356 h 953928"/>
                <a:gd name="connsiteX8" fmla="*/ 30672 w 49913"/>
                <a:gd name="connsiteY8" fmla="*/ 847963 h 953928"/>
                <a:gd name="connsiteX9" fmla="*/ 35434 w 49913"/>
                <a:gd name="connsiteY9" fmla="*/ 626983 h 953928"/>
                <a:gd name="connsiteX10" fmla="*/ 41149 w 49913"/>
                <a:gd name="connsiteY10" fmla="*/ 359331 h 953928"/>
                <a:gd name="connsiteX11" fmla="*/ 46864 w 49913"/>
                <a:gd name="connsiteY11" fmla="*/ 127873 h 953928"/>
                <a:gd name="connsiteX12" fmla="*/ 49722 w 49913"/>
                <a:gd name="connsiteY12" fmla="*/ 15478 h 953928"/>
                <a:gd name="connsiteX13" fmla="*/ 49722 w 49913"/>
                <a:gd name="connsiteY13" fmla="*/ 13573 h 953928"/>
                <a:gd name="connsiteX14" fmla="*/ 21147 w 49913"/>
                <a:gd name="connsiteY14" fmla="*/ 13573 h 953928"/>
                <a:gd name="connsiteX15" fmla="*/ 21147 w 49913"/>
                <a:gd name="connsiteY15" fmla="*/ 13573 h 95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913" h="953928">
                  <a:moveTo>
                    <a:pt x="21147" y="13573"/>
                  </a:moveTo>
                  <a:lnTo>
                    <a:pt x="19242" y="105966"/>
                  </a:lnTo>
                  <a:lnTo>
                    <a:pt x="14479" y="326946"/>
                  </a:lnTo>
                  <a:lnTo>
                    <a:pt x="8764" y="594598"/>
                  </a:lnTo>
                  <a:lnTo>
                    <a:pt x="3049" y="826056"/>
                  </a:lnTo>
                  <a:cubicBezTo>
                    <a:pt x="2097" y="863203"/>
                    <a:pt x="-761" y="901303"/>
                    <a:pt x="192" y="938451"/>
                  </a:cubicBezTo>
                  <a:lnTo>
                    <a:pt x="192" y="940356"/>
                  </a:lnTo>
                  <a:cubicBezTo>
                    <a:pt x="192" y="958453"/>
                    <a:pt x="28767" y="958453"/>
                    <a:pt x="28767" y="940356"/>
                  </a:cubicBezTo>
                  <a:lnTo>
                    <a:pt x="30672" y="847963"/>
                  </a:lnTo>
                  <a:lnTo>
                    <a:pt x="35434" y="626983"/>
                  </a:lnTo>
                  <a:lnTo>
                    <a:pt x="41149" y="359331"/>
                  </a:lnTo>
                  <a:lnTo>
                    <a:pt x="46864" y="127873"/>
                  </a:lnTo>
                  <a:cubicBezTo>
                    <a:pt x="47817" y="90726"/>
                    <a:pt x="50674" y="52626"/>
                    <a:pt x="49722" y="15478"/>
                  </a:cubicBezTo>
                  <a:lnTo>
                    <a:pt x="49722" y="13573"/>
                  </a:lnTo>
                  <a:cubicBezTo>
                    <a:pt x="49722" y="-4524"/>
                    <a:pt x="21147" y="-4524"/>
                    <a:pt x="21147" y="13573"/>
                  </a:cubicBezTo>
                  <a:lnTo>
                    <a:pt x="21147" y="13573"/>
                  </a:lnTo>
                  <a:close/>
                </a:path>
              </a:pathLst>
            </a:custGeom>
            <a:grpFill/>
            <a:ln w="9525" cap="flat">
              <a:noFill/>
              <a:prstDash val="solid"/>
              <a:miter/>
            </a:ln>
          </p:spPr>
          <p:txBody>
            <a:bodyPr rtlCol="0" anchor="ctr"/>
            <a:lstStyle/>
            <a:p>
              <a:endParaRPr lang="en-US" noProof="0" dirty="0"/>
            </a:p>
          </p:txBody>
        </p:sp>
        <p:sp>
          <p:nvSpPr>
            <p:cNvPr id="167" name="Serbest Form 195">
              <a:extLst>
                <a:ext uri="{FF2B5EF4-FFF2-40B4-BE49-F238E27FC236}">
                  <a16:creationId xmlns:a16="http://schemas.microsoft.com/office/drawing/2014/main" id="{7BCC65EE-A794-4D0F-A4BF-BBD9590C3444}"/>
                </a:ext>
              </a:extLst>
            </p:cNvPr>
            <p:cNvSpPr/>
            <p:nvPr/>
          </p:nvSpPr>
          <p:spPr>
            <a:xfrm>
              <a:off x="10695514" y="230135"/>
              <a:ext cx="43381" cy="957500"/>
            </a:xfrm>
            <a:custGeom>
              <a:avLst/>
              <a:gdLst>
                <a:gd name="connsiteX0" fmla="*/ 14547 w 43381"/>
                <a:gd name="connsiteY0" fmla="*/ 14288 h 957500"/>
                <a:gd name="connsiteX1" fmla="*/ 13595 w 43381"/>
                <a:gd name="connsiteY1" fmla="*/ 106680 h 957500"/>
                <a:gd name="connsiteX2" fmla="*/ 9785 w 43381"/>
                <a:gd name="connsiteY2" fmla="*/ 328613 h 957500"/>
                <a:gd name="connsiteX3" fmla="*/ 5974 w 43381"/>
                <a:gd name="connsiteY3" fmla="*/ 596265 h 957500"/>
                <a:gd name="connsiteX4" fmla="*/ 2164 w 43381"/>
                <a:gd name="connsiteY4" fmla="*/ 828675 h 957500"/>
                <a:gd name="connsiteX5" fmla="*/ 260 w 43381"/>
                <a:gd name="connsiteY5" fmla="*/ 942023 h 957500"/>
                <a:gd name="connsiteX6" fmla="*/ 260 w 43381"/>
                <a:gd name="connsiteY6" fmla="*/ 943928 h 957500"/>
                <a:gd name="connsiteX7" fmla="*/ 28835 w 43381"/>
                <a:gd name="connsiteY7" fmla="*/ 943928 h 957500"/>
                <a:gd name="connsiteX8" fmla="*/ 29787 w 43381"/>
                <a:gd name="connsiteY8" fmla="*/ 851535 h 957500"/>
                <a:gd name="connsiteX9" fmla="*/ 33597 w 43381"/>
                <a:gd name="connsiteY9" fmla="*/ 629603 h 957500"/>
                <a:gd name="connsiteX10" fmla="*/ 37407 w 43381"/>
                <a:gd name="connsiteY10" fmla="*/ 361950 h 957500"/>
                <a:gd name="connsiteX11" fmla="*/ 41217 w 43381"/>
                <a:gd name="connsiteY11" fmla="*/ 129540 h 957500"/>
                <a:gd name="connsiteX12" fmla="*/ 43122 w 43381"/>
                <a:gd name="connsiteY12" fmla="*/ 16193 h 957500"/>
                <a:gd name="connsiteX13" fmla="*/ 43122 w 43381"/>
                <a:gd name="connsiteY13" fmla="*/ 14288 h 957500"/>
                <a:gd name="connsiteX14" fmla="*/ 14547 w 43381"/>
                <a:gd name="connsiteY14" fmla="*/ 14288 h 95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81" h="957500">
                  <a:moveTo>
                    <a:pt x="14547" y="14288"/>
                  </a:moveTo>
                  <a:lnTo>
                    <a:pt x="13595" y="106680"/>
                  </a:lnTo>
                  <a:lnTo>
                    <a:pt x="9785" y="328613"/>
                  </a:lnTo>
                  <a:lnTo>
                    <a:pt x="5974" y="596265"/>
                  </a:lnTo>
                  <a:lnTo>
                    <a:pt x="2164" y="828675"/>
                  </a:lnTo>
                  <a:cubicBezTo>
                    <a:pt x="1212" y="865823"/>
                    <a:pt x="-693" y="903923"/>
                    <a:pt x="260" y="942023"/>
                  </a:cubicBezTo>
                  <a:lnTo>
                    <a:pt x="260" y="943928"/>
                  </a:lnTo>
                  <a:cubicBezTo>
                    <a:pt x="260" y="962025"/>
                    <a:pt x="28835" y="962025"/>
                    <a:pt x="28835" y="943928"/>
                  </a:cubicBezTo>
                  <a:lnTo>
                    <a:pt x="29787" y="851535"/>
                  </a:lnTo>
                  <a:lnTo>
                    <a:pt x="33597" y="629603"/>
                  </a:lnTo>
                  <a:lnTo>
                    <a:pt x="37407" y="361950"/>
                  </a:lnTo>
                  <a:lnTo>
                    <a:pt x="41217" y="129540"/>
                  </a:lnTo>
                  <a:cubicBezTo>
                    <a:pt x="42170" y="92393"/>
                    <a:pt x="44074" y="54293"/>
                    <a:pt x="43122" y="16193"/>
                  </a:cubicBezTo>
                  <a:lnTo>
                    <a:pt x="43122" y="14288"/>
                  </a:lnTo>
                  <a:cubicBezTo>
                    <a:pt x="43122" y="-4763"/>
                    <a:pt x="14547" y="-4763"/>
                    <a:pt x="14547" y="14288"/>
                  </a:cubicBezTo>
                  <a:close/>
                </a:path>
              </a:pathLst>
            </a:custGeom>
            <a:grpFill/>
            <a:ln w="9525" cap="flat">
              <a:noFill/>
              <a:prstDash val="solid"/>
              <a:miter/>
            </a:ln>
          </p:spPr>
          <p:txBody>
            <a:bodyPr rtlCol="0" anchor="ctr"/>
            <a:lstStyle/>
            <a:p>
              <a:endParaRPr lang="en-US" noProof="0" dirty="0"/>
            </a:p>
          </p:txBody>
        </p:sp>
        <p:sp>
          <p:nvSpPr>
            <p:cNvPr id="168" name="Serbest Form 196">
              <a:extLst>
                <a:ext uri="{FF2B5EF4-FFF2-40B4-BE49-F238E27FC236}">
                  <a16:creationId xmlns:a16="http://schemas.microsoft.com/office/drawing/2014/main" id="{1A6C6715-05DC-4D81-A4E1-BB424FD0DA9E}"/>
                </a:ext>
              </a:extLst>
            </p:cNvPr>
            <p:cNvSpPr/>
            <p:nvPr/>
          </p:nvSpPr>
          <p:spPr>
            <a:xfrm>
              <a:off x="10256671" y="232993"/>
              <a:ext cx="45719" cy="22860"/>
            </a:xfrm>
            <a:custGeom>
              <a:avLst/>
              <a:gdLst>
                <a:gd name="connsiteX0" fmla="*/ 45720 w 45719"/>
                <a:gd name="connsiteY0" fmla="*/ 11430 h 22860"/>
                <a:gd name="connsiteX1" fmla="*/ 22860 w 45719"/>
                <a:gd name="connsiteY1" fmla="*/ 22860 h 22860"/>
                <a:gd name="connsiteX2" fmla="*/ 0 w 45719"/>
                <a:gd name="connsiteY2" fmla="*/ 11430 h 22860"/>
                <a:gd name="connsiteX3" fmla="*/ 22860 w 45719"/>
                <a:gd name="connsiteY3" fmla="*/ 0 h 22860"/>
                <a:gd name="connsiteX4" fmla="*/ 45720 w 45719"/>
                <a:gd name="connsiteY4" fmla="*/ 11430 h 22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19" h="22860">
                  <a:moveTo>
                    <a:pt x="45720" y="11430"/>
                  </a:moveTo>
                  <a:cubicBezTo>
                    <a:pt x="45720" y="17743"/>
                    <a:pt x="35485" y="22860"/>
                    <a:pt x="22860" y="22860"/>
                  </a:cubicBezTo>
                  <a:cubicBezTo>
                    <a:pt x="10235" y="22860"/>
                    <a:pt x="0" y="17743"/>
                    <a:pt x="0" y="11430"/>
                  </a:cubicBezTo>
                  <a:cubicBezTo>
                    <a:pt x="0" y="5117"/>
                    <a:pt x="10235" y="0"/>
                    <a:pt x="22860" y="0"/>
                  </a:cubicBezTo>
                  <a:cubicBezTo>
                    <a:pt x="35485" y="0"/>
                    <a:pt x="45720" y="5117"/>
                    <a:pt x="45720" y="11430"/>
                  </a:cubicBezTo>
                  <a:close/>
                </a:path>
              </a:pathLst>
            </a:custGeom>
            <a:grpFill/>
            <a:ln w="9525" cap="flat">
              <a:noFill/>
              <a:prstDash val="solid"/>
              <a:miter/>
            </a:ln>
          </p:spPr>
          <p:txBody>
            <a:bodyPr rtlCol="0" anchor="ctr"/>
            <a:lstStyle/>
            <a:p>
              <a:endParaRPr lang="en-US" noProof="0" dirty="0"/>
            </a:p>
          </p:txBody>
        </p:sp>
        <p:sp>
          <p:nvSpPr>
            <p:cNvPr id="169" name="Serbest Form 197">
              <a:extLst>
                <a:ext uri="{FF2B5EF4-FFF2-40B4-BE49-F238E27FC236}">
                  <a16:creationId xmlns:a16="http://schemas.microsoft.com/office/drawing/2014/main" id="{331DE2BA-3319-4F1F-90BC-329E1E1A6DBE}"/>
                </a:ext>
              </a:extLst>
            </p:cNvPr>
            <p:cNvSpPr/>
            <p:nvPr/>
          </p:nvSpPr>
          <p:spPr>
            <a:xfrm>
              <a:off x="9967111" y="373963"/>
              <a:ext cx="45720" cy="22859"/>
            </a:xfrm>
            <a:custGeom>
              <a:avLst/>
              <a:gdLst>
                <a:gd name="connsiteX0" fmla="*/ 45720 w 45720"/>
                <a:gd name="connsiteY0" fmla="*/ 11430 h 22859"/>
                <a:gd name="connsiteX1" fmla="*/ 22860 w 45720"/>
                <a:gd name="connsiteY1" fmla="*/ 22860 h 22859"/>
                <a:gd name="connsiteX2" fmla="*/ 0 w 45720"/>
                <a:gd name="connsiteY2" fmla="*/ 11430 h 22859"/>
                <a:gd name="connsiteX3" fmla="*/ 22860 w 45720"/>
                <a:gd name="connsiteY3" fmla="*/ 0 h 22859"/>
                <a:gd name="connsiteX4" fmla="*/ 45720 w 45720"/>
                <a:gd name="connsiteY4" fmla="*/ 11430 h 22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 h="22859">
                  <a:moveTo>
                    <a:pt x="45720" y="11430"/>
                  </a:moveTo>
                  <a:cubicBezTo>
                    <a:pt x="45720" y="17742"/>
                    <a:pt x="35485" y="22860"/>
                    <a:pt x="22860" y="22860"/>
                  </a:cubicBezTo>
                  <a:cubicBezTo>
                    <a:pt x="10235" y="22860"/>
                    <a:pt x="0" y="17742"/>
                    <a:pt x="0" y="11430"/>
                  </a:cubicBezTo>
                  <a:cubicBezTo>
                    <a:pt x="0" y="5117"/>
                    <a:pt x="10235" y="0"/>
                    <a:pt x="22860" y="0"/>
                  </a:cubicBezTo>
                  <a:cubicBezTo>
                    <a:pt x="35485" y="0"/>
                    <a:pt x="45720" y="5117"/>
                    <a:pt x="45720" y="11430"/>
                  </a:cubicBezTo>
                  <a:close/>
                </a:path>
              </a:pathLst>
            </a:custGeom>
            <a:grpFill/>
            <a:ln w="9525" cap="flat">
              <a:noFill/>
              <a:prstDash val="solid"/>
              <a:miter/>
            </a:ln>
          </p:spPr>
          <p:txBody>
            <a:bodyPr rtlCol="0" anchor="ctr"/>
            <a:lstStyle/>
            <a:p>
              <a:endParaRPr lang="en-US" noProof="0" dirty="0"/>
            </a:p>
          </p:txBody>
        </p:sp>
        <p:sp>
          <p:nvSpPr>
            <p:cNvPr id="170" name="Serbest Form 198">
              <a:extLst>
                <a:ext uri="{FF2B5EF4-FFF2-40B4-BE49-F238E27FC236}">
                  <a16:creationId xmlns:a16="http://schemas.microsoft.com/office/drawing/2014/main" id="{CE936DE5-A232-4E0A-803D-B034F16B7387}"/>
                </a:ext>
              </a:extLst>
            </p:cNvPr>
            <p:cNvSpPr/>
            <p:nvPr/>
          </p:nvSpPr>
          <p:spPr>
            <a:xfrm>
              <a:off x="10429149" y="524458"/>
              <a:ext cx="181852" cy="424815"/>
            </a:xfrm>
            <a:custGeom>
              <a:avLst/>
              <a:gdLst>
                <a:gd name="connsiteX0" fmla="*/ 21832 w 181852"/>
                <a:gd name="connsiteY0" fmla="*/ 62865 h 424815"/>
                <a:gd name="connsiteX1" fmla="*/ 107557 w 181852"/>
                <a:gd name="connsiteY1" fmla="*/ 26670 h 424815"/>
                <a:gd name="connsiteX2" fmla="*/ 85650 w 181852"/>
                <a:gd name="connsiteY2" fmla="*/ 14288 h 424815"/>
                <a:gd name="connsiteX3" fmla="*/ 85650 w 181852"/>
                <a:gd name="connsiteY3" fmla="*/ 410528 h 424815"/>
                <a:gd name="connsiteX4" fmla="*/ 99938 w 181852"/>
                <a:gd name="connsiteY4" fmla="*/ 424815 h 424815"/>
                <a:gd name="connsiteX5" fmla="*/ 167565 w 181852"/>
                <a:gd name="connsiteY5" fmla="*/ 424815 h 424815"/>
                <a:gd name="connsiteX6" fmla="*/ 181852 w 181852"/>
                <a:gd name="connsiteY6" fmla="*/ 410528 h 424815"/>
                <a:gd name="connsiteX7" fmla="*/ 167565 w 181852"/>
                <a:gd name="connsiteY7" fmla="*/ 396240 h 424815"/>
                <a:gd name="connsiteX8" fmla="*/ 99938 w 181852"/>
                <a:gd name="connsiteY8" fmla="*/ 396240 h 424815"/>
                <a:gd name="connsiteX9" fmla="*/ 114225 w 181852"/>
                <a:gd name="connsiteY9" fmla="*/ 410528 h 424815"/>
                <a:gd name="connsiteX10" fmla="*/ 114225 w 181852"/>
                <a:gd name="connsiteY10" fmla="*/ 14288 h 424815"/>
                <a:gd name="connsiteX11" fmla="*/ 99938 w 181852"/>
                <a:gd name="connsiteY11" fmla="*/ 0 h 424815"/>
                <a:gd name="connsiteX12" fmla="*/ 93270 w 181852"/>
                <a:gd name="connsiteY12" fmla="*/ 1905 h 424815"/>
                <a:gd name="connsiteX13" fmla="*/ 7545 w 181852"/>
                <a:gd name="connsiteY13" fmla="*/ 38100 h 424815"/>
                <a:gd name="connsiteX14" fmla="*/ 21832 w 181852"/>
                <a:gd name="connsiteY14" fmla="*/ 62865 h 424815"/>
                <a:gd name="connsiteX15" fmla="*/ 21832 w 181852"/>
                <a:gd name="connsiteY15" fmla="*/ 62865 h 42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852" h="424815">
                  <a:moveTo>
                    <a:pt x="21832" y="62865"/>
                  </a:moveTo>
                  <a:lnTo>
                    <a:pt x="107557" y="26670"/>
                  </a:lnTo>
                  <a:lnTo>
                    <a:pt x="85650" y="14288"/>
                  </a:lnTo>
                  <a:lnTo>
                    <a:pt x="85650" y="410528"/>
                  </a:lnTo>
                  <a:cubicBezTo>
                    <a:pt x="85650" y="418147"/>
                    <a:pt x="92317" y="424815"/>
                    <a:pt x="99938" y="424815"/>
                  </a:cubicBezTo>
                  <a:lnTo>
                    <a:pt x="167565" y="424815"/>
                  </a:lnTo>
                  <a:cubicBezTo>
                    <a:pt x="175185" y="424815"/>
                    <a:pt x="181852" y="418147"/>
                    <a:pt x="181852" y="410528"/>
                  </a:cubicBezTo>
                  <a:cubicBezTo>
                    <a:pt x="181852" y="402908"/>
                    <a:pt x="175185" y="396240"/>
                    <a:pt x="167565" y="396240"/>
                  </a:cubicBezTo>
                  <a:lnTo>
                    <a:pt x="99938" y="396240"/>
                  </a:lnTo>
                  <a:lnTo>
                    <a:pt x="114225" y="410528"/>
                  </a:lnTo>
                  <a:lnTo>
                    <a:pt x="114225" y="14288"/>
                  </a:lnTo>
                  <a:cubicBezTo>
                    <a:pt x="114225" y="6667"/>
                    <a:pt x="107557" y="0"/>
                    <a:pt x="99938" y="0"/>
                  </a:cubicBezTo>
                  <a:cubicBezTo>
                    <a:pt x="98032" y="0"/>
                    <a:pt x="95175" y="953"/>
                    <a:pt x="93270" y="1905"/>
                  </a:cubicBezTo>
                  <a:lnTo>
                    <a:pt x="7545" y="38100"/>
                  </a:lnTo>
                  <a:cubicBezTo>
                    <a:pt x="-9600" y="45720"/>
                    <a:pt x="5640" y="69533"/>
                    <a:pt x="21832" y="62865"/>
                  </a:cubicBezTo>
                  <a:lnTo>
                    <a:pt x="21832" y="62865"/>
                  </a:lnTo>
                  <a:close/>
                </a:path>
              </a:pathLst>
            </a:custGeom>
            <a:grpFill/>
            <a:ln w="9525" cap="flat">
              <a:noFill/>
              <a:prstDash val="solid"/>
              <a:miter/>
            </a:ln>
          </p:spPr>
          <p:txBody>
            <a:bodyPr rtlCol="0" anchor="ctr"/>
            <a:lstStyle/>
            <a:p>
              <a:endParaRPr lang="en-US" noProof="0" dirty="0"/>
            </a:p>
          </p:txBody>
        </p:sp>
        <p:sp>
          <p:nvSpPr>
            <p:cNvPr id="171" name="Serbest Form 199">
              <a:extLst>
                <a:ext uri="{FF2B5EF4-FFF2-40B4-BE49-F238E27FC236}">
                  <a16:creationId xmlns:a16="http://schemas.microsoft.com/office/drawing/2014/main" id="{2F4104AD-ACC1-42A1-AE13-ACAB3FB23BFD}"/>
                </a:ext>
              </a:extLst>
            </p:cNvPr>
            <p:cNvSpPr/>
            <p:nvPr/>
          </p:nvSpPr>
          <p:spPr>
            <a:xfrm>
              <a:off x="9010458" y="1150920"/>
              <a:ext cx="2122549" cy="1453863"/>
            </a:xfrm>
            <a:custGeom>
              <a:avLst/>
              <a:gdLst>
                <a:gd name="connsiteX0" fmla="*/ 10820 w 2122549"/>
                <a:gd name="connsiteY0" fmla="*/ 1199480 h 1453863"/>
                <a:gd name="connsiteX1" fmla="*/ 91783 w 2122549"/>
                <a:gd name="connsiteY1" fmla="*/ 1213767 h 1453863"/>
                <a:gd name="connsiteX2" fmla="*/ 300380 w 2122549"/>
                <a:gd name="connsiteY2" fmla="*/ 1249962 h 1453863"/>
                <a:gd name="connsiteX3" fmla="*/ 586130 w 2122549"/>
                <a:gd name="connsiteY3" fmla="*/ 1298540 h 1453863"/>
                <a:gd name="connsiteX4" fmla="*/ 898551 w 2122549"/>
                <a:gd name="connsiteY4" fmla="*/ 1351880 h 1453863"/>
                <a:gd name="connsiteX5" fmla="*/ 1187158 w 2122549"/>
                <a:gd name="connsiteY5" fmla="*/ 1401410 h 1453863"/>
                <a:gd name="connsiteX6" fmla="*/ 1402423 w 2122549"/>
                <a:gd name="connsiteY6" fmla="*/ 1438557 h 1453863"/>
                <a:gd name="connsiteX7" fmla="*/ 1492910 w 2122549"/>
                <a:gd name="connsiteY7" fmla="*/ 1453797 h 1453863"/>
                <a:gd name="connsiteX8" fmla="*/ 1531963 w 2122549"/>
                <a:gd name="connsiteY8" fmla="*/ 1439510 h 1453863"/>
                <a:gd name="connsiteX9" fmla="*/ 1627213 w 2122549"/>
                <a:gd name="connsiteY9" fmla="*/ 1397600 h 1453863"/>
                <a:gd name="connsiteX10" fmla="*/ 1905343 w 2122549"/>
                <a:gd name="connsiteY10" fmla="*/ 1273775 h 1453863"/>
                <a:gd name="connsiteX11" fmla="*/ 2105368 w 2122549"/>
                <a:gd name="connsiteY11" fmla="*/ 1185192 h 1453863"/>
                <a:gd name="connsiteX12" fmla="*/ 2115845 w 2122549"/>
                <a:gd name="connsiteY12" fmla="*/ 1180430 h 1453863"/>
                <a:gd name="connsiteX13" fmla="*/ 2120608 w 2122549"/>
                <a:gd name="connsiteY13" fmla="*/ 1160427 h 1453863"/>
                <a:gd name="connsiteX14" fmla="*/ 2112036 w 2122549"/>
                <a:gd name="connsiteY14" fmla="*/ 1153760 h 1453863"/>
                <a:gd name="connsiteX15" fmla="*/ 1852955 w 2122549"/>
                <a:gd name="connsiteY15" fmla="*/ 1110897 h 1453863"/>
                <a:gd name="connsiteX16" fmla="*/ 1646263 w 2122549"/>
                <a:gd name="connsiteY16" fmla="*/ 1076607 h 1453863"/>
                <a:gd name="connsiteX17" fmla="*/ 1500530 w 2122549"/>
                <a:gd name="connsiteY17" fmla="*/ 1052794 h 1453863"/>
                <a:gd name="connsiteX18" fmla="*/ 1511008 w 2122549"/>
                <a:gd name="connsiteY18" fmla="*/ 1067082 h 1453863"/>
                <a:gd name="connsiteX19" fmla="*/ 1519580 w 2122549"/>
                <a:gd name="connsiteY19" fmla="*/ 935637 h 1453863"/>
                <a:gd name="connsiteX20" fmla="*/ 1539583 w 2122549"/>
                <a:gd name="connsiteY20" fmla="*/ 632742 h 1453863"/>
                <a:gd name="connsiteX21" fmla="*/ 1561491 w 2122549"/>
                <a:gd name="connsiteY21" fmla="*/ 297462 h 1453863"/>
                <a:gd name="connsiteX22" fmla="*/ 1575778 w 2122549"/>
                <a:gd name="connsiteY22" fmla="*/ 67909 h 1453863"/>
                <a:gd name="connsiteX23" fmla="*/ 1577683 w 2122549"/>
                <a:gd name="connsiteY23" fmla="*/ 43145 h 1453863"/>
                <a:gd name="connsiteX24" fmla="*/ 1587208 w 2122549"/>
                <a:gd name="connsiteY24" fmla="*/ 27904 h 1453863"/>
                <a:gd name="connsiteX25" fmla="*/ 1588160 w 2122549"/>
                <a:gd name="connsiteY25" fmla="*/ 27904 h 1453863"/>
                <a:gd name="connsiteX26" fmla="*/ 1596733 w 2122549"/>
                <a:gd name="connsiteY26" fmla="*/ 28857 h 1453863"/>
                <a:gd name="connsiteX27" fmla="*/ 1630070 w 2122549"/>
                <a:gd name="connsiteY27" fmla="*/ 31715 h 1453863"/>
                <a:gd name="connsiteX28" fmla="*/ 1708176 w 2122549"/>
                <a:gd name="connsiteY28" fmla="*/ 38382 h 1453863"/>
                <a:gd name="connsiteX29" fmla="*/ 1723416 w 2122549"/>
                <a:gd name="connsiteY29" fmla="*/ 39334 h 1453863"/>
                <a:gd name="connsiteX30" fmla="*/ 1709128 w 2122549"/>
                <a:gd name="connsiteY30" fmla="*/ 25047 h 1453863"/>
                <a:gd name="connsiteX31" fmla="*/ 1708176 w 2122549"/>
                <a:gd name="connsiteY31" fmla="*/ 131727 h 1453863"/>
                <a:gd name="connsiteX32" fmla="*/ 1705318 w 2122549"/>
                <a:gd name="connsiteY32" fmla="*/ 388902 h 1453863"/>
                <a:gd name="connsiteX33" fmla="*/ 1701508 w 2122549"/>
                <a:gd name="connsiteY33" fmla="*/ 700369 h 1453863"/>
                <a:gd name="connsiteX34" fmla="*/ 1698651 w 2122549"/>
                <a:gd name="connsiteY34" fmla="*/ 968975 h 1453863"/>
                <a:gd name="connsiteX35" fmla="*/ 1697698 w 2122549"/>
                <a:gd name="connsiteY35" fmla="*/ 1099467 h 1453863"/>
                <a:gd name="connsiteX36" fmla="*/ 1697698 w 2122549"/>
                <a:gd name="connsiteY36" fmla="*/ 1101372 h 1453863"/>
                <a:gd name="connsiteX37" fmla="*/ 1711985 w 2122549"/>
                <a:gd name="connsiteY37" fmla="*/ 1115660 h 1453863"/>
                <a:gd name="connsiteX38" fmla="*/ 1726273 w 2122549"/>
                <a:gd name="connsiteY38" fmla="*/ 1101372 h 1453863"/>
                <a:gd name="connsiteX39" fmla="*/ 1727226 w 2122549"/>
                <a:gd name="connsiteY39" fmla="*/ 994692 h 1453863"/>
                <a:gd name="connsiteX40" fmla="*/ 1730083 w 2122549"/>
                <a:gd name="connsiteY40" fmla="*/ 737517 h 1453863"/>
                <a:gd name="connsiteX41" fmla="*/ 1732941 w 2122549"/>
                <a:gd name="connsiteY41" fmla="*/ 427002 h 1453863"/>
                <a:gd name="connsiteX42" fmla="*/ 1735798 w 2122549"/>
                <a:gd name="connsiteY42" fmla="*/ 158397 h 1453863"/>
                <a:gd name="connsiteX43" fmla="*/ 1736751 w 2122549"/>
                <a:gd name="connsiteY43" fmla="*/ 26952 h 1453863"/>
                <a:gd name="connsiteX44" fmla="*/ 1736751 w 2122549"/>
                <a:gd name="connsiteY44" fmla="*/ 25047 h 1453863"/>
                <a:gd name="connsiteX45" fmla="*/ 1722463 w 2122549"/>
                <a:gd name="connsiteY45" fmla="*/ 10759 h 1453863"/>
                <a:gd name="connsiteX46" fmla="*/ 1593876 w 2122549"/>
                <a:gd name="connsiteY46" fmla="*/ 282 h 1453863"/>
                <a:gd name="connsiteX47" fmla="*/ 1550060 w 2122549"/>
                <a:gd name="connsiteY47" fmla="*/ 26952 h 1453863"/>
                <a:gd name="connsiteX48" fmla="*/ 1548155 w 2122549"/>
                <a:gd name="connsiteY48" fmla="*/ 47907 h 1453863"/>
                <a:gd name="connsiteX49" fmla="*/ 1535773 w 2122549"/>
                <a:gd name="connsiteY49" fmla="*/ 246979 h 1453863"/>
                <a:gd name="connsiteX50" fmla="*/ 1513866 w 2122549"/>
                <a:gd name="connsiteY50" fmla="*/ 578450 h 1453863"/>
                <a:gd name="connsiteX51" fmla="*/ 1492910 w 2122549"/>
                <a:gd name="connsiteY51" fmla="*/ 900394 h 1453863"/>
                <a:gd name="connsiteX52" fmla="*/ 1485291 w 2122549"/>
                <a:gd name="connsiteY52" fmla="*/ 1011837 h 1453863"/>
                <a:gd name="connsiteX53" fmla="*/ 1481480 w 2122549"/>
                <a:gd name="connsiteY53" fmla="*/ 1065177 h 1453863"/>
                <a:gd name="connsiteX54" fmla="*/ 1481480 w 2122549"/>
                <a:gd name="connsiteY54" fmla="*/ 1067082 h 1453863"/>
                <a:gd name="connsiteX55" fmla="*/ 1491958 w 2122549"/>
                <a:gd name="connsiteY55" fmla="*/ 1081369 h 1453863"/>
                <a:gd name="connsiteX56" fmla="*/ 1712938 w 2122549"/>
                <a:gd name="connsiteY56" fmla="*/ 1118517 h 1453863"/>
                <a:gd name="connsiteX57" fmla="*/ 1997735 w 2122549"/>
                <a:gd name="connsiteY57" fmla="*/ 1166142 h 1453863"/>
                <a:gd name="connsiteX58" fmla="*/ 2104416 w 2122549"/>
                <a:gd name="connsiteY58" fmla="*/ 1184240 h 1453863"/>
                <a:gd name="connsiteX59" fmla="*/ 2100605 w 2122549"/>
                <a:gd name="connsiteY59" fmla="*/ 1158522 h 1453863"/>
                <a:gd name="connsiteX60" fmla="*/ 1892960 w 2122549"/>
                <a:gd name="connsiteY60" fmla="*/ 1250915 h 1453863"/>
                <a:gd name="connsiteX61" fmla="*/ 1564348 w 2122549"/>
                <a:gd name="connsiteY61" fmla="*/ 1392837 h 1453863"/>
                <a:gd name="connsiteX62" fmla="*/ 1488148 w 2122549"/>
                <a:gd name="connsiteY62" fmla="*/ 1426175 h 1453863"/>
                <a:gd name="connsiteX63" fmla="*/ 1499578 w 2122549"/>
                <a:gd name="connsiteY63" fmla="*/ 1425222 h 1453863"/>
                <a:gd name="connsiteX64" fmla="*/ 1351941 w 2122549"/>
                <a:gd name="connsiteY64" fmla="*/ 1399505 h 1453863"/>
                <a:gd name="connsiteX65" fmla="*/ 997610 w 2122549"/>
                <a:gd name="connsiteY65" fmla="*/ 1339497 h 1453863"/>
                <a:gd name="connsiteX66" fmla="*/ 568985 w 2122549"/>
                <a:gd name="connsiteY66" fmla="*/ 1266155 h 1453863"/>
                <a:gd name="connsiteX67" fmla="*/ 199415 w 2122549"/>
                <a:gd name="connsiteY67" fmla="*/ 1202337 h 1453863"/>
                <a:gd name="connsiteX68" fmla="*/ 20345 w 2122549"/>
                <a:gd name="connsiteY68" fmla="*/ 1171857 h 1453863"/>
                <a:gd name="connsiteX69" fmla="*/ 17488 w 2122549"/>
                <a:gd name="connsiteY69" fmla="*/ 1171857 h 1453863"/>
                <a:gd name="connsiteX70" fmla="*/ 10820 w 2122549"/>
                <a:gd name="connsiteY70" fmla="*/ 1199480 h 1453863"/>
                <a:gd name="connsiteX71" fmla="*/ 10820 w 2122549"/>
                <a:gd name="connsiteY71" fmla="*/ 1199480 h 145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22549" h="1453863">
                  <a:moveTo>
                    <a:pt x="10820" y="1199480"/>
                  </a:moveTo>
                  <a:lnTo>
                    <a:pt x="91783" y="1213767"/>
                  </a:lnTo>
                  <a:lnTo>
                    <a:pt x="300380" y="1249962"/>
                  </a:lnTo>
                  <a:lnTo>
                    <a:pt x="586130" y="1298540"/>
                  </a:lnTo>
                  <a:lnTo>
                    <a:pt x="898551" y="1351880"/>
                  </a:lnTo>
                  <a:lnTo>
                    <a:pt x="1187158" y="1401410"/>
                  </a:lnTo>
                  <a:lnTo>
                    <a:pt x="1402423" y="1438557"/>
                  </a:lnTo>
                  <a:cubicBezTo>
                    <a:pt x="1432903" y="1443319"/>
                    <a:pt x="1462430" y="1450940"/>
                    <a:pt x="1492910" y="1453797"/>
                  </a:cubicBezTo>
                  <a:cubicBezTo>
                    <a:pt x="1505293" y="1454750"/>
                    <a:pt x="1521485" y="1445225"/>
                    <a:pt x="1531963" y="1439510"/>
                  </a:cubicBezTo>
                  <a:lnTo>
                    <a:pt x="1627213" y="1397600"/>
                  </a:lnTo>
                  <a:lnTo>
                    <a:pt x="1905343" y="1273775"/>
                  </a:lnTo>
                  <a:lnTo>
                    <a:pt x="2105368" y="1185192"/>
                  </a:lnTo>
                  <a:lnTo>
                    <a:pt x="2115845" y="1180430"/>
                  </a:lnTo>
                  <a:cubicBezTo>
                    <a:pt x="2122513" y="1176619"/>
                    <a:pt x="2124418" y="1167094"/>
                    <a:pt x="2120608" y="1160427"/>
                  </a:cubicBezTo>
                  <a:cubicBezTo>
                    <a:pt x="2118703" y="1157569"/>
                    <a:pt x="2115845" y="1154712"/>
                    <a:pt x="2112036" y="1153760"/>
                  </a:cubicBezTo>
                  <a:lnTo>
                    <a:pt x="1852955" y="1110897"/>
                  </a:lnTo>
                  <a:lnTo>
                    <a:pt x="1646263" y="1076607"/>
                  </a:lnTo>
                  <a:lnTo>
                    <a:pt x="1500530" y="1052794"/>
                  </a:lnTo>
                  <a:lnTo>
                    <a:pt x="1511008" y="1067082"/>
                  </a:lnTo>
                  <a:lnTo>
                    <a:pt x="1519580" y="935637"/>
                  </a:lnTo>
                  <a:lnTo>
                    <a:pt x="1539583" y="632742"/>
                  </a:lnTo>
                  <a:lnTo>
                    <a:pt x="1561491" y="297462"/>
                  </a:lnTo>
                  <a:cubicBezTo>
                    <a:pt x="1566253" y="220309"/>
                    <a:pt x="1571016" y="144109"/>
                    <a:pt x="1575778" y="67909"/>
                  </a:cubicBezTo>
                  <a:cubicBezTo>
                    <a:pt x="1576730" y="59337"/>
                    <a:pt x="1576730" y="51717"/>
                    <a:pt x="1577683" y="43145"/>
                  </a:cubicBezTo>
                  <a:cubicBezTo>
                    <a:pt x="1578635" y="34572"/>
                    <a:pt x="1577683" y="28857"/>
                    <a:pt x="1587208" y="27904"/>
                  </a:cubicBezTo>
                  <a:cubicBezTo>
                    <a:pt x="1583398" y="28857"/>
                    <a:pt x="1587208" y="27904"/>
                    <a:pt x="1588160" y="27904"/>
                  </a:cubicBezTo>
                  <a:lnTo>
                    <a:pt x="1596733" y="28857"/>
                  </a:lnTo>
                  <a:lnTo>
                    <a:pt x="1630070" y="31715"/>
                  </a:lnTo>
                  <a:lnTo>
                    <a:pt x="1708176" y="38382"/>
                  </a:lnTo>
                  <a:lnTo>
                    <a:pt x="1723416" y="39334"/>
                  </a:lnTo>
                  <a:lnTo>
                    <a:pt x="1709128" y="25047"/>
                  </a:lnTo>
                  <a:lnTo>
                    <a:pt x="1708176" y="131727"/>
                  </a:lnTo>
                  <a:lnTo>
                    <a:pt x="1705318" y="388902"/>
                  </a:lnTo>
                  <a:lnTo>
                    <a:pt x="1701508" y="700369"/>
                  </a:lnTo>
                  <a:lnTo>
                    <a:pt x="1698651" y="968975"/>
                  </a:lnTo>
                  <a:cubicBezTo>
                    <a:pt x="1698651" y="1012790"/>
                    <a:pt x="1695793" y="1056605"/>
                    <a:pt x="1697698" y="1099467"/>
                  </a:cubicBezTo>
                  <a:lnTo>
                    <a:pt x="1697698" y="1101372"/>
                  </a:lnTo>
                  <a:cubicBezTo>
                    <a:pt x="1697698" y="1108992"/>
                    <a:pt x="1704366" y="1115660"/>
                    <a:pt x="1711985" y="1115660"/>
                  </a:cubicBezTo>
                  <a:cubicBezTo>
                    <a:pt x="1719605" y="1115660"/>
                    <a:pt x="1726273" y="1108992"/>
                    <a:pt x="1726273" y="1101372"/>
                  </a:cubicBezTo>
                  <a:lnTo>
                    <a:pt x="1727226" y="994692"/>
                  </a:lnTo>
                  <a:lnTo>
                    <a:pt x="1730083" y="737517"/>
                  </a:lnTo>
                  <a:lnTo>
                    <a:pt x="1732941" y="427002"/>
                  </a:lnTo>
                  <a:lnTo>
                    <a:pt x="1735798" y="158397"/>
                  </a:lnTo>
                  <a:cubicBezTo>
                    <a:pt x="1735798" y="114582"/>
                    <a:pt x="1738655" y="70767"/>
                    <a:pt x="1736751" y="26952"/>
                  </a:cubicBezTo>
                  <a:cubicBezTo>
                    <a:pt x="1736751" y="26000"/>
                    <a:pt x="1736751" y="26000"/>
                    <a:pt x="1736751" y="25047"/>
                  </a:cubicBezTo>
                  <a:cubicBezTo>
                    <a:pt x="1736751" y="17427"/>
                    <a:pt x="1730083" y="10759"/>
                    <a:pt x="1722463" y="10759"/>
                  </a:cubicBezTo>
                  <a:lnTo>
                    <a:pt x="1593876" y="282"/>
                  </a:lnTo>
                  <a:cubicBezTo>
                    <a:pt x="1574826" y="-1623"/>
                    <a:pt x="1555776" y="5997"/>
                    <a:pt x="1550060" y="26952"/>
                  </a:cubicBezTo>
                  <a:cubicBezTo>
                    <a:pt x="1549108" y="33620"/>
                    <a:pt x="1548155" y="41240"/>
                    <a:pt x="1548155" y="47907"/>
                  </a:cubicBezTo>
                  <a:cubicBezTo>
                    <a:pt x="1544345" y="114582"/>
                    <a:pt x="1539583" y="180304"/>
                    <a:pt x="1535773" y="246979"/>
                  </a:cubicBezTo>
                  <a:cubicBezTo>
                    <a:pt x="1528153" y="357469"/>
                    <a:pt x="1521485" y="467959"/>
                    <a:pt x="1513866" y="578450"/>
                  </a:cubicBezTo>
                  <a:cubicBezTo>
                    <a:pt x="1507198" y="686082"/>
                    <a:pt x="1499578" y="792762"/>
                    <a:pt x="1492910" y="900394"/>
                  </a:cubicBezTo>
                  <a:lnTo>
                    <a:pt x="1485291" y="1011837"/>
                  </a:lnTo>
                  <a:cubicBezTo>
                    <a:pt x="1484338" y="1029934"/>
                    <a:pt x="1481480" y="1048032"/>
                    <a:pt x="1481480" y="1065177"/>
                  </a:cubicBezTo>
                  <a:cubicBezTo>
                    <a:pt x="1481480" y="1066130"/>
                    <a:pt x="1481480" y="1067082"/>
                    <a:pt x="1481480" y="1067082"/>
                  </a:cubicBezTo>
                  <a:cubicBezTo>
                    <a:pt x="1481480" y="1073750"/>
                    <a:pt x="1486243" y="1079465"/>
                    <a:pt x="1491958" y="1081369"/>
                  </a:cubicBezTo>
                  <a:lnTo>
                    <a:pt x="1712938" y="1118517"/>
                  </a:lnTo>
                  <a:lnTo>
                    <a:pt x="1997735" y="1166142"/>
                  </a:lnTo>
                  <a:lnTo>
                    <a:pt x="2104416" y="1184240"/>
                  </a:lnTo>
                  <a:lnTo>
                    <a:pt x="2100605" y="1158522"/>
                  </a:lnTo>
                  <a:lnTo>
                    <a:pt x="1892960" y="1250915"/>
                  </a:lnTo>
                  <a:lnTo>
                    <a:pt x="1564348" y="1392837"/>
                  </a:lnTo>
                  <a:lnTo>
                    <a:pt x="1488148" y="1426175"/>
                  </a:lnTo>
                  <a:lnTo>
                    <a:pt x="1499578" y="1425222"/>
                  </a:lnTo>
                  <a:lnTo>
                    <a:pt x="1351941" y="1399505"/>
                  </a:lnTo>
                  <a:lnTo>
                    <a:pt x="997610" y="1339497"/>
                  </a:lnTo>
                  <a:lnTo>
                    <a:pt x="568985" y="1266155"/>
                  </a:lnTo>
                  <a:lnTo>
                    <a:pt x="199415" y="1202337"/>
                  </a:lnTo>
                  <a:cubicBezTo>
                    <a:pt x="139408" y="1191860"/>
                    <a:pt x="80353" y="1181382"/>
                    <a:pt x="20345" y="1171857"/>
                  </a:cubicBezTo>
                  <a:lnTo>
                    <a:pt x="17488" y="1171857"/>
                  </a:lnTo>
                  <a:cubicBezTo>
                    <a:pt x="343" y="1168047"/>
                    <a:pt x="-8230" y="1195669"/>
                    <a:pt x="10820" y="1199480"/>
                  </a:cubicBezTo>
                  <a:lnTo>
                    <a:pt x="10820" y="1199480"/>
                  </a:lnTo>
                  <a:close/>
                </a:path>
              </a:pathLst>
            </a:custGeom>
            <a:grpFill/>
            <a:ln w="9525" cap="flat">
              <a:noFill/>
              <a:prstDash val="solid"/>
              <a:miter/>
            </a:ln>
          </p:spPr>
          <p:txBody>
            <a:bodyPr rtlCol="0" anchor="ctr"/>
            <a:lstStyle/>
            <a:p>
              <a:endParaRPr lang="en-US" noProof="0" dirty="0"/>
            </a:p>
          </p:txBody>
        </p:sp>
        <p:sp>
          <p:nvSpPr>
            <p:cNvPr id="172" name="Serbest Form 200">
              <a:extLst>
                <a:ext uri="{FF2B5EF4-FFF2-40B4-BE49-F238E27FC236}">
                  <a16:creationId xmlns:a16="http://schemas.microsoft.com/office/drawing/2014/main" id="{D9CCFF25-97E0-4E10-97D5-80334AFC8D7F}"/>
                </a:ext>
              </a:extLst>
            </p:cNvPr>
            <p:cNvSpPr/>
            <p:nvPr/>
          </p:nvSpPr>
          <p:spPr>
            <a:xfrm>
              <a:off x="10583378" y="535887"/>
              <a:ext cx="39052" cy="640318"/>
            </a:xfrm>
            <a:custGeom>
              <a:avLst/>
              <a:gdLst>
                <a:gd name="connsiteX0" fmla="*/ 10478 w 39052"/>
                <a:gd name="connsiteY0" fmla="*/ 14288 h 640318"/>
                <a:gd name="connsiteX1" fmla="*/ 6668 w 39052"/>
                <a:gd name="connsiteY1" fmla="*/ 221933 h 640318"/>
                <a:gd name="connsiteX2" fmla="*/ 953 w 39052"/>
                <a:gd name="connsiteY2" fmla="*/ 550545 h 640318"/>
                <a:gd name="connsiteX3" fmla="*/ 0 w 39052"/>
                <a:gd name="connsiteY3" fmla="*/ 626745 h 640318"/>
                <a:gd name="connsiteX4" fmla="*/ 28575 w 39052"/>
                <a:gd name="connsiteY4" fmla="*/ 626745 h 640318"/>
                <a:gd name="connsiteX5" fmla="*/ 32385 w 39052"/>
                <a:gd name="connsiteY5" fmla="*/ 419100 h 640318"/>
                <a:gd name="connsiteX6" fmla="*/ 38100 w 39052"/>
                <a:gd name="connsiteY6" fmla="*/ 90488 h 640318"/>
                <a:gd name="connsiteX7" fmla="*/ 39053 w 39052"/>
                <a:gd name="connsiteY7" fmla="*/ 14288 h 640318"/>
                <a:gd name="connsiteX8" fmla="*/ 24765 w 39052"/>
                <a:gd name="connsiteY8" fmla="*/ 0 h 640318"/>
                <a:gd name="connsiteX9" fmla="*/ 10478 w 39052"/>
                <a:gd name="connsiteY9" fmla="*/ 14288 h 640318"/>
                <a:gd name="connsiteX10" fmla="*/ 10478 w 39052"/>
                <a:gd name="connsiteY10" fmla="*/ 14288 h 64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052" h="640318">
                  <a:moveTo>
                    <a:pt x="10478" y="14288"/>
                  </a:moveTo>
                  <a:lnTo>
                    <a:pt x="6668" y="221933"/>
                  </a:lnTo>
                  <a:lnTo>
                    <a:pt x="953" y="550545"/>
                  </a:lnTo>
                  <a:lnTo>
                    <a:pt x="0" y="626745"/>
                  </a:lnTo>
                  <a:cubicBezTo>
                    <a:pt x="0" y="644843"/>
                    <a:pt x="28575" y="644843"/>
                    <a:pt x="28575" y="626745"/>
                  </a:cubicBezTo>
                  <a:lnTo>
                    <a:pt x="32385" y="419100"/>
                  </a:lnTo>
                  <a:lnTo>
                    <a:pt x="38100" y="90488"/>
                  </a:lnTo>
                  <a:lnTo>
                    <a:pt x="39053" y="14288"/>
                  </a:lnTo>
                  <a:cubicBezTo>
                    <a:pt x="39053" y="6667"/>
                    <a:pt x="32385" y="0"/>
                    <a:pt x="24765" y="0"/>
                  </a:cubicBezTo>
                  <a:cubicBezTo>
                    <a:pt x="17145" y="0"/>
                    <a:pt x="10478" y="6667"/>
                    <a:pt x="10478" y="14288"/>
                  </a:cubicBezTo>
                  <a:lnTo>
                    <a:pt x="10478" y="14288"/>
                  </a:lnTo>
                  <a:close/>
                </a:path>
              </a:pathLst>
            </a:custGeom>
            <a:grpFill/>
            <a:ln w="9525" cap="flat">
              <a:noFill/>
              <a:prstDash val="solid"/>
              <a:miter/>
            </a:ln>
          </p:spPr>
          <p:txBody>
            <a:bodyPr rtlCol="0" anchor="ctr"/>
            <a:lstStyle/>
            <a:p>
              <a:endParaRPr lang="en-US" noProof="0" dirty="0"/>
            </a:p>
          </p:txBody>
        </p:sp>
        <p:sp>
          <p:nvSpPr>
            <p:cNvPr id="173" name="Serbest Form 201">
              <a:extLst>
                <a:ext uri="{FF2B5EF4-FFF2-40B4-BE49-F238E27FC236}">
                  <a16:creationId xmlns:a16="http://schemas.microsoft.com/office/drawing/2014/main" id="{56011F38-4C97-4C6D-B021-09EF6DC9C5A4}"/>
                </a:ext>
              </a:extLst>
            </p:cNvPr>
            <p:cNvSpPr/>
            <p:nvPr/>
          </p:nvSpPr>
          <p:spPr>
            <a:xfrm>
              <a:off x="10514799" y="943558"/>
              <a:ext cx="100012" cy="28575"/>
            </a:xfrm>
            <a:custGeom>
              <a:avLst/>
              <a:gdLst>
                <a:gd name="connsiteX0" fmla="*/ 14288 w 100012"/>
                <a:gd name="connsiteY0" fmla="*/ 28575 h 28575"/>
                <a:gd name="connsiteX1" fmla="*/ 85725 w 100012"/>
                <a:gd name="connsiteY1" fmla="*/ 28575 h 28575"/>
                <a:gd name="connsiteX2" fmla="*/ 100013 w 100012"/>
                <a:gd name="connsiteY2" fmla="*/ 14288 h 28575"/>
                <a:gd name="connsiteX3" fmla="*/ 85725 w 100012"/>
                <a:gd name="connsiteY3" fmla="*/ 0 h 28575"/>
                <a:gd name="connsiteX4" fmla="*/ 14288 w 100012"/>
                <a:gd name="connsiteY4" fmla="*/ 0 h 28575"/>
                <a:gd name="connsiteX5" fmla="*/ 0 w 100012"/>
                <a:gd name="connsiteY5" fmla="*/ 14288 h 28575"/>
                <a:gd name="connsiteX6" fmla="*/ 14288 w 100012"/>
                <a:gd name="connsiteY6" fmla="*/ 2857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12" h="28575">
                  <a:moveTo>
                    <a:pt x="14288" y="28575"/>
                  </a:moveTo>
                  <a:lnTo>
                    <a:pt x="85725" y="28575"/>
                  </a:lnTo>
                  <a:cubicBezTo>
                    <a:pt x="93345" y="28575"/>
                    <a:pt x="100013" y="21908"/>
                    <a:pt x="100013" y="14288"/>
                  </a:cubicBezTo>
                  <a:cubicBezTo>
                    <a:pt x="100013" y="6667"/>
                    <a:pt x="93345" y="0"/>
                    <a:pt x="85725" y="0"/>
                  </a:cubicBezTo>
                  <a:lnTo>
                    <a:pt x="14288" y="0"/>
                  </a:lnTo>
                  <a:cubicBezTo>
                    <a:pt x="6667" y="0"/>
                    <a:pt x="0" y="6667"/>
                    <a:pt x="0" y="14288"/>
                  </a:cubicBezTo>
                  <a:cubicBezTo>
                    <a:pt x="0" y="21908"/>
                    <a:pt x="5715" y="28575"/>
                    <a:pt x="14288" y="28575"/>
                  </a:cubicBezTo>
                  <a:close/>
                </a:path>
              </a:pathLst>
            </a:custGeom>
            <a:grpFill/>
            <a:ln w="9525" cap="flat">
              <a:noFill/>
              <a:prstDash val="solid"/>
              <a:miter/>
            </a:ln>
          </p:spPr>
          <p:txBody>
            <a:bodyPr rtlCol="0" anchor="ctr"/>
            <a:lstStyle/>
            <a:p>
              <a:endParaRPr lang="en-US" noProof="0" dirty="0"/>
            </a:p>
          </p:txBody>
        </p:sp>
        <p:sp>
          <p:nvSpPr>
            <p:cNvPr id="174" name="Serbest Form 202">
              <a:extLst>
                <a:ext uri="{FF2B5EF4-FFF2-40B4-BE49-F238E27FC236}">
                  <a16:creationId xmlns:a16="http://schemas.microsoft.com/office/drawing/2014/main" id="{B734EA55-3D67-4F17-B549-9CAEAB1392F5}"/>
                </a:ext>
              </a:extLst>
            </p:cNvPr>
            <p:cNvSpPr/>
            <p:nvPr/>
          </p:nvSpPr>
          <p:spPr>
            <a:xfrm>
              <a:off x="10521466" y="984515"/>
              <a:ext cx="86677" cy="15239"/>
            </a:xfrm>
            <a:custGeom>
              <a:avLst/>
              <a:gdLst>
                <a:gd name="connsiteX0" fmla="*/ 7620 w 86677"/>
                <a:gd name="connsiteY0" fmla="*/ 15240 h 15239"/>
                <a:gd name="connsiteX1" fmla="*/ 79058 w 86677"/>
                <a:gd name="connsiteY1" fmla="*/ 15240 h 15239"/>
                <a:gd name="connsiteX2" fmla="*/ 86678 w 86677"/>
                <a:gd name="connsiteY2" fmla="*/ 7620 h 15239"/>
                <a:gd name="connsiteX3" fmla="*/ 79058 w 86677"/>
                <a:gd name="connsiteY3" fmla="*/ 0 h 15239"/>
                <a:gd name="connsiteX4" fmla="*/ 7620 w 86677"/>
                <a:gd name="connsiteY4" fmla="*/ 0 h 15239"/>
                <a:gd name="connsiteX5" fmla="*/ 0 w 86677"/>
                <a:gd name="connsiteY5" fmla="*/ 7620 h 15239"/>
                <a:gd name="connsiteX6" fmla="*/ 7620 w 86677"/>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 h="15239">
                  <a:moveTo>
                    <a:pt x="7620" y="15240"/>
                  </a:moveTo>
                  <a:lnTo>
                    <a:pt x="79058" y="15240"/>
                  </a:lnTo>
                  <a:cubicBezTo>
                    <a:pt x="82868" y="15240"/>
                    <a:pt x="86678" y="12383"/>
                    <a:pt x="86678" y="7620"/>
                  </a:cubicBezTo>
                  <a:cubicBezTo>
                    <a:pt x="86678" y="2858"/>
                    <a:pt x="83820" y="0"/>
                    <a:pt x="790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75" name="Serbest Form 203">
              <a:extLst>
                <a:ext uri="{FF2B5EF4-FFF2-40B4-BE49-F238E27FC236}">
                  <a16:creationId xmlns:a16="http://schemas.microsoft.com/office/drawing/2014/main" id="{4A7DE41D-D07C-40B2-9C07-9C70CA00ADCA}"/>
                </a:ext>
              </a:extLst>
            </p:cNvPr>
            <p:cNvSpPr/>
            <p:nvPr/>
          </p:nvSpPr>
          <p:spPr>
            <a:xfrm>
              <a:off x="10521466" y="1017853"/>
              <a:ext cx="86677" cy="15239"/>
            </a:xfrm>
            <a:custGeom>
              <a:avLst/>
              <a:gdLst>
                <a:gd name="connsiteX0" fmla="*/ 7620 w 86677"/>
                <a:gd name="connsiteY0" fmla="*/ 15240 h 15239"/>
                <a:gd name="connsiteX1" fmla="*/ 79058 w 86677"/>
                <a:gd name="connsiteY1" fmla="*/ 15240 h 15239"/>
                <a:gd name="connsiteX2" fmla="*/ 86678 w 86677"/>
                <a:gd name="connsiteY2" fmla="*/ 7620 h 15239"/>
                <a:gd name="connsiteX3" fmla="*/ 79058 w 86677"/>
                <a:gd name="connsiteY3" fmla="*/ 0 h 15239"/>
                <a:gd name="connsiteX4" fmla="*/ 7620 w 86677"/>
                <a:gd name="connsiteY4" fmla="*/ 0 h 15239"/>
                <a:gd name="connsiteX5" fmla="*/ 0 w 86677"/>
                <a:gd name="connsiteY5" fmla="*/ 7620 h 15239"/>
                <a:gd name="connsiteX6" fmla="*/ 7620 w 86677"/>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 h="15239">
                  <a:moveTo>
                    <a:pt x="7620" y="15240"/>
                  </a:moveTo>
                  <a:lnTo>
                    <a:pt x="79058" y="15240"/>
                  </a:lnTo>
                  <a:cubicBezTo>
                    <a:pt x="82868" y="15240"/>
                    <a:pt x="86678" y="12383"/>
                    <a:pt x="86678" y="7620"/>
                  </a:cubicBezTo>
                  <a:cubicBezTo>
                    <a:pt x="86678" y="2858"/>
                    <a:pt x="83820" y="0"/>
                    <a:pt x="790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76" name="Serbest Form 204">
              <a:extLst>
                <a:ext uri="{FF2B5EF4-FFF2-40B4-BE49-F238E27FC236}">
                  <a16:creationId xmlns:a16="http://schemas.microsoft.com/office/drawing/2014/main" id="{C532F00E-B114-4BE9-85C0-1AF2E2F0B278}"/>
                </a:ext>
              </a:extLst>
            </p:cNvPr>
            <p:cNvSpPr/>
            <p:nvPr/>
          </p:nvSpPr>
          <p:spPr>
            <a:xfrm>
              <a:off x="10521466" y="1052142"/>
              <a:ext cx="82867" cy="15240"/>
            </a:xfrm>
            <a:custGeom>
              <a:avLst/>
              <a:gdLst>
                <a:gd name="connsiteX0" fmla="*/ 7620 w 82867"/>
                <a:gd name="connsiteY0" fmla="*/ 15240 h 15240"/>
                <a:gd name="connsiteX1" fmla="*/ 75247 w 82867"/>
                <a:gd name="connsiteY1" fmla="*/ 15240 h 15240"/>
                <a:gd name="connsiteX2" fmla="*/ 82868 w 82867"/>
                <a:gd name="connsiteY2" fmla="*/ 7620 h 15240"/>
                <a:gd name="connsiteX3" fmla="*/ 75247 w 82867"/>
                <a:gd name="connsiteY3" fmla="*/ 0 h 15240"/>
                <a:gd name="connsiteX4" fmla="*/ 7620 w 82867"/>
                <a:gd name="connsiteY4" fmla="*/ 0 h 15240"/>
                <a:gd name="connsiteX5" fmla="*/ 0 w 82867"/>
                <a:gd name="connsiteY5" fmla="*/ 7620 h 15240"/>
                <a:gd name="connsiteX6" fmla="*/ 7620 w 8286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 h="15240">
                  <a:moveTo>
                    <a:pt x="7620" y="15240"/>
                  </a:moveTo>
                  <a:lnTo>
                    <a:pt x="75247" y="15240"/>
                  </a:lnTo>
                  <a:cubicBezTo>
                    <a:pt x="79058" y="15240"/>
                    <a:pt x="82868" y="12383"/>
                    <a:pt x="82868" y="7620"/>
                  </a:cubicBezTo>
                  <a:cubicBezTo>
                    <a:pt x="82868" y="2858"/>
                    <a:pt x="80010" y="0"/>
                    <a:pt x="75247"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77" name="Serbest Form 205">
              <a:extLst>
                <a:ext uri="{FF2B5EF4-FFF2-40B4-BE49-F238E27FC236}">
                  <a16:creationId xmlns:a16="http://schemas.microsoft.com/office/drawing/2014/main" id="{DFFC9CF7-5C0A-46B2-9349-7AB0E027D90E}"/>
                </a:ext>
              </a:extLst>
            </p:cNvPr>
            <p:cNvSpPr/>
            <p:nvPr/>
          </p:nvSpPr>
          <p:spPr>
            <a:xfrm>
              <a:off x="10521466" y="1097862"/>
              <a:ext cx="82867" cy="15240"/>
            </a:xfrm>
            <a:custGeom>
              <a:avLst/>
              <a:gdLst>
                <a:gd name="connsiteX0" fmla="*/ 7620 w 82867"/>
                <a:gd name="connsiteY0" fmla="*/ 15240 h 15240"/>
                <a:gd name="connsiteX1" fmla="*/ 75247 w 82867"/>
                <a:gd name="connsiteY1" fmla="*/ 15240 h 15240"/>
                <a:gd name="connsiteX2" fmla="*/ 82868 w 82867"/>
                <a:gd name="connsiteY2" fmla="*/ 7620 h 15240"/>
                <a:gd name="connsiteX3" fmla="*/ 75247 w 82867"/>
                <a:gd name="connsiteY3" fmla="*/ 0 h 15240"/>
                <a:gd name="connsiteX4" fmla="*/ 7620 w 82867"/>
                <a:gd name="connsiteY4" fmla="*/ 0 h 15240"/>
                <a:gd name="connsiteX5" fmla="*/ 0 w 82867"/>
                <a:gd name="connsiteY5" fmla="*/ 7620 h 15240"/>
                <a:gd name="connsiteX6" fmla="*/ 7620 w 8286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 h="15240">
                  <a:moveTo>
                    <a:pt x="7620" y="15240"/>
                  </a:moveTo>
                  <a:lnTo>
                    <a:pt x="75247" y="15240"/>
                  </a:lnTo>
                  <a:cubicBezTo>
                    <a:pt x="79058" y="15240"/>
                    <a:pt x="82868" y="12383"/>
                    <a:pt x="82868" y="7620"/>
                  </a:cubicBezTo>
                  <a:cubicBezTo>
                    <a:pt x="82868" y="2858"/>
                    <a:pt x="80010" y="0"/>
                    <a:pt x="75247"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78" name="Serbest Form 206">
              <a:extLst>
                <a:ext uri="{FF2B5EF4-FFF2-40B4-BE49-F238E27FC236}">
                  <a16:creationId xmlns:a16="http://schemas.microsoft.com/office/drawing/2014/main" id="{B248A303-44FA-4766-9FC1-9E9F6399A5F8}"/>
                </a:ext>
              </a:extLst>
            </p:cNvPr>
            <p:cNvSpPr/>
            <p:nvPr/>
          </p:nvSpPr>
          <p:spPr>
            <a:xfrm>
              <a:off x="10521942" y="1129252"/>
              <a:ext cx="81914" cy="17187"/>
            </a:xfrm>
            <a:custGeom>
              <a:avLst/>
              <a:gdLst>
                <a:gd name="connsiteX0" fmla="*/ 7144 w 81914"/>
                <a:gd name="connsiteY0" fmla="*/ 17188 h 17187"/>
                <a:gd name="connsiteX1" fmla="*/ 66199 w 81914"/>
                <a:gd name="connsiteY1" fmla="*/ 14330 h 17187"/>
                <a:gd name="connsiteX2" fmla="*/ 74771 w 81914"/>
                <a:gd name="connsiteY2" fmla="*/ 14330 h 17187"/>
                <a:gd name="connsiteX3" fmla="*/ 74771 w 81914"/>
                <a:gd name="connsiteY3" fmla="*/ 43 h 17187"/>
                <a:gd name="connsiteX4" fmla="*/ 15716 w 81914"/>
                <a:gd name="connsiteY4" fmla="*/ 2900 h 17187"/>
                <a:gd name="connsiteX5" fmla="*/ 7144 w 81914"/>
                <a:gd name="connsiteY5" fmla="*/ 2900 h 17187"/>
                <a:gd name="connsiteX6" fmla="*/ 7144 w 81914"/>
                <a:gd name="connsiteY6" fmla="*/ 17188 h 17187"/>
                <a:gd name="connsiteX7" fmla="*/ 7144 w 81914"/>
                <a:gd name="connsiteY7" fmla="*/ 17188 h 1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914" h="17187">
                  <a:moveTo>
                    <a:pt x="7144" y="17188"/>
                  </a:moveTo>
                  <a:lnTo>
                    <a:pt x="66199" y="14330"/>
                  </a:lnTo>
                  <a:lnTo>
                    <a:pt x="74771" y="14330"/>
                  </a:lnTo>
                  <a:cubicBezTo>
                    <a:pt x="84296" y="14330"/>
                    <a:pt x="84296" y="-910"/>
                    <a:pt x="74771" y="43"/>
                  </a:cubicBezTo>
                  <a:lnTo>
                    <a:pt x="15716" y="2900"/>
                  </a:lnTo>
                  <a:lnTo>
                    <a:pt x="7144" y="2900"/>
                  </a:lnTo>
                  <a:cubicBezTo>
                    <a:pt x="-2381" y="2900"/>
                    <a:pt x="-2381" y="17188"/>
                    <a:pt x="7144" y="17188"/>
                  </a:cubicBezTo>
                  <a:lnTo>
                    <a:pt x="7144" y="17188"/>
                  </a:lnTo>
                  <a:close/>
                </a:path>
              </a:pathLst>
            </a:custGeom>
            <a:grpFill/>
            <a:ln w="9525" cap="flat">
              <a:noFill/>
              <a:prstDash val="solid"/>
              <a:miter/>
            </a:ln>
          </p:spPr>
          <p:txBody>
            <a:bodyPr rtlCol="0" anchor="ctr"/>
            <a:lstStyle/>
            <a:p>
              <a:endParaRPr lang="en-US" noProof="0" dirty="0"/>
            </a:p>
          </p:txBody>
        </p:sp>
        <p:sp>
          <p:nvSpPr>
            <p:cNvPr id="179" name="Serbest Form 207">
              <a:extLst>
                <a:ext uri="{FF2B5EF4-FFF2-40B4-BE49-F238E27FC236}">
                  <a16:creationId xmlns:a16="http://schemas.microsoft.com/office/drawing/2014/main" id="{7BE78498-3C24-4191-B470-F2C2D97FDC9E}"/>
                </a:ext>
              </a:extLst>
            </p:cNvPr>
            <p:cNvSpPr/>
            <p:nvPr/>
          </p:nvSpPr>
          <p:spPr>
            <a:xfrm>
              <a:off x="10521466" y="1176920"/>
              <a:ext cx="60007" cy="15240"/>
            </a:xfrm>
            <a:custGeom>
              <a:avLst/>
              <a:gdLst>
                <a:gd name="connsiteX0" fmla="*/ 7620 w 60007"/>
                <a:gd name="connsiteY0" fmla="*/ 15240 h 15240"/>
                <a:gd name="connsiteX1" fmla="*/ 52388 w 60007"/>
                <a:gd name="connsiteY1" fmla="*/ 15240 h 15240"/>
                <a:gd name="connsiteX2" fmla="*/ 60008 w 60007"/>
                <a:gd name="connsiteY2" fmla="*/ 7620 h 15240"/>
                <a:gd name="connsiteX3" fmla="*/ 52388 w 60007"/>
                <a:gd name="connsiteY3" fmla="*/ 0 h 15240"/>
                <a:gd name="connsiteX4" fmla="*/ 7620 w 60007"/>
                <a:gd name="connsiteY4" fmla="*/ 0 h 15240"/>
                <a:gd name="connsiteX5" fmla="*/ 0 w 60007"/>
                <a:gd name="connsiteY5" fmla="*/ 7620 h 15240"/>
                <a:gd name="connsiteX6" fmla="*/ 7620 w 6000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 h="15240">
                  <a:moveTo>
                    <a:pt x="7620" y="15240"/>
                  </a:moveTo>
                  <a:lnTo>
                    <a:pt x="52388" y="15240"/>
                  </a:lnTo>
                  <a:cubicBezTo>
                    <a:pt x="56197" y="15240"/>
                    <a:pt x="60008" y="12383"/>
                    <a:pt x="60008" y="7620"/>
                  </a:cubicBezTo>
                  <a:cubicBezTo>
                    <a:pt x="60008" y="2858"/>
                    <a:pt x="57150" y="0"/>
                    <a:pt x="52388" y="0"/>
                  </a:cubicBezTo>
                  <a:lnTo>
                    <a:pt x="7620" y="0"/>
                  </a:lnTo>
                  <a:cubicBezTo>
                    <a:pt x="3810" y="0"/>
                    <a:pt x="953" y="2858"/>
                    <a:pt x="0" y="7620"/>
                  </a:cubicBezTo>
                  <a:cubicBezTo>
                    <a:pt x="0" y="11430"/>
                    <a:pt x="3810" y="15240"/>
                    <a:pt x="7620" y="15240"/>
                  </a:cubicBezTo>
                  <a:close/>
                </a:path>
              </a:pathLst>
            </a:custGeom>
            <a:grpFill/>
            <a:ln w="9525" cap="flat">
              <a:noFill/>
              <a:prstDash val="solid"/>
              <a:miter/>
            </a:ln>
          </p:spPr>
          <p:txBody>
            <a:bodyPr rtlCol="0" anchor="ctr"/>
            <a:lstStyle/>
            <a:p>
              <a:endParaRPr lang="en-US" noProof="0" dirty="0"/>
            </a:p>
          </p:txBody>
        </p:sp>
        <p:sp>
          <p:nvSpPr>
            <p:cNvPr id="180" name="Serbest Form 208">
              <a:extLst>
                <a:ext uri="{FF2B5EF4-FFF2-40B4-BE49-F238E27FC236}">
                  <a16:creationId xmlns:a16="http://schemas.microsoft.com/office/drawing/2014/main" id="{34E6FC9C-E792-43FB-A463-66C5DE1A445B}"/>
                </a:ext>
              </a:extLst>
            </p:cNvPr>
            <p:cNvSpPr/>
            <p:nvPr/>
          </p:nvSpPr>
          <p:spPr>
            <a:xfrm>
              <a:off x="10521466" y="1210258"/>
              <a:ext cx="60007" cy="15240"/>
            </a:xfrm>
            <a:custGeom>
              <a:avLst/>
              <a:gdLst>
                <a:gd name="connsiteX0" fmla="*/ 7620 w 60007"/>
                <a:gd name="connsiteY0" fmla="*/ 15240 h 15240"/>
                <a:gd name="connsiteX1" fmla="*/ 52388 w 60007"/>
                <a:gd name="connsiteY1" fmla="*/ 15240 h 15240"/>
                <a:gd name="connsiteX2" fmla="*/ 60008 w 60007"/>
                <a:gd name="connsiteY2" fmla="*/ 7620 h 15240"/>
                <a:gd name="connsiteX3" fmla="*/ 52388 w 60007"/>
                <a:gd name="connsiteY3" fmla="*/ 0 h 15240"/>
                <a:gd name="connsiteX4" fmla="*/ 7620 w 60007"/>
                <a:gd name="connsiteY4" fmla="*/ 0 h 15240"/>
                <a:gd name="connsiteX5" fmla="*/ 0 w 60007"/>
                <a:gd name="connsiteY5" fmla="*/ 7620 h 15240"/>
                <a:gd name="connsiteX6" fmla="*/ 7620 w 6000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07" h="15240">
                  <a:moveTo>
                    <a:pt x="7620" y="15240"/>
                  </a:moveTo>
                  <a:lnTo>
                    <a:pt x="52388" y="15240"/>
                  </a:lnTo>
                  <a:cubicBezTo>
                    <a:pt x="56197" y="15240"/>
                    <a:pt x="60008" y="12383"/>
                    <a:pt x="60008" y="7620"/>
                  </a:cubicBezTo>
                  <a:cubicBezTo>
                    <a:pt x="60008" y="2858"/>
                    <a:pt x="57150" y="0"/>
                    <a:pt x="52388" y="0"/>
                  </a:cubicBezTo>
                  <a:lnTo>
                    <a:pt x="7620" y="0"/>
                  </a:lnTo>
                  <a:cubicBezTo>
                    <a:pt x="3810" y="0"/>
                    <a:pt x="953"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81" name="Serbest Form 209">
              <a:extLst>
                <a:ext uri="{FF2B5EF4-FFF2-40B4-BE49-F238E27FC236}">
                  <a16:creationId xmlns:a16="http://schemas.microsoft.com/office/drawing/2014/main" id="{67153864-9E04-4026-9B89-19FEC91ED326}"/>
                </a:ext>
              </a:extLst>
            </p:cNvPr>
            <p:cNvSpPr/>
            <p:nvPr/>
          </p:nvSpPr>
          <p:spPr>
            <a:xfrm>
              <a:off x="10521466" y="1255978"/>
              <a:ext cx="56197" cy="15239"/>
            </a:xfrm>
            <a:custGeom>
              <a:avLst/>
              <a:gdLst>
                <a:gd name="connsiteX0" fmla="*/ 7620 w 56197"/>
                <a:gd name="connsiteY0" fmla="*/ 15240 h 15239"/>
                <a:gd name="connsiteX1" fmla="*/ 48578 w 56197"/>
                <a:gd name="connsiteY1" fmla="*/ 15240 h 15239"/>
                <a:gd name="connsiteX2" fmla="*/ 56197 w 56197"/>
                <a:gd name="connsiteY2" fmla="*/ 7620 h 15239"/>
                <a:gd name="connsiteX3" fmla="*/ 48578 w 56197"/>
                <a:gd name="connsiteY3" fmla="*/ 0 h 15239"/>
                <a:gd name="connsiteX4" fmla="*/ 7620 w 56197"/>
                <a:gd name="connsiteY4" fmla="*/ 0 h 15239"/>
                <a:gd name="connsiteX5" fmla="*/ 0 w 56197"/>
                <a:gd name="connsiteY5" fmla="*/ 7620 h 15239"/>
                <a:gd name="connsiteX6" fmla="*/ 7620 w 56197"/>
                <a:gd name="connsiteY6" fmla="*/ 15240 h 15239"/>
                <a:gd name="connsiteX7" fmla="*/ 7620 w 56197"/>
                <a:gd name="connsiteY7"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197" h="15239">
                  <a:moveTo>
                    <a:pt x="7620" y="15240"/>
                  </a:moveTo>
                  <a:lnTo>
                    <a:pt x="48578" y="15240"/>
                  </a:lnTo>
                  <a:cubicBezTo>
                    <a:pt x="52388" y="15240"/>
                    <a:pt x="55245" y="12383"/>
                    <a:pt x="56197" y="7620"/>
                  </a:cubicBezTo>
                  <a:cubicBezTo>
                    <a:pt x="56197" y="3810"/>
                    <a:pt x="53340" y="952"/>
                    <a:pt x="48578" y="0"/>
                  </a:cubicBezTo>
                  <a:lnTo>
                    <a:pt x="7620" y="0"/>
                  </a:lnTo>
                  <a:cubicBezTo>
                    <a:pt x="3810" y="0"/>
                    <a:pt x="0" y="2858"/>
                    <a:pt x="0" y="7620"/>
                  </a:cubicBezTo>
                  <a:cubicBezTo>
                    <a:pt x="0" y="12383"/>
                    <a:pt x="3810" y="15240"/>
                    <a:pt x="7620" y="15240"/>
                  </a:cubicBezTo>
                  <a:lnTo>
                    <a:pt x="7620" y="15240"/>
                  </a:lnTo>
                  <a:close/>
                </a:path>
              </a:pathLst>
            </a:custGeom>
            <a:grpFill/>
            <a:ln w="9525" cap="flat">
              <a:noFill/>
              <a:prstDash val="solid"/>
              <a:miter/>
            </a:ln>
          </p:spPr>
          <p:txBody>
            <a:bodyPr rtlCol="0" anchor="ctr"/>
            <a:lstStyle/>
            <a:p>
              <a:endParaRPr lang="en-US" noProof="0" dirty="0"/>
            </a:p>
          </p:txBody>
        </p:sp>
        <p:sp>
          <p:nvSpPr>
            <p:cNvPr id="182" name="Serbest Form 210">
              <a:extLst>
                <a:ext uri="{FF2B5EF4-FFF2-40B4-BE49-F238E27FC236}">
                  <a16:creationId xmlns:a16="http://schemas.microsoft.com/office/drawing/2014/main" id="{82DCAE97-475B-4D52-B22E-B360A28C4411}"/>
                </a:ext>
              </a:extLst>
            </p:cNvPr>
            <p:cNvSpPr/>
            <p:nvPr/>
          </p:nvSpPr>
          <p:spPr>
            <a:xfrm>
              <a:off x="10521466" y="1290267"/>
              <a:ext cx="53340" cy="15240"/>
            </a:xfrm>
            <a:custGeom>
              <a:avLst/>
              <a:gdLst>
                <a:gd name="connsiteX0" fmla="*/ 7620 w 53340"/>
                <a:gd name="connsiteY0" fmla="*/ 15240 h 15240"/>
                <a:gd name="connsiteX1" fmla="*/ 45720 w 53340"/>
                <a:gd name="connsiteY1" fmla="*/ 15240 h 15240"/>
                <a:gd name="connsiteX2" fmla="*/ 53340 w 53340"/>
                <a:gd name="connsiteY2" fmla="*/ 7620 h 15240"/>
                <a:gd name="connsiteX3" fmla="*/ 45720 w 53340"/>
                <a:gd name="connsiteY3" fmla="*/ 0 h 15240"/>
                <a:gd name="connsiteX4" fmla="*/ 7620 w 53340"/>
                <a:gd name="connsiteY4" fmla="*/ 0 h 15240"/>
                <a:gd name="connsiteX5" fmla="*/ 0 w 53340"/>
                <a:gd name="connsiteY5" fmla="*/ 7620 h 15240"/>
                <a:gd name="connsiteX6" fmla="*/ 7620 w 5334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 h="15240">
                  <a:moveTo>
                    <a:pt x="7620" y="15240"/>
                  </a:moveTo>
                  <a:lnTo>
                    <a:pt x="45720" y="15240"/>
                  </a:lnTo>
                  <a:cubicBezTo>
                    <a:pt x="49530" y="15240"/>
                    <a:pt x="53340" y="12383"/>
                    <a:pt x="53340" y="7620"/>
                  </a:cubicBezTo>
                  <a:cubicBezTo>
                    <a:pt x="53340" y="3810"/>
                    <a:pt x="50483" y="953"/>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83" name="Serbest Form 211">
              <a:extLst>
                <a:ext uri="{FF2B5EF4-FFF2-40B4-BE49-F238E27FC236}">
                  <a16:creationId xmlns:a16="http://schemas.microsoft.com/office/drawing/2014/main" id="{CC8923A5-DEC1-45A7-8B0A-C5DDCD5B745F}"/>
                </a:ext>
              </a:extLst>
            </p:cNvPr>
            <p:cNvSpPr/>
            <p:nvPr/>
          </p:nvSpPr>
          <p:spPr>
            <a:xfrm>
              <a:off x="10521466" y="1330273"/>
              <a:ext cx="49530" cy="15239"/>
            </a:xfrm>
            <a:custGeom>
              <a:avLst/>
              <a:gdLst>
                <a:gd name="connsiteX0" fmla="*/ 7620 w 49530"/>
                <a:gd name="connsiteY0" fmla="*/ 15240 h 15239"/>
                <a:gd name="connsiteX1" fmla="*/ 41910 w 49530"/>
                <a:gd name="connsiteY1" fmla="*/ 15240 h 15239"/>
                <a:gd name="connsiteX2" fmla="*/ 49530 w 49530"/>
                <a:gd name="connsiteY2" fmla="*/ 7620 h 15239"/>
                <a:gd name="connsiteX3" fmla="*/ 41910 w 49530"/>
                <a:gd name="connsiteY3" fmla="*/ 0 h 15239"/>
                <a:gd name="connsiteX4" fmla="*/ 7620 w 49530"/>
                <a:gd name="connsiteY4" fmla="*/ 0 h 15239"/>
                <a:gd name="connsiteX5" fmla="*/ 0 w 49530"/>
                <a:gd name="connsiteY5" fmla="*/ 7620 h 15239"/>
                <a:gd name="connsiteX6" fmla="*/ 7620 w 4953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 h="15239">
                  <a:moveTo>
                    <a:pt x="7620" y="15240"/>
                  </a:moveTo>
                  <a:lnTo>
                    <a:pt x="41910" y="15240"/>
                  </a:lnTo>
                  <a:cubicBezTo>
                    <a:pt x="45720" y="15240"/>
                    <a:pt x="48578" y="12382"/>
                    <a:pt x="49530" y="7620"/>
                  </a:cubicBezTo>
                  <a:cubicBezTo>
                    <a:pt x="49530" y="3810"/>
                    <a:pt x="46672" y="952"/>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184" name="Serbest Form 212">
              <a:extLst>
                <a:ext uri="{FF2B5EF4-FFF2-40B4-BE49-F238E27FC236}">
                  <a16:creationId xmlns:a16="http://schemas.microsoft.com/office/drawing/2014/main" id="{4AC1E25B-64C7-48EF-B128-61C7DC832EB4}"/>
                </a:ext>
              </a:extLst>
            </p:cNvPr>
            <p:cNvSpPr/>
            <p:nvPr/>
          </p:nvSpPr>
          <p:spPr>
            <a:xfrm>
              <a:off x="10521466" y="1369325"/>
              <a:ext cx="48577" cy="15240"/>
            </a:xfrm>
            <a:custGeom>
              <a:avLst/>
              <a:gdLst>
                <a:gd name="connsiteX0" fmla="*/ 7620 w 48577"/>
                <a:gd name="connsiteY0" fmla="*/ 15240 h 15240"/>
                <a:gd name="connsiteX1" fmla="*/ 40958 w 48577"/>
                <a:gd name="connsiteY1" fmla="*/ 15240 h 15240"/>
                <a:gd name="connsiteX2" fmla="*/ 48578 w 48577"/>
                <a:gd name="connsiteY2" fmla="*/ 7620 h 15240"/>
                <a:gd name="connsiteX3" fmla="*/ 40958 w 48577"/>
                <a:gd name="connsiteY3" fmla="*/ 0 h 15240"/>
                <a:gd name="connsiteX4" fmla="*/ 7620 w 48577"/>
                <a:gd name="connsiteY4" fmla="*/ 0 h 15240"/>
                <a:gd name="connsiteX5" fmla="*/ 0 w 48577"/>
                <a:gd name="connsiteY5" fmla="*/ 7620 h 15240"/>
                <a:gd name="connsiteX6" fmla="*/ 7620 w 48577"/>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 h="15240">
                  <a:moveTo>
                    <a:pt x="7620" y="15240"/>
                  </a:moveTo>
                  <a:lnTo>
                    <a:pt x="40958" y="15240"/>
                  </a:lnTo>
                  <a:cubicBezTo>
                    <a:pt x="44768" y="15240"/>
                    <a:pt x="48578" y="12383"/>
                    <a:pt x="48578" y="7620"/>
                  </a:cubicBezTo>
                  <a:cubicBezTo>
                    <a:pt x="48578" y="3810"/>
                    <a:pt x="45720" y="953"/>
                    <a:pt x="40958"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85" name="Serbest Form 213">
              <a:extLst>
                <a:ext uri="{FF2B5EF4-FFF2-40B4-BE49-F238E27FC236}">
                  <a16:creationId xmlns:a16="http://schemas.microsoft.com/office/drawing/2014/main" id="{847DDAD6-2EC4-4C47-92C0-AACC6F611882}"/>
                </a:ext>
              </a:extLst>
            </p:cNvPr>
            <p:cNvSpPr/>
            <p:nvPr/>
          </p:nvSpPr>
          <p:spPr>
            <a:xfrm>
              <a:off x="10521466" y="1425523"/>
              <a:ext cx="49530" cy="15239"/>
            </a:xfrm>
            <a:custGeom>
              <a:avLst/>
              <a:gdLst>
                <a:gd name="connsiteX0" fmla="*/ 7620 w 49530"/>
                <a:gd name="connsiteY0" fmla="*/ 15240 h 15239"/>
                <a:gd name="connsiteX1" fmla="*/ 41910 w 49530"/>
                <a:gd name="connsiteY1" fmla="*/ 15240 h 15239"/>
                <a:gd name="connsiteX2" fmla="*/ 49530 w 49530"/>
                <a:gd name="connsiteY2" fmla="*/ 7620 h 15239"/>
                <a:gd name="connsiteX3" fmla="*/ 41910 w 49530"/>
                <a:gd name="connsiteY3" fmla="*/ 0 h 15239"/>
                <a:gd name="connsiteX4" fmla="*/ 7620 w 49530"/>
                <a:gd name="connsiteY4" fmla="*/ 0 h 15239"/>
                <a:gd name="connsiteX5" fmla="*/ 0 w 49530"/>
                <a:gd name="connsiteY5" fmla="*/ 7620 h 15239"/>
                <a:gd name="connsiteX6" fmla="*/ 7620 w 4953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 h="15239">
                  <a:moveTo>
                    <a:pt x="7620" y="15240"/>
                  </a:moveTo>
                  <a:lnTo>
                    <a:pt x="41910" y="15240"/>
                  </a:lnTo>
                  <a:cubicBezTo>
                    <a:pt x="45720" y="15240"/>
                    <a:pt x="48578" y="12382"/>
                    <a:pt x="49530" y="7620"/>
                  </a:cubicBezTo>
                  <a:cubicBezTo>
                    <a:pt x="49530" y="3810"/>
                    <a:pt x="46672" y="952"/>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186" name="Serbest Form 214">
              <a:extLst>
                <a:ext uri="{FF2B5EF4-FFF2-40B4-BE49-F238E27FC236}">
                  <a16:creationId xmlns:a16="http://schemas.microsoft.com/office/drawing/2014/main" id="{4D5CB1DF-D8F0-40E9-B5C1-FB35655759D8}"/>
                </a:ext>
              </a:extLst>
            </p:cNvPr>
            <p:cNvSpPr/>
            <p:nvPr/>
          </p:nvSpPr>
          <p:spPr>
            <a:xfrm>
              <a:off x="10510036" y="1459812"/>
              <a:ext cx="53339" cy="15240"/>
            </a:xfrm>
            <a:custGeom>
              <a:avLst/>
              <a:gdLst>
                <a:gd name="connsiteX0" fmla="*/ 7620 w 53339"/>
                <a:gd name="connsiteY0" fmla="*/ 15240 h 15240"/>
                <a:gd name="connsiteX1" fmla="*/ 45720 w 53339"/>
                <a:gd name="connsiteY1" fmla="*/ 15240 h 15240"/>
                <a:gd name="connsiteX2" fmla="*/ 53340 w 53339"/>
                <a:gd name="connsiteY2" fmla="*/ 7620 h 15240"/>
                <a:gd name="connsiteX3" fmla="*/ 45720 w 53339"/>
                <a:gd name="connsiteY3" fmla="*/ 0 h 15240"/>
                <a:gd name="connsiteX4" fmla="*/ 7620 w 53339"/>
                <a:gd name="connsiteY4" fmla="*/ 0 h 15240"/>
                <a:gd name="connsiteX5" fmla="*/ 0 w 53339"/>
                <a:gd name="connsiteY5" fmla="*/ 7620 h 15240"/>
                <a:gd name="connsiteX6" fmla="*/ 7620 w 5333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39" h="15240">
                  <a:moveTo>
                    <a:pt x="7620" y="15240"/>
                  </a:moveTo>
                  <a:lnTo>
                    <a:pt x="45720" y="15240"/>
                  </a:lnTo>
                  <a:cubicBezTo>
                    <a:pt x="49530" y="15240"/>
                    <a:pt x="52388" y="12383"/>
                    <a:pt x="53340" y="7620"/>
                  </a:cubicBezTo>
                  <a:cubicBezTo>
                    <a:pt x="53340" y="3810"/>
                    <a:pt x="50482" y="953"/>
                    <a:pt x="45720" y="0"/>
                  </a:cubicBezTo>
                  <a:lnTo>
                    <a:pt x="7620" y="0"/>
                  </a:lnTo>
                  <a:cubicBezTo>
                    <a:pt x="3810" y="0"/>
                    <a:pt x="0"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87" name="Serbest Form 215">
              <a:extLst>
                <a:ext uri="{FF2B5EF4-FFF2-40B4-BE49-F238E27FC236}">
                  <a16:creationId xmlns:a16="http://schemas.microsoft.com/office/drawing/2014/main" id="{DA908D81-5F1A-4EA4-BEFE-2BED8F718374}"/>
                </a:ext>
              </a:extLst>
            </p:cNvPr>
            <p:cNvSpPr/>
            <p:nvPr/>
          </p:nvSpPr>
          <p:spPr>
            <a:xfrm>
              <a:off x="10510036" y="1505533"/>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2"/>
                    <a:pt x="49530" y="7620"/>
                  </a:cubicBezTo>
                  <a:cubicBezTo>
                    <a:pt x="49530" y="2857"/>
                    <a:pt x="46672" y="0"/>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188" name="Serbest Form 216">
              <a:extLst>
                <a:ext uri="{FF2B5EF4-FFF2-40B4-BE49-F238E27FC236}">
                  <a16:creationId xmlns:a16="http://schemas.microsoft.com/office/drawing/2014/main" id="{55821375-134B-4171-965B-A549E77AB8C2}"/>
                </a:ext>
              </a:extLst>
            </p:cNvPr>
            <p:cNvSpPr/>
            <p:nvPr/>
          </p:nvSpPr>
          <p:spPr>
            <a:xfrm>
              <a:off x="10510036" y="1550300"/>
              <a:ext cx="47625" cy="15239"/>
            </a:xfrm>
            <a:custGeom>
              <a:avLst/>
              <a:gdLst>
                <a:gd name="connsiteX0" fmla="*/ 7620 w 47625"/>
                <a:gd name="connsiteY0" fmla="*/ 15240 h 15239"/>
                <a:gd name="connsiteX1" fmla="*/ 40005 w 47625"/>
                <a:gd name="connsiteY1" fmla="*/ 15240 h 15239"/>
                <a:gd name="connsiteX2" fmla="*/ 47625 w 47625"/>
                <a:gd name="connsiteY2" fmla="*/ 7620 h 15239"/>
                <a:gd name="connsiteX3" fmla="*/ 40005 w 47625"/>
                <a:gd name="connsiteY3" fmla="*/ 0 h 15239"/>
                <a:gd name="connsiteX4" fmla="*/ 7620 w 47625"/>
                <a:gd name="connsiteY4" fmla="*/ 0 h 15239"/>
                <a:gd name="connsiteX5" fmla="*/ 0 w 47625"/>
                <a:gd name="connsiteY5" fmla="*/ 7620 h 15239"/>
                <a:gd name="connsiteX6" fmla="*/ 7620 w 47625"/>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25" h="15239">
                  <a:moveTo>
                    <a:pt x="7620" y="15240"/>
                  </a:moveTo>
                  <a:lnTo>
                    <a:pt x="40005" y="15240"/>
                  </a:lnTo>
                  <a:cubicBezTo>
                    <a:pt x="43815" y="15240"/>
                    <a:pt x="47625" y="12382"/>
                    <a:pt x="47625" y="7620"/>
                  </a:cubicBezTo>
                  <a:cubicBezTo>
                    <a:pt x="47625" y="2857"/>
                    <a:pt x="44767" y="0"/>
                    <a:pt x="40005"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189" name="Serbest Form 217">
              <a:extLst>
                <a:ext uri="{FF2B5EF4-FFF2-40B4-BE49-F238E27FC236}">
                  <a16:creationId xmlns:a16="http://schemas.microsoft.com/office/drawing/2014/main" id="{DE188235-AA14-4C76-9712-76EBB4069DE7}"/>
                </a:ext>
              </a:extLst>
            </p:cNvPr>
            <p:cNvSpPr/>
            <p:nvPr/>
          </p:nvSpPr>
          <p:spPr>
            <a:xfrm>
              <a:off x="10510036" y="1573160"/>
              <a:ext cx="49529" cy="15240"/>
            </a:xfrm>
            <a:custGeom>
              <a:avLst/>
              <a:gdLst>
                <a:gd name="connsiteX0" fmla="*/ 7620 w 49529"/>
                <a:gd name="connsiteY0" fmla="*/ 15240 h 15240"/>
                <a:gd name="connsiteX1" fmla="*/ 41910 w 49529"/>
                <a:gd name="connsiteY1" fmla="*/ 15240 h 15240"/>
                <a:gd name="connsiteX2" fmla="*/ 49530 w 49529"/>
                <a:gd name="connsiteY2" fmla="*/ 7620 h 15240"/>
                <a:gd name="connsiteX3" fmla="*/ 41910 w 49529"/>
                <a:gd name="connsiteY3" fmla="*/ 0 h 15240"/>
                <a:gd name="connsiteX4" fmla="*/ 7620 w 49529"/>
                <a:gd name="connsiteY4" fmla="*/ 0 h 15240"/>
                <a:gd name="connsiteX5" fmla="*/ 0 w 49529"/>
                <a:gd name="connsiteY5" fmla="*/ 7620 h 15240"/>
                <a:gd name="connsiteX6" fmla="*/ 7620 w 49529"/>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29" h="15240">
                  <a:moveTo>
                    <a:pt x="7620" y="15240"/>
                  </a:moveTo>
                  <a:lnTo>
                    <a:pt x="41910" y="15240"/>
                  </a:lnTo>
                  <a:cubicBezTo>
                    <a:pt x="45720" y="15240"/>
                    <a:pt x="49530" y="12382"/>
                    <a:pt x="49530" y="7620"/>
                  </a:cubicBezTo>
                  <a:cubicBezTo>
                    <a:pt x="49530" y="2857"/>
                    <a:pt x="46672" y="0"/>
                    <a:pt x="4191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190" name="Serbest Form 218">
              <a:extLst>
                <a:ext uri="{FF2B5EF4-FFF2-40B4-BE49-F238E27FC236}">
                  <a16:creationId xmlns:a16="http://schemas.microsoft.com/office/drawing/2014/main" id="{A8A27B1A-9139-46EE-8DB7-1BAF966DA49A}"/>
                </a:ext>
              </a:extLst>
            </p:cNvPr>
            <p:cNvSpPr/>
            <p:nvPr/>
          </p:nvSpPr>
          <p:spPr>
            <a:xfrm>
              <a:off x="10510036" y="1607450"/>
              <a:ext cx="43814" cy="15239"/>
            </a:xfrm>
            <a:custGeom>
              <a:avLst/>
              <a:gdLst>
                <a:gd name="connsiteX0" fmla="*/ 7620 w 43814"/>
                <a:gd name="connsiteY0" fmla="*/ 15240 h 15239"/>
                <a:gd name="connsiteX1" fmla="*/ 36195 w 43814"/>
                <a:gd name="connsiteY1" fmla="*/ 15240 h 15239"/>
                <a:gd name="connsiteX2" fmla="*/ 43815 w 43814"/>
                <a:gd name="connsiteY2" fmla="*/ 7620 h 15239"/>
                <a:gd name="connsiteX3" fmla="*/ 36195 w 43814"/>
                <a:gd name="connsiteY3" fmla="*/ 0 h 15239"/>
                <a:gd name="connsiteX4" fmla="*/ 7620 w 43814"/>
                <a:gd name="connsiteY4" fmla="*/ 0 h 15239"/>
                <a:gd name="connsiteX5" fmla="*/ 0 w 43814"/>
                <a:gd name="connsiteY5" fmla="*/ 7620 h 15239"/>
                <a:gd name="connsiteX6" fmla="*/ 7620 w 43814"/>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14" h="15239">
                  <a:moveTo>
                    <a:pt x="7620" y="15240"/>
                  </a:moveTo>
                  <a:lnTo>
                    <a:pt x="36195" y="15240"/>
                  </a:lnTo>
                  <a:cubicBezTo>
                    <a:pt x="40005" y="15240"/>
                    <a:pt x="43815" y="12382"/>
                    <a:pt x="43815" y="7620"/>
                  </a:cubicBezTo>
                  <a:cubicBezTo>
                    <a:pt x="43815" y="2857"/>
                    <a:pt x="40957" y="0"/>
                    <a:pt x="36195"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191" name="Serbest Form 219">
              <a:extLst>
                <a:ext uri="{FF2B5EF4-FFF2-40B4-BE49-F238E27FC236}">
                  <a16:creationId xmlns:a16="http://schemas.microsoft.com/office/drawing/2014/main" id="{E5602F73-DC41-456C-BFA5-EAEDDC321E4D}"/>
                </a:ext>
              </a:extLst>
            </p:cNvPr>
            <p:cNvSpPr/>
            <p:nvPr/>
          </p:nvSpPr>
          <p:spPr>
            <a:xfrm>
              <a:off x="10510036" y="1641740"/>
              <a:ext cx="38100" cy="15240"/>
            </a:xfrm>
            <a:custGeom>
              <a:avLst/>
              <a:gdLst>
                <a:gd name="connsiteX0" fmla="*/ 7620 w 38100"/>
                <a:gd name="connsiteY0" fmla="*/ 15240 h 15240"/>
                <a:gd name="connsiteX1" fmla="*/ 30480 w 38100"/>
                <a:gd name="connsiteY1" fmla="*/ 15240 h 15240"/>
                <a:gd name="connsiteX2" fmla="*/ 38100 w 38100"/>
                <a:gd name="connsiteY2" fmla="*/ 7620 h 15240"/>
                <a:gd name="connsiteX3" fmla="*/ 30480 w 38100"/>
                <a:gd name="connsiteY3" fmla="*/ 0 h 15240"/>
                <a:gd name="connsiteX4" fmla="*/ 7620 w 38100"/>
                <a:gd name="connsiteY4" fmla="*/ 0 h 15240"/>
                <a:gd name="connsiteX5" fmla="*/ 0 w 38100"/>
                <a:gd name="connsiteY5" fmla="*/ 7620 h 15240"/>
                <a:gd name="connsiteX6" fmla="*/ 7620 w 3810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
                  <a:moveTo>
                    <a:pt x="7620" y="15240"/>
                  </a:moveTo>
                  <a:lnTo>
                    <a:pt x="30480" y="15240"/>
                  </a:lnTo>
                  <a:cubicBezTo>
                    <a:pt x="34290" y="15240"/>
                    <a:pt x="38100" y="12383"/>
                    <a:pt x="38100" y="7620"/>
                  </a:cubicBezTo>
                  <a:cubicBezTo>
                    <a:pt x="38100" y="2858"/>
                    <a:pt x="35242" y="0"/>
                    <a:pt x="30480" y="0"/>
                  </a:cubicBezTo>
                  <a:lnTo>
                    <a:pt x="7620" y="0"/>
                  </a:lnTo>
                  <a:cubicBezTo>
                    <a:pt x="3810" y="0"/>
                    <a:pt x="952" y="2858"/>
                    <a:pt x="0" y="7620"/>
                  </a:cubicBezTo>
                  <a:cubicBezTo>
                    <a:pt x="0" y="11430"/>
                    <a:pt x="3810" y="14288"/>
                    <a:pt x="7620" y="15240"/>
                  </a:cubicBezTo>
                  <a:close/>
                </a:path>
              </a:pathLst>
            </a:custGeom>
            <a:grpFill/>
            <a:ln w="9525" cap="flat">
              <a:noFill/>
              <a:prstDash val="solid"/>
              <a:miter/>
            </a:ln>
          </p:spPr>
          <p:txBody>
            <a:bodyPr rtlCol="0" anchor="ctr"/>
            <a:lstStyle/>
            <a:p>
              <a:endParaRPr lang="en-US" noProof="0" dirty="0"/>
            </a:p>
          </p:txBody>
        </p:sp>
        <p:sp>
          <p:nvSpPr>
            <p:cNvPr id="192" name="Serbest Form 220">
              <a:extLst>
                <a:ext uri="{FF2B5EF4-FFF2-40B4-BE49-F238E27FC236}">
                  <a16:creationId xmlns:a16="http://schemas.microsoft.com/office/drawing/2014/main" id="{5BC1F988-0124-4A7E-9E9E-110DF151965E}"/>
                </a:ext>
              </a:extLst>
            </p:cNvPr>
            <p:cNvSpPr/>
            <p:nvPr/>
          </p:nvSpPr>
          <p:spPr>
            <a:xfrm>
              <a:off x="10509084" y="1675077"/>
              <a:ext cx="40004" cy="15240"/>
            </a:xfrm>
            <a:custGeom>
              <a:avLst/>
              <a:gdLst>
                <a:gd name="connsiteX0" fmla="*/ 8572 w 40004"/>
                <a:gd name="connsiteY0" fmla="*/ 15240 h 15240"/>
                <a:gd name="connsiteX1" fmla="*/ 32385 w 40004"/>
                <a:gd name="connsiteY1" fmla="*/ 15240 h 15240"/>
                <a:gd name="connsiteX2" fmla="*/ 40005 w 40004"/>
                <a:gd name="connsiteY2" fmla="*/ 7620 h 15240"/>
                <a:gd name="connsiteX3" fmla="*/ 32385 w 40004"/>
                <a:gd name="connsiteY3" fmla="*/ 0 h 15240"/>
                <a:gd name="connsiteX4" fmla="*/ 7620 w 40004"/>
                <a:gd name="connsiteY4" fmla="*/ 0 h 15240"/>
                <a:gd name="connsiteX5" fmla="*/ 0 w 40004"/>
                <a:gd name="connsiteY5" fmla="*/ 7620 h 15240"/>
                <a:gd name="connsiteX6" fmla="*/ 8572 w 40004"/>
                <a:gd name="connsiteY6" fmla="*/ 15240 h 15240"/>
                <a:gd name="connsiteX7" fmla="*/ 8572 w 40004"/>
                <a:gd name="connsiteY7"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4" h="15240">
                  <a:moveTo>
                    <a:pt x="8572" y="15240"/>
                  </a:moveTo>
                  <a:lnTo>
                    <a:pt x="32385" y="15240"/>
                  </a:lnTo>
                  <a:cubicBezTo>
                    <a:pt x="36195" y="15240"/>
                    <a:pt x="40005" y="12383"/>
                    <a:pt x="40005" y="7620"/>
                  </a:cubicBezTo>
                  <a:cubicBezTo>
                    <a:pt x="40005" y="2858"/>
                    <a:pt x="37147" y="0"/>
                    <a:pt x="32385" y="0"/>
                  </a:cubicBezTo>
                  <a:lnTo>
                    <a:pt x="7620" y="0"/>
                  </a:lnTo>
                  <a:cubicBezTo>
                    <a:pt x="3810" y="0"/>
                    <a:pt x="953" y="2858"/>
                    <a:pt x="0" y="7620"/>
                  </a:cubicBezTo>
                  <a:cubicBezTo>
                    <a:pt x="953" y="12383"/>
                    <a:pt x="3810" y="15240"/>
                    <a:pt x="8572" y="15240"/>
                  </a:cubicBezTo>
                  <a:lnTo>
                    <a:pt x="8572" y="15240"/>
                  </a:lnTo>
                  <a:close/>
                </a:path>
              </a:pathLst>
            </a:custGeom>
            <a:grpFill/>
            <a:ln w="9525" cap="flat">
              <a:noFill/>
              <a:prstDash val="solid"/>
              <a:miter/>
            </a:ln>
          </p:spPr>
          <p:txBody>
            <a:bodyPr rtlCol="0" anchor="ctr"/>
            <a:lstStyle/>
            <a:p>
              <a:endParaRPr lang="en-US" noProof="0" dirty="0"/>
            </a:p>
          </p:txBody>
        </p:sp>
        <p:sp>
          <p:nvSpPr>
            <p:cNvPr id="193" name="Serbest Form 221">
              <a:extLst>
                <a:ext uri="{FF2B5EF4-FFF2-40B4-BE49-F238E27FC236}">
                  <a16:creationId xmlns:a16="http://schemas.microsoft.com/office/drawing/2014/main" id="{5BFBB61E-2C70-411B-9D2F-2894FC5DB0B7}"/>
                </a:ext>
              </a:extLst>
            </p:cNvPr>
            <p:cNvSpPr/>
            <p:nvPr/>
          </p:nvSpPr>
          <p:spPr>
            <a:xfrm>
              <a:off x="10510036" y="1702700"/>
              <a:ext cx="38100" cy="15239"/>
            </a:xfrm>
            <a:custGeom>
              <a:avLst/>
              <a:gdLst>
                <a:gd name="connsiteX0" fmla="*/ 7620 w 38100"/>
                <a:gd name="connsiteY0" fmla="*/ 15240 h 15239"/>
                <a:gd name="connsiteX1" fmla="*/ 30480 w 38100"/>
                <a:gd name="connsiteY1" fmla="*/ 15240 h 15239"/>
                <a:gd name="connsiteX2" fmla="*/ 38100 w 38100"/>
                <a:gd name="connsiteY2" fmla="*/ 7620 h 15239"/>
                <a:gd name="connsiteX3" fmla="*/ 30480 w 38100"/>
                <a:gd name="connsiteY3" fmla="*/ 0 h 15239"/>
                <a:gd name="connsiteX4" fmla="*/ 7620 w 38100"/>
                <a:gd name="connsiteY4" fmla="*/ 0 h 15239"/>
                <a:gd name="connsiteX5" fmla="*/ 0 w 38100"/>
                <a:gd name="connsiteY5" fmla="*/ 7620 h 15239"/>
                <a:gd name="connsiteX6" fmla="*/ 7620 w 38100"/>
                <a:gd name="connsiteY6" fmla="*/ 15240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39">
                  <a:moveTo>
                    <a:pt x="7620" y="15240"/>
                  </a:moveTo>
                  <a:lnTo>
                    <a:pt x="30480" y="15240"/>
                  </a:lnTo>
                  <a:cubicBezTo>
                    <a:pt x="34290" y="15240"/>
                    <a:pt x="37147" y="12382"/>
                    <a:pt x="38100" y="7620"/>
                  </a:cubicBezTo>
                  <a:cubicBezTo>
                    <a:pt x="38100" y="3810"/>
                    <a:pt x="35242" y="952"/>
                    <a:pt x="30480" y="0"/>
                  </a:cubicBezTo>
                  <a:lnTo>
                    <a:pt x="7620" y="0"/>
                  </a:lnTo>
                  <a:cubicBezTo>
                    <a:pt x="3810" y="0"/>
                    <a:pt x="0" y="2857"/>
                    <a:pt x="0" y="7620"/>
                  </a:cubicBezTo>
                  <a:cubicBezTo>
                    <a:pt x="0" y="12382"/>
                    <a:pt x="3810" y="15240"/>
                    <a:pt x="7620" y="15240"/>
                  </a:cubicBezTo>
                  <a:close/>
                </a:path>
              </a:pathLst>
            </a:custGeom>
            <a:grpFill/>
            <a:ln w="9525" cap="flat">
              <a:noFill/>
              <a:prstDash val="solid"/>
              <a:miter/>
            </a:ln>
          </p:spPr>
          <p:txBody>
            <a:bodyPr rtlCol="0" anchor="ctr"/>
            <a:lstStyle/>
            <a:p>
              <a:endParaRPr lang="en-US" noProof="0" dirty="0"/>
            </a:p>
          </p:txBody>
        </p:sp>
        <p:sp>
          <p:nvSpPr>
            <p:cNvPr id="194" name="Serbest Form 222">
              <a:extLst>
                <a:ext uri="{FF2B5EF4-FFF2-40B4-BE49-F238E27FC236}">
                  <a16:creationId xmlns:a16="http://schemas.microsoft.com/office/drawing/2014/main" id="{AB8484CD-0EEE-4C56-BDE8-46FA68757D2D}"/>
                </a:ext>
              </a:extLst>
            </p:cNvPr>
            <p:cNvSpPr/>
            <p:nvPr/>
          </p:nvSpPr>
          <p:spPr>
            <a:xfrm>
              <a:off x="10510036" y="1747467"/>
              <a:ext cx="38100" cy="15240"/>
            </a:xfrm>
            <a:custGeom>
              <a:avLst/>
              <a:gdLst>
                <a:gd name="connsiteX0" fmla="*/ 7620 w 38100"/>
                <a:gd name="connsiteY0" fmla="*/ 15240 h 15240"/>
                <a:gd name="connsiteX1" fmla="*/ 30480 w 38100"/>
                <a:gd name="connsiteY1" fmla="*/ 15240 h 15240"/>
                <a:gd name="connsiteX2" fmla="*/ 38100 w 38100"/>
                <a:gd name="connsiteY2" fmla="*/ 7620 h 15240"/>
                <a:gd name="connsiteX3" fmla="*/ 30480 w 38100"/>
                <a:gd name="connsiteY3" fmla="*/ 0 h 15240"/>
                <a:gd name="connsiteX4" fmla="*/ 7620 w 38100"/>
                <a:gd name="connsiteY4" fmla="*/ 0 h 15240"/>
                <a:gd name="connsiteX5" fmla="*/ 0 w 38100"/>
                <a:gd name="connsiteY5" fmla="*/ 7620 h 15240"/>
                <a:gd name="connsiteX6" fmla="*/ 7620 w 38100"/>
                <a:gd name="connsiteY6" fmla="*/ 15240 h 1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100" h="15240">
                  <a:moveTo>
                    <a:pt x="7620" y="15240"/>
                  </a:moveTo>
                  <a:lnTo>
                    <a:pt x="30480" y="15240"/>
                  </a:lnTo>
                  <a:cubicBezTo>
                    <a:pt x="34290" y="15240"/>
                    <a:pt x="38100" y="12383"/>
                    <a:pt x="38100" y="7620"/>
                  </a:cubicBezTo>
                  <a:cubicBezTo>
                    <a:pt x="38100" y="2858"/>
                    <a:pt x="35242" y="0"/>
                    <a:pt x="30480" y="0"/>
                  </a:cubicBezTo>
                  <a:lnTo>
                    <a:pt x="7620" y="0"/>
                  </a:lnTo>
                  <a:cubicBezTo>
                    <a:pt x="3810" y="0"/>
                    <a:pt x="952" y="2858"/>
                    <a:pt x="0" y="7620"/>
                  </a:cubicBezTo>
                  <a:cubicBezTo>
                    <a:pt x="0" y="12383"/>
                    <a:pt x="3810" y="15240"/>
                    <a:pt x="7620" y="15240"/>
                  </a:cubicBezTo>
                  <a:close/>
                </a:path>
              </a:pathLst>
            </a:custGeom>
            <a:grpFill/>
            <a:ln w="9525" cap="flat">
              <a:noFill/>
              <a:prstDash val="solid"/>
              <a:miter/>
            </a:ln>
          </p:spPr>
          <p:txBody>
            <a:bodyPr rtlCol="0" anchor="ctr"/>
            <a:lstStyle/>
            <a:p>
              <a:endParaRPr lang="en-US" noProof="0" dirty="0"/>
            </a:p>
          </p:txBody>
        </p:sp>
        <p:sp>
          <p:nvSpPr>
            <p:cNvPr id="195" name="Serbest Form 223">
              <a:extLst>
                <a:ext uri="{FF2B5EF4-FFF2-40B4-BE49-F238E27FC236}">
                  <a16:creationId xmlns:a16="http://schemas.microsoft.com/office/drawing/2014/main" id="{30695009-A7F1-4A89-895F-3F9C9EC16AC6}"/>
                </a:ext>
              </a:extLst>
            </p:cNvPr>
            <p:cNvSpPr/>
            <p:nvPr/>
          </p:nvSpPr>
          <p:spPr>
            <a:xfrm>
              <a:off x="10510988" y="1790330"/>
              <a:ext cx="24765" cy="13334"/>
            </a:xfrm>
            <a:custGeom>
              <a:avLst/>
              <a:gdLst>
                <a:gd name="connsiteX0" fmla="*/ 6668 w 24765"/>
                <a:gd name="connsiteY0" fmla="*/ 13335 h 13334"/>
                <a:gd name="connsiteX1" fmla="*/ 18098 w 24765"/>
                <a:gd name="connsiteY1" fmla="*/ 13335 h 13334"/>
                <a:gd name="connsiteX2" fmla="*/ 22860 w 24765"/>
                <a:gd name="connsiteY2" fmla="*/ 11430 h 13334"/>
                <a:gd name="connsiteX3" fmla="*/ 24765 w 24765"/>
                <a:gd name="connsiteY3" fmla="*/ 6668 h 13334"/>
                <a:gd name="connsiteX4" fmla="*/ 22860 w 24765"/>
                <a:gd name="connsiteY4" fmla="*/ 1905 h 13334"/>
                <a:gd name="connsiteX5" fmla="*/ 18098 w 24765"/>
                <a:gd name="connsiteY5" fmla="*/ 0 h 13334"/>
                <a:gd name="connsiteX6" fmla="*/ 6668 w 24765"/>
                <a:gd name="connsiteY6" fmla="*/ 0 h 13334"/>
                <a:gd name="connsiteX7" fmla="*/ 1905 w 24765"/>
                <a:gd name="connsiteY7" fmla="*/ 1905 h 13334"/>
                <a:gd name="connsiteX8" fmla="*/ 0 w 24765"/>
                <a:gd name="connsiteY8" fmla="*/ 6668 h 13334"/>
                <a:gd name="connsiteX9" fmla="*/ 1905 w 24765"/>
                <a:gd name="connsiteY9" fmla="*/ 11430 h 13334"/>
                <a:gd name="connsiteX10" fmla="*/ 6668 w 24765"/>
                <a:gd name="connsiteY10" fmla="*/ 13335 h 1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65" h="13334">
                  <a:moveTo>
                    <a:pt x="6668" y="13335"/>
                  </a:moveTo>
                  <a:lnTo>
                    <a:pt x="18098" y="13335"/>
                  </a:lnTo>
                  <a:cubicBezTo>
                    <a:pt x="20003" y="13335"/>
                    <a:pt x="21908" y="12383"/>
                    <a:pt x="22860" y="11430"/>
                  </a:cubicBezTo>
                  <a:cubicBezTo>
                    <a:pt x="23813" y="10478"/>
                    <a:pt x="24765" y="8572"/>
                    <a:pt x="24765" y="6668"/>
                  </a:cubicBezTo>
                  <a:cubicBezTo>
                    <a:pt x="24765" y="4763"/>
                    <a:pt x="23813" y="2858"/>
                    <a:pt x="22860" y="1905"/>
                  </a:cubicBezTo>
                  <a:cubicBezTo>
                    <a:pt x="21908" y="953"/>
                    <a:pt x="20003" y="0"/>
                    <a:pt x="18098" y="0"/>
                  </a:cubicBezTo>
                  <a:lnTo>
                    <a:pt x="6668" y="0"/>
                  </a:lnTo>
                  <a:cubicBezTo>
                    <a:pt x="4763" y="0"/>
                    <a:pt x="2858" y="953"/>
                    <a:pt x="1905" y="1905"/>
                  </a:cubicBezTo>
                  <a:cubicBezTo>
                    <a:pt x="953" y="2858"/>
                    <a:pt x="0" y="4763"/>
                    <a:pt x="0" y="6668"/>
                  </a:cubicBezTo>
                  <a:cubicBezTo>
                    <a:pt x="0" y="8572"/>
                    <a:pt x="953" y="10478"/>
                    <a:pt x="1905" y="11430"/>
                  </a:cubicBezTo>
                  <a:cubicBezTo>
                    <a:pt x="2858" y="12383"/>
                    <a:pt x="4763" y="13335"/>
                    <a:pt x="6668" y="13335"/>
                  </a:cubicBezTo>
                  <a:close/>
                </a:path>
              </a:pathLst>
            </a:custGeom>
            <a:grpFill/>
            <a:ln w="9525" cap="flat">
              <a:noFill/>
              <a:prstDash val="solid"/>
              <a:miter/>
            </a:ln>
          </p:spPr>
          <p:txBody>
            <a:bodyPr rtlCol="0" anchor="ctr"/>
            <a:lstStyle/>
            <a:p>
              <a:endParaRPr lang="en-US" noProof="0" dirty="0"/>
            </a:p>
          </p:txBody>
        </p:sp>
        <p:sp>
          <p:nvSpPr>
            <p:cNvPr id="196" name="Serbest Form 224">
              <a:extLst>
                <a:ext uri="{FF2B5EF4-FFF2-40B4-BE49-F238E27FC236}">
                  <a16:creationId xmlns:a16="http://schemas.microsoft.com/office/drawing/2014/main" id="{708CE0A8-710E-4C4E-B08F-D653190E24A6}"/>
                </a:ext>
              </a:extLst>
            </p:cNvPr>
            <p:cNvSpPr/>
            <p:nvPr/>
          </p:nvSpPr>
          <p:spPr>
            <a:xfrm>
              <a:off x="10775129" y="489215"/>
              <a:ext cx="335174" cy="1376782"/>
            </a:xfrm>
            <a:custGeom>
              <a:avLst/>
              <a:gdLst>
                <a:gd name="connsiteX0" fmla="*/ 11132 w 335174"/>
                <a:gd name="connsiteY0" fmla="*/ 15240 h 1376782"/>
                <a:gd name="connsiteX1" fmla="*/ 10180 w 335174"/>
                <a:gd name="connsiteY1" fmla="*/ 143827 h 1376782"/>
                <a:gd name="connsiteX2" fmla="*/ 7322 w 335174"/>
                <a:gd name="connsiteY2" fmla="*/ 452438 h 1376782"/>
                <a:gd name="connsiteX3" fmla="*/ 4465 w 335174"/>
                <a:gd name="connsiteY3" fmla="*/ 825818 h 1376782"/>
                <a:gd name="connsiteX4" fmla="*/ 1607 w 335174"/>
                <a:gd name="connsiteY4" fmla="*/ 1148715 h 1376782"/>
                <a:gd name="connsiteX5" fmla="*/ 655 w 335174"/>
                <a:gd name="connsiteY5" fmla="*/ 1304925 h 1376782"/>
                <a:gd name="connsiteX6" fmla="*/ 655 w 335174"/>
                <a:gd name="connsiteY6" fmla="*/ 1306830 h 1376782"/>
                <a:gd name="connsiteX7" fmla="*/ 11132 w 335174"/>
                <a:gd name="connsiteY7" fmla="*/ 1320165 h 1376782"/>
                <a:gd name="connsiteX8" fmla="*/ 258782 w 335174"/>
                <a:gd name="connsiteY8" fmla="*/ 1369695 h 1376782"/>
                <a:gd name="connsiteX9" fmla="*/ 294025 w 335174"/>
                <a:gd name="connsiteY9" fmla="*/ 1376362 h 1376782"/>
                <a:gd name="connsiteX10" fmla="*/ 312122 w 335174"/>
                <a:gd name="connsiteY10" fmla="*/ 1365885 h 1376782"/>
                <a:gd name="connsiteX11" fmla="*/ 312122 w 335174"/>
                <a:gd name="connsiteY11" fmla="*/ 1363027 h 1376782"/>
                <a:gd name="connsiteX12" fmla="*/ 314027 w 335174"/>
                <a:gd name="connsiteY12" fmla="*/ 1238250 h 1376782"/>
                <a:gd name="connsiteX13" fmla="*/ 319742 w 335174"/>
                <a:gd name="connsiteY13" fmla="*/ 941070 h 1376782"/>
                <a:gd name="connsiteX14" fmla="*/ 326410 w 335174"/>
                <a:gd name="connsiteY14" fmla="*/ 581977 h 1376782"/>
                <a:gd name="connsiteX15" fmla="*/ 332125 w 335174"/>
                <a:gd name="connsiteY15" fmla="*/ 269558 h 1376782"/>
                <a:gd name="connsiteX16" fmla="*/ 334982 w 335174"/>
                <a:gd name="connsiteY16" fmla="*/ 119063 h 1376782"/>
                <a:gd name="connsiteX17" fmla="*/ 334982 w 335174"/>
                <a:gd name="connsiteY17" fmla="*/ 117158 h 1376782"/>
                <a:gd name="connsiteX18" fmla="*/ 306407 w 335174"/>
                <a:gd name="connsiteY18" fmla="*/ 117158 h 1376782"/>
                <a:gd name="connsiteX19" fmla="*/ 304502 w 335174"/>
                <a:gd name="connsiteY19" fmla="*/ 241935 h 1376782"/>
                <a:gd name="connsiteX20" fmla="*/ 298787 w 335174"/>
                <a:gd name="connsiteY20" fmla="*/ 539115 h 1376782"/>
                <a:gd name="connsiteX21" fmla="*/ 292120 w 335174"/>
                <a:gd name="connsiteY21" fmla="*/ 898208 h 1376782"/>
                <a:gd name="connsiteX22" fmla="*/ 286405 w 335174"/>
                <a:gd name="connsiteY22" fmla="*/ 1210627 h 1376782"/>
                <a:gd name="connsiteX23" fmla="*/ 284500 w 335174"/>
                <a:gd name="connsiteY23" fmla="*/ 1312545 h 1376782"/>
                <a:gd name="connsiteX24" fmla="*/ 283547 w 335174"/>
                <a:gd name="connsiteY24" fmla="*/ 1361123 h 1376782"/>
                <a:gd name="connsiteX25" fmla="*/ 283547 w 335174"/>
                <a:gd name="connsiteY25" fmla="*/ 1363027 h 1376782"/>
                <a:gd name="connsiteX26" fmla="*/ 301645 w 335174"/>
                <a:gd name="connsiteY26" fmla="*/ 1348740 h 1376782"/>
                <a:gd name="connsiteX27" fmla="*/ 53995 w 335174"/>
                <a:gd name="connsiteY27" fmla="*/ 1299210 h 1376782"/>
                <a:gd name="connsiteX28" fmla="*/ 18752 w 335174"/>
                <a:gd name="connsiteY28" fmla="*/ 1291590 h 1376782"/>
                <a:gd name="connsiteX29" fmla="*/ 29230 w 335174"/>
                <a:gd name="connsiteY29" fmla="*/ 1305877 h 1376782"/>
                <a:gd name="connsiteX30" fmla="*/ 30182 w 335174"/>
                <a:gd name="connsiteY30" fmla="*/ 1177290 h 1376782"/>
                <a:gd name="connsiteX31" fmla="*/ 33040 w 335174"/>
                <a:gd name="connsiteY31" fmla="*/ 868680 h 1376782"/>
                <a:gd name="connsiteX32" fmla="*/ 35897 w 335174"/>
                <a:gd name="connsiteY32" fmla="*/ 495300 h 1376782"/>
                <a:gd name="connsiteX33" fmla="*/ 38755 w 335174"/>
                <a:gd name="connsiteY33" fmla="*/ 172402 h 1376782"/>
                <a:gd name="connsiteX34" fmla="*/ 39707 w 335174"/>
                <a:gd name="connsiteY34" fmla="*/ 16192 h 1376782"/>
                <a:gd name="connsiteX35" fmla="*/ 39707 w 335174"/>
                <a:gd name="connsiteY35" fmla="*/ 14288 h 1376782"/>
                <a:gd name="connsiteX36" fmla="*/ 25420 w 335174"/>
                <a:gd name="connsiteY36" fmla="*/ 0 h 1376782"/>
                <a:gd name="connsiteX37" fmla="*/ 11132 w 335174"/>
                <a:gd name="connsiteY37" fmla="*/ 15240 h 1376782"/>
                <a:gd name="connsiteX38" fmla="*/ 11132 w 335174"/>
                <a:gd name="connsiteY38" fmla="*/ 15240 h 1376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5174" h="1376782">
                  <a:moveTo>
                    <a:pt x="11132" y="15240"/>
                  </a:moveTo>
                  <a:lnTo>
                    <a:pt x="10180" y="143827"/>
                  </a:lnTo>
                  <a:lnTo>
                    <a:pt x="7322" y="452438"/>
                  </a:lnTo>
                  <a:lnTo>
                    <a:pt x="4465" y="825818"/>
                  </a:lnTo>
                  <a:lnTo>
                    <a:pt x="1607" y="1148715"/>
                  </a:lnTo>
                  <a:cubicBezTo>
                    <a:pt x="1607" y="1201102"/>
                    <a:pt x="-1250" y="1253490"/>
                    <a:pt x="655" y="1304925"/>
                  </a:cubicBezTo>
                  <a:lnTo>
                    <a:pt x="655" y="1306830"/>
                  </a:lnTo>
                  <a:cubicBezTo>
                    <a:pt x="655" y="1313498"/>
                    <a:pt x="5417" y="1319212"/>
                    <a:pt x="11132" y="1320165"/>
                  </a:cubicBezTo>
                  <a:lnTo>
                    <a:pt x="258782" y="1369695"/>
                  </a:lnTo>
                  <a:lnTo>
                    <a:pt x="294025" y="1376362"/>
                  </a:lnTo>
                  <a:cubicBezTo>
                    <a:pt x="301645" y="1378268"/>
                    <a:pt x="309265" y="1373505"/>
                    <a:pt x="312122" y="1365885"/>
                  </a:cubicBezTo>
                  <a:cubicBezTo>
                    <a:pt x="312122" y="1364933"/>
                    <a:pt x="312122" y="1363980"/>
                    <a:pt x="312122" y="1363027"/>
                  </a:cubicBezTo>
                  <a:lnTo>
                    <a:pt x="314027" y="1238250"/>
                  </a:lnTo>
                  <a:lnTo>
                    <a:pt x="319742" y="941070"/>
                  </a:lnTo>
                  <a:lnTo>
                    <a:pt x="326410" y="581977"/>
                  </a:lnTo>
                  <a:lnTo>
                    <a:pt x="332125" y="269558"/>
                  </a:lnTo>
                  <a:cubicBezTo>
                    <a:pt x="333077" y="219075"/>
                    <a:pt x="335935" y="168592"/>
                    <a:pt x="334982" y="119063"/>
                  </a:cubicBezTo>
                  <a:cubicBezTo>
                    <a:pt x="334982" y="118110"/>
                    <a:pt x="334982" y="117158"/>
                    <a:pt x="334982" y="117158"/>
                  </a:cubicBezTo>
                  <a:cubicBezTo>
                    <a:pt x="334982" y="99060"/>
                    <a:pt x="306407" y="99060"/>
                    <a:pt x="306407" y="117158"/>
                  </a:cubicBezTo>
                  <a:lnTo>
                    <a:pt x="304502" y="241935"/>
                  </a:lnTo>
                  <a:lnTo>
                    <a:pt x="298787" y="539115"/>
                  </a:lnTo>
                  <a:lnTo>
                    <a:pt x="292120" y="898208"/>
                  </a:lnTo>
                  <a:lnTo>
                    <a:pt x="286405" y="1210627"/>
                  </a:lnTo>
                  <a:lnTo>
                    <a:pt x="284500" y="1312545"/>
                  </a:lnTo>
                  <a:cubicBezTo>
                    <a:pt x="283547" y="1328737"/>
                    <a:pt x="282595" y="1344930"/>
                    <a:pt x="283547" y="1361123"/>
                  </a:cubicBezTo>
                  <a:cubicBezTo>
                    <a:pt x="283547" y="1362075"/>
                    <a:pt x="283547" y="1362075"/>
                    <a:pt x="283547" y="1363027"/>
                  </a:cubicBezTo>
                  <a:lnTo>
                    <a:pt x="301645" y="1348740"/>
                  </a:lnTo>
                  <a:lnTo>
                    <a:pt x="53995" y="1299210"/>
                  </a:lnTo>
                  <a:lnTo>
                    <a:pt x="18752" y="1291590"/>
                  </a:lnTo>
                  <a:lnTo>
                    <a:pt x="29230" y="1305877"/>
                  </a:lnTo>
                  <a:lnTo>
                    <a:pt x="30182" y="1177290"/>
                  </a:lnTo>
                  <a:lnTo>
                    <a:pt x="33040" y="868680"/>
                  </a:lnTo>
                  <a:lnTo>
                    <a:pt x="35897" y="495300"/>
                  </a:lnTo>
                  <a:lnTo>
                    <a:pt x="38755" y="172402"/>
                  </a:lnTo>
                  <a:cubicBezTo>
                    <a:pt x="38755" y="120967"/>
                    <a:pt x="41612" y="68580"/>
                    <a:pt x="39707" y="16192"/>
                  </a:cubicBezTo>
                  <a:cubicBezTo>
                    <a:pt x="39707" y="15240"/>
                    <a:pt x="39707" y="14288"/>
                    <a:pt x="39707" y="14288"/>
                  </a:cubicBezTo>
                  <a:cubicBezTo>
                    <a:pt x="39707" y="6667"/>
                    <a:pt x="33040" y="0"/>
                    <a:pt x="25420" y="0"/>
                  </a:cubicBezTo>
                  <a:cubicBezTo>
                    <a:pt x="17800" y="0"/>
                    <a:pt x="11132" y="7620"/>
                    <a:pt x="11132" y="15240"/>
                  </a:cubicBezTo>
                  <a:lnTo>
                    <a:pt x="11132" y="15240"/>
                  </a:lnTo>
                  <a:close/>
                </a:path>
              </a:pathLst>
            </a:custGeom>
            <a:grpFill/>
            <a:ln w="9525" cap="flat">
              <a:noFill/>
              <a:prstDash val="solid"/>
              <a:miter/>
            </a:ln>
          </p:spPr>
          <p:txBody>
            <a:bodyPr rtlCol="0" anchor="ctr"/>
            <a:lstStyle/>
            <a:p>
              <a:endParaRPr lang="en-US" noProof="0" dirty="0"/>
            </a:p>
          </p:txBody>
        </p:sp>
        <p:sp>
          <p:nvSpPr>
            <p:cNvPr id="197" name="Serbest Form 225">
              <a:extLst>
                <a:ext uri="{FF2B5EF4-FFF2-40B4-BE49-F238E27FC236}">
                  <a16:creationId xmlns:a16="http://schemas.microsoft.com/office/drawing/2014/main" id="{E9E5A400-0200-4620-BB88-CE8977D9DF2F}"/>
                </a:ext>
              </a:extLst>
            </p:cNvPr>
            <p:cNvSpPr/>
            <p:nvPr/>
          </p:nvSpPr>
          <p:spPr>
            <a:xfrm>
              <a:off x="10810074" y="615691"/>
              <a:ext cx="254317" cy="312094"/>
            </a:xfrm>
            <a:custGeom>
              <a:avLst/>
              <a:gdLst>
                <a:gd name="connsiteX0" fmla="*/ 20955 w 254317"/>
                <a:gd name="connsiteY0" fmla="*/ 27829 h 312094"/>
                <a:gd name="connsiteX1" fmla="*/ 209550 w 254317"/>
                <a:gd name="connsiteY1" fmla="*/ 57357 h 312094"/>
                <a:gd name="connsiteX2" fmla="*/ 236220 w 254317"/>
                <a:gd name="connsiteY2" fmla="*/ 61167 h 312094"/>
                <a:gd name="connsiteX3" fmla="*/ 225742 w 254317"/>
                <a:gd name="connsiteY3" fmla="*/ 47832 h 312094"/>
                <a:gd name="connsiteX4" fmla="*/ 216217 w 254317"/>
                <a:gd name="connsiteY4" fmla="*/ 265954 h 312094"/>
                <a:gd name="connsiteX5" fmla="*/ 215265 w 254317"/>
                <a:gd name="connsiteY5" fmla="*/ 297387 h 312094"/>
                <a:gd name="connsiteX6" fmla="*/ 233363 w 254317"/>
                <a:gd name="connsiteY6" fmla="*/ 284052 h 312094"/>
                <a:gd name="connsiteX7" fmla="*/ 44767 w 254317"/>
                <a:gd name="connsiteY7" fmla="*/ 254524 h 312094"/>
                <a:gd name="connsiteX8" fmla="*/ 18097 w 254317"/>
                <a:gd name="connsiteY8" fmla="*/ 250714 h 312094"/>
                <a:gd name="connsiteX9" fmla="*/ 28575 w 254317"/>
                <a:gd name="connsiteY9" fmla="*/ 264049 h 312094"/>
                <a:gd name="connsiteX10" fmla="*/ 38100 w 254317"/>
                <a:gd name="connsiteY10" fmla="*/ 45927 h 312094"/>
                <a:gd name="connsiteX11" fmla="*/ 39052 w 254317"/>
                <a:gd name="connsiteY11" fmla="*/ 14495 h 312094"/>
                <a:gd name="connsiteX12" fmla="*/ 10477 w 254317"/>
                <a:gd name="connsiteY12" fmla="*/ 14495 h 312094"/>
                <a:gd name="connsiteX13" fmla="*/ 952 w 254317"/>
                <a:gd name="connsiteY13" fmla="*/ 232617 h 312094"/>
                <a:gd name="connsiteX14" fmla="*/ 0 w 254317"/>
                <a:gd name="connsiteY14" fmla="*/ 264049 h 312094"/>
                <a:gd name="connsiteX15" fmla="*/ 10477 w 254317"/>
                <a:gd name="connsiteY15" fmla="*/ 277384 h 312094"/>
                <a:gd name="connsiteX16" fmla="*/ 199072 w 254317"/>
                <a:gd name="connsiteY16" fmla="*/ 307864 h 312094"/>
                <a:gd name="connsiteX17" fmla="*/ 225742 w 254317"/>
                <a:gd name="connsiteY17" fmla="*/ 311674 h 312094"/>
                <a:gd name="connsiteX18" fmla="*/ 243840 w 254317"/>
                <a:gd name="connsiteY18" fmla="*/ 301197 h 312094"/>
                <a:gd name="connsiteX19" fmla="*/ 243840 w 254317"/>
                <a:gd name="connsiteY19" fmla="*/ 298339 h 312094"/>
                <a:gd name="connsiteX20" fmla="*/ 253365 w 254317"/>
                <a:gd name="connsiteY20" fmla="*/ 80217 h 312094"/>
                <a:gd name="connsiteX21" fmla="*/ 254317 w 254317"/>
                <a:gd name="connsiteY21" fmla="*/ 48784 h 312094"/>
                <a:gd name="connsiteX22" fmla="*/ 243840 w 254317"/>
                <a:gd name="connsiteY22" fmla="*/ 35449 h 312094"/>
                <a:gd name="connsiteX23" fmla="*/ 55245 w 254317"/>
                <a:gd name="connsiteY23" fmla="*/ 4017 h 312094"/>
                <a:gd name="connsiteX24" fmla="*/ 28575 w 254317"/>
                <a:gd name="connsiteY24" fmla="*/ 207 h 312094"/>
                <a:gd name="connsiteX25" fmla="*/ 20955 w 254317"/>
                <a:gd name="connsiteY25" fmla="*/ 27829 h 312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4317" h="312094">
                  <a:moveTo>
                    <a:pt x="20955" y="27829"/>
                  </a:moveTo>
                  <a:lnTo>
                    <a:pt x="209550" y="57357"/>
                  </a:lnTo>
                  <a:lnTo>
                    <a:pt x="236220" y="61167"/>
                  </a:lnTo>
                  <a:lnTo>
                    <a:pt x="225742" y="47832"/>
                  </a:lnTo>
                  <a:lnTo>
                    <a:pt x="216217" y="265954"/>
                  </a:lnTo>
                  <a:lnTo>
                    <a:pt x="215265" y="297387"/>
                  </a:lnTo>
                  <a:lnTo>
                    <a:pt x="233363" y="284052"/>
                  </a:lnTo>
                  <a:lnTo>
                    <a:pt x="44767" y="254524"/>
                  </a:lnTo>
                  <a:lnTo>
                    <a:pt x="18097" y="250714"/>
                  </a:lnTo>
                  <a:lnTo>
                    <a:pt x="28575" y="264049"/>
                  </a:lnTo>
                  <a:lnTo>
                    <a:pt x="38100" y="45927"/>
                  </a:lnTo>
                  <a:lnTo>
                    <a:pt x="39052" y="14495"/>
                  </a:lnTo>
                  <a:cubicBezTo>
                    <a:pt x="40005" y="-3603"/>
                    <a:pt x="11430" y="-3603"/>
                    <a:pt x="10477" y="14495"/>
                  </a:cubicBezTo>
                  <a:lnTo>
                    <a:pt x="952" y="232617"/>
                  </a:lnTo>
                  <a:lnTo>
                    <a:pt x="0" y="264049"/>
                  </a:lnTo>
                  <a:cubicBezTo>
                    <a:pt x="0" y="270717"/>
                    <a:pt x="4763" y="276432"/>
                    <a:pt x="10477" y="277384"/>
                  </a:cubicBezTo>
                  <a:lnTo>
                    <a:pt x="199072" y="307864"/>
                  </a:lnTo>
                  <a:lnTo>
                    <a:pt x="225742" y="311674"/>
                  </a:lnTo>
                  <a:cubicBezTo>
                    <a:pt x="233363" y="313579"/>
                    <a:pt x="241935" y="308817"/>
                    <a:pt x="243840" y="301197"/>
                  </a:cubicBezTo>
                  <a:cubicBezTo>
                    <a:pt x="243840" y="300245"/>
                    <a:pt x="243840" y="299292"/>
                    <a:pt x="243840" y="298339"/>
                  </a:cubicBezTo>
                  <a:lnTo>
                    <a:pt x="253365" y="80217"/>
                  </a:lnTo>
                  <a:lnTo>
                    <a:pt x="254317" y="48784"/>
                  </a:lnTo>
                  <a:cubicBezTo>
                    <a:pt x="254317" y="42117"/>
                    <a:pt x="249555" y="36402"/>
                    <a:pt x="243840" y="35449"/>
                  </a:cubicBezTo>
                  <a:lnTo>
                    <a:pt x="55245" y="4017"/>
                  </a:lnTo>
                  <a:lnTo>
                    <a:pt x="28575" y="207"/>
                  </a:lnTo>
                  <a:cubicBezTo>
                    <a:pt x="10477" y="-2651"/>
                    <a:pt x="2857" y="24972"/>
                    <a:pt x="20955" y="27829"/>
                  </a:cubicBezTo>
                  <a:close/>
                </a:path>
              </a:pathLst>
            </a:custGeom>
            <a:grpFill/>
            <a:ln w="9525" cap="flat">
              <a:noFill/>
              <a:prstDash val="solid"/>
              <a:miter/>
            </a:ln>
          </p:spPr>
          <p:txBody>
            <a:bodyPr rtlCol="0" anchor="ctr"/>
            <a:lstStyle/>
            <a:p>
              <a:endParaRPr lang="en-US" noProof="0" dirty="0"/>
            </a:p>
          </p:txBody>
        </p:sp>
        <p:sp>
          <p:nvSpPr>
            <p:cNvPr id="198" name="Serbest Form 226">
              <a:extLst>
                <a:ext uri="{FF2B5EF4-FFF2-40B4-BE49-F238E27FC236}">
                  <a16:creationId xmlns:a16="http://schemas.microsoft.com/office/drawing/2014/main" id="{4122E7D6-C698-4536-8612-3DD4CBF16D13}"/>
                </a:ext>
              </a:extLst>
            </p:cNvPr>
            <p:cNvSpPr/>
            <p:nvPr/>
          </p:nvSpPr>
          <p:spPr>
            <a:xfrm>
              <a:off x="10832934" y="661132"/>
              <a:ext cx="198119" cy="197120"/>
            </a:xfrm>
            <a:custGeom>
              <a:avLst/>
              <a:gdLst>
                <a:gd name="connsiteX0" fmla="*/ 20955 w 198119"/>
                <a:gd name="connsiteY0" fmla="*/ 27155 h 197120"/>
                <a:gd name="connsiteX1" fmla="*/ 160020 w 198119"/>
                <a:gd name="connsiteY1" fmla="*/ 47158 h 197120"/>
                <a:gd name="connsiteX2" fmla="*/ 180022 w 198119"/>
                <a:gd name="connsiteY2" fmla="*/ 50016 h 197120"/>
                <a:gd name="connsiteX3" fmla="*/ 169545 w 198119"/>
                <a:gd name="connsiteY3" fmla="*/ 36680 h 197120"/>
                <a:gd name="connsiteX4" fmla="*/ 160020 w 198119"/>
                <a:gd name="connsiteY4" fmla="*/ 165268 h 197120"/>
                <a:gd name="connsiteX5" fmla="*/ 159067 w 198119"/>
                <a:gd name="connsiteY5" fmla="*/ 183366 h 197120"/>
                <a:gd name="connsiteX6" fmla="*/ 177165 w 198119"/>
                <a:gd name="connsiteY6" fmla="*/ 170030 h 197120"/>
                <a:gd name="connsiteX7" fmla="*/ 38100 w 198119"/>
                <a:gd name="connsiteY7" fmla="*/ 150028 h 197120"/>
                <a:gd name="connsiteX8" fmla="*/ 18097 w 198119"/>
                <a:gd name="connsiteY8" fmla="*/ 147171 h 197120"/>
                <a:gd name="connsiteX9" fmla="*/ 28575 w 198119"/>
                <a:gd name="connsiteY9" fmla="*/ 160505 h 197120"/>
                <a:gd name="connsiteX10" fmla="*/ 38100 w 198119"/>
                <a:gd name="connsiteY10" fmla="*/ 31918 h 197120"/>
                <a:gd name="connsiteX11" fmla="*/ 39053 w 198119"/>
                <a:gd name="connsiteY11" fmla="*/ 13821 h 197120"/>
                <a:gd name="connsiteX12" fmla="*/ 10478 w 198119"/>
                <a:gd name="connsiteY12" fmla="*/ 13821 h 197120"/>
                <a:gd name="connsiteX13" fmla="*/ 953 w 198119"/>
                <a:gd name="connsiteY13" fmla="*/ 142408 h 197120"/>
                <a:gd name="connsiteX14" fmla="*/ 0 w 198119"/>
                <a:gd name="connsiteY14" fmla="*/ 160505 h 197120"/>
                <a:gd name="connsiteX15" fmla="*/ 10478 w 198119"/>
                <a:gd name="connsiteY15" fmla="*/ 173841 h 197120"/>
                <a:gd name="connsiteX16" fmla="*/ 149542 w 198119"/>
                <a:gd name="connsiteY16" fmla="*/ 193843 h 197120"/>
                <a:gd name="connsiteX17" fmla="*/ 169545 w 198119"/>
                <a:gd name="connsiteY17" fmla="*/ 196701 h 197120"/>
                <a:gd name="connsiteX18" fmla="*/ 187642 w 198119"/>
                <a:gd name="connsiteY18" fmla="*/ 186223 h 197120"/>
                <a:gd name="connsiteX19" fmla="*/ 187642 w 198119"/>
                <a:gd name="connsiteY19" fmla="*/ 183366 h 197120"/>
                <a:gd name="connsiteX20" fmla="*/ 197167 w 198119"/>
                <a:gd name="connsiteY20" fmla="*/ 54778 h 197120"/>
                <a:gd name="connsiteX21" fmla="*/ 198120 w 198119"/>
                <a:gd name="connsiteY21" fmla="*/ 36680 h 197120"/>
                <a:gd name="connsiteX22" fmla="*/ 187642 w 198119"/>
                <a:gd name="connsiteY22" fmla="*/ 23346 h 197120"/>
                <a:gd name="connsiteX23" fmla="*/ 48578 w 198119"/>
                <a:gd name="connsiteY23" fmla="*/ 3343 h 197120"/>
                <a:gd name="connsiteX24" fmla="*/ 28575 w 198119"/>
                <a:gd name="connsiteY24" fmla="*/ 485 h 197120"/>
                <a:gd name="connsiteX25" fmla="*/ 11430 w 198119"/>
                <a:gd name="connsiteY25" fmla="*/ 10010 h 197120"/>
                <a:gd name="connsiteX26" fmla="*/ 20955 w 198119"/>
                <a:gd name="connsiteY26" fmla="*/ 27155 h 197120"/>
                <a:gd name="connsiteX27" fmla="*/ 20955 w 198119"/>
                <a:gd name="connsiteY27" fmla="*/ 27155 h 19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8119" h="197120">
                  <a:moveTo>
                    <a:pt x="20955" y="27155"/>
                  </a:moveTo>
                  <a:lnTo>
                    <a:pt x="160020" y="47158"/>
                  </a:lnTo>
                  <a:lnTo>
                    <a:pt x="180022" y="50016"/>
                  </a:lnTo>
                  <a:lnTo>
                    <a:pt x="169545" y="36680"/>
                  </a:lnTo>
                  <a:lnTo>
                    <a:pt x="160020" y="165268"/>
                  </a:lnTo>
                  <a:lnTo>
                    <a:pt x="159067" y="183366"/>
                  </a:lnTo>
                  <a:lnTo>
                    <a:pt x="177165" y="170030"/>
                  </a:lnTo>
                  <a:lnTo>
                    <a:pt x="38100" y="150028"/>
                  </a:lnTo>
                  <a:lnTo>
                    <a:pt x="18097" y="147171"/>
                  </a:lnTo>
                  <a:lnTo>
                    <a:pt x="28575" y="160505"/>
                  </a:lnTo>
                  <a:lnTo>
                    <a:pt x="38100" y="31918"/>
                  </a:lnTo>
                  <a:lnTo>
                    <a:pt x="39053" y="13821"/>
                  </a:lnTo>
                  <a:cubicBezTo>
                    <a:pt x="40005" y="-4277"/>
                    <a:pt x="11430" y="-4277"/>
                    <a:pt x="10478" y="13821"/>
                  </a:cubicBezTo>
                  <a:lnTo>
                    <a:pt x="953" y="142408"/>
                  </a:lnTo>
                  <a:lnTo>
                    <a:pt x="0" y="160505"/>
                  </a:lnTo>
                  <a:cubicBezTo>
                    <a:pt x="0" y="167173"/>
                    <a:pt x="4763" y="172888"/>
                    <a:pt x="10478" y="173841"/>
                  </a:cubicBezTo>
                  <a:lnTo>
                    <a:pt x="149542" y="193843"/>
                  </a:lnTo>
                  <a:lnTo>
                    <a:pt x="169545" y="196701"/>
                  </a:lnTo>
                  <a:cubicBezTo>
                    <a:pt x="177165" y="198605"/>
                    <a:pt x="185738" y="193843"/>
                    <a:pt x="187642" y="186223"/>
                  </a:cubicBezTo>
                  <a:cubicBezTo>
                    <a:pt x="187642" y="185271"/>
                    <a:pt x="187642" y="184318"/>
                    <a:pt x="187642" y="183366"/>
                  </a:cubicBezTo>
                  <a:lnTo>
                    <a:pt x="197167" y="54778"/>
                  </a:lnTo>
                  <a:lnTo>
                    <a:pt x="198120" y="36680"/>
                  </a:lnTo>
                  <a:cubicBezTo>
                    <a:pt x="198120" y="30013"/>
                    <a:pt x="194310" y="24298"/>
                    <a:pt x="187642" y="23346"/>
                  </a:cubicBezTo>
                  <a:lnTo>
                    <a:pt x="48578" y="3343"/>
                  </a:lnTo>
                  <a:lnTo>
                    <a:pt x="28575" y="485"/>
                  </a:lnTo>
                  <a:cubicBezTo>
                    <a:pt x="20955" y="-1420"/>
                    <a:pt x="13335" y="2391"/>
                    <a:pt x="11430" y="10010"/>
                  </a:cubicBezTo>
                  <a:cubicBezTo>
                    <a:pt x="8572" y="16678"/>
                    <a:pt x="12382" y="25250"/>
                    <a:pt x="20955" y="27155"/>
                  </a:cubicBezTo>
                  <a:cubicBezTo>
                    <a:pt x="20955" y="27155"/>
                    <a:pt x="20955" y="27155"/>
                    <a:pt x="20955" y="27155"/>
                  </a:cubicBezTo>
                  <a:close/>
                </a:path>
              </a:pathLst>
            </a:custGeom>
            <a:grpFill/>
            <a:ln w="9525" cap="flat">
              <a:noFill/>
              <a:prstDash val="solid"/>
              <a:miter/>
            </a:ln>
          </p:spPr>
          <p:txBody>
            <a:bodyPr rtlCol="0" anchor="ctr"/>
            <a:lstStyle/>
            <a:p>
              <a:endParaRPr lang="en-US" noProof="0" dirty="0"/>
            </a:p>
          </p:txBody>
        </p:sp>
        <p:sp>
          <p:nvSpPr>
            <p:cNvPr id="199" name="Serbest Form 227">
              <a:extLst>
                <a:ext uri="{FF2B5EF4-FFF2-40B4-BE49-F238E27FC236}">
                  <a16:creationId xmlns:a16="http://schemas.microsoft.com/office/drawing/2014/main" id="{8565227B-AA16-4152-92AC-996C4CCEA9AD}"/>
                </a:ext>
              </a:extLst>
            </p:cNvPr>
            <p:cNvSpPr/>
            <p:nvPr/>
          </p:nvSpPr>
          <p:spPr>
            <a:xfrm>
              <a:off x="10781975" y="1778424"/>
              <a:ext cx="298411" cy="49228"/>
            </a:xfrm>
            <a:custGeom>
              <a:avLst/>
              <a:gdLst>
                <a:gd name="connsiteX0" fmla="*/ 7144 w 298411"/>
                <a:gd name="connsiteY0" fmla="*/ 25241 h 49228"/>
                <a:gd name="connsiteX1" fmla="*/ 67151 w 298411"/>
                <a:gd name="connsiteY1" fmla="*/ 17621 h 49228"/>
                <a:gd name="connsiteX2" fmla="*/ 95726 w 298411"/>
                <a:gd name="connsiteY2" fmla="*/ 13811 h 49228"/>
                <a:gd name="connsiteX3" fmla="*/ 96679 w 298411"/>
                <a:gd name="connsiteY3" fmla="*/ 13811 h 49228"/>
                <a:gd name="connsiteX4" fmla="*/ 102394 w 298411"/>
                <a:gd name="connsiteY4" fmla="*/ 14764 h 49228"/>
                <a:gd name="connsiteX5" fmla="*/ 241459 w 298411"/>
                <a:gd name="connsiteY5" fmla="*/ 40481 h 49228"/>
                <a:gd name="connsiteX6" fmla="*/ 289084 w 298411"/>
                <a:gd name="connsiteY6" fmla="*/ 49054 h 49228"/>
                <a:gd name="connsiteX7" fmla="*/ 292894 w 298411"/>
                <a:gd name="connsiteY7" fmla="*/ 34766 h 49228"/>
                <a:gd name="connsiteX8" fmla="*/ 173831 w 298411"/>
                <a:gd name="connsiteY8" fmla="*/ 12859 h 49228"/>
                <a:gd name="connsiteX9" fmla="*/ 109061 w 298411"/>
                <a:gd name="connsiteY9" fmla="*/ 1429 h 49228"/>
                <a:gd name="connsiteX10" fmla="*/ 77629 w 298411"/>
                <a:gd name="connsiteY10" fmla="*/ 1429 h 49228"/>
                <a:gd name="connsiteX11" fmla="*/ 7144 w 298411"/>
                <a:gd name="connsiteY11" fmla="*/ 10001 h 49228"/>
                <a:gd name="connsiteX12" fmla="*/ 7144 w 298411"/>
                <a:gd name="connsiteY12" fmla="*/ 25241 h 49228"/>
                <a:gd name="connsiteX13" fmla="*/ 7144 w 298411"/>
                <a:gd name="connsiteY13" fmla="*/ 25241 h 49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8411" h="49228">
                  <a:moveTo>
                    <a:pt x="7144" y="25241"/>
                  </a:moveTo>
                  <a:lnTo>
                    <a:pt x="67151" y="17621"/>
                  </a:lnTo>
                  <a:cubicBezTo>
                    <a:pt x="76676" y="16669"/>
                    <a:pt x="86201" y="15716"/>
                    <a:pt x="95726" y="13811"/>
                  </a:cubicBezTo>
                  <a:cubicBezTo>
                    <a:pt x="99536" y="13811"/>
                    <a:pt x="94774" y="13811"/>
                    <a:pt x="96679" y="13811"/>
                  </a:cubicBezTo>
                  <a:cubicBezTo>
                    <a:pt x="98584" y="13811"/>
                    <a:pt x="100489" y="14764"/>
                    <a:pt x="102394" y="14764"/>
                  </a:cubicBezTo>
                  <a:lnTo>
                    <a:pt x="241459" y="40481"/>
                  </a:lnTo>
                  <a:lnTo>
                    <a:pt x="289084" y="49054"/>
                  </a:lnTo>
                  <a:cubicBezTo>
                    <a:pt x="298609" y="50959"/>
                    <a:pt x="302419" y="36671"/>
                    <a:pt x="292894" y="34766"/>
                  </a:cubicBezTo>
                  <a:lnTo>
                    <a:pt x="173831" y="12859"/>
                  </a:lnTo>
                  <a:lnTo>
                    <a:pt x="109061" y="1429"/>
                  </a:lnTo>
                  <a:cubicBezTo>
                    <a:pt x="98584" y="-476"/>
                    <a:pt x="88106" y="-476"/>
                    <a:pt x="77629" y="1429"/>
                  </a:cubicBezTo>
                  <a:lnTo>
                    <a:pt x="7144" y="10001"/>
                  </a:lnTo>
                  <a:cubicBezTo>
                    <a:pt x="-2381" y="11906"/>
                    <a:pt x="-2381" y="26194"/>
                    <a:pt x="7144" y="25241"/>
                  </a:cubicBezTo>
                  <a:lnTo>
                    <a:pt x="7144" y="25241"/>
                  </a:lnTo>
                  <a:close/>
                </a:path>
              </a:pathLst>
            </a:custGeom>
            <a:grpFill/>
            <a:ln w="9525" cap="flat">
              <a:noFill/>
              <a:prstDash val="solid"/>
              <a:miter/>
            </a:ln>
          </p:spPr>
          <p:txBody>
            <a:bodyPr rtlCol="0" anchor="ctr"/>
            <a:lstStyle/>
            <a:p>
              <a:endParaRPr lang="en-US" noProof="0" dirty="0"/>
            </a:p>
          </p:txBody>
        </p:sp>
        <p:sp>
          <p:nvSpPr>
            <p:cNvPr id="200" name="Serbest Form 228">
              <a:extLst>
                <a:ext uri="{FF2B5EF4-FFF2-40B4-BE49-F238E27FC236}">
                  <a16:creationId xmlns:a16="http://schemas.microsoft.com/office/drawing/2014/main" id="{3F90E934-C741-48A1-A1C5-CFDEAA26BE92}"/>
                </a:ext>
              </a:extLst>
            </p:cNvPr>
            <p:cNvSpPr/>
            <p:nvPr/>
          </p:nvSpPr>
          <p:spPr>
            <a:xfrm>
              <a:off x="11101272" y="610738"/>
              <a:ext cx="208178" cy="1408192"/>
            </a:xfrm>
            <a:custGeom>
              <a:avLst/>
              <a:gdLst>
                <a:gd name="connsiteX0" fmla="*/ 198387 w 208178"/>
                <a:gd name="connsiteY0" fmla="*/ 397 h 1408192"/>
                <a:gd name="connsiteX1" fmla="*/ 39319 w 208178"/>
                <a:gd name="connsiteY1" fmla="*/ 56595 h 1408192"/>
                <a:gd name="connsiteX2" fmla="*/ 34557 w 208178"/>
                <a:gd name="connsiteY2" fmla="*/ 63262 h 1408192"/>
                <a:gd name="connsiteX3" fmla="*/ 30747 w 208178"/>
                <a:gd name="connsiteY3" fmla="*/ 196612 h 1408192"/>
                <a:gd name="connsiteX4" fmla="*/ 22174 w 208178"/>
                <a:gd name="connsiteY4" fmla="*/ 514747 h 1408192"/>
                <a:gd name="connsiteX5" fmla="*/ 12649 w 208178"/>
                <a:gd name="connsiteY5" fmla="*/ 902415 h 1408192"/>
                <a:gd name="connsiteX6" fmla="*/ 4077 w 208178"/>
                <a:gd name="connsiteY6" fmla="*/ 1235790 h 1408192"/>
                <a:gd name="connsiteX7" fmla="*/ 1219 w 208178"/>
                <a:gd name="connsiteY7" fmla="*/ 1346280 h 1408192"/>
                <a:gd name="connsiteX8" fmla="*/ 267 w 208178"/>
                <a:gd name="connsiteY8" fmla="*/ 1398667 h 1408192"/>
                <a:gd name="connsiteX9" fmla="*/ 267 w 208178"/>
                <a:gd name="connsiteY9" fmla="*/ 1400572 h 1408192"/>
                <a:gd name="connsiteX10" fmla="*/ 7887 w 208178"/>
                <a:gd name="connsiteY10" fmla="*/ 1408192 h 1408192"/>
                <a:gd name="connsiteX11" fmla="*/ 9792 w 208178"/>
                <a:gd name="connsiteY11" fmla="*/ 1408192 h 1408192"/>
                <a:gd name="connsiteX12" fmla="*/ 168859 w 208178"/>
                <a:gd name="connsiteY12" fmla="*/ 1351042 h 1408192"/>
                <a:gd name="connsiteX13" fmla="*/ 173622 w 208178"/>
                <a:gd name="connsiteY13" fmla="*/ 1344375 h 1408192"/>
                <a:gd name="connsiteX14" fmla="*/ 177432 w 208178"/>
                <a:gd name="connsiteY14" fmla="*/ 1211025 h 1408192"/>
                <a:gd name="connsiteX15" fmla="*/ 186004 w 208178"/>
                <a:gd name="connsiteY15" fmla="*/ 892890 h 1408192"/>
                <a:gd name="connsiteX16" fmla="*/ 195529 w 208178"/>
                <a:gd name="connsiteY16" fmla="*/ 505222 h 1408192"/>
                <a:gd name="connsiteX17" fmla="*/ 204102 w 208178"/>
                <a:gd name="connsiteY17" fmla="*/ 172800 h 1408192"/>
                <a:gd name="connsiteX18" fmla="*/ 206959 w 208178"/>
                <a:gd name="connsiteY18" fmla="*/ 62310 h 1408192"/>
                <a:gd name="connsiteX19" fmla="*/ 207912 w 208178"/>
                <a:gd name="connsiteY19" fmla="*/ 9922 h 1408192"/>
                <a:gd name="connsiteX20" fmla="*/ 207912 w 208178"/>
                <a:gd name="connsiteY20" fmla="*/ 8017 h 1408192"/>
                <a:gd name="connsiteX21" fmla="*/ 200292 w 208178"/>
                <a:gd name="connsiteY21" fmla="*/ 397 h 1408192"/>
                <a:gd name="connsiteX22" fmla="*/ 192672 w 208178"/>
                <a:gd name="connsiteY22" fmla="*/ 8017 h 1408192"/>
                <a:gd name="connsiteX23" fmla="*/ 188862 w 208178"/>
                <a:gd name="connsiteY23" fmla="*/ 141367 h 1408192"/>
                <a:gd name="connsiteX24" fmla="*/ 180289 w 208178"/>
                <a:gd name="connsiteY24" fmla="*/ 459502 h 1408192"/>
                <a:gd name="connsiteX25" fmla="*/ 170764 w 208178"/>
                <a:gd name="connsiteY25" fmla="*/ 847170 h 1408192"/>
                <a:gd name="connsiteX26" fmla="*/ 162192 w 208178"/>
                <a:gd name="connsiteY26" fmla="*/ 1180545 h 1408192"/>
                <a:gd name="connsiteX27" fmla="*/ 159334 w 208178"/>
                <a:gd name="connsiteY27" fmla="*/ 1291035 h 1408192"/>
                <a:gd name="connsiteX28" fmla="*/ 158382 w 208178"/>
                <a:gd name="connsiteY28" fmla="*/ 1325325 h 1408192"/>
                <a:gd name="connsiteX29" fmla="*/ 158382 w 208178"/>
                <a:gd name="connsiteY29" fmla="*/ 1343422 h 1408192"/>
                <a:gd name="connsiteX30" fmla="*/ 158382 w 208178"/>
                <a:gd name="connsiteY30" fmla="*/ 1345327 h 1408192"/>
                <a:gd name="connsiteX31" fmla="*/ 163144 w 208178"/>
                <a:gd name="connsiteY31" fmla="*/ 1338660 h 1408192"/>
                <a:gd name="connsiteX32" fmla="*/ 4077 w 208178"/>
                <a:gd name="connsiteY32" fmla="*/ 1395810 h 1408192"/>
                <a:gd name="connsiteX33" fmla="*/ 13602 w 208178"/>
                <a:gd name="connsiteY33" fmla="*/ 1402477 h 1408192"/>
                <a:gd name="connsiteX34" fmla="*/ 17412 w 208178"/>
                <a:gd name="connsiteY34" fmla="*/ 1269127 h 1408192"/>
                <a:gd name="connsiteX35" fmla="*/ 25984 w 208178"/>
                <a:gd name="connsiteY35" fmla="*/ 950992 h 1408192"/>
                <a:gd name="connsiteX36" fmla="*/ 35509 w 208178"/>
                <a:gd name="connsiteY36" fmla="*/ 563325 h 1408192"/>
                <a:gd name="connsiteX37" fmla="*/ 44082 w 208178"/>
                <a:gd name="connsiteY37" fmla="*/ 229950 h 1408192"/>
                <a:gd name="connsiteX38" fmla="*/ 46939 w 208178"/>
                <a:gd name="connsiteY38" fmla="*/ 119460 h 1408192"/>
                <a:gd name="connsiteX39" fmla="*/ 47892 w 208178"/>
                <a:gd name="connsiteY39" fmla="*/ 85170 h 1408192"/>
                <a:gd name="connsiteX40" fmla="*/ 47892 w 208178"/>
                <a:gd name="connsiteY40" fmla="*/ 67072 h 1408192"/>
                <a:gd name="connsiteX41" fmla="*/ 47892 w 208178"/>
                <a:gd name="connsiteY41" fmla="*/ 65167 h 1408192"/>
                <a:gd name="connsiteX42" fmla="*/ 43129 w 208178"/>
                <a:gd name="connsiteY42" fmla="*/ 71835 h 1408192"/>
                <a:gd name="connsiteX43" fmla="*/ 202197 w 208178"/>
                <a:gd name="connsiteY43" fmla="*/ 15637 h 1408192"/>
                <a:gd name="connsiteX44" fmla="*/ 198387 w 208178"/>
                <a:gd name="connsiteY44" fmla="*/ 397 h 140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8178" h="1408192">
                  <a:moveTo>
                    <a:pt x="198387" y="397"/>
                  </a:moveTo>
                  <a:lnTo>
                    <a:pt x="39319" y="56595"/>
                  </a:lnTo>
                  <a:cubicBezTo>
                    <a:pt x="36462" y="57547"/>
                    <a:pt x="34557" y="60405"/>
                    <a:pt x="34557" y="63262"/>
                  </a:cubicBezTo>
                  <a:lnTo>
                    <a:pt x="30747" y="196612"/>
                  </a:lnTo>
                  <a:lnTo>
                    <a:pt x="22174" y="514747"/>
                  </a:lnTo>
                  <a:lnTo>
                    <a:pt x="12649" y="902415"/>
                  </a:lnTo>
                  <a:lnTo>
                    <a:pt x="4077" y="1235790"/>
                  </a:lnTo>
                  <a:lnTo>
                    <a:pt x="1219" y="1346280"/>
                  </a:lnTo>
                  <a:cubicBezTo>
                    <a:pt x="1219" y="1363425"/>
                    <a:pt x="-686" y="1381522"/>
                    <a:pt x="267" y="1398667"/>
                  </a:cubicBezTo>
                  <a:cubicBezTo>
                    <a:pt x="267" y="1399620"/>
                    <a:pt x="267" y="1400572"/>
                    <a:pt x="267" y="1400572"/>
                  </a:cubicBezTo>
                  <a:cubicBezTo>
                    <a:pt x="267" y="1404382"/>
                    <a:pt x="3124" y="1408192"/>
                    <a:pt x="7887" y="1408192"/>
                  </a:cubicBezTo>
                  <a:cubicBezTo>
                    <a:pt x="8839" y="1408192"/>
                    <a:pt x="8839" y="1408192"/>
                    <a:pt x="9792" y="1408192"/>
                  </a:cubicBezTo>
                  <a:lnTo>
                    <a:pt x="168859" y="1351042"/>
                  </a:lnTo>
                  <a:cubicBezTo>
                    <a:pt x="171717" y="1350090"/>
                    <a:pt x="173622" y="1347232"/>
                    <a:pt x="173622" y="1344375"/>
                  </a:cubicBezTo>
                  <a:lnTo>
                    <a:pt x="177432" y="1211025"/>
                  </a:lnTo>
                  <a:lnTo>
                    <a:pt x="186004" y="892890"/>
                  </a:lnTo>
                  <a:lnTo>
                    <a:pt x="195529" y="505222"/>
                  </a:lnTo>
                  <a:lnTo>
                    <a:pt x="204102" y="172800"/>
                  </a:lnTo>
                  <a:lnTo>
                    <a:pt x="206959" y="62310"/>
                  </a:lnTo>
                  <a:cubicBezTo>
                    <a:pt x="206959" y="45165"/>
                    <a:pt x="208864" y="27067"/>
                    <a:pt x="207912" y="9922"/>
                  </a:cubicBezTo>
                  <a:cubicBezTo>
                    <a:pt x="207912" y="8970"/>
                    <a:pt x="207912" y="8017"/>
                    <a:pt x="207912" y="8017"/>
                  </a:cubicBezTo>
                  <a:cubicBezTo>
                    <a:pt x="207912" y="4207"/>
                    <a:pt x="205054" y="397"/>
                    <a:pt x="200292" y="397"/>
                  </a:cubicBezTo>
                  <a:cubicBezTo>
                    <a:pt x="195529" y="397"/>
                    <a:pt x="192672" y="3255"/>
                    <a:pt x="192672" y="8017"/>
                  </a:cubicBezTo>
                  <a:lnTo>
                    <a:pt x="188862" y="141367"/>
                  </a:lnTo>
                  <a:lnTo>
                    <a:pt x="180289" y="459502"/>
                  </a:lnTo>
                  <a:lnTo>
                    <a:pt x="170764" y="847170"/>
                  </a:lnTo>
                  <a:lnTo>
                    <a:pt x="162192" y="1180545"/>
                  </a:lnTo>
                  <a:lnTo>
                    <a:pt x="159334" y="1291035"/>
                  </a:lnTo>
                  <a:lnTo>
                    <a:pt x="158382" y="1325325"/>
                  </a:lnTo>
                  <a:cubicBezTo>
                    <a:pt x="157429" y="1331040"/>
                    <a:pt x="157429" y="1336755"/>
                    <a:pt x="158382" y="1343422"/>
                  </a:cubicBezTo>
                  <a:cubicBezTo>
                    <a:pt x="158382" y="1344375"/>
                    <a:pt x="158382" y="1345327"/>
                    <a:pt x="158382" y="1345327"/>
                  </a:cubicBezTo>
                  <a:lnTo>
                    <a:pt x="163144" y="1338660"/>
                  </a:lnTo>
                  <a:lnTo>
                    <a:pt x="4077" y="1395810"/>
                  </a:lnTo>
                  <a:lnTo>
                    <a:pt x="13602" y="1402477"/>
                  </a:lnTo>
                  <a:lnTo>
                    <a:pt x="17412" y="1269127"/>
                  </a:lnTo>
                  <a:lnTo>
                    <a:pt x="25984" y="950992"/>
                  </a:lnTo>
                  <a:lnTo>
                    <a:pt x="35509" y="563325"/>
                  </a:lnTo>
                  <a:lnTo>
                    <a:pt x="44082" y="229950"/>
                  </a:lnTo>
                  <a:lnTo>
                    <a:pt x="46939" y="119460"/>
                  </a:lnTo>
                  <a:lnTo>
                    <a:pt x="47892" y="85170"/>
                  </a:lnTo>
                  <a:cubicBezTo>
                    <a:pt x="48844" y="79455"/>
                    <a:pt x="48844" y="73740"/>
                    <a:pt x="47892" y="67072"/>
                  </a:cubicBezTo>
                  <a:cubicBezTo>
                    <a:pt x="47892" y="66120"/>
                    <a:pt x="47892" y="65167"/>
                    <a:pt x="47892" y="65167"/>
                  </a:cubicBezTo>
                  <a:lnTo>
                    <a:pt x="43129" y="71835"/>
                  </a:lnTo>
                  <a:lnTo>
                    <a:pt x="202197" y="15637"/>
                  </a:lnTo>
                  <a:cubicBezTo>
                    <a:pt x="210769" y="10875"/>
                    <a:pt x="206959" y="-2460"/>
                    <a:pt x="198387" y="397"/>
                  </a:cubicBezTo>
                  <a:close/>
                </a:path>
              </a:pathLst>
            </a:custGeom>
            <a:grpFill/>
            <a:ln w="9525" cap="flat">
              <a:noFill/>
              <a:prstDash val="solid"/>
              <a:miter/>
            </a:ln>
          </p:spPr>
          <p:txBody>
            <a:bodyPr rtlCol="0" anchor="ctr"/>
            <a:lstStyle/>
            <a:p>
              <a:endParaRPr lang="en-US" noProof="0" dirty="0"/>
            </a:p>
          </p:txBody>
        </p:sp>
        <p:sp>
          <p:nvSpPr>
            <p:cNvPr id="201" name="Serbest Form 229">
              <a:extLst>
                <a:ext uri="{FF2B5EF4-FFF2-40B4-BE49-F238E27FC236}">
                  <a16:creationId xmlns:a16="http://schemas.microsoft.com/office/drawing/2014/main" id="{942689E8-1212-4CC8-9904-59349712B4F0}"/>
                </a:ext>
              </a:extLst>
            </p:cNvPr>
            <p:cNvSpPr/>
            <p:nvPr/>
          </p:nvSpPr>
          <p:spPr>
            <a:xfrm>
              <a:off x="11177738" y="1210258"/>
              <a:ext cx="38100" cy="229700"/>
            </a:xfrm>
            <a:custGeom>
              <a:avLst/>
              <a:gdLst>
                <a:gd name="connsiteX0" fmla="*/ 8573 w 38100"/>
                <a:gd name="connsiteY0" fmla="*/ 15240 h 229700"/>
                <a:gd name="connsiteX1" fmla="*/ 31433 w 38100"/>
                <a:gd name="connsiteY1" fmla="*/ 15240 h 229700"/>
                <a:gd name="connsiteX2" fmla="*/ 23813 w 38100"/>
                <a:gd name="connsiteY2" fmla="*/ 7620 h 229700"/>
                <a:gd name="connsiteX3" fmla="*/ 23813 w 38100"/>
                <a:gd name="connsiteY3" fmla="*/ 211455 h 229700"/>
                <a:gd name="connsiteX4" fmla="*/ 27623 w 38100"/>
                <a:gd name="connsiteY4" fmla="*/ 205740 h 229700"/>
                <a:gd name="connsiteX5" fmla="*/ 4763 w 38100"/>
                <a:gd name="connsiteY5" fmla="*/ 217170 h 229700"/>
                <a:gd name="connsiteX6" fmla="*/ 15240 w 38100"/>
                <a:gd name="connsiteY6" fmla="*/ 222885 h 229700"/>
                <a:gd name="connsiteX7" fmla="*/ 15240 w 38100"/>
                <a:gd name="connsiteY7" fmla="*/ 7620 h 229700"/>
                <a:gd name="connsiteX8" fmla="*/ 7620 w 38100"/>
                <a:gd name="connsiteY8" fmla="*/ 0 h 229700"/>
                <a:gd name="connsiteX9" fmla="*/ 0 w 38100"/>
                <a:gd name="connsiteY9" fmla="*/ 7620 h 229700"/>
                <a:gd name="connsiteX10" fmla="*/ 0 w 38100"/>
                <a:gd name="connsiteY10" fmla="*/ 222885 h 229700"/>
                <a:gd name="connsiteX11" fmla="*/ 7620 w 38100"/>
                <a:gd name="connsiteY11" fmla="*/ 229553 h 229700"/>
                <a:gd name="connsiteX12" fmla="*/ 11430 w 38100"/>
                <a:gd name="connsiteY12" fmla="*/ 228600 h 229700"/>
                <a:gd name="connsiteX13" fmla="*/ 34290 w 38100"/>
                <a:gd name="connsiteY13" fmla="*/ 217170 h 229700"/>
                <a:gd name="connsiteX14" fmla="*/ 38100 w 38100"/>
                <a:gd name="connsiteY14" fmla="*/ 211455 h 229700"/>
                <a:gd name="connsiteX15" fmla="*/ 38100 w 38100"/>
                <a:gd name="connsiteY15" fmla="*/ 7620 h 229700"/>
                <a:gd name="connsiteX16" fmla="*/ 30480 w 38100"/>
                <a:gd name="connsiteY16" fmla="*/ 0 h 229700"/>
                <a:gd name="connsiteX17" fmla="*/ 7620 w 38100"/>
                <a:gd name="connsiteY17" fmla="*/ 0 h 229700"/>
                <a:gd name="connsiteX18" fmla="*/ 0 w 38100"/>
                <a:gd name="connsiteY18" fmla="*/ 7620 h 229700"/>
                <a:gd name="connsiteX19" fmla="*/ 8573 w 38100"/>
                <a:gd name="connsiteY19" fmla="*/ 15240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00" h="229700">
                  <a:moveTo>
                    <a:pt x="8573" y="15240"/>
                  </a:moveTo>
                  <a:lnTo>
                    <a:pt x="31433" y="15240"/>
                  </a:lnTo>
                  <a:lnTo>
                    <a:pt x="23813" y="7620"/>
                  </a:lnTo>
                  <a:lnTo>
                    <a:pt x="23813" y="211455"/>
                  </a:lnTo>
                  <a:lnTo>
                    <a:pt x="27623" y="205740"/>
                  </a:lnTo>
                  <a:lnTo>
                    <a:pt x="4763" y="217170"/>
                  </a:lnTo>
                  <a:lnTo>
                    <a:pt x="15240" y="222885"/>
                  </a:lnTo>
                  <a:lnTo>
                    <a:pt x="15240" y="7620"/>
                  </a:lnTo>
                  <a:cubicBezTo>
                    <a:pt x="15240" y="3810"/>
                    <a:pt x="12383" y="0"/>
                    <a:pt x="7620" y="0"/>
                  </a:cubicBezTo>
                  <a:cubicBezTo>
                    <a:pt x="2858" y="0"/>
                    <a:pt x="0" y="2858"/>
                    <a:pt x="0" y="7620"/>
                  </a:cubicBezTo>
                  <a:lnTo>
                    <a:pt x="0" y="222885"/>
                  </a:lnTo>
                  <a:cubicBezTo>
                    <a:pt x="0" y="226695"/>
                    <a:pt x="3810" y="230505"/>
                    <a:pt x="7620" y="229553"/>
                  </a:cubicBezTo>
                  <a:cubicBezTo>
                    <a:pt x="8573" y="229553"/>
                    <a:pt x="9525" y="229553"/>
                    <a:pt x="11430" y="228600"/>
                  </a:cubicBezTo>
                  <a:lnTo>
                    <a:pt x="34290" y="217170"/>
                  </a:lnTo>
                  <a:cubicBezTo>
                    <a:pt x="36195" y="216217"/>
                    <a:pt x="38100" y="213360"/>
                    <a:pt x="38100" y="211455"/>
                  </a:cubicBezTo>
                  <a:lnTo>
                    <a:pt x="38100" y="7620"/>
                  </a:lnTo>
                  <a:cubicBezTo>
                    <a:pt x="38100" y="3810"/>
                    <a:pt x="35243" y="953"/>
                    <a:pt x="30480" y="0"/>
                  </a:cubicBezTo>
                  <a:lnTo>
                    <a:pt x="7620" y="0"/>
                  </a:lnTo>
                  <a:cubicBezTo>
                    <a:pt x="3810" y="0"/>
                    <a:pt x="0" y="2858"/>
                    <a:pt x="0" y="7620"/>
                  </a:cubicBezTo>
                  <a:cubicBezTo>
                    <a:pt x="0" y="12383"/>
                    <a:pt x="4763" y="15240"/>
                    <a:pt x="8573" y="15240"/>
                  </a:cubicBezTo>
                  <a:close/>
                </a:path>
              </a:pathLst>
            </a:custGeom>
            <a:grpFill/>
            <a:ln w="9525" cap="flat">
              <a:noFill/>
              <a:prstDash val="solid"/>
              <a:miter/>
            </a:ln>
          </p:spPr>
          <p:txBody>
            <a:bodyPr rtlCol="0" anchor="ctr"/>
            <a:lstStyle/>
            <a:p>
              <a:endParaRPr lang="en-US" noProof="0" dirty="0"/>
            </a:p>
          </p:txBody>
        </p:sp>
        <p:sp>
          <p:nvSpPr>
            <p:cNvPr id="202" name="Serbest Form 230">
              <a:extLst>
                <a:ext uri="{FF2B5EF4-FFF2-40B4-BE49-F238E27FC236}">
                  <a16:creationId xmlns:a16="http://schemas.microsoft.com/office/drawing/2014/main" id="{54DF232F-7F4C-4FA7-9A04-11A0602A3701}"/>
                </a:ext>
              </a:extLst>
            </p:cNvPr>
            <p:cNvSpPr/>
            <p:nvPr/>
          </p:nvSpPr>
          <p:spPr>
            <a:xfrm>
              <a:off x="10876325" y="2039112"/>
              <a:ext cx="375847" cy="256043"/>
            </a:xfrm>
            <a:custGeom>
              <a:avLst/>
              <a:gdLst>
                <a:gd name="connsiteX0" fmla="*/ 358563 w 375847"/>
                <a:gd name="connsiteY0" fmla="*/ 773 h 256043"/>
                <a:gd name="connsiteX1" fmla="*/ 275696 w 375847"/>
                <a:gd name="connsiteY1" fmla="*/ 30301 h 256043"/>
                <a:gd name="connsiteX2" fmla="*/ 192828 w 375847"/>
                <a:gd name="connsiteY2" fmla="*/ 59828 h 256043"/>
                <a:gd name="connsiteX3" fmla="*/ 170921 w 375847"/>
                <a:gd name="connsiteY3" fmla="*/ 73163 h 256043"/>
                <a:gd name="connsiteX4" fmla="*/ 124248 w 375847"/>
                <a:gd name="connsiteY4" fmla="*/ 102690 h 256043"/>
                <a:gd name="connsiteX5" fmla="*/ 24236 w 375847"/>
                <a:gd name="connsiteY5" fmla="*/ 165556 h 256043"/>
                <a:gd name="connsiteX6" fmla="*/ 423 w 375847"/>
                <a:gd name="connsiteY6" fmla="*/ 189368 h 256043"/>
                <a:gd name="connsiteX7" fmla="*/ 423 w 375847"/>
                <a:gd name="connsiteY7" fmla="*/ 241756 h 256043"/>
                <a:gd name="connsiteX8" fmla="*/ 14711 w 375847"/>
                <a:gd name="connsiteY8" fmla="*/ 256043 h 256043"/>
                <a:gd name="connsiteX9" fmla="*/ 28998 w 375847"/>
                <a:gd name="connsiteY9" fmla="*/ 241756 h 256043"/>
                <a:gd name="connsiteX10" fmla="*/ 28998 w 375847"/>
                <a:gd name="connsiteY10" fmla="*/ 189368 h 256043"/>
                <a:gd name="connsiteX11" fmla="*/ 22331 w 375847"/>
                <a:gd name="connsiteY11" fmla="*/ 201751 h 256043"/>
                <a:gd name="connsiteX12" fmla="*/ 167111 w 375847"/>
                <a:gd name="connsiteY12" fmla="*/ 111263 h 256043"/>
                <a:gd name="connsiteX13" fmla="*/ 197591 w 375847"/>
                <a:gd name="connsiteY13" fmla="*/ 92213 h 256043"/>
                <a:gd name="connsiteX14" fmla="*/ 203306 w 375847"/>
                <a:gd name="connsiteY14" fmla="*/ 88403 h 256043"/>
                <a:gd name="connsiteX15" fmla="*/ 204258 w 375847"/>
                <a:gd name="connsiteY15" fmla="*/ 88403 h 256043"/>
                <a:gd name="connsiteX16" fmla="*/ 288078 w 375847"/>
                <a:gd name="connsiteY16" fmla="*/ 57923 h 256043"/>
                <a:gd name="connsiteX17" fmla="*/ 366183 w 375847"/>
                <a:gd name="connsiteY17" fmla="*/ 29348 h 256043"/>
                <a:gd name="connsiteX18" fmla="*/ 358563 w 375847"/>
                <a:gd name="connsiteY18" fmla="*/ 773 h 256043"/>
                <a:gd name="connsiteX19" fmla="*/ 358563 w 375847"/>
                <a:gd name="connsiteY19" fmla="*/ 773 h 25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5847" h="256043">
                  <a:moveTo>
                    <a:pt x="358563" y="773"/>
                  </a:moveTo>
                  <a:lnTo>
                    <a:pt x="275696" y="30301"/>
                  </a:lnTo>
                  <a:cubicBezTo>
                    <a:pt x="248073" y="39826"/>
                    <a:pt x="219498" y="49351"/>
                    <a:pt x="192828" y="59828"/>
                  </a:cubicBezTo>
                  <a:cubicBezTo>
                    <a:pt x="185208" y="63638"/>
                    <a:pt x="178541" y="67448"/>
                    <a:pt x="170921" y="73163"/>
                  </a:cubicBezTo>
                  <a:lnTo>
                    <a:pt x="124248" y="102690"/>
                  </a:lnTo>
                  <a:lnTo>
                    <a:pt x="24236" y="165556"/>
                  </a:lnTo>
                  <a:cubicBezTo>
                    <a:pt x="14711" y="171271"/>
                    <a:pt x="1376" y="176033"/>
                    <a:pt x="423" y="189368"/>
                  </a:cubicBezTo>
                  <a:cubicBezTo>
                    <a:pt x="-529" y="206513"/>
                    <a:pt x="423" y="224611"/>
                    <a:pt x="423" y="241756"/>
                  </a:cubicBezTo>
                  <a:cubicBezTo>
                    <a:pt x="423" y="249376"/>
                    <a:pt x="7091" y="256043"/>
                    <a:pt x="14711" y="256043"/>
                  </a:cubicBezTo>
                  <a:cubicBezTo>
                    <a:pt x="22331" y="256043"/>
                    <a:pt x="28998" y="249376"/>
                    <a:pt x="28998" y="241756"/>
                  </a:cubicBezTo>
                  <a:lnTo>
                    <a:pt x="28998" y="189368"/>
                  </a:lnTo>
                  <a:lnTo>
                    <a:pt x="22331" y="201751"/>
                  </a:lnTo>
                  <a:lnTo>
                    <a:pt x="167111" y="111263"/>
                  </a:lnTo>
                  <a:lnTo>
                    <a:pt x="197591" y="92213"/>
                  </a:lnTo>
                  <a:cubicBezTo>
                    <a:pt x="199496" y="91261"/>
                    <a:pt x="201401" y="90308"/>
                    <a:pt x="203306" y="88403"/>
                  </a:cubicBezTo>
                  <a:cubicBezTo>
                    <a:pt x="200448" y="91261"/>
                    <a:pt x="199496" y="89356"/>
                    <a:pt x="204258" y="88403"/>
                  </a:cubicBezTo>
                  <a:cubicBezTo>
                    <a:pt x="231881" y="78878"/>
                    <a:pt x="260456" y="68401"/>
                    <a:pt x="288078" y="57923"/>
                  </a:cubicBezTo>
                  <a:lnTo>
                    <a:pt x="366183" y="29348"/>
                  </a:lnTo>
                  <a:cubicBezTo>
                    <a:pt x="383328" y="22681"/>
                    <a:pt x="375708" y="-4942"/>
                    <a:pt x="358563" y="773"/>
                  </a:cubicBezTo>
                  <a:lnTo>
                    <a:pt x="358563" y="773"/>
                  </a:lnTo>
                  <a:close/>
                </a:path>
              </a:pathLst>
            </a:custGeom>
            <a:grpFill/>
            <a:ln w="9525" cap="flat">
              <a:noFill/>
              <a:prstDash val="solid"/>
              <a:miter/>
            </a:ln>
          </p:spPr>
          <p:txBody>
            <a:bodyPr rtlCol="0" anchor="ctr"/>
            <a:lstStyle/>
            <a:p>
              <a:endParaRPr lang="en-US" noProof="0" dirty="0"/>
            </a:p>
          </p:txBody>
        </p:sp>
        <p:sp>
          <p:nvSpPr>
            <p:cNvPr id="203" name="Serbest Form 231">
              <a:extLst>
                <a:ext uri="{FF2B5EF4-FFF2-40B4-BE49-F238E27FC236}">
                  <a16:creationId xmlns:a16="http://schemas.microsoft.com/office/drawing/2014/main" id="{655B2B77-E918-44B0-ABC7-A26E3D49A470}"/>
                </a:ext>
              </a:extLst>
            </p:cNvPr>
            <p:cNvSpPr/>
            <p:nvPr/>
          </p:nvSpPr>
          <p:spPr>
            <a:xfrm>
              <a:off x="11058676" y="1838908"/>
              <a:ext cx="28575" cy="289559"/>
            </a:xfrm>
            <a:custGeom>
              <a:avLst/>
              <a:gdLst>
                <a:gd name="connsiteX0" fmla="*/ 0 w 28575"/>
                <a:gd name="connsiteY0" fmla="*/ 14288 h 289559"/>
                <a:gd name="connsiteX1" fmla="*/ 0 w 28575"/>
                <a:gd name="connsiteY1" fmla="*/ 275272 h 289559"/>
                <a:gd name="connsiteX2" fmla="*/ 14288 w 28575"/>
                <a:gd name="connsiteY2" fmla="*/ 289560 h 289559"/>
                <a:gd name="connsiteX3" fmla="*/ 28575 w 28575"/>
                <a:gd name="connsiteY3" fmla="*/ 275272 h 289559"/>
                <a:gd name="connsiteX4" fmla="*/ 28575 w 28575"/>
                <a:gd name="connsiteY4" fmla="*/ 14288 h 289559"/>
                <a:gd name="connsiteX5" fmla="*/ 14288 w 28575"/>
                <a:gd name="connsiteY5" fmla="*/ 0 h 289559"/>
                <a:gd name="connsiteX6" fmla="*/ 0 w 28575"/>
                <a:gd name="connsiteY6" fmla="*/ 14288 h 289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89559">
                  <a:moveTo>
                    <a:pt x="0" y="14288"/>
                  </a:moveTo>
                  <a:lnTo>
                    <a:pt x="0" y="275272"/>
                  </a:lnTo>
                  <a:cubicBezTo>
                    <a:pt x="0" y="282893"/>
                    <a:pt x="6668" y="289560"/>
                    <a:pt x="14288" y="289560"/>
                  </a:cubicBezTo>
                  <a:cubicBezTo>
                    <a:pt x="21908" y="289560"/>
                    <a:pt x="28575" y="282893"/>
                    <a:pt x="28575" y="275272"/>
                  </a:cubicBezTo>
                  <a:lnTo>
                    <a:pt x="28575" y="14288"/>
                  </a:lnTo>
                  <a:cubicBezTo>
                    <a:pt x="28575" y="6668"/>
                    <a:pt x="21908" y="0"/>
                    <a:pt x="14288" y="0"/>
                  </a:cubicBezTo>
                  <a:cubicBezTo>
                    <a:pt x="6668" y="0"/>
                    <a:pt x="0" y="6668"/>
                    <a:pt x="0" y="14288"/>
                  </a:cubicBezTo>
                  <a:close/>
                </a:path>
              </a:pathLst>
            </a:custGeom>
            <a:grpFill/>
            <a:ln w="9525" cap="flat">
              <a:noFill/>
              <a:prstDash val="solid"/>
              <a:miter/>
            </a:ln>
          </p:spPr>
          <p:txBody>
            <a:bodyPr rtlCol="0" anchor="ctr"/>
            <a:lstStyle/>
            <a:p>
              <a:endParaRPr lang="en-US" noProof="0" dirty="0"/>
            </a:p>
          </p:txBody>
        </p:sp>
        <p:sp>
          <p:nvSpPr>
            <p:cNvPr id="204" name="Serbest Form 232">
              <a:extLst>
                <a:ext uri="{FF2B5EF4-FFF2-40B4-BE49-F238E27FC236}">
                  <a16:creationId xmlns:a16="http://schemas.microsoft.com/office/drawing/2014/main" id="{0C70DB96-3AD0-42DA-8EB7-18DCB716A444}"/>
                </a:ext>
              </a:extLst>
            </p:cNvPr>
            <p:cNvSpPr/>
            <p:nvPr/>
          </p:nvSpPr>
          <p:spPr>
            <a:xfrm>
              <a:off x="10766259" y="1816580"/>
              <a:ext cx="320238" cy="352918"/>
            </a:xfrm>
            <a:custGeom>
              <a:avLst/>
              <a:gdLst>
                <a:gd name="connsiteX0" fmla="*/ 310515 w 320238"/>
                <a:gd name="connsiteY0" fmla="*/ 46140 h 352918"/>
                <a:gd name="connsiteX1" fmla="*/ 62865 w 320238"/>
                <a:gd name="connsiteY1" fmla="*/ 6135 h 352918"/>
                <a:gd name="connsiteX2" fmla="*/ 27622 w 320238"/>
                <a:gd name="connsiteY2" fmla="*/ 420 h 352918"/>
                <a:gd name="connsiteX3" fmla="*/ 10478 w 320238"/>
                <a:gd name="connsiteY3" fmla="*/ 10897 h 352918"/>
                <a:gd name="connsiteX4" fmla="*/ 10478 w 320238"/>
                <a:gd name="connsiteY4" fmla="*/ 13755 h 352918"/>
                <a:gd name="connsiteX5" fmla="*/ 953 w 320238"/>
                <a:gd name="connsiteY5" fmla="*/ 271883 h 352918"/>
                <a:gd name="connsiteX6" fmla="*/ 0 w 320238"/>
                <a:gd name="connsiteY6" fmla="*/ 309030 h 352918"/>
                <a:gd name="connsiteX7" fmla="*/ 14288 w 320238"/>
                <a:gd name="connsiteY7" fmla="*/ 323318 h 352918"/>
                <a:gd name="connsiteX8" fmla="*/ 214313 w 320238"/>
                <a:gd name="connsiteY8" fmla="*/ 349035 h 352918"/>
                <a:gd name="connsiteX9" fmla="*/ 242888 w 320238"/>
                <a:gd name="connsiteY9" fmla="*/ 352845 h 352918"/>
                <a:gd name="connsiteX10" fmla="*/ 257175 w 320238"/>
                <a:gd name="connsiteY10" fmla="*/ 338558 h 352918"/>
                <a:gd name="connsiteX11" fmla="*/ 242888 w 320238"/>
                <a:gd name="connsiteY11" fmla="*/ 324270 h 352918"/>
                <a:gd name="connsiteX12" fmla="*/ 42863 w 320238"/>
                <a:gd name="connsiteY12" fmla="*/ 298553 h 352918"/>
                <a:gd name="connsiteX13" fmla="*/ 14288 w 320238"/>
                <a:gd name="connsiteY13" fmla="*/ 294743 h 352918"/>
                <a:gd name="connsiteX14" fmla="*/ 28575 w 320238"/>
                <a:gd name="connsiteY14" fmla="*/ 309030 h 352918"/>
                <a:gd name="connsiteX15" fmla="*/ 38100 w 320238"/>
                <a:gd name="connsiteY15" fmla="*/ 50902 h 352918"/>
                <a:gd name="connsiteX16" fmla="*/ 39053 w 320238"/>
                <a:gd name="connsiteY16" fmla="*/ 14708 h 352918"/>
                <a:gd name="connsiteX17" fmla="*/ 20955 w 320238"/>
                <a:gd name="connsiteY17" fmla="*/ 28043 h 352918"/>
                <a:gd name="connsiteX18" fmla="*/ 268605 w 320238"/>
                <a:gd name="connsiteY18" fmla="*/ 68047 h 352918"/>
                <a:gd name="connsiteX19" fmla="*/ 303847 w 320238"/>
                <a:gd name="connsiteY19" fmla="*/ 73762 h 352918"/>
                <a:gd name="connsiteX20" fmla="*/ 310515 w 320238"/>
                <a:gd name="connsiteY20" fmla="*/ 46140 h 352918"/>
                <a:gd name="connsiteX21" fmla="*/ 310515 w 320238"/>
                <a:gd name="connsiteY21" fmla="*/ 46140 h 3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0238" h="352918">
                  <a:moveTo>
                    <a:pt x="310515" y="46140"/>
                  </a:moveTo>
                  <a:lnTo>
                    <a:pt x="62865" y="6135"/>
                  </a:lnTo>
                  <a:lnTo>
                    <a:pt x="27622" y="420"/>
                  </a:lnTo>
                  <a:cubicBezTo>
                    <a:pt x="20003" y="-1485"/>
                    <a:pt x="12382" y="3277"/>
                    <a:pt x="10478" y="10897"/>
                  </a:cubicBezTo>
                  <a:cubicBezTo>
                    <a:pt x="10478" y="11850"/>
                    <a:pt x="10478" y="12802"/>
                    <a:pt x="10478" y="13755"/>
                  </a:cubicBezTo>
                  <a:lnTo>
                    <a:pt x="953" y="271883"/>
                  </a:lnTo>
                  <a:lnTo>
                    <a:pt x="0" y="309030"/>
                  </a:lnTo>
                  <a:cubicBezTo>
                    <a:pt x="0" y="316650"/>
                    <a:pt x="6667" y="323318"/>
                    <a:pt x="14288" y="323318"/>
                  </a:cubicBezTo>
                  <a:lnTo>
                    <a:pt x="214313" y="349035"/>
                  </a:lnTo>
                  <a:lnTo>
                    <a:pt x="242888" y="352845"/>
                  </a:lnTo>
                  <a:cubicBezTo>
                    <a:pt x="250507" y="353797"/>
                    <a:pt x="257175" y="345225"/>
                    <a:pt x="257175" y="338558"/>
                  </a:cubicBezTo>
                  <a:cubicBezTo>
                    <a:pt x="257175" y="330937"/>
                    <a:pt x="250507" y="324270"/>
                    <a:pt x="242888" y="324270"/>
                  </a:cubicBezTo>
                  <a:lnTo>
                    <a:pt x="42863" y="298553"/>
                  </a:lnTo>
                  <a:lnTo>
                    <a:pt x="14288" y="294743"/>
                  </a:lnTo>
                  <a:lnTo>
                    <a:pt x="28575" y="309030"/>
                  </a:lnTo>
                  <a:lnTo>
                    <a:pt x="38100" y="50902"/>
                  </a:lnTo>
                  <a:lnTo>
                    <a:pt x="39053" y="14708"/>
                  </a:lnTo>
                  <a:lnTo>
                    <a:pt x="20955" y="28043"/>
                  </a:lnTo>
                  <a:lnTo>
                    <a:pt x="268605" y="68047"/>
                  </a:lnTo>
                  <a:lnTo>
                    <a:pt x="303847" y="73762"/>
                  </a:lnTo>
                  <a:cubicBezTo>
                    <a:pt x="320040" y="75668"/>
                    <a:pt x="327660" y="48997"/>
                    <a:pt x="310515" y="46140"/>
                  </a:cubicBezTo>
                  <a:lnTo>
                    <a:pt x="310515" y="46140"/>
                  </a:lnTo>
                  <a:close/>
                </a:path>
              </a:pathLst>
            </a:custGeom>
            <a:grpFill/>
            <a:ln w="9525" cap="flat">
              <a:noFill/>
              <a:prstDash val="solid"/>
              <a:miter/>
            </a:ln>
          </p:spPr>
          <p:txBody>
            <a:bodyPr rtlCol="0" anchor="ctr"/>
            <a:lstStyle/>
            <a:p>
              <a:endParaRPr lang="en-US" noProof="0" dirty="0"/>
            </a:p>
          </p:txBody>
        </p:sp>
        <p:sp>
          <p:nvSpPr>
            <p:cNvPr id="205" name="Serbest Form 233">
              <a:extLst>
                <a:ext uri="{FF2B5EF4-FFF2-40B4-BE49-F238E27FC236}">
                  <a16:creationId xmlns:a16="http://schemas.microsoft.com/office/drawing/2014/main" id="{AD023FD9-8CDF-4821-B92F-52105FED7E99}"/>
                </a:ext>
              </a:extLst>
            </p:cNvPr>
            <p:cNvSpPr/>
            <p:nvPr/>
          </p:nvSpPr>
          <p:spPr>
            <a:xfrm>
              <a:off x="10996278" y="2201665"/>
              <a:ext cx="238143" cy="112425"/>
            </a:xfrm>
            <a:custGeom>
              <a:avLst/>
              <a:gdLst>
                <a:gd name="connsiteX0" fmla="*/ 220513 w 238143"/>
                <a:gd name="connsiteY0" fmla="*/ 145 h 112425"/>
                <a:gd name="connsiteX1" fmla="*/ 36681 w 238143"/>
                <a:gd name="connsiteY1" fmla="*/ 73487 h 112425"/>
                <a:gd name="connsiteX2" fmla="*/ 10010 w 238143"/>
                <a:gd name="connsiteY2" fmla="*/ 83965 h 112425"/>
                <a:gd name="connsiteX3" fmla="*/ 485 w 238143"/>
                <a:gd name="connsiteY3" fmla="*/ 102062 h 112425"/>
                <a:gd name="connsiteX4" fmla="*/ 17631 w 238143"/>
                <a:gd name="connsiteY4" fmla="*/ 111587 h 112425"/>
                <a:gd name="connsiteX5" fmla="*/ 201463 w 238143"/>
                <a:gd name="connsiteY5" fmla="*/ 38245 h 112425"/>
                <a:gd name="connsiteX6" fmla="*/ 228133 w 238143"/>
                <a:gd name="connsiteY6" fmla="*/ 27767 h 112425"/>
                <a:gd name="connsiteX7" fmla="*/ 237658 w 238143"/>
                <a:gd name="connsiteY7" fmla="*/ 9670 h 112425"/>
                <a:gd name="connsiteX8" fmla="*/ 220513 w 238143"/>
                <a:gd name="connsiteY8" fmla="*/ 145 h 112425"/>
                <a:gd name="connsiteX9" fmla="*/ 220513 w 238143"/>
                <a:gd name="connsiteY9" fmla="*/ 145 h 11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143" h="112425">
                  <a:moveTo>
                    <a:pt x="220513" y="145"/>
                  </a:moveTo>
                  <a:lnTo>
                    <a:pt x="36681" y="73487"/>
                  </a:lnTo>
                  <a:lnTo>
                    <a:pt x="10010" y="83965"/>
                  </a:lnTo>
                  <a:cubicBezTo>
                    <a:pt x="2391" y="86822"/>
                    <a:pt x="-1419" y="94442"/>
                    <a:pt x="485" y="102062"/>
                  </a:cubicBezTo>
                  <a:cubicBezTo>
                    <a:pt x="2391" y="109682"/>
                    <a:pt x="10010" y="114445"/>
                    <a:pt x="17631" y="111587"/>
                  </a:cubicBezTo>
                  <a:lnTo>
                    <a:pt x="201463" y="38245"/>
                  </a:lnTo>
                  <a:lnTo>
                    <a:pt x="228133" y="27767"/>
                  </a:lnTo>
                  <a:cubicBezTo>
                    <a:pt x="235753" y="25862"/>
                    <a:pt x="239563" y="17290"/>
                    <a:pt x="237658" y="9670"/>
                  </a:cubicBezTo>
                  <a:cubicBezTo>
                    <a:pt x="235753" y="3002"/>
                    <a:pt x="228133" y="-808"/>
                    <a:pt x="220513" y="145"/>
                  </a:cubicBezTo>
                  <a:lnTo>
                    <a:pt x="220513" y="145"/>
                  </a:lnTo>
                  <a:close/>
                </a:path>
              </a:pathLst>
            </a:custGeom>
            <a:grpFill/>
            <a:ln w="9525" cap="flat">
              <a:noFill/>
              <a:prstDash val="solid"/>
              <a:miter/>
            </a:ln>
          </p:spPr>
          <p:txBody>
            <a:bodyPr rtlCol="0" anchor="ctr"/>
            <a:lstStyle/>
            <a:p>
              <a:endParaRPr lang="en-US" noProof="0" dirty="0"/>
            </a:p>
          </p:txBody>
        </p:sp>
        <p:sp>
          <p:nvSpPr>
            <p:cNvPr id="206" name="Serbest Form 234">
              <a:extLst>
                <a:ext uri="{FF2B5EF4-FFF2-40B4-BE49-F238E27FC236}">
                  <a16:creationId xmlns:a16="http://schemas.microsoft.com/office/drawing/2014/main" id="{51277401-3FA1-4806-AF76-6A423CFBD2F7}"/>
                </a:ext>
              </a:extLst>
            </p:cNvPr>
            <p:cNvSpPr/>
            <p:nvPr/>
          </p:nvSpPr>
          <p:spPr>
            <a:xfrm>
              <a:off x="11051548" y="2224868"/>
              <a:ext cx="183376" cy="99553"/>
            </a:xfrm>
            <a:custGeom>
              <a:avLst/>
              <a:gdLst>
                <a:gd name="connsiteX0" fmla="*/ 161433 w 183376"/>
                <a:gd name="connsiteY0" fmla="*/ 1707 h 99553"/>
                <a:gd name="connsiteX1" fmla="*/ 26177 w 183376"/>
                <a:gd name="connsiteY1" fmla="*/ 63619 h 99553"/>
                <a:gd name="connsiteX2" fmla="*/ 7127 w 183376"/>
                <a:gd name="connsiteY2" fmla="*/ 72192 h 99553"/>
                <a:gd name="connsiteX3" fmla="*/ 2365 w 183376"/>
                <a:gd name="connsiteY3" fmla="*/ 92194 h 99553"/>
                <a:gd name="connsiteX4" fmla="*/ 22367 w 183376"/>
                <a:gd name="connsiteY4" fmla="*/ 96957 h 99553"/>
                <a:gd name="connsiteX5" fmla="*/ 22367 w 183376"/>
                <a:gd name="connsiteY5" fmla="*/ 96957 h 99553"/>
                <a:gd name="connsiteX6" fmla="*/ 157623 w 183376"/>
                <a:gd name="connsiteY6" fmla="*/ 35044 h 99553"/>
                <a:gd name="connsiteX7" fmla="*/ 176673 w 183376"/>
                <a:gd name="connsiteY7" fmla="*/ 26471 h 99553"/>
                <a:gd name="connsiteX8" fmla="*/ 181435 w 183376"/>
                <a:gd name="connsiteY8" fmla="*/ 7421 h 99553"/>
                <a:gd name="connsiteX9" fmla="*/ 161433 w 183376"/>
                <a:gd name="connsiteY9" fmla="*/ 1707 h 99553"/>
                <a:gd name="connsiteX10" fmla="*/ 161433 w 183376"/>
                <a:gd name="connsiteY10" fmla="*/ 1707 h 99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376" h="99553">
                  <a:moveTo>
                    <a:pt x="161433" y="1707"/>
                  </a:moveTo>
                  <a:lnTo>
                    <a:pt x="26177" y="63619"/>
                  </a:lnTo>
                  <a:lnTo>
                    <a:pt x="7127" y="72192"/>
                  </a:lnTo>
                  <a:cubicBezTo>
                    <a:pt x="460" y="76002"/>
                    <a:pt x="-2398" y="84574"/>
                    <a:pt x="2365" y="92194"/>
                  </a:cubicBezTo>
                  <a:cubicBezTo>
                    <a:pt x="7127" y="99814"/>
                    <a:pt x="14748" y="101719"/>
                    <a:pt x="22367" y="96957"/>
                  </a:cubicBezTo>
                  <a:lnTo>
                    <a:pt x="22367" y="96957"/>
                  </a:lnTo>
                  <a:lnTo>
                    <a:pt x="157623" y="35044"/>
                  </a:lnTo>
                  <a:lnTo>
                    <a:pt x="176673" y="26471"/>
                  </a:lnTo>
                  <a:cubicBezTo>
                    <a:pt x="183340" y="22661"/>
                    <a:pt x="185245" y="14089"/>
                    <a:pt x="181435" y="7421"/>
                  </a:cubicBezTo>
                  <a:cubicBezTo>
                    <a:pt x="176673" y="754"/>
                    <a:pt x="168100" y="-2104"/>
                    <a:pt x="161433" y="1707"/>
                  </a:cubicBezTo>
                  <a:lnTo>
                    <a:pt x="161433" y="1707"/>
                  </a:lnTo>
                  <a:close/>
                </a:path>
              </a:pathLst>
            </a:custGeom>
            <a:grpFill/>
            <a:ln w="9525" cap="flat">
              <a:noFill/>
              <a:prstDash val="solid"/>
              <a:miter/>
            </a:ln>
          </p:spPr>
          <p:txBody>
            <a:bodyPr rtlCol="0" anchor="ctr"/>
            <a:lstStyle/>
            <a:p>
              <a:endParaRPr lang="en-US" noProof="0" dirty="0"/>
            </a:p>
          </p:txBody>
        </p:sp>
        <p:sp>
          <p:nvSpPr>
            <p:cNvPr id="207" name="Serbest Form 235">
              <a:extLst>
                <a:ext uri="{FF2B5EF4-FFF2-40B4-BE49-F238E27FC236}">
                  <a16:creationId xmlns:a16="http://schemas.microsoft.com/office/drawing/2014/main" id="{A31536EE-1A9D-41A5-9E6F-5E23752E980E}"/>
                </a:ext>
              </a:extLst>
            </p:cNvPr>
            <p:cNvSpPr/>
            <p:nvPr/>
          </p:nvSpPr>
          <p:spPr>
            <a:xfrm>
              <a:off x="10942332" y="2172875"/>
              <a:ext cx="190511" cy="58097"/>
            </a:xfrm>
            <a:custGeom>
              <a:avLst/>
              <a:gdLst>
                <a:gd name="connsiteX0" fmla="*/ 9664 w 190511"/>
                <a:gd name="connsiteY0" fmla="*/ 27982 h 58097"/>
                <a:gd name="connsiteX1" fmla="*/ 142062 w 190511"/>
                <a:gd name="connsiteY1" fmla="*/ 53700 h 58097"/>
                <a:gd name="connsiteX2" fmla="*/ 161112 w 190511"/>
                <a:gd name="connsiteY2" fmla="*/ 57510 h 58097"/>
                <a:gd name="connsiteX3" fmla="*/ 177304 w 190511"/>
                <a:gd name="connsiteY3" fmla="*/ 50842 h 58097"/>
                <a:gd name="connsiteX4" fmla="*/ 188734 w 190511"/>
                <a:gd name="connsiteY4" fmla="*/ 27982 h 58097"/>
                <a:gd name="connsiteX5" fmla="*/ 163969 w 190511"/>
                <a:gd name="connsiteY5" fmla="*/ 13695 h 58097"/>
                <a:gd name="connsiteX6" fmla="*/ 152539 w 190511"/>
                <a:gd name="connsiteY6" fmla="*/ 36555 h 58097"/>
                <a:gd name="connsiteX7" fmla="*/ 168732 w 190511"/>
                <a:gd name="connsiteY7" fmla="*/ 29887 h 58097"/>
                <a:gd name="connsiteX8" fmla="*/ 36334 w 190511"/>
                <a:gd name="connsiteY8" fmla="*/ 4170 h 58097"/>
                <a:gd name="connsiteX9" fmla="*/ 17284 w 190511"/>
                <a:gd name="connsiteY9" fmla="*/ 360 h 58097"/>
                <a:gd name="connsiteX10" fmla="*/ 9664 w 190511"/>
                <a:gd name="connsiteY10" fmla="*/ 27982 h 58097"/>
                <a:gd name="connsiteX11" fmla="*/ 9664 w 190511"/>
                <a:gd name="connsiteY11" fmla="*/ 27982 h 5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511" h="58097">
                  <a:moveTo>
                    <a:pt x="9664" y="27982"/>
                  </a:moveTo>
                  <a:lnTo>
                    <a:pt x="142062" y="53700"/>
                  </a:lnTo>
                  <a:lnTo>
                    <a:pt x="161112" y="57510"/>
                  </a:lnTo>
                  <a:cubicBezTo>
                    <a:pt x="167779" y="59415"/>
                    <a:pt x="173494" y="56557"/>
                    <a:pt x="177304" y="50842"/>
                  </a:cubicBezTo>
                  <a:lnTo>
                    <a:pt x="188734" y="27982"/>
                  </a:lnTo>
                  <a:cubicBezTo>
                    <a:pt x="197307" y="11790"/>
                    <a:pt x="172542" y="-2498"/>
                    <a:pt x="163969" y="13695"/>
                  </a:cubicBezTo>
                  <a:lnTo>
                    <a:pt x="152539" y="36555"/>
                  </a:lnTo>
                  <a:lnTo>
                    <a:pt x="168732" y="29887"/>
                  </a:lnTo>
                  <a:lnTo>
                    <a:pt x="36334" y="4170"/>
                  </a:lnTo>
                  <a:lnTo>
                    <a:pt x="17284" y="360"/>
                  </a:lnTo>
                  <a:cubicBezTo>
                    <a:pt x="139" y="-3450"/>
                    <a:pt x="-7481" y="24172"/>
                    <a:pt x="9664" y="27982"/>
                  </a:cubicBezTo>
                  <a:lnTo>
                    <a:pt x="9664" y="27982"/>
                  </a:lnTo>
                  <a:close/>
                </a:path>
              </a:pathLst>
            </a:custGeom>
            <a:grpFill/>
            <a:ln w="9525" cap="flat">
              <a:noFill/>
              <a:prstDash val="solid"/>
              <a:miter/>
            </a:ln>
          </p:spPr>
          <p:txBody>
            <a:bodyPr rtlCol="0" anchor="ctr"/>
            <a:lstStyle/>
            <a:p>
              <a:endParaRPr lang="en-US" noProof="0" dirty="0"/>
            </a:p>
          </p:txBody>
        </p:sp>
        <p:sp>
          <p:nvSpPr>
            <p:cNvPr id="208" name="Serbest Form 236">
              <a:extLst>
                <a:ext uri="{FF2B5EF4-FFF2-40B4-BE49-F238E27FC236}">
                  <a16:creationId xmlns:a16="http://schemas.microsoft.com/office/drawing/2014/main" id="{F7D709D7-DA8F-44B0-A07F-7E067E26A523}"/>
                </a:ext>
              </a:extLst>
            </p:cNvPr>
            <p:cNvSpPr/>
            <p:nvPr/>
          </p:nvSpPr>
          <p:spPr>
            <a:xfrm>
              <a:off x="9040458" y="851631"/>
              <a:ext cx="904670" cy="256980"/>
            </a:xfrm>
            <a:custGeom>
              <a:avLst/>
              <a:gdLst>
                <a:gd name="connsiteX0" fmla="*/ 882838 w 904670"/>
                <a:gd name="connsiteY0" fmla="*/ 1439 h 256980"/>
                <a:gd name="connsiteX1" fmla="*/ 713293 w 904670"/>
                <a:gd name="connsiteY1" fmla="*/ 78591 h 256980"/>
                <a:gd name="connsiteX2" fmla="*/ 443736 w 904670"/>
                <a:gd name="connsiteY2" fmla="*/ 202416 h 256980"/>
                <a:gd name="connsiteX3" fmla="*/ 381823 w 904670"/>
                <a:gd name="connsiteY3" fmla="*/ 230039 h 256980"/>
                <a:gd name="connsiteX4" fmla="*/ 392301 w 904670"/>
                <a:gd name="connsiteY4" fmla="*/ 229086 h 256980"/>
                <a:gd name="connsiteX5" fmla="*/ 64640 w 904670"/>
                <a:gd name="connsiteY5" fmla="*/ 159554 h 256980"/>
                <a:gd name="connsiteX6" fmla="*/ 17968 w 904670"/>
                <a:gd name="connsiteY6" fmla="*/ 150029 h 256980"/>
                <a:gd name="connsiteX7" fmla="*/ 10348 w 904670"/>
                <a:gd name="connsiteY7" fmla="*/ 177651 h 256980"/>
                <a:gd name="connsiteX8" fmla="*/ 185608 w 904670"/>
                <a:gd name="connsiteY8" fmla="*/ 214799 h 256980"/>
                <a:gd name="connsiteX9" fmla="*/ 381823 w 904670"/>
                <a:gd name="connsiteY9" fmla="*/ 256709 h 256980"/>
                <a:gd name="connsiteX10" fmla="*/ 418018 w 904670"/>
                <a:gd name="connsiteY10" fmla="*/ 245279 h 256980"/>
                <a:gd name="connsiteX11" fmla="*/ 499933 w 904670"/>
                <a:gd name="connsiteY11" fmla="*/ 208131 h 256980"/>
                <a:gd name="connsiteX12" fmla="*/ 739011 w 904670"/>
                <a:gd name="connsiteY12" fmla="*/ 98594 h 256980"/>
                <a:gd name="connsiteX13" fmla="*/ 840928 w 904670"/>
                <a:gd name="connsiteY13" fmla="*/ 51921 h 256980"/>
                <a:gd name="connsiteX14" fmla="*/ 894268 w 904670"/>
                <a:gd name="connsiteY14" fmla="*/ 27156 h 256980"/>
                <a:gd name="connsiteX15" fmla="*/ 897126 w 904670"/>
                <a:gd name="connsiteY15" fmla="*/ 26204 h 256980"/>
                <a:gd name="connsiteX16" fmla="*/ 882838 w 904670"/>
                <a:gd name="connsiteY16" fmla="*/ 1439 h 25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4670" h="256980">
                  <a:moveTo>
                    <a:pt x="882838" y="1439"/>
                  </a:moveTo>
                  <a:lnTo>
                    <a:pt x="713293" y="78591"/>
                  </a:lnTo>
                  <a:lnTo>
                    <a:pt x="443736" y="202416"/>
                  </a:lnTo>
                  <a:lnTo>
                    <a:pt x="381823" y="230039"/>
                  </a:lnTo>
                  <a:lnTo>
                    <a:pt x="392301" y="229086"/>
                  </a:lnTo>
                  <a:lnTo>
                    <a:pt x="64640" y="159554"/>
                  </a:lnTo>
                  <a:lnTo>
                    <a:pt x="17968" y="150029"/>
                  </a:lnTo>
                  <a:cubicBezTo>
                    <a:pt x="-130" y="146219"/>
                    <a:pt x="-7749" y="173841"/>
                    <a:pt x="10348" y="177651"/>
                  </a:cubicBezTo>
                  <a:lnTo>
                    <a:pt x="185608" y="214799"/>
                  </a:lnTo>
                  <a:cubicBezTo>
                    <a:pt x="251331" y="229086"/>
                    <a:pt x="316101" y="244326"/>
                    <a:pt x="381823" y="256709"/>
                  </a:cubicBezTo>
                  <a:cubicBezTo>
                    <a:pt x="394206" y="258614"/>
                    <a:pt x="406588" y="250041"/>
                    <a:pt x="418018" y="245279"/>
                  </a:cubicBezTo>
                  <a:lnTo>
                    <a:pt x="499933" y="208131"/>
                  </a:lnTo>
                  <a:lnTo>
                    <a:pt x="739011" y="98594"/>
                  </a:lnTo>
                  <a:lnTo>
                    <a:pt x="840928" y="51921"/>
                  </a:lnTo>
                  <a:cubicBezTo>
                    <a:pt x="859026" y="43349"/>
                    <a:pt x="877123" y="36681"/>
                    <a:pt x="894268" y="27156"/>
                  </a:cubicBezTo>
                  <a:lnTo>
                    <a:pt x="897126" y="26204"/>
                  </a:lnTo>
                  <a:cubicBezTo>
                    <a:pt x="914270" y="18584"/>
                    <a:pt x="899031" y="-6181"/>
                    <a:pt x="882838" y="1439"/>
                  </a:cubicBezTo>
                  <a:close/>
                </a:path>
              </a:pathLst>
            </a:custGeom>
            <a:grpFill/>
            <a:ln w="9525" cap="flat">
              <a:noFill/>
              <a:prstDash val="solid"/>
              <a:miter/>
            </a:ln>
          </p:spPr>
          <p:txBody>
            <a:bodyPr rtlCol="0" anchor="ctr"/>
            <a:lstStyle/>
            <a:p>
              <a:endParaRPr lang="en-US" noProof="0" dirty="0"/>
            </a:p>
          </p:txBody>
        </p:sp>
        <p:sp>
          <p:nvSpPr>
            <p:cNvPr id="209" name="Serbest Form 237">
              <a:extLst>
                <a:ext uri="{FF2B5EF4-FFF2-40B4-BE49-F238E27FC236}">
                  <a16:creationId xmlns:a16="http://schemas.microsoft.com/office/drawing/2014/main" id="{2D8CDD15-CC75-49E7-9483-4254FB9B1C8E}"/>
                </a:ext>
              </a:extLst>
            </p:cNvPr>
            <p:cNvSpPr/>
            <p:nvPr/>
          </p:nvSpPr>
          <p:spPr>
            <a:xfrm>
              <a:off x="9063264" y="1080596"/>
              <a:ext cx="379995" cy="1071217"/>
            </a:xfrm>
            <a:custGeom>
              <a:avLst/>
              <a:gdLst>
                <a:gd name="connsiteX0" fmla="*/ 352350 w 379995"/>
                <a:gd name="connsiteY0" fmla="*/ 13456 h 1071217"/>
                <a:gd name="connsiteX1" fmla="*/ 346635 w 379995"/>
                <a:gd name="connsiteY1" fmla="*/ 103944 h 1071217"/>
                <a:gd name="connsiteX2" fmla="*/ 333300 w 379995"/>
                <a:gd name="connsiteY2" fmla="*/ 320161 h 1071217"/>
                <a:gd name="connsiteX3" fmla="*/ 316155 w 379995"/>
                <a:gd name="connsiteY3" fmla="*/ 582099 h 1071217"/>
                <a:gd name="connsiteX4" fmla="*/ 301867 w 379995"/>
                <a:gd name="connsiteY4" fmla="*/ 807842 h 1071217"/>
                <a:gd name="connsiteX5" fmla="*/ 297105 w 379995"/>
                <a:gd name="connsiteY5" fmla="*/ 883089 h 1071217"/>
                <a:gd name="connsiteX6" fmla="*/ 295200 w 379995"/>
                <a:gd name="connsiteY6" fmla="*/ 919284 h 1071217"/>
                <a:gd name="connsiteX7" fmla="*/ 295200 w 379995"/>
                <a:gd name="connsiteY7" fmla="*/ 921189 h 1071217"/>
                <a:gd name="connsiteX8" fmla="*/ 301867 w 379995"/>
                <a:gd name="connsiteY8" fmla="*/ 908806 h 1071217"/>
                <a:gd name="connsiteX9" fmla="*/ 43740 w 379995"/>
                <a:gd name="connsiteY9" fmla="*/ 1027869 h 1071217"/>
                <a:gd name="connsiteX10" fmla="*/ 7545 w 379995"/>
                <a:gd name="connsiteY10" fmla="*/ 1045014 h 1071217"/>
                <a:gd name="connsiteX11" fmla="*/ 21832 w 379995"/>
                <a:gd name="connsiteY11" fmla="*/ 1069779 h 1071217"/>
                <a:gd name="connsiteX12" fmla="*/ 279960 w 379995"/>
                <a:gd name="connsiteY12" fmla="*/ 950717 h 1071217"/>
                <a:gd name="connsiteX13" fmla="*/ 316155 w 379995"/>
                <a:gd name="connsiteY13" fmla="*/ 933571 h 1071217"/>
                <a:gd name="connsiteX14" fmla="*/ 323775 w 379995"/>
                <a:gd name="connsiteY14" fmla="*/ 921189 h 1071217"/>
                <a:gd name="connsiteX15" fmla="*/ 329490 w 379995"/>
                <a:gd name="connsiteY15" fmla="*/ 830701 h 1071217"/>
                <a:gd name="connsiteX16" fmla="*/ 342825 w 379995"/>
                <a:gd name="connsiteY16" fmla="*/ 614484 h 1071217"/>
                <a:gd name="connsiteX17" fmla="*/ 359017 w 379995"/>
                <a:gd name="connsiteY17" fmla="*/ 352546 h 1071217"/>
                <a:gd name="connsiteX18" fmla="*/ 373305 w 379995"/>
                <a:gd name="connsiteY18" fmla="*/ 126804 h 1071217"/>
                <a:gd name="connsiteX19" fmla="*/ 379972 w 379995"/>
                <a:gd name="connsiteY19" fmla="*/ 16314 h 1071217"/>
                <a:gd name="connsiteX20" fmla="*/ 379972 w 379995"/>
                <a:gd name="connsiteY20" fmla="*/ 14409 h 1071217"/>
                <a:gd name="connsiteX21" fmla="*/ 352350 w 379995"/>
                <a:gd name="connsiteY21" fmla="*/ 13456 h 1071217"/>
                <a:gd name="connsiteX22" fmla="*/ 352350 w 379995"/>
                <a:gd name="connsiteY22" fmla="*/ 13456 h 1071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9995" h="1071217">
                  <a:moveTo>
                    <a:pt x="352350" y="13456"/>
                  </a:moveTo>
                  <a:lnTo>
                    <a:pt x="346635" y="103944"/>
                  </a:lnTo>
                  <a:lnTo>
                    <a:pt x="333300" y="320161"/>
                  </a:lnTo>
                  <a:lnTo>
                    <a:pt x="316155" y="582099"/>
                  </a:lnTo>
                  <a:lnTo>
                    <a:pt x="301867" y="807842"/>
                  </a:lnTo>
                  <a:lnTo>
                    <a:pt x="297105" y="883089"/>
                  </a:lnTo>
                  <a:cubicBezTo>
                    <a:pt x="295200" y="894519"/>
                    <a:pt x="295200" y="906901"/>
                    <a:pt x="295200" y="919284"/>
                  </a:cubicBezTo>
                  <a:cubicBezTo>
                    <a:pt x="295200" y="919284"/>
                    <a:pt x="295200" y="920236"/>
                    <a:pt x="295200" y="921189"/>
                  </a:cubicBezTo>
                  <a:lnTo>
                    <a:pt x="301867" y="908806"/>
                  </a:lnTo>
                  <a:lnTo>
                    <a:pt x="43740" y="1027869"/>
                  </a:lnTo>
                  <a:lnTo>
                    <a:pt x="7545" y="1045014"/>
                  </a:lnTo>
                  <a:cubicBezTo>
                    <a:pt x="-9600" y="1052634"/>
                    <a:pt x="5640" y="1077399"/>
                    <a:pt x="21832" y="1069779"/>
                  </a:cubicBezTo>
                  <a:lnTo>
                    <a:pt x="279960" y="950717"/>
                  </a:lnTo>
                  <a:lnTo>
                    <a:pt x="316155" y="933571"/>
                  </a:lnTo>
                  <a:cubicBezTo>
                    <a:pt x="320917" y="930714"/>
                    <a:pt x="322822" y="925951"/>
                    <a:pt x="323775" y="921189"/>
                  </a:cubicBezTo>
                  <a:lnTo>
                    <a:pt x="329490" y="830701"/>
                  </a:lnTo>
                  <a:lnTo>
                    <a:pt x="342825" y="614484"/>
                  </a:lnTo>
                  <a:lnTo>
                    <a:pt x="359017" y="352546"/>
                  </a:lnTo>
                  <a:lnTo>
                    <a:pt x="373305" y="126804"/>
                  </a:lnTo>
                  <a:cubicBezTo>
                    <a:pt x="375210" y="90609"/>
                    <a:pt x="379972" y="52509"/>
                    <a:pt x="379972" y="16314"/>
                  </a:cubicBezTo>
                  <a:cubicBezTo>
                    <a:pt x="379972" y="15361"/>
                    <a:pt x="379972" y="15361"/>
                    <a:pt x="379972" y="14409"/>
                  </a:cubicBezTo>
                  <a:cubicBezTo>
                    <a:pt x="380925" y="-4641"/>
                    <a:pt x="352350" y="-4641"/>
                    <a:pt x="352350" y="13456"/>
                  </a:cubicBezTo>
                  <a:lnTo>
                    <a:pt x="352350" y="13456"/>
                  </a:lnTo>
                  <a:close/>
                </a:path>
              </a:pathLst>
            </a:custGeom>
            <a:grpFill/>
            <a:ln w="9525" cap="flat">
              <a:noFill/>
              <a:prstDash val="solid"/>
              <a:miter/>
            </a:ln>
          </p:spPr>
          <p:txBody>
            <a:bodyPr rtlCol="0" anchor="ctr"/>
            <a:lstStyle/>
            <a:p>
              <a:endParaRPr lang="en-US" noProof="0" dirty="0"/>
            </a:p>
          </p:txBody>
        </p:sp>
        <p:sp>
          <p:nvSpPr>
            <p:cNvPr id="210" name="Serbest Form 238">
              <a:extLst>
                <a:ext uri="{FF2B5EF4-FFF2-40B4-BE49-F238E27FC236}">
                  <a16:creationId xmlns:a16="http://schemas.microsoft.com/office/drawing/2014/main" id="{822FDEB1-18B7-419C-84F4-33D17E263A6A}"/>
                </a:ext>
              </a:extLst>
            </p:cNvPr>
            <p:cNvSpPr/>
            <p:nvPr/>
          </p:nvSpPr>
          <p:spPr>
            <a:xfrm>
              <a:off x="9358593" y="1987138"/>
              <a:ext cx="311208" cy="84539"/>
            </a:xfrm>
            <a:custGeom>
              <a:avLst/>
              <a:gdLst>
                <a:gd name="connsiteX0" fmla="*/ 10348 w 311208"/>
                <a:gd name="connsiteY0" fmla="*/ 27030 h 84539"/>
                <a:gd name="connsiteX1" fmla="*/ 257998 w 311208"/>
                <a:gd name="connsiteY1" fmla="*/ 76560 h 84539"/>
                <a:gd name="connsiteX2" fmla="*/ 293241 w 311208"/>
                <a:gd name="connsiteY2" fmla="*/ 84180 h 84539"/>
                <a:gd name="connsiteX3" fmla="*/ 300860 w 311208"/>
                <a:gd name="connsiteY3" fmla="*/ 56557 h 84539"/>
                <a:gd name="connsiteX4" fmla="*/ 53210 w 311208"/>
                <a:gd name="connsiteY4" fmla="*/ 7027 h 84539"/>
                <a:gd name="connsiteX5" fmla="*/ 17968 w 311208"/>
                <a:gd name="connsiteY5" fmla="*/ 360 h 84539"/>
                <a:gd name="connsiteX6" fmla="*/ 10348 w 311208"/>
                <a:gd name="connsiteY6" fmla="*/ 27030 h 84539"/>
                <a:gd name="connsiteX7" fmla="*/ 10348 w 311208"/>
                <a:gd name="connsiteY7" fmla="*/ 27030 h 8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208" h="84539">
                  <a:moveTo>
                    <a:pt x="10348" y="27030"/>
                  </a:moveTo>
                  <a:lnTo>
                    <a:pt x="257998" y="76560"/>
                  </a:lnTo>
                  <a:lnTo>
                    <a:pt x="293241" y="84180"/>
                  </a:lnTo>
                  <a:cubicBezTo>
                    <a:pt x="311338" y="87990"/>
                    <a:pt x="318958" y="60367"/>
                    <a:pt x="300860" y="56557"/>
                  </a:cubicBezTo>
                  <a:lnTo>
                    <a:pt x="53210" y="7027"/>
                  </a:lnTo>
                  <a:lnTo>
                    <a:pt x="17968" y="360"/>
                  </a:lnTo>
                  <a:cubicBezTo>
                    <a:pt x="-129" y="-3450"/>
                    <a:pt x="-7749" y="24173"/>
                    <a:pt x="10348" y="27030"/>
                  </a:cubicBezTo>
                  <a:lnTo>
                    <a:pt x="10348" y="27030"/>
                  </a:lnTo>
                  <a:close/>
                </a:path>
              </a:pathLst>
            </a:custGeom>
            <a:grpFill/>
            <a:ln w="9525" cap="flat">
              <a:noFill/>
              <a:prstDash val="solid"/>
              <a:miter/>
            </a:ln>
          </p:spPr>
          <p:txBody>
            <a:bodyPr rtlCol="0" anchor="ctr"/>
            <a:lstStyle/>
            <a:p>
              <a:endParaRPr lang="en-US" noProof="0" dirty="0"/>
            </a:p>
          </p:txBody>
        </p:sp>
        <p:sp>
          <p:nvSpPr>
            <p:cNvPr id="211" name="Serbest Form 239">
              <a:extLst>
                <a:ext uri="{FF2B5EF4-FFF2-40B4-BE49-F238E27FC236}">
                  <a16:creationId xmlns:a16="http://schemas.microsoft.com/office/drawing/2014/main" id="{7E7CF6E9-D844-48C8-8C53-92F57F215BD1}"/>
                </a:ext>
              </a:extLst>
            </p:cNvPr>
            <p:cNvSpPr/>
            <p:nvPr/>
          </p:nvSpPr>
          <p:spPr>
            <a:xfrm>
              <a:off x="9064141" y="1079280"/>
              <a:ext cx="313243" cy="799100"/>
            </a:xfrm>
            <a:custGeom>
              <a:avLst/>
              <a:gdLst>
                <a:gd name="connsiteX0" fmla="*/ 282893 w 313243"/>
                <a:gd name="connsiteY0" fmla="*/ 60493 h 799100"/>
                <a:gd name="connsiteX1" fmla="*/ 260985 w 313243"/>
                <a:gd name="connsiteY1" fmla="*/ 361483 h 799100"/>
                <a:gd name="connsiteX2" fmla="*/ 218123 w 313243"/>
                <a:gd name="connsiteY2" fmla="*/ 679618 h 799100"/>
                <a:gd name="connsiteX3" fmla="*/ 203835 w 313243"/>
                <a:gd name="connsiteY3" fmla="*/ 785346 h 799100"/>
                <a:gd name="connsiteX4" fmla="*/ 221933 w 313243"/>
                <a:gd name="connsiteY4" fmla="*/ 771058 h 799100"/>
                <a:gd name="connsiteX5" fmla="*/ 43815 w 313243"/>
                <a:gd name="connsiteY5" fmla="*/ 741531 h 799100"/>
                <a:gd name="connsiteX6" fmla="*/ 18098 w 313243"/>
                <a:gd name="connsiteY6" fmla="*/ 736768 h 799100"/>
                <a:gd name="connsiteX7" fmla="*/ 28575 w 313243"/>
                <a:gd name="connsiteY7" fmla="*/ 751056 h 799100"/>
                <a:gd name="connsiteX8" fmla="*/ 29528 w 313243"/>
                <a:gd name="connsiteY8" fmla="*/ 521503 h 799100"/>
                <a:gd name="connsiteX9" fmla="*/ 34290 w 313243"/>
                <a:gd name="connsiteY9" fmla="*/ 134788 h 799100"/>
                <a:gd name="connsiteX10" fmla="*/ 37148 w 313243"/>
                <a:gd name="connsiteY10" fmla="*/ 58588 h 799100"/>
                <a:gd name="connsiteX11" fmla="*/ 39053 w 313243"/>
                <a:gd name="connsiteY11" fmla="*/ 31918 h 799100"/>
                <a:gd name="connsiteX12" fmla="*/ 40005 w 313243"/>
                <a:gd name="connsiteY12" fmla="*/ 22393 h 799100"/>
                <a:gd name="connsiteX13" fmla="*/ 40958 w 313243"/>
                <a:gd name="connsiteY13" fmla="*/ 18583 h 799100"/>
                <a:gd name="connsiteX14" fmla="*/ 40958 w 313243"/>
                <a:gd name="connsiteY14" fmla="*/ 18583 h 799100"/>
                <a:gd name="connsiteX15" fmla="*/ 22860 w 313243"/>
                <a:gd name="connsiteY15" fmla="*/ 28108 h 799100"/>
                <a:gd name="connsiteX16" fmla="*/ 260985 w 313243"/>
                <a:gd name="connsiteY16" fmla="*/ 68113 h 799100"/>
                <a:gd name="connsiteX17" fmla="*/ 295275 w 313243"/>
                <a:gd name="connsiteY17" fmla="*/ 73828 h 799100"/>
                <a:gd name="connsiteX18" fmla="*/ 302895 w 313243"/>
                <a:gd name="connsiteY18" fmla="*/ 46205 h 799100"/>
                <a:gd name="connsiteX19" fmla="*/ 64770 w 313243"/>
                <a:gd name="connsiteY19" fmla="*/ 6200 h 799100"/>
                <a:gd name="connsiteX20" fmla="*/ 30480 w 313243"/>
                <a:gd name="connsiteY20" fmla="*/ 485 h 799100"/>
                <a:gd name="connsiteX21" fmla="*/ 12383 w 313243"/>
                <a:gd name="connsiteY21" fmla="*/ 10010 h 799100"/>
                <a:gd name="connsiteX22" fmla="*/ 6668 w 313243"/>
                <a:gd name="connsiteY22" fmla="*/ 111928 h 799100"/>
                <a:gd name="connsiteX23" fmla="*/ 2858 w 313243"/>
                <a:gd name="connsiteY23" fmla="*/ 290998 h 799100"/>
                <a:gd name="connsiteX24" fmla="*/ 0 w 313243"/>
                <a:gd name="connsiteY24" fmla="*/ 667235 h 799100"/>
                <a:gd name="connsiteX25" fmla="*/ 0 w 313243"/>
                <a:gd name="connsiteY25" fmla="*/ 751056 h 799100"/>
                <a:gd name="connsiteX26" fmla="*/ 10478 w 313243"/>
                <a:gd name="connsiteY26" fmla="*/ 764390 h 799100"/>
                <a:gd name="connsiteX27" fmla="*/ 188595 w 313243"/>
                <a:gd name="connsiteY27" fmla="*/ 793918 h 799100"/>
                <a:gd name="connsiteX28" fmla="*/ 214313 w 313243"/>
                <a:gd name="connsiteY28" fmla="*/ 798681 h 799100"/>
                <a:gd name="connsiteX29" fmla="*/ 232410 w 313243"/>
                <a:gd name="connsiteY29" fmla="*/ 788203 h 799100"/>
                <a:gd name="connsiteX30" fmla="*/ 232410 w 313243"/>
                <a:gd name="connsiteY30" fmla="*/ 785346 h 799100"/>
                <a:gd name="connsiteX31" fmla="*/ 267653 w 313243"/>
                <a:gd name="connsiteY31" fmla="*/ 522455 h 799100"/>
                <a:gd name="connsiteX32" fmla="*/ 287655 w 313243"/>
                <a:gd name="connsiteY32" fmla="*/ 375770 h 799100"/>
                <a:gd name="connsiteX33" fmla="*/ 302895 w 313243"/>
                <a:gd name="connsiteY33" fmla="*/ 204320 h 799100"/>
                <a:gd name="connsiteX34" fmla="*/ 311468 w 313243"/>
                <a:gd name="connsiteY34" fmla="*/ 59540 h 799100"/>
                <a:gd name="connsiteX35" fmla="*/ 282893 w 313243"/>
                <a:gd name="connsiteY35" fmla="*/ 60493 h 79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3243" h="799100">
                  <a:moveTo>
                    <a:pt x="282893" y="60493"/>
                  </a:moveTo>
                  <a:cubicBezTo>
                    <a:pt x="278130" y="160505"/>
                    <a:pt x="274320" y="262423"/>
                    <a:pt x="260985" y="361483"/>
                  </a:cubicBezTo>
                  <a:cubicBezTo>
                    <a:pt x="246698" y="467210"/>
                    <a:pt x="232410" y="573890"/>
                    <a:pt x="218123" y="679618"/>
                  </a:cubicBezTo>
                  <a:cubicBezTo>
                    <a:pt x="213360" y="714860"/>
                    <a:pt x="208598" y="750103"/>
                    <a:pt x="203835" y="785346"/>
                  </a:cubicBezTo>
                  <a:lnTo>
                    <a:pt x="221933" y="771058"/>
                  </a:lnTo>
                  <a:lnTo>
                    <a:pt x="43815" y="741531"/>
                  </a:lnTo>
                  <a:lnTo>
                    <a:pt x="18098" y="736768"/>
                  </a:lnTo>
                  <a:lnTo>
                    <a:pt x="28575" y="751056"/>
                  </a:lnTo>
                  <a:cubicBezTo>
                    <a:pt x="28575" y="674856"/>
                    <a:pt x="28575" y="597703"/>
                    <a:pt x="29528" y="521503"/>
                  </a:cubicBezTo>
                  <a:cubicBezTo>
                    <a:pt x="30480" y="391963"/>
                    <a:pt x="30480" y="263375"/>
                    <a:pt x="34290" y="134788"/>
                  </a:cubicBezTo>
                  <a:cubicBezTo>
                    <a:pt x="35243" y="109070"/>
                    <a:pt x="35243" y="84305"/>
                    <a:pt x="37148" y="58588"/>
                  </a:cubicBezTo>
                  <a:cubicBezTo>
                    <a:pt x="38100" y="50015"/>
                    <a:pt x="38100" y="41443"/>
                    <a:pt x="39053" y="31918"/>
                  </a:cubicBezTo>
                  <a:cubicBezTo>
                    <a:pt x="39053" y="29060"/>
                    <a:pt x="39053" y="25250"/>
                    <a:pt x="40005" y="22393"/>
                  </a:cubicBezTo>
                  <a:cubicBezTo>
                    <a:pt x="40005" y="21440"/>
                    <a:pt x="40005" y="19535"/>
                    <a:pt x="40958" y="18583"/>
                  </a:cubicBezTo>
                  <a:cubicBezTo>
                    <a:pt x="41910" y="17630"/>
                    <a:pt x="40005" y="22393"/>
                    <a:pt x="40958" y="18583"/>
                  </a:cubicBezTo>
                  <a:lnTo>
                    <a:pt x="22860" y="28108"/>
                  </a:lnTo>
                  <a:lnTo>
                    <a:pt x="260985" y="68113"/>
                  </a:lnTo>
                  <a:lnTo>
                    <a:pt x="295275" y="73828"/>
                  </a:lnTo>
                  <a:cubicBezTo>
                    <a:pt x="313373" y="76685"/>
                    <a:pt x="320993" y="49063"/>
                    <a:pt x="302895" y="46205"/>
                  </a:cubicBezTo>
                  <a:lnTo>
                    <a:pt x="64770" y="6200"/>
                  </a:lnTo>
                  <a:lnTo>
                    <a:pt x="30480" y="485"/>
                  </a:lnTo>
                  <a:cubicBezTo>
                    <a:pt x="22860" y="-1420"/>
                    <a:pt x="15240" y="2390"/>
                    <a:pt x="12383" y="10010"/>
                  </a:cubicBezTo>
                  <a:cubicBezTo>
                    <a:pt x="8573" y="44300"/>
                    <a:pt x="6668" y="77638"/>
                    <a:pt x="6668" y="111928"/>
                  </a:cubicBezTo>
                  <a:cubicBezTo>
                    <a:pt x="4763" y="170983"/>
                    <a:pt x="3810" y="230990"/>
                    <a:pt x="2858" y="290998"/>
                  </a:cubicBezTo>
                  <a:cubicBezTo>
                    <a:pt x="953" y="416728"/>
                    <a:pt x="953" y="541506"/>
                    <a:pt x="0" y="667235"/>
                  </a:cubicBezTo>
                  <a:cubicBezTo>
                    <a:pt x="0" y="694858"/>
                    <a:pt x="0" y="723433"/>
                    <a:pt x="0" y="751056"/>
                  </a:cubicBezTo>
                  <a:cubicBezTo>
                    <a:pt x="0" y="757723"/>
                    <a:pt x="4763" y="763438"/>
                    <a:pt x="10478" y="764390"/>
                  </a:cubicBezTo>
                  <a:lnTo>
                    <a:pt x="188595" y="793918"/>
                  </a:lnTo>
                  <a:lnTo>
                    <a:pt x="214313" y="798681"/>
                  </a:lnTo>
                  <a:cubicBezTo>
                    <a:pt x="221933" y="800585"/>
                    <a:pt x="230505" y="795823"/>
                    <a:pt x="232410" y="788203"/>
                  </a:cubicBezTo>
                  <a:cubicBezTo>
                    <a:pt x="232410" y="787250"/>
                    <a:pt x="232410" y="786298"/>
                    <a:pt x="232410" y="785346"/>
                  </a:cubicBezTo>
                  <a:cubicBezTo>
                    <a:pt x="243840" y="697715"/>
                    <a:pt x="256223" y="610085"/>
                    <a:pt x="267653" y="522455"/>
                  </a:cubicBezTo>
                  <a:cubicBezTo>
                    <a:pt x="274320" y="473878"/>
                    <a:pt x="280988" y="425300"/>
                    <a:pt x="287655" y="375770"/>
                  </a:cubicBezTo>
                  <a:cubicBezTo>
                    <a:pt x="295275" y="318620"/>
                    <a:pt x="299085" y="261470"/>
                    <a:pt x="302895" y="204320"/>
                  </a:cubicBezTo>
                  <a:cubicBezTo>
                    <a:pt x="305753" y="156695"/>
                    <a:pt x="308610" y="108118"/>
                    <a:pt x="311468" y="59540"/>
                  </a:cubicBezTo>
                  <a:cubicBezTo>
                    <a:pt x="312420" y="41443"/>
                    <a:pt x="283845" y="41443"/>
                    <a:pt x="282893" y="60493"/>
                  </a:cubicBezTo>
                  <a:close/>
                </a:path>
              </a:pathLst>
            </a:custGeom>
            <a:grpFill/>
            <a:ln w="9525" cap="flat">
              <a:noFill/>
              <a:prstDash val="solid"/>
              <a:miter/>
            </a:ln>
          </p:spPr>
          <p:txBody>
            <a:bodyPr rtlCol="0" anchor="ctr"/>
            <a:lstStyle/>
            <a:p>
              <a:endParaRPr lang="en-US" noProof="0" dirty="0"/>
            </a:p>
          </p:txBody>
        </p:sp>
        <p:sp>
          <p:nvSpPr>
            <p:cNvPr id="212" name="Serbest Form 240">
              <a:extLst>
                <a:ext uri="{FF2B5EF4-FFF2-40B4-BE49-F238E27FC236}">
                  <a16:creationId xmlns:a16="http://schemas.microsoft.com/office/drawing/2014/main" id="{A1860FD2-5E69-4A62-B53C-E3D96A96BEFF}"/>
                </a:ext>
              </a:extLst>
            </p:cNvPr>
            <p:cNvSpPr/>
            <p:nvPr/>
          </p:nvSpPr>
          <p:spPr>
            <a:xfrm>
              <a:off x="9082979" y="1065860"/>
              <a:ext cx="297391" cy="82011"/>
            </a:xfrm>
            <a:custGeom>
              <a:avLst/>
              <a:gdLst>
                <a:gd name="connsiteX0" fmla="*/ 9737 w 297391"/>
                <a:gd name="connsiteY0" fmla="*/ 33907 h 82011"/>
                <a:gd name="connsiteX1" fmla="*/ 36407 w 297391"/>
                <a:gd name="connsiteY1" fmla="*/ 16762 h 82011"/>
                <a:gd name="connsiteX2" fmla="*/ 42122 w 297391"/>
                <a:gd name="connsiteY2" fmla="*/ 12952 h 82011"/>
                <a:gd name="connsiteX3" fmla="*/ 38312 w 297391"/>
                <a:gd name="connsiteY3" fmla="*/ 12952 h 82011"/>
                <a:gd name="connsiteX4" fmla="*/ 42122 w 297391"/>
                <a:gd name="connsiteY4" fmla="*/ 13905 h 82011"/>
                <a:gd name="connsiteX5" fmla="*/ 90699 w 297391"/>
                <a:gd name="connsiteY5" fmla="*/ 22477 h 82011"/>
                <a:gd name="connsiteX6" fmla="*/ 246909 w 297391"/>
                <a:gd name="connsiteY6" fmla="*/ 51052 h 82011"/>
                <a:gd name="connsiteX7" fmla="*/ 287867 w 297391"/>
                <a:gd name="connsiteY7" fmla="*/ 58672 h 82011"/>
                <a:gd name="connsiteX8" fmla="*/ 284057 w 297391"/>
                <a:gd name="connsiteY8" fmla="*/ 48195 h 82011"/>
                <a:gd name="connsiteX9" fmla="*/ 272627 w 297391"/>
                <a:gd name="connsiteY9" fmla="*/ 71055 h 82011"/>
                <a:gd name="connsiteX10" fmla="*/ 285009 w 297391"/>
                <a:gd name="connsiteY10" fmla="*/ 78675 h 82011"/>
                <a:gd name="connsiteX11" fmla="*/ 296439 w 297391"/>
                <a:gd name="connsiteY11" fmla="*/ 55815 h 82011"/>
                <a:gd name="connsiteX12" fmla="*/ 293582 w 297391"/>
                <a:gd name="connsiteY12" fmla="*/ 46290 h 82011"/>
                <a:gd name="connsiteX13" fmla="*/ 292629 w 297391"/>
                <a:gd name="connsiteY13" fmla="*/ 45337 h 82011"/>
                <a:gd name="connsiteX14" fmla="*/ 47837 w 297391"/>
                <a:gd name="connsiteY14" fmla="*/ 570 h 82011"/>
                <a:gd name="connsiteX15" fmla="*/ 34502 w 297391"/>
                <a:gd name="connsiteY15" fmla="*/ 2475 h 82011"/>
                <a:gd name="connsiteX16" fmla="*/ 4022 w 297391"/>
                <a:gd name="connsiteY16" fmla="*/ 22477 h 82011"/>
                <a:gd name="connsiteX17" fmla="*/ 9737 w 297391"/>
                <a:gd name="connsiteY17" fmla="*/ 33907 h 82011"/>
                <a:gd name="connsiteX18" fmla="*/ 9737 w 297391"/>
                <a:gd name="connsiteY18" fmla="*/ 33907 h 82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7391" h="82011">
                  <a:moveTo>
                    <a:pt x="9737" y="33907"/>
                  </a:moveTo>
                  <a:lnTo>
                    <a:pt x="36407" y="16762"/>
                  </a:lnTo>
                  <a:cubicBezTo>
                    <a:pt x="38312" y="15810"/>
                    <a:pt x="40217" y="13905"/>
                    <a:pt x="42122" y="12952"/>
                  </a:cubicBezTo>
                  <a:cubicBezTo>
                    <a:pt x="44979" y="9142"/>
                    <a:pt x="39264" y="14857"/>
                    <a:pt x="38312" y="12952"/>
                  </a:cubicBezTo>
                  <a:cubicBezTo>
                    <a:pt x="39264" y="12952"/>
                    <a:pt x="40217" y="13905"/>
                    <a:pt x="42122" y="13905"/>
                  </a:cubicBezTo>
                  <a:cubicBezTo>
                    <a:pt x="58314" y="17715"/>
                    <a:pt x="74507" y="20572"/>
                    <a:pt x="90699" y="22477"/>
                  </a:cubicBezTo>
                  <a:lnTo>
                    <a:pt x="246909" y="51052"/>
                  </a:lnTo>
                  <a:lnTo>
                    <a:pt x="287867" y="58672"/>
                  </a:lnTo>
                  <a:lnTo>
                    <a:pt x="284057" y="48195"/>
                  </a:lnTo>
                  <a:lnTo>
                    <a:pt x="272627" y="71055"/>
                  </a:lnTo>
                  <a:cubicBezTo>
                    <a:pt x="268817" y="79627"/>
                    <a:pt x="281199" y="86295"/>
                    <a:pt x="285009" y="78675"/>
                  </a:cubicBezTo>
                  <a:lnTo>
                    <a:pt x="296439" y="55815"/>
                  </a:lnTo>
                  <a:cubicBezTo>
                    <a:pt x="298344" y="52005"/>
                    <a:pt x="297392" y="48195"/>
                    <a:pt x="293582" y="46290"/>
                  </a:cubicBezTo>
                  <a:cubicBezTo>
                    <a:pt x="293582" y="46290"/>
                    <a:pt x="292629" y="46290"/>
                    <a:pt x="292629" y="45337"/>
                  </a:cubicBezTo>
                  <a:cubicBezTo>
                    <a:pt x="210714" y="30097"/>
                    <a:pt x="129752" y="15810"/>
                    <a:pt x="47837" y="570"/>
                  </a:cubicBezTo>
                  <a:cubicBezTo>
                    <a:pt x="43074" y="-383"/>
                    <a:pt x="38312" y="-383"/>
                    <a:pt x="34502" y="2475"/>
                  </a:cubicBezTo>
                  <a:cubicBezTo>
                    <a:pt x="24024" y="9142"/>
                    <a:pt x="14499" y="15810"/>
                    <a:pt x="4022" y="22477"/>
                  </a:cubicBezTo>
                  <a:cubicBezTo>
                    <a:pt x="-4551" y="27240"/>
                    <a:pt x="2117" y="39622"/>
                    <a:pt x="9737" y="33907"/>
                  </a:cubicBezTo>
                  <a:lnTo>
                    <a:pt x="9737" y="33907"/>
                  </a:lnTo>
                  <a:close/>
                </a:path>
              </a:pathLst>
            </a:custGeom>
            <a:grpFill/>
            <a:ln w="9525" cap="flat">
              <a:noFill/>
              <a:prstDash val="solid"/>
              <a:miter/>
            </a:ln>
          </p:spPr>
          <p:txBody>
            <a:bodyPr rtlCol="0" anchor="ctr"/>
            <a:lstStyle/>
            <a:p>
              <a:endParaRPr lang="en-US" noProof="0" dirty="0"/>
            </a:p>
          </p:txBody>
        </p:sp>
        <p:sp>
          <p:nvSpPr>
            <p:cNvPr id="213" name="Serbest Form 241">
              <a:extLst>
                <a:ext uri="{FF2B5EF4-FFF2-40B4-BE49-F238E27FC236}">
                  <a16:creationId xmlns:a16="http://schemas.microsoft.com/office/drawing/2014/main" id="{2F876998-5499-4A2E-9950-15D6DE3D3CC4}"/>
                </a:ext>
              </a:extLst>
            </p:cNvPr>
            <p:cNvSpPr/>
            <p:nvPr/>
          </p:nvSpPr>
          <p:spPr>
            <a:xfrm>
              <a:off x="9140341" y="1439810"/>
              <a:ext cx="57150" cy="57150"/>
            </a:xfrm>
            <a:custGeom>
              <a:avLst/>
              <a:gdLst>
                <a:gd name="connsiteX0" fmla="*/ 57150 w 57150"/>
                <a:gd name="connsiteY0" fmla="*/ 28575 h 57150"/>
                <a:gd name="connsiteX1" fmla="*/ 28575 w 57150"/>
                <a:gd name="connsiteY1" fmla="*/ 57150 h 57150"/>
                <a:gd name="connsiteX2" fmla="*/ 0 w 57150"/>
                <a:gd name="connsiteY2" fmla="*/ 28575 h 57150"/>
                <a:gd name="connsiteX3" fmla="*/ 28575 w 57150"/>
                <a:gd name="connsiteY3" fmla="*/ 0 h 57150"/>
                <a:gd name="connsiteX4" fmla="*/ 57150 w 57150"/>
                <a:gd name="connsiteY4" fmla="*/ 28575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57150">
                  <a:moveTo>
                    <a:pt x="57150" y="28575"/>
                  </a:moveTo>
                  <a:cubicBezTo>
                    <a:pt x="57150" y="44357"/>
                    <a:pt x="44357" y="57150"/>
                    <a:pt x="28575" y="57150"/>
                  </a:cubicBezTo>
                  <a:cubicBezTo>
                    <a:pt x="12793" y="57150"/>
                    <a:pt x="0" y="44357"/>
                    <a:pt x="0" y="28575"/>
                  </a:cubicBezTo>
                  <a:cubicBezTo>
                    <a:pt x="0" y="12793"/>
                    <a:pt x="12793" y="0"/>
                    <a:pt x="28575" y="0"/>
                  </a:cubicBezTo>
                  <a:cubicBezTo>
                    <a:pt x="44357" y="0"/>
                    <a:pt x="57150" y="12793"/>
                    <a:pt x="57150" y="28575"/>
                  </a:cubicBezTo>
                  <a:close/>
                </a:path>
              </a:pathLst>
            </a:custGeom>
            <a:grpFill/>
            <a:ln w="9525" cap="flat">
              <a:noFill/>
              <a:prstDash val="solid"/>
              <a:miter/>
            </a:ln>
          </p:spPr>
          <p:txBody>
            <a:bodyPr rtlCol="0" anchor="ctr"/>
            <a:lstStyle/>
            <a:p>
              <a:endParaRPr lang="en-US" noProof="0" dirty="0"/>
            </a:p>
          </p:txBody>
        </p:sp>
        <p:sp>
          <p:nvSpPr>
            <p:cNvPr id="214" name="Serbest Form 242">
              <a:extLst>
                <a:ext uri="{FF2B5EF4-FFF2-40B4-BE49-F238E27FC236}">
                  <a16:creationId xmlns:a16="http://schemas.microsoft.com/office/drawing/2014/main" id="{AFEC8B69-BCE1-4B64-8389-1C78E9FEADF4}"/>
                </a:ext>
              </a:extLst>
            </p:cNvPr>
            <p:cNvSpPr/>
            <p:nvPr/>
          </p:nvSpPr>
          <p:spPr>
            <a:xfrm>
              <a:off x="9128911" y="1167395"/>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15" name="Serbest Form 243">
              <a:extLst>
                <a:ext uri="{FF2B5EF4-FFF2-40B4-BE49-F238E27FC236}">
                  <a16:creationId xmlns:a16="http://schemas.microsoft.com/office/drawing/2014/main" id="{FFF42F68-6940-43CD-9F7A-647397BA1C9D}"/>
                </a:ext>
              </a:extLst>
            </p:cNvPr>
            <p:cNvSpPr/>
            <p:nvPr/>
          </p:nvSpPr>
          <p:spPr>
            <a:xfrm>
              <a:off x="9117481" y="1246453"/>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16" name="Serbest Form 244">
              <a:extLst>
                <a:ext uri="{FF2B5EF4-FFF2-40B4-BE49-F238E27FC236}">
                  <a16:creationId xmlns:a16="http://schemas.microsoft.com/office/drawing/2014/main" id="{42754805-F2DC-445C-9F6C-214C97A873FC}"/>
                </a:ext>
              </a:extLst>
            </p:cNvPr>
            <p:cNvSpPr/>
            <p:nvPr/>
          </p:nvSpPr>
          <p:spPr>
            <a:xfrm>
              <a:off x="9265119" y="1190255"/>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17" name="Serbest Form 245">
              <a:extLst>
                <a:ext uri="{FF2B5EF4-FFF2-40B4-BE49-F238E27FC236}">
                  <a16:creationId xmlns:a16="http://schemas.microsoft.com/office/drawing/2014/main" id="{90BA5D23-33CE-4D8B-8BA7-76B9B68327FE}"/>
                </a:ext>
              </a:extLst>
            </p:cNvPr>
            <p:cNvSpPr/>
            <p:nvPr/>
          </p:nvSpPr>
          <p:spPr>
            <a:xfrm>
              <a:off x="9253689" y="1269313"/>
              <a:ext cx="34290" cy="34290"/>
            </a:xfrm>
            <a:custGeom>
              <a:avLst/>
              <a:gdLst>
                <a:gd name="connsiteX0" fmla="*/ 34290 w 34290"/>
                <a:gd name="connsiteY0" fmla="*/ 17145 h 34290"/>
                <a:gd name="connsiteX1" fmla="*/ 17145 w 34290"/>
                <a:gd name="connsiteY1" fmla="*/ 34290 h 34290"/>
                <a:gd name="connsiteX2" fmla="*/ 0 w 34290"/>
                <a:gd name="connsiteY2" fmla="*/ 17145 h 34290"/>
                <a:gd name="connsiteX3" fmla="*/ 17145 w 34290"/>
                <a:gd name="connsiteY3" fmla="*/ 0 h 34290"/>
                <a:gd name="connsiteX4" fmla="*/ 34290 w 34290"/>
                <a:gd name="connsiteY4" fmla="*/ 17145 h 34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 h="34290">
                  <a:moveTo>
                    <a:pt x="34290" y="17145"/>
                  </a:moveTo>
                  <a:cubicBezTo>
                    <a:pt x="34290" y="26614"/>
                    <a:pt x="26614" y="34290"/>
                    <a:pt x="17145" y="34290"/>
                  </a:cubicBezTo>
                  <a:cubicBezTo>
                    <a:pt x="7676" y="34290"/>
                    <a:pt x="0" y="26614"/>
                    <a:pt x="0" y="17145"/>
                  </a:cubicBezTo>
                  <a:cubicBezTo>
                    <a:pt x="0" y="7676"/>
                    <a:pt x="7676" y="0"/>
                    <a:pt x="17145" y="0"/>
                  </a:cubicBezTo>
                  <a:cubicBezTo>
                    <a:pt x="26614" y="0"/>
                    <a:pt x="34290" y="7676"/>
                    <a:pt x="34290" y="17145"/>
                  </a:cubicBezTo>
                  <a:close/>
                </a:path>
              </a:pathLst>
            </a:custGeom>
            <a:grpFill/>
            <a:ln w="9525" cap="flat">
              <a:noFill/>
              <a:prstDash val="solid"/>
              <a:miter/>
            </a:ln>
          </p:spPr>
          <p:txBody>
            <a:bodyPr rtlCol="0" anchor="ctr"/>
            <a:lstStyle/>
            <a:p>
              <a:endParaRPr lang="en-US" noProof="0" dirty="0"/>
            </a:p>
          </p:txBody>
        </p:sp>
        <p:sp>
          <p:nvSpPr>
            <p:cNvPr id="218" name="Serbest Form 246">
              <a:extLst>
                <a:ext uri="{FF2B5EF4-FFF2-40B4-BE49-F238E27FC236}">
                  <a16:creationId xmlns:a16="http://schemas.microsoft.com/office/drawing/2014/main" id="{49EBDA35-39CC-492D-B3BD-DB9412C678FC}"/>
                </a:ext>
              </a:extLst>
            </p:cNvPr>
            <p:cNvSpPr/>
            <p:nvPr/>
          </p:nvSpPr>
          <p:spPr>
            <a:xfrm>
              <a:off x="9186061" y="1213115"/>
              <a:ext cx="56197" cy="45720"/>
            </a:xfrm>
            <a:custGeom>
              <a:avLst/>
              <a:gdLst>
                <a:gd name="connsiteX0" fmla="*/ 0 w 56197"/>
                <a:gd name="connsiteY0" fmla="*/ 0 h 45720"/>
                <a:gd name="connsiteX1" fmla="*/ 56198 w 56197"/>
                <a:gd name="connsiteY1" fmla="*/ 11430 h 45720"/>
                <a:gd name="connsiteX2" fmla="*/ 56198 w 56197"/>
                <a:gd name="connsiteY2" fmla="*/ 45720 h 45720"/>
                <a:gd name="connsiteX3" fmla="*/ 0 w 56197"/>
                <a:gd name="connsiteY3" fmla="*/ 34290 h 45720"/>
              </a:gdLst>
              <a:ahLst/>
              <a:cxnLst>
                <a:cxn ang="0">
                  <a:pos x="connsiteX0" y="connsiteY0"/>
                </a:cxn>
                <a:cxn ang="0">
                  <a:pos x="connsiteX1" y="connsiteY1"/>
                </a:cxn>
                <a:cxn ang="0">
                  <a:pos x="connsiteX2" y="connsiteY2"/>
                </a:cxn>
                <a:cxn ang="0">
                  <a:pos x="connsiteX3" y="connsiteY3"/>
                </a:cxn>
              </a:cxnLst>
              <a:rect l="l" t="t" r="r" b="b"/>
              <a:pathLst>
                <a:path w="56197" h="45720">
                  <a:moveTo>
                    <a:pt x="0" y="0"/>
                  </a:moveTo>
                  <a:lnTo>
                    <a:pt x="56198" y="11430"/>
                  </a:lnTo>
                  <a:lnTo>
                    <a:pt x="56198" y="45720"/>
                  </a:lnTo>
                  <a:lnTo>
                    <a:pt x="0" y="34290"/>
                  </a:lnTo>
                  <a:close/>
                </a:path>
              </a:pathLst>
            </a:custGeom>
            <a:grpFill/>
            <a:ln w="9525" cap="flat">
              <a:noFill/>
              <a:prstDash val="solid"/>
              <a:miter/>
            </a:ln>
          </p:spPr>
          <p:txBody>
            <a:bodyPr rtlCol="0" anchor="ctr"/>
            <a:lstStyle/>
            <a:p>
              <a:endParaRPr lang="en-US" noProof="0" dirty="0"/>
            </a:p>
          </p:txBody>
        </p:sp>
        <p:sp>
          <p:nvSpPr>
            <p:cNvPr id="219" name="Serbest Form 247">
              <a:extLst>
                <a:ext uri="{FF2B5EF4-FFF2-40B4-BE49-F238E27FC236}">
                  <a16:creationId xmlns:a16="http://schemas.microsoft.com/office/drawing/2014/main" id="{D7556167-CCAD-4820-8EE4-7423736C2761}"/>
                </a:ext>
              </a:extLst>
            </p:cNvPr>
            <p:cNvSpPr/>
            <p:nvPr/>
          </p:nvSpPr>
          <p:spPr>
            <a:xfrm>
              <a:off x="11021529" y="2359925"/>
              <a:ext cx="1905" cy="179070"/>
            </a:xfrm>
            <a:custGeom>
              <a:avLst/>
              <a:gdLst>
                <a:gd name="connsiteX0" fmla="*/ 1905 w 1905"/>
                <a:gd name="connsiteY0" fmla="*/ 0 h 179070"/>
                <a:gd name="connsiteX1" fmla="*/ 0 w 1905"/>
                <a:gd name="connsiteY1" fmla="*/ 179070 h 179070"/>
              </a:gdLst>
              <a:ahLst/>
              <a:cxnLst>
                <a:cxn ang="0">
                  <a:pos x="connsiteX0" y="connsiteY0"/>
                </a:cxn>
                <a:cxn ang="0">
                  <a:pos x="connsiteX1" y="connsiteY1"/>
                </a:cxn>
              </a:cxnLst>
              <a:rect l="l" t="t" r="r" b="b"/>
              <a:pathLst>
                <a:path w="1905" h="179070">
                  <a:moveTo>
                    <a:pt x="1905" y="0"/>
                  </a:moveTo>
                  <a:lnTo>
                    <a:pt x="0" y="179070"/>
                  </a:lnTo>
                </a:path>
              </a:pathLst>
            </a:custGeom>
            <a:grpFill/>
            <a:ln w="9525" cap="flat">
              <a:noFill/>
              <a:prstDash val="solid"/>
              <a:miter/>
            </a:ln>
          </p:spPr>
          <p:txBody>
            <a:bodyPr rtlCol="0" anchor="ctr"/>
            <a:lstStyle/>
            <a:p>
              <a:endParaRPr lang="en-US" noProof="0" dirty="0"/>
            </a:p>
          </p:txBody>
        </p:sp>
        <p:sp>
          <p:nvSpPr>
            <p:cNvPr id="220" name="Serbest Form 248">
              <a:extLst>
                <a:ext uri="{FF2B5EF4-FFF2-40B4-BE49-F238E27FC236}">
                  <a16:creationId xmlns:a16="http://schemas.microsoft.com/office/drawing/2014/main" id="{2804D6CF-E55F-491A-96F0-4F62C7FD4B23}"/>
                </a:ext>
              </a:extLst>
            </p:cNvPr>
            <p:cNvSpPr/>
            <p:nvPr/>
          </p:nvSpPr>
          <p:spPr>
            <a:xfrm>
              <a:off x="11008194" y="2345638"/>
              <a:ext cx="30480" cy="207644"/>
            </a:xfrm>
            <a:custGeom>
              <a:avLst/>
              <a:gdLst>
                <a:gd name="connsiteX0" fmla="*/ 953 w 30480"/>
                <a:gd name="connsiteY0" fmla="*/ 14288 h 207644"/>
                <a:gd name="connsiteX1" fmla="*/ 0 w 30480"/>
                <a:gd name="connsiteY1" fmla="*/ 170497 h 207644"/>
                <a:gd name="connsiteX2" fmla="*/ 0 w 30480"/>
                <a:gd name="connsiteY2" fmla="*/ 193357 h 207644"/>
                <a:gd name="connsiteX3" fmla="*/ 14288 w 30480"/>
                <a:gd name="connsiteY3" fmla="*/ 207645 h 207644"/>
                <a:gd name="connsiteX4" fmla="*/ 28575 w 30480"/>
                <a:gd name="connsiteY4" fmla="*/ 193357 h 207644"/>
                <a:gd name="connsiteX5" fmla="*/ 30480 w 30480"/>
                <a:gd name="connsiteY5" fmla="*/ 37147 h 207644"/>
                <a:gd name="connsiteX6" fmla="*/ 30480 w 30480"/>
                <a:gd name="connsiteY6" fmla="*/ 14288 h 207644"/>
                <a:gd name="connsiteX7" fmla="*/ 16193 w 30480"/>
                <a:gd name="connsiteY7" fmla="*/ 0 h 207644"/>
                <a:gd name="connsiteX8" fmla="*/ 953 w 30480"/>
                <a:gd name="connsiteY8" fmla="*/ 14288 h 207644"/>
                <a:gd name="connsiteX9" fmla="*/ 953 w 30480"/>
                <a:gd name="connsiteY9" fmla="*/ 14288 h 20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80" h="207644">
                  <a:moveTo>
                    <a:pt x="953" y="14288"/>
                  </a:moveTo>
                  <a:lnTo>
                    <a:pt x="0" y="170497"/>
                  </a:lnTo>
                  <a:lnTo>
                    <a:pt x="0" y="193357"/>
                  </a:lnTo>
                  <a:cubicBezTo>
                    <a:pt x="0" y="200977"/>
                    <a:pt x="6668" y="207645"/>
                    <a:pt x="14288" y="207645"/>
                  </a:cubicBezTo>
                  <a:cubicBezTo>
                    <a:pt x="21907" y="207645"/>
                    <a:pt x="28575" y="200977"/>
                    <a:pt x="28575" y="193357"/>
                  </a:cubicBezTo>
                  <a:lnTo>
                    <a:pt x="30480" y="37147"/>
                  </a:lnTo>
                  <a:lnTo>
                    <a:pt x="30480" y="14288"/>
                  </a:lnTo>
                  <a:cubicBezTo>
                    <a:pt x="30480" y="6667"/>
                    <a:pt x="23813" y="0"/>
                    <a:pt x="16193" y="0"/>
                  </a:cubicBezTo>
                  <a:cubicBezTo>
                    <a:pt x="8572" y="0"/>
                    <a:pt x="1905" y="6667"/>
                    <a:pt x="953" y="14288"/>
                  </a:cubicBezTo>
                  <a:lnTo>
                    <a:pt x="953" y="14288"/>
                  </a:lnTo>
                  <a:close/>
                </a:path>
              </a:pathLst>
            </a:custGeom>
            <a:grpFill/>
            <a:ln w="9525" cap="flat">
              <a:noFill/>
              <a:prstDash val="solid"/>
              <a:miter/>
            </a:ln>
          </p:spPr>
          <p:txBody>
            <a:bodyPr rtlCol="0" anchor="ctr"/>
            <a:lstStyle/>
            <a:p>
              <a:endParaRPr lang="en-US" noProof="0" dirty="0"/>
            </a:p>
          </p:txBody>
        </p:sp>
        <p:sp>
          <p:nvSpPr>
            <p:cNvPr id="221" name="Serbest Form 249">
              <a:extLst>
                <a:ext uri="{FF2B5EF4-FFF2-40B4-BE49-F238E27FC236}">
                  <a16:creationId xmlns:a16="http://schemas.microsoft.com/office/drawing/2014/main" id="{F97BBA27-392C-417F-8C6F-78FCAF07CC31}"/>
                </a:ext>
              </a:extLst>
            </p:cNvPr>
            <p:cNvSpPr/>
            <p:nvPr/>
          </p:nvSpPr>
          <p:spPr>
            <a:xfrm>
              <a:off x="10616716" y="2414932"/>
              <a:ext cx="267675" cy="234553"/>
            </a:xfrm>
            <a:custGeom>
              <a:avLst/>
              <a:gdLst>
                <a:gd name="connsiteX0" fmla="*/ 116205 w 267675"/>
                <a:gd name="connsiteY0" fmla="*/ 104061 h 234553"/>
                <a:gd name="connsiteX1" fmla="*/ 14288 w 267675"/>
                <a:gd name="connsiteY1" fmla="*/ 104061 h 234553"/>
                <a:gd name="connsiteX2" fmla="*/ 0 w 267675"/>
                <a:gd name="connsiteY2" fmla="*/ 118348 h 234553"/>
                <a:gd name="connsiteX3" fmla="*/ 0 w 267675"/>
                <a:gd name="connsiteY3" fmla="*/ 208836 h 234553"/>
                <a:gd name="connsiteX4" fmla="*/ 14288 w 267675"/>
                <a:gd name="connsiteY4" fmla="*/ 223123 h 234553"/>
                <a:gd name="connsiteX5" fmla="*/ 116205 w 267675"/>
                <a:gd name="connsiteY5" fmla="*/ 234553 h 234553"/>
                <a:gd name="connsiteX6" fmla="*/ 130493 w 267675"/>
                <a:gd name="connsiteY6" fmla="*/ 220266 h 234553"/>
                <a:gd name="connsiteX7" fmla="*/ 130493 w 267675"/>
                <a:gd name="connsiteY7" fmla="*/ 118348 h 234553"/>
                <a:gd name="connsiteX8" fmla="*/ 122872 w 267675"/>
                <a:gd name="connsiteY8" fmla="*/ 130731 h 234553"/>
                <a:gd name="connsiteX9" fmla="*/ 259080 w 267675"/>
                <a:gd name="connsiteY9" fmla="*/ 63103 h 234553"/>
                <a:gd name="connsiteX10" fmla="*/ 265747 w 267675"/>
                <a:gd name="connsiteY10" fmla="*/ 50721 h 234553"/>
                <a:gd name="connsiteX11" fmla="*/ 267653 w 267675"/>
                <a:gd name="connsiteY11" fmla="*/ 13573 h 234553"/>
                <a:gd name="connsiteX12" fmla="*/ 239078 w 267675"/>
                <a:gd name="connsiteY12" fmla="*/ 13573 h 234553"/>
                <a:gd name="connsiteX13" fmla="*/ 237172 w 267675"/>
                <a:gd name="connsiteY13" fmla="*/ 50721 h 234553"/>
                <a:gd name="connsiteX14" fmla="*/ 244793 w 267675"/>
                <a:gd name="connsiteY14" fmla="*/ 38338 h 234553"/>
                <a:gd name="connsiteX15" fmla="*/ 108585 w 267675"/>
                <a:gd name="connsiteY15" fmla="*/ 105966 h 234553"/>
                <a:gd name="connsiteX16" fmla="*/ 101918 w 267675"/>
                <a:gd name="connsiteY16" fmla="*/ 118348 h 234553"/>
                <a:gd name="connsiteX17" fmla="*/ 101918 w 267675"/>
                <a:gd name="connsiteY17" fmla="*/ 220266 h 234553"/>
                <a:gd name="connsiteX18" fmla="*/ 116205 w 267675"/>
                <a:gd name="connsiteY18" fmla="*/ 205978 h 234553"/>
                <a:gd name="connsiteX19" fmla="*/ 14288 w 267675"/>
                <a:gd name="connsiteY19" fmla="*/ 194548 h 234553"/>
                <a:gd name="connsiteX20" fmla="*/ 28575 w 267675"/>
                <a:gd name="connsiteY20" fmla="*/ 208836 h 234553"/>
                <a:gd name="connsiteX21" fmla="*/ 28575 w 267675"/>
                <a:gd name="connsiteY21" fmla="*/ 118348 h 234553"/>
                <a:gd name="connsiteX22" fmla="*/ 14288 w 267675"/>
                <a:gd name="connsiteY22" fmla="*/ 132636 h 234553"/>
                <a:gd name="connsiteX23" fmla="*/ 116205 w 267675"/>
                <a:gd name="connsiteY23" fmla="*/ 132636 h 234553"/>
                <a:gd name="connsiteX24" fmla="*/ 130493 w 267675"/>
                <a:gd name="connsiteY24" fmla="*/ 118348 h 234553"/>
                <a:gd name="connsiteX25" fmla="*/ 116205 w 267675"/>
                <a:gd name="connsiteY25" fmla="*/ 104061 h 23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7675" h="234553">
                  <a:moveTo>
                    <a:pt x="116205" y="104061"/>
                  </a:moveTo>
                  <a:lnTo>
                    <a:pt x="14288" y="104061"/>
                  </a:lnTo>
                  <a:cubicBezTo>
                    <a:pt x="6668" y="104061"/>
                    <a:pt x="0" y="110728"/>
                    <a:pt x="0" y="118348"/>
                  </a:cubicBezTo>
                  <a:lnTo>
                    <a:pt x="0" y="208836"/>
                  </a:lnTo>
                  <a:cubicBezTo>
                    <a:pt x="0" y="216456"/>
                    <a:pt x="6668" y="223123"/>
                    <a:pt x="14288" y="223123"/>
                  </a:cubicBezTo>
                  <a:lnTo>
                    <a:pt x="116205" y="234553"/>
                  </a:lnTo>
                  <a:cubicBezTo>
                    <a:pt x="123825" y="234553"/>
                    <a:pt x="130493" y="227886"/>
                    <a:pt x="130493" y="220266"/>
                  </a:cubicBezTo>
                  <a:lnTo>
                    <a:pt x="130493" y="118348"/>
                  </a:lnTo>
                  <a:lnTo>
                    <a:pt x="122872" y="130731"/>
                  </a:lnTo>
                  <a:lnTo>
                    <a:pt x="259080" y="63103"/>
                  </a:lnTo>
                  <a:cubicBezTo>
                    <a:pt x="263843" y="60246"/>
                    <a:pt x="265747" y="55483"/>
                    <a:pt x="265747" y="50721"/>
                  </a:cubicBezTo>
                  <a:lnTo>
                    <a:pt x="267653" y="13573"/>
                  </a:lnTo>
                  <a:cubicBezTo>
                    <a:pt x="268605" y="-4524"/>
                    <a:pt x="240030" y="-4524"/>
                    <a:pt x="239078" y="13573"/>
                  </a:cubicBezTo>
                  <a:lnTo>
                    <a:pt x="237172" y="50721"/>
                  </a:lnTo>
                  <a:lnTo>
                    <a:pt x="244793" y="38338"/>
                  </a:lnTo>
                  <a:lnTo>
                    <a:pt x="108585" y="105966"/>
                  </a:lnTo>
                  <a:cubicBezTo>
                    <a:pt x="103822" y="108823"/>
                    <a:pt x="101918" y="113586"/>
                    <a:pt x="101918" y="118348"/>
                  </a:cubicBezTo>
                  <a:lnTo>
                    <a:pt x="101918" y="220266"/>
                  </a:lnTo>
                  <a:lnTo>
                    <a:pt x="116205" y="205978"/>
                  </a:lnTo>
                  <a:lnTo>
                    <a:pt x="14288" y="194548"/>
                  </a:lnTo>
                  <a:lnTo>
                    <a:pt x="28575" y="208836"/>
                  </a:lnTo>
                  <a:lnTo>
                    <a:pt x="28575" y="118348"/>
                  </a:lnTo>
                  <a:lnTo>
                    <a:pt x="14288" y="132636"/>
                  </a:lnTo>
                  <a:lnTo>
                    <a:pt x="116205" y="132636"/>
                  </a:lnTo>
                  <a:cubicBezTo>
                    <a:pt x="123825" y="132636"/>
                    <a:pt x="130493" y="125968"/>
                    <a:pt x="130493" y="118348"/>
                  </a:cubicBezTo>
                  <a:cubicBezTo>
                    <a:pt x="130493" y="110728"/>
                    <a:pt x="123825" y="104061"/>
                    <a:pt x="116205" y="104061"/>
                  </a:cubicBezTo>
                  <a:close/>
                </a:path>
              </a:pathLst>
            </a:custGeom>
            <a:grpFill/>
            <a:ln w="9525" cap="flat">
              <a:noFill/>
              <a:prstDash val="solid"/>
              <a:miter/>
            </a:ln>
          </p:spPr>
          <p:txBody>
            <a:bodyPr rtlCol="0" anchor="ctr"/>
            <a:lstStyle/>
            <a:p>
              <a:endParaRPr lang="en-US" noProof="0" dirty="0"/>
            </a:p>
          </p:txBody>
        </p:sp>
        <p:sp>
          <p:nvSpPr>
            <p:cNvPr id="222" name="Serbest Form 250">
              <a:extLst>
                <a:ext uri="{FF2B5EF4-FFF2-40B4-BE49-F238E27FC236}">
                  <a16:creationId xmlns:a16="http://schemas.microsoft.com/office/drawing/2014/main" id="{AC640C65-539A-4654-8B16-53F919B2B273}"/>
                </a:ext>
              </a:extLst>
            </p:cNvPr>
            <p:cNvSpPr/>
            <p:nvPr/>
          </p:nvSpPr>
          <p:spPr>
            <a:xfrm>
              <a:off x="8859354" y="2177316"/>
              <a:ext cx="1716828" cy="372782"/>
            </a:xfrm>
            <a:custGeom>
              <a:avLst/>
              <a:gdLst>
                <a:gd name="connsiteX0" fmla="*/ 73342 w 1716828"/>
                <a:gd name="connsiteY0" fmla="*/ 27352 h 372782"/>
                <a:gd name="connsiteX1" fmla="*/ 118110 w 1716828"/>
                <a:gd name="connsiteY1" fmla="*/ 35924 h 372782"/>
                <a:gd name="connsiteX2" fmla="*/ 237173 w 1716828"/>
                <a:gd name="connsiteY2" fmla="*/ 56879 h 372782"/>
                <a:gd name="connsiteX3" fmla="*/ 412432 w 1716828"/>
                <a:gd name="connsiteY3" fmla="*/ 87359 h 372782"/>
                <a:gd name="connsiteX4" fmla="*/ 626745 w 1716828"/>
                <a:gd name="connsiteY4" fmla="*/ 125459 h 372782"/>
                <a:gd name="connsiteX5" fmla="*/ 860107 w 1716828"/>
                <a:gd name="connsiteY5" fmla="*/ 166417 h 372782"/>
                <a:gd name="connsiteX6" fmla="*/ 1096328 w 1716828"/>
                <a:gd name="connsiteY6" fmla="*/ 208327 h 372782"/>
                <a:gd name="connsiteX7" fmla="*/ 1315403 w 1716828"/>
                <a:gd name="connsiteY7" fmla="*/ 246427 h 372782"/>
                <a:gd name="connsiteX8" fmla="*/ 1501140 w 1716828"/>
                <a:gd name="connsiteY8" fmla="*/ 278812 h 372782"/>
                <a:gd name="connsiteX9" fmla="*/ 1634490 w 1716828"/>
                <a:gd name="connsiteY9" fmla="*/ 301672 h 372782"/>
                <a:gd name="connsiteX10" fmla="*/ 1697355 w 1716828"/>
                <a:gd name="connsiteY10" fmla="*/ 313102 h 372782"/>
                <a:gd name="connsiteX11" fmla="*/ 1700212 w 1716828"/>
                <a:gd name="connsiteY11" fmla="*/ 313102 h 372782"/>
                <a:gd name="connsiteX12" fmla="*/ 1689735 w 1716828"/>
                <a:gd name="connsiteY12" fmla="*/ 299767 h 372782"/>
                <a:gd name="connsiteX13" fmla="*/ 1689735 w 1716828"/>
                <a:gd name="connsiteY13" fmla="*/ 322627 h 372782"/>
                <a:gd name="connsiteX14" fmla="*/ 1696403 w 1716828"/>
                <a:gd name="connsiteY14" fmla="*/ 310244 h 372782"/>
                <a:gd name="connsiteX15" fmla="*/ 1650683 w 1716828"/>
                <a:gd name="connsiteY15" fmla="*/ 344534 h 372782"/>
                <a:gd name="connsiteX16" fmla="*/ 1662112 w 1716828"/>
                <a:gd name="connsiteY16" fmla="*/ 343582 h 372782"/>
                <a:gd name="connsiteX17" fmla="*/ 1618297 w 1716828"/>
                <a:gd name="connsiteY17" fmla="*/ 335962 h 372782"/>
                <a:gd name="connsiteX18" fmla="*/ 1498283 w 1716828"/>
                <a:gd name="connsiteY18" fmla="*/ 314054 h 372782"/>
                <a:gd name="connsiteX19" fmla="*/ 1322070 w 1716828"/>
                <a:gd name="connsiteY19" fmla="*/ 282622 h 372782"/>
                <a:gd name="connsiteX20" fmla="*/ 1105853 w 1716828"/>
                <a:gd name="connsiteY20" fmla="*/ 243569 h 372782"/>
                <a:gd name="connsiteX21" fmla="*/ 869632 w 1716828"/>
                <a:gd name="connsiteY21" fmla="*/ 201659 h 372782"/>
                <a:gd name="connsiteX22" fmla="*/ 631507 w 1716828"/>
                <a:gd name="connsiteY22" fmla="*/ 158797 h 372782"/>
                <a:gd name="connsiteX23" fmla="*/ 408623 w 1716828"/>
                <a:gd name="connsiteY23" fmla="*/ 118792 h 372782"/>
                <a:gd name="connsiteX24" fmla="*/ 220980 w 1716828"/>
                <a:gd name="connsiteY24" fmla="*/ 85454 h 372782"/>
                <a:gd name="connsiteX25" fmla="*/ 85725 w 1716828"/>
                <a:gd name="connsiteY25" fmla="*/ 61642 h 372782"/>
                <a:gd name="connsiteX26" fmla="*/ 20955 w 1716828"/>
                <a:gd name="connsiteY26" fmla="*/ 50212 h 372782"/>
                <a:gd name="connsiteX27" fmla="*/ 18098 w 1716828"/>
                <a:gd name="connsiteY27" fmla="*/ 50212 h 372782"/>
                <a:gd name="connsiteX28" fmla="*/ 28575 w 1716828"/>
                <a:gd name="connsiteY28" fmla="*/ 64499 h 372782"/>
                <a:gd name="connsiteX29" fmla="*/ 28575 w 1716828"/>
                <a:gd name="connsiteY29" fmla="*/ 39734 h 372782"/>
                <a:gd name="connsiteX30" fmla="*/ 18098 w 1716828"/>
                <a:gd name="connsiteY30" fmla="*/ 54022 h 372782"/>
                <a:gd name="connsiteX31" fmla="*/ 80010 w 1716828"/>
                <a:gd name="connsiteY31" fmla="*/ 30209 h 372782"/>
                <a:gd name="connsiteX32" fmla="*/ 72390 w 1716828"/>
                <a:gd name="connsiteY32" fmla="*/ 2587 h 372782"/>
                <a:gd name="connsiteX33" fmla="*/ 10477 w 1716828"/>
                <a:gd name="connsiteY33" fmla="*/ 26399 h 372782"/>
                <a:gd name="connsiteX34" fmla="*/ 0 w 1716828"/>
                <a:gd name="connsiteY34" fmla="*/ 39734 h 372782"/>
                <a:gd name="connsiteX35" fmla="*/ 0 w 1716828"/>
                <a:gd name="connsiteY35" fmla="*/ 64499 h 372782"/>
                <a:gd name="connsiteX36" fmla="*/ 10477 w 1716828"/>
                <a:gd name="connsiteY36" fmla="*/ 78787 h 372782"/>
                <a:gd name="connsiteX37" fmla="*/ 59055 w 1716828"/>
                <a:gd name="connsiteY37" fmla="*/ 87359 h 372782"/>
                <a:gd name="connsiteX38" fmla="*/ 191452 w 1716828"/>
                <a:gd name="connsiteY38" fmla="*/ 111172 h 372782"/>
                <a:gd name="connsiteX39" fmla="*/ 383857 w 1716828"/>
                <a:gd name="connsiteY39" fmla="*/ 145462 h 372782"/>
                <a:gd name="connsiteX40" fmla="*/ 617220 w 1716828"/>
                <a:gd name="connsiteY40" fmla="*/ 187372 h 372782"/>
                <a:gd name="connsiteX41" fmla="*/ 868680 w 1716828"/>
                <a:gd name="connsiteY41" fmla="*/ 232139 h 372782"/>
                <a:gd name="connsiteX42" fmla="*/ 1116330 w 1716828"/>
                <a:gd name="connsiteY42" fmla="*/ 276907 h 372782"/>
                <a:gd name="connsiteX43" fmla="*/ 1340168 w 1716828"/>
                <a:gd name="connsiteY43" fmla="*/ 316912 h 372782"/>
                <a:gd name="connsiteX44" fmla="*/ 1518285 w 1716828"/>
                <a:gd name="connsiteY44" fmla="*/ 348344 h 372782"/>
                <a:gd name="connsiteX45" fmla="*/ 1627822 w 1716828"/>
                <a:gd name="connsiteY45" fmla="*/ 368347 h 372782"/>
                <a:gd name="connsiteX46" fmla="*/ 1650683 w 1716828"/>
                <a:gd name="connsiteY46" fmla="*/ 372157 h 372782"/>
                <a:gd name="connsiteX47" fmla="*/ 1664018 w 1716828"/>
                <a:gd name="connsiteY47" fmla="*/ 371204 h 372782"/>
                <a:gd name="connsiteX48" fmla="*/ 1704022 w 1716828"/>
                <a:gd name="connsiteY48" fmla="*/ 341677 h 372782"/>
                <a:gd name="connsiteX49" fmla="*/ 1716405 w 1716828"/>
                <a:gd name="connsiteY49" fmla="*/ 324532 h 372782"/>
                <a:gd name="connsiteX50" fmla="*/ 1716405 w 1716828"/>
                <a:gd name="connsiteY50" fmla="*/ 302624 h 372782"/>
                <a:gd name="connsiteX51" fmla="*/ 1705928 w 1716828"/>
                <a:gd name="connsiteY51" fmla="*/ 288337 h 372782"/>
                <a:gd name="connsiteX52" fmla="*/ 1663065 w 1716828"/>
                <a:gd name="connsiteY52" fmla="*/ 280717 h 372782"/>
                <a:gd name="connsiteX53" fmla="*/ 1544955 w 1716828"/>
                <a:gd name="connsiteY53" fmla="*/ 259762 h 372782"/>
                <a:gd name="connsiteX54" fmla="*/ 1370647 w 1716828"/>
                <a:gd name="connsiteY54" fmla="*/ 229282 h 372782"/>
                <a:gd name="connsiteX55" fmla="*/ 1156335 w 1716828"/>
                <a:gd name="connsiteY55" fmla="*/ 192134 h 372782"/>
                <a:gd name="connsiteX56" fmla="*/ 923925 w 1716828"/>
                <a:gd name="connsiteY56" fmla="*/ 151177 h 372782"/>
                <a:gd name="connsiteX57" fmla="*/ 687705 w 1716828"/>
                <a:gd name="connsiteY57" fmla="*/ 109267 h 372782"/>
                <a:gd name="connsiteX58" fmla="*/ 467678 w 1716828"/>
                <a:gd name="connsiteY58" fmla="*/ 71167 h 372782"/>
                <a:gd name="connsiteX59" fmla="*/ 280987 w 1716828"/>
                <a:gd name="connsiteY59" fmla="*/ 37829 h 372782"/>
                <a:gd name="connsiteX60" fmla="*/ 146685 w 1716828"/>
                <a:gd name="connsiteY60" fmla="*/ 14017 h 372782"/>
                <a:gd name="connsiteX61" fmla="*/ 81915 w 1716828"/>
                <a:gd name="connsiteY61" fmla="*/ 2587 h 372782"/>
                <a:gd name="connsiteX62" fmla="*/ 79057 w 1716828"/>
                <a:gd name="connsiteY62" fmla="*/ 1634 h 372782"/>
                <a:gd name="connsiteX63" fmla="*/ 73342 w 1716828"/>
                <a:gd name="connsiteY63" fmla="*/ 27352 h 37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16828" h="372782">
                  <a:moveTo>
                    <a:pt x="73342" y="27352"/>
                  </a:moveTo>
                  <a:cubicBezTo>
                    <a:pt x="87630" y="31162"/>
                    <a:pt x="102870" y="34019"/>
                    <a:pt x="118110" y="35924"/>
                  </a:cubicBezTo>
                  <a:lnTo>
                    <a:pt x="237173" y="56879"/>
                  </a:lnTo>
                  <a:lnTo>
                    <a:pt x="412432" y="87359"/>
                  </a:lnTo>
                  <a:lnTo>
                    <a:pt x="626745" y="125459"/>
                  </a:lnTo>
                  <a:lnTo>
                    <a:pt x="860107" y="166417"/>
                  </a:lnTo>
                  <a:lnTo>
                    <a:pt x="1096328" y="208327"/>
                  </a:lnTo>
                  <a:lnTo>
                    <a:pt x="1315403" y="246427"/>
                  </a:lnTo>
                  <a:lnTo>
                    <a:pt x="1501140" y="278812"/>
                  </a:lnTo>
                  <a:lnTo>
                    <a:pt x="1634490" y="301672"/>
                  </a:lnTo>
                  <a:cubicBezTo>
                    <a:pt x="1655445" y="306434"/>
                    <a:pt x="1676400" y="310244"/>
                    <a:pt x="1697355" y="313102"/>
                  </a:cubicBezTo>
                  <a:lnTo>
                    <a:pt x="1700212" y="313102"/>
                  </a:lnTo>
                  <a:lnTo>
                    <a:pt x="1689735" y="299767"/>
                  </a:lnTo>
                  <a:lnTo>
                    <a:pt x="1689735" y="322627"/>
                  </a:lnTo>
                  <a:lnTo>
                    <a:pt x="1696403" y="310244"/>
                  </a:lnTo>
                  <a:lnTo>
                    <a:pt x="1650683" y="344534"/>
                  </a:lnTo>
                  <a:lnTo>
                    <a:pt x="1662112" y="343582"/>
                  </a:lnTo>
                  <a:lnTo>
                    <a:pt x="1618297" y="335962"/>
                  </a:lnTo>
                  <a:lnTo>
                    <a:pt x="1498283" y="314054"/>
                  </a:lnTo>
                  <a:lnTo>
                    <a:pt x="1322070" y="282622"/>
                  </a:lnTo>
                  <a:lnTo>
                    <a:pt x="1105853" y="243569"/>
                  </a:lnTo>
                  <a:lnTo>
                    <a:pt x="869632" y="201659"/>
                  </a:lnTo>
                  <a:lnTo>
                    <a:pt x="631507" y="158797"/>
                  </a:lnTo>
                  <a:lnTo>
                    <a:pt x="408623" y="118792"/>
                  </a:lnTo>
                  <a:lnTo>
                    <a:pt x="220980" y="85454"/>
                  </a:lnTo>
                  <a:lnTo>
                    <a:pt x="85725" y="61642"/>
                  </a:lnTo>
                  <a:cubicBezTo>
                    <a:pt x="64770" y="56879"/>
                    <a:pt x="42863" y="53069"/>
                    <a:pt x="20955" y="50212"/>
                  </a:cubicBezTo>
                  <a:cubicBezTo>
                    <a:pt x="20002" y="50212"/>
                    <a:pt x="19050" y="50212"/>
                    <a:pt x="18098" y="50212"/>
                  </a:cubicBezTo>
                  <a:lnTo>
                    <a:pt x="28575" y="64499"/>
                  </a:lnTo>
                  <a:lnTo>
                    <a:pt x="28575" y="39734"/>
                  </a:lnTo>
                  <a:lnTo>
                    <a:pt x="18098" y="54022"/>
                  </a:lnTo>
                  <a:lnTo>
                    <a:pt x="80010" y="30209"/>
                  </a:lnTo>
                  <a:cubicBezTo>
                    <a:pt x="97155" y="23542"/>
                    <a:pt x="89535" y="-4081"/>
                    <a:pt x="72390" y="2587"/>
                  </a:cubicBezTo>
                  <a:lnTo>
                    <a:pt x="10477" y="26399"/>
                  </a:lnTo>
                  <a:cubicBezTo>
                    <a:pt x="4763" y="28304"/>
                    <a:pt x="0" y="34019"/>
                    <a:pt x="0" y="39734"/>
                  </a:cubicBezTo>
                  <a:lnTo>
                    <a:pt x="0" y="64499"/>
                  </a:lnTo>
                  <a:cubicBezTo>
                    <a:pt x="0" y="71167"/>
                    <a:pt x="4763" y="76882"/>
                    <a:pt x="10477" y="78787"/>
                  </a:cubicBezTo>
                  <a:lnTo>
                    <a:pt x="59055" y="87359"/>
                  </a:lnTo>
                  <a:lnTo>
                    <a:pt x="191452" y="111172"/>
                  </a:lnTo>
                  <a:lnTo>
                    <a:pt x="383857" y="145462"/>
                  </a:lnTo>
                  <a:lnTo>
                    <a:pt x="617220" y="187372"/>
                  </a:lnTo>
                  <a:lnTo>
                    <a:pt x="868680" y="232139"/>
                  </a:lnTo>
                  <a:lnTo>
                    <a:pt x="1116330" y="276907"/>
                  </a:lnTo>
                  <a:lnTo>
                    <a:pt x="1340168" y="316912"/>
                  </a:lnTo>
                  <a:lnTo>
                    <a:pt x="1518285" y="348344"/>
                  </a:lnTo>
                  <a:lnTo>
                    <a:pt x="1627822" y="368347"/>
                  </a:lnTo>
                  <a:cubicBezTo>
                    <a:pt x="1635443" y="369299"/>
                    <a:pt x="1643062" y="371204"/>
                    <a:pt x="1650683" y="372157"/>
                  </a:cubicBezTo>
                  <a:cubicBezTo>
                    <a:pt x="1655445" y="373109"/>
                    <a:pt x="1660208" y="373109"/>
                    <a:pt x="1664018" y="371204"/>
                  </a:cubicBezTo>
                  <a:cubicBezTo>
                    <a:pt x="1678305" y="362632"/>
                    <a:pt x="1691640" y="352154"/>
                    <a:pt x="1704022" y="341677"/>
                  </a:cubicBezTo>
                  <a:cubicBezTo>
                    <a:pt x="1710690" y="336914"/>
                    <a:pt x="1715453" y="333104"/>
                    <a:pt x="1716405" y="324532"/>
                  </a:cubicBezTo>
                  <a:cubicBezTo>
                    <a:pt x="1717358" y="316912"/>
                    <a:pt x="1716405" y="310244"/>
                    <a:pt x="1716405" y="302624"/>
                  </a:cubicBezTo>
                  <a:cubicBezTo>
                    <a:pt x="1716405" y="295957"/>
                    <a:pt x="1711643" y="290242"/>
                    <a:pt x="1705928" y="288337"/>
                  </a:cubicBezTo>
                  <a:lnTo>
                    <a:pt x="1663065" y="280717"/>
                  </a:lnTo>
                  <a:lnTo>
                    <a:pt x="1544955" y="259762"/>
                  </a:lnTo>
                  <a:lnTo>
                    <a:pt x="1370647" y="229282"/>
                  </a:lnTo>
                  <a:lnTo>
                    <a:pt x="1156335" y="192134"/>
                  </a:lnTo>
                  <a:lnTo>
                    <a:pt x="923925" y="151177"/>
                  </a:lnTo>
                  <a:lnTo>
                    <a:pt x="687705" y="109267"/>
                  </a:lnTo>
                  <a:lnTo>
                    <a:pt x="467678" y="71167"/>
                  </a:lnTo>
                  <a:lnTo>
                    <a:pt x="280987" y="37829"/>
                  </a:lnTo>
                  <a:lnTo>
                    <a:pt x="146685" y="14017"/>
                  </a:lnTo>
                  <a:lnTo>
                    <a:pt x="81915" y="2587"/>
                  </a:lnTo>
                  <a:cubicBezTo>
                    <a:pt x="80963" y="2587"/>
                    <a:pt x="80010" y="2587"/>
                    <a:pt x="79057" y="1634"/>
                  </a:cubicBezTo>
                  <a:cubicBezTo>
                    <a:pt x="63817" y="-6938"/>
                    <a:pt x="56198" y="20684"/>
                    <a:pt x="73342" y="27352"/>
                  </a:cubicBezTo>
                  <a:close/>
                </a:path>
              </a:pathLst>
            </a:custGeom>
            <a:grpFill/>
            <a:ln w="9525" cap="flat">
              <a:noFill/>
              <a:prstDash val="solid"/>
              <a:miter/>
            </a:ln>
          </p:spPr>
          <p:txBody>
            <a:bodyPr rtlCol="0" anchor="ctr"/>
            <a:lstStyle/>
            <a:p>
              <a:endParaRPr lang="en-US" noProof="0" dirty="0"/>
            </a:p>
          </p:txBody>
        </p:sp>
        <p:sp>
          <p:nvSpPr>
            <p:cNvPr id="223" name="Serbest Form 251">
              <a:extLst>
                <a:ext uri="{FF2B5EF4-FFF2-40B4-BE49-F238E27FC236}">
                  <a16:creationId xmlns:a16="http://schemas.microsoft.com/office/drawing/2014/main" id="{B1050DC5-5C56-4B63-96C9-E38C1EAA738E}"/>
                </a:ext>
              </a:extLst>
            </p:cNvPr>
            <p:cNvSpPr/>
            <p:nvPr/>
          </p:nvSpPr>
          <p:spPr>
            <a:xfrm>
              <a:off x="8887757" y="2206573"/>
              <a:ext cx="1632756" cy="330517"/>
            </a:xfrm>
            <a:custGeom>
              <a:avLst/>
              <a:gdLst>
                <a:gd name="connsiteX0" fmla="*/ 2077 w 1632756"/>
                <a:gd name="connsiteY0" fmla="*/ 7620 h 330517"/>
                <a:gd name="connsiteX1" fmla="*/ 45892 w 1632756"/>
                <a:gd name="connsiteY1" fmla="*/ 15240 h 330517"/>
                <a:gd name="connsiteX2" fmla="*/ 164002 w 1632756"/>
                <a:gd name="connsiteY2" fmla="*/ 36195 h 330517"/>
                <a:gd name="connsiteX3" fmla="*/ 339262 w 1632756"/>
                <a:gd name="connsiteY3" fmla="*/ 67628 h 330517"/>
                <a:gd name="connsiteX4" fmla="*/ 552622 w 1632756"/>
                <a:gd name="connsiteY4" fmla="*/ 105728 h 330517"/>
                <a:gd name="connsiteX5" fmla="*/ 785984 w 1632756"/>
                <a:gd name="connsiteY5" fmla="*/ 147638 h 330517"/>
                <a:gd name="connsiteX6" fmla="*/ 1022204 w 1632756"/>
                <a:gd name="connsiteY6" fmla="*/ 189547 h 330517"/>
                <a:gd name="connsiteX7" fmla="*/ 1243184 w 1632756"/>
                <a:gd name="connsiteY7" fmla="*/ 228600 h 330517"/>
                <a:gd name="connsiteX8" fmla="*/ 1428922 w 1632756"/>
                <a:gd name="connsiteY8" fmla="*/ 261938 h 330517"/>
                <a:gd name="connsiteX9" fmla="*/ 1562272 w 1632756"/>
                <a:gd name="connsiteY9" fmla="*/ 285750 h 330517"/>
                <a:gd name="connsiteX10" fmla="*/ 1604182 w 1632756"/>
                <a:gd name="connsiteY10" fmla="*/ 293370 h 330517"/>
                <a:gd name="connsiteX11" fmla="*/ 1626089 w 1632756"/>
                <a:gd name="connsiteY11" fmla="*/ 297180 h 330517"/>
                <a:gd name="connsiteX12" fmla="*/ 1628947 w 1632756"/>
                <a:gd name="connsiteY12" fmla="*/ 297180 h 330517"/>
                <a:gd name="connsiteX13" fmla="*/ 1626089 w 1632756"/>
                <a:gd name="connsiteY13" fmla="*/ 293370 h 330517"/>
                <a:gd name="connsiteX14" fmla="*/ 1626089 w 1632756"/>
                <a:gd name="connsiteY14" fmla="*/ 327660 h 330517"/>
                <a:gd name="connsiteX15" fmla="*/ 1629899 w 1632756"/>
                <a:gd name="connsiteY15" fmla="*/ 330517 h 330517"/>
                <a:gd name="connsiteX16" fmla="*/ 1632757 w 1632756"/>
                <a:gd name="connsiteY16" fmla="*/ 327660 h 330517"/>
                <a:gd name="connsiteX17" fmla="*/ 1632757 w 1632756"/>
                <a:gd name="connsiteY17" fmla="*/ 293370 h 330517"/>
                <a:gd name="connsiteX18" fmla="*/ 1629899 w 1632756"/>
                <a:gd name="connsiteY18" fmla="*/ 289560 h 330517"/>
                <a:gd name="connsiteX19" fmla="*/ 1587037 w 1632756"/>
                <a:gd name="connsiteY19" fmla="*/ 281940 h 330517"/>
                <a:gd name="connsiteX20" fmla="*/ 1468927 w 1632756"/>
                <a:gd name="connsiteY20" fmla="*/ 260985 h 330517"/>
                <a:gd name="connsiteX21" fmla="*/ 1293667 w 1632756"/>
                <a:gd name="connsiteY21" fmla="*/ 229553 h 330517"/>
                <a:gd name="connsiteX22" fmla="*/ 1080307 w 1632756"/>
                <a:gd name="connsiteY22" fmla="*/ 191453 h 330517"/>
                <a:gd name="connsiteX23" fmla="*/ 846944 w 1632756"/>
                <a:gd name="connsiteY23" fmla="*/ 149542 h 330517"/>
                <a:gd name="connsiteX24" fmla="*/ 610724 w 1632756"/>
                <a:gd name="connsiteY24" fmla="*/ 108585 h 330517"/>
                <a:gd name="connsiteX25" fmla="*/ 389744 w 1632756"/>
                <a:gd name="connsiteY25" fmla="*/ 69532 h 330517"/>
                <a:gd name="connsiteX26" fmla="*/ 204007 w 1632756"/>
                <a:gd name="connsiteY26" fmla="*/ 36195 h 330517"/>
                <a:gd name="connsiteX27" fmla="*/ 70657 w 1632756"/>
                <a:gd name="connsiteY27" fmla="*/ 12382 h 330517"/>
                <a:gd name="connsiteX28" fmla="*/ 6839 w 1632756"/>
                <a:gd name="connsiteY28" fmla="*/ 953 h 330517"/>
                <a:gd name="connsiteX29" fmla="*/ 3982 w 1632756"/>
                <a:gd name="connsiteY29" fmla="*/ 0 h 330517"/>
                <a:gd name="connsiteX30" fmla="*/ 2077 w 1632756"/>
                <a:gd name="connsiteY30" fmla="*/ 7620 h 330517"/>
                <a:gd name="connsiteX31" fmla="*/ 2077 w 1632756"/>
                <a:gd name="connsiteY31" fmla="*/ 7620 h 330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2756" h="330517">
                  <a:moveTo>
                    <a:pt x="2077" y="7620"/>
                  </a:moveTo>
                  <a:lnTo>
                    <a:pt x="45892" y="15240"/>
                  </a:lnTo>
                  <a:lnTo>
                    <a:pt x="164002" y="36195"/>
                  </a:lnTo>
                  <a:lnTo>
                    <a:pt x="339262" y="67628"/>
                  </a:lnTo>
                  <a:lnTo>
                    <a:pt x="552622" y="105728"/>
                  </a:lnTo>
                  <a:lnTo>
                    <a:pt x="785984" y="147638"/>
                  </a:lnTo>
                  <a:lnTo>
                    <a:pt x="1022204" y="189547"/>
                  </a:lnTo>
                  <a:lnTo>
                    <a:pt x="1243184" y="228600"/>
                  </a:lnTo>
                  <a:lnTo>
                    <a:pt x="1428922" y="261938"/>
                  </a:lnTo>
                  <a:lnTo>
                    <a:pt x="1562272" y="285750"/>
                  </a:lnTo>
                  <a:lnTo>
                    <a:pt x="1604182" y="293370"/>
                  </a:lnTo>
                  <a:cubicBezTo>
                    <a:pt x="1610849" y="295275"/>
                    <a:pt x="1618469" y="297180"/>
                    <a:pt x="1626089" y="297180"/>
                  </a:cubicBezTo>
                  <a:cubicBezTo>
                    <a:pt x="1627042" y="297180"/>
                    <a:pt x="1627994" y="297180"/>
                    <a:pt x="1628947" y="297180"/>
                  </a:cubicBezTo>
                  <a:lnTo>
                    <a:pt x="1626089" y="293370"/>
                  </a:lnTo>
                  <a:lnTo>
                    <a:pt x="1626089" y="327660"/>
                  </a:lnTo>
                  <a:cubicBezTo>
                    <a:pt x="1626089" y="329565"/>
                    <a:pt x="1627994" y="330517"/>
                    <a:pt x="1629899" y="330517"/>
                  </a:cubicBezTo>
                  <a:cubicBezTo>
                    <a:pt x="1631804" y="330517"/>
                    <a:pt x="1632757" y="328613"/>
                    <a:pt x="1632757" y="327660"/>
                  </a:cubicBezTo>
                  <a:lnTo>
                    <a:pt x="1632757" y="293370"/>
                  </a:lnTo>
                  <a:cubicBezTo>
                    <a:pt x="1632757" y="291465"/>
                    <a:pt x="1631804" y="290513"/>
                    <a:pt x="1629899" y="289560"/>
                  </a:cubicBezTo>
                  <a:lnTo>
                    <a:pt x="1587037" y="281940"/>
                  </a:lnTo>
                  <a:lnTo>
                    <a:pt x="1468927" y="260985"/>
                  </a:lnTo>
                  <a:lnTo>
                    <a:pt x="1293667" y="229553"/>
                  </a:lnTo>
                  <a:lnTo>
                    <a:pt x="1080307" y="191453"/>
                  </a:lnTo>
                  <a:lnTo>
                    <a:pt x="846944" y="149542"/>
                  </a:lnTo>
                  <a:lnTo>
                    <a:pt x="610724" y="108585"/>
                  </a:lnTo>
                  <a:lnTo>
                    <a:pt x="389744" y="69532"/>
                  </a:lnTo>
                  <a:lnTo>
                    <a:pt x="204007" y="36195"/>
                  </a:lnTo>
                  <a:lnTo>
                    <a:pt x="70657" y="12382"/>
                  </a:lnTo>
                  <a:cubicBezTo>
                    <a:pt x="49702" y="8572"/>
                    <a:pt x="28747" y="3810"/>
                    <a:pt x="6839" y="953"/>
                  </a:cubicBezTo>
                  <a:lnTo>
                    <a:pt x="3982" y="0"/>
                  </a:lnTo>
                  <a:cubicBezTo>
                    <a:pt x="172" y="0"/>
                    <a:pt x="-1733" y="6667"/>
                    <a:pt x="2077" y="7620"/>
                  </a:cubicBezTo>
                  <a:lnTo>
                    <a:pt x="2077" y="7620"/>
                  </a:lnTo>
                  <a:close/>
                </a:path>
              </a:pathLst>
            </a:custGeom>
            <a:grpFill/>
            <a:ln w="9525" cap="flat">
              <a:noFill/>
              <a:prstDash val="solid"/>
              <a:miter/>
            </a:ln>
          </p:spPr>
          <p:txBody>
            <a:bodyPr rtlCol="0" anchor="ctr"/>
            <a:lstStyle/>
            <a:p>
              <a:endParaRPr lang="en-US" noProof="0" dirty="0"/>
            </a:p>
          </p:txBody>
        </p:sp>
        <p:sp>
          <p:nvSpPr>
            <p:cNvPr id="224" name="Serbest Form 252">
              <a:extLst>
                <a:ext uri="{FF2B5EF4-FFF2-40B4-BE49-F238E27FC236}">
                  <a16:creationId xmlns:a16="http://schemas.microsoft.com/office/drawing/2014/main" id="{B991C053-41C5-4992-B30C-DAE0BC3B317B}"/>
                </a:ext>
              </a:extLst>
            </p:cNvPr>
            <p:cNvSpPr/>
            <p:nvPr/>
          </p:nvSpPr>
          <p:spPr>
            <a:xfrm>
              <a:off x="10503332" y="2462758"/>
              <a:ext cx="73416" cy="50556"/>
            </a:xfrm>
            <a:custGeom>
              <a:avLst/>
              <a:gdLst>
                <a:gd name="connsiteX0" fmla="*/ 20992 w 73416"/>
                <a:gd name="connsiteY0" fmla="*/ 48614 h 50556"/>
                <a:gd name="connsiteX1" fmla="*/ 60997 w 73416"/>
                <a:gd name="connsiteY1" fmla="*/ 28612 h 50556"/>
                <a:gd name="connsiteX2" fmla="*/ 66712 w 73416"/>
                <a:gd name="connsiteY2" fmla="*/ 25754 h 50556"/>
                <a:gd name="connsiteX3" fmla="*/ 71474 w 73416"/>
                <a:gd name="connsiteY3" fmla="*/ 6704 h 50556"/>
                <a:gd name="connsiteX4" fmla="*/ 52424 w 73416"/>
                <a:gd name="connsiteY4" fmla="*/ 1942 h 50556"/>
                <a:gd name="connsiteX5" fmla="*/ 12419 w 73416"/>
                <a:gd name="connsiteY5" fmla="*/ 21944 h 50556"/>
                <a:gd name="connsiteX6" fmla="*/ 6704 w 73416"/>
                <a:gd name="connsiteY6" fmla="*/ 24802 h 50556"/>
                <a:gd name="connsiteX7" fmla="*/ 1942 w 73416"/>
                <a:gd name="connsiteY7" fmla="*/ 43852 h 50556"/>
                <a:gd name="connsiteX8" fmla="*/ 20992 w 73416"/>
                <a:gd name="connsiteY8" fmla="*/ 48614 h 50556"/>
                <a:gd name="connsiteX9" fmla="*/ 20992 w 73416"/>
                <a:gd name="connsiteY9" fmla="*/ 48614 h 5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416" h="50556">
                  <a:moveTo>
                    <a:pt x="20992" y="48614"/>
                  </a:moveTo>
                  <a:lnTo>
                    <a:pt x="60997" y="28612"/>
                  </a:lnTo>
                  <a:lnTo>
                    <a:pt x="66712" y="25754"/>
                  </a:lnTo>
                  <a:cubicBezTo>
                    <a:pt x="73379" y="21944"/>
                    <a:pt x="75284" y="13372"/>
                    <a:pt x="71474" y="6704"/>
                  </a:cubicBezTo>
                  <a:cubicBezTo>
                    <a:pt x="67664" y="37"/>
                    <a:pt x="59092" y="-1868"/>
                    <a:pt x="52424" y="1942"/>
                  </a:cubicBezTo>
                  <a:lnTo>
                    <a:pt x="12419" y="21944"/>
                  </a:lnTo>
                  <a:lnTo>
                    <a:pt x="6704" y="24802"/>
                  </a:lnTo>
                  <a:cubicBezTo>
                    <a:pt x="37" y="28612"/>
                    <a:pt x="-1868" y="37184"/>
                    <a:pt x="1942" y="43852"/>
                  </a:cubicBezTo>
                  <a:cubicBezTo>
                    <a:pt x="6704" y="50519"/>
                    <a:pt x="15277" y="52424"/>
                    <a:pt x="20992" y="48614"/>
                  </a:cubicBezTo>
                  <a:lnTo>
                    <a:pt x="20992" y="48614"/>
                  </a:lnTo>
                  <a:close/>
                </a:path>
              </a:pathLst>
            </a:custGeom>
            <a:grpFill/>
            <a:ln w="9525" cap="flat">
              <a:noFill/>
              <a:prstDash val="solid"/>
              <a:miter/>
            </a:ln>
          </p:spPr>
          <p:txBody>
            <a:bodyPr rtlCol="0" anchor="ctr"/>
            <a:lstStyle/>
            <a:p>
              <a:endParaRPr lang="en-US" noProof="0" dirty="0"/>
            </a:p>
          </p:txBody>
        </p:sp>
        <p:sp>
          <p:nvSpPr>
            <p:cNvPr id="225" name="Serbest Form 253">
              <a:extLst>
                <a:ext uri="{FF2B5EF4-FFF2-40B4-BE49-F238E27FC236}">
                  <a16:creationId xmlns:a16="http://schemas.microsoft.com/office/drawing/2014/main" id="{A75ED2F6-C56E-4671-99A6-0F84DEC0B6B6}"/>
                </a:ext>
              </a:extLst>
            </p:cNvPr>
            <p:cNvSpPr/>
            <p:nvPr/>
          </p:nvSpPr>
          <p:spPr>
            <a:xfrm>
              <a:off x="10800549" y="-62281"/>
              <a:ext cx="84772" cy="226694"/>
            </a:xfrm>
            <a:custGeom>
              <a:avLst/>
              <a:gdLst>
                <a:gd name="connsiteX0" fmla="*/ 38100 w 84772"/>
                <a:gd name="connsiteY0" fmla="*/ 0 h 226694"/>
                <a:gd name="connsiteX1" fmla="*/ 46672 w 84772"/>
                <a:gd name="connsiteY1" fmla="*/ 0 h 226694"/>
                <a:gd name="connsiteX2" fmla="*/ 84772 w 84772"/>
                <a:gd name="connsiteY2" fmla="*/ 38100 h 226694"/>
                <a:gd name="connsiteX3" fmla="*/ 84772 w 84772"/>
                <a:gd name="connsiteY3" fmla="*/ 188595 h 226694"/>
                <a:gd name="connsiteX4" fmla="*/ 46672 w 84772"/>
                <a:gd name="connsiteY4" fmla="*/ 226695 h 226694"/>
                <a:gd name="connsiteX5" fmla="*/ 38100 w 84772"/>
                <a:gd name="connsiteY5" fmla="*/ 226695 h 226694"/>
                <a:gd name="connsiteX6" fmla="*/ 0 w 84772"/>
                <a:gd name="connsiteY6" fmla="*/ 188595 h 226694"/>
                <a:gd name="connsiteX7" fmla="*/ 0 w 84772"/>
                <a:gd name="connsiteY7" fmla="*/ 38100 h 226694"/>
                <a:gd name="connsiteX8" fmla="*/ 38100 w 84772"/>
                <a:gd name="connsiteY8" fmla="*/ 0 h 22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 h="226694">
                  <a:moveTo>
                    <a:pt x="38100" y="0"/>
                  </a:moveTo>
                  <a:lnTo>
                    <a:pt x="46672" y="0"/>
                  </a:lnTo>
                  <a:cubicBezTo>
                    <a:pt x="67627" y="0"/>
                    <a:pt x="84772" y="17145"/>
                    <a:pt x="84772" y="38100"/>
                  </a:cubicBezTo>
                  <a:lnTo>
                    <a:pt x="84772" y="188595"/>
                  </a:lnTo>
                  <a:cubicBezTo>
                    <a:pt x="84772" y="209550"/>
                    <a:pt x="67627" y="226695"/>
                    <a:pt x="46672" y="226695"/>
                  </a:cubicBezTo>
                  <a:lnTo>
                    <a:pt x="38100" y="226695"/>
                  </a:lnTo>
                  <a:cubicBezTo>
                    <a:pt x="17145" y="226695"/>
                    <a:pt x="0" y="209550"/>
                    <a:pt x="0" y="188595"/>
                  </a:cubicBezTo>
                  <a:lnTo>
                    <a:pt x="0" y="38100"/>
                  </a:lnTo>
                  <a:cubicBezTo>
                    <a:pt x="0" y="17145"/>
                    <a:pt x="17145" y="0"/>
                    <a:pt x="38100" y="0"/>
                  </a:cubicBezTo>
                  <a:close/>
                </a:path>
              </a:pathLst>
            </a:custGeom>
            <a:grpFill/>
            <a:ln w="9525" cap="flat">
              <a:noFill/>
              <a:prstDash val="solid"/>
              <a:miter/>
            </a:ln>
          </p:spPr>
          <p:txBody>
            <a:bodyPr rtlCol="0" anchor="ctr"/>
            <a:lstStyle/>
            <a:p>
              <a:endParaRPr lang="en-US" noProof="0" dirty="0"/>
            </a:p>
          </p:txBody>
        </p:sp>
        <p:sp>
          <p:nvSpPr>
            <p:cNvPr id="226" name="Serbest Form 254">
              <a:extLst>
                <a:ext uri="{FF2B5EF4-FFF2-40B4-BE49-F238E27FC236}">
                  <a16:creationId xmlns:a16="http://schemas.microsoft.com/office/drawing/2014/main" id="{5A89BBCB-C1F9-47D2-9AD3-133DB8EE8E06}"/>
                </a:ext>
              </a:extLst>
            </p:cNvPr>
            <p:cNvSpPr/>
            <p:nvPr/>
          </p:nvSpPr>
          <p:spPr>
            <a:xfrm>
              <a:off x="11381574" y="2341827"/>
              <a:ext cx="108584" cy="103203"/>
            </a:xfrm>
            <a:custGeom>
              <a:avLst/>
              <a:gdLst>
                <a:gd name="connsiteX0" fmla="*/ 80010 w 108584"/>
                <a:gd name="connsiteY0" fmla="*/ 15240 h 103203"/>
                <a:gd name="connsiteX1" fmla="*/ 79057 w 108584"/>
                <a:gd name="connsiteY1" fmla="*/ 75248 h 103203"/>
                <a:gd name="connsiteX2" fmla="*/ 79057 w 108584"/>
                <a:gd name="connsiteY2" fmla="*/ 83820 h 103203"/>
                <a:gd name="connsiteX3" fmla="*/ 89535 w 108584"/>
                <a:gd name="connsiteY3" fmla="*/ 70485 h 103203"/>
                <a:gd name="connsiteX4" fmla="*/ 80963 w 108584"/>
                <a:gd name="connsiteY4" fmla="*/ 71438 h 103203"/>
                <a:gd name="connsiteX5" fmla="*/ 76200 w 108584"/>
                <a:gd name="connsiteY5" fmla="*/ 72390 h 103203"/>
                <a:gd name="connsiteX6" fmla="*/ 74295 w 108584"/>
                <a:gd name="connsiteY6" fmla="*/ 72390 h 103203"/>
                <a:gd name="connsiteX7" fmla="*/ 75247 w 108584"/>
                <a:gd name="connsiteY7" fmla="*/ 72390 h 103203"/>
                <a:gd name="connsiteX8" fmla="*/ 74295 w 108584"/>
                <a:gd name="connsiteY8" fmla="*/ 72390 h 103203"/>
                <a:gd name="connsiteX9" fmla="*/ 61913 w 108584"/>
                <a:gd name="connsiteY9" fmla="*/ 73343 h 103203"/>
                <a:gd name="connsiteX10" fmla="*/ 37147 w 108584"/>
                <a:gd name="connsiteY10" fmla="*/ 74295 h 103203"/>
                <a:gd name="connsiteX11" fmla="*/ 31432 w 108584"/>
                <a:gd name="connsiteY11" fmla="*/ 74295 h 103203"/>
                <a:gd name="connsiteX12" fmla="*/ 31432 w 108584"/>
                <a:gd name="connsiteY12" fmla="*/ 74295 h 103203"/>
                <a:gd name="connsiteX13" fmla="*/ 28575 w 108584"/>
                <a:gd name="connsiteY13" fmla="*/ 73343 h 103203"/>
                <a:gd name="connsiteX14" fmla="*/ 23813 w 108584"/>
                <a:gd name="connsiteY14" fmla="*/ 72390 h 103203"/>
                <a:gd name="connsiteX15" fmla="*/ 21907 w 108584"/>
                <a:gd name="connsiteY15" fmla="*/ 71438 h 103203"/>
                <a:gd name="connsiteX16" fmla="*/ 21907 w 108584"/>
                <a:gd name="connsiteY16" fmla="*/ 71438 h 103203"/>
                <a:gd name="connsiteX17" fmla="*/ 28575 w 108584"/>
                <a:gd name="connsiteY17" fmla="*/ 83820 h 103203"/>
                <a:gd name="connsiteX18" fmla="*/ 28575 w 108584"/>
                <a:gd name="connsiteY18" fmla="*/ 49530 h 103203"/>
                <a:gd name="connsiteX19" fmla="*/ 14288 w 108584"/>
                <a:gd name="connsiteY19" fmla="*/ 35243 h 103203"/>
                <a:gd name="connsiteX20" fmla="*/ 0 w 108584"/>
                <a:gd name="connsiteY20" fmla="*/ 49530 h 103203"/>
                <a:gd name="connsiteX21" fmla="*/ 0 w 108584"/>
                <a:gd name="connsiteY21" fmla="*/ 83820 h 103203"/>
                <a:gd name="connsiteX22" fmla="*/ 6667 w 108584"/>
                <a:gd name="connsiteY22" fmla="*/ 96203 h 103203"/>
                <a:gd name="connsiteX23" fmla="*/ 61913 w 108584"/>
                <a:gd name="connsiteY23" fmla="*/ 101918 h 103203"/>
                <a:gd name="connsiteX24" fmla="*/ 97155 w 108584"/>
                <a:gd name="connsiteY24" fmla="*/ 97155 h 103203"/>
                <a:gd name="connsiteX25" fmla="*/ 107632 w 108584"/>
                <a:gd name="connsiteY25" fmla="*/ 82868 h 103203"/>
                <a:gd name="connsiteX26" fmla="*/ 108585 w 108584"/>
                <a:gd name="connsiteY26" fmla="*/ 22860 h 103203"/>
                <a:gd name="connsiteX27" fmla="*/ 108585 w 108584"/>
                <a:gd name="connsiteY27" fmla="*/ 14288 h 103203"/>
                <a:gd name="connsiteX28" fmla="*/ 94297 w 108584"/>
                <a:gd name="connsiteY28" fmla="*/ 0 h 103203"/>
                <a:gd name="connsiteX29" fmla="*/ 80010 w 108584"/>
                <a:gd name="connsiteY29" fmla="*/ 15240 h 103203"/>
                <a:gd name="connsiteX30" fmla="*/ 80010 w 108584"/>
                <a:gd name="connsiteY30" fmla="*/ 15240 h 103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584" h="103203">
                  <a:moveTo>
                    <a:pt x="80010" y="15240"/>
                  </a:moveTo>
                  <a:lnTo>
                    <a:pt x="79057" y="75248"/>
                  </a:lnTo>
                  <a:lnTo>
                    <a:pt x="79057" y="83820"/>
                  </a:lnTo>
                  <a:lnTo>
                    <a:pt x="89535" y="70485"/>
                  </a:lnTo>
                  <a:lnTo>
                    <a:pt x="80963" y="71438"/>
                  </a:lnTo>
                  <a:lnTo>
                    <a:pt x="76200" y="72390"/>
                  </a:lnTo>
                  <a:cubicBezTo>
                    <a:pt x="75247" y="72390"/>
                    <a:pt x="74295" y="72390"/>
                    <a:pt x="74295" y="72390"/>
                  </a:cubicBezTo>
                  <a:lnTo>
                    <a:pt x="75247" y="72390"/>
                  </a:lnTo>
                  <a:lnTo>
                    <a:pt x="74295" y="72390"/>
                  </a:lnTo>
                  <a:cubicBezTo>
                    <a:pt x="70485" y="72390"/>
                    <a:pt x="66675" y="73343"/>
                    <a:pt x="61913" y="73343"/>
                  </a:cubicBezTo>
                  <a:cubicBezTo>
                    <a:pt x="53340" y="74295"/>
                    <a:pt x="44767" y="74295"/>
                    <a:pt x="37147" y="74295"/>
                  </a:cubicBezTo>
                  <a:cubicBezTo>
                    <a:pt x="35242" y="74295"/>
                    <a:pt x="33338" y="74295"/>
                    <a:pt x="31432" y="74295"/>
                  </a:cubicBezTo>
                  <a:cubicBezTo>
                    <a:pt x="29527" y="74295"/>
                    <a:pt x="30480" y="73343"/>
                    <a:pt x="31432" y="74295"/>
                  </a:cubicBezTo>
                  <a:cubicBezTo>
                    <a:pt x="30480" y="74295"/>
                    <a:pt x="29527" y="73343"/>
                    <a:pt x="28575" y="73343"/>
                  </a:cubicBezTo>
                  <a:cubicBezTo>
                    <a:pt x="26670" y="73343"/>
                    <a:pt x="24765" y="72390"/>
                    <a:pt x="23813" y="72390"/>
                  </a:cubicBezTo>
                  <a:lnTo>
                    <a:pt x="21907" y="71438"/>
                  </a:lnTo>
                  <a:cubicBezTo>
                    <a:pt x="20002" y="70485"/>
                    <a:pt x="25717" y="73343"/>
                    <a:pt x="21907" y="71438"/>
                  </a:cubicBezTo>
                  <a:lnTo>
                    <a:pt x="28575" y="83820"/>
                  </a:lnTo>
                  <a:lnTo>
                    <a:pt x="28575" y="49530"/>
                  </a:lnTo>
                  <a:cubicBezTo>
                    <a:pt x="28575" y="41910"/>
                    <a:pt x="21907" y="35243"/>
                    <a:pt x="14288" y="35243"/>
                  </a:cubicBezTo>
                  <a:cubicBezTo>
                    <a:pt x="6667" y="35243"/>
                    <a:pt x="0" y="41910"/>
                    <a:pt x="0" y="49530"/>
                  </a:cubicBezTo>
                  <a:lnTo>
                    <a:pt x="0" y="83820"/>
                  </a:lnTo>
                  <a:cubicBezTo>
                    <a:pt x="0" y="88583"/>
                    <a:pt x="2857" y="93345"/>
                    <a:pt x="6667" y="96203"/>
                  </a:cubicBezTo>
                  <a:cubicBezTo>
                    <a:pt x="23813" y="102870"/>
                    <a:pt x="42863" y="104775"/>
                    <a:pt x="61913" y="101918"/>
                  </a:cubicBezTo>
                  <a:cubicBezTo>
                    <a:pt x="73342" y="100965"/>
                    <a:pt x="85725" y="99060"/>
                    <a:pt x="97155" y="97155"/>
                  </a:cubicBezTo>
                  <a:cubicBezTo>
                    <a:pt x="102870" y="95250"/>
                    <a:pt x="107632" y="89535"/>
                    <a:pt x="107632" y="82868"/>
                  </a:cubicBezTo>
                  <a:lnTo>
                    <a:pt x="108585" y="22860"/>
                  </a:lnTo>
                  <a:lnTo>
                    <a:pt x="108585" y="14288"/>
                  </a:lnTo>
                  <a:cubicBezTo>
                    <a:pt x="108585" y="6668"/>
                    <a:pt x="101917" y="0"/>
                    <a:pt x="94297" y="0"/>
                  </a:cubicBezTo>
                  <a:cubicBezTo>
                    <a:pt x="86677" y="0"/>
                    <a:pt x="80010" y="6668"/>
                    <a:pt x="80010" y="15240"/>
                  </a:cubicBezTo>
                  <a:lnTo>
                    <a:pt x="80010" y="15240"/>
                  </a:lnTo>
                  <a:close/>
                </a:path>
              </a:pathLst>
            </a:custGeom>
            <a:grpFill/>
            <a:ln w="9525" cap="flat">
              <a:noFill/>
              <a:prstDash val="solid"/>
              <a:miter/>
            </a:ln>
          </p:spPr>
          <p:txBody>
            <a:bodyPr rtlCol="0" anchor="ctr"/>
            <a:lstStyle/>
            <a:p>
              <a:endParaRPr lang="en-US" noProof="0" dirty="0"/>
            </a:p>
          </p:txBody>
        </p:sp>
        <p:sp>
          <p:nvSpPr>
            <p:cNvPr id="227" name="Serbest Form 255">
              <a:extLst>
                <a:ext uri="{FF2B5EF4-FFF2-40B4-BE49-F238E27FC236}">
                  <a16:creationId xmlns:a16="http://schemas.microsoft.com/office/drawing/2014/main" id="{9FCDF058-39FF-434B-A777-C1B607083E59}"/>
                </a:ext>
              </a:extLst>
            </p:cNvPr>
            <p:cNvSpPr/>
            <p:nvPr/>
          </p:nvSpPr>
          <p:spPr>
            <a:xfrm>
              <a:off x="10910086" y="2533280"/>
              <a:ext cx="108584" cy="98464"/>
            </a:xfrm>
            <a:custGeom>
              <a:avLst/>
              <a:gdLst>
                <a:gd name="connsiteX0" fmla="*/ 80963 w 108584"/>
                <a:gd name="connsiteY0" fmla="*/ 16193 h 98464"/>
                <a:gd name="connsiteX1" fmla="*/ 80010 w 108584"/>
                <a:gd name="connsiteY1" fmla="*/ 80010 h 98464"/>
                <a:gd name="connsiteX2" fmla="*/ 90488 w 108584"/>
                <a:gd name="connsiteY2" fmla="*/ 66675 h 98464"/>
                <a:gd name="connsiteX3" fmla="*/ 80010 w 108584"/>
                <a:gd name="connsiteY3" fmla="*/ 68580 h 98464"/>
                <a:gd name="connsiteX4" fmla="*/ 78105 w 108584"/>
                <a:gd name="connsiteY4" fmla="*/ 68580 h 98464"/>
                <a:gd name="connsiteX5" fmla="*/ 73342 w 108584"/>
                <a:gd name="connsiteY5" fmla="*/ 69533 h 98464"/>
                <a:gd name="connsiteX6" fmla="*/ 60007 w 108584"/>
                <a:gd name="connsiteY6" fmla="*/ 70485 h 98464"/>
                <a:gd name="connsiteX7" fmla="*/ 34290 w 108584"/>
                <a:gd name="connsiteY7" fmla="*/ 71438 h 98464"/>
                <a:gd name="connsiteX8" fmla="*/ 28575 w 108584"/>
                <a:gd name="connsiteY8" fmla="*/ 71438 h 98464"/>
                <a:gd name="connsiteX9" fmla="*/ 28575 w 108584"/>
                <a:gd name="connsiteY9" fmla="*/ 71438 h 98464"/>
                <a:gd name="connsiteX10" fmla="*/ 26670 w 108584"/>
                <a:gd name="connsiteY10" fmla="*/ 71438 h 98464"/>
                <a:gd name="connsiteX11" fmla="*/ 24765 w 108584"/>
                <a:gd name="connsiteY11" fmla="*/ 70485 h 98464"/>
                <a:gd name="connsiteX12" fmla="*/ 25717 w 108584"/>
                <a:gd name="connsiteY12" fmla="*/ 71438 h 98464"/>
                <a:gd name="connsiteX13" fmla="*/ 23813 w 108584"/>
                <a:gd name="connsiteY13" fmla="*/ 70485 h 98464"/>
                <a:gd name="connsiteX14" fmla="*/ 24765 w 108584"/>
                <a:gd name="connsiteY14" fmla="*/ 71438 h 98464"/>
                <a:gd name="connsiteX15" fmla="*/ 28575 w 108584"/>
                <a:gd name="connsiteY15" fmla="*/ 81915 h 98464"/>
                <a:gd name="connsiteX16" fmla="*/ 28575 w 108584"/>
                <a:gd name="connsiteY16" fmla="*/ 48578 h 98464"/>
                <a:gd name="connsiteX17" fmla="*/ 14288 w 108584"/>
                <a:gd name="connsiteY17" fmla="*/ 34290 h 98464"/>
                <a:gd name="connsiteX18" fmla="*/ 0 w 108584"/>
                <a:gd name="connsiteY18" fmla="*/ 48578 h 98464"/>
                <a:gd name="connsiteX19" fmla="*/ 0 w 108584"/>
                <a:gd name="connsiteY19" fmla="*/ 70485 h 98464"/>
                <a:gd name="connsiteX20" fmla="*/ 0 w 108584"/>
                <a:gd name="connsiteY20" fmla="*/ 79058 h 98464"/>
                <a:gd name="connsiteX21" fmla="*/ 15240 w 108584"/>
                <a:gd name="connsiteY21" fmla="*/ 95250 h 98464"/>
                <a:gd name="connsiteX22" fmla="*/ 44767 w 108584"/>
                <a:gd name="connsiteY22" fmla="*/ 98108 h 98464"/>
                <a:gd name="connsiteX23" fmla="*/ 76200 w 108584"/>
                <a:gd name="connsiteY23" fmla="*/ 95250 h 98464"/>
                <a:gd name="connsiteX24" fmla="*/ 97155 w 108584"/>
                <a:gd name="connsiteY24" fmla="*/ 92393 h 98464"/>
                <a:gd name="connsiteX25" fmla="*/ 107632 w 108584"/>
                <a:gd name="connsiteY25" fmla="*/ 78105 h 98464"/>
                <a:gd name="connsiteX26" fmla="*/ 108585 w 108584"/>
                <a:gd name="connsiteY26" fmla="*/ 14288 h 98464"/>
                <a:gd name="connsiteX27" fmla="*/ 94297 w 108584"/>
                <a:gd name="connsiteY27" fmla="*/ 0 h 98464"/>
                <a:gd name="connsiteX28" fmla="*/ 80963 w 108584"/>
                <a:gd name="connsiteY28" fmla="*/ 16193 h 98464"/>
                <a:gd name="connsiteX29" fmla="*/ 80963 w 108584"/>
                <a:gd name="connsiteY29" fmla="*/ 16193 h 98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584" h="98464">
                  <a:moveTo>
                    <a:pt x="80963" y="16193"/>
                  </a:moveTo>
                  <a:lnTo>
                    <a:pt x="80010" y="80010"/>
                  </a:lnTo>
                  <a:lnTo>
                    <a:pt x="90488" y="66675"/>
                  </a:lnTo>
                  <a:lnTo>
                    <a:pt x="80010" y="68580"/>
                  </a:lnTo>
                  <a:lnTo>
                    <a:pt x="78105" y="68580"/>
                  </a:lnTo>
                  <a:lnTo>
                    <a:pt x="73342" y="69533"/>
                  </a:lnTo>
                  <a:cubicBezTo>
                    <a:pt x="68580" y="69533"/>
                    <a:pt x="64770" y="70485"/>
                    <a:pt x="60007" y="70485"/>
                  </a:cubicBezTo>
                  <a:cubicBezTo>
                    <a:pt x="51435" y="71438"/>
                    <a:pt x="42863" y="71438"/>
                    <a:pt x="34290" y="71438"/>
                  </a:cubicBezTo>
                  <a:lnTo>
                    <a:pt x="28575" y="71438"/>
                  </a:lnTo>
                  <a:cubicBezTo>
                    <a:pt x="25717" y="71438"/>
                    <a:pt x="32385" y="72390"/>
                    <a:pt x="28575" y="71438"/>
                  </a:cubicBezTo>
                  <a:lnTo>
                    <a:pt x="26670" y="71438"/>
                  </a:lnTo>
                  <a:lnTo>
                    <a:pt x="24765" y="70485"/>
                  </a:lnTo>
                  <a:cubicBezTo>
                    <a:pt x="22860" y="69533"/>
                    <a:pt x="23813" y="68580"/>
                    <a:pt x="25717" y="71438"/>
                  </a:cubicBezTo>
                  <a:cubicBezTo>
                    <a:pt x="24765" y="71438"/>
                    <a:pt x="24765" y="70485"/>
                    <a:pt x="23813" y="70485"/>
                  </a:cubicBezTo>
                  <a:cubicBezTo>
                    <a:pt x="21907" y="69533"/>
                    <a:pt x="26670" y="73343"/>
                    <a:pt x="24765" y="71438"/>
                  </a:cubicBezTo>
                  <a:lnTo>
                    <a:pt x="28575" y="81915"/>
                  </a:lnTo>
                  <a:lnTo>
                    <a:pt x="28575" y="48578"/>
                  </a:lnTo>
                  <a:cubicBezTo>
                    <a:pt x="28575" y="40958"/>
                    <a:pt x="21907" y="34290"/>
                    <a:pt x="14288" y="34290"/>
                  </a:cubicBezTo>
                  <a:cubicBezTo>
                    <a:pt x="6667" y="34290"/>
                    <a:pt x="0" y="40958"/>
                    <a:pt x="0" y="48578"/>
                  </a:cubicBezTo>
                  <a:lnTo>
                    <a:pt x="0" y="70485"/>
                  </a:lnTo>
                  <a:cubicBezTo>
                    <a:pt x="0" y="73343"/>
                    <a:pt x="0" y="76200"/>
                    <a:pt x="0" y="79058"/>
                  </a:cubicBezTo>
                  <a:cubicBezTo>
                    <a:pt x="952" y="87630"/>
                    <a:pt x="7620" y="94297"/>
                    <a:pt x="15240" y="95250"/>
                  </a:cubicBezTo>
                  <a:cubicBezTo>
                    <a:pt x="24765" y="98108"/>
                    <a:pt x="35242" y="99060"/>
                    <a:pt x="44767" y="98108"/>
                  </a:cubicBezTo>
                  <a:cubicBezTo>
                    <a:pt x="55245" y="98108"/>
                    <a:pt x="65722" y="97155"/>
                    <a:pt x="76200" y="95250"/>
                  </a:cubicBezTo>
                  <a:cubicBezTo>
                    <a:pt x="82867" y="94297"/>
                    <a:pt x="90488" y="93345"/>
                    <a:pt x="97155" y="92393"/>
                  </a:cubicBezTo>
                  <a:cubicBezTo>
                    <a:pt x="102870" y="90488"/>
                    <a:pt x="107632" y="84772"/>
                    <a:pt x="107632" y="78105"/>
                  </a:cubicBezTo>
                  <a:lnTo>
                    <a:pt x="108585" y="14288"/>
                  </a:lnTo>
                  <a:cubicBezTo>
                    <a:pt x="108585" y="6668"/>
                    <a:pt x="101917" y="0"/>
                    <a:pt x="94297" y="0"/>
                  </a:cubicBezTo>
                  <a:cubicBezTo>
                    <a:pt x="86677" y="0"/>
                    <a:pt x="80963" y="7620"/>
                    <a:pt x="80963" y="16193"/>
                  </a:cubicBezTo>
                  <a:lnTo>
                    <a:pt x="80963" y="16193"/>
                  </a:lnTo>
                  <a:close/>
                </a:path>
              </a:pathLst>
            </a:custGeom>
            <a:grpFill/>
            <a:ln w="9525" cap="flat">
              <a:noFill/>
              <a:prstDash val="solid"/>
              <a:miter/>
            </a:ln>
          </p:spPr>
          <p:txBody>
            <a:bodyPr rtlCol="0" anchor="ctr"/>
            <a:lstStyle/>
            <a:p>
              <a:endParaRPr lang="en-US" noProof="0" dirty="0"/>
            </a:p>
          </p:txBody>
        </p:sp>
        <p:sp>
          <p:nvSpPr>
            <p:cNvPr id="228" name="Serbest Form 256">
              <a:extLst>
                <a:ext uri="{FF2B5EF4-FFF2-40B4-BE49-F238E27FC236}">
                  <a16:creationId xmlns:a16="http://schemas.microsoft.com/office/drawing/2014/main" id="{AFE04294-2FC0-4779-8964-6E04D5ED2904}"/>
                </a:ext>
              </a:extLst>
            </p:cNvPr>
            <p:cNvSpPr/>
            <p:nvPr/>
          </p:nvSpPr>
          <p:spPr>
            <a:xfrm>
              <a:off x="10433836" y="2723780"/>
              <a:ext cx="107632" cy="102250"/>
            </a:xfrm>
            <a:custGeom>
              <a:avLst/>
              <a:gdLst>
                <a:gd name="connsiteX0" fmla="*/ 80963 w 107632"/>
                <a:gd name="connsiteY0" fmla="*/ 24765 h 102250"/>
                <a:gd name="connsiteX1" fmla="*/ 80963 w 107632"/>
                <a:gd name="connsiteY1" fmla="*/ 81915 h 102250"/>
                <a:gd name="connsiteX2" fmla="*/ 91440 w 107632"/>
                <a:gd name="connsiteY2" fmla="*/ 67628 h 102250"/>
                <a:gd name="connsiteX3" fmla="*/ 82867 w 107632"/>
                <a:gd name="connsiteY3" fmla="*/ 69533 h 102250"/>
                <a:gd name="connsiteX4" fmla="*/ 78105 w 107632"/>
                <a:gd name="connsiteY4" fmla="*/ 70485 h 102250"/>
                <a:gd name="connsiteX5" fmla="*/ 75247 w 107632"/>
                <a:gd name="connsiteY5" fmla="*/ 70485 h 102250"/>
                <a:gd name="connsiteX6" fmla="*/ 76200 w 107632"/>
                <a:gd name="connsiteY6" fmla="*/ 70485 h 102250"/>
                <a:gd name="connsiteX7" fmla="*/ 64770 w 107632"/>
                <a:gd name="connsiteY7" fmla="*/ 71438 h 102250"/>
                <a:gd name="connsiteX8" fmla="*/ 39052 w 107632"/>
                <a:gd name="connsiteY8" fmla="*/ 72390 h 102250"/>
                <a:gd name="connsiteX9" fmla="*/ 32385 w 107632"/>
                <a:gd name="connsiteY9" fmla="*/ 72390 h 102250"/>
                <a:gd name="connsiteX10" fmla="*/ 32385 w 107632"/>
                <a:gd name="connsiteY10" fmla="*/ 72390 h 102250"/>
                <a:gd name="connsiteX11" fmla="*/ 29527 w 107632"/>
                <a:gd name="connsiteY11" fmla="*/ 72390 h 102250"/>
                <a:gd name="connsiteX12" fmla="*/ 23813 w 107632"/>
                <a:gd name="connsiteY12" fmla="*/ 71438 h 102250"/>
                <a:gd name="connsiteX13" fmla="*/ 21907 w 107632"/>
                <a:gd name="connsiteY13" fmla="*/ 70485 h 102250"/>
                <a:gd name="connsiteX14" fmla="*/ 21907 w 107632"/>
                <a:gd name="connsiteY14" fmla="*/ 70485 h 102250"/>
                <a:gd name="connsiteX15" fmla="*/ 28575 w 107632"/>
                <a:gd name="connsiteY15" fmla="*/ 82868 h 102250"/>
                <a:gd name="connsiteX16" fmla="*/ 28575 w 107632"/>
                <a:gd name="connsiteY16" fmla="*/ 14288 h 102250"/>
                <a:gd name="connsiteX17" fmla="*/ 14288 w 107632"/>
                <a:gd name="connsiteY17" fmla="*/ 0 h 102250"/>
                <a:gd name="connsiteX18" fmla="*/ 0 w 107632"/>
                <a:gd name="connsiteY18" fmla="*/ 14288 h 102250"/>
                <a:gd name="connsiteX19" fmla="*/ 0 w 107632"/>
                <a:gd name="connsiteY19" fmla="*/ 82868 h 102250"/>
                <a:gd name="connsiteX20" fmla="*/ 6667 w 107632"/>
                <a:gd name="connsiteY20" fmla="*/ 95250 h 102250"/>
                <a:gd name="connsiteX21" fmla="*/ 61913 w 107632"/>
                <a:gd name="connsiteY21" fmla="*/ 100965 h 102250"/>
                <a:gd name="connsiteX22" fmla="*/ 97155 w 107632"/>
                <a:gd name="connsiteY22" fmla="*/ 96203 h 102250"/>
                <a:gd name="connsiteX23" fmla="*/ 107632 w 107632"/>
                <a:gd name="connsiteY23" fmla="*/ 81915 h 102250"/>
                <a:gd name="connsiteX24" fmla="*/ 107632 w 107632"/>
                <a:gd name="connsiteY24" fmla="*/ 24765 h 102250"/>
                <a:gd name="connsiteX25" fmla="*/ 93345 w 107632"/>
                <a:gd name="connsiteY25" fmla="*/ 10478 h 102250"/>
                <a:gd name="connsiteX26" fmla="*/ 80963 w 107632"/>
                <a:gd name="connsiteY26" fmla="*/ 24765 h 102250"/>
                <a:gd name="connsiteX27" fmla="*/ 80963 w 107632"/>
                <a:gd name="connsiteY27" fmla="*/ 24765 h 10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632" h="102250">
                  <a:moveTo>
                    <a:pt x="80963" y="24765"/>
                  </a:moveTo>
                  <a:lnTo>
                    <a:pt x="80963" y="81915"/>
                  </a:lnTo>
                  <a:lnTo>
                    <a:pt x="91440" y="67628"/>
                  </a:lnTo>
                  <a:cubicBezTo>
                    <a:pt x="88582" y="68580"/>
                    <a:pt x="85725" y="68580"/>
                    <a:pt x="82867" y="69533"/>
                  </a:cubicBezTo>
                  <a:lnTo>
                    <a:pt x="78105" y="70485"/>
                  </a:lnTo>
                  <a:cubicBezTo>
                    <a:pt x="77152" y="70485"/>
                    <a:pt x="76200" y="70485"/>
                    <a:pt x="75247" y="70485"/>
                  </a:cubicBezTo>
                  <a:cubicBezTo>
                    <a:pt x="77152" y="69533"/>
                    <a:pt x="78105" y="70485"/>
                    <a:pt x="76200" y="70485"/>
                  </a:cubicBezTo>
                  <a:cubicBezTo>
                    <a:pt x="72390" y="70485"/>
                    <a:pt x="68580" y="71438"/>
                    <a:pt x="64770" y="71438"/>
                  </a:cubicBezTo>
                  <a:cubicBezTo>
                    <a:pt x="56197" y="72390"/>
                    <a:pt x="47625" y="72390"/>
                    <a:pt x="39052" y="72390"/>
                  </a:cubicBezTo>
                  <a:lnTo>
                    <a:pt x="32385" y="72390"/>
                  </a:lnTo>
                  <a:cubicBezTo>
                    <a:pt x="29527" y="72390"/>
                    <a:pt x="35242" y="73343"/>
                    <a:pt x="32385" y="72390"/>
                  </a:cubicBezTo>
                  <a:lnTo>
                    <a:pt x="29527" y="72390"/>
                  </a:lnTo>
                  <a:cubicBezTo>
                    <a:pt x="27622" y="72390"/>
                    <a:pt x="25717" y="71438"/>
                    <a:pt x="23813" y="71438"/>
                  </a:cubicBezTo>
                  <a:lnTo>
                    <a:pt x="21907" y="70485"/>
                  </a:lnTo>
                  <a:cubicBezTo>
                    <a:pt x="19050" y="69533"/>
                    <a:pt x="25717" y="72390"/>
                    <a:pt x="21907" y="70485"/>
                  </a:cubicBezTo>
                  <a:lnTo>
                    <a:pt x="28575" y="82868"/>
                  </a:lnTo>
                  <a:lnTo>
                    <a:pt x="28575" y="14288"/>
                  </a:lnTo>
                  <a:cubicBezTo>
                    <a:pt x="28575" y="6668"/>
                    <a:pt x="21907" y="0"/>
                    <a:pt x="14288" y="0"/>
                  </a:cubicBezTo>
                  <a:cubicBezTo>
                    <a:pt x="6667" y="0"/>
                    <a:pt x="0" y="6668"/>
                    <a:pt x="0" y="14288"/>
                  </a:cubicBezTo>
                  <a:lnTo>
                    <a:pt x="0" y="82868"/>
                  </a:lnTo>
                  <a:cubicBezTo>
                    <a:pt x="0" y="87630"/>
                    <a:pt x="2857" y="92393"/>
                    <a:pt x="6667" y="95250"/>
                  </a:cubicBezTo>
                  <a:cubicBezTo>
                    <a:pt x="23813" y="101918"/>
                    <a:pt x="42863" y="103822"/>
                    <a:pt x="61913" y="100965"/>
                  </a:cubicBezTo>
                  <a:cubicBezTo>
                    <a:pt x="73342" y="100013"/>
                    <a:pt x="85725" y="98108"/>
                    <a:pt x="97155" y="96203"/>
                  </a:cubicBezTo>
                  <a:cubicBezTo>
                    <a:pt x="102870" y="94297"/>
                    <a:pt x="107632" y="88583"/>
                    <a:pt x="107632" y="81915"/>
                  </a:cubicBezTo>
                  <a:lnTo>
                    <a:pt x="107632" y="24765"/>
                  </a:lnTo>
                  <a:cubicBezTo>
                    <a:pt x="107632" y="17145"/>
                    <a:pt x="100965" y="10478"/>
                    <a:pt x="93345" y="10478"/>
                  </a:cubicBezTo>
                  <a:cubicBezTo>
                    <a:pt x="85725" y="10478"/>
                    <a:pt x="80010" y="17145"/>
                    <a:pt x="80963" y="24765"/>
                  </a:cubicBezTo>
                  <a:lnTo>
                    <a:pt x="80963" y="24765"/>
                  </a:lnTo>
                  <a:close/>
                </a:path>
              </a:pathLst>
            </a:custGeom>
            <a:grpFill/>
            <a:ln w="9525" cap="flat">
              <a:noFill/>
              <a:prstDash val="solid"/>
              <a:miter/>
            </a:ln>
          </p:spPr>
          <p:txBody>
            <a:bodyPr rtlCol="0" anchor="ctr"/>
            <a:lstStyle/>
            <a:p>
              <a:endParaRPr lang="en-US" noProof="0" dirty="0"/>
            </a:p>
          </p:txBody>
        </p:sp>
        <p:sp>
          <p:nvSpPr>
            <p:cNvPr id="229" name="Serbest Form 257">
              <a:extLst>
                <a:ext uri="{FF2B5EF4-FFF2-40B4-BE49-F238E27FC236}">
                  <a16:creationId xmlns:a16="http://schemas.microsoft.com/office/drawing/2014/main" id="{7C589BB9-CEE8-4687-8F58-D120370B23CE}"/>
                </a:ext>
              </a:extLst>
            </p:cNvPr>
            <p:cNvSpPr/>
            <p:nvPr/>
          </p:nvSpPr>
          <p:spPr>
            <a:xfrm>
              <a:off x="8930791" y="2457080"/>
              <a:ext cx="116205" cy="95610"/>
            </a:xfrm>
            <a:custGeom>
              <a:avLst/>
              <a:gdLst>
                <a:gd name="connsiteX0" fmla="*/ 0 w 116205"/>
                <a:gd name="connsiteY0" fmla="*/ 15240 h 95610"/>
                <a:gd name="connsiteX1" fmla="*/ 0 w 116205"/>
                <a:gd name="connsiteY1" fmla="*/ 76200 h 95610"/>
                <a:gd name="connsiteX2" fmla="*/ 10477 w 116205"/>
                <a:gd name="connsiteY2" fmla="*/ 89535 h 95610"/>
                <a:gd name="connsiteX3" fmla="*/ 45720 w 116205"/>
                <a:gd name="connsiteY3" fmla="*/ 94297 h 95610"/>
                <a:gd name="connsiteX4" fmla="*/ 105727 w 116205"/>
                <a:gd name="connsiteY4" fmla="*/ 89535 h 95610"/>
                <a:gd name="connsiteX5" fmla="*/ 116205 w 116205"/>
                <a:gd name="connsiteY5" fmla="*/ 76200 h 95610"/>
                <a:gd name="connsiteX6" fmla="*/ 116205 w 116205"/>
                <a:gd name="connsiteY6" fmla="*/ 30480 h 95610"/>
                <a:gd name="connsiteX7" fmla="*/ 101918 w 116205"/>
                <a:gd name="connsiteY7" fmla="*/ 16193 h 95610"/>
                <a:gd name="connsiteX8" fmla="*/ 87630 w 116205"/>
                <a:gd name="connsiteY8" fmla="*/ 30480 h 95610"/>
                <a:gd name="connsiteX9" fmla="*/ 87630 w 116205"/>
                <a:gd name="connsiteY9" fmla="*/ 76200 h 95610"/>
                <a:gd name="connsiteX10" fmla="*/ 98107 w 116205"/>
                <a:gd name="connsiteY10" fmla="*/ 61913 h 95610"/>
                <a:gd name="connsiteX11" fmla="*/ 84773 w 116205"/>
                <a:gd name="connsiteY11" fmla="*/ 64770 h 95610"/>
                <a:gd name="connsiteX12" fmla="*/ 82868 w 116205"/>
                <a:gd name="connsiteY12" fmla="*/ 64770 h 95610"/>
                <a:gd name="connsiteX13" fmla="*/ 83820 w 116205"/>
                <a:gd name="connsiteY13" fmla="*/ 64770 h 95610"/>
                <a:gd name="connsiteX14" fmla="*/ 80962 w 116205"/>
                <a:gd name="connsiteY14" fmla="*/ 64770 h 95610"/>
                <a:gd name="connsiteX15" fmla="*/ 73343 w 116205"/>
                <a:gd name="connsiteY15" fmla="*/ 65722 h 95610"/>
                <a:gd name="connsiteX16" fmla="*/ 45720 w 116205"/>
                <a:gd name="connsiteY16" fmla="*/ 64770 h 95610"/>
                <a:gd name="connsiteX17" fmla="*/ 34290 w 116205"/>
                <a:gd name="connsiteY17" fmla="*/ 63818 h 95610"/>
                <a:gd name="connsiteX18" fmla="*/ 31432 w 116205"/>
                <a:gd name="connsiteY18" fmla="*/ 63818 h 95610"/>
                <a:gd name="connsiteX19" fmla="*/ 31432 w 116205"/>
                <a:gd name="connsiteY19" fmla="*/ 63818 h 95610"/>
                <a:gd name="connsiteX20" fmla="*/ 26670 w 116205"/>
                <a:gd name="connsiteY20" fmla="*/ 62865 h 95610"/>
                <a:gd name="connsiteX21" fmla="*/ 18098 w 116205"/>
                <a:gd name="connsiteY21" fmla="*/ 60960 h 95610"/>
                <a:gd name="connsiteX22" fmla="*/ 28575 w 116205"/>
                <a:gd name="connsiteY22" fmla="*/ 75247 h 95610"/>
                <a:gd name="connsiteX23" fmla="*/ 28575 w 116205"/>
                <a:gd name="connsiteY23" fmla="*/ 14288 h 95610"/>
                <a:gd name="connsiteX24" fmla="*/ 14288 w 116205"/>
                <a:gd name="connsiteY24" fmla="*/ 0 h 95610"/>
                <a:gd name="connsiteX25" fmla="*/ 0 w 116205"/>
                <a:gd name="connsiteY25" fmla="*/ 15240 h 95610"/>
                <a:gd name="connsiteX26" fmla="*/ 0 w 116205"/>
                <a:gd name="connsiteY26" fmla="*/ 15240 h 9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205" h="95610">
                  <a:moveTo>
                    <a:pt x="0" y="15240"/>
                  </a:moveTo>
                  <a:lnTo>
                    <a:pt x="0" y="76200"/>
                  </a:lnTo>
                  <a:cubicBezTo>
                    <a:pt x="0" y="82868"/>
                    <a:pt x="4763" y="88583"/>
                    <a:pt x="10477" y="89535"/>
                  </a:cubicBezTo>
                  <a:cubicBezTo>
                    <a:pt x="21907" y="91440"/>
                    <a:pt x="33338" y="93345"/>
                    <a:pt x="45720" y="94297"/>
                  </a:cubicBezTo>
                  <a:cubicBezTo>
                    <a:pt x="65723" y="97155"/>
                    <a:pt x="86677" y="95250"/>
                    <a:pt x="105727" y="89535"/>
                  </a:cubicBezTo>
                  <a:cubicBezTo>
                    <a:pt x="111443" y="87630"/>
                    <a:pt x="116205" y="81915"/>
                    <a:pt x="116205" y="76200"/>
                  </a:cubicBezTo>
                  <a:lnTo>
                    <a:pt x="116205" y="30480"/>
                  </a:lnTo>
                  <a:cubicBezTo>
                    <a:pt x="116205" y="22860"/>
                    <a:pt x="109537" y="16193"/>
                    <a:pt x="101918" y="16193"/>
                  </a:cubicBezTo>
                  <a:cubicBezTo>
                    <a:pt x="94298" y="16193"/>
                    <a:pt x="87630" y="22860"/>
                    <a:pt x="87630" y="30480"/>
                  </a:cubicBezTo>
                  <a:lnTo>
                    <a:pt x="87630" y="76200"/>
                  </a:lnTo>
                  <a:lnTo>
                    <a:pt x="98107" y="61913"/>
                  </a:lnTo>
                  <a:cubicBezTo>
                    <a:pt x="93345" y="62865"/>
                    <a:pt x="89535" y="64770"/>
                    <a:pt x="84773" y="64770"/>
                  </a:cubicBezTo>
                  <a:lnTo>
                    <a:pt x="82868" y="64770"/>
                  </a:lnTo>
                  <a:lnTo>
                    <a:pt x="83820" y="64770"/>
                  </a:lnTo>
                  <a:lnTo>
                    <a:pt x="80962" y="64770"/>
                  </a:lnTo>
                  <a:cubicBezTo>
                    <a:pt x="78105" y="64770"/>
                    <a:pt x="76200" y="64770"/>
                    <a:pt x="73343" y="65722"/>
                  </a:cubicBezTo>
                  <a:cubicBezTo>
                    <a:pt x="63818" y="65722"/>
                    <a:pt x="54292" y="65722"/>
                    <a:pt x="45720" y="64770"/>
                  </a:cubicBezTo>
                  <a:lnTo>
                    <a:pt x="34290" y="63818"/>
                  </a:lnTo>
                  <a:cubicBezTo>
                    <a:pt x="33338" y="63818"/>
                    <a:pt x="32385" y="63818"/>
                    <a:pt x="31432" y="63818"/>
                  </a:cubicBezTo>
                  <a:cubicBezTo>
                    <a:pt x="35242" y="63818"/>
                    <a:pt x="33338" y="63818"/>
                    <a:pt x="31432" y="63818"/>
                  </a:cubicBezTo>
                  <a:lnTo>
                    <a:pt x="26670" y="62865"/>
                  </a:lnTo>
                  <a:lnTo>
                    <a:pt x="18098" y="60960"/>
                  </a:lnTo>
                  <a:lnTo>
                    <a:pt x="28575" y="75247"/>
                  </a:lnTo>
                  <a:lnTo>
                    <a:pt x="28575" y="14288"/>
                  </a:lnTo>
                  <a:cubicBezTo>
                    <a:pt x="28575" y="6668"/>
                    <a:pt x="21907" y="0"/>
                    <a:pt x="14288" y="0"/>
                  </a:cubicBezTo>
                  <a:cubicBezTo>
                    <a:pt x="6667" y="0"/>
                    <a:pt x="0" y="7620"/>
                    <a:pt x="0" y="15240"/>
                  </a:cubicBezTo>
                  <a:lnTo>
                    <a:pt x="0" y="15240"/>
                  </a:lnTo>
                  <a:close/>
                </a:path>
              </a:pathLst>
            </a:custGeom>
            <a:grpFill/>
            <a:ln w="9525" cap="flat">
              <a:noFill/>
              <a:prstDash val="solid"/>
              <a:miter/>
            </a:ln>
          </p:spPr>
          <p:txBody>
            <a:bodyPr rtlCol="0" anchor="ctr"/>
            <a:lstStyle/>
            <a:p>
              <a:endParaRPr lang="en-US" noProof="0" dirty="0"/>
            </a:p>
          </p:txBody>
        </p:sp>
      </p:grpSp>
      <p:sp>
        <p:nvSpPr>
          <p:cNvPr id="4" name="Grafik 2">
            <a:extLst>
              <a:ext uri="{FF2B5EF4-FFF2-40B4-BE49-F238E27FC236}">
                <a16:creationId xmlns:a16="http://schemas.microsoft.com/office/drawing/2014/main" id="{6E1B9FD5-80C9-0108-A0F4-77EDE9A76A0C}"/>
              </a:ext>
            </a:extLst>
          </p:cNvPr>
          <p:cNvSpPr/>
          <p:nvPr/>
        </p:nvSpPr>
        <p:spPr>
          <a:xfrm>
            <a:off x="9560988" y="1420640"/>
            <a:ext cx="862932" cy="828840"/>
          </a:xfrm>
          <a:custGeom>
            <a:avLst/>
            <a:gdLst>
              <a:gd name="connsiteX0" fmla="*/ 643857 w 862932"/>
              <a:gd name="connsiteY0" fmla="*/ 177819 h 828840"/>
              <a:gd name="connsiteX1" fmla="*/ 667670 w 862932"/>
              <a:gd name="connsiteY1" fmla="*/ 91834 h 828840"/>
              <a:gd name="connsiteX2" fmla="*/ 679100 w 862932"/>
              <a:gd name="connsiteY2" fmla="*/ 85220 h 828840"/>
              <a:gd name="connsiteX3" fmla="*/ 685767 w 862932"/>
              <a:gd name="connsiteY3" fmla="*/ 96559 h 828840"/>
              <a:gd name="connsiteX4" fmla="*/ 661955 w 862932"/>
              <a:gd name="connsiteY4" fmla="*/ 182543 h 828840"/>
              <a:gd name="connsiteX5" fmla="*/ 652430 w 862932"/>
              <a:gd name="connsiteY5" fmla="*/ 189157 h 828840"/>
              <a:gd name="connsiteX6" fmla="*/ 649572 w 862932"/>
              <a:gd name="connsiteY6" fmla="*/ 189157 h 828840"/>
              <a:gd name="connsiteX7" fmla="*/ 643857 w 862932"/>
              <a:gd name="connsiteY7" fmla="*/ 177819 h 828840"/>
              <a:gd name="connsiteX8" fmla="*/ 675290 w 862932"/>
              <a:gd name="connsiteY8" fmla="*/ 348842 h 828840"/>
              <a:gd name="connsiteX9" fmla="*/ 659097 w 862932"/>
              <a:gd name="connsiteY9" fmla="*/ 271362 h 828840"/>
              <a:gd name="connsiteX10" fmla="*/ 647667 w 862932"/>
              <a:gd name="connsiteY10" fmla="*/ 263803 h 828840"/>
              <a:gd name="connsiteX11" fmla="*/ 640047 w 862932"/>
              <a:gd name="connsiteY11" fmla="*/ 275141 h 828840"/>
              <a:gd name="connsiteX12" fmla="*/ 656240 w 862932"/>
              <a:gd name="connsiteY12" fmla="*/ 352621 h 828840"/>
              <a:gd name="connsiteX13" fmla="*/ 665765 w 862932"/>
              <a:gd name="connsiteY13" fmla="*/ 360180 h 828840"/>
              <a:gd name="connsiteX14" fmla="*/ 667670 w 862932"/>
              <a:gd name="connsiteY14" fmla="*/ 360180 h 828840"/>
              <a:gd name="connsiteX15" fmla="*/ 675290 w 862932"/>
              <a:gd name="connsiteY15" fmla="*/ 348842 h 828840"/>
              <a:gd name="connsiteX16" fmla="*/ 626712 w 862932"/>
              <a:gd name="connsiteY16" fmla="*/ 261913 h 828840"/>
              <a:gd name="connsiteX17" fmla="*/ 614330 w 862932"/>
              <a:gd name="connsiteY17" fmla="*/ 267582 h 828840"/>
              <a:gd name="connsiteX18" fmla="*/ 571467 w 862932"/>
              <a:gd name="connsiteY18" fmla="*/ 387582 h 828840"/>
              <a:gd name="connsiteX19" fmla="*/ 577182 w 862932"/>
              <a:gd name="connsiteY19" fmla="*/ 399865 h 828840"/>
              <a:gd name="connsiteX20" fmla="*/ 580040 w 862932"/>
              <a:gd name="connsiteY20" fmla="*/ 400810 h 828840"/>
              <a:gd name="connsiteX21" fmla="*/ 588612 w 862932"/>
              <a:gd name="connsiteY21" fmla="*/ 394196 h 828840"/>
              <a:gd name="connsiteX22" fmla="*/ 631475 w 862932"/>
              <a:gd name="connsiteY22" fmla="*/ 274196 h 828840"/>
              <a:gd name="connsiteX23" fmla="*/ 626712 w 862932"/>
              <a:gd name="connsiteY23" fmla="*/ 261913 h 828840"/>
              <a:gd name="connsiteX24" fmla="*/ 685767 w 862932"/>
              <a:gd name="connsiteY24" fmla="*/ 246795 h 828840"/>
              <a:gd name="connsiteX25" fmla="*/ 672432 w 862932"/>
              <a:gd name="connsiteY25" fmla="*/ 248685 h 828840"/>
              <a:gd name="connsiteX26" fmla="*/ 674337 w 862932"/>
              <a:gd name="connsiteY26" fmla="*/ 261913 h 828840"/>
              <a:gd name="connsiteX27" fmla="*/ 808640 w 862932"/>
              <a:gd name="connsiteY27" fmla="*/ 358291 h 828840"/>
              <a:gd name="connsiteX28" fmla="*/ 814355 w 862932"/>
              <a:gd name="connsiteY28" fmla="*/ 360180 h 828840"/>
              <a:gd name="connsiteX29" fmla="*/ 821975 w 862932"/>
              <a:gd name="connsiteY29" fmla="*/ 356401 h 828840"/>
              <a:gd name="connsiteX30" fmla="*/ 820070 w 862932"/>
              <a:gd name="connsiteY30" fmla="*/ 343173 h 828840"/>
              <a:gd name="connsiteX31" fmla="*/ 685767 w 862932"/>
              <a:gd name="connsiteY31" fmla="*/ 246795 h 828840"/>
              <a:gd name="connsiteX32" fmla="*/ 801020 w 862932"/>
              <a:gd name="connsiteY32" fmla="*/ 200496 h 828840"/>
              <a:gd name="connsiteX33" fmla="*/ 687672 w 862932"/>
              <a:gd name="connsiteY33" fmla="*/ 211834 h 828840"/>
              <a:gd name="connsiteX34" fmla="*/ 679100 w 862932"/>
              <a:gd name="connsiteY34" fmla="*/ 222228 h 828840"/>
              <a:gd name="connsiteX35" fmla="*/ 688625 w 862932"/>
              <a:gd name="connsiteY35" fmla="*/ 230732 h 828840"/>
              <a:gd name="connsiteX36" fmla="*/ 689577 w 862932"/>
              <a:gd name="connsiteY36" fmla="*/ 230732 h 828840"/>
              <a:gd name="connsiteX37" fmla="*/ 802925 w 862932"/>
              <a:gd name="connsiteY37" fmla="*/ 219393 h 828840"/>
              <a:gd name="connsiteX38" fmla="*/ 811497 w 862932"/>
              <a:gd name="connsiteY38" fmla="*/ 209000 h 828840"/>
              <a:gd name="connsiteX39" fmla="*/ 801020 w 862932"/>
              <a:gd name="connsiteY39" fmla="*/ 200496 h 828840"/>
              <a:gd name="connsiteX40" fmla="*/ 669575 w 862932"/>
              <a:gd name="connsiteY40" fmla="*/ 199551 h 828840"/>
              <a:gd name="connsiteX41" fmla="*/ 676242 w 862932"/>
              <a:gd name="connsiteY41" fmla="*/ 202385 h 828840"/>
              <a:gd name="connsiteX42" fmla="*/ 682910 w 862932"/>
              <a:gd name="connsiteY42" fmla="*/ 199551 h 828840"/>
              <a:gd name="connsiteX43" fmla="*/ 807687 w 862932"/>
              <a:gd name="connsiteY43" fmla="*/ 89000 h 828840"/>
              <a:gd name="connsiteX44" fmla="*/ 808640 w 862932"/>
              <a:gd name="connsiteY44" fmla="*/ 75771 h 828840"/>
              <a:gd name="connsiteX45" fmla="*/ 795305 w 862932"/>
              <a:gd name="connsiteY45" fmla="*/ 74827 h 828840"/>
              <a:gd name="connsiteX46" fmla="*/ 670527 w 862932"/>
              <a:gd name="connsiteY46" fmla="*/ 186322 h 828840"/>
              <a:gd name="connsiteX47" fmla="*/ 669575 w 862932"/>
              <a:gd name="connsiteY47" fmla="*/ 199551 h 828840"/>
              <a:gd name="connsiteX48" fmla="*/ 613377 w 862932"/>
              <a:gd name="connsiteY48" fmla="*/ 183488 h 828840"/>
              <a:gd name="connsiteX49" fmla="*/ 621950 w 862932"/>
              <a:gd name="connsiteY49" fmla="*/ 189157 h 828840"/>
              <a:gd name="connsiteX50" fmla="*/ 625760 w 862932"/>
              <a:gd name="connsiteY50" fmla="*/ 188212 h 828840"/>
              <a:gd name="connsiteX51" fmla="*/ 631475 w 862932"/>
              <a:gd name="connsiteY51" fmla="*/ 175929 h 828840"/>
              <a:gd name="connsiteX52" fmla="*/ 578135 w 862932"/>
              <a:gd name="connsiteY52" fmla="*/ 38921 h 828840"/>
              <a:gd name="connsiteX53" fmla="*/ 565752 w 862932"/>
              <a:gd name="connsiteY53" fmla="*/ 33252 h 828840"/>
              <a:gd name="connsiteX54" fmla="*/ 560037 w 862932"/>
              <a:gd name="connsiteY54" fmla="*/ 45535 h 828840"/>
              <a:gd name="connsiteX55" fmla="*/ 613377 w 862932"/>
              <a:gd name="connsiteY55" fmla="*/ 183488 h 828840"/>
              <a:gd name="connsiteX56" fmla="*/ 686720 w 862932"/>
              <a:gd name="connsiteY56" fmla="*/ 66323 h 828840"/>
              <a:gd name="connsiteX57" fmla="*/ 689577 w 862932"/>
              <a:gd name="connsiteY57" fmla="*/ 66323 h 828840"/>
              <a:gd name="connsiteX58" fmla="*/ 699102 w 862932"/>
              <a:gd name="connsiteY58" fmla="*/ 59708 h 828840"/>
              <a:gd name="connsiteX59" fmla="*/ 712437 w 862932"/>
              <a:gd name="connsiteY59" fmla="*/ 11520 h 828840"/>
              <a:gd name="connsiteX60" fmla="*/ 705770 w 862932"/>
              <a:gd name="connsiteY60" fmla="*/ 181 h 828840"/>
              <a:gd name="connsiteX61" fmla="*/ 694340 w 862932"/>
              <a:gd name="connsiteY61" fmla="*/ 6795 h 828840"/>
              <a:gd name="connsiteX62" fmla="*/ 681005 w 862932"/>
              <a:gd name="connsiteY62" fmla="*/ 54984 h 828840"/>
              <a:gd name="connsiteX63" fmla="*/ 686720 w 862932"/>
              <a:gd name="connsiteY63" fmla="*/ 66323 h 828840"/>
              <a:gd name="connsiteX64" fmla="*/ 675290 w 862932"/>
              <a:gd name="connsiteY64" fmla="*/ 376243 h 828840"/>
              <a:gd name="connsiteX65" fmla="*/ 667670 w 862932"/>
              <a:gd name="connsiteY65" fmla="*/ 387582 h 828840"/>
              <a:gd name="connsiteX66" fmla="*/ 673385 w 862932"/>
              <a:gd name="connsiteY66" fmla="*/ 420653 h 828840"/>
              <a:gd name="connsiteX67" fmla="*/ 682910 w 862932"/>
              <a:gd name="connsiteY67" fmla="*/ 428212 h 828840"/>
              <a:gd name="connsiteX68" fmla="*/ 684815 w 862932"/>
              <a:gd name="connsiteY68" fmla="*/ 428212 h 828840"/>
              <a:gd name="connsiteX69" fmla="*/ 692435 w 862932"/>
              <a:gd name="connsiteY69" fmla="*/ 416873 h 828840"/>
              <a:gd name="connsiteX70" fmla="*/ 686720 w 862932"/>
              <a:gd name="connsiteY70" fmla="*/ 383802 h 828840"/>
              <a:gd name="connsiteX71" fmla="*/ 675290 w 862932"/>
              <a:gd name="connsiteY71" fmla="*/ 376243 h 828840"/>
              <a:gd name="connsiteX72" fmla="*/ 852455 w 862932"/>
              <a:gd name="connsiteY72" fmla="*/ 193881 h 828840"/>
              <a:gd name="connsiteX73" fmla="*/ 834357 w 862932"/>
              <a:gd name="connsiteY73" fmla="*/ 195771 h 828840"/>
              <a:gd name="connsiteX74" fmla="*/ 825785 w 862932"/>
              <a:gd name="connsiteY74" fmla="*/ 206165 h 828840"/>
              <a:gd name="connsiteX75" fmla="*/ 835310 w 862932"/>
              <a:gd name="connsiteY75" fmla="*/ 214669 h 828840"/>
              <a:gd name="connsiteX76" fmla="*/ 836262 w 862932"/>
              <a:gd name="connsiteY76" fmla="*/ 214669 h 828840"/>
              <a:gd name="connsiteX77" fmla="*/ 854360 w 862932"/>
              <a:gd name="connsiteY77" fmla="*/ 212779 h 828840"/>
              <a:gd name="connsiteX78" fmla="*/ 862932 w 862932"/>
              <a:gd name="connsiteY78" fmla="*/ 202385 h 828840"/>
              <a:gd name="connsiteX79" fmla="*/ 852455 w 862932"/>
              <a:gd name="connsiteY79" fmla="*/ 193881 h 828840"/>
              <a:gd name="connsiteX80" fmla="*/ 9492 w 862932"/>
              <a:gd name="connsiteY80" fmla="*/ 578448 h 828840"/>
              <a:gd name="connsiteX81" fmla="*/ 37115 w 862932"/>
              <a:gd name="connsiteY81" fmla="*/ 601125 h 828840"/>
              <a:gd name="connsiteX82" fmla="*/ 2825 w 862932"/>
              <a:gd name="connsiteY82" fmla="*/ 703172 h 828840"/>
              <a:gd name="connsiteX83" fmla="*/ 89502 w 862932"/>
              <a:gd name="connsiteY83" fmla="*/ 764589 h 828840"/>
              <a:gd name="connsiteX84" fmla="*/ 113315 w 862932"/>
              <a:gd name="connsiteY84" fmla="*/ 768369 h 828840"/>
              <a:gd name="connsiteX85" fmla="*/ 197135 w 862932"/>
              <a:gd name="connsiteY85" fmla="*/ 798605 h 828840"/>
              <a:gd name="connsiteX86" fmla="*/ 193325 w 862932"/>
              <a:gd name="connsiteY86" fmla="*/ 828841 h 828840"/>
              <a:gd name="connsiteX87" fmla="*/ 214280 w 862932"/>
              <a:gd name="connsiteY87" fmla="*/ 828841 h 828840"/>
              <a:gd name="connsiteX88" fmla="*/ 214280 w 862932"/>
              <a:gd name="connsiteY88" fmla="*/ 790101 h 828840"/>
              <a:gd name="connsiteX89" fmla="*/ 115220 w 862932"/>
              <a:gd name="connsiteY89" fmla="*/ 749471 h 828840"/>
              <a:gd name="connsiteX90" fmla="*/ 93312 w 862932"/>
              <a:gd name="connsiteY90" fmla="*/ 745691 h 828840"/>
              <a:gd name="connsiteX91" fmla="*/ 20922 w 862932"/>
              <a:gd name="connsiteY91" fmla="*/ 696558 h 828840"/>
              <a:gd name="connsiteX92" fmla="*/ 51402 w 862932"/>
              <a:gd name="connsiteY92" fmla="*/ 611518 h 828840"/>
              <a:gd name="connsiteX93" fmla="*/ 83787 w 862932"/>
              <a:gd name="connsiteY93" fmla="*/ 637975 h 828840"/>
              <a:gd name="connsiteX94" fmla="*/ 216185 w 862932"/>
              <a:gd name="connsiteY94" fmla="*/ 478290 h 828840"/>
              <a:gd name="connsiteX95" fmla="*/ 243807 w 862932"/>
              <a:gd name="connsiteY95" fmla="*/ 464117 h 828840"/>
              <a:gd name="connsiteX96" fmla="*/ 251427 w 862932"/>
              <a:gd name="connsiteY96" fmla="*/ 464117 h 828840"/>
              <a:gd name="connsiteX97" fmla="*/ 340962 w 862932"/>
              <a:gd name="connsiteY97" fmla="*/ 363015 h 828840"/>
              <a:gd name="connsiteX98" fmla="*/ 337152 w 862932"/>
              <a:gd name="connsiteY98" fmla="*/ 359235 h 828840"/>
              <a:gd name="connsiteX99" fmla="*/ 345725 w 862932"/>
              <a:gd name="connsiteY99" fmla="*/ 348842 h 828840"/>
              <a:gd name="connsiteX100" fmla="*/ 276192 w 862932"/>
              <a:gd name="connsiteY100" fmla="*/ 289314 h 828840"/>
              <a:gd name="connsiteX101" fmla="*/ 9492 w 862932"/>
              <a:gd name="connsiteY101" fmla="*/ 578448 h 828840"/>
              <a:gd name="connsiteX102" fmla="*/ 295242 w 862932"/>
              <a:gd name="connsiteY102" fmla="*/ 475456 h 828840"/>
              <a:gd name="connsiteX103" fmla="*/ 355250 w 862932"/>
              <a:gd name="connsiteY103" fmla="*/ 391361 h 828840"/>
              <a:gd name="connsiteX104" fmla="*/ 347630 w 862932"/>
              <a:gd name="connsiteY104" fmla="*/ 384747 h 828840"/>
              <a:gd name="connsiteX105" fmla="*/ 279050 w 862932"/>
              <a:gd name="connsiteY105" fmla="*/ 461283 h 828840"/>
              <a:gd name="connsiteX106" fmla="*/ 295242 w 862932"/>
              <a:gd name="connsiteY106" fmla="*/ 475456 h 828840"/>
              <a:gd name="connsiteX107" fmla="*/ 444785 w 862932"/>
              <a:gd name="connsiteY107" fmla="*/ 215614 h 828840"/>
              <a:gd name="connsiteX108" fmla="*/ 414305 w 862932"/>
              <a:gd name="connsiteY108" fmla="*/ 218448 h 828840"/>
              <a:gd name="connsiteX109" fmla="*/ 321912 w 862932"/>
              <a:gd name="connsiteY109" fmla="*/ 265692 h 828840"/>
              <a:gd name="connsiteX110" fmla="*/ 303815 w 862932"/>
              <a:gd name="connsiteY110" fmla="*/ 286480 h 828840"/>
              <a:gd name="connsiteX111" fmla="*/ 342867 w 862932"/>
              <a:gd name="connsiteY111" fmla="*/ 319551 h 828840"/>
              <a:gd name="connsiteX112" fmla="*/ 360965 w 862932"/>
              <a:gd name="connsiteY112" fmla="*/ 298763 h 828840"/>
              <a:gd name="connsiteX113" fmla="*/ 420020 w 862932"/>
              <a:gd name="connsiteY113" fmla="*/ 268527 h 828840"/>
              <a:gd name="connsiteX114" fmla="*/ 448595 w 862932"/>
              <a:gd name="connsiteY114" fmla="*/ 265692 h 828840"/>
              <a:gd name="connsiteX115" fmla="*/ 444785 w 862932"/>
              <a:gd name="connsiteY115" fmla="*/ 215614 h 828840"/>
              <a:gd name="connsiteX116" fmla="*/ 602900 w 862932"/>
              <a:gd name="connsiteY116" fmla="*/ 210889 h 828840"/>
              <a:gd name="connsiteX117" fmla="*/ 597185 w 862932"/>
              <a:gd name="connsiteY117" fmla="*/ 209000 h 828840"/>
              <a:gd name="connsiteX118" fmla="*/ 465740 w 862932"/>
              <a:gd name="connsiteY118" fmla="*/ 207110 h 828840"/>
              <a:gd name="connsiteX119" fmla="*/ 463835 w 862932"/>
              <a:gd name="connsiteY119" fmla="*/ 207110 h 828840"/>
              <a:gd name="connsiteX120" fmla="*/ 467645 w 862932"/>
              <a:gd name="connsiteY120" fmla="*/ 270417 h 828840"/>
              <a:gd name="connsiteX121" fmla="*/ 472407 w 862932"/>
              <a:gd name="connsiteY121" fmla="*/ 270417 h 828840"/>
              <a:gd name="connsiteX122" fmla="*/ 600995 w 862932"/>
              <a:gd name="connsiteY122" fmla="*/ 246795 h 828840"/>
              <a:gd name="connsiteX123" fmla="*/ 606710 w 862932"/>
              <a:gd name="connsiteY123" fmla="*/ 243960 h 828840"/>
              <a:gd name="connsiteX124" fmla="*/ 602900 w 862932"/>
              <a:gd name="connsiteY124" fmla="*/ 210889 h 828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862932" h="828840">
                <a:moveTo>
                  <a:pt x="643857" y="177819"/>
                </a:moveTo>
                <a:lnTo>
                  <a:pt x="667670" y="91834"/>
                </a:lnTo>
                <a:cubicBezTo>
                  <a:pt x="668622" y="87110"/>
                  <a:pt x="674337" y="84275"/>
                  <a:pt x="679100" y="85220"/>
                </a:cubicBezTo>
                <a:cubicBezTo>
                  <a:pt x="683862" y="86165"/>
                  <a:pt x="686720" y="91834"/>
                  <a:pt x="685767" y="96559"/>
                </a:cubicBezTo>
                <a:lnTo>
                  <a:pt x="661955" y="182543"/>
                </a:lnTo>
                <a:cubicBezTo>
                  <a:pt x="661002" y="186322"/>
                  <a:pt x="657192" y="189157"/>
                  <a:pt x="652430" y="189157"/>
                </a:cubicBezTo>
                <a:cubicBezTo>
                  <a:pt x="651477" y="189157"/>
                  <a:pt x="650525" y="189157"/>
                  <a:pt x="649572" y="189157"/>
                </a:cubicBezTo>
                <a:cubicBezTo>
                  <a:pt x="644810" y="188212"/>
                  <a:pt x="641952" y="182543"/>
                  <a:pt x="643857" y="177819"/>
                </a:cubicBezTo>
                <a:close/>
                <a:moveTo>
                  <a:pt x="675290" y="348842"/>
                </a:moveTo>
                <a:lnTo>
                  <a:pt x="659097" y="271362"/>
                </a:lnTo>
                <a:cubicBezTo>
                  <a:pt x="658145" y="266637"/>
                  <a:pt x="653382" y="262858"/>
                  <a:pt x="647667" y="263803"/>
                </a:cubicBezTo>
                <a:cubicBezTo>
                  <a:pt x="642905" y="264747"/>
                  <a:pt x="639095" y="269472"/>
                  <a:pt x="640047" y="275141"/>
                </a:cubicBezTo>
                <a:lnTo>
                  <a:pt x="656240" y="352621"/>
                </a:lnTo>
                <a:cubicBezTo>
                  <a:pt x="657192" y="357346"/>
                  <a:pt x="661002" y="360180"/>
                  <a:pt x="665765" y="360180"/>
                </a:cubicBezTo>
                <a:cubicBezTo>
                  <a:pt x="666717" y="360180"/>
                  <a:pt x="666717" y="360180"/>
                  <a:pt x="667670" y="360180"/>
                </a:cubicBezTo>
                <a:cubicBezTo>
                  <a:pt x="673385" y="358291"/>
                  <a:pt x="677195" y="353566"/>
                  <a:pt x="675290" y="348842"/>
                </a:cubicBezTo>
                <a:close/>
                <a:moveTo>
                  <a:pt x="626712" y="261913"/>
                </a:moveTo>
                <a:cubicBezTo>
                  <a:pt x="621950" y="260023"/>
                  <a:pt x="616235" y="262858"/>
                  <a:pt x="614330" y="267582"/>
                </a:cubicBezTo>
                <a:lnTo>
                  <a:pt x="571467" y="387582"/>
                </a:lnTo>
                <a:cubicBezTo>
                  <a:pt x="569562" y="392306"/>
                  <a:pt x="572420" y="397976"/>
                  <a:pt x="577182" y="399865"/>
                </a:cubicBezTo>
                <a:cubicBezTo>
                  <a:pt x="578135" y="399865"/>
                  <a:pt x="579087" y="400810"/>
                  <a:pt x="580040" y="400810"/>
                </a:cubicBezTo>
                <a:cubicBezTo>
                  <a:pt x="583850" y="400810"/>
                  <a:pt x="587660" y="397976"/>
                  <a:pt x="588612" y="394196"/>
                </a:cubicBezTo>
                <a:lnTo>
                  <a:pt x="631475" y="274196"/>
                </a:lnTo>
                <a:cubicBezTo>
                  <a:pt x="634332" y="269472"/>
                  <a:pt x="631475" y="263803"/>
                  <a:pt x="626712" y="261913"/>
                </a:cubicBezTo>
                <a:close/>
                <a:moveTo>
                  <a:pt x="685767" y="246795"/>
                </a:moveTo>
                <a:cubicBezTo>
                  <a:pt x="681957" y="243960"/>
                  <a:pt x="675290" y="244905"/>
                  <a:pt x="672432" y="248685"/>
                </a:cubicBezTo>
                <a:cubicBezTo>
                  <a:pt x="669575" y="252464"/>
                  <a:pt x="670527" y="259078"/>
                  <a:pt x="674337" y="261913"/>
                </a:cubicBezTo>
                <a:lnTo>
                  <a:pt x="808640" y="358291"/>
                </a:lnTo>
                <a:cubicBezTo>
                  <a:pt x="810545" y="359235"/>
                  <a:pt x="812450" y="360180"/>
                  <a:pt x="814355" y="360180"/>
                </a:cubicBezTo>
                <a:cubicBezTo>
                  <a:pt x="817212" y="360180"/>
                  <a:pt x="820070" y="359235"/>
                  <a:pt x="821975" y="356401"/>
                </a:cubicBezTo>
                <a:cubicBezTo>
                  <a:pt x="824832" y="352621"/>
                  <a:pt x="823880" y="346007"/>
                  <a:pt x="820070" y="343173"/>
                </a:cubicBezTo>
                <a:lnTo>
                  <a:pt x="685767" y="246795"/>
                </a:lnTo>
                <a:close/>
                <a:moveTo>
                  <a:pt x="801020" y="200496"/>
                </a:moveTo>
                <a:lnTo>
                  <a:pt x="687672" y="211834"/>
                </a:lnTo>
                <a:cubicBezTo>
                  <a:pt x="682910" y="212779"/>
                  <a:pt x="678147" y="216559"/>
                  <a:pt x="679100" y="222228"/>
                </a:cubicBezTo>
                <a:cubicBezTo>
                  <a:pt x="680052" y="226952"/>
                  <a:pt x="683862" y="230732"/>
                  <a:pt x="688625" y="230732"/>
                </a:cubicBezTo>
                <a:cubicBezTo>
                  <a:pt x="688625" y="230732"/>
                  <a:pt x="689577" y="230732"/>
                  <a:pt x="689577" y="230732"/>
                </a:cubicBezTo>
                <a:lnTo>
                  <a:pt x="802925" y="219393"/>
                </a:lnTo>
                <a:cubicBezTo>
                  <a:pt x="807687" y="218448"/>
                  <a:pt x="812450" y="214669"/>
                  <a:pt x="811497" y="209000"/>
                </a:cubicBezTo>
                <a:cubicBezTo>
                  <a:pt x="810545" y="204275"/>
                  <a:pt x="805782" y="200496"/>
                  <a:pt x="801020" y="200496"/>
                </a:cubicBezTo>
                <a:close/>
                <a:moveTo>
                  <a:pt x="669575" y="199551"/>
                </a:moveTo>
                <a:cubicBezTo>
                  <a:pt x="671480" y="201441"/>
                  <a:pt x="674337" y="202385"/>
                  <a:pt x="676242" y="202385"/>
                </a:cubicBezTo>
                <a:cubicBezTo>
                  <a:pt x="678147" y="202385"/>
                  <a:pt x="681005" y="201441"/>
                  <a:pt x="682910" y="199551"/>
                </a:cubicBezTo>
                <a:lnTo>
                  <a:pt x="807687" y="89000"/>
                </a:lnTo>
                <a:cubicBezTo>
                  <a:pt x="811497" y="85220"/>
                  <a:pt x="811497" y="79551"/>
                  <a:pt x="808640" y="75771"/>
                </a:cubicBezTo>
                <a:cubicBezTo>
                  <a:pt x="804830" y="71992"/>
                  <a:pt x="799115" y="71992"/>
                  <a:pt x="795305" y="74827"/>
                </a:cubicBezTo>
                <a:lnTo>
                  <a:pt x="670527" y="186322"/>
                </a:lnTo>
                <a:cubicBezTo>
                  <a:pt x="666717" y="190102"/>
                  <a:pt x="665765" y="195771"/>
                  <a:pt x="669575" y="199551"/>
                </a:cubicBezTo>
                <a:close/>
                <a:moveTo>
                  <a:pt x="613377" y="183488"/>
                </a:moveTo>
                <a:cubicBezTo>
                  <a:pt x="615282" y="187267"/>
                  <a:pt x="618140" y="189157"/>
                  <a:pt x="621950" y="189157"/>
                </a:cubicBezTo>
                <a:cubicBezTo>
                  <a:pt x="622902" y="189157"/>
                  <a:pt x="623855" y="189157"/>
                  <a:pt x="625760" y="188212"/>
                </a:cubicBezTo>
                <a:cubicBezTo>
                  <a:pt x="630522" y="186322"/>
                  <a:pt x="633380" y="180653"/>
                  <a:pt x="631475" y="175929"/>
                </a:cubicBezTo>
                <a:lnTo>
                  <a:pt x="578135" y="38921"/>
                </a:lnTo>
                <a:cubicBezTo>
                  <a:pt x="576230" y="34197"/>
                  <a:pt x="570515" y="31362"/>
                  <a:pt x="565752" y="33252"/>
                </a:cubicBezTo>
                <a:cubicBezTo>
                  <a:pt x="560990" y="35142"/>
                  <a:pt x="558132" y="40811"/>
                  <a:pt x="560037" y="45535"/>
                </a:cubicBezTo>
                <a:lnTo>
                  <a:pt x="613377" y="183488"/>
                </a:lnTo>
                <a:close/>
                <a:moveTo>
                  <a:pt x="686720" y="66323"/>
                </a:moveTo>
                <a:cubicBezTo>
                  <a:pt x="687672" y="66323"/>
                  <a:pt x="688625" y="66323"/>
                  <a:pt x="689577" y="66323"/>
                </a:cubicBezTo>
                <a:cubicBezTo>
                  <a:pt x="693387" y="66323"/>
                  <a:pt x="697197" y="63488"/>
                  <a:pt x="699102" y="59708"/>
                </a:cubicBezTo>
                <a:lnTo>
                  <a:pt x="712437" y="11520"/>
                </a:lnTo>
                <a:cubicBezTo>
                  <a:pt x="713390" y="6795"/>
                  <a:pt x="710532" y="1126"/>
                  <a:pt x="705770" y="181"/>
                </a:cubicBezTo>
                <a:cubicBezTo>
                  <a:pt x="701007" y="-764"/>
                  <a:pt x="695292" y="2071"/>
                  <a:pt x="694340" y="6795"/>
                </a:cubicBezTo>
                <a:lnTo>
                  <a:pt x="681005" y="54984"/>
                </a:lnTo>
                <a:cubicBezTo>
                  <a:pt x="678147" y="59708"/>
                  <a:pt x="681957" y="65378"/>
                  <a:pt x="686720" y="66323"/>
                </a:cubicBezTo>
                <a:close/>
                <a:moveTo>
                  <a:pt x="675290" y="376243"/>
                </a:moveTo>
                <a:cubicBezTo>
                  <a:pt x="670527" y="377188"/>
                  <a:pt x="666717" y="381913"/>
                  <a:pt x="667670" y="387582"/>
                </a:cubicBezTo>
                <a:lnTo>
                  <a:pt x="673385" y="420653"/>
                </a:lnTo>
                <a:cubicBezTo>
                  <a:pt x="674337" y="425377"/>
                  <a:pt x="678147" y="428212"/>
                  <a:pt x="682910" y="428212"/>
                </a:cubicBezTo>
                <a:cubicBezTo>
                  <a:pt x="683862" y="428212"/>
                  <a:pt x="683862" y="428212"/>
                  <a:pt x="684815" y="428212"/>
                </a:cubicBezTo>
                <a:cubicBezTo>
                  <a:pt x="689577" y="427267"/>
                  <a:pt x="693387" y="422542"/>
                  <a:pt x="692435" y="416873"/>
                </a:cubicBezTo>
                <a:lnTo>
                  <a:pt x="686720" y="383802"/>
                </a:lnTo>
                <a:cubicBezTo>
                  <a:pt x="684815" y="379078"/>
                  <a:pt x="680052" y="375298"/>
                  <a:pt x="675290" y="376243"/>
                </a:cubicBezTo>
                <a:close/>
                <a:moveTo>
                  <a:pt x="852455" y="193881"/>
                </a:moveTo>
                <a:lnTo>
                  <a:pt x="834357" y="195771"/>
                </a:lnTo>
                <a:cubicBezTo>
                  <a:pt x="829595" y="196716"/>
                  <a:pt x="825785" y="201441"/>
                  <a:pt x="825785" y="206165"/>
                </a:cubicBezTo>
                <a:cubicBezTo>
                  <a:pt x="826737" y="210889"/>
                  <a:pt x="830547" y="214669"/>
                  <a:pt x="835310" y="214669"/>
                </a:cubicBezTo>
                <a:cubicBezTo>
                  <a:pt x="835310" y="214669"/>
                  <a:pt x="836262" y="214669"/>
                  <a:pt x="836262" y="214669"/>
                </a:cubicBezTo>
                <a:lnTo>
                  <a:pt x="854360" y="212779"/>
                </a:lnTo>
                <a:cubicBezTo>
                  <a:pt x="859122" y="211834"/>
                  <a:pt x="862932" y="207110"/>
                  <a:pt x="862932" y="202385"/>
                </a:cubicBezTo>
                <a:cubicBezTo>
                  <a:pt x="862932" y="197661"/>
                  <a:pt x="858170" y="193881"/>
                  <a:pt x="852455" y="193881"/>
                </a:cubicBezTo>
                <a:close/>
                <a:moveTo>
                  <a:pt x="9492" y="578448"/>
                </a:moveTo>
                <a:lnTo>
                  <a:pt x="37115" y="601125"/>
                </a:lnTo>
                <a:cubicBezTo>
                  <a:pt x="21875" y="618133"/>
                  <a:pt x="-9558" y="662542"/>
                  <a:pt x="2825" y="703172"/>
                </a:cubicBezTo>
                <a:cubicBezTo>
                  <a:pt x="11397" y="732463"/>
                  <a:pt x="40925" y="753250"/>
                  <a:pt x="89502" y="764589"/>
                </a:cubicBezTo>
                <a:cubicBezTo>
                  <a:pt x="95217" y="766479"/>
                  <a:pt x="103790" y="767424"/>
                  <a:pt x="113315" y="768369"/>
                </a:cubicBezTo>
                <a:cubicBezTo>
                  <a:pt x="140937" y="772148"/>
                  <a:pt x="187610" y="778762"/>
                  <a:pt x="197135" y="798605"/>
                </a:cubicBezTo>
                <a:cubicBezTo>
                  <a:pt x="200945" y="806164"/>
                  <a:pt x="199040" y="819392"/>
                  <a:pt x="193325" y="828841"/>
                </a:cubicBezTo>
                <a:lnTo>
                  <a:pt x="214280" y="828841"/>
                </a:lnTo>
                <a:cubicBezTo>
                  <a:pt x="219995" y="809943"/>
                  <a:pt x="219995" y="801439"/>
                  <a:pt x="214280" y="790101"/>
                </a:cubicBezTo>
                <a:cubicBezTo>
                  <a:pt x="199992" y="760809"/>
                  <a:pt x="151415" y="754195"/>
                  <a:pt x="115220" y="749471"/>
                </a:cubicBezTo>
                <a:cubicBezTo>
                  <a:pt x="106647" y="748526"/>
                  <a:pt x="98075" y="747581"/>
                  <a:pt x="93312" y="745691"/>
                </a:cubicBezTo>
                <a:cubicBezTo>
                  <a:pt x="52355" y="736243"/>
                  <a:pt x="27590" y="719235"/>
                  <a:pt x="20922" y="696558"/>
                </a:cubicBezTo>
                <a:cubicBezTo>
                  <a:pt x="11397" y="664432"/>
                  <a:pt x="39020" y="626637"/>
                  <a:pt x="51402" y="611518"/>
                </a:cubicBezTo>
                <a:lnTo>
                  <a:pt x="83787" y="637975"/>
                </a:lnTo>
                <a:lnTo>
                  <a:pt x="216185" y="478290"/>
                </a:lnTo>
                <a:cubicBezTo>
                  <a:pt x="222852" y="469786"/>
                  <a:pt x="232377" y="464117"/>
                  <a:pt x="243807" y="464117"/>
                </a:cubicBezTo>
                <a:lnTo>
                  <a:pt x="251427" y="464117"/>
                </a:lnTo>
                <a:lnTo>
                  <a:pt x="340962" y="363015"/>
                </a:lnTo>
                <a:lnTo>
                  <a:pt x="337152" y="359235"/>
                </a:lnTo>
                <a:lnTo>
                  <a:pt x="345725" y="348842"/>
                </a:lnTo>
                <a:lnTo>
                  <a:pt x="276192" y="289314"/>
                </a:lnTo>
                <a:lnTo>
                  <a:pt x="9492" y="578448"/>
                </a:lnTo>
                <a:close/>
                <a:moveTo>
                  <a:pt x="295242" y="475456"/>
                </a:moveTo>
                <a:lnTo>
                  <a:pt x="355250" y="391361"/>
                </a:lnTo>
                <a:lnTo>
                  <a:pt x="347630" y="384747"/>
                </a:lnTo>
                <a:lnTo>
                  <a:pt x="279050" y="461283"/>
                </a:lnTo>
                <a:lnTo>
                  <a:pt x="295242" y="475456"/>
                </a:lnTo>
                <a:close/>
                <a:moveTo>
                  <a:pt x="444785" y="215614"/>
                </a:moveTo>
                <a:lnTo>
                  <a:pt x="414305" y="218448"/>
                </a:lnTo>
                <a:cubicBezTo>
                  <a:pt x="378110" y="222228"/>
                  <a:pt x="345725" y="238291"/>
                  <a:pt x="321912" y="265692"/>
                </a:cubicBezTo>
                <a:lnTo>
                  <a:pt x="303815" y="286480"/>
                </a:lnTo>
                <a:lnTo>
                  <a:pt x="342867" y="319551"/>
                </a:lnTo>
                <a:lnTo>
                  <a:pt x="360965" y="298763"/>
                </a:lnTo>
                <a:cubicBezTo>
                  <a:pt x="376205" y="281755"/>
                  <a:pt x="397160" y="271362"/>
                  <a:pt x="420020" y="268527"/>
                </a:cubicBezTo>
                <a:lnTo>
                  <a:pt x="448595" y="265692"/>
                </a:lnTo>
                <a:lnTo>
                  <a:pt x="444785" y="215614"/>
                </a:lnTo>
                <a:close/>
                <a:moveTo>
                  <a:pt x="602900" y="210889"/>
                </a:moveTo>
                <a:lnTo>
                  <a:pt x="597185" y="209000"/>
                </a:lnTo>
                <a:cubicBezTo>
                  <a:pt x="556227" y="195771"/>
                  <a:pt x="469550" y="207110"/>
                  <a:pt x="465740" y="207110"/>
                </a:cubicBezTo>
                <a:lnTo>
                  <a:pt x="463835" y="207110"/>
                </a:lnTo>
                <a:lnTo>
                  <a:pt x="467645" y="270417"/>
                </a:lnTo>
                <a:lnTo>
                  <a:pt x="472407" y="270417"/>
                </a:lnTo>
                <a:cubicBezTo>
                  <a:pt x="476217" y="270417"/>
                  <a:pt x="570515" y="261913"/>
                  <a:pt x="600995" y="246795"/>
                </a:cubicBezTo>
                <a:lnTo>
                  <a:pt x="606710" y="243960"/>
                </a:lnTo>
                <a:lnTo>
                  <a:pt x="602900" y="210889"/>
                </a:lnTo>
                <a:close/>
              </a:path>
            </a:pathLst>
          </a:custGeom>
          <a:solidFill>
            <a:srgbClr val="595959"/>
          </a:solidFill>
          <a:ln w="9525" cap="flat">
            <a:noFill/>
            <a:prstDash val="solid"/>
            <a:miter/>
          </a:ln>
          <a:effectLst/>
        </p:spPr>
        <p:txBody>
          <a:bodyPr rtlCol="0" anchor="ctr"/>
          <a:lstStyle/>
          <a:p>
            <a:endParaRPr lang="en-US" noProof="0" dirty="0"/>
          </a:p>
        </p:txBody>
      </p:sp>
    </p:spTree>
    <p:extLst>
      <p:ext uri="{BB962C8B-B14F-4D97-AF65-F5344CB8AC3E}">
        <p14:creationId xmlns:p14="http://schemas.microsoft.com/office/powerpoint/2010/main" val="972121109"/>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Lst>
  </p:timing>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0" name="Picture 2">
            <a:extLst>
              <a:ext uri="{FF2B5EF4-FFF2-40B4-BE49-F238E27FC236}">
                <a16:creationId xmlns:a16="http://schemas.microsoft.com/office/drawing/2014/main" id="{666EA2A6-092C-AAE6-BE92-F271E552BD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p:blipFill>
        <p:spPr bwMode="auto">
          <a:xfrm>
            <a:off x="2856149" y="1066150"/>
            <a:ext cx="1786051" cy="1786051"/>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a:extLst>
              <a:ext uri="{FF2B5EF4-FFF2-40B4-BE49-F238E27FC236}">
                <a16:creationId xmlns:a16="http://schemas.microsoft.com/office/drawing/2014/main" id="{2ABF6718-7E7C-71C3-9E4E-7E40165FC4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p:blipFill>
        <p:spPr bwMode="auto">
          <a:xfrm>
            <a:off x="1648077" y="3795835"/>
            <a:ext cx="1789514" cy="1789514"/>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a:extLst>
              <a:ext uri="{FF2B5EF4-FFF2-40B4-BE49-F238E27FC236}">
                <a16:creationId xmlns:a16="http://schemas.microsoft.com/office/drawing/2014/main" id="{1D292864-E0D5-4391-0825-C49EDEABEFA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p:blipFill>
        <p:spPr bwMode="auto">
          <a:xfrm>
            <a:off x="4071697" y="3795835"/>
            <a:ext cx="1789514" cy="1789514"/>
          </a:xfrm>
          <a:prstGeom prst="rect">
            <a:avLst/>
          </a:prstGeom>
          <a:noFill/>
          <a:extLst>
            <a:ext uri="{909E8E84-426E-40DD-AFC4-6F175D3DCCD1}">
              <a14:hiddenFill xmlns:a14="http://schemas.microsoft.com/office/drawing/2010/main">
                <a:solidFill>
                  <a:srgbClr val="FFFFFF"/>
                </a:solidFill>
              </a14:hiddenFill>
            </a:ext>
          </a:extLst>
        </p:spPr>
      </p:pic>
      <p:pic>
        <p:nvPicPr>
          <p:cNvPr id="12" name="Resim 11" descr="iç mekan, zemin, tasarım içeren bir resim&#10;&#10;Açıklama otomatik olarak oluşturuldu">
            <a:extLst>
              <a:ext uri="{FF2B5EF4-FFF2-40B4-BE49-F238E27FC236}">
                <a16:creationId xmlns:a16="http://schemas.microsoft.com/office/drawing/2014/main" id="{4A9936A0-A4EA-50E5-88FD-1CEC9EF60CF5}"/>
              </a:ext>
            </a:extLst>
          </p:cNvPr>
          <p:cNvPicPr>
            <a:picLocks noChangeAspect="1"/>
          </p:cNvPicPr>
          <p:nvPr/>
        </p:nvPicPr>
        <p:blipFill rotWithShape="1">
          <a:blip r:embed="rId5">
            <a:extLst>
              <a:ext uri="{28A0092B-C50C-407E-A947-70E740481C1C}">
                <a14:useLocalDpi xmlns:a14="http://schemas.microsoft.com/office/drawing/2010/main" val="0"/>
              </a:ext>
            </a:extLst>
          </a:blip>
          <a:srcRect l="11418" r="32332"/>
          <a:stretch/>
        </p:blipFill>
        <p:spPr>
          <a:xfrm>
            <a:off x="423014" y="1066150"/>
            <a:ext cx="1786051" cy="1786051"/>
          </a:xfrm>
          <a:prstGeom prst="rect">
            <a:avLst/>
          </a:prstGeom>
        </p:spPr>
      </p:pic>
      <p:pic>
        <p:nvPicPr>
          <p:cNvPr id="14" name="Resim 13" descr="ekran görüntüsü içeren bir resim&#10;&#10;Açıklama otomatik olarak oluşturuldu">
            <a:extLst>
              <a:ext uri="{FF2B5EF4-FFF2-40B4-BE49-F238E27FC236}">
                <a16:creationId xmlns:a16="http://schemas.microsoft.com/office/drawing/2014/main" id="{C5D1AD5F-B846-BB83-5879-2A675CAC4D74}"/>
              </a:ext>
            </a:extLst>
          </p:cNvPr>
          <p:cNvPicPr>
            <a:picLocks noChangeAspect="1"/>
          </p:cNvPicPr>
          <p:nvPr/>
        </p:nvPicPr>
        <p:blipFill rotWithShape="1">
          <a:blip r:embed="rId6">
            <a:extLst>
              <a:ext uri="{28A0092B-C50C-407E-A947-70E740481C1C}">
                <a14:useLocalDpi xmlns:a14="http://schemas.microsoft.com/office/drawing/2010/main" val="0"/>
              </a:ext>
            </a:extLst>
          </a:blip>
          <a:srcRect l="31378" t="1193" r="27485" b="25505"/>
          <a:stretch/>
        </p:blipFill>
        <p:spPr>
          <a:xfrm>
            <a:off x="5289337" y="1064821"/>
            <a:ext cx="1781925" cy="1786051"/>
          </a:xfrm>
          <a:prstGeom prst="rect">
            <a:avLst/>
          </a:prstGeom>
        </p:spPr>
      </p:pic>
      <p:pic>
        <p:nvPicPr>
          <p:cNvPr id="6" name="Resim 5">
            <a:extLst>
              <a:ext uri="{FF2B5EF4-FFF2-40B4-BE49-F238E27FC236}">
                <a16:creationId xmlns:a16="http://schemas.microsoft.com/office/drawing/2014/main" id="{38E50C8D-F02F-D254-7122-F9D3511783EC}"/>
              </a:ext>
            </a:extLst>
          </p:cNvPr>
          <p:cNvPicPr>
            <a:picLocks noChangeAspect="1"/>
          </p:cNvPicPr>
          <p:nvPr/>
        </p:nvPicPr>
        <p:blipFill>
          <a:blip r:embed="rId7">
            <a:alphaModFix amt="25000"/>
            <a:extLst>
              <a:ext uri="{28A0092B-C50C-407E-A947-70E740481C1C}">
                <a14:useLocalDpi xmlns:a14="http://schemas.microsoft.com/office/drawing/2010/main" val="0"/>
              </a:ext>
            </a:extLst>
          </a:blip>
          <a:srcRect/>
          <a:stretch/>
        </p:blipFill>
        <p:spPr>
          <a:xfrm>
            <a:off x="7318053" y="1330972"/>
            <a:ext cx="4663690" cy="4051261"/>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TextBox 181">
            <a:extLst>
              <a:ext uri="{FF2B5EF4-FFF2-40B4-BE49-F238E27FC236}">
                <a16:creationId xmlns:a16="http://schemas.microsoft.com/office/drawing/2014/main" id="{BB30B694-E355-BC00-EAF2-0A059EE4A8EB}"/>
              </a:ext>
            </a:extLst>
          </p:cNvPr>
          <p:cNvSpPr txBox="1"/>
          <p:nvPr/>
        </p:nvSpPr>
        <p:spPr>
          <a:xfrm>
            <a:off x="360000" y="252000"/>
            <a:ext cx="8500000" cy="307777"/>
          </a:xfrm>
          <a:prstGeom prst="rect">
            <a:avLst/>
          </a:prstGeom>
          <a:noFill/>
          <a:ln w="6350">
            <a:noFill/>
            <a:prstDash val="dash"/>
          </a:ln>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t>ANWENDUNGSVIDEOS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Rectangle 53">
            <a:hlinkClick r:id="rId8"/>
            <a:extLst>
              <a:ext uri="{FF2B5EF4-FFF2-40B4-BE49-F238E27FC236}">
                <a16:creationId xmlns:a16="http://schemas.microsoft.com/office/drawing/2014/main" id="{5BF53009-C52D-68D7-3E9C-A8A8A91B6599}"/>
              </a:ext>
            </a:extLst>
          </p:cNvPr>
          <p:cNvSpPr/>
          <p:nvPr/>
        </p:nvSpPr>
        <p:spPr>
          <a:xfrm>
            <a:off x="2852077" y="2852603"/>
            <a:ext cx="1800000" cy="5040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330" noProof="0" dirty="0">
                <a:latin typeface="Tw Cen MT" panose="020B0602020104020603" pitchFamily="34" charset="0"/>
                <a:ea typeface="Open Sans Light" panose="020B0306030504020204" pitchFamily="34" charset="0"/>
                <a:cs typeface="Open Sans Light" panose="020B0306030504020204" pitchFamily="34" charset="0"/>
              </a:rPr>
              <a:t>Galvo-Dual-Clean-Serie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 name="Rectangle 53">
            <a:hlinkClick r:id="rId9"/>
            <a:extLst>
              <a:ext uri="{FF2B5EF4-FFF2-40B4-BE49-F238E27FC236}">
                <a16:creationId xmlns:a16="http://schemas.microsoft.com/office/drawing/2014/main" id="{1C3DCCB7-9A2A-9FE5-DC3B-58C8FC035CED}"/>
              </a:ext>
            </a:extLst>
          </p:cNvPr>
          <p:cNvSpPr/>
          <p:nvPr/>
        </p:nvSpPr>
        <p:spPr>
          <a:xfrm>
            <a:off x="5283535" y="2852603"/>
            <a:ext cx="1792800" cy="5040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00" noProof="0" dirty="0">
                <a:latin typeface="Tw Cen MT" panose="020B0602020104020603" pitchFamily="34" charset="0"/>
                <a:ea typeface="Open Sans Light" panose="020B0306030504020204" pitchFamily="34" charset="0"/>
                <a:cs typeface="Open Sans Light" panose="020B0306030504020204" pitchFamily="34" charset="0"/>
              </a:rPr>
              <a:t>Handgeführte Laserreinigung</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Rectangle 53">
            <a:hlinkClick r:id="rId10"/>
            <a:extLst>
              <a:ext uri="{FF2B5EF4-FFF2-40B4-BE49-F238E27FC236}">
                <a16:creationId xmlns:a16="http://schemas.microsoft.com/office/drawing/2014/main" id="{FF5433AF-33C1-D256-50D4-69F57C3A2A02}"/>
              </a:ext>
            </a:extLst>
          </p:cNvPr>
          <p:cNvSpPr/>
          <p:nvPr/>
        </p:nvSpPr>
        <p:spPr>
          <a:xfrm>
            <a:off x="1649863" y="5582962"/>
            <a:ext cx="1787728" cy="502252"/>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00" noProof="0" dirty="0">
                <a:latin typeface="Tw Cen MT" panose="020B0602020104020603" pitchFamily="34" charset="0"/>
                <a:ea typeface="Open Sans Light" panose="020B0306030504020204" pitchFamily="34" charset="0"/>
                <a:cs typeface="Open Sans Light" panose="020B0306030504020204" pitchFamily="34" charset="0"/>
              </a:rPr>
              <a:t>Laserreinigung für Stromschienen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 name="Rectangle 53">
            <a:hlinkClick r:id="rId11"/>
            <a:extLst>
              <a:ext uri="{FF2B5EF4-FFF2-40B4-BE49-F238E27FC236}">
                <a16:creationId xmlns:a16="http://schemas.microsoft.com/office/drawing/2014/main" id="{76AAD704-F95B-F24B-5E59-A37169DF0201}"/>
              </a:ext>
            </a:extLst>
          </p:cNvPr>
          <p:cNvSpPr/>
          <p:nvPr/>
        </p:nvSpPr>
        <p:spPr>
          <a:xfrm>
            <a:off x="4070117" y="5585349"/>
            <a:ext cx="1792800" cy="5040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295" noProof="0" dirty="0">
                <a:latin typeface="Tw Cen MT" panose="020B0602020104020603" pitchFamily="34" charset="0"/>
                <a:ea typeface="Open Sans Light" panose="020B0306030504020204" pitchFamily="34" charset="0"/>
                <a:cs typeface="Open Sans Light" panose="020B0306030504020204" pitchFamily="34" charset="0"/>
              </a:rPr>
              <a:t>ISOFIX-Reinigungssystem</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 name="Rectangle 53">
            <a:hlinkClick r:id="rId12"/>
            <a:extLst>
              <a:ext uri="{FF2B5EF4-FFF2-40B4-BE49-F238E27FC236}">
                <a16:creationId xmlns:a16="http://schemas.microsoft.com/office/drawing/2014/main" id="{ADB3E048-07DF-994F-7C79-7BDC961B2C11}"/>
              </a:ext>
            </a:extLst>
          </p:cNvPr>
          <p:cNvSpPr/>
          <p:nvPr/>
        </p:nvSpPr>
        <p:spPr>
          <a:xfrm>
            <a:off x="425302" y="2852201"/>
            <a:ext cx="1789515" cy="327600"/>
          </a:xfrm>
          <a:prstGeom prst="rect">
            <a:avLst/>
          </a:prstGeom>
          <a:solidFill>
            <a:srgbClr val="E4052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1400" noProof="0" dirty="0">
                <a:latin typeface="Tw Cen MT" panose="020B0602020104020603" pitchFamily="34" charset="0"/>
                <a:ea typeface="Open Sans Light" panose="020B0306030504020204" pitchFamily="34" charset="0"/>
                <a:cs typeface="Open Sans Light" panose="020B0306030504020204" pitchFamily="34" charset="0"/>
              </a:rPr>
              <a:t>Übersichtsvideo</a:t>
            </a:r>
          </a:p>
        </p:txBody>
      </p:sp>
    </p:spTree>
    <p:extLst>
      <p:ext uri="{BB962C8B-B14F-4D97-AF65-F5344CB8AC3E}">
        <p14:creationId xmlns:p14="http://schemas.microsoft.com/office/powerpoint/2010/main" val="1948943496"/>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500"/>
                                        <p:tgtEl>
                                          <p:spTgt spid="5"/>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2000"/>
                            </p:stCondLst>
                            <p:childTnLst>
                              <p:par>
                                <p:cTn id="13" presetID="12" presetClass="entr" presetSubtype="1"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500"/>
                                        <p:tgtEl>
                                          <p:spTgt spid="9"/>
                                        </p:tgtEl>
                                        <p:attrNameLst>
                                          <p:attrName>ppt_y</p:attrName>
                                        </p:attrNameLst>
                                      </p:cBhvr>
                                      <p:tavLst>
                                        <p:tav tm="0">
                                          <p:val>
                                            <p:strVal val="#ppt_y-#ppt_h*1.125000"/>
                                          </p:val>
                                        </p:tav>
                                        <p:tav tm="100000">
                                          <p:val>
                                            <p:strVal val="#ppt_y"/>
                                          </p:val>
                                        </p:tav>
                                      </p:tavLst>
                                    </p:anim>
                                    <p:animEffect transition="in" filter="wipe(down)">
                                      <p:cBhvr>
                                        <p:cTn id="16" dur="500"/>
                                        <p:tgtEl>
                                          <p:spTgt spid="9"/>
                                        </p:tgtEl>
                                      </p:cBhvr>
                                    </p:animEffect>
                                  </p:childTnLst>
                                </p:cTn>
                              </p:par>
                            </p:childTnLst>
                          </p:cTn>
                        </p:par>
                        <p:par>
                          <p:cTn id="17" fill="hold">
                            <p:stCondLst>
                              <p:cond delay="2500"/>
                            </p:stCondLst>
                            <p:childTnLst>
                              <p:par>
                                <p:cTn id="18" presetID="12" presetClass="entr" presetSubtype="4" fill="hold" nodeType="after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500"/>
                                        <p:tgtEl>
                                          <p:spTgt spid="12"/>
                                        </p:tgtEl>
                                        <p:attrNameLst>
                                          <p:attrName>ppt_y</p:attrName>
                                        </p:attrNameLst>
                                      </p:cBhvr>
                                      <p:tavLst>
                                        <p:tav tm="0">
                                          <p:val>
                                            <p:strVal val="#ppt_y+#ppt_h*1.125000"/>
                                          </p:val>
                                        </p:tav>
                                        <p:tav tm="100000">
                                          <p:val>
                                            <p:strVal val="#ppt_y"/>
                                          </p:val>
                                        </p:tav>
                                      </p:tavLst>
                                    </p:anim>
                                    <p:animEffect transition="in" filter="wipe(up)">
                                      <p:cBhvr>
                                        <p:cTn id="21" dur="500"/>
                                        <p:tgtEl>
                                          <p:spTgt spid="12"/>
                                        </p:tgtEl>
                                      </p:cBhvr>
                                    </p:animEffect>
                                  </p:childTnLst>
                                </p:cTn>
                              </p:par>
                            </p:childTnLst>
                          </p:cTn>
                        </p:par>
                        <p:par>
                          <p:cTn id="22" fill="hold">
                            <p:stCondLst>
                              <p:cond delay="3000"/>
                            </p:stCondLst>
                            <p:childTnLst>
                              <p:par>
                                <p:cTn id="23" presetID="12" presetClass="entr" presetSubtype="1" fill="hold" grpId="0" nodeType="after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p:tgtEl>
                                          <p:spTgt spid="7"/>
                                        </p:tgtEl>
                                        <p:attrNameLst>
                                          <p:attrName>ppt_y</p:attrName>
                                        </p:attrNameLst>
                                      </p:cBhvr>
                                      <p:tavLst>
                                        <p:tav tm="0">
                                          <p:val>
                                            <p:strVal val="#ppt_y-#ppt_h*1.125000"/>
                                          </p:val>
                                        </p:tav>
                                        <p:tav tm="100000">
                                          <p:val>
                                            <p:strVal val="#ppt_y"/>
                                          </p:val>
                                        </p:tav>
                                      </p:tavLst>
                                    </p:anim>
                                    <p:animEffect transition="in" filter="wipe(down)">
                                      <p:cBhvr>
                                        <p:cTn id="26" dur="500"/>
                                        <p:tgtEl>
                                          <p:spTgt spid="7"/>
                                        </p:tgtEl>
                                      </p:cBhvr>
                                    </p:animEffect>
                                  </p:childTnLst>
                                </p:cTn>
                              </p:par>
                            </p:childTnLst>
                          </p:cTn>
                        </p:par>
                        <p:par>
                          <p:cTn id="27" fill="hold">
                            <p:stCondLst>
                              <p:cond delay="3500"/>
                            </p:stCondLst>
                            <p:childTnLst>
                              <p:par>
                                <p:cTn id="28" presetID="12" presetClass="entr" presetSubtype="4"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
                                        <p:tgtEl>
                                          <p:spTgt spid="10"/>
                                        </p:tgtEl>
                                        <p:attrNameLst>
                                          <p:attrName>ppt_y</p:attrName>
                                        </p:attrNameLst>
                                      </p:cBhvr>
                                      <p:tavLst>
                                        <p:tav tm="0">
                                          <p:val>
                                            <p:strVal val="#ppt_y+#ppt_h*1.125000"/>
                                          </p:val>
                                        </p:tav>
                                        <p:tav tm="100000">
                                          <p:val>
                                            <p:strVal val="#ppt_y"/>
                                          </p:val>
                                        </p:tav>
                                      </p:tavLst>
                                    </p:anim>
                                    <p:animEffect transition="in" filter="wipe(up)">
                                      <p:cBhvr>
                                        <p:cTn id="31" dur="500"/>
                                        <p:tgtEl>
                                          <p:spTgt spid="10"/>
                                        </p:tgtEl>
                                      </p:cBhvr>
                                    </p:animEffect>
                                  </p:childTnLst>
                                </p:cTn>
                              </p:par>
                            </p:childTnLst>
                          </p:cTn>
                        </p:par>
                        <p:par>
                          <p:cTn id="32" fill="hold">
                            <p:stCondLst>
                              <p:cond delay="4000"/>
                            </p:stCondLst>
                            <p:childTnLst>
                              <p:par>
                                <p:cTn id="33" presetID="12" presetClass="entr" presetSubtype="1" fill="hold" grpId="0" nodeType="after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p:tgtEl>
                                          <p:spTgt spid="2"/>
                                        </p:tgtEl>
                                        <p:attrNameLst>
                                          <p:attrName>ppt_y</p:attrName>
                                        </p:attrNameLst>
                                      </p:cBhvr>
                                      <p:tavLst>
                                        <p:tav tm="0">
                                          <p:val>
                                            <p:strVal val="#ppt_y-#ppt_h*1.125000"/>
                                          </p:val>
                                        </p:tav>
                                        <p:tav tm="100000">
                                          <p:val>
                                            <p:strVal val="#ppt_y"/>
                                          </p:val>
                                        </p:tav>
                                      </p:tavLst>
                                    </p:anim>
                                    <p:animEffect transition="in" filter="wipe(down)">
                                      <p:cBhvr>
                                        <p:cTn id="36" dur="500"/>
                                        <p:tgtEl>
                                          <p:spTgt spid="2"/>
                                        </p:tgtEl>
                                      </p:cBhvr>
                                    </p:animEffect>
                                  </p:childTnLst>
                                </p:cTn>
                              </p:par>
                            </p:childTnLst>
                          </p:cTn>
                        </p:par>
                        <p:par>
                          <p:cTn id="37" fill="hold">
                            <p:stCondLst>
                              <p:cond delay="4500"/>
                            </p:stCondLst>
                            <p:childTnLst>
                              <p:par>
                                <p:cTn id="38" presetID="12" presetClass="entr" presetSubtype="4" fill="hold" nodeType="afterEffect">
                                  <p:stCondLst>
                                    <p:cond delay="0"/>
                                  </p:stCondLst>
                                  <p:childTnLst>
                                    <p:set>
                                      <p:cBhvr>
                                        <p:cTn id="39" dur="1" fill="hold">
                                          <p:stCondLst>
                                            <p:cond delay="0"/>
                                          </p:stCondLst>
                                        </p:cTn>
                                        <p:tgtEl>
                                          <p:spTgt spid="14"/>
                                        </p:tgtEl>
                                        <p:attrNameLst>
                                          <p:attrName>style.visibility</p:attrName>
                                        </p:attrNameLst>
                                      </p:cBhvr>
                                      <p:to>
                                        <p:strVal val="visible"/>
                                      </p:to>
                                    </p:set>
                                    <p:anim calcmode="lin" valueType="num">
                                      <p:cBhvr additive="base">
                                        <p:cTn id="40" dur="500"/>
                                        <p:tgtEl>
                                          <p:spTgt spid="14"/>
                                        </p:tgtEl>
                                        <p:attrNameLst>
                                          <p:attrName>ppt_y</p:attrName>
                                        </p:attrNameLst>
                                      </p:cBhvr>
                                      <p:tavLst>
                                        <p:tav tm="0">
                                          <p:val>
                                            <p:strVal val="#ppt_y+#ppt_h*1.125000"/>
                                          </p:val>
                                        </p:tav>
                                        <p:tav tm="100000">
                                          <p:val>
                                            <p:strVal val="#ppt_y"/>
                                          </p:val>
                                        </p:tav>
                                      </p:tavLst>
                                    </p:anim>
                                    <p:animEffect transition="in" filter="wipe(up)">
                                      <p:cBhvr>
                                        <p:cTn id="41" dur="500"/>
                                        <p:tgtEl>
                                          <p:spTgt spid="14"/>
                                        </p:tgtEl>
                                      </p:cBhvr>
                                    </p:animEffect>
                                  </p:childTnLst>
                                </p:cTn>
                              </p:par>
                            </p:childTnLst>
                          </p:cTn>
                        </p:par>
                        <p:par>
                          <p:cTn id="42" fill="hold">
                            <p:stCondLst>
                              <p:cond delay="5000"/>
                            </p:stCondLst>
                            <p:childTnLst>
                              <p:par>
                                <p:cTn id="43" presetID="12" presetClass="entr" presetSubtype="1" fill="hold" grpId="0" nodeType="afterEffect">
                                  <p:stCondLst>
                                    <p:cond delay="0"/>
                                  </p:stCondLst>
                                  <p:childTnLst>
                                    <p:set>
                                      <p:cBhvr>
                                        <p:cTn id="44" dur="1" fill="hold">
                                          <p:stCondLst>
                                            <p:cond delay="0"/>
                                          </p:stCondLst>
                                        </p:cTn>
                                        <p:tgtEl>
                                          <p:spTgt spid="3"/>
                                        </p:tgtEl>
                                        <p:attrNameLst>
                                          <p:attrName>style.visibility</p:attrName>
                                        </p:attrNameLst>
                                      </p:cBhvr>
                                      <p:to>
                                        <p:strVal val="visible"/>
                                      </p:to>
                                    </p:set>
                                    <p:anim calcmode="lin" valueType="num">
                                      <p:cBhvr additive="base">
                                        <p:cTn id="45" dur="500"/>
                                        <p:tgtEl>
                                          <p:spTgt spid="3"/>
                                        </p:tgtEl>
                                        <p:attrNameLst>
                                          <p:attrName>ppt_y</p:attrName>
                                        </p:attrNameLst>
                                      </p:cBhvr>
                                      <p:tavLst>
                                        <p:tav tm="0">
                                          <p:val>
                                            <p:strVal val="#ppt_y-#ppt_h*1.125000"/>
                                          </p:val>
                                        </p:tav>
                                        <p:tav tm="100000">
                                          <p:val>
                                            <p:strVal val="#ppt_y"/>
                                          </p:val>
                                        </p:tav>
                                      </p:tavLst>
                                    </p:anim>
                                    <p:animEffect transition="in" filter="wipe(down)">
                                      <p:cBhvr>
                                        <p:cTn id="46" dur="500"/>
                                        <p:tgtEl>
                                          <p:spTgt spid="3"/>
                                        </p:tgtEl>
                                      </p:cBhvr>
                                    </p:animEffect>
                                  </p:childTnLst>
                                </p:cTn>
                              </p:par>
                            </p:childTnLst>
                          </p:cTn>
                        </p:par>
                        <p:par>
                          <p:cTn id="47" fill="hold">
                            <p:stCondLst>
                              <p:cond delay="5500"/>
                            </p:stCondLst>
                            <p:childTnLst>
                              <p:par>
                                <p:cTn id="48" presetID="12" presetClass="entr" presetSubtype="4" fill="hold" nodeType="after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
                                        <p:tgtEl>
                                          <p:spTgt spid="15"/>
                                        </p:tgtEl>
                                        <p:attrNameLst>
                                          <p:attrName>ppt_y</p:attrName>
                                        </p:attrNameLst>
                                      </p:cBhvr>
                                      <p:tavLst>
                                        <p:tav tm="0">
                                          <p:val>
                                            <p:strVal val="#ppt_y+#ppt_h*1.125000"/>
                                          </p:val>
                                        </p:tav>
                                        <p:tav tm="100000">
                                          <p:val>
                                            <p:strVal val="#ppt_y"/>
                                          </p:val>
                                        </p:tav>
                                      </p:tavLst>
                                    </p:anim>
                                    <p:animEffect transition="in" filter="wipe(up)">
                                      <p:cBhvr>
                                        <p:cTn id="51" dur="500"/>
                                        <p:tgtEl>
                                          <p:spTgt spid="15"/>
                                        </p:tgtEl>
                                      </p:cBhvr>
                                    </p:animEffect>
                                  </p:childTnLst>
                                </p:cTn>
                              </p:par>
                            </p:childTnLst>
                          </p:cTn>
                        </p:par>
                        <p:par>
                          <p:cTn id="52" fill="hold">
                            <p:stCondLst>
                              <p:cond delay="6000"/>
                            </p:stCondLst>
                            <p:childTnLst>
                              <p:par>
                                <p:cTn id="53" presetID="12" presetClass="entr" presetSubtype="1" fill="hold" grpId="0" nodeType="afterEffect">
                                  <p:stCondLst>
                                    <p:cond delay="0"/>
                                  </p:stCondLst>
                                  <p:childTnLst>
                                    <p:set>
                                      <p:cBhvr>
                                        <p:cTn id="54" dur="1" fill="hold">
                                          <p:stCondLst>
                                            <p:cond delay="0"/>
                                          </p:stCondLst>
                                        </p:cTn>
                                        <p:tgtEl>
                                          <p:spTgt spid="4"/>
                                        </p:tgtEl>
                                        <p:attrNameLst>
                                          <p:attrName>style.visibility</p:attrName>
                                        </p:attrNameLst>
                                      </p:cBhvr>
                                      <p:to>
                                        <p:strVal val="visible"/>
                                      </p:to>
                                    </p:set>
                                    <p:anim calcmode="lin" valueType="num">
                                      <p:cBhvr additive="base">
                                        <p:cTn id="55" dur="500"/>
                                        <p:tgtEl>
                                          <p:spTgt spid="4"/>
                                        </p:tgtEl>
                                        <p:attrNameLst>
                                          <p:attrName>ppt_y</p:attrName>
                                        </p:attrNameLst>
                                      </p:cBhvr>
                                      <p:tavLst>
                                        <p:tav tm="0">
                                          <p:val>
                                            <p:strVal val="#ppt_y-#ppt_h*1.125000"/>
                                          </p:val>
                                        </p:tav>
                                        <p:tav tm="100000">
                                          <p:val>
                                            <p:strVal val="#ppt_y"/>
                                          </p:val>
                                        </p:tav>
                                      </p:tavLst>
                                    </p:anim>
                                    <p:animEffect transition="in" filter="wipe(down)">
                                      <p:cBhvr>
                                        <p:cTn id="56" dur="500"/>
                                        <p:tgtEl>
                                          <p:spTgt spid="4"/>
                                        </p:tgtEl>
                                      </p:cBhvr>
                                    </p:animEffect>
                                  </p:childTnLst>
                                </p:cTn>
                              </p:par>
                            </p:childTnLst>
                          </p:cTn>
                        </p:par>
                        <p:par>
                          <p:cTn id="57" fill="hold">
                            <p:stCondLst>
                              <p:cond delay="6500"/>
                            </p:stCondLst>
                            <p:childTnLst>
                              <p:par>
                                <p:cTn id="58" presetID="12" presetClass="entr" presetSubtype="4" fill="hold" nodeType="afterEffect">
                                  <p:stCondLst>
                                    <p:cond delay="0"/>
                                  </p:stCondLst>
                                  <p:childTnLst>
                                    <p:set>
                                      <p:cBhvr>
                                        <p:cTn id="59" dur="1" fill="hold">
                                          <p:stCondLst>
                                            <p:cond delay="0"/>
                                          </p:stCondLst>
                                        </p:cTn>
                                        <p:tgtEl>
                                          <p:spTgt spid="17"/>
                                        </p:tgtEl>
                                        <p:attrNameLst>
                                          <p:attrName>style.visibility</p:attrName>
                                        </p:attrNameLst>
                                      </p:cBhvr>
                                      <p:to>
                                        <p:strVal val="visible"/>
                                      </p:to>
                                    </p:set>
                                    <p:anim calcmode="lin" valueType="num">
                                      <p:cBhvr additive="base">
                                        <p:cTn id="60" dur="500"/>
                                        <p:tgtEl>
                                          <p:spTgt spid="17"/>
                                        </p:tgtEl>
                                        <p:attrNameLst>
                                          <p:attrName>ppt_y</p:attrName>
                                        </p:attrNameLst>
                                      </p:cBhvr>
                                      <p:tavLst>
                                        <p:tav tm="0">
                                          <p:val>
                                            <p:strVal val="#ppt_y+#ppt_h*1.125000"/>
                                          </p:val>
                                        </p:tav>
                                        <p:tav tm="100000">
                                          <p:val>
                                            <p:strVal val="#ppt_y"/>
                                          </p:val>
                                        </p:tav>
                                      </p:tavLst>
                                    </p:anim>
                                    <p:animEffect transition="in" filter="wipe(up)">
                                      <p:cBhvr>
                                        <p:cTn id="6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animBg="1"/>
      <p:bldP spid="2" grpId="0" animBg="1"/>
      <p:bldP spid="3" grpId="0" animBg="1"/>
      <p:bldP spid="4" grpId="0" animBg="1"/>
      <p:bldP spid="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A2A4CD-D5A9-33DC-DEF7-7DD89CDCE6EF}"/>
            </a:ext>
          </a:extLst>
        </p:cNvPr>
        <p:cNvGrpSpPr/>
        <p:nvPr/>
      </p:nvGrpSpPr>
      <p:grpSpPr>
        <a:xfrm>
          <a:off x="0" y="0"/>
          <a:ext cx="0" cy="0"/>
          <a:chOff x="0" y="0"/>
          <a:chExt cx="0" cy="0"/>
        </a:xfrm>
      </p:grpSpPr>
      <p:grpSp>
        <p:nvGrpSpPr>
          <p:cNvPr id="13" name="Grup 12">
            <a:extLst>
              <a:ext uri="{FF2B5EF4-FFF2-40B4-BE49-F238E27FC236}">
                <a16:creationId xmlns:a16="http://schemas.microsoft.com/office/drawing/2014/main" id="{55775FEF-67A3-14A7-C357-7B638187B4A0}"/>
              </a:ext>
            </a:extLst>
          </p:cNvPr>
          <p:cNvGrpSpPr/>
          <p:nvPr/>
        </p:nvGrpSpPr>
        <p:grpSpPr>
          <a:xfrm>
            <a:off x="1235192" y="1727709"/>
            <a:ext cx="3677542" cy="861774"/>
            <a:chOff x="1235192" y="1727709"/>
            <a:chExt cx="3677542" cy="861774"/>
          </a:xfrm>
        </p:grpSpPr>
        <p:cxnSp>
          <p:nvCxnSpPr>
            <p:cNvPr id="14" name="Düz Bağlayıcı 13">
              <a:extLst>
                <a:ext uri="{FF2B5EF4-FFF2-40B4-BE49-F238E27FC236}">
                  <a16:creationId xmlns:a16="http://schemas.microsoft.com/office/drawing/2014/main" id="{8273F6F4-7248-A518-965B-ED8F70E3E757}"/>
                </a:ext>
              </a:extLst>
            </p:cNvPr>
            <p:cNvCxnSpPr>
              <a:cxnSpLocks/>
            </p:cNvCxnSpPr>
            <p:nvPr/>
          </p:nvCxnSpPr>
          <p:spPr>
            <a:xfrm flipH="1" flipV="1">
              <a:off x="4294304" y="2167925"/>
              <a:ext cx="618430" cy="312673"/>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cxnSp>
          <p:nvCxnSpPr>
            <p:cNvPr id="16" name="Düz Bağlayıcı 15">
              <a:extLst>
                <a:ext uri="{FF2B5EF4-FFF2-40B4-BE49-F238E27FC236}">
                  <a16:creationId xmlns:a16="http://schemas.microsoft.com/office/drawing/2014/main" id="{DD66DA90-D3CD-7FB8-5557-97E76DE38EDE}"/>
                </a:ext>
              </a:extLst>
            </p:cNvPr>
            <p:cNvCxnSpPr>
              <a:cxnSpLocks/>
            </p:cNvCxnSpPr>
            <p:nvPr/>
          </p:nvCxnSpPr>
          <p:spPr>
            <a:xfrm flipH="1" flipV="1">
              <a:off x="1429983" y="2168121"/>
              <a:ext cx="2864322" cy="0"/>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3" name="TextBox 214">
              <a:extLst>
                <a:ext uri="{FF2B5EF4-FFF2-40B4-BE49-F238E27FC236}">
                  <a16:creationId xmlns:a16="http://schemas.microsoft.com/office/drawing/2014/main" id="{AEE9A243-1CD1-AB37-894A-4001B9521E84}"/>
                </a:ext>
              </a:extLst>
            </p:cNvPr>
            <p:cNvSpPr txBox="1"/>
            <p:nvPr/>
          </p:nvSpPr>
          <p:spPr>
            <a:xfrm>
              <a:off x="1235192" y="1727709"/>
              <a:ext cx="2792070"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2800" noProof="0" dirty="0">
                  <a:solidFill>
                    <a:schemeClr val="tx1">
                      <a:lumMod val="75000"/>
                      <a:lumOff val="25000"/>
                    </a:schemeClr>
                  </a:solidFill>
                  <a:latin typeface="Tw Cen MT" panose="020B0602020104020603" pitchFamily="34" charset="0"/>
                </a:rPr>
                <a:t>LASERZUSCHNITT-</a:t>
              </a:r>
              <a:endParaRPr kumimoji="0" lang="de-DE" sz="2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nSpc>
                  <a:spcPct val="100000"/>
                </a:lnSpc>
                <a:spcBef>
                  <a:spcPts val="0"/>
                </a:spcBef>
                <a:spcAft>
                  <a:spcPts val="0"/>
                </a:spcAft>
                <a:buClrTx/>
                <a:buSzTx/>
                <a:buFontTx/>
                <a:buNone/>
                <a:tabLst/>
                <a:defRPr/>
              </a:pPr>
              <a:r>
                <a:rPr kumimoji="0" lang="de-DE" sz="2800" b="1" i="0" u="none" strike="noStrike" kern="1200" cap="none" spc="0" normalizeH="0" baseline="0" noProof="0" dirty="0">
                  <a:ln>
                    <a:noFill/>
                  </a:ln>
                  <a:solidFill>
                    <a:srgbClr val="DF2027"/>
                  </a:solidFill>
                  <a:uLnTx/>
                  <a:uFillTx/>
                  <a:latin typeface="Tw Cen MT" panose="020B0602020104020603" pitchFamily="34" charset="0"/>
                </a:rPr>
                <a:t>LINIEN</a:t>
              </a:r>
            </a:p>
          </p:txBody>
        </p:sp>
      </p:grpSp>
      <p:grpSp>
        <p:nvGrpSpPr>
          <p:cNvPr id="15" name="Grup 14">
            <a:extLst>
              <a:ext uri="{FF2B5EF4-FFF2-40B4-BE49-F238E27FC236}">
                <a16:creationId xmlns:a16="http://schemas.microsoft.com/office/drawing/2014/main" id="{8F01A688-68FE-7739-9E4B-4CFB315FC8A2}"/>
              </a:ext>
            </a:extLst>
          </p:cNvPr>
          <p:cNvGrpSpPr/>
          <p:nvPr/>
        </p:nvGrpSpPr>
        <p:grpSpPr>
          <a:xfrm>
            <a:off x="1260000" y="4251719"/>
            <a:ext cx="3702137" cy="865480"/>
            <a:chOff x="1260000" y="4251719"/>
            <a:chExt cx="3702137" cy="865480"/>
          </a:xfrm>
        </p:grpSpPr>
        <p:cxnSp>
          <p:nvCxnSpPr>
            <p:cNvPr id="22" name="Düz Bağlayıcı 21">
              <a:extLst>
                <a:ext uri="{FF2B5EF4-FFF2-40B4-BE49-F238E27FC236}">
                  <a16:creationId xmlns:a16="http://schemas.microsoft.com/office/drawing/2014/main" id="{50CE3E07-4E35-56F9-21E6-F2FA733B265E}"/>
                </a:ext>
              </a:extLst>
            </p:cNvPr>
            <p:cNvCxnSpPr>
              <a:cxnSpLocks/>
            </p:cNvCxnSpPr>
            <p:nvPr/>
          </p:nvCxnSpPr>
          <p:spPr>
            <a:xfrm flipH="1">
              <a:off x="4290685" y="4251719"/>
              <a:ext cx="671452" cy="440905"/>
            </a:xfrm>
            <a:prstGeom prst="line">
              <a:avLst/>
            </a:prstGeom>
            <a:ln w="15875">
              <a:solidFill>
                <a:srgbClr val="929497"/>
              </a:solidFill>
            </a:ln>
            <a:effectLst/>
          </p:spPr>
          <p:style>
            <a:lnRef idx="2">
              <a:schemeClr val="dk1"/>
            </a:lnRef>
            <a:fillRef idx="0">
              <a:schemeClr val="dk1"/>
            </a:fillRef>
            <a:effectRef idx="1">
              <a:schemeClr val="dk1"/>
            </a:effectRef>
            <a:fontRef idx="minor">
              <a:schemeClr val="tx1"/>
            </a:fontRef>
          </p:style>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4" name="TextBox 214">
              <a:extLst>
                <a:ext uri="{FF2B5EF4-FFF2-40B4-BE49-F238E27FC236}">
                  <a16:creationId xmlns:a16="http://schemas.microsoft.com/office/drawing/2014/main" id="{04FEB29D-A721-017B-25ED-3EA5A7737B4B}"/>
                </a:ext>
              </a:extLst>
            </p:cNvPr>
            <p:cNvSpPr txBox="1"/>
            <p:nvPr/>
          </p:nvSpPr>
          <p:spPr>
            <a:xfrm>
              <a:off x="1260000" y="4255425"/>
              <a:ext cx="2914441"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nSpc>
                  <a:spcPct val="100000"/>
                </a:lnSpc>
                <a:spcBef>
                  <a:spcPts val="0"/>
                </a:spcBef>
                <a:spcAft>
                  <a:spcPts val="0"/>
                </a:spcAft>
                <a:buClrTx/>
                <a:buSzTx/>
                <a:buFontTx/>
                <a:buNone/>
                <a:tabLst/>
                <a:defRPr/>
              </a:pPr>
              <a:r>
                <a:rPr kumimoji="0" lang="de-DE" sz="2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t>SPALT-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nSpc>
                  <a:spcPct val="100000"/>
                </a:lnSpc>
                <a:spcBef>
                  <a:spcPts val="0"/>
                </a:spcBef>
                <a:spcAft>
                  <a:spcPts val="0"/>
                </a:spcAft>
                <a:buClrTx/>
                <a:buSzTx/>
                <a:buFontTx/>
                <a:buNone/>
                <a:tabLst/>
                <a:defRPr/>
              </a:pPr>
              <a:r>
                <a:rPr kumimoji="0" lang="de-DE" sz="2800" b="1" i="0" u="none" strike="noStrike" kern="1200" cap="none" spc="0" normalizeH="0" baseline="0" noProof="0" dirty="0">
                  <a:ln>
                    <a:noFill/>
                  </a:ln>
                  <a:solidFill>
                    <a:srgbClr val="FFC000"/>
                  </a:solidFill>
                  <a:uLnTx/>
                  <a:uFillTx/>
                  <a:latin typeface="Tw Cen MT" panose="020B0602020104020603" pitchFamily="34" charset="0"/>
                </a:rPr>
                <a:t>LINIEN</a:t>
              </a:r>
            </a:p>
          </p:txBody>
        </p:sp>
        <p:cxnSp>
          <p:nvCxnSpPr>
            <p:cNvPr id="24" name="Düz Bağlayıcı 23">
              <a:extLst>
                <a:ext uri="{FF2B5EF4-FFF2-40B4-BE49-F238E27FC236}">
                  <a16:creationId xmlns:a16="http://schemas.microsoft.com/office/drawing/2014/main" id="{EFDB206C-7C70-2247-2F3C-B8B865377FED}"/>
                </a:ext>
              </a:extLst>
            </p:cNvPr>
            <p:cNvCxnSpPr>
              <a:cxnSpLocks/>
            </p:cNvCxnSpPr>
            <p:nvPr/>
          </p:nvCxnSpPr>
          <p:spPr>
            <a:xfrm flipH="1">
              <a:off x="1426364" y="4697461"/>
              <a:ext cx="2864322" cy="0"/>
            </a:xfrm>
            <a:prstGeom prst="line">
              <a:avLst/>
            </a:prstGeom>
            <a:ln w="15875">
              <a:solidFill>
                <a:srgbClr val="929497"/>
              </a:solidFill>
            </a:ln>
            <a:effectLst/>
          </p:spPr>
          <p:style>
            <a:lnRef idx="2">
              <a:schemeClr val="dk1"/>
            </a:lnRef>
            <a:fillRef idx="0">
              <a:schemeClr val="dk1"/>
            </a:fillRef>
            <a:effectRef idx="1">
              <a:schemeClr val="dk1"/>
            </a:effectRef>
            <a:fontRef idx="minor">
              <a:schemeClr val="tx1"/>
            </a:fontRef>
          </p:style>
        </p:cxnSp>
      </p:grpSp>
      <p:grpSp>
        <p:nvGrpSpPr>
          <p:cNvPr id="2" name="Grup 1">
            <a:extLst>
              <a:ext uri="{FF2B5EF4-FFF2-40B4-BE49-F238E27FC236}">
                <a16:creationId xmlns:a16="http://schemas.microsoft.com/office/drawing/2014/main" id="{8942F64D-B08B-CC15-A72D-6ECC85343631}"/>
              </a:ext>
            </a:extLst>
          </p:cNvPr>
          <p:cNvGrpSpPr/>
          <p:nvPr/>
        </p:nvGrpSpPr>
        <p:grpSpPr>
          <a:xfrm>
            <a:off x="7215986" y="4251719"/>
            <a:ext cx="3743264" cy="871465"/>
            <a:chOff x="7215986" y="4251719"/>
            <a:chExt cx="3743264" cy="871465"/>
          </a:xfrm>
        </p:grpSpPr>
        <p:cxnSp>
          <p:nvCxnSpPr>
            <p:cNvPr id="25" name="Düz Bağlayıcı 24">
              <a:extLst>
                <a:ext uri="{FF2B5EF4-FFF2-40B4-BE49-F238E27FC236}">
                  <a16:creationId xmlns:a16="http://schemas.microsoft.com/office/drawing/2014/main" id="{F4B4062F-DFBC-2609-1D90-41CFBB97B94E}"/>
                </a:ext>
              </a:extLst>
            </p:cNvPr>
            <p:cNvCxnSpPr>
              <a:cxnSpLocks/>
            </p:cNvCxnSpPr>
            <p:nvPr/>
          </p:nvCxnSpPr>
          <p:spPr>
            <a:xfrm>
              <a:off x="7215986" y="4251719"/>
              <a:ext cx="684851" cy="445467"/>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2" name="TextBox 214">
              <a:extLst>
                <a:ext uri="{FF2B5EF4-FFF2-40B4-BE49-F238E27FC236}">
                  <a16:creationId xmlns:a16="http://schemas.microsoft.com/office/drawing/2014/main" id="{43DEDD43-E2DA-060E-58F2-6A8AD3190836}"/>
                </a:ext>
              </a:extLst>
            </p:cNvPr>
            <p:cNvSpPr txBox="1"/>
            <p:nvPr/>
          </p:nvSpPr>
          <p:spPr>
            <a:xfrm>
              <a:off x="7887066" y="4261410"/>
              <a:ext cx="3072184"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2800" i="0" u="none" strike="noStrike" kern="1200" cap="none" spc="0" normalizeH="0" baseline="0" noProof="0" dirty="0">
                  <a:ln>
                    <a:noFill/>
                  </a:ln>
                  <a:solidFill>
                    <a:schemeClr val="tx1">
                      <a:lumMod val="75000"/>
                      <a:lumOff val="25000"/>
                    </a:schemeClr>
                  </a:solidFill>
                  <a:uLnTx/>
                  <a:uFillTx/>
                  <a:latin typeface="Tw Cen MT" panose="020B0602020104020603" pitchFamily="34" charset="0"/>
                </a:rPr>
                <a:t>PRESSENVORSCHUB-</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2800" b="1" i="0" u="none" strike="noStrike" kern="1200" cap="none" spc="0" normalizeH="0" baseline="0" noProof="0" dirty="0">
                  <a:ln>
                    <a:noFill/>
                  </a:ln>
                  <a:solidFill>
                    <a:srgbClr val="FFC000"/>
                  </a:solidFill>
                  <a:uLnTx/>
                  <a:uFillTx/>
                  <a:latin typeface="Tw Cen MT" panose="020B0602020104020603" pitchFamily="34" charset="0"/>
                </a:rPr>
                <a:t>LINIEN</a:t>
              </a:r>
            </a:p>
          </p:txBody>
        </p:sp>
        <p:cxnSp>
          <p:nvCxnSpPr>
            <p:cNvPr id="33" name="Düz Bağlayıcı 32">
              <a:extLst>
                <a:ext uri="{FF2B5EF4-FFF2-40B4-BE49-F238E27FC236}">
                  <a16:creationId xmlns:a16="http://schemas.microsoft.com/office/drawing/2014/main" id="{2E7CBB29-5433-3B62-8327-D689A247B74B}"/>
                </a:ext>
              </a:extLst>
            </p:cNvPr>
            <p:cNvCxnSpPr>
              <a:cxnSpLocks/>
            </p:cNvCxnSpPr>
            <p:nvPr/>
          </p:nvCxnSpPr>
          <p:spPr>
            <a:xfrm>
              <a:off x="7894322" y="4699483"/>
              <a:ext cx="2864322" cy="0"/>
            </a:xfrm>
            <a:prstGeom prst="line">
              <a:avLst/>
            </a:prstGeom>
            <a:ln w="15875">
              <a:solidFill>
                <a:srgbClr val="C6C7C9"/>
              </a:solidFill>
            </a:ln>
            <a:effectLst/>
          </p:spPr>
          <p:style>
            <a:lnRef idx="2">
              <a:schemeClr val="dk1"/>
            </a:lnRef>
            <a:fillRef idx="0">
              <a:schemeClr val="dk1"/>
            </a:fillRef>
            <a:effectRef idx="1">
              <a:schemeClr val="dk1"/>
            </a:effectRef>
            <a:fontRef idx="minor">
              <a:schemeClr val="tx1"/>
            </a:fontRef>
          </p:style>
        </p:cxnSp>
      </p:grpSp>
      <p:grpSp>
        <p:nvGrpSpPr>
          <p:cNvPr id="3" name="Grup 2">
            <a:extLst>
              <a:ext uri="{FF2B5EF4-FFF2-40B4-BE49-F238E27FC236}">
                <a16:creationId xmlns:a16="http://schemas.microsoft.com/office/drawing/2014/main" id="{B81CDADC-DDEB-15B9-6C82-BFAE62BABFD5}"/>
              </a:ext>
            </a:extLst>
          </p:cNvPr>
          <p:cNvGrpSpPr/>
          <p:nvPr/>
        </p:nvGrpSpPr>
        <p:grpSpPr>
          <a:xfrm>
            <a:off x="7215986" y="1718941"/>
            <a:ext cx="3802444" cy="861774"/>
            <a:chOff x="7215986" y="1718941"/>
            <a:chExt cx="3802444" cy="861774"/>
          </a:xfrm>
        </p:grpSpPr>
        <p:cxnSp>
          <p:nvCxnSpPr>
            <p:cNvPr id="34" name="Düz Bağlayıcı 33">
              <a:extLst>
                <a:ext uri="{FF2B5EF4-FFF2-40B4-BE49-F238E27FC236}">
                  <a16:creationId xmlns:a16="http://schemas.microsoft.com/office/drawing/2014/main" id="{7DB35179-A13C-5A81-5D08-89D87CFD76DC}"/>
                </a:ext>
              </a:extLst>
            </p:cNvPr>
            <p:cNvCxnSpPr>
              <a:cxnSpLocks/>
            </p:cNvCxnSpPr>
            <p:nvPr/>
          </p:nvCxnSpPr>
          <p:spPr>
            <a:xfrm flipV="1">
              <a:off x="7215986" y="2166111"/>
              <a:ext cx="677595" cy="404322"/>
            </a:xfrm>
            <a:prstGeom prst="line">
              <a:avLst/>
            </a:prstGeom>
            <a:ln w="19050">
              <a:solidFill>
                <a:srgbClr val="929497"/>
              </a:solidFill>
            </a:ln>
            <a:effectLst/>
          </p:spPr>
          <p:style>
            <a:lnRef idx="2">
              <a:schemeClr val="dk1"/>
            </a:lnRef>
            <a:fillRef idx="0">
              <a:schemeClr val="dk1"/>
            </a:fillRef>
            <a:effectRef idx="1">
              <a:schemeClr val="dk1"/>
            </a:effectRef>
            <a:fontRef idx="minor">
              <a:schemeClr val="tx1"/>
            </a:fontRef>
          </p:style>
        </p:cxn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1" name="TextBox 214">
              <a:extLst>
                <a:ext uri="{FF2B5EF4-FFF2-40B4-BE49-F238E27FC236}">
                  <a16:creationId xmlns:a16="http://schemas.microsoft.com/office/drawing/2014/main" id="{5EDE72ED-FA18-1892-C36C-4ED81664A15E}"/>
                </a:ext>
              </a:extLst>
            </p:cNvPr>
            <p:cNvSpPr txBox="1"/>
            <p:nvPr/>
          </p:nvSpPr>
          <p:spPr>
            <a:xfrm>
              <a:off x="8622133" y="1718941"/>
              <a:ext cx="2396297" cy="861774"/>
            </a:xfrm>
            <a:prstGeom prst="rect">
              <a:avLst/>
            </a:prstGeom>
            <a:noFill/>
            <a:ln w="6350">
              <a:noFill/>
              <a:prstDash val="dash"/>
            </a:ln>
            <a:effectLst/>
          </p:spPr>
          <p:txBody>
            <a:bodyPr wrap="square" lIns="0" tIns="0" rIns="0" bIns="0"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r">
                <a:defRPr/>
              </a:pPr>
              <a:r>
                <a:rPr lang="de-DE" sz="2800" noProof="0" dirty="0">
                  <a:solidFill>
                    <a:schemeClr val="tx1">
                      <a:lumMod val="75000"/>
                      <a:lumOff val="25000"/>
                    </a:schemeClr>
                  </a:solidFill>
                  <a:latin typeface="Tw Cen MT" panose="020B0602020104020603" pitchFamily="34" charset="0"/>
                </a:rPr>
                <a:t>ABLÄNGLINIEN</a:t>
              </a:r>
              <a:endParaRPr kumimoji="0" lang="de-DE" sz="2800" b="1" i="0" u="none" strike="noStrike" kern="1200" cap="none" spc="0" normalizeH="0" baseline="0" noProof="0" dirty="0">
                <a:ln>
                  <a:noFill/>
                </a:ln>
                <a:solidFill>
                  <a:srgbClr val="E40521"/>
                </a:solidFill>
                <a:uLnTx/>
                <a:uFillTx/>
                <a:latin typeface="Tw Cen MT" panose="020B0602020104020603" pitchFamily="34" charset="0"/>
              </a:endParaRPr>
            </a:p>
          </p:txBody>
        </p:sp>
        <p:cxnSp>
          <p:nvCxnSpPr>
            <p:cNvPr id="35" name="Düz Bağlayıcı 34">
              <a:extLst>
                <a:ext uri="{FF2B5EF4-FFF2-40B4-BE49-F238E27FC236}">
                  <a16:creationId xmlns:a16="http://schemas.microsoft.com/office/drawing/2014/main" id="{F02AA85E-532F-A9C5-26AE-721A1FBFAB16}"/>
                </a:ext>
              </a:extLst>
            </p:cNvPr>
            <p:cNvCxnSpPr>
              <a:cxnSpLocks/>
            </p:cNvCxnSpPr>
            <p:nvPr/>
          </p:nvCxnSpPr>
          <p:spPr>
            <a:xfrm flipV="1">
              <a:off x="7887859" y="2169008"/>
              <a:ext cx="2864322" cy="0"/>
            </a:xfrm>
            <a:prstGeom prst="line">
              <a:avLst/>
            </a:prstGeom>
            <a:ln w="19050">
              <a:solidFill>
                <a:srgbClr val="929497"/>
              </a:solidFill>
            </a:ln>
            <a:effectLst/>
          </p:spPr>
          <p:style>
            <a:lnRef idx="2">
              <a:schemeClr val="dk1"/>
            </a:lnRef>
            <a:fillRef idx="0">
              <a:schemeClr val="dk1"/>
            </a:fillRef>
            <a:effectRef idx="1">
              <a:schemeClr val="dk1"/>
            </a:effectRef>
            <a:fontRef idx="minor">
              <a:schemeClr val="tx1"/>
            </a:fontRef>
          </p:style>
        </p:cxn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08" name="TextBox 181">
            <a:extLst>
              <a:ext uri="{FF2B5EF4-FFF2-40B4-BE49-F238E27FC236}">
                <a16:creationId xmlns:a16="http://schemas.microsoft.com/office/drawing/2014/main" id="{4DFF37B0-2A88-D460-40E8-FFC665728E4B}"/>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chemeClr val="tx1">
                    <a:lumMod val="65000"/>
                    <a:lumOff val="35000"/>
                  </a:schemeClr>
                </a:solidFill>
              </a:rPr>
              <a:t>COILVERARBEITUNG</a:t>
            </a:r>
          </a:p>
        </p:txBody>
      </p:sp>
      <p:sp>
        <p:nvSpPr>
          <p:cNvPr id="23" name="Serbest Form 22">
            <a:extLst>
              <a:ext uri="{FF2B5EF4-FFF2-40B4-BE49-F238E27FC236}">
                <a16:creationId xmlns:a16="http://schemas.microsoft.com/office/drawing/2014/main" id="{9DB4FE6D-69D0-EF97-F08F-AF04175C95E1}"/>
              </a:ext>
            </a:extLst>
          </p:cNvPr>
          <p:cNvSpPr/>
          <p:nvPr/>
        </p:nvSpPr>
        <p:spPr>
          <a:xfrm>
            <a:off x="-351534" y="2237209"/>
            <a:ext cx="9525" cy="9525"/>
          </a:xfrm>
          <a:custGeom>
            <a:avLst/>
            <a:gdLst/>
            <a:ahLst/>
            <a:cxnLst/>
            <a:rect l="l" t="t" r="r" b="b"/>
            <a:pathLst>
              <a:path w="9525" h="9525"/>
            </a:pathLst>
          </a:custGeom>
          <a:solidFill>
            <a:srgbClr val="000000"/>
          </a:solidFill>
          <a:ln w="9525" cap="flat">
            <a:noFill/>
            <a:prstDash val="solid"/>
            <a:miter/>
          </a:ln>
        </p:spPr>
        <p:txBody>
          <a:bodyPr rtlCol="0" anchor="ctr"/>
          <a:lstStyle/>
          <a:p>
            <a:endParaRPr lang="en-US" noProof="0" dirty="0"/>
          </a:p>
        </p:txBody>
      </p:sp>
      <p:sp>
        <p:nvSpPr>
          <p:cNvPr id="7" name="Serbest Form 6">
            <a:extLst>
              <a:ext uri="{FF2B5EF4-FFF2-40B4-BE49-F238E27FC236}">
                <a16:creationId xmlns:a16="http://schemas.microsoft.com/office/drawing/2014/main" id="{AFEB7662-0AFD-E699-15C4-AE7606746FB3}"/>
              </a:ext>
            </a:extLst>
          </p:cNvPr>
          <p:cNvSpPr/>
          <p:nvPr/>
        </p:nvSpPr>
        <p:spPr>
          <a:xfrm>
            <a:off x="4376551" y="1708579"/>
            <a:ext cx="1670263" cy="1644166"/>
          </a:xfrm>
          <a:custGeom>
            <a:avLst/>
            <a:gdLst>
              <a:gd name="connsiteX0" fmla="*/ 393852 w 1670263"/>
              <a:gd name="connsiteY0" fmla="*/ 1644104 h 1644166"/>
              <a:gd name="connsiteX1" fmla="*/ 780552 w 1670263"/>
              <a:gd name="connsiteY1" fmla="*/ 781556 h 1644166"/>
              <a:gd name="connsiteX2" fmla="*/ 1670264 w 1670263"/>
              <a:gd name="connsiteY2" fmla="*/ 393664 h 1644166"/>
              <a:gd name="connsiteX3" fmla="*/ 1670264 w 1670263"/>
              <a:gd name="connsiteY3" fmla="*/ 0 h 1644166"/>
              <a:gd name="connsiteX4" fmla="*/ 0 w 1670263"/>
              <a:gd name="connsiteY4" fmla="*/ 1644166 h 1644166"/>
              <a:gd name="connsiteX5" fmla="*/ 393852 w 1670263"/>
              <a:gd name="connsiteY5" fmla="*/ 1644166 h 16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0263" h="1644166">
                <a:moveTo>
                  <a:pt x="393852" y="1644104"/>
                </a:moveTo>
                <a:cubicBezTo>
                  <a:pt x="412234" y="1318131"/>
                  <a:pt x="547804" y="1014241"/>
                  <a:pt x="780552" y="781556"/>
                </a:cubicBezTo>
                <a:cubicBezTo>
                  <a:pt x="1019699" y="542409"/>
                  <a:pt x="1334066" y="405772"/>
                  <a:pt x="1670264" y="393664"/>
                </a:cubicBezTo>
                <a:lnTo>
                  <a:pt x="1670264" y="0"/>
                </a:lnTo>
                <a:cubicBezTo>
                  <a:pt x="767817" y="25345"/>
                  <a:pt x="39210" y="745232"/>
                  <a:pt x="0" y="1644166"/>
                </a:cubicBezTo>
                <a:lnTo>
                  <a:pt x="393852" y="1644166"/>
                </a:lnTo>
                <a:close/>
              </a:path>
            </a:pathLst>
          </a:custGeom>
          <a:solidFill>
            <a:srgbClr val="DF2027"/>
          </a:solidFill>
          <a:ln w="0" cap="flat">
            <a:noFill/>
            <a:prstDash val="solid"/>
            <a:miter/>
          </a:ln>
        </p:spPr>
        <p:txBody>
          <a:bodyPr rtlCol="0" anchor="ctr"/>
          <a:lstStyle/>
          <a:p>
            <a:endParaRPr lang="en-US" noProof="0" dirty="0"/>
          </a:p>
        </p:txBody>
      </p:sp>
      <p:sp>
        <p:nvSpPr>
          <p:cNvPr id="26" name="Serbest Form 25">
            <a:extLst>
              <a:ext uri="{FF2B5EF4-FFF2-40B4-BE49-F238E27FC236}">
                <a16:creationId xmlns:a16="http://schemas.microsoft.com/office/drawing/2014/main" id="{D2E72940-FE5F-EA07-0DFC-9058B4505D99}"/>
              </a:ext>
            </a:extLst>
          </p:cNvPr>
          <p:cNvSpPr/>
          <p:nvPr/>
        </p:nvSpPr>
        <p:spPr>
          <a:xfrm>
            <a:off x="6145184" y="1708454"/>
            <a:ext cx="1670263" cy="1644166"/>
          </a:xfrm>
          <a:custGeom>
            <a:avLst/>
            <a:gdLst>
              <a:gd name="connsiteX0" fmla="*/ 0 w 1670263"/>
              <a:gd name="connsiteY0" fmla="*/ 393727 h 1644166"/>
              <a:gd name="connsiteX1" fmla="*/ 889711 w 1670263"/>
              <a:gd name="connsiteY1" fmla="*/ 781619 h 1644166"/>
              <a:gd name="connsiteX2" fmla="*/ 1276411 w 1670263"/>
              <a:gd name="connsiteY2" fmla="*/ 1644166 h 1644166"/>
              <a:gd name="connsiteX3" fmla="*/ 1670264 w 1670263"/>
              <a:gd name="connsiteY3" fmla="*/ 1644166 h 1644166"/>
              <a:gd name="connsiteX4" fmla="*/ 0 w 1670263"/>
              <a:gd name="connsiteY4" fmla="*/ 0 h 1644166"/>
              <a:gd name="connsiteX5" fmla="*/ 0 w 1670263"/>
              <a:gd name="connsiteY5" fmla="*/ 393664 h 16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0263" h="1644166">
                <a:moveTo>
                  <a:pt x="0" y="393727"/>
                </a:moveTo>
                <a:cubicBezTo>
                  <a:pt x="336198" y="405897"/>
                  <a:pt x="650564" y="542472"/>
                  <a:pt x="889711" y="781619"/>
                </a:cubicBezTo>
                <a:cubicBezTo>
                  <a:pt x="1128858" y="1020766"/>
                  <a:pt x="1258030" y="1318194"/>
                  <a:pt x="1276411" y="1644166"/>
                </a:cubicBezTo>
                <a:lnTo>
                  <a:pt x="1670264" y="1644166"/>
                </a:lnTo>
                <a:cubicBezTo>
                  <a:pt x="1630991" y="745295"/>
                  <a:pt x="902384" y="25345"/>
                  <a:pt x="0" y="0"/>
                </a:cubicBezTo>
                <a:lnTo>
                  <a:pt x="0" y="393664"/>
                </a:lnTo>
                <a:close/>
              </a:path>
            </a:pathLst>
          </a:custGeom>
          <a:solidFill>
            <a:srgbClr val="929497"/>
          </a:solidFill>
          <a:ln w="0" cap="flat">
            <a:noFill/>
            <a:prstDash val="solid"/>
            <a:miter/>
          </a:ln>
        </p:spPr>
        <p:txBody>
          <a:bodyPr rtlCol="0" anchor="ctr"/>
          <a:lstStyle/>
          <a:p>
            <a:endParaRPr lang="en-US" noProof="0" dirty="0"/>
          </a:p>
        </p:txBody>
      </p:sp>
      <p:sp>
        <p:nvSpPr>
          <p:cNvPr id="27" name="Serbest Form 26">
            <a:extLst>
              <a:ext uri="{FF2B5EF4-FFF2-40B4-BE49-F238E27FC236}">
                <a16:creationId xmlns:a16="http://schemas.microsoft.com/office/drawing/2014/main" id="{993A10F2-0BA3-32DE-0760-42F58132ACBE}"/>
              </a:ext>
            </a:extLst>
          </p:cNvPr>
          <p:cNvSpPr/>
          <p:nvPr/>
        </p:nvSpPr>
        <p:spPr>
          <a:xfrm>
            <a:off x="6145184" y="3451052"/>
            <a:ext cx="1671769" cy="1698494"/>
          </a:xfrm>
          <a:custGeom>
            <a:avLst/>
            <a:gdLst>
              <a:gd name="connsiteX0" fmla="*/ 1278357 w 1671769"/>
              <a:gd name="connsiteY0" fmla="*/ 0 h 1698494"/>
              <a:gd name="connsiteX1" fmla="*/ 889711 w 1671769"/>
              <a:gd name="connsiteY1" fmla="*/ 916939 h 1698494"/>
              <a:gd name="connsiteX2" fmla="*/ 0 w 1671769"/>
              <a:gd name="connsiteY2" fmla="*/ 1304831 h 1698494"/>
              <a:gd name="connsiteX3" fmla="*/ 0 w 1671769"/>
              <a:gd name="connsiteY3" fmla="*/ 1698495 h 1698494"/>
              <a:gd name="connsiteX4" fmla="*/ 1671769 w 1671769"/>
              <a:gd name="connsiteY4" fmla="*/ 0 h 1698494"/>
              <a:gd name="connsiteX5" fmla="*/ 1278357 w 1671769"/>
              <a:gd name="connsiteY5" fmla="*/ 0 h 169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1769" h="1698494">
                <a:moveTo>
                  <a:pt x="1278357" y="0"/>
                </a:moveTo>
                <a:cubicBezTo>
                  <a:pt x="1272773" y="346424"/>
                  <a:pt x="1135320" y="671330"/>
                  <a:pt x="889711" y="916939"/>
                </a:cubicBezTo>
                <a:cubicBezTo>
                  <a:pt x="650564" y="1156086"/>
                  <a:pt x="336198" y="1292723"/>
                  <a:pt x="0" y="1304831"/>
                </a:cubicBezTo>
                <a:lnTo>
                  <a:pt x="0" y="1698495"/>
                </a:lnTo>
                <a:cubicBezTo>
                  <a:pt x="920577" y="1672648"/>
                  <a:pt x="1660226" y="924028"/>
                  <a:pt x="1671769" y="0"/>
                </a:cubicBezTo>
                <a:lnTo>
                  <a:pt x="1278357" y="0"/>
                </a:lnTo>
                <a:close/>
              </a:path>
            </a:pathLst>
          </a:custGeom>
          <a:solidFill>
            <a:srgbClr val="FFC000"/>
          </a:solidFill>
          <a:ln w="0" cap="flat">
            <a:noFill/>
            <a:prstDash val="solid"/>
            <a:miter/>
          </a:ln>
        </p:spPr>
        <p:txBody>
          <a:bodyPr rtlCol="0" anchor="ctr"/>
          <a:lstStyle/>
          <a:p>
            <a:endParaRPr lang="en-US" noProof="0" dirty="0"/>
          </a:p>
        </p:txBody>
      </p:sp>
      <p:sp>
        <p:nvSpPr>
          <p:cNvPr id="28" name="Serbest Form 27">
            <a:extLst>
              <a:ext uri="{FF2B5EF4-FFF2-40B4-BE49-F238E27FC236}">
                <a16:creationId xmlns:a16="http://schemas.microsoft.com/office/drawing/2014/main" id="{A1D9E2C0-A3E3-A1D8-A5E5-A183D38A69A2}"/>
              </a:ext>
            </a:extLst>
          </p:cNvPr>
          <p:cNvSpPr/>
          <p:nvPr/>
        </p:nvSpPr>
        <p:spPr>
          <a:xfrm>
            <a:off x="4375046" y="3451052"/>
            <a:ext cx="1671769" cy="1698494"/>
          </a:xfrm>
          <a:custGeom>
            <a:avLst/>
            <a:gdLst>
              <a:gd name="connsiteX0" fmla="*/ 1671769 w 1671769"/>
              <a:gd name="connsiteY0" fmla="*/ 1304831 h 1698494"/>
              <a:gd name="connsiteX1" fmla="*/ 782058 w 1671769"/>
              <a:gd name="connsiteY1" fmla="*/ 916939 h 1698494"/>
              <a:gd name="connsiteX2" fmla="*/ 393413 w 1671769"/>
              <a:gd name="connsiteY2" fmla="*/ 0 h 1698494"/>
              <a:gd name="connsiteX3" fmla="*/ 0 w 1671769"/>
              <a:gd name="connsiteY3" fmla="*/ 0 h 1698494"/>
              <a:gd name="connsiteX4" fmla="*/ 1671769 w 1671769"/>
              <a:gd name="connsiteY4" fmla="*/ 1698495 h 1698494"/>
              <a:gd name="connsiteX5" fmla="*/ 1671769 w 1671769"/>
              <a:gd name="connsiteY5" fmla="*/ 1304831 h 169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1769" h="1698494">
                <a:moveTo>
                  <a:pt x="1671769" y="1304831"/>
                </a:moveTo>
                <a:cubicBezTo>
                  <a:pt x="1335571" y="1292660"/>
                  <a:pt x="1021205" y="1156086"/>
                  <a:pt x="782058" y="916939"/>
                </a:cubicBezTo>
                <a:cubicBezTo>
                  <a:pt x="536449" y="671330"/>
                  <a:pt x="398996" y="346487"/>
                  <a:pt x="393413" y="0"/>
                </a:cubicBezTo>
                <a:lnTo>
                  <a:pt x="0" y="0"/>
                </a:lnTo>
                <a:cubicBezTo>
                  <a:pt x="11606" y="924091"/>
                  <a:pt x="751255" y="1672648"/>
                  <a:pt x="1671769" y="1698495"/>
                </a:cubicBezTo>
                <a:lnTo>
                  <a:pt x="1671769" y="1304831"/>
                </a:lnTo>
                <a:close/>
              </a:path>
            </a:pathLst>
          </a:custGeom>
          <a:solidFill>
            <a:srgbClr val="929497"/>
          </a:solidFill>
          <a:ln w="0" cap="flat">
            <a:noFill/>
            <a:prstDash val="solid"/>
            <a:miter/>
          </a:ln>
        </p:spPr>
        <p:txBody>
          <a:bodyPr rtlCol="0" anchor="ctr"/>
          <a:lstStyle/>
          <a:p>
            <a:endParaRPr lang="en-US" noProof="0" dirty="0"/>
          </a:p>
        </p:txBody>
      </p:sp>
      <p:pic>
        <p:nvPicPr>
          <p:cNvPr id="9" name="Resim 8" descr="daire, ekran görüntüsü içeren bir resim&#10;&#10;Yapay zeka tarafından oluşturulmuş içerik yanlış olabilir.">
            <a:extLst>
              <a:ext uri="{FF2B5EF4-FFF2-40B4-BE49-F238E27FC236}">
                <a16:creationId xmlns:a16="http://schemas.microsoft.com/office/drawing/2014/main" id="{239E7E71-4824-881C-8E9C-2D8BBBD6FDD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402452" y="2757379"/>
            <a:ext cx="1387095" cy="1387095"/>
          </a:xfrm>
          <a:prstGeom prst="rect">
            <a:avLst/>
          </a:prstGeom>
        </p:spPr>
      </p:pic>
    </p:spTree>
    <p:extLst>
      <p:ext uri="{BB962C8B-B14F-4D97-AF65-F5344CB8AC3E}">
        <p14:creationId xmlns:p14="http://schemas.microsoft.com/office/powerpoint/2010/main" val="4224960991"/>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fade">
                                      <p:cBhvr>
                                        <p:cTn id="7" dur="1000"/>
                                        <p:tgtEl>
                                          <p:spTgt spid="108"/>
                                        </p:tgtEl>
                                      </p:cBhvr>
                                    </p:animEffect>
                                  </p:childTnLst>
                                </p:cTn>
                              </p:par>
                            </p:childTnLst>
                          </p:cTn>
                        </p:par>
                        <p:par>
                          <p:cTn id="8" fill="hold">
                            <p:stCondLst>
                              <p:cond delay="1000"/>
                            </p:stCondLst>
                            <p:childTnLst>
                              <p:par>
                                <p:cTn id="9" presetID="23" presetClass="entr" presetSubtype="16"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p:cTn id="11" dur="500" fill="hold"/>
                                        <p:tgtEl>
                                          <p:spTgt spid="9"/>
                                        </p:tgtEl>
                                        <p:attrNameLst>
                                          <p:attrName>ppt_w</p:attrName>
                                        </p:attrNameLst>
                                      </p:cBhvr>
                                      <p:tavLst>
                                        <p:tav tm="0">
                                          <p:val>
                                            <p:fltVal val="0"/>
                                          </p:val>
                                        </p:tav>
                                        <p:tav tm="100000">
                                          <p:val>
                                            <p:strVal val="#ppt_w"/>
                                          </p:val>
                                        </p:tav>
                                      </p:tavLst>
                                    </p:anim>
                                    <p:anim calcmode="lin" valueType="num">
                                      <p:cBhvr>
                                        <p:cTn id="12" dur="500" fill="hold"/>
                                        <p:tgtEl>
                                          <p:spTgt spid="9"/>
                                        </p:tgtEl>
                                        <p:attrNameLst>
                                          <p:attrName>ppt_h</p:attrName>
                                        </p:attrNameLst>
                                      </p:cBhvr>
                                      <p:tavLst>
                                        <p:tav tm="0">
                                          <p:val>
                                            <p:fltVal val="0"/>
                                          </p:val>
                                        </p:tav>
                                        <p:tav tm="100000">
                                          <p:val>
                                            <p:strVal val="#ppt_h"/>
                                          </p:val>
                                        </p:tav>
                                      </p:tavLst>
                                    </p:anim>
                                  </p:childTnLst>
                                </p:cTn>
                              </p:par>
                            </p:childTnLst>
                          </p:cTn>
                        </p:par>
                        <p:par>
                          <p:cTn id="13" fill="hold">
                            <p:stCondLst>
                              <p:cond delay="1500"/>
                            </p:stCondLst>
                            <p:childTnLst>
                              <p:par>
                                <p:cTn id="14" presetID="10" presetClass="entr" presetSubtype="0" fill="hold" nodeType="after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childTnLst>
                          </p:cTn>
                        </p:par>
                        <p:par>
                          <p:cTn id="17" fill="hold">
                            <p:stCondLst>
                              <p:cond delay="2000"/>
                            </p:stCondLst>
                            <p:childTnLst>
                              <p:par>
                                <p:cTn id="18" presetID="10" presetClass="entr" presetSubtype="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par>
                          <p:cTn id="21" fill="hold">
                            <p:stCondLst>
                              <p:cond delay="2500"/>
                            </p:stCondLst>
                            <p:childTnLst>
                              <p:par>
                                <p:cTn id="22" presetID="10" presetClass="entr" presetSubtype="0" fill="hold" nodeType="after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par>
                          <p:cTn id="25" fill="hold">
                            <p:stCondLst>
                              <p:cond delay="3000"/>
                            </p:stCondLst>
                            <p:childTnLst>
                              <p:par>
                                <p:cTn id="26" presetID="10" presetClass="entr" presetSubtype="0"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fade">
                                      <p:cBhvr>
                                        <p:cTn id="28"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322"/>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Rectangle 41">
            <a:extLst>
              <a:ext uri="{FF2B5EF4-FFF2-40B4-BE49-F238E27FC236}">
                <a16:creationId xmlns:a16="http://schemas.microsoft.com/office/drawing/2014/main" id="{15243388-C2AF-E186-ADD8-98BE11ECAB82}"/>
              </a:ext>
            </a:extLst>
          </p:cNvPr>
          <p:cNvSpPr/>
          <p:nvPr/>
        </p:nvSpPr>
        <p:spPr>
          <a:xfrm>
            <a:off x="1819724" y="2596976"/>
            <a:ext cx="1979444"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r>
              <a:rPr lang="de-DE" noProof="0" dirty="0">
                <a:latin typeface="Tw Cen MT" panose="020B0602020104020603" pitchFamily="34" charset="0"/>
              </a:rPr>
              <a:t>Großküchen</a:t>
            </a:r>
          </a:p>
        </p:txBody>
      </p:sp>
      <p:grpSp>
        <p:nvGrpSpPr>
          <p:cNvPr id="9" name="Grup 8">
            <a:extLst>
              <a:ext uri="{FF2B5EF4-FFF2-40B4-BE49-F238E27FC236}">
                <a16:creationId xmlns:a16="http://schemas.microsoft.com/office/drawing/2014/main" id="{3D6E52F1-1922-F9FD-C09B-9095132087E9}"/>
              </a:ext>
            </a:extLst>
          </p:cNvPr>
          <p:cNvGrpSpPr/>
          <p:nvPr/>
        </p:nvGrpSpPr>
        <p:grpSpPr>
          <a:xfrm>
            <a:off x="766324" y="957148"/>
            <a:ext cx="881063" cy="234950"/>
            <a:chOff x="2927351" y="2508250"/>
            <a:chExt cx="881063" cy="234950"/>
          </a:xfrm>
        </p:grpSpPr>
        <p:sp>
          <p:nvSpPr>
            <p:cNvPr id="10" name="Freeform 14">
              <a:extLst>
                <a:ext uri="{FF2B5EF4-FFF2-40B4-BE49-F238E27FC236}">
                  <a16:creationId xmlns:a16="http://schemas.microsoft.com/office/drawing/2014/main" id="{C57DFF4F-DBF5-BB34-BC3D-470F9BAE66EE}"/>
                </a:ext>
              </a:extLst>
            </p:cNvPr>
            <p:cNvSpPr>
              <a:spLocks/>
            </p:cNvSpPr>
            <p:nvPr/>
          </p:nvSpPr>
          <p:spPr bwMode="auto">
            <a:xfrm>
              <a:off x="3005138" y="2633663"/>
              <a:ext cx="104775" cy="104775"/>
            </a:xfrm>
            <a:custGeom>
              <a:avLst/>
              <a:gdLst>
                <a:gd name="T0" fmla="*/ 105 w 212"/>
                <a:gd name="T1" fmla="*/ 0 h 212"/>
                <a:gd name="T2" fmla="*/ 212 w 212"/>
                <a:gd name="T3" fmla="*/ 105 h 212"/>
                <a:gd name="T4" fmla="*/ 106 w 212"/>
                <a:gd name="T5" fmla="*/ 212 h 212"/>
                <a:gd name="T6" fmla="*/ 0 w 212"/>
                <a:gd name="T7" fmla="*/ 106 h 212"/>
                <a:gd name="T8" fmla="*/ 0 w 212"/>
                <a:gd name="T9" fmla="*/ 106 h 212"/>
                <a:gd name="T10" fmla="*/ 105 w 212"/>
                <a:gd name="T11" fmla="*/ 0 h 212"/>
              </a:gdLst>
              <a:ahLst/>
              <a:cxnLst>
                <a:cxn ang="0">
                  <a:pos x="T0" y="T1"/>
                </a:cxn>
                <a:cxn ang="0">
                  <a:pos x="T2" y="T3"/>
                </a:cxn>
                <a:cxn ang="0">
                  <a:pos x="T4" y="T5"/>
                </a:cxn>
                <a:cxn ang="0">
                  <a:pos x="T6" y="T7"/>
                </a:cxn>
                <a:cxn ang="0">
                  <a:pos x="T8" y="T9"/>
                </a:cxn>
                <a:cxn ang="0">
                  <a:pos x="T10" y="T11"/>
                </a:cxn>
              </a:cxnLst>
              <a:rect l="0" t="0" r="r" b="b"/>
              <a:pathLst>
                <a:path w="212" h="212">
                  <a:moveTo>
                    <a:pt x="105" y="0"/>
                  </a:moveTo>
                  <a:cubicBezTo>
                    <a:pt x="164" y="0"/>
                    <a:pt x="211" y="47"/>
                    <a:pt x="212" y="105"/>
                  </a:cubicBezTo>
                  <a:cubicBezTo>
                    <a:pt x="212" y="164"/>
                    <a:pt x="165" y="211"/>
                    <a:pt x="106" y="212"/>
                  </a:cubicBezTo>
                  <a:cubicBezTo>
                    <a:pt x="48" y="212"/>
                    <a:pt x="0" y="165"/>
                    <a:pt x="0" y="106"/>
                  </a:cubicBezTo>
                  <a:cubicBezTo>
                    <a:pt x="0" y="106"/>
                    <a:pt x="0" y="106"/>
                    <a:pt x="0" y="106"/>
                  </a:cubicBezTo>
                  <a:cubicBezTo>
                    <a:pt x="0" y="47"/>
                    <a:pt x="47" y="0"/>
                    <a:pt x="105" y="0"/>
                  </a:cubicBezTo>
                  <a:close/>
                </a:path>
              </a:pathLst>
            </a:cu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11" name="Freeform 15">
              <a:extLst>
                <a:ext uri="{FF2B5EF4-FFF2-40B4-BE49-F238E27FC236}">
                  <a16:creationId xmlns:a16="http://schemas.microsoft.com/office/drawing/2014/main" id="{29E50B68-020A-8F53-D1F4-9FAFF7814FEA}"/>
                </a:ext>
              </a:extLst>
            </p:cNvPr>
            <p:cNvSpPr>
              <a:spLocks/>
            </p:cNvSpPr>
            <p:nvPr/>
          </p:nvSpPr>
          <p:spPr bwMode="auto">
            <a:xfrm>
              <a:off x="3049588" y="2636838"/>
              <a:ext cx="17463" cy="95250"/>
            </a:xfrm>
            <a:custGeom>
              <a:avLst/>
              <a:gdLst>
                <a:gd name="T0" fmla="*/ 0 w 11"/>
                <a:gd name="T1" fmla="*/ 0 h 60"/>
                <a:gd name="T2" fmla="*/ 11 w 11"/>
                <a:gd name="T3" fmla="*/ 0 h 60"/>
                <a:gd name="T4" fmla="*/ 11 w 11"/>
                <a:gd name="T5" fmla="*/ 60 h 60"/>
                <a:gd name="T6" fmla="*/ 0 w 11"/>
                <a:gd name="T7" fmla="*/ 60 h 60"/>
                <a:gd name="T8" fmla="*/ 0 w 11"/>
                <a:gd name="T9" fmla="*/ 0 h 60"/>
                <a:gd name="T10" fmla="*/ 0 w 11"/>
                <a:gd name="T11" fmla="*/ 0 h 60"/>
              </a:gdLst>
              <a:ahLst/>
              <a:cxnLst>
                <a:cxn ang="0">
                  <a:pos x="T0" y="T1"/>
                </a:cxn>
                <a:cxn ang="0">
                  <a:pos x="T2" y="T3"/>
                </a:cxn>
                <a:cxn ang="0">
                  <a:pos x="T4" y="T5"/>
                </a:cxn>
                <a:cxn ang="0">
                  <a:pos x="T6" y="T7"/>
                </a:cxn>
                <a:cxn ang="0">
                  <a:pos x="T8" y="T9"/>
                </a:cxn>
                <a:cxn ang="0">
                  <a:pos x="T10" y="T11"/>
                </a:cxn>
              </a:cxnLst>
              <a:rect l="0" t="0" r="r" b="b"/>
              <a:pathLst>
                <a:path w="11" h="60">
                  <a:moveTo>
                    <a:pt x="0" y="0"/>
                  </a:moveTo>
                  <a:lnTo>
                    <a:pt x="11" y="0"/>
                  </a:lnTo>
                  <a:lnTo>
                    <a:pt x="11" y="60"/>
                  </a:lnTo>
                  <a:lnTo>
                    <a:pt x="0" y="6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 name="Freeform 16">
              <a:extLst>
                <a:ext uri="{FF2B5EF4-FFF2-40B4-BE49-F238E27FC236}">
                  <a16:creationId xmlns:a16="http://schemas.microsoft.com/office/drawing/2014/main" id="{1FA3CE49-C2A0-B432-97E5-E5A3C3043ACF}"/>
                </a:ext>
              </a:extLst>
            </p:cNvPr>
            <p:cNvSpPr>
              <a:spLocks/>
            </p:cNvSpPr>
            <p:nvPr/>
          </p:nvSpPr>
          <p:spPr bwMode="auto">
            <a:xfrm>
              <a:off x="3011488" y="2676525"/>
              <a:ext cx="93663" cy="17463"/>
            </a:xfrm>
            <a:custGeom>
              <a:avLst/>
              <a:gdLst>
                <a:gd name="T0" fmla="*/ 59 w 59"/>
                <a:gd name="T1" fmla="*/ 0 h 11"/>
                <a:gd name="T2" fmla="*/ 59 w 59"/>
                <a:gd name="T3" fmla="*/ 11 h 11"/>
                <a:gd name="T4" fmla="*/ 0 w 59"/>
                <a:gd name="T5" fmla="*/ 11 h 11"/>
                <a:gd name="T6" fmla="*/ 0 w 59"/>
                <a:gd name="T7" fmla="*/ 0 h 11"/>
                <a:gd name="T8" fmla="*/ 59 w 59"/>
                <a:gd name="T9" fmla="*/ 0 h 11"/>
                <a:gd name="T10" fmla="*/ 59 w 59"/>
                <a:gd name="T11" fmla="*/ 0 h 11"/>
              </a:gdLst>
              <a:ahLst/>
              <a:cxnLst>
                <a:cxn ang="0">
                  <a:pos x="T0" y="T1"/>
                </a:cxn>
                <a:cxn ang="0">
                  <a:pos x="T2" y="T3"/>
                </a:cxn>
                <a:cxn ang="0">
                  <a:pos x="T4" y="T5"/>
                </a:cxn>
                <a:cxn ang="0">
                  <a:pos x="T6" y="T7"/>
                </a:cxn>
                <a:cxn ang="0">
                  <a:pos x="T8" y="T9"/>
                </a:cxn>
                <a:cxn ang="0">
                  <a:pos x="T10" y="T11"/>
                </a:cxn>
              </a:cxnLst>
              <a:rect l="0" t="0" r="r" b="b"/>
              <a:pathLst>
                <a:path w="59" h="11">
                  <a:moveTo>
                    <a:pt x="59" y="0"/>
                  </a:moveTo>
                  <a:lnTo>
                    <a:pt x="59" y="11"/>
                  </a:lnTo>
                  <a:lnTo>
                    <a:pt x="0" y="11"/>
                  </a:lnTo>
                  <a:lnTo>
                    <a:pt x="0" y="0"/>
                  </a:lnTo>
                  <a:lnTo>
                    <a:pt x="59" y="0"/>
                  </a:lnTo>
                  <a:lnTo>
                    <a:pt x="5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3" name="Freeform 17">
              <a:extLst>
                <a:ext uri="{FF2B5EF4-FFF2-40B4-BE49-F238E27FC236}">
                  <a16:creationId xmlns:a16="http://schemas.microsoft.com/office/drawing/2014/main" id="{AE03B0D2-32B9-79D3-6D57-B04701523787}"/>
                </a:ext>
              </a:extLst>
            </p:cNvPr>
            <p:cNvSpPr>
              <a:spLocks/>
            </p:cNvSpPr>
            <p:nvPr/>
          </p:nvSpPr>
          <p:spPr bwMode="auto">
            <a:xfrm>
              <a:off x="3422651" y="2638425"/>
              <a:ext cx="103188" cy="104775"/>
            </a:xfrm>
            <a:custGeom>
              <a:avLst/>
              <a:gdLst>
                <a:gd name="T0" fmla="*/ 106 w 212"/>
                <a:gd name="T1" fmla="*/ 0 h 212"/>
                <a:gd name="T2" fmla="*/ 212 w 212"/>
                <a:gd name="T3" fmla="*/ 107 h 212"/>
                <a:gd name="T4" fmla="*/ 105 w 212"/>
                <a:gd name="T5" fmla="*/ 211 h 212"/>
                <a:gd name="T6" fmla="*/ 0 w 212"/>
                <a:gd name="T7" fmla="*/ 105 h 212"/>
                <a:gd name="T8" fmla="*/ 106 w 212"/>
                <a:gd name="T9" fmla="*/ 0 h 212"/>
              </a:gdLst>
              <a:ahLst/>
              <a:cxnLst>
                <a:cxn ang="0">
                  <a:pos x="T0" y="T1"/>
                </a:cxn>
                <a:cxn ang="0">
                  <a:pos x="T2" y="T3"/>
                </a:cxn>
                <a:cxn ang="0">
                  <a:pos x="T4" y="T5"/>
                </a:cxn>
                <a:cxn ang="0">
                  <a:pos x="T6" y="T7"/>
                </a:cxn>
                <a:cxn ang="0">
                  <a:pos x="T8" y="T9"/>
                </a:cxn>
              </a:cxnLst>
              <a:rect l="0" t="0" r="r" b="b"/>
              <a:pathLst>
                <a:path w="212" h="212">
                  <a:moveTo>
                    <a:pt x="106" y="0"/>
                  </a:moveTo>
                  <a:cubicBezTo>
                    <a:pt x="164" y="0"/>
                    <a:pt x="212" y="49"/>
                    <a:pt x="212" y="107"/>
                  </a:cubicBezTo>
                  <a:cubicBezTo>
                    <a:pt x="211" y="165"/>
                    <a:pt x="163" y="212"/>
                    <a:pt x="105" y="211"/>
                  </a:cubicBezTo>
                  <a:cubicBezTo>
                    <a:pt x="47" y="211"/>
                    <a:pt x="0" y="163"/>
                    <a:pt x="0" y="105"/>
                  </a:cubicBezTo>
                  <a:cubicBezTo>
                    <a:pt x="1" y="47"/>
                    <a:pt x="48" y="0"/>
                    <a:pt x="106" y="0"/>
                  </a:cubicBezTo>
                  <a:close/>
                </a:path>
              </a:pathLst>
            </a:cu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14" name="Freeform 18">
              <a:extLst>
                <a:ext uri="{FF2B5EF4-FFF2-40B4-BE49-F238E27FC236}">
                  <a16:creationId xmlns:a16="http://schemas.microsoft.com/office/drawing/2014/main" id="{1A672842-31F3-95C5-3D03-ED154E25BAC3}"/>
                </a:ext>
              </a:extLst>
            </p:cNvPr>
            <p:cNvSpPr>
              <a:spLocks/>
            </p:cNvSpPr>
            <p:nvPr/>
          </p:nvSpPr>
          <p:spPr bwMode="auto">
            <a:xfrm>
              <a:off x="3467101" y="2641600"/>
              <a:ext cx="15875" cy="96838"/>
            </a:xfrm>
            <a:custGeom>
              <a:avLst/>
              <a:gdLst>
                <a:gd name="T0" fmla="*/ 0 w 10"/>
                <a:gd name="T1" fmla="*/ 0 h 61"/>
                <a:gd name="T2" fmla="*/ 10 w 10"/>
                <a:gd name="T3" fmla="*/ 0 h 61"/>
                <a:gd name="T4" fmla="*/ 10 w 10"/>
                <a:gd name="T5" fmla="*/ 61 h 61"/>
                <a:gd name="T6" fmla="*/ 0 w 10"/>
                <a:gd name="T7" fmla="*/ 61 h 61"/>
                <a:gd name="T8" fmla="*/ 0 w 10"/>
                <a:gd name="T9" fmla="*/ 0 h 61"/>
                <a:gd name="T10" fmla="*/ 0 w 10"/>
                <a:gd name="T11" fmla="*/ 0 h 61"/>
              </a:gdLst>
              <a:ahLst/>
              <a:cxnLst>
                <a:cxn ang="0">
                  <a:pos x="T0" y="T1"/>
                </a:cxn>
                <a:cxn ang="0">
                  <a:pos x="T2" y="T3"/>
                </a:cxn>
                <a:cxn ang="0">
                  <a:pos x="T4" y="T5"/>
                </a:cxn>
                <a:cxn ang="0">
                  <a:pos x="T6" y="T7"/>
                </a:cxn>
                <a:cxn ang="0">
                  <a:pos x="T8" y="T9"/>
                </a:cxn>
                <a:cxn ang="0">
                  <a:pos x="T10" y="T11"/>
                </a:cxn>
              </a:cxnLst>
              <a:rect l="0" t="0" r="r" b="b"/>
              <a:pathLst>
                <a:path w="10" h="61">
                  <a:moveTo>
                    <a:pt x="0" y="0"/>
                  </a:moveTo>
                  <a:lnTo>
                    <a:pt x="10" y="0"/>
                  </a:lnTo>
                  <a:lnTo>
                    <a:pt x="10" y="61"/>
                  </a:lnTo>
                  <a:lnTo>
                    <a:pt x="0" y="61"/>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5" name="Freeform 19">
              <a:extLst>
                <a:ext uri="{FF2B5EF4-FFF2-40B4-BE49-F238E27FC236}">
                  <a16:creationId xmlns:a16="http://schemas.microsoft.com/office/drawing/2014/main" id="{75E93292-34A4-6430-C6E6-A9A1081781C6}"/>
                </a:ext>
              </a:extLst>
            </p:cNvPr>
            <p:cNvSpPr>
              <a:spLocks/>
            </p:cNvSpPr>
            <p:nvPr/>
          </p:nvSpPr>
          <p:spPr bwMode="auto">
            <a:xfrm>
              <a:off x="3427413" y="2681288"/>
              <a:ext cx="95250" cy="17463"/>
            </a:xfrm>
            <a:custGeom>
              <a:avLst/>
              <a:gdLst>
                <a:gd name="T0" fmla="*/ 60 w 60"/>
                <a:gd name="T1" fmla="*/ 0 h 11"/>
                <a:gd name="T2" fmla="*/ 60 w 60"/>
                <a:gd name="T3" fmla="*/ 11 h 11"/>
                <a:gd name="T4" fmla="*/ 0 w 60"/>
                <a:gd name="T5" fmla="*/ 11 h 11"/>
                <a:gd name="T6" fmla="*/ 0 w 60"/>
                <a:gd name="T7" fmla="*/ 0 h 11"/>
                <a:gd name="T8" fmla="*/ 60 w 60"/>
                <a:gd name="T9" fmla="*/ 0 h 11"/>
                <a:gd name="T10" fmla="*/ 60 w 60"/>
                <a:gd name="T11" fmla="*/ 0 h 11"/>
              </a:gdLst>
              <a:ahLst/>
              <a:cxnLst>
                <a:cxn ang="0">
                  <a:pos x="T0" y="T1"/>
                </a:cxn>
                <a:cxn ang="0">
                  <a:pos x="T2" y="T3"/>
                </a:cxn>
                <a:cxn ang="0">
                  <a:pos x="T4" y="T5"/>
                </a:cxn>
                <a:cxn ang="0">
                  <a:pos x="T6" y="T7"/>
                </a:cxn>
                <a:cxn ang="0">
                  <a:pos x="T8" y="T9"/>
                </a:cxn>
                <a:cxn ang="0">
                  <a:pos x="T10" y="T11"/>
                </a:cxn>
              </a:cxnLst>
              <a:rect l="0" t="0" r="r" b="b"/>
              <a:pathLst>
                <a:path w="60" h="11">
                  <a:moveTo>
                    <a:pt x="60" y="0"/>
                  </a:moveTo>
                  <a:lnTo>
                    <a:pt x="60" y="11"/>
                  </a:lnTo>
                  <a:lnTo>
                    <a:pt x="0" y="11"/>
                  </a:lnTo>
                  <a:lnTo>
                    <a:pt x="0" y="0"/>
                  </a:lnTo>
                  <a:lnTo>
                    <a:pt x="60" y="0"/>
                  </a:lnTo>
                  <a:lnTo>
                    <a:pt x="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6" name="Freeform 20">
              <a:extLst>
                <a:ext uri="{FF2B5EF4-FFF2-40B4-BE49-F238E27FC236}">
                  <a16:creationId xmlns:a16="http://schemas.microsoft.com/office/drawing/2014/main" id="{3176EEE5-E5C7-0487-2283-87074071858C}"/>
                </a:ext>
              </a:extLst>
            </p:cNvPr>
            <p:cNvSpPr>
              <a:spLocks noEditPoints="1"/>
            </p:cNvSpPr>
            <p:nvPr/>
          </p:nvSpPr>
          <p:spPr bwMode="auto">
            <a:xfrm>
              <a:off x="2927351" y="2508250"/>
              <a:ext cx="682625" cy="222250"/>
            </a:xfrm>
            <a:custGeom>
              <a:avLst/>
              <a:gdLst>
                <a:gd name="T0" fmla="*/ 1380 w 1396"/>
                <a:gd name="T1" fmla="*/ 320 h 452"/>
                <a:gd name="T2" fmla="*/ 1072 w 1396"/>
                <a:gd name="T3" fmla="*/ 204 h 452"/>
                <a:gd name="T4" fmla="*/ 846 w 1396"/>
                <a:gd name="T5" fmla="*/ 168 h 452"/>
                <a:gd name="T6" fmla="*/ 716 w 1396"/>
                <a:gd name="T7" fmla="*/ 116 h 452"/>
                <a:gd name="T8" fmla="*/ 173 w 1396"/>
                <a:gd name="T9" fmla="*/ 133 h 452"/>
                <a:gd name="T10" fmla="*/ 20 w 1396"/>
                <a:gd name="T11" fmla="*/ 116 h 452"/>
                <a:gd name="T12" fmla="*/ 16 w 1396"/>
                <a:gd name="T13" fmla="*/ 128 h 452"/>
                <a:gd name="T14" fmla="*/ 44 w 1396"/>
                <a:gd name="T15" fmla="*/ 156 h 452"/>
                <a:gd name="T16" fmla="*/ 4 w 1396"/>
                <a:gd name="T17" fmla="*/ 333 h 452"/>
                <a:gd name="T18" fmla="*/ 100 w 1396"/>
                <a:gd name="T19" fmla="*/ 432 h 452"/>
                <a:gd name="T20" fmla="*/ 140 w 1396"/>
                <a:gd name="T21" fmla="*/ 374 h 452"/>
                <a:gd name="T22" fmla="*/ 140 w 1396"/>
                <a:gd name="T23" fmla="*/ 355 h 452"/>
                <a:gd name="T24" fmla="*/ 140 w 1396"/>
                <a:gd name="T25" fmla="*/ 354 h 452"/>
                <a:gd name="T26" fmla="*/ 269 w 1396"/>
                <a:gd name="T27" fmla="*/ 226 h 452"/>
                <a:gd name="T28" fmla="*/ 396 w 1396"/>
                <a:gd name="T29" fmla="*/ 354 h 452"/>
                <a:gd name="T30" fmla="*/ 396 w 1396"/>
                <a:gd name="T31" fmla="*/ 374 h 452"/>
                <a:gd name="T32" fmla="*/ 408 w 1396"/>
                <a:gd name="T33" fmla="*/ 402 h 452"/>
                <a:gd name="T34" fmla="*/ 472 w 1396"/>
                <a:gd name="T35" fmla="*/ 444 h 452"/>
                <a:gd name="T36" fmla="*/ 968 w 1396"/>
                <a:gd name="T37" fmla="*/ 440 h 452"/>
                <a:gd name="T38" fmla="*/ 989 w 1396"/>
                <a:gd name="T39" fmla="*/ 410 h 452"/>
                <a:gd name="T40" fmla="*/ 1085 w 1396"/>
                <a:gd name="T41" fmla="*/ 246 h 452"/>
                <a:gd name="T42" fmla="*/ 1248 w 1396"/>
                <a:gd name="T43" fmla="*/ 342 h 452"/>
                <a:gd name="T44" fmla="*/ 1248 w 1396"/>
                <a:gd name="T45" fmla="*/ 411 h 452"/>
                <a:gd name="T46" fmla="*/ 1261 w 1396"/>
                <a:gd name="T47" fmla="*/ 442 h 452"/>
                <a:gd name="T48" fmla="*/ 1348 w 1396"/>
                <a:gd name="T49" fmla="*/ 447 h 452"/>
                <a:gd name="T50" fmla="*/ 1368 w 1396"/>
                <a:gd name="T51" fmla="*/ 392 h 452"/>
                <a:gd name="T52" fmla="*/ 1380 w 1396"/>
                <a:gd name="T53" fmla="*/ 320 h 452"/>
                <a:gd name="T54" fmla="*/ 306 w 1396"/>
                <a:gd name="T55" fmla="*/ 126 h 452"/>
                <a:gd name="T56" fmla="*/ 407 w 1396"/>
                <a:gd name="T57" fmla="*/ 100 h 452"/>
                <a:gd name="T58" fmla="*/ 418 w 1396"/>
                <a:gd name="T59" fmla="*/ 178 h 452"/>
                <a:gd name="T60" fmla="*/ 306 w 1396"/>
                <a:gd name="T61" fmla="*/ 126 h 452"/>
                <a:gd name="T62" fmla="*/ 458 w 1396"/>
                <a:gd name="T63" fmla="*/ 186 h 452"/>
                <a:gd name="T64" fmla="*/ 450 w 1396"/>
                <a:gd name="T65" fmla="*/ 102 h 452"/>
                <a:gd name="T66" fmla="*/ 754 w 1396"/>
                <a:gd name="T67" fmla="*/ 186 h 452"/>
                <a:gd name="T68" fmla="*/ 458 w 1396"/>
                <a:gd name="T69" fmla="*/ 186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96" h="452">
                  <a:moveTo>
                    <a:pt x="1380" y="320"/>
                  </a:moveTo>
                  <a:cubicBezTo>
                    <a:pt x="1340" y="224"/>
                    <a:pt x="1116" y="208"/>
                    <a:pt x="1072" y="204"/>
                  </a:cubicBezTo>
                  <a:cubicBezTo>
                    <a:pt x="1028" y="200"/>
                    <a:pt x="860" y="172"/>
                    <a:pt x="846" y="168"/>
                  </a:cubicBezTo>
                  <a:cubicBezTo>
                    <a:pt x="832" y="163"/>
                    <a:pt x="824" y="164"/>
                    <a:pt x="716" y="116"/>
                  </a:cubicBezTo>
                  <a:cubicBezTo>
                    <a:pt x="468" y="0"/>
                    <a:pt x="192" y="128"/>
                    <a:pt x="173" y="133"/>
                  </a:cubicBezTo>
                  <a:cubicBezTo>
                    <a:pt x="154" y="138"/>
                    <a:pt x="20" y="116"/>
                    <a:pt x="20" y="116"/>
                  </a:cubicBezTo>
                  <a:cubicBezTo>
                    <a:pt x="16" y="128"/>
                    <a:pt x="16" y="128"/>
                    <a:pt x="16" y="128"/>
                  </a:cubicBezTo>
                  <a:cubicBezTo>
                    <a:pt x="44" y="156"/>
                    <a:pt x="44" y="156"/>
                    <a:pt x="44" y="156"/>
                  </a:cubicBezTo>
                  <a:cubicBezTo>
                    <a:pt x="28" y="192"/>
                    <a:pt x="0" y="280"/>
                    <a:pt x="4" y="333"/>
                  </a:cubicBezTo>
                  <a:cubicBezTo>
                    <a:pt x="7" y="385"/>
                    <a:pt x="84" y="426"/>
                    <a:pt x="100" y="432"/>
                  </a:cubicBezTo>
                  <a:cubicBezTo>
                    <a:pt x="117" y="438"/>
                    <a:pt x="144" y="418"/>
                    <a:pt x="140" y="374"/>
                  </a:cubicBezTo>
                  <a:cubicBezTo>
                    <a:pt x="140" y="368"/>
                    <a:pt x="140" y="361"/>
                    <a:pt x="140" y="355"/>
                  </a:cubicBezTo>
                  <a:cubicBezTo>
                    <a:pt x="140" y="355"/>
                    <a:pt x="140" y="354"/>
                    <a:pt x="140" y="354"/>
                  </a:cubicBezTo>
                  <a:cubicBezTo>
                    <a:pt x="141" y="283"/>
                    <a:pt x="198" y="226"/>
                    <a:pt x="269" y="226"/>
                  </a:cubicBezTo>
                  <a:cubicBezTo>
                    <a:pt x="339" y="226"/>
                    <a:pt x="396" y="283"/>
                    <a:pt x="396" y="354"/>
                  </a:cubicBezTo>
                  <a:cubicBezTo>
                    <a:pt x="396" y="374"/>
                    <a:pt x="396" y="374"/>
                    <a:pt x="396" y="374"/>
                  </a:cubicBezTo>
                  <a:cubicBezTo>
                    <a:pt x="397" y="387"/>
                    <a:pt x="402" y="392"/>
                    <a:pt x="408" y="402"/>
                  </a:cubicBezTo>
                  <a:cubicBezTo>
                    <a:pt x="436" y="448"/>
                    <a:pt x="472" y="444"/>
                    <a:pt x="472" y="444"/>
                  </a:cubicBezTo>
                  <a:cubicBezTo>
                    <a:pt x="472" y="444"/>
                    <a:pt x="940" y="444"/>
                    <a:pt x="968" y="440"/>
                  </a:cubicBezTo>
                  <a:cubicBezTo>
                    <a:pt x="979" y="439"/>
                    <a:pt x="985" y="426"/>
                    <a:pt x="989" y="410"/>
                  </a:cubicBezTo>
                  <a:cubicBezTo>
                    <a:pt x="970" y="338"/>
                    <a:pt x="1013" y="265"/>
                    <a:pt x="1085" y="246"/>
                  </a:cubicBezTo>
                  <a:cubicBezTo>
                    <a:pt x="1156" y="228"/>
                    <a:pt x="1230" y="271"/>
                    <a:pt x="1248" y="342"/>
                  </a:cubicBezTo>
                  <a:cubicBezTo>
                    <a:pt x="1254" y="365"/>
                    <a:pt x="1254" y="389"/>
                    <a:pt x="1248" y="411"/>
                  </a:cubicBezTo>
                  <a:cubicBezTo>
                    <a:pt x="1251" y="429"/>
                    <a:pt x="1256" y="436"/>
                    <a:pt x="1261" y="442"/>
                  </a:cubicBezTo>
                  <a:cubicBezTo>
                    <a:pt x="1270" y="452"/>
                    <a:pt x="1332" y="448"/>
                    <a:pt x="1348" y="447"/>
                  </a:cubicBezTo>
                  <a:cubicBezTo>
                    <a:pt x="1363" y="447"/>
                    <a:pt x="1396" y="436"/>
                    <a:pt x="1368" y="392"/>
                  </a:cubicBezTo>
                  <a:cubicBezTo>
                    <a:pt x="1339" y="347"/>
                    <a:pt x="1380" y="320"/>
                    <a:pt x="1380" y="320"/>
                  </a:cubicBezTo>
                  <a:close/>
                  <a:moveTo>
                    <a:pt x="306" y="126"/>
                  </a:moveTo>
                  <a:cubicBezTo>
                    <a:pt x="407" y="100"/>
                    <a:pt x="407" y="100"/>
                    <a:pt x="407" y="100"/>
                  </a:cubicBezTo>
                  <a:cubicBezTo>
                    <a:pt x="418" y="178"/>
                    <a:pt x="418" y="178"/>
                    <a:pt x="418" y="178"/>
                  </a:cubicBezTo>
                  <a:cubicBezTo>
                    <a:pt x="322" y="210"/>
                    <a:pt x="306" y="126"/>
                    <a:pt x="306" y="126"/>
                  </a:cubicBezTo>
                  <a:close/>
                  <a:moveTo>
                    <a:pt x="458" y="186"/>
                  </a:moveTo>
                  <a:cubicBezTo>
                    <a:pt x="450" y="102"/>
                    <a:pt x="450" y="102"/>
                    <a:pt x="450" y="102"/>
                  </a:cubicBezTo>
                  <a:cubicBezTo>
                    <a:pt x="450" y="102"/>
                    <a:pt x="634" y="58"/>
                    <a:pt x="754" y="186"/>
                  </a:cubicBezTo>
                  <a:lnTo>
                    <a:pt x="458" y="1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7" name="Freeform 21">
              <a:extLst>
                <a:ext uri="{FF2B5EF4-FFF2-40B4-BE49-F238E27FC236}">
                  <a16:creationId xmlns:a16="http://schemas.microsoft.com/office/drawing/2014/main" id="{7F2B3314-A1E4-AF58-EF84-B39048571541}"/>
                </a:ext>
              </a:extLst>
            </p:cNvPr>
            <p:cNvSpPr>
              <a:spLocks/>
            </p:cNvSpPr>
            <p:nvPr/>
          </p:nvSpPr>
          <p:spPr bwMode="auto">
            <a:xfrm>
              <a:off x="3663951" y="2711450"/>
              <a:ext cx="144463" cy="31750"/>
            </a:xfrm>
            <a:custGeom>
              <a:avLst/>
              <a:gdLst>
                <a:gd name="T0" fmla="*/ 0 w 296"/>
                <a:gd name="T1" fmla="*/ 65 h 65"/>
                <a:gd name="T2" fmla="*/ 296 w 296"/>
                <a:gd name="T3" fmla="*/ 65 h 65"/>
                <a:gd name="T4" fmla="*/ 260 w 296"/>
                <a:gd name="T5" fmla="*/ 13 h 65"/>
                <a:gd name="T6" fmla="*/ 152 w 296"/>
                <a:gd name="T7" fmla="*/ 1 h 65"/>
                <a:gd name="T8" fmla="*/ 84 w 296"/>
                <a:gd name="T9" fmla="*/ 1 h 65"/>
                <a:gd name="T10" fmla="*/ 0 w 296"/>
                <a:gd name="T11" fmla="*/ 65 h 65"/>
              </a:gdLst>
              <a:ahLst/>
              <a:cxnLst>
                <a:cxn ang="0">
                  <a:pos x="T0" y="T1"/>
                </a:cxn>
                <a:cxn ang="0">
                  <a:pos x="T2" y="T3"/>
                </a:cxn>
                <a:cxn ang="0">
                  <a:pos x="T4" y="T5"/>
                </a:cxn>
                <a:cxn ang="0">
                  <a:pos x="T6" y="T7"/>
                </a:cxn>
                <a:cxn ang="0">
                  <a:pos x="T8" y="T9"/>
                </a:cxn>
                <a:cxn ang="0">
                  <a:pos x="T10" y="T11"/>
                </a:cxn>
              </a:cxnLst>
              <a:rect l="0" t="0" r="r" b="b"/>
              <a:pathLst>
                <a:path w="296" h="65">
                  <a:moveTo>
                    <a:pt x="0" y="65"/>
                  </a:moveTo>
                  <a:cubicBezTo>
                    <a:pt x="296" y="65"/>
                    <a:pt x="296" y="65"/>
                    <a:pt x="296" y="65"/>
                  </a:cubicBezTo>
                  <a:cubicBezTo>
                    <a:pt x="292" y="43"/>
                    <a:pt x="279" y="25"/>
                    <a:pt x="260" y="13"/>
                  </a:cubicBezTo>
                  <a:cubicBezTo>
                    <a:pt x="239" y="0"/>
                    <a:pt x="206" y="1"/>
                    <a:pt x="152" y="1"/>
                  </a:cubicBezTo>
                  <a:cubicBezTo>
                    <a:pt x="124" y="1"/>
                    <a:pt x="102" y="0"/>
                    <a:pt x="84" y="1"/>
                  </a:cubicBezTo>
                  <a:cubicBezTo>
                    <a:pt x="17" y="7"/>
                    <a:pt x="13" y="20"/>
                    <a:pt x="0" y="6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8" name="Freeform 22">
              <a:extLst>
                <a:ext uri="{FF2B5EF4-FFF2-40B4-BE49-F238E27FC236}">
                  <a16:creationId xmlns:a16="http://schemas.microsoft.com/office/drawing/2014/main" id="{1752D535-1A12-A03E-77C4-9A790D7FAF16}"/>
                </a:ext>
              </a:extLst>
            </p:cNvPr>
            <p:cNvSpPr>
              <a:spLocks noEditPoints="1"/>
            </p:cNvSpPr>
            <p:nvPr/>
          </p:nvSpPr>
          <p:spPr bwMode="auto">
            <a:xfrm>
              <a:off x="3529013" y="2514600"/>
              <a:ext cx="241300" cy="160338"/>
            </a:xfrm>
            <a:custGeom>
              <a:avLst/>
              <a:gdLst>
                <a:gd name="T0" fmla="*/ 467 w 493"/>
                <a:gd name="T1" fmla="*/ 206 h 323"/>
                <a:gd name="T2" fmla="*/ 297 w 493"/>
                <a:gd name="T3" fmla="*/ 19 h 323"/>
                <a:gd name="T4" fmla="*/ 268 w 493"/>
                <a:gd name="T5" fmla="*/ 2 h 323"/>
                <a:gd name="T6" fmla="*/ 254 w 493"/>
                <a:gd name="T7" fmla="*/ 0 h 323"/>
                <a:gd name="T8" fmla="*/ 44 w 493"/>
                <a:gd name="T9" fmla="*/ 0 h 323"/>
                <a:gd name="T10" fmla="*/ 1 w 493"/>
                <a:gd name="T11" fmla="*/ 41 h 323"/>
                <a:gd name="T12" fmla="*/ 42 w 493"/>
                <a:gd name="T13" fmla="*/ 84 h 323"/>
                <a:gd name="T14" fmla="*/ 43 w 493"/>
                <a:gd name="T15" fmla="*/ 84 h 323"/>
                <a:gd name="T16" fmla="*/ 188 w 493"/>
                <a:gd name="T17" fmla="*/ 84 h 323"/>
                <a:gd name="T18" fmla="*/ 194 w 493"/>
                <a:gd name="T19" fmla="*/ 88 h 323"/>
                <a:gd name="T20" fmla="*/ 204 w 493"/>
                <a:gd name="T21" fmla="*/ 103 h 323"/>
                <a:gd name="T22" fmla="*/ 383 w 493"/>
                <a:gd name="T23" fmla="*/ 299 h 323"/>
                <a:gd name="T24" fmla="*/ 463 w 493"/>
                <a:gd name="T25" fmla="*/ 302 h 323"/>
                <a:gd name="T26" fmla="*/ 463 w 493"/>
                <a:gd name="T27" fmla="*/ 302 h 323"/>
                <a:gd name="T28" fmla="*/ 467 w 493"/>
                <a:gd name="T29" fmla="*/ 206 h 323"/>
                <a:gd name="T30" fmla="*/ 428 w 493"/>
                <a:gd name="T31" fmla="*/ 297 h 323"/>
                <a:gd name="T32" fmla="*/ 379 w 493"/>
                <a:gd name="T33" fmla="*/ 263 h 323"/>
                <a:gd name="T34" fmla="*/ 413 w 493"/>
                <a:gd name="T35" fmla="*/ 215 h 323"/>
                <a:gd name="T36" fmla="*/ 462 w 493"/>
                <a:gd name="T37" fmla="*/ 249 h 323"/>
                <a:gd name="T38" fmla="*/ 462 w 493"/>
                <a:gd name="T39" fmla="*/ 263 h 323"/>
                <a:gd name="T40" fmla="*/ 428 w 493"/>
                <a:gd name="T41" fmla="*/ 297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3" h="323">
                  <a:moveTo>
                    <a:pt x="467" y="206"/>
                  </a:moveTo>
                  <a:cubicBezTo>
                    <a:pt x="297" y="19"/>
                    <a:pt x="297" y="19"/>
                    <a:pt x="297" y="19"/>
                  </a:cubicBezTo>
                  <a:cubicBezTo>
                    <a:pt x="289" y="10"/>
                    <a:pt x="279" y="5"/>
                    <a:pt x="268" y="2"/>
                  </a:cubicBezTo>
                  <a:cubicBezTo>
                    <a:pt x="263" y="1"/>
                    <a:pt x="259" y="0"/>
                    <a:pt x="254" y="0"/>
                  </a:cubicBezTo>
                  <a:cubicBezTo>
                    <a:pt x="44" y="0"/>
                    <a:pt x="44" y="0"/>
                    <a:pt x="44" y="0"/>
                  </a:cubicBezTo>
                  <a:cubicBezTo>
                    <a:pt x="21" y="0"/>
                    <a:pt x="2" y="18"/>
                    <a:pt x="1" y="41"/>
                  </a:cubicBezTo>
                  <a:cubicBezTo>
                    <a:pt x="0" y="64"/>
                    <a:pt x="19" y="84"/>
                    <a:pt x="42" y="84"/>
                  </a:cubicBezTo>
                  <a:cubicBezTo>
                    <a:pt x="42" y="84"/>
                    <a:pt x="42" y="84"/>
                    <a:pt x="43" y="84"/>
                  </a:cubicBezTo>
                  <a:cubicBezTo>
                    <a:pt x="188" y="84"/>
                    <a:pt x="188" y="84"/>
                    <a:pt x="188" y="84"/>
                  </a:cubicBezTo>
                  <a:cubicBezTo>
                    <a:pt x="191" y="84"/>
                    <a:pt x="193" y="86"/>
                    <a:pt x="194" y="88"/>
                  </a:cubicBezTo>
                  <a:cubicBezTo>
                    <a:pt x="197" y="94"/>
                    <a:pt x="200" y="99"/>
                    <a:pt x="204" y="103"/>
                  </a:cubicBezTo>
                  <a:cubicBezTo>
                    <a:pt x="383" y="299"/>
                    <a:pt x="383" y="299"/>
                    <a:pt x="383" y="299"/>
                  </a:cubicBezTo>
                  <a:cubicBezTo>
                    <a:pt x="404" y="322"/>
                    <a:pt x="440" y="323"/>
                    <a:pt x="463" y="302"/>
                  </a:cubicBezTo>
                  <a:cubicBezTo>
                    <a:pt x="463" y="302"/>
                    <a:pt x="463" y="302"/>
                    <a:pt x="463" y="302"/>
                  </a:cubicBezTo>
                  <a:cubicBezTo>
                    <a:pt x="491" y="277"/>
                    <a:pt x="493" y="234"/>
                    <a:pt x="467" y="206"/>
                  </a:cubicBezTo>
                  <a:close/>
                  <a:moveTo>
                    <a:pt x="428" y="297"/>
                  </a:moveTo>
                  <a:cubicBezTo>
                    <a:pt x="405" y="301"/>
                    <a:pt x="383" y="286"/>
                    <a:pt x="379" y="263"/>
                  </a:cubicBezTo>
                  <a:cubicBezTo>
                    <a:pt x="375" y="240"/>
                    <a:pt x="391" y="219"/>
                    <a:pt x="413" y="215"/>
                  </a:cubicBezTo>
                  <a:cubicBezTo>
                    <a:pt x="436" y="211"/>
                    <a:pt x="458" y="226"/>
                    <a:pt x="462" y="249"/>
                  </a:cubicBezTo>
                  <a:cubicBezTo>
                    <a:pt x="463" y="254"/>
                    <a:pt x="463" y="258"/>
                    <a:pt x="462" y="263"/>
                  </a:cubicBezTo>
                  <a:cubicBezTo>
                    <a:pt x="459" y="281"/>
                    <a:pt x="445" y="294"/>
                    <a:pt x="428" y="297"/>
                  </a:cubicBezTo>
                  <a:close/>
                </a:path>
              </a:pathLst>
            </a:custGeom>
            <a:solidFill>
              <a:srgbClr val="000000"/>
            </a:solidFill>
            <a:ln w="15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noProof="0" dirty="0"/>
            </a:p>
          </p:txBody>
        </p:sp>
        <p:sp>
          <p:nvSpPr>
            <p:cNvPr id="19" name="Freeform 23">
              <a:extLst>
                <a:ext uri="{FF2B5EF4-FFF2-40B4-BE49-F238E27FC236}">
                  <a16:creationId xmlns:a16="http://schemas.microsoft.com/office/drawing/2014/main" id="{485CF27D-CEED-FF1A-B354-65680DAEBD69}"/>
                </a:ext>
              </a:extLst>
            </p:cNvPr>
            <p:cNvSpPr>
              <a:spLocks/>
            </p:cNvSpPr>
            <p:nvPr/>
          </p:nvSpPr>
          <p:spPr bwMode="auto">
            <a:xfrm>
              <a:off x="3692526" y="2662238"/>
              <a:ext cx="95250" cy="42863"/>
            </a:xfrm>
            <a:custGeom>
              <a:avLst/>
              <a:gdLst>
                <a:gd name="T0" fmla="*/ 142 w 196"/>
                <a:gd name="T1" fmla="*/ 0 h 88"/>
                <a:gd name="T2" fmla="*/ 129 w 196"/>
                <a:gd name="T3" fmla="*/ 16 h 88"/>
                <a:gd name="T4" fmla="*/ 129 w 196"/>
                <a:gd name="T5" fmla="*/ 16 h 88"/>
                <a:gd name="T6" fmla="*/ 49 w 196"/>
                <a:gd name="T7" fmla="*/ 13 h 88"/>
                <a:gd name="T8" fmla="*/ 37 w 196"/>
                <a:gd name="T9" fmla="*/ 0 h 88"/>
                <a:gd name="T10" fmla="*/ 0 w 196"/>
                <a:gd name="T11" fmla="*/ 0 h 88"/>
                <a:gd name="T12" fmla="*/ 0 w 196"/>
                <a:gd name="T13" fmla="*/ 88 h 88"/>
                <a:gd name="T14" fmla="*/ 196 w 196"/>
                <a:gd name="T15" fmla="*/ 88 h 88"/>
                <a:gd name="T16" fmla="*/ 196 w 196"/>
                <a:gd name="T17" fmla="*/ 0 h 88"/>
                <a:gd name="T18" fmla="*/ 142 w 196"/>
                <a:gd name="T1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88">
                  <a:moveTo>
                    <a:pt x="142" y="0"/>
                  </a:moveTo>
                  <a:cubicBezTo>
                    <a:pt x="139" y="6"/>
                    <a:pt x="134" y="12"/>
                    <a:pt x="129" y="16"/>
                  </a:cubicBezTo>
                  <a:cubicBezTo>
                    <a:pt x="129" y="16"/>
                    <a:pt x="129" y="16"/>
                    <a:pt x="129" y="16"/>
                  </a:cubicBezTo>
                  <a:cubicBezTo>
                    <a:pt x="106" y="37"/>
                    <a:pt x="70" y="36"/>
                    <a:pt x="49" y="13"/>
                  </a:cubicBezTo>
                  <a:cubicBezTo>
                    <a:pt x="37" y="0"/>
                    <a:pt x="37" y="0"/>
                    <a:pt x="37" y="0"/>
                  </a:cubicBezTo>
                  <a:cubicBezTo>
                    <a:pt x="0" y="0"/>
                    <a:pt x="0" y="0"/>
                    <a:pt x="0" y="0"/>
                  </a:cubicBezTo>
                  <a:cubicBezTo>
                    <a:pt x="0" y="88"/>
                    <a:pt x="0" y="88"/>
                    <a:pt x="0" y="88"/>
                  </a:cubicBezTo>
                  <a:cubicBezTo>
                    <a:pt x="196" y="88"/>
                    <a:pt x="196" y="88"/>
                    <a:pt x="196" y="88"/>
                  </a:cubicBezTo>
                  <a:cubicBezTo>
                    <a:pt x="196" y="0"/>
                    <a:pt x="196" y="0"/>
                    <a:pt x="196" y="0"/>
                  </a:cubicBezTo>
                  <a:lnTo>
                    <a:pt x="14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20" name="Grup 19">
            <a:extLst>
              <a:ext uri="{FF2B5EF4-FFF2-40B4-BE49-F238E27FC236}">
                <a16:creationId xmlns:a16="http://schemas.microsoft.com/office/drawing/2014/main" id="{5E684A03-A443-BFA5-20FB-77BA3E8364B2}"/>
              </a:ext>
            </a:extLst>
          </p:cNvPr>
          <p:cNvGrpSpPr/>
          <p:nvPr/>
        </p:nvGrpSpPr>
        <p:grpSpPr>
          <a:xfrm>
            <a:off x="1000354" y="5884909"/>
            <a:ext cx="388938" cy="398462"/>
            <a:chOff x="3060700" y="2957513"/>
            <a:chExt cx="388938" cy="398462"/>
          </a:xfrm>
        </p:grpSpPr>
        <p:sp>
          <p:nvSpPr>
            <p:cNvPr id="21" name="Freeform 27">
              <a:extLst>
                <a:ext uri="{FF2B5EF4-FFF2-40B4-BE49-F238E27FC236}">
                  <a16:creationId xmlns:a16="http://schemas.microsoft.com/office/drawing/2014/main" id="{8888F486-6FB2-68F2-A370-6D029B6A2850}"/>
                </a:ext>
              </a:extLst>
            </p:cNvPr>
            <p:cNvSpPr>
              <a:spLocks/>
            </p:cNvSpPr>
            <p:nvPr/>
          </p:nvSpPr>
          <p:spPr bwMode="auto">
            <a:xfrm>
              <a:off x="3133725" y="2957513"/>
              <a:ext cx="15875" cy="58737"/>
            </a:xfrm>
            <a:custGeom>
              <a:avLst/>
              <a:gdLst>
                <a:gd name="T0" fmla="*/ 22 w 43"/>
                <a:gd name="T1" fmla="*/ 0 h 168"/>
                <a:gd name="T2" fmla="*/ 22 w 43"/>
                <a:gd name="T3" fmla="*/ 0 h 168"/>
                <a:gd name="T4" fmla="*/ 43 w 43"/>
                <a:gd name="T5" fmla="*/ 22 h 168"/>
                <a:gd name="T6" fmla="*/ 43 w 43"/>
                <a:gd name="T7" fmla="*/ 147 h 168"/>
                <a:gd name="T8" fmla="*/ 22 w 43"/>
                <a:gd name="T9" fmla="*/ 168 h 168"/>
                <a:gd name="T10" fmla="*/ 22 w 43"/>
                <a:gd name="T11" fmla="*/ 168 h 168"/>
                <a:gd name="T12" fmla="*/ 0 w 43"/>
                <a:gd name="T13" fmla="*/ 147 h 168"/>
                <a:gd name="T14" fmla="*/ 0 w 43"/>
                <a:gd name="T15" fmla="*/ 22 h 168"/>
                <a:gd name="T16" fmla="*/ 22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2" y="0"/>
                  </a:moveTo>
                  <a:cubicBezTo>
                    <a:pt x="22" y="0"/>
                    <a:pt x="22" y="0"/>
                    <a:pt x="22" y="0"/>
                  </a:cubicBezTo>
                  <a:cubicBezTo>
                    <a:pt x="34" y="0"/>
                    <a:pt x="43" y="10"/>
                    <a:pt x="43" y="22"/>
                  </a:cubicBezTo>
                  <a:cubicBezTo>
                    <a:pt x="43" y="147"/>
                    <a:pt x="43" y="147"/>
                    <a:pt x="43" y="147"/>
                  </a:cubicBezTo>
                  <a:cubicBezTo>
                    <a:pt x="43" y="159"/>
                    <a:pt x="34" y="168"/>
                    <a:pt x="22" y="168"/>
                  </a:cubicBezTo>
                  <a:cubicBezTo>
                    <a:pt x="22" y="168"/>
                    <a:pt x="22" y="168"/>
                    <a:pt x="22" y="168"/>
                  </a:cubicBezTo>
                  <a:cubicBezTo>
                    <a:pt x="10" y="168"/>
                    <a:pt x="0" y="159"/>
                    <a:pt x="0" y="147"/>
                  </a:cubicBezTo>
                  <a:cubicBezTo>
                    <a:pt x="0" y="22"/>
                    <a:pt x="0" y="22"/>
                    <a:pt x="0" y="22"/>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2" name="Freeform 28">
              <a:extLst>
                <a:ext uri="{FF2B5EF4-FFF2-40B4-BE49-F238E27FC236}">
                  <a16:creationId xmlns:a16="http://schemas.microsoft.com/office/drawing/2014/main" id="{0C48E4AA-B774-A924-BEA5-C3EDE95C621E}"/>
                </a:ext>
              </a:extLst>
            </p:cNvPr>
            <p:cNvSpPr>
              <a:spLocks/>
            </p:cNvSpPr>
            <p:nvPr/>
          </p:nvSpPr>
          <p:spPr bwMode="auto">
            <a:xfrm>
              <a:off x="3179763" y="2957513"/>
              <a:ext cx="15875" cy="58737"/>
            </a:xfrm>
            <a:custGeom>
              <a:avLst/>
              <a:gdLst>
                <a:gd name="T0" fmla="*/ 22 w 43"/>
                <a:gd name="T1" fmla="*/ 0 h 168"/>
                <a:gd name="T2" fmla="*/ 22 w 43"/>
                <a:gd name="T3" fmla="*/ 0 h 168"/>
                <a:gd name="T4" fmla="*/ 43 w 43"/>
                <a:gd name="T5" fmla="*/ 22 h 168"/>
                <a:gd name="T6" fmla="*/ 43 w 43"/>
                <a:gd name="T7" fmla="*/ 147 h 168"/>
                <a:gd name="T8" fmla="*/ 22 w 43"/>
                <a:gd name="T9" fmla="*/ 168 h 168"/>
                <a:gd name="T10" fmla="*/ 22 w 43"/>
                <a:gd name="T11" fmla="*/ 168 h 168"/>
                <a:gd name="T12" fmla="*/ 0 w 43"/>
                <a:gd name="T13" fmla="*/ 147 h 168"/>
                <a:gd name="T14" fmla="*/ 0 w 43"/>
                <a:gd name="T15" fmla="*/ 22 h 168"/>
                <a:gd name="T16" fmla="*/ 22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2" y="0"/>
                  </a:moveTo>
                  <a:cubicBezTo>
                    <a:pt x="22" y="0"/>
                    <a:pt x="22" y="0"/>
                    <a:pt x="22" y="0"/>
                  </a:cubicBezTo>
                  <a:cubicBezTo>
                    <a:pt x="33" y="0"/>
                    <a:pt x="43" y="10"/>
                    <a:pt x="43" y="22"/>
                  </a:cubicBezTo>
                  <a:cubicBezTo>
                    <a:pt x="43" y="147"/>
                    <a:pt x="43" y="147"/>
                    <a:pt x="43" y="147"/>
                  </a:cubicBezTo>
                  <a:cubicBezTo>
                    <a:pt x="43" y="159"/>
                    <a:pt x="33" y="168"/>
                    <a:pt x="22" y="168"/>
                  </a:cubicBezTo>
                  <a:cubicBezTo>
                    <a:pt x="22" y="168"/>
                    <a:pt x="22" y="168"/>
                    <a:pt x="22" y="168"/>
                  </a:cubicBezTo>
                  <a:cubicBezTo>
                    <a:pt x="10" y="168"/>
                    <a:pt x="0" y="159"/>
                    <a:pt x="0" y="147"/>
                  </a:cubicBezTo>
                  <a:cubicBezTo>
                    <a:pt x="0" y="22"/>
                    <a:pt x="0" y="22"/>
                    <a:pt x="0" y="22"/>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3" name="Freeform 29">
              <a:extLst>
                <a:ext uri="{FF2B5EF4-FFF2-40B4-BE49-F238E27FC236}">
                  <a16:creationId xmlns:a16="http://schemas.microsoft.com/office/drawing/2014/main" id="{0A376644-21B8-2EA7-9CD2-EACF3D9E614C}"/>
                </a:ext>
              </a:extLst>
            </p:cNvPr>
            <p:cNvSpPr>
              <a:spLocks/>
            </p:cNvSpPr>
            <p:nvPr/>
          </p:nvSpPr>
          <p:spPr bwMode="auto">
            <a:xfrm>
              <a:off x="3225800" y="2957513"/>
              <a:ext cx="15875" cy="58737"/>
            </a:xfrm>
            <a:custGeom>
              <a:avLst/>
              <a:gdLst>
                <a:gd name="T0" fmla="*/ 21 w 43"/>
                <a:gd name="T1" fmla="*/ 0 h 168"/>
                <a:gd name="T2" fmla="*/ 21 w 43"/>
                <a:gd name="T3" fmla="*/ 0 h 168"/>
                <a:gd name="T4" fmla="*/ 43 w 43"/>
                <a:gd name="T5" fmla="*/ 22 h 168"/>
                <a:gd name="T6" fmla="*/ 43 w 43"/>
                <a:gd name="T7" fmla="*/ 147 h 168"/>
                <a:gd name="T8" fmla="*/ 21 w 43"/>
                <a:gd name="T9" fmla="*/ 168 h 168"/>
                <a:gd name="T10" fmla="*/ 21 w 43"/>
                <a:gd name="T11" fmla="*/ 168 h 168"/>
                <a:gd name="T12" fmla="*/ 0 w 43"/>
                <a:gd name="T13" fmla="*/ 147 h 168"/>
                <a:gd name="T14" fmla="*/ 0 w 43"/>
                <a:gd name="T15" fmla="*/ 22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2"/>
                  </a:cubicBezTo>
                  <a:cubicBezTo>
                    <a:pt x="43" y="147"/>
                    <a:pt x="43" y="147"/>
                    <a:pt x="43" y="147"/>
                  </a:cubicBezTo>
                  <a:cubicBezTo>
                    <a:pt x="43" y="159"/>
                    <a:pt x="33" y="168"/>
                    <a:pt x="21" y="168"/>
                  </a:cubicBezTo>
                  <a:cubicBezTo>
                    <a:pt x="21" y="168"/>
                    <a:pt x="21" y="168"/>
                    <a:pt x="21" y="168"/>
                  </a:cubicBezTo>
                  <a:cubicBezTo>
                    <a:pt x="9" y="168"/>
                    <a:pt x="0" y="159"/>
                    <a:pt x="0" y="147"/>
                  </a:cubicBezTo>
                  <a:cubicBezTo>
                    <a:pt x="0" y="22"/>
                    <a:pt x="0" y="22"/>
                    <a:pt x="0" y="22"/>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4" name="Freeform 30">
              <a:extLst>
                <a:ext uri="{FF2B5EF4-FFF2-40B4-BE49-F238E27FC236}">
                  <a16:creationId xmlns:a16="http://schemas.microsoft.com/office/drawing/2014/main" id="{C22D2149-32CD-BBAE-241A-7AB149E70007}"/>
                </a:ext>
              </a:extLst>
            </p:cNvPr>
            <p:cNvSpPr>
              <a:spLocks/>
            </p:cNvSpPr>
            <p:nvPr/>
          </p:nvSpPr>
          <p:spPr bwMode="auto">
            <a:xfrm>
              <a:off x="3271838" y="2957513"/>
              <a:ext cx="14288" cy="58737"/>
            </a:xfrm>
            <a:custGeom>
              <a:avLst/>
              <a:gdLst>
                <a:gd name="T0" fmla="*/ 22 w 44"/>
                <a:gd name="T1" fmla="*/ 0 h 168"/>
                <a:gd name="T2" fmla="*/ 22 w 44"/>
                <a:gd name="T3" fmla="*/ 0 h 168"/>
                <a:gd name="T4" fmla="*/ 44 w 44"/>
                <a:gd name="T5" fmla="*/ 22 h 168"/>
                <a:gd name="T6" fmla="*/ 44 w 44"/>
                <a:gd name="T7" fmla="*/ 147 h 168"/>
                <a:gd name="T8" fmla="*/ 22 w 44"/>
                <a:gd name="T9" fmla="*/ 168 h 168"/>
                <a:gd name="T10" fmla="*/ 22 w 44"/>
                <a:gd name="T11" fmla="*/ 168 h 168"/>
                <a:gd name="T12" fmla="*/ 0 w 44"/>
                <a:gd name="T13" fmla="*/ 147 h 168"/>
                <a:gd name="T14" fmla="*/ 0 w 44"/>
                <a:gd name="T15" fmla="*/ 22 h 168"/>
                <a:gd name="T16" fmla="*/ 22 w 44"/>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8">
                  <a:moveTo>
                    <a:pt x="22" y="0"/>
                  </a:moveTo>
                  <a:cubicBezTo>
                    <a:pt x="22" y="0"/>
                    <a:pt x="22" y="0"/>
                    <a:pt x="22" y="0"/>
                  </a:cubicBezTo>
                  <a:cubicBezTo>
                    <a:pt x="34" y="0"/>
                    <a:pt x="44" y="10"/>
                    <a:pt x="44" y="22"/>
                  </a:cubicBezTo>
                  <a:cubicBezTo>
                    <a:pt x="44" y="147"/>
                    <a:pt x="44" y="147"/>
                    <a:pt x="44" y="147"/>
                  </a:cubicBezTo>
                  <a:cubicBezTo>
                    <a:pt x="44" y="159"/>
                    <a:pt x="34" y="168"/>
                    <a:pt x="22" y="168"/>
                  </a:cubicBezTo>
                  <a:cubicBezTo>
                    <a:pt x="22" y="168"/>
                    <a:pt x="22" y="168"/>
                    <a:pt x="22" y="168"/>
                  </a:cubicBezTo>
                  <a:cubicBezTo>
                    <a:pt x="10" y="168"/>
                    <a:pt x="0" y="159"/>
                    <a:pt x="0" y="147"/>
                  </a:cubicBezTo>
                  <a:cubicBezTo>
                    <a:pt x="0" y="22"/>
                    <a:pt x="0" y="22"/>
                    <a:pt x="0" y="22"/>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5" name="Freeform 31">
              <a:extLst>
                <a:ext uri="{FF2B5EF4-FFF2-40B4-BE49-F238E27FC236}">
                  <a16:creationId xmlns:a16="http://schemas.microsoft.com/office/drawing/2014/main" id="{0E7DC4BE-734C-388A-FB9F-D2FD1C6D95F3}"/>
                </a:ext>
              </a:extLst>
            </p:cNvPr>
            <p:cNvSpPr>
              <a:spLocks/>
            </p:cNvSpPr>
            <p:nvPr/>
          </p:nvSpPr>
          <p:spPr bwMode="auto">
            <a:xfrm>
              <a:off x="3317875" y="2957513"/>
              <a:ext cx="14288" cy="58737"/>
            </a:xfrm>
            <a:custGeom>
              <a:avLst/>
              <a:gdLst>
                <a:gd name="T0" fmla="*/ 22 w 43"/>
                <a:gd name="T1" fmla="*/ 0 h 168"/>
                <a:gd name="T2" fmla="*/ 22 w 43"/>
                <a:gd name="T3" fmla="*/ 0 h 168"/>
                <a:gd name="T4" fmla="*/ 43 w 43"/>
                <a:gd name="T5" fmla="*/ 22 h 168"/>
                <a:gd name="T6" fmla="*/ 43 w 43"/>
                <a:gd name="T7" fmla="*/ 147 h 168"/>
                <a:gd name="T8" fmla="*/ 22 w 43"/>
                <a:gd name="T9" fmla="*/ 168 h 168"/>
                <a:gd name="T10" fmla="*/ 22 w 43"/>
                <a:gd name="T11" fmla="*/ 168 h 168"/>
                <a:gd name="T12" fmla="*/ 0 w 43"/>
                <a:gd name="T13" fmla="*/ 147 h 168"/>
                <a:gd name="T14" fmla="*/ 0 w 43"/>
                <a:gd name="T15" fmla="*/ 22 h 168"/>
                <a:gd name="T16" fmla="*/ 22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2" y="0"/>
                  </a:moveTo>
                  <a:cubicBezTo>
                    <a:pt x="22" y="0"/>
                    <a:pt x="22" y="0"/>
                    <a:pt x="22" y="0"/>
                  </a:cubicBezTo>
                  <a:cubicBezTo>
                    <a:pt x="34" y="0"/>
                    <a:pt x="43" y="10"/>
                    <a:pt x="43" y="22"/>
                  </a:cubicBezTo>
                  <a:cubicBezTo>
                    <a:pt x="43" y="147"/>
                    <a:pt x="43" y="147"/>
                    <a:pt x="43" y="147"/>
                  </a:cubicBezTo>
                  <a:cubicBezTo>
                    <a:pt x="43" y="159"/>
                    <a:pt x="34" y="168"/>
                    <a:pt x="22" y="168"/>
                  </a:cubicBezTo>
                  <a:cubicBezTo>
                    <a:pt x="22" y="168"/>
                    <a:pt x="22" y="168"/>
                    <a:pt x="22" y="168"/>
                  </a:cubicBezTo>
                  <a:cubicBezTo>
                    <a:pt x="10" y="168"/>
                    <a:pt x="0" y="159"/>
                    <a:pt x="0" y="147"/>
                  </a:cubicBezTo>
                  <a:cubicBezTo>
                    <a:pt x="0" y="22"/>
                    <a:pt x="0" y="22"/>
                    <a:pt x="0" y="22"/>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6" name="Freeform 32">
              <a:extLst>
                <a:ext uri="{FF2B5EF4-FFF2-40B4-BE49-F238E27FC236}">
                  <a16:creationId xmlns:a16="http://schemas.microsoft.com/office/drawing/2014/main" id="{3C6C925A-7BCA-02AE-5373-F5292D62F636}"/>
                </a:ext>
              </a:extLst>
            </p:cNvPr>
            <p:cNvSpPr>
              <a:spLocks/>
            </p:cNvSpPr>
            <p:nvPr/>
          </p:nvSpPr>
          <p:spPr bwMode="auto">
            <a:xfrm>
              <a:off x="3363913" y="2957513"/>
              <a:ext cx="14288" cy="58737"/>
            </a:xfrm>
            <a:custGeom>
              <a:avLst/>
              <a:gdLst>
                <a:gd name="T0" fmla="*/ 21 w 43"/>
                <a:gd name="T1" fmla="*/ 0 h 168"/>
                <a:gd name="T2" fmla="*/ 21 w 43"/>
                <a:gd name="T3" fmla="*/ 0 h 168"/>
                <a:gd name="T4" fmla="*/ 43 w 43"/>
                <a:gd name="T5" fmla="*/ 22 h 168"/>
                <a:gd name="T6" fmla="*/ 43 w 43"/>
                <a:gd name="T7" fmla="*/ 147 h 168"/>
                <a:gd name="T8" fmla="*/ 21 w 43"/>
                <a:gd name="T9" fmla="*/ 168 h 168"/>
                <a:gd name="T10" fmla="*/ 21 w 43"/>
                <a:gd name="T11" fmla="*/ 168 h 168"/>
                <a:gd name="T12" fmla="*/ 0 w 43"/>
                <a:gd name="T13" fmla="*/ 147 h 168"/>
                <a:gd name="T14" fmla="*/ 0 w 43"/>
                <a:gd name="T15" fmla="*/ 22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2"/>
                  </a:cubicBezTo>
                  <a:cubicBezTo>
                    <a:pt x="43" y="147"/>
                    <a:pt x="43" y="147"/>
                    <a:pt x="43" y="147"/>
                  </a:cubicBezTo>
                  <a:cubicBezTo>
                    <a:pt x="43" y="159"/>
                    <a:pt x="33" y="168"/>
                    <a:pt x="21" y="168"/>
                  </a:cubicBezTo>
                  <a:cubicBezTo>
                    <a:pt x="21" y="168"/>
                    <a:pt x="21" y="168"/>
                    <a:pt x="21" y="168"/>
                  </a:cubicBezTo>
                  <a:cubicBezTo>
                    <a:pt x="9" y="168"/>
                    <a:pt x="0" y="159"/>
                    <a:pt x="0" y="147"/>
                  </a:cubicBezTo>
                  <a:cubicBezTo>
                    <a:pt x="0" y="22"/>
                    <a:pt x="0" y="22"/>
                    <a:pt x="0" y="22"/>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7" name="Freeform 33">
              <a:extLst>
                <a:ext uri="{FF2B5EF4-FFF2-40B4-BE49-F238E27FC236}">
                  <a16:creationId xmlns:a16="http://schemas.microsoft.com/office/drawing/2014/main" id="{03F2A44D-0F02-CFC8-3BA7-B16E10660B46}"/>
                </a:ext>
              </a:extLst>
            </p:cNvPr>
            <p:cNvSpPr>
              <a:spLocks/>
            </p:cNvSpPr>
            <p:nvPr/>
          </p:nvSpPr>
          <p:spPr bwMode="auto">
            <a:xfrm>
              <a:off x="3225800" y="2957513"/>
              <a:ext cx="15875" cy="58737"/>
            </a:xfrm>
            <a:custGeom>
              <a:avLst/>
              <a:gdLst>
                <a:gd name="T0" fmla="*/ 21 w 43"/>
                <a:gd name="T1" fmla="*/ 0 h 168"/>
                <a:gd name="T2" fmla="*/ 21 w 43"/>
                <a:gd name="T3" fmla="*/ 0 h 168"/>
                <a:gd name="T4" fmla="*/ 43 w 43"/>
                <a:gd name="T5" fmla="*/ 22 h 168"/>
                <a:gd name="T6" fmla="*/ 43 w 43"/>
                <a:gd name="T7" fmla="*/ 147 h 168"/>
                <a:gd name="T8" fmla="*/ 21 w 43"/>
                <a:gd name="T9" fmla="*/ 168 h 168"/>
                <a:gd name="T10" fmla="*/ 21 w 43"/>
                <a:gd name="T11" fmla="*/ 168 h 168"/>
                <a:gd name="T12" fmla="*/ 0 w 43"/>
                <a:gd name="T13" fmla="*/ 147 h 168"/>
                <a:gd name="T14" fmla="*/ 0 w 43"/>
                <a:gd name="T15" fmla="*/ 22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2"/>
                  </a:cubicBezTo>
                  <a:cubicBezTo>
                    <a:pt x="43" y="147"/>
                    <a:pt x="43" y="147"/>
                    <a:pt x="43" y="147"/>
                  </a:cubicBezTo>
                  <a:cubicBezTo>
                    <a:pt x="43" y="159"/>
                    <a:pt x="33" y="168"/>
                    <a:pt x="21" y="168"/>
                  </a:cubicBezTo>
                  <a:cubicBezTo>
                    <a:pt x="21" y="168"/>
                    <a:pt x="21" y="168"/>
                    <a:pt x="21" y="168"/>
                  </a:cubicBezTo>
                  <a:cubicBezTo>
                    <a:pt x="9" y="168"/>
                    <a:pt x="0" y="159"/>
                    <a:pt x="0" y="147"/>
                  </a:cubicBezTo>
                  <a:cubicBezTo>
                    <a:pt x="0" y="22"/>
                    <a:pt x="0" y="22"/>
                    <a:pt x="0" y="22"/>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8" name="Freeform 34">
              <a:extLst>
                <a:ext uri="{FF2B5EF4-FFF2-40B4-BE49-F238E27FC236}">
                  <a16:creationId xmlns:a16="http://schemas.microsoft.com/office/drawing/2014/main" id="{7EFCF848-5115-BD4E-CC9A-032410BFFE93}"/>
                </a:ext>
              </a:extLst>
            </p:cNvPr>
            <p:cNvSpPr>
              <a:spLocks/>
            </p:cNvSpPr>
            <p:nvPr/>
          </p:nvSpPr>
          <p:spPr bwMode="auto">
            <a:xfrm>
              <a:off x="3225800" y="2957513"/>
              <a:ext cx="15875" cy="58737"/>
            </a:xfrm>
            <a:custGeom>
              <a:avLst/>
              <a:gdLst>
                <a:gd name="T0" fmla="*/ 21 w 43"/>
                <a:gd name="T1" fmla="*/ 0 h 168"/>
                <a:gd name="T2" fmla="*/ 21 w 43"/>
                <a:gd name="T3" fmla="*/ 0 h 168"/>
                <a:gd name="T4" fmla="*/ 43 w 43"/>
                <a:gd name="T5" fmla="*/ 22 h 168"/>
                <a:gd name="T6" fmla="*/ 43 w 43"/>
                <a:gd name="T7" fmla="*/ 147 h 168"/>
                <a:gd name="T8" fmla="*/ 21 w 43"/>
                <a:gd name="T9" fmla="*/ 168 h 168"/>
                <a:gd name="T10" fmla="*/ 21 w 43"/>
                <a:gd name="T11" fmla="*/ 168 h 168"/>
                <a:gd name="T12" fmla="*/ 0 w 43"/>
                <a:gd name="T13" fmla="*/ 147 h 168"/>
                <a:gd name="T14" fmla="*/ 0 w 43"/>
                <a:gd name="T15" fmla="*/ 22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2"/>
                  </a:cubicBezTo>
                  <a:cubicBezTo>
                    <a:pt x="43" y="147"/>
                    <a:pt x="43" y="147"/>
                    <a:pt x="43" y="147"/>
                  </a:cubicBezTo>
                  <a:cubicBezTo>
                    <a:pt x="43" y="159"/>
                    <a:pt x="33" y="168"/>
                    <a:pt x="21" y="168"/>
                  </a:cubicBezTo>
                  <a:cubicBezTo>
                    <a:pt x="21" y="168"/>
                    <a:pt x="21" y="168"/>
                    <a:pt x="21" y="168"/>
                  </a:cubicBezTo>
                  <a:cubicBezTo>
                    <a:pt x="9" y="168"/>
                    <a:pt x="0" y="159"/>
                    <a:pt x="0" y="147"/>
                  </a:cubicBezTo>
                  <a:cubicBezTo>
                    <a:pt x="0" y="22"/>
                    <a:pt x="0" y="22"/>
                    <a:pt x="0" y="22"/>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9" name="Freeform 35">
              <a:extLst>
                <a:ext uri="{FF2B5EF4-FFF2-40B4-BE49-F238E27FC236}">
                  <a16:creationId xmlns:a16="http://schemas.microsoft.com/office/drawing/2014/main" id="{00BF64A6-8515-6781-2C2A-903E7A81F51A}"/>
                </a:ext>
              </a:extLst>
            </p:cNvPr>
            <p:cNvSpPr>
              <a:spLocks/>
            </p:cNvSpPr>
            <p:nvPr/>
          </p:nvSpPr>
          <p:spPr bwMode="auto">
            <a:xfrm>
              <a:off x="3225800" y="2957513"/>
              <a:ext cx="15875" cy="58737"/>
            </a:xfrm>
            <a:custGeom>
              <a:avLst/>
              <a:gdLst>
                <a:gd name="T0" fmla="*/ 21 w 43"/>
                <a:gd name="T1" fmla="*/ 0 h 168"/>
                <a:gd name="T2" fmla="*/ 21 w 43"/>
                <a:gd name="T3" fmla="*/ 0 h 168"/>
                <a:gd name="T4" fmla="*/ 43 w 43"/>
                <a:gd name="T5" fmla="*/ 22 h 168"/>
                <a:gd name="T6" fmla="*/ 43 w 43"/>
                <a:gd name="T7" fmla="*/ 147 h 168"/>
                <a:gd name="T8" fmla="*/ 21 w 43"/>
                <a:gd name="T9" fmla="*/ 168 h 168"/>
                <a:gd name="T10" fmla="*/ 21 w 43"/>
                <a:gd name="T11" fmla="*/ 168 h 168"/>
                <a:gd name="T12" fmla="*/ 0 w 43"/>
                <a:gd name="T13" fmla="*/ 147 h 168"/>
                <a:gd name="T14" fmla="*/ 0 w 43"/>
                <a:gd name="T15" fmla="*/ 22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2"/>
                  </a:cubicBezTo>
                  <a:cubicBezTo>
                    <a:pt x="43" y="147"/>
                    <a:pt x="43" y="147"/>
                    <a:pt x="43" y="147"/>
                  </a:cubicBezTo>
                  <a:cubicBezTo>
                    <a:pt x="43" y="159"/>
                    <a:pt x="33" y="168"/>
                    <a:pt x="21" y="168"/>
                  </a:cubicBezTo>
                  <a:cubicBezTo>
                    <a:pt x="21" y="168"/>
                    <a:pt x="21" y="168"/>
                    <a:pt x="21" y="168"/>
                  </a:cubicBezTo>
                  <a:cubicBezTo>
                    <a:pt x="9" y="168"/>
                    <a:pt x="0" y="159"/>
                    <a:pt x="0" y="147"/>
                  </a:cubicBezTo>
                  <a:cubicBezTo>
                    <a:pt x="0" y="22"/>
                    <a:pt x="0" y="22"/>
                    <a:pt x="0" y="22"/>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0" name="Freeform 36">
              <a:extLst>
                <a:ext uri="{FF2B5EF4-FFF2-40B4-BE49-F238E27FC236}">
                  <a16:creationId xmlns:a16="http://schemas.microsoft.com/office/drawing/2014/main" id="{9F2B48E9-8B51-17F6-3E35-C5F7D3827EB4}"/>
                </a:ext>
              </a:extLst>
            </p:cNvPr>
            <p:cNvSpPr>
              <a:spLocks/>
            </p:cNvSpPr>
            <p:nvPr/>
          </p:nvSpPr>
          <p:spPr bwMode="auto">
            <a:xfrm>
              <a:off x="3225800" y="2957513"/>
              <a:ext cx="15875" cy="58737"/>
            </a:xfrm>
            <a:custGeom>
              <a:avLst/>
              <a:gdLst>
                <a:gd name="T0" fmla="*/ 21 w 43"/>
                <a:gd name="T1" fmla="*/ 0 h 168"/>
                <a:gd name="T2" fmla="*/ 21 w 43"/>
                <a:gd name="T3" fmla="*/ 0 h 168"/>
                <a:gd name="T4" fmla="*/ 43 w 43"/>
                <a:gd name="T5" fmla="*/ 22 h 168"/>
                <a:gd name="T6" fmla="*/ 43 w 43"/>
                <a:gd name="T7" fmla="*/ 147 h 168"/>
                <a:gd name="T8" fmla="*/ 21 w 43"/>
                <a:gd name="T9" fmla="*/ 168 h 168"/>
                <a:gd name="T10" fmla="*/ 21 w 43"/>
                <a:gd name="T11" fmla="*/ 168 h 168"/>
                <a:gd name="T12" fmla="*/ 0 w 43"/>
                <a:gd name="T13" fmla="*/ 147 h 168"/>
                <a:gd name="T14" fmla="*/ 0 w 43"/>
                <a:gd name="T15" fmla="*/ 22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2"/>
                  </a:cubicBezTo>
                  <a:cubicBezTo>
                    <a:pt x="43" y="147"/>
                    <a:pt x="43" y="147"/>
                    <a:pt x="43" y="147"/>
                  </a:cubicBezTo>
                  <a:cubicBezTo>
                    <a:pt x="43" y="159"/>
                    <a:pt x="33" y="168"/>
                    <a:pt x="21" y="168"/>
                  </a:cubicBezTo>
                  <a:cubicBezTo>
                    <a:pt x="21" y="168"/>
                    <a:pt x="21" y="168"/>
                    <a:pt x="21" y="168"/>
                  </a:cubicBezTo>
                  <a:cubicBezTo>
                    <a:pt x="9" y="168"/>
                    <a:pt x="0" y="159"/>
                    <a:pt x="0" y="147"/>
                  </a:cubicBezTo>
                  <a:cubicBezTo>
                    <a:pt x="0" y="22"/>
                    <a:pt x="0" y="22"/>
                    <a:pt x="0" y="22"/>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1" name="Freeform 37">
              <a:extLst>
                <a:ext uri="{FF2B5EF4-FFF2-40B4-BE49-F238E27FC236}">
                  <a16:creationId xmlns:a16="http://schemas.microsoft.com/office/drawing/2014/main" id="{326C904A-1609-A523-56D8-31BACB0E3B03}"/>
                </a:ext>
              </a:extLst>
            </p:cNvPr>
            <p:cNvSpPr>
              <a:spLocks/>
            </p:cNvSpPr>
            <p:nvPr/>
          </p:nvSpPr>
          <p:spPr bwMode="auto">
            <a:xfrm>
              <a:off x="3271838" y="2957513"/>
              <a:ext cx="14288" cy="58737"/>
            </a:xfrm>
            <a:custGeom>
              <a:avLst/>
              <a:gdLst>
                <a:gd name="T0" fmla="*/ 22 w 44"/>
                <a:gd name="T1" fmla="*/ 0 h 168"/>
                <a:gd name="T2" fmla="*/ 22 w 44"/>
                <a:gd name="T3" fmla="*/ 0 h 168"/>
                <a:gd name="T4" fmla="*/ 44 w 44"/>
                <a:gd name="T5" fmla="*/ 22 h 168"/>
                <a:gd name="T6" fmla="*/ 44 w 44"/>
                <a:gd name="T7" fmla="*/ 147 h 168"/>
                <a:gd name="T8" fmla="*/ 22 w 44"/>
                <a:gd name="T9" fmla="*/ 168 h 168"/>
                <a:gd name="T10" fmla="*/ 22 w 44"/>
                <a:gd name="T11" fmla="*/ 168 h 168"/>
                <a:gd name="T12" fmla="*/ 0 w 44"/>
                <a:gd name="T13" fmla="*/ 147 h 168"/>
                <a:gd name="T14" fmla="*/ 0 w 44"/>
                <a:gd name="T15" fmla="*/ 22 h 168"/>
                <a:gd name="T16" fmla="*/ 22 w 44"/>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8">
                  <a:moveTo>
                    <a:pt x="22" y="0"/>
                  </a:moveTo>
                  <a:cubicBezTo>
                    <a:pt x="22" y="0"/>
                    <a:pt x="22" y="0"/>
                    <a:pt x="22" y="0"/>
                  </a:cubicBezTo>
                  <a:cubicBezTo>
                    <a:pt x="34" y="0"/>
                    <a:pt x="44" y="10"/>
                    <a:pt x="44" y="22"/>
                  </a:cubicBezTo>
                  <a:cubicBezTo>
                    <a:pt x="44" y="147"/>
                    <a:pt x="44" y="147"/>
                    <a:pt x="44" y="147"/>
                  </a:cubicBezTo>
                  <a:cubicBezTo>
                    <a:pt x="44" y="159"/>
                    <a:pt x="34" y="168"/>
                    <a:pt x="22" y="168"/>
                  </a:cubicBezTo>
                  <a:cubicBezTo>
                    <a:pt x="22" y="168"/>
                    <a:pt x="22" y="168"/>
                    <a:pt x="22" y="168"/>
                  </a:cubicBezTo>
                  <a:cubicBezTo>
                    <a:pt x="10" y="168"/>
                    <a:pt x="0" y="159"/>
                    <a:pt x="0" y="147"/>
                  </a:cubicBezTo>
                  <a:cubicBezTo>
                    <a:pt x="0" y="22"/>
                    <a:pt x="0" y="22"/>
                    <a:pt x="0" y="22"/>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2" name="Freeform 38">
              <a:extLst>
                <a:ext uri="{FF2B5EF4-FFF2-40B4-BE49-F238E27FC236}">
                  <a16:creationId xmlns:a16="http://schemas.microsoft.com/office/drawing/2014/main" id="{F6578BE0-C55B-F55E-AC7E-26DA02E68642}"/>
                </a:ext>
              </a:extLst>
            </p:cNvPr>
            <p:cNvSpPr>
              <a:spLocks/>
            </p:cNvSpPr>
            <p:nvPr/>
          </p:nvSpPr>
          <p:spPr bwMode="auto">
            <a:xfrm>
              <a:off x="3140075" y="3297238"/>
              <a:ext cx="14288" cy="58737"/>
            </a:xfrm>
            <a:custGeom>
              <a:avLst/>
              <a:gdLst>
                <a:gd name="T0" fmla="*/ 22 w 43"/>
                <a:gd name="T1" fmla="*/ 0 h 168"/>
                <a:gd name="T2" fmla="*/ 22 w 43"/>
                <a:gd name="T3" fmla="*/ 0 h 168"/>
                <a:gd name="T4" fmla="*/ 43 w 43"/>
                <a:gd name="T5" fmla="*/ 21 h 168"/>
                <a:gd name="T6" fmla="*/ 43 w 43"/>
                <a:gd name="T7" fmla="*/ 146 h 168"/>
                <a:gd name="T8" fmla="*/ 22 w 43"/>
                <a:gd name="T9" fmla="*/ 168 h 168"/>
                <a:gd name="T10" fmla="*/ 22 w 43"/>
                <a:gd name="T11" fmla="*/ 168 h 168"/>
                <a:gd name="T12" fmla="*/ 0 w 43"/>
                <a:gd name="T13" fmla="*/ 146 h 168"/>
                <a:gd name="T14" fmla="*/ 0 w 43"/>
                <a:gd name="T15" fmla="*/ 21 h 168"/>
                <a:gd name="T16" fmla="*/ 22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2" y="0"/>
                  </a:moveTo>
                  <a:cubicBezTo>
                    <a:pt x="22" y="0"/>
                    <a:pt x="22" y="0"/>
                    <a:pt x="22" y="0"/>
                  </a:cubicBezTo>
                  <a:cubicBezTo>
                    <a:pt x="34" y="0"/>
                    <a:pt x="43" y="10"/>
                    <a:pt x="43" y="21"/>
                  </a:cubicBezTo>
                  <a:cubicBezTo>
                    <a:pt x="43" y="146"/>
                    <a:pt x="43" y="146"/>
                    <a:pt x="43" y="146"/>
                  </a:cubicBezTo>
                  <a:cubicBezTo>
                    <a:pt x="43"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3" name="Freeform 39">
              <a:extLst>
                <a:ext uri="{FF2B5EF4-FFF2-40B4-BE49-F238E27FC236}">
                  <a16:creationId xmlns:a16="http://schemas.microsoft.com/office/drawing/2014/main" id="{80BBD53C-CD21-B1E3-38BF-FE7D2FA2BBE9}"/>
                </a:ext>
              </a:extLst>
            </p:cNvPr>
            <p:cNvSpPr>
              <a:spLocks/>
            </p:cNvSpPr>
            <p:nvPr/>
          </p:nvSpPr>
          <p:spPr bwMode="auto">
            <a:xfrm>
              <a:off x="3186113" y="3297238"/>
              <a:ext cx="14288" cy="58737"/>
            </a:xfrm>
            <a:custGeom>
              <a:avLst/>
              <a:gdLst>
                <a:gd name="T0" fmla="*/ 21 w 43"/>
                <a:gd name="T1" fmla="*/ 0 h 168"/>
                <a:gd name="T2" fmla="*/ 21 w 43"/>
                <a:gd name="T3" fmla="*/ 0 h 168"/>
                <a:gd name="T4" fmla="*/ 43 w 43"/>
                <a:gd name="T5" fmla="*/ 21 h 168"/>
                <a:gd name="T6" fmla="*/ 43 w 43"/>
                <a:gd name="T7" fmla="*/ 146 h 168"/>
                <a:gd name="T8" fmla="*/ 21 w 43"/>
                <a:gd name="T9" fmla="*/ 168 h 168"/>
                <a:gd name="T10" fmla="*/ 21 w 43"/>
                <a:gd name="T11" fmla="*/ 168 h 168"/>
                <a:gd name="T12" fmla="*/ 0 w 43"/>
                <a:gd name="T13" fmla="*/ 146 h 168"/>
                <a:gd name="T14" fmla="*/ 0 w 43"/>
                <a:gd name="T15" fmla="*/ 21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1"/>
                  </a:cubicBezTo>
                  <a:cubicBezTo>
                    <a:pt x="43" y="146"/>
                    <a:pt x="43" y="146"/>
                    <a:pt x="43" y="146"/>
                  </a:cubicBezTo>
                  <a:cubicBezTo>
                    <a:pt x="43" y="158"/>
                    <a:pt x="33" y="168"/>
                    <a:pt x="21" y="168"/>
                  </a:cubicBezTo>
                  <a:cubicBezTo>
                    <a:pt x="21" y="168"/>
                    <a:pt x="21" y="168"/>
                    <a:pt x="21" y="168"/>
                  </a:cubicBezTo>
                  <a:cubicBezTo>
                    <a:pt x="9" y="168"/>
                    <a:pt x="0" y="158"/>
                    <a:pt x="0" y="146"/>
                  </a:cubicBezTo>
                  <a:cubicBezTo>
                    <a:pt x="0" y="21"/>
                    <a:pt x="0" y="21"/>
                    <a:pt x="0" y="21"/>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4" name="Freeform 40">
              <a:extLst>
                <a:ext uri="{FF2B5EF4-FFF2-40B4-BE49-F238E27FC236}">
                  <a16:creationId xmlns:a16="http://schemas.microsoft.com/office/drawing/2014/main" id="{04072743-552A-2386-DC90-9AB9B5577BD5}"/>
                </a:ext>
              </a:extLst>
            </p:cNvPr>
            <p:cNvSpPr>
              <a:spLocks/>
            </p:cNvSpPr>
            <p:nvPr/>
          </p:nvSpPr>
          <p:spPr bwMode="auto">
            <a:xfrm>
              <a:off x="3230563" y="3297238"/>
              <a:ext cx="15875" cy="58737"/>
            </a:xfrm>
            <a:custGeom>
              <a:avLst/>
              <a:gdLst>
                <a:gd name="T0" fmla="*/ 22 w 44"/>
                <a:gd name="T1" fmla="*/ 0 h 168"/>
                <a:gd name="T2" fmla="*/ 22 w 44"/>
                <a:gd name="T3" fmla="*/ 0 h 168"/>
                <a:gd name="T4" fmla="*/ 44 w 44"/>
                <a:gd name="T5" fmla="*/ 21 h 168"/>
                <a:gd name="T6" fmla="*/ 44 w 44"/>
                <a:gd name="T7" fmla="*/ 146 h 168"/>
                <a:gd name="T8" fmla="*/ 22 w 44"/>
                <a:gd name="T9" fmla="*/ 168 h 168"/>
                <a:gd name="T10" fmla="*/ 22 w 44"/>
                <a:gd name="T11" fmla="*/ 168 h 168"/>
                <a:gd name="T12" fmla="*/ 0 w 44"/>
                <a:gd name="T13" fmla="*/ 146 h 168"/>
                <a:gd name="T14" fmla="*/ 0 w 44"/>
                <a:gd name="T15" fmla="*/ 21 h 168"/>
                <a:gd name="T16" fmla="*/ 22 w 44"/>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8">
                  <a:moveTo>
                    <a:pt x="22" y="0"/>
                  </a:moveTo>
                  <a:cubicBezTo>
                    <a:pt x="22" y="0"/>
                    <a:pt x="22" y="0"/>
                    <a:pt x="22" y="0"/>
                  </a:cubicBezTo>
                  <a:cubicBezTo>
                    <a:pt x="34" y="0"/>
                    <a:pt x="44" y="10"/>
                    <a:pt x="44" y="21"/>
                  </a:cubicBezTo>
                  <a:cubicBezTo>
                    <a:pt x="44" y="146"/>
                    <a:pt x="44" y="146"/>
                    <a:pt x="44" y="146"/>
                  </a:cubicBezTo>
                  <a:cubicBezTo>
                    <a:pt x="44"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5" name="Freeform 41">
              <a:extLst>
                <a:ext uri="{FF2B5EF4-FFF2-40B4-BE49-F238E27FC236}">
                  <a16:creationId xmlns:a16="http://schemas.microsoft.com/office/drawing/2014/main" id="{CE61E6F3-C68F-C427-B53F-A0694D1A8ACC}"/>
                </a:ext>
              </a:extLst>
            </p:cNvPr>
            <p:cNvSpPr>
              <a:spLocks/>
            </p:cNvSpPr>
            <p:nvPr/>
          </p:nvSpPr>
          <p:spPr bwMode="auto">
            <a:xfrm>
              <a:off x="3276600" y="3297238"/>
              <a:ext cx="15875" cy="58737"/>
            </a:xfrm>
            <a:custGeom>
              <a:avLst/>
              <a:gdLst>
                <a:gd name="T0" fmla="*/ 22 w 43"/>
                <a:gd name="T1" fmla="*/ 0 h 168"/>
                <a:gd name="T2" fmla="*/ 22 w 43"/>
                <a:gd name="T3" fmla="*/ 0 h 168"/>
                <a:gd name="T4" fmla="*/ 43 w 43"/>
                <a:gd name="T5" fmla="*/ 21 h 168"/>
                <a:gd name="T6" fmla="*/ 43 w 43"/>
                <a:gd name="T7" fmla="*/ 146 h 168"/>
                <a:gd name="T8" fmla="*/ 22 w 43"/>
                <a:gd name="T9" fmla="*/ 168 h 168"/>
                <a:gd name="T10" fmla="*/ 22 w 43"/>
                <a:gd name="T11" fmla="*/ 168 h 168"/>
                <a:gd name="T12" fmla="*/ 0 w 43"/>
                <a:gd name="T13" fmla="*/ 146 h 168"/>
                <a:gd name="T14" fmla="*/ 0 w 43"/>
                <a:gd name="T15" fmla="*/ 21 h 168"/>
                <a:gd name="T16" fmla="*/ 22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2" y="0"/>
                  </a:moveTo>
                  <a:cubicBezTo>
                    <a:pt x="22" y="0"/>
                    <a:pt x="22" y="0"/>
                    <a:pt x="22" y="0"/>
                  </a:cubicBezTo>
                  <a:cubicBezTo>
                    <a:pt x="34" y="0"/>
                    <a:pt x="43" y="10"/>
                    <a:pt x="43" y="21"/>
                  </a:cubicBezTo>
                  <a:cubicBezTo>
                    <a:pt x="43" y="146"/>
                    <a:pt x="43" y="146"/>
                    <a:pt x="43" y="146"/>
                  </a:cubicBezTo>
                  <a:cubicBezTo>
                    <a:pt x="43"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6" name="Freeform 42">
              <a:extLst>
                <a:ext uri="{FF2B5EF4-FFF2-40B4-BE49-F238E27FC236}">
                  <a16:creationId xmlns:a16="http://schemas.microsoft.com/office/drawing/2014/main" id="{1230B372-FADE-9B9B-080B-BE6C674673BF}"/>
                </a:ext>
              </a:extLst>
            </p:cNvPr>
            <p:cNvSpPr>
              <a:spLocks/>
            </p:cNvSpPr>
            <p:nvPr/>
          </p:nvSpPr>
          <p:spPr bwMode="auto">
            <a:xfrm>
              <a:off x="3322638" y="3297238"/>
              <a:ext cx="14288" cy="58737"/>
            </a:xfrm>
            <a:custGeom>
              <a:avLst/>
              <a:gdLst>
                <a:gd name="T0" fmla="*/ 21 w 43"/>
                <a:gd name="T1" fmla="*/ 0 h 168"/>
                <a:gd name="T2" fmla="*/ 21 w 43"/>
                <a:gd name="T3" fmla="*/ 0 h 168"/>
                <a:gd name="T4" fmla="*/ 43 w 43"/>
                <a:gd name="T5" fmla="*/ 21 h 168"/>
                <a:gd name="T6" fmla="*/ 43 w 43"/>
                <a:gd name="T7" fmla="*/ 146 h 168"/>
                <a:gd name="T8" fmla="*/ 21 w 43"/>
                <a:gd name="T9" fmla="*/ 168 h 168"/>
                <a:gd name="T10" fmla="*/ 21 w 43"/>
                <a:gd name="T11" fmla="*/ 168 h 168"/>
                <a:gd name="T12" fmla="*/ 0 w 43"/>
                <a:gd name="T13" fmla="*/ 146 h 168"/>
                <a:gd name="T14" fmla="*/ 0 w 43"/>
                <a:gd name="T15" fmla="*/ 21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1"/>
                  </a:cubicBezTo>
                  <a:cubicBezTo>
                    <a:pt x="43" y="146"/>
                    <a:pt x="43" y="146"/>
                    <a:pt x="43" y="146"/>
                  </a:cubicBezTo>
                  <a:cubicBezTo>
                    <a:pt x="43" y="158"/>
                    <a:pt x="33" y="168"/>
                    <a:pt x="21" y="168"/>
                  </a:cubicBezTo>
                  <a:cubicBezTo>
                    <a:pt x="21" y="168"/>
                    <a:pt x="21" y="168"/>
                    <a:pt x="21" y="168"/>
                  </a:cubicBezTo>
                  <a:cubicBezTo>
                    <a:pt x="10" y="168"/>
                    <a:pt x="0" y="158"/>
                    <a:pt x="0" y="146"/>
                  </a:cubicBezTo>
                  <a:cubicBezTo>
                    <a:pt x="0" y="21"/>
                    <a:pt x="0" y="21"/>
                    <a:pt x="0" y="21"/>
                  </a:cubicBezTo>
                  <a:cubicBezTo>
                    <a:pt x="0" y="10"/>
                    <a:pt x="10"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7" name="Freeform 43">
              <a:extLst>
                <a:ext uri="{FF2B5EF4-FFF2-40B4-BE49-F238E27FC236}">
                  <a16:creationId xmlns:a16="http://schemas.microsoft.com/office/drawing/2014/main" id="{CABDA327-BB1E-D520-6360-BFCB15B0D210}"/>
                </a:ext>
              </a:extLst>
            </p:cNvPr>
            <p:cNvSpPr>
              <a:spLocks/>
            </p:cNvSpPr>
            <p:nvPr/>
          </p:nvSpPr>
          <p:spPr bwMode="auto">
            <a:xfrm>
              <a:off x="3368675" y="3297238"/>
              <a:ext cx="14288" cy="58737"/>
            </a:xfrm>
            <a:custGeom>
              <a:avLst/>
              <a:gdLst>
                <a:gd name="T0" fmla="*/ 21 w 43"/>
                <a:gd name="T1" fmla="*/ 0 h 168"/>
                <a:gd name="T2" fmla="*/ 21 w 43"/>
                <a:gd name="T3" fmla="*/ 0 h 168"/>
                <a:gd name="T4" fmla="*/ 43 w 43"/>
                <a:gd name="T5" fmla="*/ 21 h 168"/>
                <a:gd name="T6" fmla="*/ 43 w 43"/>
                <a:gd name="T7" fmla="*/ 146 h 168"/>
                <a:gd name="T8" fmla="*/ 21 w 43"/>
                <a:gd name="T9" fmla="*/ 168 h 168"/>
                <a:gd name="T10" fmla="*/ 21 w 43"/>
                <a:gd name="T11" fmla="*/ 168 h 168"/>
                <a:gd name="T12" fmla="*/ 0 w 43"/>
                <a:gd name="T13" fmla="*/ 146 h 168"/>
                <a:gd name="T14" fmla="*/ 0 w 43"/>
                <a:gd name="T15" fmla="*/ 21 h 168"/>
                <a:gd name="T16" fmla="*/ 21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1" y="0"/>
                  </a:moveTo>
                  <a:cubicBezTo>
                    <a:pt x="21" y="0"/>
                    <a:pt x="21" y="0"/>
                    <a:pt x="21" y="0"/>
                  </a:cubicBezTo>
                  <a:cubicBezTo>
                    <a:pt x="33" y="0"/>
                    <a:pt x="43" y="10"/>
                    <a:pt x="43" y="21"/>
                  </a:cubicBezTo>
                  <a:cubicBezTo>
                    <a:pt x="43" y="146"/>
                    <a:pt x="43" y="146"/>
                    <a:pt x="43" y="146"/>
                  </a:cubicBezTo>
                  <a:cubicBezTo>
                    <a:pt x="43" y="158"/>
                    <a:pt x="33" y="168"/>
                    <a:pt x="21" y="168"/>
                  </a:cubicBezTo>
                  <a:cubicBezTo>
                    <a:pt x="21" y="168"/>
                    <a:pt x="21" y="168"/>
                    <a:pt x="21" y="168"/>
                  </a:cubicBezTo>
                  <a:cubicBezTo>
                    <a:pt x="9" y="168"/>
                    <a:pt x="0" y="158"/>
                    <a:pt x="0" y="146"/>
                  </a:cubicBezTo>
                  <a:cubicBezTo>
                    <a:pt x="0" y="21"/>
                    <a:pt x="0" y="21"/>
                    <a:pt x="0" y="21"/>
                  </a:cubicBezTo>
                  <a:cubicBezTo>
                    <a:pt x="0" y="10"/>
                    <a:pt x="9" y="0"/>
                    <a:pt x="2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8" name="Freeform 44">
              <a:extLst>
                <a:ext uri="{FF2B5EF4-FFF2-40B4-BE49-F238E27FC236}">
                  <a16:creationId xmlns:a16="http://schemas.microsoft.com/office/drawing/2014/main" id="{CE3D3370-20DB-D6AE-2B5F-5963AF5C44EF}"/>
                </a:ext>
              </a:extLst>
            </p:cNvPr>
            <p:cNvSpPr>
              <a:spLocks/>
            </p:cNvSpPr>
            <p:nvPr/>
          </p:nvSpPr>
          <p:spPr bwMode="auto">
            <a:xfrm>
              <a:off x="3230563" y="3297238"/>
              <a:ext cx="15875" cy="58737"/>
            </a:xfrm>
            <a:custGeom>
              <a:avLst/>
              <a:gdLst>
                <a:gd name="T0" fmla="*/ 22 w 44"/>
                <a:gd name="T1" fmla="*/ 0 h 168"/>
                <a:gd name="T2" fmla="*/ 22 w 44"/>
                <a:gd name="T3" fmla="*/ 0 h 168"/>
                <a:gd name="T4" fmla="*/ 44 w 44"/>
                <a:gd name="T5" fmla="*/ 21 h 168"/>
                <a:gd name="T6" fmla="*/ 44 w 44"/>
                <a:gd name="T7" fmla="*/ 146 h 168"/>
                <a:gd name="T8" fmla="*/ 22 w 44"/>
                <a:gd name="T9" fmla="*/ 168 h 168"/>
                <a:gd name="T10" fmla="*/ 22 w 44"/>
                <a:gd name="T11" fmla="*/ 168 h 168"/>
                <a:gd name="T12" fmla="*/ 0 w 44"/>
                <a:gd name="T13" fmla="*/ 146 h 168"/>
                <a:gd name="T14" fmla="*/ 0 w 44"/>
                <a:gd name="T15" fmla="*/ 21 h 168"/>
                <a:gd name="T16" fmla="*/ 22 w 44"/>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8">
                  <a:moveTo>
                    <a:pt x="22" y="0"/>
                  </a:moveTo>
                  <a:cubicBezTo>
                    <a:pt x="22" y="0"/>
                    <a:pt x="22" y="0"/>
                    <a:pt x="22" y="0"/>
                  </a:cubicBezTo>
                  <a:cubicBezTo>
                    <a:pt x="34" y="0"/>
                    <a:pt x="44" y="10"/>
                    <a:pt x="44" y="21"/>
                  </a:cubicBezTo>
                  <a:cubicBezTo>
                    <a:pt x="44" y="146"/>
                    <a:pt x="44" y="146"/>
                    <a:pt x="44" y="146"/>
                  </a:cubicBezTo>
                  <a:cubicBezTo>
                    <a:pt x="44"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9" name="Freeform 45">
              <a:extLst>
                <a:ext uri="{FF2B5EF4-FFF2-40B4-BE49-F238E27FC236}">
                  <a16:creationId xmlns:a16="http://schemas.microsoft.com/office/drawing/2014/main" id="{A4651701-8993-DB93-2FE4-B436F70C17BA}"/>
                </a:ext>
              </a:extLst>
            </p:cNvPr>
            <p:cNvSpPr>
              <a:spLocks/>
            </p:cNvSpPr>
            <p:nvPr/>
          </p:nvSpPr>
          <p:spPr bwMode="auto">
            <a:xfrm>
              <a:off x="3230563" y="3297238"/>
              <a:ext cx="15875" cy="58737"/>
            </a:xfrm>
            <a:custGeom>
              <a:avLst/>
              <a:gdLst>
                <a:gd name="T0" fmla="*/ 22 w 44"/>
                <a:gd name="T1" fmla="*/ 0 h 168"/>
                <a:gd name="T2" fmla="*/ 22 w 44"/>
                <a:gd name="T3" fmla="*/ 0 h 168"/>
                <a:gd name="T4" fmla="*/ 44 w 44"/>
                <a:gd name="T5" fmla="*/ 21 h 168"/>
                <a:gd name="T6" fmla="*/ 44 w 44"/>
                <a:gd name="T7" fmla="*/ 146 h 168"/>
                <a:gd name="T8" fmla="*/ 22 w 44"/>
                <a:gd name="T9" fmla="*/ 168 h 168"/>
                <a:gd name="T10" fmla="*/ 22 w 44"/>
                <a:gd name="T11" fmla="*/ 168 h 168"/>
                <a:gd name="T12" fmla="*/ 0 w 44"/>
                <a:gd name="T13" fmla="*/ 146 h 168"/>
                <a:gd name="T14" fmla="*/ 0 w 44"/>
                <a:gd name="T15" fmla="*/ 21 h 168"/>
                <a:gd name="T16" fmla="*/ 22 w 44"/>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8">
                  <a:moveTo>
                    <a:pt x="22" y="0"/>
                  </a:moveTo>
                  <a:cubicBezTo>
                    <a:pt x="22" y="0"/>
                    <a:pt x="22" y="0"/>
                    <a:pt x="22" y="0"/>
                  </a:cubicBezTo>
                  <a:cubicBezTo>
                    <a:pt x="34" y="0"/>
                    <a:pt x="44" y="10"/>
                    <a:pt x="44" y="21"/>
                  </a:cubicBezTo>
                  <a:cubicBezTo>
                    <a:pt x="44" y="146"/>
                    <a:pt x="44" y="146"/>
                    <a:pt x="44" y="146"/>
                  </a:cubicBezTo>
                  <a:cubicBezTo>
                    <a:pt x="44"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0" name="Freeform 46">
              <a:extLst>
                <a:ext uri="{FF2B5EF4-FFF2-40B4-BE49-F238E27FC236}">
                  <a16:creationId xmlns:a16="http://schemas.microsoft.com/office/drawing/2014/main" id="{08B02F49-1805-2192-4502-4722FADCE8A9}"/>
                </a:ext>
              </a:extLst>
            </p:cNvPr>
            <p:cNvSpPr>
              <a:spLocks/>
            </p:cNvSpPr>
            <p:nvPr/>
          </p:nvSpPr>
          <p:spPr bwMode="auto">
            <a:xfrm>
              <a:off x="3230563" y="3297238"/>
              <a:ext cx="15875" cy="58737"/>
            </a:xfrm>
            <a:custGeom>
              <a:avLst/>
              <a:gdLst>
                <a:gd name="T0" fmla="*/ 22 w 44"/>
                <a:gd name="T1" fmla="*/ 0 h 168"/>
                <a:gd name="T2" fmla="*/ 22 w 44"/>
                <a:gd name="T3" fmla="*/ 0 h 168"/>
                <a:gd name="T4" fmla="*/ 44 w 44"/>
                <a:gd name="T5" fmla="*/ 21 h 168"/>
                <a:gd name="T6" fmla="*/ 44 w 44"/>
                <a:gd name="T7" fmla="*/ 146 h 168"/>
                <a:gd name="T8" fmla="*/ 22 w 44"/>
                <a:gd name="T9" fmla="*/ 168 h 168"/>
                <a:gd name="T10" fmla="*/ 22 w 44"/>
                <a:gd name="T11" fmla="*/ 168 h 168"/>
                <a:gd name="T12" fmla="*/ 0 w 44"/>
                <a:gd name="T13" fmla="*/ 146 h 168"/>
                <a:gd name="T14" fmla="*/ 0 w 44"/>
                <a:gd name="T15" fmla="*/ 21 h 168"/>
                <a:gd name="T16" fmla="*/ 22 w 44"/>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8">
                  <a:moveTo>
                    <a:pt x="22" y="0"/>
                  </a:moveTo>
                  <a:cubicBezTo>
                    <a:pt x="22" y="0"/>
                    <a:pt x="22" y="0"/>
                    <a:pt x="22" y="0"/>
                  </a:cubicBezTo>
                  <a:cubicBezTo>
                    <a:pt x="34" y="0"/>
                    <a:pt x="44" y="10"/>
                    <a:pt x="44" y="21"/>
                  </a:cubicBezTo>
                  <a:cubicBezTo>
                    <a:pt x="44" y="146"/>
                    <a:pt x="44" y="146"/>
                    <a:pt x="44" y="146"/>
                  </a:cubicBezTo>
                  <a:cubicBezTo>
                    <a:pt x="44"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1" name="Freeform 47">
              <a:extLst>
                <a:ext uri="{FF2B5EF4-FFF2-40B4-BE49-F238E27FC236}">
                  <a16:creationId xmlns:a16="http://schemas.microsoft.com/office/drawing/2014/main" id="{1053626B-651C-C5CF-A7C2-971B29C75F36}"/>
                </a:ext>
              </a:extLst>
            </p:cNvPr>
            <p:cNvSpPr>
              <a:spLocks/>
            </p:cNvSpPr>
            <p:nvPr/>
          </p:nvSpPr>
          <p:spPr bwMode="auto">
            <a:xfrm>
              <a:off x="3230563" y="3297238"/>
              <a:ext cx="15875" cy="58737"/>
            </a:xfrm>
            <a:custGeom>
              <a:avLst/>
              <a:gdLst>
                <a:gd name="T0" fmla="*/ 22 w 44"/>
                <a:gd name="T1" fmla="*/ 0 h 168"/>
                <a:gd name="T2" fmla="*/ 22 w 44"/>
                <a:gd name="T3" fmla="*/ 0 h 168"/>
                <a:gd name="T4" fmla="*/ 44 w 44"/>
                <a:gd name="T5" fmla="*/ 21 h 168"/>
                <a:gd name="T6" fmla="*/ 44 w 44"/>
                <a:gd name="T7" fmla="*/ 146 h 168"/>
                <a:gd name="T8" fmla="*/ 22 w 44"/>
                <a:gd name="T9" fmla="*/ 168 h 168"/>
                <a:gd name="T10" fmla="*/ 22 w 44"/>
                <a:gd name="T11" fmla="*/ 168 h 168"/>
                <a:gd name="T12" fmla="*/ 0 w 44"/>
                <a:gd name="T13" fmla="*/ 146 h 168"/>
                <a:gd name="T14" fmla="*/ 0 w 44"/>
                <a:gd name="T15" fmla="*/ 21 h 168"/>
                <a:gd name="T16" fmla="*/ 22 w 44"/>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8">
                  <a:moveTo>
                    <a:pt x="22" y="0"/>
                  </a:moveTo>
                  <a:cubicBezTo>
                    <a:pt x="22" y="0"/>
                    <a:pt x="22" y="0"/>
                    <a:pt x="22" y="0"/>
                  </a:cubicBezTo>
                  <a:cubicBezTo>
                    <a:pt x="34" y="0"/>
                    <a:pt x="44" y="10"/>
                    <a:pt x="44" y="21"/>
                  </a:cubicBezTo>
                  <a:cubicBezTo>
                    <a:pt x="44" y="146"/>
                    <a:pt x="44" y="146"/>
                    <a:pt x="44" y="146"/>
                  </a:cubicBezTo>
                  <a:cubicBezTo>
                    <a:pt x="44"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2" name="Freeform 48">
              <a:extLst>
                <a:ext uri="{FF2B5EF4-FFF2-40B4-BE49-F238E27FC236}">
                  <a16:creationId xmlns:a16="http://schemas.microsoft.com/office/drawing/2014/main" id="{C77353E7-F401-33A0-B255-6D999A5D982A}"/>
                </a:ext>
              </a:extLst>
            </p:cNvPr>
            <p:cNvSpPr>
              <a:spLocks/>
            </p:cNvSpPr>
            <p:nvPr/>
          </p:nvSpPr>
          <p:spPr bwMode="auto">
            <a:xfrm>
              <a:off x="3276600" y="3297238"/>
              <a:ext cx="15875" cy="58737"/>
            </a:xfrm>
            <a:custGeom>
              <a:avLst/>
              <a:gdLst>
                <a:gd name="T0" fmla="*/ 22 w 43"/>
                <a:gd name="T1" fmla="*/ 0 h 168"/>
                <a:gd name="T2" fmla="*/ 22 w 43"/>
                <a:gd name="T3" fmla="*/ 0 h 168"/>
                <a:gd name="T4" fmla="*/ 43 w 43"/>
                <a:gd name="T5" fmla="*/ 21 h 168"/>
                <a:gd name="T6" fmla="*/ 43 w 43"/>
                <a:gd name="T7" fmla="*/ 146 h 168"/>
                <a:gd name="T8" fmla="*/ 22 w 43"/>
                <a:gd name="T9" fmla="*/ 168 h 168"/>
                <a:gd name="T10" fmla="*/ 22 w 43"/>
                <a:gd name="T11" fmla="*/ 168 h 168"/>
                <a:gd name="T12" fmla="*/ 0 w 43"/>
                <a:gd name="T13" fmla="*/ 146 h 168"/>
                <a:gd name="T14" fmla="*/ 0 w 43"/>
                <a:gd name="T15" fmla="*/ 21 h 168"/>
                <a:gd name="T16" fmla="*/ 22 w 43"/>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8">
                  <a:moveTo>
                    <a:pt x="22" y="0"/>
                  </a:moveTo>
                  <a:cubicBezTo>
                    <a:pt x="22" y="0"/>
                    <a:pt x="22" y="0"/>
                    <a:pt x="22" y="0"/>
                  </a:cubicBezTo>
                  <a:cubicBezTo>
                    <a:pt x="34" y="0"/>
                    <a:pt x="43" y="10"/>
                    <a:pt x="43" y="21"/>
                  </a:cubicBezTo>
                  <a:cubicBezTo>
                    <a:pt x="43" y="146"/>
                    <a:pt x="43" y="146"/>
                    <a:pt x="43" y="146"/>
                  </a:cubicBezTo>
                  <a:cubicBezTo>
                    <a:pt x="43" y="158"/>
                    <a:pt x="34" y="168"/>
                    <a:pt x="22" y="168"/>
                  </a:cubicBezTo>
                  <a:cubicBezTo>
                    <a:pt x="22" y="168"/>
                    <a:pt x="22" y="168"/>
                    <a:pt x="22" y="168"/>
                  </a:cubicBezTo>
                  <a:cubicBezTo>
                    <a:pt x="10" y="168"/>
                    <a:pt x="0" y="158"/>
                    <a:pt x="0" y="146"/>
                  </a:cubicBezTo>
                  <a:cubicBezTo>
                    <a:pt x="0" y="21"/>
                    <a:pt x="0" y="21"/>
                    <a:pt x="0" y="21"/>
                  </a:cubicBezTo>
                  <a:cubicBezTo>
                    <a:pt x="0" y="10"/>
                    <a:pt x="10" y="0"/>
                    <a:pt x="2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3" name="Freeform 49">
              <a:extLst>
                <a:ext uri="{FF2B5EF4-FFF2-40B4-BE49-F238E27FC236}">
                  <a16:creationId xmlns:a16="http://schemas.microsoft.com/office/drawing/2014/main" id="{097E3192-98C3-8C5F-6724-5F94A5721B43}"/>
                </a:ext>
              </a:extLst>
            </p:cNvPr>
            <p:cNvSpPr>
              <a:spLocks/>
            </p:cNvSpPr>
            <p:nvPr/>
          </p:nvSpPr>
          <p:spPr bwMode="auto">
            <a:xfrm>
              <a:off x="3060700" y="3263900"/>
              <a:ext cx="57150" cy="14287"/>
            </a:xfrm>
            <a:custGeom>
              <a:avLst/>
              <a:gdLst>
                <a:gd name="T0" fmla="*/ 0 w 168"/>
                <a:gd name="T1" fmla="*/ 22 h 43"/>
                <a:gd name="T2" fmla="*/ 0 w 168"/>
                <a:gd name="T3" fmla="*/ 22 h 43"/>
                <a:gd name="T4" fmla="*/ 22 w 168"/>
                <a:gd name="T5" fmla="*/ 0 h 43"/>
                <a:gd name="T6" fmla="*/ 147 w 168"/>
                <a:gd name="T7" fmla="*/ 0 h 43"/>
                <a:gd name="T8" fmla="*/ 168 w 168"/>
                <a:gd name="T9" fmla="*/ 22 h 43"/>
                <a:gd name="T10" fmla="*/ 168 w 168"/>
                <a:gd name="T11" fmla="*/ 22 h 43"/>
                <a:gd name="T12" fmla="*/ 147 w 168"/>
                <a:gd name="T13" fmla="*/ 43 h 43"/>
                <a:gd name="T14" fmla="*/ 22 w 168"/>
                <a:gd name="T15" fmla="*/ 43 h 43"/>
                <a:gd name="T16" fmla="*/ 0 w 168"/>
                <a:gd name="T17"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2"/>
                  </a:moveTo>
                  <a:cubicBezTo>
                    <a:pt x="0" y="22"/>
                    <a:pt x="0" y="22"/>
                    <a:pt x="0" y="22"/>
                  </a:cubicBezTo>
                  <a:cubicBezTo>
                    <a:pt x="0" y="10"/>
                    <a:pt x="10" y="0"/>
                    <a:pt x="22" y="0"/>
                  </a:cubicBezTo>
                  <a:cubicBezTo>
                    <a:pt x="147" y="0"/>
                    <a:pt x="147" y="0"/>
                    <a:pt x="147" y="0"/>
                  </a:cubicBezTo>
                  <a:cubicBezTo>
                    <a:pt x="159" y="0"/>
                    <a:pt x="168" y="10"/>
                    <a:pt x="168" y="22"/>
                  </a:cubicBezTo>
                  <a:cubicBezTo>
                    <a:pt x="168" y="22"/>
                    <a:pt x="168" y="22"/>
                    <a:pt x="168" y="22"/>
                  </a:cubicBezTo>
                  <a:cubicBezTo>
                    <a:pt x="168" y="34"/>
                    <a:pt x="159" y="43"/>
                    <a:pt x="147" y="43"/>
                  </a:cubicBezTo>
                  <a:cubicBezTo>
                    <a:pt x="22" y="43"/>
                    <a:pt x="22" y="43"/>
                    <a:pt x="22" y="43"/>
                  </a:cubicBezTo>
                  <a:cubicBezTo>
                    <a:pt x="10" y="43"/>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4" name="Freeform 50">
              <a:extLst>
                <a:ext uri="{FF2B5EF4-FFF2-40B4-BE49-F238E27FC236}">
                  <a16:creationId xmlns:a16="http://schemas.microsoft.com/office/drawing/2014/main" id="{C9E2E9A1-ABEA-C5EB-062B-F4B3FCFF3ACA}"/>
                </a:ext>
              </a:extLst>
            </p:cNvPr>
            <p:cNvSpPr>
              <a:spLocks/>
            </p:cNvSpPr>
            <p:nvPr/>
          </p:nvSpPr>
          <p:spPr bwMode="auto">
            <a:xfrm>
              <a:off x="3060700" y="3217863"/>
              <a:ext cx="57150" cy="14287"/>
            </a:xfrm>
            <a:custGeom>
              <a:avLst/>
              <a:gdLst>
                <a:gd name="T0" fmla="*/ 0 w 168"/>
                <a:gd name="T1" fmla="*/ 22 h 44"/>
                <a:gd name="T2" fmla="*/ 0 w 168"/>
                <a:gd name="T3" fmla="*/ 22 h 44"/>
                <a:gd name="T4" fmla="*/ 22 w 168"/>
                <a:gd name="T5" fmla="*/ 0 h 44"/>
                <a:gd name="T6" fmla="*/ 147 w 168"/>
                <a:gd name="T7" fmla="*/ 0 h 44"/>
                <a:gd name="T8" fmla="*/ 168 w 168"/>
                <a:gd name="T9" fmla="*/ 22 h 44"/>
                <a:gd name="T10" fmla="*/ 168 w 168"/>
                <a:gd name="T11" fmla="*/ 22 h 44"/>
                <a:gd name="T12" fmla="*/ 147 w 168"/>
                <a:gd name="T13" fmla="*/ 44 h 44"/>
                <a:gd name="T14" fmla="*/ 22 w 168"/>
                <a:gd name="T15" fmla="*/ 44 h 44"/>
                <a:gd name="T16" fmla="*/ 0 w 168"/>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4">
                  <a:moveTo>
                    <a:pt x="0" y="22"/>
                  </a:moveTo>
                  <a:cubicBezTo>
                    <a:pt x="0" y="22"/>
                    <a:pt x="0" y="22"/>
                    <a:pt x="0" y="22"/>
                  </a:cubicBezTo>
                  <a:cubicBezTo>
                    <a:pt x="0" y="10"/>
                    <a:pt x="10" y="0"/>
                    <a:pt x="22" y="0"/>
                  </a:cubicBezTo>
                  <a:cubicBezTo>
                    <a:pt x="147" y="0"/>
                    <a:pt x="147" y="0"/>
                    <a:pt x="147" y="0"/>
                  </a:cubicBezTo>
                  <a:cubicBezTo>
                    <a:pt x="159" y="0"/>
                    <a:pt x="168" y="10"/>
                    <a:pt x="168" y="22"/>
                  </a:cubicBezTo>
                  <a:cubicBezTo>
                    <a:pt x="168" y="22"/>
                    <a:pt x="168" y="22"/>
                    <a:pt x="168" y="22"/>
                  </a:cubicBezTo>
                  <a:cubicBezTo>
                    <a:pt x="168" y="34"/>
                    <a:pt x="159" y="44"/>
                    <a:pt x="147" y="44"/>
                  </a:cubicBezTo>
                  <a:cubicBezTo>
                    <a:pt x="22" y="44"/>
                    <a:pt x="22" y="44"/>
                    <a:pt x="22" y="44"/>
                  </a:cubicBezTo>
                  <a:cubicBezTo>
                    <a:pt x="10" y="44"/>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5" name="Freeform 51">
              <a:extLst>
                <a:ext uri="{FF2B5EF4-FFF2-40B4-BE49-F238E27FC236}">
                  <a16:creationId xmlns:a16="http://schemas.microsoft.com/office/drawing/2014/main" id="{57F9105F-7112-5EEC-5B75-03ABA17149FC}"/>
                </a:ext>
              </a:extLst>
            </p:cNvPr>
            <p:cNvSpPr>
              <a:spLocks/>
            </p:cNvSpPr>
            <p:nvPr/>
          </p:nvSpPr>
          <p:spPr bwMode="auto">
            <a:xfrm>
              <a:off x="3060700" y="3171825"/>
              <a:ext cx="57150" cy="15875"/>
            </a:xfrm>
            <a:custGeom>
              <a:avLst/>
              <a:gdLst>
                <a:gd name="T0" fmla="*/ 0 w 168"/>
                <a:gd name="T1" fmla="*/ 21 h 43"/>
                <a:gd name="T2" fmla="*/ 0 w 168"/>
                <a:gd name="T3" fmla="*/ 21 h 43"/>
                <a:gd name="T4" fmla="*/ 22 w 168"/>
                <a:gd name="T5" fmla="*/ 0 h 43"/>
                <a:gd name="T6" fmla="*/ 147 w 168"/>
                <a:gd name="T7" fmla="*/ 0 h 43"/>
                <a:gd name="T8" fmla="*/ 168 w 168"/>
                <a:gd name="T9" fmla="*/ 21 h 43"/>
                <a:gd name="T10" fmla="*/ 168 w 168"/>
                <a:gd name="T11" fmla="*/ 21 h 43"/>
                <a:gd name="T12" fmla="*/ 147 w 168"/>
                <a:gd name="T13" fmla="*/ 43 h 43"/>
                <a:gd name="T14" fmla="*/ 22 w 168"/>
                <a:gd name="T15" fmla="*/ 43 h 43"/>
                <a:gd name="T16" fmla="*/ 0 w 168"/>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1"/>
                  </a:moveTo>
                  <a:cubicBezTo>
                    <a:pt x="0" y="21"/>
                    <a:pt x="0" y="21"/>
                    <a:pt x="0" y="21"/>
                  </a:cubicBezTo>
                  <a:cubicBezTo>
                    <a:pt x="0" y="9"/>
                    <a:pt x="10" y="0"/>
                    <a:pt x="22" y="0"/>
                  </a:cubicBezTo>
                  <a:cubicBezTo>
                    <a:pt x="147" y="0"/>
                    <a:pt x="147" y="0"/>
                    <a:pt x="147" y="0"/>
                  </a:cubicBezTo>
                  <a:cubicBezTo>
                    <a:pt x="159" y="0"/>
                    <a:pt x="168" y="9"/>
                    <a:pt x="168" y="21"/>
                  </a:cubicBezTo>
                  <a:cubicBezTo>
                    <a:pt x="168" y="21"/>
                    <a:pt x="168" y="21"/>
                    <a:pt x="168" y="21"/>
                  </a:cubicBezTo>
                  <a:cubicBezTo>
                    <a:pt x="168"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6" name="Freeform 52">
              <a:extLst>
                <a:ext uri="{FF2B5EF4-FFF2-40B4-BE49-F238E27FC236}">
                  <a16:creationId xmlns:a16="http://schemas.microsoft.com/office/drawing/2014/main" id="{7E435B5B-E7ED-5C91-F392-2CAF11EB590C}"/>
                </a:ext>
              </a:extLst>
            </p:cNvPr>
            <p:cNvSpPr>
              <a:spLocks/>
            </p:cNvSpPr>
            <p:nvPr/>
          </p:nvSpPr>
          <p:spPr bwMode="auto">
            <a:xfrm>
              <a:off x="3060700" y="3125788"/>
              <a:ext cx="57150" cy="15875"/>
            </a:xfrm>
            <a:custGeom>
              <a:avLst/>
              <a:gdLst>
                <a:gd name="T0" fmla="*/ 0 w 168"/>
                <a:gd name="T1" fmla="*/ 22 h 43"/>
                <a:gd name="T2" fmla="*/ 0 w 168"/>
                <a:gd name="T3" fmla="*/ 22 h 43"/>
                <a:gd name="T4" fmla="*/ 22 w 168"/>
                <a:gd name="T5" fmla="*/ 0 h 43"/>
                <a:gd name="T6" fmla="*/ 147 w 168"/>
                <a:gd name="T7" fmla="*/ 0 h 43"/>
                <a:gd name="T8" fmla="*/ 168 w 168"/>
                <a:gd name="T9" fmla="*/ 22 h 43"/>
                <a:gd name="T10" fmla="*/ 168 w 168"/>
                <a:gd name="T11" fmla="*/ 22 h 43"/>
                <a:gd name="T12" fmla="*/ 147 w 168"/>
                <a:gd name="T13" fmla="*/ 43 h 43"/>
                <a:gd name="T14" fmla="*/ 22 w 168"/>
                <a:gd name="T15" fmla="*/ 43 h 43"/>
                <a:gd name="T16" fmla="*/ 0 w 168"/>
                <a:gd name="T17"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2"/>
                  </a:moveTo>
                  <a:cubicBezTo>
                    <a:pt x="0" y="22"/>
                    <a:pt x="0" y="22"/>
                    <a:pt x="0" y="22"/>
                  </a:cubicBezTo>
                  <a:cubicBezTo>
                    <a:pt x="0" y="10"/>
                    <a:pt x="10" y="0"/>
                    <a:pt x="22" y="0"/>
                  </a:cubicBezTo>
                  <a:cubicBezTo>
                    <a:pt x="147" y="0"/>
                    <a:pt x="147" y="0"/>
                    <a:pt x="147" y="0"/>
                  </a:cubicBezTo>
                  <a:cubicBezTo>
                    <a:pt x="159" y="0"/>
                    <a:pt x="168" y="10"/>
                    <a:pt x="168" y="22"/>
                  </a:cubicBezTo>
                  <a:cubicBezTo>
                    <a:pt x="168" y="22"/>
                    <a:pt x="168" y="22"/>
                    <a:pt x="168" y="22"/>
                  </a:cubicBezTo>
                  <a:cubicBezTo>
                    <a:pt x="168" y="34"/>
                    <a:pt x="159" y="43"/>
                    <a:pt x="147" y="43"/>
                  </a:cubicBezTo>
                  <a:cubicBezTo>
                    <a:pt x="22" y="43"/>
                    <a:pt x="22" y="43"/>
                    <a:pt x="22" y="43"/>
                  </a:cubicBezTo>
                  <a:cubicBezTo>
                    <a:pt x="10" y="43"/>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7" name="Freeform 53">
              <a:extLst>
                <a:ext uri="{FF2B5EF4-FFF2-40B4-BE49-F238E27FC236}">
                  <a16:creationId xmlns:a16="http://schemas.microsoft.com/office/drawing/2014/main" id="{F9F8F76E-1DB1-C1B2-413E-D3805E475174}"/>
                </a:ext>
              </a:extLst>
            </p:cNvPr>
            <p:cNvSpPr>
              <a:spLocks/>
            </p:cNvSpPr>
            <p:nvPr/>
          </p:nvSpPr>
          <p:spPr bwMode="auto">
            <a:xfrm>
              <a:off x="3060700" y="3079750"/>
              <a:ext cx="57150" cy="15875"/>
            </a:xfrm>
            <a:custGeom>
              <a:avLst/>
              <a:gdLst>
                <a:gd name="T0" fmla="*/ 0 w 168"/>
                <a:gd name="T1" fmla="*/ 22 h 44"/>
                <a:gd name="T2" fmla="*/ 0 w 168"/>
                <a:gd name="T3" fmla="*/ 22 h 44"/>
                <a:gd name="T4" fmla="*/ 22 w 168"/>
                <a:gd name="T5" fmla="*/ 0 h 44"/>
                <a:gd name="T6" fmla="*/ 147 w 168"/>
                <a:gd name="T7" fmla="*/ 0 h 44"/>
                <a:gd name="T8" fmla="*/ 168 w 168"/>
                <a:gd name="T9" fmla="*/ 22 h 44"/>
                <a:gd name="T10" fmla="*/ 168 w 168"/>
                <a:gd name="T11" fmla="*/ 22 h 44"/>
                <a:gd name="T12" fmla="*/ 147 w 168"/>
                <a:gd name="T13" fmla="*/ 44 h 44"/>
                <a:gd name="T14" fmla="*/ 22 w 168"/>
                <a:gd name="T15" fmla="*/ 44 h 44"/>
                <a:gd name="T16" fmla="*/ 0 w 168"/>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4">
                  <a:moveTo>
                    <a:pt x="0" y="22"/>
                  </a:moveTo>
                  <a:cubicBezTo>
                    <a:pt x="0" y="22"/>
                    <a:pt x="0" y="22"/>
                    <a:pt x="0" y="22"/>
                  </a:cubicBezTo>
                  <a:cubicBezTo>
                    <a:pt x="0" y="10"/>
                    <a:pt x="10" y="0"/>
                    <a:pt x="22" y="0"/>
                  </a:cubicBezTo>
                  <a:cubicBezTo>
                    <a:pt x="147" y="0"/>
                    <a:pt x="147" y="0"/>
                    <a:pt x="147" y="0"/>
                  </a:cubicBezTo>
                  <a:cubicBezTo>
                    <a:pt x="159" y="0"/>
                    <a:pt x="168" y="10"/>
                    <a:pt x="168" y="22"/>
                  </a:cubicBezTo>
                  <a:cubicBezTo>
                    <a:pt x="168" y="22"/>
                    <a:pt x="168" y="22"/>
                    <a:pt x="168" y="22"/>
                  </a:cubicBezTo>
                  <a:cubicBezTo>
                    <a:pt x="168" y="34"/>
                    <a:pt x="159" y="44"/>
                    <a:pt x="147" y="44"/>
                  </a:cubicBezTo>
                  <a:cubicBezTo>
                    <a:pt x="22" y="44"/>
                    <a:pt x="22" y="44"/>
                    <a:pt x="22" y="44"/>
                  </a:cubicBezTo>
                  <a:cubicBezTo>
                    <a:pt x="10" y="44"/>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8" name="Freeform 54">
              <a:extLst>
                <a:ext uri="{FF2B5EF4-FFF2-40B4-BE49-F238E27FC236}">
                  <a16:creationId xmlns:a16="http://schemas.microsoft.com/office/drawing/2014/main" id="{C276419A-1558-B817-91E5-F1D5CBB3843D}"/>
                </a:ext>
              </a:extLst>
            </p:cNvPr>
            <p:cNvSpPr>
              <a:spLocks/>
            </p:cNvSpPr>
            <p:nvPr/>
          </p:nvSpPr>
          <p:spPr bwMode="auto">
            <a:xfrm>
              <a:off x="3060700" y="3035300"/>
              <a:ext cx="57150" cy="14287"/>
            </a:xfrm>
            <a:custGeom>
              <a:avLst/>
              <a:gdLst>
                <a:gd name="T0" fmla="*/ 0 w 168"/>
                <a:gd name="T1" fmla="*/ 21 h 43"/>
                <a:gd name="T2" fmla="*/ 0 w 168"/>
                <a:gd name="T3" fmla="*/ 21 h 43"/>
                <a:gd name="T4" fmla="*/ 22 w 168"/>
                <a:gd name="T5" fmla="*/ 0 h 43"/>
                <a:gd name="T6" fmla="*/ 147 w 168"/>
                <a:gd name="T7" fmla="*/ 0 h 43"/>
                <a:gd name="T8" fmla="*/ 168 w 168"/>
                <a:gd name="T9" fmla="*/ 21 h 43"/>
                <a:gd name="T10" fmla="*/ 168 w 168"/>
                <a:gd name="T11" fmla="*/ 21 h 43"/>
                <a:gd name="T12" fmla="*/ 147 w 168"/>
                <a:gd name="T13" fmla="*/ 43 h 43"/>
                <a:gd name="T14" fmla="*/ 22 w 168"/>
                <a:gd name="T15" fmla="*/ 43 h 43"/>
                <a:gd name="T16" fmla="*/ 0 w 168"/>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1"/>
                  </a:moveTo>
                  <a:cubicBezTo>
                    <a:pt x="0" y="21"/>
                    <a:pt x="0" y="21"/>
                    <a:pt x="0" y="21"/>
                  </a:cubicBezTo>
                  <a:cubicBezTo>
                    <a:pt x="0" y="9"/>
                    <a:pt x="10" y="0"/>
                    <a:pt x="22" y="0"/>
                  </a:cubicBezTo>
                  <a:cubicBezTo>
                    <a:pt x="147" y="0"/>
                    <a:pt x="147" y="0"/>
                    <a:pt x="147" y="0"/>
                  </a:cubicBezTo>
                  <a:cubicBezTo>
                    <a:pt x="159" y="0"/>
                    <a:pt x="168" y="9"/>
                    <a:pt x="168" y="21"/>
                  </a:cubicBezTo>
                  <a:cubicBezTo>
                    <a:pt x="168" y="21"/>
                    <a:pt x="168" y="21"/>
                    <a:pt x="168" y="21"/>
                  </a:cubicBezTo>
                  <a:cubicBezTo>
                    <a:pt x="168"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49" name="Freeform 55">
              <a:extLst>
                <a:ext uri="{FF2B5EF4-FFF2-40B4-BE49-F238E27FC236}">
                  <a16:creationId xmlns:a16="http://schemas.microsoft.com/office/drawing/2014/main" id="{829958A6-2552-16AB-0434-DA5AD02DED93}"/>
                </a:ext>
              </a:extLst>
            </p:cNvPr>
            <p:cNvSpPr>
              <a:spLocks/>
            </p:cNvSpPr>
            <p:nvPr/>
          </p:nvSpPr>
          <p:spPr bwMode="auto">
            <a:xfrm>
              <a:off x="3060700" y="3171825"/>
              <a:ext cx="57150" cy="15875"/>
            </a:xfrm>
            <a:custGeom>
              <a:avLst/>
              <a:gdLst>
                <a:gd name="T0" fmla="*/ 0 w 168"/>
                <a:gd name="T1" fmla="*/ 21 h 43"/>
                <a:gd name="T2" fmla="*/ 0 w 168"/>
                <a:gd name="T3" fmla="*/ 21 h 43"/>
                <a:gd name="T4" fmla="*/ 22 w 168"/>
                <a:gd name="T5" fmla="*/ 0 h 43"/>
                <a:gd name="T6" fmla="*/ 147 w 168"/>
                <a:gd name="T7" fmla="*/ 0 h 43"/>
                <a:gd name="T8" fmla="*/ 168 w 168"/>
                <a:gd name="T9" fmla="*/ 21 h 43"/>
                <a:gd name="T10" fmla="*/ 168 w 168"/>
                <a:gd name="T11" fmla="*/ 21 h 43"/>
                <a:gd name="T12" fmla="*/ 147 w 168"/>
                <a:gd name="T13" fmla="*/ 43 h 43"/>
                <a:gd name="T14" fmla="*/ 22 w 168"/>
                <a:gd name="T15" fmla="*/ 43 h 43"/>
                <a:gd name="T16" fmla="*/ 0 w 168"/>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1"/>
                  </a:moveTo>
                  <a:cubicBezTo>
                    <a:pt x="0" y="21"/>
                    <a:pt x="0" y="21"/>
                    <a:pt x="0" y="21"/>
                  </a:cubicBezTo>
                  <a:cubicBezTo>
                    <a:pt x="0" y="9"/>
                    <a:pt x="10" y="0"/>
                    <a:pt x="22" y="0"/>
                  </a:cubicBezTo>
                  <a:cubicBezTo>
                    <a:pt x="147" y="0"/>
                    <a:pt x="147" y="0"/>
                    <a:pt x="147" y="0"/>
                  </a:cubicBezTo>
                  <a:cubicBezTo>
                    <a:pt x="159" y="0"/>
                    <a:pt x="168" y="9"/>
                    <a:pt x="168" y="21"/>
                  </a:cubicBezTo>
                  <a:cubicBezTo>
                    <a:pt x="168" y="21"/>
                    <a:pt x="168" y="21"/>
                    <a:pt x="168" y="21"/>
                  </a:cubicBezTo>
                  <a:cubicBezTo>
                    <a:pt x="168"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 name="Freeform 56">
              <a:extLst>
                <a:ext uri="{FF2B5EF4-FFF2-40B4-BE49-F238E27FC236}">
                  <a16:creationId xmlns:a16="http://schemas.microsoft.com/office/drawing/2014/main" id="{811C22F5-A256-242E-0DC4-ADB27891948D}"/>
                </a:ext>
              </a:extLst>
            </p:cNvPr>
            <p:cNvSpPr>
              <a:spLocks/>
            </p:cNvSpPr>
            <p:nvPr/>
          </p:nvSpPr>
          <p:spPr bwMode="auto">
            <a:xfrm>
              <a:off x="3060700" y="3171825"/>
              <a:ext cx="57150" cy="15875"/>
            </a:xfrm>
            <a:custGeom>
              <a:avLst/>
              <a:gdLst>
                <a:gd name="T0" fmla="*/ 0 w 168"/>
                <a:gd name="T1" fmla="*/ 21 h 43"/>
                <a:gd name="T2" fmla="*/ 0 w 168"/>
                <a:gd name="T3" fmla="*/ 21 h 43"/>
                <a:gd name="T4" fmla="*/ 22 w 168"/>
                <a:gd name="T5" fmla="*/ 0 h 43"/>
                <a:gd name="T6" fmla="*/ 147 w 168"/>
                <a:gd name="T7" fmla="*/ 0 h 43"/>
                <a:gd name="T8" fmla="*/ 168 w 168"/>
                <a:gd name="T9" fmla="*/ 21 h 43"/>
                <a:gd name="T10" fmla="*/ 168 w 168"/>
                <a:gd name="T11" fmla="*/ 21 h 43"/>
                <a:gd name="T12" fmla="*/ 147 w 168"/>
                <a:gd name="T13" fmla="*/ 43 h 43"/>
                <a:gd name="T14" fmla="*/ 22 w 168"/>
                <a:gd name="T15" fmla="*/ 43 h 43"/>
                <a:gd name="T16" fmla="*/ 0 w 168"/>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1"/>
                  </a:moveTo>
                  <a:cubicBezTo>
                    <a:pt x="0" y="21"/>
                    <a:pt x="0" y="21"/>
                    <a:pt x="0" y="21"/>
                  </a:cubicBezTo>
                  <a:cubicBezTo>
                    <a:pt x="0" y="9"/>
                    <a:pt x="10" y="0"/>
                    <a:pt x="22" y="0"/>
                  </a:cubicBezTo>
                  <a:cubicBezTo>
                    <a:pt x="147" y="0"/>
                    <a:pt x="147" y="0"/>
                    <a:pt x="147" y="0"/>
                  </a:cubicBezTo>
                  <a:cubicBezTo>
                    <a:pt x="159" y="0"/>
                    <a:pt x="168" y="9"/>
                    <a:pt x="168" y="21"/>
                  </a:cubicBezTo>
                  <a:cubicBezTo>
                    <a:pt x="168" y="21"/>
                    <a:pt x="168" y="21"/>
                    <a:pt x="168" y="21"/>
                  </a:cubicBezTo>
                  <a:cubicBezTo>
                    <a:pt x="168"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6" name="Freeform 57">
              <a:extLst>
                <a:ext uri="{FF2B5EF4-FFF2-40B4-BE49-F238E27FC236}">
                  <a16:creationId xmlns:a16="http://schemas.microsoft.com/office/drawing/2014/main" id="{E9C0A53D-8C04-A27E-F568-E98C2C28475D}"/>
                </a:ext>
              </a:extLst>
            </p:cNvPr>
            <p:cNvSpPr>
              <a:spLocks/>
            </p:cNvSpPr>
            <p:nvPr/>
          </p:nvSpPr>
          <p:spPr bwMode="auto">
            <a:xfrm>
              <a:off x="3060700" y="3171825"/>
              <a:ext cx="57150" cy="15875"/>
            </a:xfrm>
            <a:custGeom>
              <a:avLst/>
              <a:gdLst>
                <a:gd name="T0" fmla="*/ 0 w 168"/>
                <a:gd name="T1" fmla="*/ 21 h 43"/>
                <a:gd name="T2" fmla="*/ 0 w 168"/>
                <a:gd name="T3" fmla="*/ 21 h 43"/>
                <a:gd name="T4" fmla="*/ 22 w 168"/>
                <a:gd name="T5" fmla="*/ 0 h 43"/>
                <a:gd name="T6" fmla="*/ 147 w 168"/>
                <a:gd name="T7" fmla="*/ 0 h 43"/>
                <a:gd name="T8" fmla="*/ 168 w 168"/>
                <a:gd name="T9" fmla="*/ 21 h 43"/>
                <a:gd name="T10" fmla="*/ 168 w 168"/>
                <a:gd name="T11" fmla="*/ 21 h 43"/>
                <a:gd name="T12" fmla="*/ 147 w 168"/>
                <a:gd name="T13" fmla="*/ 43 h 43"/>
                <a:gd name="T14" fmla="*/ 22 w 168"/>
                <a:gd name="T15" fmla="*/ 43 h 43"/>
                <a:gd name="T16" fmla="*/ 0 w 168"/>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1"/>
                  </a:moveTo>
                  <a:cubicBezTo>
                    <a:pt x="0" y="21"/>
                    <a:pt x="0" y="21"/>
                    <a:pt x="0" y="21"/>
                  </a:cubicBezTo>
                  <a:cubicBezTo>
                    <a:pt x="0" y="9"/>
                    <a:pt x="10" y="0"/>
                    <a:pt x="22" y="0"/>
                  </a:cubicBezTo>
                  <a:cubicBezTo>
                    <a:pt x="147" y="0"/>
                    <a:pt x="147" y="0"/>
                    <a:pt x="147" y="0"/>
                  </a:cubicBezTo>
                  <a:cubicBezTo>
                    <a:pt x="159" y="0"/>
                    <a:pt x="168" y="9"/>
                    <a:pt x="168" y="21"/>
                  </a:cubicBezTo>
                  <a:cubicBezTo>
                    <a:pt x="168" y="21"/>
                    <a:pt x="168" y="21"/>
                    <a:pt x="168" y="21"/>
                  </a:cubicBezTo>
                  <a:cubicBezTo>
                    <a:pt x="168"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 name="Freeform 58">
              <a:extLst>
                <a:ext uri="{FF2B5EF4-FFF2-40B4-BE49-F238E27FC236}">
                  <a16:creationId xmlns:a16="http://schemas.microsoft.com/office/drawing/2014/main" id="{41DE1391-2978-6685-620F-8A3EC4C42C28}"/>
                </a:ext>
              </a:extLst>
            </p:cNvPr>
            <p:cNvSpPr>
              <a:spLocks/>
            </p:cNvSpPr>
            <p:nvPr/>
          </p:nvSpPr>
          <p:spPr bwMode="auto">
            <a:xfrm>
              <a:off x="3060700" y="3171825"/>
              <a:ext cx="57150" cy="15875"/>
            </a:xfrm>
            <a:custGeom>
              <a:avLst/>
              <a:gdLst>
                <a:gd name="T0" fmla="*/ 0 w 168"/>
                <a:gd name="T1" fmla="*/ 21 h 43"/>
                <a:gd name="T2" fmla="*/ 0 w 168"/>
                <a:gd name="T3" fmla="*/ 21 h 43"/>
                <a:gd name="T4" fmla="*/ 22 w 168"/>
                <a:gd name="T5" fmla="*/ 0 h 43"/>
                <a:gd name="T6" fmla="*/ 147 w 168"/>
                <a:gd name="T7" fmla="*/ 0 h 43"/>
                <a:gd name="T8" fmla="*/ 168 w 168"/>
                <a:gd name="T9" fmla="*/ 21 h 43"/>
                <a:gd name="T10" fmla="*/ 168 w 168"/>
                <a:gd name="T11" fmla="*/ 21 h 43"/>
                <a:gd name="T12" fmla="*/ 147 w 168"/>
                <a:gd name="T13" fmla="*/ 43 h 43"/>
                <a:gd name="T14" fmla="*/ 22 w 168"/>
                <a:gd name="T15" fmla="*/ 43 h 43"/>
                <a:gd name="T16" fmla="*/ 0 w 168"/>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1"/>
                  </a:moveTo>
                  <a:cubicBezTo>
                    <a:pt x="0" y="21"/>
                    <a:pt x="0" y="21"/>
                    <a:pt x="0" y="21"/>
                  </a:cubicBezTo>
                  <a:cubicBezTo>
                    <a:pt x="0" y="9"/>
                    <a:pt x="10" y="0"/>
                    <a:pt x="22" y="0"/>
                  </a:cubicBezTo>
                  <a:cubicBezTo>
                    <a:pt x="147" y="0"/>
                    <a:pt x="147" y="0"/>
                    <a:pt x="147" y="0"/>
                  </a:cubicBezTo>
                  <a:cubicBezTo>
                    <a:pt x="159" y="0"/>
                    <a:pt x="168" y="9"/>
                    <a:pt x="168" y="21"/>
                  </a:cubicBezTo>
                  <a:cubicBezTo>
                    <a:pt x="168" y="21"/>
                    <a:pt x="168" y="21"/>
                    <a:pt x="168" y="21"/>
                  </a:cubicBezTo>
                  <a:cubicBezTo>
                    <a:pt x="168"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46" name="Freeform 59">
              <a:extLst>
                <a:ext uri="{FF2B5EF4-FFF2-40B4-BE49-F238E27FC236}">
                  <a16:creationId xmlns:a16="http://schemas.microsoft.com/office/drawing/2014/main" id="{3C8D0152-F852-DAA6-F418-F8F11FD421DD}"/>
                </a:ext>
              </a:extLst>
            </p:cNvPr>
            <p:cNvSpPr>
              <a:spLocks/>
            </p:cNvSpPr>
            <p:nvPr/>
          </p:nvSpPr>
          <p:spPr bwMode="auto">
            <a:xfrm>
              <a:off x="3060700" y="3125788"/>
              <a:ext cx="57150" cy="15875"/>
            </a:xfrm>
            <a:custGeom>
              <a:avLst/>
              <a:gdLst>
                <a:gd name="T0" fmla="*/ 0 w 168"/>
                <a:gd name="T1" fmla="*/ 22 h 43"/>
                <a:gd name="T2" fmla="*/ 0 w 168"/>
                <a:gd name="T3" fmla="*/ 22 h 43"/>
                <a:gd name="T4" fmla="*/ 22 w 168"/>
                <a:gd name="T5" fmla="*/ 0 h 43"/>
                <a:gd name="T6" fmla="*/ 147 w 168"/>
                <a:gd name="T7" fmla="*/ 0 h 43"/>
                <a:gd name="T8" fmla="*/ 168 w 168"/>
                <a:gd name="T9" fmla="*/ 22 h 43"/>
                <a:gd name="T10" fmla="*/ 168 w 168"/>
                <a:gd name="T11" fmla="*/ 22 h 43"/>
                <a:gd name="T12" fmla="*/ 147 w 168"/>
                <a:gd name="T13" fmla="*/ 43 h 43"/>
                <a:gd name="T14" fmla="*/ 22 w 168"/>
                <a:gd name="T15" fmla="*/ 43 h 43"/>
                <a:gd name="T16" fmla="*/ 0 w 168"/>
                <a:gd name="T17"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43">
                  <a:moveTo>
                    <a:pt x="0" y="22"/>
                  </a:moveTo>
                  <a:cubicBezTo>
                    <a:pt x="0" y="22"/>
                    <a:pt x="0" y="22"/>
                    <a:pt x="0" y="22"/>
                  </a:cubicBezTo>
                  <a:cubicBezTo>
                    <a:pt x="0" y="10"/>
                    <a:pt x="10" y="0"/>
                    <a:pt x="22" y="0"/>
                  </a:cubicBezTo>
                  <a:cubicBezTo>
                    <a:pt x="147" y="0"/>
                    <a:pt x="147" y="0"/>
                    <a:pt x="147" y="0"/>
                  </a:cubicBezTo>
                  <a:cubicBezTo>
                    <a:pt x="159" y="0"/>
                    <a:pt x="168" y="10"/>
                    <a:pt x="168" y="22"/>
                  </a:cubicBezTo>
                  <a:cubicBezTo>
                    <a:pt x="168" y="22"/>
                    <a:pt x="168" y="22"/>
                    <a:pt x="168" y="22"/>
                  </a:cubicBezTo>
                  <a:cubicBezTo>
                    <a:pt x="168" y="34"/>
                    <a:pt x="159" y="43"/>
                    <a:pt x="147" y="43"/>
                  </a:cubicBezTo>
                  <a:cubicBezTo>
                    <a:pt x="22" y="43"/>
                    <a:pt x="22" y="43"/>
                    <a:pt x="22" y="43"/>
                  </a:cubicBezTo>
                  <a:cubicBezTo>
                    <a:pt x="10" y="43"/>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47" name="Freeform 60">
              <a:extLst>
                <a:ext uri="{FF2B5EF4-FFF2-40B4-BE49-F238E27FC236}">
                  <a16:creationId xmlns:a16="http://schemas.microsoft.com/office/drawing/2014/main" id="{66E2A0E2-06DC-A1BC-7969-4D5316A24D7B}"/>
                </a:ext>
              </a:extLst>
            </p:cNvPr>
            <p:cNvSpPr>
              <a:spLocks/>
            </p:cNvSpPr>
            <p:nvPr/>
          </p:nvSpPr>
          <p:spPr bwMode="auto">
            <a:xfrm>
              <a:off x="3392488" y="3263900"/>
              <a:ext cx="57150" cy="15875"/>
            </a:xfrm>
            <a:custGeom>
              <a:avLst/>
              <a:gdLst>
                <a:gd name="T0" fmla="*/ 0 w 169"/>
                <a:gd name="T1" fmla="*/ 21 h 43"/>
                <a:gd name="T2" fmla="*/ 0 w 169"/>
                <a:gd name="T3" fmla="*/ 21 h 43"/>
                <a:gd name="T4" fmla="*/ 22 w 169"/>
                <a:gd name="T5" fmla="*/ 0 h 43"/>
                <a:gd name="T6" fmla="*/ 147 w 169"/>
                <a:gd name="T7" fmla="*/ 0 h 43"/>
                <a:gd name="T8" fmla="*/ 169 w 169"/>
                <a:gd name="T9" fmla="*/ 21 h 43"/>
                <a:gd name="T10" fmla="*/ 169 w 169"/>
                <a:gd name="T11" fmla="*/ 21 h 43"/>
                <a:gd name="T12" fmla="*/ 147 w 169"/>
                <a:gd name="T13" fmla="*/ 43 h 43"/>
                <a:gd name="T14" fmla="*/ 22 w 169"/>
                <a:gd name="T15" fmla="*/ 43 h 43"/>
                <a:gd name="T16" fmla="*/ 0 w 169"/>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3">
                  <a:moveTo>
                    <a:pt x="0" y="21"/>
                  </a:moveTo>
                  <a:cubicBezTo>
                    <a:pt x="0" y="21"/>
                    <a:pt x="0" y="21"/>
                    <a:pt x="0" y="21"/>
                  </a:cubicBezTo>
                  <a:cubicBezTo>
                    <a:pt x="0" y="9"/>
                    <a:pt x="10" y="0"/>
                    <a:pt x="22" y="0"/>
                  </a:cubicBezTo>
                  <a:cubicBezTo>
                    <a:pt x="147" y="0"/>
                    <a:pt x="147" y="0"/>
                    <a:pt x="147" y="0"/>
                  </a:cubicBezTo>
                  <a:cubicBezTo>
                    <a:pt x="159" y="0"/>
                    <a:pt x="169" y="9"/>
                    <a:pt x="169" y="21"/>
                  </a:cubicBezTo>
                  <a:cubicBezTo>
                    <a:pt x="169" y="21"/>
                    <a:pt x="169" y="21"/>
                    <a:pt x="169" y="21"/>
                  </a:cubicBezTo>
                  <a:cubicBezTo>
                    <a:pt x="169"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48" name="Freeform 61">
              <a:extLst>
                <a:ext uri="{FF2B5EF4-FFF2-40B4-BE49-F238E27FC236}">
                  <a16:creationId xmlns:a16="http://schemas.microsoft.com/office/drawing/2014/main" id="{3D9B321C-BC2B-49D6-6E25-E24ADD952A2F}"/>
                </a:ext>
              </a:extLst>
            </p:cNvPr>
            <p:cNvSpPr>
              <a:spLocks/>
            </p:cNvSpPr>
            <p:nvPr/>
          </p:nvSpPr>
          <p:spPr bwMode="auto">
            <a:xfrm>
              <a:off x="3392488" y="3217863"/>
              <a:ext cx="57150" cy="15875"/>
            </a:xfrm>
            <a:custGeom>
              <a:avLst/>
              <a:gdLst>
                <a:gd name="T0" fmla="*/ 0 w 169"/>
                <a:gd name="T1" fmla="*/ 22 h 43"/>
                <a:gd name="T2" fmla="*/ 0 w 169"/>
                <a:gd name="T3" fmla="*/ 22 h 43"/>
                <a:gd name="T4" fmla="*/ 22 w 169"/>
                <a:gd name="T5" fmla="*/ 0 h 43"/>
                <a:gd name="T6" fmla="*/ 147 w 169"/>
                <a:gd name="T7" fmla="*/ 0 h 43"/>
                <a:gd name="T8" fmla="*/ 169 w 169"/>
                <a:gd name="T9" fmla="*/ 22 h 43"/>
                <a:gd name="T10" fmla="*/ 169 w 169"/>
                <a:gd name="T11" fmla="*/ 22 h 43"/>
                <a:gd name="T12" fmla="*/ 147 w 169"/>
                <a:gd name="T13" fmla="*/ 43 h 43"/>
                <a:gd name="T14" fmla="*/ 22 w 169"/>
                <a:gd name="T15" fmla="*/ 43 h 43"/>
                <a:gd name="T16" fmla="*/ 0 w 169"/>
                <a:gd name="T17"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3">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3"/>
                    <a:pt x="147" y="43"/>
                  </a:cubicBezTo>
                  <a:cubicBezTo>
                    <a:pt x="22" y="43"/>
                    <a:pt x="22" y="43"/>
                    <a:pt x="22" y="43"/>
                  </a:cubicBezTo>
                  <a:cubicBezTo>
                    <a:pt x="10" y="43"/>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49" name="Freeform 62">
              <a:extLst>
                <a:ext uri="{FF2B5EF4-FFF2-40B4-BE49-F238E27FC236}">
                  <a16:creationId xmlns:a16="http://schemas.microsoft.com/office/drawing/2014/main" id="{8CCAB011-719C-E81A-CFF0-3022C8AACF49}"/>
                </a:ext>
              </a:extLst>
            </p:cNvPr>
            <p:cNvSpPr>
              <a:spLocks/>
            </p:cNvSpPr>
            <p:nvPr/>
          </p:nvSpPr>
          <p:spPr bwMode="auto">
            <a:xfrm>
              <a:off x="3392488" y="3171825"/>
              <a:ext cx="57150" cy="15875"/>
            </a:xfrm>
            <a:custGeom>
              <a:avLst/>
              <a:gdLst>
                <a:gd name="T0" fmla="*/ 0 w 169"/>
                <a:gd name="T1" fmla="*/ 22 h 44"/>
                <a:gd name="T2" fmla="*/ 0 w 169"/>
                <a:gd name="T3" fmla="*/ 22 h 44"/>
                <a:gd name="T4" fmla="*/ 22 w 169"/>
                <a:gd name="T5" fmla="*/ 0 h 44"/>
                <a:gd name="T6" fmla="*/ 147 w 169"/>
                <a:gd name="T7" fmla="*/ 0 h 44"/>
                <a:gd name="T8" fmla="*/ 169 w 169"/>
                <a:gd name="T9" fmla="*/ 22 h 44"/>
                <a:gd name="T10" fmla="*/ 169 w 169"/>
                <a:gd name="T11" fmla="*/ 22 h 44"/>
                <a:gd name="T12" fmla="*/ 147 w 169"/>
                <a:gd name="T13" fmla="*/ 44 h 44"/>
                <a:gd name="T14" fmla="*/ 22 w 169"/>
                <a:gd name="T15" fmla="*/ 44 h 44"/>
                <a:gd name="T16" fmla="*/ 0 w 169"/>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4">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4"/>
                    <a:pt x="147" y="44"/>
                  </a:cubicBezTo>
                  <a:cubicBezTo>
                    <a:pt x="22" y="44"/>
                    <a:pt x="22" y="44"/>
                    <a:pt x="22" y="44"/>
                  </a:cubicBezTo>
                  <a:cubicBezTo>
                    <a:pt x="10" y="44"/>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0" name="Freeform 63">
              <a:extLst>
                <a:ext uri="{FF2B5EF4-FFF2-40B4-BE49-F238E27FC236}">
                  <a16:creationId xmlns:a16="http://schemas.microsoft.com/office/drawing/2014/main" id="{4D93DE7D-305E-918E-85F2-16DADB6994BB}"/>
                </a:ext>
              </a:extLst>
            </p:cNvPr>
            <p:cNvSpPr>
              <a:spLocks/>
            </p:cNvSpPr>
            <p:nvPr/>
          </p:nvSpPr>
          <p:spPr bwMode="auto">
            <a:xfrm>
              <a:off x="3392488" y="3127375"/>
              <a:ext cx="57150" cy="14287"/>
            </a:xfrm>
            <a:custGeom>
              <a:avLst/>
              <a:gdLst>
                <a:gd name="T0" fmla="*/ 0 w 169"/>
                <a:gd name="T1" fmla="*/ 21 h 43"/>
                <a:gd name="T2" fmla="*/ 0 w 169"/>
                <a:gd name="T3" fmla="*/ 21 h 43"/>
                <a:gd name="T4" fmla="*/ 22 w 169"/>
                <a:gd name="T5" fmla="*/ 0 h 43"/>
                <a:gd name="T6" fmla="*/ 147 w 169"/>
                <a:gd name="T7" fmla="*/ 0 h 43"/>
                <a:gd name="T8" fmla="*/ 169 w 169"/>
                <a:gd name="T9" fmla="*/ 21 h 43"/>
                <a:gd name="T10" fmla="*/ 169 w 169"/>
                <a:gd name="T11" fmla="*/ 21 h 43"/>
                <a:gd name="T12" fmla="*/ 147 w 169"/>
                <a:gd name="T13" fmla="*/ 43 h 43"/>
                <a:gd name="T14" fmla="*/ 22 w 169"/>
                <a:gd name="T15" fmla="*/ 43 h 43"/>
                <a:gd name="T16" fmla="*/ 0 w 169"/>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3">
                  <a:moveTo>
                    <a:pt x="0" y="21"/>
                  </a:moveTo>
                  <a:cubicBezTo>
                    <a:pt x="0" y="21"/>
                    <a:pt x="0" y="21"/>
                    <a:pt x="0" y="21"/>
                  </a:cubicBezTo>
                  <a:cubicBezTo>
                    <a:pt x="0" y="9"/>
                    <a:pt x="10" y="0"/>
                    <a:pt x="22" y="0"/>
                  </a:cubicBezTo>
                  <a:cubicBezTo>
                    <a:pt x="147" y="0"/>
                    <a:pt x="147" y="0"/>
                    <a:pt x="147" y="0"/>
                  </a:cubicBezTo>
                  <a:cubicBezTo>
                    <a:pt x="159" y="0"/>
                    <a:pt x="169" y="9"/>
                    <a:pt x="169" y="21"/>
                  </a:cubicBezTo>
                  <a:cubicBezTo>
                    <a:pt x="169" y="21"/>
                    <a:pt x="169" y="21"/>
                    <a:pt x="169" y="21"/>
                  </a:cubicBezTo>
                  <a:cubicBezTo>
                    <a:pt x="169"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1" name="Freeform 64">
              <a:extLst>
                <a:ext uri="{FF2B5EF4-FFF2-40B4-BE49-F238E27FC236}">
                  <a16:creationId xmlns:a16="http://schemas.microsoft.com/office/drawing/2014/main" id="{BF762F02-8D9C-D2DE-0D7D-AF4DA5976EAB}"/>
                </a:ext>
              </a:extLst>
            </p:cNvPr>
            <p:cNvSpPr>
              <a:spLocks/>
            </p:cNvSpPr>
            <p:nvPr/>
          </p:nvSpPr>
          <p:spPr bwMode="auto">
            <a:xfrm>
              <a:off x="3392488" y="3081338"/>
              <a:ext cx="57150" cy="14287"/>
            </a:xfrm>
            <a:custGeom>
              <a:avLst/>
              <a:gdLst>
                <a:gd name="T0" fmla="*/ 0 w 169"/>
                <a:gd name="T1" fmla="*/ 22 h 43"/>
                <a:gd name="T2" fmla="*/ 0 w 169"/>
                <a:gd name="T3" fmla="*/ 22 h 43"/>
                <a:gd name="T4" fmla="*/ 22 w 169"/>
                <a:gd name="T5" fmla="*/ 0 h 43"/>
                <a:gd name="T6" fmla="*/ 147 w 169"/>
                <a:gd name="T7" fmla="*/ 0 h 43"/>
                <a:gd name="T8" fmla="*/ 169 w 169"/>
                <a:gd name="T9" fmla="*/ 22 h 43"/>
                <a:gd name="T10" fmla="*/ 169 w 169"/>
                <a:gd name="T11" fmla="*/ 22 h 43"/>
                <a:gd name="T12" fmla="*/ 147 w 169"/>
                <a:gd name="T13" fmla="*/ 43 h 43"/>
                <a:gd name="T14" fmla="*/ 22 w 169"/>
                <a:gd name="T15" fmla="*/ 43 h 43"/>
                <a:gd name="T16" fmla="*/ 0 w 169"/>
                <a:gd name="T17"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3">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3"/>
                    <a:pt x="147" y="43"/>
                  </a:cubicBezTo>
                  <a:cubicBezTo>
                    <a:pt x="22" y="43"/>
                    <a:pt x="22" y="43"/>
                    <a:pt x="22" y="43"/>
                  </a:cubicBezTo>
                  <a:cubicBezTo>
                    <a:pt x="10" y="43"/>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2" name="Freeform 65">
              <a:extLst>
                <a:ext uri="{FF2B5EF4-FFF2-40B4-BE49-F238E27FC236}">
                  <a16:creationId xmlns:a16="http://schemas.microsoft.com/office/drawing/2014/main" id="{9395B66D-1D64-878E-AC4E-1A21F8718C46}"/>
                </a:ext>
              </a:extLst>
            </p:cNvPr>
            <p:cNvSpPr>
              <a:spLocks/>
            </p:cNvSpPr>
            <p:nvPr/>
          </p:nvSpPr>
          <p:spPr bwMode="auto">
            <a:xfrm>
              <a:off x="3392488" y="3035300"/>
              <a:ext cx="57150" cy="14287"/>
            </a:xfrm>
            <a:custGeom>
              <a:avLst/>
              <a:gdLst>
                <a:gd name="T0" fmla="*/ 0 w 169"/>
                <a:gd name="T1" fmla="*/ 22 h 43"/>
                <a:gd name="T2" fmla="*/ 0 w 169"/>
                <a:gd name="T3" fmla="*/ 22 h 43"/>
                <a:gd name="T4" fmla="*/ 22 w 169"/>
                <a:gd name="T5" fmla="*/ 0 h 43"/>
                <a:gd name="T6" fmla="*/ 147 w 169"/>
                <a:gd name="T7" fmla="*/ 0 h 43"/>
                <a:gd name="T8" fmla="*/ 169 w 169"/>
                <a:gd name="T9" fmla="*/ 22 h 43"/>
                <a:gd name="T10" fmla="*/ 169 w 169"/>
                <a:gd name="T11" fmla="*/ 22 h 43"/>
                <a:gd name="T12" fmla="*/ 147 w 169"/>
                <a:gd name="T13" fmla="*/ 43 h 43"/>
                <a:gd name="T14" fmla="*/ 22 w 169"/>
                <a:gd name="T15" fmla="*/ 43 h 43"/>
                <a:gd name="T16" fmla="*/ 0 w 169"/>
                <a:gd name="T17"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3">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3"/>
                    <a:pt x="147" y="43"/>
                  </a:cubicBezTo>
                  <a:cubicBezTo>
                    <a:pt x="22" y="43"/>
                    <a:pt x="22" y="43"/>
                    <a:pt x="22" y="43"/>
                  </a:cubicBezTo>
                  <a:cubicBezTo>
                    <a:pt x="10" y="43"/>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3" name="Freeform 66">
              <a:extLst>
                <a:ext uri="{FF2B5EF4-FFF2-40B4-BE49-F238E27FC236}">
                  <a16:creationId xmlns:a16="http://schemas.microsoft.com/office/drawing/2014/main" id="{A2AB12A0-1225-FE71-C3FA-BA1650148908}"/>
                </a:ext>
              </a:extLst>
            </p:cNvPr>
            <p:cNvSpPr>
              <a:spLocks/>
            </p:cNvSpPr>
            <p:nvPr/>
          </p:nvSpPr>
          <p:spPr bwMode="auto">
            <a:xfrm>
              <a:off x="3392488" y="3171825"/>
              <a:ext cx="57150" cy="15875"/>
            </a:xfrm>
            <a:custGeom>
              <a:avLst/>
              <a:gdLst>
                <a:gd name="T0" fmla="*/ 0 w 169"/>
                <a:gd name="T1" fmla="*/ 22 h 44"/>
                <a:gd name="T2" fmla="*/ 0 w 169"/>
                <a:gd name="T3" fmla="*/ 22 h 44"/>
                <a:gd name="T4" fmla="*/ 22 w 169"/>
                <a:gd name="T5" fmla="*/ 0 h 44"/>
                <a:gd name="T6" fmla="*/ 147 w 169"/>
                <a:gd name="T7" fmla="*/ 0 h 44"/>
                <a:gd name="T8" fmla="*/ 169 w 169"/>
                <a:gd name="T9" fmla="*/ 22 h 44"/>
                <a:gd name="T10" fmla="*/ 169 w 169"/>
                <a:gd name="T11" fmla="*/ 22 h 44"/>
                <a:gd name="T12" fmla="*/ 147 w 169"/>
                <a:gd name="T13" fmla="*/ 44 h 44"/>
                <a:gd name="T14" fmla="*/ 22 w 169"/>
                <a:gd name="T15" fmla="*/ 44 h 44"/>
                <a:gd name="T16" fmla="*/ 0 w 169"/>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4">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4"/>
                    <a:pt x="147" y="44"/>
                  </a:cubicBezTo>
                  <a:cubicBezTo>
                    <a:pt x="22" y="44"/>
                    <a:pt x="22" y="44"/>
                    <a:pt x="22" y="44"/>
                  </a:cubicBezTo>
                  <a:cubicBezTo>
                    <a:pt x="10" y="44"/>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4" name="Freeform 67">
              <a:extLst>
                <a:ext uri="{FF2B5EF4-FFF2-40B4-BE49-F238E27FC236}">
                  <a16:creationId xmlns:a16="http://schemas.microsoft.com/office/drawing/2014/main" id="{E4777EA6-C76F-7B3B-48AD-11A68039C5B3}"/>
                </a:ext>
              </a:extLst>
            </p:cNvPr>
            <p:cNvSpPr>
              <a:spLocks/>
            </p:cNvSpPr>
            <p:nvPr/>
          </p:nvSpPr>
          <p:spPr bwMode="auto">
            <a:xfrm>
              <a:off x="3392488" y="3171825"/>
              <a:ext cx="57150" cy="15875"/>
            </a:xfrm>
            <a:custGeom>
              <a:avLst/>
              <a:gdLst>
                <a:gd name="T0" fmla="*/ 0 w 169"/>
                <a:gd name="T1" fmla="*/ 22 h 44"/>
                <a:gd name="T2" fmla="*/ 0 w 169"/>
                <a:gd name="T3" fmla="*/ 22 h 44"/>
                <a:gd name="T4" fmla="*/ 22 w 169"/>
                <a:gd name="T5" fmla="*/ 0 h 44"/>
                <a:gd name="T6" fmla="*/ 147 w 169"/>
                <a:gd name="T7" fmla="*/ 0 h 44"/>
                <a:gd name="T8" fmla="*/ 169 w 169"/>
                <a:gd name="T9" fmla="*/ 22 h 44"/>
                <a:gd name="T10" fmla="*/ 169 w 169"/>
                <a:gd name="T11" fmla="*/ 22 h 44"/>
                <a:gd name="T12" fmla="*/ 147 w 169"/>
                <a:gd name="T13" fmla="*/ 44 h 44"/>
                <a:gd name="T14" fmla="*/ 22 w 169"/>
                <a:gd name="T15" fmla="*/ 44 h 44"/>
                <a:gd name="T16" fmla="*/ 0 w 169"/>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4">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4"/>
                    <a:pt x="147" y="44"/>
                  </a:cubicBezTo>
                  <a:cubicBezTo>
                    <a:pt x="22" y="44"/>
                    <a:pt x="22" y="44"/>
                    <a:pt x="22" y="44"/>
                  </a:cubicBezTo>
                  <a:cubicBezTo>
                    <a:pt x="10" y="44"/>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5" name="Freeform 68">
              <a:extLst>
                <a:ext uri="{FF2B5EF4-FFF2-40B4-BE49-F238E27FC236}">
                  <a16:creationId xmlns:a16="http://schemas.microsoft.com/office/drawing/2014/main" id="{6CCF254D-6E97-E13F-08CD-D9806C9BF98D}"/>
                </a:ext>
              </a:extLst>
            </p:cNvPr>
            <p:cNvSpPr>
              <a:spLocks/>
            </p:cNvSpPr>
            <p:nvPr/>
          </p:nvSpPr>
          <p:spPr bwMode="auto">
            <a:xfrm>
              <a:off x="3392488" y="3171825"/>
              <a:ext cx="57150" cy="15875"/>
            </a:xfrm>
            <a:custGeom>
              <a:avLst/>
              <a:gdLst>
                <a:gd name="T0" fmla="*/ 0 w 169"/>
                <a:gd name="T1" fmla="*/ 22 h 44"/>
                <a:gd name="T2" fmla="*/ 0 w 169"/>
                <a:gd name="T3" fmla="*/ 22 h 44"/>
                <a:gd name="T4" fmla="*/ 22 w 169"/>
                <a:gd name="T5" fmla="*/ 0 h 44"/>
                <a:gd name="T6" fmla="*/ 147 w 169"/>
                <a:gd name="T7" fmla="*/ 0 h 44"/>
                <a:gd name="T8" fmla="*/ 169 w 169"/>
                <a:gd name="T9" fmla="*/ 22 h 44"/>
                <a:gd name="T10" fmla="*/ 169 w 169"/>
                <a:gd name="T11" fmla="*/ 22 h 44"/>
                <a:gd name="T12" fmla="*/ 147 w 169"/>
                <a:gd name="T13" fmla="*/ 44 h 44"/>
                <a:gd name="T14" fmla="*/ 22 w 169"/>
                <a:gd name="T15" fmla="*/ 44 h 44"/>
                <a:gd name="T16" fmla="*/ 0 w 169"/>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4">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4"/>
                    <a:pt x="147" y="44"/>
                  </a:cubicBezTo>
                  <a:cubicBezTo>
                    <a:pt x="22" y="44"/>
                    <a:pt x="22" y="44"/>
                    <a:pt x="22" y="44"/>
                  </a:cubicBezTo>
                  <a:cubicBezTo>
                    <a:pt x="10" y="44"/>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6" name="Freeform 69">
              <a:extLst>
                <a:ext uri="{FF2B5EF4-FFF2-40B4-BE49-F238E27FC236}">
                  <a16:creationId xmlns:a16="http://schemas.microsoft.com/office/drawing/2014/main" id="{5412A2EB-203E-3A5B-A565-AA0A7BE37240}"/>
                </a:ext>
              </a:extLst>
            </p:cNvPr>
            <p:cNvSpPr>
              <a:spLocks/>
            </p:cNvSpPr>
            <p:nvPr/>
          </p:nvSpPr>
          <p:spPr bwMode="auto">
            <a:xfrm>
              <a:off x="3392488" y="3171825"/>
              <a:ext cx="57150" cy="15875"/>
            </a:xfrm>
            <a:custGeom>
              <a:avLst/>
              <a:gdLst>
                <a:gd name="T0" fmla="*/ 0 w 169"/>
                <a:gd name="T1" fmla="*/ 22 h 44"/>
                <a:gd name="T2" fmla="*/ 0 w 169"/>
                <a:gd name="T3" fmla="*/ 22 h 44"/>
                <a:gd name="T4" fmla="*/ 22 w 169"/>
                <a:gd name="T5" fmla="*/ 0 h 44"/>
                <a:gd name="T6" fmla="*/ 147 w 169"/>
                <a:gd name="T7" fmla="*/ 0 h 44"/>
                <a:gd name="T8" fmla="*/ 169 w 169"/>
                <a:gd name="T9" fmla="*/ 22 h 44"/>
                <a:gd name="T10" fmla="*/ 169 w 169"/>
                <a:gd name="T11" fmla="*/ 22 h 44"/>
                <a:gd name="T12" fmla="*/ 147 w 169"/>
                <a:gd name="T13" fmla="*/ 44 h 44"/>
                <a:gd name="T14" fmla="*/ 22 w 169"/>
                <a:gd name="T15" fmla="*/ 44 h 44"/>
                <a:gd name="T16" fmla="*/ 0 w 169"/>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4">
                  <a:moveTo>
                    <a:pt x="0" y="22"/>
                  </a:moveTo>
                  <a:cubicBezTo>
                    <a:pt x="0" y="22"/>
                    <a:pt x="0" y="22"/>
                    <a:pt x="0" y="22"/>
                  </a:cubicBezTo>
                  <a:cubicBezTo>
                    <a:pt x="0" y="10"/>
                    <a:pt x="10" y="0"/>
                    <a:pt x="22" y="0"/>
                  </a:cubicBezTo>
                  <a:cubicBezTo>
                    <a:pt x="147" y="0"/>
                    <a:pt x="147" y="0"/>
                    <a:pt x="147" y="0"/>
                  </a:cubicBezTo>
                  <a:cubicBezTo>
                    <a:pt x="159" y="0"/>
                    <a:pt x="169" y="10"/>
                    <a:pt x="169" y="22"/>
                  </a:cubicBezTo>
                  <a:cubicBezTo>
                    <a:pt x="169" y="22"/>
                    <a:pt x="169" y="22"/>
                    <a:pt x="169" y="22"/>
                  </a:cubicBezTo>
                  <a:cubicBezTo>
                    <a:pt x="169" y="34"/>
                    <a:pt x="159" y="44"/>
                    <a:pt x="147" y="44"/>
                  </a:cubicBezTo>
                  <a:cubicBezTo>
                    <a:pt x="22" y="44"/>
                    <a:pt x="22" y="44"/>
                    <a:pt x="22" y="44"/>
                  </a:cubicBezTo>
                  <a:cubicBezTo>
                    <a:pt x="10" y="44"/>
                    <a:pt x="0" y="34"/>
                    <a:pt x="0" y="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7" name="Freeform 70">
              <a:extLst>
                <a:ext uri="{FF2B5EF4-FFF2-40B4-BE49-F238E27FC236}">
                  <a16:creationId xmlns:a16="http://schemas.microsoft.com/office/drawing/2014/main" id="{0D9EC23E-CE89-4DAC-21DB-79C19733383E}"/>
                </a:ext>
              </a:extLst>
            </p:cNvPr>
            <p:cNvSpPr>
              <a:spLocks/>
            </p:cNvSpPr>
            <p:nvPr/>
          </p:nvSpPr>
          <p:spPr bwMode="auto">
            <a:xfrm>
              <a:off x="3392488" y="3127375"/>
              <a:ext cx="57150" cy="14287"/>
            </a:xfrm>
            <a:custGeom>
              <a:avLst/>
              <a:gdLst>
                <a:gd name="T0" fmla="*/ 0 w 169"/>
                <a:gd name="T1" fmla="*/ 21 h 43"/>
                <a:gd name="T2" fmla="*/ 0 w 169"/>
                <a:gd name="T3" fmla="*/ 21 h 43"/>
                <a:gd name="T4" fmla="*/ 22 w 169"/>
                <a:gd name="T5" fmla="*/ 0 h 43"/>
                <a:gd name="T6" fmla="*/ 147 w 169"/>
                <a:gd name="T7" fmla="*/ 0 h 43"/>
                <a:gd name="T8" fmla="*/ 169 w 169"/>
                <a:gd name="T9" fmla="*/ 21 h 43"/>
                <a:gd name="T10" fmla="*/ 169 w 169"/>
                <a:gd name="T11" fmla="*/ 21 h 43"/>
                <a:gd name="T12" fmla="*/ 147 w 169"/>
                <a:gd name="T13" fmla="*/ 43 h 43"/>
                <a:gd name="T14" fmla="*/ 22 w 169"/>
                <a:gd name="T15" fmla="*/ 43 h 43"/>
                <a:gd name="T16" fmla="*/ 0 w 169"/>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43">
                  <a:moveTo>
                    <a:pt x="0" y="21"/>
                  </a:moveTo>
                  <a:cubicBezTo>
                    <a:pt x="0" y="21"/>
                    <a:pt x="0" y="21"/>
                    <a:pt x="0" y="21"/>
                  </a:cubicBezTo>
                  <a:cubicBezTo>
                    <a:pt x="0" y="9"/>
                    <a:pt x="10" y="0"/>
                    <a:pt x="22" y="0"/>
                  </a:cubicBezTo>
                  <a:cubicBezTo>
                    <a:pt x="147" y="0"/>
                    <a:pt x="147" y="0"/>
                    <a:pt x="147" y="0"/>
                  </a:cubicBezTo>
                  <a:cubicBezTo>
                    <a:pt x="159" y="0"/>
                    <a:pt x="169" y="9"/>
                    <a:pt x="169" y="21"/>
                  </a:cubicBezTo>
                  <a:cubicBezTo>
                    <a:pt x="169" y="21"/>
                    <a:pt x="169" y="21"/>
                    <a:pt x="169" y="21"/>
                  </a:cubicBezTo>
                  <a:cubicBezTo>
                    <a:pt x="169" y="33"/>
                    <a:pt x="159" y="43"/>
                    <a:pt x="147" y="43"/>
                  </a:cubicBezTo>
                  <a:cubicBezTo>
                    <a:pt x="22" y="43"/>
                    <a:pt x="22" y="43"/>
                    <a:pt x="22" y="43"/>
                  </a:cubicBezTo>
                  <a:cubicBezTo>
                    <a:pt x="10" y="43"/>
                    <a:pt x="0" y="33"/>
                    <a:pt x="0"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58" name="Freeform 71">
              <a:extLst>
                <a:ext uri="{FF2B5EF4-FFF2-40B4-BE49-F238E27FC236}">
                  <a16:creationId xmlns:a16="http://schemas.microsoft.com/office/drawing/2014/main" id="{A9736168-5E67-7A42-4C0C-8D0A1C752856}"/>
                </a:ext>
              </a:extLst>
            </p:cNvPr>
            <p:cNvSpPr>
              <a:spLocks/>
            </p:cNvSpPr>
            <p:nvPr/>
          </p:nvSpPr>
          <p:spPr bwMode="auto">
            <a:xfrm>
              <a:off x="3108325" y="3011488"/>
              <a:ext cx="155575" cy="152400"/>
            </a:xfrm>
            <a:custGeom>
              <a:avLst/>
              <a:gdLst>
                <a:gd name="T0" fmla="*/ 402 w 452"/>
                <a:gd name="T1" fmla="*/ 0 h 444"/>
                <a:gd name="T2" fmla="*/ 346 w 452"/>
                <a:gd name="T3" fmla="*/ 193 h 444"/>
                <a:gd name="T4" fmla="*/ 143 w 452"/>
                <a:gd name="T5" fmla="*/ 232 h 444"/>
                <a:gd name="T6" fmla="*/ 0 w 452"/>
                <a:gd name="T7" fmla="*/ 411 h 444"/>
              </a:gdLst>
              <a:ahLst/>
              <a:cxnLst>
                <a:cxn ang="0">
                  <a:pos x="T0" y="T1"/>
                </a:cxn>
                <a:cxn ang="0">
                  <a:pos x="T2" y="T3"/>
                </a:cxn>
                <a:cxn ang="0">
                  <a:pos x="T4" y="T5"/>
                </a:cxn>
                <a:cxn ang="0">
                  <a:pos x="T6" y="T7"/>
                </a:cxn>
              </a:cxnLst>
              <a:rect l="0" t="0" r="r" b="b"/>
              <a:pathLst>
                <a:path w="452" h="444">
                  <a:moveTo>
                    <a:pt x="402" y="0"/>
                  </a:moveTo>
                  <a:cubicBezTo>
                    <a:pt x="402" y="0"/>
                    <a:pt x="452" y="201"/>
                    <a:pt x="346" y="193"/>
                  </a:cubicBezTo>
                  <a:cubicBezTo>
                    <a:pt x="241" y="186"/>
                    <a:pt x="143" y="177"/>
                    <a:pt x="143" y="232"/>
                  </a:cubicBezTo>
                  <a:cubicBezTo>
                    <a:pt x="143" y="287"/>
                    <a:pt x="175" y="444"/>
                    <a:pt x="0" y="411"/>
                  </a:cubicBezTo>
                </a:path>
              </a:pathLst>
            </a:cu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59" name="Freeform 72">
              <a:extLst>
                <a:ext uri="{FF2B5EF4-FFF2-40B4-BE49-F238E27FC236}">
                  <a16:creationId xmlns:a16="http://schemas.microsoft.com/office/drawing/2014/main" id="{40610A2B-314B-65CD-E61B-115E611AABEB}"/>
                </a:ext>
              </a:extLst>
            </p:cNvPr>
            <p:cNvSpPr>
              <a:spLocks/>
            </p:cNvSpPr>
            <p:nvPr/>
          </p:nvSpPr>
          <p:spPr bwMode="auto">
            <a:xfrm>
              <a:off x="3117850" y="3013075"/>
              <a:ext cx="250825" cy="190500"/>
            </a:xfrm>
            <a:custGeom>
              <a:avLst/>
              <a:gdLst>
                <a:gd name="T0" fmla="*/ 694 w 730"/>
                <a:gd name="T1" fmla="*/ 0 h 551"/>
                <a:gd name="T2" fmla="*/ 689 w 730"/>
                <a:gd name="T3" fmla="*/ 272 h 551"/>
                <a:gd name="T4" fmla="*/ 548 w 730"/>
                <a:gd name="T5" fmla="*/ 285 h 551"/>
                <a:gd name="T6" fmla="*/ 467 w 730"/>
                <a:gd name="T7" fmla="*/ 404 h 551"/>
                <a:gd name="T8" fmla="*/ 366 w 730"/>
                <a:gd name="T9" fmla="*/ 548 h 551"/>
                <a:gd name="T10" fmla="*/ 0 w 730"/>
                <a:gd name="T11" fmla="*/ 543 h 551"/>
              </a:gdLst>
              <a:ahLst/>
              <a:cxnLst>
                <a:cxn ang="0">
                  <a:pos x="T0" y="T1"/>
                </a:cxn>
                <a:cxn ang="0">
                  <a:pos x="T2" y="T3"/>
                </a:cxn>
                <a:cxn ang="0">
                  <a:pos x="T4" y="T5"/>
                </a:cxn>
                <a:cxn ang="0">
                  <a:pos x="T6" y="T7"/>
                </a:cxn>
                <a:cxn ang="0">
                  <a:pos x="T8" y="T9"/>
                </a:cxn>
                <a:cxn ang="0">
                  <a:pos x="T10" y="T11"/>
                </a:cxn>
              </a:cxnLst>
              <a:rect l="0" t="0" r="r" b="b"/>
              <a:pathLst>
                <a:path w="730" h="551">
                  <a:moveTo>
                    <a:pt x="694" y="0"/>
                  </a:moveTo>
                  <a:cubicBezTo>
                    <a:pt x="694" y="0"/>
                    <a:pt x="730" y="274"/>
                    <a:pt x="689" y="272"/>
                  </a:cubicBezTo>
                  <a:cubicBezTo>
                    <a:pt x="649" y="270"/>
                    <a:pt x="585" y="248"/>
                    <a:pt x="548" y="285"/>
                  </a:cubicBezTo>
                  <a:cubicBezTo>
                    <a:pt x="511" y="322"/>
                    <a:pt x="467" y="370"/>
                    <a:pt x="467" y="404"/>
                  </a:cubicBezTo>
                  <a:cubicBezTo>
                    <a:pt x="467" y="437"/>
                    <a:pt x="436" y="545"/>
                    <a:pt x="366" y="548"/>
                  </a:cubicBezTo>
                  <a:cubicBezTo>
                    <a:pt x="297" y="551"/>
                    <a:pt x="0" y="543"/>
                    <a:pt x="0" y="543"/>
                  </a:cubicBezTo>
                </a:path>
              </a:pathLst>
            </a:custGeom>
            <a:noFill/>
            <a:ln w="19050"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60" name="Oval 73">
              <a:extLst>
                <a:ext uri="{FF2B5EF4-FFF2-40B4-BE49-F238E27FC236}">
                  <a16:creationId xmlns:a16="http://schemas.microsoft.com/office/drawing/2014/main" id="{45640BAF-B314-C6F1-D95F-9E3CCFF01BE3}"/>
                </a:ext>
              </a:extLst>
            </p:cNvPr>
            <p:cNvSpPr>
              <a:spLocks noChangeArrowheads="1"/>
            </p:cNvSpPr>
            <p:nvPr/>
          </p:nvSpPr>
          <p:spPr bwMode="auto">
            <a:xfrm>
              <a:off x="3200400" y="3117850"/>
              <a:ext cx="44450" cy="46037"/>
            </a:xfrm>
            <a:prstGeom prst="ellipse">
              <a:avLst/>
            </a:pr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61" name="Oval 74">
              <a:extLst>
                <a:ext uri="{FF2B5EF4-FFF2-40B4-BE49-F238E27FC236}">
                  <a16:creationId xmlns:a16="http://schemas.microsoft.com/office/drawing/2014/main" id="{BD41F334-9913-C448-1C3A-72804A15E79E}"/>
                </a:ext>
              </a:extLst>
            </p:cNvPr>
            <p:cNvSpPr>
              <a:spLocks noChangeArrowheads="1"/>
            </p:cNvSpPr>
            <p:nvPr/>
          </p:nvSpPr>
          <p:spPr bwMode="auto">
            <a:xfrm>
              <a:off x="3305175" y="3141663"/>
              <a:ext cx="46038" cy="46037"/>
            </a:xfrm>
            <a:prstGeom prst="ellipse">
              <a:avLst/>
            </a:pr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62" name="Oval 75">
              <a:extLst>
                <a:ext uri="{FF2B5EF4-FFF2-40B4-BE49-F238E27FC236}">
                  <a16:creationId xmlns:a16="http://schemas.microsoft.com/office/drawing/2014/main" id="{B8ADB87B-0BF9-A6FC-A574-F95C07845483}"/>
                </a:ext>
              </a:extLst>
            </p:cNvPr>
            <p:cNvSpPr>
              <a:spLocks noChangeArrowheads="1"/>
            </p:cNvSpPr>
            <p:nvPr/>
          </p:nvSpPr>
          <p:spPr bwMode="auto">
            <a:xfrm>
              <a:off x="3254375" y="3211513"/>
              <a:ext cx="46038" cy="44450"/>
            </a:xfrm>
            <a:prstGeom prst="ellipse">
              <a:avLst/>
            </a:pr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63" name="Freeform 76">
              <a:extLst>
                <a:ext uri="{FF2B5EF4-FFF2-40B4-BE49-F238E27FC236}">
                  <a16:creationId xmlns:a16="http://schemas.microsoft.com/office/drawing/2014/main" id="{A27EDD14-3703-9EFD-28A7-0C7A5C9D1AF5}"/>
                </a:ext>
              </a:extLst>
            </p:cNvPr>
            <p:cNvSpPr>
              <a:spLocks/>
            </p:cNvSpPr>
            <p:nvPr/>
          </p:nvSpPr>
          <p:spPr bwMode="auto">
            <a:xfrm>
              <a:off x="3236913" y="3014663"/>
              <a:ext cx="65088" cy="109537"/>
            </a:xfrm>
            <a:custGeom>
              <a:avLst/>
              <a:gdLst>
                <a:gd name="T0" fmla="*/ 170 w 190"/>
                <a:gd name="T1" fmla="*/ 0 h 318"/>
                <a:gd name="T2" fmla="*/ 162 w 190"/>
                <a:gd name="T3" fmla="*/ 158 h 318"/>
                <a:gd name="T4" fmla="*/ 0 w 190"/>
                <a:gd name="T5" fmla="*/ 318 h 318"/>
              </a:gdLst>
              <a:ahLst/>
              <a:cxnLst>
                <a:cxn ang="0">
                  <a:pos x="T0" y="T1"/>
                </a:cxn>
                <a:cxn ang="0">
                  <a:pos x="T2" y="T3"/>
                </a:cxn>
                <a:cxn ang="0">
                  <a:pos x="T4" y="T5"/>
                </a:cxn>
              </a:cxnLst>
              <a:rect l="0" t="0" r="r" b="b"/>
              <a:pathLst>
                <a:path w="190" h="318">
                  <a:moveTo>
                    <a:pt x="170" y="0"/>
                  </a:moveTo>
                  <a:cubicBezTo>
                    <a:pt x="170" y="0"/>
                    <a:pt x="190" y="123"/>
                    <a:pt x="162" y="158"/>
                  </a:cubicBezTo>
                  <a:cubicBezTo>
                    <a:pt x="134" y="192"/>
                    <a:pt x="0" y="318"/>
                    <a:pt x="0" y="318"/>
                  </a:cubicBezTo>
                </a:path>
              </a:pathLst>
            </a:custGeom>
            <a:noFill/>
            <a:ln w="17463"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64" name="Freeform 77">
              <a:extLst>
                <a:ext uri="{FF2B5EF4-FFF2-40B4-BE49-F238E27FC236}">
                  <a16:creationId xmlns:a16="http://schemas.microsoft.com/office/drawing/2014/main" id="{CCA9C40B-8CFA-4062-F73F-0C8691CEC35B}"/>
                </a:ext>
              </a:extLst>
            </p:cNvPr>
            <p:cNvSpPr>
              <a:spLocks/>
            </p:cNvSpPr>
            <p:nvPr/>
          </p:nvSpPr>
          <p:spPr bwMode="auto">
            <a:xfrm>
              <a:off x="3327400" y="3187700"/>
              <a:ext cx="31750" cy="107950"/>
            </a:xfrm>
            <a:custGeom>
              <a:avLst/>
              <a:gdLst>
                <a:gd name="T0" fmla="*/ 80 w 92"/>
                <a:gd name="T1" fmla="*/ 315 h 315"/>
                <a:gd name="T2" fmla="*/ 56 w 92"/>
                <a:gd name="T3" fmla="*/ 135 h 315"/>
                <a:gd name="T4" fmla="*/ 3 w 92"/>
                <a:gd name="T5" fmla="*/ 0 h 315"/>
              </a:gdLst>
              <a:ahLst/>
              <a:cxnLst>
                <a:cxn ang="0">
                  <a:pos x="T0" y="T1"/>
                </a:cxn>
                <a:cxn ang="0">
                  <a:pos x="T2" y="T3"/>
                </a:cxn>
                <a:cxn ang="0">
                  <a:pos x="T4" y="T5"/>
                </a:cxn>
              </a:cxnLst>
              <a:rect l="0" t="0" r="r" b="b"/>
              <a:pathLst>
                <a:path w="92" h="315">
                  <a:moveTo>
                    <a:pt x="80" y="315"/>
                  </a:moveTo>
                  <a:cubicBezTo>
                    <a:pt x="80" y="315"/>
                    <a:pt x="92" y="156"/>
                    <a:pt x="56" y="135"/>
                  </a:cubicBezTo>
                  <a:cubicBezTo>
                    <a:pt x="19" y="114"/>
                    <a:pt x="0" y="45"/>
                    <a:pt x="3" y="0"/>
                  </a:cubicBezTo>
                </a:path>
              </a:pathLst>
            </a:cu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65" name="Freeform 78">
              <a:extLst>
                <a:ext uri="{FF2B5EF4-FFF2-40B4-BE49-F238E27FC236}">
                  <a16:creationId xmlns:a16="http://schemas.microsoft.com/office/drawing/2014/main" id="{D3DD1BBA-492D-13F3-BFCC-17AAEB123021}"/>
                </a:ext>
              </a:extLst>
            </p:cNvPr>
            <p:cNvSpPr>
              <a:spLocks/>
            </p:cNvSpPr>
            <p:nvPr/>
          </p:nvSpPr>
          <p:spPr bwMode="auto">
            <a:xfrm>
              <a:off x="3116263" y="3233738"/>
              <a:ext cx="138113" cy="20637"/>
            </a:xfrm>
            <a:custGeom>
              <a:avLst/>
              <a:gdLst>
                <a:gd name="T0" fmla="*/ 0 w 402"/>
                <a:gd name="T1" fmla="*/ 52 h 61"/>
                <a:gd name="T2" fmla="*/ 210 w 402"/>
                <a:gd name="T3" fmla="*/ 52 h 61"/>
                <a:gd name="T4" fmla="*/ 307 w 402"/>
                <a:gd name="T5" fmla="*/ 1 h 61"/>
                <a:gd name="T6" fmla="*/ 402 w 402"/>
                <a:gd name="T7" fmla="*/ 6 h 61"/>
              </a:gdLst>
              <a:ahLst/>
              <a:cxnLst>
                <a:cxn ang="0">
                  <a:pos x="T0" y="T1"/>
                </a:cxn>
                <a:cxn ang="0">
                  <a:pos x="T2" y="T3"/>
                </a:cxn>
                <a:cxn ang="0">
                  <a:pos x="T4" y="T5"/>
                </a:cxn>
                <a:cxn ang="0">
                  <a:pos x="T6" y="T7"/>
                </a:cxn>
              </a:cxnLst>
              <a:rect l="0" t="0" r="r" b="b"/>
              <a:pathLst>
                <a:path w="402" h="61">
                  <a:moveTo>
                    <a:pt x="0" y="52"/>
                  </a:moveTo>
                  <a:cubicBezTo>
                    <a:pt x="0" y="52"/>
                    <a:pt x="197" y="61"/>
                    <a:pt x="210" y="52"/>
                  </a:cubicBezTo>
                  <a:cubicBezTo>
                    <a:pt x="222" y="42"/>
                    <a:pt x="254" y="0"/>
                    <a:pt x="307" y="1"/>
                  </a:cubicBezTo>
                  <a:cubicBezTo>
                    <a:pt x="360" y="1"/>
                    <a:pt x="402" y="6"/>
                    <a:pt x="402" y="6"/>
                  </a:cubicBezTo>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66" name="Freeform 79">
              <a:extLst>
                <a:ext uri="{FF2B5EF4-FFF2-40B4-BE49-F238E27FC236}">
                  <a16:creationId xmlns:a16="http://schemas.microsoft.com/office/drawing/2014/main" id="{14F54127-7A8B-0A8F-D5BF-35662A1D479C}"/>
                </a:ext>
              </a:extLst>
            </p:cNvPr>
            <p:cNvSpPr>
              <a:spLocks/>
            </p:cNvSpPr>
            <p:nvPr/>
          </p:nvSpPr>
          <p:spPr bwMode="auto">
            <a:xfrm>
              <a:off x="3113088" y="3011488"/>
              <a:ext cx="280988" cy="287337"/>
            </a:xfrm>
            <a:custGeom>
              <a:avLst/>
              <a:gdLst>
                <a:gd name="T0" fmla="*/ 112 w 812"/>
                <a:gd name="T1" fmla="*/ 0 h 836"/>
                <a:gd name="T2" fmla="*/ 700 w 812"/>
                <a:gd name="T3" fmla="*/ 0 h 836"/>
                <a:gd name="T4" fmla="*/ 812 w 812"/>
                <a:gd name="T5" fmla="*/ 112 h 836"/>
                <a:gd name="T6" fmla="*/ 812 w 812"/>
                <a:gd name="T7" fmla="*/ 724 h 836"/>
                <a:gd name="T8" fmla="*/ 700 w 812"/>
                <a:gd name="T9" fmla="*/ 836 h 836"/>
                <a:gd name="T10" fmla="*/ 112 w 812"/>
                <a:gd name="T11" fmla="*/ 836 h 836"/>
                <a:gd name="T12" fmla="*/ 0 w 812"/>
                <a:gd name="T13" fmla="*/ 724 h 836"/>
                <a:gd name="T14" fmla="*/ 0 w 812"/>
                <a:gd name="T15" fmla="*/ 112 h 836"/>
                <a:gd name="T16" fmla="*/ 112 w 812"/>
                <a:gd name="T17" fmla="*/ 0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836">
                  <a:moveTo>
                    <a:pt x="112" y="0"/>
                  </a:moveTo>
                  <a:cubicBezTo>
                    <a:pt x="700" y="0"/>
                    <a:pt x="700" y="0"/>
                    <a:pt x="700" y="0"/>
                  </a:cubicBezTo>
                  <a:cubicBezTo>
                    <a:pt x="762" y="0"/>
                    <a:pt x="812" y="50"/>
                    <a:pt x="812" y="112"/>
                  </a:cubicBezTo>
                  <a:cubicBezTo>
                    <a:pt x="812" y="724"/>
                    <a:pt x="812" y="724"/>
                    <a:pt x="812" y="724"/>
                  </a:cubicBezTo>
                  <a:cubicBezTo>
                    <a:pt x="812" y="786"/>
                    <a:pt x="762" y="836"/>
                    <a:pt x="700" y="836"/>
                  </a:cubicBezTo>
                  <a:cubicBezTo>
                    <a:pt x="112" y="836"/>
                    <a:pt x="112" y="836"/>
                    <a:pt x="112" y="836"/>
                  </a:cubicBezTo>
                  <a:cubicBezTo>
                    <a:pt x="50" y="836"/>
                    <a:pt x="0" y="786"/>
                    <a:pt x="0" y="724"/>
                  </a:cubicBezTo>
                  <a:cubicBezTo>
                    <a:pt x="0" y="112"/>
                    <a:pt x="0" y="112"/>
                    <a:pt x="0" y="112"/>
                  </a:cubicBezTo>
                  <a:cubicBezTo>
                    <a:pt x="0" y="50"/>
                    <a:pt x="50" y="0"/>
                    <a:pt x="112" y="0"/>
                  </a:cubicBezTo>
                  <a:close/>
                </a:path>
              </a:pathLst>
            </a:custGeom>
            <a:noFill/>
            <a:ln w="1428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583" name="Grup 582">
            <a:extLst>
              <a:ext uri="{FF2B5EF4-FFF2-40B4-BE49-F238E27FC236}">
                <a16:creationId xmlns:a16="http://schemas.microsoft.com/office/drawing/2014/main" id="{17ECDE86-EEC8-8E40-4BC0-2ABE846A3441}"/>
              </a:ext>
            </a:extLst>
          </p:cNvPr>
          <p:cNvGrpSpPr/>
          <p:nvPr/>
        </p:nvGrpSpPr>
        <p:grpSpPr>
          <a:xfrm>
            <a:off x="1042424" y="5393565"/>
            <a:ext cx="304799" cy="373062"/>
            <a:chOff x="3101976" y="3970338"/>
            <a:chExt cx="304799" cy="373062"/>
          </a:xfrm>
          <a:effectLst>
            <a:glow>
              <a:srgbClr val="FFFFFF"/>
            </a:glow>
          </a:effectLst>
        </p:grpSpPr>
        <p:sp>
          <p:nvSpPr>
            <p:cNvPr id="584" name="Freeform 117">
              <a:extLst>
                <a:ext uri="{FF2B5EF4-FFF2-40B4-BE49-F238E27FC236}">
                  <a16:creationId xmlns:a16="http://schemas.microsoft.com/office/drawing/2014/main" id="{A6559C0F-012C-01A7-F536-B5DDC1F597A3}"/>
                </a:ext>
              </a:extLst>
            </p:cNvPr>
            <p:cNvSpPr>
              <a:spLocks/>
            </p:cNvSpPr>
            <p:nvPr/>
          </p:nvSpPr>
          <p:spPr bwMode="auto">
            <a:xfrm>
              <a:off x="3160713" y="3971925"/>
              <a:ext cx="196850" cy="322263"/>
            </a:xfrm>
            <a:custGeom>
              <a:avLst/>
              <a:gdLst>
                <a:gd name="T0" fmla="*/ 45 w 634"/>
                <a:gd name="T1" fmla="*/ 1019 h 1044"/>
                <a:gd name="T2" fmla="*/ 120 w 634"/>
                <a:gd name="T3" fmla="*/ 684 h 1044"/>
                <a:gd name="T4" fmla="*/ 240 w 634"/>
                <a:gd name="T5" fmla="*/ 148 h 1044"/>
                <a:gd name="T6" fmla="*/ 267 w 634"/>
                <a:gd name="T7" fmla="*/ 25 h 1044"/>
                <a:gd name="T8" fmla="*/ 248 w 634"/>
                <a:gd name="T9" fmla="*/ 40 h 1044"/>
                <a:gd name="T10" fmla="*/ 406 w 634"/>
                <a:gd name="T11" fmla="*/ 42 h 1044"/>
                <a:gd name="T12" fmla="*/ 387 w 634"/>
                <a:gd name="T13" fmla="*/ 27 h 1044"/>
                <a:gd name="T14" fmla="*/ 457 w 634"/>
                <a:gd name="T15" fmla="*/ 362 h 1044"/>
                <a:gd name="T16" fmla="*/ 569 w 634"/>
                <a:gd name="T17" fmla="*/ 894 h 1044"/>
                <a:gd name="T18" fmla="*/ 595 w 634"/>
                <a:gd name="T19" fmla="*/ 1015 h 1044"/>
                <a:gd name="T20" fmla="*/ 614 w 634"/>
                <a:gd name="T21" fmla="*/ 990 h 1044"/>
                <a:gd name="T22" fmla="*/ 100 w 634"/>
                <a:gd name="T23" fmla="*/ 993 h 1044"/>
                <a:gd name="T24" fmla="*/ 26 w 634"/>
                <a:gd name="T25" fmla="*/ 994 h 1044"/>
                <a:gd name="T26" fmla="*/ 26 w 634"/>
                <a:gd name="T27" fmla="*/ 1034 h 1044"/>
                <a:gd name="T28" fmla="*/ 540 w 634"/>
                <a:gd name="T29" fmla="*/ 1031 h 1044"/>
                <a:gd name="T30" fmla="*/ 614 w 634"/>
                <a:gd name="T31" fmla="*/ 1030 h 1044"/>
                <a:gd name="T32" fmla="*/ 634 w 634"/>
                <a:gd name="T33" fmla="*/ 1009 h 1044"/>
                <a:gd name="T34" fmla="*/ 633 w 634"/>
                <a:gd name="T35" fmla="*/ 1005 h 1044"/>
                <a:gd name="T36" fmla="*/ 563 w 634"/>
                <a:gd name="T37" fmla="*/ 670 h 1044"/>
                <a:gd name="T38" fmla="*/ 451 w 634"/>
                <a:gd name="T39" fmla="*/ 138 h 1044"/>
                <a:gd name="T40" fmla="*/ 425 w 634"/>
                <a:gd name="T41" fmla="*/ 17 h 1044"/>
                <a:gd name="T42" fmla="*/ 406 w 634"/>
                <a:gd name="T43" fmla="*/ 2 h 1044"/>
                <a:gd name="T44" fmla="*/ 248 w 634"/>
                <a:gd name="T45" fmla="*/ 0 h 1044"/>
                <a:gd name="T46" fmla="*/ 229 w 634"/>
                <a:gd name="T47" fmla="*/ 15 h 1044"/>
                <a:gd name="T48" fmla="*/ 154 w 634"/>
                <a:gd name="T49" fmla="*/ 350 h 1044"/>
                <a:gd name="T50" fmla="*/ 34 w 634"/>
                <a:gd name="T51" fmla="*/ 886 h 1044"/>
                <a:gd name="T52" fmla="*/ 7 w 634"/>
                <a:gd name="T53" fmla="*/ 1009 h 1044"/>
                <a:gd name="T54" fmla="*/ 45 w 634"/>
                <a:gd name="T55" fmla="*/ 1019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4" h="1044">
                  <a:moveTo>
                    <a:pt x="45" y="1019"/>
                  </a:moveTo>
                  <a:cubicBezTo>
                    <a:pt x="120" y="684"/>
                    <a:pt x="120" y="684"/>
                    <a:pt x="120" y="684"/>
                  </a:cubicBezTo>
                  <a:cubicBezTo>
                    <a:pt x="240" y="148"/>
                    <a:pt x="240" y="148"/>
                    <a:pt x="240" y="148"/>
                  </a:cubicBezTo>
                  <a:cubicBezTo>
                    <a:pt x="267" y="25"/>
                    <a:pt x="267" y="25"/>
                    <a:pt x="267" y="25"/>
                  </a:cubicBezTo>
                  <a:cubicBezTo>
                    <a:pt x="248" y="40"/>
                    <a:pt x="248" y="40"/>
                    <a:pt x="248" y="40"/>
                  </a:cubicBezTo>
                  <a:cubicBezTo>
                    <a:pt x="406" y="42"/>
                    <a:pt x="406" y="42"/>
                    <a:pt x="406" y="42"/>
                  </a:cubicBezTo>
                  <a:cubicBezTo>
                    <a:pt x="387" y="27"/>
                    <a:pt x="387" y="27"/>
                    <a:pt x="387" y="27"/>
                  </a:cubicBezTo>
                  <a:cubicBezTo>
                    <a:pt x="457" y="362"/>
                    <a:pt x="457" y="362"/>
                    <a:pt x="457" y="362"/>
                  </a:cubicBezTo>
                  <a:cubicBezTo>
                    <a:pt x="569" y="894"/>
                    <a:pt x="569" y="894"/>
                    <a:pt x="569" y="894"/>
                  </a:cubicBezTo>
                  <a:cubicBezTo>
                    <a:pt x="595" y="1015"/>
                    <a:pt x="595" y="1015"/>
                    <a:pt x="595" y="1015"/>
                  </a:cubicBezTo>
                  <a:cubicBezTo>
                    <a:pt x="614" y="990"/>
                    <a:pt x="614" y="990"/>
                    <a:pt x="614" y="990"/>
                  </a:cubicBezTo>
                  <a:cubicBezTo>
                    <a:pt x="100" y="993"/>
                    <a:pt x="100" y="993"/>
                    <a:pt x="100" y="993"/>
                  </a:cubicBezTo>
                  <a:cubicBezTo>
                    <a:pt x="26" y="994"/>
                    <a:pt x="26" y="994"/>
                    <a:pt x="26" y="994"/>
                  </a:cubicBezTo>
                  <a:cubicBezTo>
                    <a:pt x="0" y="994"/>
                    <a:pt x="0" y="1034"/>
                    <a:pt x="26" y="1034"/>
                  </a:cubicBezTo>
                  <a:cubicBezTo>
                    <a:pt x="540" y="1031"/>
                    <a:pt x="540" y="1031"/>
                    <a:pt x="540" y="1031"/>
                  </a:cubicBezTo>
                  <a:cubicBezTo>
                    <a:pt x="614" y="1030"/>
                    <a:pt x="614" y="1030"/>
                    <a:pt x="614" y="1030"/>
                  </a:cubicBezTo>
                  <a:cubicBezTo>
                    <a:pt x="625" y="1030"/>
                    <a:pt x="634" y="1021"/>
                    <a:pt x="634" y="1009"/>
                  </a:cubicBezTo>
                  <a:cubicBezTo>
                    <a:pt x="634" y="1008"/>
                    <a:pt x="634" y="1006"/>
                    <a:pt x="633" y="1005"/>
                  </a:cubicBezTo>
                  <a:cubicBezTo>
                    <a:pt x="563" y="670"/>
                    <a:pt x="563" y="670"/>
                    <a:pt x="563" y="670"/>
                  </a:cubicBezTo>
                  <a:cubicBezTo>
                    <a:pt x="451" y="138"/>
                    <a:pt x="451" y="138"/>
                    <a:pt x="451" y="138"/>
                  </a:cubicBezTo>
                  <a:cubicBezTo>
                    <a:pt x="425" y="17"/>
                    <a:pt x="425" y="17"/>
                    <a:pt x="425" y="17"/>
                  </a:cubicBezTo>
                  <a:cubicBezTo>
                    <a:pt x="423" y="8"/>
                    <a:pt x="415" y="2"/>
                    <a:pt x="406" y="2"/>
                  </a:cubicBezTo>
                  <a:cubicBezTo>
                    <a:pt x="248" y="0"/>
                    <a:pt x="248" y="0"/>
                    <a:pt x="248" y="0"/>
                  </a:cubicBezTo>
                  <a:cubicBezTo>
                    <a:pt x="239" y="0"/>
                    <a:pt x="231" y="6"/>
                    <a:pt x="229" y="15"/>
                  </a:cubicBezTo>
                  <a:cubicBezTo>
                    <a:pt x="154" y="350"/>
                    <a:pt x="154" y="350"/>
                    <a:pt x="154" y="350"/>
                  </a:cubicBezTo>
                  <a:cubicBezTo>
                    <a:pt x="34" y="886"/>
                    <a:pt x="34" y="886"/>
                    <a:pt x="34" y="886"/>
                  </a:cubicBezTo>
                  <a:cubicBezTo>
                    <a:pt x="7" y="1009"/>
                    <a:pt x="7" y="1009"/>
                    <a:pt x="7" y="1009"/>
                  </a:cubicBezTo>
                  <a:cubicBezTo>
                    <a:pt x="1" y="1034"/>
                    <a:pt x="40" y="1044"/>
                    <a:pt x="45" y="101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85" name="Freeform 118">
              <a:extLst>
                <a:ext uri="{FF2B5EF4-FFF2-40B4-BE49-F238E27FC236}">
                  <a16:creationId xmlns:a16="http://schemas.microsoft.com/office/drawing/2014/main" id="{C4853251-2D71-489A-1BE4-C938AB9D737A}"/>
                </a:ext>
              </a:extLst>
            </p:cNvPr>
            <p:cNvSpPr>
              <a:spLocks/>
            </p:cNvSpPr>
            <p:nvPr/>
          </p:nvSpPr>
          <p:spPr bwMode="auto">
            <a:xfrm>
              <a:off x="3222625" y="3971925"/>
              <a:ext cx="98425" cy="139700"/>
            </a:xfrm>
            <a:custGeom>
              <a:avLst/>
              <a:gdLst>
                <a:gd name="T0" fmla="*/ 176 w 320"/>
                <a:gd name="T1" fmla="*/ 18 h 451"/>
                <a:gd name="T2" fmla="*/ 8 w 320"/>
                <a:gd name="T3" fmla="*/ 174 h 451"/>
                <a:gd name="T4" fmla="*/ 8 w 320"/>
                <a:gd name="T5" fmla="*/ 202 h 451"/>
                <a:gd name="T6" fmla="*/ 238 w 320"/>
                <a:gd name="T7" fmla="*/ 405 h 451"/>
                <a:gd name="T8" fmla="*/ 272 w 320"/>
                <a:gd name="T9" fmla="*/ 434 h 451"/>
                <a:gd name="T10" fmla="*/ 300 w 320"/>
                <a:gd name="T11" fmla="*/ 406 h 451"/>
                <a:gd name="T12" fmla="*/ 70 w 320"/>
                <a:gd name="T13" fmla="*/ 203 h 451"/>
                <a:gd name="T14" fmla="*/ 36 w 320"/>
                <a:gd name="T15" fmla="*/ 174 h 451"/>
                <a:gd name="T16" fmla="*/ 36 w 320"/>
                <a:gd name="T17" fmla="*/ 202 h 451"/>
                <a:gd name="T18" fmla="*/ 204 w 320"/>
                <a:gd name="T19" fmla="*/ 46 h 451"/>
                <a:gd name="T20" fmla="*/ 176 w 320"/>
                <a:gd name="T21" fmla="*/ 18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0" h="451">
                  <a:moveTo>
                    <a:pt x="176" y="18"/>
                  </a:moveTo>
                  <a:cubicBezTo>
                    <a:pt x="8" y="174"/>
                    <a:pt x="8" y="174"/>
                    <a:pt x="8" y="174"/>
                  </a:cubicBezTo>
                  <a:cubicBezTo>
                    <a:pt x="0" y="182"/>
                    <a:pt x="0" y="194"/>
                    <a:pt x="8" y="202"/>
                  </a:cubicBezTo>
                  <a:cubicBezTo>
                    <a:pt x="238" y="405"/>
                    <a:pt x="238" y="405"/>
                    <a:pt x="238" y="405"/>
                  </a:cubicBezTo>
                  <a:cubicBezTo>
                    <a:pt x="272" y="434"/>
                    <a:pt x="272" y="434"/>
                    <a:pt x="272" y="434"/>
                  </a:cubicBezTo>
                  <a:cubicBezTo>
                    <a:pt x="291" y="451"/>
                    <a:pt x="320" y="423"/>
                    <a:pt x="300" y="406"/>
                  </a:cubicBezTo>
                  <a:cubicBezTo>
                    <a:pt x="70" y="203"/>
                    <a:pt x="70" y="203"/>
                    <a:pt x="70" y="203"/>
                  </a:cubicBezTo>
                  <a:cubicBezTo>
                    <a:pt x="36" y="174"/>
                    <a:pt x="36" y="174"/>
                    <a:pt x="36" y="174"/>
                  </a:cubicBezTo>
                  <a:cubicBezTo>
                    <a:pt x="36" y="202"/>
                    <a:pt x="36" y="202"/>
                    <a:pt x="36" y="202"/>
                  </a:cubicBezTo>
                  <a:cubicBezTo>
                    <a:pt x="204" y="46"/>
                    <a:pt x="204" y="46"/>
                    <a:pt x="204" y="46"/>
                  </a:cubicBezTo>
                  <a:cubicBezTo>
                    <a:pt x="223" y="29"/>
                    <a:pt x="195" y="0"/>
                    <a:pt x="176" y="1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86" name="Freeform 119">
              <a:extLst>
                <a:ext uri="{FF2B5EF4-FFF2-40B4-BE49-F238E27FC236}">
                  <a16:creationId xmlns:a16="http://schemas.microsoft.com/office/drawing/2014/main" id="{47009868-0A2E-A86E-2135-923C01016395}"/>
                </a:ext>
              </a:extLst>
            </p:cNvPr>
            <p:cNvSpPr>
              <a:spLocks/>
            </p:cNvSpPr>
            <p:nvPr/>
          </p:nvSpPr>
          <p:spPr bwMode="auto">
            <a:xfrm>
              <a:off x="3198813" y="3970338"/>
              <a:ext cx="119062" cy="142875"/>
            </a:xfrm>
            <a:custGeom>
              <a:avLst/>
              <a:gdLst>
                <a:gd name="T0" fmla="*/ 109 w 383"/>
                <a:gd name="T1" fmla="*/ 46 h 465"/>
                <a:gd name="T2" fmla="*/ 295 w 383"/>
                <a:gd name="T3" fmla="*/ 223 h 465"/>
                <a:gd name="T4" fmla="*/ 295 w 383"/>
                <a:gd name="T5" fmla="*/ 195 h 465"/>
                <a:gd name="T6" fmla="*/ 54 w 383"/>
                <a:gd name="T7" fmla="*/ 395 h 465"/>
                <a:gd name="T8" fmla="*/ 16 w 383"/>
                <a:gd name="T9" fmla="*/ 427 h 465"/>
                <a:gd name="T10" fmla="*/ 36 w 383"/>
                <a:gd name="T11" fmla="*/ 464 h 465"/>
                <a:gd name="T12" fmla="*/ 200 w 383"/>
                <a:gd name="T13" fmla="*/ 461 h 465"/>
                <a:gd name="T14" fmla="*/ 357 w 383"/>
                <a:gd name="T15" fmla="*/ 457 h 465"/>
                <a:gd name="T16" fmla="*/ 357 w 383"/>
                <a:gd name="T17" fmla="*/ 417 h 465"/>
                <a:gd name="T18" fmla="*/ 196 w 383"/>
                <a:gd name="T19" fmla="*/ 421 h 465"/>
                <a:gd name="T20" fmla="*/ 85 w 383"/>
                <a:gd name="T21" fmla="*/ 423 h 465"/>
                <a:gd name="T22" fmla="*/ 46 w 383"/>
                <a:gd name="T23" fmla="*/ 424 h 465"/>
                <a:gd name="T24" fmla="*/ 34 w 383"/>
                <a:gd name="T25" fmla="*/ 424 h 465"/>
                <a:gd name="T26" fmla="*/ 46 w 383"/>
                <a:gd name="T27" fmla="*/ 434 h 465"/>
                <a:gd name="T28" fmla="*/ 46 w 383"/>
                <a:gd name="T29" fmla="*/ 434 h 465"/>
                <a:gd name="T30" fmla="*/ 48 w 383"/>
                <a:gd name="T31" fmla="*/ 449 h 465"/>
                <a:gd name="T32" fmla="*/ 46 w 383"/>
                <a:gd name="T33" fmla="*/ 454 h 465"/>
                <a:gd name="T34" fmla="*/ 52 w 383"/>
                <a:gd name="T35" fmla="*/ 449 h 465"/>
                <a:gd name="T36" fmla="*/ 74 w 383"/>
                <a:gd name="T37" fmla="*/ 430 h 465"/>
                <a:gd name="T38" fmla="*/ 141 w 383"/>
                <a:gd name="T39" fmla="*/ 374 h 465"/>
                <a:gd name="T40" fmla="*/ 289 w 383"/>
                <a:gd name="T41" fmla="*/ 251 h 465"/>
                <a:gd name="T42" fmla="*/ 323 w 383"/>
                <a:gd name="T43" fmla="*/ 223 h 465"/>
                <a:gd name="T44" fmla="*/ 323 w 383"/>
                <a:gd name="T45" fmla="*/ 195 h 465"/>
                <a:gd name="T46" fmla="*/ 137 w 383"/>
                <a:gd name="T47" fmla="*/ 18 h 465"/>
                <a:gd name="T48" fmla="*/ 109 w 383"/>
                <a:gd name="T49" fmla="*/ 4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465">
                  <a:moveTo>
                    <a:pt x="109" y="46"/>
                  </a:moveTo>
                  <a:cubicBezTo>
                    <a:pt x="295" y="223"/>
                    <a:pt x="295" y="223"/>
                    <a:pt x="295" y="223"/>
                  </a:cubicBezTo>
                  <a:cubicBezTo>
                    <a:pt x="295" y="195"/>
                    <a:pt x="295" y="195"/>
                    <a:pt x="295" y="195"/>
                  </a:cubicBezTo>
                  <a:cubicBezTo>
                    <a:pt x="214" y="261"/>
                    <a:pt x="133" y="327"/>
                    <a:pt x="54" y="395"/>
                  </a:cubicBezTo>
                  <a:cubicBezTo>
                    <a:pt x="41" y="405"/>
                    <a:pt x="27" y="415"/>
                    <a:pt x="16" y="427"/>
                  </a:cubicBezTo>
                  <a:cubicBezTo>
                    <a:pt x="0" y="446"/>
                    <a:pt x="14" y="463"/>
                    <a:pt x="36" y="464"/>
                  </a:cubicBezTo>
                  <a:cubicBezTo>
                    <a:pt x="90" y="465"/>
                    <a:pt x="146" y="462"/>
                    <a:pt x="200" y="461"/>
                  </a:cubicBezTo>
                  <a:cubicBezTo>
                    <a:pt x="253" y="460"/>
                    <a:pt x="305" y="458"/>
                    <a:pt x="357" y="457"/>
                  </a:cubicBezTo>
                  <a:cubicBezTo>
                    <a:pt x="383" y="456"/>
                    <a:pt x="383" y="416"/>
                    <a:pt x="357" y="417"/>
                  </a:cubicBezTo>
                  <a:cubicBezTo>
                    <a:pt x="303" y="418"/>
                    <a:pt x="250" y="420"/>
                    <a:pt x="196" y="421"/>
                  </a:cubicBezTo>
                  <a:cubicBezTo>
                    <a:pt x="159" y="422"/>
                    <a:pt x="122" y="422"/>
                    <a:pt x="85" y="423"/>
                  </a:cubicBezTo>
                  <a:cubicBezTo>
                    <a:pt x="46" y="424"/>
                    <a:pt x="46" y="424"/>
                    <a:pt x="46" y="424"/>
                  </a:cubicBezTo>
                  <a:cubicBezTo>
                    <a:pt x="42" y="424"/>
                    <a:pt x="23" y="422"/>
                    <a:pt x="34" y="424"/>
                  </a:cubicBezTo>
                  <a:cubicBezTo>
                    <a:pt x="46" y="434"/>
                    <a:pt x="46" y="434"/>
                    <a:pt x="46" y="434"/>
                  </a:cubicBezTo>
                  <a:cubicBezTo>
                    <a:pt x="46" y="434"/>
                    <a:pt x="46" y="434"/>
                    <a:pt x="46" y="434"/>
                  </a:cubicBezTo>
                  <a:cubicBezTo>
                    <a:pt x="48" y="449"/>
                    <a:pt x="48" y="449"/>
                    <a:pt x="48" y="449"/>
                  </a:cubicBezTo>
                  <a:cubicBezTo>
                    <a:pt x="47" y="453"/>
                    <a:pt x="40" y="458"/>
                    <a:pt x="46" y="454"/>
                  </a:cubicBezTo>
                  <a:cubicBezTo>
                    <a:pt x="48" y="453"/>
                    <a:pt x="50" y="451"/>
                    <a:pt x="52" y="449"/>
                  </a:cubicBezTo>
                  <a:cubicBezTo>
                    <a:pt x="59" y="442"/>
                    <a:pt x="66" y="436"/>
                    <a:pt x="74" y="430"/>
                  </a:cubicBezTo>
                  <a:cubicBezTo>
                    <a:pt x="96" y="411"/>
                    <a:pt x="118" y="392"/>
                    <a:pt x="141" y="374"/>
                  </a:cubicBezTo>
                  <a:cubicBezTo>
                    <a:pt x="190" y="333"/>
                    <a:pt x="240" y="292"/>
                    <a:pt x="289" y="251"/>
                  </a:cubicBezTo>
                  <a:cubicBezTo>
                    <a:pt x="323" y="223"/>
                    <a:pt x="323" y="223"/>
                    <a:pt x="323" y="223"/>
                  </a:cubicBezTo>
                  <a:cubicBezTo>
                    <a:pt x="331" y="216"/>
                    <a:pt x="330" y="202"/>
                    <a:pt x="323" y="195"/>
                  </a:cubicBezTo>
                  <a:cubicBezTo>
                    <a:pt x="137" y="18"/>
                    <a:pt x="137" y="18"/>
                    <a:pt x="137" y="18"/>
                  </a:cubicBezTo>
                  <a:cubicBezTo>
                    <a:pt x="119" y="0"/>
                    <a:pt x="90" y="28"/>
                    <a:pt x="109"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87" name="Freeform 120">
              <a:extLst>
                <a:ext uri="{FF2B5EF4-FFF2-40B4-BE49-F238E27FC236}">
                  <a16:creationId xmlns:a16="http://schemas.microsoft.com/office/drawing/2014/main" id="{12E5F74C-1722-41F5-45CC-CFAB9C478383}"/>
                </a:ext>
              </a:extLst>
            </p:cNvPr>
            <p:cNvSpPr>
              <a:spLocks/>
            </p:cNvSpPr>
            <p:nvPr/>
          </p:nvSpPr>
          <p:spPr bwMode="auto">
            <a:xfrm>
              <a:off x="3192463" y="4095750"/>
              <a:ext cx="144462" cy="196850"/>
            </a:xfrm>
            <a:custGeom>
              <a:avLst/>
              <a:gdLst>
                <a:gd name="T0" fmla="*/ 202 w 467"/>
                <a:gd name="T1" fmla="*/ 18 h 638"/>
                <a:gd name="T2" fmla="*/ 14 w 467"/>
                <a:gd name="T3" fmla="*/ 206 h 638"/>
                <a:gd name="T4" fmla="*/ 18 w 467"/>
                <a:gd name="T5" fmla="*/ 237 h 638"/>
                <a:gd name="T6" fmla="*/ 379 w 467"/>
                <a:gd name="T7" fmla="*/ 427 h 638"/>
                <a:gd name="T8" fmla="*/ 430 w 467"/>
                <a:gd name="T9" fmla="*/ 453 h 638"/>
                <a:gd name="T10" fmla="*/ 435 w 467"/>
                <a:gd name="T11" fmla="*/ 417 h 638"/>
                <a:gd name="T12" fmla="*/ 74 w 467"/>
                <a:gd name="T13" fmla="*/ 568 h 638"/>
                <a:gd name="T14" fmla="*/ 23 w 467"/>
                <a:gd name="T15" fmla="*/ 589 h 638"/>
                <a:gd name="T16" fmla="*/ 34 w 467"/>
                <a:gd name="T17" fmla="*/ 628 h 638"/>
                <a:gd name="T18" fmla="*/ 394 w 467"/>
                <a:gd name="T19" fmla="*/ 477 h 638"/>
                <a:gd name="T20" fmla="*/ 445 w 467"/>
                <a:gd name="T21" fmla="*/ 455 h 638"/>
                <a:gd name="T22" fmla="*/ 450 w 467"/>
                <a:gd name="T23" fmla="*/ 419 h 638"/>
                <a:gd name="T24" fmla="*/ 89 w 467"/>
                <a:gd name="T25" fmla="*/ 230 h 638"/>
                <a:gd name="T26" fmla="*/ 38 w 467"/>
                <a:gd name="T27" fmla="*/ 203 h 638"/>
                <a:gd name="T28" fmla="*/ 42 w 467"/>
                <a:gd name="T29" fmla="*/ 234 h 638"/>
                <a:gd name="T30" fmla="*/ 230 w 467"/>
                <a:gd name="T31" fmla="*/ 46 h 638"/>
                <a:gd name="T32" fmla="*/ 202 w 467"/>
                <a:gd name="T33" fmla="*/ 1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7" h="638">
                  <a:moveTo>
                    <a:pt x="202" y="18"/>
                  </a:moveTo>
                  <a:cubicBezTo>
                    <a:pt x="14" y="206"/>
                    <a:pt x="14" y="206"/>
                    <a:pt x="14" y="206"/>
                  </a:cubicBezTo>
                  <a:cubicBezTo>
                    <a:pt x="5" y="215"/>
                    <a:pt x="6" y="231"/>
                    <a:pt x="18" y="237"/>
                  </a:cubicBezTo>
                  <a:cubicBezTo>
                    <a:pt x="379" y="427"/>
                    <a:pt x="379" y="427"/>
                    <a:pt x="379" y="427"/>
                  </a:cubicBezTo>
                  <a:cubicBezTo>
                    <a:pt x="430" y="453"/>
                    <a:pt x="430" y="453"/>
                    <a:pt x="430" y="453"/>
                  </a:cubicBezTo>
                  <a:cubicBezTo>
                    <a:pt x="435" y="417"/>
                    <a:pt x="435" y="417"/>
                    <a:pt x="435" y="417"/>
                  </a:cubicBezTo>
                  <a:cubicBezTo>
                    <a:pt x="74" y="568"/>
                    <a:pt x="74" y="568"/>
                    <a:pt x="74" y="568"/>
                  </a:cubicBezTo>
                  <a:cubicBezTo>
                    <a:pt x="23" y="589"/>
                    <a:pt x="23" y="589"/>
                    <a:pt x="23" y="589"/>
                  </a:cubicBezTo>
                  <a:cubicBezTo>
                    <a:pt x="0" y="599"/>
                    <a:pt x="10" y="638"/>
                    <a:pt x="34" y="628"/>
                  </a:cubicBezTo>
                  <a:cubicBezTo>
                    <a:pt x="394" y="477"/>
                    <a:pt x="394" y="477"/>
                    <a:pt x="394" y="477"/>
                  </a:cubicBezTo>
                  <a:cubicBezTo>
                    <a:pt x="445" y="455"/>
                    <a:pt x="445" y="455"/>
                    <a:pt x="445" y="455"/>
                  </a:cubicBezTo>
                  <a:cubicBezTo>
                    <a:pt x="460" y="449"/>
                    <a:pt x="467" y="428"/>
                    <a:pt x="450" y="419"/>
                  </a:cubicBezTo>
                  <a:cubicBezTo>
                    <a:pt x="89" y="230"/>
                    <a:pt x="89" y="230"/>
                    <a:pt x="89" y="230"/>
                  </a:cubicBezTo>
                  <a:cubicBezTo>
                    <a:pt x="38" y="203"/>
                    <a:pt x="38" y="203"/>
                    <a:pt x="38" y="203"/>
                  </a:cubicBezTo>
                  <a:cubicBezTo>
                    <a:pt x="42" y="234"/>
                    <a:pt x="42" y="234"/>
                    <a:pt x="42" y="234"/>
                  </a:cubicBezTo>
                  <a:cubicBezTo>
                    <a:pt x="230" y="46"/>
                    <a:pt x="230" y="46"/>
                    <a:pt x="230" y="46"/>
                  </a:cubicBezTo>
                  <a:cubicBezTo>
                    <a:pt x="248" y="28"/>
                    <a:pt x="220" y="0"/>
                    <a:pt x="202" y="1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88" name="Freeform 121">
              <a:extLst>
                <a:ext uri="{FF2B5EF4-FFF2-40B4-BE49-F238E27FC236}">
                  <a16:creationId xmlns:a16="http://schemas.microsoft.com/office/drawing/2014/main" id="{D5FAEDF2-0F21-1965-56FF-9F5BD01A0BA5}"/>
                </a:ext>
              </a:extLst>
            </p:cNvPr>
            <p:cNvSpPr>
              <a:spLocks/>
            </p:cNvSpPr>
            <p:nvPr/>
          </p:nvSpPr>
          <p:spPr bwMode="auto">
            <a:xfrm>
              <a:off x="3179763" y="4098925"/>
              <a:ext cx="149225" cy="193675"/>
            </a:xfrm>
            <a:custGeom>
              <a:avLst/>
              <a:gdLst>
                <a:gd name="T0" fmla="*/ 245 w 482"/>
                <a:gd name="T1" fmla="*/ 46 h 630"/>
                <a:gd name="T2" fmla="*/ 445 w 482"/>
                <a:gd name="T3" fmla="*/ 234 h 630"/>
                <a:gd name="T4" fmla="*/ 449 w 482"/>
                <a:gd name="T5" fmla="*/ 203 h 630"/>
                <a:gd name="T6" fmla="*/ 70 w 482"/>
                <a:gd name="T7" fmla="*/ 396 h 630"/>
                <a:gd name="T8" fmla="*/ 17 w 482"/>
                <a:gd name="T9" fmla="*/ 423 h 630"/>
                <a:gd name="T10" fmla="*/ 22 w 482"/>
                <a:gd name="T11" fmla="*/ 459 h 630"/>
                <a:gd name="T12" fmla="*/ 390 w 482"/>
                <a:gd name="T13" fmla="*/ 601 h 630"/>
                <a:gd name="T14" fmla="*/ 441 w 482"/>
                <a:gd name="T15" fmla="*/ 621 h 630"/>
                <a:gd name="T16" fmla="*/ 452 w 482"/>
                <a:gd name="T17" fmla="*/ 582 h 630"/>
                <a:gd name="T18" fmla="*/ 84 w 482"/>
                <a:gd name="T19" fmla="*/ 441 h 630"/>
                <a:gd name="T20" fmla="*/ 32 w 482"/>
                <a:gd name="T21" fmla="*/ 421 h 630"/>
                <a:gd name="T22" fmla="*/ 37 w 482"/>
                <a:gd name="T23" fmla="*/ 457 h 630"/>
                <a:gd name="T24" fmla="*/ 416 w 482"/>
                <a:gd name="T25" fmla="*/ 264 h 630"/>
                <a:gd name="T26" fmla="*/ 469 w 482"/>
                <a:gd name="T27" fmla="*/ 237 h 630"/>
                <a:gd name="T28" fmla="*/ 473 w 482"/>
                <a:gd name="T29" fmla="*/ 206 h 630"/>
                <a:gd name="T30" fmla="*/ 273 w 482"/>
                <a:gd name="T31" fmla="*/ 18 h 630"/>
                <a:gd name="T32" fmla="*/ 245 w 482"/>
                <a:gd name="T33" fmla="*/ 46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2" h="630">
                  <a:moveTo>
                    <a:pt x="245" y="46"/>
                  </a:moveTo>
                  <a:cubicBezTo>
                    <a:pt x="445" y="234"/>
                    <a:pt x="445" y="234"/>
                    <a:pt x="445" y="234"/>
                  </a:cubicBezTo>
                  <a:cubicBezTo>
                    <a:pt x="449" y="203"/>
                    <a:pt x="449" y="203"/>
                    <a:pt x="449" y="203"/>
                  </a:cubicBezTo>
                  <a:cubicBezTo>
                    <a:pt x="70" y="396"/>
                    <a:pt x="70" y="396"/>
                    <a:pt x="70" y="396"/>
                  </a:cubicBezTo>
                  <a:cubicBezTo>
                    <a:pt x="17" y="423"/>
                    <a:pt x="17" y="423"/>
                    <a:pt x="17" y="423"/>
                  </a:cubicBezTo>
                  <a:cubicBezTo>
                    <a:pt x="0" y="431"/>
                    <a:pt x="7" y="454"/>
                    <a:pt x="22" y="459"/>
                  </a:cubicBezTo>
                  <a:cubicBezTo>
                    <a:pt x="390" y="601"/>
                    <a:pt x="390" y="601"/>
                    <a:pt x="390" y="601"/>
                  </a:cubicBezTo>
                  <a:cubicBezTo>
                    <a:pt x="441" y="621"/>
                    <a:pt x="441" y="621"/>
                    <a:pt x="441" y="621"/>
                  </a:cubicBezTo>
                  <a:cubicBezTo>
                    <a:pt x="465" y="630"/>
                    <a:pt x="476" y="591"/>
                    <a:pt x="452" y="582"/>
                  </a:cubicBezTo>
                  <a:cubicBezTo>
                    <a:pt x="84" y="441"/>
                    <a:pt x="84" y="441"/>
                    <a:pt x="84" y="441"/>
                  </a:cubicBezTo>
                  <a:cubicBezTo>
                    <a:pt x="32" y="421"/>
                    <a:pt x="32" y="421"/>
                    <a:pt x="32" y="421"/>
                  </a:cubicBezTo>
                  <a:cubicBezTo>
                    <a:pt x="37" y="457"/>
                    <a:pt x="37" y="457"/>
                    <a:pt x="37" y="457"/>
                  </a:cubicBezTo>
                  <a:cubicBezTo>
                    <a:pt x="416" y="264"/>
                    <a:pt x="416" y="264"/>
                    <a:pt x="416" y="264"/>
                  </a:cubicBezTo>
                  <a:cubicBezTo>
                    <a:pt x="469" y="237"/>
                    <a:pt x="469" y="237"/>
                    <a:pt x="469" y="237"/>
                  </a:cubicBezTo>
                  <a:cubicBezTo>
                    <a:pt x="480" y="232"/>
                    <a:pt x="482" y="214"/>
                    <a:pt x="473" y="206"/>
                  </a:cubicBezTo>
                  <a:cubicBezTo>
                    <a:pt x="273" y="18"/>
                    <a:pt x="273" y="18"/>
                    <a:pt x="273" y="18"/>
                  </a:cubicBezTo>
                  <a:cubicBezTo>
                    <a:pt x="254" y="0"/>
                    <a:pt x="226" y="28"/>
                    <a:pt x="245"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89" name="Freeform 122">
              <a:extLst>
                <a:ext uri="{FF2B5EF4-FFF2-40B4-BE49-F238E27FC236}">
                  <a16:creationId xmlns:a16="http://schemas.microsoft.com/office/drawing/2014/main" id="{BB8DB297-15A1-B42A-0220-BEF88B18E568}"/>
                </a:ext>
              </a:extLst>
            </p:cNvPr>
            <p:cNvSpPr>
              <a:spLocks/>
            </p:cNvSpPr>
            <p:nvPr/>
          </p:nvSpPr>
          <p:spPr bwMode="auto">
            <a:xfrm>
              <a:off x="3167063" y="4021138"/>
              <a:ext cx="182562" cy="53975"/>
            </a:xfrm>
            <a:custGeom>
              <a:avLst/>
              <a:gdLst>
                <a:gd name="T0" fmla="*/ 106 w 590"/>
                <a:gd name="T1" fmla="*/ 52 h 176"/>
                <a:gd name="T2" fmla="*/ 494 w 590"/>
                <a:gd name="T3" fmla="*/ 52 h 176"/>
                <a:gd name="T4" fmla="*/ 477 w 590"/>
                <a:gd name="T5" fmla="*/ 42 h 176"/>
                <a:gd name="T6" fmla="*/ 553 w 590"/>
                <a:gd name="T7" fmla="*/ 166 h 176"/>
                <a:gd name="T8" fmla="*/ 570 w 590"/>
                <a:gd name="T9" fmla="*/ 136 h 176"/>
                <a:gd name="T10" fmla="*/ 26 w 590"/>
                <a:gd name="T11" fmla="*/ 136 h 176"/>
                <a:gd name="T12" fmla="*/ 43 w 590"/>
                <a:gd name="T13" fmla="*/ 166 h 176"/>
                <a:gd name="T14" fmla="*/ 123 w 590"/>
                <a:gd name="T15" fmla="*/ 42 h 176"/>
                <a:gd name="T16" fmla="*/ 89 w 590"/>
                <a:gd name="T17" fmla="*/ 22 h 176"/>
                <a:gd name="T18" fmla="*/ 9 w 590"/>
                <a:gd name="T19" fmla="*/ 146 h 176"/>
                <a:gd name="T20" fmla="*/ 26 w 590"/>
                <a:gd name="T21" fmla="*/ 176 h 176"/>
                <a:gd name="T22" fmla="*/ 570 w 590"/>
                <a:gd name="T23" fmla="*/ 176 h 176"/>
                <a:gd name="T24" fmla="*/ 590 w 590"/>
                <a:gd name="T25" fmla="*/ 156 h 176"/>
                <a:gd name="T26" fmla="*/ 587 w 590"/>
                <a:gd name="T27" fmla="*/ 146 h 176"/>
                <a:gd name="T28" fmla="*/ 525 w 590"/>
                <a:gd name="T29" fmla="*/ 45 h 176"/>
                <a:gd name="T30" fmla="*/ 494 w 590"/>
                <a:gd name="T31" fmla="*/ 12 h 176"/>
                <a:gd name="T32" fmla="*/ 472 w 590"/>
                <a:gd name="T33" fmla="*/ 12 h 176"/>
                <a:gd name="T34" fmla="*/ 106 w 590"/>
                <a:gd name="T35" fmla="*/ 12 h 176"/>
                <a:gd name="T36" fmla="*/ 106 w 590"/>
                <a:gd name="T37" fmla="*/ 5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0" h="176">
                  <a:moveTo>
                    <a:pt x="106" y="52"/>
                  </a:moveTo>
                  <a:cubicBezTo>
                    <a:pt x="494" y="52"/>
                    <a:pt x="494" y="52"/>
                    <a:pt x="494" y="52"/>
                  </a:cubicBezTo>
                  <a:cubicBezTo>
                    <a:pt x="477" y="42"/>
                    <a:pt x="477" y="42"/>
                    <a:pt x="477" y="42"/>
                  </a:cubicBezTo>
                  <a:cubicBezTo>
                    <a:pt x="553" y="166"/>
                    <a:pt x="553" y="166"/>
                    <a:pt x="553" y="166"/>
                  </a:cubicBezTo>
                  <a:cubicBezTo>
                    <a:pt x="570" y="136"/>
                    <a:pt x="570" y="136"/>
                    <a:pt x="570" y="136"/>
                  </a:cubicBezTo>
                  <a:cubicBezTo>
                    <a:pt x="26" y="136"/>
                    <a:pt x="26" y="136"/>
                    <a:pt x="26" y="136"/>
                  </a:cubicBezTo>
                  <a:cubicBezTo>
                    <a:pt x="43" y="166"/>
                    <a:pt x="43" y="166"/>
                    <a:pt x="43" y="166"/>
                  </a:cubicBezTo>
                  <a:cubicBezTo>
                    <a:pt x="123" y="42"/>
                    <a:pt x="123" y="42"/>
                    <a:pt x="123" y="42"/>
                  </a:cubicBezTo>
                  <a:cubicBezTo>
                    <a:pt x="137" y="20"/>
                    <a:pt x="103" y="0"/>
                    <a:pt x="89" y="22"/>
                  </a:cubicBezTo>
                  <a:cubicBezTo>
                    <a:pt x="9" y="146"/>
                    <a:pt x="9" y="146"/>
                    <a:pt x="9" y="146"/>
                  </a:cubicBezTo>
                  <a:cubicBezTo>
                    <a:pt x="0" y="159"/>
                    <a:pt x="11" y="176"/>
                    <a:pt x="26" y="176"/>
                  </a:cubicBezTo>
                  <a:cubicBezTo>
                    <a:pt x="570" y="176"/>
                    <a:pt x="570" y="176"/>
                    <a:pt x="570" y="176"/>
                  </a:cubicBezTo>
                  <a:cubicBezTo>
                    <a:pt x="581" y="176"/>
                    <a:pt x="590" y="167"/>
                    <a:pt x="590" y="156"/>
                  </a:cubicBezTo>
                  <a:cubicBezTo>
                    <a:pt x="590" y="153"/>
                    <a:pt x="589" y="149"/>
                    <a:pt x="587" y="146"/>
                  </a:cubicBezTo>
                  <a:cubicBezTo>
                    <a:pt x="525" y="45"/>
                    <a:pt x="525" y="45"/>
                    <a:pt x="525" y="45"/>
                  </a:cubicBezTo>
                  <a:cubicBezTo>
                    <a:pt x="517" y="32"/>
                    <a:pt x="511" y="14"/>
                    <a:pt x="494" y="12"/>
                  </a:cubicBezTo>
                  <a:cubicBezTo>
                    <a:pt x="487" y="12"/>
                    <a:pt x="479" y="12"/>
                    <a:pt x="472" y="12"/>
                  </a:cubicBezTo>
                  <a:cubicBezTo>
                    <a:pt x="106" y="12"/>
                    <a:pt x="106" y="12"/>
                    <a:pt x="106" y="12"/>
                  </a:cubicBezTo>
                  <a:cubicBezTo>
                    <a:pt x="80" y="12"/>
                    <a:pt x="80" y="52"/>
                    <a:pt x="106" y="5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90" name="Freeform 123">
              <a:extLst>
                <a:ext uri="{FF2B5EF4-FFF2-40B4-BE49-F238E27FC236}">
                  <a16:creationId xmlns:a16="http://schemas.microsoft.com/office/drawing/2014/main" id="{F60E1F43-D2AE-3258-7B38-4E9582EE2771}"/>
                </a:ext>
              </a:extLst>
            </p:cNvPr>
            <p:cNvSpPr>
              <a:spLocks/>
            </p:cNvSpPr>
            <p:nvPr/>
          </p:nvSpPr>
          <p:spPr bwMode="auto">
            <a:xfrm>
              <a:off x="3101976" y="4092575"/>
              <a:ext cx="304799" cy="82550"/>
            </a:xfrm>
            <a:custGeom>
              <a:avLst/>
              <a:gdLst>
                <a:gd name="T0" fmla="*/ 164 w 982"/>
                <a:gd name="T1" fmla="*/ 51 h 265"/>
                <a:gd name="T2" fmla="*/ 831 w 982"/>
                <a:gd name="T3" fmla="*/ 51 h 265"/>
                <a:gd name="T4" fmla="*/ 814 w 982"/>
                <a:gd name="T5" fmla="*/ 41 h 265"/>
                <a:gd name="T6" fmla="*/ 945 w 982"/>
                <a:gd name="T7" fmla="*/ 255 h 265"/>
                <a:gd name="T8" fmla="*/ 962 w 982"/>
                <a:gd name="T9" fmla="*/ 225 h 265"/>
                <a:gd name="T10" fmla="*/ 26 w 982"/>
                <a:gd name="T11" fmla="*/ 225 h 265"/>
                <a:gd name="T12" fmla="*/ 43 w 982"/>
                <a:gd name="T13" fmla="*/ 255 h 265"/>
                <a:gd name="T14" fmla="*/ 181 w 982"/>
                <a:gd name="T15" fmla="*/ 41 h 265"/>
                <a:gd name="T16" fmla="*/ 146 w 982"/>
                <a:gd name="T17" fmla="*/ 21 h 265"/>
                <a:gd name="T18" fmla="*/ 9 w 982"/>
                <a:gd name="T19" fmla="*/ 235 h 265"/>
                <a:gd name="T20" fmla="*/ 26 w 982"/>
                <a:gd name="T21" fmla="*/ 265 h 265"/>
                <a:gd name="T22" fmla="*/ 962 w 982"/>
                <a:gd name="T23" fmla="*/ 265 h 265"/>
                <a:gd name="T24" fmla="*/ 982 w 982"/>
                <a:gd name="T25" fmla="*/ 245 h 265"/>
                <a:gd name="T26" fmla="*/ 979 w 982"/>
                <a:gd name="T27" fmla="*/ 235 h 265"/>
                <a:gd name="T28" fmla="*/ 873 w 982"/>
                <a:gd name="T29" fmla="*/ 61 h 265"/>
                <a:gd name="T30" fmla="*/ 831 w 982"/>
                <a:gd name="T31" fmla="*/ 11 h 265"/>
                <a:gd name="T32" fmla="*/ 790 w 982"/>
                <a:gd name="T33" fmla="*/ 11 h 265"/>
                <a:gd name="T34" fmla="*/ 164 w 982"/>
                <a:gd name="T35" fmla="*/ 11 h 265"/>
                <a:gd name="T36" fmla="*/ 164 w 982"/>
                <a:gd name="T37" fmla="*/ 5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82" h="265">
                  <a:moveTo>
                    <a:pt x="164" y="51"/>
                  </a:moveTo>
                  <a:cubicBezTo>
                    <a:pt x="831" y="51"/>
                    <a:pt x="831" y="51"/>
                    <a:pt x="831" y="51"/>
                  </a:cubicBezTo>
                  <a:cubicBezTo>
                    <a:pt x="814" y="41"/>
                    <a:pt x="814" y="41"/>
                    <a:pt x="814" y="41"/>
                  </a:cubicBezTo>
                  <a:cubicBezTo>
                    <a:pt x="945" y="255"/>
                    <a:pt x="945" y="255"/>
                    <a:pt x="945" y="255"/>
                  </a:cubicBezTo>
                  <a:cubicBezTo>
                    <a:pt x="962" y="225"/>
                    <a:pt x="962" y="225"/>
                    <a:pt x="962" y="225"/>
                  </a:cubicBezTo>
                  <a:cubicBezTo>
                    <a:pt x="26" y="225"/>
                    <a:pt x="26" y="225"/>
                    <a:pt x="26" y="225"/>
                  </a:cubicBezTo>
                  <a:cubicBezTo>
                    <a:pt x="43" y="255"/>
                    <a:pt x="43" y="255"/>
                    <a:pt x="43" y="255"/>
                  </a:cubicBezTo>
                  <a:cubicBezTo>
                    <a:pt x="181" y="41"/>
                    <a:pt x="181" y="41"/>
                    <a:pt x="181" y="41"/>
                  </a:cubicBezTo>
                  <a:cubicBezTo>
                    <a:pt x="195" y="20"/>
                    <a:pt x="160" y="0"/>
                    <a:pt x="146" y="21"/>
                  </a:cubicBezTo>
                  <a:cubicBezTo>
                    <a:pt x="9" y="235"/>
                    <a:pt x="9" y="235"/>
                    <a:pt x="9" y="235"/>
                  </a:cubicBezTo>
                  <a:cubicBezTo>
                    <a:pt x="0" y="248"/>
                    <a:pt x="11" y="265"/>
                    <a:pt x="26" y="265"/>
                  </a:cubicBezTo>
                  <a:cubicBezTo>
                    <a:pt x="962" y="265"/>
                    <a:pt x="962" y="265"/>
                    <a:pt x="962" y="265"/>
                  </a:cubicBezTo>
                  <a:cubicBezTo>
                    <a:pt x="973" y="265"/>
                    <a:pt x="982" y="256"/>
                    <a:pt x="982" y="245"/>
                  </a:cubicBezTo>
                  <a:cubicBezTo>
                    <a:pt x="982" y="241"/>
                    <a:pt x="981" y="238"/>
                    <a:pt x="979" y="235"/>
                  </a:cubicBezTo>
                  <a:cubicBezTo>
                    <a:pt x="873" y="61"/>
                    <a:pt x="873" y="61"/>
                    <a:pt x="873" y="61"/>
                  </a:cubicBezTo>
                  <a:cubicBezTo>
                    <a:pt x="863" y="46"/>
                    <a:pt x="851" y="14"/>
                    <a:pt x="831" y="11"/>
                  </a:cubicBezTo>
                  <a:cubicBezTo>
                    <a:pt x="817" y="10"/>
                    <a:pt x="803" y="11"/>
                    <a:pt x="790" y="11"/>
                  </a:cubicBezTo>
                  <a:cubicBezTo>
                    <a:pt x="164" y="11"/>
                    <a:pt x="164" y="11"/>
                    <a:pt x="164" y="11"/>
                  </a:cubicBezTo>
                  <a:cubicBezTo>
                    <a:pt x="138" y="11"/>
                    <a:pt x="138" y="51"/>
                    <a:pt x="164" y="5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91" name="Freeform 124">
              <a:extLst>
                <a:ext uri="{FF2B5EF4-FFF2-40B4-BE49-F238E27FC236}">
                  <a16:creationId xmlns:a16="http://schemas.microsoft.com/office/drawing/2014/main" id="{6B943A46-A209-F8C8-9C75-EB57182B57F5}"/>
                </a:ext>
              </a:extLst>
            </p:cNvPr>
            <p:cNvSpPr>
              <a:spLocks/>
            </p:cNvSpPr>
            <p:nvPr/>
          </p:nvSpPr>
          <p:spPr bwMode="auto">
            <a:xfrm>
              <a:off x="3144838" y="4092575"/>
              <a:ext cx="55562" cy="80963"/>
            </a:xfrm>
            <a:custGeom>
              <a:avLst/>
              <a:gdLst>
                <a:gd name="T0" fmla="*/ 12 w 178"/>
                <a:gd name="T1" fmla="*/ 41 h 262"/>
                <a:gd name="T2" fmla="*/ 132 w 178"/>
                <a:gd name="T3" fmla="*/ 241 h 262"/>
                <a:gd name="T4" fmla="*/ 166 w 178"/>
                <a:gd name="T5" fmla="*/ 221 h 262"/>
                <a:gd name="T6" fmla="*/ 46 w 178"/>
                <a:gd name="T7" fmla="*/ 21 h 262"/>
                <a:gd name="T8" fmla="*/ 12 w 178"/>
                <a:gd name="T9" fmla="*/ 41 h 262"/>
              </a:gdLst>
              <a:ahLst/>
              <a:cxnLst>
                <a:cxn ang="0">
                  <a:pos x="T0" y="T1"/>
                </a:cxn>
                <a:cxn ang="0">
                  <a:pos x="T2" y="T3"/>
                </a:cxn>
                <a:cxn ang="0">
                  <a:pos x="T4" y="T5"/>
                </a:cxn>
                <a:cxn ang="0">
                  <a:pos x="T6" y="T7"/>
                </a:cxn>
                <a:cxn ang="0">
                  <a:pos x="T8" y="T9"/>
                </a:cxn>
              </a:cxnLst>
              <a:rect l="0" t="0" r="r" b="b"/>
              <a:pathLst>
                <a:path w="178" h="262">
                  <a:moveTo>
                    <a:pt x="12" y="41"/>
                  </a:moveTo>
                  <a:cubicBezTo>
                    <a:pt x="132" y="241"/>
                    <a:pt x="132" y="241"/>
                    <a:pt x="132" y="241"/>
                  </a:cubicBezTo>
                  <a:cubicBezTo>
                    <a:pt x="145" y="262"/>
                    <a:pt x="178" y="243"/>
                    <a:pt x="166" y="221"/>
                  </a:cubicBezTo>
                  <a:cubicBezTo>
                    <a:pt x="46" y="21"/>
                    <a:pt x="46" y="21"/>
                    <a:pt x="46" y="21"/>
                  </a:cubicBezTo>
                  <a:cubicBezTo>
                    <a:pt x="33" y="0"/>
                    <a:pt x="0" y="19"/>
                    <a:pt x="12" y="4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92" name="Freeform 125">
              <a:extLst>
                <a:ext uri="{FF2B5EF4-FFF2-40B4-BE49-F238E27FC236}">
                  <a16:creationId xmlns:a16="http://schemas.microsoft.com/office/drawing/2014/main" id="{3DC83EE3-A97B-187F-00C0-E2C6BFC2AF8D}"/>
                </a:ext>
              </a:extLst>
            </p:cNvPr>
            <p:cNvSpPr>
              <a:spLocks/>
            </p:cNvSpPr>
            <p:nvPr/>
          </p:nvSpPr>
          <p:spPr bwMode="auto">
            <a:xfrm>
              <a:off x="3321050" y="4095750"/>
              <a:ext cx="50800" cy="77788"/>
            </a:xfrm>
            <a:custGeom>
              <a:avLst/>
              <a:gdLst>
                <a:gd name="T0" fmla="*/ 118 w 166"/>
                <a:gd name="T1" fmla="*/ 23 h 253"/>
                <a:gd name="T2" fmla="*/ 13 w 166"/>
                <a:gd name="T3" fmla="*/ 211 h 253"/>
                <a:gd name="T4" fmla="*/ 47 w 166"/>
                <a:gd name="T5" fmla="*/ 231 h 253"/>
                <a:gd name="T6" fmla="*/ 153 w 166"/>
                <a:gd name="T7" fmla="*/ 43 h 253"/>
                <a:gd name="T8" fmla="*/ 118 w 166"/>
                <a:gd name="T9" fmla="*/ 23 h 253"/>
              </a:gdLst>
              <a:ahLst/>
              <a:cxnLst>
                <a:cxn ang="0">
                  <a:pos x="T0" y="T1"/>
                </a:cxn>
                <a:cxn ang="0">
                  <a:pos x="T2" y="T3"/>
                </a:cxn>
                <a:cxn ang="0">
                  <a:pos x="T4" y="T5"/>
                </a:cxn>
                <a:cxn ang="0">
                  <a:pos x="T6" y="T7"/>
                </a:cxn>
                <a:cxn ang="0">
                  <a:pos x="T8" y="T9"/>
                </a:cxn>
              </a:cxnLst>
              <a:rect l="0" t="0" r="r" b="b"/>
              <a:pathLst>
                <a:path w="166" h="253">
                  <a:moveTo>
                    <a:pt x="118" y="23"/>
                  </a:moveTo>
                  <a:cubicBezTo>
                    <a:pt x="13" y="211"/>
                    <a:pt x="13" y="211"/>
                    <a:pt x="13" y="211"/>
                  </a:cubicBezTo>
                  <a:cubicBezTo>
                    <a:pt x="0" y="233"/>
                    <a:pt x="35" y="253"/>
                    <a:pt x="47" y="231"/>
                  </a:cubicBezTo>
                  <a:cubicBezTo>
                    <a:pt x="153" y="43"/>
                    <a:pt x="153" y="43"/>
                    <a:pt x="153" y="43"/>
                  </a:cubicBezTo>
                  <a:cubicBezTo>
                    <a:pt x="166" y="20"/>
                    <a:pt x="131" y="0"/>
                    <a:pt x="118" y="2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93" name="Freeform 126">
              <a:extLst>
                <a:ext uri="{FF2B5EF4-FFF2-40B4-BE49-F238E27FC236}">
                  <a16:creationId xmlns:a16="http://schemas.microsoft.com/office/drawing/2014/main" id="{133A36DA-309C-4A63-745A-CCCB074DB44E}"/>
                </a:ext>
              </a:extLst>
            </p:cNvPr>
            <p:cNvSpPr>
              <a:spLocks/>
            </p:cNvSpPr>
            <p:nvPr/>
          </p:nvSpPr>
          <p:spPr bwMode="auto">
            <a:xfrm>
              <a:off x="3132138" y="4276725"/>
              <a:ext cx="255587" cy="66675"/>
            </a:xfrm>
            <a:custGeom>
              <a:avLst/>
              <a:gdLst>
                <a:gd name="T0" fmla="*/ 26 w 826"/>
                <a:gd name="T1" fmla="*/ 50 h 218"/>
                <a:gd name="T2" fmla="*/ 806 w 826"/>
                <a:gd name="T3" fmla="*/ 50 h 218"/>
                <a:gd name="T4" fmla="*/ 786 w 826"/>
                <a:gd name="T5" fmla="*/ 30 h 218"/>
                <a:gd name="T6" fmla="*/ 786 w 826"/>
                <a:gd name="T7" fmla="*/ 198 h 218"/>
                <a:gd name="T8" fmla="*/ 806 w 826"/>
                <a:gd name="T9" fmla="*/ 178 h 218"/>
                <a:gd name="T10" fmla="*/ 22 w 826"/>
                <a:gd name="T11" fmla="*/ 178 h 218"/>
                <a:gd name="T12" fmla="*/ 42 w 826"/>
                <a:gd name="T13" fmla="*/ 198 h 218"/>
                <a:gd name="T14" fmla="*/ 43 w 826"/>
                <a:gd name="T15" fmla="*/ 118 h 218"/>
                <a:gd name="T16" fmla="*/ 45 w 826"/>
                <a:gd name="T17" fmla="*/ 62 h 218"/>
                <a:gd name="T18" fmla="*/ 45 w 826"/>
                <a:gd name="T19" fmla="*/ 41 h 218"/>
                <a:gd name="T20" fmla="*/ 46 w 826"/>
                <a:gd name="T21" fmla="*/ 34 h 218"/>
                <a:gd name="T22" fmla="*/ 43 w 826"/>
                <a:gd name="T23" fmla="*/ 40 h 218"/>
                <a:gd name="T24" fmla="*/ 9 w 826"/>
                <a:gd name="T25" fmla="*/ 20 h 218"/>
                <a:gd name="T26" fmla="*/ 5 w 826"/>
                <a:gd name="T27" fmla="*/ 52 h 218"/>
                <a:gd name="T28" fmla="*/ 4 w 826"/>
                <a:gd name="T29" fmla="*/ 110 h 218"/>
                <a:gd name="T30" fmla="*/ 2 w 826"/>
                <a:gd name="T31" fmla="*/ 198 h 218"/>
                <a:gd name="T32" fmla="*/ 22 w 826"/>
                <a:gd name="T33" fmla="*/ 218 h 218"/>
                <a:gd name="T34" fmla="*/ 806 w 826"/>
                <a:gd name="T35" fmla="*/ 218 h 218"/>
                <a:gd name="T36" fmla="*/ 826 w 826"/>
                <a:gd name="T37" fmla="*/ 198 h 218"/>
                <a:gd name="T38" fmla="*/ 826 w 826"/>
                <a:gd name="T39" fmla="*/ 30 h 218"/>
                <a:gd name="T40" fmla="*/ 806 w 826"/>
                <a:gd name="T41" fmla="*/ 10 h 218"/>
                <a:gd name="T42" fmla="*/ 26 w 826"/>
                <a:gd name="T43" fmla="*/ 10 h 218"/>
                <a:gd name="T44" fmla="*/ 26 w 826"/>
                <a:gd name="T45" fmla="*/ 5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26" h="218">
                  <a:moveTo>
                    <a:pt x="26" y="50"/>
                  </a:moveTo>
                  <a:cubicBezTo>
                    <a:pt x="806" y="50"/>
                    <a:pt x="806" y="50"/>
                    <a:pt x="806" y="50"/>
                  </a:cubicBezTo>
                  <a:cubicBezTo>
                    <a:pt x="786" y="30"/>
                    <a:pt x="786" y="30"/>
                    <a:pt x="786" y="30"/>
                  </a:cubicBezTo>
                  <a:cubicBezTo>
                    <a:pt x="786" y="198"/>
                    <a:pt x="786" y="198"/>
                    <a:pt x="786" y="198"/>
                  </a:cubicBezTo>
                  <a:cubicBezTo>
                    <a:pt x="806" y="178"/>
                    <a:pt x="806" y="178"/>
                    <a:pt x="806" y="178"/>
                  </a:cubicBezTo>
                  <a:cubicBezTo>
                    <a:pt x="22" y="178"/>
                    <a:pt x="22" y="178"/>
                    <a:pt x="22" y="178"/>
                  </a:cubicBezTo>
                  <a:cubicBezTo>
                    <a:pt x="42" y="198"/>
                    <a:pt x="42" y="198"/>
                    <a:pt x="42" y="198"/>
                  </a:cubicBezTo>
                  <a:cubicBezTo>
                    <a:pt x="42" y="171"/>
                    <a:pt x="43" y="144"/>
                    <a:pt x="43" y="118"/>
                  </a:cubicBezTo>
                  <a:cubicBezTo>
                    <a:pt x="44" y="99"/>
                    <a:pt x="44" y="80"/>
                    <a:pt x="45" y="62"/>
                  </a:cubicBezTo>
                  <a:cubicBezTo>
                    <a:pt x="45" y="55"/>
                    <a:pt x="45" y="48"/>
                    <a:pt x="45" y="41"/>
                  </a:cubicBezTo>
                  <a:cubicBezTo>
                    <a:pt x="46" y="38"/>
                    <a:pt x="46" y="36"/>
                    <a:pt x="46" y="34"/>
                  </a:cubicBezTo>
                  <a:cubicBezTo>
                    <a:pt x="45" y="28"/>
                    <a:pt x="51" y="30"/>
                    <a:pt x="43" y="40"/>
                  </a:cubicBezTo>
                  <a:cubicBezTo>
                    <a:pt x="59" y="20"/>
                    <a:pt x="24" y="0"/>
                    <a:pt x="9" y="20"/>
                  </a:cubicBezTo>
                  <a:cubicBezTo>
                    <a:pt x="3" y="27"/>
                    <a:pt x="5" y="43"/>
                    <a:pt x="5" y="52"/>
                  </a:cubicBezTo>
                  <a:cubicBezTo>
                    <a:pt x="4" y="71"/>
                    <a:pt x="4" y="90"/>
                    <a:pt x="4" y="110"/>
                  </a:cubicBezTo>
                  <a:cubicBezTo>
                    <a:pt x="3" y="139"/>
                    <a:pt x="3" y="169"/>
                    <a:pt x="2" y="198"/>
                  </a:cubicBezTo>
                  <a:cubicBezTo>
                    <a:pt x="2" y="209"/>
                    <a:pt x="11" y="218"/>
                    <a:pt x="22" y="218"/>
                  </a:cubicBezTo>
                  <a:cubicBezTo>
                    <a:pt x="806" y="218"/>
                    <a:pt x="806" y="218"/>
                    <a:pt x="806" y="218"/>
                  </a:cubicBezTo>
                  <a:cubicBezTo>
                    <a:pt x="817" y="218"/>
                    <a:pt x="826" y="209"/>
                    <a:pt x="826" y="198"/>
                  </a:cubicBezTo>
                  <a:cubicBezTo>
                    <a:pt x="826" y="30"/>
                    <a:pt x="826" y="30"/>
                    <a:pt x="826" y="30"/>
                  </a:cubicBezTo>
                  <a:cubicBezTo>
                    <a:pt x="826" y="19"/>
                    <a:pt x="817" y="10"/>
                    <a:pt x="806" y="10"/>
                  </a:cubicBezTo>
                  <a:cubicBezTo>
                    <a:pt x="26" y="10"/>
                    <a:pt x="26" y="10"/>
                    <a:pt x="26" y="10"/>
                  </a:cubicBezTo>
                  <a:cubicBezTo>
                    <a:pt x="0" y="10"/>
                    <a:pt x="0" y="50"/>
                    <a:pt x="26" y="5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94" name="Freeform 127">
              <a:extLst>
                <a:ext uri="{FF2B5EF4-FFF2-40B4-BE49-F238E27FC236}">
                  <a16:creationId xmlns:a16="http://schemas.microsoft.com/office/drawing/2014/main" id="{6C233387-EA71-3C36-C3F8-CEE020C8ABC1}"/>
                </a:ext>
              </a:extLst>
            </p:cNvPr>
            <p:cNvSpPr>
              <a:spLocks/>
            </p:cNvSpPr>
            <p:nvPr/>
          </p:nvSpPr>
          <p:spPr bwMode="auto">
            <a:xfrm>
              <a:off x="3346450" y="4305300"/>
              <a:ext cx="33337" cy="11113"/>
            </a:xfrm>
            <a:custGeom>
              <a:avLst/>
              <a:gdLst>
                <a:gd name="T0" fmla="*/ 18 w 108"/>
                <a:gd name="T1" fmla="*/ 0 h 36"/>
                <a:gd name="T2" fmla="*/ 90 w 108"/>
                <a:gd name="T3" fmla="*/ 0 h 36"/>
                <a:gd name="T4" fmla="*/ 108 w 108"/>
                <a:gd name="T5" fmla="*/ 18 h 36"/>
                <a:gd name="T6" fmla="*/ 108 w 108"/>
                <a:gd name="T7" fmla="*/ 18 h 36"/>
                <a:gd name="T8" fmla="*/ 90 w 108"/>
                <a:gd name="T9" fmla="*/ 36 h 36"/>
                <a:gd name="T10" fmla="*/ 18 w 108"/>
                <a:gd name="T11" fmla="*/ 36 h 36"/>
                <a:gd name="T12" fmla="*/ 0 w 108"/>
                <a:gd name="T13" fmla="*/ 18 h 36"/>
                <a:gd name="T14" fmla="*/ 0 w 108"/>
                <a:gd name="T15" fmla="*/ 18 h 36"/>
                <a:gd name="T16" fmla="*/ 18 w 10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36">
                  <a:moveTo>
                    <a:pt x="18" y="0"/>
                  </a:moveTo>
                  <a:cubicBezTo>
                    <a:pt x="90" y="0"/>
                    <a:pt x="90" y="0"/>
                    <a:pt x="90" y="0"/>
                  </a:cubicBezTo>
                  <a:cubicBezTo>
                    <a:pt x="100" y="0"/>
                    <a:pt x="108" y="8"/>
                    <a:pt x="108" y="18"/>
                  </a:cubicBezTo>
                  <a:cubicBezTo>
                    <a:pt x="108" y="18"/>
                    <a:pt x="108" y="18"/>
                    <a:pt x="108" y="18"/>
                  </a:cubicBezTo>
                  <a:cubicBezTo>
                    <a:pt x="108" y="28"/>
                    <a:pt x="100" y="36"/>
                    <a:pt x="90" y="36"/>
                  </a:cubicBezTo>
                  <a:cubicBezTo>
                    <a:pt x="18" y="36"/>
                    <a:pt x="18" y="36"/>
                    <a:pt x="18" y="36"/>
                  </a:cubicBezTo>
                  <a:cubicBezTo>
                    <a:pt x="8" y="36"/>
                    <a:pt x="0" y="28"/>
                    <a:pt x="0" y="18"/>
                  </a:cubicBezTo>
                  <a:cubicBezTo>
                    <a:pt x="0" y="18"/>
                    <a:pt x="0" y="18"/>
                    <a:pt x="0" y="18"/>
                  </a:cubicBezTo>
                  <a:cubicBezTo>
                    <a:pt x="0" y="8"/>
                    <a:pt x="8" y="0"/>
                    <a:pt x="18"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95" name="Freeform 128">
              <a:extLst>
                <a:ext uri="{FF2B5EF4-FFF2-40B4-BE49-F238E27FC236}">
                  <a16:creationId xmlns:a16="http://schemas.microsoft.com/office/drawing/2014/main" id="{86534B69-6C60-B137-915A-C7D085A9141A}"/>
                </a:ext>
              </a:extLst>
            </p:cNvPr>
            <p:cNvSpPr>
              <a:spLocks/>
            </p:cNvSpPr>
            <p:nvPr/>
          </p:nvSpPr>
          <p:spPr bwMode="auto">
            <a:xfrm>
              <a:off x="3140075" y="4305300"/>
              <a:ext cx="33337" cy="11113"/>
            </a:xfrm>
            <a:custGeom>
              <a:avLst/>
              <a:gdLst>
                <a:gd name="T0" fmla="*/ 18 w 108"/>
                <a:gd name="T1" fmla="*/ 0 h 36"/>
                <a:gd name="T2" fmla="*/ 90 w 108"/>
                <a:gd name="T3" fmla="*/ 0 h 36"/>
                <a:gd name="T4" fmla="*/ 108 w 108"/>
                <a:gd name="T5" fmla="*/ 18 h 36"/>
                <a:gd name="T6" fmla="*/ 108 w 108"/>
                <a:gd name="T7" fmla="*/ 18 h 36"/>
                <a:gd name="T8" fmla="*/ 90 w 108"/>
                <a:gd name="T9" fmla="*/ 36 h 36"/>
                <a:gd name="T10" fmla="*/ 18 w 108"/>
                <a:gd name="T11" fmla="*/ 36 h 36"/>
                <a:gd name="T12" fmla="*/ 0 w 108"/>
                <a:gd name="T13" fmla="*/ 18 h 36"/>
                <a:gd name="T14" fmla="*/ 0 w 108"/>
                <a:gd name="T15" fmla="*/ 18 h 36"/>
                <a:gd name="T16" fmla="*/ 18 w 10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36">
                  <a:moveTo>
                    <a:pt x="18" y="0"/>
                  </a:moveTo>
                  <a:cubicBezTo>
                    <a:pt x="90" y="0"/>
                    <a:pt x="90" y="0"/>
                    <a:pt x="90" y="0"/>
                  </a:cubicBezTo>
                  <a:cubicBezTo>
                    <a:pt x="100" y="0"/>
                    <a:pt x="108" y="8"/>
                    <a:pt x="108" y="18"/>
                  </a:cubicBezTo>
                  <a:cubicBezTo>
                    <a:pt x="108" y="18"/>
                    <a:pt x="108" y="18"/>
                    <a:pt x="108" y="18"/>
                  </a:cubicBezTo>
                  <a:cubicBezTo>
                    <a:pt x="108" y="28"/>
                    <a:pt x="100" y="36"/>
                    <a:pt x="90" y="36"/>
                  </a:cubicBezTo>
                  <a:cubicBezTo>
                    <a:pt x="18" y="36"/>
                    <a:pt x="18" y="36"/>
                    <a:pt x="18" y="36"/>
                  </a:cubicBezTo>
                  <a:cubicBezTo>
                    <a:pt x="8" y="36"/>
                    <a:pt x="0" y="28"/>
                    <a:pt x="0" y="18"/>
                  </a:cubicBezTo>
                  <a:cubicBezTo>
                    <a:pt x="0" y="18"/>
                    <a:pt x="0" y="18"/>
                    <a:pt x="0" y="18"/>
                  </a:cubicBezTo>
                  <a:cubicBezTo>
                    <a:pt x="0" y="8"/>
                    <a:pt x="8" y="0"/>
                    <a:pt x="18"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596" name="Grup 595">
            <a:extLst>
              <a:ext uri="{FF2B5EF4-FFF2-40B4-BE49-F238E27FC236}">
                <a16:creationId xmlns:a16="http://schemas.microsoft.com/office/drawing/2014/main" id="{6DDA1E16-0822-E128-2196-E21E44FEDA6F}"/>
              </a:ext>
            </a:extLst>
          </p:cNvPr>
          <p:cNvGrpSpPr/>
          <p:nvPr/>
        </p:nvGrpSpPr>
        <p:grpSpPr>
          <a:xfrm>
            <a:off x="7674418" y="5984670"/>
            <a:ext cx="334963" cy="285750"/>
            <a:chOff x="3087688" y="4584701"/>
            <a:chExt cx="334963" cy="285750"/>
          </a:xfrm>
          <a:effectLst>
            <a:glow>
              <a:srgbClr val="FFFFFF"/>
            </a:glow>
          </a:effectLst>
        </p:grpSpPr>
        <p:sp>
          <p:nvSpPr>
            <p:cNvPr id="597" name="Oval 132">
              <a:extLst>
                <a:ext uri="{FF2B5EF4-FFF2-40B4-BE49-F238E27FC236}">
                  <a16:creationId xmlns:a16="http://schemas.microsoft.com/office/drawing/2014/main" id="{7A76FE7F-218E-94DF-3118-C479DC24AB74}"/>
                </a:ext>
              </a:extLst>
            </p:cNvPr>
            <p:cNvSpPr>
              <a:spLocks noChangeArrowheads="1"/>
            </p:cNvSpPr>
            <p:nvPr/>
          </p:nvSpPr>
          <p:spPr bwMode="auto">
            <a:xfrm>
              <a:off x="3097213" y="4803776"/>
              <a:ext cx="69850" cy="66675"/>
            </a:xfrm>
            <a:prstGeom prst="ellipse">
              <a:avLst/>
            </a:prstGeom>
            <a:noFill/>
            <a:ln w="793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98" name="Oval 133">
              <a:extLst>
                <a:ext uri="{FF2B5EF4-FFF2-40B4-BE49-F238E27FC236}">
                  <a16:creationId xmlns:a16="http://schemas.microsoft.com/office/drawing/2014/main" id="{BD2EE299-CAF5-3709-B4B4-F1736AE3D90E}"/>
                </a:ext>
              </a:extLst>
            </p:cNvPr>
            <p:cNvSpPr>
              <a:spLocks noChangeArrowheads="1"/>
            </p:cNvSpPr>
            <p:nvPr/>
          </p:nvSpPr>
          <p:spPr bwMode="auto">
            <a:xfrm>
              <a:off x="3121025" y="4826001"/>
              <a:ext cx="22225" cy="2063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599" name="Oval 134">
              <a:extLst>
                <a:ext uri="{FF2B5EF4-FFF2-40B4-BE49-F238E27FC236}">
                  <a16:creationId xmlns:a16="http://schemas.microsoft.com/office/drawing/2014/main" id="{2CCCA420-A567-A958-ADA3-E052067EEC1B}"/>
                </a:ext>
              </a:extLst>
            </p:cNvPr>
            <p:cNvSpPr>
              <a:spLocks noChangeArrowheads="1"/>
            </p:cNvSpPr>
            <p:nvPr/>
          </p:nvSpPr>
          <p:spPr bwMode="auto">
            <a:xfrm>
              <a:off x="3219450" y="4803776"/>
              <a:ext cx="69850" cy="66675"/>
            </a:xfrm>
            <a:prstGeom prst="ellipse">
              <a:avLst/>
            </a:prstGeom>
            <a:noFill/>
            <a:ln w="793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600" name="Oval 135">
              <a:extLst>
                <a:ext uri="{FF2B5EF4-FFF2-40B4-BE49-F238E27FC236}">
                  <a16:creationId xmlns:a16="http://schemas.microsoft.com/office/drawing/2014/main" id="{92F04B4E-5D2D-75A2-5F55-83BA61759DF3}"/>
                </a:ext>
              </a:extLst>
            </p:cNvPr>
            <p:cNvSpPr>
              <a:spLocks noChangeArrowheads="1"/>
            </p:cNvSpPr>
            <p:nvPr/>
          </p:nvSpPr>
          <p:spPr bwMode="auto">
            <a:xfrm>
              <a:off x="3219450" y="4803776"/>
              <a:ext cx="69850" cy="66675"/>
            </a:xfrm>
            <a:prstGeom prst="ellipse">
              <a:avLst/>
            </a:prstGeom>
            <a:noFill/>
            <a:ln w="793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601" name="Oval 136">
              <a:extLst>
                <a:ext uri="{FF2B5EF4-FFF2-40B4-BE49-F238E27FC236}">
                  <a16:creationId xmlns:a16="http://schemas.microsoft.com/office/drawing/2014/main" id="{1531274F-C2C1-5CD5-952A-9C5952AA58BD}"/>
                </a:ext>
              </a:extLst>
            </p:cNvPr>
            <p:cNvSpPr>
              <a:spLocks noChangeArrowheads="1"/>
            </p:cNvSpPr>
            <p:nvPr/>
          </p:nvSpPr>
          <p:spPr bwMode="auto">
            <a:xfrm>
              <a:off x="3243263" y="4826001"/>
              <a:ext cx="22225" cy="2063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02" name="Oval 137">
              <a:extLst>
                <a:ext uri="{FF2B5EF4-FFF2-40B4-BE49-F238E27FC236}">
                  <a16:creationId xmlns:a16="http://schemas.microsoft.com/office/drawing/2014/main" id="{7CF182CA-4401-A606-7E2F-9A68DF4A9F37}"/>
                </a:ext>
              </a:extLst>
            </p:cNvPr>
            <p:cNvSpPr>
              <a:spLocks noChangeArrowheads="1"/>
            </p:cNvSpPr>
            <p:nvPr/>
          </p:nvSpPr>
          <p:spPr bwMode="auto">
            <a:xfrm>
              <a:off x="3351213" y="4803776"/>
              <a:ext cx="69850" cy="66675"/>
            </a:xfrm>
            <a:prstGeom prst="ellipse">
              <a:avLst/>
            </a:prstGeom>
            <a:noFill/>
            <a:ln w="793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603" name="Oval 138">
              <a:extLst>
                <a:ext uri="{FF2B5EF4-FFF2-40B4-BE49-F238E27FC236}">
                  <a16:creationId xmlns:a16="http://schemas.microsoft.com/office/drawing/2014/main" id="{81A8B088-1ADC-7936-B269-D12383E1F669}"/>
                </a:ext>
              </a:extLst>
            </p:cNvPr>
            <p:cNvSpPr>
              <a:spLocks noChangeArrowheads="1"/>
            </p:cNvSpPr>
            <p:nvPr/>
          </p:nvSpPr>
          <p:spPr bwMode="auto">
            <a:xfrm>
              <a:off x="3375025" y="4827588"/>
              <a:ext cx="22225" cy="2063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04" name="Rectangle 139">
              <a:extLst>
                <a:ext uri="{FF2B5EF4-FFF2-40B4-BE49-F238E27FC236}">
                  <a16:creationId xmlns:a16="http://schemas.microsoft.com/office/drawing/2014/main" id="{6819CCA5-6E02-AEA5-B577-FADA6FFA8D45}"/>
                </a:ext>
              </a:extLst>
            </p:cNvPr>
            <p:cNvSpPr>
              <a:spLocks noChangeArrowheads="1"/>
            </p:cNvSpPr>
            <p:nvPr/>
          </p:nvSpPr>
          <p:spPr bwMode="auto">
            <a:xfrm>
              <a:off x="3317875" y="4773613"/>
              <a:ext cx="76200"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05" name="Freeform 140">
              <a:extLst>
                <a:ext uri="{FF2B5EF4-FFF2-40B4-BE49-F238E27FC236}">
                  <a16:creationId xmlns:a16="http://schemas.microsoft.com/office/drawing/2014/main" id="{C6BB20B3-ED35-2FC2-6F09-B4BE55433BB8}"/>
                </a:ext>
              </a:extLst>
            </p:cNvPr>
            <p:cNvSpPr>
              <a:spLocks/>
            </p:cNvSpPr>
            <p:nvPr/>
          </p:nvSpPr>
          <p:spPr bwMode="auto">
            <a:xfrm>
              <a:off x="3333750" y="4618038"/>
              <a:ext cx="42863" cy="7938"/>
            </a:xfrm>
            <a:custGeom>
              <a:avLst/>
              <a:gdLst>
                <a:gd name="T0" fmla="*/ 27 w 27"/>
                <a:gd name="T1" fmla="*/ 5 h 5"/>
                <a:gd name="T2" fmla="*/ 0 w 27"/>
                <a:gd name="T3" fmla="*/ 5 h 5"/>
                <a:gd name="T4" fmla="*/ 0 w 27"/>
                <a:gd name="T5" fmla="*/ 0 h 5"/>
                <a:gd name="T6" fmla="*/ 26 w 27"/>
                <a:gd name="T7" fmla="*/ 0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0" y="5"/>
                  </a:lnTo>
                  <a:lnTo>
                    <a:pt x="0" y="0"/>
                  </a:lnTo>
                  <a:lnTo>
                    <a:pt x="26" y="0"/>
                  </a:lnTo>
                  <a:lnTo>
                    <a:pt x="2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06" name="Rectangle 141">
              <a:extLst>
                <a:ext uri="{FF2B5EF4-FFF2-40B4-BE49-F238E27FC236}">
                  <a16:creationId xmlns:a16="http://schemas.microsoft.com/office/drawing/2014/main" id="{1A98245A-593C-C2D1-AEDE-1C680565235A}"/>
                </a:ext>
              </a:extLst>
            </p:cNvPr>
            <p:cNvSpPr>
              <a:spLocks noChangeArrowheads="1"/>
            </p:cNvSpPr>
            <p:nvPr/>
          </p:nvSpPr>
          <p:spPr bwMode="auto">
            <a:xfrm>
              <a:off x="3322638" y="4716463"/>
              <a:ext cx="28575" cy="111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07" name="Rectangle 142">
              <a:extLst>
                <a:ext uri="{FF2B5EF4-FFF2-40B4-BE49-F238E27FC236}">
                  <a16:creationId xmlns:a16="http://schemas.microsoft.com/office/drawing/2014/main" id="{C27AF692-182A-A130-2540-247F6C8C4EC1}"/>
                </a:ext>
              </a:extLst>
            </p:cNvPr>
            <p:cNvSpPr>
              <a:spLocks noChangeArrowheads="1"/>
            </p:cNvSpPr>
            <p:nvPr/>
          </p:nvSpPr>
          <p:spPr bwMode="auto">
            <a:xfrm>
              <a:off x="3362325" y="4716463"/>
              <a:ext cx="17463" cy="111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08" name="Freeform 143">
              <a:extLst>
                <a:ext uri="{FF2B5EF4-FFF2-40B4-BE49-F238E27FC236}">
                  <a16:creationId xmlns:a16="http://schemas.microsoft.com/office/drawing/2014/main" id="{E6C23C90-B2FC-DF18-C41A-2E9B8F86D2D5}"/>
                </a:ext>
              </a:extLst>
            </p:cNvPr>
            <p:cNvSpPr>
              <a:spLocks/>
            </p:cNvSpPr>
            <p:nvPr/>
          </p:nvSpPr>
          <p:spPr bwMode="auto">
            <a:xfrm>
              <a:off x="3308350" y="4584701"/>
              <a:ext cx="92075" cy="223838"/>
            </a:xfrm>
            <a:custGeom>
              <a:avLst/>
              <a:gdLst>
                <a:gd name="T0" fmla="*/ 121 w 387"/>
                <a:gd name="T1" fmla="*/ 55 h 944"/>
                <a:gd name="T2" fmla="*/ 266 w 387"/>
                <a:gd name="T3" fmla="*/ 56 h 944"/>
                <a:gd name="T4" fmla="*/ 251 w 387"/>
                <a:gd name="T5" fmla="*/ 37 h 944"/>
                <a:gd name="T6" fmla="*/ 270 w 387"/>
                <a:gd name="T7" fmla="*/ 153 h 944"/>
                <a:gd name="T8" fmla="*/ 311 w 387"/>
                <a:gd name="T9" fmla="*/ 232 h 944"/>
                <a:gd name="T10" fmla="*/ 344 w 387"/>
                <a:gd name="T11" fmla="*/ 324 h 944"/>
                <a:gd name="T12" fmla="*/ 345 w 387"/>
                <a:gd name="T13" fmla="*/ 402 h 944"/>
                <a:gd name="T14" fmla="*/ 345 w 387"/>
                <a:gd name="T15" fmla="*/ 497 h 944"/>
                <a:gd name="T16" fmla="*/ 345 w 387"/>
                <a:gd name="T17" fmla="*/ 750 h 944"/>
                <a:gd name="T18" fmla="*/ 346 w 387"/>
                <a:gd name="T19" fmla="*/ 855 h 944"/>
                <a:gd name="T20" fmla="*/ 346 w 387"/>
                <a:gd name="T21" fmla="*/ 911 h 944"/>
                <a:gd name="T22" fmla="*/ 346 w 387"/>
                <a:gd name="T23" fmla="*/ 914 h 944"/>
                <a:gd name="T24" fmla="*/ 351 w 387"/>
                <a:gd name="T25" fmla="*/ 902 h 944"/>
                <a:gd name="T26" fmla="*/ 343 w 387"/>
                <a:gd name="T27" fmla="*/ 902 h 944"/>
                <a:gd name="T28" fmla="*/ 313 w 387"/>
                <a:gd name="T29" fmla="*/ 902 h 944"/>
                <a:gd name="T30" fmla="*/ 198 w 387"/>
                <a:gd name="T31" fmla="*/ 902 h 944"/>
                <a:gd name="T32" fmla="*/ 84 w 387"/>
                <a:gd name="T33" fmla="*/ 902 h 944"/>
                <a:gd name="T34" fmla="*/ 55 w 387"/>
                <a:gd name="T35" fmla="*/ 902 h 944"/>
                <a:gd name="T36" fmla="*/ 56 w 387"/>
                <a:gd name="T37" fmla="*/ 902 h 944"/>
                <a:gd name="T38" fmla="*/ 45 w 387"/>
                <a:gd name="T39" fmla="*/ 889 h 944"/>
                <a:gd name="T40" fmla="*/ 44 w 387"/>
                <a:gd name="T41" fmla="*/ 841 h 944"/>
                <a:gd name="T42" fmla="*/ 42 w 387"/>
                <a:gd name="T43" fmla="*/ 744 h 944"/>
                <a:gd name="T44" fmla="*/ 41 w 387"/>
                <a:gd name="T45" fmla="*/ 491 h 944"/>
                <a:gd name="T46" fmla="*/ 46 w 387"/>
                <a:gd name="T47" fmla="*/ 317 h 944"/>
                <a:gd name="T48" fmla="*/ 47 w 387"/>
                <a:gd name="T49" fmla="*/ 315 h 944"/>
                <a:gd name="T50" fmla="*/ 51 w 387"/>
                <a:gd name="T51" fmla="*/ 305 h 944"/>
                <a:gd name="T52" fmla="*/ 78 w 387"/>
                <a:gd name="T53" fmla="*/ 249 h 944"/>
                <a:gd name="T54" fmla="*/ 124 w 387"/>
                <a:gd name="T55" fmla="*/ 134 h 944"/>
                <a:gd name="T56" fmla="*/ 135 w 387"/>
                <a:gd name="T57" fmla="*/ 36 h 944"/>
                <a:gd name="T58" fmla="*/ 95 w 387"/>
                <a:gd name="T59" fmla="*/ 36 h 944"/>
                <a:gd name="T60" fmla="*/ 85 w 387"/>
                <a:gd name="T61" fmla="*/ 130 h 944"/>
                <a:gd name="T62" fmla="*/ 64 w 387"/>
                <a:gd name="T63" fmla="*/ 184 h 944"/>
                <a:gd name="T64" fmla="*/ 10 w 387"/>
                <a:gd name="T65" fmla="*/ 298 h 944"/>
                <a:gd name="T66" fmla="*/ 4 w 387"/>
                <a:gd name="T67" fmla="*/ 350 h 944"/>
                <a:gd name="T68" fmla="*/ 1 w 387"/>
                <a:gd name="T69" fmla="*/ 449 h 944"/>
                <a:gd name="T70" fmla="*/ 2 w 387"/>
                <a:gd name="T71" fmla="*/ 710 h 944"/>
                <a:gd name="T72" fmla="*/ 5 w 387"/>
                <a:gd name="T73" fmla="*/ 885 h 944"/>
                <a:gd name="T74" fmla="*/ 53 w 387"/>
                <a:gd name="T75" fmla="*/ 942 h 944"/>
                <a:gd name="T76" fmla="*/ 134 w 387"/>
                <a:gd name="T77" fmla="*/ 942 h 944"/>
                <a:gd name="T78" fmla="*/ 344 w 387"/>
                <a:gd name="T79" fmla="*/ 942 h 944"/>
                <a:gd name="T80" fmla="*/ 386 w 387"/>
                <a:gd name="T81" fmla="*/ 903 h 944"/>
                <a:gd name="T82" fmla="*/ 386 w 387"/>
                <a:gd name="T83" fmla="*/ 830 h 944"/>
                <a:gd name="T84" fmla="*/ 385 w 387"/>
                <a:gd name="T85" fmla="*/ 578 h 944"/>
                <a:gd name="T86" fmla="*/ 386 w 387"/>
                <a:gd name="T87" fmla="*/ 376 h 944"/>
                <a:gd name="T88" fmla="*/ 361 w 387"/>
                <a:gd name="T89" fmla="*/ 243 h 944"/>
                <a:gd name="T90" fmla="*/ 313 w 387"/>
                <a:gd name="T91" fmla="*/ 155 h 944"/>
                <a:gd name="T92" fmla="*/ 294 w 387"/>
                <a:gd name="T93" fmla="*/ 76 h 944"/>
                <a:gd name="T94" fmla="*/ 291 w 387"/>
                <a:gd name="T95" fmla="*/ 37 h 944"/>
                <a:gd name="T96" fmla="*/ 276 w 387"/>
                <a:gd name="T97" fmla="*/ 17 h 944"/>
                <a:gd name="T98" fmla="*/ 110 w 387"/>
                <a:gd name="T99" fmla="*/ 17 h 944"/>
                <a:gd name="T100" fmla="*/ 121 w 387"/>
                <a:gd name="T101" fmla="*/ 5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7" h="944">
                  <a:moveTo>
                    <a:pt x="121" y="55"/>
                  </a:moveTo>
                  <a:cubicBezTo>
                    <a:pt x="168" y="41"/>
                    <a:pt x="219" y="41"/>
                    <a:pt x="266" y="56"/>
                  </a:cubicBezTo>
                  <a:cubicBezTo>
                    <a:pt x="251" y="37"/>
                    <a:pt x="251" y="37"/>
                    <a:pt x="251" y="37"/>
                  </a:cubicBezTo>
                  <a:cubicBezTo>
                    <a:pt x="251" y="76"/>
                    <a:pt x="258" y="115"/>
                    <a:pt x="270" y="153"/>
                  </a:cubicBezTo>
                  <a:cubicBezTo>
                    <a:pt x="280" y="181"/>
                    <a:pt x="297" y="205"/>
                    <a:pt x="311" y="232"/>
                  </a:cubicBezTo>
                  <a:cubicBezTo>
                    <a:pt x="327" y="261"/>
                    <a:pt x="338" y="292"/>
                    <a:pt x="344" y="324"/>
                  </a:cubicBezTo>
                  <a:cubicBezTo>
                    <a:pt x="348" y="350"/>
                    <a:pt x="346" y="376"/>
                    <a:pt x="345" y="402"/>
                  </a:cubicBezTo>
                  <a:cubicBezTo>
                    <a:pt x="345" y="434"/>
                    <a:pt x="345" y="465"/>
                    <a:pt x="345" y="497"/>
                  </a:cubicBezTo>
                  <a:cubicBezTo>
                    <a:pt x="345" y="582"/>
                    <a:pt x="345" y="666"/>
                    <a:pt x="345" y="750"/>
                  </a:cubicBezTo>
                  <a:cubicBezTo>
                    <a:pt x="345" y="785"/>
                    <a:pt x="346" y="820"/>
                    <a:pt x="346" y="855"/>
                  </a:cubicBezTo>
                  <a:cubicBezTo>
                    <a:pt x="346" y="872"/>
                    <a:pt x="343" y="894"/>
                    <a:pt x="346" y="911"/>
                  </a:cubicBezTo>
                  <a:cubicBezTo>
                    <a:pt x="346" y="911"/>
                    <a:pt x="346" y="914"/>
                    <a:pt x="346" y="914"/>
                  </a:cubicBezTo>
                  <a:cubicBezTo>
                    <a:pt x="344" y="913"/>
                    <a:pt x="352" y="902"/>
                    <a:pt x="351" y="902"/>
                  </a:cubicBezTo>
                  <a:cubicBezTo>
                    <a:pt x="351" y="902"/>
                    <a:pt x="344" y="902"/>
                    <a:pt x="343" y="902"/>
                  </a:cubicBezTo>
                  <a:cubicBezTo>
                    <a:pt x="333" y="902"/>
                    <a:pt x="323" y="902"/>
                    <a:pt x="313" y="902"/>
                  </a:cubicBezTo>
                  <a:cubicBezTo>
                    <a:pt x="198" y="902"/>
                    <a:pt x="198" y="902"/>
                    <a:pt x="198" y="902"/>
                  </a:cubicBezTo>
                  <a:cubicBezTo>
                    <a:pt x="160" y="902"/>
                    <a:pt x="122" y="902"/>
                    <a:pt x="84" y="902"/>
                  </a:cubicBezTo>
                  <a:cubicBezTo>
                    <a:pt x="75" y="902"/>
                    <a:pt x="64" y="901"/>
                    <a:pt x="55" y="902"/>
                  </a:cubicBezTo>
                  <a:cubicBezTo>
                    <a:pt x="49" y="902"/>
                    <a:pt x="54" y="901"/>
                    <a:pt x="56" y="902"/>
                  </a:cubicBezTo>
                  <a:cubicBezTo>
                    <a:pt x="50" y="900"/>
                    <a:pt x="46" y="895"/>
                    <a:pt x="45" y="889"/>
                  </a:cubicBezTo>
                  <a:cubicBezTo>
                    <a:pt x="42" y="875"/>
                    <a:pt x="44" y="857"/>
                    <a:pt x="44" y="841"/>
                  </a:cubicBezTo>
                  <a:cubicBezTo>
                    <a:pt x="43" y="809"/>
                    <a:pt x="42" y="777"/>
                    <a:pt x="42" y="744"/>
                  </a:cubicBezTo>
                  <a:cubicBezTo>
                    <a:pt x="41" y="660"/>
                    <a:pt x="41" y="576"/>
                    <a:pt x="41" y="491"/>
                  </a:cubicBezTo>
                  <a:cubicBezTo>
                    <a:pt x="41" y="434"/>
                    <a:pt x="38" y="374"/>
                    <a:pt x="46" y="317"/>
                  </a:cubicBezTo>
                  <a:cubicBezTo>
                    <a:pt x="45" y="324"/>
                    <a:pt x="46" y="317"/>
                    <a:pt x="47" y="315"/>
                  </a:cubicBezTo>
                  <a:cubicBezTo>
                    <a:pt x="43" y="324"/>
                    <a:pt x="50" y="308"/>
                    <a:pt x="51" y="305"/>
                  </a:cubicBezTo>
                  <a:cubicBezTo>
                    <a:pt x="60" y="286"/>
                    <a:pt x="69" y="268"/>
                    <a:pt x="78" y="249"/>
                  </a:cubicBezTo>
                  <a:cubicBezTo>
                    <a:pt x="95" y="213"/>
                    <a:pt x="117" y="174"/>
                    <a:pt x="124" y="134"/>
                  </a:cubicBezTo>
                  <a:cubicBezTo>
                    <a:pt x="130" y="101"/>
                    <a:pt x="134" y="69"/>
                    <a:pt x="135" y="36"/>
                  </a:cubicBezTo>
                  <a:cubicBezTo>
                    <a:pt x="136" y="10"/>
                    <a:pt x="96" y="10"/>
                    <a:pt x="95" y="36"/>
                  </a:cubicBezTo>
                  <a:cubicBezTo>
                    <a:pt x="95" y="68"/>
                    <a:pt x="91" y="99"/>
                    <a:pt x="85" y="130"/>
                  </a:cubicBezTo>
                  <a:cubicBezTo>
                    <a:pt x="80" y="148"/>
                    <a:pt x="72" y="166"/>
                    <a:pt x="64" y="184"/>
                  </a:cubicBezTo>
                  <a:cubicBezTo>
                    <a:pt x="47" y="222"/>
                    <a:pt x="27" y="260"/>
                    <a:pt x="10" y="298"/>
                  </a:cubicBezTo>
                  <a:cubicBezTo>
                    <a:pt x="4" y="314"/>
                    <a:pt x="4" y="333"/>
                    <a:pt x="4" y="350"/>
                  </a:cubicBezTo>
                  <a:cubicBezTo>
                    <a:pt x="2" y="383"/>
                    <a:pt x="2" y="416"/>
                    <a:pt x="1" y="449"/>
                  </a:cubicBezTo>
                  <a:cubicBezTo>
                    <a:pt x="0" y="536"/>
                    <a:pt x="1" y="623"/>
                    <a:pt x="2" y="710"/>
                  </a:cubicBezTo>
                  <a:cubicBezTo>
                    <a:pt x="2" y="768"/>
                    <a:pt x="1" y="827"/>
                    <a:pt x="5" y="885"/>
                  </a:cubicBezTo>
                  <a:cubicBezTo>
                    <a:pt x="7" y="912"/>
                    <a:pt x="23" y="940"/>
                    <a:pt x="53" y="942"/>
                  </a:cubicBezTo>
                  <a:cubicBezTo>
                    <a:pt x="80" y="943"/>
                    <a:pt x="107" y="942"/>
                    <a:pt x="134" y="942"/>
                  </a:cubicBezTo>
                  <a:cubicBezTo>
                    <a:pt x="204" y="942"/>
                    <a:pt x="274" y="944"/>
                    <a:pt x="344" y="942"/>
                  </a:cubicBezTo>
                  <a:cubicBezTo>
                    <a:pt x="371" y="941"/>
                    <a:pt x="386" y="929"/>
                    <a:pt x="386" y="903"/>
                  </a:cubicBezTo>
                  <a:cubicBezTo>
                    <a:pt x="386" y="879"/>
                    <a:pt x="386" y="854"/>
                    <a:pt x="386" y="830"/>
                  </a:cubicBezTo>
                  <a:cubicBezTo>
                    <a:pt x="385" y="746"/>
                    <a:pt x="385" y="662"/>
                    <a:pt x="385" y="578"/>
                  </a:cubicBezTo>
                  <a:cubicBezTo>
                    <a:pt x="385" y="510"/>
                    <a:pt x="384" y="443"/>
                    <a:pt x="386" y="376"/>
                  </a:cubicBezTo>
                  <a:cubicBezTo>
                    <a:pt x="387" y="331"/>
                    <a:pt x="379" y="285"/>
                    <a:pt x="361" y="243"/>
                  </a:cubicBezTo>
                  <a:cubicBezTo>
                    <a:pt x="348" y="212"/>
                    <a:pt x="327" y="185"/>
                    <a:pt x="313" y="155"/>
                  </a:cubicBezTo>
                  <a:cubicBezTo>
                    <a:pt x="303" y="129"/>
                    <a:pt x="297" y="103"/>
                    <a:pt x="294" y="76"/>
                  </a:cubicBezTo>
                  <a:cubicBezTo>
                    <a:pt x="292" y="63"/>
                    <a:pt x="291" y="50"/>
                    <a:pt x="291" y="37"/>
                  </a:cubicBezTo>
                  <a:cubicBezTo>
                    <a:pt x="291" y="28"/>
                    <a:pt x="285" y="20"/>
                    <a:pt x="276" y="17"/>
                  </a:cubicBezTo>
                  <a:cubicBezTo>
                    <a:pt x="224" y="1"/>
                    <a:pt x="163" y="0"/>
                    <a:pt x="110" y="17"/>
                  </a:cubicBezTo>
                  <a:cubicBezTo>
                    <a:pt x="86" y="25"/>
                    <a:pt x="96" y="63"/>
                    <a:pt x="121" y="5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09" name="Rectangle 144">
              <a:extLst>
                <a:ext uri="{FF2B5EF4-FFF2-40B4-BE49-F238E27FC236}">
                  <a16:creationId xmlns:a16="http://schemas.microsoft.com/office/drawing/2014/main" id="{0C45DDFA-CE8B-FD5D-394C-7A91BE6C1084}"/>
                </a:ext>
              </a:extLst>
            </p:cNvPr>
            <p:cNvSpPr>
              <a:spLocks noChangeArrowheads="1"/>
            </p:cNvSpPr>
            <p:nvPr/>
          </p:nvSpPr>
          <p:spPr bwMode="auto">
            <a:xfrm>
              <a:off x="3214688" y="4773613"/>
              <a:ext cx="76200"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0" name="Freeform 145">
              <a:extLst>
                <a:ext uri="{FF2B5EF4-FFF2-40B4-BE49-F238E27FC236}">
                  <a16:creationId xmlns:a16="http://schemas.microsoft.com/office/drawing/2014/main" id="{FEABA4B2-8A11-DE76-CCBF-26AAFEB43101}"/>
                </a:ext>
              </a:extLst>
            </p:cNvPr>
            <p:cNvSpPr>
              <a:spLocks/>
            </p:cNvSpPr>
            <p:nvPr/>
          </p:nvSpPr>
          <p:spPr bwMode="auto">
            <a:xfrm>
              <a:off x="3230563" y="4618038"/>
              <a:ext cx="42863" cy="7938"/>
            </a:xfrm>
            <a:custGeom>
              <a:avLst/>
              <a:gdLst>
                <a:gd name="T0" fmla="*/ 27 w 27"/>
                <a:gd name="T1" fmla="*/ 5 h 5"/>
                <a:gd name="T2" fmla="*/ 0 w 27"/>
                <a:gd name="T3" fmla="*/ 5 h 5"/>
                <a:gd name="T4" fmla="*/ 0 w 27"/>
                <a:gd name="T5" fmla="*/ 0 h 5"/>
                <a:gd name="T6" fmla="*/ 26 w 27"/>
                <a:gd name="T7" fmla="*/ 0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0" y="5"/>
                  </a:lnTo>
                  <a:lnTo>
                    <a:pt x="0" y="0"/>
                  </a:lnTo>
                  <a:lnTo>
                    <a:pt x="26" y="0"/>
                  </a:lnTo>
                  <a:lnTo>
                    <a:pt x="2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1" name="Rectangle 146">
              <a:extLst>
                <a:ext uri="{FF2B5EF4-FFF2-40B4-BE49-F238E27FC236}">
                  <a16:creationId xmlns:a16="http://schemas.microsoft.com/office/drawing/2014/main" id="{38EFA32D-69BD-79F6-A0DF-F9E0324DDE5C}"/>
                </a:ext>
              </a:extLst>
            </p:cNvPr>
            <p:cNvSpPr>
              <a:spLocks noChangeArrowheads="1"/>
            </p:cNvSpPr>
            <p:nvPr/>
          </p:nvSpPr>
          <p:spPr bwMode="auto">
            <a:xfrm>
              <a:off x="3219450" y="4716463"/>
              <a:ext cx="28575" cy="111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2" name="Rectangle 147">
              <a:extLst>
                <a:ext uri="{FF2B5EF4-FFF2-40B4-BE49-F238E27FC236}">
                  <a16:creationId xmlns:a16="http://schemas.microsoft.com/office/drawing/2014/main" id="{8CB2C0D7-13CB-5843-0178-09C88F25BF8B}"/>
                </a:ext>
              </a:extLst>
            </p:cNvPr>
            <p:cNvSpPr>
              <a:spLocks noChangeArrowheads="1"/>
            </p:cNvSpPr>
            <p:nvPr/>
          </p:nvSpPr>
          <p:spPr bwMode="auto">
            <a:xfrm>
              <a:off x="3259138" y="4716463"/>
              <a:ext cx="17463" cy="111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3" name="Freeform 148">
              <a:extLst>
                <a:ext uri="{FF2B5EF4-FFF2-40B4-BE49-F238E27FC236}">
                  <a16:creationId xmlns:a16="http://schemas.microsoft.com/office/drawing/2014/main" id="{A5F5CA63-5C21-0AED-09BC-E7008C0BB79B}"/>
                </a:ext>
              </a:extLst>
            </p:cNvPr>
            <p:cNvSpPr>
              <a:spLocks/>
            </p:cNvSpPr>
            <p:nvPr/>
          </p:nvSpPr>
          <p:spPr bwMode="auto">
            <a:xfrm>
              <a:off x="3205163" y="4584701"/>
              <a:ext cx="92075" cy="223838"/>
            </a:xfrm>
            <a:custGeom>
              <a:avLst/>
              <a:gdLst>
                <a:gd name="T0" fmla="*/ 121 w 387"/>
                <a:gd name="T1" fmla="*/ 55 h 944"/>
                <a:gd name="T2" fmla="*/ 266 w 387"/>
                <a:gd name="T3" fmla="*/ 56 h 944"/>
                <a:gd name="T4" fmla="*/ 251 w 387"/>
                <a:gd name="T5" fmla="*/ 37 h 944"/>
                <a:gd name="T6" fmla="*/ 270 w 387"/>
                <a:gd name="T7" fmla="*/ 153 h 944"/>
                <a:gd name="T8" fmla="*/ 311 w 387"/>
                <a:gd name="T9" fmla="*/ 232 h 944"/>
                <a:gd name="T10" fmla="*/ 344 w 387"/>
                <a:gd name="T11" fmla="*/ 324 h 944"/>
                <a:gd name="T12" fmla="*/ 345 w 387"/>
                <a:gd name="T13" fmla="*/ 402 h 944"/>
                <a:gd name="T14" fmla="*/ 345 w 387"/>
                <a:gd name="T15" fmla="*/ 497 h 944"/>
                <a:gd name="T16" fmla="*/ 345 w 387"/>
                <a:gd name="T17" fmla="*/ 750 h 944"/>
                <a:gd name="T18" fmla="*/ 346 w 387"/>
                <a:gd name="T19" fmla="*/ 855 h 944"/>
                <a:gd name="T20" fmla="*/ 346 w 387"/>
                <a:gd name="T21" fmla="*/ 911 h 944"/>
                <a:gd name="T22" fmla="*/ 346 w 387"/>
                <a:gd name="T23" fmla="*/ 914 h 944"/>
                <a:gd name="T24" fmla="*/ 351 w 387"/>
                <a:gd name="T25" fmla="*/ 902 h 944"/>
                <a:gd name="T26" fmla="*/ 343 w 387"/>
                <a:gd name="T27" fmla="*/ 902 h 944"/>
                <a:gd name="T28" fmla="*/ 313 w 387"/>
                <a:gd name="T29" fmla="*/ 902 h 944"/>
                <a:gd name="T30" fmla="*/ 198 w 387"/>
                <a:gd name="T31" fmla="*/ 902 h 944"/>
                <a:gd name="T32" fmla="*/ 84 w 387"/>
                <a:gd name="T33" fmla="*/ 902 h 944"/>
                <a:gd name="T34" fmla="*/ 55 w 387"/>
                <a:gd name="T35" fmla="*/ 902 h 944"/>
                <a:gd name="T36" fmla="*/ 56 w 387"/>
                <a:gd name="T37" fmla="*/ 902 h 944"/>
                <a:gd name="T38" fmla="*/ 45 w 387"/>
                <a:gd name="T39" fmla="*/ 889 h 944"/>
                <a:gd name="T40" fmla="*/ 44 w 387"/>
                <a:gd name="T41" fmla="*/ 841 h 944"/>
                <a:gd name="T42" fmla="*/ 42 w 387"/>
                <a:gd name="T43" fmla="*/ 744 h 944"/>
                <a:gd name="T44" fmla="*/ 41 w 387"/>
                <a:gd name="T45" fmla="*/ 491 h 944"/>
                <a:gd name="T46" fmla="*/ 46 w 387"/>
                <a:gd name="T47" fmla="*/ 317 h 944"/>
                <a:gd name="T48" fmla="*/ 47 w 387"/>
                <a:gd name="T49" fmla="*/ 315 h 944"/>
                <a:gd name="T50" fmla="*/ 51 w 387"/>
                <a:gd name="T51" fmla="*/ 305 h 944"/>
                <a:gd name="T52" fmla="*/ 78 w 387"/>
                <a:gd name="T53" fmla="*/ 249 h 944"/>
                <a:gd name="T54" fmla="*/ 124 w 387"/>
                <a:gd name="T55" fmla="*/ 134 h 944"/>
                <a:gd name="T56" fmla="*/ 135 w 387"/>
                <a:gd name="T57" fmla="*/ 36 h 944"/>
                <a:gd name="T58" fmla="*/ 95 w 387"/>
                <a:gd name="T59" fmla="*/ 36 h 944"/>
                <a:gd name="T60" fmla="*/ 85 w 387"/>
                <a:gd name="T61" fmla="*/ 130 h 944"/>
                <a:gd name="T62" fmla="*/ 64 w 387"/>
                <a:gd name="T63" fmla="*/ 184 h 944"/>
                <a:gd name="T64" fmla="*/ 10 w 387"/>
                <a:gd name="T65" fmla="*/ 298 h 944"/>
                <a:gd name="T66" fmla="*/ 4 w 387"/>
                <a:gd name="T67" fmla="*/ 350 h 944"/>
                <a:gd name="T68" fmla="*/ 1 w 387"/>
                <a:gd name="T69" fmla="*/ 449 h 944"/>
                <a:gd name="T70" fmla="*/ 2 w 387"/>
                <a:gd name="T71" fmla="*/ 710 h 944"/>
                <a:gd name="T72" fmla="*/ 5 w 387"/>
                <a:gd name="T73" fmla="*/ 885 h 944"/>
                <a:gd name="T74" fmla="*/ 53 w 387"/>
                <a:gd name="T75" fmla="*/ 942 h 944"/>
                <a:gd name="T76" fmla="*/ 134 w 387"/>
                <a:gd name="T77" fmla="*/ 942 h 944"/>
                <a:gd name="T78" fmla="*/ 344 w 387"/>
                <a:gd name="T79" fmla="*/ 942 h 944"/>
                <a:gd name="T80" fmla="*/ 386 w 387"/>
                <a:gd name="T81" fmla="*/ 903 h 944"/>
                <a:gd name="T82" fmla="*/ 386 w 387"/>
                <a:gd name="T83" fmla="*/ 830 h 944"/>
                <a:gd name="T84" fmla="*/ 385 w 387"/>
                <a:gd name="T85" fmla="*/ 578 h 944"/>
                <a:gd name="T86" fmla="*/ 386 w 387"/>
                <a:gd name="T87" fmla="*/ 376 h 944"/>
                <a:gd name="T88" fmla="*/ 361 w 387"/>
                <a:gd name="T89" fmla="*/ 243 h 944"/>
                <a:gd name="T90" fmla="*/ 313 w 387"/>
                <a:gd name="T91" fmla="*/ 155 h 944"/>
                <a:gd name="T92" fmla="*/ 294 w 387"/>
                <a:gd name="T93" fmla="*/ 76 h 944"/>
                <a:gd name="T94" fmla="*/ 291 w 387"/>
                <a:gd name="T95" fmla="*/ 37 h 944"/>
                <a:gd name="T96" fmla="*/ 276 w 387"/>
                <a:gd name="T97" fmla="*/ 17 h 944"/>
                <a:gd name="T98" fmla="*/ 110 w 387"/>
                <a:gd name="T99" fmla="*/ 17 h 944"/>
                <a:gd name="T100" fmla="*/ 121 w 387"/>
                <a:gd name="T101" fmla="*/ 5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7" h="944">
                  <a:moveTo>
                    <a:pt x="121" y="55"/>
                  </a:moveTo>
                  <a:cubicBezTo>
                    <a:pt x="168" y="41"/>
                    <a:pt x="219" y="41"/>
                    <a:pt x="266" y="56"/>
                  </a:cubicBezTo>
                  <a:cubicBezTo>
                    <a:pt x="251" y="37"/>
                    <a:pt x="251" y="37"/>
                    <a:pt x="251" y="37"/>
                  </a:cubicBezTo>
                  <a:cubicBezTo>
                    <a:pt x="251" y="76"/>
                    <a:pt x="258" y="115"/>
                    <a:pt x="270" y="153"/>
                  </a:cubicBezTo>
                  <a:cubicBezTo>
                    <a:pt x="280" y="181"/>
                    <a:pt x="297" y="205"/>
                    <a:pt x="311" y="232"/>
                  </a:cubicBezTo>
                  <a:cubicBezTo>
                    <a:pt x="327" y="261"/>
                    <a:pt x="338" y="292"/>
                    <a:pt x="344" y="324"/>
                  </a:cubicBezTo>
                  <a:cubicBezTo>
                    <a:pt x="348" y="350"/>
                    <a:pt x="346" y="376"/>
                    <a:pt x="345" y="402"/>
                  </a:cubicBezTo>
                  <a:cubicBezTo>
                    <a:pt x="345" y="434"/>
                    <a:pt x="345" y="465"/>
                    <a:pt x="345" y="497"/>
                  </a:cubicBezTo>
                  <a:cubicBezTo>
                    <a:pt x="345" y="582"/>
                    <a:pt x="345" y="666"/>
                    <a:pt x="345" y="750"/>
                  </a:cubicBezTo>
                  <a:cubicBezTo>
                    <a:pt x="345" y="785"/>
                    <a:pt x="346" y="820"/>
                    <a:pt x="346" y="855"/>
                  </a:cubicBezTo>
                  <a:cubicBezTo>
                    <a:pt x="346" y="872"/>
                    <a:pt x="343" y="894"/>
                    <a:pt x="346" y="911"/>
                  </a:cubicBezTo>
                  <a:cubicBezTo>
                    <a:pt x="346" y="911"/>
                    <a:pt x="346" y="914"/>
                    <a:pt x="346" y="914"/>
                  </a:cubicBezTo>
                  <a:cubicBezTo>
                    <a:pt x="344" y="913"/>
                    <a:pt x="352" y="902"/>
                    <a:pt x="351" y="902"/>
                  </a:cubicBezTo>
                  <a:cubicBezTo>
                    <a:pt x="351" y="902"/>
                    <a:pt x="344" y="902"/>
                    <a:pt x="343" y="902"/>
                  </a:cubicBezTo>
                  <a:cubicBezTo>
                    <a:pt x="333" y="902"/>
                    <a:pt x="323" y="902"/>
                    <a:pt x="313" y="902"/>
                  </a:cubicBezTo>
                  <a:cubicBezTo>
                    <a:pt x="198" y="902"/>
                    <a:pt x="198" y="902"/>
                    <a:pt x="198" y="902"/>
                  </a:cubicBezTo>
                  <a:cubicBezTo>
                    <a:pt x="160" y="902"/>
                    <a:pt x="122" y="902"/>
                    <a:pt x="84" y="902"/>
                  </a:cubicBezTo>
                  <a:cubicBezTo>
                    <a:pt x="75" y="902"/>
                    <a:pt x="64" y="901"/>
                    <a:pt x="55" y="902"/>
                  </a:cubicBezTo>
                  <a:cubicBezTo>
                    <a:pt x="49" y="902"/>
                    <a:pt x="54" y="901"/>
                    <a:pt x="56" y="902"/>
                  </a:cubicBezTo>
                  <a:cubicBezTo>
                    <a:pt x="50" y="900"/>
                    <a:pt x="46" y="895"/>
                    <a:pt x="45" y="889"/>
                  </a:cubicBezTo>
                  <a:cubicBezTo>
                    <a:pt x="42" y="875"/>
                    <a:pt x="44" y="857"/>
                    <a:pt x="44" y="841"/>
                  </a:cubicBezTo>
                  <a:cubicBezTo>
                    <a:pt x="43" y="809"/>
                    <a:pt x="42" y="777"/>
                    <a:pt x="42" y="744"/>
                  </a:cubicBezTo>
                  <a:cubicBezTo>
                    <a:pt x="41" y="660"/>
                    <a:pt x="41" y="576"/>
                    <a:pt x="41" y="491"/>
                  </a:cubicBezTo>
                  <a:cubicBezTo>
                    <a:pt x="41" y="434"/>
                    <a:pt x="38" y="374"/>
                    <a:pt x="46" y="317"/>
                  </a:cubicBezTo>
                  <a:cubicBezTo>
                    <a:pt x="45" y="324"/>
                    <a:pt x="46" y="317"/>
                    <a:pt x="47" y="315"/>
                  </a:cubicBezTo>
                  <a:cubicBezTo>
                    <a:pt x="43" y="324"/>
                    <a:pt x="50" y="308"/>
                    <a:pt x="51" y="305"/>
                  </a:cubicBezTo>
                  <a:cubicBezTo>
                    <a:pt x="60" y="286"/>
                    <a:pt x="69" y="268"/>
                    <a:pt x="78" y="249"/>
                  </a:cubicBezTo>
                  <a:cubicBezTo>
                    <a:pt x="95" y="213"/>
                    <a:pt x="117" y="174"/>
                    <a:pt x="124" y="134"/>
                  </a:cubicBezTo>
                  <a:cubicBezTo>
                    <a:pt x="130" y="101"/>
                    <a:pt x="134" y="69"/>
                    <a:pt x="135" y="36"/>
                  </a:cubicBezTo>
                  <a:cubicBezTo>
                    <a:pt x="136" y="10"/>
                    <a:pt x="96" y="10"/>
                    <a:pt x="95" y="36"/>
                  </a:cubicBezTo>
                  <a:cubicBezTo>
                    <a:pt x="95" y="68"/>
                    <a:pt x="91" y="99"/>
                    <a:pt x="85" y="130"/>
                  </a:cubicBezTo>
                  <a:cubicBezTo>
                    <a:pt x="80" y="148"/>
                    <a:pt x="72" y="166"/>
                    <a:pt x="64" y="184"/>
                  </a:cubicBezTo>
                  <a:cubicBezTo>
                    <a:pt x="47" y="222"/>
                    <a:pt x="27" y="260"/>
                    <a:pt x="10" y="298"/>
                  </a:cubicBezTo>
                  <a:cubicBezTo>
                    <a:pt x="4" y="314"/>
                    <a:pt x="4" y="333"/>
                    <a:pt x="4" y="350"/>
                  </a:cubicBezTo>
                  <a:cubicBezTo>
                    <a:pt x="2" y="383"/>
                    <a:pt x="2" y="416"/>
                    <a:pt x="1" y="449"/>
                  </a:cubicBezTo>
                  <a:cubicBezTo>
                    <a:pt x="0" y="536"/>
                    <a:pt x="1" y="623"/>
                    <a:pt x="2" y="710"/>
                  </a:cubicBezTo>
                  <a:cubicBezTo>
                    <a:pt x="2" y="768"/>
                    <a:pt x="1" y="827"/>
                    <a:pt x="5" y="885"/>
                  </a:cubicBezTo>
                  <a:cubicBezTo>
                    <a:pt x="7" y="912"/>
                    <a:pt x="23" y="940"/>
                    <a:pt x="53" y="942"/>
                  </a:cubicBezTo>
                  <a:cubicBezTo>
                    <a:pt x="80" y="943"/>
                    <a:pt x="107" y="942"/>
                    <a:pt x="134" y="942"/>
                  </a:cubicBezTo>
                  <a:cubicBezTo>
                    <a:pt x="204" y="942"/>
                    <a:pt x="274" y="944"/>
                    <a:pt x="344" y="942"/>
                  </a:cubicBezTo>
                  <a:cubicBezTo>
                    <a:pt x="371" y="941"/>
                    <a:pt x="386" y="929"/>
                    <a:pt x="386" y="903"/>
                  </a:cubicBezTo>
                  <a:cubicBezTo>
                    <a:pt x="386" y="879"/>
                    <a:pt x="386" y="854"/>
                    <a:pt x="386" y="830"/>
                  </a:cubicBezTo>
                  <a:cubicBezTo>
                    <a:pt x="385" y="746"/>
                    <a:pt x="385" y="662"/>
                    <a:pt x="385" y="578"/>
                  </a:cubicBezTo>
                  <a:cubicBezTo>
                    <a:pt x="385" y="510"/>
                    <a:pt x="384" y="443"/>
                    <a:pt x="386" y="376"/>
                  </a:cubicBezTo>
                  <a:cubicBezTo>
                    <a:pt x="387" y="331"/>
                    <a:pt x="379" y="285"/>
                    <a:pt x="361" y="243"/>
                  </a:cubicBezTo>
                  <a:cubicBezTo>
                    <a:pt x="348" y="212"/>
                    <a:pt x="327" y="185"/>
                    <a:pt x="313" y="155"/>
                  </a:cubicBezTo>
                  <a:cubicBezTo>
                    <a:pt x="303" y="129"/>
                    <a:pt x="297" y="103"/>
                    <a:pt x="294" y="76"/>
                  </a:cubicBezTo>
                  <a:cubicBezTo>
                    <a:pt x="292" y="63"/>
                    <a:pt x="291" y="50"/>
                    <a:pt x="291" y="37"/>
                  </a:cubicBezTo>
                  <a:cubicBezTo>
                    <a:pt x="291" y="28"/>
                    <a:pt x="285" y="20"/>
                    <a:pt x="276" y="17"/>
                  </a:cubicBezTo>
                  <a:cubicBezTo>
                    <a:pt x="224" y="1"/>
                    <a:pt x="163" y="0"/>
                    <a:pt x="110" y="17"/>
                  </a:cubicBezTo>
                  <a:cubicBezTo>
                    <a:pt x="86" y="25"/>
                    <a:pt x="96" y="63"/>
                    <a:pt x="121" y="5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4" name="Rectangle 149">
              <a:extLst>
                <a:ext uri="{FF2B5EF4-FFF2-40B4-BE49-F238E27FC236}">
                  <a16:creationId xmlns:a16="http://schemas.microsoft.com/office/drawing/2014/main" id="{70C8890B-46D3-B4EC-1DF5-110538DEEB10}"/>
                </a:ext>
              </a:extLst>
            </p:cNvPr>
            <p:cNvSpPr>
              <a:spLocks noChangeArrowheads="1"/>
            </p:cNvSpPr>
            <p:nvPr/>
          </p:nvSpPr>
          <p:spPr bwMode="auto">
            <a:xfrm>
              <a:off x="3111500" y="4773613"/>
              <a:ext cx="76200"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5" name="Freeform 150">
              <a:extLst>
                <a:ext uri="{FF2B5EF4-FFF2-40B4-BE49-F238E27FC236}">
                  <a16:creationId xmlns:a16="http://schemas.microsoft.com/office/drawing/2014/main" id="{A66D563F-8EF2-B5CB-9386-DFEA6AA2313F}"/>
                </a:ext>
              </a:extLst>
            </p:cNvPr>
            <p:cNvSpPr>
              <a:spLocks/>
            </p:cNvSpPr>
            <p:nvPr/>
          </p:nvSpPr>
          <p:spPr bwMode="auto">
            <a:xfrm>
              <a:off x="3127375" y="4618038"/>
              <a:ext cx="42863" cy="7938"/>
            </a:xfrm>
            <a:custGeom>
              <a:avLst/>
              <a:gdLst>
                <a:gd name="T0" fmla="*/ 27 w 27"/>
                <a:gd name="T1" fmla="*/ 5 h 5"/>
                <a:gd name="T2" fmla="*/ 0 w 27"/>
                <a:gd name="T3" fmla="*/ 5 h 5"/>
                <a:gd name="T4" fmla="*/ 1 w 27"/>
                <a:gd name="T5" fmla="*/ 0 h 5"/>
                <a:gd name="T6" fmla="*/ 27 w 27"/>
                <a:gd name="T7" fmla="*/ 0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lnTo>
                    <a:pt x="0" y="5"/>
                  </a:lnTo>
                  <a:lnTo>
                    <a:pt x="1" y="0"/>
                  </a:lnTo>
                  <a:lnTo>
                    <a:pt x="27" y="0"/>
                  </a:lnTo>
                  <a:lnTo>
                    <a:pt x="27"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6" name="Rectangle 151">
              <a:extLst>
                <a:ext uri="{FF2B5EF4-FFF2-40B4-BE49-F238E27FC236}">
                  <a16:creationId xmlns:a16="http://schemas.microsoft.com/office/drawing/2014/main" id="{C5D2626B-7039-F4F1-D038-099DC8495304}"/>
                </a:ext>
              </a:extLst>
            </p:cNvPr>
            <p:cNvSpPr>
              <a:spLocks noChangeArrowheads="1"/>
            </p:cNvSpPr>
            <p:nvPr/>
          </p:nvSpPr>
          <p:spPr bwMode="auto">
            <a:xfrm>
              <a:off x="3116263" y="4716463"/>
              <a:ext cx="30163" cy="111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7" name="Rectangle 152">
              <a:extLst>
                <a:ext uri="{FF2B5EF4-FFF2-40B4-BE49-F238E27FC236}">
                  <a16:creationId xmlns:a16="http://schemas.microsoft.com/office/drawing/2014/main" id="{7F6138D8-ED07-7F77-53B4-AC5E55FE2C72}"/>
                </a:ext>
              </a:extLst>
            </p:cNvPr>
            <p:cNvSpPr>
              <a:spLocks noChangeArrowheads="1"/>
            </p:cNvSpPr>
            <p:nvPr/>
          </p:nvSpPr>
          <p:spPr bwMode="auto">
            <a:xfrm>
              <a:off x="3155950" y="4716463"/>
              <a:ext cx="19050" cy="111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8" name="Freeform 153">
              <a:extLst>
                <a:ext uri="{FF2B5EF4-FFF2-40B4-BE49-F238E27FC236}">
                  <a16:creationId xmlns:a16="http://schemas.microsoft.com/office/drawing/2014/main" id="{C7E6D4A4-9469-A842-3055-757729AFF7DE}"/>
                </a:ext>
              </a:extLst>
            </p:cNvPr>
            <p:cNvSpPr>
              <a:spLocks/>
            </p:cNvSpPr>
            <p:nvPr/>
          </p:nvSpPr>
          <p:spPr bwMode="auto">
            <a:xfrm>
              <a:off x="3101975" y="4584701"/>
              <a:ext cx="92075" cy="223838"/>
            </a:xfrm>
            <a:custGeom>
              <a:avLst/>
              <a:gdLst>
                <a:gd name="T0" fmla="*/ 121 w 387"/>
                <a:gd name="T1" fmla="*/ 55 h 944"/>
                <a:gd name="T2" fmla="*/ 266 w 387"/>
                <a:gd name="T3" fmla="*/ 56 h 944"/>
                <a:gd name="T4" fmla="*/ 251 w 387"/>
                <a:gd name="T5" fmla="*/ 37 h 944"/>
                <a:gd name="T6" fmla="*/ 270 w 387"/>
                <a:gd name="T7" fmla="*/ 153 h 944"/>
                <a:gd name="T8" fmla="*/ 311 w 387"/>
                <a:gd name="T9" fmla="*/ 232 h 944"/>
                <a:gd name="T10" fmla="*/ 344 w 387"/>
                <a:gd name="T11" fmla="*/ 324 h 944"/>
                <a:gd name="T12" fmla="*/ 345 w 387"/>
                <a:gd name="T13" fmla="*/ 402 h 944"/>
                <a:gd name="T14" fmla="*/ 345 w 387"/>
                <a:gd name="T15" fmla="*/ 497 h 944"/>
                <a:gd name="T16" fmla="*/ 345 w 387"/>
                <a:gd name="T17" fmla="*/ 750 h 944"/>
                <a:gd name="T18" fmla="*/ 346 w 387"/>
                <a:gd name="T19" fmla="*/ 855 h 944"/>
                <a:gd name="T20" fmla="*/ 346 w 387"/>
                <a:gd name="T21" fmla="*/ 911 h 944"/>
                <a:gd name="T22" fmla="*/ 346 w 387"/>
                <a:gd name="T23" fmla="*/ 914 h 944"/>
                <a:gd name="T24" fmla="*/ 351 w 387"/>
                <a:gd name="T25" fmla="*/ 902 h 944"/>
                <a:gd name="T26" fmla="*/ 343 w 387"/>
                <a:gd name="T27" fmla="*/ 902 h 944"/>
                <a:gd name="T28" fmla="*/ 313 w 387"/>
                <a:gd name="T29" fmla="*/ 902 h 944"/>
                <a:gd name="T30" fmla="*/ 198 w 387"/>
                <a:gd name="T31" fmla="*/ 902 h 944"/>
                <a:gd name="T32" fmla="*/ 84 w 387"/>
                <a:gd name="T33" fmla="*/ 902 h 944"/>
                <a:gd name="T34" fmla="*/ 55 w 387"/>
                <a:gd name="T35" fmla="*/ 902 h 944"/>
                <a:gd name="T36" fmla="*/ 56 w 387"/>
                <a:gd name="T37" fmla="*/ 902 h 944"/>
                <a:gd name="T38" fmla="*/ 45 w 387"/>
                <a:gd name="T39" fmla="*/ 889 h 944"/>
                <a:gd name="T40" fmla="*/ 44 w 387"/>
                <a:gd name="T41" fmla="*/ 841 h 944"/>
                <a:gd name="T42" fmla="*/ 42 w 387"/>
                <a:gd name="T43" fmla="*/ 744 h 944"/>
                <a:gd name="T44" fmla="*/ 41 w 387"/>
                <a:gd name="T45" fmla="*/ 491 h 944"/>
                <a:gd name="T46" fmla="*/ 46 w 387"/>
                <a:gd name="T47" fmla="*/ 317 h 944"/>
                <a:gd name="T48" fmla="*/ 47 w 387"/>
                <a:gd name="T49" fmla="*/ 315 h 944"/>
                <a:gd name="T50" fmla="*/ 51 w 387"/>
                <a:gd name="T51" fmla="*/ 305 h 944"/>
                <a:gd name="T52" fmla="*/ 78 w 387"/>
                <a:gd name="T53" fmla="*/ 249 h 944"/>
                <a:gd name="T54" fmla="*/ 124 w 387"/>
                <a:gd name="T55" fmla="*/ 134 h 944"/>
                <a:gd name="T56" fmla="*/ 135 w 387"/>
                <a:gd name="T57" fmla="*/ 36 h 944"/>
                <a:gd name="T58" fmla="*/ 95 w 387"/>
                <a:gd name="T59" fmla="*/ 36 h 944"/>
                <a:gd name="T60" fmla="*/ 85 w 387"/>
                <a:gd name="T61" fmla="*/ 130 h 944"/>
                <a:gd name="T62" fmla="*/ 64 w 387"/>
                <a:gd name="T63" fmla="*/ 184 h 944"/>
                <a:gd name="T64" fmla="*/ 10 w 387"/>
                <a:gd name="T65" fmla="*/ 298 h 944"/>
                <a:gd name="T66" fmla="*/ 4 w 387"/>
                <a:gd name="T67" fmla="*/ 350 h 944"/>
                <a:gd name="T68" fmla="*/ 1 w 387"/>
                <a:gd name="T69" fmla="*/ 449 h 944"/>
                <a:gd name="T70" fmla="*/ 2 w 387"/>
                <a:gd name="T71" fmla="*/ 710 h 944"/>
                <a:gd name="T72" fmla="*/ 5 w 387"/>
                <a:gd name="T73" fmla="*/ 885 h 944"/>
                <a:gd name="T74" fmla="*/ 53 w 387"/>
                <a:gd name="T75" fmla="*/ 942 h 944"/>
                <a:gd name="T76" fmla="*/ 134 w 387"/>
                <a:gd name="T77" fmla="*/ 942 h 944"/>
                <a:gd name="T78" fmla="*/ 344 w 387"/>
                <a:gd name="T79" fmla="*/ 942 h 944"/>
                <a:gd name="T80" fmla="*/ 386 w 387"/>
                <a:gd name="T81" fmla="*/ 903 h 944"/>
                <a:gd name="T82" fmla="*/ 386 w 387"/>
                <a:gd name="T83" fmla="*/ 830 h 944"/>
                <a:gd name="T84" fmla="*/ 385 w 387"/>
                <a:gd name="T85" fmla="*/ 578 h 944"/>
                <a:gd name="T86" fmla="*/ 386 w 387"/>
                <a:gd name="T87" fmla="*/ 376 h 944"/>
                <a:gd name="T88" fmla="*/ 361 w 387"/>
                <a:gd name="T89" fmla="*/ 243 h 944"/>
                <a:gd name="T90" fmla="*/ 313 w 387"/>
                <a:gd name="T91" fmla="*/ 155 h 944"/>
                <a:gd name="T92" fmla="*/ 294 w 387"/>
                <a:gd name="T93" fmla="*/ 76 h 944"/>
                <a:gd name="T94" fmla="*/ 291 w 387"/>
                <a:gd name="T95" fmla="*/ 37 h 944"/>
                <a:gd name="T96" fmla="*/ 276 w 387"/>
                <a:gd name="T97" fmla="*/ 17 h 944"/>
                <a:gd name="T98" fmla="*/ 110 w 387"/>
                <a:gd name="T99" fmla="*/ 17 h 944"/>
                <a:gd name="T100" fmla="*/ 121 w 387"/>
                <a:gd name="T101" fmla="*/ 5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7" h="944">
                  <a:moveTo>
                    <a:pt x="121" y="55"/>
                  </a:moveTo>
                  <a:cubicBezTo>
                    <a:pt x="168" y="41"/>
                    <a:pt x="219" y="41"/>
                    <a:pt x="266" y="56"/>
                  </a:cubicBezTo>
                  <a:cubicBezTo>
                    <a:pt x="251" y="37"/>
                    <a:pt x="251" y="37"/>
                    <a:pt x="251" y="37"/>
                  </a:cubicBezTo>
                  <a:cubicBezTo>
                    <a:pt x="251" y="76"/>
                    <a:pt x="258" y="115"/>
                    <a:pt x="270" y="153"/>
                  </a:cubicBezTo>
                  <a:cubicBezTo>
                    <a:pt x="280" y="181"/>
                    <a:pt x="297" y="205"/>
                    <a:pt x="311" y="232"/>
                  </a:cubicBezTo>
                  <a:cubicBezTo>
                    <a:pt x="327" y="261"/>
                    <a:pt x="338" y="292"/>
                    <a:pt x="344" y="324"/>
                  </a:cubicBezTo>
                  <a:cubicBezTo>
                    <a:pt x="348" y="350"/>
                    <a:pt x="346" y="376"/>
                    <a:pt x="345" y="402"/>
                  </a:cubicBezTo>
                  <a:cubicBezTo>
                    <a:pt x="345" y="434"/>
                    <a:pt x="345" y="465"/>
                    <a:pt x="345" y="497"/>
                  </a:cubicBezTo>
                  <a:cubicBezTo>
                    <a:pt x="345" y="582"/>
                    <a:pt x="345" y="666"/>
                    <a:pt x="345" y="750"/>
                  </a:cubicBezTo>
                  <a:cubicBezTo>
                    <a:pt x="345" y="785"/>
                    <a:pt x="346" y="820"/>
                    <a:pt x="346" y="855"/>
                  </a:cubicBezTo>
                  <a:cubicBezTo>
                    <a:pt x="346" y="872"/>
                    <a:pt x="343" y="894"/>
                    <a:pt x="346" y="911"/>
                  </a:cubicBezTo>
                  <a:cubicBezTo>
                    <a:pt x="346" y="911"/>
                    <a:pt x="346" y="914"/>
                    <a:pt x="346" y="914"/>
                  </a:cubicBezTo>
                  <a:cubicBezTo>
                    <a:pt x="344" y="913"/>
                    <a:pt x="352" y="902"/>
                    <a:pt x="351" y="902"/>
                  </a:cubicBezTo>
                  <a:cubicBezTo>
                    <a:pt x="351" y="902"/>
                    <a:pt x="344" y="902"/>
                    <a:pt x="343" y="902"/>
                  </a:cubicBezTo>
                  <a:cubicBezTo>
                    <a:pt x="333" y="902"/>
                    <a:pt x="323" y="902"/>
                    <a:pt x="313" y="902"/>
                  </a:cubicBezTo>
                  <a:cubicBezTo>
                    <a:pt x="198" y="902"/>
                    <a:pt x="198" y="902"/>
                    <a:pt x="198" y="902"/>
                  </a:cubicBezTo>
                  <a:cubicBezTo>
                    <a:pt x="160" y="902"/>
                    <a:pt x="122" y="902"/>
                    <a:pt x="84" y="902"/>
                  </a:cubicBezTo>
                  <a:cubicBezTo>
                    <a:pt x="75" y="902"/>
                    <a:pt x="64" y="901"/>
                    <a:pt x="55" y="902"/>
                  </a:cubicBezTo>
                  <a:cubicBezTo>
                    <a:pt x="49" y="902"/>
                    <a:pt x="54" y="901"/>
                    <a:pt x="56" y="902"/>
                  </a:cubicBezTo>
                  <a:cubicBezTo>
                    <a:pt x="50" y="900"/>
                    <a:pt x="46" y="895"/>
                    <a:pt x="45" y="889"/>
                  </a:cubicBezTo>
                  <a:cubicBezTo>
                    <a:pt x="42" y="875"/>
                    <a:pt x="44" y="857"/>
                    <a:pt x="44" y="841"/>
                  </a:cubicBezTo>
                  <a:cubicBezTo>
                    <a:pt x="43" y="809"/>
                    <a:pt x="42" y="777"/>
                    <a:pt x="42" y="744"/>
                  </a:cubicBezTo>
                  <a:cubicBezTo>
                    <a:pt x="41" y="660"/>
                    <a:pt x="41" y="576"/>
                    <a:pt x="41" y="491"/>
                  </a:cubicBezTo>
                  <a:cubicBezTo>
                    <a:pt x="41" y="434"/>
                    <a:pt x="38" y="374"/>
                    <a:pt x="46" y="317"/>
                  </a:cubicBezTo>
                  <a:cubicBezTo>
                    <a:pt x="45" y="324"/>
                    <a:pt x="46" y="317"/>
                    <a:pt x="47" y="315"/>
                  </a:cubicBezTo>
                  <a:cubicBezTo>
                    <a:pt x="43" y="324"/>
                    <a:pt x="50" y="308"/>
                    <a:pt x="51" y="305"/>
                  </a:cubicBezTo>
                  <a:cubicBezTo>
                    <a:pt x="60" y="286"/>
                    <a:pt x="69" y="268"/>
                    <a:pt x="78" y="249"/>
                  </a:cubicBezTo>
                  <a:cubicBezTo>
                    <a:pt x="95" y="213"/>
                    <a:pt x="117" y="174"/>
                    <a:pt x="124" y="134"/>
                  </a:cubicBezTo>
                  <a:cubicBezTo>
                    <a:pt x="130" y="101"/>
                    <a:pt x="134" y="69"/>
                    <a:pt x="135" y="36"/>
                  </a:cubicBezTo>
                  <a:cubicBezTo>
                    <a:pt x="136" y="10"/>
                    <a:pt x="96" y="10"/>
                    <a:pt x="95" y="36"/>
                  </a:cubicBezTo>
                  <a:cubicBezTo>
                    <a:pt x="95" y="68"/>
                    <a:pt x="91" y="99"/>
                    <a:pt x="85" y="130"/>
                  </a:cubicBezTo>
                  <a:cubicBezTo>
                    <a:pt x="80" y="148"/>
                    <a:pt x="72" y="166"/>
                    <a:pt x="64" y="184"/>
                  </a:cubicBezTo>
                  <a:cubicBezTo>
                    <a:pt x="47" y="222"/>
                    <a:pt x="27" y="260"/>
                    <a:pt x="10" y="298"/>
                  </a:cubicBezTo>
                  <a:cubicBezTo>
                    <a:pt x="4" y="314"/>
                    <a:pt x="4" y="333"/>
                    <a:pt x="4" y="350"/>
                  </a:cubicBezTo>
                  <a:cubicBezTo>
                    <a:pt x="2" y="383"/>
                    <a:pt x="2" y="416"/>
                    <a:pt x="1" y="449"/>
                  </a:cubicBezTo>
                  <a:cubicBezTo>
                    <a:pt x="0" y="536"/>
                    <a:pt x="1" y="623"/>
                    <a:pt x="2" y="710"/>
                  </a:cubicBezTo>
                  <a:cubicBezTo>
                    <a:pt x="2" y="768"/>
                    <a:pt x="1" y="827"/>
                    <a:pt x="5" y="885"/>
                  </a:cubicBezTo>
                  <a:cubicBezTo>
                    <a:pt x="7" y="912"/>
                    <a:pt x="23" y="940"/>
                    <a:pt x="53" y="942"/>
                  </a:cubicBezTo>
                  <a:cubicBezTo>
                    <a:pt x="80" y="943"/>
                    <a:pt x="107" y="942"/>
                    <a:pt x="134" y="942"/>
                  </a:cubicBezTo>
                  <a:cubicBezTo>
                    <a:pt x="204" y="942"/>
                    <a:pt x="274" y="944"/>
                    <a:pt x="344" y="942"/>
                  </a:cubicBezTo>
                  <a:cubicBezTo>
                    <a:pt x="371" y="941"/>
                    <a:pt x="386" y="929"/>
                    <a:pt x="386" y="903"/>
                  </a:cubicBezTo>
                  <a:cubicBezTo>
                    <a:pt x="386" y="879"/>
                    <a:pt x="386" y="854"/>
                    <a:pt x="386" y="830"/>
                  </a:cubicBezTo>
                  <a:cubicBezTo>
                    <a:pt x="385" y="746"/>
                    <a:pt x="385" y="662"/>
                    <a:pt x="385" y="578"/>
                  </a:cubicBezTo>
                  <a:cubicBezTo>
                    <a:pt x="385" y="510"/>
                    <a:pt x="384" y="443"/>
                    <a:pt x="386" y="376"/>
                  </a:cubicBezTo>
                  <a:cubicBezTo>
                    <a:pt x="387" y="331"/>
                    <a:pt x="379" y="285"/>
                    <a:pt x="361" y="243"/>
                  </a:cubicBezTo>
                  <a:cubicBezTo>
                    <a:pt x="348" y="212"/>
                    <a:pt x="327" y="185"/>
                    <a:pt x="313" y="155"/>
                  </a:cubicBezTo>
                  <a:cubicBezTo>
                    <a:pt x="303" y="129"/>
                    <a:pt x="297" y="103"/>
                    <a:pt x="294" y="76"/>
                  </a:cubicBezTo>
                  <a:cubicBezTo>
                    <a:pt x="292" y="63"/>
                    <a:pt x="291" y="50"/>
                    <a:pt x="291" y="37"/>
                  </a:cubicBezTo>
                  <a:cubicBezTo>
                    <a:pt x="291" y="28"/>
                    <a:pt x="285" y="20"/>
                    <a:pt x="276" y="17"/>
                  </a:cubicBezTo>
                  <a:cubicBezTo>
                    <a:pt x="224" y="1"/>
                    <a:pt x="163" y="0"/>
                    <a:pt x="110" y="17"/>
                  </a:cubicBezTo>
                  <a:cubicBezTo>
                    <a:pt x="86" y="25"/>
                    <a:pt x="96" y="63"/>
                    <a:pt x="121" y="5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19" name="Freeform 154">
              <a:extLst>
                <a:ext uri="{FF2B5EF4-FFF2-40B4-BE49-F238E27FC236}">
                  <a16:creationId xmlns:a16="http://schemas.microsoft.com/office/drawing/2014/main" id="{BD0DAF36-6564-98FF-62F0-7BCE70D67F86}"/>
                </a:ext>
              </a:extLst>
            </p:cNvPr>
            <p:cNvSpPr>
              <a:spLocks/>
            </p:cNvSpPr>
            <p:nvPr/>
          </p:nvSpPr>
          <p:spPr bwMode="auto">
            <a:xfrm>
              <a:off x="3087688" y="4803776"/>
              <a:ext cx="334963" cy="66675"/>
            </a:xfrm>
            <a:custGeom>
              <a:avLst/>
              <a:gdLst>
                <a:gd name="T0" fmla="*/ 141 w 1417"/>
                <a:gd name="T1" fmla="*/ 0 h 281"/>
                <a:gd name="T2" fmla="*/ 1276 w 1417"/>
                <a:gd name="T3" fmla="*/ 0 h 281"/>
                <a:gd name="T4" fmla="*/ 1417 w 1417"/>
                <a:gd name="T5" fmla="*/ 141 h 281"/>
                <a:gd name="T6" fmla="*/ 1417 w 1417"/>
                <a:gd name="T7" fmla="*/ 141 h 281"/>
                <a:gd name="T8" fmla="*/ 1276 w 1417"/>
                <a:gd name="T9" fmla="*/ 281 h 281"/>
                <a:gd name="T10" fmla="*/ 141 w 1417"/>
                <a:gd name="T11" fmla="*/ 281 h 281"/>
                <a:gd name="T12" fmla="*/ 0 w 1417"/>
                <a:gd name="T13" fmla="*/ 141 h 281"/>
                <a:gd name="T14" fmla="*/ 0 w 1417"/>
                <a:gd name="T15" fmla="*/ 141 h 281"/>
                <a:gd name="T16" fmla="*/ 141 w 1417"/>
                <a:gd name="T17"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7" h="281">
                  <a:moveTo>
                    <a:pt x="141" y="0"/>
                  </a:moveTo>
                  <a:cubicBezTo>
                    <a:pt x="1276" y="0"/>
                    <a:pt x="1276" y="0"/>
                    <a:pt x="1276" y="0"/>
                  </a:cubicBezTo>
                  <a:cubicBezTo>
                    <a:pt x="1354" y="0"/>
                    <a:pt x="1417" y="63"/>
                    <a:pt x="1417" y="141"/>
                  </a:cubicBezTo>
                  <a:cubicBezTo>
                    <a:pt x="1417" y="141"/>
                    <a:pt x="1417" y="141"/>
                    <a:pt x="1417" y="141"/>
                  </a:cubicBezTo>
                  <a:cubicBezTo>
                    <a:pt x="1417" y="218"/>
                    <a:pt x="1354" y="281"/>
                    <a:pt x="1276" y="281"/>
                  </a:cubicBezTo>
                  <a:cubicBezTo>
                    <a:pt x="141" y="281"/>
                    <a:pt x="141" y="281"/>
                    <a:pt x="141" y="281"/>
                  </a:cubicBezTo>
                  <a:cubicBezTo>
                    <a:pt x="63" y="281"/>
                    <a:pt x="0" y="218"/>
                    <a:pt x="0" y="141"/>
                  </a:cubicBezTo>
                  <a:cubicBezTo>
                    <a:pt x="0" y="141"/>
                    <a:pt x="0" y="141"/>
                    <a:pt x="0" y="141"/>
                  </a:cubicBezTo>
                  <a:cubicBezTo>
                    <a:pt x="0" y="63"/>
                    <a:pt x="63" y="0"/>
                    <a:pt x="141" y="0"/>
                  </a:cubicBezTo>
                  <a:close/>
                </a:path>
              </a:pathLst>
            </a:custGeom>
            <a:noFill/>
            <a:ln w="7938"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620" name="Grup 619">
            <a:extLst>
              <a:ext uri="{FF2B5EF4-FFF2-40B4-BE49-F238E27FC236}">
                <a16:creationId xmlns:a16="http://schemas.microsoft.com/office/drawing/2014/main" id="{545B860B-9C1C-B953-2B74-4FB92A6BE4CF}"/>
              </a:ext>
            </a:extLst>
          </p:cNvPr>
          <p:cNvGrpSpPr/>
          <p:nvPr/>
        </p:nvGrpSpPr>
        <p:grpSpPr>
          <a:xfrm>
            <a:off x="1040041" y="4348117"/>
            <a:ext cx="309564" cy="357187"/>
            <a:chOff x="3103562" y="4999038"/>
            <a:chExt cx="309564" cy="357187"/>
          </a:xfrm>
          <a:effectLst>
            <a:glow>
              <a:srgbClr val="FFFFFF"/>
            </a:glow>
          </a:effectLst>
        </p:grpSpPr>
        <p:sp>
          <p:nvSpPr>
            <p:cNvPr id="621" name="Freeform 158">
              <a:extLst>
                <a:ext uri="{FF2B5EF4-FFF2-40B4-BE49-F238E27FC236}">
                  <a16:creationId xmlns:a16="http://schemas.microsoft.com/office/drawing/2014/main" id="{AA4B590F-8905-6B75-BBD8-671915112D4D}"/>
                </a:ext>
              </a:extLst>
            </p:cNvPr>
            <p:cNvSpPr>
              <a:spLocks/>
            </p:cNvSpPr>
            <p:nvPr/>
          </p:nvSpPr>
          <p:spPr bwMode="auto">
            <a:xfrm>
              <a:off x="3121025" y="4999038"/>
              <a:ext cx="138113" cy="174625"/>
            </a:xfrm>
            <a:custGeom>
              <a:avLst/>
              <a:gdLst>
                <a:gd name="T0" fmla="*/ 385 w 453"/>
                <a:gd name="T1" fmla="*/ 527 h 569"/>
                <a:gd name="T2" fmla="*/ 266 w 453"/>
                <a:gd name="T3" fmla="*/ 357 h 569"/>
                <a:gd name="T4" fmla="*/ 228 w 453"/>
                <a:gd name="T5" fmla="*/ 315 h 569"/>
                <a:gd name="T6" fmla="*/ 106 w 453"/>
                <a:gd name="T7" fmla="*/ 240 h 569"/>
                <a:gd name="T8" fmla="*/ 69 w 453"/>
                <a:gd name="T9" fmla="*/ 105 h 569"/>
                <a:gd name="T10" fmla="*/ 102 w 453"/>
                <a:gd name="T11" fmla="*/ 82 h 569"/>
                <a:gd name="T12" fmla="*/ 156 w 453"/>
                <a:gd name="T13" fmla="*/ 51 h 569"/>
                <a:gd name="T14" fmla="*/ 228 w 453"/>
                <a:gd name="T15" fmla="*/ 67 h 569"/>
                <a:gd name="T16" fmla="*/ 271 w 453"/>
                <a:gd name="T17" fmla="*/ 201 h 569"/>
                <a:gd name="T18" fmla="*/ 282 w 453"/>
                <a:gd name="T19" fmla="*/ 258 h 569"/>
                <a:gd name="T20" fmla="*/ 287 w 453"/>
                <a:gd name="T21" fmla="*/ 280 h 569"/>
                <a:gd name="T22" fmla="*/ 310 w 453"/>
                <a:gd name="T23" fmla="*/ 310 h 569"/>
                <a:gd name="T24" fmla="*/ 353 w 453"/>
                <a:gd name="T25" fmla="*/ 368 h 569"/>
                <a:gd name="T26" fmla="*/ 415 w 453"/>
                <a:gd name="T27" fmla="*/ 451 h 569"/>
                <a:gd name="T28" fmla="*/ 415 w 453"/>
                <a:gd name="T29" fmla="*/ 431 h 569"/>
                <a:gd name="T30" fmla="*/ 351 w 453"/>
                <a:gd name="T31" fmla="*/ 527 h 569"/>
                <a:gd name="T32" fmla="*/ 385 w 453"/>
                <a:gd name="T33" fmla="*/ 547 h 569"/>
                <a:gd name="T34" fmla="*/ 449 w 453"/>
                <a:gd name="T35" fmla="*/ 451 h 569"/>
                <a:gd name="T36" fmla="*/ 449 w 453"/>
                <a:gd name="T37" fmla="*/ 431 h 569"/>
                <a:gd name="T38" fmla="*/ 392 w 453"/>
                <a:gd name="T39" fmla="*/ 355 h 569"/>
                <a:gd name="T40" fmla="*/ 350 w 453"/>
                <a:gd name="T41" fmla="*/ 298 h 569"/>
                <a:gd name="T42" fmla="*/ 324 w 453"/>
                <a:gd name="T43" fmla="*/ 262 h 569"/>
                <a:gd name="T44" fmla="*/ 323 w 453"/>
                <a:gd name="T45" fmla="*/ 263 h 569"/>
                <a:gd name="T46" fmla="*/ 321 w 453"/>
                <a:gd name="T47" fmla="*/ 248 h 569"/>
                <a:gd name="T48" fmla="*/ 309 w 453"/>
                <a:gd name="T49" fmla="*/ 186 h 569"/>
                <a:gd name="T50" fmla="*/ 260 w 453"/>
                <a:gd name="T51" fmla="*/ 43 h 569"/>
                <a:gd name="T52" fmla="*/ 192 w 453"/>
                <a:gd name="T53" fmla="*/ 2 h 569"/>
                <a:gd name="T54" fmla="*/ 82 w 453"/>
                <a:gd name="T55" fmla="*/ 48 h 569"/>
                <a:gd name="T56" fmla="*/ 16 w 453"/>
                <a:gd name="T57" fmla="*/ 108 h 569"/>
                <a:gd name="T58" fmla="*/ 19 w 453"/>
                <a:gd name="T59" fmla="*/ 201 h 569"/>
                <a:gd name="T60" fmla="*/ 145 w 453"/>
                <a:gd name="T61" fmla="*/ 315 h 569"/>
                <a:gd name="T62" fmla="*/ 206 w 453"/>
                <a:gd name="T63" fmla="*/ 348 h 569"/>
                <a:gd name="T64" fmla="*/ 217 w 453"/>
                <a:gd name="T65" fmla="*/ 354 h 569"/>
                <a:gd name="T66" fmla="*/ 214 w 453"/>
                <a:gd name="T67" fmla="*/ 351 h 569"/>
                <a:gd name="T68" fmla="*/ 351 w 453"/>
                <a:gd name="T69" fmla="*/ 547 h 569"/>
                <a:gd name="T70" fmla="*/ 385 w 453"/>
                <a:gd name="T71" fmla="*/ 527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3" h="569">
                  <a:moveTo>
                    <a:pt x="385" y="527"/>
                  </a:moveTo>
                  <a:cubicBezTo>
                    <a:pt x="266" y="357"/>
                    <a:pt x="266" y="357"/>
                    <a:pt x="266" y="357"/>
                  </a:cubicBezTo>
                  <a:cubicBezTo>
                    <a:pt x="255" y="340"/>
                    <a:pt x="246" y="324"/>
                    <a:pt x="228" y="315"/>
                  </a:cubicBezTo>
                  <a:cubicBezTo>
                    <a:pt x="186" y="293"/>
                    <a:pt x="143" y="269"/>
                    <a:pt x="106" y="240"/>
                  </a:cubicBezTo>
                  <a:cubicBezTo>
                    <a:pt x="66" y="207"/>
                    <a:pt x="19" y="151"/>
                    <a:pt x="69" y="105"/>
                  </a:cubicBezTo>
                  <a:cubicBezTo>
                    <a:pt x="79" y="97"/>
                    <a:pt x="90" y="89"/>
                    <a:pt x="102" y="82"/>
                  </a:cubicBezTo>
                  <a:cubicBezTo>
                    <a:pt x="120" y="72"/>
                    <a:pt x="137" y="60"/>
                    <a:pt x="156" y="51"/>
                  </a:cubicBezTo>
                  <a:cubicBezTo>
                    <a:pt x="183" y="37"/>
                    <a:pt x="211" y="41"/>
                    <a:pt x="228" y="67"/>
                  </a:cubicBezTo>
                  <a:cubicBezTo>
                    <a:pt x="252" y="107"/>
                    <a:pt x="262" y="156"/>
                    <a:pt x="271" y="201"/>
                  </a:cubicBezTo>
                  <a:cubicBezTo>
                    <a:pt x="275" y="220"/>
                    <a:pt x="279" y="239"/>
                    <a:pt x="282" y="258"/>
                  </a:cubicBezTo>
                  <a:cubicBezTo>
                    <a:pt x="283" y="265"/>
                    <a:pt x="284" y="273"/>
                    <a:pt x="287" y="280"/>
                  </a:cubicBezTo>
                  <a:cubicBezTo>
                    <a:pt x="293" y="291"/>
                    <a:pt x="303" y="300"/>
                    <a:pt x="310" y="310"/>
                  </a:cubicBezTo>
                  <a:cubicBezTo>
                    <a:pt x="353" y="368"/>
                    <a:pt x="353" y="368"/>
                    <a:pt x="353" y="368"/>
                  </a:cubicBezTo>
                  <a:cubicBezTo>
                    <a:pt x="415" y="451"/>
                    <a:pt x="415" y="451"/>
                    <a:pt x="415" y="451"/>
                  </a:cubicBezTo>
                  <a:cubicBezTo>
                    <a:pt x="415" y="431"/>
                    <a:pt x="415" y="431"/>
                    <a:pt x="415" y="431"/>
                  </a:cubicBezTo>
                  <a:cubicBezTo>
                    <a:pt x="351" y="527"/>
                    <a:pt x="351" y="527"/>
                    <a:pt x="351" y="527"/>
                  </a:cubicBezTo>
                  <a:cubicBezTo>
                    <a:pt x="336" y="549"/>
                    <a:pt x="371" y="569"/>
                    <a:pt x="385" y="547"/>
                  </a:cubicBezTo>
                  <a:cubicBezTo>
                    <a:pt x="449" y="451"/>
                    <a:pt x="449" y="451"/>
                    <a:pt x="449" y="451"/>
                  </a:cubicBezTo>
                  <a:cubicBezTo>
                    <a:pt x="453" y="445"/>
                    <a:pt x="453" y="437"/>
                    <a:pt x="449" y="431"/>
                  </a:cubicBezTo>
                  <a:cubicBezTo>
                    <a:pt x="392" y="355"/>
                    <a:pt x="392" y="355"/>
                    <a:pt x="392" y="355"/>
                  </a:cubicBezTo>
                  <a:cubicBezTo>
                    <a:pt x="350" y="298"/>
                    <a:pt x="350" y="298"/>
                    <a:pt x="350" y="298"/>
                  </a:cubicBezTo>
                  <a:cubicBezTo>
                    <a:pt x="342" y="287"/>
                    <a:pt x="334" y="272"/>
                    <a:pt x="324" y="262"/>
                  </a:cubicBezTo>
                  <a:cubicBezTo>
                    <a:pt x="319" y="257"/>
                    <a:pt x="323" y="263"/>
                    <a:pt x="323" y="263"/>
                  </a:cubicBezTo>
                  <a:cubicBezTo>
                    <a:pt x="322" y="258"/>
                    <a:pt x="322" y="253"/>
                    <a:pt x="321" y="248"/>
                  </a:cubicBezTo>
                  <a:cubicBezTo>
                    <a:pt x="317" y="227"/>
                    <a:pt x="313" y="207"/>
                    <a:pt x="309" y="186"/>
                  </a:cubicBezTo>
                  <a:cubicBezTo>
                    <a:pt x="298" y="138"/>
                    <a:pt x="287" y="85"/>
                    <a:pt x="260" y="43"/>
                  </a:cubicBezTo>
                  <a:cubicBezTo>
                    <a:pt x="245" y="20"/>
                    <a:pt x="219" y="5"/>
                    <a:pt x="192" y="2"/>
                  </a:cubicBezTo>
                  <a:cubicBezTo>
                    <a:pt x="151" y="0"/>
                    <a:pt x="115" y="28"/>
                    <a:pt x="82" y="48"/>
                  </a:cubicBezTo>
                  <a:cubicBezTo>
                    <a:pt x="56" y="63"/>
                    <a:pt x="30" y="81"/>
                    <a:pt x="16" y="108"/>
                  </a:cubicBezTo>
                  <a:cubicBezTo>
                    <a:pt x="0" y="138"/>
                    <a:pt x="5" y="171"/>
                    <a:pt x="19" y="201"/>
                  </a:cubicBezTo>
                  <a:cubicBezTo>
                    <a:pt x="44" y="251"/>
                    <a:pt x="99" y="286"/>
                    <a:pt x="145" y="315"/>
                  </a:cubicBezTo>
                  <a:cubicBezTo>
                    <a:pt x="165" y="326"/>
                    <a:pt x="185" y="338"/>
                    <a:pt x="206" y="348"/>
                  </a:cubicBezTo>
                  <a:cubicBezTo>
                    <a:pt x="207" y="349"/>
                    <a:pt x="216" y="355"/>
                    <a:pt x="217" y="354"/>
                  </a:cubicBezTo>
                  <a:cubicBezTo>
                    <a:pt x="214" y="355"/>
                    <a:pt x="208" y="342"/>
                    <a:pt x="214" y="351"/>
                  </a:cubicBezTo>
                  <a:cubicBezTo>
                    <a:pt x="256" y="418"/>
                    <a:pt x="305" y="482"/>
                    <a:pt x="351" y="547"/>
                  </a:cubicBezTo>
                  <a:cubicBezTo>
                    <a:pt x="365" y="568"/>
                    <a:pt x="400" y="548"/>
                    <a:pt x="385" y="52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22" name="Line 159">
              <a:extLst>
                <a:ext uri="{FF2B5EF4-FFF2-40B4-BE49-F238E27FC236}">
                  <a16:creationId xmlns:a16="http://schemas.microsoft.com/office/drawing/2014/main" id="{54503E4D-27C9-2C8E-0DF9-3B8DA226C94C}"/>
                </a:ext>
              </a:extLst>
            </p:cNvPr>
            <p:cNvSpPr>
              <a:spLocks noChangeShapeType="1"/>
            </p:cNvSpPr>
            <p:nvPr/>
          </p:nvSpPr>
          <p:spPr bwMode="auto">
            <a:xfrm flipH="1">
              <a:off x="3192463" y="5084763"/>
              <a:ext cx="22225" cy="1905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623" name="Freeform 160">
              <a:extLst>
                <a:ext uri="{FF2B5EF4-FFF2-40B4-BE49-F238E27FC236}">
                  <a16:creationId xmlns:a16="http://schemas.microsoft.com/office/drawing/2014/main" id="{08B1538F-E8E3-5108-F3DB-3E19777CC21D}"/>
                </a:ext>
              </a:extLst>
            </p:cNvPr>
            <p:cNvSpPr>
              <a:spLocks/>
            </p:cNvSpPr>
            <p:nvPr/>
          </p:nvSpPr>
          <p:spPr bwMode="auto">
            <a:xfrm>
              <a:off x="3103562" y="5203825"/>
              <a:ext cx="139700" cy="150813"/>
            </a:xfrm>
            <a:custGeom>
              <a:avLst/>
              <a:gdLst>
                <a:gd name="T0" fmla="*/ 203 w 456"/>
                <a:gd name="T1" fmla="*/ 92 h 496"/>
                <a:gd name="T2" fmla="*/ 244 w 456"/>
                <a:gd name="T3" fmla="*/ 48 h 496"/>
                <a:gd name="T4" fmla="*/ 296 w 456"/>
                <a:gd name="T5" fmla="*/ 55 h 496"/>
                <a:gd name="T6" fmla="*/ 359 w 456"/>
                <a:gd name="T7" fmla="*/ 95 h 496"/>
                <a:gd name="T8" fmla="*/ 402 w 456"/>
                <a:gd name="T9" fmla="*/ 136 h 496"/>
                <a:gd name="T10" fmla="*/ 389 w 456"/>
                <a:gd name="T11" fmla="*/ 196 h 496"/>
                <a:gd name="T12" fmla="*/ 320 w 456"/>
                <a:gd name="T13" fmla="*/ 298 h 496"/>
                <a:gd name="T14" fmla="*/ 232 w 456"/>
                <a:gd name="T15" fmla="*/ 403 h 496"/>
                <a:gd name="T16" fmla="*/ 149 w 456"/>
                <a:gd name="T17" fmla="*/ 450 h 496"/>
                <a:gd name="T18" fmla="*/ 52 w 456"/>
                <a:gd name="T19" fmla="*/ 381 h 496"/>
                <a:gd name="T20" fmla="*/ 60 w 456"/>
                <a:gd name="T21" fmla="*/ 308 h 496"/>
                <a:gd name="T22" fmla="*/ 167 w 456"/>
                <a:gd name="T23" fmla="*/ 144 h 496"/>
                <a:gd name="T24" fmla="*/ 133 w 456"/>
                <a:gd name="T25" fmla="*/ 124 h 496"/>
                <a:gd name="T26" fmla="*/ 21 w 456"/>
                <a:gd name="T27" fmla="*/ 296 h 496"/>
                <a:gd name="T28" fmla="*/ 16 w 456"/>
                <a:gd name="T29" fmla="*/ 397 h 496"/>
                <a:gd name="T30" fmla="*/ 130 w 456"/>
                <a:gd name="T31" fmla="*/ 488 h 496"/>
                <a:gd name="T32" fmla="*/ 241 w 456"/>
                <a:gd name="T33" fmla="*/ 449 h 496"/>
                <a:gd name="T34" fmla="*/ 347 w 456"/>
                <a:gd name="T35" fmla="*/ 329 h 496"/>
                <a:gd name="T36" fmla="*/ 430 w 456"/>
                <a:gd name="T37" fmla="*/ 205 h 496"/>
                <a:gd name="T38" fmla="*/ 400 w 456"/>
                <a:gd name="T39" fmla="*/ 76 h 496"/>
                <a:gd name="T40" fmla="*/ 321 w 456"/>
                <a:gd name="T41" fmla="*/ 24 h 496"/>
                <a:gd name="T42" fmla="*/ 243 w 456"/>
                <a:gd name="T43" fmla="*/ 7 h 496"/>
                <a:gd name="T44" fmla="*/ 169 w 456"/>
                <a:gd name="T45" fmla="*/ 72 h 496"/>
                <a:gd name="T46" fmla="*/ 203 w 456"/>
                <a:gd name="T47" fmla="*/ 92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6" h="496">
                  <a:moveTo>
                    <a:pt x="203" y="92"/>
                  </a:moveTo>
                  <a:cubicBezTo>
                    <a:pt x="212" y="75"/>
                    <a:pt x="226" y="56"/>
                    <a:pt x="244" y="48"/>
                  </a:cubicBezTo>
                  <a:cubicBezTo>
                    <a:pt x="262" y="40"/>
                    <a:pt x="280" y="46"/>
                    <a:pt x="296" y="55"/>
                  </a:cubicBezTo>
                  <a:cubicBezTo>
                    <a:pt x="317" y="68"/>
                    <a:pt x="339" y="81"/>
                    <a:pt x="359" y="95"/>
                  </a:cubicBezTo>
                  <a:cubicBezTo>
                    <a:pt x="375" y="105"/>
                    <a:pt x="394" y="118"/>
                    <a:pt x="402" y="136"/>
                  </a:cubicBezTo>
                  <a:cubicBezTo>
                    <a:pt x="410" y="157"/>
                    <a:pt x="400" y="178"/>
                    <a:pt x="389" y="196"/>
                  </a:cubicBezTo>
                  <a:cubicBezTo>
                    <a:pt x="367" y="231"/>
                    <a:pt x="344" y="265"/>
                    <a:pt x="320" y="298"/>
                  </a:cubicBezTo>
                  <a:cubicBezTo>
                    <a:pt x="294" y="335"/>
                    <a:pt x="265" y="371"/>
                    <a:pt x="232" y="403"/>
                  </a:cubicBezTo>
                  <a:cubicBezTo>
                    <a:pt x="211" y="423"/>
                    <a:pt x="181" y="451"/>
                    <a:pt x="149" y="450"/>
                  </a:cubicBezTo>
                  <a:cubicBezTo>
                    <a:pt x="108" y="449"/>
                    <a:pt x="69" y="417"/>
                    <a:pt x="52" y="381"/>
                  </a:cubicBezTo>
                  <a:cubicBezTo>
                    <a:pt x="39" y="353"/>
                    <a:pt x="46" y="334"/>
                    <a:pt x="60" y="308"/>
                  </a:cubicBezTo>
                  <a:cubicBezTo>
                    <a:pt x="91" y="251"/>
                    <a:pt x="129" y="197"/>
                    <a:pt x="167" y="144"/>
                  </a:cubicBezTo>
                  <a:cubicBezTo>
                    <a:pt x="182" y="123"/>
                    <a:pt x="148" y="103"/>
                    <a:pt x="133" y="124"/>
                  </a:cubicBezTo>
                  <a:cubicBezTo>
                    <a:pt x="93" y="179"/>
                    <a:pt x="53" y="236"/>
                    <a:pt x="21" y="296"/>
                  </a:cubicBezTo>
                  <a:cubicBezTo>
                    <a:pt x="3" y="330"/>
                    <a:pt x="0" y="361"/>
                    <a:pt x="16" y="397"/>
                  </a:cubicBezTo>
                  <a:cubicBezTo>
                    <a:pt x="36" y="443"/>
                    <a:pt x="80" y="479"/>
                    <a:pt x="130" y="488"/>
                  </a:cubicBezTo>
                  <a:cubicBezTo>
                    <a:pt x="173" y="496"/>
                    <a:pt x="209" y="476"/>
                    <a:pt x="241" y="449"/>
                  </a:cubicBezTo>
                  <a:cubicBezTo>
                    <a:pt x="282" y="415"/>
                    <a:pt x="316" y="372"/>
                    <a:pt x="347" y="329"/>
                  </a:cubicBezTo>
                  <a:cubicBezTo>
                    <a:pt x="376" y="290"/>
                    <a:pt x="407" y="248"/>
                    <a:pt x="430" y="205"/>
                  </a:cubicBezTo>
                  <a:cubicBezTo>
                    <a:pt x="456" y="156"/>
                    <a:pt x="443" y="110"/>
                    <a:pt x="400" y="76"/>
                  </a:cubicBezTo>
                  <a:cubicBezTo>
                    <a:pt x="376" y="56"/>
                    <a:pt x="348" y="41"/>
                    <a:pt x="321" y="24"/>
                  </a:cubicBezTo>
                  <a:cubicBezTo>
                    <a:pt x="297" y="10"/>
                    <a:pt x="271" y="0"/>
                    <a:pt x="243" y="7"/>
                  </a:cubicBezTo>
                  <a:cubicBezTo>
                    <a:pt x="211" y="15"/>
                    <a:pt x="183" y="43"/>
                    <a:pt x="169" y="72"/>
                  </a:cubicBezTo>
                  <a:cubicBezTo>
                    <a:pt x="158" y="95"/>
                    <a:pt x="192" y="116"/>
                    <a:pt x="203" y="9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24" name="Freeform 161">
              <a:extLst>
                <a:ext uri="{FF2B5EF4-FFF2-40B4-BE49-F238E27FC236}">
                  <a16:creationId xmlns:a16="http://schemas.microsoft.com/office/drawing/2014/main" id="{A946F61C-5449-5F69-BEFE-DFF569D2CED0}"/>
                </a:ext>
              </a:extLst>
            </p:cNvPr>
            <p:cNvSpPr>
              <a:spLocks/>
            </p:cNvSpPr>
            <p:nvPr/>
          </p:nvSpPr>
          <p:spPr bwMode="auto">
            <a:xfrm>
              <a:off x="3144838" y="5241925"/>
              <a:ext cx="71438" cy="92075"/>
            </a:xfrm>
            <a:custGeom>
              <a:avLst/>
              <a:gdLst>
                <a:gd name="T0" fmla="*/ 187 w 236"/>
                <a:gd name="T1" fmla="*/ 21 h 302"/>
                <a:gd name="T2" fmla="*/ 15 w 236"/>
                <a:gd name="T3" fmla="*/ 261 h 302"/>
                <a:gd name="T4" fmla="*/ 49 w 236"/>
                <a:gd name="T5" fmla="*/ 281 h 302"/>
                <a:gd name="T6" fmla="*/ 221 w 236"/>
                <a:gd name="T7" fmla="*/ 41 h 302"/>
                <a:gd name="T8" fmla="*/ 187 w 236"/>
                <a:gd name="T9" fmla="*/ 21 h 302"/>
              </a:gdLst>
              <a:ahLst/>
              <a:cxnLst>
                <a:cxn ang="0">
                  <a:pos x="T0" y="T1"/>
                </a:cxn>
                <a:cxn ang="0">
                  <a:pos x="T2" y="T3"/>
                </a:cxn>
                <a:cxn ang="0">
                  <a:pos x="T4" y="T5"/>
                </a:cxn>
                <a:cxn ang="0">
                  <a:pos x="T6" y="T7"/>
                </a:cxn>
                <a:cxn ang="0">
                  <a:pos x="T8" y="T9"/>
                </a:cxn>
              </a:cxnLst>
              <a:rect l="0" t="0" r="r" b="b"/>
              <a:pathLst>
                <a:path w="236" h="302">
                  <a:moveTo>
                    <a:pt x="187" y="21"/>
                  </a:moveTo>
                  <a:cubicBezTo>
                    <a:pt x="15" y="261"/>
                    <a:pt x="15" y="261"/>
                    <a:pt x="15" y="261"/>
                  </a:cubicBezTo>
                  <a:cubicBezTo>
                    <a:pt x="0" y="282"/>
                    <a:pt x="34" y="302"/>
                    <a:pt x="49" y="281"/>
                  </a:cubicBezTo>
                  <a:cubicBezTo>
                    <a:pt x="221" y="41"/>
                    <a:pt x="221" y="41"/>
                    <a:pt x="221" y="41"/>
                  </a:cubicBezTo>
                  <a:cubicBezTo>
                    <a:pt x="236" y="20"/>
                    <a:pt x="202" y="0"/>
                    <a:pt x="18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25" name="Freeform 162">
              <a:extLst>
                <a:ext uri="{FF2B5EF4-FFF2-40B4-BE49-F238E27FC236}">
                  <a16:creationId xmlns:a16="http://schemas.microsoft.com/office/drawing/2014/main" id="{529E672C-F6D4-63A3-1DF7-9DDB4E16F0A4}"/>
                </a:ext>
              </a:extLst>
            </p:cNvPr>
            <p:cNvSpPr>
              <a:spLocks/>
            </p:cNvSpPr>
            <p:nvPr/>
          </p:nvSpPr>
          <p:spPr bwMode="auto">
            <a:xfrm>
              <a:off x="3122613" y="5229225"/>
              <a:ext cx="71438" cy="92075"/>
            </a:xfrm>
            <a:custGeom>
              <a:avLst/>
              <a:gdLst>
                <a:gd name="T0" fmla="*/ 187 w 236"/>
                <a:gd name="T1" fmla="*/ 21 h 302"/>
                <a:gd name="T2" fmla="*/ 15 w 236"/>
                <a:gd name="T3" fmla="*/ 261 h 302"/>
                <a:gd name="T4" fmla="*/ 49 w 236"/>
                <a:gd name="T5" fmla="*/ 281 h 302"/>
                <a:gd name="T6" fmla="*/ 221 w 236"/>
                <a:gd name="T7" fmla="*/ 41 h 302"/>
                <a:gd name="T8" fmla="*/ 187 w 236"/>
                <a:gd name="T9" fmla="*/ 21 h 302"/>
              </a:gdLst>
              <a:ahLst/>
              <a:cxnLst>
                <a:cxn ang="0">
                  <a:pos x="T0" y="T1"/>
                </a:cxn>
                <a:cxn ang="0">
                  <a:pos x="T2" y="T3"/>
                </a:cxn>
                <a:cxn ang="0">
                  <a:pos x="T4" y="T5"/>
                </a:cxn>
                <a:cxn ang="0">
                  <a:pos x="T6" y="T7"/>
                </a:cxn>
                <a:cxn ang="0">
                  <a:pos x="T8" y="T9"/>
                </a:cxn>
              </a:cxnLst>
              <a:rect l="0" t="0" r="r" b="b"/>
              <a:pathLst>
                <a:path w="236" h="302">
                  <a:moveTo>
                    <a:pt x="187" y="21"/>
                  </a:moveTo>
                  <a:cubicBezTo>
                    <a:pt x="15" y="261"/>
                    <a:pt x="15" y="261"/>
                    <a:pt x="15" y="261"/>
                  </a:cubicBezTo>
                  <a:cubicBezTo>
                    <a:pt x="0" y="282"/>
                    <a:pt x="34" y="302"/>
                    <a:pt x="49" y="281"/>
                  </a:cubicBezTo>
                  <a:cubicBezTo>
                    <a:pt x="221" y="41"/>
                    <a:pt x="221" y="41"/>
                    <a:pt x="221" y="41"/>
                  </a:cubicBezTo>
                  <a:cubicBezTo>
                    <a:pt x="236" y="20"/>
                    <a:pt x="202" y="0"/>
                    <a:pt x="187"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26" name="Freeform 163">
              <a:extLst>
                <a:ext uri="{FF2B5EF4-FFF2-40B4-BE49-F238E27FC236}">
                  <a16:creationId xmlns:a16="http://schemas.microsoft.com/office/drawing/2014/main" id="{13E4E8CF-DE9A-5F89-EA13-29B843EC8D03}"/>
                </a:ext>
              </a:extLst>
            </p:cNvPr>
            <p:cNvSpPr>
              <a:spLocks/>
            </p:cNvSpPr>
            <p:nvPr/>
          </p:nvSpPr>
          <p:spPr bwMode="auto">
            <a:xfrm>
              <a:off x="3268663" y="5200650"/>
              <a:ext cx="144463" cy="155575"/>
            </a:xfrm>
            <a:custGeom>
              <a:avLst/>
              <a:gdLst>
                <a:gd name="T0" fmla="*/ 282 w 474"/>
                <a:gd name="T1" fmla="*/ 83 h 510"/>
                <a:gd name="T2" fmla="*/ 223 w 474"/>
                <a:gd name="T3" fmla="*/ 23 h 510"/>
                <a:gd name="T4" fmla="*/ 83 w 474"/>
                <a:gd name="T5" fmla="*/ 64 h 510"/>
                <a:gd name="T6" fmla="*/ 7 w 474"/>
                <a:gd name="T7" fmla="*/ 176 h 510"/>
                <a:gd name="T8" fmla="*/ 40 w 474"/>
                <a:gd name="T9" fmla="*/ 246 h 510"/>
                <a:gd name="T10" fmla="*/ 81 w 474"/>
                <a:gd name="T11" fmla="*/ 308 h 510"/>
                <a:gd name="T12" fmla="*/ 182 w 474"/>
                <a:gd name="T13" fmla="*/ 433 h 510"/>
                <a:gd name="T14" fmla="*/ 290 w 474"/>
                <a:gd name="T15" fmla="*/ 500 h 510"/>
                <a:gd name="T16" fmla="*/ 440 w 474"/>
                <a:gd name="T17" fmla="*/ 329 h 510"/>
                <a:gd name="T18" fmla="*/ 372 w 474"/>
                <a:gd name="T19" fmla="*/ 213 h 510"/>
                <a:gd name="T20" fmla="*/ 318 w 474"/>
                <a:gd name="T21" fmla="*/ 135 h 510"/>
                <a:gd name="T22" fmla="*/ 284 w 474"/>
                <a:gd name="T23" fmla="*/ 155 h 510"/>
                <a:gd name="T24" fmla="*/ 378 w 474"/>
                <a:gd name="T25" fmla="*/ 295 h 510"/>
                <a:gd name="T26" fmla="*/ 407 w 474"/>
                <a:gd name="T27" fmla="*/ 366 h 510"/>
                <a:gd name="T28" fmla="*/ 336 w 474"/>
                <a:gd name="T29" fmla="*/ 453 h 510"/>
                <a:gd name="T30" fmla="*/ 243 w 474"/>
                <a:gd name="T31" fmla="*/ 435 h 510"/>
                <a:gd name="T32" fmla="*/ 153 w 474"/>
                <a:gd name="T33" fmla="*/ 339 h 510"/>
                <a:gd name="T34" fmla="*/ 78 w 474"/>
                <a:gd name="T35" fmla="*/ 231 h 510"/>
                <a:gd name="T36" fmla="*/ 64 w 474"/>
                <a:gd name="T37" fmla="*/ 127 h 510"/>
                <a:gd name="T38" fmla="*/ 130 w 474"/>
                <a:gd name="T39" fmla="*/ 82 h 510"/>
                <a:gd name="T40" fmla="*/ 195 w 474"/>
                <a:gd name="T41" fmla="*/ 56 h 510"/>
                <a:gd name="T42" fmla="*/ 248 w 474"/>
                <a:gd name="T43" fmla="*/ 103 h 510"/>
                <a:gd name="T44" fmla="*/ 282 w 474"/>
                <a:gd name="T45" fmla="*/ 8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4" h="510">
                  <a:moveTo>
                    <a:pt x="282" y="83"/>
                  </a:moveTo>
                  <a:cubicBezTo>
                    <a:pt x="270" y="58"/>
                    <a:pt x="249" y="35"/>
                    <a:pt x="223" y="23"/>
                  </a:cubicBezTo>
                  <a:cubicBezTo>
                    <a:pt x="172" y="0"/>
                    <a:pt x="125" y="37"/>
                    <a:pt x="83" y="64"/>
                  </a:cubicBezTo>
                  <a:cubicBezTo>
                    <a:pt x="43" y="89"/>
                    <a:pt x="0" y="123"/>
                    <a:pt x="7" y="176"/>
                  </a:cubicBezTo>
                  <a:cubicBezTo>
                    <a:pt x="11" y="202"/>
                    <a:pt x="26" y="224"/>
                    <a:pt x="40" y="246"/>
                  </a:cubicBezTo>
                  <a:cubicBezTo>
                    <a:pt x="53" y="267"/>
                    <a:pt x="67" y="287"/>
                    <a:pt x="81" y="308"/>
                  </a:cubicBezTo>
                  <a:cubicBezTo>
                    <a:pt x="111" y="352"/>
                    <a:pt x="144" y="395"/>
                    <a:pt x="182" y="433"/>
                  </a:cubicBezTo>
                  <a:cubicBezTo>
                    <a:pt x="211" y="463"/>
                    <a:pt x="247" y="495"/>
                    <a:pt x="290" y="500"/>
                  </a:cubicBezTo>
                  <a:cubicBezTo>
                    <a:pt x="371" y="510"/>
                    <a:pt x="474" y="413"/>
                    <a:pt x="440" y="329"/>
                  </a:cubicBezTo>
                  <a:cubicBezTo>
                    <a:pt x="424" y="288"/>
                    <a:pt x="397" y="250"/>
                    <a:pt x="372" y="213"/>
                  </a:cubicBezTo>
                  <a:cubicBezTo>
                    <a:pt x="355" y="187"/>
                    <a:pt x="337" y="161"/>
                    <a:pt x="318" y="135"/>
                  </a:cubicBezTo>
                  <a:cubicBezTo>
                    <a:pt x="303" y="114"/>
                    <a:pt x="269" y="134"/>
                    <a:pt x="284" y="155"/>
                  </a:cubicBezTo>
                  <a:cubicBezTo>
                    <a:pt x="317" y="201"/>
                    <a:pt x="349" y="247"/>
                    <a:pt x="378" y="295"/>
                  </a:cubicBezTo>
                  <a:cubicBezTo>
                    <a:pt x="390" y="315"/>
                    <a:pt x="410" y="341"/>
                    <a:pt x="407" y="366"/>
                  </a:cubicBezTo>
                  <a:cubicBezTo>
                    <a:pt x="402" y="404"/>
                    <a:pt x="370" y="438"/>
                    <a:pt x="336" y="453"/>
                  </a:cubicBezTo>
                  <a:cubicBezTo>
                    <a:pt x="300" y="468"/>
                    <a:pt x="273" y="458"/>
                    <a:pt x="243" y="435"/>
                  </a:cubicBezTo>
                  <a:cubicBezTo>
                    <a:pt x="209" y="408"/>
                    <a:pt x="180" y="374"/>
                    <a:pt x="153" y="339"/>
                  </a:cubicBezTo>
                  <a:cubicBezTo>
                    <a:pt x="127" y="305"/>
                    <a:pt x="102" y="268"/>
                    <a:pt x="78" y="231"/>
                  </a:cubicBezTo>
                  <a:cubicBezTo>
                    <a:pt x="56" y="197"/>
                    <a:pt x="30" y="161"/>
                    <a:pt x="64" y="127"/>
                  </a:cubicBezTo>
                  <a:cubicBezTo>
                    <a:pt x="83" y="108"/>
                    <a:pt x="107" y="95"/>
                    <a:pt x="130" y="82"/>
                  </a:cubicBezTo>
                  <a:cubicBezTo>
                    <a:pt x="149" y="70"/>
                    <a:pt x="171" y="51"/>
                    <a:pt x="195" y="56"/>
                  </a:cubicBezTo>
                  <a:cubicBezTo>
                    <a:pt x="219" y="60"/>
                    <a:pt x="238" y="82"/>
                    <a:pt x="248" y="103"/>
                  </a:cubicBezTo>
                  <a:cubicBezTo>
                    <a:pt x="259" y="126"/>
                    <a:pt x="293" y="106"/>
                    <a:pt x="282" y="8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27" name="Freeform 164">
              <a:extLst>
                <a:ext uri="{FF2B5EF4-FFF2-40B4-BE49-F238E27FC236}">
                  <a16:creationId xmlns:a16="http://schemas.microsoft.com/office/drawing/2014/main" id="{EC0741CA-7A3B-7B9A-050C-4EDCEE3B1B08}"/>
                </a:ext>
              </a:extLst>
            </p:cNvPr>
            <p:cNvSpPr>
              <a:spLocks/>
            </p:cNvSpPr>
            <p:nvPr/>
          </p:nvSpPr>
          <p:spPr bwMode="auto">
            <a:xfrm>
              <a:off x="3294063" y="5241925"/>
              <a:ext cx="71438" cy="92075"/>
            </a:xfrm>
            <a:custGeom>
              <a:avLst/>
              <a:gdLst>
                <a:gd name="T0" fmla="*/ 15 w 236"/>
                <a:gd name="T1" fmla="*/ 41 h 302"/>
                <a:gd name="T2" fmla="*/ 187 w 236"/>
                <a:gd name="T3" fmla="*/ 281 h 302"/>
                <a:gd name="T4" fmla="*/ 221 w 236"/>
                <a:gd name="T5" fmla="*/ 261 h 302"/>
                <a:gd name="T6" fmla="*/ 49 w 236"/>
                <a:gd name="T7" fmla="*/ 21 h 302"/>
                <a:gd name="T8" fmla="*/ 15 w 236"/>
                <a:gd name="T9" fmla="*/ 41 h 302"/>
              </a:gdLst>
              <a:ahLst/>
              <a:cxnLst>
                <a:cxn ang="0">
                  <a:pos x="T0" y="T1"/>
                </a:cxn>
                <a:cxn ang="0">
                  <a:pos x="T2" y="T3"/>
                </a:cxn>
                <a:cxn ang="0">
                  <a:pos x="T4" y="T5"/>
                </a:cxn>
                <a:cxn ang="0">
                  <a:pos x="T6" y="T7"/>
                </a:cxn>
                <a:cxn ang="0">
                  <a:pos x="T8" y="T9"/>
                </a:cxn>
              </a:cxnLst>
              <a:rect l="0" t="0" r="r" b="b"/>
              <a:pathLst>
                <a:path w="236" h="302">
                  <a:moveTo>
                    <a:pt x="15" y="41"/>
                  </a:moveTo>
                  <a:cubicBezTo>
                    <a:pt x="187" y="281"/>
                    <a:pt x="187" y="281"/>
                    <a:pt x="187" y="281"/>
                  </a:cubicBezTo>
                  <a:cubicBezTo>
                    <a:pt x="202" y="302"/>
                    <a:pt x="236" y="282"/>
                    <a:pt x="221" y="261"/>
                  </a:cubicBezTo>
                  <a:cubicBezTo>
                    <a:pt x="49" y="21"/>
                    <a:pt x="49" y="21"/>
                    <a:pt x="49" y="21"/>
                  </a:cubicBezTo>
                  <a:cubicBezTo>
                    <a:pt x="34" y="0"/>
                    <a:pt x="0" y="20"/>
                    <a:pt x="15" y="4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28" name="Freeform 165">
              <a:extLst>
                <a:ext uri="{FF2B5EF4-FFF2-40B4-BE49-F238E27FC236}">
                  <a16:creationId xmlns:a16="http://schemas.microsoft.com/office/drawing/2014/main" id="{A554F9CE-C731-D23C-AB4A-1A15AAFCD14E}"/>
                </a:ext>
              </a:extLst>
            </p:cNvPr>
            <p:cNvSpPr>
              <a:spLocks/>
            </p:cNvSpPr>
            <p:nvPr/>
          </p:nvSpPr>
          <p:spPr bwMode="auto">
            <a:xfrm>
              <a:off x="3316288" y="5229225"/>
              <a:ext cx="71438" cy="92075"/>
            </a:xfrm>
            <a:custGeom>
              <a:avLst/>
              <a:gdLst>
                <a:gd name="T0" fmla="*/ 15 w 236"/>
                <a:gd name="T1" fmla="*/ 41 h 302"/>
                <a:gd name="T2" fmla="*/ 187 w 236"/>
                <a:gd name="T3" fmla="*/ 281 h 302"/>
                <a:gd name="T4" fmla="*/ 221 w 236"/>
                <a:gd name="T5" fmla="*/ 261 h 302"/>
                <a:gd name="T6" fmla="*/ 49 w 236"/>
                <a:gd name="T7" fmla="*/ 21 h 302"/>
                <a:gd name="T8" fmla="*/ 15 w 236"/>
                <a:gd name="T9" fmla="*/ 41 h 302"/>
              </a:gdLst>
              <a:ahLst/>
              <a:cxnLst>
                <a:cxn ang="0">
                  <a:pos x="T0" y="T1"/>
                </a:cxn>
                <a:cxn ang="0">
                  <a:pos x="T2" y="T3"/>
                </a:cxn>
                <a:cxn ang="0">
                  <a:pos x="T4" y="T5"/>
                </a:cxn>
                <a:cxn ang="0">
                  <a:pos x="T6" y="T7"/>
                </a:cxn>
                <a:cxn ang="0">
                  <a:pos x="T8" y="T9"/>
                </a:cxn>
              </a:cxnLst>
              <a:rect l="0" t="0" r="r" b="b"/>
              <a:pathLst>
                <a:path w="236" h="302">
                  <a:moveTo>
                    <a:pt x="15" y="41"/>
                  </a:moveTo>
                  <a:cubicBezTo>
                    <a:pt x="187" y="281"/>
                    <a:pt x="187" y="281"/>
                    <a:pt x="187" y="281"/>
                  </a:cubicBezTo>
                  <a:cubicBezTo>
                    <a:pt x="202" y="302"/>
                    <a:pt x="236" y="282"/>
                    <a:pt x="221" y="261"/>
                  </a:cubicBezTo>
                  <a:cubicBezTo>
                    <a:pt x="49" y="21"/>
                    <a:pt x="49" y="21"/>
                    <a:pt x="49" y="21"/>
                  </a:cubicBezTo>
                  <a:cubicBezTo>
                    <a:pt x="34" y="0"/>
                    <a:pt x="0" y="20"/>
                    <a:pt x="15" y="4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29" name="Freeform 166">
              <a:extLst>
                <a:ext uri="{FF2B5EF4-FFF2-40B4-BE49-F238E27FC236}">
                  <a16:creationId xmlns:a16="http://schemas.microsoft.com/office/drawing/2014/main" id="{24A3CEB7-F6EA-30E9-DCC8-5BDEF09E2913}"/>
                </a:ext>
              </a:extLst>
            </p:cNvPr>
            <p:cNvSpPr>
              <a:spLocks/>
            </p:cNvSpPr>
            <p:nvPr/>
          </p:nvSpPr>
          <p:spPr bwMode="auto">
            <a:xfrm>
              <a:off x="3255963" y="5194300"/>
              <a:ext cx="38100" cy="46038"/>
            </a:xfrm>
            <a:custGeom>
              <a:avLst/>
              <a:gdLst>
                <a:gd name="T0" fmla="*/ 16 w 128"/>
                <a:gd name="T1" fmla="*/ 48 h 152"/>
                <a:gd name="T2" fmla="*/ 84 w 128"/>
                <a:gd name="T3" fmla="*/ 132 h 152"/>
                <a:gd name="T4" fmla="*/ 112 w 128"/>
                <a:gd name="T5" fmla="*/ 104 h 152"/>
                <a:gd name="T6" fmla="*/ 44 w 128"/>
                <a:gd name="T7" fmla="*/ 20 h 152"/>
                <a:gd name="T8" fmla="*/ 16 w 128"/>
                <a:gd name="T9" fmla="*/ 48 h 152"/>
              </a:gdLst>
              <a:ahLst/>
              <a:cxnLst>
                <a:cxn ang="0">
                  <a:pos x="T0" y="T1"/>
                </a:cxn>
                <a:cxn ang="0">
                  <a:pos x="T2" y="T3"/>
                </a:cxn>
                <a:cxn ang="0">
                  <a:pos x="T4" y="T5"/>
                </a:cxn>
                <a:cxn ang="0">
                  <a:pos x="T6" y="T7"/>
                </a:cxn>
                <a:cxn ang="0">
                  <a:pos x="T8" y="T9"/>
                </a:cxn>
              </a:cxnLst>
              <a:rect l="0" t="0" r="r" b="b"/>
              <a:pathLst>
                <a:path w="128" h="152">
                  <a:moveTo>
                    <a:pt x="16" y="48"/>
                  </a:moveTo>
                  <a:cubicBezTo>
                    <a:pt x="84" y="132"/>
                    <a:pt x="84" y="132"/>
                    <a:pt x="84" y="132"/>
                  </a:cubicBezTo>
                  <a:cubicBezTo>
                    <a:pt x="100" y="152"/>
                    <a:pt x="128" y="124"/>
                    <a:pt x="112" y="104"/>
                  </a:cubicBezTo>
                  <a:cubicBezTo>
                    <a:pt x="44" y="20"/>
                    <a:pt x="44" y="20"/>
                    <a:pt x="44" y="20"/>
                  </a:cubicBezTo>
                  <a:cubicBezTo>
                    <a:pt x="28" y="0"/>
                    <a:pt x="0" y="28"/>
                    <a:pt x="16" y="4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30" name="Freeform 167">
              <a:extLst>
                <a:ext uri="{FF2B5EF4-FFF2-40B4-BE49-F238E27FC236}">
                  <a16:creationId xmlns:a16="http://schemas.microsoft.com/office/drawing/2014/main" id="{B95249C5-E3AB-F235-CB2B-48D7847D17C8}"/>
                </a:ext>
              </a:extLst>
            </p:cNvPr>
            <p:cNvSpPr>
              <a:spLocks/>
            </p:cNvSpPr>
            <p:nvPr/>
          </p:nvSpPr>
          <p:spPr bwMode="auto">
            <a:xfrm>
              <a:off x="3275013" y="5168900"/>
              <a:ext cx="46038" cy="57150"/>
            </a:xfrm>
            <a:custGeom>
              <a:avLst/>
              <a:gdLst>
                <a:gd name="T0" fmla="*/ 16 w 152"/>
                <a:gd name="T1" fmla="*/ 48 h 184"/>
                <a:gd name="T2" fmla="*/ 108 w 152"/>
                <a:gd name="T3" fmla="*/ 164 h 184"/>
                <a:gd name="T4" fmla="*/ 136 w 152"/>
                <a:gd name="T5" fmla="*/ 136 h 184"/>
                <a:gd name="T6" fmla="*/ 44 w 152"/>
                <a:gd name="T7" fmla="*/ 20 h 184"/>
                <a:gd name="T8" fmla="*/ 16 w 152"/>
                <a:gd name="T9" fmla="*/ 48 h 184"/>
              </a:gdLst>
              <a:ahLst/>
              <a:cxnLst>
                <a:cxn ang="0">
                  <a:pos x="T0" y="T1"/>
                </a:cxn>
                <a:cxn ang="0">
                  <a:pos x="T2" y="T3"/>
                </a:cxn>
                <a:cxn ang="0">
                  <a:pos x="T4" y="T5"/>
                </a:cxn>
                <a:cxn ang="0">
                  <a:pos x="T6" y="T7"/>
                </a:cxn>
                <a:cxn ang="0">
                  <a:pos x="T8" y="T9"/>
                </a:cxn>
              </a:cxnLst>
              <a:rect l="0" t="0" r="r" b="b"/>
              <a:pathLst>
                <a:path w="152" h="184">
                  <a:moveTo>
                    <a:pt x="16" y="48"/>
                  </a:moveTo>
                  <a:cubicBezTo>
                    <a:pt x="108" y="164"/>
                    <a:pt x="108" y="164"/>
                    <a:pt x="108" y="164"/>
                  </a:cubicBezTo>
                  <a:cubicBezTo>
                    <a:pt x="124" y="184"/>
                    <a:pt x="152" y="156"/>
                    <a:pt x="136" y="136"/>
                  </a:cubicBezTo>
                  <a:cubicBezTo>
                    <a:pt x="44" y="20"/>
                    <a:pt x="44" y="20"/>
                    <a:pt x="44" y="20"/>
                  </a:cubicBezTo>
                  <a:cubicBezTo>
                    <a:pt x="28" y="0"/>
                    <a:pt x="0" y="28"/>
                    <a:pt x="16" y="4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31" name="Freeform 168">
              <a:extLst>
                <a:ext uri="{FF2B5EF4-FFF2-40B4-BE49-F238E27FC236}">
                  <a16:creationId xmlns:a16="http://schemas.microsoft.com/office/drawing/2014/main" id="{8067B56C-086A-4AD4-92FD-BC26A02E7589}"/>
                </a:ext>
              </a:extLst>
            </p:cNvPr>
            <p:cNvSpPr>
              <a:spLocks/>
            </p:cNvSpPr>
            <p:nvPr/>
          </p:nvSpPr>
          <p:spPr bwMode="auto">
            <a:xfrm>
              <a:off x="3140075" y="5010150"/>
              <a:ext cx="47625" cy="53975"/>
            </a:xfrm>
            <a:custGeom>
              <a:avLst/>
              <a:gdLst>
                <a:gd name="T0" fmla="*/ 16 w 154"/>
                <a:gd name="T1" fmla="*/ 41 h 180"/>
                <a:gd name="T2" fmla="*/ 104 w 154"/>
                <a:gd name="T3" fmla="*/ 160 h 180"/>
                <a:gd name="T4" fmla="*/ 138 w 154"/>
                <a:gd name="T5" fmla="*/ 140 h 180"/>
                <a:gd name="T6" fmla="*/ 50 w 154"/>
                <a:gd name="T7" fmla="*/ 21 h 180"/>
                <a:gd name="T8" fmla="*/ 16 w 154"/>
                <a:gd name="T9" fmla="*/ 41 h 180"/>
              </a:gdLst>
              <a:ahLst/>
              <a:cxnLst>
                <a:cxn ang="0">
                  <a:pos x="T0" y="T1"/>
                </a:cxn>
                <a:cxn ang="0">
                  <a:pos x="T2" y="T3"/>
                </a:cxn>
                <a:cxn ang="0">
                  <a:pos x="T4" y="T5"/>
                </a:cxn>
                <a:cxn ang="0">
                  <a:pos x="T6" y="T7"/>
                </a:cxn>
                <a:cxn ang="0">
                  <a:pos x="T8" y="T9"/>
                </a:cxn>
              </a:cxnLst>
              <a:rect l="0" t="0" r="r" b="b"/>
              <a:pathLst>
                <a:path w="154" h="180">
                  <a:moveTo>
                    <a:pt x="16" y="41"/>
                  </a:moveTo>
                  <a:cubicBezTo>
                    <a:pt x="104" y="160"/>
                    <a:pt x="104" y="160"/>
                    <a:pt x="104" y="160"/>
                  </a:cubicBezTo>
                  <a:cubicBezTo>
                    <a:pt x="119" y="180"/>
                    <a:pt x="154" y="160"/>
                    <a:pt x="138" y="140"/>
                  </a:cubicBezTo>
                  <a:cubicBezTo>
                    <a:pt x="50" y="21"/>
                    <a:pt x="50" y="21"/>
                    <a:pt x="50" y="21"/>
                  </a:cubicBezTo>
                  <a:cubicBezTo>
                    <a:pt x="35" y="0"/>
                    <a:pt x="0" y="20"/>
                    <a:pt x="16" y="4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32" name="Freeform 169">
              <a:extLst>
                <a:ext uri="{FF2B5EF4-FFF2-40B4-BE49-F238E27FC236}">
                  <a16:creationId xmlns:a16="http://schemas.microsoft.com/office/drawing/2014/main" id="{1E51B5CA-9FD4-2FB2-8928-6EEC229E6F3A}"/>
                </a:ext>
              </a:extLst>
            </p:cNvPr>
            <p:cNvSpPr>
              <a:spLocks/>
            </p:cNvSpPr>
            <p:nvPr/>
          </p:nvSpPr>
          <p:spPr bwMode="auto">
            <a:xfrm>
              <a:off x="3186113" y="4999038"/>
              <a:ext cx="201613" cy="225425"/>
            </a:xfrm>
            <a:custGeom>
              <a:avLst/>
              <a:gdLst>
                <a:gd name="T0" fmla="*/ 49 w 664"/>
                <a:gd name="T1" fmla="*/ 715 h 735"/>
                <a:gd name="T2" fmla="*/ 198 w 664"/>
                <a:gd name="T3" fmla="*/ 512 h 735"/>
                <a:gd name="T4" fmla="*/ 302 w 664"/>
                <a:gd name="T5" fmla="*/ 370 h 735"/>
                <a:gd name="T6" fmla="*/ 351 w 664"/>
                <a:gd name="T7" fmla="*/ 303 h 735"/>
                <a:gd name="T8" fmla="*/ 358 w 664"/>
                <a:gd name="T9" fmla="*/ 252 h 735"/>
                <a:gd name="T10" fmla="*/ 346 w 664"/>
                <a:gd name="T11" fmla="*/ 216 h 735"/>
                <a:gd name="T12" fmla="*/ 346 w 664"/>
                <a:gd name="T13" fmla="*/ 205 h 735"/>
                <a:gd name="T14" fmla="*/ 372 w 664"/>
                <a:gd name="T15" fmla="*/ 124 h 735"/>
                <a:gd name="T16" fmla="*/ 430 w 664"/>
                <a:gd name="T17" fmla="*/ 54 h 735"/>
                <a:gd name="T18" fmla="*/ 492 w 664"/>
                <a:gd name="T19" fmla="*/ 48 h 735"/>
                <a:gd name="T20" fmla="*/ 512 w 664"/>
                <a:gd name="T21" fmla="*/ 51 h 735"/>
                <a:gd name="T22" fmla="*/ 514 w 664"/>
                <a:gd name="T23" fmla="*/ 52 h 735"/>
                <a:gd name="T24" fmla="*/ 509 w 664"/>
                <a:gd name="T25" fmla="*/ 29 h 735"/>
                <a:gd name="T26" fmla="*/ 496 w 664"/>
                <a:gd name="T27" fmla="*/ 47 h 735"/>
                <a:gd name="T28" fmla="*/ 472 w 664"/>
                <a:gd name="T29" fmla="*/ 81 h 735"/>
                <a:gd name="T30" fmla="*/ 425 w 664"/>
                <a:gd name="T31" fmla="*/ 160 h 735"/>
                <a:gd name="T32" fmla="*/ 437 w 664"/>
                <a:gd name="T33" fmla="*/ 227 h 735"/>
                <a:gd name="T34" fmla="*/ 539 w 664"/>
                <a:gd name="T35" fmla="*/ 225 h 735"/>
                <a:gd name="T36" fmla="*/ 589 w 664"/>
                <a:gd name="T37" fmla="*/ 161 h 735"/>
                <a:gd name="T38" fmla="*/ 606 w 664"/>
                <a:gd name="T39" fmla="*/ 134 h 735"/>
                <a:gd name="T40" fmla="*/ 621 w 664"/>
                <a:gd name="T41" fmla="*/ 112 h 735"/>
                <a:gd name="T42" fmla="*/ 623 w 664"/>
                <a:gd name="T43" fmla="*/ 110 h 735"/>
                <a:gd name="T44" fmla="*/ 606 w 664"/>
                <a:gd name="T45" fmla="*/ 108 h 735"/>
                <a:gd name="T46" fmla="*/ 610 w 664"/>
                <a:gd name="T47" fmla="*/ 115 h 735"/>
                <a:gd name="T48" fmla="*/ 618 w 664"/>
                <a:gd name="T49" fmla="*/ 135 h 735"/>
                <a:gd name="T50" fmla="*/ 621 w 664"/>
                <a:gd name="T51" fmla="*/ 202 h 735"/>
                <a:gd name="T52" fmla="*/ 585 w 664"/>
                <a:gd name="T53" fmla="*/ 263 h 735"/>
                <a:gd name="T54" fmla="*/ 547 w 664"/>
                <a:gd name="T55" fmla="*/ 307 h 735"/>
                <a:gd name="T56" fmla="*/ 429 w 664"/>
                <a:gd name="T57" fmla="*/ 303 h 735"/>
                <a:gd name="T58" fmla="*/ 401 w 664"/>
                <a:gd name="T59" fmla="*/ 331 h 735"/>
                <a:gd name="T60" fmla="*/ 524 w 664"/>
                <a:gd name="T61" fmla="*/ 367 h 735"/>
                <a:gd name="T62" fmla="*/ 612 w 664"/>
                <a:gd name="T63" fmla="*/ 294 h 735"/>
                <a:gd name="T64" fmla="*/ 664 w 664"/>
                <a:gd name="T65" fmla="*/ 177 h 735"/>
                <a:gd name="T66" fmla="*/ 633 w 664"/>
                <a:gd name="T67" fmla="*/ 79 h 735"/>
                <a:gd name="T68" fmla="*/ 468 w 664"/>
                <a:gd name="T69" fmla="*/ 201 h 735"/>
                <a:gd name="T70" fmla="*/ 456 w 664"/>
                <a:gd name="T71" fmla="*/ 192 h 735"/>
                <a:gd name="T72" fmla="*/ 457 w 664"/>
                <a:gd name="T73" fmla="*/ 190 h 735"/>
                <a:gd name="T74" fmla="*/ 458 w 664"/>
                <a:gd name="T75" fmla="*/ 185 h 735"/>
                <a:gd name="T76" fmla="*/ 476 w 664"/>
                <a:gd name="T77" fmla="*/ 149 h 735"/>
                <a:gd name="T78" fmla="*/ 530 w 664"/>
                <a:gd name="T79" fmla="*/ 69 h 735"/>
                <a:gd name="T80" fmla="*/ 535 w 664"/>
                <a:gd name="T81" fmla="*/ 17 h 735"/>
                <a:gd name="T82" fmla="*/ 421 w 664"/>
                <a:gd name="T83" fmla="*/ 15 h 735"/>
                <a:gd name="T84" fmla="*/ 348 w 664"/>
                <a:gd name="T85" fmla="*/ 84 h 735"/>
                <a:gd name="T86" fmla="*/ 309 w 664"/>
                <a:gd name="T87" fmla="*/ 184 h 735"/>
                <a:gd name="T88" fmla="*/ 307 w 664"/>
                <a:gd name="T89" fmla="*/ 222 h 735"/>
                <a:gd name="T90" fmla="*/ 316 w 664"/>
                <a:gd name="T91" fmla="*/ 283 h 735"/>
                <a:gd name="T92" fmla="*/ 301 w 664"/>
                <a:gd name="T93" fmla="*/ 304 h 735"/>
                <a:gd name="T94" fmla="*/ 209 w 664"/>
                <a:gd name="T95" fmla="*/ 430 h 735"/>
                <a:gd name="T96" fmla="*/ 18 w 664"/>
                <a:gd name="T97" fmla="*/ 690 h 735"/>
                <a:gd name="T98" fmla="*/ 15 w 664"/>
                <a:gd name="T99" fmla="*/ 695 h 735"/>
                <a:gd name="T100" fmla="*/ 49 w 664"/>
                <a:gd name="T101" fmla="*/ 715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4" h="735">
                  <a:moveTo>
                    <a:pt x="49" y="715"/>
                  </a:moveTo>
                  <a:cubicBezTo>
                    <a:pt x="198" y="512"/>
                    <a:pt x="198" y="512"/>
                    <a:pt x="198" y="512"/>
                  </a:cubicBezTo>
                  <a:cubicBezTo>
                    <a:pt x="302" y="370"/>
                    <a:pt x="302" y="370"/>
                    <a:pt x="302" y="370"/>
                  </a:cubicBezTo>
                  <a:cubicBezTo>
                    <a:pt x="318" y="348"/>
                    <a:pt x="336" y="327"/>
                    <a:pt x="351" y="303"/>
                  </a:cubicBezTo>
                  <a:cubicBezTo>
                    <a:pt x="361" y="287"/>
                    <a:pt x="362" y="271"/>
                    <a:pt x="358" y="252"/>
                  </a:cubicBezTo>
                  <a:cubicBezTo>
                    <a:pt x="356" y="240"/>
                    <a:pt x="349" y="228"/>
                    <a:pt x="346" y="216"/>
                  </a:cubicBezTo>
                  <a:cubicBezTo>
                    <a:pt x="346" y="212"/>
                    <a:pt x="345" y="209"/>
                    <a:pt x="346" y="205"/>
                  </a:cubicBezTo>
                  <a:cubicBezTo>
                    <a:pt x="349" y="177"/>
                    <a:pt x="360" y="149"/>
                    <a:pt x="372" y="124"/>
                  </a:cubicBezTo>
                  <a:cubicBezTo>
                    <a:pt x="385" y="99"/>
                    <a:pt x="402" y="64"/>
                    <a:pt x="430" y="54"/>
                  </a:cubicBezTo>
                  <a:cubicBezTo>
                    <a:pt x="449" y="47"/>
                    <a:pt x="473" y="47"/>
                    <a:pt x="492" y="48"/>
                  </a:cubicBezTo>
                  <a:cubicBezTo>
                    <a:pt x="499" y="48"/>
                    <a:pt x="505" y="51"/>
                    <a:pt x="512" y="51"/>
                  </a:cubicBezTo>
                  <a:cubicBezTo>
                    <a:pt x="515" y="51"/>
                    <a:pt x="513" y="53"/>
                    <a:pt x="514" y="52"/>
                  </a:cubicBezTo>
                  <a:cubicBezTo>
                    <a:pt x="508" y="55"/>
                    <a:pt x="517" y="23"/>
                    <a:pt x="509" y="29"/>
                  </a:cubicBezTo>
                  <a:cubicBezTo>
                    <a:pt x="504" y="33"/>
                    <a:pt x="499" y="42"/>
                    <a:pt x="496" y="47"/>
                  </a:cubicBezTo>
                  <a:cubicBezTo>
                    <a:pt x="488" y="59"/>
                    <a:pt x="480" y="70"/>
                    <a:pt x="472" y="81"/>
                  </a:cubicBezTo>
                  <a:cubicBezTo>
                    <a:pt x="455" y="106"/>
                    <a:pt x="437" y="132"/>
                    <a:pt x="425" y="160"/>
                  </a:cubicBezTo>
                  <a:cubicBezTo>
                    <a:pt x="414" y="187"/>
                    <a:pt x="413" y="207"/>
                    <a:pt x="437" y="227"/>
                  </a:cubicBezTo>
                  <a:cubicBezTo>
                    <a:pt x="468" y="254"/>
                    <a:pt x="508" y="252"/>
                    <a:pt x="539" y="225"/>
                  </a:cubicBezTo>
                  <a:cubicBezTo>
                    <a:pt x="559" y="208"/>
                    <a:pt x="575" y="183"/>
                    <a:pt x="589" y="161"/>
                  </a:cubicBezTo>
                  <a:cubicBezTo>
                    <a:pt x="595" y="152"/>
                    <a:pt x="601" y="143"/>
                    <a:pt x="606" y="134"/>
                  </a:cubicBezTo>
                  <a:cubicBezTo>
                    <a:pt x="610" y="128"/>
                    <a:pt x="619" y="119"/>
                    <a:pt x="621" y="112"/>
                  </a:cubicBezTo>
                  <a:cubicBezTo>
                    <a:pt x="623" y="110"/>
                    <a:pt x="623" y="110"/>
                    <a:pt x="623" y="110"/>
                  </a:cubicBezTo>
                  <a:cubicBezTo>
                    <a:pt x="617" y="112"/>
                    <a:pt x="611" y="112"/>
                    <a:pt x="606" y="108"/>
                  </a:cubicBezTo>
                  <a:cubicBezTo>
                    <a:pt x="607" y="110"/>
                    <a:pt x="609" y="113"/>
                    <a:pt x="610" y="115"/>
                  </a:cubicBezTo>
                  <a:cubicBezTo>
                    <a:pt x="613" y="121"/>
                    <a:pt x="616" y="128"/>
                    <a:pt x="618" y="135"/>
                  </a:cubicBezTo>
                  <a:cubicBezTo>
                    <a:pt x="625" y="157"/>
                    <a:pt x="626" y="180"/>
                    <a:pt x="621" y="202"/>
                  </a:cubicBezTo>
                  <a:cubicBezTo>
                    <a:pt x="616" y="225"/>
                    <a:pt x="600" y="244"/>
                    <a:pt x="585" y="263"/>
                  </a:cubicBezTo>
                  <a:cubicBezTo>
                    <a:pt x="574" y="279"/>
                    <a:pt x="561" y="294"/>
                    <a:pt x="547" y="307"/>
                  </a:cubicBezTo>
                  <a:cubicBezTo>
                    <a:pt x="509" y="342"/>
                    <a:pt x="467" y="334"/>
                    <a:pt x="429" y="303"/>
                  </a:cubicBezTo>
                  <a:cubicBezTo>
                    <a:pt x="409" y="287"/>
                    <a:pt x="381" y="315"/>
                    <a:pt x="401" y="331"/>
                  </a:cubicBezTo>
                  <a:cubicBezTo>
                    <a:pt x="435" y="359"/>
                    <a:pt x="478" y="382"/>
                    <a:pt x="524" y="367"/>
                  </a:cubicBezTo>
                  <a:cubicBezTo>
                    <a:pt x="561" y="355"/>
                    <a:pt x="589" y="324"/>
                    <a:pt x="612" y="294"/>
                  </a:cubicBezTo>
                  <a:cubicBezTo>
                    <a:pt x="639" y="258"/>
                    <a:pt x="664" y="224"/>
                    <a:pt x="664" y="177"/>
                  </a:cubicBezTo>
                  <a:cubicBezTo>
                    <a:pt x="664" y="147"/>
                    <a:pt x="657" y="101"/>
                    <a:pt x="633" y="79"/>
                  </a:cubicBezTo>
                  <a:cubicBezTo>
                    <a:pt x="578" y="28"/>
                    <a:pt x="537" y="247"/>
                    <a:pt x="468" y="201"/>
                  </a:cubicBezTo>
                  <a:cubicBezTo>
                    <a:pt x="465" y="199"/>
                    <a:pt x="454" y="188"/>
                    <a:pt x="456" y="192"/>
                  </a:cubicBezTo>
                  <a:cubicBezTo>
                    <a:pt x="458" y="195"/>
                    <a:pt x="455" y="192"/>
                    <a:pt x="457" y="190"/>
                  </a:cubicBezTo>
                  <a:cubicBezTo>
                    <a:pt x="456" y="191"/>
                    <a:pt x="458" y="186"/>
                    <a:pt x="458" y="185"/>
                  </a:cubicBezTo>
                  <a:cubicBezTo>
                    <a:pt x="463" y="172"/>
                    <a:pt x="469" y="160"/>
                    <a:pt x="476" y="149"/>
                  </a:cubicBezTo>
                  <a:cubicBezTo>
                    <a:pt x="492" y="121"/>
                    <a:pt x="511" y="95"/>
                    <a:pt x="530" y="69"/>
                  </a:cubicBezTo>
                  <a:cubicBezTo>
                    <a:pt x="541" y="53"/>
                    <a:pt x="559" y="32"/>
                    <a:pt x="535" y="17"/>
                  </a:cubicBezTo>
                  <a:cubicBezTo>
                    <a:pt x="505" y="0"/>
                    <a:pt x="452" y="6"/>
                    <a:pt x="421" y="15"/>
                  </a:cubicBezTo>
                  <a:cubicBezTo>
                    <a:pt x="388" y="24"/>
                    <a:pt x="365" y="55"/>
                    <a:pt x="348" y="84"/>
                  </a:cubicBezTo>
                  <a:cubicBezTo>
                    <a:pt x="330" y="115"/>
                    <a:pt x="317" y="148"/>
                    <a:pt x="309" y="184"/>
                  </a:cubicBezTo>
                  <a:cubicBezTo>
                    <a:pt x="307" y="196"/>
                    <a:pt x="304" y="210"/>
                    <a:pt x="307" y="222"/>
                  </a:cubicBezTo>
                  <a:cubicBezTo>
                    <a:pt x="311" y="242"/>
                    <a:pt x="328" y="264"/>
                    <a:pt x="316" y="283"/>
                  </a:cubicBezTo>
                  <a:cubicBezTo>
                    <a:pt x="312" y="290"/>
                    <a:pt x="306" y="297"/>
                    <a:pt x="301" y="304"/>
                  </a:cubicBezTo>
                  <a:cubicBezTo>
                    <a:pt x="209" y="430"/>
                    <a:pt x="209" y="430"/>
                    <a:pt x="209" y="430"/>
                  </a:cubicBezTo>
                  <a:cubicBezTo>
                    <a:pt x="145" y="516"/>
                    <a:pt x="78" y="601"/>
                    <a:pt x="18" y="690"/>
                  </a:cubicBezTo>
                  <a:cubicBezTo>
                    <a:pt x="17" y="691"/>
                    <a:pt x="16" y="693"/>
                    <a:pt x="15" y="695"/>
                  </a:cubicBezTo>
                  <a:cubicBezTo>
                    <a:pt x="0" y="715"/>
                    <a:pt x="34" y="735"/>
                    <a:pt x="49" y="7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633" name="Freeform 170">
              <a:extLst>
                <a:ext uri="{FF2B5EF4-FFF2-40B4-BE49-F238E27FC236}">
                  <a16:creationId xmlns:a16="http://schemas.microsoft.com/office/drawing/2014/main" id="{49DB7B0B-648A-F197-BD8E-C40AF2416F5F}"/>
                </a:ext>
              </a:extLst>
            </p:cNvPr>
            <p:cNvSpPr>
              <a:spLocks/>
            </p:cNvSpPr>
            <p:nvPr/>
          </p:nvSpPr>
          <p:spPr bwMode="auto">
            <a:xfrm>
              <a:off x="3211513" y="5092700"/>
              <a:ext cx="115888" cy="149225"/>
            </a:xfrm>
            <a:custGeom>
              <a:avLst/>
              <a:gdLst>
                <a:gd name="T0" fmla="*/ 330 w 380"/>
                <a:gd name="T1" fmla="*/ 20 h 486"/>
                <a:gd name="T2" fmla="*/ 55 w 380"/>
                <a:gd name="T3" fmla="*/ 393 h 486"/>
                <a:gd name="T4" fmla="*/ 16 w 380"/>
                <a:gd name="T5" fmla="*/ 446 h 486"/>
                <a:gd name="T6" fmla="*/ 50 w 380"/>
                <a:gd name="T7" fmla="*/ 466 h 486"/>
                <a:gd name="T8" fmla="*/ 325 w 380"/>
                <a:gd name="T9" fmla="*/ 93 h 486"/>
                <a:gd name="T10" fmla="*/ 365 w 380"/>
                <a:gd name="T11" fmla="*/ 40 h 486"/>
                <a:gd name="T12" fmla="*/ 330 w 380"/>
                <a:gd name="T13" fmla="*/ 20 h 486"/>
              </a:gdLst>
              <a:ahLst/>
              <a:cxnLst>
                <a:cxn ang="0">
                  <a:pos x="T0" y="T1"/>
                </a:cxn>
                <a:cxn ang="0">
                  <a:pos x="T2" y="T3"/>
                </a:cxn>
                <a:cxn ang="0">
                  <a:pos x="T4" y="T5"/>
                </a:cxn>
                <a:cxn ang="0">
                  <a:pos x="T6" y="T7"/>
                </a:cxn>
                <a:cxn ang="0">
                  <a:pos x="T8" y="T9"/>
                </a:cxn>
                <a:cxn ang="0">
                  <a:pos x="T10" y="T11"/>
                </a:cxn>
                <a:cxn ang="0">
                  <a:pos x="T12" y="T13"/>
                </a:cxn>
              </a:cxnLst>
              <a:rect l="0" t="0" r="r" b="b"/>
              <a:pathLst>
                <a:path w="380" h="486">
                  <a:moveTo>
                    <a:pt x="330" y="20"/>
                  </a:moveTo>
                  <a:cubicBezTo>
                    <a:pt x="55" y="393"/>
                    <a:pt x="55" y="393"/>
                    <a:pt x="55" y="393"/>
                  </a:cubicBezTo>
                  <a:cubicBezTo>
                    <a:pt x="16" y="446"/>
                    <a:pt x="16" y="446"/>
                    <a:pt x="16" y="446"/>
                  </a:cubicBezTo>
                  <a:cubicBezTo>
                    <a:pt x="0" y="466"/>
                    <a:pt x="35" y="486"/>
                    <a:pt x="50" y="466"/>
                  </a:cubicBezTo>
                  <a:cubicBezTo>
                    <a:pt x="325" y="93"/>
                    <a:pt x="325" y="93"/>
                    <a:pt x="325" y="93"/>
                  </a:cubicBezTo>
                  <a:cubicBezTo>
                    <a:pt x="365" y="40"/>
                    <a:pt x="365" y="40"/>
                    <a:pt x="365" y="40"/>
                  </a:cubicBezTo>
                  <a:cubicBezTo>
                    <a:pt x="380" y="20"/>
                    <a:pt x="345" y="0"/>
                    <a:pt x="330"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717" name="Grup 716">
            <a:extLst>
              <a:ext uri="{FF2B5EF4-FFF2-40B4-BE49-F238E27FC236}">
                <a16:creationId xmlns:a16="http://schemas.microsoft.com/office/drawing/2014/main" id="{DF15F5CE-5609-6084-46BB-24ADBA68BD02}"/>
              </a:ext>
            </a:extLst>
          </p:cNvPr>
          <p:cNvGrpSpPr/>
          <p:nvPr/>
        </p:nvGrpSpPr>
        <p:grpSpPr>
          <a:xfrm>
            <a:off x="7637020" y="1420789"/>
            <a:ext cx="409758" cy="469316"/>
            <a:chOff x="11358563" y="1155700"/>
            <a:chExt cx="546100" cy="625476"/>
          </a:xfrm>
        </p:grpSpPr>
        <p:sp>
          <p:nvSpPr>
            <p:cNvPr id="718" name="Freeform 261">
              <a:extLst>
                <a:ext uri="{FF2B5EF4-FFF2-40B4-BE49-F238E27FC236}">
                  <a16:creationId xmlns:a16="http://schemas.microsoft.com/office/drawing/2014/main" id="{EA4DD42D-29C8-4E0E-400A-71EAC845EA28}"/>
                </a:ext>
              </a:extLst>
            </p:cNvPr>
            <p:cNvSpPr>
              <a:spLocks/>
            </p:cNvSpPr>
            <p:nvPr/>
          </p:nvSpPr>
          <p:spPr bwMode="auto">
            <a:xfrm>
              <a:off x="11628438" y="1155700"/>
              <a:ext cx="276225" cy="444500"/>
            </a:xfrm>
            <a:custGeom>
              <a:avLst/>
              <a:gdLst>
                <a:gd name="T0" fmla="*/ 105 w 174"/>
                <a:gd name="T1" fmla="*/ 86 h 280"/>
                <a:gd name="T2" fmla="*/ 174 w 174"/>
                <a:gd name="T3" fmla="*/ 0 h 280"/>
                <a:gd name="T4" fmla="*/ 116 w 174"/>
                <a:gd name="T5" fmla="*/ 91 h 280"/>
                <a:gd name="T6" fmla="*/ 159 w 174"/>
                <a:gd name="T7" fmla="*/ 193 h 280"/>
                <a:gd name="T8" fmla="*/ 115 w 174"/>
                <a:gd name="T9" fmla="*/ 116 h 280"/>
                <a:gd name="T10" fmla="*/ 115 w 174"/>
                <a:gd name="T11" fmla="*/ 280 h 280"/>
                <a:gd name="T12" fmla="*/ 103 w 174"/>
                <a:gd name="T13" fmla="*/ 280 h 280"/>
                <a:gd name="T14" fmla="*/ 103 w 174"/>
                <a:gd name="T15" fmla="*/ 101 h 280"/>
                <a:gd name="T16" fmla="*/ 0 w 174"/>
                <a:gd name="T17" fmla="*/ 85 h 280"/>
                <a:gd name="T18" fmla="*/ 105 w 174"/>
                <a:gd name="T19" fmla="*/ 8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280">
                  <a:moveTo>
                    <a:pt x="105" y="86"/>
                  </a:moveTo>
                  <a:lnTo>
                    <a:pt x="174" y="0"/>
                  </a:lnTo>
                  <a:lnTo>
                    <a:pt x="116" y="91"/>
                  </a:lnTo>
                  <a:lnTo>
                    <a:pt x="159" y="193"/>
                  </a:lnTo>
                  <a:lnTo>
                    <a:pt x="115" y="116"/>
                  </a:lnTo>
                  <a:lnTo>
                    <a:pt x="115" y="280"/>
                  </a:lnTo>
                  <a:lnTo>
                    <a:pt x="103" y="280"/>
                  </a:lnTo>
                  <a:lnTo>
                    <a:pt x="103" y="101"/>
                  </a:lnTo>
                  <a:lnTo>
                    <a:pt x="0" y="85"/>
                  </a:lnTo>
                  <a:lnTo>
                    <a:pt x="105"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19" name="Freeform 262">
              <a:extLst>
                <a:ext uri="{FF2B5EF4-FFF2-40B4-BE49-F238E27FC236}">
                  <a16:creationId xmlns:a16="http://schemas.microsoft.com/office/drawing/2014/main" id="{D75CC79C-65CA-78DD-B32F-B113C722E152}"/>
                </a:ext>
              </a:extLst>
            </p:cNvPr>
            <p:cNvSpPr>
              <a:spLocks/>
            </p:cNvSpPr>
            <p:nvPr/>
          </p:nvSpPr>
          <p:spPr bwMode="auto">
            <a:xfrm>
              <a:off x="11587163" y="1314450"/>
              <a:ext cx="180975" cy="290513"/>
            </a:xfrm>
            <a:custGeom>
              <a:avLst/>
              <a:gdLst>
                <a:gd name="T0" fmla="*/ 69 w 114"/>
                <a:gd name="T1" fmla="*/ 55 h 183"/>
                <a:gd name="T2" fmla="*/ 114 w 114"/>
                <a:gd name="T3" fmla="*/ 0 h 183"/>
                <a:gd name="T4" fmla="*/ 76 w 114"/>
                <a:gd name="T5" fmla="*/ 59 h 183"/>
                <a:gd name="T6" fmla="*/ 105 w 114"/>
                <a:gd name="T7" fmla="*/ 126 h 183"/>
                <a:gd name="T8" fmla="*/ 75 w 114"/>
                <a:gd name="T9" fmla="*/ 76 h 183"/>
                <a:gd name="T10" fmla="*/ 75 w 114"/>
                <a:gd name="T11" fmla="*/ 183 h 183"/>
                <a:gd name="T12" fmla="*/ 68 w 114"/>
                <a:gd name="T13" fmla="*/ 183 h 183"/>
                <a:gd name="T14" fmla="*/ 68 w 114"/>
                <a:gd name="T15" fmla="*/ 66 h 183"/>
                <a:gd name="T16" fmla="*/ 0 w 114"/>
                <a:gd name="T17" fmla="*/ 55 h 183"/>
                <a:gd name="T18" fmla="*/ 69 w 114"/>
                <a:gd name="T19" fmla="*/ 5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83">
                  <a:moveTo>
                    <a:pt x="69" y="55"/>
                  </a:moveTo>
                  <a:lnTo>
                    <a:pt x="114" y="0"/>
                  </a:lnTo>
                  <a:lnTo>
                    <a:pt x="76" y="59"/>
                  </a:lnTo>
                  <a:lnTo>
                    <a:pt x="105" y="126"/>
                  </a:lnTo>
                  <a:lnTo>
                    <a:pt x="75" y="76"/>
                  </a:lnTo>
                  <a:lnTo>
                    <a:pt x="75" y="183"/>
                  </a:lnTo>
                  <a:lnTo>
                    <a:pt x="68" y="183"/>
                  </a:lnTo>
                  <a:lnTo>
                    <a:pt x="68" y="66"/>
                  </a:lnTo>
                  <a:lnTo>
                    <a:pt x="0" y="55"/>
                  </a:lnTo>
                  <a:lnTo>
                    <a:pt x="69"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0" name="Oval 263">
              <a:extLst>
                <a:ext uri="{FF2B5EF4-FFF2-40B4-BE49-F238E27FC236}">
                  <a16:creationId xmlns:a16="http://schemas.microsoft.com/office/drawing/2014/main" id="{CF0A5FC2-A077-DE6D-C104-150600616641}"/>
                </a:ext>
              </a:extLst>
            </p:cNvPr>
            <p:cNvSpPr>
              <a:spLocks noChangeArrowheads="1"/>
            </p:cNvSpPr>
            <p:nvPr/>
          </p:nvSpPr>
          <p:spPr bwMode="auto">
            <a:xfrm>
              <a:off x="11415713" y="1255713"/>
              <a:ext cx="107950" cy="10795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1" name="Rectangle 264">
              <a:extLst>
                <a:ext uri="{FF2B5EF4-FFF2-40B4-BE49-F238E27FC236}">
                  <a16:creationId xmlns:a16="http://schemas.microsoft.com/office/drawing/2014/main" id="{87B2778D-2DFD-47F3-ED4F-B12D4CCD9836}"/>
                </a:ext>
              </a:extLst>
            </p:cNvPr>
            <p:cNvSpPr>
              <a:spLocks noChangeArrowheads="1"/>
            </p:cNvSpPr>
            <p:nvPr/>
          </p:nvSpPr>
          <p:spPr bwMode="auto">
            <a:xfrm>
              <a:off x="11466513" y="1201738"/>
              <a:ext cx="9525" cy="349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2" name="Rectangle 265">
              <a:extLst>
                <a:ext uri="{FF2B5EF4-FFF2-40B4-BE49-F238E27FC236}">
                  <a16:creationId xmlns:a16="http://schemas.microsoft.com/office/drawing/2014/main" id="{F02DE0E7-C064-69E9-44FB-7393A8CAE0BE}"/>
                </a:ext>
              </a:extLst>
            </p:cNvPr>
            <p:cNvSpPr>
              <a:spLocks noChangeArrowheads="1"/>
            </p:cNvSpPr>
            <p:nvPr/>
          </p:nvSpPr>
          <p:spPr bwMode="auto">
            <a:xfrm>
              <a:off x="11466513" y="1382713"/>
              <a:ext cx="9525" cy="333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3" name="Rectangle 266">
              <a:extLst>
                <a:ext uri="{FF2B5EF4-FFF2-40B4-BE49-F238E27FC236}">
                  <a16:creationId xmlns:a16="http://schemas.microsoft.com/office/drawing/2014/main" id="{F8A77734-28B5-FFAD-69CE-CEA39CE6893D}"/>
                </a:ext>
              </a:extLst>
            </p:cNvPr>
            <p:cNvSpPr>
              <a:spLocks noChangeArrowheads="1"/>
            </p:cNvSpPr>
            <p:nvPr/>
          </p:nvSpPr>
          <p:spPr bwMode="auto">
            <a:xfrm>
              <a:off x="11539538" y="1304925"/>
              <a:ext cx="33337"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4" name="Rectangle 267">
              <a:extLst>
                <a:ext uri="{FF2B5EF4-FFF2-40B4-BE49-F238E27FC236}">
                  <a16:creationId xmlns:a16="http://schemas.microsoft.com/office/drawing/2014/main" id="{2022D93E-1DAC-9D1F-AAE5-D21DE7780099}"/>
                </a:ext>
              </a:extLst>
            </p:cNvPr>
            <p:cNvSpPr>
              <a:spLocks noChangeArrowheads="1"/>
            </p:cNvSpPr>
            <p:nvPr/>
          </p:nvSpPr>
          <p:spPr bwMode="auto">
            <a:xfrm>
              <a:off x="11358563" y="1304925"/>
              <a:ext cx="34925"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5" name="Freeform 268">
              <a:extLst>
                <a:ext uri="{FF2B5EF4-FFF2-40B4-BE49-F238E27FC236}">
                  <a16:creationId xmlns:a16="http://schemas.microsoft.com/office/drawing/2014/main" id="{58ADD2CC-F25B-147D-54FD-2C8474F75F98}"/>
                </a:ext>
              </a:extLst>
            </p:cNvPr>
            <p:cNvSpPr>
              <a:spLocks/>
            </p:cNvSpPr>
            <p:nvPr/>
          </p:nvSpPr>
          <p:spPr bwMode="auto">
            <a:xfrm>
              <a:off x="11514138" y="1230313"/>
              <a:ext cx="30162" cy="30163"/>
            </a:xfrm>
            <a:custGeom>
              <a:avLst/>
              <a:gdLst>
                <a:gd name="T0" fmla="*/ 15 w 19"/>
                <a:gd name="T1" fmla="*/ 0 h 19"/>
                <a:gd name="T2" fmla="*/ 19 w 19"/>
                <a:gd name="T3" fmla="*/ 4 h 19"/>
                <a:gd name="T4" fmla="*/ 4 w 19"/>
                <a:gd name="T5" fmla="*/ 19 h 19"/>
                <a:gd name="T6" fmla="*/ 0 w 19"/>
                <a:gd name="T7" fmla="*/ 15 h 19"/>
                <a:gd name="T8" fmla="*/ 15 w 19"/>
                <a:gd name="T9" fmla="*/ 0 h 19"/>
              </a:gdLst>
              <a:ahLst/>
              <a:cxnLst>
                <a:cxn ang="0">
                  <a:pos x="T0" y="T1"/>
                </a:cxn>
                <a:cxn ang="0">
                  <a:pos x="T2" y="T3"/>
                </a:cxn>
                <a:cxn ang="0">
                  <a:pos x="T4" y="T5"/>
                </a:cxn>
                <a:cxn ang="0">
                  <a:pos x="T6" y="T7"/>
                </a:cxn>
                <a:cxn ang="0">
                  <a:pos x="T8" y="T9"/>
                </a:cxn>
              </a:cxnLst>
              <a:rect l="0" t="0" r="r" b="b"/>
              <a:pathLst>
                <a:path w="19" h="19">
                  <a:moveTo>
                    <a:pt x="15" y="0"/>
                  </a:moveTo>
                  <a:lnTo>
                    <a:pt x="19" y="4"/>
                  </a:lnTo>
                  <a:lnTo>
                    <a:pt x="4" y="19"/>
                  </a:lnTo>
                  <a:lnTo>
                    <a:pt x="0" y="15"/>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6" name="Freeform 269">
              <a:extLst>
                <a:ext uri="{FF2B5EF4-FFF2-40B4-BE49-F238E27FC236}">
                  <a16:creationId xmlns:a16="http://schemas.microsoft.com/office/drawing/2014/main" id="{343B0F3D-DE64-EF56-C866-C1134781A52C}"/>
                </a:ext>
              </a:extLst>
            </p:cNvPr>
            <p:cNvSpPr>
              <a:spLocks/>
            </p:cNvSpPr>
            <p:nvPr/>
          </p:nvSpPr>
          <p:spPr bwMode="auto">
            <a:xfrm>
              <a:off x="11387138" y="1357313"/>
              <a:ext cx="30162" cy="31750"/>
            </a:xfrm>
            <a:custGeom>
              <a:avLst/>
              <a:gdLst>
                <a:gd name="T0" fmla="*/ 15 w 19"/>
                <a:gd name="T1" fmla="*/ 0 h 20"/>
                <a:gd name="T2" fmla="*/ 19 w 19"/>
                <a:gd name="T3" fmla="*/ 4 h 20"/>
                <a:gd name="T4" fmla="*/ 4 w 19"/>
                <a:gd name="T5" fmla="*/ 20 h 20"/>
                <a:gd name="T6" fmla="*/ 0 w 19"/>
                <a:gd name="T7" fmla="*/ 16 h 20"/>
                <a:gd name="T8" fmla="*/ 15 w 19"/>
                <a:gd name="T9" fmla="*/ 0 h 20"/>
              </a:gdLst>
              <a:ahLst/>
              <a:cxnLst>
                <a:cxn ang="0">
                  <a:pos x="T0" y="T1"/>
                </a:cxn>
                <a:cxn ang="0">
                  <a:pos x="T2" y="T3"/>
                </a:cxn>
                <a:cxn ang="0">
                  <a:pos x="T4" y="T5"/>
                </a:cxn>
                <a:cxn ang="0">
                  <a:pos x="T6" y="T7"/>
                </a:cxn>
                <a:cxn ang="0">
                  <a:pos x="T8" y="T9"/>
                </a:cxn>
              </a:cxnLst>
              <a:rect l="0" t="0" r="r" b="b"/>
              <a:pathLst>
                <a:path w="19" h="20">
                  <a:moveTo>
                    <a:pt x="15" y="0"/>
                  </a:moveTo>
                  <a:lnTo>
                    <a:pt x="19" y="4"/>
                  </a:lnTo>
                  <a:lnTo>
                    <a:pt x="4" y="20"/>
                  </a:lnTo>
                  <a:lnTo>
                    <a:pt x="0" y="16"/>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7" name="Freeform 270">
              <a:extLst>
                <a:ext uri="{FF2B5EF4-FFF2-40B4-BE49-F238E27FC236}">
                  <a16:creationId xmlns:a16="http://schemas.microsoft.com/office/drawing/2014/main" id="{492DA97C-2036-EBEE-19A9-9D2864CC6124}"/>
                </a:ext>
              </a:extLst>
            </p:cNvPr>
            <p:cNvSpPr>
              <a:spLocks/>
            </p:cNvSpPr>
            <p:nvPr/>
          </p:nvSpPr>
          <p:spPr bwMode="auto">
            <a:xfrm>
              <a:off x="11514138" y="1357313"/>
              <a:ext cx="31750" cy="31750"/>
            </a:xfrm>
            <a:custGeom>
              <a:avLst/>
              <a:gdLst>
                <a:gd name="T0" fmla="*/ 20 w 20"/>
                <a:gd name="T1" fmla="*/ 16 h 20"/>
                <a:gd name="T2" fmla="*/ 15 w 20"/>
                <a:gd name="T3" fmla="*/ 20 h 20"/>
                <a:gd name="T4" fmla="*/ 0 w 20"/>
                <a:gd name="T5" fmla="*/ 4 h 20"/>
                <a:gd name="T6" fmla="*/ 4 w 20"/>
                <a:gd name="T7" fmla="*/ 0 h 20"/>
                <a:gd name="T8" fmla="*/ 20 w 20"/>
                <a:gd name="T9" fmla="*/ 16 h 20"/>
              </a:gdLst>
              <a:ahLst/>
              <a:cxnLst>
                <a:cxn ang="0">
                  <a:pos x="T0" y="T1"/>
                </a:cxn>
                <a:cxn ang="0">
                  <a:pos x="T2" y="T3"/>
                </a:cxn>
                <a:cxn ang="0">
                  <a:pos x="T4" y="T5"/>
                </a:cxn>
                <a:cxn ang="0">
                  <a:pos x="T6" y="T7"/>
                </a:cxn>
                <a:cxn ang="0">
                  <a:pos x="T8" y="T9"/>
                </a:cxn>
              </a:cxnLst>
              <a:rect l="0" t="0" r="r" b="b"/>
              <a:pathLst>
                <a:path w="20" h="20">
                  <a:moveTo>
                    <a:pt x="20" y="16"/>
                  </a:moveTo>
                  <a:lnTo>
                    <a:pt x="15" y="20"/>
                  </a:lnTo>
                  <a:lnTo>
                    <a:pt x="0" y="4"/>
                  </a:lnTo>
                  <a:lnTo>
                    <a:pt x="4" y="0"/>
                  </a:lnTo>
                  <a:lnTo>
                    <a:pt x="2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8" name="Freeform 271">
              <a:extLst>
                <a:ext uri="{FF2B5EF4-FFF2-40B4-BE49-F238E27FC236}">
                  <a16:creationId xmlns:a16="http://schemas.microsoft.com/office/drawing/2014/main" id="{B8930E4A-D66B-C93E-0148-92266818ACE0}"/>
                </a:ext>
              </a:extLst>
            </p:cNvPr>
            <p:cNvSpPr>
              <a:spLocks/>
            </p:cNvSpPr>
            <p:nvPr/>
          </p:nvSpPr>
          <p:spPr bwMode="auto">
            <a:xfrm>
              <a:off x="11387138" y="1230313"/>
              <a:ext cx="30162" cy="30163"/>
            </a:xfrm>
            <a:custGeom>
              <a:avLst/>
              <a:gdLst>
                <a:gd name="T0" fmla="*/ 19 w 19"/>
                <a:gd name="T1" fmla="*/ 15 h 19"/>
                <a:gd name="T2" fmla="*/ 15 w 19"/>
                <a:gd name="T3" fmla="*/ 19 h 19"/>
                <a:gd name="T4" fmla="*/ 0 w 19"/>
                <a:gd name="T5" fmla="*/ 4 h 19"/>
                <a:gd name="T6" fmla="*/ 4 w 19"/>
                <a:gd name="T7" fmla="*/ 0 h 19"/>
                <a:gd name="T8" fmla="*/ 19 w 19"/>
                <a:gd name="T9" fmla="*/ 15 h 19"/>
              </a:gdLst>
              <a:ahLst/>
              <a:cxnLst>
                <a:cxn ang="0">
                  <a:pos x="T0" y="T1"/>
                </a:cxn>
                <a:cxn ang="0">
                  <a:pos x="T2" y="T3"/>
                </a:cxn>
                <a:cxn ang="0">
                  <a:pos x="T4" y="T5"/>
                </a:cxn>
                <a:cxn ang="0">
                  <a:pos x="T6" y="T7"/>
                </a:cxn>
                <a:cxn ang="0">
                  <a:pos x="T8" y="T9"/>
                </a:cxn>
              </a:cxnLst>
              <a:rect l="0" t="0" r="r" b="b"/>
              <a:pathLst>
                <a:path w="19" h="19">
                  <a:moveTo>
                    <a:pt x="19" y="15"/>
                  </a:moveTo>
                  <a:lnTo>
                    <a:pt x="15" y="19"/>
                  </a:lnTo>
                  <a:lnTo>
                    <a:pt x="0" y="4"/>
                  </a:lnTo>
                  <a:lnTo>
                    <a:pt x="4" y="0"/>
                  </a:lnTo>
                  <a:lnTo>
                    <a:pt x="1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29" name="Freeform 272">
              <a:extLst>
                <a:ext uri="{FF2B5EF4-FFF2-40B4-BE49-F238E27FC236}">
                  <a16:creationId xmlns:a16="http://schemas.microsoft.com/office/drawing/2014/main" id="{485BFA5C-87A4-BE36-2BC7-2F200562210D}"/>
                </a:ext>
              </a:extLst>
            </p:cNvPr>
            <p:cNvSpPr>
              <a:spLocks/>
            </p:cNvSpPr>
            <p:nvPr/>
          </p:nvSpPr>
          <p:spPr bwMode="auto">
            <a:xfrm>
              <a:off x="11652250" y="1604963"/>
              <a:ext cx="239712" cy="141288"/>
            </a:xfrm>
            <a:custGeom>
              <a:avLst/>
              <a:gdLst>
                <a:gd name="T0" fmla="*/ 8 w 151"/>
                <a:gd name="T1" fmla="*/ 0 h 89"/>
                <a:gd name="T2" fmla="*/ 120 w 151"/>
                <a:gd name="T3" fmla="*/ 0 h 89"/>
                <a:gd name="T4" fmla="*/ 151 w 151"/>
                <a:gd name="T5" fmla="*/ 89 h 89"/>
                <a:gd name="T6" fmla="*/ 0 w 151"/>
                <a:gd name="T7" fmla="*/ 89 h 89"/>
                <a:gd name="T8" fmla="*/ 8 w 151"/>
                <a:gd name="T9" fmla="*/ 0 h 89"/>
              </a:gdLst>
              <a:ahLst/>
              <a:cxnLst>
                <a:cxn ang="0">
                  <a:pos x="T0" y="T1"/>
                </a:cxn>
                <a:cxn ang="0">
                  <a:pos x="T2" y="T3"/>
                </a:cxn>
                <a:cxn ang="0">
                  <a:pos x="T4" y="T5"/>
                </a:cxn>
                <a:cxn ang="0">
                  <a:pos x="T6" y="T7"/>
                </a:cxn>
                <a:cxn ang="0">
                  <a:pos x="T8" y="T9"/>
                </a:cxn>
              </a:cxnLst>
              <a:rect l="0" t="0" r="r" b="b"/>
              <a:pathLst>
                <a:path w="151" h="89">
                  <a:moveTo>
                    <a:pt x="8" y="0"/>
                  </a:moveTo>
                  <a:lnTo>
                    <a:pt x="120" y="0"/>
                  </a:lnTo>
                  <a:lnTo>
                    <a:pt x="151" y="89"/>
                  </a:lnTo>
                  <a:lnTo>
                    <a:pt x="0" y="89"/>
                  </a:lnTo>
                  <a:lnTo>
                    <a:pt x="8" y="0"/>
                  </a:lnTo>
                  <a:close/>
                </a:path>
              </a:pathLst>
            </a:custGeom>
            <a:noFill/>
            <a:ln w="19050"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730" name="Rectangle 273">
              <a:extLst>
                <a:ext uri="{FF2B5EF4-FFF2-40B4-BE49-F238E27FC236}">
                  <a16:creationId xmlns:a16="http://schemas.microsoft.com/office/drawing/2014/main" id="{0A617BA4-43FE-113C-107F-968F8CDA0879}"/>
                </a:ext>
              </a:extLst>
            </p:cNvPr>
            <p:cNvSpPr>
              <a:spLocks noChangeArrowheads="1"/>
            </p:cNvSpPr>
            <p:nvPr/>
          </p:nvSpPr>
          <p:spPr bwMode="auto">
            <a:xfrm>
              <a:off x="11831638" y="1760538"/>
              <a:ext cx="34925" cy="206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1" name="Rectangle 274">
              <a:extLst>
                <a:ext uri="{FF2B5EF4-FFF2-40B4-BE49-F238E27FC236}">
                  <a16:creationId xmlns:a16="http://schemas.microsoft.com/office/drawing/2014/main" id="{6AA4E577-ACCF-B1D3-71FB-9E3BF46E37C2}"/>
                </a:ext>
              </a:extLst>
            </p:cNvPr>
            <p:cNvSpPr>
              <a:spLocks noChangeArrowheads="1"/>
            </p:cNvSpPr>
            <p:nvPr/>
          </p:nvSpPr>
          <p:spPr bwMode="auto">
            <a:xfrm>
              <a:off x="11684000" y="1760538"/>
              <a:ext cx="33337" cy="206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2" name="Freeform 275">
              <a:extLst>
                <a:ext uri="{FF2B5EF4-FFF2-40B4-BE49-F238E27FC236}">
                  <a16:creationId xmlns:a16="http://schemas.microsoft.com/office/drawing/2014/main" id="{49FB9BBF-462F-CF13-2FD1-E25CA6B4897E}"/>
                </a:ext>
              </a:extLst>
            </p:cNvPr>
            <p:cNvSpPr>
              <a:spLocks/>
            </p:cNvSpPr>
            <p:nvPr/>
          </p:nvSpPr>
          <p:spPr bwMode="auto">
            <a:xfrm>
              <a:off x="11372850" y="1604963"/>
              <a:ext cx="239712" cy="141288"/>
            </a:xfrm>
            <a:custGeom>
              <a:avLst/>
              <a:gdLst>
                <a:gd name="T0" fmla="*/ 143 w 151"/>
                <a:gd name="T1" fmla="*/ 0 h 89"/>
                <a:gd name="T2" fmla="*/ 31 w 151"/>
                <a:gd name="T3" fmla="*/ 0 h 89"/>
                <a:gd name="T4" fmla="*/ 0 w 151"/>
                <a:gd name="T5" fmla="*/ 89 h 89"/>
                <a:gd name="T6" fmla="*/ 151 w 151"/>
                <a:gd name="T7" fmla="*/ 89 h 89"/>
                <a:gd name="T8" fmla="*/ 143 w 151"/>
                <a:gd name="T9" fmla="*/ 0 h 89"/>
              </a:gdLst>
              <a:ahLst/>
              <a:cxnLst>
                <a:cxn ang="0">
                  <a:pos x="T0" y="T1"/>
                </a:cxn>
                <a:cxn ang="0">
                  <a:pos x="T2" y="T3"/>
                </a:cxn>
                <a:cxn ang="0">
                  <a:pos x="T4" y="T5"/>
                </a:cxn>
                <a:cxn ang="0">
                  <a:pos x="T6" y="T7"/>
                </a:cxn>
                <a:cxn ang="0">
                  <a:pos x="T8" y="T9"/>
                </a:cxn>
              </a:cxnLst>
              <a:rect l="0" t="0" r="r" b="b"/>
              <a:pathLst>
                <a:path w="151" h="89">
                  <a:moveTo>
                    <a:pt x="143" y="0"/>
                  </a:moveTo>
                  <a:lnTo>
                    <a:pt x="31" y="0"/>
                  </a:lnTo>
                  <a:lnTo>
                    <a:pt x="0" y="89"/>
                  </a:lnTo>
                  <a:lnTo>
                    <a:pt x="151" y="89"/>
                  </a:lnTo>
                  <a:lnTo>
                    <a:pt x="143" y="0"/>
                  </a:lnTo>
                  <a:close/>
                </a:path>
              </a:pathLst>
            </a:custGeom>
            <a:noFill/>
            <a:ln w="19050"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733" name="Rectangle 276">
              <a:extLst>
                <a:ext uri="{FF2B5EF4-FFF2-40B4-BE49-F238E27FC236}">
                  <a16:creationId xmlns:a16="http://schemas.microsoft.com/office/drawing/2014/main" id="{71DF528B-B9D7-0475-EBFC-CC6C230A26B0}"/>
                </a:ext>
              </a:extLst>
            </p:cNvPr>
            <p:cNvSpPr>
              <a:spLocks noChangeArrowheads="1"/>
            </p:cNvSpPr>
            <p:nvPr/>
          </p:nvSpPr>
          <p:spPr bwMode="auto">
            <a:xfrm>
              <a:off x="11398250" y="1760538"/>
              <a:ext cx="34925" cy="206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4" name="Rectangle 277">
              <a:extLst>
                <a:ext uri="{FF2B5EF4-FFF2-40B4-BE49-F238E27FC236}">
                  <a16:creationId xmlns:a16="http://schemas.microsoft.com/office/drawing/2014/main" id="{8F0F34EE-FE26-3C69-078D-51558B5B14C0}"/>
                </a:ext>
              </a:extLst>
            </p:cNvPr>
            <p:cNvSpPr>
              <a:spLocks noChangeArrowheads="1"/>
            </p:cNvSpPr>
            <p:nvPr/>
          </p:nvSpPr>
          <p:spPr bwMode="auto">
            <a:xfrm>
              <a:off x="11547475" y="1760538"/>
              <a:ext cx="33337" cy="206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5" name="Freeform 278">
              <a:extLst>
                <a:ext uri="{FF2B5EF4-FFF2-40B4-BE49-F238E27FC236}">
                  <a16:creationId xmlns:a16="http://schemas.microsoft.com/office/drawing/2014/main" id="{7675334B-9CDE-1D99-2845-B128BDB2D878}"/>
                </a:ext>
              </a:extLst>
            </p:cNvPr>
            <p:cNvSpPr>
              <a:spLocks/>
            </p:cNvSpPr>
            <p:nvPr/>
          </p:nvSpPr>
          <p:spPr bwMode="auto">
            <a:xfrm>
              <a:off x="11401425" y="1695450"/>
              <a:ext cx="47625" cy="36513"/>
            </a:xfrm>
            <a:custGeom>
              <a:avLst/>
              <a:gdLst>
                <a:gd name="T0" fmla="*/ 24 w 30"/>
                <a:gd name="T1" fmla="*/ 23 h 23"/>
                <a:gd name="T2" fmla="*/ 0 w 30"/>
                <a:gd name="T3" fmla="*/ 23 h 23"/>
                <a:gd name="T4" fmla="*/ 7 w 30"/>
                <a:gd name="T5" fmla="*/ 0 h 23"/>
                <a:gd name="T6" fmla="*/ 30 w 30"/>
                <a:gd name="T7" fmla="*/ 0 h 23"/>
                <a:gd name="T8" fmla="*/ 24 w 30"/>
                <a:gd name="T9" fmla="*/ 23 h 23"/>
              </a:gdLst>
              <a:ahLst/>
              <a:cxnLst>
                <a:cxn ang="0">
                  <a:pos x="T0" y="T1"/>
                </a:cxn>
                <a:cxn ang="0">
                  <a:pos x="T2" y="T3"/>
                </a:cxn>
                <a:cxn ang="0">
                  <a:pos x="T4" y="T5"/>
                </a:cxn>
                <a:cxn ang="0">
                  <a:pos x="T6" y="T7"/>
                </a:cxn>
                <a:cxn ang="0">
                  <a:pos x="T8" y="T9"/>
                </a:cxn>
              </a:cxnLst>
              <a:rect l="0" t="0" r="r" b="b"/>
              <a:pathLst>
                <a:path w="30" h="23">
                  <a:moveTo>
                    <a:pt x="24" y="23"/>
                  </a:moveTo>
                  <a:lnTo>
                    <a:pt x="0" y="23"/>
                  </a:lnTo>
                  <a:lnTo>
                    <a:pt x="7" y="0"/>
                  </a:lnTo>
                  <a:lnTo>
                    <a:pt x="30" y="0"/>
                  </a:lnTo>
                  <a:lnTo>
                    <a:pt x="2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6" name="Freeform 279">
              <a:extLst>
                <a:ext uri="{FF2B5EF4-FFF2-40B4-BE49-F238E27FC236}">
                  <a16:creationId xmlns:a16="http://schemas.microsoft.com/office/drawing/2014/main" id="{EBA23571-DD38-AC2A-0679-0D1C0FB9E433}"/>
                </a:ext>
              </a:extLst>
            </p:cNvPr>
            <p:cNvSpPr>
              <a:spLocks/>
            </p:cNvSpPr>
            <p:nvPr/>
          </p:nvSpPr>
          <p:spPr bwMode="auto">
            <a:xfrm>
              <a:off x="11447463" y="1695450"/>
              <a:ext cx="44450" cy="36513"/>
            </a:xfrm>
            <a:custGeom>
              <a:avLst/>
              <a:gdLst>
                <a:gd name="T0" fmla="*/ 24 w 28"/>
                <a:gd name="T1" fmla="*/ 23 h 23"/>
                <a:gd name="T2" fmla="*/ 0 w 28"/>
                <a:gd name="T3" fmla="*/ 23 h 23"/>
                <a:gd name="T4" fmla="*/ 5 w 28"/>
                <a:gd name="T5" fmla="*/ 0 h 23"/>
                <a:gd name="T6" fmla="*/ 28 w 28"/>
                <a:gd name="T7" fmla="*/ 0 h 23"/>
                <a:gd name="T8" fmla="*/ 24 w 28"/>
                <a:gd name="T9" fmla="*/ 23 h 23"/>
              </a:gdLst>
              <a:ahLst/>
              <a:cxnLst>
                <a:cxn ang="0">
                  <a:pos x="T0" y="T1"/>
                </a:cxn>
                <a:cxn ang="0">
                  <a:pos x="T2" y="T3"/>
                </a:cxn>
                <a:cxn ang="0">
                  <a:pos x="T4" y="T5"/>
                </a:cxn>
                <a:cxn ang="0">
                  <a:pos x="T6" y="T7"/>
                </a:cxn>
                <a:cxn ang="0">
                  <a:pos x="T8" y="T9"/>
                </a:cxn>
              </a:cxnLst>
              <a:rect l="0" t="0" r="r" b="b"/>
              <a:pathLst>
                <a:path w="28" h="23">
                  <a:moveTo>
                    <a:pt x="24" y="23"/>
                  </a:moveTo>
                  <a:lnTo>
                    <a:pt x="0" y="23"/>
                  </a:lnTo>
                  <a:lnTo>
                    <a:pt x="5" y="0"/>
                  </a:lnTo>
                  <a:lnTo>
                    <a:pt x="28" y="0"/>
                  </a:lnTo>
                  <a:lnTo>
                    <a:pt x="2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7" name="Freeform 280">
              <a:extLst>
                <a:ext uri="{FF2B5EF4-FFF2-40B4-BE49-F238E27FC236}">
                  <a16:creationId xmlns:a16="http://schemas.microsoft.com/office/drawing/2014/main" id="{C9A09C2B-9171-6AFE-19F1-4D44DBA945C2}"/>
                </a:ext>
              </a:extLst>
            </p:cNvPr>
            <p:cNvSpPr>
              <a:spLocks/>
            </p:cNvSpPr>
            <p:nvPr/>
          </p:nvSpPr>
          <p:spPr bwMode="auto">
            <a:xfrm>
              <a:off x="11493500" y="1693863"/>
              <a:ext cx="42862" cy="38100"/>
            </a:xfrm>
            <a:custGeom>
              <a:avLst/>
              <a:gdLst>
                <a:gd name="T0" fmla="*/ 25 w 27"/>
                <a:gd name="T1" fmla="*/ 24 h 24"/>
                <a:gd name="T2" fmla="*/ 0 w 27"/>
                <a:gd name="T3" fmla="*/ 24 h 24"/>
                <a:gd name="T4" fmla="*/ 4 w 27"/>
                <a:gd name="T5" fmla="*/ 0 h 24"/>
                <a:gd name="T6" fmla="*/ 27 w 27"/>
                <a:gd name="T7" fmla="*/ 0 h 24"/>
                <a:gd name="T8" fmla="*/ 25 w 27"/>
                <a:gd name="T9" fmla="*/ 24 h 24"/>
              </a:gdLst>
              <a:ahLst/>
              <a:cxnLst>
                <a:cxn ang="0">
                  <a:pos x="T0" y="T1"/>
                </a:cxn>
                <a:cxn ang="0">
                  <a:pos x="T2" y="T3"/>
                </a:cxn>
                <a:cxn ang="0">
                  <a:pos x="T4" y="T5"/>
                </a:cxn>
                <a:cxn ang="0">
                  <a:pos x="T6" y="T7"/>
                </a:cxn>
                <a:cxn ang="0">
                  <a:pos x="T8" y="T9"/>
                </a:cxn>
              </a:cxnLst>
              <a:rect l="0" t="0" r="r" b="b"/>
              <a:pathLst>
                <a:path w="27" h="24">
                  <a:moveTo>
                    <a:pt x="25" y="24"/>
                  </a:moveTo>
                  <a:lnTo>
                    <a:pt x="0" y="24"/>
                  </a:lnTo>
                  <a:lnTo>
                    <a:pt x="4" y="0"/>
                  </a:lnTo>
                  <a:lnTo>
                    <a:pt x="27" y="0"/>
                  </a:lnTo>
                  <a:lnTo>
                    <a:pt x="2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8" name="Freeform 281">
              <a:extLst>
                <a:ext uri="{FF2B5EF4-FFF2-40B4-BE49-F238E27FC236}">
                  <a16:creationId xmlns:a16="http://schemas.microsoft.com/office/drawing/2014/main" id="{92857DDB-3EA3-EB7B-D129-95CB165EA81C}"/>
                </a:ext>
              </a:extLst>
            </p:cNvPr>
            <p:cNvSpPr>
              <a:spLocks/>
            </p:cNvSpPr>
            <p:nvPr/>
          </p:nvSpPr>
          <p:spPr bwMode="auto">
            <a:xfrm>
              <a:off x="11541125" y="1693863"/>
              <a:ext cx="41275" cy="38100"/>
            </a:xfrm>
            <a:custGeom>
              <a:avLst/>
              <a:gdLst>
                <a:gd name="T0" fmla="*/ 26 w 26"/>
                <a:gd name="T1" fmla="*/ 24 h 24"/>
                <a:gd name="T2" fmla="*/ 0 w 26"/>
                <a:gd name="T3" fmla="*/ 24 h 24"/>
                <a:gd name="T4" fmla="*/ 2 w 26"/>
                <a:gd name="T5" fmla="*/ 0 h 24"/>
                <a:gd name="T6" fmla="*/ 26 w 26"/>
                <a:gd name="T7" fmla="*/ 0 h 24"/>
                <a:gd name="T8" fmla="*/ 26 w 26"/>
                <a:gd name="T9" fmla="*/ 24 h 24"/>
              </a:gdLst>
              <a:ahLst/>
              <a:cxnLst>
                <a:cxn ang="0">
                  <a:pos x="T0" y="T1"/>
                </a:cxn>
                <a:cxn ang="0">
                  <a:pos x="T2" y="T3"/>
                </a:cxn>
                <a:cxn ang="0">
                  <a:pos x="T4" y="T5"/>
                </a:cxn>
                <a:cxn ang="0">
                  <a:pos x="T6" y="T7"/>
                </a:cxn>
                <a:cxn ang="0">
                  <a:pos x="T8" y="T9"/>
                </a:cxn>
              </a:cxnLst>
              <a:rect l="0" t="0" r="r" b="b"/>
              <a:pathLst>
                <a:path w="26" h="24">
                  <a:moveTo>
                    <a:pt x="26" y="24"/>
                  </a:moveTo>
                  <a:lnTo>
                    <a:pt x="0" y="24"/>
                  </a:lnTo>
                  <a:lnTo>
                    <a:pt x="2" y="0"/>
                  </a:lnTo>
                  <a:lnTo>
                    <a:pt x="26" y="0"/>
                  </a:lnTo>
                  <a:lnTo>
                    <a:pt x="26"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39" name="Freeform 282">
              <a:extLst>
                <a:ext uri="{FF2B5EF4-FFF2-40B4-BE49-F238E27FC236}">
                  <a16:creationId xmlns:a16="http://schemas.microsoft.com/office/drawing/2014/main" id="{CB9F0376-9620-3169-687B-F00F61061663}"/>
                </a:ext>
              </a:extLst>
            </p:cNvPr>
            <p:cNvSpPr>
              <a:spLocks/>
            </p:cNvSpPr>
            <p:nvPr/>
          </p:nvSpPr>
          <p:spPr bwMode="auto">
            <a:xfrm>
              <a:off x="11414125" y="1657350"/>
              <a:ext cx="44450" cy="30163"/>
            </a:xfrm>
            <a:custGeom>
              <a:avLst/>
              <a:gdLst>
                <a:gd name="T0" fmla="*/ 23 w 28"/>
                <a:gd name="T1" fmla="*/ 19 h 19"/>
                <a:gd name="T2" fmla="*/ 0 w 28"/>
                <a:gd name="T3" fmla="*/ 19 h 19"/>
                <a:gd name="T4" fmla="*/ 7 w 28"/>
                <a:gd name="T5" fmla="*/ 0 h 19"/>
                <a:gd name="T6" fmla="*/ 28 w 28"/>
                <a:gd name="T7" fmla="*/ 0 h 19"/>
                <a:gd name="T8" fmla="*/ 23 w 28"/>
                <a:gd name="T9" fmla="*/ 19 h 19"/>
              </a:gdLst>
              <a:ahLst/>
              <a:cxnLst>
                <a:cxn ang="0">
                  <a:pos x="T0" y="T1"/>
                </a:cxn>
                <a:cxn ang="0">
                  <a:pos x="T2" y="T3"/>
                </a:cxn>
                <a:cxn ang="0">
                  <a:pos x="T4" y="T5"/>
                </a:cxn>
                <a:cxn ang="0">
                  <a:pos x="T6" y="T7"/>
                </a:cxn>
                <a:cxn ang="0">
                  <a:pos x="T8" y="T9"/>
                </a:cxn>
              </a:cxnLst>
              <a:rect l="0" t="0" r="r" b="b"/>
              <a:pathLst>
                <a:path w="28" h="19">
                  <a:moveTo>
                    <a:pt x="23" y="19"/>
                  </a:moveTo>
                  <a:lnTo>
                    <a:pt x="0" y="19"/>
                  </a:lnTo>
                  <a:lnTo>
                    <a:pt x="7" y="0"/>
                  </a:lnTo>
                  <a:lnTo>
                    <a:pt x="28" y="0"/>
                  </a:lnTo>
                  <a:lnTo>
                    <a:pt x="23"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0" name="Freeform 283">
              <a:extLst>
                <a:ext uri="{FF2B5EF4-FFF2-40B4-BE49-F238E27FC236}">
                  <a16:creationId xmlns:a16="http://schemas.microsoft.com/office/drawing/2014/main" id="{D16ED13E-E9B8-7A57-D999-540C8A1F0B4B}"/>
                </a:ext>
              </a:extLst>
            </p:cNvPr>
            <p:cNvSpPr>
              <a:spLocks/>
            </p:cNvSpPr>
            <p:nvPr/>
          </p:nvSpPr>
          <p:spPr bwMode="auto">
            <a:xfrm>
              <a:off x="11456988" y="1655763"/>
              <a:ext cx="41275" cy="31750"/>
            </a:xfrm>
            <a:custGeom>
              <a:avLst/>
              <a:gdLst>
                <a:gd name="T0" fmla="*/ 23 w 26"/>
                <a:gd name="T1" fmla="*/ 20 h 20"/>
                <a:gd name="T2" fmla="*/ 0 w 26"/>
                <a:gd name="T3" fmla="*/ 20 h 20"/>
                <a:gd name="T4" fmla="*/ 5 w 26"/>
                <a:gd name="T5" fmla="*/ 1 h 20"/>
                <a:gd name="T6" fmla="*/ 26 w 26"/>
                <a:gd name="T7" fmla="*/ 0 h 20"/>
                <a:gd name="T8" fmla="*/ 23 w 26"/>
                <a:gd name="T9" fmla="*/ 20 h 20"/>
              </a:gdLst>
              <a:ahLst/>
              <a:cxnLst>
                <a:cxn ang="0">
                  <a:pos x="T0" y="T1"/>
                </a:cxn>
                <a:cxn ang="0">
                  <a:pos x="T2" y="T3"/>
                </a:cxn>
                <a:cxn ang="0">
                  <a:pos x="T4" y="T5"/>
                </a:cxn>
                <a:cxn ang="0">
                  <a:pos x="T6" y="T7"/>
                </a:cxn>
                <a:cxn ang="0">
                  <a:pos x="T8" y="T9"/>
                </a:cxn>
              </a:cxnLst>
              <a:rect l="0" t="0" r="r" b="b"/>
              <a:pathLst>
                <a:path w="26" h="20">
                  <a:moveTo>
                    <a:pt x="23" y="20"/>
                  </a:moveTo>
                  <a:lnTo>
                    <a:pt x="0" y="20"/>
                  </a:lnTo>
                  <a:lnTo>
                    <a:pt x="5" y="1"/>
                  </a:lnTo>
                  <a:lnTo>
                    <a:pt x="26" y="0"/>
                  </a:lnTo>
                  <a:lnTo>
                    <a:pt x="23"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1" name="Freeform 284">
              <a:extLst>
                <a:ext uri="{FF2B5EF4-FFF2-40B4-BE49-F238E27FC236}">
                  <a16:creationId xmlns:a16="http://schemas.microsoft.com/office/drawing/2014/main" id="{DB14F455-6E77-6845-B656-E889D2CE2AE1}"/>
                </a:ext>
              </a:extLst>
            </p:cNvPr>
            <p:cNvSpPr>
              <a:spLocks/>
            </p:cNvSpPr>
            <p:nvPr/>
          </p:nvSpPr>
          <p:spPr bwMode="auto">
            <a:xfrm>
              <a:off x="11501438" y="1655763"/>
              <a:ext cx="38100" cy="31750"/>
            </a:xfrm>
            <a:custGeom>
              <a:avLst/>
              <a:gdLst>
                <a:gd name="T0" fmla="*/ 23 w 24"/>
                <a:gd name="T1" fmla="*/ 20 h 20"/>
                <a:gd name="T2" fmla="*/ 0 w 24"/>
                <a:gd name="T3" fmla="*/ 20 h 20"/>
                <a:gd name="T4" fmla="*/ 3 w 24"/>
                <a:gd name="T5" fmla="*/ 0 h 20"/>
                <a:gd name="T6" fmla="*/ 24 w 24"/>
                <a:gd name="T7" fmla="*/ 0 h 20"/>
                <a:gd name="T8" fmla="*/ 23 w 24"/>
                <a:gd name="T9" fmla="*/ 20 h 20"/>
              </a:gdLst>
              <a:ahLst/>
              <a:cxnLst>
                <a:cxn ang="0">
                  <a:pos x="T0" y="T1"/>
                </a:cxn>
                <a:cxn ang="0">
                  <a:pos x="T2" y="T3"/>
                </a:cxn>
                <a:cxn ang="0">
                  <a:pos x="T4" y="T5"/>
                </a:cxn>
                <a:cxn ang="0">
                  <a:pos x="T6" y="T7"/>
                </a:cxn>
                <a:cxn ang="0">
                  <a:pos x="T8" y="T9"/>
                </a:cxn>
              </a:cxnLst>
              <a:rect l="0" t="0" r="r" b="b"/>
              <a:pathLst>
                <a:path w="24" h="20">
                  <a:moveTo>
                    <a:pt x="23" y="20"/>
                  </a:moveTo>
                  <a:lnTo>
                    <a:pt x="0" y="20"/>
                  </a:lnTo>
                  <a:lnTo>
                    <a:pt x="3" y="0"/>
                  </a:lnTo>
                  <a:lnTo>
                    <a:pt x="24" y="0"/>
                  </a:lnTo>
                  <a:lnTo>
                    <a:pt x="23"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2" name="Freeform 285">
              <a:extLst>
                <a:ext uri="{FF2B5EF4-FFF2-40B4-BE49-F238E27FC236}">
                  <a16:creationId xmlns:a16="http://schemas.microsoft.com/office/drawing/2014/main" id="{FB94E36E-1FA4-3737-8FD9-25A66536DAA3}"/>
                </a:ext>
              </a:extLst>
            </p:cNvPr>
            <p:cNvSpPr>
              <a:spLocks/>
            </p:cNvSpPr>
            <p:nvPr/>
          </p:nvSpPr>
          <p:spPr bwMode="auto">
            <a:xfrm>
              <a:off x="11544300" y="1654175"/>
              <a:ext cx="38100" cy="33338"/>
            </a:xfrm>
            <a:custGeom>
              <a:avLst/>
              <a:gdLst>
                <a:gd name="T0" fmla="*/ 24 w 24"/>
                <a:gd name="T1" fmla="*/ 21 h 21"/>
                <a:gd name="T2" fmla="*/ 0 w 24"/>
                <a:gd name="T3" fmla="*/ 21 h 21"/>
                <a:gd name="T4" fmla="*/ 2 w 24"/>
                <a:gd name="T5" fmla="*/ 1 h 21"/>
                <a:gd name="T6" fmla="*/ 24 w 24"/>
                <a:gd name="T7" fmla="*/ 0 h 21"/>
                <a:gd name="T8" fmla="*/ 24 w 24"/>
                <a:gd name="T9" fmla="*/ 21 h 21"/>
              </a:gdLst>
              <a:ahLst/>
              <a:cxnLst>
                <a:cxn ang="0">
                  <a:pos x="T0" y="T1"/>
                </a:cxn>
                <a:cxn ang="0">
                  <a:pos x="T2" y="T3"/>
                </a:cxn>
                <a:cxn ang="0">
                  <a:pos x="T4" y="T5"/>
                </a:cxn>
                <a:cxn ang="0">
                  <a:pos x="T6" y="T7"/>
                </a:cxn>
                <a:cxn ang="0">
                  <a:pos x="T8" y="T9"/>
                </a:cxn>
              </a:cxnLst>
              <a:rect l="0" t="0" r="r" b="b"/>
              <a:pathLst>
                <a:path w="24" h="21">
                  <a:moveTo>
                    <a:pt x="24" y="21"/>
                  </a:moveTo>
                  <a:lnTo>
                    <a:pt x="0" y="21"/>
                  </a:lnTo>
                  <a:lnTo>
                    <a:pt x="2" y="1"/>
                  </a:lnTo>
                  <a:lnTo>
                    <a:pt x="24" y="0"/>
                  </a:lnTo>
                  <a:lnTo>
                    <a:pt x="2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3" name="Freeform 286">
              <a:extLst>
                <a:ext uri="{FF2B5EF4-FFF2-40B4-BE49-F238E27FC236}">
                  <a16:creationId xmlns:a16="http://schemas.microsoft.com/office/drawing/2014/main" id="{E2AF1EB4-5B22-B93E-B5C9-C014BC49C4AD}"/>
                </a:ext>
              </a:extLst>
            </p:cNvPr>
            <p:cNvSpPr>
              <a:spLocks/>
            </p:cNvSpPr>
            <p:nvPr/>
          </p:nvSpPr>
          <p:spPr bwMode="auto">
            <a:xfrm>
              <a:off x="11426825" y="1622425"/>
              <a:ext cx="39687" cy="28575"/>
            </a:xfrm>
            <a:custGeom>
              <a:avLst/>
              <a:gdLst>
                <a:gd name="T0" fmla="*/ 21 w 25"/>
                <a:gd name="T1" fmla="*/ 18 h 18"/>
                <a:gd name="T2" fmla="*/ 0 w 25"/>
                <a:gd name="T3" fmla="*/ 18 h 18"/>
                <a:gd name="T4" fmla="*/ 6 w 25"/>
                <a:gd name="T5" fmla="*/ 1 h 18"/>
                <a:gd name="T6" fmla="*/ 25 w 25"/>
                <a:gd name="T7" fmla="*/ 0 h 18"/>
                <a:gd name="T8" fmla="*/ 21 w 25"/>
                <a:gd name="T9" fmla="*/ 18 h 18"/>
              </a:gdLst>
              <a:ahLst/>
              <a:cxnLst>
                <a:cxn ang="0">
                  <a:pos x="T0" y="T1"/>
                </a:cxn>
                <a:cxn ang="0">
                  <a:pos x="T2" y="T3"/>
                </a:cxn>
                <a:cxn ang="0">
                  <a:pos x="T4" y="T5"/>
                </a:cxn>
                <a:cxn ang="0">
                  <a:pos x="T6" y="T7"/>
                </a:cxn>
                <a:cxn ang="0">
                  <a:pos x="T8" y="T9"/>
                </a:cxn>
              </a:cxnLst>
              <a:rect l="0" t="0" r="r" b="b"/>
              <a:pathLst>
                <a:path w="25" h="18">
                  <a:moveTo>
                    <a:pt x="21" y="18"/>
                  </a:moveTo>
                  <a:lnTo>
                    <a:pt x="0" y="18"/>
                  </a:lnTo>
                  <a:lnTo>
                    <a:pt x="6" y="1"/>
                  </a:lnTo>
                  <a:lnTo>
                    <a:pt x="25" y="0"/>
                  </a:lnTo>
                  <a:lnTo>
                    <a:pt x="21"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4" name="Freeform 287">
              <a:extLst>
                <a:ext uri="{FF2B5EF4-FFF2-40B4-BE49-F238E27FC236}">
                  <a16:creationId xmlns:a16="http://schemas.microsoft.com/office/drawing/2014/main" id="{DDA17C5F-F23C-3102-0363-C094DEE2B593}"/>
                </a:ext>
              </a:extLst>
            </p:cNvPr>
            <p:cNvSpPr>
              <a:spLocks/>
            </p:cNvSpPr>
            <p:nvPr/>
          </p:nvSpPr>
          <p:spPr bwMode="auto">
            <a:xfrm>
              <a:off x="11466513" y="1622425"/>
              <a:ext cx="38100" cy="28575"/>
            </a:xfrm>
            <a:custGeom>
              <a:avLst/>
              <a:gdLst>
                <a:gd name="T0" fmla="*/ 21 w 24"/>
                <a:gd name="T1" fmla="*/ 17 h 18"/>
                <a:gd name="T2" fmla="*/ 0 w 24"/>
                <a:gd name="T3" fmla="*/ 18 h 18"/>
                <a:gd name="T4" fmla="*/ 4 w 24"/>
                <a:gd name="T5" fmla="*/ 0 h 18"/>
                <a:gd name="T6" fmla="*/ 24 w 24"/>
                <a:gd name="T7" fmla="*/ 0 h 18"/>
                <a:gd name="T8" fmla="*/ 21 w 24"/>
                <a:gd name="T9" fmla="*/ 17 h 18"/>
              </a:gdLst>
              <a:ahLst/>
              <a:cxnLst>
                <a:cxn ang="0">
                  <a:pos x="T0" y="T1"/>
                </a:cxn>
                <a:cxn ang="0">
                  <a:pos x="T2" y="T3"/>
                </a:cxn>
                <a:cxn ang="0">
                  <a:pos x="T4" y="T5"/>
                </a:cxn>
                <a:cxn ang="0">
                  <a:pos x="T6" y="T7"/>
                </a:cxn>
                <a:cxn ang="0">
                  <a:pos x="T8" y="T9"/>
                </a:cxn>
              </a:cxnLst>
              <a:rect l="0" t="0" r="r" b="b"/>
              <a:pathLst>
                <a:path w="24" h="18">
                  <a:moveTo>
                    <a:pt x="21" y="17"/>
                  </a:moveTo>
                  <a:lnTo>
                    <a:pt x="0" y="18"/>
                  </a:lnTo>
                  <a:lnTo>
                    <a:pt x="4" y="0"/>
                  </a:lnTo>
                  <a:lnTo>
                    <a:pt x="24" y="0"/>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5" name="Freeform 288">
              <a:extLst>
                <a:ext uri="{FF2B5EF4-FFF2-40B4-BE49-F238E27FC236}">
                  <a16:creationId xmlns:a16="http://schemas.microsoft.com/office/drawing/2014/main" id="{90C0C208-ABFB-C482-E913-951173576F1D}"/>
                </a:ext>
              </a:extLst>
            </p:cNvPr>
            <p:cNvSpPr>
              <a:spLocks/>
            </p:cNvSpPr>
            <p:nvPr/>
          </p:nvSpPr>
          <p:spPr bwMode="auto">
            <a:xfrm>
              <a:off x="11507788" y="1620838"/>
              <a:ext cx="34925" cy="28575"/>
            </a:xfrm>
            <a:custGeom>
              <a:avLst/>
              <a:gdLst>
                <a:gd name="T0" fmla="*/ 21 w 22"/>
                <a:gd name="T1" fmla="*/ 18 h 18"/>
                <a:gd name="T2" fmla="*/ 0 w 22"/>
                <a:gd name="T3" fmla="*/ 18 h 18"/>
                <a:gd name="T4" fmla="*/ 2 w 22"/>
                <a:gd name="T5" fmla="*/ 1 h 18"/>
                <a:gd name="T6" fmla="*/ 22 w 22"/>
                <a:gd name="T7" fmla="*/ 0 h 18"/>
                <a:gd name="T8" fmla="*/ 21 w 22"/>
                <a:gd name="T9" fmla="*/ 18 h 18"/>
              </a:gdLst>
              <a:ahLst/>
              <a:cxnLst>
                <a:cxn ang="0">
                  <a:pos x="T0" y="T1"/>
                </a:cxn>
                <a:cxn ang="0">
                  <a:pos x="T2" y="T3"/>
                </a:cxn>
                <a:cxn ang="0">
                  <a:pos x="T4" y="T5"/>
                </a:cxn>
                <a:cxn ang="0">
                  <a:pos x="T6" y="T7"/>
                </a:cxn>
                <a:cxn ang="0">
                  <a:pos x="T8" y="T9"/>
                </a:cxn>
              </a:cxnLst>
              <a:rect l="0" t="0" r="r" b="b"/>
              <a:pathLst>
                <a:path w="22" h="18">
                  <a:moveTo>
                    <a:pt x="21" y="18"/>
                  </a:moveTo>
                  <a:lnTo>
                    <a:pt x="0" y="18"/>
                  </a:lnTo>
                  <a:lnTo>
                    <a:pt x="2" y="1"/>
                  </a:lnTo>
                  <a:lnTo>
                    <a:pt x="22" y="0"/>
                  </a:lnTo>
                  <a:lnTo>
                    <a:pt x="21"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6" name="Freeform 289">
              <a:extLst>
                <a:ext uri="{FF2B5EF4-FFF2-40B4-BE49-F238E27FC236}">
                  <a16:creationId xmlns:a16="http://schemas.microsoft.com/office/drawing/2014/main" id="{FD95B29A-805D-17AF-7693-2BA5BA1B01AE}"/>
                </a:ext>
              </a:extLst>
            </p:cNvPr>
            <p:cNvSpPr>
              <a:spLocks/>
            </p:cNvSpPr>
            <p:nvPr/>
          </p:nvSpPr>
          <p:spPr bwMode="auto">
            <a:xfrm>
              <a:off x="11547475" y="1620838"/>
              <a:ext cx="34925" cy="28575"/>
            </a:xfrm>
            <a:custGeom>
              <a:avLst/>
              <a:gdLst>
                <a:gd name="T0" fmla="*/ 22 w 22"/>
                <a:gd name="T1" fmla="*/ 17 h 18"/>
                <a:gd name="T2" fmla="*/ 0 w 22"/>
                <a:gd name="T3" fmla="*/ 18 h 18"/>
                <a:gd name="T4" fmla="*/ 2 w 22"/>
                <a:gd name="T5" fmla="*/ 0 h 18"/>
                <a:gd name="T6" fmla="*/ 22 w 22"/>
                <a:gd name="T7" fmla="*/ 0 h 18"/>
                <a:gd name="T8" fmla="*/ 22 w 22"/>
                <a:gd name="T9" fmla="*/ 17 h 18"/>
              </a:gdLst>
              <a:ahLst/>
              <a:cxnLst>
                <a:cxn ang="0">
                  <a:pos x="T0" y="T1"/>
                </a:cxn>
                <a:cxn ang="0">
                  <a:pos x="T2" y="T3"/>
                </a:cxn>
                <a:cxn ang="0">
                  <a:pos x="T4" y="T5"/>
                </a:cxn>
                <a:cxn ang="0">
                  <a:pos x="T6" y="T7"/>
                </a:cxn>
                <a:cxn ang="0">
                  <a:pos x="T8" y="T9"/>
                </a:cxn>
              </a:cxnLst>
              <a:rect l="0" t="0" r="r" b="b"/>
              <a:pathLst>
                <a:path w="22" h="18">
                  <a:moveTo>
                    <a:pt x="22" y="17"/>
                  </a:moveTo>
                  <a:lnTo>
                    <a:pt x="0" y="18"/>
                  </a:lnTo>
                  <a:lnTo>
                    <a:pt x="2" y="0"/>
                  </a:lnTo>
                  <a:lnTo>
                    <a:pt x="22" y="0"/>
                  </a:lnTo>
                  <a:lnTo>
                    <a:pt x="2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7" name="Freeform 290">
              <a:extLst>
                <a:ext uri="{FF2B5EF4-FFF2-40B4-BE49-F238E27FC236}">
                  <a16:creationId xmlns:a16="http://schemas.microsoft.com/office/drawing/2014/main" id="{95BF4FC4-FA11-167B-A946-A74642BE5DA8}"/>
                </a:ext>
              </a:extLst>
            </p:cNvPr>
            <p:cNvSpPr>
              <a:spLocks/>
            </p:cNvSpPr>
            <p:nvPr/>
          </p:nvSpPr>
          <p:spPr bwMode="auto">
            <a:xfrm>
              <a:off x="11817350" y="1693863"/>
              <a:ext cx="50800" cy="38100"/>
            </a:xfrm>
            <a:custGeom>
              <a:avLst/>
              <a:gdLst>
                <a:gd name="T0" fmla="*/ 6 w 32"/>
                <a:gd name="T1" fmla="*/ 24 h 24"/>
                <a:gd name="T2" fmla="*/ 32 w 32"/>
                <a:gd name="T3" fmla="*/ 24 h 24"/>
                <a:gd name="T4" fmla="*/ 24 w 32"/>
                <a:gd name="T5" fmla="*/ 0 h 24"/>
                <a:gd name="T6" fmla="*/ 0 w 32"/>
                <a:gd name="T7" fmla="*/ 0 h 24"/>
                <a:gd name="T8" fmla="*/ 6 w 32"/>
                <a:gd name="T9" fmla="*/ 24 h 24"/>
              </a:gdLst>
              <a:ahLst/>
              <a:cxnLst>
                <a:cxn ang="0">
                  <a:pos x="T0" y="T1"/>
                </a:cxn>
                <a:cxn ang="0">
                  <a:pos x="T2" y="T3"/>
                </a:cxn>
                <a:cxn ang="0">
                  <a:pos x="T4" y="T5"/>
                </a:cxn>
                <a:cxn ang="0">
                  <a:pos x="T6" y="T7"/>
                </a:cxn>
                <a:cxn ang="0">
                  <a:pos x="T8" y="T9"/>
                </a:cxn>
              </a:cxnLst>
              <a:rect l="0" t="0" r="r" b="b"/>
              <a:pathLst>
                <a:path w="32" h="24">
                  <a:moveTo>
                    <a:pt x="6" y="24"/>
                  </a:moveTo>
                  <a:lnTo>
                    <a:pt x="32" y="24"/>
                  </a:lnTo>
                  <a:lnTo>
                    <a:pt x="24" y="0"/>
                  </a:lnTo>
                  <a:lnTo>
                    <a:pt x="0" y="0"/>
                  </a:lnTo>
                  <a:lnTo>
                    <a:pt x="6"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8" name="Freeform 291">
              <a:extLst>
                <a:ext uri="{FF2B5EF4-FFF2-40B4-BE49-F238E27FC236}">
                  <a16:creationId xmlns:a16="http://schemas.microsoft.com/office/drawing/2014/main" id="{69F1FA0D-6100-15EA-54EF-832BBA8F1FD9}"/>
                </a:ext>
              </a:extLst>
            </p:cNvPr>
            <p:cNvSpPr>
              <a:spLocks/>
            </p:cNvSpPr>
            <p:nvPr/>
          </p:nvSpPr>
          <p:spPr bwMode="auto">
            <a:xfrm>
              <a:off x="11771313" y="1693863"/>
              <a:ext cx="47625" cy="38100"/>
            </a:xfrm>
            <a:custGeom>
              <a:avLst/>
              <a:gdLst>
                <a:gd name="T0" fmla="*/ 4 w 30"/>
                <a:gd name="T1" fmla="*/ 24 h 24"/>
                <a:gd name="T2" fmla="*/ 30 w 30"/>
                <a:gd name="T3" fmla="*/ 24 h 24"/>
                <a:gd name="T4" fmla="*/ 24 w 30"/>
                <a:gd name="T5" fmla="*/ 0 h 24"/>
                <a:gd name="T6" fmla="*/ 0 w 30"/>
                <a:gd name="T7" fmla="*/ 0 h 24"/>
                <a:gd name="T8" fmla="*/ 4 w 30"/>
                <a:gd name="T9" fmla="*/ 24 h 24"/>
              </a:gdLst>
              <a:ahLst/>
              <a:cxnLst>
                <a:cxn ang="0">
                  <a:pos x="T0" y="T1"/>
                </a:cxn>
                <a:cxn ang="0">
                  <a:pos x="T2" y="T3"/>
                </a:cxn>
                <a:cxn ang="0">
                  <a:pos x="T4" y="T5"/>
                </a:cxn>
                <a:cxn ang="0">
                  <a:pos x="T6" y="T7"/>
                </a:cxn>
                <a:cxn ang="0">
                  <a:pos x="T8" y="T9"/>
                </a:cxn>
              </a:cxnLst>
              <a:rect l="0" t="0" r="r" b="b"/>
              <a:pathLst>
                <a:path w="30" h="24">
                  <a:moveTo>
                    <a:pt x="4" y="24"/>
                  </a:moveTo>
                  <a:lnTo>
                    <a:pt x="30" y="24"/>
                  </a:lnTo>
                  <a:lnTo>
                    <a:pt x="24" y="0"/>
                  </a:lnTo>
                  <a:lnTo>
                    <a:pt x="0" y="0"/>
                  </a:lnTo>
                  <a:lnTo>
                    <a:pt x="4"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49" name="Freeform 292">
              <a:extLst>
                <a:ext uri="{FF2B5EF4-FFF2-40B4-BE49-F238E27FC236}">
                  <a16:creationId xmlns:a16="http://schemas.microsoft.com/office/drawing/2014/main" id="{689782DB-5104-F54F-16C6-DBBCF02A46C0}"/>
                </a:ext>
              </a:extLst>
            </p:cNvPr>
            <p:cNvSpPr>
              <a:spLocks/>
            </p:cNvSpPr>
            <p:nvPr/>
          </p:nvSpPr>
          <p:spPr bwMode="auto">
            <a:xfrm>
              <a:off x="11725275" y="1692275"/>
              <a:ext cx="42862" cy="39688"/>
            </a:xfrm>
            <a:custGeom>
              <a:avLst/>
              <a:gdLst>
                <a:gd name="T0" fmla="*/ 1 w 27"/>
                <a:gd name="T1" fmla="*/ 25 h 25"/>
                <a:gd name="T2" fmla="*/ 27 w 27"/>
                <a:gd name="T3" fmla="*/ 25 h 25"/>
                <a:gd name="T4" fmla="*/ 24 w 27"/>
                <a:gd name="T5" fmla="*/ 0 h 25"/>
                <a:gd name="T6" fmla="*/ 0 w 27"/>
                <a:gd name="T7" fmla="*/ 0 h 25"/>
                <a:gd name="T8" fmla="*/ 1 w 27"/>
                <a:gd name="T9" fmla="*/ 25 h 25"/>
              </a:gdLst>
              <a:ahLst/>
              <a:cxnLst>
                <a:cxn ang="0">
                  <a:pos x="T0" y="T1"/>
                </a:cxn>
                <a:cxn ang="0">
                  <a:pos x="T2" y="T3"/>
                </a:cxn>
                <a:cxn ang="0">
                  <a:pos x="T4" y="T5"/>
                </a:cxn>
                <a:cxn ang="0">
                  <a:pos x="T6" y="T7"/>
                </a:cxn>
                <a:cxn ang="0">
                  <a:pos x="T8" y="T9"/>
                </a:cxn>
              </a:cxnLst>
              <a:rect l="0" t="0" r="r" b="b"/>
              <a:pathLst>
                <a:path w="27" h="25">
                  <a:moveTo>
                    <a:pt x="1" y="25"/>
                  </a:moveTo>
                  <a:lnTo>
                    <a:pt x="27" y="25"/>
                  </a:lnTo>
                  <a:lnTo>
                    <a:pt x="24" y="0"/>
                  </a:lnTo>
                  <a:lnTo>
                    <a:pt x="0" y="0"/>
                  </a:lnTo>
                  <a:lnTo>
                    <a:pt x="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0" name="Freeform 293">
              <a:extLst>
                <a:ext uri="{FF2B5EF4-FFF2-40B4-BE49-F238E27FC236}">
                  <a16:creationId xmlns:a16="http://schemas.microsoft.com/office/drawing/2014/main" id="{79F69442-1395-F3DE-D871-7073AB7382CF}"/>
                </a:ext>
              </a:extLst>
            </p:cNvPr>
            <p:cNvSpPr>
              <a:spLocks/>
            </p:cNvSpPr>
            <p:nvPr/>
          </p:nvSpPr>
          <p:spPr bwMode="auto">
            <a:xfrm>
              <a:off x="11674475" y="1692275"/>
              <a:ext cx="42862" cy="39688"/>
            </a:xfrm>
            <a:custGeom>
              <a:avLst/>
              <a:gdLst>
                <a:gd name="T0" fmla="*/ 0 w 27"/>
                <a:gd name="T1" fmla="*/ 25 h 25"/>
                <a:gd name="T2" fmla="*/ 27 w 27"/>
                <a:gd name="T3" fmla="*/ 25 h 25"/>
                <a:gd name="T4" fmla="*/ 27 w 27"/>
                <a:gd name="T5" fmla="*/ 0 h 25"/>
                <a:gd name="T6" fmla="*/ 2 w 27"/>
                <a:gd name="T7" fmla="*/ 0 h 25"/>
                <a:gd name="T8" fmla="*/ 0 w 27"/>
                <a:gd name="T9" fmla="*/ 25 h 25"/>
              </a:gdLst>
              <a:ahLst/>
              <a:cxnLst>
                <a:cxn ang="0">
                  <a:pos x="T0" y="T1"/>
                </a:cxn>
                <a:cxn ang="0">
                  <a:pos x="T2" y="T3"/>
                </a:cxn>
                <a:cxn ang="0">
                  <a:pos x="T4" y="T5"/>
                </a:cxn>
                <a:cxn ang="0">
                  <a:pos x="T6" y="T7"/>
                </a:cxn>
                <a:cxn ang="0">
                  <a:pos x="T8" y="T9"/>
                </a:cxn>
              </a:cxnLst>
              <a:rect l="0" t="0" r="r" b="b"/>
              <a:pathLst>
                <a:path w="27" h="25">
                  <a:moveTo>
                    <a:pt x="0" y="25"/>
                  </a:moveTo>
                  <a:lnTo>
                    <a:pt x="27" y="25"/>
                  </a:lnTo>
                  <a:lnTo>
                    <a:pt x="27" y="0"/>
                  </a:lnTo>
                  <a:lnTo>
                    <a:pt x="2" y="0"/>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1" name="Freeform 294">
              <a:extLst>
                <a:ext uri="{FF2B5EF4-FFF2-40B4-BE49-F238E27FC236}">
                  <a16:creationId xmlns:a16="http://schemas.microsoft.com/office/drawing/2014/main" id="{E3227D40-E535-0FD6-E85F-1E2EDB22BB79}"/>
                </a:ext>
              </a:extLst>
            </p:cNvPr>
            <p:cNvSpPr>
              <a:spLocks/>
            </p:cNvSpPr>
            <p:nvPr/>
          </p:nvSpPr>
          <p:spPr bwMode="auto">
            <a:xfrm>
              <a:off x="11807825" y="1655763"/>
              <a:ext cx="44450" cy="31750"/>
            </a:xfrm>
            <a:custGeom>
              <a:avLst/>
              <a:gdLst>
                <a:gd name="T0" fmla="*/ 5 w 28"/>
                <a:gd name="T1" fmla="*/ 19 h 20"/>
                <a:gd name="T2" fmla="*/ 28 w 28"/>
                <a:gd name="T3" fmla="*/ 20 h 20"/>
                <a:gd name="T4" fmla="*/ 21 w 28"/>
                <a:gd name="T5" fmla="*/ 0 h 20"/>
                <a:gd name="T6" fmla="*/ 0 w 28"/>
                <a:gd name="T7" fmla="*/ 0 h 20"/>
                <a:gd name="T8" fmla="*/ 5 w 28"/>
                <a:gd name="T9" fmla="*/ 19 h 20"/>
              </a:gdLst>
              <a:ahLst/>
              <a:cxnLst>
                <a:cxn ang="0">
                  <a:pos x="T0" y="T1"/>
                </a:cxn>
                <a:cxn ang="0">
                  <a:pos x="T2" y="T3"/>
                </a:cxn>
                <a:cxn ang="0">
                  <a:pos x="T4" y="T5"/>
                </a:cxn>
                <a:cxn ang="0">
                  <a:pos x="T6" y="T7"/>
                </a:cxn>
                <a:cxn ang="0">
                  <a:pos x="T8" y="T9"/>
                </a:cxn>
              </a:cxnLst>
              <a:rect l="0" t="0" r="r" b="b"/>
              <a:pathLst>
                <a:path w="28" h="20">
                  <a:moveTo>
                    <a:pt x="5" y="19"/>
                  </a:moveTo>
                  <a:lnTo>
                    <a:pt x="28" y="20"/>
                  </a:lnTo>
                  <a:lnTo>
                    <a:pt x="21" y="0"/>
                  </a:lnTo>
                  <a:lnTo>
                    <a:pt x="0" y="0"/>
                  </a:lnTo>
                  <a:lnTo>
                    <a:pt x="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2" name="Freeform 295">
              <a:extLst>
                <a:ext uri="{FF2B5EF4-FFF2-40B4-BE49-F238E27FC236}">
                  <a16:creationId xmlns:a16="http://schemas.microsoft.com/office/drawing/2014/main" id="{7FFA6049-C019-63C5-81FC-1D91B4C277E4}"/>
                </a:ext>
              </a:extLst>
            </p:cNvPr>
            <p:cNvSpPr>
              <a:spLocks/>
            </p:cNvSpPr>
            <p:nvPr/>
          </p:nvSpPr>
          <p:spPr bwMode="auto">
            <a:xfrm>
              <a:off x="11764963" y="1654175"/>
              <a:ext cx="42862" cy="31750"/>
            </a:xfrm>
            <a:custGeom>
              <a:avLst/>
              <a:gdLst>
                <a:gd name="T0" fmla="*/ 3 w 27"/>
                <a:gd name="T1" fmla="*/ 20 h 20"/>
                <a:gd name="T2" fmla="*/ 27 w 27"/>
                <a:gd name="T3" fmla="*/ 20 h 20"/>
                <a:gd name="T4" fmla="*/ 22 w 27"/>
                <a:gd name="T5" fmla="*/ 1 h 20"/>
                <a:gd name="T6" fmla="*/ 0 w 27"/>
                <a:gd name="T7" fmla="*/ 0 h 20"/>
                <a:gd name="T8" fmla="*/ 3 w 27"/>
                <a:gd name="T9" fmla="*/ 20 h 20"/>
              </a:gdLst>
              <a:ahLst/>
              <a:cxnLst>
                <a:cxn ang="0">
                  <a:pos x="T0" y="T1"/>
                </a:cxn>
                <a:cxn ang="0">
                  <a:pos x="T2" y="T3"/>
                </a:cxn>
                <a:cxn ang="0">
                  <a:pos x="T4" y="T5"/>
                </a:cxn>
                <a:cxn ang="0">
                  <a:pos x="T6" y="T7"/>
                </a:cxn>
                <a:cxn ang="0">
                  <a:pos x="T8" y="T9"/>
                </a:cxn>
              </a:cxnLst>
              <a:rect l="0" t="0" r="r" b="b"/>
              <a:pathLst>
                <a:path w="27" h="20">
                  <a:moveTo>
                    <a:pt x="3" y="20"/>
                  </a:moveTo>
                  <a:lnTo>
                    <a:pt x="27" y="20"/>
                  </a:lnTo>
                  <a:lnTo>
                    <a:pt x="22" y="1"/>
                  </a:lnTo>
                  <a:lnTo>
                    <a:pt x="0" y="0"/>
                  </a:lnTo>
                  <a:lnTo>
                    <a:pt x="3"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3" name="Freeform 296">
              <a:extLst>
                <a:ext uri="{FF2B5EF4-FFF2-40B4-BE49-F238E27FC236}">
                  <a16:creationId xmlns:a16="http://schemas.microsoft.com/office/drawing/2014/main" id="{3F94F6F1-BBA1-5218-398B-2E54D961BA04}"/>
                </a:ext>
              </a:extLst>
            </p:cNvPr>
            <p:cNvSpPr>
              <a:spLocks/>
            </p:cNvSpPr>
            <p:nvPr/>
          </p:nvSpPr>
          <p:spPr bwMode="auto">
            <a:xfrm>
              <a:off x="11723688" y="1654175"/>
              <a:ext cx="38100" cy="31750"/>
            </a:xfrm>
            <a:custGeom>
              <a:avLst/>
              <a:gdLst>
                <a:gd name="T0" fmla="*/ 0 w 24"/>
                <a:gd name="T1" fmla="*/ 20 h 20"/>
                <a:gd name="T2" fmla="*/ 24 w 24"/>
                <a:gd name="T3" fmla="*/ 20 h 20"/>
                <a:gd name="T4" fmla="*/ 22 w 24"/>
                <a:gd name="T5" fmla="*/ 0 h 20"/>
                <a:gd name="T6" fmla="*/ 0 w 24"/>
                <a:gd name="T7" fmla="*/ 0 h 20"/>
                <a:gd name="T8" fmla="*/ 0 w 24"/>
                <a:gd name="T9" fmla="*/ 20 h 20"/>
              </a:gdLst>
              <a:ahLst/>
              <a:cxnLst>
                <a:cxn ang="0">
                  <a:pos x="T0" y="T1"/>
                </a:cxn>
                <a:cxn ang="0">
                  <a:pos x="T2" y="T3"/>
                </a:cxn>
                <a:cxn ang="0">
                  <a:pos x="T4" y="T5"/>
                </a:cxn>
                <a:cxn ang="0">
                  <a:pos x="T6" y="T7"/>
                </a:cxn>
                <a:cxn ang="0">
                  <a:pos x="T8" y="T9"/>
                </a:cxn>
              </a:cxnLst>
              <a:rect l="0" t="0" r="r" b="b"/>
              <a:pathLst>
                <a:path w="24" h="20">
                  <a:moveTo>
                    <a:pt x="0" y="20"/>
                  </a:moveTo>
                  <a:lnTo>
                    <a:pt x="24" y="20"/>
                  </a:lnTo>
                  <a:lnTo>
                    <a:pt x="22" y="0"/>
                  </a:lnTo>
                  <a:lnTo>
                    <a:pt x="0" y="0"/>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4" name="Freeform 297">
              <a:extLst>
                <a:ext uri="{FF2B5EF4-FFF2-40B4-BE49-F238E27FC236}">
                  <a16:creationId xmlns:a16="http://schemas.microsoft.com/office/drawing/2014/main" id="{75504319-1F4C-5FF9-2105-EEA1553A140E}"/>
                </a:ext>
              </a:extLst>
            </p:cNvPr>
            <p:cNvSpPr>
              <a:spLocks/>
            </p:cNvSpPr>
            <p:nvPr/>
          </p:nvSpPr>
          <p:spPr bwMode="auto">
            <a:xfrm>
              <a:off x="11677650" y="1652588"/>
              <a:ext cx="38100" cy="33338"/>
            </a:xfrm>
            <a:custGeom>
              <a:avLst/>
              <a:gdLst>
                <a:gd name="T0" fmla="*/ 0 w 24"/>
                <a:gd name="T1" fmla="*/ 20 h 21"/>
                <a:gd name="T2" fmla="*/ 24 w 24"/>
                <a:gd name="T3" fmla="*/ 21 h 21"/>
                <a:gd name="T4" fmla="*/ 24 w 24"/>
                <a:gd name="T5" fmla="*/ 1 h 21"/>
                <a:gd name="T6" fmla="*/ 2 w 24"/>
                <a:gd name="T7" fmla="*/ 0 h 21"/>
                <a:gd name="T8" fmla="*/ 0 w 24"/>
                <a:gd name="T9" fmla="*/ 20 h 21"/>
              </a:gdLst>
              <a:ahLst/>
              <a:cxnLst>
                <a:cxn ang="0">
                  <a:pos x="T0" y="T1"/>
                </a:cxn>
                <a:cxn ang="0">
                  <a:pos x="T2" y="T3"/>
                </a:cxn>
                <a:cxn ang="0">
                  <a:pos x="T4" y="T5"/>
                </a:cxn>
                <a:cxn ang="0">
                  <a:pos x="T6" y="T7"/>
                </a:cxn>
                <a:cxn ang="0">
                  <a:pos x="T8" y="T9"/>
                </a:cxn>
              </a:cxnLst>
              <a:rect l="0" t="0" r="r" b="b"/>
              <a:pathLst>
                <a:path w="24" h="21">
                  <a:moveTo>
                    <a:pt x="0" y="20"/>
                  </a:moveTo>
                  <a:lnTo>
                    <a:pt x="24" y="21"/>
                  </a:lnTo>
                  <a:lnTo>
                    <a:pt x="24" y="1"/>
                  </a:lnTo>
                  <a:lnTo>
                    <a:pt x="2" y="0"/>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5" name="Freeform 298">
              <a:extLst>
                <a:ext uri="{FF2B5EF4-FFF2-40B4-BE49-F238E27FC236}">
                  <a16:creationId xmlns:a16="http://schemas.microsoft.com/office/drawing/2014/main" id="{64FA7264-0677-CEA3-DB8F-7073CC3990CF}"/>
                </a:ext>
              </a:extLst>
            </p:cNvPr>
            <p:cNvSpPr>
              <a:spLocks/>
            </p:cNvSpPr>
            <p:nvPr/>
          </p:nvSpPr>
          <p:spPr bwMode="auto">
            <a:xfrm>
              <a:off x="11798300" y="1622425"/>
              <a:ext cx="41275" cy="26988"/>
            </a:xfrm>
            <a:custGeom>
              <a:avLst/>
              <a:gdLst>
                <a:gd name="T0" fmla="*/ 5 w 26"/>
                <a:gd name="T1" fmla="*/ 17 h 17"/>
                <a:gd name="T2" fmla="*/ 26 w 26"/>
                <a:gd name="T3" fmla="*/ 17 h 17"/>
                <a:gd name="T4" fmla="*/ 20 w 26"/>
                <a:gd name="T5" fmla="*/ 1 h 17"/>
                <a:gd name="T6" fmla="*/ 0 w 26"/>
                <a:gd name="T7" fmla="*/ 0 h 17"/>
                <a:gd name="T8" fmla="*/ 5 w 26"/>
                <a:gd name="T9" fmla="*/ 17 h 17"/>
              </a:gdLst>
              <a:ahLst/>
              <a:cxnLst>
                <a:cxn ang="0">
                  <a:pos x="T0" y="T1"/>
                </a:cxn>
                <a:cxn ang="0">
                  <a:pos x="T2" y="T3"/>
                </a:cxn>
                <a:cxn ang="0">
                  <a:pos x="T4" y="T5"/>
                </a:cxn>
                <a:cxn ang="0">
                  <a:pos x="T6" y="T7"/>
                </a:cxn>
                <a:cxn ang="0">
                  <a:pos x="T8" y="T9"/>
                </a:cxn>
              </a:cxnLst>
              <a:rect l="0" t="0" r="r" b="b"/>
              <a:pathLst>
                <a:path w="26" h="17">
                  <a:moveTo>
                    <a:pt x="5" y="17"/>
                  </a:moveTo>
                  <a:lnTo>
                    <a:pt x="26" y="17"/>
                  </a:lnTo>
                  <a:lnTo>
                    <a:pt x="20" y="1"/>
                  </a:lnTo>
                  <a:lnTo>
                    <a:pt x="0" y="0"/>
                  </a:lnTo>
                  <a:lnTo>
                    <a:pt x="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6" name="Freeform 299">
              <a:extLst>
                <a:ext uri="{FF2B5EF4-FFF2-40B4-BE49-F238E27FC236}">
                  <a16:creationId xmlns:a16="http://schemas.microsoft.com/office/drawing/2014/main" id="{C419F5C2-DAA1-5605-A162-DCF759DE46DE}"/>
                </a:ext>
              </a:extLst>
            </p:cNvPr>
            <p:cNvSpPr>
              <a:spLocks/>
            </p:cNvSpPr>
            <p:nvPr/>
          </p:nvSpPr>
          <p:spPr bwMode="auto">
            <a:xfrm>
              <a:off x="11760200" y="1622425"/>
              <a:ext cx="38100" cy="26988"/>
            </a:xfrm>
            <a:custGeom>
              <a:avLst/>
              <a:gdLst>
                <a:gd name="T0" fmla="*/ 3 w 24"/>
                <a:gd name="T1" fmla="*/ 17 h 17"/>
                <a:gd name="T2" fmla="*/ 24 w 24"/>
                <a:gd name="T3" fmla="*/ 17 h 17"/>
                <a:gd name="T4" fmla="*/ 20 w 24"/>
                <a:gd name="T5" fmla="*/ 0 h 17"/>
                <a:gd name="T6" fmla="*/ 0 w 24"/>
                <a:gd name="T7" fmla="*/ 0 h 17"/>
                <a:gd name="T8" fmla="*/ 3 w 24"/>
                <a:gd name="T9" fmla="*/ 17 h 17"/>
              </a:gdLst>
              <a:ahLst/>
              <a:cxnLst>
                <a:cxn ang="0">
                  <a:pos x="T0" y="T1"/>
                </a:cxn>
                <a:cxn ang="0">
                  <a:pos x="T2" y="T3"/>
                </a:cxn>
                <a:cxn ang="0">
                  <a:pos x="T4" y="T5"/>
                </a:cxn>
                <a:cxn ang="0">
                  <a:pos x="T6" y="T7"/>
                </a:cxn>
                <a:cxn ang="0">
                  <a:pos x="T8" y="T9"/>
                </a:cxn>
              </a:cxnLst>
              <a:rect l="0" t="0" r="r" b="b"/>
              <a:pathLst>
                <a:path w="24" h="17">
                  <a:moveTo>
                    <a:pt x="3" y="17"/>
                  </a:moveTo>
                  <a:lnTo>
                    <a:pt x="24" y="17"/>
                  </a:lnTo>
                  <a:lnTo>
                    <a:pt x="20" y="0"/>
                  </a:lnTo>
                  <a:lnTo>
                    <a:pt x="0" y="0"/>
                  </a:lnTo>
                  <a:lnTo>
                    <a:pt x="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7" name="Freeform 300">
              <a:extLst>
                <a:ext uri="{FF2B5EF4-FFF2-40B4-BE49-F238E27FC236}">
                  <a16:creationId xmlns:a16="http://schemas.microsoft.com/office/drawing/2014/main" id="{6E8E8D03-1226-A716-B229-53891AD2ABA8}"/>
                </a:ext>
              </a:extLst>
            </p:cNvPr>
            <p:cNvSpPr>
              <a:spLocks/>
            </p:cNvSpPr>
            <p:nvPr/>
          </p:nvSpPr>
          <p:spPr bwMode="auto">
            <a:xfrm>
              <a:off x="11722100" y="1620838"/>
              <a:ext cx="34925" cy="26988"/>
            </a:xfrm>
            <a:custGeom>
              <a:avLst/>
              <a:gdLst>
                <a:gd name="T0" fmla="*/ 0 w 22"/>
                <a:gd name="T1" fmla="*/ 17 h 17"/>
                <a:gd name="T2" fmla="*/ 22 w 22"/>
                <a:gd name="T3" fmla="*/ 17 h 17"/>
                <a:gd name="T4" fmla="*/ 20 w 22"/>
                <a:gd name="T5" fmla="*/ 1 h 17"/>
                <a:gd name="T6" fmla="*/ 0 w 22"/>
                <a:gd name="T7" fmla="*/ 0 h 17"/>
                <a:gd name="T8" fmla="*/ 0 w 22"/>
                <a:gd name="T9" fmla="*/ 17 h 17"/>
              </a:gdLst>
              <a:ahLst/>
              <a:cxnLst>
                <a:cxn ang="0">
                  <a:pos x="T0" y="T1"/>
                </a:cxn>
                <a:cxn ang="0">
                  <a:pos x="T2" y="T3"/>
                </a:cxn>
                <a:cxn ang="0">
                  <a:pos x="T4" y="T5"/>
                </a:cxn>
                <a:cxn ang="0">
                  <a:pos x="T6" y="T7"/>
                </a:cxn>
                <a:cxn ang="0">
                  <a:pos x="T8" y="T9"/>
                </a:cxn>
              </a:cxnLst>
              <a:rect l="0" t="0" r="r" b="b"/>
              <a:pathLst>
                <a:path w="22" h="17">
                  <a:moveTo>
                    <a:pt x="0" y="17"/>
                  </a:moveTo>
                  <a:lnTo>
                    <a:pt x="22" y="17"/>
                  </a:lnTo>
                  <a:lnTo>
                    <a:pt x="20" y="1"/>
                  </a:lnTo>
                  <a:lnTo>
                    <a:pt x="0" y="0"/>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758" name="Freeform 301">
              <a:extLst>
                <a:ext uri="{FF2B5EF4-FFF2-40B4-BE49-F238E27FC236}">
                  <a16:creationId xmlns:a16="http://schemas.microsoft.com/office/drawing/2014/main" id="{6BFD5464-72AC-A95C-9636-86F8F6BDE2AB}"/>
                </a:ext>
              </a:extLst>
            </p:cNvPr>
            <p:cNvSpPr>
              <a:spLocks/>
            </p:cNvSpPr>
            <p:nvPr/>
          </p:nvSpPr>
          <p:spPr bwMode="auto">
            <a:xfrm>
              <a:off x="11680825" y="1620838"/>
              <a:ext cx="34925" cy="26988"/>
            </a:xfrm>
            <a:custGeom>
              <a:avLst/>
              <a:gdLst>
                <a:gd name="T0" fmla="*/ 0 w 22"/>
                <a:gd name="T1" fmla="*/ 17 h 17"/>
                <a:gd name="T2" fmla="*/ 22 w 22"/>
                <a:gd name="T3" fmla="*/ 17 h 17"/>
                <a:gd name="T4" fmla="*/ 22 w 22"/>
                <a:gd name="T5" fmla="*/ 0 h 17"/>
                <a:gd name="T6" fmla="*/ 1 w 22"/>
                <a:gd name="T7" fmla="*/ 0 h 17"/>
                <a:gd name="T8" fmla="*/ 0 w 22"/>
                <a:gd name="T9" fmla="*/ 17 h 17"/>
              </a:gdLst>
              <a:ahLst/>
              <a:cxnLst>
                <a:cxn ang="0">
                  <a:pos x="T0" y="T1"/>
                </a:cxn>
                <a:cxn ang="0">
                  <a:pos x="T2" y="T3"/>
                </a:cxn>
                <a:cxn ang="0">
                  <a:pos x="T4" y="T5"/>
                </a:cxn>
                <a:cxn ang="0">
                  <a:pos x="T6" y="T7"/>
                </a:cxn>
                <a:cxn ang="0">
                  <a:pos x="T8" y="T9"/>
                </a:cxn>
              </a:cxnLst>
              <a:rect l="0" t="0" r="r" b="b"/>
              <a:pathLst>
                <a:path w="22" h="17">
                  <a:moveTo>
                    <a:pt x="0" y="17"/>
                  </a:moveTo>
                  <a:lnTo>
                    <a:pt x="22" y="17"/>
                  </a:lnTo>
                  <a:lnTo>
                    <a:pt x="22" y="0"/>
                  </a:lnTo>
                  <a:lnTo>
                    <a:pt x="1" y="0"/>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825" name="Grup 824">
            <a:extLst>
              <a:ext uri="{FF2B5EF4-FFF2-40B4-BE49-F238E27FC236}">
                <a16:creationId xmlns:a16="http://schemas.microsoft.com/office/drawing/2014/main" id="{52985B5C-FDFD-9C68-56F0-1937B9069C07}"/>
              </a:ext>
            </a:extLst>
          </p:cNvPr>
          <p:cNvGrpSpPr/>
          <p:nvPr/>
        </p:nvGrpSpPr>
        <p:grpSpPr>
          <a:xfrm>
            <a:off x="7657079" y="2523986"/>
            <a:ext cx="369640" cy="444840"/>
            <a:chOff x="11415713" y="2620963"/>
            <a:chExt cx="460375" cy="554037"/>
          </a:xfrm>
        </p:grpSpPr>
        <p:sp>
          <p:nvSpPr>
            <p:cNvPr id="826" name="Freeform 373">
              <a:extLst>
                <a:ext uri="{FF2B5EF4-FFF2-40B4-BE49-F238E27FC236}">
                  <a16:creationId xmlns:a16="http://schemas.microsoft.com/office/drawing/2014/main" id="{3EA22FB2-7541-D951-1D5D-FADDFC1C8FF9}"/>
                </a:ext>
              </a:extLst>
            </p:cNvPr>
            <p:cNvSpPr>
              <a:spLocks/>
            </p:cNvSpPr>
            <p:nvPr/>
          </p:nvSpPr>
          <p:spPr bwMode="auto">
            <a:xfrm>
              <a:off x="11431588" y="2914650"/>
              <a:ext cx="166688" cy="258762"/>
            </a:xfrm>
            <a:custGeom>
              <a:avLst/>
              <a:gdLst>
                <a:gd name="T0" fmla="*/ 1 w 355"/>
                <a:gd name="T1" fmla="*/ 0 h 554"/>
                <a:gd name="T2" fmla="*/ 355 w 355"/>
                <a:gd name="T3" fmla="*/ 0 h 554"/>
                <a:gd name="T4" fmla="*/ 355 w 355"/>
                <a:gd name="T5" fmla="*/ 551 h 554"/>
                <a:gd name="T6" fmla="*/ 87 w 355"/>
                <a:gd name="T7" fmla="*/ 550 h 554"/>
                <a:gd name="T8" fmla="*/ 1 w 355"/>
                <a:gd name="T9" fmla="*/ 444 h 554"/>
                <a:gd name="T10" fmla="*/ 1 w 355"/>
                <a:gd name="T11" fmla="*/ 0 h 554"/>
              </a:gdLst>
              <a:ahLst/>
              <a:cxnLst>
                <a:cxn ang="0">
                  <a:pos x="T0" y="T1"/>
                </a:cxn>
                <a:cxn ang="0">
                  <a:pos x="T2" y="T3"/>
                </a:cxn>
                <a:cxn ang="0">
                  <a:pos x="T4" y="T5"/>
                </a:cxn>
                <a:cxn ang="0">
                  <a:pos x="T6" y="T7"/>
                </a:cxn>
                <a:cxn ang="0">
                  <a:pos x="T8" y="T9"/>
                </a:cxn>
                <a:cxn ang="0">
                  <a:pos x="T10" y="T11"/>
                </a:cxn>
              </a:cxnLst>
              <a:rect l="0" t="0" r="r" b="b"/>
              <a:pathLst>
                <a:path w="355" h="554">
                  <a:moveTo>
                    <a:pt x="1" y="0"/>
                  </a:moveTo>
                  <a:cubicBezTo>
                    <a:pt x="355" y="0"/>
                    <a:pt x="355" y="0"/>
                    <a:pt x="355" y="0"/>
                  </a:cubicBezTo>
                  <a:cubicBezTo>
                    <a:pt x="355" y="551"/>
                    <a:pt x="355" y="551"/>
                    <a:pt x="355" y="551"/>
                  </a:cubicBezTo>
                  <a:cubicBezTo>
                    <a:pt x="265" y="551"/>
                    <a:pt x="176" y="554"/>
                    <a:pt x="87" y="550"/>
                  </a:cubicBezTo>
                  <a:cubicBezTo>
                    <a:pt x="44" y="548"/>
                    <a:pt x="2" y="494"/>
                    <a:pt x="1" y="444"/>
                  </a:cubicBezTo>
                  <a:cubicBezTo>
                    <a:pt x="0" y="298"/>
                    <a:pt x="1" y="151"/>
                    <a:pt x="1"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27" name="Freeform 374">
              <a:extLst>
                <a:ext uri="{FF2B5EF4-FFF2-40B4-BE49-F238E27FC236}">
                  <a16:creationId xmlns:a16="http://schemas.microsoft.com/office/drawing/2014/main" id="{0D375B2D-1700-FB5E-6327-9ED1E4AA6DCB}"/>
                </a:ext>
              </a:extLst>
            </p:cNvPr>
            <p:cNvSpPr>
              <a:spLocks/>
            </p:cNvSpPr>
            <p:nvPr/>
          </p:nvSpPr>
          <p:spPr bwMode="auto">
            <a:xfrm>
              <a:off x="11688763" y="2914650"/>
              <a:ext cx="165100" cy="257175"/>
            </a:xfrm>
            <a:custGeom>
              <a:avLst/>
              <a:gdLst>
                <a:gd name="T0" fmla="*/ 0 w 350"/>
                <a:gd name="T1" fmla="*/ 545 h 551"/>
                <a:gd name="T2" fmla="*/ 0 w 350"/>
                <a:gd name="T3" fmla="*/ 0 h 551"/>
                <a:gd name="T4" fmla="*/ 346 w 350"/>
                <a:gd name="T5" fmla="*/ 0 h 551"/>
                <a:gd name="T6" fmla="*/ 349 w 350"/>
                <a:gd name="T7" fmla="*/ 37 h 551"/>
                <a:gd name="T8" fmla="*/ 349 w 350"/>
                <a:gd name="T9" fmla="*/ 430 h 551"/>
                <a:gd name="T10" fmla="*/ 229 w 350"/>
                <a:gd name="T11" fmla="*/ 551 h 551"/>
                <a:gd name="T12" fmla="*/ 12 w 350"/>
                <a:gd name="T13" fmla="*/ 550 h 551"/>
                <a:gd name="T14" fmla="*/ 0 w 350"/>
                <a:gd name="T15" fmla="*/ 545 h 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0" h="551">
                  <a:moveTo>
                    <a:pt x="0" y="545"/>
                  </a:moveTo>
                  <a:cubicBezTo>
                    <a:pt x="0" y="0"/>
                    <a:pt x="0" y="0"/>
                    <a:pt x="0" y="0"/>
                  </a:cubicBezTo>
                  <a:cubicBezTo>
                    <a:pt x="346" y="0"/>
                    <a:pt x="346" y="0"/>
                    <a:pt x="346" y="0"/>
                  </a:cubicBezTo>
                  <a:cubicBezTo>
                    <a:pt x="347" y="11"/>
                    <a:pt x="349" y="24"/>
                    <a:pt x="349" y="37"/>
                  </a:cubicBezTo>
                  <a:cubicBezTo>
                    <a:pt x="349" y="168"/>
                    <a:pt x="350" y="299"/>
                    <a:pt x="349" y="430"/>
                  </a:cubicBezTo>
                  <a:cubicBezTo>
                    <a:pt x="349" y="515"/>
                    <a:pt x="313" y="551"/>
                    <a:pt x="229" y="551"/>
                  </a:cubicBezTo>
                  <a:cubicBezTo>
                    <a:pt x="156" y="551"/>
                    <a:pt x="84" y="551"/>
                    <a:pt x="12" y="550"/>
                  </a:cubicBezTo>
                  <a:cubicBezTo>
                    <a:pt x="9" y="550"/>
                    <a:pt x="6" y="548"/>
                    <a:pt x="0" y="5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28" name="Freeform 375">
              <a:extLst>
                <a:ext uri="{FF2B5EF4-FFF2-40B4-BE49-F238E27FC236}">
                  <a16:creationId xmlns:a16="http://schemas.microsoft.com/office/drawing/2014/main" id="{0DB9680A-8F4F-6E40-EE42-7C6FA96EC6A5}"/>
                </a:ext>
              </a:extLst>
            </p:cNvPr>
            <p:cNvSpPr>
              <a:spLocks/>
            </p:cNvSpPr>
            <p:nvPr/>
          </p:nvSpPr>
          <p:spPr bwMode="auto">
            <a:xfrm>
              <a:off x="11607800" y="2754313"/>
              <a:ext cx="76200" cy="420687"/>
            </a:xfrm>
            <a:custGeom>
              <a:avLst/>
              <a:gdLst>
                <a:gd name="T0" fmla="*/ 10 w 165"/>
                <a:gd name="T1" fmla="*/ 450 h 900"/>
                <a:gd name="T2" fmla="*/ 10 w 165"/>
                <a:gd name="T3" fmla="*/ 61 h 900"/>
                <a:gd name="T4" fmla="*/ 61 w 165"/>
                <a:gd name="T5" fmla="*/ 7 h 900"/>
                <a:gd name="T6" fmla="*/ 150 w 165"/>
                <a:gd name="T7" fmla="*/ 96 h 900"/>
                <a:gd name="T8" fmla="*/ 151 w 165"/>
                <a:gd name="T9" fmla="*/ 833 h 900"/>
                <a:gd name="T10" fmla="*/ 95 w 165"/>
                <a:gd name="T11" fmla="*/ 891 h 900"/>
                <a:gd name="T12" fmla="*/ 10 w 165"/>
                <a:gd name="T13" fmla="*/ 806 h 900"/>
                <a:gd name="T14" fmla="*/ 10 w 165"/>
                <a:gd name="T15" fmla="*/ 450 h 9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5" h="900">
                  <a:moveTo>
                    <a:pt x="10" y="450"/>
                  </a:moveTo>
                  <a:cubicBezTo>
                    <a:pt x="10" y="320"/>
                    <a:pt x="12" y="191"/>
                    <a:pt x="10" y="61"/>
                  </a:cubicBezTo>
                  <a:cubicBezTo>
                    <a:pt x="9" y="22"/>
                    <a:pt x="18" y="5"/>
                    <a:pt x="61" y="7"/>
                  </a:cubicBezTo>
                  <a:cubicBezTo>
                    <a:pt x="165" y="10"/>
                    <a:pt x="149" y="0"/>
                    <a:pt x="150" y="96"/>
                  </a:cubicBezTo>
                  <a:cubicBezTo>
                    <a:pt x="150" y="342"/>
                    <a:pt x="149" y="587"/>
                    <a:pt x="151" y="833"/>
                  </a:cubicBezTo>
                  <a:cubicBezTo>
                    <a:pt x="151" y="875"/>
                    <a:pt x="142" y="893"/>
                    <a:pt x="95" y="891"/>
                  </a:cubicBezTo>
                  <a:cubicBezTo>
                    <a:pt x="0" y="887"/>
                    <a:pt x="11" y="900"/>
                    <a:pt x="10" y="806"/>
                  </a:cubicBezTo>
                  <a:cubicBezTo>
                    <a:pt x="10" y="688"/>
                    <a:pt x="10" y="569"/>
                    <a:pt x="10" y="45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29" name="Freeform 376">
              <a:extLst>
                <a:ext uri="{FF2B5EF4-FFF2-40B4-BE49-F238E27FC236}">
                  <a16:creationId xmlns:a16="http://schemas.microsoft.com/office/drawing/2014/main" id="{CAF31882-3762-ED95-B54E-085B802B1BF8}"/>
                </a:ext>
              </a:extLst>
            </p:cNvPr>
            <p:cNvSpPr>
              <a:spLocks noEditPoints="1"/>
            </p:cNvSpPr>
            <p:nvPr/>
          </p:nvSpPr>
          <p:spPr bwMode="auto">
            <a:xfrm>
              <a:off x="11690350" y="2752725"/>
              <a:ext cx="185738" cy="149225"/>
            </a:xfrm>
            <a:custGeom>
              <a:avLst/>
              <a:gdLst>
                <a:gd name="T0" fmla="*/ 395 w 397"/>
                <a:gd name="T1" fmla="*/ 321 h 321"/>
                <a:gd name="T2" fmla="*/ 0 w 397"/>
                <a:gd name="T3" fmla="*/ 321 h 321"/>
                <a:gd name="T4" fmla="*/ 0 w 397"/>
                <a:gd name="T5" fmla="*/ 4 h 321"/>
                <a:gd name="T6" fmla="*/ 301 w 397"/>
                <a:gd name="T7" fmla="*/ 6 h 321"/>
                <a:gd name="T8" fmla="*/ 395 w 397"/>
                <a:gd name="T9" fmla="*/ 110 h 321"/>
                <a:gd name="T10" fmla="*/ 395 w 397"/>
                <a:gd name="T11" fmla="*/ 321 h 321"/>
                <a:gd name="T12" fmla="*/ 359 w 397"/>
                <a:gd name="T13" fmla="*/ 287 h 321"/>
                <a:gd name="T14" fmla="*/ 359 w 397"/>
                <a:gd name="T15" fmla="*/ 103 h 321"/>
                <a:gd name="T16" fmla="*/ 302 w 397"/>
                <a:gd name="T17" fmla="*/ 42 h 321"/>
                <a:gd name="T18" fmla="*/ 36 w 397"/>
                <a:gd name="T19" fmla="*/ 41 h 321"/>
                <a:gd name="T20" fmla="*/ 36 w 397"/>
                <a:gd name="T21" fmla="*/ 287 h 321"/>
                <a:gd name="T22" fmla="*/ 359 w 397"/>
                <a:gd name="T23" fmla="*/ 28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321">
                  <a:moveTo>
                    <a:pt x="395" y="321"/>
                  </a:moveTo>
                  <a:cubicBezTo>
                    <a:pt x="0" y="321"/>
                    <a:pt x="0" y="321"/>
                    <a:pt x="0" y="321"/>
                  </a:cubicBezTo>
                  <a:cubicBezTo>
                    <a:pt x="0" y="4"/>
                    <a:pt x="0" y="4"/>
                    <a:pt x="0" y="4"/>
                  </a:cubicBezTo>
                  <a:cubicBezTo>
                    <a:pt x="102" y="4"/>
                    <a:pt x="202" y="0"/>
                    <a:pt x="301" y="6"/>
                  </a:cubicBezTo>
                  <a:cubicBezTo>
                    <a:pt x="364" y="9"/>
                    <a:pt x="393" y="47"/>
                    <a:pt x="395" y="110"/>
                  </a:cubicBezTo>
                  <a:cubicBezTo>
                    <a:pt x="397" y="179"/>
                    <a:pt x="395" y="248"/>
                    <a:pt x="395" y="321"/>
                  </a:cubicBezTo>
                  <a:close/>
                  <a:moveTo>
                    <a:pt x="359" y="287"/>
                  </a:moveTo>
                  <a:cubicBezTo>
                    <a:pt x="359" y="222"/>
                    <a:pt x="360" y="163"/>
                    <a:pt x="359" y="103"/>
                  </a:cubicBezTo>
                  <a:cubicBezTo>
                    <a:pt x="359" y="66"/>
                    <a:pt x="335" y="43"/>
                    <a:pt x="302" y="42"/>
                  </a:cubicBezTo>
                  <a:cubicBezTo>
                    <a:pt x="214" y="39"/>
                    <a:pt x="125" y="41"/>
                    <a:pt x="36" y="41"/>
                  </a:cubicBezTo>
                  <a:cubicBezTo>
                    <a:pt x="36" y="287"/>
                    <a:pt x="36" y="287"/>
                    <a:pt x="36" y="287"/>
                  </a:cubicBezTo>
                  <a:lnTo>
                    <a:pt x="359" y="287"/>
                  </a:lnTo>
                  <a:close/>
                </a:path>
              </a:pathLst>
            </a:custGeom>
            <a:solidFill>
              <a:srgbClr val="000000"/>
            </a:solidFill>
            <a:ln w="15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noProof="0" dirty="0"/>
            </a:p>
          </p:txBody>
        </p:sp>
        <p:sp>
          <p:nvSpPr>
            <p:cNvPr id="830" name="Freeform 377">
              <a:extLst>
                <a:ext uri="{FF2B5EF4-FFF2-40B4-BE49-F238E27FC236}">
                  <a16:creationId xmlns:a16="http://schemas.microsoft.com/office/drawing/2014/main" id="{9F115C19-257C-830C-C8FA-E4BF8FB46E33}"/>
                </a:ext>
              </a:extLst>
            </p:cNvPr>
            <p:cNvSpPr>
              <a:spLocks noEditPoints="1"/>
            </p:cNvSpPr>
            <p:nvPr/>
          </p:nvSpPr>
          <p:spPr bwMode="auto">
            <a:xfrm>
              <a:off x="11415713" y="2754313"/>
              <a:ext cx="185738" cy="149225"/>
            </a:xfrm>
            <a:custGeom>
              <a:avLst/>
              <a:gdLst>
                <a:gd name="T0" fmla="*/ 2 w 397"/>
                <a:gd name="T1" fmla="*/ 321 h 321"/>
                <a:gd name="T2" fmla="*/ 397 w 397"/>
                <a:gd name="T3" fmla="*/ 321 h 321"/>
                <a:gd name="T4" fmla="*/ 397 w 397"/>
                <a:gd name="T5" fmla="*/ 4 h 321"/>
                <a:gd name="T6" fmla="*/ 96 w 397"/>
                <a:gd name="T7" fmla="*/ 6 h 321"/>
                <a:gd name="T8" fmla="*/ 2 w 397"/>
                <a:gd name="T9" fmla="*/ 110 h 321"/>
                <a:gd name="T10" fmla="*/ 2 w 397"/>
                <a:gd name="T11" fmla="*/ 321 h 321"/>
                <a:gd name="T12" fmla="*/ 38 w 397"/>
                <a:gd name="T13" fmla="*/ 287 h 321"/>
                <a:gd name="T14" fmla="*/ 38 w 397"/>
                <a:gd name="T15" fmla="*/ 103 h 321"/>
                <a:gd name="T16" fmla="*/ 95 w 397"/>
                <a:gd name="T17" fmla="*/ 42 h 321"/>
                <a:gd name="T18" fmla="*/ 361 w 397"/>
                <a:gd name="T19" fmla="*/ 41 h 321"/>
                <a:gd name="T20" fmla="*/ 361 w 397"/>
                <a:gd name="T21" fmla="*/ 287 h 321"/>
                <a:gd name="T22" fmla="*/ 38 w 397"/>
                <a:gd name="T23" fmla="*/ 287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321">
                  <a:moveTo>
                    <a:pt x="2" y="321"/>
                  </a:moveTo>
                  <a:cubicBezTo>
                    <a:pt x="397" y="321"/>
                    <a:pt x="397" y="321"/>
                    <a:pt x="397" y="321"/>
                  </a:cubicBezTo>
                  <a:cubicBezTo>
                    <a:pt x="397" y="4"/>
                    <a:pt x="397" y="4"/>
                    <a:pt x="397" y="4"/>
                  </a:cubicBezTo>
                  <a:cubicBezTo>
                    <a:pt x="295" y="4"/>
                    <a:pt x="195" y="0"/>
                    <a:pt x="96" y="6"/>
                  </a:cubicBezTo>
                  <a:cubicBezTo>
                    <a:pt x="33" y="9"/>
                    <a:pt x="4" y="47"/>
                    <a:pt x="2" y="110"/>
                  </a:cubicBezTo>
                  <a:cubicBezTo>
                    <a:pt x="0" y="179"/>
                    <a:pt x="2" y="248"/>
                    <a:pt x="2" y="321"/>
                  </a:cubicBezTo>
                  <a:close/>
                  <a:moveTo>
                    <a:pt x="38" y="287"/>
                  </a:moveTo>
                  <a:cubicBezTo>
                    <a:pt x="38" y="222"/>
                    <a:pt x="37" y="163"/>
                    <a:pt x="38" y="103"/>
                  </a:cubicBezTo>
                  <a:cubicBezTo>
                    <a:pt x="38" y="66"/>
                    <a:pt x="62" y="43"/>
                    <a:pt x="95" y="42"/>
                  </a:cubicBezTo>
                  <a:cubicBezTo>
                    <a:pt x="183" y="39"/>
                    <a:pt x="272" y="41"/>
                    <a:pt x="361" y="41"/>
                  </a:cubicBezTo>
                  <a:cubicBezTo>
                    <a:pt x="361" y="287"/>
                    <a:pt x="361" y="287"/>
                    <a:pt x="361" y="287"/>
                  </a:cubicBezTo>
                  <a:lnTo>
                    <a:pt x="38" y="287"/>
                  </a:lnTo>
                  <a:close/>
                </a:path>
              </a:pathLst>
            </a:custGeom>
            <a:solidFill>
              <a:srgbClr val="000000"/>
            </a:solidFill>
            <a:ln w="1588"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noProof="0" dirty="0"/>
            </a:p>
          </p:txBody>
        </p:sp>
        <p:sp>
          <p:nvSpPr>
            <p:cNvPr id="831" name="Freeform 378">
              <a:extLst>
                <a:ext uri="{FF2B5EF4-FFF2-40B4-BE49-F238E27FC236}">
                  <a16:creationId xmlns:a16="http://schemas.microsoft.com/office/drawing/2014/main" id="{D20ACC3E-17B9-CB0C-FA0F-25D231BE1BBD}"/>
                </a:ext>
              </a:extLst>
            </p:cNvPr>
            <p:cNvSpPr>
              <a:spLocks/>
            </p:cNvSpPr>
            <p:nvPr/>
          </p:nvSpPr>
          <p:spPr bwMode="auto">
            <a:xfrm>
              <a:off x="11510963" y="2620963"/>
              <a:ext cx="285750" cy="125412"/>
            </a:xfrm>
            <a:custGeom>
              <a:avLst/>
              <a:gdLst>
                <a:gd name="T0" fmla="*/ 91 w 608"/>
                <a:gd name="T1" fmla="*/ 255 h 267"/>
                <a:gd name="T2" fmla="*/ 410 w 608"/>
                <a:gd name="T3" fmla="*/ 255 h 267"/>
                <a:gd name="T4" fmla="*/ 471 w 608"/>
                <a:gd name="T5" fmla="*/ 255 h 267"/>
                <a:gd name="T6" fmla="*/ 539 w 608"/>
                <a:gd name="T7" fmla="*/ 213 h 267"/>
                <a:gd name="T8" fmla="*/ 604 w 608"/>
                <a:gd name="T9" fmla="*/ 114 h 267"/>
                <a:gd name="T10" fmla="*/ 516 w 608"/>
                <a:gd name="T11" fmla="*/ 14 h 267"/>
                <a:gd name="T12" fmla="*/ 397 w 608"/>
                <a:gd name="T13" fmla="*/ 39 h 267"/>
                <a:gd name="T14" fmla="*/ 288 w 608"/>
                <a:gd name="T15" fmla="*/ 225 h 267"/>
                <a:gd name="T16" fmla="*/ 325 w 608"/>
                <a:gd name="T17" fmla="*/ 221 h 267"/>
                <a:gd name="T18" fmla="*/ 198 w 608"/>
                <a:gd name="T19" fmla="*/ 69 h 267"/>
                <a:gd name="T20" fmla="*/ 99 w 608"/>
                <a:gd name="T21" fmla="*/ 14 h 267"/>
                <a:gd name="T22" fmla="*/ 10 w 608"/>
                <a:gd name="T23" fmla="*/ 97 h 267"/>
                <a:gd name="T24" fmla="*/ 81 w 608"/>
                <a:gd name="T25" fmla="*/ 252 h 267"/>
                <a:gd name="T26" fmla="*/ 101 w 608"/>
                <a:gd name="T27" fmla="*/ 217 h 267"/>
                <a:gd name="T28" fmla="*/ 49 w 608"/>
                <a:gd name="T29" fmla="*/ 105 h 267"/>
                <a:gd name="T30" fmla="*/ 109 w 608"/>
                <a:gd name="T31" fmla="*/ 57 h 267"/>
                <a:gd name="T32" fmla="*/ 186 w 608"/>
                <a:gd name="T33" fmla="*/ 113 h 267"/>
                <a:gd name="T34" fmla="*/ 255 w 608"/>
                <a:gd name="T35" fmla="*/ 193 h 267"/>
                <a:gd name="T36" fmla="*/ 290 w 608"/>
                <a:gd name="T37" fmla="*/ 241 h 267"/>
                <a:gd name="T38" fmla="*/ 327 w 608"/>
                <a:gd name="T39" fmla="*/ 236 h 267"/>
                <a:gd name="T40" fmla="*/ 397 w 608"/>
                <a:gd name="T41" fmla="*/ 95 h 267"/>
                <a:gd name="T42" fmla="*/ 484 w 608"/>
                <a:gd name="T43" fmla="*/ 48 h 267"/>
                <a:gd name="T44" fmla="*/ 564 w 608"/>
                <a:gd name="T45" fmla="*/ 114 h 267"/>
                <a:gd name="T46" fmla="*/ 504 w 608"/>
                <a:gd name="T47" fmla="*/ 190 h 267"/>
                <a:gd name="T48" fmla="*/ 470 w 608"/>
                <a:gd name="T49" fmla="*/ 212 h 267"/>
                <a:gd name="T50" fmla="*/ 462 w 608"/>
                <a:gd name="T51" fmla="*/ 217 h 267"/>
                <a:gd name="T52" fmla="*/ 469 w 608"/>
                <a:gd name="T53" fmla="*/ 215 h 267"/>
                <a:gd name="T54" fmla="*/ 447 w 608"/>
                <a:gd name="T55" fmla="*/ 215 h 267"/>
                <a:gd name="T56" fmla="*/ 91 w 608"/>
                <a:gd name="T57" fmla="*/ 215 h 267"/>
                <a:gd name="T58" fmla="*/ 91 w 608"/>
                <a:gd name="T59" fmla="*/ 25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8" h="267">
                  <a:moveTo>
                    <a:pt x="91" y="255"/>
                  </a:moveTo>
                  <a:cubicBezTo>
                    <a:pt x="410" y="255"/>
                    <a:pt x="410" y="255"/>
                    <a:pt x="410" y="255"/>
                  </a:cubicBezTo>
                  <a:cubicBezTo>
                    <a:pt x="430" y="255"/>
                    <a:pt x="451" y="257"/>
                    <a:pt x="471" y="255"/>
                  </a:cubicBezTo>
                  <a:cubicBezTo>
                    <a:pt x="495" y="252"/>
                    <a:pt x="521" y="227"/>
                    <a:pt x="539" y="213"/>
                  </a:cubicBezTo>
                  <a:cubicBezTo>
                    <a:pt x="569" y="189"/>
                    <a:pt x="601" y="155"/>
                    <a:pt x="604" y="114"/>
                  </a:cubicBezTo>
                  <a:cubicBezTo>
                    <a:pt x="608" y="64"/>
                    <a:pt x="558" y="29"/>
                    <a:pt x="516" y="14"/>
                  </a:cubicBezTo>
                  <a:cubicBezTo>
                    <a:pt x="473" y="0"/>
                    <a:pt x="431" y="12"/>
                    <a:pt x="397" y="39"/>
                  </a:cubicBezTo>
                  <a:cubicBezTo>
                    <a:pt x="342" y="83"/>
                    <a:pt x="307" y="158"/>
                    <a:pt x="288" y="225"/>
                  </a:cubicBezTo>
                  <a:cubicBezTo>
                    <a:pt x="325" y="221"/>
                    <a:pt x="325" y="221"/>
                    <a:pt x="325" y="221"/>
                  </a:cubicBezTo>
                  <a:cubicBezTo>
                    <a:pt x="288" y="166"/>
                    <a:pt x="246" y="113"/>
                    <a:pt x="198" y="69"/>
                  </a:cubicBezTo>
                  <a:cubicBezTo>
                    <a:pt x="171" y="45"/>
                    <a:pt x="137" y="16"/>
                    <a:pt x="99" y="14"/>
                  </a:cubicBezTo>
                  <a:cubicBezTo>
                    <a:pt x="54" y="12"/>
                    <a:pt x="17" y="56"/>
                    <a:pt x="10" y="97"/>
                  </a:cubicBezTo>
                  <a:cubicBezTo>
                    <a:pt x="0" y="158"/>
                    <a:pt x="33" y="217"/>
                    <a:pt x="81" y="252"/>
                  </a:cubicBezTo>
                  <a:cubicBezTo>
                    <a:pt x="102" y="267"/>
                    <a:pt x="122" y="232"/>
                    <a:pt x="101" y="217"/>
                  </a:cubicBezTo>
                  <a:cubicBezTo>
                    <a:pt x="68" y="193"/>
                    <a:pt x="42" y="148"/>
                    <a:pt x="49" y="105"/>
                  </a:cubicBezTo>
                  <a:cubicBezTo>
                    <a:pt x="54" y="75"/>
                    <a:pt x="80" y="47"/>
                    <a:pt x="109" y="57"/>
                  </a:cubicBezTo>
                  <a:cubicBezTo>
                    <a:pt x="139" y="67"/>
                    <a:pt x="164" y="91"/>
                    <a:pt x="186" y="113"/>
                  </a:cubicBezTo>
                  <a:cubicBezTo>
                    <a:pt x="211" y="138"/>
                    <a:pt x="234" y="165"/>
                    <a:pt x="255" y="193"/>
                  </a:cubicBezTo>
                  <a:cubicBezTo>
                    <a:pt x="267" y="209"/>
                    <a:pt x="279" y="224"/>
                    <a:pt x="290" y="241"/>
                  </a:cubicBezTo>
                  <a:cubicBezTo>
                    <a:pt x="299" y="255"/>
                    <a:pt x="322" y="253"/>
                    <a:pt x="327" y="236"/>
                  </a:cubicBezTo>
                  <a:cubicBezTo>
                    <a:pt x="341" y="186"/>
                    <a:pt x="364" y="135"/>
                    <a:pt x="397" y="95"/>
                  </a:cubicBezTo>
                  <a:cubicBezTo>
                    <a:pt x="418" y="69"/>
                    <a:pt x="448" y="45"/>
                    <a:pt x="484" y="48"/>
                  </a:cubicBezTo>
                  <a:cubicBezTo>
                    <a:pt x="514" y="51"/>
                    <a:pt x="569" y="77"/>
                    <a:pt x="564" y="114"/>
                  </a:cubicBezTo>
                  <a:cubicBezTo>
                    <a:pt x="560" y="146"/>
                    <a:pt x="527" y="172"/>
                    <a:pt x="504" y="190"/>
                  </a:cubicBezTo>
                  <a:cubicBezTo>
                    <a:pt x="493" y="198"/>
                    <a:pt x="482" y="205"/>
                    <a:pt x="470" y="212"/>
                  </a:cubicBezTo>
                  <a:cubicBezTo>
                    <a:pt x="469" y="213"/>
                    <a:pt x="463" y="215"/>
                    <a:pt x="462" y="217"/>
                  </a:cubicBezTo>
                  <a:cubicBezTo>
                    <a:pt x="461" y="218"/>
                    <a:pt x="475" y="216"/>
                    <a:pt x="469" y="215"/>
                  </a:cubicBezTo>
                  <a:cubicBezTo>
                    <a:pt x="463" y="213"/>
                    <a:pt x="454" y="215"/>
                    <a:pt x="447" y="215"/>
                  </a:cubicBezTo>
                  <a:cubicBezTo>
                    <a:pt x="91" y="215"/>
                    <a:pt x="91" y="215"/>
                    <a:pt x="91" y="215"/>
                  </a:cubicBezTo>
                  <a:cubicBezTo>
                    <a:pt x="65" y="215"/>
                    <a:pt x="65" y="255"/>
                    <a:pt x="91" y="25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849" name="Grup 848">
            <a:extLst>
              <a:ext uri="{FF2B5EF4-FFF2-40B4-BE49-F238E27FC236}">
                <a16:creationId xmlns:a16="http://schemas.microsoft.com/office/drawing/2014/main" id="{92C5294B-90F5-0398-B52B-519AD8B14C2E}"/>
              </a:ext>
            </a:extLst>
          </p:cNvPr>
          <p:cNvGrpSpPr/>
          <p:nvPr/>
        </p:nvGrpSpPr>
        <p:grpSpPr>
          <a:xfrm>
            <a:off x="7645392" y="4010800"/>
            <a:ext cx="393015" cy="336871"/>
            <a:chOff x="11422063" y="4073525"/>
            <a:chExt cx="433387" cy="371476"/>
          </a:xfrm>
        </p:grpSpPr>
        <p:sp>
          <p:nvSpPr>
            <p:cNvPr id="850" name="Freeform 401">
              <a:extLst>
                <a:ext uri="{FF2B5EF4-FFF2-40B4-BE49-F238E27FC236}">
                  <a16:creationId xmlns:a16="http://schemas.microsoft.com/office/drawing/2014/main" id="{33D3D614-7D6D-D032-606C-B0A1F97EE144}"/>
                </a:ext>
              </a:extLst>
            </p:cNvPr>
            <p:cNvSpPr>
              <a:spLocks noEditPoints="1"/>
            </p:cNvSpPr>
            <p:nvPr/>
          </p:nvSpPr>
          <p:spPr bwMode="auto">
            <a:xfrm>
              <a:off x="11422063" y="4164013"/>
              <a:ext cx="433387" cy="280988"/>
            </a:xfrm>
            <a:custGeom>
              <a:avLst/>
              <a:gdLst>
                <a:gd name="T0" fmla="*/ 727 w 1460"/>
                <a:gd name="T1" fmla="*/ 1 h 946"/>
                <a:gd name="T2" fmla="*/ 1344 w 1460"/>
                <a:gd name="T3" fmla="*/ 1 h 946"/>
                <a:gd name="T4" fmla="*/ 1460 w 1460"/>
                <a:gd name="T5" fmla="*/ 116 h 946"/>
                <a:gd name="T6" fmla="*/ 1460 w 1460"/>
                <a:gd name="T7" fmla="*/ 827 h 946"/>
                <a:gd name="T8" fmla="*/ 1338 w 1460"/>
                <a:gd name="T9" fmla="*/ 946 h 946"/>
                <a:gd name="T10" fmla="*/ 120 w 1460"/>
                <a:gd name="T11" fmla="*/ 946 h 946"/>
                <a:gd name="T12" fmla="*/ 0 w 1460"/>
                <a:gd name="T13" fmla="*/ 825 h 946"/>
                <a:gd name="T14" fmla="*/ 0 w 1460"/>
                <a:gd name="T15" fmla="*/ 122 h 946"/>
                <a:gd name="T16" fmla="*/ 125 w 1460"/>
                <a:gd name="T17" fmla="*/ 1 h 946"/>
                <a:gd name="T18" fmla="*/ 727 w 1460"/>
                <a:gd name="T19" fmla="*/ 1 h 946"/>
                <a:gd name="T20" fmla="*/ 726 w 1460"/>
                <a:gd name="T21" fmla="*/ 751 h 946"/>
                <a:gd name="T22" fmla="*/ 1009 w 1460"/>
                <a:gd name="T23" fmla="*/ 475 h 946"/>
                <a:gd name="T24" fmla="*/ 732 w 1460"/>
                <a:gd name="T25" fmla="*/ 190 h 946"/>
                <a:gd name="T26" fmla="*/ 448 w 1460"/>
                <a:gd name="T27" fmla="*/ 468 h 946"/>
                <a:gd name="T28" fmla="*/ 726 w 1460"/>
                <a:gd name="T29" fmla="*/ 751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60" h="946">
                  <a:moveTo>
                    <a:pt x="727" y="1"/>
                  </a:moveTo>
                  <a:cubicBezTo>
                    <a:pt x="933" y="1"/>
                    <a:pt x="1138" y="0"/>
                    <a:pt x="1344" y="1"/>
                  </a:cubicBezTo>
                  <a:cubicBezTo>
                    <a:pt x="1430" y="1"/>
                    <a:pt x="1459" y="29"/>
                    <a:pt x="1460" y="116"/>
                  </a:cubicBezTo>
                  <a:cubicBezTo>
                    <a:pt x="1460" y="353"/>
                    <a:pt x="1460" y="590"/>
                    <a:pt x="1460" y="827"/>
                  </a:cubicBezTo>
                  <a:cubicBezTo>
                    <a:pt x="1460" y="914"/>
                    <a:pt x="1427" y="946"/>
                    <a:pt x="1338" y="946"/>
                  </a:cubicBezTo>
                  <a:cubicBezTo>
                    <a:pt x="932" y="946"/>
                    <a:pt x="526" y="946"/>
                    <a:pt x="120" y="946"/>
                  </a:cubicBezTo>
                  <a:cubicBezTo>
                    <a:pt x="33" y="946"/>
                    <a:pt x="0" y="914"/>
                    <a:pt x="0" y="825"/>
                  </a:cubicBezTo>
                  <a:cubicBezTo>
                    <a:pt x="0" y="591"/>
                    <a:pt x="0" y="357"/>
                    <a:pt x="0" y="122"/>
                  </a:cubicBezTo>
                  <a:cubicBezTo>
                    <a:pt x="0" y="27"/>
                    <a:pt x="27" y="1"/>
                    <a:pt x="125" y="1"/>
                  </a:cubicBezTo>
                  <a:cubicBezTo>
                    <a:pt x="326" y="0"/>
                    <a:pt x="526" y="0"/>
                    <a:pt x="727" y="1"/>
                  </a:cubicBezTo>
                  <a:close/>
                  <a:moveTo>
                    <a:pt x="726" y="751"/>
                  </a:moveTo>
                  <a:cubicBezTo>
                    <a:pt x="887" y="752"/>
                    <a:pt x="1010" y="635"/>
                    <a:pt x="1009" y="475"/>
                  </a:cubicBezTo>
                  <a:cubicBezTo>
                    <a:pt x="1009" y="316"/>
                    <a:pt x="901" y="193"/>
                    <a:pt x="732" y="190"/>
                  </a:cubicBezTo>
                  <a:cubicBezTo>
                    <a:pt x="577" y="188"/>
                    <a:pt x="452" y="292"/>
                    <a:pt x="448" y="468"/>
                  </a:cubicBezTo>
                  <a:cubicBezTo>
                    <a:pt x="444" y="645"/>
                    <a:pt x="583" y="754"/>
                    <a:pt x="726" y="75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51" name="Rectangle 402">
              <a:extLst>
                <a:ext uri="{FF2B5EF4-FFF2-40B4-BE49-F238E27FC236}">
                  <a16:creationId xmlns:a16="http://schemas.microsoft.com/office/drawing/2014/main" id="{4EA40859-82F2-6CF6-3425-074DE5422B55}"/>
                </a:ext>
              </a:extLst>
            </p:cNvPr>
            <p:cNvSpPr>
              <a:spLocks noChangeArrowheads="1"/>
            </p:cNvSpPr>
            <p:nvPr/>
          </p:nvSpPr>
          <p:spPr bwMode="auto">
            <a:xfrm>
              <a:off x="11620500" y="4260850"/>
              <a:ext cx="34925" cy="904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52" name="Rectangle 403">
              <a:extLst>
                <a:ext uri="{FF2B5EF4-FFF2-40B4-BE49-F238E27FC236}">
                  <a16:creationId xmlns:a16="http://schemas.microsoft.com/office/drawing/2014/main" id="{C9C966D4-1BCE-F84D-66D1-031DCF624294}"/>
                </a:ext>
              </a:extLst>
            </p:cNvPr>
            <p:cNvSpPr>
              <a:spLocks noChangeArrowheads="1"/>
            </p:cNvSpPr>
            <p:nvPr/>
          </p:nvSpPr>
          <p:spPr bwMode="auto">
            <a:xfrm>
              <a:off x="11591925" y="4289425"/>
              <a:ext cx="92075" cy="333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53" name="Freeform 404">
              <a:extLst>
                <a:ext uri="{FF2B5EF4-FFF2-40B4-BE49-F238E27FC236}">
                  <a16:creationId xmlns:a16="http://schemas.microsoft.com/office/drawing/2014/main" id="{9B4C1CF4-FC9D-1328-82B4-423BA467833A}"/>
                </a:ext>
              </a:extLst>
            </p:cNvPr>
            <p:cNvSpPr>
              <a:spLocks/>
            </p:cNvSpPr>
            <p:nvPr/>
          </p:nvSpPr>
          <p:spPr bwMode="auto">
            <a:xfrm>
              <a:off x="11539538" y="4073525"/>
              <a:ext cx="211137" cy="79375"/>
            </a:xfrm>
            <a:custGeom>
              <a:avLst/>
              <a:gdLst>
                <a:gd name="T0" fmla="*/ 705 w 711"/>
                <a:gd name="T1" fmla="*/ 241 h 269"/>
                <a:gd name="T2" fmla="*/ 705 w 711"/>
                <a:gd name="T3" fmla="*/ 147 h 269"/>
                <a:gd name="T4" fmla="*/ 674 w 711"/>
                <a:gd name="T5" fmla="*/ 25 h 269"/>
                <a:gd name="T6" fmla="*/ 594 w 711"/>
                <a:gd name="T7" fmla="*/ 2 h 269"/>
                <a:gd name="T8" fmla="*/ 129 w 711"/>
                <a:gd name="T9" fmla="*/ 2 h 269"/>
                <a:gd name="T10" fmla="*/ 73 w 711"/>
                <a:gd name="T11" fmla="*/ 4 h 269"/>
                <a:gd name="T12" fmla="*/ 4 w 711"/>
                <a:gd name="T13" fmla="*/ 73 h 269"/>
                <a:gd name="T14" fmla="*/ 2 w 711"/>
                <a:gd name="T15" fmla="*/ 124 h 269"/>
                <a:gd name="T16" fmla="*/ 2 w 711"/>
                <a:gd name="T17" fmla="*/ 243 h 269"/>
                <a:gd name="T18" fmla="*/ 42 w 711"/>
                <a:gd name="T19" fmla="*/ 243 h 269"/>
                <a:gd name="T20" fmla="*/ 42 w 711"/>
                <a:gd name="T21" fmla="*/ 149 h 269"/>
                <a:gd name="T22" fmla="*/ 65 w 711"/>
                <a:gd name="T23" fmla="*/ 51 h 269"/>
                <a:gd name="T24" fmla="*/ 121 w 711"/>
                <a:gd name="T25" fmla="*/ 42 h 269"/>
                <a:gd name="T26" fmla="*/ 466 w 711"/>
                <a:gd name="T27" fmla="*/ 42 h 269"/>
                <a:gd name="T28" fmla="*/ 612 w 711"/>
                <a:gd name="T29" fmla="*/ 42 h 269"/>
                <a:gd name="T30" fmla="*/ 665 w 711"/>
                <a:gd name="T31" fmla="*/ 94 h 269"/>
                <a:gd name="T32" fmla="*/ 665 w 711"/>
                <a:gd name="T33" fmla="*/ 140 h 269"/>
                <a:gd name="T34" fmla="*/ 665 w 711"/>
                <a:gd name="T35" fmla="*/ 241 h 269"/>
                <a:gd name="T36" fmla="*/ 705 w 711"/>
                <a:gd name="T37" fmla="*/ 24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1" h="269">
                  <a:moveTo>
                    <a:pt x="705" y="241"/>
                  </a:moveTo>
                  <a:cubicBezTo>
                    <a:pt x="705" y="147"/>
                    <a:pt x="705" y="147"/>
                    <a:pt x="705" y="147"/>
                  </a:cubicBezTo>
                  <a:cubicBezTo>
                    <a:pt x="705" y="104"/>
                    <a:pt x="711" y="57"/>
                    <a:pt x="674" y="25"/>
                  </a:cubicBezTo>
                  <a:cubicBezTo>
                    <a:pt x="651" y="5"/>
                    <a:pt x="624" y="2"/>
                    <a:pt x="594" y="2"/>
                  </a:cubicBezTo>
                  <a:cubicBezTo>
                    <a:pt x="129" y="2"/>
                    <a:pt x="129" y="2"/>
                    <a:pt x="129" y="2"/>
                  </a:cubicBezTo>
                  <a:cubicBezTo>
                    <a:pt x="111" y="2"/>
                    <a:pt x="91" y="0"/>
                    <a:pt x="73" y="4"/>
                  </a:cubicBezTo>
                  <a:cubicBezTo>
                    <a:pt x="39" y="12"/>
                    <a:pt x="12" y="39"/>
                    <a:pt x="4" y="73"/>
                  </a:cubicBezTo>
                  <a:cubicBezTo>
                    <a:pt x="0" y="89"/>
                    <a:pt x="2" y="107"/>
                    <a:pt x="2" y="124"/>
                  </a:cubicBezTo>
                  <a:cubicBezTo>
                    <a:pt x="2" y="243"/>
                    <a:pt x="2" y="243"/>
                    <a:pt x="2" y="243"/>
                  </a:cubicBezTo>
                  <a:cubicBezTo>
                    <a:pt x="2" y="269"/>
                    <a:pt x="42" y="269"/>
                    <a:pt x="42" y="243"/>
                  </a:cubicBezTo>
                  <a:cubicBezTo>
                    <a:pt x="42" y="149"/>
                    <a:pt x="42" y="149"/>
                    <a:pt x="42" y="149"/>
                  </a:cubicBezTo>
                  <a:cubicBezTo>
                    <a:pt x="42" y="116"/>
                    <a:pt x="34" y="72"/>
                    <a:pt x="65" y="51"/>
                  </a:cubicBezTo>
                  <a:cubicBezTo>
                    <a:pt x="82" y="39"/>
                    <a:pt x="102" y="42"/>
                    <a:pt x="121" y="42"/>
                  </a:cubicBezTo>
                  <a:cubicBezTo>
                    <a:pt x="466" y="42"/>
                    <a:pt x="466" y="42"/>
                    <a:pt x="466" y="42"/>
                  </a:cubicBezTo>
                  <a:cubicBezTo>
                    <a:pt x="514" y="42"/>
                    <a:pt x="564" y="40"/>
                    <a:pt x="612" y="42"/>
                  </a:cubicBezTo>
                  <a:cubicBezTo>
                    <a:pt x="641" y="42"/>
                    <a:pt x="665" y="65"/>
                    <a:pt x="665" y="94"/>
                  </a:cubicBezTo>
                  <a:cubicBezTo>
                    <a:pt x="666" y="109"/>
                    <a:pt x="665" y="124"/>
                    <a:pt x="665" y="140"/>
                  </a:cubicBezTo>
                  <a:cubicBezTo>
                    <a:pt x="665" y="241"/>
                    <a:pt x="665" y="241"/>
                    <a:pt x="665" y="241"/>
                  </a:cubicBezTo>
                  <a:cubicBezTo>
                    <a:pt x="665" y="267"/>
                    <a:pt x="705" y="267"/>
                    <a:pt x="705" y="24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854" name="Grup 853">
            <a:extLst>
              <a:ext uri="{FF2B5EF4-FFF2-40B4-BE49-F238E27FC236}">
                <a16:creationId xmlns:a16="http://schemas.microsoft.com/office/drawing/2014/main" id="{0B19AE88-9506-7FEA-1F54-17C1BD4E51C0}"/>
              </a:ext>
            </a:extLst>
          </p:cNvPr>
          <p:cNvGrpSpPr/>
          <p:nvPr/>
        </p:nvGrpSpPr>
        <p:grpSpPr>
          <a:xfrm>
            <a:off x="7662084" y="4451093"/>
            <a:ext cx="359630" cy="358464"/>
            <a:chOff x="11395075" y="4605338"/>
            <a:chExt cx="488950" cy="487363"/>
          </a:xfrm>
        </p:grpSpPr>
        <p:sp>
          <p:nvSpPr>
            <p:cNvPr id="855" name="Freeform 408">
              <a:extLst>
                <a:ext uri="{FF2B5EF4-FFF2-40B4-BE49-F238E27FC236}">
                  <a16:creationId xmlns:a16="http://schemas.microsoft.com/office/drawing/2014/main" id="{B1186694-2326-FB41-1D5E-49CFA9B79EA3}"/>
                </a:ext>
              </a:extLst>
            </p:cNvPr>
            <p:cNvSpPr>
              <a:spLocks noEditPoints="1"/>
            </p:cNvSpPr>
            <p:nvPr/>
          </p:nvSpPr>
          <p:spPr bwMode="auto">
            <a:xfrm>
              <a:off x="11533188" y="4694238"/>
              <a:ext cx="288925" cy="269875"/>
            </a:xfrm>
            <a:custGeom>
              <a:avLst/>
              <a:gdLst>
                <a:gd name="T0" fmla="*/ 367 w 719"/>
                <a:gd name="T1" fmla="*/ 671 h 671"/>
                <a:gd name="T2" fmla="*/ 354 w 719"/>
                <a:gd name="T3" fmla="*/ 375 h 671"/>
                <a:gd name="T4" fmla="*/ 241 w 719"/>
                <a:gd name="T5" fmla="*/ 494 h 671"/>
                <a:gd name="T6" fmla="*/ 0 w 719"/>
                <a:gd name="T7" fmla="*/ 254 h 671"/>
                <a:gd name="T8" fmla="*/ 9 w 719"/>
                <a:gd name="T9" fmla="*/ 243 h 671"/>
                <a:gd name="T10" fmla="*/ 183 w 719"/>
                <a:gd name="T11" fmla="*/ 72 h 671"/>
                <a:gd name="T12" fmla="*/ 422 w 719"/>
                <a:gd name="T13" fmla="*/ 64 h 671"/>
                <a:gd name="T14" fmla="*/ 428 w 719"/>
                <a:gd name="T15" fmla="*/ 299 h 671"/>
                <a:gd name="T16" fmla="*/ 415 w 719"/>
                <a:gd name="T17" fmla="*/ 314 h 671"/>
                <a:gd name="T18" fmla="*/ 719 w 719"/>
                <a:gd name="T19" fmla="*/ 325 h 671"/>
                <a:gd name="T20" fmla="*/ 367 w 719"/>
                <a:gd name="T21" fmla="*/ 671 h 671"/>
                <a:gd name="T22" fmla="*/ 316 w 719"/>
                <a:gd name="T23" fmla="*/ 58 h 671"/>
                <a:gd name="T24" fmla="*/ 211 w 719"/>
                <a:gd name="T25" fmla="*/ 103 h 671"/>
                <a:gd name="T26" fmla="*/ 208 w 719"/>
                <a:gd name="T27" fmla="*/ 134 h 671"/>
                <a:gd name="T28" fmla="*/ 239 w 719"/>
                <a:gd name="T29" fmla="*/ 132 h 671"/>
                <a:gd name="T30" fmla="*/ 348 w 719"/>
                <a:gd name="T31" fmla="*/ 110 h 671"/>
                <a:gd name="T32" fmla="*/ 377 w 719"/>
                <a:gd name="T33" fmla="*/ 100 h 671"/>
                <a:gd name="T34" fmla="*/ 363 w 719"/>
                <a:gd name="T35" fmla="*/ 73 h 671"/>
                <a:gd name="T36" fmla="*/ 316 w 719"/>
                <a:gd name="T37" fmla="*/ 58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9" h="671">
                  <a:moveTo>
                    <a:pt x="367" y="671"/>
                  </a:moveTo>
                  <a:cubicBezTo>
                    <a:pt x="299" y="595"/>
                    <a:pt x="292" y="492"/>
                    <a:pt x="354" y="375"/>
                  </a:cubicBezTo>
                  <a:cubicBezTo>
                    <a:pt x="241" y="494"/>
                    <a:pt x="241" y="494"/>
                    <a:pt x="241" y="494"/>
                  </a:cubicBezTo>
                  <a:cubicBezTo>
                    <a:pt x="0" y="254"/>
                    <a:pt x="0" y="254"/>
                    <a:pt x="0" y="254"/>
                  </a:cubicBezTo>
                  <a:cubicBezTo>
                    <a:pt x="3" y="250"/>
                    <a:pt x="6" y="246"/>
                    <a:pt x="9" y="243"/>
                  </a:cubicBezTo>
                  <a:cubicBezTo>
                    <a:pt x="67" y="186"/>
                    <a:pt x="125" y="129"/>
                    <a:pt x="183" y="72"/>
                  </a:cubicBezTo>
                  <a:cubicBezTo>
                    <a:pt x="253" y="3"/>
                    <a:pt x="354" y="0"/>
                    <a:pt x="422" y="64"/>
                  </a:cubicBezTo>
                  <a:cubicBezTo>
                    <a:pt x="490" y="127"/>
                    <a:pt x="493" y="226"/>
                    <a:pt x="428" y="299"/>
                  </a:cubicBezTo>
                  <a:cubicBezTo>
                    <a:pt x="426" y="302"/>
                    <a:pt x="424" y="305"/>
                    <a:pt x="415" y="314"/>
                  </a:cubicBezTo>
                  <a:cubicBezTo>
                    <a:pt x="525" y="253"/>
                    <a:pt x="625" y="256"/>
                    <a:pt x="719" y="325"/>
                  </a:cubicBezTo>
                  <a:lnTo>
                    <a:pt x="367" y="671"/>
                  </a:lnTo>
                  <a:close/>
                  <a:moveTo>
                    <a:pt x="316" y="58"/>
                  </a:moveTo>
                  <a:cubicBezTo>
                    <a:pt x="269" y="59"/>
                    <a:pt x="236" y="74"/>
                    <a:pt x="211" y="103"/>
                  </a:cubicBezTo>
                  <a:cubicBezTo>
                    <a:pt x="206" y="109"/>
                    <a:pt x="209" y="123"/>
                    <a:pt x="208" y="134"/>
                  </a:cubicBezTo>
                  <a:cubicBezTo>
                    <a:pt x="218" y="133"/>
                    <a:pt x="233" y="138"/>
                    <a:pt x="239" y="132"/>
                  </a:cubicBezTo>
                  <a:cubicBezTo>
                    <a:pt x="271" y="101"/>
                    <a:pt x="306" y="94"/>
                    <a:pt x="348" y="110"/>
                  </a:cubicBezTo>
                  <a:cubicBezTo>
                    <a:pt x="356" y="113"/>
                    <a:pt x="368" y="104"/>
                    <a:pt x="377" y="100"/>
                  </a:cubicBezTo>
                  <a:cubicBezTo>
                    <a:pt x="373" y="91"/>
                    <a:pt x="370" y="77"/>
                    <a:pt x="363" y="73"/>
                  </a:cubicBezTo>
                  <a:cubicBezTo>
                    <a:pt x="346" y="64"/>
                    <a:pt x="327" y="61"/>
                    <a:pt x="316" y="5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56" name="Freeform 409">
              <a:extLst>
                <a:ext uri="{FF2B5EF4-FFF2-40B4-BE49-F238E27FC236}">
                  <a16:creationId xmlns:a16="http://schemas.microsoft.com/office/drawing/2014/main" id="{15784BC3-A511-6A71-12E6-4F6CF0B6F7EC}"/>
                </a:ext>
              </a:extLst>
            </p:cNvPr>
            <p:cNvSpPr>
              <a:spLocks/>
            </p:cNvSpPr>
            <p:nvPr/>
          </p:nvSpPr>
          <p:spPr bwMode="auto">
            <a:xfrm>
              <a:off x="11696700" y="4840288"/>
              <a:ext cx="174625" cy="173038"/>
            </a:xfrm>
            <a:custGeom>
              <a:avLst/>
              <a:gdLst>
                <a:gd name="T0" fmla="*/ 0 w 438"/>
                <a:gd name="T1" fmla="*/ 344 h 430"/>
                <a:gd name="T2" fmla="*/ 350 w 438"/>
                <a:gd name="T3" fmla="*/ 0 h 430"/>
                <a:gd name="T4" fmla="*/ 351 w 438"/>
                <a:gd name="T5" fmla="*/ 309 h 430"/>
                <a:gd name="T6" fmla="*/ 0 w 438"/>
                <a:gd name="T7" fmla="*/ 344 h 430"/>
              </a:gdLst>
              <a:ahLst/>
              <a:cxnLst>
                <a:cxn ang="0">
                  <a:pos x="T0" y="T1"/>
                </a:cxn>
                <a:cxn ang="0">
                  <a:pos x="T2" y="T3"/>
                </a:cxn>
                <a:cxn ang="0">
                  <a:pos x="T4" y="T5"/>
                </a:cxn>
                <a:cxn ang="0">
                  <a:pos x="T6" y="T7"/>
                </a:cxn>
              </a:cxnLst>
              <a:rect l="0" t="0" r="r" b="b"/>
              <a:pathLst>
                <a:path w="438" h="430">
                  <a:moveTo>
                    <a:pt x="0" y="344"/>
                  </a:moveTo>
                  <a:cubicBezTo>
                    <a:pt x="350" y="0"/>
                    <a:pt x="350" y="0"/>
                    <a:pt x="350" y="0"/>
                  </a:cubicBezTo>
                  <a:cubicBezTo>
                    <a:pt x="416" y="58"/>
                    <a:pt x="438" y="207"/>
                    <a:pt x="351" y="309"/>
                  </a:cubicBezTo>
                  <a:cubicBezTo>
                    <a:pt x="262" y="414"/>
                    <a:pt x="106" y="430"/>
                    <a:pt x="0" y="3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57" name="Freeform 410">
              <a:extLst>
                <a:ext uri="{FF2B5EF4-FFF2-40B4-BE49-F238E27FC236}">
                  <a16:creationId xmlns:a16="http://schemas.microsoft.com/office/drawing/2014/main" id="{7AE8CA14-3371-BED0-44E6-F20903B02A40}"/>
                </a:ext>
              </a:extLst>
            </p:cNvPr>
            <p:cNvSpPr>
              <a:spLocks noEditPoints="1"/>
            </p:cNvSpPr>
            <p:nvPr/>
          </p:nvSpPr>
          <p:spPr bwMode="auto">
            <a:xfrm>
              <a:off x="11414125" y="4811713"/>
              <a:ext cx="196850" cy="196850"/>
            </a:xfrm>
            <a:custGeom>
              <a:avLst/>
              <a:gdLst>
                <a:gd name="T0" fmla="*/ 64 w 493"/>
                <a:gd name="T1" fmla="*/ 190 h 490"/>
                <a:gd name="T2" fmla="*/ 295 w 493"/>
                <a:gd name="T3" fmla="*/ 430 h 490"/>
                <a:gd name="T4" fmla="*/ 255 w 493"/>
                <a:gd name="T5" fmla="*/ 0 h 490"/>
                <a:gd name="T6" fmla="*/ 304 w 493"/>
                <a:gd name="T7" fmla="*/ 221 h 490"/>
                <a:gd name="T8" fmla="*/ 304 w 493"/>
                <a:gd name="T9" fmla="*/ 167 h 490"/>
                <a:gd name="T10" fmla="*/ 331 w 493"/>
                <a:gd name="T11" fmla="*/ 194 h 490"/>
                <a:gd name="T12" fmla="*/ 314 w 493"/>
                <a:gd name="T13" fmla="*/ 137 h 490"/>
                <a:gd name="T14" fmla="*/ 261 w 493"/>
                <a:gd name="T15" fmla="*/ 137 h 490"/>
                <a:gd name="T16" fmla="*/ 288 w 493"/>
                <a:gd name="T17" fmla="*/ 110 h 490"/>
                <a:gd name="T18" fmla="*/ 282 w 493"/>
                <a:gd name="T19" fmla="*/ 241 h 490"/>
                <a:gd name="T20" fmla="*/ 229 w 493"/>
                <a:gd name="T21" fmla="*/ 241 h 490"/>
                <a:gd name="T22" fmla="*/ 256 w 493"/>
                <a:gd name="T23" fmla="*/ 214 h 490"/>
                <a:gd name="T24" fmla="*/ 248 w 493"/>
                <a:gd name="T25" fmla="*/ 190 h 490"/>
                <a:gd name="T26" fmla="*/ 194 w 493"/>
                <a:gd name="T27" fmla="*/ 190 h 490"/>
                <a:gd name="T28" fmla="*/ 225 w 493"/>
                <a:gd name="T29" fmla="*/ 289 h 490"/>
                <a:gd name="T30" fmla="*/ 171 w 493"/>
                <a:gd name="T31" fmla="*/ 289 h 490"/>
                <a:gd name="T32" fmla="*/ 225 w 493"/>
                <a:gd name="T33" fmla="*/ 289 h 490"/>
                <a:gd name="T34" fmla="*/ 121 w 493"/>
                <a:gd name="T35" fmla="*/ 343 h 490"/>
                <a:gd name="T36" fmla="*/ 120 w 493"/>
                <a:gd name="T37" fmla="*/ 290 h 490"/>
                <a:gd name="T38" fmla="*/ 147 w 493"/>
                <a:gd name="T39" fmla="*/ 317 h 490"/>
                <a:gd name="T40" fmla="*/ 120 w 493"/>
                <a:gd name="T41" fmla="*/ 343 h 490"/>
                <a:gd name="T42" fmla="*/ 126 w 493"/>
                <a:gd name="T43" fmla="*/ 243 h 490"/>
                <a:gd name="T44" fmla="*/ 180 w 493"/>
                <a:gd name="T45" fmla="*/ 243 h 490"/>
                <a:gd name="T46" fmla="*/ 153 w 493"/>
                <a:gd name="T47" fmla="*/ 270 h 490"/>
                <a:gd name="T48" fmla="*/ 183 w 493"/>
                <a:gd name="T49" fmla="*/ 390 h 490"/>
                <a:gd name="T50" fmla="*/ 183 w 493"/>
                <a:gd name="T51" fmla="*/ 390 h 490"/>
                <a:gd name="T52" fmla="*/ 156 w 493"/>
                <a:gd name="T53" fmla="*/ 363 h 490"/>
                <a:gd name="T54" fmla="*/ 209 w 493"/>
                <a:gd name="T55" fmla="*/ 364 h 490"/>
                <a:gd name="T56" fmla="*/ 237 w 493"/>
                <a:gd name="T57" fmla="*/ 374 h 490"/>
                <a:gd name="T58" fmla="*/ 237 w 493"/>
                <a:gd name="T59" fmla="*/ 320 h 490"/>
                <a:gd name="T60" fmla="*/ 237 w 493"/>
                <a:gd name="T61" fmla="*/ 374 h 490"/>
                <a:gd name="T62" fmla="*/ 284 w 493"/>
                <a:gd name="T63" fmla="*/ 328 h 490"/>
                <a:gd name="T64" fmla="*/ 284 w 493"/>
                <a:gd name="T65" fmla="*/ 275 h 490"/>
                <a:gd name="T66" fmla="*/ 284 w 493"/>
                <a:gd name="T67" fmla="*/ 328 h 490"/>
                <a:gd name="T68" fmla="*/ 349 w 493"/>
                <a:gd name="T69" fmla="*/ 261 h 490"/>
                <a:gd name="T70" fmla="*/ 322 w 493"/>
                <a:gd name="T71" fmla="*/ 238 h 490"/>
                <a:gd name="T72" fmla="*/ 322 w 493"/>
                <a:gd name="T73" fmla="*/ 234 h 490"/>
                <a:gd name="T74" fmla="*/ 343 w 493"/>
                <a:gd name="T75" fmla="*/ 208 h 490"/>
                <a:gd name="T76" fmla="*/ 375 w 493"/>
                <a:gd name="T77" fmla="*/ 228 h 490"/>
                <a:gd name="T78" fmla="*/ 349 w 493"/>
                <a:gd name="T79" fmla="*/ 261 h 490"/>
                <a:gd name="T80" fmla="*/ 345 w 493"/>
                <a:gd name="T81" fmla="*/ 160 h 490"/>
                <a:gd name="T82" fmla="*/ 398 w 493"/>
                <a:gd name="T83" fmla="*/ 160 h 490"/>
                <a:gd name="T84" fmla="*/ 372 w 493"/>
                <a:gd name="T85" fmla="*/ 18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3" h="490">
                  <a:moveTo>
                    <a:pt x="255" y="0"/>
                  </a:moveTo>
                  <a:cubicBezTo>
                    <a:pt x="192" y="63"/>
                    <a:pt x="128" y="126"/>
                    <a:pt x="64" y="190"/>
                  </a:cubicBezTo>
                  <a:cubicBezTo>
                    <a:pt x="1" y="254"/>
                    <a:pt x="0" y="353"/>
                    <a:pt x="62" y="419"/>
                  </a:cubicBezTo>
                  <a:cubicBezTo>
                    <a:pt x="122" y="483"/>
                    <a:pt x="229" y="490"/>
                    <a:pt x="295" y="430"/>
                  </a:cubicBezTo>
                  <a:cubicBezTo>
                    <a:pt x="364" y="367"/>
                    <a:pt x="428" y="300"/>
                    <a:pt x="493" y="236"/>
                  </a:cubicBezTo>
                  <a:cubicBezTo>
                    <a:pt x="413" y="156"/>
                    <a:pt x="335" y="79"/>
                    <a:pt x="255" y="0"/>
                  </a:cubicBezTo>
                  <a:close/>
                  <a:moveTo>
                    <a:pt x="331" y="194"/>
                  </a:moveTo>
                  <a:cubicBezTo>
                    <a:pt x="331" y="209"/>
                    <a:pt x="319" y="221"/>
                    <a:pt x="304" y="221"/>
                  </a:cubicBezTo>
                  <a:cubicBezTo>
                    <a:pt x="289" y="221"/>
                    <a:pt x="277" y="209"/>
                    <a:pt x="277" y="194"/>
                  </a:cubicBezTo>
                  <a:cubicBezTo>
                    <a:pt x="277" y="179"/>
                    <a:pt x="289" y="167"/>
                    <a:pt x="304" y="167"/>
                  </a:cubicBezTo>
                  <a:cubicBezTo>
                    <a:pt x="319" y="167"/>
                    <a:pt x="331" y="179"/>
                    <a:pt x="331" y="194"/>
                  </a:cubicBezTo>
                  <a:cubicBezTo>
                    <a:pt x="331" y="194"/>
                    <a:pt x="331" y="194"/>
                    <a:pt x="331" y="194"/>
                  </a:cubicBezTo>
                  <a:close/>
                  <a:moveTo>
                    <a:pt x="288" y="110"/>
                  </a:moveTo>
                  <a:cubicBezTo>
                    <a:pt x="302" y="110"/>
                    <a:pt x="314" y="122"/>
                    <a:pt x="314" y="137"/>
                  </a:cubicBezTo>
                  <a:cubicBezTo>
                    <a:pt x="314" y="151"/>
                    <a:pt x="302" y="163"/>
                    <a:pt x="288" y="163"/>
                  </a:cubicBezTo>
                  <a:cubicBezTo>
                    <a:pt x="273" y="163"/>
                    <a:pt x="261" y="151"/>
                    <a:pt x="261" y="137"/>
                  </a:cubicBezTo>
                  <a:cubicBezTo>
                    <a:pt x="261" y="137"/>
                    <a:pt x="261" y="137"/>
                    <a:pt x="261" y="137"/>
                  </a:cubicBezTo>
                  <a:cubicBezTo>
                    <a:pt x="261" y="122"/>
                    <a:pt x="273" y="110"/>
                    <a:pt x="288" y="110"/>
                  </a:cubicBezTo>
                  <a:close/>
                  <a:moveTo>
                    <a:pt x="256" y="214"/>
                  </a:moveTo>
                  <a:cubicBezTo>
                    <a:pt x="270" y="214"/>
                    <a:pt x="282" y="226"/>
                    <a:pt x="282" y="241"/>
                  </a:cubicBezTo>
                  <a:cubicBezTo>
                    <a:pt x="282" y="256"/>
                    <a:pt x="270" y="268"/>
                    <a:pt x="256" y="268"/>
                  </a:cubicBezTo>
                  <a:cubicBezTo>
                    <a:pt x="241" y="268"/>
                    <a:pt x="229" y="256"/>
                    <a:pt x="229" y="241"/>
                  </a:cubicBezTo>
                  <a:cubicBezTo>
                    <a:pt x="229" y="226"/>
                    <a:pt x="241" y="215"/>
                    <a:pt x="256" y="215"/>
                  </a:cubicBezTo>
                  <a:lnTo>
                    <a:pt x="256" y="214"/>
                  </a:lnTo>
                  <a:close/>
                  <a:moveTo>
                    <a:pt x="221" y="163"/>
                  </a:moveTo>
                  <a:cubicBezTo>
                    <a:pt x="236" y="163"/>
                    <a:pt x="248" y="175"/>
                    <a:pt x="248" y="190"/>
                  </a:cubicBezTo>
                  <a:cubicBezTo>
                    <a:pt x="248" y="204"/>
                    <a:pt x="236" y="216"/>
                    <a:pt x="221" y="216"/>
                  </a:cubicBezTo>
                  <a:cubicBezTo>
                    <a:pt x="206" y="216"/>
                    <a:pt x="194" y="204"/>
                    <a:pt x="194" y="190"/>
                  </a:cubicBezTo>
                  <a:cubicBezTo>
                    <a:pt x="194" y="175"/>
                    <a:pt x="206" y="163"/>
                    <a:pt x="221" y="163"/>
                  </a:cubicBezTo>
                  <a:close/>
                  <a:moveTo>
                    <a:pt x="225" y="289"/>
                  </a:moveTo>
                  <a:cubicBezTo>
                    <a:pt x="225" y="304"/>
                    <a:pt x="213" y="316"/>
                    <a:pt x="198" y="316"/>
                  </a:cubicBezTo>
                  <a:cubicBezTo>
                    <a:pt x="183" y="316"/>
                    <a:pt x="171" y="304"/>
                    <a:pt x="171" y="289"/>
                  </a:cubicBezTo>
                  <a:cubicBezTo>
                    <a:pt x="171" y="274"/>
                    <a:pt x="183" y="262"/>
                    <a:pt x="198" y="262"/>
                  </a:cubicBezTo>
                  <a:cubicBezTo>
                    <a:pt x="213" y="262"/>
                    <a:pt x="225" y="274"/>
                    <a:pt x="225" y="289"/>
                  </a:cubicBezTo>
                  <a:cubicBezTo>
                    <a:pt x="225" y="289"/>
                    <a:pt x="225" y="289"/>
                    <a:pt x="225" y="289"/>
                  </a:cubicBezTo>
                  <a:close/>
                  <a:moveTo>
                    <a:pt x="121" y="343"/>
                  </a:moveTo>
                  <a:cubicBezTo>
                    <a:pt x="106" y="343"/>
                    <a:pt x="94" y="331"/>
                    <a:pt x="94" y="317"/>
                  </a:cubicBezTo>
                  <a:cubicBezTo>
                    <a:pt x="94" y="302"/>
                    <a:pt x="106" y="290"/>
                    <a:pt x="120" y="290"/>
                  </a:cubicBezTo>
                  <a:cubicBezTo>
                    <a:pt x="135" y="290"/>
                    <a:pt x="147" y="302"/>
                    <a:pt x="147" y="317"/>
                  </a:cubicBezTo>
                  <a:cubicBezTo>
                    <a:pt x="147" y="317"/>
                    <a:pt x="147" y="317"/>
                    <a:pt x="147" y="317"/>
                  </a:cubicBezTo>
                  <a:cubicBezTo>
                    <a:pt x="147" y="331"/>
                    <a:pt x="135" y="343"/>
                    <a:pt x="120" y="343"/>
                  </a:cubicBezTo>
                  <a:cubicBezTo>
                    <a:pt x="120" y="343"/>
                    <a:pt x="120" y="343"/>
                    <a:pt x="120" y="343"/>
                  </a:cubicBezTo>
                  <a:lnTo>
                    <a:pt x="121" y="343"/>
                  </a:lnTo>
                  <a:close/>
                  <a:moveTo>
                    <a:pt x="126" y="243"/>
                  </a:moveTo>
                  <a:cubicBezTo>
                    <a:pt x="126" y="228"/>
                    <a:pt x="138" y="216"/>
                    <a:pt x="153" y="216"/>
                  </a:cubicBezTo>
                  <a:cubicBezTo>
                    <a:pt x="168" y="216"/>
                    <a:pt x="180" y="228"/>
                    <a:pt x="180" y="243"/>
                  </a:cubicBezTo>
                  <a:cubicBezTo>
                    <a:pt x="180" y="258"/>
                    <a:pt x="168" y="270"/>
                    <a:pt x="153" y="270"/>
                  </a:cubicBezTo>
                  <a:cubicBezTo>
                    <a:pt x="153" y="270"/>
                    <a:pt x="153" y="270"/>
                    <a:pt x="153" y="270"/>
                  </a:cubicBezTo>
                  <a:cubicBezTo>
                    <a:pt x="138" y="270"/>
                    <a:pt x="126" y="258"/>
                    <a:pt x="126" y="243"/>
                  </a:cubicBezTo>
                  <a:close/>
                  <a:moveTo>
                    <a:pt x="183" y="390"/>
                  </a:moveTo>
                  <a:cubicBezTo>
                    <a:pt x="183" y="390"/>
                    <a:pt x="183" y="390"/>
                    <a:pt x="183" y="390"/>
                  </a:cubicBezTo>
                  <a:cubicBezTo>
                    <a:pt x="183" y="390"/>
                    <a:pt x="183" y="390"/>
                    <a:pt x="183" y="390"/>
                  </a:cubicBezTo>
                  <a:cubicBezTo>
                    <a:pt x="183" y="390"/>
                    <a:pt x="183" y="390"/>
                    <a:pt x="183" y="390"/>
                  </a:cubicBezTo>
                  <a:cubicBezTo>
                    <a:pt x="168" y="390"/>
                    <a:pt x="156" y="378"/>
                    <a:pt x="156" y="363"/>
                  </a:cubicBezTo>
                  <a:cubicBezTo>
                    <a:pt x="156" y="349"/>
                    <a:pt x="168" y="337"/>
                    <a:pt x="183" y="337"/>
                  </a:cubicBezTo>
                  <a:cubicBezTo>
                    <a:pt x="198" y="337"/>
                    <a:pt x="209" y="349"/>
                    <a:pt x="209" y="364"/>
                  </a:cubicBezTo>
                  <a:cubicBezTo>
                    <a:pt x="209" y="378"/>
                    <a:pt x="197" y="390"/>
                    <a:pt x="183" y="390"/>
                  </a:cubicBezTo>
                  <a:close/>
                  <a:moveTo>
                    <a:pt x="237" y="374"/>
                  </a:moveTo>
                  <a:cubicBezTo>
                    <a:pt x="222" y="374"/>
                    <a:pt x="210" y="362"/>
                    <a:pt x="210" y="347"/>
                  </a:cubicBezTo>
                  <a:cubicBezTo>
                    <a:pt x="210" y="332"/>
                    <a:pt x="222" y="320"/>
                    <a:pt x="237" y="320"/>
                  </a:cubicBezTo>
                  <a:cubicBezTo>
                    <a:pt x="251" y="320"/>
                    <a:pt x="263" y="332"/>
                    <a:pt x="263" y="347"/>
                  </a:cubicBezTo>
                  <a:cubicBezTo>
                    <a:pt x="263" y="362"/>
                    <a:pt x="251" y="374"/>
                    <a:pt x="237" y="374"/>
                  </a:cubicBezTo>
                  <a:cubicBezTo>
                    <a:pt x="237" y="374"/>
                    <a:pt x="237" y="374"/>
                    <a:pt x="237" y="374"/>
                  </a:cubicBezTo>
                  <a:close/>
                  <a:moveTo>
                    <a:pt x="284" y="328"/>
                  </a:moveTo>
                  <a:cubicBezTo>
                    <a:pt x="269" y="328"/>
                    <a:pt x="257" y="316"/>
                    <a:pt x="257" y="301"/>
                  </a:cubicBezTo>
                  <a:cubicBezTo>
                    <a:pt x="257" y="287"/>
                    <a:pt x="269" y="275"/>
                    <a:pt x="284" y="275"/>
                  </a:cubicBezTo>
                  <a:cubicBezTo>
                    <a:pt x="299" y="275"/>
                    <a:pt x="311" y="287"/>
                    <a:pt x="311" y="301"/>
                  </a:cubicBezTo>
                  <a:cubicBezTo>
                    <a:pt x="311" y="316"/>
                    <a:pt x="299" y="328"/>
                    <a:pt x="284" y="328"/>
                  </a:cubicBezTo>
                  <a:cubicBezTo>
                    <a:pt x="284" y="328"/>
                    <a:pt x="284" y="328"/>
                    <a:pt x="284" y="328"/>
                  </a:cubicBezTo>
                  <a:close/>
                  <a:moveTo>
                    <a:pt x="349" y="261"/>
                  </a:moveTo>
                  <a:cubicBezTo>
                    <a:pt x="336" y="261"/>
                    <a:pt x="325" y="252"/>
                    <a:pt x="323" y="239"/>
                  </a:cubicBezTo>
                  <a:cubicBezTo>
                    <a:pt x="322" y="239"/>
                    <a:pt x="322" y="238"/>
                    <a:pt x="322" y="238"/>
                  </a:cubicBezTo>
                  <a:cubicBezTo>
                    <a:pt x="322" y="238"/>
                    <a:pt x="322" y="237"/>
                    <a:pt x="322" y="237"/>
                  </a:cubicBezTo>
                  <a:cubicBezTo>
                    <a:pt x="322" y="236"/>
                    <a:pt x="322" y="235"/>
                    <a:pt x="322" y="234"/>
                  </a:cubicBezTo>
                  <a:cubicBezTo>
                    <a:pt x="322" y="222"/>
                    <a:pt x="331" y="211"/>
                    <a:pt x="343" y="208"/>
                  </a:cubicBezTo>
                  <a:cubicBezTo>
                    <a:pt x="343" y="208"/>
                    <a:pt x="343" y="208"/>
                    <a:pt x="343" y="208"/>
                  </a:cubicBezTo>
                  <a:cubicBezTo>
                    <a:pt x="343" y="208"/>
                    <a:pt x="343" y="208"/>
                    <a:pt x="343" y="208"/>
                  </a:cubicBezTo>
                  <a:cubicBezTo>
                    <a:pt x="357" y="205"/>
                    <a:pt x="372" y="214"/>
                    <a:pt x="375" y="228"/>
                  </a:cubicBezTo>
                  <a:cubicBezTo>
                    <a:pt x="378" y="243"/>
                    <a:pt x="369" y="257"/>
                    <a:pt x="355" y="260"/>
                  </a:cubicBezTo>
                  <a:cubicBezTo>
                    <a:pt x="353" y="261"/>
                    <a:pt x="351" y="261"/>
                    <a:pt x="349" y="261"/>
                  </a:cubicBezTo>
                  <a:close/>
                  <a:moveTo>
                    <a:pt x="372" y="187"/>
                  </a:moveTo>
                  <a:cubicBezTo>
                    <a:pt x="357" y="187"/>
                    <a:pt x="345" y="175"/>
                    <a:pt x="345" y="160"/>
                  </a:cubicBezTo>
                  <a:cubicBezTo>
                    <a:pt x="345" y="145"/>
                    <a:pt x="357" y="133"/>
                    <a:pt x="372" y="133"/>
                  </a:cubicBezTo>
                  <a:cubicBezTo>
                    <a:pt x="387" y="133"/>
                    <a:pt x="398" y="145"/>
                    <a:pt x="398" y="160"/>
                  </a:cubicBezTo>
                  <a:cubicBezTo>
                    <a:pt x="398" y="175"/>
                    <a:pt x="386" y="187"/>
                    <a:pt x="372" y="187"/>
                  </a:cubicBezTo>
                  <a:cubicBezTo>
                    <a:pt x="372" y="187"/>
                    <a:pt x="372" y="187"/>
                    <a:pt x="372" y="18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58" name="Freeform 411">
              <a:extLst>
                <a:ext uri="{FF2B5EF4-FFF2-40B4-BE49-F238E27FC236}">
                  <a16:creationId xmlns:a16="http://schemas.microsoft.com/office/drawing/2014/main" id="{486420E2-AF3C-3823-24A5-D1193FF90B72}"/>
                </a:ext>
              </a:extLst>
            </p:cNvPr>
            <p:cNvSpPr>
              <a:spLocks/>
            </p:cNvSpPr>
            <p:nvPr/>
          </p:nvSpPr>
          <p:spPr bwMode="auto">
            <a:xfrm>
              <a:off x="11606213" y="4710113"/>
              <a:ext cx="101600" cy="55563"/>
            </a:xfrm>
            <a:custGeom>
              <a:avLst/>
              <a:gdLst>
                <a:gd name="T0" fmla="*/ 220 w 253"/>
                <a:gd name="T1" fmla="*/ 41 h 137"/>
                <a:gd name="T2" fmla="*/ 26 w 253"/>
                <a:gd name="T3" fmla="*/ 62 h 137"/>
                <a:gd name="T4" fmla="*/ 70 w 253"/>
                <a:gd name="T5" fmla="*/ 106 h 137"/>
                <a:gd name="T6" fmla="*/ 148 w 253"/>
                <a:gd name="T7" fmla="*/ 77 h 137"/>
                <a:gd name="T8" fmla="*/ 188 w 253"/>
                <a:gd name="T9" fmla="*/ 94 h 137"/>
                <a:gd name="T10" fmla="*/ 220 w 253"/>
                <a:gd name="T11" fmla="*/ 41 h 137"/>
              </a:gdLst>
              <a:ahLst/>
              <a:cxnLst>
                <a:cxn ang="0">
                  <a:pos x="T0" y="T1"/>
                </a:cxn>
                <a:cxn ang="0">
                  <a:pos x="T2" y="T3"/>
                </a:cxn>
                <a:cxn ang="0">
                  <a:pos x="T4" y="T5"/>
                </a:cxn>
                <a:cxn ang="0">
                  <a:pos x="T6" y="T7"/>
                </a:cxn>
                <a:cxn ang="0">
                  <a:pos x="T8" y="T9"/>
                </a:cxn>
                <a:cxn ang="0">
                  <a:pos x="T10" y="T11"/>
                </a:cxn>
              </a:cxnLst>
              <a:rect l="0" t="0" r="r" b="b"/>
              <a:pathLst>
                <a:path w="253" h="137">
                  <a:moveTo>
                    <a:pt x="220" y="41"/>
                  </a:moveTo>
                  <a:cubicBezTo>
                    <a:pt x="159" y="0"/>
                    <a:pt x="75" y="5"/>
                    <a:pt x="26" y="62"/>
                  </a:cubicBezTo>
                  <a:cubicBezTo>
                    <a:pt x="0" y="92"/>
                    <a:pt x="44" y="137"/>
                    <a:pt x="70" y="106"/>
                  </a:cubicBezTo>
                  <a:cubicBezTo>
                    <a:pt x="91" y="82"/>
                    <a:pt x="116" y="70"/>
                    <a:pt x="148" y="77"/>
                  </a:cubicBezTo>
                  <a:cubicBezTo>
                    <a:pt x="162" y="80"/>
                    <a:pt x="176" y="86"/>
                    <a:pt x="188" y="94"/>
                  </a:cubicBezTo>
                  <a:cubicBezTo>
                    <a:pt x="222" y="117"/>
                    <a:pt x="253" y="63"/>
                    <a:pt x="220"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59" name="Freeform 412">
              <a:extLst>
                <a:ext uri="{FF2B5EF4-FFF2-40B4-BE49-F238E27FC236}">
                  <a16:creationId xmlns:a16="http://schemas.microsoft.com/office/drawing/2014/main" id="{618C7BD3-441D-211F-B8FB-BF58D6C95E3A}"/>
                </a:ext>
              </a:extLst>
            </p:cNvPr>
            <p:cNvSpPr>
              <a:spLocks/>
            </p:cNvSpPr>
            <p:nvPr/>
          </p:nvSpPr>
          <p:spPr bwMode="auto">
            <a:xfrm>
              <a:off x="11395075" y="4605338"/>
              <a:ext cx="488950" cy="487363"/>
            </a:xfrm>
            <a:custGeom>
              <a:avLst/>
              <a:gdLst>
                <a:gd name="T0" fmla="*/ 166 w 1220"/>
                <a:gd name="T1" fmla="*/ 0 h 1214"/>
                <a:gd name="T2" fmla="*/ 1054 w 1220"/>
                <a:gd name="T3" fmla="*/ 0 h 1214"/>
                <a:gd name="T4" fmla="*/ 1220 w 1220"/>
                <a:gd name="T5" fmla="*/ 166 h 1214"/>
                <a:gd name="T6" fmla="*/ 1220 w 1220"/>
                <a:gd name="T7" fmla="*/ 1048 h 1214"/>
                <a:gd name="T8" fmla="*/ 1054 w 1220"/>
                <a:gd name="T9" fmla="*/ 1214 h 1214"/>
                <a:gd name="T10" fmla="*/ 166 w 1220"/>
                <a:gd name="T11" fmla="*/ 1214 h 1214"/>
                <a:gd name="T12" fmla="*/ 0 w 1220"/>
                <a:gd name="T13" fmla="*/ 1048 h 1214"/>
                <a:gd name="T14" fmla="*/ 0 w 1220"/>
                <a:gd name="T15" fmla="*/ 166 h 1214"/>
                <a:gd name="T16" fmla="*/ 166 w 1220"/>
                <a:gd name="T17" fmla="*/ 0 h 1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0" h="1214">
                  <a:moveTo>
                    <a:pt x="166" y="0"/>
                  </a:moveTo>
                  <a:cubicBezTo>
                    <a:pt x="1054" y="0"/>
                    <a:pt x="1054" y="0"/>
                    <a:pt x="1054" y="0"/>
                  </a:cubicBezTo>
                  <a:cubicBezTo>
                    <a:pt x="1146" y="0"/>
                    <a:pt x="1220" y="74"/>
                    <a:pt x="1220" y="166"/>
                  </a:cubicBezTo>
                  <a:cubicBezTo>
                    <a:pt x="1220" y="1048"/>
                    <a:pt x="1220" y="1048"/>
                    <a:pt x="1220" y="1048"/>
                  </a:cubicBezTo>
                  <a:cubicBezTo>
                    <a:pt x="1220" y="1140"/>
                    <a:pt x="1146" y="1214"/>
                    <a:pt x="1054" y="1214"/>
                  </a:cubicBezTo>
                  <a:cubicBezTo>
                    <a:pt x="166" y="1214"/>
                    <a:pt x="166" y="1214"/>
                    <a:pt x="166" y="1214"/>
                  </a:cubicBezTo>
                  <a:cubicBezTo>
                    <a:pt x="74" y="1214"/>
                    <a:pt x="0" y="1140"/>
                    <a:pt x="0" y="1048"/>
                  </a:cubicBezTo>
                  <a:cubicBezTo>
                    <a:pt x="0" y="166"/>
                    <a:pt x="0" y="166"/>
                    <a:pt x="0" y="166"/>
                  </a:cubicBezTo>
                  <a:cubicBezTo>
                    <a:pt x="0" y="74"/>
                    <a:pt x="74" y="0"/>
                    <a:pt x="166" y="0"/>
                  </a:cubicBezTo>
                  <a:close/>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860" name="Grup 859">
            <a:extLst>
              <a:ext uri="{FF2B5EF4-FFF2-40B4-BE49-F238E27FC236}">
                <a16:creationId xmlns:a16="http://schemas.microsoft.com/office/drawing/2014/main" id="{888EBB3E-A1CC-BE06-C9A3-CE78F46C49DD}"/>
              </a:ext>
            </a:extLst>
          </p:cNvPr>
          <p:cNvGrpSpPr/>
          <p:nvPr/>
        </p:nvGrpSpPr>
        <p:grpSpPr>
          <a:xfrm>
            <a:off x="7616491" y="4912979"/>
            <a:ext cx="450816" cy="430448"/>
            <a:chOff x="11368088" y="5145087"/>
            <a:chExt cx="527050" cy="503238"/>
          </a:xfrm>
        </p:grpSpPr>
        <p:sp>
          <p:nvSpPr>
            <p:cNvPr id="861" name="Freeform 416">
              <a:extLst>
                <a:ext uri="{FF2B5EF4-FFF2-40B4-BE49-F238E27FC236}">
                  <a16:creationId xmlns:a16="http://schemas.microsoft.com/office/drawing/2014/main" id="{17D16B13-313F-D707-EE7C-C0576F9CB2AD}"/>
                </a:ext>
              </a:extLst>
            </p:cNvPr>
            <p:cNvSpPr>
              <a:spLocks/>
            </p:cNvSpPr>
            <p:nvPr/>
          </p:nvSpPr>
          <p:spPr bwMode="auto">
            <a:xfrm>
              <a:off x="11401426" y="5483225"/>
              <a:ext cx="44450" cy="31750"/>
            </a:xfrm>
            <a:custGeom>
              <a:avLst/>
              <a:gdLst>
                <a:gd name="T0" fmla="*/ 0 w 114"/>
                <a:gd name="T1" fmla="*/ 79 h 79"/>
                <a:gd name="T2" fmla="*/ 0 w 114"/>
                <a:gd name="T3" fmla="*/ 0 h 79"/>
                <a:gd name="T4" fmla="*/ 114 w 114"/>
                <a:gd name="T5" fmla="*/ 0 h 79"/>
                <a:gd name="T6" fmla="*/ 114 w 114"/>
                <a:gd name="T7" fmla="*/ 78 h 79"/>
                <a:gd name="T8" fmla="*/ 0 w 114"/>
                <a:gd name="T9" fmla="*/ 79 h 79"/>
              </a:gdLst>
              <a:ahLst/>
              <a:cxnLst>
                <a:cxn ang="0">
                  <a:pos x="T0" y="T1"/>
                </a:cxn>
                <a:cxn ang="0">
                  <a:pos x="T2" y="T3"/>
                </a:cxn>
                <a:cxn ang="0">
                  <a:pos x="T4" y="T5"/>
                </a:cxn>
                <a:cxn ang="0">
                  <a:pos x="T6" y="T7"/>
                </a:cxn>
                <a:cxn ang="0">
                  <a:pos x="T8" y="T9"/>
                </a:cxn>
              </a:cxnLst>
              <a:rect l="0" t="0" r="r" b="b"/>
              <a:pathLst>
                <a:path w="114" h="79">
                  <a:moveTo>
                    <a:pt x="0" y="79"/>
                  </a:moveTo>
                  <a:cubicBezTo>
                    <a:pt x="0" y="0"/>
                    <a:pt x="0" y="0"/>
                    <a:pt x="0" y="0"/>
                  </a:cubicBezTo>
                  <a:cubicBezTo>
                    <a:pt x="36" y="16"/>
                    <a:pt x="78" y="16"/>
                    <a:pt x="114" y="0"/>
                  </a:cubicBezTo>
                  <a:cubicBezTo>
                    <a:pt x="114" y="78"/>
                    <a:pt x="114" y="78"/>
                    <a:pt x="114" y="78"/>
                  </a:cubicBezTo>
                  <a:cubicBezTo>
                    <a:pt x="78" y="62"/>
                    <a:pt x="36" y="62"/>
                    <a:pt x="0"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2" name="Freeform 417">
              <a:extLst>
                <a:ext uri="{FF2B5EF4-FFF2-40B4-BE49-F238E27FC236}">
                  <a16:creationId xmlns:a16="http://schemas.microsoft.com/office/drawing/2014/main" id="{CFFAFB2F-B603-0C51-C78F-EC5A258C6EC5}"/>
                </a:ext>
              </a:extLst>
            </p:cNvPr>
            <p:cNvSpPr>
              <a:spLocks noEditPoints="1"/>
            </p:cNvSpPr>
            <p:nvPr/>
          </p:nvSpPr>
          <p:spPr bwMode="auto">
            <a:xfrm>
              <a:off x="11644313" y="5164138"/>
              <a:ext cx="42863" cy="41275"/>
            </a:xfrm>
            <a:custGeom>
              <a:avLst/>
              <a:gdLst>
                <a:gd name="T0" fmla="*/ 0 w 109"/>
                <a:gd name="T1" fmla="*/ 55 h 109"/>
                <a:gd name="T2" fmla="*/ 54 w 109"/>
                <a:gd name="T3" fmla="*/ 0 h 109"/>
                <a:gd name="T4" fmla="*/ 109 w 109"/>
                <a:gd name="T5" fmla="*/ 54 h 109"/>
                <a:gd name="T6" fmla="*/ 55 w 109"/>
                <a:gd name="T7" fmla="*/ 109 h 109"/>
                <a:gd name="T8" fmla="*/ 0 w 109"/>
                <a:gd name="T9" fmla="*/ 55 h 109"/>
                <a:gd name="T10" fmla="*/ 0 w 109"/>
                <a:gd name="T11" fmla="*/ 55 h 109"/>
                <a:gd name="T12" fmla="*/ 54 w 109"/>
                <a:gd name="T13" fmla="*/ 27 h 109"/>
                <a:gd name="T14" fmla="*/ 27 w 109"/>
                <a:gd name="T15" fmla="*/ 53 h 109"/>
                <a:gd name="T16" fmla="*/ 27 w 109"/>
                <a:gd name="T17" fmla="*/ 53 h 109"/>
                <a:gd name="T18" fmla="*/ 54 w 109"/>
                <a:gd name="T19" fmla="*/ 81 h 109"/>
                <a:gd name="T20" fmla="*/ 55 w 109"/>
                <a:gd name="T21" fmla="*/ 81 h 109"/>
                <a:gd name="T22" fmla="*/ 81 w 109"/>
                <a:gd name="T23" fmla="*/ 54 h 109"/>
                <a:gd name="T24" fmla="*/ 54 w 109"/>
                <a:gd name="T25" fmla="*/ 2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109">
                  <a:moveTo>
                    <a:pt x="0" y="55"/>
                  </a:moveTo>
                  <a:cubicBezTo>
                    <a:pt x="0" y="24"/>
                    <a:pt x="24" y="0"/>
                    <a:pt x="54" y="0"/>
                  </a:cubicBezTo>
                  <a:cubicBezTo>
                    <a:pt x="84" y="0"/>
                    <a:pt x="109" y="24"/>
                    <a:pt x="109" y="54"/>
                  </a:cubicBezTo>
                  <a:cubicBezTo>
                    <a:pt x="109" y="84"/>
                    <a:pt x="85" y="108"/>
                    <a:pt x="55" y="109"/>
                  </a:cubicBezTo>
                  <a:cubicBezTo>
                    <a:pt x="25" y="109"/>
                    <a:pt x="0" y="85"/>
                    <a:pt x="0" y="55"/>
                  </a:cubicBezTo>
                  <a:cubicBezTo>
                    <a:pt x="0" y="55"/>
                    <a:pt x="0" y="55"/>
                    <a:pt x="0" y="55"/>
                  </a:cubicBezTo>
                  <a:close/>
                  <a:moveTo>
                    <a:pt x="54" y="27"/>
                  </a:moveTo>
                  <a:cubicBezTo>
                    <a:pt x="40" y="27"/>
                    <a:pt x="28" y="38"/>
                    <a:pt x="27" y="53"/>
                  </a:cubicBezTo>
                  <a:cubicBezTo>
                    <a:pt x="27" y="53"/>
                    <a:pt x="27" y="53"/>
                    <a:pt x="27" y="53"/>
                  </a:cubicBezTo>
                  <a:cubicBezTo>
                    <a:pt x="27" y="68"/>
                    <a:pt x="39" y="80"/>
                    <a:pt x="54" y="81"/>
                  </a:cubicBezTo>
                  <a:cubicBezTo>
                    <a:pt x="54" y="81"/>
                    <a:pt x="55" y="81"/>
                    <a:pt x="55" y="81"/>
                  </a:cubicBezTo>
                  <a:cubicBezTo>
                    <a:pt x="69" y="80"/>
                    <a:pt x="81" y="68"/>
                    <a:pt x="81" y="54"/>
                  </a:cubicBezTo>
                  <a:cubicBezTo>
                    <a:pt x="81" y="39"/>
                    <a:pt x="69" y="27"/>
                    <a:pt x="54"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3" name="Freeform 418">
              <a:extLst>
                <a:ext uri="{FF2B5EF4-FFF2-40B4-BE49-F238E27FC236}">
                  <a16:creationId xmlns:a16="http://schemas.microsoft.com/office/drawing/2014/main" id="{6BB59BBF-6B33-BF71-BF42-80FCB713F806}"/>
                </a:ext>
              </a:extLst>
            </p:cNvPr>
            <p:cNvSpPr>
              <a:spLocks/>
            </p:cNvSpPr>
            <p:nvPr/>
          </p:nvSpPr>
          <p:spPr bwMode="auto">
            <a:xfrm>
              <a:off x="11399838" y="5511800"/>
              <a:ext cx="47625" cy="19050"/>
            </a:xfrm>
            <a:custGeom>
              <a:avLst/>
              <a:gdLst>
                <a:gd name="T0" fmla="*/ 62 w 122"/>
                <a:gd name="T1" fmla="*/ 0 h 48"/>
                <a:gd name="T2" fmla="*/ 109 w 122"/>
                <a:gd name="T3" fmla="*/ 13 h 48"/>
                <a:gd name="T4" fmla="*/ 110 w 122"/>
                <a:gd name="T5" fmla="*/ 33 h 48"/>
                <a:gd name="T6" fmla="*/ 12 w 122"/>
                <a:gd name="T7" fmla="*/ 32 h 48"/>
                <a:gd name="T8" fmla="*/ 13 w 122"/>
                <a:gd name="T9" fmla="*/ 13 h 48"/>
                <a:gd name="T10" fmla="*/ 62 w 122"/>
                <a:gd name="T11" fmla="*/ 0 h 48"/>
              </a:gdLst>
              <a:ahLst/>
              <a:cxnLst>
                <a:cxn ang="0">
                  <a:pos x="T0" y="T1"/>
                </a:cxn>
                <a:cxn ang="0">
                  <a:pos x="T2" y="T3"/>
                </a:cxn>
                <a:cxn ang="0">
                  <a:pos x="T4" y="T5"/>
                </a:cxn>
                <a:cxn ang="0">
                  <a:pos x="T6" y="T7"/>
                </a:cxn>
                <a:cxn ang="0">
                  <a:pos x="T8" y="T9"/>
                </a:cxn>
                <a:cxn ang="0">
                  <a:pos x="T10" y="T11"/>
                </a:cxn>
              </a:cxnLst>
              <a:rect l="0" t="0" r="r" b="b"/>
              <a:pathLst>
                <a:path w="122" h="48">
                  <a:moveTo>
                    <a:pt x="62" y="0"/>
                  </a:moveTo>
                  <a:cubicBezTo>
                    <a:pt x="78" y="4"/>
                    <a:pt x="94" y="7"/>
                    <a:pt x="109" y="13"/>
                  </a:cubicBezTo>
                  <a:cubicBezTo>
                    <a:pt x="122" y="18"/>
                    <a:pt x="122" y="27"/>
                    <a:pt x="110" y="33"/>
                  </a:cubicBezTo>
                  <a:cubicBezTo>
                    <a:pt x="79" y="48"/>
                    <a:pt x="43" y="48"/>
                    <a:pt x="12" y="32"/>
                  </a:cubicBezTo>
                  <a:cubicBezTo>
                    <a:pt x="0" y="27"/>
                    <a:pt x="0" y="18"/>
                    <a:pt x="13" y="13"/>
                  </a:cubicBezTo>
                  <a:cubicBezTo>
                    <a:pt x="28" y="7"/>
                    <a:pt x="45" y="4"/>
                    <a:pt x="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4" name="Freeform 419">
              <a:extLst>
                <a:ext uri="{FF2B5EF4-FFF2-40B4-BE49-F238E27FC236}">
                  <a16:creationId xmlns:a16="http://schemas.microsoft.com/office/drawing/2014/main" id="{55BB8808-11D5-24E8-E5A3-ABC8AF880CD8}"/>
                </a:ext>
              </a:extLst>
            </p:cNvPr>
            <p:cNvSpPr>
              <a:spLocks/>
            </p:cNvSpPr>
            <p:nvPr/>
          </p:nvSpPr>
          <p:spPr bwMode="auto">
            <a:xfrm>
              <a:off x="11399838" y="5467350"/>
              <a:ext cx="47625" cy="19050"/>
            </a:xfrm>
            <a:custGeom>
              <a:avLst/>
              <a:gdLst>
                <a:gd name="T0" fmla="*/ 60 w 120"/>
                <a:gd name="T1" fmla="*/ 48 h 48"/>
                <a:gd name="T2" fmla="*/ 12 w 120"/>
                <a:gd name="T3" fmla="*/ 35 h 48"/>
                <a:gd name="T4" fmla="*/ 12 w 120"/>
                <a:gd name="T5" fmla="*/ 14 h 48"/>
                <a:gd name="T6" fmla="*/ 109 w 120"/>
                <a:gd name="T7" fmla="*/ 15 h 48"/>
                <a:gd name="T8" fmla="*/ 109 w 120"/>
                <a:gd name="T9" fmla="*/ 34 h 48"/>
                <a:gd name="T10" fmla="*/ 60 w 120"/>
                <a:gd name="T11" fmla="*/ 48 h 48"/>
              </a:gdLst>
              <a:ahLst/>
              <a:cxnLst>
                <a:cxn ang="0">
                  <a:pos x="T0" y="T1"/>
                </a:cxn>
                <a:cxn ang="0">
                  <a:pos x="T2" y="T3"/>
                </a:cxn>
                <a:cxn ang="0">
                  <a:pos x="T4" y="T5"/>
                </a:cxn>
                <a:cxn ang="0">
                  <a:pos x="T6" y="T7"/>
                </a:cxn>
                <a:cxn ang="0">
                  <a:pos x="T8" y="T9"/>
                </a:cxn>
                <a:cxn ang="0">
                  <a:pos x="T10" y="T11"/>
                </a:cxn>
              </a:cxnLst>
              <a:rect l="0" t="0" r="r" b="b"/>
              <a:pathLst>
                <a:path w="120" h="48">
                  <a:moveTo>
                    <a:pt x="60" y="48"/>
                  </a:moveTo>
                  <a:cubicBezTo>
                    <a:pt x="43" y="43"/>
                    <a:pt x="27" y="41"/>
                    <a:pt x="12" y="35"/>
                  </a:cubicBezTo>
                  <a:cubicBezTo>
                    <a:pt x="0" y="30"/>
                    <a:pt x="0" y="20"/>
                    <a:pt x="12" y="14"/>
                  </a:cubicBezTo>
                  <a:cubicBezTo>
                    <a:pt x="43" y="0"/>
                    <a:pt x="78" y="0"/>
                    <a:pt x="109" y="15"/>
                  </a:cubicBezTo>
                  <a:cubicBezTo>
                    <a:pt x="120" y="20"/>
                    <a:pt x="120" y="30"/>
                    <a:pt x="109" y="34"/>
                  </a:cubicBezTo>
                  <a:cubicBezTo>
                    <a:pt x="93" y="40"/>
                    <a:pt x="76" y="43"/>
                    <a:pt x="60" y="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5" name="Freeform 420">
              <a:extLst>
                <a:ext uri="{FF2B5EF4-FFF2-40B4-BE49-F238E27FC236}">
                  <a16:creationId xmlns:a16="http://schemas.microsoft.com/office/drawing/2014/main" id="{103D5432-BEB9-8EEB-E28A-F15131F9DD50}"/>
                </a:ext>
              </a:extLst>
            </p:cNvPr>
            <p:cNvSpPr>
              <a:spLocks/>
            </p:cNvSpPr>
            <p:nvPr/>
          </p:nvSpPr>
          <p:spPr bwMode="auto">
            <a:xfrm>
              <a:off x="11404601" y="5459413"/>
              <a:ext cx="38100" cy="11113"/>
            </a:xfrm>
            <a:custGeom>
              <a:avLst/>
              <a:gdLst>
                <a:gd name="T0" fmla="*/ 0 w 96"/>
                <a:gd name="T1" fmla="*/ 26 h 26"/>
                <a:gd name="T2" fmla="*/ 13 w 96"/>
                <a:gd name="T3" fmla="*/ 1 h 26"/>
                <a:gd name="T4" fmla="*/ 84 w 96"/>
                <a:gd name="T5" fmla="*/ 0 h 26"/>
                <a:gd name="T6" fmla="*/ 96 w 96"/>
                <a:gd name="T7" fmla="*/ 25 h 26"/>
                <a:gd name="T8" fmla="*/ 0 w 96"/>
                <a:gd name="T9" fmla="*/ 26 h 26"/>
              </a:gdLst>
              <a:ahLst/>
              <a:cxnLst>
                <a:cxn ang="0">
                  <a:pos x="T0" y="T1"/>
                </a:cxn>
                <a:cxn ang="0">
                  <a:pos x="T2" y="T3"/>
                </a:cxn>
                <a:cxn ang="0">
                  <a:pos x="T4" y="T5"/>
                </a:cxn>
                <a:cxn ang="0">
                  <a:pos x="T6" y="T7"/>
                </a:cxn>
                <a:cxn ang="0">
                  <a:pos x="T8" y="T9"/>
                </a:cxn>
              </a:cxnLst>
              <a:rect l="0" t="0" r="r" b="b"/>
              <a:pathLst>
                <a:path w="96" h="26">
                  <a:moveTo>
                    <a:pt x="0" y="26"/>
                  </a:moveTo>
                  <a:cubicBezTo>
                    <a:pt x="13" y="1"/>
                    <a:pt x="13" y="1"/>
                    <a:pt x="13" y="1"/>
                  </a:cubicBezTo>
                  <a:cubicBezTo>
                    <a:pt x="35" y="11"/>
                    <a:pt x="61" y="11"/>
                    <a:pt x="84" y="0"/>
                  </a:cubicBezTo>
                  <a:cubicBezTo>
                    <a:pt x="96" y="25"/>
                    <a:pt x="96" y="25"/>
                    <a:pt x="96" y="25"/>
                  </a:cubicBezTo>
                  <a:cubicBezTo>
                    <a:pt x="63" y="16"/>
                    <a:pt x="33" y="15"/>
                    <a:pt x="0"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6" name="Freeform 421">
              <a:extLst>
                <a:ext uri="{FF2B5EF4-FFF2-40B4-BE49-F238E27FC236}">
                  <a16:creationId xmlns:a16="http://schemas.microsoft.com/office/drawing/2014/main" id="{1EA2FA5B-AFED-E60E-A732-6289D7D315F2}"/>
                </a:ext>
              </a:extLst>
            </p:cNvPr>
            <p:cNvSpPr>
              <a:spLocks/>
            </p:cNvSpPr>
            <p:nvPr/>
          </p:nvSpPr>
          <p:spPr bwMode="auto">
            <a:xfrm>
              <a:off x="11655426" y="5173663"/>
              <a:ext cx="20638" cy="22225"/>
            </a:xfrm>
            <a:custGeom>
              <a:avLst/>
              <a:gdLst>
                <a:gd name="T0" fmla="*/ 27 w 54"/>
                <a:gd name="T1" fmla="*/ 0 h 54"/>
                <a:gd name="T2" fmla="*/ 54 w 54"/>
                <a:gd name="T3" fmla="*/ 27 h 54"/>
                <a:gd name="T4" fmla="*/ 28 w 54"/>
                <a:gd name="T5" fmla="*/ 54 h 54"/>
                <a:gd name="T6" fmla="*/ 0 w 54"/>
                <a:gd name="T7" fmla="*/ 27 h 54"/>
                <a:gd name="T8" fmla="*/ 0 w 54"/>
                <a:gd name="T9" fmla="*/ 26 h 54"/>
                <a:gd name="T10" fmla="*/ 27 w 54"/>
                <a:gd name="T11" fmla="*/ 0 h 54"/>
                <a:gd name="T12" fmla="*/ 27 w 54"/>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54" h="54">
                  <a:moveTo>
                    <a:pt x="27" y="0"/>
                  </a:moveTo>
                  <a:cubicBezTo>
                    <a:pt x="42" y="0"/>
                    <a:pt x="54" y="12"/>
                    <a:pt x="54" y="27"/>
                  </a:cubicBezTo>
                  <a:cubicBezTo>
                    <a:pt x="54" y="41"/>
                    <a:pt x="42" y="53"/>
                    <a:pt x="28" y="54"/>
                  </a:cubicBezTo>
                  <a:cubicBezTo>
                    <a:pt x="13" y="54"/>
                    <a:pt x="1" y="42"/>
                    <a:pt x="0" y="27"/>
                  </a:cubicBezTo>
                  <a:cubicBezTo>
                    <a:pt x="0" y="27"/>
                    <a:pt x="0" y="27"/>
                    <a:pt x="0" y="26"/>
                  </a:cubicBezTo>
                  <a:cubicBezTo>
                    <a:pt x="1" y="12"/>
                    <a:pt x="12" y="0"/>
                    <a:pt x="27" y="0"/>
                  </a:cubicBezTo>
                  <a:cubicBezTo>
                    <a:pt x="27" y="0"/>
                    <a:pt x="27" y="0"/>
                    <a:pt x="27"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7" name="Freeform 422">
              <a:extLst>
                <a:ext uri="{FF2B5EF4-FFF2-40B4-BE49-F238E27FC236}">
                  <a16:creationId xmlns:a16="http://schemas.microsoft.com/office/drawing/2014/main" id="{BA2E8635-338C-5AC1-A5BB-E70A961751EC}"/>
                </a:ext>
              </a:extLst>
            </p:cNvPr>
            <p:cNvSpPr>
              <a:spLocks noEditPoints="1"/>
            </p:cNvSpPr>
            <p:nvPr/>
          </p:nvSpPr>
          <p:spPr bwMode="auto">
            <a:xfrm>
              <a:off x="11368088" y="5145087"/>
              <a:ext cx="527050" cy="503238"/>
            </a:xfrm>
            <a:custGeom>
              <a:avLst/>
              <a:gdLst>
                <a:gd name="T0" fmla="*/ 317 w 1349"/>
                <a:gd name="T1" fmla="*/ 569 h 1287"/>
                <a:gd name="T2" fmla="*/ 854 w 1349"/>
                <a:gd name="T3" fmla="*/ 64 h 1287"/>
                <a:gd name="T4" fmla="*/ 1290 w 1349"/>
                <a:gd name="T5" fmla="*/ 387 h 1287"/>
                <a:gd name="T6" fmla="*/ 1279 w 1349"/>
                <a:gd name="T7" fmla="*/ 480 h 1287"/>
                <a:gd name="T8" fmla="*/ 1296 w 1349"/>
                <a:gd name="T9" fmla="*/ 670 h 1287"/>
                <a:gd name="T10" fmla="*/ 1260 w 1349"/>
                <a:gd name="T11" fmla="*/ 621 h 1287"/>
                <a:gd name="T12" fmla="*/ 1199 w 1349"/>
                <a:gd name="T13" fmla="*/ 727 h 1287"/>
                <a:gd name="T14" fmla="*/ 1214 w 1349"/>
                <a:gd name="T15" fmla="*/ 480 h 1287"/>
                <a:gd name="T16" fmla="*/ 1133 w 1349"/>
                <a:gd name="T17" fmla="*/ 396 h 1287"/>
                <a:gd name="T18" fmla="*/ 645 w 1349"/>
                <a:gd name="T19" fmla="*/ 554 h 1287"/>
                <a:gd name="T20" fmla="*/ 956 w 1349"/>
                <a:gd name="T21" fmla="*/ 777 h 1287"/>
                <a:gd name="T22" fmla="*/ 1099 w 1349"/>
                <a:gd name="T23" fmla="*/ 888 h 1287"/>
                <a:gd name="T24" fmla="*/ 827 w 1349"/>
                <a:gd name="T25" fmla="*/ 1273 h 1287"/>
                <a:gd name="T26" fmla="*/ 13 w 1349"/>
                <a:gd name="T27" fmla="*/ 964 h 1287"/>
                <a:gd name="T28" fmla="*/ 185 w 1349"/>
                <a:gd name="T29" fmla="*/ 795 h 1287"/>
                <a:gd name="T30" fmla="*/ 788 w 1349"/>
                <a:gd name="T31" fmla="*/ 639 h 1287"/>
                <a:gd name="T32" fmla="*/ 636 w 1349"/>
                <a:gd name="T33" fmla="*/ 573 h 1287"/>
                <a:gd name="T34" fmla="*/ 223 w 1349"/>
                <a:gd name="T35" fmla="*/ 602 h 1287"/>
                <a:gd name="T36" fmla="*/ 351 w 1349"/>
                <a:gd name="T37" fmla="*/ 810 h 1287"/>
                <a:gd name="T38" fmla="*/ 710 w 1349"/>
                <a:gd name="T39" fmla="*/ 247 h 1287"/>
                <a:gd name="T40" fmla="*/ 577 w 1349"/>
                <a:gd name="T41" fmla="*/ 820 h 1287"/>
                <a:gd name="T42" fmla="*/ 497 w 1349"/>
                <a:gd name="T43" fmla="*/ 1045 h 1287"/>
                <a:gd name="T44" fmla="*/ 1099 w 1349"/>
                <a:gd name="T45" fmla="*/ 979 h 1287"/>
                <a:gd name="T46" fmla="*/ 893 w 1349"/>
                <a:gd name="T47" fmla="*/ 798 h 1287"/>
                <a:gd name="T48" fmla="*/ 1122 w 1349"/>
                <a:gd name="T49" fmla="*/ 1000 h 1287"/>
                <a:gd name="T50" fmla="*/ 735 w 1349"/>
                <a:gd name="T51" fmla="*/ 927 h 1287"/>
                <a:gd name="T52" fmla="*/ 739 w 1349"/>
                <a:gd name="T53" fmla="*/ 1086 h 1287"/>
                <a:gd name="T54" fmla="*/ 1154 w 1349"/>
                <a:gd name="T55" fmla="*/ 397 h 1287"/>
                <a:gd name="T56" fmla="*/ 200 w 1349"/>
                <a:gd name="T57" fmla="*/ 944 h 1287"/>
                <a:gd name="T58" fmla="*/ 977 w 1349"/>
                <a:gd name="T59" fmla="*/ 878 h 1287"/>
                <a:gd name="T60" fmla="*/ 817 w 1349"/>
                <a:gd name="T61" fmla="*/ 101 h 1287"/>
                <a:gd name="T62" fmla="*/ 857 w 1349"/>
                <a:gd name="T63" fmla="*/ 1013 h 1287"/>
                <a:gd name="T64" fmla="*/ 521 w 1349"/>
                <a:gd name="T65" fmla="*/ 927 h 1287"/>
                <a:gd name="T66" fmla="*/ 416 w 1349"/>
                <a:gd name="T67" fmla="*/ 921 h 1287"/>
                <a:gd name="T68" fmla="*/ 94 w 1349"/>
                <a:gd name="T69" fmla="*/ 970 h 1287"/>
                <a:gd name="T70" fmla="*/ 493 w 1349"/>
                <a:gd name="T71" fmla="*/ 1037 h 1287"/>
                <a:gd name="T72" fmla="*/ 435 w 1349"/>
                <a:gd name="T73" fmla="*/ 1036 h 1287"/>
                <a:gd name="T74" fmla="*/ 1080 w 1349"/>
                <a:gd name="T75" fmla="*/ 874 h 1287"/>
                <a:gd name="T76" fmla="*/ 754 w 1349"/>
                <a:gd name="T77" fmla="*/ 908 h 1287"/>
                <a:gd name="T78" fmla="*/ 825 w 1349"/>
                <a:gd name="T79" fmla="*/ 903 h 1287"/>
                <a:gd name="T80" fmla="*/ 986 w 1349"/>
                <a:gd name="T81" fmla="*/ 961 h 1287"/>
                <a:gd name="T82" fmla="*/ 857 w 1349"/>
                <a:gd name="T83" fmla="*/ 1029 h 1287"/>
                <a:gd name="T84" fmla="*/ 589 w 1349"/>
                <a:gd name="T85" fmla="*/ 538 h 1287"/>
                <a:gd name="T86" fmla="*/ 123 w 1349"/>
                <a:gd name="T87" fmla="*/ 869 h 1287"/>
                <a:gd name="T88" fmla="*/ 123 w 1349"/>
                <a:gd name="T89" fmla="*/ 869 h 1287"/>
                <a:gd name="T90" fmla="*/ 1084 w 1349"/>
                <a:gd name="T91" fmla="*/ 170 h 1287"/>
                <a:gd name="T92" fmla="*/ 76 w 1349"/>
                <a:gd name="T93" fmla="*/ 914 h 1287"/>
                <a:gd name="T94" fmla="*/ 95 w 1349"/>
                <a:gd name="T95" fmla="*/ 831 h 1287"/>
                <a:gd name="T96" fmla="*/ 998 w 1349"/>
                <a:gd name="T97" fmla="*/ 817 h 1287"/>
                <a:gd name="T98" fmla="*/ 511 w 1349"/>
                <a:gd name="T99" fmla="*/ 889 h 1287"/>
                <a:gd name="T100" fmla="*/ 848 w 1349"/>
                <a:gd name="T101" fmla="*/ 899 h 1287"/>
                <a:gd name="T102" fmla="*/ 495 w 1349"/>
                <a:gd name="T103" fmla="*/ 857 h 1287"/>
                <a:gd name="T104" fmla="*/ 1004 w 1349"/>
                <a:gd name="T105" fmla="*/ 809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9" h="1287">
                  <a:moveTo>
                    <a:pt x="188" y="799"/>
                  </a:moveTo>
                  <a:cubicBezTo>
                    <a:pt x="196" y="790"/>
                    <a:pt x="204" y="782"/>
                    <a:pt x="211" y="772"/>
                  </a:cubicBezTo>
                  <a:cubicBezTo>
                    <a:pt x="214" y="768"/>
                    <a:pt x="215" y="763"/>
                    <a:pt x="215" y="757"/>
                  </a:cubicBezTo>
                  <a:cubicBezTo>
                    <a:pt x="215" y="710"/>
                    <a:pt x="216" y="663"/>
                    <a:pt x="215" y="615"/>
                  </a:cubicBezTo>
                  <a:cubicBezTo>
                    <a:pt x="215" y="600"/>
                    <a:pt x="220" y="591"/>
                    <a:pt x="234" y="588"/>
                  </a:cubicBezTo>
                  <a:cubicBezTo>
                    <a:pt x="261" y="581"/>
                    <a:pt x="289" y="573"/>
                    <a:pt x="317" y="569"/>
                  </a:cubicBezTo>
                  <a:cubicBezTo>
                    <a:pt x="361" y="564"/>
                    <a:pt x="405" y="561"/>
                    <a:pt x="450" y="557"/>
                  </a:cubicBezTo>
                  <a:cubicBezTo>
                    <a:pt x="454" y="557"/>
                    <a:pt x="458" y="556"/>
                    <a:pt x="464" y="556"/>
                  </a:cubicBezTo>
                  <a:cubicBezTo>
                    <a:pt x="454" y="518"/>
                    <a:pt x="473" y="487"/>
                    <a:pt x="488" y="456"/>
                  </a:cubicBezTo>
                  <a:cubicBezTo>
                    <a:pt x="553" y="325"/>
                    <a:pt x="617" y="195"/>
                    <a:pt x="682" y="64"/>
                  </a:cubicBezTo>
                  <a:cubicBezTo>
                    <a:pt x="697" y="34"/>
                    <a:pt x="719" y="13"/>
                    <a:pt x="753" y="7"/>
                  </a:cubicBezTo>
                  <a:cubicBezTo>
                    <a:pt x="796" y="0"/>
                    <a:pt x="838" y="24"/>
                    <a:pt x="854" y="64"/>
                  </a:cubicBezTo>
                  <a:cubicBezTo>
                    <a:pt x="857" y="71"/>
                    <a:pt x="862" y="76"/>
                    <a:pt x="868" y="79"/>
                  </a:cubicBezTo>
                  <a:cubicBezTo>
                    <a:pt x="912" y="96"/>
                    <a:pt x="957" y="113"/>
                    <a:pt x="1002" y="129"/>
                  </a:cubicBezTo>
                  <a:cubicBezTo>
                    <a:pt x="1007" y="131"/>
                    <a:pt x="1013" y="131"/>
                    <a:pt x="1018" y="128"/>
                  </a:cubicBezTo>
                  <a:cubicBezTo>
                    <a:pt x="1101" y="82"/>
                    <a:pt x="1195" y="131"/>
                    <a:pt x="1205" y="224"/>
                  </a:cubicBezTo>
                  <a:cubicBezTo>
                    <a:pt x="1206" y="230"/>
                    <a:pt x="1207" y="236"/>
                    <a:pt x="1210" y="241"/>
                  </a:cubicBezTo>
                  <a:cubicBezTo>
                    <a:pt x="1237" y="290"/>
                    <a:pt x="1263" y="338"/>
                    <a:pt x="1290" y="387"/>
                  </a:cubicBezTo>
                  <a:cubicBezTo>
                    <a:pt x="1292" y="394"/>
                    <a:pt x="1299" y="398"/>
                    <a:pt x="1306" y="397"/>
                  </a:cubicBezTo>
                  <a:cubicBezTo>
                    <a:pt x="1320" y="396"/>
                    <a:pt x="1334" y="397"/>
                    <a:pt x="1349" y="397"/>
                  </a:cubicBezTo>
                  <a:cubicBezTo>
                    <a:pt x="1349" y="438"/>
                    <a:pt x="1349" y="438"/>
                    <a:pt x="1349" y="438"/>
                  </a:cubicBezTo>
                  <a:cubicBezTo>
                    <a:pt x="1296" y="438"/>
                    <a:pt x="1296" y="438"/>
                    <a:pt x="1296" y="438"/>
                  </a:cubicBezTo>
                  <a:cubicBezTo>
                    <a:pt x="1296" y="462"/>
                    <a:pt x="1296" y="462"/>
                    <a:pt x="1296" y="462"/>
                  </a:cubicBezTo>
                  <a:cubicBezTo>
                    <a:pt x="1296" y="474"/>
                    <a:pt x="1291" y="480"/>
                    <a:pt x="1279" y="480"/>
                  </a:cubicBezTo>
                  <a:cubicBezTo>
                    <a:pt x="1267" y="480"/>
                    <a:pt x="1256" y="480"/>
                    <a:pt x="1243" y="480"/>
                  </a:cubicBezTo>
                  <a:cubicBezTo>
                    <a:pt x="1243" y="597"/>
                    <a:pt x="1243" y="597"/>
                    <a:pt x="1243" y="597"/>
                  </a:cubicBezTo>
                  <a:cubicBezTo>
                    <a:pt x="1243" y="597"/>
                    <a:pt x="1244" y="598"/>
                    <a:pt x="1245" y="598"/>
                  </a:cubicBezTo>
                  <a:cubicBezTo>
                    <a:pt x="1261" y="595"/>
                    <a:pt x="1270" y="605"/>
                    <a:pt x="1276" y="619"/>
                  </a:cubicBezTo>
                  <a:cubicBezTo>
                    <a:pt x="1282" y="631"/>
                    <a:pt x="1290" y="643"/>
                    <a:pt x="1296" y="655"/>
                  </a:cubicBezTo>
                  <a:cubicBezTo>
                    <a:pt x="1298" y="660"/>
                    <a:pt x="1298" y="665"/>
                    <a:pt x="1296" y="670"/>
                  </a:cubicBezTo>
                  <a:cubicBezTo>
                    <a:pt x="1288" y="686"/>
                    <a:pt x="1278" y="703"/>
                    <a:pt x="1268" y="719"/>
                  </a:cubicBezTo>
                  <a:cubicBezTo>
                    <a:pt x="1266" y="723"/>
                    <a:pt x="1260" y="725"/>
                    <a:pt x="1256" y="728"/>
                  </a:cubicBezTo>
                  <a:cubicBezTo>
                    <a:pt x="1252" y="724"/>
                    <a:pt x="1252" y="724"/>
                    <a:pt x="1252" y="724"/>
                  </a:cubicBezTo>
                  <a:cubicBezTo>
                    <a:pt x="1253" y="720"/>
                    <a:pt x="1255" y="715"/>
                    <a:pt x="1257" y="710"/>
                  </a:cubicBezTo>
                  <a:cubicBezTo>
                    <a:pt x="1258" y="708"/>
                    <a:pt x="1260" y="705"/>
                    <a:pt x="1261" y="703"/>
                  </a:cubicBezTo>
                  <a:cubicBezTo>
                    <a:pt x="1286" y="662"/>
                    <a:pt x="1286" y="661"/>
                    <a:pt x="1260" y="621"/>
                  </a:cubicBezTo>
                  <a:cubicBezTo>
                    <a:pt x="1257" y="616"/>
                    <a:pt x="1252" y="613"/>
                    <a:pt x="1246" y="613"/>
                  </a:cubicBezTo>
                  <a:cubicBezTo>
                    <a:pt x="1197" y="611"/>
                    <a:pt x="1197" y="611"/>
                    <a:pt x="1174" y="656"/>
                  </a:cubicBezTo>
                  <a:cubicBezTo>
                    <a:pt x="1172" y="660"/>
                    <a:pt x="1172" y="665"/>
                    <a:pt x="1174" y="670"/>
                  </a:cubicBezTo>
                  <a:cubicBezTo>
                    <a:pt x="1182" y="684"/>
                    <a:pt x="1191" y="698"/>
                    <a:pt x="1199" y="712"/>
                  </a:cubicBezTo>
                  <a:cubicBezTo>
                    <a:pt x="1201" y="716"/>
                    <a:pt x="1202" y="720"/>
                    <a:pt x="1203" y="724"/>
                  </a:cubicBezTo>
                  <a:cubicBezTo>
                    <a:pt x="1199" y="727"/>
                    <a:pt x="1199" y="727"/>
                    <a:pt x="1199" y="727"/>
                  </a:cubicBezTo>
                  <a:cubicBezTo>
                    <a:pt x="1195" y="725"/>
                    <a:pt x="1189" y="723"/>
                    <a:pt x="1186" y="719"/>
                  </a:cubicBezTo>
                  <a:cubicBezTo>
                    <a:pt x="1176" y="703"/>
                    <a:pt x="1167" y="687"/>
                    <a:pt x="1158" y="670"/>
                  </a:cubicBezTo>
                  <a:cubicBezTo>
                    <a:pt x="1156" y="665"/>
                    <a:pt x="1156" y="660"/>
                    <a:pt x="1158" y="655"/>
                  </a:cubicBezTo>
                  <a:cubicBezTo>
                    <a:pt x="1166" y="638"/>
                    <a:pt x="1176" y="622"/>
                    <a:pt x="1187" y="606"/>
                  </a:cubicBezTo>
                  <a:cubicBezTo>
                    <a:pt x="1192" y="600"/>
                    <a:pt x="1203" y="599"/>
                    <a:pt x="1214" y="595"/>
                  </a:cubicBezTo>
                  <a:cubicBezTo>
                    <a:pt x="1214" y="480"/>
                    <a:pt x="1214" y="480"/>
                    <a:pt x="1214" y="480"/>
                  </a:cubicBezTo>
                  <a:cubicBezTo>
                    <a:pt x="1203" y="480"/>
                    <a:pt x="1191" y="480"/>
                    <a:pt x="1180" y="480"/>
                  </a:cubicBezTo>
                  <a:cubicBezTo>
                    <a:pt x="1162" y="480"/>
                    <a:pt x="1158" y="475"/>
                    <a:pt x="1158" y="457"/>
                  </a:cubicBezTo>
                  <a:cubicBezTo>
                    <a:pt x="1158" y="452"/>
                    <a:pt x="1158" y="446"/>
                    <a:pt x="1158" y="440"/>
                  </a:cubicBezTo>
                  <a:cubicBezTo>
                    <a:pt x="1108" y="440"/>
                    <a:pt x="1108" y="440"/>
                    <a:pt x="1108" y="440"/>
                  </a:cubicBezTo>
                  <a:cubicBezTo>
                    <a:pt x="1108" y="398"/>
                    <a:pt x="1108" y="398"/>
                    <a:pt x="1108" y="398"/>
                  </a:cubicBezTo>
                  <a:cubicBezTo>
                    <a:pt x="1133" y="396"/>
                    <a:pt x="1133" y="396"/>
                    <a:pt x="1133" y="396"/>
                  </a:cubicBezTo>
                  <a:cubicBezTo>
                    <a:pt x="1120" y="382"/>
                    <a:pt x="1108" y="370"/>
                    <a:pt x="1096" y="358"/>
                  </a:cubicBezTo>
                  <a:cubicBezTo>
                    <a:pt x="1094" y="356"/>
                    <a:pt x="1088" y="356"/>
                    <a:pt x="1085" y="356"/>
                  </a:cubicBezTo>
                  <a:cubicBezTo>
                    <a:pt x="1024" y="355"/>
                    <a:pt x="978" y="319"/>
                    <a:pt x="963" y="262"/>
                  </a:cubicBezTo>
                  <a:cubicBezTo>
                    <a:pt x="962" y="257"/>
                    <a:pt x="959" y="253"/>
                    <a:pt x="955" y="251"/>
                  </a:cubicBezTo>
                  <a:cubicBezTo>
                    <a:pt x="911" y="233"/>
                    <a:pt x="867" y="217"/>
                    <a:pt x="821" y="200"/>
                  </a:cubicBezTo>
                  <a:cubicBezTo>
                    <a:pt x="763" y="318"/>
                    <a:pt x="705" y="435"/>
                    <a:pt x="645" y="554"/>
                  </a:cubicBezTo>
                  <a:cubicBezTo>
                    <a:pt x="673" y="555"/>
                    <a:pt x="699" y="556"/>
                    <a:pt x="725" y="558"/>
                  </a:cubicBezTo>
                  <a:cubicBezTo>
                    <a:pt x="781" y="564"/>
                    <a:pt x="838" y="570"/>
                    <a:pt x="894" y="578"/>
                  </a:cubicBezTo>
                  <a:cubicBezTo>
                    <a:pt x="907" y="579"/>
                    <a:pt x="919" y="584"/>
                    <a:pt x="931" y="589"/>
                  </a:cubicBezTo>
                  <a:cubicBezTo>
                    <a:pt x="943" y="593"/>
                    <a:pt x="948" y="601"/>
                    <a:pt x="947" y="614"/>
                  </a:cubicBezTo>
                  <a:cubicBezTo>
                    <a:pt x="947" y="661"/>
                    <a:pt x="947" y="708"/>
                    <a:pt x="947" y="756"/>
                  </a:cubicBezTo>
                  <a:cubicBezTo>
                    <a:pt x="948" y="764"/>
                    <a:pt x="951" y="771"/>
                    <a:pt x="956" y="777"/>
                  </a:cubicBezTo>
                  <a:cubicBezTo>
                    <a:pt x="966" y="790"/>
                    <a:pt x="978" y="802"/>
                    <a:pt x="989" y="814"/>
                  </a:cubicBezTo>
                  <a:cubicBezTo>
                    <a:pt x="1005" y="791"/>
                    <a:pt x="1035" y="783"/>
                    <a:pt x="1061" y="795"/>
                  </a:cubicBezTo>
                  <a:cubicBezTo>
                    <a:pt x="1066" y="798"/>
                    <a:pt x="1071" y="803"/>
                    <a:pt x="1073" y="808"/>
                  </a:cubicBezTo>
                  <a:cubicBezTo>
                    <a:pt x="1081" y="823"/>
                    <a:pt x="1089" y="839"/>
                    <a:pt x="1096" y="854"/>
                  </a:cubicBezTo>
                  <a:cubicBezTo>
                    <a:pt x="1098" y="859"/>
                    <a:pt x="1099" y="864"/>
                    <a:pt x="1099" y="869"/>
                  </a:cubicBezTo>
                  <a:cubicBezTo>
                    <a:pt x="1100" y="875"/>
                    <a:pt x="1100" y="881"/>
                    <a:pt x="1099" y="888"/>
                  </a:cubicBezTo>
                  <a:cubicBezTo>
                    <a:pt x="1094" y="920"/>
                    <a:pt x="1103" y="947"/>
                    <a:pt x="1130" y="968"/>
                  </a:cubicBezTo>
                  <a:cubicBezTo>
                    <a:pt x="1134" y="972"/>
                    <a:pt x="1136" y="980"/>
                    <a:pt x="1136" y="986"/>
                  </a:cubicBezTo>
                  <a:cubicBezTo>
                    <a:pt x="1136" y="1043"/>
                    <a:pt x="1135" y="1099"/>
                    <a:pt x="1136" y="1156"/>
                  </a:cubicBezTo>
                  <a:cubicBezTo>
                    <a:pt x="1137" y="1173"/>
                    <a:pt x="1131" y="1187"/>
                    <a:pt x="1118" y="1195"/>
                  </a:cubicBezTo>
                  <a:cubicBezTo>
                    <a:pt x="1095" y="1209"/>
                    <a:pt x="1071" y="1223"/>
                    <a:pt x="1046" y="1232"/>
                  </a:cubicBezTo>
                  <a:cubicBezTo>
                    <a:pt x="975" y="1257"/>
                    <a:pt x="901" y="1266"/>
                    <a:pt x="827" y="1273"/>
                  </a:cubicBezTo>
                  <a:cubicBezTo>
                    <a:pt x="697" y="1284"/>
                    <a:pt x="566" y="1287"/>
                    <a:pt x="436" y="1281"/>
                  </a:cubicBezTo>
                  <a:cubicBezTo>
                    <a:pt x="329" y="1277"/>
                    <a:pt x="221" y="1270"/>
                    <a:pt x="117" y="1240"/>
                  </a:cubicBezTo>
                  <a:cubicBezTo>
                    <a:pt x="89" y="1232"/>
                    <a:pt x="61" y="1219"/>
                    <a:pt x="34" y="1205"/>
                  </a:cubicBezTo>
                  <a:cubicBezTo>
                    <a:pt x="11" y="1194"/>
                    <a:pt x="0" y="1175"/>
                    <a:pt x="1" y="1147"/>
                  </a:cubicBezTo>
                  <a:cubicBezTo>
                    <a:pt x="3" y="1095"/>
                    <a:pt x="2" y="1042"/>
                    <a:pt x="2" y="990"/>
                  </a:cubicBezTo>
                  <a:cubicBezTo>
                    <a:pt x="1" y="980"/>
                    <a:pt x="5" y="971"/>
                    <a:pt x="13" y="964"/>
                  </a:cubicBezTo>
                  <a:cubicBezTo>
                    <a:pt x="31" y="947"/>
                    <a:pt x="49" y="929"/>
                    <a:pt x="67" y="912"/>
                  </a:cubicBezTo>
                  <a:cubicBezTo>
                    <a:pt x="75" y="905"/>
                    <a:pt x="79" y="898"/>
                    <a:pt x="77" y="888"/>
                  </a:cubicBezTo>
                  <a:cubicBezTo>
                    <a:pt x="70" y="851"/>
                    <a:pt x="92" y="823"/>
                    <a:pt x="105" y="792"/>
                  </a:cubicBezTo>
                  <a:cubicBezTo>
                    <a:pt x="108" y="787"/>
                    <a:pt x="113" y="784"/>
                    <a:pt x="118" y="783"/>
                  </a:cubicBezTo>
                  <a:cubicBezTo>
                    <a:pt x="134" y="776"/>
                    <a:pt x="152" y="776"/>
                    <a:pt x="168" y="783"/>
                  </a:cubicBezTo>
                  <a:cubicBezTo>
                    <a:pt x="175" y="785"/>
                    <a:pt x="179" y="791"/>
                    <a:pt x="185" y="795"/>
                  </a:cubicBezTo>
                  <a:lnTo>
                    <a:pt x="188" y="799"/>
                  </a:lnTo>
                  <a:close/>
                  <a:moveTo>
                    <a:pt x="223" y="602"/>
                  </a:moveTo>
                  <a:cubicBezTo>
                    <a:pt x="223" y="608"/>
                    <a:pt x="223" y="608"/>
                    <a:pt x="223" y="608"/>
                  </a:cubicBezTo>
                  <a:cubicBezTo>
                    <a:pt x="232" y="613"/>
                    <a:pt x="242" y="617"/>
                    <a:pt x="252" y="620"/>
                  </a:cubicBezTo>
                  <a:cubicBezTo>
                    <a:pt x="316" y="637"/>
                    <a:pt x="381" y="641"/>
                    <a:pt x="446" y="644"/>
                  </a:cubicBezTo>
                  <a:cubicBezTo>
                    <a:pt x="560" y="650"/>
                    <a:pt x="675" y="650"/>
                    <a:pt x="788" y="639"/>
                  </a:cubicBezTo>
                  <a:cubicBezTo>
                    <a:pt x="829" y="635"/>
                    <a:pt x="870" y="627"/>
                    <a:pt x="910" y="620"/>
                  </a:cubicBezTo>
                  <a:cubicBezTo>
                    <a:pt x="920" y="618"/>
                    <a:pt x="930" y="612"/>
                    <a:pt x="942" y="607"/>
                  </a:cubicBezTo>
                  <a:cubicBezTo>
                    <a:pt x="938" y="603"/>
                    <a:pt x="937" y="600"/>
                    <a:pt x="935" y="599"/>
                  </a:cubicBezTo>
                  <a:cubicBezTo>
                    <a:pt x="922" y="594"/>
                    <a:pt x="909" y="588"/>
                    <a:pt x="895" y="585"/>
                  </a:cubicBezTo>
                  <a:cubicBezTo>
                    <a:pt x="814" y="568"/>
                    <a:pt x="732" y="564"/>
                    <a:pt x="650" y="563"/>
                  </a:cubicBezTo>
                  <a:cubicBezTo>
                    <a:pt x="645" y="563"/>
                    <a:pt x="639" y="568"/>
                    <a:pt x="636" y="573"/>
                  </a:cubicBezTo>
                  <a:cubicBezTo>
                    <a:pt x="618" y="606"/>
                    <a:pt x="591" y="624"/>
                    <a:pt x="553" y="624"/>
                  </a:cubicBezTo>
                  <a:cubicBezTo>
                    <a:pt x="515" y="624"/>
                    <a:pt x="487" y="606"/>
                    <a:pt x="470" y="571"/>
                  </a:cubicBezTo>
                  <a:cubicBezTo>
                    <a:pt x="468" y="566"/>
                    <a:pt x="462" y="563"/>
                    <a:pt x="456" y="564"/>
                  </a:cubicBezTo>
                  <a:cubicBezTo>
                    <a:pt x="433" y="566"/>
                    <a:pt x="409" y="566"/>
                    <a:pt x="386" y="569"/>
                  </a:cubicBezTo>
                  <a:cubicBezTo>
                    <a:pt x="340" y="575"/>
                    <a:pt x="294" y="582"/>
                    <a:pt x="249" y="590"/>
                  </a:cubicBezTo>
                  <a:cubicBezTo>
                    <a:pt x="240" y="592"/>
                    <a:pt x="231" y="598"/>
                    <a:pt x="223" y="602"/>
                  </a:cubicBezTo>
                  <a:close/>
                  <a:moveTo>
                    <a:pt x="131" y="1063"/>
                  </a:moveTo>
                  <a:cubicBezTo>
                    <a:pt x="181" y="1069"/>
                    <a:pt x="227" y="1074"/>
                    <a:pt x="273" y="1078"/>
                  </a:cubicBezTo>
                  <a:cubicBezTo>
                    <a:pt x="276" y="1078"/>
                    <a:pt x="281" y="1072"/>
                    <a:pt x="284" y="1068"/>
                  </a:cubicBezTo>
                  <a:cubicBezTo>
                    <a:pt x="329" y="989"/>
                    <a:pt x="374" y="909"/>
                    <a:pt x="419" y="829"/>
                  </a:cubicBezTo>
                  <a:cubicBezTo>
                    <a:pt x="421" y="826"/>
                    <a:pt x="423" y="822"/>
                    <a:pt x="425" y="817"/>
                  </a:cubicBezTo>
                  <a:cubicBezTo>
                    <a:pt x="399" y="814"/>
                    <a:pt x="375" y="813"/>
                    <a:pt x="351" y="810"/>
                  </a:cubicBezTo>
                  <a:cubicBezTo>
                    <a:pt x="341" y="808"/>
                    <a:pt x="336" y="812"/>
                    <a:pt x="330" y="819"/>
                  </a:cubicBezTo>
                  <a:cubicBezTo>
                    <a:pt x="296" y="862"/>
                    <a:pt x="260" y="905"/>
                    <a:pt x="225" y="948"/>
                  </a:cubicBezTo>
                  <a:lnTo>
                    <a:pt x="131" y="1063"/>
                  </a:lnTo>
                  <a:close/>
                  <a:moveTo>
                    <a:pt x="803" y="218"/>
                  </a:moveTo>
                  <a:cubicBezTo>
                    <a:pt x="777" y="223"/>
                    <a:pt x="753" y="229"/>
                    <a:pt x="730" y="232"/>
                  </a:cubicBezTo>
                  <a:cubicBezTo>
                    <a:pt x="721" y="233"/>
                    <a:pt x="713" y="239"/>
                    <a:pt x="710" y="247"/>
                  </a:cubicBezTo>
                  <a:cubicBezTo>
                    <a:pt x="680" y="305"/>
                    <a:pt x="650" y="362"/>
                    <a:pt x="620" y="420"/>
                  </a:cubicBezTo>
                  <a:cubicBezTo>
                    <a:pt x="606" y="447"/>
                    <a:pt x="592" y="473"/>
                    <a:pt x="578" y="500"/>
                  </a:cubicBezTo>
                  <a:cubicBezTo>
                    <a:pt x="595" y="516"/>
                    <a:pt x="599" y="535"/>
                    <a:pt x="592" y="557"/>
                  </a:cubicBezTo>
                  <a:cubicBezTo>
                    <a:pt x="627" y="575"/>
                    <a:pt x="627" y="575"/>
                    <a:pt x="627" y="575"/>
                  </a:cubicBezTo>
                  <a:cubicBezTo>
                    <a:pt x="685" y="456"/>
                    <a:pt x="744" y="339"/>
                    <a:pt x="803" y="218"/>
                  </a:cubicBezTo>
                  <a:close/>
                  <a:moveTo>
                    <a:pt x="577" y="820"/>
                  </a:moveTo>
                  <a:cubicBezTo>
                    <a:pt x="556" y="820"/>
                    <a:pt x="536" y="820"/>
                    <a:pt x="516" y="820"/>
                  </a:cubicBezTo>
                  <a:cubicBezTo>
                    <a:pt x="513" y="820"/>
                    <a:pt x="510" y="822"/>
                    <a:pt x="509" y="824"/>
                  </a:cubicBezTo>
                  <a:cubicBezTo>
                    <a:pt x="507" y="836"/>
                    <a:pt x="498" y="848"/>
                    <a:pt x="506" y="861"/>
                  </a:cubicBezTo>
                  <a:cubicBezTo>
                    <a:pt x="527" y="893"/>
                    <a:pt x="533" y="928"/>
                    <a:pt x="530" y="965"/>
                  </a:cubicBezTo>
                  <a:cubicBezTo>
                    <a:pt x="529" y="978"/>
                    <a:pt x="530" y="991"/>
                    <a:pt x="530" y="1003"/>
                  </a:cubicBezTo>
                  <a:cubicBezTo>
                    <a:pt x="530" y="1032"/>
                    <a:pt x="524" y="1039"/>
                    <a:pt x="497" y="1045"/>
                  </a:cubicBezTo>
                  <a:cubicBezTo>
                    <a:pt x="490" y="1046"/>
                    <a:pt x="483" y="1047"/>
                    <a:pt x="477" y="1048"/>
                  </a:cubicBezTo>
                  <a:cubicBezTo>
                    <a:pt x="446" y="1050"/>
                    <a:pt x="446" y="1050"/>
                    <a:pt x="439" y="1080"/>
                  </a:cubicBezTo>
                  <a:cubicBezTo>
                    <a:pt x="439" y="1082"/>
                    <a:pt x="439" y="1084"/>
                    <a:pt x="438" y="1087"/>
                  </a:cubicBezTo>
                  <a:cubicBezTo>
                    <a:pt x="577" y="1087"/>
                    <a:pt x="577" y="1087"/>
                    <a:pt x="577" y="1087"/>
                  </a:cubicBezTo>
                  <a:lnTo>
                    <a:pt x="577" y="820"/>
                  </a:lnTo>
                  <a:close/>
                  <a:moveTo>
                    <a:pt x="1099" y="979"/>
                  </a:moveTo>
                  <a:cubicBezTo>
                    <a:pt x="1071" y="1007"/>
                    <a:pt x="1004" y="1003"/>
                    <a:pt x="981" y="989"/>
                  </a:cubicBezTo>
                  <a:cubicBezTo>
                    <a:pt x="973" y="984"/>
                    <a:pt x="968" y="975"/>
                    <a:pt x="968" y="965"/>
                  </a:cubicBezTo>
                  <a:cubicBezTo>
                    <a:pt x="969" y="934"/>
                    <a:pt x="969" y="903"/>
                    <a:pt x="968" y="872"/>
                  </a:cubicBezTo>
                  <a:cubicBezTo>
                    <a:pt x="968" y="866"/>
                    <a:pt x="966" y="861"/>
                    <a:pt x="963" y="856"/>
                  </a:cubicBezTo>
                  <a:cubicBezTo>
                    <a:pt x="943" y="838"/>
                    <a:pt x="923" y="820"/>
                    <a:pt x="903" y="802"/>
                  </a:cubicBezTo>
                  <a:cubicBezTo>
                    <a:pt x="900" y="799"/>
                    <a:pt x="897" y="798"/>
                    <a:pt x="893" y="798"/>
                  </a:cubicBezTo>
                  <a:cubicBezTo>
                    <a:pt x="874" y="801"/>
                    <a:pt x="854" y="805"/>
                    <a:pt x="833" y="808"/>
                  </a:cubicBezTo>
                  <a:cubicBezTo>
                    <a:pt x="836" y="812"/>
                    <a:pt x="838" y="815"/>
                    <a:pt x="840" y="818"/>
                  </a:cubicBezTo>
                  <a:cubicBezTo>
                    <a:pt x="893" y="888"/>
                    <a:pt x="946" y="957"/>
                    <a:pt x="1000" y="1027"/>
                  </a:cubicBezTo>
                  <a:cubicBezTo>
                    <a:pt x="1025" y="1061"/>
                    <a:pt x="1025" y="1061"/>
                    <a:pt x="1066" y="1050"/>
                  </a:cubicBezTo>
                  <a:cubicBezTo>
                    <a:pt x="1084" y="1045"/>
                    <a:pt x="1102" y="1039"/>
                    <a:pt x="1119" y="1031"/>
                  </a:cubicBezTo>
                  <a:cubicBezTo>
                    <a:pt x="1132" y="1024"/>
                    <a:pt x="1133" y="1010"/>
                    <a:pt x="1122" y="1000"/>
                  </a:cubicBezTo>
                  <a:cubicBezTo>
                    <a:pt x="1115" y="993"/>
                    <a:pt x="1107" y="986"/>
                    <a:pt x="1099" y="979"/>
                  </a:cubicBezTo>
                  <a:close/>
                  <a:moveTo>
                    <a:pt x="854" y="1046"/>
                  </a:moveTo>
                  <a:cubicBezTo>
                    <a:pt x="851" y="1047"/>
                    <a:pt x="848" y="1048"/>
                    <a:pt x="846" y="1049"/>
                  </a:cubicBezTo>
                  <a:cubicBezTo>
                    <a:pt x="816" y="1060"/>
                    <a:pt x="783" y="1060"/>
                    <a:pt x="753" y="1048"/>
                  </a:cubicBezTo>
                  <a:cubicBezTo>
                    <a:pt x="741" y="1044"/>
                    <a:pt x="735" y="1036"/>
                    <a:pt x="735" y="1021"/>
                  </a:cubicBezTo>
                  <a:cubicBezTo>
                    <a:pt x="736" y="990"/>
                    <a:pt x="735" y="958"/>
                    <a:pt x="735" y="927"/>
                  </a:cubicBezTo>
                  <a:cubicBezTo>
                    <a:pt x="736" y="921"/>
                    <a:pt x="737" y="915"/>
                    <a:pt x="739" y="910"/>
                  </a:cubicBezTo>
                  <a:cubicBezTo>
                    <a:pt x="762" y="867"/>
                    <a:pt x="762" y="867"/>
                    <a:pt x="738" y="825"/>
                  </a:cubicBezTo>
                  <a:cubicBezTo>
                    <a:pt x="738" y="823"/>
                    <a:pt x="737" y="822"/>
                    <a:pt x="736" y="820"/>
                  </a:cubicBezTo>
                  <a:cubicBezTo>
                    <a:pt x="734" y="819"/>
                    <a:pt x="732" y="817"/>
                    <a:pt x="729" y="817"/>
                  </a:cubicBezTo>
                  <a:cubicBezTo>
                    <a:pt x="710" y="817"/>
                    <a:pt x="692" y="817"/>
                    <a:pt x="670" y="817"/>
                  </a:cubicBezTo>
                  <a:cubicBezTo>
                    <a:pt x="739" y="1086"/>
                    <a:pt x="739" y="1086"/>
                    <a:pt x="739" y="1086"/>
                  </a:cubicBezTo>
                  <a:cubicBezTo>
                    <a:pt x="871" y="1078"/>
                    <a:pt x="871" y="1078"/>
                    <a:pt x="871" y="1078"/>
                  </a:cubicBezTo>
                  <a:cubicBezTo>
                    <a:pt x="865" y="1066"/>
                    <a:pt x="860" y="1056"/>
                    <a:pt x="854" y="1046"/>
                  </a:cubicBezTo>
                  <a:close/>
                  <a:moveTo>
                    <a:pt x="1106" y="354"/>
                  </a:moveTo>
                  <a:cubicBezTo>
                    <a:pt x="1103" y="360"/>
                    <a:pt x="1103" y="360"/>
                    <a:pt x="1103" y="360"/>
                  </a:cubicBezTo>
                  <a:cubicBezTo>
                    <a:pt x="1114" y="370"/>
                    <a:pt x="1126" y="380"/>
                    <a:pt x="1138" y="390"/>
                  </a:cubicBezTo>
                  <a:cubicBezTo>
                    <a:pt x="1142" y="394"/>
                    <a:pt x="1148" y="396"/>
                    <a:pt x="1154" y="397"/>
                  </a:cubicBezTo>
                  <a:cubicBezTo>
                    <a:pt x="1195" y="397"/>
                    <a:pt x="1235" y="397"/>
                    <a:pt x="1276" y="397"/>
                  </a:cubicBezTo>
                  <a:cubicBezTo>
                    <a:pt x="1279" y="397"/>
                    <a:pt x="1282" y="396"/>
                    <a:pt x="1286" y="396"/>
                  </a:cubicBezTo>
                  <a:cubicBezTo>
                    <a:pt x="1205" y="248"/>
                    <a:pt x="1205" y="248"/>
                    <a:pt x="1205" y="248"/>
                  </a:cubicBezTo>
                  <a:cubicBezTo>
                    <a:pt x="1193" y="306"/>
                    <a:pt x="1161" y="340"/>
                    <a:pt x="1106" y="354"/>
                  </a:cubicBezTo>
                  <a:close/>
                  <a:moveTo>
                    <a:pt x="86" y="945"/>
                  </a:moveTo>
                  <a:cubicBezTo>
                    <a:pt x="122" y="928"/>
                    <a:pt x="164" y="928"/>
                    <a:pt x="200" y="944"/>
                  </a:cubicBezTo>
                  <a:cubicBezTo>
                    <a:pt x="200" y="866"/>
                    <a:pt x="200" y="866"/>
                    <a:pt x="200" y="866"/>
                  </a:cubicBezTo>
                  <a:cubicBezTo>
                    <a:pt x="164" y="883"/>
                    <a:pt x="122" y="883"/>
                    <a:pt x="86" y="866"/>
                  </a:cubicBezTo>
                  <a:lnTo>
                    <a:pt x="86" y="945"/>
                  </a:lnTo>
                  <a:close/>
                  <a:moveTo>
                    <a:pt x="1091" y="956"/>
                  </a:moveTo>
                  <a:cubicBezTo>
                    <a:pt x="1091" y="878"/>
                    <a:pt x="1091" y="878"/>
                    <a:pt x="1091" y="878"/>
                  </a:cubicBezTo>
                  <a:cubicBezTo>
                    <a:pt x="1053" y="895"/>
                    <a:pt x="1015" y="894"/>
                    <a:pt x="977" y="878"/>
                  </a:cubicBezTo>
                  <a:cubicBezTo>
                    <a:pt x="977" y="901"/>
                    <a:pt x="977" y="923"/>
                    <a:pt x="977" y="945"/>
                  </a:cubicBezTo>
                  <a:cubicBezTo>
                    <a:pt x="977" y="948"/>
                    <a:pt x="977" y="952"/>
                    <a:pt x="977" y="955"/>
                  </a:cubicBezTo>
                  <a:cubicBezTo>
                    <a:pt x="1029" y="940"/>
                    <a:pt x="1050" y="940"/>
                    <a:pt x="1091" y="956"/>
                  </a:cubicBezTo>
                  <a:close/>
                  <a:moveTo>
                    <a:pt x="708" y="103"/>
                  </a:moveTo>
                  <a:cubicBezTo>
                    <a:pt x="708" y="133"/>
                    <a:pt x="733" y="157"/>
                    <a:pt x="763" y="156"/>
                  </a:cubicBezTo>
                  <a:cubicBezTo>
                    <a:pt x="793" y="156"/>
                    <a:pt x="817" y="131"/>
                    <a:pt x="817" y="101"/>
                  </a:cubicBezTo>
                  <a:cubicBezTo>
                    <a:pt x="816" y="71"/>
                    <a:pt x="792" y="47"/>
                    <a:pt x="762" y="47"/>
                  </a:cubicBezTo>
                  <a:cubicBezTo>
                    <a:pt x="732" y="47"/>
                    <a:pt x="707" y="72"/>
                    <a:pt x="708" y="103"/>
                  </a:cubicBezTo>
                  <a:close/>
                  <a:moveTo>
                    <a:pt x="857" y="935"/>
                  </a:moveTo>
                  <a:cubicBezTo>
                    <a:pt x="821" y="952"/>
                    <a:pt x="780" y="952"/>
                    <a:pt x="743" y="935"/>
                  </a:cubicBezTo>
                  <a:cubicBezTo>
                    <a:pt x="743" y="1013"/>
                    <a:pt x="743" y="1013"/>
                    <a:pt x="743" y="1013"/>
                  </a:cubicBezTo>
                  <a:cubicBezTo>
                    <a:pt x="780" y="997"/>
                    <a:pt x="821" y="997"/>
                    <a:pt x="857" y="1013"/>
                  </a:cubicBezTo>
                  <a:lnTo>
                    <a:pt x="857" y="935"/>
                  </a:lnTo>
                  <a:close/>
                  <a:moveTo>
                    <a:pt x="521" y="927"/>
                  </a:moveTo>
                  <a:cubicBezTo>
                    <a:pt x="485" y="943"/>
                    <a:pt x="444" y="943"/>
                    <a:pt x="407" y="927"/>
                  </a:cubicBezTo>
                  <a:cubicBezTo>
                    <a:pt x="407" y="1005"/>
                    <a:pt x="407" y="1005"/>
                    <a:pt x="407" y="1005"/>
                  </a:cubicBezTo>
                  <a:cubicBezTo>
                    <a:pt x="446" y="988"/>
                    <a:pt x="483" y="989"/>
                    <a:pt x="521" y="1005"/>
                  </a:cubicBezTo>
                  <a:lnTo>
                    <a:pt x="521" y="927"/>
                  </a:lnTo>
                  <a:close/>
                  <a:moveTo>
                    <a:pt x="443" y="929"/>
                  </a:moveTo>
                  <a:cubicBezTo>
                    <a:pt x="457" y="933"/>
                    <a:pt x="472" y="933"/>
                    <a:pt x="485" y="929"/>
                  </a:cubicBezTo>
                  <a:cubicBezTo>
                    <a:pt x="495" y="927"/>
                    <a:pt x="504" y="925"/>
                    <a:pt x="513" y="921"/>
                  </a:cubicBezTo>
                  <a:cubicBezTo>
                    <a:pt x="525" y="917"/>
                    <a:pt x="525" y="907"/>
                    <a:pt x="514" y="902"/>
                  </a:cubicBezTo>
                  <a:cubicBezTo>
                    <a:pt x="483" y="887"/>
                    <a:pt x="446" y="887"/>
                    <a:pt x="415" y="902"/>
                  </a:cubicBezTo>
                  <a:cubicBezTo>
                    <a:pt x="403" y="908"/>
                    <a:pt x="403" y="916"/>
                    <a:pt x="416" y="921"/>
                  </a:cubicBezTo>
                  <a:cubicBezTo>
                    <a:pt x="425" y="924"/>
                    <a:pt x="434" y="927"/>
                    <a:pt x="444" y="929"/>
                  </a:cubicBezTo>
                  <a:lnTo>
                    <a:pt x="443" y="929"/>
                  </a:lnTo>
                  <a:close/>
                  <a:moveTo>
                    <a:pt x="185" y="948"/>
                  </a:moveTo>
                  <a:cubicBezTo>
                    <a:pt x="158" y="939"/>
                    <a:pt x="129" y="939"/>
                    <a:pt x="101" y="948"/>
                  </a:cubicBezTo>
                  <a:cubicBezTo>
                    <a:pt x="99" y="948"/>
                    <a:pt x="97" y="949"/>
                    <a:pt x="94" y="950"/>
                  </a:cubicBezTo>
                  <a:cubicBezTo>
                    <a:pt x="82" y="955"/>
                    <a:pt x="82" y="964"/>
                    <a:pt x="94" y="970"/>
                  </a:cubicBezTo>
                  <a:cubicBezTo>
                    <a:pt x="125" y="985"/>
                    <a:pt x="161" y="985"/>
                    <a:pt x="192" y="970"/>
                  </a:cubicBezTo>
                  <a:cubicBezTo>
                    <a:pt x="204" y="964"/>
                    <a:pt x="204" y="955"/>
                    <a:pt x="191" y="950"/>
                  </a:cubicBezTo>
                  <a:cubicBezTo>
                    <a:pt x="189" y="949"/>
                    <a:pt x="188" y="948"/>
                    <a:pt x="186" y="948"/>
                  </a:cubicBezTo>
                  <a:lnTo>
                    <a:pt x="185" y="948"/>
                  </a:lnTo>
                  <a:close/>
                  <a:moveTo>
                    <a:pt x="435" y="1036"/>
                  </a:moveTo>
                  <a:cubicBezTo>
                    <a:pt x="454" y="1041"/>
                    <a:pt x="474" y="1041"/>
                    <a:pt x="493" y="1037"/>
                  </a:cubicBezTo>
                  <a:cubicBezTo>
                    <a:pt x="500" y="1035"/>
                    <a:pt x="507" y="1033"/>
                    <a:pt x="513" y="1030"/>
                  </a:cubicBezTo>
                  <a:cubicBezTo>
                    <a:pt x="525" y="1026"/>
                    <a:pt x="525" y="1016"/>
                    <a:pt x="513" y="1011"/>
                  </a:cubicBezTo>
                  <a:cubicBezTo>
                    <a:pt x="482" y="996"/>
                    <a:pt x="446" y="996"/>
                    <a:pt x="415" y="1011"/>
                  </a:cubicBezTo>
                  <a:cubicBezTo>
                    <a:pt x="404" y="1016"/>
                    <a:pt x="403" y="1025"/>
                    <a:pt x="415" y="1030"/>
                  </a:cubicBezTo>
                  <a:cubicBezTo>
                    <a:pt x="422" y="1033"/>
                    <a:pt x="429" y="1035"/>
                    <a:pt x="436" y="1036"/>
                  </a:cubicBezTo>
                  <a:lnTo>
                    <a:pt x="435" y="1036"/>
                  </a:lnTo>
                  <a:close/>
                  <a:moveTo>
                    <a:pt x="1077" y="850"/>
                  </a:moveTo>
                  <a:cubicBezTo>
                    <a:pt x="1051" y="842"/>
                    <a:pt x="1022" y="842"/>
                    <a:pt x="996" y="849"/>
                  </a:cubicBezTo>
                  <a:cubicBezTo>
                    <a:pt x="993" y="850"/>
                    <a:pt x="991" y="850"/>
                    <a:pt x="988" y="851"/>
                  </a:cubicBezTo>
                  <a:cubicBezTo>
                    <a:pt x="983" y="853"/>
                    <a:pt x="979" y="858"/>
                    <a:pt x="978" y="863"/>
                  </a:cubicBezTo>
                  <a:cubicBezTo>
                    <a:pt x="977" y="866"/>
                    <a:pt x="983" y="872"/>
                    <a:pt x="988" y="874"/>
                  </a:cubicBezTo>
                  <a:cubicBezTo>
                    <a:pt x="1017" y="886"/>
                    <a:pt x="1050" y="886"/>
                    <a:pt x="1080" y="874"/>
                  </a:cubicBezTo>
                  <a:cubicBezTo>
                    <a:pt x="1084" y="872"/>
                    <a:pt x="1090" y="866"/>
                    <a:pt x="1090" y="863"/>
                  </a:cubicBezTo>
                  <a:cubicBezTo>
                    <a:pt x="1088" y="858"/>
                    <a:pt x="1084" y="853"/>
                    <a:pt x="1079" y="851"/>
                  </a:cubicBezTo>
                  <a:lnTo>
                    <a:pt x="1077" y="850"/>
                  </a:lnTo>
                  <a:close/>
                  <a:moveTo>
                    <a:pt x="825" y="903"/>
                  </a:moveTo>
                  <a:cubicBezTo>
                    <a:pt x="809" y="899"/>
                    <a:pt x="792" y="899"/>
                    <a:pt x="775" y="903"/>
                  </a:cubicBezTo>
                  <a:cubicBezTo>
                    <a:pt x="768" y="904"/>
                    <a:pt x="761" y="906"/>
                    <a:pt x="754" y="908"/>
                  </a:cubicBezTo>
                  <a:cubicBezTo>
                    <a:pt x="749" y="910"/>
                    <a:pt x="745" y="914"/>
                    <a:pt x="744" y="919"/>
                  </a:cubicBezTo>
                  <a:cubicBezTo>
                    <a:pt x="744" y="923"/>
                    <a:pt x="749" y="929"/>
                    <a:pt x="754" y="931"/>
                  </a:cubicBezTo>
                  <a:cubicBezTo>
                    <a:pt x="783" y="944"/>
                    <a:pt x="817" y="944"/>
                    <a:pt x="847" y="931"/>
                  </a:cubicBezTo>
                  <a:cubicBezTo>
                    <a:pt x="851" y="929"/>
                    <a:pt x="856" y="923"/>
                    <a:pt x="856" y="920"/>
                  </a:cubicBezTo>
                  <a:cubicBezTo>
                    <a:pt x="855" y="914"/>
                    <a:pt x="851" y="910"/>
                    <a:pt x="846" y="908"/>
                  </a:cubicBezTo>
                  <a:cubicBezTo>
                    <a:pt x="840" y="906"/>
                    <a:pt x="832" y="904"/>
                    <a:pt x="825" y="903"/>
                  </a:cubicBezTo>
                  <a:close/>
                  <a:moveTo>
                    <a:pt x="1010" y="989"/>
                  </a:moveTo>
                  <a:cubicBezTo>
                    <a:pt x="1025" y="993"/>
                    <a:pt x="1041" y="993"/>
                    <a:pt x="1056" y="989"/>
                  </a:cubicBezTo>
                  <a:cubicBezTo>
                    <a:pt x="1064" y="987"/>
                    <a:pt x="1073" y="985"/>
                    <a:pt x="1081" y="983"/>
                  </a:cubicBezTo>
                  <a:cubicBezTo>
                    <a:pt x="1085" y="981"/>
                    <a:pt x="1089" y="976"/>
                    <a:pt x="1090" y="971"/>
                  </a:cubicBezTo>
                  <a:cubicBezTo>
                    <a:pt x="1091" y="968"/>
                    <a:pt x="1086" y="963"/>
                    <a:pt x="1082" y="961"/>
                  </a:cubicBezTo>
                  <a:cubicBezTo>
                    <a:pt x="1051" y="947"/>
                    <a:pt x="1016" y="947"/>
                    <a:pt x="986" y="961"/>
                  </a:cubicBezTo>
                  <a:cubicBezTo>
                    <a:pt x="973" y="967"/>
                    <a:pt x="973" y="977"/>
                    <a:pt x="986" y="982"/>
                  </a:cubicBezTo>
                  <a:cubicBezTo>
                    <a:pt x="994" y="985"/>
                    <a:pt x="1002" y="987"/>
                    <a:pt x="1010" y="989"/>
                  </a:cubicBezTo>
                  <a:close/>
                  <a:moveTo>
                    <a:pt x="767" y="1044"/>
                  </a:moveTo>
                  <a:cubicBezTo>
                    <a:pt x="789" y="1049"/>
                    <a:pt x="813" y="1049"/>
                    <a:pt x="835" y="1043"/>
                  </a:cubicBezTo>
                  <a:cubicBezTo>
                    <a:pt x="839" y="1042"/>
                    <a:pt x="843" y="1041"/>
                    <a:pt x="847" y="1040"/>
                  </a:cubicBezTo>
                  <a:cubicBezTo>
                    <a:pt x="851" y="1039"/>
                    <a:pt x="856" y="1033"/>
                    <a:pt x="857" y="1029"/>
                  </a:cubicBezTo>
                  <a:cubicBezTo>
                    <a:pt x="857" y="1025"/>
                    <a:pt x="851" y="1020"/>
                    <a:pt x="847" y="1018"/>
                  </a:cubicBezTo>
                  <a:cubicBezTo>
                    <a:pt x="817" y="1005"/>
                    <a:pt x="784" y="1005"/>
                    <a:pt x="754" y="1018"/>
                  </a:cubicBezTo>
                  <a:cubicBezTo>
                    <a:pt x="750" y="1020"/>
                    <a:pt x="743" y="1026"/>
                    <a:pt x="744" y="1029"/>
                  </a:cubicBezTo>
                  <a:cubicBezTo>
                    <a:pt x="746" y="1034"/>
                    <a:pt x="750" y="1038"/>
                    <a:pt x="755" y="1040"/>
                  </a:cubicBezTo>
                  <a:cubicBezTo>
                    <a:pt x="759" y="1042"/>
                    <a:pt x="763" y="1043"/>
                    <a:pt x="767" y="1044"/>
                  </a:cubicBezTo>
                  <a:close/>
                  <a:moveTo>
                    <a:pt x="589" y="538"/>
                  </a:moveTo>
                  <a:cubicBezTo>
                    <a:pt x="589" y="516"/>
                    <a:pt x="571" y="499"/>
                    <a:pt x="550" y="498"/>
                  </a:cubicBezTo>
                  <a:cubicBezTo>
                    <a:pt x="528" y="498"/>
                    <a:pt x="511" y="516"/>
                    <a:pt x="511" y="537"/>
                  </a:cubicBezTo>
                  <a:cubicBezTo>
                    <a:pt x="511" y="559"/>
                    <a:pt x="528" y="576"/>
                    <a:pt x="549" y="576"/>
                  </a:cubicBezTo>
                  <a:cubicBezTo>
                    <a:pt x="549" y="576"/>
                    <a:pt x="549" y="576"/>
                    <a:pt x="549" y="576"/>
                  </a:cubicBezTo>
                  <a:cubicBezTo>
                    <a:pt x="571" y="576"/>
                    <a:pt x="588" y="559"/>
                    <a:pt x="589" y="538"/>
                  </a:cubicBezTo>
                  <a:close/>
                  <a:moveTo>
                    <a:pt x="123" y="869"/>
                  </a:moveTo>
                  <a:cubicBezTo>
                    <a:pt x="136" y="872"/>
                    <a:pt x="149" y="872"/>
                    <a:pt x="163" y="869"/>
                  </a:cubicBezTo>
                  <a:cubicBezTo>
                    <a:pt x="173" y="867"/>
                    <a:pt x="182" y="864"/>
                    <a:pt x="192" y="861"/>
                  </a:cubicBezTo>
                  <a:cubicBezTo>
                    <a:pt x="203" y="856"/>
                    <a:pt x="203" y="846"/>
                    <a:pt x="192" y="841"/>
                  </a:cubicBezTo>
                  <a:cubicBezTo>
                    <a:pt x="161" y="827"/>
                    <a:pt x="126" y="826"/>
                    <a:pt x="95" y="841"/>
                  </a:cubicBezTo>
                  <a:cubicBezTo>
                    <a:pt x="83" y="846"/>
                    <a:pt x="83" y="856"/>
                    <a:pt x="95" y="861"/>
                  </a:cubicBezTo>
                  <a:cubicBezTo>
                    <a:pt x="104" y="864"/>
                    <a:pt x="113" y="867"/>
                    <a:pt x="123" y="869"/>
                  </a:cubicBezTo>
                  <a:close/>
                  <a:moveTo>
                    <a:pt x="1084" y="171"/>
                  </a:moveTo>
                  <a:cubicBezTo>
                    <a:pt x="1049" y="170"/>
                    <a:pt x="1020" y="199"/>
                    <a:pt x="1020" y="234"/>
                  </a:cubicBezTo>
                  <a:cubicBezTo>
                    <a:pt x="1020" y="269"/>
                    <a:pt x="1048" y="298"/>
                    <a:pt x="1083" y="298"/>
                  </a:cubicBezTo>
                  <a:cubicBezTo>
                    <a:pt x="1083" y="298"/>
                    <a:pt x="1083" y="298"/>
                    <a:pt x="1083" y="298"/>
                  </a:cubicBezTo>
                  <a:cubicBezTo>
                    <a:pt x="1118" y="297"/>
                    <a:pt x="1146" y="269"/>
                    <a:pt x="1147" y="235"/>
                  </a:cubicBezTo>
                  <a:cubicBezTo>
                    <a:pt x="1147" y="200"/>
                    <a:pt x="1119" y="171"/>
                    <a:pt x="1084" y="170"/>
                  </a:cubicBezTo>
                  <a:lnTo>
                    <a:pt x="1084" y="171"/>
                  </a:lnTo>
                  <a:close/>
                  <a:moveTo>
                    <a:pt x="203" y="835"/>
                  </a:moveTo>
                  <a:cubicBezTo>
                    <a:pt x="251" y="795"/>
                    <a:pt x="251" y="795"/>
                    <a:pt x="251" y="795"/>
                  </a:cubicBezTo>
                  <a:cubicBezTo>
                    <a:pt x="217" y="778"/>
                    <a:pt x="217" y="778"/>
                    <a:pt x="217" y="778"/>
                  </a:cubicBezTo>
                  <a:cubicBezTo>
                    <a:pt x="185" y="805"/>
                    <a:pt x="184" y="809"/>
                    <a:pt x="203" y="835"/>
                  </a:cubicBezTo>
                  <a:close/>
                  <a:moveTo>
                    <a:pt x="76" y="914"/>
                  </a:moveTo>
                  <a:cubicBezTo>
                    <a:pt x="54" y="935"/>
                    <a:pt x="33" y="954"/>
                    <a:pt x="14" y="975"/>
                  </a:cubicBezTo>
                  <a:cubicBezTo>
                    <a:pt x="10" y="979"/>
                    <a:pt x="10" y="988"/>
                    <a:pt x="9" y="994"/>
                  </a:cubicBezTo>
                  <a:cubicBezTo>
                    <a:pt x="13" y="995"/>
                    <a:pt x="13" y="995"/>
                    <a:pt x="13" y="995"/>
                  </a:cubicBezTo>
                  <a:cubicBezTo>
                    <a:pt x="30" y="981"/>
                    <a:pt x="46" y="965"/>
                    <a:pt x="64" y="952"/>
                  </a:cubicBezTo>
                  <a:cubicBezTo>
                    <a:pt x="78" y="943"/>
                    <a:pt x="80" y="931"/>
                    <a:pt x="76" y="914"/>
                  </a:cubicBezTo>
                  <a:close/>
                  <a:moveTo>
                    <a:pt x="95" y="831"/>
                  </a:moveTo>
                  <a:cubicBezTo>
                    <a:pt x="128" y="820"/>
                    <a:pt x="158" y="821"/>
                    <a:pt x="190" y="830"/>
                  </a:cubicBezTo>
                  <a:cubicBezTo>
                    <a:pt x="179" y="805"/>
                    <a:pt x="179" y="805"/>
                    <a:pt x="179" y="805"/>
                  </a:cubicBezTo>
                  <a:cubicBezTo>
                    <a:pt x="156" y="816"/>
                    <a:pt x="130" y="816"/>
                    <a:pt x="107" y="806"/>
                  </a:cubicBezTo>
                  <a:lnTo>
                    <a:pt x="95" y="831"/>
                  </a:lnTo>
                  <a:close/>
                  <a:moveTo>
                    <a:pt x="1069" y="817"/>
                  </a:moveTo>
                  <a:cubicBezTo>
                    <a:pt x="1047" y="828"/>
                    <a:pt x="1021" y="828"/>
                    <a:pt x="998" y="817"/>
                  </a:cubicBezTo>
                  <a:cubicBezTo>
                    <a:pt x="987" y="843"/>
                    <a:pt x="987" y="843"/>
                    <a:pt x="987" y="843"/>
                  </a:cubicBezTo>
                  <a:cubicBezTo>
                    <a:pt x="1018" y="832"/>
                    <a:pt x="1051" y="832"/>
                    <a:pt x="1082" y="843"/>
                  </a:cubicBezTo>
                  <a:lnTo>
                    <a:pt x="1069" y="817"/>
                  </a:lnTo>
                  <a:close/>
                  <a:moveTo>
                    <a:pt x="418" y="889"/>
                  </a:moveTo>
                  <a:cubicBezTo>
                    <a:pt x="434" y="887"/>
                    <a:pt x="450" y="884"/>
                    <a:pt x="465" y="884"/>
                  </a:cubicBezTo>
                  <a:cubicBezTo>
                    <a:pt x="480" y="884"/>
                    <a:pt x="495" y="887"/>
                    <a:pt x="511" y="889"/>
                  </a:cubicBezTo>
                  <a:cubicBezTo>
                    <a:pt x="501" y="868"/>
                    <a:pt x="501" y="868"/>
                    <a:pt x="501" y="868"/>
                  </a:cubicBezTo>
                  <a:cubicBezTo>
                    <a:pt x="488" y="870"/>
                    <a:pt x="476" y="874"/>
                    <a:pt x="465" y="874"/>
                  </a:cubicBezTo>
                  <a:cubicBezTo>
                    <a:pt x="454" y="874"/>
                    <a:pt x="441" y="870"/>
                    <a:pt x="428" y="868"/>
                  </a:cubicBezTo>
                  <a:cubicBezTo>
                    <a:pt x="425" y="874"/>
                    <a:pt x="422" y="881"/>
                    <a:pt x="418" y="889"/>
                  </a:cubicBezTo>
                  <a:close/>
                  <a:moveTo>
                    <a:pt x="754" y="899"/>
                  </a:moveTo>
                  <a:cubicBezTo>
                    <a:pt x="784" y="889"/>
                    <a:pt x="817" y="889"/>
                    <a:pt x="848" y="899"/>
                  </a:cubicBezTo>
                  <a:cubicBezTo>
                    <a:pt x="836" y="874"/>
                    <a:pt x="836" y="874"/>
                    <a:pt x="836" y="874"/>
                  </a:cubicBezTo>
                  <a:cubicBezTo>
                    <a:pt x="814" y="885"/>
                    <a:pt x="787" y="885"/>
                    <a:pt x="765" y="874"/>
                  </a:cubicBezTo>
                  <a:cubicBezTo>
                    <a:pt x="762" y="880"/>
                    <a:pt x="760" y="884"/>
                    <a:pt x="758" y="889"/>
                  </a:cubicBezTo>
                  <a:cubicBezTo>
                    <a:pt x="756" y="892"/>
                    <a:pt x="755" y="895"/>
                    <a:pt x="754" y="899"/>
                  </a:cubicBezTo>
                  <a:close/>
                  <a:moveTo>
                    <a:pt x="435" y="857"/>
                  </a:moveTo>
                  <a:cubicBezTo>
                    <a:pt x="449" y="870"/>
                    <a:pt x="481" y="870"/>
                    <a:pt x="495" y="857"/>
                  </a:cubicBezTo>
                  <a:cubicBezTo>
                    <a:pt x="481" y="843"/>
                    <a:pt x="448" y="843"/>
                    <a:pt x="435" y="857"/>
                  </a:cubicBezTo>
                  <a:close/>
                  <a:moveTo>
                    <a:pt x="832" y="865"/>
                  </a:moveTo>
                  <a:cubicBezTo>
                    <a:pt x="816" y="851"/>
                    <a:pt x="783" y="852"/>
                    <a:pt x="770" y="865"/>
                  </a:cubicBezTo>
                  <a:cubicBezTo>
                    <a:pt x="785" y="878"/>
                    <a:pt x="813" y="879"/>
                    <a:pt x="832" y="865"/>
                  </a:cubicBezTo>
                  <a:close/>
                  <a:moveTo>
                    <a:pt x="1065" y="808"/>
                  </a:moveTo>
                  <a:cubicBezTo>
                    <a:pt x="1051" y="794"/>
                    <a:pt x="1015" y="794"/>
                    <a:pt x="1004" y="809"/>
                  </a:cubicBezTo>
                  <a:cubicBezTo>
                    <a:pt x="1021" y="822"/>
                    <a:pt x="1049" y="822"/>
                    <a:pt x="1065" y="808"/>
                  </a:cubicBezTo>
                  <a:close/>
                  <a:moveTo>
                    <a:pt x="113" y="796"/>
                  </a:moveTo>
                  <a:cubicBezTo>
                    <a:pt x="127" y="809"/>
                    <a:pt x="160" y="809"/>
                    <a:pt x="174" y="796"/>
                  </a:cubicBezTo>
                  <a:cubicBezTo>
                    <a:pt x="158" y="782"/>
                    <a:pt x="127" y="782"/>
                    <a:pt x="113" y="79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8" name="Freeform 423">
              <a:extLst>
                <a:ext uri="{FF2B5EF4-FFF2-40B4-BE49-F238E27FC236}">
                  <a16:creationId xmlns:a16="http://schemas.microsoft.com/office/drawing/2014/main" id="{4DE89625-21FC-15E0-1E11-2ECE9E5A658B}"/>
                </a:ext>
              </a:extLst>
            </p:cNvPr>
            <p:cNvSpPr>
              <a:spLocks noEditPoints="1"/>
            </p:cNvSpPr>
            <p:nvPr/>
          </p:nvSpPr>
          <p:spPr bwMode="auto">
            <a:xfrm>
              <a:off x="11818938" y="5430838"/>
              <a:ext cx="53975" cy="84138"/>
            </a:xfrm>
            <a:custGeom>
              <a:avLst/>
              <a:gdLst>
                <a:gd name="T0" fmla="*/ 7 w 137"/>
                <a:gd name="T1" fmla="*/ 130 h 216"/>
                <a:gd name="T2" fmla="*/ 7 w 137"/>
                <a:gd name="T3" fmla="*/ 126 h 216"/>
                <a:gd name="T4" fmla="*/ 33 w 137"/>
                <a:gd name="T5" fmla="*/ 18 h 216"/>
                <a:gd name="T6" fmla="*/ 42 w 137"/>
                <a:gd name="T7" fmla="*/ 9 h 216"/>
                <a:gd name="T8" fmla="*/ 101 w 137"/>
                <a:gd name="T9" fmla="*/ 9 h 216"/>
                <a:gd name="T10" fmla="*/ 112 w 137"/>
                <a:gd name="T11" fmla="*/ 21 h 216"/>
                <a:gd name="T12" fmla="*/ 134 w 137"/>
                <a:gd name="T13" fmla="*/ 67 h 216"/>
                <a:gd name="T14" fmla="*/ 137 w 137"/>
                <a:gd name="T15" fmla="*/ 81 h 216"/>
                <a:gd name="T16" fmla="*/ 137 w 137"/>
                <a:gd name="T17" fmla="*/ 179 h 216"/>
                <a:gd name="T18" fmla="*/ 123 w 137"/>
                <a:gd name="T19" fmla="*/ 202 h 216"/>
                <a:gd name="T20" fmla="*/ 21 w 137"/>
                <a:gd name="T21" fmla="*/ 202 h 216"/>
                <a:gd name="T22" fmla="*/ 7 w 137"/>
                <a:gd name="T23" fmla="*/ 179 h 216"/>
                <a:gd name="T24" fmla="*/ 7 w 137"/>
                <a:gd name="T25" fmla="*/ 130 h 216"/>
                <a:gd name="T26" fmla="*/ 31 w 137"/>
                <a:gd name="T27" fmla="*/ 88 h 216"/>
                <a:gd name="T28" fmla="*/ 104 w 137"/>
                <a:gd name="T29" fmla="*/ 90 h 216"/>
                <a:gd name="T30" fmla="*/ 119 w 137"/>
                <a:gd name="T31" fmla="*/ 86 h 216"/>
                <a:gd name="T32" fmla="*/ 128 w 137"/>
                <a:gd name="T33" fmla="*/ 76 h 216"/>
                <a:gd name="T34" fmla="*/ 120 w 137"/>
                <a:gd name="T35" fmla="*/ 65 h 216"/>
                <a:gd name="T36" fmla="*/ 24 w 137"/>
                <a:gd name="T37" fmla="*/ 65 h 216"/>
                <a:gd name="T38" fmla="*/ 25 w 137"/>
                <a:gd name="T39" fmla="*/ 86 h 216"/>
                <a:gd name="T40" fmla="*/ 31 w 137"/>
                <a:gd name="T41" fmla="*/ 88 h 216"/>
                <a:gd name="T42" fmla="*/ 119 w 137"/>
                <a:gd name="T43" fmla="*/ 55 h 216"/>
                <a:gd name="T44" fmla="*/ 107 w 137"/>
                <a:gd name="T45" fmla="*/ 30 h 216"/>
                <a:gd name="T46" fmla="*/ 36 w 137"/>
                <a:gd name="T47" fmla="*/ 30 h 216"/>
                <a:gd name="T48" fmla="*/ 24 w 137"/>
                <a:gd name="T49" fmla="*/ 55 h 216"/>
                <a:gd name="T50" fmla="*/ 120 w 137"/>
                <a:gd name="T51" fmla="*/ 55 h 216"/>
                <a:gd name="T52" fmla="*/ 119 w 137"/>
                <a:gd name="T53" fmla="*/ 55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7" h="216">
                  <a:moveTo>
                    <a:pt x="7" y="130"/>
                  </a:moveTo>
                  <a:cubicBezTo>
                    <a:pt x="7" y="129"/>
                    <a:pt x="7" y="127"/>
                    <a:pt x="7" y="126"/>
                  </a:cubicBezTo>
                  <a:cubicBezTo>
                    <a:pt x="0" y="86"/>
                    <a:pt x="15" y="52"/>
                    <a:pt x="33" y="18"/>
                  </a:cubicBezTo>
                  <a:cubicBezTo>
                    <a:pt x="35" y="14"/>
                    <a:pt x="39" y="11"/>
                    <a:pt x="42" y="9"/>
                  </a:cubicBezTo>
                  <a:cubicBezTo>
                    <a:pt x="61" y="0"/>
                    <a:pt x="83" y="0"/>
                    <a:pt x="101" y="9"/>
                  </a:cubicBezTo>
                  <a:cubicBezTo>
                    <a:pt x="106" y="12"/>
                    <a:pt x="110" y="16"/>
                    <a:pt x="112" y="21"/>
                  </a:cubicBezTo>
                  <a:cubicBezTo>
                    <a:pt x="120" y="36"/>
                    <a:pt x="127" y="51"/>
                    <a:pt x="134" y="67"/>
                  </a:cubicBezTo>
                  <a:cubicBezTo>
                    <a:pt x="136" y="71"/>
                    <a:pt x="137" y="76"/>
                    <a:pt x="137" y="81"/>
                  </a:cubicBezTo>
                  <a:cubicBezTo>
                    <a:pt x="137" y="114"/>
                    <a:pt x="137" y="146"/>
                    <a:pt x="137" y="179"/>
                  </a:cubicBezTo>
                  <a:cubicBezTo>
                    <a:pt x="137" y="190"/>
                    <a:pt x="133" y="198"/>
                    <a:pt x="123" y="202"/>
                  </a:cubicBezTo>
                  <a:cubicBezTo>
                    <a:pt x="90" y="216"/>
                    <a:pt x="54" y="216"/>
                    <a:pt x="21" y="202"/>
                  </a:cubicBezTo>
                  <a:cubicBezTo>
                    <a:pt x="12" y="199"/>
                    <a:pt x="6" y="189"/>
                    <a:pt x="7" y="179"/>
                  </a:cubicBezTo>
                  <a:cubicBezTo>
                    <a:pt x="7" y="163"/>
                    <a:pt x="7" y="146"/>
                    <a:pt x="7" y="130"/>
                  </a:cubicBezTo>
                  <a:close/>
                  <a:moveTo>
                    <a:pt x="31" y="88"/>
                  </a:moveTo>
                  <a:cubicBezTo>
                    <a:pt x="55" y="96"/>
                    <a:pt x="80" y="96"/>
                    <a:pt x="104" y="90"/>
                  </a:cubicBezTo>
                  <a:cubicBezTo>
                    <a:pt x="109" y="89"/>
                    <a:pt x="114" y="87"/>
                    <a:pt x="119" y="86"/>
                  </a:cubicBezTo>
                  <a:cubicBezTo>
                    <a:pt x="124" y="84"/>
                    <a:pt x="127" y="80"/>
                    <a:pt x="128" y="76"/>
                  </a:cubicBezTo>
                  <a:cubicBezTo>
                    <a:pt x="127" y="71"/>
                    <a:pt x="124" y="67"/>
                    <a:pt x="120" y="65"/>
                  </a:cubicBezTo>
                  <a:cubicBezTo>
                    <a:pt x="89" y="51"/>
                    <a:pt x="54" y="51"/>
                    <a:pt x="24" y="65"/>
                  </a:cubicBezTo>
                  <a:cubicBezTo>
                    <a:pt x="11" y="71"/>
                    <a:pt x="11" y="80"/>
                    <a:pt x="25" y="86"/>
                  </a:cubicBezTo>
                  <a:cubicBezTo>
                    <a:pt x="27" y="87"/>
                    <a:pt x="29" y="87"/>
                    <a:pt x="31" y="88"/>
                  </a:cubicBezTo>
                  <a:close/>
                  <a:moveTo>
                    <a:pt x="119" y="55"/>
                  </a:moveTo>
                  <a:cubicBezTo>
                    <a:pt x="107" y="30"/>
                    <a:pt x="107" y="30"/>
                    <a:pt x="107" y="30"/>
                  </a:cubicBezTo>
                  <a:cubicBezTo>
                    <a:pt x="85" y="41"/>
                    <a:pt x="59" y="41"/>
                    <a:pt x="36" y="30"/>
                  </a:cubicBezTo>
                  <a:cubicBezTo>
                    <a:pt x="24" y="55"/>
                    <a:pt x="24" y="55"/>
                    <a:pt x="24" y="55"/>
                  </a:cubicBezTo>
                  <a:cubicBezTo>
                    <a:pt x="55" y="45"/>
                    <a:pt x="89" y="45"/>
                    <a:pt x="120" y="55"/>
                  </a:cubicBezTo>
                  <a:lnTo>
                    <a:pt x="119"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69" name="Freeform 424">
              <a:extLst>
                <a:ext uri="{FF2B5EF4-FFF2-40B4-BE49-F238E27FC236}">
                  <a16:creationId xmlns:a16="http://schemas.microsoft.com/office/drawing/2014/main" id="{D4B88FDA-9967-6750-CBAF-F7A72812E0A1}"/>
                </a:ext>
              </a:extLst>
            </p:cNvPr>
            <p:cNvSpPr>
              <a:spLocks/>
            </p:cNvSpPr>
            <p:nvPr/>
          </p:nvSpPr>
          <p:spPr bwMode="auto">
            <a:xfrm>
              <a:off x="11455401" y="5365750"/>
              <a:ext cx="280988" cy="33338"/>
            </a:xfrm>
            <a:custGeom>
              <a:avLst/>
              <a:gdLst>
                <a:gd name="T0" fmla="*/ 0 w 719"/>
                <a:gd name="T1" fmla="*/ 39 h 87"/>
                <a:gd name="T2" fmla="*/ 26 w 719"/>
                <a:gd name="T3" fmla="*/ 27 h 87"/>
                <a:gd name="T4" fmla="*/ 163 w 719"/>
                <a:gd name="T5" fmla="*/ 6 h 87"/>
                <a:gd name="T6" fmla="*/ 234 w 719"/>
                <a:gd name="T7" fmla="*/ 1 h 87"/>
                <a:gd name="T8" fmla="*/ 247 w 719"/>
                <a:gd name="T9" fmla="*/ 9 h 87"/>
                <a:gd name="T10" fmla="*/ 330 w 719"/>
                <a:gd name="T11" fmla="*/ 61 h 87"/>
                <a:gd name="T12" fmla="*/ 414 w 719"/>
                <a:gd name="T13" fmla="*/ 10 h 87"/>
                <a:gd name="T14" fmla="*/ 427 w 719"/>
                <a:gd name="T15" fmla="*/ 0 h 87"/>
                <a:gd name="T16" fmla="*/ 672 w 719"/>
                <a:gd name="T17" fmla="*/ 22 h 87"/>
                <a:gd name="T18" fmla="*/ 712 w 719"/>
                <a:gd name="T19" fmla="*/ 37 h 87"/>
                <a:gd name="T20" fmla="*/ 719 w 719"/>
                <a:gd name="T21" fmla="*/ 45 h 87"/>
                <a:gd name="T22" fmla="*/ 687 w 719"/>
                <a:gd name="T23" fmla="*/ 57 h 87"/>
                <a:gd name="T24" fmla="*/ 566 w 719"/>
                <a:gd name="T25" fmla="*/ 76 h 87"/>
                <a:gd name="T26" fmla="*/ 223 w 719"/>
                <a:gd name="T27" fmla="*/ 82 h 87"/>
                <a:gd name="T28" fmla="*/ 29 w 719"/>
                <a:gd name="T29" fmla="*/ 57 h 87"/>
                <a:gd name="T30" fmla="*/ 0 w 719"/>
                <a:gd name="T31" fmla="*/ 45 h 87"/>
                <a:gd name="T32" fmla="*/ 0 w 719"/>
                <a:gd name="T33" fmla="*/ 3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9" h="87">
                  <a:moveTo>
                    <a:pt x="0" y="39"/>
                  </a:moveTo>
                  <a:cubicBezTo>
                    <a:pt x="8" y="35"/>
                    <a:pt x="17" y="29"/>
                    <a:pt x="26" y="27"/>
                  </a:cubicBezTo>
                  <a:cubicBezTo>
                    <a:pt x="72" y="19"/>
                    <a:pt x="117" y="12"/>
                    <a:pt x="163" y="6"/>
                  </a:cubicBezTo>
                  <a:cubicBezTo>
                    <a:pt x="187" y="3"/>
                    <a:pt x="210" y="3"/>
                    <a:pt x="234" y="1"/>
                  </a:cubicBezTo>
                  <a:cubicBezTo>
                    <a:pt x="239" y="0"/>
                    <a:pt x="245" y="3"/>
                    <a:pt x="247" y="9"/>
                  </a:cubicBezTo>
                  <a:cubicBezTo>
                    <a:pt x="264" y="43"/>
                    <a:pt x="292" y="61"/>
                    <a:pt x="330" y="61"/>
                  </a:cubicBezTo>
                  <a:cubicBezTo>
                    <a:pt x="368" y="61"/>
                    <a:pt x="395" y="43"/>
                    <a:pt x="414" y="10"/>
                  </a:cubicBezTo>
                  <a:cubicBezTo>
                    <a:pt x="416" y="5"/>
                    <a:pt x="422" y="0"/>
                    <a:pt x="427" y="0"/>
                  </a:cubicBezTo>
                  <a:cubicBezTo>
                    <a:pt x="509" y="1"/>
                    <a:pt x="591" y="6"/>
                    <a:pt x="672" y="22"/>
                  </a:cubicBezTo>
                  <a:cubicBezTo>
                    <a:pt x="686" y="25"/>
                    <a:pt x="699" y="31"/>
                    <a:pt x="712" y="37"/>
                  </a:cubicBezTo>
                  <a:cubicBezTo>
                    <a:pt x="714" y="37"/>
                    <a:pt x="715" y="40"/>
                    <a:pt x="719" y="45"/>
                  </a:cubicBezTo>
                  <a:cubicBezTo>
                    <a:pt x="707" y="49"/>
                    <a:pt x="698" y="55"/>
                    <a:pt x="687" y="57"/>
                  </a:cubicBezTo>
                  <a:cubicBezTo>
                    <a:pt x="647" y="64"/>
                    <a:pt x="606" y="72"/>
                    <a:pt x="566" y="76"/>
                  </a:cubicBezTo>
                  <a:cubicBezTo>
                    <a:pt x="452" y="87"/>
                    <a:pt x="338" y="87"/>
                    <a:pt x="223" y="82"/>
                  </a:cubicBezTo>
                  <a:cubicBezTo>
                    <a:pt x="158" y="78"/>
                    <a:pt x="93" y="74"/>
                    <a:pt x="29" y="57"/>
                  </a:cubicBezTo>
                  <a:cubicBezTo>
                    <a:pt x="19" y="54"/>
                    <a:pt x="9" y="50"/>
                    <a:pt x="0" y="45"/>
                  </a:cubicBez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0" name="Freeform 425">
              <a:extLst>
                <a:ext uri="{FF2B5EF4-FFF2-40B4-BE49-F238E27FC236}">
                  <a16:creationId xmlns:a16="http://schemas.microsoft.com/office/drawing/2014/main" id="{2E5744C2-2560-9AEE-0CF5-244B5D2364DD}"/>
                </a:ext>
              </a:extLst>
            </p:cNvPr>
            <p:cNvSpPr>
              <a:spLocks/>
            </p:cNvSpPr>
            <p:nvPr/>
          </p:nvSpPr>
          <p:spPr bwMode="auto">
            <a:xfrm>
              <a:off x="11418888" y="5461000"/>
              <a:ext cx="114300" cy="104775"/>
            </a:xfrm>
            <a:custGeom>
              <a:avLst/>
              <a:gdLst>
                <a:gd name="T0" fmla="*/ 0 w 294"/>
                <a:gd name="T1" fmla="*/ 255 h 270"/>
                <a:gd name="T2" fmla="*/ 94 w 294"/>
                <a:gd name="T3" fmla="*/ 140 h 270"/>
                <a:gd name="T4" fmla="*/ 199 w 294"/>
                <a:gd name="T5" fmla="*/ 11 h 270"/>
                <a:gd name="T6" fmla="*/ 220 w 294"/>
                <a:gd name="T7" fmla="*/ 2 h 270"/>
                <a:gd name="T8" fmla="*/ 294 w 294"/>
                <a:gd name="T9" fmla="*/ 9 h 270"/>
                <a:gd name="T10" fmla="*/ 288 w 294"/>
                <a:gd name="T11" fmla="*/ 21 h 270"/>
                <a:gd name="T12" fmla="*/ 153 w 294"/>
                <a:gd name="T13" fmla="*/ 260 h 270"/>
                <a:gd name="T14" fmla="*/ 142 w 294"/>
                <a:gd name="T15" fmla="*/ 270 h 270"/>
                <a:gd name="T16" fmla="*/ 0 w 294"/>
                <a:gd name="T17" fmla="*/ 25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4" h="270">
                  <a:moveTo>
                    <a:pt x="0" y="255"/>
                  </a:moveTo>
                  <a:cubicBezTo>
                    <a:pt x="94" y="140"/>
                    <a:pt x="94" y="140"/>
                    <a:pt x="94" y="140"/>
                  </a:cubicBezTo>
                  <a:cubicBezTo>
                    <a:pt x="129" y="97"/>
                    <a:pt x="165" y="54"/>
                    <a:pt x="199" y="11"/>
                  </a:cubicBezTo>
                  <a:cubicBezTo>
                    <a:pt x="205" y="4"/>
                    <a:pt x="210" y="0"/>
                    <a:pt x="220" y="2"/>
                  </a:cubicBezTo>
                  <a:cubicBezTo>
                    <a:pt x="244" y="4"/>
                    <a:pt x="268" y="6"/>
                    <a:pt x="294" y="9"/>
                  </a:cubicBezTo>
                  <a:cubicBezTo>
                    <a:pt x="291" y="14"/>
                    <a:pt x="290" y="18"/>
                    <a:pt x="288" y="21"/>
                  </a:cubicBezTo>
                  <a:cubicBezTo>
                    <a:pt x="243" y="101"/>
                    <a:pt x="198" y="181"/>
                    <a:pt x="153" y="260"/>
                  </a:cubicBezTo>
                  <a:cubicBezTo>
                    <a:pt x="150" y="264"/>
                    <a:pt x="145" y="270"/>
                    <a:pt x="142" y="270"/>
                  </a:cubicBezTo>
                  <a:cubicBezTo>
                    <a:pt x="96" y="266"/>
                    <a:pt x="50" y="261"/>
                    <a:pt x="0" y="25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1" name="Freeform 426">
              <a:extLst>
                <a:ext uri="{FF2B5EF4-FFF2-40B4-BE49-F238E27FC236}">
                  <a16:creationId xmlns:a16="http://schemas.microsoft.com/office/drawing/2014/main" id="{BDF67DA5-66F1-CDD9-2F59-A5846D162442}"/>
                </a:ext>
              </a:extLst>
            </p:cNvPr>
            <p:cNvSpPr>
              <a:spLocks/>
            </p:cNvSpPr>
            <p:nvPr/>
          </p:nvSpPr>
          <p:spPr bwMode="auto">
            <a:xfrm>
              <a:off x="11593513" y="5230813"/>
              <a:ext cx="87313" cy="139700"/>
            </a:xfrm>
            <a:custGeom>
              <a:avLst/>
              <a:gdLst>
                <a:gd name="T0" fmla="*/ 225 w 225"/>
                <a:gd name="T1" fmla="*/ 0 h 357"/>
                <a:gd name="T2" fmla="*/ 49 w 225"/>
                <a:gd name="T3" fmla="*/ 357 h 357"/>
                <a:gd name="T4" fmla="*/ 14 w 225"/>
                <a:gd name="T5" fmla="*/ 339 h 357"/>
                <a:gd name="T6" fmla="*/ 0 w 225"/>
                <a:gd name="T7" fmla="*/ 282 h 357"/>
                <a:gd name="T8" fmla="*/ 42 w 225"/>
                <a:gd name="T9" fmla="*/ 202 h 357"/>
                <a:gd name="T10" fmla="*/ 132 w 225"/>
                <a:gd name="T11" fmla="*/ 29 h 357"/>
                <a:gd name="T12" fmla="*/ 152 w 225"/>
                <a:gd name="T13" fmla="*/ 14 h 357"/>
                <a:gd name="T14" fmla="*/ 225 w 225"/>
                <a:gd name="T15" fmla="*/ 0 h 3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5" h="357">
                  <a:moveTo>
                    <a:pt x="225" y="0"/>
                  </a:moveTo>
                  <a:cubicBezTo>
                    <a:pt x="165" y="121"/>
                    <a:pt x="107" y="238"/>
                    <a:pt x="49" y="357"/>
                  </a:cubicBezTo>
                  <a:cubicBezTo>
                    <a:pt x="14" y="339"/>
                    <a:pt x="14" y="339"/>
                    <a:pt x="14" y="339"/>
                  </a:cubicBezTo>
                  <a:cubicBezTo>
                    <a:pt x="21" y="317"/>
                    <a:pt x="17" y="298"/>
                    <a:pt x="0" y="282"/>
                  </a:cubicBezTo>
                  <a:cubicBezTo>
                    <a:pt x="14" y="256"/>
                    <a:pt x="28" y="229"/>
                    <a:pt x="42" y="202"/>
                  </a:cubicBezTo>
                  <a:cubicBezTo>
                    <a:pt x="72" y="145"/>
                    <a:pt x="102" y="87"/>
                    <a:pt x="132" y="29"/>
                  </a:cubicBezTo>
                  <a:cubicBezTo>
                    <a:pt x="135" y="21"/>
                    <a:pt x="143" y="15"/>
                    <a:pt x="152" y="14"/>
                  </a:cubicBezTo>
                  <a:cubicBezTo>
                    <a:pt x="175" y="11"/>
                    <a:pt x="199" y="5"/>
                    <a:pt x="22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2" name="Freeform 427">
              <a:extLst>
                <a:ext uri="{FF2B5EF4-FFF2-40B4-BE49-F238E27FC236}">
                  <a16:creationId xmlns:a16="http://schemas.microsoft.com/office/drawing/2014/main" id="{476C2B7C-C146-46AF-150F-859E094E13A5}"/>
                </a:ext>
              </a:extLst>
            </p:cNvPr>
            <p:cNvSpPr>
              <a:spLocks/>
            </p:cNvSpPr>
            <p:nvPr/>
          </p:nvSpPr>
          <p:spPr bwMode="auto">
            <a:xfrm>
              <a:off x="11539538" y="5465763"/>
              <a:ext cx="53975" cy="104775"/>
            </a:xfrm>
            <a:custGeom>
              <a:avLst/>
              <a:gdLst>
                <a:gd name="T0" fmla="*/ 139 w 139"/>
                <a:gd name="T1" fmla="*/ 0 h 267"/>
                <a:gd name="T2" fmla="*/ 139 w 139"/>
                <a:gd name="T3" fmla="*/ 267 h 267"/>
                <a:gd name="T4" fmla="*/ 0 w 139"/>
                <a:gd name="T5" fmla="*/ 267 h 267"/>
                <a:gd name="T6" fmla="*/ 1 w 139"/>
                <a:gd name="T7" fmla="*/ 260 h 267"/>
                <a:gd name="T8" fmla="*/ 39 w 139"/>
                <a:gd name="T9" fmla="*/ 228 h 267"/>
                <a:gd name="T10" fmla="*/ 59 w 139"/>
                <a:gd name="T11" fmla="*/ 225 h 267"/>
                <a:gd name="T12" fmla="*/ 92 w 139"/>
                <a:gd name="T13" fmla="*/ 183 h 267"/>
                <a:gd name="T14" fmla="*/ 92 w 139"/>
                <a:gd name="T15" fmla="*/ 146 h 267"/>
                <a:gd name="T16" fmla="*/ 68 w 139"/>
                <a:gd name="T17" fmla="*/ 41 h 267"/>
                <a:gd name="T18" fmla="*/ 71 w 139"/>
                <a:gd name="T19" fmla="*/ 4 h 267"/>
                <a:gd name="T20" fmla="*/ 78 w 139"/>
                <a:gd name="T21" fmla="*/ 0 h 267"/>
                <a:gd name="T22" fmla="*/ 139 w 139"/>
                <a:gd name="T2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9" h="267">
                  <a:moveTo>
                    <a:pt x="139" y="0"/>
                  </a:moveTo>
                  <a:cubicBezTo>
                    <a:pt x="139" y="267"/>
                    <a:pt x="139" y="267"/>
                    <a:pt x="139" y="267"/>
                  </a:cubicBezTo>
                  <a:cubicBezTo>
                    <a:pt x="0" y="267"/>
                    <a:pt x="0" y="267"/>
                    <a:pt x="0" y="267"/>
                  </a:cubicBezTo>
                  <a:cubicBezTo>
                    <a:pt x="1" y="264"/>
                    <a:pt x="1" y="262"/>
                    <a:pt x="1" y="260"/>
                  </a:cubicBezTo>
                  <a:cubicBezTo>
                    <a:pt x="8" y="230"/>
                    <a:pt x="8" y="230"/>
                    <a:pt x="39" y="228"/>
                  </a:cubicBezTo>
                  <a:cubicBezTo>
                    <a:pt x="45" y="227"/>
                    <a:pt x="52" y="226"/>
                    <a:pt x="59" y="225"/>
                  </a:cubicBezTo>
                  <a:cubicBezTo>
                    <a:pt x="86" y="219"/>
                    <a:pt x="92" y="212"/>
                    <a:pt x="92" y="183"/>
                  </a:cubicBezTo>
                  <a:cubicBezTo>
                    <a:pt x="92" y="171"/>
                    <a:pt x="91" y="158"/>
                    <a:pt x="92" y="146"/>
                  </a:cubicBezTo>
                  <a:cubicBezTo>
                    <a:pt x="95" y="108"/>
                    <a:pt x="89" y="73"/>
                    <a:pt x="68" y="41"/>
                  </a:cubicBezTo>
                  <a:cubicBezTo>
                    <a:pt x="60" y="28"/>
                    <a:pt x="68" y="16"/>
                    <a:pt x="71" y="4"/>
                  </a:cubicBezTo>
                  <a:cubicBezTo>
                    <a:pt x="72" y="2"/>
                    <a:pt x="75" y="0"/>
                    <a:pt x="78" y="0"/>
                  </a:cubicBezTo>
                  <a:cubicBezTo>
                    <a:pt x="98" y="0"/>
                    <a:pt x="118" y="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3" name="Freeform 428">
              <a:extLst>
                <a:ext uri="{FF2B5EF4-FFF2-40B4-BE49-F238E27FC236}">
                  <a16:creationId xmlns:a16="http://schemas.microsoft.com/office/drawing/2014/main" id="{DC6DC6CE-25E8-6CD4-7F6D-218377212AF6}"/>
                </a:ext>
              </a:extLst>
            </p:cNvPr>
            <p:cNvSpPr>
              <a:spLocks/>
            </p:cNvSpPr>
            <p:nvPr/>
          </p:nvSpPr>
          <p:spPr bwMode="auto">
            <a:xfrm>
              <a:off x="11693526" y="5456238"/>
              <a:ext cx="117475" cy="103188"/>
            </a:xfrm>
            <a:custGeom>
              <a:avLst/>
              <a:gdLst>
                <a:gd name="T0" fmla="*/ 266 w 300"/>
                <a:gd name="T1" fmla="*/ 181 h 263"/>
                <a:gd name="T2" fmla="*/ 289 w 300"/>
                <a:gd name="T3" fmla="*/ 202 h 263"/>
                <a:gd name="T4" fmla="*/ 286 w 300"/>
                <a:gd name="T5" fmla="*/ 233 h 263"/>
                <a:gd name="T6" fmla="*/ 233 w 300"/>
                <a:gd name="T7" fmla="*/ 252 h 263"/>
                <a:gd name="T8" fmla="*/ 166 w 300"/>
                <a:gd name="T9" fmla="*/ 229 h 263"/>
                <a:gd name="T10" fmla="*/ 7 w 300"/>
                <a:gd name="T11" fmla="*/ 20 h 263"/>
                <a:gd name="T12" fmla="*/ 0 w 300"/>
                <a:gd name="T13" fmla="*/ 10 h 263"/>
                <a:gd name="T14" fmla="*/ 60 w 300"/>
                <a:gd name="T15" fmla="*/ 0 h 263"/>
                <a:gd name="T16" fmla="*/ 70 w 300"/>
                <a:gd name="T17" fmla="*/ 4 h 263"/>
                <a:gd name="T18" fmla="*/ 130 w 300"/>
                <a:gd name="T19" fmla="*/ 58 h 263"/>
                <a:gd name="T20" fmla="*/ 135 w 300"/>
                <a:gd name="T21" fmla="*/ 74 h 263"/>
                <a:gd name="T22" fmla="*/ 135 w 300"/>
                <a:gd name="T23" fmla="*/ 167 h 263"/>
                <a:gd name="T24" fmla="*/ 148 w 300"/>
                <a:gd name="T25" fmla="*/ 191 h 263"/>
                <a:gd name="T26" fmla="*/ 266 w 300"/>
                <a:gd name="T27" fmla="*/ 181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0" h="263">
                  <a:moveTo>
                    <a:pt x="266" y="181"/>
                  </a:moveTo>
                  <a:cubicBezTo>
                    <a:pt x="274" y="188"/>
                    <a:pt x="282" y="195"/>
                    <a:pt x="289" y="202"/>
                  </a:cubicBezTo>
                  <a:cubicBezTo>
                    <a:pt x="300" y="212"/>
                    <a:pt x="299" y="226"/>
                    <a:pt x="286" y="233"/>
                  </a:cubicBezTo>
                  <a:cubicBezTo>
                    <a:pt x="269" y="241"/>
                    <a:pt x="251" y="247"/>
                    <a:pt x="233" y="252"/>
                  </a:cubicBezTo>
                  <a:cubicBezTo>
                    <a:pt x="192" y="263"/>
                    <a:pt x="192" y="263"/>
                    <a:pt x="166" y="229"/>
                  </a:cubicBezTo>
                  <a:cubicBezTo>
                    <a:pt x="113" y="159"/>
                    <a:pt x="60" y="90"/>
                    <a:pt x="7" y="20"/>
                  </a:cubicBezTo>
                  <a:cubicBezTo>
                    <a:pt x="5" y="17"/>
                    <a:pt x="3" y="14"/>
                    <a:pt x="0" y="10"/>
                  </a:cubicBezTo>
                  <a:cubicBezTo>
                    <a:pt x="21" y="7"/>
                    <a:pt x="40" y="3"/>
                    <a:pt x="60" y="0"/>
                  </a:cubicBezTo>
                  <a:cubicBezTo>
                    <a:pt x="64" y="0"/>
                    <a:pt x="67" y="1"/>
                    <a:pt x="70" y="4"/>
                  </a:cubicBezTo>
                  <a:cubicBezTo>
                    <a:pt x="90" y="22"/>
                    <a:pt x="110" y="40"/>
                    <a:pt x="130" y="58"/>
                  </a:cubicBezTo>
                  <a:cubicBezTo>
                    <a:pt x="133" y="63"/>
                    <a:pt x="135" y="68"/>
                    <a:pt x="135" y="74"/>
                  </a:cubicBezTo>
                  <a:cubicBezTo>
                    <a:pt x="136" y="105"/>
                    <a:pt x="136" y="136"/>
                    <a:pt x="135" y="167"/>
                  </a:cubicBezTo>
                  <a:cubicBezTo>
                    <a:pt x="134" y="177"/>
                    <a:pt x="139" y="186"/>
                    <a:pt x="148" y="191"/>
                  </a:cubicBezTo>
                  <a:cubicBezTo>
                    <a:pt x="171" y="205"/>
                    <a:pt x="238" y="209"/>
                    <a:pt x="266" y="18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4" name="Freeform 429">
              <a:extLst>
                <a:ext uri="{FF2B5EF4-FFF2-40B4-BE49-F238E27FC236}">
                  <a16:creationId xmlns:a16="http://schemas.microsoft.com/office/drawing/2014/main" id="{9520B075-98B2-FC19-D26A-C5F78443F1A1}"/>
                </a:ext>
              </a:extLst>
            </p:cNvPr>
            <p:cNvSpPr>
              <a:spLocks/>
            </p:cNvSpPr>
            <p:nvPr/>
          </p:nvSpPr>
          <p:spPr bwMode="auto">
            <a:xfrm>
              <a:off x="11630026" y="5464175"/>
              <a:ext cx="77788" cy="104775"/>
            </a:xfrm>
            <a:custGeom>
              <a:avLst/>
              <a:gdLst>
                <a:gd name="T0" fmla="*/ 184 w 201"/>
                <a:gd name="T1" fmla="*/ 229 h 269"/>
                <a:gd name="T2" fmla="*/ 201 w 201"/>
                <a:gd name="T3" fmla="*/ 261 h 269"/>
                <a:gd name="T4" fmla="*/ 69 w 201"/>
                <a:gd name="T5" fmla="*/ 269 h 269"/>
                <a:gd name="T6" fmla="*/ 0 w 201"/>
                <a:gd name="T7" fmla="*/ 0 h 269"/>
                <a:gd name="T8" fmla="*/ 59 w 201"/>
                <a:gd name="T9" fmla="*/ 0 h 269"/>
                <a:gd name="T10" fmla="*/ 66 w 201"/>
                <a:gd name="T11" fmla="*/ 3 h 269"/>
                <a:gd name="T12" fmla="*/ 68 w 201"/>
                <a:gd name="T13" fmla="*/ 8 h 269"/>
                <a:gd name="T14" fmla="*/ 69 w 201"/>
                <a:gd name="T15" fmla="*/ 93 h 269"/>
                <a:gd name="T16" fmla="*/ 65 w 201"/>
                <a:gd name="T17" fmla="*/ 110 h 269"/>
                <a:gd name="T18" fmla="*/ 65 w 201"/>
                <a:gd name="T19" fmla="*/ 204 h 269"/>
                <a:gd name="T20" fmla="*/ 83 w 201"/>
                <a:gd name="T21" fmla="*/ 231 h 269"/>
                <a:gd name="T22" fmla="*/ 176 w 201"/>
                <a:gd name="T23" fmla="*/ 232 h 269"/>
                <a:gd name="T24" fmla="*/ 184 w 201"/>
                <a:gd name="T25" fmla="*/ 229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1" h="269">
                  <a:moveTo>
                    <a:pt x="184" y="229"/>
                  </a:moveTo>
                  <a:cubicBezTo>
                    <a:pt x="190" y="239"/>
                    <a:pt x="195" y="249"/>
                    <a:pt x="201" y="261"/>
                  </a:cubicBezTo>
                  <a:cubicBezTo>
                    <a:pt x="69" y="269"/>
                    <a:pt x="69" y="269"/>
                    <a:pt x="69" y="269"/>
                  </a:cubicBezTo>
                  <a:cubicBezTo>
                    <a:pt x="0" y="0"/>
                    <a:pt x="0" y="0"/>
                    <a:pt x="0" y="0"/>
                  </a:cubicBezTo>
                  <a:cubicBezTo>
                    <a:pt x="21" y="0"/>
                    <a:pt x="40" y="0"/>
                    <a:pt x="59" y="0"/>
                  </a:cubicBezTo>
                  <a:cubicBezTo>
                    <a:pt x="62" y="0"/>
                    <a:pt x="64" y="1"/>
                    <a:pt x="66" y="3"/>
                  </a:cubicBezTo>
                  <a:cubicBezTo>
                    <a:pt x="67" y="5"/>
                    <a:pt x="68" y="6"/>
                    <a:pt x="68" y="8"/>
                  </a:cubicBezTo>
                  <a:cubicBezTo>
                    <a:pt x="92" y="50"/>
                    <a:pt x="92" y="50"/>
                    <a:pt x="69" y="93"/>
                  </a:cubicBezTo>
                  <a:cubicBezTo>
                    <a:pt x="67" y="98"/>
                    <a:pt x="65" y="104"/>
                    <a:pt x="65" y="110"/>
                  </a:cubicBezTo>
                  <a:cubicBezTo>
                    <a:pt x="65" y="141"/>
                    <a:pt x="66" y="173"/>
                    <a:pt x="65" y="204"/>
                  </a:cubicBezTo>
                  <a:cubicBezTo>
                    <a:pt x="65" y="218"/>
                    <a:pt x="71" y="226"/>
                    <a:pt x="83" y="231"/>
                  </a:cubicBezTo>
                  <a:cubicBezTo>
                    <a:pt x="113" y="242"/>
                    <a:pt x="146" y="243"/>
                    <a:pt x="176" y="232"/>
                  </a:cubicBezTo>
                  <a:cubicBezTo>
                    <a:pt x="178" y="231"/>
                    <a:pt x="181" y="230"/>
                    <a:pt x="184" y="2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5" name="Freeform 430">
              <a:extLst>
                <a:ext uri="{FF2B5EF4-FFF2-40B4-BE49-F238E27FC236}">
                  <a16:creationId xmlns:a16="http://schemas.microsoft.com/office/drawing/2014/main" id="{71F30310-2FCE-B8C0-AD03-C4106B2617CE}"/>
                </a:ext>
              </a:extLst>
            </p:cNvPr>
            <p:cNvSpPr>
              <a:spLocks/>
            </p:cNvSpPr>
            <p:nvPr/>
          </p:nvSpPr>
          <p:spPr bwMode="auto">
            <a:xfrm>
              <a:off x="11798301" y="5241925"/>
              <a:ext cx="73025" cy="58738"/>
            </a:xfrm>
            <a:custGeom>
              <a:avLst/>
              <a:gdLst>
                <a:gd name="T0" fmla="*/ 3 w 183"/>
                <a:gd name="T1" fmla="*/ 106 h 149"/>
                <a:gd name="T2" fmla="*/ 102 w 183"/>
                <a:gd name="T3" fmla="*/ 0 h 149"/>
                <a:gd name="T4" fmla="*/ 183 w 183"/>
                <a:gd name="T5" fmla="*/ 148 h 149"/>
                <a:gd name="T6" fmla="*/ 173 w 183"/>
                <a:gd name="T7" fmla="*/ 149 h 149"/>
                <a:gd name="T8" fmla="*/ 51 w 183"/>
                <a:gd name="T9" fmla="*/ 149 h 149"/>
                <a:gd name="T10" fmla="*/ 35 w 183"/>
                <a:gd name="T11" fmla="*/ 142 h 149"/>
                <a:gd name="T12" fmla="*/ 0 w 183"/>
                <a:gd name="T13" fmla="*/ 112 h 149"/>
                <a:gd name="T14" fmla="*/ 3 w 183"/>
                <a:gd name="T15" fmla="*/ 106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3" h="149">
                  <a:moveTo>
                    <a:pt x="3" y="106"/>
                  </a:moveTo>
                  <a:cubicBezTo>
                    <a:pt x="58" y="92"/>
                    <a:pt x="90" y="58"/>
                    <a:pt x="102" y="0"/>
                  </a:cubicBezTo>
                  <a:cubicBezTo>
                    <a:pt x="183" y="148"/>
                    <a:pt x="183" y="148"/>
                    <a:pt x="183" y="148"/>
                  </a:cubicBezTo>
                  <a:cubicBezTo>
                    <a:pt x="179" y="148"/>
                    <a:pt x="176" y="149"/>
                    <a:pt x="173" y="149"/>
                  </a:cubicBezTo>
                  <a:cubicBezTo>
                    <a:pt x="132" y="149"/>
                    <a:pt x="92" y="149"/>
                    <a:pt x="51" y="149"/>
                  </a:cubicBezTo>
                  <a:cubicBezTo>
                    <a:pt x="45" y="148"/>
                    <a:pt x="39" y="146"/>
                    <a:pt x="35" y="142"/>
                  </a:cubicBezTo>
                  <a:cubicBezTo>
                    <a:pt x="23" y="132"/>
                    <a:pt x="11" y="122"/>
                    <a:pt x="0" y="112"/>
                  </a:cubicBezTo>
                  <a:lnTo>
                    <a:pt x="3" y="1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6" name="Freeform 431">
              <a:extLst>
                <a:ext uri="{FF2B5EF4-FFF2-40B4-BE49-F238E27FC236}">
                  <a16:creationId xmlns:a16="http://schemas.microsoft.com/office/drawing/2014/main" id="{85A48A68-FC71-5285-1C79-D61F942B671C}"/>
                </a:ext>
              </a:extLst>
            </p:cNvPr>
            <p:cNvSpPr>
              <a:spLocks/>
            </p:cNvSpPr>
            <p:nvPr/>
          </p:nvSpPr>
          <p:spPr bwMode="auto">
            <a:xfrm>
              <a:off x="11749088" y="5487988"/>
              <a:ext cx="44450" cy="30163"/>
            </a:xfrm>
            <a:custGeom>
              <a:avLst/>
              <a:gdLst>
                <a:gd name="T0" fmla="*/ 114 w 114"/>
                <a:gd name="T1" fmla="*/ 78 h 78"/>
                <a:gd name="T2" fmla="*/ 0 w 114"/>
                <a:gd name="T3" fmla="*/ 77 h 78"/>
                <a:gd name="T4" fmla="*/ 0 w 114"/>
                <a:gd name="T5" fmla="*/ 67 h 78"/>
                <a:gd name="T6" fmla="*/ 0 w 114"/>
                <a:gd name="T7" fmla="*/ 0 h 78"/>
                <a:gd name="T8" fmla="*/ 114 w 114"/>
                <a:gd name="T9" fmla="*/ 0 h 78"/>
                <a:gd name="T10" fmla="*/ 114 w 114"/>
                <a:gd name="T11" fmla="*/ 78 h 78"/>
              </a:gdLst>
              <a:ahLst/>
              <a:cxnLst>
                <a:cxn ang="0">
                  <a:pos x="T0" y="T1"/>
                </a:cxn>
                <a:cxn ang="0">
                  <a:pos x="T2" y="T3"/>
                </a:cxn>
                <a:cxn ang="0">
                  <a:pos x="T4" y="T5"/>
                </a:cxn>
                <a:cxn ang="0">
                  <a:pos x="T6" y="T7"/>
                </a:cxn>
                <a:cxn ang="0">
                  <a:pos x="T8" y="T9"/>
                </a:cxn>
                <a:cxn ang="0">
                  <a:pos x="T10" y="T11"/>
                </a:cxn>
              </a:cxnLst>
              <a:rect l="0" t="0" r="r" b="b"/>
              <a:pathLst>
                <a:path w="114" h="78">
                  <a:moveTo>
                    <a:pt x="114" y="78"/>
                  </a:moveTo>
                  <a:cubicBezTo>
                    <a:pt x="73" y="62"/>
                    <a:pt x="52" y="62"/>
                    <a:pt x="0" y="77"/>
                  </a:cubicBezTo>
                  <a:cubicBezTo>
                    <a:pt x="0" y="74"/>
                    <a:pt x="0" y="70"/>
                    <a:pt x="0" y="67"/>
                  </a:cubicBezTo>
                  <a:cubicBezTo>
                    <a:pt x="0" y="45"/>
                    <a:pt x="0" y="23"/>
                    <a:pt x="0" y="0"/>
                  </a:cubicBezTo>
                  <a:cubicBezTo>
                    <a:pt x="38" y="16"/>
                    <a:pt x="76" y="17"/>
                    <a:pt x="114" y="0"/>
                  </a:cubicBezTo>
                  <a:lnTo>
                    <a:pt x="114"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7" name="Freeform 432">
              <a:extLst>
                <a:ext uri="{FF2B5EF4-FFF2-40B4-BE49-F238E27FC236}">
                  <a16:creationId xmlns:a16="http://schemas.microsoft.com/office/drawing/2014/main" id="{09027F1B-F52B-F9E8-93E0-074061C9A034}"/>
                </a:ext>
              </a:extLst>
            </p:cNvPr>
            <p:cNvSpPr>
              <a:spLocks/>
            </p:cNvSpPr>
            <p:nvPr/>
          </p:nvSpPr>
          <p:spPr bwMode="auto">
            <a:xfrm>
              <a:off x="11658601" y="5510213"/>
              <a:ext cx="44450" cy="30163"/>
            </a:xfrm>
            <a:custGeom>
              <a:avLst/>
              <a:gdLst>
                <a:gd name="T0" fmla="*/ 114 w 114"/>
                <a:gd name="T1" fmla="*/ 0 h 78"/>
                <a:gd name="T2" fmla="*/ 114 w 114"/>
                <a:gd name="T3" fmla="*/ 78 h 78"/>
                <a:gd name="T4" fmla="*/ 0 w 114"/>
                <a:gd name="T5" fmla="*/ 78 h 78"/>
                <a:gd name="T6" fmla="*/ 0 w 114"/>
                <a:gd name="T7" fmla="*/ 0 h 78"/>
                <a:gd name="T8" fmla="*/ 114 w 114"/>
                <a:gd name="T9" fmla="*/ 0 h 78"/>
              </a:gdLst>
              <a:ahLst/>
              <a:cxnLst>
                <a:cxn ang="0">
                  <a:pos x="T0" y="T1"/>
                </a:cxn>
                <a:cxn ang="0">
                  <a:pos x="T2" y="T3"/>
                </a:cxn>
                <a:cxn ang="0">
                  <a:pos x="T4" y="T5"/>
                </a:cxn>
                <a:cxn ang="0">
                  <a:pos x="T6" y="T7"/>
                </a:cxn>
                <a:cxn ang="0">
                  <a:pos x="T8" y="T9"/>
                </a:cxn>
              </a:cxnLst>
              <a:rect l="0" t="0" r="r" b="b"/>
              <a:pathLst>
                <a:path w="114" h="78">
                  <a:moveTo>
                    <a:pt x="114" y="0"/>
                  </a:moveTo>
                  <a:cubicBezTo>
                    <a:pt x="114" y="78"/>
                    <a:pt x="114" y="78"/>
                    <a:pt x="114" y="78"/>
                  </a:cubicBezTo>
                  <a:cubicBezTo>
                    <a:pt x="78" y="62"/>
                    <a:pt x="37" y="62"/>
                    <a:pt x="0" y="78"/>
                  </a:cubicBezTo>
                  <a:cubicBezTo>
                    <a:pt x="0" y="0"/>
                    <a:pt x="0" y="0"/>
                    <a:pt x="0" y="0"/>
                  </a:cubicBezTo>
                  <a:cubicBezTo>
                    <a:pt x="37" y="17"/>
                    <a:pt x="78" y="17"/>
                    <a:pt x="1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8" name="Freeform 433">
              <a:extLst>
                <a:ext uri="{FF2B5EF4-FFF2-40B4-BE49-F238E27FC236}">
                  <a16:creationId xmlns:a16="http://schemas.microsoft.com/office/drawing/2014/main" id="{C548F12E-3198-C1DA-02B2-B9A78A17B544}"/>
                </a:ext>
              </a:extLst>
            </p:cNvPr>
            <p:cNvSpPr>
              <a:spLocks/>
            </p:cNvSpPr>
            <p:nvPr/>
          </p:nvSpPr>
          <p:spPr bwMode="auto">
            <a:xfrm>
              <a:off x="11526838" y="5507038"/>
              <a:ext cx="44450" cy="31750"/>
            </a:xfrm>
            <a:custGeom>
              <a:avLst/>
              <a:gdLst>
                <a:gd name="T0" fmla="*/ 114 w 114"/>
                <a:gd name="T1" fmla="*/ 0 h 78"/>
                <a:gd name="T2" fmla="*/ 114 w 114"/>
                <a:gd name="T3" fmla="*/ 78 h 78"/>
                <a:gd name="T4" fmla="*/ 0 w 114"/>
                <a:gd name="T5" fmla="*/ 78 h 78"/>
                <a:gd name="T6" fmla="*/ 0 w 114"/>
                <a:gd name="T7" fmla="*/ 0 h 78"/>
                <a:gd name="T8" fmla="*/ 114 w 114"/>
                <a:gd name="T9" fmla="*/ 0 h 78"/>
              </a:gdLst>
              <a:ahLst/>
              <a:cxnLst>
                <a:cxn ang="0">
                  <a:pos x="T0" y="T1"/>
                </a:cxn>
                <a:cxn ang="0">
                  <a:pos x="T2" y="T3"/>
                </a:cxn>
                <a:cxn ang="0">
                  <a:pos x="T4" y="T5"/>
                </a:cxn>
                <a:cxn ang="0">
                  <a:pos x="T6" y="T7"/>
                </a:cxn>
                <a:cxn ang="0">
                  <a:pos x="T8" y="T9"/>
                </a:cxn>
              </a:cxnLst>
              <a:rect l="0" t="0" r="r" b="b"/>
              <a:pathLst>
                <a:path w="114" h="78">
                  <a:moveTo>
                    <a:pt x="114" y="0"/>
                  </a:moveTo>
                  <a:cubicBezTo>
                    <a:pt x="114" y="78"/>
                    <a:pt x="114" y="78"/>
                    <a:pt x="114" y="78"/>
                  </a:cubicBezTo>
                  <a:cubicBezTo>
                    <a:pt x="75" y="62"/>
                    <a:pt x="38" y="61"/>
                    <a:pt x="0" y="78"/>
                  </a:cubicBezTo>
                  <a:cubicBezTo>
                    <a:pt x="0" y="0"/>
                    <a:pt x="0" y="0"/>
                    <a:pt x="0" y="0"/>
                  </a:cubicBezTo>
                  <a:cubicBezTo>
                    <a:pt x="36" y="16"/>
                    <a:pt x="77" y="16"/>
                    <a:pt x="11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79" name="Freeform 434">
              <a:extLst>
                <a:ext uri="{FF2B5EF4-FFF2-40B4-BE49-F238E27FC236}">
                  <a16:creationId xmlns:a16="http://schemas.microsoft.com/office/drawing/2014/main" id="{22FD61AE-16AC-CD06-1279-455F4B0959C5}"/>
                </a:ext>
              </a:extLst>
            </p:cNvPr>
            <p:cNvSpPr>
              <a:spLocks/>
            </p:cNvSpPr>
            <p:nvPr/>
          </p:nvSpPr>
          <p:spPr bwMode="auto">
            <a:xfrm>
              <a:off x="11525251" y="5491163"/>
              <a:ext cx="47625" cy="19050"/>
            </a:xfrm>
            <a:custGeom>
              <a:avLst/>
              <a:gdLst>
                <a:gd name="T0" fmla="*/ 43 w 122"/>
                <a:gd name="T1" fmla="*/ 44 h 47"/>
                <a:gd name="T2" fmla="*/ 13 w 122"/>
                <a:gd name="T3" fmla="*/ 35 h 47"/>
                <a:gd name="T4" fmla="*/ 13 w 122"/>
                <a:gd name="T5" fmla="*/ 16 h 47"/>
                <a:gd name="T6" fmla="*/ 111 w 122"/>
                <a:gd name="T7" fmla="*/ 16 h 47"/>
                <a:gd name="T8" fmla="*/ 110 w 122"/>
                <a:gd name="T9" fmla="*/ 35 h 47"/>
                <a:gd name="T10" fmla="*/ 80 w 122"/>
                <a:gd name="T11" fmla="*/ 44 h 47"/>
                <a:gd name="T12" fmla="*/ 43 w 122"/>
                <a:gd name="T13" fmla="*/ 44 h 47"/>
              </a:gdLst>
              <a:ahLst/>
              <a:cxnLst>
                <a:cxn ang="0">
                  <a:pos x="T0" y="T1"/>
                </a:cxn>
                <a:cxn ang="0">
                  <a:pos x="T2" y="T3"/>
                </a:cxn>
                <a:cxn ang="0">
                  <a:pos x="T4" y="T5"/>
                </a:cxn>
                <a:cxn ang="0">
                  <a:pos x="T6" y="T7"/>
                </a:cxn>
                <a:cxn ang="0">
                  <a:pos x="T8" y="T9"/>
                </a:cxn>
                <a:cxn ang="0">
                  <a:pos x="T10" y="T11"/>
                </a:cxn>
                <a:cxn ang="0">
                  <a:pos x="T12" y="T13"/>
                </a:cxn>
              </a:cxnLst>
              <a:rect l="0" t="0" r="r" b="b"/>
              <a:pathLst>
                <a:path w="122" h="47">
                  <a:moveTo>
                    <a:pt x="43" y="44"/>
                  </a:moveTo>
                  <a:cubicBezTo>
                    <a:pt x="33" y="42"/>
                    <a:pt x="23" y="39"/>
                    <a:pt x="13" y="35"/>
                  </a:cubicBezTo>
                  <a:cubicBezTo>
                    <a:pt x="0" y="30"/>
                    <a:pt x="0" y="22"/>
                    <a:pt x="13" y="16"/>
                  </a:cubicBezTo>
                  <a:cubicBezTo>
                    <a:pt x="44" y="0"/>
                    <a:pt x="80" y="0"/>
                    <a:pt x="111" y="16"/>
                  </a:cubicBezTo>
                  <a:cubicBezTo>
                    <a:pt x="122" y="21"/>
                    <a:pt x="122" y="31"/>
                    <a:pt x="110" y="35"/>
                  </a:cubicBezTo>
                  <a:cubicBezTo>
                    <a:pt x="100" y="39"/>
                    <a:pt x="90" y="42"/>
                    <a:pt x="80" y="44"/>
                  </a:cubicBezTo>
                  <a:cubicBezTo>
                    <a:pt x="68" y="47"/>
                    <a:pt x="55" y="47"/>
                    <a:pt x="43"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0" name="Freeform 435">
              <a:extLst>
                <a:ext uri="{FF2B5EF4-FFF2-40B4-BE49-F238E27FC236}">
                  <a16:creationId xmlns:a16="http://schemas.microsoft.com/office/drawing/2014/main" id="{8C8C9A52-02BF-CFF9-52C5-C52CD1027BD3}"/>
                </a:ext>
              </a:extLst>
            </p:cNvPr>
            <p:cNvSpPr>
              <a:spLocks/>
            </p:cNvSpPr>
            <p:nvPr/>
          </p:nvSpPr>
          <p:spPr bwMode="auto">
            <a:xfrm>
              <a:off x="11525251" y="5534025"/>
              <a:ext cx="47625" cy="17463"/>
            </a:xfrm>
            <a:custGeom>
              <a:avLst/>
              <a:gdLst>
                <a:gd name="T0" fmla="*/ 90 w 121"/>
                <a:gd name="T1" fmla="*/ 40 h 45"/>
                <a:gd name="T2" fmla="*/ 30 w 121"/>
                <a:gd name="T3" fmla="*/ 40 h 45"/>
                <a:gd name="T4" fmla="*/ 12 w 121"/>
                <a:gd name="T5" fmla="*/ 34 h 45"/>
                <a:gd name="T6" fmla="*/ 12 w 121"/>
                <a:gd name="T7" fmla="*/ 15 h 45"/>
                <a:gd name="T8" fmla="*/ 110 w 121"/>
                <a:gd name="T9" fmla="*/ 15 h 45"/>
                <a:gd name="T10" fmla="*/ 110 w 121"/>
                <a:gd name="T11" fmla="*/ 34 h 45"/>
                <a:gd name="T12" fmla="*/ 90 w 121"/>
                <a:gd name="T13" fmla="*/ 40 h 45"/>
              </a:gdLst>
              <a:ahLst/>
              <a:cxnLst>
                <a:cxn ang="0">
                  <a:pos x="T0" y="T1"/>
                </a:cxn>
                <a:cxn ang="0">
                  <a:pos x="T2" y="T3"/>
                </a:cxn>
                <a:cxn ang="0">
                  <a:pos x="T4" y="T5"/>
                </a:cxn>
                <a:cxn ang="0">
                  <a:pos x="T6" y="T7"/>
                </a:cxn>
                <a:cxn ang="0">
                  <a:pos x="T8" y="T9"/>
                </a:cxn>
                <a:cxn ang="0">
                  <a:pos x="T10" y="T11"/>
                </a:cxn>
                <a:cxn ang="0">
                  <a:pos x="T12" y="T13"/>
                </a:cxn>
              </a:cxnLst>
              <a:rect l="0" t="0" r="r" b="b"/>
              <a:pathLst>
                <a:path w="121" h="45">
                  <a:moveTo>
                    <a:pt x="90" y="40"/>
                  </a:moveTo>
                  <a:cubicBezTo>
                    <a:pt x="71" y="45"/>
                    <a:pt x="50" y="45"/>
                    <a:pt x="30" y="40"/>
                  </a:cubicBezTo>
                  <a:cubicBezTo>
                    <a:pt x="24" y="38"/>
                    <a:pt x="18" y="36"/>
                    <a:pt x="12" y="34"/>
                  </a:cubicBezTo>
                  <a:cubicBezTo>
                    <a:pt x="0" y="29"/>
                    <a:pt x="0" y="20"/>
                    <a:pt x="12" y="15"/>
                  </a:cubicBezTo>
                  <a:cubicBezTo>
                    <a:pt x="43" y="0"/>
                    <a:pt x="79" y="0"/>
                    <a:pt x="110" y="15"/>
                  </a:cubicBezTo>
                  <a:cubicBezTo>
                    <a:pt x="121" y="20"/>
                    <a:pt x="121" y="30"/>
                    <a:pt x="110" y="34"/>
                  </a:cubicBezTo>
                  <a:cubicBezTo>
                    <a:pt x="103" y="37"/>
                    <a:pt x="97" y="39"/>
                    <a:pt x="90" y="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1" name="Freeform 436">
              <a:extLst>
                <a:ext uri="{FF2B5EF4-FFF2-40B4-BE49-F238E27FC236}">
                  <a16:creationId xmlns:a16="http://schemas.microsoft.com/office/drawing/2014/main" id="{77F341B6-6400-BADA-0500-FD10734EB5D7}"/>
                </a:ext>
              </a:extLst>
            </p:cNvPr>
            <p:cNvSpPr>
              <a:spLocks/>
            </p:cNvSpPr>
            <p:nvPr/>
          </p:nvSpPr>
          <p:spPr bwMode="auto">
            <a:xfrm>
              <a:off x="11749088" y="5473700"/>
              <a:ext cx="44450" cy="17463"/>
            </a:xfrm>
            <a:custGeom>
              <a:avLst/>
              <a:gdLst>
                <a:gd name="T0" fmla="*/ 23 w 114"/>
                <a:gd name="T1" fmla="*/ 6 h 44"/>
                <a:gd name="T2" fmla="*/ 92 w 114"/>
                <a:gd name="T3" fmla="*/ 6 h 44"/>
                <a:gd name="T4" fmla="*/ 102 w 114"/>
                <a:gd name="T5" fmla="*/ 9 h 44"/>
                <a:gd name="T6" fmla="*/ 113 w 114"/>
                <a:gd name="T7" fmla="*/ 21 h 44"/>
                <a:gd name="T8" fmla="*/ 103 w 114"/>
                <a:gd name="T9" fmla="*/ 32 h 44"/>
                <a:gd name="T10" fmla="*/ 11 w 114"/>
                <a:gd name="T11" fmla="*/ 32 h 44"/>
                <a:gd name="T12" fmla="*/ 1 w 114"/>
                <a:gd name="T13" fmla="*/ 21 h 44"/>
                <a:gd name="T14" fmla="*/ 11 w 114"/>
                <a:gd name="T15" fmla="*/ 9 h 44"/>
                <a:gd name="T16" fmla="*/ 23 w 114"/>
                <a:gd name="T17"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4">
                  <a:moveTo>
                    <a:pt x="23" y="6"/>
                  </a:moveTo>
                  <a:cubicBezTo>
                    <a:pt x="46" y="0"/>
                    <a:pt x="69" y="0"/>
                    <a:pt x="92" y="6"/>
                  </a:cubicBezTo>
                  <a:cubicBezTo>
                    <a:pt x="95" y="7"/>
                    <a:pt x="99" y="8"/>
                    <a:pt x="102" y="9"/>
                  </a:cubicBezTo>
                  <a:cubicBezTo>
                    <a:pt x="108" y="11"/>
                    <a:pt x="111" y="16"/>
                    <a:pt x="113" y="21"/>
                  </a:cubicBezTo>
                  <a:cubicBezTo>
                    <a:pt x="114" y="24"/>
                    <a:pt x="107" y="30"/>
                    <a:pt x="103" y="32"/>
                  </a:cubicBezTo>
                  <a:cubicBezTo>
                    <a:pt x="74" y="44"/>
                    <a:pt x="40" y="44"/>
                    <a:pt x="11" y="32"/>
                  </a:cubicBezTo>
                  <a:cubicBezTo>
                    <a:pt x="7" y="30"/>
                    <a:pt x="0" y="24"/>
                    <a:pt x="1" y="21"/>
                  </a:cubicBezTo>
                  <a:cubicBezTo>
                    <a:pt x="2" y="16"/>
                    <a:pt x="6" y="11"/>
                    <a:pt x="11" y="9"/>
                  </a:cubicBezTo>
                  <a:cubicBezTo>
                    <a:pt x="15" y="8"/>
                    <a:pt x="19" y="7"/>
                    <a:pt x="23"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2" name="Freeform 437">
              <a:extLst>
                <a:ext uri="{FF2B5EF4-FFF2-40B4-BE49-F238E27FC236}">
                  <a16:creationId xmlns:a16="http://schemas.microsoft.com/office/drawing/2014/main" id="{6D1AFCBD-3FD8-7E66-5A8C-D22FA67E308F}"/>
                </a:ext>
              </a:extLst>
            </p:cNvPr>
            <p:cNvSpPr>
              <a:spLocks/>
            </p:cNvSpPr>
            <p:nvPr/>
          </p:nvSpPr>
          <p:spPr bwMode="auto">
            <a:xfrm>
              <a:off x="11658601" y="5495925"/>
              <a:ext cx="44450" cy="17463"/>
            </a:xfrm>
            <a:custGeom>
              <a:avLst/>
              <a:gdLst>
                <a:gd name="T0" fmla="*/ 21 w 113"/>
                <a:gd name="T1" fmla="*/ 6 h 45"/>
                <a:gd name="T2" fmla="*/ 92 w 113"/>
                <a:gd name="T3" fmla="*/ 6 h 45"/>
                <a:gd name="T4" fmla="*/ 103 w 113"/>
                <a:gd name="T5" fmla="*/ 9 h 45"/>
                <a:gd name="T6" fmla="*/ 113 w 113"/>
                <a:gd name="T7" fmla="*/ 21 h 45"/>
                <a:gd name="T8" fmla="*/ 103 w 113"/>
                <a:gd name="T9" fmla="*/ 32 h 45"/>
                <a:gd name="T10" fmla="*/ 10 w 113"/>
                <a:gd name="T11" fmla="*/ 32 h 45"/>
                <a:gd name="T12" fmla="*/ 0 w 113"/>
                <a:gd name="T13" fmla="*/ 21 h 45"/>
                <a:gd name="T14" fmla="*/ 10 w 113"/>
                <a:gd name="T15" fmla="*/ 9 h 45"/>
                <a:gd name="T16" fmla="*/ 21 w 113"/>
                <a:gd name="T1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5">
                  <a:moveTo>
                    <a:pt x="21" y="6"/>
                  </a:moveTo>
                  <a:cubicBezTo>
                    <a:pt x="44" y="0"/>
                    <a:pt x="69" y="0"/>
                    <a:pt x="92" y="6"/>
                  </a:cubicBezTo>
                  <a:cubicBezTo>
                    <a:pt x="95" y="7"/>
                    <a:pt x="99" y="8"/>
                    <a:pt x="103" y="9"/>
                  </a:cubicBezTo>
                  <a:cubicBezTo>
                    <a:pt x="107" y="11"/>
                    <a:pt x="111" y="16"/>
                    <a:pt x="113" y="21"/>
                  </a:cubicBezTo>
                  <a:cubicBezTo>
                    <a:pt x="113" y="24"/>
                    <a:pt x="107" y="30"/>
                    <a:pt x="103" y="32"/>
                  </a:cubicBezTo>
                  <a:cubicBezTo>
                    <a:pt x="73" y="45"/>
                    <a:pt x="40" y="45"/>
                    <a:pt x="10" y="32"/>
                  </a:cubicBezTo>
                  <a:cubicBezTo>
                    <a:pt x="6" y="30"/>
                    <a:pt x="0" y="24"/>
                    <a:pt x="0" y="21"/>
                  </a:cubicBezTo>
                  <a:cubicBezTo>
                    <a:pt x="2" y="15"/>
                    <a:pt x="6" y="11"/>
                    <a:pt x="10" y="9"/>
                  </a:cubicBezTo>
                  <a:cubicBezTo>
                    <a:pt x="14" y="8"/>
                    <a:pt x="17" y="7"/>
                    <a:pt x="21"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3" name="Freeform 438">
              <a:extLst>
                <a:ext uri="{FF2B5EF4-FFF2-40B4-BE49-F238E27FC236}">
                  <a16:creationId xmlns:a16="http://schemas.microsoft.com/office/drawing/2014/main" id="{1CD3C556-7811-2E27-7B66-B2322BEFBA20}"/>
                </a:ext>
              </a:extLst>
            </p:cNvPr>
            <p:cNvSpPr>
              <a:spLocks/>
            </p:cNvSpPr>
            <p:nvPr/>
          </p:nvSpPr>
          <p:spPr bwMode="auto">
            <a:xfrm>
              <a:off x="11747501" y="5514975"/>
              <a:ext cx="46038" cy="19050"/>
            </a:xfrm>
            <a:custGeom>
              <a:avLst/>
              <a:gdLst>
                <a:gd name="T0" fmla="*/ 17 w 118"/>
                <a:gd name="T1" fmla="*/ 36 h 45"/>
                <a:gd name="T2" fmla="*/ 13 w 118"/>
                <a:gd name="T3" fmla="*/ 34 h 45"/>
                <a:gd name="T4" fmla="*/ 13 w 118"/>
                <a:gd name="T5" fmla="*/ 14 h 45"/>
                <a:gd name="T6" fmla="*/ 109 w 118"/>
                <a:gd name="T7" fmla="*/ 14 h 45"/>
                <a:gd name="T8" fmla="*/ 118 w 118"/>
                <a:gd name="T9" fmla="*/ 24 h 45"/>
                <a:gd name="T10" fmla="*/ 108 w 118"/>
                <a:gd name="T11" fmla="*/ 35 h 45"/>
                <a:gd name="T12" fmla="*/ 96 w 118"/>
                <a:gd name="T13" fmla="*/ 38 h 45"/>
                <a:gd name="T14" fmla="*/ 17 w 118"/>
                <a:gd name="T15" fmla="*/ 36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5">
                  <a:moveTo>
                    <a:pt x="17" y="36"/>
                  </a:moveTo>
                  <a:cubicBezTo>
                    <a:pt x="16" y="35"/>
                    <a:pt x="15" y="35"/>
                    <a:pt x="13" y="34"/>
                  </a:cubicBezTo>
                  <a:cubicBezTo>
                    <a:pt x="0" y="29"/>
                    <a:pt x="0" y="19"/>
                    <a:pt x="13" y="14"/>
                  </a:cubicBezTo>
                  <a:cubicBezTo>
                    <a:pt x="44" y="0"/>
                    <a:pt x="79" y="0"/>
                    <a:pt x="109" y="14"/>
                  </a:cubicBezTo>
                  <a:cubicBezTo>
                    <a:pt x="113" y="15"/>
                    <a:pt x="118" y="21"/>
                    <a:pt x="118" y="24"/>
                  </a:cubicBezTo>
                  <a:cubicBezTo>
                    <a:pt x="116" y="29"/>
                    <a:pt x="113" y="33"/>
                    <a:pt x="108" y="35"/>
                  </a:cubicBezTo>
                  <a:cubicBezTo>
                    <a:pt x="104" y="36"/>
                    <a:pt x="100" y="37"/>
                    <a:pt x="96" y="38"/>
                  </a:cubicBezTo>
                  <a:cubicBezTo>
                    <a:pt x="70" y="45"/>
                    <a:pt x="43" y="44"/>
                    <a:pt x="17"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4" name="Freeform 439">
              <a:extLst>
                <a:ext uri="{FF2B5EF4-FFF2-40B4-BE49-F238E27FC236}">
                  <a16:creationId xmlns:a16="http://schemas.microsoft.com/office/drawing/2014/main" id="{EFF60E7F-DF40-D259-F149-773B41A76D56}"/>
                </a:ext>
              </a:extLst>
            </p:cNvPr>
            <p:cNvSpPr>
              <a:spLocks/>
            </p:cNvSpPr>
            <p:nvPr/>
          </p:nvSpPr>
          <p:spPr bwMode="auto">
            <a:xfrm>
              <a:off x="11658601" y="5538788"/>
              <a:ext cx="44450" cy="15875"/>
            </a:xfrm>
            <a:custGeom>
              <a:avLst/>
              <a:gdLst>
                <a:gd name="T0" fmla="*/ 90 w 113"/>
                <a:gd name="T1" fmla="*/ 38 h 44"/>
                <a:gd name="T2" fmla="*/ 23 w 113"/>
                <a:gd name="T3" fmla="*/ 39 h 44"/>
                <a:gd name="T4" fmla="*/ 11 w 113"/>
                <a:gd name="T5" fmla="*/ 35 h 44"/>
                <a:gd name="T6" fmla="*/ 0 w 113"/>
                <a:gd name="T7" fmla="*/ 24 h 44"/>
                <a:gd name="T8" fmla="*/ 10 w 113"/>
                <a:gd name="T9" fmla="*/ 13 h 44"/>
                <a:gd name="T10" fmla="*/ 103 w 113"/>
                <a:gd name="T11" fmla="*/ 13 h 44"/>
                <a:gd name="T12" fmla="*/ 113 w 113"/>
                <a:gd name="T13" fmla="*/ 24 h 44"/>
                <a:gd name="T14" fmla="*/ 103 w 113"/>
                <a:gd name="T15" fmla="*/ 35 h 44"/>
                <a:gd name="T16" fmla="*/ 90 w 113"/>
                <a:gd name="T17"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4">
                  <a:moveTo>
                    <a:pt x="90" y="38"/>
                  </a:moveTo>
                  <a:cubicBezTo>
                    <a:pt x="68" y="44"/>
                    <a:pt x="45" y="44"/>
                    <a:pt x="23" y="39"/>
                  </a:cubicBezTo>
                  <a:cubicBezTo>
                    <a:pt x="19" y="38"/>
                    <a:pt x="15" y="37"/>
                    <a:pt x="11" y="35"/>
                  </a:cubicBezTo>
                  <a:cubicBezTo>
                    <a:pt x="6" y="33"/>
                    <a:pt x="2" y="29"/>
                    <a:pt x="0" y="24"/>
                  </a:cubicBezTo>
                  <a:cubicBezTo>
                    <a:pt x="0" y="21"/>
                    <a:pt x="6" y="15"/>
                    <a:pt x="10" y="13"/>
                  </a:cubicBezTo>
                  <a:cubicBezTo>
                    <a:pt x="40" y="0"/>
                    <a:pt x="73" y="0"/>
                    <a:pt x="103" y="13"/>
                  </a:cubicBezTo>
                  <a:cubicBezTo>
                    <a:pt x="107" y="15"/>
                    <a:pt x="113" y="20"/>
                    <a:pt x="113" y="24"/>
                  </a:cubicBezTo>
                  <a:cubicBezTo>
                    <a:pt x="113" y="28"/>
                    <a:pt x="107" y="34"/>
                    <a:pt x="103" y="35"/>
                  </a:cubicBezTo>
                  <a:cubicBezTo>
                    <a:pt x="99" y="36"/>
                    <a:pt x="95" y="37"/>
                    <a:pt x="90"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5" name="Freeform 440">
              <a:extLst>
                <a:ext uri="{FF2B5EF4-FFF2-40B4-BE49-F238E27FC236}">
                  <a16:creationId xmlns:a16="http://schemas.microsoft.com/office/drawing/2014/main" id="{BC2E31E1-8F28-B148-E4BE-DA097B7D3C3D}"/>
                </a:ext>
              </a:extLst>
            </p:cNvPr>
            <p:cNvSpPr>
              <a:spLocks noEditPoints="1"/>
            </p:cNvSpPr>
            <p:nvPr/>
          </p:nvSpPr>
          <p:spPr bwMode="auto">
            <a:xfrm>
              <a:off x="11568113" y="5340350"/>
              <a:ext cx="30163" cy="30163"/>
            </a:xfrm>
            <a:custGeom>
              <a:avLst/>
              <a:gdLst>
                <a:gd name="T0" fmla="*/ 78 w 78"/>
                <a:gd name="T1" fmla="*/ 40 h 78"/>
                <a:gd name="T2" fmla="*/ 39 w 78"/>
                <a:gd name="T3" fmla="*/ 78 h 78"/>
                <a:gd name="T4" fmla="*/ 0 w 78"/>
                <a:gd name="T5" fmla="*/ 39 h 78"/>
                <a:gd name="T6" fmla="*/ 39 w 78"/>
                <a:gd name="T7" fmla="*/ 1 h 78"/>
                <a:gd name="T8" fmla="*/ 39 w 78"/>
                <a:gd name="T9" fmla="*/ 1 h 78"/>
                <a:gd name="T10" fmla="*/ 78 w 78"/>
                <a:gd name="T11" fmla="*/ 40 h 78"/>
                <a:gd name="T12" fmla="*/ 58 w 78"/>
                <a:gd name="T13" fmla="*/ 40 h 78"/>
                <a:gd name="T14" fmla="*/ 39 w 78"/>
                <a:gd name="T15" fmla="*/ 20 h 78"/>
                <a:gd name="T16" fmla="*/ 19 w 78"/>
                <a:gd name="T17" fmla="*/ 40 h 78"/>
                <a:gd name="T18" fmla="*/ 39 w 78"/>
                <a:gd name="T19" fmla="*/ 58 h 78"/>
                <a:gd name="T20" fmla="*/ 58 w 78"/>
                <a:gd name="T21" fmla="*/ 4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78">
                  <a:moveTo>
                    <a:pt x="78" y="40"/>
                  </a:moveTo>
                  <a:cubicBezTo>
                    <a:pt x="77" y="61"/>
                    <a:pt x="60" y="78"/>
                    <a:pt x="39" y="78"/>
                  </a:cubicBezTo>
                  <a:cubicBezTo>
                    <a:pt x="17" y="78"/>
                    <a:pt x="0" y="61"/>
                    <a:pt x="0" y="39"/>
                  </a:cubicBezTo>
                  <a:cubicBezTo>
                    <a:pt x="0" y="18"/>
                    <a:pt x="17" y="0"/>
                    <a:pt x="39" y="1"/>
                  </a:cubicBezTo>
                  <a:cubicBezTo>
                    <a:pt x="39" y="1"/>
                    <a:pt x="39" y="1"/>
                    <a:pt x="39" y="1"/>
                  </a:cubicBezTo>
                  <a:cubicBezTo>
                    <a:pt x="60" y="1"/>
                    <a:pt x="77" y="18"/>
                    <a:pt x="78" y="40"/>
                  </a:cubicBezTo>
                  <a:close/>
                  <a:moveTo>
                    <a:pt x="58" y="40"/>
                  </a:moveTo>
                  <a:cubicBezTo>
                    <a:pt x="58" y="29"/>
                    <a:pt x="50" y="21"/>
                    <a:pt x="39" y="20"/>
                  </a:cubicBezTo>
                  <a:cubicBezTo>
                    <a:pt x="29" y="20"/>
                    <a:pt x="20" y="29"/>
                    <a:pt x="19" y="40"/>
                  </a:cubicBezTo>
                  <a:cubicBezTo>
                    <a:pt x="20" y="50"/>
                    <a:pt x="28" y="58"/>
                    <a:pt x="39" y="58"/>
                  </a:cubicBezTo>
                  <a:cubicBezTo>
                    <a:pt x="49" y="58"/>
                    <a:pt x="57" y="50"/>
                    <a:pt x="58" y="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6" name="Freeform 441">
              <a:extLst>
                <a:ext uri="{FF2B5EF4-FFF2-40B4-BE49-F238E27FC236}">
                  <a16:creationId xmlns:a16="http://schemas.microsoft.com/office/drawing/2014/main" id="{29B4BD61-8228-83AA-C14D-EF2DCF1AE323}"/>
                </a:ext>
              </a:extLst>
            </p:cNvPr>
            <p:cNvSpPr>
              <a:spLocks noEditPoints="1"/>
            </p:cNvSpPr>
            <p:nvPr/>
          </p:nvSpPr>
          <p:spPr bwMode="auto">
            <a:xfrm>
              <a:off x="11766551" y="5211763"/>
              <a:ext cx="49213" cy="49213"/>
            </a:xfrm>
            <a:custGeom>
              <a:avLst/>
              <a:gdLst>
                <a:gd name="T0" fmla="*/ 64 w 127"/>
                <a:gd name="T1" fmla="*/ 0 h 128"/>
                <a:gd name="T2" fmla="*/ 127 w 127"/>
                <a:gd name="T3" fmla="*/ 65 h 128"/>
                <a:gd name="T4" fmla="*/ 63 w 127"/>
                <a:gd name="T5" fmla="*/ 128 h 128"/>
                <a:gd name="T6" fmla="*/ 0 w 127"/>
                <a:gd name="T7" fmla="*/ 64 h 128"/>
                <a:gd name="T8" fmla="*/ 64 w 127"/>
                <a:gd name="T9" fmla="*/ 0 h 128"/>
                <a:gd name="T10" fmla="*/ 8 w 127"/>
                <a:gd name="T11" fmla="*/ 64 h 128"/>
                <a:gd name="T12" fmla="*/ 64 w 127"/>
                <a:gd name="T13" fmla="*/ 119 h 128"/>
                <a:gd name="T14" fmla="*/ 119 w 127"/>
                <a:gd name="T15" fmla="*/ 64 h 128"/>
                <a:gd name="T16" fmla="*/ 63 w 127"/>
                <a:gd name="T17" fmla="*/ 9 h 128"/>
                <a:gd name="T18" fmla="*/ 63 w 127"/>
                <a:gd name="T19" fmla="*/ 9 h 128"/>
                <a:gd name="T20" fmla="*/ 8 w 127"/>
                <a:gd name="T21" fmla="*/ 6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28">
                  <a:moveTo>
                    <a:pt x="64" y="0"/>
                  </a:moveTo>
                  <a:cubicBezTo>
                    <a:pt x="99" y="1"/>
                    <a:pt x="127" y="30"/>
                    <a:pt x="127" y="65"/>
                  </a:cubicBezTo>
                  <a:cubicBezTo>
                    <a:pt x="126" y="99"/>
                    <a:pt x="98" y="127"/>
                    <a:pt x="63" y="128"/>
                  </a:cubicBezTo>
                  <a:cubicBezTo>
                    <a:pt x="28" y="128"/>
                    <a:pt x="0" y="99"/>
                    <a:pt x="0" y="64"/>
                  </a:cubicBezTo>
                  <a:cubicBezTo>
                    <a:pt x="0" y="29"/>
                    <a:pt x="29" y="0"/>
                    <a:pt x="64" y="0"/>
                  </a:cubicBezTo>
                  <a:close/>
                  <a:moveTo>
                    <a:pt x="8" y="64"/>
                  </a:moveTo>
                  <a:cubicBezTo>
                    <a:pt x="8" y="95"/>
                    <a:pt x="33" y="119"/>
                    <a:pt x="64" y="119"/>
                  </a:cubicBezTo>
                  <a:cubicBezTo>
                    <a:pt x="94" y="119"/>
                    <a:pt x="119" y="94"/>
                    <a:pt x="119" y="64"/>
                  </a:cubicBezTo>
                  <a:cubicBezTo>
                    <a:pt x="118" y="33"/>
                    <a:pt x="94" y="9"/>
                    <a:pt x="63" y="9"/>
                  </a:cubicBezTo>
                  <a:cubicBezTo>
                    <a:pt x="63" y="9"/>
                    <a:pt x="63" y="9"/>
                    <a:pt x="63" y="9"/>
                  </a:cubicBezTo>
                  <a:cubicBezTo>
                    <a:pt x="33" y="9"/>
                    <a:pt x="8" y="34"/>
                    <a:pt x="8"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7" name="Freeform 442">
              <a:extLst>
                <a:ext uri="{FF2B5EF4-FFF2-40B4-BE49-F238E27FC236}">
                  <a16:creationId xmlns:a16="http://schemas.microsoft.com/office/drawing/2014/main" id="{F92BF909-497F-7659-3DC5-12C95029928C}"/>
                </a:ext>
              </a:extLst>
            </p:cNvPr>
            <p:cNvSpPr>
              <a:spLocks/>
            </p:cNvSpPr>
            <p:nvPr/>
          </p:nvSpPr>
          <p:spPr bwMode="auto">
            <a:xfrm>
              <a:off x="11439526" y="5449888"/>
              <a:ext cx="25400" cy="22225"/>
            </a:xfrm>
            <a:custGeom>
              <a:avLst/>
              <a:gdLst>
                <a:gd name="T0" fmla="*/ 19 w 67"/>
                <a:gd name="T1" fmla="*/ 57 h 57"/>
                <a:gd name="T2" fmla="*/ 32 w 67"/>
                <a:gd name="T3" fmla="*/ 0 h 57"/>
                <a:gd name="T4" fmla="*/ 67 w 67"/>
                <a:gd name="T5" fmla="*/ 17 h 57"/>
                <a:gd name="T6" fmla="*/ 19 w 67"/>
                <a:gd name="T7" fmla="*/ 57 h 57"/>
              </a:gdLst>
              <a:ahLst/>
              <a:cxnLst>
                <a:cxn ang="0">
                  <a:pos x="T0" y="T1"/>
                </a:cxn>
                <a:cxn ang="0">
                  <a:pos x="T2" y="T3"/>
                </a:cxn>
                <a:cxn ang="0">
                  <a:pos x="T4" y="T5"/>
                </a:cxn>
                <a:cxn ang="0">
                  <a:pos x="T6" y="T7"/>
                </a:cxn>
              </a:cxnLst>
              <a:rect l="0" t="0" r="r" b="b"/>
              <a:pathLst>
                <a:path w="67" h="57">
                  <a:moveTo>
                    <a:pt x="19" y="57"/>
                  </a:moveTo>
                  <a:cubicBezTo>
                    <a:pt x="0" y="31"/>
                    <a:pt x="1" y="27"/>
                    <a:pt x="32" y="0"/>
                  </a:cubicBezTo>
                  <a:cubicBezTo>
                    <a:pt x="67" y="17"/>
                    <a:pt x="67" y="17"/>
                    <a:pt x="67" y="17"/>
                  </a:cubicBezTo>
                  <a:lnTo>
                    <a:pt x="19"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8" name="Freeform 443">
              <a:extLst>
                <a:ext uri="{FF2B5EF4-FFF2-40B4-BE49-F238E27FC236}">
                  <a16:creationId xmlns:a16="http://schemas.microsoft.com/office/drawing/2014/main" id="{120D7A16-0D5B-8AD3-C454-CBD99B6EDFA1}"/>
                </a:ext>
              </a:extLst>
            </p:cNvPr>
            <p:cNvSpPr>
              <a:spLocks/>
            </p:cNvSpPr>
            <p:nvPr/>
          </p:nvSpPr>
          <p:spPr bwMode="auto">
            <a:xfrm>
              <a:off x="11753851" y="5464175"/>
              <a:ext cx="36513" cy="11113"/>
            </a:xfrm>
            <a:custGeom>
              <a:avLst/>
              <a:gdLst>
                <a:gd name="T0" fmla="*/ 83 w 95"/>
                <a:gd name="T1" fmla="*/ 0 h 26"/>
                <a:gd name="T2" fmla="*/ 95 w 95"/>
                <a:gd name="T3" fmla="*/ 26 h 26"/>
                <a:gd name="T4" fmla="*/ 0 w 95"/>
                <a:gd name="T5" fmla="*/ 26 h 26"/>
                <a:gd name="T6" fmla="*/ 11 w 95"/>
                <a:gd name="T7" fmla="*/ 0 h 26"/>
                <a:gd name="T8" fmla="*/ 83 w 95"/>
                <a:gd name="T9" fmla="*/ 0 h 26"/>
              </a:gdLst>
              <a:ahLst/>
              <a:cxnLst>
                <a:cxn ang="0">
                  <a:pos x="T0" y="T1"/>
                </a:cxn>
                <a:cxn ang="0">
                  <a:pos x="T2" y="T3"/>
                </a:cxn>
                <a:cxn ang="0">
                  <a:pos x="T4" y="T5"/>
                </a:cxn>
                <a:cxn ang="0">
                  <a:pos x="T6" y="T7"/>
                </a:cxn>
                <a:cxn ang="0">
                  <a:pos x="T8" y="T9"/>
                </a:cxn>
              </a:cxnLst>
              <a:rect l="0" t="0" r="r" b="b"/>
              <a:pathLst>
                <a:path w="95" h="26">
                  <a:moveTo>
                    <a:pt x="83" y="0"/>
                  </a:moveTo>
                  <a:cubicBezTo>
                    <a:pt x="95" y="26"/>
                    <a:pt x="95" y="26"/>
                    <a:pt x="95" y="26"/>
                  </a:cubicBezTo>
                  <a:cubicBezTo>
                    <a:pt x="64" y="15"/>
                    <a:pt x="31" y="15"/>
                    <a:pt x="0" y="26"/>
                  </a:cubicBezTo>
                  <a:cubicBezTo>
                    <a:pt x="11" y="0"/>
                    <a:pt x="11" y="0"/>
                    <a:pt x="11" y="0"/>
                  </a:cubicBezTo>
                  <a:cubicBezTo>
                    <a:pt x="34" y="11"/>
                    <a:pt x="60" y="11"/>
                    <a:pt x="8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89" name="Freeform 444">
              <a:extLst>
                <a:ext uri="{FF2B5EF4-FFF2-40B4-BE49-F238E27FC236}">
                  <a16:creationId xmlns:a16="http://schemas.microsoft.com/office/drawing/2014/main" id="{84E792DC-6BF0-AD1C-F8A1-AC3EA9F69A65}"/>
                </a:ext>
              </a:extLst>
            </p:cNvPr>
            <p:cNvSpPr>
              <a:spLocks/>
            </p:cNvSpPr>
            <p:nvPr/>
          </p:nvSpPr>
          <p:spPr bwMode="auto">
            <a:xfrm>
              <a:off x="11531601" y="5484813"/>
              <a:ext cx="36513" cy="7938"/>
            </a:xfrm>
            <a:custGeom>
              <a:avLst/>
              <a:gdLst>
                <a:gd name="T0" fmla="*/ 0 w 93"/>
                <a:gd name="T1" fmla="*/ 21 h 21"/>
                <a:gd name="T2" fmla="*/ 10 w 93"/>
                <a:gd name="T3" fmla="*/ 0 h 21"/>
                <a:gd name="T4" fmla="*/ 47 w 93"/>
                <a:gd name="T5" fmla="*/ 6 h 21"/>
                <a:gd name="T6" fmla="*/ 83 w 93"/>
                <a:gd name="T7" fmla="*/ 0 h 21"/>
                <a:gd name="T8" fmla="*/ 93 w 93"/>
                <a:gd name="T9" fmla="*/ 21 h 21"/>
                <a:gd name="T10" fmla="*/ 47 w 93"/>
                <a:gd name="T11" fmla="*/ 16 h 21"/>
                <a:gd name="T12" fmla="*/ 0 w 93"/>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93" h="21">
                  <a:moveTo>
                    <a:pt x="0" y="21"/>
                  </a:moveTo>
                  <a:cubicBezTo>
                    <a:pt x="4" y="13"/>
                    <a:pt x="7" y="6"/>
                    <a:pt x="10" y="0"/>
                  </a:cubicBezTo>
                  <a:cubicBezTo>
                    <a:pt x="23" y="2"/>
                    <a:pt x="35" y="6"/>
                    <a:pt x="47" y="6"/>
                  </a:cubicBezTo>
                  <a:cubicBezTo>
                    <a:pt x="59" y="6"/>
                    <a:pt x="70" y="2"/>
                    <a:pt x="83" y="0"/>
                  </a:cubicBezTo>
                  <a:cubicBezTo>
                    <a:pt x="93" y="21"/>
                    <a:pt x="93" y="21"/>
                    <a:pt x="93" y="21"/>
                  </a:cubicBezTo>
                  <a:cubicBezTo>
                    <a:pt x="77" y="19"/>
                    <a:pt x="62" y="16"/>
                    <a:pt x="47" y="16"/>
                  </a:cubicBezTo>
                  <a:cubicBezTo>
                    <a:pt x="32" y="16"/>
                    <a:pt x="16" y="19"/>
                    <a:pt x="0"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0" name="Freeform 445">
              <a:extLst>
                <a:ext uri="{FF2B5EF4-FFF2-40B4-BE49-F238E27FC236}">
                  <a16:creationId xmlns:a16="http://schemas.microsoft.com/office/drawing/2014/main" id="{7C87987B-7608-A290-5343-76F5AAA11337}"/>
                </a:ext>
              </a:extLst>
            </p:cNvPr>
            <p:cNvSpPr>
              <a:spLocks/>
            </p:cNvSpPr>
            <p:nvPr/>
          </p:nvSpPr>
          <p:spPr bwMode="auto">
            <a:xfrm>
              <a:off x="11661776" y="5486400"/>
              <a:ext cx="38100" cy="11113"/>
            </a:xfrm>
            <a:custGeom>
              <a:avLst/>
              <a:gdLst>
                <a:gd name="T0" fmla="*/ 0 w 94"/>
                <a:gd name="T1" fmla="*/ 25 h 26"/>
                <a:gd name="T2" fmla="*/ 4 w 94"/>
                <a:gd name="T3" fmla="*/ 15 h 26"/>
                <a:gd name="T4" fmla="*/ 11 w 94"/>
                <a:gd name="T5" fmla="*/ 0 h 26"/>
                <a:gd name="T6" fmla="*/ 82 w 94"/>
                <a:gd name="T7" fmla="*/ 0 h 26"/>
                <a:gd name="T8" fmla="*/ 94 w 94"/>
                <a:gd name="T9" fmla="*/ 26 h 26"/>
                <a:gd name="T10" fmla="*/ 0 w 94"/>
                <a:gd name="T11" fmla="*/ 25 h 26"/>
              </a:gdLst>
              <a:ahLst/>
              <a:cxnLst>
                <a:cxn ang="0">
                  <a:pos x="T0" y="T1"/>
                </a:cxn>
                <a:cxn ang="0">
                  <a:pos x="T2" y="T3"/>
                </a:cxn>
                <a:cxn ang="0">
                  <a:pos x="T4" y="T5"/>
                </a:cxn>
                <a:cxn ang="0">
                  <a:pos x="T6" y="T7"/>
                </a:cxn>
                <a:cxn ang="0">
                  <a:pos x="T8" y="T9"/>
                </a:cxn>
                <a:cxn ang="0">
                  <a:pos x="T10" y="T11"/>
                </a:cxn>
              </a:cxnLst>
              <a:rect l="0" t="0" r="r" b="b"/>
              <a:pathLst>
                <a:path w="94" h="26">
                  <a:moveTo>
                    <a:pt x="0" y="25"/>
                  </a:moveTo>
                  <a:cubicBezTo>
                    <a:pt x="1" y="21"/>
                    <a:pt x="2" y="18"/>
                    <a:pt x="4" y="15"/>
                  </a:cubicBezTo>
                  <a:cubicBezTo>
                    <a:pt x="6" y="10"/>
                    <a:pt x="9" y="6"/>
                    <a:pt x="11" y="0"/>
                  </a:cubicBezTo>
                  <a:cubicBezTo>
                    <a:pt x="34" y="11"/>
                    <a:pt x="60" y="11"/>
                    <a:pt x="82" y="0"/>
                  </a:cubicBezTo>
                  <a:cubicBezTo>
                    <a:pt x="94" y="26"/>
                    <a:pt x="94" y="26"/>
                    <a:pt x="94" y="26"/>
                  </a:cubicBezTo>
                  <a:cubicBezTo>
                    <a:pt x="64" y="16"/>
                    <a:pt x="30" y="16"/>
                    <a:pt x="0"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1" name="Freeform 446">
              <a:extLst>
                <a:ext uri="{FF2B5EF4-FFF2-40B4-BE49-F238E27FC236}">
                  <a16:creationId xmlns:a16="http://schemas.microsoft.com/office/drawing/2014/main" id="{8394AD64-2E61-2FBD-CB4B-70121FFE562F}"/>
                </a:ext>
              </a:extLst>
            </p:cNvPr>
            <p:cNvSpPr>
              <a:spLocks/>
            </p:cNvSpPr>
            <p:nvPr/>
          </p:nvSpPr>
          <p:spPr bwMode="auto">
            <a:xfrm>
              <a:off x="11537951" y="5475288"/>
              <a:ext cx="23813" cy="9525"/>
            </a:xfrm>
            <a:custGeom>
              <a:avLst/>
              <a:gdLst>
                <a:gd name="T0" fmla="*/ 0 w 60"/>
                <a:gd name="T1" fmla="*/ 14 h 27"/>
                <a:gd name="T2" fmla="*/ 60 w 60"/>
                <a:gd name="T3" fmla="*/ 14 h 27"/>
                <a:gd name="T4" fmla="*/ 0 w 60"/>
                <a:gd name="T5" fmla="*/ 14 h 27"/>
              </a:gdLst>
              <a:ahLst/>
              <a:cxnLst>
                <a:cxn ang="0">
                  <a:pos x="T0" y="T1"/>
                </a:cxn>
                <a:cxn ang="0">
                  <a:pos x="T2" y="T3"/>
                </a:cxn>
                <a:cxn ang="0">
                  <a:pos x="T4" y="T5"/>
                </a:cxn>
              </a:cxnLst>
              <a:rect l="0" t="0" r="r" b="b"/>
              <a:pathLst>
                <a:path w="60" h="27">
                  <a:moveTo>
                    <a:pt x="0" y="14"/>
                  </a:moveTo>
                  <a:cubicBezTo>
                    <a:pt x="13" y="0"/>
                    <a:pt x="46" y="0"/>
                    <a:pt x="60" y="14"/>
                  </a:cubicBezTo>
                  <a:cubicBezTo>
                    <a:pt x="46" y="27"/>
                    <a:pt x="14" y="27"/>
                    <a:pt x="0"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2" name="Freeform 447">
              <a:extLst>
                <a:ext uri="{FF2B5EF4-FFF2-40B4-BE49-F238E27FC236}">
                  <a16:creationId xmlns:a16="http://schemas.microsoft.com/office/drawing/2014/main" id="{D36D2CA7-7DA4-349C-ADD5-3CB01AE8B6C0}"/>
                </a:ext>
              </a:extLst>
            </p:cNvPr>
            <p:cNvSpPr>
              <a:spLocks/>
            </p:cNvSpPr>
            <p:nvPr/>
          </p:nvSpPr>
          <p:spPr bwMode="auto">
            <a:xfrm>
              <a:off x="11668126" y="5478463"/>
              <a:ext cx="25400" cy="9525"/>
            </a:xfrm>
            <a:custGeom>
              <a:avLst/>
              <a:gdLst>
                <a:gd name="T0" fmla="*/ 62 w 62"/>
                <a:gd name="T1" fmla="*/ 14 h 28"/>
                <a:gd name="T2" fmla="*/ 0 w 62"/>
                <a:gd name="T3" fmla="*/ 14 h 28"/>
                <a:gd name="T4" fmla="*/ 62 w 62"/>
                <a:gd name="T5" fmla="*/ 14 h 28"/>
              </a:gdLst>
              <a:ahLst/>
              <a:cxnLst>
                <a:cxn ang="0">
                  <a:pos x="T0" y="T1"/>
                </a:cxn>
                <a:cxn ang="0">
                  <a:pos x="T2" y="T3"/>
                </a:cxn>
                <a:cxn ang="0">
                  <a:pos x="T4" y="T5"/>
                </a:cxn>
              </a:cxnLst>
              <a:rect l="0" t="0" r="r" b="b"/>
              <a:pathLst>
                <a:path w="62" h="28">
                  <a:moveTo>
                    <a:pt x="62" y="14"/>
                  </a:moveTo>
                  <a:cubicBezTo>
                    <a:pt x="43" y="28"/>
                    <a:pt x="15" y="27"/>
                    <a:pt x="0" y="14"/>
                  </a:cubicBezTo>
                  <a:cubicBezTo>
                    <a:pt x="13" y="1"/>
                    <a:pt x="46" y="0"/>
                    <a:pt x="62"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3" name="Freeform 448">
              <a:extLst>
                <a:ext uri="{FF2B5EF4-FFF2-40B4-BE49-F238E27FC236}">
                  <a16:creationId xmlns:a16="http://schemas.microsoft.com/office/drawing/2014/main" id="{FA8BF124-9453-E2AD-09A1-2DF10BA76628}"/>
                </a:ext>
              </a:extLst>
            </p:cNvPr>
            <p:cNvSpPr>
              <a:spLocks/>
            </p:cNvSpPr>
            <p:nvPr/>
          </p:nvSpPr>
          <p:spPr bwMode="auto">
            <a:xfrm>
              <a:off x="11760201" y="5454650"/>
              <a:ext cx="23813" cy="11113"/>
            </a:xfrm>
            <a:custGeom>
              <a:avLst/>
              <a:gdLst>
                <a:gd name="T0" fmla="*/ 61 w 61"/>
                <a:gd name="T1" fmla="*/ 14 h 28"/>
                <a:gd name="T2" fmla="*/ 0 w 61"/>
                <a:gd name="T3" fmla="*/ 15 h 28"/>
                <a:gd name="T4" fmla="*/ 61 w 61"/>
                <a:gd name="T5" fmla="*/ 14 h 28"/>
              </a:gdLst>
              <a:ahLst/>
              <a:cxnLst>
                <a:cxn ang="0">
                  <a:pos x="T0" y="T1"/>
                </a:cxn>
                <a:cxn ang="0">
                  <a:pos x="T2" y="T3"/>
                </a:cxn>
                <a:cxn ang="0">
                  <a:pos x="T4" y="T5"/>
                </a:cxn>
              </a:cxnLst>
              <a:rect l="0" t="0" r="r" b="b"/>
              <a:pathLst>
                <a:path w="61" h="28">
                  <a:moveTo>
                    <a:pt x="61" y="14"/>
                  </a:moveTo>
                  <a:cubicBezTo>
                    <a:pt x="45" y="28"/>
                    <a:pt x="17" y="28"/>
                    <a:pt x="0" y="15"/>
                  </a:cubicBezTo>
                  <a:cubicBezTo>
                    <a:pt x="11" y="0"/>
                    <a:pt x="47" y="0"/>
                    <a:pt x="61"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4" name="Freeform 449">
              <a:extLst>
                <a:ext uri="{FF2B5EF4-FFF2-40B4-BE49-F238E27FC236}">
                  <a16:creationId xmlns:a16="http://schemas.microsoft.com/office/drawing/2014/main" id="{A2E51ABB-0F3C-77E9-EF33-F897A8604367}"/>
                </a:ext>
              </a:extLst>
            </p:cNvPr>
            <p:cNvSpPr>
              <a:spLocks/>
            </p:cNvSpPr>
            <p:nvPr/>
          </p:nvSpPr>
          <p:spPr bwMode="auto">
            <a:xfrm>
              <a:off x="11823701" y="5451475"/>
              <a:ext cx="46038" cy="17463"/>
            </a:xfrm>
            <a:custGeom>
              <a:avLst/>
              <a:gdLst>
                <a:gd name="T0" fmla="*/ 95 w 117"/>
                <a:gd name="T1" fmla="*/ 39 h 45"/>
                <a:gd name="T2" fmla="*/ 19 w 117"/>
                <a:gd name="T3" fmla="*/ 37 h 45"/>
                <a:gd name="T4" fmla="*/ 14 w 117"/>
                <a:gd name="T5" fmla="*/ 35 h 45"/>
                <a:gd name="T6" fmla="*/ 13 w 117"/>
                <a:gd name="T7" fmla="*/ 14 h 45"/>
                <a:gd name="T8" fmla="*/ 109 w 117"/>
                <a:gd name="T9" fmla="*/ 14 h 45"/>
                <a:gd name="T10" fmla="*/ 117 w 117"/>
                <a:gd name="T11" fmla="*/ 25 h 45"/>
                <a:gd name="T12" fmla="*/ 108 w 117"/>
                <a:gd name="T13" fmla="*/ 35 h 45"/>
                <a:gd name="T14" fmla="*/ 95 w 117"/>
                <a:gd name="T15" fmla="*/ 39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 h="45">
                  <a:moveTo>
                    <a:pt x="95" y="39"/>
                  </a:moveTo>
                  <a:cubicBezTo>
                    <a:pt x="70" y="45"/>
                    <a:pt x="43" y="45"/>
                    <a:pt x="19" y="37"/>
                  </a:cubicBezTo>
                  <a:cubicBezTo>
                    <a:pt x="17" y="36"/>
                    <a:pt x="15" y="35"/>
                    <a:pt x="14" y="35"/>
                  </a:cubicBezTo>
                  <a:cubicBezTo>
                    <a:pt x="0" y="29"/>
                    <a:pt x="0" y="20"/>
                    <a:pt x="13" y="14"/>
                  </a:cubicBezTo>
                  <a:cubicBezTo>
                    <a:pt x="43" y="0"/>
                    <a:pt x="78" y="0"/>
                    <a:pt x="109" y="14"/>
                  </a:cubicBezTo>
                  <a:cubicBezTo>
                    <a:pt x="113" y="16"/>
                    <a:pt x="116" y="20"/>
                    <a:pt x="117" y="25"/>
                  </a:cubicBezTo>
                  <a:cubicBezTo>
                    <a:pt x="116" y="29"/>
                    <a:pt x="113" y="33"/>
                    <a:pt x="108" y="35"/>
                  </a:cubicBezTo>
                  <a:cubicBezTo>
                    <a:pt x="104" y="36"/>
                    <a:pt x="99" y="37"/>
                    <a:pt x="95"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5" name="Freeform 450">
              <a:extLst>
                <a:ext uri="{FF2B5EF4-FFF2-40B4-BE49-F238E27FC236}">
                  <a16:creationId xmlns:a16="http://schemas.microsoft.com/office/drawing/2014/main" id="{19125509-6E36-39CE-4B0C-85A0266B6E4B}"/>
                </a:ext>
              </a:extLst>
            </p:cNvPr>
            <p:cNvSpPr>
              <a:spLocks/>
            </p:cNvSpPr>
            <p:nvPr/>
          </p:nvSpPr>
          <p:spPr bwMode="auto">
            <a:xfrm>
              <a:off x="11828463" y="5441950"/>
              <a:ext cx="38100" cy="11113"/>
            </a:xfrm>
            <a:custGeom>
              <a:avLst/>
              <a:gdLst>
                <a:gd name="T0" fmla="*/ 96 w 96"/>
                <a:gd name="T1" fmla="*/ 25 h 25"/>
                <a:gd name="T2" fmla="*/ 0 w 96"/>
                <a:gd name="T3" fmla="*/ 25 h 25"/>
                <a:gd name="T4" fmla="*/ 12 w 96"/>
                <a:gd name="T5" fmla="*/ 0 h 25"/>
                <a:gd name="T6" fmla="*/ 83 w 96"/>
                <a:gd name="T7" fmla="*/ 0 h 25"/>
                <a:gd name="T8" fmla="*/ 96 w 96"/>
                <a:gd name="T9" fmla="*/ 25 h 25"/>
              </a:gdLst>
              <a:ahLst/>
              <a:cxnLst>
                <a:cxn ang="0">
                  <a:pos x="T0" y="T1"/>
                </a:cxn>
                <a:cxn ang="0">
                  <a:pos x="T2" y="T3"/>
                </a:cxn>
                <a:cxn ang="0">
                  <a:pos x="T4" y="T5"/>
                </a:cxn>
                <a:cxn ang="0">
                  <a:pos x="T6" y="T7"/>
                </a:cxn>
                <a:cxn ang="0">
                  <a:pos x="T8" y="T9"/>
                </a:cxn>
              </a:cxnLst>
              <a:rect l="0" t="0" r="r" b="b"/>
              <a:pathLst>
                <a:path w="96" h="25">
                  <a:moveTo>
                    <a:pt x="96" y="25"/>
                  </a:moveTo>
                  <a:cubicBezTo>
                    <a:pt x="65" y="15"/>
                    <a:pt x="31" y="15"/>
                    <a:pt x="0" y="25"/>
                  </a:cubicBezTo>
                  <a:cubicBezTo>
                    <a:pt x="12" y="0"/>
                    <a:pt x="12" y="0"/>
                    <a:pt x="12" y="0"/>
                  </a:cubicBezTo>
                  <a:cubicBezTo>
                    <a:pt x="35" y="11"/>
                    <a:pt x="61" y="11"/>
                    <a:pt x="83" y="0"/>
                  </a:cubicBezTo>
                  <a:lnTo>
                    <a:pt x="96"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6" name="Freeform 451">
              <a:extLst>
                <a:ext uri="{FF2B5EF4-FFF2-40B4-BE49-F238E27FC236}">
                  <a16:creationId xmlns:a16="http://schemas.microsoft.com/office/drawing/2014/main" id="{A002D401-CA4D-74AF-2686-5854CC7DD569}"/>
                </a:ext>
              </a:extLst>
            </p:cNvPr>
            <p:cNvSpPr>
              <a:spLocks/>
            </p:cNvSpPr>
            <p:nvPr/>
          </p:nvSpPr>
          <p:spPr bwMode="auto">
            <a:xfrm>
              <a:off x="11574463" y="5346700"/>
              <a:ext cx="15875" cy="15875"/>
            </a:xfrm>
            <a:custGeom>
              <a:avLst/>
              <a:gdLst>
                <a:gd name="T0" fmla="*/ 39 w 39"/>
                <a:gd name="T1" fmla="*/ 20 h 38"/>
                <a:gd name="T2" fmla="*/ 20 w 39"/>
                <a:gd name="T3" fmla="*/ 38 h 38"/>
                <a:gd name="T4" fmla="*/ 0 w 39"/>
                <a:gd name="T5" fmla="*/ 20 h 38"/>
                <a:gd name="T6" fmla="*/ 20 w 39"/>
                <a:gd name="T7" fmla="*/ 0 h 38"/>
                <a:gd name="T8" fmla="*/ 39 w 39"/>
                <a:gd name="T9" fmla="*/ 20 h 38"/>
              </a:gdLst>
              <a:ahLst/>
              <a:cxnLst>
                <a:cxn ang="0">
                  <a:pos x="T0" y="T1"/>
                </a:cxn>
                <a:cxn ang="0">
                  <a:pos x="T2" y="T3"/>
                </a:cxn>
                <a:cxn ang="0">
                  <a:pos x="T4" y="T5"/>
                </a:cxn>
                <a:cxn ang="0">
                  <a:pos x="T6" y="T7"/>
                </a:cxn>
                <a:cxn ang="0">
                  <a:pos x="T8" y="T9"/>
                </a:cxn>
              </a:cxnLst>
              <a:rect l="0" t="0" r="r" b="b"/>
              <a:pathLst>
                <a:path w="39" h="38">
                  <a:moveTo>
                    <a:pt x="39" y="20"/>
                  </a:moveTo>
                  <a:cubicBezTo>
                    <a:pt x="38" y="30"/>
                    <a:pt x="30" y="38"/>
                    <a:pt x="20" y="38"/>
                  </a:cubicBezTo>
                  <a:cubicBezTo>
                    <a:pt x="9" y="38"/>
                    <a:pt x="1" y="30"/>
                    <a:pt x="0" y="20"/>
                  </a:cubicBezTo>
                  <a:cubicBezTo>
                    <a:pt x="1" y="9"/>
                    <a:pt x="9" y="0"/>
                    <a:pt x="20" y="0"/>
                  </a:cubicBezTo>
                  <a:cubicBezTo>
                    <a:pt x="31" y="1"/>
                    <a:pt x="39" y="9"/>
                    <a:pt x="39" y="2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7" name="Freeform 452">
              <a:extLst>
                <a:ext uri="{FF2B5EF4-FFF2-40B4-BE49-F238E27FC236}">
                  <a16:creationId xmlns:a16="http://schemas.microsoft.com/office/drawing/2014/main" id="{63D26A67-4A2A-205A-EA71-6F9D3DD08171}"/>
                </a:ext>
              </a:extLst>
            </p:cNvPr>
            <p:cNvSpPr>
              <a:spLocks noEditPoints="1"/>
            </p:cNvSpPr>
            <p:nvPr/>
          </p:nvSpPr>
          <p:spPr bwMode="auto">
            <a:xfrm>
              <a:off x="11769726" y="5214938"/>
              <a:ext cx="44450" cy="44450"/>
            </a:xfrm>
            <a:custGeom>
              <a:avLst/>
              <a:gdLst>
                <a:gd name="T0" fmla="*/ 0 w 112"/>
                <a:gd name="T1" fmla="*/ 54 h 112"/>
                <a:gd name="T2" fmla="*/ 56 w 112"/>
                <a:gd name="T3" fmla="*/ 0 h 112"/>
                <a:gd name="T4" fmla="*/ 111 w 112"/>
                <a:gd name="T5" fmla="*/ 54 h 112"/>
                <a:gd name="T6" fmla="*/ 57 w 112"/>
                <a:gd name="T7" fmla="*/ 111 h 112"/>
                <a:gd name="T8" fmla="*/ 0 w 112"/>
                <a:gd name="T9" fmla="*/ 57 h 112"/>
                <a:gd name="T10" fmla="*/ 0 w 112"/>
                <a:gd name="T11" fmla="*/ 54 h 112"/>
                <a:gd name="T12" fmla="*/ 87 w 112"/>
                <a:gd name="T13" fmla="*/ 54 h 112"/>
                <a:gd name="T14" fmla="*/ 56 w 112"/>
                <a:gd name="T15" fmla="*/ 22 h 112"/>
                <a:gd name="T16" fmla="*/ 55 w 112"/>
                <a:gd name="T17" fmla="*/ 22 h 112"/>
                <a:gd name="T18" fmla="*/ 23 w 112"/>
                <a:gd name="T19" fmla="*/ 55 h 112"/>
                <a:gd name="T20" fmla="*/ 56 w 112"/>
                <a:gd name="T21" fmla="*/ 86 h 112"/>
                <a:gd name="T22" fmla="*/ 87 w 112"/>
                <a:gd name="T23" fmla="*/ 55 h 112"/>
                <a:gd name="T24" fmla="*/ 87 w 112"/>
                <a:gd name="T25" fmla="*/ 5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112">
                  <a:moveTo>
                    <a:pt x="0" y="54"/>
                  </a:moveTo>
                  <a:cubicBezTo>
                    <a:pt x="1" y="24"/>
                    <a:pt x="26" y="0"/>
                    <a:pt x="56" y="0"/>
                  </a:cubicBezTo>
                  <a:cubicBezTo>
                    <a:pt x="86" y="1"/>
                    <a:pt x="110" y="24"/>
                    <a:pt x="111" y="54"/>
                  </a:cubicBezTo>
                  <a:cubicBezTo>
                    <a:pt x="112" y="84"/>
                    <a:pt x="88" y="110"/>
                    <a:pt x="57" y="111"/>
                  </a:cubicBezTo>
                  <a:cubicBezTo>
                    <a:pt x="27" y="112"/>
                    <a:pt x="1" y="88"/>
                    <a:pt x="0" y="57"/>
                  </a:cubicBezTo>
                  <a:cubicBezTo>
                    <a:pt x="0" y="56"/>
                    <a:pt x="0" y="55"/>
                    <a:pt x="0" y="54"/>
                  </a:cubicBezTo>
                  <a:close/>
                  <a:moveTo>
                    <a:pt x="87" y="54"/>
                  </a:moveTo>
                  <a:cubicBezTo>
                    <a:pt x="87" y="36"/>
                    <a:pt x="73" y="22"/>
                    <a:pt x="56" y="22"/>
                  </a:cubicBezTo>
                  <a:cubicBezTo>
                    <a:pt x="55" y="22"/>
                    <a:pt x="55" y="22"/>
                    <a:pt x="55" y="22"/>
                  </a:cubicBezTo>
                  <a:cubicBezTo>
                    <a:pt x="37" y="22"/>
                    <a:pt x="23" y="37"/>
                    <a:pt x="23" y="55"/>
                  </a:cubicBezTo>
                  <a:cubicBezTo>
                    <a:pt x="24" y="72"/>
                    <a:pt x="38" y="87"/>
                    <a:pt x="56" y="86"/>
                  </a:cubicBezTo>
                  <a:cubicBezTo>
                    <a:pt x="73" y="86"/>
                    <a:pt x="87" y="72"/>
                    <a:pt x="87" y="55"/>
                  </a:cubicBezTo>
                  <a:cubicBezTo>
                    <a:pt x="87" y="54"/>
                    <a:pt x="87" y="54"/>
                    <a:pt x="87" y="5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898" name="Freeform 453">
              <a:extLst>
                <a:ext uri="{FF2B5EF4-FFF2-40B4-BE49-F238E27FC236}">
                  <a16:creationId xmlns:a16="http://schemas.microsoft.com/office/drawing/2014/main" id="{3419CA30-FC91-B6FB-6397-58E48B333586}"/>
                </a:ext>
              </a:extLst>
            </p:cNvPr>
            <p:cNvSpPr>
              <a:spLocks/>
            </p:cNvSpPr>
            <p:nvPr/>
          </p:nvSpPr>
          <p:spPr bwMode="auto">
            <a:xfrm>
              <a:off x="11779251" y="5224463"/>
              <a:ext cx="25400" cy="23813"/>
            </a:xfrm>
            <a:custGeom>
              <a:avLst/>
              <a:gdLst>
                <a:gd name="T0" fmla="*/ 64 w 65"/>
                <a:gd name="T1" fmla="*/ 32 h 64"/>
                <a:gd name="T2" fmla="*/ 34 w 65"/>
                <a:gd name="T3" fmla="*/ 64 h 64"/>
                <a:gd name="T4" fmla="*/ 33 w 65"/>
                <a:gd name="T5" fmla="*/ 64 h 64"/>
                <a:gd name="T6" fmla="*/ 0 w 65"/>
                <a:gd name="T7" fmla="*/ 33 h 64"/>
                <a:gd name="T8" fmla="*/ 32 w 65"/>
                <a:gd name="T9" fmla="*/ 0 h 64"/>
                <a:gd name="T10" fmla="*/ 64 w 65"/>
                <a:gd name="T11" fmla="*/ 31 h 64"/>
                <a:gd name="T12" fmla="*/ 64 w 65"/>
                <a:gd name="T13" fmla="*/ 32 h 64"/>
              </a:gdLst>
              <a:ahLst/>
              <a:cxnLst>
                <a:cxn ang="0">
                  <a:pos x="T0" y="T1"/>
                </a:cxn>
                <a:cxn ang="0">
                  <a:pos x="T2" y="T3"/>
                </a:cxn>
                <a:cxn ang="0">
                  <a:pos x="T4" y="T5"/>
                </a:cxn>
                <a:cxn ang="0">
                  <a:pos x="T6" y="T7"/>
                </a:cxn>
                <a:cxn ang="0">
                  <a:pos x="T8" y="T9"/>
                </a:cxn>
                <a:cxn ang="0">
                  <a:pos x="T10" y="T11"/>
                </a:cxn>
                <a:cxn ang="0">
                  <a:pos x="T12" y="T13"/>
                </a:cxn>
              </a:cxnLst>
              <a:rect l="0" t="0" r="r" b="b"/>
              <a:pathLst>
                <a:path w="65" h="64">
                  <a:moveTo>
                    <a:pt x="64" y="32"/>
                  </a:moveTo>
                  <a:cubicBezTo>
                    <a:pt x="65" y="49"/>
                    <a:pt x="51" y="64"/>
                    <a:pt x="34" y="64"/>
                  </a:cubicBezTo>
                  <a:cubicBezTo>
                    <a:pt x="33" y="64"/>
                    <a:pt x="33" y="64"/>
                    <a:pt x="33" y="64"/>
                  </a:cubicBezTo>
                  <a:cubicBezTo>
                    <a:pt x="15" y="64"/>
                    <a:pt x="1" y="50"/>
                    <a:pt x="0" y="33"/>
                  </a:cubicBezTo>
                  <a:cubicBezTo>
                    <a:pt x="0" y="15"/>
                    <a:pt x="14" y="0"/>
                    <a:pt x="32" y="0"/>
                  </a:cubicBezTo>
                  <a:cubicBezTo>
                    <a:pt x="49" y="0"/>
                    <a:pt x="64" y="14"/>
                    <a:pt x="64" y="31"/>
                  </a:cubicBezTo>
                  <a:cubicBezTo>
                    <a:pt x="64" y="31"/>
                    <a:pt x="64" y="32"/>
                    <a:pt x="64"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899" name="Grup 898">
            <a:extLst>
              <a:ext uri="{FF2B5EF4-FFF2-40B4-BE49-F238E27FC236}">
                <a16:creationId xmlns:a16="http://schemas.microsoft.com/office/drawing/2014/main" id="{50C53CF4-5AF5-4A4D-7A46-A5952BC60342}"/>
              </a:ext>
            </a:extLst>
          </p:cNvPr>
          <p:cNvGrpSpPr/>
          <p:nvPr/>
        </p:nvGrpSpPr>
        <p:grpSpPr>
          <a:xfrm>
            <a:off x="7620467" y="5446849"/>
            <a:ext cx="442864" cy="434402"/>
            <a:chOff x="11369675" y="5791200"/>
            <a:chExt cx="498475" cy="488950"/>
          </a:xfrm>
          <a:effectLst>
            <a:glow>
              <a:srgbClr val="FFFFFF"/>
            </a:glow>
          </a:effectLst>
        </p:grpSpPr>
        <p:sp>
          <p:nvSpPr>
            <p:cNvPr id="900" name="Freeform 457">
              <a:extLst>
                <a:ext uri="{FF2B5EF4-FFF2-40B4-BE49-F238E27FC236}">
                  <a16:creationId xmlns:a16="http://schemas.microsoft.com/office/drawing/2014/main" id="{03F51772-ECEC-C631-DF64-443A101681C5}"/>
                </a:ext>
              </a:extLst>
            </p:cNvPr>
            <p:cNvSpPr>
              <a:spLocks/>
            </p:cNvSpPr>
            <p:nvPr/>
          </p:nvSpPr>
          <p:spPr bwMode="auto">
            <a:xfrm>
              <a:off x="11610975" y="5927725"/>
              <a:ext cx="31750" cy="207963"/>
            </a:xfrm>
            <a:custGeom>
              <a:avLst/>
              <a:gdLst>
                <a:gd name="T0" fmla="*/ 87 w 100"/>
                <a:gd name="T1" fmla="*/ 632 h 655"/>
                <a:gd name="T2" fmla="*/ 11 w 100"/>
                <a:gd name="T3" fmla="*/ 632 h 655"/>
                <a:gd name="T4" fmla="*/ 21 w 100"/>
                <a:gd name="T5" fmla="*/ 642 h 655"/>
                <a:gd name="T6" fmla="*/ 21 w 100"/>
                <a:gd name="T7" fmla="*/ 35 h 655"/>
                <a:gd name="T8" fmla="*/ 21 w 100"/>
                <a:gd name="T9" fmla="*/ 11 h 655"/>
                <a:gd name="T10" fmla="*/ 21 w 100"/>
                <a:gd name="T11" fmla="*/ 10 h 655"/>
                <a:gd name="T12" fmla="*/ 11 w 100"/>
                <a:gd name="T13" fmla="*/ 20 h 655"/>
                <a:gd name="T14" fmla="*/ 87 w 100"/>
                <a:gd name="T15" fmla="*/ 20 h 655"/>
                <a:gd name="T16" fmla="*/ 77 w 100"/>
                <a:gd name="T17" fmla="*/ 10 h 655"/>
                <a:gd name="T18" fmla="*/ 77 w 100"/>
                <a:gd name="T19" fmla="*/ 564 h 655"/>
                <a:gd name="T20" fmla="*/ 77 w 100"/>
                <a:gd name="T21" fmla="*/ 641 h 655"/>
                <a:gd name="T22" fmla="*/ 77 w 100"/>
                <a:gd name="T23" fmla="*/ 642 h 655"/>
                <a:gd name="T24" fmla="*/ 97 w 100"/>
                <a:gd name="T25" fmla="*/ 642 h 655"/>
                <a:gd name="T26" fmla="*/ 97 w 100"/>
                <a:gd name="T27" fmla="*/ 88 h 655"/>
                <a:gd name="T28" fmla="*/ 97 w 100"/>
                <a:gd name="T29" fmla="*/ 11 h 655"/>
                <a:gd name="T30" fmla="*/ 97 w 100"/>
                <a:gd name="T31" fmla="*/ 10 h 655"/>
                <a:gd name="T32" fmla="*/ 87 w 100"/>
                <a:gd name="T33" fmla="*/ 0 h 655"/>
                <a:gd name="T34" fmla="*/ 11 w 100"/>
                <a:gd name="T35" fmla="*/ 0 h 655"/>
                <a:gd name="T36" fmla="*/ 1 w 100"/>
                <a:gd name="T37" fmla="*/ 10 h 655"/>
                <a:gd name="T38" fmla="*/ 1 w 100"/>
                <a:gd name="T39" fmla="*/ 564 h 655"/>
                <a:gd name="T40" fmla="*/ 1 w 100"/>
                <a:gd name="T41" fmla="*/ 641 h 655"/>
                <a:gd name="T42" fmla="*/ 1 w 100"/>
                <a:gd name="T43" fmla="*/ 642 h 655"/>
                <a:gd name="T44" fmla="*/ 11 w 100"/>
                <a:gd name="T45" fmla="*/ 652 h 655"/>
                <a:gd name="T46" fmla="*/ 87 w 100"/>
                <a:gd name="T47" fmla="*/ 652 h 655"/>
                <a:gd name="T48" fmla="*/ 87 w 100"/>
                <a:gd name="T49" fmla="*/ 632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655">
                  <a:moveTo>
                    <a:pt x="87" y="632"/>
                  </a:moveTo>
                  <a:cubicBezTo>
                    <a:pt x="11" y="632"/>
                    <a:pt x="11" y="632"/>
                    <a:pt x="11" y="632"/>
                  </a:cubicBezTo>
                  <a:cubicBezTo>
                    <a:pt x="21" y="642"/>
                    <a:pt x="21" y="642"/>
                    <a:pt x="21" y="642"/>
                  </a:cubicBezTo>
                  <a:cubicBezTo>
                    <a:pt x="21" y="35"/>
                    <a:pt x="21" y="35"/>
                    <a:pt x="21" y="35"/>
                  </a:cubicBezTo>
                  <a:cubicBezTo>
                    <a:pt x="21" y="27"/>
                    <a:pt x="22" y="19"/>
                    <a:pt x="21" y="11"/>
                  </a:cubicBezTo>
                  <a:cubicBezTo>
                    <a:pt x="21" y="10"/>
                    <a:pt x="21" y="10"/>
                    <a:pt x="21" y="10"/>
                  </a:cubicBezTo>
                  <a:cubicBezTo>
                    <a:pt x="11" y="20"/>
                    <a:pt x="11" y="20"/>
                    <a:pt x="11" y="20"/>
                  </a:cubicBezTo>
                  <a:cubicBezTo>
                    <a:pt x="87" y="20"/>
                    <a:pt x="87" y="20"/>
                    <a:pt x="87" y="20"/>
                  </a:cubicBezTo>
                  <a:cubicBezTo>
                    <a:pt x="77" y="10"/>
                    <a:pt x="77" y="10"/>
                    <a:pt x="77" y="10"/>
                  </a:cubicBezTo>
                  <a:cubicBezTo>
                    <a:pt x="77" y="564"/>
                    <a:pt x="77" y="564"/>
                    <a:pt x="77" y="564"/>
                  </a:cubicBezTo>
                  <a:cubicBezTo>
                    <a:pt x="77" y="590"/>
                    <a:pt x="76" y="615"/>
                    <a:pt x="77" y="641"/>
                  </a:cubicBezTo>
                  <a:cubicBezTo>
                    <a:pt x="77" y="641"/>
                    <a:pt x="77" y="642"/>
                    <a:pt x="77" y="642"/>
                  </a:cubicBezTo>
                  <a:cubicBezTo>
                    <a:pt x="77" y="655"/>
                    <a:pt x="97" y="655"/>
                    <a:pt x="97" y="642"/>
                  </a:cubicBezTo>
                  <a:cubicBezTo>
                    <a:pt x="97" y="88"/>
                    <a:pt x="97" y="88"/>
                    <a:pt x="97" y="88"/>
                  </a:cubicBezTo>
                  <a:cubicBezTo>
                    <a:pt x="97" y="62"/>
                    <a:pt x="97" y="36"/>
                    <a:pt x="97" y="11"/>
                  </a:cubicBezTo>
                  <a:cubicBezTo>
                    <a:pt x="97" y="10"/>
                    <a:pt x="97" y="10"/>
                    <a:pt x="97" y="10"/>
                  </a:cubicBezTo>
                  <a:cubicBezTo>
                    <a:pt x="97" y="4"/>
                    <a:pt x="92" y="0"/>
                    <a:pt x="87" y="0"/>
                  </a:cubicBezTo>
                  <a:cubicBezTo>
                    <a:pt x="11" y="0"/>
                    <a:pt x="11" y="0"/>
                    <a:pt x="11" y="0"/>
                  </a:cubicBezTo>
                  <a:cubicBezTo>
                    <a:pt x="6" y="0"/>
                    <a:pt x="1" y="4"/>
                    <a:pt x="1" y="10"/>
                  </a:cubicBezTo>
                  <a:cubicBezTo>
                    <a:pt x="1" y="564"/>
                    <a:pt x="1" y="564"/>
                    <a:pt x="1" y="564"/>
                  </a:cubicBezTo>
                  <a:cubicBezTo>
                    <a:pt x="1" y="590"/>
                    <a:pt x="0" y="615"/>
                    <a:pt x="1" y="641"/>
                  </a:cubicBezTo>
                  <a:cubicBezTo>
                    <a:pt x="1" y="641"/>
                    <a:pt x="1" y="642"/>
                    <a:pt x="1" y="642"/>
                  </a:cubicBezTo>
                  <a:cubicBezTo>
                    <a:pt x="1" y="647"/>
                    <a:pt x="6" y="652"/>
                    <a:pt x="11" y="652"/>
                  </a:cubicBezTo>
                  <a:cubicBezTo>
                    <a:pt x="87" y="652"/>
                    <a:pt x="87" y="652"/>
                    <a:pt x="87" y="652"/>
                  </a:cubicBezTo>
                  <a:cubicBezTo>
                    <a:pt x="100" y="652"/>
                    <a:pt x="100" y="632"/>
                    <a:pt x="87" y="63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1" name="Freeform 458">
              <a:extLst>
                <a:ext uri="{FF2B5EF4-FFF2-40B4-BE49-F238E27FC236}">
                  <a16:creationId xmlns:a16="http://schemas.microsoft.com/office/drawing/2014/main" id="{0EB3669E-FF54-FE43-DFF7-6C82140D3C61}"/>
                </a:ext>
              </a:extLst>
            </p:cNvPr>
            <p:cNvSpPr>
              <a:spLocks/>
            </p:cNvSpPr>
            <p:nvPr/>
          </p:nvSpPr>
          <p:spPr bwMode="auto">
            <a:xfrm>
              <a:off x="11606213" y="5915025"/>
              <a:ext cx="41275" cy="19050"/>
            </a:xfrm>
            <a:custGeom>
              <a:avLst/>
              <a:gdLst>
                <a:gd name="T0" fmla="*/ 117 w 130"/>
                <a:gd name="T1" fmla="*/ 39 h 62"/>
                <a:gd name="T2" fmla="*/ 10 w 130"/>
                <a:gd name="T3" fmla="*/ 39 h 62"/>
                <a:gd name="T4" fmla="*/ 20 w 130"/>
                <a:gd name="T5" fmla="*/ 49 h 62"/>
                <a:gd name="T6" fmla="*/ 20 w 130"/>
                <a:gd name="T7" fmla="*/ 10 h 62"/>
                <a:gd name="T8" fmla="*/ 10 w 130"/>
                <a:gd name="T9" fmla="*/ 20 h 62"/>
                <a:gd name="T10" fmla="*/ 117 w 130"/>
                <a:gd name="T11" fmla="*/ 20 h 62"/>
                <a:gd name="T12" fmla="*/ 107 w 130"/>
                <a:gd name="T13" fmla="*/ 10 h 62"/>
                <a:gd name="T14" fmla="*/ 107 w 130"/>
                <a:gd name="T15" fmla="*/ 49 h 62"/>
                <a:gd name="T16" fmla="*/ 127 w 130"/>
                <a:gd name="T17" fmla="*/ 49 h 62"/>
                <a:gd name="T18" fmla="*/ 127 w 130"/>
                <a:gd name="T19" fmla="*/ 10 h 62"/>
                <a:gd name="T20" fmla="*/ 117 w 130"/>
                <a:gd name="T21" fmla="*/ 0 h 62"/>
                <a:gd name="T22" fmla="*/ 10 w 130"/>
                <a:gd name="T23" fmla="*/ 0 h 62"/>
                <a:gd name="T24" fmla="*/ 0 w 130"/>
                <a:gd name="T25" fmla="*/ 10 h 62"/>
                <a:gd name="T26" fmla="*/ 0 w 130"/>
                <a:gd name="T27" fmla="*/ 49 h 62"/>
                <a:gd name="T28" fmla="*/ 10 w 130"/>
                <a:gd name="T29" fmla="*/ 59 h 62"/>
                <a:gd name="T30" fmla="*/ 117 w 130"/>
                <a:gd name="T31" fmla="*/ 59 h 62"/>
                <a:gd name="T32" fmla="*/ 117 w 130"/>
                <a:gd name="T33"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62">
                  <a:moveTo>
                    <a:pt x="117" y="39"/>
                  </a:moveTo>
                  <a:cubicBezTo>
                    <a:pt x="10" y="39"/>
                    <a:pt x="10" y="39"/>
                    <a:pt x="10" y="39"/>
                  </a:cubicBezTo>
                  <a:cubicBezTo>
                    <a:pt x="20" y="49"/>
                    <a:pt x="20" y="49"/>
                    <a:pt x="20" y="49"/>
                  </a:cubicBezTo>
                  <a:cubicBezTo>
                    <a:pt x="20" y="10"/>
                    <a:pt x="20" y="10"/>
                    <a:pt x="20" y="10"/>
                  </a:cubicBezTo>
                  <a:cubicBezTo>
                    <a:pt x="10" y="20"/>
                    <a:pt x="10" y="20"/>
                    <a:pt x="10" y="20"/>
                  </a:cubicBezTo>
                  <a:cubicBezTo>
                    <a:pt x="117" y="20"/>
                    <a:pt x="117" y="20"/>
                    <a:pt x="117" y="20"/>
                  </a:cubicBezTo>
                  <a:cubicBezTo>
                    <a:pt x="107" y="10"/>
                    <a:pt x="107" y="10"/>
                    <a:pt x="107" y="10"/>
                  </a:cubicBezTo>
                  <a:cubicBezTo>
                    <a:pt x="107" y="49"/>
                    <a:pt x="107" y="49"/>
                    <a:pt x="107" y="49"/>
                  </a:cubicBezTo>
                  <a:cubicBezTo>
                    <a:pt x="107" y="62"/>
                    <a:pt x="127" y="62"/>
                    <a:pt x="127" y="49"/>
                  </a:cubicBezTo>
                  <a:cubicBezTo>
                    <a:pt x="127" y="10"/>
                    <a:pt x="127" y="10"/>
                    <a:pt x="127" y="10"/>
                  </a:cubicBezTo>
                  <a:cubicBezTo>
                    <a:pt x="127" y="4"/>
                    <a:pt x="123" y="0"/>
                    <a:pt x="117" y="0"/>
                  </a:cubicBezTo>
                  <a:cubicBezTo>
                    <a:pt x="10" y="0"/>
                    <a:pt x="10" y="0"/>
                    <a:pt x="10" y="0"/>
                  </a:cubicBezTo>
                  <a:cubicBezTo>
                    <a:pt x="4" y="0"/>
                    <a:pt x="0" y="4"/>
                    <a:pt x="0" y="10"/>
                  </a:cubicBezTo>
                  <a:cubicBezTo>
                    <a:pt x="0" y="49"/>
                    <a:pt x="0" y="49"/>
                    <a:pt x="0" y="49"/>
                  </a:cubicBezTo>
                  <a:cubicBezTo>
                    <a:pt x="0" y="54"/>
                    <a:pt x="4" y="59"/>
                    <a:pt x="10" y="59"/>
                  </a:cubicBezTo>
                  <a:cubicBezTo>
                    <a:pt x="117" y="59"/>
                    <a:pt x="117" y="59"/>
                    <a:pt x="117" y="59"/>
                  </a:cubicBezTo>
                  <a:cubicBezTo>
                    <a:pt x="130" y="59"/>
                    <a:pt x="130" y="39"/>
                    <a:pt x="117" y="3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2" name="Freeform 459">
              <a:extLst>
                <a:ext uri="{FF2B5EF4-FFF2-40B4-BE49-F238E27FC236}">
                  <a16:creationId xmlns:a16="http://schemas.microsoft.com/office/drawing/2014/main" id="{F4B968ED-586F-A61D-6BB8-BAB1888F4A5B}"/>
                </a:ext>
              </a:extLst>
            </p:cNvPr>
            <p:cNvSpPr>
              <a:spLocks/>
            </p:cNvSpPr>
            <p:nvPr/>
          </p:nvSpPr>
          <p:spPr bwMode="auto">
            <a:xfrm>
              <a:off x="11612563" y="5903913"/>
              <a:ext cx="30163" cy="17463"/>
            </a:xfrm>
            <a:custGeom>
              <a:avLst/>
              <a:gdLst>
                <a:gd name="T0" fmla="*/ 84 w 97"/>
                <a:gd name="T1" fmla="*/ 31 h 54"/>
                <a:gd name="T2" fmla="*/ 10 w 97"/>
                <a:gd name="T3" fmla="*/ 31 h 54"/>
                <a:gd name="T4" fmla="*/ 20 w 97"/>
                <a:gd name="T5" fmla="*/ 41 h 54"/>
                <a:gd name="T6" fmla="*/ 20 w 97"/>
                <a:gd name="T7" fmla="*/ 10 h 54"/>
                <a:gd name="T8" fmla="*/ 10 w 97"/>
                <a:gd name="T9" fmla="*/ 20 h 54"/>
                <a:gd name="T10" fmla="*/ 84 w 97"/>
                <a:gd name="T11" fmla="*/ 20 h 54"/>
                <a:gd name="T12" fmla="*/ 74 w 97"/>
                <a:gd name="T13" fmla="*/ 10 h 54"/>
                <a:gd name="T14" fmla="*/ 74 w 97"/>
                <a:gd name="T15" fmla="*/ 41 h 54"/>
                <a:gd name="T16" fmla="*/ 94 w 97"/>
                <a:gd name="T17" fmla="*/ 41 h 54"/>
                <a:gd name="T18" fmla="*/ 94 w 97"/>
                <a:gd name="T19" fmla="*/ 10 h 54"/>
                <a:gd name="T20" fmla="*/ 84 w 97"/>
                <a:gd name="T21" fmla="*/ 0 h 54"/>
                <a:gd name="T22" fmla="*/ 10 w 97"/>
                <a:gd name="T23" fmla="*/ 0 h 54"/>
                <a:gd name="T24" fmla="*/ 0 w 97"/>
                <a:gd name="T25" fmla="*/ 10 h 54"/>
                <a:gd name="T26" fmla="*/ 0 w 97"/>
                <a:gd name="T27" fmla="*/ 41 h 54"/>
                <a:gd name="T28" fmla="*/ 10 w 97"/>
                <a:gd name="T29" fmla="*/ 51 h 54"/>
                <a:gd name="T30" fmla="*/ 84 w 97"/>
                <a:gd name="T31" fmla="*/ 51 h 54"/>
                <a:gd name="T32" fmla="*/ 84 w 97"/>
                <a:gd name="T33"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54">
                  <a:moveTo>
                    <a:pt x="84" y="31"/>
                  </a:moveTo>
                  <a:cubicBezTo>
                    <a:pt x="10" y="31"/>
                    <a:pt x="10" y="31"/>
                    <a:pt x="10" y="31"/>
                  </a:cubicBezTo>
                  <a:cubicBezTo>
                    <a:pt x="20" y="41"/>
                    <a:pt x="20" y="41"/>
                    <a:pt x="20" y="41"/>
                  </a:cubicBezTo>
                  <a:cubicBezTo>
                    <a:pt x="20" y="10"/>
                    <a:pt x="20" y="10"/>
                    <a:pt x="20" y="10"/>
                  </a:cubicBezTo>
                  <a:cubicBezTo>
                    <a:pt x="10" y="20"/>
                    <a:pt x="10" y="20"/>
                    <a:pt x="10" y="20"/>
                  </a:cubicBezTo>
                  <a:cubicBezTo>
                    <a:pt x="84" y="20"/>
                    <a:pt x="84" y="20"/>
                    <a:pt x="84" y="20"/>
                  </a:cubicBezTo>
                  <a:cubicBezTo>
                    <a:pt x="74" y="10"/>
                    <a:pt x="74" y="10"/>
                    <a:pt x="74" y="10"/>
                  </a:cubicBezTo>
                  <a:cubicBezTo>
                    <a:pt x="74" y="41"/>
                    <a:pt x="74" y="41"/>
                    <a:pt x="74" y="41"/>
                  </a:cubicBezTo>
                  <a:cubicBezTo>
                    <a:pt x="74" y="53"/>
                    <a:pt x="94" y="54"/>
                    <a:pt x="94" y="41"/>
                  </a:cubicBezTo>
                  <a:cubicBezTo>
                    <a:pt x="94" y="10"/>
                    <a:pt x="94" y="10"/>
                    <a:pt x="94" y="10"/>
                  </a:cubicBezTo>
                  <a:cubicBezTo>
                    <a:pt x="94" y="4"/>
                    <a:pt x="90" y="0"/>
                    <a:pt x="84" y="0"/>
                  </a:cubicBezTo>
                  <a:cubicBezTo>
                    <a:pt x="10" y="0"/>
                    <a:pt x="10" y="0"/>
                    <a:pt x="10" y="0"/>
                  </a:cubicBezTo>
                  <a:cubicBezTo>
                    <a:pt x="5" y="0"/>
                    <a:pt x="0" y="4"/>
                    <a:pt x="0" y="10"/>
                  </a:cubicBezTo>
                  <a:cubicBezTo>
                    <a:pt x="0" y="41"/>
                    <a:pt x="0" y="41"/>
                    <a:pt x="0" y="41"/>
                  </a:cubicBezTo>
                  <a:cubicBezTo>
                    <a:pt x="0" y="46"/>
                    <a:pt x="5" y="51"/>
                    <a:pt x="10" y="51"/>
                  </a:cubicBezTo>
                  <a:cubicBezTo>
                    <a:pt x="84" y="51"/>
                    <a:pt x="84" y="51"/>
                    <a:pt x="84" y="51"/>
                  </a:cubicBezTo>
                  <a:cubicBezTo>
                    <a:pt x="97" y="51"/>
                    <a:pt x="97" y="31"/>
                    <a:pt x="84"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3" name="Freeform 460">
              <a:extLst>
                <a:ext uri="{FF2B5EF4-FFF2-40B4-BE49-F238E27FC236}">
                  <a16:creationId xmlns:a16="http://schemas.microsoft.com/office/drawing/2014/main" id="{6715C8D2-722E-4CE1-7EFD-EAD34BF2DB85}"/>
                </a:ext>
              </a:extLst>
            </p:cNvPr>
            <p:cNvSpPr>
              <a:spLocks/>
            </p:cNvSpPr>
            <p:nvPr/>
          </p:nvSpPr>
          <p:spPr bwMode="auto">
            <a:xfrm>
              <a:off x="11518900" y="6127750"/>
              <a:ext cx="177800" cy="150813"/>
            </a:xfrm>
            <a:custGeom>
              <a:avLst/>
              <a:gdLst>
                <a:gd name="T0" fmla="*/ 541 w 554"/>
                <a:gd name="T1" fmla="*/ 447 h 470"/>
                <a:gd name="T2" fmla="*/ 32 w 554"/>
                <a:gd name="T3" fmla="*/ 447 h 470"/>
                <a:gd name="T4" fmla="*/ 12 w 554"/>
                <a:gd name="T5" fmla="*/ 447 h 470"/>
                <a:gd name="T6" fmla="*/ 11 w 554"/>
                <a:gd name="T7" fmla="*/ 447 h 470"/>
                <a:gd name="T8" fmla="*/ 21 w 554"/>
                <a:gd name="T9" fmla="*/ 457 h 470"/>
                <a:gd name="T10" fmla="*/ 21 w 554"/>
                <a:gd name="T11" fmla="*/ 29 h 470"/>
                <a:gd name="T12" fmla="*/ 21 w 554"/>
                <a:gd name="T13" fmla="*/ 12 h 470"/>
                <a:gd name="T14" fmla="*/ 21 w 554"/>
                <a:gd name="T15" fmla="*/ 11 h 470"/>
                <a:gd name="T16" fmla="*/ 11 w 554"/>
                <a:gd name="T17" fmla="*/ 21 h 470"/>
                <a:gd name="T18" fmla="*/ 520 w 554"/>
                <a:gd name="T19" fmla="*/ 21 h 470"/>
                <a:gd name="T20" fmla="*/ 540 w 554"/>
                <a:gd name="T21" fmla="*/ 21 h 470"/>
                <a:gd name="T22" fmla="*/ 541 w 554"/>
                <a:gd name="T23" fmla="*/ 21 h 470"/>
                <a:gd name="T24" fmla="*/ 531 w 554"/>
                <a:gd name="T25" fmla="*/ 11 h 470"/>
                <a:gd name="T26" fmla="*/ 531 w 554"/>
                <a:gd name="T27" fmla="*/ 402 h 470"/>
                <a:gd name="T28" fmla="*/ 531 w 554"/>
                <a:gd name="T29" fmla="*/ 456 h 470"/>
                <a:gd name="T30" fmla="*/ 531 w 554"/>
                <a:gd name="T31" fmla="*/ 457 h 470"/>
                <a:gd name="T32" fmla="*/ 551 w 554"/>
                <a:gd name="T33" fmla="*/ 457 h 470"/>
                <a:gd name="T34" fmla="*/ 551 w 554"/>
                <a:gd name="T35" fmla="*/ 66 h 470"/>
                <a:gd name="T36" fmla="*/ 551 w 554"/>
                <a:gd name="T37" fmla="*/ 12 h 470"/>
                <a:gd name="T38" fmla="*/ 551 w 554"/>
                <a:gd name="T39" fmla="*/ 11 h 470"/>
                <a:gd name="T40" fmla="*/ 541 w 554"/>
                <a:gd name="T41" fmla="*/ 1 h 470"/>
                <a:gd name="T42" fmla="*/ 76 w 554"/>
                <a:gd name="T43" fmla="*/ 1 h 470"/>
                <a:gd name="T44" fmla="*/ 12 w 554"/>
                <a:gd name="T45" fmla="*/ 1 h 470"/>
                <a:gd name="T46" fmla="*/ 11 w 554"/>
                <a:gd name="T47" fmla="*/ 1 h 470"/>
                <a:gd name="T48" fmla="*/ 1 w 554"/>
                <a:gd name="T49" fmla="*/ 11 h 470"/>
                <a:gd name="T50" fmla="*/ 1 w 554"/>
                <a:gd name="T51" fmla="*/ 402 h 470"/>
                <a:gd name="T52" fmla="*/ 1 w 554"/>
                <a:gd name="T53" fmla="*/ 456 h 470"/>
                <a:gd name="T54" fmla="*/ 1 w 554"/>
                <a:gd name="T55" fmla="*/ 457 h 470"/>
                <a:gd name="T56" fmla="*/ 11 w 554"/>
                <a:gd name="T57" fmla="*/ 467 h 470"/>
                <a:gd name="T58" fmla="*/ 476 w 554"/>
                <a:gd name="T59" fmla="*/ 467 h 470"/>
                <a:gd name="T60" fmla="*/ 540 w 554"/>
                <a:gd name="T61" fmla="*/ 467 h 470"/>
                <a:gd name="T62" fmla="*/ 541 w 554"/>
                <a:gd name="T63" fmla="*/ 467 h 470"/>
                <a:gd name="T64" fmla="*/ 541 w 554"/>
                <a:gd name="T65" fmla="*/ 447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4" h="470">
                  <a:moveTo>
                    <a:pt x="541" y="447"/>
                  </a:moveTo>
                  <a:cubicBezTo>
                    <a:pt x="32" y="447"/>
                    <a:pt x="32" y="447"/>
                    <a:pt x="32" y="447"/>
                  </a:cubicBezTo>
                  <a:cubicBezTo>
                    <a:pt x="25" y="447"/>
                    <a:pt x="18" y="447"/>
                    <a:pt x="12" y="447"/>
                  </a:cubicBezTo>
                  <a:cubicBezTo>
                    <a:pt x="11" y="447"/>
                    <a:pt x="11" y="447"/>
                    <a:pt x="11" y="447"/>
                  </a:cubicBezTo>
                  <a:cubicBezTo>
                    <a:pt x="21" y="457"/>
                    <a:pt x="21" y="457"/>
                    <a:pt x="21" y="457"/>
                  </a:cubicBezTo>
                  <a:cubicBezTo>
                    <a:pt x="21" y="29"/>
                    <a:pt x="21" y="29"/>
                    <a:pt x="21" y="29"/>
                  </a:cubicBezTo>
                  <a:cubicBezTo>
                    <a:pt x="21" y="24"/>
                    <a:pt x="21" y="18"/>
                    <a:pt x="21" y="12"/>
                  </a:cubicBezTo>
                  <a:cubicBezTo>
                    <a:pt x="21" y="11"/>
                    <a:pt x="21" y="11"/>
                    <a:pt x="21" y="11"/>
                  </a:cubicBezTo>
                  <a:cubicBezTo>
                    <a:pt x="11" y="21"/>
                    <a:pt x="11" y="21"/>
                    <a:pt x="11" y="21"/>
                  </a:cubicBezTo>
                  <a:cubicBezTo>
                    <a:pt x="520" y="21"/>
                    <a:pt x="520" y="21"/>
                    <a:pt x="520" y="21"/>
                  </a:cubicBezTo>
                  <a:cubicBezTo>
                    <a:pt x="526" y="21"/>
                    <a:pt x="534" y="22"/>
                    <a:pt x="540" y="21"/>
                  </a:cubicBezTo>
                  <a:cubicBezTo>
                    <a:pt x="541" y="21"/>
                    <a:pt x="541" y="21"/>
                    <a:pt x="541" y="21"/>
                  </a:cubicBezTo>
                  <a:cubicBezTo>
                    <a:pt x="531" y="11"/>
                    <a:pt x="531" y="11"/>
                    <a:pt x="531" y="11"/>
                  </a:cubicBezTo>
                  <a:cubicBezTo>
                    <a:pt x="531" y="402"/>
                    <a:pt x="531" y="402"/>
                    <a:pt x="531" y="402"/>
                  </a:cubicBezTo>
                  <a:cubicBezTo>
                    <a:pt x="531" y="420"/>
                    <a:pt x="531" y="438"/>
                    <a:pt x="531" y="456"/>
                  </a:cubicBezTo>
                  <a:cubicBezTo>
                    <a:pt x="531" y="457"/>
                    <a:pt x="531" y="457"/>
                    <a:pt x="531" y="457"/>
                  </a:cubicBezTo>
                  <a:cubicBezTo>
                    <a:pt x="531" y="470"/>
                    <a:pt x="551" y="470"/>
                    <a:pt x="551" y="457"/>
                  </a:cubicBezTo>
                  <a:cubicBezTo>
                    <a:pt x="551" y="66"/>
                    <a:pt x="551" y="66"/>
                    <a:pt x="551" y="66"/>
                  </a:cubicBezTo>
                  <a:cubicBezTo>
                    <a:pt x="551" y="48"/>
                    <a:pt x="552" y="30"/>
                    <a:pt x="551" y="12"/>
                  </a:cubicBezTo>
                  <a:cubicBezTo>
                    <a:pt x="551" y="11"/>
                    <a:pt x="551" y="11"/>
                    <a:pt x="551" y="11"/>
                  </a:cubicBezTo>
                  <a:cubicBezTo>
                    <a:pt x="551" y="6"/>
                    <a:pt x="547" y="1"/>
                    <a:pt x="541" y="1"/>
                  </a:cubicBezTo>
                  <a:cubicBezTo>
                    <a:pt x="76" y="1"/>
                    <a:pt x="76" y="1"/>
                    <a:pt x="76" y="1"/>
                  </a:cubicBezTo>
                  <a:cubicBezTo>
                    <a:pt x="55" y="1"/>
                    <a:pt x="33" y="0"/>
                    <a:pt x="12" y="1"/>
                  </a:cubicBezTo>
                  <a:cubicBezTo>
                    <a:pt x="11" y="1"/>
                    <a:pt x="11" y="1"/>
                    <a:pt x="11" y="1"/>
                  </a:cubicBezTo>
                  <a:cubicBezTo>
                    <a:pt x="5" y="1"/>
                    <a:pt x="1" y="6"/>
                    <a:pt x="1" y="11"/>
                  </a:cubicBezTo>
                  <a:cubicBezTo>
                    <a:pt x="1" y="402"/>
                    <a:pt x="1" y="402"/>
                    <a:pt x="1" y="402"/>
                  </a:cubicBezTo>
                  <a:cubicBezTo>
                    <a:pt x="1" y="420"/>
                    <a:pt x="0" y="438"/>
                    <a:pt x="1" y="456"/>
                  </a:cubicBezTo>
                  <a:cubicBezTo>
                    <a:pt x="1" y="457"/>
                    <a:pt x="1" y="457"/>
                    <a:pt x="1" y="457"/>
                  </a:cubicBezTo>
                  <a:cubicBezTo>
                    <a:pt x="1" y="463"/>
                    <a:pt x="5" y="467"/>
                    <a:pt x="11" y="467"/>
                  </a:cubicBezTo>
                  <a:cubicBezTo>
                    <a:pt x="476" y="467"/>
                    <a:pt x="476" y="467"/>
                    <a:pt x="476" y="467"/>
                  </a:cubicBezTo>
                  <a:cubicBezTo>
                    <a:pt x="497" y="467"/>
                    <a:pt x="519" y="468"/>
                    <a:pt x="540" y="467"/>
                  </a:cubicBezTo>
                  <a:cubicBezTo>
                    <a:pt x="541" y="467"/>
                    <a:pt x="541" y="467"/>
                    <a:pt x="541" y="467"/>
                  </a:cubicBezTo>
                  <a:cubicBezTo>
                    <a:pt x="554" y="467"/>
                    <a:pt x="554" y="447"/>
                    <a:pt x="541" y="44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4" name="Freeform 461">
              <a:extLst>
                <a:ext uri="{FF2B5EF4-FFF2-40B4-BE49-F238E27FC236}">
                  <a16:creationId xmlns:a16="http://schemas.microsoft.com/office/drawing/2014/main" id="{82C751D8-E525-CD2B-A68C-A62E197BD4A5}"/>
                </a:ext>
              </a:extLst>
            </p:cNvPr>
            <p:cNvSpPr>
              <a:spLocks/>
            </p:cNvSpPr>
            <p:nvPr/>
          </p:nvSpPr>
          <p:spPr bwMode="auto">
            <a:xfrm>
              <a:off x="11574463" y="6219825"/>
              <a:ext cx="68263" cy="57150"/>
            </a:xfrm>
            <a:custGeom>
              <a:avLst/>
              <a:gdLst>
                <a:gd name="T0" fmla="*/ 201 w 214"/>
                <a:gd name="T1" fmla="*/ 156 h 179"/>
                <a:gd name="T2" fmla="*/ 10 w 214"/>
                <a:gd name="T3" fmla="*/ 156 h 179"/>
                <a:gd name="T4" fmla="*/ 20 w 214"/>
                <a:gd name="T5" fmla="*/ 166 h 179"/>
                <a:gd name="T6" fmla="*/ 20 w 214"/>
                <a:gd name="T7" fmla="*/ 10 h 179"/>
                <a:gd name="T8" fmla="*/ 10 w 214"/>
                <a:gd name="T9" fmla="*/ 20 h 179"/>
                <a:gd name="T10" fmla="*/ 201 w 214"/>
                <a:gd name="T11" fmla="*/ 20 h 179"/>
                <a:gd name="T12" fmla="*/ 191 w 214"/>
                <a:gd name="T13" fmla="*/ 10 h 179"/>
                <a:gd name="T14" fmla="*/ 191 w 214"/>
                <a:gd name="T15" fmla="*/ 166 h 179"/>
                <a:gd name="T16" fmla="*/ 211 w 214"/>
                <a:gd name="T17" fmla="*/ 166 h 179"/>
                <a:gd name="T18" fmla="*/ 211 w 214"/>
                <a:gd name="T19" fmla="*/ 10 h 179"/>
                <a:gd name="T20" fmla="*/ 201 w 214"/>
                <a:gd name="T21" fmla="*/ 0 h 179"/>
                <a:gd name="T22" fmla="*/ 10 w 214"/>
                <a:gd name="T23" fmla="*/ 0 h 179"/>
                <a:gd name="T24" fmla="*/ 0 w 214"/>
                <a:gd name="T25" fmla="*/ 10 h 179"/>
                <a:gd name="T26" fmla="*/ 0 w 214"/>
                <a:gd name="T27" fmla="*/ 166 h 179"/>
                <a:gd name="T28" fmla="*/ 10 w 214"/>
                <a:gd name="T29" fmla="*/ 176 h 179"/>
                <a:gd name="T30" fmla="*/ 201 w 214"/>
                <a:gd name="T31" fmla="*/ 176 h 179"/>
                <a:gd name="T32" fmla="*/ 201 w 214"/>
                <a:gd name="T33" fmla="*/ 15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4" h="179">
                  <a:moveTo>
                    <a:pt x="201" y="156"/>
                  </a:moveTo>
                  <a:cubicBezTo>
                    <a:pt x="10" y="156"/>
                    <a:pt x="10" y="156"/>
                    <a:pt x="10" y="156"/>
                  </a:cubicBezTo>
                  <a:cubicBezTo>
                    <a:pt x="20" y="166"/>
                    <a:pt x="20" y="166"/>
                    <a:pt x="20" y="166"/>
                  </a:cubicBezTo>
                  <a:cubicBezTo>
                    <a:pt x="20" y="10"/>
                    <a:pt x="20" y="10"/>
                    <a:pt x="20" y="10"/>
                  </a:cubicBezTo>
                  <a:cubicBezTo>
                    <a:pt x="10" y="20"/>
                    <a:pt x="10" y="20"/>
                    <a:pt x="10" y="20"/>
                  </a:cubicBezTo>
                  <a:cubicBezTo>
                    <a:pt x="201" y="20"/>
                    <a:pt x="201" y="20"/>
                    <a:pt x="201" y="20"/>
                  </a:cubicBezTo>
                  <a:cubicBezTo>
                    <a:pt x="191" y="10"/>
                    <a:pt x="191" y="10"/>
                    <a:pt x="191" y="10"/>
                  </a:cubicBezTo>
                  <a:cubicBezTo>
                    <a:pt x="191" y="166"/>
                    <a:pt x="191" y="166"/>
                    <a:pt x="191" y="166"/>
                  </a:cubicBezTo>
                  <a:cubicBezTo>
                    <a:pt x="191" y="179"/>
                    <a:pt x="211" y="179"/>
                    <a:pt x="211" y="166"/>
                  </a:cubicBezTo>
                  <a:cubicBezTo>
                    <a:pt x="211" y="10"/>
                    <a:pt x="211" y="10"/>
                    <a:pt x="211" y="10"/>
                  </a:cubicBezTo>
                  <a:cubicBezTo>
                    <a:pt x="211" y="5"/>
                    <a:pt x="206" y="1"/>
                    <a:pt x="201" y="0"/>
                  </a:cubicBezTo>
                  <a:cubicBezTo>
                    <a:pt x="10" y="0"/>
                    <a:pt x="10" y="0"/>
                    <a:pt x="10" y="0"/>
                  </a:cubicBezTo>
                  <a:cubicBezTo>
                    <a:pt x="4" y="1"/>
                    <a:pt x="0" y="5"/>
                    <a:pt x="0" y="10"/>
                  </a:cubicBezTo>
                  <a:cubicBezTo>
                    <a:pt x="0" y="166"/>
                    <a:pt x="0" y="166"/>
                    <a:pt x="0" y="166"/>
                  </a:cubicBezTo>
                  <a:cubicBezTo>
                    <a:pt x="0" y="171"/>
                    <a:pt x="4" y="176"/>
                    <a:pt x="10" y="176"/>
                  </a:cubicBezTo>
                  <a:cubicBezTo>
                    <a:pt x="201" y="176"/>
                    <a:pt x="201" y="176"/>
                    <a:pt x="201" y="176"/>
                  </a:cubicBezTo>
                  <a:cubicBezTo>
                    <a:pt x="214" y="176"/>
                    <a:pt x="214" y="156"/>
                    <a:pt x="201" y="1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5" name="Freeform 462">
              <a:extLst>
                <a:ext uri="{FF2B5EF4-FFF2-40B4-BE49-F238E27FC236}">
                  <a16:creationId xmlns:a16="http://schemas.microsoft.com/office/drawing/2014/main" id="{5B9186B1-AD7D-DED8-FC67-5B63F11FC7C5}"/>
                </a:ext>
              </a:extLst>
            </p:cNvPr>
            <p:cNvSpPr>
              <a:spLocks/>
            </p:cNvSpPr>
            <p:nvPr/>
          </p:nvSpPr>
          <p:spPr bwMode="auto">
            <a:xfrm>
              <a:off x="11536363" y="6143625"/>
              <a:ext cx="28575" cy="31750"/>
            </a:xfrm>
            <a:custGeom>
              <a:avLst/>
              <a:gdLst>
                <a:gd name="T0" fmla="*/ 79 w 92"/>
                <a:gd name="T1" fmla="*/ 75 h 98"/>
                <a:gd name="T2" fmla="*/ 10 w 92"/>
                <a:gd name="T3" fmla="*/ 75 h 98"/>
                <a:gd name="T4" fmla="*/ 20 w 92"/>
                <a:gd name="T5" fmla="*/ 85 h 98"/>
                <a:gd name="T6" fmla="*/ 20 w 92"/>
                <a:gd name="T7" fmla="*/ 10 h 98"/>
                <a:gd name="T8" fmla="*/ 10 w 92"/>
                <a:gd name="T9" fmla="*/ 20 h 98"/>
                <a:gd name="T10" fmla="*/ 79 w 92"/>
                <a:gd name="T11" fmla="*/ 20 h 98"/>
                <a:gd name="T12" fmla="*/ 69 w 92"/>
                <a:gd name="T13" fmla="*/ 10 h 98"/>
                <a:gd name="T14" fmla="*/ 69 w 92"/>
                <a:gd name="T15" fmla="*/ 85 h 98"/>
                <a:gd name="T16" fmla="*/ 89 w 92"/>
                <a:gd name="T17" fmla="*/ 85 h 98"/>
                <a:gd name="T18" fmla="*/ 89 w 92"/>
                <a:gd name="T19" fmla="*/ 10 h 98"/>
                <a:gd name="T20" fmla="*/ 79 w 92"/>
                <a:gd name="T21" fmla="*/ 0 h 98"/>
                <a:gd name="T22" fmla="*/ 10 w 92"/>
                <a:gd name="T23" fmla="*/ 0 h 98"/>
                <a:gd name="T24" fmla="*/ 0 w 92"/>
                <a:gd name="T25" fmla="*/ 10 h 98"/>
                <a:gd name="T26" fmla="*/ 0 w 92"/>
                <a:gd name="T27" fmla="*/ 85 h 98"/>
                <a:gd name="T28" fmla="*/ 10 w 92"/>
                <a:gd name="T29" fmla="*/ 95 h 98"/>
                <a:gd name="T30" fmla="*/ 79 w 92"/>
                <a:gd name="T31" fmla="*/ 95 h 98"/>
                <a:gd name="T32" fmla="*/ 79 w 92"/>
                <a:gd name="T33"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8">
                  <a:moveTo>
                    <a:pt x="79" y="75"/>
                  </a:moveTo>
                  <a:cubicBezTo>
                    <a:pt x="10" y="75"/>
                    <a:pt x="10" y="75"/>
                    <a:pt x="10" y="75"/>
                  </a:cubicBezTo>
                  <a:cubicBezTo>
                    <a:pt x="20" y="85"/>
                    <a:pt x="20" y="85"/>
                    <a:pt x="20" y="85"/>
                  </a:cubicBezTo>
                  <a:cubicBezTo>
                    <a:pt x="20" y="10"/>
                    <a:pt x="20" y="10"/>
                    <a:pt x="20" y="10"/>
                  </a:cubicBezTo>
                  <a:cubicBezTo>
                    <a:pt x="10" y="20"/>
                    <a:pt x="10" y="20"/>
                    <a:pt x="10" y="20"/>
                  </a:cubicBezTo>
                  <a:cubicBezTo>
                    <a:pt x="79" y="20"/>
                    <a:pt x="79" y="20"/>
                    <a:pt x="79" y="20"/>
                  </a:cubicBezTo>
                  <a:cubicBezTo>
                    <a:pt x="69" y="10"/>
                    <a:pt x="69" y="10"/>
                    <a:pt x="69" y="10"/>
                  </a:cubicBezTo>
                  <a:cubicBezTo>
                    <a:pt x="69" y="85"/>
                    <a:pt x="69" y="85"/>
                    <a:pt x="69" y="85"/>
                  </a:cubicBezTo>
                  <a:cubicBezTo>
                    <a:pt x="69" y="98"/>
                    <a:pt x="89" y="98"/>
                    <a:pt x="89" y="85"/>
                  </a:cubicBezTo>
                  <a:cubicBezTo>
                    <a:pt x="89" y="10"/>
                    <a:pt x="89" y="10"/>
                    <a:pt x="89" y="10"/>
                  </a:cubicBezTo>
                  <a:cubicBezTo>
                    <a:pt x="89" y="5"/>
                    <a:pt x="85" y="0"/>
                    <a:pt x="79" y="0"/>
                  </a:cubicBezTo>
                  <a:cubicBezTo>
                    <a:pt x="10" y="0"/>
                    <a:pt x="10" y="0"/>
                    <a:pt x="10" y="0"/>
                  </a:cubicBezTo>
                  <a:cubicBezTo>
                    <a:pt x="5" y="0"/>
                    <a:pt x="0" y="5"/>
                    <a:pt x="0" y="10"/>
                  </a:cubicBezTo>
                  <a:cubicBezTo>
                    <a:pt x="0" y="85"/>
                    <a:pt x="0" y="85"/>
                    <a:pt x="0" y="85"/>
                  </a:cubicBezTo>
                  <a:cubicBezTo>
                    <a:pt x="0" y="91"/>
                    <a:pt x="5" y="95"/>
                    <a:pt x="10" y="95"/>
                  </a:cubicBezTo>
                  <a:cubicBezTo>
                    <a:pt x="79" y="95"/>
                    <a:pt x="79" y="95"/>
                    <a:pt x="79" y="95"/>
                  </a:cubicBezTo>
                  <a:cubicBezTo>
                    <a:pt x="92" y="95"/>
                    <a:pt x="92" y="75"/>
                    <a:pt x="79" y="7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6" name="Freeform 463">
              <a:extLst>
                <a:ext uri="{FF2B5EF4-FFF2-40B4-BE49-F238E27FC236}">
                  <a16:creationId xmlns:a16="http://schemas.microsoft.com/office/drawing/2014/main" id="{9475E45D-C4B5-3619-0BEB-196FE742D111}"/>
                </a:ext>
              </a:extLst>
            </p:cNvPr>
            <p:cNvSpPr>
              <a:spLocks/>
            </p:cNvSpPr>
            <p:nvPr/>
          </p:nvSpPr>
          <p:spPr bwMode="auto">
            <a:xfrm>
              <a:off x="11574463" y="6143625"/>
              <a:ext cx="30163" cy="31750"/>
            </a:xfrm>
            <a:custGeom>
              <a:avLst/>
              <a:gdLst>
                <a:gd name="T0" fmla="*/ 79 w 92"/>
                <a:gd name="T1" fmla="*/ 75 h 98"/>
                <a:gd name="T2" fmla="*/ 10 w 92"/>
                <a:gd name="T3" fmla="*/ 75 h 98"/>
                <a:gd name="T4" fmla="*/ 20 w 92"/>
                <a:gd name="T5" fmla="*/ 85 h 98"/>
                <a:gd name="T6" fmla="*/ 20 w 92"/>
                <a:gd name="T7" fmla="*/ 10 h 98"/>
                <a:gd name="T8" fmla="*/ 10 w 92"/>
                <a:gd name="T9" fmla="*/ 20 h 98"/>
                <a:gd name="T10" fmla="*/ 79 w 92"/>
                <a:gd name="T11" fmla="*/ 20 h 98"/>
                <a:gd name="T12" fmla="*/ 69 w 92"/>
                <a:gd name="T13" fmla="*/ 10 h 98"/>
                <a:gd name="T14" fmla="*/ 69 w 92"/>
                <a:gd name="T15" fmla="*/ 85 h 98"/>
                <a:gd name="T16" fmla="*/ 89 w 92"/>
                <a:gd name="T17" fmla="*/ 85 h 98"/>
                <a:gd name="T18" fmla="*/ 89 w 92"/>
                <a:gd name="T19" fmla="*/ 10 h 98"/>
                <a:gd name="T20" fmla="*/ 79 w 92"/>
                <a:gd name="T21" fmla="*/ 0 h 98"/>
                <a:gd name="T22" fmla="*/ 10 w 92"/>
                <a:gd name="T23" fmla="*/ 0 h 98"/>
                <a:gd name="T24" fmla="*/ 0 w 92"/>
                <a:gd name="T25" fmla="*/ 10 h 98"/>
                <a:gd name="T26" fmla="*/ 0 w 92"/>
                <a:gd name="T27" fmla="*/ 85 h 98"/>
                <a:gd name="T28" fmla="*/ 10 w 92"/>
                <a:gd name="T29" fmla="*/ 95 h 98"/>
                <a:gd name="T30" fmla="*/ 79 w 92"/>
                <a:gd name="T31" fmla="*/ 95 h 98"/>
                <a:gd name="T32" fmla="*/ 79 w 92"/>
                <a:gd name="T33"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8">
                  <a:moveTo>
                    <a:pt x="79" y="75"/>
                  </a:moveTo>
                  <a:cubicBezTo>
                    <a:pt x="10" y="75"/>
                    <a:pt x="10" y="75"/>
                    <a:pt x="10" y="75"/>
                  </a:cubicBezTo>
                  <a:cubicBezTo>
                    <a:pt x="20" y="85"/>
                    <a:pt x="20" y="85"/>
                    <a:pt x="20" y="85"/>
                  </a:cubicBezTo>
                  <a:cubicBezTo>
                    <a:pt x="20" y="10"/>
                    <a:pt x="20" y="10"/>
                    <a:pt x="20" y="10"/>
                  </a:cubicBezTo>
                  <a:cubicBezTo>
                    <a:pt x="10" y="20"/>
                    <a:pt x="10" y="20"/>
                    <a:pt x="10" y="20"/>
                  </a:cubicBezTo>
                  <a:cubicBezTo>
                    <a:pt x="79" y="20"/>
                    <a:pt x="79" y="20"/>
                    <a:pt x="79" y="20"/>
                  </a:cubicBezTo>
                  <a:cubicBezTo>
                    <a:pt x="69" y="10"/>
                    <a:pt x="69" y="10"/>
                    <a:pt x="69" y="10"/>
                  </a:cubicBezTo>
                  <a:cubicBezTo>
                    <a:pt x="69" y="85"/>
                    <a:pt x="69" y="85"/>
                    <a:pt x="69" y="85"/>
                  </a:cubicBezTo>
                  <a:cubicBezTo>
                    <a:pt x="69" y="98"/>
                    <a:pt x="89" y="98"/>
                    <a:pt x="89" y="85"/>
                  </a:cubicBezTo>
                  <a:cubicBezTo>
                    <a:pt x="89" y="10"/>
                    <a:pt x="89" y="10"/>
                    <a:pt x="89" y="10"/>
                  </a:cubicBezTo>
                  <a:cubicBezTo>
                    <a:pt x="89" y="5"/>
                    <a:pt x="85" y="0"/>
                    <a:pt x="79" y="0"/>
                  </a:cubicBezTo>
                  <a:cubicBezTo>
                    <a:pt x="10" y="0"/>
                    <a:pt x="10" y="0"/>
                    <a:pt x="10" y="0"/>
                  </a:cubicBezTo>
                  <a:cubicBezTo>
                    <a:pt x="5" y="0"/>
                    <a:pt x="0" y="5"/>
                    <a:pt x="0" y="10"/>
                  </a:cubicBezTo>
                  <a:cubicBezTo>
                    <a:pt x="0" y="85"/>
                    <a:pt x="0" y="85"/>
                    <a:pt x="0" y="85"/>
                  </a:cubicBezTo>
                  <a:cubicBezTo>
                    <a:pt x="0" y="91"/>
                    <a:pt x="5" y="95"/>
                    <a:pt x="10" y="95"/>
                  </a:cubicBezTo>
                  <a:cubicBezTo>
                    <a:pt x="79" y="95"/>
                    <a:pt x="79" y="95"/>
                    <a:pt x="79" y="95"/>
                  </a:cubicBezTo>
                  <a:cubicBezTo>
                    <a:pt x="92" y="95"/>
                    <a:pt x="92" y="75"/>
                    <a:pt x="79" y="7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7" name="Freeform 464">
              <a:extLst>
                <a:ext uri="{FF2B5EF4-FFF2-40B4-BE49-F238E27FC236}">
                  <a16:creationId xmlns:a16="http://schemas.microsoft.com/office/drawing/2014/main" id="{F0F42469-F608-67F2-5E8D-24B4BE5E07F2}"/>
                </a:ext>
              </a:extLst>
            </p:cNvPr>
            <p:cNvSpPr>
              <a:spLocks/>
            </p:cNvSpPr>
            <p:nvPr/>
          </p:nvSpPr>
          <p:spPr bwMode="auto">
            <a:xfrm>
              <a:off x="11612563" y="6143625"/>
              <a:ext cx="28575" cy="31750"/>
            </a:xfrm>
            <a:custGeom>
              <a:avLst/>
              <a:gdLst>
                <a:gd name="T0" fmla="*/ 79 w 92"/>
                <a:gd name="T1" fmla="*/ 75 h 98"/>
                <a:gd name="T2" fmla="*/ 10 w 92"/>
                <a:gd name="T3" fmla="*/ 75 h 98"/>
                <a:gd name="T4" fmla="*/ 20 w 92"/>
                <a:gd name="T5" fmla="*/ 85 h 98"/>
                <a:gd name="T6" fmla="*/ 20 w 92"/>
                <a:gd name="T7" fmla="*/ 10 h 98"/>
                <a:gd name="T8" fmla="*/ 10 w 92"/>
                <a:gd name="T9" fmla="*/ 20 h 98"/>
                <a:gd name="T10" fmla="*/ 79 w 92"/>
                <a:gd name="T11" fmla="*/ 20 h 98"/>
                <a:gd name="T12" fmla="*/ 69 w 92"/>
                <a:gd name="T13" fmla="*/ 10 h 98"/>
                <a:gd name="T14" fmla="*/ 69 w 92"/>
                <a:gd name="T15" fmla="*/ 85 h 98"/>
                <a:gd name="T16" fmla="*/ 89 w 92"/>
                <a:gd name="T17" fmla="*/ 85 h 98"/>
                <a:gd name="T18" fmla="*/ 89 w 92"/>
                <a:gd name="T19" fmla="*/ 10 h 98"/>
                <a:gd name="T20" fmla="*/ 79 w 92"/>
                <a:gd name="T21" fmla="*/ 0 h 98"/>
                <a:gd name="T22" fmla="*/ 10 w 92"/>
                <a:gd name="T23" fmla="*/ 0 h 98"/>
                <a:gd name="T24" fmla="*/ 0 w 92"/>
                <a:gd name="T25" fmla="*/ 10 h 98"/>
                <a:gd name="T26" fmla="*/ 0 w 92"/>
                <a:gd name="T27" fmla="*/ 85 h 98"/>
                <a:gd name="T28" fmla="*/ 10 w 92"/>
                <a:gd name="T29" fmla="*/ 95 h 98"/>
                <a:gd name="T30" fmla="*/ 79 w 92"/>
                <a:gd name="T31" fmla="*/ 95 h 98"/>
                <a:gd name="T32" fmla="*/ 79 w 92"/>
                <a:gd name="T33"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8">
                  <a:moveTo>
                    <a:pt x="79" y="75"/>
                  </a:moveTo>
                  <a:cubicBezTo>
                    <a:pt x="10" y="75"/>
                    <a:pt x="10" y="75"/>
                    <a:pt x="10" y="75"/>
                  </a:cubicBezTo>
                  <a:cubicBezTo>
                    <a:pt x="20" y="85"/>
                    <a:pt x="20" y="85"/>
                    <a:pt x="20" y="85"/>
                  </a:cubicBezTo>
                  <a:cubicBezTo>
                    <a:pt x="20" y="10"/>
                    <a:pt x="20" y="10"/>
                    <a:pt x="20" y="10"/>
                  </a:cubicBezTo>
                  <a:cubicBezTo>
                    <a:pt x="10" y="20"/>
                    <a:pt x="10" y="20"/>
                    <a:pt x="10" y="20"/>
                  </a:cubicBezTo>
                  <a:cubicBezTo>
                    <a:pt x="79" y="20"/>
                    <a:pt x="79" y="20"/>
                    <a:pt x="79" y="20"/>
                  </a:cubicBezTo>
                  <a:cubicBezTo>
                    <a:pt x="69" y="10"/>
                    <a:pt x="69" y="10"/>
                    <a:pt x="69" y="10"/>
                  </a:cubicBezTo>
                  <a:cubicBezTo>
                    <a:pt x="69" y="85"/>
                    <a:pt x="69" y="85"/>
                    <a:pt x="69" y="85"/>
                  </a:cubicBezTo>
                  <a:cubicBezTo>
                    <a:pt x="69" y="98"/>
                    <a:pt x="89" y="98"/>
                    <a:pt x="89" y="85"/>
                  </a:cubicBezTo>
                  <a:cubicBezTo>
                    <a:pt x="89" y="10"/>
                    <a:pt x="89" y="10"/>
                    <a:pt x="89" y="10"/>
                  </a:cubicBezTo>
                  <a:cubicBezTo>
                    <a:pt x="89" y="5"/>
                    <a:pt x="84" y="0"/>
                    <a:pt x="79" y="0"/>
                  </a:cubicBezTo>
                  <a:cubicBezTo>
                    <a:pt x="10" y="0"/>
                    <a:pt x="10" y="0"/>
                    <a:pt x="10" y="0"/>
                  </a:cubicBezTo>
                  <a:cubicBezTo>
                    <a:pt x="4" y="0"/>
                    <a:pt x="0" y="5"/>
                    <a:pt x="0" y="10"/>
                  </a:cubicBezTo>
                  <a:cubicBezTo>
                    <a:pt x="0" y="85"/>
                    <a:pt x="0" y="85"/>
                    <a:pt x="0" y="85"/>
                  </a:cubicBezTo>
                  <a:cubicBezTo>
                    <a:pt x="0" y="91"/>
                    <a:pt x="4" y="95"/>
                    <a:pt x="10" y="95"/>
                  </a:cubicBezTo>
                  <a:cubicBezTo>
                    <a:pt x="79" y="95"/>
                    <a:pt x="79" y="95"/>
                    <a:pt x="79" y="95"/>
                  </a:cubicBezTo>
                  <a:cubicBezTo>
                    <a:pt x="92" y="95"/>
                    <a:pt x="92" y="75"/>
                    <a:pt x="79" y="7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8" name="Freeform 465">
              <a:extLst>
                <a:ext uri="{FF2B5EF4-FFF2-40B4-BE49-F238E27FC236}">
                  <a16:creationId xmlns:a16="http://schemas.microsoft.com/office/drawing/2014/main" id="{37264B1B-BD39-B9AC-320F-059FC5091D30}"/>
                </a:ext>
              </a:extLst>
            </p:cNvPr>
            <p:cNvSpPr>
              <a:spLocks/>
            </p:cNvSpPr>
            <p:nvPr/>
          </p:nvSpPr>
          <p:spPr bwMode="auto">
            <a:xfrm>
              <a:off x="11650663" y="6143625"/>
              <a:ext cx="28575" cy="31750"/>
            </a:xfrm>
            <a:custGeom>
              <a:avLst/>
              <a:gdLst>
                <a:gd name="T0" fmla="*/ 79 w 92"/>
                <a:gd name="T1" fmla="*/ 75 h 98"/>
                <a:gd name="T2" fmla="*/ 10 w 92"/>
                <a:gd name="T3" fmla="*/ 75 h 98"/>
                <a:gd name="T4" fmla="*/ 20 w 92"/>
                <a:gd name="T5" fmla="*/ 85 h 98"/>
                <a:gd name="T6" fmla="*/ 20 w 92"/>
                <a:gd name="T7" fmla="*/ 10 h 98"/>
                <a:gd name="T8" fmla="*/ 10 w 92"/>
                <a:gd name="T9" fmla="*/ 20 h 98"/>
                <a:gd name="T10" fmla="*/ 79 w 92"/>
                <a:gd name="T11" fmla="*/ 20 h 98"/>
                <a:gd name="T12" fmla="*/ 69 w 92"/>
                <a:gd name="T13" fmla="*/ 10 h 98"/>
                <a:gd name="T14" fmla="*/ 69 w 92"/>
                <a:gd name="T15" fmla="*/ 85 h 98"/>
                <a:gd name="T16" fmla="*/ 89 w 92"/>
                <a:gd name="T17" fmla="*/ 85 h 98"/>
                <a:gd name="T18" fmla="*/ 89 w 92"/>
                <a:gd name="T19" fmla="*/ 10 h 98"/>
                <a:gd name="T20" fmla="*/ 79 w 92"/>
                <a:gd name="T21" fmla="*/ 0 h 98"/>
                <a:gd name="T22" fmla="*/ 10 w 92"/>
                <a:gd name="T23" fmla="*/ 0 h 98"/>
                <a:gd name="T24" fmla="*/ 0 w 92"/>
                <a:gd name="T25" fmla="*/ 10 h 98"/>
                <a:gd name="T26" fmla="*/ 0 w 92"/>
                <a:gd name="T27" fmla="*/ 85 h 98"/>
                <a:gd name="T28" fmla="*/ 10 w 92"/>
                <a:gd name="T29" fmla="*/ 95 h 98"/>
                <a:gd name="T30" fmla="*/ 79 w 92"/>
                <a:gd name="T31" fmla="*/ 95 h 98"/>
                <a:gd name="T32" fmla="*/ 79 w 92"/>
                <a:gd name="T33"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8">
                  <a:moveTo>
                    <a:pt x="79" y="75"/>
                  </a:moveTo>
                  <a:cubicBezTo>
                    <a:pt x="10" y="75"/>
                    <a:pt x="10" y="75"/>
                    <a:pt x="10" y="75"/>
                  </a:cubicBezTo>
                  <a:cubicBezTo>
                    <a:pt x="20" y="85"/>
                    <a:pt x="20" y="85"/>
                    <a:pt x="20" y="85"/>
                  </a:cubicBezTo>
                  <a:cubicBezTo>
                    <a:pt x="20" y="10"/>
                    <a:pt x="20" y="10"/>
                    <a:pt x="20" y="10"/>
                  </a:cubicBezTo>
                  <a:cubicBezTo>
                    <a:pt x="10" y="20"/>
                    <a:pt x="10" y="20"/>
                    <a:pt x="10" y="20"/>
                  </a:cubicBezTo>
                  <a:cubicBezTo>
                    <a:pt x="79" y="20"/>
                    <a:pt x="79" y="20"/>
                    <a:pt x="79" y="20"/>
                  </a:cubicBezTo>
                  <a:cubicBezTo>
                    <a:pt x="69" y="10"/>
                    <a:pt x="69" y="10"/>
                    <a:pt x="69" y="10"/>
                  </a:cubicBezTo>
                  <a:cubicBezTo>
                    <a:pt x="69" y="85"/>
                    <a:pt x="69" y="85"/>
                    <a:pt x="69" y="85"/>
                  </a:cubicBezTo>
                  <a:cubicBezTo>
                    <a:pt x="69" y="98"/>
                    <a:pt x="89" y="98"/>
                    <a:pt x="89" y="85"/>
                  </a:cubicBezTo>
                  <a:cubicBezTo>
                    <a:pt x="89" y="10"/>
                    <a:pt x="89" y="10"/>
                    <a:pt x="89" y="10"/>
                  </a:cubicBezTo>
                  <a:cubicBezTo>
                    <a:pt x="89" y="5"/>
                    <a:pt x="85" y="0"/>
                    <a:pt x="79" y="0"/>
                  </a:cubicBezTo>
                  <a:cubicBezTo>
                    <a:pt x="10" y="0"/>
                    <a:pt x="10" y="0"/>
                    <a:pt x="10" y="0"/>
                  </a:cubicBezTo>
                  <a:cubicBezTo>
                    <a:pt x="5" y="0"/>
                    <a:pt x="0" y="5"/>
                    <a:pt x="0" y="10"/>
                  </a:cubicBezTo>
                  <a:cubicBezTo>
                    <a:pt x="0" y="85"/>
                    <a:pt x="0" y="85"/>
                    <a:pt x="0" y="85"/>
                  </a:cubicBezTo>
                  <a:cubicBezTo>
                    <a:pt x="0" y="91"/>
                    <a:pt x="5" y="95"/>
                    <a:pt x="10" y="95"/>
                  </a:cubicBezTo>
                  <a:cubicBezTo>
                    <a:pt x="79" y="95"/>
                    <a:pt x="79" y="95"/>
                    <a:pt x="79" y="95"/>
                  </a:cubicBezTo>
                  <a:cubicBezTo>
                    <a:pt x="92" y="95"/>
                    <a:pt x="92" y="75"/>
                    <a:pt x="79" y="7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09" name="Freeform 466">
              <a:extLst>
                <a:ext uri="{FF2B5EF4-FFF2-40B4-BE49-F238E27FC236}">
                  <a16:creationId xmlns:a16="http://schemas.microsoft.com/office/drawing/2014/main" id="{B142D08A-5D0F-9F09-4D4E-D207D73AD4CC}"/>
                </a:ext>
              </a:extLst>
            </p:cNvPr>
            <p:cNvSpPr>
              <a:spLocks/>
            </p:cNvSpPr>
            <p:nvPr/>
          </p:nvSpPr>
          <p:spPr bwMode="auto">
            <a:xfrm>
              <a:off x="11534775" y="6181725"/>
              <a:ext cx="30163" cy="31750"/>
            </a:xfrm>
            <a:custGeom>
              <a:avLst/>
              <a:gdLst>
                <a:gd name="T0" fmla="*/ 79 w 92"/>
                <a:gd name="T1" fmla="*/ 76 h 99"/>
                <a:gd name="T2" fmla="*/ 10 w 92"/>
                <a:gd name="T3" fmla="*/ 76 h 99"/>
                <a:gd name="T4" fmla="*/ 20 w 92"/>
                <a:gd name="T5" fmla="*/ 86 h 99"/>
                <a:gd name="T6" fmla="*/ 20 w 92"/>
                <a:gd name="T7" fmla="*/ 10 h 99"/>
                <a:gd name="T8" fmla="*/ 10 w 92"/>
                <a:gd name="T9" fmla="*/ 20 h 99"/>
                <a:gd name="T10" fmla="*/ 79 w 92"/>
                <a:gd name="T11" fmla="*/ 20 h 99"/>
                <a:gd name="T12" fmla="*/ 69 w 92"/>
                <a:gd name="T13" fmla="*/ 10 h 99"/>
                <a:gd name="T14" fmla="*/ 69 w 92"/>
                <a:gd name="T15" fmla="*/ 86 h 99"/>
                <a:gd name="T16" fmla="*/ 89 w 92"/>
                <a:gd name="T17" fmla="*/ 86 h 99"/>
                <a:gd name="T18" fmla="*/ 89 w 92"/>
                <a:gd name="T19" fmla="*/ 10 h 99"/>
                <a:gd name="T20" fmla="*/ 79 w 92"/>
                <a:gd name="T21" fmla="*/ 0 h 99"/>
                <a:gd name="T22" fmla="*/ 10 w 92"/>
                <a:gd name="T23" fmla="*/ 0 h 99"/>
                <a:gd name="T24" fmla="*/ 0 w 92"/>
                <a:gd name="T25" fmla="*/ 10 h 99"/>
                <a:gd name="T26" fmla="*/ 0 w 92"/>
                <a:gd name="T27" fmla="*/ 86 h 99"/>
                <a:gd name="T28" fmla="*/ 10 w 92"/>
                <a:gd name="T29" fmla="*/ 96 h 99"/>
                <a:gd name="T30" fmla="*/ 79 w 92"/>
                <a:gd name="T31" fmla="*/ 96 h 99"/>
                <a:gd name="T32" fmla="*/ 79 w 92"/>
                <a:gd name="T33" fmla="*/ 7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9">
                  <a:moveTo>
                    <a:pt x="79" y="76"/>
                  </a:moveTo>
                  <a:cubicBezTo>
                    <a:pt x="10" y="76"/>
                    <a:pt x="10" y="76"/>
                    <a:pt x="10" y="76"/>
                  </a:cubicBezTo>
                  <a:cubicBezTo>
                    <a:pt x="20" y="86"/>
                    <a:pt x="20" y="86"/>
                    <a:pt x="20" y="86"/>
                  </a:cubicBezTo>
                  <a:cubicBezTo>
                    <a:pt x="20" y="10"/>
                    <a:pt x="20" y="10"/>
                    <a:pt x="20" y="10"/>
                  </a:cubicBezTo>
                  <a:cubicBezTo>
                    <a:pt x="10" y="20"/>
                    <a:pt x="10" y="20"/>
                    <a:pt x="10" y="20"/>
                  </a:cubicBezTo>
                  <a:cubicBezTo>
                    <a:pt x="79" y="20"/>
                    <a:pt x="79" y="20"/>
                    <a:pt x="79" y="20"/>
                  </a:cubicBezTo>
                  <a:cubicBezTo>
                    <a:pt x="69" y="10"/>
                    <a:pt x="69" y="10"/>
                    <a:pt x="69" y="10"/>
                  </a:cubicBezTo>
                  <a:cubicBezTo>
                    <a:pt x="69" y="86"/>
                    <a:pt x="69" y="86"/>
                    <a:pt x="69" y="86"/>
                  </a:cubicBezTo>
                  <a:cubicBezTo>
                    <a:pt x="69" y="99"/>
                    <a:pt x="89" y="99"/>
                    <a:pt x="89" y="86"/>
                  </a:cubicBezTo>
                  <a:cubicBezTo>
                    <a:pt x="89" y="10"/>
                    <a:pt x="89" y="10"/>
                    <a:pt x="89" y="10"/>
                  </a:cubicBezTo>
                  <a:cubicBezTo>
                    <a:pt x="89" y="5"/>
                    <a:pt x="84" y="1"/>
                    <a:pt x="79" y="0"/>
                  </a:cubicBezTo>
                  <a:cubicBezTo>
                    <a:pt x="10" y="0"/>
                    <a:pt x="10" y="0"/>
                    <a:pt x="10" y="0"/>
                  </a:cubicBezTo>
                  <a:cubicBezTo>
                    <a:pt x="4" y="1"/>
                    <a:pt x="0" y="5"/>
                    <a:pt x="0" y="10"/>
                  </a:cubicBezTo>
                  <a:cubicBezTo>
                    <a:pt x="0" y="86"/>
                    <a:pt x="0" y="86"/>
                    <a:pt x="0" y="86"/>
                  </a:cubicBezTo>
                  <a:cubicBezTo>
                    <a:pt x="0" y="91"/>
                    <a:pt x="4" y="96"/>
                    <a:pt x="10" y="96"/>
                  </a:cubicBezTo>
                  <a:cubicBezTo>
                    <a:pt x="79" y="96"/>
                    <a:pt x="79" y="96"/>
                    <a:pt x="79" y="96"/>
                  </a:cubicBezTo>
                  <a:cubicBezTo>
                    <a:pt x="92" y="96"/>
                    <a:pt x="92" y="76"/>
                    <a:pt x="79" y="7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0" name="Freeform 467">
              <a:extLst>
                <a:ext uri="{FF2B5EF4-FFF2-40B4-BE49-F238E27FC236}">
                  <a16:creationId xmlns:a16="http://schemas.microsoft.com/office/drawing/2014/main" id="{5082172D-35C0-8231-E07D-FE6AF5123B15}"/>
                </a:ext>
              </a:extLst>
            </p:cNvPr>
            <p:cNvSpPr>
              <a:spLocks/>
            </p:cNvSpPr>
            <p:nvPr/>
          </p:nvSpPr>
          <p:spPr bwMode="auto">
            <a:xfrm>
              <a:off x="11574463" y="6181725"/>
              <a:ext cx="28575" cy="31750"/>
            </a:xfrm>
            <a:custGeom>
              <a:avLst/>
              <a:gdLst>
                <a:gd name="T0" fmla="*/ 79 w 92"/>
                <a:gd name="T1" fmla="*/ 76 h 99"/>
                <a:gd name="T2" fmla="*/ 10 w 92"/>
                <a:gd name="T3" fmla="*/ 76 h 99"/>
                <a:gd name="T4" fmla="*/ 20 w 92"/>
                <a:gd name="T5" fmla="*/ 86 h 99"/>
                <a:gd name="T6" fmla="*/ 20 w 92"/>
                <a:gd name="T7" fmla="*/ 10 h 99"/>
                <a:gd name="T8" fmla="*/ 10 w 92"/>
                <a:gd name="T9" fmla="*/ 20 h 99"/>
                <a:gd name="T10" fmla="*/ 79 w 92"/>
                <a:gd name="T11" fmla="*/ 20 h 99"/>
                <a:gd name="T12" fmla="*/ 69 w 92"/>
                <a:gd name="T13" fmla="*/ 10 h 99"/>
                <a:gd name="T14" fmla="*/ 69 w 92"/>
                <a:gd name="T15" fmla="*/ 86 h 99"/>
                <a:gd name="T16" fmla="*/ 89 w 92"/>
                <a:gd name="T17" fmla="*/ 86 h 99"/>
                <a:gd name="T18" fmla="*/ 89 w 92"/>
                <a:gd name="T19" fmla="*/ 10 h 99"/>
                <a:gd name="T20" fmla="*/ 79 w 92"/>
                <a:gd name="T21" fmla="*/ 0 h 99"/>
                <a:gd name="T22" fmla="*/ 10 w 92"/>
                <a:gd name="T23" fmla="*/ 0 h 99"/>
                <a:gd name="T24" fmla="*/ 0 w 92"/>
                <a:gd name="T25" fmla="*/ 10 h 99"/>
                <a:gd name="T26" fmla="*/ 0 w 92"/>
                <a:gd name="T27" fmla="*/ 86 h 99"/>
                <a:gd name="T28" fmla="*/ 10 w 92"/>
                <a:gd name="T29" fmla="*/ 96 h 99"/>
                <a:gd name="T30" fmla="*/ 79 w 92"/>
                <a:gd name="T31" fmla="*/ 96 h 99"/>
                <a:gd name="T32" fmla="*/ 79 w 92"/>
                <a:gd name="T33" fmla="*/ 7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9">
                  <a:moveTo>
                    <a:pt x="79" y="76"/>
                  </a:moveTo>
                  <a:cubicBezTo>
                    <a:pt x="10" y="76"/>
                    <a:pt x="10" y="76"/>
                    <a:pt x="10" y="76"/>
                  </a:cubicBezTo>
                  <a:cubicBezTo>
                    <a:pt x="20" y="86"/>
                    <a:pt x="20" y="86"/>
                    <a:pt x="20" y="86"/>
                  </a:cubicBezTo>
                  <a:cubicBezTo>
                    <a:pt x="20" y="10"/>
                    <a:pt x="20" y="10"/>
                    <a:pt x="20" y="10"/>
                  </a:cubicBezTo>
                  <a:cubicBezTo>
                    <a:pt x="10" y="20"/>
                    <a:pt x="10" y="20"/>
                    <a:pt x="10" y="20"/>
                  </a:cubicBezTo>
                  <a:cubicBezTo>
                    <a:pt x="79" y="20"/>
                    <a:pt x="79" y="20"/>
                    <a:pt x="79" y="20"/>
                  </a:cubicBezTo>
                  <a:cubicBezTo>
                    <a:pt x="69" y="10"/>
                    <a:pt x="69" y="10"/>
                    <a:pt x="69" y="10"/>
                  </a:cubicBezTo>
                  <a:cubicBezTo>
                    <a:pt x="69" y="86"/>
                    <a:pt x="69" y="86"/>
                    <a:pt x="69" y="86"/>
                  </a:cubicBezTo>
                  <a:cubicBezTo>
                    <a:pt x="69" y="99"/>
                    <a:pt x="89" y="99"/>
                    <a:pt x="89" y="86"/>
                  </a:cubicBezTo>
                  <a:cubicBezTo>
                    <a:pt x="89" y="10"/>
                    <a:pt x="89" y="10"/>
                    <a:pt x="89" y="10"/>
                  </a:cubicBezTo>
                  <a:cubicBezTo>
                    <a:pt x="89" y="5"/>
                    <a:pt x="84" y="1"/>
                    <a:pt x="79" y="0"/>
                  </a:cubicBezTo>
                  <a:cubicBezTo>
                    <a:pt x="10" y="0"/>
                    <a:pt x="10" y="0"/>
                    <a:pt x="10" y="0"/>
                  </a:cubicBezTo>
                  <a:cubicBezTo>
                    <a:pt x="4" y="1"/>
                    <a:pt x="0" y="5"/>
                    <a:pt x="0" y="10"/>
                  </a:cubicBezTo>
                  <a:cubicBezTo>
                    <a:pt x="0" y="86"/>
                    <a:pt x="0" y="86"/>
                    <a:pt x="0" y="86"/>
                  </a:cubicBezTo>
                  <a:cubicBezTo>
                    <a:pt x="0" y="91"/>
                    <a:pt x="4" y="96"/>
                    <a:pt x="10" y="96"/>
                  </a:cubicBezTo>
                  <a:cubicBezTo>
                    <a:pt x="79" y="96"/>
                    <a:pt x="79" y="96"/>
                    <a:pt x="79" y="96"/>
                  </a:cubicBezTo>
                  <a:cubicBezTo>
                    <a:pt x="92" y="96"/>
                    <a:pt x="92" y="76"/>
                    <a:pt x="79" y="7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1" name="Freeform 468">
              <a:extLst>
                <a:ext uri="{FF2B5EF4-FFF2-40B4-BE49-F238E27FC236}">
                  <a16:creationId xmlns:a16="http://schemas.microsoft.com/office/drawing/2014/main" id="{9952D0D6-FA21-040E-529D-00FAE3007714}"/>
                </a:ext>
              </a:extLst>
            </p:cNvPr>
            <p:cNvSpPr>
              <a:spLocks/>
            </p:cNvSpPr>
            <p:nvPr/>
          </p:nvSpPr>
          <p:spPr bwMode="auto">
            <a:xfrm>
              <a:off x="11610975" y="6181725"/>
              <a:ext cx="30163" cy="31750"/>
            </a:xfrm>
            <a:custGeom>
              <a:avLst/>
              <a:gdLst>
                <a:gd name="T0" fmla="*/ 80 w 93"/>
                <a:gd name="T1" fmla="*/ 76 h 99"/>
                <a:gd name="T2" fmla="*/ 10 w 93"/>
                <a:gd name="T3" fmla="*/ 76 h 99"/>
                <a:gd name="T4" fmla="*/ 20 w 93"/>
                <a:gd name="T5" fmla="*/ 86 h 99"/>
                <a:gd name="T6" fmla="*/ 20 w 93"/>
                <a:gd name="T7" fmla="*/ 10 h 99"/>
                <a:gd name="T8" fmla="*/ 10 w 93"/>
                <a:gd name="T9" fmla="*/ 20 h 99"/>
                <a:gd name="T10" fmla="*/ 80 w 93"/>
                <a:gd name="T11" fmla="*/ 20 h 99"/>
                <a:gd name="T12" fmla="*/ 70 w 93"/>
                <a:gd name="T13" fmla="*/ 10 h 99"/>
                <a:gd name="T14" fmla="*/ 70 w 93"/>
                <a:gd name="T15" fmla="*/ 86 h 99"/>
                <a:gd name="T16" fmla="*/ 90 w 93"/>
                <a:gd name="T17" fmla="*/ 86 h 99"/>
                <a:gd name="T18" fmla="*/ 90 w 93"/>
                <a:gd name="T19" fmla="*/ 10 h 99"/>
                <a:gd name="T20" fmla="*/ 80 w 93"/>
                <a:gd name="T21" fmla="*/ 0 h 99"/>
                <a:gd name="T22" fmla="*/ 10 w 93"/>
                <a:gd name="T23" fmla="*/ 0 h 99"/>
                <a:gd name="T24" fmla="*/ 0 w 93"/>
                <a:gd name="T25" fmla="*/ 10 h 99"/>
                <a:gd name="T26" fmla="*/ 0 w 93"/>
                <a:gd name="T27" fmla="*/ 86 h 99"/>
                <a:gd name="T28" fmla="*/ 10 w 93"/>
                <a:gd name="T29" fmla="*/ 96 h 99"/>
                <a:gd name="T30" fmla="*/ 80 w 93"/>
                <a:gd name="T31" fmla="*/ 96 h 99"/>
                <a:gd name="T32" fmla="*/ 80 w 93"/>
                <a:gd name="T33" fmla="*/ 7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3" h="99">
                  <a:moveTo>
                    <a:pt x="80" y="76"/>
                  </a:moveTo>
                  <a:cubicBezTo>
                    <a:pt x="10" y="76"/>
                    <a:pt x="10" y="76"/>
                    <a:pt x="10" y="76"/>
                  </a:cubicBezTo>
                  <a:cubicBezTo>
                    <a:pt x="20" y="86"/>
                    <a:pt x="20" y="86"/>
                    <a:pt x="20" y="86"/>
                  </a:cubicBezTo>
                  <a:cubicBezTo>
                    <a:pt x="20" y="10"/>
                    <a:pt x="20" y="10"/>
                    <a:pt x="20" y="10"/>
                  </a:cubicBezTo>
                  <a:cubicBezTo>
                    <a:pt x="10" y="20"/>
                    <a:pt x="10" y="20"/>
                    <a:pt x="10" y="20"/>
                  </a:cubicBezTo>
                  <a:cubicBezTo>
                    <a:pt x="80" y="20"/>
                    <a:pt x="80" y="20"/>
                    <a:pt x="80" y="20"/>
                  </a:cubicBezTo>
                  <a:cubicBezTo>
                    <a:pt x="70" y="10"/>
                    <a:pt x="70" y="10"/>
                    <a:pt x="70" y="10"/>
                  </a:cubicBezTo>
                  <a:cubicBezTo>
                    <a:pt x="70" y="86"/>
                    <a:pt x="70" y="86"/>
                    <a:pt x="70" y="86"/>
                  </a:cubicBezTo>
                  <a:cubicBezTo>
                    <a:pt x="70" y="99"/>
                    <a:pt x="90" y="99"/>
                    <a:pt x="90" y="86"/>
                  </a:cubicBezTo>
                  <a:cubicBezTo>
                    <a:pt x="90" y="10"/>
                    <a:pt x="90" y="10"/>
                    <a:pt x="90" y="10"/>
                  </a:cubicBezTo>
                  <a:cubicBezTo>
                    <a:pt x="90" y="5"/>
                    <a:pt x="85" y="1"/>
                    <a:pt x="80" y="0"/>
                  </a:cubicBezTo>
                  <a:cubicBezTo>
                    <a:pt x="10" y="0"/>
                    <a:pt x="10" y="0"/>
                    <a:pt x="10" y="0"/>
                  </a:cubicBezTo>
                  <a:cubicBezTo>
                    <a:pt x="5" y="1"/>
                    <a:pt x="0" y="5"/>
                    <a:pt x="0" y="10"/>
                  </a:cubicBezTo>
                  <a:cubicBezTo>
                    <a:pt x="0" y="86"/>
                    <a:pt x="0" y="86"/>
                    <a:pt x="0" y="86"/>
                  </a:cubicBezTo>
                  <a:cubicBezTo>
                    <a:pt x="0" y="91"/>
                    <a:pt x="5" y="96"/>
                    <a:pt x="10" y="96"/>
                  </a:cubicBezTo>
                  <a:cubicBezTo>
                    <a:pt x="80" y="96"/>
                    <a:pt x="80" y="96"/>
                    <a:pt x="80" y="96"/>
                  </a:cubicBezTo>
                  <a:cubicBezTo>
                    <a:pt x="92" y="96"/>
                    <a:pt x="93" y="76"/>
                    <a:pt x="80" y="7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2" name="Freeform 469">
              <a:extLst>
                <a:ext uri="{FF2B5EF4-FFF2-40B4-BE49-F238E27FC236}">
                  <a16:creationId xmlns:a16="http://schemas.microsoft.com/office/drawing/2014/main" id="{D6751707-F3BC-FCDE-F086-D6972CCBE3EF}"/>
                </a:ext>
              </a:extLst>
            </p:cNvPr>
            <p:cNvSpPr>
              <a:spLocks/>
            </p:cNvSpPr>
            <p:nvPr/>
          </p:nvSpPr>
          <p:spPr bwMode="auto">
            <a:xfrm>
              <a:off x="11649075" y="6181725"/>
              <a:ext cx="30163" cy="31750"/>
            </a:xfrm>
            <a:custGeom>
              <a:avLst/>
              <a:gdLst>
                <a:gd name="T0" fmla="*/ 79 w 92"/>
                <a:gd name="T1" fmla="*/ 76 h 99"/>
                <a:gd name="T2" fmla="*/ 10 w 92"/>
                <a:gd name="T3" fmla="*/ 76 h 99"/>
                <a:gd name="T4" fmla="*/ 20 w 92"/>
                <a:gd name="T5" fmla="*/ 86 h 99"/>
                <a:gd name="T6" fmla="*/ 20 w 92"/>
                <a:gd name="T7" fmla="*/ 10 h 99"/>
                <a:gd name="T8" fmla="*/ 10 w 92"/>
                <a:gd name="T9" fmla="*/ 20 h 99"/>
                <a:gd name="T10" fmla="*/ 79 w 92"/>
                <a:gd name="T11" fmla="*/ 20 h 99"/>
                <a:gd name="T12" fmla="*/ 69 w 92"/>
                <a:gd name="T13" fmla="*/ 10 h 99"/>
                <a:gd name="T14" fmla="*/ 69 w 92"/>
                <a:gd name="T15" fmla="*/ 86 h 99"/>
                <a:gd name="T16" fmla="*/ 89 w 92"/>
                <a:gd name="T17" fmla="*/ 86 h 99"/>
                <a:gd name="T18" fmla="*/ 89 w 92"/>
                <a:gd name="T19" fmla="*/ 10 h 99"/>
                <a:gd name="T20" fmla="*/ 79 w 92"/>
                <a:gd name="T21" fmla="*/ 0 h 99"/>
                <a:gd name="T22" fmla="*/ 10 w 92"/>
                <a:gd name="T23" fmla="*/ 0 h 99"/>
                <a:gd name="T24" fmla="*/ 0 w 92"/>
                <a:gd name="T25" fmla="*/ 10 h 99"/>
                <a:gd name="T26" fmla="*/ 0 w 92"/>
                <a:gd name="T27" fmla="*/ 86 h 99"/>
                <a:gd name="T28" fmla="*/ 10 w 92"/>
                <a:gd name="T29" fmla="*/ 96 h 99"/>
                <a:gd name="T30" fmla="*/ 79 w 92"/>
                <a:gd name="T31" fmla="*/ 96 h 99"/>
                <a:gd name="T32" fmla="*/ 79 w 92"/>
                <a:gd name="T33" fmla="*/ 7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9">
                  <a:moveTo>
                    <a:pt x="79" y="76"/>
                  </a:moveTo>
                  <a:cubicBezTo>
                    <a:pt x="10" y="76"/>
                    <a:pt x="10" y="76"/>
                    <a:pt x="10" y="76"/>
                  </a:cubicBezTo>
                  <a:cubicBezTo>
                    <a:pt x="20" y="86"/>
                    <a:pt x="20" y="86"/>
                    <a:pt x="20" y="86"/>
                  </a:cubicBezTo>
                  <a:cubicBezTo>
                    <a:pt x="20" y="10"/>
                    <a:pt x="20" y="10"/>
                    <a:pt x="20" y="10"/>
                  </a:cubicBezTo>
                  <a:cubicBezTo>
                    <a:pt x="10" y="20"/>
                    <a:pt x="10" y="20"/>
                    <a:pt x="10" y="20"/>
                  </a:cubicBezTo>
                  <a:cubicBezTo>
                    <a:pt x="79" y="20"/>
                    <a:pt x="79" y="20"/>
                    <a:pt x="79" y="20"/>
                  </a:cubicBezTo>
                  <a:cubicBezTo>
                    <a:pt x="69" y="10"/>
                    <a:pt x="69" y="10"/>
                    <a:pt x="69" y="10"/>
                  </a:cubicBezTo>
                  <a:cubicBezTo>
                    <a:pt x="69" y="86"/>
                    <a:pt x="69" y="86"/>
                    <a:pt x="69" y="86"/>
                  </a:cubicBezTo>
                  <a:cubicBezTo>
                    <a:pt x="69" y="99"/>
                    <a:pt x="89" y="99"/>
                    <a:pt x="89" y="86"/>
                  </a:cubicBezTo>
                  <a:cubicBezTo>
                    <a:pt x="89" y="10"/>
                    <a:pt x="89" y="10"/>
                    <a:pt x="89" y="10"/>
                  </a:cubicBezTo>
                  <a:cubicBezTo>
                    <a:pt x="89" y="5"/>
                    <a:pt x="85" y="1"/>
                    <a:pt x="79" y="0"/>
                  </a:cubicBezTo>
                  <a:cubicBezTo>
                    <a:pt x="10" y="0"/>
                    <a:pt x="10" y="0"/>
                    <a:pt x="10" y="0"/>
                  </a:cubicBezTo>
                  <a:cubicBezTo>
                    <a:pt x="4" y="1"/>
                    <a:pt x="0" y="5"/>
                    <a:pt x="0" y="10"/>
                  </a:cubicBezTo>
                  <a:cubicBezTo>
                    <a:pt x="0" y="86"/>
                    <a:pt x="0" y="86"/>
                    <a:pt x="0" y="86"/>
                  </a:cubicBezTo>
                  <a:cubicBezTo>
                    <a:pt x="0" y="91"/>
                    <a:pt x="4" y="96"/>
                    <a:pt x="10" y="96"/>
                  </a:cubicBezTo>
                  <a:cubicBezTo>
                    <a:pt x="79" y="96"/>
                    <a:pt x="79" y="96"/>
                    <a:pt x="79" y="96"/>
                  </a:cubicBezTo>
                  <a:cubicBezTo>
                    <a:pt x="92" y="96"/>
                    <a:pt x="92" y="76"/>
                    <a:pt x="79" y="7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3" name="Freeform 470">
              <a:extLst>
                <a:ext uri="{FF2B5EF4-FFF2-40B4-BE49-F238E27FC236}">
                  <a16:creationId xmlns:a16="http://schemas.microsoft.com/office/drawing/2014/main" id="{EE6433E3-C873-F25F-0FCC-51D3EF7EEDF1}"/>
                </a:ext>
              </a:extLst>
            </p:cNvPr>
            <p:cNvSpPr>
              <a:spLocks/>
            </p:cNvSpPr>
            <p:nvPr/>
          </p:nvSpPr>
          <p:spPr bwMode="auto">
            <a:xfrm>
              <a:off x="11534775" y="6219825"/>
              <a:ext cx="30163" cy="31750"/>
            </a:xfrm>
            <a:custGeom>
              <a:avLst/>
              <a:gdLst>
                <a:gd name="T0" fmla="*/ 80 w 93"/>
                <a:gd name="T1" fmla="*/ 75 h 98"/>
                <a:gd name="T2" fmla="*/ 10 w 93"/>
                <a:gd name="T3" fmla="*/ 75 h 98"/>
                <a:gd name="T4" fmla="*/ 20 w 93"/>
                <a:gd name="T5" fmla="*/ 85 h 98"/>
                <a:gd name="T6" fmla="*/ 20 w 93"/>
                <a:gd name="T7" fmla="*/ 10 h 98"/>
                <a:gd name="T8" fmla="*/ 10 w 93"/>
                <a:gd name="T9" fmla="*/ 20 h 98"/>
                <a:gd name="T10" fmla="*/ 80 w 93"/>
                <a:gd name="T11" fmla="*/ 20 h 98"/>
                <a:gd name="T12" fmla="*/ 70 w 93"/>
                <a:gd name="T13" fmla="*/ 10 h 98"/>
                <a:gd name="T14" fmla="*/ 70 w 93"/>
                <a:gd name="T15" fmla="*/ 85 h 98"/>
                <a:gd name="T16" fmla="*/ 90 w 93"/>
                <a:gd name="T17" fmla="*/ 85 h 98"/>
                <a:gd name="T18" fmla="*/ 90 w 93"/>
                <a:gd name="T19" fmla="*/ 10 h 98"/>
                <a:gd name="T20" fmla="*/ 80 w 93"/>
                <a:gd name="T21" fmla="*/ 0 h 98"/>
                <a:gd name="T22" fmla="*/ 10 w 93"/>
                <a:gd name="T23" fmla="*/ 0 h 98"/>
                <a:gd name="T24" fmla="*/ 0 w 93"/>
                <a:gd name="T25" fmla="*/ 10 h 98"/>
                <a:gd name="T26" fmla="*/ 0 w 93"/>
                <a:gd name="T27" fmla="*/ 85 h 98"/>
                <a:gd name="T28" fmla="*/ 10 w 93"/>
                <a:gd name="T29" fmla="*/ 95 h 98"/>
                <a:gd name="T30" fmla="*/ 80 w 93"/>
                <a:gd name="T31" fmla="*/ 95 h 98"/>
                <a:gd name="T32" fmla="*/ 80 w 93"/>
                <a:gd name="T33"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3" h="98">
                  <a:moveTo>
                    <a:pt x="80" y="75"/>
                  </a:moveTo>
                  <a:cubicBezTo>
                    <a:pt x="10" y="75"/>
                    <a:pt x="10" y="75"/>
                    <a:pt x="10" y="75"/>
                  </a:cubicBezTo>
                  <a:cubicBezTo>
                    <a:pt x="20" y="85"/>
                    <a:pt x="20" y="85"/>
                    <a:pt x="20" y="85"/>
                  </a:cubicBezTo>
                  <a:cubicBezTo>
                    <a:pt x="20" y="10"/>
                    <a:pt x="20" y="10"/>
                    <a:pt x="20" y="10"/>
                  </a:cubicBezTo>
                  <a:cubicBezTo>
                    <a:pt x="10" y="20"/>
                    <a:pt x="10" y="20"/>
                    <a:pt x="10" y="20"/>
                  </a:cubicBezTo>
                  <a:cubicBezTo>
                    <a:pt x="80" y="20"/>
                    <a:pt x="80" y="20"/>
                    <a:pt x="80" y="20"/>
                  </a:cubicBezTo>
                  <a:cubicBezTo>
                    <a:pt x="70" y="10"/>
                    <a:pt x="70" y="10"/>
                    <a:pt x="70" y="10"/>
                  </a:cubicBezTo>
                  <a:cubicBezTo>
                    <a:pt x="70" y="85"/>
                    <a:pt x="70" y="85"/>
                    <a:pt x="70" y="85"/>
                  </a:cubicBezTo>
                  <a:cubicBezTo>
                    <a:pt x="70" y="98"/>
                    <a:pt x="90" y="98"/>
                    <a:pt x="90" y="85"/>
                  </a:cubicBezTo>
                  <a:cubicBezTo>
                    <a:pt x="90" y="10"/>
                    <a:pt x="90" y="10"/>
                    <a:pt x="90" y="10"/>
                  </a:cubicBezTo>
                  <a:cubicBezTo>
                    <a:pt x="90" y="4"/>
                    <a:pt x="85" y="0"/>
                    <a:pt x="80" y="0"/>
                  </a:cubicBezTo>
                  <a:cubicBezTo>
                    <a:pt x="10" y="0"/>
                    <a:pt x="10" y="0"/>
                    <a:pt x="10" y="0"/>
                  </a:cubicBezTo>
                  <a:cubicBezTo>
                    <a:pt x="5" y="0"/>
                    <a:pt x="1" y="4"/>
                    <a:pt x="0" y="10"/>
                  </a:cubicBezTo>
                  <a:cubicBezTo>
                    <a:pt x="0" y="85"/>
                    <a:pt x="0" y="85"/>
                    <a:pt x="0" y="85"/>
                  </a:cubicBezTo>
                  <a:cubicBezTo>
                    <a:pt x="1" y="90"/>
                    <a:pt x="5" y="95"/>
                    <a:pt x="10" y="95"/>
                  </a:cubicBezTo>
                  <a:cubicBezTo>
                    <a:pt x="80" y="95"/>
                    <a:pt x="80" y="95"/>
                    <a:pt x="80" y="95"/>
                  </a:cubicBezTo>
                  <a:cubicBezTo>
                    <a:pt x="93" y="95"/>
                    <a:pt x="93" y="75"/>
                    <a:pt x="80" y="7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4" name="Freeform 471">
              <a:extLst>
                <a:ext uri="{FF2B5EF4-FFF2-40B4-BE49-F238E27FC236}">
                  <a16:creationId xmlns:a16="http://schemas.microsoft.com/office/drawing/2014/main" id="{F5074CC6-E9A2-8FB3-2C2D-6E87FF5E6524}"/>
                </a:ext>
              </a:extLst>
            </p:cNvPr>
            <p:cNvSpPr>
              <a:spLocks/>
            </p:cNvSpPr>
            <p:nvPr/>
          </p:nvSpPr>
          <p:spPr bwMode="auto">
            <a:xfrm>
              <a:off x="11650663" y="6219825"/>
              <a:ext cx="28575" cy="31750"/>
            </a:xfrm>
            <a:custGeom>
              <a:avLst/>
              <a:gdLst>
                <a:gd name="T0" fmla="*/ 79 w 92"/>
                <a:gd name="T1" fmla="*/ 75 h 98"/>
                <a:gd name="T2" fmla="*/ 10 w 92"/>
                <a:gd name="T3" fmla="*/ 75 h 98"/>
                <a:gd name="T4" fmla="*/ 20 w 92"/>
                <a:gd name="T5" fmla="*/ 85 h 98"/>
                <a:gd name="T6" fmla="*/ 20 w 92"/>
                <a:gd name="T7" fmla="*/ 10 h 98"/>
                <a:gd name="T8" fmla="*/ 10 w 92"/>
                <a:gd name="T9" fmla="*/ 20 h 98"/>
                <a:gd name="T10" fmla="*/ 79 w 92"/>
                <a:gd name="T11" fmla="*/ 20 h 98"/>
                <a:gd name="T12" fmla="*/ 69 w 92"/>
                <a:gd name="T13" fmla="*/ 10 h 98"/>
                <a:gd name="T14" fmla="*/ 69 w 92"/>
                <a:gd name="T15" fmla="*/ 85 h 98"/>
                <a:gd name="T16" fmla="*/ 89 w 92"/>
                <a:gd name="T17" fmla="*/ 85 h 98"/>
                <a:gd name="T18" fmla="*/ 89 w 92"/>
                <a:gd name="T19" fmla="*/ 10 h 98"/>
                <a:gd name="T20" fmla="*/ 79 w 92"/>
                <a:gd name="T21" fmla="*/ 0 h 98"/>
                <a:gd name="T22" fmla="*/ 10 w 92"/>
                <a:gd name="T23" fmla="*/ 0 h 98"/>
                <a:gd name="T24" fmla="*/ 0 w 92"/>
                <a:gd name="T25" fmla="*/ 10 h 98"/>
                <a:gd name="T26" fmla="*/ 0 w 92"/>
                <a:gd name="T27" fmla="*/ 85 h 98"/>
                <a:gd name="T28" fmla="*/ 10 w 92"/>
                <a:gd name="T29" fmla="*/ 95 h 98"/>
                <a:gd name="T30" fmla="*/ 79 w 92"/>
                <a:gd name="T31" fmla="*/ 95 h 98"/>
                <a:gd name="T32" fmla="*/ 79 w 92"/>
                <a:gd name="T33"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8">
                  <a:moveTo>
                    <a:pt x="79" y="75"/>
                  </a:moveTo>
                  <a:cubicBezTo>
                    <a:pt x="10" y="75"/>
                    <a:pt x="10" y="75"/>
                    <a:pt x="10" y="75"/>
                  </a:cubicBezTo>
                  <a:cubicBezTo>
                    <a:pt x="20" y="85"/>
                    <a:pt x="20" y="85"/>
                    <a:pt x="20" y="85"/>
                  </a:cubicBezTo>
                  <a:cubicBezTo>
                    <a:pt x="20" y="10"/>
                    <a:pt x="20" y="10"/>
                    <a:pt x="20" y="10"/>
                  </a:cubicBezTo>
                  <a:cubicBezTo>
                    <a:pt x="10" y="20"/>
                    <a:pt x="10" y="20"/>
                    <a:pt x="10" y="20"/>
                  </a:cubicBezTo>
                  <a:cubicBezTo>
                    <a:pt x="79" y="20"/>
                    <a:pt x="79" y="20"/>
                    <a:pt x="79" y="20"/>
                  </a:cubicBezTo>
                  <a:cubicBezTo>
                    <a:pt x="69" y="10"/>
                    <a:pt x="69" y="10"/>
                    <a:pt x="69" y="10"/>
                  </a:cubicBezTo>
                  <a:cubicBezTo>
                    <a:pt x="69" y="85"/>
                    <a:pt x="69" y="85"/>
                    <a:pt x="69" y="85"/>
                  </a:cubicBezTo>
                  <a:cubicBezTo>
                    <a:pt x="69" y="98"/>
                    <a:pt x="89" y="98"/>
                    <a:pt x="89" y="85"/>
                  </a:cubicBezTo>
                  <a:cubicBezTo>
                    <a:pt x="89" y="10"/>
                    <a:pt x="89" y="10"/>
                    <a:pt x="89" y="10"/>
                  </a:cubicBezTo>
                  <a:cubicBezTo>
                    <a:pt x="89" y="4"/>
                    <a:pt x="85" y="0"/>
                    <a:pt x="79" y="0"/>
                  </a:cubicBezTo>
                  <a:cubicBezTo>
                    <a:pt x="10" y="0"/>
                    <a:pt x="10" y="0"/>
                    <a:pt x="10" y="0"/>
                  </a:cubicBezTo>
                  <a:cubicBezTo>
                    <a:pt x="4" y="0"/>
                    <a:pt x="0" y="4"/>
                    <a:pt x="0" y="10"/>
                  </a:cubicBezTo>
                  <a:cubicBezTo>
                    <a:pt x="0" y="85"/>
                    <a:pt x="0" y="85"/>
                    <a:pt x="0" y="85"/>
                  </a:cubicBezTo>
                  <a:cubicBezTo>
                    <a:pt x="0" y="90"/>
                    <a:pt x="4" y="95"/>
                    <a:pt x="10" y="95"/>
                  </a:cubicBezTo>
                  <a:cubicBezTo>
                    <a:pt x="79" y="95"/>
                    <a:pt x="79" y="95"/>
                    <a:pt x="79" y="95"/>
                  </a:cubicBezTo>
                  <a:cubicBezTo>
                    <a:pt x="92" y="95"/>
                    <a:pt x="92" y="75"/>
                    <a:pt x="79" y="7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5" name="Freeform 472">
              <a:extLst>
                <a:ext uri="{FF2B5EF4-FFF2-40B4-BE49-F238E27FC236}">
                  <a16:creationId xmlns:a16="http://schemas.microsoft.com/office/drawing/2014/main" id="{10B767F9-CDA3-9BEA-546F-6E6DF57A24F2}"/>
                </a:ext>
              </a:extLst>
            </p:cNvPr>
            <p:cNvSpPr>
              <a:spLocks/>
            </p:cNvSpPr>
            <p:nvPr/>
          </p:nvSpPr>
          <p:spPr bwMode="auto">
            <a:xfrm>
              <a:off x="11404600" y="6096000"/>
              <a:ext cx="112713" cy="180975"/>
            </a:xfrm>
            <a:custGeom>
              <a:avLst/>
              <a:gdLst>
                <a:gd name="T0" fmla="*/ 330 w 352"/>
                <a:gd name="T1" fmla="*/ 56 h 567"/>
                <a:gd name="T2" fmla="*/ 327 w 352"/>
                <a:gd name="T3" fmla="*/ 53 h 567"/>
                <a:gd name="T4" fmla="*/ 327 w 352"/>
                <a:gd name="T5" fmla="*/ 52 h 567"/>
                <a:gd name="T6" fmla="*/ 328 w 352"/>
                <a:gd name="T7" fmla="*/ 55 h 567"/>
                <a:gd name="T8" fmla="*/ 328 w 352"/>
                <a:gd name="T9" fmla="*/ 57 h 567"/>
                <a:gd name="T10" fmla="*/ 328 w 352"/>
                <a:gd name="T11" fmla="*/ 58 h 567"/>
                <a:gd name="T12" fmla="*/ 328 w 352"/>
                <a:gd name="T13" fmla="*/ 64 h 567"/>
                <a:gd name="T14" fmla="*/ 329 w 352"/>
                <a:gd name="T15" fmla="*/ 88 h 567"/>
                <a:gd name="T16" fmla="*/ 329 w 352"/>
                <a:gd name="T17" fmla="*/ 112 h 567"/>
                <a:gd name="T18" fmla="*/ 329 w 352"/>
                <a:gd name="T19" fmla="*/ 146 h 567"/>
                <a:gd name="T20" fmla="*/ 327 w 352"/>
                <a:gd name="T21" fmla="*/ 315 h 567"/>
                <a:gd name="T22" fmla="*/ 325 w 352"/>
                <a:gd name="T23" fmla="*/ 484 h 567"/>
                <a:gd name="T24" fmla="*/ 325 w 352"/>
                <a:gd name="T25" fmla="*/ 517 h 567"/>
                <a:gd name="T26" fmla="*/ 295 w 352"/>
                <a:gd name="T27" fmla="*/ 547 h 567"/>
                <a:gd name="T28" fmla="*/ 54 w 352"/>
                <a:gd name="T29" fmla="*/ 547 h 567"/>
                <a:gd name="T30" fmla="*/ 25 w 352"/>
                <a:gd name="T31" fmla="*/ 530 h 567"/>
                <a:gd name="T32" fmla="*/ 22 w 352"/>
                <a:gd name="T33" fmla="*/ 513 h 567"/>
                <a:gd name="T34" fmla="*/ 22 w 352"/>
                <a:gd name="T35" fmla="*/ 194 h 567"/>
                <a:gd name="T36" fmla="*/ 22 w 352"/>
                <a:gd name="T37" fmla="*/ 101 h 567"/>
                <a:gd name="T38" fmla="*/ 23 w 352"/>
                <a:gd name="T39" fmla="*/ 71 h 567"/>
                <a:gd name="T40" fmla="*/ 23 w 352"/>
                <a:gd name="T41" fmla="*/ 57 h 567"/>
                <a:gd name="T42" fmla="*/ 31 w 352"/>
                <a:gd name="T43" fmla="*/ 51 h 567"/>
                <a:gd name="T44" fmla="*/ 87 w 352"/>
                <a:gd name="T45" fmla="*/ 36 h 567"/>
                <a:gd name="T46" fmla="*/ 255 w 352"/>
                <a:gd name="T47" fmla="*/ 30 h 567"/>
                <a:gd name="T48" fmla="*/ 330 w 352"/>
                <a:gd name="T49" fmla="*/ 56 h 567"/>
                <a:gd name="T50" fmla="*/ 340 w 352"/>
                <a:gd name="T51" fmla="*/ 39 h 567"/>
                <a:gd name="T52" fmla="*/ 170 w 352"/>
                <a:gd name="T53" fmla="*/ 3 h 567"/>
                <a:gd name="T54" fmla="*/ 25 w 352"/>
                <a:gd name="T55" fmla="*/ 32 h 567"/>
                <a:gd name="T56" fmla="*/ 3 w 352"/>
                <a:gd name="T57" fmla="*/ 59 h 567"/>
                <a:gd name="T58" fmla="*/ 2 w 352"/>
                <a:gd name="T59" fmla="*/ 92 h 567"/>
                <a:gd name="T60" fmla="*/ 2 w 352"/>
                <a:gd name="T61" fmla="*/ 129 h 567"/>
                <a:gd name="T62" fmla="*/ 2 w 352"/>
                <a:gd name="T63" fmla="*/ 496 h 567"/>
                <a:gd name="T64" fmla="*/ 10 w 352"/>
                <a:gd name="T65" fmla="*/ 544 h 567"/>
                <a:gd name="T66" fmla="*/ 53 w 352"/>
                <a:gd name="T67" fmla="*/ 567 h 567"/>
                <a:gd name="T68" fmla="*/ 284 w 352"/>
                <a:gd name="T69" fmla="*/ 567 h 567"/>
                <a:gd name="T70" fmla="*/ 300 w 352"/>
                <a:gd name="T71" fmla="*/ 566 h 567"/>
                <a:gd name="T72" fmla="*/ 345 w 352"/>
                <a:gd name="T73" fmla="*/ 517 h 567"/>
                <a:gd name="T74" fmla="*/ 345 w 352"/>
                <a:gd name="T75" fmla="*/ 509 h 567"/>
                <a:gd name="T76" fmla="*/ 345 w 352"/>
                <a:gd name="T77" fmla="*/ 454 h 567"/>
                <a:gd name="T78" fmla="*/ 346 w 352"/>
                <a:gd name="T79" fmla="*/ 365 h 567"/>
                <a:gd name="T80" fmla="*/ 347 w 352"/>
                <a:gd name="T81" fmla="*/ 265 h 567"/>
                <a:gd name="T82" fmla="*/ 348 w 352"/>
                <a:gd name="T83" fmla="*/ 177 h 567"/>
                <a:gd name="T84" fmla="*/ 349 w 352"/>
                <a:gd name="T85" fmla="*/ 121 h 567"/>
                <a:gd name="T86" fmla="*/ 349 w 352"/>
                <a:gd name="T87" fmla="*/ 79 h 567"/>
                <a:gd name="T88" fmla="*/ 348 w 352"/>
                <a:gd name="T89" fmla="*/ 57 h 567"/>
                <a:gd name="T90" fmla="*/ 340 w 352"/>
                <a:gd name="T91" fmla="*/ 39 h 567"/>
                <a:gd name="T92" fmla="*/ 330 w 352"/>
                <a:gd name="T93" fmla="*/ 56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2" h="567">
                  <a:moveTo>
                    <a:pt x="330" y="56"/>
                  </a:moveTo>
                  <a:cubicBezTo>
                    <a:pt x="330" y="56"/>
                    <a:pt x="327" y="53"/>
                    <a:pt x="327" y="53"/>
                  </a:cubicBezTo>
                  <a:cubicBezTo>
                    <a:pt x="328" y="55"/>
                    <a:pt x="327" y="51"/>
                    <a:pt x="327" y="52"/>
                  </a:cubicBezTo>
                  <a:cubicBezTo>
                    <a:pt x="327" y="53"/>
                    <a:pt x="327" y="54"/>
                    <a:pt x="328" y="55"/>
                  </a:cubicBezTo>
                  <a:cubicBezTo>
                    <a:pt x="328" y="56"/>
                    <a:pt x="328" y="57"/>
                    <a:pt x="328" y="57"/>
                  </a:cubicBezTo>
                  <a:cubicBezTo>
                    <a:pt x="327" y="55"/>
                    <a:pt x="328" y="57"/>
                    <a:pt x="328" y="58"/>
                  </a:cubicBezTo>
                  <a:cubicBezTo>
                    <a:pt x="328" y="60"/>
                    <a:pt x="328" y="62"/>
                    <a:pt x="328" y="64"/>
                  </a:cubicBezTo>
                  <a:cubicBezTo>
                    <a:pt x="329" y="72"/>
                    <a:pt x="329" y="80"/>
                    <a:pt x="329" y="88"/>
                  </a:cubicBezTo>
                  <a:cubicBezTo>
                    <a:pt x="329" y="96"/>
                    <a:pt x="329" y="104"/>
                    <a:pt x="329" y="112"/>
                  </a:cubicBezTo>
                  <a:cubicBezTo>
                    <a:pt x="329" y="123"/>
                    <a:pt x="329" y="134"/>
                    <a:pt x="329" y="146"/>
                  </a:cubicBezTo>
                  <a:cubicBezTo>
                    <a:pt x="327" y="315"/>
                    <a:pt x="327" y="315"/>
                    <a:pt x="327" y="315"/>
                  </a:cubicBezTo>
                  <a:cubicBezTo>
                    <a:pt x="325" y="484"/>
                    <a:pt x="325" y="484"/>
                    <a:pt x="325" y="484"/>
                  </a:cubicBezTo>
                  <a:cubicBezTo>
                    <a:pt x="325" y="495"/>
                    <a:pt x="325" y="506"/>
                    <a:pt x="325" y="517"/>
                  </a:cubicBezTo>
                  <a:cubicBezTo>
                    <a:pt x="324" y="533"/>
                    <a:pt x="311" y="547"/>
                    <a:pt x="295" y="547"/>
                  </a:cubicBezTo>
                  <a:cubicBezTo>
                    <a:pt x="54" y="547"/>
                    <a:pt x="54" y="547"/>
                    <a:pt x="54" y="547"/>
                  </a:cubicBezTo>
                  <a:cubicBezTo>
                    <a:pt x="42" y="547"/>
                    <a:pt x="31" y="541"/>
                    <a:pt x="25" y="530"/>
                  </a:cubicBezTo>
                  <a:cubicBezTo>
                    <a:pt x="23" y="525"/>
                    <a:pt x="22" y="519"/>
                    <a:pt x="22" y="513"/>
                  </a:cubicBezTo>
                  <a:cubicBezTo>
                    <a:pt x="22" y="194"/>
                    <a:pt x="22" y="194"/>
                    <a:pt x="22" y="194"/>
                  </a:cubicBezTo>
                  <a:cubicBezTo>
                    <a:pt x="22" y="163"/>
                    <a:pt x="22" y="132"/>
                    <a:pt x="22" y="101"/>
                  </a:cubicBezTo>
                  <a:cubicBezTo>
                    <a:pt x="22" y="91"/>
                    <a:pt x="22" y="81"/>
                    <a:pt x="23" y="71"/>
                  </a:cubicBezTo>
                  <a:cubicBezTo>
                    <a:pt x="22" y="66"/>
                    <a:pt x="23" y="62"/>
                    <a:pt x="23" y="57"/>
                  </a:cubicBezTo>
                  <a:cubicBezTo>
                    <a:pt x="24" y="53"/>
                    <a:pt x="27" y="52"/>
                    <a:pt x="31" y="51"/>
                  </a:cubicBezTo>
                  <a:cubicBezTo>
                    <a:pt x="49" y="45"/>
                    <a:pt x="68" y="40"/>
                    <a:pt x="87" y="36"/>
                  </a:cubicBezTo>
                  <a:cubicBezTo>
                    <a:pt x="142" y="23"/>
                    <a:pt x="200" y="17"/>
                    <a:pt x="255" y="30"/>
                  </a:cubicBezTo>
                  <a:cubicBezTo>
                    <a:pt x="281" y="35"/>
                    <a:pt x="306" y="44"/>
                    <a:pt x="330" y="56"/>
                  </a:cubicBezTo>
                  <a:cubicBezTo>
                    <a:pt x="341" y="62"/>
                    <a:pt x="352" y="45"/>
                    <a:pt x="340" y="39"/>
                  </a:cubicBezTo>
                  <a:cubicBezTo>
                    <a:pt x="287" y="12"/>
                    <a:pt x="229" y="0"/>
                    <a:pt x="170" y="3"/>
                  </a:cubicBezTo>
                  <a:cubicBezTo>
                    <a:pt x="120" y="6"/>
                    <a:pt x="72" y="16"/>
                    <a:pt x="25" y="32"/>
                  </a:cubicBezTo>
                  <a:cubicBezTo>
                    <a:pt x="12" y="36"/>
                    <a:pt x="4" y="45"/>
                    <a:pt x="3" y="59"/>
                  </a:cubicBezTo>
                  <a:cubicBezTo>
                    <a:pt x="2" y="70"/>
                    <a:pt x="2" y="81"/>
                    <a:pt x="2" y="92"/>
                  </a:cubicBezTo>
                  <a:cubicBezTo>
                    <a:pt x="2" y="104"/>
                    <a:pt x="2" y="117"/>
                    <a:pt x="2" y="129"/>
                  </a:cubicBezTo>
                  <a:cubicBezTo>
                    <a:pt x="2" y="496"/>
                    <a:pt x="2" y="496"/>
                    <a:pt x="2" y="496"/>
                  </a:cubicBezTo>
                  <a:cubicBezTo>
                    <a:pt x="2" y="512"/>
                    <a:pt x="0" y="529"/>
                    <a:pt x="10" y="544"/>
                  </a:cubicBezTo>
                  <a:cubicBezTo>
                    <a:pt x="19" y="558"/>
                    <a:pt x="36" y="567"/>
                    <a:pt x="53" y="567"/>
                  </a:cubicBezTo>
                  <a:cubicBezTo>
                    <a:pt x="284" y="567"/>
                    <a:pt x="284" y="567"/>
                    <a:pt x="284" y="567"/>
                  </a:cubicBezTo>
                  <a:cubicBezTo>
                    <a:pt x="290" y="567"/>
                    <a:pt x="295" y="567"/>
                    <a:pt x="300" y="566"/>
                  </a:cubicBezTo>
                  <a:cubicBezTo>
                    <a:pt x="326" y="563"/>
                    <a:pt x="344" y="542"/>
                    <a:pt x="345" y="517"/>
                  </a:cubicBezTo>
                  <a:cubicBezTo>
                    <a:pt x="345" y="514"/>
                    <a:pt x="345" y="512"/>
                    <a:pt x="345" y="509"/>
                  </a:cubicBezTo>
                  <a:cubicBezTo>
                    <a:pt x="345" y="454"/>
                    <a:pt x="345" y="454"/>
                    <a:pt x="345" y="454"/>
                  </a:cubicBezTo>
                  <a:cubicBezTo>
                    <a:pt x="346" y="365"/>
                    <a:pt x="346" y="365"/>
                    <a:pt x="346" y="365"/>
                  </a:cubicBezTo>
                  <a:cubicBezTo>
                    <a:pt x="347" y="265"/>
                    <a:pt x="347" y="265"/>
                    <a:pt x="347" y="265"/>
                  </a:cubicBezTo>
                  <a:cubicBezTo>
                    <a:pt x="348" y="177"/>
                    <a:pt x="348" y="177"/>
                    <a:pt x="348" y="177"/>
                  </a:cubicBezTo>
                  <a:cubicBezTo>
                    <a:pt x="349" y="121"/>
                    <a:pt x="349" y="121"/>
                    <a:pt x="349" y="121"/>
                  </a:cubicBezTo>
                  <a:cubicBezTo>
                    <a:pt x="349" y="107"/>
                    <a:pt x="349" y="93"/>
                    <a:pt x="349" y="79"/>
                  </a:cubicBezTo>
                  <a:cubicBezTo>
                    <a:pt x="349" y="72"/>
                    <a:pt x="349" y="64"/>
                    <a:pt x="348" y="57"/>
                  </a:cubicBezTo>
                  <a:cubicBezTo>
                    <a:pt x="347" y="50"/>
                    <a:pt x="346" y="43"/>
                    <a:pt x="340" y="39"/>
                  </a:cubicBezTo>
                  <a:cubicBezTo>
                    <a:pt x="329" y="32"/>
                    <a:pt x="319" y="49"/>
                    <a:pt x="330"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6" name="Freeform 473">
              <a:extLst>
                <a:ext uri="{FF2B5EF4-FFF2-40B4-BE49-F238E27FC236}">
                  <a16:creationId xmlns:a16="http://schemas.microsoft.com/office/drawing/2014/main" id="{E807398E-6194-9115-95FE-DA2180D0DA2B}"/>
                </a:ext>
              </a:extLst>
            </p:cNvPr>
            <p:cNvSpPr>
              <a:spLocks/>
            </p:cNvSpPr>
            <p:nvPr/>
          </p:nvSpPr>
          <p:spPr bwMode="auto">
            <a:xfrm>
              <a:off x="11369675" y="6070600"/>
              <a:ext cx="100013" cy="207963"/>
            </a:xfrm>
            <a:custGeom>
              <a:avLst/>
              <a:gdLst>
                <a:gd name="T0" fmla="*/ 251 w 316"/>
                <a:gd name="T1" fmla="*/ 41 h 651"/>
                <a:gd name="T2" fmla="*/ 129 w 316"/>
                <a:gd name="T3" fmla="*/ 38 h 651"/>
                <a:gd name="T4" fmla="*/ 46 w 316"/>
                <a:gd name="T5" fmla="*/ 62 h 651"/>
                <a:gd name="T6" fmla="*/ 41 w 316"/>
                <a:gd name="T7" fmla="*/ 166 h 651"/>
                <a:gd name="T8" fmla="*/ 40 w 316"/>
                <a:gd name="T9" fmla="*/ 389 h 651"/>
                <a:gd name="T10" fmla="*/ 39 w 316"/>
                <a:gd name="T11" fmla="*/ 594 h 651"/>
                <a:gd name="T12" fmla="*/ 39 w 316"/>
                <a:gd name="T13" fmla="*/ 641 h 651"/>
                <a:gd name="T14" fmla="*/ 11 w 316"/>
                <a:gd name="T15" fmla="*/ 631 h 651"/>
                <a:gd name="T16" fmla="*/ 21 w 316"/>
                <a:gd name="T17" fmla="*/ 111 h 651"/>
                <a:gd name="T18" fmla="*/ 21 w 316"/>
                <a:gd name="T19" fmla="*/ 74 h 651"/>
                <a:gd name="T20" fmla="*/ 22 w 316"/>
                <a:gd name="T21" fmla="*/ 71 h 651"/>
                <a:gd name="T22" fmla="*/ 35 w 316"/>
                <a:gd name="T23" fmla="*/ 40 h 651"/>
                <a:gd name="T24" fmla="*/ 68 w 316"/>
                <a:gd name="T25" fmla="*/ 25 h 651"/>
                <a:gd name="T26" fmla="*/ 72 w 316"/>
                <a:gd name="T27" fmla="*/ 25 h 651"/>
                <a:gd name="T28" fmla="*/ 212 w 316"/>
                <a:gd name="T29" fmla="*/ 23 h 651"/>
                <a:gd name="T30" fmla="*/ 247 w 316"/>
                <a:gd name="T31" fmla="*/ 26 h 651"/>
                <a:gd name="T32" fmla="*/ 248 w 316"/>
                <a:gd name="T33" fmla="*/ 27 h 651"/>
                <a:gd name="T34" fmla="*/ 259 w 316"/>
                <a:gd name="T35" fmla="*/ 28 h 651"/>
                <a:gd name="T36" fmla="*/ 265 w 316"/>
                <a:gd name="T37" fmla="*/ 30 h 651"/>
                <a:gd name="T38" fmla="*/ 272 w 316"/>
                <a:gd name="T39" fmla="*/ 34 h 651"/>
                <a:gd name="T40" fmla="*/ 274 w 316"/>
                <a:gd name="T41" fmla="*/ 36 h 651"/>
                <a:gd name="T42" fmla="*/ 282 w 316"/>
                <a:gd name="T43" fmla="*/ 46 h 651"/>
                <a:gd name="T44" fmla="*/ 296 w 316"/>
                <a:gd name="T45" fmla="*/ 92 h 651"/>
                <a:gd name="T46" fmla="*/ 316 w 316"/>
                <a:gd name="T47" fmla="*/ 92 h 651"/>
                <a:gd name="T48" fmla="*/ 268 w 316"/>
                <a:gd name="T49" fmla="*/ 10 h 651"/>
                <a:gd name="T50" fmla="*/ 116 w 316"/>
                <a:gd name="T51" fmla="*/ 2 h 651"/>
                <a:gd name="T52" fmla="*/ 9 w 316"/>
                <a:gd name="T53" fmla="*/ 45 h 651"/>
                <a:gd name="T54" fmla="*/ 0 w 316"/>
                <a:gd name="T55" fmla="*/ 641 h 651"/>
                <a:gd name="T56" fmla="*/ 49 w 316"/>
                <a:gd name="T57" fmla="*/ 651 h 651"/>
                <a:gd name="T58" fmla="*/ 59 w 316"/>
                <a:gd name="T59" fmla="*/ 611 h 651"/>
                <a:gd name="T60" fmla="*/ 60 w 316"/>
                <a:gd name="T61" fmla="*/ 425 h 651"/>
                <a:gd name="T62" fmla="*/ 61 w 316"/>
                <a:gd name="T63" fmla="*/ 198 h 651"/>
                <a:gd name="T64" fmla="*/ 61 w 316"/>
                <a:gd name="T65" fmla="*/ 79 h 651"/>
                <a:gd name="T66" fmla="*/ 61 w 316"/>
                <a:gd name="T67" fmla="*/ 80 h 651"/>
                <a:gd name="T68" fmla="*/ 63 w 316"/>
                <a:gd name="T69" fmla="*/ 73 h 651"/>
                <a:gd name="T70" fmla="*/ 64 w 316"/>
                <a:gd name="T71" fmla="*/ 70 h 651"/>
                <a:gd name="T72" fmla="*/ 66 w 316"/>
                <a:gd name="T73" fmla="*/ 67 h 651"/>
                <a:gd name="T74" fmla="*/ 70 w 316"/>
                <a:gd name="T75" fmla="*/ 63 h 651"/>
                <a:gd name="T76" fmla="*/ 91 w 316"/>
                <a:gd name="T77" fmla="*/ 58 h 651"/>
                <a:gd name="T78" fmla="*/ 207 w 316"/>
                <a:gd name="T79" fmla="*/ 59 h 651"/>
                <a:gd name="T80" fmla="*/ 237 w 316"/>
                <a:gd name="T81" fmla="*/ 59 h 651"/>
                <a:gd name="T82" fmla="*/ 241 w 316"/>
                <a:gd name="T83" fmla="*/ 59 h 651"/>
                <a:gd name="T84" fmla="*/ 245 w 316"/>
                <a:gd name="T85" fmla="*/ 60 h 651"/>
                <a:gd name="T86" fmla="*/ 248 w 316"/>
                <a:gd name="T87" fmla="*/ 61 h 651"/>
                <a:gd name="T88" fmla="*/ 252 w 316"/>
                <a:gd name="T89" fmla="*/ 63 h 651"/>
                <a:gd name="T90" fmla="*/ 255 w 316"/>
                <a:gd name="T91" fmla="*/ 66 h 651"/>
                <a:gd name="T92" fmla="*/ 256 w 316"/>
                <a:gd name="T93" fmla="*/ 67 h 651"/>
                <a:gd name="T94" fmla="*/ 260 w 316"/>
                <a:gd name="T95" fmla="*/ 74 h 651"/>
                <a:gd name="T96" fmla="*/ 282 w 316"/>
                <a:gd name="T97" fmla="*/ 9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6" h="651">
                  <a:moveTo>
                    <a:pt x="282" y="93"/>
                  </a:moveTo>
                  <a:cubicBezTo>
                    <a:pt x="282" y="71"/>
                    <a:pt x="274" y="48"/>
                    <a:pt x="251" y="41"/>
                  </a:cubicBezTo>
                  <a:cubicBezTo>
                    <a:pt x="245" y="39"/>
                    <a:pt x="238" y="39"/>
                    <a:pt x="231" y="39"/>
                  </a:cubicBezTo>
                  <a:cubicBezTo>
                    <a:pt x="129" y="38"/>
                    <a:pt x="129" y="38"/>
                    <a:pt x="129" y="38"/>
                  </a:cubicBezTo>
                  <a:cubicBezTo>
                    <a:pt x="92" y="38"/>
                    <a:pt x="92" y="38"/>
                    <a:pt x="92" y="38"/>
                  </a:cubicBezTo>
                  <a:cubicBezTo>
                    <a:pt x="73" y="38"/>
                    <a:pt x="55" y="45"/>
                    <a:pt x="46" y="62"/>
                  </a:cubicBezTo>
                  <a:cubicBezTo>
                    <a:pt x="40" y="74"/>
                    <a:pt x="41" y="84"/>
                    <a:pt x="41" y="96"/>
                  </a:cubicBezTo>
                  <a:cubicBezTo>
                    <a:pt x="41" y="166"/>
                    <a:pt x="41" y="166"/>
                    <a:pt x="41" y="166"/>
                  </a:cubicBezTo>
                  <a:cubicBezTo>
                    <a:pt x="40" y="270"/>
                    <a:pt x="40" y="270"/>
                    <a:pt x="40" y="270"/>
                  </a:cubicBezTo>
                  <a:cubicBezTo>
                    <a:pt x="40" y="389"/>
                    <a:pt x="40" y="389"/>
                    <a:pt x="40" y="389"/>
                  </a:cubicBezTo>
                  <a:cubicBezTo>
                    <a:pt x="39" y="504"/>
                    <a:pt x="39" y="504"/>
                    <a:pt x="39" y="504"/>
                  </a:cubicBezTo>
                  <a:cubicBezTo>
                    <a:pt x="39" y="594"/>
                    <a:pt x="39" y="594"/>
                    <a:pt x="39" y="594"/>
                  </a:cubicBezTo>
                  <a:cubicBezTo>
                    <a:pt x="39" y="639"/>
                    <a:pt x="39" y="639"/>
                    <a:pt x="39" y="639"/>
                  </a:cubicBezTo>
                  <a:cubicBezTo>
                    <a:pt x="39" y="641"/>
                    <a:pt x="39" y="641"/>
                    <a:pt x="39" y="641"/>
                  </a:cubicBezTo>
                  <a:cubicBezTo>
                    <a:pt x="49" y="631"/>
                    <a:pt x="49" y="631"/>
                    <a:pt x="49" y="631"/>
                  </a:cubicBezTo>
                  <a:cubicBezTo>
                    <a:pt x="11" y="631"/>
                    <a:pt x="11" y="631"/>
                    <a:pt x="11" y="631"/>
                  </a:cubicBezTo>
                  <a:cubicBezTo>
                    <a:pt x="21" y="641"/>
                    <a:pt x="21" y="641"/>
                    <a:pt x="21" y="641"/>
                  </a:cubicBezTo>
                  <a:cubicBezTo>
                    <a:pt x="21" y="111"/>
                    <a:pt x="21" y="111"/>
                    <a:pt x="21" y="111"/>
                  </a:cubicBezTo>
                  <a:cubicBezTo>
                    <a:pt x="21" y="101"/>
                    <a:pt x="20" y="92"/>
                    <a:pt x="21" y="83"/>
                  </a:cubicBezTo>
                  <a:cubicBezTo>
                    <a:pt x="21" y="80"/>
                    <a:pt x="21" y="77"/>
                    <a:pt x="21" y="74"/>
                  </a:cubicBezTo>
                  <a:cubicBezTo>
                    <a:pt x="21" y="77"/>
                    <a:pt x="21" y="74"/>
                    <a:pt x="21" y="73"/>
                  </a:cubicBezTo>
                  <a:cubicBezTo>
                    <a:pt x="21" y="73"/>
                    <a:pt x="22" y="72"/>
                    <a:pt x="22" y="71"/>
                  </a:cubicBezTo>
                  <a:cubicBezTo>
                    <a:pt x="22" y="68"/>
                    <a:pt x="23" y="66"/>
                    <a:pt x="23" y="64"/>
                  </a:cubicBezTo>
                  <a:cubicBezTo>
                    <a:pt x="25" y="55"/>
                    <a:pt x="29" y="47"/>
                    <a:pt x="35" y="40"/>
                  </a:cubicBezTo>
                  <a:cubicBezTo>
                    <a:pt x="41" y="33"/>
                    <a:pt x="49" y="29"/>
                    <a:pt x="58" y="27"/>
                  </a:cubicBezTo>
                  <a:cubicBezTo>
                    <a:pt x="61" y="26"/>
                    <a:pt x="64" y="26"/>
                    <a:pt x="68" y="25"/>
                  </a:cubicBezTo>
                  <a:cubicBezTo>
                    <a:pt x="71" y="25"/>
                    <a:pt x="71" y="25"/>
                    <a:pt x="71" y="25"/>
                  </a:cubicBezTo>
                  <a:cubicBezTo>
                    <a:pt x="73" y="24"/>
                    <a:pt x="70" y="25"/>
                    <a:pt x="72" y="25"/>
                  </a:cubicBezTo>
                  <a:cubicBezTo>
                    <a:pt x="79" y="24"/>
                    <a:pt x="79" y="24"/>
                    <a:pt x="79" y="24"/>
                  </a:cubicBezTo>
                  <a:cubicBezTo>
                    <a:pt x="123" y="20"/>
                    <a:pt x="167" y="20"/>
                    <a:pt x="212" y="23"/>
                  </a:cubicBezTo>
                  <a:cubicBezTo>
                    <a:pt x="221" y="24"/>
                    <a:pt x="231" y="25"/>
                    <a:pt x="241" y="26"/>
                  </a:cubicBezTo>
                  <a:cubicBezTo>
                    <a:pt x="247" y="26"/>
                    <a:pt x="247" y="26"/>
                    <a:pt x="247" y="26"/>
                  </a:cubicBezTo>
                  <a:cubicBezTo>
                    <a:pt x="249" y="27"/>
                    <a:pt x="249" y="27"/>
                    <a:pt x="249" y="27"/>
                  </a:cubicBezTo>
                  <a:cubicBezTo>
                    <a:pt x="248" y="27"/>
                    <a:pt x="248" y="27"/>
                    <a:pt x="248" y="27"/>
                  </a:cubicBezTo>
                  <a:cubicBezTo>
                    <a:pt x="250" y="27"/>
                    <a:pt x="250" y="27"/>
                    <a:pt x="250" y="27"/>
                  </a:cubicBezTo>
                  <a:cubicBezTo>
                    <a:pt x="253" y="27"/>
                    <a:pt x="256" y="28"/>
                    <a:pt x="259" y="28"/>
                  </a:cubicBezTo>
                  <a:cubicBezTo>
                    <a:pt x="261" y="29"/>
                    <a:pt x="263" y="29"/>
                    <a:pt x="265" y="30"/>
                  </a:cubicBezTo>
                  <a:cubicBezTo>
                    <a:pt x="267" y="30"/>
                    <a:pt x="263" y="29"/>
                    <a:pt x="265" y="30"/>
                  </a:cubicBezTo>
                  <a:cubicBezTo>
                    <a:pt x="267" y="31"/>
                    <a:pt x="269" y="32"/>
                    <a:pt x="271" y="33"/>
                  </a:cubicBezTo>
                  <a:cubicBezTo>
                    <a:pt x="272" y="34"/>
                    <a:pt x="272" y="34"/>
                    <a:pt x="272" y="34"/>
                  </a:cubicBezTo>
                  <a:cubicBezTo>
                    <a:pt x="272" y="34"/>
                    <a:pt x="270" y="33"/>
                    <a:pt x="272" y="34"/>
                  </a:cubicBezTo>
                  <a:cubicBezTo>
                    <a:pt x="273" y="35"/>
                    <a:pt x="273" y="36"/>
                    <a:pt x="274" y="36"/>
                  </a:cubicBezTo>
                  <a:cubicBezTo>
                    <a:pt x="276" y="38"/>
                    <a:pt x="277" y="40"/>
                    <a:pt x="279" y="41"/>
                  </a:cubicBezTo>
                  <a:cubicBezTo>
                    <a:pt x="280" y="43"/>
                    <a:pt x="281" y="44"/>
                    <a:pt x="282" y="46"/>
                  </a:cubicBezTo>
                  <a:cubicBezTo>
                    <a:pt x="284" y="48"/>
                    <a:pt x="285" y="51"/>
                    <a:pt x="286" y="53"/>
                  </a:cubicBezTo>
                  <a:cubicBezTo>
                    <a:pt x="292" y="65"/>
                    <a:pt x="295" y="79"/>
                    <a:pt x="296" y="92"/>
                  </a:cubicBezTo>
                  <a:cubicBezTo>
                    <a:pt x="296" y="98"/>
                    <a:pt x="300" y="102"/>
                    <a:pt x="306" y="102"/>
                  </a:cubicBezTo>
                  <a:cubicBezTo>
                    <a:pt x="311" y="102"/>
                    <a:pt x="316" y="98"/>
                    <a:pt x="316" y="92"/>
                  </a:cubicBezTo>
                  <a:cubicBezTo>
                    <a:pt x="313" y="66"/>
                    <a:pt x="307" y="38"/>
                    <a:pt x="286" y="20"/>
                  </a:cubicBezTo>
                  <a:cubicBezTo>
                    <a:pt x="281" y="16"/>
                    <a:pt x="275" y="12"/>
                    <a:pt x="268" y="10"/>
                  </a:cubicBezTo>
                  <a:cubicBezTo>
                    <a:pt x="261" y="8"/>
                    <a:pt x="254" y="7"/>
                    <a:pt x="248" y="7"/>
                  </a:cubicBezTo>
                  <a:cubicBezTo>
                    <a:pt x="204" y="2"/>
                    <a:pt x="160" y="0"/>
                    <a:pt x="116" y="2"/>
                  </a:cubicBezTo>
                  <a:cubicBezTo>
                    <a:pt x="96" y="2"/>
                    <a:pt x="77" y="4"/>
                    <a:pt x="57" y="7"/>
                  </a:cubicBezTo>
                  <a:cubicBezTo>
                    <a:pt x="36" y="11"/>
                    <a:pt x="18" y="25"/>
                    <a:pt x="9" y="45"/>
                  </a:cubicBezTo>
                  <a:cubicBezTo>
                    <a:pt x="2" y="61"/>
                    <a:pt x="0" y="78"/>
                    <a:pt x="0" y="95"/>
                  </a:cubicBezTo>
                  <a:cubicBezTo>
                    <a:pt x="0" y="641"/>
                    <a:pt x="0" y="641"/>
                    <a:pt x="0" y="641"/>
                  </a:cubicBezTo>
                  <a:cubicBezTo>
                    <a:pt x="0" y="647"/>
                    <a:pt x="5" y="651"/>
                    <a:pt x="10" y="651"/>
                  </a:cubicBezTo>
                  <a:cubicBezTo>
                    <a:pt x="49" y="651"/>
                    <a:pt x="49" y="651"/>
                    <a:pt x="49" y="651"/>
                  </a:cubicBezTo>
                  <a:cubicBezTo>
                    <a:pt x="54" y="651"/>
                    <a:pt x="59" y="647"/>
                    <a:pt x="59" y="641"/>
                  </a:cubicBezTo>
                  <a:cubicBezTo>
                    <a:pt x="59" y="611"/>
                    <a:pt x="59" y="611"/>
                    <a:pt x="59" y="611"/>
                  </a:cubicBezTo>
                  <a:cubicBezTo>
                    <a:pt x="59" y="533"/>
                    <a:pt x="59" y="533"/>
                    <a:pt x="59" y="533"/>
                  </a:cubicBezTo>
                  <a:cubicBezTo>
                    <a:pt x="60" y="425"/>
                    <a:pt x="60" y="425"/>
                    <a:pt x="60" y="425"/>
                  </a:cubicBezTo>
                  <a:cubicBezTo>
                    <a:pt x="60" y="308"/>
                    <a:pt x="60" y="308"/>
                    <a:pt x="60" y="308"/>
                  </a:cubicBezTo>
                  <a:cubicBezTo>
                    <a:pt x="61" y="198"/>
                    <a:pt x="61" y="198"/>
                    <a:pt x="61" y="198"/>
                  </a:cubicBezTo>
                  <a:cubicBezTo>
                    <a:pt x="61" y="116"/>
                    <a:pt x="61" y="116"/>
                    <a:pt x="61" y="116"/>
                  </a:cubicBezTo>
                  <a:cubicBezTo>
                    <a:pt x="61" y="104"/>
                    <a:pt x="62" y="91"/>
                    <a:pt x="61" y="79"/>
                  </a:cubicBezTo>
                  <a:cubicBezTo>
                    <a:pt x="61" y="79"/>
                    <a:pt x="61" y="79"/>
                    <a:pt x="61" y="79"/>
                  </a:cubicBezTo>
                  <a:cubicBezTo>
                    <a:pt x="61" y="78"/>
                    <a:pt x="60" y="82"/>
                    <a:pt x="61" y="80"/>
                  </a:cubicBezTo>
                  <a:cubicBezTo>
                    <a:pt x="61" y="79"/>
                    <a:pt x="61" y="78"/>
                    <a:pt x="62" y="77"/>
                  </a:cubicBezTo>
                  <a:cubicBezTo>
                    <a:pt x="62" y="76"/>
                    <a:pt x="62" y="75"/>
                    <a:pt x="63" y="73"/>
                  </a:cubicBezTo>
                  <a:cubicBezTo>
                    <a:pt x="63" y="72"/>
                    <a:pt x="62" y="75"/>
                    <a:pt x="63" y="73"/>
                  </a:cubicBezTo>
                  <a:cubicBezTo>
                    <a:pt x="63" y="72"/>
                    <a:pt x="64" y="71"/>
                    <a:pt x="64" y="70"/>
                  </a:cubicBezTo>
                  <a:cubicBezTo>
                    <a:pt x="65" y="69"/>
                    <a:pt x="65" y="69"/>
                    <a:pt x="66" y="68"/>
                  </a:cubicBezTo>
                  <a:cubicBezTo>
                    <a:pt x="67" y="66"/>
                    <a:pt x="66" y="68"/>
                    <a:pt x="66" y="67"/>
                  </a:cubicBezTo>
                  <a:cubicBezTo>
                    <a:pt x="67" y="66"/>
                    <a:pt x="68" y="66"/>
                    <a:pt x="68" y="65"/>
                  </a:cubicBezTo>
                  <a:cubicBezTo>
                    <a:pt x="69" y="64"/>
                    <a:pt x="71" y="63"/>
                    <a:pt x="70" y="63"/>
                  </a:cubicBezTo>
                  <a:cubicBezTo>
                    <a:pt x="74" y="61"/>
                    <a:pt x="78" y="59"/>
                    <a:pt x="83" y="58"/>
                  </a:cubicBezTo>
                  <a:cubicBezTo>
                    <a:pt x="86" y="58"/>
                    <a:pt x="88" y="58"/>
                    <a:pt x="91" y="58"/>
                  </a:cubicBezTo>
                  <a:cubicBezTo>
                    <a:pt x="102" y="58"/>
                    <a:pt x="102" y="58"/>
                    <a:pt x="102" y="58"/>
                  </a:cubicBezTo>
                  <a:cubicBezTo>
                    <a:pt x="207" y="59"/>
                    <a:pt x="207" y="59"/>
                    <a:pt x="207" y="59"/>
                  </a:cubicBezTo>
                  <a:cubicBezTo>
                    <a:pt x="217" y="59"/>
                    <a:pt x="226" y="59"/>
                    <a:pt x="236" y="59"/>
                  </a:cubicBezTo>
                  <a:cubicBezTo>
                    <a:pt x="237" y="59"/>
                    <a:pt x="237" y="59"/>
                    <a:pt x="237" y="59"/>
                  </a:cubicBezTo>
                  <a:cubicBezTo>
                    <a:pt x="240" y="59"/>
                    <a:pt x="240" y="59"/>
                    <a:pt x="240" y="59"/>
                  </a:cubicBezTo>
                  <a:cubicBezTo>
                    <a:pt x="241" y="59"/>
                    <a:pt x="241" y="59"/>
                    <a:pt x="241" y="59"/>
                  </a:cubicBezTo>
                  <a:cubicBezTo>
                    <a:pt x="244" y="59"/>
                    <a:pt x="239" y="58"/>
                    <a:pt x="241" y="59"/>
                  </a:cubicBezTo>
                  <a:cubicBezTo>
                    <a:pt x="243" y="59"/>
                    <a:pt x="244" y="59"/>
                    <a:pt x="245" y="60"/>
                  </a:cubicBezTo>
                  <a:cubicBezTo>
                    <a:pt x="247" y="60"/>
                    <a:pt x="247" y="60"/>
                    <a:pt x="247" y="60"/>
                  </a:cubicBezTo>
                  <a:cubicBezTo>
                    <a:pt x="250" y="61"/>
                    <a:pt x="247" y="60"/>
                    <a:pt x="248" y="61"/>
                  </a:cubicBezTo>
                  <a:cubicBezTo>
                    <a:pt x="249" y="61"/>
                    <a:pt x="251" y="62"/>
                    <a:pt x="252" y="63"/>
                  </a:cubicBezTo>
                  <a:cubicBezTo>
                    <a:pt x="254" y="64"/>
                    <a:pt x="252" y="63"/>
                    <a:pt x="252" y="63"/>
                  </a:cubicBezTo>
                  <a:cubicBezTo>
                    <a:pt x="253" y="64"/>
                    <a:pt x="253" y="64"/>
                    <a:pt x="253" y="64"/>
                  </a:cubicBezTo>
                  <a:cubicBezTo>
                    <a:pt x="254" y="64"/>
                    <a:pt x="254" y="65"/>
                    <a:pt x="255" y="66"/>
                  </a:cubicBezTo>
                  <a:cubicBezTo>
                    <a:pt x="255" y="66"/>
                    <a:pt x="256" y="67"/>
                    <a:pt x="256" y="67"/>
                  </a:cubicBezTo>
                  <a:cubicBezTo>
                    <a:pt x="256" y="67"/>
                    <a:pt x="255" y="66"/>
                    <a:pt x="256" y="67"/>
                  </a:cubicBezTo>
                  <a:cubicBezTo>
                    <a:pt x="256" y="68"/>
                    <a:pt x="257" y="68"/>
                    <a:pt x="257" y="69"/>
                  </a:cubicBezTo>
                  <a:cubicBezTo>
                    <a:pt x="258" y="71"/>
                    <a:pt x="259" y="73"/>
                    <a:pt x="260" y="74"/>
                  </a:cubicBezTo>
                  <a:cubicBezTo>
                    <a:pt x="261" y="80"/>
                    <a:pt x="262" y="86"/>
                    <a:pt x="262" y="92"/>
                  </a:cubicBezTo>
                  <a:cubicBezTo>
                    <a:pt x="261" y="105"/>
                    <a:pt x="281" y="105"/>
                    <a:pt x="282" y="92"/>
                  </a:cubicBezTo>
                  <a:lnTo>
                    <a:pt x="282"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7" name="Freeform 474">
              <a:extLst>
                <a:ext uri="{FF2B5EF4-FFF2-40B4-BE49-F238E27FC236}">
                  <a16:creationId xmlns:a16="http://schemas.microsoft.com/office/drawing/2014/main" id="{8482749E-6F4B-9C64-9322-C9AF2E035AFC}"/>
                </a:ext>
              </a:extLst>
            </p:cNvPr>
            <p:cNvSpPr>
              <a:spLocks/>
            </p:cNvSpPr>
            <p:nvPr/>
          </p:nvSpPr>
          <p:spPr bwMode="auto">
            <a:xfrm>
              <a:off x="11698288" y="5980113"/>
              <a:ext cx="128588" cy="298450"/>
            </a:xfrm>
            <a:custGeom>
              <a:avLst/>
              <a:gdLst>
                <a:gd name="T0" fmla="*/ 7 w 403"/>
                <a:gd name="T1" fmla="*/ 73 h 936"/>
                <a:gd name="T2" fmla="*/ 1 w 403"/>
                <a:gd name="T3" fmla="*/ 96 h 936"/>
                <a:gd name="T4" fmla="*/ 0 w 403"/>
                <a:gd name="T5" fmla="*/ 131 h 936"/>
                <a:gd name="T6" fmla="*/ 0 w 403"/>
                <a:gd name="T7" fmla="*/ 186 h 936"/>
                <a:gd name="T8" fmla="*/ 0 w 403"/>
                <a:gd name="T9" fmla="*/ 225 h 936"/>
                <a:gd name="T10" fmla="*/ 1 w 403"/>
                <a:gd name="T11" fmla="*/ 329 h 936"/>
                <a:gd name="T12" fmla="*/ 2 w 403"/>
                <a:gd name="T13" fmla="*/ 471 h 936"/>
                <a:gd name="T14" fmla="*/ 3 w 403"/>
                <a:gd name="T15" fmla="*/ 621 h 936"/>
                <a:gd name="T16" fmla="*/ 4 w 403"/>
                <a:gd name="T17" fmla="*/ 753 h 936"/>
                <a:gd name="T18" fmla="*/ 5 w 403"/>
                <a:gd name="T19" fmla="*/ 840 h 936"/>
                <a:gd name="T20" fmla="*/ 5 w 403"/>
                <a:gd name="T21" fmla="*/ 858 h 936"/>
                <a:gd name="T22" fmla="*/ 35 w 403"/>
                <a:gd name="T23" fmla="*/ 926 h 936"/>
                <a:gd name="T24" fmla="*/ 74 w 403"/>
                <a:gd name="T25" fmla="*/ 935 h 936"/>
                <a:gd name="T26" fmla="*/ 326 w 403"/>
                <a:gd name="T27" fmla="*/ 935 h 936"/>
                <a:gd name="T28" fmla="*/ 356 w 403"/>
                <a:gd name="T29" fmla="*/ 934 h 936"/>
                <a:gd name="T30" fmla="*/ 403 w 403"/>
                <a:gd name="T31" fmla="*/ 859 h 936"/>
                <a:gd name="T32" fmla="*/ 403 w 403"/>
                <a:gd name="T33" fmla="*/ 190 h 936"/>
                <a:gd name="T34" fmla="*/ 402 w 403"/>
                <a:gd name="T35" fmla="*/ 127 h 936"/>
                <a:gd name="T36" fmla="*/ 401 w 403"/>
                <a:gd name="T37" fmla="*/ 103 h 936"/>
                <a:gd name="T38" fmla="*/ 395 w 403"/>
                <a:gd name="T39" fmla="*/ 75 h 936"/>
                <a:gd name="T40" fmla="*/ 361 w 403"/>
                <a:gd name="T41" fmla="*/ 53 h 936"/>
                <a:gd name="T42" fmla="*/ 121 w 403"/>
                <a:gd name="T43" fmla="*/ 19 h 936"/>
                <a:gd name="T44" fmla="*/ 9 w 403"/>
                <a:gd name="T45" fmla="*/ 71 h 936"/>
                <a:gd name="T46" fmla="*/ 6 w 403"/>
                <a:gd name="T47" fmla="*/ 85 h 936"/>
                <a:gd name="T48" fmla="*/ 19 w 403"/>
                <a:gd name="T49" fmla="*/ 88 h 936"/>
                <a:gd name="T50" fmla="*/ 132 w 403"/>
                <a:gd name="T51" fmla="*/ 37 h 936"/>
                <a:gd name="T52" fmla="*/ 258 w 403"/>
                <a:gd name="T53" fmla="*/ 41 h 936"/>
                <a:gd name="T54" fmla="*/ 357 w 403"/>
                <a:gd name="T55" fmla="*/ 73 h 936"/>
                <a:gd name="T56" fmla="*/ 372 w 403"/>
                <a:gd name="T57" fmla="*/ 80 h 936"/>
                <a:gd name="T58" fmla="*/ 381 w 403"/>
                <a:gd name="T59" fmla="*/ 98 h 936"/>
                <a:gd name="T60" fmla="*/ 382 w 403"/>
                <a:gd name="T61" fmla="*/ 146 h 936"/>
                <a:gd name="T62" fmla="*/ 383 w 403"/>
                <a:gd name="T63" fmla="*/ 228 h 936"/>
                <a:gd name="T64" fmla="*/ 383 w 403"/>
                <a:gd name="T65" fmla="*/ 810 h 936"/>
                <a:gd name="T66" fmla="*/ 383 w 403"/>
                <a:gd name="T67" fmla="*/ 859 h 936"/>
                <a:gd name="T68" fmla="*/ 375 w 403"/>
                <a:gd name="T69" fmla="*/ 894 h 936"/>
                <a:gd name="T70" fmla="*/ 346 w 403"/>
                <a:gd name="T71" fmla="*/ 915 h 936"/>
                <a:gd name="T72" fmla="*/ 322 w 403"/>
                <a:gd name="T73" fmla="*/ 915 h 936"/>
                <a:gd name="T74" fmla="*/ 62 w 403"/>
                <a:gd name="T75" fmla="*/ 915 h 936"/>
                <a:gd name="T76" fmla="*/ 40 w 403"/>
                <a:gd name="T77" fmla="*/ 905 h 936"/>
                <a:gd name="T78" fmla="*/ 25 w 403"/>
                <a:gd name="T79" fmla="*/ 856 h 936"/>
                <a:gd name="T80" fmla="*/ 24 w 403"/>
                <a:gd name="T81" fmla="*/ 798 h 936"/>
                <a:gd name="T82" fmla="*/ 24 w 403"/>
                <a:gd name="T83" fmla="*/ 683 h 936"/>
                <a:gd name="T84" fmla="*/ 23 w 403"/>
                <a:gd name="T85" fmla="*/ 539 h 936"/>
                <a:gd name="T86" fmla="*/ 21 w 403"/>
                <a:gd name="T87" fmla="*/ 392 h 936"/>
                <a:gd name="T88" fmla="*/ 21 w 403"/>
                <a:gd name="T89" fmla="*/ 269 h 936"/>
                <a:gd name="T90" fmla="*/ 20 w 403"/>
                <a:gd name="T91" fmla="*/ 196 h 936"/>
                <a:gd name="T92" fmla="*/ 20 w 403"/>
                <a:gd name="T93" fmla="*/ 133 h 936"/>
                <a:gd name="T94" fmla="*/ 21 w 403"/>
                <a:gd name="T95" fmla="*/ 99 h 936"/>
                <a:gd name="T96" fmla="*/ 21 w 403"/>
                <a:gd name="T97" fmla="*/ 92 h 936"/>
                <a:gd name="T98" fmla="*/ 22 w 403"/>
                <a:gd name="T99" fmla="*/ 89 h 936"/>
                <a:gd name="T100" fmla="*/ 22 w 403"/>
                <a:gd name="T101" fmla="*/ 89 h 936"/>
                <a:gd name="T102" fmla="*/ 23 w 403"/>
                <a:gd name="T103" fmla="*/ 85 h 936"/>
                <a:gd name="T104" fmla="*/ 21 w 403"/>
                <a:gd name="T105" fmla="*/ 87 h 936"/>
                <a:gd name="T106" fmla="*/ 21 w 403"/>
                <a:gd name="T107" fmla="*/ 73 h 936"/>
                <a:gd name="T108" fmla="*/ 7 w 403"/>
                <a:gd name="T109" fmla="*/ 73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3" h="936">
                  <a:moveTo>
                    <a:pt x="7" y="73"/>
                  </a:moveTo>
                  <a:cubicBezTo>
                    <a:pt x="2" y="77"/>
                    <a:pt x="2" y="89"/>
                    <a:pt x="1" y="96"/>
                  </a:cubicBezTo>
                  <a:cubicBezTo>
                    <a:pt x="0" y="107"/>
                    <a:pt x="0" y="119"/>
                    <a:pt x="0" y="131"/>
                  </a:cubicBezTo>
                  <a:cubicBezTo>
                    <a:pt x="0" y="149"/>
                    <a:pt x="0" y="168"/>
                    <a:pt x="0" y="186"/>
                  </a:cubicBezTo>
                  <a:cubicBezTo>
                    <a:pt x="0" y="199"/>
                    <a:pt x="0" y="212"/>
                    <a:pt x="0" y="225"/>
                  </a:cubicBezTo>
                  <a:cubicBezTo>
                    <a:pt x="1" y="329"/>
                    <a:pt x="1" y="329"/>
                    <a:pt x="1" y="329"/>
                  </a:cubicBezTo>
                  <a:cubicBezTo>
                    <a:pt x="2" y="471"/>
                    <a:pt x="2" y="471"/>
                    <a:pt x="2" y="471"/>
                  </a:cubicBezTo>
                  <a:cubicBezTo>
                    <a:pt x="3" y="621"/>
                    <a:pt x="3" y="621"/>
                    <a:pt x="3" y="621"/>
                  </a:cubicBezTo>
                  <a:cubicBezTo>
                    <a:pt x="4" y="753"/>
                    <a:pt x="4" y="753"/>
                    <a:pt x="4" y="753"/>
                  </a:cubicBezTo>
                  <a:cubicBezTo>
                    <a:pt x="5" y="840"/>
                    <a:pt x="5" y="840"/>
                    <a:pt x="5" y="840"/>
                  </a:cubicBezTo>
                  <a:cubicBezTo>
                    <a:pt x="5" y="858"/>
                    <a:pt x="5" y="858"/>
                    <a:pt x="5" y="858"/>
                  </a:cubicBezTo>
                  <a:cubicBezTo>
                    <a:pt x="5" y="884"/>
                    <a:pt x="13" y="911"/>
                    <a:pt x="35" y="926"/>
                  </a:cubicBezTo>
                  <a:cubicBezTo>
                    <a:pt x="47" y="935"/>
                    <a:pt x="60" y="935"/>
                    <a:pt x="74" y="935"/>
                  </a:cubicBezTo>
                  <a:cubicBezTo>
                    <a:pt x="326" y="935"/>
                    <a:pt x="326" y="935"/>
                    <a:pt x="326" y="935"/>
                  </a:cubicBezTo>
                  <a:cubicBezTo>
                    <a:pt x="336" y="935"/>
                    <a:pt x="346" y="936"/>
                    <a:pt x="356" y="934"/>
                  </a:cubicBezTo>
                  <a:cubicBezTo>
                    <a:pt x="388" y="927"/>
                    <a:pt x="402" y="888"/>
                    <a:pt x="403" y="859"/>
                  </a:cubicBezTo>
                  <a:cubicBezTo>
                    <a:pt x="403" y="190"/>
                    <a:pt x="403" y="190"/>
                    <a:pt x="403" y="190"/>
                  </a:cubicBezTo>
                  <a:cubicBezTo>
                    <a:pt x="403" y="169"/>
                    <a:pt x="402" y="148"/>
                    <a:pt x="402" y="127"/>
                  </a:cubicBezTo>
                  <a:cubicBezTo>
                    <a:pt x="402" y="119"/>
                    <a:pt x="402" y="111"/>
                    <a:pt x="401" y="103"/>
                  </a:cubicBezTo>
                  <a:cubicBezTo>
                    <a:pt x="401" y="93"/>
                    <a:pt x="400" y="83"/>
                    <a:pt x="395" y="75"/>
                  </a:cubicBezTo>
                  <a:cubicBezTo>
                    <a:pt x="387" y="63"/>
                    <a:pt x="373" y="58"/>
                    <a:pt x="361" y="53"/>
                  </a:cubicBezTo>
                  <a:cubicBezTo>
                    <a:pt x="286" y="21"/>
                    <a:pt x="201" y="0"/>
                    <a:pt x="121" y="19"/>
                  </a:cubicBezTo>
                  <a:cubicBezTo>
                    <a:pt x="81" y="29"/>
                    <a:pt x="43" y="47"/>
                    <a:pt x="9" y="71"/>
                  </a:cubicBezTo>
                  <a:cubicBezTo>
                    <a:pt x="5" y="74"/>
                    <a:pt x="3" y="80"/>
                    <a:pt x="6" y="85"/>
                  </a:cubicBezTo>
                  <a:cubicBezTo>
                    <a:pt x="8" y="89"/>
                    <a:pt x="15" y="91"/>
                    <a:pt x="19" y="88"/>
                  </a:cubicBezTo>
                  <a:cubicBezTo>
                    <a:pt x="53" y="64"/>
                    <a:pt x="91" y="47"/>
                    <a:pt x="132" y="37"/>
                  </a:cubicBezTo>
                  <a:cubicBezTo>
                    <a:pt x="173" y="28"/>
                    <a:pt x="216" y="31"/>
                    <a:pt x="258" y="41"/>
                  </a:cubicBezTo>
                  <a:cubicBezTo>
                    <a:pt x="292" y="48"/>
                    <a:pt x="325" y="59"/>
                    <a:pt x="357" y="73"/>
                  </a:cubicBezTo>
                  <a:cubicBezTo>
                    <a:pt x="362" y="76"/>
                    <a:pt x="367" y="78"/>
                    <a:pt x="372" y="80"/>
                  </a:cubicBezTo>
                  <a:cubicBezTo>
                    <a:pt x="379" y="84"/>
                    <a:pt x="381" y="91"/>
                    <a:pt x="381" y="98"/>
                  </a:cubicBezTo>
                  <a:cubicBezTo>
                    <a:pt x="382" y="114"/>
                    <a:pt x="382" y="130"/>
                    <a:pt x="382" y="146"/>
                  </a:cubicBezTo>
                  <a:cubicBezTo>
                    <a:pt x="383" y="173"/>
                    <a:pt x="383" y="201"/>
                    <a:pt x="383" y="228"/>
                  </a:cubicBezTo>
                  <a:cubicBezTo>
                    <a:pt x="383" y="810"/>
                    <a:pt x="383" y="810"/>
                    <a:pt x="383" y="810"/>
                  </a:cubicBezTo>
                  <a:cubicBezTo>
                    <a:pt x="383" y="826"/>
                    <a:pt x="383" y="843"/>
                    <a:pt x="383" y="859"/>
                  </a:cubicBezTo>
                  <a:cubicBezTo>
                    <a:pt x="383" y="871"/>
                    <a:pt x="380" y="883"/>
                    <a:pt x="375" y="894"/>
                  </a:cubicBezTo>
                  <a:cubicBezTo>
                    <a:pt x="368" y="906"/>
                    <a:pt x="358" y="915"/>
                    <a:pt x="346" y="915"/>
                  </a:cubicBezTo>
                  <a:cubicBezTo>
                    <a:pt x="338" y="915"/>
                    <a:pt x="330" y="915"/>
                    <a:pt x="322" y="915"/>
                  </a:cubicBezTo>
                  <a:cubicBezTo>
                    <a:pt x="62" y="915"/>
                    <a:pt x="62" y="915"/>
                    <a:pt x="62" y="915"/>
                  </a:cubicBezTo>
                  <a:cubicBezTo>
                    <a:pt x="54" y="915"/>
                    <a:pt x="46" y="911"/>
                    <a:pt x="40" y="905"/>
                  </a:cubicBezTo>
                  <a:cubicBezTo>
                    <a:pt x="28" y="892"/>
                    <a:pt x="25" y="873"/>
                    <a:pt x="25" y="856"/>
                  </a:cubicBezTo>
                  <a:cubicBezTo>
                    <a:pt x="24" y="798"/>
                    <a:pt x="24" y="798"/>
                    <a:pt x="24" y="798"/>
                  </a:cubicBezTo>
                  <a:cubicBezTo>
                    <a:pt x="24" y="683"/>
                    <a:pt x="24" y="683"/>
                    <a:pt x="24" y="683"/>
                  </a:cubicBezTo>
                  <a:cubicBezTo>
                    <a:pt x="23" y="539"/>
                    <a:pt x="23" y="539"/>
                    <a:pt x="23" y="539"/>
                  </a:cubicBezTo>
                  <a:cubicBezTo>
                    <a:pt x="21" y="392"/>
                    <a:pt x="21" y="392"/>
                    <a:pt x="21" y="392"/>
                  </a:cubicBezTo>
                  <a:cubicBezTo>
                    <a:pt x="21" y="269"/>
                    <a:pt x="21" y="269"/>
                    <a:pt x="21" y="269"/>
                  </a:cubicBezTo>
                  <a:cubicBezTo>
                    <a:pt x="20" y="196"/>
                    <a:pt x="20" y="196"/>
                    <a:pt x="20" y="196"/>
                  </a:cubicBezTo>
                  <a:cubicBezTo>
                    <a:pt x="20" y="175"/>
                    <a:pt x="19" y="154"/>
                    <a:pt x="20" y="133"/>
                  </a:cubicBezTo>
                  <a:cubicBezTo>
                    <a:pt x="20" y="122"/>
                    <a:pt x="20" y="111"/>
                    <a:pt x="21" y="99"/>
                  </a:cubicBezTo>
                  <a:cubicBezTo>
                    <a:pt x="21" y="97"/>
                    <a:pt x="21" y="95"/>
                    <a:pt x="21" y="92"/>
                  </a:cubicBezTo>
                  <a:cubicBezTo>
                    <a:pt x="21" y="91"/>
                    <a:pt x="22" y="90"/>
                    <a:pt x="22" y="89"/>
                  </a:cubicBezTo>
                  <a:cubicBezTo>
                    <a:pt x="22" y="89"/>
                    <a:pt x="21" y="92"/>
                    <a:pt x="22" y="89"/>
                  </a:cubicBezTo>
                  <a:cubicBezTo>
                    <a:pt x="22" y="88"/>
                    <a:pt x="22" y="86"/>
                    <a:pt x="23" y="85"/>
                  </a:cubicBezTo>
                  <a:cubicBezTo>
                    <a:pt x="23" y="83"/>
                    <a:pt x="22" y="87"/>
                    <a:pt x="21" y="87"/>
                  </a:cubicBezTo>
                  <a:cubicBezTo>
                    <a:pt x="25" y="83"/>
                    <a:pt x="25" y="77"/>
                    <a:pt x="21" y="73"/>
                  </a:cubicBezTo>
                  <a:cubicBezTo>
                    <a:pt x="17" y="69"/>
                    <a:pt x="11" y="69"/>
                    <a:pt x="7" y="7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8" name="Freeform 475">
              <a:extLst>
                <a:ext uri="{FF2B5EF4-FFF2-40B4-BE49-F238E27FC236}">
                  <a16:creationId xmlns:a16="http://schemas.microsoft.com/office/drawing/2014/main" id="{80746375-2749-6F3B-5E23-4ACC64BAB636}"/>
                </a:ext>
              </a:extLst>
            </p:cNvPr>
            <p:cNvSpPr>
              <a:spLocks/>
            </p:cNvSpPr>
            <p:nvPr/>
          </p:nvSpPr>
          <p:spPr bwMode="auto">
            <a:xfrm>
              <a:off x="11750675" y="5940425"/>
              <a:ext cx="117475" cy="339725"/>
            </a:xfrm>
            <a:custGeom>
              <a:avLst/>
              <a:gdLst>
                <a:gd name="T0" fmla="*/ 63 w 366"/>
                <a:gd name="T1" fmla="*/ 113 h 1066"/>
                <a:gd name="T2" fmla="*/ 67 w 366"/>
                <a:gd name="T3" fmla="*/ 102 h 1066"/>
                <a:gd name="T4" fmla="*/ 71 w 366"/>
                <a:gd name="T5" fmla="*/ 95 h 1066"/>
                <a:gd name="T6" fmla="*/ 75 w 366"/>
                <a:gd name="T7" fmla="*/ 90 h 1066"/>
                <a:gd name="T8" fmla="*/ 77 w 366"/>
                <a:gd name="T9" fmla="*/ 88 h 1066"/>
                <a:gd name="T10" fmla="*/ 81 w 366"/>
                <a:gd name="T11" fmla="*/ 85 h 1066"/>
                <a:gd name="T12" fmla="*/ 82 w 366"/>
                <a:gd name="T13" fmla="*/ 85 h 1066"/>
                <a:gd name="T14" fmla="*/ 86 w 366"/>
                <a:gd name="T15" fmla="*/ 84 h 1066"/>
                <a:gd name="T16" fmla="*/ 91 w 366"/>
                <a:gd name="T17" fmla="*/ 84 h 1066"/>
                <a:gd name="T18" fmla="*/ 93 w 366"/>
                <a:gd name="T19" fmla="*/ 84 h 1066"/>
                <a:gd name="T20" fmla="*/ 260 w 366"/>
                <a:gd name="T21" fmla="*/ 82 h 1066"/>
                <a:gd name="T22" fmla="*/ 285 w 366"/>
                <a:gd name="T23" fmla="*/ 90 h 1066"/>
                <a:gd name="T24" fmla="*/ 292 w 366"/>
                <a:gd name="T25" fmla="*/ 100 h 1066"/>
                <a:gd name="T26" fmla="*/ 294 w 366"/>
                <a:gd name="T27" fmla="*/ 103 h 1066"/>
                <a:gd name="T28" fmla="*/ 299 w 366"/>
                <a:gd name="T29" fmla="*/ 122 h 1066"/>
                <a:gd name="T30" fmla="*/ 299 w 366"/>
                <a:gd name="T31" fmla="*/ 123 h 1066"/>
                <a:gd name="T32" fmla="*/ 299 w 366"/>
                <a:gd name="T33" fmla="*/ 130 h 1066"/>
                <a:gd name="T34" fmla="*/ 299 w 366"/>
                <a:gd name="T35" fmla="*/ 339 h 1066"/>
                <a:gd name="T36" fmla="*/ 300 w 366"/>
                <a:gd name="T37" fmla="*/ 693 h 1066"/>
                <a:gd name="T38" fmla="*/ 301 w 366"/>
                <a:gd name="T39" fmla="*/ 990 h 1066"/>
                <a:gd name="T40" fmla="*/ 301 w 366"/>
                <a:gd name="T41" fmla="*/ 1056 h 1066"/>
                <a:gd name="T42" fmla="*/ 356 w 366"/>
                <a:gd name="T43" fmla="*/ 1066 h 1066"/>
                <a:gd name="T44" fmla="*/ 366 w 366"/>
                <a:gd name="T45" fmla="*/ 138 h 1066"/>
                <a:gd name="T46" fmla="*/ 327 w 366"/>
                <a:gd name="T47" fmla="*/ 23 h 1066"/>
                <a:gd name="T48" fmla="*/ 245 w 366"/>
                <a:gd name="T49" fmla="*/ 2 h 1066"/>
                <a:gd name="T50" fmla="*/ 87 w 366"/>
                <a:gd name="T51" fmla="*/ 8 h 1066"/>
                <a:gd name="T52" fmla="*/ 33 w 366"/>
                <a:gd name="T53" fmla="*/ 32 h 1066"/>
                <a:gd name="T54" fmla="*/ 0 w 366"/>
                <a:gd name="T55" fmla="*/ 145 h 1066"/>
                <a:gd name="T56" fmla="*/ 20 w 366"/>
                <a:gd name="T57" fmla="*/ 145 h 1066"/>
                <a:gd name="T58" fmla="*/ 41 w 366"/>
                <a:gd name="T59" fmla="*/ 56 h 1066"/>
                <a:gd name="T60" fmla="*/ 47 w 366"/>
                <a:gd name="T61" fmla="*/ 47 h 1066"/>
                <a:gd name="T62" fmla="*/ 50 w 366"/>
                <a:gd name="T63" fmla="*/ 43 h 1066"/>
                <a:gd name="T64" fmla="*/ 59 w 366"/>
                <a:gd name="T65" fmla="*/ 35 h 1066"/>
                <a:gd name="T66" fmla="*/ 61 w 366"/>
                <a:gd name="T67" fmla="*/ 34 h 1066"/>
                <a:gd name="T68" fmla="*/ 67 w 366"/>
                <a:gd name="T69" fmla="*/ 32 h 1066"/>
                <a:gd name="T70" fmla="*/ 91 w 366"/>
                <a:gd name="T71" fmla="*/ 27 h 1066"/>
                <a:gd name="T72" fmla="*/ 100 w 366"/>
                <a:gd name="T73" fmla="*/ 26 h 1066"/>
                <a:gd name="T74" fmla="*/ 255 w 366"/>
                <a:gd name="T75" fmla="*/ 23 h 1066"/>
                <a:gd name="T76" fmla="*/ 302 w 366"/>
                <a:gd name="T77" fmla="*/ 31 h 1066"/>
                <a:gd name="T78" fmla="*/ 304 w 366"/>
                <a:gd name="T79" fmla="*/ 33 h 1066"/>
                <a:gd name="T80" fmla="*/ 323 w 366"/>
                <a:gd name="T81" fmla="*/ 47 h 1066"/>
                <a:gd name="T82" fmla="*/ 346 w 366"/>
                <a:gd name="T83" fmla="*/ 127 h 1066"/>
                <a:gd name="T84" fmla="*/ 346 w 366"/>
                <a:gd name="T85" fmla="*/ 191 h 1066"/>
                <a:gd name="T86" fmla="*/ 356 w 366"/>
                <a:gd name="T87" fmla="*/ 1046 h 1066"/>
                <a:gd name="T88" fmla="*/ 321 w 366"/>
                <a:gd name="T89" fmla="*/ 1056 h 1066"/>
                <a:gd name="T90" fmla="*/ 321 w 366"/>
                <a:gd name="T91" fmla="*/ 893 h 1066"/>
                <a:gd name="T92" fmla="*/ 320 w 366"/>
                <a:gd name="T93" fmla="*/ 545 h 1066"/>
                <a:gd name="T94" fmla="*/ 319 w 366"/>
                <a:gd name="T95" fmla="*/ 222 h 1066"/>
                <a:gd name="T96" fmla="*/ 319 w 366"/>
                <a:gd name="T97" fmla="*/ 123 h 1066"/>
                <a:gd name="T98" fmla="*/ 257 w 366"/>
                <a:gd name="T99" fmla="*/ 62 h 1066"/>
                <a:gd name="T100" fmla="*/ 140 w 366"/>
                <a:gd name="T101" fmla="*/ 63 h 1066"/>
                <a:gd name="T102" fmla="*/ 95 w 366"/>
                <a:gd name="T103" fmla="*/ 64 h 1066"/>
                <a:gd name="T104" fmla="*/ 92 w 366"/>
                <a:gd name="T105" fmla="*/ 64 h 1066"/>
                <a:gd name="T106" fmla="*/ 41 w 366"/>
                <a:gd name="T107" fmla="*/ 146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1066">
                  <a:moveTo>
                    <a:pt x="61" y="146"/>
                  </a:moveTo>
                  <a:cubicBezTo>
                    <a:pt x="60" y="135"/>
                    <a:pt x="61" y="124"/>
                    <a:pt x="63" y="113"/>
                  </a:cubicBezTo>
                  <a:cubicBezTo>
                    <a:pt x="64" y="110"/>
                    <a:pt x="65" y="106"/>
                    <a:pt x="67" y="103"/>
                  </a:cubicBezTo>
                  <a:cubicBezTo>
                    <a:pt x="68" y="100"/>
                    <a:pt x="66" y="104"/>
                    <a:pt x="67" y="102"/>
                  </a:cubicBezTo>
                  <a:cubicBezTo>
                    <a:pt x="67" y="101"/>
                    <a:pt x="68" y="100"/>
                    <a:pt x="68" y="99"/>
                  </a:cubicBezTo>
                  <a:cubicBezTo>
                    <a:pt x="69" y="98"/>
                    <a:pt x="70" y="96"/>
                    <a:pt x="71" y="95"/>
                  </a:cubicBezTo>
                  <a:cubicBezTo>
                    <a:pt x="71" y="94"/>
                    <a:pt x="74" y="91"/>
                    <a:pt x="72" y="93"/>
                  </a:cubicBezTo>
                  <a:cubicBezTo>
                    <a:pt x="73" y="92"/>
                    <a:pt x="74" y="91"/>
                    <a:pt x="75" y="90"/>
                  </a:cubicBezTo>
                  <a:cubicBezTo>
                    <a:pt x="76" y="89"/>
                    <a:pt x="76" y="88"/>
                    <a:pt x="77" y="88"/>
                  </a:cubicBezTo>
                  <a:cubicBezTo>
                    <a:pt x="79" y="86"/>
                    <a:pt x="75" y="89"/>
                    <a:pt x="77" y="88"/>
                  </a:cubicBezTo>
                  <a:cubicBezTo>
                    <a:pt x="78" y="87"/>
                    <a:pt x="78" y="87"/>
                    <a:pt x="78" y="87"/>
                  </a:cubicBezTo>
                  <a:cubicBezTo>
                    <a:pt x="79" y="86"/>
                    <a:pt x="80" y="86"/>
                    <a:pt x="81" y="85"/>
                  </a:cubicBezTo>
                  <a:cubicBezTo>
                    <a:pt x="82" y="85"/>
                    <a:pt x="82" y="85"/>
                    <a:pt x="82" y="85"/>
                  </a:cubicBezTo>
                  <a:cubicBezTo>
                    <a:pt x="84" y="84"/>
                    <a:pt x="80" y="85"/>
                    <a:pt x="82" y="85"/>
                  </a:cubicBezTo>
                  <a:cubicBezTo>
                    <a:pt x="83" y="85"/>
                    <a:pt x="85" y="84"/>
                    <a:pt x="86" y="84"/>
                  </a:cubicBezTo>
                  <a:cubicBezTo>
                    <a:pt x="88" y="83"/>
                    <a:pt x="90" y="84"/>
                    <a:pt x="86" y="84"/>
                  </a:cubicBezTo>
                  <a:cubicBezTo>
                    <a:pt x="87" y="84"/>
                    <a:pt x="88" y="84"/>
                    <a:pt x="88" y="84"/>
                  </a:cubicBezTo>
                  <a:cubicBezTo>
                    <a:pt x="91" y="84"/>
                    <a:pt x="91" y="84"/>
                    <a:pt x="91" y="84"/>
                  </a:cubicBezTo>
                  <a:cubicBezTo>
                    <a:pt x="93" y="84"/>
                    <a:pt x="91" y="84"/>
                    <a:pt x="90" y="83"/>
                  </a:cubicBezTo>
                  <a:cubicBezTo>
                    <a:pt x="91" y="83"/>
                    <a:pt x="92" y="84"/>
                    <a:pt x="93" y="84"/>
                  </a:cubicBezTo>
                  <a:cubicBezTo>
                    <a:pt x="99" y="84"/>
                    <a:pt x="105" y="84"/>
                    <a:pt x="112" y="83"/>
                  </a:cubicBezTo>
                  <a:cubicBezTo>
                    <a:pt x="260" y="82"/>
                    <a:pt x="260" y="82"/>
                    <a:pt x="260" y="82"/>
                  </a:cubicBezTo>
                  <a:cubicBezTo>
                    <a:pt x="263" y="82"/>
                    <a:pt x="266" y="82"/>
                    <a:pt x="269" y="82"/>
                  </a:cubicBezTo>
                  <a:cubicBezTo>
                    <a:pt x="275" y="83"/>
                    <a:pt x="280" y="86"/>
                    <a:pt x="285" y="90"/>
                  </a:cubicBezTo>
                  <a:cubicBezTo>
                    <a:pt x="287" y="92"/>
                    <a:pt x="289" y="94"/>
                    <a:pt x="290" y="96"/>
                  </a:cubicBezTo>
                  <a:cubicBezTo>
                    <a:pt x="291" y="98"/>
                    <a:pt x="291" y="99"/>
                    <a:pt x="292" y="100"/>
                  </a:cubicBezTo>
                  <a:cubicBezTo>
                    <a:pt x="293" y="102"/>
                    <a:pt x="293" y="102"/>
                    <a:pt x="293" y="103"/>
                  </a:cubicBezTo>
                  <a:cubicBezTo>
                    <a:pt x="294" y="103"/>
                    <a:pt x="295" y="106"/>
                    <a:pt x="294" y="103"/>
                  </a:cubicBezTo>
                  <a:cubicBezTo>
                    <a:pt x="296" y="108"/>
                    <a:pt x="297" y="114"/>
                    <a:pt x="298" y="119"/>
                  </a:cubicBezTo>
                  <a:cubicBezTo>
                    <a:pt x="298" y="120"/>
                    <a:pt x="298" y="121"/>
                    <a:pt x="299" y="122"/>
                  </a:cubicBezTo>
                  <a:cubicBezTo>
                    <a:pt x="299" y="123"/>
                    <a:pt x="299" y="119"/>
                    <a:pt x="299" y="122"/>
                  </a:cubicBezTo>
                  <a:cubicBezTo>
                    <a:pt x="299" y="122"/>
                    <a:pt x="299" y="123"/>
                    <a:pt x="299" y="123"/>
                  </a:cubicBezTo>
                  <a:cubicBezTo>
                    <a:pt x="299" y="124"/>
                    <a:pt x="299" y="124"/>
                    <a:pt x="299" y="124"/>
                  </a:cubicBezTo>
                  <a:cubicBezTo>
                    <a:pt x="299" y="126"/>
                    <a:pt x="299" y="128"/>
                    <a:pt x="299" y="130"/>
                  </a:cubicBezTo>
                  <a:cubicBezTo>
                    <a:pt x="299" y="204"/>
                    <a:pt x="299" y="204"/>
                    <a:pt x="299" y="204"/>
                  </a:cubicBezTo>
                  <a:cubicBezTo>
                    <a:pt x="299" y="339"/>
                    <a:pt x="299" y="339"/>
                    <a:pt x="299" y="339"/>
                  </a:cubicBezTo>
                  <a:cubicBezTo>
                    <a:pt x="300" y="511"/>
                    <a:pt x="300" y="511"/>
                    <a:pt x="300" y="511"/>
                  </a:cubicBezTo>
                  <a:cubicBezTo>
                    <a:pt x="300" y="693"/>
                    <a:pt x="300" y="693"/>
                    <a:pt x="300" y="693"/>
                  </a:cubicBezTo>
                  <a:cubicBezTo>
                    <a:pt x="301" y="861"/>
                    <a:pt x="301" y="861"/>
                    <a:pt x="301" y="861"/>
                  </a:cubicBezTo>
                  <a:cubicBezTo>
                    <a:pt x="301" y="990"/>
                    <a:pt x="301" y="990"/>
                    <a:pt x="301" y="990"/>
                  </a:cubicBezTo>
                  <a:cubicBezTo>
                    <a:pt x="301" y="1053"/>
                    <a:pt x="301" y="1053"/>
                    <a:pt x="301" y="1053"/>
                  </a:cubicBezTo>
                  <a:cubicBezTo>
                    <a:pt x="301" y="1056"/>
                    <a:pt x="301" y="1056"/>
                    <a:pt x="301" y="1056"/>
                  </a:cubicBezTo>
                  <a:cubicBezTo>
                    <a:pt x="301" y="1061"/>
                    <a:pt x="306" y="1066"/>
                    <a:pt x="311" y="1066"/>
                  </a:cubicBezTo>
                  <a:cubicBezTo>
                    <a:pt x="356" y="1066"/>
                    <a:pt x="356" y="1066"/>
                    <a:pt x="356" y="1066"/>
                  </a:cubicBezTo>
                  <a:cubicBezTo>
                    <a:pt x="362" y="1066"/>
                    <a:pt x="366" y="1061"/>
                    <a:pt x="366" y="1056"/>
                  </a:cubicBezTo>
                  <a:cubicBezTo>
                    <a:pt x="366" y="138"/>
                    <a:pt x="366" y="138"/>
                    <a:pt x="366" y="138"/>
                  </a:cubicBezTo>
                  <a:cubicBezTo>
                    <a:pt x="366" y="130"/>
                    <a:pt x="366" y="122"/>
                    <a:pt x="365" y="114"/>
                  </a:cubicBezTo>
                  <a:cubicBezTo>
                    <a:pt x="362" y="82"/>
                    <a:pt x="354" y="44"/>
                    <a:pt x="327" y="23"/>
                  </a:cubicBezTo>
                  <a:cubicBezTo>
                    <a:pt x="317" y="15"/>
                    <a:pt x="304" y="10"/>
                    <a:pt x="291" y="8"/>
                  </a:cubicBezTo>
                  <a:cubicBezTo>
                    <a:pt x="276" y="5"/>
                    <a:pt x="260" y="3"/>
                    <a:pt x="245" y="2"/>
                  </a:cubicBezTo>
                  <a:cubicBezTo>
                    <a:pt x="209" y="0"/>
                    <a:pt x="172" y="0"/>
                    <a:pt x="136" y="3"/>
                  </a:cubicBezTo>
                  <a:cubicBezTo>
                    <a:pt x="120" y="4"/>
                    <a:pt x="104" y="5"/>
                    <a:pt x="87" y="8"/>
                  </a:cubicBezTo>
                  <a:cubicBezTo>
                    <a:pt x="77" y="9"/>
                    <a:pt x="66" y="11"/>
                    <a:pt x="56" y="14"/>
                  </a:cubicBezTo>
                  <a:cubicBezTo>
                    <a:pt x="47" y="18"/>
                    <a:pt x="39" y="24"/>
                    <a:pt x="33" y="32"/>
                  </a:cubicBezTo>
                  <a:cubicBezTo>
                    <a:pt x="23" y="45"/>
                    <a:pt x="16" y="59"/>
                    <a:pt x="12" y="74"/>
                  </a:cubicBezTo>
                  <a:cubicBezTo>
                    <a:pt x="5" y="97"/>
                    <a:pt x="1" y="121"/>
                    <a:pt x="0" y="145"/>
                  </a:cubicBezTo>
                  <a:cubicBezTo>
                    <a:pt x="0" y="150"/>
                    <a:pt x="5" y="155"/>
                    <a:pt x="10" y="155"/>
                  </a:cubicBezTo>
                  <a:cubicBezTo>
                    <a:pt x="16" y="155"/>
                    <a:pt x="20" y="150"/>
                    <a:pt x="20" y="145"/>
                  </a:cubicBezTo>
                  <a:cubicBezTo>
                    <a:pt x="21" y="122"/>
                    <a:pt x="25" y="99"/>
                    <a:pt x="32" y="76"/>
                  </a:cubicBezTo>
                  <a:cubicBezTo>
                    <a:pt x="34" y="69"/>
                    <a:pt x="37" y="63"/>
                    <a:pt x="41" y="56"/>
                  </a:cubicBezTo>
                  <a:cubicBezTo>
                    <a:pt x="42" y="53"/>
                    <a:pt x="44" y="51"/>
                    <a:pt x="46" y="48"/>
                  </a:cubicBezTo>
                  <a:cubicBezTo>
                    <a:pt x="47" y="47"/>
                    <a:pt x="47" y="47"/>
                    <a:pt x="47" y="47"/>
                  </a:cubicBezTo>
                  <a:cubicBezTo>
                    <a:pt x="48" y="45"/>
                    <a:pt x="45" y="48"/>
                    <a:pt x="47" y="47"/>
                  </a:cubicBezTo>
                  <a:cubicBezTo>
                    <a:pt x="48" y="45"/>
                    <a:pt x="49" y="44"/>
                    <a:pt x="50" y="43"/>
                  </a:cubicBezTo>
                  <a:cubicBezTo>
                    <a:pt x="52" y="41"/>
                    <a:pt x="54" y="39"/>
                    <a:pt x="56" y="37"/>
                  </a:cubicBezTo>
                  <a:cubicBezTo>
                    <a:pt x="57" y="36"/>
                    <a:pt x="58" y="36"/>
                    <a:pt x="59" y="35"/>
                  </a:cubicBezTo>
                  <a:cubicBezTo>
                    <a:pt x="60" y="34"/>
                    <a:pt x="56" y="36"/>
                    <a:pt x="59" y="35"/>
                  </a:cubicBezTo>
                  <a:cubicBezTo>
                    <a:pt x="59" y="35"/>
                    <a:pt x="60" y="34"/>
                    <a:pt x="61" y="34"/>
                  </a:cubicBezTo>
                  <a:cubicBezTo>
                    <a:pt x="61" y="33"/>
                    <a:pt x="58" y="35"/>
                    <a:pt x="61" y="34"/>
                  </a:cubicBezTo>
                  <a:cubicBezTo>
                    <a:pt x="63" y="33"/>
                    <a:pt x="65" y="32"/>
                    <a:pt x="67" y="32"/>
                  </a:cubicBezTo>
                  <a:cubicBezTo>
                    <a:pt x="72" y="31"/>
                    <a:pt x="77" y="30"/>
                    <a:pt x="82" y="29"/>
                  </a:cubicBezTo>
                  <a:cubicBezTo>
                    <a:pt x="85" y="28"/>
                    <a:pt x="88" y="28"/>
                    <a:pt x="91" y="27"/>
                  </a:cubicBezTo>
                  <a:cubicBezTo>
                    <a:pt x="94" y="27"/>
                    <a:pt x="94" y="27"/>
                    <a:pt x="94" y="27"/>
                  </a:cubicBezTo>
                  <a:cubicBezTo>
                    <a:pt x="100" y="26"/>
                    <a:pt x="100" y="26"/>
                    <a:pt x="100" y="26"/>
                  </a:cubicBezTo>
                  <a:cubicBezTo>
                    <a:pt x="134" y="22"/>
                    <a:pt x="169" y="21"/>
                    <a:pt x="203" y="21"/>
                  </a:cubicBezTo>
                  <a:cubicBezTo>
                    <a:pt x="220" y="21"/>
                    <a:pt x="238" y="22"/>
                    <a:pt x="255" y="23"/>
                  </a:cubicBezTo>
                  <a:cubicBezTo>
                    <a:pt x="268" y="24"/>
                    <a:pt x="281" y="26"/>
                    <a:pt x="294" y="29"/>
                  </a:cubicBezTo>
                  <a:cubicBezTo>
                    <a:pt x="297" y="30"/>
                    <a:pt x="299" y="30"/>
                    <a:pt x="302" y="31"/>
                  </a:cubicBezTo>
                  <a:cubicBezTo>
                    <a:pt x="305" y="33"/>
                    <a:pt x="305" y="33"/>
                    <a:pt x="305" y="33"/>
                  </a:cubicBezTo>
                  <a:cubicBezTo>
                    <a:pt x="306" y="33"/>
                    <a:pt x="303" y="31"/>
                    <a:pt x="304" y="33"/>
                  </a:cubicBezTo>
                  <a:cubicBezTo>
                    <a:pt x="307" y="34"/>
                    <a:pt x="307" y="34"/>
                    <a:pt x="307" y="34"/>
                  </a:cubicBezTo>
                  <a:cubicBezTo>
                    <a:pt x="313" y="37"/>
                    <a:pt x="319" y="42"/>
                    <a:pt x="323" y="47"/>
                  </a:cubicBezTo>
                  <a:cubicBezTo>
                    <a:pt x="333" y="60"/>
                    <a:pt x="338" y="75"/>
                    <a:pt x="341" y="91"/>
                  </a:cubicBezTo>
                  <a:cubicBezTo>
                    <a:pt x="344" y="103"/>
                    <a:pt x="346" y="115"/>
                    <a:pt x="346" y="127"/>
                  </a:cubicBezTo>
                  <a:cubicBezTo>
                    <a:pt x="346" y="130"/>
                    <a:pt x="346" y="132"/>
                    <a:pt x="346" y="135"/>
                  </a:cubicBezTo>
                  <a:cubicBezTo>
                    <a:pt x="346" y="154"/>
                    <a:pt x="346" y="173"/>
                    <a:pt x="346" y="191"/>
                  </a:cubicBezTo>
                  <a:cubicBezTo>
                    <a:pt x="346" y="1056"/>
                    <a:pt x="346" y="1056"/>
                    <a:pt x="346" y="1056"/>
                  </a:cubicBezTo>
                  <a:cubicBezTo>
                    <a:pt x="356" y="1046"/>
                    <a:pt x="356" y="1046"/>
                    <a:pt x="356" y="1046"/>
                  </a:cubicBezTo>
                  <a:cubicBezTo>
                    <a:pt x="311" y="1046"/>
                    <a:pt x="311" y="1046"/>
                    <a:pt x="311" y="1046"/>
                  </a:cubicBezTo>
                  <a:cubicBezTo>
                    <a:pt x="321" y="1056"/>
                    <a:pt x="321" y="1056"/>
                    <a:pt x="321" y="1056"/>
                  </a:cubicBezTo>
                  <a:cubicBezTo>
                    <a:pt x="321" y="1011"/>
                    <a:pt x="321" y="1011"/>
                    <a:pt x="321" y="1011"/>
                  </a:cubicBezTo>
                  <a:cubicBezTo>
                    <a:pt x="321" y="893"/>
                    <a:pt x="321" y="893"/>
                    <a:pt x="321" y="893"/>
                  </a:cubicBezTo>
                  <a:cubicBezTo>
                    <a:pt x="321" y="729"/>
                    <a:pt x="321" y="729"/>
                    <a:pt x="321" y="729"/>
                  </a:cubicBezTo>
                  <a:cubicBezTo>
                    <a:pt x="320" y="545"/>
                    <a:pt x="320" y="545"/>
                    <a:pt x="320" y="545"/>
                  </a:cubicBezTo>
                  <a:cubicBezTo>
                    <a:pt x="320" y="367"/>
                    <a:pt x="320" y="367"/>
                    <a:pt x="320" y="367"/>
                  </a:cubicBezTo>
                  <a:cubicBezTo>
                    <a:pt x="319" y="222"/>
                    <a:pt x="319" y="222"/>
                    <a:pt x="319" y="222"/>
                  </a:cubicBezTo>
                  <a:cubicBezTo>
                    <a:pt x="319" y="136"/>
                    <a:pt x="319" y="136"/>
                    <a:pt x="319" y="136"/>
                  </a:cubicBezTo>
                  <a:cubicBezTo>
                    <a:pt x="319" y="132"/>
                    <a:pt x="319" y="127"/>
                    <a:pt x="319" y="123"/>
                  </a:cubicBezTo>
                  <a:cubicBezTo>
                    <a:pt x="318" y="102"/>
                    <a:pt x="307" y="77"/>
                    <a:pt x="286" y="67"/>
                  </a:cubicBezTo>
                  <a:cubicBezTo>
                    <a:pt x="277" y="63"/>
                    <a:pt x="267" y="61"/>
                    <a:pt x="257" y="62"/>
                  </a:cubicBezTo>
                  <a:cubicBezTo>
                    <a:pt x="228" y="62"/>
                    <a:pt x="228" y="62"/>
                    <a:pt x="228" y="62"/>
                  </a:cubicBezTo>
                  <a:cubicBezTo>
                    <a:pt x="140" y="63"/>
                    <a:pt x="140" y="63"/>
                    <a:pt x="140" y="63"/>
                  </a:cubicBezTo>
                  <a:cubicBezTo>
                    <a:pt x="105" y="64"/>
                    <a:pt x="105" y="64"/>
                    <a:pt x="105" y="64"/>
                  </a:cubicBezTo>
                  <a:cubicBezTo>
                    <a:pt x="95" y="64"/>
                    <a:pt x="95" y="64"/>
                    <a:pt x="95" y="64"/>
                  </a:cubicBezTo>
                  <a:cubicBezTo>
                    <a:pt x="94" y="63"/>
                    <a:pt x="94" y="63"/>
                    <a:pt x="93" y="64"/>
                  </a:cubicBezTo>
                  <a:cubicBezTo>
                    <a:pt x="91" y="64"/>
                    <a:pt x="100" y="64"/>
                    <a:pt x="92" y="64"/>
                  </a:cubicBezTo>
                  <a:cubicBezTo>
                    <a:pt x="75" y="62"/>
                    <a:pt x="59" y="74"/>
                    <a:pt x="51" y="88"/>
                  </a:cubicBezTo>
                  <a:cubicBezTo>
                    <a:pt x="42" y="106"/>
                    <a:pt x="40" y="126"/>
                    <a:pt x="41" y="146"/>
                  </a:cubicBezTo>
                  <a:cubicBezTo>
                    <a:pt x="41" y="159"/>
                    <a:pt x="61" y="159"/>
                    <a:pt x="61" y="1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19" name="Freeform 476">
              <a:extLst>
                <a:ext uri="{FF2B5EF4-FFF2-40B4-BE49-F238E27FC236}">
                  <a16:creationId xmlns:a16="http://schemas.microsoft.com/office/drawing/2014/main" id="{8470AA13-1757-F613-EF68-FCD39FB1F99D}"/>
                </a:ext>
              </a:extLst>
            </p:cNvPr>
            <p:cNvSpPr>
              <a:spLocks/>
            </p:cNvSpPr>
            <p:nvPr/>
          </p:nvSpPr>
          <p:spPr bwMode="auto">
            <a:xfrm>
              <a:off x="11720513" y="6002338"/>
              <a:ext cx="4763" cy="274638"/>
            </a:xfrm>
            <a:custGeom>
              <a:avLst/>
              <a:gdLst>
                <a:gd name="T0" fmla="*/ 17 w 17"/>
                <a:gd name="T1" fmla="*/ 846 h 857"/>
                <a:gd name="T2" fmla="*/ 17 w 17"/>
                <a:gd name="T3" fmla="*/ 44 h 857"/>
                <a:gd name="T4" fmla="*/ 17 w 17"/>
                <a:gd name="T5" fmla="*/ 11 h 857"/>
                <a:gd name="T6" fmla="*/ 17 w 17"/>
                <a:gd name="T7" fmla="*/ 10 h 857"/>
                <a:gd name="T8" fmla="*/ 1 w 17"/>
                <a:gd name="T9" fmla="*/ 10 h 857"/>
                <a:gd name="T10" fmla="*/ 1 w 17"/>
                <a:gd name="T11" fmla="*/ 812 h 857"/>
                <a:gd name="T12" fmla="*/ 1 w 17"/>
                <a:gd name="T13" fmla="*/ 845 h 857"/>
                <a:gd name="T14" fmla="*/ 1 w 17"/>
                <a:gd name="T15" fmla="*/ 846 h 857"/>
                <a:gd name="T16" fmla="*/ 17 w 17"/>
                <a:gd name="T17" fmla="*/ 846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57">
                  <a:moveTo>
                    <a:pt x="17" y="846"/>
                  </a:moveTo>
                  <a:cubicBezTo>
                    <a:pt x="17" y="44"/>
                    <a:pt x="17" y="44"/>
                    <a:pt x="17" y="44"/>
                  </a:cubicBezTo>
                  <a:cubicBezTo>
                    <a:pt x="17" y="33"/>
                    <a:pt x="17" y="22"/>
                    <a:pt x="17" y="11"/>
                  </a:cubicBezTo>
                  <a:cubicBezTo>
                    <a:pt x="17" y="11"/>
                    <a:pt x="17" y="10"/>
                    <a:pt x="17" y="10"/>
                  </a:cubicBezTo>
                  <a:cubicBezTo>
                    <a:pt x="17" y="0"/>
                    <a:pt x="1" y="0"/>
                    <a:pt x="1" y="10"/>
                  </a:cubicBezTo>
                  <a:cubicBezTo>
                    <a:pt x="1" y="812"/>
                    <a:pt x="1" y="812"/>
                    <a:pt x="1" y="812"/>
                  </a:cubicBezTo>
                  <a:cubicBezTo>
                    <a:pt x="1" y="823"/>
                    <a:pt x="0" y="834"/>
                    <a:pt x="1" y="845"/>
                  </a:cubicBezTo>
                  <a:cubicBezTo>
                    <a:pt x="1" y="846"/>
                    <a:pt x="1" y="846"/>
                    <a:pt x="1" y="846"/>
                  </a:cubicBezTo>
                  <a:cubicBezTo>
                    <a:pt x="1" y="857"/>
                    <a:pt x="17" y="857"/>
                    <a:pt x="17" y="8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0" name="Freeform 477">
              <a:extLst>
                <a:ext uri="{FF2B5EF4-FFF2-40B4-BE49-F238E27FC236}">
                  <a16:creationId xmlns:a16="http://schemas.microsoft.com/office/drawing/2014/main" id="{8942922F-1409-509E-8968-A7FF3840CCEF}"/>
                </a:ext>
              </a:extLst>
            </p:cNvPr>
            <p:cNvSpPr>
              <a:spLocks/>
            </p:cNvSpPr>
            <p:nvPr/>
          </p:nvSpPr>
          <p:spPr bwMode="auto">
            <a:xfrm>
              <a:off x="11744325" y="6002338"/>
              <a:ext cx="4763" cy="274638"/>
            </a:xfrm>
            <a:custGeom>
              <a:avLst/>
              <a:gdLst>
                <a:gd name="T0" fmla="*/ 17 w 17"/>
                <a:gd name="T1" fmla="*/ 846 h 857"/>
                <a:gd name="T2" fmla="*/ 17 w 17"/>
                <a:gd name="T3" fmla="*/ 44 h 857"/>
                <a:gd name="T4" fmla="*/ 17 w 17"/>
                <a:gd name="T5" fmla="*/ 11 h 857"/>
                <a:gd name="T6" fmla="*/ 17 w 17"/>
                <a:gd name="T7" fmla="*/ 10 h 857"/>
                <a:gd name="T8" fmla="*/ 0 w 17"/>
                <a:gd name="T9" fmla="*/ 10 h 857"/>
                <a:gd name="T10" fmla="*/ 0 w 17"/>
                <a:gd name="T11" fmla="*/ 812 h 857"/>
                <a:gd name="T12" fmla="*/ 0 w 17"/>
                <a:gd name="T13" fmla="*/ 845 h 857"/>
                <a:gd name="T14" fmla="*/ 0 w 17"/>
                <a:gd name="T15" fmla="*/ 846 h 857"/>
                <a:gd name="T16" fmla="*/ 17 w 17"/>
                <a:gd name="T17" fmla="*/ 846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57">
                  <a:moveTo>
                    <a:pt x="17" y="846"/>
                  </a:moveTo>
                  <a:cubicBezTo>
                    <a:pt x="17" y="44"/>
                    <a:pt x="17" y="44"/>
                    <a:pt x="17" y="44"/>
                  </a:cubicBezTo>
                  <a:cubicBezTo>
                    <a:pt x="17" y="33"/>
                    <a:pt x="17" y="22"/>
                    <a:pt x="17" y="11"/>
                  </a:cubicBezTo>
                  <a:cubicBezTo>
                    <a:pt x="17" y="11"/>
                    <a:pt x="17" y="10"/>
                    <a:pt x="17" y="10"/>
                  </a:cubicBezTo>
                  <a:cubicBezTo>
                    <a:pt x="17" y="0"/>
                    <a:pt x="0" y="0"/>
                    <a:pt x="0" y="10"/>
                  </a:cubicBezTo>
                  <a:cubicBezTo>
                    <a:pt x="0" y="812"/>
                    <a:pt x="0" y="812"/>
                    <a:pt x="0" y="812"/>
                  </a:cubicBezTo>
                  <a:cubicBezTo>
                    <a:pt x="0" y="823"/>
                    <a:pt x="0" y="834"/>
                    <a:pt x="0" y="845"/>
                  </a:cubicBezTo>
                  <a:cubicBezTo>
                    <a:pt x="0" y="846"/>
                    <a:pt x="0" y="846"/>
                    <a:pt x="0" y="846"/>
                  </a:cubicBezTo>
                  <a:cubicBezTo>
                    <a:pt x="0" y="857"/>
                    <a:pt x="17" y="857"/>
                    <a:pt x="17" y="8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1" name="Freeform 478">
              <a:extLst>
                <a:ext uri="{FF2B5EF4-FFF2-40B4-BE49-F238E27FC236}">
                  <a16:creationId xmlns:a16="http://schemas.microsoft.com/office/drawing/2014/main" id="{9018B3A7-501E-70CB-EE7C-61189191BF86}"/>
                </a:ext>
              </a:extLst>
            </p:cNvPr>
            <p:cNvSpPr>
              <a:spLocks/>
            </p:cNvSpPr>
            <p:nvPr/>
          </p:nvSpPr>
          <p:spPr bwMode="auto">
            <a:xfrm>
              <a:off x="11715750" y="6015038"/>
              <a:ext cx="41275" cy="4763"/>
            </a:xfrm>
            <a:custGeom>
              <a:avLst/>
              <a:gdLst>
                <a:gd name="T0" fmla="*/ 11 w 131"/>
                <a:gd name="T1" fmla="*/ 16 h 16"/>
                <a:gd name="T2" fmla="*/ 120 w 131"/>
                <a:gd name="T3" fmla="*/ 16 h 16"/>
                <a:gd name="T4" fmla="*/ 120 w 131"/>
                <a:gd name="T5" fmla="*/ 0 h 16"/>
                <a:gd name="T6" fmla="*/ 11 w 131"/>
                <a:gd name="T7" fmla="*/ 0 h 16"/>
                <a:gd name="T8" fmla="*/ 11 w 131"/>
                <a:gd name="T9" fmla="*/ 16 h 16"/>
              </a:gdLst>
              <a:ahLst/>
              <a:cxnLst>
                <a:cxn ang="0">
                  <a:pos x="T0" y="T1"/>
                </a:cxn>
                <a:cxn ang="0">
                  <a:pos x="T2" y="T3"/>
                </a:cxn>
                <a:cxn ang="0">
                  <a:pos x="T4" y="T5"/>
                </a:cxn>
                <a:cxn ang="0">
                  <a:pos x="T6" y="T7"/>
                </a:cxn>
                <a:cxn ang="0">
                  <a:pos x="T8" y="T9"/>
                </a:cxn>
              </a:cxnLst>
              <a:rect l="0" t="0" r="r" b="b"/>
              <a:pathLst>
                <a:path w="131" h="16">
                  <a:moveTo>
                    <a:pt x="11" y="16"/>
                  </a:moveTo>
                  <a:cubicBezTo>
                    <a:pt x="120" y="16"/>
                    <a:pt x="120" y="16"/>
                    <a:pt x="120" y="16"/>
                  </a:cubicBezTo>
                  <a:cubicBezTo>
                    <a:pt x="131" y="16"/>
                    <a:pt x="131" y="0"/>
                    <a:pt x="120" y="0"/>
                  </a:cubicBezTo>
                  <a:cubicBezTo>
                    <a:pt x="11" y="0"/>
                    <a:pt x="11" y="0"/>
                    <a:pt x="11" y="0"/>
                  </a:cubicBezTo>
                  <a:cubicBezTo>
                    <a:pt x="0" y="0"/>
                    <a:pt x="0" y="16"/>
                    <a:pt x="11"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2" name="Freeform 479">
              <a:extLst>
                <a:ext uri="{FF2B5EF4-FFF2-40B4-BE49-F238E27FC236}">
                  <a16:creationId xmlns:a16="http://schemas.microsoft.com/office/drawing/2014/main" id="{4E0EE216-D91D-FC91-0D7A-5CBF71C37D5B}"/>
                </a:ext>
              </a:extLst>
            </p:cNvPr>
            <p:cNvSpPr>
              <a:spLocks/>
            </p:cNvSpPr>
            <p:nvPr/>
          </p:nvSpPr>
          <p:spPr bwMode="auto">
            <a:xfrm>
              <a:off x="11715750" y="6037263"/>
              <a:ext cx="41275" cy="4763"/>
            </a:xfrm>
            <a:custGeom>
              <a:avLst/>
              <a:gdLst>
                <a:gd name="T0" fmla="*/ 10 w 130"/>
                <a:gd name="T1" fmla="*/ 16 h 16"/>
                <a:gd name="T2" fmla="*/ 120 w 130"/>
                <a:gd name="T3" fmla="*/ 16 h 16"/>
                <a:gd name="T4" fmla="*/ 120 w 130"/>
                <a:gd name="T5" fmla="*/ 0 h 16"/>
                <a:gd name="T6" fmla="*/ 10 w 130"/>
                <a:gd name="T7" fmla="*/ 0 h 16"/>
                <a:gd name="T8" fmla="*/ 10 w 130"/>
                <a:gd name="T9" fmla="*/ 16 h 16"/>
              </a:gdLst>
              <a:ahLst/>
              <a:cxnLst>
                <a:cxn ang="0">
                  <a:pos x="T0" y="T1"/>
                </a:cxn>
                <a:cxn ang="0">
                  <a:pos x="T2" y="T3"/>
                </a:cxn>
                <a:cxn ang="0">
                  <a:pos x="T4" y="T5"/>
                </a:cxn>
                <a:cxn ang="0">
                  <a:pos x="T6" y="T7"/>
                </a:cxn>
                <a:cxn ang="0">
                  <a:pos x="T8" y="T9"/>
                </a:cxn>
              </a:cxnLst>
              <a:rect l="0" t="0" r="r" b="b"/>
              <a:pathLst>
                <a:path w="130" h="16">
                  <a:moveTo>
                    <a:pt x="10" y="16"/>
                  </a:moveTo>
                  <a:cubicBezTo>
                    <a:pt x="120" y="16"/>
                    <a:pt x="120" y="16"/>
                    <a:pt x="120" y="16"/>
                  </a:cubicBezTo>
                  <a:cubicBezTo>
                    <a:pt x="130" y="16"/>
                    <a:pt x="130" y="0"/>
                    <a:pt x="120" y="0"/>
                  </a:cubicBezTo>
                  <a:cubicBezTo>
                    <a:pt x="10" y="0"/>
                    <a:pt x="10" y="0"/>
                    <a:pt x="10" y="0"/>
                  </a:cubicBezTo>
                  <a:cubicBezTo>
                    <a:pt x="0" y="0"/>
                    <a:pt x="0" y="16"/>
                    <a:pt x="1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3" name="Freeform 480">
              <a:extLst>
                <a:ext uri="{FF2B5EF4-FFF2-40B4-BE49-F238E27FC236}">
                  <a16:creationId xmlns:a16="http://schemas.microsoft.com/office/drawing/2014/main" id="{D11B17E3-8DDC-98B2-2F4C-5091624B171C}"/>
                </a:ext>
              </a:extLst>
            </p:cNvPr>
            <p:cNvSpPr>
              <a:spLocks/>
            </p:cNvSpPr>
            <p:nvPr/>
          </p:nvSpPr>
          <p:spPr bwMode="auto">
            <a:xfrm>
              <a:off x="11717338" y="6057900"/>
              <a:ext cx="41275" cy="6350"/>
            </a:xfrm>
            <a:custGeom>
              <a:avLst/>
              <a:gdLst>
                <a:gd name="T0" fmla="*/ 10 w 130"/>
                <a:gd name="T1" fmla="*/ 16 h 16"/>
                <a:gd name="T2" fmla="*/ 120 w 130"/>
                <a:gd name="T3" fmla="*/ 16 h 16"/>
                <a:gd name="T4" fmla="*/ 120 w 130"/>
                <a:gd name="T5" fmla="*/ 0 h 16"/>
                <a:gd name="T6" fmla="*/ 10 w 130"/>
                <a:gd name="T7" fmla="*/ 0 h 16"/>
                <a:gd name="T8" fmla="*/ 10 w 130"/>
                <a:gd name="T9" fmla="*/ 16 h 16"/>
              </a:gdLst>
              <a:ahLst/>
              <a:cxnLst>
                <a:cxn ang="0">
                  <a:pos x="T0" y="T1"/>
                </a:cxn>
                <a:cxn ang="0">
                  <a:pos x="T2" y="T3"/>
                </a:cxn>
                <a:cxn ang="0">
                  <a:pos x="T4" y="T5"/>
                </a:cxn>
                <a:cxn ang="0">
                  <a:pos x="T6" y="T7"/>
                </a:cxn>
                <a:cxn ang="0">
                  <a:pos x="T8" y="T9"/>
                </a:cxn>
              </a:cxnLst>
              <a:rect l="0" t="0" r="r" b="b"/>
              <a:pathLst>
                <a:path w="130" h="16">
                  <a:moveTo>
                    <a:pt x="10" y="16"/>
                  </a:moveTo>
                  <a:cubicBezTo>
                    <a:pt x="120" y="16"/>
                    <a:pt x="120" y="16"/>
                    <a:pt x="120" y="16"/>
                  </a:cubicBezTo>
                  <a:cubicBezTo>
                    <a:pt x="130" y="16"/>
                    <a:pt x="130" y="0"/>
                    <a:pt x="120" y="0"/>
                  </a:cubicBezTo>
                  <a:cubicBezTo>
                    <a:pt x="10" y="0"/>
                    <a:pt x="10" y="0"/>
                    <a:pt x="10" y="0"/>
                  </a:cubicBezTo>
                  <a:cubicBezTo>
                    <a:pt x="0" y="0"/>
                    <a:pt x="0" y="16"/>
                    <a:pt x="1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4" name="Freeform 481">
              <a:extLst>
                <a:ext uri="{FF2B5EF4-FFF2-40B4-BE49-F238E27FC236}">
                  <a16:creationId xmlns:a16="http://schemas.microsoft.com/office/drawing/2014/main" id="{F98794AD-BA01-9724-8911-1C7E71981D2C}"/>
                </a:ext>
              </a:extLst>
            </p:cNvPr>
            <p:cNvSpPr>
              <a:spLocks/>
            </p:cNvSpPr>
            <p:nvPr/>
          </p:nvSpPr>
          <p:spPr bwMode="auto">
            <a:xfrm>
              <a:off x="11715750" y="6057900"/>
              <a:ext cx="42863" cy="6350"/>
            </a:xfrm>
            <a:custGeom>
              <a:avLst/>
              <a:gdLst>
                <a:gd name="T0" fmla="*/ 11 w 131"/>
                <a:gd name="T1" fmla="*/ 16 h 16"/>
                <a:gd name="T2" fmla="*/ 121 w 131"/>
                <a:gd name="T3" fmla="*/ 16 h 16"/>
                <a:gd name="T4" fmla="*/ 121 w 131"/>
                <a:gd name="T5" fmla="*/ 0 h 16"/>
                <a:gd name="T6" fmla="*/ 11 w 131"/>
                <a:gd name="T7" fmla="*/ 0 h 16"/>
                <a:gd name="T8" fmla="*/ 11 w 131"/>
                <a:gd name="T9" fmla="*/ 16 h 16"/>
              </a:gdLst>
              <a:ahLst/>
              <a:cxnLst>
                <a:cxn ang="0">
                  <a:pos x="T0" y="T1"/>
                </a:cxn>
                <a:cxn ang="0">
                  <a:pos x="T2" y="T3"/>
                </a:cxn>
                <a:cxn ang="0">
                  <a:pos x="T4" y="T5"/>
                </a:cxn>
                <a:cxn ang="0">
                  <a:pos x="T6" y="T7"/>
                </a:cxn>
                <a:cxn ang="0">
                  <a:pos x="T8" y="T9"/>
                </a:cxn>
              </a:cxnLst>
              <a:rect l="0" t="0" r="r" b="b"/>
              <a:pathLst>
                <a:path w="131" h="16">
                  <a:moveTo>
                    <a:pt x="11" y="16"/>
                  </a:moveTo>
                  <a:cubicBezTo>
                    <a:pt x="121" y="16"/>
                    <a:pt x="121" y="16"/>
                    <a:pt x="121" y="16"/>
                  </a:cubicBezTo>
                  <a:cubicBezTo>
                    <a:pt x="131" y="16"/>
                    <a:pt x="131" y="0"/>
                    <a:pt x="121" y="0"/>
                  </a:cubicBezTo>
                  <a:cubicBezTo>
                    <a:pt x="11" y="0"/>
                    <a:pt x="11" y="0"/>
                    <a:pt x="11" y="0"/>
                  </a:cubicBezTo>
                  <a:cubicBezTo>
                    <a:pt x="0" y="0"/>
                    <a:pt x="0" y="16"/>
                    <a:pt x="11"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5" name="Freeform 482">
              <a:extLst>
                <a:ext uri="{FF2B5EF4-FFF2-40B4-BE49-F238E27FC236}">
                  <a16:creationId xmlns:a16="http://schemas.microsoft.com/office/drawing/2014/main" id="{6BF5EE4B-8333-7D25-169C-A002CE414839}"/>
                </a:ext>
              </a:extLst>
            </p:cNvPr>
            <p:cNvSpPr>
              <a:spLocks/>
            </p:cNvSpPr>
            <p:nvPr/>
          </p:nvSpPr>
          <p:spPr bwMode="auto">
            <a:xfrm>
              <a:off x="11715750" y="6080125"/>
              <a:ext cx="41275" cy="4763"/>
            </a:xfrm>
            <a:custGeom>
              <a:avLst/>
              <a:gdLst>
                <a:gd name="T0" fmla="*/ 10 w 131"/>
                <a:gd name="T1" fmla="*/ 16 h 16"/>
                <a:gd name="T2" fmla="*/ 120 w 131"/>
                <a:gd name="T3" fmla="*/ 16 h 16"/>
                <a:gd name="T4" fmla="*/ 120 w 131"/>
                <a:gd name="T5" fmla="*/ 0 h 16"/>
                <a:gd name="T6" fmla="*/ 10 w 131"/>
                <a:gd name="T7" fmla="*/ 0 h 16"/>
                <a:gd name="T8" fmla="*/ 10 w 131"/>
                <a:gd name="T9" fmla="*/ 16 h 16"/>
              </a:gdLst>
              <a:ahLst/>
              <a:cxnLst>
                <a:cxn ang="0">
                  <a:pos x="T0" y="T1"/>
                </a:cxn>
                <a:cxn ang="0">
                  <a:pos x="T2" y="T3"/>
                </a:cxn>
                <a:cxn ang="0">
                  <a:pos x="T4" y="T5"/>
                </a:cxn>
                <a:cxn ang="0">
                  <a:pos x="T6" y="T7"/>
                </a:cxn>
                <a:cxn ang="0">
                  <a:pos x="T8" y="T9"/>
                </a:cxn>
              </a:cxnLst>
              <a:rect l="0" t="0" r="r" b="b"/>
              <a:pathLst>
                <a:path w="131" h="16">
                  <a:moveTo>
                    <a:pt x="10" y="16"/>
                  </a:moveTo>
                  <a:cubicBezTo>
                    <a:pt x="120" y="16"/>
                    <a:pt x="120" y="16"/>
                    <a:pt x="120" y="16"/>
                  </a:cubicBezTo>
                  <a:cubicBezTo>
                    <a:pt x="131" y="16"/>
                    <a:pt x="131" y="0"/>
                    <a:pt x="120" y="0"/>
                  </a:cubicBezTo>
                  <a:cubicBezTo>
                    <a:pt x="10" y="0"/>
                    <a:pt x="10" y="0"/>
                    <a:pt x="10" y="0"/>
                  </a:cubicBezTo>
                  <a:cubicBezTo>
                    <a:pt x="0" y="0"/>
                    <a:pt x="0" y="16"/>
                    <a:pt x="1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6" name="Freeform 483">
              <a:extLst>
                <a:ext uri="{FF2B5EF4-FFF2-40B4-BE49-F238E27FC236}">
                  <a16:creationId xmlns:a16="http://schemas.microsoft.com/office/drawing/2014/main" id="{5BA386A2-4990-8C27-2B88-5A215EFF0234}"/>
                </a:ext>
              </a:extLst>
            </p:cNvPr>
            <p:cNvSpPr>
              <a:spLocks/>
            </p:cNvSpPr>
            <p:nvPr/>
          </p:nvSpPr>
          <p:spPr bwMode="auto">
            <a:xfrm>
              <a:off x="11715750" y="6102350"/>
              <a:ext cx="41275" cy="4763"/>
            </a:xfrm>
            <a:custGeom>
              <a:avLst/>
              <a:gdLst>
                <a:gd name="T0" fmla="*/ 10 w 130"/>
                <a:gd name="T1" fmla="*/ 16 h 16"/>
                <a:gd name="T2" fmla="*/ 120 w 130"/>
                <a:gd name="T3" fmla="*/ 16 h 16"/>
                <a:gd name="T4" fmla="*/ 120 w 130"/>
                <a:gd name="T5" fmla="*/ 0 h 16"/>
                <a:gd name="T6" fmla="*/ 10 w 130"/>
                <a:gd name="T7" fmla="*/ 0 h 16"/>
                <a:gd name="T8" fmla="*/ 10 w 130"/>
                <a:gd name="T9" fmla="*/ 16 h 16"/>
              </a:gdLst>
              <a:ahLst/>
              <a:cxnLst>
                <a:cxn ang="0">
                  <a:pos x="T0" y="T1"/>
                </a:cxn>
                <a:cxn ang="0">
                  <a:pos x="T2" y="T3"/>
                </a:cxn>
                <a:cxn ang="0">
                  <a:pos x="T4" y="T5"/>
                </a:cxn>
                <a:cxn ang="0">
                  <a:pos x="T6" y="T7"/>
                </a:cxn>
                <a:cxn ang="0">
                  <a:pos x="T8" y="T9"/>
                </a:cxn>
              </a:cxnLst>
              <a:rect l="0" t="0" r="r" b="b"/>
              <a:pathLst>
                <a:path w="130" h="16">
                  <a:moveTo>
                    <a:pt x="10" y="16"/>
                  </a:moveTo>
                  <a:cubicBezTo>
                    <a:pt x="120" y="16"/>
                    <a:pt x="120" y="16"/>
                    <a:pt x="120" y="16"/>
                  </a:cubicBezTo>
                  <a:cubicBezTo>
                    <a:pt x="130" y="16"/>
                    <a:pt x="130" y="0"/>
                    <a:pt x="120" y="0"/>
                  </a:cubicBezTo>
                  <a:cubicBezTo>
                    <a:pt x="10" y="0"/>
                    <a:pt x="10" y="0"/>
                    <a:pt x="10" y="0"/>
                  </a:cubicBezTo>
                  <a:cubicBezTo>
                    <a:pt x="0" y="0"/>
                    <a:pt x="0" y="16"/>
                    <a:pt x="1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7" name="Freeform 484">
              <a:extLst>
                <a:ext uri="{FF2B5EF4-FFF2-40B4-BE49-F238E27FC236}">
                  <a16:creationId xmlns:a16="http://schemas.microsoft.com/office/drawing/2014/main" id="{54EDB3F0-410A-DE95-6E6D-BED45D0A714A}"/>
                </a:ext>
              </a:extLst>
            </p:cNvPr>
            <p:cNvSpPr>
              <a:spLocks/>
            </p:cNvSpPr>
            <p:nvPr/>
          </p:nvSpPr>
          <p:spPr bwMode="auto">
            <a:xfrm>
              <a:off x="11715750" y="6124575"/>
              <a:ext cx="41275" cy="4763"/>
            </a:xfrm>
            <a:custGeom>
              <a:avLst/>
              <a:gdLst>
                <a:gd name="T0" fmla="*/ 10 w 130"/>
                <a:gd name="T1" fmla="*/ 16 h 16"/>
                <a:gd name="T2" fmla="*/ 120 w 130"/>
                <a:gd name="T3" fmla="*/ 16 h 16"/>
                <a:gd name="T4" fmla="*/ 120 w 130"/>
                <a:gd name="T5" fmla="*/ 0 h 16"/>
                <a:gd name="T6" fmla="*/ 10 w 130"/>
                <a:gd name="T7" fmla="*/ 0 h 16"/>
                <a:gd name="T8" fmla="*/ 10 w 130"/>
                <a:gd name="T9" fmla="*/ 16 h 16"/>
              </a:gdLst>
              <a:ahLst/>
              <a:cxnLst>
                <a:cxn ang="0">
                  <a:pos x="T0" y="T1"/>
                </a:cxn>
                <a:cxn ang="0">
                  <a:pos x="T2" y="T3"/>
                </a:cxn>
                <a:cxn ang="0">
                  <a:pos x="T4" y="T5"/>
                </a:cxn>
                <a:cxn ang="0">
                  <a:pos x="T6" y="T7"/>
                </a:cxn>
                <a:cxn ang="0">
                  <a:pos x="T8" y="T9"/>
                </a:cxn>
              </a:cxnLst>
              <a:rect l="0" t="0" r="r" b="b"/>
              <a:pathLst>
                <a:path w="130" h="16">
                  <a:moveTo>
                    <a:pt x="10" y="16"/>
                  </a:moveTo>
                  <a:cubicBezTo>
                    <a:pt x="120" y="16"/>
                    <a:pt x="120" y="16"/>
                    <a:pt x="120" y="16"/>
                  </a:cubicBezTo>
                  <a:cubicBezTo>
                    <a:pt x="130" y="16"/>
                    <a:pt x="130" y="0"/>
                    <a:pt x="120" y="0"/>
                  </a:cubicBezTo>
                  <a:cubicBezTo>
                    <a:pt x="10" y="0"/>
                    <a:pt x="10" y="0"/>
                    <a:pt x="10" y="0"/>
                  </a:cubicBezTo>
                  <a:cubicBezTo>
                    <a:pt x="0" y="0"/>
                    <a:pt x="0" y="16"/>
                    <a:pt x="1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8" name="Freeform 485">
              <a:extLst>
                <a:ext uri="{FF2B5EF4-FFF2-40B4-BE49-F238E27FC236}">
                  <a16:creationId xmlns:a16="http://schemas.microsoft.com/office/drawing/2014/main" id="{C7547B90-D9E3-9DD4-488C-A1B95D4DCEF4}"/>
                </a:ext>
              </a:extLst>
            </p:cNvPr>
            <p:cNvSpPr>
              <a:spLocks/>
            </p:cNvSpPr>
            <p:nvPr/>
          </p:nvSpPr>
          <p:spPr bwMode="auto">
            <a:xfrm>
              <a:off x="11715750" y="6145213"/>
              <a:ext cx="41275" cy="6350"/>
            </a:xfrm>
            <a:custGeom>
              <a:avLst/>
              <a:gdLst>
                <a:gd name="T0" fmla="*/ 10 w 131"/>
                <a:gd name="T1" fmla="*/ 16 h 16"/>
                <a:gd name="T2" fmla="*/ 120 w 131"/>
                <a:gd name="T3" fmla="*/ 16 h 16"/>
                <a:gd name="T4" fmla="*/ 120 w 131"/>
                <a:gd name="T5" fmla="*/ 0 h 16"/>
                <a:gd name="T6" fmla="*/ 10 w 131"/>
                <a:gd name="T7" fmla="*/ 0 h 16"/>
                <a:gd name="T8" fmla="*/ 10 w 131"/>
                <a:gd name="T9" fmla="*/ 16 h 16"/>
              </a:gdLst>
              <a:ahLst/>
              <a:cxnLst>
                <a:cxn ang="0">
                  <a:pos x="T0" y="T1"/>
                </a:cxn>
                <a:cxn ang="0">
                  <a:pos x="T2" y="T3"/>
                </a:cxn>
                <a:cxn ang="0">
                  <a:pos x="T4" y="T5"/>
                </a:cxn>
                <a:cxn ang="0">
                  <a:pos x="T6" y="T7"/>
                </a:cxn>
                <a:cxn ang="0">
                  <a:pos x="T8" y="T9"/>
                </a:cxn>
              </a:cxnLst>
              <a:rect l="0" t="0" r="r" b="b"/>
              <a:pathLst>
                <a:path w="131" h="16">
                  <a:moveTo>
                    <a:pt x="10" y="16"/>
                  </a:moveTo>
                  <a:cubicBezTo>
                    <a:pt x="120" y="16"/>
                    <a:pt x="120" y="16"/>
                    <a:pt x="120" y="16"/>
                  </a:cubicBezTo>
                  <a:cubicBezTo>
                    <a:pt x="131" y="16"/>
                    <a:pt x="131" y="0"/>
                    <a:pt x="120" y="0"/>
                  </a:cubicBezTo>
                  <a:cubicBezTo>
                    <a:pt x="10" y="0"/>
                    <a:pt x="10" y="0"/>
                    <a:pt x="10" y="0"/>
                  </a:cubicBezTo>
                  <a:cubicBezTo>
                    <a:pt x="0" y="0"/>
                    <a:pt x="0" y="16"/>
                    <a:pt x="1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29" name="Freeform 486">
              <a:extLst>
                <a:ext uri="{FF2B5EF4-FFF2-40B4-BE49-F238E27FC236}">
                  <a16:creationId xmlns:a16="http://schemas.microsoft.com/office/drawing/2014/main" id="{0E6FD0F6-AD72-4443-5915-866E3B1B8F79}"/>
                </a:ext>
              </a:extLst>
            </p:cNvPr>
            <p:cNvSpPr>
              <a:spLocks/>
            </p:cNvSpPr>
            <p:nvPr/>
          </p:nvSpPr>
          <p:spPr bwMode="auto">
            <a:xfrm>
              <a:off x="11715750" y="6167438"/>
              <a:ext cx="41275" cy="6350"/>
            </a:xfrm>
            <a:custGeom>
              <a:avLst/>
              <a:gdLst>
                <a:gd name="T0" fmla="*/ 10 w 130"/>
                <a:gd name="T1" fmla="*/ 16 h 16"/>
                <a:gd name="T2" fmla="*/ 120 w 130"/>
                <a:gd name="T3" fmla="*/ 16 h 16"/>
                <a:gd name="T4" fmla="*/ 120 w 130"/>
                <a:gd name="T5" fmla="*/ 0 h 16"/>
                <a:gd name="T6" fmla="*/ 10 w 130"/>
                <a:gd name="T7" fmla="*/ 0 h 16"/>
                <a:gd name="T8" fmla="*/ 10 w 130"/>
                <a:gd name="T9" fmla="*/ 16 h 16"/>
              </a:gdLst>
              <a:ahLst/>
              <a:cxnLst>
                <a:cxn ang="0">
                  <a:pos x="T0" y="T1"/>
                </a:cxn>
                <a:cxn ang="0">
                  <a:pos x="T2" y="T3"/>
                </a:cxn>
                <a:cxn ang="0">
                  <a:pos x="T4" y="T5"/>
                </a:cxn>
                <a:cxn ang="0">
                  <a:pos x="T6" y="T7"/>
                </a:cxn>
                <a:cxn ang="0">
                  <a:pos x="T8" y="T9"/>
                </a:cxn>
              </a:cxnLst>
              <a:rect l="0" t="0" r="r" b="b"/>
              <a:pathLst>
                <a:path w="130" h="16">
                  <a:moveTo>
                    <a:pt x="10" y="16"/>
                  </a:moveTo>
                  <a:cubicBezTo>
                    <a:pt x="120" y="16"/>
                    <a:pt x="120" y="16"/>
                    <a:pt x="120" y="16"/>
                  </a:cubicBezTo>
                  <a:cubicBezTo>
                    <a:pt x="130" y="16"/>
                    <a:pt x="130" y="0"/>
                    <a:pt x="120" y="0"/>
                  </a:cubicBezTo>
                  <a:cubicBezTo>
                    <a:pt x="10" y="0"/>
                    <a:pt x="10" y="0"/>
                    <a:pt x="10" y="0"/>
                  </a:cubicBezTo>
                  <a:cubicBezTo>
                    <a:pt x="0" y="0"/>
                    <a:pt x="0" y="16"/>
                    <a:pt x="10"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30" name="Freeform 487">
              <a:extLst>
                <a:ext uri="{FF2B5EF4-FFF2-40B4-BE49-F238E27FC236}">
                  <a16:creationId xmlns:a16="http://schemas.microsoft.com/office/drawing/2014/main" id="{431892B8-C5CE-0812-84A9-D493431C00E5}"/>
                </a:ext>
              </a:extLst>
            </p:cNvPr>
            <p:cNvSpPr>
              <a:spLocks/>
            </p:cNvSpPr>
            <p:nvPr/>
          </p:nvSpPr>
          <p:spPr bwMode="auto">
            <a:xfrm>
              <a:off x="11715750" y="6189663"/>
              <a:ext cx="41275" cy="4763"/>
            </a:xfrm>
            <a:custGeom>
              <a:avLst/>
              <a:gdLst>
                <a:gd name="T0" fmla="*/ 10 w 130"/>
                <a:gd name="T1" fmla="*/ 17 h 17"/>
                <a:gd name="T2" fmla="*/ 120 w 130"/>
                <a:gd name="T3" fmla="*/ 17 h 17"/>
                <a:gd name="T4" fmla="*/ 120 w 130"/>
                <a:gd name="T5" fmla="*/ 0 h 17"/>
                <a:gd name="T6" fmla="*/ 10 w 130"/>
                <a:gd name="T7" fmla="*/ 0 h 17"/>
                <a:gd name="T8" fmla="*/ 10 w 130"/>
                <a:gd name="T9" fmla="*/ 17 h 17"/>
              </a:gdLst>
              <a:ahLst/>
              <a:cxnLst>
                <a:cxn ang="0">
                  <a:pos x="T0" y="T1"/>
                </a:cxn>
                <a:cxn ang="0">
                  <a:pos x="T2" y="T3"/>
                </a:cxn>
                <a:cxn ang="0">
                  <a:pos x="T4" y="T5"/>
                </a:cxn>
                <a:cxn ang="0">
                  <a:pos x="T6" y="T7"/>
                </a:cxn>
                <a:cxn ang="0">
                  <a:pos x="T8" y="T9"/>
                </a:cxn>
              </a:cxnLst>
              <a:rect l="0" t="0" r="r" b="b"/>
              <a:pathLst>
                <a:path w="130" h="17">
                  <a:moveTo>
                    <a:pt x="10" y="17"/>
                  </a:moveTo>
                  <a:cubicBezTo>
                    <a:pt x="120" y="17"/>
                    <a:pt x="120" y="17"/>
                    <a:pt x="120" y="17"/>
                  </a:cubicBezTo>
                  <a:cubicBezTo>
                    <a:pt x="130" y="17"/>
                    <a:pt x="130" y="0"/>
                    <a:pt x="120" y="0"/>
                  </a:cubicBezTo>
                  <a:cubicBezTo>
                    <a:pt x="10" y="0"/>
                    <a:pt x="10" y="0"/>
                    <a:pt x="10" y="0"/>
                  </a:cubicBezTo>
                  <a:cubicBezTo>
                    <a:pt x="0" y="0"/>
                    <a:pt x="0" y="17"/>
                    <a:pt x="10" y="1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31" name="Freeform 488">
              <a:extLst>
                <a:ext uri="{FF2B5EF4-FFF2-40B4-BE49-F238E27FC236}">
                  <a16:creationId xmlns:a16="http://schemas.microsoft.com/office/drawing/2014/main" id="{41920329-FF5A-975D-7C31-EB8FC416345C}"/>
                </a:ext>
              </a:extLst>
            </p:cNvPr>
            <p:cNvSpPr>
              <a:spLocks/>
            </p:cNvSpPr>
            <p:nvPr/>
          </p:nvSpPr>
          <p:spPr bwMode="auto">
            <a:xfrm>
              <a:off x="11714163" y="6213475"/>
              <a:ext cx="41275" cy="4763"/>
            </a:xfrm>
            <a:custGeom>
              <a:avLst/>
              <a:gdLst>
                <a:gd name="T0" fmla="*/ 11 w 131"/>
                <a:gd name="T1" fmla="*/ 16 h 16"/>
                <a:gd name="T2" fmla="*/ 121 w 131"/>
                <a:gd name="T3" fmla="*/ 16 h 16"/>
                <a:gd name="T4" fmla="*/ 121 w 131"/>
                <a:gd name="T5" fmla="*/ 0 h 16"/>
                <a:gd name="T6" fmla="*/ 11 w 131"/>
                <a:gd name="T7" fmla="*/ 0 h 16"/>
                <a:gd name="T8" fmla="*/ 11 w 131"/>
                <a:gd name="T9" fmla="*/ 16 h 16"/>
              </a:gdLst>
              <a:ahLst/>
              <a:cxnLst>
                <a:cxn ang="0">
                  <a:pos x="T0" y="T1"/>
                </a:cxn>
                <a:cxn ang="0">
                  <a:pos x="T2" y="T3"/>
                </a:cxn>
                <a:cxn ang="0">
                  <a:pos x="T4" y="T5"/>
                </a:cxn>
                <a:cxn ang="0">
                  <a:pos x="T6" y="T7"/>
                </a:cxn>
                <a:cxn ang="0">
                  <a:pos x="T8" y="T9"/>
                </a:cxn>
              </a:cxnLst>
              <a:rect l="0" t="0" r="r" b="b"/>
              <a:pathLst>
                <a:path w="131" h="16">
                  <a:moveTo>
                    <a:pt x="11" y="16"/>
                  </a:moveTo>
                  <a:cubicBezTo>
                    <a:pt x="121" y="16"/>
                    <a:pt x="121" y="16"/>
                    <a:pt x="121" y="16"/>
                  </a:cubicBezTo>
                  <a:cubicBezTo>
                    <a:pt x="131" y="16"/>
                    <a:pt x="131" y="0"/>
                    <a:pt x="121" y="0"/>
                  </a:cubicBezTo>
                  <a:cubicBezTo>
                    <a:pt x="11" y="0"/>
                    <a:pt x="11" y="0"/>
                    <a:pt x="11" y="0"/>
                  </a:cubicBezTo>
                  <a:cubicBezTo>
                    <a:pt x="0" y="0"/>
                    <a:pt x="0" y="16"/>
                    <a:pt x="11" y="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32" name="Freeform 489">
              <a:extLst>
                <a:ext uri="{FF2B5EF4-FFF2-40B4-BE49-F238E27FC236}">
                  <a16:creationId xmlns:a16="http://schemas.microsoft.com/office/drawing/2014/main" id="{ED5EF873-CBB3-6847-6A41-0064127789C5}"/>
                </a:ext>
              </a:extLst>
            </p:cNvPr>
            <p:cNvSpPr>
              <a:spLocks/>
            </p:cNvSpPr>
            <p:nvPr/>
          </p:nvSpPr>
          <p:spPr bwMode="auto">
            <a:xfrm>
              <a:off x="11715750" y="6232525"/>
              <a:ext cx="41275" cy="6350"/>
            </a:xfrm>
            <a:custGeom>
              <a:avLst/>
              <a:gdLst>
                <a:gd name="T0" fmla="*/ 10 w 131"/>
                <a:gd name="T1" fmla="*/ 17 h 17"/>
                <a:gd name="T2" fmla="*/ 120 w 131"/>
                <a:gd name="T3" fmla="*/ 17 h 17"/>
                <a:gd name="T4" fmla="*/ 120 w 131"/>
                <a:gd name="T5" fmla="*/ 0 h 17"/>
                <a:gd name="T6" fmla="*/ 10 w 131"/>
                <a:gd name="T7" fmla="*/ 0 h 17"/>
                <a:gd name="T8" fmla="*/ 10 w 131"/>
                <a:gd name="T9" fmla="*/ 17 h 17"/>
              </a:gdLst>
              <a:ahLst/>
              <a:cxnLst>
                <a:cxn ang="0">
                  <a:pos x="T0" y="T1"/>
                </a:cxn>
                <a:cxn ang="0">
                  <a:pos x="T2" y="T3"/>
                </a:cxn>
                <a:cxn ang="0">
                  <a:pos x="T4" y="T5"/>
                </a:cxn>
                <a:cxn ang="0">
                  <a:pos x="T6" y="T7"/>
                </a:cxn>
                <a:cxn ang="0">
                  <a:pos x="T8" y="T9"/>
                </a:cxn>
              </a:cxnLst>
              <a:rect l="0" t="0" r="r" b="b"/>
              <a:pathLst>
                <a:path w="131" h="17">
                  <a:moveTo>
                    <a:pt x="10" y="17"/>
                  </a:moveTo>
                  <a:cubicBezTo>
                    <a:pt x="120" y="17"/>
                    <a:pt x="120" y="17"/>
                    <a:pt x="120" y="17"/>
                  </a:cubicBezTo>
                  <a:cubicBezTo>
                    <a:pt x="131" y="17"/>
                    <a:pt x="131" y="0"/>
                    <a:pt x="120" y="0"/>
                  </a:cubicBezTo>
                  <a:cubicBezTo>
                    <a:pt x="10" y="0"/>
                    <a:pt x="10" y="0"/>
                    <a:pt x="10" y="0"/>
                  </a:cubicBezTo>
                  <a:cubicBezTo>
                    <a:pt x="0" y="0"/>
                    <a:pt x="0" y="17"/>
                    <a:pt x="10" y="1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33" name="Freeform 490">
              <a:extLst>
                <a:ext uri="{FF2B5EF4-FFF2-40B4-BE49-F238E27FC236}">
                  <a16:creationId xmlns:a16="http://schemas.microsoft.com/office/drawing/2014/main" id="{4FC32B22-DEF6-1EA5-4425-706677B2D355}"/>
                </a:ext>
              </a:extLst>
            </p:cNvPr>
            <p:cNvSpPr>
              <a:spLocks/>
            </p:cNvSpPr>
            <p:nvPr/>
          </p:nvSpPr>
          <p:spPr bwMode="auto">
            <a:xfrm>
              <a:off x="11715750" y="6254750"/>
              <a:ext cx="41275" cy="4763"/>
            </a:xfrm>
            <a:custGeom>
              <a:avLst/>
              <a:gdLst>
                <a:gd name="T0" fmla="*/ 10 w 131"/>
                <a:gd name="T1" fmla="*/ 17 h 17"/>
                <a:gd name="T2" fmla="*/ 120 w 131"/>
                <a:gd name="T3" fmla="*/ 17 h 17"/>
                <a:gd name="T4" fmla="*/ 120 w 131"/>
                <a:gd name="T5" fmla="*/ 0 h 17"/>
                <a:gd name="T6" fmla="*/ 10 w 131"/>
                <a:gd name="T7" fmla="*/ 0 h 17"/>
                <a:gd name="T8" fmla="*/ 10 w 131"/>
                <a:gd name="T9" fmla="*/ 17 h 17"/>
              </a:gdLst>
              <a:ahLst/>
              <a:cxnLst>
                <a:cxn ang="0">
                  <a:pos x="T0" y="T1"/>
                </a:cxn>
                <a:cxn ang="0">
                  <a:pos x="T2" y="T3"/>
                </a:cxn>
                <a:cxn ang="0">
                  <a:pos x="T4" y="T5"/>
                </a:cxn>
                <a:cxn ang="0">
                  <a:pos x="T6" y="T7"/>
                </a:cxn>
                <a:cxn ang="0">
                  <a:pos x="T8" y="T9"/>
                </a:cxn>
              </a:cxnLst>
              <a:rect l="0" t="0" r="r" b="b"/>
              <a:pathLst>
                <a:path w="131" h="17">
                  <a:moveTo>
                    <a:pt x="10" y="17"/>
                  </a:moveTo>
                  <a:cubicBezTo>
                    <a:pt x="120" y="17"/>
                    <a:pt x="120" y="17"/>
                    <a:pt x="120" y="17"/>
                  </a:cubicBezTo>
                  <a:cubicBezTo>
                    <a:pt x="131" y="17"/>
                    <a:pt x="131" y="0"/>
                    <a:pt x="120" y="0"/>
                  </a:cubicBezTo>
                  <a:cubicBezTo>
                    <a:pt x="10" y="0"/>
                    <a:pt x="10" y="0"/>
                    <a:pt x="10" y="0"/>
                  </a:cubicBezTo>
                  <a:cubicBezTo>
                    <a:pt x="0" y="0"/>
                    <a:pt x="0" y="17"/>
                    <a:pt x="10" y="1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34" name="Freeform 491">
              <a:extLst>
                <a:ext uri="{FF2B5EF4-FFF2-40B4-BE49-F238E27FC236}">
                  <a16:creationId xmlns:a16="http://schemas.microsoft.com/office/drawing/2014/main" id="{24AF4EDB-C7EB-F686-C408-2C7E98F294B4}"/>
                </a:ext>
              </a:extLst>
            </p:cNvPr>
            <p:cNvSpPr>
              <a:spLocks/>
            </p:cNvSpPr>
            <p:nvPr/>
          </p:nvSpPr>
          <p:spPr bwMode="auto">
            <a:xfrm>
              <a:off x="11612563" y="5862638"/>
              <a:ext cx="28575" cy="38100"/>
            </a:xfrm>
            <a:custGeom>
              <a:avLst/>
              <a:gdLst>
                <a:gd name="T0" fmla="*/ 59 w 88"/>
                <a:gd name="T1" fmla="*/ 0 h 120"/>
                <a:gd name="T2" fmla="*/ 48 w 88"/>
                <a:gd name="T3" fmla="*/ 13 h 120"/>
                <a:gd name="T4" fmla="*/ 44 w 88"/>
                <a:gd name="T5" fmla="*/ 30 h 120"/>
                <a:gd name="T6" fmla="*/ 33 w 88"/>
                <a:gd name="T7" fmla="*/ 47 h 120"/>
                <a:gd name="T8" fmla="*/ 23 w 88"/>
                <a:gd name="T9" fmla="*/ 54 h 120"/>
                <a:gd name="T10" fmla="*/ 13 w 88"/>
                <a:gd name="T11" fmla="*/ 65 h 120"/>
                <a:gd name="T12" fmla="*/ 5 w 88"/>
                <a:gd name="T13" fmla="*/ 106 h 120"/>
                <a:gd name="T14" fmla="*/ 37 w 88"/>
                <a:gd name="T15" fmla="*/ 119 h 120"/>
                <a:gd name="T16" fmla="*/ 71 w 88"/>
                <a:gd name="T17" fmla="*/ 116 h 120"/>
                <a:gd name="T18" fmla="*/ 81 w 88"/>
                <a:gd name="T19" fmla="*/ 109 h 120"/>
                <a:gd name="T20" fmla="*/ 87 w 88"/>
                <a:gd name="T21" fmla="*/ 67 h 120"/>
                <a:gd name="T22" fmla="*/ 66 w 88"/>
                <a:gd name="T23" fmla="*/ 3 h 120"/>
                <a:gd name="T24" fmla="*/ 52 w 88"/>
                <a:gd name="T25" fmla="*/ 3 h 120"/>
                <a:gd name="T26" fmla="*/ 52 w 88"/>
                <a:gd name="T27" fmla="*/ 18 h 120"/>
                <a:gd name="T28" fmla="*/ 65 w 88"/>
                <a:gd name="T29" fmla="*/ 41 h 120"/>
                <a:gd name="T30" fmla="*/ 67 w 88"/>
                <a:gd name="T31" fmla="*/ 70 h 120"/>
                <a:gd name="T32" fmla="*/ 66 w 88"/>
                <a:gd name="T33" fmla="*/ 83 h 120"/>
                <a:gd name="T34" fmla="*/ 66 w 88"/>
                <a:gd name="T35" fmla="*/ 85 h 120"/>
                <a:gd name="T36" fmla="*/ 65 w 88"/>
                <a:gd name="T37" fmla="*/ 88 h 120"/>
                <a:gd name="T38" fmla="*/ 64 w 88"/>
                <a:gd name="T39" fmla="*/ 93 h 120"/>
                <a:gd name="T40" fmla="*/ 62 w 88"/>
                <a:gd name="T41" fmla="*/ 104 h 120"/>
                <a:gd name="T42" fmla="*/ 71 w 88"/>
                <a:gd name="T43" fmla="*/ 96 h 120"/>
                <a:gd name="T44" fmla="*/ 47 w 88"/>
                <a:gd name="T45" fmla="*/ 98 h 120"/>
                <a:gd name="T46" fmla="*/ 29 w 88"/>
                <a:gd name="T47" fmla="*/ 99 h 120"/>
                <a:gd name="T48" fmla="*/ 25 w 88"/>
                <a:gd name="T49" fmla="*/ 99 h 120"/>
                <a:gd name="T50" fmla="*/ 24 w 88"/>
                <a:gd name="T51" fmla="*/ 99 h 120"/>
                <a:gd name="T52" fmla="*/ 22 w 88"/>
                <a:gd name="T53" fmla="*/ 99 h 120"/>
                <a:gd name="T54" fmla="*/ 23 w 88"/>
                <a:gd name="T55" fmla="*/ 99 h 120"/>
                <a:gd name="T56" fmla="*/ 24 w 88"/>
                <a:gd name="T57" fmla="*/ 100 h 120"/>
                <a:gd name="T58" fmla="*/ 24 w 88"/>
                <a:gd name="T59" fmla="*/ 100 h 120"/>
                <a:gd name="T60" fmla="*/ 24 w 88"/>
                <a:gd name="T61" fmla="*/ 101 h 120"/>
                <a:gd name="T62" fmla="*/ 23 w 88"/>
                <a:gd name="T63" fmla="*/ 98 h 120"/>
                <a:gd name="T64" fmla="*/ 23 w 88"/>
                <a:gd name="T65" fmla="*/ 99 h 120"/>
                <a:gd name="T66" fmla="*/ 23 w 88"/>
                <a:gd name="T67" fmla="*/ 96 h 120"/>
                <a:gd name="T68" fmla="*/ 23 w 88"/>
                <a:gd name="T69" fmla="*/ 91 h 120"/>
                <a:gd name="T70" fmla="*/ 24 w 88"/>
                <a:gd name="T71" fmla="*/ 89 h 120"/>
                <a:gd name="T72" fmla="*/ 25 w 88"/>
                <a:gd name="T73" fmla="*/ 85 h 120"/>
                <a:gd name="T74" fmla="*/ 29 w 88"/>
                <a:gd name="T75" fmla="*/ 76 h 120"/>
                <a:gd name="T76" fmla="*/ 45 w 88"/>
                <a:gd name="T77" fmla="*/ 63 h 120"/>
                <a:gd name="T78" fmla="*/ 59 w 88"/>
                <a:gd name="T79" fmla="*/ 44 h 120"/>
                <a:gd name="T80" fmla="*/ 66 w 88"/>
                <a:gd name="T81" fmla="*/ 24 h 120"/>
                <a:gd name="T82" fmla="*/ 68 w 88"/>
                <a:gd name="T83" fmla="*/ 17 h 120"/>
                <a:gd name="T84" fmla="*/ 68 w 88"/>
                <a:gd name="T85" fmla="*/ 15 h 120"/>
                <a:gd name="T86" fmla="*/ 67 w 88"/>
                <a:gd name="T87" fmla="*/ 16 h 120"/>
                <a:gd name="T88" fmla="*/ 59 w 88"/>
                <a:gd name="T89" fmla="*/ 21 h 120"/>
                <a:gd name="T90" fmla="*/ 59 w 88"/>
                <a:gd name="T91" fmla="*/ 21 h 120"/>
                <a:gd name="T92" fmla="*/ 59 w 88"/>
                <a:gd name="T9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 h="120">
                  <a:moveTo>
                    <a:pt x="59" y="0"/>
                  </a:moveTo>
                  <a:cubicBezTo>
                    <a:pt x="51" y="0"/>
                    <a:pt x="49" y="7"/>
                    <a:pt x="48" y="13"/>
                  </a:cubicBezTo>
                  <a:cubicBezTo>
                    <a:pt x="47" y="19"/>
                    <a:pt x="46" y="24"/>
                    <a:pt x="44" y="30"/>
                  </a:cubicBezTo>
                  <a:cubicBezTo>
                    <a:pt x="41" y="36"/>
                    <a:pt x="38" y="42"/>
                    <a:pt x="33" y="47"/>
                  </a:cubicBezTo>
                  <a:cubicBezTo>
                    <a:pt x="30" y="49"/>
                    <a:pt x="27" y="52"/>
                    <a:pt x="23" y="54"/>
                  </a:cubicBezTo>
                  <a:cubicBezTo>
                    <a:pt x="19" y="57"/>
                    <a:pt x="16" y="61"/>
                    <a:pt x="13" y="65"/>
                  </a:cubicBezTo>
                  <a:cubicBezTo>
                    <a:pt x="5" y="76"/>
                    <a:pt x="0" y="93"/>
                    <a:pt x="5" y="106"/>
                  </a:cubicBezTo>
                  <a:cubicBezTo>
                    <a:pt x="10" y="120"/>
                    <a:pt x="25" y="119"/>
                    <a:pt x="37" y="119"/>
                  </a:cubicBezTo>
                  <a:cubicBezTo>
                    <a:pt x="49" y="118"/>
                    <a:pt x="60" y="117"/>
                    <a:pt x="71" y="116"/>
                  </a:cubicBezTo>
                  <a:cubicBezTo>
                    <a:pt x="76" y="116"/>
                    <a:pt x="80" y="113"/>
                    <a:pt x="81" y="109"/>
                  </a:cubicBezTo>
                  <a:cubicBezTo>
                    <a:pt x="85" y="95"/>
                    <a:pt x="87" y="81"/>
                    <a:pt x="87" y="67"/>
                  </a:cubicBezTo>
                  <a:cubicBezTo>
                    <a:pt x="88" y="45"/>
                    <a:pt x="84" y="19"/>
                    <a:pt x="66" y="3"/>
                  </a:cubicBezTo>
                  <a:cubicBezTo>
                    <a:pt x="62" y="0"/>
                    <a:pt x="56" y="0"/>
                    <a:pt x="52" y="3"/>
                  </a:cubicBezTo>
                  <a:cubicBezTo>
                    <a:pt x="48" y="7"/>
                    <a:pt x="48" y="14"/>
                    <a:pt x="52" y="18"/>
                  </a:cubicBezTo>
                  <a:cubicBezTo>
                    <a:pt x="59" y="24"/>
                    <a:pt x="64" y="32"/>
                    <a:pt x="65" y="41"/>
                  </a:cubicBezTo>
                  <a:cubicBezTo>
                    <a:pt x="67" y="51"/>
                    <a:pt x="68" y="60"/>
                    <a:pt x="67" y="70"/>
                  </a:cubicBezTo>
                  <a:cubicBezTo>
                    <a:pt x="67" y="74"/>
                    <a:pt x="67" y="79"/>
                    <a:pt x="66" y="83"/>
                  </a:cubicBezTo>
                  <a:cubicBezTo>
                    <a:pt x="66" y="81"/>
                    <a:pt x="66" y="85"/>
                    <a:pt x="66" y="85"/>
                  </a:cubicBezTo>
                  <a:cubicBezTo>
                    <a:pt x="66" y="86"/>
                    <a:pt x="65" y="87"/>
                    <a:pt x="65" y="88"/>
                  </a:cubicBezTo>
                  <a:cubicBezTo>
                    <a:pt x="64" y="93"/>
                    <a:pt x="64" y="93"/>
                    <a:pt x="64" y="93"/>
                  </a:cubicBezTo>
                  <a:cubicBezTo>
                    <a:pt x="64" y="96"/>
                    <a:pt x="63" y="100"/>
                    <a:pt x="62" y="104"/>
                  </a:cubicBezTo>
                  <a:cubicBezTo>
                    <a:pt x="71" y="96"/>
                    <a:pt x="71" y="96"/>
                    <a:pt x="71" y="96"/>
                  </a:cubicBezTo>
                  <a:cubicBezTo>
                    <a:pt x="63" y="97"/>
                    <a:pt x="55" y="98"/>
                    <a:pt x="47" y="98"/>
                  </a:cubicBezTo>
                  <a:cubicBezTo>
                    <a:pt x="41" y="99"/>
                    <a:pt x="35" y="99"/>
                    <a:pt x="29" y="99"/>
                  </a:cubicBezTo>
                  <a:cubicBezTo>
                    <a:pt x="25" y="99"/>
                    <a:pt x="25" y="99"/>
                    <a:pt x="25" y="99"/>
                  </a:cubicBezTo>
                  <a:cubicBezTo>
                    <a:pt x="24" y="99"/>
                    <a:pt x="21" y="98"/>
                    <a:pt x="24" y="99"/>
                  </a:cubicBezTo>
                  <a:cubicBezTo>
                    <a:pt x="23" y="99"/>
                    <a:pt x="22" y="99"/>
                    <a:pt x="22" y="99"/>
                  </a:cubicBezTo>
                  <a:cubicBezTo>
                    <a:pt x="20" y="99"/>
                    <a:pt x="23" y="99"/>
                    <a:pt x="23" y="99"/>
                  </a:cubicBezTo>
                  <a:cubicBezTo>
                    <a:pt x="23" y="99"/>
                    <a:pt x="24" y="100"/>
                    <a:pt x="24" y="100"/>
                  </a:cubicBezTo>
                  <a:cubicBezTo>
                    <a:pt x="24" y="100"/>
                    <a:pt x="25" y="101"/>
                    <a:pt x="24" y="100"/>
                  </a:cubicBezTo>
                  <a:cubicBezTo>
                    <a:pt x="23" y="99"/>
                    <a:pt x="24" y="99"/>
                    <a:pt x="24" y="101"/>
                  </a:cubicBezTo>
                  <a:cubicBezTo>
                    <a:pt x="24" y="100"/>
                    <a:pt x="23" y="99"/>
                    <a:pt x="23" y="98"/>
                  </a:cubicBezTo>
                  <a:cubicBezTo>
                    <a:pt x="23" y="96"/>
                    <a:pt x="23" y="98"/>
                    <a:pt x="23" y="99"/>
                  </a:cubicBezTo>
                  <a:cubicBezTo>
                    <a:pt x="23" y="98"/>
                    <a:pt x="23" y="97"/>
                    <a:pt x="23" y="96"/>
                  </a:cubicBezTo>
                  <a:cubicBezTo>
                    <a:pt x="23" y="95"/>
                    <a:pt x="23" y="93"/>
                    <a:pt x="23" y="91"/>
                  </a:cubicBezTo>
                  <a:cubicBezTo>
                    <a:pt x="23" y="93"/>
                    <a:pt x="24" y="90"/>
                    <a:pt x="24" y="89"/>
                  </a:cubicBezTo>
                  <a:cubicBezTo>
                    <a:pt x="24" y="88"/>
                    <a:pt x="25" y="86"/>
                    <a:pt x="25" y="85"/>
                  </a:cubicBezTo>
                  <a:cubicBezTo>
                    <a:pt x="26" y="82"/>
                    <a:pt x="28" y="79"/>
                    <a:pt x="29" y="76"/>
                  </a:cubicBezTo>
                  <a:cubicBezTo>
                    <a:pt x="33" y="71"/>
                    <a:pt x="40" y="67"/>
                    <a:pt x="45" y="63"/>
                  </a:cubicBezTo>
                  <a:cubicBezTo>
                    <a:pt x="51" y="58"/>
                    <a:pt x="56" y="51"/>
                    <a:pt x="59" y="44"/>
                  </a:cubicBezTo>
                  <a:cubicBezTo>
                    <a:pt x="62" y="38"/>
                    <a:pt x="65" y="31"/>
                    <a:pt x="66" y="24"/>
                  </a:cubicBezTo>
                  <a:cubicBezTo>
                    <a:pt x="67" y="21"/>
                    <a:pt x="67" y="19"/>
                    <a:pt x="68" y="17"/>
                  </a:cubicBezTo>
                  <a:cubicBezTo>
                    <a:pt x="68" y="16"/>
                    <a:pt x="68" y="15"/>
                    <a:pt x="68" y="15"/>
                  </a:cubicBezTo>
                  <a:cubicBezTo>
                    <a:pt x="68" y="13"/>
                    <a:pt x="70" y="13"/>
                    <a:pt x="67" y="16"/>
                  </a:cubicBezTo>
                  <a:cubicBezTo>
                    <a:pt x="59" y="21"/>
                    <a:pt x="59" y="21"/>
                    <a:pt x="59" y="21"/>
                  </a:cubicBezTo>
                  <a:cubicBezTo>
                    <a:pt x="59" y="21"/>
                    <a:pt x="59" y="21"/>
                    <a:pt x="59" y="21"/>
                  </a:cubicBezTo>
                  <a:cubicBezTo>
                    <a:pt x="72" y="20"/>
                    <a:pt x="72" y="0"/>
                    <a:pt x="5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35" name="Freeform 492">
              <a:extLst>
                <a:ext uri="{FF2B5EF4-FFF2-40B4-BE49-F238E27FC236}">
                  <a16:creationId xmlns:a16="http://schemas.microsoft.com/office/drawing/2014/main" id="{B4EEE4C6-6E41-3F8E-BA97-76BDC72A7404}"/>
                </a:ext>
              </a:extLst>
            </p:cNvPr>
            <p:cNvSpPr>
              <a:spLocks/>
            </p:cNvSpPr>
            <p:nvPr/>
          </p:nvSpPr>
          <p:spPr bwMode="auto">
            <a:xfrm>
              <a:off x="11647488" y="5838825"/>
              <a:ext cx="34925" cy="34925"/>
            </a:xfrm>
            <a:custGeom>
              <a:avLst/>
              <a:gdLst>
                <a:gd name="T0" fmla="*/ 66 w 110"/>
                <a:gd name="T1" fmla="*/ 1 h 109"/>
                <a:gd name="T2" fmla="*/ 25 w 110"/>
                <a:gd name="T3" fmla="*/ 43 h 109"/>
                <a:gd name="T4" fmla="*/ 25 w 110"/>
                <a:gd name="T5" fmla="*/ 47 h 109"/>
                <a:gd name="T6" fmla="*/ 32 w 110"/>
                <a:gd name="T7" fmla="*/ 37 h 109"/>
                <a:gd name="T8" fmla="*/ 3 w 110"/>
                <a:gd name="T9" fmla="*/ 77 h 109"/>
                <a:gd name="T10" fmla="*/ 43 w 110"/>
                <a:gd name="T11" fmla="*/ 106 h 109"/>
                <a:gd name="T12" fmla="*/ 49 w 110"/>
                <a:gd name="T13" fmla="*/ 104 h 109"/>
                <a:gd name="T14" fmla="*/ 72 w 110"/>
                <a:gd name="T15" fmla="*/ 74 h 109"/>
                <a:gd name="T16" fmla="*/ 62 w 110"/>
                <a:gd name="T17" fmla="*/ 84 h 109"/>
                <a:gd name="T18" fmla="*/ 108 w 110"/>
                <a:gd name="T19" fmla="*/ 46 h 109"/>
                <a:gd name="T20" fmla="*/ 70 w 110"/>
                <a:gd name="T21" fmla="*/ 1 h 109"/>
                <a:gd name="T22" fmla="*/ 66 w 110"/>
                <a:gd name="T23" fmla="*/ 1 h 109"/>
                <a:gd name="T24" fmla="*/ 66 w 110"/>
                <a:gd name="T25" fmla="*/ 21 h 109"/>
                <a:gd name="T26" fmla="*/ 88 w 110"/>
                <a:gd name="T27" fmla="*/ 43 h 109"/>
                <a:gd name="T28" fmla="*/ 88 w 110"/>
                <a:gd name="T29" fmla="*/ 44 h 109"/>
                <a:gd name="T30" fmla="*/ 62 w 110"/>
                <a:gd name="T31" fmla="*/ 64 h 109"/>
                <a:gd name="T32" fmla="*/ 52 w 110"/>
                <a:gd name="T33" fmla="*/ 74 h 109"/>
                <a:gd name="T34" fmla="*/ 50 w 110"/>
                <a:gd name="T35" fmla="*/ 81 h 109"/>
                <a:gd name="T36" fmla="*/ 43 w 110"/>
                <a:gd name="T37" fmla="*/ 86 h 109"/>
                <a:gd name="T38" fmla="*/ 27 w 110"/>
                <a:gd name="T39" fmla="*/ 82 h 109"/>
                <a:gd name="T40" fmla="*/ 23 w 110"/>
                <a:gd name="T41" fmla="*/ 74 h 109"/>
                <a:gd name="T42" fmla="*/ 24 w 110"/>
                <a:gd name="T43" fmla="*/ 66 h 109"/>
                <a:gd name="T44" fmla="*/ 28 w 110"/>
                <a:gd name="T45" fmla="*/ 60 h 109"/>
                <a:gd name="T46" fmla="*/ 37 w 110"/>
                <a:gd name="T47" fmla="*/ 57 h 109"/>
                <a:gd name="T48" fmla="*/ 45 w 110"/>
                <a:gd name="T49" fmla="*/ 47 h 109"/>
                <a:gd name="T50" fmla="*/ 50 w 110"/>
                <a:gd name="T51" fmla="*/ 28 h 109"/>
                <a:gd name="T52" fmla="*/ 66 w 110"/>
                <a:gd name="T53" fmla="*/ 21 h 109"/>
                <a:gd name="T54" fmla="*/ 66 w 110"/>
                <a:gd name="T55"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0" h="109">
                  <a:moveTo>
                    <a:pt x="66" y="1"/>
                  </a:moveTo>
                  <a:cubicBezTo>
                    <a:pt x="43" y="1"/>
                    <a:pt x="24" y="20"/>
                    <a:pt x="25" y="43"/>
                  </a:cubicBezTo>
                  <a:cubicBezTo>
                    <a:pt x="25" y="45"/>
                    <a:pt x="25" y="46"/>
                    <a:pt x="25" y="47"/>
                  </a:cubicBezTo>
                  <a:cubicBezTo>
                    <a:pt x="32" y="37"/>
                    <a:pt x="32" y="37"/>
                    <a:pt x="32" y="37"/>
                  </a:cubicBezTo>
                  <a:cubicBezTo>
                    <a:pt x="13" y="40"/>
                    <a:pt x="0" y="58"/>
                    <a:pt x="3" y="77"/>
                  </a:cubicBezTo>
                  <a:cubicBezTo>
                    <a:pt x="6" y="96"/>
                    <a:pt x="24" y="109"/>
                    <a:pt x="43" y="106"/>
                  </a:cubicBezTo>
                  <a:cubicBezTo>
                    <a:pt x="45" y="106"/>
                    <a:pt x="47" y="105"/>
                    <a:pt x="49" y="104"/>
                  </a:cubicBezTo>
                  <a:cubicBezTo>
                    <a:pt x="62" y="100"/>
                    <a:pt x="71" y="88"/>
                    <a:pt x="72" y="74"/>
                  </a:cubicBezTo>
                  <a:cubicBezTo>
                    <a:pt x="62" y="84"/>
                    <a:pt x="62" y="84"/>
                    <a:pt x="62" y="84"/>
                  </a:cubicBezTo>
                  <a:cubicBezTo>
                    <a:pt x="85" y="86"/>
                    <a:pt x="106" y="69"/>
                    <a:pt x="108" y="46"/>
                  </a:cubicBezTo>
                  <a:cubicBezTo>
                    <a:pt x="110" y="23"/>
                    <a:pt x="93" y="3"/>
                    <a:pt x="70" y="1"/>
                  </a:cubicBezTo>
                  <a:cubicBezTo>
                    <a:pt x="69" y="1"/>
                    <a:pt x="67" y="1"/>
                    <a:pt x="66" y="1"/>
                  </a:cubicBezTo>
                  <a:cubicBezTo>
                    <a:pt x="54" y="0"/>
                    <a:pt x="54" y="20"/>
                    <a:pt x="66" y="21"/>
                  </a:cubicBezTo>
                  <a:cubicBezTo>
                    <a:pt x="79" y="21"/>
                    <a:pt x="88" y="31"/>
                    <a:pt x="88" y="43"/>
                  </a:cubicBezTo>
                  <a:cubicBezTo>
                    <a:pt x="88" y="43"/>
                    <a:pt x="88" y="44"/>
                    <a:pt x="88" y="44"/>
                  </a:cubicBezTo>
                  <a:cubicBezTo>
                    <a:pt x="88" y="57"/>
                    <a:pt x="76" y="66"/>
                    <a:pt x="62" y="64"/>
                  </a:cubicBezTo>
                  <a:cubicBezTo>
                    <a:pt x="57" y="64"/>
                    <a:pt x="53" y="70"/>
                    <a:pt x="52" y="74"/>
                  </a:cubicBezTo>
                  <a:cubicBezTo>
                    <a:pt x="52" y="77"/>
                    <a:pt x="51" y="79"/>
                    <a:pt x="50" y="81"/>
                  </a:cubicBezTo>
                  <a:cubicBezTo>
                    <a:pt x="48" y="83"/>
                    <a:pt x="46" y="85"/>
                    <a:pt x="43" y="86"/>
                  </a:cubicBezTo>
                  <a:cubicBezTo>
                    <a:pt x="37" y="88"/>
                    <a:pt x="31" y="86"/>
                    <a:pt x="27" y="82"/>
                  </a:cubicBezTo>
                  <a:cubicBezTo>
                    <a:pt x="25" y="80"/>
                    <a:pt x="23" y="77"/>
                    <a:pt x="23" y="74"/>
                  </a:cubicBezTo>
                  <a:cubicBezTo>
                    <a:pt x="22" y="71"/>
                    <a:pt x="23" y="68"/>
                    <a:pt x="24" y="66"/>
                  </a:cubicBezTo>
                  <a:cubicBezTo>
                    <a:pt x="25" y="63"/>
                    <a:pt x="26" y="62"/>
                    <a:pt x="28" y="60"/>
                  </a:cubicBezTo>
                  <a:cubicBezTo>
                    <a:pt x="31" y="58"/>
                    <a:pt x="34" y="57"/>
                    <a:pt x="37" y="57"/>
                  </a:cubicBezTo>
                  <a:cubicBezTo>
                    <a:pt x="42" y="55"/>
                    <a:pt x="45" y="52"/>
                    <a:pt x="45" y="47"/>
                  </a:cubicBezTo>
                  <a:cubicBezTo>
                    <a:pt x="43" y="40"/>
                    <a:pt x="45" y="34"/>
                    <a:pt x="50" y="28"/>
                  </a:cubicBezTo>
                  <a:cubicBezTo>
                    <a:pt x="54" y="24"/>
                    <a:pt x="60" y="21"/>
                    <a:pt x="66" y="21"/>
                  </a:cubicBezTo>
                  <a:cubicBezTo>
                    <a:pt x="79" y="20"/>
                    <a:pt x="79" y="0"/>
                    <a:pt x="66" y="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sp>
          <p:nvSpPr>
            <p:cNvPr id="936" name="Freeform 493">
              <a:extLst>
                <a:ext uri="{FF2B5EF4-FFF2-40B4-BE49-F238E27FC236}">
                  <a16:creationId xmlns:a16="http://schemas.microsoft.com/office/drawing/2014/main" id="{B798C01D-B430-FD73-4BD6-9A0DCA59B9A3}"/>
                </a:ext>
              </a:extLst>
            </p:cNvPr>
            <p:cNvSpPr>
              <a:spLocks/>
            </p:cNvSpPr>
            <p:nvPr/>
          </p:nvSpPr>
          <p:spPr bwMode="auto">
            <a:xfrm>
              <a:off x="11688763" y="5791200"/>
              <a:ext cx="95250" cy="65088"/>
            </a:xfrm>
            <a:custGeom>
              <a:avLst/>
              <a:gdLst>
                <a:gd name="T0" fmla="*/ 204 w 301"/>
                <a:gd name="T1" fmla="*/ 0 h 202"/>
                <a:gd name="T2" fmla="*/ 116 w 301"/>
                <a:gd name="T3" fmla="*/ 74 h 202"/>
                <a:gd name="T4" fmla="*/ 125 w 301"/>
                <a:gd name="T5" fmla="*/ 67 h 202"/>
                <a:gd name="T6" fmla="*/ 63 w 301"/>
                <a:gd name="T7" fmla="*/ 102 h 202"/>
                <a:gd name="T8" fmla="*/ 74 w 301"/>
                <a:gd name="T9" fmla="*/ 98 h 202"/>
                <a:gd name="T10" fmla="*/ 10 w 301"/>
                <a:gd name="T11" fmla="*/ 126 h 202"/>
                <a:gd name="T12" fmla="*/ 39 w 301"/>
                <a:gd name="T13" fmla="*/ 191 h 202"/>
                <a:gd name="T14" fmla="*/ 43 w 301"/>
                <a:gd name="T15" fmla="*/ 192 h 202"/>
                <a:gd name="T16" fmla="*/ 90 w 301"/>
                <a:gd name="T17" fmla="*/ 181 h 202"/>
                <a:gd name="T18" fmla="*/ 76 w 301"/>
                <a:gd name="T19" fmla="*/ 181 h 202"/>
                <a:gd name="T20" fmla="*/ 133 w 301"/>
                <a:gd name="T21" fmla="*/ 198 h 202"/>
                <a:gd name="T22" fmla="*/ 179 w 301"/>
                <a:gd name="T23" fmla="*/ 167 h 202"/>
                <a:gd name="T24" fmla="*/ 165 w 301"/>
                <a:gd name="T25" fmla="*/ 171 h 202"/>
                <a:gd name="T26" fmla="*/ 284 w 301"/>
                <a:gd name="T27" fmla="*/ 128 h 202"/>
                <a:gd name="T28" fmla="*/ 266 w 301"/>
                <a:gd name="T29" fmla="*/ 26 h 202"/>
                <a:gd name="T30" fmla="*/ 204 w 301"/>
                <a:gd name="T31" fmla="*/ 0 h 202"/>
                <a:gd name="T32" fmla="*/ 204 w 301"/>
                <a:gd name="T33" fmla="*/ 20 h 202"/>
                <a:gd name="T34" fmla="*/ 273 w 301"/>
                <a:gd name="T35" fmla="*/ 90 h 202"/>
                <a:gd name="T36" fmla="*/ 204 w 301"/>
                <a:gd name="T37" fmla="*/ 159 h 202"/>
                <a:gd name="T38" fmla="*/ 175 w 301"/>
                <a:gd name="T39" fmla="*/ 153 h 202"/>
                <a:gd name="T40" fmla="*/ 162 w 301"/>
                <a:gd name="T41" fmla="*/ 157 h 202"/>
                <a:gd name="T42" fmla="*/ 98 w 301"/>
                <a:gd name="T43" fmla="*/ 172 h 202"/>
                <a:gd name="T44" fmla="*/ 90 w 301"/>
                <a:gd name="T45" fmla="*/ 167 h 202"/>
                <a:gd name="T46" fmla="*/ 76 w 301"/>
                <a:gd name="T47" fmla="*/ 167 h 202"/>
                <a:gd name="T48" fmla="*/ 34 w 301"/>
                <a:gd name="T49" fmla="*/ 165 h 202"/>
                <a:gd name="T50" fmla="*/ 35 w 301"/>
                <a:gd name="T51" fmla="*/ 123 h 202"/>
                <a:gd name="T52" fmla="*/ 37 w 301"/>
                <a:gd name="T53" fmla="*/ 122 h 202"/>
                <a:gd name="T54" fmla="*/ 69 w 301"/>
                <a:gd name="T55" fmla="*/ 117 h 202"/>
                <a:gd name="T56" fmla="*/ 80 w 301"/>
                <a:gd name="T57" fmla="*/ 113 h 202"/>
                <a:gd name="T58" fmla="*/ 125 w 301"/>
                <a:gd name="T59" fmla="*/ 87 h 202"/>
                <a:gd name="T60" fmla="*/ 135 w 301"/>
                <a:gd name="T61" fmla="*/ 79 h 202"/>
                <a:gd name="T62" fmla="*/ 204 w 301"/>
                <a:gd name="T63" fmla="*/ 20 h 202"/>
                <a:gd name="T64" fmla="*/ 204 w 301"/>
                <a:gd name="T65"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1" h="202">
                  <a:moveTo>
                    <a:pt x="204" y="0"/>
                  </a:moveTo>
                  <a:cubicBezTo>
                    <a:pt x="160" y="1"/>
                    <a:pt x="124" y="32"/>
                    <a:pt x="116" y="74"/>
                  </a:cubicBezTo>
                  <a:cubicBezTo>
                    <a:pt x="125" y="67"/>
                    <a:pt x="125" y="67"/>
                    <a:pt x="125" y="67"/>
                  </a:cubicBezTo>
                  <a:cubicBezTo>
                    <a:pt x="99" y="65"/>
                    <a:pt x="75" y="79"/>
                    <a:pt x="63" y="102"/>
                  </a:cubicBezTo>
                  <a:cubicBezTo>
                    <a:pt x="74" y="98"/>
                    <a:pt x="74" y="98"/>
                    <a:pt x="74" y="98"/>
                  </a:cubicBezTo>
                  <a:cubicBezTo>
                    <a:pt x="49" y="88"/>
                    <a:pt x="20" y="101"/>
                    <a:pt x="10" y="126"/>
                  </a:cubicBezTo>
                  <a:cubicBezTo>
                    <a:pt x="0" y="152"/>
                    <a:pt x="13" y="181"/>
                    <a:pt x="39" y="191"/>
                  </a:cubicBezTo>
                  <a:cubicBezTo>
                    <a:pt x="40" y="191"/>
                    <a:pt x="42" y="192"/>
                    <a:pt x="43" y="192"/>
                  </a:cubicBezTo>
                  <a:cubicBezTo>
                    <a:pt x="60" y="196"/>
                    <a:pt x="77" y="192"/>
                    <a:pt x="90" y="181"/>
                  </a:cubicBezTo>
                  <a:cubicBezTo>
                    <a:pt x="76" y="181"/>
                    <a:pt x="76" y="181"/>
                    <a:pt x="76" y="181"/>
                  </a:cubicBezTo>
                  <a:cubicBezTo>
                    <a:pt x="91" y="195"/>
                    <a:pt x="112" y="202"/>
                    <a:pt x="133" y="198"/>
                  </a:cubicBezTo>
                  <a:cubicBezTo>
                    <a:pt x="152" y="195"/>
                    <a:pt x="169" y="184"/>
                    <a:pt x="179" y="167"/>
                  </a:cubicBezTo>
                  <a:cubicBezTo>
                    <a:pt x="165" y="171"/>
                    <a:pt x="165" y="171"/>
                    <a:pt x="165" y="171"/>
                  </a:cubicBezTo>
                  <a:cubicBezTo>
                    <a:pt x="210" y="192"/>
                    <a:pt x="263" y="173"/>
                    <a:pt x="284" y="128"/>
                  </a:cubicBezTo>
                  <a:cubicBezTo>
                    <a:pt x="301" y="94"/>
                    <a:pt x="294" y="52"/>
                    <a:pt x="266" y="26"/>
                  </a:cubicBezTo>
                  <a:cubicBezTo>
                    <a:pt x="249" y="10"/>
                    <a:pt x="227" y="1"/>
                    <a:pt x="204" y="0"/>
                  </a:cubicBezTo>
                  <a:cubicBezTo>
                    <a:pt x="191" y="0"/>
                    <a:pt x="191" y="20"/>
                    <a:pt x="204" y="20"/>
                  </a:cubicBezTo>
                  <a:cubicBezTo>
                    <a:pt x="242" y="20"/>
                    <a:pt x="273" y="52"/>
                    <a:pt x="273" y="90"/>
                  </a:cubicBezTo>
                  <a:cubicBezTo>
                    <a:pt x="273" y="128"/>
                    <a:pt x="242" y="159"/>
                    <a:pt x="204" y="159"/>
                  </a:cubicBezTo>
                  <a:cubicBezTo>
                    <a:pt x="194" y="159"/>
                    <a:pt x="184" y="157"/>
                    <a:pt x="175" y="153"/>
                  </a:cubicBezTo>
                  <a:cubicBezTo>
                    <a:pt x="171" y="151"/>
                    <a:pt x="165" y="152"/>
                    <a:pt x="162" y="157"/>
                  </a:cubicBezTo>
                  <a:cubicBezTo>
                    <a:pt x="148" y="179"/>
                    <a:pt x="120" y="186"/>
                    <a:pt x="98" y="172"/>
                  </a:cubicBezTo>
                  <a:cubicBezTo>
                    <a:pt x="95" y="171"/>
                    <a:pt x="92" y="169"/>
                    <a:pt x="90" y="167"/>
                  </a:cubicBezTo>
                  <a:cubicBezTo>
                    <a:pt x="86" y="163"/>
                    <a:pt x="80" y="163"/>
                    <a:pt x="76" y="167"/>
                  </a:cubicBezTo>
                  <a:cubicBezTo>
                    <a:pt x="64" y="178"/>
                    <a:pt x="45" y="177"/>
                    <a:pt x="34" y="165"/>
                  </a:cubicBezTo>
                  <a:cubicBezTo>
                    <a:pt x="23" y="153"/>
                    <a:pt x="23" y="134"/>
                    <a:pt x="35" y="123"/>
                  </a:cubicBezTo>
                  <a:cubicBezTo>
                    <a:pt x="36" y="123"/>
                    <a:pt x="36" y="122"/>
                    <a:pt x="37" y="122"/>
                  </a:cubicBezTo>
                  <a:cubicBezTo>
                    <a:pt x="46" y="114"/>
                    <a:pt x="58" y="112"/>
                    <a:pt x="69" y="117"/>
                  </a:cubicBezTo>
                  <a:cubicBezTo>
                    <a:pt x="73" y="118"/>
                    <a:pt x="78" y="116"/>
                    <a:pt x="80" y="113"/>
                  </a:cubicBezTo>
                  <a:cubicBezTo>
                    <a:pt x="89" y="96"/>
                    <a:pt x="106" y="86"/>
                    <a:pt x="125" y="87"/>
                  </a:cubicBezTo>
                  <a:cubicBezTo>
                    <a:pt x="130" y="87"/>
                    <a:pt x="134" y="84"/>
                    <a:pt x="135" y="79"/>
                  </a:cubicBezTo>
                  <a:cubicBezTo>
                    <a:pt x="140" y="46"/>
                    <a:pt x="169" y="21"/>
                    <a:pt x="204" y="20"/>
                  </a:cubicBezTo>
                  <a:cubicBezTo>
                    <a:pt x="217" y="20"/>
                    <a:pt x="217" y="0"/>
                    <a:pt x="20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solidFill>
                  <a:schemeClr val="tx1">
                    <a:lumMod val="95000"/>
                    <a:lumOff val="5000"/>
                  </a:schemeClr>
                </a:solidFill>
              </a:endParaRPr>
            </a:p>
          </p:txBody>
        </p:sp>
      </p:grpSp>
      <p:sp>
        <p:nvSpPr>
          <p:cNvPr id="4" name="Freeform 5">
            <a:extLst>
              <a:ext uri="{FF2B5EF4-FFF2-40B4-BE49-F238E27FC236}">
                <a16:creationId xmlns:a16="http://schemas.microsoft.com/office/drawing/2014/main" id="{823772A3-392B-AD1C-B092-1F3B9AEB283D}"/>
              </a:ext>
            </a:extLst>
          </p:cNvPr>
          <p:cNvSpPr>
            <a:spLocks/>
          </p:cNvSpPr>
          <p:nvPr/>
        </p:nvSpPr>
        <p:spPr bwMode="auto">
          <a:xfrm>
            <a:off x="7661718" y="1993527"/>
            <a:ext cx="360362" cy="427037"/>
          </a:xfrm>
          <a:custGeom>
            <a:avLst/>
            <a:gdLst>
              <a:gd name="T0" fmla="*/ 701 w 974"/>
              <a:gd name="T1" fmla="*/ 1152 h 1152"/>
              <a:gd name="T2" fmla="*/ 556 w 974"/>
              <a:gd name="T3" fmla="*/ 1094 h 1152"/>
              <a:gd name="T4" fmla="*/ 487 w 974"/>
              <a:gd name="T5" fmla="*/ 1068 h 1152"/>
              <a:gd name="T6" fmla="*/ 417 w 974"/>
              <a:gd name="T7" fmla="*/ 1094 h 1152"/>
              <a:gd name="T8" fmla="*/ 287 w 974"/>
              <a:gd name="T9" fmla="*/ 1145 h 1152"/>
              <a:gd name="T10" fmla="*/ 272 w 974"/>
              <a:gd name="T11" fmla="*/ 1151 h 1152"/>
              <a:gd name="T12" fmla="*/ 273 w 974"/>
              <a:gd name="T13" fmla="*/ 1073 h 1152"/>
              <a:gd name="T14" fmla="*/ 284 w 974"/>
              <a:gd name="T15" fmla="*/ 1056 h 1152"/>
              <a:gd name="T16" fmla="*/ 405 w 974"/>
              <a:gd name="T17" fmla="*/ 950 h 1152"/>
              <a:gd name="T18" fmla="*/ 415 w 974"/>
              <a:gd name="T19" fmla="*/ 933 h 1152"/>
              <a:gd name="T20" fmla="*/ 415 w 974"/>
              <a:gd name="T21" fmla="*/ 629 h 1152"/>
              <a:gd name="T22" fmla="*/ 1 w 974"/>
              <a:gd name="T23" fmla="*/ 837 h 1152"/>
              <a:gd name="T24" fmla="*/ 1 w 974"/>
              <a:gd name="T25" fmla="*/ 713 h 1152"/>
              <a:gd name="T26" fmla="*/ 15 w 974"/>
              <a:gd name="T27" fmla="*/ 698 h 1152"/>
              <a:gd name="T28" fmla="*/ 400 w 974"/>
              <a:gd name="T29" fmla="*/ 426 h 1152"/>
              <a:gd name="T30" fmla="*/ 416 w 974"/>
              <a:gd name="T31" fmla="*/ 396 h 1152"/>
              <a:gd name="T32" fmla="*/ 415 w 974"/>
              <a:gd name="T33" fmla="*/ 142 h 1152"/>
              <a:gd name="T34" fmla="*/ 453 w 974"/>
              <a:gd name="T35" fmla="*/ 25 h 1152"/>
              <a:gd name="T36" fmla="*/ 522 w 974"/>
              <a:gd name="T37" fmla="*/ 25 h 1152"/>
              <a:gd name="T38" fmla="*/ 558 w 974"/>
              <a:gd name="T39" fmla="*/ 140 h 1152"/>
              <a:gd name="T40" fmla="*/ 558 w 974"/>
              <a:gd name="T41" fmla="*/ 396 h 1152"/>
              <a:gd name="T42" fmla="*/ 573 w 974"/>
              <a:gd name="T43" fmla="*/ 425 h 1152"/>
              <a:gd name="T44" fmla="*/ 958 w 974"/>
              <a:gd name="T45" fmla="*/ 697 h 1152"/>
              <a:gd name="T46" fmla="*/ 973 w 974"/>
              <a:gd name="T47" fmla="*/ 726 h 1152"/>
              <a:gd name="T48" fmla="*/ 973 w 974"/>
              <a:gd name="T49" fmla="*/ 837 h 1152"/>
              <a:gd name="T50" fmla="*/ 559 w 974"/>
              <a:gd name="T51" fmla="*/ 630 h 1152"/>
              <a:gd name="T52" fmla="*/ 558 w 974"/>
              <a:gd name="T53" fmla="*/ 649 h 1152"/>
              <a:gd name="T54" fmla="*/ 558 w 974"/>
              <a:gd name="T55" fmla="*/ 925 h 1152"/>
              <a:gd name="T56" fmla="*/ 571 w 974"/>
              <a:gd name="T57" fmla="*/ 953 h 1152"/>
              <a:gd name="T58" fmla="*/ 690 w 974"/>
              <a:gd name="T59" fmla="*/ 1057 h 1152"/>
              <a:gd name="T60" fmla="*/ 701 w 974"/>
              <a:gd name="T61" fmla="*/ 1081 h 1152"/>
              <a:gd name="T62" fmla="*/ 701 w 974"/>
              <a:gd name="T63" fmla="*/ 1152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4" h="1152">
                <a:moveTo>
                  <a:pt x="701" y="1152"/>
                </a:moveTo>
                <a:cubicBezTo>
                  <a:pt x="651" y="1132"/>
                  <a:pt x="604" y="1113"/>
                  <a:pt x="556" y="1094"/>
                </a:cubicBezTo>
                <a:cubicBezTo>
                  <a:pt x="533" y="1084"/>
                  <a:pt x="510" y="1068"/>
                  <a:pt x="487" y="1068"/>
                </a:cubicBezTo>
                <a:cubicBezTo>
                  <a:pt x="463" y="1069"/>
                  <a:pt x="440" y="1084"/>
                  <a:pt x="417" y="1094"/>
                </a:cubicBezTo>
                <a:cubicBezTo>
                  <a:pt x="374" y="1111"/>
                  <a:pt x="331" y="1128"/>
                  <a:pt x="287" y="1145"/>
                </a:cubicBezTo>
                <a:cubicBezTo>
                  <a:pt x="283" y="1147"/>
                  <a:pt x="279" y="1149"/>
                  <a:pt x="272" y="1151"/>
                </a:cubicBezTo>
                <a:cubicBezTo>
                  <a:pt x="272" y="1124"/>
                  <a:pt x="272" y="1098"/>
                  <a:pt x="273" y="1073"/>
                </a:cubicBezTo>
                <a:cubicBezTo>
                  <a:pt x="273" y="1067"/>
                  <a:pt x="279" y="1060"/>
                  <a:pt x="284" y="1056"/>
                </a:cubicBezTo>
                <a:cubicBezTo>
                  <a:pt x="324" y="1021"/>
                  <a:pt x="365" y="986"/>
                  <a:pt x="405" y="950"/>
                </a:cubicBezTo>
                <a:cubicBezTo>
                  <a:pt x="410" y="946"/>
                  <a:pt x="415" y="939"/>
                  <a:pt x="415" y="933"/>
                </a:cubicBezTo>
                <a:cubicBezTo>
                  <a:pt x="416" y="833"/>
                  <a:pt x="415" y="733"/>
                  <a:pt x="415" y="629"/>
                </a:cubicBezTo>
                <a:cubicBezTo>
                  <a:pt x="1" y="837"/>
                  <a:pt x="1" y="837"/>
                  <a:pt x="1" y="837"/>
                </a:cubicBezTo>
                <a:cubicBezTo>
                  <a:pt x="1" y="794"/>
                  <a:pt x="0" y="754"/>
                  <a:pt x="1" y="713"/>
                </a:cubicBezTo>
                <a:cubicBezTo>
                  <a:pt x="1" y="708"/>
                  <a:pt x="9" y="702"/>
                  <a:pt x="15" y="698"/>
                </a:cubicBezTo>
                <a:cubicBezTo>
                  <a:pt x="143" y="607"/>
                  <a:pt x="271" y="517"/>
                  <a:pt x="400" y="426"/>
                </a:cubicBezTo>
                <a:cubicBezTo>
                  <a:pt x="411" y="418"/>
                  <a:pt x="416" y="410"/>
                  <a:pt x="416" y="396"/>
                </a:cubicBezTo>
                <a:cubicBezTo>
                  <a:pt x="415" y="311"/>
                  <a:pt x="415" y="226"/>
                  <a:pt x="415" y="142"/>
                </a:cubicBezTo>
                <a:cubicBezTo>
                  <a:pt x="415" y="99"/>
                  <a:pt x="425" y="59"/>
                  <a:pt x="453" y="25"/>
                </a:cubicBezTo>
                <a:cubicBezTo>
                  <a:pt x="475" y="0"/>
                  <a:pt x="500" y="0"/>
                  <a:pt x="522" y="25"/>
                </a:cubicBezTo>
                <a:cubicBezTo>
                  <a:pt x="550" y="58"/>
                  <a:pt x="558" y="98"/>
                  <a:pt x="558" y="140"/>
                </a:cubicBezTo>
                <a:cubicBezTo>
                  <a:pt x="559" y="225"/>
                  <a:pt x="559" y="311"/>
                  <a:pt x="558" y="396"/>
                </a:cubicBezTo>
                <a:cubicBezTo>
                  <a:pt x="557" y="408"/>
                  <a:pt x="563" y="419"/>
                  <a:pt x="573" y="425"/>
                </a:cubicBezTo>
                <a:cubicBezTo>
                  <a:pt x="702" y="515"/>
                  <a:pt x="830" y="607"/>
                  <a:pt x="958" y="697"/>
                </a:cubicBezTo>
                <a:cubicBezTo>
                  <a:pt x="969" y="705"/>
                  <a:pt x="974" y="713"/>
                  <a:pt x="973" y="726"/>
                </a:cubicBezTo>
                <a:cubicBezTo>
                  <a:pt x="972" y="762"/>
                  <a:pt x="973" y="798"/>
                  <a:pt x="973" y="837"/>
                </a:cubicBezTo>
                <a:cubicBezTo>
                  <a:pt x="559" y="630"/>
                  <a:pt x="559" y="630"/>
                  <a:pt x="559" y="630"/>
                </a:cubicBezTo>
                <a:cubicBezTo>
                  <a:pt x="559" y="638"/>
                  <a:pt x="558" y="643"/>
                  <a:pt x="558" y="649"/>
                </a:cubicBezTo>
                <a:cubicBezTo>
                  <a:pt x="558" y="741"/>
                  <a:pt x="559" y="833"/>
                  <a:pt x="558" y="925"/>
                </a:cubicBezTo>
                <a:cubicBezTo>
                  <a:pt x="557" y="936"/>
                  <a:pt x="562" y="946"/>
                  <a:pt x="571" y="953"/>
                </a:cubicBezTo>
                <a:cubicBezTo>
                  <a:pt x="611" y="987"/>
                  <a:pt x="651" y="1022"/>
                  <a:pt x="690" y="1057"/>
                </a:cubicBezTo>
                <a:cubicBezTo>
                  <a:pt x="696" y="1063"/>
                  <a:pt x="700" y="1071"/>
                  <a:pt x="701" y="1081"/>
                </a:cubicBezTo>
                <a:cubicBezTo>
                  <a:pt x="702" y="1103"/>
                  <a:pt x="701" y="1126"/>
                  <a:pt x="701" y="115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37" name="Rectangle 41">
            <a:extLst>
              <a:ext uri="{FF2B5EF4-FFF2-40B4-BE49-F238E27FC236}">
                <a16:creationId xmlns:a16="http://schemas.microsoft.com/office/drawing/2014/main" id="{BA53EFFA-6A2B-DCB9-B249-050B9452C664}"/>
              </a:ext>
            </a:extLst>
          </p:cNvPr>
          <p:cNvSpPr/>
          <p:nvPr/>
        </p:nvSpPr>
        <p:spPr>
          <a:xfrm>
            <a:off x="8580846" y="2001520"/>
            <a:ext cx="1161087"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r>
              <a:rPr lang="de-DE" noProof="0" dirty="0">
                <a:latin typeface="Tw Cen MT" panose="020B0602020104020603" pitchFamily="34" charset="0"/>
              </a:rPr>
              <a:t>Luft- und Raumfahrt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38" name="Rectangle 41">
            <a:extLst>
              <a:ext uri="{FF2B5EF4-FFF2-40B4-BE49-F238E27FC236}">
                <a16:creationId xmlns:a16="http://schemas.microsoft.com/office/drawing/2014/main" id="{944C9122-3587-45CF-5260-3B7C27D0A197}"/>
              </a:ext>
            </a:extLst>
          </p:cNvPr>
          <p:cNvSpPr/>
          <p:nvPr/>
        </p:nvSpPr>
        <p:spPr>
          <a:xfrm>
            <a:off x="1820382" y="2000129"/>
            <a:ext cx="624851"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HLK-Technik</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39" name="Rectangle 41">
            <a:extLst>
              <a:ext uri="{FF2B5EF4-FFF2-40B4-BE49-F238E27FC236}">
                <a16:creationId xmlns:a16="http://schemas.microsoft.com/office/drawing/2014/main" id="{74910C67-8D23-B150-FEDB-9D2B25AB5B8E}"/>
              </a:ext>
            </a:extLst>
          </p:cNvPr>
          <p:cNvSpPr/>
          <p:nvPr/>
        </p:nvSpPr>
        <p:spPr>
          <a:xfrm>
            <a:off x="1820382" y="904119"/>
            <a:ext cx="2409827"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Automobilbau und E-Mobilität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0" name="Rectangle 41">
            <a:extLst>
              <a:ext uri="{FF2B5EF4-FFF2-40B4-BE49-F238E27FC236}">
                <a16:creationId xmlns:a16="http://schemas.microsoft.com/office/drawing/2014/main" id="{A4739FAD-D93D-6796-DC4A-717FA24B1EC1}"/>
              </a:ext>
            </a:extLst>
          </p:cNvPr>
          <p:cNvSpPr/>
          <p:nvPr/>
        </p:nvSpPr>
        <p:spPr>
          <a:xfrm>
            <a:off x="1808350" y="5903092"/>
            <a:ext cx="1403589"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Halbleiter</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2" name="Rectangle 41">
            <a:extLst>
              <a:ext uri="{FF2B5EF4-FFF2-40B4-BE49-F238E27FC236}">
                <a16:creationId xmlns:a16="http://schemas.microsoft.com/office/drawing/2014/main" id="{2AF15A43-027E-31D3-57F7-CCE6AC755FD1}"/>
              </a:ext>
            </a:extLst>
          </p:cNvPr>
          <p:cNvSpPr/>
          <p:nvPr/>
        </p:nvSpPr>
        <p:spPr>
          <a:xfrm>
            <a:off x="1808350" y="5419465"/>
            <a:ext cx="975263"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Elektronik</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3" name="Rectangle 41">
            <a:extLst>
              <a:ext uri="{FF2B5EF4-FFF2-40B4-BE49-F238E27FC236}">
                <a16:creationId xmlns:a16="http://schemas.microsoft.com/office/drawing/2014/main" id="{E64253D1-9720-9AD2-18B3-E86091EC455E}"/>
              </a:ext>
            </a:extLst>
          </p:cNvPr>
          <p:cNvSpPr/>
          <p:nvPr/>
        </p:nvSpPr>
        <p:spPr>
          <a:xfrm>
            <a:off x="1808350" y="4340540"/>
            <a:ext cx="2159374"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Werkzeug- und Formenbau</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4" name="Rectangle 41">
            <a:extLst>
              <a:ext uri="{FF2B5EF4-FFF2-40B4-BE49-F238E27FC236}">
                <a16:creationId xmlns:a16="http://schemas.microsoft.com/office/drawing/2014/main" id="{3852BDF2-0D4D-4D7F-6DCB-8931D97C7AA3}"/>
              </a:ext>
            </a:extLst>
          </p:cNvPr>
          <p:cNvSpPr/>
          <p:nvPr/>
        </p:nvSpPr>
        <p:spPr>
          <a:xfrm>
            <a:off x="8562574" y="5965409"/>
            <a:ext cx="694421"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Glas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5" name="Rectangle 41">
            <a:extLst>
              <a:ext uri="{FF2B5EF4-FFF2-40B4-BE49-F238E27FC236}">
                <a16:creationId xmlns:a16="http://schemas.microsoft.com/office/drawing/2014/main" id="{BE3FF3C1-B700-4D87-E524-275338E45272}"/>
              </a:ext>
            </a:extLst>
          </p:cNvPr>
          <p:cNvSpPr/>
          <p:nvPr/>
        </p:nvSpPr>
        <p:spPr>
          <a:xfrm>
            <a:off x="8565072" y="950104"/>
            <a:ext cx="1776384"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Uhren und Schmuck</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6" name="Rectangle 41">
            <a:extLst>
              <a:ext uri="{FF2B5EF4-FFF2-40B4-BE49-F238E27FC236}">
                <a16:creationId xmlns:a16="http://schemas.microsoft.com/office/drawing/2014/main" id="{8C4AEA3D-F379-13A6-7748-01E8563A7255}"/>
              </a:ext>
            </a:extLst>
          </p:cNvPr>
          <p:cNvSpPr/>
          <p:nvPr/>
        </p:nvSpPr>
        <p:spPr>
          <a:xfrm>
            <a:off x="8580846" y="1513030"/>
            <a:ext cx="670376"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Solarindustrie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7" name="Rectangle 41">
            <a:extLst>
              <a:ext uri="{FF2B5EF4-FFF2-40B4-BE49-F238E27FC236}">
                <a16:creationId xmlns:a16="http://schemas.microsoft.com/office/drawing/2014/main" id="{044495D1-1A03-B068-87EF-156ED348287E}"/>
              </a:ext>
            </a:extLst>
          </p:cNvPr>
          <p:cNvSpPr/>
          <p:nvPr/>
        </p:nvSpPr>
        <p:spPr>
          <a:xfrm>
            <a:off x="1819724" y="1403282"/>
            <a:ext cx="1684115"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Hausgeräte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8" name="Rectangle 41">
            <a:extLst>
              <a:ext uri="{FF2B5EF4-FFF2-40B4-BE49-F238E27FC236}">
                <a16:creationId xmlns:a16="http://schemas.microsoft.com/office/drawing/2014/main" id="{7AF61877-ABDA-086F-3E21-6217BF28F562}"/>
              </a:ext>
            </a:extLst>
          </p:cNvPr>
          <p:cNvSpPr/>
          <p:nvPr/>
        </p:nvSpPr>
        <p:spPr>
          <a:xfrm>
            <a:off x="8580846" y="2577924"/>
            <a:ext cx="1738168"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Werbe- und Geschenkartikel</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49" name="Rectangle 41">
            <a:extLst>
              <a:ext uri="{FF2B5EF4-FFF2-40B4-BE49-F238E27FC236}">
                <a16:creationId xmlns:a16="http://schemas.microsoft.com/office/drawing/2014/main" id="{019B47E2-6606-F785-0F26-6520F3B5D201}"/>
              </a:ext>
            </a:extLst>
          </p:cNvPr>
          <p:cNvSpPr/>
          <p:nvPr/>
        </p:nvSpPr>
        <p:spPr>
          <a:xfrm>
            <a:off x="8580846" y="3080443"/>
            <a:ext cx="1280928"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Bauindustrie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50" name="Rectangle 41">
            <a:extLst>
              <a:ext uri="{FF2B5EF4-FFF2-40B4-BE49-F238E27FC236}">
                <a16:creationId xmlns:a16="http://schemas.microsoft.com/office/drawing/2014/main" id="{BD2A2390-9196-D6F3-2DC1-0B13F11BCD79}"/>
              </a:ext>
            </a:extLst>
          </p:cNvPr>
          <p:cNvSpPr/>
          <p:nvPr/>
        </p:nvSpPr>
        <p:spPr>
          <a:xfrm>
            <a:off x="8580846" y="4042653"/>
            <a:ext cx="1925527"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Medizintechnik</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51" name="Rectangle 41">
            <a:extLst>
              <a:ext uri="{FF2B5EF4-FFF2-40B4-BE49-F238E27FC236}">
                <a16:creationId xmlns:a16="http://schemas.microsoft.com/office/drawing/2014/main" id="{762BC908-A527-E78B-6BD6-A36B4A42FC5B}"/>
              </a:ext>
            </a:extLst>
          </p:cNvPr>
          <p:cNvSpPr/>
          <p:nvPr/>
        </p:nvSpPr>
        <p:spPr>
          <a:xfrm>
            <a:off x="8580846" y="4460016"/>
            <a:ext cx="2350131" cy="646331"/>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Pharmaindustrie</a:t>
            </a:r>
            <a:endParaRPr lang="de-DE" noProof="0" dirty="0">
              <a:hlinkClick r:id="rId3"/>
            </a:endParaRPr>
          </a:p>
          <a:p>
            <a:endParaRPr lang="en-US" noProof="0" dirty="0">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52" name="Rectangle 41">
            <a:extLst>
              <a:ext uri="{FF2B5EF4-FFF2-40B4-BE49-F238E27FC236}">
                <a16:creationId xmlns:a16="http://schemas.microsoft.com/office/drawing/2014/main" id="{23E6BD32-6B9A-C49D-9E34-AE23F38C1393}"/>
              </a:ext>
            </a:extLst>
          </p:cNvPr>
          <p:cNvSpPr/>
          <p:nvPr/>
        </p:nvSpPr>
        <p:spPr>
          <a:xfrm>
            <a:off x="8580846" y="5548046"/>
            <a:ext cx="1760610"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Kunststoffverarbeitung</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53" name="Rectangle 41">
            <a:extLst>
              <a:ext uri="{FF2B5EF4-FFF2-40B4-BE49-F238E27FC236}">
                <a16:creationId xmlns:a16="http://schemas.microsoft.com/office/drawing/2014/main" id="{537F694E-5BB0-C7D4-384B-F5F6F84E53D7}"/>
              </a:ext>
            </a:extLst>
          </p:cNvPr>
          <p:cNvSpPr/>
          <p:nvPr/>
        </p:nvSpPr>
        <p:spPr>
          <a:xfrm>
            <a:off x="8581561" y="4989027"/>
            <a:ext cx="1138838"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Verpackung</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56" name="Rectangle 41">
            <a:extLst>
              <a:ext uri="{FF2B5EF4-FFF2-40B4-BE49-F238E27FC236}">
                <a16:creationId xmlns:a16="http://schemas.microsoft.com/office/drawing/2014/main" id="{C1B1E6EA-EF1D-03BA-F3C5-532FE2451E4E}"/>
              </a:ext>
            </a:extLst>
          </p:cNvPr>
          <p:cNvSpPr/>
          <p:nvPr/>
        </p:nvSpPr>
        <p:spPr>
          <a:xfrm>
            <a:off x="1820382" y="3849752"/>
            <a:ext cx="1401987"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Metallindustrie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58" name="TextBox 181">
            <a:extLst>
              <a:ext uri="{FF2B5EF4-FFF2-40B4-BE49-F238E27FC236}">
                <a16:creationId xmlns:a16="http://schemas.microsoft.com/office/drawing/2014/main" id="{0CC99418-D1D7-1149-2726-7EA71C986998}"/>
              </a:ext>
            </a:extLst>
          </p:cNvPr>
          <p:cNvSpPr txBox="1"/>
          <p:nvPr/>
        </p:nvSpPr>
        <p:spPr>
          <a:xfrm>
            <a:off x="360000" y="252000"/>
            <a:ext cx="8500000" cy="307777"/>
          </a:xfrm>
          <a:prstGeom prst="rect">
            <a:avLst/>
          </a:prstGeom>
          <a:noFill/>
          <a:ln w="6350">
            <a:noFill/>
            <a:prstDash val="dash"/>
          </a:ln>
        </p:spPr>
        <p:txBody>
          <a:bodyPr wrap="square" lIns="0" tIns="0" rIns="0" bIns="0" rtlCol="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FF0000"/>
                </a:solidFill>
              </a:rPr>
              <a:t>BRANCHEN</a:t>
            </a:r>
          </a:p>
        </p:txBody>
      </p:sp>
      <p:grpSp>
        <p:nvGrpSpPr>
          <p:cNvPr id="53" name="Grafik 50">
            <a:extLst>
              <a:ext uri="{FF2B5EF4-FFF2-40B4-BE49-F238E27FC236}">
                <a16:creationId xmlns:a16="http://schemas.microsoft.com/office/drawing/2014/main" id="{CB9C7D99-693F-6B91-A8C8-60D7FE3E739A}"/>
              </a:ext>
            </a:extLst>
          </p:cNvPr>
          <p:cNvGrpSpPr>
            <a:grpSpLocks noChangeAspect="1"/>
          </p:cNvGrpSpPr>
          <p:nvPr/>
        </p:nvGrpSpPr>
        <p:grpSpPr>
          <a:xfrm>
            <a:off x="1001024" y="1973148"/>
            <a:ext cx="396000" cy="395940"/>
            <a:chOff x="5889223" y="3146016"/>
            <a:chExt cx="413639" cy="413576"/>
          </a:xfrm>
          <a:solidFill>
            <a:srgbClr val="000000"/>
          </a:solidFill>
        </p:grpSpPr>
        <p:sp>
          <p:nvSpPr>
            <p:cNvPr id="54" name="Serbest Form 53">
              <a:extLst>
                <a:ext uri="{FF2B5EF4-FFF2-40B4-BE49-F238E27FC236}">
                  <a16:creationId xmlns:a16="http://schemas.microsoft.com/office/drawing/2014/main" id="{6D0CD43B-6810-D5C3-5A8D-96A8F768C78B}"/>
                </a:ext>
              </a:extLst>
            </p:cNvPr>
            <p:cNvSpPr/>
            <p:nvPr/>
          </p:nvSpPr>
          <p:spPr>
            <a:xfrm>
              <a:off x="6171874" y="3317178"/>
              <a:ext cx="130988" cy="210922"/>
            </a:xfrm>
            <a:custGeom>
              <a:avLst/>
              <a:gdLst>
                <a:gd name="connsiteX0" fmla="*/ 130988 w 130987"/>
                <a:gd name="connsiteY0" fmla="*/ 48465 h 210922"/>
                <a:gd name="connsiteX1" fmla="*/ 127864 w 130987"/>
                <a:gd name="connsiteY1" fmla="*/ 70782 h 210922"/>
                <a:gd name="connsiteX2" fmla="*/ 77648 w 130987"/>
                <a:gd name="connsiteY2" fmla="*/ 174233 h 210922"/>
                <a:gd name="connsiteX3" fmla="*/ 75362 w 130987"/>
                <a:gd name="connsiteY3" fmla="*/ 176919 h 210922"/>
                <a:gd name="connsiteX4" fmla="*/ 85935 w 130987"/>
                <a:gd name="connsiteY4" fmla="*/ 192111 h 210922"/>
                <a:gd name="connsiteX5" fmla="*/ 79620 w 130987"/>
                <a:gd name="connsiteY5" fmla="*/ 205132 h 210922"/>
                <a:gd name="connsiteX6" fmla="*/ 11640 w 130987"/>
                <a:gd name="connsiteY6" fmla="*/ 210761 h 210922"/>
                <a:gd name="connsiteX7" fmla="*/ 8820 w 130987"/>
                <a:gd name="connsiteY7" fmla="*/ 210914 h 210922"/>
                <a:gd name="connsiteX8" fmla="*/ 1134 w 130987"/>
                <a:gd name="connsiteY8" fmla="*/ 199674 h 210922"/>
                <a:gd name="connsiteX9" fmla="*/ 18326 w 130987"/>
                <a:gd name="connsiteY9" fmla="*/ 162317 h 210922"/>
                <a:gd name="connsiteX10" fmla="*/ 30947 w 130987"/>
                <a:gd name="connsiteY10" fmla="*/ 134837 h 210922"/>
                <a:gd name="connsiteX11" fmla="*/ 44882 w 130987"/>
                <a:gd name="connsiteY11" fmla="*/ 133428 h 210922"/>
                <a:gd name="connsiteX12" fmla="*/ 50483 w 130987"/>
                <a:gd name="connsiteY12" fmla="*/ 141286 h 210922"/>
                <a:gd name="connsiteX13" fmla="*/ 67790 w 130987"/>
                <a:gd name="connsiteY13" fmla="*/ 114359 h 210922"/>
                <a:gd name="connsiteX14" fmla="*/ 87649 w 130987"/>
                <a:gd name="connsiteY14" fmla="*/ 23852 h 210922"/>
                <a:gd name="connsiteX15" fmla="*/ 107204 w 130987"/>
                <a:gd name="connsiteY15" fmla="*/ 87 h 210922"/>
                <a:gd name="connsiteX16" fmla="*/ 130302 w 130987"/>
                <a:gd name="connsiteY16" fmla="*/ 19537 h 210922"/>
                <a:gd name="connsiteX17" fmla="*/ 130969 w 130987"/>
                <a:gd name="connsiteY17" fmla="*/ 22604 h 210922"/>
                <a:gd name="connsiteX18" fmla="*/ 130988 w 130987"/>
                <a:gd name="connsiteY18" fmla="*/ 48465 h 21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87" h="210922">
                  <a:moveTo>
                    <a:pt x="130988" y="48465"/>
                  </a:moveTo>
                  <a:cubicBezTo>
                    <a:pt x="129959" y="55904"/>
                    <a:pt x="129140" y="63381"/>
                    <a:pt x="127864" y="70782"/>
                  </a:cubicBezTo>
                  <a:cubicBezTo>
                    <a:pt x="121082" y="110082"/>
                    <a:pt x="104194" y="144505"/>
                    <a:pt x="77648" y="174233"/>
                  </a:cubicBezTo>
                  <a:cubicBezTo>
                    <a:pt x="76934" y="175023"/>
                    <a:pt x="76267" y="175852"/>
                    <a:pt x="75362" y="176919"/>
                  </a:cubicBezTo>
                  <a:cubicBezTo>
                    <a:pt x="78896" y="181996"/>
                    <a:pt x="82439" y="187044"/>
                    <a:pt x="85935" y="192111"/>
                  </a:cubicBezTo>
                  <a:cubicBezTo>
                    <a:pt x="90611" y="198893"/>
                    <a:pt x="87897" y="204446"/>
                    <a:pt x="79620" y="205132"/>
                  </a:cubicBezTo>
                  <a:cubicBezTo>
                    <a:pt x="56960" y="206999"/>
                    <a:pt x="34300" y="208885"/>
                    <a:pt x="11640" y="210761"/>
                  </a:cubicBezTo>
                  <a:cubicBezTo>
                    <a:pt x="10697" y="210837"/>
                    <a:pt x="9763" y="210885"/>
                    <a:pt x="8820" y="210914"/>
                  </a:cubicBezTo>
                  <a:cubicBezTo>
                    <a:pt x="1391" y="211161"/>
                    <a:pt x="-1924" y="206399"/>
                    <a:pt x="1134" y="199674"/>
                  </a:cubicBezTo>
                  <a:cubicBezTo>
                    <a:pt x="6820" y="187196"/>
                    <a:pt x="12602" y="174776"/>
                    <a:pt x="18326" y="162317"/>
                  </a:cubicBezTo>
                  <a:cubicBezTo>
                    <a:pt x="22536" y="153164"/>
                    <a:pt x="26699" y="143981"/>
                    <a:pt x="30947" y="134837"/>
                  </a:cubicBezTo>
                  <a:cubicBezTo>
                    <a:pt x="34262" y="127703"/>
                    <a:pt x="40272" y="127113"/>
                    <a:pt x="44882" y="133428"/>
                  </a:cubicBezTo>
                  <a:cubicBezTo>
                    <a:pt x="46530" y="135676"/>
                    <a:pt x="48120" y="137962"/>
                    <a:pt x="50483" y="141286"/>
                  </a:cubicBezTo>
                  <a:cubicBezTo>
                    <a:pt x="56550" y="131923"/>
                    <a:pt x="62770" y="123474"/>
                    <a:pt x="67790" y="114359"/>
                  </a:cubicBezTo>
                  <a:cubicBezTo>
                    <a:pt x="83287" y="86212"/>
                    <a:pt x="89897" y="55961"/>
                    <a:pt x="87649" y="23852"/>
                  </a:cubicBezTo>
                  <a:cubicBezTo>
                    <a:pt x="86763" y="11289"/>
                    <a:pt x="95069" y="1183"/>
                    <a:pt x="107204" y="87"/>
                  </a:cubicBezTo>
                  <a:cubicBezTo>
                    <a:pt x="118786" y="-951"/>
                    <a:pt x="128683" y="7383"/>
                    <a:pt x="130302" y="19537"/>
                  </a:cubicBezTo>
                  <a:cubicBezTo>
                    <a:pt x="130436" y="20576"/>
                    <a:pt x="130750" y="21585"/>
                    <a:pt x="130969" y="22604"/>
                  </a:cubicBezTo>
                  <a:cubicBezTo>
                    <a:pt x="130988" y="31224"/>
                    <a:pt x="130988" y="39845"/>
                    <a:pt x="130988" y="48465"/>
                  </a:cubicBezTo>
                  <a:close/>
                </a:path>
              </a:pathLst>
            </a:custGeom>
            <a:solidFill>
              <a:srgbClr val="000000"/>
            </a:solidFill>
            <a:ln w="9525" cap="flat">
              <a:noFill/>
              <a:prstDash val="solid"/>
              <a:miter/>
            </a:ln>
          </p:spPr>
          <p:txBody>
            <a:bodyPr rtlCol="0" anchor="ctr"/>
            <a:lstStyle/>
            <a:p>
              <a:endParaRPr lang="en-US" noProof="0" dirty="0"/>
            </a:p>
          </p:txBody>
        </p:sp>
        <p:sp>
          <p:nvSpPr>
            <p:cNvPr id="57" name="Serbest Form 56">
              <a:extLst>
                <a:ext uri="{FF2B5EF4-FFF2-40B4-BE49-F238E27FC236}">
                  <a16:creationId xmlns:a16="http://schemas.microsoft.com/office/drawing/2014/main" id="{DB48835E-1306-412D-4786-F833A15FAA29}"/>
                </a:ext>
              </a:extLst>
            </p:cNvPr>
            <p:cNvSpPr/>
            <p:nvPr/>
          </p:nvSpPr>
          <p:spPr>
            <a:xfrm>
              <a:off x="5920607" y="3428656"/>
              <a:ext cx="210841" cy="130936"/>
            </a:xfrm>
            <a:custGeom>
              <a:avLst/>
              <a:gdLst>
                <a:gd name="connsiteX0" fmla="*/ 162444 w 210839"/>
                <a:gd name="connsiteY0" fmla="*/ 130936 h 130936"/>
                <a:gd name="connsiteX1" fmla="*/ 140155 w 210839"/>
                <a:gd name="connsiteY1" fmla="*/ 127812 h 130936"/>
                <a:gd name="connsiteX2" fmla="*/ 36676 w 210839"/>
                <a:gd name="connsiteY2" fmla="*/ 77587 h 130936"/>
                <a:gd name="connsiteX3" fmla="*/ 34857 w 210839"/>
                <a:gd name="connsiteY3" fmla="*/ 75987 h 130936"/>
                <a:gd name="connsiteX4" fmla="*/ 33799 w 210839"/>
                <a:gd name="connsiteY4" fmla="*/ 75425 h 130936"/>
                <a:gd name="connsiteX5" fmla="*/ 18474 w 210839"/>
                <a:gd name="connsiteY5" fmla="*/ 86159 h 130936"/>
                <a:gd name="connsiteX6" fmla="*/ 5958 w 210839"/>
                <a:gd name="connsiteY6" fmla="*/ 80378 h 130936"/>
                <a:gd name="connsiteX7" fmla="*/ 52 w 210839"/>
                <a:gd name="connsiteY7" fmla="*/ 9159 h 130936"/>
                <a:gd name="connsiteX8" fmla="*/ 11606 w 210839"/>
                <a:gd name="connsiteY8" fmla="*/ 1282 h 130936"/>
                <a:gd name="connsiteX9" fmla="*/ 75357 w 210839"/>
                <a:gd name="connsiteY9" fmla="*/ 30590 h 130936"/>
                <a:gd name="connsiteX10" fmla="*/ 76776 w 210839"/>
                <a:gd name="connsiteY10" fmla="*/ 45354 h 130936"/>
                <a:gd name="connsiteX11" fmla="*/ 70423 w 210839"/>
                <a:gd name="connsiteY11" fmla="*/ 49878 h 130936"/>
                <a:gd name="connsiteX12" fmla="*/ 73738 w 210839"/>
                <a:gd name="connsiteY12" fmla="*/ 52736 h 130936"/>
                <a:gd name="connsiteX13" fmla="*/ 187180 w 210839"/>
                <a:gd name="connsiteY13" fmla="*/ 87597 h 130936"/>
                <a:gd name="connsiteX14" fmla="*/ 210755 w 210839"/>
                <a:gd name="connsiteY14" fmla="*/ 107390 h 130936"/>
                <a:gd name="connsiteX15" fmla="*/ 190619 w 210839"/>
                <a:gd name="connsiteY15" fmla="*/ 130298 h 130936"/>
                <a:gd name="connsiteX16" fmla="*/ 187485 w 210839"/>
                <a:gd name="connsiteY16" fmla="*/ 130936 h 130936"/>
                <a:gd name="connsiteX17" fmla="*/ 162444 w 210839"/>
                <a:gd name="connsiteY17" fmla="*/ 130936 h 130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839" h="130936">
                  <a:moveTo>
                    <a:pt x="162444" y="130936"/>
                  </a:moveTo>
                  <a:cubicBezTo>
                    <a:pt x="155014" y="129908"/>
                    <a:pt x="147547" y="129088"/>
                    <a:pt x="140155" y="127812"/>
                  </a:cubicBezTo>
                  <a:cubicBezTo>
                    <a:pt x="100846" y="121040"/>
                    <a:pt x="66403" y="104161"/>
                    <a:pt x="36676" y="77587"/>
                  </a:cubicBezTo>
                  <a:cubicBezTo>
                    <a:pt x="36076" y="77053"/>
                    <a:pt x="35476" y="76501"/>
                    <a:pt x="34857" y="75987"/>
                  </a:cubicBezTo>
                  <a:cubicBezTo>
                    <a:pt x="34656" y="75825"/>
                    <a:pt x="34390" y="75729"/>
                    <a:pt x="33799" y="75425"/>
                  </a:cubicBezTo>
                  <a:cubicBezTo>
                    <a:pt x="28799" y="78930"/>
                    <a:pt x="23665" y="82587"/>
                    <a:pt x="18474" y="86159"/>
                  </a:cubicBezTo>
                  <a:cubicBezTo>
                    <a:pt x="12254" y="90445"/>
                    <a:pt x="6624" y="87950"/>
                    <a:pt x="5958" y="80378"/>
                  </a:cubicBezTo>
                  <a:cubicBezTo>
                    <a:pt x="3881" y="56651"/>
                    <a:pt x="1900" y="32905"/>
                    <a:pt x="52" y="9159"/>
                  </a:cubicBezTo>
                  <a:cubicBezTo>
                    <a:pt x="-567" y="1225"/>
                    <a:pt x="4386" y="-2023"/>
                    <a:pt x="11606" y="1282"/>
                  </a:cubicBezTo>
                  <a:cubicBezTo>
                    <a:pt x="32866" y="11026"/>
                    <a:pt x="54116" y="20789"/>
                    <a:pt x="75357" y="30590"/>
                  </a:cubicBezTo>
                  <a:cubicBezTo>
                    <a:pt x="83529" y="34362"/>
                    <a:pt x="84053" y="40134"/>
                    <a:pt x="76776" y="45354"/>
                  </a:cubicBezTo>
                  <a:cubicBezTo>
                    <a:pt x="74814" y="46764"/>
                    <a:pt x="72833" y="48154"/>
                    <a:pt x="70423" y="49878"/>
                  </a:cubicBezTo>
                  <a:cubicBezTo>
                    <a:pt x="71633" y="50926"/>
                    <a:pt x="72642" y="51888"/>
                    <a:pt x="73738" y="52736"/>
                  </a:cubicBezTo>
                  <a:cubicBezTo>
                    <a:pt x="107180" y="78568"/>
                    <a:pt x="144966" y="90303"/>
                    <a:pt x="187180" y="87597"/>
                  </a:cubicBezTo>
                  <a:cubicBezTo>
                    <a:pt x="199687" y="86797"/>
                    <a:pt x="209650" y="95113"/>
                    <a:pt x="210755" y="107390"/>
                  </a:cubicBezTo>
                  <a:cubicBezTo>
                    <a:pt x="211802" y="119011"/>
                    <a:pt x="202973" y="129041"/>
                    <a:pt x="190619" y="130298"/>
                  </a:cubicBezTo>
                  <a:cubicBezTo>
                    <a:pt x="189562" y="130403"/>
                    <a:pt x="188533" y="130717"/>
                    <a:pt x="187485" y="130936"/>
                  </a:cubicBezTo>
                  <a:cubicBezTo>
                    <a:pt x="179141" y="130936"/>
                    <a:pt x="170797" y="130936"/>
                    <a:pt x="162444" y="130936"/>
                  </a:cubicBezTo>
                  <a:close/>
                </a:path>
              </a:pathLst>
            </a:custGeom>
            <a:solidFill>
              <a:srgbClr val="000000"/>
            </a:solidFill>
            <a:ln w="9525" cap="flat">
              <a:noFill/>
              <a:prstDash val="solid"/>
              <a:miter/>
            </a:ln>
          </p:spPr>
          <p:txBody>
            <a:bodyPr rtlCol="0" anchor="ctr"/>
            <a:lstStyle/>
            <a:p>
              <a:endParaRPr lang="en-US" noProof="0" dirty="0"/>
            </a:p>
          </p:txBody>
        </p:sp>
        <p:sp>
          <p:nvSpPr>
            <p:cNvPr id="58" name="Serbest Form 57">
              <a:extLst>
                <a:ext uri="{FF2B5EF4-FFF2-40B4-BE49-F238E27FC236}">
                  <a16:creationId xmlns:a16="http://schemas.microsoft.com/office/drawing/2014/main" id="{F426671A-5EED-DCA9-CC66-10EEB1B3F5BC}"/>
                </a:ext>
              </a:extLst>
            </p:cNvPr>
            <p:cNvSpPr/>
            <p:nvPr/>
          </p:nvSpPr>
          <p:spPr>
            <a:xfrm>
              <a:off x="5889223" y="3177343"/>
              <a:ext cx="130774" cy="211664"/>
            </a:xfrm>
            <a:custGeom>
              <a:avLst/>
              <a:gdLst>
                <a:gd name="connsiteX0" fmla="*/ 55555 w 130773"/>
                <a:gd name="connsiteY0" fmla="*/ 34006 h 211664"/>
                <a:gd name="connsiteX1" fmla="*/ 44887 w 130773"/>
                <a:gd name="connsiteY1" fmla="*/ 18757 h 211664"/>
                <a:gd name="connsiteX2" fmla="*/ 50488 w 130773"/>
                <a:gd name="connsiteY2" fmla="*/ 5946 h 211664"/>
                <a:gd name="connsiteX3" fmla="*/ 121325 w 130773"/>
                <a:gd name="connsiteY3" fmla="*/ 59 h 211664"/>
                <a:gd name="connsiteX4" fmla="*/ 129326 w 130773"/>
                <a:gd name="connsiteY4" fmla="*/ 12051 h 211664"/>
                <a:gd name="connsiteX5" fmla="*/ 100170 w 130773"/>
                <a:gd name="connsiteY5" fmla="*/ 75459 h 211664"/>
                <a:gd name="connsiteX6" fmla="*/ 85406 w 130773"/>
                <a:gd name="connsiteY6" fmla="*/ 76659 h 211664"/>
                <a:gd name="connsiteX7" fmla="*/ 80758 w 130773"/>
                <a:gd name="connsiteY7" fmla="*/ 70163 h 211664"/>
                <a:gd name="connsiteX8" fmla="*/ 70862 w 130773"/>
                <a:gd name="connsiteY8" fmla="*/ 83603 h 211664"/>
                <a:gd name="connsiteX9" fmla="*/ 43268 w 130773"/>
                <a:gd name="connsiteY9" fmla="*/ 187721 h 211664"/>
                <a:gd name="connsiteX10" fmla="*/ 14683 w 130773"/>
                <a:gd name="connsiteY10" fmla="*/ 210609 h 211664"/>
                <a:gd name="connsiteX11" fmla="*/ 710 w 130773"/>
                <a:gd name="connsiteY11" fmla="*/ 193626 h 211664"/>
                <a:gd name="connsiteX12" fmla="*/ 52707 w 130773"/>
                <a:gd name="connsiteY12" fmla="*/ 37226 h 211664"/>
                <a:gd name="connsiteX13" fmla="*/ 55555 w 130773"/>
                <a:gd name="connsiteY13" fmla="*/ 34006 h 2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3" h="211664">
                  <a:moveTo>
                    <a:pt x="55555" y="34006"/>
                  </a:moveTo>
                  <a:cubicBezTo>
                    <a:pt x="51821" y="28682"/>
                    <a:pt x="48335" y="23738"/>
                    <a:pt x="44887" y="18757"/>
                  </a:cubicBezTo>
                  <a:cubicBezTo>
                    <a:pt x="40372" y="12242"/>
                    <a:pt x="42715" y="6631"/>
                    <a:pt x="50488" y="5946"/>
                  </a:cubicBezTo>
                  <a:cubicBezTo>
                    <a:pt x="74091" y="3879"/>
                    <a:pt x="97703" y="1907"/>
                    <a:pt x="121325" y="59"/>
                  </a:cubicBezTo>
                  <a:cubicBezTo>
                    <a:pt x="129745" y="-598"/>
                    <a:pt x="132888" y="4279"/>
                    <a:pt x="129326" y="12051"/>
                  </a:cubicBezTo>
                  <a:cubicBezTo>
                    <a:pt x="119620" y="33197"/>
                    <a:pt x="109905" y="54333"/>
                    <a:pt x="100170" y="75459"/>
                  </a:cubicBezTo>
                  <a:cubicBezTo>
                    <a:pt x="96446" y="83555"/>
                    <a:pt x="90635" y="84003"/>
                    <a:pt x="85406" y="76659"/>
                  </a:cubicBezTo>
                  <a:cubicBezTo>
                    <a:pt x="84006" y="74687"/>
                    <a:pt x="82587" y="72725"/>
                    <a:pt x="80758" y="70163"/>
                  </a:cubicBezTo>
                  <a:cubicBezTo>
                    <a:pt x="77319" y="74811"/>
                    <a:pt x="73881" y="79069"/>
                    <a:pt x="70862" y="83603"/>
                  </a:cubicBezTo>
                  <a:cubicBezTo>
                    <a:pt x="49887" y="115169"/>
                    <a:pt x="40563" y="149859"/>
                    <a:pt x="43268" y="187721"/>
                  </a:cubicBezTo>
                  <a:cubicBezTo>
                    <a:pt x="44439" y="204104"/>
                    <a:pt x="30504" y="215238"/>
                    <a:pt x="14683" y="210609"/>
                  </a:cubicBezTo>
                  <a:cubicBezTo>
                    <a:pt x="6787" y="208295"/>
                    <a:pt x="1348" y="201903"/>
                    <a:pt x="710" y="193626"/>
                  </a:cubicBezTo>
                  <a:cubicBezTo>
                    <a:pt x="-3853" y="134228"/>
                    <a:pt x="13588" y="82117"/>
                    <a:pt x="52707" y="37226"/>
                  </a:cubicBezTo>
                  <a:cubicBezTo>
                    <a:pt x="53583" y="36235"/>
                    <a:pt x="54469" y="35244"/>
                    <a:pt x="55555" y="34006"/>
                  </a:cubicBezTo>
                  <a:close/>
                </a:path>
              </a:pathLst>
            </a:custGeom>
            <a:solidFill>
              <a:srgbClr val="000000"/>
            </a:solidFill>
            <a:ln w="9525" cap="flat">
              <a:noFill/>
              <a:prstDash val="solid"/>
              <a:miter/>
            </a:ln>
          </p:spPr>
          <p:txBody>
            <a:bodyPr rtlCol="0" anchor="ctr"/>
            <a:lstStyle/>
            <a:p>
              <a:endParaRPr lang="en-US" noProof="0" dirty="0"/>
            </a:p>
          </p:txBody>
        </p:sp>
        <p:sp>
          <p:nvSpPr>
            <p:cNvPr id="59" name="Serbest Form 58">
              <a:extLst>
                <a:ext uri="{FF2B5EF4-FFF2-40B4-BE49-F238E27FC236}">
                  <a16:creationId xmlns:a16="http://schemas.microsoft.com/office/drawing/2014/main" id="{A89C6BE5-92AF-F9F1-BBB4-D7F4C21F8D22}"/>
                </a:ext>
              </a:extLst>
            </p:cNvPr>
            <p:cNvSpPr/>
            <p:nvPr/>
          </p:nvSpPr>
          <p:spPr>
            <a:xfrm>
              <a:off x="6060528" y="3146016"/>
              <a:ext cx="210818" cy="130714"/>
            </a:xfrm>
            <a:custGeom>
              <a:avLst/>
              <a:gdLst>
                <a:gd name="connsiteX0" fmla="*/ 176792 w 210817"/>
                <a:gd name="connsiteY0" fmla="*/ 55522 h 130714"/>
                <a:gd name="connsiteX1" fmla="*/ 192356 w 210817"/>
                <a:gd name="connsiteY1" fmla="*/ 44645 h 130714"/>
                <a:gd name="connsiteX2" fmla="*/ 204958 w 210817"/>
                <a:gd name="connsiteY2" fmla="*/ 50379 h 130714"/>
                <a:gd name="connsiteX3" fmla="*/ 210749 w 210817"/>
                <a:gd name="connsiteY3" fmla="*/ 120778 h 130714"/>
                <a:gd name="connsiteX4" fmla="*/ 198481 w 210817"/>
                <a:gd name="connsiteY4" fmla="*/ 129151 h 130714"/>
                <a:gd name="connsiteX5" fmla="*/ 135130 w 210817"/>
                <a:gd name="connsiteY5" fmla="*/ 99995 h 130714"/>
                <a:gd name="connsiteX6" fmla="*/ 133711 w 210817"/>
                <a:gd name="connsiteY6" fmla="*/ 85669 h 130714"/>
                <a:gd name="connsiteX7" fmla="*/ 141340 w 210817"/>
                <a:gd name="connsiteY7" fmla="*/ 80268 h 130714"/>
                <a:gd name="connsiteX8" fmla="*/ 112851 w 210817"/>
                <a:gd name="connsiteY8" fmla="*/ 62228 h 130714"/>
                <a:gd name="connsiteX9" fmla="*/ 23364 w 210817"/>
                <a:gd name="connsiteY9" fmla="*/ 43168 h 130714"/>
                <a:gd name="connsiteX10" fmla="*/ 56 w 210817"/>
                <a:gd name="connsiteY10" fmla="*/ 23090 h 130714"/>
                <a:gd name="connsiteX11" fmla="*/ 20077 w 210817"/>
                <a:gd name="connsiteY11" fmla="*/ 525 h 130714"/>
                <a:gd name="connsiteX12" fmla="*/ 172963 w 210817"/>
                <a:gd name="connsiteY12" fmla="*/ 52074 h 130714"/>
                <a:gd name="connsiteX13" fmla="*/ 176792 w 210817"/>
                <a:gd name="connsiteY13" fmla="*/ 55522 h 130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817" h="130714">
                  <a:moveTo>
                    <a:pt x="176792" y="55522"/>
                  </a:moveTo>
                  <a:cubicBezTo>
                    <a:pt x="182231" y="51722"/>
                    <a:pt x="187260" y="48141"/>
                    <a:pt x="192356" y="44645"/>
                  </a:cubicBezTo>
                  <a:cubicBezTo>
                    <a:pt x="198576" y="40378"/>
                    <a:pt x="204310" y="42921"/>
                    <a:pt x="204958" y="50379"/>
                  </a:cubicBezTo>
                  <a:cubicBezTo>
                    <a:pt x="206967" y="73839"/>
                    <a:pt x="208920" y="97299"/>
                    <a:pt x="210749" y="120778"/>
                  </a:cubicBezTo>
                  <a:cubicBezTo>
                    <a:pt x="211454" y="129770"/>
                    <a:pt x="206672" y="132923"/>
                    <a:pt x="198481" y="129151"/>
                  </a:cubicBezTo>
                  <a:cubicBezTo>
                    <a:pt x="177364" y="119435"/>
                    <a:pt x="156237" y="109729"/>
                    <a:pt x="135130" y="99995"/>
                  </a:cubicBezTo>
                  <a:cubicBezTo>
                    <a:pt x="127472" y="96470"/>
                    <a:pt x="126900" y="90517"/>
                    <a:pt x="133711" y="85669"/>
                  </a:cubicBezTo>
                  <a:cubicBezTo>
                    <a:pt x="135863" y="84135"/>
                    <a:pt x="138035" y="82611"/>
                    <a:pt x="141340" y="80268"/>
                  </a:cubicBezTo>
                  <a:cubicBezTo>
                    <a:pt x="131396" y="73915"/>
                    <a:pt x="122471" y="67419"/>
                    <a:pt x="112851" y="62228"/>
                  </a:cubicBezTo>
                  <a:cubicBezTo>
                    <a:pt x="84952" y="47159"/>
                    <a:pt x="55034" y="40911"/>
                    <a:pt x="23364" y="43168"/>
                  </a:cubicBezTo>
                  <a:cubicBezTo>
                    <a:pt x="10972" y="44054"/>
                    <a:pt x="961" y="35329"/>
                    <a:pt x="56" y="23090"/>
                  </a:cubicBezTo>
                  <a:cubicBezTo>
                    <a:pt x="-792" y="11584"/>
                    <a:pt x="8104" y="1325"/>
                    <a:pt x="20077" y="525"/>
                  </a:cubicBezTo>
                  <a:cubicBezTo>
                    <a:pt x="78113" y="-3333"/>
                    <a:pt x="129015" y="14089"/>
                    <a:pt x="172963" y="52074"/>
                  </a:cubicBezTo>
                  <a:cubicBezTo>
                    <a:pt x="174163" y="53122"/>
                    <a:pt x="175344" y="54217"/>
                    <a:pt x="176792" y="55522"/>
                  </a:cubicBezTo>
                  <a:close/>
                </a:path>
              </a:pathLst>
            </a:custGeom>
            <a:solidFill>
              <a:srgbClr val="000000"/>
            </a:solidFill>
            <a:ln w="9525" cap="flat">
              <a:noFill/>
              <a:prstDash val="solid"/>
              <a:miter/>
            </a:ln>
          </p:spPr>
          <p:txBody>
            <a:bodyPr rtlCol="0" anchor="ctr"/>
            <a:lstStyle/>
            <a:p>
              <a:endParaRPr lang="en-US" noProof="0" dirty="0"/>
            </a:p>
          </p:txBody>
        </p:sp>
        <p:sp>
          <p:nvSpPr>
            <p:cNvPr id="60" name="Serbest Form 59">
              <a:extLst>
                <a:ext uri="{FF2B5EF4-FFF2-40B4-BE49-F238E27FC236}">
                  <a16:creationId xmlns:a16="http://schemas.microsoft.com/office/drawing/2014/main" id="{9D47FD21-D357-8574-056F-FB5B9503D8C0}"/>
                </a:ext>
              </a:extLst>
            </p:cNvPr>
            <p:cNvSpPr/>
            <p:nvPr/>
          </p:nvSpPr>
          <p:spPr>
            <a:xfrm>
              <a:off x="6059547" y="3224857"/>
              <a:ext cx="88930" cy="90482"/>
            </a:xfrm>
            <a:custGeom>
              <a:avLst/>
              <a:gdLst>
                <a:gd name="connsiteX0" fmla="*/ 69531 w 88930"/>
                <a:gd name="connsiteY0" fmla="*/ 90483 h 90482"/>
                <a:gd name="connsiteX1" fmla="*/ 26306 w 88930"/>
                <a:gd name="connsiteY1" fmla="*/ 78824 h 90482"/>
                <a:gd name="connsiteX2" fmla="*/ 4342 w 88930"/>
                <a:gd name="connsiteY2" fmla="*/ 38714 h 90482"/>
                <a:gd name="connsiteX3" fmla="*/ 1303 w 88930"/>
                <a:gd name="connsiteY3" fmla="*/ 20979 h 90482"/>
                <a:gd name="connsiteX4" fmla="*/ 27326 w 88930"/>
                <a:gd name="connsiteY4" fmla="*/ 1252 h 90482"/>
                <a:gd name="connsiteX5" fmla="*/ 77265 w 88930"/>
                <a:gd name="connsiteY5" fmla="*/ 15445 h 90482"/>
                <a:gd name="connsiteX6" fmla="*/ 88419 w 88930"/>
                <a:gd name="connsiteY6" fmla="*/ 48334 h 90482"/>
                <a:gd name="connsiteX7" fmla="*/ 69531 w 88930"/>
                <a:gd name="connsiteY7" fmla="*/ 90483 h 9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30" h="90482">
                  <a:moveTo>
                    <a:pt x="69531" y="90483"/>
                  </a:moveTo>
                  <a:cubicBezTo>
                    <a:pt x="56720" y="79843"/>
                    <a:pt x="42480" y="76090"/>
                    <a:pt x="26306" y="78824"/>
                  </a:cubicBezTo>
                  <a:cubicBezTo>
                    <a:pt x="23877" y="62641"/>
                    <a:pt x="15086" y="50192"/>
                    <a:pt x="4342" y="38714"/>
                  </a:cubicBezTo>
                  <a:cubicBezTo>
                    <a:pt x="-354" y="33704"/>
                    <a:pt x="-1030" y="27494"/>
                    <a:pt x="1303" y="20979"/>
                  </a:cubicBezTo>
                  <a:cubicBezTo>
                    <a:pt x="5694" y="8730"/>
                    <a:pt x="15619" y="3567"/>
                    <a:pt x="27326" y="1252"/>
                  </a:cubicBezTo>
                  <a:cubicBezTo>
                    <a:pt x="46271" y="-2500"/>
                    <a:pt x="63063" y="2167"/>
                    <a:pt x="77265" y="15445"/>
                  </a:cubicBezTo>
                  <a:cubicBezTo>
                    <a:pt x="86847" y="24398"/>
                    <a:pt x="90352" y="35314"/>
                    <a:pt x="88419" y="48334"/>
                  </a:cubicBezTo>
                  <a:cubicBezTo>
                    <a:pt x="86076" y="64051"/>
                    <a:pt x="79942" y="77910"/>
                    <a:pt x="69531" y="90483"/>
                  </a:cubicBezTo>
                  <a:close/>
                </a:path>
              </a:pathLst>
            </a:custGeom>
            <a:solidFill>
              <a:srgbClr val="000000"/>
            </a:solidFill>
            <a:ln w="9525" cap="flat">
              <a:noFill/>
              <a:prstDash val="solid"/>
              <a:miter/>
            </a:ln>
          </p:spPr>
          <p:txBody>
            <a:bodyPr rtlCol="0" anchor="ctr"/>
            <a:lstStyle/>
            <a:p>
              <a:endParaRPr lang="en-US" noProof="0" dirty="0"/>
            </a:p>
          </p:txBody>
        </p:sp>
        <p:sp>
          <p:nvSpPr>
            <p:cNvPr id="61" name="Serbest Form 60">
              <a:extLst>
                <a:ext uri="{FF2B5EF4-FFF2-40B4-BE49-F238E27FC236}">
                  <a16:creationId xmlns:a16="http://schemas.microsoft.com/office/drawing/2014/main" id="{C72526D9-EC81-438F-76DC-AB200D7CF263}"/>
                </a:ext>
              </a:extLst>
            </p:cNvPr>
            <p:cNvSpPr/>
            <p:nvPr/>
          </p:nvSpPr>
          <p:spPr>
            <a:xfrm>
              <a:off x="5968051" y="3300193"/>
              <a:ext cx="90443" cy="88232"/>
            </a:xfrm>
            <a:custGeom>
              <a:avLst/>
              <a:gdLst>
                <a:gd name="connsiteX0" fmla="*/ 78898 w 90442"/>
                <a:gd name="connsiteY0" fmla="*/ 62657 h 88232"/>
                <a:gd name="connsiteX1" fmla="*/ 42903 w 90442"/>
                <a:gd name="connsiteY1" fmla="*/ 80945 h 88232"/>
                <a:gd name="connsiteX2" fmla="*/ 5203 w 90442"/>
                <a:gd name="connsiteY2" fmla="*/ 73296 h 88232"/>
                <a:gd name="connsiteX3" fmla="*/ 2345 w 90442"/>
                <a:gd name="connsiteY3" fmla="*/ 34330 h 88232"/>
                <a:gd name="connsiteX4" fmla="*/ 16738 w 90442"/>
                <a:gd name="connsiteY4" fmla="*/ 10384 h 88232"/>
                <a:gd name="connsiteX5" fmla="*/ 51390 w 90442"/>
                <a:gd name="connsiteY5" fmla="*/ 925 h 88232"/>
                <a:gd name="connsiteX6" fmla="*/ 88499 w 90442"/>
                <a:gd name="connsiteY6" fmla="*/ 17699 h 88232"/>
                <a:gd name="connsiteX7" fmla="*/ 90442 w 90442"/>
                <a:gd name="connsiteY7" fmla="*/ 19518 h 88232"/>
                <a:gd name="connsiteX8" fmla="*/ 78898 w 90442"/>
                <a:gd name="connsiteY8" fmla="*/ 62657 h 88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42" h="88232">
                  <a:moveTo>
                    <a:pt x="78898" y="62657"/>
                  </a:moveTo>
                  <a:cubicBezTo>
                    <a:pt x="64410" y="64857"/>
                    <a:pt x="53037" y="71772"/>
                    <a:pt x="42903" y="80945"/>
                  </a:cubicBezTo>
                  <a:cubicBezTo>
                    <a:pt x="29549" y="93032"/>
                    <a:pt x="12928" y="89813"/>
                    <a:pt x="5203" y="73296"/>
                  </a:cubicBezTo>
                  <a:cubicBezTo>
                    <a:pt x="-674" y="60733"/>
                    <a:pt x="-1493" y="47655"/>
                    <a:pt x="2345" y="34330"/>
                  </a:cubicBezTo>
                  <a:cubicBezTo>
                    <a:pt x="5003" y="25081"/>
                    <a:pt x="9918" y="17166"/>
                    <a:pt x="16738" y="10384"/>
                  </a:cubicBezTo>
                  <a:cubicBezTo>
                    <a:pt x="26510" y="668"/>
                    <a:pt x="38293" y="-1532"/>
                    <a:pt x="51390" y="925"/>
                  </a:cubicBezTo>
                  <a:cubicBezTo>
                    <a:pt x="65125" y="3507"/>
                    <a:pt x="77574" y="8907"/>
                    <a:pt x="88499" y="17699"/>
                  </a:cubicBezTo>
                  <a:cubicBezTo>
                    <a:pt x="89109" y="18185"/>
                    <a:pt x="89642" y="18766"/>
                    <a:pt x="90442" y="19518"/>
                  </a:cubicBezTo>
                  <a:cubicBezTo>
                    <a:pt x="79926" y="32110"/>
                    <a:pt x="76136" y="46464"/>
                    <a:pt x="78898" y="62657"/>
                  </a:cubicBezTo>
                  <a:close/>
                </a:path>
              </a:pathLst>
            </a:custGeom>
            <a:solidFill>
              <a:srgbClr val="000000"/>
            </a:solidFill>
            <a:ln w="9525" cap="flat">
              <a:noFill/>
              <a:prstDash val="solid"/>
              <a:miter/>
            </a:ln>
          </p:spPr>
          <p:txBody>
            <a:bodyPr rtlCol="0" anchor="ctr"/>
            <a:lstStyle/>
            <a:p>
              <a:endParaRPr lang="en-US" noProof="0" dirty="0"/>
            </a:p>
          </p:txBody>
        </p:sp>
        <p:sp>
          <p:nvSpPr>
            <p:cNvPr id="62" name="Serbest Form 61">
              <a:extLst>
                <a:ext uri="{FF2B5EF4-FFF2-40B4-BE49-F238E27FC236}">
                  <a16:creationId xmlns:a16="http://schemas.microsoft.com/office/drawing/2014/main" id="{16A3A896-B75A-6ED5-0922-B7FC7F9A8B7E}"/>
                </a:ext>
              </a:extLst>
            </p:cNvPr>
            <p:cNvSpPr/>
            <p:nvPr/>
          </p:nvSpPr>
          <p:spPr>
            <a:xfrm>
              <a:off x="6133346" y="3316331"/>
              <a:ext cx="90480" cy="88846"/>
            </a:xfrm>
            <a:custGeom>
              <a:avLst/>
              <a:gdLst>
                <a:gd name="connsiteX0" fmla="*/ 0 w 90479"/>
                <a:gd name="connsiteY0" fmla="*/ 69486 h 88846"/>
                <a:gd name="connsiteX1" fmla="*/ 11659 w 90479"/>
                <a:gd name="connsiteY1" fmla="*/ 26280 h 88846"/>
                <a:gd name="connsiteX2" fmla="*/ 50149 w 90479"/>
                <a:gd name="connsiteY2" fmla="*/ 5639 h 88846"/>
                <a:gd name="connsiteX3" fmla="*/ 71276 w 90479"/>
                <a:gd name="connsiteY3" fmla="*/ 1972 h 88846"/>
                <a:gd name="connsiteX4" fmla="*/ 89221 w 90479"/>
                <a:gd name="connsiteY4" fmla="*/ 27175 h 88846"/>
                <a:gd name="connsiteX5" fmla="*/ 75400 w 90479"/>
                <a:gd name="connsiteY5" fmla="*/ 76867 h 88846"/>
                <a:gd name="connsiteX6" fmla="*/ 42234 w 90479"/>
                <a:gd name="connsiteY6" fmla="*/ 88345 h 88846"/>
                <a:gd name="connsiteX7" fmla="*/ 0 w 90479"/>
                <a:gd name="connsiteY7" fmla="*/ 69486 h 88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479" h="88846">
                  <a:moveTo>
                    <a:pt x="0" y="69486"/>
                  </a:moveTo>
                  <a:cubicBezTo>
                    <a:pt x="10620" y="56684"/>
                    <a:pt x="14488" y="42358"/>
                    <a:pt x="11659" y="26280"/>
                  </a:cubicBezTo>
                  <a:cubicBezTo>
                    <a:pt x="27213" y="23804"/>
                    <a:pt x="39348" y="15984"/>
                    <a:pt x="50149" y="5639"/>
                  </a:cubicBezTo>
                  <a:cubicBezTo>
                    <a:pt x="56502" y="-447"/>
                    <a:pt x="63198" y="-1504"/>
                    <a:pt x="71276" y="1972"/>
                  </a:cubicBezTo>
                  <a:cubicBezTo>
                    <a:pt x="82372" y="6754"/>
                    <a:pt x="87049" y="16222"/>
                    <a:pt x="89221" y="27175"/>
                  </a:cubicBezTo>
                  <a:cubicBezTo>
                    <a:pt x="92954" y="45968"/>
                    <a:pt x="88392" y="62666"/>
                    <a:pt x="75400" y="76867"/>
                  </a:cubicBezTo>
                  <a:cubicBezTo>
                    <a:pt x="66456" y="86650"/>
                    <a:pt x="55426" y="90279"/>
                    <a:pt x="42234" y="88345"/>
                  </a:cubicBezTo>
                  <a:cubicBezTo>
                    <a:pt x="26508" y="86050"/>
                    <a:pt x="12621" y="79963"/>
                    <a:pt x="0" y="69486"/>
                  </a:cubicBezTo>
                  <a:close/>
                </a:path>
              </a:pathLst>
            </a:custGeom>
            <a:solidFill>
              <a:srgbClr val="000000"/>
            </a:solidFill>
            <a:ln w="9525" cap="flat">
              <a:noFill/>
              <a:prstDash val="solid"/>
              <a:miter/>
            </a:ln>
          </p:spPr>
          <p:txBody>
            <a:bodyPr rtlCol="0" anchor="ctr"/>
            <a:lstStyle/>
            <a:p>
              <a:endParaRPr lang="en-US" noProof="0" dirty="0"/>
            </a:p>
          </p:txBody>
        </p:sp>
        <p:sp>
          <p:nvSpPr>
            <p:cNvPr id="63" name="Serbest Form 62">
              <a:extLst>
                <a:ext uri="{FF2B5EF4-FFF2-40B4-BE49-F238E27FC236}">
                  <a16:creationId xmlns:a16="http://schemas.microsoft.com/office/drawing/2014/main" id="{C8C9871B-7FAA-41AE-E9C6-90602571A1D5}"/>
                </a:ext>
              </a:extLst>
            </p:cNvPr>
            <p:cNvSpPr/>
            <p:nvPr/>
          </p:nvSpPr>
          <p:spPr>
            <a:xfrm>
              <a:off x="6043493" y="3390079"/>
              <a:ext cx="88856" cy="90450"/>
            </a:xfrm>
            <a:custGeom>
              <a:avLst/>
              <a:gdLst>
                <a:gd name="connsiteX0" fmla="*/ 19389 w 88856"/>
                <a:gd name="connsiteY0" fmla="*/ 0 h 90450"/>
                <a:gd name="connsiteX1" fmla="*/ 62547 w 88856"/>
                <a:gd name="connsiteY1" fmla="*/ 11659 h 90450"/>
                <a:gd name="connsiteX2" fmla="*/ 84321 w 88856"/>
                <a:gd name="connsiteY2" fmla="*/ 51483 h 90450"/>
                <a:gd name="connsiteX3" fmla="*/ 87540 w 88856"/>
                <a:gd name="connsiteY3" fmla="*/ 69542 h 90450"/>
                <a:gd name="connsiteX4" fmla="*/ 61518 w 88856"/>
                <a:gd name="connsiteY4" fmla="*/ 89230 h 90450"/>
                <a:gd name="connsiteX5" fmla="*/ 9359 w 88856"/>
                <a:gd name="connsiteY5" fmla="*/ 72676 h 90450"/>
                <a:gd name="connsiteX6" fmla="*/ 624 w 88856"/>
                <a:gd name="connsiteY6" fmla="*/ 41272 h 90450"/>
                <a:gd name="connsiteX7" fmla="*/ 19389 w 88856"/>
                <a:gd name="connsiteY7" fmla="*/ 0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856" h="90450">
                  <a:moveTo>
                    <a:pt x="19389" y="0"/>
                  </a:moveTo>
                  <a:cubicBezTo>
                    <a:pt x="32190" y="10630"/>
                    <a:pt x="46421" y="14430"/>
                    <a:pt x="62547" y="11659"/>
                  </a:cubicBezTo>
                  <a:cubicBezTo>
                    <a:pt x="65061" y="27708"/>
                    <a:pt x="73643" y="40119"/>
                    <a:pt x="84321" y="51483"/>
                  </a:cubicBezTo>
                  <a:cubicBezTo>
                    <a:pt x="89131" y="56607"/>
                    <a:pt x="89959" y="62856"/>
                    <a:pt x="87540" y="69542"/>
                  </a:cubicBezTo>
                  <a:cubicBezTo>
                    <a:pt x="83121" y="81772"/>
                    <a:pt x="73262" y="86973"/>
                    <a:pt x="61518" y="89230"/>
                  </a:cubicBezTo>
                  <a:cubicBezTo>
                    <a:pt x="41239" y="93135"/>
                    <a:pt x="23646" y="87678"/>
                    <a:pt x="9359" y="72676"/>
                  </a:cubicBezTo>
                  <a:cubicBezTo>
                    <a:pt x="977" y="63875"/>
                    <a:pt x="-1261" y="53188"/>
                    <a:pt x="624" y="41272"/>
                  </a:cubicBezTo>
                  <a:cubicBezTo>
                    <a:pt x="3072" y="25889"/>
                    <a:pt x="9092" y="12268"/>
                    <a:pt x="19389" y="0"/>
                  </a:cubicBezTo>
                  <a:close/>
                </a:path>
              </a:pathLst>
            </a:custGeom>
            <a:solidFill>
              <a:srgbClr val="000000"/>
            </a:solidFill>
            <a:ln w="9525" cap="flat">
              <a:noFill/>
              <a:prstDash val="solid"/>
              <a:miter/>
            </a:ln>
          </p:spPr>
          <p:txBody>
            <a:bodyPr rtlCol="0" anchor="ctr"/>
            <a:lstStyle/>
            <a:p>
              <a:endParaRPr lang="en-US" noProof="0" dirty="0"/>
            </a:p>
          </p:txBody>
        </p:sp>
        <p:sp>
          <p:nvSpPr>
            <p:cNvPr id="959" name="Serbest Form 958">
              <a:extLst>
                <a:ext uri="{FF2B5EF4-FFF2-40B4-BE49-F238E27FC236}">
                  <a16:creationId xmlns:a16="http://schemas.microsoft.com/office/drawing/2014/main" id="{EB06F8B1-994C-D733-3234-748885455B6C}"/>
                </a:ext>
              </a:extLst>
            </p:cNvPr>
            <p:cNvSpPr/>
            <p:nvPr/>
          </p:nvSpPr>
          <p:spPr>
            <a:xfrm>
              <a:off x="6060302" y="3317125"/>
              <a:ext cx="71256" cy="71209"/>
            </a:xfrm>
            <a:custGeom>
              <a:avLst/>
              <a:gdLst>
                <a:gd name="connsiteX0" fmla="*/ 0 w 71256"/>
                <a:gd name="connsiteY0" fmla="*/ 35443 h 71209"/>
                <a:gd name="connsiteX1" fmla="*/ 35776 w 71256"/>
                <a:gd name="connsiteY1" fmla="*/ 0 h 71209"/>
                <a:gd name="connsiteX2" fmla="*/ 71257 w 71256"/>
                <a:gd name="connsiteY2" fmla="*/ 35757 h 71209"/>
                <a:gd name="connsiteX3" fmla="*/ 35462 w 71256"/>
                <a:gd name="connsiteY3" fmla="*/ 71209 h 71209"/>
                <a:gd name="connsiteX4" fmla="*/ 0 w 71256"/>
                <a:gd name="connsiteY4" fmla="*/ 35443 h 71209"/>
                <a:gd name="connsiteX5" fmla="*/ 56922 w 71256"/>
                <a:gd name="connsiteY5" fmla="*/ 35528 h 71209"/>
                <a:gd name="connsiteX6" fmla="*/ 35624 w 71256"/>
                <a:gd name="connsiteY6" fmla="*/ 14269 h 71209"/>
                <a:gd name="connsiteX7" fmla="*/ 14212 w 71256"/>
                <a:gd name="connsiteY7" fmla="*/ 35462 h 71209"/>
                <a:gd name="connsiteX8" fmla="*/ 35767 w 71256"/>
                <a:gd name="connsiteY8" fmla="*/ 56922 h 71209"/>
                <a:gd name="connsiteX9" fmla="*/ 56922 w 71256"/>
                <a:gd name="connsiteY9" fmla="*/ 35528 h 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256" h="71209">
                  <a:moveTo>
                    <a:pt x="0" y="35443"/>
                  </a:moveTo>
                  <a:cubicBezTo>
                    <a:pt x="67" y="15688"/>
                    <a:pt x="15955" y="-57"/>
                    <a:pt x="35776" y="0"/>
                  </a:cubicBezTo>
                  <a:cubicBezTo>
                    <a:pt x="55522" y="57"/>
                    <a:pt x="71304" y="15964"/>
                    <a:pt x="71257" y="35757"/>
                  </a:cubicBezTo>
                  <a:cubicBezTo>
                    <a:pt x="71200" y="55474"/>
                    <a:pt x="55245" y="71276"/>
                    <a:pt x="35462" y="71209"/>
                  </a:cubicBezTo>
                  <a:cubicBezTo>
                    <a:pt x="15697" y="71142"/>
                    <a:pt x="-76" y="55236"/>
                    <a:pt x="0" y="35443"/>
                  </a:cubicBezTo>
                  <a:close/>
                  <a:moveTo>
                    <a:pt x="56922" y="35528"/>
                  </a:moveTo>
                  <a:cubicBezTo>
                    <a:pt x="56874" y="23660"/>
                    <a:pt x="47530" y="14335"/>
                    <a:pt x="35624" y="14269"/>
                  </a:cubicBezTo>
                  <a:cubicBezTo>
                    <a:pt x="23860" y="14202"/>
                    <a:pt x="14307" y="23660"/>
                    <a:pt x="14212" y="35462"/>
                  </a:cubicBezTo>
                  <a:cubicBezTo>
                    <a:pt x="14116" y="47378"/>
                    <a:pt x="23851" y="57074"/>
                    <a:pt x="35767" y="56922"/>
                  </a:cubicBezTo>
                  <a:cubicBezTo>
                    <a:pt x="47663" y="56779"/>
                    <a:pt x="56969" y="47378"/>
                    <a:pt x="56922" y="35528"/>
                  </a:cubicBezTo>
                  <a:close/>
                </a:path>
              </a:pathLst>
            </a:custGeom>
            <a:solidFill>
              <a:srgbClr val="000000"/>
            </a:solidFill>
            <a:ln w="9525" cap="flat">
              <a:noFill/>
              <a:prstDash val="solid"/>
              <a:miter/>
            </a:ln>
          </p:spPr>
          <p:txBody>
            <a:bodyPr rtlCol="0" anchor="ctr"/>
            <a:lstStyle/>
            <a:p>
              <a:endParaRPr lang="en-US" noProof="0" dirty="0"/>
            </a:p>
          </p:txBody>
        </p:sp>
        <p:sp>
          <p:nvSpPr>
            <p:cNvPr id="512" name="Serbest Form 511">
              <a:extLst>
                <a:ext uri="{FF2B5EF4-FFF2-40B4-BE49-F238E27FC236}">
                  <a16:creationId xmlns:a16="http://schemas.microsoft.com/office/drawing/2014/main" id="{1D94EBAF-7ECA-5B4D-020C-DF320AEACC2C}"/>
                </a:ext>
              </a:extLst>
            </p:cNvPr>
            <p:cNvSpPr/>
            <p:nvPr/>
          </p:nvSpPr>
          <p:spPr>
            <a:xfrm>
              <a:off x="6088788" y="3345529"/>
              <a:ext cx="14280" cy="14284"/>
            </a:xfrm>
            <a:custGeom>
              <a:avLst/>
              <a:gdLst>
                <a:gd name="connsiteX0" fmla="*/ 14278 w 14280"/>
                <a:gd name="connsiteY0" fmla="*/ 6978 h 14284"/>
                <a:gd name="connsiteX1" fmla="*/ 6868 w 14280"/>
                <a:gd name="connsiteY1" fmla="*/ 6 h 14284"/>
                <a:gd name="connsiteX2" fmla="*/ 0 w 14280"/>
                <a:gd name="connsiteY2" fmla="*/ 7102 h 14284"/>
                <a:gd name="connsiteX3" fmla="*/ 7201 w 14280"/>
                <a:gd name="connsiteY3" fmla="*/ 14284 h 14284"/>
                <a:gd name="connsiteX4" fmla="*/ 14278 w 14280"/>
                <a:gd name="connsiteY4" fmla="*/ 6978 h 14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0" h="14284">
                  <a:moveTo>
                    <a:pt x="14278" y="6978"/>
                  </a:moveTo>
                  <a:cubicBezTo>
                    <a:pt x="14173" y="3120"/>
                    <a:pt x="10687" y="-156"/>
                    <a:pt x="6868" y="6"/>
                  </a:cubicBezTo>
                  <a:cubicBezTo>
                    <a:pt x="3153" y="168"/>
                    <a:pt x="19" y="3406"/>
                    <a:pt x="0" y="7102"/>
                  </a:cubicBezTo>
                  <a:cubicBezTo>
                    <a:pt x="-19" y="10950"/>
                    <a:pt x="3362" y="14331"/>
                    <a:pt x="7201" y="14284"/>
                  </a:cubicBezTo>
                  <a:cubicBezTo>
                    <a:pt x="11049" y="14246"/>
                    <a:pt x="14383" y="10798"/>
                    <a:pt x="14278" y="6978"/>
                  </a:cubicBezTo>
                  <a:close/>
                </a:path>
              </a:pathLst>
            </a:custGeom>
            <a:solidFill>
              <a:srgbClr val="000000"/>
            </a:solidFill>
            <a:ln w="9525" cap="flat">
              <a:noFill/>
              <a:prstDash val="solid"/>
              <a:miter/>
            </a:ln>
          </p:spPr>
          <p:txBody>
            <a:bodyPr rtlCol="0" anchor="ctr"/>
            <a:lstStyle/>
            <a:p>
              <a:endParaRPr lang="en-US" noProof="0" dirty="0"/>
            </a:p>
          </p:txBody>
        </p:sp>
        <p:sp>
          <p:nvSpPr>
            <p:cNvPr id="513" name="Serbest Form 512">
              <a:extLst>
                <a:ext uri="{FF2B5EF4-FFF2-40B4-BE49-F238E27FC236}">
                  <a16:creationId xmlns:a16="http://schemas.microsoft.com/office/drawing/2014/main" id="{E51E6D70-2578-5D99-FDB5-7E9ED1E47161}"/>
                </a:ext>
              </a:extLst>
            </p:cNvPr>
            <p:cNvSpPr/>
            <p:nvPr/>
          </p:nvSpPr>
          <p:spPr>
            <a:xfrm>
              <a:off x="6088799" y="3345573"/>
              <a:ext cx="14280" cy="14275"/>
            </a:xfrm>
            <a:custGeom>
              <a:avLst/>
              <a:gdLst>
                <a:gd name="connsiteX0" fmla="*/ 14278 w 14280"/>
                <a:gd name="connsiteY0" fmla="*/ 6969 h 14275"/>
                <a:gd name="connsiteX1" fmla="*/ 7201 w 14280"/>
                <a:gd name="connsiteY1" fmla="*/ 14275 h 14275"/>
                <a:gd name="connsiteX2" fmla="*/ 0 w 14280"/>
                <a:gd name="connsiteY2" fmla="*/ 7103 h 14275"/>
                <a:gd name="connsiteX3" fmla="*/ 6868 w 14280"/>
                <a:gd name="connsiteY3" fmla="*/ 6 h 14275"/>
                <a:gd name="connsiteX4" fmla="*/ 14278 w 14280"/>
                <a:gd name="connsiteY4" fmla="*/ 6969 h 14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0" h="14275">
                  <a:moveTo>
                    <a:pt x="14278" y="6969"/>
                  </a:moveTo>
                  <a:cubicBezTo>
                    <a:pt x="14383" y="10789"/>
                    <a:pt x="11049" y="14237"/>
                    <a:pt x="7201" y="14275"/>
                  </a:cubicBezTo>
                  <a:cubicBezTo>
                    <a:pt x="3362" y="14313"/>
                    <a:pt x="-19" y="10941"/>
                    <a:pt x="0" y="7103"/>
                  </a:cubicBezTo>
                  <a:cubicBezTo>
                    <a:pt x="19" y="3407"/>
                    <a:pt x="3153" y="168"/>
                    <a:pt x="6868" y="6"/>
                  </a:cubicBezTo>
                  <a:cubicBezTo>
                    <a:pt x="10687" y="-165"/>
                    <a:pt x="14173" y="3121"/>
                    <a:pt x="14278" y="6969"/>
                  </a:cubicBezTo>
                  <a:close/>
                </a:path>
              </a:pathLst>
            </a:custGeom>
            <a:solidFill>
              <a:srgbClr val="000000"/>
            </a:solidFill>
            <a:ln w="9525" cap="flat">
              <a:noFill/>
              <a:prstDash val="solid"/>
              <a:miter/>
            </a:ln>
          </p:spPr>
          <p:txBody>
            <a:bodyPr rtlCol="0" anchor="ctr"/>
            <a:lstStyle/>
            <a:p>
              <a:endParaRPr lang="en-US" noProof="0" dirty="0"/>
            </a:p>
          </p:txBody>
        </p:sp>
      </p:grpSp>
      <p:grpSp>
        <p:nvGrpSpPr>
          <p:cNvPr id="516" name="Grup 515">
            <a:extLst>
              <a:ext uri="{FF2B5EF4-FFF2-40B4-BE49-F238E27FC236}">
                <a16:creationId xmlns:a16="http://schemas.microsoft.com/office/drawing/2014/main" id="{19B37414-588E-DF85-B03A-935E7F795F9B}"/>
              </a:ext>
            </a:extLst>
          </p:cNvPr>
          <p:cNvGrpSpPr/>
          <p:nvPr/>
        </p:nvGrpSpPr>
        <p:grpSpPr>
          <a:xfrm>
            <a:off x="7601393" y="3613690"/>
            <a:ext cx="481012" cy="293688"/>
            <a:chOff x="3008313" y="1965325"/>
            <a:chExt cx="481012" cy="293688"/>
          </a:xfrm>
        </p:grpSpPr>
        <p:sp>
          <p:nvSpPr>
            <p:cNvPr id="517" name="Freeform 9">
              <a:extLst>
                <a:ext uri="{FF2B5EF4-FFF2-40B4-BE49-F238E27FC236}">
                  <a16:creationId xmlns:a16="http://schemas.microsoft.com/office/drawing/2014/main" id="{9B2AA533-5F2B-B51B-D0EF-2B79BB9D8A81}"/>
                </a:ext>
              </a:extLst>
            </p:cNvPr>
            <p:cNvSpPr>
              <a:spLocks/>
            </p:cNvSpPr>
            <p:nvPr/>
          </p:nvSpPr>
          <p:spPr bwMode="auto">
            <a:xfrm>
              <a:off x="3035300" y="2157413"/>
              <a:ext cx="441325" cy="101600"/>
            </a:xfrm>
            <a:custGeom>
              <a:avLst/>
              <a:gdLst>
                <a:gd name="T0" fmla="*/ 1378 w 1575"/>
                <a:gd name="T1" fmla="*/ 363 h 363"/>
                <a:gd name="T2" fmla="*/ 212 w 1575"/>
                <a:gd name="T3" fmla="*/ 357 h 363"/>
                <a:gd name="T4" fmla="*/ 179 w 1575"/>
                <a:gd name="T5" fmla="*/ 338 h 363"/>
                <a:gd name="T6" fmla="*/ 11 w 1575"/>
                <a:gd name="T7" fmla="*/ 59 h 363"/>
                <a:gd name="T8" fmla="*/ 24 w 1575"/>
                <a:gd name="T9" fmla="*/ 6 h 363"/>
                <a:gd name="T10" fmla="*/ 44 w 1575"/>
                <a:gd name="T11" fmla="*/ 0 h 363"/>
                <a:gd name="T12" fmla="*/ 1537 w 1575"/>
                <a:gd name="T13" fmla="*/ 0 h 363"/>
                <a:gd name="T14" fmla="*/ 1575 w 1575"/>
                <a:gd name="T15" fmla="*/ 39 h 363"/>
                <a:gd name="T16" fmla="*/ 1571 w 1575"/>
                <a:gd name="T17" fmla="*/ 58 h 363"/>
                <a:gd name="T18" fmla="*/ 1412 w 1575"/>
                <a:gd name="T19" fmla="*/ 343 h 363"/>
                <a:gd name="T20" fmla="*/ 1378 w 1575"/>
                <a:gd name="T21"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75" h="363">
                  <a:moveTo>
                    <a:pt x="1378" y="363"/>
                  </a:moveTo>
                  <a:cubicBezTo>
                    <a:pt x="212" y="357"/>
                    <a:pt x="212" y="357"/>
                    <a:pt x="212" y="357"/>
                  </a:cubicBezTo>
                  <a:cubicBezTo>
                    <a:pt x="198" y="357"/>
                    <a:pt x="186" y="350"/>
                    <a:pt x="179" y="338"/>
                  </a:cubicBezTo>
                  <a:cubicBezTo>
                    <a:pt x="11" y="59"/>
                    <a:pt x="11" y="59"/>
                    <a:pt x="11" y="59"/>
                  </a:cubicBezTo>
                  <a:cubicBezTo>
                    <a:pt x="0" y="41"/>
                    <a:pt x="6" y="17"/>
                    <a:pt x="24" y="6"/>
                  </a:cubicBezTo>
                  <a:cubicBezTo>
                    <a:pt x="30" y="2"/>
                    <a:pt x="37" y="0"/>
                    <a:pt x="44" y="0"/>
                  </a:cubicBezTo>
                  <a:cubicBezTo>
                    <a:pt x="1537" y="0"/>
                    <a:pt x="1537" y="0"/>
                    <a:pt x="1537" y="0"/>
                  </a:cubicBezTo>
                  <a:cubicBezTo>
                    <a:pt x="1558" y="1"/>
                    <a:pt x="1575" y="18"/>
                    <a:pt x="1575" y="39"/>
                  </a:cubicBezTo>
                  <a:cubicBezTo>
                    <a:pt x="1575" y="46"/>
                    <a:pt x="1574" y="52"/>
                    <a:pt x="1571" y="58"/>
                  </a:cubicBezTo>
                  <a:cubicBezTo>
                    <a:pt x="1412" y="343"/>
                    <a:pt x="1412" y="343"/>
                    <a:pt x="1412" y="343"/>
                  </a:cubicBezTo>
                  <a:cubicBezTo>
                    <a:pt x="1405" y="355"/>
                    <a:pt x="1392" y="363"/>
                    <a:pt x="1378" y="363"/>
                  </a:cubicBezTo>
                  <a:close/>
                </a:path>
              </a:pathLst>
            </a:custGeom>
            <a:noFill/>
            <a:ln w="30163"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noProof="0" dirty="0"/>
            </a:p>
          </p:txBody>
        </p:sp>
        <p:sp>
          <p:nvSpPr>
            <p:cNvPr id="518" name="Freeform 10">
              <a:extLst>
                <a:ext uri="{FF2B5EF4-FFF2-40B4-BE49-F238E27FC236}">
                  <a16:creationId xmlns:a16="http://schemas.microsoft.com/office/drawing/2014/main" id="{ABF45D3C-E9F8-1ADC-1242-2F0DAFAE285F}"/>
                </a:ext>
              </a:extLst>
            </p:cNvPr>
            <p:cNvSpPr>
              <a:spLocks/>
            </p:cNvSpPr>
            <p:nvPr/>
          </p:nvSpPr>
          <p:spPr bwMode="auto">
            <a:xfrm>
              <a:off x="3008313" y="1965325"/>
              <a:ext cx="481012" cy="166688"/>
            </a:xfrm>
            <a:custGeom>
              <a:avLst/>
              <a:gdLst>
                <a:gd name="T0" fmla="*/ 34 w 1713"/>
                <a:gd name="T1" fmla="*/ 598 h 598"/>
                <a:gd name="T2" fmla="*/ 1713 w 1713"/>
                <a:gd name="T3" fmla="*/ 598 h 598"/>
                <a:gd name="T4" fmla="*/ 1713 w 1713"/>
                <a:gd name="T5" fmla="*/ 345 h 598"/>
                <a:gd name="T6" fmla="*/ 1656 w 1713"/>
                <a:gd name="T7" fmla="*/ 305 h 598"/>
                <a:gd name="T8" fmla="*/ 1253 w 1713"/>
                <a:gd name="T9" fmla="*/ 305 h 598"/>
                <a:gd name="T10" fmla="*/ 1241 w 1713"/>
                <a:gd name="T11" fmla="*/ 276 h 598"/>
                <a:gd name="T12" fmla="*/ 1321 w 1713"/>
                <a:gd name="T13" fmla="*/ 225 h 598"/>
                <a:gd name="T14" fmla="*/ 1322 w 1713"/>
                <a:gd name="T15" fmla="*/ 223 h 598"/>
                <a:gd name="T16" fmla="*/ 1316 w 1713"/>
                <a:gd name="T17" fmla="*/ 29 h 598"/>
                <a:gd name="T18" fmla="*/ 1219 w 1713"/>
                <a:gd name="T19" fmla="*/ 0 h 598"/>
                <a:gd name="T20" fmla="*/ 741 w 1713"/>
                <a:gd name="T21" fmla="*/ 12 h 598"/>
                <a:gd name="T22" fmla="*/ 684 w 1713"/>
                <a:gd name="T23" fmla="*/ 52 h 598"/>
                <a:gd name="T24" fmla="*/ 678 w 1713"/>
                <a:gd name="T25" fmla="*/ 98 h 598"/>
                <a:gd name="T26" fmla="*/ 46 w 1713"/>
                <a:gd name="T27" fmla="*/ 98 h 598"/>
                <a:gd name="T28" fmla="*/ 46 w 1713"/>
                <a:gd name="T29" fmla="*/ 207 h 598"/>
                <a:gd name="T30" fmla="*/ 172 w 1713"/>
                <a:gd name="T31" fmla="*/ 179 h 598"/>
                <a:gd name="T32" fmla="*/ 667 w 1713"/>
                <a:gd name="T33" fmla="*/ 202 h 598"/>
                <a:gd name="T34" fmla="*/ 759 w 1713"/>
                <a:gd name="T35" fmla="*/ 276 h 598"/>
                <a:gd name="T36" fmla="*/ 759 w 1713"/>
                <a:gd name="T37" fmla="*/ 299 h 598"/>
                <a:gd name="T38" fmla="*/ 34 w 1713"/>
                <a:gd name="T39" fmla="*/ 598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3" h="598">
                  <a:moveTo>
                    <a:pt x="34" y="598"/>
                  </a:moveTo>
                  <a:cubicBezTo>
                    <a:pt x="1713" y="598"/>
                    <a:pt x="1713" y="598"/>
                    <a:pt x="1713" y="598"/>
                  </a:cubicBezTo>
                  <a:cubicBezTo>
                    <a:pt x="1713" y="345"/>
                    <a:pt x="1713" y="345"/>
                    <a:pt x="1713" y="345"/>
                  </a:cubicBezTo>
                  <a:cubicBezTo>
                    <a:pt x="1713" y="345"/>
                    <a:pt x="1707" y="305"/>
                    <a:pt x="1656" y="305"/>
                  </a:cubicBezTo>
                  <a:cubicBezTo>
                    <a:pt x="1253" y="305"/>
                    <a:pt x="1253" y="305"/>
                    <a:pt x="1253" y="305"/>
                  </a:cubicBezTo>
                  <a:cubicBezTo>
                    <a:pt x="1241" y="276"/>
                    <a:pt x="1241" y="276"/>
                    <a:pt x="1241" y="276"/>
                  </a:cubicBezTo>
                  <a:cubicBezTo>
                    <a:pt x="1321" y="225"/>
                    <a:pt x="1321" y="225"/>
                    <a:pt x="1321" y="225"/>
                  </a:cubicBezTo>
                  <a:cubicBezTo>
                    <a:pt x="1322" y="225"/>
                    <a:pt x="1322" y="224"/>
                    <a:pt x="1322" y="223"/>
                  </a:cubicBezTo>
                  <a:cubicBezTo>
                    <a:pt x="1323" y="207"/>
                    <a:pt x="1333" y="51"/>
                    <a:pt x="1316" y="29"/>
                  </a:cubicBezTo>
                  <a:cubicBezTo>
                    <a:pt x="1299" y="6"/>
                    <a:pt x="1265" y="0"/>
                    <a:pt x="1219" y="0"/>
                  </a:cubicBezTo>
                  <a:cubicBezTo>
                    <a:pt x="1173" y="0"/>
                    <a:pt x="741" y="12"/>
                    <a:pt x="741" y="12"/>
                  </a:cubicBezTo>
                  <a:cubicBezTo>
                    <a:pt x="741" y="12"/>
                    <a:pt x="695" y="18"/>
                    <a:pt x="684" y="52"/>
                  </a:cubicBezTo>
                  <a:cubicBezTo>
                    <a:pt x="672" y="87"/>
                    <a:pt x="678" y="98"/>
                    <a:pt x="678" y="98"/>
                  </a:cubicBezTo>
                  <a:cubicBezTo>
                    <a:pt x="46" y="98"/>
                    <a:pt x="46" y="98"/>
                    <a:pt x="46" y="98"/>
                  </a:cubicBezTo>
                  <a:cubicBezTo>
                    <a:pt x="46" y="207"/>
                    <a:pt x="46" y="207"/>
                    <a:pt x="46" y="207"/>
                  </a:cubicBezTo>
                  <a:cubicBezTo>
                    <a:pt x="46" y="207"/>
                    <a:pt x="126" y="179"/>
                    <a:pt x="172" y="179"/>
                  </a:cubicBezTo>
                  <a:cubicBezTo>
                    <a:pt x="218" y="179"/>
                    <a:pt x="632" y="167"/>
                    <a:pt x="667" y="202"/>
                  </a:cubicBezTo>
                  <a:cubicBezTo>
                    <a:pt x="701" y="236"/>
                    <a:pt x="759" y="276"/>
                    <a:pt x="759" y="276"/>
                  </a:cubicBezTo>
                  <a:cubicBezTo>
                    <a:pt x="759" y="299"/>
                    <a:pt x="759" y="299"/>
                    <a:pt x="759" y="299"/>
                  </a:cubicBezTo>
                  <a:cubicBezTo>
                    <a:pt x="759" y="299"/>
                    <a:pt x="0" y="437"/>
                    <a:pt x="34" y="59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19" name="Rectangle 41">
            <a:extLst>
              <a:ext uri="{FF2B5EF4-FFF2-40B4-BE49-F238E27FC236}">
                <a16:creationId xmlns:a16="http://schemas.microsoft.com/office/drawing/2014/main" id="{A404245B-6E87-D6C5-A157-EDAEA27A870A}"/>
              </a:ext>
            </a:extLst>
          </p:cNvPr>
          <p:cNvSpPr/>
          <p:nvPr/>
        </p:nvSpPr>
        <p:spPr>
          <a:xfrm>
            <a:off x="8576382" y="3614093"/>
            <a:ext cx="936475" cy="369332"/>
          </a:xfrm>
          <a:prstGeom prst="rect">
            <a:avLst/>
          </a:prstGeom>
        </p:spPr>
        <p:txBody>
          <a:bodyPr wrap="non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err="1">
                <a:latin typeface="Tw Cen MT" panose="020B0602020104020603" pitchFamily="34" charset="0"/>
              </a:rPr>
              <a:t>Verteidigungsindustrie</a:t>
            </a:r>
            <a:endParaRPr lang="de-DE" noProof="0" dirty="0">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20" name="Rectangle 41">
            <a:extLst>
              <a:ext uri="{FF2B5EF4-FFF2-40B4-BE49-F238E27FC236}">
                <a16:creationId xmlns:a16="http://schemas.microsoft.com/office/drawing/2014/main" id="{C0CA3302-F9AD-0A33-6CFF-819FC78B5DC4}"/>
              </a:ext>
            </a:extLst>
          </p:cNvPr>
          <p:cNvSpPr/>
          <p:nvPr/>
        </p:nvSpPr>
        <p:spPr>
          <a:xfrm>
            <a:off x="1801762" y="4843360"/>
            <a:ext cx="2159172"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latin typeface="Tw Cen MT" panose="020B0602020104020603" pitchFamily="34" charset="0"/>
              </a:rPr>
              <a:t>Landtechnik</a:t>
            </a:r>
          </a:p>
        </p:txBody>
      </p:sp>
      <p:pic>
        <p:nvPicPr>
          <p:cNvPr id="521" name="Resim 520">
            <a:extLst>
              <a:ext uri="{FF2B5EF4-FFF2-40B4-BE49-F238E27FC236}">
                <a16:creationId xmlns:a16="http://schemas.microsoft.com/office/drawing/2014/main" id="{B85E8D7E-958A-658D-75F7-890212358B7A}"/>
              </a:ext>
            </a:extLst>
          </p:cNvPr>
          <p:cNvPicPr>
            <a:picLocks noChangeAspect="1"/>
          </p:cNvPicPr>
          <p:nvPr/>
        </p:nvPicPr>
        <p:blipFill>
          <a:blip r:embed="rId4"/>
          <a:stretch>
            <a:fillRect/>
          </a:stretch>
        </p:blipFill>
        <p:spPr>
          <a:xfrm>
            <a:off x="916521" y="4890560"/>
            <a:ext cx="589086" cy="346757"/>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 name="Rectangle 41">
            <a:extLst>
              <a:ext uri="{FF2B5EF4-FFF2-40B4-BE49-F238E27FC236}">
                <a16:creationId xmlns:a16="http://schemas.microsoft.com/office/drawing/2014/main" id="{A7DF2F55-6463-D0A4-287A-AD2D6FCC7CE3}"/>
              </a:ext>
            </a:extLst>
          </p:cNvPr>
          <p:cNvSpPr/>
          <p:nvPr/>
        </p:nvSpPr>
        <p:spPr>
          <a:xfrm>
            <a:off x="1819724" y="3167915"/>
            <a:ext cx="1247581" cy="369332"/>
          </a:xfrm>
          <a:prstGeom prst="rect">
            <a:avLst/>
          </a:prstGeom>
        </p:spPr>
        <p:txBody>
          <a:bodyPr wrap="none" lIns="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r>
              <a:rPr lang="de-DE" noProof="0" dirty="0">
                <a:latin typeface="Tw Cen MT" panose="020B0602020104020603" pitchFamily="34" charset="0"/>
              </a:rPr>
              <a:t>Küchenartikel</a:t>
            </a:r>
          </a:p>
        </p:txBody>
      </p:sp>
      <p:pic>
        <p:nvPicPr>
          <p:cNvPr id="50" name="Resim 49" descr="ekran görüntüsü, grafik, tasarım içeren bir resim&#10;&#10;Yapay zeka tarafından oluşturulmuş içerik yanlış olabilir.">
            <a:extLst>
              <a:ext uri="{FF2B5EF4-FFF2-40B4-BE49-F238E27FC236}">
                <a16:creationId xmlns:a16="http://schemas.microsoft.com/office/drawing/2014/main" id="{0BB50DC7-01A0-6EB6-82D2-136BB6C04F6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2487" y="1244518"/>
            <a:ext cx="584537" cy="637844"/>
          </a:xfrm>
          <a:prstGeom prst="rect">
            <a:avLst/>
          </a:prstGeom>
          <a:effectLst>
            <a:glow>
              <a:srgbClr val="FFFFFF"/>
            </a:glow>
          </a:effectLst>
        </p:spPr>
      </p:pic>
      <p:grpSp>
        <p:nvGrpSpPr>
          <p:cNvPr id="5" name="Grup 4">
            <a:extLst>
              <a:ext uri="{FF2B5EF4-FFF2-40B4-BE49-F238E27FC236}">
                <a16:creationId xmlns:a16="http://schemas.microsoft.com/office/drawing/2014/main" id="{AE686378-05E9-1CC4-771E-4A943B808843}"/>
              </a:ext>
            </a:extLst>
          </p:cNvPr>
          <p:cNvGrpSpPr/>
          <p:nvPr/>
        </p:nvGrpSpPr>
        <p:grpSpPr>
          <a:xfrm>
            <a:off x="812487" y="3077456"/>
            <a:ext cx="592773" cy="497565"/>
            <a:chOff x="812487" y="3077456"/>
            <a:chExt cx="592773" cy="497565"/>
          </a:xfrm>
        </p:grpSpPr>
        <p:pic>
          <p:nvPicPr>
            <p:cNvPr id="52" name="Resim 51" descr="kapak, mutfak aletleri, çömlek, demlik, lazımlık içeren bir resim&#10;&#10;Yapay zeka tarafından oluşturulmuş içerik yanlış olabilir.">
              <a:extLst>
                <a:ext uri="{FF2B5EF4-FFF2-40B4-BE49-F238E27FC236}">
                  <a16:creationId xmlns:a16="http://schemas.microsoft.com/office/drawing/2014/main" id="{857BD268-76EF-2A2B-6AFA-F3CBAAAD4A5B}"/>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12487" y="3177828"/>
              <a:ext cx="435228" cy="365748"/>
            </a:xfrm>
            <a:prstGeom prst="rect">
              <a:avLst/>
            </a:prstGeom>
          </p:spPr>
        </p:pic>
        <p:pic>
          <p:nvPicPr>
            <p:cNvPr id="955" name="Resim 954" descr="tasarım içeren bir resim&#10;&#10;Yapay zeka tarafından oluşturulmuş içerik yanlış olabilir.">
              <a:extLst>
                <a:ext uri="{FF2B5EF4-FFF2-40B4-BE49-F238E27FC236}">
                  <a16:creationId xmlns:a16="http://schemas.microsoft.com/office/drawing/2014/main" id="{FC85E616-F7B2-B95D-4BB4-0571ED759BB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75478" y="3077456"/>
              <a:ext cx="329782" cy="497565"/>
            </a:xfrm>
            <a:prstGeom prst="rect">
              <a:avLst/>
            </a:prstGeom>
          </p:spPr>
        </p:pic>
      </p:grpSp>
      <p:pic>
        <p:nvPicPr>
          <p:cNvPr id="515" name="Resim 514" descr="mutfak aleti, gereç, soba, tütsülemek, beyaz eşya içeren bir resim&#10;&#10;Yapay zeka tarafından oluşturulmuş içerik yanlış olabilir.">
            <a:extLst>
              <a:ext uri="{FF2B5EF4-FFF2-40B4-BE49-F238E27FC236}">
                <a16:creationId xmlns:a16="http://schemas.microsoft.com/office/drawing/2014/main" id="{A54E6B4F-DB75-2505-9521-73765F69F168}"/>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80005" y="2433685"/>
            <a:ext cx="853699" cy="616892"/>
          </a:xfrm>
          <a:prstGeom prst="rect">
            <a:avLst/>
          </a:prstGeom>
        </p:spPr>
      </p:pic>
      <p:pic>
        <p:nvPicPr>
          <p:cNvPr id="527" name="Resim 526" descr="kırpıntı çizim, çizgi film içeren bir resim&#10;&#10;Yapay zeka tarafından oluşturulmuş içerik yanlış olabilir.">
            <a:extLst>
              <a:ext uri="{FF2B5EF4-FFF2-40B4-BE49-F238E27FC236}">
                <a16:creationId xmlns:a16="http://schemas.microsoft.com/office/drawing/2014/main" id="{E0497AB2-B27D-B41F-D331-403B53FB7E55}"/>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928553" y="3537247"/>
            <a:ext cx="621569" cy="753862"/>
          </a:xfrm>
          <a:prstGeom prst="rect">
            <a:avLst/>
          </a:prstGeom>
        </p:spPr>
      </p:pic>
      <p:pic>
        <p:nvPicPr>
          <p:cNvPr id="531" name="Resim 530">
            <a:extLst>
              <a:ext uri="{FF2B5EF4-FFF2-40B4-BE49-F238E27FC236}">
                <a16:creationId xmlns:a16="http://schemas.microsoft.com/office/drawing/2014/main" id="{833AA488-1BEE-CB6A-99CC-BDA9A2AD0453}"/>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7531114" y="3002951"/>
            <a:ext cx="621570" cy="614148"/>
          </a:xfrm>
          <a:prstGeom prst="rect">
            <a:avLst/>
          </a:prstGeom>
          <a:effectLst>
            <a:glow>
              <a:srgbClr val="FFFFFF"/>
            </a:glow>
          </a:effectLst>
        </p:spPr>
      </p:pic>
      <p:grpSp>
        <p:nvGrpSpPr>
          <p:cNvPr id="6" name="Grup 5">
            <a:extLst>
              <a:ext uri="{FF2B5EF4-FFF2-40B4-BE49-F238E27FC236}">
                <a16:creationId xmlns:a16="http://schemas.microsoft.com/office/drawing/2014/main" id="{6DD94D8D-4D88-E377-4E04-024AB5D868E2}"/>
              </a:ext>
            </a:extLst>
          </p:cNvPr>
          <p:cNvGrpSpPr/>
          <p:nvPr/>
        </p:nvGrpSpPr>
        <p:grpSpPr>
          <a:xfrm>
            <a:off x="7535397" y="903127"/>
            <a:ext cx="658109" cy="500155"/>
            <a:chOff x="7535397" y="903127"/>
            <a:chExt cx="658109" cy="500155"/>
          </a:xfrm>
          <a:effectLst>
            <a:glow>
              <a:srgbClr val="FFFFFF"/>
            </a:glow>
          </a:effectLst>
        </p:grpSpPr>
        <p:pic>
          <p:nvPicPr>
            <p:cNvPr id="538" name="Resim 537" descr="daire, tasarım, ekran görüntüsü, sanat içeren bir resim&#10;&#10;Yapay zeka tarafından oluşturulmuş içerik yanlış olabilir.">
              <a:extLst>
                <a:ext uri="{FF2B5EF4-FFF2-40B4-BE49-F238E27FC236}">
                  <a16:creationId xmlns:a16="http://schemas.microsoft.com/office/drawing/2014/main" id="{AC17E623-3C25-81AE-E5AD-CFB764735E3D}"/>
                </a:ext>
              </a:extLst>
            </p:cNvPr>
            <p:cNvPicPr>
              <a:picLocks noChangeAspect="1"/>
            </p:cNvPicPr>
            <p:nvPr/>
          </p:nvPicPr>
          <p:blipFill>
            <a:blip r:embed="rId17">
              <a:extLst>
                <a:ext uri="{28A0092B-C50C-407E-A947-70E740481C1C}">
                  <a14:useLocalDpi xmlns:a14="http://schemas.microsoft.com/office/drawing/2010/main" val="0"/>
                </a:ext>
              </a:extLst>
            </a:blip>
            <a:srcRect l="28141" b="69777"/>
            <a:stretch>
              <a:fillRect/>
            </a:stretch>
          </p:blipFill>
          <p:spPr>
            <a:xfrm>
              <a:off x="7535397" y="903127"/>
              <a:ext cx="649155" cy="262480"/>
            </a:xfrm>
            <a:prstGeom prst="rect">
              <a:avLst/>
            </a:prstGeom>
            <a:effectLst>
              <a:innerShdw blurRad="114300">
                <a:prstClr val="black"/>
              </a:innerShdw>
            </a:effectLst>
          </p:spPr>
        </p:pic>
        <p:pic>
          <p:nvPicPr>
            <p:cNvPr id="540" name="Resim 539" descr="daire, tasarım, ekran görüntüsü, sanat içeren bir resim&#10;&#10;Yapay zeka tarafından oluşturulmuş içerik yanlış olabilir.">
              <a:extLst>
                <a:ext uri="{FF2B5EF4-FFF2-40B4-BE49-F238E27FC236}">
                  <a16:creationId xmlns:a16="http://schemas.microsoft.com/office/drawing/2014/main" id="{FBBAA021-45FE-C130-5646-09D8A14CEE05}"/>
                </a:ext>
              </a:extLst>
            </p:cNvPr>
            <p:cNvPicPr>
              <a:picLocks noChangeAspect="1"/>
            </p:cNvPicPr>
            <p:nvPr/>
          </p:nvPicPr>
          <p:blipFill>
            <a:blip r:embed="rId17">
              <a:extLst>
                <a:ext uri="{28A0092B-C50C-407E-A947-70E740481C1C}">
                  <a14:useLocalDpi xmlns:a14="http://schemas.microsoft.com/office/drawing/2010/main" val="0"/>
                </a:ext>
              </a:extLst>
            </a:blip>
            <a:srcRect l="30653" t="55862" b="15329"/>
            <a:stretch>
              <a:fillRect/>
            </a:stretch>
          </p:blipFill>
          <p:spPr>
            <a:xfrm>
              <a:off x="7535446" y="1140470"/>
              <a:ext cx="658060" cy="262812"/>
            </a:xfrm>
            <a:prstGeom prst="rect">
              <a:avLst/>
            </a:prstGeom>
            <a:effectLst>
              <a:innerShdw blurRad="114300">
                <a:prstClr val="black"/>
              </a:innerShdw>
            </a:effectLst>
          </p:spPr>
        </p:pic>
      </p:grpSp>
    </p:spTree>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58"/>
                                        </p:tgtEl>
                                        <p:attrNameLst>
                                          <p:attrName>style.visibility</p:attrName>
                                        </p:attrNameLst>
                                      </p:cBhvr>
                                      <p:to>
                                        <p:strVal val="visible"/>
                                      </p:to>
                                    </p:set>
                                    <p:animEffect transition="in" filter="fade">
                                      <p:cBhvr>
                                        <p:cTn id="7" dur="500"/>
                                        <p:tgtEl>
                                          <p:spTgt spid="9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8"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28FB645F-C447-4224-81B9-933BDD3E350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812972" y="4589517"/>
            <a:ext cx="2566049" cy="819150"/>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048D7924-04C3-F413-3AED-8A8D5E52D484}"/>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STRATEGIE VON LASER ISSE</a:t>
            </a:r>
          </a:p>
        </p:txBody>
      </p:sp>
      <p:pic>
        <p:nvPicPr>
          <p:cNvPr id="26" name="Resim 25" descr="metin, yazı tipi, grafik, logo içeren bir resim&#10;&#10;Yapay zeka tarafından oluşturulmuş içerik yanlış olabilir.">
            <a:extLst>
              <a:ext uri="{FF2B5EF4-FFF2-40B4-BE49-F238E27FC236}">
                <a16:creationId xmlns:a16="http://schemas.microsoft.com/office/drawing/2014/main" id="{B3B9D6C6-AF59-74A2-0741-1556BD61A896}"/>
              </a:ext>
            </a:extLst>
          </p:cNvPr>
          <p:cNvPicPr>
            <a:picLocks noChangeAspect="1"/>
          </p:cNvPicPr>
          <p:nvPr/>
        </p:nvPicPr>
        <p:blipFill>
          <a:blip r:embed="rId3">
            <a:extLst>
              <a:ext uri="{28A0092B-C50C-407E-A947-70E740481C1C}">
                <a14:useLocalDpi xmlns:a14="http://schemas.microsoft.com/office/drawing/2010/main" val="0"/>
              </a:ext>
            </a:extLst>
          </a:blip>
          <a:srcRect l="25029" t="74802"/>
          <a:stretch>
            <a:fillRect/>
          </a:stretch>
        </p:blipFill>
        <p:spPr>
          <a:xfrm>
            <a:off x="4812972" y="5408667"/>
            <a:ext cx="2566049" cy="251666"/>
          </a:xfrm>
          <a:prstGeom prst="rect">
            <a:avLst/>
          </a:prstGeom>
        </p:spPr>
      </p:pic>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4" name="TextBox 1">
            <a:extLst>
              <a:ext uri="{FF2B5EF4-FFF2-40B4-BE49-F238E27FC236}">
                <a16:creationId xmlns:a16="http://schemas.microsoft.com/office/drawing/2014/main" id="{748CFCE4-8C7C-4F7E-A035-2313BAA1CD6D}"/>
              </a:ext>
            </a:extLst>
          </p:cNvPr>
          <p:cNvSpPr txBox="1"/>
          <p:nvPr/>
        </p:nvSpPr>
        <p:spPr>
          <a:xfrm>
            <a:off x="2698653" y="1747183"/>
            <a:ext cx="6794695" cy="1938992"/>
          </a:xfrm>
          <a:prstGeom prst="rect">
            <a:avLst/>
          </a:prstGeom>
          <a:noFill/>
        </p:spPr>
        <p:txBody>
          <a:bodyPr wrap="square"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600" b="1" noProof="0" dirty="0">
                <a:solidFill>
                  <a:srgbClr val="254261"/>
                </a:solidFill>
                <a:latin typeface="Neue Montreal" panose="00000500000000000000" pitchFamily="50" charset="-94"/>
              </a:rPr>
              <a:t>ALLE LASER-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600" b="1" noProof="0" dirty="0">
                <a:solidFill>
                  <a:srgbClr val="254261"/>
                </a:solidFill>
                <a:latin typeface="Neue Montreal" panose="00000500000000000000" pitchFamily="50" charset="-94"/>
              </a:rPr>
              <a:t>FERTIGUNGSLÖSUNGEN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4800" b="1" noProof="0" dirty="0">
                <a:solidFill>
                  <a:srgbClr val="254261"/>
                </a:solidFill>
              </a:rPr>
              <a:t>UNTER EINEM DACH</a:t>
            </a:r>
          </a:p>
        </p:txBody>
      </p:sp>
      <mc:AlternateContent xmlns:mc="http://schemas.openxmlformats.org/markup-compatibility/2006" xmlns:p14="http://schemas.microsoft.com/office/powerpoint/2010/main">
        <mc:Choice Requires="p14">
          <p:contentPart p14:bwMode="auto" r:id="rId4">
            <p14:nvContentPartPr>
              <p14:cNvPr id="4" name="Mürekkep 3">
                <a:extLst>
                  <a:ext uri="{FF2B5EF4-FFF2-40B4-BE49-F238E27FC236}">
                    <a16:creationId xmlns:a16="http://schemas.microsoft.com/office/drawing/2014/main" id="{4D025142-9EC2-7BF1-144D-C68212D9D8A1}"/>
                  </a:ext>
                </a:extLst>
              </p14:cNvPr>
              <p14:cNvContentPartPr/>
              <p14:nvPr/>
            </p14:nvContentPartPr>
            <p14:xfrm>
              <a:off x="2990640" y="2895040"/>
              <a:ext cx="6210720" cy="13320"/>
            </p14:xfrm>
          </p:contentPart>
        </mc:Choice>
        <mc:Fallback xmlns="">
          <p:pic>
            <p:nvPicPr>
              <p:cNvPr id="4" name="Mürekkep 3">
                <a:extLst>
                  <a:ext uri="{FF2B5EF4-FFF2-40B4-BE49-F238E27FC236}">
                    <a16:creationId xmlns:a16="http://schemas.microsoft.com/office/drawing/2014/main" id="{4D025142-9EC2-7BF1-144D-C68212D9D8A1}"/>
                  </a:ext>
                </a:extLst>
              </p:cNvPr>
              <p:cNvPicPr/>
              <p:nvPr/>
            </p:nvPicPr>
            <p:blipFill>
              <a:blip r:embed="rId5"/>
              <a:stretch>
                <a:fillRect/>
              </a:stretch>
            </p:blipFill>
            <p:spPr>
              <a:xfrm>
                <a:off x="2981640" y="2886040"/>
                <a:ext cx="6228360" cy="30960"/>
              </a:xfrm>
              <a:prstGeom prst="rect">
                <a:avLst/>
              </a:prstGeom>
            </p:spPr>
          </p:pic>
        </mc:Fallback>
      </mc:AlternateContent>
    </p:spTree>
    <p:extLst>
      <p:ext uri="{BB962C8B-B14F-4D97-AF65-F5344CB8AC3E}">
        <p14:creationId xmlns:p14="http://schemas.microsoft.com/office/powerpoint/2010/main" val="3605228215"/>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3" name="TextBox 181">
            <a:extLst>
              <a:ext uri="{FF2B5EF4-FFF2-40B4-BE49-F238E27FC236}">
                <a16:creationId xmlns:a16="http://schemas.microsoft.com/office/drawing/2014/main" id="{6C124EDF-5BB6-41B9-8F99-537E6F40DFCA}"/>
              </a:ext>
            </a:extLst>
          </p:cNvPr>
          <p:cNvSpPr txBox="1"/>
          <p:nvPr/>
        </p:nvSpPr>
        <p:spPr>
          <a:xfrm>
            <a:off x="359446" y="252000"/>
            <a:ext cx="8500000" cy="307777"/>
          </a:xfrm>
          <a:prstGeom prst="rect">
            <a:avLst/>
          </a:prstGeom>
          <a:effectLst/>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STÄRKEN VON LASER ISSE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 name="Metin kutusu 24">
            <a:extLst>
              <a:ext uri="{FF2B5EF4-FFF2-40B4-BE49-F238E27FC236}">
                <a16:creationId xmlns:a16="http://schemas.microsoft.com/office/drawing/2014/main" id="{A7C2A15A-C0BB-2497-C5E7-52F69BB7E195}"/>
              </a:ext>
            </a:extLst>
          </p:cNvPr>
          <p:cNvSpPr/>
          <p:nvPr/>
        </p:nvSpPr>
        <p:spPr>
          <a:xfrm>
            <a:off x="853163" y="5438145"/>
            <a:ext cx="2355832"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a:pPr lvl="0" algn="ctr">
              <a:defRPr/>
            </a:pPr>
            <a:r>
              <a:rPr lang="en-US" noProof="0" dirty="0">
                <a:solidFill>
                  <a:prstClr val="black"/>
                </a:solidFill>
                <a:latin typeface="Tw Cen MT" panose="020B0602020104020603" pitchFamily="34" charset="0"/>
              </a:rPr>
              <a:t>Software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9" name="Metin kutusu 24">
            <a:extLst>
              <a:ext uri="{FF2B5EF4-FFF2-40B4-BE49-F238E27FC236}">
                <a16:creationId xmlns:a16="http://schemas.microsoft.com/office/drawing/2014/main" id="{0E994EF4-AE0D-1FD7-2C68-39CFD22023E7}"/>
              </a:ext>
            </a:extLst>
          </p:cNvPr>
          <p:cNvSpPr/>
          <p:nvPr/>
        </p:nvSpPr>
        <p:spPr>
          <a:xfrm>
            <a:off x="3763803" y="5438145"/>
            <a:ext cx="1673452"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noProof="0" dirty="0">
                <a:solidFill>
                  <a:prstClr val="black"/>
                </a:solidFill>
                <a:latin typeface="Tw Cen MT" panose="020B0602020104020603" pitchFamily="34" charset="0"/>
              </a:rPr>
              <a:t>Lasersicherheit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1" name="Metin kutusu 24">
            <a:extLst>
              <a:ext uri="{FF2B5EF4-FFF2-40B4-BE49-F238E27FC236}">
                <a16:creationId xmlns:a16="http://schemas.microsoft.com/office/drawing/2014/main" id="{5338FCBC-5A33-CCCC-28C9-4AF410D7465D}"/>
              </a:ext>
            </a:extLst>
          </p:cNvPr>
          <p:cNvSpPr/>
          <p:nvPr/>
        </p:nvSpPr>
        <p:spPr>
          <a:xfrm>
            <a:off x="6428992" y="5330180"/>
            <a:ext cx="1580402"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defRPr/>
            </a:pPr>
            <a:r>
              <a:rPr lang="de-DE" noProof="0" dirty="0">
                <a:solidFill>
                  <a:prstClr val="black"/>
                </a:solidFill>
                <a:latin typeface="Tw Cen MT" panose="020B0602020104020603" pitchFamily="34" charset="0"/>
              </a:rPr>
              <a:t>Kundendienst</a:t>
            </a:r>
          </a:p>
        </p:txBody>
      </p:sp>
      <p:sp>
        <p:nvSpPr>
          <p:cNvPr id="14" name="TextBox 181">
            <a:extLst>
              <a:ext uri="{FF2B5EF4-FFF2-40B4-BE49-F238E27FC236}">
                <a16:creationId xmlns:a16="http://schemas.microsoft.com/office/drawing/2014/main" id="{1CDA35C7-34E0-24CC-4B57-1F779E03A373}"/>
              </a:ext>
            </a:extLst>
          </p:cNvPr>
          <p:cNvSpPr txBox="1"/>
          <p:nvPr/>
        </p:nvSpPr>
        <p:spPr>
          <a:xfrm>
            <a:off x="359446" y="286335"/>
            <a:ext cx="3203083" cy="246221"/>
          </a:xfrm>
          <a:prstGeom prst="rect">
            <a:avLst/>
          </a:prstGeom>
          <a:effectLst/>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a:endParaRPr lang="en-US" noProof="0" dirty="0">
              <a:solidFill>
                <a:schemeClr val="tx1">
                  <a:lumMod val="65000"/>
                  <a:lumOff val="35000"/>
                </a:schemeClr>
              </a:solidFill>
            </a:endParaRPr>
          </a:p>
        </p:txBody>
      </p:sp>
      <p:sp>
        <p:nvSpPr>
          <p:cNvPr id="20" name="Oval 10">
            <a:extLst>
              <a:ext uri="{FF2B5EF4-FFF2-40B4-BE49-F238E27FC236}">
                <a16:creationId xmlns:a16="http://schemas.microsoft.com/office/drawing/2014/main" id="{3FD4FF44-124A-E229-A5D0-598DE9E185BC}"/>
              </a:ext>
            </a:extLst>
          </p:cNvPr>
          <p:cNvSpPr>
            <a:spLocks noChangeArrowheads="1"/>
          </p:cNvSpPr>
          <p:nvPr/>
        </p:nvSpPr>
        <p:spPr bwMode="auto">
          <a:xfrm>
            <a:off x="1231424" y="3629767"/>
            <a:ext cx="1580400" cy="15804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2" name="Oval 9">
            <a:extLst>
              <a:ext uri="{FF2B5EF4-FFF2-40B4-BE49-F238E27FC236}">
                <a16:creationId xmlns:a16="http://schemas.microsoft.com/office/drawing/2014/main" id="{DADC195A-CB2A-8EE3-EE91-D17A1BB89DD3}"/>
              </a:ext>
            </a:extLst>
          </p:cNvPr>
          <p:cNvSpPr>
            <a:spLocks noChangeArrowheads="1"/>
          </p:cNvSpPr>
          <p:nvPr/>
        </p:nvSpPr>
        <p:spPr bwMode="auto">
          <a:xfrm>
            <a:off x="1430612" y="3833136"/>
            <a:ext cx="1182023" cy="1173662"/>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pic>
        <p:nvPicPr>
          <p:cNvPr id="23" name="Resim 22">
            <a:extLst>
              <a:ext uri="{FF2B5EF4-FFF2-40B4-BE49-F238E27FC236}">
                <a16:creationId xmlns:a16="http://schemas.microsoft.com/office/drawing/2014/main" id="{5A28EDEC-ABB3-29F1-09F9-E6C9D72151F4}"/>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1643709" y="4042052"/>
            <a:ext cx="755831" cy="755831"/>
          </a:xfrm>
          <a:prstGeom prst="rect">
            <a:avLst/>
          </a:prstGeom>
          <a:effectLst/>
        </p:spPr>
      </p:pic>
      <p:sp>
        <p:nvSpPr>
          <p:cNvPr id="24" name="Oval 10">
            <a:extLst>
              <a:ext uri="{FF2B5EF4-FFF2-40B4-BE49-F238E27FC236}">
                <a16:creationId xmlns:a16="http://schemas.microsoft.com/office/drawing/2014/main" id="{69C6A2D9-8CB0-3DA7-DD6E-6963F78050F7}"/>
              </a:ext>
            </a:extLst>
          </p:cNvPr>
          <p:cNvSpPr>
            <a:spLocks noChangeArrowheads="1"/>
          </p:cNvSpPr>
          <p:nvPr/>
        </p:nvSpPr>
        <p:spPr bwMode="auto">
          <a:xfrm>
            <a:off x="6428994" y="3629767"/>
            <a:ext cx="1580400" cy="15804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5" name="Oval 24">
            <a:extLst>
              <a:ext uri="{FF2B5EF4-FFF2-40B4-BE49-F238E27FC236}">
                <a16:creationId xmlns:a16="http://schemas.microsoft.com/office/drawing/2014/main" id="{561AFB2E-A771-AAAB-0C8C-CC841320225D}"/>
              </a:ext>
            </a:extLst>
          </p:cNvPr>
          <p:cNvSpPr>
            <a:spLocks noChangeArrowheads="1"/>
          </p:cNvSpPr>
          <p:nvPr/>
        </p:nvSpPr>
        <p:spPr bwMode="auto">
          <a:xfrm>
            <a:off x="6628182" y="3833136"/>
            <a:ext cx="1182023" cy="1173662"/>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pic>
        <p:nvPicPr>
          <p:cNvPr id="27" name="Resim 26">
            <a:extLst>
              <a:ext uri="{FF2B5EF4-FFF2-40B4-BE49-F238E27FC236}">
                <a16:creationId xmlns:a16="http://schemas.microsoft.com/office/drawing/2014/main" id="{9500A908-8E43-2A61-7FDB-DE3ED89133A7}"/>
              </a:ext>
            </a:extLst>
          </p:cNvPr>
          <p:cNvPicPr>
            <a:picLocks noChangeAspect="1"/>
          </p:cNvPicPr>
          <p:nvPr/>
        </p:nvPicPr>
        <p:blipFill>
          <a:blip r:embed="rId5" cstate="email">
            <a:extLst>
              <a:ext uri="{28A0092B-C50C-407E-A947-70E740481C1C}">
                <a14:useLocalDpi xmlns:a14="http://schemas.microsoft.com/office/drawing/2010/main"/>
              </a:ext>
            </a:extLst>
          </a:blip>
          <a:srcRect/>
          <a:stretch/>
        </p:blipFill>
        <p:spPr>
          <a:xfrm>
            <a:off x="6776736" y="3956655"/>
            <a:ext cx="884917" cy="926624"/>
          </a:xfrm>
          <a:prstGeom prst="rect">
            <a:avLst/>
          </a:prstGeom>
          <a:effectLst/>
        </p:spPr>
      </p:pic>
      <p:grpSp>
        <p:nvGrpSpPr>
          <p:cNvPr id="10" name="Grup 9">
            <a:extLst>
              <a:ext uri="{FF2B5EF4-FFF2-40B4-BE49-F238E27FC236}">
                <a16:creationId xmlns:a16="http://schemas.microsoft.com/office/drawing/2014/main" id="{EA150950-6AFE-E8A3-E09C-8BBBFCD4E27E}"/>
              </a:ext>
            </a:extLst>
          </p:cNvPr>
          <p:cNvGrpSpPr/>
          <p:nvPr/>
        </p:nvGrpSpPr>
        <p:grpSpPr>
          <a:xfrm>
            <a:off x="8857984" y="3629767"/>
            <a:ext cx="2038974" cy="2312379"/>
            <a:chOff x="8857984" y="3629767"/>
            <a:chExt cx="2038974" cy="2312379"/>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2" name="Metin kutusu 24">
              <a:extLst>
                <a:ext uri="{FF2B5EF4-FFF2-40B4-BE49-F238E27FC236}">
                  <a16:creationId xmlns:a16="http://schemas.microsoft.com/office/drawing/2014/main" id="{D599B69D-B78E-9C8B-592B-E99F888AC085}"/>
                </a:ext>
              </a:extLst>
            </p:cNvPr>
            <p:cNvSpPr/>
            <p:nvPr/>
          </p:nvSpPr>
          <p:spPr>
            <a:xfrm>
              <a:off x="8857984" y="5348694"/>
              <a:ext cx="2038974"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noProof="0" dirty="0">
                  <a:solidFill>
                    <a:prstClr val="black"/>
                  </a:solidFill>
                  <a:latin typeface="Tw Cen MT" panose="020B0602020104020603" pitchFamily="34" charset="0"/>
                </a:rPr>
                <a:t>Kreative Fertigungsberatung</a:t>
              </a:r>
            </a:p>
          </p:txBody>
        </p:sp>
        <p:sp>
          <p:nvSpPr>
            <p:cNvPr id="28" name="Oval 10">
              <a:extLst>
                <a:ext uri="{FF2B5EF4-FFF2-40B4-BE49-F238E27FC236}">
                  <a16:creationId xmlns:a16="http://schemas.microsoft.com/office/drawing/2014/main" id="{9A0207B4-3630-01BE-3071-0BB746C20FF7}"/>
                </a:ext>
              </a:extLst>
            </p:cNvPr>
            <p:cNvSpPr>
              <a:spLocks noChangeArrowheads="1"/>
            </p:cNvSpPr>
            <p:nvPr/>
          </p:nvSpPr>
          <p:spPr bwMode="auto">
            <a:xfrm>
              <a:off x="9111999" y="3629767"/>
              <a:ext cx="1580400" cy="15804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29" name="Oval 9">
              <a:extLst>
                <a:ext uri="{FF2B5EF4-FFF2-40B4-BE49-F238E27FC236}">
                  <a16:creationId xmlns:a16="http://schemas.microsoft.com/office/drawing/2014/main" id="{2B96D53A-4F0A-1A60-975B-59776226AB3B}"/>
                </a:ext>
              </a:extLst>
            </p:cNvPr>
            <p:cNvSpPr>
              <a:spLocks noChangeArrowheads="1"/>
            </p:cNvSpPr>
            <p:nvPr/>
          </p:nvSpPr>
          <p:spPr bwMode="auto">
            <a:xfrm>
              <a:off x="9311187" y="3833136"/>
              <a:ext cx="1182023" cy="1173662"/>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pic>
          <p:nvPicPr>
            <p:cNvPr id="30" name="Resim 29">
              <a:extLst>
                <a:ext uri="{FF2B5EF4-FFF2-40B4-BE49-F238E27FC236}">
                  <a16:creationId xmlns:a16="http://schemas.microsoft.com/office/drawing/2014/main" id="{3E0C9CAF-C649-0EA3-908B-F7FFCEF67E76}"/>
                </a:ext>
              </a:extLst>
            </p:cNvPr>
            <p:cNvPicPr>
              <a:picLocks noChangeAspect="1"/>
            </p:cNvPicPr>
            <p:nvPr/>
          </p:nvPicPr>
          <p:blipFill>
            <a:blip r:embed="rId7" cstate="email">
              <a:extLst>
                <a:ext uri="{28A0092B-C50C-407E-A947-70E740481C1C}">
                  <a14:useLocalDpi xmlns:a14="http://schemas.microsoft.com/office/drawing/2010/main"/>
                </a:ext>
              </a:extLst>
            </a:blip>
            <a:srcRect/>
            <a:stretch/>
          </p:blipFill>
          <p:spPr>
            <a:xfrm>
              <a:off x="9535126" y="3938735"/>
              <a:ext cx="722404" cy="909093"/>
            </a:xfrm>
            <a:prstGeom prst="rect">
              <a:avLst/>
            </a:prstGeom>
            <a:effectLst/>
          </p:spPr>
        </p:pic>
      </p:grpSp>
      <p:sp>
        <p:nvSpPr>
          <p:cNvPr id="34" name="Oval 10">
            <a:extLst>
              <a:ext uri="{FF2B5EF4-FFF2-40B4-BE49-F238E27FC236}">
                <a16:creationId xmlns:a16="http://schemas.microsoft.com/office/drawing/2014/main" id="{9607E9C9-DA29-4A67-54BF-4E89F1ED3988}"/>
              </a:ext>
            </a:extLst>
          </p:cNvPr>
          <p:cNvSpPr>
            <a:spLocks noChangeArrowheads="1"/>
          </p:cNvSpPr>
          <p:nvPr/>
        </p:nvSpPr>
        <p:spPr bwMode="auto">
          <a:xfrm>
            <a:off x="3810331" y="3629767"/>
            <a:ext cx="1580400" cy="15804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5" name="Oval 9">
            <a:extLst>
              <a:ext uri="{FF2B5EF4-FFF2-40B4-BE49-F238E27FC236}">
                <a16:creationId xmlns:a16="http://schemas.microsoft.com/office/drawing/2014/main" id="{E3ECF9F0-D7A5-7CAB-D2D0-15C4AEA38D26}"/>
              </a:ext>
            </a:extLst>
          </p:cNvPr>
          <p:cNvSpPr>
            <a:spLocks noChangeArrowheads="1"/>
          </p:cNvSpPr>
          <p:nvPr/>
        </p:nvSpPr>
        <p:spPr bwMode="auto">
          <a:xfrm>
            <a:off x="4009519" y="3833136"/>
            <a:ext cx="1182023" cy="1173662"/>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pic>
        <p:nvPicPr>
          <p:cNvPr id="36" name="Resim 35">
            <a:extLst>
              <a:ext uri="{FF2B5EF4-FFF2-40B4-BE49-F238E27FC236}">
                <a16:creationId xmlns:a16="http://schemas.microsoft.com/office/drawing/2014/main" id="{5FCC275B-1A58-239C-BAA9-B9BD6C94FD96}"/>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4206550" y="4027890"/>
            <a:ext cx="787959" cy="700930"/>
          </a:xfrm>
          <a:prstGeom prst="rect">
            <a:avLst/>
          </a:prstGeom>
          <a:effectLst/>
        </p:spPr>
      </p:pic>
      <p:grpSp>
        <p:nvGrpSpPr>
          <p:cNvPr id="5" name="Grup 4">
            <a:extLst>
              <a:ext uri="{FF2B5EF4-FFF2-40B4-BE49-F238E27FC236}">
                <a16:creationId xmlns:a16="http://schemas.microsoft.com/office/drawing/2014/main" id="{E79582D9-46A9-EB31-5F0B-E20BCF6373E3}"/>
              </a:ext>
            </a:extLst>
          </p:cNvPr>
          <p:cNvGrpSpPr/>
          <p:nvPr/>
        </p:nvGrpSpPr>
        <p:grpSpPr>
          <a:xfrm>
            <a:off x="3605034" y="1074251"/>
            <a:ext cx="1916355" cy="2136461"/>
            <a:chOff x="1051857" y="1075475"/>
            <a:chExt cx="1916355" cy="2136461"/>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Metin kutusu 24">
              <a:extLst>
                <a:ext uri="{FF2B5EF4-FFF2-40B4-BE49-F238E27FC236}">
                  <a16:creationId xmlns:a16="http://schemas.microsoft.com/office/drawing/2014/main" id="{289FCD2C-0559-9777-CF30-D5E158FB35F3}"/>
                </a:ext>
              </a:extLst>
            </p:cNvPr>
            <p:cNvSpPr/>
            <p:nvPr/>
          </p:nvSpPr>
          <p:spPr>
            <a:xfrm>
              <a:off x="1051857" y="2784555"/>
              <a:ext cx="1916355" cy="427381"/>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lnSpc>
                  <a:spcPct val="150000"/>
                </a:lnSpc>
              </a:pPr>
              <a:r>
                <a:rPr lang="de-DE" noProof="0" dirty="0">
                  <a:latin typeface="Tw Cen MT" panose="020B0602020104020603" pitchFamily="34" charset="0"/>
                </a:rPr>
                <a:t>Konstruktion</a:t>
              </a:r>
            </a:p>
          </p:txBody>
        </p:sp>
        <p:sp>
          <p:nvSpPr>
            <p:cNvPr id="37" name="Oval 10">
              <a:extLst>
                <a:ext uri="{FF2B5EF4-FFF2-40B4-BE49-F238E27FC236}">
                  <a16:creationId xmlns:a16="http://schemas.microsoft.com/office/drawing/2014/main" id="{21ADDABA-8D9C-AD0C-8D28-3F3314E77631}"/>
                </a:ext>
              </a:extLst>
            </p:cNvPr>
            <p:cNvSpPr>
              <a:spLocks noChangeArrowheads="1"/>
            </p:cNvSpPr>
            <p:nvPr/>
          </p:nvSpPr>
          <p:spPr bwMode="auto">
            <a:xfrm>
              <a:off x="1227974" y="1075475"/>
              <a:ext cx="1584000" cy="1584000"/>
            </a:xfrm>
            <a:prstGeom prst="ellipse">
              <a:avLst/>
            </a:prstGeom>
            <a:solidFill>
              <a:srgbClr val="3B3939"/>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39" name="Oval 9">
              <a:extLst>
                <a:ext uri="{FF2B5EF4-FFF2-40B4-BE49-F238E27FC236}">
                  <a16:creationId xmlns:a16="http://schemas.microsoft.com/office/drawing/2014/main" id="{E1F57B11-F947-ED49-6259-59546921503B}"/>
                </a:ext>
              </a:extLst>
            </p:cNvPr>
            <p:cNvSpPr>
              <a:spLocks noChangeArrowheads="1"/>
            </p:cNvSpPr>
            <p:nvPr/>
          </p:nvSpPr>
          <p:spPr bwMode="auto">
            <a:xfrm>
              <a:off x="1427616" y="1279308"/>
              <a:ext cx="1184716" cy="1176336"/>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pic>
          <p:nvPicPr>
            <p:cNvPr id="44" name="Resim 43">
              <a:extLst>
                <a:ext uri="{FF2B5EF4-FFF2-40B4-BE49-F238E27FC236}">
                  <a16:creationId xmlns:a16="http://schemas.microsoft.com/office/drawing/2014/main" id="{309FB3C1-E209-83EF-B3A8-65ADBABA0D0C}"/>
                </a:ext>
              </a:extLst>
            </p:cNvPr>
            <p:cNvPicPr>
              <a:picLocks noChangeAspect="1"/>
            </p:cNvPicPr>
            <p:nvPr/>
          </p:nvPicPr>
          <p:blipFill>
            <a:blip r:embed="rId10" cstate="email">
              <a:duotone>
                <a:prstClr val="black"/>
                <a:srgbClr val="3B3939">
                  <a:tint val="45000"/>
                  <a:satMod val="400000"/>
                </a:srgbClr>
              </a:duotone>
              <a:extLst>
                <a:ext uri="{28A0092B-C50C-407E-A947-70E740481C1C}">
                  <a14:useLocalDpi xmlns:a14="http://schemas.microsoft.com/office/drawing/2010/main"/>
                </a:ext>
              </a:extLst>
            </a:blip>
            <a:stretch>
              <a:fillRect/>
            </a:stretch>
          </p:blipFill>
          <p:spPr>
            <a:xfrm>
              <a:off x="1572941" y="1420442"/>
              <a:ext cx="894067" cy="894067"/>
            </a:xfrm>
            <a:prstGeom prst="rect">
              <a:avLst/>
            </a:prstGeom>
            <a:effectLst/>
          </p:spPr>
        </p:pic>
      </p:grpSp>
      <p:grpSp>
        <p:nvGrpSpPr>
          <p:cNvPr id="15" name="Grup 14">
            <a:extLst>
              <a:ext uri="{FF2B5EF4-FFF2-40B4-BE49-F238E27FC236}">
                <a16:creationId xmlns:a16="http://schemas.microsoft.com/office/drawing/2014/main" id="{5C51C94B-5769-C491-3D78-3D82F9A216DF}"/>
              </a:ext>
            </a:extLst>
          </p:cNvPr>
          <p:cNvGrpSpPr/>
          <p:nvPr/>
        </p:nvGrpSpPr>
        <p:grpSpPr>
          <a:xfrm>
            <a:off x="8924925" y="1125170"/>
            <a:ext cx="1942806" cy="2159419"/>
            <a:chOff x="8924925" y="1125170"/>
            <a:chExt cx="1942806" cy="2159419"/>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 name="Content Placeholder 2">
              <a:extLst>
                <a:ext uri="{FF2B5EF4-FFF2-40B4-BE49-F238E27FC236}">
                  <a16:creationId xmlns:a16="http://schemas.microsoft.com/office/drawing/2014/main" id="{2EB286B7-4795-C998-BDAF-744BAE598CA7}"/>
                </a:ext>
              </a:extLst>
            </p:cNvPr>
            <p:cNvSpPr txBox="1">
              <a:spLocks/>
            </p:cNvSpPr>
            <p:nvPr/>
          </p:nvSpPr>
          <p:spPr>
            <a:xfrm>
              <a:off x="8924925" y="2942423"/>
              <a:ext cx="1942806" cy="342166"/>
            </a:xfrm>
            <a:prstGeom prst="rect">
              <a:avLst/>
            </a:prstGeom>
            <a:noFill/>
            <a:ln>
              <a:noFill/>
              <a:prstDash val="solid"/>
            </a:ln>
            <a:effectLst/>
          </p:spPr>
          <p:txBody>
            <a:bodyPr vert="horz" wrap="square" lIns="90000" tIns="45000" rIns="90000" bIns="45000" anchor="ctr" anchorCtr="0" compatLnSpc="0">
              <a:spAutoFit/>
            </a:bodyPr>
            <a:lstStyle>
              <a:defPPr>
                <a:defRPr lang="tr-TR"/>
              </a:defPPr>
              <a:lvl1pPr lvl="0" algn="ctr">
                <a:defRPr>
                  <a:solidFill>
                    <a:prstClr val="black"/>
                  </a:solidFill>
                  <a:latin typeface="Tw Cen MT" panose="020B0602020104020603"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noProof="0" dirty="0"/>
                <a:t>Automatisierung</a:t>
              </a:r>
            </a:p>
          </p:txBody>
        </p:sp>
        <p:sp>
          <p:nvSpPr>
            <p:cNvPr id="65" name="Oval 10">
              <a:extLst>
                <a:ext uri="{FF2B5EF4-FFF2-40B4-BE49-F238E27FC236}">
                  <a16:creationId xmlns:a16="http://schemas.microsoft.com/office/drawing/2014/main" id="{E1882A5B-B238-974B-63C4-977ADA076CCA}"/>
                </a:ext>
              </a:extLst>
            </p:cNvPr>
            <p:cNvSpPr>
              <a:spLocks noChangeArrowheads="1"/>
            </p:cNvSpPr>
            <p:nvPr/>
          </p:nvSpPr>
          <p:spPr bwMode="auto">
            <a:xfrm>
              <a:off x="9104328" y="1125170"/>
              <a:ext cx="1584000" cy="1584000"/>
            </a:xfrm>
            <a:prstGeom prst="ellipse">
              <a:avLst/>
            </a:prstGeom>
            <a:solidFill>
              <a:schemeClr val="tx1">
                <a:lumMod val="65000"/>
                <a:lumOff val="35000"/>
              </a:schemeClr>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6" name="Oval 9">
              <a:extLst>
                <a:ext uri="{FF2B5EF4-FFF2-40B4-BE49-F238E27FC236}">
                  <a16:creationId xmlns:a16="http://schemas.microsoft.com/office/drawing/2014/main" id="{297EB8C0-B47E-3B48-FC63-07A824E875A7}"/>
                </a:ext>
              </a:extLst>
            </p:cNvPr>
            <p:cNvSpPr>
              <a:spLocks noChangeArrowheads="1"/>
            </p:cNvSpPr>
            <p:nvPr/>
          </p:nvSpPr>
          <p:spPr bwMode="auto">
            <a:xfrm>
              <a:off x="9303970" y="1329003"/>
              <a:ext cx="1184716" cy="1176336"/>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pic>
          <p:nvPicPr>
            <p:cNvPr id="67" name="Grafik 66">
              <a:extLst>
                <a:ext uri="{FF2B5EF4-FFF2-40B4-BE49-F238E27FC236}">
                  <a16:creationId xmlns:a16="http://schemas.microsoft.com/office/drawing/2014/main" id="{61AAF9DA-35E0-6723-A4EF-CCE0A5A9AA59}"/>
                </a:ext>
              </a:extLst>
            </p:cNvPr>
            <p:cNvPicPr>
              <a:picLocks noChangeAspect="1"/>
            </p:cNvPicPr>
            <p:nvPr/>
          </p:nvPicPr>
          <p:blipFill>
            <a:blip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9355746" y="1376588"/>
              <a:ext cx="1081164" cy="1081164"/>
            </a:xfrm>
            <a:prstGeom prst="rect">
              <a:avLst/>
            </a:prstGeom>
            <a:effectLst/>
          </p:spPr>
        </p:pic>
      </p:grpSp>
      <p:grpSp>
        <p:nvGrpSpPr>
          <p:cNvPr id="4" name="Grup 3">
            <a:extLst>
              <a:ext uri="{FF2B5EF4-FFF2-40B4-BE49-F238E27FC236}">
                <a16:creationId xmlns:a16="http://schemas.microsoft.com/office/drawing/2014/main" id="{DADCA0C6-D4E8-8BC9-4217-38C24E64E10C}"/>
              </a:ext>
            </a:extLst>
          </p:cNvPr>
          <p:cNvGrpSpPr/>
          <p:nvPr/>
        </p:nvGrpSpPr>
        <p:grpSpPr>
          <a:xfrm>
            <a:off x="860840" y="1085414"/>
            <a:ext cx="2396504" cy="2143548"/>
            <a:chOff x="3400840" y="1085414"/>
            <a:chExt cx="2396504" cy="2143548"/>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Metin kutusu 24">
              <a:extLst>
                <a:ext uri="{FF2B5EF4-FFF2-40B4-BE49-F238E27FC236}">
                  <a16:creationId xmlns:a16="http://schemas.microsoft.com/office/drawing/2014/main" id="{C9914C9E-EF1D-89DF-079F-61FDCFCA27A0}"/>
                </a:ext>
              </a:extLst>
            </p:cNvPr>
            <p:cNvSpPr/>
            <p:nvPr/>
          </p:nvSpPr>
          <p:spPr>
            <a:xfrm>
              <a:off x="3400840" y="2886796"/>
              <a:ext cx="2396504" cy="342166"/>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noProof="0" dirty="0">
                  <a:solidFill>
                    <a:prstClr val="black"/>
                  </a:solidFill>
                  <a:latin typeface="Tw Cen MT" panose="020B0602020104020603" pitchFamily="34" charset="0"/>
                </a:rPr>
                <a:t>Anwendung</a:t>
              </a:r>
            </a:p>
          </p:txBody>
        </p:sp>
        <p:sp>
          <p:nvSpPr>
            <p:cNvPr id="68" name="Oval 10">
              <a:extLst>
                <a:ext uri="{FF2B5EF4-FFF2-40B4-BE49-F238E27FC236}">
                  <a16:creationId xmlns:a16="http://schemas.microsoft.com/office/drawing/2014/main" id="{00128F94-BA85-F633-CD79-4F2B6FDB639F}"/>
                </a:ext>
              </a:extLst>
            </p:cNvPr>
            <p:cNvSpPr>
              <a:spLocks noChangeArrowheads="1"/>
            </p:cNvSpPr>
            <p:nvPr/>
          </p:nvSpPr>
          <p:spPr bwMode="auto">
            <a:xfrm>
              <a:off x="3807092" y="1085414"/>
              <a:ext cx="1584000" cy="1584000"/>
            </a:xfrm>
            <a:prstGeom prst="ellipse">
              <a:avLst/>
            </a:prstGeom>
            <a:solidFill>
              <a:srgbClr val="E4052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69" name="Oval 9">
              <a:extLst>
                <a:ext uri="{FF2B5EF4-FFF2-40B4-BE49-F238E27FC236}">
                  <a16:creationId xmlns:a16="http://schemas.microsoft.com/office/drawing/2014/main" id="{512ED803-6E9D-0C80-ABF9-375E2CB24297}"/>
                </a:ext>
              </a:extLst>
            </p:cNvPr>
            <p:cNvSpPr>
              <a:spLocks noChangeArrowheads="1"/>
            </p:cNvSpPr>
            <p:nvPr/>
          </p:nvSpPr>
          <p:spPr bwMode="auto">
            <a:xfrm>
              <a:off x="4006734" y="1289247"/>
              <a:ext cx="1184716" cy="1176336"/>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Light"/>
                <a:ea typeface="+mn-ea"/>
                <a:cs typeface="+mn-cs"/>
              </a:endParaRPr>
            </a:p>
          </p:txBody>
        </p:sp>
        <p:grpSp>
          <p:nvGrpSpPr>
            <p:cNvPr id="70" name="Grup 69">
              <a:extLst>
                <a:ext uri="{FF2B5EF4-FFF2-40B4-BE49-F238E27FC236}">
                  <a16:creationId xmlns:a16="http://schemas.microsoft.com/office/drawing/2014/main" id="{53A9E60F-1A6C-A86B-EA09-765CB276B904}"/>
                </a:ext>
              </a:extLst>
            </p:cNvPr>
            <p:cNvGrpSpPr/>
            <p:nvPr/>
          </p:nvGrpSpPr>
          <p:grpSpPr>
            <a:xfrm>
              <a:off x="4289614" y="1572336"/>
              <a:ext cx="618957" cy="610156"/>
              <a:chOff x="4432633" y="1750933"/>
              <a:chExt cx="703360" cy="693359"/>
            </a:xfrm>
            <a:solidFill>
              <a:srgbClr val="FF0000"/>
            </a:solidFill>
            <a:effectLst/>
          </p:grpSpPr>
          <p:sp>
            <p:nvSpPr>
              <p:cNvPr id="71" name="Freeform 230">
                <a:extLst>
                  <a:ext uri="{FF2B5EF4-FFF2-40B4-BE49-F238E27FC236}">
                    <a16:creationId xmlns:a16="http://schemas.microsoft.com/office/drawing/2014/main" id="{DC349834-3F63-4886-C0F3-C5D8BADD31DE}"/>
                  </a:ext>
                </a:extLst>
              </p:cNvPr>
              <p:cNvSpPr>
                <a:spLocks/>
              </p:cNvSpPr>
              <p:nvPr/>
            </p:nvSpPr>
            <p:spPr bwMode="auto">
              <a:xfrm>
                <a:off x="4432633" y="1750933"/>
                <a:ext cx="433229" cy="321106"/>
              </a:xfrm>
              <a:custGeom>
                <a:avLst/>
                <a:gdLst>
                  <a:gd name="T0" fmla="*/ 26 w 821"/>
                  <a:gd name="T1" fmla="*/ 40 h 546"/>
                  <a:gd name="T2" fmla="*/ 394 w 821"/>
                  <a:gd name="T3" fmla="*/ 40 h 546"/>
                  <a:gd name="T4" fmla="*/ 374 w 821"/>
                  <a:gd name="T5" fmla="*/ 20 h 546"/>
                  <a:gd name="T6" fmla="*/ 374 w 821"/>
                  <a:gd name="T7" fmla="*/ 178 h 546"/>
                  <a:gd name="T8" fmla="*/ 375 w 821"/>
                  <a:gd name="T9" fmla="*/ 197 h 546"/>
                  <a:gd name="T10" fmla="*/ 389 w 821"/>
                  <a:gd name="T11" fmla="*/ 218 h 546"/>
                  <a:gd name="T12" fmla="*/ 453 w 821"/>
                  <a:gd name="T13" fmla="*/ 282 h 546"/>
                  <a:gd name="T14" fmla="*/ 507 w 821"/>
                  <a:gd name="T15" fmla="*/ 336 h 546"/>
                  <a:gd name="T16" fmla="*/ 501 w 821"/>
                  <a:gd name="T17" fmla="*/ 321 h 546"/>
                  <a:gd name="T18" fmla="*/ 501 w 821"/>
                  <a:gd name="T19" fmla="*/ 399 h 546"/>
                  <a:gd name="T20" fmla="*/ 515 w 821"/>
                  <a:gd name="T21" fmla="*/ 458 h 546"/>
                  <a:gd name="T22" fmla="*/ 646 w 821"/>
                  <a:gd name="T23" fmla="*/ 543 h 546"/>
                  <a:gd name="T24" fmla="*/ 666 w 821"/>
                  <a:gd name="T25" fmla="*/ 543 h 546"/>
                  <a:gd name="T26" fmla="*/ 731 w 821"/>
                  <a:gd name="T27" fmla="*/ 504 h 546"/>
                  <a:gd name="T28" fmla="*/ 803 w 821"/>
                  <a:gd name="T29" fmla="*/ 461 h 546"/>
                  <a:gd name="T30" fmla="*/ 813 w 821"/>
                  <a:gd name="T31" fmla="*/ 390 h 546"/>
                  <a:gd name="T32" fmla="*/ 813 w 821"/>
                  <a:gd name="T33" fmla="*/ 310 h 546"/>
                  <a:gd name="T34" fmla="*/ 793 w 821"/>
                  <a:gd name="T35" fmla="*/ 290 h 546"/>
                  <a:gd name="T36" fmla="*/ 596 w 821"/>
                  <a:gd name="T37" fmla="*/ 291 h 546"/>
                  <a:gd name="T38" fmla="*/ 596 w 821"/>
                  <a:gd name="T39" fmla="*/ 331 h 546"/>
                  <a:gd name="T40" fmla="*/ 793 w 821"/>
                  <a:gd name="T41" fmla="*/ 330 h 546"/>
                  <a:gd name="T42" fmla="*/ 773 w 821"/>
                  <a:gd name="T43" fmla="*/ 310 h 546"/>
                  <a:gd name="T44" fmla="*/ 773 w 821"/>
                  <a:gd name="T45" fmla="*/ 443 h 546"/>
                  <a:gd name="T46" fmla="*/ 783 w 821"/>
                  <a:gd name="T47" fmla="*/ 426 h 546"/>
                  <a:gd name="T48" fmla="*/ 646 w 821"/>
                  <a:gd name="T49" fmla="*/ 508 h 546"/>
                  <a:gd name="T50" fmla="*/ 666 w 821"/>
                  <a:gd name="T51" fmla="*/ 508 h 546"/>
                  <a:gd name="T52" fmla="*/ 531 w 821"/>
                  <a:gd name="T53" fmla="*/ 421 h 546"/>
                  <a:gd name="T54" fmla="*/ 541 w 821"/>
                  <a:gd name="T55" fmla="*/ 438 h 546"/>
                  <a:gd name="T56" fmla="*/ 541 w 821"/>
                  <a:gd name="T57" fmla="*/ 353 h 546"/>
                  <a:gd name="T58" fmla="*/ 541 w 821"/>
                  <a:gd name="T59" fmla="*/ 322 h 546"/>
                  <a:gd name="T60" fmla="*/ 527 w 821"/>
                  <a:gd name="T61" fmla="*/ 299 h 546"/>
                  <a:gd name="T62" fmla="*/ 408 w 821"/>
                  <a:gd name="T63" fmla="*/ 181 h 546"/>
                  <a:gd name="T64" fmla="*/ 414 w 821"/>
                  <a:gd name="T65" fmla="*/ 195 h 546"/>
                  <a:gd name="T66" fmla="*/ 414 w 821"/>
                  <a:gd name="T67" fmla="*/ 20 h 546"/>
                  <a:gd name="T68" fmla="*/ 394 w 821"/>
                  <a:gd name="T69" fmla="*/ 0 h 546"/>
                  <a:gd name="T70" fmla="*/ 26 w 821"/>
                  <a:gd name="T71" fmla="*/ 0 h 546"/>
                  <a:gd name="T72" fmla="*/ 26 w 821"/>
                  <a:gd name="T73" fmla="*/ 4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21" h="546">
                    <a:moveTo>
                      <a:pt x="26" y="40"/>
                    </a:moveTo>
                    <a:cubicBezTo>
                      <a:pt x="394" y="40"/>
                      <a:pt x="394" y="40"/>
                      <a:pt x="394" y="40"/>
                    </a:cubicBezTo>
                    <a:cubicBezTo>
                      <a:pt x="374" y="20"/>
                      <a:pt x="374" y="20"/>
                      <a:pt x="374" y="20"/>
                    </a:cubicBezTo>
                    <a:cubicBezTo>
                      <a:pt x="374" y="178"/>
                      <a:pt x="374" y="178"/>
                      <a:pt x="374" y="178"/>
                    </a:cubicBezTo>
                    <a:cubicBezTo>
                      <a:pt x="374" y="185"/>
                      <a:pt x="374" y="191"/>
                      <a:pt x="375" y="197"/>
                    </a:cubicBezTo>
                    <a:cubicBezTo>
                      <a:pt x="377" y="207"/>
                      <a:pt x="383" y="212"/>
                      <a:pt x="389" y="218"/>
                    </a:cubicBezTo>
                    <a:cubicBezTo>
                      <a:pt x="453" y="282"/>
                      <a:pt x="453" y="282"/>
                      <a:pt x="453" y="282"/>
                    </a:cubicBezTo>
                    <a:cubicBezTo>
                      <a:pt x="507" y="336"/>
                      <a:pt x="507" y="336"/>
                      <a:pt x="507" y="336"/>
                    </a:cubicBezTo>
                    <a:cubicBezTo>
                      <a:pt x="501" y="321"/>
                      <a:pt x="501" y="321"/>
                      <a:pt x="501" y="321"/>
                    </a:cubicBezTo>
                    <a:cubicBezTo>
                      <a:pt x="501" y="399"/>
                      <a:pt x="501" y="399"/>
                      <a:pt x="501" y="399"/>
                    </a:cubicBezTo>
                    <a:cubicBezTo>
                      <a:pt x="501" y="421"/>
                      <a:pt x="496" y="445"/>
                      <a:pt x="515" y="458"/>
                    </a:cubicBezTo>
                    <a:cubicBezTo>
                      <a:pt x="558" y="487"/>
                      <a:pt x="603" y="514"/>
                      <a:pt x="646" y="543"/>
                    </a:cubicBezTo>
                    <a:cubicBezTo>
                      <a:pt x="653" y="546"/>
                      <a:pt x="660" y="546"/>
                      <a:pt x="666" y="543"/>
                    </a:cubicBezTo>
                    <a:cubicBezTo>
                      <a:pt x="731" y="504"/>
                      <a:pt x="731" y="504"/>
                      <a:pt x="731" y="504"/>
                    </a:cubicBezTo>
                    <a:cubicBezTo>
                      <a:pt x="755" y="490"/>
                      <a:pt x="781" y="477"/>
                      <a:pt x="803" y="461"/>
                    </a:cubicBezTo>
                    <a:cubicBezTo>
                      <a:pt x="821" y="447"/>
                      <a:pt x="813" y="410"/>
                      <a:pt x="813" y="390"/>
                    </a:cubicBezTo>
                    <a:cubicBezTo>
                      <a:pt x="813" y="310"/>
                      <a:pt x="813" y="310"/>
                      <a:pt x="813" y="310"/>
                    </a:cubicBezTo>
                    <a:cubicBezTo>
                      <a:pt x="813" y="299"/>
                      <a:pt x="804" y="290"/>
                      <a:pt x="793" y="290"/>
                    </a:cubicBezTo>
                    <a:cubicBezTo>
                      <a:pt x="596" y="291"/>
                      <a:pt x="596" y="291"/>
                      <a:pt x="596" y="291"/>
                    </a:cubicBezTo>
                    <a:cubicBezTo>
                      <a:pt x="571" y="292"/>
                      <a:pt x="570" y="332"/>
                      <a:pt x="596" y="331"/>
                    </a:cubicBezTo>
                    <a:cubicBezTo>
                      <a:pt x="793" y="330"/>
                      <a:pt x="793" y="330"/>
                      <a:pt x="793" y="330"/>
                    </a:cubicBezTo>
                    <a:cubicBezTo>
                      <a:pt x="773" y="310"/>
                      <a:pt x="773" y="310"/>
                      <a:pt x="773" y="310"/>
                    </a:cubicBezTo>
                    <a:cubicBezTo>
                      <a:pt x="773" y="443"/>
                      <a:pt x="773" y="443"/>
                      <a:pt x="773" y="443"/>
                    </a:cubicBezTo>
                    <a:cubicBezTo>
                      <a:pt x="783" y="426"/>
                      <a:pt x="783" y="426"/>
                      <a:pt x="783" y="426"/>
                    </a:cubicBezTo>
                    <a:cubicBezTo>
                      <a:pt x="646" y="508"/>
                      <a:pt x="646" y="508"/>
                      <a:pt x="646" y="508"/>
                    </a:cubicBezTo>
                    <a:cubicBezTo>
                      <a:pt x="666" y="508"/>
                      <a:pt x="666" y="508"/>
                      <a:pt x="666" y="508"/>
                    </a:cubicBezTo>
                    <a:cubicBezTo>
                      <a:pt x="531" y="421"/>
                      <a:pt x="531" y="421"/>
                      <a:pt x="531" y="421"/>
                    </a:cubicBezTo>
                    <a:cubicBezTo>
                      <a:pt x="541" y="438"/>
                      <a:pt x="541" y="438"/>
                      <a:pt x="541" y="438"/>
                    </a:cubicBezTo>
                    <a:cubicBezTo>
                      <a:pt x="541" y="353"/>
                      <a:pt x="541" y="353"/>
                      <a:pt x="541" y="353"/>
                    </a:cubicBezTo>
                    <a:cubicBezTo>
                      <a:pt x="542" y="343"/>
                      <a:pt x="542" y="332"/>
                      <a:pt x="541" y="322"/>
                    </a:cubicBezTo>
                    <a:cubicBezTo>
                      <a:pt x="540" y="311"/>
                      <a:pt x="534" y="306"/>
                      <a:pt x="527" y="299"/>
                    </a:cubicBezTo>
                    <a:cubicBezTo>
                      <a:pt x="408" y="181"/>
                      <a:pt x="408" y="181"/>
                      <a:pt x="408" y="181"/>
                    </a:cubicBezTo>
                    <a:cubicBezTo>
                      <a:pt x="414" y="195"/>
                      <a:pt x="414" y="195"/>
                      <a:pt x="414" y="195"/>
                    </a:cubicBezTo>
                    <a:cubicBezTo>
                      <a:pt x="414" y="20"/>
                      <a:pt x="414" y="20"/>
                      <a:pt x="414" y="20"/>
                    </a:cubicBezTo>
                    <a:cubicBezTo>
                      <a:pt x="414" y="9"/>
                      <a:pt x="405" y="0"/>
                      <a:pt x="394" y="0"/>
                    </a:cubicBezTo>
                    <a:cubicBezTo>
                      <a:pt x="26" y="0"/>
                      <a:pt x="26" y="0"/>
                      <a:pt x="26" y="0"/>
                    </a:cubicBezTo>
                    <a:cubicBezTo>
                      <a:pt x="0" y="0"/>
                      <a:pt x="0" y="40"/>
                      <a:pt x="26" y="40"/>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72" name="Freeform 231">
                <a:extLst>
                  <a:ext uri="{FF2B5EF4-FFF2-40B4-BE49-F238E27FC236}">
                    <a16:creationId xmlns:a16="http://schemas.microsoft.com/office/drawing/2014/main" id="{0F51CDF1-B8E0-DD95-4E27-20C192486727}"/>
                  </a:ext>
                </a:extLst>
              </p:cNvPr>
              <p:cNvSpPr>
                <a:spLocks/>
              </p:cNvSpPr>
              <p:nvPr/>
            </p:nvSpPr>
            <p:spPr bwMode="auto">
              <a:xfrm>
                <a:off x="4840378" y="1750933"/>
                <a:ext cx="295615" cy="198914"/>
              </a:xfrm>
              <a:custGeom>
                <a:avLst/>
                <a:gdLst>
                  <a:gd name="T0" fmla="*/ 42 w 559"/>
                  <a:gd name="T1" fmla="*/ 308 h 333"/>
                  <a:gd name="T2" fmla="*/ 42 w 559"/>
                  <a:gd name="T3" fmla="*/ 316 h 333"/>
                  <a:gd name="T4" fmla="*/ 54 w 559"/>
                  <a:gd name="T5" fmla="*/ 307 h 333"/>
                  <a:gd name="T6" fmla="*/ 90 w 559"/>
                  <a:gd name="T7" fmla="*/ 279 h 333"/>
                  <a:gd name="T8" fmla="*/ 165 w 559"/>
                  <a:gd name="T9" fmla="*/ 222 h 333"/>
                  <a:gd name="T10" fmla="*/ 181 w 559"/>
                  <a:gd name="T11" fmla="*/ 210 h 333"/>
                  <a:gd name="T12" fmla="*/ 186 w 559"/>
                  <a:gd name="T13" fmla="*/ 185 h 333"/>
                  <a:gd name="T14" fmla="*/ 183 w 559"/>
                  <a:gd name="T15" fmla="*/ 94 h 333"/>
                  <a:gd name="T16" fmla="*/ 180 w 559"/>
                  <a:gd name="T17" fmla="*/ 20 h 333"/>
                  <a:gd name="T18" fmla="*/ 160 w 559"/>
                  <a:gd name="T19" fmla="*/ 40 h 333"/>
                  <a:gd name="T20" fmla="*/ 533 w 559"/>
                  <a:gd name="T21" fmla="*/ 40 h 333"/>
                  <a:gd name="T22" fmla="*/ 533 w 559"/>
                  <a:gd name="T23" fmla="*/ 0 h 333"/>
                  <a:gd name="T24" fmla="*/ 160 w 559"/>
                  <a:gd name="T25" fmla="*/ 0 h 333"/>
                  <a:gd name="T26" fmla="*/ 140 w 559"/>
                  <a:gd name="T27" fmla="*/ 20 h 333"/>
                  <a:gd name="T28" fmla="*/ 146 w 559"/>
                  <a:gd name="T29" fmla="*/ 196 h 333"/>
                  <a:gd name="T30" fmla="*/ 156 w 559"/>
                  <a:gd name="T31" fmla="*/ 179 h 333"/>
                  <a:gd name="T32" fmla="*/ 77 w 559"/>
                  <a:gd name="T33" fmla="*/ 238 h 333"/>
                  <a:gd name="T34" fmla="*/ 27 w 559"/>
                  <a:gd name="T35" fmla="*/ 278 h 333"/>
                  <a:gd name="T36" fmla="*/ 2 w 559"/>
                  <a:gd name="T37" fmla="*/ 308 h 333"/>
                  <a:gd name="T38" fmla="*/ 42 w 559"/>
                  <a:gd name="T39" fmla="*/ 30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9" h="333">
                    <a:moveTo>
                      <a:pt x="42" y="308"/>
                    </a:moveTo>
                    <a:cubicBezTo>
                      <a:pt x="42" y="318"/>
                      <a:pt x="32" y="323"/>
                      <a:pt x="42" y="316"/>
                    </a:cubicBezTo>
                    <a:cubicBezTo>
                      <a:pt x="46" y="313"/>
                      <a:pt x="50" y="310"/>
                      <a:pt x="54" y="307"/>
                    </a:cubicBezTo>
                    <a:cubicBezTo>
                      <a:pt x="66" y="297"/>
                      <a:pt x="78" y="288"/>
                      <a:pt x="90" y="279"/>
                    </a:cubicBezTo>
                    <a:cubicBezTo>
                      <a:pt x="115" y="260"/>
                      <a:pt x="140" y="241"/>
                      <a:pt x="165" y="222"/>
                    </a:cubicBezTo>
                    <a:cubicBezTo>
                      <a:pt x="170" y="219"/>
                      <a:pt x="176" y="215"/>
                      <a:pt x="181" y="210"/>
                    </a:cubicBezTo>
                    <a:cubicBezTo>
                      <a:pt x="188" y="203"/>
                      <a:pt x="186" y="194"/>
                      <a:pt x="186" y="185"/>
                    </a:cubicBezTo>
                    <a:cubicBezTo>
                      <a:pt x="183" y="94"/>
                      <a:pt x="183" y="94"/>
                      <a:pt x="183" y="94"/>
                    </a:cubicBezTo>
                    <a:cubicBezTo>
                      <a:pt x="180" y="20"/>
                      <a:pt x="180" y="20"/>
                      <a:pt x="180" y="20"/>
                    </a:cubicBezTo>
                    <a:cubicBezTo>
                      <a:pt x="160" y="40"/>
                      <a:pt x="160" y="40"/>
                      <a:pt x="160" y="40"/>
                    </a:cubicBezTo>
                    <a:cubicBezTo>
                      <a:pt x="533" y="40"/>
                      <a:pt x="533" y="40"/>
                      <a:pt x="533" y="40"/>
                    </a:cubicBezTo>
                    <a:cubicBezTo>
                      <a:pt x="559" y="40"/>
                      <a:pt x="559" y="0"/>
                      <a:pt x="533" y="0"/>
                    </a:cubicBezTo>
                    <a:cubicBezTo>
                      <a:pt x="160" y="0"/>
                      <a:pt x="160" y="0"/>
                      <a:pt x="160" y="0"/>
                    </a:cubicBezTo>
                    <a:cubicBezTo>
                      <a:pt x="149" y="0"/>
                      <a:pt x="140" y="9"/>
                      <a:pt x="140" y="20"/>
                    </a:cubicBezTo>
                    <a:cubicBezTo>
                      <a:pt x="146" y="196"/>
                      <a:pt x="146" y="196"/>
                      <a:pt x="146" y="196"/>
                    </a:cubicBezTo>
                    <a:cubicBezTo>
                      <a:pt x="156" y="179"/>
                      <a:pt x="156" y="179"/>
                      <a:pt x="156" y="179"/>
                    </a:cubicBezTo>
                    <a:cubicBezTo>
                      <a:pt x="130" y="199"/>
                      <a:pt x="104" y="219"/>
                      <a:pt x="77" y="238"/>
                    </a:cubicBezTo>
                    <a:cubicBezTo>
                      <a:pt x="60" y="251"/>
                      <a:pt x="43" y="264"/>
                      <a:pt x="27" y="278"/>
                    </a:cubicBezTo>
                    <a:cubicBezTo>
                      <a:pt x="16" y="286"/>
                      <a:pt x="4" y="294"/>
                      <a:pt x="2" y="308"/>
                    </a:cubicBezTo>
                    <a:cubicBezTo>
                      <a:pt x="0" y="333"/>
                      <a:pt x="40" y="333"/>
                      <a:pt x="42" y="308"/>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74" name="Freeform 232">
                <a:extLst>
                  <a:ext uri="{FF2B5EF4-FFF2-40B4-BE49-F238E27FC236}">
                    <a16:creationId xmlns:a16="http://schemas.microsoft.com/office/drawing/2014/main" id="{84314637-D85A-A853-59C2-8D2F4C5C6DCB}"/>
                  </a:ext>
                </a:extLst>
              </p:cNvPr>
              <p:cNvSpPr>
                <a:spLocks/>
              </p:cNvSpPr>
              <p:nvPr/>
            </p:nvSpPr>
            <p:spPr bwMode="auto">
              <a:xfrm>
                <a:off x="4774119" y="2040780"/>
                <a:ext cx="20387" cy="144924"/>
              </a:xfrm>
              <a:custGeom>
                <a:avLst/>
                <a:gdLst>
                  <a:gd name="T0" fmla="*/ 0 w 40"/>
                  <a:gd name="T1" fmla="*/ 26 h 242"/>
                  <a:gd name="T2" fmla="*/ 0 w 40"/>
                  <a:gd name="T3" fmla="*/ 216 h 242"/>
                  <a:gd name="T4" fmla="*/ 40 w 40"/>
                  <a:gd name="T5" fmla="*/ 216 h 242"/>
                  <a:gd name="T6" fmla="*/ 40 w 40"/>
                  <a:gd name="T7" fmla="*/ 26 h 242"/>
                  <a:gd name="T8" fmla="*/ 0 w 40"/>
                  <a:gd name="T9" fmla="*/ 26 h 242"/>
                </a:gdLst>
                <a:ahLst/>
                <a:cxnLst>
                  <a:cxn ang="0">
                    <a:pos x="T0" y="T1"/>
                  </a:cxn>
                  <a:cxn ang="0">
                    <a:pos x="T2" y="T3"/>
                  </a:cxn>
                  <a:cxn ang="0">
                    <a:pos x="T4" y="T5"/>
                  </a:cxn>
                  <a:cxn ang="0">
                    <a:pos x="T6" y="T7"/>
                  </a:cxn>
                  <a:cxn ang="0">
                    <a:pos x="T8" y="T9"/>
                  </a:cxn>
                </a:cxnLst>
                <a:rect l="0" t="0" r="r" b="b"/>
                <a:pathLst>
                  <a:path w="40" h="242">
                    <a:moveTo>
                      <a:pt x="0" y="26"/>
                    </a:moveTo>
                    <a:cubicBezTo>
                      <a:pt x="0" y="216"/>
                      <a:pt x="0" y="216"/>
                      <a:pt x="0" y="216"/>
                    </a:cubicBezTo>
                    <a:cubicBezTo>
                      <a:pt x="0" y="242"/>
                      <a:pt x="40" y="242"/>
                      <a:pt x="40" y="216"/>
                    </a:cubicBezTo>
                    <a:cubicBezTo>
                      <a:pt x="40" y="26"/>
                      <a:pt x="40" y="26"/>
                      <a:pt x="40" y="26"/>
                    </a:cubicBezTo>
                    <a:cubicBezTo>
                      <a:pt x="40" y="0"/>
                      <a:pt x="0" y="0"/>
                      <a:pt x="0" y="26"/>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76" name="Freeform 233">
                <a:extLst>
                  <a:ext uri="{FF2B5EF4-FFF2-40B4-BE49-F238E27FC236}">
                    <a16:creationId xmlns:a16="http://schemas.microsoft.com/office/drawing/2014/main" id="{CD87CC66-5AAB-43F6-2B95-3A1800099864}"/>
                  </a:ext>
                </a:extLst>
              </p:cNvPr>
              <p:cNvSpPr>
                <a:spLocks/>
              </p:cNvSpPr>
              <p:nvPr/>
            </p:nvSpPr>
            <p:spPr bwMode="auto">
              <a:xfrm>
                <a:off x="4636505" y="2012363"/>
                <a:ext cx="481649" cy="429088"/>
              </a:xfrm>
              <a:custGeom>
                <a:avLst/>
                <a:gdLst>
                  <a:gd name="T0" fmla="*/ 465 w 907"/>
                  <a:gd name="T1" fmla="*/ 48 h 725"/>
                  <a:gd name="T2" fmla="*/ 823 w 907"/>
                  <a:gd name="T3" fmla="*/ 291 h 725"/>
                  <a:gd name="T4" fmla="*/ 874 w 907"/>
                  <a:gd name="T5" fmla="*/ 326 h 725"/>
                  <a:gd name="T6" fmla="*/ 874 w 907"/>
                  <a:gd name="T7" fmla="*/ 291 h 725"/>
                  <a:gd name="T8" fmla="*/ 669 w 907"/>
                  <a:gd name="T9" fmla="*/ 425 h 725"/>
                  <a:gd name="T10" fmla="*/ 341 w 907"/>
                  <a:gd name="T11" fmla="*/ 638 h 725"/>
                  <a:gd name="T12" fmla="*/ 266 w 907"/>
                  <a:gd name="T13" fmla="*/ 687 h 725"/>
                  <a:gd name="T14" fmla="*/ 286 w 907"/>
                  <a:gd name="T15" fmla="*/ 687 h 725"/>
                  <a:gd name="T16" fmla="*/ 33 w 907"/>
                  <a:gd name="T17" fmla="*/ 512 h 725"/>
                  <a:gd name="T18" fmla="*/ 33 w 907"/>
                  <a:gd name="T19" fmla="*/ 547 h 725"/>
                  <a:gd name="T20" fmla="*/ 239 w 907"/>
                  <a:gd name="T21" fmla="*/ 416 h 725"/>
                  <a:gd name="T22" fmla="*/ 363 w 907"/>
                  <a:gd name="T23" fmla="*/ 337 h 725"/>
                  <a:gd name="T24" fmla="*/ 392 w 907"/>
                  <a:gd name="T25" fmla="*/ 319 h 725"/>
                  <a:gd name="T26" fmla="*/ 386 w 907"/>
                  <a:gd name="T27" fmla="*/ 320 h 725"/>
                  <a:gd name="T28" fmla="*/ 409 w 907"/>
                  <a:gd name="T29" fmla="*/ 320 h 725"/>
                  <a:gd name="T30" fmla="*/ 557 w 907"/>
                  <a:gd name="T31" fmla="*/ 320 h 725"/>
                  <a:gd name="T32" fmla="*/ 557 w 907"/>
                  <a:gd name="T33" fmla="*/ 280 h 725"/>
                  <a:gd name="T34" fmla="*/ 423 w 907"/>
                  <a:gd name="T35" fmla="*/ 280 h 725"/>
                  <a:gd name="T36" fmla="*/ 374 w 907"/>
                  <a:gd name="T37" fmla="*/ 283 h 725"/>
                  <a:gd name="T38" fmla="*/ 356 w 907"/>
                  <a:gd name="T39" fmla="*/ 295 h 725"/>
                  <a:gd name="T40" fmla="*/ 96 w 907"/>
                  <a:gd name="T41" fmla="*/ 460 h 725"/>
                  <a:gd name="T42" fmla="*/ 13 w 907"/>
                  <a:gd name="T43" fmla="*/ 512 h 725"/>
                  <a:gd name="T44" fmla="*/ 6 w 907"/>
                  <a:gd name="T45" fmla="*/ 540 h 725"/>
                  <a:gd name="T46" fmla="*/ 13 w 907"/>
                  <a:gd name="T47" fmla="*/ 547 h 725"/>
                  <a:gd name="T48" fmla="*/ 266 w 907"/>
                  <a:gd name="T49" fmla="*/ 722 h 725"/>
                  <a:gd name="T50" fmla="*/ 286 w 907"/>
                  <a:gd name="T51" fmla="*/ 722 h 725"/>
                  <a:gd name="T52" fmla="*/ 492 w 907"/>
                  <a:gd name="T53" fmla="*/ 588 h 725"/>
                  <a:gd name="T54" fmla="*/ 819 w 907"/>
                  <a:gd name="T55" fmla="*/ 375 h 725"/>
                  <a:gd name="T56" fmla="*/ 895 w 907"/>
                  <a:gd name="T57" fmla="*/ 326 h 725"/>
                  <a:gd name="T58" fmla="*/ 901 w 907"/>
                  <a:gd name="T59" fmla="*/ 298 h 725"/>
                  <a:gd name="T60" fmla="*/ 895 w 907"/>
                  <a:gd name="T61" fmla="*/ 292 h 725"/>
                  <a:gd name="T62" fmla="*/ 536 w 907"/>
                  <a:gd name="T63" fmla="*/ 49 h 725"/>
                  <a:gd name="T64" fmla="*/ 485 w 907"/>
                  <a:gd name="T65" fmla="*/ 14 h 725"/>
                  <a:gd name="T66" fmla="*/ 465 w 907"/>
                  <a:gd name="T67" fmla="*/ 49 h 725"/>
                  <a:gd name="T68" fmla="*/ 465 w 907"/>
                  <a:gd name="T69" fmla="*/ 48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7" h="725">
                    <a:moveTo>
                      <a:pt x="465" y="48"/>
                    </a:moveTo>
                    <a:cubicBezTo>
                      <a:pt x="823" y="291"/>
                      <a:pt x="823" y="291"/>
                      <a:pt x="823" y="291"/>
                    </a:cubicBezTo>
                    <a:cubicBezTo>
                      <a:pt x="874" y="326"/>
                      <a:pt x="874" y="326"/>
                      <a:pt x="874" y="326"/>
                    </a:cubicBezTo>
                    <a:cubicBezTo>
                      <a:pt x="874" y="291"/>
                      <a:pt x="874" y="291"/>
                      <a:pt x="874" y="291"/>
                    </a:cubicBezTo>
                    <a:cubicBezTo>
                      <a:pt x="669" y="425"/>
                      <a:pt x="669" y="425"/>
                      <a:pt x="669" y="425"/>
                    </a:cubicBezTo>
                    <a:cubicBezTo>
                      <a:pt x="341" y="638"/>
                      <a:pt x="341" y="638"/>
                      <a:pt x="341" y="638"/>
                    </a:cubicBezTo>
                    <a:cubicBezTo>
                      <a:pt x="266" y="687"/>
                      <a:pt x="266" y="687"/>
                      <a:pt x="266" y="687"/>
                    </a:cubicBezTo>
                    <a:cubicBezTo>
                      <a:pt x="286" y="687"/>
                      <a:pt x="286" y="687"/>
                      <a:pt x="286" y="687"/>
                    </a:cubicBezTo>
                    <a:cubicBezTo>
                      <a:pt x="33" y="512"/>
                      <a:pt x="33" y="512"/>
                      <a:pt x="33" y="512"/>
                    </a:cubicBezTo>
                    <a:cubicBezTo>
                      <a:pt x="33" y="547"/>
                      <a:pt x="33" y="547"/>
                      <a:pt x="33" y="547"/>
                    </a:cubicBezTo>
                    <a:cubicBezTo>
                      <a:pt x="239" y="416"/>
                      <a:pt x="239" y="416"/>
                      <a:pt x="239" y="416"/>
                    </a:cubicBezTo>
                    <a:cubicBezTo>
                      <a:pt x="363" y="337"/>
                      <a:pt x="363" y="337"/>
                      <a:pt x="363" y="337"/>
                    </a:cubicBezTo>
                    <a:cubicBezTo>
                      <a:pt x="372" y="332"/>
                      <a:pt x="385" y="326"/>
                      <a:pt x="392" y="319"/>
                    </a:cubicBezTo>
                    <a:cubicBezTo>
                      <a:pt x="397" y="313"/>
                      <a:pt x="380" y="318"/>
                      <a:pt x="386" y="320"/>
                    </a:cubicBezTo>
                    <a:cubicBezTo>
                      <a:pt x="391" y="322"/>
                      <a:pt x="403" y="320"/>
                      <a:pt x="409" y="320"/>
                    </a:cubicBezTo>
                    <a:cubicBezTo>
                      <a:pt x="557" y="320"/>
                      <a:pt x="557" y="320"/>
                      <a:pt x="557" y="320"/>
                    </a:cubicBezTo>
                    <a:cubicBezTo>
                      <a:pt x="583" y="320"/>
                      <a:pt x="583" y="280"/>
                      <a:pt x="557" y="280"/>
                    </a:cubicBezTo>
                    <a:cubicBezTo>
                      <a:pt x="423" y="280"/>
                      <a:pt x="423" y="280"/>
                      <a:pt x="423" y="280"/>
                    </a:cubicBezTo>
                    <a:cubicBezTo>
                      <a:pt x="408" y="280"/>
                      <a:pt x="388" y="277"/>
                      <a:pt x="374" y="283"/>
                    </a:cubicBezTo>
                    <a:cubicBezTo>
                      <a:pt x="368" y="286"/>
                      <a:pt x="362" y="290"/>
                      <a:pt x="356" y="295"/>
                    </a:cubicBezTo>
                    <a:cubicBezTo>
                      <a:pt x="96" y="460"/>
                      <a:pt x="96" y="460"/>
                      <a:pt x="96" y="460"/>
                    </a:cubicBezTo>
                    <a:cubicBezTo>
                      <a:pt x="13" y="512"/>
                      <a:pt x="13" y="512"/>
                      <a:pt x="13" y="512"/>
                    </a:cubicBezTo>
                    <a:cubicBezTo>
                      <a:pt x="3" y="518"/>
                      <a:pt x="0" y="531"/>
                      <a:pt x="6" y="540"/>
                    </a:cubicBezTo>
                    <a:cubicBezTo>
                      <a:pt x="8" y="543"/>
                      <a:pt x="10" y="545"/>
                      <a:pt x="13" y="547"/>
                    </a:cubicBezTo>
                    <a:cubicBezTo>
                      <a:pt x="266" y="722"/>
                      <a:pt x="266" y="722"/>
                      <a:pt x="266" y="722"/>
                    </a:cubicBezTo>
                    <a:cubicBezTo>
                      <a:pt x="272" y="725"/>
                      <a:pt x="280" y="725"/>
                      <a:pt x="286" y="722"/>
                    </a:cubicBezTo>
                    <a:cubicBezTo>
                      <a:pt x="492" y="588"/>
                      <a:pt x="492" y="588"/>
                      <a:pt x="492" y="588"/>
                    </a:cubicBezTo>
                    <a:cubicBezTo>
                      <a:pt x="819" y="375"/>
                      <a:pt x="819" y="375"/>
                      <a:pt x="819" y="375"/>
                    </a:cubicBezTo>
                    <a:cubicBezTo>
                      <a:pt x="895" y="326"/>
                      <a:pt x="895" y="326"/>
                      <a:pt x="895" y="326"/>
                    </a:cubicBezTo>
                    <a:cubicBezTo>
                      <a:pt x="904" y="320"/>
                      <a:pt x="907" y="308"/>
                      <a:pt x="901" y="298"/>
                    </a:cubicBezTo>
                    <a:cubicBezTo>
                      <a:pt x="899" y="295"/>
                      <a:pt x="897" y="293"/>
                      <a:pt x="895" y="292"/>
                    </a:cubicBezTo>
                    <a:cubicBezTo>
                      <a:pt x="536" y="49"/>
                      <a:pt x="536" y="49"/>
                      <a:pt x="536" y="49"/>
                    </a:cubicBezTo>
                    <a:cubicBezTo>
                      <a:pt x="485" y="14"/>
                      <a:pt x="485" y="14"/>
                      <a:pt x="485" y="14"/>
                    </a:cubicBezTo>
                    <a:cubicBezTo>
                      <a:pt x="464" y="0"/>
                      <a:pt x="444" y="34"/>
                      <a:pt x="465" y="49"/>
                    </a:cubicBezTo>
                    <a:lnTo>
                      <a:pt x="465" y="48"/>
                    </a:ln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77" name="Freeform 234">
                <a:extLst>
                  <a:ext uri="{FF2B5EF4-FFF2-40B4-BE49-F238E27FC236}">
                    <a16:creationId xmlns:a16="http://schemas.microsoft.com/office/drawing/2014/main" id="{07B60650-7949-F66C-000D-4530BCB4A00A}"/>
                  </a:ext>
                </a:extLst>
              </p:cNvPr>
              <p:cNvSpPr>
                <a:spLocks/>
              </p:cNvSpPr>
              <p:nvPr/>
            </p:nvSpPr>
            <p:spPr bwMode="auto">
              <a:xfrm>
                <a:off x="4445376" y="2018047"/>
                <a:ext cx="298164" cy="289847"/>
              </a:xfrm>
              <a:custGeom>
                <a:avLst/>
                <a:gdLst>
                  <a:gd name="T0" fmla="*/ 425 w 562"/>
                  <a:gd name="T1" fmla="*/ 14 h 489"/>
                  <a:gd name="T2" fmla="*/ 64 w 562"/>
                  <a:gd name="T3" fmla="*/ 253 h 489"/>
                  <a:gd name="T4" fmla="*/ 12 w 562"/>
                  <a:gd name="T5" fmla="*/ 286 h 489"/>
                  <a:gd name="T6" fmla="*/ 6 w 562"/>
                  <a:gd name="T7" fmla="*/ 314 h 489"/>
                  <a:gd name="T8" fmla="*/ 12 w 562"/>
                  <a:gd name="T9" fmla="*/ 321 h 489"/>
                  <a:gd name="T10" fmla="*/ 269 w 562"/>
                  <a:gd name="T11" fmla="*/ 485 h 489"/>
                  <a:gd name="T12" fmla="*/ 289 w 562"/>
                  <a:gd name="T13" fmla="*/ 485 h 489"/>
                  <a:gd name="T14" fmla="*/ 546 w 562"/>
                  <a:gd name="T15" fmla="*/ 307 h 489"/>
                  <a:gd name="T16" fmla="*/ 536 w 562"/>
                  <a:gd name="T17" fmla="*/ 270 h 489"/>
                  <a:gd name="T18" fmla="*/ 331 w 562"/>
                  <a:gd name="T19" fmla="*/ 270 h 489"/>
                  <a:gd name="T20" fmla="*/ 331 w 562"/>
                  <a:gd name="T21" fmla="*/ 310 h 489"/>
                  <a:gd name="T22" fmla="*/ 536 w 562"/>
                  <a:gd name="T23" fmla="*/ 310 h 489"/>
                  <a:gd name="T24" fmla="*/ 526 w 562"/>
                  <a:gd name="T25" fmla="*/ 273 h 489"/>
                  <a:gd name="T26" fmla="*/ 269 w 562"/>
                  <a:gd name="T27" fmla="*/ 451 h 489"/>
                  <a:gd name="T28" fmla="*/ 289 w 562"/>
                  <a:gd name="T29" fmla="*/ 451 h 489"/>
                  <a:gd name="T30" fmla="*/ 33 w 562"/>
                  <a:gd name="T31" fmla="*/ 286 h 489"/>
                  <a:gd name="T32" fmla="*/ 33 w 562"/>
                  <a:gd name="T33" fmla="*/ 321 h 489"/>
                  <a:gd name="T34" fmla="*/ 394 w 562"/>
                  <a:gd name="T35" fmla="*/ 82 h 489"/>
                  <a:gd name="T36" fmla="*/ 445 w 562"/>
                  <a:gd name="T37" fmla="*/ 49 h 489"/>
                  <a:gd name="T38" fmla="*/ 425 w 562"/>
                  <a:gd name="T39" fmla="*/ 1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2" h="489">
                    <a:moveTo>
                      <a:pt x="425" y="14"/>
                    </a:moveTo>
                    <a:cubicBezTo>
                      <a:pt x="64" y="253"/>
                      <a:pt x="64" y="253"/>
                      <a:pt x="64" y="253"/>
                    </a:cubicBezTo>
                    <a:cubicBezTo>
                      <a:pt x="12" y="286"/>
                      <a:pt x="12" y="286"/>
                      <a:pt x="12" y="286"/>
                    </a:cubicBezTo>
                    <a:cubicBezTo>
                      <a:pt x="3" y="292"/>
                      <a:pt x="0" y="305"/>
                      <a:pt x="6" y="314"/>
                    </a:cubicBezTo>
                    <a:cubicBezTo>
                      <a:pt x="7" y="317"/>
                      <a:pt x="10" y="319"/>
                      <a:pt x="12" y="321"/>
                    </a:cubicBezTo>
                    <a:cubicBezTo>
                      <a:pt x="269" y="485"/>
                      <a:pt x="269" y="485"/>
                      <a:pt x="269" y="485"/>
                    </a:cubicBezTo>
                    <a:cubicBezTo>
                      <a:pt x="276" y="489"/>
                      <a:pt x="283" y="489"/>
                      <a:pt x="289" y="485"/>
                    </a:cubicBezTo>
                    <a:cubicBezTo>
                      <a:pt x="546" y="307"/>
                      <a:pt x="546" y="307"/>
                      <a:pt x="546" y="307"/>
                    </a:cubicBezTo>
                    <a:cubicBezTo>
                      <a:pt x="562" y="296"/>
                      <a:pt x="557" y="270"/>
                      <a:pt x="536" y="270"/>
                    </a:cubicBezTo>
                    <a:cubicBezTo>
                      <a:pt x="331" y="270"/>
                      <a:pt x="331" y="270"/>
                      <a:pt x="331" y="270"/>
                    </a:cubicBezTo>
                    <a:cubicBezTo>
                      <a:pt x="305" y="270"/>
                      <a:pt x="305" y="310"/>
                      <a:pt x="331" y="310"/>
                    </a:cubicBezTo>
                    <a:cubicBezTo>
                      <a:pt x="536" y="310"/>
                      <a:pt x="536" y="310"/>
                      <a:pt x="536" y="310"/>
                    </a:cubicBezTo>
                    <a:cubicBezTo>
                      <a:pt x="526" y="273"/>
                      <a:pt x="526" y="273"/>
                      <a:pt x="526" y="273"/>
                    </a:cubicBezTo>
                    <a:cubicBezTo>
                      <a:pt x="269" y="451"/>
                      <a:pt x="269" y="451"/>
                      <a:pt x="269" y="451"/>
                    </a:cubicBezTo>
                    <a:cubicBezTo>
                      <a:pt x="289" y="451"/>
                      <a:pt x="289" y="451"/>
                      <a:pt x="289" y="451"/>
                    </a:cubicBezTo>
                    <a:cubicBezTo>
                      <a:pt x="33" y="286"/>
                      <a:pt x="33" y="286"/>
                      <a:pt x="33" y="286"/>
                    </a:cubicBezTo>
                    <a:cubicBezTo>
                      <a:pt x="33" y="321"/>
                      <a:pt x="33" y="321"/>
                      <a:pt x="33" y="321"/>
                    </a:cubicBezTo>
                    <a:cubicBezTo>
                      <a:pt x="394" y="82"/>
                      <a:pt x="394" y="82"/>
                      <a:pt x="394" y="82"/>
                    </a:cubicBezTo>
                    <a:cubicBezTo>
                      <a:pt x="445" y="49"/>
                      <a:pt x="445" y="49"/>
                      <a:pt x="445" y="49"/>
                    </a:cubicBezTo>
                    <a:cubicBezTo>
                      <a:pt x="467" y="35"/>
                      <a:pt x="447" y="0"/>
                      <a:pt x="425" y="14"/>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78" name="Freeform 235">
                <a:extLst>
                  <a:ext uri="{FF2B5EF4-FFF2-40B4-BE49-F238E27FC236}">
                    <a16:creationId xmlns:a16="http://schemas.microsoft.com/office/drawing/2014/main" id="{2C91F1D8-F18C-DB57-7DAA-373ECE7F7916}"/>
                  </a:ext>
                </a:extLst>
              </p:cNvPr>
              <p:cNvSpPr>
                <a:spLocks/>
              </p:cNvSpPr>
              <p:nvPr/>
            </p:nvSpPr>
            <p:spPr bwMode="auto">
              <a:xfrm>
                <a:off x="4641602" y="2097613"/>
                <a:ext cx="107033" cy="76725"/>
              </a:xfrm>
              <a:custGeom>
                <a:avLst/>
                <a:gdLst>
                  <a:gd name="T0" fmla="*/ 176 w 199"/>
                  <a:gd name="T1" fmla="*/ 82 h 128"/>
                  <a:gd name="T2" fmla="*/ 43 w 199"/>
                  <a:gd name="T3" fmla="*/ 12 h 128"/>
                  <a:gd name="T4" fmla="*/ 23 w 199"/>
                  <a:gd name="T5" fmla="*/ 46 h 128"/>
                  <a:gd name="T6" fmla="*/ 156 w 199"/>
                  <a:gd name="T7" fmla="*/ 116 h 128"/>
                  <a:gd name="T8" fmla="*/ 177 w 199"/>
                  <a:gd name="T9" fmla="*/ 82 h 128"/>
                  <a:gd name="T10" fmla="*/ 176 w 199"/>
                  <a:gd name="T11" fmla="*/ 82 h 128"/>
                </a:gdLst>
                <a:ahLst/>
                <a:cxnLst>
                  <a:cxn ang="0">
                    <a:pos x="T0" y="T1"/>
                  </a:cxn>
                  <a:cxn ang="0">
                    <a:pos x="T2" y="T3"/>
                  </a:cxn>
                  <a:cxn ang="0">
                    <a:pos x="T4" y="T5"/>
                  </a:cxn>
                  <a:cxn ang="0">
                    <a:pos x="T6" y="T7"/>
                  </a:cxn>
                  <a:cxn ang="0">
                    <a:pos x="T8" y="T9"/>
                  </a:cxn>
                  <a:cxn ang="0">
                    <a:pos x="T10" y="T11"/>
                  </a:cxn>
                </a:cxnLst>
                <a:rect l="0" t="0" r="r" b="b"/>
                <a:pathLst>
                  <a:path w="199" h="128">
                    <a:moveTo>
                      <a:pt x="176" y="82"/>
                    </a:moveTo>
                    <a:cubicBezTo>
                      <a:pt x="43" y="12"/>
                      <a:pt x="43" y="12"/>
                      <a:pt x="43" y="12"/>
                    </a:cubicBezTo>
                    <a:cubicBezTo>
                      <a:pt x="20" y="0"/>
                      <a:pt x="0" y="34"/>
                      <a:pt x="23" y="46"/>
                    </a:cubicBezTo>
                    <a:cubicBezTo>
                      <a:pt x="156" y="116"/>
                      <a:pt x="156" y="116"/>
                      <a:pt x="156" y="116"/>
                    </a:cubicBezTo>
                    <a:cubicBezTo>
                      <a:pt x="179" y="128"/>
                      <a:pt x="199" y="94"/>
                      <a:pt x="177" y="82"/>
                    </a:cubicBezTo>
                    <a:lnTo>
                      <a:pt x="176" y="82"/>
                    </a:ln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79" name="Freeform 236">
                <a:extLst>
                  <a:ext uri="{FF2B5EF4-FFF2-40B4-BE49-F238E27FC236}">
                    <a16:creationId xmlns:a16="http://schemas.microsoft.com/office/drawing/2014/main" id="{F12EB1EF-DE3F-9BDC-5F20-1896E6A25F4D}"/>
                  </a:ext>
                </a:extLst>
              </p:cNvPr>
              <p:cNvSpPr>
                <a:spLocks/>
              </p:cNvSpPr>
              <p:nvPr/>
            </p:nvSpPr>
            <p:spPr bwMode="auto">
              <a:xfrm>
                <a:off x="4812346" y="2094772"/>
                <a:ext cx="107033" cy="79566"/>
              </a:xfrm>
              <a:custGeom>
                <a:avLst/>
                <a:gdLst>
                  <a:gd name="T0" fmla="*/ 42 w 200"/>
                  <a:gd name="T1" fmla="*/ 122 h 135"/>
                  <a:gd name="T2" fmla="*/ 178 w 200"/>
                  <a:gd name="T3" fmla="*/ 47 h 135"/>
                  <a:gd name="T4" fmla="*/ 158 w 200"/>
                  <a:gd name="T5" fmla="*/ 12 h 135"/>
                  <a:gd name="T6" fmla="*/ 22 w 200"/>
                  <a:gd name="T7" fmla="*/ 88 h 135"/>
                  <a:gd name="T8" fmla="*/ 43 w 200"/>
                  <a:gd name="T9" fmla="*/ 122 h 135"/>
                  <a:gd name="T10" fmla="*/ 42 w 200"/>
                  <a:gd name="T11" fmla="*/ 122 h 135"/>
                </a:gdLst>
                <a:ahLst/>
                <a:cxnLst>
                  <a:cxn ang="0">
                    <a:pos x="T0" y="T1"/>
                  </a:cxn>
                  <a:cxn ang="0">
                    <a:pos x="T2" y="T3"/>
                  </a:cxn>
                  <a:cxn ang="0">
                    <a:pos x="T4" y="T5"/>
                  </a:cxn>
                  <a:cxn ang="0">
                    <a:pos x="T6" y="T7"/>
                  </a:cxn>
                  <a:cxn ang="0">
                    <a:pos x="T8" y="T9"/>
                  </a:cxn>
                  <a:cxn ang="0">
                    <a:pos x="T10" y="T11"/>
                  </a:cxn>
                </a:cxnLst>
                <a:rect l="0" t="0" r="r" b="b"/>
                <a:pathLst>
                  <a:path w="200" h="135">
                    <a:moveTo>
                      <a:pt x="42" y="122"/>
                    </a:moveTo>
                    <a:cubicBezTo>
                      <a:pt x="178" y="47"/>
                      <a:pt x="178" y="47"/>
                      <a:pt x="178" y="47"/>
                    </a:cubicBezTo>
                    <a:cubicBezTo>
                      <a:pt x="200" y="34"/>
                      <a:pt x="180" y="0"/>
                      <a:pt x="158" y="12"/>
                    </a:cubicBezTo>
                    <a:cubicBezTo>
                      <a:pt x="22" y="88"/>
                      <a:pt x="22" y="88"/>
                      <a:pt x="22" y="88"/>
                    </a:cubicBezTo>
                    <a:cubicBezTo>
                      <a:pt x="0" y="100"/>
                      <a:pt x="20" y="135"/>
                      <a:pt x="43" y="122"/>
                    </a:cubicBezTo>
                    <a:lnTo>
                      <a:pt x="42" y="122"/>
                    </a:ln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80" name="Freeform 237">
                <a:extLst>
                  <a:ext uri="{FF2B5EF4-FFF2-40B4-BE49-F238E27FC236}">
                    <a16:creationId xmlns:a16="http://schemas.microsoft.com/office/drawing/2014/main" id="{5E61628B-751C-3F10-1D7E-5B4C8004DDA3}"/>
                  </a:ext>
                </a:extLst>
              </p:cNvPr>
              <p:cNvSpPr>
                <a:spLocks/>
              </p:cNvSpPr>
              <p:nvPr/>
            </p:nvSpPr>
            <p:spPr bwMode="auto">
              <a:xfrm>
                <a:off x="5041703" y="1949847"/>
                <a:ext cx="86646" cy="85249"/>
              </a:xfrm>
              <a:custGeom>
                <a:avLst/>
                <a:gdLst>
                  <a:gd name="T0" fmla="*/ 139 w 164"/>
                  <a:gd name="T1" fmla="*/ 99 h 145"/>
                  <a:gd name="T2" fmla="*/ 20 w 164"/>
                  <a:gd name="T3" fmla="*/ 99 h 145"/>
                  <a:gd name="T4" fmla="*/ 40 w 164"/>
                  <a:gd name="T5" fmla="*/ 119 h 145"/>
                  <a:gd name="T6" fmla="*/ 40 w 164"/>
                  <a:gd name="T7" fmla="*/ 20 h 145"/>
                  <a:gd name="T8" fmla="*/ 20 w 164"/>
                  <a:gd name="T9" fmla="*/ 40 h 145"/>
                  <a:gd name="T10" fmla="*/ 139 w 164"/>
                  <a:gd name="T11" fmla="*/ 40 h 145"/>
                  <a:gd name="T12" fmla="*/ 119 w 164"/>
                  <a:gd name="T13" fmla="*/ 20 h 145"/>
                  <a:gd name="T14" fmla="*/ 119 w 164"/>
                  <a:gd name="T15" fmla="*/ 119 h 145"/>
                  <a:gd name="T16" fmla="*/ 159 w 164"/>
                  <a:gd name="T17" fmla="*/ 119 h 145"/>
                  <a:gd name="T18" fmla="*/ 159 w 164"/>
                  <a:gd name="T19" fmla="*/ 20 h 145"/>
                  <a:gd name="T20" fmla="*/ 139 w 164"/>
                  <a:gd name="T21" fmla="*/ 0 h 145"/>
                  <a:gd name="T22" fmla="*/ 20 w 164"/>
                  <a:gd name="T23" fmla="*/ 0 h 145"/>
                  <a:gd name="T24" fmla="*/ 0 w 164"/>
                  <a:gd name="T25" fmla="*/ 20 h 145"/>
                  <a:gd name="T26" fmla="*/ 0 w 164"/>
                  <a:gd name="T27" fmla="*/ 119 h 145"/>
                  <a:gd name="T28" fmla="*/ 20 w 164"/>
                  <a:gd name="T29" fmla="*/ 139 h 145"/>
                  <a:gd name="T30" fmla="*/ 139 w 164"/>
                  <a:gd name="T31" fmla="*/ 139 h 145"/>
                  <a:gd name="T32" fmla="*/ 139 w 164"/>
                  <a:gd name="T33" fmla="*/ 9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145">
                    <a:moveTo>
                      <a:pt x="139" y="99"/>
                    </a:moveTo>
                    <a:cubicBezTo>
                      <a:pt x="20" y="99"/>
                      <a:pt x="20" y="99"/>
                      <a:pt x="20" y="99"/>
                    </a:cubicBezTo>
                    <a:cubicBezTo>
                      <a:pt x="40" y="119"/>
                      <a:pt x="40" y="119"/>
                      <a:pt x="40" y="119"/>
                    </a:cubicBezTo>
                    <a:cubicBezTo>
                      <a:pt x="40" y="20"/>
                      <a:pt x="40" y="20"/>
                      <a:pt x="40" y="20"/>
                    </a:cubicBezTo>
                    <a:cubicBezTo>
                      <a:pt x="20" y="40"/>
                      <a:pt x="20" y="40"/>
                      <a:pt x="20" y="40"/>
                    </a:cubicBezTo>
                    <a:cubicBezTo>
                      <a:pt x="139" y="40"/>
                      <a:pt x="139" y="40"/>
                      <a:pt x="139" y="40"/>
                    </a:cubicBezTo>
                    <a:cubicBezTo>
                      <a:pt x="119" y="20"/>
                      <a:pt x="119" y="20"/>
                      <a:pt x="119" y="20"/>
                    </a:cubicBezTo>
                    <a:cubicBezTo>
                      <a:pt x="119" y="119"/>
                      <a:pt x="119" y="119"/>
                      <a:pt x="119" y="119"/>
                    </a:cubicBezTo>
                    <a:cubicBezTo>
                      <a:pt x="119" y="145"/>
                      <a:pt x="159" y="145"/>
                      <a:pt x="159" y="119"/>
                    </a:cubicBezTo>
                    <a:cubicBezTo>
                      <a:pt x="159" y="20"/>
                      <a:pt x="159" y="20"/>
                      <a:pt x="159" y="20"/>
                    </a:cubicBezTo>
                    <a:cubicBezTo>
                      <a:pt x="158" y="9"/>
                      <a:pt x="150" y="0"/>
                      <a:pt x="139" y="0"/>
                    </a:cubicBezTo>
                    <a:cubicBezTo>
                      <a:pt x="20" y="0"/>
                      <a:pt x="20" y="0"/>
                      <a:pt x="20" y="0"/>
                    </a:cubicBezTo>
                    <a:cubicBezTo>
                      <a:pt x="9" y="0"/>
                      <a:pt x="1" y="9"/>
                      <a:pt x="0" y="20"/>
                    </a:cubicBezTo>
                    <a:cubicBezTo>
                      <a:pt x="0" y="119"/>
                      <a:pt x="0" y="119"/>
                      <a:pt x="0" y="119"/>
                    </a:cubicBezTo>
                    <a:cubicBezTo>
                      <a:pt x="1" y="130"/>
                      <a:pt x="9" y="139"/>
                      <a:pt x="20" y="139"/>
                    </a:cubicBezTo>
                    <a:cubicBezTo>
                      <a:pt x="139" y="139"/>
                      <a:pt x="139" y="139"/>
                      <a:pt x="139" y="139"/>
                    </a:cubicBezTo>
                    <a:cubicBezTo>
                      <a:pt x="164" y="139"/>
                      <a:pt x="164" y="99"/>
                      <a:pt x="139" y="99"/>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82" name="Freeform 238">
                <a:extLst>
                  <a:ext uri="{FF2B5EF4-FFF2-40B4-BE49-F238E27FC236}">
                    <a16:creationId xmlns:a16="http://schemas.microsoft.com/office/drawing/2014/main" id="{E5C29369-6B98-1E23-9BFB-C62EDE6DD00D}"/>
                  </a:ext>
                </a:extLst>
              </p:cNvPr>
              <p:cNvSpPr>
                <a:spLocks/>
              </p:cNvSpPr>
              <p:nvPr/>
            </p:nvSpPr>
            <p:spPr bwMode="auto">
              <a:xfrm>
                <a:off x="5041703" y="2359043"/>
                <a:ext cx="86646" cy="85249"/>
              </a:xfrm>
              <a:custGeom>
                <a:avLst/>
                <a:gdLst>
                  <a:gd name="T0" fmla="*/ 138 w 164"/>
                  <a:gd name="T1" fmla="*/ 99 h 145"/>
                  <a:gd name="T2" fmla="*/ 20 w 164"/>
                  <a:gd name="T3" fmla="*/ 99 h 145"/>
                  <a:gd name="T4" fmla="*/ 40 w 164"/>
                  <a:gd name="T5" fmla="*/ 119 h 145"/>
                  <a:gd name="T6" fmla="*/ 40 w 164"/>
                  <a:gd name="T7" fmla="*/ 20 h 145"/>
                  <a:gd name="T8" fmla="*/ 20 w 164"/>
                  <a:gd name="T9" fmla="*/ 40 h 145"/>
                  <a:gd name="T10" fmla="*/ 138 w 164"/>
                  <a:gd name="T11" fmla="*/ 40 h 145"/>
                  <a:gd name="T12" fmla="*/ 118 w 164"/>
                  <a:gd name="T13" fmla="*/ 20 h 145"/>
                  <a:gd name="T14" fmla="*/ 118 w 164"/>
                  <a:gd name="T15" fmla="*/ 119 h 145"/>
                  <a:gd name="T16" fmla="*/ 158 w 164"/>
                  <a:gd name="T17" fmla="*/ 119 h 145"/>
                  <a:gd name="T18" fmla="*/ 158 w 164"/>
                  <a:gd name="T19" fmla="*/ 20 h 145"/>
                  <a:gd name="T20" fmla="*/ 138 w 164"/>
                  <a:gd name="T21" fmla="*/ 0 h 145"/>
                  <a:gd name="T22" fmla="*/ 20 w 164"/>
                  <a:gd name="T23" fmla="*/ 0 h 145"/>
                  <a:gd name="T24" fmla="*/ 0 w 164"/>
                  <a:gd name="T25" fmla="*/ 20 h 145"/>
                  <a:gd name="T26" fmla="*/ 0 w 164"/>
                  <a:gd name="T27" fmla="*/ 119 h 145"/>
                  <a:gd name="T28" fmla="*/ 20 w 164"/>
                  <a:gd name="T29" fmla="*/ 139 h 145"/>
                  <a:gd name="T30" fmla="*/ 138 w 164"/>
                  <a:gd name="T31" fmla="*/ 139 h 145"/>
                  <a:gd name="T32" fmla="*/ 138 w 164"/>
                  <a:gd name="T33" fmla="*/ 9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145">
                    <a:moveTo>
                      <a:pt x="138" y="99"/>
                    </a:moveTo>
                    <a:cubicBezTo>
                      <a:pt x="20" y="99"/>
                      <a:pt x="20" y="99"/>
                      <a:pt x="20" y="99"/>
                    </a:cubicBezTo>
                    <a:cubicBezTo>
                      <a:pt x="40" y="119"/>
                      <a:pt x="40" y="119"/>
                      <a:pt x="40" y="119"/>
                    </a:cubicBezTo>
                    <a:cubicBezTo>
                      <a:pt x="40" y="20"/>
                      <a:pt x="40" y="20"/>
                      <a:pt x="40" y="20"/>
                    </a:cubicBezTo>
                    <a:cubicBezTo>
                      <a:pt x="20" y="40"/>
                      <a:pt x="20" y="40"/>
                      <a:pt x="20" y="40"/>
                    </a:cubicBezTo>
                    <a:cubicBezTo>
                      <a:pt x="138" y="40"/>
                      <a:pt x="138" y="40"/>
                      <a:pt x="138" y="40"/>
                    </a:cubicBezTo>
                    <a:cubicBezTo>
                      <a:pt x="118" y="20"/>
                      <a:pt x="118" y="20"/>
                      <a:pt x="118" y="20"/>
                    </a:cubicBezTo>
                    <a:cubicBezTo>
                      <a:pt x="118" y="119"/>
                      <a:pt x="118" y="119"/>
                      <a:pt x="118" y="119"/>
                    </a:cubicBezTo>
                    <a:cubicBezTo>
                      <a:pt x="118" y="145"/>
                      <a:pt x="158" y="145"/>
                      <a:pt x="158" y="119"/>
                    </a:cubicBezTo>
                    <a:cubicBezTo>
                      <a:pt x="158" y="20"/>
                      <a:pt x="158" y="20"/>
                      <a:pt x="158" y="20"/>
                    </a:cubicBezTo>
                    <a:cubicBezTo>
                      <a:pt x="158" y="9"/>
                      <a:pt x="149" y="0"/>
                      <a:pt x="138" y="0"/>
                    </a:cubicBezTo>
                    <a:cubicBezTo>
                      <a:pt x="20" y="0"/>
                      <a:pt x="20" y="0"/>
                      <a:pt x="20" y="0"/>
                    </a:cubicBezTo>
                    <a:cubicBezTo>
                      <a:pt x="9" y="0"/>
                      <a:pt x="0" y="9"/>
                      <a:pt x="0" y="20"/>
                    </a:cubicBezTo>
                    <a:cubicBezTo>
                      <a:pt x="0" y="119"/>
                      <a:pt x="0" y="119"/>
                      <a:pt x="0" y="119"/>
                    </a:cubicBezTo>
                    <a:cubicBezTo>
                      <a:pt x="0" y="130"/>
                      <a:pt x="9" y="139"/>
                      <a:pt x="20" y="139"/>
                    </a:cubicBezTo>
                    <a:cubicBezTo>
                      <a:pt x="138" y="139"/>
                      <a:pt x="138" y="139"/>
                      <a:pt x="138" y="139"/>
                    </a:cubicBezTo>
                    <a:cubicBezTo>
                      <a:pt x="164" y="139"/>
                      <a:pt x="164" y="99"/>
                      <a:pt x="138" y="99"/>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84" name="Freeform 239">
                <a:extLst>
                  <a:ext uri="{FF2B5EF4-FFF2-40B4-BE49-F238E27FC236}">
                    <a16:creationId xmlns:a16="http://schemas.microsoft.com/office/drawing/2014/main" id="{E8A9913C-4E67-26B4-AD67-9D5760F8C67B}"/>
                  </a:ext>
                </a:extLst>
              </p:cNvPr>
              <p:cNvSpPr>
                <a:spLocks/>
              </p:cNvSpPr>
              <p:nvPr/>
            </p:nvSpPr>
            <p:spPr bwMode="auto">
              <a:xfrm>
                <a:off x="4432633" y="1949847"/>
                <a:ext cx="86646" cy="85249"/>
              </a:xfrm>
              <a:custGeom>
                <a:avLst/>
                <a:gdLst>
                  <a:gd name="T0" fmla="*/ 138 w 164"/>
                  <a:gd name="T1" fmla="*/ 99 h 145"/>
                  <a:gd name="T2" fmla="*/ 20 w 164"/>
                  <a:gd name="T3" fmla="*/ 99 h 145"/>
                  <a:gd name="T4" fmla="*/ 40 w 164"/>
                  <a:gd name="T5" fmla="*/ 119 h 145"/>
                  <a:gd name="T6" fmla="*/ 40 w 164"/>
                  <a:gd name="T7" fmla="*/ 20 h 145"/>
                  <a:gd name="T8" fmla="*/ 20 w 164"/>
                  <a:gd name="T9" fmla="*/ 40 h 145"/>
                  <a:gd name="T10" fmla="*/ 138 w 164"/>
                  <a:gd name="T11" fmla="*/ 40 h 145"/>
                  <a:gd name="T12" fmla="*/ 118 w 164"/>
                  <a:gd name="T13" fmla="*/ 20 h 145"/>
                  <a:gd name="T14" fmla="*/ 118 w 164"/>
                  <a:gd name="T15" fmla="*/ 119 h 145"/>
                  <a:gd name="T16" fmla="*/ 158 w 164"/>
                  <a:gd name="T17" fmla="*/ 119 h 145"/>
                  <a:gd name="T18" fmla="*/ 158 w 164"/>
                  <a:gd name="T19" fmla="*/ 20 h 145"/>
                  <a:gd name="T20" fmla="*/ 138 w 164"/>
                  <a:gd name="T21" fmla="*/ 0 h 145"/>
                  <a:gd name="T22" fmla="*/ 20 w 164"/>
                  <a:gd name="T23" fmla="*/ 0 h 145"/>
                  <a:gd name="T24" fmla="*/ 0 w 164"/>
                  <a:gd name="T25" fmla="*/ 20 h 145"/>
                  <a:gd name="T26" fmla="*/ 0 w 164"/>
                  <a:gd name="T27" fmla="*/ 119 h 145"/>
                  <a:gd name="T28" fmla="*/ 20 w 164"/>
                  <a:gd name="T29" fmla="*/ 139 h 145"/>
                  <a:gd name="T30" fmla="*/ 138 w 164"/>
                  <a:gd name="T31" fmla="*/ 139 h 145"/>
                  <a:gd name="T32" fmla="*/ 138 w 164"/>
                  <a:gd name="T33" fmla="*/ 9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145">
                    <a:moveTo>
                      <a:pt x="138" y="99"/>
                    </a:moveTo>
                    <a:cubicBezTo>
                      <a:pt x="20" y="99"/>
                      <a:pt x="20" y="99"/>
                      <a:pt x="20" y="99"/>
                    </a:cubicBezTo>
                    <a:cubicBezTo>
                      <a:pt x="40" y="119"/>
                      <a:pt x="40" y="119"/>
                      <a:pt x="40" y="119"/>
                    </a:cubicBezTo>
                    <a:cubicBezTo>
                      <a:pt x="40" y="20"/>
                      <a:pt x="40" y="20"/>
                      <a:pt x="40" y="20"/>
                    </a:cubicBezTo>
                    <a:cubicBezTo>
                      <a:pt x="20" y="40"/>
                      <a:pt x="20" y="40"/>
                      <a:pt x="20" y="40"/>
                    </a:cubicBezTo>
                    <a:cubicBezTo>
                      <a:pt x="138" y="40"/>
                      <a:pt x="138" y="40"/>
                      <a:pt x="138" y="40"/>
                    </a:cubicBezTo>
                    <a:cubicBezTo>
                      <a:pt x="118" y="20"/>
                      <a:pt x="118" y="20"/>
                      <a:pt x="118" y="20"/>
                    </a:cubicBezTo>
                    <a:cubicBezTo>
                      <a:pt x="118" y="119"/>
                      <a:pt x="118" y="119"/>
                      <a:pt x="118" y="119"/>
                    </a:cubicBezTo>
                    <a:cubicBezTo>
                      <a:pt x="118" y="145"/>
                      <a:pt x="158" y="145"/>
                      <a:pt x="158" y="119"/>
                    </a:cubicBezTo>
                    <a:cubicBezTo>
                      <a:pt x="158" y="20"/>
                      <a:pt x="158" y="20"/>
                      <a:pt x="158" y="20"/>
                    </a:cubicBezTo>
                    <a:cubicBezTo>
                      <a:pt x="158" y="9"/>
                      <a:pt x="149" y="0"/>
                      <a:pt x="138" y="0"/>
                    </a:cubicBezTo>
                    <a:cubicBezTo>
                      <a:pt x="20" y="0"/>
                      <a:pt x="20" y="0"/>
                      <a:pt x="20" y="0"/>
                    </a:cubicBezTo>
                    <a:cubicBezTo>
                      <a:pt x="9" y="0"/>
                      <a:pt x="0" y="9"/>
                      <a:pt x="0" y="20"/>
                    </a:cubicBezTo>
                    <a:cubicBezTo>
                      <a:pt x="0" y="119"/>
                      <a:pt x="0" y="119"/>
                      <a:pt x="0" y="119"/>
                    </a:cubicBezTo>
                    <a:cubicBezTo>
                      <a:pt x="0" y="130"/>
                      <a:pt x="9" y="139"/>
                      <a:pt x="20" y="139"/>
                    </a:cubicBezTo>
                    <a:cubicBezTo>
                      <a:pt x="138" y="139"/>
                      <a:pt x="138" y="139"/>
                      <a:pt x="138" y="139"/>
                    </a:cubicBezTo>
                    <a:cubicBezTo>
                      <a:pt x="164" y="139"/>
                      <a:pt x="164" y="99"/>
                      <a:pt x="138" y="99"/>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sp>
            <p:nvSpPr>
              <p:cNvPr id="85" name="Freeform 240">
                <a:extLst>
                  <a:ext uri="{FF2B5EF4-FFF2-40B4-BE49-F238E27FC236}">
                    <a16:creationId xmlns:a16="http://schemas.microsoft.com/office/drawing/2014/main" id="{85B3E20B-0BE4-62E8-470D-CDAA2EC5B4AC}"/>
                  </a:ext>
                </a:extLst>
              </p:cNvPr>
              <p:cNvSpPr>
                <a:spLocks/>
              </p:cNvSpPr>
              <p:nvPr/>
            </p:nvSpPr>
            <p:spPr bwMode="auto">
              <a:xfrm>
                <a:off x="4432633" y="2356202"/>
                <a:ext cx="86646" cy="85249"/>
              </a:xfrm>
              <a:custGeom>
                <a:avLst/>
                <a:gdLst>
                  <a:gd name="T0" fmla="*/ 138 w 164"/>
                  <a:gd name="T1" fmla="*/ 100 h 146"/>
                  <a:gd name="T2" fmla="*/ 20 w 164"/>
                  <a:gd name="T3" fmla="*/ 100 h 146"/>
                  <a:gd name="T4" fmla="*/ 40 w 164"/>
                  <a:gd name="T5" fmla="*/ 120 h 146"/>
                  <a:gd name="T6" fmla="*/ 40 w 164"/>
                  <a:gd name="T7" fmla="*/ 20 h 146"/>
                  <a:gd name="T8" fmla="*/ 20 w 164"/>
                  <a:gd name="T9" fmla="*/ 40 h 146"/>
                  <a:gd name="T10" fmla="*/ 138 w 164"/>
                  <a:gd name="T11" fmla="*/ 40 h 146"/>
                  <a:gd name="T12" fmla="*/ 118 w 164"/>
                  <a:gd name="T13" fmla="*/ 20 h 146"/>
                  <a:gd name="T14" fmla="*/ 118 w 164"/>
                  <a:gd name="T15" fmla="*/ 120 h 146"/>
                  <a:gd name="T16" fmla="*/ 158 w 164"/>
                  <a:gd name="T17" fmla="*/ 120 h 146"/>
                  <a:gd name="T18" fmla="*/ 158 w 164"/>
                  <a:gd name="T19" fmla="*/ 20 h 146"/>
                  <a:gd name="T20" fmla="*/ 138 w 164"/>
                  <a:gd name="T21" fmla="*/ 0 h 146"/>
                  <a:gd name="T22" fmla="*/ 20 w 164"/>
                  <a:gd name="T23" fmla="*/ 0 h 146"/>
                  <a:gd name="T24" fmla="*/ 0 w 164"/>
                  <a:gd name="T25" fmla="*/ 20 h 146"/>
                  <a:gd name="T26" fmla="*/ 0 w 164"/>
                  <a:gd name="T27" fmla="*/ 120 h 146"/>
                  <a:gd name="T28" fmla="*/ 20 w 164"/>
                  <a:gd name="T29" fmla="*/ 140 h 146"/>
                  <a:gd name="T30" fmla="*/ 138 w 164"/>
                  <a:gd name="T31" fmla="*/ 140 h 146"/>
                  <a:gd name="T32" fmla="*/ 138 w 164"/>
                  <a:gd name="T33" fmla="*/ 10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4" h="146">
                    <a:moveTo>
                      <a:pt x="138" y="100"/>
                    </a:moveTo>
                    <a:cubicBezTo>
                      <a:pt x="20" y="100"/>
                      <a:pt x="20" y="100"/>
                      <a:pt x="20" y="100"/>
                    </a:cubicBezTo>
                    <a:cubicBezTo>
                      <a:pt x="40" y="120"/>
                      <a:pt x="40" y="120"/>
                      <a:pt x="40" y="120"/>
                    </a:cubicBezTo>
                    <a:cubicBezTo>
                      <a:pt x="40" y="20"/>
                      <a:pt x="40" y="20"/>
                      <a:pt x="40" y="20"/>
                    </a:cubicBezTo>
                    <a:cubicBezTo>
                      <a:pt x="20" y="40"/>
                      <a:pt x="20" y="40"/>
                      <a:pt x="20" y="40"/>
                    </a:cubicBezTo>
                    <a:cubicBezTo>
                      <a:pt x="138" y="40"/>
                      <a:pt x="138" y="40"/>
                      <a:pt x="138" y="40"/>
                    </a:cubicBezTo>
                    <a:cubicBezTo>
                      <a:pt x="118" y="20"/>
                      <a:pt x="118" y="20"/>
                      <a:pt x="118" y="20"/>
                    </a:cubicBezTo>
                    <a:cubicBezTo>
                      <a:pt x="118" y="120"/>
                      <a:pt x="118" y="120"/>
                      <a:pt x="118" y="120"/>
                    </a:cubicBezTo>
                    <a:cubicBezTo>
                      <a:pt x="118" y="146"/>
                      <a:pt x="158" y="146"/>
                      <a:pt x="158" y="120"/>
                    </a:cubicBezTo>
                    <a:cubicBezTo>
                      <a:pt x="158" y="20"/>
                      <a:pt x="158" y="20"/>
                      <a:pt x="158" y="20"/>
                    </a:cubicBezTo>
                    <a:cubicBezTo>
                      <a:pt x="158" y="9"/>
                      <a:pt x="149" y="1"/>
                      <a:pt x="138" y="0"/>
                    </a:cubicBezTo>
                    <a:cubicBezTo>
                      <a:pt x="20" y="0"/>
                      <a:pt x="20" y="0"/>
                      <a:pt x="20" y="0"/>
                    </a:cubicBezTo>
                    <a:cubicBezTo>
                      <a:pt x="9" y="1"/>
                      <a:pt x="0" y="9"/>
                      <a:pt x="0" y="20"/>
                    </a:cubicBezTo>
                    <a:cubicBezTo>
                      <a:pt x="0" y="120"/>
                      <a:pt x="0" y="120"/>
                      <a:pt x="0" y="120"/>
                    </a:cubicBezTo>
                    <a:cubicBezTo>
                      <a:pt x="0" y="131"/>
                      <a:pt x="9" y="140"/>
                      <a:pt x="20" y="140"/>
                    </a:cubicBezTo>
                    <a:cubicBezTo>
                      <a:pt x="138" y="140"/>
                      <a:pt x="138" y="140"/>
                      <a:pt x="138" y="140"/>
                    </a:cubicBezTo>
                    <a:cubicBezTo>
                      <a:pt x="164" y="140"/>
                      <a:pt x="164" y="100"/>
                      <a:pt x="138" y="100"/>
                    </a:cubicBezTo>
                    <a:close/>
                  </a:path>
                </a:pathLst>
              </a:custGeom>
              <a:grpFill/>
              <a:ln w="9525">
                <a:solidFill>
                  <a:srgbClr val="FF0000"/>
                </a:solidFill>
                <a:round/>
                <a:headEnd/>
                <a:tailEnd/>
              </a:ln>
            </p:spPr>
            <p:txBody>
              <a:bodyPr vert="horz" wrap="square" lIns="91440" tIns="45720" rIns="91440" bIns="45720" numCol="1" anchor="t" anchorCtr="0" compatLnSpc="1">
                <a:prstTxWarp prst="textNoShape">
                  <a:avLst/>
                </a:prstTxWarp>
              </a:bodyPr>
              <a:lstStyle/>
              <a:p>
                <a:endParaRPr lang="en-US" noProof="0" dirty="0">
                  <a:noFill/>
                </a:endParaRPr>
              </a:p>
            </p:txBody>
          </p:sp>
        </p:grpSp>
      </p:grpSp>
      <p:grpSp>
        <p:nvGrpSpPr>
          <p:cNvPr id="13" name="Grup 12">
            <a:extLst>
              <a:ext uri="{FF2B5EF4-FFF2-40B4-BE49-F238E27FC236}">
                <a16:creationId xmlns:a16="http://schemas.microsoft.com/office/drawing/2014/main" id="{EFED5C7A-BFC6-C062-03EC-3AED62F33CF8}"/>
              </a:ext>
            </a:extLst>
          </p:cNvPr>
          <p:cNvGrpSpPr/>
          <p:nvPr/>
        </p:nvGrpSpPr>
        <p:grpSpPr>
          <a:xfrm>
            <a:off x="6125020" y="1108558"/>
            <a:ext cx="2283654" cy="2265925"/>
            <a:chOff x="6125020" y="1108558"/>
            <a:chExt cx="2283654" cy="2265925"/>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 name="Metin kutusu 24">
              <a:extLst>
                <a:ext uri="{FF2B5EF4-FFF2-40B4-BE49-F238E27FC236}">
                  <a16:creationId xmlns:a16="http://schemas.microsoft.com/office/drawing/2014/main" id="{277EF19C-D191-8E71-81A3-3E1D07249667}"/>
                </a:ext>
              </a:extLst>
            </p:cNvPr>
            <p:cNvSpPr/>
            <p:nvPr/>
          </p:nvSpPr>
          <p:spPr>
            <a:xfrm>
              <a:off x="6125020" y="2781031"/>
              <a:ext cx="2283654" cy="593452"/>
            </a:xfrm>
            <a:custGeom>
              <a:avLst/>
              <a:gdLst>
                <a:gd name="f0" fmla="val 0"/>
                <a:gd name="f1" fmla="val 21600"/>
              </a:gdLst>
              <a:ahLst/>
              <a:cxnLst>
                <a:cxn ang="3cd4">
                  <a:pos x="hc" y="t"/>
                </a:cxn>
                <a:cxn ang="0">
                  <a:pos x="r" y="vc"/>
                </a:cxn>
                <a:cxn ang="cd4">
                  <a:pos x="hc" y="b"/>
                </a:cxn>
                <a:cxn ang="cd2">
                  <a:pos x="l" y="vc"/>
                </a:cxn>
              </a:cxnLst>
              <a:rect l="l" t="t" r="r" b="b"/>
              <a:pathLst>
                <a:path w="21600" h="21600">
                  <a:moveTo>
                    <a:pt x="f0" y="f0"/>
                  </a:moveTo>
                  <a:lnTo>
                    <a:pt x="f1" y="f0"/>
                  </a:lnTo>
                  <a:lnTo>
                    <a:pt x="f1" y="f1"/>
                  </a:lnTo>
                  <a:lnTo>
                    <a:pt x="f0" y="f1"/>
                  </a:lnTo>
                  <a:lnTo>
                    <a:pt x="f0" y="f0"/>
                  </a:lnTo>
                  <a:close/>
                </a:path>
              </a:pathLst>
            </a:custGeom>
            <a:noFill/>
            <a:ln>
              <a:noFill/>
              <a:prstDash val="solid"/>
            </a:ln>
            <a:effectLst/>
          </p:spPr>
          <p:txBody>
            <a:bodyPr vert="horz" wrap="square" lIns="90000" tIns="45000" rIns="90000" bIns="45000" anchor="ctr" anchorCtr="0" compatLnSpc="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a:defRPr/>
              </a:pPr>
              <a:r>
                <a:rPr lang="de-DE" noProof="0" dirty="0">
                  <a:solidFill>
                    <a:prstClr val="black"/>
                  </a:solidFill>
                  <a:latin typeface="Tw Cen MT" panose="020B0602020104020603" pitchFamily="34" charset="0"/>
                </a:rPr>
                <a:t>Gesamte Fertigung</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defRPr/>
              </a:pPr>
              <a:r>
                <a:rPr lang="de-DE" noProof="0" dirty="0">
                  <a:solidFill>
                    <a:prstClr val="black"/>
                  </a:solidFill>
                  <a:latin typeface="Tw Cen MT" panose="020B0602020104020603" pitchFamily="34" charset="0"/>
                </a:rPr>
                <a:t>im eigenen Haus</a:t>
              </a:r>
            </a:p>
          </p:txBody>
        </p:sp>
        <p:sp>
          <p:nvSpPr>
            <p:cNvPr id="92" name="Oval 10">
              <a:extLst>
                <a:ext uri="{FF2B5EF4-FFF2-40B4-BE49-F238E27FC236}">
                  <a16:creationId xmlns:a16="http://schemas.microsoft.com/office/drawing/2014/main" id="{307F1C60-CC6E-C1A7-9FF0-FCE81E31AF13}"/>
                </a:ext>
              </a:extLst>
            </p:cNvPr>
            <p:cNvSpPr>
              <a:spLocks noChangeArrowheads="1"/>
            </p:cNvSpPr>
            <p:nvPr/>
          </p:nvSpPr>
          <p:spPr bwMode="auto">
            <a:xfrm>
              <a:off x="6480557" y="1108558"/>
              <a:ext cx="1584000" cy="1584000"/>
            </a:xfrm>
            <a:prstGeom prst="ellipse">
              <a:avLst/>
            </a:prstGeom>
            <a:solidFill>
              <a:srgbClr val="CFCFCF"/>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93" name="Oval 9">
              <a:extLst>
                <a:ext uri="{FF2B5EF4-FFF2-40B4-BE49-F238E27FC236}">
                  <a16:creationId xmlns:a16="http://schemas.microsoft.com/office/drawing/2014/main" id="{7001D8B0-24C7-EA31-4545-EA9C37AB4F6A}"/>
                </a:ext>
              </a:extLst>
            </p:cNvPr>
            <p:cNvSpPr>
              <a:spLocks noChangeArrowheads="1"/>
            </p:cNvSpPr>
            <p:nvPr/>
          </p:nvSpPr>
          <p:spPr bwMode="auto">
            <a:xfrm>
              <a:off x="6688445" y="1312391"/>
              <a:ext cx="1184716" cy="1176336"/>
            </a:xfrm>
            <a:prstGeom prst="ellipse">
              <a:avLst/>
            </a:prstGeom>
            <a:solidFill>
              <a:schemeClr val="bg1"/>
            </a:solidFill>
            <a:ln w="15875" cap="flat">
              <a:noFill/>
              <a:prstDash val="solid"/>
              <a:miter lim="800000"/>
              <a:headEnd/>
              <a:tailEnd/>
            </a:ln>
            <a:effectLst/>
          </p:spPr>
          <p:txBody>
            <a:bodyPr vert="horz" wrap="square" lIns="91440" tIns="45720" rIns="91440" bIns="4572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Light"/>
                <a:ea typeface="+mn-ea"/>
                <a:cs typeface="+mn-cs"/>
              </a:endParaRPr>
            </a:p>
          </p:txBody>
        </p:sp>
        <p:pic>
          <p:nvPicPr>
            <p:cNvPr id="94" name="Grafik 93">
              <a:extLst>
                <a:ext uri="{FF2B5EF4-FFF2-40B4-BE49-F238E27FC236}">
                  <a16:creationId xmlns:a16="http://schemas.microsoft.com/office/drawing/2014/main" id="{E3946885-EFB4-D95D-E58C-A3B12273BDEB}"/>
                </a:ext>
              </a:extLst>
            </p:cNvPr>
            <p:cNvPicPr>
              <a:picLocks noChangeAspect="1"/>
            </p:cNvPicPr>
            <p:nvPr/>
          </p:nvPicPr>
          <p:blipFill>
            <a:blip cstate="email">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6854203" y="1426879"/>
              <a:ext cx="841732" cy="808268"/>
            </a:xfrm>
            <a:prstGeom prst="rect">
              <a:avLst/>
            </a:prstGeom>
            <a:effectLst/>
          </p:spPr>
        </p:pic>
      </p:grpSp>
    </p:spTree>
    <p:extLst>
      <p:ext uri="{BB962C8B-B14F-4D97-AF65-F5344CB8AC3E}">
        <p14:creationId xmlns:p14="http://schemas.microsoft.com/office/powerpoint/2010/main" val="3553235344"/>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1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02592D-4E2D-4371-7C00-7DCF7836DDA8}"/>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 name="Metin kutusu 6">
            <a:extLst>
              <a:ext uri="{FF2B5EF4-FFF2-40B4-BE49-F238E27FC236}">
                <a16:creationId xmlns:a16="http://schemas.microsoft.com/office/drawing/2014/main" id="{50B21CAC-7D2A-DA03-0983-1EC153F444BC}"/>
              </a:ext>
            </a:extLst>
          </p:cNvPr>
          <p:cNvSpPr txBox="1"/>
          <p:nvPr/>
        </p:nvSpPr>
        <p:spPr>
          <a:xfrm>
            <a:off x="836365" y="4214139"/>
            <a:ext cx="2810934" cy="830997"/>
          </a:xfrm>
          <a:prstGeom prst="rect">
            <a:avLst/>
          </a:prstGeom>
          <a:noFill/>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defRPr/>
            </a:pPr>
            <a:r>
              <a:rPr lang="de-DE" sz="1520" noProof="0" dirty="0">
                <a:solidFill>
                  <a:prstClr val="black"/>
                </a:solidFill>
                <a:latin typeface="Tw Cen MT" panose="020B0602020104020603" pitchFamily="34" charset="0"/>
              </a:rPr>
              <a:t>Gut ausgebildete, junge und wettbewerbsfähige Arbeitskräfte mit hoher Produktivität.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7" name="Metin kutusu 26">
            <a:extLst>
              <a:ext uri="{FF2B5EF4-FFF2-40B4-BE49-F238E27FC236}">
                <a16:creationId xmlns:a16="http://schemas.microsoft.com/office/drawing/2014/main" id="{2586878B-81F5-BCE2-E104-615ED4FD53EA}"/>
              </a:ext>
            </a:extLst>
          </p:cNvPr>
          <p:cNvSpPr txBox="1"/>
          <p:nvPr/>
        </p:nvSpPr>
        <p:spPr>
          <a:xfrm>
            <a:off x="5250270" y="4158740"/>
            <a:ext cx="2810934" cy="2616101"/>
          </a:xfrm>
          <a:prstGeom prst="rect">
            <a:avLst/>
          </a:prstGeom>
          <a:noFill/>
        </p:spPr>
        <p:txBody>
          <a:bodyPr wrap="square">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R="0" lvl="0" defTabSz="914400" rtl="0" eaLnBrk="1" fontAlgn="auto" latinLnBrk="0" hangingPunct="1">
              <a:lnSpc>
                <a:spcPct val="100000"/>
              </a:lnSpc>
              <a:spcBef>
                <a:spcPts val="0"/>
              </a:spcBef>
              <a:spcAft>
                <a:spcPts val="0"/>
              </a:spcAft>
              <a:buClrTx/>
              <a:buSzTx/>
              <a:tabLst/>
              <a:defRPr/>
            </a:pPr>
            <a:r>
              <a:rPr kumimoji="0" lang="de-DE" sz="2000" b="1" i="0" u="none" strike="noStrike" kern="1200" cap="none" spc="0" normalizeH="0" baseline="0" noProof="0" dirty="0">
                <a:ln>
                  <a:noFill/>
                </a:ln>
                <a:solidFill>
                  <a:prstClr val="black"/>
                </a:solidFill>
                <a:effectLst/>
                <a:uLnTx/>
                <a:uFillTx/>
                <a:latin typeface="Tw Cen MT" panose="020B0602020104020603" pitchFamily="34" charset="0"/>
              </a:rPr>
              <a:t>20 MINUTEN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dirty="0">
                <a:ln>
                  <a:noFill/>
                </a:ln>
                <a:solidFill>
                  <a:prstClr val="black"/>
                </a:solidFill>
                <a:effectLst/>
                <a:uLnTx/>
                <a:uFillTx/>
                <a:latin typeface="Tw Cen MT" panose="020B0602020104020603" pitchFamily="34" charset="0"/>
              </a:rPr>
              <a:t>zum neuen Flughafen Istanbul</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dirty="0">
                <a:ln>
                  <a:noFill/>
                </a:ln>
                <a:solidFill>
                  <a:prstClr val="black"/>
                </a:solidFill>
                <a:effectLst/>
                <a:uLnTx/>
                <a:uFillTx/>
                <a:latin typeface="Tw Cen MT" panose="020B0602020104020603" pitchFamily="34" charset="0"/>
              </a:rPr>
              <a:t>zum Haupthafen von Istanbul.</a:t>
            </a:r>
            <a:endParaRPr kumimoji="0" lang="de-DE" sz="1600" b="0" i="0" u="none" strike="noStrike" kern="1200" cap="none" spc="0" normalizeH="0" baseline="0" noProof="0" dirty="0">
              <a:ln>
                <a:noFill/>
              </a:ln>
              <a:solidFill>
                <a:prstClr val="black"/>
              </a:solidFill>
              <a:effectLst/>
              <a:uLnTx/>
              <a:uFillTx/>
              <a:latin typeface="Tw Cen MT" panose="020B0602020104020603" pitchFamily="34" charset="0"/>
            </a:endParaRPr>
          </a:p>
          <a:p>
            <a:pPr marL="0" marR="0" lvl="0" indent="0" defTabSz="914400" rtl="0" eaLnBrk="1" fontAlgn="auto" latinLnBrk="0" hangingPunct="1">
              <a:lnSpc>
                <a:spcPct val="100000"/>
              </a:lnSpc>
              <a:spcBef>
                <a:spcPts val="0"/>
              </a:spcBef>
              <a:spcAft>
                <a:spcPts val="0"/>
              </a:spcAft>
              <a:buClrTx/>
              <a:buSzTx/>
              <a:buFontTx/>
              <a:buNone/>
              <a:tabLst/>
              <a:defRPr/>
            </a:pPr>
            <a:endParaRPr lang="en-US" sz="1600" noProof="0" dirty="0">
              <a:solidFill>
                <a:prstClr val="black"/>
              </a:solidFill>
              <a:latin typeface="Tw Cen MT" panose="020B0602020104020603" pitchFamily="34"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defTabSz="914400" rtl="0" eaLnBrk="1" fontAlgn="auto" latinLnBrk="0" hangingPunct="1">
              <a:lnSpc>
                <a:spcPct val="100000"/>
              </a:lnSpc>
              <a:spcBef>
                <a:spcPts val="0"/>
              </a:spcBef>
              <a:spcAft>
                <a:spcPts val="0"/>
              </a:spcAft>
              <a:buClrTx/>
              <a:buSzTx/>
              <a:buFontTx/>
              <a:buNone/>
              <a:tabLst/>
              <a:defRPr/>
            </a:pPr>
            <a:r>
              <a:rPr kumimoji="0" lang="de-DE" sz="2000" b="1" i="0" u="none" strike="noStrike" kern="1200" cap="none" spc="0" normalizeH="0" baseline="0" noProof="0" dirty="0">
                <a:ln>
                  <a:noFill/>
                </a:ln>
                <a:solidFill>
                  <a:prstClr val="black"/>
                </a:solidFill>
                <a:effectLst/>
                <a:uLnTx/>
                <a:uFillTx/>
                <a:latin typeface="Tw Cen MT" panose="020B0602020104020603" pitchFamily="34" charset="0"/>
              </a:rPr>
              <a:t>200 KM ZUR EU</a:t>
            </a:r>
            <a:endParaRPr lang="de-DE" sz="1600" noProof="0" dirty="0">
              <a:solidFill>
                <a:prstClr val="black"/>
              </a:solidFill>
              <a:latin typeface="Tw Cen MT" panose="020B0602020104020603" pitchFamily="34" charset="0"/>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R="0" lvl="0" defTabSz="914400" rtl="0" eaLnBrk="1" fontAlgn="auto" latinLnBrk="0" hangingPunct="1">
              <a:lnSpc>
                <a:spcPct val="100000"/>
              </a:lnSpc>
              <a:spcBef>
                <a:spcPts val="0"/>
              </a:spcBef>
              <a:spcAft>
                <a:spcPts val="0"/>
              </a:spcAft>
              <a:buClrTx/>
              <a:buSzTx/>
              <a:tabLst/>
              <a:defRPr/>
            </a:pPr>
            <a:r>
              <a:rPr kumimoji="0" lang="de-DE" sz="1600" b="0" i="0" u="none" strike="noStrike" kern="1200" cap="none" spc="0" normalizeH="0" baseline="0" noProof="0" dirty="0">
                <a:ln>
                  <a:noFill/>
                </a:ln>
                <a:solidFill>
                  <a:prstClr val="black"/>
                </a:solidFill>
                <a:effectLst/>
                <a:uLnTx/>
                <a:uFillTx/>
                <a:latin typeface="Tw Cen MT" panose="020B0602020104020603" pitchFamily="34" charset="0"/>
              </a:rPr>
              <a:t>Internationaler Straßentransport nach Europa in 24 bis 48 Stunden.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Tw Cen MT" panose="020B0602020104020603"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Metin kutusu 5">
            <a:extLst>
              <a:ext uri="{FF2B5EF4-FFF2-40B4-BE49-F238E27FC236}">
                <a16:creationId xmlns:a16="http://schemas.microsoft.com/office/drawing/2014/main" id="{687D0F38-FC08-6CD2-5518-2BF6AE1B771C}"/>
              </a:ext>
            </a:extLst>
          </p:cNvPr>
          <p:cNvSpPr txBox="1"/>
          <p:nvPr/>
        </p:nvSpPr>
        <p:spPr>
          <a:xfrm>
            <a:off x="323849" y="2982377"/>
            <a:ext cx="3641246" cy="892552"/>
          </a:xfrm>
          <a:prstGeom prst="rect">
            <a:avLst/>
          </a:prstGeom>
          <a:noFill/>
        </p:spPr>
        <p:txBody>
          <a:bodyPr wrap="square" anchor="ctr" anchorCtr="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defTabSz="400041">
              <a:spcBef>
                <a:spcPct val="0"/>
              </a:spcBef>
              <a:defRPr/>
            </a:pPr>
            <a:r>
              <a:rPr lang="de-DE" sz="1885" b="1" noProof="0" dirty="0">
                <a:solidFill>
                  <a:prstClr val="black"/>
                </a:solidFill>
                <a:latin typeface="Tw Cen MT" panose="020B0602020104020603" pitchFamily="34" charset="0"/>
              </a:rPr>
              <a:t>QUALIFIZIERTE &amp; WETTBEWERBSFÄHIGE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lgn="ctr" defTabSz="400041">
              <a:spcBef>
                <a:spcPct val="0"/>
              </a:spcBef>
              <a:defRPr/>
            </a:pPr>
            <a:r>
              <a:rPr lang="de-DE" sz="1885" b="1" noProof="0" dirty="0">
                <a:solidFill>
                  <a:prstClr val="black"/>
                </a:solidFill>
                <a:latin typeface="Tw Cen MT" panose="020B0602020104020603" pitchFamily="34" charset="0"/>
              </a:rPr>
              <a:t>FACHKRÄFTE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3" name="Google Shape;333;p45">
            <a:extLst>
              <a:ext uri="{FF2B5EF4-FFF2-40B4-BE49-F238E27FC236}">
                <a16:creationId xmlns:a16="http://schemas.microsoft.com/office/drawing/2014/main" id="{1E78E68B-A485-8685-AA5A-A981B5D6AAE3}"/>
              </a:ext>
            </a:extLst>
          </p:cNvPr>
          <p:cNvSpPr txBox="1">
            <a:spLocks/>
          </p:cNvSpPr>
          <p:nvPr/>
        </p:nvSpPr>
        <p:spPr>
          <a:xfrm>
            <a:off x="4754800" y="2972649"/>
            <a:ext cx="2682400" cy="912699"/>
          </a:xfrm>
          <a:prstGeom prst="rect">
            <a:avLst/>
          </a:prstGeom>
        </p:spPr>
        <p:txBody>
          <a:bodyPr spcFirstLastPara="1" wrap="square" lIns="0" tIns="0" rIns="0" bIns="0" anchor="ctr"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2600" b="1" i="0" u="none" strike="noStrike" kern="1200" cap="none" spc="0" normalizeH="0" baseline="0" noProof="0" dirty="0">
                <a:ln>
                  <a:noFill/>
                </a:ln>
                <a:solidFill>
                  <a:prstClr val="black"/>
                </a:solidFill>
                <a:effectLst/>
                <a:uLnTx/>
                <a:uFillTx/>
                <a:latin typeface="Tw Cen MT" panose="020B0602020104020603" pitchFamily="34" charset="0"/>
              </a:rPr>
              <a:t>IDEALER</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2600" b="1" i="0" u="none" strike="noStrike" kern="1200" cap="none" spc="0" normalizeH="0" baseline="0" noProof="0" dirty="0">
                <a:ln>
                  <a:noFill/>
                </a:ln>
                <a:solidFill>
                  <a:prstClr val="black"/>
                </a:solidFill>
                <a:effectLst/>
                <a:uLnTx/>
                <a:uFillTx/>
                <a:latin typeface="Tw Cen MT" panose="020B0602020104020603" pitchFamily="34" charset="0"/>
              </a:rPr>
              <a:t>STANDORT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8" name="Google Shape;333;p45">
            <a:extLst>
              <a:ext uri="{FF2B5EF4-FFF2-40B4-BE49-F238E27FC236}">
                <a16:creationId xmlns:a16="http://schemas.microsoft.com/office/drawing/2014/main" id="{9A14BBED-DB85-8DFE-BD68-3C521D166E21}"/>
              </a:ext>
            </a:extLst>
          </p:cNvPr>
          <p:cNvSpPr txBox="1">
            <a:spLocks/>
          </p:cNvSpPr>
          <p:nvPr/>
        </p:nvSpPr>
        <p:spPr>
          <a:xfrm>
            <a:off x="8587789" y="2972649"/>
            <a:ext cx="2682400" cy="795132"/>
          </a:xfrm>
          <a:prstGeom prst="rect">
            <a:avLst/>
          </a:prstGeom>
        </p:spPr>
        <p:txBody>
          <a:bodyPr spcFirstLastPara="1" wrap="square" lIns="0" tIns="0" rIns="0" bIns="0" anchor="ctr" anchorCtr="0">
            <a:noAutofit/>
          </a:bodyPr>
          <a:lstStyle>
            <a:lvl1pPr marL="228600" indent="-228600" algn="l" defTabSz="914400" rtl="0" eaLnBrk="1" latinLnBrk="0" hangingPunct="1">
              <a:lnSpc>
                <a:spcPct val="90000"/>
              </a:lnSpc>
              <a:spcBef>
                <a:spcPts val="875"/>
              </a:spcBef>
              <a:buFont typeface="Arial" panose="020B0604020202020204" pitchFamily="34" charset="0"/>
              <a:buChar char="•"/>
              <a:defRPr sz="2450" kern="1200">
                <a:solidFill>
                  <a:schemeClr val="tx1"/>
                </a:solidFill>
                <a:latin typeface="+mn-lt"/>
                <a:ea typeface="+mn-ea"/>
                <a:cs typeface="+mn-cs"/>
              </a:defRPr>
            </a:lvl1pPr>
            <a:lvl2pPr marL="685800" indent="-228600" algn="l" defTabSz="914400" rtl="0" eaLnBrk="1" latinLnBrk="0" hangingPunct="1">
              <a:lnSpc>
                <a:spcPct val="90000"/>
              </a:lnSpc>
              <a:spcBef>
                <a:spcPts val="438"/>
              </a:spcBef>
              <a:buFont typeface="Arial" panose="020B0604020202020204" pitchFamily="34" charset="0"/>
              <a:buChar char="•"/>
              <a:defRPr sz="2100" kern="1200">
                <a:solidFill>
                  <a:schemeClr val="tx1"/>
                </a:solidFill>
                <a:latin typeface="+mn-lt"/>
                <a:ea typeface="+mn-ea"/>
                <a:cs typeface="+mn-cs"/>
              </a:defRPr>
            </a:lvl2pPr>
            <a:lvl3pPr marL="1143000" indent="-228600" algn="l" defTabSz="914400" rtl="0" eaLnBrk="1" latinLnBrk="0" hangingPunct="1">
              <a:lnSpc>
                <a:spcPct val="90000"/>
              </a:lnSpc>
              <a:spcBef>
                <a:spcPts val="438"/>
              </a:spcBef>
              <a:buFont typeface="Arial" panose="020B0604020202020204" pitchFamily="34" charset="0"/>
              <a:buChar char="•"/>
              <a:defRPr sz="1750" kern="1200">
                <a:solidFill>
                  <a:schemeClr val="tx1"/>
                </a:solidFill>
                <a:latin typeface="+mn-lt"/>
                <a:ea typeface="+mn-ea"/>
                <a:cs typeface="+mn-cs"/>
              </a:defRPr>
            </a:lvl3pPr>
            <a:lvl4pPr marL="1600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4pPr>
            <a:lvl5pPr marL="20574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5pPr>
            <a:lvl6pPr marL="25146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6pPr>
            <a:lvl7pPr marL="29718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7pPr>
            <a:lvl8pPr marL="34290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8pPr>
            <a:lvl9pPr marL="3886200" indent="-228600" algn="l" defTabSz="914400" rtl="0" eaLnBrk="1" latinLnBrk="0" hangingPunct="1">
              <a:lnSpc>
                <a:spcPct val="90000"/>
              </a:lnSpc>
              <a:spcBef>
                <a:spcPts val="438"/>
              </a:spcBef>
              <a:buFont typeface="Arial" panose="020B0604020202020204" pitchFamily="34" charset="0"/>
              <a:buChar char="•"/>
              <a:defRPr sz="1575"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875"/>
              </a:spcBef>
              <a:spcAft>
                <a:spcPts val="0"/>
              </a:spcAft>
              <a:buClrTx/>
              <a:buSzTx/>
              <a:buFont typeface="Arial" panose="020B0604020202020204" pitchFamily="34" charset="0"/>
              <a:buNone/>
              <a:tabLst/>
              <a:defRPr/>
            </a:pPr>
            <a:r>
              <a:rPr lang="de-DE" sz="2275" b="1" noProof="0" dirty="0">
                <a:solidFill>
                  <a:prstClr val="black"/>
                </a:solidFill>
                <a:latin typeface="Tw Cen MT" panose="020B0602020104020603" pitchFamily="34" charset="0"/>
              </a:rPr>
              <a:t>WETTBEWERBSFÄHIGE ENERGIEKOSTEN</a:t>
            </a:r>
            <a:endParaRPr kumimoji="0" lang="de-DE" sz="2275" b="1" i="0" u="none" strike="noStrike" kern="1200" cap="none" spc="0" normalizeH="0" baseline="0" noProof="0" dirty="0">
              <a:ln>
                <a:noFill/>
              </a:ln>
              <a:solidFill>
                <a:prstClr val="black"/>
              </a:solidFill>
              <a:effectLst/>
              <a:uLnTx/>
              <a:uFillTx/>
              <a:latin typeface="Tw Cen MT" panose="020B0602020104020603" pitchFamily="34" charset="0"/>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7" name="Google Shape;323;p45">
            <a:extLst>
              <a:ext uri="{FF2B5EF4-FFF2-40B4-BE49-F238E27FC236}">
                <a16:creationId xmlns:a16="http://schemas.microsoft.com/office/drawing/2014/main" id="{A8B20350-3C32-8F14-CF9F-51C925162BA8}"/>
              </a:ext>
            </a:extLst>
          </p:cNvPr>
          <p:cNvSpPr txBox="1">
            <a:spLocks/>
          </p:cNvSpPr>
          <p:nvPr/>
        </p:nvSpPr>
        <p:spPr>
          <a:xfrm>
            <a:off x="3999252" y="1067851"/>
            <a:ext cx="4193496" cy="381344"/>
          </a:xfrm>
          <a:prstGeom prst="rect">
            <a:avLst/>
          </a:prstGeom>
        </p:spPr>
        <p:txBody>
          <a:bodyPr spcFirstLastPara="1" wrap="square" lIns="0" tIns="0" rIns="0" bIns="0" anchor="t" anchorCtr="0">
            <a:noAutofit/>
          </a:bodyPr>
          <a:lstStyle>
            <a:lvl1pPr algn="l" defTabSz="914400" rtl="0" eaLnBrk="1" latinLnBrk="0" hangingPunct="1">
              <a:lnSpc>
                <a:spcPct val="90000"/>
              </a:lnSpc>
              <a:spcBef>
                <a:spcPct val="0"/>
              </a:spcBef>
              <a:buNone/>
              <a:defRPr sz="4180" kern="1200">
                <a:solidFill>
                  <a:schemeClr val="tx1"/>
                </a:solidFill>
                <a:latin typeface="+mj-lt"/>
                <a:ea typeface="+mj-ea"/>
                <a:cs typeface="+mj-cs"/>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2660" b="1" noProof="0" dirty="0">
                <a:latin typeface="Tw Cen MT" panose="020B0602020104020603" pitchFamily="34" charset="0"/>
              </a:rPr>
              <a:t xml:space="preserve">PRODUKTION IN </a:t>
            </a:r>
            <a:r>
              <a:rPr lang="de-DE" sz="2660" b="1" noProof="0" dirty="0">
                <a:solidFill>
                  <a:srgbClr val="FF0000"/>
                </a:solidFill>
                <a:latin typeface="Tw Cen MT" panose="020B0602020104020603" pitchFamily="34" charset="0"/>
              </a:rPr>
              <a:t>ISTANBUL</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 name="TextBox 181">
            <a:extLst>
              <a:ext uri="{FF2B5EF4-FFF2-40B4-BE49-F238E27FC236}">
                <a16:creationId xmlns:a16="http://schemas.microsoft.com/office/drawing/2014/main" id="{F6D49C5A-3C04-39D1-953D-4ED7FA024B36}"/>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FF0000"/>
                </a:solidFill>
              </a:rPr>
              <a:t>USP</a:t>
            </a:r>
            <a:r>
              <a:rPr lang="de-DE" sz="2000" noProof="0" dirty="0">
                <a:solidFill>
                  <a:srgbClr val="404040"/>
                </a:solidFill>
              </a:rPr>
              <a:t xml:space="preserve"> (ALLEINSTELLUNGSMERKMALE)</a:t>
            </a:r>
          </a:p>
        </p:txBody>
      </p:sp>
      <p:sp>
        <p:nvSpPr>
          <p:cNvPr id="49" name="Rectangle 6">
            <a:extLst>
              <a:ext uri="{FF2B5EF4-FFF2-40B4-BE49-F238E27FC236}">
                <a16:creationId xmlns:a16="http://schemas.microsoft.com/office/drawing/2014/main" id="{C5C13FCB-6FAB-7DE3-80D9-B76937CB5BEB}"/>
              </a:ext>
            </a:extLst>
          </p:cNvPr>
          <p:cNvSpPr>
            <a:spLocks noChangeArrowheads="1"/>
          </p:cNvSpPr>
          <p:nvPr/>
        </p:nvSpPr>
        <p:spPr bwMode="auto">
          <a:xfrm>
            <a:off x="5266036" y="1067850"/>
            <a:ext cx="21103780" cy="67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US" noProof="0" dirty="0"/>
          </a:p>
        </p:txBody>
      </p:sp>
      <p:graphicFrame>
        <p:nvGraphicFramePr>
          <p:cNvPr id="54" name="Nesne 53">
            <a:extLst>
              <a:ext uri="{FF2B5EF4-FFF2-40B4-BE49-F238E27FC236}">
                <a16:creationId xmlns:a16="http://schemas.microsoft.com/office/drawing/2014/main" id="{2AFEFB9C-0BC1-4404-97A4-DE6672ECD610}"/>
              </a:ext>
            </a:extLst>
          </p:cNvPr>
          <p:cNvGraphicFramePr>
            <a:graphicFrameLocks noChangeAspect="1"/>
          </p:cNvGraphicFramePr>
          <p:nvPr>
            <p:extLst>
              <p:ext uri="{D42A27DB-BD31-4B8C-83A1-F6EECF244321}">
                <p14:modId xmlns:p14="http://schemas.microsoft.com/office/powerpoint/2010/main" val="3575984761"/>
              </p:ext>
            </p:extLst>
          </p:nvPr>
        </p:nvGraphicFramePr>
        <p:xfrm>
          <a:off x="8799513" y="3967163"/>
          <a:ext cx="3878262" cy="2573337"/>
        </p:xfrm>
        <a:graphic>
          <a:graphicData uri="http://schemas.openxmlformats.org/presentationml/2006/ole">
            <mc:AlternateContent xmlns:mc="http://schemas.openxmlformats.org/markup-compatibility/2006">
              <mc:Choice xmlns:v="urn:schemas-microsoft-com:vml" Requires="v">
                <p:oleObj name="Chart" r:id="rId2" imgW="3000507" imgH="1990564" progId="MSGraph.Chart.8">
                  <p:embed/>
                </p:oleObj>
              </mc:Choice>
              <mc:Fallback>
                <p:oleObj name="Chart" r:id="rId2" imgW="3000507" imgH="1990564" progId="MSGraph.Chart.8">
                  <p:embed/>
                  <p:pic>
                    <p:nvPicPr>
                      <p:cNvPr id="54" name="Nesne 53">
                        <a:extLst>
                          <a:ext uri="{FF2B5EF4-FFF2-40B4-BE49-F238E27FC236}">
                            <a16:creationId xmlns:a16="http://schemas.microsoft.com/office/drawing/2014/main" id="{2AFEFB9C-0BC1-4404-97A4-DE6672ECD6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99513" y="3967163"/>
                        <a:ext cx="3878262" cy="2573337"/>
                      </a:xfrm>
                      <a:prstGeom prst="rect">
                        <a:avLst/>
                      </a:prstGeom>
                      <a:noFill/>
                    </p:spPr>
                  </p:pic>
                </p:oleObj>
              </mc:Fallback>
            </mc:AlternateContent>
          </a:graphicData>
        </a:graphic>
      </p:graphicFrame>
      <p:cxnSp>
        <p:nvCxnSpPr>
          <p:cNvPr id="68" name="Düz Bağlayıcı 67">
            <a:extLst>
              <a:ext uri="{FF2B5EF4-FFF2-40B4-BE49-F238E27FC236}">
                <a16:creationId xmlns:a16="http://schemas.microsoft.com/office/drawing/2014/main" id="{86FDE16D-59F2-C997-9FE2-529A6FD88A7C}"/>
              </a:ext>
            </a:extLst>
          </p:cNvPr>
          <p:cNvCxnSpPr/>
          <p:nvPr/>
        </p:nvCxnSpPr>
        <p:spPr>
          <a:xfrm flipH="1">
            <a:off x="324000" y="1275656"/>
            <a:ext cx="3600000" cy="0"/>
          </a:xfrm>
          <a:prstGeom prst="line">
            <a:avLst/>
          </a:prstGeom>
        </p:spPr>
        <p:style>
          <a:lnRef idx="1">
            <a:schemeClr val="accent2"/>
          </a:lnRef>
          <a:fillRef idx="0">
            <a:schemeClr val="accent2"/>
          </a:fillRef>
          <a:effectRef idx="0">
            <a:schemeClr val="accent2"/>
          </a:effectRef>
          <a:fontRef idx="minor">
            <a:schemeClr val="tx1"/>
          </a:fontRef>
        </p:style>
      </p:cxnSp>
      <p:cxnSp>
        <p:nvCxnSpPr>
          <p:cNvPr id="69" name="Düz Bağlayıcı 68">
            <a:extLst>
              <a:ext uri="{FF2B5EF4-FFF2-40B4-BE49-F238E27FC236}">
                <a16:creationId xmlns:a16="http://schemas.microsoft.com/office/drawing/2014/main" id="{640EE222-DE13-3589-8146-1FFD07DA2E05}"/>
              </a:ext>
            </a:extLst>
          </p:cNvPr>
          <p:cNvCxnSpPr/>
          <p:nvPr/>
        </p:nvCxnSpPr>
        <p:spPr>
          <a:xfrm>
            <a:off x="324000" y="1275656"/>
            <a:ext cx="0" cy="4305994"/>
          </a:xfrm>
          <a:prstGeom prst="line">
            <a:avLst/>
          </a:prstGeom>
        </p:spPr>
        <p:style>
          <a:lnRef idx="1">
            <a:schemeClr val="accent2"/>
          </a:lnRef>
          <a:fillRef idx="0">
            <a:schemeClr val="accent2"/>
          </a:fillRef>
          <a:effectRef idx="0">
            <a:schemeClr val="accent2"/>
          </a:effectRef>
          <a:fontRef idx="minor">
            <a:schemeClr val="tx1"/>
          </a:fontRef>
        </p:style>
      </p:cxnSp>
      <p:cxnSp>
        <p:nvCxnSpPr>
          <p:cNvPr id="71" name="Düz Bağlayıcı 70">
            <a:extLst>
              <a:ext uri="{FF2B5EF4-FFF2-40B4-BE49-F238E27FC236}">
                <a16:creationId xmlns:a16="http://schemas.microsoft.com/office/drawing/2014/main" id="{3FB1975E-1712-8E29-9233-10D1B53AA080}"/>
              </a:ext>
            </a:extLst>
          </p:cNvPr>
          <p:cNvCxnSpPr/>
          <p:nvPr/>
        </p:nvCxnSpPr>
        <p:spPr>
          <a:xfrm flipV="1">
            <a:off x="11865995" y="1276003"/>
            <a:ext cx="0" cy="4305994"/>
          </a:xfrm>
          <a:prstGeom prst="line">
            <a:avLst/>
          </a:prstGeom>
        </p:spPr>
        <p:style>
          <a:lnRef idx="1">
            <a:schemeClr val="accent2"/>
          </a:lnRef>
          <a:fillRef idx="0">
            <a:schemeClr val="accent2"/>
          </a:fillRef>
          <a:effectRef idx="0">
            <a:schemeClr val="accent2"/>
          </a:effectRef>
          <a:fontRef idx="minor">
            <a:schemeClr val="tx1"/>
          </a:fontRef>
        </p:style>
      </p:cxnSp>
      <p:cxnSp>
        <p:nvCxnSpPr>
          <p:cNvPr id="72" name="Düz Bağlayıcı 71">
            <a:extLst>
              <a:ext uri="{FF2B5EF4-FFF2-40B4-BE49-F238E27FC236}">
                <a16:creationId xmlns:a16="http://schemas.microsoft.com/office/drawing/2014/main" id="{F01A1AC2-2845-9A91-AB53-DF4CD89AD4C5}"/>
              </a:ext>
            </a:extLst>
          </p:cNvPr>
          <p:cNvCxnSpPr/>
          <p:nvPr/>
        </p:nvCxnSpPr>
        <p:spPr>
          <a:xfrm flipH="1">
            <a:off x="8258175" y="1274400"/>
            <a:ext cx="3600000" cy="0"/>
          </a:xfrm>
          <a:prstGeom prst="line">
            <a:avLst/>
          </a:prstGeom>
        </p:spPr>
        <p:style>
          <a:lnRef idx="1">
            <a:schemeClr val="accent2"/>
          </a:lnRef>
          <a:fillRef idx="0">
            <a:schemeClr val="accent2"/>
          </a:fillRef>
          <a:effectRef idx="0">
            <a:schemeClr val="accent2"/>
          </a:effectRef>
          <a:fontRef idx="minor">
            <a:schemeClr val="tx1"/>
          </a:fontRef>
        </p:style>
      </p:cxnSp>
      <p:pic>
        <p:nvPicPr>
          <p:cNvPr id="3" name="Resim 2">
            <a:extLst>
              <a:ext uri="{FF2B5EF4-FFF2-40B4-BE49-F238E27FC236}">
                <a16:creationId xmlns:a16="http://schemas.microsoft.com/office/drawing/2014/main" id="{DEA6B2D2-1CBF-A613-C2DE-79E18A7FC9A6}"/>
              </a:ext>
            </a:extLst>
          </p:cNvPr>
          <p:cNvPicPr>
            <a:picLocks noChangeAspect="1"/>
          </p:cNvPicPr>
          <p:nvPr/>
        </p:nvPicPr>
        <p:blipFill>
          <a:blip r:embed="rId4">
            <a:extLst>
              <a:ext uri="{28A0092B-C50C-407E-A947-70E740481C1C}">
                <a14:useLocalDpi xmlns:a14="http://schemas.microsoft.com/office/drawing/2010/main" val="0"/>
              </a:ext>
            </a:extLst>
          </a:blip>
          <a:srcRect b="11419"/>
          <a:stretch>
            <a:fillRect/>
          </a:stretch>
        </p:blipFill>
        <p:spPr>
          <a:xfrm>
            <a:off x="4468379" y="5219630"/>
            <a:ext cx="664071" cy="588239"/>
          </a:xfrm>
          <a:prstGeom prst="rect">
            <a:avLst/>
          </a:prstGeom>
          <a:effectLst/>
        </p:spPr>
      </p:pic>
      <p:pic>
        <p:nvPicPr>
          <p:cNvPr id="8" name="Resim 7">
            <a:extLst>
              <a:ext uri="{FF2B5EF4-FFF2-40B4-BE49-F238E27FC236}">
                <a16:creationId xmlns:a16="http://schemas.microsoft.com/office/drawing/2014/main" id="{8FE1F046-BA0B-D1B8-1EB8-F13E3C7ECA09}"/>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450457" y="1803264"/>
            <a:ext cx="1291086" cy="1291086"/>
          </a:xfrm>
          <a:prstGeom prst="rect">
            <a:avLst/>
          </a:prstGeom>
        </p:spPr>
      </p:pic>
      <p:pic>
        <p:nvPicPr>
          <p:cNvPr id="18" name="Resim 17">
            <a:extLst>
              <a:ext uri="{FF2B5EF4-FFF2-40B4-BE49-F238E27FC236}">
                <a16:creationId xmlns:a16="http://schemas.microsoft.com/office/drawing/2014/main" id="{243FCB02-4C32-BCF2-DEAC-0D1CE4F0EEA5}"/>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9290178" y="1705605"/>
            <a:ext cx="1277621" cy="1277621"/>
          </a:xfrm>
          <a:prstGeom prst="rect">
            <a:avLst/>
          </a:prstGeom>
        </p:spPr>
      </p:pic>
      <p:pic>
        <p:nvPicPr>
          <p:cNvPr id="10" name="Resim 9" descr="grafik, simge, sembol, yazı tipi, grafik tasarım içeren bir resim&#10;&#10;Yapay zeka tarafından oluşturulmuş içerik yanlış olabilir.">
            <a:extLst>
              <a:ext uri="{FF2B5EF4-FFF2-40B4-BE49-F238E27FC236}">
                <a16:creationId xmlns:a16="http://schemas.microsoft.com/office/drawing/2014/main" id="{911B9ED8-735C-D330-921A-0199899BC2A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483179" y="1735585"/>
            <a:ext cx="1317757" cy="1317757"/>
          </a:xfrm>
          <a:prstGeom prst="rect">
            <a:avLst/>
          </a:prstGeom>
        </p:spPr>
      </p:pic>
      <p:pic>
        <p:nvPicPr>
          <p:cNvPr id="25" name="Resim 24" descr="grafik, yazı tipi, logo, grafik tasarım içeren bir resim&#10;&#10;Yapay zeka tarafından oluşturulmuş içerik yanlış olabilir.">
            <a:extLst>
              <a:ext uri="{FF2B5EF4-FFF2-40B4-BE49-F238E27FC236}">
                <a16:creationId xmlns:a16="http://schemas.microsoft.com/office/drawing/2014/main" id="{D41A4195-D595-A757-1F30-AB4392C527E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410270" y="4158740"/>
            <a:ext cx="780288" cy="780288"/>
          </a:xfrm>
          <a:prstGeom prst="rect">
            <a:avLst/>
          </a:prstGeom>
        </p:spPr>
      </p:pic>
    </p:spTree>
    <p:extLst>
      <p:ext uri="{BB962C8B-B14F-4D97-AF65-F5344CB8AC3E}">
        <p14:creationId xmlns:p14="http://schemas.microsoft.com/office/powerpoint/2010/main" val="476559448"/>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322"/>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23" name="Google Shape;323;p45"/>
          <p:cNvSpPr txBox="1">
            <a:spLocks noGrp="1"/>
          </p:cNvSpPr>
          <p:nvPr>
            <p:ph type="title" idx="4294967295"/>
          </p:nvPr>
        </p:nvSpPr>
        <p:spPr>
          <a:xfrm>
            <a:off x="3931444" y="1065312"/>
            <a:ext cx="4321175" cy="420688"/>
          </a:xfrm>
          <a:prstGeom prst="rect">
            <a:avLst/>
          </a:prstGeom>
        </p:spPr>
        <p:txBody>
          <a:bodyPr spcFirstLastPara="1" wrap="square" lIns="0" tIns="0" rIns="0" bIns="0" anchor="t" anchorCtr="0">
            <a:no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590" b="1" noProof="0" dirty="0">
                <a:latin typeface="Tw Cen MT" panose="020B0602020104020603" pitchFamily="34" charset="0"/>
              </a:rPr>
              <a:t xml:space="preserve">ANSÄSSIG IN EINER </a:t>
            </a:r>
            <a:r>
              <a:rPr lang="de-DE" sz="2590" b="1" noProof="0" dirty="0">
                <a:solidFill>
                  <a:srgbClr val="FF0000"/>
                </a:solidFill>
                <a:latin typeface="Tw Cen MT" panose="020B0602020104020603" pitchFamily="34" charset="0"/>
              </a:rPr>
              <a:t>FREIZONE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25" name="Google Shape;325;p45"/>
          <p:cNvSpPr txBox="1">
            <a:spLocks noGrp="1"/>
          </p:cNvSpPr>
          <p:nvPr>
            <p:ph type="subTitle" idx="4294967295"/>
          </p:nvPr>
        </p:nvSpPr>
        <p:spPr>
          <a:xfrm>
            <a:off x="1047082" y="4138289"/>
            <a:ext cx="1938338" cy="763587"/>
          </a:xfrm>
          <a:prstGeom prst="rect">
            <a:avLst/>
          </a:prstGeom>
        </p:spPr>
        <p:txBody>
          <a:bodyPr spcFirstLastPara="1" wrap="square" lIns="0" tIns="0" rIns="0" bIns="0" anchor="b" anchorCtr="0">
            <a:no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indent="0" algn="ctr">
              <a:lnSpc>
                <a:spcPct val="100000"/>
              </a:lnSpc>
              <a:buNone/>
            </a:pPr>
            <a:r>
              <a:rPr lang="de-DE" sz="1885" b="1" noProof="0" dirty="0">
                <a:solidFill>
                  <a:schemeClr val="tx1"/>
                </a:solidFill>
                <a:latin typeface="Tw Cen MT" panose="020B0602020104020603" pitchFamily="34" charset="0"/>
              </a:rPr>
              <a:t>KEINE MEHRWERTSTEUER AUF EINKÄUFE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31" name="Google Shape;331;p45"/>
          <p:cNvSpPr txBox="1">
            <a:spLocks noGrp="1"/>
          </p:cNvSpPr>
          <p:nvPr>
            <p:ph type="subTitle" idx="4294967295"/>
          </p:nvPr>
        </p:nvSpPr>
        <p:spPr>
          <a:xfrm>
            <a:off x="8958882" y="4138288"/>
            <a:ext cx="2038350" cy="763587"/>
          </a:xfrm>
          <a:prstGeom prst="rect">
            <a:avLst/>
          </a:prstGeom>
        </p:spPr>
        <p:txBody>
          <a:bodyPr spcFirstLastPara="1" wrap="square" lIns="0" tIns="0" rIns="0" bIns="0" anchor="b" anchorCtr="0">
            <a:no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indent="0" algn="ctr">
              <a:lnSpc>
                <a:spcPct val="100000"/>
              </a:lnSpc>
              <a:buNone/>
            </a:pPr>
            <a:r>
              <a:rPr lang="de-DE" sz="2600" b="1" noProof="0" dirty="0">
                <a:solidFill>
                  <a:schemeClr val="tx1"/>
                </a:solidFill>
                <a:latin typeface="Tw Cen MT" panose="020B0602020104020603" pitchFamily="34" charset="0"/>
              </a:rPr>
              <a:t>KEINE ZÖLLE</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5" name="Google Shape;329;p45">
            <a:extLst>
              <a:ext uri="{FF2B5EF4-FFF2-40B4-BE49-F238E27FC236}">
                <a16:creationId xmlns:a16="http://schemas.microsoft.com/office/drawing/2014/main" id="{AAC98550-2C0E-41ED-85BD-4B8D15477CAD}"/>
              </a:ext>
            </a:extLst>
          </p:cNvPr>
          <p:cNvSpPr txBox="1">
            <a:spLocks/>
          </p:cNvSpPr>
          <p:nvPr/>
        </p:nvSpPr>
        <p:spPr>
          <a:xfrm>
            <a:off x="3545036" y="4138288"/>
            <a:ext cx="2065914" cy="763588"/>
          </a:xfrm>
          <a:prstGeom prst="rect">
            <a:avLst/>
          </a:prstGeom>
        </p:spPr>
        <p:txBody>
          <a:bodyPr spcFirstLastPara="1" wrap="square" lIns="0" tIns="0" rIns="0" bIns="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1"/>
              </a:buClr>
              <a:buSzPts val="2000"/>
              <a:buFont typeface="Raleway"/>
              <a:buNone/>
              <a:defRPr sz="2000" b="1" i="0" u="none" strike="noStrike" cap="none">
                <a:solidFill>
                  <a:schemeClr val="accent1"/>
                </a:solidFill>
                <a:latin typeface="Raleway"/>
                <a:ea typeface="Raleway"/>
                <a:cs typeface="Raleway"/>
                <a:sym typeface="Raleway"/>
              </a:defRPr>
            </a:lvl1pPr>
            <a:lvl2pPr marR="0" lvl="1"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
                <a:srgbClr val="4472C4"/>
              </a:buClr>
              <a:buSzPts val="2000"/>
              <a:buFont typeface="Raleway"/>
              <a:buNone/>
              <a:tabLst/>
              <a:defRPr/>
            </a:pPr>
            <a:r>
              <a:rPr kumimoji="0" lang="de-DE" sz="2667" b="1" i="0" u="none" strike="noStrike" kern="1200" cap="none" spc="0" normalizeH="0" baseline="0" noProof="0" dirty="0">
                <a:ln>
                  <a:noFill/>
                </a:ln>
                <a:solidFill>
                  <a:prstClr val="black"/>
                </a:solidFill>
                <a:effectLst/>
                <a:uLnTx/>
                <a:uFillTx/>
                <a:latin typeface="Tw Cen MT" panose="020B0602020104020603" pitchFamily="34" charset="0"/>
                <a:sym typeface="Raleway"/>
              </a:rPr>
              <a:t>STEUERFREIE PRODUKTION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74" name="Google Shape;325;p45">
            <a:extLst>
              <a:ext uri="{FF2B5EF4-FFF2-40B4-BE49-F238E27FC236}">
                <a16:creationId xmlns:a16="http://schemas.microsoft.com/office/drawing/2014/main" id="{A17ECF7F-C708-4C9E-A7A6-70D5D1F14465}"/>
              </a:ext>
            </a:extLst>
          </p:cNvPr>
          <p:cNvSpPr txBox="1">
            <a:spLocks/>
          </p:cNvSpPr>
          <p:nvPr/>
        </p:nvSpPr>
        <p:spPr>
          <a:xfrm>
            <a:off x="6170566" y="4138289"/>
            <a:ext cx="2228700" cy="763587"/>
          </a:xfrm>
          <a:prstGeom prst="rect">
            <a:avLst/>
          </a:prstGeom>
        </p:spPr>
        <p:txBody>
          <a:bodyPr spcFirstLastPara="1" wrap="square" lIns="0" tIns="0" rIns="0" bIns="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1"/>
              </a:buClr>
              <a:buSzPts val="2000"/>
              <a:buFont typeface="Raleway"/>
              <a:buNone/>
              <a:defRPr sz="1500" b="1" i="0" u="none" strike="noStrike" cap="none">
                <a:solidFill>
                  <a:schemeClr val="accent1"/>
                </a:solidFill>
                <a:latin typeface="Raleway"/>
                <a:ea typeface="Raleway"/>
                <a:cs typeface="Raleway"/>
                <a:sym typeface="Raleway"/>
              </a:defRPr>
            </a:lvl1pPr>
            <a:lvl2pPr marR="0" lvl="1"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2pPr>
            <a:lvl3pPr marR="0" lvl="2"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3pPr>
            <a:lvl4pPr marR="0" lvl="3"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4pPr>
            <a:lvl5pPr marR="0" lvl="4"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5pPr>
            <a:lvl6pPr marR="0" lvl="5"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6pPr>
            <a:lvl7pPr marR="0" lvl="6"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7pPr>
            <a:lvl8pPr marR="0" lvl="7"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8pPr>
            <a:lvl9pPr marR="0" lvl="8" algn="ctr" rtl="0">
              <a:lnSpc>
                <a:spcPct val="100000"/>
              </a:lnSpc>
              <a:spcBef>
                <a:spcPts val="0"/>
              </a:spcBef>
              <a:spcAft>
                <a:spcPts val="0"/>
              </a:spcAft>
              <a:buClr>
                <a:srgbClr val="000000"/>
              </a:buClr>
              <a:buSzPts val="1400"/>
              <a:buFont typeface="Arial"/>
              <a:buNone/>
              <a:defRPr sz="1050" b="0" i="0" u="none" strike="noStrike" cap="none">
                <a:solidFill>
                  <a:srgbClr val="000000"/>
                </a:solidFill>
                <a:latin typeface="Arial"/>
                <a:ea typeface="Arial"/>
                <a:cs typeface="Arial"/>
                <a:sym typeface="Arial"/>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0" marR="0" lvl="0" indent="0" algn="ctr" defTabSz="914400" rtl="0" eaLnBrk="1" fontAlgn="auto" latinLnBrk="0" hangingPunct="1">
              <a:lnSpc>
                <a:spcPct val="100000"/>
              </a:lnSpc>
              <a:spcBef>
                <a:spcPts val="0"/>
              </a:spcBef>
              <a:spcAft>
                <a:spcPts val="0"/>
              </a:spcAft>
              <a:buClr>
                <a:srgbClr val="4472C4"/>
              </a:buClr>
              <a:buSzPts val="2000"/>
              <a:buFont typeface="Raleway"/>
              <a:buNone/>
              <a:tabLst/>
              <a:defRPr/>
            </a:pPr>
            <a:r>
              <a:rPr kumimoji="0" lang="de-DE" sz="2000" b="1" i="0" u="none" strike="noStrike" kern="1200" cap="none" spc="0" normalizeH="0" baseline="0" noProof="0" dirty="0">
                <a:ln>
                  <a:noFill/>
                </a:ln>
                <a:solidFill>
                  <a:prstClr val="black"/>
                </a:solidFill>
                <a:effectLst/>
                <a:uLnTx/>
                <a:uFillTx/>
                <a:latin typeface="Tw Cen MT" panose="020B0602020104020603" pitchFamily="34" charset="0"/>
                <a:sym typeface="Raleway"/>
              </a:rPr>
              <a:t>KEINE EINKOMMENSTEUER</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 name="TextBox 181">
            <a:extLst>
              <a:ext uri="{FF2B5EF4-FFF2-40B4-BE49-F238E27FC236}">
                <a16:creationId xmlns:a16="http://schemas.microsoft.com/office/drawing/2014/main" id="{04D7F0B3-E7BA-E6AC-4F11-375C30E42867}"/>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FF0000"/>
                </a:solidFill>
              </a:rPr>
              <a:t>USP</a:t>
            </a:r>
            <a:r>
              <a:rPr lang="de-DE" sz="2000" noProof="0" dirty="0">
                <a:solidFill>
                  <a:srgbClr val="404040"/>
                </a:solidFill>
              </a:rPr>
              <a:t xml:space="preserve"> (ALLEINSTELLUNGSMERKMALE)</a:t>
            </a:r>
          </a:p>
        </p:txBody>
      </p:sp>
      <p:pic>
        <p:nvPicPr>
          <p:cNvPr id="5" name="Resim 4" descr="siyah, karanlık içeren bir resim&#10;&#10;Yapay zeka tarafından oluşturulmuş içerik yanlış olabilir.">
            <a:extLst>
              <a:ext uri="{FF2B5EF4-FFF2-40B4-BE49-F238E27FC236}">
                <a16:creationId xmlns:a16="http://schemas.microsoft.com/office/drawing/2014/main" id="{4134F1B0-A18A-6B8D-0B95-6B5D2A23C594}"/>
              </a:ext>
            </a:extLst>
          </p:cNvPr>
          <p:cNvPicPr>
            <a:picLocks noChangeAspect="1"/>
          </p:cNvPicPr>
          <p:nvPr/>
        </p:nvPicPr>
        <p:blipFill>
          <a:blip r:embed="rId3"/>
          <a:stretch>
            <a:fillRect/>
          </a:stretch>
        </p:blipFill>
        <p:spPr>
          <a:xfrm>
            <a:off x="4065484" y="2819408"/>
            <a:ext cx="1121137" cy="1121137"/>
          </a:xfrm>
          <a:prstGeom prst="rect">
            <a:avLst/>
          </a:prstGeom>
        </p:spPr>
      </p:pic>
      <p:pic>
        <p:nvPicPr>
          <p:cNvPr id="7" name="Resim 6" descr="siyah, karanlık içeren bir resim&#10;&#10;Yapay zeka tarafından oluşturulmuş içerik yanlış olabilir.">
            <a:extLst>
              <a:ext uri="{FF2B5EF4-FFF2-40B4-BE49-F238E27FC236}">
                <a16:creationId xmlns:a16="http://schemas.microsoft.com/office/drawing/2014/main" id="{7D994B53-1C07-B8F4-5DD3-672DA6246FB2}"/>
              </a:ext>
            </a:extLst>
          </p:cNvPr>
          <p:cNvPicPr>
            <a:picLocks noChangeAspect="1"/>
          </p:cNvPicPr>
          <p:nvPr/>
        </p:nvPicPr>
        <p:blipFill>
          <a:blip r:embed="rId4"/>
          <a:stretch>
            <a:fillRect/>
          </a:stretch>
        </p:blipFill>
        <p:spPr>
          <a:xfrm>
            <a:off x="6809454" y="2917456"/>
            <a:ext cx="1121137" cy="1121137"/>
          </a:xfrm>
          <a:prstGeom prst="rect">
            <a:avLst/>
          </a:prstGeom>
        </p:spPr>
      </p:pic>
      <p:pic>
        <p:nvPicPr>
          <p:cNvPr id="9" name="Resim 8" descr="siyah, karanlık içeren bir resim&#10;&#10;Yapay zeka tarafından oluşturulmuş içerik yanlış olabilir.">
            <a:extLst>
              <a:ext uri="{FF2B5EF4-FFF2-40B4-BE49-F238E27FC236}">
                <a16:creationId xmlns:a16="http://schemas.microsoft.com/office/drawing/2014/main" id="{64ACB358-4208-EFC3-EEF1-4DBD28311879}"/>
              </a:ext>
            </a:extLst>
          </p:cNvPr>
          <p:cNvPicPr>
            <a:picLocks noChangeAspect="1"/>
          </p:cNvPicPr>
          <p:nvPr/>
        </p:nvPicPr>
        <p:blipFill>
          <a:blip r:embed="rId5"/>
          <a:stretch>
            <a:fillRect/>
          </a:stretch>
        </p:blipFill>
        <p:spPr>
          <a:xfrm>
            <a:off x="1495414" y="2917455"/>
            <a:ext cx="1041675" cy="1041675"/>
          </a:xfrm>
          <a:prstGeom prst="rect">
            <a:avLst/>
          </a:prstGeom>
        </p:spPr>
      </p:pic>
      <p:pic>
        <p:nvPicPr>
          <p:cNvPr id="13" name="Resim 12" descr="siyah, karanlık içeren bir resim&#10;&#10;Yapay zeka tarafından oluşturulmuş içerik yanlış olabilir.">
            <a:extLst>
              <a:ext uri="{FF2B5EF4-FFF2-40B4-BE49-F238E27FC236}">
                <a16:creationId xmlns:a16="http://schemas.microsoft.com/office/drawing/2014/main" id="{007281BB-12C1-90A8-93A2-DF5FA6B888F9}"/>
              </a:ext>
            </a:extLst>
          </p:cNvPr>
          <p:cNvPicPr>
            <a:picLocks noChangeAspect="1"/>
          </p:cNvPicPr>
          <p:nvPr/>
        </p:nvPicPr>
        <p:blipFill>
          <a:blip r:embed="rId6"/>
          <a:stretch>
            <a:fillRect/>
          </a:stretch>
        </p:blipFill>
        <p:spPr>
          <a:xfrm>
            <a:off x="9503784" y="2917455"/>
            <a:ext cx="1121138" cy="1121138"/>
          </a:xfrm>
          <a:prstGeom prst="rect">
            <a:avLst/>
          </a:prstGeom>
        </p:spPr>
      </p:pic>
      <p:cxnSp>
        <p:nvCxnSpPr>
          <p:cNvPr id="18" name="Düz Bağlayıcı 17">
            <a:extLst>
              <a:ext uri="{FF2B5EF4-FFF2-40B4-BE49-F238E27FC236}">
                <a16:creationId xmlns:a16="http://schemas.microsoft.com/office/drawing/2014/main" id="{B36F3607-1CC5-DF7D-0957-8AADBB9789F2}"/>
              </a:ext>
            </a:extLst>
          </p:cNvPr>
          <p:cNvCxnSpPr/>
          <p:nvPr/>
        </p:nvCxnSpPr>
        <p:spPr>
          <a:xfrm flipH="1">
            <a:off x="329812" y="1275656"/>
            <a:ext cx="3600000" cy="0"/>
          </a:xfrm>
          <a:prstGeom prst="line">
            <a:avLst/>
          </a:prstGeom>
        </p:spPr>
        <p:style>
          <a:lnRef idx="1">
            <a:schemeClr val="accent2"/>
          </a:lnRef>
          <a:fillRef idx="0">
            <a:schemeClr val="accent2"/>
          </a:fillRef>
          <a:effectRef idx="0">
            <a:schemeClr val="accent2"/>
          </a:effectRef>
          <a:fontRef idx="minor">
            <a:schemeClr val="tx1"/>
          </a:fontRef>
        </p:style>
      </p:cxnSp>
      <p:cxnSp>
        <p:nvCxnSpPr>
          <p:cNvPr id="21" name="Düz Bağlayıcı 20">
            <a:extLst>
              <a:ext uri="{FF2B5EF4-FFF2-40B4-BE49-F238E27FC236}">
                <a16:creationId xmlns:a16="http://schemas.microsoft.com/office/drawing/2014/main" id="{ECAA7C0D-EFDC-FAA7-DA9E-1AA1893AE013}"/>
              </a:ext>
            </a:extLst>
          </p:cNvPr>
          <p:cNvCxnSpPr/>
          <p:nvPr/>
        </p:nvCxnSpPr>
        <p:spPr>
          <a:xfrm>
            <a:off x="324000" y="1275656"/>
            <a:ext cx="0" cy="4305994"/>
          </a:xfrm>
          <a:prstGeom prst="line">
            <a:avLst/>
          </a:prstGeom>
        </p:spPr>
        <p:style>
          <a:lnRef idx="1">
            <a:schemeClr val="accent2"/>
          </a:lnRef>
          <a:fillRef idx="0">
            <a:schemeClr val="accent2"/>
          </a:fillRef>
          <a:effectRef idx="0">
            <a:schemeClr val="accent2"/>
          </a:effectRef>
          <a:fontRef idx="minor">
            <a:schemeClr val="tx1"/>
          </a:fontRef>
        </p:style>
      </p:cxnSp>
      <p:cxnSp>
        <p:nvCxnSpPr>
          <p:cNvPr id="25" name="Düz Bağlayıcı 24">
            <a:extLst>
              <a:ext uri="{FF2B5EF4-FFF2-40B4-BE49-F238E27FC236}">
                <a16:creationId xmlns:a16="http://schemas.microsoft.com/office/drawing/2014/main" id="{4E720349-0200-4797-B34E-59511630E572}"/>
              </a:ext>
            </a:extLst>
          </p:cNvPr>
          <p:cNvCxnSpPr/>
          <p:nvPr/>
        </p:nvCxnSpPr>
        <p:spPr>
          <a:xfrm flipV="1">
            <a:off x="11868150" y="1275656"/>
            <a:ext cx="0" cy="4305994"/>
          </a:xfrm>
          <a:prstGeom prst="line">
            <a:avLst/>
          </a:prstGeom>
        </p:spPr>
        <p:style>
          <a:lnRef idx="1">
            <a:schemeClr val="accent2"/>
          </a:lnRef>
          <a:fillRef idx="0">
            <a:schemeClr val="accent2"/>
          </a:fillRef>
          <a:effectRef idx="0">
            <a:schemeClr val="accent2"/>
          </a:effectRef>
          <a:fontRef idx="minor">
            <a:schemeClr val="tx1"/>
          </a:fontRef>
        </p:style>
      </p:cxnSp>
      <p:cxnSp>
        <p:nvCxnSpPr>
          <p:cNvPr id="27" name="Düz Bağlayıcı 26">
            <a:extLst>
              <a:ext uri="{FF2B5EF4-FFF2-40B4-BE49-F238E27FC236}">
                <a16:creationId xmlns:a16="http://schemas.microsoft.com/office/drawing/2014/main" id="{5F1E7955-FD76-89D9-281C-C9EDC1DCFC90}"/>
              </a:ext>
            </a:extLst>
          </p:cNvPr>
          <p:cNvCxnSpPr/>
          <p:nvPr/>
        </p:nvCxnSpPr>
        <p:spPr>
          <a:xfrm flipH="1">
            <a:off x="8258175" y="1278034"/>
            <a:ext cx="3600000" cy="0"/>
          </a:xfrm>
          <a:prstGeom prst="line">
            <a:avLst/>
          </a:prstGeom>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689771647"/>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167" name="TextBox 181">
            <a:extLst>
              <a:ext uri="{FF2B5EF4-FFF2-40B4-BE49-F238E27FC236}">
                <a16:creationId xmlns:a16="http://schemas.microsoft.com/office/drawing/2014/main" id="{B6652B49-6017-3A46-8073-2C475CB2F1A4}"/>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UNSERE PARTNER</a:t>
            </a:r>
          </a:p>
        </p:txBody>
      </p:sp>
      <p:grpSp>
        <p:nvGrpSpPr>
          <p:cNvPr id="82" name="Grup 81">
            <a:extLst>
              <a:ext uri="{FF2B5EF4-FFF2-40B4-BE49-F238E27FC236}">
                <a16:creationId xmlns:a16="http://schemas.microsoft.com/office/drawing/2014/main" id="{E98CD125-A213-4006-9CA0-DAE5A4F238D3}"/>
              </a:ext>
            </a:extLst>
          </p:cNvPr>
          <p:cNvGrpSpPr/>
          <p:nvPr/>
        </p:nvGrpSpPr>
        <p:grpSpPr>
          <a:xfrm>
            <a:off x="1379073" y="1080125"/>
            <a:ext cx="1260909" cy="1267279"/>
            <a:chOff x="3967145" y="1709401"/>
            <a:chExt cx="910654" cy="908721"/>
          </a:xfrm>
        </p:grpSpPr>
        <p:sp>
          <p:nvSpPr>
            <p:cNvPr id="83" name="Serbest Form 98">
              <a:extLst>
                <a:ext uri="{FF2B5EF4-FFF2-40B4-BE49-F238E27FC236}">
                  <a16:creationId xmlns:a16="http://schemas.microsoft.com/office/drawing/2014/main" id="{68CE1AA1-B2B5-48B6-83BF-D9A9697637BF}"/>
                </a:ext>
              </a:extLst>
            </p:cNvPr>
            <p:cNvSpPr/>
            <p:nvPr/>
          </p:nvSpPr>
          <p:spPr>
            <a:xfrm>
              <a:off x="3967145" y="1908660"/>
              <a:ext cx="910654" cy="709462"/>
            </a:xfrm>
            <a:custGeom>
              <a:avLst/>
              <a:gdLst>
                <a:gd name="connsiteX0" fmla="*/ 0 w 3443858"/>
                <a:gd name="connsiteY0" fmla="*/ 0 h 2683001"/>
                <a:gd name="connsiteX1" fmla="*/ 3443859 w 3443858"/>
                <a:gd name="connsiteY1" fmla="*/ 0 h 2683001"/>
                <a:gd name="connsiteX2" fmla="*/ 3443859 w 3443858"/>
                <a:gd name="connsiteY2" fmla="*/ 2683002 h 2683001"/>
                <a:gd name="connsiteX3" fmla="*/ 0 w 3443858"/>
                <a:gd name="connsiteY3" fmla="*/ 2683002 h 2683001"/>
              </a:gdLst>
              <a:ahLst/>
              <a:cxnLst>
                <a:cxn ang="0">
                  <a:pos x="connsiteX0" y="connsiteY0"/>
                </a:cxn>
                <a:cxn ang="0">
                  <a:pos x="connsiteX1" y="connsiteY1"/>
                </a:cxn>
                <a:cxn ang="0">
                  <a:pos x="connsiteX2" y="connsiteY2"/>
                </a:cxn>
                <a:cxn ang="0">
                  <a:pos x="connsiteX3" y="connsiteY3"/>
                </a:cxn>
              </a:cxnLst>
              <a:rect l="l" t="t" r="r" b="b"/>
              <a:pathLst>
                <a:path w="3443858" h="2683001">
                  <a:moveTo>
                    <a:pt x="0" y="0"/>
                  </a:moveTo>
                  <a:lnTo>
                    <a:pt x="3443859" y="0"/>
                  </a:lnTo>
                  <a:lnTo>
                    <a:pt x="3443859" y="2683002"/>
                  </a:lnTo>
                  <a:lnTo>
                    <a:pt x="0" y="2683002"/>
                  </a:lnTo>
                  <a:close/>
                </a:path>
              </a:pathLst>
            </a:custGeom>
            <a:solidFill>
              <a:srgbClr val="0033BA"/>
            </a:solidFill>
            <a:ln w="9525" cap="flat">
              <a:noFill/>
              <a:prstDash val="solid"/>
              <a:miter/>
            </a:ln>
          </p:spPr>
          <p:txBody>
            <a:bodyPr rtlCol="0" anchor="ctr"/>
            <a:lstStyle/>
            <a:p>
              <a:endParaRPr lang="en-US" noProof="0" dirty="0"/>
            </a:p>
          </p:txBody>
        </p:sp>
        <p:grpSp>
          <p:nvGrpSpPr>
            <p:cNvPr id="84" name="Grafik 33">
              <a:extLst>
                <a:ext uri="{FF2B5EF4-FFF2-40B4-BE49-F238E27FC236}">
                  <a16:creationId xmlns:a16="http://schemas.microsoft.com/office/drawing/2014/main" id="{351DCF40-B4A4-495F-9131-80E59755A042}"/>
                </a:ext>
              </a:extLst>
            </p:cNvPr>
            <p:cNvGrpSpPr/>
            <p:nvPr/>
          </p:nvGrpSpPr>
          <p:grpSpPr>
            <a:xfrm>
              <a:off x="3967145" y="1709401"/>
              <a:ext cx="910654" cy="181205"/>
              <a:chOff x="4178462" y="2116810"/>
              <a:chExt cx="3443858" cy="685271"/>
            </a:xfrm>
            <a:solidFill>
              <a:srgbClr val="000000"/>
            </a:solidFill>
          </p:grpSpPr>
          <p:sp>
            <p:nvSpPr>
              <p:cNvPr id="85" name="Serbest Form 100">
                <a:extLst>
                  <a:ext uri="{FF2B5EF4-FFF2-40B4-BE49-F238E27FC236}">
                    <a16:creationId xmlns:a16="http://schemas.microsoft.com/office/drawing/2014/main" id="{50E04B83-75A8-48A1-A671-5D8D5C640792}"/>
                  </a:ext>
                </a:extLst>
              </p:cNvPr>
              <p:cNvSpPr/>
              <p:nvPr/>
            </p:nvSpPr>
            <p:spPr>
              <a:xfrm>
                <a:off x="7237797" y="2117786"/>
                <a:ext cx="384524" cy="674846"/>
              </a:xfrm>
              <a:custGeom>
                <a:avLst/>
                <a:gdLst>
                  <a:gd name="connsiteX0" fmla="*/ 167735 w 384524"/>
                  <a:gd name="connsiteY0" fmla="*/ 674846 h 674846"/>
                  <a:gd name="connsiteX1" fmla="*/ 0 w 384524"/>
                  <a:gd name="connsiteY1" fmla="*/ 674846 h 674846"/>
                  <a:gd name="connsiteX2" fmla="*/ 0 w 384524"/>
                  <a:gd name="connsiteY2" fmla="*/ 0 h 674846"/>
                  <a:gd name="connsiteX3" fmla="*/ 384524 w 384524"/>
                  <a:gd name="connsiteY3" fmla="*/ 0 h 674846"/>
                  <a:gd name="connsiteX4" fmla="*/ 384524 w 384524"/>
                  <a:gd name="connsiteY4" fmla="*/ 151257 h 674846"/>
                  <a:gd name="connsiteX5" fmla="*/ 167735 w 384524"/>
                  <a:gd name="connsiteY5" fmla="*/ 151257 h 674846"/>
                  <a:gd name="connsiteX6" fmla="*/ 167735 w 384524"/>
                  <a:gd name="connsiteY6" fmla="*/ 269939 h 674846"/>
                  <a:gd name="connsiteX7" fmla="*/ 384524 w 384524"/>
                  <a:gd name="connsiteY7" fmla="*/ 269939 h 674846"/>
                  <a:gd name="connsiteX8" fmla="*/ 384524 w 384524"/>
                  <a:gd name="connsiteY8" fmla="*/ 413004 h 674846"/>
                  <a:gd name="connsiteX9" fmla="*/ 167735 w 384524"/>
                  <a:gd name="connsiteY9" fmla="*/ 413004 h 67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4524" h="674846">
                    <a:moveTo>
                      <a:pt x="167735" y="674846"/>
                    </a:moveTo>
                    <a:lnTo>
                      <a:pt x="0" y="674846"/>
                    </a:lnTo>
                    <a:lnTo>
                      <a:pt x="0" y="0"/>
                    </a:lnTo>
                    <a:lnTo>
                      <a:pt x="384524" y="0"/>
                    </a:lnTo>
                    <a:lnTo>
                      <a:pt x="384524" y="151257"/>
                    </a:lnTo>
                    <a:lnTo>
                      <a:pt x="167735" y="151257"/>
                    </a:lnTo>
                    <a:lnTo>
                      <a:pt x="167735" y="269939"/>
                    </a:lnTo>
                    <a:lnTo>
                      <a:pt x="384524" y="269939"/>
                    </a:lnTo>
                    <a:lnTo>
                      <a:pt x="384524" y="413004"/>
                    </a:lnTo>
                    <a:lnTo>
                      <a:pt x="167735" y="413004"/>
                    </a:lnTo>
                    <a:close/>
                  </a:path>
                </a:pathLst>
              </a:custGeom>
              <a:solidFill>
                <a:srgbClr val="000000"/>
              </a:solidFill>
              <a:ln w="9525" cap="flat">
                <a:noFill/>
                <a:prstDash val="solid"/>
                <a:miter/>
              </a:ln>
            </p:spPr>
            <p:txBody>
              <a:bodyPr rtlCol="0" anchor="ctr"/>
              <a:lstStyle/>
              <a:p>
                <a:endParaRPr lang="en-US" noProof="0" dirty="0"/>
              </a:p>
            </p:txBody>
          </p:sp>
          <p:sp>
            <p:nvSpPr>
              <p:cNvPr id="86" name="Serbest Form 101">
                <a:extLst>
                  <a:ext uri="{FF2B5EF4-FFF2-40B4-BE49-F238E27FC236}">
                    <a16:creationId xmlns:a16="http://schemas.microsoft.com/office/drawing/2014/main" id="{54DCD089-7A14-46E7-B419-24954E266739}"/>
                  </a:ext>
                </a:extLst>
              </p:cNvPr>
              <p:cNvSpPr/>
              <p:nvPr/>
            </p:nvSpPr>
            <p:spPr>
              <a:xfrm>
                <a:off x="4178462" y="2117786"/>
                <a:ext cx="425481" cy="674846"/>
              </a:xfrm>
              <a:custGeom>
                <a:avLst/>
                <a:gdLst>
                  <a:gd name="connsiteX0" fmla="*/ 0 w 425481"/>
                  <a:gd name="connsiteY0" fmla="*/ 0 h 674846"/>
                  <a:gd name="connsiteX1" fmla="*/ 425482 w 425481"/>
                  <a:gd name="connsiteY1" fmla="*/ 0 h 674846"/>
                  <a:gd name="connsiteX2" fmla="*/ 425482 w 425481"/>
                  <a:gd name="connsiteY2" fmla="*/ 151352 h 674846"/>
                  <a:gd name="connsiteX3" fmla="*/ 302705 w 425481"/>
                  <a:gd name="connsiteY3" fmla="*/ 151352 h 674846"/>
                  <a:gd name="connsiteX4" fmla="*/ 302705 w 425481"/>
                  <a:gd name="connsiteY4" fmla="*/ 674846 h 674846"/>
                  <a:gd name="connsiteX5" fmla="*/ 130969 w 425481"/>
                  <a:gd name="connsiteY5" fmla="*/ 674846 h 674846"/>
                  <a:gd name="connsiteX6" fmla="*/ 130969 w 425481"/>
                  <a:gd name="connsiteY6" fmla="*/ 151352 h 674846"/>
                  <a:gd name="connsiteX7" fmla="*/ 0 w 425481"/>
                  <a:gd name="connsiteY7" fmla="*/ 151352 h 67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5481" h="674846">
                    <a:moveTo>
                      <a:pt x="0" y="0"/>
                    </a:moveTo>
                    <a:lnTo>
                      <a:pt x="425482" y="0"/>
                    </a:lnTo>
                    <a:lnTo>
                      <a:pt x="425482" y="151352"/>
                    </a:lnTo>
                    <a:lnTo>
                      <a:pt x="302705" y="151352"/>
                    </a:lnTo>
                    <a:lnTo>
                      <a:pt x="302705" y="674846"/>
                    </a:lnTo>
                    <a:lnTo>
                      <a:pt x="130969" y="674846"/>
                    </a:lnTo>
                    <a:lnTo>
                      <a:pt x="130969" y="151352"/>
                    </a:lnTo>
                    <a:lnTo>
                      <a:pt x="0" y="151352"/>
                    </a:lnTo>
                    <a:close/>
                  </a:path>
                </a:pathLst>
              </a:custGeom>
              <a:solidFill>
                <a:srgbClr val="000000"/>
              </a:solidFill>
              <a:ln w="9525" cap="flat">
                <a:noFill/>
                <a:prstDash val="solid"/>
                <a:miter/>
              </a:ln>
            </p:spPr>
            <p:txBody>
              <a:bodyPr rtlCol="0" anchor="ctr"/>
              <a:lstStyle/>
              <a:p>
                <a:endParaRPr lang="en-US" noProof="0" dirty="0"/>
              </a:p>
            </p:txBody>
          </p:sp>
          <p:sp>
            <p:nvSpPr>
              <p:cNvPr id="87" name="Serbest Form 102">
                <a:extLst>
                  <a:ext uri="{FF2B5EF4-FFF2-40B4-BE49-F238E27FC236}">
                    <a16:creationId xmlns:a16="http://schemas.microsoft.com/office/drawing/2014/main" id="{8BE574D6-14F8-401C-BB3D-67F61322AAB0}"/>
                  </a:ext>
                </a:extLst>
              </p:cNvPr>
              <p:cNvSpPr/>
              <p:nvPr/>
            </p:nvSpPr>
            <p:spPr>
              <a:xfrm>
                <a:off x="6681442" y="2116810"/>
                <a:ext cx="480675" cy="675917"/>
              </a:xfrm>
              <a:custGeom>
                <a:avLst/>
                <a:gdLst>
                  <a:gd name="connsiteX0" fmla="*/ 310991 w 480675"/>
                  <a:gd name="connsiteY0" fmla="*/ 261676 h 675917"/>
                  <a:gd name="connsiteX1" fmla="*/ 295656 w 480675"/>
                  <a:gd name="connsiteY1" fmla="*/ 289203 h 675917"/>
                  <a:gd name="connsiteX2" fmla="*/ 270129 w 480675"/>
                  <a:gd name="connsiteY2" fmla="*/ 306634 h 675917"/>
                  <a:gd name="connsiteX3" fmla="*/ 241459 w 480675"/>
                  <a:gd name="connsiteY3" fmla="*/ 315873 h 675917"/>
                  <a:gd name="connsiteX4" fmla="*/ 197453 w 480675"/>
                  <a:gd name="connsiteY4" fmla="*/ 315873 h 675917"/>
                  <a:gd name="connsiteX5" fmla="*/ 176022 w 480675"/>
                  <a:gd name="connsiteY5" fmla="*/ 315873 h 675917"/>
                  <a:gd name="connsiteX6" fmla="*/ 176022 w 480675"/>
                  <a:gd name="connsiteY6" fmla="*/ 152233 h 675917"/>
                  <a:gd name="connsiteX7" fmla="*/ 241459 w 480675"/>
                  <a:gd name="connsiteY7" fmla="*/ 152233 h 675917"/>
                  <a:gd name="connsiteX8" fmla="*/ 278321 w 480675"/>
                  <a:gd name="connsiteY8" fmla="*/ 167569 h 675917"/>
                  <a:gd name="connsiteX9" fmla="*/ 304800 w 480675"/>
                  <a:gd name="connsiteY9" fmla="*/ 195096 h 675917"/>
                  <a:gd name="connsiteX10" fmla="*/ 314039 w 480675"/>
                  <a:gd name="connsiteY10" fmla="*/ 220718 h 675917"/>
                  <a:gd name="connsiteX11" fmla="*/ 310991 w 480675"/>
                  <a:gd name="connsiteY11" fmla="*/ 261676 h 675917"/>
                  <a:gd name="connsiteX12" fmla="*/ 310991 w 480675"/>
                  <a:gd name="connsiteY12" fmla="*/ 261676 h 675917"/>
                  <a:gd name="connsiteX13" fmla="*/ 473583 w 480675"/>
                  <a:gd name="connsiteY13" fmla="*/ 166616 h 675917"/>
                  <a:gd name="connsiteX14" fmla="*/ 431673 w 480675"/>
                  <a:gd name="connsiteY14" fmla="*/ 80701 h 675917"/>
                  <a:gd name="connsiteX15" fmla="*/ 375380 w 480675"/>
                  <a:gd name="connsiteY15" fmla="*/ 34790 h 675917"/>
                  <a:gd name="connsiteX16" fmla="*/ 316039 w 480675"/>
                  <a:gd name="connsiteY16" fmla="*/ 10216 h 675917"/>
                  <a:gd name="connsiteX17" fmla="*/ 241363 w 480675"/>
                  <a:gd name="connsiteY17" fmla="*/ 1072 h 675917"/>
                  <a:gd name="connsiteX18" fmla="*/ 175927 w 480675"/>
                  <a:gd name="connsiteY18" fmla="*/ 1072 h 675917"/>
                  <a:gd name="connsiteX19" fmla="*/ 0 w 480675"/>
                  <a:gd name="connsiteY19" fmla="*/ 1072 h 675917"/>
                  <a:gd name="connsiteX20" fmla="*/ 0 w 480675"/>
                  <a:gd name="connsiteY20" fmla="*/ 675918 h 675917"/>
                  <a:gd name="connsiteX21" fmla="*/ 175927 w 480675"/>
                  <a:gd name="connsiteY21" fmla="*/ 675918 h 675917"/>
                  <a:gd name="connsiteX22" fmla="*/ 175927 w 480675"/>
                  <a:gd name="connsiteY22" fmla="*/ 454938 h 675917"/>
                  <a:gd name="connsiteX23" fmla="*/ 241363 w 480675"/>
                  <a:gd name="connsiteY23" fmla="*/ 454938 h 675917"/>
                  <a:gd name="connsiteX24" fmla="*/ 323088 w 480675"/>
                  <a:gd name="connsiteY24" fmla="*/ 451890 h 675917"/>
                  <a:gd name="connsiteX25" fmla="*/ 379381 w 480675"/>
                  <a:gd name="connsiteY25" fmla="*/ 428363 h 675917"/>
                  <a:gd name="connsiteX26" fmla="*/ 430530 w 480675"/>
                  <a:gd name="connsiteY26" fmla="*/ 380262 h 675917"/>
                  <a:gd name="connsiteX27" fmla="*/ 465296 w 480675"/>
                  <a:gd name="connsiteY27" fmla="*/ 321016 h 675917"/>
                  <a:gd name="connsiteX28" fmla="*/ 480631 w 480675"/>
                  <a:gd name="connsiteY28" fmla="*/ 233101 h 675917"/>
                  <a:gd name="connsiteX29" fmla="*/ 473583 w 480675"/>
                  <a:gd name="connsiteY29" fmla="*/ 166616 h 675917"/>
                  <a:gd name="connsiteX30" fmla="*/ 473583 w 480675"/>
                  <a:gd name="connsiteY30" fmla="*/ 166616 h 67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80675" h="675917">
                    <a:moveTo>
                      <a:pt x="310991" y="261676"/>
                    </a:moveTo>
                    <a:cubicBezTo>
                      <a:pt x="307086" y="273391"/>
                      <a:pt x="304038" y="280345"/>
                      <a:pt x="295656" y="289203"/>
                    </a:cubicBezTo>
                    <a:cubicBezTo>
                      <a:pt x="287369" y="298156"/>
                      <a:pt x="280988" y="301490"/>
                      <a:pt x="270129" y="306634"/>
                    </a:cubicBezTo>
                    <a:cubicBezTo>
                      <a:pt x="259556" y="311682"/>
                      <a:pt x="252984" y="313777"/>
                      <a:pt x="241459" y="315873"/>
                    </a:cubicBezTo>
                    <a:lnTo>
                      <a:pt x="197453" y="315873"/>
                    </a:lnTo>
                    <a:lnTo>
                      <a:pt x="176022" y="315873"/>
                    </a:lnTo>
                    <a:lnTo>
                      <a:pt x="176022" y="152233"/>
                    </a:lnTo>
                    <a:lnTo>
                      <a:pt x="241459" y="152233"/>
                    </a:lnTo>
                    <a:cubicBezTo>
                      <a:pt x="265938" y="158425"/>
                      <a:pt x="265652" y="158520"/>
                      <a:pt x="278321" y="167569"/>
                    </a:cubicBezTo>
                    <a:cubicBezTo>
                      <a:pt x="292608" y="177760"/>
                      <a:pt x="297466" y="182142"/>
                      <a:pt x="304800" y="195096"/>
                    </a:cubicBezTo>
                    <a:cubicBezTo>
                      <a:pt x="310039" y="204335"/>
                      <a:pt x="312134" y="210145"/>
                      <a:pt x="314039" y="220718"/>
                    </a:cubicBezTo>
                    <a:cubicBezTo>
                      <a:pt x="316897" y="236530"/>
                      <a:pt x="316039" y="246436"/>
                      <a:pt x="310991" y="261676"/>
                    </a:cubicBezTo>
                    <a:lnTo>
                      <a:pt x="310991" y="261676"/>
                    </a:lnTo>
                    <a:close/>
                    <a:moveTo>
                      <a:pt x="473583" y="166616"/>
                    </a:moveTo>
                    <a:cubicBezTo>
                      <a:pt x="464439" y="130516"/>
                      <a:pt x="455581" y="109276"/>
                      <a:pt x="431673" y="80701"/>
                    </a:cubicBezTo>
                    <a:cubicBezTo>
                      <a:pt x="413480" y="59079"/>
                      <a:pt x="399860" y="48982"/>
                      <a:pt x="375380" y="34790"/>
                    </a:cubicBezTo>
                    <a:cubicBezTo>
                      <a:pt x="353759" y="22122"/>
                      <a:pt x="340233" y="16693"/>
                      <a:pt x="316039" y="10216"/>
                    </a:cubicBezTo>
                    <a:cubicBezTo>
                      <a:pt x="287750" y="2405"/>
                      <a:pt x="270701" y="2596"/>
                      <a:pt x="241363" y="1072"/>
                    </a:cubicBezTo>
                    <a:cubicBezTo>
                      <a:pt x="215837" y="-357"/>
                      <a:pt x="201359" y="-357"/>
                      <a:pt x="175927" y="1072"/>
                    </a:cubicBezTo>
                    <a:lnTo>
                      <a:pt x="0" y="1072"/>
                    </a:lnTo>
                    <a:lnTo>
                      <a:pt x="0" y="675918"/>
                    </a:lnTo>
                    <a:lnTo>
                      <a:pt x="175927" y="675918"/>
                    </a:lnTo>
                    <a:lnTo>
                      <a:pt x="175927" y="454938"/>
                    </a:lnTo>
                    <a:cubicBezTo>
                      <a:pt x="201359" y="454938"/>
                      <a:pt x="215837" y="455414"/>
                      <a:pt x="241363" y="454938"/>
                    </a:cubicBezTo>
                    <a:cubicBezTo>
                      <a:pt x="273272" y="454271"/>
                      <a:pt x="291370" y="454462"/>
                      <a:pt x="323088" y="451890"/>
                    </a:cubicBezTo>
                    <a:cubicBezTo>
                      <a:pt x="347567" y="449890"/>
                      <a:pt x="359188" y="440936"/>
                      <a:pt x="379381" y="428363"/>
                    </a:cubicBezTo>
                    <a:cubicBezTo>
                      <a:pt x="402622" y="413885"/>
                      <a:pt x="413480" y="401788"/>
                      <a:pt x="430530" y="380262"/>
                    </a:cubicBezTo>
                    <a:cubicBezTo>
                      <a:pt x="447294" y="359307"/>
                      <a:pt x="455390" y="345972"/>
                      <a:pt x="465296" y="321016"/>
                    </a:cubicBezTo>
                    <a:cubicBezTo>
                      <a:pt x="478155" y="288631"/>
                      <a:pt x="480346" y="267867"/>
                      <a:pt x="480631" y="233101"/>
                    </a:cubicBezTo>
                    <a:cubicBezTo>
                      <a:pt x="480917" y="206907"/>
                      <a:pt x="479965" y="191857"/>
                      <a:pt x="473583" y="166616"/>
                    </a:cubicBezTo>
                    <a:lnTo>
                      <a:pt x="473583" y="166616"/>
                    </a:lnTo>
                    <a:close/>
                  </a:path>
                </a:pathLst>
              </a:custGeom>
              <a:solidFill>
                <a:srgbClr val="000000"/>
              </a:solidFill>
              <a:ln w="9525" cap="flat">
                <a:noFill/>
                <a:prstDash val="solid"/>
                <a:miter/>
              </a:ln>
            </p:spPr>
            <p:txBody>
              <a:bodyPr rtlCol="0" anchor="ctr"/>
              <a:lstStyle/>
              <a:p>
                <a:endParaRPr lang="en-US" noProof="0" dirty="0"/>
              </a:p>
            </p:txBody>
          </p:sp>
          <p:sp>
            <p:nvSpPr>
              <p:cNvPr id="88" name="Serbest Form 103">
                <a:extLst>
                  <a:ext uri="{FF2B5EF4-FFF2-40B4-BE49-F238E27FC236}">
                    <a16:creationId xmlns:a16="http://schemas.microsoft.com/office/drawing/2014/main" id="{F3DA0114-7E22-4814-A798-2A3BA1E42E7C}"/>
                  </a:ext>
                </a:extLst>
              </p:cNvPr>
              <p:cNvSpPr/>
              <p:nvPr/>
            </p:nvSpPr>
            <p:spPr>
              <a:xfrm>
                <a:off x="5861529" y="2117786"/>
                <a:ext cx="717804" cy="674846"/>
              </a:xfrm>
              <a:custGeom>
                <a:avLst/>
                <a:gdLst>
                  <a:gd name="connsiteX0" fmla="*/ 0 w 717804"/>
                  <a:gd name="connsiteY0" fmla="*/ 0 h 674846"/>
                  <a:gd name="connsiteX1" fmla="*/ 0 w 717804"/>
                  <a:gd name="connsiteY1" fmla="*/ 674846 h 674846"/>
                  <a:gd name="connsiteX2" fmla="*/ 155448 w 717804"/>
                  <a:gd name="connsiteY2" fmla="*/ 674846 h 674846"/>
                  <a:gd name="connsiteX3" fmla="*/ 155448 w 717804"/>
                  <a:gd name="connsiteY3" fmla="*/ 255651 h 674846"/>
                  <a:gd name="connsiteX4" fmla="*/ 298609 w 717804"/>
                  <a:gd name="connsiteY4" fmla="*/ 674846 h 674846"/>
                  <a:gd name="connsiteX5" fmla="*/ 411004 w 717804"/>
                  <a:gd name="connsiteY5" fmla="*/ 674846 h 674846"/>
                  <a:gd name="connsiteX6" fmla="*/ 554260 w 717804"/>
                  <a:gd name="connsiteY6" fmla="*/ 255651 h 674846"/>
                  <a:gd name="connsiteX7" fmla="*/ 554260 w 717804"/>
                  <a:gd name="connsiteY7" fmla="*/ 674846 h 674846"/>
                  <a:gd name="connsiteX8" fmla="*/ 717804 w 717804"/>
                  <a:gd name="connsiteY8" fmla="*/ 674846 h 674846"/>
                  <a:gd name="connsiteX9" fmla="*/ 717804 w 717804"/>
                  <a:gd name="connsiteY9" fmla="*/ 0 h 674846"/>
                  <a:gd name="connsiteX10" fmla="*/ 490823 w 717804"/>
                  <a:gd name="connsiteY10" fmla="*/ 0 h 674846"/>
                  <a:gd name="connsiteX11" fmla="*/ 357854 w 717804"/>
                  <a:gd name="connsiteY11" fmla="*/ 413004 h 674846"/>
                  <a:gd name="connsiteX12" fmla="*/ 224981 w 717804"/>
                  <a:gd name="connsiteY12" fmla="*/ 0 h 67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17804" h="674846">
                    <a:moveTo>
                      <a:pt x="0" y="0"/>
                    </a:moveTo>
                    <a:lnTo>
                      <a:pt x="0" y="674846"/>
                    </a:lnTo>
                    <a:lnTo>
                      <a:pt x="155448" y="674846"/>
                    </a:lnTo>
                    <a:lnTo>
                      <a:pt x="155448" y="255651"/>
                    </a:lnTo>
                    <a:lnTo>
                      <a:pt x="298609" y="674846"/>
                    </a:lnTo>
                    <a:lnTo>
                      <a:pt x="411004" y="674846"/>
                    </a:lnTo>
                    <a:lnTo>
                      <a:pt x="554260" y="255651"/>
                    </a:lnTo>
                    <a:lnTo>
                      <a:pt x="554260" y="674846"/>
                    </a:lnTo>
                    <a:lnTo>
                      <a:pt x="717804" y="674846"/>
                    </a:lnTo>
                    <a:lnTo>
                      <a:pt x="717804" y="0"/>
                    </a:lnTo>
                    <a:lnTo>
                      <a:pt x="490823" y="0"/>
                    </a:lnTo>
                    <a:lnTo>
                      <a:pt x="357854" y="413004"/>
                    </a:lnTo>
                    <a:lnTo>
                      <a:pt x="224981" y="0"/>
                    </a:lnTo>
                    <a:close/>
                  </a:path>
                </a:pathLst>
              </a:custGeom>
              <a:solidFill>
                <a:srgbClr val="000000"/>
              </a:solidFill>
              <a:ln w="9525" cap="flat">
                <a:noFill/>
                <a:prstDash val="solid"/>
                <a:miter/>
              </a:ln>
            </p:spPr>
            <p:txBody>
              <a:bodyPr rtlCol="0" anchor="ctr"/>
              <a:lstStyle/>
              <a:p>
                <a:endParaRPr lang="en-US" noProof="0" dirty="0"/>
              </a:p>
            </p:txBody>
          </p:sp>
          <p:sp>
            <p:nvSpPr>
              <p:cNvPr id="89" name="Serbest Form 104">
                <a:extLst>
                  <a:ext uri="{FF2B5EF4-FFF2-40B4-BE49-F238E27FC236}">
                    <a16:creationId xmlns:a16="http://schemas.microsoft.com/office/drawing/2014/main" id="{67BFB9C9-CC1C-4EF8-A0BC-F31646BBC10D}"/>
                  </a:ext>
                </a:extLst>
              </p:cNvPr>
              <p:cNvSpPr/>
              <p:nvPr/>
            </p:nvSpPr>
            <p:spPr>
              <a:xfrm>
                <a:off x="5248977" y="2117786"/>
                <a:ext cx="504158" cy="684295"/>
              </a:xfrm>
              <a:custGeom>
                <a:avLst/>
                <a:gdLst>
                  <a:gd name="connsiteX0" fmla="*/ 340614 w 504158"/>
                  <a:gd name="connsiteY0" fmla="*/ 0 h 684295"/>
                  <a:gd name="connsiteX1" fmla="*/ 340614 w 504158"/>
                  <a:gd name="connsiteY1" fmla="*/ 413004 h 684295"/>
                  <a:gd name="connsiteX2" fmla="*/ 340614 w 504158"/>
                  <a:gd name="connsiteY2" fmla="*/ 441674 h 684295"/>
                  <a:gd name="connsiteX3" fmla="*/ 332422 w 504158"/>
                  <a:gd name="connsiteY3" fmla="*/ 480441 h 684295"/>
                  <a:gd name="connsiteX4" fmla="*/ 310896 w 504158"/>
                  <a:gd name="connsiteY4" fmla="*/ 507016 h 684295"/>
                  <a:gd name="connsiteX5" fmla="*/ 284321 w 504158"/>
                  <a:gd name="connsiteY5" fmla="*/ 522351 h 684295"/>
                  <a:gd name="connsiteX6" fmla="*/ 248507 w 504158"/>
                  <a:gd name="connsiteY6" fmla="*/ 526447 h 684295"/>
                  <a:gd name="connsiteX7" fmla="*/ 221837 w 504158"/>
                  <a:gd name="connsiteY7" fmla="*/ 519303 h 684295"/>
                  <a:gd name="connsiteX8" fmla="*/ 192214 w 504158"/>
                  <a:gd name="connsiteY8" fmla="*/ 499777 h 684295"/>
                  <a:gd name="connsiteX9" fmla="*/ 176879 w 504158"/>
                  <a:gd name="connsiteY9" fmla="*/ 471107 h 684295"/>
                  <a:gd name="connsiteX10" fmla="*/ 170783 w 504158"/>
                  <a:gd name="connsiteY10" fmla="*/ 441579 h 684295"/>
                  <a:gd name="connsiteX11" fmla="*/ 170783 w 504158"/>
                  <a:gd name="connsiteY11" fmla="*/ 412909 h 684295"/>
                  <a:gd name="connsiteX12" fmla="*/ 170783 w 504158"/>
                  <a:gd name="connsiteY12" fmla="*/ 0 h 684295"/>
                  <a:gd name="connsiteX13" fmla="*/ 1048 w 504158"/>
                  <a:gd name="connsiteY13" fmla="*/ 0 h 684295"/>
                  <a:gd name="connsiteX14" fmla="*/ 1048 w 504158"/>
                  <a:gd name="connsiteY14" fmla="*/ 413004 h 684295"/>
                  <a:gd name="connsiteX15" fmla="*/ 0 w 504158"/>
                  <a:gd name="connsiteY15" fmla="*/ 413004 h 684295"/>
                  <a:gd name="connsiteX16" fmla="*/ 1048 w 504158"/>
                  <a:gd name="connsiteY16" fmla="*/ 441674 h 684295"/>
                  <a:gd name="connsiteX17" fmla="*/ 5143 w 504158"/>
                  <a:gd name="connsiteY17" fmla="*/ 476345 h 684295"/>
                  <a:gd name="connsiteX18" fmla="*/ 16383 w 504158"/>
                  <a:gd name="connsiteY18" fmla="*/ 530638 h 684295"/>
                  <a:gd name="connsiteX19" fmla="*/ 41910 w 504158"/>
                  <a:gd name="connsiteY19" fmla="*/ 585788 h 684295"/>
                  <a:gd name="connsiteX20" fmla="*/ 95155 w 504158"/>
                  <a:gd name="connsiteY20" fmla="*/ 637985 h 684295"/>
                  <a:gd name="connsiteX21" fmla="*/ 171831 w 504158"/>
                  <a:gd name="connsiteY21" fmla="*/ 675799 h 684295"/>
                  <a:gd name="connsiteX22" fmla="*/ 255651 w 504158"/>
                  <a:gd name="connsiteY22" fmla="*/ 683990 h 684295"/>
                  <a:gd name="connsiteX23" fmla="*/ 319088 w 504158"/>
                  <a:gd name="connsiteY23" fmla="*/ 676847 h 684295"/>
                  <a:gd name="connsiteX24" fmla="*/ 383476 w 504158"/>
                  <a:gd name="connsiteY24" fmla="*/ 650367 h 684295"/>
                  <a:gd name="connsiteX25" fmla="*/ 439769 w 504158"/>
                  <a:gd name="connsiteY25" fmla="*/ 608362 h 684295"/>
                  <a:gd name="connsiteX26" fmla="*/ 482727 w 504158"/>
                  <a:gd name="connsiteY26" fmla="*/ 542830 h 684295"/>
                  <a:gd name="connsiteX27" fmla="*/ 501110 w 504158"/>
                  <a:gd name="connsiteY27" fmla="*/ 473297 h 684295"/>
                  <a:gd name="connsiteX28" fmla="*/ 504158 w 504158"/>
                  <a:gd name="connsiteY28" fmla="*/ 441674 h 684295"/>
                  <a:gd name="connsiteX29" fmla="*/ 504158 w 504158"/>
                  <a:gd name="connsiteY29" fmla="*/ 413004 h 684295"/>
                  <a:gd name="connsiteX30" fmla="*/ 504158 w 504158"/>
                  <a:gd name="connsiteY30" fmla="*/ 0 h 684295"/>
                  <a:gd name="connsiteX31" fmla="*/ 340614 w 504158"/>
                  <a:gd name="connsiteY31" fmla="*/ 0 h 684295"/>
                  <a:gd name="connsiteX32" fmla="*/ 340614 w 504158"/>
                  <a:gd name="connsiteY32" fmla="*/ 0 h 68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04158" h="684295">
                    <a:moveTo>
                      <a:pt x="340614" y="0"/>
                    </a:moveTo>
                    <a:lnTo>
                      <a:pt x="340614" y="413004"/>
                    </a:lnTo>
                    <a:lnTo>
                      <a:pt x="340614" y="441674"/>
                    </a:lnTo>
                    <a:cubicBezTo>
                      <a:pt x="341376" y="457105"/>
                      <a:pt x="339185" y="466630"/>
                      <a:pt x="332422" y="480441"/>
                    </a:cubicBezTo>
                    <a:cubicBezTo>
                      <a:pt x="326517" y="492443"/>
                      <a:pt x="321088" y="498539"/>
                      <a:pt x="310896" y="507016"/>
                    </a:cubicBezTo>
                    <a:cubicBezTo>
                      <a:pt x="301752" y="514826"/>
                      <a:pt x="295561" y="518446"/>
                      <a:pt x="284321" y="522351"/>
                    </a:cubicBezTo>
                    <a:cubicBezTo>
                      <a:pt x="270986" y="527018"/>
                      <a:pt x="262509" y="527971"/>
                      <a:pt x="248507" y="526447"/>
                    </a:cubicBezTo>
                    <a:cubicBezTo>
                      <a:pt x="237839" y="525304"/>
                      <a:pt x="231743" y="523494"/>
                      <a:pt x="221837" y="519303"/>
                    </a:cubicBezTo>
                    <a:cubicBezTo>
                      <a:pt x="209169" y="513683"/>
                      <a:pt x="201454" y="510254"/>
                      <a:pt x="192214" y="499777"/>
                    </a:cubicBezTo>
                    <a:cubicBezTo>
                      <a:pt x="183737" y="490347"/>
                      <a:pt x="181261" y="483013"/>
                      <a:pt x="176879" y="471107"/>
                    </a:cubicBezTo>
                    <a:cubicBezTo>
                      <a:pt x="172879" y="460058"/>
                      <a:pt x="171926" y="453200"/>
                      <a:pt x="170783" y="441579"/>
                    </a:cubicBezTo>
                    <a:lnTo>
                      <a:pt x="170783" y="412909"/>
                    </a:lnTo>
                    <a:lnTo>
                      <a:pt x="170783" y="0"/>
                    </a:lnTo>
                    <a:lnTo>
                      <a:pt x="1048" y="0"/>
                    </a:lnTo>
                    <a:lnTo>
                      <a:pt x="1048" y="413004"/>
                    </a:lnTo>
                    <a:lnTo>
                      <a:pt x="0" y="413004"/>
                    </a:lnTo>
                    <a:lnTo>
                      <a:pt x="1048" y="441674"/>
                    </a:lnTo>
                    <a:cubicBezTo>
                      <a:pt x="2096" y="455295"/>
                      <a:pt x="3048" y="462915"/>
                      <a:pt x="5143" y="476345"/>
                    </a:cubicBezTo>
                    <a:cubicBezTo>
                      <a:pt x="8382" y="497681"/>
                      <a:pt x="9716" y="510064"/>
                      <a:pt x="16383" y="530638"/>
                    </a:cubicBezTo>
                    <a:cubicBezTo>
                      <a:pt x="23622" y="553212"/>
                      <a:pt x="28670" y="566071"/>
                      <a:pt x="41910" y="585788"/>
                    </a:cubicBezTo>
                    <a:cubicBezTo>
                      <a:pt x="58198" y="609886"/>
                      <a:pt x="71628" y="620840"/>
                      <a:pt x="95155" y="637985"/>
                    </a:cubicBezTo>
                    <a:cubicBezTo>
                      <a:pt x="122110" y="657606"/>
                      <a:pt x="139732" y="666750"/>
                      <a:pt x="171831" y="675799"/>
                    </a:cubicBezTo>
                    <a:cubicBezTo>
                      <a:pt x="203454" y="684752"/>
                      <a:pt x="222790" y="684752"/>
                      <a:pt x="255651" y="683990"/>
                    </a:cubicBezTo>
                    <a:cubicBezTo>
                      <a:pt x="280511" y="683419"/>
                      <a:pt x="294989" y="683038"/>
                      <a:pt x="319088" y="676847"/>
                    </a:cubicBezTo>
                    <a:cubicBezTo>
                      <a:pt x="345472" y="670274"/>
                      <a:pt x="359855" y="663607"/>
                      <a:pt x="383476" y="650367"/>
                    </a:cubicBezTo>
                    <a:cubicBezTo>
                      <a:pt x="407289" y="636746"/>
                      <a:pt x="420719" y="628078"/>
                      <a:pt x="439769" y="608362"/>
                    </a:cubicBezTo>
                    <a:cubicBezTo>
                      <a:pt x="461010" y="586454"/>
                      <a:pt x="470440" y="570928"/>
                      <a:pt x="482727" y="542830"/>
                    </a:cubicBezTo>
                    <a:cubicBezTo>
                      <a:pt x="493967" y="517208"/>
                      <a:pt x="496919" y="501110"/>
                      <a:pt x="501110" y="473297"/>
                    </a:cubicBezTo>
                    <a:cubicBezTo>
                      <a:pt x="503015" y="461010"/>
                      <a:pt x="503492" y="453962"/>
                      <a:pt x="504158" y="441674"/>
                    </a:cubicBezTo>
                    <a:lnTo>
                      <a:pt x="504158" y="413004"/>
                    </a:lnTo>
                    <a:lnTo>
                      <a:pt x="504158" y="0"/>
                    </a:lnTo>
                    <a:lnTo>
                      <a:pt x="340614" y="0"/>
                    </a:lnTo>
                    <a:lnTo>
                      <a:pt x="340614" y="0"/>
                    </a:lnTo>
                    <a:close/>
                  </a:path>
                </a:pathLst>
              </a:custGeom>
              <a:solidFill>
                <a:srgbClr val="000000"/>
              </a:solidFill>
              <a:ln w="9525" cap="flat">
                <a:noFill/>
                <a:prstDash val="solid"/>
                <a:miter/>
              </a:ln>
            </p:spPr>
            <p:txBody>
              <a:bodyPr rtlCol="0" anchor="ctr"/>
              <a:lstStyle/>
              <a:p>
                <a:endParaRPr lang="en-US" noProof="0" dirty="0"/>
              </a:p>
            </p:txBody>
          </p:sp>
          <p:sp>
            <p:nvSpPr>
              <p:cNvPr id="90" name="Serbest Form 105">
                <a:extLst>
                  <a:ext uri="{FF2B5EF4-FFF2-40B4-BE49-F238E27FC236}">
                    <a16:creationId xmlns:a16="http://schemas.microsoft.com/office/drawing/2014/main" id="{4966432A-8EFD-42FF-99D3-45DAC248B4E3}"/>
                  </a:ext>
                </a:extLst>
              </p:cNvPr>
              <p:cNvSpPr/>
              <p:nvPr/>
            </p:nvSpPr>
            <p:spPr>
              <a:xfrm>
                <a:off x="4667285" y="2117927"/>
                <a:ext cx="511206" cy="676420"/>
              </a:xfrm>
              <a:custGeom>
                <a:avLst/>
                <a:gdLst>
                  <a:gd name="connsiteX0" fmla="*/ 167640 w 511206"/>
                  <a:gd name="connsiteY0" fmla="*/ 152736 h 676420"/>
                  <a:gd name="connsiteX1" fmla="*/ 267843 w 511206"/>
                  <a:gd name="connsiteY1" fmla="*/ 152736 h 676420"/>
                  <a:gd name="connsiteX2" fmla="*/ 306705 w 511206"/>
                  <a:gd name="connsiteY2" fmla="*/ 175310 h 676420"/>
                  <a:gd name="connsiteX3" fmla="*/ 326136 w 511206"/>
                  <a:gd name="connsiteY3" fmla="*/ 201885 h 676420"/>
                  <a:gd name="connsiteX4" fmla="*/ 334328 w 511206"/>
                  <a:gd name="connsiteY4" fmla="*/ 241699 h 676420"/>
                  <a:gd name="connsiteX5" fmla="*/ 333280 w 511206"/>
                  <a:gd name="connsiteY5" fmla="*/ 272370 h 676420"/>
                  <a:gd name="connsiteX6" fmla="*/ 326136 w 511206"/>
                  <a:gd name="connsiteY6" fmla="*/ 292849 h 676420"/>
                  <a:gd name="connsiteX7" fmla="*/ 307753 w 511206"/>
                  <a:gd name="connsiteY7" fmla="*/ 317423 h 676420"/>
                  <a:gd name="connsiteX8" fmla="*/ 267843 w 511206"/>
                  <a:gd name="connsiteY8" fmla="*/ 335711 h 676420"/>
                  <a:gd name="connsiteX9" fmla="*/ 267843 w 511206"/>
                  <a:gd name="connsiteY9" fmla="*/ 336759 h 676420"/>
                  <a:gd name="connsiteX10" fmla="*/ 167640 w 511206"/>
                  <a:gd name="connsiteY10" fmla="*/ 336759 h 676420"/>
                  <a:gd name="connsiteX11" fmla="*/ 167640 w 511206"/>
                  <a:gd name="connsiteY11" fmla="*/ 152736 h 676420"/>
                  <a:gd name="connsiteX12" fmla="*/ 347662 w 511206"/>
                  <a:gd name="connsiteY12" fmla="*/ 443153 h 676420"/>
                  <a:gd name="connsiteX13" fmla="*/ 347662 w 511206"/>
                  <a:gd name="connsiteY13" fmla="*/ 439915 h 676420"/>
                  <a:gd name="connsiteX14" fmla="*/ 380333 w 511206"/>
                  <a:gd name="connsiteY14" fmla="*/ 430009 h 676420"/>
                  <a:gd name="connsiteX15" fmla="*/ 431482 w 511206"/>
                  <a:gd name="connsiteY15" fmla="*/ 397147 h 676420"/>
                  <a:gd name="connsiteX16" fmla="*/ 474345 w 511206"/>
                  <a:gd name="connsiteY16" fmla="*/ 346189 h 676420"/>
                  <a:gd name="connsiteX17" fmla="*/ 496824 w 511206"/>
                  <a:gd name="connsiteY17" fmla="*/ 270465 h 676420"/>
                  <a:gd name="connsiteX18" fmla="*/ 495776 w 511206"/>
                  <a:gd name="connsiteY18" fmla="*/ 190836 h 676420"/>
                  <a:gd name="connsiteX19" fmla="*/ 474345 w 511206"/>
                  <a:gd name="connsiteY19" fmla="*/ 123304 h 676420"/>
                  <a:gd name="connsiteX20" fmla="*/ 428339 w 511206"/>
                  <a:gd name="connsiteY20" fmla="*/ 57867 h 676420"/>
                  <a:gd name="connsiteX21" fmla="*/ 348615 w 511206"/>
                  <a:gd name="connsiteY21" fmla="*/ 8813 h 676420"/>
                  <a:gd name="connsiteX22" fmla="*/ 267843 w 511206"/>
                  <a:gd name="connsiteY22" fmla="*/ 1574 h 676420"/>
                  <a:gd name="connsiteX23" fmla="*/ 167640 w 511206"/>
                  <a:gd name="connsiteY23" fmla="*/ 1574 h 676420"/>
                  <a:gd name="connsiteX24" fmla="*/ 0 w 511206"/>
                  <a:gd name="connsiteY24" fmla="*/ 1574 h 676420"/>
                  <a:gd name="connsiteX25" fmla="*/ 0 w 511206"/>
                  <a:gd name="connsiteY25" fmla="*/ 676420 h 676420"/>
                  <a:gd name="connsiteX26" fmla="*/ 167640 w 511206"/>
                  <a:gd name="connsiteY26" fmla="*/ 676420 h 676420"/>
                  <a:gd name="connsiteX27" fmla="*/ 167640 w 511206"/>
                  <a:gd name="connsiteY27" fmla="*/ 455536 h 676420"/>
                  <a:gd name="connsiteX28" fmla="*/ 306705 w 511206"/>
                  <a:gd name="connsiteY28" fmla="*/ 676420 h 676420"/>
                  <a:gd name="connsiteX29" fmla="*/ 511207 w 511206"/>
                  <a:gd name="connsiteY29" fmla="*/ 676420 h 676420"/>
                  <a:gd name="connsiteX30" fmla="*/ 347662 w 511206"/>
                  <a:gd name="connsiteY30" fmla="*/ 443153 h 676420"/>
                  <a:gd name="connsiteX31" fmla="*/ 347662 w 511206"/>
                  <a:gd name="connsiteY31" fmla="*/ 443153 h 67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11206" h="676420">
                    <a:moveTo>
                      <a:pt x="167640" y="152736"/>
                    </a:moveTo>
                    <a:lnTo>
                      <a:pt x="267843" y="152736"/>
                    </a:lnTo>
                    <a:cubicBezTo>
                      <a:pt x="284702" y="157403"/>
                      <a:pt x="294037" y="163118"/>
                      <a:pt x="306705" y="175310"/>
                    </a:cubicBezTo>
                    <a:cubicBezTo>
                      <a:pt x="315944" y="184264"/>
                      <a:pt x="320707" y="190264"/>
                      <a:pt x="326136" y="201885"/>
                    </a:cubicBezTo>
                    <a:cubicBezTo>
                      <a:pt x="332899" y="216172"/>
                      <a:pt x="333280" y="225888"/>
                      <a:pt x="334328" y="241699"/>
                    </a:cubicBezTo>
                    <a:cubicBezTo>
                      <a:pt x="335185" y="253701"/>
                      <a:pt x="335852" y="260749"/>
                      <a:pt x="333280" y="272370"/>
                    </a:cubicBezTo>
                    <a:cubicBezTo>
                      <a:pt x="331565" y="280657"/>
                      <a:pt x="329946" y="285324"/>
                      <a:pt x="326136" y="292849"/>
                    </a:cubicBezTo>
                    <a:cubicBezTo>
                      <a:pt x="320802" y="303517"/>
                      <a:pt x="316802" y="309517"/>
                      <a:pt x="307753" y="317423"/>
                    </a:cubicBezTo>
                    <a:cubicBezTo>
                      <a:pt x="294799" y="328663"/>
                      <a:pt x="284798" y="333330"/>
                      <a:pt x="267843" y="335711"/>
                    </a:cubicBezTo>
                    <a:lnTo>
                      <a:pt x="267843" y="336759"/>
                    </a:lnTo>
                    <a:lnTo>
                      <a:pt x="167640" y="336759"/>
                    </a:lnTo>
                    <a:cubicBezTo>
                      <a:pt x="167640" y="336854"/>
                      <a:pt x="167640" y="152736"/>
                      <a:pt x="167640" y="152736"/>
                    </a:cubicBezTo>
                    <a:close/>
                    <a:moveTo>
                      <a:pt x="347662" y="443153"/>
                    </a:moveTo>
                    <a:lnTo>
                      <a:pt x="347662" y="439915"/>
                    </a:lnTo>
                    <a:cubicBezTo>
                      <a:pt x="357949" y="438010"/>
                      <a:pt x="368236" y="435057"/>
                      <a:pt x="380333" y="430009"/>
                    </a:cubicBezTo>
                    <a:cubicBezTo>
                      <a:pt x="402145" y="420769"/>
                      <a:pt x="413576" y="412768"/>
                      <a:pt x="431482" y="397147"/>
                    </a:cubicBezTo>
                    <a:cubicBezTo>
                      <a:pt x="451104" y="380288"/>
                      <a:pt x="461582" y="368858"/>
                      <a:pt x="474345" y="346189"/>
                    </a:cubicBezTo>
                    <a:cubicBezTo>
                      <a:pt x="489394" y="319328"/>
                      <a:pt x="492538" y="300945"/>
                      <a:pt x="496824" y="270465"/>
                    </a:cubicBezTo>
                    <a:cubicBezTo>
                      <a:pt x="501110" y="239699"/>
                      <a:pt x="500920" y="221411"/>
                      <a:pt x="495776" y="190836"/>
                    </a:cubicBezTo>
                    <a:cubicBezTo>
                      <a:pt x="491299" y="163499"/>
                      <a:pt x="486347" y="148069"/>
                      <a:pt x="474345" y="123304"/>
                    </a:cubicBezTo>
                    <a:cubicBezTo>
                      <a:pt x="460819" y="95205"/>
                      <a:pt x="450723" y="79584"/>
                      <a:pt x="428339" y="57867"/>
                    </a:cubicBezTo>
                    <a:cubicBezTo>
                      <a:pt x="402145" y="32340"/>
                      <a:pt x="383477" y="19576"/>
                      <a:pt x="348615" y="8813"/>
                    </a:cubicBezTo>
                    <a:cubicBezTo>
                      <a:pt x="318421" y="-617"/>
                      <a:pt x="298514" y="-1474"/>
                      <a:pt x="267843" y="1574"/>
                    </a:cubicBezTo>
                    <a:lnTo>
                      <a:pt x="167640" y="1574"/>
                    </a:lnTo>
                    <a:lnTo>
                      <a:pt x="0" y="1574"/>
                    </a:lnTo>
                    <a:lnTo>
                      <a:pt x="0" y="676420"/>
                    </a:lnTo>
                    <a:lnTo>
                      <a:pt x="167640" y="676420"/>
                    </a:lnTo>
                    <a:lnTo>
                      <a:pt x="167640" y="455536"/>
                    </a:lnTo>
                    <a:lnTo>
                      <a:pt x="306705" y="676420"/>
                    </a:lnTo>
                    <a:lnTo>
                      <a:pt x="511207" y="676420"/>
                    </a:lnTo>
                    <a:lnTo>
                      <a:pt x="347662" y="443153"/>
                    </a:lnTo>
                    <a:lnTo>
                      <a:pt x="347662" y="443153"/>
                    </a:lnTo>
                    <a:close/>
                  </a:path>
                </a:pathLst>
              </a:custGeom>
              <a:solidFill>
                <a:srgbClr val="000000"/>
              </a:solidFill>
              <a:ln w="9525" cap="flat">
                <a:noFill/>
                <a:prstDash val="solid"/>
                <a:miter/>
              </a:ln>
            </p:spPr>
            <p:txBody>
              <a:bodyPr rtlCol="0" anchor="ctr"/>
              <a:lstStyle/>
              <a:p>
                <a:endParaRPr lang="en-US" noProof="0" dirty="0"/>
              </a:p>
            </p:txBody>
          </p:sp>
        </p:grpSp>
      </p:grpSp>
      <p:pic>
        <p:nvPicPr>
          <p:cNvPr id="97" name="Grafik 96">
            <a:extLst>
              <a:ext uri="{FF2B5EF4-FFF2-40B4-BE49-F238E27FC236}">
                <a16:creationId xmlns:a16="http://schemas.microsoft.com/office/drawing/2014/main" id="{C539A08D-CB50-45CB-A361-F566CD56967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3512917" y="3992926"/>
            <a:ext cx="2483237" cy="2483237"/>
          </a:xfrm>
          <a:prstGeom prst="rect">
            <a:avLst/>
          </a:prstGeom>
        </p:spPr>
      </p:pic>
      <p:grpSp>
        <p:nvGrpSpPr>
          <p:cNvPr id="140" name="Grup 139">
            <a:extLst>
              <a:ext uri="{FF2B5EF4-FFF2-40B4-BE49-F238E27FC236}">
                <a16:creationId xmlns:a16="http://schemas.microsoft.com/office/drawing/2014/main" id="{C15F0A60-BF11-40DC-BB29-746D1763D201}"/>
              </a:ext>
            </a:extLst>
          </p:cNvPr>
          <p:cNvGrpSpPr/>
          <p:nvPr/>
        </p:nvGrpSpPr>
        <p:grpSpPr>
          <a:xfrm>
            <a:off x="6504217" y="3345705"/>
            <a:ext cx="1994236" cy="317308"/>
            <a:chOff x="3873018" y="3075336"/>
            <a:chExt cx="4445544" cy="707345"/>
          </a:xfrm>
        </p:grpSpPr>
        <p:sp>
          <p:nvSpPr>
            <p:cNvPr id="141" name="Serbest Form 114">
              <a:extLst>
                <a:ext uri="{FF2B5EF4-FFF2-40B4-BE49-F238E27FC236}">
                  <a16:creationId xmlns:a16="http://schemas.microsoft.com/office/drawing/2014/main" id="{569547EC-873D-4E41-8AAC-4ECD436A30E5}"/>
                </a:ext>
              </a:extLst>
            </p:cNvPr>
            <p:cNvSpPr/>
            <p:nvPr/>
          </p:nvSpPr>
          <p:spPr>
            <a:xfrm>
              <a:off x="7788948" y="3075336"/>
              <a:ext cx="529614" cy="707344"/>
            </a:xfrm>
            <a:custGeom>
              <a:avLst/>
              <a:gdLst>
                <a:gd name="connsiteX0" fmla="*/ 477799 w 529614"/>
                <a:gd name="connsiteY0" fmla="*/ 24860 h 707344"/>
                <a:gd name="connsiteX1" fmla="*/ 477799 w 529614"/>
                <a:gd name="connsiteY1" fmla="*/ 157258 h 707344"/>
                <a:gd name="connsiteX2" fmla="*/ 294728 w 529614"/>
                <a:gd name="connsiteY2" fmla="*/ 118205 h 707344"/>
                <a:gd name="connsiteX3" fmla="*/ 218528 w 529614"/>
                <a:gd name="connsiteY3" fmla="*/ 135446 h 707344"/>
                <a:gd name="connsiteX4" fmla="*/ 189953 w 529614"/>
                <a:gd name="connsiteY4" fmla="*/ 177546 h 707344"/>
                <a:gd name="connsiteX5" fmla="*/ 254437 w 529614"/>
                <a:gd name="connsiteY5" fmla="*/ 236887 h 707344"/>
                <a:gd name="connsiteX6" fmla="*/ 378929 w 529614"/>
                <a:gd name="connsiteY6" fmla="*/ 297466 h 707344"/>
                <a:gd name="connsiteX7" fmla="*/ 529519 w 529614"/>
                <a:gd name="connsiteY7" fmla="*/ 489109 h 707344"/>
                <a:gd name="connsiteX8" fmla="*/ 450176 w 529614"/>
                <a:gd name="connsiteY8" fmla="*/ 647986 h 707344"/>
                <a:gd name="connsiteX9" fmla="*/ 236721 w 529614"/>
                <a:gd name="connsiteY9" fmla="*/ 707327 h 707344"/>
                <a:gd name="connsiteX10" fmla="*/ 126136 w 529614"/>
                <a:gd name="connsiteY10" fmla="*/ 701802 h 707344"/>
                <a:gd name="connsiteX11" fmla="*/ 14122 w 529614"/>
                <a:gd name="connsiteY11" fmla="*/ 680752 h 707344"/>
                <a:gd name="connsiteX12" fmla="*/ 14122 w 529614"/>
                <a:gd name="connsiteY12" fmla="*/ 542163 h 707344"/>
                <a:gd name="connsiteX13" fmla="*/ 223005 w 529614"/>
                <a:gd name="connsiteY13" fmla="*/ 581216 h 707344"/>
                <a:gd name="connsiteX14" fmla="*/ 335019 w 529614"/>
                <a:gd name="connsiteY14" fmla="*/ 515684 h 707344"/>
                <a:gd name="connsiteX15" fmla="*/ 288823 w 529614"/>
                <a:gd name="connsiteY15" fmla="*/ 462534 h 707344"/>
                <a:gd name="connsiteX16" fmla="*/ 150615 w 529614"/>
                <a:gd name="connsiteY16" fmla="*/ 403670 h 707344"/>
                <a:gd name="connsiteX17" fmla="*/ 36886 w 529614"/>
                <a:gd name="connsiteY17" fmla="*/ 319469 h 707344"/>
                <a:gd name="connsiteX18" fmla="*/ 25 w 529614"/>
                <a:gd name="connsiteY18" fmla="*/ 204025 h 707344"/>
                <a:gd name="connsiteX19" fmla="*/ 76796 w 529614"/>
                <a:gd name="connsiteY19" fmla="*/ 55912 h 707344"/>
                <a:gd name="connsiteX20" fmla="*/ 281203 w 529614"/>
                <a:gd name="connsiteY20" fmla="*/ 0 h 707344"/>
                <a:gd name="connsiteX21" fmla="*/ 375691 w 529614"/>
                <a:gd name="connsiteY21" fmla="*/ 6953 h 707344"/>
                <a:gd name="connsiteX22" fmla="*/ 478084 w 529614"/>
                <a:gd name="connsiteY22" fmla="*/ 24860 h 707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9614" h="707344">
                  <a:moveTo>
                    <a:pt x="477799" y="24860"/>
                  </a:moveTo>
                  <a:lnTo>
                    <a:pt x="477799" y="157258"/>
                  </a:lnTo>
                  <a:cubicBezTo>
                    <a:pt x="409219" y="131350"/>
                    <a:pt x="348163" y="118205"/>
                    <a:pt x="294728" y="118205"/>
                  </a:cubicBezTo>
                  <a:cubicBezTo>
                    <a:pt x="268239" y="116948"/>
                    <a:pt x="241902" y="122911"/>
                    <a:pt x="218528" y="135446"/>
                  </a:cubicBezTo>
                  <a:cubicBezTo>
                    <a:pt x="199478" y="146875"/>
                    <a:pt x="189953" y="160973"/>
                    <a:pt x="189953" y="177546"/>
                  </a:cubicBezTo>
                  <a:cubicBezTo>
                    <a:pt x="189953" y="199644"/>
                    <a:pt x="211384" y="219266"/>
                    <a:pt x="254437" y="236887"/>
                  </a:cubicBezTo>
                  <a:lnTo>
                    <a:pt x="378929" y="297466"/>
                  </a:lnTo>
                  <a:cubicBezTo>
                    <a:pt x="479608" y="345091"/>
                    <a:pt x="529519" y="409099"/>
                    <a:pt x="529519" y="489109"/>
                  </a:cubicBezTo>
                  <a:cubicBezTo>
                    <a:pt x="531529" y="552050"/>
                    <a:pt x="501706" y="611781"/>
                    <a:pt x="450176" y="647986"/>
                  </a:cubicBezTo>
                  <a:cubicBezTo>
                    <a:pt x="397122" y="687705"/>
                    <a:pt x="325684" y="707327"/>
                    <a:pt x="236721" y="707327"/>
                  </a:cubicBezTo>
                  <a:cubicBezTo>
                    <a:pt x="199783" y="707546"/>
                    <a:pt x="162864" y="705707"/>
                    <a:pt x="126136" y="701802"/>
                  </a:cubicBezTo>
                  <a:cubicBezTo>
                    <a:pt x="88360" y="697344"/>
                    <a:pt x="50936" y="690305"/>
                    <a:pt x="14122" y="680752"/>
                  </a:cubicBezTo>
                  <a:lnTo>
                    <a:pt x="14122" y="542163"/>
                  </a:lnTo>
                  <a:cubicBezTo>
                    <a:pt x="81168" y="566423"/>
                    <a:pt x="151720" y="579615"/>
                    <a:pt x="223005" y="581216"/>
                  </a:cubicBezTo>
                  <a:cubicBezTo>
                    <a:pt x="297871" y="581216"/>
                    <a:pt x="335019" y="559498"/>
                    <a:pt x="335019" y="515684"/>
                  </a:cubicBezTo>
                  <a:cubicBezTo>
                    <a:pt x="335019" y="493967"/>
                    <a:pt x="319779" y="476345"/>
                    <a:pt x="288823" y="462534"/>
                  </a:cubicBezTo>
                  <a:lnTo>
                    <a:pt x="150615" y="403670"/>
                  </a:lnTo>
                  <a:cubicBezTo>
                    <a:pt x="99818" y="380619"/>
                    <a:pt x="61909" y="352549"/>
                    <a:pt x="36886" y="319469"/>
                  </a:cubicBezTo>
                  <a:cubicBezTo>
                    <a:pt x="12302" y="286055"/>
                    <a:pt x="-642" y="245507"/>
                    <a:pt x="25" y="204025"/>
                  </a:cubicBezTo>
                  <a:cubicBezTo>
                    <a:pt x="25" y="142780"/>
                    <a:pt x="25837" y="93440"/>
                    <a:pt x="76796" y="55912"/>
                  </a:cubicBezTo>
                  <a:cubicBezTo>
                    <a:pt x="127755" y="18383"/>
                    <a:pt x="196430" y="0"/>
                    <a:pt x="281203" y="0"/>
                  </a:cubicBezTo>
                  <a:cubicBezTo>
                    <a:pt x="312816" y="362"/>
                    <a:pt x="344372" y="2686"/>
                    <a:pt x="375691" y="6953"/>
                  </a:cubicBezTo>
                  <a:cubicBezTo>
                    <a:pt x="411124" y="11716"/>
                    <a:pt x="445252" y="17688"/>
                    <a:pt x="478084" y="24860"/>
                  </a:cubicBezTo>
                  <a:close/>
                </a:path>
              </a:pathLst>
            </a:custGeom>
            <a:solidFill>
              <a:srgbClr val="009999"/>
            </a:solidFill>
            <a:ln w="9525" cap="flat">
              <a:noFill/>
              <a:prstDash val="solid"/>
              <a:miter/>
            </a:ln>
          </p:spPr>
          <p:txBody>
            <a:bodyPr rtlCol="0" anchor="ctr"/>
            <a:lstStyle/>
            <a:p>
              <a:endParaRPr lang="en-US" noProof="0" dirty="0"/>
            </a:p>
          </p:txBody>
        </p:sp>
        <p:sp>
          <p:nvSpPr>
            <p:cNvPr id="154" name="Serbest Form 115">
              <a:extLst>
                <a:ext uri="{FF2B5EF4-FFF2-40B4-BE49-F238E27FC236}">
                  <a16:creationId xmlns:a16="http://schemas.microsoft.com/office/drawing/2014/main" id="{B3A8A459-CD6F-4569-9A12-FDE751BB902E}"/>
                </a:ext>
              </a:extLst>
            </p:cNvPr>
            <p:cNvSpPr/>
            <p:nvPr/>
          </p:nvSpPr>
          <p:spPr>
            <a:xfrm>
              <a:off x="3873018" y="3075336"/>
              <a:ext cx="529895" cy="707345"/>
            </a:xfrm>
            <a:custGeom>
              <a:avLst/>
              <a:gdLst>
                <a:gd name="connsiteX0" fmla="*/ 478001 w 529895"/>
                <a:gd name="connsiteY0" fmla="*/ 24860 h 707345"/>
                <a:gd name="connsiteX1" fmla="*/ 478001 w 529895"/>
                <a:gd name="connsiteY1" fmla="*/ 157258 h 707345"/>
                <a:gd name="connsiteX2" fmla="*/ 295026 w 529895"/>
                <a:gd name="connsiteY2" fmla="*/ 118205 h 707345"/>
                <a:gd name="connsiteX3" fmla="*/ 218826 w 529895"/>
                <a:gd name="connsiteY3" fmla="*/ 135446 h 707345"/>
                <a:gd name="connsiteX4" fmla="*/ 190251 w 529895"/>
                <a:gd name="connsiteY4" fmla="*/ 177546 h 707345"/>
                <a:gd name="connsiteX5" fmla="*/ 255116 w 529895"/>
                <a:gd name="connsiteY5" fmla="*/ 236887 h 707345"/>
                <a:gd name="connsiteX6" fmla="*/ 379513 w 529895"/>
                <a:gd name="connsiteY6" fmla="*/ 297466 h 707345"/>
                <a:gd name="connsiteX7" fmla="*/ 529817 w 529895"/>
                <a:gd name="connsiteY7" fmla="*/ 489109 h 707345"/>
                <a:gd name="connsiteX8" fmla="*/ 450188 w 529895"/>
                <a:gd name="connsiteY8" fmla="*/ 647986 h 707345"/>
                <a:gd name="connsiteX9" fmla="*/ 236542 w 529895"/>
                <a:gd name="connsiteY9" fmla="*/ 707327 h 707345"/>
                <a:gd name="connsiteX10" fmla="*/ 125767 w 529895"/>
                <a:gd name="connsiteY10" fmla="*/ 701802 h 707345"/>
                <a:gd name="connsiteX11" fmla="*/ 13848 w 529895"/>
                <a:gd name="connsiteY11" fmla="*/ 680752 h 707345"/>
                <a:gd name="connsiteX12" fmla="*/ 13848 w 529895"/>
                <a:gd name="connsiteY12" fmla="*/ 542163 h 707345"/>
                <a:gd name="connsiteX13" fmla="*/ 222731 w 529895"/>
                <a:gd name="connsiteY13" fmla="*/ 581216 h 707345"/>
                <a:gd name="connsiteX14" fmla="*/ 334840 w 529895"/>
                <a:gd name="connsiteY14" fmla="*/ 515684 h 707345"/>
                <a:gd name="connsiteX15" fmla="*/ 288930 w 529895"/>
                <a:gd name="connsiteY15" fmla="*/ 462534 h 707345"/>
                <a:gd name="connsiteX16" fmla="*/ 150722 w 529895"/>
                <a:gd name="connsiteY16" fmla="*/ 403670 h 707345"/>
                <a:gd name="connsiteX17" fmla="*/ 36994 w 529895"/>
                <a:gd name="connsiteY17" fmla="*/ 319469 h 707345"/>
                <a:gd name="connsiteX18" fmla="*/ 37 w 529895"/>
                <a:gd name="connsiteY18" fmla="*/ 204025 h 707345"/>
                <a:gd name="connsiteX19" fmla="*/ 76903 w 529895"/>
                <a:gd name="connsiteY19" fmla="*/ 55912 h 707345"/>
                <a:gd name="connsiteX20" fmla="*/ 281024 w 529895"/>
                <a:gd name="connsiteY20" fmla="*/ 0 h 707345"/>
                <a:gd name="connsiteX21" fmla="*/ 376274 w 529895"/>
                <a:gd name="connsiteY21" fmla="*/ 6953 h 707345"/>
                <a:gd name="connsiteX22" fmla="*/ 478001 w 529895"/>
                <a:gd name="connsiteY22" fmla="*/ 24860 h 7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9895" h="707345">
                  <a:moveTo>
                    <a:pt x="478001" y="24860"/>
                  </a:moveTo>
                  <a:lnTo>
                    <a:pt x="478001" y="157258"/>
                  </a:lnTo>
                  <a:cubicBezTo>
                    <a:pt x="409421" y="131350"/>
                    <a:pt x="348461" y="118205"/>
                    <a:pt x="295026" y="118205"/>
                  </a:cubicBezTo>
                  <a:cubicBezTo>
                    <a:pt x="268534" y="116948"/>
                    <a:pt x="242197" y="122911"/>
                    <a:pt x="218826" y="135446"/>
                  </a:cubicBezTo>
                  <a:cubicBezTo>
                    <a:pt x="199776" y="146875"/>
                    <a:pt x="190251" y="160973"/>
                    <a:pt x="190251" y="177546"/>
                  </a:cubicBezTo>
                  <a:cubicBezTo>
                    <a:pt x="190251" y="199644"/>
                    <a:pt x="211968" y="219266"/>
                    <a:pt x="255116" y="236887"/>
                  </a:cubicBezTo>
                  <a:lnTo>
                    <a:pt x="379513" y="297466"/>
                  </a:lnTo>
                  <a:cubicBezTo>
                    <a:pt x="479779" y="345348"/>
                    <a:pt x="529881" y="409223"/>
                    <a:pt x="529817" y="489109"/>
                  </a:cubicBezTo>
                  <a:cubicBezTo>
                    <a:pt x="531642" y="552079"/>
                    <a:pt x="501731" y="611762"/>
                    <a:pt x="450188" y="647986"/>
                  </a:cubicBezTo>
                  <a:cubicBezTo>
                    <a:pt x="396753" y="687705"/>
                    <a:pt x="325696" y="707327"/>
                    <a:pt x="236542" y="707327"/>
                  </a:cubicBezTo>
                  <a:cubicBezTo>
                    <a:pt x="199543" y="707555"/>
                    <a:pt x="162560" y="705707"/>
                    <a:pt x="125767" y="701802"/>
                  </a:cubicBezTo>
                  <a:cubicBezTo>
                    <a:pt x="88028" y="697316"/>
                    <a:pt x="50637" y="690286"/>
                    <a:pt x="13848" y="680752"/>
                  </a:cubicBezTo>
                  <a:lnTo>
                    <a:pt x="13848" y="542163"/>
                  </a:lnTo>
                  <a:cubicBezTo>
                    <a:pt x="80913" y="566366"/>
                    <a:pt x="151453" y="579549"/>
                    <a:pt x="222731" y="581216"/>
                  </a:cubicBezTo>
                  <a:cubicBezTo>
                    <a:pt x="297598" y="581216"/>
                    <a:pt x="334840" y="559498"/>
                    <a:pt x="334840" y="515684"/>
                  </a:cubicBezTo>
                  <a:cubicBezTo>
                    <a:pt x="334840" y="493967"/>
                    <a:pt x="319696" y="476345"/>
                    <a:pt x="288930" y="462534"/>
                  </a:cubicBezTo>
                  <a:lnTo>
                    <a:pt x="150722" y="403670"/>
                  </a:lnTo>
                  <a:cubicBezTo>
                    <a:pt x="99287" y="380619"/>
                    <a:pt x="61378" y="352549"/>
                    <a:pt x="36994" y="319469"/>
                  </a:cubicBezTo>
                  <a:cubicBezTo>
                    <a:pt x="12216" y="286150"/>
                    <a:pt x="-784" y="245535"/>
                    <a:pt x="37" y="204025"/>
                  </a:cubicBezTo>
                  <a:cubicBezTo>
                    <a:pt x="-1032" y="144837"/>
                    <a:pt x="27886" y="89106"/>
                    <a:pt x="76903" y="55912"/>
                  </a:cubicBezTo>
                  <a:cubicBezTo>
                    <a:pt x="127957" y="18669"/>
                    <a:pt x="196252" y="0"/>
                    <a:pt x="281024" y="0"/>
                  </a:cubicBezTo>
                  <a:cubicBezTo>
                    <a:pt x="312887" y="343"/>
                    <a:pt x="344699" y="2658"/>
                    <a:pt x="376274" y="6953"/>
                  </a:cubicBezTo>
                  <a:cubicBezTo>
                    <a:pt x="411231" y="11716"/>
                    <a:pt x="445330" y="17621"/>
                    <a:pt x="478001" y="24860"/>
                  </a:cubicBezTo>
                  <a:close/>
                </a:path>
              </a:pathLst>
            </a:custGeom>
            <a:solidFill>
              <a:srgbClr val="009999"/>
            </a:solidFill>
            <a:ln w="9525" cap="flat">
              <a:noFill/>
              <a:prstDash val="solid"/>
              <a:miter/>
            </a:ln>
          </p:spPr>
          <p:txBody>
            <a:bodyPr rtlCol="0" anchor="ctr"/>
            <a:lstStyle/>
            <a:p>
              <a:endParaRPr lang="en-US" noProof="0" dirty="0"/>
            </a:p>
          </p:txBody>
        </p:sp>
        <p:sp>
          <p:nvSpPr>
            <p:cNvPr id="155" name="Serbest Form 116">
              <a:extLst>
                <a:ext uri="{FF2B5EF4-FFF2-40B4-BE49-F238E27FC236}">
                  <a16:creationId xmlns:a16="http://schemas.microsoft.com/office/drawing/2014/main" id="{3B04BFE2-9644-4579-9FD5-D4DA349ACF66}"/>
                </a:ext>
              </a:extLst>
            </p:cNvPr>
            <p:cNvSpPr/>
            <p:nvPr/>
          </p:nvSpPr>
          <p:spPr>
            <a:xfrm>
              <a:off x="4493704" y="3087719"/>
              <a:ext cx="202691" cy="682561"/>
            </a:xfrm>
            <a:custGeom>
              <a:avLst/>
              <a:gdLst>
                <a:gd name="connsiteX0" fmla="*/ 0 w 202691"/>
                <a:gd name="connsiteY0" fmla="*/ 0 h 682561"/>
                <a:gd name="connsiteX1" fmla="*/ 202692 w 202691"/>
                <a:gd name="connsiteY1" fmla="*/ 0 h 682561"/>
                <a:gd name="connsiteX2" fmla="*/ 202692 w 202691"/>
                <a:gd name="connsiteY2" fmla="*/ 682561 h 682561"/>
                <a:gd name="connsiteX3" fmla="*/ 0 w 202691"/>
                <a:gd name="connsiteY3" fmla="*/ 682561 h 682561"/>
                <a:gd name="connsiteX4" fmla="*/ 0 w 202691"/>
                <a:gd name="connsiteY4" fmla="*/ 0 h 68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691" h="682561">
                  <a:moveTo>
                    <a:pt x="0" y="0"/>
                  </a:moveTo>
                  <a:lnTo>
                    <a:pt x="202692" y="0"/>
                  </a:lnTo>
                  <a:lnTo>
                    <a:pt x="202692" y="682561"/>
                  </a:lnTo>
                  <a:lnTo>
                    <a:pt x="0" y="682561"/>
                  </a:lnTo>
                  <a:lnTo>
                    <a:pt x="0" y="0"/>
                  </a:lnTo>
                  <a:close/>
                </a:path>
              </a:pathLst>
            </a:custGeom>
            <a:solidFill>
              <a:srgbClr val="009999"/>
            </a:solidFill>
            <a:ln w="9525" cap="flat">
              <a:noFill/>
              <a:prstDash val="solid"/>
              <a:miter/>
            </a:ln>
          </p:spPr>
          <p:txBody>
            <a:bodyPr rtlCol="0" anchor="ctr"/>
            <a:lstStyle/>
            <a:p>
              <a:endParaRPr lang="en-US" noProof="0" dirty="0"/>
            </a:p>
          </p:txBody>
        </p:sp>
        <p:sp>
          <p:nvSpPr>
            <p:cNvPr id="156" name="Serbest Form 117">
              <a:extLst>
                <a:ext uri="{FF2B5EF4-FFF2-40B4-BE49-F238E27FC236}">
                  <a16:creationId xmlns:a16="http://schemas.microsoft.com/office/drawing/2014/main" id="{FBE9618A-2CDF-4FB4-94E2-B380E052FADD}"/>
                </a:ext>
              </a:extLst>
            </p:cNvPr>
            <p:cNvSpPr/>
            <p:nvPr/>
          </p:nvSpPr>
          <p:spPr>
            <a:xfrm>
              <a:off x="4853273" y="3087719"/>
              <a:ext cx="502538" cy="682561"/>
            </a:xfrm>
            <a:custGeom>
              <a:avLst/>
              <a:gdLst>
                <a:gd name="connsiteX0" fmla="*/ 496348 w 502538"/>
                <a:gd name="connsiteY0" fmla="*/ 0 h 682561"/>
                <a:gd name="connsiteX1" fmla="*/ 496348 w 502538"/>
                <a:gd name="connsiteY1" fmla="*/ 126206 h 682561"/>
                <a:gd name="connsiteX2" fmla="*/ 195072 w 502538"/>
                <a:gd name="connsiteY2" fmla="*/ 126206 h 682561"/>
                <a:gd name="connsiteX3" fmla="*/ 195072 w 502538"/>
                <a:gd name="connsiteY3" fmla="*/ 277559 h 682561"/>
                <a:gd name="connsiteX4" fmla="*/ 456343 w 502538"/>
                <a:gd name="connsiteY4" fmla="*/ 277559 h 682561"/>
                <a:gd name="connsiteX5" fmla="*/ 456343 w 502538"/>
                <a:gd name="connsiteY5" fmla="*/ 391287 h 682561"/>
                <a:gd name="connsiteX6" fmla="*/ 195072 w 502538"/>
                <a:gd name="connsiteY6" fmla="*/ 391287 h 682561"/>
                <a:gd name="connsiteX7" fmla="*/ 195072 w 502538"/>
                <a:gd name="connsiteY7" fmla="*/ 550164 h 682561"/>
                <a:gd name="connsiteX8" fmla="*/ 502539 w 502538"/>
                <a:gd name="connsiteY8" fmla="*/ 550164 h 682561"/>
                <a:gd name="connsiteX9" fmla="*/ 502539 w 502538"/>
                <a:gd name="connsiteY9" fmla="*/ 682561 h 682561"/>
                <a:gd name="connsiteX10" fmla="*/ 0 w 502538"/>
                <a:gd name="connsiteY10" fmla="*/ 682561 h 682561"/>
                <a:gd name="connsiteX11" fmla="*/ 0 w 502538"/>
                <a:gd name="connsiteY11" fmla="*/ 0 h 682561"/>
                <a:gd name="connsiteX12" fmla="*/ 496348 w 502538"/>
                <a:gd name="connsiteY12" fmla="*/ 0 h 68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2538" h="682561">
                  <a:moveTo>
                    <a:pt x="496348" y="0"/>
                  </a:moveTo>
                  <a:lnTo>
                    <a:pt x="496348" y="126206"/>
                  </a:lnTo>
                  <a:lnTo>
                    <a:pt x="195072" y="126206"/>
                  </a:lnTo>
                  <a:lnTo>
                    <a:pt x="195072" y="277559"/>
                  </a:lnTo>
                  <a:lnTo>
                    <a:pt x="456343" y="277559"/>
                  </a:lnTo>
                  <a:lnTo>
                    <a:pt x="456343" y="391287"/>
                  </a:lnTo>
                  <a:lnTo>
                    <a:pt x="195072" y="391287"/>
                  </a:lnTo>
                  <a:lnTo>
                    <a:pt x="195072" y="550164"/>
                  </a:lnTo>
                  <a:lnTo>
                    <a:pt x="502539" y="550164"/>
                  </a:lnTo>
                  <a:lnTo>
                    <a:pt x="502539" y="682561"/>
                  </a:lnTo>
                  <a:lnTo>
                    <a:pt x="0" y="682561"/>
                  </a:lnTo>
                  <a:lnTo>
                    <a:pt x="0" y="0"/>
                  </a:lnTo>
                  <a:lnTo>
                    <a:pt x="496348" y="0"/>
                  </a:lnTo>
                  <a:close/>
                </a:path>
              </a:pathLst>
            </a:custGeom>
            <a:solidFill>
              <a:srgbClr val="009999"/>
            </a:solidFill>
            <a:ln w="9525" cap="flat">
              <a:noFill/>
              <a:prstDash val="solid"/>
              <a:miter/>
            </a:ln>
          </p:spPr>
          <p:txBody>
            <a:bodyPr rtlCol="0" anchor="ctr"/>
            <a:lstStyle/>
            <a:p>
              <a:endParaRPr lang="en-US" noProof="0" dirty="0"/>
            </a:p>
          </p:txBody>
        </p:sp>
        <p:sp>
          <p:nvSpPr>
            <p:cNvPr id="157" name="Serbest Form 118">
              <a:extLst>
                <a:ext uri="{FF2B5EF4-FFF2-40B4-BE49-F238E27FC236}">
                  <a16:creationId xmlns:a16="http://schemas.microsoft.com/office/drawing/2014/main" id="{AA1A9C1D-AD76-453A-B6C5-5BBE9B431C65}"/>
                </a:ext>
              </a:extLst>
            </p:cNvPr>
            <p:cNvSpPr/>
            <p:nvPr/>
          </p:nvSpPr>
          <p:spPr>
            <a:xfrm>
              <a:off x="5467826" y="3087719"/>
              <a:ext cx="828294" cy="688752"/>
            </a:xfrm>
            <a:custGeom>
              <a:avLst/>
              <a:gdLst>
                <a:gd name="connsiteX0" fmla="*/ 828294 w 828294"/>
                <a:gd name="connsiteY0" fmla="*/ 0 h 688752"/>
                <a:gd name="connsiteX1" fmla="*/ 828294 w 828294"/>
                <a:gd name="connsiteY1" fmla="*/ 682561 h 688752"/>
                <a:gd name="connsiteX2" fmla="*/ 639032 w 828294"/>
                <a:gd name="connsiteY2" fmla="*/ 682561 h 688752"/>
                <a:gd name="connsiteX3" fmla="*/ 639032 w 828294"/>
                <a:gd name="connsiteY3" fmla="*/ 232410 h 688752"/>
                <a:gd name="connsiteX4" fmla="*/ 442627 w 828294"/>
                <a:gd name="connsiteY4" fmla="*/ 688753 h 688752"/>
                <a:gd name="connsiteX5" fmla="*/ 325755 w 828294"/>
                <a:gd name="connsiteY5" fmla="*/ 688753 h 688752"/>
                <a:gd name="connsiteX6" fmla="*/ 136874 w 828294"/>
                <a:gd name="connsiteY6" fmla="*/ 232410 h 688752"/>
                <a:gd name="connsiteX7" fmla="*/ 136874 w 828294"/>
                <a:gd name="connsiteY7" fmla="*/ 682561 h 688752"/>
                <a:gd name="connsiteX8" fmla="*/ 0 w 828294"/>
                <a:gd name="connsiteY8" fmla="*/ 682561 h 688752"/>
                <a:gd name="connsiteX9" fmla="*/ 0 w 828294"/>
                <a:gd name="connsiteY9" fmla="*/ 0 h 688752"/>
                <a:gd name="connsiteX10" fmla="*/ 247459 w 828294"/>
                <a:gd name="connsiteY10" fmla="*/ 0 h 688752"/>
                <a:gd name="connsiteX11" fmla="*/ 416433 w 828294"/>
                <a:gd name="connsiteY11" fmla="*/ 417862 h 688752"/>
                <a:gd name="connsiteX12" fmla="*/ 593217 w 828294"/>
                <a:gd name="connsiteY12" fmla="*/ 0 h 688752"/>
                <a:gd name="connsiteX13" fmla="*/ 828294 w 828294"/>
                <a:gd name="connsiteY13" fmla="*/ 0 h 688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28294" h="688752">
                  <a:moveTo>
                    <a:pt x="828294" y="0"/>
                  </a:moveTo>
                  <a:lnTo>
                    <a:pt x="828294" y="682561"/>
                  </a:lnTo>
                  <a:lnTo>
                    <a:pt x="639032" y="682561"/>
                  </a:lnTo>
                  <a:lnTo>
                    <a:pt x="639032" y="232410"/>
                  </a:lnTo>
                  <a:lnTo>
                    <a:pt x="442627" y="688753"/>
                  </a:lnTo>
                  <a:lnTo>
                    <a:pt x="325755" y="688753"/>
                  </a:lnTo>
                  <a:lnTo>
                    <a:pt x="136874" y="232410"/>
                  </a:lnTo>
                  <a:lnTo>
                    <a:pt x="136874" y="682561"/>
                  </a:lnTo>
                  <a:lnTo>
                    <a:pt x="0" y="682561"/>
                  </a:lnTo>
                  <a:lnTo>
                    <a:pt x="0" y="0"/>
                  </a:lnTo>
                  <a:lnTo>
                    <a:pt x="247459" y="0"/>
                  </a:lnTo>
                  <a:lnTo>
                    <a:pt x="416433" y="417862"/>
                  </a:lnTo>
                  <a:lnTo>
                    <a:pt x="593217" y="0"/>
                  </a:lnTo>
                  <a:lnTo>
                    <a:pt x="828294" y="0"/>
                  </a:lnTo>
                  <a:close/>
                </a:path>
              </a:pathLst>
            </a:custGeom>
            <a:solidFill>
              <a:srgbClr val="009999"/>
            </a:solidFill>
            <a:ln w="9525" cap="flat">
              <a:noFill/>
              <a:prstDash val="solid"/>
              <a:miter/>
            </a:ln>
          </p:spPr>
          <p:txBody>
            <a:bodyPr rtlCol="0" anchor="ctr"/>
            <a:lstStyle/>
            <a:p>
              <a:endParaRPr lang="en-US" noProof="0" dirty="0"/>
            </a:p>
          </p:txBody>
        </p:sp>
        <p:sp>
          <p:nvSpPr>
            <p:cNvPr id="158" name="Serbest Form 119">
              <a:extLst>
                <a:ext uri="{FF2B5EF4-FFF2-40B4-BE49-F238E27FC236}">
                  <a16:creationId xmlns:a16="http://schemas.microsoft.com/office/drawing/2014/main" id="{2B2E5831-3BD2-4809-9C35-0FCFCA613B23}"/>
                </a:ext>
              </a:extLst>
            </p:cNvPr>
            <p:cNvSpPr/>
            <p:nvPr/>
          </p:nvSpPr>
          <p:spPr>
            <a:xfrm>
              <a:off x="6452616" y="3087719"/>
              <a:ext cx="502539" cy="682561"/>
            </a:xfrm>
            <a:custGeom>
              <a:avLst/>
              <a:gdLst>
                <a:gd name="connsiteX0" fmla="*/ 496348 w 502539"/>
                <a:gd name="connsiteY0" fmla="*/ 0 h 682561"/>
                <a:gd name="connsiteX1" fmla="*/ 496348 w 502539"/>
                <a:gd name="connsiteY1" fmla="*/ 126206 h 682561"/>
                <a:gd name="connsiteX2" fmla="*/ 196787 w 502539"/>
                <a:gd name="connsiteY2" fmla="*/ 126206 h 682561"/>
                <a:gd name="connsiteX3" fmla="*/ 196787 w 502539"/>
                <a:gd name="connsiteY3" fmla="*/ 277559 h 682561"/>
                <a:gd name="connsiteX4" fmla="*/ 458057 w 502539"/>
                <a:gd name="connsiteY4" fmla="*/ 277559 h 682561"/>
                <a:gd name="connsiteX5" fmla="*/ 458057 w 502539"/>
                <a:gd name="connsiteY5" fmla="*/ 391287 h 682561"/>
                <a:gd name="connsiteX6" fmla="*/ 196787 w 502539"/>
                <a:gd name="connsiteY6" fmla="*/ 391287 h 682561"/>
                <a:gd name="connsiteX7" fmla="*/ 196787 w 502539"/>
                <a:gd name="connsiteY7" fmla="*/ 550164 h 682561"/>
                <a:gd name="connsiteX8" fmla="*/ 502539 w 502539"/>
                <a:gd name="connsiteY8" fmla="*/ 550164 h 682561"/>
                <a:gd name="connsiteX9" fmla="*/ 502539 w 502539"/>
                <a:gd name="connsiteY9" fmla="*/ 682561 h 682561"/>
                <a:gd name="connsiteX10" fmla="*/ 0 w 502539"/>
                <a:gd name="connsiteY10" fmla="*/ 682561 h 682561"/>
                <a:gd name="connsiteX11" fmla="*/ 0 w 502539"/>
                <a:gd name="connsiteY11" fmla="*/ 0 h 682561"/>
                <a:gd name="connsiteX12" fmla="*/ 496348 w 502539"/>
                <a:gd name="connsiteY12" fmla="*/ 0 h 68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2539" h="682561">
                  <a:moveTo>
                    <a:pt x="496348" y="0"/>
                  </a:moveTo>
                  <a:lnTo>
                    <a:pt x="496348" y="126206"/>
                  </a:lnTo>
                  <a:lnTo>
                    <a:pt x="196787" y="126206"/>
                  </a:lnTo>
                  <a:lnTo>
                    <a:pt x="196787" y="277559"/>
                  </a:lnTo>
                  <a:lnTo>
                    <a:pt x="458057" y="277559"/>
                  </a:lnTo>
                  <a:lnTo>
                    <a:pt x="458057" y="391287"/>
                  </a:lnTo>
                  <a:lnTo>
                    <a:pt x="196787" y="391287"/>
                  </a:lnTo>
                  <a:lnTo>
                    <a:pt x="196787" y="550164"/>
                  </a:lnTo>
                  <a:lnTo>
                    <a:pt x="502539" y="550164"/>
                  </a:lnTo>
                  <a:lnTo>
                    <a:pt x="502539" y="682561"/>
                  </a:lnTo>
                  <a:lnTo>
                    <a:pt x="0" y="682561"/>
                  </a:lnTo>
                  <a:lnTo>
                    <a:pt x="0" y="0"/>
                  </a:lnTo>
                  <a:lnTo>
                    <a:pt x="496348" y="0"/>
                  </a:lnTo>
                  <a:close/>
                </a:path>
              </a:pathLst>
            </a:custGeom>
            <a:solidFill>
              <a:srgbClr val="009999"/>
            </a:solidFill>
            <a:ln w="9525" cap="flat">
              <a:noFill/>
              <a:prstDash val="solid"/>
              <a:miter/>
            </a:ln>
          </p:spPr>
          <p:txBody>
            <a:bodyPr rtlCol="0" anchor="ctr"/>
            <a:lstStyle/>
            <a:p>
              <a:endParaRPr lang="en-US" noProof="0" dirty="0"/>
            </a:p>
          </p:txBody>
        </p:sp>
        <p:sp>
          <p:nvSpPr>
            <p:cNvPr id="159" name="Serbest Form 120">
              <a:extLst>
                <a:ext uri="{FF2B5EF4-FFF2-40B4-BE49-F238E27FC236}">
                  <a16:creationId xmlns:a16="http://schemas.microsoft.com/office/drawing/2014/main" id="{5C4FBAC2-7423-49A3-8FB3-6263FD00BF86}"/>
                </a:ext>
              </a:extLst>
            </p:cNvPr>
            <p:cNvSpPr/>
            <p:nvPr/>
          </p:nvSpPr>
          <p:spPr>
            <a:xfrm>
              <a:off x="7067168" y="3087719"/>
              <a:ext cx="593216" cy="682561"/>
            </a:xfrm>
            <a:custGeom>
              <a:avLst/>
              <a:gdLst>
                <a:gd name="connsiteX0" fmla="*/ 593217 w 593216"/>
                <a:gd name="connsiteY0" fmla="*/ 0 h 682561"/>
                <a:gd name="connsiteX1" fmla="*/ 593217 w 593216"/>
                <a:gd name="connsiteY1" fmla="*/ 682561 h 682561"/>
                <a:gd name="connsiteX2" fmla="*/ 378143 w 593216"/>
                <a:gd name="connsiteY2" fmla="*/ 682561 h 682561"/>
                <a:gd name="connsiteX3" fmla="*/ 136874 w 593216"/>
                <a:gd name="connsiteY3" fmla="*/ 244792 h 682561"/>
                <a:gd name="connsiteX4" fmla="*/ 136874 w 593216"/>
                <a:gd name="connsiteY4" fmla="*/ 682561 h 682561"/>
                <a:gd name="connsiteX5" fmla="*/ 0 w 593216"/>
                <a:gd name="connsiteY5" fmla="*/ 682561 h 682561"/>
                <a:gd name="connsiteX6" fmla="*/ 0 w 593216"/>
                <a:gd name="connsiteY6" fmla="*/ 0 h 682561"/>
                <a:gd name="connsiteX7" fmla="*/ 221361 w 593216"/>
                <a:gd name="connsiteY7" fmla="*/ 0 h 682561"/>
                <a:gd name="connsiteX8" fmla="*/ 456438 w 593216"/>
                <a:gd name="connsiteY8" fmla="*/ 430244 h 682561"/>
                <a:gd name="connsiteX9" fmla="*/ 456438 w 593216"/>
                <a:gd name="connsiteY9" fmla="*/ 0 h 682561"/>
                <a:gd name="connsiteX10" fmla="*/ 593217 w 593216"/>
                <a:gd name="connsiteY10" fmla="*/ 0 h 68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3216" h="682561">
                  <a:moveTo>
                    <a:pt x="593217" y="0"/>
                  </a:moveTo>
                  <a:lnTo>
                    <a:pt x="593217" y="682561"/>
                  </a:lnTo>
                  <a:lnTo>
                    <a:pt x="378143" y="682561"/>
                  </a:lnTo>
                  <a:lnTo>
                    <a:pt x="136874" y="244792"/>
                  </a:lnTo>
                  <a:lnTo>
                    <a:pt x="136874" y="682561"/>
                  </a:lnTo>
                  <a:lnTo>
                    <a:pt x="0" y="682561"/>
                  </a:lnTo>
                  <a:lnTo>
                    <a:pt x="0" y="0"/>
                  </a:lnTo>
                  <a:lnTo>
                    <a:pt x="221361" y="0"/>
                  </a:lnTo>
                  <a:lnTo>
                    <a:pt x="456438" y="430244"/>
                  </a:lnTo>
                  <a:lnTo>
                    <a:pt x="456438" y="0"/>
                  </a:lnTo>
                  <a:lnTo>
                    <a:pt x="593217" y="0"/>
                  </a:lnTo>
                  <a:close/>
                </a:path>
              </a:pathLst>
            </a:custGeom>
            <a:solidFill>
              <a:srgbClr val="009999"/>
            </a:solidFill>
            <a:ln w="9525" cap="flat">
              <a:noFill/>
              <a:prstDash val="solid"/>
              <a:miter/>
            </a:ln>
          </p:spPr>
          <p:txBody>
            <a:bodyPr rtlCol="0" anchor="ctr"/>
            <a:lstStyle/>
            <a:p>
              <a:endParaRPr lang="en-US" noProof="0" dirty="0"/>
            </a:p>
          </p:txBody>
        </p:sp>
      </p:grpSp>
      <p:grpSp>
        <p:nvGrpSpPr>
          <p:cNvPr id="160" name="Grup 159">
            <a:extLst>
              <a:ext uri="{FF2B5EF4-FFF2-40B4-BE49-F238E27FC236}">
                <a16:creationId xmlns:a16="http://schemas.microsoft.com/office/drawing/2014/main" id="{CA34D1E8-91D7-4CD0-AD2D-843DDC9B640A}"/>
              </a:ext>
            </a:extLst>
          </p:cNvPr>
          <p:cNvGrpSpPr/>
          <p:nvPr/>
        </p:nvGrpSpPr>
        <p:grpSpPr>
          <a:xfrm>
            <a:off x="1009907" y="3343245"/>
            <a:ext cx="1999240" cy="342166"/>
            <a:chOff x="3828099" y="3040848"/>
            <a:chExt cx="4535806" cy="776293"/>
          </a:xfrm>
        </p:grpSpPr>
        <p:sp>
          <p:nvSpPr>
            <p:cNvPr id="161" name="Serbest Form 122">
              <a:extLst>
                <a:ext uri="{FF2B5EF4-FFF2-40B4-BE49-F238E27FC236}">
                  <a16:creationId xmlns:a16="http://schemas.microsoft.com/office/drawing/2014/main" id="{00251F2C-7406-43B6-A5E8-34B9DDCE8D32}"/>
                </a:ext>
              </a:extLst>
            </p:cNvPr>
            <p:cNvSpPr/>
            <p:nvPr/>
          </p:nvSpPr>
          <p:spPr>
            <a:xfrm>
              <a:off x="3828099" y="3040848"/>
              <a:ext cx="1031558" cy="762950"/>
            </a:xfrm>
            <a:custGeom>
              <a:avLst/>
              <a:gdLst>
                <a:gd name="connsiteX0" fmla="*/ 687705 w 1031557"/>
                <a:gd name="connsiteY0" fmla="*/ 0 h 762952"/>
                <a:gd name="connsiteX1" fmla="*/ 244792 w 1031557"/>
                <a:gd name="connsiteY1" fmla="*/ 375285 h 762952"/>
                <a:gd name="connsiteX2" fmla="*/ 244792 w 1031557"/>
                <a:gd name="connsiteY2" fmla="*/ 0 h 762952"/>
                <a:gd name="connsiteX3" fmla="*/ 0 w 1031557"/>
                <a:gd name="connsiteY3" fmla="*/ 0 h 762952"/>
                <a:gd name="connsiteX4" fmla="*/ 0 w 1031557"/>
                <a:gd name="connsiteY4" fmla="*/ 762953 h 762952"/>
                <a:gd name="connsiteX5" fmla="*/ 244792 w 1031557"/>
                <a:gd name="connsiteY5" fmla="*/ 762953 h 762952"/>
                <a:gd name="connsiteX6" fmla="*/ 244792 w 1031557"/>
                <a:gd name="connsiteY6" fmla="*/ 375285 h 762952"/>
                <a:gd name="connsiteX7" fmla="*/ 687705 w 1031557"/>
                <a:gd name="connsiteY7" fmla="*/ 762953 h 762952"/>
                <a:gd name="connsiteX8" fmla="*/ 1031558 w 1031557"/>
                <a:gd name="connsiteY8" fmla="*/ 762953 h 762952"/>
                <a:gd name="connsiteX9" fmla="*/ 561023 w 1031557"/>
                <a:gd name="connsiteY9" fmla="*/ 375285 h 762952"/>
                <a:gd name="connsiteX10" fmla="*/ 1031558 w 1031557"/>
                <a:gd name="connsiteY10" fmla="*/ 0 h 762952"/>
                <a:gd name="connsiteX11" fmla="*/ 687705 w 1031557"/>
                <a:gd name="connsiteY11"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557" h="762952">
                  <a:moveTo>
                    <a:pt x="687705" y="0"/>
                  </a:moveTo>
                  <a:lnTo>
                    <a:pt x="244792" y="375285"/>
                  </a:lnTo>
                  <a:lnTo>
                    <a:pt x="244792" y="0"/>
                  </a:lnTo>
                  <a:lnTo>
                    <a:pt x="0" y="0"/>
                  </a:lnTo>
                  <a:lnTo>
                    <a:pt x="0" y="762953"/>
                  </a:lnTo>
                  <a:lnTo>
                    <a:pt x="244792" y="762953"/>
                  </a:lnTo>
                  <a:lnTo>
                    <a:pt x="244792" y="375285"/>
                  </a:lnTo>
                  <a:lnTo>
                    <a:pt x="687705" y="762953"/>
                  </a:lnTo>
                  <a:lnTo>
                    <a:pt x="1031558" y="762953"/>
                  </a:lnTo>
                  <a:lnTo>
                    <a:pt x="561023" y="375285"/>
                  </a:lnTo>
                  <a:lnTo>
                    <a:pt x="1031558" y="0"/>
                  </a:lnTo>
                  <a:lnTo>
                    <a:pt x="687705" y="0"/>
                  </a:lnTo>
                  <a:close/>
                </a:path>
              </a:pathLst>
            </a:custGeom>
            <a:solidFill>
              <a:srgbClr val="FF6000"/>
            </a:solidFill>
            <a:ln w="9525" cap="flat">
              <a:noFill/>
              <a:prstDash val="solid"/>
              <a:miter/>
            </a:ln>
          </p:spPr>
          <p:txBody>
            <a:bodyPr rtlCol="0" anchor="ctr"/>
            <a:lstStyle/>
            <a:p>
              <a:endParaRPr lang="en-US" noProof="0" dirty="0"/>
            </a:p>
          </p:txBody>
        </p:sp>
        <p:sp>
          <p:nvSpPr>
            <p:cNvPr id="162" name="Serbest Form 123">
              <a:extLst>
                <a:ext uri="{FF2B5EF4-FFF2-40B4-BE49-F238E27FC236}">
                  <a16:creationId xmlns:a16="http://schemas.microsoft.com/office/drawing/2014/main" id="{7089CA0E-1D33-4007-975D-E7D1B7E21635}"/>
                </a:ext>
              </a:extLst>
            </p:cNvPr>
            <p:cNvSpPr/>
            <p:nvPr/>
          </p:nvSpPr>
          <p:spPr>
            <a:xfrm>
              <a:off x="4966336" y="3040848"/>
              <a:ext cx="1002030" cy="776293"/>
            </a:xfrm>
            <a:custGeom>
              <a:avLst/>
              <a:gdLst>
                <a:gd name="connsiteX0" fmla="*/ 758190 w 1002030"/>
                <a:gd name="connsiteY0" fmla="*/ 452438 h 776294"/>
                <a:gd name="connsiteX1" fmla="*/ 621983 w 1002030"/>
                <a:gd name="connsiteY1" fmla="*/ 578168 h 776294"/>
                <a:gd name="connsiteX2" fmla="*/ 380048 w 1002030"/>
                <a:gd name="connsiteY2" fmla="*/ 578168 h 776294"/>
                <a:gd name="connsiteX3" fmla="*/ 243840 w 1002030"/>
                <a:gd name="connsiteY3" fmla="*/ 452438 h 776294"/>
                <a:gd name="connsiteX4" fmla="*/ 243840 w 1002030"/>
                <a:gd name="connsiteY4" fmla="*/ 0 h 776294"/>
                <a:gd name="connsiteX5" fmla="*/ 0 w 1002030"/>
                <a:gd name="connsiteY5" fmla="*/ 0 h 776294"/>
                <a:gd name="connsiteX6" fmla="*/ 0 w 1002030"/>
                <a:gd name="connsiteY6" fmla="*/ 496253 h 776294"/>
                <a:gd name="connsiteX7" fmla="*/ 325755 w 1002030"/>
                <a:gd name="connsiteY7" fmla="*/ 776288 h 776294"/>
                <a:gd name="connsiteX8" fmla="*/ 675323 w 1002030"/>
                <a:gd name="connsiteY8" fmla="*/ 776288 h 776294"/>
                <a:gd name="connsiteX9" fmla="*/ 1002030 w 1002030"/>
                <a:gd name="connsiteY9" fmla="*/ 496253 h 776294"/>
                <a:gd name="connsiteX10" fmla="*/ 1002030 w 1002030"/>
                <a:gd name="connsiteY10" fmla="*/ 0 h 776294"/>
                <a:gd name="connsiteX11" fmla="*/ 758190 w 1002030"/>
                <a:gd name="connsiteY11" fmla="*/ 0 h 77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2030" h="776294">
                  <a:moveTo>
                    <a:pt x="758190" y="452438"/>
                  </a:moveTo>
                  <a:cubicBezTo>
                    <a:pt x="758190" y="549593"/>
                    <a:pt x="721995" y="578168"/>
                    <a:pt x="621983" y="578168"/>
                  </a:cubicBezTo>
                  <a:lnTo>
                    <a:pt x="380048" y="578168"/>
                  </a:lnTo>
                  <a:cubicBezTo>
                    <a:pt x="280035" y="578168"/>
                    <a:pt x="243840" y="549593"/>
                    <a:pt x="243840" y="452438"/>
                  </a:cubicBezTo>
                  <a:lnTo>
                    <a:pt x="243840" y="0"/>
                  </a:lnTo>
                  <a:lnTo>
                    <a:pt x="0" y="0"/>
                  </a:lnTo>
                  <a:lnTo>
                    <a:pt x="0" y="496253"/>
                  </a:lnTo>
                  <a:cubicBezTo>
                    <a:pt x="0" y="685800"/>
                    <a:pt x="101918" y="776288"/>
                    <a:pt x="325755" y="776288"/>
                  </a:cubicBezTo>
                  <a:lnTo>
                    <a:pt x="675323" y="776288"/>
                  </a:lnTo>
                  <a:cubicBezTo>
                    <a:pt x="900113" y="777240"/>
                    <a:pt x="1002030" y="686753"/>
                    <a:pt x="1002030" y="496253"/>
                  </a:cubicBezTo>
                  <a:lnTo>
                    <a:pt x="1002030" y="0"/>
                  </a:lnTo>
                  <a:lnTo>
                    <a:pt x="758190" y="0"/>
                  </a:lnTo>
                  <a:close/>
                </a:path>
              </a:pathLst>
            </a:custGeom>
            <a:solidFill>
              <a:srgbClr val="FF6000"/>
            </a:solidFill>
            <a:ln w="9525" cap="flat">
              <a:noFill/>
              <a:prstDash val="solid"/>
              <a:miter/>
            </a:ln>
          </p:spPr>
          <p:txBody>
            <a:bodyPr rtlCol="0" anchor="ctr"/>
            <a:lstStyle/>
            <a:p>
              <a:endParaRPr lang="en-US" noProof="0" dirty="0"/>
            </a:p>
          </p:txBody>
        </p:sp>
        <p:sp>
          <p:nvSpPr>
            <p:cNvPr id="163" name="Serbest Form 124">
              <a:extLst>
                <a:ext uri="{FF2B5EF4-FFF2-40B4-BE49-F238E27FC236}">
                  <a16:creationId xmlns:a16="http://schemas.microsoft.com/office/drawing/2014/main" id="{20BB1EBE-6D57-489F-B963-F59C39F7FAC4}"/>
                </a:ext>
              </a:extLst>
            </p:cNvPr>
            <p:cNvSpPr/>
            <p:nvPr/>
          </p:nvSpPr>
          <p:spPr>
            <a:xfrm>
              <a:off x="6158867" y="3040850"/>
              <a:ext cx="244793" cy="762950"/>
            </a:xfrm>
            <a:custGeom>
              <a:avLst/>
              <a:gdLst>
                <a:gd name="connsiteX0" fmla="*/ 0 w 244792"/>
                <a:gd name="connsiteY0" fmla="*/ 0 h 762952"/>
                <a:gd name="connsiteX1" fmla="*/ 0 w 244792"/>
                <a:gd name="connsiteY1" fmla="*/ 762953 h 762952"/>
                <a:gd name="connsiteX2" fmla="*/ 244792 w 244792"/>
                <a:gd name="connsiteY2" fmla="*/ 762953 h 762952"/>
                <a:gd name="connsiteX3" fmla="*/ 244792 w 244792"/>
                <a:gd name="connsiteY3" fmla="*/ 375285 h 762952"/>
                <a:gd name="connsiteX4" fmla="*/ 244792 w 244792"/>
                <a:gd name="connsiteY4" fmla="*/ 0 h 762952"/>
                <a:gd name="connsiteX5" fmla="*/ 0 w 244792"/>
                <a:gd name="connsiteY5"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792" h="762952">
                  <a:moveTo>
                    <a:pt x="0" y="0"/>
                  </a:moveTo>
                  <a:lnTo>
                    <a:pt x="0" y="762953"/>
                  </a:lnTo>
                  <a:lnTo>
                    <a:pt x="244792" y="762953"/>
                  </a:lnTo>
                  <a:lnTo>
                    <a:pt x="244792" y="375285"/>
                  </a:lnTo>
                  <a:lnTo>
                    <a:pt x="244792" y="0"/>
                  </a:lnTo>
                  <a:lnTo>
                    <a:pt x="0" y="0"/>
                  </a:lnTo>
                  <a:close/>
                </a:path>
              </a:pathLst>
            </a:custGeom>
            <a:solidFill>
              <a:srgbClr val="FF6000"/>
            </a:solidFill>
            <a:ln w="9525" cap="flat">
              <a:noFill/>
              <a:prstDash val="solid"/>
              <a:miter/>
            </a:ln>
          </p:spPr>
          <p:txBody>
            <a:bodyPr rtlCol="0" anchor="ctr"/>
            <a:lstStyle/>
            <a:p>
              <a:endParaRPr lang="en-US" noProof="0" dirty="0"/>
            </a:p>
          </p:txBody>
        </p:sp>
        <p:sp>
          <p:nvSpPr>
            <p:cNvPr id="164" name="Serbest Form 125">
              <a:extLst>
                <a:ext uri="{FF2B5EF4-FFF2-40B4-BE49-F238E27FC236}">
                  <a16:creationId xmlns:a16="http://schemas.microsoft.com/office/drawing/2014/main" id="{D72E96D7-9DB5-48E4-AFEC-49D82CFCCA3A}"/>
                </a:ext>
              </a:extLst>
            </p:cNvPr>
            <p:cNvSpPr/>
            <p:nvPr/>
          </p:nvSpPr>
          <p:spPr>
            <a:xfrm>
              <a:off x="6403660" y="3040852"/>
              <a:ext cx="1960245" cy="762951"/>
            </a:xfrm>
            <a:custGeom>
              <a:avLst/>
              <a:gdLst>
                <a:gd name="connsiteX0" fmla="*/ 1481138 w 1960245"/>
                <a:gd name="connsiteY0" fmla="*/ 0 h 762952"/>
                <a:gd name="connsiteX1" fmla="*/ 1265873 w 1960245"/>
                <a:gd name="connsiteY1" fmla="*/ 0 h 762952"/>
                <a:gd name="connsiteX2" fmla="*/ 786765 w 1960245"/>
                <a:gd name="connsiteY2" fmla="*/ 762000 h 762952"/>
                <a:gd name="connsiteX3" fmla="*/ 317183 w 1960245"/>
                <a:gd name="connsiteY3" fmla="*/ 375285 h 762952"/>
                <a:gd name="connsiteX4" fmla="*/ 787718 w 1960245"/>
                <a:gd name="connsiteY4" fmla="*/ 0 h 762952"/>
                <a:gd name="connsiteX5" fmla="*/ 443865 w 1960245"/>
                <a:gd name="connsiteY5" fmla="*/ 0 h 762952"/>
                <a:gd name="connsiteX6" fmla="*/ 0 w 1960245"/>
                <a:gd name="connsiteY6" fmla="*/ 375285 h 762952"/>
                <a:gd name="connsiteX7" fmla="*/ 443865 w 1960245"/>
                <a:gd name="connsiteY7" fmla="*/ 762953 h 762952"/>
                <a:gd name="connsiteX8" fmla="*/ 1066800 w 1960245"/>
                <a:gd name="connsiteY8" fmla="*/ 762953 h 762952"/>
                <a:gd name="connsiteX9" fmla="*/ 1147763 w 1960245"/>
                <a:gd name="connsiteY9" fmla="*/ 630555 h 762952"/>
                <a:gd name="connsiteX10" fmla="*/ 1599248 w 1960245"/>
                <a:gd name="connsiteY10" fmla="*/ 630555 h 762952"/>
                <a:gd name="connsiteX11" fmla="*/ 1680210 w 1960245"/>
                <a:gd name="connsiteY11" fmla="*/ 762953 h 762952"/>
                <a:gd name="connsiteX12" fmla="*/ 1960245 w 1960245"/>
                <a:gd name="connsiteY12" fmla="*/ 762953 h 762952"/>
                <a:gd name="connsiteX13" fmla="*/ 1231583 w 1960245"/>
                <a:gd name="connsiteY13" fmla="*/ 478155 h 762952"/>
                <a:gd name="connsiteX14" fmla="*/ 1373505 w 1960245"/>
                <a:gd name="connsiteY14" fmla="*/ 235744 h 762952"/>
                <a:gd name="connsiteX15" fmla="*/ 1515428 w 1960245"/>
                <a:gd name="connsiteY15" fmla="*/ 478631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60245" h="762952">
                  <a:moveTo>
                    <a:pt x="1481138" y="0"/>
                  </a:moveTo>
                  <a:lnTo>
                    <a:pt x="1265873" y="0"/>
                  </a:lnTo>
                  <a:lnTo>
                    <a:pt x="786765" y="762000"/>
                  </a:lnTo>
                  <a:lnTo>
                    <a:pt x="317183" y="375285"/>
                  </a:lnTo>
                  <a:lnTo>
                    <a:pt x="787718" y="0"/>
                  </a:lnTo>
                  <a:lnTo>
                    <a:pt x="443865" y="0"/>
                  </a:lnTo>
                  <a:lnTo>
                    <a:pt x="0" y="375285"/>
                  </a:lnTo>
                  <a:lnTo>
                    <a:pt x="443865" y="762953"/>
                  </a:lnTo>
                  <a:lnTo>
                    <a:pt x="1066800" y="762953"/>
                  </a:lnTo>
                  <a:lnTo>
                    <a:pt x="1147763" y="630555"/>
                  </a:lnTo>
                  <a:lnTo>
                    <a:pt x="1599248" y="630555"/>
                  </a:lnTo>
                  <a:lnTo>
                    <a:pt x="1680210" y="762953"/>
                  </a:lnTo>
                  <a:lnTo>
                    <a:pt x="1960245" y="762953"/>
                  </a:lnTo>
                  <a:close/>
                  <a:moveTo>
                    <a:pt x="1231583" y="478155"/>
                  </a:moveTo>
                  <a:lnTo>
                    <a:pt x="1373505" y="235744"/>
                  </a:lnTo>
                  <a:lnTo>
                    <a:pt x="1515428" y="478631"/>
                  </a:lnTo>
                  <a:close/>
                </a:path>
              </a:pathLst>
            </a:custGeom>
            <a:solidFill>
              <a:srgbClr val="FF6000"/>
            </a:solidFill>
            <a:ln w="9525" cap="flat">
              <a:noFill/>
              <a:prstDash val="solid"/>
              <a:miter/>
            </a:ln>
          </p:spPr>
          <p:txBody>
            <a:bodyPr rtlCol="0" anchor="ctr"/>
            <a:lstStyle/>
            <a:p>
              <a:endParaRPr lang="en-US" noProof="0" dirty="0"/>
            </a:p>
          </p:txBody>
        </p:sp>
        <p:sp>
          <p:nvSpPr>
            <p:cNvPr id="165" name="Serbest Form 126">
              <a:extLst>
                <a:ext uri="{FF2B5EF4-FFF2-40B4-BE49-F238E27FC236}">
                  <a16:creationId xmlns:a16="http://schemas.microsoft.com/office/drawing/2014/main" id="{1C98D54A-E85D-4043-8D17-9B3A96325E20}"/>
                </a:ext>
              </a:extLst>
            </p:cNvPr>
            <p:cNvSpPr/>
            <p:nvPr/>
          </p:nvSpPr>
          <p:spPr>
            <a:xfrm>
              <a:off x="3828099" y="3040854"/>
              <a:ext cx="244793" cy="762951"/>
            </a:xfrm>
            <a:custGeom>
              <a:avLst/>
              <a:gdLst>
                <a:gd name="connsiteX0" fmla="*/ 0 w 244792"/>
                <a:gd name="connsiteY0" fmla="*/ 0 h 762952"/>
                <a:gd name="connsiteX1" fmla="*/ 244792 w 244792"/>
                <a:gd name="connsiteY1" fmla="*/ 0 h 762952"/>
                <a:gd name="connsiteX2" fmla="*/ 244792 w 244792"/>
                <a:gd name="connsiteY2" fmla="*/ 762953 h 762952"/>
                <a:gd name="connsiteX3" fmla="*/ 0 w 244792"/>
                <a:gd name="connsiteY3" fmla="*/ 762953 h 762952"/>
              </a:gdLst>
              <a:ahLst/>
              <a:cxnLst>
                <a:cxn ang="0">
                  <a:pos x="connsiteX0" y="connsiteY0"/>
                </a:cxn>
                <a:cxn ang="0">
                  <a:pos x="connsiteX1" y="connsiteY1"/>
                </a:cxn>
                <a:cxn ang="0">
                  <a:pos x="connsiteX2" y="connsiteY2"/>
                </a:cxn>
                <a:cxn ang="0">
                  <a:pos x="connsiteX3" y="connsiteY3"/>
                </a:cxn>
              </a:cxnLst>
              <a:rect l="l" t="t" r="r" b="b"/>
              <a:pathLst>
                <a:path w="244792" h="762952">
                  <a:moveTo>
                    <a:pt x="0" y="0"/>
                  </a:moveTo>
                  <a:lnTo>
                    <a:pt x="244792" y="0"/>
                  </a:lnTo>
                  <a:lnTo>
                    <a:pt x="244792" y="762953"/>
                  </a:lnTo>
                  <a:lnTo>
                    <a:pt x="0" y="762953"/>
                  </a:lnTo>
                  <a:close/>
                </a:path>
              </a:pathLst>
            </a:custGeom>
            <a:solidFill>
              <a:srgbClr val="FF6000"/>
            </a:solidFill>
            <a:ln w="9525" cap="flat">
              <a:noFill/>
              <a:prstDash val="solid"/>
              <a:miter/>
            </a:ln>
          </p:spPr>
          <p:txBody>
            <a:bodyPr rtlCol="0" anchor="ctr"/>
            <a:lstStyle/>
            <a:p>
              <a:endParaRPr lang="en-US" noProof="0" dirty="0"/>
            </a:p>
          </p:txBody>
        </p:sp>
        <p:sp>
          <p:nvSpPr>
            <p:cNvPr id="166" name="Serbest Form 127">
              <a:extLst>
                <a:ext uri="{FF2B5EF4-FFF2-40B4-BE49-F238E27FC236}">
                  <a16:creationId xmlns:a16="http://schemas.microsoft.com/office/drawing/2014/main" id="{9243B948-520F-426E-B9DC-B642332F860F}"/>
                </a:ext>
              </a:extLst>
            </p:cNvPr>
            <p:cNvSpPr/>
            <p:nvPr/>
          </p:nvSpPr>
          <p:spPr>
            <a:xfrm>
              <a:off x="6158865" y="3040856"/>
              <a:ext cx="244793" cy="762951"/>
            </a:xfrm>
            <a:custGeom>
              <a:avLst/>
              <a:gdLst>
                <a:gd name="connsiteX0" fmla="*/ 0 w 244792"/>
                <a:gd name="connsiteY0" fmla="*/ 0 h 762952"/>
                <a:gd name="connsiteX1" fmla="*/ 244793 w 244792"/>
                <a:gd name="connsiteY1" fmla="*/ 0 h 762952"/>
                <a:gd name="connsiteX2" fmla="*/ 244793 w 244792"/>
                <a:gd name="connsiteY2" fmla="*/ 762953 h 762952"/>
                <a:gd name="connsiteX3" fmla="*/ 0 w 244792"/>
                <a:gd name="connsiteY3" fmla="*/ 762953 h 762952"/>
              </a:gdLst>
              <a:ahLst/>
              <a:cxnLst>
                <a:cxn ang="0">
                  <a:pos x="connsiteX0" y="connsiteY0"/>
                </a:cxn>
                <a:cxn ang="0">
                  <a:pos x="connsiteX1" y="connsiteY1"/>
                </a:cxn>
                <a:cxn ang="0">
                  <a:pos x="connsiteX2" y="connsiteY2"/>
                </a:cxn>
                <a:cxn ang="0">
                  <a:pos x="connsiteX3" y="connsiteY3"/>
                </a:cxn>
              </a:cxnLst>
              <a:rect l="l" t="t" r="r" b="b"/>
              <a:pathLst>
                <a:path w="244792" h="762952">
                  <a:moveTo>
                    <a:pt x="0" y="0"/>
                  </a:moveTo>
                  <a:lnTo>
                    <a:pt x="244793" y="0"/>
                  </a:lnTo>
                  <a:lnTo>
                    <a:pt x="244793" y="762953"/>
                  </a:lnTo>
                  <a:lnTo>
                    <a:pt x="0" y="762953"/>
                  </a:lnTo>
                  <a:close/>
                </a:path>
              </a:pathLst>
            </a:custGeom>
            <a:solidFill>
              <a:srgbClr val="FF6000"/>
            </a:solidFill>
            <a:ln w="9525" cap="flat">
              <a:noFill/>
              <a:prstDash val="solid"/>
              <a:miter/>
            </a:ln>
          </p:spPr>
          <p:txBody>
            <a:bodyPr rtlCol="0" anchor="ctr"/>
            <a:lstStyle/>
            <a:p>
              <a:endParaRPr lang="en-US" noProof="0" dirty="0"/>
            </a:p>
          </p:txBody>
        </p:sp>
      </p:grpSp>
      <p:grpSp>
        <p:nvGrpSpPr>
          <p:cNvPr id="168" name="Grup 167">
            <a:extLst>
              <a:ext uri="{FF2B5EF4-FFF2-40B4-BE49-F238E27FC236}">
                <a16:creationId xmlns:a16="http://schemas.microsoft.com/office/drawing/2014/main" id="{DF82A88F-305F-4CEB-8F28-45500896540F}"/>
              </a:ext>
            </a:extLst>
          </p:cNvPr>
          <p:cNvGrpSpPr/>
          <p:nvPr/>
        </p:nvGrpSpPr>
        <p:grpSpPr>
          <a:xfrm>
            <a:off x="9662516" y="1154815"/>
            <a:ext cx="1194530" cy="845501"/>
            <a:chOff x="7301193" y="2249965"/>
            <a:chExt cx="2894456" cy="2048726"/>
          </a:xfrm>
        </p:grpSpPr>
        <p:sp>
          <p:nvSpPr>
            <p:cNvPr id="170" name="Serbest Form 129">
              <a:extLst>
                <a:ext uri="{FF2B5EF4-FFF2-40B4-BE49-F238E27FC236}">
                  <a16:creationId xmlns:a16="http://schemas.microsoft.com/office/drawing/2014/main" id="{2BB49D7D-4F61-4227-8A38-BD12465221C3}"/>
                </a:ext>
              </a:extLst>
            </p:cNvPr>
            <p:cNvSpPr/>
            <p:nvPr/>
          </p:nvSpPr>
          <p:spPr>
            <a:xfrm>
              <a:off x="7301193" y="2793741"/>
              <a:ext cx="2838450" cy="1504950"/>
            </a:xfrm>
            <a:custGeom>
              <a:avLst/>
              <a:gdLst>
                <a:gd name="connsiteX0" fmla="*/ 0 w 2838450"/>
                <a:gd name="connsiteY0" fmla="*/ 0 h 1504950"/>
                <a:gd name="connsiteX1" fmla="*/ 447675 w 2838450"/>
                <a:gd name="connsiteY1" fmla="*/ 0 h 1504950"/>
                <a:gd name="connsiteX2" fmla="*/ 1428750 w 2838450"/>
                <a:gd name="connsiteY2" fmla="*/ 1485900 h 1504950"/>
                <a:gd name="connsiteX3" fmla="*/ 2428875 w 2838450"/>
                <a:gd name="connsiteY3" fmla="*/ 0 h 1504950"/>
                <a:gd name="connsiteX4" fmla="*/ 2838450 w 2838450"/>
                <a:gd name="connsiteY4" fmla="*/ 0 h 1504950"/>
                <a:gd name="connsiteX5" fmla="*/ 2838450 w 2838450"/>
                <a:gd name="connsiteY5" fmla="*/ 1504950 h 1504950"/>
                <a:gd name="connsiteX6" fmla="*/ 19050 w 2838450"/>
                <a:gd name="connsiteY6" fmla="*/ 1504950 h 1504950"/>
                <a:gd name="connsiteX7" fmla="*/ 0 w 2838450"/>
                <a:gd name="connsiteY7" fmla="*/ 0 h 150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8450" h="1504950">
                  <a:moveTo>
                    <a:pt x="0" y="0"/>
                  </a:moveTo>
                  <a:lnTo>
                    <a:pt x="447675" y="0"/>
                  </a:lnTo>
                  <a:lnTo>
                    <a:pt x="1428750" y="1485900"/>
                  </a:lnTo>
                  <a:lnTo>
                    <a:pt x="2428875" y="0"/>
                  </a:lnTo>
                  <a:lnTo>
                    <a:pt x="2838450" y="0"/>
                  </a:lnTo>
                  <a:lnTo>
                    <a:pt x="2838450" y="1504950"/>
                  </a:lnTo>
                  <a:lnTo>
                    <a:pt x="19050" y="1504950"/>
                  </a:lnTo>
                  <a:cubicBezTo>
                    <a:pt x="28575" y="1504950"/>
                    <a:pt x="0" y="0"/>
                    <a:pt x="0" y="0"/>
                  </a:cubicBezTo>
                  <a:close/>
                </a:path>
              </a:pathLst>
            </a:custGeom>
            <a:solidFill>
              <a:srgbClr val="014299"/>
            </a:solidFill>
            <a:ln w="9525" cap="flat">
              <a:noFill/>
              <a:prstDash val="solid"/>
              <a:miter/>
            </a:ln>
          </p:spPr>
          <p:txBody>
            <a:bodyPr rtlCol="0" anchor="ctr"/>
            <a:lstStyle/>
            <a:p>
              <a:endParaRPr lang="en-US" noProof="0" dirty="0"/>
            </a:p>
          </p:txBody>
        </p:sp>
        <p:sp>
          <p:nvSpPr>
            <p:cNvPr id="171" name="Serbest Form 130">
              <a:extLst>
                <a:ext uri="{FF2B5EF4-FFF2-40B4-BE49-F238E27FC236}">
                  <a16:creationId xmlns:a16="http://schemas.microsoft.com/office/drawing/2014/main" id="{00AD1DFC-EA5C-4BED-884D-50201CC586C4}"/>
                </a:ext>
              </a:extLst>
            </p:cNvPr>
            <p:cNvSpPr/>
            <p:nvPr/>
          </p:nvSpPr>
          <p:spPr>
            <a:xfrm>
              <a:off x="7308432" y="2256195"/>
              <a:ext cx="337577" cy="299420"/>
            </a:xfrm>
            <a:custGeom>
              <a:avLst/>
              <a:gdLst>
                <a:gd name="connsiteX0" fmla="*/ 0 w 337577"/>
                <a:gd name="connsiteY0" fmla="*/ 50 h 299420"/>
                <a:gd name="connsiteX1" fmla="*/ 199263 w 337577"/>
                <a:gd name="connsiteY1" fmla="*/ 50 h 299420"/>
                <a:gd name="connsiteX2" fmla="*/ 272986 w 337577"/>
                <a:gd name="connsiteY2" fmla="*/ 8051 h 299420"/>
                <a:gd name="connsiteX3" fmla="*/ 320611 w 337577"/>
                <a:gd name="connsiteY3" fmla="*/ 36626 h 299420"/>
                <a:gd name="connsiteX4" fmla="*/ 320611 w 337577"/>
                <a:gd name="connsiteY4" fmla="*/ 145973 h 299420"/>
                <a:gd name="connsiteX5" fmla="*/ 272986 w 337577"/>
                <a:gd name="connsiteY5" fmla="*/ 174548 h 299420"/>
                <a:gd name="connsiteX6" fmla="*/ 199263 w 337577"/>
                <a:gd name="connsiteY6" fmla="*/ 182644 h 299420"/>
                <a:gd name="connsiteX7" fmla="*/ 98679 w 337577"/>
                <a:gd name="connsiteY7" fmla="*/ 182644 h 299420"/>
                <a:gd name="connsiteX8" fmla="*/ 98679 w 337577"/>
                <a:gd name="connsiteY8" fmla="*/ 299421 h 299420"/>
                <a:gd name="connsiteX9" fmla="*/ 0 w 337577"/>
                <a:gd name="connsiteY9" fmla="*/ 299421 h 299420"/>
                <a:gd name="connsiteX10" fmla="*/ 98203 w 337577"/>
                <a:gd name="connsiteY10" fmla="*/ 123875 h 299420"/>
                <a:gd name="connsiteX11" fmla="*/ 175546 w 337577"/>
                <a:gd name="connsiteY11" fmla="*/ 123875 h 299420"/>
                <a:gd name="connsiteX12" fmla="*/ 207645 w 337577"/>
                <a:gd name="connsiteY12" fmla="*/ 121779 h 299420"/>
                <a:gd name="connsiteX13" fmla="*/ 227362 w 337577"/>
                <a:gd name="connsiteY13" fmla="*/ 112254 h 299420"/>
                <a:gd name="connsiteX14" fmla="*/ 227362 w 337577"/>
                <a:gd name="connsiteY14" fmla="*/ 69106 h 299420"/>
                <a:gd name="connsiteX15" fmla="*/ 207645 w 337577"/>
                <a:gd name="connsiteY15" fmla="*/ 59581 h 299420"/>
                <a:gd name="connsiteX16" fmla="*/ 175546 w 337577"/>
                <a:gd name="connsiteY16" fmla="*/ 57390 h 299420"/>
                <a:gd name="connsiteX17" fmla="*/ 98203 w 337577"/>
                <a:gd name="connsiteY17" fmla="*/ 57390 h 299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7577" h="299420">
                  <a:moveTo>
                    <a:pt x="0" y="50"/>
                  </a:moveTo>
                  <a:lnTo>
                    <a:pt x="199263" y="50"/>
                  </a:lnTo>
                  <a:cubicBezTo>
                    <a:pt x="224076" y="-407"/>
                    <a:pt x="248850" y="2279"/>
                    <a:pt x="272986" y="8051"/>
                  </a:cubicBezTo>
                  <a:cubicBezTo>
                    <a:pt x="291465" y="12337"/>
                    <a:pt x="308134" y="22338"/>
                    <a:pt x="320611" y="36626"/>
                  </a:cubicBezTo>
                  <a:cubicBezTo>
                    <a:pt x="343233" y="69563"/>
                    <a:pt x="343233" y="113035"/>
                    <a:pt x="320611" y="145973"/>
                  </a:cubicBezTo>
                  <a:cubicBezTo>
                    <a:pt x="308162" y="160308"/>
                    <a:pt x="291494" y="170309"/>
                    <a:pt x="272986" y="174548"/>
                  </a:cubicBezTo>
                  <a:cubicBezTo>
                    <a:pt x="248860" y="180406"/>
                    <a:pt x="224085" y="183120"/>
                    <a:pt x="199263" y="182644"/>
                  </a:cubicBezTo>
                  <a:lnTo>
                    <a:pt x="98679" y="182644"/>
                  </a:lnTo>
                  <a:lnTo>
                    <a:pt x="98679" y="299421"/>
                  </a:lnTo>
                  <a:lnTo>
                    <a:pt x="0" y="299421"/>
                  </a:lnTo>
                  <a:close/>
                  <a:moveTo>
                    <a:pt x="98203" y="123875"/>
                  </a:moveTo>
                  <a:lnTo>
                    <a:pt x="175546" y="123875"/>
                  </a:lnTo>
                  <a:cubicBezTo>
                    <a:pt x="186280" y="124065"/>
                    <a:pt x="197025" y="123361"/>
                    <a:pt x="207645" y="121779"/>
                  </a:cubicBezTo>
                  <a:cubicBezTo>
                    <a:pt x="215008" y="120598"/>
                    <a:pt x="221866" y="117293"/>
                    <a:pt x="227362" y="112254"/>
                  </a:cubicBezTo>
                  <a:cubicBezTo>
                    <a:pt x="237268" y="99577"/>
                    <a:pt x="237268" y="81784"/>
                    <a:pt x="227362" y="69106"/>
                  </a:cubicBezTo>
                  <a:cubicBezTo>
                    <a:pt x="221913" y="64001"/>
                    <a:pt x="215036" y="60676"/>
                    <a:pt x="207645" y="59581"/>
                  </a:cubicBezTo>
                  <a:cubicBezTo>
                    <a:pt x="197025" y="57962"/>
                    <a:pt x="186290" y="57228"/>
                    <a:pt x="175546" y="57390"/>
                  </a:cubicBezTo>
                  <a:lnTo>
                    <a:pt x="98203" y="57390"/>
                  </a:lnTo>
                  <a:close/>
                </a:path>
              </a:pathLst>
            </a:custGeom>
            <a:solidFill>
              <a:srgbClr val="013D86"/>
            </a:solidFill>
            <a:ln w="9525" cap="flat">
              <a:noFill/>
              <a:prstDash val="solid"/>
              <a:miter/>
            </a:ln>
          </p:spPr>
          <p:txBody>
            <a:bodyPr rtlCol="0" anchor="ctr"/>
            <a:lstStyle/>
            <a:p>
              <a:endParaRPr lang="en-US" noProof="0" dirty="0"/>
            </a:p>
          </p:txBody>
        </p:sp>
        <p:sp>
          <p:nvSpPr>
            <p:cNvPr id="172" name="Serbest Form 131">
              <a:extLst>
                <a:ext uri="{FF2B5EF4-FFF2-40B4-BE49-F238E27FC236}">
                  <a16:creationId xmlns:a16="http://schemas.microsoft.com/office/drawing/2014/main" id="{4DEA5DDD-9AA7-4F99-9DD8-34D719563469}"/>
                </a:ext>
              </a:extLst>
            </p:cNvPr>
            <p:cNvSpPr/>
            <p:nvPr/>
          </p:nvSpPr>
          <p:spPr>
            <a:xfrm>
              <a:off x="7708863" y="2256245"/>
              <a:ext cx="367855" cy="299370"/>
            </a:xfrm>
            <a:custGeom>
              <a:avLst/>
              <a:gdLst>
                <a:gd name="connsiteX0" fmla="*/ 149923 w 367855"/>
                <a:gd name="connsiteY0" fmla="*/ 175546 h 299370"/>
                <a:gd name="connsiteX1" fmla="*/ 98584 w 367855"/>
                <a:gd name="connsiteY1" fmla="*/ 175546 h 299370"/>
                <a:gd name="connsiteX2" fmla="*/ 98584 w 367855"/>
                <a:gd name="connsiteY2" fmla="*/ 299371 h 299370"/>
                <a:gd name="connsiteX3" fmla="*/ 0 w 367855"/>
                <a:gd name="connsiteY3" fmla="*/ 299371 h 299370"/>
                <a:gd name="connsiteX4" fmla="*/ 0 w 367855"/>
                <a:gd name="connsiteY4" fmla="*/ 0 h 299370"/>
                <a:gd name="connsiteX5" fmla="*/ 204121 w 367855"/>
                <a:gd name="connsiteY5" fmla="*/ 0 h 299370"/>
                <a:gd name="connsiteX6" fmla="*/ 341281 w 367855"/>
                <a:gd name="connsiteY6" fmla="*/ 87535 h 299370"/>
                <a:gd name="connsiteX7" fmla="*/ 254984 w 367855"/>
                <a:gd name="connsiteY7" fmla="*/ 171164 h 299370"/>
                <a:gd name="connsiteX8" fmla="*/ 367855 w 367855"/>
                <a:gd name="connsiteY8" fmla="*/ 299371 h 299370"/>
                <a:gd name="connsiteX9" fmla="*/ 254984 w 367855"/>
                <a:gd name="connsiteY9" fmla="*/ 299371 h 299370"/>
                <a:gd name="connsiteX10" fmla="*/ 98108 w 367855"/>
                <a:gd name="connsiteY10" fmla="*/ 118396 h 299370"/>
                <a:gd name="connsiteX11" fmla="*/ 182880 w 367855"/>
                <a:gd name="connsiteY11" fmla="*/ 118396 h 299370"/>
                <a:gd name="connsiteX12" fmla="*/ 215170 w 367855"/>
                <a:gd name="connsiteY12" fmla="*/ 115729 h 299370"/>
                <a:gd name="connsiteX13" fmla="*/ 233172 w 367855"/>
                <a:gd name="connsiteY13" fmla="*/ 106204 h 299370"/>
                <a:gd name="connsiteX14" fmla="*/ 233172 w 367855"/>
                <a:gd name="connsiteY14" fmla="*/ 69628 h 299370"/>
                <a:gd name="connsiteX15" fmla="*/ 215170 w 367855"/>
                <a:gd name="connsiteY15" fmla="*/ 60103 h 299370"/>
                <a:gd name="connsiteX16" fmla="*/ 182880 w 367855"/>
                <a:gd name="connsiteY16" fmla="*/ 57436 h 299370"/>
                <a:gd name="connsiteX17" fmla="*/ 98108 w 367855"/>
                <a:gd name="connsiteY17" fmla="*/ 57436 h 29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855" h="299370">
                  <a:moveTo>
                    <a:pt x="149923" y="175546"/>
                  </a:moveTo>
                  <a:lnTo>
                    <a:pt x="98584" y="175546"/>
                  </a:lnTo>
                  <a:lnTo>
                    <a:pt x="98584" y="299371"/>
                  </a:lnTo>
                  <a:lnTo>
                    <a:pt x="0" y="299371"/>
                  </a:lnTo>
                  <a:lnTo>
                    <a:pt x="0" y="0"/>
                  </a:lnTo>
                  <a:lnTo>
                    <a:pt x="204121" y="0"/>
                  </a:lnTo>
                  <a:cubicBezTo>
                    <a:pt x="295561" y="0"/>
                    <a:pt x="341281" y="29175"/>
                    <a:pt x="341281" y="87535"/>
                  </a:cubicBezTo>
                  <a:cubicBezTo>
                    <a:pt x="341281" y="134017"/>
                    <a:pt x="312706" y="161925"/>
                    <a:pt x="254984" y="171164"/>
                  </a:cubicBezTo>
                  <a:lnTo>
                    <a:pt x="367855" y="299371"/>
                  </a:lnTo>
                  <a:lnTo>
                    <a:pt x="254984" y="299371"/>
                  </a:lnTo>
                  <a:close/>
                  <a:moveTo>
                    <a:pt x="98108" y="118396"/>
                  </a:moveTo>
                  <a:lnTo>
                    <a:pt x="182880" y="118396"/>
                  </a:lnTo>
                  <a:cubicBezTo>
                    <a:pt x="193710" y="118643"/>
                    <a:pt x="204530" y="117748"/>
                    <a:pt x="215170" y="115729"/>
                  </a:cubicBezTo>
                  <a:cubicBezTo>
                    <a:pt x="222028" y="114538"/>
                    <a:pt x="228324" y="111204"/>
                    <a:pt x="233172" y="106204"/>
                  </a:cubicBezTo>
                  <a:cubicBezTo>
                    <a:pt x="241059" y="95288"/>
                    <a:pt x="241059" y="80543"/>
                    <a:pt x="233172" y="69628"/>
                  </a:cubicBezTo>
                  <a:cubicBezTo>
                    <a:pt x="228324" y="64627"/>
                    <a:pt x="222028" y="61293"/>
                    <a:pt x="215170" y="60103"/>
                  </a:cubicBezTo>
                  <a:cubicBezTo>
                    <a:pt x="204521" y="58131"/>
                    <a:pt x="193710" y="57236"/>
                    <a:pt x="182880" y="57436"/>
                  </a:cubicBezTo>
                  <a:lnTo>
                    <a:pt x="98108" y="57436"/>
                  </a:lnTo>
                  <a:close/>
                </a:path>
              </a:pathLst>
            </a:custGeom>
            <a:solidFill>
              <a:srgbClr val="013D86"/>
            </a:solidFill>
            <a:ln w="9525" cap="flat">
              <a:noFill/>
              <a:prstDash val="solid"/>
              <a:miter/>
            </a:ln>
          </p:spPr>
          <p:txBody>
            <a:bodyPr rtlCol="0" anchor="ctr"/>
            <a:lstStyle/>
            <a:p>
              <a:endParaRPr lang="en-US" noProof="0" dirty="0"/>
            </a:p>
          </p:txBody>
        </p:sp>
        <p:sp>
          <p:nvSpPr>
            <p:cNvPr id="173" name="Serbest Form 132">
              <a:extLst>
                <a:ext uri="{FF2B5EF4-FFF2-40B4-BE49-F238E27FC236}">
                  <a16:creationId xmlns:a16="http://schemas.microsoft.com/office/drawing/2014/main" id="{B36F1614-6409-437D-A960-D53F828738ED}"/>
                </a:ext>
              </a:extLst>
            </p:cNvPr>
            <p:cNvSpPr/>
            <p:nvPr/>
          </p:nvSpPr>
          <p:spPr>
            <a:xfrm>
              <a:off x="8126058" y="2256245"/>
              <a:ext cx="308133" cy="300132"/>
            </a:xfrm>
            <a:custGeom>
              <a:avLst/>
              <a:gdLst>
                <a:gd name="connsiteX0" fmla="*/ 0 w 308133"/>
                <a:gd name="connsiteY0" fmla="*/ 0 h 300132"/>
                <a:gd name="connsiteX1" fmla="*/ 300799 w 308133"/>
                <a:gd name="connsiteY1" fmla="*/ 0 h 300132"/>
                <a:gd name="connsiteX2" fmla="*/ 284512 w 308133"/>
                <a:gd name="connsiteY2" fmla="*/ 60103 h 300132"/>
                <a:gd name="connsiteX3" fmla="*/ 99060 w 308133"/>
                <a:gd name="connsiteY3" fmla="*/ 60103 h 300132"/>
                <a:gd name="connsiteX4" fmla="*/ 99060 w 308133"/>
                <a:gd name="connsiteY4" fmla="*/ 108871 h 300132"/>
                <a:gd name="connsiteX5" fmla="*/ 272605 w 308133"/>
                <a:gd name="connsiteY5" fmla="*/ 108871 h 300132"/>
                <a:gd name="connsiteX6" fmla="*/ 272605 w 308133"/>
                <a:gd name="connsiteY6" fmla="*/ 169450 h 300132"/>
                <a:gd name="connsiteX7" fmla="*/ 99060 w 308133"/>
                <a:gd name="connsiteY7" fmla="*/ 169450 h 300132"/>
                <a:gd name="connsiteX8" fmla="*/ 99060 w 308133"/>
                <a:gd name="connsiteY8" fmla="*/ 239173 h 300132"/>
                <a:gd name="connsiteX9" fmla="*/ 291370 w 308133"/>
                <a:gd name="connsiteY9" fmla="*/ 239173 h 300132"/>
                <a:gd name="connsiteX10" fmla="*/ 308134 w 308133"/>
                <a:gd name="connsiteY10" fmla="*/ 300133 h 300132"/>
                <a:gd name="connsiteX11" fmla="*/ 0 w 308133"/>
                <a:gd name="connsiteY11" fmla="*/ 300133 h 30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8133" h="300132">
                  <a:moveTo>
                    <a:pt x="0" y="0"/>
                  </a:moveTo>
                  <a:lnTo>
                    <a:pt x="300799" y="0"/>
                  </a:lnTo>
                  <a:lnTo>
                    <a:pt x="284512" y="60103"/>
                  </a:lnTo>
                  <a:lnTo>
                    <a:pt x="99060" y="60103"/>
                  </a:lnTo>
                  <a:lnTo>
                    <a:pt x="99060" y="108871"/>
                  </a:lnTo>
                  <a:lnTo>
                    <a:pt x="272605" y="108871"/>
                  </a:lnTo>
                  <a:lnTo>
                    <a:pt x="272605" y="169450"/>
                  </a:lnTo>
                  <a:lnTo>
                    <a:pt x="99060" y="169450"/>
                  </a:lnTo>
                  <a:lnTo>
                    <a:pt x="99060" y="239173"/>
                  </a:lnTo>
                  <a:lnTo>
                    <a:pt x="291370" y="239173"/>
                  </a:lnTo>
                  <a:lnTo>
                    <a:pt x="308134" y="300133"/>
                  </a:lnTo>
                  <a:lnTo>
                    <a:pt x="0" y="300133"/>
                  </a:lnTo>
                  <a:close/>
                </a:path>
              </a:pathLst>
            </a:custGeom>
            <a:solidFill>
              <a:srgbClr val="013D86"/>
            </a:solidFill>
            <a:ln w="9525" cap="flat">
              <a:noFill/>
              <a:prstDash val="solid"/>
              <a:miter/>
            </a:ln>
          </p:spPr>
          <p:txBody>
            <a:bodyPr rtlCol="0" anchor="ctr"/>
            <a:lstStyle/>
            <a:p>
              <a:endParaRPr lang="en-US" noProof="0" dirty="0"/>
            </a:p>
          </p:txBody>
        </p:sp>
        <p:sp>
          <p:nvSpPr>
            <p:cNvPr id="174" name="Serbest Form 133">
              <a:extLst>
                <a:ext uri="{FF2B5EF4-FFF2-40B4-BE49-F238E27FC236}">
                  <a16:creationId xmlns:a16="http://schemas.microsoft.com/office/drawing/2014/main" id="{599E0023-B06D-4F23-9DE5-97A6829679A4}"/>
                </a:ext>
              </a:extLst>
            </p:cNvPr>
            <p:cNvSpPr/>
            <p:nvPr/>
          </p:nvSpPr>
          <p:spPr>
            <a:xfrm>
              <a:off x="8472682" y="2249965"/>
              <a:ext cx="389467" cy="312690"/>
            </a:xfrm>
            <a:custGeom>
              <a:avLst/>
              <a:gdLst>
                <a:gd name="connsiteX0" fmla="*/ 360226 w 389467"/>
                <a:gd name="connsiteY0" fmla="*/ 260502 h 312690"/>
                <a:gd name="connsiteX1" fmla="*/ 299552 w 389467"/>
                <a:gd name="connsiteY1" fmla="*/ 297364 h 312690"/>
                <a:gd name="connsiteX2" fmla="*/ 204302 w 389467"/>
                <a:gd name="connsiteY2" fmla="*/ 312604 h 312690"/>
                <a:gd name="connsiteX3" fmla="*/ 97241 w 389467"/>
                <a:gd name="connsiteY3" fmla="*/ 294888 h 312690"/>
                <a:gd name="connsiteX4" fmla="*/ 25803 w 389467"/>
                <a:gd name="connsiteY4" fmla="*/ 242214 h 312690"/>
                <a:gd name="connsiteX5" fmla="*/ 25803 w 389467"/>
                <a:gd name="connsiteY5" fmla="*/ 70098 h 312690"/>
                <a:gd name="connsiteX6" fmla="*/ 97812 w 389467"/>
                <a:gd name="connsiteY6" fmla="*/ 17520 h 312690"/>
                <a:gd name="connsiteX7" fmla="*/ 205064 w 389467"/>
                <a:gd name="connsiteY7" fmla="*/ 89 h 312690"/>
                <a:gd name="connsiteX8" fmla="*/ 298790 w 389467"/>
                <a:gd name="connsiteY8" fmla="*/ 14757 h 312690"/>
                <a:gd name="connsiteX9" fmla="*/ 356416 w 389467"/>
                <a:gd name="connsiteY9" fmla="*/ 50000 h 312690"/>
                <a:gd name="connsiteX10" fmla="*/ 382610 w 389467"/>
                <a:gd name="connsiteY10" fmla="*/ 92100 h 312690"/>
                <a:gd name="connsiteX11" fmla="*/ 295361 w 389467"/>
                <a:gd name="connsiteY11" fmla="*/ 112960 h 312690"/>
                <a:gd name="connsiteX12" fmla="*/ 283074 w 389467"/>
                <a:gd name="connsiteY12" fmla="*/ 90386 h 312690"/>
                <a:gd name="connsiteX13" fmla="*/ 254499 w 389467"/>
                <a:gd name="connsiteY13" fmla="*/ 70479 h 312690"/>
                <a:gd name="connsiteX14" fmla="*/ 205254 w 389467"/>
                <a:gd name="connsiteY14" fmla="*/ 62001 h 312690"/>
                <a:gd name="connsiteX15" fmla="*/ 149724 w 389467"/>
                <a:gd name="connsiteY15" fmla="*/ 73146 h 312690"/>
                <a:gd name="connsiteX16" fmla="*/ 114386 w 389467"/>
                <a:gd name="connsiteY16" fmla="*/ 105626 h 312690"/>
                <a:gd name="connsiteX17" fmla="*/ 114386 w 389467"/>
                <a:gd name="connsiteY17" fmla="*/ 207162 h 312690"/>
                <a:gd name="connsiteX18" fmla="*/ 149628 w 389467"/>
                <a:gd name="connsiteY18" fmla="*/ 239452 h 312690"/>
                <a:gd name="connsiteX19" fmla="*/ 205826 w 389467"/>
                <a:gd name="connsiteY19" fmla="*/ 250501 h 312690"/>
                <a:gd name="connsiteX20" fmla="*/ 269643 w 389467"/>
                <a:gd name="connsiteY20" fmla="*/ 234404 h 312690"/>
                <a:gd name="connsiteX21" fmla="*/ 298218 w 389467"/>
                <a:gd name="connsiteY21" fmla="*/ 196971 h 312690"/>
                <a:gd name="connsiteX22" fmla="*/ 389468 w 389467"/>
                <a:gd name="connsiteY22" fmla="*/ 218307 h 312690"/>
                <a:gd name="connsiteX23" fmla="*/ 360226 w 389467"/>
                <a:gd name="connsiteY23" fmla="*/ 260502 h 31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9467" h="312690">
                  <a:moveTo>
                    <a:pt x="360226" y="260502"/>
                  </a:moveTo>
                  <a:cubicBezTo>
                    <a:pt x="342776" y="276857"/>
                    <a:pt x="322107" y="289411"/>
                    <a:pt x="299552" y="297364"/>
                  </a:cubicBezTo>
                  <a:cubicBezTo>
                    <a:pt x="269015" y="308261"/>
                    <a:pt x="236715" y="313433"/>
                    <a:pt x="204302" y="312604"/>
                  </a:cubicBezTo>
                  <a:cubicBezTo>
                    <a:pt x="167830" y="313338"/>
                    <a:pt x="131531" y="307337"/>
                    <a:pt x="97241" y="294888"/>
                  </a:cubicBezTo>
                  <a:cubicBezTo>
                    <a:pt x="68780" y="284705"/>
                    <a:pt x="43939" y="266389"/>
                    <a:pt x="25803" y="242214"/>
                  </a:cubicBezTo>
                  <a:cubicBezTo>
                    <a:pt x="-8601" y="189998"/>
                    <a:pt x="-8601" y="122314"/>
                    <a:pt x="25803" y="70098"/>
                  </a:cubicBezTo>
                  <a:cubicBezTo>
                    <a:pt x="44139" y="45904"/>
                    <a:pt x="69180" y="27616"/>
                    <a:pt x="97812" y="17520"/>
                  </a:cubicBezTo>
                  <a:cubicBezTo>
                    <a:pt x="132226" y="5328"/>
                    <a:pt x="168554" y="-568"/>
                    <a:pt x="205064" y="89"/>
                  </a:cubicBezTo>
                  <a:cubicBezTo>
                    <a:pt x="236934" y="-740"/>
                    <a:pt x="268691" y="4232"/>
                    <a:pt x="298790" y="14757"/>
                  </a:cubicBezTo>
                  <a:cubicBezTo>
                    <a:pt x="320345" y="22149"/>
                    <a:pt x="340014" y="34179"/>
                    <a:pt x="356416" y="50000"/>
                  </a:cubicBezTo>
                  <a:cubicBezTo>
                    <a:pt x="368341" y="61773"/>
                    <a:pt x="377314" y="76203"/>
                    <a:pt x="382610" y="92100"/>
                  </a:cubicBezTo>
                  <a:lnTo>
                    <a:pt x="295361" y="112960"/>
                  </a:lnTo>
                  <a:cubicBezTo>
                    <a:pt x="292932" y="104635"/>
                    <a:pt x="288741" y="96939"/>
                    <a:pt x="283074" y="90386"/>
                  </a:cubicBezTo>
                  <a:cubicBezTo>
                    <a:pt x="275196" y="81651"/>
                    <a:pt x="265424" y="74841"/>
                    <a:pt x="254499" y="70479"/>
                  </a:cubicBezTo>
                  <a:cubicBezTo>
                    <a:pt x="238839" y="64316"/>
                    <a:pt x="222075" y="61439"/>
                    <a:pt x="205254" y="62001"/>
                  </a:cubicBezTo>
                  <a:cubicBezTo>
                    <a:pt x="186138" y="61468"/>
                    <a:pt x="167154" y="65278"/>
                    <a:pt x="149724" y="73146"/>
                  </a:cubicBezTo>
                  <a:cubicBezTo>
                    <a:pt x="134845" y="80023"/>
                    <a:pt x="122492" y="91376"/>
                    <a:pt x="114386" y="105626"/>
                  </a:cubicBezTo>
                  <a:cubicBezTo>
                    <a:pt x="98260" y="137554"/>
                    <a:pt x="98260" y="175235"/>
                    <a:pt x="114386" y="207162"/>
                  </a:cubicBezTo>
                  <a:cubicBezTo>
                    <a:pt x="122492" y="221326"/>
                    <a:pt x="134807" y="232613"/>
                    <a:pt x="149628" y="239452"/>
                  </a:cubicBezTo>
                  <a:cubicBezTo>
                    <a:pt x="167297" y="247301"/>
                    <a:pt x="186500" y="251082"/>
                    <a:pt x="205826" y="250501"/>
                  </a:cubicBezTo>
                  <a:cubicBezTo>
                    <a:pt x="234782" y="250501"/>
                    <a:pt x="256051" y="245139"/>
                    <a:pt x="269643" y="234404"/>
                  </a:cubicBezTo>
                  <a:cubicBezTo>
                    <a:pt x="282512" y="224869"/>
                    <a:pt x="292417" y="211896"/>
                    <a:pt x="298218" y="196971"/>
                  </a:cubicBezTo>
                  <a:lnTo>
                    <a:pt x="389468" y="218307"/>
                  </a:lnTo>
                  <a:cubicBezTo>
                    <a:pt x="382914" y="234337"/>
                    <a:pt x="372942" y="248739"/>
                    <a:pt x="360226" y="260502"/>
                  </a:cubicBezTo>
                  <a:close/>
                </a:path>
              </a:pathLst>
            </a:custGeom>
            <a:solidFill>
              <a:srgbClr val="013D86"/>
            </a:solidFill>
            <a:ln w="9525" cap="flat">
              <a:noFill/>
              <a:prstDash val="solid"/>
              <a:miter/>
            </a:ln>
          </p:spPr>
          <p:txBody>
            <a:bodyPr rtlCol="0" anchor="ctr"/>
            <a:lstStyle/>
            <a:p>
              <a:endParaRPr lang="en-US" noProof="0" dirty="0"/>
            </a:p>
          </p:txBody>
        </p:sp>
        <p:sp>
          <p:nvSpPr>
            <p:cNvPr id="175" name="Serbest Form 134">
              <a:extLst>
                <a:ext uri="{FF2B5EF4-FFF2-40B4-BE49-F238E27FC236}">
                  <a16:creationId xmlns:a16="http://schemas.microsoft.com/office/drawing/2014/main" id="{1E1571DA-3778-4B5B-8135-F08DE054B4AC}"/>
                </a:ext>
              </a:extLst>
            </p:cNvPr>
            <p:cNvSpPr/>
            <p:nvPr/>
          </p:nvSpPr>
          <p:spPr>
            <a:xfrm>
              <a:off x="8923871" y="2256245"/>
              <a:ext cx="98679" cy="299370"/>
            </a:xfrm>
            <a:custGeom>
              <a:avLst/>
              <a:gdLst>
                <a:gd name="connsiteX0" fmla="*/ 0 w 98679"/>
                <a:gd name="connsiteY0" fmla="*/ 0 h 299370"/>
                <a:gd name="connsiteX1" fmla="*/ 98679 w 98679"/>
                <a:gd name="connsiteY1" fmla="*/ 0 h 299370"/>
                <a:gd name="connsiteX2" fmla="*/ 98679 w 98679"/>
                <a:gd name="connsiteY2" fmla="*/ 299371 h 299370"/>
                <a:gd name="connsiteX3" fmla="*/ 0 w 98679"/>
                <a:gd name="connsiteY3" fmla="*/ 299371 h 299370"/>
              </a:gdLst>
              <a:ahLst/>
              <a:cxnLst>
                <a:cxn ang="0">
                  <a:pos x="connsiteX0" y="connsiteY0"/>
                </a:cxn>
                <a:cxn ang="0">
                  <a:pos x="connsiteX1" y="connsiteY1"/>
                </a:cxn>
                <a:cxn ang="0">
                  <a:pos x="connsiteX2" y="connsiteY2"/>
                </a:cxn>
                <a:cxn ang="0">
                  <a:pos x="connsiteX3" y="connsiteY3"/>
                </a:cxn>
              </a:cxnLst>
              <a:rect l="l" t="t" r="r" b="b"/>
              <a:pathLst>
                <a:path w="98679" h="299370">
                  <a:moveTo>
                    <a:pt x="0" y="0"/>
                  </a:moveTo>
                  <a:lnTo>
                    <a:pt x="98679" y="0"/>
                  </a:lnTo>
                  <a:lnTo>
                    <a:pt x="98679" y="299371"/>
                  </a:lnTo>
                  <a:lnTo>
                    <a:pt x="0" y="299371"/>
                  </a:lnTo>
                  <a:close/>
                </a:path>
              </a:pathLst>
            </a:custGeom>
            <a:solidFill>
              <a:srgbClr val="013D86"/>
            </a:solidFill>
            <a:ln w="9525" cap="flat">
              <a:noFill/>
              <a:prstDash val="solid"/>
              <a:miter/>
            </a:ln>
          </p:spPr>
          <p:txBody>
            <a:bodyPr rtlCol="0" anchor="ctr"/>
            <a:lstStyle/>
            <a:p>
              <a:endParaRPr lang="en-US" noProof="0" dirty="0"/>
            </a:p>
          </p:txBody>
        </p:sp>
        <p:sp>
          <p:nvSpPr>
            <p:cNvPr id="176" name="Serbest Form 135">
              <a:extLst>
                <a:ext uri="{FF2B5EF4-FFF2-40B4-BE49-F238E27FC236}">
                  <a16:creationId xmlns:a16="http://schemas.microsoft.com/office/drawing/2014/main" id="{BAC292EB-FF99-4A54-B976-4D8F47949B99}"/>
                </a:ext>
              </a:extLst>
            </p:cNvPr>
            <p:cNvSpPr/>
            <p:nvPr/>
          </p:nvSpPr>
          <p:spPr>
            <a:xfrm>
              <a:off x="9070842" y="2256245"/>
              <a:ext cx="351091" cy="299370"/>
            </a:xfrm>
            <a:custGeom>
              <a:avLst/>
              <a:gdLst>
                <a:gd name="connsiteX0" fmla="*/ 122301 w 351091"/>
                <a:gd name="connsiteY0" fmla="*/ 60103 h 299370"/>
                <a:gd name="connsiteX1" fmla="*/ 0 w 351091"/>
                <a:gd name="connsiteY1" fmla="*/ 60103 h 299370"/>
                <a:gd name="connsiteX2" fmla="*/ 0 w 351091"/>
                <a:gd name="connsiteY2" fmla="*/ 0 h 299370"/>
                <a:gd name="connsiteX3" fmla="*/ 351091 w 351091"/>
                <a:gd name="connsiteY3" fmla="*/ 0 h 299370"/>
                <a:gd name="connsiteX4" fmla="*/ 335375 w 351091"/>
                <a:gd name="connsiteY4" fmla="*/ 60103 h 299370"/>
                <a:gd name="connsiteX5" fmla="*/ 221075 w 351091"/>
                <a:gd name="connsiteY5" fmla="*/ 60103 h 299370"/>
                <a:gd name="connsiteX6" fmla="*/ 221075 w 351091"/>
                <a:gd name="connsiteY6" fmla="*/ 299371 h 299370"/>
                <a:gd name="connsiteX7" fmla="*/ 122301 w 351091"/>
                <a:gd name="connsiteY7" fmla="*/ 299371 h 29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091" h="299370">
                  <a:moveTo>
                    <a:pt x="122301" y="60103"/>
                  </a:moveTo>
                  <a:lnTo>
                    <a:pt x="0" y="60103"/>
                  </a:lnTo>
                  <a:lnTo>
                    <a:pt x="0" y="0"/>
                  </a:lnTo>
                  <a:lnTo>
                    <a:pt x="351091" y="0"/>
                  </a:lnTo>
                  <a:lnTo>
                    <a:pt x="335375" y="60103"/>
                  </a:lnTo>
                  <a:lnTo>
                    <a:pt x="221075" y="60103"/>
                  </a:lnTo>
                  <a:lnTo>
                    <a:pt x="221075" y="299371"/>
                  </a:lnTo>
                  <a:lnTo>
                    <a:pt x="122301" y="299371"/>
                  </a:lnTo>
                  <a:close/>
                </a:path>
              </a:pathLst>
            </a:custGeom>
            <a:solidFill>
              <a:srgbClr val="013D86"/>
            </a:solidFill>
            <a:ln w="9525" cap="flat">
              <a:noFill/>
              <a:prstDash val="solid"/>
              <a:miter/>
            </a:ln>
          </p:spPr>
          <p:txBody>
            <a:bodyPr rtlCol="0" anchor="ctr"/>
            <a:lstStyle/>
            <a:p>
              <a:endParaRPr lang="en-US" noProof="0" dirty="0"/>
            </a:p>
          </p:txBody>
        </p:sp>
        <p:sp>
          <p:nvSpPr>
            <p:cNvPr id="177" name="Serbest Form 136">
              <a:extLst>
                <a:ext uri="{FF2B5EF4-FFF2-40B4-BE49-F238E27FC236}">
                  <a16:creationId xmlns:a16="http://schemas.microsoft.com/office/drawing/2014/main" id="{0236D787-B6B5-466E-82B3-5EE7992C8C39}"/>
                </a:ext>
              </a:extLst>
            </p:cNvPr>
            <p:cNvSpPr/>
            <p:nvPr/>
          </p:nvSpPr>
          <p:spPr>
            <a:xfrm>
              <a:off x="9459367" y="2256245"/>
              <a:ext cx="307753" cy="300132"/>
            </a:xfrm>
            <a:custGeom>
              <a:avLst/>
              <a:gdLst>
                <a:gd name="connsiteX0" fmla="*/ 0 w 307753"/>
                <a:gd name="connsiteY0" fmla="*/ 0 h 300132"/>
                <a:gd name="connsiteX1" fmla="*/ 300800 w 307753"/>
                <a:gd name="connsiteY1" fmla="*/ 0 h 300132"/>
                <a:gd name="connsiteX2" fmla="*/ 284607 w 307753"/>
                <a:gd name="connsiteY2" fmla="*/ 60103 h 300132"/>
                <a:gd name="connsiteX3" fmla="*/ 98679 w 307753"/>
                <a:gd name="connsiteY3" fmla="*/ 60103 h 300132"/>
                <a:gd name="connsiteX4" fmla="*/ 98679 w 307753"/>
                <a:gd name="connsiteY4" fmla="*/ 108871 h 300132"/>
                <a:gd name="connsiteX5" fmla="*/ 272225 w 307753"/>
                <a:gd name="connsiteY5" fmla="*/ 108871 h 300132"/>
                <a:gd name="connsiteX6" fmla="*/ 272225 w 307753"/>
                <a:gd name="connsiteY6" fmla="*/ 169450 h 300132"/>
                <a:gd name="connsiteX7" fmla="*/ 98679 w 307753"/>
                <a:gd name="connsiteY7" fmla="*/ 169450 h 300132"/>
                <a:gd name="connsiteX8" fmla="*/ 98679 w 307753"/>
                <a:gd name="connsiteY8" fmla="*/ 239173 h 300132"/>
                <a:gd name="connsiteX9" fmla="*/ 290989 w 307753"/>
                <a:gd name="connsiteY9" fmla="*/ 239173 h 300132"/>
                <a:gd name="connsiteX10" fmla="*/ 307753 w 307753"/>
                <a:gd name="connsiteY10" fmla="*/ 300133 h 300132"/>
                <a:gd name="connsiteX11" fmla="*/ 0 w 307753"/>
                <a:gd name="connsiteY11" fmla="*/ 300133 h 30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7753" h="300132">
                  <a:moveTo>
                    <a:pt x="0" y="0"/>
                  </a:moveTo>
                  <a:lnTo>
                    <a:pt x="300800" y="0"/>
                  </a:lnTo>
                  <a:lnTo>
                    <a:pt x="284607" y="60103"/>
                  </a:lnTo>
                  <a:lnTo>
                    <a:pt x="98679" y="60103"/>
                  </a:lnTo>
                  <a:lnTo>
                    <a:pt x="98679" y="108871"/>
                  </a:lnTo>
                  <a:lnTo>
                    <a:pt x="272225" y="108871"/>
                  </a:lnTo>
                  <a:lnTo>
                    <a:pt x="272225" y="169450"/>
                  </a:lnTo>
                  <a:lnTo>
                    <a:pt x="98679" y="169450"/>
                  </a:lnTo>
                  <a:lnTo>
                    <a:pt x="98679" y="239173"/>
                  </a:lnTo>
                  <a:lnTo>
                    <a:pt x="290989" y="239173"/>
                  </a:lnTo>
                  <a:lnTo>
                    <a:pt x="307753" y="300133"/>
                  </a:lnTo>
                  <a:lnTo>
                    <a:pt x="0" y="300133"/>
                  </a:lnTo>
                  <a:close/>
                </a:path>
              </a:pathLst>
            </a:custGeom>
            <a:solidFill>
              <a:srgbClr val="013D86"/>
            </a:solidFill>
            <a:ln w="9525" cap="flat">
              <a:noFill/>
              <a:prstDash val="solid"/>
              <a:miter/>
            </a:ln>
          </p:spPr>
          <p:txBody>
            <a:bodyPr rtlCol="0" anchor="ctr"/>
            <a:lstStyle/>
            <a:p>
              <a:endParaRPr lang="en-US" noProof="0" dirty="0"/>
            </a:p>
          </p:txBody>
        </p:sp>
        <p:sp>
          <p:nvSpPr>
            <p:cNvPr id="178" name="Serbest Form 137">
              <a:extLst>
                <a:ext uri="{FF2B5EF4-FFF2-40B4-BE49-F238E27FC236}">
                  <a16:creationId xmlns:a16="http://schemas.microsoft.com/office/drawing/2014/main" id="{92642700-4379-4CFC-8F70-9F984395AF79}"/>
                </a:ext>
              </a:extLst>
            </p:cNvPr>
            <p:cNvSpPr/>
            <p:nvPr/>
          </p:nvSpPr>
          <p:spPr>
            <a:xfrm>
              <a:off x="9806197" y="2250633"/>
              <a:ext cx="389452" cy="312017"/>
            </a:xfrm>
            <a:custGeom>
              <a:avLst/>
              <a:gdLst>
                <a:gd name="connsiteX0" fmla="*/ 360115 w 389452"/>
                <a:gd name="connsiteY0" fmla="*/ 259834 h 312017"/>
                <a:gd name="connsiteX1" fmla="*/ 299441 w 389452"/>
                <a:gd name="connsiteY1" fmla="*/ 296696 h 312017"/>
                <a:gd name="connsiteX2" fmla="*/ 204191 w 389452"/>
                <a:gd name="connsiteY2" fmla="*/ 311936 h 312017"/>
                <a:gd name="connsiteX3" fmla="*/ 97226 w 389452"/>
                <a:gd name="connsiteY3" fmla="*/ 294219 h 312017"/>
                <a:gd name="connsiteX4" fmla="*/ 25693 w 389452"/>
                <a:gd name="connsiteY4" fmla="*/ 241546 h 312017"/>
                <a:gd name="connsiteX5" fmla="*/ 70 w 389452"/>
                <a:gd name="connsiteY5" fmla="*/ 155821 h 312017"/>
                <a:gd name="connsiteX6" fmla="*/ 25978 w 389452"/>
                <a:gd name="connsiteY6" fmla="*/ 70096 h 312017"/>
                <a:gd name="connsiteX7" fmla="*/ 97987 w 389452"/>
                <a:gd name="connsiteY7" fmla="*/ 17518 h 312017"/>
                <a:gd name="connsiteX8" fmla="*/ 205239 w 389452"/>
                <a:gd name="connsiteY8" fmla="*/ 87 h 312017"/>
                <a:gd name="connsiteX9" fmla="*/ 298870 w 389452"/>
                <a:gd name="connsiteY9" fmla="*/ 14756 h 312017"/>
                <a:gd name="connsiteX10" fmla="*/ 356591 w 389452"/>
                <a:gd name="connsiteY10" fmla="*/ 49998 h 312017"/>
                <a:gd name="connsiteX11" fmla="*/ 382690 w 389452"/>
                <a:gd name="connsiteY11" fmla="*/ 92099 h 312017"/>
                <a:gd name="connsiteX12" fmla="*/ 294488 w 389452"/>
                <a:gd name="connsiteY12" fmla="*/ 112958 h 312017"/>
                <a:gd name="connsiteX13" fmla="*/ 282106 w 389452"/>
                <a:gd name="connsiteY13" fmla="*/ 90384 h 312017"/>
                <a:gd name="connsiteX14" fmla="*/ 253531 w 389452"/>
                <a:gd name="connsiteY14" fmla="*/ 70477 h 312017"/>
                <a:gd name="connsiteX15" fmla="*/ 204191 w 389452"/>
                <a:gd name="connsiteY15" fmla="*/ 62000 h 312017"/>
                <a:gd name="connsiteX16" fmla="*/ 148756 w 389452"/>
                <a:gd name="connsiteY16" fmla="*/ 73144 h 312017"/>
                <a:gd name="connsiteX17" fmla="*/ 114370 w 389452"/>
                <a:gd name="connsiteY17" fmla="*/ 104957 h 312017"/>
                <a:gd name="connsiteX18" fmla="*/ 114370 w 389452"/>
                <a:gd name="connsiteY18" fmla="*/ 206494 h 312017"/>
                <a:gd name="connsiteX19" fmla="*/ 149613 w 389452"/>
                <a:gd name="connsiteY19" fmla="*/ 238784 h 312017"/>
                <a:gd name="connsiteX20" fmla="*/ 205906 w 389452"/>
                <a:gd name="connsiteY20" fmla="*/ 249833 h 312017"/>
                <a:gd name="connsiteX21" fmla="*/ 269723 w 389452"/>
                <a:gd name="connsiteY21" fmla="*/ 233735 h 312017"/>
                <a:gd name="connsiteX22" fmla="*/ 298298 w 389452"/>
                <a:gd name="connsiteY22" fmla="*/ 196302 h 312017"/>
                <a:gd name="connsiteX23" fmla="*/ 389453 w 389452"/>
                <a:gd name="connsiteY23" fmla="*/ 217638 h 312017"/>
                <a:gd name="connsiteX24" fmla="*/ 360115 w 389452"/>
                <a:gd name="connsiteY24" fmla="*/ 259834 h 312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89452" h="312017">
                  <a:moveTo>
                    <a:pt x="360115" y="259834"/>
                  </a:moveTo>
                  <a:cubicBezTo>
                    <a:pt x="342627" y="276150"/>
                    <a:pt x="321977" y="288695"/>
                    <a:pt x="299441" y="296696"/>
                  </a:cubicBezTo>
                  <a:cubicBezTo>
                    <a:pt x="268894" y="307573"/>
                    <a:pt x="236605" y="312745"/>
                    <a:pt x="204191" y="311936"/>
                  </a:cubicBezTo>
                  <a:cubicBezTo>
                    <a:pt x="167749" y="312669"/>
                    <a:pt x="131487" y="306659"/>
                    <a:pt x="97226" y="294219"/>
                  </a:cubicBezTo>
                  <a:cubicBezTo>
                    <a:pt x="68755" y="284018"/>
                    <a:pt x="43886" y="265711"/>
                    <a:pt x="25693" y="241546"/>
                  </a:cubicBezTo>
                  <a:cubicBezTo>
                    <a:pt x="8195" y="216447"/>
                    <a:pt x="-787" y="186406"/>
                    <a:pt x="70" y="155821"/>
                  </a:cubicBezTo>
                  <a:cubicBezTo>
                    <a:pt x="-901" y="125179"/>
                    <a:pt x="8195" y="95070"/>
                    <a:pt x="25978" y="70096"/>
                  </a:cubicBezTo>
                  <a:cubicBezTo>
                    <a:pt x="44314" y="45902"/>
                    <a:pt x="69355" y="27614"/>
                    <a:pt x="97987" y="17518"/>
                  </a:cubicBezTo>
                  <a:cubicBezTo>
                    <a:pt x="132401" y="5326"/>
                    <a:pt x="168730" y="-570"/>
                    <a:pt x="205239" y="87"/>
                  </a:cubicBezTo>
                  <a:cubicBezTo>
                    <a:pt x="237081" y="-732"/>
                    <a:pt x="268809" y="4230"/>
                    <a:pt x="298870" y="14756"/>
                  </a:cubicBezTo>
                  <a:cubicBezTo>
                    <a:pt x="320463" y="22118"/>
                    <a:pt x="340170" y="34158"/>
                    <a:pt x="356591" y="49998"/>
                  </a:cubicBezTo>
                  <a:cubicBezTo>
                    <a:pt x="368488" y="61780"/>
                    <a:pt x="377432" y="76201"/>
                    <a:pt x="382690" y="92099"/>
                  </a:cubicBezTo>
                  <a:lnTo>
                    <a:pt x="294488" y="112958"/>
                  </a:lnTo>
                  <a:cubicBezTo>
                    <a:pt x="292059" y="104614"/>
                    <a:pt x="287840" y="96909"/>
                    <a:pt x="282106" y="90384"/>
                  </a:cubicBezTo>
                  <a:cubicBezTo>
                    <a:pt x="274257" y="81612"/>
                    <a:pt x="264475" y="74792"/>
                    <a:pt x="253531" y="70477"/>
                  </a:cubicBezTo>
                  <a:cubicBezTo>
                    <a:pt x="237834" y="64324"/>
                    <a:pt x="221041" y="61438"/>
                    <a:pt x="204191" y="62000"/>
                  </a:cubicBezTo>
                  <a:cubicBezTo>
                    <a:pt x="185103" y="61457"/>
                    <a:pt x="166148" y="65267"/>
                    <a:pt x="148756" y="73144"/>
                  </a:cubicBezTo>
                  <a:cubicBezTo>
                    <a:pt x="134335" y="80011"/>
                    <a:pt x="122343" y="91108"/>
                    <a:pt x="114370" y="104957"/>
                  </a:cubicBezTo>
                  <a:cubicBezTo>
                    <a:pt x="98245" y="136885"/>
                    <a:pt x="98245" y="174566"/>
                    <a:pt x="114370" y="206494"/>
                  </a:cubicBezTo>
                  <a:cubicBezTo>
                    <a:pt x="122505" y="220638"/>
                    <a:pt x="134811" y="231916"/>
                    <a:pt x="149613" y="238784"/>
                  </a:cubicBezTo>
                  <a:cubicBezTo>
                    <a:pt x="167311" y="246632"/>
                    <a:pt x="186551" y="250414"/>
                    <a:pt x="205906" y="249833"/>
                  </a:cubicBezTo>
                  <a:cubicBezTo>
                    <a:pt x="234481" y="249833"/>
                    <a:pt x="256103" y="244499"/>
                    <a:pt x="269723" y="233735"/>
                  </a:cubicBezTo>
                  <a:cubicBezTo>
                    <a:pt x="282534" y="224144"/>
                    <a:pt x="292431" y="211190"/>
                    <a:pt x="298298" y="196302"/>
                  </a:cubicBezTo>
                  <a:lnTo>
                    <a:pt x="389453" y="217638"/>
                  </a:lnTo>
                  <a:cubicBezTo>
                    <a:pt x="382918" y="233707"/>
                    <a:pt x="372898" y="248118"/>
                    <a:pt x="360115" y="259834"/>
                  </a:cubicBezTo>
                  <a:close/>
                </a:path>
              </a:pathLst>
            </a:custGeom>
            <a:solidFill>
              <a:srgbClr val="013D86"/>
            </a:solidFill>
            <a:ln w="9525" cap="flat">
              <a:noFill/>
              <a:prstDash val="solid"/>
              <a:miter/>
            </a:ln>
          </p:spPr>
          <p:txBody>
            <a:bodyPr rtlCol="0" anchor="ctr"/>
            <a:lstStyle/>
            <a:p>
              <a:endParaRPr lang="en-US" noProof="0" dirty="0"/>
            </a:p>
          </p:txBody>
        </p:sp>
      </p:grpSp>
      <p:grpSp>
        <p:nvGrpSpPr>
          <p:cNvPr id="179" name="Grup 178">
            <a:extLst>
              <a:ext uri="{FF2B5EF4-FFF2-40B4-BE49-F238E27FC236}">
                <a16:creationId xmlns:a16="http://schemas.microsoft.com/office/drawing/2014/main" id="{71C096D6-577B-4F1F-BB9C-2A576D5DE51A}"/>
              </a:ext>
            </a:extLst>
          </p:cNvPr>
          <p:cNvGrpSpPr/>
          <p:nvPr/>
        </p:nvGrpSpPr>
        <p:grpSpPr>
          <a:xfrm>
            <a:off x="1022173" y="4780495"/>
            <a:ext cx="1958070" cy="747326"/>
            <a:chOff x="8135938" y="1482726"/>
            <a:chExt cx="2441575" cy="931862"/>
          </a:xfrm>
        </p:grpSpPr>
        <p:sp>
          <p:nvSpPr>
            <p:cNvPr id="204" name="Freeform 41">
              <a:extLst>
                <a:ext uri="{FF2B5EF4-FFF2-40B4-BE49-F238E27FC236}">
                  <a16:creationId xmlns:a16="http://schemas.microsoft.com/office/drawing/2014/main" id="{038FAAD4-3846-466C-8965-6CE3A2F83CE0}"/>
                </a:ext>
              </a:extLst>
            </p:cNvPr>
            <p:cNvSpPr>
              <a:spLocks/>
            </p:cNvSpPr>
            <p:nvPr/>
          </p:nvSpPr>
          <p:spPr bwMode="auto">
            <a:xfrm>
              <a:off x="8945563" y="1663701"/>
              <a:ext cx="1506538" cy="390525"/>
            </a:xfrm>
            <a:custGeom>
              <a:avLst/>
              <a:gdLst>
                <a:gd name="T0" fmla="*/ 76 w 1137"/>
                <a:gd name="T1" fmla="*/ 86 h 294"/>
                <a:gd name="T2" fmla="*/ 61 w 1137"/>
                <a:gd name="T3" fmla="*/ 51 h 294"/>
                <a:gd name="T4" fmla="*/ 60 w 1137"/>
                <a:gd name="T5" fmla="*/ 47 h 294"/>
                <a:gd name="T6" fmla="*/ 0 w 1137"/>
                <a:gd name="T7" fmla="*/ 60 h 294"/>
                <a:gd name="T8" fmla="*/ 41 w 1137"/>
                <a:gd name="T9" fmla="*/ 151 h 294"/>
                <a:gd name="T10" fmla="*/ 1128 w 1137"/>
                <a:gd name="T11" fmla="*/ 294 h 294"/>
                <a:gd name="T12" fmla="*/ 1137 w 1137"/>
                <a:gd name="T13" fmla="*/ 276 h 294"/>
                <a:gd name="T14" fmla="*/ 76 w 1137"/>
                <a:gd name="T15" fmla="*/ 86 h 2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7" h="294">
                  <a:moveTo>
                    <a:pt x="76" y="86"/>
                  </a:moveTo>
                  <a:cubicBezTo>
                    <a:pt x="61" y="51"/>
                    <a:pt x="61" y="51"/>
                    <a:pt x="61" y="51"/>
                  </a:cubicBezTo>
                  <a:cubicBezTo>
                    <a:pt x="60" y="47"/>
                    <a:pt x="60" y="47"/>
                    <a:pt x="60" y="47"/>
                  </a:cubicBezTo>
                  <a:cubicBezTo>
                    <a:pt x="40" y="50"/>
                    <a:pt x="20" y="54"/>
                    <a:pt x="0" y="60"/>
                  </a:cubicBezTo>
                  <a:cubicBezTo>
                    <a:pt x="41" y="151"/>
                    <a:pt x="41" y="151"/>
                    <a:pt x="41" y="151"/>
                  </a:cubicBezTo>
                  <a:cubicBezTo>
                    <a:pt x="41" y="151"/>
                    <a:pt x="599" y="25"/>
                    <a:pt x="1128" y="294"/>
                  </a:cubicBezTo>
                  <a:cubicBezTo>
                    <a:pt x="1137" y="276"/>
                    <a:pt x="1137" y="276"/>
                    <a:pt x="1137" y="276"/>
                  </a:cubicBezTo>
                  <a:cubicBezTo>
                    <a:pt x="640" y="0"/>
                    <a:pt x="76" y="86"/>
                    <a:pt x="76" y="8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05" name="Freeform 42">
              <a:extLst>
                <a:ext uri="{FF2B5EF4-FFF2-40B4-BE49-F238E27FC236}">
                  <a16:creationId xmlns:a16="http://schemas.microsoft.com/office/drawing/2014/main" id="{BCF30ABC-B542-4A60-B697-615882A829EC}"/>
                </a:ext>
              </a:extLst>
            </p:cNvPr>
            <p:cNvSpPr>
              <a:spLocks/>
            </p:cNvSpPr>
            <p:nvPr/>
          </p:nvSpPr>
          <p:spPr bwMode="auto">
            <a:xfrm>
              <a:off x="8135938" y="1482726"/>
              <a:ext cx="1535113" cy="322263"/>
            </a:xfrm>
            <a:custGeom>
              <a:avLst/>
              <a:gdLst>
                <a:gd name="T0" fmla="*/ 1116 w 1157"/>
                <a:gd name="T1" fmla="*/ 37 h 242"/>
                <a:gd name="T2" fmla="*/ 0 w 1157"/>
                <a:gd name="T3" fmla="*/ 221 h 242"/>
                <a:gd name="T4" fmla="*/ 7 w 1157"/>
                <a:gd name="T5" fmla="*/ 242 h 242"/>
                <a:gd name="T6" fmla="*/ 1077 w 1157"/>
                <a:gd name="T7" fmla="*/ 90 h 242"/>
                <a:gd name="T8" fmla="*/ 1091 w 1157"/>
                <a:gd name="T9" fmla="*/ 126 h 242"/>
                <a:gd name="T10" fmla="*/ 1157 w 1157"/>
                <a:gd name="T11" fmla="*/ 131 h 242"/>
                <a:gd name="T12" fmla="*/ 1116 w 1157"/>
                <a:gd name="T13" fmla="*/ 37 h 242"/>
              </a:gdLst>
              <a:ahLst/>
              <a:cxnLst>
                <a:cxn ang="0">
                  <a:pos x="T0" y="T1"/>
                </a:cxn>
                <a:cxn ang="0">
                  <a:pos x="T2" y="T3"/>
                </a:cxn>
                <a:cxn ang="0">
                  <a:pos x="T4" y="T5"/>
                </a:cxn>
                <a:cxn ang="0">
                  <a:pos x="T6" y="T7"/>
                </a:cxn>
                <a:cxn ang="0">
                  <a:pos x="T8" y="T9"/>
                </a:cxn>
                <a:cxn ang="0">
                  <a:pos x="T10" y="T11"/>
                </a:cxn>
                <a:cxn ang="0">
                  <a:pos x="T12" y="T13"/>
                </a:cxn>
              </a:cxnLst>
              <a:rect l="0" t="0" r="r" b="b"/>
              <a:pathLst>
                <a:path w="1157" h="242">
                  <a:moveTo>
                    <a:pt x="1116" y="37"/>
                  </a:moveTo>
                  <a:cubicBezTo>
                    <a:pt x="680" y="0"/>
                    <a:pt x="91" y="187"/>
                    <a:pt x="0" y="221"/>
                  </a:cubicBezTo>
                  <a:cubicBezTo>
                    <a:pt x="7" y="242"/>
                    <a:pt x="7" y="242"/>
                    <a:pt x="7" y="242"/>
                  </a:cubicBezTo>
                  <a:cubicBezTo>
                    <a:pt x="136" y="201"/>
                    <a:pt x="633" y="54"/>
                    <a:pt x="1077" y="90"/>
                  </a:cubicBezTo>
                  <a:cubicBezTo>
                    <a:pt x="1091" y="126"/>
                    <a:pt x="1091" y="126"/>
                    <a:pt x="1091" y="126"/>
                  </a:cubicBezTo>
                  <a:cubicBezTo>
                    <a:pt x="1157" y="131"/>
                    <a:pt x="1157" y="131"/>
                    <a:pt x="1157" y="131"/>
                  </a:cubicBezTo>
                  <a:lnTo>
                    <a:pt x="1116" y="37"/>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06" name="Freeform 43">
              <a:extLst>
                <a:ext uri="{FF2B5EF4-FFF2-40B4-BE49-F238E27FC236}">
                  <a16:creationId xmlns:a16="http://schemas.microsoft.com/office/drawing/2014/main" id="{FE7EE95D-E6E3-4FCD-A3FB-80B33E1563AF}"/>
                </a:ext>
              </a:extLst>
            </p:cNvPr>
            <p:cNvSpPr>
              <a:spLocks/>
            </p:cNvSpPr>
            <p:nvPr/>
          </p:nvSpPr>
          <p:spPr bwMode="auto">
            <a:xfrm>
              <a:off x="8915400" y="1633538"/>
              <a:ext cx="787400" cy="109538"/>
            </a:xfrm>
            <a:custGeom>
              <a:avLst/>
              <a:gdLst>
                <a:gd name="T0" fmla="*/ 22 w 594"/>
                <a:gd name="T1" fmla="*/ 83 h 83"/>
                <a:gd name="T2" fmla="*/ 0 w 594"/>
                <a:gd name="T3" fmla="*/ 32 h 83"/>
                <a:gd name="T4" fmla="*/ 503 w 594"/>
                <a:gd name="T5" fmla="*/ 12 h 83"/>
                <a:gd name="T6" fmla="*/ 569 w 594"/>
                <a:gd name="T7" fmla="*/ 18 h 83"/>
                <a:gd name="T8" fmla="*/ 594 w 594"/>
                <a:gd name="T9" fmla="*/ 75 h 83"/>
                <a:gd name="T10" fmla="*/ 83 w 594"/>
                <a:gd name="T11" fmla="*/ 74 h 83"/>
                <a:gd name="T12" fmla="*/ 22 w 594"/>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594" h="83">
                  <a:moveTo>
                    <a:pt x="22" y="83"/>
                  </a:moveTo>
                  <a:cubicBezTo>
                    <a:pt x="0" y="32"/>
                    <a:pt x="0" y="32"/>
                    <a:pt x="0" y="32"/>
                  </a:cubicBezTo>
                  <a:cubicBezTo>
                    <a:pt x="166" y="6"/>
                    <a:pt x="335" y="0"/>
                    <a:pt x="503" y="12"/>
                  </a:cubicBezTo>
                  <a:cubicBezTo>
                    <a:pt x="569" y="18"/>
                    <a:pt x="569" y="18"/>
                    <a:pt x="569" y="18"/>
                  </a:cubicBezTo>
                  <a:cubicBezTo>
                    <a:pt x="594" y="75"/>
                    <a:pt x="594" y="75"/>
                    <a:pt x="594" y="75"/>
                  </a:cubicBezTo>
                  <a:cubicBezTo>
                    <a:pt x="493" y="60"/>
                    <a:pt x="278" y="46"/>
                    <a:pt x="83" y="74"/>
                  </a:cubicBezTo>
                  <a:lnTo>
                    <a:pt x="22" y="83"/>
                  </a:lnTo>
                  <a:close/>
                </a:path>
              </a:pathLst>
            </a:custGeom>
            <a:solidFill>
              <a:srgbClr val="E2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07" name="Freeform 44">
              <a:extLst>
                <a:ext uri="{FF2B5EF4-FFF2-40B4-BE49-F238E27FC236}">
                  <a16:creationId xmlns:a16="http://schemas.microsoft.com/office/drawing/2014/main" id="{45FE313C-2365-4F61-9655-27EBC85518F4}"/>
                </a:ext>
              </a:extLst>
            </p:cNvPr>
            <p:cNvSpPr>
              <a:spLocks noEditPoints="1"/>
            </p:cNvSpPr>
            <p:nvPr/>
          </p:nvSpPr>
          <p:spPr bwMode="auto">
            <a:xfrm>
              <a:off x="8148638" y="2043113"/>
              <a:ext cx="271463" cy="369888"/>
            </a:xfrm>
            <a:custGeom>
              <a:avLst/>
              <a:gdLst>
                <a:gd name="T0" fmla="*/ 145 w 205"/>
                <a:gd name="T1" fmla="*/ 278 h 278"/>
                <a:gd name="T2" fmla="*/ 100 w 205"/>
                <a:gd name="T3" fmla="*/ 175 h 278"/>
                <a:gd name="T4" fmla="*/ 56 w 205"/>
                <a:gd name="T5" fmla="*/ 175 h 278"/>
                <a:gd name="T6" fmla="*/ 56 w 205"/>
                <a:gd name="T7" fmla="*/ 278 h 278"/>
                <a:gd name="T8" fmla="*/ 0 w 205"/>
                <a:gd name="T9" fmla="*/ 278 h 278"/>
                <a:gd name="T10" fmla="*/ 0 w 205"/>
                <a:gd name="T11" fmla="*/ 0 h 278"/>
                <a:gd name="T12" fmla="*/ 141 w 205"/>
                <a:gd name="T13" fmla="*/ 0 h 278"/>
                <a:gd name="T14" fmla="*/ 196 w 205"/>
                <a:gd name="T15" fmla="*/ 55 h 278"/>
                <a:gd name="T16" fmla="*/ 196 w 205"/>
                <a:gd name="T17" fmla="*/ 120 h 278"/>
                <a:gd name="T18" fmla="*/ 159 w 205"/>
                <a:gd name="T19" fmla="*/ 173 h 278"/>
                <a:gd name="T20" fmla="*/ 205 w 205"/>
                <a:gd name="T21" fmla="*/ 278 h 278"/>
                <a:gd name="T22" fmla="*/ 145 w 205"/>
                <a:gd name="T23" fmla="*/ 278 h 278"/>
                <a:gd name="T24" fmla="*/ 141 w 205"/>
                <a:gd name="T25" fmla="*/ 66 h 278"/>
                <a:gd name="T26" fmla="*/ 131 w 205"/>
                <a:gd name="T27" fmla="*/ 53 h 278"/>
                <a:gd name="T28" fmla="*/ 128 w 205"/>
                <a:gd name="T29" fmla="*/ 53 h 278"/>
                <a:gd name="T30" fmla="*/ 56 w 205"/>
                <a:gd name="T31" fmla="*/ 53 h 278"/>
                <a:gd name="T32" fmla="*/ 56 w 205"/>
                <a:gd name="T33" fmla="*/ 123 h 278"/>
                <a:gd name="T34" fmla="*/ 128 w 205"/>
                <a:gd name="T35" fmla="*/ 123 h 278"/>
                <a:gd name="T36" fmla="*/ 141 w 205"/>
                <a:gd name="T37" fmla="*/ 113 h 278"/>
                <a:gd name="T38" fmla="*/ 141 w 205"/>
                <a:gd name="T39" fmla="*/ 110 h 278"/>
                <a:gd name="T40" fmla="*/ 141 w 205"/>
                <a:gd name="T41" fmla="*/ 6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5" h="278">
                  <a:moveTo>
                    <a:pt x="145" y="278"/>
                  </a:moveTo>
                  <a:cubicBezTo>
                    <a:pt x="100" y="175"/>
                    <a:pt x="100" y="175"/>
                    <a:pt x="100" y="175"/>
                  </a:cubicBezTo>
                  <a:cubicBezTo>
                    <a:pt x="56" y="175"/>
                    <a:pt x="56" y="175"/>
                    <a:pt x="56" y="175"/>
                  </a:cubicBezTo>
                  <a:cubicBezTo>
                    <a:pt x="56" y="278"/>
                    <a:pt x="56" y="278"/>
                    <a:pt x="56" y="278"/>
                  </a:cubicBezTo>
                  <a:cubicBezTo>
                    <a:pt x="0" y="278"/>
                    <a:pt x="0" y="278"/>
                    <a:pt x="0" y="278"/>
                  </a:cubicBezTo>
                  <a:cubicBezTo>
                    <a:pt x="0" y="0"/>
                    <a:pt x="0" y="0"/>
                    <a:pt x="0" y="0"/>
                  </a:cubicBezTo>
                  <a:cubicBezTo>
                    <a:pt x="141" y="0"/>
                    <a:pt x="141" y="0"/>
                    <a:pt x="141" y="0"/>
                  </a:cubicBezTo>
                  <a:cubicBezTo>
                    <a:pt x="174" y="0"/>
                    <a:pt x="196" y="23"/>
                    <a:pt x="196" y="55"/>
                  </a:cubicBezTo>
                  <a:cubicBezTo>
                    <a:pt x="196" y="120"/>
                    <a:pt x="196" y="120"/>
                    <a:pt x="196" y="120"/>
                  </a:cubicBezTo>
                  <a:cubicBezTo>
                    <a:pt x="196" y="146"/>
                    <a:pt x="182" y="166"/>
                    <a:pt x="159" y="173"/>
                  </a:cubicBezTo>
                  <a:cubicBezTo>
                    <a:pt x="205" y="278"/>
                    <a:pt x="205" y="278"/>
                    <a:pt x="205" y="278"/>
                  </a:cubicBezTo>
                  <a:cubicBezTo>
                    <a:pt x="145" y="278"/>
                    <a:pt x="145" y="278"/>
                    <a:pt x="145" y="278"/>
                  </a:cubicBezTo>
                  <a:close/>
                  <a:moveTo>
                    <a:pt x="141" y="66"/>
                  </a:moveTo>
                  <a:cubicBezTo>
                    <a:pt x="142" y="59"/>
                    <a:pt x="137" y="53"/>
                    <a:pt x="131" y="53"/>
                  </a:cubicBezTo>
                  <a:cubicBezTo>
                    <a:pt x="130" y="52"/>
                    <a:pt x="129" y="52"/>
                    <a:pt x="128" y="53"/>
                  </a:cubicBezTo>
                  <a:cubicBezTo>
                    <a:pt x="56" y="53"/>
                    <a:pt x="56" y="53"/>
                    <a:pt x="56" y="53"/>
                  </a:cubicBezTo>
                  <a:cubicBezTo>
                    <a:pt x="56" y="123"/>
                    <a:pt x="56" y="123"/>
                    <a:pt x="56" y="123"/>
                  </a:cubicBezTo>
                  <a:cubicBezTo>
                    <a:pt x="128" y="123"/>
                    <a:pt x="128" y="123"/>
                    <a:pt x="128" y="123"/>
                  </a:cubicBezTo>
                  <a:cubicBezTo>
                    <a:pt x="134" y="124"/>
                    <a:pt x="140" y="119"/>
                    <a:pt x="141" y="113"/>
                  </a:cubicBezTo>
                  <a:cubicBezTo>
                    <a:pt x="141" y="112"/>
                    <a:pt x="141" y="111"/>
                    <a:pt x="141" y="110"/>
                  </a:cubicBezTo>
                  <a:lnTo>
                    <a:pt x="141" y="66"/>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08" name="Freeform 45">
              <a:extLst>
                <a:ext uri="{FF2B5EF4-FFF2-40B4-BE49-F238E27FC236}">
                  <a16:creationId xmlns:a16="http://schemas.microsoft.com/office/drawing/2014/main" id="{F8003431-27EA-4F5A-ACCD-A7D4D1D28B23}"/>
                </a:ext>
              </a:extLst>
            </p:cNvPr>
            <p:cNvSpPr>
              <a:spLocks noEditPoints="1"/>
            </p:cNvSpPr>
            <p:nvPr/>
          </p:nvSpPr>
          <p:spPr bwMode="auto">
            <a:xfrm>
              <a:off x="8462963" y="2043113"/>
              <a:ext cx="322263" cy="369888"/>
            </a:xfrm>
            <a:custGeom>
              <a:avLst/>
              <a:gdLst>
                <a:gd name="T0" fmla="*/ 48 w 203"/>
                <a:gd name="T1" fmla="*/ 233 h 233"/>
                <a:gd name="T2" fmla="*/ 0 w 203"/>
                <a:gd name="T3" fmla="*/ 233 h 233"/>
                <a:gd name="T4" fmla="*/ 75 w 203"/>
                <a:gd name="T5" fmla="*/ 0 h 233"/>
                <a:gd name="T6" fmla="*/ 129 w 203"/>
                <a:gd name="T7" fmla="*/ 0 h 233"/>
                <a:gd name="T8" fmla="*/ 203 w 203"/>
                <a:gd name="T9" fmla="*/ 233 h 233"/>
                <a:gd name="T10" fmla="*/ 154 w 203"/>
                <a:gd name="T11" fmla="*/ 233 h 233"/>
                <a:gd name="T12" fmla="*/ 138 w 203"/>
                <a:gd name="T13" fmla="*/ 180 h 233"/>
                <a:gd name="T14" fmla="*/ 64 w 203"/>
                <a:gd name="T15" fmla="*/ 180 h 233"/>
                <a:gd name="T16" fmla="*/ 48 w 203"/>
                <a:gd name="T17" fmla="*/ 233 h 233"/>
                <a:gd name="T18" fmla="*/ 76 w 203"/>
                <a:gd name="T19" fmla="*/ 137 h 233"/>
                <a:gd name="T20" fmla="*/ 126 w 203"/>
                <a:gd name="T21" fmla="*/ 137 h 233"/>
                <a:gd name="T22" fmla="*/ 102 w 203"/>
                <a:gd name="T23" fmla="*/ 52 h 233"/>
                <a:gd name="T24" fmla="*/ 76 w 203"/>
                <a:gd name="T25" fmla="*/ 13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33">
                  <a:moveTo>
                    <a:pt x="48" y="233"/>
                  </a:moveTo>
                  <a:lnTo>
                    <a:pt x="0" y="233"/>
                  </a:lnTo>
                  <a:lnTo>
                    <a:pt x="75" y="0"/>
                  </a:lnTo>
                  <a:lnTo>
                    <a:pt x="129" y="0"/>
                  </a:lnTo>
                  <a:lnTo>
                    <a:pt x="203" y="233"/>
                  </a:lnTo>
                  <a:lnTo>
                    <a:pt x="154" y="233"/>
                  </a:lnTo>
                  <a:lnTo>
                    <a:pt x="138" y="180"/>
                  </a:lnTo>
                  <a:lnTo>
                    <a:pt x="64" y="180"/>
                  </a:lnTo>
                  <a:lnTo>
                    <a:pt x="48" y="233"/>
                  </a:lnTo>
                  <a:close/>
                  <a:moveTo>
                    <a:pt x="76" y="137"/>
                  </a:moveTo>
                  <a:lnTo>
                    <a:pt x="126" y="137"/>
                  </a:lnTo>
                  <a:lnTo>
                    <a:pt x="102" y="52"/>
                  </a:lnTo>
                  <a:lnTo>
                    <a:pt x="76" y="137"/>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09" name="Freeform 46">
              <a:extLst>
                <a:ext uri="{FF2B5EF4-FFF2-40B4-BE49-F238E27FC236}">
                  <a16:creationId xmlns:a16="http://schemas.microsoft.com/office/drawing/2014/main" id="{ABE0436D-927B-4C82-BA33-66E89A767BFE}"/>
                </a:ext>
              </a:extLst>
            </p:cNvPr>
            <p:cNvSpPr>
              <a:spLocks/>
            </p:cNvSpPr>
            <p:nvPr/>
          </p:nvSpPr>
          <p:spPr bwMode="auto">
            <a:xfrm>
              <a:off x="8763000" y="2043113"/>
              <a:ext cx="300038" cy="369888"/>
            </a:xfrm>
            <a:custGeom>
              <a:avLst/>
              <a:gdLst>
                <a:gd name="T0" fmla="*/ 71 w 189"/>
                <a:gd name="T1" fmla="*/ 233 h 233"/>
                <a:gd name="T2" fmla="*/ 71 w 189"/>
                <a:gd name="T3" fmla="*/ 153 h 233"/>
                <a:gd name="T4" fmla="*/ 0 w 189"/>
                <a:gd name="T5" fmla="*/ 0 h 233"/>
                <a:gd name="T6" fmla="*/ 51 w 189"/>
                <a:gd name="T7" fmla="*/ 0 h 233"/>
                <a:gd name="T8" fmla="*/ 95 w 189"/>
                <a:gd name="T9" fmla="*/ 100 h 233"/>
                <a:gd name="T10" fmla="*/ 139 w 189"/>
                <a:gd name="T11" fmla="*/ 0 h 233"/>
                <a:gd name="T12" fmla="*/ 189 w 189"/>
                <a:gd name="T13" fmla="*/ 0 h 233"/>
                <a:gd name="T14" fmla="*/ 118 w 189"/>
                <a:gd name="T15" fmla="*/ 153 h 233"/>
                <a:gd name="T16" fmla="*/ 118 w 189"/>
                <a:gd name="T17" fmla="*/ 233 h 233"/>
                <a:gd name="T18" fmla="*/ 71 w 189"/>
                <a:gd name="T19"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233">
                  <a:moveTo>
                    <a:pt x="71" y="233"/>
                  </a:moveTo>
                  <a:lnTo>
                    <a:pt x="71" y="153"/>
                  </a:lnTo>
                  <a:lnTo>
                    <a:pt x="0" y="0"/>
                  </a:lnTo>
                  <a:lnTo>
                    <a:pt x="51" y="0"/>
                  </a:lnTo>
                  <a:lnTo>
                    <a:pt x="95" y="100"/>
                  </a:lnTo>
                  <a:lnTo>
                    <a:pt x="139" y="0"/>
                  </a:lnTo>
                  <a:lnTo>
                    <a:pt x="189" y="0"/>
                  </a:lnTo>
                  <a:lnTo>
                    <a:pt x="118" y="153"/>
                  </a:lnTo>
                  <a:lnTo>
                    <a:pt x="118" y="233"/>
                  </a:lnTo>
                  <a:lnTo>
                    <a:pt x="71" y="233"/>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10" name="Freeform 47">
              <a:extLst>
                <a:ext uri="{FF2B5EF4-FFF2-40B4-BE49-F238E27FC236}">
                  <a16:creationId xmlns:a16="http://schemas.microsoft.com/office/drawing/2014/main" id="{01ED489D-25C2-4B0F-8855-08BC0C864CD8}"/>
                </a:ext>
              </a:extLst>
            </p:cNvPr>
            <p:cNvSpPr>
              <a:spLocks/>
            </p:cNvSpPr>
            <p:nvPr/>
          </p:nvSpPr>
          <p:spPr bwMode="auto">
            <a:xfrm>
              <a:off x="9115425" y="2043113"/>
              <a:ext cx="225425" cy="369888"/>
            </a:xfrm>
            <a:custGeom>
              <a:avLst/>
              <a:gdLst>
                <a:gd name="T0" fmla="*/ 46 w 142"/>
                <a:gd name="T1" fmla="*/ 0 h 233"/>
                <a:gd name="T2" fmla="*/ 46 w 142"/>
                <a:gd name="T3" fmla="*/ 189 h 233"/>
                <a:gd name="T4" fmla="*/ 142 w 142"/>
                <a:gd name="T5" fmla="*/ 189 h 233"/>
                <a:gd name="T6" fmla="*/ 142 w 142"/>
                <a:gd name="T7" fmla="*/ 233 h 233"/>
                <a:gd name="T8" fmla="*/ 0 w 142"/>
                <a:gd name="T9" fmla="*/ 233 h 233"/>
                <a:gd name="T10" fmla="*/ 0 w 142"/>
                <a:gd name="T11" fmla="*/ 0 h 233"/>
                <a:gd name="T12" fmla="*/ 46 w 142"/>
                <a:gd name="T13" fmla="*/ 0 h 233"/>
                <a:gd name="T14" fmla="*/ 46 w 142"/>
                <a:gd name="T15" fmla="*/ 0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233">
                  <a:moveTo>
                    <a:pt x="46" y="0"/>
                  </a:moveTo>
                  <a:lnTo>
                    <a:pt x="46" y="189"/>
                  </a:lnTo>
                  <a:lnTo>
                    <a:pt x="142" y="189"/>
                  </a:lnTo>
                  <a:lnTo>
                    <a:pt x="142" y="233"/>
                  </a:lnTo>
                  <a:lnTo>
                    <a:pt x="0" y="233"/>
                  </a:lnTo>
                  <a:lnTo>
                    <a:pt x="0" y="0"/>
                  </a:lnTo>
                  <a:lnTo>
                    <a:pt x="46" y="0"/>
                  </a:lnTo>
                  <a:lnTo>
                    <a:pt x="46" y="0"/>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11" name="Freeform 48">
              <a:extLst>
                <a:ext uri="{FF2B5EF4-FFF2-40B4-BE49-F238E27FC236}">
                  <a16:creationId xmlns:a16="http://schemas.microsoft.com/office/drawing/2014/main" id="{BEB42875-9E95-494F-9B53-236049757066}"/>
                </a:ext>
              </a:extLst>
            </p:cNvPr>
            <p:cNvSpPr>
              <a:spLocks noEditPoints="1"/>
            </p:cNvSpPr>
            <p:nvPr/>
          </p:nvSpPr>
          <p:spPr bwMode="auto">
            <a:xfrm>
              <a:off x="9382125" y="2043113"/>
              <a:ext cx="323850" cy="369888"/>
            </a:xfrm>
            <a:custGeom>
              <a:avLst/>
              <a:gdLst>
                <a:gd name="T0" fmla="*/ 49 w 204"/>
                <a:gd name="T1" fmla="*/ 233 h 233"/>
                <a:gd name="T2" fmla="*/ 0 w 204"/>
                <a:gd name="T3" fmla="*/ 233 h 233"/>
                <a:gd name="T4" fmla="*/ 75 w 204"/>
                <a:gd name="T5" fmla="*/ 0 h 233"/>
                <a:gd name="T6" fmla="*/ 129 w 204"/>
                <a:gd name="T7" fmla="*/ 0 h 233"/>
                <a:gd name="T8" fmla="*/ 204 w 204"/>
                <a:gd name="T9" fmla="*/ 233 h 233"/>
                <a:gd name="T10" fmla="*/ 154 w 204"/>
                <a:gd name="T11" fmla="*/ 233 h 233"/>
                <a:gd name="T12" fmla="*/ 139 w 204"/>
                <a:gd name="T13" fmla="*/ 180 h 233"/>
                <a:gd name="T14" fmla="*/ 64 w 204"/>
                <a:gd name="T15" fmla="*/ 180 h 233"/>
                <a:gd name="T16" fmla="*/ 49 w 204"/>
                <a:gd name="T17" fmla="*/ 233 h 233"/>
                <a:gd name="T18" fmla="*/ 76 w 204"/>
                <a:gd name="T19" fmla="*/ 137 h 233"/>
                <a:gd name="T20" fmla="*/ 126 w 204"/>
                <a:gd name="T21" fmla="*/ 137 h 233"/>
                <a:gd name="T22" fmla="*/ 101 w 204"/>
                <a:gd name="T23" fmla="*/ 52 h 233"/>
                <a:gd name="T24" fmla="*/ 76 w 204"/>
                <a:gd name="T25" fmla="*/ 13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233">
                  <a:moveTo>
                    <a:pt x="49" y="233"/>
                  </a:moveTo>
                  <a:lnTo>
                    <a:pt x="0" y="233"/>
                  </a:lnTo>
                  <a:lnTo>
                    <a:pt x="75" y="0"/>
                  </a:lnTo>
                  <a:lnTo>
                    <a:pt x="129" y="0"/>
                  </a:lnTo>
                  <a:lnTo>
                    <a:pt x="204" y="233"/>
                  </a:lnTo>
                  <a:lnTo>
                    <a:pt x="154" y="233"/>
                  </a:lnTo>
                  <a:lnTo>
                    <a:pt x="139" y="180"/>
                  </a:lnTo>
                  <a:lnTo>
                    <a:pt x="64" y="180"/>
                  </a:lnTo>
                  <a:lnTo>
                    <a:pt x="49" y="233"/>
                  </a:lnTo>
                  <a:close/>
                  <a:moveTo>
                    <a:pt x="76" y="137"/>
                  </a:moveTo>
                  <a:lnTo>
                    <a:pt x="126" y="137"/>
                  </a:lnTo>
                  <a:lnTo>
                    <a:pt x="101" y="52"/>
                  </a:lnTo>
                  <a:lnTo>
                    <a:pt x="76" y="137"/>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12" name="Freeform 49">
              <a:extLst>
                <a:ext uri="{FF2B5EF4-FFF2-40B4-BE49-F238E27FC236}">
                  <a16:creationId xmlns:a16="http://schemas.microsoft.com/office/drawing/2014/main" id="{CC1B3293-CEB6-437A-B15E-EAAFE6D5297A}"/>
                </a:ext>
              </a:extLst>
            </p:cNvPr>
            <p:cNvSpPr>
              <a:spLocks/>
            </p:cNvSpPr>
            <p:nvPr/>
          </p:nvSpPr>
          <p:spPr bwMode="auto">
            <a:xfrm>
              <a:off x="9745663" y="2043113"/>
              <a:ext cx="260350" cy="371475"/>
            </a:xfrm>
            <a:custGeom>
              <a:avLst/>
              <a:gdLst>
                <a:gd name="T0" fmla="*/ 137 w 196"/>
                <a:gd name="T1" fmla="*/ 65 h 280"/>
                <a:gd name="T2" fmla="*/ 127 w 196"/>
                <a:gd name="T3" fmla="*/ 52 h 280"/>
                <a:gd name="T4" fmla="*/ 124 w 196"/>
                <a:gd name="T5" fmla="*/ 52 h 280"/>
                <a:gd name="T6" fmla="*/ 69 w 196"/>
                <a:gd name="T7" fmla="*/ 52 h 280"/>
                <a:gd name="T8" fmla="*/ 56 w 196"/>
                <a:gd name="T9" fmla="*/ 62 h 280"/>
                <a:gd name="T10" fmla="*/ 56 w 196"/>
                <a:gd name="T11" fmla="*/ 65 h 280"/>
                <a:gd name="T12" fmla="*/ 56 w 196"/>
                <a:gd name="T13" fmla="*/ 91 h 280"/>
                <a:gd name="T14" fmla="*/ 69 w 196"/>
                <a:gd name="T15" fmla="*/ 104 h 280"/>
                <a:gd name="T16" fmla="*/ 140 w 196"/>
                <a:gd name="T17" fmla="*/ 120 h 280"/>
                <a:gd name="T18" fmla="*/ 196 w 196"/>
                <a:gd name="T19" fmla="*/ 175 h 280"/>
                <a:gd name="T20" fmla="*/ 196 w 196"/>
                <a:gd name="T21" fmla="*/ 226 h 280"/>
                <a:gd name="T22" fmla="*/ 141 w 196"/>
                <a:gd name="T23" fmla="*/ 280 h 280"/>
                <a:gd name="T24" fmla="*/ 55 w 196"/>
                <a:gd name="T25" fmla="*/ 280 h 280"/>
                <a:gd name="T26" fmla="*/ 0 w 196"/>
                <a:gd name="T27" fmla="*/ 226 h 280"/>
                <a:gd name="T28" fmla="*/ 0 w 196"/>
                <a:gd name="T29" fmla="*/ 190 h 280"/>
                <a:gd name="T30" fmla="*/ 54 w 196"/>
                <a:gd name="T31" fmla="*/ 190 h 280"/>
                <a:gd name="T32" fmla="*/ 54 w 196"/>
                <a:gd name="T33" fmla="*/ 215 h 280"/>
                <a:gd name="T34" fmla="*/ 65 w 196"/>
                <a:gd name="T35" fmla="*/ 228 h 280"/>
                <a:gd name="T36" fmla="*/ 67 w 196"/>
                <a:gd name="T37" fmla="*/ 228 h 280"/>
                <a:gd name="T38" fmla="*/ 127 w 196"/>
                <a:gd name="T39" fmla="*/ 228 h 280"/>
                <a:gd name="T40" fmla="*/ 140 w 196"/>
                <a:gd name="T41" fmla="*/ 218 h 280"/>
                <a:gd name="T42" fmla="*/ 140 w 196"/>
                <a:gd name="T43" fmla="*/ 215 h 280"/>
                <a:gd name="T44" fmla="*/ 140 w 196"/>
                <a:gd name="T45" fmla="*/ 186 h 280"/>
                <a:gd name="T46" fmla="*/ 127 w 196"/>
                <a:gd name="T47" fmla="*/ 173 h 280"/>
                <a:gd name="T48" fmla="*/ 56 w 196"/>
                <a:gd name="T49" fmla="*/ 157 h 280"/>
                <a:gd name="T50" fmla="*/ 0 w 196"/>
                <a:gd name="T51" fmla="*/ 102 h 280"/>
                <a:gd name="T52" fmla="*/ 0 w 196"/>
                <a:gd name="T53" fmla="*/ 54 h 280"/>
                <a:gd name="T54" fmla="*/ 55 w 196"/>
                <a:gd name="T55" fmla="*/ 0 h 280"/>
                <a:gd name="T56" fmla="*/ 137 w 196"/>
                <a:gd name="T57" fmla="*/ 0 h 280"/>
                <a:gd name="T58" fmla="*/ 191 w 196"/>
                <a:gd name="T59" fmla="*/ 54 h 280"/>
                <a:gd name="T60" fmla="*/ 191 w 196"/>
                <a:gd name="T61" fmla="*/ 87 h 280"/>
                <a:gd name="T62" fmla="*/ 137 w 196"/>
                <a:gd name="T63" fmla="*/ 87 h 280"/>
                <a:gd name="T64" fmla="*/ 137 w 196"/>
                <a:gd name="T65" fmla="*/ 6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6" h="280">
                  <a:moveTo>
                    <a:pt x="137" y="65"/>
                  </a:moveTo>
                  <a:cubicBezTo>
                    <a:pt x="138" y="59"/>
                    <a:pt x="134" y="53"/>
                    <a:pt x="127" y="52"/>
                  </a:cubicBezTo>
                  <a:cubicBezTo>
                    <a:pt x="126" y="52"/>
                    <a:pt x="125" y="52"/>
                    <a:pt x="124" y="52"/>
                  </a:cubicBezTo>
                  <a:cubicBezTo>
                    <a:pt x="69" y="52"/>
                    <a:pt x="69" y="52"/>
                    <a:pt x="69" y="52"/>
                  </a:cubicBezTo>
                  <a:cubicBezTo>
                    <a:pt x="62" y="51"/>
                    <a:pt x="57" y="56"/>
                    <a:pt x="56" y="62"/>
                  </a:cubicBezTo>
                  <a:cubicBezTo>
                    <a:pt x="56" y="63"/>
                    <a:pt x="56" y="64"/>
                    <a:pt x="56" y="65"/>
                  </a:cubicBezTo>
                  <a:cubicBezTo>
                    <a:pt x="56" y="91"/>
                    <a:pt x="56" y="91"/>
                    <a:pt x="56" y="91"/>
                  </a:cubicBezTo>
                  <a:cubicBezTo>
                    <a:pt x="56" y="100"/>
                    <a:pt x="60" y="103"/>
                    <a:pt x="69" y="104"/>
                  </a:cubicBezTo>
                  <a:cubicBezTo>
                    <a:pt x="140" y="120"/>
                    <a:pt x="140" y="120"/>
                    <a:pt x="140" y="120"/>
                  </a:cubicBezTo>
                  <a:cubicBezTo>
                    <a:pt x="170" y="127"/>
                    <a:pt x="196" y="145"/>
                    <a:pt x="196" y="175"/>
                  </a:cubicBezTo>
                  <a:cubicBezTo>
                    <a:pt x="196" y="226"/>
                    <a:pt x="196" y="226"/>
                    <a:pt x="196" y="226"/>
                  </a:cubicBezTo>
                  <a:cubicBezTo>
                    <a:pt x="196" y="258"/>
                    <a:pt x="174" y="280"/>
                    <a:pt x="141" y="280"/>
                  </a:cubicBezTo>
                  <a:cubicBezTo>
                    <a:pt x="55" y="280"/>
                    <a:pt x="55" y="280"/>
                    <a:pt x="55" y="280"/>
                  </a:cubicBezTo>
                  <a:cubicBezTo>
                    <a:pt x="23" y="280"/>
                    <a:pt x="0" y="258"/>
                    <a:pt x="0" y="226"/>
                  </a:cubicBezTo>
                  <a:cubicBezTo>
                    <a:pt x="0" y="190"/>
                    <a:pt x="0" y="190"/>
                    <a:pt x="0" y="190"/>
                  </a:cubicBezTo>
                  <a:cubicBezTo>
                    <a:pt x="54" y="190"/>
                    <a:pt x="54" y="190"/>
                    <a:pt x="54" y="190"/>
                  </a:cubicBezTo>
                  <a:cubicBezTo>
                    <a:pt x="54" y="215"/>
                    <a:pt x="54" y="215"/>
                    <a:pt x="54" y="215"/>
                  </a:cubicBezTo>
                  <a:cubicBezTo>
                    <a:pt x="53" y="221"/>
                    <a:pt x="58" y="227"/>
                    <a:pt x="65" y="228"/>
                  </a:cubicBezTo>
                  <a:cubicBezTo>
                    <a:pt x="65" y="228"/>
                    <a:pt x="66" y="228"/>
                    <a:pt x="67" y="228"/>
                  </a:cubicBezTo>
                  <a:cubicBezTo>
                    <a:pt x="127" y="228"/>
                    <a:pt x="127" y="228"/>
                    <a:pt x="127" y="228"/>
                  </a:cubicBezTo>
                  <a:cubicBezTo>
                    <a:pt x="134" y="229"/>
                    <a:pt x="140" y="224"/>
                    <a:pt x="140" y="218"/>
                  </a:cubicBezTo>
                  <a:cubicBezTo>
                    <a:pt x="141" y="217"/>
                    <a:pt x="141" y="216"/>
                    <a:pt x="140" y="215"/>
                  </a:cubicBezTo>
                  <a:cubicBezTo>
                    <a:pt x="140" y="186"/>
                    <a:pt x="140" y="186"/>
                    <a:pt x="140" y="186"/>
                  </a:cubicBezTo>
                  <a:cubicBezTo>
                    <a:pt x="140" y="177"/>
                    <a:pt x="136" y="174"/>
                    <a:pt x="127" y="173"/>
                  </a:cubicBezTo>
                  <a:cubicBezTo>
                    <a:pt x="56" y="157"/>
                    <a:pt x="56" y="157"/>
                    <a:pt x="56" y="157"/>
                  </a:cubicBezTo>
                  <a:cubicBezTo>
                    <a:pt x="26" y="151"/>
                    <a:pt x="0" y="133"/>
                    <a:pt x="0" y="102"/>
                  </a:cubicBezTo>
                  <a:cubicBezTo>
                    <a:pt x="0" y="54"/>
                    <a:pt x="0" y="54"/>
                    <a:pt x="0" y="54"/>
                  </a:cubicBezTo>
                  <a:cubicBezTo>
                    <a:pt x="0" y="22"/>
                    <a:pt x="22" y="0"/>
                    <a:pt x="55" y="0"/>
                  </a:cubicBezTo>
                  <a:cubicBezTo>
                    <a:pt x="137" y="0"/>
                    <a:pt x="137" y="0"/>
                    <a:pt x="137" y="0"/>
                  </a:cubicBezTo>
                  <a:cubicBezTo>
                    <a:pt x="169" y="0"/>
                    <a:pt x="191" y="22"/>
                    <a:pt x="191" y="54"/>
                  </a:cubicBezTo>
                  <a:cubicBezTo>
                    <a:pt x="191" y="87"/>
                    <a:pt x="191" y="87"/>
                    <a:pt x="191" y="87"/>
                  </a:cubicBezTo>
                  <a:cubicBezTo>
                    <a:pt x="137" y="87"/>
                    <a:pt x="137" y="87"/>
                    <a:pt x="137" y="87"/>
                  </a:cubicBezTo>
                  <a:lnTo>
                    <a:pt x="137" y="65"/>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13" name="Freeform 50">
              <a:extLst>
                <a:ext uri="{FF2B5EF4-FFF2-40B4-BE49-F238E27FC236}">
                  <a16:creationId xmlns:a16="http://schemas.microsoft.com/office/drawing/2014/main" id="{DF75294C-622A-446C-A69D-18FB92B86643}"/>
                </a:ext>
              </a:extLst>
            </p:cNvPr>
            <p:cNvSpPr>
              <a:spLocks/>
            </p:cNvSpPr>
            <p:nvPr/>
          </p:nvSpPr>
          <p:spPr bwMode="auto">
            <a:xfrm>
              <a:off x="10069513" y="2043113"/>
              <a:ext cx="239713" cy="369888"/>
            </a:xfrm>
            <a:custGeom>
              <a:avLst/>
              <a:gdLst>
                <a:gd name="T0" fmla="*/ 151 w 151"/>
                <a:gd name="T1" fmla="*/ 0 h 233"/>
                <a:gd name="T2" fmla="*/ 151 w 151"/>
                <a:gd name="T3" fmla="*/ 45 h 233"/>
                <a:gd name="T4" fmla="*/ 46 w 151"/>
                <a:gd name="T5" fmla="*/ 45 h 233"/>
                <a:gd name="T6" fmla="*/ 46 w 151"/>
                <a:gd name="T7" fmla="*/ 93 h 233"/>
                <a:gd name="T8" fmla="*/ 132 w 151"/>
                <a:gd name="T9" fmla="*/ 93 h 233"/>
                <a:gd name="T10" fmla="*/ 132 w 151"/>
                <a:gd name="T11" fmla="*/ 136 h 233"/>
                <a:gd name="T12" fmla="*/ 46 w 151"/>
                <a:gd name="T13" fmla="*/ 136 h 233"/>
                <a:gd name="T14" fmla="*/ 46 w 151"/>
                <a:gd name="T15" fmla="*/ 189 h 233"/>
                <a:gd name="T16" fmla="*/ 151 w 151"/>
                <a:gd name="T17" fmla="*/ 189 h 233"/>
                <a:gd name="T18" fmla="*/ 151 w 151"/>
                <a:gd name="T19" fmla="*/ 233 h 233"/>
                <a:gd name="T20" fmla="*/ 0 w 151"/>
                <a:gd name="T21" fmla="*/ 233 h 233"/>
                <a:gd name="T22" fmla="*/ 0 w 151"/>
                <a:gd name="T23" fmla="*/ 1 h 233"/>
                <a:gd name="T24" fmla="*/ 151 w 151"/>
                <a:gd name="T25" fmla="*/ 1 h 233"/>
                <a:gd name="T26" fmla="*/ 151 w 151"/>
                <a:gd name="T2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233">
                  <a:moveTo>
                    <a:pt x="151" y="0"/>
                  </a:moveTo>
                  <a:lnTo>
                    <a:pt x="151" y="45"/>
                  </a:lnTo>
                  <a:lnTo>
                    <a:pt x="46" y="45"/>
                  </a:lnTo>
                  <a:lnTo>
                    <a:pt x="46" y="93"/>
                  </a:lnTo>
                  <a:lnTo>
                    <a:pt x="132" y="93"/>
                  </a:lnTo>
                  <a:lnTo>
                    <a:pt x="132" y="136"/>
                  </a:lnTo>
                  <a:lnTo>
                    <a:pt x="46" y="136"/>
                  </a:lnTo>
                  <a:lnTo>
                    <a:pt x="46" y="189"/>
                  </a:lnTo>
                  <a:lnTo>
                    <a:pt x="151" y="189"/>
                  </a:lnTo>
                  <a:lnTo>
                    <a:pt x="151" y="233"/>
                  </a:lnTo>
                  <a:lnTo>
                    <a:pt x="0" y="233"/>
                  </a:lnTo>
                  <a:lnTo>
                    <a:pt x="0" y="1"/>
                  </a:lnTo>
                  <a:lnTo>
                    <a:pt x="151" y="1"/>
                  </a:lnTo>
                  <a:lnTo>
                    <a:pt x="151" y="0"/>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214" name="Freeform 51">
              <a:extLst>
                <a:ext uri="{FF2B5EF4-FFF2-40B4-BE49-F238E27FC236}">
                  <a16:creationId xmlns:a16="http://schemas.microsoft.com/office/drawing/2014/main" id="{9F9AF3DD-DB9F-4A40-8B9D-958006608C0F}"/>
                </a:ext>
              </a:extLst>
            </p:cNvPr>
            <p:cNvSpPr>
              <a:spLocks/>
            </p:cNvSpPr>
            <p:nvPr/>
          </p:nvSpPr>
          <p:spPr bwMode="auto">
            <a:xfrm>
              <a:off x="10523538" y="2071688"/>
              <a:ext cx="53975" cy="55563"/>
            </a:xfrm>
            <a:custGeom>
              <a:avLst/>
              <a:gdLst>
                <a:gd name="T0" fmla="*/ 40 w 41"/>
                <a:gd name="T1" fmla="*/ 24 h 42"/>
                <a:gd name="T2" fmla="*/ 18 w 41"/>
                <a:gd name="T3" fmla="*/ 40 h 42"/>
                <a:gd name="T4" fmla="*/ 2 w 41"/>
                <a:gd name="T5" fmla="*/ 18 h 42"/>
                <a:gd name="T6" fmla="*/ 24 w 41"/>
                <a:gd name="T7" fmla="*/ 2 h 42"/>
                <a:gd name="T8" fmla="*/ 24 w 41"/>
                <a:gd name="T9" fmla="*/ 2 h 42"/>
                <a:gd name="T10" fmla="*/ 40 w 41"/>
                <a:gd name="T11" fmla="*/ 24 h 42"/>
              </a:gdLst>
              <a:ahLst/>
              <a:cxnLst>
                <a:cxn ang="0">
                  <a:pos x="T0" y="T1"/>
                </a:cxn>
                <a:cxn ang="0">
                  <a:pos x="T2" y="T3"/>
                </a:cxn>
                <a:cxn ang="0">
                  <a:pos x="T4" y="T5"/>
                </a:cxn>
                <a:cxn ang="0">
                  <a:pos x="T6" y="T7"/>
                </a:cxn>
                <a:cxn ang="0">
                  <a:pos x="T8" y="T9"/>
                </a:cxn>
                <a:cxn ang="0">
                  <a:pos x="T10" y="T11"/>
                </a:cxn>
              </a:cxnLst>
              <a:rect l="0" t="0" r="r" b="b"/>
              <a:pathLst>
                <a:path w="41" h="42">
                  <a:moveTo>
                    <a:pt x="40" y="24"/>
                  </a:moveTo>
                  <a:cubicBezTo>
                    <a:pt x="38" y="35"/>
                    <a:pt x="28" y="42"/>
                    <a:pt x="18" y="40"/>
                  </a:cubicBezTo>
                  <a:cubicBezTo>
                    <a:pt x="7" y="39"/>
                    <a:pt x="0" y="29"/>
                    <a:pt x="2" y="18"/>
                  </a:cubicBezTo>
                  <a:cubicBezTo>
                    <a:pt x="3" y="8"/>
                    <a:pt x="13" y="0"/>
                    <a:pt x="24" y="2"/>
                  </a:cubicBezTo>
                  <a:cubicBezTo>
                    <a:pt x="24" y="2"/>
                    <a:pt x="24" y="2"/>
                    <a:pt x="24" y="2"/>
                  </a:cubicBezTo>
                  <a:cubicBezTo>
                    <a:pt x="34" y="4"/>
                    <a:pt x="41" y="14"/>
                    <a:pt x="40" y="24"/>
                  </a:cubicBezTo>
                </a:path>
              </a:pathLst>
            </a:custGeom>
            <a:solidFill>
              <a:srgbClr val="E206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sp>
        <p:nvSpPr>
          <p:cNvPr id="239" name="Grafik 170">
            <a:extLst>
              <a:ext uri="{FF2B5EF4-FFF2-40B4-BE49-F238E27FC236}">
                <a16:creationId xmlns:a16="http://schemas.microsoft.com/office/drawing/2014/main" id="{9203BCE9-02FD-4460-8DA5-EB8FCF25F56C}"/>
              </a:ext>
            </a:extLst>
          </p:cNvPr>
          <p:cNvSpPr/>
          <p:nvPr/>
        </p:nvSpPr>
        <p:spPr>
          <a:xfrm>
            <a:off x="6562435" y="4969772"/>
            <a:ext cx="1685966" cy="561542"/>
          </a:xfrm>
          <a:custGeom>
            <a:avLst/>
            <a:gdLst>
              <a:gd name="connsiteX0" fmla="*/ 3764090 w 4666774"/>
              <a:gd name="connsiteY0" fmla="*/ 208379 h 1554356"/>
              <a:gd name="connsiteX1" fmla="*/ 3395853 w 4666774"/>
              <a:gd name="connsiteY1" fmla="*/ 208379 h 1554356"/>
              <a:gd name="connsiteX2" fmla="*/ 3188684 w 4666774"/>
              <a:gd name="connsiteY2" fmla="*/ 1008479 h 1554356"/>
              <a:gd name="connsiteX3" fmla="*/ 2981421 w 4666774"/>
              <a:gd name="connsiteY3" fmla="*/ 208379 h 1554356"/>
              <a:gd name="connsiteX4" fmla="*/ 2613279 w 4666774"/>
              <a:gd name="connsiteY4" fmla="*/ 208379 h 1554356"/>
              <a:gd name="connsiteX5" fmla="*/ 2613279 w 4666774"/>
              <a:gd name="connsiteY5" fmla="*/ 465554 h 1554356"/>
              <a:gd name="connsiteX6" fmla="*/ 2178273 w 4666774"/>
              <a:gd name="connsiteY6" fmla="*/ 156467 h 1554356"/>
              <a:gd name="connsiteX7" fmla="*/ 1740599 w 4666774"/>
              <a:gd name="connsiteY7" fmla="*/ 505844 h 1554356"/>
              <a:gd name="connsiteX8" fmla="*/ 1991678 w 4666774"/>
              <a:gd name="connsiteY8" fmla="*/ 830361 h 1554356"/>
              <a:gd name="connsiteX9" fmla="*/ 2316957 w 4666774"/>
              <a:gd name="connsiteY9" fmla="*/ 911800 h 1554356"/>
              <a:gd name="connsiteX10" fmla="*/ 2418017 w 4666774"/>
              <a:gd name="connsiteY10" fmla="*/ 1038482 h 1554356"/>
              <a:gd name="connsiteX11" fmla="*/ 2203990 w 4666774"/>
              <a:gd name="connsiteY11" fmla="*/ 1191740 h 1554356"/>
              <a:gd name="connsiteX12" fmla="*/ 1940148 w 4666774"/>
              <a:gd name="connsiteY12" fmla="*/ 988000 h 1554356"/>
              <a:gd name="connsiteX13" fmla="*/ 1712500 w 4666774"/>
              <a:gd name="connsiteY13" fmla="*/ 988000 h 1554356"/>
              <a:gd name="connsiteX14" fmla="*/ 2217325 w 4666774"/>
              <a:gd name="connsiteY14" fmla="*/ 1399099 h 1554356"/>
              <a:gd name="connsiteX15" fmla="*/ 2613375 w 4666774"/>
              <a:gd name="connsiteY15" fmla="*/ 1210218 h 1554356"/>
              <a:gd name="connsiteX16" fmla="*/ 2613375 w 4666774"/>
              <a:gd name="connsiteY16" fmla="*/ 1356236 h 1554356"/>
              <a:gd name="connsiteX17" fmla="*/ 2842832 w 4666774"/>
              <a:gd name="connsiteY17" fmla="*/ 1356236 h 1554356"/>
              <a:gd name="connsiteX18" fmla="*/ 2833307 w 4666774"/>
              <a:gd name="connsiteY18" fmla="*/ 494891 h 1554356"/>
              <a:gd name="connsiteX19" fmla="*/ 3072003 w 4666774"/>
              <a:gd name="connsiteY19" fmla="*/ 1356236 h 1554356"/>
              <a:gd name="connsiteX20" fmla="*/ 3305175 w 4666774"/>
              <a:gd name="connsiteY20" fmla="*/ 1356236 h 1554356"/>
              <a:gd name="connsiteX21" fmla="*/ 3543967 w 4666774"/>
              <a:gd name="connsiteY21" fmla="*/ 494891 h 1554356"/>
              <a:gd name="connsiteX22" fmla="*/ 3534442 w 4666774"/>
              <a:gd name="connsiteY22" fmla="*/ 1356236 h 1554356"/>
              <a:gd name="connsiteX23" fmla="*/ 3763804 w 4666774"/>
              <a:gd name="connsiteY23" fmla="*/ 1356236 h 1554356"/>
              <a:gd name="connsiteX24" fmla="*/ 3763804 w 4666774"/>
              <a:gd name="connsiteY24" fmla="*/ 1142781 h 1554356"/>
              <a:gd name="connsiteX25" fmla="*/ 4199287 w 4666774"/>
              <a:gd name="connsiteY25" fmla="*/ 1399956 h 1554356"/>
              <a:gd name="connsiteX26" fmla="*/ 4666774 w 4666774"/>
              <a:gd name="connsiteY26" fmla="*/ 986285 h 1554356"/>
              <a:gd name="connsiteX27" fmla="*/ 4447032 w 4666774"/>
              <a:gd name="connsiteY27" fmla="*/ 986285 h 1554356"/>
              <a:gd name="connsiteX28" fmla="*/ 4200811 w 4666774"/>
              <a:gd name="connsiteY28" fmla="*/ 1188501 h 1554356"/>
              <a:gd name="connsiteX29" fmla="*/ 3907155 w 4666774"/>
              <a:gd name="connsiteY29" fmla="*/ 775783 h 1554356"/>
              <a:gd name="connsiteX30" fmla="*/ 4199954 w 4666774"/>
              <a:gd name="connsiteY30" fmla="*/ 350968 h 1554356"/>
              <a:gd name="connsiteX31" fmla="*/ 4433698 w 4666774"/>
              <a:gd name="connsiteY31" fmla="*/ 564423 h 1554356"/>
              <a:gd name="connsiteX32" fmla="*/ 4652201 w 4666774"/>
              <a:gd name="connsiteY32" fmla="*/ 564423 h 1554356"/>
              <a:gd name="connsiteX33" fmla="*/ 4199954 w 4666774"/>
              <a:gd name="connsiteY33" fmla="*/ 155515 h 1554356"/>
              <a:gd name="connsiteX34" fmla="*/ 3764090 w 4666774"/>
              <a:gd name="connsiteY34" fmla="*/ 388877 h 1554356"/>
              <a:gd name="connsiteX35" fmla="*/ 3764090 w 4666774"/>
              <a:gd name="connsiteY35" fmla="*/ 208379 h 1554356"/>
              <a:gd name="connsiteX36" fmla="*/ 2613756 w 4666774"/>
              <a:gd name="connsiteY36" fmla="*/ 869414 h 1554356"/>
              <a:gd name="connsiteX37" fmla="*/ 2383727 w 4666774"/>
              <a:gd name="connsiteY37" fmla="*/ 706155 h 1554356"/>
              <a:gd name="connsiteX38" fmla="*/ 2096072 w 4666774"/>
              <a:gd name="connsiteY38" fmla="*/ 635480 h 1554356"/>
              <a:gd name="connsiteX39" fmla="*/ 1975295 w 4666774"/>
              <a:gd name="connsiteY39" fmla="*/ 501272 h 1554356"/>
              <a:gd name="connsiteX40" fmla="*/ 2161604 w 4666774"/>
              <a:gd name="connsiteY40" fmla="*/ 361922 h 1554356"/>
              <a:gd name="connsiteX41" fmla="*/ 2394871 w 4666774"/>
              <a:gd name="connsiteY41" fmla="*/ 544230 h 1554356"/>
              <a:gd name="connsiteX42" fmla="*/ 2613946 w 4666774"/>
              <a:gd name="connsiteY42" fmla="*/ 544230 h 1554356"/>
              <a:gd name="connsiteX43" fmla="*/ 197168 w 4666774"/>
              <a:gd name="connsiteY43" fmla="*/ 1293181 h 1554356"/>
              <a:gd name="connsiteX44" fmla="*/ 778193 w 4666774"/>
              <a:gd name="connsiteY44" fmla="*/ 1554357 h 1554356"/>
              <a:gd name="connsiteX45" fmla="*/ 1556004 w 4666774"/>
              <a:gd name="connsiteY45" fmla="*/ 777116 h 1554356"/>
              <a:gd name="connsiteX46" fmla="*/ 1365504 w 4666774"/>
              <a:gd name="connsiteY46" fmla="*/ 777116 h 1554356"/>
              <a:gd name="connsiteX47" fmla="*/ 1228725 w 4666774"/>
              <a:gd name="connsiteY47" fmla="*/ 833314 h 1554356"/>
              <a:gd name="connsiteX48" fmla="*/ 849249 w 4666774"/>
              <a:gd name="connsiteY48" fmla="*/ 1222506 h 1554356"/>
              <a:gd name="connsiteX49" fmla="*/ 682276 w 4666774"/>
              <a:gd name="connsiteY49" fmla="*/ 1293181 h 1554356"/>
              <a:gd name="connsiteX50" fmla="*/ 508445 w 4666774"/>
              <a:gd name="connsiteY50" fmla="*/ 1225744 h 1554356"/>
              <a:gd name="connsiteX51" fmla="*/ 633032 w 4666774"/>
              <a:gd name="connsiteY51" fmla="*/ 1178786 h 1554356"/>
              <a:gd name="connsiteX52" fmla="*/ 1020985 w 4666774"/>
              <a:gd name="connsiteY52" fmla="*/ 784451 h 1554356"/>
              <a:gd name="connsiteX53" fmla="*/ 1182910 w 4666774"/>
              <a:gd name="connsiteY53" fmla="*/ 708251 h 1554356"/>
              <a:gd name="connsiteX54" fmla="*/ 1553718 w 4666774"/>
              <a:gd name="connsiteY54" fmla="*/ 708251 h 1554356"/>
              <a:gd name="connsiteX55" fmla="*/ 1524000 w 4666774"/>
              <a:gd name="connsiteY55" fmla="*/ 558518 h 1554356"/>
              <a:gd name="connsiteX56" fmla="*/ 1214438 w 4666774"/>
              <a:gd name="connsiteY56" fmla="*/ 558518 h 1554356"/>
              <a:gd name="connsiteX57" fmla="*/ 1078325 w 4666774"/>
              <a:gd name="connsiteY57" fmla="*/ 615096 h 1554356"/>
              <a:gd name="connsiteX58" fmla="*/ 695611 w 4666774"/>
              <a:gd name="connsiteY58" fmla="*/ 996573 h 1554356"/>
              <a:gd name="connsiteX59" fmla="*/ 533686 w 4666774"/>
              <a:gd name="connsiteY59" fmla="*/ 1067153 h 1554356"/>
              <a:gd name="connsiteX60" fmla="*/ 55912 w 4666774"/>
              <a:gd name="connsiteY60" fmla="*/ 1067153 h 1554356"/>
              <a:gd name="connsiteX61" fmla="*/ 142875 w 4666774"/>
              <a:gd name="connsiteY61" fmla="*/ 1225649 h 1554356"/>
              <a:gd name="connsiteX62" fmla="*/ 341567 w 4666774"/>
              <a:gd name="connsiteY62" fmla="*/ 1000001 h 1554356"/>
              <a:gd name="connsiteX63" fmla="*/ 466154 w 4666774"/>
              <a:gd name="connsiteY63" fmla="*/ 955329 h 1554356"/>
              <a:gd name="connsiteX64" fmla="*/ 854012 w 4666774"/>
              <a:gd name="connsiteY64" fmla="*/ 568709 h 1554356"/>
              <a:gd name="connsiteX65" fmla="*/ 1015937 w 4666774"/>
              <a:gd name="connsiteY65" fmla="*/ 491843 h 1554356"/>
              <a:gd name="connsiteX66" fmla="*/ 1501712 w 4666774"/>
              <a:gd name="connsiteY66" fmla="*/ 491843 h 1554356"/>
              <a:gd name="connsiteX67" fmla="*/ 1417701 w 4666774"/>
              <a:gd name="connsiteY67" fmla="*/ 336014 h 1554356"/>
              <a:gd name="connsiteX68" fmla="*/ 1046226 w 4666774"/>
              <a:gd name="connsiteY68" fmla="*/ 336014 h 1554356"/>
              <a:gd name="connsiteX69" fmla="*/ 913448 w 4666774"/>
              <a:gd name="connsiteY69" fmla="*/ 392497 h 1554356"/>
              <a:gd name="connsiteX70" fmla="*/ 529876 w 4666774"/>
              <a:gd name="connsiteY70" fmla="*/ 775688 h 1554356"/>
              <a:gd name="connsiteX71" fmla="*/ 365570 w 4666774"/>
              <a:gd name="connsiteY71" fmla="*/ 846077 h 1554356"/>
              <a:gd name="connsiteX72" fmla="*/ 2477 w 4666774"/>
              <a:gd name="connsiteY72" fmla="*/ 846077 h 1554356"/>
              <a:gd name="connsiteX73" fmla="*/ 32766 w 4666774"/>
              <a:gd name="connsiteY73" fmla="*/ 1000097 h 1554356"/>
              <a:gd name="connsiteX74" fmla="*/ 0 w 4666774"/>
              <a:gd name="connsiteY74" fmla="*/ 777497 h 1554356"/>
              <a:gd name="connsiteX75" fmla="*/ 776411 w 4666774"/>
              <a:gd name="connsiteY75" fmla="*/ 0 h 1554356"/>
              <a:gd name="connsiteX76" fmla="*/ 1364171 w 4666774"/>
              <a:gd name="connsiteY76" fmla="*/ 268196 h 1554356"/>
              <a:gd name="connsiteX77" fmla="*/ 865537 w 4666774"/>
              <a:gd name="connsiteY77" fmla="*/ 268196 h 1554356"/>
              <a:gd name="connsiteX78" fmla="*/ 703612 w 4666774"/>
              <a:gd name="connsiteY78" fmla="*/ 344396 h 1554356"/>
              <a:gd name="connsiteX79" fmla="*/ 315754 w 4666774"/>
              <a:gd name="connsiteY79" fmla="*/ 731015 h 1554356"/>
              <a:gd name="connsiteX80" fmla="*/ 191072 w 4666774"/>
              <a:gd name="connsiteY80" fmla="*/ 777974 h 155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666774" h="1554356">
                <a:moveTo>
                  <a:pt x="3764090" y="208379"/>
                </a:moveTo>
                <a:lnTo>
                  <a:pt x="3395853" y="208379"/>
                </a:lnTo>
                <a:lnTo>
                  <a:pt x="3188684" y="1008479"/>
                </a:lnTo>
                <a:lnTo>
                  <a:pt x="2981421" y="208379"/>
                </a:lnTo>
                <a:lnTo>
                  <a:pt x="2613279" y="208379"/>
                </a:lnTo>
                <a:lnTo>
                  <a:pt x="2613279" y="465554"/>
                </a:lnTo>
                <a:cubicBezTo>
                  <a:pt x="2501075" y="168088"/>
                  <a:pt x="2253615" y="156467"/>
                  <a:pt x="2178273" y="156467"/>
                </a:cubicBezTo>
                <a:cubicBezTo>
                  <a:pt x="1856328" y="156467"/>
                  <a:pt x="1740599" y="357731"/>
                  <a:pt x="1740599" y="505844"/>
                </a:cubicBezTo>
                <a:cubicBezTo>
                  <a:pt x="1740599" y="743969"/>
                  <a:pt x="1937671" y="816740"/>
                  <a:pt x="1991678" y="830361"/>
                </a:cubicBezTo>
                <a:cubicBezTo>
                  <a:pt x="2037969" y="842172"/>
                  <a:pt x="2271237" y="897893"/>
                  <a:pt x="2316957" y="911800"/>
                </a:cubicBezTo>
                <a:cubicBezTo>
                  <a:pt x="2373535" y="928850"/>
                  <a:pt x="2418017" y="977618"/>
                  <a:pt x="2418017" y="1038482"/>
                </a:cubicBezTo>
                <a:cubicBezTo>
                  <a:pt x="2418017" y="1095633"/>
                  <a:pt x="2373535" y="1191740"/>
                  <a:pt x="2203990" y="1191740"/>
                </a:cubicBezTo>
                <a:cubicBezTo>
                  <a:pt x="2034445" y="1191740"/>
                  <a:pt x="1953959" y="1099252"/>
                  <a:pt x="1940148" y="988000"/>
                </a:cubicBezTo>
                <a:lnTo>
                  <a:pt x="1712500" y="988000"/>
                </a:lnTo>
                <a:cubicBezTo>
                  <a:pt x="1712500" y="988000"/>
                  <a:pt x="1703832" y="1399099"/>
                  <a:pt x="2217325" y="1399099"/>
                </a:cubicBezTo>
                <a:cubicBezTo>
                  <a:pt x="2436972" y="1399099"/>
                  <a:pt x="2552319" y="1307278"/>
                  <a:pt x="2613375" y="1210218"/>
                </a:cubicBezTo>
                <a:lnTo>
                  <a:pt x="2613375" y="1356236"/>
                </a:lnTo>
                <a:lnTo>
                  <a:pt x="2842832" y="1356236"/>
                </a:lnTo>
                <a:lnTo>
                  <a:pt x="2833307" y="494891"/>
                </a:lnTo>
                <a:lnTo>
                  <a:pt x="3072003" y="1356236"/>
                </a:lnTo>
                <a:lnTo>
                  <a:pt x="3305175" y="1356236"/>
                </a:lnTo>
                <a:lnTo>
                  <a:pt x="3543967" y="494891"/>
                </a:lnTo>
                <a:lnTo>
                  <a:pt x="3534442" y="1356236"/>
                </a:lnTo>
                <a:lnTo>
                  <a:pt x="3763804" y="1356236"/>
                </a:lnTo>
                <a:lnTo>
                  <a:pt x="3763804" y="1142781"/>
                </a:lnTo>
                <a:cubicBezTo>
                  <a:pt x="3816001" y="1249175"/>
                  <a:pt x="3937254" y="1399956"/>
                  <a:pt x="4199287" y="1399956"/>
                </a:cubicBezTo>
                <a:cubicBezTo>
                  <a:pt x="4494562" y="1399956"/>
                  <a:pt x="4641342" y="1216695"/>
                  <a:pt x="4666774" y="986285"/>
                </a:cubicBezTo>
                <a:lnTo>
                  <a:pt x="4447032" y="986285"/>
                </a:lnTo>
                <a:cubicBezTo>
                  <a:pt x="4431221" y="1098585"/>
                  <a:pt x="4331018" y="1188501"/>
                  <a:pt x="4200811" y="1188501"/>
                </a:cubicBezTo>
                <a:cubicBezTo>
                  <a:pt x="4164902" y="1188501"/>
                  <a:pt x="3907155" y="1168784"/>
                  <a:pt x="3907155" y="775783"/>
                </a:cubicBezTo>
                <a:cubicBezTo>
                  <a:pt x="3907155" y="505082"/>
                  <a:pt x="4045744" y="350968"/>
                  <a:pt x="4199954" y="350968"/>
                </a:cubicBezTo>
                <a:cubicBezTo>
                  <a:pt x="4248817" y="350968"/>
                  <a:pt x="4411504" y="371542"/>
                  <a:pt x="4433698" y="564423"/>
                </a:cubicBezTo>
                <a:lnTo>
                  <a:pt x="4652201" y="564423"/>
                </a:lnTo>
                <a:cubicBezTo>
                  <a:pt x="4634961" y="288198"/>
                  <a:pt x="4408075" y="155515"/>
                  <a:pt x="4199954" y="155515"/>
                </a:cubicBezTo>
                <a:cubicBezTo>
                  <a:pt x="3955161" y="155515"/>
                  <a:pt x="3818954" y="283912"/>
                  <a:pt x="3764090" y="388877"/>
                </a:cubicBezTo>
                <a:lnTo>
                  <a:pt x="3764090" y="208379"/>
                </a:lnTo>
                <a:moveTo>
                  <a:pt x="2613756" y="869414"/>
                </a:moveTo>
                <a:cubicBezTo>
                  <a:pt x="2585181" y="821789"/>
                  <a:pt x="2548605" y="747875"/>
                  <a:pt x="2383727" y="706155"/>
                </a:cubicBezTo>
                <a:cubicBezTo>
                  <a:pt x="2211705" y="662531"/>
                  <a:pt x="2142363" y="645862"/>
                  <a:pt x="2096072" y="635480"/>
                </a:cubicBezTo>
                <a:cubicBezTo>
                  <a:pt x="2049780" y="625097"/>
                  <a:pt x="1975295" y="600809"/>
                  <a:pt x="1975295" y="501272"/>
                </a:cubicBezTo>
                <a:cubicBezTo>
                  <a:pt x="1975295" y="410023"/>
                  <a:pt x="2065878" y="361922"/>
                  <a:pt x="2161604" y="361922"/>
                </a:cubicBezTo>
                <a:cubicBezTo>
                  <a:pt x="2253996" y="361922"/>
                  <a:pt x="2375631" y="401260"/>
                  <a:pt x="2394871" y="544230"/>
                </a:cubicBezTo>
                <a:lnTo>
                  <a:pt x="2613946" y="544230"/>
                </a:lnTo>
                <a:close/>
                <a:moveTo>
                  <a:pt x="197168" y="1293181"/>
                </a:moveTo>
                <a:cubicBezTo>
                  <a:pt x="344714" y="1459145"/>
                  <a:pt x="556127" y="1554175"/>
                  <a:pt x="778193" y="1554357"/>
                </a:cubicBezTo>
                <a:cubicBezTo>
                  <a:pt x="1205294" y="1554357"/>
                  <a:pt x="1551908" y="1201932"/>
                  <a:pt x="1556004" y="777116"/>
                </a:cubicBezTo>
                <a:lnTo>
                  <a:pt x="1365504" y="777116"/>
                </a:lnTo>
                <a:cubicBezTo>
                  <a:pt x="1314431" y="777793"/>
                  <a:pt x="1265520" y="797890"/>
                  <a:pt x="1228725" y="833314"/>
                </a:cubicBezTo>
                <a:cubicBezTo>
                  <a:pt x="1200150" y="862841"/>
                  <a:pt x="879348" y="1192978"/>
                  <a:pt x="849249" y="1222506"/>
                </a:cubicBezTo>
                <a:cubicBezTo>
                  <a:pt x="806045" y="1268549"/>
                  <a:pt x="745409" y="1294219"/>
                  <a:pt x="682276" y="1293181"/>
                </a:cubicBezTo>
                <a:close/>
                <a:moveTo>
                  <a:pt x="508445" y="1225744"/>
                </a:moveTo>
                <a:cubicBezTo>
                  <a:pt x="562452" y="1225744"/>
                  <a:pt x="592169" y="1217552"/>
                  <a:pt x="633032" y="1178786"/>
                </a:cubicBezTo>
                <a:cubicBezTo>
                  <a:pt x="680657" y="1133828"/>
                  <a:pt x="983742" y="824360"/>
                  <a:pt x="1020985" y="784451"/>
                </a:cubicBezTo>
                <a:cubicBezTo>
                  <a:pt x="1052608" y="750637"/>
                  <a:pt x="1121188" y="708251"/>
                  <a:pt x="1182910" y="708251"/>
                </a:cubicBezTo>
                <a:lnTo>
                  <a:pt x="1553718" y="708251"/>
                </a:lnTo>
                <a:cubicBezTo>
                  <a:pt x="1549384" y="657397"/>
                  <a:pt x="1539421" y="607171"/>
                  <a:pt x="1524000" y="558518"/>
                </a:cubicBezTo>
                <a:lnTo>
                  <a:pt x="1214438" y="558518"/>
                </a:lnTo>
                <a:cubicBezTo>
                  <a:pt x="1160621" y="558518"/>
                  <a:pt x="1108425" y="587093"/>
                  <a:pt x="1078325" y="615096"/>
                </a:cubicBezTo>
                <a:cubicBezTo>
                  <a:pt x="1043750" y="647100"/>
                  <a:pt x="728091" y="964854"/>
                  <a:pt x="695611" y="996573"/>
                </a:cubicBezTo>
                <a:cubicBezTo>
                  <a:pt x="695611" y="996573"/>
                  <a:pt x="642938" y="1067153"/>
                  <a:pt x="533686" y="1067153"/>
                </a:cubicBezTo>
                <a:lnTo>
                  <a:pt x="55912" y="1067153"/>
                </a:lnTo>
                <a:cubicBezTo>
                  <a:pt x="78572" y="1123217"/>
                  <a:pt x="107761" y="1176414"/>
                  <a:pt x="142875" y="1225649"/>
                </a:cubicBezTo>
                <a:close/>
                <a:moveTo>
                  <a:pt x="341567" y="1000001"/>
                </a:moveTo>
                <a:cubicBezTo>
                  <a:pt x="395478" y="1000001"/>
                  <a:pt x="425006" y="993810"/>
                  <a:pt x="466154" y="955329"/>
                </a:cubicBezTo>
                <a:cubicBezTo>
                  <a:pt x="507302" y="916848"/>
                  <a:pt x="820579" y="604714"/>
                  <a:pt x="854012" y="568709"/>
                </a:cubicBezTo>
                <a:cubicBezTo>
                  <a:pt x="885539" y="534705"/>
                  <a:pt x="954119" y="491843"/>
                  <a:pt x="1015937" y="491843"/>
                </a:cubicBezTo>
                <a:lnTo>
                  <a:pt x="1501712" y="491843"/>
                </a:lnTo>
                <a:cubicBezTo>
                  <a:pt x="1479719" y="436874"/>
                  <a:pt x="1451534" y="384601"/>
                  <a:pt x="1417701" y="336014"/>
                </a:cubicBezTo>
                <a:lnTo>
                  <a:pt x="1046226" y="336014"/>
                </a:lnTo>
                <a:cubicBezTo>
                  <a:pt x="996477" y="337661"/>
                  <a:pt x="949138" y="357807"/>
                  <a:pt x="913448" y="392497"/>
                </a:cubicBezTo>
                <a:cubicBezTo>
                  <a:pt x="883158" y="421929"/>
                  <a:pt x="561023" y="743493"/>
                  <a:pt x="529876" y="775688"/>
                </a:cubicBezTo>
                <a:cubicBezTo>
                  <a:pt x="529876" y="775688"/>
                  <a:pt x="474631" y="846077"/>
                  <a:pt x="365570" y="846077"/>
                </a:cubicBezTo>
                <a:lnTo>
                  <a:pt x="2477" y="846077"/>
                </a:lnTo>
                <a:cubicBezTo>
                  <a:pt x="7159" y="898331"/>
                  <a:pt x="17311" y="949957"/>
                  <a:pt x="32766" y="1000097"/>
                </a:cubicBezTo>
                <a:close/>
                <a:moveTo>
                  <a:pt x="0" y="777497"/>
                </a:moveTo>
                <a:cubicBezTo>
                  <a:pt x="-300" y="348396"/>
                  <a:pt x="347310" y="296"/>
                  <a:pt x="776411" y="0"/>
                </a:cubicBezTo>
                <a:cubicBezTo>
                  <a:pt x="1001973" y="-162"/>
                  <a:pt x="1216467" y="97717"/>
                  <a:pt x="1364171" y="268196"/>
                </a:cubicBezTo>
                <a:lnTo>
                  <a:pt x="865537" y="268196"/>
                </a:lnTo>
                <a:cubicBezTo>
                  <a:pt x="803910" y="268196"/>
                  <a:pt x="735806" y="310677"/>
                  <a:pt x="703612" y="344396"/>
                </a:cubicBezTo>
                <a:cubicBezTo>
                  <a:pt x="671417" y="378114"/>
                  <a:pt x="356807" y="692439"/>
                  <a:pt x="315754" y="731015"/>
                </a:cubicBezTo>
                <a:cubicBezTo>
                  <a:pt x="274701" y="769592"/>
                  <a:pt x="245078" y="777974"/>
                  <a:pt x="191072" y="777974"/>
                </a:cubicBezTo>
                <a:close/>
              </a:path>
            </a:pathLst>
          </a:custGeom>
          <a:solidFill>
            <a:srgbClr val="0076BD"/>
          </a:solidFill>
          <a:ln w="9525" cap="flat">
            <a:noFill/>
            <a:prstDash val="solid"/>
            <a:miter/>
          </a:ln>
        </p:spPr>
        <p:txBody>
          <a:bodyPr rtlCol="0" anchor="ctr"/>
          <a:lstStyle/>
          <a:p>
            <a:endParaRPr lang="en-US" noProof="0" dirty="0"/>
          </a:p>
        </p:txBody>
      </p:sp>
      <p:pic>
        <p:nvPicPr>
          <p:cNvPr id="240" name="Resim 239">
            <a:extLst>
              <a:ext uri="{FF2B5EF4-FFF2-40B4-BE49-F238E27FC236}">
                <a16:creationId xmlns:a16="http://schemas.microsoft.com/office/drawing/2014/main" id="{A07282A5-CEFC-422F-8953-8D9B70C6A68D}"/>
              </a:ext>
            </a:extLst>
          </p:cNvPr>
          <p:cNvPicPr>
            <a:picLocks noChangeAspect="1"/>
          </p:cNvPicPr>
          <p:nvPr/>
        </p:nvPicPr>
        <p:blipFill rotWithShape="1">
          <a:blip r:embed="rId3">
            <a:extLst>
              <a:ext uri="{28A0092B-C50C-407E-A947-70E740481C1C}">
                <a14:useLocalDpi xmlns:a14="http://schemas.microsoft.com/office/drawing/2010/main" val="0"/>
              </a:ext>
            </a:extLst>
          </a:blip>
          <a:srcRect t="37165" b="37513"/>
          <a:stretch/>
        </p:blipFill>
        <p:spPr>
          <a:xfrm>
            <a:off x="9247677" y="3248066"/>
            <a:ext cx="2024208" cy="512578"/>
          </a:xfrm>
          <a:prstGeom prst="rect">
            <a:avLst/>
          </a:prstGeom>
        </p:spPr>
      </p:pic>
      <p:pic>
        <p:nvPicPr>
          <p:cNvPr id="241" name="Resim 240">
            <a:extLst>
              <a:ext uri="{FF2B5EF4-FFF2-40B4-BE49-F238E27FC236}">
                <a16:creationId xmlns:a16="http://schemas.microsoft.com/office/drawing/2014/main" id="{EB8BB744-F577-4B32-8429-0BFBCB6733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47677" y="5069953"/>
            <a:ext cx="2163357" cy="405629"/>
          </a:xfrm>
          <a:prstGeom prst="rect">
            <a:avLst/>
          </a:prstGeom>
        </p:spPr>
      </p:pic>
      <p:pic>
        <p:nvPicPr>
          <p:cNvPr id="3" name="Resim 2">
            <a:extLst>
              <a:ext uri="{FF2B5EF4-FFF2-40B4-BE49-F238E27FC236}">
                <a16:creationId xmlns:a16="http://schemas.microsoft.com/office/drawing/2014/main" id="{D3DC3F50-9B47-41F8-A637-63BFF741A10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3648769" y="3317060"/>
            <a:ext cx="2247592" cy="374598"/>
          </a:xfrm>
          <a:prstGeom prst="rect">
            <a:avLst/>
          </a:prstGeom>
        </p:spPr>
      </p:pic>
      <p:pic>
        <p:nvPicPr>
          <p:cNvPr id="5" name="Resim 4">
            <a:extLst>
              <a:ext uri="{FF2B5EF4-FFF2-40B4-BE49-F238E27FC236}">
                <a16:creationId xmlns:a16="http://schemas.microsoft.com/office/drawing/2014/main" id="{0F8463C5-35C6-2752-926B-3B69C747C4E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6511066" y="1294021"/>
            <a:ext cx="2059130" cy="680248"/>
          </a:xfrm>
          <a:prstGeom prst="rect">
            <a:avLst/>
          </a:prstGeom>
        </p:spPr>
      </p:pic>
      <p:pic>
        <p:nvPicPr>
          <p:cNvPr id="2" name="Resim 1">
            <a:extLst>
              <a:ext uri="{FF2B5EF4-FFF2-40B4-BE49-F238E27FC236}">
                <a16:creationId xmlns:a16="http://schemas.microsoft.com/office/drawing/2014/main" id="{361DF201-7BA9-B969-81DE-B6112ECA58F7}"/>
              </a:ext>
            </a:extLst>
          </p:cNvPr>
          <p:cNvPicPr>
            <a:picLocks noChangeAspect="1"/>
          </p:cNvPicPr>
          <p:nvPr/>
        </p:nvPicPr>
        <p:blipFill>
          <a:blip r:embed="rId7"/>
          <a:stretch>
            <a:fillRect/>
          </a:stretch>
        </p:blipFill>
        <p:spPr>
          <a:xfrm>
            <a:off x="3587352" y="1397681"/>
            <a:ext cx="2304234" cy="632167"/>
          </a:xfrm>
          <a:prstGeom prst="rect">
            <a:avLst/>
          </a:prstGeom>
        </p:spPr>
      </p:pic>
    </p:spTree>
    <p:extLst>
      <p:ext uri="{BB962C8B-B14F-4D97-AF65-F5344CB8AC3E}">
        <p14:creationId xmlns:p14="http://schemas.microsoft.com/office/powerpoint/2010/main" val="802775026"/>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7"/>
                                        </p:tgtEl>
                                        <p:attrNameLst>
                                          <p:attrName>style.visibility</p:attrName>
                                        </p:attrNameLst>
                                      </p:cBhvr>
                                      <p:to>
                                        <p:strVal val="visible"/>
                                      </p:to>
                                    </p:set>
                                    <p:animEffect transition="in" filter="fade">
                                      <p:cBhvr>
                                        <p:cTn id="7" dur="1000"/>
                                        <p:tgtEl>
                                          <p:spTgt spid="167"/>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82"/>
                                        </p:tgtEl>
                                        <p:attrNameLst>
                                          <p:attrName>style.visibility</p:attrName>
                                        </p:attrNameLst>
                                      </p:cBhvr>
                                      <p:to>
                                        <p:strVal val="visible"/>
                                      </p:to>
                                    </p:set>
                                    <p:animEffect transition="in" filter="fade">
                                      <p:cBhvr>
                                        <p:cTn id="11" dur="500"/>
                                        <p:tgtEl>
                                          <p:spTgt spid="82"/>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168"/>
                                        </p:tgtEl>
                                        <p:attrNameLst>
                                          <p:attrName>style.visibility</p:attrName>
                                        </p:attrNameLst>
                                      </p:cBhvr>
                                      <p:to>
                                        <p:strVal val="visible"/>
                                      </p:to>
                                    </p:set>
                                    <p:animEffect transition="in" filter="fade">
                                      <p:cBhvr>
                                        <p:cTn id="23" dur="500"/>
                                        <p:tgtEl>
                                          <p:spTgt spid="168"/>
                                        </p:tgtEl>
                                      </p:cBhvr>
                                    </p:animEffect>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160"/>
                                        </p:tgtEl>
                                        <p:attrNameLst>
                                          <p:attrName>style.visibility</p:attrName>
                                        </p:attrNameLst>
                                      </p:cBhvr>
                                      <p:to>
                                        <p:strVal val="visible"/>
                                      </p:to>
                                    </p:set>
                                    <p:animEffect transition="in" filter="fade">
                                      <p:cBhvr>
                                        <p:cTn id="27" dur="500"/>
                                        <p:tgtEl>
                                          <p:spTgt spid="160"/>
                                        </p:tgtEl>
                                      </p:cBhvr>
                                    </p:animEffect>
                                  </p:childTnLst>
                                </p:cTn>
                              </p:par>
                            </p:childTnLst>
                          </p:cTn>
                        </p:par>
                        <p:par>
                          <p:cTn id="28" fill="hold">
                            <p:stCondLst>
                              <p:cond delay="3500"/>
                            </p:stCondLst>
                            <p:childTnLst>
                              <p:par>
                                <p:cTn id="29" presetID="10" presetClass="entr" presetSubtype="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childTnLst>
                          </p:cTn>
                        </p:par>
                        <p:par>
                          <p:cTn id="32" fill="hold">
                            <p:stCondLst>
                              <p:cond delay="4000"/>
                            </p:stCondLst>
                            <p:childTnLst>
                              <p:par>
                                <p:cTn id="33" presetID="10" presetClass="entr" presetSubtype="0" fill="hold" nodeType="afterEffect">
                                  <p:stCondLst>
                                    <p:cond delay="0"/>
                                  </p:stCondLst>
                                  <p:childTnLst>
                                    <p:set>
                                      <p:cBhvr>
                                        <p:cTn id="34" dur="1" fill="hold">
                                          <p:stCondLst>
                                            <p:cond delay="0"/>
                                          </p:stCondLst>
                                        </p:cTn>
                                        <p:tgtEl>
                                          <p:spTgt spid="140"/>
                                        </p:tgtEl>
                                        <p:attrNameLst>
                                          <p:attrName>style.visibility</p:attrName>
                                        </p:attrNameLst>
                                      </p:cBhvr>
                                      <p:to>
                                        <p:strVal val="visible"/>
                                      </p:to>
                                    </p:set>
                                    <p:animEffect transition="in" filter="fade">
                                      <p:cBhvr>
                                        <p:cTn id="35" dur="500"/>
                                        <p:tgtEl>
                                          <p:spTgt spid="140"/>
                                        </p:tgtEl>
                                      </p:cBhvr>
                                    </p:animEffect>
                                  </p:childTnLst>
                                </p:cTn>
                              </p:par>
                            </p:childTnLst>
                          </p:cTn>
                        </p:par>
                        <p:par>
                          <p:cTn id="36" fill="hold">
                            <p:stCondLst>
                              <p:cond delay="4500"/>
                            </p:stCondLst>
                            <p:childTnLst>
                              <p:par>
                                <p:cTn id="37" presetID="10" presetClass="entr" presetSubtype="0" fill="hold" nodeType="afterEffect">
                                  <p:stCondLst>
                                    <p:cond delay="0"/>
                                  </p:stCondLst>
                                  <p:childTnLst>
                                    <p:set>
                                      <p:cBhvr>
                                        <p:cTn id="38" dur="1" fill="hold">
                                          <p:stCondLst>
                                            <p:cond delay="0"/>
                                          </p:stCondLst>
                                        </p:cTn>
                                        <p:tgtEl>
                                          <p:spTgt spid="240"/>
                                        </p:tgtEl>
                                        <p:attrNameLst>
                                          <p:attrName>style.visibility</p:attrName>
                                        </p:attrNameLst>
                                      </p:cBhvr>
                                      <p:to>
                                        <p:strVal val="visible"/>
                                      </p:to>
                                    </p:set>
                                    <p:animEffect transition="in" filter="fade">
                                      <p:cBhvr>
                                        <p:cTn id="39" dur="500"/>
                                        <p:tgtEl>
                                          <p:spTgt spid="240"/>
                                        </p:tgtEl>
                                      </p:cBhvr>
                                    </p:animEffect>
                                  </p:childTnLst>
                                </p:cTn>
                              </p:par>
                            </p:childTnLst>
                          </p:cTn>
                        </p:par>
                        <p:par>
                          <p:cTn id="40" fill="hold">
                            <p:stCondLst>
                              <p:cond delay="5000"/>
                            </p:stCondLst>
                            <p:childTnLst>
                              <p:par>
                                <p:cTn id="41" presetID="10" presetClass="entr" presetSubtype="0" fill="hold" nodeType="afterEffect">
                                  <p:stCondLst>
                                    <p:cond delay="0"/>
                                  </p:stCondLst>
                                  <p:childTnLst>
                                    <p:set>
                                      <p:cBhvr>
                                        <p:cTn id="42" dur="1" fill="hold">
                                          <p:stCondLst>
                                            <p:cond delay="0"/>
                                          </p:stCondLst>
                                        </p:cTn>
                                        <p:tgtEl>
                                          <p:spTgt spid="179"/>
                                        </p:tgtEl>
                                        <p:attrNameLst>
                                          <p:attrName>style.visibility</p:attrName>
                                        </p:attrNameLst>
                                      </p:cBhvr>
                                      <p:to>
                                        <p:strVal val="visible"/>
                                      </p:to>
                                    </p:set>
                                    <p:animEffect transition="in" filter="fade">
                                      <p:cBhvr>
                                        <p:cTn id="43" dur="500"/>
                                        <p:tgtEl>
                                          <p:spTgt spid="179"/>
                                        </p:tgtEl>
                                      </p:cBhvr>
                                    </p:animEffect>
                                  </p:childTnLst>
                                </p:cTn>
                              </p:par>
                            </p:childTnLst>
                          </p:cTn>
                        </p:par>
                        <p:par>
                          <p:cTn id="44" fill="hold">
                            <p:stCondLst>
                              <p:cond delay="5500"/>
                            </p:stCondLst>
                            <p:childTnLst>
                              <p:par>
                                <p:cTn id="45" presetID="10" presetClass="entr" presetSubtype="0" fill="hold" nodeType="after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fade">
                                      <p:cBhvr>
                                        <p:cTn id="47" dur="500"/>
                                        <p:tgtEl>
                                          <p:spTgt spid="97"/>
                                        </p:tgtEl>
                                      </p:cBhvr>
                                    </p:animEffect>
                                  </p:childTnLst>
                                </p:cTn>
                              </p:par>
                            </p:childTnLst>
                          </p:cTn>
                        </p:par>
                        <p:par>
                          <p:cTn id="48" fill="hold">
                            <p:stCondLst>
                              <p:cond delay="6000"/>
                            </p:stCondLst>
                            <p:childTnLst>
                              <p:par>
                                <p:cTn id="49" presetID="10" presetClass="entr" presetSubtype="0" fill="hold" grpId="0" nodeType="afterEffect">
                                  <p:stCondLst>
                                    <p:cond delay="0"/>
                                  </p:stCondLst>
                                  <p:childTnLst>
                                    <p:set>
                                      <p:cBhvr>
                                        <p:cTn id="50" dur="1" fill="hold">
                                          <p:stCondLst>
                                            <p:cond delay="0"/>
                                          </p:stCondLst>
                                        </p:cTn>
                                        <p:tgtEl>
                                          <p:spTgt spid="239"/>
                                        </p:tgtEl>
                                        <p:attrNameLst>
                                          <p:attrName>style.visibility</p:attrName>
                                        </p:attrNameLst>
                                      </p:cBhvr>
                                      <p:to>
                                        <p:strVal val="visible"/>
                                      </p:to>
                                    </p:set>
                                    <p:animEffect transition="in" filter="fade">
                                      <p:cBhvr>
                                        <p:cTn id="51" dur="500"/>
                                        <p:tgtEl>
                                          <p:spTgt spid="239"/>
                                        </p:tgtEl>
                                      </p:cBhvr>
                                    </p:animEffect>
                                  </p:childTnLst>
                                </p:cTn>
                              </p:par>
                            </p:childTnLst>
                          </p:cTn>
                        </p:par>
                        <p:par>
                          <p:cTn id="52" fill="hold">
                            <p:stCondLst>
                              <p:cond delay="6500"/>
                            </p:stCondLst>
                            <p:childTnLst>
                              <p:par>
                                <p:cTn id="53" presetID="10" presetClass="entr" presetSubtype="0" fill="hold" nodeType="afterEffect">
                                  <p:stCondLst>
                                    <p:cond delay="0"/>
                                  </p:stCondLst>
                                  <p:childTnLst>
                                    <p:set>
                                      <p:cBhvr>
                                        <p:cTn id="54" dur="1" fill="hold">
                                          <p:stCondLst>
                                            <p:cond delay="0"/>
                                          </p:stCondLst>
                                        </p:cTn>
                                        <p:tgtEl>
                                          <p:spTgt spid="241"/>
                                        </p:tgtEl>
                                        <p:attrNameLst>
                                          <p:attrName>style.visibility</p:attrName>
                                        </p:attrNameLst>
                                      </p:cBhvr>
                                      <p:to>
                                        <p:strVal val="visible"/>
                                      </p:to>
                                    </p:set>
                                    <p:animEffect transition="in" filter="fade">
                                      <p:cBhvr>
                                        <p:cTn id="55" dur="500"/>
                                        <p:tgtEl>
                                          <p:spTgt spid="2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p:bldP spid="23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048D7924-04C3-F413-3AED-8A8D5E52D484}"/>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a:r>
              <a:rPr lang="en-US" sz="2000" noProof="0" dirty="0">
                <a:solidFill>
                  <a:srgbClr val="404040"/>
                </a:solidFill>
              </a:rPr>
              <a:t>LASER ISSE EUROPE GmbH</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 name="TextBox 1">
            <a:extLst>
              <a:ext uri="{FF2B5EF4-FFF2-40B4-BE49-F238E27FC236}">
                <a16:creationId xmlns:a16="http://schemas.microsoft.com/office/drawing/2014/main" id="{878E816D-4D38-6146-E79F-5615E2073FD7}"/>
              </a:ext>
            </a:extLst>
          </p:cNvPr>
          <p:cNvSpPr txBox="1"/>
          <p:nvPr/>
        </p:nvSpPr>
        <p:spPr>
          <a:xfrm>
            <a:off x="0" y="1180605"/>
            <a:ext cx="12192000" cy="584775"/>
          </a:xfrm>
          <a:prstGeom prst="rect">
            <a:avLst/>
          </a:prstGeom>
          <a:noFill/>
        </p:spPr>
        <p:txBody>
          <a:bodyPr wrap="square"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200" noProof="0" dirty="0"/>
              <a:t xml:space="preserve">Ihr </a:t>
            </a:r>
            <a:r>
              <a:rPr lang="de-DE" sz="3200" noProof="0" dirty="0">
                <a:solidFill>
                  <a:srgbClr val="FF0000"/>
                </a:solidFill>
              </a:rPr>
              <a:t>lokaler</a:t>
            </a:r>
            <a:r>
              <a:rPr lang="de-DE" sz="3200" noProof="0" dirty="0"/>
              <a:t xml:space="preserve"> Laserpartner im Herzen Europas</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Content Placeholder 2">
            <a:extLst>
              <a:ext uri="{FF2B5EF4-FFF2-40B4-BE49-F238E27FC236}">
                <a16:creationId xmlns:a16="http://schemas.microsoft.com/office/drawing/2014/main" id="{48ADB6CB-8C5F-35EB-3F94-C17C34B426DC}"/>
              </a:ext>
            </a:extLst>
          </p:cNvPr>
          <p:cNvSpPr txBox="1">
            <a:spLocks/>
          </p:cNvSpPr>
          <p:nvPr/>
        </p:nvSpPr>
        <p:spPr>
          <a:xfrm>
            <a:off x="359446" y="2395386"/>
            <a:ext cx="8041988" cy="2002443"/>
          </a:xfrm>
          <a:prstGeom prst="rect">
            <a:avLst/>
          </a:prstGeom>
        </p:spPr>
        <p:txBody>
          <a:bodyPr lIns="91440" tIns="45720" rIns="91440" bIns="45720" anchor="t">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 xml:space="preserve">Vertrieb von Lasersystemen mit 24-Stunden-Kundenservice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 xml:space="preserve">Installation, Wartung und Service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sz="1800" noProof="0" dirty="0">
                <a:solidFill>
                  <a:schemeClr val="bg2">
                    <a:lumMod val="10000"/>
                  </a:schemeClr>
                </a:solidFill>
                <a:latin typeface="Tw Cen MT"/>
                <a:ea typeface="Tahoma"/>
                <a:cs typeface="Tahoma"/>
              </a:rPr>
              <a:t xml:space="preserve">Projektmanagement in enger Zusammenarbeit mit dem Kunden</a:t>
            </a:r>
            <a:endParaRPr lang="de-DE" sz="1800" noProof="0" dirty="0">
              <a:solidFill>
                <a:schemeClr val="bg2">
                  <a:lumMod val="10000"/>
                </a:schemeClr>
              </a:solidFill>
              <a:latin typeface="Tw Cen MT"/>
              <a:ea typeface="Tahoma"/>
              <a:cs typeface="Tahoma"/>
            </a:endParaRP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0"/>
              </a:spcAft>
              <a:buClr>
                <a:srgbClr val="DD1F25"/>
              </a:buClr>
              <a:buSzPct val="140000"/>
              <a:buFont typeface="Montserrat" pitchFamily="2" charset="-94"/>
              <a:buChar char="•"/>
            </a:pPr>
            <a:r>
              <a:rPr lang="de-DE" sz="1800" noProof="0" dirty="0">
                <a:latin typeface="Tw Cen MT" panose="020B0602020104020603" pitchFamily="34" charset="0"/>
              </a:rPr>
              <a:t xml:space="preserve">Laser-Anwendungslabor für Muster und Prototypen</a:t>
            </a:r>
            <a:endParaRPr lang="de-DE" sz="2000" noProof="0" dirty="0">
              <a:solidFill>
                <a:schemeClr val="bg2">
                  <a:lumMod val="10000"/>
                </a:schemeClr>
              </a:solidFill>
              <a:latin typeface="Tw Cen MT" panose="020B0602020104020603" pitchFamily="34" charset="0"/>
              <a:ea typeface="Tahoma" pitchFamily="2"/>
              <a:cs typeface="Tahoma" pitchFamily="2"/>
            </a:endParaRPr>
          </a:p>
        </p:txBody>
      </p:sp>
      <p:pic>
        <p:nvPicPr>
          <p:cNvPr id="7" name="Resim 6" descr="metin, ekran görüntüsü, ağaç, mülk içeren bir resim&#10;&#10;Yapay zeka tarafından oluşturulmuş içerik yanlış olabilir.">
            <a:extLst>
              <a:ext uri="{FF2B5EF4-FFF2-40B4-BE49-F238E27FC236}">
                <a16:creationId xmlns:a16="http://schemas.microsoft.com/office/drawing/2014/main" id="{70F0ED2E-4986-8143-5A96-4ED2CCC3365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456108" y="3826039"/>
            <a:ext cx="4510604" cy="2533163"/>
          </a:xfrm>
          <a:prstGeom prst="rect">
            <a:avLst/>
          </a:prstGeom>
        </p:spPr>
      </p:pic>
    </p:spTree>
    <p:extLst>
      <p:ext uri="{BB962C8B-B14F-4D97-AF65-F5344CB8AC3E}">
        <p14:creationId xmlns:p14="http://schemas.microsoft.com/office/powerpoint/2010/main" val="2618223781"/>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5">
                                            <p:txEl>
                                              <p:pRg st="0" end="0"/>
                                            </p:txEl>
                                          </p:spTgt>
                                        </p:tgtEl>
                                        <p:attrNameLst>
                                          <p:attrName>style.visibility</p:attrName>
                                        </p:attrNameLst>
                                      </p:cBhvr>
                                      <p:to>
                                        <p:strVal val="visible"/>
                                      </p:to>
                                    </p:set>
                                    <p:animEffect transition="in" filter="fade">
                                      <p:cBhvr>
                                        <p:cTn id="15" dur="500"/>
                                        <p:tgtEl>
                                          <p:spTgt spid="5">
                                            <p:txEl>
                                              <p:pRg st="0" end="0"/>
                                            </p:tx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5">
                                            <p:txEl>
                                              <p:pRg st="1" end="1"/>
                                            </p:txEl>
                                          </p:spTgt>
                                        </p:tgtEl>
                                        <p:attrNameLst>
                                          <p:attrName>style.visibility</p:attrName>
                                        </p:attrNameLst>
                                      </p:cBhvr>
                                      <p:to>
                                        <p:strVal val="visible"/>
                                      </p:to>
                                    </p:set>
                                    <p:animEffect transition="in" filter="fade">
                                      <p:cBhvr>
                                        <p:cTn id="18" dur="500"/>
                                        <p:tgtEl>
                                          <p:spTgt spid="5">
                                            <p:txEl>
                                              <p:pRg st="1" end="1"/>
                                            </p:txEl>
                                          </p:spTgt>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Effect transition="in" filter="fade">
                                      <p:cBhvr>
                                        <p:cTn id="21" dur="500"/>
                                        <p:tgtEl>
                                          <p:spTgt spid="5">
                                            <p:txEl>
                                              <p:pRg st="2" end="2"/>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xEl>
                                              <p:pRg st="3" end="3"/>
                                            </p:txEl>
                                          </p:spTgt>
                                        </p:tgtEl>
                                        <p:attrNameLst>
                                          <p:attrName>style.visibility</p:attrName>
                                        </p:attrNameLst>
                                      </p:cBhvr>
                                      <p:to>
                                        <p:strVal val="visible"/>
                                      </p:to>
                                    </p:set>
                                    <p:animEffect transition="in" filter="fade">
                                      <p:cBhvr>
                                        <p:cTn id="24"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4" grpId="0"/>
      <p:bldP spid="5" grpId="0" uiExpand="1" build="p"/>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EB0A2B-40BF-96BF-9EF8-EFC8182B69BF}"/>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D225D14D-3481-F852-544B-3B3375ADA388}"/>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a:r>
              <a:rPr lang="en-US" sz="2000" noProof="0" dirty="0">
                <a:solidFill>
                  <a:srgbClr val="404040"/>
                </a:solidFill>
              </a:rPr>
              <a:t>LASER ISSE USA Inc.</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 name="TextBox 1">
            <a:extLst>
              <a:ext uri="{FF2B5EF4-FFF2-40B4-BE49-F238E27FC236}">
                <a16:creationId xmlns:a16="http://schemas.microsoft.com/office/drawing/2014/main" id="{D3BB985A-BEEE-8895-0960-4F3ABAC78EAC}"/>
              </a:ext>
            </a:extLst>
          </p:cNvPr>
          <p:cNvSpPr txBox="1"/>
          <p:nvPr/>
        </p:nvSpPr>
        <p:spPr>
          <a:xfrm>
            <a:off x="0" y="1180605"/>
            <a:ext cx="12192000" cy="584775"/>
          </a:xfrm>
          <a:prstGeom prst="rect">
            <a:avLst/>
          </a:prstGeom>
          <a:noFill/>
        </p:spPr>
        <p:txBody>
          <a:bodyPr wrap="square"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200" noProof="0" dirty="0"/>
              <a:t xml:space="preserve">Ihr </a:t>
            </a:r>
            <a:r>
              <a:rPr lang="de-DE" sz="3200" noProof="0" dirty="0">
                <a:solidFill>
                  <a:srgbClr val="FF0000"/>
                </a:solidFill>
              </a:rPr>
              <a:t>lokaler</a:t>
            </a:r>
            <a:r>
              <a:rPr lang="de-DE" sz="3200" noProof="0" dirty="0"/>
              <a:t xml:space="preserve"> Laserpartner in den USA</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Content Placeholder 2">
            <a:extLst>
              <a:ext uri="{FF2B5EF4-FFF2-40B4-BE49-F238E27FC236}">
                <a16:creationId xmlns:a16="http://schemas.microsoft.com/office/drawing/2014/main" id="{19F06286-F0CD-974F-639D-C02EE9A8057C}"/>
              </a:ext>
            </a:extLst>
          </p:cNvPr>
          <p:cNvSpPr txBox="1">
            <a:spLocks/>
          </p:cNvSpPr>
          <p:nvPr/>
        </p:nvSpPr>
        <p:spPr>
          <a:xfrm>
            <a:off x="359446" y="2267069"/>
            <a:ext cx="8041988" cy="36203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 xml:space="preserve">Vertrieb von Lasersystemen mit 24-Stunden-Kundenservice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 xml:space="preserve">Installation, Wartung und Service</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9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 xml:space="preserve">Projektmanagement in enger Zusammenarbeit mit dem Kunden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marL="228600" indent="-228600">
              <a:lnSpc>
                <a:spcPct val="105000"/>
              </a:lnSpc>
              <a:spcBef>
                <a:spcPct val="0"/>
              </a:spcBef>
              <a:spcAft>
                <a:spcPct val="0"/>
              </a:spcAft>
              <a:buClr>
                <a:srgbClr val="DD1F25"/>
              </a:buClr>
              <a:buSzPct val="140000"/>
              <a:buFont typeface="Montserrat" pitchFamily="2" charset="-94"/>
              <a:buChar char="•"/>
            </a:pPr>
            <a:r>
              <a:rPr lang="de-DE" sz="1800" noProof="0" dirty="0">
                <a:latin typeface="Tw Cen MT" panose="020B0602020104020603" pitchFamily="34" charset="0"/>
              </a:rPr>
              <a:t xml:space="preserve">Laser-Anwendungslabor für Muster und Prototypen</a:t>
            </a:r>
          </a:p>
          <a:p>
            <a:pPr>
              <a:lnSpc>
                <a:spcPct val="200000"/>
              </a:lnSpc>
              <a:buFont typeface="Arial" panose="020B0604020202020204" pitchFamily="34" charset="0"/>
              <a:buBlip>
                <a:blip r:embed="rId2"/>
              </a:buBlip>
            </a:pPr>
            <a:endParaRPr lang="en-US" sz="2000" noProof="0" dirty="0">
              <a:solidFill>
                <a:schemeClr val="bg2">
                  <a:lumMod val="10000"/>
                </a:schemeClr>
              </a:solidFill>
              <a:latin typeface="Tw Cen MT" panose="020B0602020104020603" pitchFamily="34" charset="0"/>
              <a:ea typeface="Tahoma" pitchFamily="2"/>
              <a:cs typeface="Tahoma" pitchFamily="2"/>
            </a:endParaRPr>
          </a:p>
        </p:txBody>
      </p:sp>
      <p:pic>
        <p:nvPicPr>
          <p:cNvPr id="7" name="Resim 6" descr="metin, pencere, dış mekan, gayrimenkul içeren bir resim&#10;&#10;Yapay zeka tarafından oluşturulmuş içerik yanlış olabilir.">
            <a:extLst>
              <a:ext uri="{FF2B5EF4-FFF2-40B4-BE49-F238E27FC236}">
                <a16:creationId xmlns:a16="http://schemas.microsoft.com/office/drawing/2014/main" id="{6BC9DD3C-467D-8077-CC95-433985513FE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50270" y="3364134"/>
            <a:ext cx="3957566" cy="2990040"/>
          </a:xfrm>
          <a:prstGeom prst="rect">
            <a:avLst/>
          </a:prstGeom>
        </p:spPr>
      </p:pic>
    </p:spTree>
    <p:extLst>
      <p:ext uri="{BB962C8B-B14F-4D97-AF65-F5344CB8AC3E}">
        <p14:creationId xmlns:p14="http://schemas.microsoft.com/office/powerpoint/2010/main" val="808623377"/>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5">
                                            <p:txEl>
                                              <p:pRg st="0" end="0"/>
                                            </p:txEl>
                                          </p:spTgt>
                                        </p:tgtEl>
                                        <p:attrNameLst>
                                          <p:attrName>style.visibility</p:attrName>
                                        </p:attrNameLst>
                                      </p:cBhvr>
                                      <p:to>
                                        <p:strVal val="visible"/>
                                      </p:to>
                                    </p:set>
                                    <p:animEffect transition="in" filter="fade">
                                      <p:cBhvr>
                                        <p:cTn id="14" dur="500"/>
                                        <p:tgtEl>
                                          <p:spTgt spid="5">
                                            <p:txEl>
                                              <p:pRg st="0" end="0"/>
                                            </p:txEl>
                                          </p:spTgt>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Effect transition="in" filter="fade">
                                      <p:cBhvr>
                                        <p:cTn id="17" dur="500"/>
                                        <p:tgtEl>
                                          <p:spTgt spid="5">
                                            <p:txEl>
                                              <p:pRg st="1" end="1"/>
                                            </p:txEl>
                                          </p:spTgt>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5">
                                            <p:txEl>
                                              <p:pRg st="2" end="2"/>
                                            </p:txEl>
                                          </p:spTgt>
                                        </p:tgtEl>
                                        <p:attrNameLst>
                                          <p:attrName>style.visibility</p:attrName>
                                        </p:attrNameLst>
                                      </p:cBhvr>
                                      <p:to>
                                        <p:strVal val="visible"/>
                                      </p:to>
                                    </p:set>
                                    <p:animEffect transition="in" filter="fade">
                                      <p:cBhvr>
                                        <p:cTn id="20" dur="500"/>
                                        <p:tgtEl>
                                          <p:spTgt spid="5">
                                            <p:txEl>
                                              <p:pRg st="2" end="2"/>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5">
                                            <p:txEl>
                                              <p:pRg st="3" end="3"/>
                                            </p:txEl>
                                          </p:spTgt>
                                        </p:tgtEl>
                                        <p:attrNameLst>
                                          <p:attrName>style.visibility</p:attrName>
                                        </p:attrNameLst>
                                      </p:cBhvr>
                                      <p:to>
                                        <p:strVal val="visible"/>
                                      </p:to>
                                    </p:set>
                                    <p:animEffect transition="in" filter="fade">
                                      <p:cBhvr>
                                        <p:cTn id="23"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4" grpId="0"/>
      <p:bldP spid="5" grpId="0" uiExpand="1" build="allAtOnce"/>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048D7924-04C3-F413-3AED-8A8D5E52D484}"/>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PROJEKTMANAGEMENT</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4" name="TextBox 1">
            <a:extLst>
              <a:ext uri="{FF2B5EF4-FFF2-40B4-BE49-F238E27FC236}">
                <a16:creationId xmlns:a16="http://schemas.microsoft.com/office/drawing/2014/main" id="{878E816D-4D38-6146-E79F-5615E2073FD7}"/>
              </a:ext>
            </a:extLst>
          </p:cNvPr>
          <p:cNvSpPr txBox="1"/>
          <p:nvPr/>
        </p:nvSpPr>
        <p:spPr>
          <a:xfrm>
            <a:off x="-424071" y="1230301"/>
            <a:ext cx="12192000" cy="584775"/>
          </a:xfrm>
          <a:prstGeom prst="rect">
            <a:avLst/>
          </a:prstGeom>
          <a:noFill/>
        </p:spPr>
        <p:txBody>
          <a:bodyPr wrap="square"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200" noProof="0" dirty="0"/>
              <a:t xml:space="preserve">Was wir Ihnen </a:t>
            </a:r>
            <a:r>
              <a:rPr lang="de-DE" sz="3200" noProof="0" dirty="0">
                <a:solidFill>
                  <a:srgbClr val="FF0000"/>
                </a:solidFill>
              </a:rPr>
              <a:t>bieten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5" name="Content Placeholder 2">
            <a:extLst>
              <a:ext uri="{FF2B5EF4-FFF2-40B4-BE49-F238E27FC236}">
                <a16:creationId xmlns:a16="http://schemas.microsoft.com/office/drawing/2014/main" id="{48ADB6CB-8C5F-35EB-3F94-C17C34B426DC}"/>
              </a:ext>
            </a:extLst>
          </p:cNvPr>
          <p:cNvSpPr txBox="1">
            <a:spLocks/>
          </p:cNvSpPr>
          <p:nvPr/>
        </p:nvSpPr>
        <p:spPr>
          <a:xfrm>
            <a:off x="6760244" y="2121295"/>
            <a:ext cx="4152920" cy="36203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Benennung eines Projektleiters</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Projektbesprechungen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Konstruktion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Fertigung und Montage</a:t>
            </a:r>
          </a:p>
          <a:p>
            <a:pPr>
              <a:lnSpc>
                <a:spcPct val="105000"/>
              </a:lnSpc>
              <a:spcBef>
                <a:spcPts val="400"/>
              </a:spcBef>
              <a:spcAft>
                <a:spcPct val="45000"/>
              </a:spcAft>
              <a:buClr>
                <a:srgbClr val="DD1F25"/>
              </a:buClr>
              <a:buSzPct val="140000"/>
              <a:buFont typeface="Montserrat" pitchFamily="2" charset="-94"/>
              <a:buChar char="•"/>
            </a:pPr>
            <a:r>
              <a:rPr lang="en-US" sz="1800" noProof="0" dirty="0">
                <a:solidFill>
                  <a:schemeClr val="bg2">
                    <a:lumMod val="10000"/>
                  </a:schemeClr>
                </a:solidFill>
                <a:latin typeface="Tw Cen MT" panose="020B0602020104020603" pitchFamily="34" charset="0"/>
                <a:ea typeface="Tahoma" pitchFamily="2"/>
                <a:cs typeface="Tahoma" pitchFamily="2"/>
              </a:rPr>
              <a:t>FAT &amp; SAT</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Kontinuierlicher Service</a:t>
            </a:r>
            <a:endParaRPr lang="de-DE" sz="1800" noProof="0" dirty="0">
              <a:latin typeface="Tw Cen MT" panose="020B0602020104020603" pitchFamily="34" charset="0"/>
            </a:endParaRPr>
          </a:p>
          <a:p>
            <a:pPr marL="0" indent="0">
              <a:lnSpc>
                <a:spcPct val="150000"/>
              </a:lnSpc>
              <a:buNone/>
            </a:pPr>
            <a:endParaRPr lang="en-US" sz="2000" noProof="0" dirty="0">
              <a:latin typeface="Tw Cen MT" panose="020B0602020104020603" pitchFamily="34" charset="0"/>
            </a:endParaRPr>
          </a:p>
          <a:p>
            <a:pPr>
              <a:lnSpc>
                <a:spcPct val="150000"/>
              </a:lnSpc>
              <a:buFont typeface="Arial" panose="020B0604020202020204" pitchFamily="34" charset="0"/>
              <a:buBlip>
                <a:blip r:embed="rId2"/>
              </a:buBlip>
            </a:pPr>
            <a:endParaRPr lang="en-US" sz="2000" noProof="0" dirty="0">
              <a:solidFill>
                <a:schemeClr val="bg2">
                  <a:lumMod val="10000"/>
                </a:schemeClr>
              </a:solidFill>
              <a:latin typeface="Tw Cen MT" panose="020B0602020104020603" pitchFamily="34" charset="0"/>
              <a:ea typeface="Tahoma" pitchFamily="2"/>
              <a:cs typeface="Tahoma" pitchFamily="2"/>
            </a:endParaRP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2" name="Content Placeholder 2">
            <a:extLst>
              <a:ext uri="{FF2B5EF4-FFF2-40B4-BE49-F238E27FC236}">
                <a16:creationId xmlns:a16="http://schemas.microsoft.com/office/drawing/2014/main" id="{3FD653C8-EA9C-A2A6-A7FD-2005DC5B568C}"/>
              </a:ext>
            </a:extLst>
          </p:cNvPr>
          <p:cNvSpPr txBox="1">
            <a:spLocks/>
          </p:cNvSpPr>
          <p:nvPr/>
        </p:nvSpPr>
        <p:spPr>
          <a:xfrm>
            <a:off x="1194331" y="2121295"/>
            <a:ext cx="4587903" cy="36203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Kreative Beratung</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Weitergabe unseres Know-hows</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latin typeface="Tw Cen MT" panose="020B0602020104020603" pitchFamily="34" charset="0"/>
              </a:rPr>
              <a:t>Musterfertigung und Prototypenbau</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Konzeptentwicklung und Simulation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4500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Analyse von Angebotsanfragen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nSpc>
                <a:spcPct val="105000"/>
              </a:lnSpc>
              <a:spcBef>
                <a:spcPts val="400"/>
              </a:spcBef>
              <a:spcAft>
                <a:spcPct val="0"/>
              </a:spcAft>
              <a:buClr>
                <a:srgbClr val="DD1F25"/>
              </a:buClr>
              <a:buSzPct val="140000"/>
              <a:buFont typeface="Montserrat" pitchFamily="2" charset="-94"/>
              <a:buChar char="•"/>
            </a:pPr>
            <a:r>
              <a:rPr lang="de-DE" sz="1800" noProof="0" dirty="0">
                <a:solidFill>
                  <a:schemeClr val="bg2">
                    <a:lumMod val="10000"/>
                  </a:schemeClr>
                </a:solidFill>
                <a:latin typeface="Tw Cen MT" panose="020B0602020104020603" pitchFamily="34" charset="0"/>
                <a:ea typeface="Tahoma" pitchFamily="2"/>
                <a:cs typeface="Tahoma" pitchFamily="2"/>
              </a:rPr>
              <a:t>Angebot und Prüfung</a:t>
            </a:r>
            <a:endParaRPr lang="de-DE" sz="1800" noProof="0" dirty="0">
              <a:latin typeface="Tw Cen MT" panose="020B0602020104020603" pitchFamily="34" charset="0"/>
            </a:endParaRPr>
          </a:p>
          <a:p>
            <a:pPr marL="0" indent="0">
              <a:lnSpc>
                <a:spcPct val="150000"/>
              </a:lnSpc>
              <a:buNone/>
            </a:pPr>
            <a:endParaRPr lang="en-US" sz="2000" noProof="0" dirty="0">
              <a:latin typeface="Tw Cen MT" panose="020B0602020104020603" pitchFamily="34" charset="0"/>
            </a:endParaRPr>
          </a:p>
          <a:p>
            <a:pPr>
              <a:lnSpc>
                <a:spcPct val="150000"/>
              </a:lnSpc>
              <a:buFont typeface="Arial" panose="020B0604020202020204" pitchFamily="34" charset="0"/>
              <a:buBlip>
                <a:blip r:embed="rId2"/>
              </a:buBlip>
            </a:pPr>
            <a:endParaRPr lang="en-US" sz="2000" noProof="0" dirty="0">
              <a:solidFill>
                <a:schemeClr val="bg2">
                  <a:lumMod val="10000"/>
                </a:schemeClr>
              </a:solidFill>
              <a:latin typeface="Tw Cen MT" panose="020B0602020104020603" pitchFamily="34" charset="0"/>
              <a:ea typeface="Tahoma" pitchFamily="2"/>
              <a:cs typeface="Tahoma" pitchFamily="2"/>
            </a:endParaRPr>
          </a:p>
        </p:txBody>
      </p:sp>
    </p:spTree>
    <p:extLst>
      <p:ext uri="{BB962C8B-B14F-4D97-AF65-F5344CB8AC3E}">
        <p14:creationId xmlns:p14="http://schemas.microsoft.com/office/powerpoint/2010/main" val="2046706633"/>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4"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34" name="TextBox 1">
            <a:extLst>
              <a:ext uri="{FF2B5EF4-FFF2-40B4-BE49-F238E27FC236}">
                <a16:creationId xmlns:a16="http://schemas.microsoft.com/office/drawing/2014/main" id="{748CFCE4-8C7C-4F7E-A035-2313BAA1CD6D}"/>
              </a:ext>
            </a:extLst>
          </p:cNvPr>
          <p:cNvSpPr txBox="1"/>
          <p:nvPr/>
        </p:nvSpPr>
        <p:spPr>
          <a:xfrm>
            <a:off x="0" y="1709083"/>
            <a:ext cx="12192000" cy="3046988"/>
          </a:xfrm>
          <a:prstGeom prst="rect">
            <a:avLst/>
          </a:prstGeom>
          <a:noFill/>
        </p:spPr>
        <p:txBody>
          <a:bodyPr wrap="square" rtlCol="0">
            <a:spAutoFit/>
          </a:body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200" noProof="0" dirty="0"/>
              <a:t xml:space="preserve">Unser Kundenportfolio umfasst </a:t>
            </a:r>
            <a:r>
              <a:rPr lang="de-DE" sz="3200" noProof="0" dirty="0">
                <a:solidFill>
                  <a:srgbClr val="FF0000"/>
                </a:solidFill>
              </a:rPr>
              <a:t>20+ Referenzkunden</a:t>
            </a:r>
            <a:r>
              <a:rPr lang="de-DE" sz="3200" noProof="0" dirty="0"/>
              <a:t xml:space="preserve"> mit einem gemeinsamen Jahresumsatz von </a:t>
            </a:r>
            <a:r>
              <a:rPr lang="de-DE" sz="3200" noProof="0" dirty="0">
                <a:solidFill>
                  <a:srgbClr val="FF0000"/>
                </a:solidFill>
              </a:rPr>
              <a:t>über 1 Milliarde Euro</a:t>
            </a:r>
            <a:r>
              <a:rPr lang="de-DE" sz="3200" noProof="0" dirty="0"/>
              <a:t>.</a:t>
            </a:r>
          </a:p>
          <a:p>
            <a:pPr algn="ctr"/>
            <a:endParaRPr lang="en-US" sz="3200" b="1" i="1" noProof="0" dirty="0"/>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200" noProof="0" dirty="0">
                <a:solidFill>
                  <a:srgbClr val="FF0000"/>
                </a:solidFill>
              </a:rPr>
              <a:t>12</a:t>
            </a:r>
            <a:r>
              <a:rPr lang="de-DE" sz="3200" noProof="0" dirty="0"/>
              <a:t xml:space="preserve"> dieser geschätzten Kunden</a:t>
            </a:r>
          </a:p>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algn="ctr"/>
            <a:r>
              <a:rPr lang="de-DE" sz="3200" noProof="0" dirty="0"/>
              <a:t>haben sich bereits erneut für uns entschieden.</a:t>
            </a:r>
          </a:p>
        </p:txBody>
      </p:sp>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6" name="TextBox 181">
            <a:extLst>
              <a:ext uri="{FF2B5EF4-FFF2-40B4-BE49-F238E27FC236}">
                <a16:creationId xmlns:a16="http://schemas.microsoft.com/office/drawing/2014/main" id="{048D7924-04C3-F413-3AED-8A8D5E52D484}"/>
              </a:ext>
            </a:extLst>
          </p:cNvPr>
          <p:cNvSpPr txBox="1"/>
          <p:nvPr/>
        </p:nvSpPr>
        <p:spPr>
          <a:xfrm>
            <a:off x="359446" y="252000"/>
            <a:ext cx="8500000" cy="307777"/>
          </a:xfrm>
          <a:prstGeom prst="rect">
            <a:avLst/>
          </a:prstGeom>
        </p:spPr>
        <p:txBody>
          <a:bodyPr wrap="square" lIns="0" tIns="0" rIns="0" bIns="0" anchor="ctr" anchorCtr="0">
            <a:spAutoFit/>
          </a:bodyPr>
          <a:lstStyle>
            <a:defPPr>
              <a:defRPr lang="tr-TR"/>
            </a:defPPr>
            <a:lvl1pPr>
              <a:defRPr sz="1600">
                <a:solidFill>
                  <a:srgbClr val="A60E1C"/>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r>
              <a:rPr lang="de-DE" sz="2000" noProof="0" dirty="0">
                <a:solidFill>
                  <a:srgbClr val="404040"/>
                </a:solidFill>
              </a:rPr>
              <a:t>KUNDENPORTFOLIO</a:t>
            </a:r>
          </a:p>
        </p:txBody>
      </p:sp>
    </p:spTree>
    <p:extLst>
      <p:ext uri="{BB962C8B-B14F-4D97-AF65-F5344CB8AC3E}">
        <p14:creationId xmlns:p14="http://schemas.microsoft.com/office/powerpoint/2010/main" val="2230802768"/>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1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DC824B-69D3-37A4-7750-AB16CF02CF28}"/>
            </a:ext>
          </a:extLst>
        </p:cNvPr>
        <p:cNvGrpSpPr/>
        <p:nvPr/>
      </p:nvGrpSpPr>
      <p:grpSpPr>
        <a:xfrm>
          <a:off x="0" y="0"/>
          <a:ext cx="0" cy="0"/>
          <a:chOff x="0" y="0"/>
          <a:chExt cx="0" cy="0"/>
        </a:xfrm>
      </p:grpSpPr>
      <p:sp xmlns:p="http://schemas.openxmlformats.org/presentationml/2006/main" xmlns:a="http://schemas.openxmlformats.org/drawingml/2006/main" xmlns:r="http://schemas.openxmlformats.org/officeDocument/2006/relationships" xmlns:a14="http://schemas.microsoft.com/office/drawing/2010/main" xmlns:a16="http://schemas.microsoft.com/office/drawing/2014/main">
        <p:nvSpPr>
          <p:cNvPr id="81" name="TextBox 181">
            <a:extLst>
              <a:ext uri="{FF2B5EF4-FFF2-40B4-BE49-F238E27FC236}">
                <a16:creationId xmlns:a16="http://schemas.microsoft.com/office/drawing/2014/main" id="{BE405AD7-DAD3-185C-1A2E-F82E733EED5C}"/>
              </a:ext>
            </a:extLst>
          </p:cNvPr>
          <p:cNvSpPr txBox="1"/>
          <p:nvPr/>
        </p:nvSpPr>
        <p:spPr>
          <a:xfrm>
            <a:off x="360000" y="252000"/>
            <a:ext cx="8500000" cy="307777"/>
          </a:xfrm>
          <a:prstGeom prst="rect">
            <a:avLst/>
          </a:prstGeom>
        </p:spPr>
        <p:txBody>
          <a:bodyPr wrap="square" lIns="0" tIns="0" rIns="0" bIns="0" anchor="ctr" anchorCtr="0">
            <a:spAutoFit/>
          </a:bodyPr>
          <a:lstStyle>
            <a:defPPr>
              <a:defRPr lang="tr-TR"/>
            </a:defPPr>
            <a:lvl1pPr>
              <a:defRPr sz="1600">
                <a:solidFill>
                  <a:schemeClr val="tx1">
                    <a:lumMod val="65000"/>
                    <a:lumOff val="35000"/>
                  </a:schemeClr>
                </a:solidFill>
                <a:latin typeface="Tw Cen MT" panose="020B0602020104020603" pitchFamily="34" charset="0"/>
              </a:defRPr>
            </a:lvl1pPr>
          </a:lstStyle>
          <a:p xmlns:a="http://schemas.openxmlformats.org/drawingml/2006/main" xmlns:p="http://schemas.openxmlformats.org/presentationml/2006/main" xmlns:r="http://schemas.openxmlformats.org/officeDocument/2006/relationships" xmlns:a14="http://schemas.microsoft.com/office/drawing/2010/main" xmlns:a16="http://schemas.microsoft.com/office/drawing/2014/main">
            <a:pPr lvl="0">
              <a:defRPr/>
            </a:pPr>
            <a:r>
              <a:rPr lang="de-DE" sz="2000" noProof="0" dirty="0">
                <a:solidFill>
                  <a:srgbClr val="404040"/>
                </a:solidFill>
              </a:rPr>
              <a:t>WELTWEITE PRÄSENZ</a:t>
            </a:r>
          </a:p>
        </p:txBody>
      </p:sp>
      <p:pic>
        <p:nvPicPr>
          <p:cNvPr id="2" name="Picture 358">
            <a:extLst>
              <a:ext uri="{FF2B5EF4-FFF2-40B4-BE49-F238E27FC236}">
                <a16:creationId xmlns:a16="http://schemas.microsoft.com/office/drawing/2014/main" id="{12993F9D-B155-39EA-802D-D6D7A0F440B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p:blipFill>
        <p:spPr bwMode="auto">
          <a:xfrm>
            <a:off x="1974524" y="965743"/>
            <a:ext cx="1131079" cy="477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 name="Grup 22">
            <a:extLst>
              <a:ext uri="{FF2B5EF4-FFF2-40B4-BE49-F238E27FC236}">
                <a16:creationId xmlns:a16="http://schemas.microsoft.com/office/drawing/2014/main" id="{C3210622-7F49-5B6A-B047-2710AB6B4D26}"/>
              </a:ext>
            </a:extLst>
          </p:cNvPr>
          <p:cNvGrpSpPr>
            <a:grpSpLocks noChangeAspect="1"/>
          </p:cNvGrpSpPr>
          <p:nvPr/>
        </p:nvGrpSpPr>
        <p:grpSpPr>
          <a:xfrm>
            <a:off x="6655097" y="1106655"/>
            <a:ext cx="1681511" cy="289086"/>
            <a:chOff x="5148696" y="703798"/>
            <a:chExt cx="4000690" cy="687797"/>
          </a:xfrm>
        </p:grpSpPr>
        <p:sp>
          <p:nvSpPr>
            <p:cNvPr id="24" name="Serbest Form 23">
              <a:extLst>
                <a:ext uri="{FF2B5EF4-FFF2-40B4-BE49-F238E27FC236}">
                  <a16:creationId xmlns:a16="http://schemas.microsoft.com/office/drawing/2014/main" id="{7D0A150B-C630-60F9-015F-882C6323D494}"/>
                </a:ext>
              </a:extLst>
            </p:cNvPr>
            <p:cNvSpPr/>
            <p:nvPr/>
          </p:nvSpPr>
          <p:spPr>
            <a:xfrm>
              <a:off x="5148696" y="890297"/>
              <a:ext cx="361187" cy="311752"/>
            </a:xfrm>
            <a:custGeom>
              <a:avLst/>
              <a:gdLst>
                <a:gd name="connsiteX0" fmla="*/ 0 w 361187"/>
                <a:gd name="connsiteY0" fmla="*/ 0 h 311753"/>
                <a:gd name="connsiteX1" fmla="*/ 245554 w 361187"/>
                <a:gd name="connsiteY1" fmla="*/ 0 h 311753"/>
                <a:gd name="connsiteX2" fmla="*/ 361188 w 361187"/>
                <a:gd name="connsiteY2" fmla="*/ 108775 h 311753"/>
                <a:gd name="connsiteX3" fmla="*/ 246888 w 361187"/>
                <a:gd name="connsiteY3" fmla="*/ 214884 h 311753"/>
                <a:gd name="connsiteX4" fmla="*/ 118967 w 361187"/>
                <a:gd name="connsiteY4" fmla="*/ 214884 h 311753"/>
                <a:gd name="connsiteX5" fmla="*/ 118967 w 361187"/>
                <a:gd name="connsiteY5" fmla="*/ 311753 h 311753"/>
                <a:gd name="connsiteX6" fmla="*/ 0 w 361187"/>
                <a:gd name="connsiteY6" fmla="*/ 311753 h 311753"/>
                <a:gd name="connsiteX7" fmla="*/ 118967 w 361187"/>
                <a:gd name="connsiteY7" fmla="*/ 138875 h 311753"/>
                <a:gd name="connsiteX8" fmla="*/ 195739 w 361187"/>
                <a:gd name="connsiteY8" fmla="*/ 138875 h 311753"/>
                <a:gd name="connsiteX9" fmla="*/ 237173 w 361187"/>
                <a:gd name="connsiteY9" fmla="*/ 106585 h 311753"/>
                <a:gd name="connsiteX10" fmla="*/ 195739 w 361187"/>
                <a:gd name="connsiteY10" fmla="*/ 73342 h 311753"/>
                <a:gd name="connsiteX11" fmla="*/ 118967 w 361187"/>
                <a:gd name="connsiteY11" fmla="*/ 73342 h 31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1187" h="311753">
                  <a:moveTo>
                    <a:pt x="0" y="0"/>
                  </a:moveTo>
                  <a:lnTo>
                    <a:pt x="245554" y="0"/>
                  </a:lnTo>
                  <a:cubicBezTo>
                    <a:pt x="329946" y="0"/>
                    <a:pt x="361188" y="39338"/>
                    <a:pt x="361188" y="108775"/>
                  </a:cubicBezTo>
                  <a:cubicBezTo>
                    <a:pt x="361188" y="168592"/>
                    <a:pt x="330803" y="214884"/>
                    <a:pt x="246888" y="214884"/>
                  </a:cubicBezTo>
                  <a:lnTo>
                    <a:pt x="118967" y="214884"/>
                  </a:lnTo>
                  <a:lnTo>
                    <a:pt x="118967" y="311753"/>
                  </a:lnTo>
                  <a:lnTo>
                    <a:pt x="0" y="311753"/>
                  </a:lnTo>
                  <a:close/>
                  <a:moveTo>
                    <a:pt x="118967" y="138875"/>
                  </a:moveTo>
                  <a:lnTo>
                    <a:pt x="195739" y="138875"/>
                  </a:lnTo>
                  <a:cubicBezTo>
                    <a:pt x="226124" y="138875"/>
                    <a:pt x="237173" y="129350"/>
                    <a:pt x="237173" y="106585"/>
                  </a:cubicBezTo>
                  <a:cubicBezTo>
                    <a:pt x="237173" y="83820"/>
                    <a:pt x="226124" y="73342"/>
                    <a:pt x="195739" y="73342"/>
                  </a:cubicBezTo>
                  <a:lnTo>
                    <a:pt x="118967" y="73342"/>
                  </a:lnTo>
                  <a:close/>
                </a:path>
              </a:pathLst>
            </a:custGeom>
            <a:solidFill>
              <a:srgbClr val="004D91"/>
            </a:solidFill>
            <a:ln w="9525" cap="flat">
              <a:noFill/>
              <a:prstDash val="solid"/>
              <a:miter/>
            </a:ln>
          </p:spPr>
          <p:txBody>
            <a:bodyPr rtlCol="0" anchor="ctr"/>
            <a:lstStyle/>
            <a:p>
              <a:endParaRPr lang="en-US" noProof="0" dirty="0"/>
            </a:p>
          </p:txBody>
        </p:sp>
        <p:sp>
          <p:nvSpPr>
            <p:cNvPr id="25" name="Serbest Form 24">
              <a:extLst>
                <a:ext uri="{FF2B5EF4-FFF2-40B4-BE49-F238E27FC236}">
                  <a16:creationId xmlns:a16="http://schemas.microsoft.com/office/drawing/2014/main" id="{B9D87FB7-4936-FC0B-ABE3-1A26A2F3A3FF}"/>
                </a:ext>
              </a:extLst>
            </p:cNvPr>
            <p:cNvSpPr/>
            <p:nvPr/>
          </p:nvSpPr>
          <p:spPr>
            <a:xfrm>
              <a:off x="5548746" y="890297"/>
              <a:ext cx="360712" cy="322706"/>
            </a:xfrm>
            <a:custGeom>
              <a:avLst/>
              <a:gdLst>
                <a:gd name="connsiteX0" fmla="*/ 0 w 360711"/>
                <a:gd name="connsiteY0" fmla="*/ 0 h 322707"/>
                <a:gd name="connsiteX1" fmla="*/ 119348 w 360711"/>
                <a:gd name="connsiteY1" fmla="*/ 0 h 322707"/>
                <a:gd name="connsiteX2" fmla="*/ 119348 w 360711"/>
                <a:gd name="connsiteY2" fmla="*/ 188690 h 322707"/>
                <a:gd name="connsiteX3" fmla="*/ 180594 w 360711"/>
                <a:gd name="connsiteY3" fmla="*/ 241459 h 322707"/>
                <a:gd name="connsiteX4" fmla="*/ 241744 w 360711"/>
                <a:gd name="connsiteY4" fmla="*/ 188690 h 322707"/>
                <a:gd name="connsiteX5" fmla="*/ 241744 w 360711"/>
                <a:gd name="connsiteY5" fmla="*/ 0 h 322707"/>
                <a:gd name="connsiteX6" fmla="*/ 360712 w 360711"/>
                <a:gd name="connsiteY6" fmla="*/ 0 h 322707"/>
                <a:gd name="connsiteX7" fmla="*/ 360712 w 360711"/>
                <a:gd name="connsiteY7" fmla="*/ 193453 h 322707"/>
                <a:gd name="connsiteX8" fmla="*/ 180594 w 360711"/>
                <a:gd name="connsiteY8" fmla="*/ 322707 h 322707"/>
                <a:gd name="connsiteX9" fmla="*/ 0 w 360711"/>
                <a:gd name="connsiteY9" fmla="*/ 193453 h 32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711" h="322707">
                  <a:moveTo>
                    <a:pt x="0" y="0"/>
                  </a:moveTo>
                  <a:lnTo>
                    <a:pt x="119348" y="0"/>
                  </a:lnTo>
                  <a:lnTo>
                    <a:pt x="119348" y="188690"/>
                  </a:lnTo>
                  <a:cubicBezTo>
                    <a:pt x="119348" y="228790"/>
                    <a:pt x="141732" y="241459"/>
                    <a:pt x="180594" y="241459"/>
                  </a:cubicBezTo>
                  <a:cubicBezTo>
                    <a:pt x="219456" y="241459"/>
                    <a:pt x="241744" y="228790"/>
                    <a:pt x="241744" y="188690"/>
                  </a:cubicBezTo>
                  <a:lnTo>
                    <a:pt x="241744" y="0"/>
                  </a:lnTo>
                  <a:lnTo>
                    <a:pt x="360712" y="0"/>
                  </a:lnTo>
                  <a:lnTo>
                    <a:pt x="360712" y="193453"/>
                  </a:lnTo>
                  <a:cubicBezTo>
                    <a:pt x="360712" y="292608"/>
                    <a:pt x="302895" y="322707"/>
                    <a:pt x="180594" y="322707"/>
                  </a:cubicBezTo>
                  <a:cubicBezTo>
                    <a:pt x="58293" y="322707"/>
                    <a:pt x="0" y="292608"/>
                    <a:pt x="0" y="193453"/>
                  </a:cubicBezTo>
                  <a:close/>
                </a:path>
              </a:pathLst>
            </a:custGeom>
            <a:solidFill>
              <a:srgbClr val="004D91"/>
            </a:solidFill>
            <a:ln w="9525" cap="flat">
              <a:noFill/>
              <a:prstDash val="solid"/>
              <a:miter/>
            </a:ln>
          </p:spPr>
          <p:txBody>
            <a:bodyPr rtlCol="0" anchor="ctr"/>
            <a:lstStyle/>
            <a:p>
              <a:endParaRPr lang="en-US" noProof="0" dirty="0"/>
            </a:p>
          </p:txBody>
        </p:sp>
        <p:sp>
          <p:nvSpPr>
            <p:cNvPr id="26" name="Serbest Form 25">
              <a:extLst>
                <a:ext uri="{FF2B5EF4-FFF2-40B4-BE49-F238E27FC236}">
                  <a16:creationId xmlns:a16="http://schemas.microsoft.com/office/drawing/2014/main" id="{341A5EFE-DDE3-6067-4AB3-1A81398C88AE}"/>
                </a:ext>
              </a:extLst>
            </p:cNvPr>
            <p:cNvSpPr/>
            <p:nvPr/>
          </p:nvSpPr>
          <p:spPr>
            <a:xfrm>
              <a:off x="5969465" y="890297"/>
              <a:ext cx="372427" cy="311752"/>
            </a:xfrm>
            <a:custGeom>
              <a:avLst/>
              <a:gdLst>
                <a:gd name="connsiteX0" fmla="*/ 286 w 372427"/>
                <a:gd name="connsiteY0" fmla="*/ 0 h 311753"/>
                <a:gd name="connsiteX1" fmla="*/ 136208 w 372427"/>
                <a:gd name="connsiteY1" fmla="*/ 0 h 311753"/>
                <a:gd name="connsiteX2" fmla="*/ 256889 w 372427"/>
                <a:gd name="connsiteY2" fmla="*/ 172974 h 311753"/>
                <a:gd name="connsiteX3" fmla="*/ 258128 w 372427"/>
                <a:gd name="connsiteY3" fmla="*/ 172974 h 311753"/>
                <a:gd name="connsiteX4" fmla="*/ 258128 w 372427"/>
                <a:gd name="connsiteY4" fmla="*/ 0 h 311753"/>
                <a:gd name="connsiteX5" fmla="*/ 372428 w 372427"/>
                <a:gd name="connsiteY5" fmla="*/ 0 h 311753"/>
                <a:gd name="connsiteX6" fmla="*/ 372428 w 372427"/>
                <a:gd name="connsiteY6" fmla="*/ 311753 h 311753"/>
                <a:gd name="connsiteX7" fmla="*/ 241649 w 372427"/>
                <a:gd name="connsiteY7" fmla="*/ 311753 h 311753"/>
                <a:gd name="connsiteX8" fmla="*/ 115062 w 372427"/>
                <a:gd name="connsiteY8" fmla="*/ 137160 h 311753"/>
                <a:gd name="connsiteX9" fmla="*/ 114300 w 372427"/>
                <a:gd name="connsiteY9" fmla="*/ 137160 h 311753"/>
                <a:gd name="connsiteX10" fmla="*/ 114300 w 372427"/>
                <a:gd name="connsiteY10" fmla="*/ 311753 h 311753"/>
                <a:gd name="connsiteX11" fmla="*/ 0 w 372427"/>
                <a:gd name="connsiteY11" fmla="*/ 311753 h 31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427" h="311753">
                  <a:moveTo>
                    <a:pt x="286" y="0"/>
                  </a:moveTo>
                  <a:lnTo>
                    <a:pt x="136208" y="0"/>
                  </a:lnTo>
                  <a:lnTo>
                    <a:pt x="256889" y="172974"/>
                  </a:lnTo>
                  <a:lnTo>
                    <a:pt x="258128" y="172974"/>
                  </a:lnTo>
                  <a:lnTo>
                    <a:pt x="258128" y="0"/>
                  </a:lnTo>
                  <a:lnTo>
                    <a:pt x="372428" y="0"/>
                  </a:lnTo>
                  <a:lnTo>
                    <a:pt x="372428" y="311753"/>
                  </a:lnTo>
                  <a:lnTo>
                    <a:pt x="241649" y="311753"/>
                  </a:lnTo>
                  <a:lnTo>
                    <a:pt x="115062" y="137160"/>
                  </a:lnTo>
                  <a:lnTo>
                    <a:pt x="114300" y="137160"/>
                  </a:lnTo>
                  <a:lnTo>
                    <a:pt x="114300" y="311753"/>
                  </a:lnTo>
                  <a:lnTo>
                    <a:pt x="0" y="311753"/>
                  </a:lnTo>
                  <a:close/>
                </a:path>
              </a:pathLst>
            </a:custGeom>
            <a:solidFill>
              <a:srgbClr val="004D91"/>
            </a:solidFill>
            <a:ln w="9525" cap="flat">
              <a:noFill/>
              <a:prstDash val="solid"/>
              <a:miter/>
            </a:ln>
          </p:spPr>
          <p:txBody>
            <a:bodyPr rtlCol="0" anchor="ctr"/>
            <a:lstStyle/>
            <a:p>
              <a:endParaRPr lang="en-US" noProof="0" dirty="0"/>
            </a:p>
          </p:txBody>
        </p:sp>
        <p:sp>
          <p:nvSpPr>
            <p:cNvPr id="27" name="Serbest Form 26">
              <a:extLst>
                <a:ext uri="{FF2B5EF4-FFF2-40B4-BE49-F238E27FC236}">
                  <a16:creationId xmlns:a16="http://schemas.microsoft.com/office/drawing/2014/main" id="{74F42183-27A2-AA8B-0208-F25D57FE2519}"/>
                </a:ext>
              </a:extLst>
            </p:cNvPr>
            <p:cNvSpPr/>
            <p:nvPr/>
          </p:nvSpPr>
          <p:spPr>
            <a:xfrm>
              <a:off x="6375327" y="879438"/>
              <a:ext cx="403764" cy="333563"/>
            </a:xfrm>
            <a:custGeom>
              <a:avLst/>
              <a:gdLst>
                <a:gd name="connsiteX0" fmla="*/ 403765 w 403764"/>
                <a:gd name="connsiteY0" fmla="*/ 201263 h 333565"/>
                <a:gd name="connsiteX1" fmla="*/ 353092 w 403764"/>
                <a:gd name="connsiteY1" fmla="*/ 298228 h 333565"/>
                <a:gd name="connsiteX2" fmla="*/ 205835 w 403764"/>
                <a:gd name="connsiteY2" fmla="*/ 333566 h 333565"/>
                <a:gd name="connsiteX3" fmla="*/ 0 w 403764"/>
                <a:gd name="connsiteY3" fmla="*/ 166783 h 333565"/>
                <a:gd name="connsiteX4" fmla="*/ 205835 w 403764"/>
                <a:gd name="connsiteY4" fmla="*/ 0 h 333565"/>
                <a:gd name="connsiteX5" fmla="*/ 403765 w 403764"/>
                <a:gd name="connsiteY5" fmla="*/ 133350 h 333565"/>
                <a:gd name="connsiteX6" fmla="*/ 269558 w 403764"/>
                <a:gd name="connsiteY6" fmla="*/ 133350 h 333565"/>
                <a:gd name="connsiteX7" fmla="*/ 205835 w 403764"/>
                <a:gd name="connsiteY7" fmla="*/ 78772 h 333565"/>
                <a:gd name="connsiteX8" fmla="*/ 126587 w 403764"/>
                <a:gd name="connsiteY8" fmla="*/ 166973 h 333565"/>
                <a:gd name="connsiteX9" fmla="*/ 199930 w 403764"/>
                <a:gd name="connsiteY9" fmla="*/ 255175 h 333565"/>
                <a:gd name="connsiteX10" fmla="*/ 269558 w 403764"/>
                <a:gd name="connsiteY10" fmla="*/ 201454 h 33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3764" h="333565">
                  <a:moveTo>
                    <a:pt x="403765" y="201263"/>
                  </a:moveTo>
                  <a:cubicBezTo>
                    <a:pt x="395764" y="242697"/>
                    <a:pt x="383096" y="275463"/>
                    <a:pt x="353092" y="298228"/>
                  </a:cubicBezTo>
                  <a:cubicBezTo>
                    <a:pt x="323088" y="320992"/>
                    <a:pt x="278416" y="333566"/>
                    <a:pt x="205835" y="333566"/>
                  </a:cubicBezTo>
                  <a:cubicBezTo>
                    <a:pt x="133255" y="333566"/>
                    <a:pt x="0" y="328803"/>
                    <a:pt x="0" y="166783"/>
                  </a:cubicBezTo>
                  <a:cubicBezTo>
                    <a:pt x="0" y="4763"/>
                    <a:pt x="133350" y="0"/>
                    <a:pt x="205835" y="0"/>
                  </a:cubicBezTo>
                  <a:cubicBezTo>
                    <a:pt x="278321" y="0"/>
                    <a:pt x="388620" y="9525"/>
                    <a:pt x="403765" y="133350"/>
                  </a:cubicBezTo>
                  <a:lnTo>
                    <a:pt x="269558" y="133350"/>
                  </a:lnTo>
                  <a:cubicBezTo>
                    <a:pt x="266729" y="100841"/>
                    <a:pt x="238392" y="76571"/>
                    <a:pt x="205835" y="78772"/>
                  </a:cubicBezTo>
                  <a:cubicBezTo>
                    <a:pt x="156972" y="78772"/>
                    <a:pt x="126587" y="103632"/>
                    <a:pt x="126587" y="166973"/>
                  </a:cubicBezTo>
                  <a:cubicBezTo>
                    <a:pt x="126587" y="230315"/>
                    <a:pt x="156115" y="255175"/>
                    <a:pt x="199930" y="255175"/>
                  </a:cubicBezTo>
                  <a:cubicBezTo>
                    <a:pt x="237554" y="255175"/>
                    <a:pt x="259842" y="239459"/>
                    <a:pt x="269558" y="201454"/>
                  </a:cubicBezTo>
                  <a:close/>
                </a:path>
              </a:pathLst>
            </a:custGeom>
            <a:solidFill>
              <a:srgbClr val="004D91"/>
            </a:solidFill>
            <a:ln w="9525" cap="flat">
              <a:noFill/>
              <a:prstDash val="solid"/>
              <a:miter/>
            </a:ln>
          </p:spPr>
          <p:txBody>
            <a:bodyPr rtlCol="0" anchor="ctr"/>
            <a:lstStyle/>
            <a:p>
              <a:endParaRPr lang="en-US" noProof="0" dirty="0"/>
            </a:p>
          </p:txBody>
        </p:sp>
        <p:sp>
          <p:nvSpPr>
            <p:cNvPr id="28" name="Serbest Form 27">
              <a:extLst>
                <a:ext uri="{FF2B5EF4-FFF2-40B4-BE49-F238E27FC236}">
                  <a16:creationId xmlns:a16="http://schemas.microsoft.com/office/drawing/2014/main" id="{B0194C94-D59D-8C9A-B126-5608E078CA2C}"/>
                </a:ext>
              </a:extLst>
            </p:cNvPr>
            <p:cNvSpPr/>
            <p:nvPr/>
          </p:nvSpPr>
          <p:spPr>
            <a:xfrm>
              <a:off x="6813192" y="890297"/>
              <a:ext cx="371379" cy="311752"/>
            </a:xfrm>
            <a:custGeom>
              <a:avLst/>
              <a:gdLst>
                <a:gd name="connsiteX0" fmla="*/ 252413 w 371379"/>
                <a:gd name="connsiteY0" fmla="*/ 187357 h 311753"/>
                <a:gd name="connsiteX1" fmla="*/ 119063 w 371379"/>
                <a:gd name="connsiteY1" fmla="*/ 187357 h 311753"/>
                <a:gd name="connsiteX2" fmla="*/ 119063 w 371379"/>
                <a:gd name="connsiteY2" fmla="*/ 311753 h 311753"/>
                <a:gd name="connsiteX3" fmla="*/ 0 w 371379"/>
                <a:gd name="connsiteY3" fmla="*/ 311753 h 311753"/>
                <a:gd name="connsiteX4" fmla="*/ 0 w 371379"/>
                <a:gd name="connsiteY4" fmla="*/ 0 h 311753"/>
                <a:gd name="connsiteX5" fmla="*/ 119063 w 371379"/>
                <a:gd name="connsiteY5" fmla="*/ 0 h 311753"/>
                <a:gd name="connsiteX6" fmla="*/ 119063 w 371379"/>
                <a:gd name="connsiteY6" fmla="*/ 108775 h 311753"/>
                <a:gd name="connsiteX7" fmla="*/ 252413 w 371379"/>
                <a:gd name="connsiteY7" fmla="*/ 108775 h 311753"/>
                <a:gd name="connsiteX8" fmla="*/ 252413 w 371379"/>
                <a:gd name="connsiteY8" fmla="*/ 0 h 311753"/>
                <a:gd name="connsiteX9" fmla="*/ 371380 w 371379"/>
                <a:gd name="connsiteY9" fmla="*/ 0 h 311753"/>
                <a:gd name="connsiteX10" fmla="*/ 371380 w 371379"/>
                <a:gd name="connsiteY10" fmla="*/ 311753 h 311753"/>
                <a:gd name="connsiteX11" fmla="*/ 252413 w 371379"/>
                <a:gd name="connsiteY11" fmla="*/ 311753 h 31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379" h="311753">
                  <a:moveTo>
                    <a:pt x="252413" y="187357"/>
                  </a:moveTo>
                  <a:lnTo>
                    <a:pt x="119063" y="187357"/>
                  </a:lnTo>
                  <a:lnTo>
                    <a:pt x="119063" y="311753"/>
                  </a:lnTo>
                  <a:lnTo>
                    <a:pt x="0" y="311753"/>
                  </a:lnTo>
                  <a:lnTo>
                    <a:pt x="0" y="0"/>
                  </a:lnTo>
                  <a:lnTo>
                    <a:pt x="119063" y="0"/>
                  </a:lnTo>
                  <a:lnTo>
                    <a:pt x="119063" y="108775"/>
                  </a:lnTo>
                  <a:lnTo>
                    <a:pt x="252413" y="108775"/>
                  </a:lnTo>
                  <a:lnTo>
                    <a:pt x="252413" y="0"/>
                  </a:lnTo>
                  <a:lnTo>
                    <a:pt x="371380" y="0"/>
                  </a:lnTo>
                  <a:lnTo>
                    <a:pt x="371380" y="311753"/>
                  </a:lnTo>
                  <a:lnTo>
                    <a:pt x="252413" y="311753"/>
                  </a:lnTo>
                  <a:close/>
                </a:path>
              </a:pathLst>
            </a:custGeom>
            <a:solidFill>
              <a:srgbClr val="004D91"/>
            </a:solidFill>
            <a:ln w="9525" cap="flat">
              <a:noFill/>
              <a:prstDash val="solid"/>
              <a:miter/>
            </a:ln>
          </p:spPr>
          <p:txBody>
            <a:bodyPr rtlCol="0" anchor="ctr"/>
            <a:lstStyle/>
            <a:p>
              <a:endParaRPr lang="en-US" noProof="0" dirty="0"/>
            </a:p>
          </p:txBody>
        </p:sp>
        <p:sp>
          <p:nvSpPr>
            <p:cNvPr id="29" name="Serbest Form 28">
              <a:extLst>
                <a:ext uri="{FF2B5EF4-FFF2-40B4-BE49-F238E27FC236}">
                  <a16:creationId xmlns:a16="http://schemas.microsoft.com/office/drawing/2014/main" id="{F0C6D9CB-4C8E-76F9-29A6-FB2242B63DC3}"/>
                </a:ext>
              </a:extLst>
            </p:cNvPr>
            <p:cNvSpPr/>
            <p:nvPr/>
          </p:nvSpPr>
          <p:spPr>
            <a:xfrm>
              <a:off x="7419937" y="703798"/>
              <a:ext cx="34670" cy="687797"/>
            </a:xfrm>
            <a:custGeom>
              <a:avLst/>
              <a:gdLst>
                <a:gd name="connsiteX0" fmla="*/ 0 w 34670"/>
                <a:gd name="connsiteY0" fmla="*/ 0 h 687800"/>
                <a:gd name="connsiteX1" fmla="*/ 34671 w 34670"/>
                <a:gd name="connsiteY1" fmla="*/ 0 h 687800"/>
                <a:gd name="connsiteX2" fmla="*/ 34671 w 34670"/>
                <a:gd name="connsiteY2" fmla="*/ 687800 h 687800"/>
                <a:gd name="connsiteX3" fmla="*/ 0 w 34670"/>
                <a:gd name="connsiteY3" fmla="*/ 687800 h 687800"/>
              </a:gdLst>
              <a:ahLst/>
              <a:cxnLst>
                <a:cxn ang="0">
                  <a:pos x="connsiteX0" y="connsiteY0"/>
                </a:cxn>
                <a:cxn ang="0">
                  <a:pos x="connsiteX1" y="connsiteY1"/>
                </a:cxn>
                <a:cxn ang="0">
                  <a:pos x="connsiteX2" y="connsiteY2"/>
                </a:cxn>
                <a:cxn ang="0">
                  <a:pos x="connsiteX3" y="connsiteY3"/>
                </a:cxn>
              </a:cxnLst>
              <a:rect l="l" t="t" r="r" b="b"/>
              <a:pathLst>
                <a:path w="34670" h="687800">
                  <a:moveTo>
                    <a:pt x="0" y="0"/>
                  </a:moveTo>
                  <a:lnTo>
                    <a:pt x="34671" y="0"/>
                  </a:lnTo>
                  <a:lnTo>
                    <a:pt x="34671" y="687800"/>
                  </a:lnTo>
                  <a:lnTo>
                    <a:pt x="0" y="687800"/>
                  </a:lnTo>
                  <a:close/>
                </a:path>
              </a:pathLst>
            </a:custGeom>
            <a:solidFill>
              <a:srgbClr val="004D91"/>
            </a:solidFill>
            <a:ln w="9525" cap="flat">
              <a:noFill/>
              <a:prstDash val="solid"/>
              <a:miter/>
            </a:ln>
          </p:spPr>
          <p:txBody>
            <a:bodyPr rtlCol="0" anchor="ctr"/>
            <a:lstStyle/>
            <a:p>
              <a:endParaRPr lang="en-US" noProof="0" dirty="0"/>
            </a:p>
          </p:txBody>
        </p:sp>
        <p:sp>
          <p:nvSpPr>
            <p:cNvPr id="30" name="Serbest Form 29">
              <a:extLst>
                <a:ext uri="{FF2B5EF4-FFF2-40B4-BE49-F238E27FC236}">
                  <a16:creationId xmlns:a16="http://schemas.microsoft.com/office/drawing/2014/main" id="{172DC9C5-C8C0-2835-A72E-BA8E9D4E1A17}"/>
                </a:ext>
              </a:extLst>
            </p:cNvPr>
            <p:cNvSpPr/>
            <p:nvPr/>
          </p:nvSpPr>
          <p:spPr>
            <a:xfrm>
              <a:off x="7703019" y="928684"/>
              <a:ext cx="380428" cy="278887"/>
            </a:xfrm>
            <a:custGeom>
              <a:avLst/>
              <a:gdLst>
                <a:gd name="connsiteX0" fmla="*/ 2286 w 380428"/>
                <a:gd name="connsiteY0" fmla="*/ 71434 h 278888"/>
                <a:gd name="connsiteX1" fmla="*/ 0 w 380428"/>
                <a:gd name="connsiteY1" fmla="*/ 6283 h 278888"/>
                <a:gd name="connsiteX2" fmla="*/ 25241 w 380428"/>
                <a:gd name="connsiteY2" fmla="*/ 6283 h 278888"/>
                <a:gd name="connsiteX3" fmla="*/ 27241 w 380428"/>
                <a:gd name="connsiteY3" fmla="*/ 54575 h 278888"/>
                <a:gd name="connsiteX4" fmla="*/ 28384 w 380428"/>
                <a:gd name="connsiteY4" fmla="*/ 54575 h 278888"/>
                <a:gd name="connsiteX5" fmla="*/ 117443 w 380428"/>
                <a:gd name="connsiteY5" fmla="*/ 92 h 278888"/>
                <a:gd name="connsiteX6" fmla="*/ 196215 w 380428"/>
                <a:gd name="connsiteY6" fmla="*/ 59623 h 278888"/>
                <a:gd name="connsiteX7" fmla="*/ 197358 w 380428"/>
                <a:gd name="connsiteY7" fmla="*/ 59623 h 278888"/>
                <a:gd name="connsiteX8" fmla="*/ 225361 w 380428"/>
                <a:gd name="connsiteY8" fmla="*/ 22761 h 278888"/>
                <a:gd name="connsiteX9" fmla="*/ 290989 w 380428"/>
                <a:gd name="connsiteY9" fmla="*/ 92 h 278888"/>
                <a:gd name="connsiteX10" fmla="*/ 380428 w 380428"/>
                <a:gd name="connsiteY10" fmla="*/ 118297 h 278888"/>
                <a:gd name="connsiteX11" fmla="*/ 380428 w 380428"/>
                <a:gd name="connsiteY11" fmla="*/ 278698 h 278888"/>
                <a:gd name="connsiteX12" fmla="*/ 353282 w 380428"/>
                <a:gd name="connsiteY12" fmla="*/ 278698 h 278888"/>
                <a:gd name="connsiteX13" fmla="*/ 353282 w 380428"/>
                <a:gd name="connsiteY13" fmla="*/ 120964 h 278888"/>
                <a:gd name="connsiteX14" fmla="*/ 281654 w 380428"/>
                <a:gd name="connsiteY14" fmla="*/ 23428 h 278888"/>
                <a:gd name="connsiteX15" fmla="*/ 209645 w 380428"/>
                <a:gd name="connsiteY15" fmla="*/ 77435 h 278888"/>
                <a:gd name="connsiteX16" fmla="*/ 204883 w 380428"/>
                <a:gd name="connsiteY16" fmla="*/ 104391 h 278888"/>
                <a:gd name="connsiteX17" fmla="*/ 204883 w 380428"/>
                <a:gd name="connsiteY17" fmla="*/ 278889 h 278888"/>
                <a:gd name="connsiteX18" fmla="*/ 177736 w 380428"/>
                <a:gd name="connsiteY18" fmla="*/ 278889 h 278888"/>
                <a:gd name="connsiteX19" fmla="*/ 177736 w 380428"/>
                <a:gd name="connsiteY19" fmla="*/ 108677 h 278888"/>
                <a:gd name="connsiteX20" fmla="*/ 109728 w 380428"/>
                <a:gd name="connsiteY20" fmla="*/ 23428 h 278888"/>
                <a:gd name="connsiteX21" fmla="*/ 33528 w 380428"/>
                <a:gd name="connsiteY21" fmla="*/ 84864 h 278888"/>
                <a:gd name="connsiteX22" fmla="*/ 29432 w 380428"/>
                <a:gd name="connsiteY22" fmla="*/ 111058 h 278888"/>
                <a:gd name="connsiteX23" fmla="*/ 29432 w 380428"/>
                <a:gd name="connsiteY23" fmla="*/ 278889 h 278888"/>
                <a:gd name="connsiteX24" fmla="*/ 2286 w 380428"/>
                <a:gd name="connsiteY24" fmla="*/ 278889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80428" h="278888">
                  <a:moveTo>
                    <a:pt x="2286" y="71434"/>
                  </a:moveTo>
                  <a:cubicBezTo>
                    <a:pt x="2286" y="46479"/>
                    <a:pt x="1429" y="27714"/>
                    <a:pt x="0" y="6283"/>
                  </a:cubicBezTo>
                  <a:lnTo>
                    <a:pt x="25241" y="6283"/>
                  </a:lnTo>
                  <a:lnTo>
                    <a:pt x="27241" y="54575"/>
                  </a:lnTo>
                  <a:lnTo>
                    <a:pt x="28384" y="54575"/>
                  </a:lnTo>
                  <a:cubicBezTo>
                    <a:pt x="46006" y="23238"/>
                    <a:pt x="72295" y="92"/>
                    <a:pt x="117443" y="92"/>
                  </a:cubicBezTo>
                  <a:cubicBezTo>
                    <a:pt x="153914" y="511"/>
                    <a:pt x="185852" y="24647"/>
                    <a:pt x="196215" y="59623"/>
                  </a:cubicBezTo>
                  <a:lnTo>
                    <a:pt x="197358" y="59623"/>
                  </a:lnTo>
                  <a:cubicBezTo>
                    <a:pt x="204006" y="45507"/>
                    <a:pt x="213550" y="32953"/>
                    <a:pt x="225361" y="22761"/>
                  </a:cubicBezTo>
                  <a:cubicBezTo>
                    <a:pt x="243564" y="7140"/>
                    <a:pt x="267024" y="-965"/>
                    <a:pt x="290989" y="92"/>
                  </a:cubicBezTo>
                  <a:cubicBezTo>
                    <a:pt x="317659" y="92"/>
                    <a:pt x="380428" y="15141"/>
                    <a:pt x="380428" y="118297"/>
                  </a:cubicBezTo>
                  <a:lnTo>
                    <a:pt x="380428" y="278698"/>
                  </a:lnTo>
                  <a:lnTo>
                    <a:pt x="353282" y="278698"/>
                  </a:lnTo>
                  <a:lnTo>
                    <a:pt x="353282" y="120964"/>
                  </a:lnTo>
                  <a:cubicBezTo>
                    <a:pt x="353282" y="59814"/>
                    <a:pt x="329470" y="23428"/>
                    <a:pt x="281654" y="23428"/>
                  </a:cubicBezTo>
                  <a:cubicBezTo>
                    <a:pt x="248821" y="24885"/>
                    <a:pt x="220237" y="46326"/>
                    <a:pt x="209645" y="77435"/>
                  </a:cubicBezTo>
                  <a:cubicBezTo>
                    <a:pt x="206626" y="86103"/>
                    <a:pt x="205016" y="95209"/>
                    <a:pt x="204883" y="104391"/>
                  </a:cubicBezTo>
                  <a:lnTo>
                    <a:pt x="204883" y="278889"/>
                  </a:lnTo>
                  <a:lnTo>
                    <a:pt x="177736" y="278889"/>
                  </a:lnTo>
                  <a:lnTo>
                    <a:pt x="177736" y="108677"/>
                  </a:lnTo>
                  <a:cubicBezTo>
                    <a:pt x="177736" y="59623"/>
                    <a:pt x="154019" y="23428"/>
                    <a:pt x="109728" y="23428"/>
                  </a:cubicBezTo>
                  <a:cubicBezTo>
                    <a:pt x="72866" y="23428"/>
                    <a:pt x="43815" y="53051"/>
                    <a:pt x="33528" y="84864"/>
                  </a:cubicBezTo>
                  <a:cubicBezTo>
                    <a:pt x="30880" y="93342"/>
                    <a:pt x="29499" y="102171"/>
                    <a:pt x="29432" y="111058"/>
                  </a:cubicBezTo>
                  <a:lnTo>
                    <a:pt x="29432" y="278889"/>
                  </a:lnTo>
                  <a:lnTo>
                    <a:pt x="2286" y="278889"/>
                  </a:lnTo>
                  <a:close/>
                </a:path>
              </a:pathLst>
            </a:custGeom>
            <a:solidFill>
              <a:srgbClr val="004D91"/>
            </a:solidFill>
            <a:ln w="9525" cap="flat">
              <a:noFill/>
              <a:prstDash val="solid"/>
              <a:miter/>
            </a:ln>
          </p:spPr>
          <p:txBody>
            <a:bodyPr rtlCol="0" anchor="ctr"/>
            <a:lstStyle/>
            <a:p>
              <a:endParaRPr lang="en-US" noProof="0" dirty="0"/>
            </a:p>
          </p:txBody>
        </p:sp>
        <p:sp>
          <p:nvSpPr>
            <p:cNvPr id="31" name="Serbest Form 30">
              <a:extLst>
                <a:ext uri="{FF2B5EF4-FFF2-40B4-BE49-F238E27FC236}">
                  <a16:creationId xmlns:a16="http://schemas.microsoft.com/office/drawing/2014/main" id="{99873CC4-7442-14DD-FC4E-B2AA0F2D8431}"/>
                </a:ext>
              </a:extLst>
            </p:cNvPr>
            <p:cNvSpPr/>
            <p:nvPr/>
          </p:nvSpPr>
          <p:spPr>
            <a:xfrm>
              <a:off x="8151172" y="929350"/>
              <a:ext cx="230291" cy="284605"/>
            </a:xfrm>
            <a:custGeom>
              <a:avLst/>
              <a:gdLst>
                <a:gd name="connsiteX0" fmla="*/ 26479 w 230290"/>
                <a:gd name="connsiteY0" fmla="*/ 139446 h 284607"/>
                <a:gd name="connsiteX1" fmla="*/ 131254 w 230290"/>
                <a:gd name="connsiteY1" fmla="*/ 261271 h 284607"/>
                <a:gd name="connsiteX2" fmla="*/ 207454 w 230290"/>
                <a:gd name="connsiteY2" fmla="*/ 245840 h 284607"/>
                <a:gd name="connsiteX3" fmla="*/ 214503 w 230290"/>
                <a:gd name="connsiteY3" fmla="*/ 267081 h 284607"/>
                <a:gd name="connsiteX4" fmla="*/ 127921 w 230290"/>
                <a:gd name="connsiteY4" fmla="*/ 284607 h 284607"/>
                <a:gd name="connsiteX5" fmla="*/ 0 w 230290"/>
                <a:gd name="connsiteY5" fmla="*/ 147828 h 284607"/>
                <a:gd name="connsiteX6" fmla="*/ 123349 w 230290"/>
                <a:gd name="connsiteY6" fmla="*/ 0 h 284607"/>
                <a:gd name="connsiteX7" fmla="*/ 230219 w 230290"/>
                <a:gd name="connsiteY7" fmla="*/ 123158 h 284607"/>
                <a:gd name="connsiteX8" fmla="*/ 229362 w 230290"/>
                <a:gd name="connsiteY8" fmla="*/ 139827 h 284607"/>
                <a:gd name="connsiteX9" fmla="*/ 201358 w 230290"/>
                <a:gd name="connsiteY9" fmla="*/ 118396 h 284607"/>
                <a:gd name="connsiteX10" fmla="*/ 119348 w 230290"/>
                <a:gd name="connsiteY10" fmla="*/ 22479 h 284607"/>
                <a:gd name="connsiteX11" fmla="*/ 27908 w 230290"/>
                <a:gd name="connsiteY11" fmla="*/ 118396 h 284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290" h="284607">
                  <a:moveTo>
                    <a:pt x="26479" y="139446"/>
                  </a:moveTo>
                  <a:cubicBezTo>
                    <a:pt x="26479" y="226409"/>
                    <a:pt x="74104" y="261271"/>
                    <a:pt x="131254" y="261271"/>
                  </a:cubicBezTo>
                  <a:cubicBezTo>
                    <a:pt x="157534" y="262471"/>
                    <a:pt x="183709" y="257175"/>
                    <a:pt x="207454" y="245840"/>
                  </a:cubicBezTo>
                  <a:lnTo>
                    <a:pt x="214503" y="267081"/>
                  </a:lnTo>
                  <a:cubicBezTo>
                    <a:pt x="203930" y="272796"/>
                    <a:pt x="175736" y="284607"/>
                    <a:pt x="127921" y="284607"/>
                  </a:cubicBezTo>
                  <a:cubicBezTo>
                    <a:pt x="48958" y="284607"/>
                    <a:pt x="0" y="227457"/>
                    <a:pt x="0" y="147828"/>
                  </a:cubicBezTo>
                  <a:cubicBezTo>
                    <a:pt x="0" y="56864"/>
                    <a:pt x="52388" y="0"/>
                    <a:pt x="123349" y="0"/>
                  </a:cubicBezTo>
                  <a:cubicBezTo>
                    <a:pt x="213170" y="0"/>
                    <a:pt x="230219" y="83820"/>
                    <a:pt x="230219" y="123158"/>
                  </a:cubicBezTo>
                  <a:cubicBezTo>
                    <a:pt x="230438" y="128730"/>
                    <a:pt x="230153" y="134312"/>
                    <a:pt x="229362" y="139827"/>
                  </a:cubicBezTo>
                  <a:close/>
                  <a:moveTo>
                    <a:pt x="201358" y="118396"/>
                  </a:moveTo>
                  <a:cubicBezTo>
                    <a:pt x="202121" y="80296"/>
                    <a:pt x="186119" y="22479"/>
                    <a:pt x="119348" y="22479"/>
                  </a:cubicBezTo>
                  <a:cubicBezTo>
                    <a:pt x="59055" y="22479"/>
                    <a:pt x="32861" y="76390"/>
                    <a:pt x="27908" y="118396"/>
                  </a:cubicBezTo>
                  <a:close/>
                </a:path>
              </a:pathLst>
            </a:custGeom>
            <a:solidFill>
              <a:srgbClr val="004D91"/>
            </a:solidFill>
            <a:ln w="9525" cap="flat">
              <a:noFill/>
              <a:prstDash val="solid"/>
              <a:miter/>
            </a:ln>
          </p:spPr>
          <p:txBody>
            <a:bodyPr rtlCol="0" anchor="ctr"/>
            <a:lstStyle/>
            <a:p>
              <a:endParaRPr lang="en-US" noProof="0" dirty="0"/>
            </a:p>
          </p:txBody>
        </p:sp>
        <p:sp>
          <p:nvSpPr>
            <p:cNvPr id="32" name="Serbest Form 31">
              <a:extLst>
                <a:ext uri="{FF2B5EF4-FFF2-40B4-BE49-F238E27FC236}">
                  <a16:creationId xmlns:a16="http://schemas.microsoft.com/office/drawing/2014/main" id="{A6F5A5A0-FC8A-DB28-47E1-4C64920DDB74}"/>
                </a:ext>
              </a:extLst>
            </p:cNvPr>
            <p:cNvSpPr/>
            <p:nvPr/>
          </p:nvSpPr>
          <p:spPr>
            <a:xfrm>
              <a:off x="8414438" y="856293"/>
              <a:ext cx="152209" cy="357442"/>
            </a:xfrm>
            <a:custGeom>
              <a:avLst/>
              <a:gdLst>
                <a:gd name="connsiteX0" fmla="*/ 74009 w 152209"/>
                <a:gd name="connsiteY0" fmla="*/ 0 h 357443"/>
                <a:gd name="connsiteX1" fmla="*/ 74009 w 152209"/>
                <a:gd name="connsiteY1" fmla="*/ 78867 h 357443"/>
                <a:gd name="connsiteX2" fmla="*/ 152210 w 152209"/>
                <a:gd name="connsiteY2" fmla="*/ 78867 h 357443"/>
                <a:gd name="connsiteX3" fmla="*/ 152210 w 152209"/>
                <a:gd name="connsiteY3" fmla="*/ 100775 h 357443"/>
                <a:gd name="connsiteX4" fmla="*/ 74009 w 152209"/>
                <a:gd name="connsiteY4" fmla="*/ 100775 h 357443"/>
                <a:gd name="connsiteX5" fmla="*/ 74009 w 152209"/>
                <a:gd name="connsiteY5" fmla="*/ 277844 h 357443"/>
                <a:gd name="connsiteX6" fmla="*/ 114300 w 152209"/>
                <a:gd name="connsiteY6" fmla="*/ 334137 h 357443"/>
                <a:gd name="connsiteX7" fmla="*/ 145542 w 152209"/>
                <a:gd name="connsiteY7" fmla="*/ 329851 h 357443"/>
                <a:gd name="connsiteX8" fmla="*/ 148781 w 152209"/>
                <a:gd name="connsiteY8" fmla="*/ 350711 h 357443"/>
                <a:gd name="connsiteX9" fmla="*/ 110681 w 152209"/>
                <a:gd name="connsiteY9" fmla="*/ 357283 h 357443"/>
                <a:gd name="connsiteX10" fmla="*/ 63056 w 152209"/>
                <a:gd name="connsiteY10" fmla="*/ 338233 h 357443"/>
                <a:gd name="connsiteX11" fmla="*/ 46292 w 152209"/>
                <a:gd name="connsiteY11" fmla="*/ 273272 h 357443"/>
                <a:gd name="connsiteX12" fmla="*/ 46292 w 152209"/>
                <a:gd name="connsiteY12" fmla="*/ 100775 h 357443"/>
                <a:gd name="connsiteX13" fmla="*/ 0 w 152209"/>
                <a:gd name="connsiteY13" fmla="*/ 100775 h 357443"/>
                <a:gd name="connsiteX14" fmla="*/ 0 w 152209"/>
                <a:gd name="connsiteY14" fmla="*/ 78867 h 357443"/>
                <a:gd name="connsiteX15" fmla="*/ 46292 w 152209"/>
                <a:gd name="connsiteY15" fmla="*/ 78867 h 357443"/>
                <a:gd name="connsiteX16" fmla="*/ 46292 w 152209"/>
                <a:gd name="connsiteY16" fmla="*/ 8858 h 35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209" h="357443">
                  <a:moveTo>
                    <a:pt x="74009" y="0"/>
                  </a:moveTo>
                  <a:lnTo>
                    <a:pt x="74009" y="78867"/>
                  </a:lnTo>
                  <a:lnTo>
                    <a:pt x="152210" y="78867"/>
                  </a:lnTo>
                  <a:lnTo>
                    <a:pt x="152210" y="100775"/>
                  </a:lnTo>
                  <a:lnTo>
                    <a:pt x="74009" y="100775"/>
                  </a:lnTo>
                  <a:lnTo>
                    <a:pt x="74009" y="277844"/>
                  </a:lnTo>
                  <a:cubicBezTo>
                    <a:pt x="74009" y="312420"/>
                    <a:pt x="84868" y="334137"/>
                    <a:pt x="114300" y="334137"/>
                  </a:cubicBezTo>
                  <a:cubicBezTo>
                    <a:pt x="124873" y="334413"/>
                    <a:pt x="135427" y="332965"/>
                    <a:pt x="145542" y="329851"/>
                  </a:cubicBezTo>
                  <a:lnTo>
                    <a:pt x="148781" y="350711"/>
                  </a:lnTo>
                  <a:cubicBezTo>
                    <a:pt x="136646" y="355407"/>
                    <a:pt x="123692" y="357635"/>
                    <a:pt x="110681" y="357283"/>
                  </a:cubicBezTo>
                  <a:cubicBezTo>
                    <a:pt x="92716" y="358616"/>
                    <a:pt x="75143" y="351587"/>
                    <a:pt x="63056" y="338233"/>
                  </a:cubicBezTo>
                  <a:cubicBezTo>
                    <a:pt x="50578" y="323945"/>
                    <a:pt x="46292" y="301085"/>
                    <a:pt x="46292" y="273272"/>
                  </a:cubicBezTo>
                  <a:lnTo>
                    <a:pt x="46292" y="100775"/>
                  </a:lnTo>
                  <a:lnTo>
                    <a:pt x="0" y="100775"/>
                  </a:lnTo>
                  <a:lnTo>
                    <a:pt x="0" y="78867"/>
                  </a:lnTo>
                  <a:lnTo>
                    <a:pt x="46292" y="78867"/>
                  </a:lnTo>
                  <a:lnTo>
                    <a:pt x="46292" y="8858"/>
                  </a:lnTo>
                  <a:close/>
                </a:path>
              </a:pathLst>
            </a:custGeom>
            <a:solidFill>
              <a:srgbClr val="004D91"/>
            </a:solidFill>
            <a:ln w="9525" cap="flat">
              <a:noFill/>
              <a:prstDash val="solid"/>
              <a:miter/>
            </a:ln>
          </p:spPr>
          <p:txBody>
            <a:bodyPr rtlCol="0" anchor="ctr"/>
            <a:lstStyle/>
            <a:p>
              <a:endParaRPr lang="en-US" noProof="0" dirty="0"/>
            </a:p>
          </p:txBody>
        </p:sp>
        <p:sp>
          <p:nvSpPr>
            <p:cNvPr id="33" name="Serbest Form 32">
              <a:extLst>
                <a:ext uri="{FF2B5EF4-FFF2-40B4-BE49-F238E27FC236}">
                  <a16:creationId xmlns:a16="http://schemas.microsoft.com/office/drawing/2014/main" id="{D56F1D81-C5B7-5B15-D3F9-DDAF6E42112E}"/>
                </a:ext>
              </a:extLst>
            </p:cNvPr>
            <p:cNvSpPr/>
            <p:nvPr/>
          </p:nvSpPr>
          <p:spPr>
            <a:xfrm>
              <a:off x="8603509" y="928970"/>
              <a:ext cx="198499" cy="284908"/>
            </a:xfrm>
            <a:custGeom>
              <a:avLst/>
              <a:gdLst>
                <a:gd name="connsiteX0" fmla="*/ 173546 w 198500"/>
                <a:gd name="connsiteY0" fmla="*/ 278607 h 284908"/>
                <a:gd name="connsiteX1" fmla="*/ 169545 w 198500"/>
                <a:gd name="connsiteY1" fmla="*/ 239650 h 284908"/>
                <a:gd name="connsiteX2" fmla="*/ 168212 w 198500"/>
                <a:gd name="connsiteY2" fmla="*/ 239650 h 284908"/>
                <a:gd name="connsiteX3" fmla="*/ 80772 w 198500"/>
                <a:gd name="connsiteY3" fmla="*/ 284893 h 284908"/>
                <a:gd name="connsiteX4" fmla="*/ 0 w 198500"/>
                <a:gd name="connsiteY4" fmla="*/ 209932 h 284908"/>
                <a:gd name="connsiteX5" fmla="*/ 167354 w 198500"/>
                <a:gd name="connsiteY5" fmla="*/ 110395 h 284908"/>
                <a:gd name="connsiteX6" fmla="*/ 167354 w 198500"/>
                <a:gd name="connsiteY6" fmla="*/ 103156 h 284908"/>
                <a:gd name="connsiteX7" fmla="*/ 97155 w 198500"/>
                <a:gd name="connsiteY7" fmla="*/ 22860 h 284908"/>
                <a:gd name="connsiteX8" fmla="*/ 28289 w 198500"/>
                <a:gd name="connsiteY8" fmla="*/ 43149 h 284908"/>
                <a:gd name="connsiteX9" fmla="*/ 19717 w 198500"/>
                <a:gd name="connsiteY9" fmla="*/ 23527 h 284908"/>
                <a:gd name="connsiteX10" fmla="*/ 100203 w 198500"/>
                <a:gd name="connsiteY10" fmla="*/ 1 h 284908"/>
                <a:gd name="connsiteX11" fmla="*/ 194501 w 198500"/>
                <a:gd name="connsiteY11" fmla="*/ 107633 h 284908"/>
                <a:gd name="connsiteX12" fmla="*/ 194501 w 198500"/>
                <a:gd name="connsiteY12" fmla="*/ 214027 h 284908"/>
                <a:gd name="connsiteX13" fmla="*/ 198501 w 198500"/>
                <a:gd name="connsiteY13" fmla="*/ 278702 h 284908"/>
                <a:gd name="connsiteX14" fmla="*/ 167354 w 198500"/>
                <a:gd name="connsiteY14" fmla="*/ 133065 h 284908"/>
                <a:gd name="connsiteX15" fmla="*/ 28766 w 198500"/>
                <a:gd name="connsiteY15" fmla="*/ 205741 h 284908"/>
                <a:gd name="connsiteX16" fmla="*/ 83344 w 198500"/>
                <a:gd name="connsiteY16" fmla="*/ 262414 h 284908"/>
                <a:gd name="connsiteX17" fmla="*/ 164497 w 198500"/>
                <a:gd name="connsiteY17" fmla="*/ 207836 h 284908"/>
                <a:gd name="connsiteX18" fmla="*/ 167354 w 198500"/>
                <a:gd name="connsiteY18" fmla="*/ 191548 h 28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8500" h="284908">
                  <a:moveTo>
                    <a:pt x="173546" y="278607"/>
                  </a:moveTo>
                  <a:lnTo>
                    <a:pt x="169545" y="239650"/>
                  </a:lnTo>
                  <a:lnTo>
                    <a:pt x="168212" y="239650"/>
                  </a:lnTo>
                  <a:cubicBezTo>
                    <a:pt x="148533" y="268482"/>
                    <a:pt x="115672" y="285484"/>
                    <a:pt x="80772" y="284893"/>
                  </a:cubicBezTo>
                  <a:cubicBezTo>
                    <a:pt x="25622" y="284893"/>
                    <a:pt x="0" y="246222"/>
                    <a:pt x="0" y="209932"/>
                  </a:cubicBezTo>
                  <a:cubicBezTo>
                    <a:pt x="0" y="147067"/>
                    <a:pt x="55721" y="109252"/>
                    <a:pt x="167354" y="110395"/>
                  </a:cubicBezTo>
                  <a:lnTo>
                    <a:pt x="167354" y="103156"/>
                  </a:lnTo>
                  <a:cubicBezTo>
                    <a:pt x="167354" y="76201"/>
                    <a:pt x="162116" y="22384"/>
                    <a:pt x="97155" y="22860"/>
                  </a:cubicBezTo>
                  <a:cubicBezTo>
                    <a:pt x="72676" y="22518"/>
                    <a:pt x="48673" y="29585"/>
                    <a:pt x="28289" y="43149"/>
                  </a:cubicBezTo>
                  <a:lnTo>
                    <a:pt x="19717" y="23527"/>
                  </a:lnTo>
                  <a:cubicBezTo>
                    <a:pt x="43720" y="8097"/>
                    <a:pt x="71666" y="-76"/>
                    <a:pt x="100203" y="1"/>
                  </a:cubicBezTo>
                  <a:cubicBezTo>
                    <a:pt x="179356" y="1"/>
                    <a:pt x="194501" y="59056"/>
                    <a:pt x="194501" y="107633"/>
                  </a:cubicBezTo>
                  <a:lnTo>
                    <a:pt x="194501" y="214027"/>
                  </a:lnTo>
                  <a:cubicBezTo>
                    <a:pt x="194243" y="235659"/>
                    <a:pt x="195586" y="257271"/>
                    <a:pt x="198501" y="278702"/>
                  </a:cubicBezTo>
                  <a:close/>
                  <a:moveTo>
                    <a:pt x="167354" y="133065"/>
                  </a:moveTo>
                  <a:cubicBezTo>
                    <a:pt x="107633" y="131350"/>
                    <a:pt x="28766" y="140304"/>
                    <a:pt x="28766" y="205741"/>
                  </a:cubicBezTo>
                  <a:cubicBezTo>
                    <a:pt x="28766" y="244888"/>
                    <a:pt x="54769" y="262414"/>
                    <a:pt x="83344" y="262414"/>
                  </a:cubicBezTo>
                  <a:cubicBezTo>
                    <a:pt x="119415" y="263919"/>
                    <a:pt x="152286" y="241812"/>
                    <a:pt x="164497" y="207836"/>
                  </a:cubicBezTo>
                  <a:cubicBezTo>
                    <a:pt x="166316" y="202597"/>
                    <a:pt x="167288" y="197092"/>
                    <a:pt x="167354" y="191548"/>
                  </a:cubicBezTo>
                  <a:close/>
                </a:path>
              </a:pathLst>
            </a:custGeom>
            <a:solidFill>
              <a:srgbClr val="004D91"/>
            </a:solidFill>
            <a:ln w="9525" cap="flat">
              <a:noFill/>
              <a:prstDash val="solid"/>
              <a:miter/>
            </a:ln>
          </p:spPr>
          <p:txBody>
            <a:bodyPr rtlCol="0" anchor="ctr"/>
            <a:lstStyle/>
            <a:p>
              <a:endParaRPr lang="en-US" noProof="0" dirty="0"/>
            </a:p>
          </p:txBody>
        </p:sp>
        <p:sp>
          <p:nvSpPr>
            <p:cNvPr id="34" name="Serbest Form 33">
              <a:extLst>
                <a:ext uri="{FF2B5EF4-FFF2-40B4-BE49-F238E27FC236}">
                  <a16:creationId xmlns:a16="http://schemas.microsoft.com/office/drawing/2014/main" id="{660A02A2-A9F2-9D10-E54A-CE78F28EFF0E}"/>
                </a:ext>
              </a:extLst>
            </p:cNvPr>
            <p:cNvSpPr/>
            <p:nvPr/>
          </p:nvSpPr>
          <p:spPr>
            <a:xfrm>
              <a:off x="8886981" y="804671"/>
              <a:ext cx="27145" cy="402906"/>
            </a:xfrm>
            <a:custGeom>
              <a:avLst/>
              <a:gdLst>
                <a:gd name="connsiteX0" fmla="*/ 0 w 27146"/>
                <a:gd name="connsiteY0" fmla="*/ 0 h 402907"/>
                <a:gd name="connsiteX1" fmla="*/ 27146 w 27146"/>
                <a:gd name="connsiteY1" fmla="*/ 0 h 402907"/>
                <a:gd name="connsiteX2" fmla="*/ 27146 w 27146"/>
                <a:gd name="connsiteY2" fmla="*/ 402908 h 402907"/>
                <a:gd name="connsiteX3" fmla="*/ 0 w 27146"/>
                <a:gd name="connsiteY3" fmla="*/ 402908 h 402907"/>
              </a:gdLst>
              <a:ahLst/>
              <a:cxnLst>
                <a:cxn ang="0">
                  <a:pos x="connsiteX0" y="connsiteY0"/>
                </a:cxn>
                <a:cxn ang="0">
                  <a:pos x="connsiteX1" y="connsiteY1"/>
                </a:cxn>
                <a:cxn ang="0">
                  <a:pos x="connsiteX2" y="connsiteY2"/>
                </a:cxn>
                <a:cxn ang="0">
                  <a:pos x="connsiteX3" y="connsiteY3"/>
                </a:cxn>
              </a:cxnLst>
              <a:rect l="l" t="t" r="r" b="b"/>
              <a:pathLst>
                <a:path w="27146" h="402907">
                  <a:moveTo>
                    <a:pt x="0" y="0"/>
                  </a:moveTo>
                  <a:lnTo>
                    <a:pt x="27146" y="0"/>
                  </a:lnTo>
                  <a:lnTo>
                    <a:pt x="27146" y="402908"/>
                  </a:lnTo>
                  <a:lnTo>
                    <a:pt x="0" y="402908"/>
                  </a:lnTo>
                  <a:close/>
                </a:path>
              </a:pathLst>
            </a:custGeom>
            <a:solidFill>
              <a:srgbClr val="004D91"/>
            </a:solidFill>
            <a:ln w="9525" cap="flat">
              <a:noFill/>
              <a:prstDash val="solid"/>
              <a:miter/>
            </a:ln>
          </p:spPr>
          <p:txBody>
            <a:bodyPr rtlCol="0" anchor="ctr"/>
            <a:lstStyle/>
            <a:p>
              <a:endParaRPr lang="en-US" noProof="0" dirty="0"/>
            </a:p>
          </p:txBody>
        </p:sp>
        <p:sp>
          <p:nvSpPr>
            <p:cNvPr id="35" name="Serbest Form 34">
              <a:extLst>
                <a:ext uri="{FF2B5EF4-FFF2-40B4-BE49-F238E27FC236}">
                  <a16:creationId xmlns:a16="http://schemas.microsoft.com/office/drawing/2014/main" id="{4EC21C4F-FAFC-91D7-0D47-C51C1A707487}"/>
                </a:ext>
              </a:extLst>
            </p:cNvPr>
            <p:cNvSpPr/>
            <p:nvPr/>
          </p:nvSpPr>
          <p:spPr>
            <a:xfrm>
              <a:off x="8986985" y="928862"/>
              <a:ext cx="162401" cy="284624"/>
            </a:xfrm>
            <a:custGeom>
              <a:avLst/>
              <a:gdLst>
                <a:gd name="connsiteX0" fmla="*/ 9811 w 162401"/>
                <a:gd name="connsiteY0" fmla="*/ 242714 h 284624"/>
                <a:gd name="connsiteX1" fmla="*/ 71628 w 162401"/>
                <a:gd name="connsiteY1" fmla="*/ 261764 h 284624"/>
                <a:gd name="connsiteX2" fmla="*/ 135350 w 162401"/>
                <a:gd name="connsiteY2" fmla="*/ 209853 h 284624"/>
                <a:gd name="connsiteX3" fmla="*/ 77629 w 162401"/>
                <a:gd name="connsiteY3" fmla="*/ 148417 h 284624"/>
                <a:gd name="connsiteX4" fmla="*/ 8001 w 162401"/>
                <a:gd name="connsiteY4" fmla="*/ 73740 h 284624"/>
                <a:gd name="connsiteX5" fmla="*/ 92488 w 162401"/>
                <a:gd name="connsiteY5" fmla="*/ 17 h 284624"/>
                <a:gd name="connsiteX6" fmla="*/ 153353 w 162401"/>
                <a:gd name="connsiteY6" fmla="*/ 17352 h 284624"/>
                <a:gd name="connsiteX7" fmla="*/ 142494 w 162401"/>
                <a:gd name="connsiteY7" fmla="*/ 39355 h 284624"/>
                <a:gd name="connsiteX8" fmla="*/ 88202 w 162401"/>
                <a:gd name="connsiteY8" fmla="*/ 22877 h 284624"/>
                <a:gd name="connsiteX9" fmla="*/ 34671 w 162401"/>
                <a:gd name="connsiteY9" fmla="*/ 69930 h 284624"/>
                <a:gd name="connsiteX10" fmla="*/ 91821 w 162401"/>
                <a:gd name="connsiteY10" fmla="*/ 125842 h 284624"/>
                <a:gd name="connsiteX11" fmla="*/ 162401 w 162401"/>
                <a:gd name="connsiteY11" fmla="*/ 206424 h 284624"/>
                <a:gd name="connsiteX12" fmla="*/ 69818 w 162401"/>
                <a:gd name="connsiteY12" fmla="*/ 284624 h 284624"/>
                <a:gd name="connsiteX13" fmla="*/ 0 w 162401"/>
                <a:gd name="connsiteY13" fmla="*/ 265574 h 284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401" h="284624">
                  <a:moveTo>
                    <a:pt x="9811" y="242714"/>
                  </a:moveTo>
                  <a:cubicBezTo>
                    <a:pt x="28270" y="254630"/>
                    <a:pt x="49663" y="261221"/>
                    <a:pt x="71628" y="261764"/>
                  </a:cubicBezTo>
                  <a:cubicBezTo>
                    <a:pt x="114776" y="261764"/>
                    <a:pt x="135350" y="238237"/>
                    <a:pt x="135350" y="209853"/>
                  </a:cubicBezTo>
                  <a:cubicBezTo>
                    <a:pt x="135350" y="179849"/>
                    <a:pt x="117157" y="163847"/>
                    <a:pt x="77629" y="148417"/>
                  </a:cubicBezTo>
                  <a:cubicBezTo>
                    <a:pt x="32671" y="131081"/>
                    <a:pt x="8001" y="106792"/>
                    <a:pt x="8001" y="73740"/>
                  </a:cubicBezTo>
                  <a:cubicBezTo>
                    <a:pt x="8001" y="34497"/>
                    <a:pt x="39148" y="17"/>
                    <a:pt x="92488" y="17"/>
                  </a:cubicBezTo>
                  <a:cubicBezTo>
                    <a:pt x="114043" y="-364"/>
                    <a:pt x="135226" y="5665"/>
                    <a:pt x="153353" y="17352"/>
                  </a:cubicBezTo>
                  <a:lnTo>
                    <a:pt x="142494" y="39355"/>
                  </a:lnTo>
                  <a:cubicBezTo>
                    <a:pt x="126597" y="28259"/>
                    <a:pt x="107585" y="22496"/>
                    <a:pt x="88202" y="22877"/>
                  </a:cubicBezTo>
                  <a:cubicBezTo>
                    <a:pt x="53245" y="22877"/>
                    <a:pt x="34671" y="45165"/>
                    <a:pt x="34671" y="69930"/>
                  </a:cubicBezTo>
                  <a:cubicBezTo>
                    <a:pt x="34671" y="98505"/>
                    <a:pt x="54197" y="110507"/>
                    <a:pt x="91821" y="125842"/>
                  </a:cubicBezTo>
                  <a:cubicBezTo>
                    <a:pt x="136112" y="143273"/>
                    <a:pt x="162401" y="165180"/>
                    <a:pt x="162401" y="206424"/>
                  </a:cubicBezTo>
                  <a:cubicBezTo>
                    <a:pt x="162401" y="253096"/>
                    <a:pt x="125921" y="284624"/>
                    <a:pt x="69818" y="284624"/>
                  </a:cubicBezTo>
                  <a:cubicBezTo>
                    <a:pt x="45244" y="284719"/>
                    <a:pt x="21117" y="278137"/>
                    <a:pt x="0" y="265574"/>
                  </a:cubicBezTo>
                  <a:close/>
                </a:path>
              </a:pathLst>
            </a:custGeom>
            <a:solidFill>
              <a:srgbClr val="004D91"/>
            </a:solidFill>
            <a:ln w="9525" cap="flat">
              <a:noFill/>
              <a:prstDash val="solid"/>
              <a:miter/>
            </a:ln>
          </p:spPr>
          <p:txBody>
            <a:bodyPr rtlCol="0" anchor="ctr"/>
            <a:lstStyle/>
            <a:p>
              <a:endParaRPr lang="en-US" noProof="0" dirty="0"/>
            </a:p>
          </p:txBody>
        </p:sp>
      </p:grpSp>
      <p:grpSp>
        <p:nvGrpSpPr>
          <p:cNvPr id="36" name="Grup 35">
            <a:extLst>
              <a:ext uri="{FF2B5EF4-FFF2-40B4-BE49-F238E27FC236}">
                <a16:creationId xmlns:a16="http://schemas.microsoft.com/office/drawing/2014/main" id="{D6B64E15-5987-7AB0-66EB-9F411A62261C}"/>
              </a:ext>
            </a:extLst>
          </p:cNvPr>
          <p:cNvGrpSpPr/>
          <p:nvPr/>
        </p:nvGrpSpPr>
        <p:grpSpPr>
          <a:xfrm>
            <a:off x="612211" y="899348"/>
            <a:ext cx="762831" cy="580829"/>
            <a:chOff x="1081088" y="1238251"/>
            <a:chExt cx="1604963" cy="1244599"/>
          </a:xfrm>
        </p:grpSpPr>
        <p:sp>
          <p:nvSpPr>
            <p:cNvPr id="37" name="AutoShape 146">
              <a:extLst>
                <a:ext uri="{FF2B5EF4-FFF2-40B4-BE49-F238E27FC236}">
                  <a16:creationId xmlns:a16="http://schemas.microsoft.com/office/drawing/2014/main" id="{89430B1A-6CDF-ABDC-78BC-0015668932B2}"/>
                </a:ext>
              </a:extLst>
            </p:cNvPr>
            <p:cNvSpPr>
              <a:spLocks noChangeAspect="1" noChangeArrowheads="1" noTextEdit="1"/>
            </p:cNvSpPr>
            <p:nvPr/>
          </p:nvSpPr>
          <p:spPr bwMode="auto">
            <a:xfrm>
              <a:off x="1090613" y="1262063"/>
              <a:ext cx="1593850" cy="1220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38" name="Freeform 148">
              <a:extLst>
                <a:ext uri="{FF2B5EF4-FFF2-40B4-BE49-F238E27FC236}">
                  <a16:creationId xmlns:a16="http://schemas.microsoft.com/office/drawing/2014/main" id="{41E2388F-6D59-3D0B-5EAF-A81C2728C045}"/>
                </a:ext>
              </a:extLst>
            </p:cNvPr>
            <p:cNvSpPr>
              <a:spLocks noEditPoints="1"/>
            </p:cNvSpPr>
            <p:nvPr/>
          </p:nvSpPr>
          <p:spPr bwMode="auto">
            <a:xfrm>
              <a:off x="1081088" y="1238251"/>
              <a:ext cx="1604963" cy="1243012"/>
            </a:xfrm>
            <a:custGeom>
              <a:avLst/>
              <a:gdLst>
                <a:gd name="T0" fmla="*/ 1080 w 1588"/>
                <a:gd name="T1" fmla="*/ 1176 h 1229"/>
                <a:gd name="T2" fmla="*/ 1126 w 1588"/>
                <a:gd name="T3" fmla="*/ 1035 h 1229"/>
                <a:gd name="T4" fmla="*/ 1375 w 1588"/>
                <a:gd name="T5" fmla="*/ 1048 h 1229"/>
                <a:gd name="T6" fmla="*/ 1375 w 1588"/>
                <a:gd name="T7" fmla="*/ 1048 h 1229"/>
                <a:gd name="T8" fmla="*/ 1522 w 1588"/>
                <a:gd name="T9" fmla="*/ 1048 h 1229"/>
                <a:gd name="T10" fmla="*/ 88 w 1588"/>
                <a:gd name="T11" fmla="*/ 1176 h 1229"/>
                <a:gd name="T12" fmla="*/ 87 w 1588"/>
                <a:gd name="T13" fmla="*/ 1028 h 1229"/>
                <a:gd name="T14" fmla="*/ 556 w 1588"/>
                <a:gd name="T15" fmla="*/ 320 h 1229"/>
                <a:gd name="T16" fmla="*/ 1019 w 1588"/>
                <a:gd name="T17" fmla="*/ 444 h 1229"/>
                <a:gd name="T18" fmla="*/ 1006 w 1588"/>
                <a:gd name="T19" fmla="*/ 407 h 1229"/>
                <a:gd name="T20" fmla="*/ 587 w 1588"/>
                <a:gd name="T21" fmla="*/ 1093 h 1229"/>
                <a:gd name="T22" fmla="*/ 547 w 1588"/>
                <a:gd name="T23" fmla="*/ 1026 h 1229"/>
                <a:gd name="T24" fmla="*/ 407 w 1588"/>
                <a:gd name="T25" fmla="*/ 1137 h 1229"/>
                <a:gd name="T26" fmla="*/ 418 w 1588"/>
                <a:gd name="T27" fmla="*/ 1056 h 1229"/>
                <a:gd name="T28" fmla="*/ 398 w 1588"/>
                <a:gd name="T29" fmla="*/ 1094 h 1229"/>
                <a:gd name="T30" fmla="*/ 277 w 1588"/>
                <a:gd name="T31" fmla="*/ 1229 h 1229"/>
                <a:gd name="T32" fmla="*/ 311 w 1588"/>
                <a:gd name="T33" fmla="*/ 1128 h 1229"/>
                <a:gd name="T34" fmla="*/ 278 w 1588"/>
                <a:gd name="T35" fmla="*/ 1125 h 1229"/>
                <a:gd name="T36" fmla="*/ 821 w 1588"/>
                <a:gd name="T37" fmla="*/ 1027 h 1229"/>
                <a:gd name="T38" fmla="*/ 872 w 1588"/>
                <a:gd name="T39" fmla="*/ 1054 h 1229"/>
                <a:gd name="T40" fmla="*/ 839 w 1588"/>
                <a:gd name="T41" fmla="*/ 1030 h 1229"/>
                <a:gd name="T42" fmla="*/ 1291 w 1588"/>
                <a:gd name="T43" fmla="*/ 1176 h 1229"/>
                <a:gd name="T44" fmla="*/ 1203 w 1588"/>
                <a:gd name="T45" fmla="*/ 1027 h 1229"/>
                <a:gd name="T46" fmla="*/ 942 w 1588"/>
                <a:gd name="T47" fmla="*/ 1176 h 1229"/>
                <a:gd name="T48" fmla="*/ 1031 w 1588"/>
                <a:gd name="T49" fmla="*/ 1176 h 1229"/>
                <a:gd name="T50" fmla="*/ 971 w 1588"/>
                <a:gd name="T51" fmla="*/ 1081 h 1229"/>
                <a:gd name="T52" fmla="*/ 141 w 1588"/>
                <a:gd name="T53" fmla="*/ 1176 h 1229"/>
                <a:gd name="T54" fmla="*/ 228 w 1588"/>
                <a:gd name="T55" fmla="*/ 1176 h 1229"/>
                <a:gd name="T56" fmla="*/ 113 w 1588"/>
                <a:gd name="T57" fmla="*/ 975 h 1229"/>
                <a:gd name="T58" fmla="*/ 764 w 1588"/>
                <a:gd name="T59" fmla="*/ 1111 h 1229"/>
                <a:gd name="T60" fmla="*/ 703 w 1588"/>
                <a:gd name="T61" fmla="*/ 283 h 1229"/>
                <a:gd name="T62" fmla="*/ 744 w 1588"/>
                <a:gd name="T63" fmla="*/ 227 h 1229"/>
                <a:gd name="T64" fmla="*/ 998 w 1588"/>
                <a:gd name="T65" fmla="*/ 473 h 1229"/>
                <a:gd name="T66" fmla="*/ 697 w 1588"/>
                <a:gd name="T67" fmla="*/ 531 h 1229"/>
                <a:gd name="T68" fmla="*/ 657 w 1588"/>
                <a:gd name="T69" fmla="*/ 372 h 1229"/>
                <a:gd name="T70" fmla="*/ 892 w 1588"/>
                <a:gd name="T71" fmla="*/ 574 h 1229"/>
                <a:gd name="T72" fmla="*/ 808 w 1588"/>
                <a:gd name="T73" fmla="*/ 745 h 1229"/>
                <a:gd name="T74" fmla="*/ 1493 w 1588"/>
                <a:gd name="T75" fmla="*/ 1043 h 1229"/>
                <a:gd name="T76" fmla="*/ 1493 w 1588"/>
                <a:gd name="T77" fmla="*/ 1165 h 1229"/>
                <a:gd name="T78" fmla="*/ 1346 w 1588"/>
                <a:gd name="T79" fmla="*/ 1027 h 1229"/>
                <a:gd name="T80" fmla="*/ 1382 w 1588"/>
                <a:gd name="T81" fmla="*/ 1181 h 1229"/>
                <a:gd name="T82" fmla="*/ 1351 w 1588"/>
                <a:gd name="T83" fmla="*/ 1040 h 1229"/>
                <a:gd name="T84" fmla="*/ 840 w 1588"/>
                <a:gd name="T85" fmla="*/ 403 h 1229"/>
                <a:gd name="T86" fmla="*/ 535 w 1588"/>
                <a:gd name="T87" fmla="*/ 788 h 1229"/>
                <a:gd name="T88" fmla="*/ 696 w 1588"/>
                <a:gd name="T89" fmla="*/ 563 h 1229"/>
                <a:gd name="T90" fmla="*/ 866 w 1588"/>
                <a:gd name="T91" fmla="*/ 726 h 1229"/>
                <a:gd name="T92" fmla="*/ 1022 w 1588"/>
                <a:gd name="T93" fmla="*/ 807 h 1229"/>
                <a:gd name="T94" fmla="*/ 1009 w 1588"/>
                <a:gd name="T95" fmla="*/ 503 h 1229"/>
                <a:gd name="T96" fmla="*/ 583 w 1588"/>
                <a:gd name="T97" fmla="*/ 488 h 1229"/>
                <a:gd name="T98" fmla="*/ 475 w 1588"/>
                <a:gd name="T99" fmla="*/ 366 h 1229"/>
                <a:gd name="T100" fmla="*/ 1159 w 1588"/>
                <a:gd name="T101" fmla="*/ 735 h 1229"/>
                <a:gd name="T102" fmla="*/ 1034 w 1588"/>
                <a:gd name="T103" fmla="*/ 487 h 1229"/>
                <a:gd name="T104" fmla="*/ 672 w 1588"/>
                <a:gd name="T105" fmla="*/ 278 h 1229"/>
                <a:gd name="T106" fmla="*/ 1036 w 1588"/>
                <a:gd name="T107" fmla="*/ 192 h 1229"/>
                <a:gd name="T108" fmla="*/ 782 w 1588"/>
                <a:gd name="T109" fmla="*/ 24 h 1229"/>
                <a:gd name="T110" fmla="*/ 378 w 1588"/>
                <a:gd name="T111" fmla="*/ 454 h 1229"/>
                <a:gd name="T112" fmla="*/ 1222 w 1588"/>
                <a:gd name="T113" fmla="*/ 700 h 1229"/>
                <a:gd name="T114" fmla="*/ 837 w 1588"/>
                <a:gd name="T115" fmla="*/ 25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8" h="1229">
                  <a:moveTo>
                    <a:pt x="675" y="1090"/>
                  </a:moveTo>
                  <a:cubicBezTo>
                    <a:pt x="736" y="1090"/>
                    <a:pt x="736" y="1090"/>
                    <a:pt x="736" y="1090"/>
                  </a:cubicBezTo>
                  <a:cubicBezTo>
                    <a:pt x="737" y="1080"/>
                    <a:pt x="735" y="1069"/>
                    <a:pt x="731" y="1059"/>
                  </a:cubicBezTo>
                  <a:cubicBezTo>
                    <a:pt x="722" y="1039"/>
                    <a:pt x="672" y="1035"/>
                    <a:pt x="675" y="1090"/>
                  </a:cubicBezTo>
                  <a:moveTo>
                    <a:pt x="1080" y="1176"/>
                  </a:moveTo>
                  <a:cubicBezTo>
                    <a:pt x="1109" y="1176"/>
                    <a:pt x="1109" y="1176"/>
                    <a:pt x="1109" y="1176"/>
                  </a:cubicBezTo>
                  <a:cubicBezTo>
                    <a:pt x="1111" y="1142"/>
                    <a:pt x="1101" y="1086"/>
                    <a:pt x="1123" y="1065"/>
                  </a:cubicBezTo>
                  <a:cubicBezTo>
                    <a:pt x="1134" y="1055"/>
                    <a:pt x="1139" y="1057"/>
                    <a:pt x="1156" y="1056"/>
                  </a:cubicBezTo>
                  <a:cubicBezTo>
                    <a:pt x="1156" y="1027"/>
                    <a:pt x="1156" y="1027"/>
                    <a:pt x="1156" y="1027"/>
                  </a:cubicBezTo>
                  <a:cubicBezTo>
                    <a:pt x="1145" y="1026"/>
                    <a:pt x="1135" y="1029"/>
                    <a:pt x="1126" y="1035"/>
                  </a:cubicBezTo>
                  <a:cubicBezTo>
                    <a:pt x="1118" y="1041"/>
                    <a:pt x="1113" y="1052"/>
                    <a:pt x="1108" y="1056"/>
                  </a:cubicBezTo>
                  <a:cubicBezTo>
                    <a:pt x="1107" y="1027"/>
                    <a:pt x="1107" y="1027"/>
                    <a:pt x="1107" y="1027"/>
                  </a:cubicBezTo>
                  <a:cubicBezTo>
                    <a:pt x="1081" y="1027"/>
                    <a:pt x="1081" y="1027"/>
                    <a:pt x="1081" y="1027"/>
                  </a:cubicBezTo>
                  <a:lnTo>
                    <a:pt x="1080" y="1176"/>
                  </a:lnTo>
                  <a:close/>
                  <a:moveTo>
                    <a:pt x="1375" y="1048"/>
                  </a:moveTo>
                  <a:cubicBezTo>
                    <a:pt x="1347" y="1053"/>
                    <a:pt x="1349" y="1080"/>
                    <a:pt x="1349" y="1108"/>
                  </a:cubicBezTo>
                  <a:cubicBezTo>
                    <a:pt x="1349" y="1123"/>
                    <a:pt x="1348" y="1135"/>
                    <a:pt x="1355" y="1145"/>
                  </a:cubicBezTo>
                  <a:cubicBezTo>
                    <a:pt x="1363" y="1154"/>
                    <a:pt x="1376" y="1158"/>
                    <a:pt x="1387" y="1156"/>
                  </a:cubicBezTo>
                  <a:cubicBezTo>
                    <a:pt x="1412" y="1152"/>
                    <a:pt x="1412" y="1121"/>
                    <a:pt x="1412" y="1096"/>
                  </a:cubicBezTo>
                  <a:cubicBezTo>
                    <a:pt x="1412" y="1069"/>
                    <a:pt x="1405" y="1043"/>
                    <a:pt x="1375" y="1048"/>
                  </a:cubicBezTo>
                  <a:close/>
                  <a:moveTo>
                    <a:pt x="1522" y="1048"/>
                  </a:moveTo>
                  <a:cubicBezTo>
                    <a:pt x="1492" y="1055"/>
                    <a:pt x="1493" y="1076"/>
                    <a:pt x="1493" y="1107"/>
                  </a:cubicBezTo>
                  <a:cubicBezTo>
                    <a:pt x="1493" y="1120"/>
                    <a:pt x="1493" y="1133"/>
                    <a:pt x="1500" y="1144"/>
                  </a:cubicBezTo>
                  <a:cubicBezTo>
                    <a:pt x="1510" y="1158"/>
                    <a:pt x="1560" y="1179"/>
                    <a:pt x="1558" y="1097"/>
                  </a:cubicBezTo>
                  <a:cubicBezTo>
                    <a:pt x="1558" y="1072"/>
                    <a:pt x="1552" y="1043"/>
                    <a:pt x="1522" y="1048"/>
                  </a:cubicBezTo>
                  <a:close/>
                  <a:moveTo>
                    <a:pt x="28" y="1027"/>
                  </a:moveTo>
                  <a:cubicBezTo>
                    <a:pt x="10" y="1027"/>
                    <a:pt x="10" y="1027"/>
                    <a:pt x="10" y="1027"/>
                  </a:cubicBezTo>
                  <a:cubicBezTo>
                    <a:pt x="10" y="1049"/>
                    <a:pt x="10" y="1049"/>
                    <a:pt x="10" y="1049"/>
                  </a:cubicBezTo>
                  <a:cubicBezTo>
                    <a:pt x="27" y="1050"/>
                    <a:pt x="27" y="1050"/>
                    <a:pt x="27" y="1050"/>
                  </a:cubicBezTo>
                  <a:cubicBezTo>
                    <a:pt x="36" y="1100"/>
                    <a:pt x="0" y="1190"/>
                    <a:pt x="88" y="1176"/>
                  </a:cubicBezTo>
                  <a:cubicBezTo>
                    <a:pt x="90" y="1171"/>
                    <a:pt x="89" y="1160"/>
                    <a:pt x="89" y="1154"/>
                  </a:cubicBezTo>
                  <a:cubicBezTo>
                    <a:pt x="57" y="1154"/>
                    <a:pt x="57" y="1148"/>
                    <a:pt x="57" y="1118"/>
                  </a:cubicBezTo>
                  <a:cubicBezTo>
                    <a:pt x="57" y="1050"/>
                    <a:pt x="57" y="1050"/>
                    <a:pt x="57" y="1050"/>
                  </a:cubicBezTo>
                  <a:cubicBezTo>
                    <a:pt x="86" y="1050"/>
                    <a:pt x="86" y="1050"/>
                    <a:pt x="86" y="1050"/>
                  </a:cubicBezTo>
                  <a:cubicBezTo>
                    <a:pt x="87" y="1028"/>
                    <a:pt x="87" y="1028"/>
                    <a:pt x="87" y="1028"/>
                  </a:cubicBezTo>
                  <a:cubicBezTo>
                    <a:pt x="57" y="1027"/>
                    <a:pt x="57" y="1027"/>
                    <a:pt x="57" y="1027"/>
                  </a:cubicBezTo>
                  <a:cubicBezTo>
                    <a:pt x="57" y="976"/>
                    <a:pt x="57" y="976"/>
                    <a:pt x="57" y="976"/>
                  </a:cubicBezTo>
                  <a:cubicBezTo>
                    <a:pt x="28" y="975"/>
                    <a:pt x="28" y="975"/>
                    <a:pt x="28" y="975"/>
                  </a:cubicBezTo>
                  <a:lnTo>
                    <a:pt x="28" y="1027"/>
                  </a:lnTo>
                  <a:close/>
                  <a:moveTo>
                    <a:pt x="556" y="320"/>
                  </a:moveTo>
                  <a:cubicBezTo>
                    <a:pt x="555" y="353"/>
                    <a:pt x="581" y="431"/>
                    <a:pt x="599" y="444"/>
                  </a:cubicBezTo>
                  <a:cubicBezTo>
                    <a:pt x="608" y="417"/>
                    <a:pt x="627" y="367"/>
                    <a:pt x="640" y="340"/>
                  </a:cubicBezTo>
                  <a:cubicBezTo>
                    <a:pt x="643" y="333"/>
                    <a:pt x="655" y="312"/>
                    <a:pt x="655" y="306"/>
                  </a:cubicBezTo>
                  <a:cubicBezTo>
                    <a:pt x="628" y="304"/>
                    <a:pt x="575" y="308"/>
                    <a:pt x="556" y="320"/>
                  </a:cubicBezTo>
                  <a:close/>
                  <a:moveTo>
                    <a:pt x="1019" y="444"/>
                  </a:moveTo>
                  <a:cubicBezTo>
                    <a:pt x="1028" y="437"/>
                    <a:pt x="1043" y="403"/>
                    <a:pt x="1048" y="390"/>
                  </a:cubicBezTo>
                  <a:cubicBezTo>
                    <a:pt x="1053" y="374"/>
                    <a:pt x="1063" y="340"/>
                    <a:pt x="1061" y="320"/>
                  </a:cubicBezTo>
                  <a:cubicBezTo>
                    <a:pt x="1044" y="308"/>
                    <a:pt x="986" y="303"/>
                    <a:pt x="962" y="306"/>
                  </a:cubicBezTo>
                  <a:cubicBezTo>
                    <a:pt x="963" y="310"/>
                    <a:pt x="975" y="334"/>
                    <a:pt x="977" y="338"/>
                  </a:cubicBezTo>
                  <a:cubicBezTo>
                    <a:pt x="987" y="361"/>
                    <a:pt x="997" y="384"/>
                    <a:pt x="1006" y="407"/>
                  </a:cubicBezTo>
                  <a:cubicBezTo>
                    <a:pt x="1009" y="417"/>
                    <a:pt x="1015" y="436"/>
                    <a:pt x="1019" y="444"/>
                  </a:cubicBezTo>
                  <a:close/>
                  <a:moveTo>
                    <a:pt x="534" y="1137"/>
                  </a:moveTo>
                  <a:cubicBezTo>
                    <a:pt x="526" y="1140"/>
                    <a:pt x="519" y="1143"/>
                    <a:pt x="512" y="1148"/>
                  </a:cubicBezTo>
                  <a:cubicBezTo>
                    <a:pt x="522" y="1185"/>
                    <a:pt x="596" y="1195"/>
                    <a:pt x="617" y="1159"/>
                  </a:cubicBezTo>
                  <a:cubicBezTo>
                    <a:pt x="631" y="1135"/>
                    <a:pt x="625" y="1104"/>
                    <a:pt x="587" y="1093"/>
                  </a:cubicBezTo>
                  <a:cubicBezTo>
                    <a:pt x="575" y="1090"/>
                    <a:pt x="557" y="1085"/>
                    <a:pt x="549" y="1077"/>
                  </a:cubicBezTo>
                  <a:cubicBezTo>
                    <a:pt x="537" y="1065"/>
                    <a:pt x="545" y="1048"/>
                    <a:pt x="562" y="1046"/>
                  </a:cubicBezTo>
                  <a:cubicBezTo>
                    <a:pt x="594" y="1043"/>
                    <a:pt x="593" y="1056"/>
                    <a:pt x="600" y="1063"/>
                  </a:cubicBezTo>
                  <a:cubicBezTo>
                    <a:pt x="608" y="1060"/>
                    <a:pt x="615" y="1057"/>
                    <a:pt x="622" y="1053"/>
                  </a:cubicBezTo>
                  <a:cubicBezTo>
                    <a:pt x="618" y="1026"/>
                    <a:pt x="572" y="1018"/>
                    <a:pt x="547" y="1026"/>
                  </a:cubicBezTo>
                  <a:cubicBezTo>
                    <a:pt x="516" y="1036"/>
                    <a:pt x="508" y="1073"/>
                    <a:pt x="525" y="1093"/>
                  </a:cubicBezTo>
                  <a:cubicBezTo>
                    <a:pt x="544" y="1115"/>
                    <a:pt x="587" y="1115"/>
                    <a:pt x="593" y="1130"/>
                  </a:cubicBezTo>
                  <a:cubicBezTo>
                    <a:pt x="602" y="1149"/>
                    <a:pt x="585" y="1157"/>
                    <a:pt x="568" y="1157"/>
                  </a:cubicBezTo>
                  <a:cubicBezTo>
                    <a:pt x="545" y="1157"/>
                    <a:pt x="545" y="1147"/>
                    <a:pt x="534" y="1137"/>
                  </a:cubicBezTo>
                  <a:close/>
                  <a:moveTo>
                    <a:pt x="407" y="1137"/>
                  </a:moveTo>
                  <a:cubicBezTo>
                    <a:pt x="399" y="1139"/>
                    <a:pt x="391" y="1143"/>
                    <a:pt x="384" y="1149"/>
                  </a:cubicBezTo>
                  <a:cubicBezTo>
                    <a:pt x="392" y="1174"/>
                    <a:pt x="427" y="1186"/>
                    <a:pt x="458" y="1180"/>
                  </a:cubicBezTo>
                  <a:cubicBezTo>
                    <a:pt x="492" y="1173"/>
                    <a:pt x="504" y="1142"/>
                    <a:pt x="491" y="1115"/>
                  </a:cubicBezTo>
                  <a:cubicBezTo>
                    <a:pt x="479" y="1091"/>
                    <a:pt x="435" y="1093"/>
                    <a:pt x="421" y="1077"/>
                  </a:cubicBezTo>
                  <a:cubicBezTo>
                    <a:pt x="416" y="1071"/>
                    <a:pt x="415" y="1063"/>
                    <a:pt x="418" y="1056"/>
                  </a:cubicBezTo>
                  <a:cubicBezTo>
                    <a:pt x="421" y="1050"/>
                    <a:pt x="427" y="1047"/>
                    <a:pt x="436" y="1046"/>
                  </a:cubicBezTo>
                  <a:cubicBezTo>
                    <a:pt x="467" y="1045"/>
                    <a:pt x="462" y="1054"/>
                    <a:pt x="473" y="1063"/>
                  </a:cubicBezTo>
                  <a:cubicBezTo>
                    <a:pt x="481" y="1061"/>
                    <a:pt x="488" y="1057"/>
                    <a:pt x="494" y="1052"/>
                  </a:cubicBezTo>
                  <a:cubicBezTo>
                    <a:pt x="487" y="1027"/>
                    <a:pt x="449" y="1017"/>
                    <a:pt x="419" y="1026"/>
                  </a:cubicBezTo>
                  <a:cubicBezTo>
                    <a:pt x="386" y="1037"/>
                    <a:pt x="381" y="1076"/>
                    <a:pt x="398" y="1094"/>
                  </a:cubicBezTo>
                  <a:cubicBezTo>
                    <a:pt x="418" y="1115"/>
                    <a:pt x="461" y="1116"/>
                    <a:pt x="466" y="1132"/>
                  </a:cubicBezTo>
                  <a:cubicBezTo>
                    <a:pt x="473" y="1150"/>
                    <a:pt x="457" y="1157"/>
                    <a:pt x="442" y="1157"/>
                  </a:cubicBezTo>
                  <a:cubicBezTo>
                    <a:pt x="427" y="1159"/>
                    <a:pt x="413" y="1150"/>
                    <a:pt x="407" y="1137"/>
                  </a:cubicBezTo>
                  <a:close/>
                  <a:moveTo>
                    <a:pt x="259" y="1229"/>
                  </a:moveTo>
                  <a:cubicBezTo>
                    <a:pt x="277" y="1229"/>
                    <a:pt x="277" y="1229"/>
                    <a:pt x="277" y="1229"/>
                  </a:cubicBezTo>
                  <a:cubicBezTo>
                    <a:pt x="283" y="1226"/>
                    <a:pt x="292" y="1225"/>
                    <a:pt x="301" y="1213"/>
                  </a:cubicBezTo>
                  <a:cubicBezTo>
                    <a:pt x="306" y="1206"/>
                    <a:pt x="311" y="1198"/>
                    <a:pt x="314" y="1189"/>
                  </a:cubicBezTo>
                  <a:cubicBezTo>
                    <a:pt x="321" y="1171"/>
                    <a:pt x="375" y="1034"/>
                    <a:pt x="375" y="1027"/>
                  </a:cubicBezTo>
                  <a:cubicBezTo>
                    <a:pt x="349" y="1027"/>
                    <a:pt x="349" y="1027"/>
                    <a:pt x="349" y="1027"/>
                  </a:cubicBezTo>
                  <a:cubicBezTo>
                    <a:pt x="346" y="1031"/>
                    <a:pt x="314" y="1118"/>
                    <a:pt x="311" y="1128"/>
                  </a:cubicBezTo>
                  <a:cubicBezTo>
                    <a:pt x="307" y="1125"/>
                    <a:pt x="307" y="1122"/>
                    <a:pt x="304" y="1116"/>
                  </a:cubicBezTo>
                  <a:cubicBezTo>
                    <a:pt x="290" y="1078"/>
                    <a:pt x="290" y="1078"/>
                    <a:pt x="290" y="1078"/>
                  </a:cubicBezTo>
                  <a:cubicBezTo>
                    <a:pt x="284" y="1062"/>
                    <a:pt x="278" y="1042"/>
                    <a:pt x="272" y="1027"/>
                  </a:cubicBezTo>
                  <a:cubicBezTo>
                    <a:pt x="244" y="1028"/>
                    <a:pt x="244" y="1028"/>
                    <a:pt x="244" y="1028"/>
                  </a:cubicBezTo>
                  <a:cubicBezTo>
                    <a:pt x="244" y="1033"/>
                    <a:pt x="273" y="1113"/>
                    <a:pt x="278" y="1125"/>
                  </a:cubicBezTo>
                  <a:cubicBezTo>
                    <a:pt x="290" y="1158"/>
                    <a:pt x="301" y="1170"/>
                    <a:pt x="282" y="1195"/>
                  </a:cubicBezTo>
                  <a:cubicBezTo>
                    <a:pt x="275" y="1203"/>
                    <a:pt x="271" y="1203"/>
                    <a:pt x="258" y="1203"/>
                  </a:cubicBezTo>
                  <a:lnTo>
                    <a:pt x="259" y="1229"/>
                  </a:lnTo>
                  <a:close/>
                  <a:moveTo>
                    <a:pt x="822" y="1045"/>
                  </a:moveTo>
                  <a:cubicBezTo>
                    <a:pt x="821" y="1027"/>
                    <a:pt x="821" y="1027"/>
                    <a:pt x="821" y="1027"/>
                  </a:cubicBezTo>
                  <a:cubicBezTo>
                    <a:pt x="794" y="1027"/>
                    <a:pt x="794" y="1027"/>
                    <a:pt x="794" y="1027"/>
                  </a:cubicBezTo>
                  <a:cubicBezTo>
                    <a:pt x="793" y="1176"/>
                    <a:pt x="793" y="1176"/>
                    <a:pt x="793" y="1176"/>
                  </a:cubicBezTo>
                  <a:cubicBezTo>
                    <a:pt x="822" y="1176"/>
                    <a:pt x="822" y="1176"/>
                    <a:pt x="822" y="1176"/>
                  </a:cubicBezTo>
                  <a:cubicBezTo>
                    <a:pt x="822" y="1093"/>
                    <a:pt x="822" y="1093"/>
                    <a:pt x="822" y="1093"/>
                  </a:cubicBezTo>
                  <a:cubicBezTo>
                    <a:pt x="822" y="1054"/>
                    <a:pt x="854" y="1041"/>
                    <a:pt x="872" y="1054"/>
                  </a:cubicBezTo>
                  <a:cubicBezTo>
                    <a:pt x="881" y="1060"/>
                    <a:pt x="880" y="1071"/>
                    <a:pt x="880" y="1084"/>
                  </a:cubicBezTo>
                  <a:cubicBezTo>
                    <a:pt x="880" y="1176"/>
                    <a:pt x="880" y="1176"/>
                    <a:pt x="880" y="1176"/>
                  </a:cubicBezTo>
                  <a:cubicBezTo>
                    <a:pt x="909" y="1176"/>
                    <a:pt x="909" y="1176"/>
                    <a:pt x="909" y="1176"/>
                  </a:cubicBezTo>
                  <a:cubicBezTo>
                    <a:pt x="910" y="1154"/>
                    <a:pt x="911" y="1064"/>
                    <a:pt x="906" y="1049"/>
                  </a:cubicBezTo>
                  <a:cubicBezTo>
                    <a:pt x="895" y="1017"/>
                    <a:pt x="856" y="1020"/>
                    <a:pt x="839" y="1030"/>
                  </a:cubicBezTo>
                  <a:cubicBezTo>
                    <a:pt x="829" y="1036"/>
                    <a:pt x="826" y="1042"/>
                    <a:pt x="822" y="1044"/>
                  </a:cubicBezTo>
                  <a:lnTo>
                    <a:pt x="822" y="1045"/>
                  </a:lnTo>
                  <a:close/>
                  <a:moveTo>
                    <a:pt x="1263" y="1160"/>
                  </a:moveTo>
                  <a:cubicBezTo>
                    <a:pt x="1264" y="1176"/>
                    <a:pt x="1264" y="1176"/>
                    <a:pt x="1264" y="1176"/>
                  </a:cubicBezTo>
                  <a:cubicBezTo>
                    <a:pt x="1291" y="1176"/>
                    <a:pt x="1291" y="1176"/>
                    <a:pt x="1291" y="1176"/>
                  </a:cubicBezTo>
                  <a:cubicBezTo>
                    <a:pt x="1291" y="1027"/>
                    <a:pt x="1291" y="1027"/>
                    <a:pt x="1291" y="1027"/>
                  </a:cubicBezTo>
                  <a:cubicBezTo>
                    <a:pt x="1263" y="1027"/>
                    <a:pt x="1263" y="1027"/>
                    <a:pt x="1263" y="1027"/>
                  </a:cubicBezTo>
                  <a:cubicBezTo>
                    <a:pt x="1260" y="1046"/>
                    <a:pt x="1262" y="1083"/>
                    <a:pt x="1262" y="1104"/>
                  </a:cubicBezTo>
                  <a:cubicBezTo>
                    <a:pt x="1262" y="1128"/>
                    <a:pt x="1255" y="1152"/>
                    <a:pt x="1233" y="1154"/>
                  </a:cubicBezTo>
                  <a:cubicBezTo>
                    <a:pt x="1183" y="1160"/>
                    <a:pt x="1212" y="1091"/>
                    <a:pt x="1203" y="1027"/>
                  </a:cubicBezTo>
                  <a:cubicBezTo>
                    <a:pt x="1174" y="1027"/>
                    <a:pt x="1174" y="1027"/>
                    <a:pt x="1174" y="1027"/>
                  </a:cubicBezTo>
                  <a:cubicBezTo>
                    <a:pt x="1172" y="1047"/>
                    <a:pt x="1173" y="1141"/>
                    <a:pt x="1177" y="1156"/>
                  </a:cubicBezTo>
                  <a:cubicBezTo>
                    <a:pt x="1188" y="1186"/>
                    <a:pt x="1227" y="1185"/>
                    <a:pt x="1245" y="1175"/>
                  </a:cubicBezTo>
                  <a:cubicBezTo>
                    <a:pt x="1255" y="1170"/>
                    <a:pt x="1257" y="1164"/>
                    <a:pt x="1263" y="1160"/>
                  </a:cubicBezTo>
                  <a:close/>
                  <a:moveTo>
                    <a:pt x="942" y="1176"/>
                  </a:moveTo>
                  <a:cubicBezTo>
                    <a:pt x="971" y="1176"/>
                    <a:pt x="971" y="1176"/>
                    <a:pt x="971" y="1176"/>
                  </a:cubicBezTo>
                  <a:cubicBezTo>
                    <a:pt x="972" y="1160"/>
                    <a:pt x="971" y="1143"/>
                    <a:pt x="971" y="1128"/>
                  </a:cubicBezTo>
                  <a:cubicBezTo>
                    <a:pt x="971" y="1114"/>
                    <a:pt x="971" y="1116"/>
                    <a:pt x="978" y="1110"/>
                  </a:cubicBezTo>
                  <a:cubicBezTo>
                    <a:pt x="982" y="1105"/>
                    <a:pt x="987" y="1102"/>
                    <a:pt x="992" y="1099"/>
                  </a:cubicBezTo>
                  <a:cubicBezTo>
                    <a:pt x="1003" y="1118"/>
                    <a:pt x="1022" y="1163"/>
                    <a:pt x="1031" y="1176"/>
                  </a:cubicBezTo>
                  <a:cubicBezTo>
                    <a:pt x="1061" y="1176"/>
                    <a:pt x="1061" y="1176"/>
                    <a:pt x="1061" y="1176"/>
                  </a:cubicBezTo>
                  <a:cubicBezTo>
                    <a:pt x="1058" y="1162"/>
                    <a:pt x="1014" y="1087"/>
                    <a:pt x="1012" y="1075"/>
                  </a:cubicBezTo>
                  <a:cubicBezTo>
                    <a:pt x="1058" y="1028"/>
                    <a:pt x="1058" y="1028"/>
                    <a:pt x="1058" y="1028"/>
                  </a:cubicBezTo>
                  <a:cubicBezTo>
                    <a:pt x="1050" y="1027"/>
                    <a:pt x="1030" y="1025"/>
                    <a:pt x="1025" y="1028"/>
                  </a:cubicBezTo>
                  <a:cubicBezTo>
                    <a:pt x="1022" y="1030"/>
                    <a:pt x="978" y="1078"/>
                    <a:pt x="971" y="1081"/>
                  </a:cubicBezTo>
                  <a:cubicBezTo>
                    <a:pt x="971" y="975"/>
                    <a:pt x="971" y="975"/>
                    <a:pt x="971" y="975"/>
                  </a:cubicBezTo>
                  <a:cubicBezTo>
                    <a:pt x="943" y="975"/>
                    <a:pt x="943" y="975"/>
                    <a:pt x="943" y="975"/>
                  </a:cubicBezTo>
                  <a:lnTo>
                    <a:pt x="942" y="1176"/>
                  </a:lnTo>
                  <a:close/>
                  <a:moveTo>
                    <a:pt x="113" y="1176"/>
                  </a:moveTo>
                  <a:cubicBezTo>
                    <a:pt x="141" y="1176"/>
                    <a:pt x="141" y="1176"/>
                    <a:pt x="141" y="1176"/>
                  </a:cubicBezTo>
                  <a:cubicBezTo>
                    <a:pt x="143" y="1152"/>
                    <a:pt x="141" y="1123"/>
                    <a:pt x="141" y="1099"/>
                  </a:cubicBezTo>
                  <a:cubicBezTo>
                    <a:pt x="141" y="1040"/>
                    <a:pt x="188" y="1042"/>
                    <a:pt x="197" y="1060"/>
                  </a:cubicBezTo>
                  <a:cubicBezTo>
                    <a:pt x="202" y="1070"/>
                    <a:pt x="200" y="1085"/>
                    <a:pt x="200" y="1097"/>
                  </a:cubicBezTo>
                  <a:cubicBezTo>
                    <a:pt x="200" y="1122"/>
                    <a:pt x="199" y="1151"/>
                    <a:pt x="200" y="1176"/>
                  </a:cubicBezTo>
                  <a:cubicBezTo>
                    <a:pt x="228" y="1176"/>
                    <a:pt x="228" y="1176"/>
                    <a:pt x="228" y="1176"/>
                  </a:cubicBezTo>
                  <a:cubicBezTo>
                    <a:pt x="229" y="1153"/>
                    <a:pt x="231" y="1065"/>
                    <a:pt x="226" y="1050"/>
                  </a:cubicBezTo>
                  <a:cubicBezTo>
                    <a:pt x="215" y="1017"/>
                    <a:pt x="175" y="1021"/>
                    <a:pt x="159" y="1029"/>
                  </a:cubicBezTo>
                  <a:cubicBezTo>
                    <a:pt x="150" y="1033"/>
                    <a:pt x="145" y="1041"/>
                    <a:pt x="141" y="1043"/>
                  </a:cubicBezTo>
                  <a:cubicBezTo>
                    <a:pt x="141" y="975"/>
                    <a:pt x="141" y="975"/>
                    <a:pt x="141" y="975"/>
                  </a:cubicBezTo>
                  <a:cubicBezTo>
                    <a:pt x="113" y="975"/>
                    <a:pt x="113" y="975"/>
                    <a:pt x="113" y="975"/>
                  </a:cubicBezTo>
                  <a:lnTo>
                    <a:pt x="113" y="1176"/>
                  </a:lnTo>
                  <a:close/>
                  <a:moveTo>
                    <a:pt x="762" y="1151"/>
                  </a:moveTo>
                  <a:cubicBezTo>
                    <a:pt x="758" y="1148"/>
                    <a:pt x="745" y="1141"/>
                    <a:pt x="739" y="1140"/>
                  </a:cubicBezTo>
                  <a:cubicBezTo>
                    <a:pt x="716" y="1172"/>
                    <a:pt x="668" y="1157"/>
                    <a:pt x="675" y="1111"/>
                  </a:cubicBezTo>
                  <a:cubicBezTo>
                    <a:pt x="764" y="1111"/>
                    <a:pt x="764" y="1111"/>
                    <a:pt x="764" y="1111"/>
                  </a:cubicBezTo>
                  <a:cubicBezTo>
                    <a:pt x="768" y="1070"/>
                    <a:pt x="760" y="1030"/>
                    <a:pt x="724" y="1024"/>
                  </a:cubicBezTo>
                  <a:cubicBezTo>
                    <a:pt x="680" y="1017"/>
                    <a:pt x="653" y="1036"/>
                    <a:pt x="648" y="1074"/>
                  </a:cubicBezTo>
                  <a:cubicBezTo>
                    <a:pt x="642" y="1111"/>
                    <a:pt x="646" y="1157"/>
                    <a:pt x="672" y="1173"/>
                  </a:cubicBezTo>
                  <a:cubicBezTo>
                    <a:pt x="699" y="1190"/>
                    <a:pt x="755" y="1181"/>
                    <a:pt x="762" y="1151"/>
                  </a:cubicBezTo>
                  <a:close/>
                  <a:moveTo>
                    <a:pt x="703" y="283"/>
                  </a:moveTo>
                  <a:cubicBezTo>
                    <a:pt x="723" y="292"/>
                    <a:pt x="739" y="290"/>
                    <a:pt x="784" y="317"/>
                  </a:cubicBezTo>
                  <a:cubicBezTo>
                    <a:pt x="818" y="336"/>
                    <a:pt x="799" y="337"/>
                    <a:pt x="833" y="317"/>
                  </a:cubicBezTo>
                  <a:cubicBezTo>
                    <a:pt x="858" y="302"/>
                    <a:pt x="886" y="290"/>
                    <a:pt x="915" y="283"/>
                  </a:cubicBezTo>
                  <a:cubicBezTo>
                    <a:pt x="911" y="270"/>
                    <a:pt x="881" y="234"/>
                    <a:pt x="873" y="226"/>
                  </a:cubicBezTo>
                  <a:cubicBezTo>
                    <a:pt x="829" y="181"/>
                    <a:pt x="787" y="182"/>
                    <a:pt x="744" y="227"/>
                  </a:cubicBezTo>
                  <a:cubicBezTo>
                    <a:pt x="736" y="235"/>
                    <a:pt x="706" y="271"/>
                    <a:pt x="703" y="283"/>
                  </a:cubicBezTo>
                  <a:close/>
                  <a:moveTo>
                    <a:pt x="832" y="352"/>
                  </a:moveTo>
                  <a:cubicBezTo>
                    <a:pt x="834" y="355"/>
                    <a:pt x="856" y="377"/>
                    <a:pt x="863" y="387"/>
                  </a:cubicBezTo>
                  <a:cubicBezTo>
                    <a:pt x="897" y="432"/>
                    <a:pt x="913" y="471"/>
                    <a:pt x="921" y="531"/>
                  </a:cubicBezTo>
                  <a:cubicBezTo>
                    <a:pt x="937" y="529"/>
                    <a:pt x="996" y="481"/>
                    <a:pt x="998" y="473"/>
                  </a:cubicBezTo>
                  <a:cubicBezTo>
                    <a:pt x="999" y="469"/>
                    <a:pt x="989" y="444"/>
                    <a:pt x="987" y="438"/>
                  </a:cubicBezTo>
                  <a:cubicBezTo>
                    <a:pt x="978" y="416"/>
                    <a:pt x="970" y="394"/>
                    <a:pt x="961" y="373"/>
                  </a:cubicBezTo>
                  <a:cubicBezTo>
                    <a:pt x="956" y="361"/>
                    <a:pt x="938" y="318"/>
                    <a:pt x="931" y="311"/>
                  </a:cubicBezTo>
                  <a:cubicBezTo>
                    <a:pt x="906" y="310"/>
                    <a:pt x="844" y="339"/>
                    <a:pt x="832" y="352"/>
                  </a:cubicBezTo>
                  <a:close/>
                  <a:moveTo>
                    <a:pt x="697" y="531"/>
                  </a:moveTo>
                  <a:cubicBezTo>
                    <a:pt x="705" y="473"/>
                    <a:pt x="719" y="432"/>
                    <a:pt x="753" y="388"/>
                  </a:cubicBezTo>
                  <a:cubicBezTo>
                    <a:pt x="758" y="382"/>
                    <a:pt x="763" y="376"/>
                    <a:pt x="768" y="370"/>
                  </a:cubicBezTo>
                  <a:cubicBezTo>
                    <a:pt x="772" y="366"/>
                    <a:pt x="783" y="356"/>
                    <a:pt x="785" y="352"/>
                  </a:cubicBezTo>
                  <a:cubicBezTo>
                    <a:pt x="771" y="337"/>
                    <a:pt x="713" y="311"/>
                    <a:pt x="685" y="310"/>
                  </a:cubicBezTo>
                  <a:cubicBezTo>
                    <a:pt x="657" y="372"/>
                    <a:pt x="657" y="372"/>
                    <a:pt x="657" y="372"/>
                  </a:cubicBezTo>
                  <a:cubicBezTo>
                    <a:pt x="653" y="381"/>
                    <a:pt x="619" y="465"/>
                    <a:pt x="620" y="472"/>
                  </a:cubicBezTo>
                  <a:cubicBezTo>
                    <a:pt x="621" y="481"/>
                    <a:pt x="681" y="530"/>
                    <a:pt x="697" y="531"/>
                  </a:cubicBezTo>
                  <a:close/>
                  <a:moveTo>
                    <a:pt x="808" y="745"/>
                  </a:moveTo>
                  <a:cubicBezTo>
                    <a:pt x="825" y="737"/>
                    <a:pt x="854" y="696"/>
                    <a:pt x="865" y="675"/>
                  </a:cubicBezTo>
                  <a:cubicBezTo>
                    <a:pt x="878" y="649"/>
                    <a:pt x="893" y="609"/>
                    <a:pt x="892" y="574"/>
                  </a:cubicBezTo>
                  <a:cubicBezTo>
                    <a:pt x="885" y="575"/>
                    <a:pt x="864" y="581"/>
                    <a:pt x="853" y="583"/>
                  </a:cubicBezTo>
                  <a:cubicBezTo>
                    <a:pt x="823" y="588"/>
                    <a:pt x="793" y="588"/>
                    <a:pt x="764" y="583"/>
                  </a:cubicBezTo>
                  <a:cubicBezTo>
                    <a:pt x="752" y="581"/>
                    <a:pt x="734" y="575"/>
                    <a:pt x="725" y="574"/>
                  </a:cubicBezTo>
                  <a:cubicBezTo>
                    <a:pt x="724" y="605"/>
                    <a:pt x="740" y="651"/>
                    <a:pt x="752" y="674"/>
                  </a:cubicBezTo>
                  <a:cubicBezTo>
                    <a:pt x="761" y="692"/>
                    <a:pt x="792" y="738"/>
                    <a:pt x="808" y="745"/>
                  </a:cubicBezTo>
                  <a:close/>
                  <a:moveTo>
                    <a:pt x="1588" y="1118"/>
                  </a:moveTo>
                  <a:cubicBezTo>
                    <a:pt x="1588" y="1084"/>
                    <a:pt x="1588" y="1084"/>
                    <a:pt x="1588" y="1084"/>
                  </a:cubicBezTo>
                  <a:cubicBezTo>
                    <a:pt x="1585" y="1078"/>
                    <a:pt x="1584" y="1057"/>
                    <a:pt x="1579" y="1048"/>
                  </a:cubicBezTo>
                  <a:cubicBezTo>
                    <a:pt x="1569" y="1025"/>
                    <a:pt x="1539" y="1019"/>
                    <a:pt x="1518" y="1026"/>
                  </a:cubicBezTo>
                  <a:cubicBezTo>
                    <a:pt x="1503" y="1030"/>
                    <a:pt x="1498" y="1042"/>
                    <a:pt x="1493" y="1043"/>
                  </a:cubicBezTo>
                  <a:cubicBezTo>
                    <a:pt x="1492" y="1027"/>
                    <a:pt x="1492" y="1027"/>
                    <a:pt x="1492" y="1027"/>
                  </a:cubicBezTo>
                  <a:cubicBezTo>
                    <a:pt x="1465" y="1027"/>
                    <a:pt x="1465" y="1027"/>
                    <a:pt x="1465" y="1027"/>
                  </a:cubicBezTo>
                  <a:cubicBezTo>
                    <a:pt x="1465" y="1226"/>
                    <a:pt x="1465" y="1226"/>
                    <a:pt x="1465" y="1226"/>
                  </a:cubicBezTo>
                  <a:cubicBezTo>
                    <a:pt x="1493" y="1225"/>
                    <a:pt x="1493" y="1225"/>
                    <a:pt x="1493" y="1225"/>
                  </a:cubicBezTo>
                  <a:cubicBezTo>
                    <a:pt x="1493" y="1165"/>
                    <a:pt x="1493" y="1165"/>
                    <a:pt x="1493" y="1165"/>
                  </a:cubicBezTo>
                  <a:cubicBezTo>
                    <a:pt x="1504" y="1170"/>
                    <a:pt x="1507" y="1178"/>
                    <a:pt x="1522" y="1180"/>
                  </a:cubicBezTo>
                  <a:cubicBezTo>
                    <a:pt x="1547" y="1183"/>
                    <a:pt x="1570" y="1177"/>
                    <a:pt x="1579" y="1152"/>
                  </a:cubicBezTo>
                  <a:cubicBezTo>
                    <a:pt x="1587" y="1131"/>
                    <a:pt x="1585" y="1124"/>
                    <a:pt x="1588" y="1118"/>
                  </a:cubicBezTo>
                  <a:close/>
                  <a:moveTo>
                    <a:pt x="1348" y="1043"/>
                  </a:moveTo>
                  <a:cubicBezTo>
                    <a:pt x="1346" y="1027"/>
                    <a:pt x="1346" y="1027"/>
                    <a:pt x="1346" y="1027"/>
                  </a:cubicBezTo>
                  <a:cubicBezTo>
                    <a:pt x="1319" y="1027"/>
                    <a:pt x="1319" y="1027"/>
                    <a:pt x="1319" y="1027"/>
                  </a:cubicBezTo>
                  <a:cubicBezTo>
                    <a:pt x="1319" y="1225"/>
                    <a:pt x="1319" y="1225"/>
                    <a:pt x="1319" y="1225"/>
                  </a:cubicBezTo>
                  <a:cubicBezTo>
                    <a:pt x="1348" y="1225"/>
                    <a:pt x="1348" y="1225"/>
                    <a:pt x="1348" y="1225"/>
                  </a:cubicBezTo>
                  <a:cubicBezTo>
                    <a:pt x="1349" y="1166"/>
                    <a:pt x="1349" y="1166"/>
                    <a:pt x="1349" y="1166"/>
                  </a:cubicBezTo>
                  <a:cubicBezTo>
                    <a:pt x="1362" y="1170"/>
                    <a:pt x="1358" y="1179"/>
                    <a:pt x="1382" y="1181"/>
                  </a:cubicBezTo>
                  <a:cubicBezTo>
                    <a:pt x="1397" y="1182"/>
                    <a:pt x="1412" y="1179"/>
                    <a:pt x="1420" y="1171"/>
                  </a:cubicBezTo>
                  <a:cubicBezTo>
                    <a:pt x="1439" y="1155"/>
                    <a:pt x="1442" y="1130"/>
                    <a:pt x="1442" y="1099"/>
                  </a:cubicBezTo>
                  <a:cubicBezTo>
                    <a:pt x="1442" y="1068"/>
                    <a:pt x="1438" y="1041"/>
                    <a:pt x="1417" y="1030"/>
                  </a:cubicBezTo>
                  <a:cubicBezTo>
                    <a:pt x="1403" y="1022"/>
                    <a:pt x="1375" y="1020"/>
                    <a:pt x="1360" y="1032"/>
                  </a:cubicBezTo>
                  <a:cubicBezTo>
                    <a:pt x="1356" y="1034"/>
                    <a:pt x="1354" y="1037"/>
                    <a:pt x="1351" y="1040"/>
                  </a:cubicBezTo>
                  <a:cubicBezTo>
                    <a:pt x="1349" y="1043"/>
                    <a:pt x="1351" y="1042"/>
                    <a:pt x="1348" y="1043"/>
                  </a:cubicBezTo>
                  <a:close/>
                  <a:moveTo>
                    <a:pt x="725" y="545"/>
                  </a:moveTo>
                  <a:cubicBezTo>
                    <a:pt x="738" y="547"/>
                    <a:pt x="749" y="552"/>
                    <a:pt x="764" y="554"/>
                  </a:cubicBezTo>
                  <a:cubicBezTo>
                    <a:pt x="801" y="561"/>
                    <a:pt x="863" y="559"/>
                    <a:pt x="892" y="544"/>
                  </a:cubicBezTo>
                  <a:cubicBezTo>
                    <a:pt x="895" y="502"/>
                    <a:pt x="867" y="437"/>
                    <a:pt x="840" y="403"/>
                  </a:cubicBezTo>
                  <a:cubicBezTo>
                    <a:pt x="835" y="396"/>
                    <a:pt x="816" y="374"/>
                    <a:pt x="809" y="370"/>
                  </a:cubicBezTo>
                  <a:cubicBezTo>
                    <a:pt x="801" y="374"/>
                    <a:pt x="784" y="395"/>
                    <a:pt x="778" y="403"/>
                  </a:cubicBezTo>
                  <a:cubicBezTo>
                    <a:pt x="768" y="415"/>
                    <a:pt x="760" y="428"/>
                    <a:pt x="752" y="442"/>
                  </a:cubicBezTo>
                  <a:cubicBezTo>
                    <a:pt x="739" y="469"/>
                    <a:pt x="725" y="508"/>
                    <a:pt x="725" y="545"/>
                  </a:cubicBezTo>
                  <a:close/>
                  <a:moveTo>
                    <a:pt x="535" y="788"/>
                  </a:moveTo>
                  <a:cubicBezTo>
                    <a:pt x="545" y="795"/>
                    <a:pt x="579" y="804"/>
                    <a:pt x="595" y="807"/>
                  </a:cubicBezTo>
                  <a:cubicBezTo>
                    <a:pt x="642" y="815"/>
                    <a:pt x="689" y="810"/>
                    <a:pt x="733" y="793"/>
                  </a:cubicBezTo>
                  <a:cubicBezTo>
                    <a:pt x="748" y="788"/>
                    <a:pt x="776" y="774"/>
                    <a:pt x="785" y="765"/>
                  </a:cubicBezTo>
                  <a:cubicBezTo>
                    <a:pt x="784" y="763"/>
                    <a:pt x="761" y="739"/>
                    <a:pt x="752" y="726"/>
                  </a:cubicBezTo>
                  <a:cubicBezTo>
                    <a:pt x="715" y="677"/>
                    <a:pt x="700" y="631"/>
                    <a:pt x="696" y="563"/>
                  </a:cubicBezTo>
                  <a:cubicBezTo>
                    <a:pt x="692" y="560"/>
                    <a:pt x="678" y="554"/>
                    <a:pt x="673" y="551"/>
                  </a:cubicBezTo>
                  <a:cubicBezTo>
                    <a:pt x="640" y="533"/>
                    <a:pt x="612" y="506"/>
                    <a:pt x="608" y="504"/>
                  </a:cubicBezTo>
                  <a:cubicBezTo>
                    <a:pt x="594" y="535"/>
                    <a:pt x="535" y="763"/>
                    <a:pt x="535" y="788"/>
                  </a:cubicBezTo>
                  <a:close/>
                  <a:moveTo>
                    <a:pt x="921" y="563"/>
                  </a:moveTo>
                  <a:cubicBezTo>
                    <a:pt x="917" y="630"/>
                    <a:pt x="903" y="675"/>
                    <a:pt x="866" y="726"/>
                  </a:cubicBezTo>
                  <a:cubicBezTo>
                    <a:pt x="861" y="733"/>
                    <a:pt x="856" y="739"/>
                    <a:pt x="850" y="745"/>
                  </a:cubicBezTo>
                  <a:cubicBezTo>
                    <a:pt x="847" y="748"/>
                    <a:pt x="834" y="761"/>
                    <a:pt x="832" y="765"/>
                  </a:cubicBezTo>
                  <a:cubicBezTo>
                    <a:pt x="839" y="773"/>
                    <a:pt x="870" y="787"/>
                    <a:pt x="883" y="792"/>
                  </a:cubicBezTo>
                  <a:cubicBezTo>
                    <a:pt x="903" y="801"/>
                    <a:pt x="925" y="806"/>
                    <a:pt x="946" y="809"/>
                  </a:cubicBezTo>
                  <a:cubicBezTo>
                    <a:pt x="972" y="812"/>
                    <a:pt x="997" y="811"/>
                    <a:pt x="1022" y="807"/>
                  </a:cubicBezTo>
                  <a:cubicBezTo>
                    <a:pt x="1037" y="805"/>
                    <a:pt x="1072" y="796"/>
                    <a:pt x="1083" y="788"/>
                  </a:cubicBezTo>
                  <a:cubicBezTo>
                    <a:pt x="1083" y="778"/>
                    <a:pt x="1071" y="728"/>
                    <a:pt x="1067" y="714"/>
                  </a:cubicBezTo>
                  <a:cubicBezTo>
                    <a:pt x="1062" y="690"/>
                    <a:pt x="1056" y="665"/>
                    <a:pt x="1050" y="642"/>
                  </a:cubicBezTo>
                  <a:cubicBezTo>
                    <a:pt x="1044" y="619"/>
                    <a:pt x="1038" y="595"/>
                    <a:pt x="1030" y="572"/>
                  </a:cubicBezTo>
                  <a:cubicBezTo>
                    <a:pt x="1024" y="551"/>
                    <a:pt x="1017" y="522"/>
                    <a:pt x="1009" y="503"/>
                  </a:cubicBezTo>
                  <a:cubicBezTo>
                    <a:pt x="997" y="518"/>
                    <a:pt x="965" y="540"/>
                    <a:pt x="946" y="550"/>
                  </a:cubicBezTo>
                  <a:cubicBezTo>
                    <a:pt x="939" y="555"/>
                    <a:pt x="928" y="559"/>
                    <a:pt x="921" y="563"/>
                  </a:cubicBezTo>
                  <a:close/>
                  <a:moveTo>
                    <a:pt x="508" y="774"/>
                  </a:moveTo>
                  <a:cubicBezTo>
                    <a:pt x="535" y="657"/>
                    <a:pt x="535" y="657"/>
                    <a:pt x="535" y="657"/>
                  </a:cubicBezTo>
                  <a:cubicBezTo>
                    <a:pt x="544" y="618"/>
                    <a:pt x="569" y="527"/>
                    <a:pt x="583" y="488"/>
                  </a:cubicBezTo>
                  <a:cubicBezTo>
                    <a:pt x="589" y="471"/>
                    <a:pt x="580" y="473"/>
                    <a:pt x="563" y="442"/>
                  </a:cubicBezTo>
                  <a:cubicBezTo>
                    <a:pt x="554" y="426"/>
                    <a:pt x="547" y="409"/>
                    <a:pt x="541" y="392"/>
                  </a:cubicBezTo>
                  <a:cubicBezTo>
                    <a:pt x="538" y="383"/>
                    <a:pt x="535" y="373"/>
                    <a:pt x="533" y="364"/>
                  </a:cubicBezTo>
                  <a:cubicBezTo>
                    <a:pt x="531" y="353"/>
                    <a:pt x="530" y="342"/>
                    <a:pt x="528" y="332"/>
                  </a:cubicBezTo>
                  <a:cubicBezTo>
                    <a:pt x="515" y="335"/>
                    <a:pt x="484" y="358"/>
                    <a:pt x="475" y="366"/>
                  </a:cubicBezTo>
                  <a:cubicBezTo>
                    <a:pt x="369" y="457"/>
                    <a:pt x="357" y="617"/>
                    <a:pt x="448" y="723"/>
                  </a:cubicBezTo>
                  <a:cubicBezTo>
                    <a:pt x="451" y="727"/>
                    <a:pt x="455" y="731"/>
                    <a:pt x="459" y="735"/>
                  </a:cubicBezTo>
                  <a:cubicBezTo>
                    <a:pt x="465" y="742"/>
                    <a:pt x="497" y="771"/>
                    <a:pt x="508" y="774"/>
                  </a:cubicBezTo>
                  <a:close/>
                  <a:moveTo>
                    <a:pt x="1110" y="774"/>
                  </a:moveTo>
                  <a:cubicBezTo>
                    <a:pt x="1122" y="769"/>
                    <a:pt x="1149" y="745"/>
                    <a:pt x="1159" y="735"/>
                  </a:cubicBezTo>
                  <a:cubicBezTo>
                    <a:pt x="1243" y="649"/>
                    <a:pt x="1257" y="513"/>
                    <a:pt x="1185" y="412"/>
                  </a:cubicBezTo>
                  <a:cubicBezTo>
                    <a:pt x="1173" y="395"/>
                    <a:pt x="1159" y="380"/>
                    <a:pt x="1143" y="366"/>
                  </a:cubicBezTo>
                  <a:cubicBezTo>
                    <a:pt x="1137" y="361"/>
                    <a:pt x="1100" y="332"/>
                    <a:pt x="1089" y="332"/>
                  </a:cubicBezTo>
                  <a:cubicBezTo>
                    <a:pt x="1085" y="379"/>
                    <a:pt x="1068" y="424"/>
                    <a:pt x="1041" y="463"/>
                  </a:cubicBezTo>
                  <a:cubicBezTo>
                    <a:pt x="1033" y="474"/>
                    <a:pt x="1029" y="472"/>
                    <a:pt x="1034" y="487"/>
                  </a:cubicBezTo>
                  <a:cubicBezTo>
                    <a:pt x="1054" y="549"/>
                    <a:pt x="1066" y="593"/>
                    <a:pt x="1083" y="657"/>
                  </a:cubicBezTo>
                  <a:cubicBezTo>
                    <a:pt x="1087" y="671"/>
                    <a:pt x="1109" y="771"/>
                    <a:pt x="1110" y="774"/>
                  </a:cubicBezTo>
                  <a:close/>
                  <a:moveTo>
                    <a:pt x="556" y="289"/>
                  </a:moveTo>
                  <a:cubicBezTo>
                    <a:pt x="567" y="288"/>
                    <a:pt x="585" y="280"/>
                    <a:pt x="610" y="278"/>
                  </a:cubicBezTo>
                  <a:cubicBezTo>
                    <a:pt x="633" y="276"/>
                    <a:pt x="650" y="278"/>
                    <a:pt x="672" y="278"/>
                  </a:cubicBezTo>
                  <a:cubicBezTo>
                    <a:pt x="720" y="189"/>
                    <a:pt x="807" y="115"/>
                    <a:pt x="893" y="206"/>
                  </a:cubicBezTo>
                  <a:cubicBezTo>
                    <a:pt x="909" y="223"/>
                    <a:pt x="933" y="252"/>
                    <a:pt x="946" y="278"/>
                  </a:cubicBezTo>
                  <a:cubicBezTo>
                    <a:pt x="986" y="277"/>
                    <a:pt x="992" y="274"/>
                    <a:pt x="1034" y="282"/>
                  </a:cubicBezTo>
                  <a:cubicBezTo>
                    <a:pt x="1043" y="284"/>
                    <a:pt x="1053" y="288"/>
                    <a:pt x="1061" y="289"/>
                  </a:cubicBezTo>
                  <a:cubicBezTo>
                    <a:pt x="1061" y="256"/>
                    <a:pt x="1048" y="217"/>
                    <a:pt x="1036" y="192"/>
                  </a:cubicBezTo>
                  <a:cubicBezTo>
                    <a:pt x="962" y="45"/>
                    <a:pt x="767" y="0"/>
                    <a:pt x="634" y="122"/>
                  </a:cubicBezTo>
                  <a:cubicBezTo>
                    <a:pt x="598" y="155"/>
                    <a:pt x="557" y="221"/>
                    <a:pt x="556" y="289"/>
                  </a:cubicBezTo>
                  <a:close/>
                  <a:moveTo>
                    <a:pt x="833" y="24"/>
                  </a:moveTo>
                  <a:cubicBezTo>
                    <a:pt x="783" y="24"/>
                    <a:pt x="783" y="24"/>
                    <a:pt x="783" y="24"/>
                  </a:cubicBezTo>
                  <a:cubicBezTo>
                    <a:pt x="782" y="24"/>
                    <a:pt x="782" y="24"/>
                    <a:pt x="782" y="24"/>
                  </a:cubicBezTo>
                  <a:cubicBezTo>
                    <a:pt x="781" y="25"/>
                    <a:pt x="756" y="28"/>
                    <a:pt x="754" y="29"/>
                  </a:cubicBezTo>
                  <a:cubicBezTo>
                    <a:pt x="746" y="30"/>
                    <a:pt x="736" y="33"/>
                    <a:pt x="728" y="35"/>
                  </a:cubicBezTo>
                  <a:cubicBezTo>
                    <a:pt x="680" y="49"/>
                    <a:pt x="638" y="76"/>
                    <a:pt x="604" y="111"/>
                  </a:cubicBezTo>
                  <a:cubicBezTo>
                    <a:pt x="559" y="160"/>
                    <a:pt x="533" y="212"/>
                    <a:pt x="527" y="301"/>
                  </a:cubicBezTo>
                  <a:cubicBezTo>
                    <a:pt x="462" y="325"/>
                    <a:pt x="405" y="389"/>
                    <a:pt x="378" y="454"/>
                  </a:cubicBezTo>
                  <a:cubicBezTo>
                    <a:pt x="344" y="537"/>
                    <a:pt x="356" y="630"/>
                    <a:pt x="397" y="700"/>
                  </a:cubicBezTo>
                  <a:cubicBezTo>
                    <a:pt x="432" y="759"/>
                    <a:pt x="493" y="812"/>
                    <a:pt x="569" y="831"/>
                  </a:cubicBezTo>
                  <a:cubicBezTo>
                    <a:pt x="714" y="867"/>
                    <a:pt x="803" y="784"/>
                    <a:pt x="809" y="784"/>
                  </a:cubicBezTo>
                  <a:cubicBezTo>
                    <a:pt x="857" y="812"/>
                    <a:pt x="857" y="812"/>
                    <a:pt x="857" y="812"/>
                  </a:cubicBezTo>
                  <a:cubicBezTo>
                    <a:pt x="987" y="877"/>
                    <a:pt x="1151" y="824"/>
                    <a:pt x="1222" y="700"/>
                  </a:cubicBezTo>
                  <a:cubicBezTo>
                    <a:pt x="1285" y="590"/>
                    <a:pt x="1270" y="452"/>
                    <a:pt x="1181" y="363"/>
                  </a:cubicBezTo>
                  <a:cubicBezTo>
                    <a:pt x="1152" y="334"/>
                    <a:pt x="1131" y="320"/>
                    <a:pt x="1091" y="300"/>
                  </a:cubicBezTo>
                  <a:cubicBezTo>
                    <a:pt x="1088" y="256"/>
                    <a:pt x="1083" y="227"/>
                    <a:pt x="1067" y="192"/>
                  </a:cubicBezTo>
                  <a:cubicBezTo>
                    <a:pt x="1034" y="116"/>
                    <a:pt x="969" y="59"/>
                    <a:pt x="889" y="35"/>
                  </a:cubicBezTo>
                  <a:cubicBezTo>
                    <a:pt x="862" y="27"/>
                    <a:pt x="854" y="28"/>
                    <a:pt x="837" y="25"/>
                  </a:cubicBezTo>
                  <a:cubicBezTo>
                    <a:pt x="836" y="25"/>
                    <a:pt x="836" y="25"/>
                    <a:pt x="836" y="25"/>
                  </a:cubicBezTo>
                  <a:lnTo>
                    <a:pt x="833" y="24"/>
                  </a:lnTo>
                  <a:close/>
                </a:path>
              </a:pathLst>
            </a:custGeom>
            <a:solidFill>
              <a:srgbClr val="03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grpSp>
        <p:nvGrpSpPr>
          <p:cNvPr id="39" name="Grup 38">
            <a:extLst>
              <a:ext uri="{FF2B5EF4-FFF2-40B4-BE49-F238E27FC236}">
                <a16:creationId xmlns:a16="http://schemas.microsoft.com/office/drawing/2014/main" id="{A56AFDD9-99A5-AC36-960F-703C7DB71B5A}"/>
              </a:ext>
            </a:extLst>
          </p:cNvPr>
          <p:cNvGrpSpPr/>
          <p:nvPr/>
        </p:nvGrpSpPr>
        <p:grpSpPr>
          <a:xfrm>
            <a:off x="4978400" y="1012270"/>
            <a:ext cx="1156451" cy="430645"/>
            <a:chOff x="9190071" y="1598606"/>
            <a:chExt cx="1744672" cy="615957"/>
          </a:xfrm>
        </p:grpSpPr>
        <p:sp>
          <p:nvSpPr>
            <p:cNvPr id="40" name="Freeform 72">
              <a:extLst>
                <a:ext uri="{FF2B5EF4-FFF2-40B4-BE49-F238E27FC236}">
                  <a16:creationId xmlns:a16="http://schemas.microsoft.com/office/drawing/2014/main" id="{3F080461-EB8B-37DD-1190-C8AB06744668}"/>
                </a:ext>
              </a:extLst>
            </p:cNvPr>
            <p:cNvSpPr>
              <a:spLocks noEditPoints="1"/>
            </p:cNvSpPr>
            <p:nvPr/>
          </p:nvSpPr>
          <p:spPr bwMode="auto">
            <a:xfrm>
              <a:off x="9193248" y="1598606"/>
              <a:ext cx="1738319" cy="447673"/>
            </a:xfrm>
            <a:custGeom>
              <a:avLst/>
              <a:gdLst>
                <a:gd name="T0" fmla="*/ 155 w 1614"/>
                <a:gd name="T1" fmla="*/ 184 h 414"/>
                <a:gd name="T2" fmla="*/ 91 w 1614"/>
                <a:gd name="T3" fmla="*/ 266 h 414"/>
                <a:gd name="T4" fmla="*/ 151 w 1614"/>
                <a:gd name="T5" fmla="*/ 360 h 414"/>
                <a:gd name="T6" fmla="*/ 215 w 1614"/>
                <a:gd name="T7" fmla="*/ 266 h 414"/>
                <a:gd name="T8" fmla="*/ 822 w 1614"/>
                <a:gd name="T9" fmla="*/ 184 h 414"/>
                <a:gd name="T10" fmla="*/ 722 w 1614"/>
                <a:gd name="T11" fmla="*/ 199 h 414"/>
                <a:gd name="T12" fmla="*/ 738 w 1614"/>
                <a:gd name="T13" fmla="*/ 360 h 414"/>
                <a:gd name="T14" fmla="*/ 837 w 1614"/>
                <a:gd name="T15" fmla="*/ 345 h 414"/>
                <a:gd name="T16" fmla="*/ 1514 w 1614"/>
                <a:gd name="T17" fmla="*/ 184 h 414"/>
                <a:gd name="T18" fmla="*/ 1401 w 1614"/>
                <a:gd name="T19" fmla="*/ 199 h 414"/>
                <a:gd name="T20" fmla="*/ 1463 w 1614"/>
                <a:gd name="T21" fmla="*/ 245 h 414"/>
                <a:gd name="T22" fmla="*/ 1530 w 1614"/>
                <a:gd name="T23" fmla="*/ 214 h 414"/>
                <a:gd name="T24" fmla="*/ 1613 w 1614"/>
                <a:gd name="T25" fmla="*/ 274 h 414"/>
                <a:gd name="T26" fmla="*/ 1401 w 1614"/>
                <a:gd name="T27" fmla="*/ 314 h 414"/>
                <a:gd name="T28" fmla="*/ 1508 w 1614"/>
                <a:gd name="T29" fmla="*/ 360 h 414"/>
                <a:gd name="T30" fmla="*/ 1598 w 1614"/>
                <a:gd name="T31" fmla="*/ 329 h 414"/>
                <a:gd name="T32" fmla="*/ 1560 w 1614"/>
                <a:gd name="T33" fmla="*/ 413 h 414"/>
                <a:gd name="T34" fmla="*/ 1311 w 1614"/>
                <a:gd name="T35" fmla="*/ 360 h 414"/>
                <a:gd name="T36" fmla="*/ 1365 w 1614"/>
                <a:gd name="T37" fmla="*/ 130 h 414"/>
                <a:gd name="T38" fmla="*/ 1613 w 1614"/>
                <a:gd name="T39" fmla="*/ 184 h 414"/>
                <a:gd name="T40" fmla="*/ 306 w 1614"/>
                <a:gd name="T41" fmla="*/ 360 h 414"/>
                <a:gd name="T42" fmla="*/ 53 w 1614"/>
                <a:gd name="T43" fmla="*/ 413 h 414"/>
                <a:gd name="T44" fmla="*/ 15 w 1614"/>
                <a:gd name="T45" fmla="*/ 0 h 414"/>
                <a:gd name="T46" fmla="*/ 92 w 1614"/>
                <a:gd name="T47" fmla="*/ 115 h 414"/>
                <a:gd name="T48" fmla="*/ 306 w 1614"/>
                <a:gd name="T49" fmla="*/ 184 h 414"/>
                <a:gd name="T50" fmla="*/ 587 w 1614"/>
                <a:gd name="T51" fmla="*/ 214 h 414"/>
                <a:gd name="T52" fmla="*/ 516 w 1614"/>
                <a:gd name="T53" fmla="*/ 197 h 414"/>
                <a:gd name="T54" fmla="*/ 447 w 1614"/>
                <a:gd name="T55" fmla="*/ 199 h 414"/>
                <a:gd name="T56" fmla="*/ 399 w 1614"/>
                <a:gd name="T57" fmla="*/ 414 h 414"/>
                <a:gd name="T58" fmla="*/ 355 w 1614"/>
                <a:gd name="T59" fmla="*/ 146 h 414"/>
                <a:gd name="T60" fmla="*/ 557 w 1614"/>
                <a:gd name="T61" fmla="*/ 131 h 414"/>
                <a:gd name="T62" fmla="*/ 587 w 1614"/>
                <a:gd name="T63" fmla="*/ 214 h 414"/>
                <a:gd name="T64" fmla="*/ 779 w 1614"/>
                <a:gd name="T65" fmla="*/ 414 h 414"/>
                <a:gd name="T66" fmla="*/ 630 w 1614"/>
                <a:gd name="T67" fmla="*/ 266 h 414"/>
                <a:gd name="T68" fmla="*/ 779 w 1614"/>
                <a:gd name="T69" fmla="*/ 130 h 414"/>
                <a:gd name="T70" fmla="*/ 930 w 1614"/>
                <a:gd name="T71" fmla="*/ 266 h 414"/>
                <a:gd name="T72" fmla="*/ 1214 w 1614"/>
                <a:gd name="T73" fmla="*/ 413 h 414"/>
                <a:gd name="T74" fmla="*/ 977 w 1614"/>
                <a:gd name="T75" fmla="*/ 372 h 414"/>
                <a:gd name="T76" fmla="*/ 1053 w 1614"/>
                <a:gd name="T77" fmla="*/ 329 h 414"/>
                <a:gd name="T78" fmla="*/ 1123 w 1614"/>
                <a:gd name="T79" fmla="*/ 360 h 414"/>
                <a:gd name="T80" fmla="*/ 1178 w 1614"/>
                <a:gd name="T81" fmla="*/ 328 h 414"/>
                <a:gd name="T82" fmla="*/ 1029 w 1614"/>
                <a:gd name="T83" fmla="*/ 297 h 414"/>
                <a:gd name="T84" fmla="*/ 975 w 1614"/>
                <a:gd name="T85" fmla="*/ 184 h 414"/>
                <a:gd name="T86" fmla="*/ 1218 w 1614"/>
                <a:gd name="T87" fmla="*/ 131 h 414"/>
                <a:gd name="T88" fmla="*/ 1250 w 1614"/>
                <a:gd name="T89" fmla="*/ 214 h 414"/>
                <a:gd name="T90" fmla="*/ 1178 w 1614"/>
                <a:gd name="T91" fmla="*/ 199 h 414"/>
                <a:gd name="T92" fmla="*/ 1077 w 1614"/>
                <a:gd name="T93" fmla="*/ 184 h 414"/>
                <a:gd name="T94" fmla="*/ 1062 w 1614"/>
                <a:gd name="T95" fmla="*/ 225 h 414"/>
                <a:gd name="T96" fmla="*/ 1267 w 1614"/>
                <a:gd name="T97" fmla="*/ 297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4" h="414">
                  <a:moveTo>
                    <a:pt x="214" y="199"/>
                  </a:moveTo>
                  <a:cubicBezTo>
                    <a:pt x="214" y="187"/>
                    <a:pt x="210" y="184"/>
                    <a:pt x="199" y="184"/>
                  </a:cubicBezTo>
                  <a:cubicBezTo>
                    <a:pt x="199" y="184"/>
                    <a:pt x="169" y="184"/>
                    <a:pt x="155" y="184"/>
                  </a:cubicBezTo>
                  <a:cubicBezTo>
                    <a:pt x="144" y="184"/>
                    <a:pt x="107" y="184"/>
                    <a:pt x="107" y="184"/>
                  </a:cubicBezTo>
                  <a:cubicBezTo>
                    <a:pt x="96" y="184"/>
                    <a:pt x="92" y="188"/>
                    <a:pt x="92" y="199"/>
                  </a:cubicBezTo>
                  <a:cubicBezTo>
                    <a:pt x="92" y="199"/>
                    <a:pt x="91" y="250"/>
                    <a:pt x="91" y="266"/>
                  </a:cubicBezTo>
                  <a:cubicBezTo>
                    <a:pt x="91" y="285"/>
                    <a:pt x="92" y="345"/>
                    <a:pt x="92" y="345"/>
                  </a:cubicBezTo>
                  <a:cubicBezTo>
                    <a:pt x="92" y="357"/>
                    <a:pt x="96" y="360"/>
                    <a:pt x="107" y="360"/>
                  </a:cubicBezTo>
                  <a:cubicBezTo>
                    <a:pt x="107" y="360"/>
                    <a:pt x="143" y="360"/>
                    <a:pt x="151" y="360"/>
                  </a:cubicBezTo>
                  <a:cubicBezTo>
                    <a:pt x="159" y="360"/>
                    <a:pt x="185" y="360"/>
                    <a:pt x="199" y="360"/>
                  </a:cubicBezTo>
                  <a:cubicBezTo>
                    <a:pt x="211" y="360"/>
                    <a:pt x="215" y="356"/>
                    <a:pt x="215" y="345"/>
                  </a:cubicBezTo>
                  <a:cubicBezTo>
                    <a:pt x="215" y="345"/>
                    <a:pt x="215" y="282"/>
                    <a:pt x="215" y="266"/>
                  </a:cubicBezTo>
                  <a:cubicBezTo>
                    <a:pt x="215" y="253"/>
                    <a:pt x="215" y="220"/>
                    <a:pt x="215" y="199"/>
                  </a:cubicBezTo>
                  <a:moveTo>
                    <a:pt x="837" y="199"/>
                  </a:moveTo>
                  <a:cubicBezTo>
                    <a:pt x="837" y="187"/>
                    <a:pt x="833" y="184"/>
                    <a:pt x="822" y="184"/>
                  </a:cubicBezTo>
                  <a:cubicBezTo>
                    <a:pt x="822" y="184"/>
                    <a:pt x="796" y="184"/>
                    <a:pt x="782" y="184"/>
                  </a:cubicBezTo>
                  <a:cubicBezTo>
                    <a:pt x="767" y="184"/>
                    <a:pt x="738" y="184"/>
                    <a:pt x="738" y="184"/>
                  </a:cubicBezTo>
                  <a:cubicBezTo>
                    <a:pt x="726" y="184"/>
                    <a:pt x="722" y="188"/>
                    <a:pt x="722" y="199"/>
                  </a:cubicBezTo>
                  <a:cubicBezTo>
                    <a:pt x="722" y="199"/>
                    <a:pt x="722" y="247"/>
                    <a:pt x="722" y="266"/>
                  </a:cubicBezTo>
                  <a:cubicBezTo>
                    <a:pt x="722" y="288"/>
                    <a:pt x="722" y="345"/>
                    <a:pt x="722" y="345"/>
                  </a:cubicBezTo>
                  <a:cubicBezTo>
                    <a:pt x="722" y="357"/>
                    <a:pt x="726" y="360"/>
                    <a:pt x="738" y="360"/>
                  </a:cubicBezTo>
                  <a:cubicBezTo>
                    <a:pt x="738" y="360"/>
                    <a:pt x="766" y="360"/>
                    <a:pt x="779" y="360"/>
                  </a:cubicBezTo>
                  <a:cubicBezTo>
                    <a:pt x="793" y="360"/>
                    <a:pt x="822" y="360"/>
                    <a:pt x="822" y="360"/>
                  </a:cubicBezTo>
                  <a:cubicBezTo>
                    <a:pt x="834" y="360"/>
                    <a:pt x="837" y="356"/>
                    <a:pt x="837" y="345"/>
                  </a:cubicBezTo>
                  <a:cubicBezTo>
                    <a:pt x="837" y="345"/>
                    <a:pt x="838" y="269"/>
                    <a:pt x="838" y="266"/>
                  </a:cubicBezTo>
                  <a:cubicBezTo>
                    <a:pt x="838" y="254"/>
                    <a:pt x="837" y="220"/>
                    <a:pt x="837" y="199"/>
                  </a:cubicBezTo>
                  <a:close/>
                  <a:moveTo>
                    <a:pt x="1514" y="184"/>
                  </a:moveTo>
                  <a:cubicBezTo>
                    <a:pt x="1514" y="184"/>
                    <a:pt x="1484" y="184"/>
                    <a:pt x="1463" y="184"/>
                  </a:cubicBezTo>
                  <a:cubicBezTo>
                    <a:pt x="1441" y="184"/>
                    <a:pt x="1416" y="184"/>
                    <a:pt x="1416" y="184"/>
                  </a:cubicBezTo>
                  <a:cubicBezTo>
                    <a:pt x="1405" y="184"/>
                    <a:pt x="1401" y="187"/>
                    <a:pt x="1401" y="199"/>
                  </a:cubicBezTo>
                  <a:cubicBezTo>
                    <a:pt x="1401" y="230"/>
                    <a:pt x="1401" y="230"/>
                    <a:pt x="1401" y="230"/>
                  </a:cubicBezTo>
                  <a:cubicBezTo>
                    <a:pt x="1401" y="241"/>
                    <a:pt x="1405" y="245"/>
                    <a:pt x="1416" y="245"/>
                  </a:cubicBezTo>
                  <a:cubicBezTo>
                    <a:pt x="1416" y="245"/>
                    <a:pt x="1457" y="245"/>
                    <a:pt x="1463" y="245"/>
                  </a:cubicBezTo>
                  <a:cubicBezTo>
                    <a:pt x="1480" y="245"/>
                    <a:pt x="1497" y="245"/>
                    <a:pt x="1514" y="245"/>
                  </a:cubicBezTo>
                  <a:cubicBezTo>
                    <a:pt x="1525" y="245"/>
                    <a:pt x="1529" y="241"/>
                    <a:pt x="1529" y="230"/>
                  </a:cubicBezTo>
                  <a:cubicBezTo>
                    <a:pt x="1529" y="230"/>
                    <a:pt x="1530" y="221"/>
                    <a:pt x="1530" y="214"/>
                  </a:cubicBezTo>
                  <a:cubicBezTo>
                    <a:pt x="1530" y="206"/>
                    <a:pt x="1529" y="199"/>
                    <a:pt x="1529" y="199"/>
                  </a:cubicBezTo>
                  <a:cubicBezTo>
                    <a:pt x="1528" y="187"/>
                    <a:pt x="1526" y="184"/>
                    <a:pt x="1514" y="184"/>
                  </a:cubicBezTo>
                  <a:close/>
                  <a:moveTo>
                    <a:pt x="1613" y="274"/>
                  </a:moveTo>
                  <a:cubicBezTo>
                    <a:pt x="1613" y="295"/>
                    <a:pt x="1605" y="298"/>
                    <a:pt x="1590" y="298"/>
                  </a:cubicBezTo>
                  <a:cubicBezTo>
                    <a:pt x="1416" y="298"/>
                    <a:pt x="1416" y="298"/>
                    <a:pt x="1416" y="298"/>
                  </a:cubicBezTo>
                  <a:cubicBezTo>
                    <a:pt x="1405" y="298"/>
                    <a:pt x="1401" y="302"/>
                    <a:pt x="1401" y="314"/>
                  </a:cubicBezTo>
                  <a:cubicBezTo>
                    <a:pt x="1401" y="342"/>
                    <a:pt x="1401" y="342"/>
                    <a:pt x="1401" y="342"/>
                  </a:cubicBezTo>
                  <a:cubicBezTo>
                    <a:pt x="1401" y="354"/>
                    <a:pt x="1407" y="360"/>
                    <a:pt x="1419" y="360"/>
                  </a:cubicBezTo>
                  <a:cubicBezTo>
                    <a:pt x="1508" y="360"/>
                    <a:pt x="1508" y="360"/>
                    <a:pt x="1508" y="360"/>
                  </a:cubicBezTo>
                  <a:cubicBezTo>
                    <a:pt x="1521" y="360"/>
                    <a:pt x="1523" y="357"/>
                    <a:pt x="1523" y="346"/>
                  </a:cubicBezTo>
                  <a:cubicBezTo>
                    <a:pt x="1523" y="334"/>
                    <a:pt x="1525" y="329"/>
                    <a:pt x="1539" y="329"/>
                  </a:cubicBezTo>
                  <a:cubicBezTo>
                    <a:pt x="1598" y="329"/>
                    <a:pt x="1598" y="329"/>
                    <a:pt x="1598" y="329"/>
                  </a:cubicBezTo>
                  <a:cubicBezTo>
                    <a:pt x="1610" y="329"/>
                    <a:pt x="1613" y="333"/>
                    <a:pt x="1613" y="344"/>
                  </a:cubicBezTo>
                  <a:cubicBezTo>
                    <a:pt x="1613" y="360"/>
                    <a:pt x="1613" y="360"/>
                    <a:pt x="1613" y="360"/>
                  </a:cubicBezTo>
                  <a:cubicBezTo>
                    <a:pt x="1613" y="398"/>
                    <a:pt x="1598" y="413"/>
                    <a:pt x="1560" y="413"/>
                  </a:cubicBezTo>
                  <a:cubicBezTo>
                    <a:pt x="1560" y="413"/>
                    <a:pt x="1491" y="414"/>
                    <a:pt x="1459" y="414"/>
                  </a:cubicBezTo>
                  <a:cubicBezTo>
                    <a:pt x="1433" y="414"/>
                    <a:pt x="1365" y="413"/>
                    <a:pt x="1365" y="413"/>
                  </a:cubicBezTo>
                  <a:cubicBezTo>
                    <a:pt x="1326" y="413"/>
                    <a:pt x="1311" y="399"/>
                    <a:pt x="1311" y="360"/>
                  </a:cubicBezTo>
                  <a:cubicBezTo>
                    <a:pt x="1311" y="360"/>
                    <a:pt x="1311" y="275"/>
                    <a:pt x="1311" y="269"/>
                  </a:cubicBezTo>
                  <a:cubicBezTo>
                    <a:pt x="1311" y="257"/>
                    <a:pt x="1311" y="184"/>
                    <a:pt x="1311" y="184"/>
                  </a:cubicBezTo>
                  <a:cubicBezTo>
                    <a:pt x="1311" y="146"/>
                    <a:pt x="1326" y="130"/>
                    <a:pt x="1365" y="130"/>
                  </a:cubicBezTo>
                  <a:cubicBezTo>
                    <a:pt x="1365" y="130"/>
                    <a:pt x="1435" y="130"/>
                    <a:pt x="1461" y="130"/>
                  </a:cubicBezTo>
                  <a:cubicBezTo>
                    <a:pt x="1489" y="130"/>
                    <a:pt x="1560" y="130"/>
                    <a:pt x="1560" y="130"/>
                  </a:cubicBezTo>
                  <a:cubicBezTo>
                    <a:pt x="1598" y="130"/>
                    <a:pt x="1613" y="145"/>
                    <a:pt x="1613" y="184"/>
                  </a:cubicBezTo>
                  <a:cubicBezTo>
                    <a:pt x="1613" y="184"/>
                    <a:pt x="1614" y="207"/>
                    <a:pt x="1614" y="228"/>
                  </a:cubicBezTo>
                  <a:cubicBezTo>
                    <a:pt x="1614" y="248"/>
                    <a:pt x="1613" y="274"/>
                    <a:pt x="1613" y="274"/>
                  </a:cubicBezTo>
                  <a:close/>
                  <a:moveTo>
                    <a:pt x="306" y="360"/>
                  </a:moveTo>
                  <a:cubicBezTo>
                    <a:pt x="306" y="398"/>
                    <a:pt x="290" y="413"/>
                    <a:pt x="252" y="413"/>
                  </a:cubicBezTo>
                  <a:cubicBezTo>
                    <a:pt x="252" y="413"/>
                    <a:pt x="177" y="414"/>
                    <a:pt x="150" y="414"/>
                  </a:cubicBezTo>
                  <a:cubicBezTo>
                    <a:pt x="127" y="414"/>
                    <a:pt x="53" y="413"/>
                    <a:pt x="53" y="413"/>
                  </a:cubicBezTo>
                  <a:cubicBezTo>
                    <a:pt x="15" y="413"/>
                    <a:pt x="0" y="398"/>
                    <a:pt x="0" y="360"/>
                  </a:cubicBezTo>
                  <a:cubicBezTo>
                    <a:pt x="0" y="16"/>
                    <a:pt x="0" y="16"/>
                    <a:pt x="0" y="16"/>
                  </a:cubicBezTo>
                  <a:cubicBezTo>
                    <a:pt x="0" y="4"/>
                    <a:pt x="4" y="0"/>
                    <a:pt x="15" y="0"/>
                  </a:cubicBezTo>
                  <a:cubicBezTo>
                    <a:pt x="76" y="0"/>
                    <a:pt x="76" y="0"/>
                    <a:pt x="76" y="0"/>
                  </a:cubicBezTo>
                  <a:cubicBezTo>
                    <a:pt x="88" y="0"/>
                    <a:pt x="92" y="4"/>
                    <a:pt x="92" y="16"/>
                  </a:cubicBezTo>
                  <a:cubicBezTo>
                    <a:pt x="92" y="115"/>
                    <a:pt x="92" y="115"/>
                    <a:pt x="92" y="115"/>
                  </a:cubicBezTo>
                  <a:cubicBezTo>
                    <a:pt x="92" y="126"/>
                    <a:pt x="96" y="130"/>
                    <a:pt x="107" y="130"/>
                  </a:cubicBezTo>
                  <a:cubicBezTo>
                    <a:pt x="252" y="131"/>
                    <a:pt x="252" y="131"/>
                    <a:pt x="252" y="131"/>
                  </a:cubicBezTo>
                  <a:cubicBezTo>
                    <a:pt x="291" y="131"/>
                    <a:pt x="306" y="146"/>
                    <a:pt x="306" y="184"/>
                  </a:cubicBezTo>
                  <a:cubicBezTo>
                    <a:pt x="306" y="184"/>
                    <a:pt x="306" y="242"/>
                    <a:pt x="306" y="266"/>
                  </a:cubicBezTo>
                  <a:cubicBezTo>
                    <a:pt x="306" y="291"/>
                    <a:pt x="306" y="360"/>
                    <a:pt x="306" y="360"/>
                  </a:cubicBezTo>
                  <a:close/>
                  <a:moveTo>
                    <a:pt x="587" y="214"/>
                  </a:moveTo>
                  <a:cubicBezTo>
                    <a:pt x="587" y="214"/>
                    <a:pt x="568" y="215"/>
                    <a:pt x="558" y="215"/>
                  </a:cubicBezTo>
                  <a:cubicBezTo>
                    <a:pt x="549" y="215"/>
                    <a:pt x="531" y="214"/>
                    <a:pt x="531" y="214"/>
                  </a:cubicBezTo>
                  <a:cubicBezTo>
                    <a:pt x="518" y="214"/>
                    <a:pt x="516" y="210"/>
                    <a:pt x="516" y="197"/>
                  </a:cubicBezTo>
                  <a:cubicBezTo>
                    <a:pt x="516" y="186"/>
                    <a:pt x="512" y="184"/>
                    <a:pt x="501" y="184"/>
                  </a:cubicBezTo>
                  <a:cubicBezTo>
                    <a:pt x="462" y="184"/>
                    <a:pt x="462" y="184"/>
                    <a:pt x="462" y="184"/>
                  </a:cubicBezTo>
                  <a:cubicBezTo>
                    <a:pt x="451" y="184"/>
                    <a:pt x="447" y="187"/>
                    <a:pt x="447" y="199"/>
                  </a:cubicBezTo>
                  <a:cubicBezTo>
                    <a:pt x="447" y="398"/>
                    <a:pt x="447" y="398"/>
                    <a:pt x="447" y="398"/>
                  </a:cubicBezTo>
                  <a:cubicBezTo>
                    <a:pt x="447" y="410"/>
                    <a:pt x="443" y="413"/>
                    <a:pt x="432" y="413"/>
                  </a:cubicBezTo>
                  <a:cubicBezTo>
                    <a:pt x="432" y="413"/>
                    <a:pt x="408" y="414"/>
                    <a:pt x="399" y="414"/>
                  </a:cubicBezTo>
                  <a:cubicBezTo>
                    <a:pt x="391" y="414"/>
                    <a:pt x="370" y="413"/>
                    <a:pt x="370" y="413"/>
                  </a:cubicBezTo>
                  <a:cubicBezTo>
                    <a:pt x="358" y="413"/>
                    <a:pt x="355" y="409"/>
                    <a:pt x="355" y="398"/>
                  </a:cubicBezTo>
                  <a:cubicBezTo>
                    <a:pt x="355" y="146"/>
                    <a:pt x="355" y="146"/>
                    <a:pt x="355" y="146"/>
                  </a:cubicBezTo>
                  <a:cubicBezTo>
                    <a:pt x="355" y="134"/>
                    <a:pt x="359" y="131"/>
                    <a:pt x="370" y="131"/>
                  </a:cubicBezTo>
                  <a:cubicBezTo>
                    <a:pt x="370" y="131"/>
                    <a:pt x="427" y="130"/>
                    <a:pt x="468" y="130"/>
                  </a:cubicBezTo>
                  <a:cubicBezTo>
                    <a:pt x="508" y="130"/>
                    <a:pt x="557" y="131"/>
                    <a:pt x="557" y="131"/>
                  </a:cubicBezTo>
                  <a:cubicBezTo>
                    <a:pt x="598" y="131"/>
                    <a:pt x="608" y="143"/>
                    <a:pt x="608" y="179"/>
                  </a:cubicBezTo>
                  <a:cubicBezTo>
                    <a:pt x="608" y="197"/>
                    <a:pt x="608" y="197"/>
                    <a:pt x="608" y="197"/>
                  </a:cubicBezTo>
                  <a:cubicBezTo>
                    <a:pt x="608" y="211"/>
                    <a:pt x="600" y="214"/>
                    <a:pt x="587" y="214"/>
                  </a:cubicBezTo>
                  <a:close/>
                  <a:moveTo>
                    <a:pt x="929" y="360"/>
                  </a:moveTo>
                  <a:cubicBezTo>
                    <a:pt x="929" y="398"/>
                    <a:pt x="914" y="413"/>
                    <a:pt x="875" y="413"/>
                  </a:cubicBezTo>
                  <a:cubicBezTo>
                    <a:pt x="875" y="413"/>
                    <a:pt x="809" y="414"/>
                    <a:pt x="779" y="414"/>
                  </a:cubicBezTo>
                  <a:cubicBezTo>
                    <a:pt x="749" y="414"/>
                    <a:pt x="684" y="413"/>
                    <a:pt x="684" y="413"/>
                  </a:cubicBezTo>
                  <a:cubicBezTo>
                    <a:pt x="646" y="413"/>
                    <a:pt x="631" y="398"/>
                    <a:pt x="631" y="360"/>
                  </a:cubicBezTo>
                  <a:cubicBezTo>
                    <a:pt x="631" y="360"/>
                    <a:pt x="630" y="248"/>
                    <a:pt x="630" y="266"/>
                  </a:cubicBezTo>
                  <a:cubicBezTo>
                    <a:pt x="630" y="285"/>
                    <a:pt x="631" y="184"/>
                    <a:pt x="631" y="184"/>
                  </a:cubicBezTo>
                  <a:cubicBezTo>
                    <a:pt x="631" y="146"/>
                    <a:pt x="646" y="131"/>
                    <a:pt x="684" y="131"/>
                  </a:cubicBezTo>
                  <a:cubicBezTo>
                    <a:pt x="684" y="131"/>
                    <a:pt x="757" y="130"/>
                    <a:pt x="779" y="130"/>
                  </a:cubicBezTo>
                  <a:cubicBezTo>
                    <a:pt x="802" y="130"/>
                    <a:pt x="875" y="131"/>
                    <a:pt x="875" y="131"/>
                  </a:cubicBezTo>
                  <a:cubicBezTo>
                    <a:pt x="914" y="131"/>
                    <a:pt x="929" y="146"/>
                    <a:pt x="929" y="184"/>
                  </a:cubicBezTo>
                  <a:cubicBezTo>
                    <a:pt x="929" y="184"/>
                    <a:pt x="930" y="247"/>
                    <a:pt x="930" y="266"/>
                  </a:cubicBezTo>
                  <a:cubicBezTo>
                    <a:pt x="930" y="287"/>
                    <a:pt x="929" y="360"/>
                    <a:pt x="929" y="360"/>
                  </a:cubicBezTo>
                  <a:close/>
                  <a:moveTo>
                    <a:pt x="1267" y="360"/>
                  </a:moveTo>
                  <a:cubicBezTo>
                    <a:pt x="1267" y="399"/>
                    <a:pt x="1252" y="413"/>
                    <a:pt x="1214" y="413"/>
                  </a:cubicBezTo>
                  <a:cubicBezTo>
                    <a:pt x="1177" y="414"/>
                    <a:pt x="1147" y="414"/>
                    <a:pt x="1118" y="414"/>
                  </a:cubicBezTo>
                  <a:cubicBezTo>
                    <a:pt x="1090" y="414"/>
                    <a:pt x="1026" y="413"/>
                    <a:pt x="1026" y="413"/>
                  </a:cubicBezTo>
                  <a:cubicBezTo>
                    <a:pt x="989" y="413"/>
                    <a:pt x="977" y="397"/>
                    <a:pt x="977" y="372"/>
                  </a:cubicBezTo>
                  <a:cubicBezTo>
                    <a:pt x="977" y="345"/>
                    <a:pt x="977" y="345"/>
                    <a:pt x="977" y="345"/>
                  </a:cubicBezTo>
                  <a:cubicBezTo>
                    <a:pt x="977" y="333"/>
                    <a:pt x="980" y="329"/>
                    <a:pt x="992" y="329"/>
                  </a:cubicBezTo>
                  <a:cubicBezTo>
                    <a:pt x="1053" y="329"/>
                    <a:pt x="1053" y="329"/>
                    <a:pt x="1053" y="329"/>
                  </a:cubicBezTo>
                  <a:cubicBezTo>
                    <a:pt x="1065" y="329"/>
                    <a:pt x="1068" y="333"/>
                    <a:pt x="1068" y="345"/>
                  </a:cubicBezTo>
                  <a:cubicBezTo>
                    <a:pt x="1068" y="356"/>
                    <a:pt x="1073" y="360"/>
                    <a:pt x="1084" y="360"/>
                  </a:cubicBezTo>
                  <a:cubicBezTo>
                    <a:pt x="1084" y="360"/>
                    <a:pt x="1132" y="360"/>
                    <a:pt x="1123" y="360"/>
                  </a:cubicBezTo>
                  <a:cubicBezTo>
                    <a:pt x="1116" y="360"/>
                    <a:pt x="1160" y="360"/>
                    <a:pt x="1160" y="360"/>
                  </a:cubicBezTo>
                  <a:cubicBezTo>
                    <a:pt x="1173" y="360"/>
                    <a:pt x="1177" y="355"/>
                    <a:pt x="1178" y="342"/>
                  </a:cubicBezTo>
                  <a:cubicBezTo>
                    <a:pt x="1178" y="342"/>
                    <a:pt x="1178" y="331"/>
                    <a:pt x="1178" y="328"/>
                  </a:cubicBezTo>
                  <a:cubicBezTo>
                    <a:pt x="1178" y="324"/>
                    <a:pt x="1178" y="312"/>
                    <a:pt x="1178" y="312"/>
                  </a:cubicBezTo>
                  <a:cubicBezTo>
                    <a:pt x="1177" y="301"/>
                    <a:pt x="1174" y="297"/>
                    <a:pt x="1162" y="297"/>
                  </a:cubicBezTo>
                  <a:cubicBezTo>
                    <a:pt x="1029" y="297"/>
                    <a:pt x="1029" y="297"/>
                    <a:pt x="1029" y="297"/>
                  </a:cubicBezTo>
                  <a:cubicBezTo>
                    <a:pt x="990" y="297"/>
                    <a:pt x="976" y="282"/>
                    <a:pt x="975" y="243"/>
                  </a:cubicBezTo>
                  <a:cubicBezTo>
                    <a:pt x="975" y="243"/>
                    <a:pt x="975" y="215"/>
                    <a:pt x="975" y="213"/>
                  </a:cubicBezTo>
                  <a:cubicBezTo>
                    <a:pt x="975" y="204"/>
                    <a:pt x="975" y="184"/>
                    <a:pt x="975" y="184"/>
                  </a:cubicBezTo>
                  <a:cubicBezTo>
                    <a:pt x="976" y="144"/>
                    <a:pt x="990" y="131"/>
                    <a:pt x="1029" y="131"/>
                  </a:cubicBezTo>
                  <a:cubicBezTo>
                    <a:pt x="1029" y="131"/>
                    <a:pt x="1091" y="130"/>
                    <a:pt x="1119" y="130"/>
                  </a:cubicBezTo>
                  <a:cubicBezTo>
                    <a:pt x="1147" y="130"/>
                    <a:pt x="1218" y="131"/>
                    <a:pt x="1218" y="131"/>
                  </a:cubicBezTo>
                  <a:cubicBezTo>
                    <a:pt x="1251" y="131"/>
                    <a:pt x="1265" y="150"/>
                    <a:pt x="1265" y="178"/>
                  </a:cubicBezTo>
                  <a:cubicBezTo>
                    <a:pt x="1265" y="199"/>
                    <a:pt x="1265" y="199"/>
                    <a:pt x="1265" y="199"/>
                  </a:cubicBezTo>
                  <a:cubicBezTo>
                    <a:pt x="1265" y="210"/>
                    <a:pt x="1262" y="214"/>
                    <a:pt x="1250" y="214"/>
                  </a:cubicBezTo>
                  <a:cubicBezTo>
                    <a:pt x="1250" y="214"/>
                    <a:pt x="1231" y="215"/>
                    <a:pt x="1219" y="215"/>
                  </a:cubicBezTo>
                  <a:cubicBezTo>
                    <a:pt x="1208" y="215"/>
                    <a:pt x="1192" y="214"/>
                    <a:pt x="1192" y="214"/>
                  </a:cubicBezTo>
                  <a:cubicBezTo>
                    <a:pt x="1180" y="214"/>
                    <a:pt x="1178" y="211"/>
                    <a:pt x="1178" y="199"/>
                  </a:cubicBezTo>
                  <a:cubicBezTo>
                    <a:pt x="1178" y="188"/>
                    <a:pt x="1175" y="185"/>
                    <a:pt x="1163" y="184"/>
                  </a:cubicBezTo>
                  <a:cubicBezTo>
                    <a:pt x="1163" y="184"/>
                    <a:pt x="1136" y="183"/>
                    <a:pt x="1120" y="183"/>
                  </a:cubicBezTo>
                  <a:cubicBezTo>
                    <a:pt x="1108" y="183"/>
                    <a:pt x="1077" y="184"/>
                    <a:pt x="1077" y="184"/>
                  </a:cubicBezTo>
                  <a:cubicBezTo>
                    <a:pt x="1065" y="185"/>
                    <a:pt x="1062" y="187"/>
                    <a:pt x="1062" y="199"/>
                  </a:cubicBezTo>
                  <a:cubicBezTo>
                    <a:pt x="1062" y="199"/>
                    <a:pt x="1061" y="207"/>
                    <a:pt x="1061" y="213"/>
                  </a:cubicBezTo>
                  <a:cubicBezTo>
                    <a:pt x="1061" y="218"/>
                    <a:pt x="1062" y="225"/>
                    <a:pt x="1062" y="225"/>
                  </a:cubicBezTo>
                  <a:cubicBezTo>
                    <a:pt x="1062" y="237"/>
                    <a:pt x="1068" y="242"/>
                    <a:pt x="1079" y="242"/>
                  </a:cubicBezTo>
                  <a:cubicBezTo>
                    <a:pt x="1214" y="243"/>
                    <a:pt x="1214" y="243"/>
                    <a:pt x="1214" y="243"/>
                  </a:cubicBezTo>
                  <a:cubicBezTo>
                    <a:pt x="1252" y="243"/>
                    <a:pt x="1267" y="259"/>
                    <a:pt x="1267" y="297"/>
                  </a:cubicBezTo>
                  <a:cubicBezTo>
                    <a:pt x="1267" y="360"/>
                    <a:pt x="1267" y="360"/>
                    <a:pt x="1267" y="360"/>
                  </a:cubicBez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Freeform 73">
              <a:extLst>
                <a:ext uri="{FF2B5EF4-FFF2-40B4-BE49-F238E27FC236}">
                  <a16:creationId xmlns:a16="http://schemas.microsoft.com/office/drawing/2014/main" id="{7AB13608-622C-4CA4-83ED-87D2FF8CC25D}"/>
                </a:ext>
              </a:extLst>
            </p:cNvPr>
            <p:cNvSpPr>
              <a:spLocks/>
            </p:cNvSpPr>
            <p:nvPr/>
          </p:nvSpPr>
          <p:spPr bwMode="auto">
            <a:xfrm>
              <a:off x="9190071" y="2112954"/>
              <a:ext cx="88900" cy="98425"/>
            </a:xfrm>
            <a:custGeom>
              <a:avLst/>
              <a:gdLst>
                <a:gd name="T0" fmla="*/ 21 w 56"/>
                <a:gd name="T1" fmla="*/ 10 h 62"/>
                <a:gd name="T2" fmla="*/ 0 w 56"/>
                <a:gd name="T3" fmla="*/ 10 h 62"/>
                <a:gd name="T4" fmla="*/ 0 w 56"/>
                <a:gd name="T5" fmla="*/ 0 h 62"/>
                <a:gd name="T6" fmla="*/ 56 w 56"/>
                <a:gd name="T7" fmla="*/ 0 h 62"/>
                <a:gd name="T8" fmla="*/ 56 w 56"/>
                <a:gd name="T9" fmla="*/ 10 h 62"/>
                <a:gd name="T10" fmla="*/ 34 w 56"/>
                <a:gd name="T11" fmla="*/ 10 h 62"/>
                <a:gd name="T12" fmla="*/ 34 w 56"/>
                <a:gd name="T13" fmla="*/ 62 h 62"/>
                <a:gd name="T14" fmla="*/ 21 w 56"/>
                <a:gd name="T15" fmla="*/ 62 h 62"/>
                <a:gd name="T16" fmla="*/ 21 w 56"/>
                <a:gd name="T17" fmla="*/ 1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62">
                  <a:moveTo>
                    <a:pt x="21" y="10"/>
                  </a:moveTo>
                  <a:lnTo>
                    <a:pt x="0" y="10"/>
                  </a:lnTo>
                  <a:lnTo>
                    <a:pt x="0" y="0"/>
                  </a:lnTo>
                  <a:lnTo>
                    <a:pt x="56" y="0"/>
                  </a:lnTo>
                  <a:lnTo>
                    <a:pt x="56" y="10"/>
                  </a:lnTo>
                  <a:lnTo>
                    <a:pt x="34" y="10"/>
                  </a:lnTo>
                  <a:lnTo>
                    <a:pt x="34" y="62"/>
                  </a:lnTo>
                  <a:lnTo>
                    <a:pt x="21" y="62"/>
                  </a:lnTo>
                  <a:lnTo>
                    <a:pt x="21" y="10"/>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2" name="Freeform 74">
              <a:extLst>
                <a:ext uri="{FF2B5EF4-FFF2-40B4-BE49-F238E27FC236}">
                  <a16:creationId xmlns:a16="http://schemas.microsoft.com/office/drawing/2014/main" id="{25F42B7A-B77C-E982-3E6A-FB3C05FD1D6D}"/>
                </a:ext>
              </a:extLst>
            </p:cNvPr>
            <p:cNvSpPr>
              <a:spLocks/>
            </p:cNvSpPr>
            <p:nvPr/>
          </p:nvSpPr>
          <p:spPr bwMode="auto">
            <a:xfrm>
              <a:off x="9190073" y="2112954"/>
              <a:ext cx="88900" cy="98425"/>
            </a:xfrm>
            <a:custGeom>
              <a:avLst/>
              <a:gdLst>
                <a:gd name="T0" fmla="*/ 21 w 56"/>
                <a:gd name="T1" fmla="*/ 10 h 62"/>
                <a:gd name="T2" fmla="*/ 0 w 56"/>
                <a:gd name="T3" fmla="*/ 10 h 62"/>
                <a:gd name="T4" fmla="*/ 0 w 56"/>
                <a:gd name="T5" fmla="*/ 0 h 62"/>
                <a:gd name="T6" fmla="*/ 56 w 56"/>
                <a:gd name="T7" fmla="*/ 0 h 62"/>
                <a:gd name="T8" fmla="*/ 56 w 56"/>
                <a:gd name="T9" fmla="*/ 10 h 62"/>
                <a:gd name="T10" fmla="*/ 34 w 56"/>
                <a:gd name="T11" fmla="*/ 10 h 62"/>
                <a:gd name="T12" fmla="*/ 34 w 56"/>
                <a:gd name="T13" fmla="*/ 62 h 62"/>
                <a:gd name="T14" fmla="*/ 21 w 56"/>
                <a:gd name="T15" fmla="*/ 62 h 62"/>
                <a:gd name="T16" fmla="*/ 21 w 56"/>
                <a:gd name="T17" fmla="*/ 1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62">
                  <a:moveTo>
                    <a:pt x="21" y="10"/>
                  </a:moveTo>
                  <a:lnTo>
                    <a:pt x="0" y="10"/>
                  </a:lnTo>
                  <a:lnTo>
                    <a:pt x="0" y="0"/>
                  </a:lnTo>
                  <a:lnTo>
                    <a:pt x="56" y="0"/>
                  </a:lnTo>
                  <a:lnTo>
                    <a:pt x="56" y="10"/>
                  </a:lnTo>
                  <a:lnTo>
                    <a:pt x="34" y="10"/>
                  </a:lnTo>
                  <a:lnTo>
                    <a:pt x="34" y="62"/>
                  </a:lnTo>
                  <a:lnTo>
                    <a:pt x="21" y="62"/>
                  </a:lnTo>
                  <a:lnTo>
                    <a:pt x="21"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3" name="Freeform 75">
              <a:extLst>
                <a:ext uri="{FF2B5EF4-FFF2-40B4-BE49-F238E27FC236}">
                  <a16:creationId xmlns:a16="http://schemas.microsoft.com/office/drawing/2014/main" id="{040DCCEE-93B5-8AFE-6C78-BB7510CA60FE}"/>
                </a:ext>
              </a:extLst>
            </p:cNvPr>
            <p:cNvSpPr>
              <a:spLocks/>
            </p:cNvSpPr>
            <p:nvPr/>
          </p:nvSpPr>
          <p:spPr bwMode="auto">
            <a:xfrm>
              <a:off x="9367873" y="2139940"/>
              <a:ext cx="82550" cy="74613"/>
            </a:xfrm>
            <a:custGeom>
              <a:avLst/>
              <a:gdLst>
                <a:gd name="T0" fmla="*/ 58 w 76"/>
                <a:gd name="T1" fmla="*/ 25 h 70"/>
                <a:gd name="T2" fmla="*/ 40 w 76"/>
                <a:gd name="T3" fmla="*/ 13 h 70"/>
                <a:gd name="T4" fmla="*/ 18 w 76"/>
                <a:gd name="T5" fmla="*/ 32 h 70"/>
                <a:gd name="T6" fmla="*/ 18 w 76"/>
                <a:gd name="T7" fmla="*/ 35 h 70"/>
                <a:gd name="T8" fmla="*/ 39 w 76"/>
                <a:gd name="T9" fmla="*/ 57 h 70"/>
                <a:gd name="T10" fmla="*/ 59 w 76"/>
                <a:gd name="T11" fmla="*/ 42 h 70"/>
                <a:gd name="T12" fmla="*/ 76 w 76"/>
                <a:gd name="T13" fmla="*/ 42 h 70"/>
                <a:gd name="T14" fmla="*/ 40 w 76"/>
                <a:gd name="T15" fmla="*/ 70 h 70"/>
                <a:gd name="T16" fmla="*/ 0 w 76"/>
                <a:gd name="T17" fmla="*/ 35 h 70"/>
                <a:gd name="T18" fmla="*/ 40 w 76"/>
                <a:gd name="T19" fmla="*/ 0 h 70"/>
                <a:gd name="T20" fmla="*/ 75 w 76"/>
                <a:gd name="T21" fmla="*/ 25 h 70"/>
                <a:gd name="T22" fmla="*/ 58 w 76"/>
                <a:gd name="T23" fmla="*/ 2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70">
                  <a:moveTo>
                    <a:pt x="58" y="25"/>
                  </a:moveTo>
                  <a:cubicBezTo>
                    <a:pt x="57" y="18"/>
                    <a:pt x="50" y="13"/>
                    <a:pt x="40" y="13"/>
                  </a:cubicBezTo>
                  <a:cubicBezTo>
                    <a:pt x="29" y="12"/>
                    <a:pt x="19" y="20"/>
                    <a:pt x="18" y="32"/>
                  </a:cubicBezTo>
                  <a:cubicBezTo>
                    <a:pt x="18" y="33"/>
                    <a:pt x="18" y="34"/>
                    <a:pt x="18" y="35"/>
                  </a:cubicBezTo>
                  <a:cubicBezTo>
                    <a:pt x="18" y="46"/>
                    <a:pt x="24" y="57"/>
                    <a:pt x="39" y="57"/>
                  </a:cubicBezTo>
                  <a:cubicBezTo>
                    <a:pt x="52" y="57"/>
                    <a:pt x="55" y="52"/>
                    <a:pt x="59" y="42"/>
                  </a:cubicBezTo>
                  <a:cubicBezTo>
                    <a:pt x="76" y="42"/>
                    <a:pt x="76" y="42"/>
                    <a:pt x="76" y="42"/>
                  </a:cubicBezTo>
                  <a:cubicBezTo>
                    <a:pt x="72" y="69"/>
                    <a:pt x="45" y="70"/>
                    <a:pt x="40" y="70"/>
                  </a:cubicBezTo>
                  <a:cubicBezTo>
                    <a:pt x="11" y="70"/>
                    <a:pt x="0" y="53"/>
                    <a:pt x="0" y="35"/>
                  </a:cubicBezTo>
                  <a:cubicBezTo>
                    <a:pt x="0" y="14"/>
                    <a:pt x="15" y="0"/>
                    <a:pt x="40" y="0"/>
                  </a:cubicBezTo>
                  <a:cubicBezTo>
                    <a:pt x="50" y="0"/>
                    <a:pt x="72" y="3"/>
                    <a:pt x="75" y="25"/>
                  </a:cubicBezTo>
                  <a:cubicBezTo>
                    <a:pt x="58" y="25"/>
                    <a:pt x="58" y="25"/>
                    <a:pt x="58" y="25"/>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4" name="Freeform 76">
              <a:extLst>
                <a:ext uri="{FF2B5EF4-FFF2-40B4-BE49-F238E27FC236}">
                  <a16:creationId xmlns:a16="http://schemas.microsoft.com/office/drawing/2014/main" id="{C4D77A70-6B9D-FF23-AEA2-A60E816DABA1}"/>
                </a:ext>
              </a:extLst>
            </p:cNvPr>
            <p:cNvSpPr>
              <a:spLocks/>
            </p:cNvSpPr>
            <p:nvPr/>
          </p:nvSpPr>
          <p:spPr bwMode="auto">
            <a:xfrm>
              <a:off x="9463123" y="2111366"/>
              <a:ext cx="74613" cy="100013"/>
            </a:xfrm>
            <a:custGeom>
              <a:avLst/>
              <a:gdLst>
                <a:gd name="T0" fmla="*/ 0 w 70"/>
                <a:gd name="T1" fmla="*/ 0 h 93"/>
                <a:gd name="T2" fmla="*/ 17 w 70"/>
                <a:gd name="T3" fmla="*/ 0 h 93"/>
                <a:gd name="T4" fmla="*/ 17 w 70"/>
                <a:gd name="T5" fmla="*/ 37 h 93"/>
                <a:gd name="T6" fmla="*/ 17 w 70"/>
                <a:gd name="T7" fmla="*/ 37 h 93"/>
                <a:gd name="T8" fmla="*/ 43 w 70"/>
                <a:gd name="T9" fmla="*/ 26 h 93"/>
                <a:gd name="T10" fmla="*/ 70 w 70"/>
                <a:gd name="T11" fmla="*/ 48 h 93"/>
                <a:gd name="T12" fmla="*/ 70 w 70"/>
                <a:gd name="T13" fmla="*/ 93 h 93"/>
                <a:gd name="T14" fmla="*/ 53 w 70"/>
                <a:gd name="T15" fmla="*/ 93 h 93"/>
                <a:gd name="T16" fmla="*/ 53 w 70"/>
                <a:gd name="T17" fmla="*/ 54 h 93"/>
                <a:gd name="T18" fmla="*/ 37 w 70"/>
                <a:gd name="T19" fmla="*/ 39 h 93"/>
                <a:gd name="T20" fmla="*/ 17 w 70"/>
                <a:gd name="T21" fmla="*/ 58 h 93"/>
                <a:gd name="T22" fmla="*/ 17 w 70"/>
                <a:gd name="T23" fmla="*/ 93 h 93"/>
                <a:gd name="T24" fmla="*/ 0 w 70"/>
                <a:gd name="T25" fmla="*/ 93 h 93"/>
                <a:gd name="T26" fmla="*/ 0 w 70"/>
                <a:gd name="T2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93">
                  <a:moveTo>
                    <a:pt x="0" y="0"/>
                  </a:moveTo>
                  <a:cubicBezTo>
                    <a:pt x="17" y="0"/>
                    <a:pt x="17" y="0"/>
                    <a:pt x="17" y="0"/>
                  </a:cubicBezTo>
                  <a:cubicBezTo>
                    <a:pt x="17" y="37"/>
                    <a:pt x="17" y="37"/>
                    <a:pt x="17" y="37"/>
                  </a:cubicBezTo>
                  <a:cubicBezTo>
                    <a:pt x="17" y="37"/>
                    <a:pt x="17" y="37"/>
                    <a:pt x="17" y="37"/>
                  </a:cubicBezTo>
                  <a:cubicBezTo>
                    <a:pt x="24" y="30"/>
                    <a:pt x="33" y="25"/>
                    <a:pt x="43" y="26"/>
                  </a:cubicBezTo>
                  <a:cubicBezTo>
                    <a:pt x="57" y="26"/>
                    <a:pt x="70" y="31"/>
                    <a:pt x="70" y="48"/>
                  </a:cubicBezTo>
                  <a:cubicBezTo>
                    <a:pt x="70" y="93"/>
                    <a:pt x="70" y="93"/>
                    <a:pt x="70" y="93"/>
                  </a:cubicBezTo>
                  <a:cubicBezTo>
                    <a:pt x="53" y="93"/>
                    <a:pt x="53" y="93"/>
                    <a:pt x="53" y="93"/>
                  </a:cubicBezTo>
                  <a:cubicBezTo>
                    <a:pt x="53" y="54"/>
                    <a:pt x="53" y="54"/>
                    <a:pt x="53" y="54"/>
                  </a:cubicBezTo>
                  <a:cubicBezTo>
                    <a:pt x="53" y="47"/>
                    <a:pt x="51" y="39"/>
                    <a:pt x="37" y="39"/>
                  </a:cubicBezTo>
                  <a:cubicBezTo>
                    <a:pt x="29" y="39"/>
                    <a:pt x="17" y="44"/>
                    <a:pt x="17" y="58"/>
                  </a:cubicBezTo>
                  <a:cubicBezTo>
                    <a:pt x="17" y="93"/>
                    <a:pt x="17" y="93"/>
                    <a:pt x="17" y="93"/>
                  </a:cubicBezTo>
                  <a:cubicBezTo>
                    <a:pt x="0" y="93"/>
                    <a:pt x="0" y="93"/>
                    <a:pt x="0" y="93"/>
                  </a:cubicBezTo>
                  <a:cubicBezTo>
                    <a:pt x="0" y="0"/>
                    <a:pt x="0" y="0"/>
                    <a:pt x="0" y="0"/>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Freeform 77">
              <a:extLst>
                <a:ext uri="{FF2B5EF4-FFF2-40B4-BE49-F238E27FC236}">
                  <a16:creationId xmlns:a16="http://schemas.microsoft.com/office/drawing/2014/main" id="{5F1D7D7E-63FB-1EA3-4763-FDA364D4596D}"/>
                </a:ext>
              </a:extLst>
            </p:cNvPr>
            <p:cNvSpPr>
              <a:spLocks/>
            </p:cNvSpPr>
            <p:nvPr/>
          </p:nvSpPr>
          <p:spPr bwMode="auto">
            <a:xfrm>
              <a:off x="9556786" y="2138354"/>
              <a:ext cx="74613" cy="73025"/>
            </a:xfrm>
            <a:custGeom>
              <a:avLst/>
              <a:gdLst>
                <a:gd name="T0" fmla="*/ 0 w 70"/>
                <a:gd name="T1" fmla="*/ 2 h 68"/>
                <a:gd name="T2" fmla="*/ 17 w 70"/>
                <a:gd name="T3" fmla="*/ 2 h 68"/>
                <a:gd name="T4" fmla="*/ 17 w 70"/>
                <a:gd name="T5" fmla="*/ 12 h 68"/>
                <a:gd name="T6" fmla="*/ 17 w 70"/>
                <a:gd name="T7" fmla="*/ 12 h 68"/>
                <a:gd name="T8" fmla="*/ 43 w 70"/>
                <a:gd name="T9" fmla="*/ 1 h 68"/>
                <a:gd name="T10" fmla="*/ 70 w 70"/>
                <a:gd name="T11" fmla="*/ 23 h 68"/>
                <a:gd name="T12" fmla="*/ 70 w 70"/>
                <a:gd name="T13" fmla="*/ 68 h 68"/>
                <a:gd name="T14" fmla="*/ 53 w 70"/>
                <a:gd name="T15" fmla="*/ 68 h 68"/>
                <a:gd name="T16" fmla="*/ 53 w 70"/>
                <a:gd name="T17" fmla="*/ 29 h 68"/>
                <a:gd name="T18" fmla="*/ 37 w 70"/>
                <a:gd name="T19" fmla="*/ 14 h 68"/>
                <a:gd name="T20" fmla="*/ 17 w 70"/>
                <a:gd name="T21" fmla="*/ 33 h 68"/>
                <a:gd name="T22" fmla="*/ 17 w 70"/>
                <a:gd name="T23" fmla="*/ 68 h 68"/>
                <a:gd name="T24" fmla="*/ 1 w 70"/>
                <a:gd name="T25" fmla="*/ 68 h 68"/>
                <a:gd name="T26" fmla="*/ 1 w 70"/>
                <a:gd name="T27"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68">
                  <a:moveTo>
                    <a:pt x="0" y="2"/>
                  </a:moveTo>
                  <a:cubicBezTo>
                    <a:pt x="17" y="2"/>
                    <a:pt x="17" y="2"/>
                    <a:pt x="17" y="2"/>
                  </a:cubicBezTo>
                  <a:cubicBezTo>
                    <a:pt x="17" y="12"/>
                    <a:pt x="17" y="12"/>
                    <a:pt x="17" y="12"/>
                  </a:cubicBezTo>
                  <a:cubicBezTo>
                    <a:pt x="17" y="12"/>
                    <a:pt x="17" y="12"/>
                    <a:pt x="17" y="12"/>
                  </a:cubicBezTo>
                  <a:cubicBezTo>
                    <a:pt x="23" y="5"/>
                    <a:pt x="33" y="0"/>
                    <a:pt x="43" y="1"/>
                  </a:cubicBezTo>
                  <a:cubicBezTo>
                    <a:pt x="57" y="1"/>
                    <a:pt x="70" y="6"/>
                    <a:pt x="70" y="23"/>
                  </a:cubicBezTo>
                  <a:cubicBezTo>
                    <a:pt x="70" y="68"/>
                    <a:pt x="70" y="68"/>
                    <a:pt x="70" y="68"/>
                  </a:cubicBezTo>
                  <a:cubicBezTo>
                    <a:pt x="53" y="68"/>
                    <a:pt x="53" y="68"/>
                    <a:pt x="53" y="68"/>
                  </a:cubicBezTo>
                  <a:cubicBezTo>
                    <a:pt x="53" y="29"/>
                    <a:pt x="53" y="29"/>
                    <a:pt x="53" y="29"/>
                  </a:cubicBezTo>
                  <a:cubicBezTo>
                    <a:pt x="53" y="22"/>
                    <a:pt x="51" y="14"/>
                    <a:pt x="37" y="14"/>
                  </a:cubicBezTo>
                  <a:cubicBezTo>
                    <a:pt x="29" y="14"/>
                    <a:pt x="17" y="19"/>
                    <a:pt x="17" y="33"/>
                  </a:cubicBezTo>
                  <a:cubicBezTo>
                    <a:pt x="17" y="68"/>
                    <a:pt x="17" y="68"/>
                    <a:pt x="17" y="68"/>
                  </a:cubicBezTo>
                  <a:cubicBezTo>
                    <a:pt x="1" y="68"/>
                    <a:pt x="1" y="68"/>
                    <a:pt x="1" y="68"/>
                  </a:cubicBezTo>
                  <a:cubicBezTo>
                    <a:pt x="1" y="2"/>
                    <a:pt x="1" y="2"/>
                    <a:pt x="1" y="2"/>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Freeform 78">
              <a:extLst>
                <a:ext uri="{FF2B5EF4-FFF2-40B4-BE49-F238E27FC236}">
                  <a16:creationId xmlns:a16="http://schemas.microsoft.com/office/drawing/2014/main" id="{E482DDF1-C980-B25E-96CD-5253ACBFE5F2}"/>
                </a:ext>
              </a:extLst>
            </p:cNvPr>
            <p:cNvSpPr>
              <a:spLocks noEditPoints="1"/>
            </p:cNvSpPr>
            <p:nvPr/>
          </p:nvSpPr>
          <p:spPr bwMode="auto">
            <a:xfrm>
              <a:off x="9652036" y="2111366"/>
              <a:ext cx="17463" cy="100013"/>
            </a:xfrm>
            <a:custGeom>
              <a:avLst/>
              <a:gdLst>
                <a:gd name="T0" fmla="*/ 0 w 11"/>
                <a:gd name="T1" fmla="*/ 0 h 63"/>
                <a:gd name="T2" fmla="*/ 11 w 11"/>
                <a:gd name="T3" fmla="*/ 0 h 63"/>
                <a:gd name="T4" fmla="*/ 11 w 11"/>
                <a:gd name="T5" fmla="*/ 10 h 63"/>
                <a:gd name="T6" fmla="*/ 0 w 11"/>
                <a:gd name="T7" fmla="*/ 10 h 63"/>
                <a:gd name="T8" fmla="*/ 0 w 11"/>
                <a:gd name="T9" fmla="*/ 0 h 63"/>
                <a:gd name="T10" fmla="*/ 0 w 11"/>
                <a:gd name="T11" fmla="*/ 19 h 63"/>
                <a:gd name="T12" fmla="*/ 11 w 11"/>
                <a:gd name="T13" fmla="*/ 19 h 63"/>
                <a:gd name="T14" fmla="*/ 11 w 11"/>
                <a:gd name="T15" fmla="*/ 63 h 63"/>
                <a:gd name="T16" fmla="*/ 0 w 11"/>
                <a:gd name="T17" fmla="*/ 63 h 63"/>
                <a:gd name="T18" fmla="*/ 0 w 11"/>
                <a:gd name="T19" fmla="*/ 1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3">
                  <a:moveTo>
                    <a:pt x="0" y="0"/>
                  </a:moveTo>
                  <a:lnTo>
                    <a:pt x="11" y="0"/>
                  </a:lnTo>
                  <a:lnTo>
                    <a:pt x="11" y="10"/>
                  </a:lnTo>
                  <a:lnTo>
                    <a:pt x="0" y="10"/>
                  </a:lnTo>
                  <a:lnTo>
                    <a:pt x="0" y="0"/>
                  </a:lnTo>
                  <a:close/>
                  <a:moveTo>
                    <a:pt x="0" y="19"/>
                  </a:moveTo>
                  <a:lnTo>
                    <a:pt x="11" y="19"/>
                  </a:lnTo>
                  <a:lnTo>
                    <a:pt x="11" y="63"/>
                  </a:lnTo>
                  <a:lnTo>
                    <a:pt x="0" y="63"/>
                  </a:lnTo>
                  <a:lnTo>
                    <a:pt x="0" y="19"/>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Freeform 79">
              <a:extLst>
                <a:ext uri="{FF2B5EF4-FFF2-40B4-BE49-F238E27FC236}">
                  <a16:creationId xmlns:a16="http://schemas.microsoft.com/office/drawing/2014/main" id="{05BFE165-4638-0532-128A-9AD22B6BD34B}"/>
                </a:ext>
              </a:extLst>
            </p:cNvPr>
            <p:cNvSpPr>
              <a:spLocks/>
            </p:cNvSpPr>
            <p:nvPr/>
          </p:nvSpPr>
          <p:spPr bwMode="auto">
            <a:xfrm>
              <a:off x="9688550" y="2111366"/>
              <a:ext cx="77788" cy="100013"/>
            </a:xfrm>
            <a:custGeom>
              <a:avLst/>
              <a:gdLst>
                <a:gd name="T0" fmla="*/ 0 w 49"/>
                <a:gd name="T1" fmla="*/ 0 h 63"/>
                <a:gd name="T2" fmla="*/ 11 w 49"/>
                <a:gd name="T3" fmla="*/ 0 h 63"/>
                <a:gd name="T4" fmla="*/ 11 w 49"/>
                <a:gd name="T5" fmla="*/ 35 h 63"/>
                <a:gd name="T6" fmla="*/ 30 w 49"/>
                <a:gd name="T7" fmla="*/ 18 h 63"/>
                <a:gd name="T8" fmla="*/ 45 w 49"/>
                <a:gd name="T9" fmla="*/ 18 h 63"/>
                <a:gd name="T10" fmla="*/ 28 w 49"/>
                <a:gd name="T11" fmla="*/ 35 h 63"/>
                <a:gd name="T12" fmla="*/ 49 w 49"/>
                <a:gd name="T13" fmla="*/ 63 h 63"/>
                <a:gd name="T14" fmla="*/ 34 w 49"/>
                <a:gd name="T15" fmla="*/ 63 h 63"/>
                <a:gd name="T16" fmla="*/ 18 w 49"/>
                <a:gd name="T17" fmla="*/ 42 h 63"/>
                <a:gd name="T18" fmla="*/ 11 w 49"/>
                <a:gd name="T19" fmla="*/ 48 h 63"/>
                <a:gd name="T20" fmla="*/ 11 w 49"/>
                <a:gd name="T21" fmla="*/ 63 h 63"/>
                <a:gd name="T22" fmla="*/ 0 w 49"/>
                <a:gd name="T23" fmla="*/ 63 h 63"/>
                <a:gd name="T24" fmla="*/ 0 w 49"/>
                <a:gd name="T2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63">
                  <a:moveTo>
                    <a:pt x="0" y="0"/>
                  </a:moveTo>
                  <a:lnTo>
                    <a:pt x="11" y="0"/>
                  </a:lnTo>
                  <a:lnTo>
                    <a:pt x="11" y="35"/>
                  </a:lnTo>
                  <a:lnTo>
                    <a:pt x="30" y="18"/>
                  </a:lnTo>
                  <a:lnTo>
                    <a:pt x="45" y="18"/>
                  </a:lnTo>
                  <a:lnTo>
                    <a:pt x="28" y="35"/>
                  </a:lnTo>
                  <a:lnTo>
                    <a:pt x="49" y="63"/>
                  </a:lnTo>
                  <a:lnTo>
                    <a:pt x="34" y="63"/>
                  </a:lnTo>
                  <a:lnTo>
                    <a:pt x="18" y="42"/>
                  </a:lnTo>
                  <a:lnTo>
                    <a:pt x="11" y="48"/>
                  </a:lnTo>
                  <a:lnTo>
                    <a:pt x="11" y="63"/>
                  </a:lnTo>
                  <a:lnTo>
                    <a:pt x="0" y="63"/>
                  </a:lnTo>
                  <a:lnTo>
                    <a:pt x="0" y="0"/>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Freeform 80">
              <a:extLst>
                <a:ext uri="{FF2B5EF4-FFF2-40B4-BE49-F238E27FC236}">
                  <a16:creationId xmlns:a16="http://schemas.microsoft.com/office/drawing/2014/main" id="{52D6853A-B092-5E30-AFB1-DC395B782097}"/>
                </a:ext>
              </a:extLst>
            </p:cNvPr>
            <p:cNvSpPr>
              <a:spLocks/>
            </p:cNvSpPr>
            <p:nvPr/>
          </p:nvSpPr>
          <p:spPr bwMode="auto">
            <a:xfrm>
              <a:off x="9688550" y="2111366"/>
              <a:ext cx="77788" cy="100013"/>
            </a:xfrm>
            <a:custGeom>
              <a:avLst/>
              <a:gdLst>
                <a:gd name="T0" fmla="*/ 0 w 49"/>
                <a:gd name="T1" fmla="*/ 0 h 63"/>
                <a:gd name="T2" fmla="*/ 11 w 49"/>
                <a:gd name="T3" fmla="*/ 0 h 63"/>
                <a:gd name="T4" fmla="*/ 11 w 49"/>
                <a:gd name="T5" fmla="*/ 35 h 63"/>
                <a:gd name="T6" fmla="*/ 30 w 49"/>
                <a:gd name="T7" fmla="*/ 18 h 63"/>
                <a:gd name="T8" fmla="*/ 45 w 49"/>
                <a:gd name="T9" fmla="*/ 18 h 63"/>
                <a:gd name="T10" fmla="*/ 28 w 49"/>
                <a:gd name="T11" fmla="*/ 35 h 63"/>
                <a:gd name="T12" fmla="*/ 49 w 49"/>
                <a:gd name="T13" fmla="*/ 63 h 63"/>
                <a:gd name="T14" fmla="*/ 34 w 49"/>
                <a:gd name="T15" fmla="*/ 63 h 63"/>
                <a:gd name="T16" fmla="*/ 18 w 49"/>
                <a:gd name="T17" fmla="*/ 42 h 63"/>
                <a:gd name="T18" fmla="*/ 11 w 49"/>
                <a:gd name="T19" fmla="*/ 48 h 63"/>
                <a:gd name="T20" fmla="*/ 11 w 49"/>
                <a:gd name="T21" fmla="*/ 63 h 63"/>
                <a:gd name="T22" fmla="*/ 0 w 49"/>
                <a:gd name="T23" fmla="*/ 63 h 63"/>
                <a:gd name="T24" fmla="*/ 0 w 49"/>
                <a:gd name="T2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63">
                  <a:moveTo>
                    <a:pt x="0" y="0"/>
                  </a:moveTo>
                  <a:lnTo>
                    <a:pt x="11" y="0"/>
                  </a:lnTo>
                  <a:lnTo>
                    <a:pt x="11" y="35"/>
                  </a:lnTo>
                  <a:lnTo>
                    <a:pt x="30" y="18"/>
                  </a:lnTo>
                  <a:lnTo>
                    <a:pt x="45" y="18"/>
                  </a:lnTo>
                  <a:lnTo>
                    <a:pt x="28" y="35"/>
                  </a:lnTo>
                  <a:lnTo>
                    <a:pt x="49" y="63"/>
                  </a:lnTo>
                  <a:lnTo>
                    <a:pt x="34" y="63"/>
                  </a:lnTo>
                  <a:lnTo>
                    <a:pt x="18" y="42"/>
                  </a:lnTo>
                  <a:lnTo>
                    <a:pt x="11" y="48"/>
                  </a:lnTo>
                  <a:lnTo>
                    <a:pt x="11" y="63"/>
                  </a:lnTo>
                  <a:lnTo>
                    <a:pt x="0" y="6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 name="Freeform 81">
              <a:extLst>
                <a:ext uri="{FF2B5EF4-FFF2-40B4-BE49-F238E27FC236}">
                  <a16:creationId xmlns:a16="http://schemas.microsoft.com/office/drawing/2014/main" id="{086AE904-F608-FE69-008D-39184813B7D2}"/>
                </a:ext>
              </a:extLst>
            </p:cNvPr>
            <p:cNvSpPr>
              <a:spLocks/>
            </p:cNvSpPr>
            <p:nvPr/>
          </p:nvSpPr>
          <p:spPr bwMode="auto">
            <a:xfrm>
              <a:off x="9810787" y="2109773"/>
              <a:ext cx="52388" cy="101599"/>
            </a:xfrm>
            <a:custGeom>
              <a:avLst/>
              <a:gdLst>
                <a:gd name="T0" fmla="*/ 13 w 48"/>
                <a:gd name="T1" fmla="*/ 41 h 94"/>
                <a:gd name="T2" fmla="*/ 0 w 48"/>
                <a:gd name="T3" fmla="*/ 41 h 94"/>
                <a:gd name="T4" fmla="*/ 0 w 48"/>
                <a:gd name="T5" fmla="*/ 28 h 94"/>
                <a:gd name="T6" fmla="*/ 13 w 48"/>
                <a:gd name="T7" fmla="*/ 28 h 94"/>
                <a:gd name="T8" fmla="*/ 13 w 48"/>
                <a:gd name="T9" fmla="*/ 17 h 94"/>
                <a:gd name="T10" fmla="*/ 33 w 48"/>
                <a:gd name="T11" fmla="*/ 0 h 94"/>
                <a:gd name="T12" fmla="*/ 48 w 48"/>
                <a:gd name="T13" fmla="*/ 0 h 94"/>
                <a:gd name="T14" fmla="*/ 48 w 48"/>
                <a:gd name="T15" fmla="*/ 13 h 94"/>
                <a:gd name="T16" fmla="*/ 39 w 48"/>
                <a:gd name="T17" fmla="*/ 12 h 94"/>
                <a:gd name="T18" fmla="*/ 30 w 48"/>
                <a:gd name="T19" fmla="*/ 20 h 94"/>
                <a:gd name="T20" fmla="*/ 30 w 48"/>
                <a:gd name="T21" fmla="*/ 28 h 94"/>
                <a:gd name="T22" fmla="*/ 48 w 48"/>
                <a:gd name="T23" fmla="*/ 28 h 94"/>
                <a:gd name="T24" fmla="*/ 48 w 48"/>
                <a:gd name="T25" fmla="*/ 41 h 94"/>
                <a:gd name="T26" fmla="*/ 30 w 48"/>
                <a:gd name="T27" fmla="*/ 41 h 94"/>
                <a:gd name="T28" fmla="*/ 30 w 48"/>
                <a:gd name="T29" fmla="*/ 94 h 94"/>
                <a:gd name="T30" fmla="*/ 13 w 48"/>
                <a:gd name="T31" fmla="*/ 94 h 94"/>
                <a:gd name="T32" fmla="*/ 13 w 48"/>
                <a:gd name="T33" fmla="*/ 4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94">
                  <a:moveTo>
                    <a:pt x="13" y="41"/>
                  </a:moveTo>
                  <a:cubicBezTo>
                    <a:pt x="0" y="41"/>
                    <a:pt x="0" y="41"/>
                    <a:pt x="0" y="41"/>
                  </a:cubicBezTo>
                  <a:cubicBezTo>
                    <a:pt x="0" y="28"/>
                    <a:pt x="0" y="28"/>
                    <a:pt x="0" y="28"/>
                  </a:cubicBezTo>
                  <a:cubicBezTo>
                    <a:pt x="13" y="28"/>
                    <a:pt x="13" y="28"/>
                    <a:pt x="13" y="28"/>
                  </a:cubicBezTo>
                  <a:cubicBezTo>
                    <a:pt x="13" y="17"/>
                    <a:pt x="13" y="17"/>
                    <a:pt x="13" y="17"/>
                  </a:cubicBezTo>
                  <a:cubicBezTo>
                    <a:pt x="13" y="9"/>
                    <a:pt x="15" y="0"/>
                    <a:pt x="33" y="0"/>
                  </a:cubicBezTo>
                  <a:cubicBezTo>
                    <a:pt x="40" y="0"/>
                    <a:pt x="44" y="0"/>
                    <a:pt x="48" y="0"/>
                  </a:cubicBezTo>
                  <a:cubicBezTo>
                    <a:pt x="48" y="13"/>
                    <a:pt x="48" y="13"/>
                    <a:pt x="48" y="13"/>
                  </a:cubicBezTo>
                  <a:cubicBezTo>
                    <a:pt x="45" y="13"/>
                    <a:pt x="42" y="12"/>
                    <a:pt x="39" y="12"/>
                  </a:cubicBezTo>
                  <a:cubicBezTo>
                    <a:pt x="32" y="12"/>
                    <a:pt x="30" y="14"/>
                    <a:pt x="30" y="20"/>
                  </a:cubicBezTo>
                  <a:cubicBezTo>
                    <a:pt x="30" y="28"/>
                    <a:pt x="30" y="28"/>
                    <a:pt x="30" y="28"/>
                  </a:cubicBezTo>
                  <a:cubicBezTo>
                    <a:pt x="48" y="28"/>
                    <a:pt x="48" y="28"/>
                    <a:pt x="48" y="28"/>
                  </a:cubicBezTo>
                  <a:cubicBezTo>
                    <a:pt x="48" y="41"/>
                    <a:pt x="48" y="41"/>
                    <a:pt x="48" y="41"/>
                  </a:cubicBezTo>
                  <a:cubicBezTo>
                    <a:pt x="30" y="41"/>
                    <a:pt x="30" y="41"/>
                    <a:pt x="30" y="41"/>
                  </a:cubicBezTo>
                  <a:cubicBezTo>
                    <a:pt x="30" y="94"/>
                    <a:pt x="30" y="94"/>
                    <a:pt x="30" y="94"/>
                  </a:cubicBezTo>
                  <a:cubicBezTo>
                    <a:pt x="13" y="94"/>
                    <a:pt x="13" y="94"/>
                    <a:pt x="13" y="94"/>
                  </a:cubicBezTo>
                  <a:cubicBezTo>
                    <a:pt x="13" y="41"/>
                    <a:pt x="13" y="41"/>
                    <a:pt x="13" y="41"/>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Freeform 82">
              <a:extLst>
                <a:ext uri="{FF2B5EF4-FFF2-40B4-BE49-F238E27FC236}">
                  <a16:creationId xmlns:a16="http://schemas.microsoft.com/office/drawing/2014/main" id="{6F8DFDC7-48CE-7CDB-E00A-A2D391771F03}"/>
                </a:ext>
              </a:extLst>
            </p:cNvPr>
            <p:cNvSpPr>
              <a:spLocks noEditPoints="1"/>
            </p:cNvSpPr>
            <p:nvPr/>
          </p:nvSpPr>
          <p:spPr bwMode="auto">
            <a:xfrm>
              <a:off x="9872700" y="2112949"/>
              <a:ext cx="76200" cy="101599"/>
            </a:xfrm>
            <a:custGeom>
              <a:avLst/>
              <a:gdLst>
                <a:gd name="T0" fmla="*/ 0 w 70"/>
                <a:gd name="T1" fmla="*/ 26 h 95"/>
                <a:gd name="T2" fmla="*/ 17 w 70"/>
                <a:gd name="T3" fmla="*/ 26 h 95"/>
                <a:gd name="T4" fmla="*/ 17 w 70"/>
                <a:gd name="T5" fmla="*/ 63 h 95"/>
                <a:gd name="T6" fmla="*/ 34 w 70"/>
                <a:gd name="T7" fmla="*/ 81 h 95"/>
                <a:gd name="T8" fmla="*/ 53 w 70"/>
                <a:gd name="T9" fmla="*/ 62 h 95"/>
                <a:gd name="T10" fmla="*/ 53 w 70"/>
                <a:gd name="T11" fmla="*/ 61 h 95"/>
                <a:gd name="T12" fmla="*/ 53 w 70"/>
                <a:gd name="T13" fmla="*/ 26 h 95"/>
                <a:gd name="T14" fmla="*/ 70 w 70"/>
                <a:gd name="T15" fmla="*/ 26 h 95"/>
                <a:gd name="T16" fmla="*/ 70 w 70"/>
                <a:gd name="T17" fmla="*/ 92 h 95"/>
                <a:gd name="T18" fmla="*/ 53 w 70"/>
                <a:gd name="T19" fmla="*/ 92 h 95"/>
                <a:gd name="T20" fmla="*/ 53 w 70"/>
                <a:gd name="T21" fmla="*/ 83 h 95"/>
                <a:gd name="T22" fmla="*/ 53 w 70"/>
                <a:gd name="T23" fmla="*/ 83 h 95"/>
                <a:gd name="T24" fmla="*/ 28 w 70"/>
                <a:gd name="T25" fmla="*/ 95 h 95"/>
                <a:gd name="T26" fmla="*/ 0 w 70"/>
                <a:gd name="T27" fmla="*/ 69 h 95"/>
                <a:gd name="T28" fmla="*/ 0 w 70"/>
                <a:gd name="T29" fmla="*/ 26 h 95"/>
                <a:gd name="T30" fmla="*/ 43 w 70"/>
                <a:gd name="T31" fmla="*/ 0 h 95"/>
                <a:gd name="T32" fmla="*/ 60 w 70"/>
                <a:gd name="T33" fmla="*/ 0 h 95"/>
                <a:gd name="T34" fmla="*/ 60 w 70"/>
                <a:gd name="T35" fmla="*/ 14 h 95"/>
                <a:gd name="T36" fmla="*/ 43 w 70"/>
                <a:gd name="T37" fmla="*/ 14 h 95"/>
                <a:gd name="T38" fmla="*/ 43 w 70"/>
                <a:gd name="T39" fmla="*/ 0 h 95"/>
                <a:gd name="T40" fmla="*/ 11 w 70"/>
                <a:gd name="T41" fmla="*/ 0 h 95"/>
                <a:gd name="T42" fmla="*/ 28 w 70"/>
                <a:gd name="T43" fmla="*/ 0 h 95"/>
                <a:gd name="T44" fmla="*/ 28 w 70"/>
                <a:gd name="T45" fmla="*/ 14 h 95"/>
                <a:gd name="T46" fmla="*/ 11 w 70"/>
                <a:gd name="T47" fmla="*/ 14 h 95"/>
                <a:gd name="T48" fmla="*/ 11 w 70"/>
                <a:gd name="T4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 h="95">
                  <a:moveTo>
                    <a:pt x="0" y="26"/>
                  </a:moveTo>
                  <a:cubicBezTo>
                    <a:pt x="17" y="26"/>
                    <a:pt x="17" y="26"/>
                    <a:pt x="17" y="26"/>
                  </a:cubicBezTo>
                  <a:cubicBezTo>
                    <a:pt x="17" y="63"/>
                    <a:pt x="17" y="63"/>
                    <a:pt x="17" y="63"/>
                  </a:cubicBezTo>
                  <a:cubicBezTo>
                    <a:pt x="17" y="73"/>
                    <a:pt x="19" y="81"/>
                    <a:pt x="34" y="81"/>
                  </a:cubicBezTo>
                  <a:cubicBezTo>
                    <a:pt x="44" y="81"/>
                    <a:pt x="53" y="73"/>
                    <a:pt x="53" y="62"/>
                  </a:cubicBezTo>
                  <a:cubicBezTo>
                    <a:pt x="53" y="62"/>
                    <a:pt x="53" y="62"/>
                    <a:pt x="53" y="61"/>
                  </a:cubicBezTo>
                  <a:cubicBezTo>
                    <a:pt x="53" y="26"/>
                    <a:pt x="53" y="26"/>
                    <a:pt x="53" y="26"/>
                  </a:cubicBezTo>
                  <a:cubicBezTo>
                    <a:pt x="70" y="26"/>
                    <a:pt x="70" y="26"/>
                    <a:pt x="70" y="26"/>
                  </a:cubicBezTo>
                  <a:cubicBezTo>
                    <a:pt x="70" y="92"/>
                    <a:pt x="70" y="92"/>
                    <a:pt x="70" y="92"/>
                  </a:cubicBezTo>
                  <a:cubicBezTo>
                    <a:pt x="53" y="92"/>
                    <a:pt x="53" y="92"/>
                    <a:pt x="53" y="92"/>
                  </a:cubicBezTo>
                  <a:cubicBezTo>
                    <a:pt x="53" y="83"/>
                    <a:pt x="53" y="83"/>
                    <a:pt x="53" y="83"/>
                  </a:cubicBezTo>
                  <a:cubicBezTo>
                    <a:pt x="53" y="83"/>
                    <a:pt x="53" y="83"/>
                    <a:pt x="53" y="83"/>
                  </a:cubicBezTo>
                  <a:cubicBezTo>
                    <a:pt x="47" y="91"/>
                    <a:pt x="38" y="95"/>
                    <a:pt x="28" y="95"/>
                  </a:cubicBezTo>
                  <a:cubicBezTo>
                    <a:pt x="14" y="95"/>
                    <a:pt x="0" y="89"/>
                    <a:pt x="0" y="69"/>
                  </a:cubicBezTo>
                  <a:cubicBezTo>
                    <a:pt x="0" y="26"/>
                    <a:pt x="0" y="26"/>
                    <a:pt x="0" y="26"/>
                  </a:cubicBezTo>
                  <a:moveTo>
                    <a:pt x="43" y="0"/>
                  </a:moveTo>
                  <a:cubicBezTo>
                    <a:pt x="60" y="0"/>
                    <a:pt x="60" y="0"/>
                    <a:pt x="60" y="0"/>
                  </a:cubicBezTo>
                  <a:cubicBezTo>
                    <a:pt x="60" y="14"/>
                    <a:pt x="60" y="14"/>
                    <a:pt x="60" y="14"/>
                  </a:cubicBezTo>
                  <a:cubicBezTo>
                    <a:pt x="43" y="14"/>
                    <a:pt x="43" y="14"/>
                    <a:pt x="43" y="14"/>
                  </a:cubicBezTo>
                  <a:lnTo>
                    <a:pt x="43" y="0"/>
                  </a:lnTo>
                  <a:close/>
                  <a:moveTo>
                    <a:pt x="11" y="0"/>
                  </a:moveTo>
                  <a:cubicBezTo>
                    <a:pt x="28" y="0"/>
                    <a:pt x="28" y="0"/>
                    <a:pt x="28" y="0"/>
                  </a:cubicBezTo>
                  <a:cubicBezTo>
                    <a:pt x="28" y="14"/>
                    <a:pt x="28" y="14"/>
                    <a:pt x="28" y="14"/>
                  </a:cubicBezTo>
                  <a:cubicBezTo>
                    <a:pt x="11" y="14"/>
                    <a:pt x="11" y="14"/>
                    <a:pt x="11" y="14"/>
                  </a:cubicBezTo>
                  <a:lnTo>
                    <a:pt x="11" y="0"/>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 name="Freeform 83">
              <a:extLst>
                <a:ext uri="{FF2B5EF4-FFF2-40B4-BE49-F238E27FC236}">
                  <a16:creationId xmlns:a16="http://schemas.microsoft.com/office/drawing/2014/main" id="{8F49824F-FE22-8E15-1B17-98B21E32FD32}"/>
                </a:ext>
              </a:extLst>
            </p:cNvPr>
            <p:cNvSpPr>
              <a:spLocks/>
            </p:cNvSpPr>
            <p:nvPr/>
          </p:nvSpPr>
          <p:spPr bwMode="auto">
            <a:xfrm>
              <a:off x="9966362" y="2139935"/>
              <a:ext cx="52388" cy="71437"/>
            </a:xfrm>
            <a:custGeom>
              <a:avLst/>
              <a:gdLst>
                <a:gd name="T0" fmla="*/ 0 w 48"/>
                <a:gd name="T1" fmla="*/ 1 h 67"/>
                <a:gd name="T2" fmla="*/ 17 w 48"/>
                <a:gd name="T3" fmla="*/ 1 h 67"/>
                <a:gd name="T4" fmla="*/ 17 w 48"/>
                <a:gd name="T5" fmla="*/ 14 h 67"/>
                <a:gd name="T6" fmla="*/ 17 w 48"/>
                <a:gd name="T7" fmla="*/ 14 h 67"/>
                <a:gd name="T8" fmla="*/ 42 w 48"/>
                <a:gd name="T9" fmla="*/ 0 h 67"/>
                <a:gd name="T10" fmla="*/ 48 w 48"/>
                <a:gd name="T11" fmla="*/ 0 h 67"/>
                <a:gd name="T12" fmla="*/ 48 w 48"/>
                <a:gd name="T13" fmla="*/ 17 h 67"/>
                <a:gd name="T14" fmla="*/ 38 w 48"/>
                <a:gd name="T15" fmla="*/ 15 h 67"/>
                <a:gd name="T16" fmla="*/ 17 w 48"/>
                <a:gd name="T17" fmla="*/ 35 h 67"/>
                <a:gd name="T18" fmla="*/ 17 w 48"/>
                <a:gd name="T19" fmla="*/ 67 h 67"/>
                <a:gd name="T20" fmla="*/ 0 w 48"/>
                <a:gd name="T21" fmla="*/ 67 h 67"/>
                <a:gd name="T22" fmla="*/ 0 w 48"/>
                <a:gd name="T23"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67">
                  <a:moveTo>
                    <a:pt x="0" y="1"/>
                  </a:moveTo>
                  <a:cubicBezTo>
                    <a:pt x="17" y="1"/>
                    <a:pt x="17" y="1"/>
                    <a:pt x="17" y="1"/>
                  </a:cubicBezTo>
                  <a:cubicBezTo>
                    <a:pt x="17" y="14"/>
                    <a:pt x="17" y="14"/>
                    <a:pt x="17" y="14"/>
                  </a:cubicBezTo>
                  <a:cubicBezTo>
                    <a:pt x="17" y="14"/>
                    <a:pt x="17" y="14"/>
                    <a:pt x="17" y="14"/>
                  </a:cubicBezTo>
                  <a:cubicBezTo>
                    <a:pt x="22" y="5"/>
                    <a:pt x="31" y="0"/>
                    <a:pt x="42" y="0"/>
                  </a:cubicBezTo>
                  <a:cubicBezTo>
                    <a:pt x="44" y="0"/>
                    <a:pt x="46" y="0"/>
                    <a:pt x="48" y="0"/>
                  </a:cubicBezTo>
                  <a:cubicBezTo>
                    <a:pt x="48" y="17"/>
                    <a:pt x="48" y="17"/>
                    <a:pt x="48" y="17"/>
                  </a:cubicBezTo>
                  <a:cubicBezTo>
                    <a:pt x="45" y="16"/>
                    <a:pt x="41" y="15"/>
                    <a:pt x="38" y="15"/>
                  </a:cubicBezTo>
                  <a:cubicBezTo>
                    <a:pt x="29" y="15"/>
                    <a:pt x="17" y="20"/>
                    <a:pt x="17" y="35"/>
                  </a:cubicBezTo>
                  <a:cubicBezTo>
                    <a:pt x="17" y="67"/>
                    <a:pt x="17" y="67"/>
                    <a:pt x="17" y="67"/>
                  </a:cubicBezTo>
                  <a:cubicBezTo>
                    <a:pt x="0" y="67"/>
                    <a:pt x="0" y="67"/>
                    <a:pt x="0" y="67"/>
                  </a:cubicBezTo>
                  <a:cubicBezTo>
                    <a:pt x="0" y="1"/>
                    <a:pt x="0" y="1"/>
                    <a:pt x="0" y="1"/>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84">
              <a:extLst>
                <a:ext uri="{FF2B5EF4-FFF2-40B4-BE49-F238E27FC236}">
                  <a16:creationId xmlns:a16="http://schemas.microsoft.com/office/drawing/2014/main" id="{91FA089D-8643-4079-A1DE-DC3C57F074B1}"/>
                </a:ext>
              </a:extLst>
            </p:cNvPr>
            <p:cNvSpPr>
              <a:spLocks noEditPoints="1"/>
            </p:cNvSpPr>
            <p:nvPr/>
          </p:nvSpPr>
          <p:spPr bwMode="auto">
            <a:xfrm>
              <a:off x="10069551" y="2112949"/>
              <a:ext cx="106364" cy="98425"/>
            </a:xfrm>
            <a:custGeom>
              <a:avLst/>
              <a:gdLst>
                <a:gd name="T0" fmla="*/ 0 w 67"/>
                <a:gd name="T1" fmla="*/ 62 h 62"/>
                <a:gd name="T2" fmla="*/ 13 w 67"/>
                <a:gd name="T3" fmla="*/ 62 h 62"/>
                <a:gd name="T4" fmla="*/ 20 w 67"/>
                <a:gd name="T5" fmla="*/ 47 h 62"/>
                <a:gd name="T6" fmla="*/ 47 w 67"/>
                <a:gd name="T7" fmla="*/ 47 h 62"/>
                <a:gd name="T8" fmla="*/ 54 w 67"/>
                <a:gd name="T9" fmla="*/ 62 h 62"/>
                <a:gd name="T10" fmla="*/ 67 w 67"/>
                <a:gd name="T11" fmla="*/ 62 h 62"/>
                <a:gd name="T12" fmla="*/ 41 w 67"/>
                <a:gd name="T13" fmla="*/ 0 h 62"/>
                <a:gd name="T14" fmla="*/ 26 w 67"/>
                <a:gd name="T15" fmla="*/ 0 h 62"/>
                <a:gd name="T16" fmla="*/ 0 w 67"/>
                <a:gd name="T17" fmla="*/ 62 h 62"/>
                <a:gd name="T18" fmla="*/ 23 w 67"/>
                <a:gd name="T19" fmla="*/ 37 h 62"/>
                <a:gd name="T20" fmla="*/ 33 w 67"/>
                <a:gd name="T21" fmla="*/ 11 h 62"/>
                <a:gd name="T22" fmla="*/ 43 w 67"/>
                <a:gd name="T23" fmla="*/ 37 h 62"/>
                <a:gd name="T24" fmla="*/ 23 w 67"/>
                <a:gd name="T25" fmla="*/ 3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62">
                  <a:moveTo>
                    <a:pt x="0" y="62"/>
                  </a:moveTo>
                  <a:lnTo>
                    <a:pt x="13" y="62"/>
                  </a:lnTo>
                  <a:lnTo>
                    <a:pt x="20" y="47"/>
                  </a:lnTo>
                  <a:lnTo>
                    <a:pt x="47" y="47"/>
                  </a:lnTo>
                  <a:lnTo>
                    <a:pt x="54" y="62"/>
                  </a:lnTo>
                  <a:lnTo>
                    <a:pt x="67" y="62"/>
                  </a:lnTo>
                  <a:lnTo>
                    <a:pt x="41" y="0"/>
                  </a:lnTo>
                  <a:lnTo>
                    <a:pt x="26" y="0"/>
                  </a:lnTo>
                  <a:lnTo>
                    <a:pt x="0" y="62"/>
                  </a:lnTo>
                  <a:close/>
                  <a:moveTo>
                    <a:pt x="23" y="37"/>
                  </a:moveTo>
                  <a:lnTo>
                    <a:pt x="33" y="11"/>
                  </a:lnTo>
                  <a:lnTo>
                    <a:pt x="43" y="37"/>
                  </a:lnTo>
                  <a:lnTo>
                    <a:pt x="23" y="37"/>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Freeform 85">
              <a:extLst>
                <a:ext uri="{FF2B5EF4-FFF2-40B4-BE49-F238E27FC236}">
                  <a16:creationId xmlns:a16="http://schemas.microsoft.com/office/drawing/2014/main" id="{537977B9-7C32-0992-98F9-0174B67D376C}"/>
                </a:ext>
              </a:extLst>
            </p:cNvPr>
            <p:cNvSpPr>
              <a:spLocks noEditPoints="1"/>
            </p:cNvSpPr>
            <p:nvPr/>
          </p:nvSpPr>
          <p:spPr bwMode="auto">
            <a:xfrm>
              <a:off x="10069551" y="2112949"/>
              <a:ext cx="106364" cy="98425"/>
            </a:xfrm>
            <a:custGeom>
              <a:avLst/>
              <a:gdLst>
                <a:gd name="T0" fmla="*/ 0 w 67"/>
                <a:gd name="T1" fmla="*/ 62 h 62"/>
                <a:gd name="T2" fmla="*/ 13 w 67"/>
                <a:gd name="T3" fmla="*/ 62 h 62"/>
                <a:gd name="T4" fmla="*/ 20 w 67"/>
                <a:gd name="T5" fmla="*/ 47 h 62"/>
                <a:gd name="T6" fmla="*/ 47 w 67"/>
                <a:gd name="T7" fmla="*/ 47 h 62"/>
                <a:gd name="T8" fmla="*/ 54 w 67"/>
                <a:gd name="T9" fmla="*/ 62 h 62"/>
                <a:gd name="T10" fmla="*/ 67 w 67"/>
                <a:gd name="T11" fmla="*/ 62 h 62"/>
                <a:gd name="T12" fmla="*/ 41 w 67"/>
                <a:gd name="T13" fmla="*/ 0 h 62"/>
                <a:gd name="T14" fmla="*/ 26 w 67"/>
                <a:gd name="T15" fmla="*/ 0 h 62"/>
                <a:gd name="T16" fmla="*/ 0 w 67"/>
                <a:gd name="T17" fmla="*/ 62 h 62"/>
                <a:gd name="T18" fmla="*/ 23 w 67"/>
                <a:gd name="T19" fmla="*/ 37 h 62"/>
                <a:gd name="T20" fmla="*/ 33 w 67"/>
                <a:gd name="T21" fmla="*/ 11 h 62"/>
                <a:gd name="T22" fmla="*/ 43 w 67"/>
                <a:gd name="T23" fmla="*/ 37 h 62"/>
                <a:gd name="T24" fmla="*/ 23 w 67"/>
                <a:gd name="T25" fmla="*/ 3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62">
                  <a:moveTo>
                    <a:pt x="0" y="62"/>
                  </a:moveTo>
                  <a:lnTo>
                    <a:pt x="13" y="62"/>
                  </a:lnTo>
                  <a:lnTo>
                    <a:pt x="20" y="47"/>
                  </a:lnTo>
                  <a:lnTo>
                    <a:pt x="47" y="47"/>
                  </a:lnTo>
                  <a:lnTo>
                    <a:pt x="54" y="62"/>
                  </a:lnTo>
                  <a:lnTo>
                    <a:pt x="67" y="62"/>
                  </a:lnTo>
                  <a:lnTo>
                    <a:pt x="41" y="0"/>
                  </a:lnTo>
                  <a:lnTo>
                    <a:pt x="26" y="0"/>
                  </a:lnTo>
                  <a:lnTo>
                    <a:pt x="0" y="62"/>
                  </a:lnTo>
                  <a:moveTo>
                    <a:pt x="23" y="37"/>
                  </a:moveTo>
                  <a:lnTo>
                    <a:pt x="33" y="11"/>
                  </a:lnTo>
                  <a:lnTo>
                    <a:pt x="43" y="37"/>
                  </a:lnTo>
                  <a:lnTo>
                    <a:pt x="23" y="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4" name="Freeform 86">
              <a:extLst>
                <a:ext uri="{FF2B5EF4-FFF2-40B4-BE49-F238E27FC236}">
                  <a16:creationId xmlns:a16="http://schemas.microsoft.com/office/drawing/2014/main" id="{18175778-0C76-B17D-1891-B5EB78EA4EF4}"/>
                </a:ext>
              </a:extLst>
            </p:cNvPr>
            <p:cNvSpPr>
              <a:spLocks/>
            </p:cNvSpPr>
            <p:nvPr/>
          </p:nvSpPr>
          <p:spPr bwMode="auto">
            <a:xfrm>
              <a:off x="10185438" y="2139935"/>
              <a:ext cx="76200" cy="74613"/>
            </a:xfrm>
            <a:custGeom>
              <a:avLst/>
              <a:gdLst>
                <a:gd name="T0" fmla="*/ 0 w 70"/>
                <a:gd name="T1" fmla="*/ 0 h 69"/>
                <a:gd name="T2" fmla="*/ 17 w 70"/>
                <a:gd name="T3" fmla="*/ 0 h 69"/>
                <a:gd name="T4" fmla="*/ 17 w 70"/>
                <a:gd name="T5" fmla="*/ 37 h 69"/>
                <a:gd name="T6" fmla="*/ 34 w 70"/>
                <a:gd name="T7" fmla="*/ 55 h 69"/>
                <a:gd name="T8" fmla="*/ 54 w 70"/>
                <a:gd name="T9" fmla="*/ 36 h 69"/>
                <a:gd name="T10" fmla="*/ 54 w 70"/>
                <a:gd name="T11" fmla="*/ 35 h 69"/>
                <a:gd name="T12" fmla="*/ 54 w 70"/>
                <a:gd name="T13" fmla="*/ 0 h 69"/>
                <a:gd name="T14" fmla="*/ 70 w 70"/>
                <a:gd name="T15" fmla="*/ 0 h 69"/>
                <a:gd name="T16" fmla="*/ 70 w 70"/>
                <a:gd name="T17" fmla="*/ 66 h 69"/>
                <a:gd name="T18" fmla="*/ 54 w 70"/>
                <a:gd name="T19" fmla="*/ 66 h 69"/>
                <a:gd name="T20" fmla="*/ 54 w 70"/>
                <a:gd name="T21" fmla="*/ 57 h 69"/>
                <a:gd name="T22" fmla="*/ 53 w 70"/>
                <a:gd name="T23" fmla="*/ 57 h 69"/>
                <a:gd name="T24" fmla="*/ 28 w 70"/>
                <a:gd name="T25" fmla="*/ 69 h 69"/>
                <a:gd name="T26" fmla="*/ 0 w 70"/>
                <a:gd name="T27" fmla="*/ 43 h 69"/>
                <a:gd name="T28" fmla="*/ 0 w 70"/>
                <a:gd name="T2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0" y="0"/>
                  </a:moveTo>
                  <a:cubicBezTo>
                    <a:pt x="17" y="0"/>
                    <a:pt x="17" y="0"/>
                    <a:pt x="17" y="0"/>
                  </a:cubicBezTo>
                  <a:cubicBezTo>
                    <a:pt x="17" y="37"/>
                    <a:pt x="17" y="37"/>
                    <a:pt x="17" y="37"/>
                  </a:cubicBezTo>
                  <a:cubicBezTo>
                    <a:pt x="17" y="47"/>
                    <a:pt x="20" y="55"/>
                    <a:pt x="34" y="55"/>
                  </a:cubicBezTo>
                  <a:cubicBezTo>
                    <a:pt x="45" y="55"/>
                    <a:pt x="53" y="47"/>
                    <a:pt x="54" y="36"/>
                  </a:cubicBezTo>
                  <a:cubicBezTo>
                    <a:pt x="54" y="36"/>
                    <a:pt x="54" y="36"/>
                    <a:pt x="54" y="35"/>
                  </a:cubicBezTo>
                  <a:cubicBezTo>
                    <a:pt x="54" y="0"/>
                    <a:pt x="54" y="0"/>
                    <a:pt x="54" y="0"/>
                  </a:cubicBezTo>
                  <a:cubicBezTo>
                    <a:pt x="70" y="0"/>
                    <a:pt x="70" y="0"/>
                    <a:pt x="70" y="0"/>
                  </a:cubicBezTo>
                  <a:cubicBezTo>
                    <a:pt x="70" y="66"/>
                    <a:pt x="70" y="66"/>
                    <a:pt x="70" y="66"/>
                  </a:cubicBezTo>
                  <a:cubicBezTo>
                    <a:pt x="54" y="66"/>
                    <a:pt x="54" y="66"/>
                    <a:pt x="54" y="66"/>
                  </a:cubicBezTo>
                  <a:cubicBezTo>
                    <a:pt x="54" y="57"/>
                    <a:pt x="54" y="57"/>
                    <a:pt x="54" y="57"/>
                  </a:cubicBezTo>
                  <a:cubicBezTo>
                    <a:pt x="53" y="57"/>
                    <a:pt x="53" y="57"/>
                    <a:pt x="53" y="57"/>
                  </a:cubicBezTo>
                  <a:cubicBezTo>
                    <a:pt x="47" y="64"/>
                    <a:pt x="38" y="69"/>
                    <a:pt x="28" y="69"/>
                  </a:cubicBezTo>
                  <a:cubicBezTo>
                    <a:pt x="14" y="69"/>
                    <a:pt x="0" y="63"/>
                    <a:pt x="0" y="43"/>
                  </a:cubicBezTo>
                  <a:cubicBezTo>
                    <a:pt x="0" y="0"/>
                    <a:pt x="0" y="0"/>
                    <a:pt x="0" y="0"/>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Freeform 87">
              <a:extLst>
                <a:ext uri="{FF2B5EF4-FFF2-40B4-BE49-F238E27FC236}">
                  <a16:creationId xmlns:a16="http://schemas.microsoft.com/office/drawing/2014/main" id="{4C186498-2224-42CE-A903-198772761509}"/>
                </a:ext>
              </a:extLst>
            </p:cNvPr>
            <p:cNvSpPr>
              <a:spLocks/>
            </p:cNvSpPr>
            <p:nvPr/>
          </p:nvSpPr>
          <p:spPr bwMode="auto">
            <a:xfrm>
              <a:off x="10277513" y="2116123"/>
              <a:ext cx="52388" cy="98425"/>
            </a:xfrm>
            <a:custGeom>
              <a:avLst/>
              <a:gdLst>
                <a:gd name="T0" fmla="*/ 13 w 49"/>
                <a:gd name="T1" fmla="*/ 36 h 91"/>
                <a:gd name="T2" fmla="*/ 0 w 49"/>
                <a:gd name="T3" fmla="*/ 36 h 91"/>
                <a:gd name="T4" fmla="*/ 0 w 49"/>
                <a:gd name="T5" fmla="*/ 23 h 91"/>
                <a:gd name="T6" fmla="*/ 13 w 49"/>
                <a:gd name="T7" fmla="*/ 23 h 91"/>
                <a:gd name="T8" fmla="*/ 13 w 49"/>
                <a:gd name="T9" fmla="*/ 0 h 91"/>
                <a:gd name="T10" fmla="*/ 30 w 49"/>
                <a:gd name="T11" fmla="*/ 0 h 91"/>
                <a:gd name="T12" fmla="*/ 30 w 49"/>
                <a:gd name="T13" fmla="*/ 23 h 91"/>
                <a:gd name="T14" fmla="*/ 48 w 49"/>
                <a:gd name="T15" fmla="*/ 23 h 91"/>
                <a:gd name="T16" fmla="*/ 48 w 49"/>
                <a:gd name="T17" fmla="*/ 36 h 91"/>
                <a:gd name="T18" fmla="*/ 30 w 49"/>
                <a:gd name="T19" fmla="*/ 36 h 91"/>
                <a:gd name="T20" fmla="*/ 30 w 49"/>
                <a:gd name="T21" fmla="*/ 65 h 91"/>
                <a:gd name="T22" fmla="*/ 37 w 49"/>
                <a:gd name="T23" fmla="*/ 77 h 91"/>
                <a:gd name="T24" fmla="*/ 49 w 49"/>
                <a:gd name="T25" fmla="*/ 77 h 91"/>
                <a:gd name="T26" fmla="*/ 49 w 49"/>
                <a:gd name="T27" fmla="*/ 90 h 91"/>
                <a:gd name="T28" fmla="*/ 36 w 49"/>
                <a:gd name="T29" fmla="*/ 91 h 91"/>
                <a:gd name="T30" fmla="*/ 14 w 49"/>
                <a:gd name="T31" fmla="*/ 70 h 91"/>
                <a:gd name="T32" fmla="*/ 14 w 49"/>
                <a:gd name="T33" fmla="*/ 3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91">
                  <a:moveTo>
                    <a:pt x="13" y="36"/>
                  </a:moveTo>
                  <a:cubicBezTo>
                    <a:pt x="0" y="36"/>
                    <a:pt x="0" y="36"/>
                    <a:pt x="0" y="36"/>
                  </a:cubicBezTo>
                  <a:cubicBezTo>
                    <a:pt x="0" y="23"/>
                    <a:pt x="0" y="23"/>
                    <a:pt x="0" y="23"/>
                  </a:cubicBezTo>
                  <a:cubicBezTo>
                    <a:pt x="13" y="23"/>
                    <a:pt x="13" y="23"/>
                    <a:pt x="13" y="23"/>
                  </a:cubicBezTo>
                  <a:cubicBezTo>
                    <a:pt x="13" y="0"/>
                    <a:pt x="13" y="0"/>
                    <a:pt x="13" y="0"/>
                  </a:cubicBezTo>
                  <a:cubicBezTo>
                    <a:pt x="30" y="0"/>
                    <a:pt x="30" y="0"/>
                    <a:pt x="30" y="0"/>
                  </a:cubicBezTo>
                  <a:cubicBezTo>
                    <a:pt x="30" y="23"/>
                    <a:pt x="30" y="23"/>
                    <a:pt x="30" y="23"/>
                  </a:cubicBezTo>
                  <a:cubicBezTo>
                    <a:pt x="48" y="23"/>
                    <a:pt x="48" y="23"/>
                    <a:pt x="48" y="23"/>
                  </a:cubicBezTo>
                  <a:cubicBezTo>
                    <a:pt x="48" y="36"/>
                    <a:pt x="48" y="36"/>
                    <a:pt x="48" y="36"/>
                  </a:cubicBezTo>
                  <a:cubicBezTo>
                    <a:pt x="30" y="36"/>
                    <a:pt x="30" y="36"/>
                    <a:pt x="30" y="36"/>
                  </a:cubicBezTo>
                  <a:cubicBezTo>
                    <a:pt x="30" y="65"/>
                    <a:pt x="30" y="65"/>
                    <a:pt x="30" y="65"/>
                  </a:cubicBezTo>
                  <a:cubicBezTo>
                    <a:pt x="30" y="73"/>
                    <a:pt x="31" y="77"/>
                    <a:pt x="37" y="77"/>
                  </a:cubicBezTo>
                  <a:cubicBezTo>
                    <a:pt x="41" y="77"/>
                    <a:pt x="45" y="77"/>
                    <a:pt x="49" y="77"/>
                  </a:cubicBezTo>
                  <a:cubicBezTo>
                    <a:pt x="49" y="90"/>
                    <a:pt x="49" y="90"/>
                    <a:pt x="49" y="90"/>
                  </a:cubicBezTo>
                  <a:cubicBezTo>
                    <a:pt x="44" y="90"/>
                    <a:pt x="40" y="91"/>
                    <a:pt x="36" y="91"/>
                  </a:cubicBezTo>
                  <a:cubicBezTo>
                    <a:pt x="15" y="91"/>
                    <a:pt x="14" y="83"/>
                    <a:pt x="14" y="70"/>
                  </a:cubicBezTo>
                  <a:cubicBezTo>
                    <a:pt x="14" y="36"/>
                    <a:pt x="14" y="36"/>
                    <a:pt x="14" y="36"/>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Freeform 88">
              <a:extLst>
                <a:ext uri="{FF2B5EF4-FFF2-40B4-BE49-F238E27FC236}">
                  <a16:creationId xmlns:a16="http://schemas.microsoft.com/office/drawing/2014/main" id="{5D43F10C-E507-5C08-C11E-2106A638883A}"/>
                </a:ext>
              </a:extLst>
            </p:cNvPr>
            <p:cNvSpPr>
              <a:spLocks noEditPoints="1"/>
            </p:cNvSpPr>
            <p:nvPr/>
          </p:nvSpPr>
          <p:spPr bwMode="auto">
            <a:xfrm>
              <a:off x="10337839" y="2139935"/>
              <a:ext cx="85725" cy="74613"/>
            </a:xfrm>
            <a:custGeom>
              <a:avLst/>
              <a:gdLst>
                <a:gd name="T0" fmla="*/ 0 w 80"/>
                <a:gd name="T1" fmla="*/ 35 h 70"/>
                <a:gd name="T2" fmla="*/ 40 w 80"/>
                <a:gd name="T3" fmla="*/ 70 h 70"/>
                <a:gd name="T4" fmla="*/ 80 w 80"/>
                <a:gd name="T5" fmla="*/ 35 h 70"/>
                <a:gd name="T6" fmla="*/ 40 w 80"/>
                <a:gd name="T7" fmla="*/ 0 h 70"/>
                <a:gd name="T8" fmla="*/ 0 w 80"/>
                <a:gd name="T9" fmla="*/ 35 h 70"/>
                <a:gd name="T10" fmla="*/ 18 w 80"/>
                <a:gd name="T11" fmla="*/ 35 h 70"/>
                <a:gd name="T12" fmla="*/ 40 w 80"/>
                <a:gd name="T13" fmla="*/ 13 h 70"/>
                <a:gd name="T14" fmla="*/ 63 w 80"/>
                <a:gd name="T15" fmla="*/ 35 h 70"/>
                <a:gd name="T16" fmla="*/ 40 w 80"/>
                <a:gd name="T17" fmla="*/ 57 h 70"/>
                <a:gd name="T18" fmla="*/ 18 w 80"/>
                <a:gd name="T19"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70">
                  <a:moveTo>
                    <a:pt x="0" y="35"/>
                  </a:moveTo>
                  <a:cubicBezTo>
                    <a:pt x="0" y="53"/>
                    <a:pt x="11" y="70"/>
                    <a:pt x="40" y="70"/>
                  </a:cubicBezTo>
                  <a:cubicBezTo>
                    <a:pt x="69" y="70"/>
                    <a:pt x="80" y="53"/>
                    <a:pt x="80" y="35"/>
                  </a:cubicBezTo>
                  <a:cubicBezTo>
                    <a:pt x="80" y="17"/>
                    <a:pt x="69" y="0"/>
                    <a:pt x="40" y="0"/>
                  </a:cubicBezTo>
                  <a:cubicBezTo>
                    <a:pt x="11" y="0"/>
                    <a:pt x="0" y="17"/>
                    <a:pt x="0" y="35"/>
                  </a:cubicBezTo>
                  <a:moveTo>
                    <a:pt x="18" y="35"/>
                  </a:moveTo>
                  <a:cubicBezTo>
                    <a:pt x="18" y="23"/>
                    <a:pt x="24" y="13"/>
                    <a:pt x="40" y="13"/>
                  </a:cubicBezTo>
                  <a:cubicBezTo>
                    <a:pt x="57" y="13"/>
                    <a:pt x="63" y="23"/>
                    <a:pt x="63" y="35"/>
                  </a:cubicBezTo>
                  <a:cubicBezTo>
                    <a:pt x="63" y="46"/>
                    <a:pt x="57" y="57"/>
                    <a:pt x="40" y="57"/>
                  </a:cubicBezTo>
                  <a:cubicBezTo>
                    <a:pt x="24" y="57"/>
                    <a:pt x="18" y="46"/>
                    <a:pt x="18" y="35"/>
                  </a:cubicBez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Freeform 89">
              <a:extLst>
                <a:ext uri="{FF2B5EF4-FFF2-40B4-BE49-F238E27FC236}">
                  <a16:creationId xmlns:a16="http://schemas.microsoft.com/office/drawing/2014/main" id="{5F3E5152-9CDC-9A67-6925-793A8E5C1368}"/>
                </a:ext>
              </a:extLst>
            </p:cNvPr>
            <p:cNvSpPr>
              <a:spLocks/>
            </p:cNvSpPr>
            <p:nvPr/>
          </p:nvSpPr>
          <p:spPr bwMode="auto">
            <a:xfrm>
              <a:off x="10439439" y="2138348"/>
              <a:ext cx="125413" cy="73025"/>
            </a:xfrm>
            <a:custGeom>
              <a:avLst/>
              <a:gdLst>
                <a:gd name="T0" fmla="*/ 50 w 117"/>
                <a:gd name="T1" fmla="*/ 29 h 68"/>
                <a:gd name="T2" fmla="*/ 34 w 117"/>
                <a:gd name="T3" fmla="*/ 14 h 68"/>
                <a:gd name="T4" fmla="*/ 17 w 117"/>
                <a:gd name="T5" fmla="*/ 30 h 68"/>
                <a:gd name="T6" fmla="*/ 17 w 117"/>
                <a:gd name="T7" fmla="*/ 32 h 68"/>
                <a:gd name="T8" fmla="*/ 17 w 117"/>
                <a:gd name="T9" fmla="*/ 68 h 68"/>
                <a:gd name="T10" fmla="*/ 0 w 117"/>
                <a:gd name="T11" fmla="*/ 68 h 68"/>
                <a:gd name="T12" fmla="*/ 0 w 117"/>
                <a:gd name="T13" fmla="*/ 2 h 68"/>
                <a:gd name="T14" fmla="*/ 16 w 117"/>
                <a:gd name="T15" fmla="*/ 2 h 68"/>
                <a:gd name="T16" fmla="*/ 16 w 117"/>
                <a:gd name="T17" fmla="*/ 12 h 68"/>
                <a:gd name="T18" fmla="*/ 17 w 117"/>
                <a:gd name="T19" fmla="*/ 12 h 68"/>
                <a:gd name="T20" fmla="*/ 42 w 117"/>
                <a:gd name="T21" fmla="*/ 1 h 68"/>
                <a:gd name="T22" fmla="*/ 65 w 117"/>
                <a:gd name="T23" fmla="*/ 13 h 68"/>
                <a:gd name="T24" fmla="*/ 91 w 117"/>
                <a:gd name="T25" fmla="*/ 1 h 68"/>
                <a:gd name="T26" fmla="*/ 117 w 117"/>
                <a:gd name="T27" fmla="*/ 25 h 68"/>
                <a:gd name="T28" fmla="*/ 117 w 117"/>
                <a:gd name="T29" fmla="*/ 68 h 68"/>
                <a:gd name="T30" fmla="*/ 100 w 117"/>
                <a:gd name="T31" fmla="*/ 68 h 68"/>
                <a:gd name="T32" fmla="*/ 100 w 117"/>
                <a:gd name="T33" fmla="*/ 29 h 68"/>
                <a:gd name="T34" fmla="*/ 84 w 117"/>
                <a:gd name="T35" fmla="*/ 14 h 68"/>
                <a:gd name="T36" fmla="*/ 66 w 117"/>
                <a:gd name="T37" fmla="*/ 30 h 68"/>
                <a:gd name="T38" fmla="*/ 66 w 117"/>
                <a:gd name="T39" fmla="*/ 32 h 68"/>
                <a:gd name="T40" fmla="*/ 66 w 117"/>
                <a:gd name="T41" fmla="*/ 68 h 68"/>
                <a:gd name="T42" fmla="*/ 50 w 117"/>
                <a:gd name="T43" fmla="*/ 68 h 68"/>
                <a:gd name="T44" fmla="*/ 50 w 117"/>
                <a:gd name="T45"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7" h="68">
                  <a:moveTo>
                    <a:pt x="50" y="29"/>
                  </a:moveTo>
                  <a:cubicBezTo>
                    <a:pt x="50" y="22"/>
                    <a:pt x="49" y="14"/>
                    <a:pt x="34" y="14"/>
                  </a:cubicBezTo>
                  <a:cubicBezTo>
                    <a:pt x="25" y="13"/>
                    <a:pt x="17" y="21"/>
                    <a:pt x="17" y="30"/>
                  </a:cubicBezTo>
                  <a:cubicBezTo>
                    <a:pt x="17" y="30"/>
                    <a:pt x="17" y="31"/>
                    <a:pt x="17" y="32"/>
                  </a:cubicBezTo>
                  <a:cubicBezTo>
                    <a:pt x="17" y="68"/>
                    <a:pt x="17" y="68"/>
                    <a:pt x="17" y="68"/>
                  </a:cubicBezTo>
                  <a:cubicBezTo>
                    <a:pt x="0" y="68"/>
                    <a:pt x="0" y="68"/>
                    <a:pt x="0" y="68"/>
                  </a:cubicBezTo>
                  <a:cubicBezTo>
                    <a:pt x="0" y="2"/>
                    <a:pt x="0" y="2"/>
                    <a:pt x="0" y="2"/>
                  </a:cubicBezTo>
                  <a:cubicBezTo>
                    <a:pt x="16" y="2"/>
                    <a:pt x="16" y="2"/>
                    <a:pt x="16" y="2"/>
                  </a:cubicBezTo>
                  <a:cubicBezTo>
                    <a:pt x="16" y="12"/>
                    <a:pt x="16" y="12"/>
                    <a:pt x="16" y="12"/>
                  </a:cubicBezTo>
                  <a:cubicBezTo>
                    <a:pt x="17" y="12"/>
                    <a:pt x="17" y="12"/>
                    <a:pt x="17" y="12"/>
                  </a:cubicBezTo>
                  <a:cubicBezTo>
                    <a:pt x="23" y="5"/>
                    <a:pt x="32" y="0"/>
                    <a:pt x="42" y="1"/>
                  </a:cubicBezTo>
                  <a:cubicBezTo>
                    <a:pt x="50" y="1"/>
                    <a:pt x="60" y="2"/>
                    <a:pt x="65" y="13"/>
                  </a:cubicBezTo>
                  <a:cubicBezTo>
                    <a:pt x="71" y="5"/>
                    <a:pt x="81" y="0"/>
                    <a:pt x="91" y="1"/>
                  </a:cubicBezTo>
                  <a:cubicBezTo>
                    <a:pt x="102" y="1"/>
                    <a:pt x="117" y="4"/>
                    <a:pt x="117" y="25"/>
                  </a:cubicBezTo>
                  <a:cubicBezTo>
                    <a:pt x="117" y="68"/>
                    <a:pt x="117" y="68"/>
                    <a:pt x="117" y="68"/>
                  </a:cubicBezTo>
                  <a:cubicBezTo>
                    <a:pt x="100" y="68"/>
                    <a:pt x="100" y="68"/>
                    <a:pt x="100" y="68"/>
                  </a:cubicBezTo>
                  <a:cubicBezTo>
                    <a:pt x="100" y="29"/>
                    <a:pt x="100" y="29"/>
                    <a:pt x="100" y="29"/>
                  </a:cubicBezTo>
                  <a:cubicBezTo>
                    <a:pt x="100" y="22"/>
                    <a:pt x="99" y="14"/>
                    <a:pt x="84" y="14"/>
                  </a:cubicBezTo>
                  <a:cubicBezTo>
                    <a:pt x="75" y="13"/>
                    <a:pt x="67" y="21"/>
                    <a:pt x="66" y="30"/>
                  </a:cubicBezTo>
                  <a:cubicBezTo>
                    <a:pt x="66" y="30"/>
                    <a:pt x="66" y="31"/>
                    <a:pt x="66" y="32"/>
                  </a:cubicBezTo>
                  <a:cubicBezTo>
                    <a:pt x="66" y="68"/>
                    <a:pt x="66" y="68"/>
                    <a:pt x="66" y="68"/>
                  </a:cubicBezTo>
                  <a:cubicBezTo>
                    <a:pt x="50" y="68"/>
                    <a:pt x="50" y="68"/>
                    <a:pt x="50" y="68"/>
                  </a:cubicBezTo>
                  <a:cubicBezTo>
                    <a:pt x="50" y="29"/>
                    <a:pt x="50" y="29"/>
                    <a:pt x="50" y="29"/>
                  </a:cubicBezTo>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Freeform 90">
              <a:extLst>
                <a:ext uri="{FF2B5EF4-FFF2-40B4-BE49-F238E27FC236}">
                  <a16:creationId xmlns:a16="http://schemas.microsoft.com/office/drawing/2014/main" id="{504044AC-5638-B630-0D52-E9559FFF3288}"/>
                </a:ext>
              </a:extLst>
            </p:cNvPr>
            <p:cNvSpPr>
              <a:spLocks noEditPoints="1"/>
            </p:cNvSpPr>
            <p:nvPr/>
          </p:nvSpPr>
          <p:spPr bwMode="auto">
            <a:xfrm>
              <a:off x="10579140" y="2139935"/>
              <a:ext cx="87313" cy="74613"/>
            </a:xfrm>
            <a:custGeom>
              <a:avLst/>
              <a:gdLst>
                <a:gd name="T0" fmla="*/ 0 w 80"/>
                <a:gd name="T1" fmla="*/ 35 h 70"/>
                <a:gd name="T2" fmla="*/ 40 w 80"/>
                <a:gd name="T3" fmla="*/ 70 h 70"/>
                <a:gd name="T4" fmla="*/ 80 w 80"/>
                <a:gd name="T5" fmla="*/ 35 h 70"/>
                <a:gd name="T6" fmla="*/ 40 w 80"/>
                <a:gd name="T7" fmla="*/ 0 h 70"/>
                <a:gd name="T8" fmla="*/ 0 w 80"/>
                <a:gd name="T9" fmla="*/ 35 h 70"/>
                <a:gd name="T10" fmla="*/ 18 w 80"/>
                <a:gd name="T11" fmla="*/ 35 h 70"/>
                <a:gd name="T12" fmla="*/ 40 w 80"/>
                <a:gd name="T13" fmla="*/ 13 h 70"/>
                <a:gd name="T14" fmla="*/ 63 w 80"/>
                <a:gd name="T15" fmla="*/ 35 h 70"/>
                <a:gd name="T16" fmla="*/ 40 w 80"/>
                <a:gd name="T17" fmla="*/ 57 h 70"/>
                <a:gd name="T18" fmla="*/ 18 w 80"/>
                <a:gd name="T19"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70">
                  <a:moveTo>
                    <a:pt x="0" y="35"/>
                  </a:moveTo>
                  <a:cubicBezTo>
                    <a:pt x="0" y="53"/>
                    <a:pt x="11" y="70"/>
                    <a:pt x="40" y="70"/>
                  </a:cubicBezTo>
                  <a:cubicBezTo>
                    <a:pt x="69" y="70"/>
                    <a:pt x="80" y="53"/>
                    <a:pt x="80" y="35"/>
                  </a:cubicBezTo>
                  <a:cubicBezTo>
                    <a:pt x="80" y="17"/>
                    <a:pt x="69" y="0"/>
                    <a:pt x="40" y="0"/>
                  </a:cubicBezTo>
                  <a:cubicBezTo>
                    <a:pt x="11" y="0"/>
                    <a:pt x="0" y="17"/>
                    <a:pt x="0" y="35"/>
                  </a:cubicBezTo>
                  <a:moveTo>
                    <a:pt x="18" y="35"/>
                  </a:moveTo>
                  <a:cubicBezTo>
                    <a:pt x="18" y="23"/>
                    <a:pt x="24" y="13"/>
                    <a:pt x="40" y="13"/>
                  </a:cubicBezTo>
                  <a:cubicBezTo>
                    <a:pt x="57" y="13"/>
                    <a:pt x="63" y="23"/>
                    <a:pt x="63" y="35"/>
                  </a:cubicBezTo>
                  <a:cubicBezTo>
                    <a:pt x="63" y="46"/>
                    <a:pt x="57" y="57"/>
                    <a:pt x="40" y="57"/>
                  </a:cubicBezTo>
                  <a:cubicBezTo>
                    <a:pt x="24" y="57"/>
                    <a:pt x="18" y="46"/>
                    <a:pt x="18" y="35"/>
                  </a:cubicBez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9" name="Freeform 91">
              <a:extLst>
                <a:ext uri="{FF2B5EF4-FFF2-40B4-BE49-F238E27FC236}">
                  <a16:creationId xmlns:a16="http://schemas.microsoft.com/office/drawing/2014/main" id="{A22B0D41-6EE7-7EA2-4622-97C3290D25CE}"/>
                </a:ext>
              </a:extLst>
            </p:cNvPr>
            <p:cNvSpPr>
              <a:spLocks noEditPoints="1"/>
            </p:cNvSpPr>
            <p:nvPr/>
          </p:nvSpPr>
          <p:spPr bwMode="auto">
            <a:xfrm>
              <a:off x="10679153" y="2111369"/>
              <a:ext cx="84138" cy="103187"/>
            </a:xfrm>
            <a:custGeom>
              <a:avLst/>
              <a:gdLst>
                <a:gd name="T0" fmla="*/ 0 w 78"/>
                <a:gd name="T1" fmla="*/ 93 h 96"/>
                <a:gd name="T2" fmla="*/ 17 w 78"/>
                <a:gd name="T3" fmla="*/ 93 h 96"/>
                <a:gd name="T4" fmla="*/ 17 w 78"/>
                <a:gd name="T5" fmla="*/ 84 h 96"/>
                <a:gd name="T6" fmla="*/ 17 w 78"/>
                <a:gd name="T7" fmla="*/ 84 h 96"/>
                <a:gd name="T8" fmla="*/ 42 w 78"/>
                <a:gd name="T9" fmla="*/ 96 h 96"/>
                <a:gd name="T10" fmla="*/ 78 w 78"/>
                <a:gd name="T11" fmla="*/ 60 h 96"/>
                <a:gd name="T12" fmla="*/ 42 w 78"/>
                <a:gd name="T13" fmla="*/ 26 h 96"/>
                <a:gd name="T14" fmla="*/ 17 w 78"/>
                <a:gd name="T15" fmla="*/ 37 h 96"/>
                <a:gd name="T16" fmla="*/ 17 w 78"/>
                <a:gd name="T17" fmla="*/ 37 h 96"/>
                <a:gd name="T18" fmla="*/ 17 w 78"/>
                <a:gd name="T19" fmla="*/ 0 h 96"/>
                <a:gd name="T20" fmla="*/ 0 w 78"/>
                <a:gd name="T21" fmla="*/ 0 h 96"/>
                <a:gd name="T22" fmla="*/ 0 w 78"/>
                <a:gd name="T23" fmla="*/ 93 h 96"/>
                <a:gd name="T24" fmla="*/ 38 w 78"/>
                <a:gd name="T25" fmla="*/ 39 h 96"/>
                <a:gd name="T26" fmla="*/ 60 w 78"/>
                <a:gd name="T27" fmla="*/ 60 h 96"/>
                <a:gd name="T28" fmla="*/ 38 w 78"/>
                <a:gd name="T29" fmla="*/ 83 h 96"/>
                <a:gd name="T30" fmla="*/ 17 w 78"/>
                <a:gd name="T31" fmla="*/ 60 h 96"/>
                <a:gd name="T32" fmla="*/ 38 w 78"/>
                <a:gd name="T33" fmla="*/ 3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96">
                  <a:moveTo>
                    <a:pt x="0" y="93"/>
                  </a:moveTo>
                  <a:cubicBezTo>
                    <a:pt x="17" y="93"/>
                    <a:pt x="17" y="93"/>
                    <a:pt x="17" y="93"/>
                  </a:cubicBezTo>
                  <a:cubicBezTo>
                    <a:pt x="17" y="84"/>
                    <a:pt x="17" y="84"/>
                    <a:pt x="17" y="84"/>
                  </a:cubicBezTo>
                  <a:cubicBezTo>
                    <a:pt x="17" y="84"/>
                    <a:pt x="17" y="84"/>
                    <a:pt x="17" y="84"/>
                  </a:cubicBezTo>
                  <a:cubicBezTo>
                    <a:pt x="19" y="88"/>
                    <a:pt x="29" y="96"/>
                    <a:pt x="42" y="96"/>
                  </a:cubicBezTo>
                  <a:cubicBezTo>
                    <a:pt x="67" y="96"/>
                    <a:pt x="78" y="77"/>
                    <a:pt x="78" y="60"/>
                  </a:cubicBezTo>
                  <a:cubicBezTo>
                    <a:pt x="78" y="44"/>
                    <a:pt x="67" y="26"/>
                    <a:pt x="42" y="26"/>
                  </a:cubicBezTo>
                  <a:cubicBezTo>
                    <a:pt x="32" y="26"/>
                    <a:pt x="22" y="29"/>
                    <a:pt x="17" y="37"/>
                  </a:cubicBezTo>
                  <a:cubicBezTo>
                    <a:pt x="17" y="37"/>
                    <a:pt x="17" y="37"/>
                    <a:pt x="17" y="37"/>
                  </a:cubicBezTo>
                  <a:cubicBezTo>
                    <a:pt x="17" y="0"/>
                    <a:pt x="17" y="0"/>
                    <a:pt x="17" y="0"/>
                  </a:cubicBezTo>
                  <a:cubicBezTo>
                    <a:pt x="0" y="0"/>
                    <a:pt x="0" y="0"/>
                    <a:pt x="0" y="0"/>
                  </a:cubicBezTo>
                  <a:cubicBezTo>
                    <a:pt x="0" y="93"/>
                    <a:pt x="0" y="93"/>
                    <a:pt x="0" y="93"/>
                  </a:cubicBezTo>
                  <a:moveTo>
                    <a:pt x="38" y="39"/>
                  </a:moveTo>
                  <a:cubicBezTo>
                    <a:pt x="54" y="39"/>
                    <a:pt x="60" y="50"/>
                    <a:pt x="60" y="60"/>
                  </a:cubicBezTo>
                  <a:cubicBezTo>
                    <a:pt x="60" y="71"/>
                    <a:pt x="54" y="83"/>
                    <a:pt x="38" y="83"/>
                  </a:cubicBezTo>
                  <a:cubicBezTo>
                    <a:pt x="22" y="83"/>
                    <a:pt x="17" y="72"/>
                    <a:pt x="17" y="60"/>
                  </a:cubicBezTo>
                  <a:cubicBezTo>
                    <a:pt x="17" y="49"/>
                    <a:pt x="22" y="39"/>
                    <a:pt x="38" y="39"/>
                  </a:cubicBez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0" name="Freeform 92">
              <a:extLst>
                <a:ext uri="{FF2B5EF4-FFF2-40B4-BE49-F238E27FC236}">
                  <a16:creationId xmlns:a16="http://schemas.microsoft.com/office/drawing/2014/main" id="{489567CF-40E5-31E2-1D13-C99CB53E6C05}"/>
                </a:ext>
              </a:extLst>
            </p:cNvPr>
            <p:cNvSpPr>
              <a:spLocks noEditPoints="1"/>
            </p:cNvSpPr>
            <p:nvPr/>
          </p:nvSpPr>
          <p:spPr bwMode="auto">
            <a:xfrm>
              <a:off x="10777579" y="2111374"/>
              <a:ext cx="17463" cy="100013"/>
            </a:xfrm>
            <a:custGeom>
              <a:avLst/>
              <a:gdLst>
                <a:gd name="T0" fmla="*/ 0 w 11"/>
                <a:gd name="T1" fmla="*/ 0 h 63"/>
                <a:gd name="T2" fmla="*/ 11 w 11"/>
                <a:gd name="T3" fmla="*/ 0 h 63"/>
                <a:gd name="T4" fmla="*/ 11 w 11"/>
                <a:gd name="T5" fmla="*/ 10 h 63"/>
                <a:gd name="T6" fmla="*/ 0 w 11"/>
                <a:gd name="T7" fmla="*/ 10 h 63"/>
                <a:gd name="T8" fmla="*/ 0 w 11"/>
                <a:gd name="T9" fmla="*/ 0 h 63"/>
                <a:gd name="T10" fmla="*/ 0 w 11"/>
                <a:gd name="T11" fmla="*/ 18 h 63"/>
                <a:gd name="T12" fmla="*/ 11 w 11"/>
                <a:gd name="T13" fmla="*/ 18 h 63"/>
                <a:gd name="T14" fmla="*/ 11 w 11"/>
                <a:gd name="T15" fmla="*/ 63 h 63"/>
                <a:gd name="T16" fmla="*/ 0 w 11"/>
                <a:gd name="T17" fmla="*/ 63 h 63"/>
                <a:gd name="T18" fmla="*/ 0 w 11"/>
                <a:gd name="T19" fmla="*/ 1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3">
                  <a:moveTo>
                    <a:pt x="0" y="0"/>
                  </a:moveTo>
                  <a:lnTo>
                    <a:pt x="11" y="0"/>
                  </a:lnTo>
                  <a:lnTo>
                    <a:pt x="11" y="10"/>
                  </a:lnTo>
                  <a:lnTo>
                    <a:pt x="0" y="10"/>
                  </a:lnTo>
                  <a:lnTo>
                    <a:pt x="0" y="0"/>
                  </a:lnTo>
                  <a:close/>
                  <a:moveTo>
                    <a:pt x="0" y="18"/>
                  </a:moveTo>
                  <a:lnTo>
                    <a:pt x="11" y="18"/>
                  </a:lnTo>
                  <a:lnTo>
                    <a:pt x="11" y="63"/>
                  </a:lnTo>
                  <a:lnTo>
                    <a:pt x="0" y="63"/>
                  </a:lnTo>
                  <a:lnTo>
                    <a:pt x="0" y="18"/>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1" name="Rectangle 93">
              <a:extLst>
                <a:ext uri="{FF2B5EF4-FFF2-40B4-BE49-F238E27FC236}">
                  <a16:creationId xmlns:a16="http://schemas.microsoft.com/office/drawing/2014/main" id="{080490AC-E6A6-B31C-FB18-2EC215E0B089}"/>
                </a:ext>
              </a:extLst>
            </p:cNvPr>
            <p:cNvSpPr>
              <a:spLocks noChangeArrowheads="1"/>
            </p:cNvSpPr>
            <p:nvPr/>
          </p:nvSpPr>
          <p:spPr bwMode="auto">
            <a:xfrm>
              <a:off x="10817266" y="2111380"/>
              <a:ext cx="17463" cy="100013"/>
            </a:xfrm>
            <a:prstGeom prst="rect">
              <a:avLst/>
            </a:prstGeom>
            <a:solidFill>
              <a:srgbClr val="CA003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2" name="Freeform 94">
              <a:extLst>
                <a:ext uri="{FF2B5EF4-FFF2-40B4-BE49-F238E27FC236}">
                  <a16:creationId xmlns:a16="http://schemas.microsoft.com/office/drawing/2014/main" id="{8F814C58-A2E5-D380-26B2-4AF71F0464D5}"/>
                </a:ext>
              </a:extLst>
            </p:cNvPr>
            <p:cNvSpPr>
              <a:spLocks noEditPoints="1"/>
            </p:cNvSpPr>
            <p:nvPr/>
          </p:nvSpPr>
          <p:spPr bwMode="auto">
            <a:xfrm>
              <a:off x="10849018" y="2139948"/>
              <a:ext cx="85725" cy="74613"/>
            </a:xfrm>
            <a:custGeom>
              <a:avLst/>
              <a:gdLst>
                <a:gd name="T0" fmla="*/ 79 w 79"/>
                <a:gd name="T1" fmla="*/ 39 h 70"/>
                <a:gd name="T2" fmla="*/ 79 w 79"/>
                <a:gd name="T3" fmla="*/ 36 h 70"/>
                <a:gd name="T4" fmla="*/ 39 w 79"/>
                <a:gd name="T5" fmla="*/ 0 h 70"/>
                <a:gd name="T6" fmla="*/ 0 w 79"/>
                <a:gd name="T7" fmla="*/ 35 h 70"/>
                <a:gd name="T8" fmla="*/ 40 w 79"/>
                <a:gd name="T9" fmla="*/ 70 h 70"/>
                <a:gd name="T10" fmla="*/ 76 w 79"/>
                <a:gd name="T11" fmla="*/ 50 h 70"/>
                <a:gd name="T12" fmla="*/ 58 w 79"/>
                <a:gd name="T13" fmla="*/ 50 h 70"/>
                <a:gd name="T14" fmla="*/ 40 w 79"/>
                <a:gd name="T15" fmla="*/ 58 h 70"/>
                <a:gd name="T16" fmla="*/ 18 w 79"/>
                <a:gd name="T17" fmla="*/ 39 h 70"/>
                <a:gd name="T18" fmla="*/ 79 w 79"/>
                <a:gd name="T19" fmla="*/ 39 h 70"/>
                <a:gd name="T20" fmla="*/ 18 w 79"/>
                <a:gd name="T21" fmla="*/ 28 h 70"/>
                <a:gd name="T22" fmla="*/ 39 w 79"/>
                <a:gd name="T23" fmla="*/ 11 h 70"/>
                <a:gd name="T24" fmla="*/ 61 w 79"/>
                <a:gd name="T25" fmla="*/ 28 h 70"/>
                <a:gd name="T26" fmla="*/ 18 w 79"/>
                <a:gd name="T27" fmla="*/ 2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70">
                  <a:moveTo>
                    <a:pt x="79" y="39"/>
                  </a:moveTo>
                  <a:cubicBezTo>
                    <a:pt x="79" y="36"/>
                    <a:pt x="79" y="36"/>
                    <a:pt x="79" y="36"/>
                  </a:cubicBezTo>
                  <a:cubicBezTo>
                    <a:pt x="79" y="17"/>
                    <a:pt x="68" y="0"/>
                    <a:pt x="39" y="0"/>
                  </a:cubicBezTo>
                  <a:cubicBezTo>
                    <a:pt x="16" y="0"/>
                    <a:pt x="0" y="13"/>
                    <a:pt x="0" y="35"/>
                  </a:cubicBezTo>
                  <a:cubicBezTo>
                    <a:pt x="0" y="53"/>
                    <a:pt x="11" y="70"/>
                    <a:pt x="40" y="70"/>
                  </a:cubicBezTo>
                  <a:cubicBezTo>
                    <a:pt x="63" y="70"/>
                    <a:pt x="72" y="57"/>
                    <a:pt x="76" y="50"/>
                  </a:cubicBezTo>
                  <a:cubicBezTo>
                    <a:pt x="76" y="50"/>
                    <a:pt x="58" y="50"/>
                    <a:pt x="58" y="50"/>
                  </a:cubicBezTo>
                  <a:cubicBezTo>
                    <a:pt x="53" y="55"/>
                    <a:pt x="47" y="58"/>
                    <a:pt x="40" y="58"/>
                  </a:cubicBezTo>
                  <a:cubicBezTo>
                    <a:pt x="23" y="58"/>
                    <a:pt x="18" y="46"/>
                    <a:pt x="18" y="39"/>
                  </a:cubicBezTo>
                  <a:cubicBezTo>
                    <a:pt x="79" y="39"/>
                    <a:pt x="79" y="39"/>
                    <a:pt x="79" y="39"/>
                  </a:cubicBezTo>
                  <a:moveTo>
                    <a:pt x="18" y="28"/>
                  </a:moveTo>
                  <a:cubicBezTo>
                    <a:pt x="20" y="18"/>
                    <a:pt x="29" y="10"/>
                    <a:pt x="39" y="11"/>
                  </a:cubicBezTo>
                  <a:cubicBezTo>
                    <a:pt x="48" y="11"/>
                    <a:pt x="59" y="15"/>
                    <a:pt x="61" y="28"/>
                  </a:cubicBezTo>
                  <a:lnTo>
                    <a:pt x="18" y="28"/>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3" name="Freeform 95">
              <a:extLst>
                <a:ext uri="{FF2B5EF4-FFF2-40B4-BE49-F238E27FC236}">
                  <a16:creationId xmlns:a16="http://schemas.microsoft.com/office/drawing/2014/main" id="{9D8D61CB-15A4-4320-6449-D5E423BD96F5}"/>
                </a:ext>
              </a:extLst>
            </p:cNvPr>
            <p:cNvSpPr>
              <a:spLocks noEditPoints="1"/>
            </p:cNvSpPr>
            <p:nvPr/>
          </p:nvSpPr>
          <p:spPr bwMode="auto">
            <a:xfrm>
              <a:off x="9272588" y="2139950"/>
              <a:ext cx="85725" cy="74613"/>
            </a:xfrm>
            <a:custGeom>
              <a:avLst/>
              <a:gdLst>
                <a:gd name="T0" fmla="*/ 79 w 79"/>
                <a:gd name="T1" fmla="*/ 39 h 70"/>
                <a:gd name="T2" fmla="*/ 79 w 79"/>
                <a:gd name="T3" fmla="*/ 37 h 70"/>
                <a:gd name="T4" fmla="*/ 39 w 79"/>
                <a:gd name="T5" fmla="*/ 0 h 70"/>
                <a:gd name="T6" fmla="*/ 0 w 79"/>
                <a:gd name="T7" fmla="*/ 35 h 70"/>
                <a:gd name="T8" fmla="*/ 40 w 79"/>
                <a:gd name="T9" fmla="*/ 70 h 70"/>
                <a:gd name="T10" fmla="*/ 76 w 79"/>
                <a:gd name="T11" fmla="*/ 50 h 70"/>
                <a:gd name="T12" fmla="*/ 58 w 79"/>
                <a:gd name="T13" fmla="*/ 50 h 70"/>
                <a:gd name="T14" fmla="*/ 40 w 79"/>
                <a:gd name="T15" fmla="*/ 58 h 70"/>
                <a:gd name="T16" fmla="*/ 18 w 79"/>
                <a:gd name="T17" fmla="*/ 39 h 70"/>
                <a:gd name="T18" fmla="*/ 79 w 79"/>
                <a:gd name="T19" fmla="*/ 39 h 70"/>
                <a:gd name="T20" fmla="*/ 18 w 79"/>
                <a:gd name="T21" fmla="*/ 28 h 70"/>
                <a:gd name="T22" fmla="*/ 39 w 79"/>
                <a:gd name="T23" fmla="*/ 11 h 70"/>
                <a:gd name="T24" fmla="*/ 61 w 79"/>
                <a:gd name="T25" fmla="*/ 28 h 70"/>
                <a:gd name="T26" fmla="*/ 18 w 79"/>
                <a:gd name="T27" fmla="*/ 2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70">
                  <a:moveTo>
                    <a:pt x="79" y="39"/>
                  </a:moveTo>
                  <a:cubicBezTo>
                    <a:pt x="79" y="37"/>
                    <a:pt x="79" y="37"/>
                    <a:pt x="79" y="37"/>
                  </a:cubicBezTo>
                  <a:cubicBezTo>
                    <a:pt x="79" y="17"/>
                    <a:pt x="68" y="0"/>
                    <a:pt x="39" y="0"/>
                  </a:cubicBezTo>
                  <a:cubicBezTo>
                    <a:pt x="16" y="0"/>
                    <a:pt x="0" y="13"/>
                    <a:pt x="0" y="35"/>
                  </a:cubicBezTo>
                  <a:cubicBezTo>
                    <a:pt x="0" y="53"/>
                    <a:pt x="11" y="70"/>
                    <a:pt x="40" y="70"/>
                  </a:cubicBezTo>
                  <a:cubicBezTo>
                    <a:pt x="63" y="70"/>
                    <a:pt x="72" y="57"/>
                    <a:pt x="76" y="50"/>
                  </a:cubicBezTo>
                  <a:cubicBezTo>
                    <a:pt x="76" y="50"/>
                    <a:pt x="58" y="50"/>
                    <a:pt x="58" y="50"/>
                  </a:cubicBezTo>
                  <a:cubicBezTo>
                    <a:pt x="53" y="55"/>
                    <a:pt x="46" y="57"/>
                    <a:pt x="40" y="58"/>
                  </a:cubicBezTo>
                  <a:cubicBezTo>
                    <a:pt x="23" y="58"/>
                    <a:pt x="18" y="46"/>
                    <a:pt x="18" y="39"/>
                  </a:cubicBezTo>
                  <a:cubicBezTo>
                    <a:pt x="79" y="39"/>
                    <a:pt x="79" y="39"/>
                    <a:pt x="79" y="39"/>
                  </a:cubicBezTo>
                  <a:moveTo>
                    <a:pt x="18" y="28"/>
                  </a:moveTo>
                  <a:cubicBezTo>
                    <a:pt x="20" y="18"/>
                    <a:pt x="29" y="10"/>
                    <a:pt x="39" y="11"/>
                  </a:cubicBezTo>
                  <a:cubicBezTo>
                    <a:pt x="48" y="11"/>
                    <a:pt x="59" y="15"/>
                    <a:pt x="61" y="28"/>
                  </a:cubicBezTo>
                  <a:lnTo>
                    <a:pt x="18" y="28"/>
                  </a:lnTo>
                  <a:close/>
                </a:path>
              </a:pathLst>
            </a:custGeom>
            <a:solidFill>
              <a:srgbClr val="CA0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64" name="Grup 63">
            <a:extLst>
              <a:ext uri="{FF2B5EF4-FFF2-40B4-BE49-F238E27FC236}">
                <a16:creationId xmlns:a16="http://schemas.microsoft.com/office/drawing/2014/main" id="{9EFA2F63-B331-8B13-01B4-07E7668C3A1D}"/>
              </a:ext>
            </a:extLst>
          </p:cNvPr>
          <p:cNvGrpSpPr/>
          <p:nvPr/>
        </p:nvGrpSpPr>
        <p:grpSpPr>
          <a:xfrm>
            <a:off x="8752713" y="1108035"/>
            <a:ext cx="1154968" cy="325000"/>
            <a:chOff x="6578391" y="4671193"/>
            <a:chExt cx="3752851" cy="1073795"/>
          </a:xfrm>
        </p:grpSpPr>
        <p:sp>
          <p:nvSpPr>
            <p:cNvPr id="65" name="Serbest Form 64">
              <a:extLst>
                <a:ext uri="{FF2B5EF4-FFF2-40B4-BE49-F238E27FC236}">
                  <a16:creationId xmlns:a16="http://schemas.microsoft.com/office/drawing/2014/main" id="{AA58DB83-C55C-CDB9-0327-B4BF3E742BB1}"/>
                </a:ext>
              </a:extLst>
            </p:cNvPr>
            <p:cNvSpPr/>
            <p:nvPr/>
          </p:nvSpPr>
          <p:spPr>
            <a:xfrm>
              <a:off x="7173038" y="4671479"/>
              <a:ext cx="305847" cy="670367"/>
            </a:xfrm>
            <a:custGeom>
              <a:avLst/>
              <a:gdLst>
                <a:gd name="connsiteX0" fmla="*/ 178594 w 305847"/>
                <a:gd name="connsiteY0" fmla="*/ 496634 h 670369"/>
                <a:gd name="connsiteX1" fmla="*/ 178594 w 305847"/>
                <a:gd name="connsiteY1" fmla="*/ 0 h 670369"/>
                <a:gd name="connsiteX2" fmla="*/ 0 w 305847"/>
                <a:gd name="connsiteY2" fmla="*/ 0 h 670369"/>
                <a:gd name="connsiteX3" fmla="*/ 0 w 305847"/>
                <a:gd name="connsiteY3" fmla="*/ 670369 h 670369"/>
                <a:gd name="connsiteX4" fmla="*/ 305848 w 305847"/>
                <a:gd name="connsiteY4" fmla="*/ 670369 h 670369"/>
                <a:gd name="connsiteX5" fmla="*/ 305848 w 305847"/>
                <a:gd name="connsiteY5" fmla="*/ 496634 h 670369"/>
                <a:gd name="connsiteX6" fmla="*/ 178594 w 305847"/>
                <a:gd name="connsiteY6" fmla="*/ 496634 h 670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847" h="670369">
                  <a:moveTo>
                    <a:pt x="178594" y="496634"/>
                  </a:moveTo>
                  <a:lnTo>
                    <a:pt x="178594" y="0"/>
                  </a:lnTo>
                  <a:lnTo>
                    <a:pt x="0" y="0"/>
                  </a:lnTo>
                  <a:lnTo>
                    <a:pt x="0" y="670369"/>
                  </a:lnTo>
                  <a:lnTo>
                    <a:pt x="305848" y="670369"/>
                  </a:lnTo>
                  <a:lnTo>
                    <a:pt x="305848" y="496634"/>
                  </a:lnTo>
                  <a:lnTo>
                    <a:pt x="178594" y="496634"/>
                  </a:lnTo>
                  <a:close/>
                </a:path>
              </a:pathLst>
            </a:custGeom>
            <a:solidFill>
              <a:srgbClr val="184878"/>
            </a:solidFill>
            <a:ln w="9525" cap="flat">
              <a:noFill/>
              <a:prstDash val="solid"/>
              <a:miter/>
            </a:ln>
          </p:spPr>
          <p:txBody>
            <a:bodyPr rtlCol="0" anchor="ctr"/>
            <a:lstStyle/>
            <a:p>
              <a:endParaRPr lang="en-US" noProof="0" dirty="0"/>
            </a:p>
          </p:txBody>
        </p:sp>
        <p:sp>
          <p:nvSpPr>
            <p:cNvPr id="66" name="Serbest Form 65">
              <a:extLst>
                <a:ext uri="{FF2B5EF4-FFF2-40B4-BE49-F238E27FC236}">
                  <a16:creationId xmlns:a16="http://schemas.microsoft.com/office/drawing/2014/main" id="{8159556C-EC09-213E-04CE-1B4E449B9F32}"/>
                </a:ext>
              </a:extLst>
            </p:cNvPr>
            <p:cNvSpPr/>
            <p:nvPr/>
          </p:nvSpPr>
          <p:spPr>
            <a:xfrm>
              <a:off x="7532702" y="4671479"/>
              <a:ext cx="305753" cy="670367"/>
            </a:xfrm>
            <a:custGeom>
              <a:avLst/>
              <a:gdLst>
                <a:gd name="connsiteX0" fmla="*/ 178594 w 305752"/>
                <a:gd name="connsiteY0" fmla="*/ 496634 h 670369"/>
                <a:gd name="connsiteX1" fmla="*/ 178594 w 305752"/>
                <a:gd name="connsiteY1" fmla="*/ 0 h 670369"/>
                <a:gd name="connsiteX2" fmla="*/ 0 w 305752"/>
                <a:gd name="connsiteY2" fmla="*/ 0 h 670369"/>
                <a:gd name="connsiteX3" fmla="*/ 0 w 305752"/>
                <a:gd name="connsiteY3" fmla="*/ 670369 h 670369"/>
                <a:gd name="connsiteX4" fmla="*/ 305752 w 305752"/>
                <a:gd name="connsiteY4" fmla="*/ 670369 h 670369"/>
                <a:gd name="connsiteX5" fmla="*/ 305752 w 305752"/>
                <a:gd name="connsiteY5" fmla="*/ 496634 h 670369"/>
                <a:gd name="connsiteX6" fmla="*/ 178594 w 305752"/>
                <a:gd name="connsiteY6" fmla="*/ 496634 h 670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52" h="670369">
                  <a:moveTo>
                    <a:pt x="178594" y="496634"/>
                  </a:moveTo>
                  <a:lnTo>
                    <a:pt x="178594" y="0"/>
                  </a:lnTo>
                  <a:lnTo>
                    <a:pt x="0" y="0"/>
                  </a:lnTo>
                  <a:lnTo>
                    <a:pt x="0" y="670369"/>
                  </a:lnTo>
                  <a:lnTo>
                    <a:pt x="305752" y="670369"/>
                  </a:lnTo>
                  <a:lnTo>
                    <a:pt x="305752" y="496634"/>
                  </a:lnTo>
                  <a:lnTo>
                    <a:pt x="178594" y="496634"/>
                  </a:lnTo>
                  <a:close/>
                </a:path>
              </a:pathLst>
            </a:custGeom>
            <a:solidFill>
              <a:srgbClr val="184878"/>
            </a:solidFill>
            <a:ln w="9525" cap="flat">
              <a:noFill/>
              <a:prstDash val="solid"/>
              <a:miter/>
            </a:ln>
          </p:spPr>
          <p:txBody>
            <a:bodyPr rtlCol="0" anchor="ctr"/>
            <a:lstStyle/>
            <a:p>
              <a:endParaRPr lang="en-US" noProof="0" dirty="0"/>
            </a:p>
          </p:txBody>
        </p:sp>
        <p:sp>
          <p:nvSpPr>
            <p:cNvPr id="67" name="Serbest Form 66">
              <a:extLst>
                <a:ext uri="{FF2B5EF4-FFF2-40B4-BE49-F238E27FC236}">
                  <a16:creationId xmlns:a16="http://schemas.microsoft.com/office/drawing/2014/main" id="{F23678F9-26EC-1311-544E-2FD1C4262D11}"/>
                </a:ext>
              </a:extLst>
            </p:cNvPr>
            <p:cNvSpPr/>
            <p:nvPr/>
          </p:nvSpPr>
          <p:spPr>
            <a:xfrm>
              <a:off x="7900842" y="4671193"/>
              <a:ext cx="503968" cy="659700"/>
            </a:xfrm>
            <a:custGeom>
              <a:avLst/>
              <a:gdLst>
                <a:gd name="connsiteX0" fmla="*/ 267843 w 503967"/>
                <a:gd name="connsiteY0" fmla="*/ 270415 h 659701"/>
                <a:gd name="connsiteX1" fmla="*/ 267843 w 503967"/>
                <a:gd name="connsiteY1" fmla="*/ 417195 h 659701"/>
                <a:gd name="connsiteX2" fmla="*/ 320516 w 503967"/>
                <a:gd name="connsiteY2" fmla="*/ 417195 h 659701"/>
                <a:gd name="connsiteX3" fmla="*/ 320516 w 503967"/>
                <a:gd name="connsiteY3" fmla="*/ 512921 h 659701"/>
                <a:gd name="connsiteX4" fmla="*/ 183452 w 503967"/>
                <a:gd name="connsiteY4" fmla="*/ 512921 h 659701"/>
                <a:gd name="connsiteX5" fmla="*/ 183452 w 503967"/>
                <a:gd name="connsiteY5" fmla="*/ 146875 h 659701"/>
                <a:gd name="connsiteX6" fmla="*/ 424434 w 503967"/>
                <a:gd name="connsiteY6" fmla="*/ 146875 h 659701"/>
                <a:gd name="connsiteX7" fmla="*/ 424434 w 503967"/>
                <a:gd name="connsiteY7" fmla="*/ 0 h 659701"/>
                <a:gd name="connsiteX8" fmla="*/ 148019 w 503967"/>
                <a:gd name="connsiteY8" fmla="*/ 0 h 659701"/>
                <a:gd name="connsiteX9" fmla="*/ 0 w 503967"/>
                <a:gd name="connsiteY9" fmla="*/ 106490 h 659701"/>
                <a:gd name="connsiteX10" fmla="*/ 0 w 503967"/>
                <a:gd name="connsiteY10" fmla="*/ 551688 h 659701"/>
                <a:gd name="connsiteX11" fmla="*/ 108490 w 503967"/>
                <a:gd name="connsiteY11" fmla="*/ 659701 h 659701"/>
                <a:gd name="connsiteX12" fmla="*/ 424434 w 503967"/>
                <a:gd name="connsiteY12" fmla="*/ 659701 h 659701"/>
                <a:gd name="connsiteX13" fmla="*/ 503968 w 503967"/>
                <a:gd name="connsiteY13" fmla="*/ 551688 h 659701"/>
                <a:gd name="connsiteX14" fmla="*/ 503968 w 503967"/>
                <a:gd name="connsiteY14" fmla="*/ 270415 h 659701"/>
                <a:gd name="connsiteX15" fmla="*/ 267843 w 503967"/>
                <a:gd name="connsiteY15" fmla="*/ 270415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3967" h="659701">
                  <a:moveTo>
                    <a:pt x="267843" y="270415"/>
                  </a:moveTo>
                  <a:lnTo>
                    <a:pt x="267843" y="417195"/>
                  </a:lnTo>
                  <a:lnTo>
                    <a:pt x="320516" y="417195"/>
                  </a:lnTo>
                  <a:lnTo>
                    <a:pt x="320516" y="512921"/>
                  </a:lnTo>
                  <a:lnTo>
                    <a:pt x="183452" y="512921"/>
                  </a:lnTo>
                  <a:lnTo>
                    <a:pt x="183452" y="146875"/>
                  </a:lnTo>
                  <a:lnTo>
                    <a:pt x="424434" y="146875"/>
                  </a:lnTo>
                  <a:lnTo>
                    <a:pt x="424434" y="0"/>
                  </a:lnTo>
                  <a:lnTo>
                    <a:pt x="148019" y="0"/>
                  </a:lnTo>
                  <a:lnTo>
                    <a:pt x="0" y="106490"/>
                  </a:lnTo>
                  <a:lnTo>
                    <a:pt x="0" y="551688"/>
                  </a:lnTo>
                  <a:lnTo>
                    <a:pt x="108490" y="659701"/>
                  </a:lnTo>
                  <a:lnTo>
                    <a:pt x="424434" y="659701"/>
                  </a:lnTo>
                  <a:lnTo>
                    <a:pt x="503968" y="551688"/>
                  </a:lnTo>
                  <a:lnTo>
                    <a:pt x="503968" y="270415"/>
                  </a:lnTo>
                  <a:lnTo>
                    <a:pt x="267843" y="270415"/>
                  </a:lnTo>
                  <a:close/>
                </a:path>
              </a:pathLst>
            </a:custGeom>
            <a:solidFill>
              <a:srgbClr val="184878"/>
            </a:solidFill>
            <a:ln w="9525" cap="flat">
              <a:noFill/>
              <a:prstDash val="solid"/>
              <a:miter/>
            </a:ln>
          </p:spPr>
          <p:txBody>
            <a:bodyPr rtlCol="0" anchor="ctr"/>
            <a:lstStyle/>
            <a:p>
              <a:endParaRPr lang="en-US" noProof="0" dirty="0"/>
            </a:p>
          </p:txBody>
        </p:sp>
        <p:sp>
          <p:nvSpPr>
            <p:cNvPr id="68" name="Serbest Form 67">
              <a:extLst>
                <a:ext uri="{FF2B5EF4-FFF2-40B4-BE49-F238E27FC236}">
                  <a16:creationId xmlns:a16="http://schemas.microsoft.com/office/drawing/2014/main" id="{1D53FE20-2CF6-8B20-885C-238B3CC993DB}"/>
                </a:ext>
              </a:extLst>
            </p:cNvPr>
            <p:cNvSpPr/>
            <p:nvPr/>
          </p:nvSpPr>
          <p:spPr>
            <a:xfrm>
              <a:off x="8509872" y="4673479"/>
              <a:ext cx="471200" cy="656556"/>
            </a:xfrm>
            <a:custGeom>
              <a:avLst/>
              <a:gdLst>
                <a:gd name="connsiteX0" fmla="*/ 349568 w 471201"/>
                <a:gd name="connsiteY0" fmla="*/ 0 h 656558"/>
                <a:gd name="connsiteX1" fmla="*/ 127730 w 471201"/>
                <a:gd name="connsiteY1" fmla="*/ 0 h 656558"/>
                <a:gd name="connsiteX2" fmla="*/ 0 w 471201"/>
                <a:gd name="connsiteY2" fmla="*/ 115443 h 656558"/>
                <a:gd name="connsiteX3" fmla="*/ 0 w 471201"/>
                <a:gd name="connsiteY3" fmla="*/ 656463 h 656558"/>
                <a:gd name="connsiteX4" fmla="*/ 170212 w 471201"/>
                <a:gd name="connsiteY4" fmla="*/ 656463 h 656558"/>
                <a:gd name="connsiteX5" fmla="*/ 170212 w 471201"/>
                <a:gd name="connsiteY5" fmla="*/ 495490 h 656558"/>
                <a:gd name="connsiteX6" fmla="*/ 300990 w 471201"/>
                <a:gd name="connsiteY6" fmla="*/ 495490 h 656558"/>
                <a:gd name="connsiteX7" fmla="*/ 300990 w 471201"/>
                <a:gd name="connsiteY7" fmla="*/ 656558 h 656558"/>
                <a:gd name="connsiteX8" fmla="*/ 471202 w 471201"/>
                <a:gd name="connsiteY8" fmla="*/ 656558 h 656558"/>
                <a:gd name="connsiteX9" fmla="*/ 471202 w 471201"/>
                <a:gd name="connsiteY9" fmla="*/ 115443 h 656558"/>
                <a:gd name="connsiteX10" fmla="*/ 170212 w 471201"/>
                <a:gd name="connsiteY10" fmla="*/ 340423 h 656558"/>
                <a:gd name="connsiteX11" fmla="*/ 170212 w 471201"/>
                <a:gd name="connsiteY11" fmla="*/ 155067 h 656558"/>
                <a:gd name="connsiteX12" fmla="*/ 300990 w 471201"/>
                <a:gd name="connsiteY12" fmla="*/ 155067 h 656558"/>
                <a:gd name="connsiteX13" fmla="*/ 300990 w 471201"/>
                <a:gd name="connsiteY13" fmla="*/ 340423 h 65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1201" h="656558">
                  <a:moveTo>
                    <a:pt x="349568" y="0"/>
                  </a:moveTo>
                  <a:lnTo>
                    <a:pt x="127730" y="0"/>
                  </a:lnTo>
                  <a:lnTo>
                    <a:pt x="0" y="115443"/>
                  </a:lnTo>
                  <a:lnTo>
                    <a:pt x="0" y="656463"/>
                  </a:lnTo>
                  <a:lnTo>
                    <a:pt x="170212" y="656463"/>
                  </a:lnTo>
                  <a:lnTo>
                    <a:pt x="170212" y="495490"/>
                  </a:lnTo>
                  <a:lnTo>
                    <a:pt x="300990" y="495490"/>
                  </a:lnTo>
                  <a:lnTo>
                    <a:pt x="300990" y="656558"/>
                  </a:lnTo>
                  <a:lnTo>
                    <a:pt x="471202" y="656558"/>
                  </a:lnTo>
                  <a:lnTo>
                    <a:pt x="471202" y="115443"/>
                  </a:lnTo>
                  <a:close/>
                  <a:moveTo>
                    <a:pt x="170212" y="340423"/>
                  </a:moveTo>
                  <a:lnTo>
                    <a:pt x="170212" y="155067"/>
                  </a:lnTo>
                  <a:lnTo>
                    <a:pt x="300990" y="155067"/>
                  </a:lnTo>
                  <a:lnTo>
                    <a:pt x="300990" y="340423"/>
                  </a:lnTo>
                  <a:close/>
                </a:path>
              </a:pathLst>
            </a:custGeom>
            <a:solidFill>
              <a:srgbClr val="184878"/>
            </a:solidFill>
            <a:ln w="9525" cap="flat">
              <a:noFill/>
              <a:prstDash val="solid"/>
              <a:miter/>
            </a:ln>
          </p:spPr>
          <p:txBody>
            <a:bodyPr rtlCol="0" anchor="ctr"/>
            <a:lstStyle/>
            <a:p>
              <a:endParaRPr lang="en-US" noProof="0" dirty="0"/>
            </a:p>
          </p:txBody>
        </p:sp>
        <p:sp>
          <p:nvSpPr>
            <p:cNvPr id="69" name="Serbest Form 68">
              <a:extLst>
                <a:ext uri="{FF2B5EF4-FFF2-40B4-BE49-F238E27FC236}">
                  <a16:creationId xmlns:a16="http://schemas.microsoft.com/office/drawing/2014/main" id="{1FFCD342-11F8-5657-5D0D-3B55730ED19C}"/>
                </a:ext>
              </a:extLst>
            </p:cNvPr>
            <p:cNvSpPr/>
            <p:nvPr/>
          </p:nvSpPr>
          <p:spPr>
            <a:xfrm>
              <a:off x="6578391" y="4673479"/>
              <a:ext cx="471105" cy="656556"/>
            </a:xfrm>
            <a:custGeom>
              <a:avLst/>
              <a:gdLst>
                <a:gd name="connsiteX0" fmla="*/ 349567 w 471106"/>
                <a:gd name="connsiteY0" fmla="*/ 0 h 656558"/>
                <a:gd name="connsiteX1" fmla="*/ 127635 w 471106"/>
                <a:gd name="connsiteY1" fmla="*/ 0 h 656558"/>
                <a:gd name="connsiteX2" fmla="*/ 0 w 471106"/>
                <a:gd name="connsiteY2" fmla="*/ 115443 h 656558"/>
                <a:gd name="connsiteX3" fmla="*/ 0 w 471106"/>
                <a:gd name="connsiteY3" fmla="*/ 656463 h 656558"/>
                <a:gd name="connsiteX4" fmla="*/ 170212 w 471106"/>
                <a:gd name="connsiteY4" fmla="*/ 656463 h 656558"/>
                <a:gd name="connsiteX5" fmla="*/ 170212 w 471106"/>
                <a:gd name="connsiteY5" fmla="*/ 495490 h 656558"/>
                <a:gd name="connsiteX6" fmla="*/ 300895 w 471106"/>
                <a:gd name="connsiteY6" fmla="*/ 495490 h 656558"/>
                <a:gd name="connsiteX7" fmla="*/ 300895 w 471106"/>
                <a:gd name="connsiteY7" fmla="*/ 656558 h 656558"/>
                <a:gd name="connsiteX8" fmla="*/ 471107 w 471106"/>
                <a:gd name="connsiteY8" fmla="*/ 656558 h 656558"/>
                <a:gd name="connsiteX9" fmla="*/ 471107 w 471106"/>
                <a:gd name="connsiteY9" fmla="*/ 115443 h 656558"/>
                <a:gd name="connsiteX10" fmla="*/ 170212 w 471106"/>
                <a:gd name="connsiteY10" fmla="*/ 340423 h 656558"/>
                <a:gd name="connsiteX11" fmla="*/ 170212 w 471106"/>
                <a:gd name="connsiteY11" fmla="*/ 155067 h 656558"/>
                <a:gd name="connsiteX12" fmla="*/ 300895 w 471106"/>
                <a:gd name="connsiteY12" fmla="*/ 155067 h 656558"/>
                <a:gd name="connsiteX13" fmla="*/ 300895 w 471106"/>
                <a:gd name="connsiteY13" fmla="*/ 340423 h 65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1106" h="656558">
                  <a:moveTo>
                    <a:pt x="349567" y="0"/>
                  </a:moveTo>
                  <a:lnTo>
                    <a:pt x="127635" y="0"/>
                  </a:lnTo>
                  <a:lnTo>
                    <a:pt x="0" y="115443"/>
                  </a:lnTo>
                  <a:lnTo>
                    <a:pt x="0" y="656463"/>
                  </a:lnTo>
                  <a:lnTo>
                    <a:pt x="170212" y="656463"/>
                  </a:lnTo>
                  <a:lnTo>
                    <a:pt x="170212" y="495490"/>
                  </a:lnTo>
                  <a:lnTo>
                    <a:pt x="300895" y="495490"/>
                  </a:lnTo>
                  <a:lnTo>
                    <a:pt x="300895" y="656558"/>
                  </a:lnTo>
                  <a:lnTo>
                    <a:pt x="471107" y="656558"/>
                  </a:lnTo>
                  <a:lnTo>
                    <a:pt x="471107" y="115443"/>
                  </a:lnTo>
                  <a:close/>
                  <a:moveTo>
                    <a:pt x="170212" y="340423"/>
                  </a:moveTo>
                  <a:lnTo>
                    <a:pt x="170212" y="155067"/>
                  </a:lnTo>
                  <a:lnTo>
                    <a:pt x="300895" y="155067"/>
                  </a:lnTo>
                  <a:lnTo>
                    <a:pt x="300895" y="340423"/>
                  </a:lnTo>
                  <a:close/>
                </a:path>
              </a:pathLst>
            </a:custGeom>
            <a:solidFill>
              <a:srgbClr val="184878"/>
            </a:solidFill>
            <a:ln w="9525" cap="flat">
              <a:noFill/>
              <a:prstDash val="solid"/>
              <a:miter/>
            </a:ln>
          </p:spPr>
          <p:txBody>
            <a:bodyPr rtlCol="0" anchor="ctr"/>
            <a:lstStyle/>
            <a:p>
              <a:endParaRPr lang="en-US" noProof="0" dirty="0"/>
            </a:p>
          </p:txBody>
        </p:sp>
        <p:sp>
          <p:nvSpPr>
            <p:cNvPr id="70" name="Serbest Form 69">
              <a:extLst>
                <a:ext uri="{FF2B5EF4-FFF2-40B4-BE49-F238E27FC236}">
                  <a16:creationId xmlns:a16="http://schemas.microsoft.com/office/drawing/2014/main" id="{4E021B1B-9E6C-D2D9-A79B-E039349507A2}"/>
                </a:ext>
              </a:extLst>
            </p:cNvPr>
            <p:cNvSpPr/>
            <p:nvPr/>
          </p:nvSpPr>
          <p:spPr>
            <a:xfrm>
              <a:off x="9117946" y="4672526"/>
              <a:ext cx="181736" cy="657985"/>
            </a:xfrm>
            <a:custGeom>
              <a:avLst/>
              <a:gdLst>
                <a:gd name="connsiteX0" fmla="*/ 0 w 181736"/>
                <a:gd name="connsiteY0" fmla="*/ 0 h 657987"/>
                <a:gd name="connsiteX1" fmla="*/ 181737 w 181736"/>
                <a:gd name="connsiteY1" fmla="*/ 0 h 657987"/>
                <a:gd name="connsiteX2" fmla="*/ 181737 w 181736"/>
                <a:gd name="connsiteY2" fmla="*/ 657987 h 657987"/>
                <a:gd name="connsiteX3" fmla="*/ 0 w 181736"/>
                <a:gd name="connsiteY3" fmla="*/ 657987 h 657987"/>
              </a:gdLst>
              <a:ahLst/>
              <a:cxnLst>
                <a:cxn ang="0">
                  <a:pos x="connsiteX0" y="connsiteY0"/>
                </a:cxn>
                <a:cxn ang="0">
                  <a:pos x="connsiteX1" y="connsiteY1"/>
                </a:cxn>
                <a:cxn ang="0">
                  <a:pos x="connsiteX2" y="connsiteY2"/>
                </a:cxn>
                <a:cxn ang="0">
                  <a:pos x="connsiteX3" y="connsiteY3"/>
                </a:cxn>
              </a:cxnLst>
              <a:rect l="l" t="t" r="r" b="b"/>
              <a:pathLst>
                <a:path w="181736" h="657987">
                  <a:moveTo>
                    <a:pt x="0" y="0"/>
                  </a:moveTo>
                  <a:lnTo>
                    <a:pt x="181737" y="0"/>
                  </a:lnTo>
                  <a:lnTo>
                    <a:pt x="181737" y="657987"/>
                  </a:lnTo>
                  <a:lnTo>
                    <a:pt x="0" y="657987"/>
                  </a:lnTo>
                  <a:close/>
                </a:path>
              </a:pathLst>
            </a:custGeom>
            <a:solidFill>
              <a:srgbClr val="184878"/>
            </a:solidFill>
            <a:ln w="9525" cap="flat">
              <a:noFill/>
              <a:prstDash val="solid"/>
              <a:miter/>
            </a:ln>
          </p:spPr>
          <p:txBody>
            <a:bodyPr rtlCol="0" anchor="ctr"/>
            <a:lstStyle/>
            <a:p>
              <a:endParaRPr lang="en-US" noProof="0" dirty="0"/>
            </a:p>
          </p:txBody>
        </p:sp>
        <p:sp>
          <p:nvSpPr>
            <p:cNvPr id="71" name="Serbest Form 70">
              <a:extLst>
                <a:ext uri="{FF2B5EF4-FFF2-40B4-BE49-F238E27FC236}">
                  <a16:creationId xmlns:a16="http://schemas.microsoft.com/office/drawing/2014/main" id="{019C47F4-528D-7D4C-CB05-29DA56CAEE11}"/>
                </a:ext>
              </a:extLst>
            </p:cNvPr>
            <p:cNvSpPr/>
            <p:nvPr/>
          </p:nvSpPr>
          <p:spPr>
            <a:xfrm>
              <a:off x="9410744" y="4672528"/>
              <a:ext cx="348329" cy="657985"/>
            </a:xfrm>
            <a:custGeom>
              <a:avLst/>
              <a:gdLst>
                <a:gd name="connsiteX0" fmla="*/ 348329 w 348329"/>
                <a:gd name="connsiteY0" fmla="*/ 146399 h 657986"/>
                <a:gd name="connsiteX1" fmla="*/ 348329 w 348329"/>
                <a:gd name="connsiteY1" fmla="*/ 0 h 657986"/>
                <a:gd name="connsiteX2" fmla="*/ 0 w 348329"/>
                <a:gd name="connsiteY2" fmla="*/ 0 h 657986"/>
                <a:gd name="connsiteX3" fmla="*/ 0 w 348329"/>
                <a:gd name="connsiteY3" fmla="*/ 657987 h 657986"/>
                <a:gd name="connsiteX4" fmla="*/ 348329 w 348329"/>
                <a:gd name="connsiteY4" fmla="*/ 657987 h 657986"/>
                <a:gd name="connsiteX5" fmla="*/ 348329 w 348329"/>
                <a:gd name="connsiteY5" fmla="*/ 511588 h 657986"/>
                <a:gd name="connsiteX6" fmla="*/ 181737 w 348329"/>
                <a:gd name="connsiteY6" fmla="*/ 511588 h 657986"/>
                <a:gd name="connsiteX7" fmla="*/ 181737 w 348329"/>
                <a:gd name="connsiteY7" fmla="*/ 412337 h 657986"/>
                <a:gd name="connsiteX8" fmla="*/ 348329 w 348329"/>
                <a:gd name="connsiteY8" fmla="*/ 412337 h 657986"/>
                <a:gd name="connsiteX9" fmla="*/ 348329 w 348329"/>
                <a:gd name="connsiteY9" fmla="*/ 265938 h 657986"/>
                <a:gd name="connsiteX10" fmla="*/ 181737 w 348329"/>
                <a:gd name="connsiteY10" fmla="*/ 265938 h 657986"/>
                <a:gd name="connsiteX11" fmla="*/ 181737 w 348329"/>
                <a:gd name="connsiteY11" fmla="*/ 146399 h 657986"/>
                <a:gd name="connsiteX12" fmla="*/ 348329 w 348329"/>
                <a:gd name="connsiteY12" fmla="*/ 146399 h 65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329" h="657986">
                  <a:moveTo>
                    <a:pt x="348329" y="146399"/>
                  </a:moveTo>
                  <a:lnTo>
                    <a:pt x="348329" y="0"/>
                  </a:lnTo>
                  <a:lnTo>
                    <a:pt x="0" y="0"/>
                  </a:lnTo>
                  <a:lnTo>
                    <a:pt x="0" y="657987"/>
                  </a:lnTo>
                  <a:lnTo>
                    <a:pt x="348329" y="657987"/>
                  </a:lnTo>
                  <a:lnTo>
                    <a:pt x="348329" y="511588"/>
                  </a:lnTo>
                  <a:lnTo>
                    <a:pt x="181737" y="511588"/>
                  </a:lnTo>
                  <a:lnTo>
                    <a:pt x="181737" y="412337"/>
                  </a:lnTo>
                  <a:lnTo>
                    <a:pt x="348329" y="412337"/>
                  </a:lnTo>
                  <a:lnTo>
                    <a:pt x="348329" y="265938"/>
                  </a:lnTo>
                  <a:lnTo>
                    <a:pt x="181737" y="265938"/>
                  </a:lnTo>
                  <a:lnTo>
                    <a:pt x="181737" y="146399"/>
                  </a:lnTo>
                  <a:lnTo>
                    <a:pt x="348329" y="146399"/>
                  </a:lnTo>
                  <a:close/>
                </a:path>
              </a:pathLst>
            </a:custGeom>
            <a:solidFill>
              <a:srgbClr val="184878"/>
            </a:solidFill>
            <a:ln w="9525" cap="flat">
              <a:noFill/>
              <a:prstDash val="solid"/>
              <a:miter/>
            </a:ln>
          </p:spPr>
          <p:txBody>
            <a:bodyPr rtlCol="0" anchor="ctr"/>
            <a:lstStyle/>
            <a:p>
              <a:endParaRPr lang="en-US" noProof="0" dirty="0"/>
            </a:p>
          </p:txBody>
        </p:sp>
        <p:sp>
          <p:nvSpPr>
            <p:cNvPr id="72" name="Serbest Form 71">
              <a:extLst>
                <a:ext uri="{FF2B5EF4-FFF2-40B4-BE49-F238E27FC236}">
                  <a16:creationId xmlns:a16="http://schemas.microsoft.com/office/drawing/2014/main" id="{A91344E9-4DC0-1544-3AA5-14104E1D8349}"/>
                </a:ext>
              </a:extLst>
            </p:cNvPr>
            <p:cNvSpPr/>
            <p:nvPr/>
          </p:nvSpPr>
          <p:spPr>
            <a:xfrm>
              <a:off x="9848326" y="4672625"/>
              <a:ext cx="482916" cy="657985"/>
            </a:xfrm>
            <a:custGeom>
              <a:avLst/>
              <a:gdLst>
                <a:gd name="connsiteX0" fmla="*/ 482918 w 482917"/>
                <a:gd name="connsiteY0" fmla="*/ 341567 h 657987"/>
                <a:gd name="connsiteX1" fmla="*/ 482918 w 482917"/>
                <a:gd name="connsiteY1" fmla="*/ 114300 h 657987"/>
                <a:gd name="connsiteX2" fmla="*/ 368618 w 482917"/>
                <a:gd name="connsiteY2" fmla="*/ 0 h 657987"/>
                <a:gd name="connsiteX3" fmla="*/ 0 w 482917"/>
                <a:gd name="connsiteY3" fmla="*/ 0 h 657987"/>
                <a:gd name="connsiteX4" fmla="*/ 0 w 482917"/>
                <a:gd name="connsiteY4" fmla="*/ 657987 h 657987"/>
                <a:gd name="connsiteX5" fmla="*/ 181833 w 482917"/>
                <a:gd name="connsiteY5" fmla="*/ 657987 h 657987"/>
                <a:gd name="connsiteX6" fmla="*/ 181833 w 482917"/>
                <a:gd name="connsiteY6" fmla="*/ 486537 h 657987"/>
                <a:gd name="connsiteX7" fmla="*/ 301276 w 482917"/>
                <a:gd name="connsiteY7" fmla="*/ 486537 h 657987"/>
                <a:gd name="connsiteX8" fmla="*/ 301276 w 482917"/>
                <a:gd name="connsiteY8" fmla="*/ 657987 h 657987"/>
                <a:gd name="connsiteX9" fmla="*/ 482918 w 482917"/>
                <a:gd name="connsiteY9" fmla="*/ 657987 h 657987"/>
                <a:gd name="connsiteX10" fmla="*/ 482918 w 482917"/>
                <a:gd name="connsiteY10" fmla="*/ 464249 h 657987"/>
                <a:gd name="connsiteX11" fmla="*/ 424148 w 482917"/>
                <a:gd name="connsiteY11" fmla="*/ 404813 h 657987"/>
                <a:gd name="connsiteX12" fmla="*/ 424148 w 482917"/>
                <a:gd name="connsiteY12" fmla="*/ 401479 h 657987"/>
                <a:gd name="connsiteX13" fmla="*/ 181737 w 482917"/>
                <a:gd name="connsiteY13" fmla="*/ 146304 h 657987"/>
                <a:gd name="connsiteX14" fmla="*/ 301181 w 482917"/>
                <a:gd name="connsiteY14" fmla="*/ 146304 h 657987"/>
                <a:gd name="connsiteX15" fmla="*/ 301181 w 482917"/>
                <a:gd name="connsiteY15" fmla="*/ 329756 h 657987"/>
                <a:gd name="connsiteX16" fmla="*/ 181737 w 482917"/>
                <a:gd name="connsiteY16" fmla="*/ 329756 h 65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2917" h="657987">
                  <a:moveTo>
                    <a:pt x="482918" y="341567"/>
                  </a:moveTo>
                  <a:lnTo>
                    <a:pt x="482918" y="114300"/>
                  </a:lnTo>
                  <a:lnTo>
                    <a:pt x="368618" y="0"/>
                  </a:lnTo>
                  <a:lnTo>
                    <a:pt x="0" y="0"/>
                  </a:lnTo>
                  <a:lnTo>
                    <a:pt x="0" y="657987"/>
                  </a:lnTo>
                  <a:lnTo>
                    <a:pt x="181833" y="657987"/>
                  </a:lnTo>
                  <a:lnTo>
                    <a:pt x="181833" y="486537"/>
                  </a:lnTo>
                  <a:lnTo>
                    <a:pt x="301276" y="486537"/>
                  </a:lnTo>
                  <a:lnTo>
                    <a:pt x="301276" y="657987"/>
                  </a:lnTo>
                  <a:lnTo>
                    <a:pt x="482918" y="657987"/>
                  </a:lnTo>
                  <a:lnTo>
                    <a:pt x="482918" y="464249"/>
                  </a:lnTo>
                  <a:lnTo>
                    <a:pt x="424148" y="404813"/>
                  </a:lnTo>
                  <a:lnTo>
                    <a:pt x="424148" y="401479"/>
                  </a:lnTo>
                  <a:close/>
                  <a:moveTo>
                    <a:pt x="181737" y="146304"/>
                  </a:moveTo>
                  <a:lnTo>
                    <a:pt x="301181" y="146304"/>
                  </a:lnTo>
                  <a:lnTo>
                    <a:pt x="301181" y="329756"/>
                  </a:lnTo>
                  <a:lnTo>
                    <a:pt x="181737" y="329756"/>
                  </a:lnTo>
                  <a:close/>
                </a:path>
              </a:pathLst>
            </a:custGeom>
            <a:solidFill>
              <a:srgbClr val="184878"/>
            </a:solidFill>
            <a:ln w="9525" cap="flat">
              <a:noFill/>
              <a:prstDash val="solid"/>
              <a:miter/>
            </a:ln>
          </p:spPr>
          <p:txBody>
            <a:bodyPr rtlCol="0" anchor="ctr"/>
            <a:lstStyle/>
            <a:p>
              <a:endParaRPr lang="en-US" noProof="0" dirty="0"/>
            </a:p>
          </p:txBody>
        </p:sp>
        <p:sp>
          <p:nvSpPr>
            <p:cNvPr id="73" name="Serbest Form 72">
              <a:extLst>
                <a:ext uri="{FF2B5EF4-FFF2-40B4-BE49-F238E27FC236}">
                  <a16:creationId xmlns:a16="http://schemas.microsoft.com/office/drawing/2014/main" id="{43B25EC5-75D9-2E16-257C-209758C6D060}"/>
                </a:ext>
              </a:extLst>
            </p:cNvPr>
            <p:cNvSpPr/>
            <p:nvPr/>
          </p:nvSpPr>
          <p:spPr>
            <a:xfrm>
              <a:off x="6583918" y="5510919"/>
              <a:ext cx="157256" cy="178498"/>
            </a:xfrm>
            <a:custGeom>
              <a:avLst/>
              <a:gdLst>
                <a:gd name="connsiteX0" fmla="*/ 49054 w 157257"/>
                <a:gd name="connsiteY0" fmla="*/ 127921 h 178498"/>
                <a:gd name="connsiteX1" fmla="*/ 33718 w 157257"/>
                <a:gd name="connsiteY1" fmla="*/ 178499 h 178498"/>
                <a:gd name="connsiteX2" fmla="*/ 0 w 157257"/>
                <a:gd name="connsiteY2" fmla="*/ 178499 h 178498"/>
                <a:gd name="connsiteX3" fmla="*/ 57150 w 157257"/>
                <a:gd name="connsiteY3" fmla="*/ 0 h 178498"/>
                <a:gd name="connsiteX4" fmla="*/ 99250 w 157257"/>
                <a:gd name="connsiteY4" fmla="*/ 0 h 178498"/>
                <a:gd name="connsiteX5" fmla="*/ 157258 w 157257"/>
                <a:gd name="connsiteY5" fmla="*/ 178499 h 178498"/>
                <a:gd name="connsiteX6" fmla="*/ 121920 w 157257"/>
                <a:gd name="connsiteY6" fmla="*/ 178499 h 178498"/>
                <a:gd name="connsiteX7" fmla="*/ 105727 w 157257"/>
                <a:gd name="connsiteY7" fmla="*/ 127921 h 178498"/>
                <a:gd name="connsiteX8" fmla="*/ 100203 w 157257"/>
                <a:gd name="connsiteY8" fmla="*/ 103251 h 178498"/>
                <a:gd name="connsiteX9" fmla="*/ 86106 w 157257"/>
                <a:gd name="connsiteY9" fmla="*/ 59055 h 178498"/>
                <a:gd name="connsiteX10" fmla="*/ 77152 w 157257"/>
                <a:gd name="connsiteY10" fmla="*/ 25622 h 178498"/>
                <a:gd name="connsiteX11" fmla="*/ 76581 w 157257"/>
                <a:gd name="connsiteY11" fmla="*/ 25622 h 178498"/>
                <a:gd name="connsiteX12" fmla="*/ 68104 w 157257"/>
                <a:gd name="connsiteY12" fmla="*/ 59055 h 178498"/>
                <a:gd name="connsiteX13" fmla="*/ 54388 w 157257"/>
                <a:gd name="connsiteY13" fmla="*/ 102965 h 178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257" h="178498">
                  <a:moveTo>
                    <a:pt x="49054" y="127921"/>
                  </a:moveTo>
                  <a:lnTo>
                    <a:pt x="33718" y="178499"/>
                  </a:lnTo>
                  <a:lnTo>
                    <a:pt x="0" y="178499"/>
                  </a:lnTo>
                  <a:lnTo>
                    <a:pt x="57150" y="0"/>
                  </a:lnTo>
                  <a:lnTo>
                    <a:pt x="99250" y="0"/>
                  </a:lnTo>
                  <a:lnTo>
                    <a:pt x="157258" y="178499"/>
                  </a:lnTo>
                  <a:lnTo>
                    <a:pt x="121920" y="178499"/>
                  </a:lnTo>
                  <a:lnTo>
                    <a:pt x="105727" y="127921"/>
                  </a:lnTo>
                  <a:close/>
                  <a:moveTo>
                    <a:pt x="100203" y="103251"/>
                  </a:moveTo>
                  <a:lnTo>
                    <a:pt x="86106" y="59055"/>
                  </a:lnTo>
                  <a:cubicBezTo>
                    <a:pt x="82677" y="48196"/>
                    <a:pt x="79819" y="36004"/>
                    <a:pt x="77152" y="25622"/>
                  </a:cubicBezTo>
                  <a:lnTo>
                    <a:pt x="76581" y="25622"/>
                  </a:lnTo>
                  <a:cubicBezTo>
                    <a:pt x="73914" y="36004"/>
                    <a:pt x="71342" y="48387"/>
                    <a:pt x="68104" y="59055"/>
                  </a:cubicBezTo>
                  <a:lnTo>
                    <a:pt x="54388" y="102965"/>
                  </a:lnTo>
                  <a:close/>
                </a:path>
              </a:pathLst>
            </a:custGeom>
            <a:solidFill>
              <a:srgbClr val="000000"/>
            </a:solidFill>
            <a:ln w="9525" cap="flat">
              <a:noFill/>
              <a:prstDash val="solid"/>
              <a:miter/>
            </a:ln>
          </p:spPr>
          <p:txBody>
            <a:bodyPr rtlCol="0" anchor="ctr"/>
            <a:lstStyle/>
            <a:p>
              <a:endParaRPr lang="en-US" noProof="0" dirty="0"/>
            </a:p>
          </p:txBody>
        </p:sp>
        <p:sp>
          <p:nvSpPr>
            <p:cNvPr id="74" name="Serbest Form 73">
              <a:extLst>
                <a:ext uri="{FF2B5EF4-FFF2-40B4-BE49-F238E27FC236}">
                  <a16:creationId xmlns:a16="http://schemas.microsoft.com/office/drawing/2014/main" id="{58E5A348-EE54-51A3-E9E6-0F650B038186}"/>
                </a:ext>
              </a:extLst>
            </p:cNvPr>
            <p:cNvSpPr/>
            <p:nvPr/>
          </p:nvSpPr>
          <p:spPr>
            <a:xfrm>
              <a:off x="6762989" y="5501388"/>
              <a:ext cx="32860" cy="188023"/>
            </a:xfrm>
            <a:custGeom>
              <a:avLst/>
              <a:gdLst>
                <a:gd name="connsiteX0" fmla="*/ 0 w 32861"/>
                <a:gd name="connsiteY0" fmla="*/ 0 h 188023"/>
                <a:gd name="connsiteX1" fmla="*/ 32861 w 32861"/>
                <a:gd name="connsiteY1" fmla="*/ 0 h 188023"/>
                <a:gd name="connsiteX2" fmla="*/ 32861 w 32861"/>
                <a:gd name="connsiteY2" fmla="*/ 188024 h 188023"/>
                <a:gd name="connsiteX3" fmla="*/ 0 w 32861"/>
                <a:gd name="connsiteY3" fmla="*/ 188024 h 188023"/>
              </a:gdLst>
              <a:ahLst/>
              <a:cxnLst>
                <a:cxn ang="0">
                  <a:pos x="connsiteX0" y="connsiteY0"/>
                </a:cxn>
                <a:cxn ang="0">
                  <a:pos x="connsiteX1" y="connsiteY1"/>
                </a:cxn>
                <a:cxn ang="0">
                  <a:pos x="connsiteX2" y="connsiteY2"/>
                </a:cxn>
                <a:cxn ang="0">
                  <a:pos x="connsiteX3" y="connsiteY3"/>
                </a:cxn>
              </a:cxnLst>
              <a:rect l="l" t="t" r="r" b="b"/>
              <a:pathLst>
                <a:path w="32861" h="188023">
                  <a:moveTo>
                    <a:pt x="0" y="0"/>
                  </a:moveTo>
                  <a:lnTo>
                    <a:pt x="32861" y="0"/>
                  </a:lnTo>
                  <a:lnTo>
                    <a:pt x="32861" y="188024"/>
                  </a:lnTo>
                  <a:lnTo>
                    <a:pt x="0" y="188024"/>
                  </a:lnTo>
                  <a:close/>
                </a:path>
              </a:pathLst>
            </a:custGeom>
            <a:solidFill>
              <a:srgbClr val="000000"/>
            </a:solidFill>
            <a:ln w="9525" cap="flat">
              <a:noFill/>
              <a:prstDash val="solid"/>
              <a:miter/>
            </a:ln>
          </p:spPr>
          <p:txBody>
            <a:bodyPr rtlCol="0" anchor="ctr"/>
            <a:lstStyle/>
            <a:p>
              <a:endParaRPr lang="en-US" noProof="0" dirty="0"/>
            </a:p>
          </p:txBody>
        </p:sp>
        <p:sp>
          <p:nvSpPr>
            <p:cNvPr id="75" name="Serbest Form 74">
              <a:extLst>
                <a:ext uri="{FF2B5EF4-FFF2-40B4-BE49-F238E27FC236}">
                  <a16:creationId xmlns:a16="http://schemas.microsoft.com/office/drawing/2014/main" id="{7458735B-66F3-B5CB-3F4A-77E6F960745C}"/>
                </a:ext>
              </a:extLst>
            </p:cNvPr>
            <p:cNvSpPr/>
            <p:nvPr/>
          </p:nvSpPr>
          <p:spPr>
            <a:xfrm>
              <a:off x="6831094" y="5501394"/>
              <a:ext cx="33052" cy="188023"/>
            </a:xfrm>
            <a:custGeom>
              <a:avLst/>
              <a:gdLst>
                <a:gd name="connsiteX0" fmla="*/ 0 w 33051"/>
                <a:gd name="connsiteY0" fmla="*/ 0 h 188023"/>
                <a:gd name="connsiteX1" fmla="*/ 33052 w 33051"/>
                <a:gd name="connsiteY1" fmla="*/ 0 h 188023"/>
                <a:gd name="connsiteX2" fmla="*/ 33052 w 33051"/>
                <a:gd name="connsiteY2" fmla="*/ 188024 h 188023"/>
                <a:gd name="connsiteX3" fmla="*/ 0 w 33051"/>
                <a:gd name="connsiteY3" fmla="*/ 188024 h 188023"/>
              </a:gdLst>
              <a:ahLst/>
              <a:cxnLst>
                <a:cxn ang="0">
                  <a:pos x="connsiteX0" y="connsiteY0"/>
                </a:cxn>
                <a:cxn ang="0">
                  <a:pos x="connsiteX1" y="connsiteY1"/>
                </a:cxn>
                <a:cxn ang="0">
                  <a:pos x="connsiteX2" y="connsiteY2"/>
                </a:cxn>
                <a:cxn ang="0">
                  <a:pos x="connsiteX3" y="connsiteY3"/>
                </a:cxn>
              </a:cxnLst>
              <a:rect l="l" t="t" r="r" b="b"/>
              <a:pathLst>
                <a:path w="33051" h="188023">
                  <a:moveTo>
                    <a:pt x="0" y="0"/>
                  </a:moveTo>
                  <a:lnTo>
                    <a:pt x="33052" y="0"/>
                  </a:lnTo>
                  <a:lnTo>
                    <a:pt x="33052" y="188024"/>
                  </a:lnTo>
                  <a:lnTo>
                    <a:pt x="0" y="188024"/>
                  </a:lnTo>
                  <a:close/>
                </a:path>
              </a:pathLst>
            </a:custGeom>
            <a:solidFill>
              <a:srgbClr val="000000"/>
            </a:solidFill>
            <a:ln w="9525" cap="flat">
              <a:noFill/>
              <a:prstDash val="solid"/>
              <a:miter/>
            </a:ln>
          </p:spPr>
          <p:txBody>
            <a:bodyPr rtlCol="0" anchor="ctr"/>
            <a:lstStyle/>
            <a:p>
              <a:endParaRPr lang="en-US" noProof="0" dirty="0"/>
            </a:p>
          </p:txBody>
        </p:sp>
        <p:sp>
          <p:nvSpPr>
            <p:cNvPr id="76" name="Serbest Form 75">
              <a:extLst>
                <a:ext uri="{FF2B5EF4-FFF2-40B4-BE49-F238E27FC236}">
                  <a16:creationId xmlns:a16="http://schemas.microsoft.com/office/drawing/2014/main" id="{4BD1EA46-AE2A-E246-5546-CE8C4685FC6F}"/>
                </a:ext>
              </a:extLst>
            </p:cNvPr>
            <p:cNvSpPr/>
            <p:nvPr/>
          </p:nvSpPr>
          <p:spPr>
            <a:xfrm>
              <a:off x="6891574" y="5557169"/>
              <a:ext cx="125443" cy="187819"/>
            </a:xfrm>
            <a:custGeom>
              <a:avLst/>
              <a:gdLst>
                <a:gd name="connsiteX0" fmla="*/ 125444 w 125444"/>
                <a:gd name="connsiteY0" fmla="*/ 3300 h 187820"/>
                <a:gd name="connsiteX1" fmla="*/ 124397 w 125444"/>
                <a:gd name="connsiteY1" fmla="*/ 40352 h 187820"/>
                <a:gd name="connsiteX2" fmla="*/ 124397 w 125444"/>
                <a:gd name="connsiteY2" fmla="*/ 113504 h 187820"/>
                <a:gd name="connsiteX3" fmla="*/ 105347 w 125444"/>
                <a:gd name="connsiteY3" fmla="*/ 172083 h 187820"/>
                <a:gd name="connsiteX4" fmla="*/ 55531 w 125444"/>
                <a:gd name="connsiteY4" fmla="*/ 187704 h 187820"/>
                <a:gd name="connsiteX5" fmla="*/ 10668 w 125444"/>
                <a:gd name="connsiteY5" fmla="*/ 177321 h 187820"/>
                <a:gd name="connsiteX6" fmla="*/ 17812 w 125444"/>
                <a:gd name="connsiteY6" fmla="*/ 152652 h 187820"/>
                <a:gd name="connsiteX7" fmla="*/ 55912 w 125444"/>
                <a:gd name="connsiteY7" fmla="*/ 162177 h 187820"/>
                <a:gd name="connsiteX8" fmla="*/ 92964 w 125444"/>
                <a:gd name="connsiteY8" fmla="*/ 123315 h 187820"/>
                <a:gd name="connsiteX9" fmla="*/ 92964 w 125444"/>
                <a:gd name="connsiteY9" fmla="*/ 112170 h 187820"/>
                <a:gd name="connsiteX10" fmla="*/ 92964 w 125444"/>
                <a:gd name="connsiteY10" fmla="*/ 112170 h 187820"/>
                <a:gd name="connsiteX11" fmla="*/ 54864 w 125444"/>
                <a:gd name="connsiteY11" fmla="*/ 131220 h 187820"/>
                <a:gd name="connsiteX12" fmla="*/ 0 w 125444"/>
                <a:gd name="connsiteY12" fmla="*/ 68165 h 187820"/>
                <a:gd name="connsiteX13" fmla="*/ 58579 w 125444"/>
                <a:gd name="connsiteY13" fmla="*/ 61 h 187820"/>
                <a:gd name="connsiteX14" fmla="*/ 95917 w 125444"/>
                <a:gd name="connsiteY14" fmla="*/ 20254 h 187820"/>
                <a:gd name="connsiteX15" fmla="*/ 96393 w 125444"/>
                <a:gd name="connsiteY15" fmla="*/ 20254 h 187820"/>
                <a:gd name="connsiteX16" fmla="*/ 97727 w 125444"/>
                <a:gd name="connsiteY16" fmla="*/ 3014 h 187820"/>
                <a:gd name="connsiteX17" fmla="*/ 91821 w 125444"/>
                <a:gd name="connsiteY17" fmla="*/ 54925 h 187820"/>
                <a:gd name="connsiteX18" fmla="*/ 90678 w 125444"/>
                <a:gd name="connsiteY18" fmla="*/ 46162 h 187820"/>
                <a:gd name="connsiteX19" fmla="*/ 64199 w 125444"/>
                <a:gd name="connsiteY19" fmla="*/ 25303 h 187820"/>
                <a:gd name="connsiteX20" fmla="*/ 32480 w 125444"/>
                <a:gd name="connsiteY20" fmla="*/ 67403 h 187820"/>
                <a:gd name="connsiteX21" fmla="*/ 63913 w 125444"/>
                <a:gd name="connsiteY21" fmla="*/ 107122 h 187820"/>
                <a:gd name="connsiteX22" fmla="*/ 90488 w 125444"/>
                <a:gd name="connsiteY22" fmla="*/ 87501 h 187820"/>
                <a:gd name="connsiteX23" fmla="*/ 91821 w 125444"/>
                <a:gd name="connsiteY23" fmla="*/ 75880 h 18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5444" h="187820">
                  <a:moveTo>
                    <a:pt x="125444" y="3300"/>
                  </a:moveTo>
                  <a:cubicBezTo>
                    <a:pt x="124873" y="12063"/>
                    <a:pt x="124397" y="22350"/>
                    <a:pt x="124397" y="40352"/>
                  </a:cubicBezTo>
                  <a:lnTo>
                    <a:pt x="124397" y="113504"/>
                  </a:lnTo>
                  <a:cubicBezTo>
                    <a:pt x="124397" y="140555"/>
                    <a:pt x="118777" y="159795"/>
                    <a:pt x="105347" y="172083"/>
                  </a:cubicBezTo>
                  <a:cubicBezTo>
                    <a:pt x="91186" y="183160"/>
                    <a:pt x="73482" y="188713"/>
                    <a:pt x="55531" y="187704"/>
                  </a:cubicBezTo>
                  <a:cubicBezTo>
                    <a:pt x="39935" y="188132"/>
                    <a:pt x="24489" y="184561"/>
                    <a:pt x="10668" y="177321"/>
                  </a:cubicBezTo>
                  <a:lnTo>
                    <a:pt x="17812" y="152652"/>
                  </a:lnTo>
                  <a:cubicBezTo>
                    <a:pt x="29473" y="159072"/>
                    <a:pt x="42602" y="162358"/>
                    <a:pt x="55912" y="162177"/>
                  </a:cubicBezTo>
                  <a:cubicBezTo>
                    <a:pt x="77057" y="162177"/>
                    <a:pt x="92964" y="151033"/>
                    <a:pt x="92964" y="123315"/>
                  </a:cubicBezTo>
                  <a:lnTo>
                    <a:pt x="92964" y="112170"/>
                  </a:lnTo>
                  <a:lnTo>
                    <a:pt x="92964" y="112170"/>
                  </a:lnTo>
                  <a:cubicBezTo>
                    <a:pt x="84426" y="124696"/>
                    <a:pt x="70008" y="131906"/>
                    <a:pt x="54864" y="131220"/>
                  </a:cubicBezTo>
                  <a:cubicBezTo>
                    <a:pt x="22765" y="131220"/>
                    <a:pt x="0" y="104741"/>
                    <a:pt x="0" y="68165"/>
                  </a:cubicBezTo>
                  <a:cubicBezTo>
                    <a:pt x="0" y="25779"/>
                    <a:pt x="27527" y="61"/>
                    <a:pt x="58579" y="61"/>
                  </a:cubicBezTo>
                  <a:cubicBezTo>
                    <a:pt x="73834" y="-777"/>
                    <a:pt x="88264" y="7034"/>
                    <a:pt x="95917" y="20254"/>
                  </a:cubicBezTo>
                  <a:lnTo>
                    <a:pt x="96393" y="20254"/>
                  </a:lnTo>
                  <a:lnTo>
                    <a:pt x="97727" y="3014"/>
                  </a:lnTo>
                  <a:close/>
                  <a:moveTo>
                    <a:pt x="91821" y="54925"/>
                  </a:moveTo>
                  <a:cubicBezTo>
                    <a:pt x="91876" y="51963"/>
                    <a:pt x="91490" y="49010"/>
                    <a:pt x="90678" y="46162"/>
                  </a:cubicBezTo>
                  <a:cubicBezTo>
                    <a:pt x="87824" y="33866"/>
                    <a:pt x="76820" y="25198"/>
                    <a:pt x="64199" y="25303"/>
                  </a:cubicBezTo>
                  <a:cubicBezTo>
                    <a:pt x="45910" y="25303"/>
                    <a:pt x="32480" y="41114"/>
                    <a:pt x="32480" y="67403"/>
                  </a:cubicBezTo>
                  <a:cubicBezTo>
                    <a:pt x="32480" y="89406"/>
                    <a:pt x="43529" y="107122"/>
                    <a:pt x="63913" y="107122"/>
                  </a:cubicBezTo>
                  <a:cubicBezTo>
                    <a:pt x="76107" y="107094"/>
                    <a:pt x="86867" y="99140"/>
                    <a:pt x="90488" y="87501"/>
                  </a:cubicBezTo>
                  <a:cubicBezTo>
                    <a:pt x="91323" y="83681"/>
                    <a:pt x="91770" y="79786"/>
                    <a:pt x="91821" y="75880"/>
                  </a:cubicBezTo>
                  <a:close/>
                </a:path>
              </a:pathLst>
            </a:custGeom>
            <a:solidFill>
              <a:srgbClr val="000000"/>
            </a:solidFill>
            <a:ln w="9525" cap="flat">
              <a:noFill/>
              <a:prstDash val="solid"/>
              <a:miter/>
            </a:ln>
          </p:spPr>
          <p:txBody>
            <a:bodyPr rtlCol="0" anchor="ctr"/>
            <a:lstStyle/>
            <a:p>
              <a:endParaRPr lang="en-US" noProof="0" dirty="0"/>
            </a:p>
          </p:txBody>
        </p:sp>
        <p:sp>
          <p:nvSpPr>
            <p:cNvPr id="77" name="Serbest Form 76">
              <a:extLst>
                <a:ext uri="{FF2B5EF4-FFF2-40B4-BE49-F238E27FC236}">
                  <a16:creationId xmlns:a16="http://schemas.microsoft.com/office/drawing/2014/main" id="{621AE07F-8EB9-73AA-EE9A-84405A89D20E}"/>
                </a:ext>
              </a:extLst>
            </p:cNvPr>
            <p:cNvSpPr/>
            <p:nvPr/>
          </p:nvSpPr>
          <p:spPr>
            <a:xfrm>
              <a:off x="7041978" y="5557399"/>
              <a:ext cx="110680" cy="134683"/>
            </a:xfrm>
            <a:custGeom>
              <a:avLst/>
              <a:gdLst>
                <a:gd name="connsiteX0" fmla="*/ 81439 w 110680"/>
                <a:gd name="connsiteY0" fmla="*/ 132037 h 134684"/>
                <a:gd name="connsiteX1" fmla="*/ 79343 w 110680"/>
                <a:gd name="connsiteY1" fmla="*/ 117369 h 134684"/>
                <a:gd name="connsiteX2" fmla="*/ 78581 w 110680"/>
                <a:gd name="connsiteY2" fmla="*/ 117369 h 134684"/>
                <a:gd name="connsiteX3" fmla="*/ 40481 w 110680"/>
                <a:gd name="connsiteY3" fmla="*/ 134609 h 134684"/>
                <a:gd name="connsiteX4" fmla="*/ 76 w 110680"/>
                <a:gd name="connsiteY4" fmla="*/ 98966 h 134684"/>
                <a:gd name="connsiteX5" fmla="*/ 0 w 110680"/>
                <a:gd name="connsiteY5" fmla="*/ 96509 h 134684"/>
                <a:gd name="connsiteX6" fmla="*/ 76200 w 110680"/>
                <a:gd name="connsiteY6" fmla="*/ 47741 h 134684"/>
                <a:gd name="connsiteX7" fmla="*/ 76200 w 110680"/>
                <a:gd name="connsiteY7" fmla="*/ 45645 h 134684"/>
                <a:gd name="connsiteX8" fmla="*/ 50006 w 110680"/>
                <a:gd name="connsiteY8" fmla="*/ 23071 h 134684"/>
                <a:gd name="connsiteX9" fmla="*/ 15335 w 110680"/>
                <a:gd name="connsiteY9" fmla="*/ 32596 h 134684"/>
                <a:gd name="connsiteX10" fmla="*/ 8954 w 110680"/>
                <a:gd name="connsiteY10" fmla="*/ 11451 h 134684"/>
                <a:gd name="connsiteX11" fmla="*/ 55626 w 110680"/>
                <a:gd name="connsiteY11" fmla="*/ 21 h 134684"/>
                <a:gd name="connsiteX12" fmla="*/ 108871 w 110680"/>
                <a:gd name="connsiteY12" fmla="*/ 54313 h 134684"/>
                <a:gd name="connsiteX13" fmla="*/ 108871 w 110680"/>
                <a:gd name="connsiteY13" fmla="*/ 100986 h 134684"/>
                <a:gd name="connsiteX14" fmla="*/ 110681 w 110680"/>
                <a:gd name="connsiteY14" fmla="*/ 131942 h 134684"/>
                <a:gd name="connsiteX15" fmla="*/ 77248 w 110680"/>
                <a:gd name="connsiteY15" fmla="*/ 68982 h 134684"/>
                <a:gd name="connsiteX16" fmla="*/ 32195 w 110680"/>
                <a:gd name="connsiteY16" fmla="*/ 93080 h 134684"/>
                <a:gd name="connsiteX17" fmla="*/ 47730 w 110680"/>
                <a:gd name="connsiteY17" fmla="*/ 111701 h 134684"/>
                <a:gd name="connsiteX18" fmla="*/ 51245 w 110680"/>
                <a:gd name="connsiteY18" fmla="*/ 111654 h 134684"/>
                <a:gd name="connsiteX19" fmla="*/ 76676 w 110680"/>
                <a:gd name="connsiteY19" fmla="*/ 93937 h 134684"/>
                <a:gd name="connsiteX20" fmla="*/ 77724 w 110680"/>
                <a:gd name="connsiteY20" fmla="*/ 86794 h 134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680" h="134684">
                  <a:moveTo>
                    <a:pt x="81439" y="132037"/>
                  </a:moveTo>
                  <a:lnTo>
                    <a:pt x="79343" y="117369"/>
                  </a:lnTo>
                  <a:lnTo>
                    <a:pt x="78581" y="117369"/>
                  </a:lnTo>
                  <a:cubicBezTo>
                    <a:pt x="69218" y="128684"/>
                    <a:pt x="55159" y="135047"/>
                    <a:pt x="40481" y="134609"/>
                  </a:cubicBezTo>
                  <a:cubicBezTo>
                    <a:pt x="19479" y="135923"/>
                    <a:pt x="1391" y="119969"/>
                    <a:pt x="76" y="98966"/>
                  </a:cubicBezTo>
                  <a:cubicBezTo>
                    <a:pt x="19" y="98147"/>
                    <a:pt x="0" y="97328"/>
                    <a:pt x="0" y="96509"/>
                  </a:cubicBezTo>
                  <a:cubicBezTo>
                    <a:pt x="0" y="63934"/>
                    <a:pt x="28575" y="47455"/>
                    <a:pt x="76200" y="47741"/>
                  </a:cubicBezTo>
                  <a:lnTo>
                    <a:pt x="76200" y="45645"/>
                  </a:lnTo>
                  <a:cubicBezTo>
                    <a:pt x="76200" y="37168"/>
                    <a:pt x="72771" y="23071"/>
                    <a:pt x="50006" y="23071"/>
                  </a:cubicBezTo>
                  <a:cubicBezTo>
                    <a:pt x="37805" y="23119"/>
                    <a:pt x="25841" y="26405"/>
                    <a:pt x="15335" y="32596"/>
                  </a:cubicBezTo>
                  <a:lnTo>
                    <a:pt x="8954" y="11451"/>
                  </a:lnTo>
                  <a:cubicBezTo>
                    <a:pt x="23241" y="3612"/>
                    <a:pt x="39338" y="-322"/>
                    <a:pt x="55626" y="21"/>
                  </a:cubicBezTo>
                  <a:cubicBezTo>
                    <a:pt x="96869" y="21"/>
                    <a:pt x="108871" y="26310"/>
                    <a:pt x="108871" y="54313"/>
                  </a:cubicBezTo>
                  <a:lnTo>
                    <a:pt x="108871" y="100986"/>
                  </a:lnTo>
                  <a:cubicBezTo>
                    <a:pt x="108690" y="111339"/>
                    <a:pt x="109299" y="121684"/>
                    <a:pt x="110681" y="131942"/>
                  </a:cubicBezTo>
                  <a:close/>
                  <a:moveTo>
                    <a:pt x="77248" y="68982"/>
                  </a:moveTo>
                  <a:cubicBezTo>
                    <a:pt x="54197" y="68505"/>
                    <a:pt x="32195" y="73554"/>
                    <a:pt x="32195" y="93080"/>
                  </a:cubicBezTo>
                  <a:cubicBezTo>
                    <a:pt x="31347" y="102510"/>
                    <a:pt x="38300" y="110844"/>
                    <a:pt x="47730" y="111701"/>
                  </a:cubicBezTo>
                  <a:cubicBezTo>
                    <a:pt x="48901" y="111806"/>
                    <a:pt x="50073" y="111787"/>
                    <a:pt x="51245" y="111654"/>
                  </a:cubicBezTo>
                  <a:cubicBezTo>
                    <a:pt x="62655" y="111844"/>
                    <a:pt x="72904" y="104710"/>
                    <a:pt x="76676" y="93937"/>
                  </a:cubicBezTo>
                  <a:cubicBezTo>
                    <a:pt x="77381" y="91623"/>
                    <a:pt x="77734" y="89213"/>
                    <a:pt x="77724" y="86794"/>
                  </a:cubicBezTo>
                  <a:close/>
                </a:path>
              </a:pathLst>
            </a:custGeom>
            <a:solidFill>
              <a:srgbClr val="000000"/>
            </a:solidFill>
            <a:ln w="9525" cap="flat">
              <a:noFill/>
              <a:prstDash val="solid"/>
              <a:miter/>
            </a:ln>
          </p:spPr>
          <p:txBody>
            <a:bodyPr rtlCol="0" anchor="ctr"/>
            <a:lstStyle/>
            <a:p>
              <a:endParaRPr lang="en-US" noProof="0" dirty="0"/>
            </a:p>
          </p:txBody>
        </p:sp>
        <p:sp>
          <p:nvSpPr>
            <p:cNvPr id="78" name="Serbest Form 77">
              <a:extLst>
                <a:ext uri="{FF2B5EF4-FFF2-40B4-BE49-F238E27FC236}">
                  <a16:creationId xmlns:a16="http://schemas.microsoft.com/office/drawing/2014/main" id="{72D96B6E-2974-B138-3A4C-FBC9F0EAA88F}"/>
                </a:ext>
              </a:extLst>
            </p:cNvPr>
            <p:cNvSpPr/>
            <p:nvPr/>
          </p:nvSpPr>
          <p:spPr>
            <a:xfrm>
              <a:off x="7183527" y="5506608"/>
              <a:ext cx="36582" cy="182817"/>
            </a:xfrm>
            <a:custGeom>
              <a:avLst/>
              <a:gdLst>
                <a:gd name="connsiteX0" fmla="*/ 36573 w 36582"/>
                <a:gd name="connsiteY0" fmla="*/ 17844 h 182817"/>
                <a:gd name="connsiteX1" fmla="*/ 18770 w 36582"/>
                <a:gd name="connsiteY1" fmla="*/ 36599 h 182817"/>
                <a:gd name="connsiteX2" fmla="*/ 6 w 36582"/>
                <a:gd name="connsiteY2" fmla="*/ 18797 h 182817"/>
                <a:gd name="connsiteX3" fmla="*/ 17818 w 36582"/>
                <a:gd name="connsiteY3" fmla="*/ 42 h 182817"/>
                <a:gd name="connsiteX4" fmla="*/ 18285 w 36582"/>
                <a:gd name="connsiteY4" fmla="*/ 33 h 182817"/>
                <a:gd name="connsiteX5" fmla="*/ 36553 w 36582"/>
                <a:gd name="connsiteY5" fmla="*/ 16178 h 182817"/>
                <a:gd name="connsiteX6" fmla="*/ 36573 w 36582"/>
                <a:gd name="connsiteY6" fmla="*/ 17844 h 182817"/>
                <a:gd name="connsiteX7" fmla="*/ 1902 w 36582"/>
                <a:gd name="connsiteY7" fmla="*/ 182817 h 182817"/>
                <a:gd name="connsiteX8" fmla="*/ 1902 w 36582"/>
                <a:gd name="connsiteY8" fmla="*/ 53849 h 182817"/>
                <a:gd name="connsiteX9" fmla="*/ 34763 w 36582"/>
                <a:gd name="connsiteY9" fmla="*/ 53849 h 182817"/>
                <a:gd name="connsiteX10" fmla="*/ 34763 w 36582"/>
                <a:gd name="connsiteY10" fmla="*/ 182817 h 18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582" h="182817">
                  <a:moveTo>
                    <a:pt x="36573" y="17844"/>
                  </a:moveTo>
                  <a:cubicBezTo>
                    <a:pt x="36839" y="27941"/>
                    <a:pt x="28867" y="36342"/>
                    <a:pt x="18770" y="36599"/>
                  </a:cubicBezTo>
                  <a:cubicBezTo>
                    <a:pt x="8674" y="36866"/>
                    <a:pt x="273" y="28893"/>
                    <a:pt x="6" y="18797"/>
                  </a:cubicBezTo>
                  <a:cubicBezTo>
                    <a:pt x="-251" y="8700"/>
                    <a:pt x="7721" y="299"/>
                    <a:pt x="17818" y="42"/>
                  </a:cubicBezTo>
                  <a:cubicBezTo>
                    <a:pt x="17970" y="33"/>
                    <a:pt x="18132" y="33"/>
                    <a:pt x="18285" y="33"/>
                  </a:cubicBezTo>
                  <a:cubicBezTo>
                    <a:pt x="27790" y="-548"/>
                    <a:pt x="35963" y="6681"/>
                    <a:pt x="36553" y="16178"/>
                  </a:cubicBezTo>
                  <a:cubicBezTo>
                    <a:pt x="36582" y="16740"/>
                    <a:pt x="36592" y="17292"/>
                    <a:pt x="36573" y="17844"/>
                  </a:cubicBezTo>
                  <a:close/>
                  <a:moveTo>
                    <a:pt x="1902" y="182817"/>
                  </a:moveTo>
                  <a:lnTo>
                    <a:pt x="1902" y="53849"/>
                  </a:lnTo>
                  <a:lnTo>
                    <a:pt x="34763" y="53849"/>
                  </a:lnTo>
                  <a:lnTo>
                    <a:pt x="34763" y="182817"/>
                  </a:lnTo>
                  <a:close/>
                </a:path>
              </a:pathLst>
            </a:custGeom>
            <a:solidFill>
              <a:srgbClr val="000000"/>
            </a:solidFill>
            <a:ln w="9525" cap="flat">
              <a:noFill/>
              <a:prstDash val="solid"/>
              <a:miter/>
            </a:ln>
          </p:spPr>
          <p:txBody>
            <a:bodyPr rtlCol="0" anchor="ctr"/>
            <a:lstStyle/>
            <a:p>
              <a:endParaRPr lang="en-US" noProof="0" dirty="0"/>
            </a:p>
          </p:txBody>
        </p:sp>
        <p:sp>
          <p:nvSpPr>
            <p:cNvPr id="79" name="Serbest Form 78">
              <a:extLst>
                <a:ext uri="{FF2B5EF4-FFF2-40B4-BE49-F238E27FC236}">
                  <a16:creationId xmlns:a16="http://schemas.microsoft.com/office/drawing/2014/main" id="{26FE3B58-7F21-25E8-B326-BE9F9155962A}"/>
                </a:ext>
              </a:extLst>
            </p:cNvPr>
            <p:cNvSpPr/>
            <p:nvPr/>
          </p:nvSpPr>
          <p:spPr>
            <a:xfrm>
              <a:off x="7244770" y="5557504"/>
              <a:ext cx="118689" cy="134601"/>
            </a:xfrm>
            <a:custGeom>
              <a:avLst/>
              <a:gdLst>
                <a:gd name="connsiteX0" fmla="*/ 31433 w 118689"/>
                <a:gd name="connsiteY0" fmla="*/ 76581 h 134601"/>
                <a:gd name="connsiteX1" fmla="*/ 71247 w 118689"/>
                <a:gd name="connsiteY1" fmla="*/ 109919 h 134601"/>
                <a:gd name="connsiteX2" fmla="*/ 106966 w 118689"/>
                <a:gd name="connsiteY2" fmla="*/ 104108 h 134601"/>
                <a:gd name="connsiteX3" fmla="*/ 111728 w 118689"/>
                <a:gd name="connsiteY3" fmla="*/ 126682 h 134601"/>
                <a:gd name="connsiteX4" fmla="*/ 66675 w 118689"/>
                <a:gd name="connsiteY4" fmla="*/ 134588 h 134601"/>
                <a:gd name="connsiteX5" fmla="*/ 0 w 118689"/>
                <a:gd name="connsiteY5" fmla="*/ 69437 h 134601"/>
                <a:gd name="connsiteX6" fmla="*/ 63056 w 118689"/>
                <a:gd name="connsiteY6" fmla="*/ 0 h 134601"/>
                <a:gd name="connsiteX7" fmla="*/ 118681 w 118689"/>
                <a:gd name="connsiteY7" fmla="*/ 62770 h 134601"/>
                <a:gd name="connsiteX8" fmla="*/ 117634 w 118689"/>
                <a:gd name="connsiteY8" fmla="*/ 76581 h 134601"/>
                <a:gd name="connsiteX9" fmla="*/ 88582 w 118689"/>
                <a:gd name="connsiteY9" fmla="*/ 53816 h 134601"/>
                <a:gd name="connsiteX10" fmla="*/ 61817 w 118689"/>
                <a:gd name="connsiteY10" fmla="*/ 22288 h 134601"/>
                <a:gd name="connsiteX11" fmla="*/ 31814 w 118689"/>
                <a:gd name="connsiteY11" fmla="*/ 53816 h 13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8689" h="134601">
                  <a:moveTo>
                    <a:pt x="31433" y="76581"/>
                  </a:moveTo>
                  <a:cubicBezTo>
                    <a:pt x="32290" y="99917"/>
                    <a:pt x="50482" y="109919"/>
                    <a:pt x="71247" y="109919"/>
                  </a:cubicBezTo>
                  <a:cubicBezTo>
                    <a:pt x="83410" y="110242"/>
                    <a:pt x="95526" y="108271"/>
                    <a:pt x="106966" y="104108"/>
                  </a:cubicBezTo>
                  <a:lnTo>
                    <a:pt x="111728" y="126682"/>
                  </a:lnTo>
                  <a:cubicBezTo>
                    <a:pt x="97345" y="132131"/>
                    <a:pt x="82058" y="134817"/>
                    <a:pt x="66675" y="134588"/>
                  </a:cubicBezTo>
                  <a:cubicBezTo>
                    <a:pt x="24860" y="134588"/>
                    <a:pt x="0" y="108871"/>
                    <a:pt x="0" y="69437"/>
                  </a:cubicBezTo>
                  <a:cubicBezTo>
                    <a:pt x="0" y="33623"/>
                    <a:pt x="21717" y="0"/>
                    <a:pt x="63056" y="0"/>
                  </a:cubicBezTo>
                  <a:cubicBezTo>
                    <a:pt x="104394" y="0"/>
                    <a:pt x="118681" y="34480"/>
                    <a:pt x="118681" y="62770"/>
                  </a:cubicBezTo>
                  <a:cubicBezTo>
                    <a:pt x="118748" y="67399"/>
                    <a:pt x="118396" y="72019"/>
                    <a:pt x="117634" y="76581"/>
                  </a:cubicBezTo>
                  <a:close/>
                  <a:moveTo>
                    <a:pt x="88582" y="53816"/>
                  </a:moveTo>
                  <a:cubicBezTo>
                    <a:pt x="88582" y="41910"/>
                    <a:pt x="83534" y="22288"/>
                    <a:pt x="61817" y="22288"/>
                  </a:cubicBezTo>
                  <a:cubicBezTo>
                    <a:pt x="41624" y="22288"/>
                    <a:pt x="33242" y="40577"/>
                    <a:pt x="31814" y="53816"/>
                  </a:cubicBezTo>
                  <a:close/>
                </a:path>
              </a:pathLst>
            </a:custGeom>
            <a:solidFill>
              <a:srgbClr val="000000"/>
            </a:solidFill>
            <a:ln w="9525" cap="flat">
              <a:noFill/>
              <a:prstDash val="solid"/>
              <a:miter/>
            </a:ln>
          </p:spPr>
          <p:txBody>
            <a:bodyPr rtlCol="0" anchor="ctr"/>
            <a:lstStyle/>
            <a:p>
              <a:endParaRPr lang="en-US" noProof="0" dirty="0"/>
            </a:p>
          </p:txBody>
        </p:sp>
        <p:sp>
          <p:nvSpPr>
            <p:cNvPr id="80" name="Serbest Form 79">
              <a:extLst>
                <a:ext uri="{FF2B5EF4-FFF2-40B4-BE49-F238E27FC236}">
                  <a16:creationId xmlns:a16="http://schemas.microsoft.com/office/drawing/2014/main" id="{8079AAB0-7B78-3D59-C400-98754106900D}"/>
                </a:ext>
              </a:extLst>
            </p:cNvPr>
            <p:cNvSpPr/>
            <p:nvPr/>
          </p:nvSpPr>
          <p:spPr>
            <a:xfrm>
              <a:off x="7388791" y="5557502"/>
              <a:ext cx="73533" cy="131350"/>
            </a:xfrm>
            <a:custGeom>
              <a:avLst/>
              <a:gdLst>
                <a:gd name="connsiteX0" fmla="*/ 1048 w 73533"/>
                <a:gd name="connsiteY0" fmla="*/ 44484 h 131351"/>
                <a:gd name="connsiteX1" fmla="*/ 0 w 73533"/>
                <a:gd name="connsiteY1" fmla="*/ 2955 h 131351"/>
                <a:gd name="connsiteX2" fmla="*/ 28575 w 73533"/>
                <a:gd name="connsiteY2" fmla="*/ 2955 h 131351"/>
                <a:gd name="connsiteX3" fmla="*/ 29623 w 73533"/>
                <a:gd name="connsiteY3" fmla="*/ 27529 h 131351"/>
                <a:gd name="connsiteX4" fmla="*/ 30671 w 73533"/>
                <a:gd name="connsiteY4" fmla="*/ 27529 h 131351"/>
                <a:gd name="connsiteX5" fmla="*/ 65913 w 73533"/>
                <a:gd name="connsiteY5" fmla="*/ 2 h 131351"/>
                <a:gd name="connsiteX6" fmla="*/ 73533 w 73533"/>
                <a:gd name="connsiteY6" fmla="*/ 859 h 131351"/>
                <a:gd name="connsiteX7" fmla="*/ 73533 w 73533"/>
                <a:gd name="connsiteY7" fmla="*/ 31530 h 131351"/>
                <a:gd name="connsiteX8" fmla="*/ 64008 w 73533"/>
                <a:gd name="connsiteY8" fmla="*/ 30482 h 131351"/>
                <a:gd name="connsiteX9" fmla="*/ 34862 w 73533"/>
                <a:gd name="connsiteY9" fmla="*/ 55152 h 131351"/>
                <a:gd name="connsiteX10" fmla="*/ 33814 w 73533"/>
                <a:gd name="connsiteY10" fmla="*/ 64677 h 131351"/>
                <a:gd name="connsiteX11" fmla="*/ 33814 w 73533"/>
                <a:gd name="connsiteY11" fmla="*/ 131352 h 131351"/>
                <a:gd name="connsiteX12" fmla="*/ 1238 w 73533"/>
                <a:gd name="connsiteY12" fmla="*/ 131352 h 13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533" h="131351">
                  <a:moveTo>
                    <a:pt x="1048" y="44484"/>
                  </a:moveTo>
                  <a:cubicBezTo>
                    <a:pt x="1048" y="27053"/>
                    <a:pt x="1048" y="14575"/>
                    <a:pt x="0" y="2955"/>
                  </a:cubicBezTo>
                  <a:lnTo>
                    <a:pt x="28575" y="2955"/>
                  </a:lnTo>
                  <a:lnTo>
                    <a:pt x="29623" y="27529"/>
                  </a:lnTo>
                  <a:lnTo>
                    <a:pt x="30671" y="27529"/>
                  </a:lnTo>
                  <a:cubicBezTo>
                    <a:pt x="35233" y="11699"/>
                    <a:pt x="49454" y="593"/>
                    <a:pt x="65913" y="2"/>
                  </a:cubicBezTo>
                  <a:cubicBezTo>
                    <a:pt x="68475" y="-27"/>
                    <a:pt x="71037" y="259"/>
                    <a:pt x="73533" y="859"/>
                  </a:cubicBezTo>
                  <a:lnTo>
                    <a:pt x="73533" y="31530"/>
                  </a:lnTo>
                  <a:cubicBezTo>
                    <a:pt x="70399" y="30863"/>
                    <a:pt x="67208" y="30511"/>
                    <a:pt x="64008" y="30482"/>
                  </a:cubicBezTo>
                  <a:cubicBezTo>
                    <a:pt x="49416" y="30053"/>
                    <a:pt x="36852" y="40693"/>
                    <a:pt x="34862" y="55152"/>
                  </a:cubicBezTo>
                  <a:cubicBezTo>
                    <a:pt x="34261" y="58295"/>
                    <a:pt x="33909" y="61476"/>
                    <a:pt x="33814" y="64677"/>
                  </a:cubicBezTo>
                  <a:lnTo>
                    <a:pt x="33814" y="131352"/>
                  </a:lnTo>
                  <a:lnTo>
                    <a:pt x="1238" y="131352"/>
                  </a:lnTo>
                  <a:close/>
                </a:path>
              </a:pathLst>
            </a:custGeom>
            <a:solidFill>
              <a:srgbClr val="000000"/>
            </a:solidFill>
            <a:ln w="9525" cap="flat">
              <a:noFill/>
              <a:prstDash val="solid"/>
              <a:miter/>
            </a:ln>
          </p:spPr>
          <p:txBody>
            <a:bodyPr rtlCol="0" anchor="ctr"/>
            <a:lstStyle/>
            <a:p>
              <a:endParaRPr lang="en-US" noProof="0" dirty="0"/>
            </a:p>
          </p:txBody>
        </p:sp>
        <p:sp>
          <p:nvSpPr>
            <p:cNvPr id="82" name="Serbest Form 81">
              <a:extLst>
                <a:ext uri="{FF2B5EF4-FFF2-40B4-BE49-F238E27FC236}">
                  <a16:creationId xmlns:a16="http://schemas.microsoft.com/office/drawing/2014/main" id="{1CD4C799-51F8-C7A7-D010-925FE0A1840E}"/>
                </a:ext>
              </a:extLst>
            </p:cNvPr>
            <p:cNvSpPr/>
            <p:nvPr/>
          </p:nvSpPr>
          <p:spPr>
            <a:xfrm>
              <a:off x="7473758" y="5608083"/>
              <a:ext cx="67628" cy="22479"/>
            </a:xfrm>
            <a:custGeom>
              <a:avLst/>
              <a:gdLst>
                <a:gd name="connsiteX0" fmla="*/ 67628 w 67627"/>
                <a:gd name="connsiteY0" fmla="*/ 0 h 22478"/>
                <a:gd name="connsiteX1" fmla="*/ 67628 w 67627"/>
                <a:gd name="connsiteY1" fmla="*/ 22479 h 22478"/>
                <a:gd name="connsiteX2" fmla="*/ 0 w 67627"/>
                <a:gd name="connsiteY2" fmla="*/ 22479 h 22478"/>
                <a:gd name="connsiteX3" fmla="*/ 0 w 67627"/>
                <a:gd name="connsiteY3" fmla="*/ 0 h 22478"/>
              </a:gdLst>
              <a:ahLst/>
              <a:cxnLst>
                <a:cxn ang="0">
                  <a:pos x="connsiteX0" y="connsiteY0"/>
                </a:cxn>
                <a:cxn ang="0">
                  <a:pos x="connsiteX1" y="connsiteY1"/>
                </a:cxn>
                <a:cxn ang="0">
                  <a:pos x="connsiteX2" y="connsiteY2"/>
                </a:cxn>
                <a:cxn ang="0">
                  <a:pos x="connsiteX3" y="connsiteY3"/>
                </a:cxn>
              </a:cxnLst>
              <a:rect l="l" t="t" r="r" b="b"/>
              <a:pathLst>
                <a:path w="67627" h="22478">
                  <a:moveTo>
                    <a:pt x="67628" y="0"/>
                  </a:moveTo>
                  <a:lnTo>
                    <a:pt x="67628" y="22479"/>
                  </a:lnTo>
                  <a:lnTo>
                    <a:pt x="0" y="22479"/>
                  </a:lnTo>
                  <a:lnTo>
                    <a:pt x="0" y="0"/>
                  </a:lnTo>
                  <a:close/>
                </a:path>
              </a:pathLst>
            </a:custGeom>
            <a:solidFill>
              <a:srgbClr val="000000"/>
            </a:solidFill>
            <a:ln w="9525" cap="flat">
              <a:noFill/>
              <a:prstDash val="solid"/>
              <a:miter/>
            </a:ln>
          </p:spPr>
          <p:txBody>
            <a:bodyPr rtlCol="0" anchor="ctr"/>
            <a:lstStyle/>
            <a:p>
              <a:endParaRPr lang="en-US" noProof="0" dirty="0"/>
            </a:p>
          </p:txBody>
        </p:sp>
        <p:sp>
          <p:nvSpPr>
            <p:cNvPr id="83" name="Serbest Form 82">
              <a:extLst>
                <a:ext uri="{FF2B5EF4-FFF2-40B4-BE49-F238E27FC236}">
                  <a16:creationId xmlns:a16="http://schemas.microsoft.com/office/drawing/2014/main" id="{441FDAB6-71C5-5461-9F47-33F82594E689}"/>
                </a:ext>
              </a:extLst>
            </p:cNvPr>
            <p:cNvSpPr/>
            <p:nvPr/>
          </p:nvSpPr>
          <p:spPr>
            <a:xfrm>
              <a:off x="7571121" y="5509653"/>
              <a:ext cx="146760" cy="182736"/>
            </a:xfrm>
            <a:custGeom>
              <a:avLst/>
              <a:gdLst>
                <a:gd name="connsiteX0" fmla="*/ 146761 w 146760"/>
                <a:gd name="connsiteY0" fmla="*/ 172816 h 182736"/>
                <a:gd name="connsiteX1" fmla="*/ 91896 w 146760"/>
                <a:gd name="connsiteY1" fmla="*/ 182341 h 182736"/>
                <a:gd name="connsiteX2" fmla="*/ 390 w 146760"/>
                <a:gd name="connsiteY2" fmla="*/ 106989 h 182736"/>
                <a:gd name="connsiteX3" fmla="*/ 266 w 146760"/>
                <a:gd name="connsiteY3" fmla="*/ 92235 h 182736"/>
                <a:gd name="connsiteX4" fmla="*/ 96945 w 146760"/>
                <a:gd name="connsiteY4" fmla="*/ 33 h 182736"/>
                <a:gd name="connsiteX5" fmla="*/ 141427 w 146760"/>
                <a:gd name="connsiteY5" fmla="*/ 8224 h 182736"/>
                <a:gd name="connsiteX6" fmla="*/ 135902 w 146760"/>
                <a:gd name="connsiteY6" fmla="*/ 27274 h 182736"/>
                <a:gd name="connsiteX7" fmla="*/ 96373 w 146760"/>
                <a:gd name="connsiteY7" fmla="*/ 19559 h 182736"/>
                <a:gd name="connsiteX8" fmla="*/ 24650 w 146760"/>
                <a:gd name="connsiteY8" fmla="*/ 91377 h 182736"/>
                <a:gd name="connsiteX9" fmla="*/ 93516 w 146760"/>
                <a:gd name="connsiteY9" fmla="*/ 163482 h 182736"/>
                <a:gd name="connsiteX10" fmla="*/ 124186 w 146760"/>
                <a:gd name="connsiteY10" fmla="*/ 158624 h 182736"/>
                <a:gd name="connsiteX11" fmla="*/ 124186 w 146760"/>
                <a:gd name="connsiteY11" fmla="*/ 105379 h 182736"/>
                <a:gd name="connsiteX12" fmla="*/ 87896 w 146760"/>
                <a:gd name="connsiteY12" fmla="*/ 105379 h 182736"/>
                <a:gd name="connsiteX13" fmla="*/ 87896 w 146760"/>
                <a:gd name="connsiteY13" fmla="*/ 86996 h 182736"/>
                <a:gd name="connsiteX14" fmla="*/ 146761 w 146760"/>
                <a:gd name="connsiteY14" fmla="*/ 86996 h 18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760" h="182736">
                  <a:moveTo>
                    <a:pt x="146761" y="172816"/>
                  </a:moveTo>
                  <a:cubicBezTo>
                    <a:pt x="129139" y="179045"/>
                    <a:pt x="110585" y="182265"/>
                    <a:pt x="91896" y="182341"/>
                  </a:cubicBezTo>
                  <a:cubicBezTo>
                    <a:pt x="45824" y="186799"/>
                    <a:pt x="4848" y="153061"/>
                    <a:pt x="390" y="106989"/>
                  </a:cubicBezTo>
                  <a:cubicBezTo>
                    <a:pt x="-86" y="102084"/>
                    <a:pt x="-125" y="97150"/>
                    <a:pt x="266" y="92235"/>
                  </a:cubicBezTo>
                  <a:cubicBezTo>
                    <a:pt x="266" y="38990"/>
                    <a:pt x="37032" y="33"/>
                    <a:pt x="96945" y="33"/>
                  </a:cubicBezTo>
                  <a:cubicBezTo>
                    <a:pt x="112175" y="-339"/>
                    <a:pt x="127320" y="2452"/>
                    <a:pt x="141427" y="8224"/>
                  </a:cubicBezTo>
                  <a:lnTo>
                    <a:pt x="135902" y="27274"/>
                  </a:lnTo>
                  <a:cubicBezTo>
                    <a:pt x="123453" y="21816"/>
                    <a:pt x="109956" y="19178"/>
                    <a:pt x="96373" y="19559"/>
                  </a:cubicBezTo>
                  <a:cubicBezTo>
                    <a:pt x="52939" y="19559"/>
                    <a:pt x="24650" y="46610"/>
                    <a:pt x="24650" y="91377"/>
                  </a:cubicBezTo>
                  <a:cubicBezTo>
                    <a:pt x="24650" y="136145"/>
                    <a:pt x="51891" y="163482"/>
                    <a:pt x="93516" y="163482"/>
                  </a:cubicBezTo>
                  <a:cubicBezTo>
                    <a:pt x="103965" y="164044"/>
                    <a:pt x="114423" y="162386"/>
                    <a:pt x="124186" y="158624"/>
                  </a:cubicBezTo>
                  <a:lnTo>
                    <a:pt x="124186" y="105379"/>
                  </a:lnTo>
                  <a:lnTo>
                    <a:pt x="87896" y="105379"/>
                  </a:lnTo>
                  <a:lnTo>
                    <a:pt x="87896" y="86996"/>
                  </a:lnTo>
                  <a:lnTo>
                    <a:pt x="146761" y="86996"/>
                  </a:lnTo>
                  <a:close/>
                </a:path>
              </a:pathLst>
            </a:custGeom>
            <a:solidFill>
              <a:srgbClr val="000000"/>
            </a:solidFill>
            <a:ln w="9525" cap="flat">
              <a:noFill/>
              <a:prstDash val="solid"/>
              <a:miter/>
            </a:ln>
          </p:spPr>
          <p:txBody>
            <a:bodyPr rtlCol="0" anchor="ctr"/>
            <a:lstStyle/>
            <a:p>
              <a:endParaRPr lang="en-US" noProof="0" dirty="0"/>
            </a:p>
          </p:txBody>
        </p:sp>
        <p:sp>
          <p:nvSpPr>
            <p:cNvPr id="84" name="Serbest Form 83">
              <a:extLst>
                <a:ext uri="{FF2B5EF4-FFF2-40B4-BE49-F238E27FC236}">
                  <a16:creationId xmlns:a16="http://schemas.microsoft.com/office/drawing/2014/main" id="{7D3CCBE0-B021-646D-7199-BE7F6443AD11}"/>
                </a:ext>
              </a:extLst>
            </p:cNvPr>
            <p:cNvSpPr/>
            <p:nvPr/>
          </p:nvSpPr>
          <p:spPr>
            <a:xfrm>
              <a:off x="7751215" y="5559212"/>
              <a:ext cx="64293" cy="131161"/>
            </a:xfrm>
            <a:custGeom>
              <a:avLst/>
              <a:gdLst>
                <a:gd name="connsiteX0" fmla="*/ 1048 w 64293"/>
                <a:gd name="connsiteY0" fmla="*/ 42961 h 131162"/>
                <a:gd name="connsiteX1" fmla="*/ 0 w 64293"/>
                <a:gd name="connsiteY1" fmla="*/ 2956 h 131162"/>
                <a:gd name="connsiteX2" fmla="*/ 20383 w 64293"/>
                <a:gd name="connsiteY2" fmla="*/ 2956 h 131162"/>
                <a:gd name="connsiteX3" fmla="*/ 21146 w 64293"/>
                <a:gd name="connsiteY3" fmla="*/ 28102 h 131162"/>
                <a:gd name="connsiteX4" fmla="*/ 22193 w 64293"/>
                <a:gd name="connsiteY4" fmla="*/ 28102 h 131162"/>
                <a:gd name="connsiteX5" fmla="*/ 57721 w 64293"/>
                <a:gd name="connsiteY5" fmla="*/ 3 h 131162"/>
                <a:gd name="connsiteX6" fmla="*/ 64294 w 64293"/>
                <a:gd name="connsiteY6" fmla="*/ 860 h 131162"/>
                <a:gd name="connsiteX7" fmla="*/ 64294 w 64293"/>
                <a:gd name="connsiteY7" fmla="*/ 22863 h 131162"/>
                <a:gd name="connsiteX8" fmla="*/ 25965 w 64293"/>
                <a:gd name="connsiteY8" fmla="*/ 46419 h 131162"/>
                <a:gd name="connsiteX9" fmla="*/ 25146 w 64293"/>
                <a:gd name="connsiteY9" fmla="*/ 52010 h 131162"/>
                <a:gd name="connsiteX10" fmla="*/ 24098 w 64293"/>
                <a:gd name="connsiteY10" fmla="*/ 62868 h 131162"/>
                <a:gd name="connsiteX11" fmla="*/ 24098 w 64293"/>
                <a:gd name="connsiteY11" fmla="*/ 131163 h 131162"/>
                <a:gd name="connsiteX12" fmla="*/ 1048 w 64293"/>
                <a:gd name="connsiteY12" fmla="*/ 131163 h 13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293" h="131162">
                  <a:moveTo>
                    <a:pt x="1048" y="42961"/>
                  </a:moveTo>
                  <a:cubicBezTo>
                    <a:pt x="1048" y="27911"/>
                    <a:pt x="1048" y="14862"/>
                    <a:pt x="0" y="2956"/>
                  </a:cubicBezTo>
                  <a:lnTo>
                    <a:pt x="20383" y="2956"/>
                  </a:lnTo>
                  <a:lnTo>
                    <a:pt x="21146" y="28102"/>
                  </a:lnTo>
                  <a:lnTo>
                    <a:pt x="22193" y="28102"/>
                  </a:lnTo>
                  <a:cubicBezTo>
                    <a:pt x="26708" y="12033"/>
                    <a:pt x="41043" y="699"/>
                    <a:pt x="57721" y="3"/>
                  </a:cubicBezTo>
                  <a:cubicBezTo>
                    <a:pt x="59941" y="-35"/>
                    <a:pt x="62160" y="261"/>
                    <a:pt x="64294" y="860"/>
                  </a:cubicBezTo>
                  <a:lnTo>
                    <a:pt x="64294" y="22863"/>
                  </a:lnTo>
                  <a:cubicBezTo>
                    <a:pt x="47206" y="18787"/>
                    <a:pt x="30042" y="29331"/>
                    <a:pt x="25965" y="46419"/>
                  </a:cubicBezTo>
                  <a:cubicBezTo>
                    <a:pt x="25527" y="48257"/>
                    <a:pt x="25251" y="50124"/>
                    <a:pt x="25146" y="52010"/>
                  </a:cubicBezTo>
                  <a:cubicBezTo>
                    <a:pt x="24470" y="55591"/>
                    <a:pt x="24117" y="59220"/>
                    <a:pt x="24098" y="62868"/>
                  </a:cubicBezTo>
                  <a:lnTo>
                    <a:pt x="24098" y="131163"/>
                  </a:lnTo>
                  <a:lnTo>
                    <a:pt x="1048" y="131163"/>
                  </a:lnTo>
                  <a:close/>
                </a:path>
              </a:pathLst>
            </a:custGeom>
            <a:solidFill>
              <a:srgbClr val="000000"/>
            </a:solidFill>
            <a:ln w="9525" cap="flat">
              <a:noFill/>
              <a:prstDash val="solid"/>
              <a:miter/>
            </a:ln>
          </p:spPr>
          <p:txBody>
            <a:bodyPr rtlCol="0" anchor="ctr"/>
            <a:lstStyle/>
            <a:p>
              <a:endParaRPr lang="en-US" noProof="0" dirty="0"/>
            </a:p>
          </p:txBody>
        </p:sp>
        <p:sp>
          <p:nvSpPr>
            <p:cNvPr id="85" name="Serbest Form 84">
              <a:extLst>
                <a:ext uri="{FF2B5EF4-FFF2-40B4-BE49-F238E27FC236}">
                  <a16:creationId xmlns:a16="http://schemas.microsoft.com/office/drawing/2014/main" id="{5FC60F47-63C5-9D03-2452-3F9540758214}"/>
                </a:ext>
              </a:extLst>
            </p:cNvPr>
            <p:cNvSpPr/>
            <p:nvPr/>
          </p:nvSpPr>
          <p:spPr>
            <a:xfrm>
              <a:off x="7826938" y="5559215"/>
              <a:ext cx="125254" cy="134112"/>
            </a:xfrm>
            <a:custGeom>
              <a:avLst/>
              <a:gdLst>
                <a:gd name="connsiteX0" fmla="*/ 125254 w 125253"/>
                <a:gd name="connsiteY0" fmla="*/ 66008 h 134112"/>
                <a:gd name="connsiteX1" fmla="*/ 61436 w 125253"/>
                <a:gd name="connsiteY1" fmla="*/ 134112 h 134112"/>
                <a:gd name="connsiteX2" fmla="*/ 0 w 125253"/>
                <a:gd name="connsiteY2" fmla="*/ 68104 h 134112"/>
                <a:gd name="connsiteX3" fmla="*/ 63532 w 125253"/>
                <a:gd name="connsiteY3" fmla="*/ 0 h 134112"/>
                <a:gd name="connsiteX4" fmla="*/ 125254 w 125253"/>
                <a:gd name="connsiteY4" fmla="*/ 66008 h 134112"/>
                <a:gd name="connsiteX5" fmla="*/ 23527 w 125253"/>
                <a:gd name="connsiteY5" fmla="*/ 67342 h 134112"/>
                <a:gd name="connsiteX6" fmla="*/ 62484 w 125253"/>
                <a:gd name="connsiteY6" fmla="*/ 116586 h 134112"/>
                <a:gd name="connsiteX7" fmla="*/ 101441 w 125253"/>
                <a:gd name="connsiteY7" fmla="*/ 66770 h 134112"/>
                <a:gd name="connsiteX8" fmla="*/ 63341 w 125253"/>
                <a:gd name="connsiteY8" fmla="*/ 17526 h 134112"/>
                <a:gd name="connsiteX9" fmla="*/ 23527 w 125253"/>
                <a:gd name="connsiteY9" fmla="*/ 67342 h 13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253" h="134112">
                  <a:moveTo>
                    <a:pt x="125254" y="66008"/>
                  </a:moveTo>
                  <a:cubicBezTo>
                    <a:pt x="125254" y="113633"/>
                    <a:pt x="92392" y="134112"/>
                    <a:pt x="61436" y="134112"/>
                  </a:cubicBezTo>
                  <a:cubicBezTo>
                    <a:pt x="26765" y="134112"/>
                    <a:pt x="0" y="108680"/>
                    <a:pt x="0" y="68104"/>
                  </a:cubicBezTo>
                  <a:cubicBezTo>
                    <a:pt x="0" y="25241"/>
                    <a:pt x="28099" y="0"/>
                    <a:pt x="63532" y="0"/>
                  </a:cubicBezTo>
                  <a:cubicBezTo>
                    <a:pt x="100393" y="0"/>
                    <a:pt x="125254" y="26765"/>
                    <a:pt x="125254" y="66008"/>
                  </a:cubicBezTo>
                  <a:close/>
                  <a:moveTo>
                    <a:pt x="23527" y="67342"/>
                  </a:moveTo>
                  <a:cubicBezTo>
                    <a:pt x="23527" y="95441"/>
                    <a:pt x="39719" y="116586"/>
                    <a:pt x="62484" y="116586"/>
                  </a:cubicBezTo>
                  <a:cubicBezTo>
                    <a:pt x="85249" y="116586"/>
                    <a:pt x="101441" y="95726"/>
                    <a:pt x="101441" y="66770"/>
                  </a:cubicBezTo>
                  <a:cubicBezTo>
                    <a:pt x="101441" y="45053"/>
                    <a:pt x="90583" y="17526"/>
                    <a:pt x="63341" y="17526"/>
                  </a:cubicBezTo>
                  <a:cubicBezTo>
                    <a:pt x="36100" y="17526"/>
                    <a:pt x="23527" y="42958"/>
                    <a:pt x="23527" y="67342"/>
                  </a:cubicBezTo>
                  <a:close/>
                </a:path>
              </a:pathLst>
            </a:custGeom>
            <a:solidFill>
              <a:srgbClr val="000000"/>
            </a:solidFill>
            <a:ln w="9525" cap="flat">
              <a:noFill/>
              <a:prstDash val="solid"/>
              <a:miter/>
            </a:ln>
          </p:spPr>
          <p:txBody>
            <a:bodyPr rtlCol="0" anchor="ctr"/>
            <a:lstStyle/>
            <a:p>
              <a:endParaRPr lang="en-US" noProof="0" dirty="0"/>
            </a:p>
          </p:txBody>
        </p:sp>
        <p:sp>
          <p:nvSpPr>
            <p:cNvPr id="86" name="Serbest Form 85">
              <a:extLst>
                <a:ext uri="{FF2B5EF4-FFF2-40B4-BE49-F238E27FC236}">
                  <a16:creationId xmlns:a16="http://schemas.microsoft.com/office/drawing/2014/main" id="{7EBE898B-7760-74A7-B896-B3558F154512}"/>
                </a:ext>
              </a:extLst>
            </p:cNvPr>
            <p:cNvSpPr/>
            <p:nvPr/>
          </p:nvSpPr>
          <p:spPr>
            <a:xfrm>
              <a:off x="7981253" y="5562453"/>
              <a:ext cx="108680" cy="131165"/>
            </a:xfrm>
            <a:custGeom>
              <a:avLst/>
              <a:gdLst>
                <a:gd name="connsiteX0" fmla="*/ 107633 w 108680"/>
                <a:gd name="connsiteY0" fmla="*/ 93250 h 131164"/>
                <a:gd name="connsiteX1" fmla="*/ 108680 w 108680"/>
                <a:gd name="connsiteY1" fmla="*/ 128207 h 131164"/>
                <a:gd name="connsiteX2" fmla="*/ 88011 w 108680"/>
                <a:gd name="connsiteY2" fmla="*/ 128207 h 131164"/>
                <a:gd name="connsiteX3" fmla="*/ 86678 w 108680"/>
                <a:gd name="connsiteY3" fmla="*/ 107347 h 131164"/>
                <a:gd name="connsiteX4" fmla="*/ 86678 w 108680"/>
                <a:gd name="connsiteY4" fmla="*/ 107347 h 131164"/>
                <a:gd name="connsiteX5" fmla="*/ 44291 w 108680"/>
                <a:gd name="connsiteY5" fmla="*/ 131159 h 131164"/>
                <a:gd name="connsiteX6" fmla="*/ 0 w 108680"/>
                <a:gd name="connsiteY6" fmla="*/ 74962 h 131164"/>
                <a:gd name="connsiteX7" fmla="*/ 0 w 108680"/>
                <a:gd name="connsiteY7" fmla="*/ 0 h 131164"/>
                <a:gd name="connsiteX8" fmla="*/ 23336 w 108680"/>
                <a:gd name="connsiteY8" fmla="*/ 0 h 131164"/>
                <a:gd name="connsiteX9" fmla="*/ 23336 w 108680"/>
                <a:gd name="connsiteY9" fmla="*/ 70961 h 131164"/>
                <a:gd name="connsiteX10" fmla="*/ 51911 w 108680"/>
                <a:gd name="connsiteY10" fmla="*/ 111824 h 131164"/>
                <a:gd name="connsiteX11" fmla="*/ 84772 w 108680"/>
                <a:gd name="connsiteY11" fmla="*/ 79153 h 131164"/>
                <a:gd name="connsiteX12" fmla="*/ 84772 w 108680"/>
                <a:gd name="connsiteY12" fmla="*/ 78677 h 131164"/>
                <a:gd name="connsiteX13" fmla="*/ 84772 w 108680"/>
                <a:gd name="connsiteY13" fmla="*/ 0 h 131164"/>
                <a:gd name="connsiteX14" fmla="*/ 108109 w 108680"/>
                <a:gd name="connsiteY14" fmla="*/ 0 h 13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680" h="131164">
                  <a:moveTo>
                    <a:pt x="107633" y="93250"/>
                  </a:moveTo>
                  <a:cubicBezTo>
                    <a:pt x="107633" y="106490"/>
                    <a:pt x="107633" y="118205"/>
                    <a:pt x="108680" y="128207"/>
                  </a:cubicBezTo>
                  <a:lnTo>
                    <a:pt x="88011" y="128207"/>
                  </a:lnTo>
                  <a:lnTo>
                    <a:pt x="86678" y="107347"/>
                  </a:lnTo>
                  <a:lnTo>
                    <a:pt x="86678" y="107347"/>
                  </a:lnTo>
                  <a:cubicBezTo>
                    <a:pt x="77848" y="122320"/>
                    <a:pt x="61674" y="131407"/>
                    <a:pt x="44291" y="131159"/>
                  </a:cubicBezTo>
                  <a:cubicBezTo>
                    <a:pt x="24098" y="131159"/>
                    <a:pt x="0" y="120015"/>
                    <a:pt x="0" y="74962"/>
                  </a:cubicBezTo>
                  <a:lnTo>
                    <a:pt x="0" y="0"/>
                  </a:lnTo>
                  <a:lnTo>
                    <a:pt x="23336" y="0"/>
                  </a:lnTo>
                  <a:lnTo>
                    <a:pt x="23336" y="70961"/>
                  </a:lnTo>
                  <a:cubicBezTo>
                    <a:pt x="23336" y="95345"/>
                    <a:pt x="30766" y="111824"/>
                    <a:pt x="51911" y="111824"/>
                  </a:cubicBezTo>
                  <a:cubicBezTo>
                    <a:pt x="70009" y="111881"/>
                    <a:pt x="84725" y="97250"/>
                    <a:pt x="84772" y="79153"/>
                  </a:cubicBezTo>
                  <a:cubicBezTo>
                    <a:pt x="84772" y="79000"/>
                    <a:pt x="84772" y="78839"/>
                    <a:pt x="84772" y="78677"/>
                  </a:cubicBezTo>
                  <a:lnTo>
                    <a:pt x="84772" y="0"/>
                  </a:lnTo>
                  <a:lnTo>
                    <a:pt x="108109" y="0"/>
                  </a:lnTo>
                  <a:close/>
                </a:path>
              </a:pathLst>
            </a:custGeom>
            <a:solidFill>
              <a:srgbClr val="000000"/>
            </a:solidFill>
            <a:ln w="9525" cap="flat">
              <a:noFill/>
              <a:prstDash val="solid"/>
              <a:miter/>
            </a:ln>
          </p:spPr>
          <p:txBody>
            <a:bodyPr rtlCol="0" anchor="ctr"/>
            <a:lstStyle/>
            <a:p>
              <a:endParaRPr lang="en-US" noProof="0" dirty="0"/>
            </a:p>
          </p:txBody>
        </p:sp>
        <p:sp>
          <p:nvSpPr>
            <p:cNvPr id="87" name="Serbest Form 86">
              <a:extLst>
                <a:ext uri="{FF2B5EF4-FFF2-40B4-BE49-F238E27FC236}">
                  <a16:creationId xmlns:a16="http://schemas.microsoft.com/office/drawing/2014/main" id="{CEFEE2AD-A479-CF9D-6165-D3037A1FD0CA}"/>
                </a:ext>
              </a:extLst>
            </p:cNvPr>
            <p:cNvSpPr/>
            <p:nvPr/>
          </p:nvSpPr>
          <p:spPr>
            <a:xfrm>
              <a:off x="8126399" y="5559183"/>
              <a:ext cx="122396" cy="183680"/>
            </a:xfrm>
            <a:custGeom>
              <a:avLst/>
              <a:gdLst>
                <a:gd name="connsiteX0" fmla="*/ 1143 w 122396"/>
                <a:gd name="connsiteY0" fmla="*/ 44901 h 183680"/>
                <a:gd name="connsiteX1" fmla="*/ 0 w 122396"/>
                <a:gd name="connsiteY1" fmla="*/ 2991 h 183680"/>
                <a:gd name="connsiteX2" fmla="*/ 20955 w 122396"/>
                <a:gd name="connsiteY2" fmla="*/ 2991 h 183680"/>
                <a:gd name="connsiteX3" fmla="*/ 22003 w 122396"/>
                <a:gd name="connsiteY3" fmla="*/ 24994 h 183680"/>
                <a:gd name="connsiteX4" fmla="*/ 22574 w 122396"/>
                <a:gd name="connsiteY4" fmla="*/ 24994 h 183680"/>
                <a:gd name="connsiteX5" fmla="*/ 68104 w 122396"/>
                <a:gd name="connsiteY5" fmla="*/ 38 h 183680"/>
                <a:gd name="connsiteX6" fmla="*/ 122396 w 122396"/>
                <a:gd name="connsiteY6" fmla="*/ 65285 h 183680"/>
                <a:gd name="connsiteX7" fmla="*/ 64198 w 122396"/>
                <a:gd name="connsiteY7" fmla="*/ 134150 h 183680"/>
                <a:gd name="connsiteX8" fmla="*/ 24670 w 122396"/>
                <a:gd name="connsiteY8" fmla="*/ 114053 h 183680"/>
                <a:gd name="connsiteX9" fmla="*/ 24193 w 122396"/>
                <a:gd name="connsiteY9" fmla="*/ 114053 h 183680"/>
                <a:gd name="connsiteX10" fmla="*/ 24193 w 122396"/>
                <a:gd name="connsiteY10" fmla="*/ 183680 h 183680"/>
                <a:gd name="connsiteX11" fmla="*/ 1143 w 122396"/>
                <a:gd name="connsiteY11" fmla="*/ 183680 h 183680"/>
                <a:gd name="connsiteX12" fmla="*/ 24193 w 122396"/>
                <a:gd name="connsiteY12" fmla="*/ 79001 h 183680"/>
                <a:gd name="connsiteX13" fmla="*/ 25241 w 122396"/>
                <a:gd name="connsiteY13" fmla="*/ 88526 h 183680"/>
                <a:gd name="connsiteX14" fmla="*/ 60198 w 122396"/>
                <a:gd name="connsiteY14" fmla="*/ 115767 h 183680"/>
                <a:gd name="connsiteX15" fmla="*/ 99155 w 122396"/>
                <a:gd name="connsiteY15" fmla="*/ 66237 h 183680"/>
                <a:gd name="connsiteX16" fmla="*/ 61055 w 122396"/>
                <a:gd name="connsiteY16" fmla="*/ 18612 h 183680"/>
                <a:gd name="connsiteX17" fmla="*/ 25813 w 122396"/>
                <a:gd name="connsiteY17" fmla="*/ 47187 h 183680"/>
                <a:gd name="connsiteX18" fmla="*/ 24289 w 122396"/>
                <a:gd name="connsiteY18" fmla="*/ 56712 h 18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96" h="183680">
                  <a:moveTo>
                    <a:pt x="1143" y="44901"/>
                  </a:moveTo>
                  <a:cubicBezTo>
                    <a:pt x="1143" y="28423"/>
                    <a:pt x="571" y="15183"/>
                    <a:pt x="0" y="2991"/>
                  </a:cubicBezTo>
                  <a:lnTo>
                    <a:pt x="20955" y="2991"/>
                  </a:lnTo>
                  <a:lnTo>
                    <a:pt x="22003" y="24994"/>
                  </a:lnTo>
                  <a:lnTo>
                    <a:pt x="22574" y="24994"/>
                  </a:lnTo>
                  <a:cubicBezTo>
                    <a:pt x="31985" y="8906"/>
                    <a:pt x="49482" y="-686"/>
                    <a:pt x="68104" y="38"/>
                  </a:cubicBezTo>
                  <a:cubicBezTo>
                    <a:pt x="99155" y="38"/>
                    <a:pt x="122396" y="26327"/>
                    <a:pt x="122396" y="65285"/>
                  </a:cubicBezTo>
                  <a:cubicBezTo>
                    <a:pt x="122396" y="111386"/>
                    <a:pt x="94393" y="134150"/>
                    <a:pt x="64198" y="134150"/>
                  </a:cubicBezTo>
                  <a:cubicBezTo>
                    <a:pt x="48416" y="134827"/>
                    <a:pt x="33423" y="127207"/>
                    <a:pt x="24670" y="114053"/>
                  </a:cubicBezTo>
                  <a:lnTo>
                    <a:pt x="24193" y="114053"/>
                  </a:lnTo>
                  <a:lnTo>
                    <a:pt x="24193" y="183680"/>
                  </a:lnTo>
                  <a:lnTo>
                    <a:pt x="1143" y="183680"/>
                  </a:lnTo>
                  <a:close/>
                  <a:moveTo>
                    <a:pt x="24193" y="79001"/>
                  </a:moveTo>
                  <a:cubicBezTo>
                    <a:pt x="24241" y="82201"/>
                    <a:pt x="24594" y="85392"/>
                    <a:pt x="25241" y="88526"/>
                  </a:cubicBezTo>
                  <a:cubicBezTo>
                    <a:pt x="29261" y="104547"/>
                    <a:pt x="43672" y="115786"/>
                    <a:pt x="60198" y="115767"/>
                  </a:cubicBezTo>
                  <a:cubicBezTo>
                    <a:pt x="84772" y="115767"/>
                    <a:pt x="99155" y="95669"/>
                    <a:pt x="99155" y="66237"/>
                  </a:cubicBezTo>
                  <a:cubicBezTo>
                    <a:pt x="99155" y="40520"/>
                    <a:pt x="85630" y="18612"/>
                    <a:pt x="61055" y="18612"/>
                  </a:cubicBezTo>
                  <a:cubicBezTo>
                    <a:pt x="44205" y="19088"/>
                    <a:pt x="29766" y="30795"/>
                    <a:pt x="25813" y="47187"/>
                  </a:cubicBezTo>
                  <a:cubicBezTo>
                    <a:pt x="24917" y="50292"/>
                    <a:pt x="24412" y="53483"/>
                    <a:pt x="24289" y="56712"/>
                  </a:cubicBezTo>
                  <a:close/>
                </a:path>
              </a:pathLst>
            </a:custGeom>
            <a:solidFill>
              <a:srgbClr val="000000"/>
            </a:solidFill>
            <a:ln w="9525" cap="flat">
              <a:noFill/>
              <a:prstDash val="solid"/>
              <a:miter/>
            </a:ln>
          </p:spPr>
          <p:txBody>
            <a:bodyPr rtlCol="0" anchor="ctr"/>
            <a:lstStyle/>
            <a:p>
              <a:endParaRPr lang="en-US" noProof="0" dirty="0"/>
            </a:p>
          </p:txBody>
        </p:sp>
      </p:grpSp>
      <p:pic>
        <p:nvPicPr>
          <p:cNvPr id="89" name="Resim 88">
            <a:extLst>
              <a:ext uri="{FF2B5EF4-FFF2-40B4-BE49-F238E27FC236}">
                <a16:creationId xmlns:a16="http://schemas.microsoft.com/office/drawing/2014/main" id="{64E7A90A-CF4F-3B5D-42FA-BA3EA2FD5EAB}"/>
              </a:ext>
            </a:extLst>
          </p:cNvPr>
          <p:cNvPicPr>
            <a:picLocks noChangeAspect="1"/>
          </p:cNvPicPr>
          <p:nvPr/>
        </p:nvPicPr>
        <p:blipFill>
          <a:blip r:embed="rId3"/>
          <a:stretch>
            <a:fillRect/>
          </a:stretch>
        </p:blipFill>
        <p:spPr>
          <a:xfrm>
            <a:off x="3712395" y="825554"/>
            <a:ext cx="802200" cy="706209"/>
          </a:xfrm>
          <a:prstGeom prst="rect">
            <a:avLst/>
          </a:prstGeom>
        </p:spPr>
      </p:pic>
      <p:pic>
        <p:nvPicPr>
          <p:cNvPr id="91" name="Resim 2">
            <a:extLst>
              <a:ext uri="{FF2B5EF4-FFF2-40B4-BE49-F238E27FC236}">
                <a16:creationId xmlns:a16="http://schemas.microsoft.com/office/drawing/2014/main" id="{F37610EF-24B5-DB11-BF82-97B49252DEB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1981009" y="1904275"/>
            <a:ext cx="1120484" cy="374667"/>
          </a:xfrm>
          <a:prstGeom prst="rect">
            <a:avLst/>
          </a:prstGeom>
        </p:spPr>
      </p:pic>
      <p:pic>
        <p:nvPicPr>
          <p:cNvPr id="93" name="Resim 2807">
            <a:extLst>
              <a:ext uri="{FF2B5EF4-FFF2-40B4-BE49-F238E27FC236}">
                <a16:creationId xmlns:a16="http://schemas.microsoft.com/office/drawing/2014/main" id="{699D4CAC-C0F6-79D1-4A5E-A2FE72F61C8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8705517" y="1916362"/>
            <a:ext cx="1232077" cy="354920"/>
          </a:xfrm>
          <a:prstGeom prst="rect">
            <a:avLst/>
          </a:prstGeom>
        </p:spPr>
      </p:pic>
      <p:pic>
        <p:nvPicPr>
          <p:cNvPr id="94" name="Resim 93">
            <a:extLst>
              <a:ext uri="{FF2B5EF4-FFF2-40B4-BE49-F238E27FC236}">
                <a16:creationId xmlns:a16="http://schemas.microsoft.com/office/drawing/2014/main" id="{E31C37E4-D7D2-3493-362A-B2B2B8AF080E}"/>
              </a:ext>
            </a:extLst>
          </p:cNvPr>
          <p:cNvPicPr>
            <a:picLocks noChangeAspect="1"/>
          </p:cNvPicPr>
          <p:nvPr/>
        </p:nvPicPr>
        <p:blipFill>
          <a:blip r:embed="rId6"/>
          <a:stretch>
            <a:fillRect/>
          </a:stretch>
        </p:blipFill>
        <p:spPr>
          <a:xfrm>
            <a:off x="3540568" y="1955145"/>
            <a:ext cx="1082927" cy="291557"/>
          </a:xfrm>
          <a:prstGeom prst="rect">
            <a:avLst/>
          </a:prstGeom>
        </p:spPr>
      </p:pic>
      <p:pic>
        <p:nvPicPr>
          <p:cNvPr id="95" name="Resim 90">
            <a:extLst>
              <a:ext uri="{FF2B5EF4-FFF2-40B4-BE49-F238E27FC236}">
                <a16:creationId xmlns:a16="http://schemas.microsoft.com/office/drawing/2014/main" id="{1AA0739B-E462-0603-1831-9A11A97D70C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5125104" y="1989595"/>
            <a:ext cx="945543" cy="235276"/>
          </a:xfrm>
          <a:prstGeom prst="rect">
            <a:avLst/>
          </a:prstGeom>
        </p:spPr>
      </p:pic>
      <p:pic>
        <p:nvPicPr>
          <p:cNvPr id="96" name="Grafik 95">
            <a:extLst>
              <a:ext uri="{FF2B5EF4-FFF2-40B4-BE49-F238E27FC236}">
                <a16:creationId xmlns:a16="http://schemas.microsoft.com/office/drawing/2014/main" id="{40BCD480-47A5-FFE4-F7AE-639C3D11896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953294" y="1973916"/>
            <a:ext cx="938878" cy="343813"/>
          </a:xfrm>
          <a:prstGeom prst="rect">
            <a:avLst/>
          </a:prstGeom>
        </p:spPr>
      </p:pic>
      <p:grpSp>
        <p:nvGrpSpPr>
          <p:cNvPr id="97" name="Grup 96">
            <a:extLst>
              <a:ext uri="{FF2B5EF4-FFF2-40B4-BE49-F238E27FC236}">
                <a16:creationId xmlns:a16="http://schemas.microsoft.com/office/drawing/2014/main" id="{2917B6C3-1FD8-4E26-6024-74F8CA8951A2}"/>
              </a:ext>
            </a:extLst>
          </p:cNvPr>
          <p:cNvGrpSpPr/>
          <p:nvPr/>
        </p:nvGrpSpPr>
        <p:grpSpPr>
          <a:xfrm>
            <a:off x="461199" y="2706691"/>
            <a:ext cx="1009550" cy="229505"/>
            <a:chOff x="1092201" y="2489203"/>
            <a:chExt cx="2325691" cy="503238"/>
          </a:xfrm>
        </p:grpSpPr>
        <p:sp>
          <p:nvSpPr>
            <p:cNvPr id="98" name="Freeform 128">
              <a:extLst>
                <a:ext uri="{FF2B5EF4-FFF2-40B4-BE49-F238E27FC236}">
                  <a16:creationId xmlns:a16="http://schemas.microsoft.com/office/drawing/2014/main" id="{7B194541-2FF0-6A92-C8A0-92000BF47C0C}"/>
                </a:ext>
              </a:extLst>
            </p:cNvPr>
            <p:cNvSpPr>
              <a:spLocks/>
            </p:cNvSpPr>
            <p:nvPr/>
          </p:nvSpPr>
          <p:spPr bwMode="auto">
            <a:xfrm>
              <a:off x="1952627" y="2489203"/>
              <a:ext cx="363537" cy="503238"/>
            </a:xfrm>
            <a:custGeom>
              <a:avLst/>
              <a:gdLst>
                <a:gd name="T0" fmla="*/ 36 w 293"/>
                <a:gd name="T1" fmla="*/ 215 h 404"/>
                <a:gd name="T2" fmla="*/ 1 w 293"/>
                <a:gd name="T3" fmla="*/ 129 h 404"/>
                <a:gd name="T4" fmla="*/ 79 w 293"/>
                <a:gd name="T5" fmla="*/ 17 h 404"/>
                <a:gd name="T6" fmla="*/ 104 w 293"/>
                <a:gd name="T7" fmla="*/ 9 h 404"/>
                <a:gd name="T8" fmla="*/ 152 w 293"/>
                <a:gd name="T9" fmla="*/ 0 h 404"/>
                <a:gd name="T10" fmla="*/ 246 w 293"/>
                <a:gd name="T11" fmla="*/ 0 h 404"/>
                <a:gd name="T12" fmla="*/ 246 w 293"/>
                <a:gd name="T13" fmla="*/ 52 h 404"/>
                <a:gd name="T14" fmla="*/ 186 w 293"/>
                <a:gd name="T15" fmla="*/ 52 h 404"/>
                <a:gd name="T16" fmla="*/ 139 w 293"/>
                <a:gd name="T17" fmla="*/ 99 h 404"/>
                <a:gd name="T18" fmla="*/ 156 w 293"/>
                <a:gd name="T19" fmla="*/ 142 h 404"/>
                <a:gd name="T20" fmla="*/ 177 w 293"/>
                <a:gd name="T21" fmla="*/ 155 h 404"/>
                <a:gd name="T22" fmla="*/ 199 w 293"/>
                <a:gd name="T23" fmla="*/ 168 h 404"/>
                <a:gd name="T24" fmla="*/ 225 w 293"/>
                <a:gd name="T25" fmla="*/ 181 h 404"/>
                <a:gd name="T26" fmla="*/ 246 w 293"/>
                <a:gd name="T27" fmla="*/ 193 h 404"/>
                <a:gd name="T28" fmla="*/ 293 w 293"/>
                <a:gd name="T29" fmla="*/ 284 h 404"/>
                <a:gd name="T30" fmla="*/ 237 w 293"/>
                <a:gd name="T31" fmla="*/ 378 h 404"/>
                <a:gd name="T32" fmla="*/ 216 w 293"/>
                <a:gd name="T33" fmla="*/ 387 h 404"/>
                <a:gd name="T34" fmla="*/ 199 w 293"/>
                <a:gd name="T35" fmla="*/ 395 h 404"/>
                <a:gd name="T36" fmla="*/ 177 w 293"/>
                <a:gd name="T37" fmla="*/ 400 h 404"/>
                <a:gd name="T38" fmla="*/ 143 w 293"/>
                <a:gd name="T39" fmla="*/ 404 h 404"/>
                <a:gd name="T40" fmla="*/ 5 w 293"/>
                <a:gd name="T41" fmla="*/ 404 h 404"/>
                <a:gd name="T42" fmla="*/ 5 w 293"/>
                <a:gd name="T43" fmla="*/ 348 h 404"/>
                <a:gd name="T44" fmla="*/ 109 w 293"/>
                <a:gd name="T45" fmla="*/ 348 h 404"/>
                <a:gd name="T46" fmla="*/ 152 w 293"/>
                <a:gd name="T47" fmla="*/ 305 h 404"/>
                <a:gd name="T48" fmla="*/ 134 w 293"/>
                <a:gd name="T49" fmla="*/ 271 h 404"/>
                <a:gd name="T50" fmla="*/ 113 w 293"/>
                <a:gd name="T51" fmla="*/ 258 h 404"/>
                <a:gd name="T52" fmla="*/ 79 w 293"/>
                <a:gd name="T53" fmla="*/ 245 h 404"/>
                <a:gd name="T54" fmla="*/ 57 w 293"/>
                <a:gd name="T55" fmla="*/ 228 h 404"/>
                <a:gd name="T56" fmla="*/ 36 w 293"/>
                <a:gd name="T57" fmla="*/ 21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 h="404">
                  <a:moveTo>
                    <a:pt x="36" y="215"/>
                  </a:moveTo>
                  <a:cubicBezTo>
                    <a:pt x="13" y="192"/>
                    <a:pt x="1" y="161"/>
                    <a:pt x="1" y="129"/>
                  </a:cubicBezTo>
                  <a:cubicBezTo>
                    <a:pt x="0" y="79"/>
                    <a:pt x="31" y="34"/>
                    <a:pt x="79" y="17"/>
                  </a:cubicBezTo>
                  <a:cubicBezTo>
                    <a:pt x="86" y="12"/>
                    <a:pt x="95" y="9"/>
                    <a:pt x="104" y="9"/>
                  </a:cubicBezTo>
                  <a:cubicBezTo>
                    <a:pt x="121" y="0"/>
                    <a:pt x="134" y="0"/>
                    <a:pt x="152" y="0"/>
                  </a:cubicBezTo>
                  <a:cubicBezTo>
                    <a:pt x="246" y="0"/>
                    <a:pt x="246" y="0"/>
                    <a:pt x="246" y="0"/>
                  </a:cubicBezTo>
                  <a:cubicBezTo>
                    <a:pt x="246" y="52"/>
                    <a:pt x="246" y="52"/>
                    <a:pt x="246" y="52"/>
                  </a:cubicBezTo>
                  <a:cubicBezTo>
                    <a:pt x="186" y="52"/>
                    <a:pt x="186" y="52"/>
                    <a:pt x="186" y="52"/>
                  </a:cubicBezTo>
                  <a:cubicBezTo>
                    <a:pt x="160" y="52"/>
                    <a:pt x="139" y="73"/>
                    <a:pt x="139" y="99"/>
                  </a:cubicBezTo>
                  <a:cubicBezTo>
                    <a:pt x="139" y="116"/>
                    <a:pt x="147" y="129"/>
                    <a:pt x="156" y="142"/>
                  </a:cubicBezTo>
                  <a:cubicBezTo>
                    <a:pt x="164" y="146"/>
                    <a:pt x="169" y="150"/>
                    <a:pt x="177" y="155"/>
                  </a:cubicBezTo>
                  <a:cubicBezTo>
                    <a:pt x="186" y="159"/>
                    <a:pt x="190" y="163"/>
                    <a:pt x="199" y="168"/>
                  </a:cubicBezTo>
                  <a:cubicBezTo>
                    <a:pt x="212" y="172"/>
                    <a:pt x="216" y="176"/>
                    <a:pt x="225" y="181"/>
                  </a:cubicBezTo>
                  <a:cubicBezTo>
                    <a:pt x="233" y="185"/>
                    <a:pt x="246" y="193"/>
                    <a:pt x="246" y="193"/>
                  </a:cubicBezTo>
                  <a:cubicBezTo>
                    <a:pt x="272" y="215"/>
                    <a:pt x="293" y="245"/>
                    <a:pt x="293" y="284"/>
                  </a:cubicBezTo>
                  <a:cubicBezTo>
                    <a:pt x="293" y="322"/>
                    <a:pt x="268" y="357"/>
                    <a:pt x="237" y="378"/>
                  </a:cubicBezTo>
                  <a:cubicBezTo>
                    <a:pt x="237" y="378"/>
                    <a:pt x="225" y="387"/>
                    <a:pt x="216" y="387"/>
                  </a:cubicBezTo>
                  <a:cubicBezTo>
                    <a:pt x="211" y="391"/>
                    <a:pt x="205" y="394"/>
                    <a:pt x="199" y="395"/>
                  </a:cubicBezTo>
                  <a:cubicBezTo>
                    <a:pt x="190" y="395"/>
                    <a:pt x="186" y="400"/>
                    <a:pt x="177" y="400"/>
                  </a:cubicBezTo>
                  <a:cubicBezTo>
                    <a:pt x="164" y="400"/>
                    <a:pt x="156" y="404"/>
                    <a:pt x="143" y="404"/>
                  </a:cubicBezTo>
                  <a:cubicBezTo>
                    <a:pt x="5" y="404"/>
                    <a:pt x="5" y="404"/>
                    <a:pt x="5" y="404"/>
                  </a:cubicBezTo>
                  <a:cubicBezTo>
                    <a:pt x="5" y="348"/>
                    <a:pt x="5" y="348"/>
                    <a:pt x="5" y="348"/>
                  </a:cubicBezTo>
                  <a:cubicBezTo>
                    <a:pt x="109" y="348"/>
                    <a:pt x="109" y="348"/>
                    <a:pt x="109" y="348"/>
                  </a:cubicBezTo>
                  <a:cubicBezTo>
                    <a:pt x="130" y="348"/>
                    <a:pt x="152" y="327"/>
                    <a:pt x="152" y="305"/>
                  </a:cubicBezTo>
                  <a:cubicBezTo>
                    <a:pt x="152" y="292"/>
                    <a:pt x="143" y="279"/>
                    <a:pt x="134" y="271"/>
                  </a:cubicBezTo>
                  <a:cubicBezTo>
                    <a:pt x="134" y="271"/>
                    <a:pt x="121" y="262"/>
                    <a:pt x="113" y="258"/>
                  </a:cubicBezTo>
                  <a:cubicBezTo>
                    <a:pt x="100" y="253"/>
                    <a:pt x="91" y="249"/>
                    <a:pt x="79" y="245"/>
                  </a:cubicBezTo>
                  <a:cubicBezTo>
                    <a:pt x="70" y="236"/>
                    <a:pt x="66" y="236"/>
                    <a:pt x="57" y="228"/>
                  </a:cubicBezTo>
                  <a:cubicBezTo>
                    <a:pt x="48" y="223"/>
                    <a:pt x="44" y="219"/>
                    <a:pt x="36" y="215"/>
                  </a:cubicBezTo>
                  <a:close/>
                </a:path>
              </a:pathLst>
            </a:custGeom>
            <a:solidFill>
              <a:srgbClr val="EC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9" name="Freeform 129">
              <a:extLst>
                <a:ext uri="{FF2B5EF4-FFF2-40B4-BE49-F238E27FC236}">
                  <a16:creationId xmlns:a16="http://schemas.microsoft.com/office/drawing/2014/main" id="{75D8492F-23AC-B971-187E-C56F6CB8D6D8}"/>
                </a:ext>
              </a:extLst>
            </p:cNvPr>
            <p:cNvSpPr>
              <a:spLocks/>
            </p:cNvSpPr>
            <p:nvPr/>
          </p:nvSpPr>
          <p:spPr bwMode="auto">
            <a:xfrm>
              <a:off x="1581152" y="2493966"/>
              <a:ext cx="346075" cy="498475"/>
            </a:xfrm>
            <a:custGeom>
              <a:avLst/>
              <a:gdLst>
                <a:gd name="T0" fmla="*/ 211 w 218"/>
                <a:gd name="T1" fmla="*/ 0 h 314"/>
                <a:gd name="T2" fmla="*/ 211 w 218"/>
                <a:gd name="T3" fmla="*/ 38 h 314"/>
                <a:gd name="T4" fmla="*/ 101 w 218"/>
                <a:gd name="T5" fmla="*/ 38 h 314"/>
                <a:gd name="T6" fmla="*/ 101 w 218"/>
                <a:gd name="T7" fmla="*/ 142 h 314"/>
                <a:gd name="T8" fmla="*/ 198 w 218"/>
                <a:gd name="T9" fmla="*/ 142 h 314"/>
                <a:gd name="T10" fmla="*/ 198 w 218"/>
                <a:gd name="T11" fmla="*/ 179 h 314"/>
                <a:gd name="T12" fmla="*/ 101 w 218"/>
                <a:gd name="T13" fmla="*/ 179 h 314"/>
                <a:gd name="T14" fmla="*/ 101 w 218"/>
                <a:gd name="T15" fmla="*/ 270 h 314"/>
                <a:gd name="T16" fmla="*/ 218 w 218"/>
                <a:gd name="T17" fmla="*/ 270 h 314"/>
                <a:gd name="T18" fmla="*/ 218 w 218"/>
                <a:gd name="T19" fmla="*/ 314 h 314"/>
                <a:gd name="T20" fmla="*/ 0 w 218"/>
                <a:gd name="T21" fmla="*/ 314 h 314"/>
                <a:gd name="T22" fmla="*/ 0 w 218"/>
                <a:gd name="T23" fmla="*/ 0 h 314"/>
                <a:gd name="T24" fmla="*/ 211 w 218"/>
                <a:gd name="T25"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314">
                  <a:moveTo>
                    <a:pt x="211" y="0"/>
                  </a:moveTo>
                  <a:lnTo>
                    <a:pt x="211" y="38"/>
                  </a:lnTo>
                  <a:lnTo>
                    <a:pt x="101" y="38"/>
                  </a:lnTo>
                  <a:lnTo>
                    <a:pt x="101" y="142"/>
                  </a:lnTo>
                  <a:lnTo>
                    <a:pt x="198" y="142"/>
                  </a:lnTo>
                  <a:lnTo>
                    <a:pt x="198" y="179"/>
                  </a:lnTo>
                  <a:lnTo>
                    <a:pt x="101" y="179"/>
                  </a:lnTo>
                  <a:lnTo>
                    <a:pt x="101" y="270"/>
                  </a:lnTo>
                  <a:lnTo>
                    <a:pt x="218" y="270"/>
                  </a:lnTo>
                  <a:lnTo>
                    <a:pt x="218" y="314"/>
                  </a:lnTo>
                  <a:lnTo>
                    <a:pt x="0" y="314"/>
                  </a:lnTo>
                  <a:lnTo>
                    <a:pt x="0" y="0"/>
                  </a:lnTo>
                  <a:lnTo>
                    <a:pt x="211" y="0"/>
                  </a:lnTo>
                  <a:close/>
                </a:path>
              </a:pathLst>
            </a:custGeom>
            <a:solidFill>
              <a:srgbClr val="EC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0" name="Freeform 130">
              <a:extLst>
                <a:ext uri="{FF2B5EF4-FFF2-40B4-BE49-F238E27FC236}">
                  <a16:creationId xmlns:a16="http://schemas.microsoft.com/office/drawing/2014/main" id="{8F9B60D0-151D-FAD5-0014-D8BA3BC22016}"/>
                </a:ext>
              </a:extLst>
            </p:cNvPr>
            <p:cNvSpPr>
              <a:spLocks/>
            </p:cNvSpPr>
            <p:nvPr/>
          </p:nvSpPr>
          <p:spPr bwMode="auto">
            <a:xfrm>
              <a:off x="1092201" y="2493966"/>
              <a:ext cx="473076" cy="498475"/>
            </a:xfrm>
            <a:custGeom>
              <a:avLst/>
              <a:gdLst>
                <a:gd name="T0" fmla="*/ 298 w 298"/>
                <a:gd name="T1" fmla="*/ 0 h 314"/>
                <a:gd name="T2" fmla="*/ 191 w 298"/>
                <a:gd name="T3" fmla="*/ 314 h 314"/>
                <a:gd name="T4" fmla="*/ 111 w 298"/>
                <a:gd name="T5" fmla="*/ 314 h 314"/>
                <a:gd name="T6" fmla="*/ 0 w 298"/>
                <a:gd name="T7" fmla="*/ 0 h 314"/>
                <a:gd name="T8" fmla="*/ 107 w 298"/>
                <a:gd name="T9" fmla="*/ 0 h 314"/>
                <a:gd name="T10" fmla="*/ 178 w 298"/>
                <a:gd name="T11" fmla="*/ 220 h 314"/>
                <a:gd name="T12" fmla="*/ 245 w 298"/>
                <a:gd name="T13" fmla="*/ 0 h 314"/>
                <a:gd name="T14" fmla="*/ 298 w 298"/>
                <a:gd name="T15" fmla="*/ 0 h 3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 h="314">
                  <a:moveTo>
                    <a:pt x="298" y="0"/>
                  </a:moveTo>
                  <a:lnTo>
                    <a:pt x="191" y="314"/>
                  </a:lnTo>
                  <a:lnTo>
                    <a:pt x="111" y="314"/>
                  </a:lnTo>
                  <a:lnTo>
                    <a:pt x="0" y="0"/>
                  </a:lnTo>
                  <a:lnTo>
                    <a:pt x="107" y="0"/>
                  </a:lnTo>
                  <a:lnTo>
                    <a:pt x="178" y="220"/>
                  </a:lnTo>
                  <a:lnTo>
                    <a:pt x="245" y="0"/>
                  </a:lnTo>
                  <a:lnTo>
                    <a:pt x="298" y="0"/>
                  </a:lnTo>
                  <a:close/>
                </a:path>
              </a:pathLst>
            </a:custGeom>
            <a:solidFill>
              <a:srgbClr val="EC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1" name="Freeform 131">
              <a:extLst>
                <a:ext uri="{FF2B5EF4-FFF2-40B4-BE49-F238E27FC236}">
                  <a16:creationId xmlns:a16="http://schemas.microsoft.com/office/drawing/2014/main" id="{5816A289-CBD8-29A1-887B-E50E554A91A6}"/>
                </a:ext>
              </a:extLst>
            </p:cNvPr>
            <p:cNvSpPr>
              <a:spLocks/>
            </p:cNvSpPr>
            <p:nvPr/>
          </p:nvSpPr>
          <p:spPr bwMode="auto">
            <a:xfrm>
              <a:off x="3071817" y="2493966"/>
              <a:ext cx="346075" cy="498475"/>
            </a:xfrm>
            <a:custGeom>
              <a:avLst/>
              <a:gdLst>
                <a:gd name="T0" fmla="*/ 0 w 218"/>
                <a:gd name="T1" fmla="*/ 0 h 314"/>
                <a:gd name="T2" fmla="*/ 104 w 218"/>
                <a:gd name="T3" fmla="*/ 0 h 314"/>
                <a:gd name="T4" fmla="*/ 104 w 218"/>
                <a:gd name="T5" fmla="*/ 270 h 314"/>
                <a:gd name="T6" fmla="*/ 218 w 218"/>
                <a:gd name="T7" fmla="*/ 270 h 314"/>
                <a:gd name="T8" fmla="*/ 218 w 218"/>
                <a:gd name="T9" fmla="*/ 314 h 314"/>
                <a:gd name="T10" fmla="*/ 0 w 218"/>
                <a:gd name="T11" fmla="*/ 314 h 314"/>
                <a:gd name="T12" fmla="*/ 0 w 218"/>
                <a:gd name="T13" fmla="*/ 0 h 314"/>
              </a:gdLst>
              <a:ahLst/>
              <a:cxnLst>
                <a:cxn ang="0">
                  <a:pos x="T0" y="T1"/>
                </a:cxn>
                <a:cxn ang="0">
                  <a:pos x="T2" y="T3"/>
                </a:cxn>
                <a:cxn ang="0">
                  <a:pos x="T4" y="T5"/>
                </a:cxn>
                <a:cxn ang="0">
                  <a:pos x="T6" y="T7"/>
                </a:cxn>
                <a:cxn ang="0">
                  <a:pos x="T8" y="T9"/>
                </a:cxn>
                <a:cxn ang="0">
                  <a:pos x="T10" y="T11"/>
                </a:cxn>
                <a:cxn ang="0">
                  <a:pos x="T12" y="T13"/>
                </a:cxn>
              </a:cxnLst>
              <a:rect l="0" t="0" r="r" b="b"/>
              <a:pathLst>
                <a:path w="218" h="314">
                  <a:moveTo>
                    <a:pt x="0" y="0"/>
                  </a:moveTo>
                  <a:lnTo>
                    <a:pt x="104" y="0"/>
                  </a:lnTo>
                  <a:lnTo>
                    <a:pt x="104" y="270"/>
                  </a:lnTo>
                  <a:lnTo>
                    <a:pt x="218" y="270"/>
                  </a:lnTo>
                  <a:lnTo>
                    <a:pt x="218" y="314"/>
                  </a:lnTo>
                  <a:lnTo>
                    <a:pt x="0" y="314"/>
                  </a:lnTo>
                  <a:lnTo>
                    <a:pt x="0" y="0"/>
                  </a:lnTo>
                  <a:close/>
                </a:path>
              </a:pathLst>
            </a:custGeom>
            <a:solidFill>
              <a:srgbClr val="EC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Freeform 132">
              <a:extLst>
                <a:ext uri="{FF2B5EF4-FFF2-40B4-BE49-F238E27FC236}">
                  <a16:creationId xmlns:a16="http://schemas.microsoft.com/office/drawing/2014/main" id="{9CF305D6-229B-19C3-9261-CF3DDF9ABC43}"/>
                </a:ext>
              </a:extLst>
            </p:cNvPr>
            <p:cNvSpPr>
              <a:spLocks/>
            </p:cNvSpPr>
            <p:nvPr/>
          </p:nvSpPr>
          <p:spPr bwMode="auto">
            <a:xfrm>
              <a:off x="2278067" y="2493965"/>
              <a:ext cx="400051" cy="498475"/>
            </a:xfrm>
            <a:custGeom>
              <a:avLst/>
              <a:gdLst>
                <a:gd name="T0" fmla="*/ 252 w 252"/>
                <a:gd name="T1" fmla="*/ 0 h 314"/>
                <a:gd name="T2" fmla="*/ 252 w 252"/>
                <a:gd name="T3" fmla="*/ 41 h 314"/>
                <a:gd name="T4" fmla="*/ 178 w 252"/>
                <a:gd name="T5" fmla="*/ 41 h 314"/>
                <a:gd name="T6" fmla="*/ 178 w 252"/>
                <a:gd name="T7" fmla="*/ 314 h 314"/>
                <a:gd name="T8" fmla="*/ 77 w 252"/>
                <a:gd name="T9" fmla="*/ 314 h 314"/>
                <a:gd name="T10" fmla="*/ 77 w 252"/>
                <a:gd name="T11" fmla="*/ 41 h 314"/>
                <a:gd name="T12" fmla="*/ 0 w 252"/>
                <a:gd name="T13" fmla="*/ 41 h 314"/>
                <a:gd name="T14" fmla="*/ 0 w 252"/>
                <a:gd name="T15" fmla="*/ 0 h 314"/>
                <a:gd name="T16" fmla="*/ 252 w 252"/>
                <a:gd name="T17"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314">
                  <a:moveTo>
                    <a:pt x="252" y="0"/>
                  </a:moveTo>
                  <a:lnTo>
                    <a:pt x="252" y="41"/>
                  </a:lnTo>
                  <a:lnTo>
                    <a:pt x="178" y="41"/>
                  </a:lnTo>
                  <a:lnTo>
                    <a:pt x="178" y="314"/>
                  </a:lnTo>
                  <a:lnTo>
                    <a:pt x="77" y="314"/>
                  </a:lnTo>
                  <a:lnTo>
                    <a:pt x="77" y="41"/>
                  </a:lnTo>
                  <a:lnTo>
                    <a:pt x="0" y="41"/>
                  </a:lnTo>
                  <a:lnTo>
                    <a:pt x="0" y="0"/>
                  </a:lnTo>
                  <a:lnTo>
                    <a:pt x="252" y="0"/>
                  </a:lnTo>
                  <a:close/>
                </a:path>
              </a:pathLst>
            </a:custGeom>
            <a:solidFill>
              <a:srgbClr val="EC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133">
              <a:extLst>
                <a:ext uri="{FF2B5EF4-FFF2-40B4-BE49-F238E27FC236}">
                  <a16:creationId xmlns:a16="http://schemas.microsoft.com/office/drawing/2014/main" id="{370EE81C-94E7-97A4-DBCD-672BC61B09DF}"/>
                </a:ext>
              </a:extLst>
            </p:cNvPr>
            <p:cNvSpPr>
              <a:spLocks/>
            </p:cNvSpPr>
            <p:nvPr/>
          </p:nvSpPr>
          <p:spPr bwMode="auto">
            <a:xfrm>
              <a:off x="2703513" y="2493963"/>
              <a:ext cx="341312" cy="498475"/>
            </a:xfrm>
            <a:custGeom>
              <a:avLst/>
              <a:gdLst>
                <a:gd name="T0" fmla="*/ 209 w 215"/>
                <a:gd name="T1" fmla="*/ 0 h 314"/>
                <a:gd name="T2" fmla="*/ 209 w 215"/>
                <a:gd name="T3" fmla="*/ 38 h 314"/>
                <a:gd name="T4" fmla="*/ 101 w 215"/>
                <a:gd name="T5" fmla="*/ 38 h 314"/>
                <a:gd name="T6" fmla="*/ 101 w 215"/>
                <a:gd name="T7" fmla="*/ 142 h 314"/>
                <a:gd name="T8" fmla="*/ 199 w 215"/>
                <a:gd name="T9" fmla="*/ 142 h 314"/>
                <a:gd name="T10" fmla="*/ 199 w 215"/>
                <a:gd name="T11" fmla="*/ 179 h 314"/>
                <a:gd name="T12" fmla="*/ 101 w 215"/>
                <a:gd name="T13" fmla="*/ 179 h 314"/>
                <a:gd name="T14" fmla="*/ 101 w 215"/>
                <a:gd name="T15" fmla="*/ 270 h 314"/>
                <a:gd name="T16" fmla="*/ 215 w 215"/>
                <a:gd name="T17" fmla="*/ 270 h 314"/>
                <a:gd name="T18" fmla="*/ 215 w 215"/>
                <a:gd name="T19" fmla="*/ 314 h 314"/>
                <a:gd name="T20" fmla="*/ 0 w 215"/>
                <a:gd name="T21" fmla="*/ 314 h 314"/>
                <a:gd name="T22" fmla="*/ 0 w 215"/>
                <a:gd name="T23" fmla="*/ 0 h 314"/>
                <a:gd name="T24" fmla="*/ 209 w 215"/>
                <a:gd name="T25"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5" h="314">
                  <a:moveTo>
                    <a:pt x="209" y="0"/>
                  </a:moveTo>
                  <a:lnTo>
                    <a:pt x="209" y="38"/>
                  </a:lnTo>
                  <a:lnTo>
                    <a:pt x="101" y="38"/>
                  </a:lnTo>
                  <a:lnTo>
                    <a:pt x="101" y="142"/>
                  </a:lnTo>
                  <a:lnTo>
                    <a:pt x="199" y="142"/>
                  </a:lnTo>
                  <a:lnTo>
                    <a:pt x="199" y="179"/>
                  </a:lnTo>
                  <a:lnTo>
                    <a:pt x="101" y="179"/>
                  </a:lnTo>
                  <a:lnTo>
                    <a:pt x="101" y="270"/>
                  </a:lnTo>
                  <a:lnTo>
                    <a:pt x="215" y="270"/>
                  </a:lnTo>
                  <a:lnTo>
                    <a:pt x="215" y="314"/>
                  </a:lnTo>
                  <a:lnTo>
                    <a:pt x="0" y="314"/>
                  </a:lnTo>
                  <a:lnTo>
                    <a:pt x="0" y="0"/>
                  </a:lnTo>
                  <a:lnTo>
                    <a:pt x="209" y="0"/>
                  </a:lnTo>
                  <a:close/>
                </a:path>
              </a:pathLst>
            </a:custGeom>
            <a:solidFill>
              <a:srgbClr val="EC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04" name="Grup 103">
            <a:extLst>
              <a:ext uri="{FF2B5EF4-FFF2-40B4-BE49-F238E27FC236}">
                <a16:creationId xmlns:a16="http://schemas.microsoft.com/office/drawing/2014/main" id="{C92BAE78-37DB-51E2-7686-C2078B9942E8}"/>
              </a:ext>
            </a:extLst>
          </p:cNvPr>
          <p:cNvGrpSpPr/>
          <p:nvPr/>
        </p:nvGrpSpPr>
        <p:grpSpPr>
          <a:xfrm>
            <a:off x="4997241" y="2706428"/>
            <a:ext cx="1154442" cy="410472"/>
            <a:chOff x="3641725" y="1679576"/>
            <a:chExt cx="1914524" cy="573086"/>
          </a:xfrm>
        </p:grpSpPr>
        <p:sp>
          <p:nvSpPr>
            <p:cNvPr id="105" name="Freeform 27">
              <a:extLst>
                <a:ext uri="{FF2B5EF4-FFF2-40B4-BE49-F238E27FC236}">
                  <a16:creationId xmlns:a16="http://schemas.microsoft.com/office/drawing/2014/main" id="{39DA5C16-DC5C-2765-60DA-1A3663F99407}"/>
                </a:ext>
              </a:extLst>
            </p:cNvPr>
            <p:cNvSpPr>
              <a:spLocks/>
            </p:cNvSpPr>
            <p:nvPr/>
          </p:nvSpPr>
          <p:spPr bwMode="auto">
            <a:xfrm>
              <a:off x="4373563" y="2155823"/>
              <a:ext cx="71438" cy="76200"/>
            </a:xfrm>
            <a:custGeom>
              <a:avLst/>
              <a:gdLst>
                <a:gd name="T0" fmla="*/ 1 w 45"/>
                <a:gd name="T1" fmla="*/ 0 h 48"/>
                <a:gd name="T2" fmla="*/ 6 w 45"/>
                <a:gd name="T3" fmla="*/ 0 h 48"/>
                <a:gd name="T4" fmla="*/ 6 w 45"/>
                <a:gd name="T5" fmla="*/ 20 h 48"/>
                <a:gd name="T6" fmla="*/ 40 w 45"/>
                <a:gd name="T7" fmla="*/ 20 h 48"/>
                <a:gd name="T8" fmla="*/ 40 w 45"/>
                <a:gd name="T9" fmla="*/ 0 h 48"/>
                <a:gd name="T10" fmla="*/ 45 w 45"/>
                <a:gd name="T11" fmla="*/ 0 h 48"/>
                <a:gd name="T12" fmla="*/ 45 w 45"/>
                <a:gd name="T13" fmla="*/ 48 h 48"/>
                <a:gd name="T14" fmla="*/ 40 w 45"/>
                <a:gd name="T15" fmla="*/ 48 h 48"/>
                <a:gd name="T16" fmla="*/ 40 w 45"/>
                <a:gd name="T17" fmla="*/ 25 h 48"/>
                <a:gd name="T18" fmla="*/ 6 w 45"/>
                <a:gd name="T19" fmla="*/ 25 h 48"/>
                <a:gd name="T20" fmla="*/ 6 w 45"/>
                <a:gd name="T21" fmla="*/ 48 h 48"/>
                <a:gd name="T22" fmla="*/ 0 w 45"/>
                <a:gd name="T23" fmla="*/ 48 h 48"/>
                <a:gd name="T24" fmla="*/ 1 w 45"/>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48">
                  <a:moveTo>
                    <a:pt x="1" y="0"/>
                  </a:moveTo>
                  <a:lnTo>
                    <a:pt x="6" y="0"/>
                  </a:lnTo>
                  <a:lnTo>
                    <a:pt x="6" y="20"/>
                  </a:lnTo>
                  <a:lnTo>
                    <a:pt x="40" y="20"/>
                  </a:lnTo>
                  <a:lnTo>
                    <a:pt x="40" y="0"/>
                  </a:lnTo>
                  <a:lnTo>
                    <a:pt x="45" y="0"/>
                  </a:lnTo>
                  <a:lnTo>
                    <a:pt x="45" y="48"/>
                  </a:lnTo>
                  <a:lnTo>
                    <a:pt x="40" y="48"/>
                  </a:lnTo>
                  <a:lnTo>
                    <a:pt x="40" y="25"/>
                  </a:lnTo>
                  <a:lnTo>
                    <a:pt x="6" y="25"/>
                  </a:lnTo>
                  <a:lnTo>
                    <a:pt x="6" y="48"/>
                  </a:lnTo>
                  <a:lnTo>
                    <a:pt x="0" y="48"/>
                  </a:lnTo>
                  <a:lnTo>
                    <a:pt x="1" y="0"/>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Freeform 28">
              <a:extLst>
                <a:ext uri="{FF2B5EF4-FFF2-40B4-BE49-F238E27FC236}">
                  <a16:creationId xmlns:a16="http://schemas.microsoft.com/office/drawing/2014/main" id="{8048DAE1-052B-71C8-6495-5FE4A2D5132D}"/>
                </a:ext>
              </a:extLst>
            </p:cNvPr>
            <p:cNvSpPr>
              <a:spLocks noEditPoints="1"/>
            </p:cNvSpPr>
            <p:nvPr/>
          </p:nvSpPr>
          <p:spPr bwMode="auto">
            <a:xfrm>
              <a:off x="4459288" y="2155823"/>
              <a:ext cx="7938" cy="76200"/>
            </a:xfrm>
            <a:custGeom>
              <a:avLst/>
              <a:gdLst>
                <a:gd name="T0" fmla="*/ 0 w 5"/>
                <a:gd name="T1" fmla="*/ 0 h 48"/>
                <a:gd name="T2" fmla="*/ 5 w 5"/>
                <a:gd name="T3" fmla="*/ 0 h 48"/>
                <a:gd name="T4" fmla="*/ 5 w 5"/>
                <a:gd name="T5" fmla="*/ 8 h 48"/>
                <a:gd name="T6" fmla="*/ 0 w 5"/>
                <a:gd name="T7" fmla="*/ 8 h 48"/>
                <a:gd name="T8" fmla="*/ 0 w 5"/>
                <a:gd name="T9" fmla="*/ 0 h 48"/>
                <a:gd name="T10" fmla="*/ 0 w 5"/>
                <a:gd name="T11" fmla="*/ 14 h 48"/>
                <a:gd name="T12" fmla="*/ 5 w 5"/>
                <a:gd name="T13" fmla="*/ 14 h 48"/>
                <a:gd name="T14" fmla="*/ 5 w 5"/>
                <a:gd name="T15" fmla="*/ 48 h 48"/>
                <a:gd name="T16" fmla="*/ 0 w 5"/>
                <a:gd name="T17" fmla="*/ 48 h 48"/>
                <a:gd name="T18" fmla="*/ 0 w 5"/>
                <a:gd name="T19"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8">
                  <a:moveTo>
                    <a:pt x="0" y="0"/>
                  </a:moveTo>
                  <a:lnTo>
                    <a:pt x="5" y="0"/>
                  </a:lnTo>
                  <a:lnTo>
                    <a:pt x="5" y="8"/>
                  </a:lnTo>
                  <a:lnTo>
                    <a:pt x="0" y="8"/>
                  </a:lnTo>
                  <a:lnTo>
                    <a:pt x="0" y="0"/>
                  </a:lnTo>
                  <a:close/>
                  <a:moveTo>
                    <a:pt x="0" y="14"/>
                  </a:moveTo>
                  <a:lnTo>
                    <a:pt x="5" y="14"/>
                  </a:lnTo>
                  <a:lnTo>
                    <a:pt x="5" y="48"/>
                  </a:lnTo>
                  <a:lnTo>
                    <a:pt x="0" y="48"/>
                  </a:lnTo>
                  <a:lnTo>
                    <a:pt x="0" y="14"/>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7" name="Freeform 29">
              <a:extLst>
                <a:ext uri="{FF2B5EF4-FFF2-40B4-BE49-F238E27FC236}">
                  <a16:creationId xmlns:a16="http://schemas.microsoft.com/office/drawing/2014/main" id="{315473D8-2CFD-975C-A788-BD91BB9759AD}"/>
                </a:ext>
              </a:extLst>
            </p:cNvPr>
            <p:cNvSpPr>
              <a:spLocks noEditPoints="1"/>
            </p:cNvSpPr>
            <p:nvPr/>
          </p:nvSpPr>
          <p:spPr bwMode="auto">
            <a:xfrm>
              <a:off x="4478338" y="2174874"/>
              <a:ext cx="60325" cy="77788"/>
            </a:xfrm>
            <a:custGeom>
              <a:avLst/>
              <a:gdLst>
                <a:gd name="T0" fmla="*/ 50 w 58"/>
                <a:gd name="T1" fmla="*/ 2 h 74"/>
                <a:gd name="T2" fmla="*/ 58 w 58"/>
                <a:gd name="T3" fmla="*/ 2 h 74"/>
                <a:gd name="T4" fmla="*/ 58 w 58"/>
                <a:gd name="T5" fmla="*/ 51 h 74"/>
                <a:gd name="T6" fmla="*/ 30 w 58"/>
                <a:gd name="T7" fmla="*/ 74 h 74"/>
                <a:gd name="T8" fmla="*/ 4 w 58"/>
                <a:gd name="T9" fmla="*/ 58 h 74"/>
                <a:gd name="T10" fmla="*/ 10 w 58"/>
                <a:gd name="T11" fmla="*/ 58 h 74"/>
                <a:gd name="T12" fmla="*/ 30 w 58"/>
                <a:gd name="T13" fmla="*/ 69 h 74"/>
                <a:gd name="T14" fmla="*/ 50 w 58"/>
                <a:gd name="T15" fmla="*/ 51 h 74"/>
                <a:gd name="T16" fmla="*/ 50 w 58"/>
                <a:gd name="T17" fmla="*/ 42 h 74"/>
                <a:gd name="T18" fmla="*/ 50 w 58"/>
                <a:gd name="T19" fmla="*/ 42 h 74"/>
                <a:gd name="T20" fmla="*/ 27 w 58"/>
                <a:gd name="T21" fmla="*/ 54 h 74"/>
                <a:gd name="T22" fmla="*/ 0 w 58"/>
                <a:gd name="T23" fmla="*/ 26 h 74"/>
                <a:gd name="T24" fmla="*/ 28 w 58"/>
                <a:gd name="T25" fmla="*/ 0 h 74"/>
                <a:gd name="T26" fmla="*/ 50 w 58"/>
                <a:gd name="T27" fmla="*/ 12 h 74"/>
                <a:gd name="T28" fmla="*/ 50 w 58"/>
                <a:gd name="T29" fmla="*/ 12 h 74"/>
                <a:gd name="T30" fmla="*/ 50 w 58"/>
                <a:gd name="T31" fmla="*/ 2 h 74"/>
                <a:gd name="T32" fmla="*/ 28 w 58"/>
                <a:gd name="T33" fmla="*/ 7 h 74"/>
                <a:gd name="T34" fmla="*/ 8 w 58"/>
                <a:gd name="T35" fmla="*/ 28 h 74"/>
                <a:gd name="T36" fmla="*/ 30 w 58"/>
                <a:gd name="T37" fmla="*/ 48 h 74"/>
                <a:gd name="T38" fmla="*/ 52 w 58"/>
                <a:gd name="T39" fmla="*/ 29 h 74"/>
                <a:gd name="T40" fmla="*/ 52 w 58"/>
                <a:gd name="T41" fmla="*/ 28 h 74"/>
                <a:gd name="T42" fmla="*/ 28 w 58"/>
                <a:gd name="T43"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74">
                  <a:moveTo>
                    <a:pt x="50" y="2"/>
                  </a:moveTo>
                  <a:cubicBezTo>
                    <a:pt x="58" y="2"/>
                    <a:pt x="58" y="2"/>
                    <a:pt x="58" y="2"/>
                  </a:cubicBezTo>
                  <a:cubicBezTo>
                    <a:pt x="58" y="51"/>
                    <a:pt x="58" y="51"/>
                    <a:pt x="58" y="51"/>
                  </a:cubicBezTo>
                  <a:cubicBezTo>
                    <a:pt x="58" y="71"/>
                    <a:pt x="43" y="74"/>
                    <a:pt x="30" y="74"/>
                  </a:cubicBezTo>
                  <a:cubicBezTo>
                    <a:pt x="6" y="74"/>
                    <a:pt x="4" y="63"/>
                    <a:pt x="4" y="58"/>
                  </a:cubicBezTo>
                  <a:cubicBezTo>
                    <a:pt x="10" y="58"/>
                    <a:pt x="10" y="58"/>
                    <a:pt x="10" y="58"/>
                  </a:cubicBezTo>
                  <a:cubicBezTo>
                    <a:pt x="12" y="63"/>
                    <a:pt x="13" y="69"/>
                    <a:pt x="30" y="69"/>
                  </a:cubicBezTo>
                  <a:cubicBezTo>
                    <a:pt x="43" y="69"/>
                    <a:pt x="50" y="63"/>
                    <a:pt x="50" y="51"/>
                  </a:cubicBezTo>
                  <a:cubicBezTo>
                    <a:pt x="50" y="42"/>
                    <a:pt x="50" y="42"/>
                    <a:pt x="50" y="42"/>
                  </a:cubicBezTo>
                  <a:cubicBezTo>
                    <a:pt x="50" y="42"/>
                    <a:pt x="50" y="42"/>
                    <a:pt x="50" y="42"/>
                  </a:cubicBezTo>
                  <a:cubicBezTo>
                    <a:pt x="48" y="47"/>
                    <a:pt x="41" y="54"/>
                    <a:pt x="27" y="54"/>
                  </a:cubicBezTo>
                  <a:cubicBezTo>
                    <a:pt x="14" y="54"/>
                    <a:pt x="0" y="47"/>
                    <a:pt x="0" y="26"/>
                  </a:cubicBezTo>
                  <a:cubicBezTo>
                    <a:pt x="0" y="12"/>
                    <a:pt x="9" y="0"/>
                    <a:pt x="28" y="0"/>
                  </a:cubicBezTo>
                  <a:cubicBezTo>
                    <a:pt x="39" y="0"/>
                    <a:pt x="47" y="4"/>
                    <a:pt x="50" y="12"/>
                  </a:cubicBezTo>
                  <a:cubicBezTo>
                    <a:pt x="50" y="12"/>
                    <a:pt x="50" y="12"/>
                    <a:pt x="50" y="12"/>
                  </a:cubicBezTo>
                  <a:lnTo>
                    <a:pt x="50" y="2"/>
                  </a:lnTo>
                  <a:close/>
                  <a:moveTo>
                    <a:pt x="28" y="7"/>
                  </a:moveTo>
                  <a:cubicBezTo>
                    <a:pt x="15" y="7"/>
                    <a:pt x="8" y="15"/>
                    <a:pt x="8" y="28"/>
                  </a:cubicBezTo>
                  <a:cubicBezTo>
                    <a:pt x="8" y="43"/>
                    <a:pt x="17" y="48"/>
                    <a:pt x="30" y="48"/>
                  </a:cubicBezTo>
                  <a:cubicBezTo>
                    <a:pt x="41" y="49"/>
                    <a:pt x="51" y="40"/>
                    <a:pt x="52" y="29"/>
                  </a:cubicBezTo>
                  <a:cubicBezTo>
                    <a:pt x="52" y="29"/>
                    <a:pt x="52" y="28"/>
                    <a:pt x="52" y="28"/>
                  </a:cubicBezTo>
                  <a:cubicBezTo>
                    <a:pt x="50" y="16"/>
                    <a:pt x="44" y="7"/>
                    <a:pt x="28" y="7"/>
                  </a:cubicBez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8" name="Freeform 30">
              <a:extLst>
                <a:ext uri="{FF2B5EF4-FFF2-40B4-BE49-F238E27FC236}">
                  <a16:creationId xmlns:a16="http://schemas.microsoft.com/office/drawing/2014/main" id="{50EC50CA-B917-E904-D139-0498C522E6B5}"/>
                </a:ext>
              </a:extLst>
            </p:cNvPr>
            <p:cNvSpPr>
              <a:spLocks/>
            </p:cNvSpPr>
            <p:nvPr/>
          </p:nvSpPr>
          <p:spPr bwMode="auto">
            <a:xfrm>
              <a:off x="4552950" y="2155823"/>
              <a:ext cx="53975" cy="76200"/>
            </a:xfrm>
            <a:custGeom>
              <a:avLst/>
              <a:gdLst>
                <a:gd name="T0" fmla="*/ 2 w 52"/>
                <a:gd name="T1" fmla="*/ 0 h 72"/>
                <a:gd name="T2" fmla="*/ 10 w 52"/>
                <a:gd name="T3" fmla="*/ 0 h 72"/>
                <a:gd name="T4" fmla="*/ 10 w 52"/>
                <a:gd name="T5" fmla="*/ 30 h 72"/>
                <a:gd name="T6" fmla="*/ 10 w 52"/>
                <a:gd name="T7" fmla="*/ 30 h 72"/>
                <a:gd name="T8" fmla="*/ 30 w 52"/>
                <a:gd name="T9" fmla="*/ 18 h 72"/>
                <a:gd name="T10" fmla="*/ 52 w 52"/>
                <a:gd name="T11" fmla="*/ 39 h 72"/>
                <a:gd name="T12" fmla="*/ 52 w 52"/>
                <a:gd name="T13" fmla="*/ 72 h 72"/>
                <a:gd name="T14" fmla="*/ 45 w 52"/>
                <a:gd name="T15" fmla="*/ 72 h 72"/>
                <a:gd name="T16" fmla="*/ 45 w 52"/>
                <a:gd name="T17" fmla="*/ 38 h 72"/>
                <a:gd name="T18" fmla="*/ 29 w 52"/>
                <a:gd name="T19" fmla="*/ 24 h 72"/>
                <a:gd name="T20" fmla="*/ 8 w 52"/>
                <a:gd name="T21" fmla="*/ 43 h 72"/>
                <a:gd name="T22" fmla="*/ 8 w 52"/>
                <a:gd name="T23" fmla="*/ 72 h 72"/>
                <a:gd name="T24" fmla="*/ 0 w 52"/>
                <a:gd name="T25" fmla="*/ 72 h 72"/>
                <a:gd name="T26" fmla="*/ 2 w 52"/>
                <a:gd name="T2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72">
                  <a:moveTo>
                    <a:pt x="2" y="0"/>
                  </a:moveTo>
                  <a:cubicBezTo>
                    <a:pt x="10" y="0"/>
                    <a:pt x="10" y="0"/>
                    <a:pt x="10" y="0"/>
                  </a:cubicBezTo>
                  <a:cubicBezTo>
                    <a:pt x="10" y="30"/>
                    <a:pt x="10" y="30"/>
                    <a:pt x="10" y="30"/>
                  </a:cubicBezTo>
                  <a:cubicBezTo>
                    <a:pt x="10" y="30"/>
                    <a:pt x="10" y="30"/>
                    <a:pt x="10" y="30"/>
                  </a:cubicBezTo>
                  <a:cubicBezTo>
                    <a:pt x="14" y="23"/>
                    <a:pt x="22" y="18"/>
                    <a:pt x="30" y="18"/>
                  </a:cubicBezTo>
                  <a:cubicBezTo>
                    <a:pt x="47" y="18"/>
                    <a:pt x="52" y="27"/>
                    <a:pt x="52" y="39"/>
                  </a:cubicBezTo>
                  <a:cubicBezTo>
                    <a:pt x="52" y="72"/>
                    <a:pt x="52" y="72"/>
                    <a:pt x="52" y="72"/>
                  </a:cubicBezTo>
                  <a:cubicBezTo>
                    <a:pt x="45" y="72"/>
                    <a:pt x="45" y="72"/>
                    <a:pt x="45" y="72"/>
                  </a:cubicBezTo>
                  <a:cubicBezTo>
                    <a:pt x="45" y="38"/>
                    <a:pt x="45" y="38"/>
                    <a:pt x="45" y="38"/>
                  </a:cubicBezTo>
                  <a:cubicBezTo>
                    <a:pt x="45" y="28"/>
                    <a:pt x="38" y="24"/>
                    <a:pt x="29" y="24"/>
                  </a:cubicBezTo>
                  <a:cubicBezTo>
                    <a:pt x="15" y="24"/>
                    <a:pt x="8" y="32"/>
                    <a:pt x="8" y="43"/>
                  </a:cubicBezTo>
                  <a:cubicBezTo>
                    <a:pt x="8" y="72"/>
                    <a:pt x="8" y="72"/>
                    <a:pt x="8" y="72"/>
                  </a:cubicBezTo>
                  <a:cubicBezTo>
                    <a:pt x="0" y="72"/>
                    <a:pt x="0" y="72"/>
                    <a:pt x="0" y="72"/>
                  </a:cubicBezTo>
                  <a:lnTo>
                    <a:pt x="2" y="0"/>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9" name="Rectangle 31">
              <a:extLst>
                <a:ext uri="{FF2B5EF4-FFF2-40B4-BE49-F238E27FC236}">
                  <a16:creationId xmlns:a16="http://schemas.microsoft.com/office/drawing/2014/main" id="{14E627B4-56FA-260C-C117-AA5D294ED59C}"/>
                </a:ext>
              </a:extLst>
            </p:cNvPr>
            <p:cNvSpPr>
              <a:spLocks noChangeArrowheads="1"/>
            </p:cNvSpPr>
            <p:nvPr/>
          </p:nvSpPr>
          <p:spPr bwMode="auto">
            <a:xfrm>
              <a:off x="4621213" y="2198686"/>
              <a:ext cx="31750" cy="7938"/>
            </a:xfrm>
            <a:prstGeom prst="rect">
              <a:avLst/>
            </a:prstGeom>
            <a:solidFill>
              <a:srgbClr val="6463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0" name="Freeform 32">
              <a:extLst>
                <a:ext uri="{FF2B5EF4-FFF2-40B4-BE49-F238E27FC236}">
                  <a16:creationId xmlns:a16="http://schemas.microsoft.com/office/drawing/2014/main" id="{2EA7C722-ACD2-5D4A-E554-5F36BBC7B21A}"/>
                </a:ext>
              </a:extLst>
            </p:cNvPr>
            <p:cNvSpPr>
              <a:spLocks/>
            </p:cNvSpPr>
            <p:nvPr/>
          </p:nvSpPr>
          <p:spPr bwMode="auto">
            <a:xfrm>
              <a:off x="4659313" y="2160585"/>
              <a:ext cx="36513" cy="73025"/>
            </a:xfrm>
            <a:custGeom>
              <a:avLst/>
              <a:gdLst>
                <a:gd name="T0" fmla="*/ 10 w 34"/>
                <a:gd name="T1" fmla="*/ 0 h 69"/>
                <a:gd name="T2" fmla="*/ 18 w 34"/>
                <a:gd name="T3" fmla="*/ 0 h 69"/>
                <a:gd name="T4" fmla="*/ 18 w 34"/>
                <a:gd name="T5" fmla="*/ 17 h 69"/>
                <a:gd name="T6" fmla="*/ 32 w 34"/>
                <a:gd name="T7" fmla="*/ 17 h 69"/>
                <a:gd name="T8" fmla="*/ 32 w 34"/>
                <a:gd name="T9" fmla="*/ 22 h 69"/>
                <a:gd name="T10" fmla="*/ 18 w 34"/>
                <a:gd name="T11" fmla="*/ 22 h 69"/>
                <a:gd name="T12" fmla="*/ 18 w 34"/>
                <a:gd name="T13" fmla="*/ 56 h 69"/>
                <a:gd name="T14" fmla="*/ 26 w 34"/>
                <a:gd name="T15" fmla="*/ 62 h 69"/>
                <a:gd name="T16" fmla="*/ 34 w 34"/>
                <a:gd name="T17" fmla="*/ 62 h 69"/>
                <a:gd name="T18" fmla="*/ 34 w 34"/>
                <a:gd name="T19" fmla="*/ 69 h 69"/>
                <a:gd name="T20" fmla="*/ 26 w 34"/>
                <a:gd name="T21" fmla="*/ 69 h 69"/>
                <a:gd name="T22" fmla="*/ 11 w 34"/>
                <a:gd name="T23" fmla="*/ 56 h 69"/>
                <a:gd name="T24" fmla="*/ 11 w 34"/>
                <a:gd name="T25" fmla="*/ 22 h 69"/>
                <a:gd name="T26" fmla="*/ 0 w 34"/>
                <a:gd name="T27" fmla="*/ 22 h 69"/>
                <a:gd name="T28" fmla="*/ 0 w 34"/>
                <a:gd name="T29" fmla="*/ 17 h 69"/>
                <a:gd name="T30" fmla="*/ 11 w 34"/>
                <a:gd name="T31" fmla="*/ 17 h 69"/>
                <a:gd name="T32" fmla="*/ 11 w 34"/>
                <a:gd name="T33" fmla="*/ 0 h 69"/>
                <a:gd name="T34" fmla="*/ 10 w 34"/>
                <a:gd name="T3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69">
                  <a:moveTo>
                    <a:pt x="10" y="0"/>
                  </a:moveTo>
                  <a:cubicBezTo>
                    <a:pt x="18" y="0"/>
                    <a:pt x="18" y="0"/>
                    <a:pt x="18" y="0"/>
                  </a:cubicBezTo>
                  <a:cubicBezTo>
                    <a:pt x="18" y="17"/>
                    <a:pt x="18" y="17"/>
                    <a:pt x="18" y="17"/>
                  </a:cubicBezTo>
                  <a:cubicBezTo>
                    <a:pt x="32" y="17"/>
                    <a:pt x="32" y="17"/>
                    <a:pt x="32" y="17"/>
                  </a:cubicBezTo>
                  <a:cubicBezTo>
                    <a:pt x="32" y="22"/>
                    <a:pt x="32" y="22"/>
                    <a:pt x="32" y="22"/>
                  </a:cubicBezTo>
                  <a:cubicBezTo>
                    <a:pt x="18" y="22"/>
                    <a:pt x="18" y="22"/>
                    <a:pt x="18" y="22"/>
                  </a:cubicBezTo>
                  <a:cubicBezTo>
                    <a:pt x="18" y="56"/>
                    <a:pt x="18" y="56"/>
                    <a:pt x="18" y="56"/>
                  </a:cubicBezTo>
                  <a:cubicBezTo>
                    <a:pt x="18" y="60"/>
                    <a:pt x="19" y="62"/>
                    <a:pt x="26" y="62"/>
                  </a:cubicBezTo>
                  <a:cubicBezTo>
                    <a:pt x="34" y="62"/>
                    <a:pt x="34" y="62"/>
                    <a:pt x="34" y="62"/>
                  </a:cubicBezTo>
                  <a:cubicBezTo>
                    <a:pt x="34" y="69"/>
                    <a:pt x="34" y="69"/>
                    <a:pt x="34" y="69"/>
                  </a:cubicBezTo>
                  <a:cubicBezTo>
                    <a:pt x="26" y="69"/>
                    <a:pt x="26" y="69"/>
                    <a:pt x="26" y="69"/>
                  </a:cubicBezTo>
                  <a:cubicBezTo>
                    <a:pt x="14" y="69"/>
                    <a:pt x="11" y="65"/>
                    <a:pt x="11" y="56"/>
                  </a:cubicBezTo>
                  <a:cubicBezTo>
                    <a:pt x="11" y="22"/>
                    <a:pt x="11" y="22"/>
                    <a:pt x="11" y="22"/>
                  </a:cubicBezTo>
                  <a:cubicBezTo>
                    <a:pt x="0" y="22"/>
                    <a:pt x="0" y="22"/>
                    <a:pt x="0" y="22"/>
                  </a:cubicBezTo>
                  <a:cubicBezTo>
                    <a:pt x="0" y="17"/>
                    <a:pt x="0" y="17"/>
                    <a:pt x="0" y="17"/>
                  </a:cubicBezTo>
                  <a:cubicBezTo>
                    <a:pt x="11" y="17"/>
                    <a:pt x="11" y="17"/>
                    <a:pt x="11" y="17"/>
                  </a:cubicBezTo>
                  <a:cubicBezTo>
                    <a:pt x="11" y="0"/>
                    <a:pt x="11" y="0"/>
                    <a:pt x="11" y="0"/>
                  </a:cubicBezTo>
                  <a:lnTo>
                    <a:pt x="10" y="0"/>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1" name="Freeform 33">
              <a:extLst>
                <a:ext uri="{FF2B5EF4-FFF2-40B4-BE49-F238E27FC236}">
                  <a16:creationId xmlns:a16="http://schemas.microsoft.com/office/drawing/2014/main" id="{5BA2A365-937B-2BDB-A3C0-ED158B65B054}"/>
                </a:ext>
              </a:extLst>
            </p:cNvPr>
            <p:cNvSpPr>
              <a:spLocks noEditPoints="1"/>
            </p:cNvSpPr>
            <p:nvPr/>
          </p:nvSpPr>
          <p:spPr bwMode="auto">
            <a:xfrm>
              <a:off x="4702175" y="2174874"/>
              <a:ext cx="58738" cy="58738"/>
            </a:xfrm>
            <a:custGeom>
              <a:avLst/>
              <a:gdLst>
                <a:gd name="T0" fmla="*/ 56 w 57"/>
                <a:gd name="T1" fmla="*/ 37 h 55"/>
                <a:gd name="T2" fmla="*/ 29 w 57"/>
                <a:gd name="T3" fmla="*/ 55 h 55"/>
                <a:gd name="T4" fmla="*/ 0 w 57"/>
                <a:gd name="T5" fmla="*/ 28 h 55"/>
                <a:gd name="T6" fmla="*/ 29 w 57"/>
                <a:gd name="T7" fmla="*/ 0 h 55"/>
                <a:gd name="T8" fmla="*/ 57 w 57"/>
                <a:gd name="T9" fmla="*/ 29 h 55"/>
                <a:gd name="T10" fmla="*/ 8 w 57"/>
                <a:gd name="T11" fmla="*/ 29 h 55"/>
                <a:gd name="T12" fmla="*/ 27 w 57"/>
                <a:gd name="T13" fmla="*/ 49 h 55"/>
                <a:gd name="T14" fmla="*/ 29 w 57"/>
                <a:gd name="T15" fmla="*/ 48 h 55"/>
                <a:gd name="T16" fmla="*/ 49 w 57"/>
                <a:gd name="T17" fmla="*/ 37 h 55"/>
                <a:gd name="T18" fmla="*/ 56 w 57"/>
                <a:gd name="T19" fmla="*/ 37 h 55"/>
                <a:gd name="T20" fmla="*/ 49 w 57"/>
                <a:gd name="T21" fmla="*/ 24 h 55"/>
                <a:gd name="T22" fmla="*/ 29 w 57"/>
                <a:gd name="T23" fmla="*/ 7 h 55"/>
                <a:gd name="T24" fmla="*/ 8 w 57"/>
                <a:gd name="T25" fmla="*/ 24 h 55"/>
                <a:gd name="T26" fmla="*/ 49 w 57"/>
                <a:gd name="T27"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6" y="37"/>
                  </a:moveTo>
                  <a:cubicBezTo>
                    <a:pt x="53" y="46"/>
                    <a:pt x="45" y="55"/>
                    <a:pt x="29" y="55"/>
                  </a:cubicBezTo>
                  <a:cubicBezTo>
                    <a:pt x="8" y="55"/>
                    <a:pt x="0" y="41"/>
                    <a:pt x="0" y="28"/>
                  </a:cubicBezTo>
                  <a:cubicBezTo>
                    <a:pt x="0" y="13"/>
                    <a:pt x="9" y="0"/>
                    <a:pt x="29" y="0"/>
                  </a:cubicBezTo>
                  <a:cubicBezTo>
                    <a:pt x="41" y="0"/>
                    <a:pt x="57" y="7"/>
                    <a:pt x="57" y="29"/>
                  </a:cubicBezTo>
                  <a:cubicBezTo>
                    <a:pt x="8" y="29"/>
                    <a:pt x="8" y="29"/>
                    <a:pt x="8" y="29"/>
                  </a:cubicBezTo>
                  <a:cubicBezTo>
                    <a:pt x="8" y="40"/>
                    <a:pt x="16" y="49"/>
                    <a:pt x="27" y="49"/>
                  </a:cubicBezTo>
                  <a:cubicBezTo>
                    <a:pt x="28" y="49"/>
                    <a:pt x="28" y="49"/>
                    <a:pt x="29" y="48"/>
                  </a:cubicBezTo>
                  <a:cubicBezTo>
                    <a:pt x="40" y="48"/>
                    <a:pt x="47" y="44"/>
                    <a:pt x="49" y="37"/>
                  </a:cubicBezTo>
                  <a:lnTo>
                    <a:pt x="56" y="37"/>
                  </a:lnTo>
                  <a:close/>
                  <a:moveTo>
                    <a:pt x="49" y="24"/>
                  </a:moveTo>
                  <a:cubicBezTo>
                    <a:pt x="48" y="14"/>
                    <a:pt x="39" y="6"/>
                    <a:pt x="29" y="7"/>
                  </a:cubicBezTo>
                  <a:cubicBezTo>
                    <a:pt x="19" y="7"/>
                    <a:pt x="9" y="12"/>
                    <a:pt x="8" y="24"/>
                  </a:cubicBezTo>
                  <a:lnTo>
                    <a:pt x="49" y="24"/>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2" name="Freeform 34">
              <a:extLst>
                <a:ext uri="{FF2B5EF4-FFF2-40B4-BE49-F238E27FC236}">
                  <a16:creationId xmlns:a16="http://schemas.microsoft.com/office/drawing/2014/main" id="{5DA72CB4-D7C8-0598-2350-DE00DA695EA0}"/>
                </a:ext>
              </a:extLst>
            </p:cNvPr>
            <p:cNvSpPr>
              <a:spLocks/>
            </p:cNvSpPr>
            <p:nvPr/>
          </p:nvSpPr>
          <p:spPr bwMode="auto">
            <a:xfrm>
              <a:off x="4768850" y="2174874"/>
              <a:ext cx="57150" cy="58738"/>
            </a:xfrm>
            <a:custGeom>
              <a:avLst/>
              <a:gdLst>
                <a:gd name="T0" fmla="*/ 54 w 54"/>
                <a:gd name="T1" fmla="*/ 36 h 56"/>
                <a:gd name="T2" fmla="*/ 28 w 54"/>
                <a:gd name="T3" fmla="*/ 55 h 56"/>
                <a:gd name="T4" fmla="*/ 0 w 54"/>
                <a:gd name="T5" fmla="*/ 28 h 56"/>
                <a:gd name="T6" fmla="*/ 28 w 54"/>
                <a:gd name="T7" fmla="*/ 0 h 56"/>
                <a:gd name="T8" fmla="*/ 54 w 54"/>
                <a:gd name="T9" fmla="*/ 19 h 56"/>
                <a:gd name="T10" fmla="*/ 47 w 54"/>
                <a:gd name="T11" fmla="*/ 19 h 56"/>
                <a:gd name="T12" fmla="*/ 28 w 54"/>
                <a:gd name="T13" fmla="*/ 7 h 56"/>
                <a:gd name="T14" fmla="*/ 6 w 54"/>
                <a:gd name="T15" fmla="*/ 28 h 56"/>
                <a:gd name="T16" fmla="*/ 28 w 54"/>
                <a:gd name="T17" fmla="*/ 48 h 56"/>
                <a:gd name="T18" fmla="*/ 47 w 54"/>
                <a:gd name="T19" fmla="*/ 34 h 56"/>
                <a:gd name="T20" fmla="*/ 54 w 54"/>
                <a:gd name="T21" fmla="*/ 34 h 56"/>
                <a:gd name="T22" fmla="*/ 54 w 54"/>
                <a:gd name="T2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56">
                  <a:moveTo>
                    <a:pt x="54" y="36"/>
                  </a:moveTo>
                  <a:cubicBezTo>
                    <a:pt x="52" y="48"/>
                    <a:pt x="41" y="56"/>
                    <a:pt x="28" y="55"/>
                  </a:cubicBezTo>
                  <a:cubicBezTo>
                    <a:pt x="10" y="55"/>
                    <a:pt x="0" y="43"/>
                    <a:pt x="0" y="28"/>
                  </a:cubicBezTo>
                  <a:cubicBezTo>
                    <a:pt x="0" y="12"/>
                    <a:pt x="9" y="0"/>
                    <a:pt x="28" y="0"/>
                  </a:cubicBezTo>
                  <a:cubicBezTo>
                    <a:pt x="47" y="0"/>
                    <a:pt x="53" y="11"/>
                    <a:pt x="54" y="19"/>
                  </a:cubicBezTo>
                  <a:cubicBezTo>
                    <a:pt x="47" y="19"/>
                    <a:pt x="47" y="19"/>
                    <a:pt x="47" y="19"/>
                  </a:cubicBezTo>
                  <a:cubicBezTo>
                    <a:pt x="44" y="10"/>
                    <a:pt x="37" y="7"/>
                    <a:pt x="28" y="7"/>
                  </a:cubicBezTo>
                  <a:cubicBezTo>
                    <a:pt x="14" y="7"/>
                    <a:pt x="6" y="16"/>
                    <a:pt x="6" y="28"/>
                  </a:cubicBezTo>
                  <a:cubicBezTo>
                    <a:pt x="6" y="41"/>
                    <a:pt x="14" y="48"/>
                    <a:pt x="28" y="48"/>
                  </a:cubicBezTo>
                  <a:cubicBezTo>
                    <a:pt x="37" y="49"/>
                    <a:pt x="45" y="43"/>
                    <a:pt x="47" y="34"/>
                  </a:cubicBezTo>
                  <a:cubicBezTo>
                    <a:pt x="54" y="34"/>
                    <a:pt x="54" y="34"/>
                    <a:pt x="54" y="34"/>
                  </a:cubicBezTo>
                  <a:lnTo>
                    <a:pt x="54" y="36"/>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3" name="Freeform 35">
              <a:extLst>
                <a:ext uri="{FF2B5EF4-FFF2-40B4-BE49-F238E27FC236}">
                  <a16:creationId xmlns:a16="http://schemas.microsoft.com/office/drawing/2014/main" id="{F9CACF6D-6C16-FBA0-81D1-A25A3A1FE654}"/>
                </a:ext>
              </a:extLst>
            </p:cNvPr>
            <p:cNvSpPr>
              <a:spLocks/>
            </p:cNvSpPr>
            <p:nvPr/>
          </p:nvSpPr>
          <p:spPr bwMode="auto">
            <a:xfrm>
              <a:off x="4837113" y="2155823"/>
              <a:ext cx="53975" cy="76200"/>
            </a:xfrm>
            <a:custGeom>
              <a:avLst/>
              <a:gdLst>
                <a:gd name="T0" fmla="*/ 1 w 52"/>
                <a:gd name="T1" fmla="*/ 0 h 72"/>
                <a:gd name="T2" fmla="*/ 9 w 52"/>
                <a:gd name="T3" fmla="*/ 0 h 72"/>
                <a:gd name="T4" fmla="*/ 9 w 52"/>
                <a:gd name="T5" fmla="*/ 30 h 72"/>
                <a:gd name="T6" fmla="*/ 9 w 52"/>
                <a:gd name="T7" fmla="*/ 30 h 72"/>
                <a:gd name="T8" fmla="*/ 30 w 52"/>
                <a:gd name="T9" fmla="*/ 18 h 72"/>
                <a:gd name="T10" fmla="*/ 52 w 52"/>
                <a:gd name="T11" fmla="*/ 39 h 72"/>
                <a:gd name="T12" fmla="*/ 52 w 52"/>
                <a:gd name="T13" fmla="*/ 72 h 72"/>
                <a:gd name="T14" fmla="*/ 44 w 52"/>
                <a:gd name="T15" fmla="*/ 72 h 72"/>
                <a:gd name="T16" fmla="*/ 44 w 52"/>
                <a:gd name="T17" fmla="*/ 38 h 72"/>
                <a:gd name="T18" fmla="*/ 28 w 52"/>
                <a:gd name="T19" fmla="*/ 24 h 72"/>
                <a:gd name="T20" fmla="*/ 7 w 52"/>
                <a:gd name="T21" fmla="*/ 43 h 72"/>
                <a:gd name="T22" fmla="*/ 7 w 52"/>
                <a:gd name="T23" fmla="*/ 72 h 72"/>
                <a:gd name="T24" fmla="*/ 0 w 52"/>
                <a:gd name="T25" fmla="*/ 72 h 72"/>
                <a:gd name="T26" fmla="*/ 1 w 52"/>
                <a:gd name="T2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72">
                  <a:moveTo>
                    <a:pt x="1" y="0"/>
                  </a:moveTo>
                  <a:cubicBezTo>
                    <a:pt x="9" y="0"/>
                    <a:pt x="9" y="0"/>
                    <a:pt x="9" y="0"/>
                  </a:cubicBezTo>
                  <a:cubicBezTo>
                    <a:pt x="9" y="30"/>
                    <a:pt x="9" y="30"/>
                    <a:pt x="9" y="30"/>
                  </a:cubicBezTo>
                  <a:cubicBezTo>
                    <a:pt x="9" y="30"/>
                    <a:pt x="9" y="30"/>
                    <a:pt x="9" y="30"/>
                  </a:cubicBezTo>
                  <a:cubicBezTo>
                    <a:pt x="13" y="23"/>
                    <a:pt x="21" y="18"/>
                    <a:pt x="30" y="18"/>
                  </a:cubicBezTo>
                  <a:cubicBezTo>
                    <a:pt x="46" y="18"/>
                    <a:pt x="52" y="27"/>
                    <a:pt x="52" y="39"/>
                  </a:cubicBezTo>
                  <a:cubicBezTo>
                    <a:pt x="52" y="72"/>
                    <a:pt x="52" y="72"/>
                    <a:pt x="52" y="72"/>
                  </a:cubicBezTo>
                  <a:cubicBezTo>
                    <a:pt x="44" y="72"/>
                    <a:pt x="44" y="72"/>
                    <a:pt x="44" y="72"/>
                  </a:cubicBezTo>
                  <a:cubicBezTo>
                    <a:pt x="44" y="38"/>
                    <a:pt x="44" y="38"/>
                    <a:pt x="44" y="38"/>
                  </a:cubicBezTo>
                  <a:cubicBezTo>
                    <a:pt x="44" y="28"/>
                    <a:pt x="37" y="24"/>
                    <a:pt x="28" y="24"/>
                  </a:cubicBezTo>
                  <a:cubicBezTo>
                    <a:pt x="14" y="24"/>
                    <a:pt x="7" y="32"/>
                    <a:pt x="7" y="43"/>
                  </a:cubicBezTo>
                  <a:cubicBezTo>
                    <a:pt x="7" y="72"/>
                    <a:pt x="7" y="72"/>
                    <a:pt x="7" y="72"/>
                  </a:cubicBezTo>
                  <a:cubicBezTo>
                    <a:pt x="0" y="72"/>
                    <a:pt x="0" y="72"/>
                    <a:pt x="0" y="72"/>
                  </a:cubicBezTo>
                  <a:lnTo>
                    <a:pt x="1" y="0"/>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4" name="Freeform 36">
              <a:extLst>
                <a:ext uri="{FF2B5EF4-FFF2-40B4-BE49-F238E27FC236}">
                  <a16:creationId xmlns:a16="http://schemas.microsoft.com/office/drawing/2014/main" id="{8A2BF3AA-D4D9-CF76-6A48-8384DBF5D28D}"/>
                </a:ext>
              </a:extLst>
            </p:cNvPr>
            <p:cNvSpPr>
              <a:spLocks/>
            </p:cNvSpPr>
            <p:nvPr/>
          </p:nvSpPr>
          <p:spPr bwMode="auto">
            <a:xfrm>
              <a:off x="4935538" y="2174874"/>
              <a:ext cx="52388" cy="58738"/>
            </a:xfrm>
            <a:custGeom>
              <a:avLst/>
              <a:gdLst>
                <a:gd name="T0" fmla="*/ 42 w 51"/>
                <a:gd name="T1" fmla="*/ 17 h 56"/>
                <a:gd name="T2" fmla="*/ 24 w 51"/>
                <a:gd name="T3" fmla="*/ 7 h 56"/>
                <a:gd name="T4" fmla="*/ 10 w 51"/>
                <a:gd name="T5" fmla="*/ 16 h 56"/>
                <a:gd name="T6" fmla="*/ 29 w 51"/>
                <a:gd name="T7" fmla="*/ 25 h 56"/>
                <a:gd name="T8" fmla="*/ 51 w 51"/>
                <a:gd name="T9" fmla="*/ 39 h 56"/>
                <a:gd name="T10" fmla="*/ 26 w 51"/>
                <a:gd name="T11" fmla="*/ 56 h 56"/>
                <a:gd name="T12" fmla="*/ 0 w 51"/>
                <a:gd name="T13" fmla="*/ 38 h 56"/>
                <a:gd name="T14" fmla="*/ 7 w 51"/>
                <a:gd name="T15" fmla="*/ 38 h 56"/>
                <a:gd name="T16" fmla="*/ 26 w 51"/>
                <a:gd name="T17" fmla="*/ 50 h 56"/>
                <a:gd name="T18" fmla="*/ 43 w 51"/>
                <a:gd name="T19" fmla="*/ 39 h 56"/>
                <a:gd name="T20" fmla="*/ 24 w 51"/>
                <a:gd name="T21" fmla="*/ 30 h 56"/>
                <a:gd name="T22" fmla="*/ 2 w 51"/>
                <a:gd name="T23" fmla="*/ 16 h 56"/>
                <a:gd name="T24" fmla="*/ 24 w 51"/>
                <a:gd name="T25" fmla="*/ 0 h 56"/>
                <a:gd name="T26" fmla="*/ 48 w 51"/>
                <a:gd name="T27" fmla="*/ 17 h 56"/>
                <a:gd name="T28" fmla="*/ 42 w 51"/>
                <a:gd name="T29" fmla="*/ 1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56">
                  <a:moveTo>
                    <a:pt x="42" y="17"/>
                  </a:moveTo>
                  <a:cubicBezTo>
                    <a:pt x="41" y="10"/>
                    <a:pt x="36" y="7"/>
                    <a:pt x="24" y="7"/>
                  </a:cubicBezTo>
                  <a:cubicBezTo>
                    <a:pt x="16" y="7"/>
                    <a:pt x="10" y="8"/>
                    <a:pt x="10" y="16"/>
                  </a:cubicBezTo>
                  <a:cubicBezTo>
                    <a:pt x="10" y="21"/>
                    <a:pt x="14" y="23"/>
                    <a:pt x="29" y="25"/>
                  </a:cubicBezTo>
                  <a:cubicBezTo>
                    <a:pt x="45" y="28"/>
                    <a:pt x="51" y="30"/>
                    <a:pt x="51" y="39"/>
                  </a:cubicBezTo>
                  <a:cubicBezTo>
                    <a:pt x="51" y="50"/>
                    <a:pt x="43" y="56"/>
                    <a:pt x="26" y="56"/>
                  </a:cubicBezTo>
                  <a:cubicBezTo>
                    <a:pt x="10" y="56"/>
                    <a:pt x="0" y="51"/>
                    <a:pt x="0" y="38"/>
                  </a:cubicBezTo>
                  <a:cubicBezTo>
                    <a:pt x="7" y="38"/>
                    <a:pt x="7" y="38"/>
                    <a:pt x="7" y="38"/>
                  </a:cubicBezTo>
                  <a:cubicBezTo>
                    <a:pt x="8" y="47"/>
                    <a:pt x="13" y="50"/>
                    <a:pt x="26" y="50"/>
                  </a:cubicBezTo>
                  <a:cubicBezTo>
                    <a:pt x="37" y="50"/>
                    <a:pt x="43" y="47"/>
                    <a:pt x="43" y="39"/>
                  </a:cubicBezTo>
                  <a:cubicBezTo>
                    <a:pt x="43" y="34"/>
                    <a:pt x="39" y="31"/>
                    <a:pt x="24" y="30"/>
                  </a:cubicBezTo>
                  <a:cubicBezTo>
                    <a:pt x="8" y="29"/>
                    <a:pt x="2" y="25"/>
                    <a:pt x="2" y="16"/>
                  </a:cubicBezTo>
                  <a:cubicBezTo>
                    <a:pt x="2" y="7"/>
                    <a:pt x="10" y="0"/>
                    <a:pt x="24" y="0"/>
                  </a:cubicBezTo>
                  <a:cubicBezTo>
                    <a:pt x="41" y="0"/>
                    <a:pt x="47" y="7"/>
                    <a:pt x="48" y="17"/>
                  </a:cubicBezTo>
                  <a:lnTo>
                    <a:pt x="42" y="17"/>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5" name="Freeform 37">
              <a:extLst>
                <a:ext uri="{FF2B5EF4-FFF2-40B4-BE49-F238E27FC236}">
                  <a16:creationId xmlns:a16="http://schemas.microsoft.com/office/drawing/2014/main" id="{727E6751-EADA-84E8-44B9-417F6202681B}"/>
                </a:ext>
              </a:extLst>
            </p:cNvPr>
            <p:cNvSpPr>
              <a:spLocks noEditPoints="1"/>
            </p:cNvSpPr>
            <p:nvPr/>
          </p:nvSpPr>
          <p:spPr bwMode="auto">
            <a:xfrm>
              <a:off x="4997450" y="2155823"/>
              <a:ext cx="7938" cy="76200"/>
            </a:xfrm>
            <a:custGeom>
              <a:avLst/>
              <a:gdLst>
                <a:gd name="T0" fmla="*/ 0 w 5"/>
                <a:gd name="T1" fmla="*/ 0 h 48"/>
                <a:gd name="T2" fmla="*/ 5 w 5"/>
                <a:gd name="T3" fmla="*/ 0 h 48"/>
                <a:gd name="T4" fmla="*/ 5 w 5"/>
                <a:gd name="T5" fmla="*/ 8 h 48"/>
                <a:gd name="T6" fmla="*/ 0 w 5"/>
                <a:gd name="T7" fmla="*/ 8 h 48"/>
                <a:gd name="T8" fmla="*/ 0 w 5"/>
                <a:gd name="T9" fmla="*/ 0 h 48"/>
                <a:gd name="T10" fmla="*/ 0 w 5"/>
                <a:gd name="T11" fmla="*/ 14 h 48"/>
                <a:gd name="T12" fmla="*/ 5 w 5"/>
                <a:gd name="T13" fmla="*/ 14 h 48"/>
                <a:gd name="T14" fmla="*/ 5 w 5"/>
                <a:gd name="T15" fmla="*/ 48 h 48"/>
                <a:gd name="T16" fmla="*/ 0 w 5"/>
                <a:gd name="T17" fmla="*/ 48 h 48"/>
                <a:gd name="T18" fmla="*/ 0 w 5"/>
                <a:gd name="T19"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8">
                  <a:moveTo>
                    <a:pt x="0" y="0"/>
                  </a:moveTo>
                  <a:lnTo>
                    <a:pt x="5" y="0"/>
                  </a:lnTo>
                  <a:lnTo>
                    <a:pt x="5" y="8"/>
                  </a:lnTo>
                  <a:lnTo>
                    <a:pt x="0" y="8"/>
                  </a:lnTo>
                  <a:lnTo>
                    <a:pt x="0" y="0"/>
                  </a:lnTo>
                  <a:close/>
                  <a:moveTo>
                    <a:pt x="0" y="14"/>
                  </a:moveTo>
                  <a:lnTo>
                    <a:pt x="5" y="14"/>
                  </a:lnTo>
                  <a:lnTo>
                    <a:pt x="5" y="48"/>
                  </a:lnTo>
                  <a:lnTo>
                    <a:pt x="0" y="48"/>
                  </a:lnTo>
                  <a:lnTo>
                    <a:pt x="0" y="14"/>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6" name="Freeform 38">
              <a:extLst>
                <a:ext uri="{FF2B5EF4-FFF2-40B4-BE49-F238E27FC236}">
                  <a16:creationId xmlns:a16="http://schemas.microsoft.com/office/drawing/2014/main" id="{289E5AAE-F3A1-B119-6F0D-8E3591F10ACC}"/>
                </a:ext>
              </a:extLst>
            </p:cNvPr>
            <p:cNvSpPr>
              <a:spLocks/>
            </p:cNvSpPr>
            <p:nvPr/>
          </p:nvSpPr>
          <p:spPr bwMode="auto">
            <a:xfrm>
              <a:off x="5019675" y="2174874"/>
              <a:ext cx="52388" cy="57150"/>
            </a:xfrm>
            <a:custGeom>
              <a:avLst/>
              <a:gdLst>
                <a:gd name="T0" fmla="*/ 44 w 50"/>
                <a:gd name="T1" fmla="*/ 20 h 54"/>
                <a:gd name="T2" fmla="*/ 28 w 50"/>
                <a:gd name="T3" fmla="*/ 6 h 54"/>
                <a:gd name="T4" fmla="*/ 8 w 50"/>
                <a:gd name="T5" fmla="*/ 25 h 54"/>
                <a:gd name="T6" fmla="*/ 8 w 50"/>
                <a:gd name="T7" fmla="*/ 54 h 54"/>
                <a:gd name="T8" fmla="*/ 0 w 50"/>
                <a:gd name="T9" fmla="*/ 54 h 54"/>
                <a:gd name="T10" fmla="*/ 0 w 50"/>
                <a:gd name="T11" fmla="*/ 2 h 54"/>
                <a:gd name="T12" fmla="*/ 8 w 50"/>
                <a:gd name="T13" fmla="*/ 2 h 54"/>
                <a:gd name="T14" fmla="*/ 8 w 50"/>
                <a:gd name="T15" fmla="*/ 12 h 54"/>
                <a:gd name="T16" fmla="*/ 8 w 50"/>
                <a:gd name="T17" fmla="*/ 12 h 54"/>
                <a:gd name="T18" fmla="*/ 28 w 50"/>
                <a:gd name="T19" fmla="*/ 0 h 54"/>
                <a:gd name="T20" fmla="*/ 50 w 50"/>
                <a:gd name="T21" fmla="*/ 21 h 54"/>
                <a:gd name="T22" fmla="*/ 50 w 50"/>
                <a:gd name="T23" fmla="*/ 54 h 54"/>
                <a:gd name="T24" fmla="*/ 43 w 50"/>
                <a:gd name="T25" fmla="*/ 54 h 54"/>
                <a:gd name="T26" fmla="*/ 44 w 50"/>
                <a:gd name="T27"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4">
                  <a:moveTo>
                    <a:pt x="44" y="20"/>
                  </a:moveTo>
                  <a:cubicBezTo>
                    <a:pt x="44" y="10"/>
                    <a:pt x="38" y="6"/>
                    <a:pt x="28" y="6"/>
                  </a:cubicBezTo>
                  <a:cubicBezTo>
                    <a:pt x="14" y="6"/>
                    <a:pt x="8" y="14"/>
                    <a:pt x="8" y="25"/>
                  </a:cubicBezTo>
                  <a:cubicBezTo>
                    <a:pt x="8" y="54"/>
                    <a:pt x="8" y="54"/>
                    <a:pt x="8" y="54"/>
                  </a:cubicBezTo>
                  <a:cubicBezTo>
                    <a:pt x="0" y="54"/>
                    <a:pt x="0" y="54"/>
                    <a:pt x="0" y="54"/>
                  </a:cubicBezTo>
                  <a:cubicBezTo>
                    <a:pt x="0" y="2"/>
                    <a:pt x="0" y="2"/>
                    <a:pt x="0" y="2"/>
                  </a:cubicBezTo>
                  <a:cubicBezTo>
                    <a:pt x="8" y="2"/>
                    <a:pt x="8" y="2"/>
                    <a:pt x="8" y="2"/>
                  </a:cubicBezTo>
                  <a:cubicBezTo>
                    <a:pt x="8" y="12"/>
                    <a:pt x="8" y="12"/>
                    <a:pt x="8" y="12"/>
                  </a:cubicBezTo>
                  <a:cubicBezTo>
                    <a:pt x="8" y="12"/>
                    <a:pt x="8" y="12"/>
                    <a:pt x="8" y="12"/>
                  </a:cubicBezTo>
                  <a:cubicBezTo>
                    <a:pt x="12" y="5"/>
                    <a:pt x="20" y="0"/>
                    <a:pt x="28" y="0"/>
                  </a:cubicBezTo>
                  <a:cubicBezTo>
                    <a:pt x="45" y="0"/>
                    <a:pt x="50" y="9"/>
                    <a:pt x="50" y="21"/>
                  </a:cubicBezTo>
                  <a:cubicBezTo>
                    <a:pt x="50" y="54"/>
                    <a:pt x="50" y="54"/>
                    <a:pt x="50" y="54"/>
                  </a:cubicBezTo>
                  <a:cubicBezTo>
                    <a:pt x="43" y="54"/>
                    <a:pt x="43" y="54"/>
                    <a:pt x="43" y="54"/>
                  </a:cubicBezTo>
                  <a:lnTo>
                    <a:pt x="44" y="20"/>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7" name="Freeform 39">
              <a:extLst>
                <a:ext uri="{FF2B5EF4-FFF2-40B4-BE49-F238E27FC236}">
                  <a16:creationId xmlns:a16="http://schemas.microsoft.com/office/drawing/2014/main" id="{2870F2D0-9185-6B90-47C9-1AB6C6BA1C88}"/>
                </a:ext>
              </a:extLst>
            </p:cNvPr>
            <p:cNvSpPr>
              <a:spLocks/>
            </p:cNvSpPr>
            <p:nvPr/>
          </p:nvSpPr>
          <p:spPr bwMode="auto">
            <a:xfrm>
              <a:off x="5083175" y="2174874"/>
              <a:ext cx="55563" cy="58738"/>
            </a:xfrm>
            <a:custGeom>
              <a:avLst/>
              <a:gdLst>
                <a:gd name="T0" fmla="*/ 54 w 54"/>
                <a:gd name="T1" fmla="*/ 36 h 56"/>
                <a:gd name="T2" fmla="*/ 28 w 54"/>
                <a:gd name="T3" fmla="*/ 55 h 56"/>
                <a:gd name="T4" fmla="*/ 0 w 54"/>
                <a:gd name="T5" fmla="*/ 28 h 56"/>
                <a:gd name="T6" fmla="*/ 28 w 54"/>
                <a:gd name="T7" fmla="*/ 0 h 56"/>
                <a:gd name="T8" fmla="*/ 54 w 54"/>
                <a:gd name="T9" fmla="*/ 19 h 56"/>
                <a:gd name="T10" fmla="*/ 47 w 54"/>
                <a:gd name="T11" fmla="*/ 19 h 56"/>
                <a:gd name="T12" fmla="*/ 28 w 54"/>
                <a:gd name="T13" fmla="*/ 7 h 56"/>
                <a:gd name="T14" fmla="*/ 6 w 54"/>
                <a:gd name="T15" fmla="*/ 28 h 56"/>
                <a:gd name="T16" fmla="*/ 28 w 54"/>
                <a:gd name="T17" fmla="*/ 48 h 56"/>
                <a:gd name="T18" fmla="*/ 47 w 54"/>
                <a:gd name="T19" fmla="*/ 34 h 56"/>
                <a:gd name="T20" fmla="*/ 54 w 54"/>
                <a:gd name="T21" fmla="*/ 34 h 56"/>
                <a:gd name="T22" fmla="*/ 54 w 54"/>
                <a:gd name="T23"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56">
                  <a:moveTo>
                    <a:pt x="54" y="36"/>
                  </a:moveTo>
                  <a:cubicBezTo>
                    <a:pt x="52" y="48"/>
                    <a:pt x="41" y="56"/>
                    <a:pt x="28" y="55"/>
                  </a:cubicBezTo>
                  <a:cubicBezTo>
                    <a:pt x="10" y="55"/>
                    <a:pt x="0" y="43"/>
                    <a:pt x="0" y="28"/>
                  </a:cubicBezTo>
                  <a:cubicBezTo>
                    <a:pt x="0" y="12"/>
                    <a:pt x="9" y="0"/>
                    <a:pt x="28" y="0"/>
                  </a:cubicBezTo>
                  <a:cubicBezTo>
                    <a:pt x="47" y="0"/>
                    <a:pt x="53" y="11"/>
                    <a:pt x="54" y="19"/>
                  </a:cubicBezTo>
                  <a:cubicBezTo>
                    <a:pt x="47" y="19"/>
                    <a:pt x="47" y="19"/>
                    <a:pt x="47" y="19"/>
                  </a:cubicBezTo>
                  <a:cubicBezTo>
                    <a:pt x="44" y="10"/>
                    <a:pt x="38" y="7"/>
                    <a:pt x="28" y="7"/>
                  </a:cubicBezTo>
                  <a:cubicBezTo>
                    <a:pt x="14" y="7"/>
                    <a:pt x="6" y="16"/>
                    <a:pt x="6" y="28"/>
                  </a:cubicBezTo>
                  <a:cubicBezTo>
                    <a:pt x="6" y="41"/>
                    <a:pt x="14" y="48"/>
                    <a:pt x="28" y="48"/>
                  </a:cubicBezTo>
                  <a:cubicBezTo>
                    <a:pt x="37" y="49"/>
                    <a:pt x="45" y="43"/>
                    <a:pt x="47" y="34"/>
                  </a:cubicBezTo>
                  <a:cubicBezTo>
                    <a:pt x="54" y="34"/>
                    <a:pt x="54" y="34"/>
                    <a:pt x="54" y="34"/>
                  </a:cubicBezTo>
                  <a:lnTo>
                    <a:pt x="54" y="36"/>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8" name="Freeform 40">
              <a:extLst>
                <a:ext uri="{FF2B5EF4-FFF2-40B4-BE49-F238E27FC236}">
                  <a16:creationId xmlns:a16="http://schemas.microsoft.com/office/drawing/2014/main" id="{C3EC899D-FC4D-5E6F-10D8-734B903EBE4B}"/>
                </a:ext>
              </a:extLst>
            </p:cNvPr>
            <p:cNvSpPr>
              <a:spLocks noEditPoints="1"/>
            </p:cNvSpPr>
            <p:nvPr/>
          </p:nvSpPr>
          <p:spPr bwMode="auto">
            <a:xfrm>
              <a:off x="5146675" y="2174875"/>
              <a:ext cx="60325" cy="58738"/>
            </a:xfrm>
            <a:custGeom>
              <a:avLst/>
              <a:gdLst>
                <a:gd name="T0" fmla="*/ 56 w 57"/>
                <a:gd name="T1" fmla="*/ 37 h 55"/>
                <a:gd name="T2" fmla="*/ 29 w 57"/>
                <a:gd name="T3" fmla="*/ 55 h 55"/>
                <a:gd name="T4" fmla="*/ 0 w 57"/>
                <a:gd name="T5" fmla="*/ 28 h 55"/>
                <a:gd name="T6" fmla="*/ 29 w 57"/>
                <a:gd name="T7" fmla="*/ 0 h 55"/>
                <a:gd name="T8" fmla="*/ 57 w 57"/>
                <a:gd name="T9" fmla="*/ 29 h 55"/>
                <a:gd name="T10" fmla="*/ 8 w 57"/>
                <a:gd name="T11" fmla="*/ 29 h 55"/>
                <a:gd name="T12" fmla="*/ 27 w 57"/>
                <a:gd name="T13" fmla="*/ 49 h 55"/>
                <a:gd name="T14" fmla="*/ 29 w 57"/>
                <a:gd name="T15" fmla="*/ 48 h 55"/>
                <a:gd name="T16" fmla="*/ 49 w 57"/>
                <a:gd name="T17" fmla="*/ 37 h 55"/>
                <a:gd name="T18" fmla="*/ 56 w 57"/>
                <a:gd name="T19" fmla="*/ 37 h 55"/>
                <a:gd name="T20" fmla="*/ 49 w 57"/>
                <a:gd name="T21" fmla="*/ 24 h 55"/>
                <a:gd name="T22" fmla="*/ 29 w 57"/>
                <a:gd name="T23" fmla="*/ 7 h 55"/>
                <a:gd name="T24" fmla="*/ 8 w 57"/>
                <a:gd name="T25" fmla="*/ 24 h 55"/>
                <a:gd name="T26" fmla="*/ 49 w 57"/>
                <a:gd name="T27"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6" y="37"/>
                  </a:moveTo>
                  <a:cubicBezTo>
                    <a:pt x="53" y="46"/>
                    <a:pt x="46" y="55"/>
                    <a:pt x="29" y="55"/>
                  </a:cubicBezTo>
                  <a:cubicBezTo>
                    <a:pt x="8" y="55"/>
                    <a:pt x="0" y="41"/>
                    <a:pt x="0" y="28"/>
                  </a:cubicBezTo>
                  <a:cubicBezTo>
                    <a:pt x="0" y="13"/>
                    <a:pt x="9" y="0"/>
                    <a:pt x="29" y="0"/>
                  </a:cubicBezTo>
                  <a:cubicBezTo>
                    <a:pt x="42" y="0"/>
                    <a:pt x="57" y="7"/>
                    <a:pt x="57" y="29"/>
                  </a:cubicBezTo>
                  <a:cubicBezTo>
                    <a:pt x="8" y="29"/>
                    <a:pt x="8" y="29"/>
                    <a:pt x="8" y="29"/>
                  </a:cubicBezTo>
                  <a:cubicBezTo>
                    <a:pt x="8" y="40"/>
                    <a:pt x="17" y="49"/>
                    <a:pt x="27" y="49"/>
                  </a:cubicBezTo>
                  <a:cubicBezTo>
                    <a:pt x="28" y="49"/>
                    <a:pt x="28" y="49"/>
                    <a:pt x="29" y="48"/>
                  </a:cubicBezTo>
                  <a:cubicBezTo>
                    <a:pt x="40" y="48"/>
                    <a:pt x="47" y="44"/>
                    <a:pt x="49" y="37"/>
                  </a:cubicBezTo>
                  <a:lnTo>
                    <a:pt x="56" y="37"/>
                  </a:lnTo>
                  <a:close/>
                  <a:moveTo>
                    <a:pt x="49" y="24"/>
                  </a:moveTo>
                  <a:cubicBezTo>
                    <a:pt x="48" y="14"/>
                    <a:pt x="39" y="6"/>
                    <a:pt x="29" y="7"/>
                  </a:cubicBezTo>
                  <a:cubicBezTo>
                    <a:pt x="20" y="7"/>
                    <a:pt x="9" y="12"/>
                    <a:pt x="8" y="24"/>
                  </a:cubicBezTo>
                  <a:lnTo>
                    <a:pt x="49" y="24"/>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9" name="Freeform 41">
              <a:extLst>
                <a:ext uri="{FF2B5EF4-FFF2-40B4-BE49-F238E27FC236}">
                  <a16:creationId xmlns:a16="http://schemas.microsoft.com/office/drawing/2014/main" id="{A0C0DC5E-1A54-35B2-545C-B6F475CD27E6}"/>
                </a:ext>
              </a:extLst>
            </p:cNvPr>
            <p:cNvSpPr>
              <a:spLocks/>
            </p:cNvSpPr>
            <p:nvPr/>
          </p:nvSpPr>
          <p:spPr bwMode="auto">
            <a:xfrm>
              <a:off x="5246687" y="2158999"/>
              <a:ext cx="31750" cy="73025"/>
            </a:xfrm>
            <a:custGeom>
              <a:avLst/>
              <a:gdLst>
                <a:gd name="T0" fmla="*/ 22 w 30"/>
                <a:gd name="T1" fmla="*/ 18 h 70"/>
                <a:gd name="T2" fmla="*/ 0 w 30"/>
                <a:gd name="T3" fmla="*/ 18 h 70"/>
                <a:gd name="T4" fmla="*/ 0 w 30"/>
                <a:gd name="T5" fmla="*/ 13 h 70"/>
                <a:gd name="T6" fmla="*/ 5 w 30"/>
                <a:gd name="T7" fmla="*/ 13 h 70"/>
                <a:gd name="T8" fmla="*/ 24 w 30"/>
                <a:gd name="T9" fmla="*/ 0 h 70"/>
                <a:gd name="T10" fmla="*/ 30 w 30"/>
                <a:gd name="T11" fmla="*/ 0 h 70"/>
                <a:gd name="T12" fmla="*/ 30 w 30"/>
                <a:gd name="T13" fmla="*/ 70 h 70"/>
                <a:gd name="T14" fmla="*/ 22 w 30"/>
                <a:gd name="T15" fmla="*/ 70 h 70"/>
                <a:gd name="T16" fmla="*/ 22 w 30"/>
                <a:gd name="T17"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70">
                  <a:moveTo>
                    <a:pt x="22" y="18"/>
                  </a:moveTo>
                  <a:cubicBezTo>
                    <a:pt x="0" y="18"/>
                    <a:pt x="0" y="18"/>
                    <a:pt x="0" y="18"/>
                  </a:cubicBezTo>
                  <a:cubicBezTo>
                    <a:pt x="0" y="13"/>
                    <a:pt x="0" y="13"/>
                    <a:pt x="0" y="13"/>
                  </a:cubicBezTo>
                  <a:cubicBezTo>
                    <a:pt x="5" y="13"/>
                    <a:pt x="5" y="13"/>
                    <a:pt x="5" y="13"/>
                  </a:cubicBezTo>
                  <a:cubicBezTo>
                    <a:pt x="17" y="13"/>
                    <a:pt x="21" y="11"/>
                    <a:pt x="24" y="0"/>
                  </a:cubicBezTo>
                  <a:cubicBezTo>
                    <a:pt x="30" y="0"/>
                    <a:pt x="30" y="0"/>
                    <a:pt x="30" y="0"/>
                  </a:cubicBezTo>
                  <a:cubicBezTo>
                    <a:pt x="30" y="70"/>
                    <a:pt x="30" y="70"/>
                    <a:pt x="30" y="70"/>
                  </a:cubicBezTo>
                  <a:cubicBezTo>
                    <a:pt x="22" y="70"/>
                    <a:pt x="22" y="70"/>
                    <a:pt x="22" y="70"/>
                  </a:cubicBezTo>
                  <a:lnTo>
                    <a:pt x="22" y="18"/>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0" name="Freeform 42">
              <a:extLst>
                <a:ext uri="{FF2B5EF4-FFF2-40B4-BE49-F238E27FC236}">
                  <a16:creationId xmlns:a16="http://schemas.microsoft.com/office/drawing/2014/main" id="{3FF40497-5A07-7731-E77A-3A3863F3A45B}"/>
                </a:ext>
              </a:extLst>
            </p:cNvPr>
            <p:cNvSpPr>
              <a:spLocks noEditPoints="1"/>
            </p:cNvSpPr>
            <p:nvPr/>
          </p:nvSpPr>
          <p:spPr bwMode="auto">
            <a:xfrm>
              <a:off x="5295900" y="2158999"/>
              <a:ext cx="57150" cy="74613"/>
            </a:xfrm>
            <a:custGeom>
              <a:avLst/>
              <a:gdLst>
                <a:gd name="T0" fmla="*/ 9 w 55"/>
                <a:gd name="T1" fmla="*/ 53 h 72"/>
                <a:gd name="T2" fmla="*/ 27 w 55"/>
                <a:gd name="T3" fmla="*/ 64 h 72"/>
                <a:gd name="T4" fmla="*/ 49 w 55"/>
                <a:gd name="T5" fmla="*/ 33 h 72"/>
                <a:gd name="T6" fmla="*/ 49 w 55"/>
                <a:gd name="T7" fmla="*/ 33 h 72"/>
                <a:gd name="T8" fmla="*/ 27 w 55"/>
                <a:gd name="T9" fmla="*/ 46 h 72"/>
                <a:gd name="T10" fmla="*/ 0 w 55"/>
                <a:gd name="T11" fmla="*/ 23 h 72"/>
                <a:gd name="T12" fmla="*/ 27 w 55"/>
                <a:gd name="T13" fmla="*/ 0 h 72"/>
                <a:gd name="T14" fmla="*/ 55 w 55"/>
                <a:gd name="T15" fmla="*/ 33 h 72"/>
                <a:gd name="T16" fmla="*/ 27 w 55"/>
                <a:gd name="T17" fmla="*/ 72 h 72"/>
                <a:gd name="T18" fmla="*/ 2 w 55"/>
                <a:gd name="T19" fmla="*/ 54 h 72"/>
                <a:gd name="T20" fmla="*/ 9 w 55"/>
                <a:gd name="T21" fmla="*/ 54 h 72"/>
                <a:gd name="T22" fmla="*/ 9 w 55"/>
                <a:gd name="T23" fmla="*/ 53 h 72"/>
                <a:gd name="T24" fmla="*/ 27 w 55"/>
                <a:gd name="T25" fmla="*/ 6 h 72"/>
                <a:gd name="T26" fmla="*/ 7 w 55"/>
                <a:gd name="T27" fmla="*/ 24 h 72"/>
                <a:gd name="T28" fmla="*/ 25 w 55"/>
                <a:gd name="T29" fmla="*/ 42 h 72"/>
                <a:gd name="T30" fmla="*/ 27 w 55"/>
                <a:gd name="T31" fmla="*/ 42 h 72"/>
                <a:gd name="T32" fmla="*/ 46 w 55"/>
                <a:gd name="T33" fmla="*/ 26 h 72"/>
                <a:gd name="T34" fmla="*/ 27 w 55"/>
                <a:gd name="T35" fmla="*/ 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72">
                  <a:moveTo>
                    <a:pt x="9" y="53"/>
                  </a:moveTo>
                  <a:cubicBezTo>
                    <a:pt x="10" y="61"/>
                    <a:pt x="15" y="64"/>
                    <a:pt x="27" y="64"/>
                  </a:cubicBezTo>
                  <a:cubicBezTo>
                    <a:pt x="41" y="64"/>
                    <a:pt x="48" y="57"/>
                    <a:pt x="49" y="33"/>
                  </a:cubicBezTo>
                  <a:cubicBezTo>
                    <a:pt x="49" y="33"/>
                    <a:pt x="49" y="33"/>
                    <a:pt x="49" y="33"/>
                  </a:cubicBezTo>
                  <a:cubicBezTo>
                    <a:pt x="45" y="42"/>
                    <a:pt x="36" y="47"/>
                    <a:pt x="27" y="46"/>
                  </a:cubicBezTo>
                  <a:cubicBezTo>
                    <a:pt x="11" y="46"/>
                    <a:pt x="0" y="37"/>
                    <a:pt x="0" y="23"/>
                  </a:cubicBezTo>
                  <a:cubicBezTo>
                    <a:pt x="0" y="7"/>
                    <a:pt x="11" y="0"/>
                    <a:pt x="27" y="0"/>
                  </a:cubicBezTo>
                  <a:cubicBezTo>
                    <a:pt x="44" y="0"/>
                    <a:pt x="55" y="9"/>
                    <a:pt x="55" y="33"/>
                  </a:cubicBezTo>
                  <a:cubicBezTo>
                    <a:pt x="55" y="57"/>
                    <a:pt x="46" y="72"/>
                    <a:pt x="27" y="72"/>
                  </a:cubicBezTo>
                  <a:cubicBezTo>
                    <a:pt x="10" y="72"/>
                    <a:pt x="2" y="63"/>
                    <a:pt x="2" y="54"/>
                  </a:cubicBezTo>
                  <a:cubicBezTo>
                    <a:pt x="9" y="54"/>
                    <a:pt x="9" y="54"/>
                    <a:pt x="9" y="54"/>
                  </a:cubicBezTo>
                  <a:lnTo>
                    <a:pt x="9" y="53"/>
                  </a:lnTo>
                  <a:close/>
                  <a:moveTo>
                    <a:pt x="27" y="6"/>
                  </a:moveTo>
                  <a:cubicBezTo>
                    <a:pt x="16" y="6"/>
                    <a:pt x="7" y="13"/>
                    <a:pt x="7" y="24"/>
                  </a:cubicBezTo>
                  <a:cubicBezTo>
                    <a:pt x="7" y="34"/>
                    <a:pt x="15" y="42"/>
                    <a:pt x="25" y="42"/>
                  </a:cubicBezTo>
                  <a:cubicBezTo>
                    <a:pt x="26" y="42"/>
                    <a:pt x="26" y="42"/>
                    <a:pt x="27" y="42"/>
                  </a:cubicBezTo>
                  <a:cubicBezTo>
                    <a:pt x="42" y="42"/>
                    <a:pt x="46" y="32"/>
                    <a:pt x="46" y="26"/>
                  </a:cubicBezTo>
                  <a:cubicBezTo>
                    <a:pt x="46" y="15"/>
                    <a:pt x="41" y="6"/>
                    <a:pt x="27" y="6"/>
                  </a:cubicBez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1" name="Freeform 43">
              <a:extLst>
                <a:ext uri="{FF2B5EF4-FFF2-40B4-BE49-F238E27FC236}">
                  <a16:creationId xmlns:a16="http://schemas.microsoft.com/office/drawing/2014/main" id="{DF872CD3-F3CA-C098-FCF6-4648F013B519}"/>
                </a:ext>
              </a:extLst>
            </p:cNvPr>
            <p:cNvSpPr>
              <a:spLocks/>
            </p:cNvSpPr>
            <p:nvPr/>
          </p:nvSpPr>
          <p:spPr bwMode="auto">
            <a:xfrm>
              <a:off x="5364163" y="2158999"/>
              <a:ext cx="55563" cy="74613"/>
            </a:xfrm>
            <a:custGeom>
              <a:avLst/>
              <a:gdLst>
                <a:gd name="T0" fmla="*/ 22 w 54"/>
                <a:gd name="T1" fmla="*/ 31 h 71"/>
                <a:gd name="T2" fmla="*/ 27 w 54"/>
                <a:gd name="T3" fmla="*/ 31 h 71"/>
                <a:gd name="T4" fmla="*/ 44 w 54"/>
                <a:gd name="T5" fmla="*/ 19 h 71"/>
                <a:gd name="T6" fmla="*/ 27 w 54"/>
                <a:gd name="T7" fmla="*/ 6 h 71"/>
                <a:gd name="T8" fmla="*/ 8 w 54"/>
                <a:gd name="T9" fmla="*/ 23 h 71"/>
                <a:gd name="T10" fmla="*/ 0 w 54"/>
                <a:gd name="T11" fmla="*/ 23 h 71"/>
                <a:gd name="T12" fmla="*/ 27 w 54"/>
                <a:gd name="T13" fmla="*/ 0 h 71"/>
                <a:gd name="T14" fmla="*/ 52 w 54"/>
                <a:gd name="T15" fmla="*/ 19 h 71"/>
                <a:gd name="T16" fmla="*/ 39 w 54"/>
                <a:gd name="T17" fmla="*/ 33 h 71"/>
                <a:gd name="T18" fmla="*/ 39 w 54"/>
                <a:gd name="T19" fmla="*/ 33 h 71"/>
                <a:gd name="T20" fmla="*/ 54 w 54"/>
                <a:gd name="T21" fmla="*/ 50 h 71"/>
                <a:gd name="T22" fmla="*/ 27 w 54"/>
                <a:gd name="T23" fmla="*/ 71 h 71"/>
                <a:gd name="T24" fmla="*/ 0 w 54"/>
                <a:gd name="T25" fmla="*/ 48 h 71"/>
                <a:gd name="T26" fmla="*/ 8 w 54"/>
                <a:gd name="T27" fmla="*/ 48 h 71"/>
                <a:gd name="T28" fmla="*/ 30 w 54"/>
                <a:gd name="T29" fmla="*/ 66 h 71"/>
                <a:gd name="T30" fmla="*/ 49 w 54"/>
                <a:gd name="T31" fmla="*/ 52 h 71"/>
                <a:gd name="T32" fmla="*/ 30 w 54"/>
                <a:gd name="T33" fmla="*/ 37 h 71"/>
                <a:gd name="T34" fmla="*/ 23 w 54"/>
                <a:gd name="T35" fmla="*/ 37 h 71"/>
                <a:gd name="T36" fmla="*/ 23 w 54"/>
                <a:gd name="T37" fmla="*/ 31 h 71"/>
                <a:gd name="T38" fmla="*/ 22 w 54"/>
                <a:gd name="T39" fmla="*/ 3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71">
                  <a:moveTo>
                    <a:pt x="22" y="31"/>
                  </a:moveTo>
                  <a:cubicBezTo>
                    <a:pt x="27" y="31"/>
                    <a:pt x="27" y="31"/>
                    <a:pt x="27" y="31"/>
                  </a:cubicBezTo>
                  <a:cubicBezTo>
                    <a:pt x="38" y="31"/>
                    <a:pt x="44" y="28"/>
                    <a:pt x="44" y="19"/>
                  </a:cubicBezTo>
                  <a:cubicBezTo>
                    <a:pt x="44" y="10"/>
                    <a:pt x="38" y="6"/>
                    <a:pt x="27" y="6"/>
                  </a:cubicBezTo>
                  <a:cubicBezTo>
                    <a:pt x="13" y="6"/>
                    <a:pt x="8" y="13"/>
                    <a:pt x="8" y="23"/>
                  </a:cubicBezTo>
                  <a:cubicBezTo>
                    <a:pt x="0" y="23"/>
                    <a:pt x="0" y="23"/>
                    <a:pt x="0" y="23"/>
                  </a:cubicBezTo>
                  <a:cubicBezTo>
                    <a:pt x="0" y="10"/>
                    <a:pt x="8" y="0"/>
                    <a:pt x="27" y="0"/>
                  </a:cubicBezTo>
                  <a:cubicBezTo>
                    <a:pt x="39" y="0"/>
                    <a:pt x="52" y="5"/>
                    <a:pt x="52" y="19"/>
                  </a:cubicBezTo>
                  <a:cubicBezTo>
                    <a:pt x="52" y="27"/>
                    <a:pt x="46" y="33"/>
                    <a:pt x="39" y="33"/>
                  </a:cubicBezTo>
                  <a:cubicBezTo>
                    <a:pt x="39" y="33"/>
                    <a:pt x="39" y="33"/>
                    <a:pt x="39" y="33"/>
                  </a:cubicBezTo>
                  <a:cubicBezTo>
                    <a:pt x="48" y="35"/>
                    <a:pt x="54" y="40"/>
                    <a:pt x="54" y="50"/>
                  </a:cubicBezTo>
                  <a:cubicBezTo>
                    <a:pt x="54" y="66"/>
                    <a:pt x="41" y="71"/>
                    <a:pt x="27" y="71"/>
                  </a:cubicBezTo>
                  <a:cubicBezTo>
                    <a:pt x="9" y="71"/>
                    <a:pt x="0" y="63"/>
                    <a:pt x="0" y="48"/>
                  </a:cubicBezTo>
                  <a:cubicBezTo>
                    <a:pt x="8" y="48"/>
                    <a:pt x="8" y="48"/>
                    <a:pt x="8" y="48"/>
                  </a:cubicBezTo>
                  <a:cubicBezTo>
                    <a:pt x="8" y="61"/>
                    <a:pt x="16" y="66"/>
                    <a:pt x="30" y="66"/>
                  </a:cubicBezTo>
                  <a:cubicBezTo>
                    <a:pt x="44" y="66"/>
                    <a:pt x="49" y="58"/>
                    <a:pt x="49" y="52"/>
                  </a:cubicBezTo>
                  <a:cubicBezTo>
                    <a:pt x="49" y="40"/>
                    <a:pt x="40" y="37"/>
                    <a:pt x="30" y="37"/>
                  </a:cubicBezTo>
                  <a:cubicBezTo>
                    <a:pt x="23" y="37"/>
                    <a:pt x="23" y="37"/>
                    <a:pt x="23" y="37"/>
                  </a:cubicBezTo>
                  <a:cubicBezTo>
                    <a:pt x="23" y="31"/>
                    <a:pt x="23" y="31"/>
                    <a:pt x="23" y="31"/>
                  </a:cubicBezTo>
                  <a:lnTo>
                    <a:pt x="22" y="31"/>
                  </a:ln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2" name="Freeform 44">
              <a:extLst>
                <a:ext uri="{FF2B5EF4-FFF2-40B4-BE49-F238E27FC236}">
                  <a16:creationId xmlns:a16="http://schemas.microsoft.com/office/drawing/2014/main" id="{57EECEC2-C753-4E1D-F170-94FC43FDD0AF}"/>
                </a:ext>
              </a:extLst>
            </p:cNvPr>
            <p:cNvSpPr>
              <a:spLocks/>
            </p:cNvSpPr>
            <p:nvPr/>
          </p:nvSpPr>
          <p:spPr bwMode="auto">
            <a:xfrm>
              <a:off x="5427663" y="2158999"/>
              <a:ext cx="31750" cy="73025"/>
            </a:xfrm>
            <a:custGeom>
              <a:avLst/>
              <a:gdLst>
                <a:gd name="T0" fmla="*/ 22 w 30"/>
                <a:gd name="T1" fmla="*/ 18 h 70"/>
                <a:gd name="T2" fmla="*/ 0 w 30"/>
                <a:gd name="T3" fmla="*/ 18 h 70"/>
                <a:gd name="T4" fmla="*/ 0 w 30"/>
                <a:gd name="T5" fmla="*/ 13 h 70"/>
                <a:gd name="T6" fmla="*/ 5 w 30"/>
                <a:gd name="T7" fmla="*/ 13 h 70"/>
                <a:gd name="T8" fmla="*/ 23 w 30"/>
                <a:gd name="T9" fmla="*/ 0 h 70"/>
                <a:gd name="T10" fmla="*/ 30 w 30"/>
                <a:gd name="T11" fmla="*/ 0 h 70"/>
                <a:gd name="T12" fmla="*/ 30 w 30"/>
                <a:gd name="T13" fmla="*/ 70 h 70"/>
                <a:gd name="T14" fmla="*/ 22 w 30"/>
                <a:gd name="T15" fmla="*/ 70 h 70"/>
                <a:gd name="T16" fmla="*/ 22 w 30"/>
                <a:gd name="T17"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70">
                  <a:moveTo>
                    <a:pt x="22" y="18"/>
                  </a:moveTo>
                  <a:cubicBezTo>
                    <a:pt x="0" y="18"/>
                    <a:pt x="0" y="18"/>
                    <a:pt x="0" y="18"/>
                  </a:cubicBezTo>
                  <a:cubicBezTo>
                    <a:pt x="0" y="13"/>
                    <a:pt x="0" y="13"/>
                    <a:pt x="0" y="13"/>
                  </a:cubicBezTo>
                  <a:cubicBezTo>
                    <a:pt x="5" y="13"/>
                    <a:pt x="5" y="13"/>
                    <a:pt x="5" y="13"/>
                  </a:cubicBezTo>
                  <a:cubicBezTo>
                    <a:pt x="17" y="13"/>
                    <a:pt x="21" y="11"/>
                    <a:pt x="23" y="0"/>
                  </a:cubicBezTo>
                  <a:cubicBezTo>
                    <a:pt x="30" y="0"/>
                    <a:pt x="30" y="0"/>
                    <a:pt x="30" y="0"/>
                  </a:cubicBezTo>
                  <a:cubicBezTo>
                    <a:pt x="30" y="70"/>
                    <a:pt x="30" y="70"/>
                    <a:pt x="30" y="70"/>
                  </a:cubicBezTo>
                  <a:cubicBezTo>
                    <a:pt x="22" y="70"/>
                    <a:pt x="22" y="70"/>
                    <a:pt x="22" y="70"/>
                  </a:cubicBezTo>
                  <a:cubicBezTo>
                    <a:pt x="22" y="18"/>
                    <a:pt x="22" y="18"/>
                    <a:pt x="22" y="18"/>
                  </a:cubicBezTo>
                  <a:close/>
                </a:path>
              </a:pathLst>
            </a:custGeom>
            <a:solidFill>
              <a:srgbClr val="646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 name="Rectangle 45">
              <a:extLst>
                <a:ext uri="{FF2B5EF4-FFF2-40B4-BE49-F238E27FC236}">
                  <a16:creationId xmlns:a16="http://schemas.microsoft.com/office/drawing/2014/main" id="{94DF3F12-6086-26B4-9152-AB2C03EF80D0}"/>
                </a:ext>
              </a:extLst>
            </p:cNvPr>
            <p:cNvSpPr>
              <a:spLocks noChangeArrowheads="1"/>
            </p:cNvSpPr>
            <p:nvPr/>
          </p:nvSpPr>
          <p:spPr bwMode="auto">
            <a:xfrm>
              <a:off x="5475287" y="2220911"/>
              <a:ext cx="7938" cy="11113"/>
            </a:xfrm>
            <a:prstGeom prst="rect">
              <a:avLst/>
            </a:prstGeom>
            <a:solidFill>
              <a:srgbClr val="6463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 name="Freeform 46">
              <a:extLst>
                <a:ext uri="{FF2B5EF4-FFF2-40B4-BE49-F238E27FC236}">
                  <a16:creationId xmlns:a16="http://schemas.microsoft.com/office/drawing/2014/main" id="{6078790E-1086-BB85-17CE-536CC9472C8A}"/>
                </a:ext>
              </a:extLst>
            </p:cNvPr>
            <p:cNvSpPr>
              <a:spLocks/>
            </p:cNvSpPr>
            <p:nvPr/>
          </p:nvSpPr>
          <p:spPr bwMode="auto">
            <a:xfrm>
              <a:off x="4367213" y="1716086"/>
              <a:ext cx="263525" cy="220663"/>
            </a:xfrm>
            <a:custGeom>
              <a:avLst/>
              <a:gdLst>
                <a:gd name="T0" fmla="*/ 252 w 252"/>
                <a:gd name="T1" fmla="*/ 210 h 210"/>
                <a:gd name="T2" fmla="*/ 31 w 252"/>
                <a:gd name="T3" fmla="*/ 210 h 210"/>
                <a:gd name="T4" fmla="*/ 1 w 252"/>
                <a:gd name="T5" fmla="*/ 181 h 210"/>
                <a:gd name="T6" fmla="*/ 1 w 252"/>
                <a:gd name="T7" fmla="*/ 180 h 210"/>
                <a:gd name="T8" fmla="*/ 1 w 252"/>
                <a:gd name="T9" fmla="*/ 30 h 210"/>
                <a:gd name="T10" fmla="*/ 30 w 252"/>
                <a:gd name="T11" fmla="*/ 0 h 210"/>
                <a:gd name="T12" fmla="*/ 31 w 252"/>
                <a:gd name="T13" fmla="*/ 0 h 210"/>
                <a:gd name="T14" fmla="*/ 252 w 252"/>
                <a:gd name="T15" fmla="*/ 0 h 210"/>
                <a:gd name="T16" fmla="*/ 252 w 252"/>
                <a:gd name="T17" fmla="*/ 41 h 210"/>
                <a:gd name="T18" fmla="*/ 44 w 252"/>
                <a:gd name="T19" fmla="*/ 41 h 210"/>
                <a:gd name="T20" fmla="*/ 44 w 252"/>
                <a:gd name="T21" fmla="*/ 84 h 210"/>
                <a:gd name="T22" fmla="*/ 207 w 252"/>
                <a:gd name="T23" fmla="*/ 84 h 210"/>
                <a:gd name="T24" fmla="*/ 207 w 252"/>
                <a:gd name="T25" fmla="*/ 126 h 210"/>
                <a:gd name="T26" fmla="*/ 44 w 252"/>
                <a:gd name="T27" fmla="*/ 126 h 210"/>
                <a:gd name="T28" fmla="*/ 44 w 252"/>
                <a:gd name="T29" fmla="*/ 169 h 210"/>
                <a:gd name="T30" fmla="*/ 252 w 252"/>
                <a:gd name="T31" fmla="*/ 169 h 210"/>
                <a:gd name="T32" fmla="*/ 252 w 252"/>
                <a:gd name="T33"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10">
                  <a:moveTo>
                    <a:pt x="252" y="210"/>
                  </a:moveTo>
                  <a:cubicBezTo>
                    <a:pt x="31" y="210"/>
                    <a:pt x="31" y="210"/>
                    <a:pt x="31" y="210"/>
                  </a:cubicBezTo>
                  <a:cubicBezTo>
                    <a:pt x="14" y="210"/>
                    <a:pt x="1" y="197"/>
                    <a:pt x="1" y="181"/>
                  </a:cubicBezTo>
                  <a:cubicBezTo>
                    <a:pt x="1" y="181"/>
                    <a:pt x="1" y="180"/>
                    <a:pt x="1" y="180"/>
                  </a:cubicBezTo>
                  <a:cubicBezTo>
                    <a:pt x="1" y="30"/>
                    <a:pt x="1" y="30"/>
                    <a:pt x="1" y="30"/>
                  </a:cubicBezTo>
                  <a:cubicBezTo>
                    <a:pt x="0" y="14"/>
                    <a:pt x="13" y="0"/>
                    <a:pt x="30" y="0"/>
                  </a:cubicBezTo>
                  <a:cubicBezTo>
                    <a:pt x="30" y="0"/>
                    <a:pt x="30" y="0"/>
                    <a:pt x="31" y="0"/>
                  </a:cubicBezTo>
                  <a:cubicBezTo>
                    <a:pt x="252" y="0"/>
                    <a:pt x="252" y="0"/>
                    <a:pt x="252" y="0"/>
                  </a:cubicBezTo>
                  <a:cubicBezTo>
                    <a:pt x="252" y="41"/>
                    <a:pt x="252" y="41"/>
                    <a:pt x="252" y="41"/>
                  </a:cubicBezTo>
                  <a:cubicBezTo>
                    <a:pt x="44" y="41"/>
                    <a:pt x="44" y="41"/>
                    <a:pt x="44" y="41"/>
                  </a:cubicBezTo>
                  <a:cubicBezTo>
                    <a:pt x="44" y="84"/>
                    <a:pt x="44" y="84"/>
                    <a:pt x="44" y="84"/>
                  </a:cubicBezTo>
                  <a:cubicBezTo>
                    <a:pt x="207" y="84"/>
                    <a:pt x="207" y="84"/>
                    <a:pt x="207" y="84"/>
                  </a:cubicBezTo>
                  <a:cubicBezTo>
                    <a:pt x="207" y="126"/>
                    <a:pt x="207" y="126"/>
                    <a:pt x="207" y="126"/>
                  </a:cubicBezTo>
                  <a:cubicBezTo>
                    <a:pt x="44" y="126"/>
                    <a:pt x="44" y="126"/>
                    <a:pt x="44" y="126"/>
                  </a:cubicBezTo>
                  <a:cubicBezTo>
                    <a:pt x="44" y="169"/>
                    <a:pt x="44" y="169"/>
                    <a:pt x="44" y="169"/>
                  </a:cubicBezTo>
                  <a:cubicBezTo>
                    <a:pt x="252" y="169"/>
                    <a:pt x="252" y="169"/>
                    <a:pt x="252" y="169"/>
                  </a:cubicBezTo>
                  <a:lnTo>
                    <a:pt x="252" y="210"/>
                  </a:lnTo>
                  <a:close/>
                </a:path>
              </a:pathLst>
            </a:custGeom>
            <a:solidFill>
              <a:srgbClr val="007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 name="Freeform 47">
              <a:extLst>
                <a:ext uri="{FF2B5EF4-FFF2-40B4-BE49-F238E27FC236}">
                  <a16:creationId xmlns:a16="http://schemas.microsoft.com/office/drawing/2014/main" id="{2CFBF0D2-A481-DB00-766D-001749A0BB51}"/>
                </a:ext>
              </a:extLst>
            </p:cNvPr>
            <p:cNvSpPr>
              <a:spLocks/>
            </p:cNvSpPr>
            <p:nvPr/>
          </p:nvSpPr>
          <p:spPr bwMode="auto">
            <a:xfrm>
              <a:off x="4822824" y="1716086"/>
              <a:ext cx="273050" cy="220663"/>
            </a:xfrm>
            <a:custGeom>
              <a:avLst/>
              <a:gdLst>
                <a:gd name="T0" fmla="*/ 144 w 261"/>
                <a:gd name="T1" fmla="*/ 210 h 210"/>
                <a:gd name="T2" fmla="*/ 71 w 261"/>
                <a:gd name="T3" fmla="*/ 210 h 210"/>
                <a:gd name="T4" fmla="*/ 0 w 261"/>
                <a:gd name="T5" fmla="*/ 137 h 210"/>
                <a:gd name="T6" fmla="*/ 0 w 261"/>
                <a:gd name="T7" fmla="*/ 71 h 210"/>
                <a:gd name="T8" fmla="*/ 71 w 261"/>
                <a:gd name="T9" fmla="*/ 0 h 210"/>
                <a:gd name="T10" fmla="*/ 259 w 261"/>
                <a:gd name="T11" fmla="*/ 0 h 210"/>
                <a:gd name="T12" fmla="*/ 259 w 261"/>
                <a:gd name="T13" fmla="*/ 41 h 210"/>
                <a:gd name="T14" fmla="*/ 72 w 261"/>
                <a:gd name="T15" fmla="*/ 41 h 210"/>
                <a:gd name="T16" fmla="*/ 44 w 261"/>
                <a:gd name="T17" fmla="*/ 67 h 210"/>
                <a:gd name="T18" fmla="*/ 44 w 261"/>
                <a:gd name="T19" fmla="*/ 70 h 210"/>
                <a:gd name="T20" fmla="*/ 44 w 261"/>
                <a:gd name="T21" fmla="*/ 140 h 210"/>
                <a:gd name="T22" fmla="*/ 71 w 261"/>
                <a:gd name="T23" fmla="*/ 167 h 210"/>
                <a:gd name="T24" fmla="*/ 190 w 261"/>
                <a:gd name="T25" fmla="*/ 167 h 210"/>
                <a:gd name="T26" fmla="*/ 210 w 261"/>
                <a:gd name="T27" fmla="*/ 159 h 210"/>
                <a:gd name="T28" fmla="*/ 218 w 261"/>
                <a:gd name="T29" fmla="*/ 140 h 210"/>
                <a:gd name="T30" fmla="*/ 218 w 261"/>
                <a:gd name="T31" fmla="*/ 124 h 210"/>
                <a:gd name="T32" fmla="*/ 91 w 261"/>
                <a:gd name="T33" fmla="*/ 124 h 210"/>
                <a:gd name="T34" fmla="*/ 91 w 261"/>
                <a:gd name="T35" fmla="*/ 83 h 210"/>
                <a:gd name="T36" fmla="*/ 261 w 261"/>
                <a:gd name="T37" fmla="*/ 83 h 210"/>
                <a:gd name="T38" fmla="*/ 261 w 261"/>
                <a:gd name="T39" fmla="*/ 137 h 210"/>
                <a:gd name="T40" fmla="*/ 189 w 261"/>
                <a:gd name="T41" fmla="*/ 209 h 210"/>
                <a:gd name="T42" fmla="*/ 144 w 261"/>
                <a:gd name="T43"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1" h="210">
                  <a:moveTo>
                    <a:pt x="144" y="210"/>
                  </a:moveTo>
                  <a:cubicBezTo>
                    <a:pt x="71" y="210"/>
                    <a:pt x="71" y="210"/>
                    <a:pt x="71" y="210"/>
                  </a:cubicBezTo>
                  <a:cubicBezTo>
                    <a:pt x="23" y="210"/>
                    <a:pt x="0" y="185"/>
                    <a:pt x="0" y="137"/>
                  </a:cubicBezTo>
                  <a:cubicBezTo>
                    <a:pt x="0" y="71"/>
                    <a:pt x="0" y="71"/>
                    <a:pt x="0" y="71"/>
                  </a:cubicBezTo>
                  <a:cubicBezTo>
                    <a:pt x="0" y="25"/>
                    <a:pt x="24" y="0"/>
                    <a:pt x="71" y="0"/>
                  </a:cubicBezTo>
                  <a:cubicBezTo>
                    <a:pt x="259" y="0"/>
                    <a:pt x="259" y="0"/>
                    <a:pt x="259" y="0"/>
                  </a:cubicBezTo>
                  <a:cubicBezTo>
                    <a:pt x="259" y="41"/>
                    <a:pt x="259" y="41"/>
                    <a:pt x="259" y="41"/>
                  </a:cubicBezTo>
                  <a:cubicBezTo>
                    <a:pt x="72" y="41"/>
                    <a:pt x="72" y="41"/>
                    <a:pt x="72" y="41"/>
                  </a:cubicBezTo>
                  <a:cubicBezTo>
                    <a:pt x="57" y="41"/>
                    <a:pt x="45" y="52"/>
                    <a:pt x="44" y="67"/>
                  </a:cubicBezTo>
                  <a:cubicBezTo>
                    <a:pt x="44" y="68"/>
                    <a:pt x="44" y="69"/>
                    <a:pt x="44" y="70"/>
                  </a:cubicBezTo>
                  <a:cubicBezTo>
                    <a:pt x="44" y="140"/>
                    <a:pt x="44" y="140"/>
                    <a:pt x="44" y="140"/>
                  </a:cubicBezTo>
                  <a:cubicBezTo>
                    <a:pt x="45" y="157"/>
                    <a:pt x="56" y="167"/>
                    <a:pt x="71" y="167"/>
                  </a:cubicBezTo>
                  <a:cubicBezTo>
                    <a:pt x="190" y="167"/>
                    <a:pt x="190" y="167"/>
                    <a:pt x="190" y="167"/>
                  </a:cubicBezTo>
                  <a:cubicBezTo>
                    <a:pt x="198" y="168"/>
                    <a:pt x="205" y="165"/>
                    <a:pt x="210" y="159"/>
                  </a:cubicBezTo>
                  <a:cubicBezTo>
                    <a:pt x="215" y="154"/>
                    <a:pt x="218" y="147"/>
                    <a:pt x="218" y="140"/>
                  </a:cubicBezTo>
                  <a:cubicBezTo>
                    <a:pt x="218" y="124"/>
                    <a:pt x="218" y="124"/>
                    <a:pt x="218" y="124"/>
                  </a:cubicBezTo>
                  <a:cubicBezTo>
                    <a:pt x="91" y="124"/>
                    <a:pt x="91" y="124"/>
                    <a:pt x="91" y="124"/>
                  </a:cubicBezTo>
                  <a:cubicBezTo>
                    <a:pt x="91" y="83"/>
                    <a:pt x="91" y="83"/>
                    <a:pt x="91" y="83"/>
                  </a:cubicBezTo>
                  <a:cubicBezTo>
                    <a:pt x="261" y="83"/>
                    <a:pt x="261" y="83"/>
                    <a:pt x="261" y="83"/>
                  </a:cubicBezTo>
                  <a:cubicBezTo>
                    <a:pt x="261" y="137"/>
                    <a:pt x="261" y="137"/>
                    <a:pt x="261" y="137"/>
                  </a:cubicBezTo>
                  <a:cubicBezTo>
                    <a:pt x="261" y="185"/>
                    <a:pt x="236" y="209"/>
                    <a:pt x="189" y="209"/>
                  </a:cubicBezTo>
                  <a:cubicBezTo>
                    <a:pt x="178" y="210"/>
                    <a:pt x="161" y="210"/>
                    <a:pt x="144" y="210"/>
                  </a:cubicBezTo>
                </a:path>
              </a:pathLst>
            </a:custGeom>
            <a:solidFill>
              <a:srgbClr val="007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6" name="Freeform 48">
              <a:extLst>
                <a:ext uri="{FF2B5EF4-FFF2-40B4-BE49-F238E27FC236}">
                  <a16:creationId xmlns:a16="http://schemas.microsoft.com/office/drawing/2014/main" id="{FE6CF974-7092-FF2F-3520-29AF60237255}"/>
                </a:ext>
              </a:extLst>
            </p:cNvPr>
            <p:cNvSpPr>
              <a:spLocks noEditPoints="1"/>
            </p:cNvSpPr>
            <p:nvPr/>
          </p:nvSpPr>
          <p:spPr bwMode="auto">
            <a:xfrm>
              <a:off x="5283199" y="1716086"/>
              <a:ext cx="273050" cy="220663"/>
            </a:xfrm>
            <a:custGeom>
              <a:avLst/>
              <a:gdLst>
                <a:gd name="T0" fmla="*/ 187 w 263"/>
                <a:gd name="T1" fmla="*/ 0 h 210"/>
                <a:gd name="T2" fmla="*/ 71 w 263"/>
                <a:gd name="T3" fmla="*/ 0 h 210"/>
                <a:gd name="T4" fmla="*/ 0 w 263"/>
                <a:gd name="T5" fmla="*/ 71 h 210"/>
                <a:gd name="T6" fmla="*/ 0 w 263"/>
                <a:gd name="T7" fmla="*/ 135 h 210"/>
                <a:gd name="T8" fmla="*/ 76 w 263"/>
                <a:gd name="T9" fmla="*/ 210 h 210"/>
                <a:gd name="T10" fmla="*/ 191 w 263"/>
                <a:gd name="T11" fmla="*/ 210 h 210"/>
                <a:gd name="T12" fmla="*/ 245 w 263"/>
                <a:gd name="T13" fmla="*/ 192 h 210"/>
                <a:gd name="T14" fmla="*/ 263 w 263"/>
                <a:gd name="T15" fmla="*/ 139 h 210"/>
                <a:gd name="T16" fmla="*/ 263 w 263"/>
                <a:gd name="T17" fmla="*/ 73 h 210"/>
                <a:gd name="T18" fmla="*/ 187 w 263"/>
                <a:gd name="T19" fmla="*/ 0 h 210"/>
                <a:gd name="T20" fmla="*/ 222 w 263"/>
                <a:gd name="T21" fmla="*/ 137 h 210"/>
                <a:gd name="T22" fmla="*/ 193 w 263"/>
                <a:gd name="T23" fmla="*/ 167 h 210"/>
                <a:gd name="T24" fmla="*/ 192 w 263"/>
                <a:gd name="T25" fmla="*/ 167 h 210"/>
                <a:gd name="T26" fmla="*/ 71 w 263"/>
                <a:gd name="T27" fmla="*/ 167 h 210"/>
                <a:gd name="T28" fmla="*/ 51 w 263"/>
                <a:gd name="T29" fmla="*/ 157 h 210"/>
                <a:gd name="T30" fmla="*/ 43 w 263"/>
                <a:gd name="T31" fmla="*/ 136 h 210"/>
                <a:gd name="T32" fmla="*/ 43 w 263"/>
                <a:gd name="T33" fmla="*/ 74 h 210"/>
                <a:gd name="T34" fmla="*/ 72 w 263"/>
                <a:gd name="T35" fmla="*/ 44 h 210"/>
                <a:gd name="T36" fmla="*/ 73 w 263"/>
                <a:gd name="T37" fmla="*/ 44 h 210"/>
                <a:gd name="T38" fmla="*/ 193 w 263"/>
                <a:gd name="T39" fmla="*/ 44 h 210"/>
                <a:gd name="T40" fmla="*/ 223 w 263"/>
                <a:gd name="T41" fmla="*/ 73 h 210"/>
                <a:gd name="T42" fmla="*/ 223 w 263"/>
                <a:gd name="T43" fmla="*/ 74 h 210"/>
                <a:gd name="T44" fmla="*/ 222 w 263"/>
                <a:gd name="T45" fmla="*/ 138 h 210"/>
                <a:gd name="T46" fmla="*/ 222 w 263"/>
                <a:gd name="T47" fmla="*/ 13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3" h="210">
                  <a:moveTo>
                    <a:pt x="187" y="0"/>
                  </a:moveTo>
                  <a:cubicBezTo>
                    <a:pt x="71" y="0"/>
                    <a:pt x="71" y="0"/>
                    <a:pt x="71" y="0"/>
                  </a:cubicBezTo>
                  <a:cubicBezTo>
                    <a:pt x="25" y="0"/>
                    <a:pt x="0" y="25"/>
                    <a:pt x="0" y="71"/>
                  </a:cubicBezTo>
                  <a:cubicBezTo>
                    <a:pt x="0" y="135"/>
                    <a:pt x="0" y="135"/>
                    <a:pt x="0" y="135"/>
                  </a:cubicBezTo>
                  <a:cubicBezTo>
                    <a:pt x="0" y="189"/>
                    <a:pt x="21" y="210"/>
                    <a:pt x="76" y="210"/>
                  </a:cubicBezTo>
                  <a:cubicBezTo>
                    <a:pt x="191" y="210"/>
                    <a:pt x="191" y="210"/>
                    <a:pt x="191" y="210"/>
                  </a:cubicBezTo>
                  <a:cubicBezTo>
                    <a:pt x="214" y="210"/>
                    <a:pt x="232" y="204"/>
                    <a:pt x="245" y="192"/>
                  </a:cubicBezTo>
                  <a:cubicBezTo>
                    <a:pt x="257" y="180"/>
                    <a:pt x="263" y="162"/>
                    <a:pt x="263" y="139"/>
                  </a:cubicBezTo>
                  <a:cubicBezTo>
                    <a:pt x="263" y="73"/>
                    <a:pt x="263" y="73"/>
                    <a:pt x="263" y="73"/>
                  </a:cubicBezTo>
                  <a:cubicBezTo>
                    <a:pt x="263" y="26"/>
                    <a:pt x="236" y="0"/>
                    <a:pt x="187" y="0"/>
                  </a:cubicBezTo>
                  <a:moveTo>
                    <a:pt x="222" y="137"/>
                  </a:moveTo>
                  <a:cubicBezTo>
                    <a:pt x="222" y="154"/>
                    <a:pt x="209" y="167"/>
                    <a:pt x="193" y="167"/>
                  </a:cubicBezTo>
                  <a:cubicBezTo>
                    <a:pt x="193" y="167"/>
                    <a:pt x="192" y="167"/>
                    <a:pt x="192" y="167"/>
                  </a:cubicBezTo>
                  <a:cubicBezTo>
                    <a:pt x="71" y="167"/>
                    <a:pt x="71" y="167"/>
                    <a:pt x="71" y="167"/>
                  </a:cubicBezTo>
                  <a:cubicBezTo>
                    <a:pt x="62" y="167"/>
                    <a:pt x="54" y="161"/>
                    <a:pt x="51" y="157"/>
                  </a:cubicBezTo>
                  <a:cubicBezTo>
                    <a:pt x="45" y="151"/>
                    <a:pt x="43" y="144"/>
                    <a:pt x="43" y="136"/>
                  </a:cubicBezTo>
                  <a:cubicBezTo>
                    <a:pt x="43" y="74"/>
                    <a:pt x="43" y="74"/>
                    <a:pt x="43" y="74"/>
                  </a:cubicBezTo>
                  <a:cubicBezTo>
                    <a:pt x="42" y="58"/>
                    <a:pt x="55" y="44"/>
                    <a:pt x="72" y="44"/>
                  </a:cubicBezTo>
                  <a:cubicBezTo>
                    <a:pt x="72" y="44"/>
                    <a:pt x="72" y="44"/>
                    <a:pt x="73" y="44"/>
                  </a:cubicBezTo>
                  <a:cubicBezTo>
                    <a:pt x="193" y="44"/>
                    <a:pt x="193" y="44"/>
                    <a:pt x="193" y="44"/>
                  </a:cubicBezTo>
                  <a:cubicBezTo>
                    <a:pt x="209" y="44"/>
                    <a:pt x="223" y="57"/>
                    <a:pt x="223" y="73"/>
                  </a:cubicBezTo>
                  <a:cubicBezTo>
                    <a:pt x="223" y="73"/>
                    <a:pt x="223" y="74"/>
                    <a:pt x="223" y="74"/>
                  </a:cubicBezTo>
                  <a:cubicBezTo>
                    <a:pt x="222" y="138"/>
                    <a:pt x="222" y="138"/>
                    <a:pt x="222" y="138"/>
                  </a:cubicBezTo>
                  <a:lnTo>
                    <a:pt x="222" y="137"/>
                  </a:lnTo>
                  <a:close/>
                </a:path>
              </a:pathLst>
            </a:custGeom>
            <a:solidFill>
              <a:srgbClr val="007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7" name="Rectangle 49">
              <a:extLst>
                <a:ext uri="{FF2B5EF4-FFF2-40B4-BE49-F238E27FC236}">
                  <a16:creationId xmlns:a16="http://schemas.microsoft.com/office/drawing/2014/main" id="{B7FA3423-AC4D-DF6C-7A30-FB29455F941C}"/>
                </a:ext>
              </a:extLst>
            </p:cNvPr>
            <p:cNvSpPr>
              <a:spLocks noChangeArrowheads="1"/>
            </p:cNvSpPr>
            <p:nvPr/>
          </p:nvSpPr>
          <p:spPr bwMode="auto">
            <a:xfrm>
              <a:off x="4694237" y="1801812"/>
              <a:ext cx="49213" cy="47625"/>
            </a:xfrm>
            <a:prstGeom prst="rect">
              <a:avLst/>
            </a:prstGeom>
            <a:solidFill>
              <a:srgbClr val="00798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288" name="Rectangle 50">
              <a:extLst>
                <a:ext uri="{FF2B5EF4-FFF2-40B4-BE49-F238E27FC236}">
                  <a16:creationId xmlns:a16="http://schemas.microsoft.com/office/drawing/2014/main" id="{B9601BB4-B745-E89E-EDF1-380AA236E9F6}"/>
                </a:ext>
              </a:extLst>
            </p:cNvPr>
            <p:cNvSpPr>
              <a:spLocks noChangeArrowheads="1"/>
            </p:cNvSpPr>
            <p:nvPr/>
          </p:nvSpPr>
          <p:spPr bwMode="auto">
            <a:xfrm>
              <a:off x="5165724" y="1801812"/>
              <a:ext cx="49213" cy="47625"/>
            </a:xfrm>
            <a:prstGeom prst="rect">
              <a:avLst/>
            </a:prstGeom>
            <a:solidFill>
              <a:srgbClr val="00798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289" name="Freeform 51">
              <a:extLst>
                <a:ext uri="{FF2B5EF4-FFF2-40B4-BE49-F238E27FC236}">
                  <a16:creationId xmlns:a16="http://schemas.microsoft.com/office/drawing/2014/main" id="{8138EAD6-3C98-761E-9935-0EF894EBE34B}"/>
                </a:ext>
              </a:extLst>
            </p:cNvPr>
            <p:cNvSpPr>
              <a:spLocks/>
            </p:cNvSpPr>
            <p:nvPr/>
          </p:nvSpPr>
          <p:spPr bwMode="auto">
            <a:xfrm>
              <a:off x="3752850" y="1825625"/>
              <a:ext cx="357188" cy="247650"/>
            </a:xfrm>
            <a:custGeom>
              <a:avLst/>
              <a:gdLst>
                <a:gd name="T0" fmla="*/ 154 w 225"/>
                <a:gd name="T1" fmla="*/ 0 h 156"/>
                <a:gd name="T2" fmla="*/ 69 w 225"/>
                <a:gd name="T3" fmla="*/ 0 h 156"/>
                <a:gd name="T4" fmla="*/ 0 w 225"/>
                <a:gd name="T5" fmla="*/ 60 h 156"/>
                <a:gd name="T6" fmla="*/ 112 w 225"/>
                <a:gd name="T7" fmla="*/ 156 h 156"/>
                <a:gd name="T8" fmla="*/ 225 w 225"/>
                <a:gd name="T9" fmla="*/ 61 h 156"/>
                <a:gd name="T10" fmla="*/ 154 w 225"/>
                <a:gd name="T11" fmla="*/ 0 h 156"/>
              </a:gdLst>
              <a:ahLst/>
              <a:cxnLst>
                <a:cxn ang="0">
                  <a:pos x="T0" y="T1"/>
                </a:cxn>
                <a:cxn ang="0">
                  <a:pos x="T2" y="T3"/>
                </a:cxn>
                <a:cxn ang="0">
                  <a:pos x="T4" y="T5"/>
                </a:cxn>
                <a:cxn ang="0">
                  <a:pos x="T6" y="T7"/>
                </a:cxn>
                <a:cxn ang="0">
                  <a:pos x="T8" y="T9"/>
                </a:cxn>
                <a:cxn ang="0">
                  <a:pos x="T10" y="T11"/>
                </a:cxn>
              </a:cxnLst>
              <a:rect l="0" t="0" r="r" b="b"/>
              <a:pathLst>
                <a:path w="225" h="156">
                  <a:moveTo>
                    <a:pt x="154" y="0"/>
                  </a:moveTo>
                  <a:lnTo>
                    <a:pt x="69" y="0"/>
                  </a:lnTo>
                  <a:lnTo>
                    <a:pt x="0" y="60"/>
                  </a:lnTo>
                  <a:lnTo>
                    <a:pt x="112" y="156"/>
                  </a:lnTo>
                  <a:lnTo>
                    <a:pt x="225" y="61"/>
                  </a:lnTo>
                  <a:lnTo>
                    <a:pt x="154" y="0"/>
                  </a:lnTo>
                  <a:close/>
                </a:path>
              </a:pathLst>
            </a:custGeom>
            <a:solidFill>
              <a:srgbClr val="007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291" name="Freeform 52">
              <a:extLst>
                <a:ext uri="{FF2B5EF4-FFF2-40B4-BE49-F238E27FC236}">
                  <a16:creationId xmlns:a16="http://schemas.microsoft.com/office/drawing/2014/main" id="{E77D997B-BED1-A54A-1F29-C67657D6E2BA}"/>
                </a:ext>
              </a:extLst>
            </p:cNvPr>
            <p:cNvSpPr>
              <a:spLocks/>
            </p:cNvSpPr>
            <p:nvPr/>
          </p:nvSpPr>
          <p:spPr bwMode="auto">
            <a:xfrm>
              <a:off x="3641725" y="1679576"/>
              <a:ext cx="577850" cy="201613"/>
            </a:xfrm>
            <a:custGeom>
              <a:avLst/>
              <a:gdLst>
                <a:gd name="T0" fmla="*/ 257 w 364"/>
                <a:gd name="T1" fmla="*/ 0 h 127"/>
                <a:gd name="T2" fmla="*/ 107 w 364"/>
                <a:gd name="T3" fmla="*/ 0 h 127"/>
                <a:gd name="T4" fmla="*/ 0 w 364"/>
                <a:gd name="T5" fmla="*/ 92 h 127"/>
                <a:gd name="T6" fmla="*/ 40 w 364"/>
                <a:gd name="T7" fmla="*/ 126 h 127"/>
                <a:gd name="T8" fmla="*/ 125 w 364"/>
                <a:gd name="T9" fmla="*/ 52 h 127"/>
                <a:gd name="T10" fmla="*/ 239 w 364"/>
                <a:gd name="T11" fmla="*/ 52 h 127"/>
                <a:gd name="T12" fmla="*/ 324 w 364"/>
                <a:gd name="T13" fmla="*/ 127 h 127"/>
                <a:gd name="T14" fmla="*/ 364 w 364"/>
                <a:gd name="T15" fmla="*/ 93 h 127"/>
                <a:gd name="T16" fmla="*/ 257 w 364"/>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4" h="127">
                  <a:moveTo>
                    <a:pt x="257" y="0"/>
                  </a:moveTo>
                  <a:lnTo>
                    <a:pt x="107" y="0"/>
                  </a:lnTo>
                  <a:lnTo>
                    <a:pt x="0" y="92"/>
                  </a:lnTo>
                  <a:lnTo>
                    <a:pt x="40" y="126"/>
                  </a:lnTo>
                  <a:lnTo>
                    <a:pt x="125" y="52"/>
                  </a:lnTo>
                  <a:lnTo>
                    <a:pt x="239" y="52"/>
                  </a:lnTo>
                  <a:lnTo>
                    <a:pt x="324" y="127"/>
                  </a:lnTo>
                  <a:lnTo>
                    <a:pt x="364" y="93"/>
                  </a:lnTo>
                  <a:lnTo>
                    <a:pt x="257" y="0"/>
                  </a:lnTo>
                  <a:close/>
                </a:path>
              </a:pathLst>
            </a:custGeom>
            <a:solidFill>
              <a:srgbClr val="007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96" name="Grup 12295">
            <a:extLst>
              <a:ext uri="{FF2B5EF4-FFF2-40B4-BE49-F238E27FC236}">
                <a16:creationId xmlns:a16="http://schemas.microsoft.com/office/drawing/2014/main" id="{26EE620A-F322-17AA-D81E-413C2F50F406}"/>
              </a:ext>
            </a:extLst>
          </p:cNvPr>
          <p:cNvGrpSpPr/>
          <p:nvPr/>
        </p:nvGrpSpPr>
        <p:grpSpPr>
          <a:xfrm>
            <a:off x="3554646" y="2625937"/>
            <a:ext cx="1059926" cy="372321"/>
            <a:chOff x="9353519" y="4102092"/>
            <a:chExt cx="1801807" cy="638174"/>
          </a:xfrm>
        </p:grpSpPr>
        <p:sp>
          <p:nvSpPr>
            <p:cNvPr id="12297" name="AutoShape 95">
              <a:extLst>
                <a:ext uri="{FF2B5EF4-FFF2-40B4-BE49-F238E27FC236}">
                  <a16:creationId xmlns:a16="http://schemas.microsoft.com/office/drawing/2014/main" id="{0F1714C8-6F15-3A45-6E90-1BCCB5B3F9EB}"/>
                </a:ext>
              </a:extLst>
            </p:cNvPr>
            <p:cNvSpPr>
              <a:spLocks noChangeAspect="1" noChangeArrowheads="1" noTextEdit="1"/>
            </p:cNvSpPr>
            <p:nvPr/>
          </p:nvSpPr>
          <p:spPr bwMode="auto">
            <a:xfrm>
              <a:off x="9355106" y="4103680"/>
              <a:ext cx="1800219" cy="636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298" name="Rectangle 97">
              <a:extLst>
                <a:ext uri="{FF2B5EF4-FFF2-40B4-BE49-F238E27FC236}">
                  <a16:creationId xmlns:a16="http://schemas.microsoft.com/office/drawing/2014/main" id="{CE379C2D-CF7B-882E-0A9A-D0B312C0C1A7}"/>
                </a:ext>
              </a:extLst>
            </p:cNvPr>
            <p:cNvSpPr>
              <a:spLocks noChangeArrowheads="1"/>
            </p:cNvSpPr>
            <p:nvPr/>
          </p:nvSpPr>
          <p:spPr bwMode="auto">
            <a:xfrm>
              <a:off x="9353519" y="4102092"/>
              <a:ext cx="1801807" cy="636586"/>
            </a:xfrm>
            <a:prstGeom prst="rect">
              <a:avLst/>
            </a:prstGeom>
            <a:solidFill>
              <a:srgbClr val="0629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299" name="Freeform 98">
              <a:extLst>
                <a:ext uri="{FF2B5EF4-FFF2-40B4-BE49-F238E27FC236}">
                  <a16:creationId xmlns:a16="http://schemas.microsoft.com/office/drawing/2014/main" id="{6C3824B8-9234-A9BC-0838-7A0D2DA60E71}"/>
                </a:ext>
              </a:extLst>
            </p:cNvPr>
            <p:cNvSpPr>
              <a:spLocks/>
            </p:cNvSpPr>
            <p:nvPr/>
          </p:nvSpPr>
          <p:spPr bwMode="auto">
            <a:xfrm>
              <a:off x="9424954" y="4251316"/>
              <a:ext cx="263524" cy="338136"/>
            </a:xfrm>
            <a:custGeom>
              <a:avLst/>
              <a:gdLst>
                <a:gd name="T0" fmla="*/ 166 w 166"/>
                <a:gd name="T1" fmla="*/ 24 h 213"/>
                <a:gd name="T2" fmla="*/ 96 w 166"/>
                <a:gd name="T3" fmla="*/ 24 h 213"/>
                <a:gd name="T4" fmla="*/ 96 w 166"/>
                <a:gd name="T5" fmla="*/ 213 h 213"/>
                <a:gd name="T6" fmla="*/ 70 w 166"/>
                <a:gd name="T7" fmla="*/ 213 h 213"/>
                <a:gd name="T8" fmla="*/ 70 w 166"/>
                <a:gd name="T9" fmla="*/ 24 h 213"/>
                <a:gd name="T10" fmla="*/ 0 w 166"/>
                <a:gd name="T11" fmla="*/ 24 h 213"/>
                <a:gd name="T12" fmla="*/ 0 w 166"/>
                <a:gd name="T13" fmla="*/ 0 h 213"/>
                <a:gd name="T14" fmla="*/ 166 w 166"/>
                <a:gd name="T15" fmla="*/ 0 h 213"/>
                <a:gd name="T16" fmla="*/ 166 w 166"/>
                <a:gd name="T17" fmla="*/ 2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213">
                  <a:moveTo>
                    <a:pt x="166" y="24"/>
                  </a:moveTo>
                  <a:lnTo>
                    <a:pt x="96" y="24"/>
                  </a:lnTo>
                  <a:lnTo>
                    <a:pt x="96" y="213"/>
                  </a:lnTo>
                  <a:lnTo>
                    <a:pt x="70" y="213"/>
                  </a:lnTo>
                  <a:lnTo>
                    <a:pt x="70" y="24"/>
                  </a:lnTo>
                  <a:lnTo>
                    <a:pt x="0" y="24"/>
                  </a:lnTo>
                  <a:lnTo>
                    <a:pt x="0" y="0"/>
                  </a:lnTo>
                  <a:lnTo>
                    <a:pt x="166" y="0"/>
                  </a:lnTo>
                  <a:lnTo>
                    <a:pt x="166"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300" name="Freeform 99">
              <a:extLst>
                <a:ext uri="{FF2B5EF4-FFF2-40B4-BE49-F238E27FC236}">
                  <a16:creationId xmlns:a16="http://schemas.microsoft.com/office/drawing/2014/main" id="{2147EE62-1123-3677-1FC2-08C9471172D1}"/>
                </a:ext>
              </a:extLst>
            </p:cNvPr>
            <p:cNvSpPr>
              <a:spLocks/>
            </p:cNvSpPr>
            <p:nvPr/>
          </p:nvSpPr>
          <p:spPr bwMode="auto">
            <a:xfrm>
              <a:off x="9688480" y="4251316"/>
              <a:ext cx="290512" cy="338136"/>
            </a:xfrm>
            <a:custGeom>
              <a:avLst/>
              <a:gdLst>
                <a:gd name="T0" fmla="*/ 80 w 183"/>
                <a:gd name="T1" fmla="*/ 121 h 213"/>
                <a:gd name="T2" fmla="*/ 0 w 183"/>
                <a:gd name="T3" fmla="*/ 0 h 213"/>
                <a:gd name="T4" fmla="*/ 32 w 183"/>
                <a:gd name="T5" fmla="*/ 0 h 213"/>
                <a:gd name="T6" fmla="*/ 91 w 183"/>
                <a:gd name="T7" fmla="*/ 97 h 213"/>
                <a:gd name="T8" fmla="*/ 153 w 183"/>
                <a:gd name="T9" fmla="*/ 0 h 213"/>
                <a:gd name="T10" fmla="*/ 183 w 183"/>
                <a:gd name="T11" fmla="*/ 0 h 213"/>
                <a:gd name="T12" fmla="*/ 104 w 183"/>
                <a:gd name="T13" fmla="*/ 121 h 213"/>
                <a:gd name="T14" fmla="*/ 104 w 183"/>
                <a:gd name="T15" fmla="*/ 213 h 213"/>
                <a:gd name="T16" fmla="*/ 79 w 183"/>
                <a:gd name="T17" fmla="*/ 213 h 213"/>
                <a:gd name="T18" fmla="*/ 80 w 183"/>
                <a:gd name="T19" fmla="*/ 12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213">
                  <a:moveTo>
                    <a:pt x="80" y="121"/>
                  </a:moveTo>
                  <a:lnTo>
                    <a:pt x="0" y="0"/>
                  </a:lnTo>
                  <a:lnTo>
                    <a:pt x="32" y="0"/>
                  </a:lnTo>
                  <a:lnTo>
                    <a:pt x="91" y="97"/>
                  </a:lnTo>
                  <a:lnTo>
                    <a:pt x="153" y="0"/>
                  </a:lnTo>
                  <a:lnTo>
                    <a:pt x="183" y="0"/>
                  </a:lnTo>
                  <a:lnTo>
                    <a:pt x="104" y="121"/>
                  </a:lnTo>
                  <a:lnTo>
                    <a:pt x="104" y="213"/>
                  </a:lnTo>
                  <a:lnTo>
                    <a:pt x="79" y="213"/>
                  </a:lnTo>
                  <a:lnTo>
                    <a:pt x="80"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301" name="Freeform 100">
              <a:extLst>
                <a:ext uri="{FF2B5EF4-FFF2-40B4-BE49-F238E27FC236}">
                  <a16:creationId xmlns:a16="http://schemas.microsoft.com/office/drawing/2014/main" id="{E874EF8A-CC6E-F089-8932-9C2F9C9A2577}"/>
                </a:ext>
              </a:extLst>
            </p:cNvPr>
            <p:cNvSpPr>
              <a:spLocks/>
            </p:cNvSpPr>
            <p:nvPr/>
          </p:nvSpPr>
          <p:spPr bwMode="auto">
            <a:xfrm>
              <a:off x="9993277" y="4241791"/>
              <a:ext cx="233362" cy="358774"/>
            </a:xfrm>
            <a:custGeom>
              <a:avLst/>
              <a:gdLst>
                <a:gd name="T0" fmla="*/ 175 w 222"/>
                <a:gd name="T1" fmla="*/ 67 h 342"/>
                <a:gd name="T2" fmla="*/ 150 w 222"/>
                <a:gd name="T3" fmla="*/ 45 h 342"/>
                <a:gd name="T4" fmla="*/ 116 w 222"/>
                <a:gd name="T5" fmla="*/ 38 h 342"/>
                <a:gd name="T6" fmla="*/ 91 w 222"/>
                <a:gd name="T7" fmla="*/ 41 h 342"/>
                <a:gd name="T8" fmla="*/ 69 w 222"/>
                <a:gd name="T9" fmla="*/ 50 h 342"/>
                <a:gd name="T10" fmla="*/ 54 w 222"/>
                <a:gd name="T11" fmla="*/ 67 h 342"/>
                <a:gd name="T12" fmla="*/ 48 w 222"/>
                <a:gd name="T13" fmla="*/ 92 h 342"/>
                <a:gd name="T14" fmla="*/ 51 w 222"/>
                <a:gd name="T15" fmla="*/ 111 h 342"/>
                <a:gd name="T16" fmla="*/ 62 w 222"/>
                <a:gd name="T17" fmla="*/ 126 h 342"/>
                <a:gd name="T18" fmla="*/ 83 w 222"/>
                <a:gd name="T19" fmla="*/ 139 h 342"/>
                <a:gd name="T20" fmla="*/ 116 w 222"/>
                <a:gd name="T21" fmla="*/ 151 h 342"/>
                <a:gd name="T22" fmla="*/ 152 w 222"/>
                <a:gd name="T23" fmla="*/ 163 h 342"/>
                <a:gd name="T24" fmla="*/ 182 w 222"/>
                <a:gd name="T25" fmla="*/ 181 h 342"/>
                <a:gd name="T26" fmla="*/ 204 w 222"/>
                <a:gd name="T27" fmla="*/ 207 h 342"/>
                <a:gd name="T28" fmla="*/ 177 w 222"/>
                <a:gd name="T29" fmla="*/ 317 h 342"/>
                <a:gd name="T30" fmla="*/ 141 w 222"/>
                <a:gd name="T31" fmla="*/ 334 h 342"/>
                <a:gd name="T32" fmla="*/ 71 w 222"/>
                <a:gd name="T33" fmla="*/ 337 h 342"/>
                <a:gd name="T34" fmla="*/ 44 w 222"/>
                <a:gd name="T35" fmla="*/ 330 h 342"/>
                <a:gd name="T36" fmla="*/ 19 w 222"/>
                <a:gd name="T37" fmla="*/ 316 h 342"/>
                <a:gd name="T38" fmla="*/ 0 w 222"/>
                <a:gd name="T39" fmla="*/ 295 h 342"/>
                <a:gd name="T40" fmla="*/ 32 w 222"/>
                <a:gd name="T41" fmla="*/ 269 h 342"/>
                <a:gd name="T42" fmla="*/ 62 w 222"/>
                <a:gd name="T43" fmla="*/ 295 h 342"/>
                <a:gd name="T44" fmla="*/ 126 w 222"/>
                <a:gd name="T45" fmla="*/ 301 h 342"/>
                <a:gd name="T46" fmla="*/ 148 w 222"/>
                <a:gd name="T47" fmla="*/ 290 h 342"/>
                <a:gd name="T48" fmla="*/ 165 w 222"/>
                <a:gd name="T49" fmla="*/ 273 h 342"/>
                <a:gd name="T50" fmla="*/ 171 w 222"/>
                <a:gd name="T51" fmla="*/ 249 h 342"/>
                <a:gd name="T52" fmla="*/ 166 w 222"/>
                <a:gd name="T53" fmla="*/ 224 h 342"/>
                <a:gd name="T54" fmla="*/ 151 w 222"/>
                <a:gd name="T55" fmla="*/ 208 h 342"/>
                <a:gd name="T56" fmla="*/ 124 w 222"/>
                <a:gd name="T57" fmla="*/ 196 h 342"/>
                <a:gd name="T58" fmla="*/ 87 w 222"/>
                <a:gd name="T59" fmla="*/ 183 h 342"/>
                <a:gd name="T60" fmla="*/ 55 w 222"/>
                <a:gd name="T61" fmla="*/ 171 h 342"/>
                <a:gd name="T62" fmla="*/ 30 w 222"/>
                <a:gd name="T63" fmla="*/ 154 h 342"/>
                <a:gd name="T64" fmla="*/ 13 w 222"/>
                <a:gd name="T65" fmla="*/ 129 h 342"/>
                <a:gd name="T66" fmla="*/ 7 w 222"/>
                <a:gd name="T67" fmla="*/ 95 h 342"/>
                <a:gd name="T68" fmla="*/ 41 w 222"/>
                <a:gd name="T69" fmla="*/ 26 h 342"/>
                <a:gd name="T70" fmla="*/ 76 w 222"/>
                <a:gd name="T71" fmla="*/ 8 h 342"/>
                <a:gd name="T72" fmla="*/ 166 w 222"/>
                <a:gd name="T73" fmla="*/ 11 h 342"/>
                <a:gd name="T74" fmla="*/ 206 w 222"/>
                <a:gd name="T75" fmla="*/ 40 h 342"/>
                <a:gd name="T76" fmla="*/ 175 w 222"/>
                <a:gd name="T77" fmla="*/ 67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2" h="342">
                  <a:moveTo>
                    <a:pt x="175" y="67"/>
                  </a:moveTo>
                  <a:cubicBezTo>
                    <a:pt x="169" y="57"/>
                    <a:pt x="160" y="49"/>
                    <a:pt x="150" y="45"/>
                  </a:cubicBezTo>
                  <a:cubicBezTo>
                    <a:pt x="139" y="40"/>
                    <a:pt x="128" y="37"/>
                    <a:pt x="116" y="38"/>
                  </a:cubicBezTo>
                  <a:cubicBezTo>
                    <a:pt x="108" y="38"/>
                    <a:pt x="100" y="39"/>
                    <a:pt x="91" y="41"/>
                  </a:cubicBezTo>
                  <a:cubicBezTo>
                    <a:pt x="84" y="43"/>
                    <a:pt x="76" y="46"/>
                    <a:pt x="69" y="50"/>
                  </a:cubicBezTo>
                  <a:cubicBezTo>
                    <a:pt x="63" y="54"/>
                    <a:pt x="58" y="60"/>
                    <a:pt x="54" y="67"/>
                  </a:cubicBezTo>
                  <a:cubicBezTo>
                    <a:pt x="50" y="75"/>
                    <a:pt x="48" y="83"/>
                    <a:pt x="48" y="92"/>
                  </a:cubicBezTo>
                  <a:cubicBezTo>
                    <a:pt x="48" y="98"/>
                    <a:pt x="49" y="105"/>
                    <a:pt x="51" y="111"/>
                  </a:cubicBezTo>
                  <a:cubicBezTo>
                    <a:pt x="54" y="117"/>
                    <a:pt x="58" y="122"/>
                    <a:pt x="62" y="126"/>
                  </a:cubicBezTo>
                  <a:cubicBezTo>
                    <a:pt x="69" y="131"/>
                    <a:pt x="76" y="136"/>
                    <a:pt x="83" y="139"/>
                  </a:cubicBezTo>
                  <a:cubicBezTo>
                    <a:pt x="94" y="143"/>
                    <a:pt x="105" y="147"/>
                    <a:pt x="116" y="151"/>
                  </a:cubicBezTo>
                  <a:cubicBezTo>
                    <a:pt x="128" y="155"/>
                    <a:pt x="140" y="159"/>
                    <a:pt x="152" y="163"/>
                  </a:cubicBezTo>
                  <a:cubicBezTo>
                    <a:pt x="163" y="167"/>
                    <a:pt x="173" y="173"/>
                    <a:pt x="182" y="181"/>
                  </a:cubicBezTo>
                  <a:cubicBezTo>
                    <a:pt x="191" y="188"/>
                    <a:pt x="199" y="196"/>
                    <a:pt x="204" y="207"/>
                  </a:cubicBezTo>
                  <a:cubicBezTo>
                    <a:pt x="222" y="245"/>
                    <a:pt x="211" y="291"/>
                    <a:pt x="177" y="317"/>
                  </a:cubicBezTo>
                  <a:cubicBezTo>
                    <a:pt x="166" y="325"/>
                    <a:pt x="154" y="331"/>
                    <a:pt x="141" y="334"/>
                  </a:cubicBezTo>
                  <a:cubicBezTo>
                    <a:pt x="118" y="341"/>
                    <a:pt x="94" y="342"/>
                    <a:pt x="71" y="337"/>
                  </a:cubicBezTo>
                  <a:cubicBezTo>
                    <a:pt x="61" y="336"/>
                    <a:pt x="52" y="333"/>
                    <a:pt x="44" y="330"/>
                  </a:cubicBezTo>
                  <a:cubicBezTo>
                    <a:pt x="35" y="326"/>
                    <a:pt x="27" y="322"/>
                    <a:pt x="19" y="316"/>
                  </a:cubicBezTo>
                  <a:cubicBezTo>
                    <a:pt x="12" y="310"/>
                    <a:pt x="5" y="303"/>
                    <a:pt x="0" y="295"/>
                  </a:cubicBezTo>
                  <a:cubicBezTo>
                    <a:pt x="32" y="269"/>
                    <a:pt x="32" y="269"/>
                    <a:pt x="32" y="269"/>
                  </a:cubicBezTo>
                  <a:cubicBezTo>
                    <a:pt x="39" y="280"/>
                    <a:pt x="49" y="290"/>
                    <a:pt x="62" y="295"/>
                  </a:cubicBezTo>
                  <a:cubicBezTo>
                    <a:pt x="82" y="305"/>
                    <a:pt x="104" y="307"/>
                    <a:pt x="126" y="301"/>
                  </a:cubicBezTo>
                  <a:cubicBezTo>
                    <a:pt x="134" y="299"/>
                    <a:pt x="141" y="295"/>
                    <a:pt x="148" y="290"/>
                  </a:cubicBezTo>
                  <a:cubicBezTo>
                    <a:pt x="155" y="286"/>
                    <a:pt x="160" y="280"/>
                    <a:pt x="165" y="273"/>
                  </a:cubicBezTo>
                  <a:cubicBezTo>
                    <a:pt x="169" y="265"/>
                    <a:pt x="171" y="257"/>
                    <a:pt x="171" y="249"/>
                  </a:cubicBezTo>
                  <a:cubicBezTo>
                    <a:pt x="171" y="240"/>
                    <a:pt x="170" y="232"/>
                    <a:pt x="166" y="224"/>
                  </a:cubicBezTo>
                  <a:cubicBezTo>
                    <a:pt x="162" y="218"/>
                    <a:pt x="157" y="212"/>
                    <a:pt x="151" y="208"/>
                  </a:cubicBezTo>
                  <a:cubicBezTo>
                    <a:pt x="142" y="203"/>
                    <a:pt x="133" y="199"/>
                    <a:pt x="124" y="196"/>
                  </a:cubicBezTo>
                  <a:cubicBezTo>
                    <a:pt x="87" y="183"/>
                    <a:pt x="87" y="183"/>
                    <a:pt x="87" y="183"/>
                  </a:cubicBezTo>
                  <a:cubicBezTo>
                    <a:pt x="76" y="180"/>
                    <a:pt x="65" y="176"/>
                    <a:pt x="55" y="171"/>
                  </a:cubicBezTo>
                  <a:cubicBezTo>
                    <a:pt x="46" y="167"/>
                    <a:pt x="37" y="161"/>
                    <a:pt x="30" y="154"/>
                  </a:cubicBezTo>
                  <a:cubicBezTo>
                    <a:pt x="23" y="147"/>
                    <a:pt x="17" y="138"/>
                    <a:pt x="13" y="129"/>
                  </a:cubicBezTo>
                  <a:cubicBezTo>
                    <a:pt x="9" y="118"/>
                    <a:pt x="7" y="107"/>
                    <a:pt x="7" y="95"/>
                  </a:cubicBezTo>
                  <a:cubicBezTo>
                    <a:pt x="6" y="68"/>
                    <a:pt x="19" y="42"/>
                    <a:pt x="41" y="26"/>
                  </a:cubicBezTo>
                  <a:cubicBezTo>
                    <a:pt x="51" y="18"/>
                    <a:pt x="63" y="12"/>
                    <a:pt x="76" y="8"/>
                  </a:cubicBezTo>
                  <a:cubicBezTo>
                    <a:pt x="105" y="0"/>
                    <a:pt x="137" y="0"/>
                    <a:pt x="166" y="11"/>
                  </a:cubicBezTo>
                  <a:cubicBezTo>
                    <a:pt x="182" y="17"/>
                    <a:pt x="196" y="27"/>
                    <a:pt x="206" y="40"/>
                  </a:cubicBezTo>
                  <a:lnTo>
                    <a:pt x="175"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302" name="Freeform 101">
              <a:extLst>
                <a:ext uri="{FF2B5EF4-FFF2-40B4-BE49-F238E27FC236}">
                  <a16:creationId xmlns:a16="http://schemas.microsoft.com/office/drawing/2014/main" id="{C2B146B1-56DB-FDE2-EE69-E7C38C3CB9FF}"/>
                </a:ext>
              </a:extLst>
            </p:cNvPr>
            <p:cNvSpPr>
              <a:spLocks/>
            </p:cNvSpPr>
            <p:nvPr/>
          </p:nvSpPr>
          <p:spPr bwMode="auto">
            <a:xfrm>
              <a:off x="10393329" y="4241794"/>
              <a:ext cx="300037" cy="357187"/>
            </a:xfrm>
            <a:custGeom>
              <a:avLst/>
              <a:gdLst>
                <a:gd name="T0" fmla="*/ 244 w 286"/>
                <a:gd name="T1" fmla="*/ 76 h 339"/>
                <a:gd name="T2" fmla="*/ 208 w 286"/>
                <a:gd name="T3" fmla="*/ 46 h 339"/>
                <a:gd name="T4" fmla="*/ 164 w 286"/>
                <a:gd name="T5" fmla="*/ 37 h 339"/>
                <a:gd name="T6" fmla="*/ 115 w 286"/>
                <a:gd name="T7" fmla="*/ 47 h 339"/>
                <a:gd name="T8" fmla="*/ 76 w 286"/>
                <a:gd name="T9" fmla="*/ 77 h 339"/>
                <a:gd name="T10" fmla="*/ 50 w 286"/>
                <a:gd name="T11" fmla="*/ 119 h 339"/>
                <a:gd name="T12" fmla="*/ 41 w 286"/>
                <a:gd name="T13" fmla="*/ 170 h 339"/>
                <a:gd name="T14" fmla="*/ 50 w 286"/>
                <a:gd name="T15" fmla="*/ 222 h 339"/>
                <a:gd name="T16" fmla="*/ 76 w 286"/>
                <a:gd name="T17" fmla="*/ 265 h 339"/>
                <a:gd name="T18" fmla="*/ 114 w 286"/>
                <a:gd name="T19" fmla="*/ 293 h 339"/>
                <a:gd name="T20" fmla="*/ 217 w 286"/>
                <a:gd name="T21" fmla="*/ 292 h 339"/>
                <a:gd name="T22" fmla="*/ 257 w 286"/>
                <a:gd name="T23" fmla="*/ 259 h 339"/>
                <a:gd name="T24" fmla="*/ 286 w 286"/>
                <a:gd name="T25" fmla="*/ 283 h 339"/>
                <a:gd name="T26" fmla="*/ 233 w 286"/>
                <a:gd name="T27" fmla="*/ 325 h 339"/>
                <a:gd name="T28" fmla="*/ 164 w 286"/>
                <a:gd name="T29" fmla="*/ 339 h 339"/>
                <a:gd name="T30" fmla="*/ 99 w 286"/>
                <a:gd name="T31" fmla="*/ 326 h 339"/>
                <a:gd name="T32" fmla="*/ 47 w 286"/>
                <a:gd name="T33" fmla="*/ 291 h 339"/>
                <a:gd name="T34" fmla="*/ 13 w 286"/>
                <a:gd name="T35" fmla="*/ 238 h 339"/>
                <a:gd name="T36" fmla="*/ 0 w 286"/>
                <a:gd name="T37" fmla="*/ 170 h 339"/>
                <a:gd name="T38" fmla="*/ 12 w 286"/>
                <a:gd name="T39" fmla="*/ 104 h 339"/>
                <a:gd name="T40" fmla="*/ 164 w 286"/>
                <a:gd name="T41" fmla="*/ 1 h 339"/>
                <a:gd name="T42" fmla="*/ 227 w 286"/>
                <a:gd name="T43" fmla="*/ 13 h 339"/>
                <a:gd name="T44" fmla="*/ 278 w 286"/>
                <a:gd name="T45" fmla="*/ 51 h 339"/>
                <a:gd name="T46" fmla="*/ 244 w 286"/>
                <a:gd name="T47" fmla="*/ 76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6" h="339">
                  <a:moveTo>
                    <a:pt x="244" y="76"/>
                  </a:moveTo>
                  <a:cubicBezTo>
                    <a:pt x="235" y="63"/>
                    <a:pt x="223" y="53"/>
                    <a:pt x="208" y="46"/>
                  </a:cubicBezTo>
                  <a:cubicBezTo>
                    <a:pt x="194" y="40"/>
                    <a:pt x="179" y="36"/>
                    <a:pt x="164" y="37"/>
                  </a:cubicBezTo>
                  <a:cubicBezTo>
                    <a:pt x="147" y="36"/>
                    <a:pt x="130" y="40"/>
                    <a:pt x="115" y="47"/>
                  </a:cubicBezTo>
                  <a:cubicBezTo>
                    <a:pt x="100" y="55"/>
                    <a:pt x="87" y="64"/>
                    <a:pt x="76" y="77"/>
                  </a:cubicBezTo>
                  <a:cubicBezTo>
                    <a:pt x="65" y="89"/>
                    <a:pt x="56" y="104"/>
                    <a:pt x="50" y="119"/>
                  </a:cubicBezTo>
                  <a:cubicBezTo>
                    <a:pt x="44" y="136"/>
                    <a:pt x="41" y="153"/>
                    <a:pt x="41" y="170"/>
                  </a:cubicBezTo>
                  <a:cubicBezTo>
                    <a:pt x="41" y="188"/>
                    <a:pt x="44" y="206"/>
                    <a:pt x="50" y="222"/>
                  </a:cubicBezTo>
                  <a:cubicBezTo>
                    <a:pt x="56" y="238"/>
                    <a:pt x="65" y="252"/>
                    <a:pt x="76" y="265"/>
                  </a:cubicBezTo>
                  <a:cubicBezTo>
                    <a:pt x="86" y="277"/>
                    <a:pt x="100" y="286"/>
                    <a:pt x="114" y="293"/>
                  </a:cubicBezTo>
                  <a:cubicBezTo>
                    <a:pt x="147" y="307"/>
                    <a:pt x="184" y="307"/>
                    <a:pt x="217" y="292"/>
                  </a:cubicBezTo>
                  <a:cubicBezTo>
                    <a:pt x="232" y="284"/>
                    <a:pt x="246" y="273"/>
                    <a:pt x="257" y="259"/>
                  </a:cubicBezTo>
                  <a:cubicBezTo>
                    <a:pt x="286" y="283"/>
                    <a:pt x="286" y="283"/>
                    <a:pt x="286" y="283"/>
                  </a:cubicBezTo>
                  <a:cubicBezTo>
                    <a:pt x="272" y="301"/>
                    <a:pt x="254" y="316"/>
                    <a:pt x="233" y="325"/>
                  </a:cubicBezTo>
                  <a:cubicBezTo>
                    <a:pt x="211" y="335"/>
                    <a:pt x="188" y="339"/>
                    <a:pt x="164" y="339"/>
                  </a:cubicBezTo>
                  <a:cubicBezTo>
                    <a:pt x="142" y="339"/>
                    <a:pt x="120" y="335"/>
                    <a:pt x="99" y="326"/>
                  </a:cubicBezTo>
                  <a:cubicBezTo>
                    <a:pt x="80" y="318"/>
                    <a:pt x="62" y="306"/>
                    <a:pt x="47" y="291"/>
                  </a:cubicBezTo>
                  <a:cubicBezTo>
                    <a:pt x="33" y="276"/>
                    <a:pt x="21" y="257"/>
                    <a:pt x="13" y="238"/>
                  </a:cubicBezTo>
                  <a:cubicBezTo>
                    <a:pt x="4" y="216"/>
                    <a:pt x="0" y="193"/>
                    <a:pt x="0" y="170"/>
                  </a:cubicBezTo>
                  <a:cubicBezTo>
                    <a:pt x="0" y="147"/>
                    <a:pt x="4" y="125"/>
                    <a:pt x="12" y="104"/>
                  </a:cubicBezTo>
                  <a:cubicBezTo>
                    <a:pt x="36" y="41"/>
                    <a:pt x="97" y="0"/>
                    <a:pt x="164" y="1"/>
                  </a:cubicBezTo>
                  <a:cubicBezTo>
                    <a:pt x="186" y="1"/>
                    <a:pt x="207" y="5"/>
                    <a:pt x="227" y="13"/>
                  </a:cubicBezTo>
                  <a:cubicBezTo>
                    <a:pt x="247" y="21"/>
                    <a:pt x="265" y="34"/>
                    <a:pt x="278" y="51"/>
                  </a:cubicBezTo>
                  <a:lnTo>
                    <a:pt x="244" y="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303" name="Freeform 102">
              <a:extLst>
                <a:ext uri="{FF2B5EF4-FFF2-40B4-BE49-F238E27FC236}">
                  <a16:creationId xmlns:a16="http://schemas.microsoft.com/office/drawing/2014/main" id="{3189F486-EC7D-EB1B-E089-60BC656AC610}"/>
                </a:ext>
              </a:extLst>
            </p:cNvPr>
            <p:cNvSpPr>
              <a:spLocks noEditPoints="1"/>
            </p:cNvSpPr>
            <p:nvPr/>
          </p:nvSpPr>
          <p:spPr bwMode="auto">
            <a:xfrm>
              <a:off x="10729886" y="4357682"/>
              <a:ext cx="239712" cy="241300"/>
            </a:xfrm>
            <a:custGeom>
              <a:avLst/>
              <a:gdLst>
                <a:gd name="T0" fmla="*/ 0 w 230"/>
                <a:gd name="T1" fmla="*/ 114 h 229"/>
                <a:gd name="T2" fmla="*/ 9 w 230"/>
                <a:gd name="T3" fmla="*/ 69 h 229"/>
                <a:gd name="T4" fmla="*/ 32 w 230"/>
                <a:gd name="T5" fmla="*/ 34 h 229"/>
                <a:gd name="T6" fmla="*/ 68 w 230"/>
                <a:gd name="T7" fmla="*/ 11 h 229"/>
                <a:gd name="T8" fmla="*/ 159 w 230"/>
                <a:gd name="T9" fmla="*/ 11 h 229"/>
                <a:gd name="T10" fmla="*/ 195 w 230"/>
                <a:gd name="T11" fmla="*/ 34 h 229"/>
                <a:gd name="T12" fmla="*/ 219 w 230"/>
                <a:gd name="T13" fmla="*/ 69 h 229"/>
                <a:gd name="T14" fmla="*/ 219 w 230"/>
                <a:gd name="T15" fmla="*/ 160 h 229"/>
                <a:gd name="T16" fmla="*/ 195 w 230"/>
                <a:gd name="T17" fmla="*/ 195 h 229"/>
                <a:gd name="T18" fmla="*/ 159 w 230"/>
                <a:gd name="T19" fmla="*/ 218 h 229"/>
                <a:gd name="T20" fmla="*/ 68 w 230"/>
                <a:gd name="T21" fmla="*/ 218 h 229"/>
                <a:gd name="T22" fmla="*/ 32 w 230"/>
                <a:gd name="T23" fmla="*/ 195 h 229"/>
                <a:gd name="T24" fmla="*/ 9 w 230"/>
                <a:gd name="T25" fmla="*/ 160 h 229"/>
                <a:gd name="T26" fmla="*/ 0 w 230"/>
                <a:gd name="T27" fmla="*/ 114 h 229"/>
                <a:gd name="T28" fmla="*/ 38 w 230"/>
                <a:gd name="T29" fmla="*/ 114 h 229"/>
                <a:gd name="T30" fmla="*/ 44 w 230"/>
                <a:gd name="T31" fmla="*/ 146 h 229"/>
                <a:gd name="T32" fmla="*/ 83 w 230"/>
                <a:gd name="T33" fmla="*/ 187 h 229"/>
                <a:gd name="T34" fmla="*/ 145 w 230"/>
                <a:gd name="T35" fmla="*/ 187 h 229"/>
                <a:gd name="T36" fmla="*/ 184 w 230"/>
                <a:gd name="T37" fmla="*/ 146 h 229"/>
                <a:gd name="T38" fmla="*/ 184 w 230"/>
                <a:gd name="T39" fmla="*/ 83 h 229"/>
                <a:gd name="T40" fmla="*/ 145 w 230"/>
                <a:gd name="T41" fmla="*/ 42 h 229"/>
                <a:gd name="T42" fmla="*/ 83 w 230"/>
                <a:gd name="T43" fmla="*/ 42 h 229"/>
                <a:gd name="T44" fmla="*/ 44 w 230"/>
                <a:gd name="T45" fmla="*/ 83 h 229"/>
                <a:gd name="T46" fmla="*/ 38 w 230"/>
                <a:gd name="T47" fmla="*/ 11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0" h="229">
                  <a:moveTo>
                    <a:pt x="0" y="114"/>
                  </a:moveTo>
                  <a:cubicBezTo>
                    <a:pt x="0" y="99"/>
                    <a:pt x="3" y="83"/>
                    <a:pt x="9" y="69"/>
                  </a:cubicBezTo>
                  <a:cubicBezTo>
                    <a:pt x="14" y="56"/>
                    <a:pt x="22" y="44"/>
                    <a:pt x="32" y="34"/>
                  </a:cubicBezTo>
                  <a:cubicBezTo>
                    <a:pt x="43" y="24"/>
                    <a:pt x="55" y="16"/>
                    <a:pt x="68" y="11"/>
                  </a:cubicBezTo>
                  <a:cubicBezTo>
                    <a:pt x="98" y="0"/>
                    <a:pt x="130" y="0"/>
                    <a:pt x="159" y="11"/>
                  </a:cubicBezTo>
                  <a:cubicBezTo>
                    <a:pt x="173" y="16"/>
                    <a:pt x="185" y="24"/>
                    <a:pt x="195" y="34"/>
                  </a:cubicBezTo>
                  <a:cubicBezTo>
                    <a:pt x="205" y="44"/>
                    <a:pt x="213" y="56"/>
                    <a:pt x="219" y="69"/>
                  </a:cubicBezTo>
                  <a:cubicBezTo>
                    <a:pt x="230" y="98"/>
                    <a:pt x="230" y="131"/>
                    <a:pt x="219" y="160"/>
                  </a:cubicBezTo>
                  <a:cubicBezTo>
                    <a:pt x="213" y="173"/>
                    <a:pt x="205" y="185"/>
                    <a:pt x="195" y="195"/>
                  </a:cubicBezTo>
                  <a:cubicBezTo>
                    <a:pt x="185" y="205"/>
                    <a:pt x="173" y="213"/>
                    <a:pt x="159" y="218"/>
                  </a:cubicBezTo>
                  <a:cubicBezTo>
                    <a:pt x="130" y="229"/>
                    <a:pt x="98" y="229"/>
                    <a:pt x="68" y="218"/>
                  </a:cubicBezTo>
                  <a:cubicBezTo>
                    <a:pt x="55" y="213"/>
                    <a:pt x="43" y="205"/>
                    <a:pt x="32" y="195"/>
                  </a:cubicBezTo>
                  <a:cubicBezTo>
                    <a:pt x="22" y="185"/>
                    <a:pt x="14" y="173"/>
                    <a:pt x="9" y="160"/>
                  </a:cubicBezTo>
                  <a:cubicBezTo>
                    <a:pt x="3" y="145"/>
                    <a:pt x="0" y="130"/>
                    <a:pt x="0" y="114"/>
                  </a:cubicBezTo>
                  <a:close/>
                  <a:moveTo>
                    <a:pt x="38" y="114"/>
                  </a:moveTo>
                  <a:cubicBezTo>
                    <a:pt x="38" y="125"/>
                    <a:pt x="40" y="136"/>
                    <a:pt x="44" y="146"/>
                  </a:cubicBezTo>
                  <a:cubicBezTo>
                    <a:pt x="50" y="164"/>
                    <a:pt x="64" y="179"/>
                    <a:pt x="83" y="187"/>
                  </a:cubicBezTo>
                  <a:cubicBezTo>
                    <a:pt x="102" y="196"/>
                    <a:pt x="125" y="196"/>
                    <a:pt x="145" y="187"/>
                  </a:cubicBezTo>
                  <a:cubicBezTo>
                    <a:pt x="163" y="179"/>
                    <a:pt x="177" y="164"/>
                    <a:pt x="184" y="146"/>
                  </a:cubicBezTo>
                  <a:cubicBezTo>
                    <a:pt x="191" y="125"/>
                    <a:pt x="191" y="104"/>
                    <a:pt x="184" y="83"/>
                  </a:cubicBezTo>
                  <a:cubicBezTo>
                    <a:pt x="177" y="65"/>
                    <a:pt x="163" y="50"/>
                    <a:pt x="145" y="42"/>
                  </a:cubicBezTo>
                  <a:cubicBezTo>
                    <a:pt x="125" y="33"/>
                    <a:pt x="102" y="33"/>
                    <a:pt x="83" y="42"/>
                  </a:cubicBezTo>
                  <a:cubicBezTo>
                    <a:pt x="64" y="50"/>
                    <a:pt x="50" y="65"/>
                    <a:pt x="44" y="83"/>
                  </a:cubicBezTo>
                  <a:cubicBezTo>
                    <a:pt x="40" y="93"/>
                    <a:pt x="38" y="104"/>
                    <a:pt x="38"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sp>
          <p:nvSpPr>
            <p:cNvPr id="12304" name="Freeform 103">
              <a:extLst>
                <a:ext uri="{FF2B5EF4-FFF2-40B4-BE49-F238E27FC236}">
                  <a16:creationId xmlns:a16="http://schemas.microsoft.com/office/drawing/2014/main" id="{7EA00BD8-C6F3-6851-46BD-A79468B52136}"/>
                </a:ext>
              </a:extLst>
            </p:cNvPr>
            <p:cNvSpPr>
              <a:spLocks/>
            </p:cNvSpPr>
            <p:nvPr/>
          </p:nvSpPr>
          <p:spPr bwMode="auto">
            <a:xfrm>
              <a:off x="11026776" y="4535488"/>
              <a:ext cx="57150" cy="60325"/>
            </a:xfrm>
            <a:custGeom>
              <a:avLst/>
              <a:gdLst>
                <a:gd name="T0" fmla="*/ 28 w 55"/>
                <a:gd name="T1" fmla="*/ 0 h 57"/>
                <a:gd name="T2" fmla="*/ 55 w 55"/>
                <a:gd name="T3" fmla="*/ 27 h 57"/>
                <a:gd name="T4" fmla="*/ 55 w 55"/>
                <a:gd name="T5" fmla="*/ 27 h 57"/>
                <a:gd name="T6" fmla="*/ 46 w 55"/>
                <a:gd name="T7" fmla="*/ 47 h 57"/>
                <a:gd name="T8" fmla="*/ 9 w 55"/>
                <a:gd name="T9" fmla="*/ 47 h 57"/>
                <a:gd name="T10" fmla="*/ 9 w 55"/>
                <a:gd name="T11" fmla="*/ 47 h 57"/>
                <a:gd name="T12" fmla="*/ 0 w 55"/>
                <a:gd name="T13" fmla="*/ 27 h 57"/>
                <a:gd name="T14" fmla="*/ 27 w 55"/>
                <a:gd name="T15" fmla="*/ 0 h 57"/>
                <a:gd name="T16" fmla="*/ 28 w 55"/>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57">
                  <a:moveTo>
                    <a:pt x="28" y="0"/>
                  </a:moveTo>
                  <a:cubicBezTo>
                    <a:pt x="43" y="0"/>
                    <a:pt x="55" y="12"/>
                    <a:pt x="55" y="27"/>
                  </a:cubicBezTo>
                  <a:cubicBezTo>
                    <a:pt x="55" y="27"/>
                    <a:pt x="55" y="27"/>
                    <a:pt x="55" y="27"/>
                  </a:cubicBezTo>
                  <a:cubicBezTo>
                    <a:pt x="55" y="35"/>
                    <a:pt x="52" y="42"/>
                    <a:pt x="46" y="47"/>
                  </a:cubicBezTo>
                  <a:cubicBezTo>
                    <a:pt x="36" y="57"/>
                    <a:pt x="20" y="57"/>
                    <a:pt x="9" y="47"/>
                  </a:cubicBezTo>
                  <a:cubicBezTo>
                    <a:pt x="9" y="47"/>
                    <a:pt x="9" y="47"/>
                    <a:pt x="9" y="47"/>
                  </a:cubicBezTo>
                  <a:cubicBezTo>
                    <a:pt x="3" y="42"/>
                    <a:pt x="0" y="35"/>
                    <a:pt x="0" y="27"/>
                  </a:cubicBezTo>
                  <a:cubicBezTo>
                    <a:pt x="0" y="12"/>
                    <a:pt x="12" y="0"/>
                    <a:pt x="27" y="0"/>
                  </a:cubicBezTo>
                  <a:cubicBezTo>
                    <a:pt x="28" y="0"/>
                    <a:pt x="28" y="0"/>
                    <a:pt x="2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noProof="0" dirty="0"/>
            </a:p>
          </p:txBody>
        </p:sp>
      </p:grpSp>
      <p:pic>
        <p:nvPicPr>
          <p:cNvPr id="12335" name="Grafik 12334">
            <a:extLst>
              <a:ext uri="{FF2B5EF4-FFF2-40B4-BE49-F238E27FC236}">
                <a16:creationId xmlns:a16="http://schemas.microsoft.com/office/drawing/2014/main" id="{7CFC713F-C461-F7B6-A36A-791A5CB1063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929108" y="2454051"/>
            <a:ext cx="742285" cy="742285"/>
          </a:xfrm>
          <a:prstGeom prst="rect">
            <a:avLst/>
          </a:prstGeom>
        </p:spPr>
      </p:pic>
      <p:grpSp>
        <p:nvGrpSpPr>
          <p:cNvPr id="12337" name="Grup 12336">
            <a:extLst>
              <a:ext uri="{FF2B5EF4-FFF2-40B4-BE49-F238E27FC236}">
                <a16:creationId xmlns:a16="http://schemas.microsoft.com/office/drawing/2014/main" id="{E619F5CC-D256-5EFD-053A-93B0832C6661}"/>
              </a:ext>
            </a:extLst>
          </p:cNvPr>
          <p:cNvGrpSpPr/>
          <p:nvPr/>
        </p:nvGrpSpPr>
        <p:grpSpPr>
          <a:xfrm>
            <a:off x="2168585" y="3403190"/>
            <a:ext cx="814025" cy="407210"/>
            <a:chOff x="5421313" y="2232025"/>
            <a:chExt cx="1476375" cy="903288"/>
          </a:xfrm>
        </p:grpSpPr>
        <p:sp>
          <p:nvSpPr>
            <p:cNvPr id="12338" name="Rectangle 173">
              <a:extLst>
                <a:ext uri="{FF2B5EF4-FFF2-40B4-BE49-F238E27FC236}">
                  <a16:creationId xmlns:a16="http://schemas.microsoft.com/office/drawing/2014/main" id="{9FA815A7-6F40-6B01-E1AE-2DABEE23A4A6}"/>
                </a:ext>
              </a:extLst>
            </p:cNvPr>
            <p:cNvSpPr>
              <a:spLocks noChangeArrowheads="1"/>
            </p:cNvSpPr>
            <p:nvPr/>
          </p:nvSpPr>
          <p:spPr bwMode="auto">
            <a:xfrm>
              <a:off x="5421313" y="2681288"/>
              <a:ext cx="1347788" cy="454025"/>
            </a:xfrm>
            <a:prstGeom prst="rect">
              <a:avLst/>
            </a:prstGeom>
            <a:solidFill>
              <a:srgbClr val="2916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39" name="Rectangle 174">
              <a:extLst>
                <a:ext uri="{FF2B5EF4-FFF2-40B4-BE49-F238E27FC236}">
                  <a16:creationId xmlns:a16="http://schemas.microsoft.com/office/drawing/2014/main" id="{89A3AF66-F9D6-5A8C-3FD6-FCD8F7F38518}"/>
                </a:ext>
              </a:extLst>
            </p:cNvPr>
            <p:cNvSpPr>
              <a:spLocks noChangeArrowheads="1"/>
            </p:cNvSpPr>
            <p:nvPr/>
          </p:nvSpPr>
          <p:spPr bwMode="auto">
            <a:xfrm>
              <a:off x="5421313" y="2232025"/>
              <a:ext cx="1347788" cy="454025"/>
            </a:xfrm>
            <a:prstGeom prst="rect">
              <a:avLst/>
            </a:prstGeom>
            <a:solidFill>
              <a:srgbClr val="DA25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0" name="Freeform 175">
              <a:extLst>
                <a:ext uri="{FF2B5EF4-FFF2-40B4-BE49-F238E27FC236}">
                  <a16:creationId xmlns:a16="http://schemas.microsoft.com/office/drawing/2014/main" id="{9128EB37-D734-BE44-EA06-061A69CC3FE9}"/>
                </a:ext>
              </a:extLst>
            </p:cNvPr>
            <p:cNvSpPr>
              <a:spLocks noEditPoints="1"/>
            </p:cNvSpPr>
            <p:nvPr/>
          </p:nvSpPr>
          <p:spPr bwMode="auto">
            <a:xfrm>
              <a:off x="5967413" y="2424113"/>
              <a:ext cx="449263" cy="512763"/>
            </a:xfrm>
            <a:custGeom>
              <a:avLst/>
              <a:gdLst>
                <a:gd name="T0" fmla="*/ 1 w 378"/>
                <a:gd name="T1" fmla="*/ 1 h 432"/>
                <a:gd name="T2" fmla="*/ 200 w 378"/>
                <a:gd name="T3" fmla="*/ 1 h 432"/>
                <a:gd name="T4" fmla="*/ 313 w 378"/>
                <a:gd name="T5" fmla="*/ 96 h 432"/>
                <a:gd name="T6" fmla="*/ 268 w 378"/>
                <a:gd name="T7" fmla="*/ 212 h 432"/>
                <a:gd name="T8" fmla="*/ 256 w 378"/>
                <a:gd name="T9" fmla="*/ 249 h 432"/>
                <a:gd name="T10" fmla="*/ 296 w 378"/>
                <a:gd name="T11" fmla="*/ 348 h 432"/>
                <a:gd name="T12" fmla="*/ 373 w 378"/>
                <a:gd name="T13" fmla="*/ 409 h 432"/>
                <a:gd name="T14" fmla="*/ 377 w 378"/>
                <a:gd name="T15" fmla="*/ 414 h 432"/>
                <a:gd name="T16" fmla="*/ 359 w 378"/>
                <a:gd name="T17" fmla="*/ 432 h 432"/>
                <a:gd name="T18" fmla="*/ 288 w 378"/>
                <a:gd name="T19" fmla="*/ 423 h 432"/>
                <a:gd name="T20" fmla="*/ 223 w 378"/>
                <a:gd name="T21" fmla="*/ 368 h 432"/>
                <a:gd name="T22" fmla="*/ 178 w 378"/>
                <a:gd name="T23" fmla="*/ 277 h 432"/>
                <a:gd name="T24" fmla="*/ 161 w 378"/>
                <a:gd name="T25" fmla="*/ 242 h 432"/>
                <a:gd name="T26" fmla="*/ 153 w 378"/>
                <a:gd name="T27" fmla="*/ 237 h 432"/>
                <a:gd name="T28" fmla="*/ 119 w 378"/>
                <a:gd name="T29" fmla="*/ 237 h 432"/>
                <a:gd name="T30" fmla="*/ 119 w 378"/>
                <a:gd name="T31" fmla="*/ 246 h 432"/>
                <a:gd name="T32" fmla="*/ 119 w 378"/>
                <a:gd name="T33" fmla="*/ 367 h 432"/>
                <a:gd name="T34" fmla="*/ 145 w 378"/>
                <a:gd name="T35" fmla="*/ 404 h 432"/>
                <a:gd name="T36" fmla="*/ 148 w 378"/>
                <a:gd name="T37" fmla="*/ 406 h 432"/>
                <a:gd name="T38" fmla="*/ 160 w 378"/>
                <a:gd name="T39" fmla="*/ 428 h 432"/>
                <a:gd name="T40" fmla="*/ 0 w 378"/>
                <a:gd name="T41" fmla="*/ 428 h 432"/>
                <a:gd name="T42" fmla="*/ 0 w 378"/>
                <a:gd name="T43" fmla="*/ 410 h 432"/>
                <a:gd name="T44" fmla="*/ 15 w 378"/>
                <a:gd name="T45" fmla="*/ 409 h 432"/>
                <a:gd name="T46" fmla="*/ 41 w 378"/>
                <a:gd name="T47" fmla="*/ 382 h 432"/>
                <a:gd name="T48" fmla="*/ 43 w 378"/>
                <a:gd name="T49" fmla="*/ 207 h 432"/>
                <a:gd name="T50" fmla="*/ 43 w 378"/>
                <a:gd name="T51" fmla="*/ 53 h 432"/>
                <a:gd name="T52" fmla="*/ 23 w 378"/>
                <a:gd name="T53" fmla="*/ 30 h 432"/>
                <a:gd name="T54" fmla="*/ 3 w 378"/>
                <a:gd name="T55" fmla="*/ 11 h 432"/>
                <a:gd name="T56" fmla="*/ 1 w 378"/>
                <a:gd name="T57" fmla="*/ 1 h 432"/>
                <a:gd name="T58" fmla="*/ 118 w 378"/>
                <a:gd name="T59" fmla="*/ 205 h 432"/>
                <a:gd name="T60" fmla="*/ 127 w 378"/>
                <a:gd name="T61" fmla="*/ 205 h 432"/>
                <a:gd name="T62" fmla="*/ 177 w 378"/>
                <a:gd name="T63" fmla="*/ 205 h 432"/>
                <a:gd name="T64" fmla="*/ 210 w 378"/>
                <a:gd name="T65" fmla="*/ 192 h 432"/>
                <a:gd name="T66" fmla="*/ 230 w 378"/>
                <a:gd name="T67" fmla="*/ 159 h 432"/>
                <a:gd name="T68" fmla="*/ 223 w 378"/>
                <a:gd name="T69" fmla="*/ 72 h 432"/>
                <a:gd name="T70" fmla="*/ 170 w 378"/>
                <a:gd name="T71" fmla="*/ 30 h 432"/>
                <a:gd name="T72" fmla="*/ 125 w 378"/>
                <a:gd name="T73" fmla="*/ 26 h 432"/>
                <a:gd name="T74" fmla="*/ 116 w 378"/>
                <a:gd name="T75" fmla="*/ 35 h 432"/>
                <a:gd name="T76" fmla="*/ 118 w 378"/>
                <a:gd name="T77" fmla="*/ 195 h 432"/>
                <a:gd name="T78" fmla="*/ 118 w 378"/>
                <a:gd name="T79" fmla="*/ 205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8" h="432">
                  <a:moveTo>
                    <a:pt x="1" y="1"/>
                  </a:moveTo>
                  <a:cubicBezTo>
                    <a:pt x="200" y="1"/>
                    <a:pt x="200" y="1"/>
                    <a:pt x="200" y="1"/>
                  </a:cubicBezTo>
                  <a:cubicBezTo>
                    <a:pt x="256" y="0"/>
                    <a:pt x="304" y="40"/>
                    <a:pt x="313" y="96"/>
                  </a:cubicBezTo>
                  <a:cubicBezTo>
                    <a:pt x="322" y="144"/>
                    <a:pt x="307" y="183"/>
                    <a:pt x="268" y="212"/>
                  </a:cubicBezTo>
                  <a:cubicBezTo>
                    <a:pt x="252" y="224"/>
                    <a:pt x="250" y="230"/>
                    <a:pt x="256" y="249"/>
                  </a:cubicBezTo>
                  <a:cubicBezTo>
                    <a:pt x="266" y="283"/>
                    <a:pt x="276" y="317"/>
                    <a:pt x="296" y="348"/>
                  </a:cubicBezTo>
                  <a:cubicBezTo>
                    <a:pt x="315" y="376"/>
                    <a:pt x="339" y="399"/>
                    <a:pt x="373" y="409"/>
                  </a:cubicBezTo>
                  <a:cubicBezTo>
                    <a:pt x="375" y="410"/>
                    <a:pt x="376" y="412"/>
                    <a:pt x="377" y="414"/>
                  </a:cubicBezTo>
                  <a:cubicBezTo>
                    <a:pt x="378" y="431"/>
                    <a:pt x="377" y="432"/>
                    <a:pt x="359" y="432"/>
                  </a:cubicBezTo>
                  <a:cubicBezTo>
                    <a:pt x="335" y="431"/>
                    <a:pt x="311" y="430"/>
                    <a:pt x="288" y="423"/>
                  </a:cubicBezTo>
                  <a:cubicBezTo>
                    <a:pt x="260" y="414"/>
                    <a:pt x="237" y="394"/>
                    <a:pt x="223" y="368"/>
                  </a:cubicBezTo>
                  <a:cubicBezTo>
                    <a:pt x="207" y="339"/>
                    <a:pt x="193" y="308"/>
                    <a:pt x="178" y="277"/>
                  </a:cubicBezTo>
                  <a:cubicBezTo>
                    <a:pt x="173" y="266"/>
                    <a:pt x="167" y="254"/>
                    <a:pt x="161" y="242"/>
                  </a:cubicBezTo>
                  <a:cubicBezTo>
                    <a:pt x="160" y="238"/>
                    <a:pt x="157" y="236"/>
                    <a:pt x="153" y="237"/>
                  </a:cubicBezTo>
                  <a:cubicBezTo>
                    <a:pt x="142" y="237"/>
                    <a:pt x="131" y="237"/>
                    <a:pt x="119" y="237"/>
                  </a:cubicBezTo>
                  <a:cubicBezTo>
                    <a:pt x="119" y="246"/>
                    <a:pt x="119" y="246"/>
                    <a:pt x="119" y="246"/>
                  </a:cubicBezTo>
                  <a:cubicBezTo>
                    <a:pt x="119" y="286"/>
                    <a:pt x="119" y="327"/>
                    <a:pt x="119" y="367"/>
                  </a:cubicBezTo>
                  <a:cubicBezTo>
                    <a:pt x="119" y="389"/>
                    <a:pt x="124" y="397"/>
                    <a:pt x="145" y="404"/>
                  </a:cubicBezTo>
                  <a:cubicBezTo>
                    <a:pt x="148" y="406"/>
                    <a:pt x="148" y="406"/>
                    <a:pt x="148" y="406"/>
                  </a:cubicBezTo>
                  <a:cubicBezTo>
                    <a:pt x="163" y="411"/>
                    <a:pt x="163" y="411"/>
                    <a:pt x="160" y="428"/>
                  </a:cubicBezTo>
                  <a:cubicBezTo>
                    <a:pt x="0" y="428"/>
                    <a:pt x="0" y="428"/>
                    <a:pt x="0" y="428"/>
                  </a:cubicBezTo>
                  <a:cubicBezTo>
                    <a:pt x="0" y="410"/>
                    <a:pt x="0" y="410"/>
                    <a:pt x="0" y="410"/>
                  </a:cubicBezTo>
                  <a:cubicBezTo>
                    <a:pt x="5" y="410"/>
                    <a:pt x="10" y="410"/>
                    <a:pt x="15" y="409"/>
                  </a:cubicBezTo>
                  <a:cubicBezTo>
                    <a:pt x="36" y="408"/>
                    <a:pt x="41" y="404"/>
                    <a:pt x="41" y="382"/>
                  </a:cubicBezTo>
                  <a:cubicBezTo>
                    <a:pt x="42" y="324"/>
                    <a:pt x="43" y="266"/>
                    <a:pt x="43" y="207"/>
                  </a:cubicBezTo>
                  <a:cubicBezTo>
                    <a:pt x="43" y="156"/>
                    <a:pt x="43" y="104"/>
                    <a:pt x="43" y="53"/>
                  </a:cubicBezTo>
                  <a:cubicBezTo>
                    <a:pt x="43" y="41"/>
                    <a:pt x="35" y="31"/>
                    <a:pt x="23" y="30"/>
                  </a:cubicBezTo>
                  <a:cubicBezTo>
                    <a:pt x="3" y="30"/>
                    <a:pt x="6" y="26"/>
                    <a:pt x="3" y="11"/>
                  </a:cubicBezTo>
                  <a:cubicBezTo>
                    <a:pt x="2" y="8"/>
                    <a:pt x="2" y="5"/>
                    <a:pt x="1" y="1"/>
                  </a:cubicBezTo>
                  <a:close/>
                  <a:moveTo>
                    <a:pt x="118" y="205"/>
                  </a:moveTo>
                  <a:cubicBezTo>
                    <a:pt x="127" y="205"/>
                    <a:pt x="127" y="205"/>
                    <a:pt x="127" y="205"/>
                  </a:cubicBezTo>
                  <a:cubicBezTo>
                    <a:pt x="144" y="205"/>
                    <a:pt x="161" y="204"/>
                    <a:pt x="177" y="205"/>
                  </a:cubicBezTo>
                  <a:cubicBezTo>
                    <a:pt x="191" y="206"/>
                    <a:pt x="201" y="200"/>
                    <a:pt x="210" y="192"/>
                  </a:cubicBezTo>
                  <a:cubicBezTo>
                    <a:pt x="220" y="183"/>
                    <a:pt x="227" y="172"/>
                    <a:pt x="230" y="159"/>
                  </a:cubicBezTo>
                  <a:cubicBezTo>
                    <a:pt x="238" y="130"/>
                    <a:pt x="235" y="99"/>
                    <a:pt x="223" y="72"/>
                  </a:cubicBezTo>
                  <a:cubicBezTo>
                    <a:pt x="215" y="49"/>
                    <a:pt x="194" y="33"/>
                    <a:pt x="170" y="30"/>
                  </a:cubicBezTo>
                  <a:cubicBezTo>
                    <a:pt x="155" y="27"/>
                    <a:pt x="140" y="28"/>
                    <a:pt x="125" y="26"/>
                  </a:cubicBezTo>
                  <a:cubicBezTo>
                    <a:pt x="118" y="26"/>
                    <a:pt x="116" y="28"/>
                    <a:pt x="116" y="35"/>
                  </a:cubicBezTo>
                  <a:cubicBezTo>
                    <a:pt x="117" y="88"/>
                    <a:pt x="117" y="141"/>
                    <a:pt x="118" y="195"/>
                  </a:cubicBezTo>
                  <a:cubicBezTo>
                    <a:pt x="118" y="198"/>
                    <a:pt x="118" y="201"/>
                    <a:pt x="118" y="20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1" name="Freeform 176">
              <a:extLst>
                <a:ext uri="{FF2B5EF4-FFF2-40B4-BE49-F238E27FC236}">
                  <a16:creationId xmlns:a16="http://schemas.microsoft.com/office/drawing/2014/main" id="{E95EF3A2-8DD2-39CF-339C-5C0192338192}"/>
                </a:ext>
              </a:extLst>
            </p:cNvPr>
            <p:cNvSpPr>
              <a:spLocks noEditPoints="1"/>
            </p:cNvSpPr>
            <p:nvPr/>
          </p:nvSpPr>
          <p:spPr bwMode="auto">
            <a:xfrm>
              <a:off x="5440363" y="2420938"/>
              <a:ext cx="530225" cy="531813"/>
            </a:xfrm>
            <a:custGeom>
              <a:avLst/>
              <a:gdLst>
                <a:gd name="T0" fmla="*/ 223 w 447"/>
                <a:gd name="T1" fmla="*/ 0 h 448"/>
                <a:gd name="T2" fmla="*/ 444 w 447"/>
                <a:gd name="T3" fmla="*/ 218 h 448"/>
                <a:gd name="T4" fmla="*/ 222 w 447"/>
                <a:gd name="T5" fmla="*/ 447 h 448"/>
                <a:gd name="T6" fmla="*/ 2 w 447"/>
                <a:gd name="T7" fmla="*/ 218 h 448"/>
                <a:gd name="T8" fmla="*/ 223 w 447"/>
                <a:gd name="T9" fmla="*/ 0 h 448"/>
                <a:gd name="T10" fmla="*/ 81 w 447"/>
                <a:gd name="T11" fmla="*/ 175 h 448"/>
                <a:gd name="T12" fmla="*/ 137 w 447"/>
                <a:gd name="T13" fmla="*/ 342 h 448"/>
                <a:gd name="T14" fmla="*/ 215 w 447"/>
                <a:gd name="T15" fmla="*/ 408 h 448"/>
                <a:gd name="T16" fmla="*/ 340 w 447"/>
                <a:gd name="T17" fmla="*/ 370 h 448"/>
                <a:gd name="T18" fmla="*/ 364 w 447"/>
                <a:gd name="T19" fmla="*/ 284 h 448"/>
                <a:gd name="T20" fmla="*/ 323 w 447"/>
                <a:gd name="T21" fmla="*/ 128 h 448"/>
                <a:gd name="T22" fmla="*/ 237 w 447"/>
                <a:gd name="T23" fmla="*/ 43 h 448"/>
                <a:gd name="T24" fmla="*/ 101 w 447"/>
                <a:gd name="T25" fmla="*/ 87 h 448"/>
                <a:gd name="T26" fmla="*/ 81 w 447"/>
                <a:gd name="T27" fmla="*/ 175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7" h="448">
                  <a:moveTo>
                    <a:pt x="223" y="0"/>
                  </a:moveTo>
                  <a:cubicBezTo>
                    <a:pt x="343" y="1"/>
                    <a:pt x="441" y="97"/>
                    <a:pt x="444" y="218"/>
                  </a:cubicBezTo>
                  <a:cubicBezTo>
                    <a:pt x="447" y="348"/>
                    <a:pt x="343" y="448"/>
                    <a:pt x="222" y="447"/>
                  </a:cubicBezTo>
                  <a:cubicBezTo>
                    <a:pt x="98" y="447"/>
                    <a:pt x="0" y="346"/>
                    <a:pt x="2" y="218"/>
                  </a:cubicBezTo>
                  <a:cubicBezTo>
                    <a:pt x="4" y="98"/>
                    <a:pt x="102" y="0"/>
                    <a:pt x="223" y="0"/>
                  </a:cubicBezTo>
                  <a:close/>
                  <a:moveTo>
                    <a:pt x="81" y="175"/>
                  </a:moveTo>
                  <a:cubicBezTo>
                    <a:pt x="82" y="235"/>
                    <a:pt x="101" y="293"/>
                    <a:pt x="137" y="342"/>
                  </a:cubicBezTo>
                  <a:cubicBezTo>
                    <a:pt x="157" y="370"/>
                    <a:pt x="182" y="394"/>
                    <a:pt x="215" y="408"/>
                  </a:cubicBezTo>
                  <a:cubicBezTo>
                    <a:pt x="264" y="429"/>
                    <a:pt x="311" y="415"/>
                    <a:pt x="340" y="370"/>
                  </a:cubicBezTo>
                  <a:cubicBezTo>
                    <a:pt x="356" y="344"/>
                    <a:pt x="363" y="314"/>
                    <a:pt x="364" y="284"/>
                  </a:cubicBezTo>
                  <a:cubicBezTo>
                    <a:pt x="366" y="229"/>
                    <a:pt x="352" y="175"/>
                    <a:pt x="323" y="128"/>
                  </a:cubicBezTo>
                  <a:cubicBezTo>
                    <a:pt x="302" y="92"/>
                    <a:pt x="275" y="62"/>
                    <a:pt x="237" y="43"/>
                  </a:cubicBezTo>
                  <a:cubicBezTo>
                    <a:pt x="182" y="16"/>
                    <a:pt x="129" y="33"/>
                    <a:pt x="101" y="87"/>
                  </a:cubicBezTo>
                  <a:cubicBezTo>
                    <a:pt x="87" y="114"/>
                    <a:pt x="82" y="144"/>
                    <a:pt x="81"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2" name="Freeform 177">
              <a:extLst>
                <a:ext uri="{FF2B5EF4-FFF2-40B4-BE49-F238E27FC236}">
                  <a16:creationId xmlns:a16="http://schemas.microsoft.com/office/drawing/2014/main" id="{D909CA9A-A07D-2D35-1857-1FD02F48BFF4}"/>
                </a:ext>
              </a:extLst>
            </p:cNvPr>
            <p:cNvSpPr>
              <a:spLocks/>
            </p:cNvSpPr>
            <p:nvPr/>
          </p:nvSpPr>
          <p:spPr bwMode="auto">
            <a:xfrm>
              <a:off x="6418263" y="2427288"/>
              <a:ext cx="334963" cy="520700"/>
            </a:xfrm>
            <a:custGeom>
              <a:avLst/>
              <a:gdLst>
                <a:gd name="T0" fmla="*/ 10 w 282"/>
                <a:gd name="T1" fmla="*/ 309 h 438"/>
                <a:gd name="T2" fmla="*/ 28 w 282"/>
                <a:gd name="T3" fmla="*/ 320 h 438"/>
                <a:gd name="T4" fmla="*/ 55 w 282"/>
                <a:gd name="T5" fmla="*/ 376 h 438"/>
                <a:gd name="T6" fmla="*/ 87 w 282"/>
                <a:gd name="T7" fmla="*/ 399 h 438"/>
                <a:gd name="T8" fmla="*/ 168 w 282"/>
                <a:gd name="T9" fmla="*/ 396 h 438"/>
                <a:gd name="T10" fmla="*/ 194 w 282"/>
                <a:gd name="T11" fmla="*/ 303 h 438"/>
                <a:gd name="T12" fmla="*/ 142 w 282"/>
                <a:gd name="T13" fmla="*/ 260 h 438"/>
                <a:gd name="T14" fmla="*/ 64 w 282"/>
                <a:gd name="T15" fmla="*/ 214 h 438"/>
                <a:gd name="T16" fmla="*/ 14 w 282"/>
                <a:gd name="T17" fmla="*/ 157 h 438"/>
                <a:gd name="T18" fmla="*/ 58 w 282"/>
                <a:gd name="T19" fmla="*/ 18 h 438"/>
                <a:gd name="T20" fmla="*/ 133 w 282"/>
                <a:gd name="T21" fmla="*/ 0 h 438"/>
                <a:gd name="T22" fmla="*/ 227 w 282"/>
                <a:gd name="T23" fmla="*/ 20 h 438"/>
                <a:gd name="T24" fmla="*/ 229 w 282"/>
                <a:gd name="T25" fmla="*/ 21 h 438"/>
                <a:gd name="T26" fmla="*/ 254 w 282"/>
                <a:gd name="T27" fmla="*/ 64 h 438"/>
                <a:gd name="T28" fmla="*/ 254 w 282"/>
                <a:gd name="T29" fmla="*/ 113 h 438"/>
                <a:gd name="T30" fmla="*/ 236 w 282"/>
                <a:gd name="T31" fmla="*/ 106 h 438"/>
                <a:gd name="T32" fmla="*/ 230 w 282"/>
                <a:gd name="T33" fmla="*/ 87 h 438"/>
                <a:gd name="T34" fmla="*/ 157 w 282"/>
                <a:gd name="T35" fmla="*/ 27 h 438"/>
                <a:gd name="T36" fmla="*/ 121 w 282"/>
                <a:gd name="T37" fmla="*/ 28 h 438"/>
                <a:gd name="T38" fmla="*/ 73 w 282"/>
                <a:gd name="T39" fmla="*/ 85 h 438"/>
                <a:gd name="T40" fmla="*/ 105 w 282"/>
                <a:gd name="T41" fmla="*/ 145 h 438"/>
                <a:gd name="T42" fmla="*/ 183 w 282"/>
                <a:gd name="T43" fmla="*/ 187 h 438"/>
                <a:gd name="T44" fmla="*/ 230 w 282"/>
                <a:gd name="T45" fmla="*/ 219 h 438"/>
                <a:gd name="T46" fmla="*/ 265 w 282"/>
                <a:gd name="T47" fmla="*/ 341 h 438"/>
                <a:gd name="T48" fmla="*/ 151 w 282"/>
                <a:gd name="T49" fmla="*/ 433 h 438"/>
                <a:gd name="T50" fmla="*/ 21 w 282"/>
                <a:gd name="T51" fmla="*/ 405 h 438"/>
                <a:gd name="T52" fmla="*/ 9 w 282"/>
                <a:gd name="T53" fmla="*/ 385 h 438"/>
                <a:gd name="T54" fmla="*/ 10 w 282"/>
                <a:gd name="T55" fmla="*/ 309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2" h="438">
                  <a:moveTo>
                    <a:pt x="10" y="309"/>
                  </a:moveTo>
                  <a:cubicBezTo>
                    <a:pt x="24" y="307"/>
                    <a:pt x="23" y="308"/>
                    <a:pt x="28" y="320"/>
                  </a:cubicBezTo>
                  <a:cubicBezTo>
                    <a:pt x="36" y="339"/>
                    <a:pt x="45" y="357"/>
                    <a:pt x="55" y="376"/>
                  </a:cubicBezTo>
                  <a:cubicBezTo>
                    <a:pt x="61" y="388"/>
                    <a:pt x="74" y="395"/>
                    <a:pt x="87" y="399"/>
                  </a:cubicBezTo>
                  <a:cubicBezTo>
                    <a:pt x="113" y="408"/>
                    <a:pt x="142" y="407"/>
                    <a:pt x="168" y="396"/>
                  </a:cubicBezTo>
                  <a:cubicBezTo>
                    <a:pt x="201" y="381"/>
                    <a:pt x="215" y="334"/>
                    <a:pt x="194" y="303"/>
                  </a:cubicBezTo>
                  <a:cubicBezTo>
                    <a:pt x="181" y="284"/>
                    <a:pt x="162" y="271"/>
                    <a:pt x="142" y="260"/>
                  </a:cubicBezTo>
                  <a:cubicBezTo>
                    <a:pt x="116" y="245"/>
                    <a:pt x="90" y="230"/>
                    <a:pt x="64" y="214"/>
                  </a:cubicBezTo>
                  <a:cubicBezTo>
                    <a:pt x="42" y="200"/>
                    <a:pt x="23" y="183"/>
                    <a:pt x="14" y="157"/>
                  </a:cubicBezTo>
                  <a:cubicBezTo>
                    <a:pt x="0" y="117"/>
                    <a:pt x="5" y="48"/>
                    <a:pt x="58" y="18"/>
                  </a:cubicBezTo>
                  <a:cubicBezTo>
                    <a:pt x="82" y="5"/>
                    <a:pt x="107" y="1"/>
                    <a:pt x="133" y="0"/>
                  </a:cubicBezTo>
                  <a:cubicBezTo>
                    <a:pt x="166" y="0"/>
                    <a:pt x="197" y="5"/>
                    <a:pt x="227" y="20"/>
                  </a:cubicBezTo>
                  <a:cubicBezTo>
                    <a:pt x="229" y="21"/>
                    <a:pt x="229" y="21"/>
                    <a:pt x="229" y="21"/>
                  </a:cubicBezTo>
                  <a:cubicBezTo>
                    <a:pt x="247" y="30"/>
                    <a:pt x="257" y="42"/>
                    <a:pt x="254" y="64"/>
                  </a:cubicBezTo>
                  <a:cubicBezTo>
                    <a:pt x="252" y="80"/>
                    <a:pt x="254" y="97"/>
                    <a:pt x="254" y="113"/>
                  </a:cubicBezTo>
                  <a:cubicBezTo>
                    <a:pt x="242" y="117"/>
                    <a:pt x="240" y="116"/>
                    <a:pt x="236" y="106"/>
                  </a:cubicBezTo>
                  <a:cubicBezTo>
                    <a:pt x="234" y="100"/>
                    <a:pt x="232" y="93"/>
                    <a:pt x="230" y="87"/>
                  </a:cubicBezTo>
                  <a:cubicBezTo>
                    <a:pt x="220" y="50"/>
                    <a:pt x="192" y="33"/>
                    <a:pt x="157" y="27"/>
                  </a:cubicBezTo>
                  <a:cubicBezTo>
                    <a:pt x="145" y="25"/>
                    <a:pt x="133" y="25"/>
                    <a:pt x="121" y="28"/>
                  </a:cubicBezTo>
                  <a:cubicBezTo>
                    <a:pt x="91" y="34"/>
                    <a:pt x="76" y="54"/>
                    <a:pt x="73" y="85"/>
                  </a:cubicBezTo>
                  <a:cubicBezTo>
                    <a:pt x="71" y="112"/>
                    <a:pt x="81" y="132"/>
                    <a:pt x="105" y="145"/>
                  </a:cubicBezTo>
                  <a:cubicBezTo>
                    <a:pt x="131" y="160"/>
                    <a:pt x="157" y="172"/>
                    <a:pt x="183" y="187"/>
                  </a:cubicBezTo>
                  <a:cubicBezTo>
                    <a:pt x="200" y="196"/>
                    <a:pt x="215" y="207"/>
                    <a:pt x="230" y="219"/>
                  </a:cubicBezTo>
                  <a:cubicBezTo>
                    <a:pt x="270" y="251"/>
                    <a:pt x="282" y="292"/>
                    <a:pt x="265" y="341"/>
                  </a:cubicBezTo>
                  <a:cubicBezTo>
                    <a:pt x="247" y="395"/>
                    <a:pt x="209" y="427"/>
                    <a:pt x="151" y="433"/>
                  </a:cubicBezTo>
                  <a:cubicBezTo>
                    <a:pt x="106" y="438"/>
                    <a:pt x="60" y="429"/>
                    <a:pt x="21" y="405"/>
                  </a:cubicBezTo>
                  <a:cubicBezTo>
                    <a:pt x="13" y="402"/>
                    <a:pt x="8" y="394"/>
                    <a:pt x="9" y="385"/>
                  </a:cubicBezTo>
                  <a:cubicBezTo>
                    <a:pt x="10" y="360"/>
                    <a:pt x="10" y="335"/>
                    <a:pt x="10" y="3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3" name="Freeform 178">
              <a:extLst>
                <a:ext uri="{FF2B5EF4-FFF2-40B4-BE49-F238E27FC236}">
                  <a16:creationId xmlns:a16="http://schemas.microsoft.com/office/drawing/2014/main" id="{4E369370-551C-B797-E3A2-783E6051B011}"/>
                </a:ext>
              </a:extLst>
            </p:cNvPr>
            <p:cNvSpPr>
              <a:spLocks noEditPoints="1"/>
            </p:cNvSpPr>
            <p:nvPr/>
          </p:nvSpPr>
          <p:spPr bwMode="auto">
            <a:xfrm>
              <a:off x="6802438" y="2233613"/>
              <a:ext cx="95250" cy="82550"/>
            </a:xfrm>
            <a:custGeom>
              <a:avLst/>
              <a:gdLst>
                <a:gd name="T0" fmla="*/ 40 w 81"/>
                <a:gd name="T1" fmla="*/ 69 h 70"/>
                <a:gd name="T2" fmla="*/ 15 w 81"/>
                <a:gd name="T3" fmla="*/ 60 h 70"/>
                <a:gd name="T4" fmla="*/ 12 w 81"/>
                <a:gd name="T5" fmla="*/ 16 h 70"/>
                <a:gd name="T6" fmla="*/ 15 w 81"/>
                <a:gd name="T7" fmla="*/ 13 h 70"/>
                <a:gd name="T8" fmla="*/ 66 w 81"/>
                <a:gd name="T9" fmla="*/ 13 h 70"/>
                <a:gd name="T10" fmla="*/ 69 w 81"/>
                <a:gd name="T11" fmla="*/ 57 h 70"/>
                <a:gd name="T12" fmla="*/ 66 w 81"/>
                <a:gd name="T13" fmla="*/ 60 h 70"/>
                <a:gd name="T14" fmla="*/ 40 w 81"/>
                <a:gd name="T15" fmla="*/ 69 h 70"/>
                <a:gd name="T16" fmla="*/ 40 w 81"/>
                <a:gd name="T17" fmla="*/ 62 h 70"/>
                <a:gd name="T18" fmla="*/ 60 w 81"/>
                <a:gd name="T19" fmla="*/ 55 h 70"/>
                <a:gd name="T20" fmla="*/ 62 w 81"/>
                <a:gd name="T21" fmla="*/ 20 h 70"/>
                <a:gd name="T22" fmla="*/ 60 w 81"/>
                <a:gd name="T23" fmla="*/ 19 h 70"/>
                <a:gd name="T24" fmla="*/ 21 w 81"/>
                <a:gd name="T25" fmla="*/ 19 h 70"/>
                <a:gd name="T26" fmla="*/ 19 w 81"/>
                <a:gd name="T27" fmla="*/ 53 h 70"/>
                <a:gd name="T28" fmla="*/ 21 w 81"/>
                <a:gd name="T29" fmla="*/ 55 h 70"/>
                <a:gd name="T30" fmla="*/ 41 w 81"/>
                <a:gd name="T31" fmla="*/ 62 h 70"/>
                <a:gd name="T32" fmla="*/ 40 w 81"/>
                <a:gd name="T33" fmla="*/ 62 h 70"/>
                <a:gd name="T34" fmla="*/ 49 w 81"/>
                <a:gd name="T35" fmla="*/ 39 h 70"/>
                <a:gd name="T36" fmla="*/ 58 w 81"/>
                <a:gd name="T37" fmla="*/ 53 h 70"/>
                <a:gd name="T38" fmla="*/ 49 w 81"/>
                <a:gd name="T39" fmla="*/ 53 h 70"/>
                <a:gd name="T40" fmla="*/ 40 w 81"/>
                <a:gd name="T41" fmla="*/ 39 h 70"/>
                <a:gd name="T42" fmla="*/ 34 w 81"/>
                <a:gd name="T43" fmla="*/ 39 h 70"/>
                <a:gd name="T44" fmla="*/ 34 w 81"/>
                <a:gd name="T45" fmla="*/ 53 h 70"/>
                <a:gd name="T46" fmla="*/ 26 w 81"/>
                <a:gd name="T47" fmla="*/ 53 h 70"/>
                <a:gd name="T48" fmla="*/ 26 w 81"/>
                <a:gd name="T49" fmla="*/ 19 h 70"/>
                <a:gd name="T50" fmla="*/ 44 w 81"/>
                <a:gd name="T51" fmla="*/ 19 h 70"/>
                <a:gd name="T52" fmla="*/ 55 w 81"/>
                <a:gd name="T53" fmla="*/ 21 h 70"/>
                <a:gd name="T54" fmla="*/ 59 w 81"/>
                <a:gd name="T55" fmla="*/ 29 h 70"/>
                <a:gd name="T56" fmla="*/ 49 w 81"/>
                <a:gd name="T57" fmla="*/ 39 h 70"/>
                <a:gd name="T58" fmla="*/ 34 w 81"/>
                <a:gd name="T59" fmla="*/ 34 h 70"/>
                <a:gd name="T60" fmla="*/ 45 w 81"/>
                <a:gd name="T61" fmla="*/ 34 h 70"/>
                <a:gd name="T62" fmla="*/ 49 w 81"/>
                <a:gd name="T63" fmla="*/ 33 h 70"/>
                <a:gd name="T64" fmla="*/ 51 w 81"/>
                <a:gd name="T65" fmla="*/ 29 h 70"/>
                <a:gd name="T66" fmla="*/ 48 w 81"/>
                <a:gd name="T67" fmla="*/ 26 h 70"/>
                <a:gd name="T68" fmla="*/ 43 w 81"/>
                <a:gd name="T69" fmla="*/ 25 h 70"/>
                <a:gd name="T70" fmla="*/ 35 w 81"/>
                <a:gd name="T71" fmla="*/ 25 h 70"/>
                <a:gd name="T72" fmla="*/ 35 w 81"/>
                <a:gd name="T73" fmla="*/ 34 h 70"/>
                <a:gd name="T74" fmla="*/ 34 w 81"/>
                <a:gd name="T75" fmla="*/ 3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1" h="70">
                  <a:moveTo>
                    <a:pt x="40" y="69"/>
                  </a:moveTo>
                  <a:cubicBezTo>
                    <a:pt x="31" y="70"/>
                    <a:pt x="22" y="66"/>
                    <a:pt x="15" y="60"/>
                  </a:cubicBezTo>
                  <a:cubicBezTo>
                    <a:pt x="2" y="48"/>
                    <a:pt x="0" y="29"/>
                    <a:pt x="12" y="16"/>
                  </a:cubicBezTo>
                  <a:cubicBezTo>
                    <a:pt x="13" y="15"/>
                    <a:pt x="14" y="14"/>
                    <a:pt x="15" y="13"/>
                  </a:cubicBezTo>
                  <a:cubicBezTo>
                    <a:pt x="29" y="0"/>
                    <a:pt x="51" y="0"/>
                    <a:pt x="66" y="13"/>
                  </a:cubicBezTo>
                  <a:cubicBezTo>
                    <a:pt x="79" y="24"/>
                    <a:pt x="81" y="44"/>
                    <a:pt x="69" y="57"/>
                  </a:cubicBezTo>
                  <a:cubicBezTo>
                    <a:pt x="68" y="58"/>
                    <a:pt x="67" y="59"/>
                    <a:pt x="66" y="60"/>
                  </a:cubicBezTo>
                  <a:cubicBezTo>
                    <a:pt x="59" y="66"/>
                    <a:pt x="50" y="70"/>
                    <a:pt x="40" y="69"/>
                  </a:cubicBezTo>
                  <a:close/>
                  <a:moveTo>
                    <a:pt x="40" y="62"/>
                  </a:moveTo>
                  <a:cubicBezTo>
                    <a:pt x="48" y="62"/>
                    <a:pt x="55" y="59"/>
                    <a:pt x="60" y="55"/>
                  </a:cubicBezTo>
                  <a:cubicBezTo>
                    <a:pt x="70" y="45"/>
                    <a:pt x="71" y="30"/>
                    <a:pt x="62" y="20"/>
                  </a:cubicBezTo>
                  <a:cubicBezTo>
                    <a:pt x="61" y="20"/>
                    <a:pt x="61" y="19"/>
                    <a:pt x="60" y="19"/>
                  </a:cubicBezTo>
                  <a:cubicBezTo>
                    <a:pt x="49" y="9"/>
                    <a:pt x="32" y="9"/>
                    <a:pt x="21" y="19"/>
                  </a:cubicBezTo>
                  <a:cubicBezTo>
                    <a:pt x="11" y="28"/>
                    <a:pt x="10" y="43"/>
                    <a:pt x="19" y="53"/>
                  </a:cubicBezTo>
                  <a:cubicBezTo>
                    <a:pt x="20" y="54"/>
                    <a:pt x="20" y="54"/>
                    <a:pt x="21" y="55"/>
                  </a:cubicBezTo>
                  <a:cubicBezTo>
                    <a:pt x="26" y="59"/>
                    <a:pt x="33" y="62"/>
                    <a:pt x="41" y="62"/>
                  </a:cubicBezTo>
                  <a:lnTo>
                    <a:pt x="40" y="62"/>
                  </a:lnTo>
                  <a:close/>
                  <a:moveTo>
                    <a:pt x="49" y="39"/>
                  </a:moveTo>
                  <a:cubicBezTo>
                    <a:pt x="58" y="53"/>
                    <a:pt x="58" y="53"/>
                    <a:pt x="58" y="53"/>
                  </a:cubicBezTo>
                  <a:cubicBezTo>
                    <a:pt x="49" y="53"/>
                    <a:pt x="49" y="53"/>
                    <a:pt x="49" y="53"/>
                  </a:cubicBezTo>
                  <a:cubicBezTo>
                    <a:pt x="40" y="39"/>
                    <a:pt x="40" y="39"/>
                    <a:pt x="40" y="39"/>
                  </a:cubicBezTo>
                  <a:cubicBezTo>
                    <a:pt x="34" y="39"/>
                    <a:pt x="34" y="39"/>
                    <a:pt x="34" y="39"/>
                  </a:cubicBezTo>
                  <a:cubicBezTo>
                    <a:pt x="34" y="53"/>
                    <a:pt x="34" y="53"/>
                    <a:pt x="34" y="53"/>
                  </a:cubicBezTo>
                  <a:cubicBezTo>
                    <a:pt x="26" y="53"/>
                    <a:pt x="26" y="53"/>
                    <a:pt x="26" y="53"/>
                  </a:cubicBezTo>
                  <a:cubicBezTo>
                    <a:pt x="26" y="19"/>
                    <a:pt x="26" y="19"/>
                    <a:pt x="26" y="19"/>
                  </a:cubicBezTo>
                  <a:cubicBezTo>
                    <a:pt x="44" y="19"/>
                    <a:pt x="44" y="19"/>
                    <a:pt x="44" y="19"/>
                  </a:cubicBezTo>
                  <a:cubicBezTo>
                    <a:pt x="48" y="19"/>
                    <a:pt x="52" y="19"/>
                    <a:pt x="55" y="21"/>
                  </a:cubicBezTo>
                  <a:cubicBezTo>
                    <a:pt x="58" y="23"/>
                    <a:pt x="59" y="26"/>
                    <a:pt x="59" y="29"/>
                  </a:cubicBezTo>
                  <a:cubicBezTo>
                    <a:pt x="59" y="35"/>
                    <a:pt x="56" y="38"/>
                    <a:pt x="49" y="39"/>
                  </a:cubicBezTo>
                  <a:close/>
                  <a:moveTo>
                    <a:pt x="34" y="34"/>
                  </a:moveTo>
                  <a:cubicBezTo>
                    <a:pt x="45" y="34"/>
                    <a:pt x="45" y="34"/>
                    <a:pt x="45" y="34"/>
                  </a:cubicBezTo>
                  <a:cubicBezTo>
                    <a:pt x="46" y="34"/>
                    <a:pt x="48" y="33"/>
                    <a:pt x="49" y="33"/>
                  </a:cubicBezTo>
                  <a:cubicBezTo>
                    <a:pt x="51" y="32"/>
                    <a:pt x="51" y="30"/>
                    <a:pt x="51" y="29"/>
                  </a:cubicBezTo>
                  <a:cubicBezTo>
                    <a:pt x="51" y="27"/>
                    <a:pt x="50" y="26"/>
                    <a:pt x="48" y="26"/>
                  </a:cubicBezTo>
                  <a:cubicBezTo>
                    <a:pt x="46" y="25"/>
                    <a:pt x="45" y="25"/>
                    <a:pt x="43" y="25"/>
                  </a:cubicBezTo>
                  <a:cubicBezTo>
                    <a:pt x="35" y="25"/>
                    <a:pt x="35" y="25"/>
                    <a:pt x="35" y="25"/>
                  </a:cubicBezTo>
                  <a:cubicBezTo>
                    <a:pt x="35" y="34"/>
                    <a:pt x="35" y="34"/>
                    <a:pt x="35" y="34"/>
                  </a:cubicBezTo>
                  <a:lnTo>
                    <a:pt x="34" y="34"/>
                  </a:lnTo>
                  <a:close/>
                </a:path>
              </a:pathLst>
            </a:custGeom>
            <a:solidFill>
              <a:srgbClr val="030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44" name="Grup 12343">
            <a:extLst>
              <a:ext uri="{FF2B5EF4-FFF2-40B4-BE49-F238E27FC236}">
                <a16:creationId xmlns:a16="http://schemas.microsoft.com/office/drawing/2014/main" id="{D51B1AAC-AB72-545C-9C53-82C811F95842}"/>
              </a:ext>
            </a:extLst>
          </p:cNvPr>
          <p:cNvGrpSpPr/>
          <p:nvPr/>
        </p:nvGrpSpPr>
        <p:grpSpPr>
          <a:xfrm>
            <a:off x="5064791" y="3514350"/>
            <a:ext cx="1044081" cy="227094"/>
            <a:chOff x="1123950" y="2725738"/>
            <a:chExt cx="2263775" cy="522288"/>
          </a:xfrm>
        </p:grpSpPr>
        <p:sp>
          <p:nvSpPr>
            <p:cNvPr id="12345" name="Freeform 213">
              <a:extLst>
                <a:ext uri="{FF2B5EF4-FFF2-40B4-BE49-F238E27FC236}">
                  <a16:creationId xmlns:a16="http://schemas.microsoft.com/office/drawing/2014/main" id="{1839B629-4759-2D0F-E6C1-6260A80769FA}"/>
                </a:ext>
              </a:extLst>
            </p:cNvPr>
            <p:cNvSpPr>
              <a:spLocks/>
            </p:cNvSpPr>
            <p:nvPr/>
          </p:nvSpPr>
          <p:spPr bwMode="auto">
            <a:xfrm>
              <a:off x="1709738" y="2833688"/>
              <a:ext cx="596900" cy="401638"/>
            </a:xfrm>
            <a:custGeom>
              <a:avLst/>
              <a:gdLst>
                <a:gd name="T0" fmla="*/ 262 w 445"/>
                <a:gd name="T1" fmla="*/ 298 h 298"/>
                <a:gd name="T2" fmla="*/ 183 w 445"/>
                <a:gd name="T3" fmla="*/ 298 h 298"/>
                <a:gd name="T4" fmla="*/ 183 w 445"/>
                <a:gd name="T5" fmla="*/ 294 h 298"/>
                <a:gd name="T6" fmla="*/ 183 w 445"/>
                <a:gd name="T7" fmla="*/ 132 h 298"/>
                <a:gd name="T8" fmla="*/ 180 w 445"/>
                <a:gd name="T9" fmla="*/ 91 h 298"/>
                <a:gd name="T10" fmla="*/ 156 w 445"/>
                <a:gd name="T11" fmla="*/ 65 h 298"/>
                <a:gd name="T12" fmla="*/ 117 w 445"/>
                <a:gd name="T13" fmla="*/ 64 h 298"/>
                <a:gd name="T14" fmla="*/ 89 w 445"/>
                <a:gd name="T15" fmla="*/ 88 h 298"/>
                <a:gd name="T16" fmla="*/ 80 w 445"/>
                <a:gd name="T17" fmla="*/ 118 h 298"/>
                <a:gd name="T18" fmla="*/ 80 w 445"/>
                <a:gd name="T19" fmla="*/ 132 h 298"/>
                <a:gd name="T20" fmla="*/ 80 w 445"/>
                <a:gd name="T21" fmla="*/ 293 h 298"/>
                <a:gd name="T22" fmla="*/ 80 w 445"/>
                <a:gd name="T23" fmla="*/ 297 h 298"/>
                <a:gd name="T24" fmla="*/ 0 w 445"/>
                <a:gd name="T25" fmla="*/ 297 h 298"/>
                <a:gd name="T26" fmla="*/ 0 w 445"/>
                <a:gd name="T27" fmla="*/ 7 h 298"/>
                <a:gd name="T28" fmla="*/ 3 w 445"/>
                <a:gd name="T29" fmla="*/ 7 h 298"/>
                <a:gd name="T30" fmla="*/ 71 w 445"/>
                <a:gd name="T31" fmla="*/ 7 h 298"/>
                <a:gd name="T32" fmla="*/ 75 w 445"/>
                <a:gd name="T33" fmla="*/ 11 h 298"/>
                <a:gd name="T34" fmla="*/ 75 w 445"/>
                <a:gd name="T35" fmla="*/ 44 h 298"/>
                <a:gd name="T36" fmla="*/ 75 w 445"/>
                <a:gd name="T37" fmla="*/ 47 h 298"/>
                <a:gd name="T38" fmla="*/ 76 w 445"/>
                <a:gd name="T39" fmla="*/ 47 h 298"/>
                <a:gd name="T40" fmla="*/ 78 w 445"/>
                <a:gd name="T41" fmla="*/ 45 h 298"/>
                <a:gd name="T42" fmla="*/ 93 w 445"/>
                <a:gd name="T43" fmla="*/ 28 h 298"/>
                <a:gd name="T44" fmla="*/ 146 w 445"/>
                <a:gd name="T45" fmla="*/ 2 h 298"/>
                <a:gd name="T46" fmla="*/ 170 w 445"/>
                <a:gd name="T47" fmla="*/ 0 h 298"/>
                <a:gd name="T48" fmla="*/ 217 w 445"/>
                <a:gd name="T49" fmla="*/ 11 h 298"/>
                <a:gd name="T50" fmla="*/ 246 w 445"/>
                <a:gd name="T51" fmla="*/ 40 h 298"/>
                <a:gd name="T52" fmla="*/ 249 w 445"/>
                <a:gd name="T53" fmla="*/ 46 h 298"/>
                <a:gd name="T54" fmla="*/ 253 w 445"/>
                <a:gd name="T55" fmla="*/ 46 h 298"/>
                <a:gd name="T56" fmla="*/ 271 w 445"/>
                <a:gd name="T57" fmla="*/ 26 h 298"/>
                <a:gd name="T58" fmla="*/ 315 w 445"/>
                <a:gd name="T59" fmla="*/ 3 h 298"/>
                <a:gd name="T60" fmla="*/ 345 w 445"/>
                <a:gd name="T61" fmla="*/ 0 h 298"/>
                <a:gd name="T62" fmla="*/ 400 w 445"/>
                <a:gd name="T63" fmla="*/ 12 h 298"/>
                <a:gd name="T64" fmla="*/ 437 w 445"/>
                <a:gd name="T65" fmla="*/ 54 h 298"/>
                <a:gd name="T66" fmla="*/ 445 w 445"/>
                <a:gd name="T67" fmla="*/ 93 h 298"/>
                <a:gd name="T68" fmla="*/ 445 w 445"/>
                <a:gd name="T69" fmla="*/ 191 h 298"/>
                <a:gd name="T70" fmla="*/ 445 w 445"/>
                <a:gd name="T71" fmla="*/ 294 h 298"/>
                <a:gd name="T72" fmla="*/ 445 w 445"/>
                <a:gd name="T73" fmla="*/ 298 h 298"/>
                <a:gd name="T74" fmla="*/ 366 w 445"/>
                <a:gd name="T75" fmla="*/ 298 h 298"/>
                <a:gd name="T76" fmla="*/ 366 w 445"/>
                <a:gd name="T77" fmla="*/ 294 h 298"/>
                <a:gd name="T78" fmla="*/ 366 w 445"/>
                <a:gd name="T79" fmla="*/ 133 h 298"/>
                <a:gd name="T80" fmla="*/ 364 w 445"/>
                <a:gd name="T81" fmla="*/ 97 h 298"/>
                <a:gd name="T82" fmla="*/ 352 w 445"/>
                <a:gd name="T83" fmla="*/ 73 h 298"/>
                <a:gd name="T84" fmla="*/ 331 w 445"/>
                <a:gd name="T85" fmla="*/ 63 h 298"/>
                <a:gd name="T86" fmla="*/ 301 w 445"/>
                <a:gd name="T87" fmla="*/ 63 h 298"/>
                <a:gd name="T88" fmla="*/ 269 w 445"/>
                <a:gd name="T89" fmla="*/ 91 h 298"/>
                <a:gd name="T90" fmla="*/ 263 w 445"/>
                <a:gd name="T91" fmla="*/ 122 h 298"/>
                <a:gd name="T92" fmla="*/ 262 w 445"/>
                <a:gd name="T93" fmla="*/ 143 h 298"/>
                <a:gd name="T94" fmla="*/ 262 w 445"/>
                <a:gd name="T95" fmla="*/ 294 h 298"/>
                <a:gd name="T96" fmla="*/ 262 w 445"/>
                <a:gd name="T97"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5" h="298">
                  <a:moveTo>
                    <a:pt x="262" y="298"/>
                  </a:moveTo>
                  <a:cubicBezTo>
                    <a:pt x="183" y="298"/>
                    <a:pt x="183" y="298"/>
                    <a:pt x="183" y="298"/>
                  </a:cubicBezTo>
                  <a:cubicBezTo>
                    <a:pt x="183" y="294"/>
                    <a:pt x="183" y="294"/>
                    <a:pt x="183" y="294"/>
                  </a:cubicBezTo>
                  <a:cubicBezTo>
                    <a:pt x="183" y="240"/>
                    <a:pt x="183" y="186"/>
                    <a:pt x="183" y="132"/>
                  </a:cubicBezTo>
                  <a:cubicBezTo>
                    <a:pt x="184" y="119"/>
                    <a:pt x="183" y="105"/>
                    <a:pt x="180" y="91"/>
                  </a:cubicBezTo>
                  <a:cubicBezTo>
                    <a:pt x="178" y="79"/>
                    <a:pt x="168" y="68"/>
                    <a:pt x="156" y="65"/>
                  </a:cubicBezTo>
                  <a:cubicBezTo>
                    <a:pt x="143" y="60"/>
                    <a:pt x="130" y="60"/>
                    <a:pt x="117" y="64"/>
                  </a:cubicBezTo>
                  <a:cubicBezTo>
                    <a:pt x="105" y="69"/>
                    <a:pt x="95" y="77"/>
                    <a:pt x="89" y="88"/>
                  </a:cubicBezTo>
                  <a:cubicBezTo>
                    <a:pt x="84" y="98"/>
                    <a:pt x="81" y="108"/>
                    <a:pt x="80" y="118"/>
                  </a:cubicBezTo>
                  <a:cubicBezTo>
                    <a:pt x="80" y="123"/>
                    <a:pt x="80" y="127"/>
                    <a:pt x="80" y="132"/>
                  </a:cubicBezTo>
                  <a:cubicBezTo>
                    <a:pt x="80" y="186"/>
                    <a:pt x="80" y="240"/>
                    <a:pt x="80" y="293"/>
                  </a:cubicBezTo>
                  <a:cubicBezTo>
                    <a:pt x="80" y="297"/>
                    <a:pt x="80" y="297"/>
                    <a:pt x="80" y="297"/>
                  </a:cubicBezTo>
                  <a:cubicBezTo>
                    <a:pt x="0" y="297"/>
                    <a:pt x="0" y="297"/>
                    <a:pt x="0" y="297"/>
                  </a:cubicBezTo>
                  <a:cubicBezTo>
                    <a:pt x="0" y="7"/>
                    <a:pt x="0" y="7"/>
                    <a:pt x="0" y="7"/>
                  </a:cubicBezTo>
                  <a:cubicBezTo>
                    <a:pt x="3" y="7"/>
                    <a:pt x="3" y="7"/>
                    <a:pt x="3" y="7"/>
                  </a:cubicBezTo>
                  <a:cubicBezTo>
                    <a:pt x="26" y="7"/>
                    <a:pt x="49" y="7"/>
                    <a:pt x="71" y="7"/>
                  </a:cubicBezTo>
                  <a:cubicBezTo>
                    <a:pt x="74" y="7"/>
                    <a:pt x="75" y="8"/>
                    <a:pt x="75" y="11"/>
                  </a:cubicBezTo>
                  <a:cubicBezTo>
                    <a:pt x="75" y="22"/>
                    <a:pt x="75" y="33"/>
                    <a:pt x="75" y="44"/>
                  </a:cubicBezTo>
                  <a:cubicBezTo>
                    <a:pt x="75" y="47"/>
                    <a:pt x="75" y="47"/>
                    <a:pt x="75" y="47"/>
                  </a:cubicBezTo>
                  <a:cubicBezTo>
                    <a:pt x="76" y="47"/>
                    <a:pt x="76" y="47"/>
                    <a:pt x="76" y="47"/>
                  </a:cubicBezTo>
                  <a:cubicBezTo>
                    <a:pt x="77" y="47"/>
                    <a:pt x="77" y="46"/>
                    <a:pt x="78" y="45"/>
                  </a:cubicBezTo>
                  <a:cubicBezTo>
                    <a:pt x="83" y="39"/>
                    <a:pt x="88" y="33"/>
                    <a:pt x="93" y="28"/>
                  </a:cubicBezTo>
                  <a:cubicBezTo>
                    <a:pt x="108" y="14"/>
                    <a:pt x="126" y="5"/>
                    <a:pt x="146" y="2"/>
                  </a:cubicBezTo>
                  <a:cubicBezTo>
                    <a:pt x="154" y="1"/>
                    <a:pt x="162" y="0"/>
                    <a:pt x="170" y="0"/>
                  </a:cubicBezTo>
                  <a:cubicBezTo>
                    <a:pt x="186" y="0"/>
                    <a:pt x="202" y="4"/>
                    <a:pt x="217" y="11"/>
                  </a:cubicBezTo>
                  <a:cubicBezTo>
                    <a:pt x="229" y="18"/>
                    <a:pt x="239" y="28"/>
                    <a:pt x="246" y="40"/>
                  </a:cubicBezTo>
                  <a:cubicBezTo>
                    <a:pt x="247" y="42"/>
                    <a:pt x="248" y="44"/>
                    <a:pt x="249" y="46"/>
                  </a:cubicBezTo>
                  <a:cubicBezTo>
                    <a:pt x="251" y="48"/>
                    <a:pt x="251" y="48"/>
                    <a:pt x="253" y="46"/>
                  </a:cubicBezTo>
                  <a:cubicBezTo>
                    <a:pt x="259" y="39"/>
                    <a:pt x="265" y="32"/>
                    <a:pt x="271" y="26"/>
                  </a:cubicBezTo>
                  <a:cubicBezTo>
                    <a:pt x="283" y="14"/>
                    <a:pt x="298" y="6"/>
                    <a:pt x="315" y="3"/>
                  </a:cubicBezTo>
                  <a:cubicBezTo>
                    <a:pt x="325" y="1"/>
                    <a:pt x="335" y="0"/>
                    <a:pt x="345" y="0"/>
                  </a:cubicBezTo>
                  <a:cubicBezTo>
                    <a:pt x="364" y="1"/>
                    <a:pt x="382" y="4"/>
                    <a:pt x="400" y="12"/>
                  </a:cubicBezTo>
                  <a:cubicBezTo>
                    <a:pt x="417" y="21"/>
                    <a:pt x="430" y="36"/>
                    <a:pt x="437" y="54"/>
                  </a:cubicBezTo>
                  <a:cubicBezTo>
                    <a:pt x="442" y="66"/>
                    <a:pt x="445" y="79"/>
                    <a:pt x="445" y="93"/>
                  </a:cubicBezTo>
                  <a:cubicBezTo>
                    <a:pt x="445" y="125"/>
                    <a:pt x="445" y="158"/>
                    <a:pt x="445" y="191"/>
                  </a:cubicBezTo>
                  <a:cubicBezTo>
                    <a:pt x="445" y="225"/>
                    <a:pt x="445" y="260"/>
                    <a:pt x="445" y="294"/>
                  </a:cubicBezTo>
                  <a:cubicBezTo>
                    <a:pt x="445" y="298"/>
                    <a:pt x="445" y="298"/>
                    <a:pt x="445" y="298"/>
                  </a:cubicBezTo>
                  <a:cubicBezTo>
                    <a:pt x="366" y="298"/>
                    <a:pt x="366" y="298"/>
                    <a:pt x="366" y="298"/>
                  </a:cubicBezTo>
                  <a:cubicBezTo>
                    <a:pt x="366" y="294"/>
                    <a:pt x="366" y="294"/>
                    <a:pt x="366" y="294"/>
                  </a:cubicBezTo>
                  <a:cubicBezTo>
                    <a:pt x="366" y="240"/>
                    <a:pt x="366" y="187"/>
                    <a:pt x="366" y="133"/>
                  </a:cubicBezTo>
                  <a:cubicBezTo>
                    <a:pt x="366" y="121"/>
                    <a:pt x="365" y="109"/>
                    <a:pt x="364" y="97"/>
                  </a:cubicBezTo>
                  <a:cubicBezTo>
                    <a:pt x="363" y="88"/>
                    <a:pt x="359" y="79"/>
                    <a:pt x="352" y="73"/>
                  </a:cubicBezTo>
                  <a:cubicBezTo>
                    <a:pt x="347" y="68"/>
                    <a:pt x="339" y="64"/>
                    <a:pt x="331" y="63"/>
                  </a:cubicBezTo>
                  <a:cubicBezTo>
                    <a:pt x="321" y="61"/>
                    <a:pt x="311" y="61"/>
                    <a:pt x="301" y="63"/>
                  </a:cubicBezTo>
                  <a:cubicBezTo>
                    <a:pt x="286" y="67"/>
                    <a:pt x="274" y="77"/>
                    <a:pt x="269" y="91"/>
                  </a:cubicBezTo>
                  <a:cubicBezTo>
                    <a:pt x="265" y="101"/>
                    <a:pt x="263" y="112"/>
                    <a:pt x="263" y="122"/>
                  </a:cubicBezTo>
                  <a:cubicBezTo>
                    <a:pt x="262" y="129"/>
                    <a:pt x="262" y="136"/>
                    <a:pt x="262" y="143"/>
                  </a:cubicBezTo>
                  <a:cubicBezTo>
                    <a:pt x="262" y="193"/>
                    <a:pt x="262" y="243"/>
                    <a:pt x="262" y="294"/>
                  </a:cubicBezTo>
                  <a:lnTo>
                    <a:pt x="262" y="298"/>
                  </a:ln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6" name="Freeform 214">
              <a:extLst>
                <a:ext uri="{FF2B5EF4-FFF2-40B4-BE49-F238E27FC236}">
                  <a16:creationId xmlns:a16="http://schemas.microsoft.com/office/drawing/2014/main" id="{0FE0786D-D5EF-CA65-BA80-418CFC405D45}"/>
                </a:ext>
              </a:extLst>
            </p:cNvPr>
            <p:cNvSpPr>
              <a:spLocks noEditPoints="1"/>
            </p:cNvSpPr>
            <p:nvPr/>
          </p:nvSpPr>
          <p:spPr bwMode="auto">
            <a:xfrm>
              <a:off x="2613025" y="2833688"/>
              <a:ext cx="379412" cy="414338"/>
            </a:xfrm>
            <a:custGeom>
              <a:avLst/>
              <a:gdLst>
                <a:gd name="T0" fmla="*/ 283 w 283"/>
                <a:gd name="T1" fmla="*/ 298 h 307"/>
                <a:gd name="T2" fmla="*/ 280 w 283"/>
                <a:gd name="T3" fmla="*/ 298 h 307"/>
                <a:gd name="T4" fmla="*/ 207 w 283"/>
                <a:gd name="T5" fmla="*/ 298 h 307"/>
                <a:gd name="T6" fmla="*/ 203 w 283"/>
                <a:gd name="T7" fmla="*/ 295 h 307"/>
                <a:gd name="T8" fmla="*/ 198 w 283"/>
                <a:gd name="T9" fmla="*/ 270 h 307"/>
                <a:gd name="T10" fmla="*/ 195 w 283"/>
                <a:gd name="T11" fmla="*/ 271 h 307"/>
                <a:gd name="T12" fmla="*/ 167 w 283"/>
                <a:gd name="T13" fmla="*/ 292 h 307"/>
                <a:gd name="T14" fmla="*/ 130 w 283"/>
                <a:gd name="T15" fmla="*/ 304 h 307"/>
                <a:gd name="T16" fmla="*/ 91 w 283"/>
                <a:gd name="T17" fmla="*/ 306 h 307"/>
                <a:gd name="T18" fmla="*/ 43 w 283"/>
                <a:gd name="T19" fmla="*/ 294 h 307"/>
                <a:gd name="T20" fmla="*/ 9 w 283"/>
                <a:gd name="T21" fmla="*/ 261 h 307"/>
                <a:gd name="T22" fmla="*/ 1 w 283"/>
                <a:gd name="T23" fmla="*/ 231 h 307"/>
                <a:gd name="T24" fmla="*/ 1 w 283"/>
                <a:gd name="T25" fmla="*/ 212 h 307"/>
                <a:gd name="T26" fmla="*/ 17 w 283"/>
                <a:gd name="T27" fmla="*/ 168 h 307"/>
                <a:gd name="T28" fmla="*/ 42 w 283"/>
                <a:gd name="T29" fmla="*/ 148 h 307"/>
                <a:gd name="T30" fmla="*/ 95 w 283"/>
                <a:gd name="T31" fmla="*/ 131 h 307"/>
                <a:gd name="T32" fmla="*/ 143 w 283"/>
                <a:gd name="T33" fmla="*/ 125 h 307"/>
                <a:gd name="T34" fmla="*/ 167 w 283"/>
                <a:gd name="T35" fmla="*/ 121 h 307"/>
                <a:gd name="T36" fmla="*/ 189 w 283"/>
                <a:gd name="T37" fmla="*/ 110 h 307"/>
                <a:gd name="T38" fmla="*/ 195 w 283"/>
                <a:gd name="T39" fmla="*/ 94 h 307"/>
                <a:gd name="T40" fmla="*/ 192 w 283"/>
                <a:gd name="T41" fmla="*/ 73 h 307"/>
                <a:gd name="T42" fmla="*/ 170 w 283"/>
                <a:gd name="T43" fmla="*/ 56 h 307"/>
                <a:gd name="T44" fmla="*/ 122 w 283"/>
                <a:gd name="T45" fmla="*/ 55 h 307"/>
                <a:gd name="T46" fmla="*/ 90 w 283"/>
                <a:gd name="T47" fmla="*/ 89 h 307"/>
                <a:gd name="T48" fmla="*/ 88 w 283"/>
                <a:gd name="T49" fmla="*/ 96 h 307"/>
                <a:gd name="T50" fmla="*/ 10 w 283"/>
                <a:gd name="T51" fmla="*/ 96 h 307"/>
                <a:gd name="T52" fmla="*/ 11 w 283"/>
                <a:gd name="T53" fmla="*/ 83 h 307"/>
                <a:gd name="T54" fmla="*/ 26 w 283"/>
                <a:gd name="T55" fmla="*/ 47 h 307"/>
                <a:gd name="T56" fmla="*/ 57 w 283"/>
                <a:gd name="T57" fmla="*/ 19 h 307"/>
                <a:gd name="T58" fmla="*/ 100 w 283"/>
                <a:gd name="T59" fmla="*/ 4 h 307"/>
                <a:gd name="T60" fmla="*/ 124 w 283"/>
                <a:gd name="T61" fmla="*/ 1 h 307"/>
                <a:gd name="T62" fmla="*/ 155 w 283"/>
                <a:gd name="T63" fmla="*/ 0 h 307"/>
                <a:gd name="T64" fmla="*/ 222 w 283"/>
                <a:gd name="T65" fmla="*/ 11 h 307"/>
                <a:gd name="T66" fmla="*/ 251 w 283"/>
                <a:gd name="T67" fmla="*/ 28 h 307"/>
                <a:gd name="T68" fmla="*/ 273 w 283"/>
                <a:gd name="T69" fmla="*/ 70 h 307"/>
                <a:gd name="T70" fmla="*/ 274 w 283"/>
                <a:gd name="T71" fmla="*/ 87 h 307"/>
                <a:gd name="T72" fmla="*/ 274 w 283"/>
                <a:gd name="T73" fmla="*/ 241 h 307"/>
                <a:gd name="T74" fmla="*/ 279 w 283"/>
                <a:gd name="T75" fmla="*/ 286 h 307"/>
                <a:gd name="T76" fmla="*/ 283 w 283"/>
                <a:gd name="T77" fmla="*/ 298 h 307"/>
                <a:gd name="T78" fmla="*/ 195 w 283"/>
                <a:gd name="T79" fmla="*/ 156 h 307"/>
                <a:gd name="T80" fmla="*/ 194 w 283"/>
                <a:gd name="T81" fmla="*/ 156 h 307"/>
                <a:gd name="T82" fmla="*/ 190 w 283"/>
                <a:gd name="T83" fmla="*/ 158 h 307"/>
                <a:gd name="T84" fmla="*/ 157 w 283"/>
                <a:gd name="T85" fmla="*/ 168 h 307"/>
                <a:gd name="T86" fmla="*/ 112 w 283"/>
                <a:gd name="T87" fmla="*/ 176 h 307"/>
                <a:gd name="T88" fmla="*/ 91 w 283"/>
                <a:gd name="T89" fmla="*/ 187 h 307"/>
                <a:gd name="T90" fmla="*/ 80 w 283"/>
                <a:gd name="T91" fmla="*/ 215 h 307"/>
                <a:gd name="T92" fmla="*/ 104 w 283"/>
                <a:gd name="T93" fmla="*/ 249 h 307"/>
                <a:gd name="T94" fmla="*/ 162 w 283"/>
                <a:gd name="T95" fmla="*/ 247 h 307"/>
                <a:gd name="T96" fmla="*/ 182 w 283"/>
                <a:gd name="T97" fmla="*/ 232 h 307"/>
                <a:gd name="T98" fmla="*/ 195 w 283"/>
                <a:gd name="T99" fmla="*/ 191 h 307"/>
                <a:gd name="T100" fmla="*/ 195 w 283"/>
                <a:gd name="T101" fmla="*/ 159 h 307"/>
                <a:gd name="T102" fmla="*/ 195 w 283"/>
                <a:gd name="T103" fmla="*/ 156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3" h="307">
                  <a:moveTo>
                    <a:pt x="283" y="298"/>
                  </a:moveTo>
                  <a:cubicBezTo>
                    <a:pt x="280" y="298"/>
                    <a:pt x="280" y="298"/>
                    <a:pt x="280" y="298"/>
                  </a:cubicBezTo>
                  <a:cubicBezTo>
                    <a:pt x="255" y="298"/>
                    <a:pt x="231" y="298"/>
                    <a:pt x="207" y="298"/>
                  </a:cubicBezTo>
                  <a:cubicBezTo>
                    <a:pt x="204" y="298"/>
                    <a:pt x="203" y="297"/>
                    <a:pt x="203" y="295"/>
                  </a:cubicBezTo>
                  <a:cubicBezTo>
                    <a:pt x="201" y="287"/>
                    <a:pt x="199" y="279"/>
                    <a:pt x="198" y="270"/>
                  </a:cubicBezTo>
                  <a:cubicBezTo>
                    <a:pt x="197" y="270"/>
                    <a:pt x="196" y="271"/>
                    <a:pt x="195" y="271"/>
                  </a:cubicBezTo>
                  <a:cubicBezTo>
                    <a:pt x="187" y="280"/>
                    <a:pt x="178" y="287"/>
                    <a:pt x="167" y="292"/>
                  </a:cubicBezTo>
                  <a:cubicBezTo>
                    <a:pt x="156" y="298"/>
                    <a:pt x="143" y="302"/>
                    <a:pt x="130" y="304"/>
                  </a:cubicBezTo>
                  <a:cubicBezTo>
                    <a:pt x="117" y="306"/>
                    <a:pt x="104" y="307"/>
                    <a:pt x="91" y="306"/>
                  </a:cubicBezTo>
                  <a:cubicBezTo>
                    <a:pt x="74" y="306"/>
                    <a:pt x="57" y="301"/>
                    <a:pt x="43" y="294"/>
                  </a:cubicBezTo>
                  <a:cubicBezTo>
                    <a:pt x="28" y="287"/>
                    <a:pt x="17" y="275"/>
                    <a:pt x="9" y="261"/>
                  </a:cubicBezTo>
                  <a:cubicBezTo>
                    <a:pt x="5" y="252"/>
                    <a:pt x="2" y="242"/>
                    <a:pt x="1" y="231"/>
                  </a:cubicBezTo>
                  <a:cubicBezTo>
                    <a:pt x="1" y="225"/>
                    <a:pt x="0" y="219"/>
                    <a:pt x="1" y="212"/>
                  </a:cubicBezTo>
                  <a:cubicBezTo>
                    <a:pt x="1" y="196"/>
                    <a:pt x="7" y="181"/>
                    <a:pt x="17" y="168"/>
                  </a:cubicBezTo>
                  <a:cubicBezTo>
                    <a:pt x="24" y="160"/>
                    <a:pt x="33" y="153"/>
                    <a:pt x="42" y="148"/>
                  </a:cubicBezTo>
                  <a:cubicBezTo>
                    <a:pt x="59" y="139"/>
                    <a:pt x="77" y="134"/>
                    <a:pt x="95" y="131"/>
                  </a:cubicBezTo>
                  <a:cubicBezTo>
                    <a:pt x="111" y="129"/>
                    <a:pt x="127" y="127"/>
                    <a:pt x="143" y="125"/>
                  </a:cubicBezTo>
                  <a:cubicBezTo>
                    <a:pt x="151" y="124"/>
                    <a:pt x="159" y="123"/>
                    <a:pt x="167" y="121"/>
                  </a:cubicBezTo>
                  <a:cubicBezTo>
                    <a:pt x="176" y="120"/>
                    <a:pt x="183" y="116"/>
                    <a:pt x="189" y="110"/>
                  </a:cubicBezTo>
                  <a:cubicBezTo>
                    <a:pt x="193" y="105"/>
                    <a:pt x="195" y="100"/>
                    <a:pt x="195" y="94"/>
                  </a:cubicBezTo>
                  <a:cubicBezTo>
                    <a:pt x="196" y="87"/>
                    <a:pt x="194" y="80"/>
                    <a:pt x="192" y="73"/>
                  </a:cubicBezTo>
                  <a:cubicBezTo>
                    <a:pt x="188" y="64"/>
                    <a:pt x="180" y="57"/>
                    <a:pt x="170" y="56"/>
                  </a:cubicBezTo>
                  <a:cubicBezTo>
                    <a:pt x="155" y="52"/>
                    <a:pt x="138" y="51"/>
                    <a:pt x="122" y="55"/>
                  </a:cubicBezTo>
                  <a:cubicBezTo>
                    <a:pt x="105" y="58"/>
                    <a:pt x="92" y="72"/>
                    <a:pt x="90" y="89"/>
                  </a:cubicBezTo>
                  <a:cubicBezTo>
                    <a:pt x="88" y="96"/>
                    <a:pt x="88" y="96"/>
                    <a:pt x="88" y="96"/>
                  </a:cubicBezTo>
                  <a:cubicBezTo>
                    <a:pt x="10" y="96"/>
                    <a:pt x="10" y="96"/>
                    <a:pt x="10" y="96"/>
                  </a:cubicBezTo>
                  <a:cubicBezTo>
                    <a:pt x="10" y="92"/>
                    <a:pt x="10" y="87"/>
                    <a:pt x="11" y="83"/>
                  </a:cubicBezTo>
                  <a:cubicBezTo>
                    <a:pt x="14" y="70"/>
                    <a:pt x="19" y="58"/>
                    <a:pt x="26" y="47"/>
                  </a:cubicBezTo>
                  <a:cubicBezTo>
                    <a:pt x="34" y="36"/>
                    <a:pt x="45" y="26"/>
                    <a:pt x="57" y="19"/>
                  </a:cubicBezTo>
                  <a:cubicBezTo>
                    <a:pt x="71" y="12"/>
                    <a:pt x="85" y="7"/>
                    <a:pt x="100" y="4"/>
                  </a:cubicBezTo>
                  <a:cubicBezTo>
                    <a:pt x="108" y="3"/>
                    <a:pt x="116" y="2"/>
                    <a:pt x="124" y="1"/>
                  </a:cubicBezTo>
                  <a:cubicBezTo>
                    <a:pt x="134" y="1"/>
                    <a:pt x="144" y="0"/>
                    <a:pt x="155" y="0"/>
                  </a:cubicBezTo>
                  <a:cubicBezTo>
                    <a:pt x="178" y="1"/>
                    <a:pt x="200" y="3"/>
                    <a:pt x="222" y="11"/>
                  </a:cubicBezTo>
                  <a:cubicBezTo>
                    <a:pt x="233" y="15"/>
                    <a:pt x="243" y="21"/>
                    <a:pt x="251" y="28"/>
                  </a:cubicBezTo>
                  <a:cubicBezTo>
                    <a:pt x="263" y="39"/>
                    <a:pt x="271" y="54"/>
                    <a:pt x="273" y="70"/>
                  </a:cubicBezTo>
                  <a:cubicBezTo>
                    <a:pt x="274" y="76"/>
                    <a:pt x="274" y="81"/>
                    <a:pt x="274" y="87"/>
                  </a:cubicBezTo>
                  <a:cubicBezTo>
                    <a:pt x="274" y="139"/>
                    <a:pt x="274" y="190"/>
                    <a:pt x="274" y="241"/>
                  </a:cubicBezTo>
                  <a:cubicBezTo>
                    <a:pt x="274" y="256"/>
                    <a:pt x="275" y="272"/>
                    <a:pt x="279" y="286"/>
                  </a:cubicBezTo>
                  <a:cubicBezTo>
                    <a:pt x="280" y="290"/>
                    <a:pt x="281" y="294"/>
                    <a:pt x="283" y="298"/>
                  </a:cubicBezTo>
                  <a:close/>
                  <a:moveTo>
                    <a:pt x="195" y="156"/>
                  </a:moveTo>
                  <a:cubicBezTo>
                    <a:pt x="194" y="156"/>
                    <a:pt x="194" y="156"/>
                    <a:pt x="194" y="156"/>
                  </a:cubicBezTo>
                  <a:cubicBezTo>
                    <a:pt x="193" y="157"/>
                    <a:pt x="192" y="157"/>
                    <a:pt x="190" y="158"/>
                  </a:cubicBezTo>
                  <a:cubicBezTo>
                    <a:pt x="180" y="164"/>
                    <a:pt x="169" y="166"/>
                    <a:pt x="157" y="168"/>
                  </a:cubicBezTo>
                  <a:cubicBezTo>
                    <a:pt x="142" y="170"/>
                    <a:pt x="127" y="173"/>
                    <a:pt x="112" y="176"/>
                  </a:cubicBezTo>
                  <a:cubicBezTo>
                    <a:pt x="104" y="178"/>
                    <a:pt x="97" y="181"/>
                    <a:pt x="91" y="187"/>
                  </a:cubicBezTo>
                  <a:cubicBezTo>
                    <a:pt x="84" y="194"/>
                    <a:pt x="80" y="204"/>
                    <a:pt x="80" y="215"/>
                  </a:cubicBezTo>
                  <a:cubicBezTo>
                    <a:pt x="79" y="232"/>
                    <a:pt x="87" y="245"/>
                    <a:pt x="104" y="249"/>
                  </a:cubicBezTo>
                  <a:cubicBezTo>
                    <a:pt x="123" y="255"/>
                    <a:pt x="144" y="254"/>
                    <a:pt x="162" y="247"/>
                  </a:cubicBezTo>
                  <a:cubicBezTo>
                    <a:pt x="170" y="244"/>
                    <a:pt x="177" y="239"/>
                    <a:pt x="182" y="232"/>
                  </a:cubicBezTo>
                  <a:cubicBezTo>
                    <a:pt x="190" y="220"/>
                    <a:pt x="195" y="206"/>
                    <a:pt x="195" y="191"/>
                  </a:cubicBezTo>
                  <a:cubicBezTo>
                    <a:pt x="195" y="181"/>
                    <a:pt x="195" y="170"/>
                    <a:pt x="195" y="159"/>
                  </a:cubicBezTo>
                  <a:cubicBezTo>
                    <a:pt x="195" y="158"/>
                    <a:pt x="195" y="157"/>
                    <a:pt x="195" y="156"/>
                  </a:cubicBez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7" name="Freeform 215">
              <a:extLst>
                <a:ext uri="{FF2B5EF4-FFF2-40B4-BE49-F238E27FC236}">
                  <a16:creationId xmlns:a16="http://schemas.microsoft.com/office/drawing/2014/main" id="{CCED7A6D-3F50-CF79-7018-3BD7962F8BFD}"/>
                </a:ext>
              </a:extLst>
            </p:cNvPr>
            <p:cNvSpPr>
              <a:spLocks/>
            </p:cNvSpPr>
            <p:nvPr/>
          </p:nvSpPr>
          <p:spPr bwMode="auto">
            <a:xfrm>
              <a:off x="3032125" y="2833688"/>
              <a:ext cx="355600" cy="411163"/>
            </a:xfrm>
            <a:custGeom>
              <a:avLst/>
              <a:gdLst>
                <a:gd name="T0" fmla="*/ 158 w 266"/>
                <a:gd name="T1" fmla="*/ 305 h 305"/>
                <a:gd name="T2" fmla="*/ 158 w 266"/>
                <a:gd name="T3" fmla="*/ 302 h 305"/>
                <a:gd name="T4" fmla="*/ 158 w 266"/>
                <a:gd name="T5" fmla="*/ 253 h 305"/>
                <a:gd name="T6" fmla="*/ 161 w 266"/>
                <a:gd name="T7" fmla="*/ 249 h 305"/>
                <a:gd name="T8" fmla="*/ 184 w 266"/>
                <a:gd name="T9" fmla="*/ 227 h 305"/>
                <a:gd name="T10" fmla="*/ 181 w 266"/>
                <a:gd name="T11" fmla="*/ 201 h 305"/>
                <a:gd name="T12" fmla="*/ 164 w 266"/>
                <a:gd name="T13" fmla="*/ 189 h 305"/>
                <a:gd name="T14" fmla="*/ 112 w 266"/>
                <a:gd name="T15" fmla="*/ 174 h 305"/>
                <a:gd name="T16" fmla="*/ 66 w 266"/>
                <a:gd name="T17" fmla="*/ 162 h 305"/>
                <a:gd name="T18" fmla="*/ 32 w 266"/>
                <a:gd name="T19" fmla="*/ 146 h 305"/>
                <a:gd name="T20" fmla="*/ 8 w 266"/>
                <a:gd name="T21" fmla="*/ 120 h 305"/>
                <a:gd name="T22" fmla="*/ 2 w 266"/>
                <a:gd name="T23" fmla="*/ 83 h 305"/>
                <a:gd name="T24" fmla="*/ 7 w 266"/>
                <a:gd name="T25" fmla="*/ 58 h 305"/>
                <a:gd name="T26" fmla="*/ 29 w 266"/>
                <a:gd name="T27" fmla="*/ 27 h 305"/>
                <a:gd name="T28" fmla="*/ 78 w 266"/>
                <a:gd name="T29" fmla="*/ 5 h 305"/>
                <a:gd name="T30" fmla="*/ 115 w 266"/>
                <a:gd name="T31" fmla="*/ 0 h 305"/>
                <a:gd name="T32" fmla="*/ 136 w 266"/>
                <a:gd name="T33" fmla="*/ 0 h 305"/>
                <a:gd name="T34" fmla="*/ 199 w 266"/>
                <a:gd name="T35" fmla="*/ 12 h 305"/>
                <a:gd name="T36" fmla="*/ 225 w 266"/>
                <a:gd name="T37" fmla="*/ 27 h 305"/>
                <a:gd name="T38" fmla="*/ 254 w 266"/>
                <a:gd name="T39" fmla="*/ 79 h 305"/>
                <a:gd name="T40" fmla="*/ 256 w 266"/>
                <a:gd name="T41" fmla="*/ 91 h 305"/>
                <a:gd name="T42" fmla="*/ 253 w 266"/>
                <a:gd name="T43" fmla="*/ 91 h 305"/>
                <a:gd name="T44" fmla="*/ 184 w 266"/>
                <a:gd name="T45" fmla="*/ 91 h 305"/>
                <a:gd name="T46" fmla="*/ 181 w 266"/>
                <a:gd name="T47" fmla="*/ 88 h 305"/>
                <a:gd name="T48" fmla="*/ 158 w 266"/>
                <a:gd name="T49" fmla="*/ 57 h 305"/>
                <a:gd name="T50" fmla="*/ 131 w 266"/>
                <a:gd name="T51" fmla="*/ 52 h 305"/>
                <a:gd name="T52" fmla="*/ 104 w 266"/>
                <a:gd name="T53" fmla="*/ 54 h 305"/>
                <a:gd name="T54" fmla="*/ 84 w 266"/>
                <a:gd name="T55" fmla="*/ 67 h 305"/>
                <a:gd name="T56" fmla="*/ 92 w 266"/>
                <a:gd name="T57" fmla="*/ 100 h 305"/>
                <a:gd name="T58" fmla="*/ 121 w 266"/>
                <a:gd name="T59" fmla="*/ 111 h 305"/>
                <a:gd name="T60" fmla="*/ 181 w 266"/>
                <a:gd name="T61" fmla="*/ 126 h 305"/>
                <a:gd name="T62" fmla="*/ 223 w 266"/>
                <a:gd name="T63" fmla="*/ 141 h 305"/>
                <a:gd name="T64" fmla="*/ 247 w 266"/>
                <a:gd name="T65" fmla="*/ 159 h 305"/>
                <a:gd name="T66" fmla="*/ 263 w 266"/>
                <a:gd name="T67" fmla="*/ 191 h 305"/>
                <a:gd name="T68" fmla="*/ 253 w 266"/>
                <a:gd name="T69" fmla="*/ 252 h 305"/>
                <a:gd name="T70" fmla="*/ 231 w 266"/>
                <a:gd name="T71" fmla="*/ 277 h 305"/>
                <a:gd name="T72" fmla="*/ 178 w 266"/>
                <a:gd name="T73" fmla="*/ 301 h 305"/>
                <a:gd name="T74" fmla="*/ 158 w 266"/>
                <a:gd name="T75" fmla="*/ 305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6" h="305">
                  <a:moveTo>
                    <a:pt x="158" y="305"/>
                  </a:moveTo>
                  <a:cubicBezTo>
                    <a:pt x="158" y="304"/>
                    <a:pt x="158" y="303"/>
                    <a:pt x="158" y="302"/>
                  </a:cubicBezTo>
                  <a:cubicBezTo>
                    <a:pt x="158" y="286"/>
                    <a:pt x="158" y="269"/>
                    <a:pt x="158" y="253"/>
                  </a:cubicBezTo>
                  <a:cubicBezTo>
                    <a:pt x="158" y="251"/>
                    <a:pt x="159" y="250"/>
                    <a:pt x="161" y="249"/>
                  </a:cubicBezTo>
                  <a:cubicBezTo>
                    <a:pt x="172" y="246"/>
                    <a:pt x="181" y="239"/>
                    <a:pt x="184" y="227"/>
                  </a:cubicBezTo>
                  <a:cubicBezTo>
                    <a:pt x="186" y="218"/>
                    <a:pt x="187" y="209"/>
                    <a:pt x="181" y="201"/>
                  </a:cubicBezTo>
                  <a:cubicBezTo>
                    <a:pt x="176" y="196"/>
                    <a:pt x="171" y="192"/>
                    <a:pt x="164" y="189"/>
                  </a:cubicBezTo>
                  <a:cubicBezTo>
                    <a:pt x="148" y="182"/>
                    <a:pt x="130" y="178"/>
                    <a:pt x="112" y="174"/>
                  </a:cubicBezTo>
                  <a:cubicBezTo>
                    <a:pt x="97" y="170"/>
                    <a:pt x="81" y="167"/>
                    <a:pt x="66" y="162"/>
                  </a:cubicBezTo>
                  <a:cubicBezTo>
                    <a:pt x="54" y="159"/>
                    <a:pt x="43" y="153"/>
                    <a:pt x="32" y="146"/>
                  </a:cubicBezTo>
                  <a:cubicBezTo>
                    <a:pt x="22" y="140"/>
                    <a:pt x="13" y="131"/>
                    <a:pt x="8" y="120"/>
                  </a:cubicBezTo>
                  <a:cubicBezTo>
                    <a:pt x="2" y="108"/>
                    <a:pt x="0" y="95"/>
                    <a:pt x="2" y="83"/>
                  </a:cubicBezTo>
                  <a:cubicBezTo>
                    <a:pt x="3" y="74"/>
                    <a:pt x="4" y="66"/>
                    <a:pt x="7" y="58"/>
                  </a:cubicBezTo>
                  <a:cubicBezTo>
                    <a:pt x="12" y="46"/>
                    <a:pt x="19" y="35"/>
                    <a:pt x="29" y="27"/>
                  </a:cubicBezTo>
                  <a:cubicBezTo>
                    <a:pt x="43" y="15"/>
                    <a:pt x="60" y="9"/>
                    <a:pt x="78" y="5"/>
                  </a:cubicBezTo>
                  <a:cubicBezTo>
                    <a:pt x="90" y="2"/>
                    <a:pt x="103" y="0"/>
                    <a:pt x="115" y="0"/>
                  </a:cubicBezTo>
                  <a:cubicBezTo>
                    <a:pt x="122" y="0"/>
                    <a:pt x="129" y="0"/>
                    <a:pt x="136" y="0"/>
                  </a:cubicBezTo>
                  <a:cubicBezTo>
                    <a:pt x="157" y="0"/>
                    <a:pt x="179" y="4"/>
                    <a:pt x="199" y="12"/>
                  </a:cubicBezTo>
                  <a:cubicBezTo>
                    <a:pt x="209" y="15"/>
                    <a:pt x="218" y="21"/>
                    <a:pt x="225" y="27"/>
                  </a:cubicBezTo>
                  <a:cubicBezTo>
                    <a:pt x="241" y="40"/>
                    <a:pt x="251" y="59"/>
                    <a:pt x="254" y="79"/>
                  </a:cubicBezTo>
                  <a:cubicBezTo>
                    <a:pt x="255" y="83"/>
                    <a:pt x="256" y="87"/>
                    <a:pt x="256" y="91"/>
                  </a:cubicBezTo>
                  <a:cubicBezTo>
                    <a:pt x="255" y="91"/>
                    <a:pt x="254" y="91"/>
                    <a:pt x="253" y="91"/>
                  </a:cubicBezTo>
                  <a:cubicBezTo>
                    <a:pt x="230" y="91"/>
                    <a:pt x="207" y="91"/>
                    <a:pt x="184" y="91"/>
                  </a:cubicBezTo>
                  <a:cubicBezTo>
                    <a:pt x="182" y="91"/>
                    <a:pt x="181" y="90"/>
                    <a:pt x="181" y="88"/>
                  </a:cubicBezTo>
                  <a:cubicBezTo>
                    <a:pt x="180" y="74"/>
                    <a:pt x="171" y="62"/>
                    <a:pt x="158" y="57"/>
                  </a:cubicBezTo>
                  <a:cubicBezTo>
                    <a:pt x="149" y="54"/>
                    <a:pt x="140" y="52"/>
                    <a:pt x="131" y="52"/>
                  </a:cubicBezTo>
                  <a:cubicBezTo>
                    <a:pt x="122" y="52"/>
                    <a:pt x="113" y="52"/>
                    <a:pt x="104" y="54"/>
                  </a:cubicBezTo>
                  <a:cubicBezTo>
                    <a:pt x="96" y="56"/>
                    <a:pt x="88" y="59"/>
                    <a:pt x="84" y="67"/>
                  </a:cubicBezTo>
                  <a:cubicBezTo>
                    <a:pt x="77" y="79"/>
                    <a:pt x="81" y="93"/>
                    <a:pt x="92" y="100"/>
                  </a:cubicBezTo>
                  <a:cubicBezTo>
                    <a:pt x="101" y="106"/>
                    <a:pt x="111" y="110"/>
                    <a:pt x="121" y="111"/>
                  </a:cubicBezTo>
                  <a:cubicBezTo>
                    <a:pt x="141" y="116"/>
                    <a:pt x="161" y="121"/>
                    <a:pt x="181" y="126"/>
                  </a:cubicBezTo>
                  <a:cubicBezTo>
                    <a:pt x="196" y="129"/>
                    <a:pt x="210" y="134"/>
                    <a:pt x="223" y="141"/>
                  </a:cubicBezTo>
                  <a:cubicBezTo>
                    <a:pt x="232" y="145"/>
                    <a:pt x="240" y="151"/>
                    <a:pt x="247" y="159"/>
                  </a:cubicBezTo>
                  <a:cubicBezTo>
                    <a:pt x="256" y="168"/>
                    <a:pt x="261" y="179"/>
                    <a:pt x="263" y="191"/>
                  </a:cubicBezTo>
                  <a:cubicBezTo>
                    <a:pt x="266" y="212"/>
                    <a:pt x="263" y="233"/>
                    <a:pt x="253" y="252"/>
                  </a:cubicBezTo>
                  <a:cubicBezTo>
                    <a:pt x="248" y="262"/>
                    <a:pt x="240" y="270"/>
                    <a:pt x="231" y="277"/>
                  </a:cubicBezTo>
                  <a:cubicBezTo>
                    <a:pt x="215" y="289"/>
                    <a:pt x="197" y="297"/>
                    <a:pt x="178" y="301"/>
                  </a:cubicBezTo>
                  <a:cubicBezTo>
                    <a:pt x="171" y="303"/>
                    <a:pt x="165" y="304"/>
                    <a:pt x="158" y="305"/>
                  </a:cubicBez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8" name="Freeform 216">
              <a:extLst>
                <a:ext uri="{FF2B5EF4-FFF2-40B4-BE49-F238E27FC236}">
                  <a16:creationId xmlns:a16="http://schemas.microsoft.com/office/drawing/2014/main" id="{9998C6AA-39C2-CFF9-EC4E-CE8CFA763B19}"/>
                </a:ext>
              </a:extLst>
            </p:cNvPr>
            <p:cNvSpPr>
              <a:spLocks/>
            </p:cNvSpPr>
            <p:nvPr/>
          </p:nvSpPr>
          <p:spPr bwMode="auto">
            <a:xfrm>
              <a:off x="2327275" y="2725738"/>
              <a:ext cx="250825" cy="515938"/>
            </a:xfrm>
            <a:custGeom>
              <a:avLst/>
              <a:gdLst>
                <a:gd name="T0" fmla="*/ 187 w 187"/>
                <a:gd name="T1" fmla="*/ 140 h 382"/>
                <a:gd name="T2" fmla="*/ 183 w 187"/>
                <a:gd name="T3" fmla="*/ 140 h 382"/>
                <a:gd name="T4" fmla="*/ 131 w 187"/>
                <a:gd name="T5" fmla="*/ 140 h 382"/>
                <a:gd name="T6" fmla="*/ 127 w 187"/>
                <a:gd name="T7" fmla="*/ 144 h 382"/>
                <a:gd name="T8" fmla="*/ 127 w 187"/>
                <a:gd name="T9" fmla="*/ 288 h 382"/>
                <a:gd name="T10" fmla="*/ 131 w 187"/>
                <a:gd name="T11" fmla="*/ 307 h 382"/>
                <a:gd name="T12" fmla="*/ 147 w 187"/>
                <a:gd name="T13" fmla="*/ 318 h 382"/>
                <a:gd name="T14" fmla="*/ 186 w 187"/>
                <a:gd name="T15" fmla="*/ 318 h 382"/>
                <a:gd name="T16" fmla="*/ 186 w 187"/>
                <a:gd name="T17" fmla="*/ 320 h 382"/>
                <a:gd name="T18" fmla="*/ 186 w 187"/>
                <a:gd name="T19" fmla="*/ 376 h 382"/>
                <a:gd name="T20" fmla="*/ 183 w 187"/>
                <a:gd name="T21" fmla="*/ 379 h 382"/>
                <a:gd name="T22" fmla="*/ 166 w 187"/>
                <a:gd name="T23" fmla="*/ 381 h 382"/>
                <a:gd name="T24" fmla="*/ 130 w 187"/>
                <a:gd name="T25" fmla="*/ 381 h 382"/>
                <a:gd name="T26" fmla="*/ 79 w 187"/>
                <a:gd name="T27" fmla="*/ 369 h 382"/>
                <a:gd name="T28" fmla="*/ 50 w 187"/>
                <a:gd name="T29" fmla="*/ 330 h 382"/>
                <a:gd name="T30" fmla="*/ 48 w 187"/>
                <a:gd name="T31" fmla="*/ 309 h 382"/>
                <a:gd name="T32" fmla="*/ 48 w 187"/>
                <a:gd name="T33" fmla="*/ 145 h 382"/>
                <a:gd name="T34" fmla="*/ 48 w 187"/>
                <a:gd name="T35" fmla="*/ 140 h 382"/>
                <a:gd name="T36" fmla="*/ 0 w 187"/>
                <a:gd name="T37" fmla="*/ 140 h 382"/>
                <a:gd name="T38" fmla="*/ 0 w 187"/>
                <a:gd name="T39" fmla="*/ 87 h 382"/>
                <a:gd name="T40" fmla="*/ 48 w 187"/>
                <a:gd name="T41" fmla="*/ 87 h 382"/>
                <a:gd name="T42" fmla="*/ 48 w 187"/>
                <a:gd name="T43" fmla="*/ 0 h 382"/>
                <a:gd name="T44" fmla="*/ 127 w 187"/>
                <a:gd name="T45" fmla="*/ 0 h 382"/>
                <a:gd name="T46" fmla="*/ 127 w 187"/>
                <a:gd name="T47" fmla="*/ 87 h 382"/>
                <a:gd name="T48" fmla="*/ 131 w 187"/>
                <a:gd name="T49" fmla="*/ 87 h 382"/>
                <a:gd name="T50" fmla="*/ 183 w 187"/>
                <a:gd name="T51" fmla="*/ 87 h 382"/>
                <a:gd name="T52" fmla="*/ 187 w 187"/>
                <a:gd name="T53" fmla="*/ 90 h 382"/>
                <a:gd name="T54" fmla="*/ 187 w 187"/>
                <a:gd name="T55" fmla="*/ 14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7" h="382">
                  <a:moveTo>
                    <a:pt x="187" y="140"/>
                  </a:moveTo>
                  <a:cubicBezTo>
                    <a:pt x="183" y="140"/>
                    <a:pt x="183" y="140"/>
                    <a:pt x="183" y="140"/>
                  </a:cubicBezTo>
                  <a:cubicBezTo>
                    <a:pt x="166" y="140"/>
                    <a:pt x="148" y="140"/>
                    <a:pt x="131" y="140"/>
                  </a:cubicBezTo>
                  <a:cubicBezTo>
                    <a:pt x="128" y="140"/>
                    <a:pt x="127" y="141"/>
                    <a:pt x="127" y="144"/>
                  </a:cubicBezTo>
                  <a:cubicBezTo>
                    <a:pt x="127" y="192"/>
                    <a:pt x="127" y="240"/>
                    <a:pt x="127" y="288"/>
                  </a:cubicBezTo>
                  <a:cubicBezTo>
                    <a:pt x="127" y="295"/>
                    <a:pt x="128" y="301"/>
                    <a:pt x="131" y="307"/>
                  </a:cubicBezTo>
                  <a:cubicBezTo>
                    <a:pt x="134" y="314"/>
                    <a:pt x="140" y="318"/>
                    <a:pt x="147" y="318"/>
                  </a:cubicBezTo>
                  <a:cubicBezTo>
                    <a:pt x="160" y="320"/>
                    <a:pt x="173" y="320"/>
                    <a:pt x="186" y="318"/>
                  </a:cubicBezTo>
                  <a:cubicBezTo>
                    <a:pt x="186" y="318"/>
                    <a:pt x="186" y="319"/>
                    <a:pt x="186" y="320"/>
                  </a:cubicBezTo>
                  <a:cubicBezTo>
                    <a:pt x="186" y="338"/>
                    <a:pt x="186" y="357"/>
                    <a:pt x="186" y="376"/>
                  </a:cubicBezTo>
                  <a:cubicBezTo>
                    <a:pt x="186" y="378"/>
                    <a:pt x="185" y="379"/>
                    <a:pt x="183" y="379"/>
                  </a:cubicBezTo>
                  <a:cubicBezTo>
                    <a:pt x="178" y="380"/>
                    <a:pt x="172" y="381"/>
                    <a:pt x="166" y="381"/>
                  </a:cubicBezTo>
                  <a:cubicBezTo>
                    <a:pt x="154" y="381"/>
                    <a:pt x="142" y="382"/>
                    <a:pt x="130" y="381"/>
                  </a:cubicBezTo>
                  <a:cubicBezTo>
                    <a:pt x="112" y="381"/>
                    <a:pt x="94" y="377"/>
                    <a:pt x="79" y="369"/>
                  </a:cubicBezTo>
                  <a:cubicBezTo>
                    <a:pt x="63" y="361"/>
                    <a:pt x="53" y="347"/>
                    <a:pt x="50" y="330"/>
                  </a:cubicBezTo>
                  <a:cubicBezTo>
                    <a:pt x="48" y="323"/>
                    <a:pt x="48" y="316"/>
                    <a:pt x="48" y="309"/>
                  </a:cubicBezTo>
                  <a:cubicBezTo>
                    <a:pt x="48" y="254"/>
                    <a:pt x="48" y="199"/>
                    <a:pt x="48" y="145"/>
                  </a:cubicBezTo>
                  <a:cubicBezTo>
                    <a:pt x="48" y="140"/>
                    <a:pt x="48" y="140"/>
                    <a:pt x="48" y="140"/>
                  </a:cubicBezTo>
                  <a:cubicBezTo>
                    <a:pt x="0" y="140"/>
                    <a:pt x="0" y="140"/>
                    <a:pt x="0" y="140"/>
                  </a:cubicBezTo>
                  <a:cubicBezTo>
                    <a:pt x="0" y="87"/>
                    <a:pt x="0" y="87"/>
                    <a:pt x="0" y="87"/>
                  </a:cubicBezTo>
                  <a:cubicBezTo>
                    <a:pt x="48" y="87"/>
                    <a:pt x="48" y="87"/>
                    <a:pt x="48" y="87"/>
                  </a:cubicBezTo>
                  <a:cubicBezTo>
                    <a:pt x="48" y="0"/>
                    <a:pt x="48" y="0"/>
                    <a:pt x="48" y="0"/>
                  </a:cubicBezTo>
                  <a:cubicBezTo>
                    <a:pt x="127" y="0"/>
                    <a:pt x="127" y="0"/>
                    <a:pt x="127" y="0"/>
                  </a:cubicBezTo>
                  <a:cubicBezTo>
                    <a:pt x="127" y="87"/>
                    <a:pt x="127" y="87"/>
                    <a:pt x="127" y="87"/>
                  </a:cubicBezTo>
                  <a:cubicBezTo>
                    <a:pt x="128" y="87"/>
                    <a:pt x="129" y="87"/>
                    <a:pt x="131" y="87"/>
                  </a:cubicBezTo>
                  <a:cubicBezTo>
                    <a:pt x="148" y="87"/>
                    <a:pt x="166" y="87"/>
                    <a:pt x="183" y="87"/>
                  </a:cubicBezTo>
                  <a:cubicBezTo>
                    <a:pt x="186" y="87"/>
                    <a:pt x="187" y="88"/>
                    <a:pt x="187" y="90"/>
                  </a:cubicBezTo>
                  <a:cubicBezTo>
                    <a:pt x="187" y="107"/>
                    <a:pt x="187" y="123"/>
                    <a:pt x="187" y="140"/>
                  </a:cubicBez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49" name="Freeform 217">
              <a:extLst>
                <a:ext uri="{FF2B5EF4-FFF2-40B4-BE49-F238E27FC236}">
                  <a16:creationId xmlns:a16="http://schemas.microsoft.com/office/drawing/2014/main" id="{8AE95477-9003-91C8-6378-F8F13B4A033B}"/>
                </a:ext>
              </a:extLst>
            </p:cNvPr>
            <p:cNvSpPr>
              <a:spLocks/>
            </p:cNvSpPr>
            <p:nvPr/>
          </p:nvSpPr>
          <p:spPr bwMode="auto">
            <a:xfrm>
              <a:off x="1123950" y="2833688"/>
              <a:ext cx="382587" cy="412750"/>
            </a:xfrm>
            <a:custGeom>
              <a:avLst/>
              <a:gdLst>
                <a:gd name="T0" fmla="*/ 124 w 285"/>
                <a:gd name="T1" fmla="*/ 306 h 306"/>
                <a:gd name="T2" fmla="*/ 92 w 285"/>
                <a:gd name="T3" fmla="*/ 298 h 306"/>
                <a:gd name="T4" fmla="*/ 52 w 285"/>
                <a:gd name="T5" fmla="*/ 276 h 306"/>
                <a:gd name="T6" fmla="*/ 18 w 285"/>
                <a:gd name="T7" fmla="*/ 234 h 306"/>
                <a:gd name="T8" fmla="*/ 2 w 285"/>
                <a:gd name="T9" fmla="*/ 187 h 306"/>
                <a:gd name="T10" fmla="*/ 0 w 285"/>
                <a:gd name="T11" fmla="*/ 146 h 306"/>
                <a:gd name="T12" fmla="*/ 19 w 285"/>
                <a:gd name="T13" fmla="*/ 73 h 306"/>
                <a:gd name="T14" fmla="*/ 37 w 285"/>
                <a:gd name="T15" fmla="*/ 46 h 306"/>
                <a:gd name="T16" fmla="*/ 66 w 285"/>
                <a:gd name="T17" fmla="*/ 22 h 306"/>
                <a:gd name="T18" fmla="*/ 110 w 285"/>
                <a:gd name="T19" fmla="*/ 4 h 306"/>
                <a:gd name="T20" fmla="*/ 138 w 285"/>
                <a:gd name="T21" fmla="*/ 0 h 306"/>
                <a:gd name="T22" fmla="*/ 154 w 285"/>
                <a:gd name="T23" fmla="*/ 0 h 306"/>
                <a:gd name="T24" fmla="*/ 230 w 285"/>
                <a:gd name="T25" fmla="*/ 19 h 306"/>
                <a:gd name="T26" fmla="*/ 252 w 285"/>
                <a:gd name="T27" fmla="*/ 35 h 306"/>
                <a:gd name="T28" fmla="*/ 276 w 285"/>
                <a:gd name="T29" fmla="*/ 68 h 306"/>
                <a:gd name="T30" fmla="*/ 284 w 285"/>
                <a:gd name="T31" fmla="*/ 99 h 306"/>
                <a:gd name="T32" fmla="*/ 285 w 285"/>
                <a:gd name="T33" fmla="*/ 108 h 306"/>
                <a:gd name="T34" fmla="*/ 209 w 285"/>
                <a:gd name="T35" fmla="*/ 108 h 306"/>
                <a:gd name="T36" fmla="*/ 201 w 285"/>
                <a:gd name="T37" fmla="*/ 86 h 306"/>
                <a:gd name="T38" fmla="*/ 163 w 285"/>
                <a:gd name="T39" fmla="*/ 60 h 306"/>
                <a:gd name="T40" fmla="*/ 143 w 285"/>
                <a:gd name="T41" fmla="*/ 59 h 306"/>
                <a:gd name="T42" fmla="*/ 106 w 285"/>
                <a:gd name="T43" fmla="*/ 74 h 306"/>
                <a:gd name="T44" fmla="*/ 83 w 285"/>
                <a:gd name="T45" fmla="*/ 118 h 306"/>
                <a:gd name="T46" fmla="*/ 80 w 285"/>
                <a:gd name="T47" fmla="*/ 166 h 306"/>
                <a:gd name="T48" fmla="*/ 92 w 285"/>
                <a:gd name="T49" fmla="*/ 213 h 306"/>
                <a:gd name="T50" fmla="*/ 121 w 285"/>
                <a:gd name="T51" fmla="*/ 242 h 306"/>
                <a:gd name="T52" fmla="*/ 124 w 285"/>
                <a:gd name="T53" fmla="*/ 247 h 306"/>
                <a:gd name="T54" fmla="*/ 124 w 285"/>
                <a:gd name="T55" fmla="*/ 301 h 306"/>
                <a:gd name="T56" fmla="*/ 124 w 285"/>
                <a:gd name="T57" fmla="*/ 30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5" h="306">
                  <a:moveTo>
                    <a:pt x="124" y="306"/>
                  </a:moveTo>
                  <a:cubicBezTo>
                    <a:pt x="113" y="303"/>
                    <a:pt x="103" y="301"/>
                    <a:pt x="92" y="298"/>
                  </a:cubicBezTo>
                  <a:cubicBezTo>
                    <a:pt x="78" y="293"/>
                    <a:pt x="64" y="285"/>
                    <a:pt x="52" y="276"/>
                  </a:cubicBezTo>
                  <a:cubicBezTo>
                    <a:pt x="38" y="264"/>
                    <a:pt x="26" y="250"/>
                    <a:pt x="18" y="234"/>
                  </a:cubicBezTo>
                  <a:cubicBezTo>
                    <a:pt x="10" y="219"/>
                    <a:pt x="5" y="204"/>
                    <a:pt x="2" y="187"/>
                  </a:cubicBezTo>
                  <a:cubicBezTo>
                    <a:pt x="0" y="174"/>
                    <a:pt x="0" y="160"/>
                    <a:pt x="0" y="146"/>
                  </a:cubicBezTo>
                  <a:cubicBezTo>
                    <a:pt x="1" y="121"/>
                    <a:pt x="7" y="95"/>
                    <a:pt x="19" y="73"/>
                  </a:cubicBezTo>
                  <a:cubicBezTo>
                    <a:pt x="24" y="63"/>
                    <a:pt x="30" y="54"/>
                    <a:pt x="37" y="46"/>
                  </a:cubicBezTo>
                  <a:cubicBezTo>
                    <a:pt x="45" y="37"/>
                    <a:pt x="55" y="28"/>
                    <a:pt x="66" y="22"/>
                  </a:cubicBezTo>
                  <a:cubicBezTo>
                    <a:pt x="79" y="13"/>
                    <a:pt x="94" y="7"/>
                    <a:pt x="110" y="4"/>
                  </a:cubicBezTo>
                  <a:cubicBezTo>
                    <a:pt x="119" y="2"/>
                    <a:pt x="129" y="1"/>
                    <a:pt x="138" y="0"/>
                  </a:cubicBezTo>
                  <a:cubicBezTo>
                    <a:pt x="144" y="0"/>
                    <a:pt x="149" y="0"/>
                    <a:pt x="154" y="0"/>
                  </a:cubicBezTo>
                  <a:cubicBezTo>
                    <a:pt x="181" y="1"/>
                    <a:pt x="206" y="6"/>
                    <a:pt x="230" y="19"/>
                  </a:cubicBezTo>
                  <a:cubicBezTo>
                    <a:pt x="238" y="24"/>
                    <a:pt x="245" y="29"/>
                    <a:pt x="252" y="35"/>
                  </a:cubicBezTo>
                  <a:cubicBezTo>
                    <a:pt x="262" y="45"/>
                    <a:pt x="270" y="56"/>
                    <a:pt x="276" y="68"/>
                  </a:cubicBezTo>
                  <a:cubicBezTo>
                    <a:pt x="280" y="78"/>
                    <a:pt x="283" y="88"/>
                    <a:pt x="284" y="99"/>
                  </a:cubicBezTo>
                  <a:cubicBezTo>
                    <a:pt x="285" y="102"/>
                    <a:pt x="285" y="105"/>
                    <a:pt x="285" y="108"/>
                  </a:cubicBezTo>
                  <a:cubicBezTo>
                    <a:pt x="209" y="108"/>
                    <a:pt x="209" y="108"/>
                    <a:pt x="209" y="108"/>
                  </a:cubicBezTo>
                  <a:cubicBezTo>
                    <a:pt x="207" y="101"/>
                    <a:pt x="204" y="94"/>
                    <a:pt x="201" y="86"/>
                  </a:cubicBezTo>
                  <a:cubicBezTo>
                    <a:pt x="194" y="72"/>
                    <a:pt x="180" y="62"/>
                    <a:pt x="163" y="60"/>
                  </a:cubicBezTo>
                  <a:cubicBezTo>
                    <a:pt x="157" y="59"/>
                    <a:pt x="150" y="58"/>
                    <a:pt x="143" y="59"/>
                  </a:cubicBezTo>
                  <a:cubicBezTo>
                    <a:pt x="129" y="59"/>
                    <a:pt x="116" y="64"/>
                    <a:pt x="106" y="74"/>
                  </a:cubicBezTo>
                  <a:cubicBezTo>
                    <a:pt x="94" y="86"/>
                    <a:pt x="87" y="101"/>
                    <a:pt x="83" y="118"/>
                  </a:cubicBezTo>
                  <a:cubicBezTo>
                    <a:pt x="79" y="134"/>
                    <a:pt x="78" y="150"/>
                    <a:pt x="80" y="166"/>
                  </a:cubicBezTo>
                  <a:cubicBezTo>
                    <a:pt x="80" y="183"/>
                    <a:pt x="85" y="199"/>
                    <a:pt x="92" y="213"/>
                  </a:cubicBezTo>
                  <a:cubicBezTo>
                    <a:pt x="98" y="226"/>
                    <a:pt x="109" y="236"/>
                    <a:pt x="121" y="242"/>
                  </a:cubicBezTo>
                  <a:cubicBezTo>
                    <a:pt x="123" y="242"/>
                    <a:pt x="125" y="244"/>
                    <a:pt x="124" y="247"/>
                  </a:cubicBezTo>
                  <a:cubicBezTo>
                    <a:pt x="124" y="265"/>
                    <a:pt x="124" y="283"/>
                    <a:pt x="124" y="301"/>
                  </a:cubicBezTo>
                  <a:lnTo>
                    <a:pt x="124" y="306"/>
                  </a:ln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0" name="Freeform 218">
              <a:extLst>
                <a:ext uri="{FF2B5EF4-FFF2-40B4-BE49-F238E27FC236}">
                  <a16:creationId xmlns:a16="http://schemas.microsoft.com/office/drawing/2014/main" id="{1747A1E9-CD63-5BF5-5CE3-EA2550D89C8A}"/>
                </a:ext>
              </a:extLst>
            </p:cNvPr>
            <p:cNvSpPr>
              <a:spLocks/>
            </p:cNvSpPr>
            <p:nvPr/>
          </p:nvSpPr>
          <p:spPr bwMode="auto">
            <a:xfrm>
              <a:off x="1543050" y="2843213"/>
              <a:ext cx="107950" cy="392113"/>
            </a:xfrm>
            <a:custGeom>
              <a:avLst/>
              <a:gdLst>
                <a:gd name="T0" fmla="*/ 80 w 80"/>
                <a:gd name="T1" fmla="*/ 291 h 291"/>
                <a:gd name="T2" fmla="*/ 0 w 80"/>
                <a:gd name="T3" fmla="*/ 291 h 291"/>
                <a:gd name="T4" fmla="*/ 0 w 80"/>
                <a:gd name="T5" fmla="*/ 287 h 291"/>
                <a:gd name="T6" fmla="*/ 0 w 80"/>
                <a:gd name="T7" fmla="*/ 3 h 291"/>
                <a:gd name="T8" fmla="*/ 4 w 80"/>
                <a:gd name="T9" fmla="*/ 0 h 291"/>
                <a:gd name="T10" fmla="*/ 77 w 80"/>
                <a:gd name="T11" fmla="*/ 0 h 291"/>
                <a:gd name="T12" fmla="*/ 80 w 80"/>
                <a:gd name="T13" fmla="*/ 3 h 291"/>
                <a:gd name="T14" fmla="*/ 80 w 80"/>
                <a:gd name="T15" fmla="*/ 287 h 291"/>
                <a:gd name="T16" fmla="*/ 80 w 80"/>
                <a:gd name="T17" fmla="*/ 29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291">
                  <a:moveTo>
                    <a:pt x="80" y="291"/>
                  </a:moveTo>
                  <a:cubicBezTo>
                    <a:pt x="0" y="291"/>
                    <a:pt x="0" y="291"/>
                    <a:pt x="0" y="291"/>
                  </a:cubicBezTo>
                  <a:cubicBezTo>
                    <a:pt x="0" y="287"/>
                    <a:pt x="0" y="287"/>
                    <a:pt x="0" y="287"/>
                  </a:cubicBezTo>
                  <a:cubicBezTo>
                    <a:pt x="0" y="193"/>
                    <a:pt x="0" y="98"/>
                    <a:pt x="0" y="3"/>
                  </a:cubicBezTo>
                  <a:cubicBezTo>
                    <a:pt x="0" y="0"/>
                    <a:pt x="1" y="0"/>
                    <a:pt x="4" y="0"/>
                  </a:cubicBezTo>
                  <a:cubicBezTo>
                    <a:pt x="28" y="0"/>
                    <a:pt x="53" y="0"/>
                    <a:pt x="77" y="0"/>
                  </a:cubicBezTo>
                  <a:cubicBezTo>
                    <a:pt x="80" y="0"/>
                    <a:pt x="80" y="1"/>
                    <a:pt x="80" y="3"/>
                  </a:cubicBezTo>
                  <a:cubicBezTo>
                    <a:pt x="80" y="98"/>
                    <a:pt x="80" y="193"/>
                    <a:pt x="80" y="287"/>
                  </a:cubicBezTo>
                  <a:lnTo>
                    <a:pt x="80" y="291"/>
                  </a:ln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1" name="Freeform 219">
              <a:extLst>
                <a:ext uri="{FF2B5EF4-FFF2-40B4-BE49-F238E27FC236}">
                  <a16:creationId xmlns:a16="http://schemas.microsoft.com/office/drawing/2014/main" id="{FE41526A-B9E3-B891-FA63-3F360FB65AFB}"/>
                </a:ext>
              </a:extLst>
            </p:cNvPr>
            <p:cNvSpPr>
              <a:spLocks/>
            </p:cNvSpPr>
            <p:nvPr/>
          </p:nvSpPr>
          <p:spPr bwMode="auto">
            <a:xfrm>
              <a:off x="1354138" y="3087688"/>
              <a:ext cx="153987" cy="155575"/>
            </a:xfrm>
            <a:custGeom>
              <a:avLst/>
              <a:gdLst>
                <a:gd name="T0" fmla="*/ 115 w 115"/>
                <a:gd name="T1" fmla="*/ 0 h 116"/>
                <a:gd name="T2" fmla="*/ 0 w 115"/>
                <a:gd name="T3" fmla="*/ 116 h 116"/>
                <a:gd name="T4" fmla="*/ 0 w 115"/>
                <a:gd name="T5" fmla="*/ 113 h 116"/>
                <a:gd name="T6" fmla="*/ 0 w 115"/>
                <a:gd name="T7" fmla="*/ 58 h 116"/>
                <a:gd name="T8" fmla="*/ 3 w 115"/>
                <a:gd name="T9" fmla="*/ 54 h 116"/>
                <a:gd name="T10" fmla="*/ 33 w 115"/>
                <a:gd name="T11" fmla="*/ 23 h 116"/>
                <a:gd name="T12" fmla="*/ 38 w 115"/>
                <a:gd name="T13" fmla="*/ 2 h 116"/>
                <a:gd name="T14" fmla="*/ 41 w 115"/>
                <a:gd name="T15" fmla="*/ 0 h 116"/>
                <a:gd name="T16" fmla="*/ 115 w 115"/>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116">
                  <a:moveTo>
                    <a:pt x="115" y="0"/>
                  </a:moveTo>
                  <a:cubicBezTo>
                    <a:pt x="105" y="80"/>
                    <a:pt x="47" y="112"/>
                    <a:pt x="0" y="116"/>
                  </a:cubicBezTo>
                  <a:cubicBezTo>
                    <a:pt x="0" y="115"/>
                    <a:pt x="0" y="114"/>
                    <a:pt x="0" y="113"/>
                  </a:cubicBezTo>
                  <a:cubicBezTo>
                    <a:pt x="0" y="95"/>
                    <a:pt x="0" y="76"/>
                    <a:pt x="0" y="58"/>
                  </a:cubicBezTo>
                  <a:cubicBezTo>
                    <a:pt x="0" y="56"/>
                    <a:pt x="1" y="55"/>
                    <a:pt x="3" y="54"/>
                  </a:cubicBezTo>
                  <a:cubicBezTo>
                    <a:pt x="17" y="49"/>
                    <a:pt x="28" y="37"/>
                    <a:pt x="33" y="23"/>
                  </a:cubicBezTo>
                  <a:cubicBezTo>
                    <a:pt x="35" y="16"/>
                    <a:pt x="37" y="9"/>
                    <a:pt x="38" y="2"/>
                  </a:cubicBezTo>
                  <a:cubicBezTo>
                    <a:pt x="39" y="0"/>
                    <a:pt x="40" y="0"/>
                    <a:pt x="41" y="0"/>
                  </a:cubicBezTo>
                  <a:lnTo>
                    <a:pt x="115" y="0"/>
                  </a:ln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2" name="Freeform 220">
              <a:extLst>
                <a:ext uri="{FF2B5EF4-FFF2-40B4-BE49-F238E27FC236}">
                  <a16:creationId xmlns:a16="http://schemas.microsoft.com/office/drawing/2014/main" id="{84BFC16B-1866-F48D-E5F4-D2114F0DC131}"/>
                </a:ext>
              </a:extLst>
            </p:cNvPr>
            <p:cNvSpPr>
              <a:spLocks/>
            </p:cNvSpPr>
            <p:nvPr/>
          </p:nvSpPr>
          <p:spPr bwMode="auto">
            <a:xfrm>
              <a:off x="3024188" y="3108325"/>
              <a:ext cx="153987" cy="138113"/>
            </a:xfrm>
            <a:custGeom>
              <a:avLst/>
              <a:gdLst>
                <a:gd name="T0" fmla="*/ 74 w 114"/>
                <a:gd name="T1" fmla="*/ 0 h 102"/>
                <a:gd name="T2" fmla="*/ 77 w 114"/>
                <a:gd name="T3" fmla="*/ 17 h 102"/>
                <a:gd name="T4" fmla="*/ 99 w 114"/>
                <a:gd name="T5" fmla="*/ 42 h 102"/>
                <a:gd name="T6" fmla="*/ 113 w 114"/>
                <a:gd name="T7" fmla="*/ 47 h 102"/>
                <a:gd name="T8" fmla="*/ 114 w 114"/>
                <a:gd name="T9" fmla="*/ 49 h 102"/>
                <a:gd name="T10" fmla="*/ 114 w 114"/>
                <a:gd name="T11" fmla="*/ 101 h 102"/>
                <a:gd name="T12" fmla="*/ 114 w 114"/>
                <a:gd name="T13" fmla="*/ 102 h 102"/>
                <a:gd name="T14" fmla="*/ 86 w 114"/>
                <a:gd name="T15" fmla="*/ 97 h 102"/>
                <a:gd name="T16" fmla="*/ 61 w 114"/>
                <a:gd name="T17" fmla="*/ 88 h 102"/>
                <a:gd name="T18" fmla="*/ 34 w 114"/>
                <a:gd name="T19" fmla="*/ 72 h 102"/>
                <a:gd name="T20" fmla="*/ 3 w 114"/>
                <a:gd name="T21" fmla="*/ 21 h 102"/>
                <a:gd name="T22" fmla="*/ 0 w 114"/>
                <a:gd name="T23" fmla="*/ 4 h 102"/>
                <a:gd name="T24" fmla="*/ 0 w 114"/>
                <a:gd name="T25" fmla="*/ 0 h 102"/>
                <a:gd name="T26" fmla="*/ 74 w 114"/>
                <a:gd name="T2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4" h="102">
                  <a:moveTo>
                    <a:pt x="74" y="0"/>
                  </a:moveTo>
                  <a:cubicBezTo>
                    <a:pt x="75" y="6"/>
                    <a:pt x="76" y="12"/>
                    <a:pt x="77" y="17"/>
                  </a:cubicBezTo>
                  <a:cubicBezTo>
                    <a:pt x="80" y="28"/>
                    <a:pt x="88" y="37"/>
                    <a:pt x="99" y="42"/>
                  </a:cubicBezTo>
                  <a:cubicBezTo>
                    <a:pt x="104" y="44"/>
                    <a:pt x="108" y="45"/>
                    <a:pt x="113" y="47"/>
                  </a:cubicBezTo>
                  <a:cubicBezTo>
                    <a:pt x="113" y="47"/>
                    <a:pt x="114" y="48"/>
                    <a:pt x="114" y="49"/>
                  </a:cubicBezTo>
                  <a:cubicBezTo>
                    <a:pt x="114" y="66"/>
                    <a:pt x="114" y="83"/>
                    <a:pt x="114" y="101"/>
                  </a:cubicBezTo>
                  <a:cubicBezTo>
                    <a:pt x="114" y="101"/>
                    <a:pt x="114" y="101"/>
                    <a:pt x="114" y="102"/>
                  </a:cubicBezTo>
                  <a:cubicBezTo>
                    <a:pt x="105" y="100"/>
                    <a:pt x="95" y="99"/>
                    <a:pt x="86" y="97"/>
                  </a:cubicBezTo>
                  <a:cubicBezTo>
                    <a:pt x="78" y="94"/>
                    <a:pt x="69" y="92"/>
                    <a:pt x="61" y="88"/>
                  </a:cubicBezTo>
                  <a:cubicBezTo>
                    <a:pt x="51" y="84"/>
                    <a:pt x="42" y="79"/>
                    <a:pt x="34" y="72"/>
                  </a:cubicBezTo>
                  <a:cubicBezTo>
                    <a:pt x="18" y="59"/>
                    <a:pt x="7" y="41"/>
                    <a:pt x="3" y="21"/>
                  </a:cubicBezTo>
                  <a:cubicBezTo>
                    <a:pt x="1" y="15"/>
                    <a:pt x="1" y="10"/>
                    <a:pt x="0" y="4"/>
                  </a:cubicBezTo>
                  <a:cubicBezTo>
                    <a:pt x="0" y="3"/>
                    <a:pt x="0" y="1"/>
                    <a:pt x="0" y="0"/>
                  </a:cubicBezTo>
                  <a:lnTo>
                    <a:pt x="74" y="0"/>
                  </a:lnTo>
                  <a:close/>
                </a:path>
              </a:pathLst>
            </a:custGeom>
            <a:solidFill>
              <a:srgbClr val="004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3" name="Rectangle 221">
              <a:extLst>
                <a:ext uri="{FF2B5EF4-FFF2-40B4-BE49-F238E27FC236}">
                  <a16:creationId xmlns:a16="http://schemas.microsoft.com/office/drawing/2014/main" id="{9E6854EE-4595-DF16-E5DF-941CC2B48A34}"/>
                </a:ext>
              </a:extLst>
            </p:cNvPr>
            <p:cNvSpPr>
              <a:spLocks noChangeArrowheads="1"/>
            </p:cNvSpPr>
            <p:nvPr/>
          </p:nvSpPr>
          <p:spPr bwMode="auto">
            <a:xfrm>
              <a:off x="1544638" y="2725738"/>
              <a:ext cx="106362" cy="87313"/>
            </a:xfrm>
            <a:prstGeom prst="rect">
              <a:avLst/>
            </a:prstGeom>
            <a:solidFill>
              <a:srgbClr val="004A8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54" name="Grup 12353">
            <a:extLst>
              <a:ext uri="{FF2B5EF4-FFF2-40B4-BE49-F238E27FC236}">
                <a16:creationId xmlns:a16="http://schemas.microsoft.com/office/drawing/2014/main" id="{23593A91-96EF-5D97-6106-27BB32BE9974}"/>
              </a:ext>
            </a:extLst>
          </p:cNvPr>
          <p:cNvGrpSpPr/>
          <p:nvPr/>
        </p:nvGrpSpPr>
        <p:grpSpPr>
          <a:xfrm>
            <a:off x="525164" y="3506605"/>
            <a:ext cx="905047" cy="239644"/>
            <a:chOff x="9307513" y="4052888"/>
            <a:chExt cx="1897062" cy="614362"/>
          </a:xfrm>
        </p:grpSpPr>
        <p:sp>
          <p:nvSpPr>
            <p:cNvPr id="12355" name="AutoShape 181">
              <a:extLst>
                <a:ext uri="{FF2B5EF4-FFF2-40B4-BE49-F238E27FC236}">
                  <a16:creationId xmlns:a16="http://schemas.microsoft.com/office/drawing/2014/main" id="{28BCC189-347D-63F1-7F41-6788C821628A}"/>
                </a:ext>
              </a:extLst>
            </p:cNvPr>
            <p:cNvSpPr>
              <a:spLocks noChangeAspect="1" noChangeArrowheads="1" noTextEdit="1"/>
            </p:cNvSpPr>
            <p:nvPr/>
          </p:nvSpPr>
          <p:spPr bwMode="auto">
            <a:xfrm>
              <a:off x="9307513" y="4054475"/>
              <a:ext cx="1897062" cy="612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6" name="Rectangle 183">
              <a:extLst>
                <a:ext uri="{FF2B5EF4-FFF2-40B4-BE49-F238E27FC236}">
                  <a16:creationId xmlns:a16="http://schemas.microsoft.com/office/drawing/2014/main" id="{E0E80BF4-32FB-F73B-7BC4-78E2E5830BDB}"/>
                </a:ext>
              </a:extLst>
            </p:cNvPr>
            <p:cNvSpPr>
              <a:spLocks noChangeArrowheads="1"/>
            </p:cNvSpPr>
            <p:nvPr/>
          </p:nvSpPr>
          <p:spPr bwMode="auto">
            <a:xfrm>
              <a:off x="9307513" y="4052888"/>
              <a:ext cx="1895475" cy="612775"/>
            </a:xfrm>
            <a:prstGeom prst="rect">
              <a:avLst/>
            </a:prstGeom>
            <a:solidFill>
              <a:srgbClr val="000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7" name="Freeform 184">
              <a:extLst>
                <a:ext uri="{FF2B5EF4-FFF2-40B4-BE49-F238E27FC236}">
                  <a16:creationId xmlns:a16="http://schemas.microsoft.com/office/drawing/2014/main" id="{3919D35C-4716-5C73-2015-28D130860D0B}"/>
                </a:ext>
              </a:extLst>
            </p:cNvPr>
            <p:cNvSpPr>
              <a:spLocks/>
            </p:cNvSpPr>
            <p:nvPr/>
          </p:nvSpPr>
          <p:spPr bwMode="auto">
            <a:xfrm>
              <a:off x="11029950" y="4284663"/>
              <a:ext cx="104775" cy="195263"/>
            </a:xfrm>
            <a:custGeom>
              <a:avLst/>
              <a:gdLst>
                <a:gd name="T0" fmla="*/ 90 w 90"/>
                <a:gd name="T1" fmla="*/ 1 h 167"/>
                <a:gd name="T2" fmla="*/ 90 w 90"/>
                <a:gd name="T3" fmla="*/ 67 h 167"/>
                <a:gd name="T4" fmla="*/ 78 w 90"/>
                <a:gd name="T5" fmla="*/ 64 h 167"/>
                <a:gd name="T6" fmla="*/ 61 w 90"/>
                <a:gd name="T7" fmla="*/ 89 h 167"/>
                <a:gd name="T8" fmla="*/ 61 w 90"/>
                <a:gd name="T9" fmla="*/ 167 h 167"/>
                <a:gd name="T10" fmla="*/ 0 w 90"/>
                <a:gd name="T11" fmla="*/ 167 h 167"/>
                <a:gd name="T12" fmla="*/ 0 w 90"/>
                <a:gd name="T13" fmla="*/ 77 h 167"/>
                <a:gd name="T14" fmla="*/ 19 w 90"/>
                <a:gd name="T15" fmla="*/ 21 h 167"/>
                <a:gd name="T16" fmla="*/ 71 w 90"/>
                <a:gd name="T17" fmla="*/ 0 h 167"/>
                <a:gd name="T18" fmla="*/ 90 w 90"/>
                <a:gd name="T19" fmla="*/ 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67">
                  <a:moveTo>
                    <a:pt x="90" y="1"/>
                  </a:moveTo>
                  <a:cubicBezTo>
                    <a:pt x="90" y="67"/>
                    <a:pt x="90" y="67"/>
                    <a:pt x="90" y="67"/>
                  </a:cubicBezTo>
                  <a:cubicBezTo>
                    <a:pt x="86" y="65"/>
                    <a:pt x="82" y="64"/>
                    <a:pt x="78" y="64"/>
                  </a:cubicBezTo>
                  <a:cubicBezTo>
                    <a:pt x="67" y="64"/>
                    <a:pt x="61" y="72"/>
                    <a:pt x="61" y="89"/>
                  </a:cubicBezTo>
                  <a:cubicBezTo>
                    <a:pt x="61" y="167"/>
                    <a:pt x="61" y="167"/>
                    <a:pt x="61" y="167"/>
                  </a:cubicBezTo>
                  <a:cubicBezTo>
                    <a:pt x="0" y="167"/>
                    <a:pt x="0" y="167"/>
                    <a:pt x="0" y="167"/>
                  </a:cubicBezTo>
                  <a:cubicBezTo>
                    <a:pt x="0" y="77"/>
                    <a:pt x="0" y="77"/>
                    <a:pt x="0" y="77"/>
                  </a:cubicBezTo>
                  <a:cubicBezTo>
                    <a:pt x="0" y="54"/>
                    <a:pt x="6" y="35"/>
                    <a:pt x="19" y="21"/>
                  </a:cubicBezTo>
                  <a:cubicBezTo>
                    <a:pt x="32" y="7"/>
                    <a:pt x="50" y="0"/>
                    <a:pt x="71" y="0"/>
                  </a:cubicBezTo>
                  <a:cubicBezTo>
                    <a:pt x="78" y="0"/>
                    <a:pt x="84" y="0"/>
                    <a:pt x="9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8" name="Freeform 185">
              <a:extLst>
                <a:ext uri="{FF2B5EF4-FFF2-40B4-BE49-F238E27FC236}">
                  <a16:creationId xmlns:a16="http://schemas.microsoft.com/office/drawing/2014/main" id="{FD83DCE5-568E-9D8C-19DE-3FA6CF6AD6A1}"/>
                </a:ext>
              </a:extLst>
            </p:cNvPr>
            <p:cNvSpPr>
              <a:spLocks/>
            </p:cNvSpPr>
            <p:nvPr/>
          </p:nvSpPr>
          <p:spPr bwMode="auto">
            <a:xfrm>
              <a:off x="9959975" y="4284663"/>
              <a:ext cx="103187" cy="195263"/>
            </a:xfrm>
            <a:custGeom>
              <a:avLst/>
              <a:gdLst>
                <a:gd name="T0" fmla="*/ 90 w 90"/>
                <a:gd name="T1" fmla="*/ 1 h 167"/>
                <a:gd name="T2" fmla="*/ 90 w 90"/>
                <a:gd name="T3" fmla="*/ 67 h 167"/>
                <a:gd name="T4" fmla="*/ 78 w 90"/>
                <a:gd name="T5" fmla="*/ 64 h 167"/>
                <a:gd name="T6" fmla="*/ 61 w 90"/>
                <a:gd name="T7" fmla="*/ 89 h 167"/>
                <a:gd name="T8" fmla="*/ 61 w 90"/>
                <a:gd name="T9" fmla="*/ 167 h 167"/>
                <a:gd name="T10" fmla="*/ 0 w 90"/>
                <a:gd name="T11" fmla="*/ 167 h 167"/>
                <a:gd name="T12" fmla="*/ 0 w 90"/>
                <a:gd name="T13" fmla="*/ 77 h 167"/>
                <a:gd name="T14" fmla="*/ 19 w 90"/>
                <a:gd name="T15" fmla="*/ 21 h 167"/>
                <a:gd name="T16" fmla="*/ 71 w 90"/>
                <a:gd name="T17" fmla="*/ 0 h 167"/>
                <a:gd name="T18" fmla="*/ 90 w 90"/>
                <a:gd name="T19" fmla="*/ 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67">
                  <a:moveTo>
                    <a:pt x="90" y="1"/>
                  </a:moveTo>
                  <a:cubicBezTo>
                    <a:pt x="90" y="67"/>
                    <a:pt x="90" y="67"/>
                    <a:pt x="90" y="67"/>
                  </a:cubicBezTo>
                  <a:cubicBezTo>
                    <a:pt x="86" y="65"/>
                    <a:pt x="82" y="64"/>
                    <a:pt x="78" y="64"/>
                  </a:cubicBezTo>
                  <a:cubicBezTo>
                    <a:pt x="67" y="64"/>
                    <a:pt x="61" y="72"/>
                    <a:pt x="61" y="89"/>
                  </a:cubicBezTo>
                  <a:cubicBezTo>
                    <a:pt x="61" y="167"/>
                    <a:pt x="61" y="167"/>
                    <a:pt x="61" y="167"/>
                  </a:cubicBezTo>
                  <a:cubicBezTo>
                    <a:pt x="0" y="167"/>
                    <a:pt x="0" y="167"/>
                    <a:pt x="0" y="167"/>
                  </a:cubicBezTo>
                  <a:cubicBezTo>
                    <a:pt x="0" y="77"/>
                    <a:pt x="0" y="77"/>
                    <a:pt x="0" y="77"/>
                  </a:cubicBezTo>
                  <a:cubicBezTo>
                    <a:pt x="0" y="54"/>
                    <a:pt x="6" y="35"/>
                    <a:pt x="19" y="21"/>
                  </a:cubicBezTo>
                  <a:cubicBezTo>
                    <a:pt x="32" y="7"/>
                    <a:pt x="49" y="0"/>
                    <a:pt x="71" y="0"/>
                  </a:cubicBezTo>
                  <a:cubicBezTo>
                    <a:pt x="77" y="0"/>
                    <a:pt x="84" y="0"/>
                    <a:pt x="9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59" name="Freeform 186">
              <a:extLst>
                <a:ext uri="{FF2B5EF4-FFF2-40B4-BE49-F238E27FC236}">
                  <a16:creationId xmlns:a16="http://schemas.microsoft.com/office/drawing/2014/main" id="{B105D4AB-274C-884E-152E-48ED92AD52D9}"/>
                </a:ext>
              </a:extLst>
            </p:cNvPr>
            <p:cNvSpPr>
              <a:spLocks/>
            </p:cNvSpPr>
            <p:nvPr/>
          </p:nvSpPr>
          <p:spPr bwMode="auto">
            <a:xfrm>
              <a:off x="9755188" y="4217988"/>
              <a:ext cx="103187" cy="265113"/>
            </a:xfrm>
            <a:custGeom>
              <a:avLst/>
              <a:gdLst>
                <a:gd name="T0" fmla="*/ 61 w 90"/>
                <a:gd name="T1" fmla="*/ 0 h 228"/>
                <a:gd name="T2" fmla="*/ 61 w 90"/>
                <a:gd name="T3" fmla="*/ 63 h 228"/>
                <a:gd name="T4" fmla="*/ 89 w 90"/>
                <a:gd name="T5" fmla="*/ 63 h 228"/>
                <a:gd name="T6" fmla="*/ 89 w 90"/>
                <a:gd name="T7" fmla="*/ 128 h 228"/>
                <a:gd name="T8" fmla="*/ 61 w 90"/>
                <a:gd name="T9" fmla="*/ 128 h 228"/>
                <a:gd name="T10" fmla="*/ 68 w 90"/>
                <a:gd name="T11" fmla="*/ 155 h 228"/>
                <a:gd name="T12" fmla="*/ 90 w 90"/>
                <a:gd name="T13" fmla="*/ 163 h 228"/>
                <a:gd name="T14" fmla="*/ 90 w 90"/>
                <a:gd name="T15" fmla="*/ 228 h 228"/>
                <a:gd name="T16" fmla="*/ 83 w 90"/>
                <a:gd name="T17" fmla="*/ 228 h 228"/>
                <a:gd name="T18" fmla="*/ 44 w 90"/>
                <a:gd name="T19" fmla="*/ 218 h 228"/>
                <a:gd name="T20" fmla="*/ 14 w 90"/>
                <a:gd name="T21" fmla="*/ 191 h 228"/>
                <a:gd name="T22" fmla="*/ 0 w 90"/>
                <a:gd name="T23" fmla="*/ 135 h 228"/>
                <a:gd name="T24" fmla="*/ 0 w 90"/>
                <a:gd name="T25" fmla="*/ 0 h 228"/>
                <a:gd name="T26" fmla="*/ 61 w 90"/>
                <a:gd name="T27"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228">
                  <a:moveTo>
                    <a:pt x="61" y="0"/>
                  </a:moveTo>
                  <a:cubicBezTo>
                    <a:pt x="61" y="63"/>
                    <a:pt x="61" y="63"/>
                    <a:pt x="61" y="63"/>
                  </a:cubicBezTo>
                  <a:cubicBezTo>
                    <a:pt x="89" y="63"/>
                    <a:pt x="89" y="63"/>
                    <a:pt x="89" y="63"/>
                  </a:cubicBezTo>
                  <a:cubicBezTo>
                    <a:pt x="89" y="128"/>
                    <a:pt x="89" y="128"/>
                    <a:pt x="89" y="128"/>
                  </a:cubicBezTo>
                  <a:cubicBezTo>
                    <a:pt x="61" y="128"/>
                    <a:pt x="61" y="128"/>
                    <a:pt x="61" y="128"/>
                  </a:cubicBezTo>
                  <a:cubicBezTo>
                    <a:pt x="61" y="141"/>
                    <a:pt x="63" y="150"/>
                    <a:pt x="68" y="155"/>
                  </a:cubicBezTo>
                  <a:cubicBezTo>
                    <a:pt x="72" y="160"/>
                    <a:pt x="79" y="163"/>
                    <a:pt x="90" y="163"/>
                  </a:cubicBezTo>
                  <a:cubicBezTo>
                    <a:pt x="90" y="228"/>
                    <a:pt x="90" y="228"/>
                    <a:pt x="90" y="228"/>
                  </a:cubicBezTo>
                  <a:cubicBezTo>
                    <a:pt x="87" y="228"/>
                    <a:pt x="85" y="228"/>
                    <a:pt x="83" y="228"/>
                  </a:cubicBezTo>
                  <a:cubicBezTo>
                    <a:pt x="69" y="228"/>
                    <a:pt x="56" y="224"/>
                    <a:pt x="44" y="218"/>
                  </a:cubicBezTo>
                  <a:cubicBezTo>
                    <a:pt x="32" y="212"/>
                    <a:pt x="21" y="203"/>
                    <a:pt x="14" y="191"/>
                  </a:cubicBezTo>
                  <a:cubicBezTo>
                    <a:pt x="5" y="177"/>
                    <a:pt x="0" y="159"/>
                    <a:pt x="0" y="135"/>
                  </a:cubicBezTo>
                  <a:cubicBezTo>
                    <a:pt x="0" y="0"/>
                    <a:pt x="0" y="0"/>
                    <a:pt x="0" y="0"/>
                  </a:cubicBezTo>
                  <a:lnTo>
                    <a:pt x="6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0" name="Rectangle 187">
              <a:extLst>
                <a:ext uri="{FF2B5EF4-FFF2-40B4-BE49-F238E27FC236}">
                  <a16:creationId xmlns:a16="http://schemas.microsoft.com/office/drawing/2014/main" id="{D639B020-BED9-EA64-271A-756D7D10693F}"/>
                </a:ext>
              </a:extLst>
            </p:cNvPr>
            <p:cNvSpPr>
              <a:spLocks noChangeArrowheads="1"/>
            </p:cNvSpPr>
            <p:nvPr/>
          </p:nvSpPr>
          <p:spPr bwMode="auto">
            <a:xfrm>
              <a:off x="10742613" y="4208463"/>
              <a:ext cx="71437" cy="2667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1" name="Rectangle 188">
              <a:extLst>
                <a:ext uri="{FF2B5EF4-FFF2-40B4-BE49-F238E27FC236}">
                  <a16:creationId xmlns:a16="http://schemas.microsoft.com/office/drawing/2014/main" id="{6E8455D7-D134-3CFB-2FED-D91C2737BE1A}"/>
                </a:ext>
              </a:extLst>
            </p:cNvPr>
            <p:cNvSpPr>
              <a:spLocks noChangeArrowheads="1"/>
            </p:cNvSpPr>
            <p:nvPr/>
          </p:nvSpPr>
          <p:spPr bwMode="auto">
            <a:xfrm>
              <a:off x="9871075" y="4286250"/>
              <a:ext cx="69850" cy="1889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2" name="Freeform 189">
              <a:extLst>
                <a:ext uri="{FF2B5EF4-FFF2-40B4-BE49-F238E27FC236}">
                  <a16:creationId xmlns:a16="http://schemas.microsoft.com/office/drawing/2014/main" id="{A23715D0-9CEE-7040-0F32-9811FED095B7}"/>
                </a:ext>
              </a:extLst>
            </p:cNvPr>
            <p:cNvSpPr>
              <a:spLocks/>
            </p:cNvSpPr>
            <p:nvPr/>
          </p:nvSpPr>
          <p:spPr bwMode="auto">
            <a:xfrm>
              <a:off x="9871075" y="4194175"/>
              <a:ext cx="76200" cy="74613"/>
            </a:xfrm>
            <a:custGeom>
              <a:avLst/>
              <a:gdLst>
                <a:gd name="T0" fmla="*/ 2 w 65"/>
                <a:gd name="T1" fmla="*/ 27 h 65"/>
                <a:gd name="T2" fmla="*/ 37 w 65"/>
                <a:gd name="T3" fmla="*/ 2 h 65"/>
                <a:gd name="T4" fmla="*/ 62 w 65"/>
                <a:gd name="T5" fmla="*/ 37 h 65"/>
                <a:gd name="T6" fmla="*/ 27 w 65"/>
                <a:gd name="T7" fmla="*/ 62 h 65"/>
                <a:gd name="T8" fmla="*/ 2 w 65"/>
                <a:gd name="T9" fmla="*/ 27 h 65"/>
              </a:gdLst>
              <a:ahLst/>
              <a:cxnLst>
                <a:cxn ang="0">
                  <a:pos x="T0" y="T1"/>
                </a:cxn>
                <a:cxn ang="0">
                  <a:pos x="T2" y="T3"/>
                </a:cxn>
                <a:cxn ang="0">
                  <a:pos x="T4" y="T5"/>
                </a:cxn>
                <a:cxn ang="0">
                  <a:pos x="T6" y="T7"/>
                </a:cxn>
                <a:cxn ang="0">
                  <a:pos x="T8" y="T9"/>
                </a:cxn>
              </a:cxnLst>
              <a:rect l="0" t="0" r="r" b="b"/>
              <a:pathLst>
                <a:path w="65" h="65">
                  <a:moveTo>
                    <a:pt x="2" y="27"/>
                  </a:moveTo>
                  <a:cubicBezTo>
                    <a:pt x="5" y="11"/>
                    <a:pt x="21" y="0"/>
                    <a:pt x="37" y="2"/>
                  </a:cubicBezTo>
                  <a:cubicBezTo>
                    <a:pt x="54" y="5"/>
                    <a:pt x="65" y="21"/>
                    <a:pt x="62" y="37"/>
                  </a:cubicBezTo>
                  <a:cubicBezTo>
                    <a:pt x="60" y="54"/>
                    <a:pt x="44" y="65"/>
                    <a:pt x="27" y="62"/>
                  </a:cubicBezTo>
                  <a:cubicBezTo>
                    <a:pt x="11" y="60"/>
                    <a:pt x="0" y="44"/>
                    <a:pt x="2"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3" name="Rectangle 190">
              <a:extLst>
                <a:ext uri="{FF2B5EF4-FFF2-40B4-BE49-F238E27FC236}">
                  <a16:creationId xmlns:a16="http://schemas.microsoft.com/office/drawing/2014/main" id="{F14C8934-FCD3-DCCB-931C-D7DC13002A1E}"/>
                </a:ext>
              </a:extLst>
            </p:cNvPr>
            <p:cNvSpPr>
              <a:spLocks noChangeArrowheads="1"/>
            </p:cNvSpPr>
            <p:nvPr/>
          </p:nvSpPr>
          <p:spPr bwMode="auto">
            <a:xfrm>
              <a:off x="10658475" y="4286250"/>
              <a:ext cx="69850" cy="1889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4" name="Oval 191">
              <a:extLst>
                <a:ext uri="{FF2B5EF4-FFF2-40B4-BE49-F238E27FC236}">
                  <a16:creationId xmlns:a16="http://schemas.microsoft.com/office/drawing/2014/main" id="{4227EDC8-EDE1-3797-374A-E02107A27E38}"/>
                </a:ext>
              </a:extLst>
            </p:cNvPr>
            <p:cNvSpPr>
              <a:spLocks noChangeArrowheads="1"/>
            </p:cNvSpPr>
            <p:nvPr/>
          </p:nvSpPr>
          <p:spPr bwMode="auto">
            <a:xfrm>
              <a:off x="10658475" y="4198938"/>
              <a:ext cx="69850" cy="698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5" name="Freeform 192">
              <a:extLst>
                <a:ext uri="{FF2B5EF4-FFF2-40B4-BE49-F238E27FC236}">
                  <a16:creationId xmlns:a16="http://schemas.microsoft.com/office/drawing/2014/main" id="{E7A30150-6C47-76CE-CBA1-DBB3F5ADF1D0}"/>
                </a:ext>
              </a:extLst>
            </p:cNvPr>
            <p:cNvSpPr>
              <a:spLocks noEditPoints="1"/>
            </p:cNvSpPr>
            <p:nvPr/>
          </p:nvSpPr>
          <p:spPr bwMode="auto">
            <a:xfrm>
              <a:off x="10472738" y="4214813"/>
              <a:ext cx="190500" cy="260350"/>
            </a:xfrm>
            <a:custGeom>
              <a:avLst/>
              <a:gdLst>
                <a:gd name="T0" fmla="*/ 43 w 120"/>
                <a:gd name="T1" fmla="*/ 0 h 164"/>
                <a:gd name="T2" fmla="*/ 43 w 120"/>
                <a:gd name="T3" fmla="*/ 164 h 164"/>
                <a:gd name="T4" fmla="*/ 0 w 120"/>
                <a:gd name="T5" fmla="*/ 164 h 164"/>
                <a:gd name="T6" fmla="*/ 0 w 120"/>
                <a:gd name="T7" fmla="*/ 0 h 164"/>
                <a:gd name="T8" fmla="*/ 43 w 120"/>
                <a:gd name="T9" fmla="*/ 0 h 164"/>
                <a:gd name="T10" fmla="*/ 109 w 120"/>
                <a:gd name="T11" fmla="*/ 44 h 164"/>
                <a:gd name="T12" fmla="*/ 88 w 120"/>
                <a:gd name="T13" fmla="*/ 88 h 164"/>
                <a:gd name="T14" fmla="*/ 120 w 120"/>
                <a:gd name="T15" fmla="*/ 164 h 164"/>
                <a:gd name="T16" fmla="*/ 72 w 120"/>
                <a:gd name="T17" fmla="*/ 164 h 164"/>
                <a:gd name="T18" fmla="*/ 44 w 120"/>
                <a:gd name="T19" fmla="*/ 85 h 164"/>
                <a:gd name="T20" fmla="*/ 64 w 120"/>
                <a:gd name="T21" fmla="*/ 44 h 164"/>
                <a:gd name="T22" fmla="*/ 109 w 120"/>
                <a:gd name="T23" fmla="*/ 4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64">
                  <a:moveTo>
                    <a:pt x="43" y="0"/>
                  </a:moveTo>
                  <a:lnTo>
                    <a:pt x="43" y="164"/>
                  </a:lnTo>
                  <a:lnTo>
                    <a:pt x="0" y="164"/>
                  </a:lnTo>
                  <a:lnTo>
                    <a:pt x="0" y="0"/>
                  </a:lnTo>
                  <a:lnTo>
                    <a:pt x="43" y="0"/>
                  </a:lnTo>
                  <a:close/>
                  <a:moveTo>
                    <a:pt x="109" y="44"/>
                  </a:moveTo>
                  <a:lnTo>
                    <a:pt x="88" y="88"/>
                  </a:lnTo>
                  <a:lnTo>
                    <a:pt x="120" y="164"/>
                  </a:lnTo>
                  <a:lnTo>
                    <a:pt x="72" y="164"/>
                  </a:lnTo>
                  <a:lnTo>
                    <a:pt x="44" y="85"/>
                  </a:lnTo>
                  <a:lnTo>
                    <a:pt x="64" y="44"/>
                  </a:lnTo>
                  <a:lnTo>
                    <a:pt x="109"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6" name="Freeform 193">
              <a:extLst>
                <a:ext uri="{FF2B5EF4-FFF2-40B4-BE49-F238E27FC236}">
                  <a16:creationId xmlns:a16="http://schemas.microsoft.com/office/drawing/2014/main" id="{BDD750A1-7F6B-2B08-FA25-2AB6E41BFE5F}"/>
                </a:ext>
              </a:extLst>
            </p:cNvPr>
            <p:cNvSpPr>
              <a:spLocks/>
            </p:cNvSpPr>
            <p:nvPr/>
          </p:nvSpPr>
          <p:spPr bwMode="auto">
            <a:xfrm>
              <a:off x="10250488" y="4284663"/>
              <a:ext cx="207962" cy="200025"/>
            </a:xfrm>
            <a:custGeom>
              <a:avLst/>
              <a:gdLst>
                <a:gd name="T0" fmla="*/ 109 w 180"/>
                <a:gd name="T1" fmla="*/ 106 h 171"/>
                <a:gd name="T2" fmla="*/ 109 w 180"/>
                <a:gd name="T3" fmla="*/ 169 h 171"/>
                <a:gd name="T4" fmla="*/ 95 w 180"/>
                <a:gd name="T5" fmla="*/ 171 h 171"/>
                <a:gd name="T6" fmla="*/ 33 w 180"/>
                <a:gd name="T7" fmla="*/ 146 h 171"/>
                <a:gd name="T8" fmla="*/ 33 w 180"/>
                <a:gd name="T9" fmla="*/ 25 h 171"/>
                <a:gd name="T10" fmla="*/ 94 w 180"/>
                <a:gd name="T11" fmla="*/ 0 h 171"/>
                <a:gd name="T12" fmla="*/ 157 w 180"/>
                <a:gd name="T13" fmla="*/ 23 h 171"/>
                <a:gd name="T14" fmla="*/ 180 w 180"/>
                <a:gd name="T15" fmla="*/ 87 h 171"/>
                <a:gd name="T16" fmla="*/ 180 w 180"/>
                <a:gd name="T17" fmla="*/ 167 h 171"/>
                <a:gd name="T18" fmla="*/ 118 w 180"/>
                <a:gd name="T19" fmla="*/ 167 h 171"/>
                <a:gd name="T20" fmla="*/ 118 w 180"/>
                <a:gd name="T21" fmla="*/ 91 h 171"/>
                <a:gd name="T22" fmla="*/ 112 w 180"/>
                <a:gd name="T23" fmla="*/ 70 h 171"/>
                <a:gd name="T24" fmla="*/ 95 w 180"/>
                <a:gd name="T25" fmla="*/ 63 h 171"/>
                <a:gd name="T26" fmla="*/ 71 w 180"/>
                <a:gd name="T27" fmla="*/ 87 h 171"/>
                <a:gd name="T28" fmla="*/ 78 w 180"/>
                <a:gd name="T29" fmla="*/ 103 h 171"/>
                <a:gd name="T30" fmla="*/ 94 w 180"/>
                <a:gd name="T31" fmla="*/ 110 h 171"/>
                <a:gd name="T32" fmla="*/ 109 w 180"/>
                <a:gd name="T33" fmla="*/ 10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 h="171">
                  <a:moveTo>
                    <a:pt x="109" y="106"/>
                  </a:moveTo>
                  <a:cubicBezTo>
                    <a:pt x="109" y="169"/>
                    <a:pt x="109" y="169"/>
                    <a:pt x="109" y="169"/>
                  </a:cubicBezTo>
                  <a:cubicBezTo>
                    <a:pt x="104" y="170"/>
                    <a:pt x="99" y="171"/>
                    <a:pt x="95" y="171"/>
                  </a:cubicBezTo>
                  <a:cubicBezTo>
                    <a:pt x="72" y="171"/>
                    <a:pt x="49" y="163"/>
                    <a:pt x="33" y="146"/>
                  </a:cubicBezTo>
                  <a:cubicBezTo>
                    <a:pt x="0" y="113"/>
                    <a:pt x="0" y="58"/>
                    <a:pt x="33" y="25"/>
                  </a:cubicBezTo>
                  <a:cubicBezTo>
                    <a:pt x="49" y="9"/>
                    <a:pt x="71" y="0"/>
                    <a:pt x="94" y="0"/>
                  </a:cubicBezTo>
                  <a:cubicBezTo>
                    <a:pt x="121" y="0"/>
                    <a:pt x="141" y="7"/>
                    <a:pt x="157" y="23"/>
                  </a:cubicBezTo>
                  <a:cubicBezTo>
                    <a:pt x="172" y="39"/>
                    <a:pt x="180" y="60"/>
                    <a:pt x="180" y="87"/>
                  </a:cubicBezTo>
                  <a:cubicBezTo>
                    <a:pt x="180" y="167"/>
                    <a:pt x="180" y="167"/>
                    <a:pt x="180" y="167"/>
                  </a:cubicBezTo>
                  <a:cubicBezTo>
                    <a:pt x="118" y="167"/>
                    <a:pt x="118" y="167"/>
                    <a:pt x="118" y="167"/>
                  </a:cubicBezTo>
                  <a:cubicBezTo>
                    <a:pt x="118" y="91"/>
                    <a:pt x="118" y="91"/>
                    <a:pt x="118" y="91"/>
                  </a:cubicBezTo>
                  <a:cubicBezTo>
                    <a:pt x="119" y="84"/>
                    <a:pt x="117" y="76"/>
                    <a:pt x="112" y="70"/>
                  </a:cubicBezTo>
                  <a:cubicBezTo>
                    <a:pt x="108" y="65"/>
                    <a:pt x="102" y="62"/>
                    <a:pt x="95" y="63"/>
                  </a:cubicBezTo>
                  <a:cubicBezTo>
                    <a:pt x="82" y="63"/>
                    <a:pt x="71" y="74"/>
                    <a:pt x="71" y="87"/>
                  </a:cubicBezTo>
                  <a:cubicBezTo>
                    <a:pt x="71" y="93"/>
                    <a:pt x="74" y="99"/>
                    <a:pt x="78" y="103"/>
                  </a:cubicBezTo>
                  <a:cubicBezTo>
                    <a:pt x="82" y="108"/>
                    <a:pt x="88" y="110"/>
                    <a:pt x="94" y="110"/>
                  </a:cubicBezTo>
                  <a:cubicBezTo>
                    <a:pt x="99" y="110"/>
                    <a:pt x="104" y="108"/>
                    <a:pt x="109"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7" name="Freeform 194">
              <a:extLst>
                <a:ext uri="{FF2B5EF4-FFF2-40B4-BE49-F238E27FC236}">
                  <a16:creationId xmlns:a16="http://schemas.microsoft.com/office/drawing/2014/main" id="{EDD5293F-BD59-52C7-F699-76395311E0AA}"/>
                </a:ext>
              </a:extLst>
            </p:cNvPr>
            <p:cNvSpPr>
              <a:spLocks/>
            </p:cNvSpPr>
            <p:nvPr/>
          </p:nvSpPr>
          <p:spPr bwMode="auto">
            <a:xfrm>
              <a:off x="9561513" y="4289425"/>
              <a:ext cx="185737" cy="190500"/>
            </a:xfrm>
            <a:custGeom>
              <a:avLst/>
              <a:gdLst>
                <a:gd name="T0" fmla="*/ 112 w 117"/>
                <a:gd name="T1" fmla="*/ 0 h 120"/>
                <a:gd name="T2" fmla="*/ 75 w 117"/>
                <a:gd name="T3" fmla="*/ 73 h 120"/>
                <a:gd name="T4" fmla="*/ 117 w 117"/>
                <a:gd name="T5" fmla="*/ 73 h 120"/>
                <a:gd name="T6" fmla="*/ 117 w 117"/>
                <a:gd name="T7" fmla="*/ 120 h 120"/>
                <a:gd name="T8" fmla="*/ 2 w 117"/>
                <a:gd name="T9" fmla="*/ 120 h 120"/>
                <a:gd name="T10" fmla="*/ 38 w 117"/>
                <a:gd name="T11" fmla="*/ 46 h 120"/>
                <a:gd name="T12" fmla="*/ 0 w 117"/>
                <a:gd name="T13" fmla="*/ 46 h 120"/>
                <a:gd name="T14" fmla="*/ 0 w 117"/>
                <a:gd name="T15" fmla="*/ 0 h 120"/>
                <a:gd name="T16" fmla="*/ 112 w 117"/>
                <a:gd name="T1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120">
                  <a:moveTo>
                    <a:pt x="112" y="0"/>
                  </a:moveTo>
                  <a:lnTo>
                    <a:pt x="75" y="73"/>
                  </a:lnTo>
                  <a:lnTo>
                    <a:pt x="117" y="73"/>
                  </a:lnTo>
                  <a:lnTo>
                    <a:pt x="117" y="120"/>
                  </a:lnTo>
                  <a:lnTo>
                    <a:pt x="2" y="120"/>
                  </a:lnTo>
                  <a:lnTo>
                    <a:pt x="38" y="46"/>
                  </a:lnTo>
                  <a:lnTo>
                    <a:pt x="0" y="46"/>
                  </a:lnTo>
                  <a:lnTo>
                    <a:pt x="0" y="0"/>
                  </a:lnTo>
                  <a:lnTo>
                    <a:pt x="1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8" name="Freeform 195">
              <a:extLst>
                <a:ext uri="{FF2B5EF4-FFF2-40B4-BE49-F238E27FC236}">
                  <a16:creationId xmlns:a16="http://schemas.microsoft.com/office/drawing/2014/main" id="{9373EED9-0F89-7FE1-05E4-08CF7A792133}"/>
                </a:ext>
              </a:extLst>
            </p:cNvPr>
            <p:cNvSpPr>
              <a:spLocks/>
            </p:cNvSpPr>
            <p:nvPr/>
          </p:nvSpPr>
          <p:spPr bwMode="auto">
            <a:xfrm>
              <a:off x="10077450" y="4289425"/>
              <a:ext cx="169862" cy="280988"/>
            </a:xfrm>
            <a:custGeom>
              <a:avLst/>
              <a:gdLst>
                <a:gd name="T0" fmla="*/ 24 w 147"/>
                <a:gd name="T1" fmla="*/ 236 h 243"/>
                <a:gd name="T2" fmla="*/ 24 w 147"/>
                <a:gd name="T3" fmla="*/ 183 h 243"/>
                <a:gd name="T4" fmla="*/ 45 w 147"/>
                <a:gd name="T5" fmla="*/ 188 h 243"/>
                <a:gd name="T6" fmla="*/ 84 w 147"/>
                <a:gd name="T7" fmla="*/ 154 h 243"/>
                <a:gd name="T8" fmla="*/ 53 w 147"/>
                <a:gd name="T9" fmla="*/ 164 h 243"/>
                <a:gd name="T10" fmla="*/ 15 w 147"/>
                <a:gd name="T11" fmla="*/ 147 h 243"/>
                <a:gd name="T12" fmla="*/ 0 w 147"/>
                <a:gd name="T13" fmla="*/ 103 h 243"/>
                <a:gd name="T14" fmla="*/ 0 w 147"/>
                <a:gd name="T15" fmla="*/ 0 h 243"/>
                <a:gd name="T16" fmla="*/ 62 w 147"/>
                <a:gd name="T17" fmla="*/ 0 h 243"/>
                <a:gd name="T18" fmla="*/ 62 w 147"/>
                <a:gd name="T19" fmla="*/ 88 h 243"/>
                <a:gd name="T20" fmla="*/ 74 w 147"/>
                <a:gd name="T21" fmla="*/ 103 h 243"/>
                <a:gd name="T22" fmla="*/ 85 w 147"/>
                <a:gd name="T23" fmla="*/ 87 h 243"/>
                <a:gd name="T24" fmla="*/ 85 w 147"/>
                <a:gd name="T25" fmla="*/ 0 h 243"/>
                <a:gd name="T26" fmla="*/ 147 w 147"/>
                <a:gd name="T27" fmla="*/ 0 h 243"/>
                <a:gd name="T28" fmla="*/ 147 w 147"/>
                <a:gd name="T29" fmla="*/ 147 h 243"/>
                <a:gd name="T30" fmla="*/ 124 w 147"/>
                <a:gd name="T31" fmla="*/ 213 h 243"/>
                <a:gd name="T32" fmla="*/ 57 w 147"/>
                <a:gd name="T33" fmla="*/ 243 h 243"/>
                <a:gd name="T34" fmla="*/ 24 w 147"/>
                <a:gd name="T35" fmla="*/ 23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7" h="243">
                  <a:moveTo>
                    <a:pt x="24" y="236"/>
                  </a:moveTo>
                  <a:cubicBezTo>
                    <a:pt x="24" y="183"/>
                    <a:pt x="24" y="183"/>
                    <a:pt x="24" y="183"/>
                  </a:cubicBezTo>
                  <a:cubicBezTo>
                    <a:pt x="30" y="186"/>
                    <a:pt x="38" y="188"/>
                    <a:pt x="45" y="188"/>
                  </a:cubicBezTo>
                  <a:cubicBezTo>
                    <a:pt x="65" y="188"/>
                    <a:pt x="78" y="177"/>
                    <a:pt x="84" y="154"/>
                  </a:cubicBezTo>
                  <a:cubicBezTo>
                    <a:pt x="75" y="160"/>
                    <a:pt x="64" y="163"/>
                    <a:pt x="53" y="164"/>
                  </a:cubicBezTo>
                  <a:cubicBezTo>
                    <a:pt x="38" y="164"/>
                    <a:pt x="24" y="158"/>
                    <a:pt x="15" y="147"/>
                  </a:cubicBezTo>
                  <a:cubicBezTo>
                    <a:pt x="5" y="135"/>
                    <a:pt x="0" y="119"/>
                    <a:pt x="0" y="103"/>
                  </a:cubicBezTo>
                  <a:cubicBezTo>
                    <a:pt x="0" y="0"/>
                    <a:pt x="0" y="0"/>
                    <a:pt x="0" y="0"/>
                  </a:cubicBezTo>
                  <a:cubicBezTo>
                    <a:pt x="62" y="0"/>
                    <a:pt x="62" y="0"/>
                    <a:pt x="62" y="0"/>
                  </a:cubicBezTo>
                  <a:cubicBezTo>
                    <a:pt x="62" y="88"/>
                    <a:pt x="62" y="88"/>
                    <a:pt x="62" y="88"/>
                  </a:cubicBezTo>
                  <a:cubicBezTo>
                    <a:pt x="62" y="98"/>
                    <a:pt x="66" y="103"/>
                    <a:pt x="74" y="103"/>
                  </a:cubicBezTo>
                  <a:cubicBezTo>
                    <a:pt x="82" y="103"/>
                    <a:pt x="85" y="98"/>
                    <a:pt x="85" y="87"/>
                  </a:cubicBezTo>
                  <a:cubicBezTo>
                    <a:pt x="85" y="0"/>
                    <a:pt x="85" y="0"/>
                    <a:pt x="85" y="0"/>
                  </a:cubicBezTo>
                  <a:cubicBezTo>
                    <a:pt x="147" y="0"/>
                    <a:pt x="147" y="0"/>
                    <a:pt x="147" y="0"/>
                  </a:cubicBezTo>
                  <a:cubicBezTo>
                    <a:pt x="147" y="147"/>
                    <a:pt x="147" y="147"/>
                    <a:pt x="147" y="147"/>
                  </a:cubicBezTo>
                  <a:cubicBezTo>
                    <a:pt x="147" y="174"/>
                    <a:pt x="139" y="196"/>
                    <a:pt x="124" y="213"/>
                  </a:cubicBezTo>
                  <a:cubicBezTo>
                    <a:pt x="107" y="232"/>
                    <a:pt x="83" y="243"/>
                    <a:pt x="57" y="243"/>
                  </a:cubicBezTo>
                  <a:cubicBezTo>
                    <a:pt x="46" y="243"/>
                    <a:pt x="34" y="240"/>
                    <a:pt x="24" y="2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69" name="Freeform 196">
              <a:extLst>
                <a:ext uri="{FF2B5EF4-FFF2-40B4-BE49-F238E27FC236}">
                  <a16:creationId xmlns:a16="http://schemas.microsoft.com/office/drawing/2014/main" id="{2ED5E30A-FF7B-E147-4277-CB68D29D916D}"/>
                </a:ext>
              </a:extLst>
            </p:cNvPr>
            <p:cNvSpPr>
              <a:spLocks noEditPoints="1"/>
            </p:cNvSpPr>
            <p:nvPr/>
          </p:nvSpPr>
          <p:spPr bwMode="auto">
            <a:xfrm>
              <a:off x="9351963" y="4284663"/>
              <a:ext cx="219075" cy="207963"/>
            </a:xfrm>
            <a:custGeom>
              <a:avLst/>
              <a:gdLst>
                <a:gd name="T0" fmla="*/ 96 w 189"/>
                <a:gd name="T1" fmla="*/ 1 h 180"/>
                <a:gd name="T2" fmla="*/ 156 w 189"/>
                <a:gd name="T3" fmla="*/ 26 h 180"/>
                <a:gd name="T4" fmla="*/ 156 w 189"/>
                <a:gd name="T5" fmla="*/ 146 h 180"/>
                <a:gd name="T6" fmla="*/ 156 w 189"/>
                <a:gd name="T7" fmla="*/ 147 h 180"/>
                <a:gd name="T8" fmla="*/ 34 w 189"/>
                <a:gd name="T9" fmla="*/ 147 h 180"/>
                <a:gd name="T10" fmla="*/ 33 w 189"/>
                <a:gd name="T11" fmla="*/ 26 h 180"/>
                <a:gd name="T12" fmla="*/ 34 w 189"/>
                <a:gd name="T13" fmla="*/ 25 h 180"/>
                <a:gd name="T14" fmla="*/ 96 w 189"/>
                <a:gd name="T15" fmla="*/ 1 h 180"/>
                <a:gd name="T16" fmla="*/ 94 w 189"/>
                <a:gd name="T17" fmla="*/ 61 h 180"/>
                <a:gd name="T18" fmla="*/ 78 w 189"/>
                <a:gd name="T19" fmla="*/ 69 h 180"/>
                <a:gd name="T20" fmla="*/ 78 w 189"/>
                <a:gd name="T21" fmla="*/ 104 h 180"/>
                <a:gd name="T22" fmla="*/ 110 w 189"/>
                <a:gd name="T23" fmla="*/ 105 h 180"/>
                <a:gd name="T24" fmla="*/ 111 w 189"/>
                <a:gd name="T25" fmla="*/ 104 h 180"/>
                <a:gd name="T26" fmla="*/ 111 w 189"/>
                <a:gd name="T27" fmla="*/ 69 h 180"/>
                <a:gd name="T28" fmla="*/ 94 w 189"/>
                <a:gd name="T29" fmla="*/ 6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180">
                  <a:moveTo>
                    <a:pt x="96" y="1"/>
                  </a:moveTo>
                  <a:cubicBezTo>
                    <a:pt x="119" y="0"/>
                    <a:pt x="140" y="9"/>
                    <a:pt x="156" y="26"/>
                  </a:cubicBezTo>
                  <a:cubicBezTo>
                    <a:pt x="189" y="59"/>
                    <a:pt x="189" y="113"/>
                    <a:pt x="156" y="146"/>
                  </a:cubicBezTo>
                  <a:cubicBezTo>
                    <a:pt x="156" y="146"/>
                    <a:pt x="156" y="146"/>
                    <a:pt x="156" y="147"/>
                  </a:cubicBezTo>
                  <a:cubicBezTo>
                    <a:pt x="122" y="180"/>
                    <a:pt x="67" y="180"/>
                    <a:pt x="34" y="147"/>
                  </a:cubicBezTo>
                  <a:cubicBezTo>
                    <a:pt x="0" y="114"/>
                    <a:pt x="0" y="60"/>
                    <a:pt x="33" y="26"/>
                  </a:cubicBezTo>
                  <a:cubicBezTo>
                    <a:pt x="33" y="26"/>
                    <a:pt x="33" y="26"/>
                    <a:pt x="34" y="25"/>
                  </a:cubicBezTo>
                  <a:cubicBezTo>
                    <a:pt x="50" y="9"/>
                    <a:pt x="73" y="0"/>
                    <a:pt x="96" y="1"/>
                  </a:cubicBezTo>
                  <a:close/>
                  <a:moveTo>
                    <a:pt x="94" y="61"/>
                  </a:moveTo>
                  <a:cubicBezTo>
                    <a:pt x="88" y="61"/>
                    <a:pt x="82" y="64"/>
                    <a:pt x="78" y="69"/>
                  </a:cubicBezTo>
                  <a:cubicBezTo>
                    <a:pt x="68" y="78"/>
                    <a:pt x="68" y="94"/>
                    <a:pt x="78" y="104"/>
                  </a:cubicBezTo>
                  <a:cubicBezTo>
                    <a:pt x="86" y="113"/>
                    <a:pt x="101" y="113"/>
                    <a:pt x="110" y="105"/>
                  </a:cubicBezTo>
                  <a:cubicBezTo>
                    <a:pt x="110" y="104"/>
                    <a:pt x="111" y="104"/>
                    <a:pt x="111" y="104"/>
                  </a:cubicBezTo>
                  <a:cubicBezTo>
                    <a:pt x="120" y="94"/>
                    <a:pt x="120" y="78"/>
                    <a:pt x="111" y="69"/>
                  </a:cubicBezTo>
                  <a:cubicBezTo>
                    <a:pt x="107" y="64"/>
                    <a:pt x="101" y="61"/>
                    <a:pt x="94"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0" name="Rectangle 197">
              <a:extLst>
                <a:ext uri="{FF2B5EF4-FFF2-40B4-BE49-F238E27FC236}">
                  <a16:creationId xmlns:a16="http://schemas.microsoft.com/office/drawing/2014/main" id="{0721051B-609E-9EA7-3C3E-98F13A1915CA}"/>
                </a:ext>
              </a:extLst>
            </p:cNvPr>
            <p:cNvSpPr>
              <a:spLocks noChangeArrowheads="1"/>
            </p:cNvSpPr>
            <p:nvPr/>
          </p:nvSpPr>
          <p:spPr bwMode="auto">
            <a:xfrm>
              <a:off x="9409113" y="4251325"/>
              <a:ext cx="104775" cy="206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1" name="Freeform 198">
              <a:extLst>
                <a:ext uri="{FF2B5EF4-FFF2-40B4-BE49-F238E27FC236}">
                  <a16:creationId xmlns:a16="http://schemas.microsoft.com/office/drawing/2014/main" id="{BD49EA7D-5C88-47E2-65C4-F20BF6992345}"/>
                </a:ext>
              </a:extLst>
            </p:cNvPr>
            <p:cNvSpPr>
              <a:spLocks noEditPoints="1"/>
            </p:cNvSpPr>
            <p:nvPr/>
          </p:nvSpPr>
          <p:spPr bwMode="auto">
            <a:xfrm>
              <a:off x="10804525" y="4276725"/>
              <a:ext cx="211137" cy="254000"/>
            </a:xfrm>
            <a:custGeom>
              <a:avLst/>
              <a:gdLst>
                <a:gd name="T0" fmla="*/ 89 w 182"/>
                <a:gd name="T1" fmla="*/ 112 h 218"/>
                <a:gd name="T2" fmla="*/ 182 w 182"/>
                <a:gd name="T3" fmla="*/ 55 h 218"/>
                <a:gd name="T4" fmla="*/ 105 w 182"/>
                <a:gd name="T5" fmla="*/ 6 h 218"/>
                <a:gd name="T6" fmla="*/ 24 w 182"/>
                <a:gd name="T7" fmla="*/ 56 h 218"/>
                <a:gd name="T8" fmla="*/ 50 w 182"/>
                <a:gd name="T9" fmla="*/ 160 h 218"/>
                <a:gd name="T10" fmla="*/ 181 w 182"/>
                <a:gd name="T11" fmla="*/ 121 h 218"/>
                <a:gd name="T12" fmla="*/ 134 w 182"/>
                <a:gd name="T13" fmla="*/ 104 h 218"/>
                <a:gd name="T14" fmla="*/ 103 w 182"/>
                <a:gd name="T15" fmla="*/ 123 h 218"/>
                <a:gd name="T16" fmla="*/ 87 w 182"/>
                <a:gd name="T17" fmla="*/ 115 h 218"/>
                <a:gd name="T18" fmla="*/ 87 w 182"/>
                <a:gd name="T19" fmla="*/ 113 h 218"/>
                <a:gd name="T20" fmla="*/ 88 w 182"/>
                <a:gd name="T21" fmla="*/ 112 h 218"/>
                <a:gd name="T22" fmla="*/ 89 w 182"/>
                <a:gd name="T23" fmla="*/ 112 h 218"/>
                <a:gd name="T24" fmla="*/ 75 w 182"/>
                <a:gd name="T25" fmla="*/ 84 h 218"/>
                <a:gd name="T26" fmla="*/ 73 w 182"/>
                <a:gd name="T27" fmla="*/ 82 h 218"/>
                <a:gd name="T28" fmla="*/ 73 w 182"/>
                <a:gd name="T29" fmla="*/ 81 h 218"/>
                <a:gd name="T30" fmla="*/ 85 w 182"/>
                <a:gd name="T31" fmla="*/ 56 h 218"/>
                <a:gd name="T32" fmla="*/ 114 w 182"/>
                <a:gd name="T33" fmla="*/ 60 h 218"/>
                <a:gd name="T34" fmla="*/ 75 w 182"/>
                <a:gd name="T35" fmla="*/ 8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218">
                  <a:moveTo>
                    <a:pt x="89" y="112"/>
                  </a:moveTo>
                  <a:cubicBezTo>
                    <a:pt x="182" y="55"/>
                    <a:pt x="182" y="55"/>
                    <a:pt x="182" y="55"/>
                  </a:cubicBezTo>
                  <a:cubicBezTo>
                    <a:pt x="182" y="55"/>
                    <a:pt x="164" y="9"/>
                    <a:pt x="105" y="6"/>
                  </a:cubicBezTo>
                  <a:cubicBezTo>
                    <a:pt x="105" y="6"/>
                    <a:pt x="52" y="0"/>
                    <a:pt x="24" y="56"/>
                  </a:cubicBezTo>
                  <a:cubicBezTo>
                    <a:pt x="24" y="56"/>
                    <a:pt x="0" y="123"/>
                    <a:pt x="50" y="160"/>
                  </a:cubicBezTo>
                  <a:cubicBezTo>
                    <a:pt x="50" y="160"/>
                    <a:pt x="139" y="218"/>
                    <a:pt x="181" y="121"/>
                  </a:cubicBezTo>
                  <a:cubicBezTo>
                    <a:pt x="134" y="104"/>
                    <a:pt x="134" y="104"/>
                    <a:pt x="134" y="104"/>
                  </a:cubicBezTo>
                  <a:cubicBezTo>
                    <a:pt x="134" y="104"/>
                    <a:pt x="130" y="125"/>
                    <a:pt x="103" y="123"/>
                  </a:cubicBezTo>
                  <a:cubicBezTo>
                    <a:pt x="103" y="123"/>
                    <a:pt x="91" y="123"/>
                    <a:pt x="87" y="115"/>
                  </a:cubicBezTo>
                  <a:cubicBezTo>
                    <a:pt x="87" y="113"/>
                    <a:pt x="87" y="113"/>
                    <a:pt x="87" y="113"/>
                  </a:cubicBezTo>
                  <a:cubicBezTo>
                    <a:pt x="88" y="112"/>
                    <a:pt x="88" y="112"/>
                    <a:pt x="88" y="112"/>
                  </a:cubicBezTo>
                  <a:lnTo>
                    <a:pt x="89" y="112"/>
                  </a:lnTo>
                  <a:close/>
                  <a:moveTo>
                    <a:pt x="75" y="84"/>
                  </a:moveTo>
                  <a:cubicBezTo>
                    <a:pt x="73" y="82"/>
                    <a:pt x="73" y="82"/>
                    <a:pt x="73" y="82"/>
                  </a:cubicBezTo>
                  <a:cubicBezTo>
                    <a:pt x="73" y="81"/>
                    <a:pt x="73" y="81"/>
                    <a:pt x="73" y="81"/>
                  </a:cubicBezTo>
                  <a:cubicBezTo>
                    <a:pt x="69" y="64"/>
                    <a:pt x="85" y="56"/>
                    <a:pt x="85" y="56"/>
                  </a:cubicBezTo>
                  <a:cubicBezTo>
                    <a:pt x="106" y="48"/>
                    <a:pt x="114" y="60"/>
                    <a:pt x="114" y="60"/>
                  </a:cubicBezTo>
                  <a:lnTo>
                    <a:pt x="75"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72" name="Grup 12371">
            <a:extLst>
              <a:ext uri="{FF2B5EF4-FFF2-40B4-BE49-F238E27FC236}">
                <a16:creationId xmlns:a16="http://schemas.microsoft.com/office/drawing/2014/main" id="{ABAC37DA-2105-646E-F655-F9F56FEAA51B}"/>
              </a:ext>
            </a:extLst>
          </p:cNvPr>
          <p:cNvGrpSpPr/>
          <p:nvPr/>
        </p:nvGrpSpPr>
        <p:grpSpPr>
          <a:xfrm>
            <a:off x="8943419" y="3461603"/>
            <a:ext cx="801899" cy="354920"/>
            <a:chOff x="3729038" y="3957638"/>
            <a:chExt cx="1920875" cy="954088"/>
          </a:xfrm>
        </p:grpSpPr>
        <p:sp>
          <p:nvSpPr>
            <p:cNvPr id="12373" name="AutoShape 2070">
              <a:extLst>
                <a:ext uri="{FF2B5EF4-FFF2-40B4-BE49-F238E27FC236}">
                  <a16:creationId xmlns:a16="http://schemas.microsoft.com/office/drawing/2014/main" id="{3D226E62-6176-25D9-2AA0-26ABE98C7A15}"/>
                </a:ext>
              </a:extLst>
            </p:cNvPr>
            <p:cNvSpPr>
              <a:spLocks noChangeAspect="1" noChangeArrowheads="1" noTextEdit="1"/>
            </p:cNvSpPr>
            <p:nvPr/>
          </p:nvSpPr>
          <p:spPr bwMode="auto">
            <a:xfrm>
              <a:off x="3736975" y="3957638"/>
              <a:ext cx="1882775" cy="952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4" name="Freeform 2072">
              <a:extLst>
                <a:ext uri="{FF2B5EF4-FFF2-40B4-BE49-F238E27FC236}">
                  <a16:creationId xmlns:a16="http://schemas.microsoft.com/office/drawing/2014/main" id="{C04807A7-4BBF-4881-5BE5-441A17BCAB88}"/>
                </a:ext>
              </a:extLst>
            </p:cNvPr>
            <p:cNvSpPr>
              <a:spLocks/>
            </p:cNvSpPr>
            <p:nvPr/>
          </p:nvSpPr>
          <p:spPr bwMode="auto">
            <a:xfrm>
              <a:off x="4311650" y="4210051"/>
              <a:ext cx="136525" cy="138113"/>
            </a:xfrm>
            <a:custGeom>
              <a:avLst/>
              <a:gdLst>
                <a:gd name="T0" fmla="*/ 0 w 101"/>
                <a:gd name="T1" fmla="*/ 44 h 102"/>
                <a:gd name="T2" fmla="*/ 45 w 101"/>
                <a:gd name="T3" fmla="*/ 0 h 102"/>
                <a:gd name="T4" fmla="*/ 45 w 101"/>
                <a:gd name="T5" fmla="*/ 0 h 102"/>
                <a:gd name="T6" fmla="*/ 56 w 101"/>
                <a:gd name="T7" fmla="*/ 0 h 102"/>
                <a:gd name="T8" fmla="*/ 101 w 101"/>
                <a:gd name="T9" fmla="*/ 44 h 102"/>
                <a:gd name="T10" fmla="*/ 101 w 101"/>
                <a:gd name="T11" fmla="*/ 44 h 102"/>
                <a:gd name="T12" fmla="*/ 101 w 101"/>
                <a:gd name="T13" fmla="*/ 58 h 102"/>
                <a:gd name="T14" fmla="*/ 56 w 101"/>
                <a:gd name="T15" fmla="*/ 102 h 102"/>
                <a:gd name="T16" fmla="*/ 56 w 101"/>
                <a:gd name="T17" fmla="*/ 102 h 102"/>
                <a:gd name="T18" fmla="*/ 45 w 101"/>
                <a:gd name="T19" fmla="*/ 102 h 102"/>
                <a:gd name="T20" fmla="*/ 1 w 101"/>
                <a:gd name="T21" fmla="*/ 58 h 102"/>
                <a:gd name="T22" fmla="*/ 1 w 101"/>
                <a:gd name="T23" fmla="*/ 58 h 102"/>
                <a:gd name="T24" fmla="*/ 1 w 101"/>
                <a:gd name="T25" fmla="*/ 44 h 102"/>
                <a:gd name="T26" fmla="*/ 0 w 101"/>
                <a:gd name="T27"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102">
                  <a:moveTo>
                    <a:pt x="0" y="44"/>
                  </a:moveTo>
                  <a:cubicBezTo>
                    <a:pt x="0" y="20"/>
                    <a:pt x="20" y="0"/>
                    <a:pt x="45" y="0"/>
                  </a:cubicBezTo>
                  <a:cubicBezTo>
                    <a:pt x="45" y="0"/>
                    <a:pt x="45" y="0"/>
                    <a:pt x="45" y="0"/>
                  </a:cubicBezTo>
                  <a:cubicBezTo>
                    <a:pt x="56" y="0"/>
                    <a:pt x="56" y="0"/>
                    <a:pt x="56" y="0"/>
                  </a:cubicBezTo>
                  <a:cubicBezTo>
                    <a:pt x="81" y="0"/>
                    <a:pt x="101" y="20"/>
                    <a:pt x="101" y="44"/>
                  </a:cubicBezTo>
                  <a:cubicBezTo>
                    <a:pt x="101" y="44"/>
                    <a:pt x="101" y="44"/>
                    <a:pt x="101" y="44"/>
                  </a:cubicBezTo>
                  <a:cubicBezTo>
                    <a:pt x="101" y="58"/>
                    <a:pt x="101" y="58"/>
                    <a:pt x="101" y="58"/>
                  </a:cubicBezTo>
                  <a:cubicBezTo>
                    <a:pt x="101" y="82"/>
                    <a:pt x="81" y="102"/>
                    <a:pt x="56" y="102"/>
                  </a:cubicBezTo>
                  <a:cubicBezTo>
                    <a:pt x="56" y="102"/>
                    <a:pt x="56" y="102"/>
                    <a:pt x="56" y="102"/>
                  </a:cubicBezTo>
                  <a:cubicBezTo>
                    <a:pt x="45" y="102"/>
                    <a:pt x="45" y="102"/>
                    <a:pt x="45" y="102"/>
                  </a:cubicBezTo>
                  <a:cubicBezTo>
                    <a:pt x="20" y="102"/>
                    <a:pt x="1" y="82"/>
                    <a:pt x="1" y="58"/>
                  </a:cubicBezTo>
                  <a:cubicBezTo>
                    <a:pt x="1" y="58"/>
                    <a:pt x="1" y="58"/>
                    <a:pt x="1" y="58"/>
                  </a:cubicBezTo>
                  <a:cubicBezTo>
                    <a:pt x="1" y="44"/>
                    <a:pt x="1" y="44"/>
                    <a:pt x="1" y="44"/>
                  </a:cubicBezTo>
                  <a:lnTo>
                    <a:pt x="0" y="44"/>
                  </a:ln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5" name="Freeform 2073">
              <a:extLst>
                <a:ext uri="{FF2B5EF4-FFF2-40B4-BE49-F238E27FC236}">
                  <a16:creationId xmlns:a16="http://schemas.microsoft.com/office/drawing/2014/main" id="{059D97F8-1C14-83BA-E950-FD6C1F0246B8}"/>
                </a:ext>
              </a:extLst>
            </p:cNvPr>
            <p:cNvSpPr>
              <a:spLocks noEditPoints="1"/>
            </p:cNvSpPr>
            <p:nvPr/>
          </p:nvSpPr>
          <p:spPr bwMode="auto">
            <a:xfrm>
              <a:off x="4968875" y="3970338"/>
              <a:ext cx="681038" cy="619125"/>
            </a:xfrm>
            <a:custGeom>
              <a:avLst/>
              <a:gdLst>
                <a:gd name="T0" fmla="*/ 84 w 505"/>
                <a:gd name="T1" fmla="*/ 381 h 458"/>
                <a:gd name="T2" fmla="*/ 84 w 505"/>
                <a:gd name="T3" fmla="*/ 77 h 458"/>
                <a:gd name="T4" fmla="*/ 421 w 505"/>
                <a:gd name="T5" fmla="*/ 77 h 458"/>
                <a:gd name="T6" fmla="*/ 421 w 505"/>
                <a:gd name="T7" fmla="*/ 381 h 458"/>
                <a:gd name="T8" fmla="*/ 84 w 505"/>
                <a:gd name="T9" fmla="*/ 381 h 458"/>
                <a:gd name="T10" fmla="*/ 342 w 505"/>
                <a:gd name="T11" fmla="*/ 321 h 458"/>
                <a:gd name="T12" fmla="*/ 342 w 505"/>
                <a:gd name="T13" fmla="*/ 137 h 458"/>
                <a:gd name="T14" fmla="*/ 163 w 505"/>
                <a:gd name="T15" fmla="*/ 137 h 458"/>
                <a:gd name="T16" fmla="*/ 163 w 505"/>
                <a:gd name="T17" fmla="*/ 321 h 458"/>
                <a:gd name="T18" fmla="*/ 342 w 505"/>
                <a:gd name="T19" fmla="*/ 321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5" h="458">
                  <a:moveTo>
                    <a:pt x="84" y="381"/>
                  </a:moveTo>
                  <a:cubicBezTo>
                    <a:pt x="0" y="305"/>
                    <a:pt x="0" y="153"/>
                    <a:pt x="84" y="77"/>
                  </a:cubicBezTo>
                  <a:cubicBezTo>
                    <a:pt x="168" y="0"/>
                    <a:pt x="337" y="0"/>
                    <a:pt x="421" y="77"/>
                  </a:cubicBezTo>
                  <a:cubicBezTo>
                    <a:pt x="505" y="153"/>
                    <a:pt x="505" y="305"/>
                    <a:pt x="421" y="381"/>
                  </a:cubicBezTo>
                  <a:cubicBezTo>
                    <a:pt x="337" y="458"/>
                    <a:pt x="168" y="458"/>
                    <a:pt x="84" y="381"/>
                  </a:cubicBezTo>
                  <a:close/>
                  <a:moveTo>
                    <a:pt x="342" y="321"/>
                  </a:moveTo>
                  <a:cubicBezTo>
                    <a:pt x="386" y="275"/>
                    <a:pt x="386" y="183"/>
                    <a:pt x="342" y="137"/>
                  </a:cubicBezTo>
                  <a:cubicBezTo>
                    <a:pt x="297" y="91"/>
                    <a:pt x="208" y="91"/>
                    <a:pt x="163" y="137"/>
                  </a:cubicBezTo>
                  <a:cubicBezTo>
                    <a:pt x="119" y="183"/>
                    <a:pt x="119" y="275"/>
                    <a:pt x="163" y="321"/>
                  </a:cubicBezTo>
                  <a:cubicBezTo>
                    <a:pt x="208" y="367"/>
                    <a:pt x="297" y="367"/>
                    <a:pt x="342" y="321"/>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6" name="Freeform 2074">
              <a:extLst>
                <a:ext uri="{FF2B5EF4-FFF2-40B4-BE49-F238E27FC236}">
                  <a16:creationId xmlns:a16="http://schemas.microsoft.com/office/drawing/2014/main" id="{250A8B38-B77B-471F-ED57-1FB44A1B862C}"/>
                </a:ext>
              </a:extLst>
            </p:cNvPr>
            <p:cNvSpPr>
              <a:spLocks/>
            </p:cNvSpPr>
            <p:nvPr/>
          </p:nvSpPr>
          <p:spPr bwMode="auto">
            <a:xfrm>
              <a:off x="4311650" y="4416426"/>
              <a:ext cx="136525" cy="138113"/>
            </a:xfrm>
            <a:custGeom>
              <a:avLst/>
              <a:gdLst>
                <a:gd name="T0" fmla="*/ 0 w 101"/>
                <a:gd name="T1" fmla="*/ 45 h 102"/>
                <a:gd name="T2" fmla="*/ 45 w 101"/>
                <a:gd name="T3" fmla="*/ 0 h 102"/>
                <a:gd name="T4" fmla="*/ 45 w 101"/>
                <a:gd name="T5" fmla="*/ 0 h 102"/>
                <a:gd name="T6" fmla="*/ 56 w 101"/>
                <a:gd name="T7" fmla="*/ 0 h 102"/>
                <a:gd name="T8" fmla="*/ 101 w 101"/>
                <a:gd name="T9" fmla="*/ 45 h 102"/>
                <a:gd name="T10" fmla="*/ 101 w 101"/>
                <a:gd name="T11" fmla="*/ 58 h 102"/>
                <a:gd name="T12" fmla="*/ 56 w 101"/>
                <a:gd name="T13" fmla="*/ 102 h 102"/>
                <a:gd name="T14" fmla="*/ 56 w 101"/>
                <a:gd name="T15" fmla="*/ 102 h 102"/>
                <a:gd name="T16" fmla="*/ 45 w 101"/>
                <a:gd name="T17" fmla="*/ 102 h 102"/>
                <a:gd name="T18" fmla="*/ 1 w 101"/>
                <a:gd name="T19" fmla="*/ 58 h 102"/>
                <a:gd name="T20" fmla="*/ 1 w 101"/>
                <a:gd name="T21" fmla="*/ 58 h 102"/>
                <a:gd name="T22" fmla="*/ 1 w 101"/>
                <a:gd name="T23" fmla="*/ 45 h 102"/>
                <a:gd name="T24" fmla="*/ 0 w 101"/>
                <a:gd name="T25" fmla="*/ 4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 h="102">
                  <a:moveTo>
                    <a:pt x="0" y="45"/>
                  </a:moveTo>
                  <a:cubicBezTo>
                    <a:pt x="0" y="20"/>
                    <a:pt x="20" y="0"/>
                    <a:pt x="45" y="0"/>
                  </a:cubicBezTo>
                  <a:cubicBezTo>
                    <a:pt x="45" y="0"/>
                    <a:pt x="45" y="0"/>
                    <a:pt x="45" y="0"/>
                  </a:cubicBezTo>
                  <a:cubicBezTo>
                    <a:pt x="56" y="0"/>
                    <a:pt x="56" y="0"/>
                    <a:pt x="56" y="0"/>
                  </a:cubicBezTo>
                  <a:cubicBezTo>
                    <a:pt x="81" y="0"/>
                    <a:pt x="101" y="20"/>
                    <a:pt x="101" y="45"/>
                  </a:cubicBezTo>
                  <a:cubicBezTo>
                    <a:pt x="101" y="58"/>
                    <a:pt x="101" y="58"/>
                    <a:pt x="101" y="58"/>
                  </a:cubicBezTo>
                  <a:cubicBezTo>
                    <a:pt x="101" y="83"/>
                    <a:pt x="81" y="102"/>
                    <a:pt x="56" y="102"/>
                  </a:cubicBezTo>
                  <a:cubicBezTo>
                    <a:pt x="56" y="102"/>
                    <a:pt x="56" y="102"/>
                    <a:pt x="56" y="102"/>
                  </a:cubicBezTo>
                  <a:cubicBezTo>
                    <a:pt x="45" y="102"/>
                    <a:pt x="45" y="102"/>
                    <a:pt x="45" y="102"/>
                  </a:cubicBezTo>
                  <a:cubicBezTo>
                    <a:pt x="20" y="102"/>
                    <a:pt x="1" y="83"/>
                    <a:pt x="1" y="58"/>
                  </a:cubicBezTo>
                  <a:cubicBezTo>
                    <a:pt x="1" y="58"/>
                    <a:pt x="1" y="58"/>
                    <a:pt x="1" y="58"/>
                  </a:cubicBezTo>
                  <a:cubicBezTo>
                    <a:pt x="1" y="45"/>
                    <a:pt x="1" y="45"/>
                    <a:pt x="1" y="45"/>
                  </a:cubicBezTo>
                  <a:lnTo>
                    <a:pt x="0" y="45"/>
                  </a:ln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7" name="Freeform 2075">
              <a:extLst>
                <a:ext uri="{FF2B5EF4-FFF2-40B4-BE49-F238E27FC236}">
                  <a16:creationId xmlns:a16="http://schemas.microsoft.com/office/drawing/2014/main" id="{F66F66F5-D40B-1FC3-EBB4-BA28EE0F1EA7}"/>
                </a:ext>
              </a:extLst>
            </p:cNvPr>
            <p:cNvSpPr>
              <a:spLocks/>
            </p:cNvSpPr>
            <p:nvPr/>
          </p:nvSpPr>
          <p:spPr bwMode="auto">
            <a:xfrm>
              <a:off x="4510088" y="3997326"/>
              <a:ext cx="493713" cy="565150"/>
            </a:xfrm>
            <a:custGeom>
              <a:avLst/>
              <a:gdLst>
                <a:gd name="T0" fmla="*/ 0 w 367"/>
                <a:gd name="T1" fmla="*/ 363 h 419"/>
                <a:gd name="T2" fmla="*/ 0 w 367"/>
                <a:gd name="T3" fmla="*/ 55 h 419"/>
                <a:gd name="T4" fmla="*/ 50 w 367"/>
                <a:gd name="T5" fmla="*/ 5 h 419"/>
                <a:gd name="T6" fmla="*/ 100 w 367"/>
                <a:gd name="T7" fmla="*/ 55 h 419"/>
                <a:gd name="T8" fmla="*/ 100 w 367"/>
                <a:gd name="T9" fmla="*/ 171 h 419"/>
                <a:gd name="T10" fmla="*/ 264 w 367"/>
                <a:gd name="T11" fmla="*/ 18 h 419"/>
                <a:gd name="T12" fmla="*/ 335 w 367"/>
                <a:gd name="T13" fmla="*/ 24 h 419"/>
                <a:gd name="T14" fmla="*/ 332 w 367"/>
                <a:gd name="T15" fmla="*/ 91 h 419"/>
                <a:gd name="T16" fmla="*/ 213 w 367"/>
                <a:gd name="T17" fmla="*/ 202 h 419"/>
                <a:gd name="T18" fmla="*/ 346 w 367"/>
                <a:gd name="T19" fmla="*/ 327 h 419"/>
                <a:gd name="T20" fmla="*/ 348 w 367"/>
                <a:gd name="T21" fmla="*/ 398 h 419"/>
                <a:gd name="T22" fmla="*/ 278 w 367"/>
                <a:gd name="T23" fmla="*/ 400 h 419"/>
                <a:gd name="T24" fmla="*/ 100 w 367"/>
                <a:gd name="T25" fmla="*/ 233 h 419"/>
                <a:gd name="T26" fmla="*/ 100 w 367"/>
                <a:gd name="T27" fmla="*/ 363 h 419"/>
                <a:gd name="T28" fmla="*/ 50 w 367"/>
                <a:gd name="T29" fmla="*/ 413 h 419"/>
                <a:gd name="T30" fmla="*/ 0 w 367"/>
                <a:gd name="T31" fmla="*/ 363 h 419"/>
                <a:gd name="T32" fmla="*/ 0 w 367"/>
                <a:gd name="T33" fmla="*/ 36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7" h="419">
                  <a:moveTo>
                    <a:pt x="0" y="363"/>
                  </a:moveTo>
                  <a:cubicBezTo>
                    <a:pt x="0" y="55"/>
                    <a:pt x="0" y="55"/>
                    <a:pt x="0" y="55"/>
                  </a:cubicBezTo>
                  <a:cubicBezTo>
                    <a:pt x="0" y="27"/>
                    <a:pt x="22" y="5"/>
                    <a:pt x="50" y="5"/>
                  </a:cubicBezTo>
                  <a:cubicBezTo>
                    <a:pt x="78" y="5"/>
                    <a:pt x="100" y="27"/>
                    <a:pt x="100" y="55"/>
                  </a:cubicBezTo>
                  <a:cubicBezTo>
                    <a:pt x="100" y="171"/>
                    <a:pt x="100" y="171"/>
                    <a:pt x="100" y="171"/>
                  </a:cubicBezTo>
                  <a:cubicBezTo>
                    <a:pt x="264" y="18"/>
                    <a:pt x="264" y="18"/>
                    <a:pt x="264" y="18"/>
                  </a:cubicBezTo>
                  <a:cubicBezTo>
                    <a:pt x="285" y="0"/>
                    <a:pt x="317" y="3"/>
                    <a:pt x="335" y="24"/>
                  </a:cubicBezTo>
                  <a:cubicBezTo>
                    <a:pt x="351" y="43"/>
                    <a:pt x="350" y="73"/>
                    <a:pt x="332" y="91"/>
                  </a:cubicBezTo>
                  <a:cubicBezTo>
                    <a:pt x="213" y="202"/>
                    <a:pt x="213" y="202"/>
                    <a:pt x="213" y="202"/>
                  </a:cubicBezTo>
                  <a:cubicBezTo>
                    <a:pt x="346" y="327"/>
                    <a:pt x="346" y="327"/>
                    <a:pt x="346" y="327"/>
                  </a:cubicBezTo>
                  <a:cubicBezTo>
                    <a:pt x="366" y="346"/>
                    <a:pt x="367" y="377"/>
                    <a:pt x="348" y="398"/>
                  </a:cubicBezTo>
                  <a:cubicBezTo>
                    <a:pt x="330" y="418"/>
                    <a:pt x="298" y="419"/>
                    <a:pt x="278" y="400"/>
                  </a:cubicBezTo>
                  <a:cubicBezTo>
                    <a:pt x="100" y="233"/>
                    <a:pt x="100" y="233"/>
                    <a:pt x="100" y="233"/>
                  </a:cubicBezTo>
                  <a:cubicBezTo>
                    <a:pt x="100" y="363"/>
                    <a:pt x="100" y="363"/>
                    <a:pt x="100" y="363"/>
                  </a:cubicBezTo>
                  <a:cubicBezTo>
                    <a:pt x="100" y="391"/>
                    <a:pt x="77" y="413"/>
                    <a:pt x="50" y="413"/>
                  </a:cubicBezTo>
                  <a:cubicBezTo>
                    <a:pt x="22" y="413"/>
                    <a:pt x="0" y="391"/>
                    <a:pt x="0" y="363"/>
                  </a:cubicBezTo>
                  <a:cubicBezTo>
                    <a:pt x="0" y="363"/>
                    <a:pt x="0" y="363"/>
                    <a:pt x="0" y="363"/>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8" name="Freeform 2076">
              <a:extLst>
                <a:ext uri="{FF2B5EF4-FFF2-40B4-BE49-F238E27FC236}">
                  <a16:creationId xmlns:a16="http://schemas.microsoft.com/office/drawing/2014/main" id="{375FAFB8-9E3F-79CB-C953-CCB6744CAEAB}"/>
                </a:ext>
              </a:extLst>
            </p:cNvPr>
            <p:cNvSpPr>
              <a:spLocks/>
            </p:cNvSpPr>
            <p:nvPr/>
          </p:nvSpPr>
          <p:spPr bwMode="auto">
            <a:xfrm>
              <a:off x="3729038" y="3994151"/>
              <a:ext cx="534988" cy="569913"/>
            </a:xfrm>
            <a:custGeom>
              <a:avLst/>
              <a:gdLst>
                <a:gd name="T0" fmla="*/ 199 w 397"/>
                <a:gd name="T1" fmla="*/ 245 h 422"/>
                <a:gd name="T2" fmla="*/ 103 w 397"/>
                <a:gd name="T3" fmla="*/ 36 h 422"/>
                <a:gd name="T4" fmla="*/ 36 w 397"/>
                <a:gd name="T5" fmla="*/ 11 h 422"/>
                <a:gd name="T6" fmla="*/ 12 w 397"/>
                <a:gd name="T7" fmla="*/ 78 h 422"/>
                <a:gd name="T8" fmla="*/ 153 w 397"/>
                <a:gd name="T9" fmla="*/ 386 h 422"/>
                <a:gd name="T10" fmla="*/ 219 w 397"/>
                <a:gd name="T11" fmla="*/ 411 h 422"/>
                <a:gd name="T12" fmla="*/ 244 w 397"/>
                <a:gd name="T13" fmla="*/ 386 h 422"/>
                <a:gd name="T14" fmla="*/ 386 w 397"/>
                <a:gd name="T15" fmla="*/ 78 h 422"/>
                <a:gd name="T16" fmla="*/ 361 w 397"/>
                <a:gd name="T17" fmla="*/ 11 h 422"/>
                <a:gd name="T18" fmla="*/ 295 w 397"/>
                <a:gd name="T19" fmla="*/ 36 h 422"/>
                <a:gd name="T20" fmla="*/ 295 w 397"/>
                <a:gd name="T21" fmla="*/ 36 h 422"/>
                <a:gd name="T22" fmla="*/ 199 w 397"/>
                <a:gd name="T23" fmla="*/ 245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22">
                  <a:moveTo>
                    <a:pt x="199" y="245"/>
                  </a:moveTo>
                  <a:cubicBezTo>
                    <a:pt x="103" y="36"/>
                    <a:pt x="103" y="36"/>
                    <a:pt x="103" y="36"/>
                  </a:cubicBezTo>
                  <a:cubicBezTo>
                    <a:pt x="91" y="11"/>
                    <a:pt x="61" y="0"/>
                    <a:pt x="36" y="11"/>
                  </a:cubicBezTo>
                  <a:cubicBezTo>
                    <a:pt x="11" y="23"/>
                    <a:pt x="0" y="52"/>
                    <a:pt x="12" y="78"/>
                  </a:cubicBezTo>
                  <a:cubicBezTo>
                    <a:pt x="153" y="386"/>
                    <a:pt x="153" y="386"/>
                    <a:pt x="153" y="386"/>
                  </a:cubicBezTo>
                  <a:cubicBezTo>
                    <a:pt x="165" y="411"/>
                    <a:pt x="194" y="422"/>
                    <a:pt x="219" y="411"/>
                  </a:cubicBezTo>
                  <a:cubicBezTo>
                    <a:pt x="230" y="406"/>
                    <a:pt x="239" y="397"/>
                    <a:pt x="244" y="386"/>
                  </a:cubicBezTo>
                  <a:cubicBezTo>
                    <a:pt x="386" y="78"/>
                    <a:pt x="386" y="78"/>
                    <a:pt x="386" y="78"/>
                  </a:cubicBezTo>
                  <a:cubicBezTo>
                    <a:pt x="397" y="53"/>
                    <a:pt x="386" y="23"/>
                    <a:pt x="361" y="11"/>
                  </a:cubicBezTo>
                  <a:cubicBezTo>
                    <a:pt x="336" y="0"/>
                    <a:pt x="306" y="11"/>
                    <a:pt x="295" y="36"/>
                  </a:cubicBezTo>
                  <a:cubicBezTo>
                    <a:pt x="295" y="36"/>
                    <a:pt x="295" y="36"/>
                    <a:pt x="295" y="36"/>
                  </a:cubicBezTo>
                  <a:cubicBezTo>
                    <a:pt x="199" y="245"/>
                    <a:pt x="199" y="245"/>
                    <a:pt x="199" y="245"/>
                  </a:cubicBezTo>
                  <a:close/>
                </a:path>
              </a:pathLst>
            </a:custGeom>
            <a:solidFill>
              <a:srgbClr val="3333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79" name="Freeform 2077">
              <a:extLst>
                <a:ext uri="{FF2B5EF4-FFF2-40B4-BE49-F238E27FC236}">
                  <a16:creationId xmlns:a16="http://schemas.microsoft.com/office/drawing/2014/main" id="{EFBE6713-4E13-82F5-B8CE-5460872478C7}"/>
                </a:ext>
              </a:extLst>
            </p:cNvPr>
            <p:cNvSpPr>
              <a:spLocks/>
            </p:cNvSpPr>
            <p:nvPr/>
          </p:nvSpPr>
          <p:spPr bwMode="auto">
            <a:xfrm>
              <a:off x="4386263" y="4002088"/>
              <a:ext cx="60325" cy="63500"/>
            </a:xfrm>
            <a:custGeom>
              <a:avLst/>
              <a:gdLst>
                <a:gd name="T0" fmla="*/ 31 w 45"/>
                <a:gd name="T1" fmla="*/ 16 h 47"/>
                <a:gd name="T2" fmla="*/ 12 w 45"/>
                <a:gd name="T3" fmla="*/ 42 h 47"/>
                <a:gd name="T4" fmla="*/ 45 w 45"/>
                <a:gd name="T5" fmla="*/ 47 h 47"/>
                <a:gd name="T6" fmla="*/ 45 w 45"/>
                <a:gd name="T7" fmla="*/ 45 h 47"/>
                <a:gd name="T8" fmla="*/ 1 w 45"/>
                <a:gd name="T9" fmla="*/ 0 h 47"/>
                <a:gd name="T10" fmla="*/ 1 w 45"/>
                <a:gd name="T11" fmla="*/ 0 h 47"/>
                <a:gd name="T12" fmla="*/ 0 w 45"/>
                <a:gd name="T13" fmla="*/ 0 h 47"/>
                <a:gd name="T14" fmla="*/ 5 w 45"/>
                <a:gd name="T15" fmla="*/ 35 h 47"/>
                <a:gd name="T16" fmla="*/ 31 w 45"/>
                <a:gd name="T17"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7">
                  <a:moveTo>
                    <a:pt x="31" y="16"/>
                  </a:moveTo>
                  <a:cubicBezTo>
                    <a:pt x="12" y="42"/>
                    <a:pt x="12" y="42"/>
                    <a:pt x="12" y="42"/>
                  </a:cubicBezTo>
                  <a:cubicBezTo>
                    <a:pt x="45" y="47"/>
                    <a:pt x="45" y="47"/>
                    <a:pt x="45" y="47"/>
                  </a:cubicBezTo>
                  <a:cubicBezTo>
                    <a:pt x="45" y="45"/>
                    <a:pt x="45" y="45"/>
                    <a:pt x="45" y="45"/>
                  </a:cubicBezTo>
                  <a:cubicBezTo>
                    <a:pt x="45" y="20"/>
                    <a:pt x="26" y="0"/>
                    <a:pt x="1" y="0"/>
                  </a:cubicBezTo>
                  <a:cubicBezTo>
                    <a:pt x="1" y="0"/>
                    <a:pt x="1" y="0"/>
                    <a:pt x="1" y="0"/>
                  </a:cubicBezTo>
                  <a:cubicBezTo>
                    <a:pt x="0" y="0"/>
                    <a:pt x="0" y="0"/>
                    <a:pt x="0" y="0"/>
                  </a:cubicBezTo>
                  <a:cubicBezTo>
                    <a:pt x="5" y="35"/>
                    <a:pt x="5" y="35"/>
                    <a:pt x="5" y="35"/>
                  </a:cubicBezTo>
                  <a:lnTo>
                    <a:pt x="31" y="16"/>
                  </a:ln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0" name="Freeform 2078">
              <a:extLst>
                <a:ext uri="{FF2B5EF4-FFF2-40B4-BE49-F238E27FC236}">
                  <a16:creationId xmlns:a16="http://schemas.microsoft.com/office/drawing/2014/main" id="{0844D09D-AD55-2C5E-D88A-8AA39F1B03F6}"/>
                </a:ext>
              </a:extLst>
            </p:cNvPr>
            <p:cNvSpPr>
              <a:spLocks/>
            </p:cNvSpPr>
            <p:nvPr/>
          </p:nvSpPr>
          <p:spPr bwMode="auto">
            <a:xfrm>
              <a:off x="4311650" y="4079876"/>
              <a:ext cx="61913" cy="61913"/>
            </a:xfrm>
            <a:custGeom>
              <a:avLst/>
              <a:gdLst>
                <a:gd name="T0" fmla="*/ 15 w 46"/>
                <a:gd name="T1" fmla="*/ 30 h 46"/>
                <a:gd name="T2" fmla="*/ 34 w 46"/>
                <a:gd name="T3" fmla="*/ 4 h 46"/>
                <a:gd name="T4" fmla="*/ 0 w 46"/>
                <a:gd name="T5" fmla="*/ 0 h 46"/>
                <a:gd name="T6" fmla="*/ 0 w 46"/>
                <a:gd name="T7" fmla="*/ 1 h 46"/>
                <a:gd name="T8" fmla="*/ 45 w 46"/>
                <a:gd name="T9" fmla="*/ 46 h 46"/>
                <a:gd name="T10" fmla="*/ 45 w 46"/>
                <a:gd name="T11" fmla="*/ 46 h 46"/>
                <a:gd name="T12" fmla="*/ 46 w 46"/>
                <a:gd name="T13" fmla="*/ 46 h 46"/>
                <a:gd name="T14" fmla="*/ 41 w 46"/>
                <a:gd name="T15" fmla="*/ 12 h 46"/>
                <a:gd name="T16" fmla="*/ 15 w 46"/>
                <a:gd name="T17"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15" y="30"/>
                  </a:moveTo>
                  <a:cubicBezTo>
                    <a:pt x="34" y="4"/>
                    <a:pt x="34" y="4"/>
                    <a:pt x="34" y="4"/>
                  </a:cubicBezTo>
                  <a:cubicBezTo>
                    <a:pt x="0" y="0"/>
                    <a:pt x="0" y="0"/>
                    <a:pt x="0" y="0"/>
                  </a:cubicBezTo>
                  <a:cubicBezTo>
                    <a:pt x="0" y="1"/>
                    <a:pt x="0" y="1"/>
                    <a:pt x="0" y="1"/>
                  </a:cubicBezTo>
                  <a:cubicBezTo>
                    <a:pt x="0" y="26"/>
                    <a:pt x="20" y="46"/>
                    <a:pt x="45" y="46"/>
                  </a:cubicBezTo>
                  <a:cubicBezTo>
                    <a:pt x="45" y="46"/>
                    <a:pt x="45" y="46"/>
                    <a:pt x="45" y="46"/>
                  </a:cubicBezTo>
                  <a:cubicBezTo>
                    <a:pt x="46" y="46"/>
                    <a:pt x="46" y="46"/>
                    <a:pt x="46" y="46"/>
                  </a:cubicBezTo>
                  <a:cubicBezTo>
                    <a:pt x="41" y="12"/>
                    <a:pt x="41" y="12"/>
                    <a:pt x="41" y="12"/>
                  </a:cubicBezTo>
                  <a:cubicBezTo>
                    <a:pt x="15" y="30"/>
                    <a:pt x="15" y="30"/>
                    <a:pt x="15" y="30"/>
                  </a:cubicBez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1" name="Freeform 2079">
              <a:extLst>
                <a:ext uri="{FF2B5EF4-FFF2-40B4-BE49-F238E27FC236}">
                  <a16:creationId xmlns:a16="http://schemas.microsoft.com/office/drawing/2014/main" id="{397CB830-7AF8-216D-06C3-0A19129AF3E4}"/>
                </a:ext>
              </a:extLst>
            </p:cNvPr>
            <p:cNvSpPr>
              <a:spLocks/>
            </p:cNvSpPr>
            <p:nvPr/>
          </p:nvSpPr>
          <p:spPr bwMode="auto">
            <a:xfrm>
              <a:off x="4313238" y="4002088"/>
              <a:ext cx="60325" cy="63500"/>
            </a:xfrm>
            <a:custGeom>
              <a:avLst/>
              <a:gdLst>
                <a:gd name="T0" fmla="*/ 14 w 45"/>
                <a:gd name="T1" fmla="*/ 16 h 47"/>
                <a:gd name="T2" fmla="*/ 40 w 45"/>
                <a:gd name="T3" fmla="*/ 35 h 47"/>
                <a:gd name="T4" fmla="*/ 45 w 45"/>
                <a:gd name="T5" fmla="*/ 0 h 47"/>
                <a:gd name="T6" fmla="*/ 44 w 45"/>
                <a:gd name="T7" fmla="*/ 0 h 47"/>
                <a:gd name="T8" fmla="*/ 0 w 45"/>
                <a:gd name="T9" fmla="*/ 45 h 47"/>
                <a:gd name="T10" fmla="*/ 0 w 45"/>
                <a:gd name="T11" fmla="*/ 45 h 47"/>
                <a:gd name="T12" fmla="*/ 0 w 45"/>
                <a:gd name="T13" fmla="*/ 47 h 47"/>
                <a:gd name="T14" fmla="*/ 33 w 45"/>
                <a:gd name="T15" fmla="*/ 42 h 47"/>
                <a:gd name="T16" fmla="*/ 14 w 45"/>
                <a:gd name="T17"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7">
                  <a:moveTo>
                    <a:pt x="14" y="16"/>
                  </a:moveTo>
                  <a:cubicBezTo>
                    <a:pt x="40" y="35"/>
                    <a:pt x="40" y="35"/>
                    <a:pt x="40" y="35"/>
                  </a:cubicBezTo>
                  <a:cubicBezTo>
                    <a:pt x="45" y="0"/>
                    <a:pt x="45" y="0"/>
                    <a:pt x="45" y="0"/>
                  </a:cubicBezTo>
                  <a:cubicBezTo>
                    <a:pt x="44" y="0"/>
                    <a:pt x="44" y="0"/>
                    <a:pt x="44" y="0"/>
                  </a:cubicBezTo>
                  <a:cubicBezTo>
                    <a:pt x="19" y="0"/>
                    <a:pt x="0" y="20"/>
                    <a:pt x="0" y="45"/>
                  </a:cubicBezTo>
                  <a:cubicBezTo>
                    <a:pt x="0" y="45"/>
                    <a:pt x="0" y="45"/>
                    <a:pt x="0" y="45"/>
                  </a:cubicBezTo>
                  <a:cubicBezTo>
                    <a:pt x="0" y="47"/>
                    <a:pt x="0" y="47"/>
                    <a:pt x="0" y="47"/>
                  </a:cubicBezTo>
                  <a:cubicBezTo>
                    <a:pt x="33" y="42"/>
                    <a:pt x="33" y="42"/>
                    <a:pt x="33" y="42"/>
                  </a:cubicBezTo>
                  <a:lnTo>
                    <a:pt x="14" y="16"/>
                  </a:ln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2" name="Freeform 2080">
              <a:extLst>
                <a:ext uri="{FF2B5EF4-FFF2-40B4-BE49-F238E27FC236}">
                  <a16:creationId xmlns:a16="http://schemas.microsoft.com/office/drawing/2014/main" id="{9A055D86-EFFB-EF1B-DD7E-79A2EEB07552}"/>
                </a:ext>
              </a:extLst>
            </p:cNvPr>
            <p:cNvSpPr>
              <a:spLocks/>
            </p:cNvSpPr>
            <p:nvPr/>
          </p:nvSpPr>
          <p:spPr bwMode="auto">
            <a:xfrm>
              <a:off x="4386263" y="4079876"/>
              <a:ext cx="60325" cy="61913"/>
            </a:xfrm>
            <a:custGeom>
              <a:avLst/>
              <a:gdLst>
                <a:gd name="T0" fmla="*/ 12 w 45"/>
                <a:gd name="T1" fmla="*/ 4 h 46"/>
                <a:gd name="T2" fmla="*/ 31 w 45"/>
                <a:gd name="T3" fmla="*/ 30 h 46"/>
                <a:gd name="T4" fmla="*/ 5 w 45"/>
                <a:gd name="T5" fmla="*/ 12 h 46"/>
                <a:gd name="T6" fmla="*/ 0 w 45"/>
                <a:gd name="T7" fmla="*/ 46 h 46"/>
                <a:gd name="T8" fmla="*/ 1 w 45"/>
                <a:gd name="T9" fmla="*/ 46 h 46"/>
                <a:gd name="T10" fmla="*/ 45 w 45"/>
                <a:gd name="T11" fmla="*/ 1 h 46"/>
                <a:gd name="T12" fmla="*/ 45 w 45"/>
                <a:gd name="T13" fmla="*/ 1 h 46"/>
                <a:gd name="T14" fmla="*/ 45 w 45"/>
                <a:gd name="T15" fmla="*/ 0 h 46"/>
                <a:gd name="T16" fmla="*/ 12 w 45"/>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6">
                  <a:moveTo>
                    <a:pt x="12" y="4"/>
                  </a:moveTo>
                  <a:cubicBezTo>
                    <a:pt x="31" y="30"/>
                    <a:pt x="31" y="30"/>
                    <a:pt x="31" y="30"/>
                  </a:cubicBezTo>
                  <a:cubicBezTo>
                    <a:pt x="5" y="12"/>
                    <a:pt x="5" y="12"/>
                    <a:pt x="5" y="12"/>
                  </a:cubicBezTo>
                  <a:cubicBezTo>
                    <a:pt x="0" y="46"/>
                    <a:pt x="0" y="46"/>
                    <a:pt x="0" y="46"/>
                  </a:cubicBezTo>
                  <a:cubicBezTo>
                    <a:pt x="1" y="46"/>
                    <a:pt x="1" y="46"/>
                    <a:pt x="1" y="46"/>
                  </a:cubicBezTo>
                  <a:cubicBezTo>
                    <a:pt x="25" y="46"/>
                    <a:pt x="45" y="26"/>
                    <a:pt x="45" y="1"/>
                  </a:cubicBezTo>
                  <a:cubicBezTo>
                    <a:pt x="45" y="1"/>
                    <a:pt x="45" y="1"/>
                    <a:pt x="45" y="1"/>
                  </a:cubicBezTo>
                  <a:cubicBezTo>
                    <a:pt x="45" y="0"/>
                    <a:pt x="45" y="0"/>
                    <a:pt x="45" y="0"/>
                  </a:cubicBezTo>
                  <a:cubicBezTo>
                    <a:pt x="12" y="4"/>
                    <a:pt x="12" y="4"/>
                    <a:pt x="12" y="4"/>
                  </a:cubicBez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3" name="Freeform 2081">
              <a:extLst>
                <a:ext uri="{FF2B5EF4-FFF2-40B4-BE49-F238E27FC236}">
                  <a16:creationId xmlns:a16="http://schemas.microsoft.com/office/drawing/2014/main" id="{E6FFA2E8-ACDC-2EF1-7F6C-427B1669FC47}"/>
                </a:ext>
              </a:extLst>
            </p:cNvPr>
            <p:cNvSpPr>
              <a:spLocks/>
            </p:cNvSpPr>
            <p:nvPr/>
          </p:nvSpPr>
          <p:spPr bwMode="auto">
            <a:xfrm>
              <a:off x="4373563" y="3957638"/>
              <a:ext cx="12700" cy="46038"/>
            </a:xfrm>
            <a:custGeom>
              <a:avLst/>
              <a:gdLst>
                <a:gd name="T0" fmla="*/ 4 w 8"/>
                <a:gd name="T1" fmla="*/ 0 h 29"/>
                <a:gd name="T2" fmla="*/ 0 w 8"/>
                <a:gd name="T3" fmla="*/ 29 h 29"/>
                <a:gd name="T4" fmla="*/ 8 w 8"/>
                <a:gd name="T5" fmla="*/ 29 h 29"/>
                <a:gd name="T6" fmla="*/ 4 w 8"/>
                <a:gd name="T7" fmla="*/ 0 h 29"/>
                <a:gd name="T8" fmla="*/ 4 w 8"/>
                <a:gd name="T9" fmla="*/ 0 h 29"/>
              </a:gdLst>
              <a:ahLst/>
              <a:cxnLst>
                <a:cxn ang="0">
                  <a:pos x="T0" y="T1"/>
                </a:cxn>
                <a:cxn ang="0">
                  <a:pos x="T2" y="T3"/>
                </a:cxn>
                <a:cxn ang="0">
                  <a:pos x="T4" y="T5"/>
                </a:cxn>
                <a:cxn ang="0">
                  <a:pos x="T6" y="T7"/>
                </a:cxn>
                <a:cxn ang="0">
                  <a:pos x="T8" y="T9"/>
                </a:cxn>
              </a:cxnLst>
              <a:rect l="0" t="0" r="r" b="b"/>
              <a:pathLst>
                <a:path w="8" h="29">
                  <a:moveTo>
                    <a:pt x="4" y="0"/>
                  </a:moveTo>
                  <a:lnTo>
                    <a:pt x="0" y="29"/>
                  </a:lnTo>
                  <a:lnTo>
                    <a:pt x="8" y="29"/>
                  </a:lnTo>
                  <a:lnTo>
                    <a:pt x="4" y="0"/>
                  </a:lnTo>
                  <a:lnTo>
                    <a:pt x="4" y="0"/>
                  </a:ln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4" name="Freeform 2082">
              <a:extLst>
                <a:ext uri="{FF2B5EF4-FFF2-40B4-BE49-F238E27FC236}">
                  <a16:creationId xmlns:a16="http://schemas.microsoft.com/office/drawing/2014/main" id="{6C7BC0C1-CFC3-5FDD-D35C-5A47F642147B}"/>
                </a:ext>
              </a:extLst>
            </p:cNvPr>
            <p:cNvSpPr>
              <a:spLocks/>
            </p:cNvSpPr>
            <p:nvPr/>
          </p:nvSpPr>
          <p:spPr bwMode="auto">
            <a:xfrm>
              <a:off x="4373563" y="4141788"/>
              <a:ext cx="12700" cy="46038"/>
            </a:xfrm>
            <a:custGeom>
              <a:avLst/>
              <a:gdLst>
                <a:gd name="T0" fmla="*/ 4 w 8"/>
                <a:gd name="T1" fmla="*/ 29 h 29"/>
                <a:gd name="T2" fmla="*/ 8 w 8"/>
                <a:gd name="T3" fmla="*/ 0 h 29"/>
                <a:gd name="T4" fmla="*/ 0 w 8"/>
                <a:gd name="T5" fmla="*/ 0 h 29"/>
                <a:gd name="T6" fmla="*/ 4 w 8"/>
                <a:gd name="T7" fmla="*/ 29 h 29"/>
                <a:gd name="T8" fmla="*/ 4 w 8"/>
                <a:gd name="T9" fmla="*/ 29 h 29"/>
              </a:gdLst>
              <a:ahLst/>
              <a:cxnLst>
                <a:cxn ang="0">
                  <a:pos x="T0" y="T1"/>
                </a:cxn>
                <a:cxn ang="0">
                  <a:pos x="T2" y="T3"/>
                </a:cxn>
                <a:cxn ang="0">
                  <a:pos x="T4" y="T5"/>
                </a:cxn>
                <a:cxn ang="0">
                  <a:pos x="T6" y="T7"/>
                </a:cxn>
                <a:cxn ang="0">
                  <a:pos x="T8" y="T9"/>
                </a:cxn>
              </a:cxnLst>
              <a:rect l="0" t="0" r="r" b="b"/>
              <a:pathLst>
                <a:path w="8" h="29">
                  <a:moveTo>
                    <a:pt x="4" y="29"/>
                  </a:moveTo>
                  <a:lnTo>
                    <a:pt x="8" y="0"/>
                  </a:lnTo>
                  <a:lnTo>
                    <a:pt x="0" y="0"/>
                  </a:lnTo>
                  <a:lnTo>
                    <a:pt x="4" y="29"/>
                  </a:lnTo>
                  <a:lnTo>
                    <a:pt x="4" y="29"/>
                  </a:ln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5" name="Freeform 2083">
              <a:extLst>
                <a:ext uri="{FF2B5EF4-FFF2-40B4-BE49-F238E27FC236}">
                  <a16:creationId xmlns:a16="http://schemas.microsoft.com/office/drawing/2014/main" id="{5A6D4AE4-82FF-0F3E-5B4A-4A455945A5DB}"/>
                </a:ext>
              </a:extLst>
            </p:cNvPr>
            <p:cNvSpPr>
              <a:spLocks/>
            </p:cNvSpPr>
            <p:nvPr/>
          </p:nvSpPr>
          <p:spPr bwMode="auto">
            <a:xfrm>
              <a:off x="4265613" y="4065588"/>
              <a:ext cx="46038" cy="14288"/>
            </a:xfrm>
            <a:custGeom>
              <a:avLst/>
              <a:gdLst>
                <a:gd name="T0" fmla="*/ 0 w 29"/>
                <a:gd name="T1" fmla="*/ 4 h 9"/>
                <a:gd name="T2" fmla="*/ 29 w 29"/>
                <a:gd name="T3" fmla="*/ 9 h 9"/>
                <a:gd name="T4" fmla="*/ 29 w 29"/>
                <a:gd name="T5" fmla="*/ 0 h 9"/>
                <a:gd name="T6" fmla="*/ 0 w 29"/>
                <a:gd name="T7" fmla="*/ 4 h 9"/>
                <a:gd name="T8" fmla="*/ 0 w 29"/>
                <a:gd name="T9" fmla="*/ 4 h 9"/>
              </a:gdLst>
              <a:ahLst/>
              <a:cxnLst>
                <a:cxn ang="0">
                  <a:pos x="T0" y="T1"/>
                </a:cxn>
                <a:cxn ang="0">
                  <a:pos x="T2" y="T3"/>
                </a:cxn>
                <a:cxn ang="0">
                  <a:pos x="T4" y="T5"/>
                </a:cxn>
                <a:cxn ang="0">
                  <a:pos x="T6" y="T7"/>
                </a:cxn>
                <a:cxn ang="0">
                  <a:pos x="T8" y="T9"/>
                </a:cxn>
              </a:cxnLst>
              <a:rect l="0" t="0" r="r" b="b"/>
              <a:pathLst>
                <a:path w="29" h="9">
                  <a:moveTo>
                    <a:pt x="0" y="4"/>
                  </a:moveTo>
                  <a:lnTo>
                    <a:pt x="29" y="9"/>
                  </a:lnTo>
                  <a:lnTo>
                    <a:pt x="29" y="0"/>
                  </a:lnTo>
                  <a:lnTo>
                    <a:pt x="0" y="4"/>
                  </a:lnTo>
                  <a:lnTo>
                    <a:pt x="0" y="4"/>
                  </a:ln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6" name="Freeform 2084">
              <a:extLst>
                <a:ext uri="{FF2B5EF4-FFF2-40B4-BE49-F238E27FC236}">
                  <a16:creationId xmlns:a16="http://schemas.microsoft.com/office/drawing/2014/main" id="{B2E5A18C-BBD3-D7B9-A164-91D39617A139}"/>
                </a:ext>
              </a:extLst>
            </p:cNvPr>
            <p:cNvSpPr>
              <a:spLocks/>
            </p:cNvSpPr>
            <p:nvPr/>
          </p:nvSpPr>
          <p:spPr bwMode="auto">
            <a:xfrm>
              <a:off x="4446588" y="4065588"/>
              <a:ext cx="47625" cy="14288"/>
            </a:xfrm>
            <a:custGeom>
              <a:avLst/>
              <a:gdLst>
                <a:gd name="T0" fmla="*/ 30 w 30"/>
                <a:gd name="T1" fmla="*/ 4 h 9"/>
                <a:gd name="T2" fmla="*/ 0 w 30"/>
                <a:gd name="T3" fmla="*/ 0 h 9"/>
                <a:gd name="T4" fmla="*/ 0 w 30"/>
                <a:gd name="T5" fmla="*/ 9 h 9"/>
                <a:gd name="T6" fmla="*/ 30 w 30"/>
                <a:gd name="T7" fmla="*/ 4 h 9"/>
                <a:gd name="T8" fmla="*/ 30 w 30"/>
                <a:gd name="T9" fmla="*/ 4 h 9"/>
              </a:gdLst>
              <a:ahLst/>
              <a:cxnLst>
                <a:cxn ang="0">
                  <a:pos x="T0" y="T1"/>
                </a:cxn>
                <a:cxn ang="0">
                  <a:pos x="T2" y="T3"/>
                </a:cxn>
                <a:cxn ang="0">
                  <a:pos x="T4" y="T5"/>
                </a:cxn>
                <a:cxn ang="0">
                  <a:pos x="T6" y="T7"/>
                </a:cxn>
                <a:cxn ang="0">
                  <a:pos x="T8" y="T9"/>
                </a:cxn>
              </a:cxnLst>
              <a:rect l="0" t="0" r="r" b="b"/>
              <a:pathLst>
                <a:path w="30" h="9">
                  <a:moveTo>
                    <a:pt x="30" y="4"/>
                  </a:moveTo>
                  <a:lnTo>
                    <a:pt x="0" y="0"/>
                  </a:lnTo>
                  <a:lnTo>
                    <a:pt x="0" y="9"/>
                  </a:lnTo>
                  <a:lnTo>
                    <a:pt x="30" y="4"/>
                  </a:lnTo>
                  <a:lnTo>
                    <a:pt x="30" y="4"/>
                  </a:lnTo>
                  <a:close/>
                </a:path>
              </a:pathLst>
            </a:custGeom>
            <a:solidFill>
              <a:srgbClr val="FF8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7" name="Freeform 2085">
              <a:extLst>
                <a:ext uri="{FF2B5EF4-FFF2-40B4-BE49-F238E27FC236}">
                  <a16:creationId xmlns:a16="http://schemas.microsoft.com/office/drawing/2014/main" id="{0AF5CE77-7297-0844-ACC2-68D87F016AA3}"/>
                </a:ext>
              </a:extLst>
            </p:cNvPr>
            <p:cNvSpPr>
              <a:spLocks/>
            </p:cNvSpPr>
            <p:nvPr/>
          </p:nvSpPr>
          <p:spPr bwMode="auto">
            <a:xfrm>
              <a:off x="4311650" y="4003676"/>
              <a:ext cx="134938" cy="138113"/>
            </a:xfrm>
            <a:custGeom>
              <a:avLst/>
              <a:gdLst>
                <a:gd name="T0" fmla="*/ 73 w 85"/>
                <a:gd name="T1" fmla="*/ 73 h 87"/>
                <a:gd name="T2" fmla="*/ 57 w 85"/>
                <a:gd name="T3" fmla="*/ 51 h 87"/>
                <a:gd name="T4" fmla="*/ 85 w 85"/>
                <a:gd name="T5" fmla="*/ 48 h 87"/>
                <a:gd name="T6" fmla="*/ 85 w 85"/>
                <a:gd name="T7" fmla="*/ 39 h 87"/>
                <a:gd name="T8" fmla="*/ 57 w 85"/>
                <a:gd name="T9" fmla="*/ 35 h 87"/>
                <a:gd name="T10" fmla="*/ 73 w 85"/>
                <a:gd name="T11" fmla="*/ 13 h 87"/>
                <a:gd name="T12" fmla="*/ 51 w 85"/>
                <a:gd name="T13" fmla="*/ 29 h 87"/>
                <a:gd name="T14" fmla="*/ 47 w 85"/>
                <a:gd name="T15" fmla="*/ 0 h 87"/>
                <a:gd name="T16" fmla="*/ 39 w 85"/>
                <a:gd name="T17" fmla="*/ 0 h 87"/>
                <a:gd name="T18" fmla="*/ 35 w 85"/>
                <a:gd name="T19" fmla="*/ 29 h 87"/>
                <a:gd name="T20" fmla="*/ 13 w 85"/>
                <a:gd name="T21" fmla="*/ 13 h 87"/>
                <a:gd name="T22" fmla="*/ 29 w 85"/>
                <a:gd name="T23" fmla="*/ 35 h 87"/>
                <a:gd name="T24" fmla="*/ 0 w 85"/>
                <a:gd name="T25" fmla="*/ 39 h 87"/>
                <a:gd name="T26" fmla="*/ 0 w 85"/>
                <a:gd name="T27" fmla="*/ 48 h 87"/>
                <a:gd name="T28" fmla="*/ 29 w 85"/>
                <a:gd name="T29" fmla="*/ 51 h 87"/>
                <a:gd name="T30" fmla="*/ 13 w 85"/>
                <a:gd name="T31" fmla="*/ 73 h 87"/>
                <a:gd name="T32" fmla="*/ 35 w 85"/>
                <a:gd name="T33" fmla="*/ 58 h 87"/>
                <a:gd name="T34" fmla="*/ 39 w 85"/>
                <a:gd name="T35" fmla="*/ 87 h 87"/>
                <a:gd name="T36" fmla="*/ 47 w 85"/>
                <a:gd name="T37" fmla="*/ 87 h 87"/>
                <a:gd name="T38" fmla="*/ 51 w 85"/>
                <a:gd name="T39" fmla="*/ 58 h 87"/>
                <a:gd name="T40" fmla="*/ 73 w 85"/>
                <a:gd name="T41" fmla="*/ 73 h 87"/>
                <a:gd name="T42" fmla="*/ 73 w 85"/>
                <a:gd name="T43"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87">
                  <a:moveTo>
                    <a:pt x="73" y="73"/>
                  </a:moveTo>
                  <a:lnTo>
                    <a:pt x="57" y="51"/>
                  </a:lnTo>
                  <a:lnTo>
                    <a:pt x="85" y="48"/>
                  </a:lnTo>
                  <a:lnTo>
                    <a:pt x="85" y="39"/>
                  </a:lnTo>
                  <a:lnTo>
                    <a:pt x="57" y="35"/>
                  </a:lnTo>
                  <a:lnTo>
                    <a:pt x="73" y="13"/>
                  </a:lnTo>
                  <a:lnTo>
                    <a:pt x="51" y="29"/>
                  </a:lnTo>
                  <a:lnTo>
                    <a:pt x="47" y="0"/>
                  </a:lnTo>
                  <a:lnTo>
                    <a:pt x="39" y="0"/>
                  </a:lnTo>
                  <a:lnTo>
                    <a:pt x="35" y="29"/>
                  </a:lnTo>
                  <a:lnTo>
                    <a:pt x="13" y="13"/>
                  </a:lnTo>
                  <a:lnTo>
                    <a:pt x="29" y="35"/>
                  </a:lnTo>
                  <a:lnTo>
                    <a:pt x="0" y="39"/>
                  </a:lnTo>
                  <a:lnTo>
                    <a:pt x="0" y="48"/>
                  </a:lnTo>
                  <a:lnTo>
                    <a:pt x="29" y="51"/>
                  </a:lnTo>
                  <a:lnTo>
                    <a:pt x="13" y="73"/>
                  </a:lnTo>
                  <a:lnTo>
                    <a:pt x="35" y="58"/>
                  </a:lnTo>
                  <a:lnTo>
                    <a:pt x="39" y="87"/>
                  </a:lnTo>
                  <a:lnTo>
                    <a:pt x="47" y="87"/>
                  </a:lnTo>
                  <a:lnTo>
                    <a:pt x="51" y="58"/>
                  </a:lnTo>
                  <a:lnTo>
                    <a:pt x="73" y="73"/>
                  </a:lnTo>
                  <a:lnTo>
                    <a:pt x="73"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8" name="Freeform 2086">
              <a:extLst>
                <a:ext uri="{FF2B5EF4-FFF2-40B4-BE49-F238E27FC236}">
                  <a16:creationId xmlns:a16="http://schemas.microsoft.com/office/drawing/2014/main" id="{422911D0-6190-A6BF-8E46-EF81DC7E6CF6}"/>
                </a:ext>
              </a:extLst>
            </p:cNvPr>
            <p:cNvSpPr>
              <a:spLocks noEditPoints="1"/>
            </p:cNvSpPr>
            <p:nvPr/>
          </p:nvSpPr>
          <p:spPr bwMode="auto">
            <a:xfrm>
              <a:off x="4117975" y="4676776"/>
              <a:ext cx="174625" cy="198438"/>
            </a:xfrm>
            <a:custGeom>
              <a:avLst/>
              <a:gdLst>
                <a:gd name="T0" fmla="*/ 44 w 130"/>
                <a:gd name="T1" fmla="*/ 102 h 147"/>
                <a:gd name="T2" fmla="*/ 44 w 130"/>
                <a:gd name="T3" fmla="*/ 147 h 147"/>
                <a:gd name="T4" fmla="*/ 0 w 130"/>
                <a:gd name="T5" fmla="*/ 147 h 147"/>
                <a:gd name="T6" fmla="*/ 0 w 130"/>
                <a:gd name="T7" fmla="*/ 0 h 147"/>
                <a:gd name="T8" fmla="*/ 70 w 130"/>
                <a:gd name="T9" fmla="*/ 0 h 147"/>
                <a:gd name="T10" fmla="*/ 101 w 130"/>
                <a:gd name="T11" fmla="*/ 5 h 147"/>
                <a:gd name="T12" fmla="*/ 122 w 130"/>
                <a:gd name="T13" fmla="*/ 24 h 147"/>
                <a:gd name="T14" fmla="*/ 129 w 130"/>
                <a:gd name="T15" fmla="*/ 52 h 147"/>
                <a:gd name="T16" fmla="*/ 118 w 130"/>
                <a:gd name="T17" fmla="*/ 85 h 147"/>
                <a:gd name="T18" fmla="*/ 74 w 130"/>
                <a:gd name="T19" fmla="*/ 102 h 147"/>
                <a:gd name="T20" fmla="*/ 44 w 130"/>
                <a:gd name="T21" fmla="*/ 102 h 147"/>
                <a:gd name="T22" fmla="*/ 44 w 130"/>
                <a:gd name="T23" fmla="*/ 36 h 147"/>
                <a:gd name="T24" fmla="*/ 44 w 130"/>
                <a:gd name="T25" fmla="*/ 68 h 147"/>
                <a:gd name="T26" fmla="*/ 66 w 130"/>
                <a:gd name="T27" fmla="*/ 68 h 147"/>
                <a:gd name="T28" fmla="*/ 78 w 130"/>
                <a:gd name="T29" fmla="*/ 65 h 147"/>
                <a:gd name="T30" fmla="*/ 85 w 130"/>
                <a:gd name="T31" fmla="*/ 51 h 147"/>
                <a:gd name="T32" fmla="*/ 76 w 130"/>
                <a:gd name="T33" fmla="*/ 37 h 147"/>
                <a:gd name="T34" fmla="*/ 67 w 130"/>
                <a:gd name="T35" fmla="*/ 36 h 147"/>
                <a:gd name="T36" fmla="*/ 44 w 130"/>
                <a:gd name="T37" fmla="*/ 3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 h="147">
                  <a:moveTo>
                    <a:pt x="44" y="102"/>
                  </a:moveTo>
                  <a:cubicBezTo>
                    <a:pt x="44" y="147"/>
                    <a:pt x="44" y="147"/>
                    <a:pt x="44" y="147"/>
                  </a:cubicBezTo>
                  <a:cubicBezTo>
                    <a:pt x="0" y="147"/>
                    <a:pt x="0" y="147"/>
                    <a:pt x="0" y="147"/>
                  </a:cubicBezTo>
                  <a:cubicBezTo>
                    <a:pt x="0" y="0"/>
                    <a:pt x="0" y="0"/>
                    <a:pt x="0" y="0"/>
                  </a:cubicBezTo>
                  <a:cubicBezTo>
                    <a:pt x="70" y="0"/>
                    <a:pt x="70" y="0"/>
                    <a:pt x="70" y="0"/>
                  </a:cubicBezTo>
                  <a:cubicBezTo>
                    <a:pt x="80" y="0"/>
                    <a:pt x="91" y="1"/>
                    <a:pt x="101" y="5"/>
                  </a:cubicBezTo>
                  <a:cubicBezTo>
                    <a:pt x="110" y="9"/>
                    <a:pt x="117" y="16"/>
                    <a:pt x="122" y="24"/>
                  </a:cubicBezTo>
                  <a:cubicBezTo>
                    <a:pt x="127" y="32"/>
                    <a:pt x="130" y="42"/>
                    <a:pt x="129" y="52"/>
                  </a:cubicBezTo>
                  <a:cubicBezTo>
                    <a:pt x="130" y="64"/>
                    <a:pt x="126" y="76"/>
                    <a:pt x="118" y="85"/>
                  </a:cubicBezTo>
                  <a:cubicBezTo>
                    <a:pt x="108" y="96"/>
                    <a:pt x="94" y="102"/>
                    <a:pt x="74" y="102"/>
                  </a:cubicBezTo>
                  <a:lnTo>
                    <a:pt x="44" y="102"/>
                  </a:lnTo>
                  <a:close/>
                  <a:moveTo>
                    <a:pt x="44" y="36"/>
                  </a:moveTo>
                  <a:cubicBezTo>
                    <a:pt x="44" y="68"/>
                    <a:pt x="44" y="68"/>
                    <a:pt x="44" y="68"/>
                  </a:cubicBezTo>
                  <a:cubicBezTo>
                    <a:pt x="66" y="68"/>
                    <a:pt x="66" y="68"/>
                    <a:pt x="66" y="68"/>
                  </a:cubicBezTo>
                  <a:cubicBezTo>
                    <a:pt x="71" y="68"/>
                    <a:pt x="75" y="67"/>
                    <a:pt x="78" y="65"/>
                  </a:cubicBezTo>
                  <a:cubicBezTo>
                    <a:pt x="83" y="62"/>
                    <a:pt x="85" y="57"/>
                    <a:pt x="85" y="51"/>
                  </a:cubicBezTo>
                  <a:cubicBezTo>
                    <a:pt x="85" y="45"/>
                    <a:pt x="82" y="40"/>
                    <a:pt x="76" y="37"/>
                  </a:cubicBezTo>
                  <a:cubicBezTo>
                    <a:pt x="73" y="37"/>
                    <a:pt x="70" y="36"/>
                    <a:pt x="67" y="36"/>
                  </a:cubicBezTo>
                  <a:lnTo>
                    <a:pt x="44"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89" name="Freeform 2087">
              <a:extLst>
                <a:ext uri="{FF2B5EF4-FFF2-40B4-BE49-F238E27FC236}">
                  <a16:creationId xmlns:a16="http://schemas.microsoft.com/office/drawing/2014/main" id="{DC475872-E5FB-7FCE-C816-F08FE6B24490}"/>
                </a:ext>
              </a:extLst>
            </p:cNvPr>
            <p:cNvSpPr>
              <a:spLocks noEditPoints="1"/>
            </p:cNvSpPr>
            <p:nvPr/>
          </p:nvSpPr>
          <p:spPr bwMode="auto">
            <a:xfrm>
              <a:off x="4292600" y="4727576"/>
              <a:ext cx="158750" cy="152400"/>
            </a:xfrm>
            <a:custGeom>
              <a:avLst/>
              <a:gdLst>
                <a:gd name="T0" fmla="*/ 43 w 119"/>
                <a:gd name="T1" fmla="*/ 39 h 113"/>
                <a:gd name="T2" fmla="*/ 5 w 119"/>
                <a:gd name="T3" fmla="*/ 39 h 113"/>
                <a:gd name="T4" fmla="*/ 16 w 119"/>
                <a:gd name="T5" fmla="*/ 12 h 113"/>
                <a:gd name="T6" fmla="*/ 57 w 119"/>
                <a:gd name="T7" fmla="*/ 0 h 113"/>
                <a:gd name="T8" fmla="*/ 104 w 119"/>
                <a:gd name="T9" fmla="*/ 15 h 113"/>
                <a:gd name="T10" fmla="*/ 111 w 119"/>
                <a:gd name="T11" fmla="*/ 42 h 113"/>
                <a:gd name="T12" fmla="*/ 111 w 119"/>
                <a:gd name="T13" fmla="*/ 88 h 113"/>
                <a:gd name="T14" fmla="*/ 114 w 119"/>
                <a:gd name="T15" fmla="*/ 104 h 113"/>
                <a:gd name="T16" fmla="*/ 119 w 119"/>
                <a:gd name="T17" fmla="*/ 110 h 113"/>
                <a:gd name="T18" fmla="*/ 75 w 119"/>
                <a:gd name="T19" fmla="*/ 110 h 113"/>
                <a:gd name="T20" fmla="*/ 73 w 119"/>
                <a:gd name="T21" fmla="*/ 103 h 113"/>
                <a:gd name="T22" fmla="*/ 72 w 119"/>
                <a:gd name="T23" fmla="*/ 97 h 113"/>
                <a:gd name="T24" fmla="*/ 62 w 119"/>
                <a:gd name="T25" fmla="*/ 107 h 113"/>
                <a:gd name="T26" fmla="*/ 38 w 119"/>
                <a:gd name="T27" fmla="*/ 113 h 113"/>
                <a:gd name="T28" fmla="*/ 10 w 119"/>
                <a:gd name="T29" fmla="*/ 103 h 113"/>
                <a:gd name="T30" fmla="*/ 1 w 119"/>
                <a:gd name="T31" fmla="*/ 82 h 113"/>
                <a:gd name="T32" fmla="*/ 16 w 119"/>
                <a:gd name="T33" fmla="*/ 56 h 113"/>
                <a:gd name="T34" fmla="*/ 46 w 119"/>
                <a:gd name="T35" fmla="*/ 47 h 113"/>
                <a:gd name="T36" fmla="*/ 67 w 119"/>
                <a:gd name="T37" fmla="*/ 42 h 113"/>
                <a:gd name="T38" fmla="*/ 71 w 119"/>
                <a:gd name="T39" fmla="*/ 35 h 113"/>
                <a:gd name="T40" fmla="*/ 70 w 119"/>
                <a:gd name="T41" fmla="*/ 30 h 113"/>
                <a:gd name="T42" fmla="*/ 58 w 119"/>
                <a:gd name="T43" fmla="*/ 26 h 113"/>
                <a:gd name="T44" fmla="*/ 46 w 119"/>
                <a:gd name="T45" fmla="*/ 30 h 113"/>
                <a:gd name="T46" fmla="*/ 43 w 119"/>
                <a:gd name="T47" fmla="*/ 37 h 113"/>
                <a:gd name="T48" fmla="*/ 43 w 119"/>
                <a:gd name="T49" fmla="*/ 39 h 113"/>
                <a:gd name="T50" fmla="*/ 72 w 119"/>
                <a:gd name="T51" fmla="*/ 60 h 113"/>
                <a:gd name="T52" fmla="*/ 63 w 119"/>
                <a:gd name="T53" fmla="*/ 65 h 113"/>
                <a:gd name="T54" fmla="*/ 50 w 119"/>
                <a:gd name="T55" fmla="*/ 69 h 113"/>
                <a:gd name="T56" fmla="*/ 41 w 119"/>
                <a:gd name="T57" fmla="*/ 73 h 113"/>
                <a:gd name="T58" fmla="*/ 38 w 119"/>
                <a:gd name="T59" fmla="*/ 79 h 113"/>
                <a:gd name="T60" fmla="*/ 41 w 119"/>
                <a:gd name="T61" fmla="*/ 85 h 113"/>
                <a:gd name="T62" fmla="*/ 51 w 119"/>
                <a:gd name="T63" fmla="*/ 88 h 113"/>
                <a:gd name="T64" fmla="*/ 68 w 119"/>
                <a:gd name="T65" fmla="*/ 80 h 113"/>
                <a:gd name="T66" fmla="*/ 72 w 119"/>
                <a:gd name="T67" fmla="*/ 65 h 113"/>
                <a:gd name="T68" fmla="*/ 72 w 119"/>
                <a:gd name="T69" fmla="*/ 6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113">
                  <a:moveTo>
                    <a:pt x="43" y="39"/>
                  </a:moveTo>
                  <a:cubicBezTo>
                    <a:pt x="5" y="39"/>
                    <a:pt x="5" y="39"/>
                    <a:pt x="5" y="39"/>
                  </a:cubicBezTo>
                  <a:cubicBezTo>
                    <a:pt x="6" y="27"/>
                    <a:pt x="9" y="18"/>
                    <a:pt x="16" y="12"/>
                  </a:cubicBezTo>
                  <a:cubicBezTo>
                    <a:pt x="24" y="4"/>
                    <a:pt x="38" y="0"/>
                    <a:pt x="57" y="0"/>
                  </a:cubicBezTo>
                  <a:cubicBezTo>
                    <a:pt x="80" y="0"/>
                    <a:pt x="96" y="5"/>
                    <a:pt x="104" y="15"/>
                  </a:cubicBezTo>
                  <a:cubicBezTo>
                    <a:pt x="109" y="21"/>
                    <a:pt x="111" y="30"/>
                    <a:pt x="111" y="42"/>
                  </a:cubicBezTo>
                  <a:cubicBezTo>
                    <a:pt x="111" y="88"/>
                    <a:pt x="111" y="88"/>
                    <a:pt x="111" y="88"/>
                  </a:cubicBezTo>
                  <a:cubicBezTo>
                    <a:pt x="111" y="93"/>
                    <a:pt x="112" y="99"/>
                    <a:pt x="114" y="104"/>
                  </a:cubicBezTo>
                  <a:cubicBezTo>
                    <a:pt x="115" y="106"/>
                    <a:pt x="117" y="108"/>
                    <a:pt x="119" y="110"/>
                  </a:cubicBezTo>
                  <a:cubicBezTo>
                    <a:pt x="75" y="110"/>
                    <a:pt x="75" y="110"/>
                    <a:pt x="75" y="110"/>
                  </a:cubicBezTo>
                  <a:cubicBezTo>
                    <a:pt x="74" y="107"/>
                    <a:pt x="74" y="105"/>
                    <a:pt x="73" y="103"/>
                  </a:cubicBezTo>
                  <a:cubicBezTo>
                    <a:pt x="72" y="101"/>
                    <a:pt x="72" y="99"/>
                    <a:pt x="72" y="97"/>
                  </a:cubicBezTo>
                  <a:cubicBezTo>
                    <a:pt x="69" y="101"/>
                    <a:pt x="66" y="105"/>
                    <a:pt x="62" y="107"/>
                  </a:cubicBezTo>
                  <a:cubicBezTo>
                    <a:pt x="54" y="111"/>
                    <a:pt x="46" y="113"/>
                    <a:pt x="38" y="113"/>
                  </a:cubicBezTo>
                  <a:cubicBezTo>
                    <a:pt x="28" y="113"/>
                    <a:pt x="18" y="110"/>
                    <a:pt x="10" y="103"/>
                  </a:cubicBezTo>
                  <a:cubicBezTo>
                    <a:pt x="4" y="98"/>
                    <a:pt x="0" y="90"/>
                    <a:pt x="1" y="82"/>
                  </a:cubicBezTo>
                  <a:cubicBezTo>
                    <a:pt x="0" y="71"/>
                    <a:pt x="6" y="61"/>
                    <a:pt x="16" y="56"/>
                  </a:cubicBezTo>
                  <a:cubicBezTo>
                    <a:pt x="25" y="51"/>
                    <a:pt x="35" y="48"/>
                    <a:pt x="46" y="47"/>
                  </a:cubicBezTo>
                  <a:cubicBezTo>
                    <a:pt x="53" y="46"/>
                    <a:pt x="60" y="44"/>
                    <a:pt x="67" y="42"/>
                  </a:cubicBezTo>
                  <a:cubicBezTo>
                    <a:pt x="70" y="40"/>
                    <a:pt x="71" y="38"/>
                    <a:pt x="71" y="35"/>
                  </a:cubicBezTo>
                  <a:cubicBezTo>
                    <a:pt x="71" y="33"/>
                    <a:pt x="71" y="31"/>
                    <a:pt x="70" y="30"/>
                  </a:cubicBezTo>
                  <a:cubicBezTo>
                    <a:pt x="67" y="27"/>
                    <a:pt x="63" y="26"/>
                    <a:pt x="58" y="26"/>
                  </a:cubicBezTo>
                  <a:cubicBezTo>
                    <a:pt x="54" y="26"/>
                    <a:pt x="49" y="27"/>
                    <a:pt x="46" y="30"/>
                  </a:cubicBezTo>
                  <a:cubicBezTo>
                    <a:pt x="44" y="32"/>
                    <a:pt x="43" y="34"/>
                    <a:pt x="43" y="37"/>
                  </a:cubicBezTo>
                  <a:cubicBezTo>
                    <a:pt x="43" y="37"/>
                    <a:pt x="43" y="38"/>
                    <a:pt x="43" y="39"/>
                  </a:cubicBezTo>
                  <a:close/>
                  <a:moveTo>
                    <a:pt x="72" y="60"/>
                  </a:moveTo>
                  <a:cubicBezTo>
                    <a:pt x="69" y="62"/>
                    <a:pt x="66" y="64"/>
                    <a:pt x="63" y="65"/>
                  </a:cubicBezTo>
                  <a:cubicBezTo>
                    <a:pt x="59" y="66"/>
                    <a:pt x="55" y="68"/>
                    <a:pt x="50" y="69"/>
                  </a:cubicBezTo>
                  <a:cubicBezTo>
                    <a:pt x="47" y="69"/>
                    <a:pt x="44" y="71"/>
                    <a:pt x="41" y="73"/>
                  </a:cubicBezTo>
                  <a:cubicBezTo>
                    <a:pt x="39" y="75"/>
                    <a:pt x="38" y="77"/>
                    <a:pt x="38" y="79"/>
                  </a:cubicBezTo>
                  <a:cubicBezTo>
                    <a:pt x="38" y="81"/>
                    <a:pt x="39" y="83"/>
                    <a:pt x="41" y="85"/>
                  </a:cubicBezTo>
                  <a:cubicBezTo>
                    <a:pt x="44" y="87"/>
                    <a:pt x="47" y="88"/>
                    <a:pt x="51" y="88"/>
                  </a:cubicBezTo>
                  <a:cubicBezTo>
                    <a:pt x="57" y="88"/>
                    <a:pt x="64" y="85"/>
                    <a:pt x="68" y="80"/>
                  </a:cubicBezTo>
                  <a:cubicBezTo>
                    <a:pt x="71" y="75"/>
                    <a:pt x="72" y="70"/>
                    <a:pt x="72" y="65"/>
                  </a:cubicBezTo>
                  <a:lnTo>
                    <a:pt x="72"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0" name="Freeform 2088">
              <a:extLst>
                <a:ext uri="{FF2B5EF4-FFF2-40B4-BE49-F238E27FC236}">
                  <a16:creationId xmlns:a16="http://schemas.microsoft.com/office/drawing/2014/main" id="{85EED235-93F3-5B45-8AB2-7729ECDACC9B}"/>
                </a:ext>
              </a:extLst>
            </p:cNvPr>
            <p:cNvSpPr>
              <a:spLocks/>
            </p:cNvSpPr>
            <p:nvPr/>
          </p:nvSpPr>
          <p:spPr bwMode="auto">
            <a:xfrm>
              <a:off x="4459288" y="4727576"/>
              <a:ext cx="149225" cy="147638"/>
            </a:xfrm>
            <a:custGeom>
              <a:avLst/>
              <a:gdLst>
                <a:gd name="T0" fmla="*/ 38 w 111"/>
                <a:gd name="T1" fmla="*/ 3 h 109"/>
                <a:gd name="T2" fmla="*/ 38 w 111"/>
                <a:gd name="T3" fmla="*/ 19 h 109"/>
                <a:gd name="T4" fmla="*/ 49 w 111"/>
                <a:gd name="T5" fmla="*/ 6 h 109"/>
                <a:gd name="T6" fmla="*/ 73 w 111"/>
                <a:gd name="T7" fmla="*/ 0 h 109"/>
                <a:gd name="T8" fmla="*/ 106 w 111"/>
                <a:gd name="T9" fmla="*/ 19 h 109"/>
                <a:gd name="T10" fmla="*/ 111 w 111"/>
                <a:gd name="T11" fmla="*/ 40 h 109"/>
                <a:gd name="T12" fmla="*/ 111 w 111"/>
                <a:gd name="T13" fmla="*/ 109 h 109"/>
                <a:gd name="T14" fmla="*/ 71 w 111"/>
                <a:gd name="T15" fmla="*/ 109 h 109"/>
                <a:gd name="T16" fmla="*/ 71 w 111"/>
                <a:gd name="T17" fmla="*/ 49 h 109"/>
                <a:gd name="T18" fmla="*/ 57 w 111"/>
                <a:gd name="T19" fmla="*/ 33 h 109"/>
                <a:gd name="T20" fmla="*/ 47 w 111"/>
                <a:gd name="T21" fmla="*/ 37 h 109"/>
                <a:gd name="T22" fmla="*/ 40 w 111"/>
                <a:gd name="T23" fmla="*/ 55 h 109"/>
                <a:gd name="T24" fmla="*/ 40 w 111"/>
                <a:gd name="T25" fmla="*/ 109 h 109"/>
                <a:gd name="T26" fmla="*/ 0 w 111"/>
                <a:gd name="T27" fmla="*/ 109 h 109"/>
                <a:gd name="T28" fmla="*/ 0 w 111"/>
                <a:gd name="T29" fmla="*/ 3 h 109"/>
                <a:gd name="T30" fmla="*/ 38 w 111"/>
                <a:gd name="T3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109">
                  <a:moveTo>
                    <a:pt x="38" y="3"/>
                  </a:moveTo>
                  <a:cubicBezTo>
                    <a:pt x="38" y="19"/>
                    <a:pt x="38" y="19"/>
                    <a:pt x="38" y="19"/>
                  </a:cubicBezTo>
                  <a:cubicBezTo>
                    <a:pt x="41" y="14"/>
                    <a:pt x="45" y="10"/>
                    <a:pt x="49" y="6"/>
                  </a:cubicBezTo>
                  <a:cubicBezTo>
                    <a:pt x="56" y="2"/>
                    <a:pt x="64" y="0"/>
                    <a:pt x="73" y="0"/>
                  </a:cubicBezTo>
                  <a:cubicBezTo>
                    <a:pt x="89" y="0"/>
                    <a:pt x="100" y="6"/>
                    <a:pt x="106" y="19"/>
                  </a:cubicBezTo>
                  <a:cubicBezTo>
                    <a:pt x="109" y="26"/>
                    <a:pt x="111" y="33"/>
                    <a:pt x="111" y="40"/>
                  </a:cubicBezTo>
                  <a:cubicBezTo>
                    <a:pt x="111" y="109"/>
                    <a:pt x="111" y="109"/>
                    <a:pt x="111" y="109"/>
                  </a:cubicBezTo>
                  <a:cubicBezTo>
                    <a:pt x="71" y="109"/>
                    <a:pt x="71" y="109"/>
                    <a:pt x="71" y="109"/>
                  </a:cubicBezTo>
                  <a:cubicBezTo>
                    <a:pt x="71" y="49"/>
                    <a:pt x="71" y="49"/>
                    <a:pt x="71" y="49"/>
                  </a:cubicBezTo>
                  <a:cubicBezTo>
                    <a:pt x="71" y="38"/>
                    <a:pt x="66" y="33"/>
                    <a:pt x="57" y="33"/>
                  </a:cubicBezTo>
                  <a:cubicBezTo>
                    <a:pt x="53" y="33"/>
                    <a:pt x="50" y="35"/>
                    <a:pt x="47" y="37"/>
                  </a:cubicBezTo>
                  <a:cubicBezTo>
                    <a:pt x="42" y="41"/>
                    <a:pt x="40" y="47"/>
                    <a:pt x="40" y="55"/>
                  </a:cubicBezTo>
                  <a:cubicBezTo>
                    <a:pt x="40" y="109"/>
                    <a:pt x="40" y="109"/>
                    <a:pt x="40" y="109"/>
                  </a:cubicBezTo>
                  <a:cubicBezTo>
                    <a:pt x="0" y="109"/>
                    <a:pt x="0" y="109"/>
                    <a:pt x="0" y="109"/>
                  </a:cubicBezTo>
                  <a:cubicBezTo>
                    <a:pt x="0" y="3"/>
                    <a:pt x="0" y="3"/>
                    <a:pt x="0" y="3"/>
                  </a:cubicBezTo>
                  <a:lnTo>
                    <a:pt x="3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1" name="Freeform 2089">
              <a:extLst>
                <a:ext uri="{FF2B5EF4-FFF2-40B4-BE49-F238E27FC236}">
                  <a16:creationId xmlns:a16="http://schemas.microsoft.com/office/drawing/2014/main" id="{FCCD63FA-F1E6-F6C9-45A6-EFACA141DC18}"/>
                </a:ext>
              </a:extLst>
            </p:cNvPr>
            <p:cNvSpPr>
              <a:spLocks noEditPoints="1"/>
            </p:cNvSpPr>
            <p:nvPr/>
          </p:nvSpPr>
          <p:spPr bwMode="auto">
            <a:xfrm>
              <a:off x="4614863" y="4727576"/>
              <a:ext cx="160338" cy="152400"/>
            </a:xfrm>
            <a:custGeom>
              <a:avLst/>
              <a:gdLst>
                <a:gd name="T0" fmla="*/ 43 w 119"/>
                <a:gd name="T1" fmla="*/ 39 h 113"/>
                <a:gd name="T2" fmla="*/ 5 w 119"/>
                <a:gd name="T3" fmla="*/ 39 h 113"/>
                <a:gd name="T4" fmla="*/ 16 w 119"/>
                <a:gd name="T5" fmla="*/ 12 h 113"/>
                <a:gd name="T6" fmla="*/ 57 w 119"/>
                <a:gd name="T7" fmla="*/ 0 h 113"/>
                <a:gd name="T8" fmla="*/ 104 w 119"/>
                <a:gd name="T9" fmla="*/ 15 h 113"/>
                <a:gd name="T10" fmla="*/ 111 w 119"/>
                <a:gd name="T11" fmla="*/ 42 h 113"/>
                <a:gd name="T12" fmla="*/ 111 w 119"/>
                <a:gd name="T13" fmla="*/ 88 h 113"/>
                <a:gd name="T14" fmla="*/ 114 w 119"/>
                <a:gd name="T15" fmla="*/ 104 h 113"/>
                <a:gd name="T16" fmla="*/ 119 w 119"/>
                <a:gd name="T17" fmla="*/ 110 h 113"/>
                <a:gd name="T18" fmla="*/ 75 w 119"/>
                <a:gd name="T19" fmla="*/ 110 h 113"/>
                <a:gd name="T20" fmla="*/ 73 w 119"/>
                <a:gd name="T21" fmla="*/ 103 h 113"/>
                <a:gd name="T22" fmla="*/ 72 w 119"/>
                <a:gd name="T23" fmla="*/ 97 h 113"/>
                <a:gd name="T24" fmla="*/ 62 w 119"/>
                <a:gd name="T25" fmla="*/ 107 h 113"/>
                <a:gd name="T26" fmla="*/ 38 w 119"/>
                <a:gd name="T27" fmla="*/ 113 h 113"/>
                <a:gd name="T28" fmla="*/ 10 w 119"/>
                <a:gd name="T29" fmla="*/ 103 h 113"/>
                <a:gd name="T30" fmla="*/ 1 w 119"/>
                <a:gd name="T31" fmla="*/ 82 h 113"/>
                <a:gd name="T32" fmla="*/ 16 w 119"/>
                <a:gd name="T33" fmla="*/ 56 h 113"/>
                <a:gd name="T34" fmla="*/ 46 w 119"/>
                <a:gd name="T35" fmla="*/ 47 h 113"/>
                <a:gd name="T36" fmla="*/ 67 w 119"/>
                <a:gd name="T37" fmla="*/ 42 h 113"/>
                <a:gd name="T38" fmla="*/ 72 w 119"/>
                <a:gd name="T39" fmla="*/ 35 h 113"/>
                <a:gd name="T40" fmla="*/ 70 w 119"/>
                <a:gd name="T41" fmla="*/ 30 h 113"/>
                <a:gd name="T42" fmla="*/ 59 w 119"/>
                <a:gd name="T43" fmla="*/ 26 h 113"/>
                <a:gd name="T44" fmla="*/ 46 w 119"/>
                <a:gd name="T45" fmla="*/ 30 h 113"/>
                <a:gd name="T46" fmla="*/ 43 w 119"/>
                <a:gd name="T47" fmla="*/ 37 h 113"/>
                <a:gd name="T48" fmla="*/ 43 w 119"/>
                <a:gd name="T49" fmla="*/ 39 h 113"/>
                <a:gd name="T50" fmla="*/ 72 w 119"/>
                <a:gd name="T51" fmla="*/ 60 h 113"/>
                <a:gd name="T52" fmla="*/ 63 w 119"/>
                <a:gd name="T53" fmla="*/ 65 h 113"/>
                <a:gd name="T54" fmla="*/ 51 w 119"/>
                <a:gd name="T55" fmla="*/ 69 h 113"/>
                <a:gd name="T56" fmla="*/ 41 w 119"/>
                <a:gd name="T57" fmla="*/ 73 h 113"/>
                <a:gd name="T58" fmla="*/ 39 w 119"/>
                <a:gd name="T59" fmla="*/ 79 h 113"/>
                <a:gd name="T60" fmla="*/ 41 w 119"/>
                <a:gd name="T61" fmla="*/ 85 h 113"/>
                <a:gd name="T62" fmla="*/ 51 w 119"/>
                <a:gd name="T63" fmla="*/ 88 h 113"/>
                <a:gd name="T64" fmla="*/ 68 w 119"/>
                <a:gd name="T65" fmla="*/ 80 h 113"/>
                <a:gd name="T66" fmla="*/ 72 w 119"/>
                <a:gd name="T67" fmla="*/ 65 h 113"/>
                <a:gd name="T68" fmla="*/ 72 w 119"/>
                <a:gd name="T69" fmla="*/ 6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113">
                  <a:moveTo>
                    <a:pt x="43" y="39"/>
                  </a:moveTo>
                  <a:cubicBezTo>
                    <a:pt x="5" y="39"/>
                    <a:pt x="5" y="39"/>
                    <a:pt x="5" y="39"/>
                  </a:cubicBezTo>
                  <a:cubicBezTo>
                    <a:pt x="6" y="27"/>
                    <a:pt x="10" y="18"/>
                    <a:pt x="16" y="12"/>
                  </a:cubicBezTo>
                  <a:cubicBezTo>
                    <a:pt x="25" y="4"/>
                    <a:pt x="38" y="0"/>
                    <a:pt x="57" y="0"/>
                  </a:cubicBezTo>
                  <a:cubicBezTo>
                    <a:pt x="81" y="0"/>
                    <a:pt x="96" y="5"/>
                    <a:pt x="104" y="15"/>
                  </a:cubicBezTo>
                  <a:cubicBezTo>
                    <a:pt x="109" y="21"/>
                    <a:pt x="111" y="30"/>
                    <a:pt x="111" y="42"/>
                  </a:cubicBezTo>
                  <a:cubicBezTo>
                    <a:pt x="111" y="88"/>
                    <a:pt x="111" y="88"/>
                    <a:pt x="111" y="88"/>
                  </a:cubicBezTo>
                  <a:cubicBezTo>
                    <a:pt x="111" y="93"/>
                    <a:pt x="112" y="99"/>
                    <a:pt x="114" y="104"/>
                  </a:cubicBezTo>
                  <a:cubicBezTo>
                    <a:pt x="115" y="106"/>
                    <a:pt x="117" y="108"/>
                    <a:pt x="119" y="110"/>
                  </a:cubicBezTo>
                  <a:cubicBezTo>
                    <a:pt x="75" y="110"/>
                    <a:pt x="75" y="110"/>
                    <a:pt x="75" y="110"/>
                  </a:cubicBezTo>
                  <a:cubicBezTo>
                    <a:pt x="74" y="107"/>
                    <a:pt x="74" y="105"/>
                    <a:pt x="73" y="103"/>
                  </a:cubicBezTo>
                  <a:cubicBezTo>
                    <a:pt x="73" y="101"/>
                    <a:pt x="72" y="99"/>
                    <a:pt x="72" y="97"/>
                  </a:cubicBezTo>
                  <a:cubicBezTo>
                    <a:pt x="69" y="101"/>
                    <a:pt x="66" y="105"/>
                    <a:pt x="62" y="107"/>
                  </a:cubicBezTo>
                  <a:cubicBezTo>
                    <a:pt x="55" y="111"/>
                    <a:pt x="46" y="113"/>
                    <a:pt x="38" y="113"/>
                  </a:cubicBezTo>
                  <a:cubicBezTo>
                    <a:pt x="28" y="113"/>
                    <a:pt x="18" y="110"/>
                    <a:pt x="10" y="103"/>
                  </a:cubicBezTo>
                  <a:cubicBezTo>
                    <a:pt x="4" y="98"/>
                    <a:pt x="1" y="90"/>
                    <a:pt x="1" y="82"/>
                  </a:cubicBezTo>
                  <a:cubicBezTo>
                    <a:pt x="0" y="71"/>
                    <a:pt x="6" y="61"/>
                    <a:pt x="16" y="56"/>
                  </a:cubicBezTo>
                  <a:cubicBezTo>
                    <a:pt x="26" y="51"/>
                    <a:pt x="36" y="48"/>
                    <a:pt x="46" y="47"/>
                  </a:cubicBezTo>
                  <a:cubicBezTo>
                    <a:pt x="53" y="46"/>
                    <a:pt x="60" y="44"/>
                    <a:pt x="67" y="42"/>
                  </a:cubicBezTo>
                  <a:cubicBezTo>
                    <a:pt x="70" y="40"/>
                    <a:pt x="72" y="38"/>
                    <a:pt x="72" y="35"/>
                  </a:cubicBezTo>
                  <a:cubicBezTo>
                    <a:pt x="72" y="33"/>
                    <a:pt x="71" y="31"/>
                    <a:pt x="70" y="30"/>
                  </a:cubicBezTo>
                  <a:cubicBezTo>
                    <a:pt x="67" y="27"/>
                    <a:pt x="63" y="26"/>
                    <a:pt x="59" y="26"/>
                  </a:cubicBezTo>
                  <a:cubicBezTo>
                    <a:pt x="54" y="26"/>
                    <a:pt x="49" y="27"/>
                    <a:pt x="46" y="30"/>
                  </a:cubicBezTo>
                  <a:cubicBezTo>
                    <a:pt x="44" y="32"/>
                    <a:pt x="43" y="34"/>
                    <a:pt x="43" y="37"/>
                  </a:cubicBezTo>
                  <a:cubicBezTo>
                    <a:pt x="43" y="37"/>
                    <a:pt x="43" y="38"/>
                    <a:pt x="43" y="39"/>
                  </a:cubicBezTo>
                  <a:close/>
                  <a:moveTo>
                    <a:pt x="72" y="60"/>
                  </a:moveTo>
                  <a:cubicBezTo>
                    <a:pt x="70" y="62"/>
                    <a:pt x="67" y="64"/>
                    <a:pt x="63" y="65"/>
                  </a:cubicBezTo>
                  <a:cubicBezTo>
                    <a:pt x="59" y="66"/>
                    <a:pt x="55" y="68"/>
                    <a:pt x="51" y="69"/>
                  </a:cubicBezTo>
                  <a:cubicBezTo>
                    <a:pt x="47" y="69"/>
                    <a:pt x="44" y="71"/>
                    <a:pt x="41" y="73"/>
                  </a:cubicBezTo>
                  <a:cubicBezTo>
                    <a:pt x="39" y="75"/>
                    <a:pt x="39" y="77"/>
                    <a:pt x="39" y="79"/>
                  </a:cubicBezTo>
                  <a:cubicBezTo>
                    <a:pt x="39" y="81"/>
                    <a:pt x="39" y="83"/>
                    <a:pt x="41" y="85"/>
                  </a:cubicBezTo>
                  <a:cubicBezTo>
                    <a:pt x="44" y="87"/>
                    <a:pt x="47" y="88"/>
                    <a:pt x="51" y="88"/>
                  </a:cubicBezTo>
                  <a:cubicBezTo>
                    <a:pt x="57" y="88"/>
                    <a:pt x="64" y="85"/>
                    <a:pt x="68" y="80"/>
                  </a:cubicBezTo>
                  <a:cubicBezTo>
                    <a:pt x="71" y="75"/>
                    <a:pt x="72" y="70"/>
                    <a:pt x="72" y="65"/>
                  </a:cubicBezTo>
                  <a:lnTo>
                    <a:pt x="72"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2" name="Freeform 2090">
              <a:extLst>
                <a:ext uri="{FF2B5EF4-FFF2-40B4-BE49-F238E27FC236}">
                  <a16:creationId xmlns:a16="http://schemas.microsoft.com/office/drawing/2014/main" id="{C20123DB-AD93-594A-6F64-2303AEB7803B}"/>
                </a:ext>
              </a:extLst>
            </p:cNvPr>
            <p:cNvSpPr>
              <a:spLocks/>
            </p:cNvSpPr>
            <p:nvPr/>
          </p:nvSpPr>
          <p:spPr bwMode="auto">
            <a:xfrm>
              <a:off x="4776788" y="4727576"/>
              <a:ext cx="146050" cy="152400"/>
            </a:xfrm>
            <a:custGeom>
              <a:avLst/>
              <a:gdLst>
                <a:gd name="T0" fmla="*/ 0 w 108"/>
                <a:gd name="T1" fmla="*/ 75 h 113"/>
                <a:gd name="T2" fmla="*/ 38 w 108"/>
                <a:gd name="T3" fmla="*/ 75 h 113"/>
                <a:gd name="T4" fmla="*/ 55 w 108"/>
                <a:gd name="T5" fmla="*/ 90 h 113"/>
                <a:gd name="T6" fmla="*/ 65 w 108"/>
                <a:gd name="T7" fmla="*/ 87 h 113"/>
                <a:gd name="T8" fmla="*/ 68 w 108"/>
                <a:gd name="T9" fmla="*/ 80 h 113"/>
                <a:gd name="T10" fmla="*/ 62 w 108"/>
                <a:gd name="T11" fmla="*/ 73 h 113"/>
                <a:gd name="T12" fmla="*/ 34 w 108"/>
                <a:gd name="T13" fmla="*/ 67 h 113"/>
                <a:gd name="T14" fmla="*/ 10 w 108"/>
                <a:gd name="T15" fmla="*/ 56 h 113"/>
                <a:gd name="T16" fmla="*/ 2 w 108"/>
                <a:gd name="T17" fmla="*/ 36 h 113"/>
                <a:gd name="T18" fmla="*/ 15 w 108"/>
                <a:gd name="T19" fmla="*/ 11 h 113"/>
                <a:gd name="T20" fmla="*/ 54 w 108"/>
                <a:gd name="T21" fmla="*/ 0 h 113"/>
                <a:gd name="T22" fmla="*/ 85 w 108"/>
                <a:gd name="T23" fmla="*/ 6 h 113"/>
                <a:gd name="T24" fmla="*/ 102 w 108"/>
                <a:gd name="T25" fmla="*/ 22 h 113"/>
                <a:gd name="T26" fmla="*/ 105 w 108"/>
                <a:gd name="T27" fmla="*/ 35 h 113"/>
                <a:gd name="T28" fmla="*/ 67 w 108"/>
                <a:gd name="T29" fmla="*/ 35 h 113"/>
                <a:gd name="T30" fmla="*/ 64 w 108"/>
                <a:gd name="T31" fmla="*/ 28 h 113"/>
                <a:gd name="T32" fmla="*/ 53 w 108"/>
                <a:gd name="T33" fmla="*/ 24 h 113"/>
                <a:gd name="T34" fmla="*/ 44 w 108"/>
                <a:gd name="T35" fmla="*/ 26 h 113"/>
                <a:gd name="T36" fmla="*/ 41 w 108"/>
                <a:gd name="T37" fmla="*/ 31 h 113"/>
                <a:gd name="T38" fmla="*/ 46 w 108"/>
                <a:gd name="T39" fmla="*/ 38 h 113"/>
                <a:gd name="T40" fmla="*/ 57 w 108"/>
                <a:gd name="T41" fmla="*/ 40 h 113"/>
                <a:gd name="T42" fmla="*/ 80 w 108"/>
                <a:gd name="T43" fmla="*/ 44 h 113"/>
                <a:gd name="T44" fmla="*/ 102 w 108"/>
                <a:gd name="T45" fmla="*/ 58 h 113"/>
                <a:gd name="T46" fmla="*/ 108 w 108"/>
                <a:gd name="T47" fmla="*/ 77 h 113"/>
                <a:gd name="T48" fmla="*/ 95 w 108"/>
                <a:gd name="T49" fmla="*/ 102 h 113"/>
                <a:gd name="T50" fmla="*/ 54 w 108"/>
                <a:gd name="T51" fmla="*/ 113 h 113"/>
                <a:gd name="T52" fmla="*/ 19 w 108"/>
                <a:gd name="T53" fmla="*/ 105 h 113"/>
                <a:gd name="T54" fmla="*/ 1 w 108"/>
                <a:gd name="T55" fmla="*/ 84 h 113"/>
                <a:gd name="T56" fmla="*/ 0 w 108"/>
                <a:gd name="T57" fmla="*/ 7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8" h="113">
                  <a:moveTo>
                    <a:pt x="0" y="75"/>
                  </a:moveTo>
                  <a:cubicBezTo>
                    <a:pt x="38" y="75"/>
                    <a:pt x="38" y="75"/>
                    <a:pt x="38" y="75"/>
                  </a:cubicBezTo>
                  <a:cubicBezTo>
                    <a:pt x="39" y="85"/>
                    <a:pt x="45" y="90"/>
                    <a:pt x="55" y="90"/>
                  </a:cubicBezTo>
                  <a:cubicBezTo>
                    <a:pt x="59" y="90"/>
                    <a:pt x="62" y="89"/>
                    <a:pt x="65" y="87"/>
                  </a:cubicBezTo>
                  <a:cubicBezTo>
                    <a:pt x="67" y="85"/>
                    <a:pt x="68" y="83"/>
                    <a:pt x="68" y="80"/>
                  </a:cubicBezTo>
                  <a:cubicBezTo>
                    <a:pt x="68" y="77"/>
                    <a:pt x="65" y="74"/>
                    <a:pt x="62" y="73"/>
                  </a:cubicBezTo>
                  <a:cubicBezTo>
                    <a:pt x="60" y="72"/>
                    <a:pt x="51" y="70"/>
                    <a:pt x="34" y="67"/>
                  </a:cubicBezTo>
                  <a:cubicBezTo>
                    <a:pt x="25" y="66"/>
                    <a:pt x="17" y="62"/>
                    <a:pt x="10" y="56"/>
                  </a:cubicBezTo>
                  <a:cubicBezTo>
                    <a:pt x="5" y="50"/>
                    <a:pt x="2" y="43"/>
                    <a:pt x="2" y="36"/>
                  </a:cubicBezTo>
                  <a:cubicBezTo>
                    <a:pt x="2" y="26"/>
                    <a:pt x="7" y="16"/>
                    <a:pt x="15" y="11"/>
                  </a:cubicBezTo>
                  <a:cubicBezTo>
                    <a:pt x="25" y="4"/>
                    <a:pt x="38" y="0"/>
                    <a:pt x="54" y="0"/>
                  </a:cubicBezTo>
                  <a:cubicBezTo>
                    <a:pt x="65" y="0"/>
                    <a:pt x="75" y="2"/>
                    <a:pt x="85" y="6"/>
                  </a:cubicBezTo>
                  <a:cubicBezTo>
                    <a:pt x="93" y="9"/>
                    <a:pt x="99" y="15"/>
                    <a:pt x="102" y="22"/>
                  </a:cubicBezTo>
                  <a:cubicBezTo>
                    <a:pt x="103" y="26"/>
                    <a:pt x="104" y="30"/>
                    <a:pt x="105" y="35"/>
                  </a:cubicBezTo>
                  <a:cubicBezTo>
                    <a:pt x="67" y="35"/>
                    <a:pt x="67" y="35"/>
                    <a:pt x="67" y="35"/>
                  </a:cubicBezTo>
                  <a:cubicBezTo>
                    <a:pt x="67" y="32"/>
                    <a:pt x="66" y="30"/>
                    <a:pt x="64" y="28"/>
                  </a:cubicBezTo>
                  <a:cubicBezTo>
                    <a:pt x="62" y="25"/>
                    <a:pt x="57" y="23"/>
                    <a:pt x="53" y="24"/>
                  </a:cubicBezTo>
                  <a:cubicBezTo>
                    <a:pt x="50" y="24"/>
                    <a:pt x="47" y="24"/>
                    <a:pt x="44" y="26"/>
                  </a:cubicBezTo>
                  <a:cubicBezTo>
                    <a:pt x="42" y="27"/>
                    <a:pt x="41" y="29"/>
                    <a:pt x="41" y="31"/>
                  </a:cubicBezTo>
                  <a:cubicBezTo>
                    <a:pt x="41" y="34"/>
                    <a:pt x="43" y="36"/>
                    <a:pt x="46" y="38"/>
                  </a:cubicBezTo>
                  <a:cubicBezTo>
                    <a:pt x="50" y="39"/>
                    <a:pt x="54" y="40"/>
                    <a:pt x="57" y="40"/>
                  </a:cubicBezTo>
                  <a:cubicBezTo>
                    <a:pt x="68" y="42"/>
                    <a:pt x="76" y="43"/>
                    <a:pt x="80" y="44"/>
                  </a:cubicBezTo>
                  <a:cubicBezTo>
                    <a:pt x="89" y="46"/>
                    <a:pt x="97" y="51"/>
                    <a:pt x="102" y="58"/>
                  </a:cubicBezTo>
                  <a:cubicBezTo>
                    <a:pt x="106" y="64"/>
                    <a:pt x="108" y="70"/>
                    <a:pt x="108" y="77"/>
                  </a:cubicBezTo>
                  <a:cubicBezTo>
                    <a:pt x="108" y="87"/>
                    <a:pt x="103" y="96"/>
                    <a:pt x="95" y="102"/>
                  </a:cubicBezTo>
                  <a:cubicBezTo>
                    <a:pt x="85" y="109"/>
                    <a:pt x="71" y="113"/>
                    <a:pt x="54" y="113"/>
                  </a:cubicBezTo>
                  <a:cubicBezTo>
                    <a:pt x="42" y="113"/>
                    <a:pt x="30" y="111"/>
                    <a:pt x="19" y="105"/>
                  </a:cubicBezTo>
                  <a:cubicBezTo>
                    <a:pt x="10" y="101"/>
                    <a:pt x="4" y="94"/>
                    <a:pt x="1" y="84"/>
                  </a:cubicBezTo>
                  <a:cubicBezTo>
                    <a:pt x="0" y="81"/>
                    <a:pt x="0" y="78"/>
                    <a:pt x="0" y="7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3" name="Freeform 2091">
              <a:extLst>
                <a:ext uri="{FF2B5EF4-FFF2-40B4-BE49-F238E27FC236}">
                  <a16:creationId xmlns:a16="http://schemas.microsoft.com/office/drawing/2014/main" id="{4713908E-4E29-4DF2-C4DB-B973473E5993}"/>
                </a:ext>
              </a:extLst>
            </p:cNvPr>
            <p:cNvSpPr>
              <a:spLocks noEditPoints="1"/>
            </p:cNvSpPr>
            <p:nvPr/>
          </p:nvSpPr>
          <p:spPr bwMode="auto">
            <a:xfrm>
              <a:off x="4926013" y="4725988"/>
              <a:ext cx="160338" cy="153988"/>
            </a:xfrm>
            <a:custGeom>
              <a:avLst/>
              <a:gdLst>
                <a:gd name="T0" fmla="*/ 60 w 119"/>
                <a:gd name="T1" fmla="*/ 1 h 114"/>
                <a:gd name="T2" fmla="*/ 91 w 119"/>
                <a:gd name="T3" fmla="*/ 9 h 114"/>
                <a:gd name="T4" fmla="*/ 113 w 119"/>
                <a:gd name="T5" fmla="*/ 32 h 114"/>
                <a:gd name="T6" fmla="*/ 119 w 119"/>
                <a:gd name="T7" fmla="*/ 57 h 114"/>
                <a:gd name="T8" fmla="*/ 103 w 119"/>
                <a:gd name="T9" fmla="*/ 97 h 114"/>
                <a:gd name="T10" fmla="*/ 82 w 119"/>
                <a:gd name="T11" fmla="*/ 110 h 114"/>
                <a:gd name="T12" fmla="*/ 60 w 119"/>
                <a:gd name="T13" fmla="*/ 114 h 114"/>
                <a:gd name="T14" fmla="*/ 29 w 119"/>
                <a:gd name="T15" fmla="*/ 106 h 114"/>
                <a:gd name="T16" fmla="*/ 6 w 119"/>
                <a:gd name="T17" fmla="*/ 83 h 114"/>
                <a:gd name="T18" fmla="*/ 1 w 119"/>
                <a:gd name="T19" fmla="*/ 57 h 114"/>
                <a:gd name="T20" fmla="*/ 17 w 119"/>
                <a:gd name="T21" fmla="*/ 17 h 114"/>
                <a:gd name="T22" fmla="*/ 60 w 119"/>
                <a:gd name="T23" fmla="*/ 1 h 114"/>
                <a:gd name="T24" fmla="*/ 59 w 119"/>
                <a:gd name="T25" fmla="*/ 29 h 114"/>
                <a:gd name="T26" fmla="*/ 41 w 119"/>
                <a:gd name="T27" fmla="*/ 57 h 114"/>
                <a:gd name="T28" fmla="*/ 60 w 119"/>
                <a:gd name="T29" fmla="*/ 86 h 114"/>
                <a:gd name="T30" fmla="*/ 78 w 119"/>
                <a:gd name="T31" fmla="*/ 57 h 114"/>
                <a:gd name="T32" fmla="*/ 59 w 119"/>
                <a:gd name="T33" fmla="*/ 2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9" h="114">
                  <a:moveTo>
                    <a:pt x="60" y="1"/>
                  </a:moveTo>
                  <a:cubicBezTo>
                    <a:pt x="71" y="1"/>
                    <a:pt x="81" y="4"/>
                    <a:pt x="91" y="9"/>
                  </a:cubicBezTo>
                  <a:cubicBezTo>
                    <a:pt x="100" y="14"/>
                    <a:pt x="108" y="22"/>
                    <a:pt x="113" y="32"/>
                  </a:cubicBezTo>
                  <a:cubicBezTo>
                    <a:pt x="117" y="40"/>
                    <a:pt x="119" y="49"/>
                    <a:pt x="119" y="57"/>
                  </a:cubicBezTo>
                  <a:cubicBezTo>
                    <a:pt x="119" y="72"/>
                    <a:pt x="113" y="87"/>
                    <a:pt x="103" y="97"/>
                  </a:cubicBezTo>
                  <a:cubicBezTo>
                    <a:pt x="97" y="103"/>
                    <a:pt x="90" y="107"/>
                    <a:pt x="82" y="110"/>
                  </a:cubicBezTo>
                  <a:cubicBezTo>
                    <a:pt x="75" y="112"/>
                    <a:pt x="67" y="114"/>
                    <a:pt x="60" y="114"/>
                  </a:cubicBezTo>
                  <a:cubicBezTo>
                    <a:pt x="49" y="114"/>
                    <a:pt x="38" y="111"/>
                    <a:pt x="29" y="106"/>
                  </a:cubicBezTo>
                  <a:cubicBezTo>
                    <a:pt x="19" y="101"/>
                    <a:pt x="11" y="93"/>
                    <a:pt x="6" y="83"/>
                  </a:cubicBezTo>
                  <a:cubicBezTo>
                    <a:pt x="3" y="75"/>
                    <a:pt x="1" y="66"/>
                    <a:pt x="1" y="57"/>
                  </a:cubicBezTo>
                  <a:cubicBezTo>
                    <a:pt x="0" y="42"/>
                    <a:pt x="6" y="28"/>
                    <a:pt x="17" y="17"/>
                  </a:cubicBezTo>
                  <a:cubicBezTo>
                    <a:pt x="29" y="6"/>
                    <a:pt x="44" y="0"/>
                    <a:pt x="60" y="1"/>
                  </a:cubicBezTo>
                  <a:close/>
                  <a:moveTo>
                    <a:pt x="59" y="29"/>
                  </a:moveTo>
                  <a:cubicBezTo>
                    <a:pt x="47" y="29"/>
                    <a:pt x="41" y="38"/>
                    <a:pt x="41" y="57"/>
                  </a:cubicBezTo>
                  <a:cubicBezTo>
                    <a:pt x="41" y="76"/>
                    <a:pt x="47" y="86"/>
                    <a:pt x="60" y="86"/>
                  </a:cubicBezTo>
                  <a:cubicBezTo>
                    <a:pt x="72" y="86"/>
                    <a:pt x="78" y="76"/>
                    <a:pt x="78" y="57"/>
                  </a:cubicBezTo>
                  <a:cubicBezTo>
                    <a:pt x="78" y="39"/>
                    <a:pt x="72" y="29"/>
                    <a:pt x="59" y="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4" name="Freeform 2092">
              <a:extLst>
                <a:ext uri="{FF2B5EF4-FFF2-40B4-BE49-F238E27FC236}">
                  <a16:creationId xmlns:a16="http://schemas.microsoft.com/office/drawing/2014/main" id="{EDFB4BA8-3846-B4B0-F41C-132693BF64EF}"/>
                </a:ext>
              </a:extLst>
            </p:cNvPr>
            <p:cNvSpPr>
              <a:spLocks/>
            </p:cNvSpPr>
            <p:nvPr/>
          </p:nvSpPr>
          <p:spPr bwMode="auto">
            <a:xfrm>
              <a:off x="5095875" y="4727576"/>
              <a:ext cx="149225" cy="147638"/>
            </a:xfrm>
            <a:custGeom>
              <a:avLst/>
              <a:gdLst>
                <a:gd name="T0" fmla="*/ 38 w 111"/>
                <a:gd name="T1" fmla="*/ 3 h 109"/>
                <a:gd name="T2" fmla="*/ 38 w 111"/>
                <a:gd name="T3" fmla="*/ 19 h 109"/>
                <a:gd name="T4" fmla="*/ 49 w 111"/>
                <a:gd name="T5" fmla="*/ 6 h 109"/>
                <a:gd name="T6" fmla="*/ 73 w 111"/>
                <a:gd name="T7" fmla="*/ 0 h 109"/>
                <a:gd name="T8" fmla="*/ 106 w 111"/>
                <a:gd name="T9" fmla="*/ 19 h 109"/>
                <a:gd name="T10" fmla="*/ 111 w 111"/>
                <a:gd name="T11" fmla="*/ 40 h 109"/>
                <a:gd name="T12" fmla="*/ 111 w 111"/>
                <a:gd name="T13" fmla="*/ 109 h 109"/>
                <a:gd name="T14" fmla="*/ 71 w 111"/>
                <a:gd name="T15" fmla="*/ 109 h 109"/>
                <a:gd name="T16" fmla="*/ 71 w 111"/>
                <a:gd name="T17" fmla="*/ 49 h 109"/>
                <a:gd name="T18" fmla="*/ 57 w 111"/>
                <a:gd name="T19" fmla="*/ 33 h 109"/>
                <a:gd name="T20" fmla="*/ 47 w 111"/>
                <a:gd name="T21" fmla="*/ 37 h 109"/>
                <a:gd name="T22" fmla="*/ 40 w 111"/>
                <a:gd name="T23" fmla="*/ 55 h 109"/>
                <a:gd name="T24" fmla="*/ 40 w 111"/>
                <a:gd name="T25" fmla="*/ 109 h 109"/>
                <a:gd name="T26" fmla="*/ 0 w 111"/>
                <a:gd name="T27" fmla="*/ 109 h 109"/>
                <a:gd name="T28" fmla="*/ 0 w 111"/>
                <a:gd name="T29" fmla="*/ 3 h 109"/>
                <a:gd name="T30" fmla="*/ 38 w 111"/>
                <a:gd name="T3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109">
                  <a:moveTo>
                    <a:pt x="38" y="3"/>
                  </a:moveTo>
                  <a:cubicBezTo>
                    <a:pt x="38" y="19"/>
                    <a:pt x="38" y="19"/>
                    <a:pt x="38" y="19"/>
                  </a:cubicBezTo>
                  <a:cubicBezTo>
                    <a:pt x="41" y="14"/>
                    <a:pt x="45" y="10"/>
                    <a:pt x="49" y="6"/>
                  </a:cubicBezTo>
                  <a:cubicBezTo>
                    <a:pt x="56" y="2"/>
                    <a:pt x="64" y="0"/>
                    <a:pt x="73" y="0"/>
                  </a:cubicBezTo>
                  <a:cubicBezTo>
                    <a:pt x="89" y="0"/>
                    <a:pt x="100" y="6"/>
                    <a:pt x="106" y="19"/>
                  </a:cubicBezTo>
                  <a:cubicBezTo>
                    <a:pt x="109" y="26"/>
                    <a:pt x="111" y="33"/>
                    <a:pt x="111" y="40"/>
                  </a:cubicBezTo>
                  <a:cubicBezTo>
                    <a:pt x="111" y="109"/>
                    <a:pt x="111" y="109"/>
                    <a:pt x="111" y="109"/>
                  </a:cubicBezTo>
                  <a:cubicBezTo>
                    <a:pt x="71" y="109"/>
                    <a:pt x="71" y="109"/>
                    <a:pt x="71" y="109"/>
                  </a:cubicBezTo>
                  <a:cubicBezTo>
                    <a:pt x="71" y="49"/>
                    <a:pt x="71" y="49"/>
                    <a:pt x="71" y="49"/>
                  </a:cubicBezTo>
                  <a:cubicBezTo>
                    <a:pt x="71" y="38"/>
                    <a:pt x="66" y="33"/>
                    <a:pt x="57" y="33"/>
                  </a:cubicBezTo>
                  <a:cubicBezTo>
                    <a:pt x="54" y="33"/>
                    <a:pt x="50" y="35"/>
                    <a:pt x="47" y="37"/>
                  </a:cubicBezTo>
                  <a:cubicBezTo>
                    <a:pt x="42" y="41"/>
                    <a:pt x="40" y="47"/>
                    <a:pt x="40" y="55"/>
                  </a:cubicBezTo>
                  <a:cubicBezTo>
                    <a:pt x="40" y="109"/>
                    <a:pt x="40" y="109"/>
                    <a:pt x="40" y="109"/>
                  </a:cubicBezTo>
                  <a:cubicBezTo>
                    <a:pt x="0" y="109"/>
                    <a:pt x="0" y="109"/>
                    <a:pt x="0" y="109"/>
                  </a:cubicBezTo>
                  <a:cubicBezTo>
                    <a:pt x="0" y="3"/>
                    <a:pt x="0" y="3"/>
                    <a:pt x="0" y="3"/>
                  </a:cubicBezTo>
                  <a:lnTo>
                    <a:pt x="3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5" name="Freeform 2093">
              <a:extLst>
                <a:ext uri="{FF2B5EF4-FFF2-40B4-BE49-F238E27FC236}">
                  <a16:creationId xmlns:a16="http://schemas.microsoft.com/office/drawing/2014/main" id="{997AC65D-69D9-2FFC-3CDC-F8090A09E39A}"/>
                </a:ext>
              </a:extLst>
            </p:cNvPr>
            <p:cNvSpPr>
              <a:spLocks noEditPoints="1"/>
            </p:cNvSpPr>
            <p:nvPr/>
          </p:nvSpPr>
          <p:spPr bwMode="auto">
            <a:xfrm>
              <a:off x="5259388" y="4676776"/>
              <a:ext cx="53975" cy="198438"/>
            </a:xfrm>
            <a:custGeom>
              <a:avLst/>
              <a:gdLst>
                <a:gd name="T0" fmla="*/ 34 w 34"/>
                <a:gd name="T1" fmla="*/ 0 h 125"/>
                <a:gd name="T2" fmla="*/ 34 w 34"/>
                <a:gd name="T3" fmla="*/ 25 h 125"/>
                <a:gd name="T4" fmla="*/ 0 w 34"/>
                <a:gd name="T5" fmla="*/ 25 h 125"/>
                <a:gd name="T6" fmla="*/ 0 w 34"/>
                <a:gd name="T7" fmla="*/ 0 h 125"/>
                <a:gd name="T8" fmla="*/ 34 w 34"/>
                <a:gd name="T9" fmla="*/ 0 h 125"/>
                <a:gd name="T10" fmla="*/ 34 w 34"/>
                <a:gd name="T11" fmla="*/ 35 h 125"/>
                <a:gd name="T12" fmla="*/ 34 w 34"/>
                <a:gd name="T13" fmla="*/ 125 h 125"/>
                <a:gd name="T14" fmla="*/ 0 w 34"/>
                <a:gd name="T15" fmla="*/ 125 h 125"/>
                <a:gd name="T16" fmla="*/ 0 w 34"/>
                <a:gd name="T17" fmla="*/ 35 h 125"/>
                <a:gd name="T18" fmla="*/ 34 w 34"/>
                <a:gd name="T19" fmla="*/ 3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25">
                  <a:moveTo>
                    <a:pt x="34" y="0"/>
                  </a:moveTo>
                  <a:lnTo>
                    <a:pt x="34" y="25"/>
                  </a:lnTo>
                  <a:lnTo>
                    <a:pt x="0" y="25"/>
                  </a:lnTo>
                  <a:lnTo>
                    <a:pt x="0" y="0"/>
                  </a:lnTo>
                  <a:lnTo>
                    <a:pt x="34" y="0"/>
                  </a:lnTo>
                  <a:close/>
                  <a:moveTo>
                    <a:pt x="34" y="35"/>
                  </a:moveTo>
                  <a:lnTo>
                    <a:pt x="34" y="125"/>
                  </a:lnTo>
                  <a:lnTo>
                    <a:pt x="0" y="125"/>
                  </a:lnTo>
                  <a:lnTo>
                    <a:pt x="0" y="35"/>
                  </a:lnTo>
                  <a:lnTo>
                    <a:pt x="34"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6" name="Freeform 2094">
              <a:extLst>
                <a:ext uri="{FF2B5EF4-FFF2-40B4-BE49-F238E27FC236}">
                  <a16:creationId xmlns:a16="http://schemas.microsoft.com/office/drawing/2014/main" id="{32F486B8-C64B-2010-965D-3C39B3EF5281}"/>
                </a:ext>
              </a:extLst>
            </p:cNvPr>
            <p:cNvSpPr>
              <a:spLocks/>
            </p:cNvSpPr>
            <p:nvPr/>
          </p:nvSpPr>
          <p:spPr bwMode="auto">
            <a:xfrm>
              <a:off x="5322888" y="4727576"/>
              <a:ext cx="152400" cy="152400"/>
            </a:xfrm>
            <a:custGeom>
              <a:avLst/>
              <a:gdLst>
                <a:gd name="T0" fmla="*/ 75 w 114"/>
                <a:gd name="T1" fmla="*/ 66 h 113"/>
                <a:gd name="T2" fmla="*/ 114 w 114"/>
                <a:gd name="T3" fmla="*/ 66 h 113"/>
                <a:gd name="T4" fmla="*/ 101 w 114"/>
                <a:gd name="T5" fmla="*/ 97 h 113"/>
                <a:gd name="T6" fmla="*/ 81 w 114"/>
                <a:gd name="T7" fmla="*/ 109 h 113"/>
                <a:gd name="T8" fmla="*/ 59 w 114"/>
                <a:gd name="T9" fmla="*/ 113 h 113"/>
                <a:gd name="T10" fmla="*/ 14 w 114"/>
                <a:gd name="T11" fmla="*/ 93 h 113"/>
                <a:gd name="T12" fmla="*/ 0 w 114"/>
                <a:gd name="T13" fmla="*/ 56 h 113"/>
                <a:gd name="T14" fmla="*/ 10 w 114"/>
                <a:gd name="T15" fmla="*/ 24 h 113"/>
                <a:gd name="T16" fmla="*/ 33 w 114"/>
                <a:gd name="T17" fmla="*/ 5 h 113"/>
                <a:gd name="T18" fmla="*/ 60 w 114"/>
                <a:gd name="T19" fmla="*/ 0 h 113"/>
                <a:gd name="T20" fmla="*/ 103 w 114"/>
                <a:gd name="T21" fmla="*/ 17 h 113"/>
                <a:gd name="T22" fmla="*/ 114 w 114"/>
                <a:gd name="T23" fmla="*/ 43 h 113"/>
                <a:gd name="T24" fmla="*/ 75 w 114"/>
                <a:gd name="T25" fmla="*/ 43 h 113"/>
                <a:gd name="T26" fmla="*/ 59 w 114"/>
                <a:gd name="T27" fmla="*/ 28 h 113"/>
                <a:gd name="T28" fmla="*/ 45 w 114"/>
                <a:gd name="T29" fmla="*/ 36 h 113"/>
                <a:gd name="T30" fmla="*/ 44 w 114"/>
                <a:gd name="T31" fmla="*/ 75 h 113"/>
                <a:gd name="T32" fmla="*/ 59 w 114"/>
                <a:gd name="T33" fmla="*/ 85 h 113"/>
                <a:gd name="T34" fmla="*/ 73 w 114"/>
                <a:gd name="T35" fmla="*/ 76 h 113"/>
                <a:gd name="T36" fmla="*/ 75 w 114"/>
                <a:gd name="T37" fmla="*/ 6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13">
                  <a:moveTo>
                    <a:pt x="75" y="66"/>
                  </a:moveTo>
                  <a:cubicBezTo>
                    <a:pt x="114" y="66"/>
                    <a:pt x="114" y="66"/>
                    <a:pt x="114" y="66"/>
                  </a:cubicBezTo>
                  <a:cubicBezTo>
                    <a:pt x="114" y="78"/>
                    <a:pt x="109" y="89"/>
                    <a:pt x="101" y="97"/>
                  </a:cubicBezTo>
                  <a:cubicBezTo>
                    <a:pt x="95" y="102"/>
                    <a:pt x="88" y="106"/>
                    <a:pt x="81" y="109"/>
                  </a:cubicBezTo>
                  <a:cubicBezTo>
                    <a:pt x="74" y="111"/>
                    <a:pt x="66" y="113"/>
                    <a:pt x="59" y="113"/>
                  </a:cubicBezTo>
                  <a:cubicBezTo>
                    <a:pt x="42" y="113"/>
                    <a:pt x="25" y="106"/>
                    <a:pt x="14" y="93"/>
                  </a:cubicBezTo>
                  <a:cubicBezTo>
                    <a:pt x="5" y="83"/>
                    <a:pt x="0" y="70"/>
                    <a:pt x="0" y="56"/>
                  </a:cubicBezTo>
                  <a:cubicBezTo>
                    <a:pt x="0" y="45"/>
                    <a:pt x="4" y="33"/>
                    <a:pt x="10" y="24"/>
                  </a:cubicBezTo>
                  <a:cubicBezTo>
                    <a:pt x="16" y="16"/>
                    <a:pt x="24" y="9"/>
                    <a:pt x="33" y="5"/>
                  </a:cubicBezTo>
                  <a:cubicBezTo>
                    <a:pt x="42" y="2"/>
                    <a:pt x="51" y="0"/>
                    <a:pt x="60" y="0"/>
                  </a:cubicBezTo>
                  <a:cubicBezTo>
                    <a:pt x="78" y="0"/>
                    <a:pt x="93" y="6"/>
                    <a:pt x="103" y="17"/>
                  </a:cubicBezTo>
                  <a:cubicBezTo>
                    <a:pt x="109" y="24"/>
                    <a:pt x="113" y="33"/>
                    <a:pt x="114" y="43"/>
                  </a:cubicBezTo>
                  <a:cubicBezTo>
                    <a:pt x="75" y="43"/>
                    <a:pt x="75" y="43"/>
                    <a:pt x="75" y="43"/>
                  </a:cubicBezTo>
                  <a:cubicBezTo>
                    <a:pt x="73" y="33"/>
                    <a:pt x="68" y="28"/>
                    <a:pt x="59" y="28"/>
                  </a:cubicBezTo>
                  <a:cubicBezTo>
                    <a:pt x="53" y="28"/>
                    <a:pt x="48" y="31"/>
                    <a:pt x="45" y="36"/>
                  </a:cubicBezTo>
                  <a:cubicBezTo>
                    <a:pt x="40" y="48"/>
                    <a:pt x="39" y="63"/>
                    <a:pt x="44" y="75"/>
                  </a:cubicBezTo>
                  <a:cubicBezTo>
                    <a:pt x="47" y="81"/>
                    <a:pt x="53" y="85"/>
                    <a:pt x="59" y="85"/>
                  </a:cubicBezTo>
                  <a:cubicBezTo>
                    <a:pt x="65" y="85"/>
                    <a:pt x="71" y="81"/>
                    <a:pt x="73" y="76"/>
                  </a:cubicBezTo>
                  <a:cubicBezTo>
                    <a:pt x="74" y="72"/>
                    <a:pt x="75" y="69"/>
                    <a:pt x="75" y="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7" name="Freeform 2095">
              <a:extLst>
                <a:ext uri="{FF2B5EF4-FFF2-40B4-BE49-F238E27FC236}">
                  <a16:creationId xmlns:a16="http://schemas.microsoft.com/office/drawing/2014/main" id="{6A6C8B04-879B-4432-55A9-C0D870DCB254}"/>
                </a:ext>
              </a:extLst>
            </p:cNvPr>
            <p:cNvSpPr>
              <a:spLocks noEditPoints="1"/>
            </p:cNvSpPr>
            <p:nvPr/>
          </p:nvSpPr>
          <p:spPr bwMode="auto">
            <a:xfrm>
              <a:off x="3883025" y="4770438"/>
              <a:ext cx="68263" cy="109538"/>
            </a:xfrm>
            <a:custGeom>
              <a:avLst/>
              <a:gdLst>
                <a:gd name="T0" fmla="*/ 9 w 50"/>
                <a:gd name="T1" fmla="*/ 71 h 81"/>
                <a:gd name="T2" fmla="*/ 9 w 50"/>
                <a:gd name="T3" fmla="*/ 71 h 81"/>
                <a:gd name="T4" fmla="*/ 9 w 50"/>
                <a:gd name="T5" fmla="*/ 79 h 81"/>
                <a:gd name="T6" fmla="*/ 0 w 50"/>
                <a:gd name="T7" fmla="*/ 79 h 81"/>
                <a:gd name="T8" fmla="*/ 0 w 50"/>
                <a:gd name="T9" fmla="*/ 0 h 81"/>
                <a:gd name="T10" fmla="*/ 9 w 50"/>
                <a:gd name="T11" fmla="*/ 0 h 81"/>
                <a:gd name="T12" fmla="*/ 9 w 50"/>
                <a:gd name="T13" fmla="*/ 35 h 81"/>
                <a:gd name="T14" fmla="*/ 9 w 50"/>
                <a:gd name="T15" fmla="*/ 35 h 81"/>
                <a:gd name="T16" fmla="*/ 27 w 50"/>
                <a:gd name="T17" fmla="*/ 24 h 81"/>
                <a:gd name="T18" fmla="*/ 43 w 50"/>
                <a:gd name="T19" fmla="*/ 32 h 81"/>
                <a:gd name="T20" fmla="*/ 49 w 50"/>
                <a:gd name="T21" fmla="*/ 51 h 81"/>
                <a:gd name="T22" fmla="*/ 43 w 50"/>
                <a:gd name="T23" fmla="*/ 72 h 81"/>
                <a:gd name="T24" fmla="*/ 25 w 50"/>
                <a:gd name="T25" fmla="*/ 80 h 81"/>
                <a:gd name="T26" fmla="*/ 9 w 50"/>
                <a:gd name="T27" fmla="*/ 71 h 81"/>
                <a:gd name="T28" fmla="*/ 9 w 50"/>
                <a:gd name="T29" fmla="*/ 50 h 81"/>
                <a:gd name="T30" fmla="*/ 9 w 50"/>
                <a:gd name="T31" fmla="*/ 57 h 81"/>
                <a:gd name="T32" fmla="*/ 13 w 50"/>
                <a:gd name="T33" fmla="*/ 69 h 81"/>
                <a:gd name="T34" fmla="*/ 35 w 50"/>
                <a:gd name="T35" fmla="*/ 69 h 81"/>
                <a:gd name="T36" fmla="*/ 36 w 50"/>
                <a:gd name="T37" fmla="*/ 67 h 81"/>
                <a:gd name="T38" fmla="*/ 41 w 50"/>
                <a:gd name="T39" fmla="*/ 51 h 81"/>
                <a:gd name="T40" fmla="*/ 37 w 50"/>
                <a:gd name="T41" fmla="*/ 37 h 81"/>
                <a:gd name="T42" fmla="*/ 25 w 50"/>
                <a:gd name="T43" fmla="*/ 32 h 81"/>
                <a:gd name="T44" fmla="*/ 13 w 50"/>
                <a:gd name="T45" fmla="*/ 37 h 81"/>
                <a:gd name="T46" fmla="*/ 9 w 50"/>
                <a:gd name="T47" fmla="*/ 5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81">
                  <a:moveTo>
                    <a:pt x="9" y="71"/>
                  </a:moveTo>
                  <a:cubicBezTo>
                    <a:pt x="9" y="71"/>
                    <a:pt x="9" y="71"/>
                    <a:pt x="9" y="71"/>
                  </a:cubicBezTo>
                  <a:cubicBezTo>
                    <a:pt x="9" y="79"/>
                    <a:pt x="9" y="79"/>
                    <a:pt x="9" y="79"/>
                  </a:cubicBezTo>
                  <a:cubicBezTo>
                    <a:pt x="0" y="79"/>
                    <a:pt x="0" y="79"/>
                    <a:pt x="0" y="79"/>
                  </a:cubicBezTo>
                  <a:cubicBezTo>
                    <a:pt x="0" y="0"/>
                    <a:pt x="0" y="0"/>
                    <a:pt x="0" y="0"/>
                  </a:cubicBezTo>
                  <a:cubicBezTo>
                    <a:pt x="9" y="0"/>
                    <a:pt x="9" y="0"/>
                    <a:pt x="9" y="0"/>
                  </a:cubicBezTo>
                  <a:cubicBezTo>
                    <a:pt x="9" y="35"/>
                    <a:pt x="9" y="35"/>
                    <a:pt x="9" y="35"/>
                  </a:cubicBezTo>
                  <a:cubicBezTo>
                    <a:pt x="9" y="35"/>
                    <a:pt x="9" y="35"/>
                    <a:pt x="9" y="35"/>
                  </a:cubicBezTo>
                  <a:cubicBezTo>
                    <a:pt x="13" y="28"/>
                    <a:pt x="20" y="24"/>
                    <a:pt x="27" y="24"/>
                  </a:cubicBezTo>
                  <a:cubicBezTo>
                    <a:pt x="34" y="24"/>
                    <a:pt x="40" y="27"/>
                    <a:pt x="43" y="32"/>
                  </a:cubicBezTo>
                  <a:cubicBezTo>
                    <a:pt x="48" y="37"/>
                    <a:pt x="50" y="44"/>
                    <a:pt x="49" y="51"/>
                  </a:cubicBezTo>
                  <a:cubicBezTo>
                    <a:pt x="50" y="58"/>
                    <a:pt x="47" y="66"/>
                    <a:pt x="43" y="72"/>
                  </a:cubicBezTo>
                  <a:cubicBezTo>
                    <a:pt x="38" y="78"/>
                    <a:pt x="32" y="81"/>
                    <a:pt x="25" y="80"/>
                  </a:cubicBezTo>
                  <a:cubicBezTo>
                    <a:pt x="18" y="80"/>
                    <a:pt x="12" y="77"/>
                    <a:pt x="9" y="71"/>
                  </a:cubicBezTo>
                  <a:close/>
                  <a:moveTo>
                    <a:pt x="9" y="50"/>
                  </a:moveTo>
                  <a:cubicBezTo>
                    <a:pt x="9" y="57"/>
                    <a:pt x="9" y="57"/>
                    <a:pt x="9" y="57"/>
                  </a:cubicBezTo>
                  <a:cubicBezTo>
                    <a:pt x="9" y="61"/>
                    <a:pt x="10" y="66"/>
                    <a:pt x="13" y="69"/>
                  </a:cubicBezTo>
                  <a:cubicBezTo>
                    <a:pt x="19" y="75"/>
                    <a:pt x="29" y="75"/>
                    <a:pt x="35" y="69"/>
                  </a:cubicBezTo>
                  <a:cubicBezTo>
                    <a:pt x="35" y="68"/>
                    <a:pt x="36" y="68"/>
                    <a:pt x="36" y="67"/>
                  </a:cubicBezTo>
                  <a:cubicBezTo>
                    <a:pt x="39" y="62"/>
                    <a:pt x="41" y="57"/>
                    <a:pt x="41" y="51"/>
                  </a:cubicBezTo>
                  <a:cubicBezTo>
                    <a:pt x="41" y="46"/>
                    <a:pt x="40" y="41"/>
                    <a:pt x="37" y="37"/>
                  </a:cubicBezTo>
                  <a:cubicBezTo>
                    <a:pt x="34" y="33"/>
                    <a:pt x="30" y="31"/>
                    <a:pt x="25" y="32"/>
                  </a:cubicBezTo>
                  <a:cubicBezTo>
                    <a:pt x="21" y="31"/>
                    <a:pt x="16" y="33"/>
                    <a:pt x="13" y="37"/>
                  </a:cubicBezTo>
                  <a:cubicBezTo>
                    <a:pt x="10" y="40"/>
                    <a:pt x="9" y="45"/>
                    <a:pt x="9" y="5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398" name="Freeform 2096">
              <a:extLst>
                <a:ext uri="{FF2B5EF4-FFF2-40B4-BE49-F238E27FC236}">
                  <a16:creationId xmlns:a16="http://schemas.microsoft.com/office/drawing/2014/main" id="{947BEEFB-7B1C-FFF5-8328-E2799E028C1C}"/>
                </a:ext>
              </a:extLst>
            </p:cNvPr>
            <p:cNvSpPr>
              <a:spLocks/>
            </p:cNvSpPr>
            <p:nvPr/>
          </p:nvSpPr>
          <p:spPr bwMode="auto">
            <a:xfrm>
              <a:off x="3957638" y="4806951"/>
              <a:ext cx="68263" cy="104775"/>
            </a:xfrm>
            <a:custGeom>
              <a:avLst/>
              <a:gdLst>
                <a:gd name="T0" fmla="*/ 51 w 51"/>
                <a:gd name="T1" fmla="*/ 0 h 78"/>
                <a:gd name="T2" fmla="*/ 26 w 51"/>
                <a:gd name="T3" fmla="*/ 62 h 78"/>
                <a:gd name="T4" fmla="*/ 8 w 51"/>
                <a:gd name="T5" fmla="*/ 78 h 78"/>
                <a:gd name="T6" fmla="*/ 2 w 51"/>
                <a:gd name="T7" fmla="*/ 78 h 78"/>
                <a:gd name="T8" fmla="*/ 2 w 51"/>
                <a:gd name="T9" fmla="*/ 70 h 78"/>
                <a:gd name="T10" fmla="*/ 7 w 51"/>
                <a:gd name="T11" fmla="*/ 71 h 78"/>
                <a:gd name="T12" fmla="*/ 17 w 51"/>
                <a:gd name="T13" fmla="*/ 63 h 78"/>
                <a:gd name="T14" fmla="*/ 21 w 51"/>
                <a:gd name="T15" fmla="*/ 53 h 78"/>
                <a:gd name="T16" fmla="*/ 0 w 51"/>
                <a:gd name="T17" fmla="*/ 0 h 78"/>
                <a:gd name="T18" fmla="*/ 9 w 51"/>
                <a:gd name="T19" fmla="*/ 0 h 78"/>
                <a:gd name="T20" fmla="*/ 24 w 51"/>
                <a:gd name="T21" fmla="*/ 41 h 78"/>
                <a:gd name="T22" fmla="*/ 25 w 51"/>
                <a:gd name="T23" fmla="*/ 45 h 78"/>
                <a:gd name="T24" fmla="*/ 25 w 51"/>
                <a:gd name="T25" fmla="*/ 45 h 78"/>
                <a:gd name="T26" fmla="*/ 26 w 51"/>
                <a:gd name="T27" fmla="*/ 41 h 78"/>
                <a:gd name="T28" fmla="*/ 42 w 51"/>
                <a:gd name="T29" fmla="*/ 0 h 78"/>
                <a:gd name="T30" fmla="*/ 51 w 51"/>
                <a:gd name="T3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78">
                  <a:moveTo>
                    <a:pt x="51" y="0"/>
                  </a:moveTo>
                  <a:cubicBezTo>
                    <a:pt x="26" y="62"/>
                    <a:pt x="26" y="62"/>
                    <a:pt x="26" y="62"/>
                  </a:cubicBezTo>
                  <a:cubicBezTo>
                    <a:pt x="22" y="73"/>
                    <a:pt x="15" y="78"/>
                    <a:pt x="8" y="78"/>
                  </a:cubicBezTo>
                  <a:cubicBezTo>
                    <a:pt x="6" y="78"/>
                    <a:pt x="4" y="78"/>
                    <a:pt x="2" y="78"/>
                  </a:cubicBezTo>
                  <a:cubicBezTo>
                    <a:pt x="2" y="70"/>
                    <a:pt x="2" y="70"/>
                    <a:pt x="2" y="70"/>
                  </a:cubicBezTo>
                  <a:cubicBezTo>
                    <a:pt x="4" y="71"/>
                    <a:pt x="5" y="71"/>
                    <a:pt x="7" y="71"/>
                  </a:cubicBezTo>
                  <a:cubicBezTo>
                    <a:pt x="12" y="71"/>
                    <a:pt x="16" y="68"/>
                    <a:pt x="17" y="63"/>
                  </a:cubicBezTo>
                  <a:cubicBezTo>
                    <a:pt x="21" y="53"/>
                    <a:pt x="21" y="53"/>
                    <a:pt x="21" y="53"/>
                  </a:cubicBezTo>
                  <a:cubicBezTo>
                    <a:pt x="0" y="0"/>
                    <a:pt x="0" y="0"/>
                    <a:pt x="0" y="0"/>
                  </a:cubicBezTo>
                  <a:cubicBezTo>
                    <a:pt x="9" y="0"/>
                    <a:pt x="9" y="0"/>
                    <a:pt x="9" y="0"/>
                  </a:cubicBezTo>
                  <a:cubicBezTo>
                    <a:pt x="24" y="41"/>
                    <a:pt x="24" y="41"/>
                    <a:pt x="24" y="41"/>
                  </a:cubicBezTo>
                  <a:cubicBezTo>
                    <a:pt x="24" y="42"/>
                    <a:pt x="25" y="43"/>
                    <a:pt x="25" y="45"/>
                  </a:cubicBezTo>
                  <a:cubicBezTo>
                    <a:pt x="25" y="45"/>
                    <a:pt x="25" y="45"/>
                    <a:pt x="25" y="45"/>
                  </a:cubicBezTo>
                  <a:cubicBezTo>
                    <a:pt x="25" y="44"/>
                    <a:pt x="26" y="43"/>
                    <a:pt x="26" y="41"/>
                  </a:cubicBezTo>
                  <a:cubicBezTo>
                    <a:pt x="42" y="0"/>
                    <a:pt x="42" y="0"/>
                    <a:pt x="42" y="0"/>
                  </a:cubicBezTo>
                  <a:lnTo>
                    <a:pt x="5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99" name="Grup 12398">
            <a:extLst>
              <a:ext uri="{FF2B5EF4-FFF2-40B4-BE49-F238E27FC236}">
                <a16:creationId xmlns:a16="http://schemas.microsoft.com/office/drawing/2014/main" id="{1C0E4349-8B93-7B63-1272-444583C5C57A}"/>
              </a:ext>
            </a:extLst>
          </p:cNvPr>
          <p:cNvGrpSpPr>
            <a:grpSpLocks noChangeAspect="1"/>
          </p:cNvGrpSpPr>
          <p:nvPr/>
        </p:nvGrpSpPr>
        <p:grpSpPr>
          <a:xfrm>
            <a:off x="7014264" y="3410233"/>
            <a:ext cx="816937" cy="375750"/>
            <a:chOff x="6719888" y="4017963"/>
            <a:chExt cx="1493838" cy="833438"/>
          </a:xfrm>
        </p:grpSpPr>
        <p:sp>
          <p:nvSpPr>
            <p:cNvPr id="12400" name="AutoShape 2098">
              <a:extLst>
                <a:ext uri="{FF2B5EF4-FFF2-40B4-BE49-F238E27FC236}">
                  <a16:creationId xmlns:a16="http://schemas.microsoft.com/office/drawing/2014/main" id="{140A77C9-A111-1577-FA19-E8A8CB0A0E4D}"/>
                </a:ext>
              </a:extLst>
            </p:cNvPr>
            <p:cNvSpPr>
              <a:spLocks noChangeAspect="1" noChangeArrowheads="1" noTextEdit="1"/>
            </p:cNvSpPr>
            <p:nvPr/>
          </p:nvSpPr>
          <p:spPr bwMode="auto">
            <a:xfrm>
              <a:off x="6719888" y="4017963"/>
              <a:ext cx="14922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1" name="Freeform 2100">
              <a:extLst>
                <a:ext uri="{FF2B5EF4-FFF2-40B4-BE49-F238E27FC236}">
                  <a16:creationId xmlns:a16="http://schemas.microsoft.com/office/drawing/2014/main" id="{4E256237-033E-7A9A-D3BE-070C9E8A0A53}"/>
                </a:ext>
              </a:extLst>
            </p:cNvPr>
            <p:cNvSpPr>
              <a:spLocks/>
            </p:cNvSpPr>
            <p:nvPr/>
          </p:nvSpPr>
          <p:spPr bwMode="auto">
            <a:xfrm>
              <a:off x="6721476" y="4021138"/>
              <a:ext cx="425450" cy="149225"/>
            </a:xfrm>
            <a:custGeom>
              <a:avLst/>
              <a:gdLst>
                <a:gd name="T0" fmla="*/ 285 w 446"/>
                <a:gd name="T1" fmla="*/ 97 h 156"/>
                <a:gd name="T2" fmla="*/ 266 w 446"/>
                <a:gd name="T3" fmla="*/ 90 h 156"/>
                <a:gd name="T4" fmla="*/ 252 w 446"/>
                <a:gd name="T5" fmla="*/ 85 h 156"/>
                <a:gd name="T6" fmla="*/ 238 w 446"/>
                <a:gd name="T7" fmla="*/ 81 h 156"/>
                <a:gd name="T8" fmla="*/ 227 w 446"/>
                <a:gd name="T9" fmla="*/ 77 h 156"/>
                <a:gd name="T10" fmla="*/ 211 w 446"/>
                <a:gd name="T11" fmla="*/ 72 h 156"/>
                <a:gd name="T12" fmla="*/ 193 w 446"/>
                <a:gd name="T13" fmla="*/ 68 h 156"/>
                <a:gd name="T14" fmla="*/ 173 w 446"/>
                <a:gd name="T15" fmla="*/ 65 h 156"/>
                <a:gd name="T16" fmla="*/ 158 w 446"/>
                <a:gd name="T17" fmla="*/ 63 h 156"/>
                <a:gd name="T18" fmla="*/ 131 w 446"/>
                <a:gd name="T19" fmla="*/ 63 h 156"/>
                <a:gd name="T20" fmla="*/ 119 w 446"/>
                <a:gd name="T21" fmla="*/ 64 h 156"/>
                <a:gd name="T22" fmla="*/ 102 w 446"/>
                <a:gd name="T23" fmla="*/ 67 h 156"/>
                <a:gd name="T24" fmla="*/ 88 w 446"/>
                <a:gd name="T25" fmla="*/ 72 h 156"/>
                <a:gd name="T26" fmla="*/ 74 w 446"/>
                <a:gd name="T27" fmla="*/ 79 h 156"/>
                <a:gd name="T28" fmla="*/ 65 w 446"/>
                <a:gd name="T29" fmla="*/ 84 h 156"/>
                <a:gd name="T30" fmla="*/ 32 w 446"/>
                <a:gd name="T31" fmla="*/ 112 h 156"/>
                <a:gd name="T32" fmla="*/ 25 w 446"/>
                <a:gd name="T33" fmla="*/ 120 h 156"/>
                <a:gd name="T34" fmla="*/ 20 w 446"/>
                <a:gd name="T35" fmla="*/ 126 h 156"/>
                <a:gd name="T36" fmla="*/ 12 w 446"/>
                <a:gd name="T37" fmla="*/ 137 h 156"/>
                <a:gd name="T38" fmla="*/ 5 w 446"/>
                <a:gd name="T39" fmla="*/ 148 h 156"/>
                <a:gd name="T40" fmla="*/ 0 w 446"/>
                <a:gd name="T41" fmla="*/ 156 h 156"/>
                <a:gd name="T42" fmla="*/ 59 w 446"/>
                <a:gd name="T43" fmla="*/ 13 h 156"/>
                <a:gd name="T44" fmla="*/ 123 w 446"/>
                <a:gd name="T45" fmla="*/ 0 h 156"/>
                <a:gd name="T46" fmla="*/ 197 w 446"/>
                <a:gd name="T47" fmla="*/ 16 h 156"/>
                <a:gd name="T48" fmla="*/ 208 w 446"/>
                <a:gd name="T49" fmla="*/ 20 h 156"/>
                <a:gd name="T50" fmla="*/ 219 w 446"/>
                <a:gd name="T51" fmla="*/ 24 h 156"/>
                <a:gd name="T52" fmla="*/ 229 w 446"/>
                <a:gd name="T53" fmla="*/ 29 h 156"/>
                <a:gd name="T54" fmla="*/ 238 w 446"/>
                <a:gd name="T55" fmla="*/ 34 h 156"/>
                <a:gd name="T56" fmla="*/ 247 w 446"/>
                <a:gd name="T57" fmla="*/ 38 h 156"/>
                <a:gd name="T58" fmla="*/ 262 w 446"/>
                <a:gd name="T59" fmla="*/ 45 h 156"/>
                <a:gd name="T60" fmla="*/ 270 w 446"/>
                <a:gd name="T61" fmla="*/ 50 h 156"/>
                <a:gd name="T62" fmla="*/ 298 w 446"/>
                <a:gd name="T63" fmla="*/ 66 h 156"/>
                <a:gd name="T64" fmla="*/ 306 w 446"/>
                <a:gd name="T65" fmla="*/ 71 h 156"/>
                <a:gd name="T66" fmla="*/ 313 w 446"/>
                <a:gd name="T67" fmla="*/ 74 h 156"/>
                <a:gd name="T68" fmla="*/ 321 w 446"/>
                <a:gd name="T69" fmla="*/ 79 h 156"/>
                <a:gd name="T70" fmla="*/ 329 w 446"/>
                <a:gd name="T71" fmla="*/ 84 h 156"/>
                <a:gd name="T72" fmla="*/ 339 w 446"/>
                <a:gd name="T73" fmla="*/ 88 h 156"/>
                <a:gd name="T74" fmla="*/ 346 w 446"/>
                <a:gd name="T75" fmla="*/ 92 h 156"/>
                <a:gd name="T76" fmla="*/ 358 w 446"/>
                <a:gd name="T77" fmla="*/ 97 h 156"/>
                <a:gd name="T78" fmla="*/ 370 w 446"/>
                <a:gd name="T79" fmla="*/ 101 h 156"/>
                <a:gd name="T80" fmla="*/ 382 w 446"/>
                <a:gd name="T81" fmla="*/ 106 h 156"/>
                <a:gd name="T82" fmla="*/ 394 w 446"/>
                <a:gd name="T83" fmla="*/ 110 h 156"/>
                <a:gd name="T84" fmla="*/ 411 w 446"/>
                <a:gd name="T85" fmla="*/ 115 h 156"/>
                <a:gd name="T86" fmla="*/ 419 w 446"/>
                <a:gd name="T87" fmla="*/ 116 h 156"/>
                <a:gd name="T88" fmla="*/ 444 w 446"/>
                <a:gd name="T89" fmla="*/ 118 h 156"/>
                <a:gd name="T90" fmla="*/ 440 w 446"/>
                <a:gd name="T91" fmla="*/ 121 h 156"/>
                <a:gd name="T92" fmla="*/ 433 w 446"/>
                <a:gd name="T93" fmla="*/ 125 h 156"/>
                <a:gd name="T94" fmla="*/ 421 w 446"/>
                <a:gd name="T95" fmla="*/ 128 h 156"/>
                <a:gd name="T96" fmla="*/ 393 w 446"/>
                <a:gd name="T97" fmla="*/ 129 h 156"/>
                <a:gd name="T98" fmla="*/ 385 w 446"/>
                <a:gd name="T99" fmla="*/ 128 h 156"/>
                <a:gd name="T100" fmla="*/ 360 w 446"/>
                <a:gd name="T101" fmla="*/ 124 h 156"/>
                <a:gd name="T102" fmla="*/ 347 w 446"/>
                <a:gd name="T103" fmla="*/ 120 h 156"/>
                <a:gd name="T104" fmla="*/ 332 w 446"/>
                <a:gd name="T105" fmla="*/ 115 h 156"/>
                <a:gd name="T106" fmla="*/ 319 w 446"/>
                <a:gd name="T107" fmla="*/ 111 h 156"/>
                <a:gd name="T108" fmla="*/ 301 w 446"/>
                <a:gd name="T109" fmla="*/ 10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6" h="156">
                  <a:moveTo>
                    <a:pt x="293" y="100"/>
                  </a:moveTo>
                  <a:cubicBezTo>
                    <a:pt x="291" y="100"/>
                    <a:pt x="290" y="100"/>
                    <a:pt x="289" y="99"/>
                  </a:cubicBezTo>
                  <a:cubicBezTo>
                    <a:pt x="288" y="98"/>
                    <a:pt x="286" y="98"/>
                    <a:pt x="285" y="97"/>
                  </a:cubicBezTo>
                  <a:cubicBezTo>
                    <a:pt x="283" y="97"/>
                    <a:pt x="282" y="97"/>
                    <a:pt x="281" y="96"/>
                  </a:cubicBezTo>
                  <a:cubicBezTo>
                    <a:pt x="279" y="95"/>
                    <a:pt x="278" y="95"/>
                    <a:pt x="277" y="95"/>
                  </a:cubicBezTo>
                  <a:cubicBezTo>
                    <a:pt x="266" y="90"/>
                    <a:pt x="266" y="90"/>
                    <a:pt x="266" y="90"/>
                  </a:cubicBezTo>
                  <a:cubicBezTo>
                    <a:pt x="265" y="90"/>
                    <a:pt x="263" y="90"/>
                    <a:pt x="262" y="89"/>
                  </a:cubicBezTo>
                  <a:cubicBezTo>
                    <a:pt x="256" y="87"/>
                    <a:pt x="256" y="87"/>
                    <a:pt x="256" y="87"/>
                  </a:cubicBezTo>
                  <a:cubicBezTo>
                    <a:pt x="255" y="87"/>
                    <a:pt x="253" y="86"/>
                    <a:pt x="252" y="85"/>
                  </a:cubicBezTo>
                  <a:cubicBezTo>
                    <a:pt x="251" y="85"/>
                    <a:pt x="249" y="85"/>
                    <a:pt x="248" y="84"/>
                  </a:cubicBezTo>
                  <a:cubicBezTo>
                    <a:pt x="247" y="84"/>
                    <a:pt x="245" y="83"/>
                    <a:pt x="244" y="83"/>
                  </a:cubicBezTo>
                  <a:cubicBezTo>
                    <a:pt x="238" y="81"/>
                    <a:pt x="238" y="81"/>
                    <a:pt x="238" y="81"/>
                  </a:cubicBezTo>
                  <a:cubicBezTo>
                    <a:pt x="237" y="80"/>
                    <a:pt x="235" y="80"/>
                    <a:pt x="234" y="79"/>
                  </a:cubicBezTo>
                  <a:cubicBezTo>
                    <a:pt x="232" y="79"/>
                    <a:pt x="231" y="79"/>
                    <a:pt x="229" y="78"/>
                  </a:cubicBezTo>
                  <a:cubicBezTo>
                    <a:pt x="228" y="77"/>
                    <a:pt x="227" y="78"/>
                    <a:pt x="227" y="77"/>
                  </a:cubicBezTo>
                  <a:cubicBezTo>
                    <a:pt x="225" y="77"/>
                    <a:pt x="223" y="76"/>
                    <a:pt x="222" y="76"/>
                  </a:cubicBezTo>
                  <a:cubicBezTo>
                    <a:pt x="220" y="75"/>
                    <a:pt x="218" y="75"/>
                    <a:pt x="217" y="74"/>
                  </a:cubicBezTo>
                  <a:cubicBezTo>
                    <a:pt x="215" y="74"/>
                    <a:pt x="213" y="73"/>
                    <a:pt x="211" y="72"/>
                  </a:cubicBezTo>
                  <a:cubicBezTo>
                    <a:pt x="209" y="72"/>
                    <a:pt x="207" y="72"/>
                    <a:pt x="205" y="71"/>
                  </a:cubicBezTo>
                  <a:cubicBezTo>
                    <a:pt x="203" y="71"/>
                    <a:pt x="201" y="70"/>
                    <a:pt x="199" y="69"/>
                  </a:cubicBezTo>
                  <a:cubicBezTo>
                    <a:pt x="197" y="69"/>
                    <a:pt x="195" y="68"/>
                    <a:pt x="193" y="68"/>
                  </a:cubicBezTo>
                  <a:cubicBezTo>
                    <a:pt x="191" y="68"/>
                    <a:pt x="188" y="67"/>
                    <a:pt x="186" y="66"/>
                  </a:cubicBezTo>
                  <a:cubicBezTo>
                    <a:pt x="182" y="66"/>
                    <a:pt x="179" y="65"/>
                    <a:pt x="176" y="65"/>
                  </a:cubicBezTo>
                  <a:cubicBezTo>
                    <a:pt x="173" y="65"/>
                    <a:pt x="173" y="65"/>
                    <a:pt x="173" y="65"/>
                  </a:cubicBezTo>
                  <a:cubicBezTo>
                    <a:pt x="172" y="64"/>
                    <a:pt x="171" y="65"/>
                    <a:pt x="170" y="64"/>
                  </a:cubicBezTo>
                  <a:cubicBezTo>
                    <a:pt x="166" y="64"/>
                    <a:pt x="166" y="64"/>
                    <a:pt x="166" y="64"/>
                  </a:cubicBezTo>
                  <a:cubicBezTo>
                    <a:pt x="163" y="63"/>
                    <a:pt x="161" y="64"/>
                    <a:pt x="158" y="63"/>
                  </a:cubicBezTo>
                  <a:cubicBezTo>
                    <a:pt x="158" y="63"/>
                    <a:pt x="158" y="63"/>
                    <a:pt x="158" y="63"/>
                  </a:cubicBezTo>
                  <a:cubicBezTo>
                    <a:pt x="155" y="63"/>
                    <a:pt x="151" y="63"/>
                    <a:pt x="148" y="63"/>
                  </a:cubicBezTo>
                  <a:cubicBezTo>
                    <a:pt x="142" y="63"/>
                    <a:pt x="137" y="63"/>
                    <a:pt x="131" y="63"/>
                  </a:cubicBezTo>
                  <a:cubicBezTo>
                    <a:pt x="130" y="64"/>
                    <a:pt x="128" y="63"/>
                    <a:pt x="127" y="64"/>
                  </a:cubicBezTo>
                  <a:cubicBezTo>
                    <a:pt x="122" y="64"/>
                    <a:pt x="122" y="64"/>
                    <a:pt x="122" y="64"/>
                  </a:cubicBezTo>
                  <a:cubicBezTo>
                    <a:pt x="121" y="65"/>
                    <a:pt x="120" y="64"/>
                    <a:pt x="119" y="64"/>
                  </a:cubicBezTo>
                  <a:cubicBezTo>
                    <a:pt x="117" y="64"/>
                    <a:pt x="117" y="64"/>
                    <a:pt x="117" y="64"/>
                  </a:cubicBezTo>
                  <a:cubicBezTo>
                    <a:pt x="114" y="66"/>
                    <a:pt x="111" y="65"/>
                    <a:pt x="108" y="66"/>
                  </a:cubicBezTo>
                  <a:cubicBezTo>
                    <a:pt x="102" y="67"/>
                    <a:pt x="102" y="67"/>
                    <a:pt x="102" y="67"/>
                  </a:cubicBezTo>
                  <a:cubicBezTo>
                    <a:pt x="100" y="68"/>
                    <a:pt x="98" y="69"/>
                    <a:pt x="96" y="69"/>
                  </a:cubicBezTo>
                  <a:cubicBezTo>
                    <a:pt x="93" y="71"/>
                    <a:pt x="93" y="71"/>
                    <a:pt x="93" y="71"/>
                  </a:cubicBezTo>
                  <a:cubicBezTo>
                    <a:pt x="91" y="71"/>
                    <a:pt x="90" y="72"/>
                    <a:pt x="88" y="72"/>
                  </a:cubicBezTo>
                  <a:cubicBezTo>
                    <a:pt x="84" y="74"/>
                    <a:pt x="84" y="74"/>
                    <a:pt x="84" y="74"/>
                  </a:cubicBezTo>
                  <a:cubicBezTo>
                    <a:pt x="83" y="74"/>
                    <a:pt x="82" y="75"/>
                    <a:pt x="81" y="75"/>
                  </a:cubicBezTo>
                  <a:cubicBezTo>
                    <a:pt x="74" y="79"/>
                    <a:pt x="74" y="79"/>
                    <a:pt x="74" y="79"/>
                  </a:cubicBezTo>
                  <a:cubicBezTo>
                    <a:pt x="73" y="80"/>
                    <a:pt x="72" y="80"/>
                    <a:pt x="71" y="81"/>
                  </a:cubicBezTo>
                  <a:cubicBezTo>
                    <a:pt x="68" y="83"/>
                    <a:pt x="68" y="83"/>
                    <a:pt x="68" y="83"/>
                  </a:cubicBezTo>
                  <a:cubicBezTo>
                    <a:pt x="67" y="84"/>
                    <a:pt x="66" y="83"/>
                    <a:pt x="65" y="84"/>
                  </a:cubicBezTo>
                  <a:cubicBezTo>
                    <a:pt x="58" y="89"/>
                    <a:pt x="51" y="94"/>
                    <a:pt x="44" y="100"/>
                  </a:cubicBezTo>
                  <a:cubicBezTo>
                    <a:pt x="43" y="101"/>
                    <a:pt x="43" y="102"/>
                    <a:pt x="42" y="102"/>
                  </a:cubicBezTo>
                  <a:cubicBezTo>
                    <a:pt x="38" y="105"/>
                    <a:pt x="35" y="108"/>
                    <a:pt x="32" y="112"/>
                  </a:cubicBezTo>
                  <a:cubicBezTo>
                    <a:pt x="32" y="113"/>
                    <a:pt x="31" y="114"/>
                    <a:pt x="30" y="114"/>
                  </a:cubicBezTo>
                  <a:cubicBezTo>
                    <a:pt x="27" y="118"/>
                    <a:pt x="27" y="118"/>
                    <a:pt x="27" y="118"/>
                  </a:cubicBezTo>
                  <a:cubicBezTo>
                    <a:pt x="26" y="119"/>
                    <a:pt x="25" y="120"/>
                    <a:pt x="25" y="120"/>
                  </a:cubicBezTo>
                  <a:cubicBezTo>
                    <a:pt x="24" y="121"/>
                    <a:pt x="23" y="122"/>
                    <a:pt x="23" y="123"/>
                  </a:cubicBezTo>
                  <a:cubicBezTo>
                    <a:pt x="22" y="123"/>
                    <a:pt x="22" y="124"/>
                    <a:pt x="21" y="125"/>
                  </a:cubicBezTo>
                  <a:cubicBezTo>
                    <a:pt x="20" y="125"/>
                    <a:pt x="20" y="125"/>
                    <a:pt x="20" y="126"/>
                  </a:cubicBezTo>
                  <a:cubicBezTo>
                    <a:pt x="19" y="127"/>
                    <a:pt x="19" y="128"/>
                    <a:pt x="18" y="128"/>
                  </a:cubicBezTo>
                  <a:cubicBezTo>
                    <a:pt x="14" y="134"/>
                    <a:pt x="14" y="134"/>
                    <a:pt x="14" y="134"/>
                  </a:cubicBezTo>
                  <a:cubicBezTo>
                    <a:pt x="13" y="135"/>
                    <a:pt x="13" y="136"/>
                    <a:pt x="12" y="137"/>
                  </a:cubicBezTo>
                  <a:cubicBezTo>
                    <a:pt x="11" y="138"/>
                    <a:pt x="11" y="138"/>
                    <a:pt x="11" y="138"/>
                  </a:cubicBezTo>
                  <a:cubicBezTo>
                    <a:pt x="10" y="139"/>
                    <a:pt x="10" y="141"/>
                    <a:pt x="9" y="142"/>
                  </a:cubicBezTo>
                  <a:cubicBezTo>
                    <a:pt x="7" y="144"/>
                    <a:pt x="6" y="146"/>
                    <a:pt x="5" y="148"/>
                  </a:cubicBezTo>
                  <a:cubicBezTo>
                    <a:pt x="4" y="149"/>
                    <a:pt x="4" y="150"/>
                    <a:pt x="3" y="151"/>
                  </a:cubicBezTo>
                  <a:cubicBezTo>
                    <a:pt x="2" y="153"/>
                    <a:pt x="2" y="153"/>
                    <a:pt x="2" y="153"/>
                  </a:cubicBezTo>
                  <a:cubicBezTo>
                    <a:pt x="1" y="154"/>
                    <a:pt x="2" y="156"/>
                    <a:pt x="0" y="156"/>
                  </a:cubicBezTo>
                  <a:cubicBezTo>
                    <a:pt x="0" y="47"/>
                    <a:pt x="0" y="47"/>
                    <a:pt x="0" y="47"/>
                  </a:cubicBezTo>
                  <a:cubicBezTo>
                    <a:pt x="4" y="45"/>
                    <a:pt x="9" y="43"/>
                    <a:pt x="13" y="40"/>
                  </a:cubicBezTo>
                  <a:cubicBezTo>
                    <a:pt x="27" y="30"/>
                    <a:pt x="43" y="21"/>
                    <a:pt x="59" y="13"/>
                  </a:cubicBezTo>
                  <a:cubicBezTo>
                    <a:pt x="67" y="10"/>
                    <a:pt x="74" y="7"/>
                    <a:pt x="82" y="5"/>
                  </a:cubicBezTo>
                  <a:cubicBezTo>
                    <a:pt x="89" y="3"/>
                    <a:pt x="97" y="2"/>
                    <a:pt x="105" y="1"/>
                  </a:cubicBezTo>
                  <a:cubicBezTo>
                    <a:pt x="111" y="0"/>
                    <a:pt x="117" y="0"/>
                    <a:pt x="123" y="0"/>
                  </a:cubicBezTo>
                  <a:cubicBezTo>
                    <a:pt x="134" y="0"/>
                    <a:pt x="145" y="1"/>
                    <a:pt x="155" y="4"/>
                  </a:cubicBezTo>
                  <a:cubicBezTo>
                    <a:pt x="169" y="7"/>
                    <a:pt x="182" y="11"/>
                    <a:pt x="195" y="15"/>
                  </a:cubicBezTo>
                  <a:cubicBezTo>
                    <a:pt x="196" y="16"/>
                    <a:pt x="197" y="16"/>
                    <a:pt x="197" y="16"/>
                  </a:cubicBezTo>
                  <a:cubicBezTo>
                    <a:pt x="199" y="16"/>
                    <a:pt x="200" y="17"/>
                    <a:pt x="202" y="18"/>
                  </a:cubicBezTo>
                  <a:cubicBezTo>
                    <a:pt x="203" y="18"/>
                    <a:pt x="203" y="18"/>
                    <a:pt x="204" y="18"/>
                  </a:cubicBezTo>
                  <a:cubicBezTo>
                    <a:pt x="205" y="19"/>
                    <a:pt x="207" y="19"/>
                    <a:pt x="208" y="20"/>
                  </a:cubicBezTo>
                  <a:cubicBezTo>
                    <a:pt x="212" y="21"/>
                    <a:pt x="212" y="21"/>
                    <a:pt x="212" y="21"/>
                  </a:cubicBezTo>
                  <a:cubicBezTo>
                    <a:pt x="213" y="22"/>
                    <a:pt x="214" y="22"/>
                    <a:pt x="215" y="23"/>
                  </a:cubicBezTo>
                  <a:cubicBezTo>
                    <a:pt x="216" y="24"/>
                    <a:pt x="217" y="24"/>
                    <a:pt x="219" y="24"/>
                  </a:cubicBezTo>
                  <a:cubicBezTo>
                    <a:pt x="220" y="25"/>
                    <a:pt x="221" y="26"/>
                    <a:pt x="222" y="26"/>
                  </a:cubicBezTo>
                  <a:cubicBezTo>
                    <a:pt x="223" y="27"/>
                    <a:pt x="224" y="27"/>
                    <a:pt x="225" y="27"/>
                  </a:cubicBezTo>
                  <a:cubicBezTo>
                    <a:pt x="226" y="28"/>
                    <a:pt x="228" y="28"/>
                    <a:pt x="229" y="29"/>
                  </a:cubicBezTo>
                  <a:cubicBezTo>
                    <a:pt x="232" y="31"/>
                    <a:pt x="232" y="31"/>
                    <a:pt x="232" y="31"/>
                  </a:cubicBezTo>
                  <a:cubicBezTo>
                    <a:pt x="234" y="31"/>
                    <a:pt x="235" y="32"/>
                    <a:pt x="236" y="32"/>
                  </a:cubicBezTo>
                  <a:cubicBezTo>
                    <a:pt x="238" y="34"/>
                    <a:pt x="238" y="34"/>
                    <a:pt x="238" y="34"/>
                  </a:cubicBezTo>
                  <a:cubicBezTo>
                    <a:pt x="239" y="34"/>
                    <a:pt x="240" y="34"/>
                    <a:pt x="241" y="35"/>
                  </a:cubicBezTo>
                  <a:cubicBezTo>
                    <a:pt x="242" y="36"/>
                    <a:pt x="242" y="36"/>
                    <a:pt x="243" y="36"/>
                  </a:cubicBezTo>
                  <a:cubicBezTo>
                    <a:pt x="245" y="37"/>
                    <a:pt x="246" y="37"/>
                    <a:pt x="247" y="38"/>
                  </a:cubicBezTo>
                  <a:cubicBezTo>
                    <a:pt x="250" y="40"/>
                    <a:pt x="253" y="41"/>
                    <a:pt x="256" y="42"/>
                  </a:cubicBezTo>
                  <a:cubicBezTo>
                    <a:pt x="257" y="43"/>
                    <a:pt x="258" y="43"/>
                    <a:pt x="259" y="44"/>
                  </a:cubicBezTo>
                  <a:cubicBezTo>
                    <a:pt x="260" y="45"/>
                    <a:pt x="261" y="45"/>
                    <a:pt x="262" y="45"/>
                  </a:cubicBezTo>
                  <a:cubicBezTo>
                    <a:pt x="263" y="46"/>
                    <a:pt x="264" y="46"/>
                    <a:pt x="265" y="47"/>
                  </a:cubicBezTo>
                  <a:cubicBezTo>
                    <a:pt x="268" y="48"/>
                    <a:pt x="268" y="48"/>
                    <a:pt x="268" y="48"/>
                  </a:cubicBezTo>
                  <a:cubicBezTo>
                    <a:pt x="268" y="49"/>
                    <a:pt x="269" y="49"/>
                    <a:pt x="270" y="50"/>
                  </a:cubicBezTo>
                  <a:cubicBezTo>
                    <a:pt x="294" y="63"/>
                    <a:pt x="294" y="63"/>
                    <a:pt x="294" y="63"/>
                  </a:cubicBezTo>
                  <a:cubicBezTo>
                    <a:pt x="295" y="63"/>
                    <a:pt x="295" y="64"/>
                    <a:pt x="296" y="65"/>
                  </a:cubicBezTo>
                  <a:cubicBezTo>
                    <a:pt x="298" y="66"/>
                    <a:pt x="298" y="66"/>
                    <a:pt x="298" y="66"/>
                  </a:cubicBezTo>
                  <a:cubicBezTo>
                    <a:pt x="299" y="66"/>
                    <a:pt x="300" y="67"/>
                    <a:pt x="301" y="68"/>
                  </a:cubicBezTo>
                  <a:cubicBezTo>
                    <a:pt x="302" y="68"/>
                    <a:pt x="303" y="69"/>
                    <a:pt x="304" y="69"/>
                  </a:cubicBezTo>
                  <a:cubicBezTo>
                    <a:pt x="304" y="69"/>
                    <a:pt x="306" y="70"/>
                    <a:pt x="306" y="71"/>
                  </a:cubicBezTo>
                  <a:cubicBezTo>
                    <a:pt x="307" y="71"/>
                    <a:pt x="308" y="72"/>
                    <a:pt x="309" y="72"/>
                  </a:cubicBezTo>
                  <a:cubicBezTo>
                    <a:pt x="310" y="73"/>
                    <a:pt x="311" y="73"/>
                    <a:pt x="312" y="74"/>
                  </a:cubicBezTo>
                  <a:cubicBezTo>
                    <a:pt x="313" y="74"/>
                    <a:pt x="313" y="74"/>
                    <a:pt x="313" y="74"/>
                  </a:cubicBezTo>
                  <a:cubicBezTo>
                    <a:pt x="314" y="75"/>
                    <a:pt x="315" y="76"/>
                    <a:pt x="316" y="76"/>
                  </a:cubicBezTo>
                  <a:cubicBezTo>
                    <a:pt x="318" y="77"/>
                    <a:pt x="318" y="77"/>
                    <a:pt x="318" y="77"/>
                  </a:cubicBezTo>
                  <a:cubicBezTo>
                    <a:pt x="319" y="78"/>
                    <a:pt x="320" y="78"/>
                    <a:pt x="321" y="79"/>
                  </a:cubicBezTo>
                  <a:cubicBezTo>
                    <a:pt x="322" y="80"/>
                    <a:pt x="322" y="81"/>
                    <a:pt x="324" y="80"/>
                  </a:cubicBezTo>
                  <a:cubicBezTo>
                    <a:pt x="325" y="81"/>
                    <a:pt x="326" y="82"/>
                    <a:pt x="327" y="82"/>
                  </a:cubicBezTo>
                  <a:cubicBezTo>
                    <a:pt x="327" y="83"/>
                    <a:pt x="328" y="84"/>
                    <a:pt x="329" y="84"/>
                  </a:cubicBezTo>
                  <a:cubicBezTo>
                    <a:pt x="330" y="84"/>
                    <a:pt x="331" y="85"/>
                    <a:pt x="332" y="85"/>
                  </a:cubicBezTo>
                  <a:cubicBezTo>
                    <a:pt x="334" y="86"/>
                    <a:pt x="334" y="86"/>
                    <a:pt x="334" y="86"/>
                  </a:cubicBezTo>
                  <a:cubicBezTo>
                    <a:pt x="335" y="87"/>
                    <a:pt x="337" y="87"/>
                    <a:pt x="339" y="88"/>
                  </a:cubicBezTo>
                  <a:cubicBezTo>
                    <a:pt x="339" y="89"/>
                    <a:pt x="340" y="90"/>
                    <a:pt x="341" y="90"/>
                  </a:cubicBezTo>
                  <a:cubicBezTo>
                    <a:pt x="342" y="90"/>
                    <a:pt x="344" y="91"/>
                    <a:pt x="345" y="91"/>
                  </a:cubicBezTo>
                  <a:cubicBezTo>
                    <a:pt x="346" y="92"/>
                    <a:pt x="346" y="92"/>
                    <a:pt x="346" y="92"/>
                  </a:cubicBezTo>
                  <a:cubicBezTo>
                    <a:pt x="348" y="93"/>
                    <a:pt x="349" y="93"/>
                    <a:pt x="350" y="94"/>
                  </a:cubicBezTo>
                  <a:cubicBezTo>
                    <a:pt x="351" y="95"/>
                    <a:pt x="352" y="95"/>
                    <a:pt x="353" y="95"/>
                  </a:cubicBezTo>
                  <a:cubicBezTo>
                    <a:pt x="355" y="96"/>
                    <a:pt x="356" y="96"/>
                    <a:pt x="358" y="97"/>
                  </a:cubicBezTo>
                  <a:cubicBezTo>
                    <a:pt x="361" y="98"/>
                    <a:pt x="361" y="98"/>
                    <a:pt x="361" y="98"/>
                  </a:cubicBezTo>
                  <a:cubicBezTo>
                    <a:pt x="363" y="99"/>
                    <a:pt x="364" y="99"/>
                    <a:pt x="366" y="100"/>
                  </a:cubicBezTo>
                  <a:cubicBezTo>
                    <a:pt x="370" y="101"/>
                    <a:pt x="370" y="101"/>
                    <a:pt x="370" y="101"/>
                  </a:cubicBezTo>
                  <a:cubicBezTo>
                    <a:pt x="371" y="102"/>
                    <a:pt x="373" y="102"/>
                    <a:pt x="374" y="103"/>
                  </a:cubicBezTo>
                  <a:cubicBezTo>
                    <a:pt x="375" y="104"/>
                    <a:pt x="376" y="104"/>
                    <a:pt x="378" y="104"/>
                  </a:cubicBezTo>
                  <a:cubicBezTo>
                    <a:pt x="379" y="105"/>
                    <a:pt x="381" y="106"/>
                    <a:pt x="382" y="106"/>
                  </a:cubicBezTo>
                  <a:cubicBezTo>
                    <a:pt x="384" y="107"/>
                    <a:pt x="384" y="107"/>
                    <a:pt x="384" y="107"/>
                  </a:cubicBezTo>
                  <a:cubicBezTo>
                    <a:pt x="386" y="107"/>
                    <a:pt x="387" y="108"/>
                    <a:pt x="389" y="109"/>
                  </a:cubicBezTo>
                  <a:cubicBezTo>
                    <a:pt x="394" y="110"/>
                    <a:pt x="394" y="110"/>
                    <a:pt x="394" y="110"/>
                  </a:cubicBezTo>
                  <a:cubicBezTo>
                    <a:pt x="395" y="111"/>
                    <a:pt x="397" y="111"/>
                    <a:pt x="399" y="112"/>
                  </a:cubicBezTo>
                  <a:cubicBezTo>
                    <a:pt x="400" y="112"/>
                    <a:pt x="402" y="113"/>
                    <a:pt x="404" y="113"/>
                  </a:cubicBezTo>
                  <a:cubicBezTo>
                    <a:pt x="406" y="114"/>
                    <a:pt x="408" y="114"/>
                    <a:pt x="411" y="115"/>
                  </a:cubicBezTo>
                  <a:cubicBezTo>
                    <a:pt x="412" y="115"/>
                    <a:pt x="414" y="116"/>
                    <a:pt x="416" y="116"/>
                  </a:cubicBezTo>
                  <a:cubicBezTo>
                    <a:pt x="416" y="116"/>
                    <a:pt x="418" y="116"/>
                    <a:pt x="419" y="116"/>
                  </a:cubicBezTo>
                  <a:cubicBezTo>
                    <a:pt x="419" y="116"/>
                    <a:pt x="419" y="116"/>
                    <a:pt x="419" y="116"/>
                  </a:cubicBezTo>
                  <a:cubicBezTo>
                    <a:pt x="427" y="117"/>
                    <a:pt x="435" y="117"/>
                    <a:pt x="443" y="116"/>
                  </a:cubicBezTo>
                  <a:cubicBezTo>
                    <a:pt x="445" y="116"/>
                    <a:pt x="445" y="116"/>
                    <a:pt x="445" y="116"/>
                  </a:cubicBezTo>
                  <a:cubicBezTo>
                    <a:pt x="446" y="117"/>
                    <a:pt x="445" y="117"/>
                    <a:pt x="444" y="118"/>
                  </a:cubicBezTo>
                  <a:cubicBezTo>
                    <a:pt x="444" y="118"/>
                    <a:pt x="444" y="118"/>
                    <a:pt x="444" y="118"/>
                  </a:cubicBezTo>
                  <a:cubicBezTo>
                    <a:pt x="443" y="119"/>
                    <a:pt x="442" y="120"/>
                    <a:pt x="441" y="120"/>
                  </a:cubicBezTo>
                  <a:cubicBezTo>
                    <a:pt x="440" y="121"/>
                    <a:pt x="440" y="121"/>
                    <a:pt x="440" y="121"/>
                  </a:cubicBezTo>
                  <a:cubicBezTo>
                    <a:pt x="440" y="122"/>
                    <a:pt x="439" y="122"/>
                    <a:pt x="439" y="123"/>
                  </a:cubicBezTo>
                  <a:cubicBezTo>
                    <a:pt x="438" y="123"/>
                    <a:pt x="438" y="123"/>
                    <a:pt x="437" y="123"/>
                  </a:cubicBezTo>
                  <a:cubicBezTo>
                    <a:pt x="436" y="125"/>
                    <a:pt x="434" y="125"/>
                    <a:pt x="433" y="125"/>
                  </a:cubicBezTo>
                  <a:cubicBezTo>
                    <a:pt x="429" y="127"/>
                    <a:pt x="429" y="127"/>
                    <a:pt x="429" y="127"/>
                  </a:cubicBezTo>
                  <a:cubicBezTo>
                    <a:pt x="426" y="128"/>
                    <a:pt x="424" y="128"/>
                    <a:pt x="422" y="128"/>
                  </a:cubicBezTo>
                  <a:cubicBezTo>
                    <a:pt x="421" y="128"/>
                    <a:pt x="421" y="128"/>
                    <a:pt x="421" y="128"/>
                  </a:cubicBezTo>
                  <a:cubicBezTo>
                    <a:pt x="420" y="129"/>
                    <a:pt x="419" y="128"/>
                    <a:pt x="418" y="129"/>
                  </a:cubicBezTo>
                  <a:cubicBezTo>
                    <a:pt x="416" y="129"/>
                    <a:pt x="416" y="129"/>
                    <a:pt x="416" y="129"/>
                  </a:cubicBezTo>
                  <a:cubicBezTo>
                    <a:pt x="408" y="130"/>
                    <a:pt x="401" y="130"/>
                    <a:pt x="393" y="129"/>
                  </a:cubicBezTo>
                  <a:cubicBezTo>
                    <a:pt x="390" y="129"/>
                    <a:pt x="390" y="129"/>
                    <a:pt x="390" y="129"/>
                  </a:cubicBezTo>
                  <a:cubicBezTo>
                    <a:pt x="388" y="128"/>
                    <a:pt x="387" y="129"/>
                    <a:pt x="385" y="128"/>
                  </a:cubicBezTo>
                  <a:cubicBezTo>
                    <a:pt x="385" y="128"/>
                    <a:pt x="385" y="128"/>
                    <a:pt x="385" y="128"/>
                  </a:cubicBezTo>
                  <a:cubicBezTo>
                    <a:pt x="382" y="128"/>
                    <a:pt x="378" y="128"/>
                    <a:pt x="375" y="127"/>
                  </a:cubicBezTo>
                  <a:cubicBezTo>
                    <a:pt x="372" y="127"/>
                    <a:pt x="369" y="126"/>
                    <a:pt x="367" y="125"/>
                  </a:cubicBezTo>
                  <a:cubicBezTo>
                    <a:pt x="365" y="125"/>
                    <a:pt x="363" y="124"/>
                    <a:pt x="360" y="124"/>
                  </a:cubicBezTo>
                  <a:cubicBezTo>
                    <a:pt x="358" y="123"/>
                    <a:pt x="356" y="123"/>
                    <a:pt x="355" y="122"/>
                  </a:cubicBezTo>
                  <a:cubicBezTo>
                    <a:pt x="354" y="122"/>
                    <a:pt x="353" y="122"/>
                    <a:pt x="352" y="121"/>
                  </a:cubicBezTo>
                  <a:cubicBezTo>
                    <a:pt x="350" y="121"/>
                    <a:pt x="349" y="121"/>
                    <a:pt x="347" y="120"/>
                  </a:cubicBezTo>
                  <a:cubicBezTo>
                    <a:pt x="346" y="119"/>
                    <a:pt x="344" y="119"/>
                    <a:pt x="343" y="119"/>
                  </a:cubicBezTo>
                  <a:cubicBezTo>
                    <a:pt x="341" y="118"/>
                    <a:pt x="339" y="118"/>
                    <a:pt x="337" y="117"/>
                  </a:cubicBezTo>
                  <a:cubicBezTo>
                    <a:pt x="336" y="116"/>
                    <a:pt x="334" y="116"/>
                    <a:pt x="332" y="115"/>
                  </a:cubicBezTo>
                  <a:cubicBezTo>
                    <a:pt x="331" y="115"/>
                    <a:pt x="329" y="114"/>
                    <a:pt x="328" y="114"/>
                  </a:cubicBezTo>
                  <a:cubicBezTo>
                    <a:pt x="326" y="113"/>
                    <a:pt x="325" y="113"/>
                    <a:pt x="324" y="112"/>
                  </a:cubicBezTo>
                  <a:cubicBezTo>
                    <a:pt x="322" y="112"/>
                    <a:pt x="321" y="111"/>
                    <a:pt x="319" y="111"/>
                  </a:cubicBezTo>
                  <a:cubicBezTo>
                    <a:pt x="318" y="110"/>
                    <a:pt x="316" y="110"/>
                    <a:pt x="315" y="109"/>
                  </a:cubicBezTo>
                  <a:cubicBezTo>
                    <a:pt x="311" y="108"/>
                    <a:pt x="307" y="106"/>
                    <a:pt x="304" y="104"/>
                  </a:cubicBezTo>
                  <a:cubicBezTo>
                    <a:pt x="303" y="104"/>
                    <a:pt x="302" y="104"/>
                    <a:pt x="301" y="103"/>
                  </a:cubicBezTo>
                  <a:cubicBezTo>
                    <a:pt x="300" y="103"/>
                    <a:pt x="298" y="103"/>
                    <a:pt x="297" y="102"/>
                  </a:cubicBezTo>
                  <a:cubicBezTo>
                    <a:pt x="296" y="101"/>
                    <a:pt x="294" y="101"/>
                    <a:pt x="293" y="100"/>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2" name="Freeform 2101">
              <a:extLst>
                <a:ext uri="{FF2B5EF4-FFF2-40B4-BE49-F238E27FC236}">
                  <a16:creationId xmlns:a16="http://schemas.microsoft.com/office/drawing/2014/main" id="{4FCEBB2D-E514-8D7F-3055-B6CC5169ECDF}"/>
                </a:ext>
              </a:extLst>
            </p:cNvPr>
            <p:cNvSpPr>
              <a:spLocks/>
            </p:cNvSpPr>
            <p:nvPr/>
          </p:nvSpPr>
          <p:spPr bwMode="auto">
            <a:xfrm>
              <a:off x="7775576" y="4017963"/>
              <a:ext cx="425450" cy="150813"/>
            </a:xfrm>
            <a:custGeom>
              <a:avLst/>
              <a:gdLst>
                <a:gd name="T0" fmla="*/ 443 w 445"/>
                <a:gd name="T1" fmla="*/ 111 h 157"/>
                <a:gd name="T2" fmla="*/ 433 w 445"/>
                <a:gd name="T3" fmla="*/ 117 h 157"/>
                <a:gd name="T4" fmla="*/ 415 w 445"/>
                <a:gd name="T5" fmla="*/ 129 h 157"/>
                <a:gd name="T6" fmla="*/ 399 w 445"/>
                <a:gd name="T7" fmla="*/ 138 h 157"/>
                <a:gd name="T8" fmla="*/ 388 w 445"/>
                <a:gd name="T9" fmla="*/ 143 h 157"/>
                <a:gd name="T10" fmla="*/ 373 w 445"/>
                <a:gd name="T11" fmla="*/ 149 h 157"/>
                <a:gd name="T12" fmla="*/ 352 w 445"/>
                <a:gd name="T13" fmla="*/ 155 h 157"/>
                <a:gd name="T14" fmla="*/ 344 w 445"/>
                <a:gd name="T15" fmla="*/ 156 h 157"/>
                <a:gd name="T16" fmla="*/ 307 w 445"/>
                <a:gd name="T17" fmla="*/ 156 h 157"/>
                <a:gd name="T18" fmla="*/ 279 w 445"/>
                <a:gd name="T19" fmla="*/ 151 h 157"/>
                <a:gd name="T20" fmla="*/ 257 w 445"/>
                <a:gd name="T21" fmla="*/ 144 h 157"/>
                <a:gd name="T22" fmla="*/ 240 w 445"/>
                <a:gd name="T23" fmla="*/ 138 h 157"/>
                <a:gd name="T24" fmla="*/ 226 w 445"/>
                <a:gd name="T25" fmla="*/ 133 h 157"/>
                <a:gd name="T26" fmla="*/ 216 w 445"/>
                <a:gd name="T27" fmla="*/ 128 h 157"/>
                <a:gd name="T28" fmla="*/ 208 w 445"/>
                <a:gd name="T29" fmla="*/ 124 h 157"/>
                <a:gd name="T30" fmla="*/ 196 w 445"/>
                <a:gd name="T31" fmla="*/ 118 h 157"/>
                <a:gd name="T32" fmla="*/ 183 w 445"/>
                <a:gd name="T33" fmla="*/ 112 h 157"/>
                <a:gd name="T34" fmla="*/ 162 w 445"/>
                <a:gd name="T35" fmla="*/ 101 h 157"/>
                <a:gd name="T36" fmla="*/ 147 w 445"/>
                <a:gd name="T37" fmla="*/ 92 h 157"/>
                <a:gd name="T38" fmla="*/ 136 w 445"/>
                <a:gd name="T39" fmla="*/ 85 h 157"/>
                <a:gd name="T40" fmla="*/ 110 w 445"/>
                <a:gd name="T41" fmla="*/ 71 h 157"/>
                <a:gd name="T42" fmla="*/ 85 w 445"/>
                <a:gd name="T43" fmla="*/ 59 h 157"/>
                <a:gd name="T44" fmla="*/ 68 w 445"/>
                <a:gd name="T45" fmla="*/ 53 h 157"/>
                <a:gd name="T46" fmla="*/ 42 w 445"/>
                <a:gd name="T47" fmla="*/ 44 h 157"/>
                <a:gd name="T48" fmla="*/ 23 w 445"/>
                <a:gd name="T49" fmla="*/ 41 h 157"/>
                <a:gd name="T50" fmla="*/ 2 w 445"/>
                <a:gd name="T51" fmla="*/ 38 h 157"/>
                <a:gd name="T52" fmla="*/ 11 w 445"/>
                <a:gd name="T53" fmla="*/ 32 h 157"/>
                <a:gd name="T54" fmla="*/ 59 w 445"/>
                <a:gd name="T55" fmla="*/ 28 h 157"/>
                <a:gd name="T56" fmla="*/ 86 w 445"/>
                <a:gd name="T57" fmla="*/ 34 h 157"/>
                <a:gd name="T58" fmla="*/ 105 w 445"/>
                <a:gd name="T59" fmla="*/ 39 h 157"/>
                <a:gd name="T60" fmla="*/ 123 w 445"/>
                <a:gd name="T61" fmla="*/ 45 h 157"/>
                <a:gd name="T62" fmla="*/ 139 w 445"/>
                <a:gd name="T63" fmla="*/ 52 h 157"/>
                <a:gd name="T64" fmla="*/ 153 w 445"/>
                <a:gd name="T65" fmla="*/ 57 h 157"/>
                <a:gd name="T66" fmla="*/ 170 w 445"/>
                <a:gd name="T67" fmla="*/ 63 h 157"/>
                <a:gd name="T68" fmla="*/ 185 w 445"/>
                <a:gd name="T69" fmla="*/ 69 h 157"/>
                <a:gd name="T70" fmla="*/ 201 w 445"/>
                <a:gd name="T71" fmla="*/ 74 h 157"/>
                <a:gd name="T72" fmla="*/ 211 w 445"/>
                <a:gd name="T73" fmla="*/ 78 h 157"/>
                <a:gd name="T74" fmla="*/ 230 w 445"/>
                <a:gd name="T75" fmla="*/ 84 h 157"/>
                <a:gd name="T76" fmla="*/ 253 w 445"/>
                <a:gd name="T77" fmla="*/ 90 h 157"/>
                <a:gd name="T78" fmla="*/ 272 w 445"/>
                <a:gd name="T79" fmla="*/ 93 h 157"/>
                <a:gd name="T80" fmla="*/ 328 w 445"/>
                <a:gd name="T81" fmla="*/ 92 h 157"/>
                <a:gd name="T82" fmla="*/ 351 w 445"/>
                <a:gd name="T83" fmla="*/ 87 h 157"/>
                <a:gd name="T84" fmla="*/ 372 w 445"/>
                <a:gd name="T85" fmla="*/ 77 h 157"/>
                <a:gd name="T86" fmla="*/ 381 w 445"/>
                <a:gd name="T87" fmla="*/ 72 h 157"/>
                <a:gd name="T88" fmla="*/ 393 w 445"/>
                <a:gd name="T89" fmla="*/ 63 h 157"/>
                <a:gd name="T90" fmla="*/ 400 w 445"/>
                <a:gd name="T91" fmla="*/ 57 h 157"/>
                <a:gd name="T92" fmla="*/ 410 w 445"/>
                <a:gd name="T93" fmla="*/ 49 h 157"/>
                <a:gd name="T94" fmla="*/ 418 w 445"/>
                <a:gd name="T95" fmla="*/ 39 h 157"/>
                <a:gd name="T96" fmla="*/ 425 w 445"/>
                <a:gd name="T97" fmla="*/ 31 h 157"/>
                <a:gd name="T98" fmla="*/ 433 w 445"/>
                <a:gd name="T99" fmla="*/ 20 h 157"/>
                <a:gd name="T100" fmla="*/ 440 w 445"/>
                <a:gd name="T101" fmla="*/ 1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5" h="157">
                  <a:moveTo>
                    <a:pt x="443" y="3"/>
                  </a:moveTo>
                  <a:cubicBezTo>
                    <a:pt x="445" y="0"/>
                    <a:pt x="445" y="0"/>
                    <a:pt x="445" y="0"/>
                  </a:cubicBezTo>
                  <a:cubicBezTo>
                    <a:pt x="445" y="37"/>
                    <a:pt x="445" y="73"/>
                    <a:pt x="445" y="109"/>
                  </a:cubicBezTo>
                  <a:cubicBezTo>
                    <a:pt x="445" y="110"/>
                    <a:pt x="443" y="110"/>
                    <a:pt x="443" y="111"/>
                  </a:cubicBezTo>
                  <a:cubicBezTo>
                    <a:pt x="442" y="111"/>
                    <a:pt x="442" y="111"/>
                    <a:pt x="441" y="112"/>
                  </a:cubicBezTo>
                  <a:cubicBezTo>
                    <a:pt x="440" y="112"/>
                    <a:pt x="439" y="113"/>
                    <a:pt x="438" y="114"/>
                  </a:cubicBezTo>
                  <a:cubicBezTo>
                    <a:pt x="436" y="115"/>
                    <a:pt x="436" y="115"/>
                    <a:pt x="436" y="115"/>
                  </a:cubicBezTo>
                  <a:cubicBezTo>
                    <a:pt x="435" y="116"/>
                    <a:pt x="434" y="116"/>
                    <a:pt x="433" y="117"/>
                  </a:cubicBezTo>
                  <a:cubicBezTo>
                    <a:pt x="433" y="117"/>
                    <a:pt x="433" y="117"/>
                    <a:pt x="433" y="117"/>
                  </a:cubicBezTo>
                  <a:cubicBezTo>
                    <a:pt x="432" y="118"/>
                    <a:pt x="431" y="119"/>
                    <a:pt x="430" y="119"/>
                  </a:cubicBezTo>
                  <a:cubicBezTo>
                    <a:pt x="425" y="121"/>
                    <a:pt x="422" y="124"/>
                    <a:pt x="418" y="127"/>
                  </a:cubicBezTo>
                  <a:cubicBezTo>
                    <a:pt x="417" y="128"/>
                    <a:pt x="416" y="128"/>
                    <a:pt x="415" y="129"/>
                  </a:cubicBezTo>
                  <a:cubicBezTo>
                    <a:pt x="415" y="129"/>
                    <a:pt x="415" y="129"/>
                    <a:pt x="415" y="129"/>
                  </a:cubicBezTo>
                  <a:cubicBezTo>
                    <a:pt x="414" y="131"/>
                    <a:pt x="412" y="131"/>
                    <a:pt x="411" y="131"/>
                  </a:cubicBezTo>
                  <a:cubicBezTo>
                    <a:pt x="403" y="136"/>
                    <a:pt x="403" y="136"/>
                    <a:pt x="403" y="136"/>
                  </a:cubicBezTo>
                  <a:cubicBezTo>
                    <a:pt x="402" y="137"/>
                    <a:pt x="400" y="137"/>
                    <a:pt x="399" y="138"/>
                  </a:cubicBezTo>
                  <a:cubicBezTo>
                    <a:pt x="399" y="138"/>
                    <a:pt x="399" y="138"/>
                    <a:pt x="399" y="138"/>
                  </a:cubicBezTo>
                  <a:cubicBezTo>
                    <a:pt x="398" y="139"/>
                    <a:pt x="397" y="140"/>
                    <a:pt x="395" y="140"/>
                  </a:cubicBezTo>
                  <a:cubicBezTo>
                    <a:pt x="394" y="141"/>
                    <a:pt x="394" y="141"/>
                    <a:pt x="394" y="141"/>
                  </a:cubicBezTo>
                  <a:cubicBezTo>
                    <a:pt x="392" y="142"/>
                    <a:pt x="390" y="143"/>
                    <a:pt x="388" y="143"/>
                  </a:cubicBezTo>
                  <a:cubicBezTo>
                    <a:pt x="385" y="144"/>
                    <a:pt x="385" y="144"/>
                    <a:pt x="385" y="144"/>
                  </a:cubicBezTo>
                  <a:cubicBezTo>
                    <a:pt x="384" y="146"/>
                    <a:pt x="383" y="146"/>
                    <a:pt x="382" y="146"/>
                  </a:cubicBezTo>
                  <a:cubicBezTo>
                    <a:pt x="378" y="148"/>
                    <a:pt x="378" y="148"/>
                    <a:pt x="378" y="148"/>
                  </a:cubicBezTo>
                  <a:cubicBezTo>
                    <a:pt x="376" y="148"/>
                    <a:pt x="375" y="149"/>
                    <a:pt x="373" y="149"/>
                  </a:cubicBezTo>
                  <a:cubicBezTo>
                    <a:pt x="370" y="151"/>
                    <a:pt x="370" y="151"/>
                    <a:pt x="370" y="151"/>
                  </a:cubicBezTo>
                  <a:cubicBezTo>
                    <a:pt x="368" y="152"/>
                    <a:pt x="365" y="151"/>
                    <a:pt x="363" y="152"/>
                  </a:cubicBezTo>
                  <a:cubicBezTo>
                    <a:pt x="361" y="153"/>
                    <a:pt x="361" y="153"/>
                    <a:pt x="361" y="153"/>
                  </a:cubicBezTo>
                  <a:cubicBezTo>
                    <a:pt x="358" y="154"/>
                    <a:pt x="355" y="154"/>
                    <a:pt x="352" y="155"/>
                  </a:cubicBezTo>
                  <a:cubicBezTo>
                    <a:pt x="352" y="155"/>
                    <a:pt x="352" y="155"/>
                    <a:pt x="352" y="155"/>
                  </a:cubicBezTo>
                  <a:cubicBezTo>
                    <a:pt x="351" y="156"/>
                    <a:pt x="350" y="155"/>
                    <a:pt x="349" y="155"/>
                  </a:cubicBezTo>
                  <a:cubicBezTo>
                    <a:pt x="347" y="155"/>
                    <a:pt x="347" y="155"/>
                    <a:pt x="347" y="155"/>
                  </a:cubicBezTo>
                  <a:cubicBezTo>
                    <a:pt x="346" y="156"/>
                    <a:pt x="345" y="155"/>
                    <a:pt x="344" y="156"/>
                  </a:cubicBezTo>
                  <a:cubicBezTo>
                    <a:pt x="341" y="156"/>
                    <a:pt x="341" y="156"/>
                    <a:pt x="341" y="156"/>
                  </a:cubicBezTo>
                  <a:cubicBezTo>
                    <a:pt x="337" y="157"/>
                    <a:pt x="333" y="157"/>
                    <a:pt x="330" y="157"/>
                  </a:cubicBezTo>
                  <a:cubicBezTo>
                    <a:pt x="323" y="157"/>
                    <a:pt x="316" y="157"/>
                    <a:pt x="309" y="157"/>
                  </a:cubicBezTo>
                  <a:cubicBezTo>
                    <a:pt x="308" y="157"/>
                    <a:pt x="308" y="156"/>
                    <a:pt x="307" y="156"/>
                  </a:cubicBezTo>
                  <a:cubicBezTo>
                    <a:pt x="304" y="156"/>
                    <a:pt x="300" y="156"/>
                    <a:pt x="297" y="155"/>
                  </a:cubicBezTo>
                  <a:cubicBezTo>
                    <a:pt x="294" y="154"/>
                    <a:pt x="291" y="154"/>
                    <a:pt x="288" y="153"/>
                  </a:cubicBezTo>
                  <a:cubicBezTo>
                    <a:pt x="287" y="153"/>
                    <a:pt x="286" y="153"/>
                    <a:pt x="285" y="152"/>
                  </a:cubicBezTo>
                  <a:cubicBezTo>
                    <a:pt x="283" y="152"/>
                    <a:pt x="281" y="151"/>
                    <a:pt x="279" y="151"/>
                  </a:cubicBezTo>
                  <a:cubicBezTo>
                    <a:pt x="277" y="151"/>
                    <a:pt x="275" y="150"/>
                    <a:pt x="273" y="149"/>
                  </a:cubicBezTo>
                  <a:cubicBezTo>
                    <a:pt x="271" y="148"/>
                    <a:pt x="269" y="148"/>
                    <a:pt x="267" y="147"/>
                  </a:cubicBezTo>
                  <a:cubicBezTo>
                    <a:pt x="264" y="146"/>
                    <a:pt x="262" y="147"/>
                    <a:pt x="260" y="146"/>
                  </a:cubicBezTo>
                  <a:cubicBezTo>
                    <a:pt x="259" y="145"/>
                    <a:pt x="258" y="145"/>
                    <a:pt x="257" y="144"/>
                  </a:cubicBezTo>
                  <a:cubicBezTo>
                    <a:pt x="255" y="144"/>
                    <a:pt x="253" y="144"/>
                    <a:pt x="251" y="142"/>
                  </a:cubicBezTo>
                  <a:cubicBezTo>
                    <a:pt x="250" y="142"/>
                    <a:pt x="249" y="142"/>
                    <a:pt x="249" y="141"/>
                  </a:cubicBezTo>
                  <a:cubicBezTo>
                    <a:pt x="247" y="141"/>
                    <a:pt x="246" y="141"/>
                    <a:pt x="244" y="140"/>
                  </a:cubicBezTo>
                  <a:cubicBezTo>
                    <a:pt x="243" y="139"/>
                    <a:pt x="241" y="139"/>
                    <a:pt x="240" y="138"/>
                  </a:cubicBezTo>
                  <a:cubicBezTo>
                    <a:pt x="239" y="138"/>
                    <a:pt x="238" y="138"/>
                    <a:pt x="238" y="138"/>
                  </a:cubicBezTo>
                  <a:cubicBezTo>
                    <a:pt x="237" y="137"/>
                    <a:pt x="235" y="136"/>
                    <a:pt x="234" y="136"/>
                  </a:cubicBezTo>
                  <a:cubicBezTo>
                    <a:pt x="233" y="136"/>
                    <a:pt x="231" y="135"/>
                    <a:pt x="231" y="134"/>
                  </a:cubicBezTo>
                  <a:cubicBezTo>
                    <a:pt x="229" y="134"/>
                    <a:pt x="228" y="134"/>
                    <a:pt x="226" y="133"/>
                  </a:cubicBezTo>
                  <a:cubicBezTo>
                    <a:pt x="225" y="132"/>
                    <a:pt x="225" y="132"/>
                    <a:pt x="225" y="132"/>
                  </a:cubicBezTo>
                  <a:cubicBezTo>
                    <a:pt x="223" y="131"/>
                    <a:pt x="222" y="131"/>
                    <a:pt x="220" y="130"/>
                  </a:cubicBezTo>
                  <a:cubicBezTo>
                    <a:pt x="219" y="130"/>
                    <a:pt x="219" y="130"/>
                    <a:pt x="218" y="129"/>
                  </a:cubicBezTo>
                  <a:cubicBezTo>
                    <a:pt x="218" y="128"/>
                    <a:pt x="216" y="128"/>
                    <a:pt x="216" y="128"/>
                  </a:cubicBezTo>
                  <a:cubicBezTo>
                    <a:pt x="216" y="128"/>
                    <a:pt x="216" y="128"/>
                    <a:pt x="216" y="128"/>
                  </a:cubicBezTo>
                  <a:cubicBezTo>
                    <a:pt x="215" y="127"/>
                    <a:pt x="214" y="127"/>
                    <a:pt x="213" y="127"/>
                  </a:cubicBezTo>
                  <a:cubicBezTo>
                    <a:pt x="212" y="127"/>
                    <a:pt x="211" y="126"/>
                    <a:pt x="210" y="125"/>
                  </a:cubicBezTo>
                  <a:cubicBezTo>
                    <a:pt x="210" y="125"/>
                    <a:pt x="209" y="125"/>
                    <a:pt x="208" y="124"/>
                  </a:cubicBezTo>
                  <a:cubicBezTo>
                    <a:pt x="207" y="124"/>
                    <a:pt x="205" y="123"/>
                    <a:pt x="204" y="122"/>
                  </a:cubicBezTo>
                  <a:cubicBezTo>
                    <a:pt x="203" y="122"/>
                    <a:pt x="202" y="121"/>
                    <a:pt x="201" y="121"/>
                  </a:cubicBezTo>
                  <a:cubicBezTo>
                    <a:pt x="199" y="120"/>
                    <a:pt x="199" y="120"/>
                    <a:pt x="199" y="120"/>
                  </a:cubicBezTo>
                  <a:cubicBezTo>
                    <a:pt x="198" y="119"/>
                    <a:pt x="197" y="119"/>
                    <a:pt x="196" y="118"/>
                  </a:cubicBezTo>
                  <a:cubicBezTo>
                    <a:pt x="194" y="117"/>
                    <a:pt x="194" y="117"/>
                    <a:pt x="194" y="117"/>
                  </a:cubicBezTo>
                  <a:cubicBezTo>
                    <a:pt x="193" y="116"/>
                    <a:pt x="191" y="116"/>
                    <a:pt x="190" y="115"/>
                  </a:cubicBezTo>
                  <a:cubicBezTo>
                    <a:pt x="189" y="115"/>
                    <a:pt x="189" y="115"/>
                    <a:pt x="189" y="115"/>
                  </a:cubicBezTo>
                  <a:cubicBezTo>
                    <a:pt x="187" y="114"/>
                    <a:pt x="185" y="113"/>
                    <a:pt x="183" y="112"/>
                  </a:cubicBezTo>
                  <a:cubicBezTo>
                    <a:pt x="181" y="111"/>
                    <a:pt x="179" y="110"/>
                    <a:pt x="176" y="108"/>
                  </a:cubicBezTo>
                  <a:cubicBezTo>
                    <a:pt x="175" y="108"/>
                    <a:pt x="174" y="107"/>
                    <a:pt x="173" y="106"/>
                  </a:cubicBezTo>
                  <a:cubicBezTo>
                    <a:pt x="170" y="105"/>
                    <a:pt x="167" y="104"/>
                    <a:pt x="165" y="102"/>
                  </a:cubicBezTo>
                  <a:cubicBezTo>
                    <a:pt x="164" y="102"/>
                    <a:pt x="163" y="101"/>
                    <a:pt x="162" y="101"/>
                  </a:cubicBezTo>
                  <a:cubicBezTo>
                    <a:pt x="161" y="100"/>
                    <a:pt x="160" y="100"/>
                    <a:pt x="159" y="99"/>
                  </a:cubicBezTo>
                  <a:cubicBezTo>
                    <a:pt x="158" y="98"/>
                    <a:pt x="157" y="98"/>
                    <a:pt x="156" y="97"/>
                  </a:cubicBezTo>
                  <a:cubicBezTo>
                    <a:pt x="154" y="96"/>
                    <a:pt x="152" y="95"/>
                    <a:pt x="150" y="93"/>
                  </a:cubicBezTo>
                  <a:cubicBezTo>
                    <a:pt x="149" y="93"/>
                    <a:pt x="148" y="93"/>
                    <a:pt x="147" y="92"/>
                  </a:cubicBezTo>
                  <a:cubicBezTo>
                    <a:pt x="144" y="90"/>
                    <a:pt x="144" y="90"/>
                    <a:pt x="144" y="90"/>
                  </a:cubicBezTo>
                  <a:cubicBezTo>
                    <a:pt x="144" y="90"/>
                    <a:pt x="142" y="89"/>
                    <a:pt x="142" y="88"/>
                  </a:cubicBezTo>
                  <a:cubicBezTo>
                    <a:pt x="141" y="88"/>
                    <a:pt x="140" y="88"/>
                    <a:pt x="139" y="87"/>
                  </a:cubicBezTo>
                  <a:cubicBezTo>
                    <a:pt x="138" y="86"/>
                    <a:pt x="137" y="86"/>
                    <a:pt x="136" y="85"/>
                  </a:cubicBezTo>
                  <a:cubicBezTo>
                    <a:pt x="120" y="76"/>
                    <a:pt x="120" y="76"/>
                    <a:pt x="120" y="76"/>
                  </a:cubicBezTo>
                  <a:cubicBezTo>
                    <a:pt x="119" y="75"/>
                    <a:pt x="118" y="75"/>
                    <a:pt x="117" y="74"/>
                  </a:cubicBezTo>
                  <a:cubicBezTo>
                    <a:pt x="115" y="73"/>
                    <a:pt x="115" y="73"/>
                    <a:pt x="115" y="73"/>
                  </a:cubicBezTo>
                  <a:cubicBezTo>
                    <a:pt x="113" y="72"/>
                    <a:pt x="112" y="72"/>
                    <a:pt x="110" y="71"/>
                  </a:cubicBezTo>
                  <a:cubicBezTo>
                    <a:pt x="105" y="69"/>
                    <a:pt x="101" y="66"/>
                    <a:pt x="96" y="64"/>
                  </a:cubicBezTo>
                  <a:cubicBezTo>
                    <a:pt x="95" y="63"/>
                    <a:pt x="93" y="63"/>
                    <a:pt x="92" y="62"/>
                  </a:cubicBezTo>
                  <a:cubicBezTo>
                    <a:pt x="91" y="62"/>
                    <a:pt x="90" y="62"/>
                    <a:pt x="89" y="61"/>
                  </a:cubicBezTo>
                  <a:cubicBezTo>
                    <a:pt x="87" y="60"/>
                    <a:pt x="86" y="60"/>
                    <a:pt x="85" y="59"/>
                  </a:cubicBezTo>
                  <a:cubicBezTo>
                    <a:pt x="83" y="59"/>
                    <a:pt x="82" y="58"/>
                    <a:pt x="81" y="58"/>
                  </a:cubicBezTo>
                  <a:cubicBezTo>
                    <a:pt x="79" y="57"/>
                    <a:pt x="78" y="57"/>
                    <a:pt x="77" y="56"/>
                  </a:cubicBezTo>
                  <a:cubicBezTo>
                    <a:pt x="75" y="56"/>
                    <a:pt x="74" y="55"/>
                    <a:pt x="72" y="55"/>
                  </a:cubicBezTo>
                  <a:cubicBezTo>
                    <a:pt x="71" y="54"/>
                    <a:pt x="69" y="53"/>
                    <a:pt x="68" y="53"/>
                  </a:cubicBezTo>
                  <a:cubicBezTo>
                    <a:pt x="64" y="52"/>
                    <a:pt x="61" y="51"/>
                    <a:pt x="58" y="49"/>
                  </a:cubicBezTo>
                  <a:cubicBezTo>
                    <a:pt x="56" y="49"/>
                    <a:pt x="54" y="48"/>
                    <a:pt x="52" y="47"/>
                  </a:cubicBezTo>
                  <a:cubicBezTo>
                    <a:pt x="51" y="47"/>
                    <a:pt x="49" y="47"/>
                    <a:pt x="47" y="46"/>
                  </a:cubicBezTo>
                  <a:cubicBezTo>
                    <a:pt x="46" y="45"/>
                    <a:pt x="43" y="45"/>
                    <a:pt x="42" y="44"/>
                  </a:cubicBezTo>
                  <a:cubicBezTo>
                    <a:pt x="40" y="44"/>
                    <a:pt x="38" y="44"/>
                    <a:pt x="36" y="43"/>
                  </a:cubicBezTo>
                  <a:cubicBezTo>
                    <a:pt x="34" y="42"/>
                    <a:pt x="31" y="42"/>
                    <a:pt x="29" y="41"/>
                  </a:cubicBezTo>
                  <a:cubicBezTo>
                    <a:pt x="26" y="41"/>
                    <a:pt x="26" y="41"/>
                    <a:pt x="26" y="41"/>
                  </a:cubicBezTo>
                  <a:cubicBezTo>
                    <a:pt x="25" y="40"/>
                    <a:pt x="24" y="41"/>
                    <a:pt x="23" y="41"/>
                  </a:cubicBezTo>
                  <a:cubicBezTo>
                    <a:pt x="17" y="41"/>
                    <a:pt x="11" y="41"/>
                    <a:pt x="4" y="41"/>
                  </a:cubicBezTo>
                  <a:cubicBezTo>
                    <a:pt x="3" y="41"/>
                    <a:pt x="2" y="41"/>
                    <a:pt x="1" y="41"/>
                  </a:cubicBezTo>
                  <a:cubicBezTo>
                    <a:pt x="0" y="41"/>
                    <a:pt x="0" y="40"/>
                    <a:pt x="1" y="39"/>
                  </a:cubicBezTo>
                  <a:cubicBezTo>
                    <a:pt x="2" y="38"/>
                    <a:pt x="2" y="38"/>
                    <a:pt x="2" y="38"/>
                  </a:cubicBezTo>
                  <a:cubicBezTo>
                    <a:pt x="3" y="38"/>
                    <a:pt x="3" y="37"/>
                    <a:pt x="4" y="36"/>
                  </a:cubicBezTo>
                  <a:cubicBezTo>
                    <a:pt x="5" y="36"/>
                    <a:pt x="5" y="36"/>
                    <a:pt x="5" y="36"/>
                  </a:cubicBezTo>
                  <a:cubicBezTo>
                    <a:pt x="6" y="35"/>
                    <a:pt x="7" y="34"/>
                    <a:pt x="8" y="34"/>
                  </a:cubicBezTo>
                  <a:cubicBezTo>
                    <a:pt x="11" y="32"/>
                    <a:pt x="11" y="32"/>
                    <a:pt x="11" y="32"/>
                  </a:cubicBezTo>
                  <a:cubicBezTo>
                    <a:pt x="12" y="31"/>
                    <a:pt x="14" y="31"/>
                    <a:pt x="16" y="31"/>
                  </a:cubicBezTo>
                  <a:cubicBezTo>
                    <a:pt x="20" y="29"/>
                    <a:pt x="20" y="29"/>
                    <a:pt x="20" y="29"/>
                  </a:cubicBezTo>
                  <a:cubicBezTo>
                    <a:pt x="23" y="28"/>
                    <a:pt x="27" y="28"/>
                    <a:pt x="31" y="28"/>
                  </a:cubicBezTo>
                  <a:cubicBezTo>
                    <a:pt x="40" y="28"/>
                    <a:pt x="50" y="28"/>
                    <a:pt x="59" y="28"/>
                  </a:cubicBezTo>
                  <a:cubicBezTo>
                    <a:pt x="60" y="29"/>
                    <a:pt x="62" y="29"/>
                    <a:pt x="63" y="29"/>
                  </a:cubicBezTo>
                  <a:cubicBezTo>
                    <a:pt x="72" y="31"/>
                    <a:pt x="72" y="31"/>
                    <a:pt x="72" y="31"/>
                  </a:cubicBezTo>
                  <a:cubicBezTo>
                    <a:pt x="75" y="31"/>
                    <a:pt x="78" y="32"/>
                    <a:pt x="80" y="32"/>
                  </a:cubicBezTo>
                  <a:cubicBezTo>
                    <a:pt x="86" y="34"/>
                    <a:pt x="86" y="34"/>
                    <a:pt x="86" y="34"/>
                  </a:cubicBezTo>
                  <a:cubicBezTo>
                    <a:pt x="88" y="34"/>
                    <a:pt x="90" y="35"/>
                    <a:pt x="92" y="35"/>
                  </a:cubicBezTo>
                  <a:cubicBezTo>
                    <a:pt x="93" y="36"/>
                    <a:pt x="94" y="36"/>
                    <a:pt x="95" y="36"/>
                  </a:cubicBezTo>
                  <a:cubicBezTo>
                    <a:pt x="96" y="37"/>
                    <a:pt x="98" y="37"/>
                    <a:pt x="99" y="38"/>
                  </a:cubicBezTo>
                  <a:cubicBezTo>
                    <a:pt x="105" y="39"/>
                    <a:pt x="105" y="39"/>
                    <a:pt x="105" y="39"/>
                  </a:cubicBezTo>
                  <a:cubicBezTo>
                    <a:pt x="106" y="40"/>
                    <a:pt x="108" y="40"/>
                    <a:pt x="109" y="41"/>
                  </a:cubicBezTo>
                  <a:cubicBezTo>
                    <a:pt x="111" y="42"/>
                    <a:pt x="112" y="42"/>
                    <a:pt x="114" y="42"/>
                  </a:cubicBezTo>
                  <a:cubicBezTo>
                    <a:pt x="115" y="43"/>
                    <a:pt x="117" y="43"/>
                    <a:pt x="118" y="44"/>
                  </a:cubicBezTo>
                  <a:cubicBezTo>
                    <a:pt x="123" y="45"/>
                    <a:pt x="123" y="45"/>
                    <a:pt x="123" y="45"/>
                  </a:cubicBezTo>
                  <a:cubicBezTo>
                    <a:pt x="124" y="46"/>
                    <a:pt x="125" y="46"/>
                    <a:pt x="126" y="47"/>
                  </a:cubicBezTo>
                  <a:cubicBezTo>
                    <a:pt x="128" y="48"/>
                    <a:pt x="130" y="48"/>
                    <a:pt x="131" y="48"/>
                  </a:cubicBezTo>
                  <a:cubicBezTo>
                    <a:pt x="132" y="49"/>
                    <a:pt x="134" y="49"/>
                    <a:pt x="135" y="50"/>
                  </a:cubicBezTo>
                  <a:cubicBezTo>
                    <a:pt x="139" y="52"/>
                    <a:pt x="139" y="52"/>
                    <a:pt x="139" y="52"/>
                  </a:cubicBezTo>
                  <a:cubicBezTo>
                    <a:pt x="140" y="52"/>
                    <a:pt x="141" y="52"/>
                    <a:pt x="141" y="53"/>
                  </a:cubicBezTo>
                  <a:cubicBezTo>
                    <a:pt x="143" y="54"/>
                    <a:pt x="145" y="54"/>
                    <a:pt x="147" y="55"/>
                  </a:cubicBezTo>
                  <a:cubicBezTo>
                    <a:pt x="148" y="55"/>
                    <a:pt x="149" y="55"/>
                    <a:pt x="149" y="56"/>
                  </a:cubicBezTo>
                  <a:cubicBezTo>
                    <a:pt x="153" y="57"/>
                    <a:pt x="153" y="57"/>
                    <a:pt x="153" y="57"/>
                  </a:cubicBezTo>
                  <a:cubicBezTo>
                    <a:pt x="155" y="58"/>
                    <a:pt x="157" y="58"/>
                    <a:pt x="159" y="59"/>
                  </a:cubicBezTo>
                  <a:cubicBezTo>
                    <a:pt x="159" y="59"/>
                    <a:pt x="159" y="60"/>
                    <a:pt x="160" y="60"/>
                  </a:cubicBezTo>
                  <a:cubicBezTo>
                    <a:pt x="162" y="61"/>
                    <a:pt x="165" y="61"/>
                    <a:pt x="167" y="62"/>
                  </a:cubicBezTo>
                  <a:cubicBezTo>
                    <a:pt x="168" y="63"/>
                    <a:pt x="169" y="63"/>
                    <a:pt x="170" y="63"/>
                  </a:cubicBezTo>
                  <a:cubicBezTo>
                    <a:pt x="171" y="64"/>
                    <a:pt x="173" y="64"/>
                    <a:pt x="174" y="65"/>
                  </a:cubicBezTo>
                  <a:cubicBezTo>
                    <a:pt x="176" y="66"/>
                    <a:pt x="176" y="66"/>
                    <a:pt x="176" y="66"/>
                  </a:cubicBezTo>
                  <a:cubicBezTo>
                    <a:pt x="178" y="66"/>
                    <a:pt x="180" y="67"/>
                    <a:pt x="182" y="68"/>
                  </a:cubicBezTo>
                  <a:cubicBezTo>
                    <a:pt x="182" y="68"/>
                    <a:pt x="184" y="69"/>
                    <a:pt x="185" y="69"/>
                  </a:cubicBezTo>
                  <a:cubicBezTo>
                    <a:pt x="186" y="69"/>
                    <a:pt x="188" y="69"/>
                    <a:pt x="189" y="71"/>
                  </a:cubicBezTo>
                  <a:cubicBezTo>
                    <a:pt x="190" y="71"/>
                    <a:pt x="192" y="72"/>
                    <a:pt x="193" y="72"/>
                  </a:cubicBezTo>
                  <a:cubicBezTo>
                    <a:pt x="195" y="73"/>
                    <a:pt x="197" y="73"/>
                    <a:pt x="198" y="74"/>
                  </a:cubicBezTo>
                  <a:cubicBezTo>
                    <a:pt x="199" y="74"/>
                    <a:pt x="200" y="75"/>
                    <a:pt x="201" y="74"/>
                  </a:cubicBezTo>
                  <a:cubicBezTo>
                    <a:pt x="202" y="75"/>
                    <a:pt x="203" y="75"/>
                    <a:pt x="204" y="76"/>
                  </a:cubicBezTo>
                  <a:cubicBezTo>
                    <a:pt x="204" y="76"/>
                    <a:pt x="204" y="76"/>
                    <a:pt x="204" y="76"/>
                  </a:cubicBezTo>
                  <a:cubicBezTo>
                    <a:pt x="205" y="76"/>
                    <a:pt x="207" y="76"/>
                    <a:pt x="208" y="77"/>
                  </a:cubicBezTo>
                  <a:cubicBezTo>
                    <a:pt x="209" y="78"/>
                    <a:pt x="210" y="78"/>
                    <a:pt x="211" y="78"/>
                  </a:cubicBezTo>
                  <a:cubicBezTo>
                    <a:pt x="213" y="79"/>
                    <a:pt x="215" y="79"/>
                    <a:pt x="217" y="80"/>
                  </a:cubicBezTo>
                  <a:cubicBezTo>
                    <a:pt x="219" y="80"/>
                    <a:pt x="219" y="80"/>
                    <a:pt x="219" y="80"/>
                  </a:cubicBezTo>
                  <a:cubicBezTo>
                    <a:pt x="221" y="81"/>
                    <a:pt x="223" y="81"/>
                    <a:pt x="225" y="82"/>
                  </a:cubicBezTo>
                  <a:cubicBezTo>
                    <a:pt x="226" y="83"/>
                    <a:pt x="228" y="83"/>
                    <a:pt x="230" y="84"/>
                  </a:cubicBezTo>
                  <a:cubicBezTo>
                    <a:pt x="231" y="84"/>
                    <a:pt x="233" y="85"/>
                    <a:pt x="235" y="85"/>
                  </a:cubicBezTo>
                  <a:cubicBezTo>
                    <a:pt x="241" y="87"/>
                    <a:pt x="241" y="87"/>
                    <a:pt x="241" y="87"/>
                  </a:cubicBezTo>
                  <a:cubicBezTo>
                    <a:pt x="244" y="88"/>
                    <a:pt x="246" y="87"/>
                    <a:pt x="248" y="88"/>
                  </a:cubicBezTo>
                  <a:cubicBezTo>
                    <a:pt x="250" y="89"/>
                    <a:pt x="251" y="90"/>
                    <a:pt x="253" y="90"/>
                  </a:cubicBezTo>
                  <a:cubicBezTo>
                    <a:pt x="256" y="91"/>
                    <a:pt x="258" y="90"/>
                    <a:pt x="261" y="91"/>
                  </a:cubicBezTo>
                  <a:cubicBezTo>
                    <a:pt x="263" y="92"/>
                    <a:pt x="266" y="92"/>
                    <a:pt x="268" y="92"/>
                  </a:cubicBezTo>
                  <a:cubicBezTo>
                    <a:pt x="269" y="93"/>
                    <a:pt x="271" y="92"/>
                    <a:pt x="272" y="93"/>
                  </a:cubicBezTo>
                  <a:cubicBezTo>
                    <a:pt x="272" y="93"/>
                    <a:pt x="272" y="93"/>
                    <a:pt x="272" y="93"/>
                  </a:cubicBezTo>
                  <a:cubicBezTo>
                    <a:pt x="283" y="94"/>
                    <a:pt x="295" y="94"/>
                    <a:pt x="306" y="94"/>
                  </a:cubicBezTo>
                  <a:cubicBezTo>
                    <a:pt x="312" y="94"/>
                    <a:pt x="319" y="94"/>
                    <a:pt x="325" y="93"/>
                  </a:cubicBezTo>
                  <a:cubicBezTo>
                    <a:pt x="325" y="93"/>
                    <a:pt x="325" y="93"/>
                    <a:pt x="325" y="93"/>
                  </a:cubicBezTo>
                  <a:cubicBezTo>
                    <a:pt x="326" y="92"/>
                    <a:pt x="327" y="93"/>
                    <a:pt x="328" y="92"/>
                  </a:cubicBezTo>
                  <a:cubicBezTo>
                    <a:pt x="330" y="92"/>
                    <a:pt x="332" y="92"/>
                    <a:pt x="334" y="92"/>
                  </a:cubicBezTo>
                  <a:cubicBezTo>
                    <a:pt x="336" y="90"/>
                    <a:pt x="339" y="91"/>
                    <a:pt x="341" y="90"/>
                  </a:cubicBezTo>
                  <a:cubicBezTo>
                    <a:pt x="343" y="89"/>
                    <a:pt x="345" y="89"/>
                    <a:pt x="347" y="88"/>
                  </a:cubicBezTo>
                  <a:cubicBezTo>
                    <a:pt x="348" y="87"/>
                    <a:pt x="350" y="88"/>
                    <a:pt x="351" y="87"/>
                  </a:cubicBezTo>
                  <a:cubicBezTo>
                    <a:pt x="356" y="85"/>
                    <a:pt x="356" y="85"/>
                    <a:pt x="356" y="85"/>
                  </a:cubicBezTo>
                  <a:cubicBezTo>
                    <a:pt x="357" y="85"/>
                    <a:pt x="358" y="84"/>
                    <a:pt x="360" y="84"/>
                  </a:cubicBezTo>
                  <a:cubicBezTo>
                    <a:pt x="365" y="81"/>
                    <a:pt x="365" y="81"/>
                    <a:pt x="365" y="81"/>
                  </a:cubicBezTo>
                  <a:cubicBezTo>
                    <a:pt x="367" y="79"/>
                    <a:pt x="370" y="79"/>
                    <a:pt x="372" y="77"/>
                  </a:cubicBezTo>
                  <a:cubicBezTo>
                    <a:pt x="374" y="77"/>
                    <a:pt x="374" y="77"/>
                    <a:pt x="374" y="77"/>
                  </a:cubicBezTo>
                  <a:cubicBezTo>
                    <a:pt x="374" y="76"/>
                    <a:pt x="375" y="76"/>
                    <a:pt x="376" y="75"/>
                  </a:cubicBezTo>
                  <a:cubicBezTo>
                    <a:pt x="378" y="74"/>
                    <a:pt x="378" y="74"/>
                    <a:pt x="378" y="74"/>
                  </a:cubicBezTo>
                  <a:cubicBezTo>
                    <a:pt x="379" y="73"/>
                    <a:pt x="380" y="73"/>
                    <a:pt x="381" y="72"/>
                  </a:cubicBezTo>
                  <a:cubicBezTo>
                    <a:pt x="383" y="71"/>
                    <a:pt x="383" y="71"/>
                    <a:pt x="383" y="71"/>
                  </a:cubicBezTo>
                  <a:cubicBezTo>
                    <a:pt x="384" y="70"/>
                    <a:pt x="386" y="69"/>
                    <a:pt x="387" y="68"/>
                  </a:cubicBezTo>
                  <a:cubicBezTo>
                    <a:pt x="387" y="68"/>
                    <a:pt x="387" y="68"/>
                    <a:pt x="387" y="68"/>
                  </a:cubicBezTo>
                  <a:cubicBezTo>
                    <a:pt x="389" y="66"/>
                    <a:pt x="391" y="65"/>
                    <a:pt x="393" y="63"/>
                  </a:cubicBezTo>
                  <a:cubicBezTo>
                    <a:pt x="394" y="63"/>
                    <a:pt x="394" y="62"/>
                    <a:pt x="395" y="62"/>
                  </a:cubicBezTo>
                  <a:cubicBezTo>
                    <a:pt x="396" y="61"/>
                    <a:pt x="397" y="60"/>
                    <a:pt x="398" y="60"/>
                  </a:cubicBezTo>
                  <a:cubicBezTo>
                    <a:pt x="399" y="59"/>
                    <a:pt x="399" y="59"/>
                    <a:pt x="399" y="59"/>
                  </a:cubicBezTo>
                  <a:cubicBezTo>
                    <a:pt x="399" y="58"/>
                    <a:pt x="400" y="58"/>
                    <a:pt x="400" y="57"/>
                  </a:cubicBezTo>
                  <a:cubicBezTo>
                    <a:pt x="401" y="57"/>
                    <a:pt x="401" y="57"/>
                    <a:pt x="401" y="57"/>
                  </a:cubicBezTo>
                  <a:cubicBezTo>
                    <a:pt x="402" y="56"/>
                    <a:pt x="403" y="55"/>
                    <a:pt x="403" y="55"/>
                  </a:cubicBezTo>
                  <a:cubicBezTo>
                    <a:pt x="405" y="53"/>
                    <a:pt x="407" y="52"/>
                    <a:pt x="408" y="50"/>
                  </a:cubicBezTo>
                  <a:cubicBezTo>
                    <a:pt x="408" y="50"/>
                    <a:pt x="409" y="49"/>
                    <a:pt x="410" y="49"/>
                  </a:cubicBezTo>
                  <a:cubicBezTo>
                    <a:pt x="411" y="47"/>
                    <a:pt x="411" y="47"/>
                    <a:pt x="411" y="47"/>
                  </a:cubicBezTo>
                  <a:cubicBezTo>
                    <a:pt x="412" y="45"/>
                    <a:pt x="414" y="44"/>
                    <a:pt x="415" y="42"/>
                  </a:cubicBezTo>
                  <a:cubicBezTo>
                    <a:pt x="417" y="41"/>
                    <a:pt x="417" y="41"/>
                    <a:pt x="417" y="41"/>
                  </a:cubicBezTo>
                  <a:cubicBezTo>
                    <a:pt x="417" y="40"/>
                    <a:pt x="418" y="40"/>
                    <a:pt x="418" y="39"/>
                  </a:cubicBezTo>
                  <a:cubicBezTo>
                    <a:pt x="419" y="38"/>
                    <a:pt x="419" y="38"/>
                    <a:pt x="419" y="38"/>
                  </a:cubicBezTo>
                  <a:cubicBezTo>
                    <a:pt x="420" y="37"/>
                    <a:pt x="420" y="36"/>
                    <a:pt x="421" y="36"/>
                  </a:cubicBezTo>
                  <a:cubicBezTo>
                    <a:pt x="422" y="35"/>
                    <a:pt x="422" y="34"/>
                    <a:pt x="423" y="34"/>
                  </a:cubicBezTo>
                  <a:cubicBezTo>
                    <a:pt x="423" y="33"/>
                    <a:pt x="424" y="32"/>
                    <a:pt x="425" y="31"/>
                  </a:cubicBezTo>
                  <a:cubicBezTo>
                    <a:pt x="425" y="31"/>
                    <a:pt x="426" y="30"/>
                    <a:pt x="427" y="29"/>
                  </a:cubicBezTo>
                  <a:cubicBezTo>
                    <a:pt x="427" y="28"/>
                    <a:pt x="427" y="28"/>
                    <a:pt x="428" y="28"/>
                  </a:cubicBezTo>
                  <a:cubicBezTo>
                    <a:pt x="431" y="23"/>
                    <a:pt x="431" y="23"/>
                    <a:pt x="431" y="23"/>
                  </a:cubicBezTo>
                  <a:cubicBezTo>
                    <a:pt x="432" y="22"/>
                    <a:pt x="433" y="21"/>
                    <a:pt x="433" y="20"/>
                  </a:cubicBezTo>
                  <a:cubicBezTo>
                    <a:pt x="435" y="18"/>
                    <a:pt x="435" y="18"/>
                    <a:pt x="435" y="18"/>
                  </a:cubicBezTo>
                  <a:cubicBezTo>
                    <a:pt x="435" y="17"/>
                    <a:pt x="436" y="16"/>
                    <a:pt x="436" y="15"/>
                  </a:cubicBezTo>
                  <a:cubicBezTo>
                    <a:pt x="437" y="14"/>
                    <a:pt x="437" y="13"/>
                    <a:pt x="438" y="13"/>
                  </a:cubicBezTo>
                  <a:cubicBezTo>
                    <a:pt x="439" y="12"/>
                    <a:pt x="439" y="11"/>
                    <a:pt x="440" y="10"/>
                  </a:cubicBezTo>
                  <a:cubicBezTo>
                    <a:pt x="440" y="8"/>
                    <a:pt x="440" y="8"/>
                    <a:pt x="440" y="8"/>
                  </a:cubicBezTo>
                  <a:cubicBezTo>
                    <a:pt x="441" y="7"/>
                    <a:pt x="442" y="6"/>
                    <a:pt x="443" y="4"/>
                  </a:cubicBezTo>
                  <a:cubicBezTo>
                    <a:pt x="443" y="3"/>
                    <a:pt x="443" y="3"/>
                    <a:pt x="443" y="3"/>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3" name="Freeform 2102">
              <a:extLst>
                <a:ext uri="{FF2B5EF4-FFF2-40B4-BE49-F238E27FC236}">
                  <a16:creationId xmlns:a16="http://schemas.microsoft.com/office/drawing/2014/main" id="{8AB08787-BD51-E750-B2FD-A1DC45046E3D}"/>
                </a:ext>
              </a:extLst>
            </p:cNvPr>
            <p:cNvSpPr>
              <a:spLocks/>
            </p:cNvSpPr>
            <p:nvPr/>
          </p:nvSpPr>
          <p:spPr bwMode="auto">
            <a:xfrm>
              <a:off x="7773988" y="4360863"/>
              <a:ext cx="427038" cy="150813"/>
            </a:xfrm>
            <a:custGeom>
              <a:avLst/>
              <a:gdLst>
                <a:gd name="T0" fmla="*/ 297 w 447"/>
                <a:gd name="T1" fmla="*/ 154 h 157"/>
                <a:gd name="T2" fmla="*/ 271 w 447"/>
                <a:gd name="T3" fmla="*/ 148 h 157"/>
                <a:gd name="T4" fmla="*/ 254 w 447"/>
                <a:gd name="T5" fmla="*/ 142 h 157"/>
                <a:gd name="T6" fmla="*/ 237 w 447"/>
                <a:gd name="T7" fmla="*/ 136 h 157"/>
                <a:gd name="T8" fmla="*/ 224 w 447"/>
                <a:gd name="T9" fmla="*/ 131 h 157"/>
                <a:gd name="T10" fmla="*/ 211 w 447"/>
                <a:gd name="T11" fmla="*/ 125 h 157"/>
                <a:gd name="T12" fmla="*/ 199 w 447"/>
                <a:gd name="T13" fmla="*/ 118 h 157"/>
                <a:gd name="T14" fmla="*/ 188 w 447"/>
                <a:gd name="T15" fmla="*/ 113 h 157"/>
                <a:gd name="T16" fmla="*/ 175 w 447"/>
                <a:gd name="T17" fmla="*/ 107 h 157"/>
                <a:gd name="T18" fmla="*/ 160 w 447"/>
                <a:gd name="T19" fmla="*/ 99 h 157"/>
                <a:gd name="T20" fmla="*/ 145 w 447"/>
                <a:gd name="T21" fmla="*/ 90 h 157"/>
                <a:gd name="T22" fmla="*/ 124 w 447"/>
                <a:gd name="T23" fmla="*/ 77 h 157"/>
                <a:gd name="T24" fmla="*/ 108 w 447"/>
                <a:gd name="T25" fmla="*/ 69 h 157"/>
                <a:gd name="T26" fmla="*/ 94 w 447"/>
                <a:gd name="T27" fmla="*/ 63 h 157"/>
                <a:gd name="T28" fmla="*/ 73 w 447"/>
                <a:gd name="T29" fmla="*/ 54 h 157"/>
                <a:gd name="T30" fmla="*/ 56 w 447"/>
                <a:gd name="T31" fmla="*/ 48 h 157"/>
                <a:gd name="T32" fmla="*/ 37 w 447"/>
                <a:gd name="T33" fmla="*/ 42 h 157"/>
                <a:gd name="T34" fmla="*/ 2 w 447"/>
                <a:gd name="T35" fmla="*/ 40 h 157"/>
                <a:gd name="T36" fmla="*/ 14 w 447"/>
                <a:gd name="T37" fmla="*/ 31 h 157"/>
                <a:gd name="T38" fmla="*/ 59 w 447"/>
                <a:gd name="T39" fmla="*/ 28 h 157"/>
                <a:gd name="T40" fmla="*/ 83 w 447"/>
                <a:gd name="T41" fmla="*/ 32 h 157"/>
                <a:gd name="T42" fmla="*/ 104 w 447"/>
                <a:gd name="T43" fmla="*/ 39 h 157"/>
                <a:gd name="T44" fmla="*/ 121 w 447"/>
                <a:gd name="T45" fmla="*/ 44 h 157"/>
                <a:gd name="T46" fmla="*/ 137 w 447"/>
                <a:gd name="T47" fmla="*/ 50 h 157"/>
                <a:gd name="T48" fmla="*/ 153 w 447"/>
                <a:gd name="T49" fmla="*/ 56 h 157"/>
                <a:gd name="T50" fmla="*/ 167 w 447"/>
                <a:gd name="T51" fmla="*/ 62 h 157"/>
                <a:gd name="T52" fmla="*/ 185 w 447"/>
                <a:gd name="T53" fmla="*/ 68 h 157"/>
                <a:gd name="T54" fmla="*/ 200 w 447"/>
                <a:gd name="T55" fmla="*/ 74 h 157"/>
                <a:gd name="T56" fmla="*/ 219 w 447"/>
                <a:gd name="T57" fmla="*/ 80 h 157"/>
                <a:gd name="T58" fmla="*/ 240 w 447"/>
                <a:gd name="T59" fmla="*/ 86 h 157"/>
                <a:gd name="T60" fmla="*/ 264 w 447"/>
                <a:gd name="T61" fmla="*/ 91 h 157"/>
                <a:gd name="T62" fmla="*/ 304 w 447"/>
                <a:gd name="T63" fmla="*/ 94 h 157"/>
                <a:gd name="T64" fmla="*/ 332 w 447"/>
                <a:gd name="T65" fmla="*/ 91 h 157"/>
                <a:gd name="T66" fmla="*/ 348 w 447"/>
                <a:gd name="T67" fmla="*/ 88 h 157"/>
                <a:gd name="T68" fmla="*/ 364 w 447"/>
                <a:gd name="T69" fmla="*/ 82 h 157"/>
                <a:gd name="T70" fmla="*/ 376 w 447"/>
                <a:gd name="T71" fmla="*/ 75 h 157"/>
                <a:gd name="T72" fmla="*/ 390 w 447"/>
                <a:gd name="T73" fmla="*/ 67 h 157"/>
                <a:gd name="T74" fmla="*/ 397 w 447"/>
                <a:gd name="T75" fmla="*/ 61 h 157"/>
                <a:gd name="T76" fmla="*/ 415 w 447"/>
                <a:gd name="T77" fmla="*/ 43 h 157"/>
                <a:gd name="T78" fmla="*/ 421 w 447"/>
                <a:gd name="T79" fmla="*/ 37 h 157"/>
                <a:gd name="T80" fmla="*/ 428 w 447"/>
                <a:gd name="T81" fmla="*/ 29 h 157"/>
                <a:gd name="T82" fmla="*/ 436 w 447"/>
                <a:gd name="T83" fmla="*/ 17 h 157"/>
                <a:gd name="T84" fmla="*/ 446 w 447"/>
                <a:gd name="T85" fmla="*/ 3 h 157"/>
                <a:gd name="T86" fmla="*/ 435 w 447"/>
                <a:gd name="T87" fmla="*/ 116 h 157"/>
                <a:gd name="T88" fmla="*/ 425 w 447"/>
                <a:gd name="T89" fmla="*/ 123 h 157"/>
                <a:gd name="T90" fmla="*/ 415 w 447"/>
                <a:gd name="T91" fmla="*/ 129 h 157"/>
                <a:gd name="T92" fmla="*/ 407 w 447"/>
                <a:gd name="T93" fmla="*/ 134 h 157"/>
                <a:gd name="T94" fmla="*/ 394 w 447"/>
                <a:gd name="T95" fmla="*/ 140 h 157"/>
                <a:gd name="T96" fmla="*/ 381 w 447"/>
                <a:gd name="T97" fmla="*/ 146 h 157"/>
                <a:gd name="T98" fmla="*/ 362 w 447"/>
                <a:gd name="T99" fmla="*/ 152 h 157"/>
                <a:gd name="T100" fmla="*/ 344 w 447"/>
                <a:gd name="T10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7" h="157">
                  <a:moveTo>
                    <a:pt x="306" y="156"/>
                  </a:moveTo>
                  <a:cubicBezTo>
                    <a:pt x="304" y="156"/>
                    <a:pt x="304" y="156"/>
                    <a:pt x="304" y="156"/>
                  </a:cubicBezTo>
                  <a:cubicBezTo>
                    <a:pt x="303" y="155"/>
                    <a:pt x="302" y="156"/>
                    <a:pt x="301" y="155"/>
                  </a:cubicBezTo>
                  <a:cubicBezTo>
                    <a:pt x="300" y="154"/>
                    <a:pt x="298" y="155"/>
                    <a:pt x="297" y="154"/>
                  </a:cubicBezTo>
                  <a:cubicBezTo>
                    <a:pt x="294" y="154"/>
                    <a:pt x="292" y="153"/>
                    <a:pt x="289" y="153"/>
                  </a:cubicBezTo>
                  <a:cubicBezTo>
                    <a:pt x="287" y="152"/>
                    <a:pt x="285" y="152"/>
                    <a:pt x="283" y="151"/>
                  </a:cubicBezTo>
                  <a:cubicBezTo>
                    <a:pt x="281" y="151"/>
                    <a:pt x="279" y="150"/>
                    <a:pt x="277" y="149"/>
                  </a:cubicBezTo>
                  <a:cubicBezTo>
                    <a:pt x="275" y="149"/>
                    <a:pt x="273" y="149"/>
                    <a:pt x="271" y="148"/>
                  </a:cubicBezTo>
                  <a:cubicBezTo>
                    <a:pt x="269" y="148"/>
                    <a:pt x="267" y="147"/>
                    <a:pt x="265" y="146"/>
                  </a:cubicBezTo>
                  <a:cubicBezTo>
                    <a:pt x="265" y="146"/>
                    <a:pt x="264" y="146"/>
                    <a:pt x="263" y="146"/>
                  </a:cubicBezTo>
                  <a:cubicBezTo>
                    <a:pt x="262" y="145"/>
                    <a:pt x="260" y="145"/>
                    <a:pt x="259" y="144"/>
                  </a:cubicBezTo>
                  <a:cubicBezTo>
                    <a:pt x="257" y="144"/>
                    <a:pt x="255" y="143"/>
                    <a:pt x="254" y="142"/>
                  </a:cubicBezTo>
                  <a:cubicBezTo>
                    <a:pt x="252" y="142"/>
                    <a:pt x="250" y="142"/>
                    <a:pt x="249" y="141"/>
                  </a:cubicBezTo>
                  <a:cubicBezTo>
                    <a:pt x="247" y="141"/>
                    <a:pt x="246" y="140"/>
                    <a:pt x="245" y="139"/>
                  </a:cubicBezTo>
                  <a:cubicBezTo>
                    <a:pt x="244" y="139"/>
                    <a:pt x="242" y="139"/>
                    <a:pt x="241" y="138"/>
                  </a:cubicBezTo>
                  <a:cubicBezTo>
                    <a:pt x="239" y="138"/>
                    <a:pt x="238" y="137"/>
                    <a:pt x="237" y="136"/>
                  </a:cubicBezTo>
                  <a:cubicBezTo>
                    <a:pt x="236" y="136"/>
                    <a:pt x="234" y="135"/>
                    <a:pt x="233" y="135"/>
                  </a:cubicBezTo>
                  <a:cubicBezTo>
                    <a:pt x="231" y="134"/>
                    <a:pt x="231" y="134"/>
                    <a:pt x="231" y="134"/>
                  </a:cubicBezTo>
                  <a:cubicBezTo>
                    <a:pt x="229" y="133"/>
                    <a:pt x="228" y="133"/>
                    <a:pt x="226" y="131"/>
                  </a:cubicBezTo>
                  <a:cubicBezTo>
                    <a:pt x="226" y="131"/>
                    <a:pt x="225" y="131"/>
                    <a:pt x="224" y="131"/>
                  </a:cubicBezTo>
                  <a:cubicBezTo>
                    <a:pt x="223" y="130"/>
                    <a:pt x="222" y="130"/>
                    <a:pt x="221" y="129"/>
                  </a:cubicBezTo>
                  <a:cubicBezTo>
                    <a:pt x="220" y="129"/>
                    <a:pt x="218" y="129"/>
                    <a:pt x="218" y="128"/>
                  </a:cubicBezTo>
                  <a:cubicBezTo>
                    <a:pt x="217" y="127"/>
                    <a:pt x="215" y="127"/>
                    <a:pt x="214" y="126"/>
                  </a:cubicBezTo>
                  <a:cubicBezTo>
                    <a:pt x="213" y="126"/>
                    <a:pt x="212" y="125"/>
                    <a:pt x="211" y="125"/>
                  </a:cubicBezTo>
                  <a:cubicBezTo>
                    <a:pt x="210" y="124"/>
                    <a:pt x="209" y="124"/>
                    <a:pt x="208" y="123"/>
                  </a:cubicBezTo>
                  <a:cubicBezTo>
                    <a:pt x="207" y="123"/>
                    <a:pt x="205" y="122"/>
                    <a:pt x="205" y="122"/>
                  </a:cubicBezTo>
                  <a:cubicBezTo>
                    <a:pt x="204" y="121"/>
                    <a:pt x="203" y="121"/>
                    <a:pt x="202" y="120"/>
                  </a:cubicBezTo>
                  <a:cubicBezTo>
                    <a:pt x="201" y="120"/>
                    <a:pt x="200" y="120"/>
                    <a:pt x="199" y="118"/>
                  </a:cubicBezTo>
                  <a:cubicBezTo>
                    <a:pt x="198" y="118"/>
                    <a:pt x="196" y="117"/>
                    <a:pt x="195" y="117"/>
                  </a:cubicBezTo>
                  <a:cubicBezTo>
                    <a:pt x="194" y="117"/>
                    <a:pt x="193" y="116"/>
                    <a:pt x="193" y="115"/>
                  </a:cubicBezTo>
                  <a:cubicBezTo>
                    <a:pt x="192" y="115"/>
                    <a:pt x="191" y="115"/>
                    <a:pt x="190" y="114"/>
                  </a:cubicBezTo>
                  <a:cubicBezTo>
                    <a:pt x="189" y="114"/>
                    <a:pt x="188" y="114"/>
                    <a:pt x="188" y="113"/>
                  </a:cubicBezTo>
                  <a:cubicBezTo>
                    <a:pt x="187" y="112"/>
                    <a:pt x="185" y="112"/>
                    <a:pt x="185" y="111"/>
                  </a:cubicBezTo>
                  <a:cubicBezTo>
                    <a:pt x="184" y="111"/>
                    <a:pt x="182" y="111"/>
                    <a:pt x="182" y="110"/>
                  </a:cubicBezTo>
                  <a:cubicBezTo>
                    <a:pt x="181" y="109"/>
                    <a:pt x="179" y="109"/>
                    <a:pt x="178" y="108"/>
                  </a:cubicBezTo>
                  <a:cubicBezTo>
                    <a:pt x="177" y="108"/>
                    <a:pt x="176" y="108"/>
                    <a:pt x="175" y="107"/>
                  </a:cubicBezTo>
                  <a:cubicBezTo>
                    <a:pt x="174" y="106"/>
                    <a:pt x="173" y="106"/>
                    <a:pt x="172" y="105"/>
                  </a:cubicBezTo>
                  <a:cubicBezTo>
                    <a:pt x="171" y="105"/>
                    <a:pt x="170" y="104"/>
                    <a:pt x="170" y="104"/>
                  </a:cubicBezTo>
                  <a:cubicBezTo>
                    <a:pt x="169" y="103"/>
                    <a:pt x="167" y="103"/>
                    <a:pt x="167" y="102"/>
                  </a:cubicBezTo>
                  <a:cubicBezTo>
                    <a:pt x="164" y="101"/>
                    <a:pt x="162" y="100"/>
                    <a:pt x="160" y="99"/>
                  </a:cubicBezTo>
                  <a:cubicBezTo>
                    <a:pt x="160" y="98"/>
                    <a:pt x="158" y="98"/>
                    <a:pt x="157" y="97"/>
                  </a:cubicBezTo>
                  <a:cubicBezTo>
                    <a:pt x="154" y="95"/>
                    <a:pt x="154" y="95"/>
                    <a:pt x="154" y="95"/>
                  </a:cubicBezTo>
                  <a:cubicBezTo>
                    <a:pt x="153" y="94"/>
                    <a:pt x="152" y="94"/>
                    <a:pt x="151" y="93"/>
                  </a:cubicBezTo>
                  <a:cubicBezTo>
                    <a:pt x="149" y="92"/>
                    <a:pt x="147" y="91"/>
                    <a:pt x="145" y="90"/>
                  </a:cubicBezTo>
                  <a:cubicBezTo>
                    <a:pt x="144" y="89"/>
                    <a:pt x="143" y="89"/>
                    <a:pt x="142" y="88"/>
                  </a:cubicBezTo>
                  <a:cubicBezTo>
                    <a:pt x="130" y="81"/>
                    <a:pt x="130" y="81"/>
                    <a:pt x="130" y="81"/>
                  </a:cubicBezTo>
                  <a:cubicBezTo>
                    <a:pt x="129" y="80"/>
                    <a:pt x="128" y="80"/>
                    <a:pt x="127" y="79"/>
                  </a:cubicBezTo>
                  <a:cubicBezTo>
                    <a:pt x="124" y="77"/>
                    <a:pt x="124" y="77"/>
                    <a:pt x="124" y="77"/>
                  </a:cubicBezTo>
                  <a:cubicBezTo>
                    <a:pt x="123" y="77"/>
                    <a:pt x="123" y="77"/>
                    <a:pt x="122" y="76"/>
                  </a:cubicBezTo>
                  <a:cubicBezTo>
                    <a:pt x="119" y="74"/>
                    <a:pt x="119" y="74"/>
                    <a:pt x="119" y="74"/>
                  </a:cubicBezTo>
                  <a:cubicBezTo>
                    <a:pt x="118" y="74"/>
                    <a:pt x="117" y="74"/>
                    <a:pt x="117" y="73"/>
                  </a:cubicBezTo>
                  <a:cubicBezTo>
                    <a:pt x="114" y="72"/>
                    <a:pt x="111" y="70"/>
                    <a:pt x="108" y="69"/>
                  </a:cubicBezTo>
                  <a:cubicBezTo>
                    <a:pt x="107" y="68"/>
                    <a:pt x="106" y="68"/>
                    <a:pt x="105" y="67"/>
                  </a:cubicBezTo>
                  <a:cubicBezTo>
                    <a:pt x="104" y="67"/>
                    <a:pt x="103" y="67"/>
                    <a:pt x="103" y="66"/>
                  </a:cubicBezTo>
                  <a:cubicBezTo>
                    <a:pt x="101" y="65"/>
                    <a:pt x="100" y="65"/>
                    <a:pt x="98" y="64"/>
                  </a:cubicBezTo>
                  <a:cubicBezTo>
                    <a:pt x="97" y="64"/>
                    <a:pt x="96" y="63"/>
                    <a:pt x="94" y="63"/>
                  </a:cubicBezTo>
                  <a:cubicBezTo>
                    <a:pt x="93" y="62"/>
                    <a:pt x="92" y="61"/>
                    <a:pt x="91" y="61"/>
                  </a:cubicBezTo>
                  <a:cubicBezTo>
                    <a:pt x="87" y="60"/>
                    <a:pt x="83" y="58"/>
                    <a:pt x="80" y="56"/>
                  </a:cubicBezTo>
                  <a:cubicBezTo>
                    <a:pt x="79" y="56"/>
                    <a:pt x="78" y="56"/>
                    <a:pt x="77" y="55"/>
                  </a:cubicBezTo>
                  <a:cubicBezTo>
                    <a:pt x="76" y="55"/>
                    <a:pt x="74" y="55"/>
                    <a:pt x="73" y="54"/>
                  </a:cubicBezTo>
                  <a:cubicBezTo>
                    <a:pt x="72" y="54"/>
                    <a:pt x="70" y="53"/>
                    <a:pt x="69" y="52"/>
                  </a:cubicBezTo>
                  <a:cubicBezTo>
                    <a:pt x="67" y="52"/>
                    <a:pt x="66" y="52"/>
                    <a:pt x="65" y="51"/>
                  </a:cubicBezTo>
                  <a:cubicBezTo>
                    <a:pt x="63" y="50"/>
                    <a:pt x="62" y="50"/>
                    <a:pt x="60" y="49"/>
                  </a:cubicBezTo>
                  <a:cubicBezTo>
                    <a:pt x="59" y="49"/>
                    <a:pt x="57" y="48"/>
                    <a:pt x="56" y="48"/>
                  </a:cubicBezTo>
                  <a:cubicBezTo>
                    <a:pt x="54" y="47"/>
                    <a:pt x="52" y="47"/>
                    <a:pt x="50" y="46"/>
                  </a:cubicBezTo>
                  <a:cubicBezTo>
                    <a:pt x="49" y="46"/>
                    <a:pt x="47" y="45"/>
                    <a:pt x="45" y="45"/>
                  </a:cubicBezTo>
                  <a:cubicBezTo>
                    <a:pt x="44" y="44"/>
                    <a:pt x="43" y="44"/>
                    <a:pt x="42" y="44"/>
                  </a:cubicBezTo>
                  <a:cubicBezTo>
                    <a:pt x="40" y="43"/>
                    <a:pt x="38" y="43"/>
                    <a:pt x="37" y="42"/>
                  </a:cubicBezTo>
                  <a:cubicBezTo>
                    <a:pt x="34" y="42"/>
                    <a:pt x="31" y="41"/>
                    <a:pt x="29" y="40"/>
                  </a:cubicBezTo>
                  <a:cubicBezTo>
                    <a:pt x="26" y="40"/>
                    <a:pt x="26" y="40"/>
                    <a:pt x="26" y="40"/>
                  </a:cubicBezTo>
                  <a:cubicBezTo>
                    <a:pt x="24" y="40"/>
                    <a:pt x="22" y="40"/>
                    <a:pt x="19" y="40"/>
                  </a:cubicBezTo>
                  <a:cubicBezTo>
                    <a:pt x="13" y="39"/>
                    <a:pt x="8" y="40"/>
                    <a:pt x="2" y="40"/>
                  </a:cubicBezTo>
                  <a:cubicBezTo>
                    <a:pt x="0" y="40"/>
                    <a:pt x="2" y="39"/>
                    <a:pt x="2" y="39"/>
                  </a:cubicBezTo>
                  <a:cubicBezTo>
                    <a:pt x="4" y="37"/>
                    <a:pt x="6" y="35"/>
                    <a:pt x="8" y="34"/>
                  </a:cubicBezTo>
                  <a:cubicBezTo>
                    <a:pt x="9" y="33"/>
                    <a:pt x="10" y="33"/>
                    <a:pt x="11" y="32"/>
                  </a:cubicBezTo>
                  <a:cubicBezTo>
                    <a:pt x="14" y="31"/>
                    <a:pt x="14" y="31"/>
                    <a:pt x="14" y="31"/>
                  </a:cubicBezTo>
                  <a:cubicBezTo>
                    <a:pt x="16" y="30"/>
                    <a:pt x="18" y="30"/>
                    <a:pt x="20" y="29"/>
                  </a:cubicBezTo>
                  <a:cubicBezTo>
                    <a:pt x="22" y="29"/>
                    <a:pt x="22" y="29"/>
                    <a:pt x="22" y="29"/>
                  </a:cubicBezTo>
                  <a:cubicBezTo>
                    <a:pt x="26" y="28"/>
                    <a:pt x="30" y="27"/>
                    <a:pt x="34" y="27"/>
                  </a:cubicBezTo>
                  <a:cubicBezTo>
                    <a:pt x="43" y="27"/>
                    <a:pt x="51" y="27"/>
                    <a:pt x="59" y="28"/>
                  </a:cubicBezTo>
                  <a:cubicBezTo>
                    <a:pt x="60" y="28"/>
                    <a:pt x="61" y="28"/>
                    <a:pt x="63" y="29"/>
                  </a:cubicBezTo>
                  <a:cubicBezTo>
                    <a:pt x="68" y="29"/>
                    <a:pt x="68" y="29"/>
                    <a:pt x="68" y="29"/>
                  </a:cubicBezTo>
                  <a:cubicBezTo>
                    <a:pt x="71" y="30"/>
                    <a:pt x="74" y="30"/>
                    <a:pt x="76" y="31"/>
                  </a:cubicBezTo>
                  <a:cubicBezTo>
                    <a:pt x="83" y="32"/>
                    <a:pt x="83" y="32"/>
                    <a:pt x="83" y="32"/>
                  </a:cubicBezTo>
                  <a:cubicBezTo>
                    <a:pt x="85" y="33"/>
                    <a:pt x="87" y="33"/>
                    <a:pt x="89" y="34"/>
                  </a:cubicBezTo>
                  <a:cubicBezTo>
                    <a:pt x="94" y="35"/>
                    <a:pt x="94" y="35"/>
                    <a:pt x="94" y="35"/>
                  </a:cubicBezTo>
                  <a:cubicBezTo>
                    <a:pt x="96" y="36"/>
                    <a:pt x="98" y="37"/>
                    <a:pt x="100" y="37"/>
                  </a:cubicBezTo>
                  <a:cubicBezTo>
                    <a:pt x="104" y="39"/>
                    <a:pt x="104" y="39"/>
                    <a:pt x="104" y="39"/>
                  </a:cubicBezTo>
                  <a:cubicBezTo>
                    <a:pt x="106" y="39"/>
                    <a:pt x="108" y="39"/>
                    <a:pt x="109" y="40"/>
                  </a:cubicBezTo>
                  <a:cubicBezTo>
                    <a:pt x="111" y="41"/>
                    <a:pt x="112" y="41"/>
                    <a:pt x="114" y="42"/>
                  </a:cubicBezTo>
                  <a:cubicBezTo>
                    <a:pt x="116" y="42"/>
                    <a:pt x="117" y="43"/>
                    <a:pt x="118" y="43"/>
                  </a:cubicBezTo>
                  <a:cubicBezTo>
                    <a:pt x="121" y="44"/>
                    <a:pt x="121" y="44"/>
                    <a:pt x="121" y="44"/>
                  </a:cubicBezTo>
                  <a:cubicBezTo>
                    <a:pt x="122" y="45"/>
                    <a:pt x="124" y="45"/>
                    <a:pt x="125" y="46"/>
                  </a:cubicBezTo>
                  <a:cubicBezTo>
                    <a:pt x="126" y="47"/>
                    <a:pt x="128" y="47"/>
                    <a:pt x="129" y="47"/>
                  </a:cubicBezTo>
                  <a:cubicBezTo>
                    <a:pt x="130" y="48"/>
                    <a:pt x="132" y="48"/>
                    <a:pt x="133" y="49"/>
                  </a:cubicBezTo>
                  <a:cubicBezTo>
                    <a:pt x="137" y="50"/>
                    <a:pt x="137" y="50"/>
                    <a:pt x="137" y="50"/>
                  </a:cubicBezTo>
                  <a:cubicBezTo>
                    <a:pt x="139" y="51"/>
                    <a:pt x="140" y="51"/>
                    <a:pt x="141" y="52"/>
                  </a:cubicBezTo>
                  <a:cubicBezTo>
                    <a:pt x="145" y="53"/>
                    <a:pt x="145" y="53"/>
                    <a:pt x="145" y="53"/>
                  </a:cubicBezTo>
                  <a:cubicBezTo>
                    <a:pt x="147" y="54"/>
                    <a:pt x="148" y="54"/>
                    <a:pt x="149" y="55"/>
                  </a:cubicBezTo>
                  <a:cubicBezTo>
                    <a:pt x="153" y="56"/>
                    <a:pt x="153" y="56"/>
                    <a:pt x="153" y="56"/>
                  </a:cubicBezTo>
                  <a:cubicBezTo>
                    <a:pt x="155" y="57"/>
                    <a:pt x="156" y="58"/>
                    <a:pt x="158" y="58"/>
                  </a:cubicBezTo>
                  <a:cubicBezTo>
                    <a:pt x="159" y="59"/>
                    <a:pt x="159" y="59"/>
                    <a:pt x="159" y="59"/>
                  </a:cubicBezTo>
                  <a:cubicBezTo>
                    <a:pt x="161" y="59"/>
                    <a:pt x="162" y="60"/>
                    <a:pt x="164" y="61"/>
                  </a:cubicBezTo>
                  <a:cubicBezTo>
                    <a:pt x="167" y="62"/>
                    <a:pt x="167" y="62"/>
                    <a:pt x="167" y="62"/>
                  </a:cubicBezTo>
                  <a:cubicBezTo>
                    <a:pt x="169" y="62"/>
                    <a:pt x="170" y="63"/>
                    <a:pt x="172" y="64"/>
                  </a:cubicBezTo>
                  <a:cubicBezTo>
                    <a:pt x="176" y="65"/>
                    <a:pt x="176" y="65"/>
                    <a:pt x="176" y="65"/>
                  </a:cubicBezTo>
                  <a:cubicBezTo>
                    <a:pt x="177" y="65"/>
                    <a:pt x="179" y="66"/>
                    <a:pt x="181" y="67"/>
                  </a:cubicBezTo>
                  <a:cubicBezTo>
                    <a:pt x="182" y="67"/>
                    <a:pt x="183" y="68"/>
                    <a:pt x="185" y="68"/>
                  </a:cubicBezTo>
                  <a:cubicBezTo>
                    <a:pt x="186" y="69"/>
                    <a:pt x="188" y="69"/>
                    <a:pt x="189" y="70"/>
                  </a:cubicBezTo>
                  <a:cubicBezTo>
                    <a:pt x="191" y="71"/>
                    <a:pt x="193" y="71"/>
                    <a:pt x="195" y="72"/>
                  </a:cubicBezTo>
                  <a:cubicBezTo>
                    <a:pt x="196" y="72"/>
                    <a:pt x="198" y="72"/>
                    <a:pt x="199" y="73"/>
                  </a:cubicBezTo>
                  <a:cubicBezTo>
                    <a:pt x="200" y="74"/>
                    <a:pt x="200" y="74"/>
                    <a:pt x="200" y="74"/>
                  </a:cubicBezTo>
                  <a:cubicBezTo>
                    <a:pt x="202" y="74"/>
                    <a:pt x="203" y="75"/>
                    <a:pt x="205" y="75"/>
                  </a:cubicBezTo>
                  <a:cubicBezTo>
                    <a:pt x="206" y="76"/>
                    <a:pt x="208" y="77"/>
                    <a:pt x="210" y="77"/>
                  </a:cubicBezTo>
                  <a:cubicBezTo>
                    <a:pt x="211" y="77"/>
                    <a:pt x="213" y="78"/>
                    <a:pt x="214" y="78"/>
                  </a:cubicBezTo>
                  <a:cubicBezTo>
                    <a:pt x="216" y="78"/>
                    <a:pt x="217" y="80"/>
                    <a:pt x="219" y="80"/>
                  </a:cubicBezTo>
                  <a:cubicBezTo>
                    <a:pt x="221" y="80"/>
                    <a:pt x="223" y="81"/>
                    <a:pt x="225" y="82"/>
                  </a:cubicBezTo>
                  <a:cubicBezTo>
                    <a:pt x="226" y="82"/>
                    <a:pt x="228" y="83"/>
                    <a:pt x="230" y="83"/>
                  </a:cubicBezTo>
                  <a:cubicBezTo>
                    <a:pt x="231" y="83"/>
                    <a:pt x="233" y="84"/>
                    <a:pt x="235" y="85"/>
                  </a:cubicBezTo>
                  <a:cubicBezTo>
                    <a:pt x="240" y="86"/>
                    <a:pt x="240" y="86"/>
                    <a:pt x="240" y="86"/>
                  </a:cubicBezTo>
                  <a:cubicBezTo>
                    <a:pt x="242" y="86"/>
                    <a:pt x="244" y="87"/>
                    <a:pt x="246" y="88"/>
                  </a:cubicBezTo>
                  <a:cubicBezTo>
                    <a:pt x="249" y="88"/>
                    <a:pt x="249" y="88"/>
                    <a:pt x="249" y="88"/>
                  </a:cubicBezTo>
                  <a:cubicBezTo>
                    <a:pt x="252" y="89"/>
                    <a:pt x="255" y="89"/>
                    <a:pt x="257" y="90"/>
                  </a:cubicBezTo>
                  <a:cubicBezTo>
                    <a:pt x="259" y="91"/>
                    <a:pt x="262" y="91"/>
                    <a:pt x="264" y="91"/>
                  </a:cubicBezTo>
                  <a:cubicBezTo>
                    <a:pt x="269" y="92"/>
                    <a:pt x="273" y="92"/>
                    <a:pt x="277" y="93"/>
                  </a:cubicBezTo>
                  <a:cubicBezTo>
                    <a:pt x="283" y="93"/>
                    <a:pt x="283" y="93"/>
                    <a:pt x="283" y="93"/>
                  </a:cubicBezTo>
                  <a:cubicBezTo>
                    <a:pt x="285" y="94"/>
                    <a:pt x="286" y="93"/>
                    <a:pt x="288" y="94"/>
                  </a:cubicBezTo>
                  <a:cubicBezTo>
                    <a:pt x="304" y="94"/>
                    <a:pt x="304" y="94"/>
                    <a:pt x="304" y="94"/>
                  </a:cubicBezTo>
                  <a:cubicBezTo>
                    <a:pt x="308" y="93"/>
                    <a:pt x="312" y="94"/>
                    <a:pt x="315" y="93"/>
                  </a:cubicBezTo>
                  <a:cubicBezTo>
                    <a:pt x="321" y="93"/>
                    <a:pt x="321" y="93"/>
                    <a:pt x="321" y="93"/>
                  </a:cubicBezTo>
                  <a:cubicBezTo>
                    <a:pt x="324" y="92"/>
                    <a:pt x="328" y="92"/>
                    <a:pt x="332" y="91"/>
                  </a:cubicBezTo>
                  <a:cubicBezTo>
                    <a:pt x="332" y="91"/>
                    <a:pt x="332" y="91"/>
                    <a:pt x="332" y="91"/>
                  </a:cubicBezTo>
                  <a:cubicBezTo>
                    <a:pt x="333" y="91"/>
                    <a:pt x="334" y="91"/>
                    <a:pt x="335" y="91"/>
                  </a:cubicBezTo>
                  <a:cubicBezTo>
                    <a:pt x="340" y="90"/>
                    <a:pt x="340" y="90"/>
                    <a:pt x="340" y="90"/>
                  </a:cubicBezTo>
                  <a:cubicBezTo>
                    <a:pt x="342" y="89"/>
                    <a:pt x="344" y="89"/>
                    <a:pt x="346" y="88"/>
                  </a:cubicBezTo>
                  <a:cubicBezTo>
                    <a:pt x="348" y="88"/>
                    <a:pt x="348" y="88"/>
                    <a:pt x="348" y="88"/>
                  </a:cubicBezTo>
                  <a:cubicBezTo>
                    <a:pt x="350" y="87"/>
                    <a:pt x="352" y="87"/>
                    <a:pt x="353" y="86"/>
                  </a:cubicBezTo>
                  <a:cubicBezTo>
                    <a:pt x="357" y="85"/>
                    <a:pt x="357" y="85"/>
                    <a:pt x="357" y="85"/>
                  </a:cubicBezTo>
                  <a:cubicBezTo>
                    <a:pt x="359" y="84"/>
                    <a:pt x="361" y="83"/>
                    <a:pt x="363" y="82"/>
                  </a:cubicBezTo>
                  <a:cubicBezTo>
                    <a:pt x="364" y="82"/>
                    <a:pt x="364" y="82"/>
                    <a:pt x="364" y="82"/>
                  </a:cubicBezTo>
                  <a:cubicBezTo>
                    <a:pt x="365" y="81"/>
                    <a:pt x="367" y="80"/>
                    <a:pt x="368" y="80"/>
                  </a:cubicBezTo>
                  <a:cubicBezTo>
                    <a:pt x="369" y="79"/>
                    <a:pt x="369" y="79"/>
                    <a:pt x="369" y="79"/>
                  </a:cubicBezTo>
                  <a:cubicBezTo>
                    <a:pt x="371" y="78"/>
                    <a:pt x="373" y="77"/>
                    <a:pt x="375" y="76"/>
                  </a:cubicBezTo>
                  <a:cubicBezTo>
                    <a:pt x="375" y="76"/>
                    <a:pt x="376" y="76"/>
                    <a:pt x="376" y="75"/>
                  </a:cubicBezTo>
                  <a:cubicBezTo>
                    <a:pt x="377" y="75"/>
                    <a:pt x="378" y="74"/>
                    <a:pt x="379" y="74"/>
                  </a:cubicBezTo>
                  <a:cubicBezTo>
                    <a:pt x="380" y="73"/>
                    <a:pt x="380" y="73"/>
                    <a:pt x="380" y="73"/>
                  </a:cubicBezTo>
                  <a:cubicBezTo>
                    <a:pt x="381" y="72"/>
                    <a:pt x="382" y="72"/>
                    <a:pt x="383" y="71"/>
                  </a:cubicBezTo>
                  <a:cubicBezTo>
                    <a:pt x="386" y="70"/>
                    <a:pt x="387" y="67"/>
                    <a:pt x="390" y="67"/>
                  </a:cubicBezTo>
                  <a:cubicBezTo>
                    <a:pt x="390" y="66"/>
                    <a:pt x="391" y="65"/>
                    <a:pt x="392" y="65"/>
                  </a:cubicBezTo>
                  <a:cubicBezTo>
                    <a:pt x="394" y="64"/>
                    <a:pt x="394" y="64"/>
                    <a:pt x="394" y="64"/>
                  </a:cubicBezTo>
                  <a:cubicBezTo>
                    <a:pt x="394" y="63"/>
                    <a:pt x="395" y="62"/>
                    <a:pt x="396" y="61"/>
                  </a:cubicBezTo>
                  <a:cubicBezTo>
                    <a:pt x="397" y="61"/>
                    <a:pt x="397" y="61"/>
                    <a:pt x="397" y="61"/>
                  </a:cubicBezTo>
                  <a:cubicBezTo>
                    <a:pt x="398" y="60"/>
                    <a:pt x="399" y="59"/>
                    <a:pt x="400" y="58"/>
                  </a:cubicBezTo>
                  <a:cubicBezTo>
                    <a:pt x="400" y="58"/>
                    <a:pt x="400" y="58"/>
                    <a:pt x="400" y="58"/>
                  </a:cubicBezTo>
                  <a:cubicBezTo>
                    <a:pt x="401" y="57"/>
                    <a:pt x="402" y="56"/>
                    <a:pt x="403" y="56"/>
                  </a:cubicBezTo>
                  <a:cubicBezTo>
                    <a:pt x="415" y="43"/>
                    <a:pt x="415" y="43"/>
                    <a:pt x="415" y="43"/>
                  </a:cubicBezTo>
                  <a:cubicBezTo>
                    <a:pt x="416" y="43"/>
                    <a:pt x="417" y="42"/>
                    <a:pt x="417" y="41"/>
                  </a:cubicBezTo>
                  <a:cubicBezTo>
                    <a:pt x="418" y="40"/>
                    <a:pt x="418" y="40"/>
                    <a:pt x="418" y="40"/>
                  </a:cubicBezTo>
                  <a:cubicBezTo>
                    <a:pt x="418" y="40"/>
                    <a:pt x="419" y="39"/>
                    <a:pt x="420" y="38"/>
                  </a:cubicBezTo>
                  <a:cubicBezTo>
                    <a:pt x="421" y="37"/>
                    <a:pt x="421" y="37"/>
                    <a:pt x="421" y="37"/>
                  </a:cubicBezTo>
                  <a:cubicBezTo>
                    <a:pt x="422" y="36"/>
                    <a:pt x="422" y="35"/>
                    <a:pt x="423" y="35"/>
                  </a:cubicBezTo>
                  <a:cubicBezTo>
                    <a:pt x="423" y="34"/>
                    <a:pt x="423" y="34"/>
                    <a:pt x="423" y="34"/>
                  </a:cubicBezTo>
                  <a:cubicBezTo>
                    <a:pt x="424" y="33"/>
                    <a:pt x="425" y="32"/>
                    <a:pt x="425" y="32"/>
                  </a:cubicBezTo>
                  <a:cubicBezTo>
                    <a:pt x="426" y="31"/>
                    <a:pt x="427" y="29"/>
                    <a:pt x="428" y="29"/>
                  </a:cubicBezTo>
                  <a:cubicBezTo>
                    <a:pt x="429" y="28"/>
                    <a:pt x="429" y="27"/>
                    <a:pt x="430" y="26"/>
                  </a:cubicBezTo>
                  <a:cubicBezTo>
                    <a:pt x="430" y="25"/>
                    <a:pt x="432" y="23"/>
                    <a:pt x="433" y="22"/>
                  </a:cubicBezTo>
                  <a:cubicBezTo>
                    <a:pt x="434" y="20"/>
                    <a:pt x="434" y="20"/>
                    <a:pt x="435" y="19"/>
                  </a:cubicBezTo>
                  <a:cubicBezTo>
                    <a:pt x="435" y="19"/>
                    <a:pt x="435" y="18"/>
                    <a:pt x="436" y="17"/>
                  </a:cubicBezTo>
                  <a:cubicBezTo>
                    <a:pt x="437" y="16"/>
                    <a:pt x="437" y="15"/>
                    <a:pt x="438" y="14"/>
                  </a:cubicBezTo>
                  <a:cubicBezTo>
                    <a:pt x="441" y="8"/>
                    <a:pt x="441" y="8"/>
                    <a:pt x="441" y="8"/>
                  </a:cubicBezTo>
                  <a:cubicBezTo>
                    <a:pt x="443" y="5"/>
                    <a:pt x="445" y="3"/>
                    <a:pt x="446" y="0"/>
                  </a:cubicBezTo>
                  <a:cubicBezTo>
                    <a:pt x="447" y="1"/>
                    <a:pt x="446" y="2"/>
                    <a:pt x="446" y="3"/>
                  </a:cubicBezTo>
                  <a:cubicBezTo>
                    <a:pt x="446" y="37"/>
                    <a:pt x="446" y="72"/>
                    <a:pt x="446" y="106"/>
                  </a:cubicBezTo>
                  <a:cubicBezTo>
                    <a:pt x="447" y="108"/>
                    <a:pt x="445" y="110"/>
                    <a:pt x="443" y="111"/>
                  </a:cubicBezTo>
                  <a:cubicBezTo>
                    <a:pt x="442" y="112"/>
                    <a:pt x="442" y="112"/>
                    <a:pt x="441" y="112"/>
                  </a:cubicBezTo>
                  <a:cubicBezTo>
                    <a:pt x="435" y="116"/>
                    <a:pt x="435" y="116"/>
                    <a:pt x="435" y="116"/>
                  </a:cubicBezTo>
                  <a:cubicBezTo>
                    <a:pt x="434" y="117"/>
                    <a:pt x="433" y="118"/>
                    <a:pt x="431" y="118"/>
                  </a:cubicBezTo>
                  <a:cubicBezTo>
                    <a:pt x="431" y="119"/>
                    <a:pt x="431" y="119"/>
                    <a:pt x="431" y="119"/>
                  </a:cubicBezTo>
                  <a:cubicBezTo>
                    <a:pt x="429" y="120"/>
                    <a:pt x="428" y="121"/>
                    <a:pt x="426" y="122"/>
                  </a:cubicBezTo>
                  <a:cubicBezTo>
                    <a:pt x="425" y="123"/>
                    <a:pt x="425" y="123"/>
                    <a:pt x="425" y="123"/>
                  </a:cubicBezTo>
                  <a:cubicBezTo>
                    <a:pt x="424" y="123"/>
                    <a:pt x="423" y="123"/>
                    <a:pt x="423" y="124"/>
                  </a:cubicBezTo>
                  <a:cubicBezTo>
                    <a:pt x="422" y="124"/>
                    <a:pt x="421" y="126"/>
                    <a:pt x="420" y="126"/>
                  </a:cubicBezTo>
                  <a:cubicBezTo>
                    <a:pt x="419" y="127"/>
                    <a:pt x="418" y="127"/>
                    <a:pt x="416" y="128"/>
                  </a:cubicBezTo>
                  <a:cubicBezTo>
                    <a:pt x="415" y="129"/>
                    <a:pt x="415" y="129"/>
                    <a:pt x="415" y="129"/>
                  </a:cubicBezTo>
                  <a:cubicBezTo>
                    <a:pt x="414" y="130"/>
                    <a:pt x="413" y="131"/>
                    <a:pt x="411" y="131"/>
                  </a:cubicBezTo>
                  <a:cubicBezTo>
                    <a:pt x="411" y="131"/>
                    <a:pt x="411" y="131"/>
                    <a:pt x="411" y="131"/>
                  </a:cubicBezTo>
                  <a:cubicBezTo>
                    <a:pt x="410" y="132"/>
                    <a:pt x="409" y="132"/>
                    <a:pt x="408" y="133"/>
                  </a:cubicBezTo>
                  <a:cubicBezTo>
                    <a:pt x="407" y="134"/>
                    <a:pt x="407" y="134"/>
                    <a:pt x="407" y="134"/>
                  </a:cubicBezTo>
                  <a:cubicBezTo>
                    <a:pt x="406" y="135"/>
                    <a:pt x="404" y="135"/>
                    <a:pt x="402" y="137"/>
                  </a:cubicBezTo>
                  <a:cubicBezTo>
                    <a:pt x="400" y="137"/>
                    <a:pt x="400" y="137"/>
                    <a:pt x="400" y="137"/>
                  </a:cubicBezTo>
                  <a:cubicBezTo>
                    <a:pt x="399" y="138"/>
                    <a:pt x="398" y="138"/>
                    <a:pt x="397" y="139"/>
                  </a:cubicBezTo>
                  <a:cubicBezTo>
                    <a:pt x="394" y="140"/>
                    <a:pt x="394" y="140"/>
                    <a:pt x="394" y="140"/>
                  </a:cubicBezTo>
                  <a:cubicBezTo>
                    <a:pt x="393" y="141"/>
                    <a:pt x="391" y="142"/>
                    <a:pt x="390" y="143"/>
                  </a:cubicBezTo>
                  <a:cubicBezTo>
                    <a:pt x="389" y="143"/>
                    <a:pt x="389" y="143"/>
                    <a:pt x="389" y="143"/>
                  </a:cubicBezTo>
                  <a:cubicBezTo>
                    <a:pt x="387" y="144"/>
                    <a:pt x="386" y="145"/>
                    <a:pt x="384" y="145"/>
                  </a:cubicBezTo>
                  <a:cubicBezTo>
                    <a:pt x="381" y="146"/>
                    <a:pt x="381" y="146"/>
                    <a:pt x="381" y="146"/>
                  </a:cubicBezTo>
                  <a:cubicBezTo>
                    <a:pt x="380" y="147"/>
                    <a:pt x="379" y="147"/>
                    <a:pt x="377" y="148"/>
                  </a:cubicBezTo>
                  <a:cubicBezTo>
                    <a:pt x="373" y="149"/>
                    <a:pt x="373" y="149"/>
                    <a:pt x="373" y="149"/>
                  </a:cubicBezTo>
                  <a:cubicBezTo>
                    <a:pt x="371" y="150"/>
                    <a:pt x="370" y="150"/>
                    <a:pt x="368" y="151"/>
                  </a:cubicBezTo>
                  <a:cubicBezTo>
                    <a:pt x="366" y="151"/>
                    <a:pt x="364" y="152"/>
                    <a:pt x="362" y="152"/>
                  </a:cubicBezTo>
                  <a:cubicBezTo>
                    <a:pt x="360" y="153"/>
                    <a:pt x="357" y="153"/>
                    <a:pt x="354" y="154"/>
                  </a:cubicBezTo>
                  <a:cubicBezTo>
                    <a:pt x="354" y="154"/>
                    <a:pt x="354" y="154"/>
                    <a:pt x="354" y="154"/>
                  </a:cubicBezTo>
                  <a:cubicBezTo>
                    <a:pt x="353" y="155"/>
                    <a:pt x="352" y="154"/>
                    <a:pt x="351" y="154"/>
                  </a:cubicBezTo>
                  <a:cubicBezTo>
                    <a:pt x="349" y="155"/>
                    <a:pt x="347" y="155"/>
                    <a:pt x="344" y="155"/>
                  </a:cubicBezTo>
                  <a:cubicBezTo>
                    <a:pt x="341" y="156"/>
                    <a:pt x="337" y="157"/>
                    <a:pt x="332" y="157"/>
                  </a:cubicBezTo>
                  <a:cubicBezTo>
                    <a:pt x="324" y="157"/>
                    <a:pt x="316" y="157"/>
                    <a:pt x="307" y="156"/>
                  </a:cubicBezTo>
                  <a:cubicBezTo>
                    <a:pt x="307" y="156"/>
                    <a:pt x="307" y="155"/>
                    <a:pt x="306" y="155"/>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4" name="Freeform 2103">
              <a:extLst>
                <a:ext uri="{FF2B5EF4-FFF2-40B4-BE49-F238E27FC236}">
                  <a16:creationId xmlns:a16="http://schemas.microsoft.com/office/drawing/2014/main" id="{963BDE18-9428-6D5B-B297-20B8580C1FBA}"/>
                </a:ext>
              </a:extLst>
            </p:cNvPr>
            <p:cNvSpPr>
              <a:spLocks/>
            </p:cNvSpPr>
            <p:nvPr/>
          </p:nvSpPr>
          <p:spPr bwMode="auto">
            <a:xfrm>
              <a:off x="7775576" y="4246563"/>
              <a:ext cx="425450" cy="150813"/>
            </a:xfrm>
            <a:custGeom>
              <a:avLst/>
              <a:gdLst>
                <a:gd name="T0" fmla="*/ 103 w 445"/>
                <a:gd name="T1" fmla="*/ 67 h 157"/>
                <a:gd name="T2" fmla="*/ 90 w 445"/>
                <a:gd name="T3" fmla="*/ 61 h 157"/>
                <a:gd name="T4" fmla="*/ 76 w 445"/>
                <a:gd name="T5" fmla="*/ 55 h 157"/>
                <a:gd name="T6" fmla="*/ 57 w 445"/>
                <a:gd name="T7" fmla="*/ 49 h 157"/>
                <a:gd name="T8" fmla="*/ 39 w 445"/>
                <a:gd name="T9" fmla="*/ 43 h 157"/>
                <a:gd name="T10" fmla="*/ 4 w 445"/>
                <a:gd name="T11" fmla="*/ 40 h 157"/>
                <a:gd name="T12" fmla="*/ 10 w 445"/>
                <a:gd name="T13" fmla="*/ 33 h 157"/>
                <a:gd name="T14" fmla="*/ 46 w 445"/>
                <a:gd name="T15" fmla="*/ 28 h 157"/>
                <a:gd name="T16" fmla="*/ 67 w 445"/>
                <a:gd name="T17" fmla="*/ 30 h 157"/>
                <a:gd name="T18" fmla="*/ 79 w 445"/>
                <a:gd name="T19" fmla="*/ 32 h 157"/>
                <a:gd name="T20" fmla="*/ 102 w 445"/>
                <a:gd name="T21" fmla="*/ 38 h 157"/>
                <a:gd name="T22" fmla="*/ 120 w 445"/>
                <a:gd name="T23" fmla="*/ 44 h 157"/>
                <a:gd name="T24" fmla="*/ 143 w 445"/>
                <a:gd name="T25" fmla="*/ 53 h 157"/>
                <a:gd name="T26" fmla="*/ 159 w 445"/>
                <a:gd name="T27" fmla="*/ 59 h 157"/>
                <a:gd name="T28" fmla="*/ 174 w 445"/>
                <a:gd name="T29" fmla="*/ 65 h 157"/>
                <a:gd name="T30" fmla="*/ 191 w 445"/>
                <a:gd name="T31" fmla="*/ 71 h 157"/>
                <a:gd name="T32" fmla="*/ 207 w 445"/>
                <a:gd name="T33" fmla="*/ 76 h 157"/>
                <a:gd name="T34" fmla="*/ 227 w 445"/>
                <a:gd name="T35" fmla="*/ 82 h 157"/>
                <a:gd name="T36" fmla="*/ 251 w 445"/>
                <a:gd name="T37" fmla="*/ 89 h 157"/>
                <a:gd name="T38" fmla="*/ 285 w 445"/>
                <a:gd name="T39" fmla="*/ 94 h 157"/>
                <a:gd name="T40" fmla="*/ 327 w 445"/>
                <a:gd name="T41" fmla="*/ 92 h 157"/>
                <a:gd name="T42" fmla="*/ 341 w 445"/>
                <a:gd name="T43" fmla="*/ 89 h 157"/>
                <a:gd name="T44" fmla="*/ 358 w 445"/>
                <a:gd name="T45" fmla="*/ 84 h 157"/>
                <a:gd name="T46" fmla="*/ 371 w 445"/>
                <a:gd name="T47" fmla="*/ 78 h 157"/>
                <a:gd name="T48" fmla="*/ 385 w 445"/>
                <a:gd name="T49" fmla="*/ 69 h 157"/>
                <a:gd name="T50" fmla="*/ 398 w 445"/>
                <a:gd name="T51" fmla="*/ 59 h 157"/>
                <a:gd name="T52" fmla="*/ 403 w 445"/>
                <a:gd name="T53" fmla="*/ 54 h 157"/>
                <a:gd name="T54" fmla="*/ 410 w 445"/>
                <a:gd name="T55" fmla="*/ 48 h 157"/>
                <a:gd name="T56" fmla="*/ 415 w 445"/>
                <a:gd name="T57" fmla="*/ 42 h 157"/>
                <a:gd name="T58" fmla="*/ 421 w 445"/>
                <a:gd name="T59" fmla="*/ 35 h 157"/>
                <a:gd name="T60" fmla="*/ 430 w 445"/>
                <a:gd name="T61" fmla="*/ 24 h 157"/>
                <a:gd name="T62" fmla="*/ 436 w 445"/>
                <a:gd name="T63" fmla="*/ 16 h 157"/>
                <a:gd name="T64" fmla="*/ 445 w 445"/>
                <a:gd name="T65" fmla="*/ 0 h 157"/>
                <a:gd name="T66" fmla="*/ 436 w 445"/>
                <a:gd name="T67" fmla="*/ 115 h 157"/>
                <a:gd name="T68" fmla="*/ 419 w 445"/>
                <a:gd name="T69" fmla="*/ 126 h 157"/>
                <a:gd name="T70" fmla="*/ 410 w 445"/>
                <a:gd name="T71" fmla="*/ 132 h 157"/>
                <a:gd name="T72" fmla="*/ 400 w 445"/>
                <a:gd name="T73" fmla="*/ 137 h 157"/>
                <a:gd name="T74" fmla="*/ 388 w 445"/>
                <a:gd name="T75" fmla="*/ 144 h 157"/>
                <a:gd name="T76" fmla="*/ 364 w 445"/>
                <a:gd name="T77" fmla="*/ 152 h 157"/>
                <a:gd name="T78" fmla="*/ 344 w 445"/>
                <a:gd name="T79" fmla="*/ 156 h 157"/>
                <a:gd name="T80" fmla="*/ 329 w 445"/>
                <a:gd name="T81" fmla="*/ 157 h 157"/>
                <a:gd name="T82" fmla="*/ 305 w 445"/>
                <a:gd name="T83" fmla="*/ 156 h 157"/>
                <a:gd name="T84" fmla="*/ 292 w 445"/>
                <a:gd name="T85" fmla="*/ 154 h 157"/>
                <a:gd name="T86" fmla="*/ 270 w 445"/>
                <a:gd name="T87" fmla="*/ 148 h 157"/>
                <a:gd name="T88" fmla="*/ 250 w 445"/>
                <a:gd name="T89" fmla="*/ 142 h 157"/>
                <a:gd name="T90" fmla="*/ 234 w 445"/>
                <a:gd name="T91" fmla="*/ 136 h 157"/>
                <a:gd name="T92" fmla="*/ 221 w 445"/>
                <a:gd name="T93" fmla="*/ 130 h 157"/>
                <a:gd name="T94" fmla="*/ 208 w 445"/>
                <a:gd name="T95" fmla="*/ 124 h 157"/>
                <a:gd name="T96" fmla="*/ 191 w 445"/>
                <a:gd name="T97" fmla="*/ 115 h 157"/>
                <a:gd name="T98" fmla="*/ 180 w 445"/>
                <a:gd name="T99" fmla="*/ 110 h 157"/>
                <a:gd name="T100" fmla="*/ 169 w 445"/>
                <a:gd name="T101" fmla="*/ 104 h 157"/>
                <a:gd name="T102" fmla="*/ 157 w 445"/>
                <a:gd name="T103" fmla="*/ 98 h 157"/>
                <a:gd name="T104" fmla="*/ 138 w 445"/>
                <a:gd name="T105" fmla="*/ 86 h 157"/>
                <a:gd name="T106" fmla="*/ 128 w 445"/>
                <a:gd name="T107" fmla="*/ 8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5" h="157">
                  <a:moveTo>
                    <a:pt x="118" y="74"/>
                  </a:moveTo>
                  <a:cubicBezTo>
                    <a:pt x="117" y="74"/>
                    <a:pt x="115" y="74"/>
                    <a:pt x="115" y="73"/>
                  </a:cubicBezTo>
                  <a:cubicBezTo>
                    <a:pt x="114" y="72"/>
                    <a:pt x="113" y="72"/>
                    <a:pt x="112" y="71"/>
                  </a:cubicBezTo>
                  <a:cubicBezTo>
                    <a:pt x="109" y="70"/>
                    <a:pt x="106" y="68"/>
                    <a:pt x="103" y="67"/>
                  </a:cubicBezTo>
                  <a:cubicBezTo>
                    <a:pt x="102" y="66"/>
                    <a:pt x="101" y="66"/>
                    <a:pt x="100" y="65"/>
                  </a:cubicBezTo>
                  <a:cubicBezTo>
                    <a:pt x="99" y="65"/>
                    <a:pt x="97" y="65"/>
                    <a:pt x="96" y="63"/>
                  </a:cubicBezTo>
                  <a:cubicBezTo>
                    <a:pt x="95" y="63"/>
                    <a:pt x="93" y="62"/>
                    <a:pt x="92" y="62"/>
                  </a:cubicBezTo>
                  <a:cubicBezTo>
                    <a:pt x="90" y="61"/>
                    <a:pt x="90" y="61"/>
                    <a:pt x="90" y="61"/>
                  </a:cubicBezTo>
                  <a:cubicBezTo>
                    <a:pt x="89" y="60"/>
                    <a:pt x="87" y="60"/>
                    <a:pt x="86" y="59"/>
                  </a:cubicBezTo>
                  <a:cubicBezTo>
                    <a:pt x="85" y="59"/>
                    <a:pt x="83" y="59"/>
                    <a:pt x="82" y="58"/>
                  </a:cubicBezTo>
                  <a:cubicBezTo>
                    <a:pt x="81" y="57"/>
                    <a:pt x="80" y="57"/>
                    <a:pt x="79" y="56"/>
                  </a:cubicBezTo>
                  <a:cubicBezTo>
                    <a:pt x="76" y="55"/>
                    <a:pt x="76" y="55"/>
                    <a:pt x="76" y="55"/>
                  </a:cubicBezTo>
                  <a:cubicBezTo>
                    <a:pt x="74" y="54"/>
                    <a:pt x="72" y="54"/>
                    <a:pt x="70" y="53"/>
                  </a:cubicBezTo>
                  <a:cubicBezTo>
                    <a:pt x="69" y="53"/>
                    <a:pt x="67" y="53"/>
                    <a:pt x="66" y="52"/>
                  </a:cubicBezTo>
                  <a:cubicBezTo>
                    <a:pt x="64" y="51"/>
                    <a:pt x="63" y="51"/>
                    <a:pt x="61" y="50"/>
                  </a:cubicBezTo>
                  <a:cubicBezTo>
                    <a:pt x="60" y="50"/>
                    <a:pt x="59" y="49"/>
                    <a:pt x="57" y="49"/>
                  </a:cubicBezTo>
                  <a:cubicBezTo>
                    <a:pt x="56" y="48"/>
                    <a:pt x="54" y="48"/>
                    <a:pt x="52" y="47"/>
                  </a:cubicBezTo>
                  <a:cubicBezTo>
                    <a:pt x="51" y="47"/>
                    <a:pt x="50" y="47"/>
                    <a:pt x="49" y="46"/>
                  </a:cubicBezTo>
                  <a:cubicBezTo>
                    <a:pt x="47" y="46"/>
                    <a:pt x="46" y="45"/>
                    <a:pt x="44" y="44"/>
                  </a:cubicBezTo>
                  <a:cubicBezTo>
                    <a:pt x="42" y="44"/>
                    <a:pt x="40" y="44"/>
                    <a:pt x="39" y="43"/>
                  </a:cubicBezTo>
                  <a:cubicBezTo>
                    <a:pt x="36" y="43"/>
                    <a:pt x="34" y="42"/>
                    <a:pt x="32" y="41"/>
                  </a:cubicBezTo>
                  <a:cubicBezTo>
                    <a:pt x="25" y="41"/>
                    <a:pt x="25" y="41"/>
                    <a:pt x="25" y="41"/>
                  </a:cubicBezTo>
                  <a:cubicBezTo>
                    <a:pt x="23" y="40"/>
                    <a:pt x="21" y="41"/>
                    <a:pt x="18" y="40"/>
                  </a:cubicBezTo>
                  <a:cubicBezTo>
                    <a:pt x="14" y="40"/>
                    <a:pt x="9" y="40"/>
                    <a:pt x="4" y="40"/>
                  </a:cubicBezTo>
                  <a:cubicBezTo>
                    <a:pt x="3" y="41"/>
                    <a:pt x="2" y="41"/>
                    <a:pt x="1" y="41"/>
                  </a:cubicBezTo>
                  <a:cubicBezTo>
                    <a:pt x="0" y="41"/>
                    <a:pt x="0" y="40"/>
                    <a:pt x="0" y="39"/>
                  </a:cubicBezTo>
                  <a:cubicBezTo>
                    <a:pt x="2" y="37"/>
                    <a:pt x="5" y="36"/>
                    <a:pt x="7" y="34"/>
                  </a:cubicBezTo>
                  <a:cubicBezTo>
                    <a:pt x="8" y="33"/>
                    <a:pt x="9" y="33"/>
                    <a:pt x="10" y="33"/>
                  </a:cubicBezTo>
                  <a:cubicBezTo>
                    <a:pt x="12" y="31"/>
                    <a:pt x="16" y="30"/>
                    <a:pt x="19" y="30"/>
                  </a:cubicBezTo>
                  <a:cubicBezTo>
                    <a:pt x="22" y="28"/>
                    <a:pt x="25" y="28"/>
                    <a:pt x="28" y="28"/>
                  </a:cubicBezTo>
                  <a:cubicBezTo>
                    <a:pt x="28" y="28"/>
                    <a:pt x="28" y="28"/>
                    <a:pt x="28" y="28"/>
                  </a:cubicBezTo>
                  <a:cubicBezTo>
                    <a:pt x="34" y="27"/>
                    <a:pt x="40" y="27"/>
                    <a:pt x="46" y="28"/>
                  </a:cubicBezTo>
                  <a:cubicBezTo>
                    <a:pt x="49" y="27"/>
                    <a:pt x="52" y="27"/>
                    <a:pt x="54" y="28"/>
                  </a:cubicBezTo>
                  <a:cubicBezTo>
                    <a:pt x="54" y="28"/>
                    <a:pt x="54" y="28"/>
                    <a:pt x="54" y="28"/>
                  </a:cubicBezTo>
                  <a:cubicBezTo>
                    <a:pt x="58" y="28"/>
                    <a:pt x="61" y="28"/>
                    <a:pt x="64" y="29"/>
                  </a:cubicBezTo>
                  <a:cubicBezTo>
                    <a:pt x="65" y="29"/>
                    <a:pt x="66" y="29"/>
                    <a:pt x="67" y="30"/>
                  </a:cubicBezTo>
                  <a:cubicBezTo>
                    <a:pt x="69" y="30"/>
                    <a:pt x="71" y="30"/>
                    <a:pt x="72" y="30"/>
                  </a:cubicBezTo>
                  <a:cubicBezTo>
                    <a:pt x="73" y="31"/>
                    <a:pt x="75" y="30"/>
                    <a:pt x="76" y="31"/>
                  </a:cubicBezTo>
                  <a:cubicBezTo>
                    <a:pt x="76" y="31"/>
                    <a:pt x="76" y="31"/>
                    <a:pt x="76" y="31"/>
                  </a:cubicBezTo>
                  <a:cubicBezTo>
                    <a:pt x="77" y="31"/>
                    <a:pt x="78" y="31"/>
                    <a:pt x="79" y="32"/>
                  </a:cubicBezTo>
                  <a:cubicBezTo>
                    <a:pt x="82" y="32"/>
                    <a:pt x="85" y="34"/>
                    <a:pt x="88" y="34"/>
                  </a:cubicBezTo>
                  <a:cubicBezTo>
                    <a:pt x="89" y="34"/>
                    <a:pt x="91" y="34"/>
                    <a:pt x="92" y="35"/>
                  </a:cubicBezTo>
                  <a:cubicBezTo>
                    <a:pt x="93" y="36"/>
                    <a:pt x="95" y="36"/>
                    <a:pt x="97" y="36"/>
                  </a:cubicBezTo>
                  <a:cubicBezTo>
                    <a:pt x="98" y="37"/>
                    <a:pt x="100" y="37"/>
                    <a:pt x="102" y="38"/>
                  </a:cubicBezTo>
                  <a:cubicBezTo>
                    <a:pt x="106" y="39"/>
                    <a:pt x="106" y="39"/>
                    <a:pt x="106" y="39"/>
                  </a:cubicBezTo>
                  <a:cubicBezTo>
                    <a:pt x="108" y="40"/>
                    <a:pt x="109" y="40"/>
                    <a:pt x="111" y="41"/>
                  </a:cubicBezTo>
                  <a:cubicBezTo>
                    <a:pt x="113" y="42"/>
                    <a:pt x="114" y="42"/>
                    <a:pt x="116" y="43"/>
                  </a:cubicBezTo>
                  <a:cubicBezTo>
                    <a:pt x="117" y="43"/>
                    <a:pt x="119" y="44"/>
                    <a:pt x="120" y="44"/>
                  </a:cubicBezTo>
                  <a:cubicBezTo>
                    <a:pt x="131" y="48"/>
                    <a:pt x="131" y="48"/>
                    <a:pt x="131" y="48"/>
                  </a:cubicBezTo>
                  <a:cubicBezTo>
                    <a:pt x="132" y="49"/>
                    <a:pt x="134" y="49"/>
                    <a:pt x="135" y="50"/>
                  </a:cubicBezTo>
                  <a:cubicBezTo>
                    <a:pt x="139" y="51"/>
                    <a:pt x="139" y="51"/>
                    <a:pt x="139" y="51"/>
                  </a:cubicBezTo>
                  <a:cubicBezTo>
                    <a:pt x="140" y="52"/>
                    <a:pt x="141" y="52"/>
                    <a:pt x="143" y="53"/>
                  </a:cubicBezTo>
                  <a:cubicBezTo>
                    <a:pt x="144" y="53"/>
                    <a:pt x="145" y="54"/>
                    <a:pt x="147" y="54"/>
                  </a:cubicBezTo>
                  <a:cubicBezTo>
                    <a:pt x="148" y="55"/>
                    <a:pt x="150" y="55"/>
                    <a:pt x="151" y="56"/>
                  </a:cubicBezTo>
                  <a:cubicBezTo>
                    <a:pt x="153" y="56"/>
                    <a:pt x="154" y="58"/>
                    <a:pt x="156" y="58"/>
                  </a:cubicBezTo>
                  <a:cubicBezTo>
                    <a:pt x="157" y="58"/>
                    <a:pt x="158" y="59"/>
                    <a:pt x="159" y="59"/>
                  </a:cubicBezTo>
                  <a:cubicBezTo>
                    <a:pt x="160" y="60"/>
                    <a:pt x="160" y="60"/>
                    <a:pt x="161" y="60"/>
                  </a:cubicBezTo>
                  <a:cubicBezTo>
                    <a:pt x="162" y="61"/>
                    <a:pt x="164" y="61"/>
                    <a:pt x="165" y="62"/>
                  </a:cubicBezTo>
                  <a:cubicBezTo>
                    <a:pt x="169" y="63"/>
                    <a:pt x="169" y="63"/>
                    <a:pt x="169" y="63"/>
                  </a:cubicBezTo>
                  <a:cubicBezTo>
                    <a:pt x="170" y="63"/>
                    <a:pt x="172" y="64"/>
                    <a:pt x="174" y="65"/>
                  </a:cubicBezTo>
                  <a:cubicBezTo>
                    <a:pt x="177" y="66"/>
                    <a:pt x="177" y="66"/>
                    <a:pt x="177" y="66"/>
                  </a:cubicBezTo>
                  <a:cubicBezTo>
                    <a:pt x="179" y="66"/>
                    <a:pt x="181" y="67"/>
                    <a:pt x="182" y="68"/>
                  </a:cubicBezTo>
                  <a:cubicBezTo>
                    <a:pt x="186" y="69"/>
                    <a:pt x="186" y="69"/>
                    <a:pt x="186" y="69"/>
                  </a:cubicBezTo>
                  <a:cubicBezTo>
                    <a:pt x="188" y="69"/>
                    <a:pt x="190" y="70"/>
                    <a:pt x="191" y="71"/>
                  </a:cubicBezTo>
                  <a:cubicBezTo>
                    <a:pt x="192" y="72"/>
                    <a:pt x="194" y="72"/>
                    <a:pt x="195" y="72"/>
                  </a:cubicBezTo>
                  <a:cubicBezTo>
                    <a:pt x="197" y="73"/>
                    <a:pt x="198" y="73"/>
                    <a:pt x="200" y="74"/>
                  </a:cubicBezTo>
                  <a:cubicBezTo>
                    <a:pt x="203" y="75"/>
                    <a:pt x="203" y="75"/>
                    <a:pt x="203" y="75"/>
                  </a:cubicBezTo>
                  <a:cubicBezTo>
                    <a:pt x="204" y="75"/>
                    <a:pt x="205" y="76"/>
                    <a:pt x="207" y="76"/>
                  </a:cubicBezTo>
                  <a:cubicBezTo>
                    <a:pt x="210" y="77"/>
                    <a:pt x="210" y="77"/>
                    <a:pt x="210" y="77"/>
                  </a:cubicBezTo>
                  <a:cubicBezTo>
                    <a:pt x="212" y="78"/>
                    <a:pt x="214" y="78"/>
                    <a:pt x="216" y="79"/>
                  </a:cubicBezTo>
                  <a:cubicBezTo>
                    <a:pt x="221" y="81"/>
                    <a:pt x="221" y="81"/>
                    <a:pt x="221" y="81"/>
                  </a:cubicBezTo>
                  <a:cubicBezTo>
                    <a:pt x="223" y="81"/>
                    <a:pt x="225" y="82"/>
                    <a:pt x="227" y="82"/>
                  </a:cubicBezTo>
                  <a:cubicBezTo>
                    <a:pt x="234" y="84"/>
                    <a:pt x="234" y="84"/>
                    <a:pt x="234" y="84"/>
                  </a:cubicBezTo>
                  <a:cubicBezTo>
                    <a:pt x="235" y="85"/>
                    <a:pt x="237" y="84"/>
                    <a:pt x="238" y="86"/>
                  </a:cubicBezTo>
                  <a:cubicBezTo>
                    <a:pt x="239" y="86"/>
                    <a:pt x="240" y="86"/>
                    <a:pt x="242" y="86"/>
                  </a:cubicBezTo>
                  <a:cubicBezTo>
                    <a:pt x="245" y="87"/>
                    <a:pt x="248" y="88"/>
                    <a:pt x="251" y="89"/>
                  </a:cubicBezTo>
                  <a:cubicBezTo>
                    <a:pt x="252" y="89"/>
                    <a:pt x="253" y="89"/>
                    <a:pt x="254" y="89"/>
                  </a:cubicBezTo>
                  <a:cubicBezTo>
                    <a:pt x="256" y="90"/>
                    <a:pt x="258" y="90"/>
                    <a:pt x="260" y="91"/>
                  </a:cubicBezTo>
                  <a:cubicBezTo>
                    <a:pt x="270" y="92"/>
                    <a:pt x="270" y="92"/>
                    <a:pt x="270" y="92"/>
                  </a:cubicBezTo>
                  <a:cubicBezTo>
                    <a:pt x="275" y="93"/>
                    <a:pt x="280" y="93"/>
                    <a:pt x="285" y="94"/>
                  </a:cubicBezTo>
                  <a:cubicBezTo>
                    <a:pt x="286" y="94"/>
                    <a:pt x="287" y="94"/>
                    <a:pt x="288" y="94"/>
                  </a:cubicBezTo>
                  <a:cubicBezTo>
                    <a:pt x="304" y="94"/>
                    <a:pt x="304" y="94"/>
                    <a:pt x="304" y="94"/>
                  </a:cubicBezTo>
                  <a:cubicBezTo>
                    <a:pt x="305" y="94"/>
                    <a:pt x="306" y="93"/>
                    <a:pt x="308" y="94"/>
                  </a:cubicBezTo>
                  <a:cubicBezTo>
                    <a:pt x="314" y="94"/>
                    <a:pt x="320" y="93"/>
                    <a:pt x="327" y="92"/>
                  </a:cubicBezTo>
                  <a:cubicBezTo>
                    <a:pt x="327" y="92"/>
                    <a:pt x="327" y="92"/>
                    <a:pt x="327" y="92"/>
                  </a:cubicBezTo>
                  <a:cubicBezTo>
                    <a:pt x="328" y="92"/>
                    <a:pt x="329" y="92"/>
                    <a:pt x="330" y="92"/>
                  </a:cubicBezTo>
                  <a:cubicBezTo>
                    <a:pt x="332" y="92"/>
                    <a:pt x="333" y="91"/>
                    <a:pt x="335" y="91"/>
                  </a:cubicBezTo>
                  <a:cubicBezTo>
                    <a:pt x="337" y="90"/>
                    <a:pt x="339" y="91"/>
                    <a:pt x="341" y="89"/>
                  </a:cubicBezTo>
                  <a:cubicBezTo>
                    <a:pt x="345" y="89"/>
                    <a:pt x="345" y="89"/>
                    <a:pt x="345" y="89"/>
                  </a:cubicBezTo>
                  <a:cubicBezTo>
                    <a:pt x="346" y="88"/>
                    <a:pt x="348" y="87"/>
                    <a:pt x="350" y="87"/>
                  </a:cubicBezTo>
                  <a:cubicBezTo>
                    <a:pt x="353" y="86"/>
                    <a:pt x="353" y="86"/>
                    <a:pt x="353" y="86"/>
                  </a:cubicBezTo>
                  <a:cubicBezTo>
                    <a:pt x="355" y="85"/>
                    <a:pt x="357" y="85"/>
                    <a:pt x="358" y="84"/>
                  </a:cubicBezTo>
                  <a:cubicBezTo>
                    <a:pt x="359" y="83"/>
                    <a:pt x="360" y="83"/>
                    <a:pt x="362" y="83"/>
                  </a:cubicBezTo>
                  <a:cubicBezTo>
                    <a:pt x="363" y="82"/>
                    <a:pt x="364" y="82"/>
                    <a:pt x="365" y="81"/>
                  </a:cubicBezTo>
                  <a:cubicBezTo>
                    <a:pt x="368" y="80"/>
                    <a:pt x="368" y="80"/>
                    <a:pt x="368" y="80"/>
                  </a:cubicBezTo>
                  <a:cubicBezTo>
                    <a:pt x="369" y="79"/>
                    <a:pt x="370" y="78"/>
                    <a:pt x="371" y="78"/>
                  </a:cubicBezTo>
                  <a:cubicBezTo>
                    <a:pt x="377" y="74"/>
                    <a:pt x="377" y="74"/>
                    <a:pt x="377" y="74"/>
                  </a:cubicBezTo>
                  <a:cubicBezTo>
                    <a:pt x="378" y="74"/>
                    <a:pt x="379" y="73"/>
                    <a:pt x="380" y="72"/>
                  </a:cubicBezTo>
                  <a:cubicBezTo>
                    <a:pt x="381" y="72"/>
                    <a:pt x="381" y="72"/>
                    <a:pt x="381" y="72"/>
                  </a:cubicBezTo>
                  <a:cubicBezTo>
                    <a:pt x="382" y="71"/>
                    <a:pt x="384" y="70"/>
                    <a:pt x="385" y="69"/>
                  </a:cubicBezTo>
                  <a:cubicBezTo>
                    <a:pt x="386" y="68"/>
                    <a:pt x="388" y="67"/>
                    <a:pt x="389" y="66"/>
                  </a:cubicBezTo>
                  <a:cubicBezTo>
                    <a:pt x="391" y="65"/>
                    <a:pt x="392" y="64"/>
                    <a:pt x="394" y="62"/>
                  </a:cubicBezTo>
                  <a:cubicBezTo>
                    <a:pt x="395" y="62"/>
                    <a:pt x="395" y="62"/>
                    <a:pt x="395" y="62"/>
                  </a:cubicBezTo>
                  <a:cubicBezTo>
                    <a:pt x="396" y="61"/>
                    <a:pt x="397" y="60"/>
                    <a:pt x="398" y="59"/>
                  </a:cubicBezTo>
                  <a:cubicBezTo>
                    <a:pt x="398" y="59"/>
                    <a:pt x="398" y="59"/>
                    <a:pt x="398" y="59"/>
                  </a:cubicBezTo>
                  <a:cubicBezTo>
                    <a:pt x="398" y="58"/>
                    <a:pt x="399" y="57"/>
                    <a:pt x="400" y="57"/>
                  </a:cubicBezTo>
                  <a:cubicBezTo>
                    <a:pt x="402" y="56"/>
                    <a:pt x="402" y="56"/>
                    <a:pt x="402" y="56"/>
                  </a:cubicBezTo>
                  <a:cubicBezTo>
                    <a:pt x="402" y="55"/>
                    <a:pt x="403" y="55"/>
                    <a:pt x="403" y="54"/>
                  </a:cubicBezTo>
                  <a:cubicBezTo>
                    <a:pt x="405" y="53"/>
                    <a:pt x="405" y="53"/>
                    <a:pt x="405" y="53"/>
                  </a:cubicBezTo>
                  <a:cubicBezTo>
                    <a:pt x="405" y="52"/>
                    <a:pt x="406" y="52"/>
                    <a:pt x="406" y="51"/>
                  </a:cubicBezTo>
                  <a:cubicBezTo>
                    <a:pt x="408" y="50"/>
                    <a:pt x="408" y="50"/>
                    <a:pt x="408" y="50"/>
                  </a:cubicBezTo>
                  <a:cubicBezTo>
                    <a:pt x="408" y="49"/>
                    <a:pt x="409" y="49"/>
                    <a:pt x="410" y="48"/>
                  </a:cubicBezTo>
                  <a:cubicBezTo>
                    <a:pt x="411" y="47"/>
                    <a:pt x="411" y="47"/>
                    <a:pt x="411" y="47"/>
                  </a:cubicBezTo>
                  <a:cubicBezTo>
                    <a:pt x="411" y="46"/>
                    <a:pt x="412" y="46"/>
                    <a:pt x="413" y="45"/>
                  </a:cubicBezTo>
                  <a:cubicBezTo>
                    <a:pt x="413" y="44"/>
                    <a:pt x="413" y="44"/>
                    <a:pt x="413" y="44"/>
                  </a:cubicBezTo>
                  <a:cubicBezTo>
                    <a:pt x="414" y="44"/>
                    <a:pt x="415" y="43"/>
                    <a:pt x="415" y="42"/>
                  </a:cubicBezTo>
                  <a:cubicBezTo>
                    <a:pt x="416" y="41"/>
                    <a:pt x="416" y="41"/>
                    <a:pt x="416" y="41"/>
                  </a:cubicBezTo>
                  <a:cubicBezTo>
                    <a:pt x="416" y="41"/>
                    <a:pt x="417" y="40"/>
                    <a:pt x="418" y="39"/>
                  </a:cubicBezTo>
                  <a:cubicBezTo>
                    <a:pt x="418" y="39"/>
                    <a:pt x="419" y="39"/>
                    <a:pt x="419" y="38"/>
                  </a:cubicBezTo>
                  <a:cubicBezTo>
                    <a:pt x="420" y="37"/>
                    <a:pt x="420" y="36"/>
                    <a:pt x="421" y="35"/>
                  </a:cubicBezTo>
                  <a:cubicBezTo>
                    <a:pt x="422" y="35"/>
                    <a:pt x="422" y="33"/>
                    <a:pt x="423" y="33"/>
                  </a:cubicBezTo>
                  <a:cubicBezTo>
                    <a:pt x="424" y="32"/>
                    <a:pt x="424" y="31"/>
                    <a:pt x="425" y="31"/>
                  </a:cubicBezTo>
                  <a:cubicBezTo>
                    <a:pt x="426" y="30"/>
                    <a:pt x="427" y="28"/>
                    <a:pt x="428" y="27"/>
                  </a:cubicBezTo>
                  <a:cubicBezTo>
                    <a:pt x="429" y="26"/>
                    <a:pt x="430" y="25"/>
                    <a:pt x="430" y="24"/>
                  </a:cubicBezTo>
                  <a:cubicBezTo>
                    <a:pt x="431" y="22"/>
                    <a:pt x="431" y="22"/>
                    <a:pt x="431" y="22"/>
                  </a:cubicBezTo>
                  <a:cubicBezTo>
                    <a:pt x="432" y="21"/>
                    <a:pt x="433" y="20"/>
                    <a:pt x="434" y="19"/>
                  </a:cubicBezTo>
                  <a:cubicBezTo>
                    <a:pt x="434" y="19"/>
                    <a:pt x="434" y="19"/>
                    <a:pt x="434" y="19"/>
                  </a:cubicBezTo>
                  <a:cubicBezTo>
                    <a:pt x="435" y="18"/>
                    <a:pt x="435" y="17"/>
                    <a:pt x="436" y="16"/>
                  </a:cubicBezTo>
                  <a:cubicBezTo>
                    <a:pt x="440" y="8"/>
                    <a:pt x="440" y="8"/>
                    <a:pt x="440" y="8"/>
                  </a:cubicBezTo>
                  <a:cubicBezTo>
                    <a:pt x="441" y="7"/>
                    <a:pt x="442" y="5"/>
                    <a:pt x="443" y="4"/>
                  </a:cubicBezTo>
                  <a:cubicBezTo>
                    <a:pt x="443" y="3"/>
                    <a:pt x="443" y="3"/>
                    <a:pt x="443" y="3"/>
                  </a:cubicBezTo>
                  <a:cubicBezTo>
                    <a:pt x="444" y="2"/>
                    <a:pt x="443" y="0"/>
                    <a:pt x="445" y="0"/>
                  </a:cubicBezTo>
                  <a:cubicBezTo>
                    <a:pt x="445" y="37"/>
                    <a:pt x="445" y="73"/>
                    <a:pt x="445" y="109"/>
                  </a:cubicBezTo>
                  <a:cubicBezTo>
                    <a:pt x="444" y="110"/>
                    <a:pt x="443" y="110"/>
                    <a:pt x="442" y="111"/>
                  </a:cubicBezTo>
                  <a:cubicBezTo>
                    <a:pt x="441" y="112"/>
                    <a:pt x="441" y="112"/>
                    <a:pt x="441" y="112"/>
                  </a:cubicBezTo>
                  <a:cubicBezTo>
                    <a:pt x="440" y="113"/>
                    <a:pt x="438" y="114"/>
                    <a:pt x="436" y="115"/>
                  </a:cubicBezTo>
                  <a:cubicBezTo>
                    <a:pt x="426" y="121"/>
                    <a:pt x="426" y="121"/>
                    <a:pt x="426" y="121"/>
                  </a:cubicBezTo>
                  <a:cubicBezTo>
                    <a:pt x="426" y="122"/>
                    <a:pt x="425" y="122"/>
                    <a:pt x="424" y="123"/>
                  </a:cubicBezTo>
                  <a:cubicBezTo>
                    <a:pt x="421" y="124"/>
                    <a:pt x="421" y="124"/>
                    <a:pt x="421" y="124"/>
                  </a:cubicBezTo>
                  <a:cubicBezTo>
                    <a:pt x="421" y="125"/>
                    <a:pt x="420" y="125"/>
                    <a:pt x="419" y="126"/>
                  </a:cubicBezTo>
                  <a:cubicBezTo>
                    <a:pt x="418" y="127"/>
                    <a:pt x="418" y="127"/>
                    <a:pt x="418" y="127"/>
                  </a:cubicBezTo>
                  <a:cubicBezTo>
                    <a:pt x="417" y="128"/>
                    <a:pt x="415" y="129"/>
                    <a:pt x="414" y="129"/>
                  </a:cubicBezTo>
                  <a:cubicBezTo>
                    <a:pt x="412" y="130"/>
                    <a:pt x="412" y="130"/>
                    <a:pt x="412" y="130"/>
                  </a:cubicBezTo>
                  <a:cubicBezTo>
                    <a:pt x="411" y="131"/>
                    <a:pt x="410" y="131"/>
                    <a:pt x="410" y="132"/>
                  </a:cubicBezTo>
                  <a:cubicBezTo>
                    <a:pt x="409" y="132"/>
                    <a:pt x="409" y="132"/>
                    <a:pt x="409" y="132"/>
                  </a:cubicBezTo>
                  <a:cubicBezTo>
                    <a:pt x="408" y="134"/>
                    <a:pt x="406" y="134"/>
                    <a:pt x="405" y="135"/>
                  </a:cubicBezTo>
                  <a:cubicBezTo>
                    <a:pt x="403" y="136"/>
                    <a:pt x="403" y="136"/>
                    <a:pt x="403" y="136"/>
                  </a:cubicBezTo>
                  <a:cubicBezTo>
                    <a:pt x="402" y="136"/>
                    <a:pt x="401" y="137"/>
                    <a:pt x="400" y="137"/>
                  </a:cubicBezTo>
                  <a:cubicBezTo>
                    <a:pt x="397" y="139"/>
                    <a:pt x="397" y="139"/>
                    <a:pt x="397" y="139"/>
                  </a:cubicBezTo>
                  <a:cubicBezTo>
                    <a:pt x="396" y="140"/>
                    <a:pt x="395" y="140"/>
                    <a:pt x="394" y="141"/>
                  </a:cubicBezTo>
                  <a:cubicBezTo>
                    <a:pt x="391" y="142"/>
                    <a:pt x="391" y="142"/>
                    <a:pt x="391" y="142"/>
                  </a:cubicBezTo>
                  <a:cubicBezTo>
                    <a:pt x="390" y="143"/>
                    <a:pt x="389" y="143"/>
                    <a:pt x="388" y="144"/>
                  </a:cubicBezTo>
                  <a:cubicBezTo>
                    <a:pt x="384" y="145"/>
                    <a:pt x="384" y="145"/>
                    <a:pt x="384" y="145"/>
                  </a:cubicBezTo>
                  <a:cubicBezTo>
                    <a:pt x="383" y="146"/>
                    <a:pt x="381" y="146"/>
                    <a:pt x="380" y="147"/>
                  </a:cubicBezTo>
                  <a:cubicBezTo>
                    <a:pt x="376" y="148"/>
                    <a:pt x="373" y="150"/>
                    <a:pt x="369" y="150"/>
                  </a:cubicBezTo>
                  <a:cubicBezTo>
                    <a:pt x="368" y="152"/>
                    <a:pt x="365" y="151"/>
                    <a:pt x="364" y="152"/>
                  </a:cubicBezTo>
                  <a:cubicBezTo>
                    <a:pt x="362" y="153"/>
                    <a:pt x="360" y="153"/>
                    <a:pt x="357" y="153"/>
                  </a:cubicBezTo>
                  <a:cubicBezTo>
                    <a:pt x="355" y="154"/>
                    <a:pt x="352" y="155"/>
                    <a:pt x="349" y="155"/>
                  </a:cubicBezTo>
                  <a:cubicBezTo>
                    <a:pt x="349" y="155"/>
                    <a:pt x="349" y="155"/>
                    <a:pt x="349" y="155"/>
                  </a:cubicBezTo>
                  <a:cubicBezTo>
                    <a:pt x="347" y="156"/>
                    <a:pt x="346" y="155"/>
                    <a:pt x="344" y="156"/>
                  </a:cubicBezTo>
                  <a:cubicBezTo>
                    <a:pt x="342" y="156"/>
                    <a:pt x="342" y="156"/>
                    <a:pt x="342" y="156"/>
                  </a:cubicBezTo>
                  <a:cubicBezTo>
                    <a:pt x="341" y="157"/>
                    <a:pt x="340" y="156"/>
                    <a:pt x="339" y="157"/>
                  </a:cubicBezTo>
                  <a:cubicBezTo>
                    <a:pt x="334" y="157"/>
                    <a:pt x="334" y="157"/>
                    <a:pt x="334" y="157"/>
                  </a:cubicBezTo>
                  <a:cubicBezTo>
                    <a:pt x="332" y="157"/>
                    <a:pt x="331" y="157"/>
                    <a:pt x="329" y="157"/>
                  </a:cubicBezTo>
                  <a:cubicBezTo>
                    <a:pt x="315" y="157"/>
                    <a:pt x="315" y="157"/>
                    <a:pt x="315" y="157"/>
                  </a:cubicBezTo>
                  <a:cubicBezTo>
                    <a:pt x="314" y="157"/>
                    <a:pt x="313" y="157"/>
                    <a:pt x="312" y="156"/>
                  </a:cubicBezTo>
                  <a:cubicBezTo>
                    <a:pt x="309" y="156"/>
                    <a:pt x="309" y="156"/>
                    <a:pt x="309" y="156"/>
                  </a:cubicBezTo>
                  <a:cubicBezTo>
                    <a:pt x="308" y="156"/>
                    <a:pt x="306" y="156"/>
                    <a:pt x="305" y="156"/>
                  </a:cubicBezTo>
                  <a:cubicBezTo>
                    <a:pt x="303" y="156"/>
                    <a:pt x="303" y="156"/>
                    <a:pt x="303" y="156"/>
                  </a:cubicBezTo>
                  <a:cubicBezTo>
                    <a:pt x="302" y="155"/>
                    <a:pt x="301" y="156"/>
                    <a:pt x="300" y="155"/>
                  </a:cubicBezTo>
                  <a:cubicBezTo>
                    <a:pt x="300" y="155"/>
                    <a:pt x="300" y="155"/>
                    <a:pt x="300" y="155"/>
                  </a:cubicBezTo>
                  <a:cubicBezTo>
                    <a:pt x="297" y="154"/>
                    <a:pt x="294" y="155"/>
                    <a:pt x="292" y="154"/>
                  </a:cubicBezTo>
                  <a:cubicBezTo>
                    <a:pt x="289" y="154"/>
                    <a:pt x="287" y="153"/>
                    <a:pt x="285" y="152"/>
                  </a:cubicBezTo>
                  <a:cubicBezTo>
                    <a:pt x="283" y="151"/>
                    <a:pt x="280" y="152"/>
                    <a:pt x="279" y="150"/>
                  </a:cubicBezTo>
                  <a:cubicBezTo>
                    <a:pt x="276" y="150"/>
                    <a:pt x="274" y="150"/>
                    <a:pt x="272" y="149"/>
                  </a:cubicBezTo>
                  <a:cubicBezTo>
                    <a:pt x="272" y="149"/>
                    <a:pt x="271" y="149"/>
                    <a:pt x="270" y="148"/>
                  </a:cubicBezTo>
                  <a:cubicBezTo>
                    <a:pt x="268" y="148"/>
                    <a:pt x="266" y="148"/>
                    <a:pt x="264" y="147"/>
                  </a:cubicBezTo>
                  <a:cubicBezTo>
                    <a:pt x="263" y="146"/>
                    <a:pt x="261" y="146"/>
                    <a:pt x="259" y="145"/>
                  </a:cubicBezTo>
                  <a:cubicBezTo>
                    <a:pt x="258" y="145"/>
                    <a:pt x="256" y="144"/>
                    <a:pt x="254" y="144"/>
                  </a:cubicBezTo>
                  <a:cubicBezTo>
                    <a:pt x="253" y="143"/>
                    <a:pt x="251" y="142"/>
                    <a:pt x="250" y="142"/>
                  </a:cubicBezTo>
                  <a:cubicBezTo>
                    <a:pt x="248" y="142"/>
                    <a:pt x="247" y="141"/>
                    <a:pt x="246" y="141"/>
                  </a:cubicBezTo>
                  <a:cubicBezTo>
                    <a:pt x="244" y="140"/>
                    <a:pt x="243" y="140"/>
                    <a:pt x="241" y="139"/>
                  </a:cubicBezTo>
                  <a:cubicBezTo>
                    <a:pt x="239" y="139"/>
                    <a:pt x="238" y="138"/>
                    <a:pt x="236" y="137"/>
                  </a:cubicBezTo>
                  <a:cubicBezTo>
                    <a:pt x="236" y="136"/>
                    <a:pt x="234" y="137"/>
                    <a:pt x="234" y="136"/>
                  </a:cubicBezTo>
                  <a:cubicBezTo>
                    <a:pt x="231" y="135"/>
                    <a:pt x="231" y="135"/>
                    <a:pt x="231" y="135"/>
                  </a:cubicBezTo>
                  <a:cubicBezTo>
                    <a:pt x="230" y="134"/>
                    <a:pt x="229" y="134"/>
                    <a:pt x="228" y="133"/>
                  </a:cubicBezTo>
                  <a:cubicBezTo>
                    <a:pt x="227" y="133"/>
                    <a:pt x="226" y="133"/>
                    <a:pt x="225" y="132"/>
                  </a:cubicBezTo>
                  <a:cubicBezTo>
                    <a:pt x="224" y="131"/>
                    <a:pt x="223" y="131"/>
                    <a:pt x="221" y="130"/>
                  </a:cubicBezTo>
                  <a:cubicBezTo>
                    <a:pt x="221" y="130"/>
                    <a:pt x="220" y="130"/>
                    <a:pt x="219" y="129"/>
                  </a:cubicBezTo>
                  <a:cubicBezTo>
                    <a:pt x="218" y="129"/>
                    <a:pt x="216" y="128"/>
                    <a:pt x="215" y="127"/>
                  </a:cubicBezTo>
                  <a:cubicBezTo>
                    <a:pt x="213" y="127"/>
                    <a:pt x="212" y="127"/>
                    <a:pt x="211" y="126"/>
                  </a:cubicBezTo>
                  <a:cubicBezTo>
                    <a:pt x="210" y="125"/>
                    <a:pt x="209" y="125"/>
                    <a:pt x="208" y="124"/>
                  </a:cubicBezTo>
                  <a:cubicBezTo>
                    <a:pt x="206" y="123"/>
                    <a:pt x="206" y="123"/>
                    <a:pt x="206" y="123"/>
                  </a:cubicBezTo>
                  <a:cubicBezTo>
                    <a:pt x="205" y="123"/>
                    <a:pt x="203" y="122"/>
                    <a:pt x="201" y="121"/>
                  </a:cubicBezTo>
                  <a:cubicBezTo>
                    <a:pt x="199" y="120"/>
                    <a:pt x="197" y="119"/>
                    <a:pt x="195" y="117"/>
                  </a:cubicBezTo>
                  <a:cubicBezTo>
                    <a:pt x="193" y="117"/>
                    <a:pt x="192" y="116"/>
                    <a:pt x="191" y="115"/>
                  </a:cubicBezTo>
                  <a:cubicBezTo>
                    <a:pt x="190" y="115"/>
                    <a:pt x="189" y="115"/>
                    <a:pt x="189" y="115"/>
                  </a:cubicBezTo>
                  <a:cubicBezTo>
                    <a:pt x="188" y="114"/>
                    <a:pt x="186" y="113"/>
                    <a:pt x="185" y="112"/>
                  </a:cubicBezTo>
                  <a:cubicBezTo>
                    <a:pt x="184" y="112"/>
                    <a:pt x="183" y="112"/>
                    <a:pt x="182" y="111"/>
                  </a:cubicBezTo>
                  <a:cubicBezTo>
                    <a:pt x="181" y="111"/>
                    <a:pt x="181" y="110"/>
                    <a:pt x="180" y="110"/>
                  </a:cubicBezTo>
                  <a:cubicBezTo>
                    <a:pt x="179" y="109"/>
                    <a:pt x="177" y="109"/>
                    <a:pt x="176" y="108"/>
                  </a:cubicBezTo>
                  <a:cubicBezTo>
                    <a:pt x="175" y="107"/>
                    <a:pt x="174" y="107"/>
                    <a:pt x="174" y="107"/>
                  </a:cubicBezTo>
                  <a:cubicBezTo>
                    <a:pt x="171" y="105"/>
                    <a:pt x="171" y="105"/>
                    <a:pt x="171" y="105"/>
                  </a:cubicBezTo>
                  <a:cubicBezTo>
                    <a:pt x="170" y="105"/>
                    <a:pt x="169" y="105"/>
                    <a:pt x="169" y="104"/>
                  </a:cubicBezTo>
                  <a:cubicBezTo>
                    <a:pt x="167" y="104"/>
                    <a:pt x="166" y="103"/>
                    <a:pt x="165" y="102"/>
                  </a:cubicBezTo>
                  <a:cubicBezTo>
                    <a:pt x="165" y="102"/>
                    <a:pt x="163" y="101"/>
                    <a:pt x="162" y="101"/>
                  </a:cubicBezTo>
                  <a:cubicBezTo>
                    <a:pt x="160" y="99"/>
                    <a:pt x="160" y="99"/>
                    <a:pt x="160" y="99"/>
                  </a:cubicBezTo>
                  <a:cubicBezTo>
                    <a:pt x="159" y="99"/>
                    <a:pt x="158" y="98"/>
                    <a:pt x="157" y="98"/>
                  </a:cubicBezTo>
                  <a:cubicBezTo>
                    <a:pt x="154" y="97"/>
                    <a:pt x="152" y="95"/>
                    <a:pt x="149" y="93"/>
                  </a:cubicBezTo>
                  <a:cubicBezTo>
                    <a:pt x="149" y="92"/>
                    <a:pt x="148" y="92"/>
                    <a:pt x="147" y="91"/>
                  </a:cubicBezTo>
                  <a:cubicBezTo>
                    <a:pt x="145" y="91"/>
                    <a:pt x="143" y="89"/>
                    <a:pt x="141" y="88"/>
                  </a:cubicBezTo>
                  <a:cubicBezTo>
                    <a:pt x="140" y="87"/>
                    <a:pt x="139" y="87"/>
                    <a:pt x="138" y="86"/>
                  </a:cubicBezTo>
                  <a:cubicBezTo>
                    <a:pt x="135" y="85"/>
                    <a:pt x="135" y="85"/>
                    <a:pt x="135" y="85"/>
                  </a:cubicBezTo>
                  <a:cubicBezTo>
                    <a:pt x="134" y="84"/>
                    <a:pt x="133" y="84"/>
                    <a:pt x="133" y="83"/>
                  </a:cubicBezTo>
                  <a:cubicBezTo>
                    <a:pt x="132" y="83"/>
                    <a:pt x="131" y="82"/>
                    <a:pt x="130" y="81"/>
                  </a:cubicBezTo>
                  <a:cubicBezTo>
                    <a:pt x="129" y="81"/>
                    <a:pt x="128" y="81"/>
                    <a:pt x="128" y="80"/>
                  </a:cubicBezTo>
                  <a:cubicBezTo>
                    <a:pt x="120" y="76"/>
                    <a:pt x="120" y="76"/>
                    <a:pt x="120" y="76"/>
                  </a:cubicBezTo>
                  <a:cubicBezTo>
                    <a:pt x="119" y="75"/>
                    <a:pt x="118" y="75"/>
                    <a:pt x="118" y="74"/>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5" name="Freeform 2104">
              <a:extLst>
                <a:ext uri="{FF2B5EF4-FFF2-40B4-BE49-F238E27FC236}">
                  <a16:creationId xmlns:a16="http://schemas.microsoft.com/office/drawing/2014/main" id="{3944B4F1-BAAE-F6FA-F1B3-77D890B3B60B}"/>
                </a:ext>
              </a:extLst>
            </p:cNvPr>
            <p:cNvSpPr>
              <a:spLocks/>
            </p:cNvSpPr>
            <p:nvPr/>
          </p:nvSpPr>
          <p:spPr bwMode="auto">
            <a:xfrm>
              <a:off x="7775576" y="4133851"/>
              <a:ext cx="425450" cy="149225"/>
            </a:xfrm>
            <a:custGeom>
              <a:avLst/>
              <a:gdLst>
                <a:gd name="T0" fmla="*/ 385 w 445"/>
                <a:gd name="T1" fmla="*/ 69 h 157"/>
                <a:gd name="T2" fmla="*/ 396 w 445"/>
                <a:gd name="T3" fmla="*/ 60 h 157"/>
                <a:gd name="T4" fmla="*/ 406 w 445"/>
                <a:gd name="T5" fmla="*/ 51 h 157"/>
                <a:gd name="T6" fmla="*/ 415 w 445"/>
                <a:gd name="T7" fmla="*/ 42 h 157"/>
                <a:gd name="T8" fmla="*/ 422 w 445"/>
                <a:gd name="T9" fmla="*/ 34 h 157"/>
                <a:gd name="T10" fmla="*/ 427 w 445"/>
                <a:gd name="T11" fmla="*/ 27 h 157"/>
                <a:gd name="T12" fmla="*/ 434 w 445"/>
                <a:gd name="T13" fmla="*/ 18 h 157"/>
                <a:gd name="T14" fmla="*/ 440 w 445"/>
                <a:gd name="T15" fmla="*/ 7 h 157"/>
                <a:gd name="T16" fmla="*/ 444 w 445"/>
                <a:gd name="T17" fmla="*/ 104 h 157"/>
                <a:gd name="T18" fmla="*/ 432 w 445"/>
                <a:gd name="T19" fmla="*/ 116 h 157"/>
                <a:gd name="T20" fmla="*/ 420 w 445"/>
                <a:gd name="T21" fmla="*/ 125 h 157"/>
                <a:gd name="T22" fmla="*/ 410 w 445"/>
                <a:gd name="T23" fmla="*/ 131 h 157"/>
                <a:gd name="T24" fmla="*/ 398 w 445"/>
                <a:gd name="T25" fmla="*/ 138 h 157"/>
                <a:gd name="T26" fmla="*/ 385 w 445"/>
                <a:gd name="T27" fmla="*/ 144 h 157"/>
                <a:gd name="T28" fmla="*/ 376 w 445"/>
                <a:gd name="T29" fmla="*/ 148 h 157"/>
                <a:gd name="T30" fmla="*/ 359 w 445"/>
                <a:gd name="T31" fmla="*/ 153 h 157"/>
                <a:gd name="T32" fmla="*/ 336 w 445"/>
                <a:gd name="T33" fmla="*/ 157 h 157"/>
                <a:gd name="T34" fmla="*/ 305 w 445"/>
                <a:gd name="T35" fmla="*/ 156 h 157"/>
                <a:gd name="T36" fmla="*/ 280 w 445"/>
                <a:gd name="T37" fmla="*/ 151 h 157"/>
                <a:gd name="T38" fmla="*/ 261 w 445"/>
                <a:gd name="T39" fmla="*/ 146 h 157"/>
                <a:gd name="T40" fmla="*/ 243 w 445"/>
                <a:gd name="T41" fmla="*/ 140 h 157"/>
                <a:gd name="T42" fmla="*/ 228 w 445"/>
                <a:gd name="T43" fmla="*/ 134 h 157"/>
                <a:gd name="T44" fmla="*/ 215 w 445"/>
                <a:gd name="T45" fmla="*/ 128 h 157"/>
                <a:gd name="T46" fmla="*/ 200 w 445"/>
                <a:gd name="T47" fmla="*/ 121 h 157"/>
                <a:gd name="T48" fmla="*/ 191 w 445"/>
                <a:gd name="T49" fmla="*/ 116 h 157"/>
                <a:gd name="T50" fmla="*/ 185 w 445"/>
                <a:gd name="T51" fmla="*/ 113 h 157"/>
                <a:gd name="T52" fmla="*/ 173 w 445"/>
                <a:gd name="T53" fmla="*/ 107 h 157"/>
                <a:gd name="T54" fmla="*/ 158 w 445"/>
                <a:gd name="T55" fmla="*/ 99 h 157"/>
                <a:gd name="T56" fmla="*/ 147 w 445"/>
                <a:gd name="T57" fmla="*/ 92 h 157"/>
                <a:gd name="T58" fmla="*/ 123 w 445"/>
                <a:gd name="T59" fmla="*/ 77 h 157"/>
                <a:gd name="T60" fmla="*/ 113 w 445"/>
                <a:gd name="T61" fmla="*/ 72 h 157"/>
                <a:gd name="T62" fmla="*/ 100 w 445"/>
                <a:gd name="T63" fmla="*/ 66 h 157"/>
                <a:gd name="T64" fmla="*/ 87 w 445"/>
                <a:gd name="T65" fmla="*/ 60 h 157"/>
                <a:gd name="T66" fmla="*/ 71 w 445"/>
                <a:gd name="T67" fmla="*/ 54 h 157"/>
                <a:gd name="T68" fmla="*/ 54 w 445"/>
                <a:gd name="T69" fmla="*/ 48 h 157"/>
                <a:gd name="T70" fmla="*/ 36 w 445"/>
                <a:gd name="T71" fmla="*/ 42 h 157"/>
                <a:gd name="T72" fmla="*/ 2 w 445"/>
                <a:gd name="T73" fmla="*/ 41 h 157"/>
                <a:gd name="T74" fmla="*/ 6 w 445"/>
                <a:gd name="T75" fmla="*/ 34 h 157"/>
                <a:gd name="T76" fmla="*/ 21 w 445"/>
                <a:gd name="T77" fmla="*/ 29 h 157"/>
                <a:gd name="T78" fmla="*/ 54 w 445"/>
                <a:gd name="T79" fmla="*/ 28 h 157"/>
                <a:gd name="T80" fmla="*/ 71 w 445"/>
                <a:gd name="T81" fmla="*/ 30 h 157"/>
                <a:gd name="T82" fmla="*/ 93 w 445"/>
                <a:gd name="T83" fmla="*/ 36 h 157"/>
                <a:gd name="T84" fmla="*/ 113 w 445"/>
                <a:gd name="T85" fmla="*/ 42 h 157"/>
                <a:gd name="T86" fmla="*/ 130 w 445"/>
                <a:gd name="T87" fmla="*/ 48 h 157"/>
                <a:gd name="T88" fmla="*/ 136 w 445"/>
                <a:gd name="T89" fmla="*/ 51 h 157"/>
                <a:gd name="T90" fmla="*/ 152 w 445"/>
                <a:gd name="T91" fmla="*/ 57 h 157"/>
                <a:gd name="T92" fmla="*/ 169 w 445"/>
                <a:gd name="T93" fmla="*/ 63 h 157"/>
                <a:gd name="T94" fmla="*/ 184 w 445"/>
                <a:gd name="T95" fmla="*/ 69 h 157"/>
                <a:gd name="T96" fmla="*/ 202 w 445"/>
                <a:gd name="T97" fmla="*/ 75 h 157"/>
                <a:gd name="T98" fmla="*/ 218 w 445"/>
                <a:gd name="T99" fmla="*/ 80 h 157"/>
                <a:gd name="T100" fmla="*/ 241 w 445"/>
                <a:gd name="T101" fmla="*/ 86 h 157"/>
                <a:gd name="T102" fmla="*/ 263 w 445"/>
                <a:gd name="T103" fmla="*/ 92 h 157"/>
                <a:gd name="T104" fmla="*/ 286 w 445"/>
                <a:gd name="T105" fmla="*/ 94 h 157"/>
                <a:gd name="T106" fmla="*/ 324 w 445"/>
                <a:gd name="T107" fmla="*/ 93 h 157"/>
                <a:gd name="T108" fmla="*/ 335 w 445"/>
                <a:gd name="T109" fmla="*/ 91 h 157"/>
                <a:gd name="T110" fmla="*/ 356 w 445"/>
                <a:gd name="T111" fmla="*/ 85 h 157"/>
                <a:gd name="T112" fmla="*/ 370 w 445"/>
                <a:gd name="T113" fmla="*/ 78 h 157"/>
                <a:gd name="T114" fmla="*/ 379 w 445"/>
                <a:gd name="T115" fmla="*/ 7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5" h="157">
                  <a:moveTo>
                    <a:pt x="379" y="72"/>
                  </a:moveTo>
                  <a:cubicBezTo>
                    <a:pt x="379" y="72"/>
                    <a:pt x="380" y="72"/>
                    <a:pt x="380" y="72"/>
                  </a:cubicBezTo>
                  <a:cubicBezTo>
                    <a:pt x="381" y="71"/>
                    <a:pt x="381" y="71"/>
                    <a:pt x="382" y="70"/>
                  </a:cubicBezTo>
                  <a:cubicBezTo>
                    <a:pt x="383" y="70"/>
                    <a:pt x="384" y="69"/>
                    <a:pt x="385" y="69"/>
                  </a:cubicBezTo>
                  <a:cubicBezTo>
                    <a:pt x="386" y="68"/>
                    <a:pt x="387" y="67"/>
                    <a:pt x="388" y="66"/>
                  </a:cubicBezTo>
                  <a:cubicBezTo>
                    <a:pt x="389" y="66"/>
                    <a:pt x="391" y="64"/>
                    <a:pt x="392" y="63"/>
                  </a:cubicBezTo>
                  <a:cubicBezTo>
                    <a:pt x="393" y="62"/>
                    <a:pt x="394" y="62"/>
                    <a:pt x="395" y="61"/>
                  </a:cubicBezTo>
                  <a:cubicBezTo>
                    <a:pt x="396" y="60"/>
                    <a:pt x="396" y="60"/>
                    <a:pt x="396" y="60"/>
                  </a:cubicBezTo>
                  <a:cubicBezTo>
                    <a:pt x="398" y="58"/>
                    <a:pt x="400" y="56"/>
                    <a:pt x="402" y="54"/>
                  </a:cubicBezTo>
                  <a:cubicBezTo>
                    <a:pt x="403" y="54"/>
                    <a:pt x="403" y="54"/>
                    <a:pt x="403" y="54"/>
                  </a:cubicBezTo>
                  <a:cubicBezTo>
                    <a:pt x="404" y="53"/>
                    <a:pt x="405" y="52"/>
                    <a:pt x="406" y="51"/>
                  </a:cubicBezTo>
                  <a:cubicBezTo>
                    <a:pt x="406" y="51"/>
                    <a:pt x="406" y="51"/>
                    <a:pt x="406" y="51"/>
                  </a:cubicBezTo>
                  <a:cubicBezTo>
                    <a:pt x="407" y="50"/>
                    <a:pt x="408" y="49"/>
                    <a:pt x="409" y="48"/>
                  </a:cubicBezTo>
                  <a:cubicBezTo>
                    <a:pt x="409" y="47"/>
                    <a:pt x="410" y="46"/>
                    <a:pt x="412" y="45"/>
                  </a:cubicBezTo>
                  <a:cubicBezTo>
                    <a:pt x="413" y="44"/>
                    <a:pt x="413" y="44"/>
                    <a:pt x="414" y="43"/>
                  </a:cubicBezTo>
                  <a:cubicBezTo>
                    <a:pt x="415" y="42"/>
                    <a:pt x="415" y="42"/>
                    <a:pt x="415" y="42"/>
                  </a:cubicBezTo>
                  <a:cubicBezTo>
                    <a:pt x="416" y="41"/>
                    <a:pt x="416" y="40"/>
                    <a:pt x="417" y="39"/>
                  </a:cubicBezTo>
                  <a:cubicBezTo>
                    <a:pt x="417" y="38"/>
                    <a:pt x="418" y="38"/>
                    <a:pt x="419" y="37"/>
                  </a:cubicBezTo>
                  <a:cubicBezTo>
                    <a:pt x="419" y="36"/>
                    <a:pt x="420" y="35"/>
                    <a:pt x="421" y="34"/>
                  </a:cubicBezTo>
                  <a:cubicBezTo>
                    <a:pt x="422" y="34"/>
                    <a:pt x="422" y="34"/>
                    <a:pt x="422" y="34"/>
                  </a:cubicBezTo>
                  <a:cubicBezTo>
                    <a:pt x="422" y="33"/>
                    <a:pt x="423" y="32"/>
                    <a:pt x="424" y="31"/>
                  </a:cubicBezTo>
                  <a:cubicBezTo>
                    <a:pt x="424" y="30"/>
                    <a:pt x="424" y="30"/>
                    <a:pt x="424" y="30"/>
                  </a:cubicBezTo>
                  <a:cubicBezTo>
                    <a:pt x="425" y="30"/>
                    <a:pt x="426" y="28"/>
                    <a:pt x="427" y="27"/>
                  </a:cubicBezTo>
                  <a:cubicBezTo>
                    <a:pt x="427" y="27"/>
                    <a:pt x="427" y="27"/>
                    <a:pt x="427" y="27"/>
                  </a:cubicBezTo>
                  <a:cubicBezTo>
                    <a:pt x="427" y="27"/>
                    <a:pt x="428" y="26"/>
                    <a:pt x="429" y="25"/>
                  </a:cubicBezTo>
                  <a:cubicBezTo>
                    <a:pt x="429" y="24"/>
                    <a:pt x="429" y="23"/>
                    <a:pt x="431" y="22"/>
                  </a:cubicBezTo>
                  <a:cubicBezTo>
                    <a:pt x="432" y="22"/>
                    <a:pt x="432" y="20"/>
                    <a:pt x="432" y="19"/>
                  </a:cubicBezTo>
                  <a:cubicBezTo>
                    <a:pt x="434" y="18"/>
                    <a:pt x="434" y="18"/>
                    <a:pt x="434" y="18"/>
                  </a:cubicBezTo>
                  <a:cubicBezTo>
                    <a:pt x="435" y="16"/>
                    <a:pt x="435" y="14"/>
                    <a:pt x="436" y="13"/>
                  </a:cubicBezTo>
                  <a:cubicBezTo>
                    <a:pt x="437" y="13"/>
                    <a:pt x="437" y="13"/>
                    <a:pt x="437" y="13"/>
                  </a:cubicBezTo>
                  <a:cubicBezTo>
                    <a:pt x="437" y="12"/>
                    <a:pt x="438" y="11"/>
                    <a:pt x="439" y="10"/>
                  </a:cubicBezTo>
                  <a:cubicBezTo>
                    <a:pt x="439" y="9"/>
                    <a:pt x="439" y="8"/>
                    <a:pt x="440" y="7"/>
                  </a:cubicBezTo>
                  <a:cubicBezTo>
                    <a:pt x="441" y="6"/>
                    <a:pt x="441" y="5"/>
                    <a:pt x="442" y="4"/>
                  </a:cubicBezTo>
                  <a:cubicBezTo>
                    <a:pt x="442" y="4"/>
                    <a:pt x="442" y="4"/>
                    <a:pt x="442" y="4"/>
                  </a:cubicBezTo>
                  <a:cubicBezTo>
                    <a:pt x="443" y="3"/>
                    <a:pt x="442" y="1"/>
                    <a:pt x="444" y="0"/>
                  </a:cubicBezTo>
                  <a:cubicBezTo>
                    <a:pt x="444" y="35"/>
                    <a:pt x="444" y="69"/>
                    <a:pt x="444" y="104"/>
                  </a:cubicBezTo>
                  <a:cubicBezTo>
                    <a:pt x="445" y="107"/>
                    <a:pt x="443" y="111"/>
                    <a:pt x="440" y="112"/>
                  </a:cubicBezTo>
                  <a:cubicBezTo>
                    <a:pt x="439" y="112"/>
                    <a:pt x="438" y="113"/>
                    <a:pt x="438" y="113"/>
                  </a:cubicBezTo>
                  <a:cubicBezTo>
                    <a:pt x="437" y="114"/>
                    <a:pt x="435" y="114"/>
                    <a:pt x="434" y="115"/>
                  </a:cubicBezTo>
                  <a:cubicBezTo>
                    <a:pt x="432" y="116"/>
                    <a:pt x="432" y="116"/>
                    <a:pt x="432" y="116"/>
                  </a:cubicBezTo>
                  <a:cubicBezTo>
                    <a:pt x="432" y="117"/>
                    <a:pt x="430" y="118"/>
                    <a:pt x="429" y="118"/>
                  </a:cubicBezTo>
                  <a:cubicBezTo>
                    <a:pt x="425" y="121"/>
                    <a:pt x="425" y="121"/>
                    <a:pt x="425" y="121"/>
                  </a:cubicBezTo>
                  <a:cubicBezTo>
                    <a:pt x="424" y="123"/>
                    <a:pt x="422" y="123"/>
                    <a:pt x="421" y="124"/>
                  </a:cubicBezTo>
                  <a:cubicBezTo>
                    <a:pt x="421" y="124"/>
                    <a:pt x="420" y="124"/>
                    <a:pt x="420" y="125"/>
                  </a:cubicBezTo>
                  <a:cubicBezTo>
                    <a:pt x="419" y="126"/>
                    <a:pt x="418" y="126"/>
                    <a:pt x="417" y="126"/>
                  </a:cubicBezTo>
                  <a:cubicBezTo>
                    <a:pt x="415" y="128"/>
                    <a:pt x="415" y="128"/>
                    <a:pt x="415" y="128"/>
                  </a:cubicBezTo>
                  <a:cubicBezTo>
                    <a:pt x="414" y="129"/>
                    <a:pt x="413" y="129"/>
                    <a:pt x="412" y="130"/>
                  </a:cubicBezTo>
                  <a:cubicBezTo>
                    <a:pt x="411" y="130"/>
                    <a:pt x="411" y="130"/>
                    <a:pt x="410" y="131"/>
                  </a:cubicBezTo>
                  <a:cubicBezTo>
                    <a:pt x="409" y="131"/>
                    <a:pt x="408" y="132"/>
                    <a:pt x="407" y="133"/>
                  </a:cubicBezTo>
                  <a:cubicBezTo>
                    <a:pt x="405" y="134"/>
                    <a:pt x="405" y="134"/>
                    <a:pt x="405" y="134"/>
                  </a:cubicBezTo>
                  <a:cubicBezTo>
                    <a:pt x="404" y="135"/>
                    <a:pt x="402" y="135"/>
                    <a:pt x="401" y="136"/>
                  </a:cubicBezTo>
                  <a:cubicBezTo>
                    <a:pt x="400" y="137"/>
                    <a:pt x="399" y="138"/>
                    <a:pt x="398" y="138"/>
                  </a:cubicBezTo>
                  <a:cubicBezTo>
                    <a:pt x="395" y="140"/>
                    <a:pt x="395" y="140"/>
                    <a:pt x="395" y="140"/>
                  </a:cubicBezTo>
                  <a:cubicBezTo>
                    <a:pt x="394" y="140"/>
                    <a:pt x="393" y="141"/>
                    <a:pt x="392" y="141"/>
                  </a:cubicBezTo>
                  <a:cubicBezTo>
                    <a:pt x="389" y="143"/>
                    <a:pt x="389" y="143"/>
                    <a:pt x="389" y="143"/>
                  </a:cubicBezTo>
                  <a:cubicBezTo>
                    <a:pt x="388" y="143"/>
                    <a:pt x="386" y="144"/>
                    <a:pt x="385" y="144"/>
                  </a:cubicBezTo>
                  <a:cubicBezTo>
                    <a:pt x="381" y="146"/>
                    <a:pt x="381" y="146"/>
                    <a:pt x="381" y="146"/>
                  </a:cubicBezTo>
                  <a:cubicBezTo>
                    <a:pt x="380" y="146"/>
                    <a:pt x="380" y="147"/>
                    <a:pt x="379" y="147"/>
                  </a:cubicBezTo>
                  <a:cubicBezTo>
                    <a:pt x="379" y="147"/>
                    <a:pt x="379" y="147"/>
                    <a:pt x="379" y="147"/>
                  </a:cubicBezTo>
                  <a:cubicBezTo>
                    <a:pt x="378" y="147"/>
                    <a:pt x="377" y="148"/>
                    <a:pt x="376" y="148"/>
                  </a:cubicBezTo>
                  <a:cubicBezTo>
                    <a:pt x="372" y="149"/>
                    <a:pt x="372" y="149"/>
                    <a:pt x="372" y="149"/>
                  </a:cubicBezTo>
                  <a:cubicBezTo>
                    <a:pt x="371" y="150"/>
                    <a:pt x="369" y="150"/>
                    <a:pt x="368" y="151"/>
                  </a:cubicBezTo>
                  <a:cubicBezTo>
                    <a:pt x="366" y="151"/>
                    <a:pt x="366" y="151"/>
                    <a:pt x="366" y="151"/>
                  </a:cubicBezTo>
                  <a:cubicBezTo>
                    <a:pt x="364" y="152"/>
                    <a:pt x="361" y="153"/>
                    <a:pt x="359" y="153"/>
                  </a:cubicBezTo>
                  <a:cubicBezTo>
                    <a:pt x="356" y="154"/>
                    <a:pt x="354" y="154"/>
                    <a:pt x="351" y="154"/>
                  </a:cubicBezTo>
                  <a:cubicBezTo>
                    <a:pt x="348" y="155"/>
                    <a:pt x="344" y="156"/>
                    <a:pt x="341" y="156"/>
                  </a:cubicBezTo>
                  <a:cubicBezTo>
                    <a:pt x="340" y="156"/>
                    <a:pt x="340" y="156"/>
                    <a:pt x="340" y="156"/>
                  </a:cubicBezTo>
                  <a:cubicBezTo>
                    <a:pt x="339" y="157"/>
                    <a:pt x="338" y="156"/>
                    <a:pt x="336" y="157"/>
                  </a:cubicBezTo>
                  <a:cubicBezTo>
                    <a:pt x="331" y="157"/>
                    <a:pt x="331" y="157"/>
                    <a:pt x="331" y="157"/>
                  </a:cubicBezTo>
                  <a:cubicBezTo>
                    <a:pt x="325" y="157"/>
                    <a:pt x="320" y="157"/>
                    <a:pt x="314" y="157"/>
                  </a:cubicBezTo>
                  <a:cubicBezTo>
                    <a:pt x="310" y="157"/>
                    <a:pt x="310" y="157"/>
                    <a:pt x="310" y="157"/>
                  </a:cubicBezTo>
                  <a:cubicBezTo>
                    <a:pt x="308" y="156"/>
                    <a:pt x="306" y="157"/>
                    <a:pt x="305" y="156"/>
                  </a:cubicBezTo>
                  <a:cubicBezTo>
                    <a:pt x="305" y="156"/>
                    <a:pt x="305" y="156"/>
                    <a:pt x="305" y="156"/>
                  </a:cubicBezTo>
                  <a:cubicBezTo>
                    <a:pt x="302" y="156"/>
                    <a:pt x="298" y="155"/>
                    <a:pt x="295" y="154"/>
                  </a:cubicBezTo>
                  <a:cubicBezTo>
                    <a:pt x="292" y="154"/>
                    <a:pt x="289" y="154"/>
                    <a:pt x="287" y="153"/>
                  </a:cubicBezTo>
                  <a:cubicBezTo>
                    <a:pt x="285" y="152"/>
                    <a:pt x="282" y="153"/>
                    <a:pt x="280" y="151"/>
                  </a:cubicBezTo>
                  <a:cubicBezTo>
                    <a:pt x="279" y="151"/>
                    <a:pt x="278" y="152"/>
                    <a:pt x="277" y="151"/>
                  </a:cubicBezTo>
                  <a:cubicBezTo>
                    <a:pt x="275" y="150"/>
                    <a:pt x="273" y="150"/>
                    <a:pt x="271" y="149"/>
                  </a:cubicBezTo>
                  <a:cubicBezTo>
                    <a:pt x="269" y="149"/>
                    <a:pt x="268" y="148"/>
                    <a:pt x="266" y="148"/>
                  </a:cubicBezTo>
                  <a:cubicBezTo>
                    <a:pt x="264" y="147"/>
                    <a:pt x="262" y="146"/>
                    <a:pt x="261" y="146"/>
                  </a:cubicBezTo>
                  <a:cubicBezTo>
                    <a:pt x="259" y="146"/>
                    <a:pt x="258" y="145"/>
                    <a:pt x="256" y="144"/>
                  </a:cubicBezTo>
                  <a:cubicBezTo>
                    <a:pt x="254" y="144"/>
                    <a:pt x="253" y="143"/>
                    <a:pt x="251" y="143"/>
                  </a:cubicBezTo>
                  <a:cubicBezTo>
                    <a:pt x="250" y="142"/>
                    <a:pt x="248" y="142"/>
                    <a:pt x="247" y="141"/>
                  </a:cubicBezTo>
                  <a:cubicBezTo>
                    <a:pt x="246" y="141"/>
                    <a:pt x="244" y="141"/>
                    <a:pt x="243" y="140"/>
                  </a:cubicBezTo>
                  <a:cubicBezTo>
                    <a:pt x="241" y="140"/>
                    <a:pt x="240" y="139"/>
                    <a:pt x="239" y="138"/>
                  </a:cubicBezTo>
                  <a:cubicBezTo>
                    <a:pt x="237" y="137"/>
                    <a:pt x="235" y="138"/>
                    <a:pt x="234" y="136"/>
                  </a:cubicBezTo>
                  <a:cubicBezTo>
                    <a:pt x="233" y="136"/>
                    <a:pt x="233" y="136"/>
                    <a:pt x="233" y="136"/>
                  </a:cubicBezTo>
                  <a:cubicBezTo>
                    <a:pt x="231" y="135"/>
                    <a:pt x="230" y="135"/>
                    <a:pt x="228" y="134"/>
                  </a:cubicBezTo>
                  <a:cubicBezTo>
                    <a:pt x="226" y="133"/>
                    <a:pt x="226" y="133"/>
                    <a:pt x="226" y="133"/>
                  </a:cubicBezTo>
                  <a:cubicBezTo>
                    <a:pt x="225" y="132"/>
                    <a:pt x="222" y="132"/>
                    <a:pt x="220" y="130"/>
                  </a:cubicBezTo>
                  <a:cubicBezTo>
                    <a:pt x="220" y="130"/>
                    <a:pt x="219" y="130"/>
                    <a:pt x="218" y="130"/>
                  </a:cubicBezTo>
                  <a:cubicBezTo>
                    <a:pt x="218" y="129"/>
                    <a:pt x="216" y="129"/>
                    <a:pt x="215" y="128"/>
                  </a:cubicBezTo>
                  <a:cubicBezTo>
                    <a:pt x="213" y="127"/>
                    <a:pt x="213" y="127"/>
                    <a:pt x="213" y="127"/>
                  </a:cubicBezTo>
                  <a:cubicBezTo>
                    <a:pt x="211" y="126"/>
                    <a:pt x="210" y="126"/>
                    <a:pt x="208" y="125"/>
                  </a:cubicBezTo>
                  <a:cubicBezTo>
                    <a:pt x="207" y="125"/>
                    <a:pt x="206" y="124"/>
                    <a:pt x="205" y="124"/>
                  </a:cubicBezTo>
                  <a:cubicBezTo>
                    <a:pt x="203" y="123"/>
                    <a:pt x="202" y="122"/>
                    <a:pt x="200" y="121"/>
                  </a:cubicBezTo>
                  <a:cubicBezTo>
                    <a:pt x="200" y="121"/>
                    <a:pt x="200" y="121"/>
                    <a:pt x="200" y="121"/>
                  </a:cubicBezTo>
                  <a:cubicBezTo>
                    <a:pt x="199" y="120"/>
                    <a:pt x="198" y="120"/>
                    <a:pt x="197" y="119"/>
                  </a:cubicBezTo>
                  <a:cubicBezTo>
                    <a:pt x="196" y="119"/>
                    <a:pt x="196" y="119"/>
                    <a:pt x="196" y="119"/>
                  </a:cubicBezTo>
                  <a:cubicBezTo>
                    <a:pt x="194" y="118"/>
                    <a:pt x="193" y="117"/>
                    <a:pt x="191" y="116"/>
                  </a:cubicBezTo>
                  <a:cubicBezTo>
                    <a:pt x="191" y="116"/>
                    <a:pt x="191" y="116"/>
                    <a:pt x="191" y="116"/>
                  </a:cubicBezTo>
                  <a:cubicBezTo>
                    <a:pt x="190" y="115"/>
                    <a:pt x="189" y="116"/>
                    <a:pt x="189" y="115"/>
                  </a:cubicBezTo>
                  <a:cubicBezTo>
                    <a:pt x="189" y="115"/>
                    <a:pt x="189" y="115"/>
                    <a:pt x="189" y="115"/>
                  </a:cubicBezTo>
                  <a:cubicBezTo>
                    <a:pt x="188" y="114"/>
                    <a:pt x="187" y="114"/>
                    <a:pt x="185" y="113"/>
                  </a:cubicBezTo>
                  <a:cubicBezTo>
                    <a:pt x="184" y="113"/>
                    <a:pt x="183" y="113"/>
                    <a:pt x="182" y="112"/>
                  </a:cubicBezTo>
                  <a:cubicBezTo>
                    <a:pt x="181" y="111"/>
                    <a:pt x="180" y="111"/>
                    <a:pt x="179" y="110"/>
                  </a:cubicBezTo>
                  <a:cubicBezTo>
                    <a:pt x="178" y="110"/>
                    <a:pt x="177" y="109"/>
                    <a:pt x="175" y="108"/>
                  </a:cubicBezTo>
                  <a:cubicBezTo>
                    <a:pt x="175" y="108"/>
                    <a:pt x="174" y="108"/>
                    <a:pt x="173" y="107"/>
                  </a:cubicBezTo>
                  <a:cubicBezTo>
                    <a:pt x="171" y="106"/>
                    <a:pt x="168" y="105"/>
                    <a:pt x="166" y="103"/>
                  </a:cubicBezTo>
                  <a:cubicBezTo>
                    <a:pt x="165" y="103"/>
                    <a:pt x="164" y="103"/>
                    <a:pt x="164" y="102"/>
                  </a:cubicBezTo>
                  <a:cubicBezTo>
                    <a:pt x="161" y="100"/>
                    <a:pt x="161" y="100"/>
                    <a:pt x="161" y="100"/>
                  </a:cubicBezTo>
                  <a:cubicBezTo>
                    <a:pt x="160" y="100"/>
                    <a:pt x="159" y="99"/>
                    <a:pt x="158" y="99"/>
                  </a:cubicBezTo>
                  <a:cubicBezTo>
                    <a:pt x="157" y="98"/>
                    <a:pt x="156" y="98"/>
                    <a:pt x="155" y="97"/>
                  </a:cubicBezTo>
                  <a:cubicBezTo>
                    <a:pt x="154" y="97"/>
                    <a:pt x="153" y="96"/>
                    <a:pt x="153" y="96"/>
                  </a:cubicBezTo>
                  <a:cubicBezTo>
                    <a:pt x="149" y="94"/>
                    <a:pt x="149" y="94"/>
                    <a:pt x="149" y="94"/>
                  </a:cubicBezTo>
                  <a:cubicBezTo>
                    <a:pt x="149" y="93"/>
                    <a:pt x="148" y="93"/>
                    <a:pt x="147" y="92"/>
                  </a:cubicBezTo>
                  <a:cubicBezTo>
                    <a:pt x="146" y="92"/>
                    <a:pt x="146" y="92"/>
                    <a:pt x="146" y="92"/>
                  </a:cubicBezTo>
                  <a:cubicBezTo>
                    <a:pt x="145" y="91"/>
                    <a:pt x="144" y="91"/>
                    <a:pt x="143" y="90"/>
                  </a:cubicBezTo>
                  <a:cubicBezTo>
                    <a:pt x="125" y="79"/>
                    <a:pt x="125" y="79"/>
                    <a:pt x="125" y="79"/>
                  </a:cubicBezTo>
                  <a:cubicBezTo>
                    <a:pt x="124" y="78"/>
                    <a:pt x="123" y="78"/>
                    <a:pt x="123" y="77"/>
                  </a:cubicBezTo>
                  <a:cubicBezTo>
                    <a:pt x="122" y="77"/>
                    <a:pt x="122" y="77"/>
                    <a:pt x="122" y="77"/>
                  </a:cubicBezTo>
                  <a:cubicBezTo>
                    <a:pt x="121" y="77"/>
                    <a:pt x="120" y="76"/>
                    <a:pt x="119" y="76"/>
                  </a:cubicBezTo>
                  <a:cubicBezTo>
                    <a:pt x="116" y="74"/>
                    <a:pt x="116" y="74"/>
                    <a:pt x="116" y="74"/>
                  </a:cubicBezTo>
                  <a:cubicBezTo>
                    <a:pt x="115" y="74"/>
                    <a:pt x="114" y="73"/>
                    <a:pt x="113" y="72"/>
                  </a:cubicBezTo>
                  <a:cubicBezTo>
                    <a:pt x="112" y="72"/>
                    <a:pt x="110" y="72"/>
                    <a:pt x="109" y="71"/>
                  </a:cubicBezTo>
                  <a:cubicBezTo>
                    <a:pt x="109" y="69"/>
                    <a:pt x="107" y="69"/>
                    <a:pt x="106" y="69"/>
                  </a:cubicBezTo>
                  <a:cubicBezTo>
                    <a:pt x="105" y="68"/>
                    <a:pt x="105" y="68"/>
                    <a:pt x="105" y="68"/>
                  </a:cubicBezTo>
                  <a:cubicBezTo>
                    <a:pt x="103" y="67"/>
                    <a:pt x="102" y="67"/>
                    <a:pt x="100" y="66"/>
                  </a:cubicBezTo>
                  <a:cubicBezTo>
                    <a:pt x="98" y="65"/>
                    <a:pt x="98" y="65"/>
                    <a:pt x="98" y="65"/>
                  </a:cubicBezTo>
                  <a:cubicBezTo>
                    <a:pt x="96" y="64"/>
                    <a:pt x="95" y="64"/>
                    <a:pt x="93" y="63"/>
                  </a:cubicBezTo>
                  <a:cubicBezTo>
                    <a:pt x="93" y="63"/>
                    <a:pt x="92" y="63"/>
                    <a:pt x="91" y="62"/>
                  </a:cubicBezTo>
                  <a:cubicBezTo>
                    <a:pt x="90" y="61"/>
                    <a:pt x="88" y="61"/>
                    <a:pt x="87" y="60"/>
                  </a:cubicBezTo>
                  <a:cubicBezTo>
                    <a:pt x="86" y="60"/>
                    <a:pt x="85" y="60"/>
                    <a:pt x="84" y="59"/>
                  </a:cubicBezTo>
                  <a:cubicBezTo>
                    <a:pt x="82" y="58"/>
                    <a:pt x="81" y="58"/>
                    <a:pt x="79" y="57"/>
                  </a:cubicBezTo>
                  <a:cubicBezTo>
                    <a:pt x="78" y="57"/>
                    <a:pt x="77" y="56"/>
                    <a:pt x="76" y="56"/>
                  </a:cubicBezTo>
                  <a:cubicBezTo>
                    <a:pt x="74" y="55"/>
                    <a:pt x="72" y="55"/>
                    <a:pt x="71" y="54"/>
                  </a:cubicBezTo>
                  <a:cubicBezTo>
                    <a:pt x="70" y="54"/>
                    <a:pt x="68" y="53"/>
                    <a:pt x="67" y="53"/>
                  </a:cubicBezTo>
                  <a:cubicBezTo>
                    <a:pt x="66" y="52"/>
                    <a:pt x="64" y="52"/>
                    <a:pt x="63" y="51"/>
                  </a:cubicBezTo>
                  <a:cubicBezTo>
                    <a:pt x="61" y="51"/>
                    <a:pt x="60" y="50"/>
                    <a:pt x="59" y="50"/>
                  </a:cubicBezTo>
                  <a:cubicBezTo>
                    <a:pt x="57" y="49"/>
                    <a:pt x="55" y="49"/>
                    <a:pt x="54" y="48"/>
                  </a:cubicBezTo>
                  <a:cubicBezTo>
                    <a:pt x="53" y="48"/>
                    <a:pt x="52" y="48"/>
                    <a:pt x="51" y="47"/>
                  </a:cubicBezTo>
                  <a:cubicBezTo>
                    <a:pt x="50" y="46"/>
                    <a:pt x="48" y="46"/>
                    <a:pt x="46" y="45"/>
                  </a:cubicBezTo>
                  <a:cubicBezTo>
                    <a:pt x="44" y="45"/>
                    <a:pt x="42" y="45"/>
                    <a:pt x="40" y="44"/>
                  </a:cubicBezTo>
                  <a:cubicBezTo>
                    <a:pt x="39" y="43"/>
                    <a:pt x="37" y="43"/>
                    <a:pt x="36" y="42"/>
                  </a:cubicBezTo>
                  <a:cubicBezTo>
                    <a:pt x="30" y="42"/>
                    <a:pt x="30" y="42"/>
                    <a:pt x="30" y="42"/>
                  </a:cubicBezTo>
                  <a:cubicBezTo>
                    <a:pt x="29" y="41"/>
                    <a:pt x="28" y="42"/>
                    <a:pt x="27" y="41"/>
                  </a:cubicBezTo>
                  <a:cubicBezTo>
                    <a:pt x="27" y="41"/>
                    <a:pt x="27" y="41"/>
                    <a:pt x="27" y="41"/>
                  </a:cubicBezTo>
                  <a:cubicBezTo>
                    <a:pt x="18" y="40"/>
                    <a:pt x="10" y="40"/>
                    <a:pt x="2" y="41"/>
                  </a:cubicBezTo>
                  <a:cubicBezTo>
                    <a:pt x="0" y="41"/>
                    <a:pt x="0" y="41"/>
                    <a:pt x="0" y="39"/>
                  </a:cubicBezTo>
                  <a:cubicBezTo>
                    <a:pt x="1" y="38"/>
                    <a:pt x="1" y="38"/>
                    <a:pt x="2" y="37"/>
                  </a:cubicBezTo>
                  <a:cubicBezTo>
                    <a:pt x="2" y="37"/>
                    <a:pt x="3" y="36"/>
                    <a:pt x="4" y="36"/>
                  </a:cubicBezTo>
                  <a:cubicBezTo>
                    <a:pt x="4" y="35"/>
                    <a:pt x="5" y="35"/>
                    <a:pt x="6" y="34"/>
                  </a:cubicBezTo>
                  <a:cubicBezTo>
                    <a:pt x="7" y="34"/>
                    <a:pt x="7" y="34"/>
                    <a:pt x="7" y="34"/>
                  </a:cubicBezTo>
                  <a:cubicBezTo>
                    <a:pt x="8" y="33"/>
                    <a:pt x="9" y="32"/>
                    <a:pt x="11" y="32"/>
                  </a:cubicBezTo>
                  <a:cubicBezTo>
                    <a:pt x="12" y="31"/>
                    <a:pt x="14" y="31"/>
                    <a:pt x="15" y="31"/>
                  </a:cubicBezTo>
                  <a:cubicBezTo>
                    <a:pt x="17" y="30"/>
                    <a:pt x="19" y="29"/>
                    <a:pt x="21" y="29"/>
                  </a:cubicBezTo>
                  <a:cubicBezTo>
                    <a:pt x="21" y="29"/>
                    <a:pt x="21" y="29"/>
                    <a:pt x="21" y="29"/>
                  </a:cubicBezTo>
                  <a:cubicBezTo>
                    <a:pt x="22" y="28"/>
                    <a:pt x="23" y="29"/>
                    <a:pt x="24" y="28"/>
                  </a:cubicBezTo>
                  <a:cubicBezTo>
                    <a:pt x="27" y="28"/>
                    <a:pt x="27" y="28"/>
                    <a:pt x="27" y="28"/>
                  </a:cubicBezTo>
                  <a:cubicBezTo>
                    <a:pt x="36" y="28"/>
                    <a:pt x="45" y="28"/>
                    <a:pt x="54" y="28"/>
                  </a:cubicBezTo>
                  <a:cubicBezTo>
                    <a:pt x="57" y="28"/>
                    <a:pt x="57" y="28"/>
                    <a:pt x="57" y="28"/>
                  </a:cubicBezTo>
                  <a:cubicBezTo>
                    <a:pt x="59" y="29"/>
                    <a:pt x="60" y="28"/>
                    <a:pt x="62" y="29"/>
                  </a:cubicBezTo>
                  <a:cubicBezTo>
                    <a:pt x="62" y="29"/>
                    <a:pt x="62" y="29"/>
                    <a:pt x="62" y="29"/>
                  </a:cubicBezTo>
                  <a:cubicBezTo>
                    <a:pt x="65" y="29"/>
                    <a:pt x="68" y="29"/>
                    <a:pt x="71" y="30"/>
                  </a:cubicBezTo>
                  <a:cubicBezTo>
                    <a:pt x="78" y="32"/>
                    <a:pt x="78" y="32"/>
                    <a:pt x="78" y="32"/>
                  </a:cubicBezTo>
                  <a:cubicBezTo>
                    <a:pt x="81" y="32"/>
                    <a:pt x="83" y="33"/>
                    <a:pt x="85" y="34"/>
                  </a:cubicBezTo>
                  <a:cubicBezTo>
                    <a:pt x="88" y="34"/>
                    <a:pt x="88" y="34"/>
                    <a:pt x="88" y="34"/>
                  </a:cubicBezTo>
                  <a:cubicBezTo>
                    <a:pt x="89" y="35"/>
                    <a:pt x="91" y="35"/>
                    <a:pt x="93" y="36"/>
                  </a:cubicBezTo>
                  <a:cubicBezTo>
                    <a:pt x="95" y="36"/>
                    <a:pt x="96" y="38"/>
                    <a:pt x="98" y="37"/>
                  </a:cubicBezTo>
                  <a:cubicBezTo>
                    <a:pt x="99" y="38"/>
                    <a:pt x="102" y="38"/>
                    <a:pt x="103" y="39"/>
                  </a:cubicBezTo>
                  <a:cubicBezTo>
                    <a:pt x="108" y="40"/>
                    <a:pt x="108" y="40"/>
                    <a:pt x="108" y="40"/>
                  </a:cubicBezTo>
                  <a:cubicBezTo>
                    <a:pt x="109" y="41"/>
                    <a:pt x="111" y="41"/>
                    <a:pt x="113" y="42"/>
                  </a:cubicBezTo>
                  <a:cubicBezTo>
                    <a:pt x="117" y="43"/>
                    <a:pt x="117" y="43"/>
                    <a:pt x="117" y="43"/>
                  </a:cubicBezTo>
                  <a:cubicBezTo>
                    <a:pt x="119" y="44"/>
                    <a:pt x="120" y="45"/>
                    <a:pt x="122" y="45"/>
                  </a:cubicBezTo>
                  <a:cubicBezTo>
                    <a:pt x="126" y="47"/>
                    <a:pt x="126" y="47"/>
                    <a:pt x="126" y="47"/>
                  </a:cubicBezTo>
                  <a:cubicBezTo>
                    <a:pt x="127" y="47"/>
                    <a:pt x="129" y="47"/>
                    <a:pt x="130" y="48"/>
                  </a:cubicBezTo>
                  <a:cubicBezTo>
                    <a:pt x="131" y="48"/>
                    <a:pt x="131" y="48"/>
                    <a:pt x="131" y="48"/>
                  </a:cubicBezTo>
                  <a:cubicBezTo>
                    <a:pt x="132" y="49"/>
                    <a:pt x="133" y="49"/>
                    <a:pt x="134" y="50"/>
                  </a:cubicBezTo>
                  <a:cubicBezTo>
                    <a:pt x="134" y="50"/>
                    <a:pt x="134" y="50"/>
                    <a:pt x="134" y="50"/>
                  </a:cubicBezTo>
                  <a:cubicBezTo>
                    <a:pt x="135" y="50"/>
                    <a:pt x="135" y="50"/>
                    <a:pt x="136" y="51"/>
                  </a:cubicBezTo>
                  <a:cubicBezTo>
                    <a:pt x="140" y="52"/>
                    <a:pt x="140" y="52"/>
                    <a:pt x="140" y="52"/>
                  </a:cubicBezTo>
                  <a:cubicBezTo>
                    <a:pt x="141" y="53"/>
                    <a:pt x="143" y="53"/>
                    <a:pt x="144" y="54"/>
                  </a:cubicBezTo>
                  <a:cubicBezTo>
                    <a:pt x="148" y="55"/>
                    <a:pt x="148" y="55"/>
                    <a:pt x="148" y="55"/>
                  </a:cubicBezTo>
                  <a:cubicBezTo>
                    <a:pt x="149" y="56"/>
                    <a:pt x="151" y="56"/>
                    <a:pt x="152" y="57"/>
                  </a:cubicBezTo>
                  <a:cubicBezTo>
                    <a:pt x="156" y="58"/>
                    <a:pt x="156" y="58"/>
                    <a:pt x="156" y="58"/>
                  </a:cubicBezTo>
                  <a:cubicBezTo>
                    <a:pt x="158" y="59"/>
                    <a:pt x="159" y="59"/>
                    <a:pt x="160" y="60"/>
                  </a:cubicBezTo>
                  <a:cubicBezTo>
                    <a:pt x="164" y="61"/>
                    <a:pt x="164" y="61"/>
                    <a:pt x="164" y="61"/>
                  </a:cubicBezTo>
                  <a:cubicBezTo>
                    <a:pt x="166" y="62"/>
                    <a:pt x="167" y="62"/>
                    <a:pt x="169" y="63"/>
                  </a:cubicBezTo>
                  <a:cubicBezTo>
                    <a:pt x="170" y="64"/>
                    <a:pt x="170" y="64"/>
                    <a:pt x="170" y="64"/>
                  </a:cubicBezTo>
                  <a:cubicBezTo>
                    <a:pt x="172" y="64"/>
                    <a:pt x="174" y="65"/>
                    <a:pt x="175" y="66"/>
                  </a:cubicBezTo>
                  <a:cubicBezTo>
                    <a:pt x="179" y="67"/>
                    <a:pt x="179" y="67"/>
                    <a:pt x="179" y="67"/>
                  </a:cubicBezTo>
                  <a:cubicBezTo>
                    <a:pt x="181" y="67"/>
                    <a:pt x="183" y="68"/>
                    <a:pt x="184" y="69"/>
                  </a:cubicBezTo>
                  <a:cubicBezTo>
                    <a:pt x="188" y="70"/>
                    <a:pt x="188" y="70"/>
                    <a:pt x="188" y="70"/>
                  </a:cubicBezTo>
                  <a:cubicBezTo>
                    <a:pt x="190" y="70"/>
                    <a:pt x="191" y="71"/>
                    <a:pt x="193" y="72"/>
                  </a:cubicBezTo>
                  <a:cubicBezTo>
                    <a:pt x="194" y="72"/>
                    <a:pt x="195" y="73"/>
                    <a:pt x="197" y="73"/>
                  </a:cubicBezTo>
                  <a:cubicBezTo>
                    <a:pt x="199" y="73"/>
                    <a:pt x="200" y="74"/>
                    <a:pt x="202" y="75"/>
                  </a:cubicBezTo>
                  <a:cubicBezTo>
                    <a:pt x="203" y="75"/>
                    <a:pt x="204" y="75"/>
                    <a:pt x="205" y="75"/>
                  </a:cubicBezTo>
                  <a:cubicBezTo>
                    <a:pt x="207" y="77"/>
                    <a:pt x="209" y="77"/>
                    <a:pt x="211" y="78"/>
                  </a:cubicBezTo>
                  <a:cubicBezTo>
                    <a:pt x="213" y="79"/>
                    <a:pt x="214" y="79"/>
                    <a:pt x="215" y="79"/>
                  </a:cubicBezTo>
                  <a:cubicBezTo>
                    <a:pt x="216" y="80"/>
                    <a:pt x="217" y="79"/>
                    <a:pt x="218" y="80"/>
                  </a:cubicBezTo>
                  <a:cubicBezTo>
                    <a:pt x="220" y="81"/>
                    <a:pt x="222" y="81"/>
                    <a:pt x="223" y="82"/>
                  </a:cubicBezTo>
                  <a:cubicBezTo>
                    <a:pt x="225" y="82"/>
                    <a:pt x="227" y="82"/>
                    <a:pt x="229" y="83"/>
                  </a:cubicBezTo>
                  <a:cubicBezTo>
                    <a:pt x="231" y="84"/>
                    <a:pt x="232" y="85"/>
                    <a:pt x="234" y="85"/>
                  </a:cubicBezTo>
                  <a:cubicBezTo>
                    <a:pt x="236" y="85"/>
                    <a:pt x="238" y="86"/>
                    <a:pt x="241" y="86"/>
                  </a:cubicBezTo>
                  <a:cubicBezTo>
                    <a:pt x="242" y="87"/>
                    <a:pt x="243" y="87"/>
                    <a:pt x="244" y="87"/>
                  </a:cubicBezTo>
                  <a:cubicBezTo>
                    <a:pt x="247" y="88"/>
                    <a:pt x="250" y="88"/>
                    <a:pt x="252" y="90"/>
                  </a:cubicBezTo>
                  <a:cubicBezTo>
                    <a:pt x="255" y="90"/>
                    <a:pt x="257" y="91"/>
                    <a:pt x="259" y="91"/>
                  </a:cubicBezTo>
                  <a:cubicBezTo>
                    <a:pt x="260" y="91"/>
                    <a:pt x="262" y="91"/>
                    <a:pt x="263" y="92"/>
                  </a:cubicBezTo>
                  <a:cubicBezTo>
                    <a:pt x="266" y="92"/>
                    <a:pt x="269" y="93"/>
                    <a:pt x="272" y="93"/>
                  </a:cubicBezTo>
                  <a:cubicBezTo>
                    <a:pt x="273" y="93"/>
                    <a:pt x="275" y="93"/>
                    <a:pt x="276" y="93"/>
                  </a:cubicBezTo>
                  <a:cubicBezTo>
                    <a:pt x="276" y="93"/>
                    <a:pt x="276" y="93"/>
                    <a:pt x="276" y="93"/>
                  </a:cubicBezTo>
                  <a:cubicBezTo>
                    <a:pt x="279" y="94"/>
                    <a:pt x="282" y="94"/>
                    <a:pt x="286" y="94"/>
                  </a:cubicBezTo>
                  <a:cubicBezTo>
                    <a:pt x="296" y="94"/>
                    <a:pt x="307" y="94"/>
                    <a:pt x="318" y="94"/>
                  </a:cubicBezTo>
                  <a:cubicBezTo>
                    <a:pt x="319" y="94"/>
                    <a:pt x="319" y="94"/>
                    <a:pt x="320" y="93"/>
                  </a:cubicBezTo>
                  <a:cubicBezTo>
                    <a:pt x="320" y="93"/>
                    <a:pt x="320" y="93"/>
                    <a:pt x="320" y="93"/>
                  </a:cubicBezTo>
                  <a:cubicBezTo>
                    <a:pt x="321" y="92"/>
                    <a:pt x="323" y="93"/>
                    <a:pt x="324" y="93"/>
                  </a:cubicBezTo>
                  <a:cubicBezTo>
                    <a:pt x="326" y="93"/>
                    <a:pt x="326" y="93"/>
                    <a:pt x="326" y="93"/>
                  </a:cubicBezTo>
                  <a:cubicBezTo>
                    <a:pt x="327" y="92"/>
                    <a:pt x="328" y="93"/>
                    <a:pt x="329" y="92"/>
                  </a:cubicBezTo>
                  <a:cubicBezTo>
                    <a:pt x="330" y="92"/>
                    <a:pt x="330" y="92"/>
                    <a:pt x="330" y="92"/>
                  </a:cubicBezTo>
                  <a:cubicBezTo>
                    <a:pt x="331" y="91"/>
                    <a:pt x="333" y="92"/>
                    <a:pt x="335" y="91"/>
                  </a:cubicBezTo>
                  <a:cubicBezTo>
                    <a:pt x="341" y="90"/>
                    <a:pt x="341" y="90"/>
                    <a:pt x="341" y="90"/>
                  </a:cubicBezTo>
                  <a:cubicBezTo>
                    <a:pt x="344" y="89"/>
                    <a:pt x="346" y="88"/>
                    <a:pt x="349" y="87"/>
                  </a:cubicBezTo>
                  <a:cubicBezTo>
                    <a:pt x="351" y="87"/>
                    <a:pt x="351" y="87"/>
                    <a:pt x="351" y="87"/>
                  </a:cubicBezTo>
                  <a:cubicBezTo>
                    <a:pt x="353" y="86"/>
                    <a:pt x="354" y="85"/>
                    <a:pt x="356" y="85"/>
                  </a:cubicBezTo>
                  <a:cubicBezTo>
                    <a:pt x="361" y="82"/>
                    <a:pt x="361" y="82"/>
                    <a:pt x="361" y="82"/>
                  </a:cubicBezTo>
                  <a:cubicBezTo>
                    <a:pt x="362" y="82"/>
                    <a:pt x="363" y="82"/>
                    <a:pt x="364" y="81"/>
                  </a:cubicBezTo>
                  <a:cubicBezTo>
                    <a:pt x="366" y="80"/>
                    <a:pt x="366" y="80"/>
                    <a:pt x="366" y="80"/>
                  </a:cubicBezTo>
                  <a:cubicBezTo>
                    <a:pt x="367" y="79"/>
                    <a:pt x="369" y="79"/>
                    <a:pt x="370" y="78"/>
                  </a:cubicBezTo>
                  <a:cubicBezTo>
                    <a:pt x="370" y="78"/>
                    <a:pt x="370" y="78"/>
                    <a:pt x="371" y="78"/>
                  </a:cubicBezTo>
                  <a:cubicBezTo>
                    <a:pt x="371" y="77"/>
                    <a:pt x="372" y="77"/>
                    <a:pt x="373" y="76"/>
                  </a:cubicBezTo>
                  <a:cubicBezTo>
                    <a:pt x="376" y="75"/>
                    <a:pt x="376" y="75"/>
                    <a:pt x="376" y="75"/>
                  </a:cubicBezTo>
                  <a:cubicBezTo>
                    <a:pt x="377" y="74"/>
                    <a:pt x="378" y="73"/>
                    <a:pt x="379" y="72"/>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6" name="Freeform 2105">
              <a:extLst>
                <a:ext uri="{FF2B5EF4-FFF2-40B4-BE49-F238E27FC236}">
                  <a16:creationId xmlns:a16="http://schemas.microsoft.com/office/drawing/2014/main" id="{6B9C92FD-F7AE-F174-3383-0BAFFCA6F0F3}"/>
                </a:ext>
              </a:extLst>
            </p:cNvPr>
            <p:cNvSpPr>
              <a:spLocks/>
            </p:cNvSpPr>
            <p:nvPr/>
          </p:nvSpPr>
          <p:spPr bwMode="auto">
            <a:xfrm>
              <a:off x="7775576" y="4475163"/>
              <a:ext cx="425450" cy="149225"/>
            </a:xfrm>
            <a:custGeom>
              <a:avLst/>
              <a:gdLst>
                <a:gd name="T0" fmla="*/ 66 w 445"/>
                <a:gd name="T1" fmla="*/ 51 h 156"/>
                <a:gd name="T2" fmla="*/ 47 w 445"/>
                <a:gd name="T3" fmla="*/ 45 h 156"/>
                <a:gd name="T4" fmla="*/ 26 w 445"/>
                <a:gd name="T5" fmla="*/ 40 h 156"/>
                <a:gd name="T6" fmla="*/ 2 w 445"/>
                <a:gd name="T7" fmla="*/ 39 h 156"/>
                <a:gd name="T8" fmla="*/ 17 w 445"/>
                <a:gd name="T9" fmla="*/ 29 h 156"/>
                <a:gd name="T10" fmla="*/ 50 w 445"/>
                <a:gd name="T11" fmla="*/ 26 h 156"/>
                <a:gd name="T12" fmla="*/ 68 w 445"/>
                <a:gd name="T13" fmla="*/ 29 h 156"/>
                <a:gd name="T14" fmla="*/ 91 w 445"/>
                <a:gd name="T15" fmla="*/ 34 h 156"/>
                <a:gd name="T16" fmla="*/ 110 w 445"/>
                <a:gd name="T17" fmla="*/ 40 h 156"/>
                <a:gd name="T18" fmla="*/ 127 w 445"/>
                <a:gd name="T19" fmla="*/ 46 h 156"/>
                <a:gd name="T20" fmla="*/ 143 w 445"/>
                <a:gd name="T21" fmla="*/ 52 h 156"/>
                <a:gd name="T22" fmla="*/ 156 w 445"/>
                <a:gd name="T23" fmla="*/ 57 h 156"/>
                <a:gd name="T24" fmla="*/ 164 w 445"/>
                <a:gd name="T25" fmla="*/ 61 h 156"/>
                <a:gd name="T26" fmla="*/ 182 w 445"/>
                <a:gd name="T27" fmla="*/ 67 h 156"/>
                <a:gd name="T28" fmla="*/ 206 w 445"/>
                <a:gd name="T29" fmla="*/ 76 h 156"/>
                <a:gd name="T30" fmla="*/ 226 w 445"/>
                <a:gd name="T31" fmla="*/ 82 h 156"/>
                <a:gd name="T32" fmla="*/ 247 w 445"/>
                <a:gd name="T33" fmla="*/ 87 h 156"/>
                <a:gd name="T34" fmla="*/ 271 w 445"/>
                <a:gd name="T35" fmla="*/ 92 h 156"/>
                <a:gd name="T36" fmla="*/ 327 w 445"/>
                <a:gd name="T37" fmla="*/ 91 h 156"/>
                <a:gd name="T38" fmla="*/ 348 w 445"/>
                <a:gd name="T39" fmla="*/ 86 h 156"/>
                <a:gd name="T40" fmla="*/ 364 w 445"/>
                <a:gd name="T41" fmla="*/ 80 h 156"/>
                <a:gd name="T42" fmla="*/ 376 w 445"/>
                <a:gd name="T43" fmla="*/ 73 h 156"/>
                <a:gd name="T44" fmla="*/ 393 w 445"/>
                <a:gd name="T45" fmla="*/ 61 h 156"/>
                <a:gd name="T46" fmla="*/ 400 w 445"/>
                <a:gd name="T47" fmla="*/ 56 h 156"/>
                <a:gd name="T48" fmla="*/ 406 w 445"/>
                <a:gd name="T49" fmla="*/ 50 h 156"/>
                <a:gd name="T50" fmla="*/ 412 w 445"/>
                <a:gd name="T51" fmla="*/ 44 h 156"/>
                <a:gd name="T52" fmla="*/ 418 w 445"/>
                <a:gd name="T53" fmla="*/ 38 h 156"/>
                <a:gd name="T54" fmla="*/ 425 w 445"/>
                <a:gd name="T55" fmla="*/ 29 h 156"/>
                <a:gd name="T56" fmla="*/ 429 w 445"/>
                <a:gd name="T57" fmla="*/ 23 h 156"/>
                <a:gd name="T58" fmla="*/ 436 w 445"/>
                <a:gd name="T59" fmla="*/ 14 h 156"/>
                <a:gd name="T60" fmla="*/ 442 w 445"/>
                <a:gd name="T61" fmla="*/ 3 h 156"/>
                <a:gd name="T62" fmla="*/ 445 w 445"/>
                <a:gd name="T63" fmla="*/ 105 h 156"/>
                <a:gd name="T64" fmla="*/ 431 w 445"/>
                <a:gd name="T65" fmla="*/ 117 h 156"/>
                <a:gd name="T66" fmla="*/ 421 w 445"/>
                <a:gd name="T67" fmla="*/ 123 h 156"/>
                <a:gd name="T68" fmla="*/ 411 w 445"/>
                <a:gd name="T69" fmla="*/ 129 h 156"/>
                <a:gd name="T70" fmla="*/ 397 w 445"/>
                <a:gd name="T71" fmla="*/ 138 h 156"/>
                <a:gd name="T72" fmla="*/ 383 w 445"/>
                <a:gd name="T73" fmla="*/ 144 h 156"/>
                <a:gd name="T74" fmla="*/ 369 w 445"/>
                <a:gd name="T75" fmla="*/ 149 h 156"/>
                <a:gd name="T76" fmla="*/ 346 w 445"/>
                <a:gd name="T77" fmla="*/ 154 h 156"/>
                <a:gd name="T78" fmla="*/ 331 w 445"/>
                <a:gd name="T79" fmla="*/ 155 h 156"/>
                <a:gd name="T80" fmla="*/ 302 w 445"/>
                <a:gd name="T81" fmla="*/ 154 h 156"/>
                <a:gd name="T82" fmla="*/ 273 w 445"/>
                <a:gd name="T83" fmla="*/ 148 h 156"/>
                <a:gd name="T84" fmla="*/ 255 w 445"/>
                <a:gd name="T85" fmla="*/ 143 h 156"/>
                <a:gd name="T86" fmla="*/ 236 w 445"/>
                <a:gd name="T87" fmla="*/ 136 h 156"/>
                <a:gd name="T88" fmla="*/ 225 w 445"/>
                <a:gd name="T89" fmla="*/ 132 h 156"/>
                <a:gd name="T90" fmla="*/ 211 w 445"/>
                <a:gd name="T91" fmla="*/ 125 h 156"/>
                <a:gd name="T92" fmla="*/ 200 w 445"/>
                <a:gd name="T93" fmla="*/ 119 h 156"/>
                <a:gd name="T94" fmla="*/ 188 w 445"/>
                <a:gd name="T95" fmla="*/ 113 h 156"/>
                <a:gd name="T96" fmla="*/ 176 w 445"/>
                <a:gd name="T97" fmla="*/ 107 h 156"/>
                <a:gd name="T98" fmla="*/ 166 w 445"/>
                <a:gd name="T99" fmla="*/ 101 h 156"/>
                <a:gd name="T100" fmla="*/ 141 w 445"/>
                <a:gd name="T101" fmla="*/ 87 h 156"/>
                <a:gd name="T102" fmla="*/ 119 w 445"/>
                <a:gd name="T103" fmla="*/ 74 h 156"/>
                <a:gd name="T104" fmla="*/ 108 w 445"/>
                <a:gd name="T105" fmla="*/ 68 h 156"/>
                <a:gd name="T106" fmla="*/ 96 w 445"/>
                <a:gd name="T107" fmla="*/ 63 h 156"/>
                <a:gd name="T108" fmla="*/ 84 w 445"/>
                <a:gd name="T109" fmla="*/ 5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156">
                  <a:moveTo>
                    <a:pt x="78" y="55"/>
                  </a:moveTo>
                  <a:cubicBezTo>
                    <a:pt x="77" y="55"/>
                    <a:pt x="76" y="55"/>
                    <a:pt x="74" y="54"/>
                  </a:cubicBezTo>
                  <a:cubicBezTo>
                    <a:pt x="73" y="54"/>
                    <a:pt x="71" y="53"/>
                    <a:pt x="70" y="52"/>
                  </a:cubicBezTo>
                  <a:cubicBezTo>
                    <a:pt x="68" y="52"/>
                    <a:pt x="67" y="52"/>
                    <a:pt x="66" y="51"/>
                  </a:cubicBezTo>
                  <a:cubicBezTo>
                    <a:pt x="64" y="51"/>
                    <a:pt x="63" y="50"/>
                    <a:pt x="61" y="49"/>
                  </a:cubicBezTo>
                  <a:cubicBezTo>
                    <a:pt x="60" y="49"/>
                    <a:pt x="58" y="49"/>
                    <a:pt x="57" y="48"/>
                  </a:cubicBezTo>
                  <a:cubicBezTo>
                    <a:pt x="55" y="48"/>
                    <a:pt x="54" y="47"/>
                    <a:pt x="52" y="46"/>
                  </a:cubicBezTo>
                  <a:cubicBezTo>
                    <a:pt x="50" y="46"/>
                    <a:pt x="49" y="46"/>
                    <a:pt x="47" y="45"/>
                  </a:cubicBezTo>
                  <a:cubicBezTo>
                    <a:pt x="45" y="44"/>
                    <a:pt x="43" y="44"/>
                    <a:pt x="42" y="43"/>
                  </a:cubicBezTo>
                  <a:cubicBezTo>
                    <a:pt x="41" y="43"/>
                    <a:pt x="40" y="43"/>
                    <a:pt x="39" y="42"/>
                  </a:cubicBezTo>
                  <a:cubicBezTo>
                    <a:pt x="37" y="42"/>
                    <a:pt x="35" y="41"/>
                    <a:pt x="33" y="41"/>
                  </a:cubicBezTo>
                  <a:cubicBezTo>
                    <a:pt x="26" y="40"/>
                    <a:pt x="26" y="40"/>
                    <a:pt x="26" y="40"/>
                  </a:cubicBezTo>
                  <a:cubicBezTo>
                    <a:pt x="25" y="39"/>
                    <a:pt x="23" y="40"/>
                    <a:pt x="22" y="39"/>
                  </a:cubicBezTo>
                  <a:cubicBezTo>
                    <a:pt x="22" y="39"/>
                    <a:pt x="22" y="39"/>
                    <a:pt x="22" y="39"/>
                  </a:cubicBezTo>
                  <a:cubicBezTo>
                    <a:pt x="15" y="39"/>
                    <a:pt x="9" y="39"/>
                    <a:pt x="2" y="39"/>
                  </a:cubicBezTo>
                  <a:cubicBezTo>
                    <a:pt x="2" y="39"/>
                    <a:pt x="2" y="39"/>
                    <a:pt x="2" y="39"/>
                  </a:cubicBezTo>
                  <a:cubicBezTo>
                    <a:pt x="1" y="39"/>
                    <a:pt x="0" y="41"/>
                    <a:pt x="0" y="38"/>
                  </a:cubicBezTo>
                  <a:cubicBezTo>
                    <a:pt x="3" y="35"/>
                    <a:pt x="6" y="33"/>
                    <a:pt x="10" y="31"/>
                  </a:cubicBezTo>
                  <a:cubicBezTo>
                    <a:pt x="11" y="31"/>
                    <a:pt x="12" y="30"/>
                    <a:pt x="12" y="30"/>
                  </a:cubicBezTo>
                  <a:cubicBezTo>
                    <a:pt x="14" y="30"/>
                    <a:pt x="16" y="29"/>
                    <a:pt x="17" y="29"/>
                  </a:cubicBezTo>
                  <a:cubicBezTo>
                    <a:pt x="20" y="28"/>
                    <a:pt x="22" y="27"/>
                    <a:pt x="25" y="27"/>
                  </a:cubicBezTo>
                  <a:cubicBezTo>
                    <a:pt x="25" y="27"/>
                    <a:pt x="25" y="27"/>
                    <a:pt x="25" y="27"/>
                  </a:cubicBezTo>
                  <a:cubicBezTo>
                    <a:pt x="27" y="26"/>
                    <a:pt x="29" y="27"/>
                    <a:pt x="31" y="26"/>
                  </a:cubicBezTo>
                  <a:cubicBezTo>
                    <a:pt x="50" y="26"/>
                    <a:pt x="50" y="26"/>
                    <a:pt x="50" y="26"/>
                  </a:cubicBezTo>
                  <a:cubicBezTo>
                    <a:pt x="52" y="27"/>
                    <a:pt x="54" y="26"/>
                    <a:pt x="56" y="27"/>
                  </a:cubicBezTo>
                  <a:cubicBezTo>
                    <a:pt x="56" y="27"/>
                    <a:pt x="56" y="27"/>
                    <a:pt x="56" y="27"/>
                  </a:cubicBezTo>
                  <a:cubicBezTo>
                    <a:pt x="59" y="27"/>
                    <a:pt x="61" y="28"/>
                    <a:pt x="64" y="28"/>
                  </a:cubicBezTo>
                  <a:cubicBezTo>
                    <a:pt x="65" y="28"/>
                    <a:pt x="66" y="28"/>
                    <a:pt x="68" y="29"/>
                  </a:cubicBezTo>
                  <a:cubicBezTo>
                    <a:pt x="69" y="29"/>
                    <a:pt x="70" y="30"/>
                    <a:pt x="71" y="30"/>
                  </a:cubicBezTo>
                  <a:cubicBezTo>
                    <a:pt x="74" y="30"/>
                    <a:pt x="77" y="30"/>
                    <a:pt x="79" y="31"/>
                  </a:cubicBezTo>
                  <a:cubicBezTo>
                    <a:pt x="81" y="32"/>
                    <a:pt x="83" y="32"/>
                    <a:pt x="85" y="33"/>
                  </a:cubicBezTo>
                  <a:cubicBezTo>
                    <a:pt x="87" y="33"/>
                    <a:pt x="89" y="34"/>
                    <a:pt x="91" y="34"/>
                  </a:cubicBezTo>
                  <a:cubicBezTo>
                    <a:pt x="96" y="36"/>
                    <a:pt x="96" y="36"/>
                    <a:pt x="96" y="36"/>
                  </a:cubicBezTo>
                  <a:cubicBezTo>
                    <a:pt x="98" y="37"/>
                    <a:pt x="100" y="36"/>
                    <a:pt x="101" y="37"/>
                  </a:cubicBezTo>
                  <a:cubicBezTo>
                    <a:pt x="103" y="38"/>
                    <a:pt x="104" y="39"/>
                    <a:pt x="106" y="39"/>
                  </a:cubicBezTo>
                  <a:cubicBezTo>
                    <a:pt x="107" y="39"/>
                    <a:pt x="109" y="40"/>
                    <a:pt x="110" y="40"/>
                  </a:cubicBezTo>
                  <a:cubicBezTo>
                    <a:pt x="112" y="41"/>
                    <a:pt x="114" y="42"/>
                    <a:pt x="115" y="42"/>
                  </a:cubicBezTo>
                  <a:cubicBezTo>
                    <a:pt x="117" y="43"/>
                    <a:pt x="118" y="43"/>
                    <a:pt x="120" y="44"/>
                  </a:cubicBezTo>
                  <a:cubicBezTo>
                    <a:pt x="120" y="44"/>
                    <a:pt x="121" y="44"/>
                    <a:pt x="122" y="44"/>
                  </a:cubicBezTo>
                  <a:cubicBezTo>
                    <a:pt x="124" y="45"/>
                    <a:pt x="125" y="45"/>
                    <a:pt x="127" y="46"/>
                  </a:cubicBezTo>
                  <a:cubicBezTo>
                    <a:pt x="128" y="47"/>
                    <a:pt x="129" y="47"/>
                    <a:pt x="130" y="47"/>
                  </a:cubicBezTo>
                  <a:cubicBezTo>
                    <a:pt x="132" y="48"/>
                    <a:pt x="133" y="48"/>
                    <a:pt x="135" y="49"/>
                  </a:cubicBezTo>
                  <a:cubicBezTo>
                    <a:pt x="138" y="50"/>
                    <a:pt x="138" y="50"/>
                    <a:pt x="138" y="50"/>
                  </a:cubicBezTo>
                  <a:cubicBezTo>
                    <a:pt x="140" y="51"/>
                    <a:pt x="141" y="51"/>
                    <a:pt x="143" y="52"/>
                  </a:cubicBezTo>
                  <a:cubicBezTo>
                    <a:pt x="146" y="53"/>
                    <a:pt x="146" y="53"/>
                    <a:pt x="146" y="53"/>
                  </a:cubicBezTo>
                  <a:cubicBezTo>
                    <a:pt x="148" y="54"/>
                    <a:pt x="149" y="55"/>
                    <a:pt x="151" y="55"/>
                  </a:cubicBezTo>
                  <a:cubicBezTo>
                    <a:pt x="153" y="56"/>
                    <a:pt x="153" y="56"/>
                    <a:pt x="153" y="56"/>
                  </a:cubicBezTo>
                  <a:cubicBezTo>
                    <a:pt x="154" y="56"/>
                    <a:pt x="155" y="57"/>
                    <a:pt x="156" y="57"/>
                  </a:cubicBezTo>
                  <a:cubicBezTo>
                    <a:pt x="156" y="57"/>
                    <a:pt x="156" y="57"/>
                    <a:pt x="156" y="57"/>
                  </a:cubicBezTo>
                  <a:cubicBezTo>
                    <a:pt x="157" y="58"/>
                    <a:pt x="157" y="58"/>
                    <a:pt x="158" y="58"/>
                  </a:cubicBezTo>
                  <a:cubicBezTo>
                    <a:pt x="159" y="59"/>
                    <a:pt x="160" y="59"/>
                    <a:pt x="161" y="59"/>
                  </a:cubicBezTo>
                  <a:cubicBezTo>
                    <a:pt x="162" y="60"/>
                    <a:pt x="163" y="60"/>
                    <a:pt x="164" y="61"/>
                  </a:cubicBezTo>
                  <a:cubicBezTo>
                    <a:pt x="168" y="62"/>
                    <a:pt x="168" y="62"/>
                    <a:pt x="168" y="62"/>
                  </a:cubicBezTo>
                  <a:cubicBezTo>
                    <a:pt x="170" y="63"/>
                    <a:pt x="171" y="63"/>
                    <a:pt x="173" y="64"/>
                  </a:cubicBezTo>
                  <a:cubicBezTo>
                    <a:pt x="174" y="65"/>
                    <a:pt x="176" y="65"/>
                    <a:pt x="177" y="65"/>
                  </a:cubicBezTo>
                  <a:cubicBezTo>
                    <a:pt x="179" y="66"/>
                    <a:pt x="180" y="66"/>
                    <a:pt x="182" y="67"/>
                  </a:cubicBezTo>
                  <a:cubicBezTo>
                    <a:pt x="186" y="68"/>
                    <a:pt x="186" y="68"/>
                    <a:pt x="186" y="68"/>
                  </a:cubicBezTo>
                  <a:cubicBezTo>
                    <a:pt x="187" y="69"/>
                    <a:pt x="189" y="69"/>
                    <a:pt x="191" y="70"/>
                  </a:cubicBezTo>
                  <a:cubicBezTo>
                    <a:pt x="194" y="72"/>
                    <a:pt x="198" y="73"/>
                    <a:pt x="202" y="74"/>
                  </a:cubicBezTo>
                  <a:cubicBezTo>
                    <a:pt x="203" y="74"/>
                    <a:pt x="205" y="75"/>
                    <a:pt x="206" y="76"/>
                  </a:cubicBezTo>
                  <a:cubicBezTo>
                    <a:pt x="208" y="76"/>
                    <a:pt x="209" y="77"/>
                    <a:pt x="211" y="77"/>
                  </a:cubicBezTo>
                  <a:cubicBezTo>
                    <a:pt x="212" y="77"/>
                    <a:pt x="214" y="78"/>
                    <a:pt x="215" y="78"/>
                  </a:cubicBezTo>
                  <a:cubicBezTo>
                    <a:pt x="217" y="79"/>
                    <a:pt x="219" y="80"/>
                    <a:pt x="221" y="80"/>
                  </a:cubicBezTo>
                  <a:cubicBezTo>
                    <a:pt x="223" y="80"/>
                    <a:pt x="224" y="81"/>
                    <a:pt x="226" y="82"/>
                  </a:cubicBezTo>
                  <a:cubicBezTo>
                    <a:pt x="227" y="82"/>
                    <a:pt x="228" y="82"/>
                    <a:pt x="230" y="82"/>
                  </a:cubicBezTo>
                  <a:cubicBezTo>
                    <a:pt x="232" y="84"/>
                    <a:pt x="235" y="84"/>
                    <a:pt x="238" y="85"/>
                  </a:cubicBezTo>
                  <a:cubicBezTo>
                    <a:pt x="239" y="86"/>
                    <a:pt x="241" y="86"/>
                    <a:pt x="243" y="86"/>
                  </a:cubicBezTo>
                  <a:cubicBezTo>
                    <a:pt x="244" y="87"/>
                    <a:pt x="246" y="86"/>
                    <a:pt x="247" y="87"/>
                  </a:cubicBezTo>
                  <a:cubicBezTo>
                    <a:pt x="249" y="88"/>
                    <a:pt x="251" y="89"/>
                    <a:pt x="253" y="89"/>
                  </a:cubicBezTo>
                  <a:cubicBezTo>
                    <a:pt x="255" y="89"/>
                    <a:pt x="257" y="90"/>
                    <a:pt x="259" y="90"/>
                  </a:cubicBezTo>
                  <a:cubicBezTo>
                    <a:pt x="262" y="91"/>
                    <a:pt x="265" y="91"/>
                    <a:pt x="267" y="91"/>
                  </a:cubicBezTo>
                  <a:cubicBezTo>
                    <a:pt x="268" y="92"/>
                    <a:pt x="270" y="91"/>
                    <a:pt x="271" y="92"/>
                  </a:cubicBezTo>
                  <a:cubicBezTo>
                    <a:pt x="275" y="92"/>
                    <a:pt x="279" y="93"/>
                    <a:pt x="283" y="93"/>
                  </a:cubicBezTo>
                  <a:cubicBezTo>
                    <a:pt x="297" y="93"/>
                    <a:pt x="310" y="93"/>
                    <a:pt x="324" y="92"/>
                  </a:cubicBezTo>
                  <a:cubicBezTo>
                    <a:pt x="324" y="92"/>
                    <a:pt x="324" y="92"/>
                    <a:pt x="324" y="92"/>
                  </a:cubicBezTo>
                  <a:cubicBezTo>
                    <a:pt x="325" y="91"/>
                    <a:pt x="326" y="92"/>
                    <a:pt x="327" y="91"/>
                  </a:cubicBezTo>
                  <a:cubicBezTo>
                    <a:pt x="329" y="91"/>
                    <a:pt x="332" y="91"/>
                    <a:pt x="334" y="90"/>
                  </a:cubicBezTo>
                  <a:cubicBezTo>
                    <a:pt x="336" y="89"/>
                    <a:pt x="338" y="89"/>
                    <a:pt x="340" y="89"/>
                  </a:cubicBezTo>
                  <a:cubicBezTo>
                    <a:pt x="346" y="87"/>
                    <a:pt x="346" y="87"/>
                    <a:pt x="346" y="87"/>
                  </a:cubicBezTo>
                  <a:cubicBezTo>
                    <a:pt x="346" y="87"/>
                    <a:pt x="347" y="87"/>
                    <a:pt x="348" y="86"/>
                  </a:cubicBezTo>
                  <a:cubicBezTo>
                    <a:pt x="350" y="85"/>
                    <a:pt x="351" y="85"/>
                    <a:pt x="353" y="85"/>
                  </a:cubicBezTo>
                  <a:cubicBezTo>
                    <a:pt x="354" y="84"/>
                    <a:pt x="356" y="83"/>
                    <a:pt x="358" y="82"/>
                  </a:cubicBezTo>
                  <a:cubicBezTo>
                    <a:pt x="358" y="82"/>
                    <a:pt x="358" y="82"/>
                    <a:pt x="358" y="82"/>
                  </a:cubicBezTo>
                  <a:cubicBezTo>
                    <a:pt x="360" y="81"/>
                    <a:pt x="362" y="81"/>
                    <a:pt x="364" y="80"/>
                  </a:cubicBezTo>
                  <a:cubicBezTo>
                    <a:pt x="365" y="79"/>
                    <a:pt x="366" y="79"/>
                    <a:pt x="367" y="79"/>
                  </a:cubicBezTo>
                  <a:cubicBezTo>
                    <a:pt x="368" y="78"/>
                    <a:pt x="369" y="77"/>
                    <a:pt x="370" y="77"/>
                  </a:cubicBezTo>
                  <a:cubicBezTo>
                    <a:pt x="371" y="76"/>
                    <a:pt x="371" y="76"/>
                    <a:pt x="372" y="76"/>
                  </a:cubicBezTo>
                  <a:cubicBezTo>
                    <a:pt x="373" y="74"/>
                    <a:pt x="375" y="74"/>
                    <a:pt x="376" y="73"/>
                  </a:cubicBezTo>
                  <a:cubicBezTo>
                    <a:pt x="381" y="70"/>
                    <a:pt x="381" y="70"/>
                    <a:pt x="381" y="70"/>
                  </a:cubicBezTo>
                  <a:cubicBezTo>
                    <a:pt x="382" y="69"/>
                    <a:pt x="383" y="69"/>
                    <a:pt x="384" y="68"/>
                  </a:cubicBezTo>
                  <a:cubicBezTo>
                    <a:pt x="386" y="67"/>
                    <a:pt x="388" y="66"/>
                    <a:pt x="389" y="64"/>
                  </a:cubicBezTo>
                  <a:cubicBezTo>
                    <a:pt x="390" y="63"/>
                    <a:pt x="392" y="63"/>
                    <a:pt x="393" y="61"/>
                  </a:cubicBezTo>
                  <a:cubicBezTo>
                    <a:pt x="395" y="60"/>
                    <a:pt x="395" y="60"/>
                    <a:pt x="395" y="60"/>
                  </a:cubicBezTo>
                  <a:cubicBezTo>
                    <a:pt x="396" y="60"/>
                    <a:pt x="396" y="59"/>
                    <a:pt x="397" y="58"/>
                  </a:cubicBezTo>
                  <a:cubicBezTo>
                    <a:pt x="397" y="58"/>
                    <a:pt x="397" y="58"/>
                    <a:pt x="397" y="58"/>
                  </a:cubicBezTo>
                  <a:cubicBezTo>
                    <a:pt x="398" y="57"/>
                    <a:pt x="399" y="56"/>
                    <a:pt x="400" y="56"/>
                  </a:cubicBezTo>
                  <a:cubicBezTo>
                    <a:pt x="400" y="55"/>
                    <a:pt x="400" y="55"/>
                    <a:pt x="400" y="55"/>
                  </a:cubicBezTo>
                  <a:cubicBezTo>
                    <a:pt x="401" y="55"/>
                    <a:pt x="402" y="54"/>
                    <a:pt x="403" y="53"/>
                  </a:cubicBezTo>
                  <a:cubicBezTo>
                    <a:pt x="404" y="52"/>
                    <a:pt x="404" y="52"/>
                    <a:pt x="404" y="52"/>
                  </a:cubicBezTo>
                  <a:cubicBezTo>
                    <a:pt x="404" y="51"/>
                    <a:pt x="405" y="51"/>
                    <a:pt x="406" y="50"/>
                  </a:cubicBezTo>
                  <a:cubicBezTo>
                    <a:pt x="407" y="49"/>
                    <a:pt x="407" y="49"/>
                    <a:pt x="407" y="49"/>
                  </a:cubicBezTo>
                  <a:cubicBezTo>
                    <a:pt x="408" y="48"/>
                    <a:pt x="408" y="48"/>
                    <a:pt x="409" y="47"/>
                  </a:cubicBezTo>
                  <a:cubicBezTo>
                    <a:pt x="410" y="46"/>
                    <a:pt x="410" y="46"/>
                    <a:pt x="410" y="46"/>
                  </a:cubicBezTo>
                  <a:cubicBezTo>
                    <a:pt x="411" y="45"/>
                    <a:pt x="411" y="45"/>
                    <a:pt x="412" y="44"/>
                  </a:cubicBezTo>
                  <a:cubicBezTo>
                    <a:pt x="413" y="44"/>
                    <a:pt x="413" y="44"/>
                    <a:pt x="413" y="44"/>
                  </a:cubicBezTo>
                  <a:cubicBezTo>
                    <a:pt x="413" y="43"/>
                    <a:pt x="414" y="42"/>
                    <a:pt x="415" y="41"/>
                  </a:cubicBezTo>
                  <a:cubicBezTo>
                    <a:pt x="415" y="40"/>
                    <a:pt x="415" y="40"/>
                    <a:pt x="415" y="40"/>
                  </a:cubicBezTo>
                  <a:cubicBezTo>
                    <a:pt x="416" y="40"/>
                    <a:pt x="417" y="39"/>
                    <a:pt x="418" y="38"/>
                  </a:cubicBezTo>
                  <a:cubicBezTo>
                    <a:pt x="418" y="37"/>
                    <a:pt x="418" y="37"/>
                    <a:pt x="418" y="37"/>
                  </a:cubicBezTo>
                  <a:cubicBezTo>
                    <a:pt x="420" y="35"/>
                    <a:pt x="421" y="34"/>
                    <a:pt x="423" y="32"/>
                  </a:cubicBezTo>
                  <a:cubicBezTo>
                    <a:pt x="423" y="32"/>
                    <a:pt x="423" y="32"/>
                    <a:pt x="423" y="32"/>
                  </a:cubicBezTo>
                  <a:cubicBezTo>
                    <a:pt x="423" y="31"/>
                    <a:pt x="424" y="30"/>
                    <a:pt x="425" y="29"/>
                  </a:cubicBezTo>
                  <a:cubicBezTo>
                    <a:pt x="425" y="29"/>
                    <a:pt x="425" y="29"/>
                    <a:pt x="425" y="29"/>
                  </a:cubicBezTo>
                  <a:cubicBezTo>
                    <a:pt x="426" y="28"/>
                    <a:pt x="426" y="27"/>
                    <a:pt x="427" y="26"/>
                  </a:cubicBezTo>
                  <a:cubicBezTo>
                    <a:pt x="428" y="26"/>
                    <a:pt x="428" y="26"/>
                    <a:pt x="428" y="26"/>
                  </a:cubicBezTo>
                  <a:cubicBezTo>
                    <a:pt x="428" y="25"/>
                    <a:pt x="429" y="24"/>
                    <a:pt x="429" y="23"/>
                  </a:cubicBezTo>
                  <a:cubicBezTo>
                    <a:pt x="431" y="21"/>
                    <a:pt x="431" y="21"/>
                    <a:pt x="431" y="21"/>
                  </a:cubicBezTo>
                  <a:cubicBezTo>
                    <a:pt x="431" y="21"/>
                    <a:pt x="432" y="20"/>
                    <a:pt x="432" y="20"/>
                  </a:cubicBezTo>
                  <a:cubicBezTo>
                    <a:pt x="432" y="19"/>
                    <a:pt x="433" y="18"/>
                    <a:pt x="434" y="17"/>
                  </a:cubicBezTo>
                  <a:cubicBezTo>
                    <a:pt x="434" y="16"/>
                    <a:pt x="435" y="15"/>
                    <a:pt x="436" y="14"/>
                  </a:cubicBezTo>
                  <a:cubicBezTo>
                    <a:pt x="436" y="13"/>
                    <a:pt x="436" y="12"/>
                    <a:pt x="437" y="12"/>
                  </a:cubicBezTo>
                  <a:cubicBezTo>
                    <a:pt x="438" y="11"/>
                    <a:pt x="438" y="9"/>
                    <a:pt x="439" y="8"/>
                  </a:cubicBezTo>
                  <a:cubicBezTo>
                    <a:pt x="439" y="7"/>
                    <a:pt x="439" y="7"/>
                    <a:pt x="439" y="7"/>
                  </a:cubicBezTo>
                  <a:cubicBezTo>
                    <a:pt x="440" y="6"/>
                    <a:pt x="441" y="4"/>
                    <a:pt x="442" y="3"/>
                  </a:cubicBezTo>
                  <a:cubicBezTo>
                    <a:pt x="443" y="2"/>
                    <a:pt x="443" y="2"/>
                    <a:pt x="443" y="2"/>
                  </a:cubicBezTo>
                  <a:cubicBezTo>
                    <a:pt x="443" y="1"/>
                    <a:pt x="443" y="0"/>
                    <a:pt x="444" y="0"/>
                  </a:cubicBezTo>
                  <a:cubicBezTo>
                    <a:pt x="445" y="1"/>
                    <a:pt x="445" y="2"/>
                    <a:pt x="445" y="3"/>
                  </a:cubicBezTo>
                  <a:cubicBezTo>
                    <a:pt x="445" y="105"/>
                    <a:pt x="445" y="105"/>
                    <a:pt x="445" y="105"/>
                  </a:cubicBezTo>
                  <a:cubicBezTo>
                    <a:pt x="445" y="106"/>
                    <a:pt x="445" y="107"/>
                    <a:pt x="444" y="108"/>
                  </a:cubicBezTo>
                  <a:cubicBezTo>
                    <a:pt x="441" y="111"/>
                    <a:pt x="441" y="111"/>
                    <a:pt x="441" y="111"/>
                  </a:cubicBezTo>
                  <a:cubicBezTo>
                    <a:pt x="439" y="112"/>
                    <a:pt x="437" y="113"/>
                    <a:pt x="436" y="114"/>
                  </a:cubicBezTo>
                  <a:cubicBezTo>
                    <a:pt x="431" y="117"/>
                    <a:pt x="431" y="117"/>
                    <a:pt x="431" y="117"/>
                  </a:cubicBezTo>
                  <a:cubicBezTo>
                    <a:pt x="430" y="117"/>
                    <a:pt x="429" y="118"/>
                    <a:pt x="428" y="119"/>
                  </a:cubicBezTo>
                  <a:cubicBezTo>
                    <a:pt x="426" y="120"/>
                    <a:pt x="426" y="120"/>
                    <a:pt x="426" y="120"/>
                  </a:cubicBezTo>
                  <a:cubicBezTo>
                    <a:pt x="425" y="121"/>
                    <a:pt x="424" y="121"/>
                    <a:pt x="423" y="122"/>
                  </a:cubicBezTo>
                  <a:cubicBezTo>
                    <a:pt x="422" y="122"/>
                    <a:pt x="422" y="123"/>
                    <a:pt x="421" y="123"/>
                  </a:cubicBezTo>
                  <a:cubicBezTo>
                    <a:pt x="420" y="124"/>
                    <a:pt x="419" y="125"/>
                    <a:pt x="418" y="125"/>
                  </a:cubicBezTo>
                  <a:cubicBezTo>
                    <a:pt x="416" y="126"/>
                    <a:pt x="416" y="126"/>
                    <a:pt x="416" y="126"/>
                  </a:cubicBezTo>
                  <a:cubicBezTo>
                    <a:pt x="416" y="127"/>
                    <a:pt x="415" y="127"/>
                    <a:pt x="414" y="128"/>
                  </a:cubicBezTo>
                  <a:cubicBezTo>
                    <a:pt x="413" y="129"/>
                    <a:pt x="413" y="129"/>
                    <a:pt x="411" y="129"/>
                  </a:cubicBezTo>
                  <a:cubicBezTo>
                    <a:pt x="411" y="130"/>
                    <a:pt x="410" y="130"/>
                    <a:pt x="409" y="131"/>
                  </a:cubicBezTo>
                  <a:cubicBezTo>
                    <a:pt x="406" y="132"/>
                    <a:pt x="405" y="134"/>
                    <a:pt x="402" y="135"/>
                  </a:cubicBezTo>
                  <a:cubicBezTo>
                    <a:pt x="401" y="136"/>
                    <a:pt x="400" y="136"/>
                    <a:pt x="400" y="136"/>
                  </a:cubicBezTo>
                  <a:cubicBezTo>
                    <a:pt x="397" y="138"/>
                    <a:pt x="397" y="138"/>
                    <a:pt x="397" y="138"/>
                  </a:cubicBezTo>
                  <a:cubicBezTo>
                    <a:pt x="396" y="139"/>
                    <a:pt x="394" y="139"/>
                    <a:pt x="393" y="140"/>
                  </a:cubicBezTo>
                  <a:cubicBezTo>
                    <a:pt x="390" y="141"/>
                    <a:pt x="390" y="141"/>
                    <a:pt x="390" y="141"/>
                  </a:cubicBezTo>
                  <a:cubicBezTo>
                    <a:pt x="390" y="142"/>
                    <a:pt x="389" y="141"/>
                    <a:pt x="388" y="142"/>
                  </a:cubicBezTo>
                  <a:cubicBezTo>
                    <a:pt x="383" y="144"/>
                    <a:pt x="383" y="144"/>
                    <a:pt x="383" y="144"/>
                  </a:cubicBezTo>
                  <a:cubicBezTo>
                    <a:pt x="382" y="145"/>
                    <a:pt x="381" y="145"/>
                    <a:pt x="379" y="146"/>
                  </a:cubicBezTo>
                  <a:cubicBezTo>
                    <a:pt x="377" y="146"/>
                    <a:pt x="377" y="146"/>
                    <a:pt x="377" y="146"/>
                  </a:cubicBezTo>
                  <a:cubicBezTo>
                    <a:pt x="376" y="147"/>
                    <a:pt x="374" y="148"/>
                    <a:pt x="373" y="148"/>
                  </a:cubicBezTo>
                  <a:cubicBezTo>
                    <a:pt x="369" y="149"/>
                    <a:pt x="369" y="149"/>
                    <a:pt x="369" y="149"/>
                  </a:cubicBezTo>
                  <a:cubicBezTo>
                    <a:pt x="367" y="150"/>
                    <a:pt x="364" y="151"/>
                    <a:pt x="362" y="151"/>
                  </a:cubicBezTo>
                  <a:cubicBezTo>
                    <a:pt x="360" y="152"/>
                    <a:pt x="358" y="152"/>
                    <a:pt x="356" y="152"/>
                  </a:cubicBezTo>
                  <a:cubicBezTo>
                    <a:pt x="353" y="153"/>
                    <a:pt x="350" y="154"/>
                    <a:pt x="346" y="154"/>
                  </a:cubicBezTo>
                  <a:cubicBezTo>
                    <a:pt x="346" y="154"/>
                    <a:pt x="346" y="154"/>
                    <a:pt x="346" y="154"/>
                  </a:cubicBezTo>
                  <a:cubicBezTo>
                    <a:pt x="345" y="155"/>
                    <a:pt x="344" y="154"/>
                    <a:pt x="343" y="155"/>
                  </a:cubicBezTo>
                  <a:cubicBezTo>
                    <a:pt x="340" y="155"/>
                    <a:pt x="340" y="155"/>
                    <a:pt x="340" y="155"/>
                  </a:cubicBezTo>
                  <a:cubicBezTo>
                    <a:pt x="339" y="156"/>
                    <a:pt x="337" y="155"/>
                    <a:pt x="336" y="155"/>
                  </a:cubicBezTo>
                  <a:cubicBezTo>
                    <a:pt x="331" y="155"/>
                    <a:pt x="331" y="155"/>
                    <a:pt x="331" y="155"/>
                  </a:cubicBezTo>
                  <a:cubicBezTo>
                    <a:pt x="325" y="156"/>
                    <a:pt x="320" y="156"/>
                    <a:pt x="315" y="155"/>
                  </a:cubicBezTo>
                  <a:cubicBezTo>
                    <a:pt x="311" y="155"/>
                    <a:pt x="311" y="155"/>
                    <a:pt x="311" y="155"/>
                  </a:cubicBezTo>
                  <a:cubicBezTo>
                    <a:pt x="310" y="155"/>
                    <a:pt x="308" y="155"/>
                    <a:pt x="307" y="155"/>
                  </a:cubicBezTo>
                  <a:cubicBezTo>
                    <a:pt x="305" y="154"/>
                    <a:pt x="303" y="155"/>
                    <a:pt x="302" y="154"/>
                  </a:cubicBezTo>
                  <a:cubicBezTo>
                    <a:pt x="298" y="154"/>
                    <a:pt x="295" y="153"/>
                    <a:pt x="292" y="152"/>
                  </a:cubicBezTo>
                  <a:cubicBezTo>
                    <a:pt x="290" y="152"/>
                    <a:pt x="287" y="152"/>
                    <a:pt x="285" y="151"/>
                  </a:cubicBezTo>
                  <a:cubicBezTo>
                    <a:pt x="283" y="151"/>
                    <a:pt x="281" y="150"/>
                    <a:pt x="279" y="149"/>
                  </a:cubicBezTo>
                  <a:cubicBezTo>
                    <a:pt x="277" y="149"/>
                    <a:pt x="275" y="149"/>
                    <a:pt x="273" y="148"/>
                  </a:cubicBezTo>
                  <a:cubicBezTo>
                    <a:pt x="271" y="148"/>
                    <a:pt x="269" y="147"/>
                    <a:pt x="267" y="146"/>
                  </a:cubicBezTo>
                  <a:cubicBezTo>
                    <a:pt x="267" y="146"/>
                    <a:pt x="266" y="146"/>
                    <a:pt x="265" y="146"/>
                  </a:cubicBezTo>
                  <a:cubicBezTo>
                    <a:pt x="263" y="145"/>
                    <a:pt x="261" y="145"/>
                    <a:pt x="260" y="144"/>
                  </a:cubicBezTo>
                  <a:cubicBezTo>
                    <a:pt x="258" y="144"/>
                    <a:pt x="256" y="143"/>
                    <a:pt x="255" y="143"/>
                  </a:cubicBezTo>
                  <a:cubicBezTo>
                    <a:pt x="254" y="142"/>
                    <a:pt x="252" y="142"/>
                    <a:pt x="251" y="141"/>
                  </a:cubicBezTo>
                  <a:cubicBezTo>
                    <a:pt x="249" y="141"/>
                    <a:pt x="247" y="140"/>
                    <a:pt x="246" y="139"/>
                  </a:cubicBezTo>
                  <a:cubicBezTo>
                    <a:pt x="245" y="139"/>
                    <a:pt x="243" y="139"/>
                    <a:pt x="242" y="138"/>
                  </a:cubicBezTo>
                  <a:cubicBezTo>
                    <a:pt x="240" y="138"/>
                    <a:pt x="238" y="137"/>
                    <a:pt x="236" y="136"/>
                  </a:cubicBezTo>
                  <a:cubicBezTo>
                    <a:pt x="236" y="135"/>
                    <a:pt x="235" y="135"/>
                    <a:pt x="234" y="135"/>
                  </a:cubicBezTo>
                  <a:cubicBezTo>
                    <a:pt x="233" y="135"/>
                    <a:pt x="231" y="134"/>
                    <a:pt x="230" y="133"/>
                  </a:cubicBezTo>
                  <a:cubicBezTo>
                    <a:pt x="229" y="133"/>
                    <a:pt x="228" y="133"/>
                    <a:pt x="227" y="132"/>
                  </a:cubicBezTo>
                  <a:cubicBezTo>
                    <a:pt x="226" y="132"/>
                    <a:pt x="226" y="132"/>
                    <a:pt x="225" y="132"/>
                  </a:cubicBezTo>
                  <a:cubicBezTo>
                    <a:pt x="224" y="130"/>
                    <a:pt x="223" y="130"/>
                    <a:pt x="221" y="129"/>
                  </a:cubicBezTo>
                  <a:cubicBezTo>
                    <a:pt x="220" y="129"/>
                    <a:pt x="219" y="129"/>
                    <a:pt x="218" y="128"/>
                  </a:cubicBezTo>
                  <a:cubicBezTo>
                    <a:pt x="217" y="127"/>
                    <a:pt x="216" y="127"/>
                    <a:pt x="215" y="126"/>
                  </a:cubicBezTo>
                  <a:cubicBezTo>
                    <a:pt x="214" y="126"/>
                    <a:pt x="212" y="126"/>
                    <a:pt x="211" y="125"/>
                  </a:cubicBezTo>
                  <a:cubicBezTo>
                    <a:pt x="210" y="124"/>
                    <a:pt x="209" y="124"/>
                    <a:pt x="208" y="123"/>
                  </a:cubicBezTo>
                  <a:cubicBezTo>
                    <a:pt x="207" y="123"/>
                    <a:pt x="206" y="122"/>
                    <a:pt x="205" y="122"/>
                  </a:cubicBezTo>
                  <a:cubicBezTo>
                    <a:pt x="204" y="121"/>
                    <a:pt x="203" y="121"/>
                    <a:pt x="202" y="120"/>
                  </a:cubicBezTo>
                  <a:cubicBezTo>
                    <a:pt x="200" y="119"/>
                    <a:pt x="200" y="119"/>
                    <a:pt x="200" y="119"/>
                  </a:cubicBezTo>
                  <a:cubicBezTo>
                    <a:pt x="198" y="118"/>
                    <a:pt x="197" y="118"/>
                    <a:pt x="195" y="117"/>
                  </a:cubicBezTo>
                  <a:cubicBezTo>
                    <a:pt x="194" y="116"/>
                    <a:pt x="194" y="116"/>
                    <a:pt x="194" y="116"/>
                  </a:cubicBezTo>
                  <a:cubicBezTo>
                    <a:pt x="193" y="115"/>
                    <a:pt x="192" y="115"/>
                    <a:pt x="191" y="114"/>
                  </a:cubicBezTo>
                  <a:cubicBezTo>
                    <a:pt x="190" y="115"/>
                    <a:pt x="189" y="114"/>
                    <a:pt x="188" y="113"/>
                  </a:cubicBezTo>
                  <a:cubicBezTo>
                    <a:pt x="187" y="113"/>
                    <a:pt x="186" y="112"/>
                    <a:pt x="185" y="111"/>
                  </a:cubicBezTo>
                  <a:cubicBezTo>
                    <a:pt x="184" y="111"/>
                    <a:pt x="183" y="111"/>
                    <a:pt x="182" y="110"/>
                  </a:cubicBezTo>
                  <a:cubicBezTo>
                    <a:pt x="181" y="109"/>
                    <a:pt x="180" y="109"/>
                    <a:pt x="179" y="108"/>
                  </a:cubicBezTo>
                  <a:cubicBezTo>
                    <a:pt x="178" y="108"/>
                    <a:pt x="177" y="108"/>
                    <a:pt x="176" y="107"/>
                  </a:cubicBezTo>
                  <a:cubicBezTo>
                    <a:pt x="175" y="107"/>
                    <a:pt x="174" y="106"/>
                    <a:pt x="174" y="106"/>
                  </a:cubicBezTo>
                  <a:cubicBezTo>
                    <a:pt x="173" y="105"/>
                    <a:pt x="171" y="105"/>
                    <a:pt x="170" y="104"/>
                  </a:cubicBezTo>
                  <a:cubicBezTo>
                    <a:pt x="169" y="103"/>
                    <a:pt x="168" y="103"/>
                    <a:pt x="167" y="102"/>
                  </a:cubicBezTo>
                  <a:cubicBezTo>
                    <a:pt x="167" y="102"/>
                    <a:pt x="166" y="102"/>
                    <a:pt x="166" y="101"/>
                  </a:cubicBezTo>
                  <a:cubicBezTo>
                    <a:pt x="165" y="101"/>
                    <a:pt x="163" y="100"/>
                    <a:pt x="162" y="100"/>
                  </a:cubicBezTo>
                  <a:cubicBezTo>
                    <a:pt x="158" y="98"/>
                    <a:pt x="153" y="95"/>
                    <a:pt x="149" y="92"/>
                  </a:cubicBezTo>
                  <a:cubicBezTo>
                    <a:pt x="148" y="92"/>
                    <a:pt x="147" y="91"/>
                    <a:pt x="146" y="90"/>
                  </a:cubicBezTo>
                  <a:cubicBezTo>
                    <a:pt x="144" y="90"/>
                    <a:pt x="142" y="89"/>
                    <a:pt x="141" y="87"/>
                  </a:cubicBezTo>
                  <a:cubicBezTo>
                    <a:pt x="140" y="86"/>
                    <a:pt x="139" y="86"/>
                    <a:pt x="138" y="86"/>
                  </a:cubicBezTo>
                  <a:cubicBezTo>
                    <a:pt x="135" y="84"/>
                    <a:pt x="135" y="84"/>
                    <a:pt x="135" y="84"/>
                  </a:cubicBezTo>
                  <a:cubicBezTo>
                    <a:pt x="134" y="83"/>
                    <a:pt x="133" y="83"/>
                    <a:pt x="133" y="82"/>
                  </a:cubicBezTo>
                  <a:cubicBezTo>
                    <a:pt x="128" y="80"/>
                    <a:pt x="123" y="77"/>
                    <a:pt x="119" y="74"/>
                  </a:cubicBezTo>
                  <a:cubicBezTo>
                    <a:pt x="118" y="74"/>
                    <a:pt x="117" y="73"/>
                    <a:pt x="116" y="73"/>
                  </a:cubicBezTo>
                  <a:cubicBezTo>
                    <a:pt x="116" y="73"/>
                    <a:pt x="115" y="73"/>
                    <a:pt x="115" y="72"/>
                  </a:cubicBezTo>
                  <a:cubicBezTo>
                    <a:pt x="114" y="71"/>
                    <a:pt x="112" y="71"/>
                    <a:pt x="111" y="70"/>
                  </a:cubicBezTo>
                  <a:cubicBezTo>
                    <a:pt x="110" y="70"/>
                    <a:pt x="109" y="69"/>
                    <a:pt x="108" y="68"/>
                  </a:cubicBezTo>
                  <a:cubicBezTo>
                    <a:pt x="107" y="68"/>
                    <a:pt x="106" y="68"/>
                    <a:pt x="105" y="67"/>
                  </a:cubicBezTo>
                  <a:cubicBezTo>
                    <a:pt x="104" y="67"/>
                    <a:pt x="103" y="66"/>
                    <a:pt x="103" y="66"/>
                  </a:cubicBezTo>
                  <a:cubicBezTo>
                    <a:pt x="101" y="65"/>
                    <a:pt x="100" y="65"/>
                    <a:pt x="99" y="64"/>
                  </a:cubicBezTo>
                  <a:cubicBezTo>
                    <a:pt x="98" y="64"/>
                    <a:pt x="97" y="64"/>
                    <a:pt x="96" y="63"/>
                  </a:cubicBezTo>
                  <a:cubicBezTo>
                    <a:pt x="95" y="62"/>
                    <a:pt x="93" y="62"/>
                    <a:pt x="92" y="61"/>
                  </a:cubicBezTo>
                  <a:cubicBezTo>
                    <a:pt x="91" y="61"/>
                    <a:pt x="90" y="60"/>
                    <a:pt x="88" y="60"/>
                  </a:cubicBezTo>
                  <a:cubicBezTo>
                    <a:pt x="87" y="59"/>
                    <a:pt x="86" y="59"/>
                    <a:pt x="85" y="58"/>
                  </a:cubicBezTo>
                  <a:cubicBezTo>
                    <a:pt x="84" y="58"/>
                    <a:pt x="84" y="58"/>
                    <a:pt x="84" y="58"/>
                  </a:cubicBezTo>
                  <a:cubicBezTo>
                    <a:pt x="83" y="57"/>
                    <a:pt x="82" y="57"/>
                    <a:pt x="81" y="57"/>
                  </a:cubicBezTo>
                  <a:cubicBezTo>
                    <a:pt x="81" y="57"/>
                    <a:pt x="81" y="57"/>
                    <a:pt x="81" y="57"/>
                  </a:cubicBezTo>
                  <a:cubicBezTo>
                    <a:pt x="80" y="56"/>
                    <a:pt x="79" y="56"/>
                    <a:pt x="79" y="55"/>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7" name="Freeform 2106">
              <a:extLst>
                <a:ext uri="{FF2B5EF4-FFF2-40B4-BE49-F238E27FC236}">
                  <a16:creationId xmlns:a16="http://schemas.microsoft.com/office/drawing/2014/main" id="{81CCFB99-7059-5B8F-2BF9-F0723834112A}"/>
                </a:ext>
              </a:extLst>
            </p:cNvPr>
            <p:cNvSpPr>
              <a:spLocks/>
            </p:cNvSpPr>
            <p:nvPr/>
          </p:nvSpPr>
          <p:spPr bwMode="auto">
            <a:xfrm>
              <a:off x="6721476" y="4246563"/>
              <a:ext cx="425450" cy="149225"/>
            </a:xfrm>
            <a:custGeom>
              <a:avLst/>
              <a:gdLst>
                <a:gd name="T0" fmla="*/ 1 w 446"/>
                <a:gd name="T1" fmla="*/ 48 h 154"/>
                <a:gd name="T2" fmla="*/ 18 w 446"/>
                <a:gd name="T3" fmla="*/ 37 h 154"/>
                <a:gd name="T4" fmla="*/ 42 w 446"/>
                <a:gd name="T5" fmla="*/ 22 h 154"/>
                <a:gd name="T6" fmla="*/ 53 w 446"/>
                <a:gd name="T7" fmla="*/ 16 h 154"/>
                <a:gd name="T8" fmla="*/ 66 w 446"/>
                <a:gd name="T9" fmla="*/ 10 h 154"/>
                <a:gd name="T10" fmla="*/ 86 w 446"/>
                <a:gd name="T11" fmla="*/ 4 h 154"/>
                <a:gd name="T12" fmla="*/ 104 w 446"/>
                <a:gd name="T13" fmla="*/ 1 h 154"/>
                <a:gd name="T14" fmla="*/ 136 w 446"/>
                <a:gd name="T15" fmla="*/ 1 h 154"/>
                <a:gd name="T16" fmla="*/ 149 w 446"/>
                <a:gd name="T17" fmla="*/ 3 h 154"/>
                <a:gd name="T18" fmla="*/ 175 w 446"/>
                <a:gd name="T19" fmla="*/ 9 h 154"/>
                <a:gd name="T20" fmla="*/ 194 w 446"/>
                <a:gd name="T21" fmla="*/ 15 h 154"/>
                <a:gd name="T22" fmla="*/ 209 w 446"/>
                <a:gd name="T23" fmla="*/ 21 h 154"/>
                <a:gd name="T24" fmla="*/ 223 w 446"/>
                <a:gd name="T25" fmla="*/ 27 h 154"/>
                <a:gd name="T26" fmla="*/ 247 w 446"/>
                <a:gd name="T27" fmla="*/ 38 h 154"/>
                <a:gd name="T28" fmla="*/ 260 w 446"/>
                <a:gd name="T29" fmla="*/ 45 h 154"/>
                <a:gd name="T30" fmla="*/ 276 w 446"/>
                <a:gd name="T31" fmla="*/ 53 h 154"/>
                <a:gd name="T32" fmla="*/ 297 w 446"/>
                <a:gd name="T33" fmla="*/ 65 h 154"/>
                <a:gd name="T34" fmla="*/ 307 w 446"/>
                <a:gd name="T35" fmla="*/ 70 h 154"/>
                <a:gd name="T36" fmla="*/ 316 w 446"/>
                <a:gd name="T37" fmla="*/ 77 h 154"/>
                <a:gd name="T38" fmla="*/ 328 w 446"/>
                <a:gd name="T39" fmla="*/ 83 h 154"/>
                <a:gd name="T40" fmla="*/ 339 w 446"/>
                <a:gd name="T41" fmla="*/ 89 h 154"/>
                <a:gd name="T42" fmla="*/ 351 w 446"/>
                <a:gd name="T43" fmla="*/ 94 h 154"/>
                <a:gd name="T44" fmla="*/ 367 w 446"/>
                <a:gd name="T45" fmla="*/ 101 h 154"/>
                <a:gd name="T46" fmla="*/ 381 w 446"/>
                <a:gd name="T47" fmla="*/ 106 h 154"/>
                <a:gd name="T48" fmla="*/ 400 w 446"/>
                <a:gd name="T49" fmla="*/ 112 h 154"/>
                <a:gd name="T50" fmla="*/ 420 w 446"/>
                <a:gd name="T51" fmla="*/ 117 h 154"/>
                <a:gd name="T52" fmla="*/ 444 w 446"/>
                <a:gd name="T53" fmla="*/ 118 h 154"/>
                <a:gd name="T54" fmla="*/ 421 w 446"/>
                <a:gd name="T55" fmla="*/ 129 h 154"/>
                <a:gd name="T56" fmla="*/ 388 w 446"/>
                <a:gd name="T57" fmla="*/ 129 h 154"/>
                <a:gd name="T58" fmla="*/ 362 w 446"/>
                <a:gd name="T59" fmla="*/ 124 h 154"/>
                <a:gd name="T60" fmla="*/ 343 w 446"/>
                <a:gd name="T61" fmla="*/ 118 h 154"/>
                <a:gd name="T62" fmla="*/ 325 w 446"/>
                <a:gd name="T63" fmla="*/ 112 h 154"/>
                <a:gd name="T64" fmla="*/ 308 w 446"/>
                <a:gd name="T65" fmla="*/ 106 h 154"/>
                <a:gd name="T66" fmla="*/ 294 w 446"/>
                <a:gd name="T67" fmla="*/ 101 h 154"/>
                <a:gd name="T68" fmla="*/ 277 w 446"/>
                <a:gd name="T69" fmla="*/ 94 h 154"/>
                <a:gd name="T70" fmla="*/ 262 w 446"/>
                <a:gd name="T71" fmla="*/ 89 h 154"/>
                <a:gd name="T72" fmla="*/ 244 w 446"/>
                <a:gd name="T73" fmla="*/ 83 h 154"/>
                <a:gd name="T74" fmla="*/ 225 w 446"/>
                <a:gd name="T75" fmla="*/ 77 h 154"/>
                <a:gd name="T76" fmla="*/ 206 w 446"/>
                <a:gd name="T77" fmla="*/ 71 h 154"/>
                <a:gd name="T78" fmla="*/ 178 w 446"/>
                <a:gd name="T79" fmla="*/ 65 h 154"/>
                <a:gd name="T80" fmla="*/ 154 w 446"/>
                <a:gd name="T81" fmla="*/ 63 h 154"/>
                <a:gd name="T82" fmla="*/ 121 w 446"/>
                <a:gd name="T83" fmla="*/ 64 h 154"/>
                <a:gd name="T84" fmla="*/ 101 w 446"/>
                <a:gd name="T85" fmla="*/ 68 h 154"/>
                <a:gd name="T86" fmla="*/ 92 w 446"/>
                <a:gd name="T87" fmla="*/ 71 h 154"/>
                <a:gd name="T88" fmla="*/ 84 w 446"/>
                <a:gd name="T89" fmla="*/ 74 h 154"/>
                <a:gd name="T90" fmla="*/ 68 w 446"/>
                <a:gd name="T91" fmla="*/ 83 h 154"/>
                <a:gd name="T92" fmla="*/ 55 w 446"/>
                <a:gd name="T93" fmla="*/ 91 h 154"/>
                <a:gd name="T94" fmla="*/ 40 w 446"/>
                <a:gd name="T95" fmla="*/ 104 h 154"/>
                <a:gd name="T96" fmla="*/ 30 w 446"/>
                <a:gd name="T97" fmla="*/ 115 h 154"/>
                <a:gd name="T98" fmla="*/ 18 w 446"/>
                <a:gd name="T99" fmla="*/ 129 h 154"/>
                <a:gd name="T100" fmla="*/ 3 w 446"/>
                <a:gd name="T101" fmla="*/ 15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6" h="154">
                  <a:moveTo>
                    <a:pt x="3" y="151"/>
                  </a:moveTo>
                  <a:cubicBezTo>
                    <a:pt x="2" y="152"/>
                    <a:pt x="2" y="153"/>
                    <a:pt x="1" y="154"/>
                  </a:cubicBezTo>
                  <a:cubicBezTo>
                    <a:pt x="1" y="52"/>
                    <a:pt x="1" y="52"/>
                    <a:pt x="1" y="52"/>
                  </a:cubicBezTo>
                  <a:cubicBezTo>
                    <a:pt x="0" y="50"/>
                    <a:pt x="1" y="49"/>
                    <a:pt x="1" y="48"/>
                  </a:cubicBezTo>
                  <a:cubicBezTo>
                    <a:pt x="3" y="46"/>
                    <a:pt x="4" y="45"/>
                    <a:pt x="6" y="44"/>
                  </a:cubicBezTo>
                  <a:cubicBezTo>
                    <a:pt x="7" y="43"/>
                    <a:pt x="8" y="43"/>
                    <a:pt x="9" y="43"/>
                  </a:cubicBezTo>
                  <a:cubicBezTo>
                    <a:pt x="16" y="38"/>
                    <a:pt x="16" y="38"/>
                    <a:pt x="16" y="38"/>
                  </a:cubicBezTo>
                  <a:cubicBezTo>
                    <a:pt x="16" y="38"/>
                    <a:pt x="17" y="37"/>
                    <a:pt x="18" y="37"/>
                  </a:cubicBezTo>
                  <a:cubicBezTo>
                    <a:pt x="29" y="30"/>
                    <a:pt x="29" y="30"/>
                    <a:pt x="29" y="30"/>
                  </a:cubicBezTo>
                  <a:cubicBezTo>
                    <a:pt x="30" y="29"/>
                    <a:pt x="31" y="28"/>
                    <a:pt x="32" y="27"/>
                  </a:cubicBezTo>
                  <a:cubicBezTo>
                    <a:pt x="39" y="24"/>
                    <a:pt x="39" y="24"/>
                    <a:pt x="39" y="24"/>
                  </a:cubicBezTo>
                  <a:cubicBezTo>
                    <a:pt x="40" y="23"/>
                    <a:pt x="41" y="23"/>
                    <a:pt x="42" y="22"/>
                  </a:cubicBezTo>
                  <a:cubicBezTo>
                    <a:pt x="44" y="21"/>
                    <a:pt x="44" y="21"/>
                    <a:pt x="44" y="21"/>
                  </a:cubicBezTo>
                  <a:cubicBezTo>
                    <a:pt x="45" y="20"/>
                    <a:pt x="46" y="19"/>
                    <a:pt x="47" y="19"/>
                  </a:cubicBezTo>
                  <a:cubicBezTo>
                    <a:pt x="50" y="17"/>
                    <a:pt x="50" y="17"/>
                    <a:pt x="50" y="17"/>
                  </a:cubicBezTo>
                  <a:cubicBezTo>
                    <a:pt x="51" y="16"/>
                    <a:pt x="52" y="16"/>
                    <a:pt x="53" y="16"/>
                  </a:cubicBezTo>
                  <a:cubicBezTo>
                    <a:pt x="55" y="15"/>
                    <a:pt x="55" y="15"/>
                    <a:pt x="55" y="15"/>
                  </a:cubicBezTo>
                  <a:cubicBezTo>
                    <a:pt x="56" y="14"/>
                    <a:pt x="57" y="14"/>
                    <a:pt x="58" y="13"/>
                  </a:cubicBezTo>
                  <a:cubicBezTo>
                    <a:pt x="62" y="12"/>
                    <a:pt x="62" y="12"/>
                    <a:pt x="62" y="12"/>
                  </a:cubicBezTo>
                  <a:cubicBezTo>
                    <a:pt x="63" y="11"/>
                    <a:pt x="64" y="11"/>
                    <a:pt x="66" y="10"/>
                  </a:cubicBezTo>
                  <a:cubicBezTo>
                    <a:pt x="70" y="9"/>
                    <a:pt x="70" y="9"/>
                    <a:pt x="70" y="9"/>
                  </a:cubicBezTo>
                  <a:cubicBezTo>
                    <a:pt x="72" y="8"/>
                    <a:pt x="73" y="8"/>
                    <a:pt x="75" y="7"/>
                  </a:cubicBezTo>
                  <a:cubicBezTo>
                    <a:pt x="80" y="6"/>
                    <a:pt x="80" y="6"/>
                    <a:pt x="80" y="6"/>
                  </a:cubicBezTo>
                  <a:cubicBezTo>
                    <a:pt x="82" y="5"/>
                    <a:pt x="84" y="4"/>
                    <a:pt x="86" y="4"/>
                  </a:cubicBezTo>
                  <a:cubicBezTo>
                    <a:pt x="94" y="3"/>
                    <a:pt x="94" y="3"/>
                    <a:pt x="94" y="3"/>
                  </a:cubicBezTo>
                  <a:cubicBezTo>
                    <a:pt x="96" y="1"/>
                    <a:pt x="98" y="2"/>
                    <a:pt x="100" y="2"/>
                  </a:cubicBezTo>
                  <a:cubicBezTo>
                    <a:pt x="100" y="2"/>
                    <a:pt x="100" y="2"/>
                    <a:pt x="100" y="2"/>
                  </a:cubicBezTo>
                  <a:cubicBezTo>
                    <a:pt x="101" y="1"/>
                    <a:pt x="103" y="2"/>
                    <a:pt x="104" y="1"/>
                  </a:cubicBezTo>
                  <a:cubicBezTo>
                    <a:pt x="107" y="1"/>
                    <a:pt x="107" y="1"/>
                    <a:pt x="107" y="1"/>
                  </a:cubicBezTo>
                  <a:cubicBezTo>
                    <a:pt x="109" y="0"/>
                    <a:pt x="111" y="1"/>
                    <a:pt x="113" y="0"/>
                  </a:cubicBezTo>
                  <a:cubicBezTo>
                    <a:pt x="130" y="0"/>
                    <a:pt x="130" y="0"/>
                    <a:pt x="130" y="0"/>
                  </a:cubicBezTo>
                  <a:cubicBezTo>
                    <a:pt x="132" y="1"/>
                    <a:pt x="134" y="0"/>
                    <a:pt x="136" y="1"/>
                  </a:cubicBezTo>
                  <a:cubicBezTo>
                    <a:pt x="139" y="1"/>
                    <a:pt x="139" y="1"/>
                    <a:pt x="139" y="1"/>
                  </a:cubicBezTo>
                  <a:cubicBezTo>
                    <a:pt x="140" y="2"/>
                    <a:pt x="142" y="1"/>
                    <a:pt x="143" y="1"/>
                  </a:cubicBezTo>
                  <a:cubicBezTo>
                    <a:pt x="143" y="1"/>
                    <a:pt x="143" y="1"/>
                    <a:pt x="143" y="1"/>
                  </a:cubicBezTo>
                  <a:cubicBezTo>
                    <a:pt x="145" y="2"/>
                    <a:pt x="147" y="1"/>
                    <a:pt x="149" y="3"/>
                  </a:cubicBezTo>
                  <a:cubicBezTo>
                    <a:pt x="151" y="3"/>
                    <a:pt x="154" y="4"/>
                    <a:pt x="156" y="4"/>
                  </a:cubicBezTo>
                  <a:cubicBezTo>
                    <a:pt x="158" y="4"/>
                    <a:pt x="161" y="5"/>
                    <a:pt x="163" y="6"/>
                  </a:cubicBezTo>
                  <a:cubicBezTo>
                    <a:pt x="165" y="6"/>
                    <a:pt x="167" y="7"/>
                    <a:pt x="169" y="7"/>
                  </a:cubicBezTo>
                  <a:cubicBezTo>
                    <a:pt x="171" y="7"/>
                    <a:pt x="173" y="8"/>
                    <a:pt x="175" y="9"/>
                  </a:cubicBezTo>
                  <a:cubicBezTo>
                    <a:pt x="176" y="9"/>
                    <a:pt x="178" y="10"/>
                    <a:pt x="180" y="10"/>
                  </a:cubicBezTo>
                  <a:cubicBezTo>
                    <a:pt x="181" y="10"/>
                    <a:pt x="183" y="11"/>
                    <a:pt x="185" y="12"/>
                  </a:cubicBezTo>
                  <a:cubicBezTo>
                    <a:pt x="186" y="13"/>
                    <a:pt x="188" y="13"/>
                    <a:pt x="189" y="13"/>
                  </a:cubicBezTo>
                  <a:cubicBezTo>
                    <a:pt x="191" y="14"/>
                    <a:pt x="192" y="14"/>
                    <a:pt x="194" y="15"/>
                  </a:cubicBezTo>
                  <a:cubicBezTo>
                    <a:pt x="195" y="15"/>
                    <a:pt x="197" y="17"/>
                    <a:pt x="198" y="16"/>
                  </a:cubicBezTo>
                  <a:cubicBezTo>
                    <a:pt x="199" y="17"/>
                    <a:pt x="200" y="17"/>
                    <a:pt x="201" y="17"/>
                  </a:cubicBezTo>
                  <a:cubicBezTo>
                    <a:pt x="204" y="19"/>
                    <a:pt x="204" y="19"/>
                    <a:pt x="204" y="19"/>
                  </a:cubicBezTo>
                  <a:cubicBezTo>
                    <a:pt x="206" y="19"/>
                    <a:pt x="207" y="20"/>
                    <a:pt x="209" y="21"/>
                  </a:cubicBezTo>
                  <a:cubicBezTo>
                    <a:pt x="212" y="22"/>
                    <a:pt x="212" y="22"/>
                    <a:pt x="212" y="22"/>
                  </a:cubicBezTo>
                  <a:cubicBezTo>
                    <a:pt x="214" y="22"/>
                    <a:pt x="215" y="23"/>
                    <a:pt x="216" y="24"/>
                  </a:cubicBezTo>
                  <a:cubicBezTo>
                    <a:pt x="218" y="24"/>
                    <a:pt x="218" y="24"/>
                    <a:pt x="218" y="24"/>
                  </a:cubicBezTo>
                  <a:cubicBezTo>
                    <a:pt x="220" y="25"/>
                    <a:pt x="222" y="26"/>
                    <a:pt x="223" y="27"/>
                  </a:cubicBezTo>
                  <a:cubicBezTo>
                    <a:pt x="226" y="28"/>
                    <a:pt x="226" y="28"/>
                    <a:pt x="226" y="28"/>
                  </a:cubicBezTo>
                  <a:cubicBezTo>
                    <a:pt x="228" y="28"/>
                    <a:pt x="229" y="29"/>
                    <a:pt x="230" y="30"/>
                  </a:cubicBezTo>
                  <a:cubicBezTo>
                    <a:pt x="235" y="32"/>
                    <a:pt x="239" y="35"/>
                    <a:pt x="244" y="37"/>
                  </a:cubicBezTo>
                  <a:cubicBezTo>
                    <a:pt x="245" y="37"/>
                    <a:pt x="247" y="37"/>
                    <a:pt x="247" y="38"/>
                  </a:cubicBezTo>
                  <a:cubicBezTo>
                    <a:pt x="248" y="39"/>
                    <a:pt x="249" y="39"/>
                    <a:pt x="251" y="40"/>
                  </a:cubicBezTo>
                  <a:cubicBezTo>
                    <a:pt x="252" y="40"/>
                    <a:pt x="253" y="40"/>
                    <a:pt x="254" y="41"/>
                  </a:cubicBezTo>
                  <a:cubicBezTo>
                    <a:pt x="255" y="42"/>
                    <a:pt x="256" y="43"/>
                    <a:pt x="257" y="43"/>
                  </a:cubicBezTo>
                  <a:cubicBezTo>
                    <a:pt x="258" y="43"/>
                    <a:pt x="259" y="44"/>
                    <a:pt x="260" y="45"/>
                  </a:cubicBezTo>
                  <a:cubicBezTo>
                    <a:pt x="263" y="46"/>
                    <a:pt x="266" y="48"/>
                    <a:pt x="269" y="49"/>
                  </a:cubicBezTo>
                  <a:cubicBezTo>
                    <a:pt x="269" y="49"/>
                    <a:pt x="270" y="50"/>
                    <a:pt x="271" y="50"/>
                  </a:cubicBezTo>
                  <a:cubicBezTo>
                    <a:pt x="272" y="51"/>
                    <a:pt x="273" y="51"/>
                    <a:pt x="274" y="51"/>
                  </a:cubicBezTo>
                  <a:cubicBezTo>
                    <a:pt x="274" y="52"/>
                    <a:pt x="275" y="52"/>
                    <a:pt x="276" y="53"/>
                  </a:cubicBezTo>
                  <a:cubicBezTo>
                    <a:pt x="289" y="60"/>
                    <a:pt x="289" y="60"/>
                    <a:pt x="289" y="60"/>
                  </a:cubicBezTo>
                  <a:cubicBezTo>
                    <a:pt x="290" y="61"/>
                    <a:pt x="291" y="61"/>
                    <a:pt x="292" y="62"/>
                  </a:cubicBezTo>
                  <a:cubicBezTo>
                    <a:pt x="294" y="63"/>
                    <a:pt x="294" y="63"/>
                    <a:pt x="294" y="63"/>
                  </a:cubicBezTo>
                  <a:cubicBezTo>
                    <a:pt x="295" y="64"/>
                    <a:pt x="296" y="64"/>
                    <a:pt x="297" y="65"/>
                  </a:cubicBezTo>
                  <a:cubicBezTo>
                    <a:pt x="298" y="65"/>
                    <a:pt x="298" y="65"/>
                    <a:pt x="298" y="65"/>
                  </a:cubicBezTo>
                  <a:cubicBezTo>
                    <a:pt x="300" y="66"/>
                    <a:pt x="301" y="67"/>
                    <a:pt x="302" y="68"/>
                  </a:cubicBezTo>
                  <a:cubicBezTo>
                    <a:pt x="304" y="69"/>
                    <a:pt x="304" y="69"/>
                    <a:pt x="304" y="69"/>
                  </a:cubicBezTo>
                  <a:cubicBezTo>
                    <a:pt x="305" y="70"/>
                    <a:pt x="306" y="70"/>
                    <a:pt x="307" y="70"/>
                  </a:cubicBezTo>
                  <a:cubicBezTo>
                    <a:pt x="307" y="72"/>
                    <a:pt x="308" y="72"/>
                    <a:pt x="310" y="72"/>
                  </a:cubicBezTo>
                  <a:cubicBezTo>
                    <a:pt x="311" y="73"/>
                    <a:pt x="312" y="73"/>
                    <a:pt x="313" y="74"/>
                  </a:cubicBezTo>
                  <a:cubicBezTo>
                    <a:pt x="313" y="75"/>
                    <a:pt x="313" y="75"/>
                    <a:pt x="314" y="75"/>
                  </a:cubicBezTo>
                  <a:cubicBezTo>
                    <a:pt x="315" y="75"/>
                    <a:pt x="316" y="76"/>
                    <a:pt x="316" y="77"/>
                  </a:cubicBezTo>
                  <a:cubicBezTo>
                    <a:pt x="319" y="78"/>
                    <a:pt x="319" y="78"/>
                    <a:pt x="319" y="78"/>
                  </a:cubicBezTo>
                  <a:cubicBezTo>
                    <a:pt x="320" y="78"/>
                    <a:pt x="321" y="79"/>
                    <a:pt x="322" y="80"/>
                  </a:cubicBezTo>
                  <a:cubicBezTo>
                    <a:pt x="323" y="80"/>
                    <a:pt x="324" y="81"/>
                    <a:pt x="324" y="81"/>
                  </a:cubicBezTo>
                  <a:cubicBezTo>
                    <a:pt x="326" y="81"/>
                    <a:pt x="327" y="82"/>
                    <a:pt x="328" y="83"/>
                  </a:cubicBezTo>
                  <a:cubicBezTo>
                    <a:pt x="328" y="83"/>
                    <a:pt x="329" y="84"/>
                    <a:pt x="330" y="84"/>
                  </a:cubicBezTo>
                  <a:cubicBezTo>
                    <a:pt x="331" y="85"/>
                    <a:pt x="332" y="85"/>
                    <a:pt x="333" y="86"/>
                  </a:cubicBezTo>
                  <a:cubicBezTo>
                    <a:pt x="334" y="87"/>
                    <a:pt x="334" y="86"/>
                    <a:pt x="335" y="86"/>
                  </a:cubicBezTo>
                  <a:cubicBezTo>
                    <a:pt x="337" y="87"/>
                    <a:pt x="338" y="88"/>
                    <a:pt x="339" y="89"/>
                  </a:cubicBezTo>
                  <a:cubicBezTo>
                    <a:pt x="340" y="89"/>
                    <a:pt x="340" y="90"/>
                    <a:pt x="341" y="89"/>
                  </a:cubicBezTo>
                  <a:cubicBezTo>
                    <a:pt x="341" y="90"/>
                    <a:pt x="342" y="90"/>
                    <a:pt x="343" y="91"/>
                  </a:cubicBezTo>
                  <a:cubicBezTo>
                    <a:pt x="345" y="92"/>
                    <a:pt x="347" y="93"/>
                    <a:pt x="349" y="93"/>
                  </a:cubicBezTo>
                  <a:cubicBezTo>
                    <a:pt x="350" y="93"/>
                    <a:pt x="350" y="94"/>
                    <a:pt x="351" y="94"/>
                  </a:cubicBezTo>
                  <a:cubicBezTo>
                    <a:pt x="352" y="95"/>
                    <a:pt x="353" y="95"/>
                    <a:pt x="354" y="96"/>
                  </a:cubicBezTo>
                  <a:cubicBezTo>
                    <a:pt x="356" y="96"/>
                    <a:pt x="357" y="96"/>
                    <a:pt x="358" y="97"/>
                  </a:cubicBezTo>
                  <a:cubicBezTo>
                    <a:pt x="360" y="98"/>
                    <a:pt x="361" y="99"/>
                    <a:pt x="362" y="99"/>
                  </a:cubicBezTo>
                  <a:cubicBezTo>
                    <a:pt x="364" y="99"/>
                    <a:pt x="365" y="100"/>
                    <a:pt x="367" y="101"/>
                  </a:cubicBezTo>
                  <a:cubicBezTo>
                    <a:pt x="370" y="102"/>
                    <a:pt x="370" y="102"/>
                    <a:pt x="370" y="102"/>
                  </a:cubicBezTo>
                  <a:cubicBezTo>
                    <a:pt x="372" y="102"/>
                    <a:pt x="373" y="103"/>
                    <a:pt x="375" y="104"/>
                  </a:cubicBezTo>
                  <a:cubicBezTo>
                    <a:pt x="376" y="104"/>
                    <a:pt x="376" y="104"/>
                    <a:pt x="377" y="104"/>
                  </a:cubicBezTo>
                  <a:cubicBezTo>
                    <a:pt x="378" y="105"/>
                    <a:pt x="380" y="105"/>
                    <a:pt x="381" y="106"/>
                  </a:cubicBezTo>
                  <a:cubicBezTo>
                    <a:pt x="385" y="107"/>
                    <a:pt x="385" y="107"/>
                    <a:pt x="385" y="107"/>
                  </a:cubicBezTo>
                  <a:cubicBezTo>
                    <a:pt x="387" y="108"/>
                    <a:pt x="388" y="108"/>
                    <a:pt x="390" y="109"/>
                  </a:cubicBezTo>
                  <a:cubicBezTo>
                    <a:pt x="394" y="110"/>
                    <a:pt x="394" y="110"/>
                    <a:pt x="394" y="110"/>
                  </a:cubicBezTo>
                  <a:cubicBezTo>
                    <a:pt x="396" y="111"/>
                    <a:pt x="398" y="111"/>
                    <a:pt x="400" y="112"/>
                  </a:cubicBezTo>
                  <a:cubicBezTo>
                    <a:pt x="401" y="113"/>
                    <a:pt x="403" y="113"/>
                    <a:pt x="405" y="113"/>
                  </a:cubicBezTo>
                  <a:cubicBezTo>
                    <a:pt x="407" y="114"/>
                    <a:pt x="409" y="114"/>
                    <a:pt x="412" y="115"/>
                  </a:cubicBezTo>
                  <a:cubicBezTo>
                    <a:pt x="413" y="116"/>
                    <a:pt x="415" y="116"/>
                    <a:pt x="417" y="116"/>
                  </a:cubicBezTo>
                  <a:cubicBezTo>
                    <a:pt x="418" y="117"/>
                    <a:pt x="419" y="116"/>
                    <a:pt x="420" y="117"/>
                  </a:cubicBezTo>
                  <a:cubicBezTo>
                    <a:pt x="420" y="117"/>
                    <a:pt x="420" y="117"/>
                    <a:pt x="420" y="117"/>
                  </a:cubicBezTo>
                  <a:cubicBezTo>
                    <a:pt x="428" y="117"/>
                    <a:pt x="435" y="117"/>
                    <a:pt x="443" y="117"/>
                  </a:cubicBezTo>
                  <a:cubicBezTo>
                    <a:pt x="444" y="116"/>
                    <a:pt x="445" y="115"/>
                    <a:pt x="445" y="117"/>
                  </a:cubicBezTo>
                  <a:cubicBezTo>
                    <a:pt x="446" y="118"/>
                    <a:pt x="445" y="118"/>
                    <a:pt x="444" y="118"/>
                  </a:cubicBezTo>
                  <a:cubicBezTo>
                    <a:pt x="442" y="121"/>
                    <a:pt x="440" y="122"/>
                    <a:pt x="438" y="124"/>
                  </a:cubicBezTo>
                  <a:cubicBezTo>
                    <a:pt x="436" y="125"/>
                    <a:pt x="434" y="125"/>
                    <a:pt x="433" y="126"/>
                  </a:cubicBezTo>
                  <a:cubicBezTo>
                    <a:pt x="428" y="127"/>
                    <a:pt x="428" y="127"/>
                    <a:pt x="428" y="127"/>
                  </a:cubicBezTo>
                  <a:cubicBezTo>
                    <a:pt x="426" y="128"/>
                    <a:pt x="423" y="129"/>
                    <a:pt x="421" y="129"/>
                  </a:cubicBezTo>
                  <a:cubicBezTo>
                    <a:pt x="418" y="129"/>
                    <a:pt x="416" y="130"/>
                    <a:pt x="413" y="129"/>
                  </a:cubicBezTo>
                  <a:cubicBezTo>
                    <a:pt x="408" y="130"/>
                    <a:pt x="402" y="130"/>
                    <a:pt x="396" y="129"/>
                  </a:cubicBezTo>
                  <a:cubicBezTo>
                    <a:pt x="392" y="129"/>
                    <a:pt x="392" y="129"/>
                    <a:pt x="392" y="129"/>
                  </a:cubicBezTo>
                  <a:cubicBezTo>
                    <a:pt x="391" y="129"/>
                    <a:pt x="389" y="129"/>
                    <a:pt x="388" y="129"/>
                  </a:cubicBezTo>
                  <a:cubicBezTo>
                    <a:pt x="388" y="129"/>
                    <a:pt x="388" y="129"/>
                    <a:pt x="388" y="129"/>
                  </a:cubicBezTo>
                  <a:cubicBezTo>
                    <a:pt x="384" y="129"/>
                    <a:pt x="380" y="128"/>
                    <a:pt x="376" y="127"/>
                  </a:cubicBezTo>
                  <a:cubicBezTo>
                    <a:pt x="373" y="127"/>
                    <a:pt x="371" y="126"/>
                    <a:pt x="368" y="126"/>
                  </a:cubicBezTo>
                  <a:cubicBezTo>
                    <a:pt x="366" y="125"/>
                    <a:pt x="364" y="125"/>
                    <a:pt x="362" y="124"/>
                  </a:cubicBezTo>
                  <a:cubicBezTo>
                    <a:pt x="360" y="124"/>
                    <a:pt x="358" y="124"/>
                    <a:pt x="356" y="123"/>
                  </a:cubicBezTo>
                  <a:cubicBezTo>
                    <a:pt x="354" y="122"/>
                    <a:pt x="352" y="122"/>
                    <a:pt x="351" y="121"/>
                  </a:cubicBezTo>
                  <a:cubicBezTo>
                    <a:pt x="350" y="121"/>
                    <a:pt x="348" y="121"/>
                    <a:pt x="348" y="120"/>
                  </a:cubicBezTo>
                  <a:cubicBezTo>
                    <a:pt x="346" y="120"/>
                    <a:pt x="345" y="119"/>
                    <a:pt x="343" y="118"/>
                  </a:cubicBezTo>
                  <a:cubicBezTo>
                    <a:pt x="341" y="118"/>
                    <a:pt x="340" y="118"/>
                    <a:pt x="338" y="117"/>
                  </a:cubicBezTo>
                  <a:cubicBezTo>
                    <a:pt x="337" y="116"/>
                    <a:pt x="335" y="116"/>
                    <a:pt x="334" y="115"/>
                  </a:cubicBezTo>
                  <a:cubicBezTo>
                    <a:pt x="332" y="115"/>
                    <a:pt x="330" y="115"/>
                    <a:pt x="329" y="114"/>
                  </a:cubicBezTo>
                  <a:cubicBezTo>
                    <a:pt x="328" y="113"/>
                    <a:pt x="326" y="113"/>
                    <a:pt x="325" y="112"/>
                  </a:cubicBezTo>
                  <a:cubicBezTo>
                    <a:pt x="323" y="112"/>
                    <a:pt x="322" y="112"/>
                    <a:pt x="320" y="111"/>
                  </a:cubicBezTo>
                  <a:cubicBezTo>
                    <a:pt x="319" y="110"/>
                    <a:pt x="317" y="110"/>
                    <a:pt x="316" y="109"/>
                  </a:cubicBezTo>
                  <a:cubicBezTo>
                    <a:pt x="314" y="109"/>
                    <a:pt x="312" y="108"/>
                    <a:pt x="310" y="107"/>
                  </a:cubicBezTo>
                  <a:cubicBezTo>
                    <a:pt x="309" y="107"/>
                    <a:pt x="308" y="107"/>
                    <a:pt x="308" y="106"/>
                  </a:cubicBezTo>
                  <a:cubicBezTo>
                    <a:pt x="305" y="105"/>
                    <a:pt x="305" y="105"/>
                    <a:pt x="305" y="105"/>
                  </a:cubicBezTo>
                  <a:cubicBezTo>
                    <a:pt x="304" y="105"/>
                    <a:pt x="303" y="104"/>
                    <a:pt x="301" y="104"/>
                  </a:cubicBezTo>
                  <a:cubicBezTo>
                    <a:pt x="300" y="104"/>
                    <a:pt x="299" y="103"/>
                    <a:pt x="298" y="102"/>
                  </a:cubicBezTo>
                  <a:cubicBezTo>
                    <a:pt x="296" y="102"/>
                    <a:pt x="295" y="101"/>
                    <a:pt x="294" y="101"/>
                  </a:cubicBezTo>
                  <a:cubicBezTo>
                    <a:pt x="293" y="101"/>
                    <a:pt x="291" y="100"/>
                    <a:pt x="290" y="99"/>
                  </a:cubicBezTo>
                  <a:cubicBezTo>
                    <a:pt x="289" y="99"/>
                    <a:pt x="288" y="99"/>
                    <a:pt x="286" y="98"/>
                  </a:cubicBezTo>
                  <a:cubicBezTo>
                    <a:pt x="285" y="98"/>
                    <a:pt x="283" y="97"/>
                    <a:pt x="281" y="96"/>
                  </a:cubicBezTo>
                  <a:cubicBezTo>
                    <a:pt x="280" y="95"/>
                    <a:pt x="278" y="95"/>
                    <a:pt x="277" y="94"/>
                  </a:cubicBezTo>
                  <a:cubicBezTo>
                    <a:pt x="276" y="94"/>
                    <a:pt x="274" y="94"/>
                    <a:pt x="273" y="93"/>
                  </a:cubicBezTo>
                  <a:cubicBezTo>
                    <a:pt x="271" y="92"/>
                    <a:pt x="270" y="92"/>
                    <a:pt x="268" y="91"/>
                  </a:cubicBezTo>
                  <a:cubicBezTo>
                    <a:pt x="266" y="91"/>
                    <a:pt x="266" y="91"/>
                    <a:pt x="266" y="91"/>
                  </a:cubicBezTo>
                  <a:cubicBezTo>
                    <a:pt x="265" y="90"/>
                    <a:pt x="263" y="90"/>
                    <a:pt x="262" y="89"/>
                  </a:cubicBezTo>
                  <a:cubicBezTo>
                    <a:pt x="261" y="89"/>
                    <a:pt x="259" y="88"/>
                    <a:pt x="258" y="88"/>
                  </a:cubicBezTo>
                  <a:cubicBezTo>
                    <a:pt x="256" y="87"/>
                    <a:pt x="255" y="87"/>
                    <a:pt x="254" y="86"/>
                  </a:cubicBezTo>
                  <a:cubicBezTo>
                    <a:pt x="252" y="86"/>
                    <a:pt x="250" y="85"/>
                    <a:pt x="249" y="85"/>
                  </a:cubicBezTo>
                  <a:cubicBezTo>
                    <a:pt x="247" y="84"/>
                    <a:pt x="246" y="84"/>
                    <a:pt x="244" y="83"/>
                  </a:cubicBezTo>
                  <a:cubicBezTo>
                    <a:pt x="242" y="83"/>
                    <a:pt x="241" y="82"/>
                    <a:pt x="239" y="81"/>
                  </a:cubicBezTo>
                  <a:cubicBezTo>
                    <a:pt x="238" y="81"/>
                    <a:pt x="236" y="81"/>
                    <a:pt x="235" y="80"/>
                  </a:cubicBezTo>
                  <a:cubicBezTo>
                    <a:pt x="233" y="80"/>
                    <a:pt x="231" y="79"/>
                    <a:pt x="230" y="78"/>
                  </a:cubicBezTo>
                  <a:cubicBezTo>
                    <a:pt x="228" y="77"/>
                    <a:pt x="226" y="77"/>
                    <a:pt x="225" y="77"/>
                  </a:cubicBezTo>
                  <a:cubicBezTo>
                    <a:pt x="224" y="77"/>
                    <a:pt x="223" y="76"/>
                    <a:pt x="222" y="76"/>
                  </a:cubicBezTo>
                  <a:cubicBezTo>
                    <a:pt x="221" y="75"/>
                    <a:pt x="219" y="75"/>
                    <a:pt x="217" y="74"/>
                  </a:cubicBezTo>
                  <a:cubicBezTo>
                    <a:pt x="216" y="74"/>
                    <a:pt x="214" y="74"/>
                    <a:pt x="212" y="73"/>
                  </a:cubicBezTo>
                  <a:cubicBezTo>
                    <a:pt x="210" y="72"/>
                    <a:pt x="208" y="72"/>
                    <a:pt x="206" y="71"/>
                  </a:cubicBezTo>
                  <a:cubicBezTo>
                    <a:pt x="204" y="71"/>
                    <a:pt x="202" y="71"/>
                    <a:pt x="200" y="70"/>
                  </a:cubicBezTo>
                  <a:cubicBezTo>
                    <a:pt x="198" y="69"/>
                    <a:pt x="196" y="69"/>
                    <a:pt x="194" y="68"/>
                  </a:cubicBezTo>
                  <a:cubicBezTo>
                    <a:pt x="192" y="68"/>
                    <a:pt x="189" y="67"/>
                    <a:pt x="187" y="67"/>
                  </a:cubicBezTo>
                  <a:cubicBezTo>
                    <a:pt x="184" y="66"/>
                    <a:pt x="181" y="66"/>
                    <a:pt x="178" y="65"/>
                  </a:cubicBezTo>
                  <a:cubicBezTo>
                    <a:pt x="168" y="64"/>
                    <a:pt x="168" y="64"/>
                    <a:pt x="168" y="64"/>
                  </a:cubicBezTo>
                  <a:cubicBezTo>
                    <a:pt x="166" y="63"/>
                    <a:pt x="164" y="64"/>
                    <a:pt x="162" y="64"/>
                  </a:cubicBezTo>
                  <a:cubicBezTo>
                    <a:pt x="162" y="64"/>
                    <a:pt x="162" y="64"/>
                    <a:pt x="162" y="64"/>
                  </a:cubicBezTo>
                  <a:cubicBezTo>
                    <a:pt x="160" y="63"/>
                    <a:pt x="157" y="63"/>
                    <a:pt x="154" y="63"/>
                  </a:cubicBezTo>
                  <a:cubicBezTo>
                    <a:pt x="146" y="63"/>
                    <a:pt x="139" y="63"/>
                    <a:pt x="131" y="64"/>
                  </a:cubicBezTo>
                  <a:cubicBezTo>
                    <a:pt x="130" y="64"/>
                    <a:pt x="130" y="64"/>
                    <a:pt x="130" y="64"/>
                  </a:cubicBezTo>
                  <a:cubicBezTo>
                    <a:pt x="128" y="64"/>
                    <a:pt x="126" y="63"/>
                    <a:pt x="124" y="64"/>
                  </a:cubicBezTo>
                  <a:cubicBezTo>
                    <a:pt x="121" y="64"/>
                    <a:pt x="121" y="64"/>
                    <a:pt x="121" y="64"/>
                  </a:cubicBezTo>
                  <a:cubicBezTo>
                    <a:pt x="120" y="65"/>
                    <a:pt x="119" y="64"/>
                    <a:pt x="118" y="65"/>
                  </a:cubicBezTo>
                  <a:cubicBezTo>
                    <a:pt x="116" y="65"/>
                    <a:pt x="116" y="65"/>
                    <a:pt x="116" y="65"/>
                  </a:cubicBezTo>
                  <a:cubicBezTo>
                    <a:pt x="113" y="66"/>
                    <a:pt x="110" y="66"/>
                    <a:pt x="108" y="67"/>
                  </a:cubicBezTo>
                  <a:cubicBezTo>
                    <a:pt x="101" y="68"/>
                    <a:pt x="101" y="68"/>
                    <a:pt x="101" y="68"/>
                  </a:cubicBezTo>
                  <a:cubicBezTo>
                    <a:pt x="100" y="69"/>
                    <a:pt x="99" y="69"/>
                    <a:pt x="98" y="69"/>
                  </a:cubicBezTo>
                  <a:cubicBezTo>
                    <a:pt x="98" y="69"/>
                    <a:pt x="98" y="69"/>
                    <a:pt x="98" y="69"/>
                  </a:cubicBezTo>
                  <a:cubicBezTo>
                    <a:pt x="97" y="69"/>
                    <a:pt x="96" y="70"/>
                    <a:pt x="94" y="70"/>
                  </a:cubicBezTo>
                  <a:cubicBezTo>
                    <a:pt x="92" y="71"/>
                    <a:pt x="92" y="71"/>
                    <a:pt x="92" y="71"/>
                  </a:cubicBezTo>
                  <a:cubicBezTo>
                    <a:pt x="91" y="71"/>
                    <a:pt x="90" y="72"/>
                    <a:pt x="89" y="72"/>
                  </a:cubicBezTo>
                  <a:cubicBezTo>
                    <a:pt x="89" y="72"/>
                    <a:pt x="89" y="72"/>
                    <a:pt x="89" y="72"/>
                  </a:cubicBezTo>
                  <a:cubicBezTo>
                    <a:pt x="88" y="73"/>
                    <a:pt x="87" y="73"/>
                    <a:pt x="86" y="73"/>
                  </a:cubicBezTo>
                  <a:cubicBezTo>
                    <a:pt x="84" y="74"/>
                    <a:pt x="84" y="74"/>
                    <a:pt x="84" y="74"/>
                  </a:cubicBezTo>
                  <a:cubicBezTo>
                    <a:pt x="83" y="75"/>
                    <a:pt x="82" y="75"/>
                    <a:pt x="81" y="76"/>
                  </a:cubicBezTo>
                  <a:cubicBezTo>
                    <a:pt x="80" y="76"/>
                    <a:pt x="80" y="76"/>
                    <a:pt x="80" y="76"/>
                  </a:cubicBezTo>
                  <a:cubicBezTo>
                    <a:pt x="78" y="77"/>
                    <a:pt x="77" y="78"/>
                    <a:pt x="75" y="79"/>
                  </a:cubicBezTo>
                  <a:cubicBezTo>
                    <a:pt x="72" y="79"/>
                    <a:pt x="71" y="82"/>
                    <a:pt x="68" y="83"/>
                  </a:cubicBezTo>
                  <a:cubicBezTo>
                    <a:pt x="67" y="83"/>
                    <a:pt x="66" y="84"/>
                    <a:pt x="65" y="84"/>
                  </a:cubicBezTo>
                  <a:cubicBezTo>
                    <a:pt x="59" y="89"/>
                    <a:pt x="59" y="89"/>
                    <a:pt x="59" y="89"/>
                  </a:cubicBezTo>
                  <a:cubicBezTo>
                    <a:pt x="58" y="89"/>
                    <a:pt x="57" y="90"/>
                    <a:pt x="57" y="91"/>
                  </a:cubicBezTo>
                  <a:cubicBezTo>
                    <a:pt x="55" y="91"/>
                    <a:pt x="55" y="91"/>
                    <a:pt x="55" y="91"/>
                  </a:cubicBezTo>
                  <a:cubicBezTo>
                    <a:pt x="55" y="92"/>
                    <a:pt x="54" y="93"/>
                    <a:pt x="53" y="93"/>
                  </a:cubicBezTo>
                  <a:cubicBezTo>
                    <a:pt x="50" y="95"/>
                    <a:pt x="47" y="98"/>
                    <a:pt x="44" y="100"/>
                  </a:cubicBezTo>
                  <a:cubicBezTo>
                    <a:pt x="43" y="101"/>
                    <a:pt x="43" y="102"/>
                    <a:pt x="41" y="103"/>
                  </a:cubicBezTo>
                  <a:cubicBezTo>
                    <a:pt x="40" y="104"/>
                    <a:pt x="40" y="104"/>
                    <a:pt x="40" y="104"/>
                  </a:cubicBezTo>
                  <a:cubicBezTo>
                    <a:pt x="40" y="105"/>
                    <a:pt x="39" y="105"/>
                    <a:pt x="38" y="106"/>
                  </a:cubicBezTo>
                  <a:cubicBezTo>
                    <a:pt x="38" y="107"/>
                    <a:pt x="37" y="107"/>
                    <a:pt x="36" y="108"/>
                  </a:cubicBezTo>
                  <a:cubicBezTo>
                    <a:pt x="35" y="109"/>
                    <a:pt x="33" y="110"/>
                    <a:pt x="32" y="112"/>
                  </a:cubicBezTo>
                  <a:cubicBezTo>
                    <a:pt x="32" y="113"/>
                    <a:pt x="31" y="114"/>
                    <a:pt x="30" y="115"/>
                  </a:cubicBezTo>
                  <a:cubicBezTo>
                    <a:pt x="27" y="117"/>
                    <a:pt x="25" y="120"/>
                    <a:pt x="23" y="123"/>
                  </a:cubicBezTo>
                  <a:cubicBezTo>
                    <a:pt x="22" y="124"/>
                    <a:pt x="22" y="124"/>
                    <a:pt x="21" y="125"/>
                  </a:cubicBezTo>
                  <a:cubicBezTo>
                    <a:pt x="20" y="125"/>
                    <a:pt x="20" y="126"/>
                    <a:pt x="20" y="127"/>
                  </a:cubicBezTo>
                  <a:cubicBezTo>
                    <a:pt x="19" y="127"/>
                    <a:pt x="19" y="128"/>
                    <a:pt x="18" y="129"/>
                  </a:cubicBezTo>
                  <a:cubicBezTo>
                    <a:pt x="16" y="131"/>
                    <a:pt x="15" y="133"/>
                    <a:pt x="14" y="135"/>
                  </a:cubicBezTo>
                  <a:cubicBezTo>
                    <a:pt x="13" y="136"/>
                    <a:pt x="13" y="137"/>
                    <a:pt x="12" y="137"/>
                  </a:cubicBezTo>
                  <a:cubicBezTo>
                    <a:pt x="9" y="141"/>
                    <a:pt x="7" y="145"/>
                    <a:pt x="5" y="149"/>
                  </a:cubicBezTo>
                  <a:cubicBezTo>
                    <a:pt x="4" y="150"/>
                    <a:pt x="4" y="151"/>
                    <a:pt x="3" y="151"/>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8" name="Freeform 2107">
              <a:extLst>
                <a:ext uri="{FF2B5EF4-FFF2-40B4-BE49-F238E27FC236}">
                  <a16:creationId xmlns:a16="http://schemas.microsoft.com/office/drawing/2014/main" id="{05E2B470-0116-098C-D535-A44575262D7D}"/>
                </a:ext>
              </a:extLst>
            </p:cNvPr>
            <p:cNvSpPr>
              <a:spLocks/>
            </p:cNvSpPr>
            <p:nvPr/>
          </p:nvSpPr>
          <p:spPr bwMode="auto">
            <a:xfrm>
              <a:off x="6721476" y="4360863"/>
              <a:ext cx="425450" cy="147638"/>
            </a:xfrm>
            <a:custGeom>
              <a:avLst/>
              <a:gdLst>
                <a:gd name="T0" fmla="*/ 3 w 445"/>
                <a:gd name="T1" fmla="*/ 45 h 154"/>
                <a:gd name="T2" fmla="*/ 16 w 445"/>
                <a:gd name="T3" fmla="*/ 37 h 154"/>
                <a:gd name="T4" fmla="*/ 29 w 445"/>
                <a:gd name="T5" fmla="*/ 28 h 154"/>
                <a:gd name="T6" fmla="*/ 39 w 445"/>
                <a:gd name="T7" fmla="*/ 22 h 154"/>
                <a:gd name="T8" fmla="*/ 51 w 445"/>
                <a:gd name="T9" fmla="*/ 16 h 154"/>
                <a:gd name="T10" fmla="*/ 63 w 445"/>
                <a:gd name="T11" fmla="*/ 11 h 154"/>
                <a:gd name="T12" fmla="*/ 82 w 445"/>
                <a:gd name="T13" fmla="*/ 5 h 154"/>
                <a:gd name="T14" fmla="*/ 113 w 445"/>
                <a:gd name="T15" fmla="*/ 0 h 154"/>
                <a:gd name="T16" fmla="*/ 145 w 445"/>
                <a:gd name="T17" fmla="*/ 2 h 154"/>
                <a:gd name="T18" fmla="*/ 164 w 445"/>
                <a:gd name="T19" fmla="*/ 6 h 154"/>
                <a:gd name="T20" fmla="*/ 186 w 445"/>
                <a:gd name="T21" fmla="*/ 12 h 154"/>
                <a:gd name="T22" fmla="*/ 202 w 445"/>
                <a:gd name="T23" fmla="*/ 18 h 154"/>
                <a:gd name="T24" fmla="*/ 216 w 445"/>
                <a:gd name="T25" fmla="*/ 24 h 154"/>
                <a:gd name="T26" fmla="*/ 234 w 445"/>
                <a:gd name="T27" fmla="*/ 32 h 154"/>
                <a:gd name="T28" fmla="*/ 248 w 445"/>
                <a:gd name="T29" fmla="*/ 39 h 154"/>
                <a:gd name="T30" fmla="*/ 262 w 445"/>
                <a:gd name="T31" fmla="*/ 46 h 154"/>
                <a:gd name="T32" fmla="*/ 273 w 445"/>
                <a:gd name="T33" fmla="*/ 52 h 154"/>
                <a:gd name="T34" fmla="*/ 285 w 445"/>
                <a:gd name="T35" fmla="*/ 58 h 154"/>
                <a:gd name="T36" fmla="*/ 294 w 445"/>
                <a:gd name="T37" fmla="*/ 64 h 154"/>
                <a:gd name="T38" fmla="*/ 319 w 445"/>
                <a:gd name="T39" fmla="*/ 79 h 154"/>
                <a:gd name="T40" fmla="*/ 330 w 445"/>
                <a:gd name="T41" fmla="*/ 85 h 154"/>
                <a:gd name="T42" fmla="*/ 348 w 445"/>
                <a:gd name="T43" fmla="*/ 93 h 154"/>
                <a:gd name="T44" fmla="*/ 362 w 445"/>
                <a:gd name="T45" fmla="*/ 99 h 154"/>
                <a:gd name="T46" fmla="*/ 377 w 445"/>
                <a:gd name="T47" fmla="*/ 105 h 154"/>
                <a:gd name="T48" fmla="*/ 395 w 445"/>
                <a:gd name="T49" fmla="*/ 111 h 154"/>
                <a:gd name="T50" fmla="*/ 445 w 445"/>
                <a:gd name="T51" fmla="*/ 116 h 154"/>
                <a:gd name="T52" fmla="*/ 430 w 445"/>
                <a:gd name="T53" fmla="*/ 126 h 154"/>
                <a:gd name="T54" fmla="*/ 394 w 445"/>
                <a:gd name="T55" fmla="*/ 129 h 154"/>
                <a:gd name="T56" fmla="*/ 380 w 445"/>
                <a:gd name="T57" fmla="*/ 128 h 154"/>
                <a:gd name="T58" fmla="*/ 357 w 445"/>
                <a:gd name="T59" fmla="*/ 123 h 154"/>
                <a:gd name="T60" fmla="*/ 337 w 445"/>
                <a:gd name="T61" fmla="*/ 117 h 154"/>
                <a:gd name="T62" fmla="*/ 321 w 445"/>
                <a:gd name="T63" fmla="*/ 111 h 154"/>
                <a:gd name="T64" fmla="*/ 305 w 445"/>
                <a:gd name="T65" fmla="*/ 105 h 154"/>
                <a:gd name="T66" fmla="*/ 291 w 445"/>
                <a:gd name="T67" fmla="*/ 100 h 154"/>
                <a:gd name="T68" fmla="*/ 273 w 445"/>
                <a:gd name="T69" fmla="*/ 94 h 154"/>
                <a:gd name="T70" fmla="*/ 258 w 445"/>
                <a:gd name="T71" fmla="*/ 88 h 154"/>
                <a:gd name="T72" fmla="*/ 240 w 445"/>
                <a:gd name="T73" fmla="*/ 82 h 154"/>
                <a:gd name="T74" fmla="*/ 231 w 445"/>
                <a:gd name="T75" fmla="*/ 79 h 154"/>
                <a:gd name="T76" fmla="*/ 213 w 445"/>
                <a:gd name="T77" fmla="*/ 73 h 154"/>
                <a:gd name="T78" fmla="*/ 189 w 445"/>
                <a:gd name="T79" fmla="*/ 67 h 154"/>
                <a:gd name="T80" fmla="*/ 161 w 445"/>
                <a:gd name="T81" fmla="*/ 63 h 154"/>
                <a:gd name="T82" fmla="*/ 111 w 445"/>
                <a:gd name="T83" fmla="*/ 66 h 154"/>
                <a:gd name="T84" fmla="*/ 97 w 445"/>
                <a:gd name="T85" fmla="*/ 69 h 154"/>
                <a:gd name="T86" fmla="*/ 82 w 445"/>
                <a:gd name="T87" fmla="*/ 75 h 154"/>
                <a:gd name="T88" fmla="*/ 70 w 445"/>
                <a:gd name="T89" fmla="*/ 80 h 154"/>
                <a:gd name="T90" fmla="*/ 38 w 445"/>
                <a:gd name="T91" fmla="*/ 105 h 154"/>
                <a:gd name="T92" fmla="*/ 32 w 445"/>
                <a:gd name="T93" fmla="*/ 111 h 154"/>
                <a:gd name="T94" fmla="*/ 23 w 445"/>
                <a:gd name="T95" fmla="*/ 122 h 154"/>
                <a:gd name="T96" fmla="*/ 17 w 445"/>
                <a:gd name="T97" fmla="*/ 128 h 154"/>
                <a:gd name="T98" fmla="*/ 11 w 445"/>
                <a:gd name="T99" fmla="*/ 138 h 154"/>
                <a:gd name="T100" fmla="*/ 5 w 445"/>
                <a:gd name="T101"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5" h="154">
                  <a:moveTo>
                    <a:pt x="1" y="152"/>
                  </a:moveTo>
                  <a:cubicBezTo>
                    <a:pt x="0" y="154"/>
                    <a:pt x="0" y="154"/>
                    <a:pt x="0" y="154"/>
                  </a:cubicBezTo>
                  <a:cubicBezTo>
                    <a:pt x="0" y="47"/>
                    <a:pt x="0" y="47"/>
                    <a:pt x="0" y="47"/>
                  </a:cubicBezTo>
                  <a:cubicBezTo>
                    <a:pt x="3" y="45"/>
                    <a:pt x="3" y="45"/>
                    <a:pt x="3" y="45"/>
                  </a:cubicBezTo>
                  <a:cubicBezTo>
                    <a:pt x="4" y="45"/>
                    <a:pt x="5" y="44"/>
                    <a:pt x="5" y="44"/>
                  </a:cubicBezTo>
                  <a:cubicBezTo>
                    <a:pt x="7" y="43"/>
                    <a:pt x="9" y="41"/>
                    <a:pt x="11" y="40"/>
                  </a:cubicBezTo>
                  <a:cubicBezTo>
                    <a:pt x="12" y="40"/>
                    <a:pt x="13" y="39"/>
                    <a:pt x="14" y="39"/>
                  </a:cubicBezTo>
                  <a:cubicBezTo>
                    <a:pt x="16" y="37"/>
                    <a:pt x="16" y="37"/>
                    <a:pt x="16" y="37"/>
                  </a:cubicBezTo>
                  <a:cubicBezTo>
                    <a:pt x="17" y="37"/>
                    <a:pt x="17" y="36"/>
                    <a:pt x="18" y="36"/>
                  </a:cubicBezTo>
                  <a:cubicBezTo>
                    <a:pt x="19" y="35"/>
                    <a:pt x="20" y="34"/>
                    <a:pt x="21" y="34"/>
                  </a:cubicBezTo>
                  <a:cubicBezTo>
                    <a:pt x="22" y="34"/>
                    <a:pt x="22" y="33"/>
                    <a:pt x="23" y="32"/>
                  </a:cubicBezTo>
                  <a:cubicBezTo>
                    <a:pt x="29" y="28"/>
                    <a:pt x="29" y="28"/>
                    <a:pt x="29" y="28"/>
                  </a:cubicBezTo>
                  <a:cubicBezTo>
                    <a:pt x="30" y="27"/>
                    <a:pt x="31" y="27"/>
                    <a:pt x="32" y="27"/>
                  </a:cubicBezTo>
                  <a:cubicBezTo>
                    <a:pt x="32" y="26"/>
                    <a:pt x="33" y="26"/>
                    <a:pt x="34" y="26"/>
                  </a:cubicBezTo>
                  <a:cubicBezTo>
                    <a:pt x="35" y="25"/>
                    <a:pt x="36" y="24"/>
                    <a:pt x="38" y="23"/>
                  </a:cubicBezTo>
                  <a:cubicBezTo>
                    <a:pt x="39" y="22"/>
                    <a:pt x="39" y="22"/>
                    <a:pt x="39" y="22"/>
                  </a:cubicBezTo>
                  <a:cubicBezTo>
                    <a:pt x="40" y="22"/>
                    <a:pt x="41" y="21"/>
                    <a:pt x="42" y="21"/>
                  </a:cubicBezTo>
                  <a:cubicBezTo>
                    <a:pt x="45" y="19"/>
                    <a:pt x="45" y="19"/>
                    <a:pt x="45" y="19"/>
                  </a:cubicBezTo>
                  <a:cubicBezTo>
                    <a:pt x="46" y="18"/>
                    <a:pt x="47" y="18"/>
                    <a:pt x="48" y="18"/>
                  </a:cubicBezTo>
                  <a:cubicBezTo>
                    <a:pt x="51" y="16"/>
                    <a:pt x="51" y="16"/>
                    <a:pt x="51" y="16"/>
                  </a:cubicBezTo>
                  <a:cubicBezTo>
                    <a:pt x="52" y="16"/>
                    <a:pt x="53" y="15"/>
                    <a:pt x="54" y="14"/>
                  </a:cubicBezTo>
                  <a:cubicBezTo>
                    <a:pt x="56" y="13"/>
                    <a:pt x="56" y="13"/>
                    <a:pt x="56" y="13"/>
                  </a:cubicBezTo>
                  <a:cubicBezTo>
                    <a:pt x="57" y="13"/>
                    <a:pt x="59" y="13"/>
                    <a:pt x="59" y="12"/>
                  </a:cubicBezTo>
                  <a:cubicBezTo>
                    <a:pt x="61" y="11"/>
                    <a:pt x="62" y="11"/>
                    <a:pt x="63" y="11"/>
                  </a:cubicBezTo>
                  <a:cubicBezTo>
                    <a:pt x="64" y="10"/>
                    <a:pt x="66" y="10"/>
                    <a:pt x="67" y="9"/>
                  </a:cubicBezTo>
                  <a:cubicBezTo>
                    <a:pt x="71" y="8"/>
                    <a:pt x="71" y="8"/>
                    <a:pt x="71" y="8"/>
                  </a:cubicBezTo>
                  <a:cubicBezTo>
                    <a:pt x="73" y="7"/>
                    <a:pt x="75" y="7"/>
                    <a:pt x="77" y="6"/>
                  </a:cubicBezTo>
                  <a:cubicBezTo>
                    <a:pt x="82" y="5"/>
                    <a:pt x="82" y="5"/>
                    <a:pt x="82" y="5"/>
                  </a:cubicBezTo>
                  <a:cubicBezTo>
                    <a:pt x="84" y="4"/>
                    <a:pt x="86" y="3"/>
                    <a:pt x="88" y="3"/>
                  </a:cubicBezTo>
                  <a:cubicBezTo>
                    <a:pt x="92" y="3"/>
                    <a:pt x="95" y="2"/>
                    <a:pt x="99" y="2"/>
                  </a:cubicBezTo>
                  <a:cubicBezTo>
                    <a:pt x="103" y="1"/>
                    <a:pt x="107" y="1"/>
                    <a:pt x="111" y="0"/>
                  </a:cubicBezTo>
                  <a:cubicBezTo>
                    <a:pt x="112" y="0"/>
                    <a:pt x="112" y="0"/>
                    <a:pt x="113" y="0"/>
                  </a:cubicBezTo>
                  <a:cubicBezTo>
                    <a:pt x="128" y="0"/>
                    <a:pt x="128" y="0"/>
                    <a:pt x="128" y="0"/>
                  </a:cubicBezTo>
                  <a:cubicBezTo>
                    <a:pt x="132" y="1"/>
                    <a:pt x="136" y="1"/>
                    <a:pt x="140" y="1"/>
                  </a:cubicBezTo>
                  <a:cubicBezTo>
                    <a:pt x="141" y="1"/>
                    <a:pt x="141" y="1"/>
                    <a:pt x="142" y="2"/>
                  </a:cubicBezTo>
                  <a:cubicBezTo>
                    <a:pt x="145" y="2"/>
                    <a:pt x="145" y="2"/>
                    <a:pt x="145" y="2"/>
                  </a:cubicBezTo>
                  <a:cubicBezTo>
                    <a:pt x="146" y="3"/>
                    <a:pt x="147" y="2"/>
                    <a:pt x="148" y="2"/>
                  </a:cubicBezTo>
                  <a:cubicBezTo>
                    <a:pt x="149" y="2"/>
                    <a:pt x="149" y="2"/>
                    <a:pt x="149" y="2"/>
                  </a:cubicBezTo>
                  <a:cubicBezTo>
                    <a:pt x="152" y="4"/>
                    <a:pt x="155" y="3"/>
                    <a:pt x="158" y="5"/>
                  </a:cubicBezTo>
                  <a:cubicBezTo>
                    <a:pt x="164" y="6"/>
                    <a:pt x="164" y="6"/>
                    <a:pt x="164" y="6"/>
                  </a:cubicBezTo>
                  <a:cubicBezTo>
                    <a:pt x="166" y="7"/>
                    <a:pt x="169" y="7"/>
                    <a:pt x="170" y="8"/>
                  </a:cubicBezTo>
                  <a:cubicBezTo>
                    <a:pt x="178" y="10"/>
                    <a:pt x="178" y="10"/>
                    <a:pt x="178" y="10"/>
                  </a:cubicBezTo>
                  <a:cubicBezTo>
                    <a:pt x="179" y="10"/>
                    <a:pt x="180" y="10"/>
                    <a:pt x="181" y="11"/>
                  </a:cubicBezTo>
                  <a:cubicBezTo>
                    <a:pt x="186" y="12"/>
                    <a:pt x="186" y="12"/>
                    <a:pt x="186" y="12"/>
                  </a:cubicBezTo>
                  <a:cubicBezTo>
                    <a:pt x="188" y="13"/>
                    <a:pt x="189" y="13"/>
                    <a:pt x="191" y="14"/>
                  </a:cubicBezTo>
                  <a:cubicBezTo>
                    <a:pt x="192" y="15"/>
                    <a:pt x="193" y="15"/>
                    <a:pt x="193" y="15"/>
                  </a:cubicBezTo>
                  <a:cubicBezTo>
                    <a:pt x="195" y="16"/>
                    <a:pt x="196" y="16"/>
                    <a:pt x="198" y="17"/>
                  </a:cubicBezTo>
                  <a:cubicBezTo>
                    <a:pt x="202" y="18"/>
                    <a:pt x="202" y="18"/>
                    <a:pt x="202" y="18"/>
                  </a:cubicBezTo>
                  <a:cubicBezTo>
                    <a:pt x="203" y="18"/>
                    <a:pt x="204" y="19"/>
                    <a:pt x="206" y="20"/>
                  </a:cubicBezTo>
                  <a:cubicBezTo>
                    <a:pt x="210" y="21"/>
                    <a:pt x="210" y="21"/>
                    <a:pt x="210" y="21"/>
                  </a:cubicBezTo>
                  <a:cubicBezTo>
                    <a:pt x="211" y="21"/>
                    <a:pt x="212" y="22"/>
                    <a:pt x="213" y="23"/>
                  </a:cubicBezTo>
                  <a:cubicBezTo>
                    <a:pt x="216" y="24"/>
                    <a:pt x="216" y="24"/>
                    <a:pt x="216" y="24"/>
                  </a:cubicBezTo>
                  <a:cubicBezTo>
                    <a:pt x="217" y="24"/>
                    <a:pt x="219" y="25"/>
                    <a:pt x="220" y="25"/>
                  </a:cubicBezTo>
                  <a:cubicBezTo>
                    <a:pt x="222" y="27"/>
                    <a:pt x="225" y="28"/>
                    <a:pt x="228" y="29"/>
                  </a:cubicBezTo>
                  <a:cubicBezTo>
                    <a:pt x="229" y="30"/>
                    <a:pt x="231" y="30"/>
                    <a:pt x="233" y="31"/>
                  </a:cubicBezTo>
                  <a:cubicBezTo>
                    <a:pt x="234" y="32"/>
                    <a:pt x="234" y="32"/>
                    <a:pt x="234" y="32"/>
                  </a:cubicBezTo>
                  <a:cubicBezTo>
                    <a:pt x="236" y="33"/>
                    <a:pt x="237" y="33"/>
                    <a:pt x="239" y="34"/>
                  </a:cubicBezTo>
                  <a:cubicBezTo>
                    <a:pt x="241" y="35"/>
                    <a:pt x="241" y="35"/>
                    <a:pt x="241" y="35"/>
                  </a:cubicBezTo>
                  <a:cubicBezTo>
                    <a:pt x="241" y="36"/>
                    <a:pt x="242" y="36"/>
                    <a:pt x="243" y="36"/>
                  </a:cubicBezTo>
                  <a:cubicBezTo>
                    <a:pt x="245" y="37"/>
                    <a:pt x="246" y="38"/>
                    <a:pt x="248" y="39"/>
                  </a:cubicBezTo>
                  <a:cubicBezTo>
                    <a:pt x="249" y="39"/>
                    <a:pt x="250" y="40"/>
                    <a:pt x="251" y="41"/>
                  </a:cubicBezTo>
                  <a:cubicBezTo>
                    <a:pt x="252" y="41"/>
                    <a:pt x="253" y="42"/>
                    <a:pt x="254" y="42"/>
                  </a:cubicBezTo>
                  <a:cubicBezTo>
                    <a:pt x="255" y="42"/>
                    <a:pt x="256" y="43"/>
                    <a:pt x="257" y="44"/>
                  </a:cubicBezTo>
                  <a:cubicBezTo>
                    <a:pt x="259" y="45"/>
                    <a:pt x="260" y="45"/>
                    <a:pt x="262" y="46"/>
                  </a:cubicBezTo>
                  <a:cubicBezTo>
                    <a:pt x="264" y="47"/>
                    <a:pt x="264" y="47"/>
                    <a:pt x="264" y="47"/>
                  </a:cubicBezTo>
                  <a:cubicBezTo>
                    <a:pt x="265" y="48"/>
                    <a:pt x="267" y="48"/>
                    <a:pt x="267" y="49"/>
                  </a:cubicBezTo>
                  <a:cubicBezTo>
                    <a:pt x="268" y="50"/>
                    <a:pt x="269" y="50"/>
                    <a:pt x="270" y="50"/>
                  </a:cubicBezTo>
                  <a:cubicBezTo>
                    <a:pt x="271" y="51"/>
                    <a:pt x="272" y="51"/>
                    <a:pt x="273" y="52"/>
                  </a:cubicBezTo>
                  <a:cubicBezTo>
                    <a:pt x="274" y="53"/>
                    <a:pt x="275" y="53"/>
                    <a:pt x="277" y="53"/>
                  </a:cubicBezTo>
                  <a:cubicBezTo>
                    <a:pt x="278" y="54"/>
                    <a:pt x="278" y="54"/>
                    <a:pt x="279" y="55"/>
                  </a:cubicBezTo>
                  <a:cubicBezTo>
                    <a:pt x="280" y="56"/>
                    <a:pt x="281" y="56"/>
                    <a:pt x="282" y="57"/>
                  </a:cubicBezTo>
                  <a:cubicBezTo>
                    <a:pt x="283" y="57"/>
                    <a:pt x="284" y="57"/>
                    <a:pt x="285" y="58"/>
                  </a:cubicBezTo>
                  <a:cubicBezTo>
                    <a:pt x="285" y="58"/>
                    <a:pt x="285" y="58"/>
                    <a:pt x="285" y="58"/>
                  </a:cubicBezTo>
                  <a:cubicBezTo>
                    <a:pt x="286" y="59"/>
                    <a:pt x="288" y="59"/>
                    <a:pt x="288" y="60"/>
                  </a:cubicBezTo>
                  <a:cubicBezTo>
                    <a:pt x="292" y="62"/>
                    <a:pt x="292" y="62"/>
                    <a:pt x="292" y="62"/>
                  </a:cubicBezTo>
                  <a:cubicBezTo>
                    <a:pt x="292" y="63"/>
                    <a:pt x="293" y="63"/>
                    <a:pt x="294" y="64"/>
                  </a:cubicBezTo>
                  <a:cubicBezTo>
                    <a:pt x="297" y="65"/>
                    <a:pt x="297" y="65"/>
                    <a:pt x="297" y="65"/>
                  </a:cubicBezTo>
                  <a:cubicBezTo>
                    <a:pt x="297" y="66"/>
                    <a:pt x="298" y="66"/>
                    <a:pt x="299" y="67"/>
                  </a:cubicBezTo>
                  <a:cubicBezTo>
                    <a:pt x="315" y="76"/>
                    <a:pt x="315" y="76"/>
                    <a:pt x="315" y="76"/>
                  </a:cubicBezTo>
                  <a:cubicBezTo>
                    <a:pt x="316" y="77"/>
                    <a:pt x="318" y="78"/>
                    <a:pt x="319" y="79"/>
                  </a:cubicBezTo>
                  <a:cubicBezTo>
                    <a:pt x="320" y="79"/>
                    <a:pt x="320" y="79"/>
                    <a:pt x="321" y="79"/>
                  </a:cubicBezTo>
                  <a:cubicBezTo>
                    <a:pt x="322" y="80"/>
                    <a:pt x="323" y="80"/>
                    <a:pt x="324" y="81"/>
                  </a:cubicBezTo>
                  <a:cubicBezTo>
                    <a:pt x="327" y="83"/>
                    <a:pt x="327" y="83"/>
                    <a:pt x="327" y="83"/>
                  </a:cubicBezTo>
                  <a:cubicBezTo>
                    <a:pt x="328" y="83"/>
                    <a:pt x="329" y="84"/>
                    <a:pt x="330" y="85"/>
                  </a:cubicBezTo>
                  <a:cubicBezTo>
                    <a:pt x="339" y="89"/>
                    <a:pt x="339" y="89"/>
                    <a:pt x="339" y="89"/>
                  </a:cubicBezTo>
                  <a:cubicBezTo>
                    <a:pt x="340" y="89"/>
                    <a:pt x="340" y="90"/>
                    <a:pt x="341" y="90"/>
                  </a:cubicBezTo>
                  <a:cubicBezTo>
                    <a:pt x="342" y="91"/>
                    <a:pt x="343" y="91"/>
                    <a:pt x="344" y="92"/>
                  </a:cubicBezTo>
                  <a:cubicBezTo>
                    <a:pt x="345" y="92"/>
                    <a:pt x="347" y="92"/>
                    <a:pt x="348" y="93"/>
                  </a:cubicBezTo>
                  <a:cubicBezTo>
                    <a:pt x="349" y="94"/>
                    <a:pt x="350" y="94"/>
                    <a:pt x="351" y="95"/>
                  </a:cubicBezTo>
                  <a:cubicBezTo>
                    <a:pt x="353" y="95"/>
                    <a:pt x="354" y="96"/>
                    <a:pt x="356" y="96"/>
                  </a:cubicBezTo>
                  <a:cubicBezTo>
                    <a:pt x="356" y="97"/>
                    <a:pt x="357" y="97"/>
                    <a:pt x="358" y="97"/>
                  </a:cubicBezTo>
                  <a:cubicBezTo>
                    <a:pt x="359" y="98"/>
                    <a:pt x="361" y="99"/>
                    <a:pt x="362" y="99"/>
                  </a:cubicBezTo>
                  <a:cubicBezTo>
                    <a:pt x="364" y="100"/>
                    <a:pt x="366" y="101"/>
                    <a:pt x="369" y="101"/>
                  </a:cubicBezTo>
                  <a:cubicBezTo>
                    <a:pt x="370" y="102"/>
                    <a:pt x="370" y="102"/>
                    <a:pt x="371" y="103"/>
                  </a:cubicBezTo>
                  <a:cubicBezTo>
                    <a:pt x="372" y="103"/>
                    <a:pt x="373" y="103"/>
                    <a:pt x="374" y="103"/>
                  </a:cubicBezTo>
                  <a:cubicBezTo>
                    <a:pt x="375" y="104"/>
                    <a:pt x="376" y="104"/>
                    <a:pt x="377" y="105"/>
                  </a:cubicBezTo>
                  <a:cubicBezTo>
                    <a:pt x="380" y="105"/>
                    <a:pt x="381" y="107"/>
                    <a:pt x="384" y="107"/>
                  </a:cubicBezTo>
                  <a:cubicBezTo>
                    <a:pt x="384" y="107"/>
                    <a:pt x="385" y="108"/>
                    <a:pt x="386" y="108"/>
                  </a:cubicBezTo>
                  <a:cubicBezTo>
                    <a:pt x="388" y="109"/>
                    <a:pt x="389" y="109"/>
                    <a:pt x="391" y="109"/>
                  </a:cubicBezTo>
                  <a:cubicBezTo>
                    <a:pt x="392" y="110"/>
                    <a:pt x="394" y="110"/>
                    <a:pt x="395" y="111"/>
                  </a:cubicBezTo>
                  <a:cubicBezTo>
                    <a:pt x="401" y="112"/>
                    <a:pt x="401" y="112"/>
                    <a:pt x="401" y="112"/>
                  </a:cubicBezTo>
                  <a:cubicBezTo>
                    <a:pt x="403" y="113"/>
                    <a:pt x="405" y="113"/>
                    <a:pt x="407" y="114"/>
                  </a:cubicBezTo>
                  <a:cubicBezTo>
                    <a:pt x="409" y="115"/>
                    <a:pt x="412" y="115"/>
                    <a:pt x="414" y="116"/>
                  </a:cubicBezTo>
                  <a:cubicBezTo>
                    <a:pt x="424" y="117"/>
                    <a:pt x="434" y="117"/>
                    <a:pt x="445" y="116"/>
                  </a:cubicBezTo>
                  <a:cubicBezTo>
                    <a:pt x="445" y="117"/>
                    <a:pt x="444" y="118"/>
                    <a:pt x="443" y="119"/>
                  </a:cubicBezTo>
                  <a:cubicBezTo>
                    <a:pt x="437" y="123"/>
                    <a:pt x="437" y="123"/>
                    <a:pt x="437" y="123"/>
                  </a:cubicBezTo>
                  <a:cubicBezTo>
                    <a:pt x="436" y="124"/>
                    <a:pt x="435" y="124"/>
                    <a:pt x="434" y="125"/>
                  </a:cubicBezTo>
                  <a:cubicBezTo>
                    <a:pt x="430" y="126"/>
                    <a:pt x="430" y="126"/>
                    <a:pt x="430" y="126"/>
                  </a:cubicBezTo>
                  <a:cubicBezTo>
                    <a:pt x="428" y="127"/>
                    <a:pt x="426" y="127"/>
                    <a:pt x="424" y="128"/>
                  </a:cubicBezTo>
                  <a:cubicBezTo>
                    <a:pt x="421" y="129"/>
                    <a:pt x="417" y="129"/>
                    <a:pt x="413" y="129"/>
                  </a:cubicBezTo>
                  <a:cubicBezTo>
                    <a:pt x="409" y="130"/>
                    <a:pt x="405" y="130"/>
                    <a:pt x="401" y="130"/>
                  </a:cubicBezTo>
                  <a:cubicBezTo>
                    <a:pt x="399" y="130"/>
                    <a:pt x="396" y="130"/>
                    <a:pt x="394" y="129"/>
                  </a:cubicBezTo>
                  <a:cubicBezTo>
                    <a:pt x="390" y="129"/>
                    <a:pt x="390" y="129"/>
                    <a:pt x="390" y="129"/>
                  </a:cubicBezTo>
                  <a:cubicBezTo>
                    <a:pt x="389" y="128"/>
                    <a:pt x="388" y="129"/>
                    <a:pt x="387" y="129"/>
                  </a:cubicBezTo>
                  <a:cubicBezTo>
                    <a:pt x="384" y="129"/>
                    <a:pt x="384" y="129"/>
                    <a:pt x="384" y="129"/>
                  </a:cubicBezTo>
                  <a:cubicBezTo>
                    <a:pt x="383" y="128"/>
                    <a:pt x="382" y="129"/>
                    <a:pt x="380" y="128"/>
                  </a:cubicBezTo>
                  <a:cubicBezTo>
                    <a:pt x="380" y="128"/>
                    <a:pt x="380" y="128"/>
                    <a:pt x="380" y="128"/>
                  </a:cubicBezTo>
                  <a:cubicBezTo>
                    <a:pt x="377" y="128"/>
                    <a:pt x="374" y="127"/>
                    <a:pt x="371" y="126"/>
                  </a:cubicBezTo>
                  <a:cubicBezTo>
                    <a:pt x="369" y="126"/>
                    <a:pt x="366" y="126"/>
                    <a:pt x="364" y="125"/>
                  </a:cubicBezTo>
                  <a:cubicBezTo>
                    <a:pt x="362" y="124"/>
                    <a:pt x="359" y="124"/>
                    <a:pt x="357" y="123"/>
                  </a:cubicBezTo>
                  <a:cubicBezTo>
                    <a:pt x="356" y="123"/>
                    <a:pt x="354" y="123"/>
                    <a:pt x="352" y="122"/>
                  </a:cubicBezTo>
                  <a:cubicBezTo>
                    <a:pt x="351" y="121"/>
                    <a:pt x="348" y="121"/>
                    <a:pt x="347" y="120"/>
                  </a:cubicBezTo>
                  <a:cubicBezTo>
                    <a:pt x="345" y="120"/>
                    <a:pt x="343" y="119"/>
                    <a:pt x="342" y="119"/>
                  </a:cubicBezTo>
                  <a:cubicBezTo>
                    <a:pt x="340" y="118"/>
                    <a:pt x="338" y="118"/>
                    <a:pt x="337" y="117"/>
                  </a:cubicBezTo>
                  <a:cubicBezTo>
                    <a:pt x="336" y="117"/>
                    <a:pt x="335" y="117"/>
                    <a:pt x="334" y="116"/>
                  </a:cubicBezTo>
                  <a:cubicBezTo>
                    <a:pt x="333" y="115"/>
                    <a:pt x="331" y="116"/>
                    <a:pt x="329" y="114"/>
                  </a:cubicBezTo>
                  <a:cubicBezTo>
                    <a:pt x="328" y="114"/>
                    <a:pt x="327" y="114"/>
                    <a:pt x="326" y="113"/>
                  </a:cubicBezTo>
                  <a:cubicBezTo>
                    <a:pt x="324" y="113"/>
                    <a:pt x="322" y="112"/>
                    <a:pt x="321" y="111"/>
                  </a:cubicBezTo>
                  <a:cubicBezTo>
                    <a:pt x="319" y="111"/>
                    <a:pt x="317" y="110"/>
                    <a:pt x="315" y="109"/>
                  </a:cubicBezTo>
                  <a:cubicBezTo>
                    <a:pt x="314" y="109"/>
                    <a:pt x="314" y="109"/>
                    <a:pt x="313" y="108"/>
                  </a:cubicBezTo>
                  <a:cubicBezTo>
                    <a:pt x="311" y="108"/>
                    <a:pt x="310" y="108"/>
                    <a:pt x="309" y="107"/>
                  </a:cubicBezTo>
                  <a:cubicBezTo>
                    <a:pt x="307" y="107"/>
                    <a:pt x="306" y="106"/>
                    <a:pt x="305" y="105"/>
                  </a:cubicBezTo>
                  <a:cubicBezTo>
                    <a:pt x="303" y="105"/>
                    <a:pt x="302" y="105"/>
                    <a:pt x="300" y="104"/>
                  </a:cubicBezTo>
                  <a:cubicBezTo>
                    <a:pt x="299" y="103"/>
                    <a:pt x="298" y="103"/>
                    <a:pt x="296" y="102"/>
                  </a:cubicBezTo>
                  <a:cubicBezTo>
                    <a:pt x="296" y="102"/>
                    <a:pt x="295" y="102"/>
                    <a:pt x="294" y="101"/>
                  </a:cubicBezTo>
                  <a:cubicBezTo>
                    <a:pt x="293" y="101"/>
                    <a:pt x="292" y="101"/>
                    <a:pt x="291" y="100"/>
                  </a:cubicBezTo>
                  <a:cubicBezTo>
                    <a:pt x="289" y="99"/>
                    <a:pt x="288" y="99"/>
                    <a:pt x="286" y="98"/>
                  </a:cubicBezTo>
                  <a:cubicBezTo>
                    <a:pt x="285" y="98"/>
                    <a:pt x="283" y="98"/>
                    <a:pt x="282" y="97"/>
                  </a:cubicBezTo>
                  <a:cubicBezTo>
                    <a:pt x="281" y="97"/>
                    <a:pt x="279" y="96"/>
                    <a:pt x="278" y="95"/>
                  </a:cubicBezTo>
                  <a:cubicBezTo>
                    <a:pt x="276" y="95"/>
                    <a:pt x="275" y="94"/>
                    <a:pt x="273" y="94"/>
                  </a:cubicBezTo>
                  <a:cubicBezTo>
                    <a:pt x="272" y="93"/>
                    <a:pt x="270" y="93"/>
                    <a:pt x="269" y="92"/>
                  </a:cubicBezTo>
                  <a:cubicBezTo>
                    <a:pt x="267" y="91"/>
                    <a:pt x="266" y="91"/>
                    <a:pt x="264" y="90"/>
                  </a:cubicBezTo>
                  <a:cubicBezTo>
                    <a:pt x="263" y="90"/>
                    <a:pt x="262" y="90"/>
                    <a:pt x="261" y="89"/>
                  </a:cubicBezTo>
                  <a:cubicBezTo>
                    <a:pt x="260" y="89"/>
                    <a:pt x="259" y="89"/>
                    <a:pt x="258" y="88"/>
                  </a:cubicBezTo>
                  <a:cubicBezTo>
                    <a:pt x="257" y="88"/>
                    <a:pt x="255" y="88"/>
                    <a:pt x="254" y="87"/>
                  </a:cubicBezTo>
                  <a:cubicBezTo>
                    <a:pt x="252" y="86"/>
                    <a:pt x="250" y="86"/>
                    <a:pt x="249" y="85"/>
                  </a:cubicBezTo>
                  <a:cubicBezTo>
                    <a:pt x="247" y="85"/>
                    <a:pt x="246" y="84"/>
                    <a:pt x="245" y="84"/>
                  </a:cubicBezTo>
                  <a:cubicBezTo>
                    <a:pt x="243" y="83"/>
                    <a:pt x="241" y="83"/>
                    <a:pt x="240" y="82"/>
                  </a:cubicBezTo>
                  <a:cubicBezTo>
                    <a:pt x="239" y="82"/>
                    <a:pt x="238" y="82"/>
                    <a:pt x="237" y="81"/>
                  </a:cubicBezTo>
                  <a:cubicBezTo>
                    <a:pt x="236" y="81"/>
                    <a:pt x="235" y="80"/>
                    <a:pt x="234" y="80"/>
                  </a:cubicBezTo>
                  <a:cubicBezTo>
                    <a:pt x="234" y="80"/>
                    <a:pt x="234" y="80"/>
                    <a:pt x="234" y="80"/>
                  </a:cubicBezTo>
                  <a:cubicBezTo>
                    <a:pt x="233" y="79"/>
                    <a:pt x="232" y="80"/>
                    <a:pt x="231" y="79"/>
                  </a:cubicBezTo>
                  <a:cubicBezTo>
                    <a:pt x="229" y="79"/>
                    <a:pt x="228" y="78"/>
                    <a:pt x="226" y="77"/>
                  </a:cubicBezTo>
                  <a:cubicBezTo>
                    <a:pt x="225" y="77"/>
                    <a:pt x="222" y="77"/>
                    <a:pt x="221" y="76"/>
                  </a:cubicBezTo>
                  <a:cubicBezTo>
                    <a:pt x="219" y="76"/>
                    <a:pt x="217" y="75"/>
                    <a:pt x="216" y="74"/>
                  </a:cubicBezTo>
                  <a:cubicBezTo>
                    <a:pt x="215" y="74"/>
                    <a:pt x="214" y="74"/>
                    <a:pt x="213" y="73"/>
                  </a:cubicBezTo>
                  <a:cubicBezTo>
                    <a:pt x="211" y="73"/>
                    <a:pt x="209" y="73"/>
                    <a:pt x="207" y="72"/>
                  </a:cubicBezTo>
                  <a:cubicBezTo>
                    <a:pt x="205" y="71"/>
                    <a:pt x="204" y="71"/>
                    <a:pt x="202" y="70"/>
                  </a:cubicBezTo>
                  <a:cubicBezTo>
                    <a:pt x="200" y="70"/>
                    <a:pt x="197" y="70"/>
                    <a:pt x="195" y="69"/>
                  </a:cubicBezTo>
                  <a:cubicBezTo>
                    <a:pt x="193" y="68"/>
                    <a:pt x="191" y="68"/>
                    <a:pt x="189" y="67"/>
                  </a:cubicBezTo>
                  <a:cubicBezTo>
                    <a:pt x="186" y="67"/>
                    <a:pt x="183" y="66"/>
                    <a:pt x="181" y="66"/>
                  </a:cubicBezTo>
                  <a:cubicBezTo>
                    <a:pt x="177" y="65"/>
                    <a:pt x="174" y="65"/>
                    <a:pt x="171" y="64"/>
                  </a:cubicBezTo>
                  <a:cubicBezTo>
                    <a:pt x="167" y="64"/>
                    <a:pt x="167" y="64"/>
                    <a:pt x="167" y="64"/>
                  </a:cubicBezTo>
                  <a:cubicBezTo>
                    <a:pt x="165" y="63"/>
                    <a:pt x="163" y="64"/>
                    <a:pt x="161" y="63"/>
                  </a:cubicBezTo>
                  <a:cubicBezTo>
                    <a:pt x="130" y="63"/>
                    <a:pt x="130" y="63"/>
                    <a:pt x="130" y="63"/>
                  </a:cubicBezTo>
                  <a:cubicBezTo>
                    <a:pt x="129" y="64"/>
                    <a:pt x="127" y="63"/>
                    <a:pt x="126" y="64"/>
                  </a:cubicBezTo>
                  <a:cubicBezTo>
                    <a:pt x="121" y="64"/>
                    <a:pt x="121" y="64"/>
                    <a:pt x="121" y="64"/>
                  </a:cubicBezTo>
                  <a:cubicBezTo>
                    <a:pt x="118" y="65"/>
                    <a:pt x="114" y="65"/>
                    <a:pt x="111" y="66"/>
                  </a:cubicBezTo>
                  <a:cubicBezTo>
                    <a:pt x="111" y="66"/>
                    <a:pt x="111" y="66"/>
                    <a:pt x="111" y="66"/>
                  </a:cubicBezTo>
                  <a:cubicBezTo>
                    <a:pt x="110" y="66"/>
                    <a:pt x="109" y="66"/>
                    <a:pt x="108" y="66"/>
                  </a:cubicBezTo>
                  <a:cubicBezTo>
                    <a:pt x="106" y="66"/>
                    <a:pt x="105" y="67"/>
                    <a:pt x="103" y="67"/>
                  </a:cubicBezTo>
                  <a:cubicBezTo>
                    <a:pt x="101" y="68"/>
                    <a:pt x="99" y="68"/>
                    <a:pt x="97" y="69"/>
                  </a:cubicBezTo>
                  <a:cubicBezTo>
                    <a:pt x="93" y="70"/>
                    <a:pt x="93" y="70"/>
                    <a:pt x="93" y="70"/>
                  </a:cubicBezTo>
                  <a:cubicBezTo>
                    <a:pt x="92" y="71"/>
                    <a:pt x="90" y="71"/>
                    <a:pt x="88" y="72"/>
                  </a:cubicBezTo>
                  <a:cubicBezTo>
                    <a:pt x="85" y="73"/>
                    <a:pt x="85" y="73"/>
                    <a:pt x="85" y="73"/>
                  </a:cubicBezTo>
                  <a:cubicBezTo>
                    <a:pt x="84" y="74"/>
                    <a:pt x="83" y="74"/>
                    <a:pt x="82" y="75"/>
                  </a:cubicBezTo>
                  <a:cubicBezTo>
                    <a:pt x="80" y="76"/>
                    <a:pt x="80" y="76"/>
                    <a:pt x="80" y="76"/>
                  </a:cubicBezTo>
                  <a:cubicBezTo>
                    <a:pt x="79" y="76"/>
                    <a:pt x="78" y="77"/>
                    <a:pt x="77" y="77"/>
                  </a:cubicBezTo>
                  <a:cubicBezTo>
                    <a:pt x="74" y="79"/>
                    <a:pt x="74" y="79"/>
                    <a:pt x="74" y="79"/>
                  </a:cubicBezTo>
                  <a:cubicBezTo>
                    <a:pt x="73" y="80"/>
                    <a:pt x="71" y="80"/>
                    <a:pt x="70" y="80"/>
                  </a:cubicBezTo>
                  <a:cubicBezTo>
                    <a:pt x="58" y="88"/>
                    <a:pt x="58" y="88"/>
                    <a:pt x="58" y="88"/>
                  </a:cubicBezTo>
                  <a:cubicBezTo>
                    <a:pt x="58" y="89"/>
                    <a:pt x="57" y="89"/>
                    <a:pt x="57" y="90"/>
                  </a:cubicBezTo>
                  <a:cubicBezTo>
                    <a:pt x="52" y="93"/>
                    <a:pt x="48" y="96"/>
                    <a:pt x="44" y="100"/>
                  </a:cubicBezTo>
                  <a:cubicBezTo>
                    <a:pt x="42" y="102"/>
                    <a:pt x="40" y="104"/>
                    <a:pt x="38" y="105"/>
                  </a:cubicBezTo>
                  <a:cubicBezTo>
                    <a:pt x="37" y="106"/>
                    <a:pt x="37" y="106"/>
                    <a:pt x="37" y="106"/>
                  </a:cubicBezTo>
                  <a:cubicBezTo>
                    <a:pt x="37" y="106"/>
                    <a:pt x="36" y="107"/>
                    <a:pt x="35" y="108"/>
                  </a:cubicBezTo>
                  <a:cubicBezTo>
                    <a:pt x="35" y="108"/>
                    <a:pt x="35" y="108"/>
                    <a:pt x="35" y="108"/>
                  </a:cubicBezTo>
                  <a:cubicBezTo>
                    <a:pt x="34" y="109"/>
                    <a:pt x="33" y="110"/>
                    <a:pt x="32" y="111"/>
                  </a:cubicBezTo>
                  <a:cubicBezTo>
                    <a:pt x="32" y="111"/>
                    <a:pt x="32" y="111"/>
                    <a:pt x="32" y="111"/>
                  </a:cubicBezTo>
                  <a:cubicBezTo>
                    <a:pt x="31" y="112"/>
                    <a:pt x="30" y="113"/>
                    <a:pt x="29" y="114"/>
                  </a:cubicBezTo>
                  <a:cubicBezTo>
                    <a:pt x="27" y="116"/>
                    <a:pt x="26" y="118"/>
                    <a:pt x="24" y="120"/>
                  </a:cubicBezTo>
                  <a:cubicBezTo>
                    <a:pt x="24" y="120"/>
                    <a:pt x="23" y="121"/>
                    <a:pt x="23" y="122"/>
                  </a:cubicBezTo>
                  <a:cubicBezTo>
                    <a:pt x="22" y="122"/>
                    <a:pt x="22" y="122"/>
                    <a:pt x="22" y="123"/>
                  </a:cubicBezTo>
                  <a:cubicBezTo>
                    <a:pt x="22" y="123"/>
                    <a:pt x="21" y="124"/>
                    <a:pt x="20" y="125"/>
                  </a:cubicBezTo>
                  <a:cubicBezTo>
                    <a:pt x="19" y="126"/>
                    <a:pt x="19" y="126"/>
                    <a:pt x="19" y="126"/>
                  </a:cubicBezTo>
                  <a:cubicBezTo>
                    <a:pt x="18" y="127"/>
                    <a:pt x="18" y="128"/>
                    <a:pt x="17" y="128"/>
                  </a:cubicBezTo>
                  <a:cubicBezTo>
                    <a:pt x="16" y="130"/>
                    <a:pt x="16" y="130"/>
                    <a:pt x="16" y="130"/>
                  </a:cubicBezTo>
                  <a:cubicBezTo>
                    <a:pt x="15" y="131"/>
                    <a:pt x="15" y="132"/>
                    <a:pt x="14" y="133"/>
                  </a:cubicBezTo>
                  <a:cubicBezTo>
                    <a:pt x="13" y="134"/>
                    <a:pt x="13" y="134"/>
                    <a:pt x="13" y="134"/>
                  </a:cubicBezTo>
                  <a:cubicBezTo>
                    <a:pt x="12" y="136"/>
                    <a:pt x="12" y="137"/>
                    <a:pt x="11" y="138"/>
                  </a:cubicBezTo>
                  <a:cubicBezTo>
                    <a:pt x="10" y="139"/>
                    <a:pt x="10" y="139"/>
                    <a:pt x="10" y="139"/>
                  </a:cubicBezTo>
                  <a:cubicBezTo>
                    <a:pt x="9" y="140"/>
                    <a:pt x="9" y="142"/>
                    <a:pt x="8" y="142"/>
                  </a:cubicBezTo>
                  <a:cubicBezTo>
                    <a:pt x="7" y="143"/>
                    <a:pt x="7" y="143"/>
                    <a:pt x="7" y="144"/>
                  </a:cubicBezTo>
                  <a:cubicBezTo>
                    <a:pt x="7" y="144"/>
                    <a:pt x="6" y="145"/>
                    <a:pt x="5" y="146"/>
                  </a:cubicBezTo>
                  <a:cubicBezTo>
                    <a:pt x="5" y="146"/>
                    <a:pt x="4" y="147"/>
                    <a:pt x="4" y="149"/>
                  </a:cubicBezTo>
                  <a:cubicBezTo>
                    <a:pt x="3" y="150"/>
                    <a:pt x="3" y="151"/>
                    <a:pt x="2" y="152"/>
                  </a:cubicBezTo>
                  <a:cubicBezTo>
                    <a:pt x="2" y="152"/>
                    <a:pt x="2" y="152"/>
                    <a:pt x="2" y="152"/>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09" name="Freeform 2108">
              <a:extLst>
                <a:ext uri="{FF2B5EF4-FFF2-40B4-BE49-F238E27FC236}">
                  <a16:creationId xmlns:a16="http://schemas.microsoft.com/office/drawing/2014/main" id="{941F6358-7808-8BDF-F400-DC686E817856}"/>
                </a:ext>
              </a:extLst>
            </p:cNvPr>
            <p:cNvSpPr>
              <a:spLocks/>
            </p:cNvSpPr>
            <p:nvPr/>
          </p:nvSpPr>
          <p:spPr bwMode="auto">
            <a:xfrm>
              <a:off x="6721476" y="4133851"/>
              <a:ext cx="425450" cy="147638"/>
            </a:xfrm>
            <a:custGeom>
              <a:avLst/>
              <a:gdLst>
                <a:gd name="T0" fmla="*/ 9 w 446"/>
                <a:gd name="T1" fmla="*/ 42 h 155"/>
                <a:gd name="T2" fmla="*/ 19 w 446"/>
                <a:gd name="T3" fmla="*/ 36 h 155"/>
                <a:gd name="T4" fmla="*/ 42 w 446"/>
                <a:gd name="T5" fmla="*/ 21 h 155"/>
                <a:gd name="T6" fmla="*/ 54 w 446"/>
                <a:gd name="T7" fmla="*/ 16 h 155"/>
                <a:gd name="T8" fmla="*/ 68 w 446"/>
                <a:gd name="T9" fmla="*/ 9 h 155"/>
                <a:gd name="T10" fmla="*/ 85 w 446"/>
                <a:gd name="T11" fmla="*/ 4 h 155"/>
                <a:gd name="T12" fmla="*/ 106 w 446"/>
                <a:gd name="T13" fmla="*/ 1 h 155"/>
                <a:gd name="T14" fmla="*/ 146 w 446"/>
                <a:gd name="T15" fmla="*/ 1 h 155"/>
                <a:gd name="T16" fmla="*/ 158 w 446"/>
                <a:gd name="T17" fmla="*/ 4 h 155"/>
                <a:gd name="T18" fmla="*/ 182 w 446"/>
                <a:gd name="T19" fmla="*/ 10 h 155"/>
                <a:gd name="T20" fmla="*/ 201 w 446"/>
                <a:gd name="T21" fmla="*/ 17 h 155"/>
                <a:gd name="T22" fmla="*/ 214 w 446"/>
                <a:gd name="T23" fmla="*/ 23 h 155"/>
                <a:gd name="T24" fmla="*/ 229 w 446"/>
                <a:gd name="T25" fmla="*/ 29 h 155"/>
                <a:gd name="T26" fmla="*/ 251 w 446"/>
                <a:gd name="T27" fmla="*/ 40 h 155"/>
                <a:gd name="T28" fmla="*/ 265 w 446"/>
                <a:gd name="T29" fmla="*/ 47 h 155"/>
                <a:gd name="T30" fmla="*/ 274 w 446"/>
                <a:gd name="T31" fmla="*/ 52 h 155"/>
                <a:gd name="T32" fmla="*/ 286 w 446"/>
                <a:gd name="T33" fmla="*/ 58 h 155"/>
                <a:gd name="T34" fmla="*/ 295 w 446"/>
                <a:gd name="T35" fmla="*/ 64 h 155"/>
                <a:gd name="T36" fmla="*/ 306 w 446"/>
                <a:gd name="T37" fmla="*/ 70 h 155"/>
                <a:gd name="T38" fmla="*/ 326 w 446"/>
                <a:gd name="T39" fmla="*/ 82 h 155"/>
                <a:gd name="T40" fmla="*/ 344 w 446"/>
                <a:gd name="T41" fmla="*/ 91 h 155"/>
                <a:gd name="T42" fmla="*/ 358 w 446"/>
                <a:gd name="T43" fmla="*/ 97 h 155"/>
                <a:gd name="T44" fmla="*/ 372 w 446"/>
                <a:gd name="T45" fmla="*/ 103 h 155"/>
                <a:gd name="T46" fmla="*/ 388 w 446"/>
                <a:gd name="T47" fmla="*/ 108 h 155"/>
                <a:gd name="T48" fmla="*/ 408 w 446"/>
                <a:gd name="T49" fmla="*/ 114 h 155"/>
                <a:gd name="T50" fmla="*/ 446 w 446"/>
                <a:gd name="T51" fmla="*/ 117 h 155"/>
                <a:gd name="T52" fmla="*/ 435 w 446"/>
                <a:gd name="T53" fmla="*/ 125 h 155"/>
                <a:gd name="T54" fmla="*/ 413 w 446"/>
                <a:gd name="T55" fmla="*/ 130 h 155"/>
                <a:gd name="T56" fmla="*/ 386 w 446"/>
                <a:gd name="T57" fmla="*/ 129 h 155"/>
                <a:gd name="T58" fmla="*/ 359 w 446"/>
                <a:gd name="T59" fmla="*/ 123 h 155"/>
                <a:gd name="T60" fmla="*/ 341 w 446"/>
                <a:gd name="T61" fmla="*/ 118 h 155"/>
                <a:gd name="T62" fmla="*/ 323 w 446"/>
                <a:gd name="T63" fmla="*/ 112 h 155"/>
                <a:gd name="T64" fmla="*/ 309 w 446"/>
                <a:gd name="T65" fmla="*/ 107 h 155"/>
                <a:gd name="T66" fmla="*/ 292 w 446"/>
                <a:gd name="T67" fmla="*/ 100 h 155"/>
                <a:gd name="T68" fmla="*/ 275 w 446"/>
                <a:gd name="T69" fmla="*/ 94 h 155"/>
                <a:gd name="T70" fmla="*/ 260 w 446"/>
                <a:gd name="T71" fmla="*/ 89 h 155"/>
                <a:gd name="T72" fmla="*/ 242 w 446"/>
                <a:gd name="T73" fmla="*/ 82 h 155"/>
                <a:gd name="T74" fmla="*/ 225 w 446"/>
                <a:gd name="T75" fmla="*/ 77 h 155"/>
                <a:gd name="T76" fmla="*/ 206 w 446"/>
                <a:gd name="T77" fmla="*/ 71 h 155"/>
                <a:gd name="T78" fmla="*/ 177 w 446"/>
                <a:gd name="T79" fmla="*/ 65 h 155"/>
                <a:gd name="T80" fmla="*/ 121 w 446"/>
                <a:gd name="T81" fmla="*/ 65 h 155"/>
                <a:gd name="T82" fmla="*/ 104 w 446"/>
                <a:gd name="T83" fmla="*/ 68 h 155"/>
                <a:gd name="T84" fmla="*/ 86 w 446"/>
                <a:gd name="T85" fmla="*/ 74 h 155"/>
                <a:gd name="T86" fmla="*/ 75 w 446"/>
                <a:gd name="T87" fmla="*/ 79 h 155"/>
                <a:gd name="T88" fmla="*/ 52 w 446"/>
                <a:gd name="T89" fmla="*/ 94 h 155"/>
                <a:gd name="T90" fmla="*/ 45 w 446"/>
                <a:gd name="T91" fmla="*/ 100 h 155"/>
                <a:gd name="T92" fmla="*/ 38 w 446"/>
                <a:gd name="T93" fmla="*/ 106 h 155"/>
                <a:gd name="T94" fmla="*/ 33 w 446"/>
                <a:gd name="T95" fmla="*/ 112 h 155"/>
                <a:gd name="T96" fmla="*/ 24 w 446"/>
                <a:gd name="T97" fmla="*/ 122 h 155"/>
                <a:gd name="T98" fmla="*/ 18 w 446"/>
                <a:gd name="T99" fmla="*/ 128 h 155"/>
                <a:gd name="T100" fmla="*/ 8 w 446"/>
                <a:gd name="T101" fmla="*/ 143 h 155"/>
                <a:gd name="T102" fmla="*/ 1 w 446"/>
                <a:gd name="T10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6" h="155">
                  <a:moveTo>
                    <a:pt x="1" y="155"/>
                  </a:moveTo>
                  <a:cubicBezTo>
                    <a:pt x="0" y="154"/>
                    <a:pt x="1" y="153"/>
                    <a:pt x="1" y="152"/>
                  </a:cubicBezTo>
                  <a:cubicBezTo>
                    <a:pt x="1" y="47"/>
                    <a:pt x="1" y="47"/>
                    <a:pt x="1" y="47"/>
                  </a:cubicBezTo>
                  <a:cubicBezTo>
                    <a:pt x="9" y="42"/>
                    <a:pt x="9" y="42"/>
                    <a:pt x="9" y="42"/>
                  </a:cubicBezTo>
                  <a:cubicBezTo>
                    <a:pt x="10" y="41"/>
                    <a:pt x="11" y="41"/>
                    <a:pt x="12" y="40"/>
                  </a:cubicBezTo>
                  <a:cubicBezTo>
                    <a:pt x="15" y="38"/>
                    <a:pt x="15" y="38"/>
                    <a:pt x="15" y="38"/>
                  </a:cubicBezTo>
                  <a:cubicBezTo>
                    <a:pt x="16" y="38"/>
                    <a:pt x="17" y="37"/>
                    <a:pt x="18" y="37"/>
                  </a:cubicBezTo>
                  <a:cubicBezTo>
                    <a:pt x="19" y="36"/>
                    <a:pt x="19" y="36"/>
                    <a:pt x="19" y="36"/>
                  </a:cubicBezTo>
                  <a:cubicBezTo>
                    <a:pt x="20" y="35"/>
                    <a:pt x="21" y="35"/>
                    <a:pt x="22" y="34"/>
                  </a:cubicBezTo>
                  <a:cubicBezTo>
                    <a:pt x="27" y="30"/>
                    <a:pt x="27" y="30"/>
                    <a:pt x="27" y="30"/>
                  </a:cubicBezTo>
                  <a:cubicBezTo>
                    <a:pt x="28" y="30"/>
                    <a:pt x="29" y="29"/>
                    <a:pt x="30" y="29"/>
                  </a:cubicBezTo>
                  <a:cubicBezTo>
                    <a:pt x="42" y="21"/>
                    <a:pt x="42" y="21"/>
                    <a:pt x="42" y="21"/>
                  </a:cubicBezTo>
                  <a:cubicBezTo>
                    <a:pt x="44" y="20"/>
                    <a:pt x="45" y="20"/>
                    <a:pt x="47" y="19"/>
                  </a:cubicBezTo>
                  <a:cubicBezTo>
                    <a:pt x="48" y="18"/>
                    <a:pt x="48" y="18"/>
                    <a:pt x="48" y="18"/>
                  </a:cubicBezTo>
                  <a:cubicBezTo>
                    <a:pt x="49" y="17"/>
                    <a:pt x="50" y="17"/>
                    <a:pt x="51" y="16"/>
                  </a:cubicBezTo>
                  <a:cubicBezTo>
                    <a:pt x="54" y="16"/>
                    <a:pt x="54" y="16"/>
                    <a:pt x="54" y="16"/>
                  </a:cubicBezTo>
                  <a:cubicBezTo>
                    <a:pt x="54" y="14"/>
                    <a:pt x="56" y="15"/>
                    <a:pt x="57" y="14"/>
                  </a:cubicBezTo>
                  <a:cubicBezTo>
                    <a:pt x="60" y="12"/>
                    <a:pt x="60" y="12"/>
                    <a:pt x="60" y="12"/>
                  </a:cubicBezTo>
                  <a:cubicBezTo>
                    <a:pt x="62" y="11"/>
                    <a:pt x="64" y="11"/>
                    <a:pt x="65" y="10"/>
                  </a:cubicBezTo>
                  <a:cubicBezTo>
                    <a:pt x="68" y="9"/>
                    <a:pt x="68" y="9"/>
                    <a:pt x="68" y="9"/>
                  </a:cubicBezTo>
                  <a:cubicBezTo>
                    <a:pt x="69" y="9"/>
                    <a:pt x="71" y="8"/>
                    <a:pt x="72" y="8"/>
                  </a:cubicBezTo>
                  <a:cubicBezTo>
                    <a:pt x="77" y="6"/>
                    <a:pt x="77" y="6"/>
                    <a:pt x="77" y="6"/>
                  </a:cubicBezTo>
                  <a:cubicBezTo>
                    <a:pt x="79" y="6"/>
                    <a:pt x="81" y="5"/>
                    <a:pt x="83" y="5"/>
                  </a:cubicBezTo>
                  <a:cubicBezTo>
                    <a:pt x="85" y="4"/>
                    <a:pt x="85" y="4"/>
                    <a:pt x="85" y="4"/>
                  </a:cubicBezTo>
                  <a:cubicBezTo>
                    <a:pt x="88" y="3"/>
                    <a:pt x="91" y="2"/>
                    <a:pt x="94" y="2"/>
                  </a:cubicBezTo>
                  <a:cubicBezTo>
                    <a:pt x="94" y="2"/>
                    <a:pt x="94" y="2"/>
                    <a:pt x="94" y="2"/>
                  </a:cubicBezTo>
                  <a:cubicBezTo>
                    <a:pt x="95" y="1"/>
                    <a:pt x="96" y="2"/>
                    <a:pt x="97" y="1"/>
                  </a:cubicBezTo>
                  <a:cubicBezTo>
                    <a:pt x="106" y="1"/>
                    <a:pt x="106" y="1"/>
                    <a:pt x="106" y="1"/>
                  </a:cubicBezTo>
                  <a:cubicBezTo>
                    <a:pt x="107" y="0"/>
                    <a:pt x="109" y="0"/>
                    <a:pt x="110" y="0"/>
                  </a:cubicBezTo>
                  <a:cubicBezTo>
                    <a:pt x="119" y="0"/>
                    <a:pt x="128" y="0"/>
                    <a:pt x="137" y="0"/>
                  </a:cubicBezTo>
                  <a:cubicBezTo>
                    <a:pt x="137" y="0"/>
                    <a:pt x="138" y="0"/>
                    <a:pt x="138" y="1"/>
                  </a:cubicBezTo>
                  <a:cubicBezTo>
                    <a:pt x="141" y="1"/>
                    <a:pt x="143" y="1"/>
                    <a:pt x="146" y="1"/>
                  </a:cubicBezTo>
                  <a:cubicBezTo>
                    <a:pt x="147" y="2"/>
                    <a:pt x="148" y="1"/>
                    <a:pt x="149" y="2"/>
                  </a:cubicBezTo>
                  <a:cubicBezTo>
                    <a:pt x="149" y="2"/>
                    <a:pt x="149" y="2"/>
                    <a:pt x="149" y="2"/>
                  </a:cubicBezTo>
                  <a:cubicBezTo>
                    <a:pt x="152" y="2"/>
                    <a:pt x="154" y="3"/>
                    <a:pt x="156" y="4"/>
                  </a:cubicBezTo>
                  <a:cubicBezTo>
                    <a:pt x="158" y="4"/>
                    <a:pt x="158" y="4"/>
                    <a:pt x="158" y="4"/>
                  </a:cubicBezTo>
                  <a:cubicBezTo>
                    <a:pt x="160" y="5"/>
                    <a:pt x="163" y="5"/>
                    <a:pt x="166" y="6"/>
                  </a:cubicBezTo>
                  <a:cubicBezTo>
                    <a:pt x="171" y="7"/>
                    <a:pt x="171" y="7"/>
                    <a:pt x="171" y="7"/>
                  </a:cubicBezTo>
                  <a:cubicBezTo>
                    <a:pt x="173" y="8"/>
                    <a:pt x="175" y="8"/>
                    <a:pt x="177" y="9"/>
                  </a:cubicBezTo>
                  <a:cubicBezTo>
                    <a:pt x="182" y="10"/>
                    <a:pt x="182" y="10"/>
                    <a:pt x="182" y="10"/>
                  </a:cubicBezTo>
                  <a:cubicBezTo>
                    <a:pt x="184" y="11"/>
                    <a:pt x="186" y="11"/>
                    <a:pt x="188" y="12"/>
                  </a:cubicBezTo>
                  <a:cubicBezTo>
                    <a:pt x="189" y="13"/>
                    <a:pt x="190" y="14"/>
                    <a:pt x="192" y="14"/>
                  </a:cubicBezTo>
                  <a:cubicBezTo>
                    <a:pt x="193" y="14"/>
                    <a:pt x="195" y="15"/>
                    <a:pt x="196" y="16"/>
                  </a:cubicBezTo>
                  <a:cubicBezTo>
                    <a:pt x="201" y="17"/>
                    <a:pt x="201" y="17"/>
                    <a:pt x="201" y="17"/>
                  </a:cubicBezTo>
                  <a:cubicBezTo>
                    <a:pt x="202" y="18"/>
                    <a:pt x="204" y="18"/>
                    <a:pt x="205" y="19"/>
                  </a:cubicBezTo>
                  <a:cubicBezTo>
                    <a:pt x="207" y="20"/>
                    <a:pt x="207" y="20"/>
                    <a:pt x="207" y="20"/>
                  </a:cubicBezTo>
                  <a:cubicBezTo>
                    <a:pt x="208" y="20"/>
                    <a:pt x="210" y="21"/>
                    <a:pt x="211" y="21"/>
                  </a:cubicBezTo>
                  <a:cubicBezTo>
                    <a:pt x="212" y="22"/>
                    <a:pt x="213" y="22"/>
                    <a:pt x="214" y="23"/>
                  </a:cubicBezTo>
                  <a:cubicBezTo>
                    <a:pt x="216" y="23"/>
                    <a:pt x="217" y="24"/>
                    <a:pt x="218" y="24"/>
                  </a:cubicBezTo>
                  <a:cubicBezTo>
                    <a:pt x="219" y="25"/>
                    <a:pt x="220" y="25"/>
                    <a:pt x="221" y="26"/>
                  </a:cubicBezTo>
                  <a:cubicBezTo>
                    <a:pt x="223" y="26"/>
                    <a:pt x="224" y="27"/>
                    <a:pt x="225" y="27"/>
                  </a:cubicBezTo>
                  <a:cubicBezTo>
                    <a:pt x="226" y="28"/>
                    <a:pt x="228" y="29"/>
                    <a:pt x="229" y="29"/>
                  </a:cubicBezTo>
                  <a:cubicBezTo>
                    <a:pt x="230" y="30"/>
                    <a:pt x="231" y="30"/>
                    <a:pt x="232" y="31"/>
                  </a:cubicBezTo>
                  <a:cubicBezTo>
                    <a:pt x="234" y="32"/>
                    <a:pt x="236" y="33"/>
                    <a:pt x="239" y="34"/>
                  </a:cubicBezTo>
                  <a:cubicBezTo>
                    <a:pt x="240" y="35"/>
                    <a:pt x="242" y="35"/>
                    <a:pt x="243" y="36"/>
                  </a:cubicBezTo>
                  <a:cubicBezTo>
                    <a:pt x="246" y="38"/>
                    <a:pt x="248" y="39"/>
                    <a:pt x="251" y="40"/>
                  </a:cubicBezTo>
                  <a:cubicBezTo>
                    <a:pt x="252" y="41"/>
                    <a:pt x="254" y="41"/>
                    <a:pt x="255" y="42"/>
                  </a:cubicBezTo>
                  <a:cubicBezTo>
                    <a:pt x="257" y="43"/>
                    <a:pt x="258" y="44"/>
                    <a:pt x="259" y="44"/>
                  </a:cubicBezTo>
                  <a:cubicBezTo>
                    <a:pt x="260" y="44"/>
                    <a:pt x="261" y="45"/>
                    <a:pt x="262" y="45"/>
                  </a:cubicBezTo>
                  <a:cubicBezTo>
                    <a:pt x="263" y="46"/>
                    <a:pt x="264" y="47"/>
                    <a:pt x="265" y="47"/>
                  </a:cubicBezTo>
                  <a:cubicBezTo>
                    <a:pt x="266" y="48"/>
                    <a:pt x="267" y="48"/>
                    <a:pt x="268" y="49"/>
                  </a:cubicBezTo>
                  <a:cubicBezTo>
                    <a:pt x="268" y="49"/>
                    <a:pt x="268" y="49"/>
                    <a:pt x="268" y="49"/>
                  </a:cubicBezTo>
                  <a:cubicBezTo>
                    <a:pt x="270" y="50"/>
                    <a:pt x="271" y="50"/>
                    <a:pt x="272" y="51"/>
                  </a:cubicBezTo>
                  <a:cubicBezTo>
                    <a:pt x="272" y="51"/>
                    <a:pt x="273" y="52"/>
                    <a:pt x="274" y="52"/>
                  </a:cubicBezTo>
                  <a:cubicBezTo>
                    <a:pt x="275" y="53"/>
                    <a:pt x="277" y="53"/>
                    <a:pt x="278" y="54"/>
                  </a:cubicBezTo>
                  <a:cubicBezTo>
                    <a:pt x="280" y="55"/>
                    <a:pt x="280" y="55"/>
                    <a:pt x="280" y="55"/>
                  </a:cubicBezTo>
                  <a:cubicBezTo>
                    <a:pt x="281" y="56"/>
                    <a:pt x="283" y="56"/>
                    <a:pt x="283" y="57"/>
                  </a:cubicBezTo>
                  <a:cubicBezTo>
                    <a:pt x="286" y="58"/>
                    <a:pt x="286" y="58"/>
                    <a:pt x="286" y="58"/>
                  </a:cubicBezTo>
                  <a:cubicBezTo>
                    <a:pt x="287" y="59"/>
                    <a:pt x="288" y="59"/>
                    <a:pt x="289" y="60"/>
                  </a:cubicBezTo>
                  <a:cubicBezTo>
                    <a:pt x="291" y="61"/>
                    <a:pt x="291" y="61"/>
                    <a:pt x="291" y="61"/>
                  </a:cubicBezTo>
                  <a:cubicBezTo>
                    <a:pt x="292" y="62"/>
                    <a:pt x="294" y="62"/>
                    <a:pt x="295" y="63"/>
                  </a:cubicBezTo>
                  <a:cubicBezTo>
                    <a:pt x="295" y="64"/>
                    <a:pt x="295" y="64"/>
                    <a:pt x="295" y="64"/>
                  </a:cubicBezTo>
                  <a:cubicBezTo>
                    <a:pt x="296" y="64"/>
                    <a:pt x="297" y="64"/>
                    <a:pt x="298" y="65"/>
                  </a:cubicBezTo>
                  <a:cubicBezTo>
                    <a:pt x="301" y="68"/>
                    <a:pt x="301" y="68"/>
                    <a:pt x="301" y="68"/>
                  </a:cubicBezTo>
                  <a:cubicBezTo>
                    <a:pt x="302" y="68"/>
                    <a:pt x="303" y="68"/>
                    <a:pt x="303" y="69"/>
                  </a:cubicBezTo>
                  <a:cubicBezTo>
                    <a:pt x="304" y="69"/>
                    <a:pt x="305" y="70"/>
                    <a:pt x="306" y="70"/>
                  </a:cubicBezTo>
                  <a:cubicBezTo>
                    <a:pt x="307" y="71"/>
                    <a:pt x="308" y="71"/>
                    <a:pt x="309" y="72"/>
                  </a:cubicBezTo>
                  <a:cubicBezTo>
                    <a:pt x="311" y="74"/>
                    <a:pt x="314" y="75"/>
                    <a:pt x="316" y="76"/>
                  </a:cubicBezTo>
                  <a:cubicBezTo>
                    <a:pt x="317" y="77"/>
                    <a:pt x="318" y="77"/>
                    <a:pt x="319" y="78"/>
                  </a:cubicBezTo>
                  <a:cubicBezTo>
                    <a:pt x="326" y="82"/>
                    <a:pt x="326" y="82"/>
                    <a:pt x="326" y="82"/>
                  </a:cubicBezTo>
                  <a:cubicBezTo>
                    <a:pt x="326" y="82"/>
                    <a:pt x="327" y="83"/>
                    <a:pt x="328" y="83"/>
                  </a:cubicBezTo>
                  <a:cubicBezTo>
                    <a:pt x="329" y="84"/>
                    <a:pt x="330" y="85"/>
                    <a:pt x="331" y="85"/>
                  </a:cubicBezTo>
                  <a:cubicBezTo>
                    <a:pt x="332" y="85"/>
                    <a:pt x="333" y="86"/>
                    <a:pt x="334" y="87"/>
                  </a:cubicBezTo>
                  <a:cubicBezTo>
                    <a:pt x="337" y="88"/>
                    <a:pt x="340" y="90"/>
                    <a:pt x="344" y="91"/>
                  </a:cubicBezTo>
                  <a:cubicBezTo>
                    <a:pt x="344" y="91"/>
                    <a:pt x="345" y="92"/>
                    <a:pt x="346" y="92"/>
                  </a:cubicBezTo>
                  <a:cubicBezTo>
                    <a:pt x="346" y="93"/>
                    <a:pt x="347" y="93"/>
                    <a:pt x="349" y="93"/>
                  </a:cubicBezTo>
                  <a:cubicBezTo>
                    <a:pt x="350" y="94"/>
                    <a:pt x="352" y="94"/>
                    <a:pt x="353" y="95"/>
                  </a:cubicBezTo>
                  <a:cubicBezTo>
                    <a:pt x="354" y="96"/>
                    <a:pt x="356" y="97"/>
                    <a:pt x="358" y="97"/>
                  </a:cubicBezTo>
                  <a:cubicBezTo>
                    <a:pt x="359" y="97"/>
                    <a:pt x="360" y="98"/>
                    <a:pt x="360" y="98"/>
                  </a:cubicBezTo>
                  <a:cubicBezTo>
                    <a:pt x="364" y="100"/>
                    <a:pt x="364" y="100"/>
                    <a:pt x="364" y="100"/>
                  </a:cubicBezTo>
                  <a:cubicBezTo>
                    <a:pt x="366" y="100"/>
                    <a:pt x="367" y="101"/>
                    <a:pt x="368" y="101"/>
                  </a:cubicBezTo>
                  <a:cubicBezTo>
                    <a:pt x="372" y="103"/>
                    <a:pt x="372" y="103"/>
                    <a:pt x="372" y="103"/>
                  </a:cubicBezTo>
                  <a:cubicBezTo>
                    <a:pt x="374" y="103"/>
                    <a:pt x="375" y="104"/>
                    <a:pt x="377" y="104"/>
                  </a:cubicBezTo>
                  <a:cubicBezTo>
                    <a:pt x="378" y="105"/>
                    <a:pt x="379" y="106"/>
                    <a:pt x="381" y="106"/>
                  </a:cubicBezTo>
                  <a:cubicBezTo>
                    <a:pt x="382" y="106"/>
                    <a:pt x="382" y="106"/>
                    <a:pt x="383" y="107"/>
                  </a:cubicBezTo>
                  <a:cubicBezTo>
                    <a:pt x="384" y="107"/>
                    <a:pt x="386" y="108"/>
                    <a:pt x="388" y="108"/>
                  </a:cubicBezTo>
                  <a:cubicBezTo>
                    <a:pt x="389" y="109"/>
                    <a:pt x="391" y="109"/>
                    <a:pt x="393" y="110"/>
                  </a:cubicBezTo>
                  <a:cubicBezTo>
                    <a:pt x="394" y="111"/>
                    <a:pt x="396" y="111"/>
                    <a:pt x="397" y="111"/>
                  </a:cubicBezTo>
                  <a:cubicBezTo>
                    <a:pt x="399" y="112"/>
                    <a:pt x="401" y="112"/>
                    <a:pt x="403" y="113"/>
                  </a:cubicBezTo>
                  <a:cubicBezTo>
                    <a:pt x="404" y="114"/>
                    <a:pt x="406" y="114"/>
                    <a:pt x="408" y="114"/>
                  </a:cubicBezTo>
                  <a:cubicBezTo>
                    <a:pt x="411" y="115"/>
                    <a:pt x="413" y="115"/>
                    <a:pt x="415" y="116"/>
                  </a:cubicBezTo>
                  <a:cubicBezTo>
                    <a:pt x="418" y="117"/>
                    <a:pt x="421" y="117"/>
                    <a:pt x="424" y="117"/>
                  </a:cubicBezTo>
                  <a:cubicBezTo>
                    <a:pt x="430" y="117"/>
                    <a:pt x="435" y="117"/>
                    <a:pt x="441" y="117"/>
                  </a:cubicBezTo>
                  <a:cubicBezTo>
                    <a:pt x="443" y="117"/>
                    <a:pt x="444" y="115"/>
                    <a:pt x="446" y="117"/>
                  </a:cubicBezTo>
                  <a:cubicBezTo>
                    <a:pt x="445" y="117"/>
                    <a:pt x="445" y="118"/>
                    <a:pt x="444" y="119"/>
                  </a:cubicBezTo>
                  <a:cubicBezTo>
                    <a:pt x="444" y="119"/>
                    <a:pt x="444" y="119"/>
                    <a:pt x="444" y="119"/>
                  </a:cubicBezTo>
                  <a:cubicBezTo>
                    <a:pt x="443" y="120"/>
                    <a:pt x="442" y="120"/>
                    <a:pt x="441" y="121"/>
                  </a:cubicBezTo>
                  <a:cubicBezTo>
                    <a:pt x="439" y="123"/>
                    <a:pt x="437" y="124"/>
                    <a:pt x="435" y="125"/>
                  </a:cubicBezTo>
                  <a:cubicBezTo>
                    <a:pt x="434" y="125"/>
                    <a:pt x="433" y="126"/>
                    <a:pt x="432" y="126"/>
                  </a:cubicBezTo>
                  <a:cubicBezTo>
                    <a:pt x="430" y="127"/>
                    <a:pt x="428" y="128"/>
                    <a:pt x="425" y="128"/>
                  </a:cubicBezTo>
                  <a:cubicBezTo>
                    <a:pt x="422" y="129"/>
                    <a:pt x="419" y="129"/>
                    <a:pt x="416" y="129"/>
                  </a:cubicBezTo>
                  <a:cubicBezTo>
                    <a:pt x="415" y="129"/>
                    <a:pt x="414" y="129"/>
                    <a:pt x="413" y="130"/>
                  </a:cubicBezTo>
                  <a:cubicBezTo>
                    <a:pt x="413" y="130"/>
                    <a:pt x="413" y="130"/>
                    <a:pt x="413" y="130"/>
                  </a:cubicBezTo>
                  <a:cubicBezTo>
                    <a:pt x="408" y="130"/>
                    <a:pt x="403" y="130"/>
                    <a:pt x="397" y="130"/>
                  </a:cubicBezTo>
                  <a:cubicBezTo>
                    <a:pt x="397" y="130"/>
                    <a:pt x="397" y="130"/>
                    <a:pt x="397" y="130"/>
                  </a:cubicBezTo>
                  <a:cubicBezTo>
                    <a:pt x="393" y="129"/>
                    <a:pt x="390" y="129"/>
                    <a:pt x="386" y="129"/>
                  </a:cubicBezTo>
                  <a:cubicBezTo>
                    <a:pt x="385" y="129"/>
                    <a:pt x="383" y="128"/>
                    <a:pt x="382" y="128"/>
                  </a:cubicBezTo>
                  <a:cubicBezTo>
                    <a:pt x="379" y="128"/>
                    <a:pt x="376" y="127"/>
                    <a:pt x="373" y="127"/>
                  </a:cubicBezTo>
                  <a:cubicBezTo>
                    <a:pt x="370" y="126"/>
                    <a:pt x="368" y="126"/>
                    <a:pt x="365" y="125"/>
                  </a:cubicBezTo>
                  <a:cubicBezTo>
                    <a:pt x="363" y="125"/>
                    <a:pt x="361" y="124"/>
                    <a:pt x="359" y="123"/>
                  </a:cubicBezTo>
                  <a:cubicBezTo>
                    <a:pt x="357" y="123"/>
                    <a:pt x="355" y="122"/>
                    <a:pt x="353" y="122"/>
                  </a:cubicBezTo>
                  <a:cubicBezTo>
                    <a:pt x="352" y="122"/>
                    <a:pt x="350" y="121"/>
                    <a:pt x="349" y="120"/>
                  </a:cubicBezTo>
                  <a:cubicBezTo>
                    <a:pt x="348" y="120"/>
                    <a:pt x="347" y="120"/>
                    <a:pt x="346" y="119"/>
                  </a:cubicBezTo>
                  <a:cubicBezTo>
                    <a:pt x="344" y="119"/>
                    <a:pt x="342" y="119"/>
                    <a:pt x="341" y="118"/>
                  </a:cubicBezTo>
                  <a:cubicBezTo>
                    <a:pt x="339" y="117"/>
                    <a:pt x="338" y="117"/>
                    <a:pt x="337" y="117"/>
                  </a:cubicBezTo>
                  <a:cubicBezTo>
                    <a:pt x="331" y="115"/>
                    <a:pt x="331" y="115"/>
                    <a:pt x="331" y="115"/>
                  </a:cubicBezTo>
                  <a:cubicBezTo>
                    <a:pt x="330" y="115"/>
                    <a:pt x="328" y="114"/>
                    <a:pt x="327" y="113"/>
                  </a:cubicBezTo>
                  <a:cubicBezTo>
                    <a:pt x="325" y="113"/>
                    <a:pt x="324" y="112"/>
                    <a:pt x="323" y="112"/>
                  </a:cubicBezTo>
                  <a:cubicBezTo>
                    <a:pt x="321" y="111"/>
                    <a:pt x="320" y="111"/>
                    <a:pt x="318" y="110"/>
                  </a:cubicBezTo>
                  <a:cubicBezTo>
                    <a:pt x="317" y="110"/>
                    <a:pt x="315" y="109"/>
                    <a:pt x="314" y="109"/>
                  </a:cubicBezTo>
                  <a:cubicBezTo>
                    <a:pt x="313" y="108"/>
                    <a:pt x="311" y="108"/>
                    <a:pt x="310" y="107"/>
                  </a:cubicBezTo>
                  <a:cubicBezTo>
                    <a:pt x="309" y="107"/>
                    <a:pt x="309" y="107"/>
                    <a:pt x="309" y="107"/>
                  </a:cubicBezTo>
                  <a:cubicBezTo>
                    <a:pt x="308" y="106"/>
                    <a:pt x="307" y="106"/>
                    <a:pt x="306" y="106"/>
                  </a:cubicBezTo>
                  <a:cubicBezTo>
                    <a:pt x="304" y="105"/>
                    <a:pt x="301" y="104"/>
                    <a:pt x="298" y="103"/>
                  </a:cubicBezTo>
                  <a:cubicBezTo>
                    <a:pt x="298" y="102"/>
                    <a:pt x="297" y="102"/>
                    <a:pt x="296" y="102"/>
                  </a:cubicBezTo>
                  <a:cubicBezTo>
                    <a:pt x="295" y="101"/>
                    <a:pt x="293" y="101"/>
                    <a:pt x="292" y="100"/>
                  </a:cubicBezTo>
                  <a:cubicBezTo>
                    <a:pt x="291" y="99"/>
                    <a:pt x="289" y="99"/>
                    <a:pt x="288" y="98"/>
                  </a:cubicBezTo>
                  <a:cubicBezTo>
                    <a:pt x="286" y="98"/>
                    <a:pt x="285" y="98"/>
                    <a:pt x="284" y="97"/>
                  </a:cubicBezTo>
                  <a:cubicBezTo>
                    <a:pt x="282" y="97"/>
                    <a:pt x="281" y="96"/>
                    <a:pt x="279" y="95"/>
                  </a:cubicBezTo>
                  <a:cubicBezTo>
                    <a:pt x="278" y="95"/>
                    <a:pt x="276" y="95"/>
                    <a:pt x="275" y="94"/>
                  </a:cubicBezTo>
                  <a:cubicBezTo>
                    <a:pt x="274" y="93"/>
                    <a:pt x="273" y="93"/>
                    <a:pt x="272" y="93"/>
                  </a:cubicBezTo>
                  <a:cubicBezTo>
                    <a:pt x="268" y="92"/>
                    <a:pt x="268" y="92"/>
                    <a:pt x="268" y="92"/>
                  </a:cubicBezTo>
                  <a:cubicBezTo>
                    <a:pt x="267" y="91"/>
                    <a:pt x="265" y="91"/>
                    <a:pt x="264" y="90"/>
                  </a:cubicBezTo>
                  <a:cubicBezTo>
                    <a:pt x="263" y="90"/>
                    <a:pt x="261" y="89"/>
                    <a:pt x="260" y="89"/>
                  </a:cubicBezTo>
                  <a:cubicBezTo>
                    <a:pt x="258" y="88"/>
                    <a:pt x="257" y="87"/>
                    <a:pt x="255" y="87"/>
                  </a:cubicBezTo>
                  <a:cubicBezTo>
                    <a:pt x="254" y="87"/>
                    <a:pt x="252" y="86"/>
                    <a:pt x="251" y="85"/>
                  </a:cubicBezTo>
                  <a:cubicBezTo>
                    <a:pt x="250" y="85"/>
                    <a:pt x="249" y="84"/>
                    <a:pt x="247" y="84"/>
                  </a:cubicBezTo>
                  <a:cubicBezTo>
                    <a:pt x="242" y="82"/>
                    <a:pt x="242" y="82"/>
                    <a:pt x="242" y="82"/>
                  </a:cubicBezTo>
                  <a:cubicBezTo>
                    <a:pt x="240" y="82"/>
                    <a:pt x="238" y="81"/>
                    <a:pt x="237" y="81"/>
                  </a:cubicBezTo>
                  <a:cubicBezTo>
                    <a:pt x="235" y="80"/>
                    <a:pt x="234" y="80"/>
                    <a:pt x="232" y="79"/>
                  </a:cubicBezTo>
                  <a:cubicBezTo>
                    <a:pt x="231" y="78"/>
                    <a:pt x="229" y="78"/>
                    <a:pt x="227" y="77"/>
                  </a:cubicBezTo>
                  <a:cubicBezTo>
                    <a:pt x="227" y="77"/>
                    <a:pt x="226" y="78"/>
                    <a:pt x="225" y="77"/>
                  </a:cubicBezTo>
                  <a:cubicBezTo>
                    <a:pt x="223" y="76"/>
                    <a:pt x="221" y="76"/>
                    <a:pt x="220" y="75"/>
                  </a:cubicBezTo>
                  <a:cubicBezTo>
                    <a:pt x="218" y="75"/>
                    <a:pt x="217" y="75"/>
                    <a:pt x="215" y="74"/>
                  </a:cubicBezTo>
                  <a:cubicBezTo>
                    <a:pt x="213" y="73"/>
                    <a:pt x="211" y="73"/>
                    <a:pt x="209" y="72"/>
                  </a:cubicBezTo>
                  <a:cubicBezTo>
                    <a:pt x="208" y="72"/>
                    <a:pt x="207" y="72"/>
                    <a:pt x="206" y="71"/>
                  </a:cubicBezTo>
                  <a:cubicBezTo>
                    <a:pt x="203" y="70"/>
                    <a:pt x="200" y="70"/>
                    <a:pt x="197" y="69"/>
                  </a:cubicBezTo>
                  <a:cubicBezTo>
                    <a:pt x="195" y="69"/>
                    <a:pt x="193" y="68"/>
                    <a:pt x="191" y="68"/>
                  </a:cubicBezTo>
                  <a:cubicBezTo>
                    <a:pt x="188" y="67"/>
                    <a:pt x="186" y="67"/>
                    <a:pt x="183" y="66"/>
                  </a:cubicBezTo>
                  <a:cubicBezTo>
                    <a:pt x="177" y="65"/>
                    <a:pt x="177" y="65"/>
                    <a:pt x="177" y="65"/>
                  </a:cubicBezTo>
                  <a:cubicBezTo>
                    <a:pt x="176" y="64"/>
                    <a:pt x="175" y="65"/>
                    <a:pt x="173" y="65"/>
                  </a:cubicBezTo>
                  <a:cubicBezTo>
                    <a:pt x="173" y="65"/>
                    <a:pt x="173" y="65"/>
                    <a:pt x="173" y="65"/>
                  </a:cubicBezTo>
                  <a:cubicBezTo>
                    <a:pt x="168" y="64"/>
                    <a:pt x="163" y="64"/>
                    <a:pt x="158" y="63"/>
                  </a:cubicBezTo>
                  <a:cubicBezTo>
                    <a:pt x="146" y="63"/>
                    <a:pt x="134" y="63"/>
                    <a:pt x="121" y="65"/>
                  </a:cubicBezTo>
                  <a:cubicBezTo>
                    <a:pt x="121" y="65"/>
                    <a:pt x="121" y="65"/>
                    <a:pt x="121" y="65"/>
                  </a:cubicBezTo>
                  <a:cubicBezTo>
                    <a:pt x="120" y="65"/>
                    <a:pt x="119" y="65"/>
                    <a:pt x="117" y="65"/>
                  </a:cubicBezTo>
                  <a:cubicBezTo>
                    <a:pt x="111" y="66"/>
                    <a:pt x="111" y="66"/>
                    <a:pt x="111" y="66"/>
                  </a:cubicBezTo>
                  <a:cubicBezTo>
                    <a:pt x="109" y="67"/>
                    <a:pt x="106" y="67"/>
                    <a:pt x="104" y="68"/>
                  </a:cubicBezTo>
                  <a:cubicBezTo>
                    <a:pt x="98" y="69"/>
                    <a:pt x="98" y="69"/>
                    <a:pt x="98" y="69"/>
                  </a:cubicBezTo>
                  <a:cubicBezTo>
                    <a:pt x="98" y="70"/>
                    <a:pt x="96" y="70"/>
                    <a:pt x="96" y="70"/>
                  </a:cubicBezTo>
                  <a:cubicBezTo>
                    <a:pt x="94" y="71"/>
                    <a:pt x="92" y="72"/>
                    <a:pt x="90" y="72"/>
                  </a:cubicBezTo>
                  <a:cubicBezTo>
                    <a:pt x="89" y="73"/>
                    <a:pt x="87" y="73"/>
                    <a:pt x="86" y="74"/>
                  </a:cubicBezTo>
                  <a:cubicBezTo>
                    <a:pt x="83" y="75"/>
                    <a:pt x="83" y="75"/>
                    <a:pt x="83" y="75"/>
                  </a:cubicBezTo>
                  <a:cubicBezTo>
                    <a:pt x="81" y="76"/>
                    <a:pt x="80" y="76"/>
                    <a:pt x="79" y="77"/>
                  </a:cubicBezTo>
                  <a:cubicBezTo>
                    <a:pt x="78" y="77"/>
                    <a:pt x="78" y="77"/>
                    <a:pt x="78" y="77"/>
                  </a:cubicBezTo>
                  <a:cubicBezTo>
                    <a:pt x="77" y="79"/>
                    <a:pt x="76" y="79"/>
                    <a:pt x="75" y="79"/>
                  </a:cubicBezTo>
                  <a:cubicBezTo>
                    <a:pt x="69" y="82"/>
                    <a:pt x="63" y="86"/>
                    <a:pt x="58" y="90"/>
                  </a:cubicBezTo>
                  <a:cubicBezTo>
                    <a:pt x="57" y="90"/>
                    <a:pt x="56" y="91"/>
                    <a:pt x="55" y="92"/>
                  </a:cubicBezTo>
                  <a:cubicBezTo>
                    <a:pt x="55" y="92"/>
                    <a:pt x="55" y="92"/>
                    <a:pt x="55" y="92"/>
                  </a:cubicBezTo>
                  <a:cubicBezTo>
                    <a:pt x="54" y="93"/>
                    <a:pt x="53" y="93"/>
                    <a:pt x="52" y="94"/>
                  </a:cubicBezTo>
                  <a:cubicBezTo>
                    <a:pt x="50" y="95"/>
                    <a:pt x="50" y="95"/>
                    <a:pt x="50" y="95"/>
                  </a:cubicBezTo>
                  <a:cubicBezTo>
                    <a:pt x="50" y="96"/>
                    <a:pt x="48" y="97"/>
                    <a:pt x="48" y="98"/>
                  </a:cubicBezTo>
                  <a:cubicBezTo>
                    <a:pt x="46" y="98"/>
                    <a:pt x="46" y="98"/>
                    <a:pt x="46" y="98"/>
                  </a:cubicBezTo>
                  <a:cubicBezTo>
                    <a:pt x="46" y="99"/>
                    <a:pt x="45" y="100"/>
                    <a:pt x="45" y="100"/>
                  </a:cubicBezTo>
                  <a:cubicBezTo>
                    <a:pt x="43" y="101"/>
                    <a:pt x="43" y="101"/>
                    <a:pt x="43" y="101"/>
                  </a:cubicBezTo>
                  <a:cubicBezTo>
                    <a:pt x="43" y="102"/>
                    <a:pt x="42" y="103"/>
                    <a:pt x="41" y="103"/>
                  </a:cubicBezTo>
                  <a:cubicBezTo>
                    <a:pt x="40" y="104"/>
                    <a:pt x="40" y="104"/>
                    <a:pt x="40" y="104"/>
                  </a:cubicBezTo>
                  <a:cubicBezTo>
                    <a:pt x="39" y="105"/>
                    <a:pt x="39" y="106"/>
                    <a:pt x="38" y="106"/>
                  </a:cubicBezTo>
                  <a:cubicBezTo>
                    <a:pt x="38" y="107"/>
                    <a:pt x="38" y="107"/>
                    <a:pt x="38" y="107"/>
                  </a:cubicBezTo>
                  <a:cubicBezTo>
                    <a:pt x="37" y="107"/>
                    <a:pt x="36" y="108"/>
                    <a:pt x="36" y="109"/>
                  </a:cubicBezTo>
                  <a:cubicBezTo>
                    <a:pt x="35" y="110"/>
                    <a:pt x="35" y="110"/>
                    <a:pt x="35" y="110"/>
                  </a:cubicBezTo>
                  <a:cubicBezTo>
                    <a:pt x="34" y="110"/>
                    <a:pt x="33" y="111"/>
                    <a:pt x="33" y="112"/>
                  </a:cubicBezTo>
                  <a:cubicBezTo>
                    <a:pt x="31" y="113"/>
                    <a:pt x="30" y="115"/>
                    <a:pt x="28" y="116"/>
                  </a:cubicBezTo>
                  <a:cubicBezTo>
                    <a:pt x="26" y="119"/>
                    <a:pt x="26" y="119"/>
                    <a:pt x="26" y="119"/>
                  </a:cubicBezTo>
                  <a:cubicBezTo>
                    <a:pt x="26" y="119"/>
                    <a:pt x="26" y="119"/>
                    <a:pt x="26" y="119"/>
                  </a:cubicBezTo>
                  <a:cubicBezTo>
                    <a:pt x="25" y="120"/>
                    <a:pt x="25" y="121"/>
                    <a:pt x="24" y="122"/>
                  </a:cubicBezTo>
                  <a:cubicBezTo>
                    <a:pt x="23" y="122"/>
                    <a:pt x="23" y="122"/>
                    <a:pt x="23" y="122"/>
                  </a:cubicBezTo>
                  <a:cubicBezTo>
                    <a:pt x="23" y="123"/>
                    <a:pt x="22" y="124"/>
                    <a:pt x="21" y="125"/>
                  </a:cubicBezTo>
                  <a:cubicBezTo>
                    <a:pt x="20" y="126"/>
                    <a:pt x="20" y="126"/>
                    <a:pt x="20" y="126"/>
                  </a:cubicBezTo>
                  <a:cubicBezTo>
                    <a:pt x="20" y="127"/>
                    <a:pt x="19" y="128"/>
                    <a:pt x="18" y="128"/>
                  </a:cubicBezTo>
                  <a:cubicBezTo>
                    <a:pt x="17" y="129"/>
                    <a:pt x="17" y="130"/>
                    <a:pt x="17" y="131"/>
                  </a:cubicBezTo>
                  <a:cubicBezTo>
                    <a:pt x="16" y="132"/>
                    <a:pt x="15" y="133"/>
                    <a:pt x="15" y="133"/>
                  </a:cubicBezTo>
                  <a:cubicBezTo>
                    <a:pt x="13" y="135"/>
                    <a:pt x="12" y="137"/>
                    <a:pt x="10" y="140"/>
                  </a:cubicBezTo>
                  <a:cubicBezTo>
                    <a:pt x="10" y="141"/>
                    <a:pt x="9" y="142"/>
                    <a:pt x="8" y="143"/>
                  </a:cubicBezTo>
                  <a:cubicBezTo>
                    <a:pt x="7" y="145"/>
                    <a:pt x="5" y="146"/>
                    <a:pt x="5" y="149"/>
                  </a:cubicBezTo>
                  <a:cubicBezTo>
                    <a:pt x="4" y="149"/>
                    <a:pt x="4" y="150"/>
                    <a:pt x="3" y="151"/>
                  </a:cubicBezTo>
                  <a:cubicBezTo>
                    <a:pt x="2" y="152"/>
                    <a:pt x="2" y="152"/>
                    <a:pt x="2" y="152"/>
                  </a:cubicBezTo>
                  <a:cubicBezTo>
                    <a:pt x="2" y="153"/>
                    <a:pt x="2" y="154"/>
                    <a:pt x="1" y="155"/>
                  </a:cubicBezTo>
                  <a:close/>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0" name="Freeform 2109">
              <a:extLst>
                <a:ext uri="{FF2B5EF4-FFF2-40B4-BE49-F238E27FC236}">
                  <a16:creationId xmlns:a16="http://schemas.microsoft.com/office/drawing/2014/main" id="{5C9292BF-335D-36D0-D94D-E218694DC2E1}"/>
                </a:ext>
              </a:extLst>
            </p:cNvPr>
            <p:cNvSpPr>
              <a:spLocks/>
            </p:cNvSpPr>
            <p:nvPr/>
          </p:nvSpPr>
          <p:spPr bwMode="auto">
            <a:xfrm>
              <a:off x="6721476" y="4476751"/>
              <a:ext cx="427038" cy="147638"/>
            </a:xfrm>
            <a:custGeom>
              <a:avLst/>
              <a:gdLst>
                <a:gd name="T0" fmla="*/ 1 w 447"/>
                <a:gd name="T1" fmla="*/ 51 h 154"/>
                <a:gd name="T2" fmla="*/ 9 w 447"/>
                <a:gd name="T3" fmla="*/ 42 h 154"/>
                <a:gd name="T4" fmla="*/ 17 w 447"/>
                <a:gd name="T5" fmla="*/ 37 h 154"/>
                <a:gd name="T6" fmla="*/ 35 w 447"/>
                <a:gd name="T7" fmla="*/ 25 h 154"/>
                <a:gd name="T8" fmla="*/ 46 w 447"/>
                <a:gd name="T9" fmla="*/ 19 h 154"/>
                <a:gd name="T10" fmla="*/ 60 w 447"/>
                <a:gd name="T11" fmla="*/ 12 h 154"/>
                <a:gd name="T12" fmla="*/ 78 w 447"/>
                <a:gd name="T13" fmla="*/ 6 h 154"/>
                <a:gd name="T14" fmla="*/ 102 w 447"/>
                <a:gd name="T15" fmla="*/ 1 h 154"/>
                <a:gd name="T16" fmla="*/ 137 w 447"/>
                <a:gd name="T17" fmla="*/ 1 h 154"/>
                <a:gd name="T18" fmla="*/ 158 w 447"/>
                <a:gd name="T19" fmla="*/ 4 h 154"/>
                <a:gd name="T20" fmla="*/ 179 w 447"/>
                <a:gd name="T21" fmla="*/ 10 h 154"/>
                <a:gd name="T22" fmla="*/ 193 w 447"/>
                <a:gd name="T23" fmla="*/ 15 h 154"/>
                <a:gd name="T24" fmla="*/ 210 w 447"/>
                <a:gd name="T25" fmla="*/ 21 h 154"/>
                <a:gd name="T26" fmla="*/ 224 w 447"/>
                <a:gd name="T27" fmla="*/ 27 h 154"/>
                <a:gd name="T28" fmla="*/ 236 w 447"/>
                <a:gd name="T29" fmla="*/ 32 h 154"/>
                <a:gd name="T30" fmla="*/ 259 w 447"/>
                <a:gd name="T31" fmla="*/ 44 h 154"/>
                <a:gd name="T32" fmla="*/ 272 w 447"/>
                <a:gd name="T33" fmla="*/ 50 h 154"/>
                <a:gd name="T34" fmla="*/ 284 w 447"/>
                <a:gd name="T35" fmla="*/ 57 h 154"/>
                <a:gd name="T36" fmla="*/ 303 w 447"/>
                <a:gd name="T37" fmla="*/ 68 h 154"/>
                <a:gd name="T38" fmla="*/ 333 w 447"/>
                <a:gd name="T39" fmla="*/ 85 h 154"/>
                <a:gd name="T40" fmla="*/ 346 w 447"/>
                <a:gd name="T41" fmla="*/ 92 h 154"/>
                <a:gd name="T42" fmla="*/ 360 w 447"/>
                <a:gd name="T43" fmla="*/ 98 h 154"/>
                <a:gd name="T44" fmla="*/ 374 w 447"/>
                <a:gd name="T45" fmla="*/ 103 h 154"/>
                <a:gd name="T46" fmla="*/ 391 w 447"/>
                <a:gd name="T47" fmla="*/ 109 h 154"/>
                <a:gd name="T48" fmla="*/ 411 w 447"/>
                <a:gd name="T49" fmla="*/ 115 h 154"/>
                <a:gd name="T50" fmla="*/ 444 w 447"/>
                <a:gd name="T51" fmla="*/ 116 h 154"/>
                <a:gd name="T52" fmla="*/ 441 w 447"/>
                <a:gd name="T53" fmla="*/ 121 h 154"/>
                <a:gd name="T54" fmla="*/ 426 w 447"/>
                <a:gd name="T55" fmla="*/ 127 h 154"/>
                <a:gd name="T56" fmla="*/ 394 w 447"/>
                <a:gd name="T57" fmla="*/ 129 h 154"/>
                <a:gd name="T58" fmla="*/ 364 w 447"/>
                <a:gd name="T59" fmla="*/ 124 h 154"/>
                <a:gd name="T60" fmla="*/ 342 w 447"/>
                <a:gd name="T61" fmla="*/ 118 h 154"/>
                <a:gd name="T62" fmla="*/ 326 w 447"/>
                <a:gd name="T63" fmla="*/ 112 h 154"/>
                <a:gd name="T64" fmla="*/ 309 w 447"/>
                <a:gd name="T65" fmla="*/ 106 h 154"/>
                <a:gd name="T66" fmla="*/ 293 w 447"/>
                <a:gd name="T67" fmla="*/ 100 h 154"/>
                <a:gd name="T68" fmla="*/ 278 w 447"/>
                <a:gd name="T69" fmla="*/ 94 h 154"/>
                <a:gd name="T70" fmla="*/ 261 w 447"/>
                <a:gd name="T71" fmla="*/ 88 h 154"/>
                <a:gd name="T72" fmla="*/ 245 w 447"/>
                <a:gd name="T73" fmla="*/ 83 h 154"/>
                <a:gd name="T74" fmla="*/ 226 w 447"/>
                <a:gd name="T75" fmla="*/ 77 h 154"/>
                <a:gd name="T76" fmla="*/ 205 w 447"/>
                <a:gd name="T77" fmla="*/ 70 h 154"/>
                <a:gd name="T78" fmla="*/ 181 w 447"/>
                <a:gd name="T79" fmla="*/ 65 h 154"/>
                <a:gd name="T80" fmla="*/ 155 w 447"/>
                <a:gd name="T81" fmla="*/ 63 h 154"/>
                <a:gd name="T82" fmla="*/ 119 w 447"/>
                <a:gd name="T83" fmla="*/ 64 h 154"/>
                <a:gd name="T84" fmla="*/ 94 w 447"/>
                <a:gd name="T85" fmla="*/ 70 h 154"/>
                <a:gd name="T86" fmla="*/ 81 w 447"/>
                <a:gd name="T87" fmla="*/ 75 h 154"/>
                <a:gd name="T88" fmla="*/ 70 w 447"/>
                <a:gd name="T89" fmla="*/ 81 h 154"/>
                <a:gd name="T90" fmla="*/ 60 w 447"/>
                <a:gd name="T91" fmla="*/ 88 h 154"/>
                <a:gd name="T92" fmla="*/ 48 w 447"/>
                <a:gd name="T93" fmla="*/ 97 h 154"/>
                <a:gd name="T94" fmla="*/ 42 w 447"/>
                <a:gd name="T95" fmla="*/ 102 h 154"/>
                <a:gd name="T96" fmla="*/ 36 w 447"/>
                <a:gd name="T97" fmla="*/ 108 h 154"/>
                <a:gd name="T98" fmla="*/ 30 w 447"/>
                <a:gd name="T99" fmla="*/ 115 h 154"/>
                <a:gd name="T100" fmla="*/ 9 w 447"/>
                <a:gd name="T101" fmla="*/ 14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7" h="154">
                  <a:moveTo>
                    <a:pt x="2" y="154"/>
                  </a:moveTo>
                  <a:cubicBezTo>
                    <a:pt x="1" y="154"/>
                    <a:pt x="1" y="154"/>
                    <a:pt x="1" y="153"/>
                  </a:cubicBezTo>
                  <a:cubicBezTo>
                    <a:pt x="1" y="152"/>
                    <a:pt x="1" y="152"/>
                    <a:pt x="1" y="151"/>
                  </a:cubicBezTo>
                  <a:cubicBezTo>
                    <a:pt x="1" y="118"/>
                    <a:pt x="1" y="85"/>
                    <a:pt x="1" y="51"/>
                  </a:cubicBezTo>
                  <a:cubicBezTo>
                    <a:pt x="0" y="50"/>
                    <a:pt x="1" y="49"/>
                    <a:pt x="1" y="47"/>
                  </a:cubicBezTo>
                  <a:cubicBezTo>
                    <a:pt x="2" y="46"/>
                    <a:pt x="3" y="46"/>
                    <a:pt x="4" y="46"/>
                  </a:cubicBezTo>
                  <a:cubicBezTo>
                    <a:pt x="4" y="45"/>
                    <a:pt x="5" y="44"/>
                    <a:pt x="6" y="44"/>
                  </a:cubicBezTo>
                  <a:cubicBezTo>
                    <a:pt x="7" y="43"/>
                    <a:pt x="8" y="43"/>
                    <a:pt x="9" y="42"/>
                  </a:cubicBezTo>
                  <a:cubicBezTo>
                    <a:pt x="9" y="42"/>
                    <a:pt x="9" y="42"/>
                    <a:pt x="9" y="42"/>
                  </a:cubicBezTo>
                  <a:cubicBezTo>
                    <a:pt x="10" y="41"/>
                    <a:pt x="11" y="41"/>
                    <a:pt x="12" y="40"/>
                  </a:cubicBezTo>
                  <a:cubicBezTo>
                    <a:pt x="13" y="39"/>
                    <a:pt x="14" y="39"/>
                    <a:pt x="15" y="39"/>
                  </a:cubicBezTo>
                  <a:cubicBezTo>
                    <a:pt x="16" y="38"/>
                    <a:pt x="17" y="38"/>
                    <a:pt x="17" y="37"/>
                  </a:cubicBezTo>
                  <a:cubicBezTo>
                    <a:pt x="24" y="33"/>
                    <a:pt x="24" y="33"/>
                    <a:pt x="24" y="33"/>
                  </a:cubicBezTo>
                  <a:cubicBezTo>
                    <a:pt x="25" y="32"/>
                    <a:pt x="26" y="31"/>
                    <a:pt x="27" y="31"/>
                  </a:cubicBezTo>
                  <a:cubicBezTo>
                    <a:pt x="33" y="27"/>
                    <a:pt x="33" y="27"/>
                    <a:pt x="33" y="27"/>
                  </a:cubicBezTo>
                  <a:cubicBezTo>
                    <a:pt x="34" y="26"/>
                    <a:pt x="35" y="26"/>
                    <a:pt x="35" y="25"/>
                  </a:cubicBezTo>
                  <a:cubicBezTo>
                    <a:pt x="39" y="23"/>
                    <a:pt x="39" y="23"/>
                    <a:pt x="39" y="23"/>
                  </a:cubicBezTo>
                  <a:cubicBezTo>
                    <a:pt x="40" y="23"/>
                    <a:pt x="41" y="22"/>
                    <a:pt x="42" y="22"/>
                  </a:cubicBezTo>
                  <a:cubicBezTo>
                    <a:pt x="43" y="21"/>
                    <a:pt x="43" y="21"/>
                    <a:pt x="43" y="21"/>
                  </a:cubicBezTo>
                  <a:cubicBezTo>
                    <a:pt x="44" y="20"/>
                    <a:pt x="45" y="20"/>
                    <a:pt x="46" y="19"/>
                  </a:cubicBezTo>
                  <a:cubicBezTo>
                    <a:pt x="48" y="18"/>
                    <a:pt x="48" y="18"/>
                    <a:pt x="48" y="18"/>
                  </a:cubicBezTo>
                  <a:cubicBezTo>
                    <a:pt x="49" y="17"/>
                    <a:pt x="50" y="17"/>
                    <a:pt x="51" y="17"/>
                  </a:cubicBezTo>
                  <a:cubicBezTo>
                    <a:pt x="55" y="15"/>
                    <a:pt x="55" y="15"/>
                    <a:pt x="55" y="15"/>
                  </a:cubicBezTo>
                  <a:cubicBezTo>
                    <a:pt x="57" y="14"/>
                    <a:pt x="59" y="13"/>
                    <a:pt x="60" y="12"/>
                  </a:cubicBezTo>
                  <a:cubicBezTo>
                    <a:pt x="61" y="12"/>
                    <a:pt x="63" y="11"/>
                    <a:pt x="64" y="10"/>
                  </a:cubicBezTo>
                  <a:cubicBezTo>
                    <a:pt x="68" y="9"/>
                    <a:pt x="68" y="9"/>
                    <a:pt x="68" y="9"/>
                  </a:cubicBezTo>
                  <a:cubicBezTo>
                    <a:pt x="70" y="8"/>
                    <a:pt x="71" y="8"/>
                    <a:pt x="73" y="7"/>
                  </a:cubicBezTo>
                  <a:cubicBezTo>
                    <a:pt x="78" y="6"/>
                    <a:pt x="78" y="6"/>
                    <a:pt x="78" y="6"/>
                  </a:cubicBezTo>
                  <a:cubicBezTo>
                    <a:pt x="80" y="5"/>
                    <a:pt x="82" y="5"/>
                    <a:pt x="84" y="4"/>
                  </a:cubicBezTo>
                  <a:cubicBezTo>
                    <a:pt x="86" y="4"/>
                    <a:pt x="89" y="3"/>
                    <a:pt x="91" y="3"/>
                  </a:cubicBezTo>
                  <a:cubicBezTo>
                    <a:pt x="95" y="2"/>
                    <a:pt x="98" y="1"/>
                    <a:pt x="101" y="1"/>
                  </a:cubicBezTo>
                  <a:cubicBezTo>
                    <a:pt x="102" y="1"/>
                    <a:pt x="102" y="1"/>
                    <a:pt x="102" y="1"/>
                  </a:cubicBezTo>
                  <a:cubicBezTo>
                    <a:pt x="103" y="1"/>
                    <a:pt x="104" y="1"/>
                    <a:pt x="105" y="1"/>
                  </a:cubicBezTo>
                  <a:cubicBezTo>
                    <a:pt x="110" y="1"/>
                    <a:pt x="110" y="1"/>
                    <a:pt x="110" y="1"/>
                  </a:cubicBezTo>
                  <a:cubicBezTo>
                    <a:pt x="118" y="0"/>
                    <a:pt x="125" y="0"/>
                    <a:pt x="133" y="1"/>
                  </a:cubicBezTo>
                  <a:cubicBezTo>
                    <a:pt x="137" y="1"/>
                    <a:pt x="137" y="1"/>
                    <a:pt x="137" y="1"/>
                  </a:cubicBezTo>
                  <a:cubicBezTo>
                    <a:pt x="139" y="1"/>
                    <a:pt x="141" y="0"/>
                    <a:pt x="142" y="1"/>
                  </a:cubicBezTo>
                  <a:cubicBezTo>
                    <a:pt x="142" y="1"/>
                    <a:pt x="142" y="1"/>
                    <a:pt x="142" y="1"/>
                  </a:cubicBezTo>
                  <a:cubicBezTo>
                    <a:pt x="146" y="2"/>
                    <a:pt x="149" y="2"/>
                    <a:pt x="152" y="3"/>
                  </a:cubicBezTo>
                  <a:cubicBezTo>
                    <a:pt x="154" y="4"/>
                    <a:pt x="156" y="4"/>
                    <a:pt x="158" y="4"/>
                  </a:cubicBezTo>
                  <a:cubicBezTo>
                    <a:pt x="161" y="5"/>
                    <a:pt x="163" y="5"/>
                    <a:pt x="165" y="6"/>
                  </a:cubicBezTo>
                  <a:cubicBezTo>
                    <a:pt x="171" y="7"/>
                    <a:pt x="171" y="7"/>
                    <a:pt x="171" y="7"/>
                  </a:cubicBezTo>
                  <a:cubicBezTo>
                    <a:pt x="173" y="8"/>
                    <a:pt x="175" y="8"/>
                    <a:pt x="176" y="9"/>
                  </a:cubicBezTo>
                  <a:cubicBezTo>
                    <a:pt x="179" y="10"/>
                    <a:pt x="179" y="10"/>
                    <a:pt x="179" y="10"/>
                  </a:cubicBezTo>
                  <a:cubicBezTo>
                    <a:pt x="181" y="11"/>
                    <a:pt x="182" y="11"/>
                    <a:pt x="184" y="11"/>
                  </a:cubicBezTo>
                  <a:cubicBezTo>
                    <a:pt x="185" y="11"/>
                    <a:pt x="186" y="12"/>
                    <a:pt x="187" y="12"/>
                  </a:cubicBezTo>
                  <a:cubicBezTo>
                    <a:pt x="188" y="13"/>
                    <a:pt x="189" y="14"/>
                    <a:pt x="191" y="14"/>
                  </a:cubicBezTo>
                  <a:cubicBezTo>
                    <a:pt x="192" y="14"/>
                    <a:pt x="193" y="14"/>
                    <a:pt x="193" y="15"/>
                  </a:cubicBezTo>
                  <a:cubicBezTo>
                    <a:pt x="198" y="16"/>
                    <a:pt x="198" y="16"/>
                    <a:pt x="198" y="16"/>
                  </a:cubicBezTo>
                  <a:cubicBezTo>
                    <a:pt x="199" y="17"/>
                    <a:pt x="201" y="16"/>
                    <a:pt x="202" y="18"/>
                  </a:cubicBezTo>
                  <a:cubicBezTo>
                    <a:pt x="206" y="19"/>
                    <a:pt x="206" y="19"/>
                    <a:pt x="206" y="19"/>
                  </a:cubicBezTo>
                  <a:cubicBezTo>
                    <a:pt x="208" y="20"/>
                    <a:pt x="209" y="20"/>
                    <a:pt x="210" y="21"/>
                  </a:cubicBezTo>
                  <a:cubicBezTo>
                    <a:pt x="214" y="22"/>
                    <a:pt x="214" y="22"/>
                    <a:pt x="214" y="22"/>
                  </a:cubicBezTo>
                  <a:cubicBezTo>
                    <a:pt x="215" y="23"/>
                    <a:pt x="216" y="23"/>
                    <a:pt x="218" y="24"/>
                  </a:cubicBezTo>
                  <a:cubicBezTo>
                    <a:pt x="221" y="25"/>
                    <a:pt x="221" y="25"/>
                    <a:pt x="221" y="25"/>
                  </a:cubicBezTo>
                  <a:cubicBezTo>
                    <a:pt x="222" y="26"/>
                    <a:pt x="223" y="26"/>
                    <a:pt x="224" y="27"/>
                  </a:cubicBezTo>
                  <a:cubicBezTo>
                    <a:pt x="224" y="27"/>
                    <a:pt x="225" y="28"/>
                    <a:pt x="226" y="28"/>
                  </a:cubicBezTo>
                  <a:cubicBezTo>
                    <a:pt x="227" y="28"/>
                    <a:pt x="229" y="29"/>
                    <a:pt x="229" y="29"/>
                  </a:cubicBezTo>
                  <a:cubicBezTo>
                    <a:pt x="233" y="31"/>
                    <a:pt x="233" y="31"/>
                    <a:pt x="233" y="31"/>
                  </a:cubicBezTo>
                  <a:cubicBezTo>
                    <a:pt x="234" y="31"/>
                    <a:pt x="235" y="31"/>
                    <a:pt x="236" y="32"/>
                  </a:cubicBezTo>
                  <a:cubicBezTo>
                    <a:pt x="239" y="34"/>
                    <a:pt x="242" y="36"/>
                    <a:pt x="246" y="37"/>
                  </a:cubicBezTo>
                  <a:cubicBezTo>
                    <a:pt x="247" y="37"/>
                    <a:pt x="248" y="38"/>
                    <a:pt x="249" y="39"/>
                  </a:cubicBezTo>
                  <a:cubicBezTo>
                    <a:pt x="256" y="42"/>
                    <a:pt x="256" y="42"/>
                    <a:pt x="256" y="42"/>
                  </a:cubicBezTo>
                  <a:cubicBezTo>
                    <a:pt x="257" y="43"/>
                    <a:pt x="259" y="43"/>
                    <a:pt x="259" y="44"/>
                  </a:cubicBezTo>
                  <a:cubicBezTo>
                    <a:pt x="262" y="46"/>
                    <a:pt x="262" y="46"/>
                    <a:pt x="262" y="46"/>
                  </a:cubicBezTo>
                  <a:cubicBezTo>
                    <a:pt x="263" y="46"/>
                    <a:pt x="265" y="46"/>
                    <a:pt x="266" y="47"/>
                  </a:cubicBezTo>
                  <a:cubicBezTo>
                    <a:pt x="266" y="48"/>
                    <a:pt x="267" y="48"/>
                    <a:pt x="269" y="49"/>
                  </a:cubicBezTo>
                  <a:cubicBezTo>
                    <a:pt x="270" y="49"/>
                    <a:pt x="271" y="49"/>
                    <a:pt x="272" y="50"/>
                  </a:cubicBezTo>
                  <a:cubicBezTo>
                    <a:pt x="275" y="52"/>
                    <a:pt x="275" y="52"/>
                    <a:pt x="275" y="52"/>
                  </a:cubicBezTo>
                  <a:cubicBezTo>
                    <a:pt x="276" y="52"/>
                    <a:pt x="277" y="53"/>
                    <a:pt x="278" y="54"/>
                  </a:cubicBezTo>
                  <a:cubicBezTo>
                    <a:pt x="279" y="54"/>
                    <a:pt x="279" y="55"/>
                    <a:pt x="280" y="55"/>
                  </a:cubicBezTo>
                  <a:cubicBezTo>
                    <a:pt x="281" y="55"/>
                    <a:pt x="283" y="56"/>
                    <a:pt x="284" y="57"/>
                  </a:cubicBezTo>
                  <a:cubicBezTo>
                    <a:pt x="284" y="57"/>
                    <a:pt x="284" y="57"/>
                    <a:pt x="284" y="57"/>
                  </a:cubicBezTo>
                  <a:cubicBezTo>
                    <a:pt x="284" y="57"/>
                    <a:pt x="286" y="58"/>
                    <a:pt x="287" y="58"/>
                  </a:cubicBezTo>
                  <a:cubicBezTo>
                    <a:pt x="300" y="66"/>
                    <a:pt x="300" y="66"/>
                    <a:pt x="300" y="66"/>
                  </a:cubicBezTo>
                  <a:cubicBezTo>
                    <a:pt x="301" y="67"/>
                    <a:pt x="302" y="68"/>
                    <a:pt x="303" y="68"/>
                  </a:cubicBezTo>
                  <a:cubicBezTo>
                    <a:pt x="310" y="73"/>
                    <a:pt x="317" y="77"/>
                    <a:pt x="325" y="81"/>
                  </a:cubicBezTo>
                  <a:cubicBezTo>
                    <a:pt x="326" y="82"/>
                    <a:pt x="327" y="82"/>
                    <a:pt x="328" y="83"/>
                  </a:cubicBezTo>
                  <a:cubicBezTo>
                    <a:pt x="331" y="84"/>
                    <a:pt x="331" y="84"/>
                    <a:pt x="331" y="84"/>
                  </a:cubicBezTo>
                  <a:cubicBezTo>
                    <a:pt x="331" y="85"/>
                    <a:pt x="332" y="85"/>
                    <a:pt x="333" y="85"/>
                  </a:cubicBezTo>
                  <a:cubicBezTo>
                    <a:pt x="335" y="87"/>
                    <a:pt x="338" y="88"/>
                    <a:pt x="341" y="89"/>
                  </a:cubicBezTo>
                  <a:cubicBezTo>
                    <a:pt x="341" y="90"/>
                    <a:pt x="342" y="90"/>
                    <a:pt x="343" y="90"/>
                  </a:cubicBezTo>
                  <a:cubicBezTo>
                    <a:pt x="343" y="90"/>
                    <a:pt x="343" y="90"/>
                    <a:pt x="343" y="90"/>
                  </a:cubicBezTo>
                  <a:cubicBezTo>
                    <a:pt x="344" y="91"/>
                    <a:pt x="345" y="91"/>
                    <a:pt x="346" y="92"/>
                  </a:cubicBezTo>
                  <a:cubicBezTo>
                    <a:pt x="346" y="93"/>
                    <a:pt x="348" y="93"/>
                    <a:pt x="349" y="93"/>
                  </a:cubicBezTo>
                  <a:cubicBezTo>
                    <a:pt x="350" y="93"/>
                    <a:pt x="352" y="94"/>
                    <a:pt x="353" y="95"/>
                  </a:cubicBezTo>
                  <a:cubicBezTo>
                    <a:pt x="354" y="95"/>
                    <a:pt x="355" y="96"/>
                    <a:pt x="356" y="96"/>
                  </a:cubicBezTo>
                  <a:cubicBezTo>
                    <a:pt x="357" y="96"/>
                    <a:pt x="359" y="97"/>
                    <a:pt x="360" y="98"/>
                  </a:cubicBezTo>
                  <a:cubicBezTo>
                    <a:pt x="364" y="99"/>
                    <a:pt x="364" y="99"/>
                    <a:pt x="364" y="99"/>
                  </a:cubicBezTo>
                  <a:cubicBezTo>
                    <a:pt x="365" y="100"/>
                    <a:pt x="366" y="100"/>
                    <a:pt x="366" y="100"/>
                  </a:cubicBezTo>
                  <a:cubicBezTo>
                    <a:pt x="370" y="102"/>
                    <a:pt x="370" y="102"/>
                    <a:pt x="370" y="102"/>
                  </a:cubicBezTo>
                  <a:cubicBezTo>
                    <a:pt x="372" y="102"/>
                    <a:pt x="373" y="103"/>
                    <a:pt x="374" y="103"/>
                  </a:cubicBezTo>
                  <a:cubicBezTo>
                    <a:pt x="376" y="104"/>
                    <a:pt x="377" y="105"/>
                    <a:pt x="379" y="105"/>
                  </a:cubicBezTo>
                  <a:cubicBezTo>
                    <a:pt x="380" y="105"/>
                    <a:pt x="382" y="106"/>
                    <a:pt x="383" y="106"/>
                  </a:cubicBezTo>
                  <a:cubicBezTo>
                    <a:pt x="384" y="107"/>
                    <a:pt x="386" y="108"/>
                    <a:pt x="387" y="108"/>
                  </a:cubicBezTo>
                  <a:cubicBezTo>
                    <a:pt x="388" y="109"/>
                    <a:pt x="390" y="108"/>
                    <a:pt x="391" y="109"/>
                  </a:cubicBezTo>
                  <a:cubicBezTo>
                    <a:pt x="397" y="111"/>
                    <a:pt x="397" y="111"/>
                    <a:pt x="397" y="111"/>
                  </a:cubicBezTo>
                  <a:cubicBezTo>
                    <a:pt x="398" y="112"/>
                    <a:pt x="400" y="111"/>
                    <a:pt x="402" y="113"/>
                  </a:cubicBezTo>
                  <a:cubicBezTo>
                    <a:pt x="404" y="113"/>
                    <a:pt x="406" y="114"/>
                    <a:pt x="408" y="114"/>
                  </a:cubicBezTo>
                  <a:cubicBezTo>
                    <a:pt x="409" y="114"/>
                    <a:pt x="410" y="114"/>
                    <a:pt x="411" y="115"/>
                  </a:cubicBezTo>
                  <a:cubicBezTo>
                    <a:pt x="413" y="115"/>
                    <a:pt x="414" y="116"/>
                    <a:pt x="416" y="116"/>
                  </a:cubicBezTo>
                  <a:cubicBezTo>
                    <a:pt x="417" y="116"/>
                    <a:pt x="418" y="116"/>
                    <a:pt x="419" y="116"/>
                  </a:cubicBezTo>
                  <a:cubicBezTo>
                    <a:pt x="420" y="116"/>
                    <a:pt x="420" y="116"/>
                    <a:pt x="420" y="116"/>
                  </a:cubicBezTo>
                  <a:cubicBezTo>
                    <a:pt x="428" y="117"/>
                    <a:pt x="436" y="117"/>
                    <a:pt x="444" y="116"/>
                  </a:cubicBezTo>
                  <a:cubicBezTo>
                    <a:pt x="446" y="116"/>
                    <a:pt x="446" y="116"/>
                    <a:pt x="446" y="116"/>
                  </a:cubicBezTo>
                  <a:cubicBezTo>
                    <a:pt x="447" y="117"/>
                    <a:pt x="445" y="117"/>
                    <a:pt x="445" y="118"/>
                  </a:cubicBezTo>
                  <a:cubicBezTo>
                    <a:pt x="444" y="119"/>
                    <a:pt x="443" y="120"/>
                    <a:pt x="442" y="121"/>
                  </a:cubicBezTo>
                  <a:cubicBezTo>
                    <a:pt x="441" y="121"/>
                    <a:pt x="441" y="121"/>
                    <a:pt x="441" y="121"/>
                  </a:cubicBezTo>
                  <a:cubicBezTo>
                    <a:pt x="440" y="122"/>
                    <a:pt x="439" y="123"/>
                    <a:pt x="438" y="123"/>
                  </a:cubicBezTo>
                  <a:cubicBezTo>
                    <a:pt x="438" y="123"/>
                    <a:pt x="437" y="124"/>
                    <a:pt x="436" y="124"/>
                  </a:cubicBezTo>
                  <a:cubicBezTo>
                    <a:pt x="435" y="125"/>
                    <a:pt x="433" y="126"/>
                    <a:pt x="432" y="126"/>
                  </a:cubicBezTo>
                  <a:cubicBezTo>
                    <a:pt x="430" y="127"/>
                    <a:pt x="428" y="127"/>
                    <a:pt x="426" y="127"/>
                  </a:cubicBezTo>
                  <a:cubicBezTo>
                    <a:pt x="423" y="128"/>
                    <a:pt x="419" y="129"/>
                    <a:pt x="416" y="129"/>
                  </a:cubicBezTo>
                  <a:cubicBezTo>
                    <a:pt x="416" y="129"/>
                    <a:pt x="416" y="129"/>
                    <a:pt x="416" y="129"/>
                  </a:cubicBezTo>
                  <a:cubicBezTo>
                    <a:pt x="409" y="130"/>
                    <a:pt x="401" y="130"/>
                    <a:pt x="394" y="129"/>
                  </a:cubicBezTo>
                  <a:cubicBezTo>
                    <a:pt x="394" y="129"/>
                    <a:pt x="394" y="129"/>
                    <a:pt x="394" y="129"/>
                  </a:cubicBezTo>
                  <a:cubicBezTo>
                    <a:pt x="391" y="129"/>
                    <a:pt x="388" y="129"/>
                    <a:pt x="385" y="128"/>
                  </a:cubicBezTo>
                  <a:cubicBezTo>
                    <a:pt x="383" y="128"/>
                    <a:pt x="382" y="128"/>
                    <a:pt x="381" y="127"/>
                  </a:cubicBezTo>
                  <a:cubicBezTo>
                    <a:pt x="377" y="128"/>
                    <a:pt x="374" y="127"/>
                    <a:pt x="371" y="126"/>
                  </a:cubicBezTo>
                  <a:cubicBezTo>
                    <a:pt x="369" y="126"/>
                    <a:pt x="366" y="125"/>
                    <a:pt x="364" y="124"/>
                  </a:cubicBezTo>
                  <a:cubicBezTo>
                    <a:pt x="362" y="124"/>
                    <a:pt x="360" y="124"/>
                    <a:pt x="358" y="123"/>
                  </a:cubicBezTo>
                  <a:cubicBezTo>
                    <a:pt x="356" y="122"/>
                    <a:pt x="354" y="122"/>
                    <a:pt x="352" y="121"/>
                  </a:cubicBezTo>
                  <a:cubicBezTo>
                    <a:pt x="350" y="121"/>
                    <a:pt x="349" y="120"/>
                    <a:pt x="347" y="120"/>
                  </a:cubicBezTo>
                  <a:cubicBezTo>
                    <a:pt x="345" y="119"/>
                    <a:pt x="344" y="119"/>
                    <a:pt x="342" y="118"/>
                  </a:cubicBezTo>
                  <a:cubicBezTo>
                    <a:pt x="341" y="118"/>
                    <a:pt x="340" y="118"/>
                    <a:pt x="339" y="117"/>
                  </a:cubicBezTo>
                  <a:cubicBezTo>
                    <a:pt x="337" y="116"/>
                    <a:pt x="335" y="116"/>
                    <a:pt x="333" y="115"/>
                  </a:cubicBezTo>
                  <a:cubicBezTo>
                    <a:pt x="332" y="115"/>
                    <a:pt x="331" y="115"/>
                    <a:pt x="330" y="114"/>
                  </a:cubicBezTo>
                  <a:cubicBezTo>
                    <a:pt x="329" y="113"/>
                    <a:pt x="327" y="113"/>
                    <a:pt x="326" y="112"/>
                  </a:cubicBezTo>
                  <a:cubicBezTo>
                    <a:pt x="325" y="112"/>
                    <a:pt x="323" y="112"/>
                    <a:pt x="322" y="111"/>
                  </a:cubicBezTo>
                  <a:cubicBezTo>
                    <a:pt x="320" y="110"/>
                    <a:pt x="319" y="110"/>
                    <a:pt x="317" y="109"/>
                  </a:cubicBezTo>
                  <a:cubicBezTo>
                    <a:pt x="316" y="109"/>
                    <a:pt x="314" y="109"/>
                    <a:pt x="313" y="108"/>
                  </a:cubicBezTo>
                  <a:cubicBezTo>
                    <a:pt x="312" y="107"/>
                    <a:pt x="311" y="107"/>
                    <a:pt x="309" y="106"/>
                  </a:cubicBezTo>
                  <a:cubicBezTo>
                    <a:pt x="307" y="106"/>
                    <a:pt x="305" y="105"/>
                    <a:pt x="304" y="104"/>
                  </a:cubicBezTo>
                  <a:cubicBezTo>
                    <a:pt x="303" y="104"/>
                    <a:pt x="302" y="104"/>
                    <a:pt x="301" y="103"/>
                  </a:cubicBezTo>
                  <a:cubicBezTo>
                    <a:pt x="300" y="103"/>
                    <a:pt x="299" y="103"/>
                    <a:pt x="297" y="102"/>
                  </a:cubicBezTo>
                  <a:cubicBezTo>
                    <a:pt x="296" y="101"/>
                    <a:pt x="295" y="101"/>
                    <a:pt x="293" y="100"/>
                  </a:cubicBezTo>
                  <a:cubicBezTo>
                    <a:pt x="293" y="100"/>
                    <a:pt x="292" y="100"/>
                    <a:pt x="291" y="99"/>
                  </a:cubicBezTo>
                  <a:cubicBezTo>
                    <a:pt x="290" y="99"/>
                    <a:pt x="288" y="98"/>
                    <a:pt x="287" y="98"/>
                  </a:cubicBezTo>
                  <a:cubicBezTo>
                    <a:pt x="286" y="98"/>
                    <a:pt x="284" y="97"/>
                    <a:pt x="283" y="96"/>
                  </a:cubicBezTo>
                  <a:cubicBezTo>
                    <a:pt x="281" y="96"/>
                    <a:pt x="280" y="95"/>
                    <a:pt x="278" y="94"/>
                  </a:cubicBezTo>
                  <a:cubicBezTo>
                    <a:pt x="277" y="94"/>
                    <a:pt x="275" y="94"/>
                    <a:pt x="274" y="93"/>
                  </a:cubicBezTo>
                  <a:cubicBezTo>
                    <a:pt x="273" y="93"/>
                    <a:pt x="271" y="92"/>
                    <a:pt x="270" y="91"/>
                  </a:cubicBezTo>
                  <a:cubicBezTo>
                    <a:pt x="268" y="91"/>
                    <a:pt x="267" y="91"/>
                    <a:pt x="266" y="90"/>
                  </a:cubicBezTo>
                  <a:cubicBezTo>
                    <a:pt x="264" y="89"/>
                    <a:pt x="263" y="89"/>
                    <a:pt x="261" y="88"/>
                  </a:cubicBezTo>
                  <a:cubicBezTo>
                    <a:pt x="260" y="88"/>
                    <a:pt x="258" y="88"/>
                    <a:pt x="257" y="87"/>
                  </a:cubicBezTo>
                  <a:cubicBezTo>
                    <a:pt x="256" y="87"/>
                    <a:pt x="254" y="86"/>
                    <a:pt x="253" y="86"/>
                  </a:cubicBezTo>
                  <a:cubicBezTo>
                    <a:pt x="250" y="85"/>
                    <a:pt x="250" y="85"/>
                    <a:pt x="250" y="85"/>
                  </a:cubicBezTo>
                  <a:cubicBezTo>
                    <a:pt x="249" y="84"/>
                    <a:pt x="247" y="84"/>
                    <a:pt x="245" y="83"/>
                  </a:cubicBezTo>
                  <a:cubicBezTo>
                    <a:pt x="244" y="83"/>
                    <a:pt x="242" y="82"/>
                    <a:pt x="241" y="81"/>
                  </a:cubicBezTo>
                  <a:cubicBezTo>
                    <a:pt x="239" y="80"/>
                    <a:pt x="237" y="81"/>
                    <a:pt x="236" y="80"/>
                  </a:cubicBezTo>
                  <a:cubicBezTo>
                    <a:pt x="234" y="80"/>
                    <a:pt x="233" y="79"/>
                    <a:pt x="232" y="78"/>
                  </a:cubicBezTo>
                  <a:cubicBezTo>
                    <a:pt x="230" y="78"/>
                    <a:pt x="228" y="77"/>
                    <a:pt x="226" y="77"/>
                  </a:cubicBezTo>
                  <a:cubicBezTo>
                    <a:pt x="225" y="77"/>
                    <a:pt x="223" y="76"/>
                    <a:pt x="221" y="75"/>
                  </a:cubicBezTo>
                  <a:cubicBezTo>
                    <a:pt x="220" y="74"/>
                    <a:pt x="218" y="75"/>
                    <a:pt x="217" y="74"/>
                  </a:cubicBezTo>
                  <a:cubicBezTo>
                    <a:pt x="215" y="73"/>
                    <a:pt x="213" y="73"/>
                    <a:pt x="211" y="72"/>
                  </a:cubicBezTo>
                  <a:cubicBezTo>
                    <a:pt x="209" y="71"/>
                    <a:pt x="207" y="72"/>
                    <a:pt x="205" y="70"/>
                  </a:cubicBezTo>
                  <a:cubicBezTo>
                    <a:pt x="204" y="70"/>
                    <a:pt x="203" y="71"/>
                    <a:pt x="202" y="70"/>
                  </a:cubicBezTo>
                  <a:cubicBezTo>
                    <a:pt x="200" y="69"/>
                    <a:pt x="198" y="69"/>
                    <a:pt x="196" y="68"/>
                  </a:cubicBezTo>
                  <a:cubicBezTo>
                    <a:pt x="194" y="68"/>
                    <a:pt x="191" y="67"/>
                    <a:pt x="189" y="67"/>
                  </a:cubicBezTo>
                  <a:cubicBezTo>
                    <a:pt x="187" y="66"/>
                    <a:pt x="184" y="66"/>
                    <a:pt x="181" y="65"/>
                  </a:cubicBezTo>
                  <a:cubicBezTo>
                    <a:pt x="173" y="64"/>
                    <a:pt x="173" y="64"/>
                    <a:pt x="173" y="64"/>
                  </a:cubicBezTo>
                  <a:cubicBezTo>
                    <a:pt x="172" y="63"/>
                    <a:pt x="171" y="64"/>
                    <a:pt x="169" y="64"/>
                  </a:cubicBezTo>
                  <a:cubicBezTo>
                    <a:pt x="169" y="64"/>
                    <a:pt x="169" y="64"/>
                    <a:pt x="169" y="64"/>
                  </a:cubicBezTo>
                  <a:cubicBezTo>
                    <a:pt x="165" y="63"/>
                    <a:pt x="160" y="63"/>
                    <a:pt x="155" y="63"/>
                  </a:cubicBezTo>
                  <a:cubicBezTo>
                    <a:pt x="148" y="63"/>
                    <a:pt x="141" y="63"/>
                    <a:pt x="135" y="63"/>
                  </a:cubicBezTo>
                  <a:cubicBezTo>
                    <a:pt x="131" y="63"/>
                    <a:pt x="127" y="63"/>
                    <a:pt x="122" y="64"/>
                  </a:cubicBezTo>
                  <a:cubicBezTo>
                    <a:pt x="122" y="64"/>
                    <a:pt x="122" y="64"/>
                    <a:pt x="122" y="64"/>
                  </a:cubicBezTo>
                  <a:cubicBezTo>
                    <a:pt x="121" y="64"/>
                    <a:pt x="120" y="64"/>
                    <a:pt x="119" y="64"/>
                  </a:cubicBezTo>
                  <a:cubicBezTo>
                    <a:pt x="112" y="65"/>
                    <a:pt x="112" y="65"/>
                    <a:pt x="112" y="65"/>
                  </a:cubicBezTo>
                  <a:cubicBezTo>
                    <a:pt x="110" y="66"/>
                    <a:pt x="107" y="66"/>
                    <a:pt x="104" y="67"/>
                  </a:cubicBezTo>
                  <a:cubicBezTo>
                    <a:pt x="98" y="68"/>
                    <a:pt x="98" y="68"/>
                    <a:pt x="98" y="68"/>
                  </a:cubicBezTo>
                  <a:cubicBezTo>
                    <a:pt x="97" y="69"/>
                    <a:pt x="96" y="69"/>
                    <a:pt x="94" y="70"/>
                  </a:cubicBezTo>
                  <a:cubicBezTo>
                    <a:pt x="93" y="70"/>
                    <a:pt x="93" y="70"/>
                    <a:pt x="93" y="70"/>
                  </a:cubicBezTo>
                  <a:cubicBezTo>
                    <a:pt x="91" y="71"/>
                    <a:pt x="90" y="72"/>
                    <a:pt x="88" y="72"/>
                  </a:cubicBezTo>
                  <a:cubicBezTo>
                    <a:pt x="85" y="73"/>
                    <a:pt x="85" y="73"/>
                    <a:pt x="85" y="73"/>
                  </a:cubicBezTo>
                  <a:cubicBezTo>
                    <a:pt x="84" y="74"/>
                    <a:pt x="82" y="75"/>
                    <a:pt x="81" y="75"/>
                  </a:cubicBezTo>
                  <a:cubicBezTo>
                    <a:pt x="78" y="77"/>
                    <a:pt x="78" y="77"/>
                    <a:pt x="78" y="77"/>
                  </a:cubicBezTo>
                  <a:cubicBezTo>
                    <a:pt x="77" y="77"/>
                    <a:pt x="76" y="78"/>
                    <a:pt x="75" y="78"/>
                  </a:cubicBezTo>
                  <a:cubicBezTo>
                    <a:pt x="74" y="78"/>
                    <a:pt x="74" y="79"/>
                    <a:pt x="73" y="80"/>
                  </a:cubicBezTo>
                  <a:cubicBezTo>
                    <a:pt x="72" y="80"/>
                    <a:pt x="71" y="81"/>
                    <a:pt x="70" y="81"/>
                  </a:cubicBezTo>
                  <a:cubicBezTo>
                    <a:pt x="67" y="83"/>
                    <a:pt x="67" y="83"/>
                    <a:pt x="67" y="83"/>
                  </a:cubicBezTo>
                  <a:cubicBezTo>
                    <a:pt x="66" y="83"/>
                    <a:pt x="66" y="84"/>
                    <a:pt x="65" y="85"/>
                  </a:cubicBezTo>
                  <a:cubicBezTo>
                    <a:pt x="63" y="86"/>
                    <a:pt x="63" y="86"/>
                    <a:pt x="63" y="86"/>
                  </a:cubicBezTo>
                  <a:cubicBezTo>
                    <a:pt x="62" y="86"/>
                    <a:pt x="61" y="87"/>
                    <a:pt x="60" y="88"/>
                  </a:cubicBezTo>
                  <a:cubicBezTo>
                    <a:pt x="59" y="88"/>
                    <a:pt x="59" y="88"/>
                    <a:pt x="59" y="88"/>
                  </a:cubicBezTo>
                  <a:cubicBezTo>
                    <a:pt x="58" y="89"/>
                    <a:pt x="57" y="89"/>
                    <a:pt x="57" y="90"/>
                  </a:cubicBezTo>
                  <a:cubicBezTo>
                    <a:pt x="50" y="95"/>
                    <a:pt x="50" y="95"/>
                    <a:pt x="50" y="95"/>
                  </a:cubicBezTo>
                  <a:cubicBezTo>
                    <a:pt x="50" y="96"/>
                    <a:pt x="49" y="96"/>
                    <a:pt x="48" y="97"/>
                  </a:cubicBezTo>
                  <a:cubicBezTo>
                    <a:pt x="47" y="98"/>
                    <a:pt x="47" y="98"/>
                    <a:pt x="47" y="98"/>
                  </a:cubicBezTo>
                  <a:cubicBezTo>
                    <a:pt x="46" y="99"/>
                    <a:pt x="45" y="99"/>
                    <a:pt x="45" y="100"/>
                  </a:cubicBezTo>
                  <a:cubicBezTo>
                    <a:pt x="45" y="100"/>
                    <a:pt x="44" y="100"/>
                    <a:pt x="44" y="100"/>
                  </a:cubicBezTo>
                  <a:cubicBezTo>
                    <a:pt x="44" y="101"/>
                    <a:pt x="43" y="102"/>
                    <a:pt x="42" y="102"/>
                  </a:cubicBezTo>
                  <a:cubicBezTo>
                    <a:pt x="41" y="103"/>
                    <a:pt x="41" y="103"/>
                    <a:pt x="41" y="103"/>
                  </a:cubicBezTo>
                  <a:cubicBezTo>
                    <a:pt x="40" y="104"/>
                    <a:pt x="40" y="105"/>
                    <a:pt x="39" y="105"/>
                  </a:cubicBezTo>
                  <a:cubicBezTo>
                    <a:pt x="38" y="106"/>
                    <a:pt x="38" y="106"/>
                    <a:pt x="38" y="106"/>
                  </a:cubicBezTo>
                  <a:cubicBezTo>
                    <a:pt x="38" y="107"/>
                    <a:pt x="37" y="108"/>
                    <a:pt x="36" y="108"/>
                  </a:cubicBezTo>
                  <a:cubicBezTo>
                    <a:pt x="35" y="109"/>
                    <a:pt x="35" y="109"/>
                    <a:pt x="35" y="109"/>
                  </a:cubicBezTo>
                  <a:cubicBezTo>
                    <a:pt x="34" y="110"/>
                    <a:pt x="34" y="111"/>
                    <a:pt x="33" y="111"/>
                  </a:cubicBezTo>
                  <a:cubicBezTo>
                    <a:pt x="32" y="112"/>
                    <a:pt x="32" y="112"/>
                    <a:pt x="32" y="112"/>
                  </a:cubicBezTo>
                  <a:cubicBezTo>
                    <a:pt x="31" y="113"/>
                    <a:pt x="30" y="114"/>
                    <a:pt x="30" y="115"/>
                  </a:cubicBezTo>
                  <a:cubicBezTo>
                    <a:pt x="29" y="115"/>
                    <a:pt x="29" y="115"/>
                    <a:pt x="29" y="115"/>
                  </a:cubicBezTo>
                  <a:cubicBezTo>
                    <a:pt x="29" y="116"/>
                    <a:pt x="28" y="117"/>
                    <a:pt x="27" y="118"/>
                  </a:cubicBezTo>
                  <a:cubicBezTo>
                    <a:pt x="21" y="125"/>
                    <a:pt x="15" y="132"/>
                    <a:pt x="11" y="139"/>
                  </a:cubicBezTo>
                  <a:cubicBezTo>
                    <a:pt x="10" y="140"/>
                    <a:pt x="10" y="141"/>
                    <a:pt x="9" y="142"/>
                  </a:cubicBezTo>
                  <a:cubicBezTo>
                    <a:pt x="8" y="144"/>
                    <a:pt x="6" y="146"/>
                    <a:pt x="5" y="149"/>
                  </a:cubicBezTo>
                  <a:cubicBezTo>
                    <a:pt x="4" y="150"/>
                    <a:pt x="4" y="151"/>
                    <a:pt x="3" y="152"/>
                  </a:cubicBezTo>
                  <a:cubicBezTo>
                    <a:pt x="2" y="154"/>
                    <a:pt x="2" y="154"/>
                    <a:pt x="2" y="154"/>
                  </a:cubicBezTo>
                </a:path>
              </a:pathLst>
            </a:custGeom>
            <a:solidFill>
              <a:srgbClr val="B3BD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1" name="Freeform 2110">
              <a:extLst>
                <a:ext uri="{FF2B5EF4-FFF2-40B4-BE49-F238E27FC236}">
                  <a16:creationId xmlns:a16="http://schemas.microsoft.com/office/drawing/2014/main" id="{81228621-2EAB-CB8E-05EA-4D2A02731036}"/>
                </a:ext>
              </a:extLst>
            </p:cNvPr>
            <p:cNvSpPr>
              <a:spLocks/>
            </p:cNvSpPr>
            <p:nvPr/>
          </p:nvSpPr>
          <p:spPr bwMode="auto">
            <a:xfrm>
              <a:off x="7472363" y="4737101"/>
              <a:ext cx="19050" cy="19050"/>
            </a:xfrm>
            <a:custGeom>
              <a:avLst/>
              <a:gdLst>
                <a:gd name="T0" fmla="*/ 15 w 20"/>
                <a:gd name="T1" fmla="*/ 15 h 20"/>
                <a:gd name="T2" fmla="*/ 15 w 20"/>
                <a:gd name="T3" fmla="*/ 15 h 20"/>
                <a:gd name="T4" fmla="*/ 13 w 20"/>
                <a:gd name="T5" fmla="*/ 17 h 20"/>
                <a:gd name="T6" fmla="*/ 12 w 20"/>
                <a:gd name="T7" fmla="*/ 18 h 20"/>
                <a:gd name="T8" fmla="*/ 9 w 20"/>
                <a:gd name="T9" fmla="*/ 19 h 20"/>
                <a:gd name="T10" fmla="*/ 1 w 20"/>
                <a:gd name="T11" fmla="*/ 11 h 20"/>
                <a:gd name="T12" fmla="*/ 1 w 20"/>
                <a:gd name="T13" fmla="*/ 8 h 20"/>
                <a:gd name="T14" fmla="*/ 1 w 20"/>
                <a:gd name="T15" fmla="*/ 8 h 20"/>
                <a:gd name="T16" fmla="*/ 9 w 20"/>
                <a:gd name="T17" fmla="*/ 1 h 20"/>
                <a:gd name="T18" fmla="*/ 11 w 20"/>
                <a:gd name="T19" fmla="*/ 1 h 20"/>
                <a:gd name="T20" fmla="*/ 19 w 20"/>
                <a:gd name="T21" fmla="*/ 8 h 20"/>
                <a:gd name="T22" fmla="*/ 19 w 20"/>
                <a:gd name="T23" fmla="*/ 11 h 20"/>
                <a:gd name="T24" fmla="*/ 15 w 20"/>
                <a:gd name="T25"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20">
                  <a:moveTo>
                    <a:pt x="15" y="15"/>
                  </a:moveTo>
                  <a:cubicBezTo>
                    <a:pt x="15" y="15"/>
                    <a:pt x="15" y="15"/>
                    <a:pt x="15" y="15"/>
                  </a:cubicBezTo>
                  <a:cubicBezTo>
                    <a:pt x="14" y="16"/>
                    <a:pt x="14" y="17"/>
                    <a:pt x="13" y="17"/>
                  </a:cubicBezTo>
                  <a:cubicBezTo>
                    <a:pt x="12" y="18"/>
                    <a:pt x="12" y="18"/>
                    <a:pt x="12" y="18"/>
                  </a:cubicBezTo>
                  <a:cubicBezTo>
                    <a:pt x="11" y="20"/>
                    <a:pt x="10" y="20"/>
                    <a:pt x="9" y="19"/>
                  </a:cubicBezTo>
                  <a:cubicBezTo>
                    <a:pt x="6" y="16"/>
                    <a:pt x="4" y="13"/>
                    <a:pt x="1" y="11"/>
                  </a:cubicBezTo>
                  <a:cubicBezTo>
                    <a:pt x="0" y="10"/>
                    <a:pt x="0" y="9"/>
                    <a:pt x="1" y="8"/>
                  </a:cubicBezTo>
                  <a:cubicBezTo>
                    <a:pt x="1" y="8"/>
                    <a:pt x="1" y="8"/>
                    <a:pt x="1" y="8"/>
                  </a:cubicBezTo>
                  <a:cubicBezTo>
                    <a:pt x="4" y="6"/>
                    <a:pt x="6" y="3"/>
                    <a:pt x="9" y="1"/>
                  </a:cubicBezTo>
                  <a:cubicBezTo>
                    <a:pt x="10" y="0"/>
                    <a:pt x="10" y="0"/>
                    <a:pt x="11" y="1"/>
                  </a:cubicBezTo>
                  <a:cubicBezTo>
                    <a:pt x="14" y="3"/>
                    <a:pt x="16" y="6"/>
                    <a:pt x="19" y="8"/>
                  </a:cubicBezTo>
                  <a:cubicBezTo>
                    <a:pt x="20" y="9"/>
                    <a:pt x="20" y="10"/>
                    <a:pt x="19" y="11"/>
                  </a:cubicBezTo>
                  <a:cubicBezTo>
                    <a:pt x="19" y="12"/>
                    <a:pt x="17" y="14"/>
                    <a:pt x="15" y="15"/>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2" name="Freeform 2111">
              <a:extLst>
                <a:ext uri="{FF2B5EF4-FFF2-40B4-BE49-F238E27FC236}">
                  <a16:creationId xmlns:a16="http://schemas.microsoft.com/office/drawing/2014/main" id="{E2B42555-2777-471F-01A7-45B3F4F2901F}"/>
                </a:ext>
              </a:extLst>
            </p:cNvPr>
            <p:cNvSpPr>
              <a:spLocks/>
            </p:cNvSpPr>
            <p:nvPr/>
          </p:nvSpPr>
          <p:spPr bwMode="auto">
            <a:xfrm>
              <a:off x="7254876" y="4632326"/>
              <a:ext cx="20638" cy="20638"/>
            </a:xfrm>
            <a:custGeom>
              <a:avLst/>
              <a:gdLst>
                <a:gd name="T0" fmla="*/ 14 w 21"/>
                <a:gd name="T1" fmla="*/ 16 h 20"/>
                <a:gd name="T2" fmla="*/ 14 w 21"/>
                <a:gd name="T3" fmla="*/ 17 h 20"/>
                <a:gd name="T4" fmla="*/ 14 w 21"/>
                <a:gd name="T5" fmla="*/ 17 h 20"/>
                <a:gd name="T6" fmla="*/ 9 w 21"/>
                <a:gd name="T7" fmla="*/ 17 h 20"/>
                <a:gd name="T8" fmla="*/ 6 w 21"/>
                <a:gd name="T9" fmla="*/ 14 h 20"/>
                <a:gd name="T10" fmla="*/ 2 w 21"/>
                <a:gd name="T11" fmla="*/ 11 h 20"/>
                <a:gd name="T12" fmla="*/ 4 w 21"/>
                <a:gd name="T13" fmla="*/ 7 h 20"/>
                <a:gd name="T14" fmla="*/ 9 w 21"/>
                <a:gd name="T15" fmla="*/ 2 h 20"/>
                <a:gd name="T16" fmla="*/ 11 w 21"/>
                <a:gd name="T17" fmla="*/ 0 h 20"/>
                <a:gd name="T18" fmla="*/ 12 w 21"/>
                <a:gd name="T19" fmla="*/ 0 h 20"/>
                <a:gd name="T20" fmla="*/ 14 w 21"/>
                <a:gd name="T21" fmla="*/ 2 h 20"/>
                <a:gd name="T22" fmla="*/ 14 w 21"/>
                <a:gd name="T23" fmla="*/ 2 h 20"/>
                <a:gd name="T24" fmla="*/ 17 w 21"/>
                <a:gd name="T25" fmla="*/ 5 h 20"/>
                <a:gd name="T26" fmla="*/ 17 w 21"/>
                <a:gd name="T27" fmla="*/ 5 h 20"/>
                <a:gd name="T28" fmla="*/ 20 w 21"/>
                <a:gd name="T29" fmla="*/ 9 h 20"/>
                <a:gd name="T30" fmla="*/ 20 w 21"/>
                <a:gd name="T31" fmla="*/ 9 h 20"/>
                <a:gd name="T32" fmla="*/ 21 w 21"/>
                <a:gd name="T33" fmla="*/ 10 h 20"/>
                <a:gd name="T34" fmla="*/ 20 w 21"/>
                <a:gd name="T35" fmla="*/ 10 h 20"/>
                <a:gd name="T36" fmla="*/ 20 w 21"/>
                <a:gd name="T37" fmla="*/ 11 h 20"/>
                <a:gd name="T38" fmla="*/ 17 w 21"/>
                <a:gd name="T39" fmla="*/ 13 h 20"/>
                <a:gd name="T40" fmla="*/ 17 w 21"/>
                <a:gd name="T41" fmla="*/ 14 h 20"/>
                <a:gd name="T42" fmla="*/ 14 w 21"/>
                <a:gd name="T43"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0">
                  <a:moveTo>
                    <a:pt x="14" y="16"/>
                  </a:moveTo>
                  <a:cubicBezTo>
                    <a:pt x="14" y="16"/>
                    <a:pt x="14" y="17"/>
                    <a:pt x="14" y="17"/>
                  </a:cubicBezTo>
                  <a:cubicBezTo>
                    <a:pt x="14" y="17"/>
                    <a:pt x="14" y="17"/>
                    <a:pt x="14" y="17"/>
                  </a:cubicBezTo>
                  <a:cubicBezTo>
                    <a:pt x="11" y="20"/>
                    <a:pt x="11" y="20"/>
                    <a:pt x="9" y="17"/>
                  </a:cubicBezTo>
                  <a:cubicBezTo>
                    <a:pt x="7" y="16"/>
                    <a:pt x="6" y="15"/>
                    <a:pt x="6" y="14"/>
                  </a:cubicBezTo>
                  <a:cubicBezTo>
                    <a:pt x="4" y="13"/>
                    <a:pt x="3" y="12"/>
                    <a:pt x="2" y="11"/>
                  </a:cubicBezTo>
                  <a:cubicBezTo>
                    <a:pt x="0" y="9"/>
                    <a:pt x="2" y="8"/>
                    <a:pt x="4" y="7"/>
                  </a:cubicBezTo>
                  <a:cubicBezTo>
                    <a:pt x="6" y="5"/>
                    <a:pt x="7" y="3"/>
                    <a:pt x="9" y="2"/>
                  </a:cubicBezTo>
                  <a:cubicBezTo>
                    <a:pt x="9" y="1"/>
                    <a:pt x="10" y="0"/>
                    <a:pt x="11" y="0"/>
                  </a:cubicBezTo>
                  <a:cubicBezTo>
                    <a:pt x="12" y="0"/>
                    <a:pt x="12" y="0"/>
                    <a:pt x="12" y="0"/>
                  </a:cubicBezTo>
                  <a:cubicBezTo>
                    <a:pt x="13" y="0"/>
                    <a:pt x="14" y="1"/>
                    <a:pt x="14" y="2"/>
                  </a:cubicBezTo>
                  <a:cubicBezTo>
                    <a:pt x="14" y="2"/>
                    <a:pt x="14" y="2"/>
                    <a:pt x="14" y="2"/>
                  </a:cubicBezTo>
                  <a:cubicBezTo>
                    <a:pt x="16" y="3"/>
                    <a:pt x="17" y="4"/>
                    <a:pt x="17" y="5"/>
                  </a:cubicBezTo>
                  <a:cubicBezTo>
                    <a:pt x="17" y="5"/>
                    <a:pt x="17" y="5"/>
                    <a:pt x="17" y="5"/>
                  </a:cubicBezTo>
                  <a:cubicBezTo>
                    <a:pt x="19" y="6"/>
                    <a:pt x="20" y="7"/>
                    <a:pt x="20" y="9"/>
                  </a:cubicBezTo>
                  <a:cubicBezTo>
                    <a:pt x="20" y="9"/>
                    <a:pt x="20" y="9"/>
                    <a:pt x="20" y="9"/>
                  </a:cubicBezTo>
                  <a:cubicBezTo>
                    <a:pt x="21" y="9"/>
                    <a:pt x="21" y="10"/>
                    <a:pt x="21" y="10"/>
                  </a:cubicBezTo>
                  <a:cubicBezTo>
                    <a:pt x="21" y="10"/>
                    <a:pt x="21" y="10"/>
                    <a:pt x="20" y="10"/>
                  </a:cubicBezTo>
                  <a:cubicBezTo>
                    <a:pt x="20" y="11"/>
                    <a:pt x="20" y="11"/>
                    <a:pt x="20" y="11"/>
                  </a:cubicBezTo>
                  <a:cubicBezTo>
                    <a:pt x="19" y="12"/>
                    <a:pt x="19" y="13"/>
                    <a:pt x="17" y="13"/>
                  </a:cubicBezTo>
                  <a:cubicBezTo>
                    <a:pt x="17" y="13"/>
                    <a:pt x="17" y="14"/>
                    <a:pt x="17" y="14"/>
                  </a:cubicBezTo>
                  <a:cubicBezTo>
                    <a:pt x="16" y="15"/>
                    <a:pt x="15" y="16"/>
                    <a:pt x="14" y="16"/>
                  </a:cubicBezTo>
                </a:path>
              </a:pathLst>
            </a:custGeom>
            <a:solidFill>
              <a:srgbClr val="1E4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3" name="Freeform 2112">
              <a:extLst>
                <a:ext uri="{FF2B5EF4-FFF2-40B4-BE49-F238E27FC236}">
                  <a16:creationId xmlns:a16="http://schemas.microsoft.com/office/drawing/2014/main" id="{8F0587B3-FFB7-5223-8E0B-8EB6CE9B571F}"/>
                </a:ext>
              </a:extLst>
            </p:cNvPr>
            <p:cNvSpPr>
              <a:spLocks/>
            </p:cNvSpPr>
            <p:nvPr/>
          </p:nvSpPr>
          <p:spPr bwMode="auto">
            <a:xfrm>
              <a:off x="7637463" y="4635501"/>
              <a:ext cx="17463" cy="19050"/>
            </a:xfrm>
            <a:custGeom>
              <a:avLst/>
              <a:gdLst>
                <a:gd name="T0" fmla="*/ 17 w 19"/>
                <a:gd name="T1" fmla="*/ 13 h 20"/>
                <a:gd name="T2" fmla="*/ 16 w 19"/>
                <a:gd name="T3" fmla="*/ 14 h 20"/>
                <a:gd name="T4" fmla="*/ 14 w 19"/>
                <a:gd name="T5" fmla="*/ 16 h 20"/>
                <a:gd name="T6" fmla="*/ 13 w 19"/>
                <a:gd name="T7" fmla="*/ 17 h 20"/>
                <a:gd name="T8" fmla="*/ 11 w 19"/>
                <a:gd name="T9" fmla="*/ 19 h 20"/>
                <a:gd name="T10" fmla="*/ 11 w 19"/>
                <a:gd name="T11" fmla="*/ 19 h 20"/>
                <a:gd name="T12" fmla="*/ 8 w 19"/>
                <a:gd name="T13" fmla="*/ 18 h 20"/>
                <a:gd name="T14" fmla="*/ 4 w 19"/>
                <a:gd name="T15" fmla="*/ 14 h 20"/>
                <a:gd name="T16" fmla="*/ 1 w 19"/>
                <a:gd name="T17" fmla="*/ 11 h 20"/>
                <a:gd name="T18" fmla="*/ 2 w 19"/>
                <a:gd name="T19" fmla="*/ 8 h 20"/>
                <a:gd name="T20" fmla="*/ 5 w 19"/>
                <a:gd name="T21" fmla="*/ 4 h 20"/>
                <a:gd name="T22" fmla="*/ 11 w 19"/>
                <a:gd name="T23" fmla="*/ 0 h 20"/>
                <a:gd name="T24" fmla="*/ 13 w 19"/>
                <a:gd name="T25" fmla="*/ 3 h 20"/>
                <a:gd name="T26" fmla="*/ 14 w 19"/>
                <a:gd name="T27" fmla="*/ 3 h 20"/>
                <a:gd name="T28" fmla="*/ 16 w 19"/>
                <a:gd name="T29" fmla="*/ 5 h 20"/>
                <a:gd name="T30" fmla="*/ 19 w 19"/>
                <a:gd name="T31" fmla="*/ 11 h 20"/>
                <a:gd name="T32" fmla="*/ 17 w 19"/>
                <a:gd name="T33"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20">
                  <a:moveTo>
                    <a:pt x="17" y="13"/>
                  </a:moveTo>
                  <a:cubicBezTo>
                    <a:pt x="16" y="14"/>
                    <a:pt x="16" y="14"/>
                    <a:pt x="16" y="14"/>
                  </a:cubicBezTo>
                  <a:cubicBezTo>
                    <a:pt x="16" y="15"/>
                    <a:pt x="15" y="15"/>
                    <a:pt x="14" y="16"/>
                  </a:cubicBezTo>
                  <a:cubicBezTo>
                    <a:pt x="13" y="16"/>
                    <a:pt x="13" y="16"/>
                    <a:pt x="13" y="17"/>
                  </a:cubicBezTo>
                  <a:cubicBezTo>
                    <a:pt x="12" y="18"/>
                    <a:pt x="12" y="18"/>
                    <a:pt x="11" y="19"/>
                  </a:cubicBezTo>
                  <a:cubicBezTo>
                    <a:pt x="11" y="19"/>
                    <a:pt x="11" y="19"/>
                    <a:pt x="11" y="19"/>
                  </a:cubicBezTo>
                  <a:cubicBezTo>
                    <a:pt x="9" y="20"/>
                    <a:pt x="9" y="19"/>
                    <a:pt x="8" y="18"/>
                  </a:cubicBezTo>
                  <a:cubicBezTo>
                    <a:pt x="7" y="17"/>
                    <a:pt x="5" y="15"/>
                    <a:pt x="4" y="14"/>
                  </a:cubicBezTo>
                  <a:cubicBezTo>
                    <a:pt x="2" y="13"/>
                    <a:pt x="2" y="12"/>
                    <a:pt x="1" y="11"/>
                  </a:cubicBezTo>
                  <a:cubicBezTo>
                    <a:pt x="0" y="10"/>
                    <a:pt x="1" y="9"/>
                    <a:pt x="2" y="8"/>
                  </a:cubicBezTo>
                  <a:cubicBezTo>
                    <a:pt x="3" y="6"/>
                    <a:pt x="4" y="5"/>
                    <a:pt x="5" y="4"/>
                  </a:cubicBezTo>
                  <a:cubicBezTo>
                    <a:pt x="7" y="3"/>
                    <a:pt x="8" y="0"/>
                    <a:pt x="11" y="0"/>
                  </a:cubicBezTo>
                  <a:cubicBezTo>
                    <a:pt x="12" y="1"/>
                    <a:pt x="12" y="2"/>
                    <a:pt x="13" y="3"/>
                  </a:cubicBezTo>
                  <a:cubicBezTo>
                    <a:pt x="14" y="3"/>
                    <a:pt x="14" y="3"/>
                    <a:pt x="14" y="3"/>
                  </a:cubicBezTo>
                  <a:cubicBezTo>
                    <a:pt x="14" y="4"/>
                    <a:pt x="15" y="4"/>
                    <a:pt x="16" y="5"/>
                  </a:cubicBezTo>
                  <a:cubicBezTo>
                    <a:pt x="16" y="7"/>
                    <a:pt x="19" y="8"/>
                    <a:pt x="19" y="11"/>
                  </a:cubicBezTo>
                  <a:cubicBezTo>
                    <a:pt x="19" y="12"/>
                    <a:pt x="18" y="12"/>
                    <a:pt x="17" y="13"/>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4" name="Freeform 2113">
              <a:extLst>
                <a:ext uri="{FF2B5EF4-FFF2-40B4-BE49-F238E27FC236}">
                  <a16:creationId xmlns:a16="http://schemas.microsoft.com/office/drawing/2014/main" id="{38EDC244-C649-5446-943F-43BCB35E8D2C}"/>
                </a:ext>
              </a:extLst>
            </p:cNvPr>
            <p:cNvSpPr>
              <a:spLocks/>
            </p:cNvSpPr>
            <p:nvPr/>
          </p:nvSpPr>
          <p:spPr bwMode="auto">
            <a:xfrm>
              <a:off x="7380288" y="4737101"/>
              <a:ext cx="19050" cy="17463"/>
            </a:xfrm>
            <a:custGeom>
              <a:avLst/>
              <a:gdLst>
                <a:gd name="T0" fmla="*/ 17 w 20"/>
                <a:gd name="T1" fmla="*/ 6 h 19"/>
                <a:gd name="T2" fmla="*/ 17 w 20"/>
                <a:gd name="T3" fmla="*/ 7 h 19"/>
                <a:gd name="T4" fmla="*/ 20 w 20"/>
                <a:gd name="T5" fmla="*/ 10 h 19"/>
                <a:gd name="T6" fmla="*/ 20 w 20"/>
                <a:gd name="T7" fmla="*/ 10 h 19"/>
                <a:gd name="T8" fmla="*/ 17 w 20"/>
                <a:gd name="T9" fmla="*/ 12 h 19"/>
                <a:gd name="T10" fmla="*/ 17 w 20"/>
                <a:gd name="T11" fmla="*/ 12 h 19"/>
                <a:gd name="T12" fmla="*/ 14 w 20"/>
                <a:gd name="T13" fmla="*/ 15 h 19"/>
                <a:gd name="T14" fmla="*/ 12 w 20"/>
                <a:gd name="T15" fmla="*/ 18 h 19"/>
                <a:gd name="T16" fmla="*/ 11 w 20"/>
                <a:gd name="T17" fmla="*/ 18 h 19"/>
                <a:gd name="T18" fmla="*/ 9 w 20"/>
                <a:gd name="T19" fmla="*/ 19 h 19"/>
                <a:gd name="T20" fmla="*/ 9 w 20"/>
                <a:gd name="T21" fmla="*/ 18 h 19"/>
                <a:gd name="T22" fmla="*/ 6 w 20"/>
                <a:gd name="T23" fmla="*/ 15 h 19"/>
                <a:gd name="T24" fmla="*/ 6 w 20"/>
                <a:gd name="T25" fmla="*/ 15 h 19"/>
                <a:gd name="T26" fmla="*/ 3 w 20"/>
                <a:gd name="T27" fmla="*/ 12 h 19"/>
                <a:gd name="T28" fmla="*/ 3 w 20"/>
                <a:gd name="T29" fmla="*/ 12 h 19"/>
                <a:gd name="T30" fmla="*/ 0 w 20"/>
                <a:gd name="T31" fmla="*/ 10 h 19"/>
                <a:gd name="T32" fmla="*/ 0 w 20"/>
                <a:gd name="T33" fmla="*/ 10 h 19"/>
                <a:gd name="T34" fmla="*/ 3 w 20"/>
                <a:gd name="T35" fmla="*/ 7 h 19"/>
                <a:gd name="T36" fmla="*/ 3 w 20"/>
                <a:gd name="T37" fmla="*/ 6 h 19"/>
                <a:gd name="T38" fmla="*/ 6 w 20"/>
                <a:gd name="T39" fmla="*/ 4 h 19"/>
                <a:gd name="T40" fmla="*/ 6 w 20"/>
                <a:gd name="T41" fmla="*/ 4 h 19"/>
                <a:gd name="T42" fmla="*/ 9 w 20"/>
                <a:gd name="T43" fmla="*/ 1 h 19"/>
                <a:gd name="T44" fmla="*/ 10 w 20"/>
                <a:gd name="T45" fmla="*/ 0 h 19"/>
                <a:gd name="T46" fmla="*/ 11 w 20"/>
                <a:gd name="T47" fmla="*/ 1 h 19"/>
                <a:gd name="T48" fmla="*/ 12 w 20"/>
                <a:gd name="T49" fmla="*/ 1 h 19"/>
                <a:gd name="T50" fmla="*/ 15 w 20"/>
                <a:gd name="T51" fmla="*/ 4 h 19"/>
                <a:gd name="T52" fmla="*/ 17 w 20"/>
                <a:gd name="T53"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9">
                  <a:moveTo>
                    <a:pt x="17" y="6"/>
                  </a:moveTo>
                  <a:cubicBezTo>
                    <a:pt x="17" y="7"/>
                    <a:pt x="17" y="7"/>
                    <a:pt x="17" y="7"/>
                  </a:cubicBezTo>
                  <a:cubicBezTo>
                    <a:pt x="19" y="7"/>
                    <a:pt x="19" y="8"/>
                    <a:pt x="20" y="10"/>
                  </a:cubicBezTo>
                  <a:cubicBezTo>
                    <a:pt x="20" y="10"/>
                    <a:pt x="20" y="10"/>
                    <a:pt x="20" y="10"/>
                  </a:cubicBezTo>
                  <a:cubicBezTo>
                    <a:pt x="19" y="11"/>
                    <a:pt x="19" y="12"/>
                    <a:pt x="17" y="12"/>
                  </a:cubicBezTo>
                  <a:cubicBezTo>
                    <a:pt x="17" y="12"/>
                    <a:pt x="17" y="12"/>
                    <a:pt x="17" y="12"/>
                  </a:cubicBezTo>
                  <a:cubicBezTo>
                    <a:pt x="17" y="13"/>
                    <a:pt x="16" y="15"/>
                    <a:pt x="14" y="15"/>
                  </a:cubicBezTo>
                  <a:cubicBezTo>
                    <a:pt x="14" y="16"/>
                    <a:pt x="13" y="17"/>
                    <a:pt x="12" y="18"/>
                  </a:cubicBezTo>
                  <a:cubicBezTo>
                    <a:pt x="11" y="18"/>
                    <a:pt x="11" y="18"/>
                    <a:pt x="11" y="18"/>
                  </a:cubicBezTo>
                  <a:cubicBezTo>
                    <a:pt x="11" y="19"/>
                    <a:pt x="10" y="19"/>
                    <a:pt x="9" y="19"/>
                  </a:cubicBezTo>
                  <a:cubicBezTo>
                    <a:pt x="9" y="19"/>
                    <a:pt x="9" y="19"/>
                    <a:pt x="9" y="18"/>
                  </a:cubicBezTo>
                  <a:cubicBezTo>
                    <a:pt x="8" y="18"/>
                    <a:pt x="7" y="17"/>
                    <a:pt x="6" y="15"/>
                  </a:cubicBezTo>
                  <a:cubicBezTo>
                    <a:pt x="6" y="15"/>
                    <a:pt x="6" y="15"/>
                    <a:pt x="6" y="15"/>
                  </a:cubicBezTo>
                  <a:cubicBezTo>
                    <a:pt x="5" y="15"/>
                    <a:pt x="3" y="13"/>
                    <a:pt x="3" y="12"/>
                  </a:cubicBezTo>
                  <a:cubicBezTo>
                    <a:pt x="3" y="12"/>
                    <a:pt x="3" y="12"/>
                    <a:pt x="3" y="12"/>
                  </a:cubicBezTo>
                  <a:cubicBezTo>
                    <a:pt x="2" y="12"/>
                    <a:pt x="1" y="11"/>
                    <a:pt x="0" y="10"/>
                  </a:cubicBezTo>
                  <a:cubicBezTo>
                    <a:pt x="0" y="10"/>
                    <a:pt x="0" y="10"/>
                    <a:pt x="0" y="10"/>
                  </a:cubicBezTo>
                  <a:cubicBezTo>
                    <a:pt x="1" y="8"/>
                    <a:pt x="2" y="8"/>
                    <a:pt x="3" y="7"/>
                  </a:cubicBezTo>
                  <a:cubicBezTo>
                    <a:pt x="3" y="6"/>
                    <a:pt x="3" y="6"/>
                    <a:pt x="3" y="6"/>
                  </a:cubicBezTo>
                  <a:cubicBezTo>
                    <a:pt x="4" y="6"/>
                    <a:pt x="5" y="4"/>
                    <a:pt x="6" y="4"/>
                  </a:cubicBezTo>
                  <a:cubicBezTo>
                    <a:pt x="6" y="4"/>
                    <a:pt x="6" y="4"/>
                    <a:pt x="6" y="4"/>
                  </a:cubicBezTo>
                  <a:cubicBezTo>
                    <a:pt x="6" y="2"/>
                    <a:pt x="8" y="2"/>
                    <a:pt x="9" y="1"/>
                  </a:cubicBezTo>
                  <a:cubicBezTo>
                    <a:pt x="10" y="0"/>
                    <a:pt x="10" y="0"/>
                    <a:pt x="10" y="0"/>
                  </a:cubicBezTo>
                  <a:cubicBezTo>
                    <a:pt x="10" y="0"/>
                    <a:pt x="11" y="0"/>
                    <a:pt x="11" y="1"/>
                  </a:cubicBezTo>
                  <a:cubicBezTo>
                    <a:pt x="12" y="1"/>
                    <a:pt x="12" y="1"/>
                    <a:pt x="12" y="1"/>
                  </a:cubicBezTo>
                  <a:cubicBezTo>
                    <a:pt x="13" y="2"/>
                    <a:pt x="14" y="3"/>
                    <a:pt x="15" y="4"/>
                  </a:cubicBezTo>
                  <a:cubicBezTo>
                    <a:pt x="16" y="4"/>
                    <a:pt x="16" y="5"/>
                    <a:pt x="17" y="6"/>
                  </a:cubicBezTo>
                </a:path>
              </a:pathLst>
            </a:custGeom>
            <a:solidFill>
              <a:srgbClr val="1E4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5" name="Freeform 2114">
              <a:extLst>
                <a:ext uri="{FF2B5EF4-FFF2-40B4-BE49-F238E27FC236}">
                  <a16:creationId xmlns:a16="http://schemas.microsoft.com/office/drawing/2014/main" id="{5DFC13FE-E8CF-9F1E-0E82-1703926F1022}"/>
                </a:ext>
              </a:extLst>
            </p:cNvPr>
            <p:cNvSpPr>
              <a:spLocks/>
            </p:cNvSpPr>
            <p:nvPr/>
          </p:nvSpPr>
          <p:spPr bwMode="auto">
            <a:xfrm>
              <a:off x="7658101" y="4635501"/>
              <a:ext cx="19050" cy="19050"/>
            </a:xfrm>
            <a:custGeom>
              <a:avLst/>
              <a:gdLst>
                <a:gd name="T0" fmla="*/ 15 w 20"/>
                <a:gd name="T1" fmla="*/ 5 h 20"/>
                <a:gd name="T2" fmla="*/ 16 w 20"/>
                <a:gd name="T3" fmla="*/ 6 h 20"/>
                <a:gd name="T4" fmla="*/ 18 w 20"/>
                <a:gd name="T5" fmla="*/ 8 h 20"/>
                <a:gd name="T6" fmla="*/ 19 w 20"/>
                <a:gd name="T7" fmla="*/ 9 h 20"/>
                <a:gd name="T8" fmla="*/ 19 w 20"/>
                <a:gd name="T9" fmla="*/ 11 h 20"/>
                <a:gd name="T10" fmla="*/ 16 w 20"/>
                <a:gd name="T11" fmla="*/ 14 h 20"/>
                <a:gd name="T12" fmla="*/ 16 w 20"/>
                <a:gd name="T13" fmla="*/ 14 h 20"/>
                <a:gd name="T14" fmla="*/ 13 w 20"/>
                <a:gd name="T15" fmla="*/ 17 h 20"/>
                <a:gd name="T16" fmla="*/ 12 w 20"/>
                <a:gd name="T17" fmla="*/ 17 h 20"/>
                <a:gd name="T18" fmla="*/ 7 w 20"/>
                <a:gd name="T19" fmla="*/ 17 h 20"/>
                <a:gd name="T20" fmla="*/ 7 w 20"/>
                <a:gd name="T21" fmla="*/ 17 h 20"/>
                <a:gd name="T22" fmla="*/ 4 w 20"/>
                <a:gd name="T23" fmla="*/ 14 h 20"/>
                <a:gd name="T24" fmla="*/ 3 w 20"/>
                <a:gd name="T25" fmla="*/ 14 h 20"/>
                <a:gd name="T26" fmla="*/ 1 w 20"/>
                <a:gd name="T27" fmla="*/ 11 h 20"/>
                <a:gd name="T28" fmla="*/ 1 w 20"/>
                <a:gd name="T29" fmla="*/ 11 h 20"/>
                <a:gd name="T30" fmla="*/ 1 w 20"/>
                <a:gd name="T31" fmla="*/ 9 h 20"/>
                <a:gd name="T32" fmla="*/ 2 w 20"/>
                <a:gd name="T33" fmla="*/ 8 h 20"/>
                <a:gd name="T34" fmla="*/ 4 w 20"/>
                <a:gd name="T35" fmla="*/ 6 h 20"/>
                <a:gd name="T36" fmla="*/ 4 w 20"/>
                <a:gd name="T37" fmla="*/ 6 h 20"/>
                <a:gd name="T38" fmla="*/ 7 w 20"/>
                <a:gd name="T39" fmla="*/ 3 h 20"/>
                <a:gd name="T40" fmla="*/ 7 w 20"/>
                <a:gd name="T41" fmla="*/ 2 h 20"/>
                <a:gd name="T42" fmla="*/ 10 w 20"/>
                <a:gd name="T43" fmla="*/ 0 h 20"/>
                <a:gd name="T44" fmla="*/ 10 w 20"/>
                <a:gd name="T45" fmla="*/ 0 h 20"/>
                <a:gd name="T46" fmla="*/ 13 w 20"/>
                <a:gd name="T47" fmla="*/ 3 h 20"/>
                <a:gd name="T48" fmla="*/ 13 w 20"/>
                <a:gd name="T49" fmla="*/ 3 h 20"/>
                <a:gd name="T50" fmla="*/ 15 w 20"/>
                <a:gd name="T5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20">
                  <a:moveTo>
                    <a:pt x="15" y="5"/>
                  </a:moveTo>
                  <a:cubicBezTo>
                    <a:pt x="16" y="6"/>
                    <a:pt x="16" y="6"/>
                    <a:pt x="16" y="6"/>
                  </a:cubicBezTo>
                  <a:cubicBezTo>
                    <a:pt x="18" y="8"/>
                    <a:pt x="18" y="8"/>
                    <a:pt x="18" y="8"/>
                  </a:cubicBezTo>
                  <a:cubicBezTo>
                    <a:pt x="19" y="9"/>
                    <a:pt x="19" y="9"/>
                    <a:pt x="19" y="9"/>
                  </a:cubicBezTo>
                  <a:cubicBezTo>
                    <a:pt x="20" y="9"/>
                    <a:pt x="20" y="10"/>
                    <a:pt x="19" y="11"/>
                  </a:cubicBezTo>
                  <a:cubicBezTo>
                    <a:pt x="18" y="12"/>
                    <a:pt x="17" y="13"/>
                    <a:pt x="16" y="14"/>
                  </a:cubicBezTo>
                  <a:cubicBezTo>
                    <a:pt x="16" y="14"/>
                    <a:pt x="16" y="14"/>
                    <a:pt x="16" y="14"/>
                  </a:cubicBezTo>
                  <a:cubicBezTo>
                    <a:pt x="15" y="15"/>
                    <a:pt x="14" y="16"/>
                    <a:pt x="13" y="17"/>
                  </a:cubicBezTo>
                  <a:cubicBezTo>
                    <a:pt x="12" y="17"/>
                    <a:pt x="12" y="17"/>
                    <a:pt x="12" y="17"/>
                  </a:cubicBezTo>
                  <a:cubicBezTo>
                    <a:pt x="10" y="20"/>
                    <a:pt x="10" y="20"/>
                    <a:pt x="7" y="17"/>
                  </a:cubicBezTo>
                  <a:cubicBezTo>
                    <a:pt x="7" y="17"/>
                    <a:pt x="7" y="17"/>
                    <a:pt x="7" y="17"/>
                  </a:cubicBezTo>
                  <a:cubicBezTo>
                    <a:pt x="6" y="16"/>
                    <a:pt x="5" y="15"/>
                    <a:pt x="4" y="14"/>
                  </a:cubicBezTo>
                  <a:cubicBezTo>
                    <a:pt x="3" y="14"/>
                    <a:pt x="3" y="14"/>
                    <a:pt x="3" y="14"/>
                  </a:cubicBezTo>
                  <a:cubicBezTo>
                    <a:pt x="3" y="13"/>
                    <a:pt x="2" y="12"/>
                    <a:pt x="1" y="11"/>
                  </a:cubicBezTo>
                  <a:cubicBezTo>
                    <a:pt x="1" y="11"/>
                    <a:pt x="1" y="11"/>
                    <a:pt x="1" y="11"/>
                  </a:cubicBezTo>
                  <a:cubicBezTo>
                    <a:pt x="0" y="10"/>
                    <a:pt x="0" y="10"/>
                    <a:pt x="1" y="9"/>
                  </a:cubicBezTo>
                  <a:cubicBezTo>
                    <a:pt x="2" y="8"/>
                    <a:pt x="2" y="8"/>
                    <a:pt x="2" y="8"/>
                  </a:cubicBezTo>
                  <a:cubicBezTo>
                    <a:pt x="2" y="8"/>
                    <a:pt x="3" y="7"/>
                    <a:pt x="4" y="6"/>
                  </a:cubicBezTo>
                  <a:cubicBezTo>
                    <a:pt x="4" y="6"/>
                    <a:pt x="4" y="6"/>
                    <a:pt x="4" y="6"/>
                  </a:cubicBezTo>
                  <a:cubicBezTo>
                    <a:pt x="5" y="5"/>
                    <a:pt x="6" y="4"/>
                    <a:pt x="7" y="3"/>
                  </a:cubicBezTo>
                  <a:cubicBezTo>
                    <a:pt x="7" y="2"/>
                    <a:pt x="7" y="2"/>
                    <a:pt x="7" y="2"/>
                  </a:cubicBezTo>
                  <a:cubicBezTo>
                    <a:pt x="8" y="2"/>
                    <a:pt x="9" y="1"/>
                    <a:pt x="10" y="0"/>
                  </a:cubicBezTo>
                  <a:cubicBezTo>
                    <a:pt x="10" y="0"/>
                    <a:pt x="10" y="0"/>
                    <a:pt x="10" y="0"/>
                  </a:cubicBezTo>
                  <a:cubicBezTo>
                    <a:pt x="11" y="1"/>
                    <a:pt x="12" y="2"/>
                    <a:pt x="13" y="3"/>
                  </a:cubicBezTo>
                  <a:cubicBezTo>
                    <a:pt x="13" y="3"/>
                    <a:pt x="13" y="3"/>
                    <a:pt x="13" y="3"/>
                  </a:cubicBezTo>
                  <a:cubicBezTo>
                    <a:pt x="14" y="3"/>
                    <a:pt x="15" y="4"/>
                    <a:pt x="15" y="5"/>
                  </a:cubicBezTo>
                </a:path>
              </a:pathLst>
            </a:custGeom>
            <a:solidFill>
              <a:srgbClr val="1E4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6" name="Freeform 2115">
              <a:extLst>
                <a:ext uri="{FF2B5EF4-FFF2-40B4-BE49-F238E27FC236}">
                  <a16:creationId xmlns:a16="http://schemas.microsoft.com/office/drawing/2014/main" id="{46C547D6-B3EB-C1D5-1032-B5EFB1CB6938}"/>
                </a:ext>
              </a:extLst>
            </p:cNvPr>
            <p:cNvSpPr>
              <a:spLocks/>
            </p:cNvSpPr>
            <p:nvPr/>
          </p:nvSpPr>
          <p:spPr bwMode="auto">
            <a:xfrm>
              <a:off x="7451726" y="4737101"/>
              <a:ext cx="19050" cy="19050"/>
            </a:xfrm>
            <a:custGeom>
              <a:avLst/>
              <a:gdLst>
                <a:gd name="T0" fmla="*/ 3 w 20"/>
                <a:gd name="T1" fmla="*/ 12 h 20"/>
                <a:gd name="T2" fmla="*/ 2 w 20"/>
                <a:gd name="T3" fmla="*/ 12 h 20"/>
                <a:gd name="T4" fmla="*/ 2 w 20"/>
                <a:gd name="T5" fmla="*/ 7 h 20"/>
                <a:gd name="T6" fmla="*/ 3 w 20"/>
                <a:gd name="T7" fmla="*/ 6 h 20"/>
                <a:gd name="T8" fmla="*/ 6 w 20"/>
                <a:gd name="T9" fmla="*/ 4 h 20"/>
                <a:gd name="T10" fmla="*/ 6 w 20"/>
                <a:gd name="T11" fmla="*/ 3 h 20"/>
                <a:gd name="T12" fmla="*/ 9 w 20"/>
                <a:gd name="T13" fmla="*/ 1 h 20"/>
                <a:gd name="T14" fmla="*/ 11 w 20"/>
                <a:gd name="T15" fmla="*/ 1 h 20"/>
                <a:gd name="T16" fmla="*/ 11 w 20"/>
                <a:gd name="T17" fmla="*/ 1 h 20"/>
                <a:gd name="T18" fmla="*/ 17 w 20"/>
                <a:gd name="T19" fmla="*/ 6 h 20"/>
                <a:gd name="T20" fmla="*/ 20 w 20"/>
                <a:gd name="T21" fmla="*/ 9 h 20"/>
                <a:gd name="T22" fmla="*/ 20 w 20"/>
                <a:gd name="T23" fmla="*/ 10 h 20"/>
                <a:gd name="T24" fmla="*/ 11 w 20"/>
                <a:gd name="T25" fmla="*/ 19 h 20"/>
                <a:gd name="T26" fmla="*/ 9 w 20"/>
                <a:gd name="T27" fmla="*/ 19 h 20"/>
                <a:gd name="T28" fmla="*/ 8 w 20"/>
                <a:gd name="T29" fmla="*/ 18 h 20"/>
                <a:gd name="T30" fmla="*/ 6 w 20"/>
                <a:gd name="T31" fmla="*/ 15 h 20"/>
                <a:gd name="T32" fmla="*/ 5 w 20"/>
                <a:gd name="T33" fmla="*/ 15 h 20"/>
                <a:gd name="T34" fmla="*/ 3 w 20"/>
                <a:gd name="T3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20">
                  <a:moveTo>
                    <a:pt x="3" y="12"/>
                  </a:moveTo>
                  <a:cubicBezTo>
                    <a:pt x="2" y="12"/>
                    <a:pt x="2" y="12"/>
                    <a:pt x="2" y="12"/>
                  </a:cubicBezTo>
                  <a:cubicBezTo>
                    <a:pt x="1" y="10"/>
                    <a:pt x="0" y="9"/>
                    <a:pt x="2" y="7"/>
                  </a:cubicBezTo>
                  <a:cubicBezTo>
                    <a:pt x="3" y="6"/>
                    <a:pt x="3" y="6"/>
                    <a:pt x="3" y="6"/>
                  </a:cubicBezTo>
                  <a:cubicBezTo>
                    <a:pt x="4" y="5"/>
                    <a:pt x="5" y="5"/>
                    <a:pt x="6" y="4"/>
                  </a:cubicBezTo>
                  <a:cubicBezTo>
                    <a:pt x="6" y="4"/>
                    <a:pt x="6" y="4"/>
                    <a:pt x="6" y="3"/>
                  </a:cubicBezTo>
                  <a:cubicBezTo>
                    <a:pt x="7" y="3"/>
                    <a:pt x="8" y="2"/>
                    <a:pt x="9" y="1"/>
                  </a:cubicBezTo>
                  <a:cubicBezTo>
                    <a:pt x="9" y="0"/>
                    <a:pt x="11" y="0"/>
                    <a:pt x="11" y="1"/>
                  </a:cubicBezTo>
                  <a:cubicBezTo>
                    <a:pt x="11" y="1"/>
                    <a:pt x="11" y="1"/>
                    <a:pt x="11" y="1"/>
                  </a:cubicBezTo>
                  <a:cubicBezTo>
                    <a:pt x="14" y="2"/>
                    <a:pt x="15" y="4"/>
                    <a:pt x="17" y="6"/>
                  </a:cubicBezTo>
                  <a:cubicBezTo>
                    <a:pt x="18" y="7"/>
                    <a:pt x="19" y="8"/>
                    <a:pt x="20" y="9"/>
                  </a:cubicBezTo>
                  <a:cubicBezTo>
                    <a:pt x="20" y="10"/>
                    <a:pt x="20" y="10"/>
                    <a:pt x="20" y="10"/>
                  </a:cubicBezTo>
                  <a:cubicBezTo>
                    <a:pt x="18" y="13"/>
                    <a:pt x="15" y="16"/>
                    <a:pt x="11" y="19"/>
                  </a:cubicBezTo>
                  <a:cubicBezTo>
                    <a:pt x="11" y="20"/>
                    <a:pt x="10" y="20"/>
                    <a:pt x="9" y="19"/>
                  </a:cubicBezTo>
                  <a:cubicBezTo>
                    <a:pt x="8" y="18"/>
                    <a:pt x="8" y="18"/>
                    <a:pt x="8" y="18"/>
                  </a:cubicBezTo>
                  <a:cubicBezTo>
                    <a:pt x="7" y="17"/>
                    <a:pt x="7" y="16"/>
                    <a:pt x="6" y="15"/>
                  </a:cubicBezTo>
                  <a:cubicBezTo>
                    <a:pt x="6" y="15"/>
                    <a:pt x="5" y="15"/>
                    <a:pt x="5" y="15"/>
                  </a:cubicBezTo>
                  <a:cubicBezTo>
                    <a:pt x="5" y="14"/>
                    <a:pt x="4" y="13"/>
                    <a:pt x="3" y="12"/>
                  </a:cubicBezTo>
                </a:path>
              </a:pathLst>
            </a:custGeom>
            <a:solidFill>
              <a:srgbClr val="1E4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7" name="Freeform 2116">
              <a:extLst>
                <a:ext uri="{FF2B5EF4-FFF2-40B4-BE49-F238E27FC236}">
                  <a16:creationId xmlns:a16="http://schemas.microsoft.com/office/drawing/2014/main" id="{BBD51831-885C-7C76-DF5C-381AFA10C17C}"/>
                </a:ext>
              </a:extLst>
            </p:cNvPr>
            <p:cNvSpPr>
              <a:spLocks/>
            </p:cNvSpPr>
            <p:nvPr/>
          </p:nvSpPr>
          <p:spPr bwMode="auto">
            <a:xfrm>
              <a:off x="7359651" y="4737101"/>
              <a:ext cx="19050" cy="17463"/>
            </a:xfrm>
            <a:custGeom>
              <a:avLst/>
              <a:gdLst>
                <a:gd name="T0" fmla="*/ 8 w 21"/>
                <a:gd name="T1" fmla="*/ 2 h 19"/>
                <a:gd name="T2" fmla="*/ 10 w 21"/>
                <a:gd name="T3" fmla="*/ 0 h 19"/>
                <a:gd name="T4" fmla="*/ 11 w 21"/>
                <a:gd name="T5" fmla="*/ 1 h 19"/>
                <a:gd name="T6" fmla="*/ 13 w 21"/>
                <a:gd name="T7" fmla="*/ 2 h 19"/>
                <a:gd name="T8" fmla="*/ 15 w 21"/>
                <a:gd name="T9" fmla="*/ 4 h 19"/>
                <a:gd name="T10" fmla="*/ 15 w 21"/>
                <a:gd name="T11" fmla="*/ 4 h 19"/>
                <a:gd name="T12" fmla="*/ 16 w 21"/>
                <a:gd name="T13" fmla="*/ 6 h 19"/>
                <a:gd name="T14" fmla="*/ 16 w 21"/>
                <a:gd name="T15" fmla="*/ 14 h 19"/>
                <a:gd name="T16" fmla="*/ 15 w 21"/>
                <a:gd name="T17" fmla="*/ 15 h 19"/>
                <a:gd name="T18" fmla="*/ 13 w 21"/>
                <a:gd name="T19" fmla="*/ 17 h 19"/>
                <a:gd name="T20" fmla="*/ 10 w 21"/>
                <a:gd name="T21" fmla="*/ 19 h 19"/>
                <a:gd name="T22" fmla="*/ 1 w 21"/>
                <a:gd name="T23" fmla="*/ 11 h 19"/>
                <a:gd name="T24" fmla="*/ 1 w 21"/>
                <a:gd name="T25" fmla="*/ 9 h 19"/>
                <a:gd name="T26" fmla="*/ 8 w 21"/>
                <a:gd name="T2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9">
                  <a:moveTo>
                    <a:pt x="8" y="2"/>
                  </a:moveTo>
                  <a:cubicBezTo>
                    <a:pt x="10" y="0"/>
                    <a:pt x="10" y="0"/>
                    <a:pt x="10" y="0"/>
                  </a:cubicBezTo>
                  <a:cubicBezTo>
                    <a:pt x="11" y="0"/>
                    <a:pt x="11" y="0"/>
                    <a:pt x="11" y="1"/>
                  </a:cubicBezTo>
                  <a:cubicBezTo>
                    <a:pt x="13" y="2"/>
                    <a:pt x="13" y="2"/>
                    <a:pt x="13" y="2"/>
                  </a:cubicBezTo>
                  <a:cubicBezTo>
                    <a:pt x="13" y="2"/>
                    <a:pt x="14" y="3"/>
                    <a:pt x="15" y="4"/>
                  </a:cubicBezTo>
                  <a:cubicBezTo>
                    <a:pt x="15" y="4"/>
                    <a:pt x="15" y="4"/>
                    <a:pt x="15" y="4"/>
                  </a:cubicBezTo>
                  <a:cubicBezTo>
                    <a:pt x="15" y="4"/>
                    <a:pt x="16" y="5"/>
                    <a:pt x="16" y="6"/>
                  </a:cubicBezTo>
                  <a:cubicBezTo>
                    <a:pt x="21" y="10"/>
                    <a:pt x="21" y="10"/>
                    <a:pt x="16" y="14"/>
                  </a:cubicBezTo>
                  <a:cubicBezTo>
                    <a:pt x="15" y="15"/>
                    <a:pt x="15" y="15"/>
                    <a:pt x="15" y="15"/>
                  </a:cubicBezTo>
                  <a:cubicBezTo>
                    <a:pt x="14" y="16"/>
                    <a:pt x="13" y="17"/>
                    <a:pt x="13" y="17"/>
                  </a:cubicBezTo>
                  <a:cubicBezTo>
                    <a:pt x="11" y="18"/>
                    <a:pt x="11" y="19"/>
                    <a:pt x="10" y="19"/>
                  </a:cubicBezTo>
                  <a:cubicBezTo>
                    <a:pt x="7" y="17"/>
                    <a:pt x="4" y="14"/>
                    <a:pt x="1" y="11"/>
                  </a:cubicBezTo>
                  <a:cubicBezTo>
                    <a:pt x="0" y="10"/>
                    <a:pt x="0" y="9"/>
                    <a:pt x="1" y="9"/>
                  </a:cubicBezTo>
                  <a:cubicBezTo>
                    <a:pt x="3" y="7"/>
                    <a:pt x="5" y="4"/>
                    <a:pt x="8" y="2"/>
                  </a:cubicBezTo>
                </a:path>
              </a:pathLst>
            </a:custGeom>
            <a:solidFill>
              <a:srgbClr val="1E4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8" name="Freeform 2117">
              <a:extLst>
                <a:ext uri="{FF2B5EF4-FFF2-40B4-BE49-F238E27FC236}">
                  <a16:creationId xmlns:a16="http://schemas.microsoft.com/office/drawing/2014/main" id="{F1DE5956-A79B-460C-BD4F-3BA852A6E720}"/>
                </a:ext>
              </a:extLst>
            </p:cNvPr>
            <p:cNvSpPr>
              <a:spLocks noEditPoints="1"/>
            </p:cNvSpPr>
            <p:nvPr/>
          </p:nvSpPr>
          <p:spPr bwMode="auto">
            <a:xfrm>
              <a:off x="7167563" y="4630738"/>
              <a:ext cx="511175" cy="88900"/>
            </a:xfrm>
            <a:custGeom>
              <a:avLst/>
              <a:gdLst>
                <a:gd name="T0" fmla="*/ 442 w 534"/>
                <a:gd name="T1" fmla="*/ 66 h 94"/>
                <a:gd name="T2" fmla="*/ 517 w 534"/>
                <a:gd name="T3" fmla="*/ 63 h 94"/>
                <a:gd name="T4" fmla="*/ 514 w 534"/>
                <a:gd name="T5" fmla="*/ 52 h 94"/>
                <a:gd name="T6" fmla="*/ 520 w 534"/>
                <a:gd name="T7" fmla="*/ 45 h 94"/>
                <a:gd name="T8" fmla="*/ 526 w 534"/>
                <a:gd name="T9" fmla="*/ 41 h 94"/>
                <a:gd name="T10" fmla="*/ 531 w 534"/>
                <a:gd name="T11" fmla="*/ 48 h 94"/>
                <a:gd name="T12" fmla="*/ 534 w 534"/>
                <a:gd name="T13" fmla="*/ 60 h 94"/>
                <a:gd name="T14" fmla="*/ 531 w 534"/>
                <a:gd name="T15" fmla="*/ 81 h 94"/>
                <a:gd name="T16" fmla="*/ 526 w 534"/>
                <a:gd name="T17" fmla="*/ 92 h 94"/>
                <a:gd name="T18" fmla="*/ 435 w 534"/>
                <a:gd name="T19" fmla="*/ 91 h 94"/>
                <a:gd name="T20" fmla="*/ 428 w 534"/>
                <a:gd name="T21" fmla="*/ 93 h 94"/>
                <a:gd name="T22" fmla="*/ 314 w 534"/>
                <a:gd name="T23" fmla="*/ 90 h 94"/>
                <a:gd name="T24" fmla="*/ 308 w 534"/>
                <a:gd name="T25" fmla="*/ 93 h 94"/>
                <a:gd name="T26" fmla="*/ 222 w 534"/>
                <a:gd name="T27" fmla="*/ 91 h 94"/>
                <a:gd name="T28" fmla="*/ 216 w 534"/>
                <a:gd name="T29" fmla="*/ 93 h 94"/>
                <a:gd name="T30" fmla="*/ 97 w 534"/>
                <a:gd name="T31" fmla="*/ 94 h 94"/>
                <a:gd name="T32" fmla="*/ 90 w 534"/>
                <a:gd name="T33" fmla="*/ 91 h 94"/>
                <a:gd name="T34" fmla="*/ 9 w 534"/>
                <a:gd name="T35" fmla="*/ 94 h 94"/>
                <a:gd name="T36" fmla="*/ 4 w 534"/>
                <a:gd name="T37" fmla="*/ 90 h 94"/>
                <a:gd name="T38" fmla="*/ 2 w 534"/>
                <a:gd name="T39" fmla="*/ 61 h 94"/>
                <a:gd name="T40" fmla="*/ 6 w 534"/>
                <a:gd name="T41" fmla="*/ 53 h 94"/>
                <a:gd name="T42" fmla="*/ 10 w 534"/>
                <a:gd name="T43" fmla="*/ 51 h 94"/>
                <a:gd name="T44" fmla="*/ 15 w 534"/>
                <a:gd name="T45" fmla="*/ 67 h 94"/>
                <a:gd name="T46" fmla="*/ 62 w 534"/>
                <a:gd name="T47" fmla="*/ 72 h 94"/>
                <a:gd name="T48" fmla="*/ 70 w 534"/>
                <a:gd name="T49" fmla="*/ 65 h 94"/>
                <a:gd name="T50" fmla="*/ 76 w 534"/>
                <a:gd name="T51" fmla="*/ 56 h 94"/>
                <a:gd name="T52" fmla="*/ 83 w 534"/>
                <a:gd name="T53" fmla="*/ 47 h 94"/>
                <a:gd name="T54" fmla="*/ 93 w 534"/>
                <a:gd name="T55" fmla="*/ 38 h 94"/>
                <a:gd name="T56" fmla="*/ 111 w 534"/>
                <a:gd name="T57" fmla="*/ 38 h 94"/>
                <a:gd name="T58" fmla="*/ 116 w 534"/>
                <a:gd name="T59" fmla="*/ 47 h 94"/>
                <a:gd name="T60" fmla="*/ 114 w 534"/>
                <a:gd name="T61" fmla="*/ 61 h 94"/>
                <a:gd name="T62" fmla="*/ 113 w 534"/>
                <a:gd name="T63" fmla="*/ 70 h 94"/>
                <a:gd name="T64" fmla="*/ 212 w 534"/>
                <a:gd name="T65" fmla="*/ 70 h 94"/>
                <a:gd name="T66" fmla="*/ 218 w 534"/>
                <a:gd name="T67" fmla="*/ 56 h 94"/>
                <a:gd name="T68" fmla="*/ 224 w 534"/>
                <a:gd name="T69" fmla="*/ 51 h 94"/>
                <a:gd name="T70" fmla="*/ 230 w 534"/>
                <a:gd name="T71" fmla="*/ 60 h 94"/>
                <a:gd name="T72" fmla="*/ 303 w 534"/>
                <a:gd name="T73" fmla="*/ 70 h 94"/>
                <a:gd name="T74" fmla="*/ 307 w 534"/>
                <a:gd name="T75" fmla="*/ 62 h 94"/>
                <a:gd name="T76" fmla="*/ 313 w 534"/>
                <a:gd name="T77" fmla="*/ 56 h 94"/>
                <a:gd name="T78" fmla="*/ 319 w 534"/>
                <a:gd name="T79" fmla="*/ 51 h 94"/>
                <a:gd name="T80" fmla="*/ 327 w 534"/>
                <a:gd name="T81" fmla="*/ 67 h 94"/>
                <a:gd name="T82" fmla="*/ 413 w 534"/>
                <a:gd name="T83" fmla="*/ 65 h 94"/>
                <a:gd name="T84" fmla="*/ 406 w 534"/>
                <a:gd name="T85" fmla="*/ 58 h 94"/>
                <a:gd name="T86" fmla="*/ 400 w 534"/>
                <a:gd name="T87" fmla="*/ 51 h 94"/>
                <a:gd name="T88" fmla="*/ 394 w 534"/>
                <a:gd name="T89" fmla="*/ 43 h 94"/>
                <a:gd name="T90" fmla="*/ 388 w 534"/>
                <a:gd name="T91" fmla="*/ 37 h 94"/>
                <a:gd name="T92" fmla="*/ 391 w 534"/>
                <a:gd name="T93" fmla="*/ 22 h 94"/>
                <a:gd name="T94" fmla="*/ 402 w 534"/>
                <a:gd name="T95" fmla="*/ 12 h 94"/>
                <a:gd name="T96" fmla="*/ 428 w 534"/>
                <a:gd name="T97" fmla="*/ 6 h 94"/>
                <a:gd name="T98" fmla="*/ 454 w 534"/>
                <a:gd name="T99" fmla="*/ 1 h 94"/>
                <a:gd name="T100" fmla="*/ 448 w 534"/>
                <a:gd name="T101" fmla="*/ 17 h 94"/>
                <a:gd name="T102" fmla="*/ 429 w 534"/>
                <a:gd name="T103" fmla="*/ 25 h 94"/>
                <a:gd name="T104" fmla="*/ 413 w 534"/>
                <a:gd name="T105" fmla="*/ 30 h 94"/>
                <a:gd name="T106" fmla="*/ 417 w 534"/>
                <a:gd name="T107" fmla="*/ 38 h 94"/>
                <a:gd name="T108" fmla="*/ 423 w 534"/>
                <a:gd name="T109" fmla="*/ 45 h 94"/>
                <a:gd name="T110" fmla="*/ 432 w 534"/>
                <a:gd name="T111" fmla="*/ 56 h 94"/>
                <a:gd name="T112" fmla="*/ 437 w 534"/>
                <a:gd name="T113" fmla="*/ 61 h 94"/>
                <a:gd name="T114" fmla="*/ 90 w 534"/>
                <a:gd name="T115" fmla="*/ 58 h 94"/>
                <a:gd name="T116" fmla="*/ 100 w 534"/>
                <a:gd name="T117" fmla="*/ 6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94">
                  <a:moveTo>
                    <a:pt x="438" y="62"/>
                  </a:moveTo>
                  <a:cubicBezTo>
                    <a:pt x="439" y="62"/>
                    <a:pt x="439" y="62"/>
                    <a:pt x="439" y="62"/>
                  </a:cubicBezTo>
                  <a:cubicBezTo>
                    <a:pt x="440" y="63"/>
                    <a:pt x="440" y="63"/>
                    <a:pt x="441" y="64"/>
                  </a:cubicBezTo>
                  <a:cubicBezTo>
                    <a:pt x="441" y="65"/>
                    <a:pt x="441" y="66"/>
                    <a:pt x="442" y="66"/>
                  </a:cubicBezTo>
                  <a:cubicBezTo>
                    <a:pt x="443" y="66"/>
                    <a:pt x="443" y="67"/>
                    <a:pt x="444" y="67"/>
                  </a:cubicBezTo>
                  <a:cubicBezTo>
                    <a:pt x="448" y="67"/>
                    <a:pt x="453" y="67"/>
                    <a:pt x="458" y="67"/>
                  </a:cubicBezTo>
                  <a:cubicBezTo>
                    <a:pt x="513" y="67"/>
                    <a:pt x="513" y="67"/>
                    <a:pt x="513" y="67"/>
                  </a:cubicBezTo>
                  <a:cubicBezTo>
                    <a:pt x="517" y="67"/>
                    <a:pt x="517" y="67"/>
                    <a:pt x="517" y="63"/>
                  </a:cubicBezTo>
                  <a:cubicBezTo>
                    <a:pt x="517" y="62"/>
                    <a:pt x="517" y="62"/>
                    <a:pt x="516" y="61"/>
                  </a:cubicBezTo>
                  <a:cubicBezTo>
                    <a:pt x="516" y="60"/>
                    <a:pt x="515" y="59"/>
                    <a:pt x="515" y="58"/>
                  </a:cubicBezTo>
                  <a:cubicBezTo>
                    <a:pt x="514" y="57"/>
                    <a:pt x="514" y="57"/>
                    <a:pt x="514" y="57"/>
                  </a:cubicBezTo>
                  <a:cubicBezTo>
                    <a:pt x="511" y="56"/>
                    <a:pt x="511" y="55"/>
                    <a:pt x="514" y="52"/>
                  </a:cubicBezTo>
                  <a:cubicBezTo>
                    <a:pt x="514" y="52"/>
                    <a:pt x="514" y="52"/>
                    <a:pt x="515" y="51"/>
                  </a:cubicBezTo>
                  <a:cubicBezTo>
                    <a:pt x="515" y="51"/>
                    <a:pt x="516" y="50"/>
                    <a:pt x="516" y="49"/>
                  </a:cubicBezTo>
                  <a:cubicBezTo>
                    <a:pt x="517" y="49"/>
                    <a:pt x="517" y="49"/>
                    <a:pt x="517" y="48"/>
                  </a:cubicBezTo>
                  <a:cubicBezTo>
                    <a:pt x="517" y="48"/>
                    <a:pt x="519" y="46"/>
                    <a:pt x="520" y="45"/>
                  </a:cubicBezTo>
                  <a:cubicBezTo>
                    <a:pt x="521" y="43"/>
                    <a:pt x="521" y="43"/>
                    <a:pt x="521" y="43"/>
                  </a:cubicBezTo>
                  <a:cubicBezTo>
                    <a:pt x="522" y="43"/>
                    <a:pt x="522" y="41"/>
                    <a:pt x="523" y="41"/>
                  </a:cubicBezTo>
                  <a:cubicBezTo>
                    <a:pt x="523" y="41"/>
                    <a:pt x="523" y="41"/>
                    <a:pt x="523" y="41"/>
                  </a:cubicBezTo>
                  <a:cubicBezTo>
                    <a:pt x="524" y="39"/>
                    <a:pt x="525" y="39"/>
                    <a:pt x="526" y="41"/>
                  </a:cubicBezTo>
                  <a:cubicBezTo>
                    <a:pt x="526" y="41"/>
                    <a:pt x="526" y="41"/>
                    <a:pt x="526" y="41"/>
                  </a:cubicBezTo>
                  <a:cubicBezTo>
                    <a:pt x="527" y="41"/>
                    <a:pt x="527" y="42"/>
                    <a:pt x="528" y="43"/>
                  </a:cubicBezTo>
                  <a:cubicBezTo>
                    <a:pt x="528" y="44"/>
                    <a:pt x="528" y="45"/>
                    <a:pt x="529" y="45"/>
                  </a:cubicBezTo>
                  <a:cubicBezTo>
                    <a:pt x="530" y="46"/>
                    <a:pt x="530" y="47"/>
                    <a:pt x="531" y="48"/>
                  </a:cubicBezTo>
                  <a:cubicBezTo>
                    <a:pt x="531" y="49"/>
                    <a:pt x="531" y="50"/>
                    <a:pt x="532" y="50"/>
                  </a:cubicBezTo>
                  <a:cubicBezTo>
                    <a:pt x="532" y="52"/>
                    <a:pt x="533" y="54"/>
                    <a:pt x="533" y="56"/>
                  </a:cubicBezTo>
                  <a:cubicBezTo>
                    <a:pt x="533" y="56"/>
                    <a:pt x="533" y="56"/>
                    <a:pt x="533" y="56"/>
                  </a:cubicBezTo>
                  <a:cubicBezTo>
                    <a:pt x="534" y="57"/>
                    <a:pt x="533" y="59"/>
                    <a:pt x="534" y="60"/>
                  </a:cubicBezTo>
                  <a:cubicBezTo>
                    <a:pt x="534" y="71"/>
                    <a:pt x="534" y="71"/>
                    <a:pt x="534" y="71"/>
                  </a:cubicBezTo>
                  <a:cubicBezTo>
                    <a:pt x="533" y="72"/>
                    <a:pt x="534" y="74"/>
                    <a:pt x="533" y="75"/>
                  </a:cubicBezTo>
                  <a:cubicBezTo>
                    <a:pt x="533" y="75"/>
                    <a:pt x="533" y="75"/>
                    <a:pt x="533" y="75"/>
                  </a:cubicBezTo>
                  <a:cubicBezTo>
                    <a:pt x="533" y="77"/>
                    <a:pt x="532" y="79"/>
                    <a:pt x="531" y="81"/>
                  </a:cubicBezTo>
                  <a:cubicBezTo>
                    <a:pt x="531" y="82"/>
                    <a:pt x="531" y="82"/>
                    <a:pt x="531" y="83"/>
                  </a:cubicBezTo>
                  <a:cubicBezTo>
                    <a:pt x="530" y="84"/>
                    <a:pt x="530" y="85"/>
                    <a:pt x="529" y="87"/>
                  </a:cubicBezTo>
                  <a:cubicBezTo>
                    <a:pt x="528" y="87"/>
                    <a:pt x="528" y="87"/>
                    <a:pt x="528" y="88"/>
                  </a:cubicBezTo>
                  <a:cubicBezTo>
                    <a:pt x="528" y="89"/>
                    <a:pt x="527" y="91"/>
                    <a:pt x="526" y="92"/>
                  </a:cubicBezTo>
                  <a:cubicBezTo>
                    <a:pt x="525" y="92"/>
                    <a:pt x="525" y="92"/>
                    <a:pt x="525" y="93"/>
                  </a:cubicBezTo>
                  <a:cubicBezTo>
                    <a:pt x="525" y="94"/>
                    <a:pt x="524" y="94"/>
                    <a:pt x="523" y="94"/>
                  </a:cubicBezTo>
                  <a:cubicBezTo>
                    <a:pt x="495" y="94"/>
                    <a:pt x="468" y="94"/>
                    <a:pt x="440" y="94"/>
                  </a:cubicBezTo>
                  <a:cubicBezTo>
                    <a:pt x="438" y="94"/>
                    <a:pt x="437" y="92"/>
                    <a:pt x="435" y="91"/>
                  </a:cubicBezTo>
                  <a:cubicBezTo>
                    <a:pt x="434" y="90"/>
                    <a:pt x="434" y="90"/>
                    <a:pt x="433" y="91"/>
                  </a:cubicBezTo>
                  <a:cubicBezTo>
                    <a:pt x="433" y="91"/>
                    <a:pt x="431" y="92"/>
                    <a:pt x="430" y="93"/>
                  </a:cubicBezTo>
                  <a:cubicBezTo>
                    <a:pt x="430" y="93"/>
                    <a:pt x="430" y="93"/>
                    <a:pt x="430" y="93"/>
                  </a:cubicBezTo>
                  <a:cubicBezTo>
                    <a:pt x="429" y="94"/>
                    <a:pt x="428" y="94"/>
                    <a:pt x="428" y="93"/>
                  </a:cubicBezTo>
                  <a:cubicBezTo>
                    <a:pt x="322" y="93"/>
                    <a:pt x="322" y="93"/>
                    <a:pt x="322" y="93"/>
                  </a:cubicBezTo>
                  <a:cubicBezTo>
                    <a:pt x="321" y="94"/>
                    <a:pt x="320" y="93"/>
                    <a:pt x="319" y="93"/>
                  </a:cubicBezTo>
                  <a:cubicBezTo>
                    <a:pt x="318" y="92"/>
                    <a:pt x="317" y="91"/>
                    <a:pt x="316" y="90"/>
                  </a:cubicBezTo>
                  <a:cubicBezTo>
                    <a:pt x="315" y="89"/>
                    <a:pt x="315" y="90"/>
                    <a:pt x="314" y="90"/>
                  </a:cubicBezTo>
                  <a:cubicBezTo>
                    <a:pt x="313" y="91"/>
                    <a:pt x="312" y="92"/>
                    <a:pt x="311" y="92"/>
                  </a:cubicBezTo>
                  <a:cubicBezTo>
                    <a:pt x="311" y="92"/>
                    <a:pt x="310" y="93"/>
                    <a:pt x="310" y="93"/>
                  </a:cubicBezTo>
                  <a:cubicBezTo>
                    <a:pt x="310" y="93"/>
                    <a:pt x="310" y="93"/>
                    <a:pt x="310" y="93"/>
                  </a:cubicBezTo>
                  <a:cubicBezTo>
                    <a:pt x="310" y="94"/>
                    <a:pt x="309" y="93"/>
                    <a:pt x="308" y="93"/>
                  </a:cubicBezTo>
                  <a:cubicBezTo>
                    <a:pt x="226" y="93"/>
                    <a:pt x="226" y="93"/>
                    <a:pt x="226" y="93"/>
                  </a:cubicBezTo>
                  <a:cubicBezTo>
                    <a:pt x="226" y="93"/>
                    <a:pt x="225" y="93"/>
                    <a:pt x="225" y="93"/>
                  </a:cubicBezTo>
                  <a:cubicBezTo>
                    <a:pt x="225" y="93"/>
                    <a:pt x="225" y="93"/>
                    <a:pt x="225" y="93"/>
                  </a:cubicBezTo>
                  <a:cubicBezTo>
                    <a:pt x="224" y="92"/>
                    <a:pt x="222" y="92"/>
                    <a:pt x="222" y="91"/>
                  </a:cubicBezTo>
                  <a:cubicBezTo>
                    <a:pt x="222" y="91"/>
                    <a:pt x="222" y="91"/>
                    <a:pt x="222" y="91"/>
                  </a:cubicBezTo>
                  <a:cubicBezTo>
                    <a:pt x="221" y="90"/>
                    <a:pt x="220" y="89"/>
                    <a:pt x="219" y="90"/>
                  </a:cubicBezTo>
                  <a:cubicBezTo>
                    <a:pt x="218" y="91"/>
                    <a:pt x="218" y="91"/>
                    <a:pt x="218" y="91"/>
                  </a:cubicBezTo>
                  <a:cubicBezTo>
                    <a:pt x="218" y="91"/>
                    <a:pt x="217" y="92"/>
                    <a:pt x="216" y="93"/>
                  </a:cubicBezTo>
                  <a:cubicBezTo>
                    <a:pt x="216" y="93"/>
                    <a:pt x="215" y="93"/>
                    <a:pt x="215" y="93"/>
                  </a:cubicBezTo>
                  <a:cubicBezTo>
                    <a:pt x="215" y="93"/>
                    <a:pt x="215" y="93"/>
                    <a:pt x="215" y="93"/>
                  </a:cubicBezTo>
                  <a:cubicBezTo>
                    <a:pt x="214" y="94"/>
                    <a:pt x="213" y="94"/>
                    <a:pt x="213" y="94"/>
                  </a:cubicBezTo>
                  <a:cubicBezTo>
                    <a:pt x="97" y="94"/>
                    <a:pt x="97" y="94"/>
                    <a:pt x="97" y="94"/>
                  </a:cubicBezTo>
                  <a:cubicBezTo>
                    <a:pt x="96" y="94"/>
                    <a:pt x="95" y="94"/>
                    <a:pt x="95" y="93"/>
                  </a:cubicBezTo>
                  <a:cubicBezTo>
                    <a:pt x="93" y="93"/>
                    <a:pt x="93" y="93"/>
                    <a:pt x="93" y="93"/>
                  </a:cubicBezTo>
                  <a:cubicBezTo>
                    <a:pt x="92" y="92"/>
                    <a:pt x="91" y="92"/>
                    <a:pt x="91" y="91"/>
                  </a:cubicBezTo>
                  <a:cubicBezTo>
                    <a:pt x="90" y="91"/>
                    <a:pt x="90" y="91"/>
                    <a:pt x="90" y="91"/>
                  </a:cubicBezTo>
                  <a:cubicBezTo>
                    <a:pt x="89" y="92"/>
                    <a:pt x="88" y="93"/>
                    <a:pt x="86" y="93"/>
                  </a:cubicBezTo>
                  <a:cubicBezTo>
                    <a:pt x="86" y="93"/>
                    <a:pt x="86" y="93"/>
                    <a:pt x="86" y="93"/>
                  </a:cubicBezTo>
                  <a:cubicBezTo>
                    <a:pt x="85" y="94"/>
                    <a:pt x="85" y="94"/>
                    <a:pt x="84" y="94"/>
                  </a:cubicBezTo>
                  <a:cubicBezTo>
                    <a:pt x="9" y="94"/>
                    <a:pt x="9" y="94"/>
                    <a:pt x="9" y="94"/>
                  </a:cubicBezTo>
                  <a:cubicBezTo>
                    <a:pt x="9" y="94"/>
                    <a:pt x="8" y="94"/>
                    <a:pt x="7" y="93"/>
                  </a:cubicBezTo>
                  <a:cubicBezTo>
                    <a:pt x="7" y="93"/>
                    <a:pt x="7" y="93"/>
                    <a:pt x="7" y="93"/>
                  </a:cubicBezTo>
                  <a:cubicBezTo>
                    <a:pt x="6" y="93"/>
                    <a:pt x="5" y="91"/>
                    <a:pt x="5" y="91"/>
                  </a:cubicBezTo>
                  <a:cubicBezTo>
                    <a:pt x="4" y="90"/>
                    <a:pt x="4" y="90"/>
                    <a:pt x="4" y="90"/>
                  </a:cubicBezTo>
                  <a:cubicBezTo>
                    <a:pt x="3" y="88"/>
                    <a:pt x="2" y="86"/>
                    <a:pt x="2" y="85"/>
                  </a:cubicBezTo>
                  <a:cubicBezTo>
                    <a:pt x="1" y="83"/>
                    <a:pt x="1" y="82"/>
                    <a:pt x="1" y="81"/>
                  </a:cubicBezTo>
                  <a:cubicBezTo>
                    <a:pt x="0" y="77"/>
                    <a:pt x="0" y="72"/>
                    <a:pt x="1" y="67"/>
                  </a:cubicBezTo>
                  <a:cubicBezTo>
                    <a:pt x="1" y="65"/>
                    <a:pt x="1" y="63"/>
                    <a:pt x="2" y="61"/>
                  </a:cubicBezTo>
                  <a:cubicBezTo>
                    <a:pt x="3" y="59"/>
                    <a:pt x="3" y="58"/>
                    <a:pt x="4" y="56"/>
                  </a:cubicBezTo>
                  <a:cubicBezTo>
                    <a:pt x="4" y="56"/>
                    <a:pt x="4" y="56"/>
                    <a:pt x="4" y="56"/>
                  </a:cubicBezTo>
                  <a:cubicBezTo>
                    <a:pt x="4" y="55"/>
                    <a:pt x="5" y="54"/>
                    <a:pt x="6" y="53"/>
                  </a:cubicBezTo>
                  <a:cubicBezTo>
                    <a:pt x="6" y="53"/>
                    <a:pt x="6" y="53"/>
                    <a:pt x="6" y="53"/>
                  </a:cubicBezTo>
                  <a:cubicBezTo>
                    <a:pt x="6" y="52"/>
                    <a:pt x="7" y="51"/>
                    <a:pt x="7" y="51"/>
                  </a:cubicBezTo>
                  <a:cubicBezTo>
                    <a:pt x="7" y="51"/>
                    <a:pt x="8" y="50"/>
                    <a:pt x="8" y="50"/>
                  </a:cubicBezTo>
                  <a:cubicBezTo>
                    <a:pt x="8" y="49"/>
                    <a:pt x="9" y="48"/>
                    <a:pt x="10" y="48"/>
                  </a:cubicBezTo>
                  <a:cubicBezTo>
                    <a:pt x="10" y="51"/>
                    <a:pt x="10" y="51"/>
                    <a:pt x="10" y="51"/>
                  </a:cubicBezTo>
                  <a:cubicBezTo>
                    <a:pt x="11" y="55"/>
                    <a:pt x="11" y="58"/>
                    <a:pt x="12" y="62"/>
                  </a:cubicBezTo>
                  <a:cubicBezTo>
                    <a:pt x="12" y="62"/>
                    <a:pt x="12" y="62"/>
                    <a:pt x="12" y="62"/>
                  </a:cubicBezTo>
                  <a:cubicBezTo>
                    <a:pt x="13" y="63"/>
                    <a:pt x="14" y="65"/>
                    <a:pt x="15" y="66"/>
                  </a:cubicBezTo>
                  <a:cubicBezTo>
                    <a:pt x="15" y="67"/>
                    <a:pt x="15" y="67"/>
                    <a:pt x="15" y="67"/>
                  </a:cubicBezTo>
                  <a:cubicBezTo>
                    <a:pt x="16" y="68"/>
                    <a:pt x="17" y="69"/>
                    <a:pt x="18" y="70"/>
                  </a:cubicBezTo>
                  <a:cubicBezTo>
                    <a:pt x="19" y="71"/>
                    <a:pt x="19" y="71"/>
                    <a:pt x="20" y="72"/>
                  </a:cubicBezTo>
                  <a:cubicBezTo>
                    <a:pt x="21" y="72"/>
                    <a:pt x="22" y="72"/>
                    <a:pt x="23" y="72"/>
                  </a:cubicBezTo>
                  <a:cubicBezTo>
                    <a:pt x="62" y="72"/>
                    <a:pt x="62" y="72"/>
                    <a:pt x="62" y="72"/>
                  </a:cubicBezTo>
                  <a:cubicBezTo>
                    <a:pt x="64" y="72"/>
                    <a:pt x="65" y="72"/>
                    <a:pt x="66" y="71"/>
                  </a:cubicBezTo>
                  <a:cubicBezTo>
                    <a:pt x="68" y="69"/>
                    <a:pt x="68" y="69"/>
                    <a:pt x="68" y="69"/>
                  </a:cubicBezTo>
                  <a:cubicBezTo>
                    <a:pt x="68" y="68"/>
                    <a:pt x="69" y="67"/>
                    <a:pt x="70" y="66"/>
                  </a:cubicBezTo>
                  <a:cubicBezTo>
                    <a:pt x="70" y="65"/>
                    <a:pt x="70" y="65"/>
                    <a:pt x="70" y="65"/>
                  </a:cubicBezTo>
                  <a:cubicBezTo>
                    <a:pt x="71" y="64"/>
                    <a:pt x="71" y="62"/>
                    <a:pt x="73" y="61"/>
                  </a:cubicBezTo>
                  <a:cubicBezTo>
                    <a:pt x="73" y="61"/>
                    <a:pt x="73" y="61"/>
                    <a:pt x="73" y="61"/>
                  </a:cubicBezTo>
                  <a:cubicBezTo>
                    <a:pt x="73" y="60"/>
                    <a:pt x="74" y="59"/>
                    <a:pt x="75" y="58"/>
                  </a:cubicBezTo>
                  <a:cubicBezTo>
                    <a:pt x="76" y="56"/>
                    <a:pt x="76" y="56"/>
                    <a:pt x="76" y="56"/>
                  </a:cubicBezTo>
                  <a:cubicBezTo>
                    <a:pt x="77" y="55"/>
                    <a:pt x="77" y="54"/>
                    <a:pt x="78" y="53"/>
                  </a:cubicBezTo>
                  <a:cubicBezTo>
                    <a:pt x="78" y="53"/>
                    <a:pt x="78" y="53"/>
                    <a:pt x="78" y="53"/>
                  </a:cubicBezTo>
                  <a:cubicBezTo>
                    <a:pt x="79" y="51"/>
                    <a:pt x="80" y="49"/>
                    <a:pt x="82" y="48"/>
                  </a:cubicBezTo>
                  <a:cubicBezTo>
                    <a:pt x="83" y="47"/>
                    <a:pt x="83" y="47"/>
                    <a:pt x="83" y="47"/>
                  </a:cubicBezTo>
                  <a:cubicBezTo>
                    <a:pt x="84" y="46"/>
                    <a:pt x="84" y="45"/>
                    <a:pt x="85" y="44"/>
                  </a:cubicBezTo>
                  <a:cubicBezTo>
                    <a:pt x="88" y="41"/>
                    <a:pt x="88" y="41"/>
                    <a:pt x="88" y="41"/>
                  </a:cubicBezTo>
                  <a:cubicBezTo>
                    <a:pt x="89" y="40"/>
                    <a:pt x="90" y="40"/>
                    <a:pt x="90" y="39"/>
                  </a:cubicBezTo>
                  <a:cubicBezTo>
                    <a:pt x="93" y="38"/>
                    <a:pt x="93" y="38"/>
                    <a:pt x="93" y="38"/>
                  </a:cubicBezTo>
                  <a:cubicBezTo>
                    <a:pt x="96" y="36"/>
                    <a:pt x="99" y="37"/>
                    <a:pt x="102" y="36"/>
                  </a:cubicBezTo>
                  <a:cubicBezTo>
                    <a:pt x="103" y="36"/>
                    <a:pt x="103" y="36"/>
                    <a:pt x="103" y="36"/>
                  </a:cubicBezTo>
                  <a:cubicBezTo>
                    <a:pt x="106" y="37"/>
                    <a:pt x="108" y="36"/>
                    <a:pt x="110" y="38"/>
                  </a:cubicBezTo>
                  <a:cubicBezTo>
                    <a:pt x="110" y="38"/>
                    <a:pt x="111" y="38"/>
                    <a:pt x="111" y="38"/>
                  </a:cubicBezTo>
                  <a:cubicBezTo>
                    <a:pt x="112" y="38"/>
                    <a:pt x="113" y="39"/>
                    <a:pt x="114" y="41"/>
                  </a:cubicBezTo>
                  <a:cubicBezTo>
                    <a:pt x="114" y="41"/>
                    <a:pt x="114" y="41"/>
                    <a:pt x="114" y="41"/>
                  </a:cubicBezTo>
                  <a:cubicBezTo>
                    <a:pt x="115" y="42"/>
                    <a:pt x="115" y="43"/>
                    <a:pt x="116" y="44"/>
                  </a:cubicBezTo>
                  <a:cubicBezTo>
                    <a:pt x="116" y="45"/>
                    <a:pt x="116" y="46"/>
                    <a:pt x="116" y="47"/>
                  </a:cubicBezTo>
                  <a:cubicBezTo>
                    <a:pt x="116" y="47"/>
                    <a:pt x="116" y="47"/>
                    <a:pt x="116" y="47"/>
                  </a:cubicBezTo>
                  <a:cubicBezTo>
                    <a:pt x="117" y="50"/>
                    <a:pt x="117" y="52"/>
                    <a:pt x="116" y="55"/>
                  </a:cubicBezTo>
                  <a:cubicBezTo>
                    <a:pt x="116" y="56"/>
                    <a:pt x="115" y="56"/>
                    <a:pt x="116" y="57"/>
                  </a:cubicBezTo>
                  <a:cubicBezTo>
                    <a:pt x="115" y="59"/>
                    <a:pt x="115" y="60"/>
                    <a:pt x="114" y="61"/>
                  </a:cubicBezTo>
                  <a:cubicBezTo>
                    <a:pt x="113" y="62"/>
                    <a:pt x="113" y="63"/>
                    <a:pt x="113" y="64"/>
                  </a:cubicBezTo>
                  <a:cubicBezTo>
                    <a:pt x="112" y="65"/>
                    <a:pt x="112" y="67"/>
                    <a:pt x="111" y="67"/>
                  </a:cubicBezTo>
                  <a:cubicBezTo>
                    <a:pt x="110" y="67"/>
                    <a:pt x="110" y="68"/>
                    <a:pt x="110" y="68"/>
                  </a:cubicBezTo>
                  <a:cubicBezTo>
                    <a:pt x="110" y="71"/>
                    <a:pt x="112" y="70"/>
                    <a:pt x="113" y="70"/>
                  </a:cubicBezTo>
                  <a:cubicBezTo>
                    <a:pt x="119" y="70"/>
                    <a:pt x="125" y="70"/>
                    <a:pt x="132" y="70"/>
                  </a:cubicBezTo>
                  <a:cubicBezTo>
                    <a:pt x="133" y="70"/>
                    <a:pt x="134" y="70"/>
                    <a:pt x="136" y="70"/>
                  </a:cubicBezTo>
                  <a:cubicBezTo>
                    <a:pt x="187" y="70"/>
                    <a:pt x="187" y="70"/>
                    <a:pt x="187" y="70"/>
                  </a:cubicBezTo>
                  <a:cubicBezTo>
                    <a:pt x="195" y="71"/>
                    <a:pt x="204" y="71"/>
                    <a:pt x="212" y="70"/>
                  </a:cubicBezTo>
                  <a:cubicBezTo>
                    <a:pt x="212" y="70"/>
                    <a:pt x="212" y="70"/>
                    <a:pt x="212" y="69"/>
                  </a:cubicBezTo>
                  <a:cubicBezTo>
                    <a:pt x="210" y="67"/>
                    <a:pt x="211" y="63"/>
                    <a:pt x="213" y="61"/>
                  </a:cubicBezTo>
                  <a:cubicBezTo>
                    <a:pt x="213" y="61"/>
                    <a:pt x="214" y="61"/>
                    <a:pt x="214" y="61"/>
                  </a:cubicBezTo>
                  <a:cubicBezTo>
                    <a:pt x="215" y="60"/>
                    <a:pt x="217" y="58"/>
                    <a:pt x="218" y="56"/>
                  </a:cubicBezTo>
                  <a:cubicBezTo>
                    <a:pt x="219" y="56"/>
                    <a:pt x="219" y="56"/>
                    <a:pt x="219" y="56"/>
                  </a:cubicBezTo>
                  <a:cubicBezTo>
                    <a:pt x="220" y="55"/>
                    <a:pt x="220" y="54"/>
                    <a:pt x="221" y="54"/>
                  </a:cubicBezTo>
                  <a:cubicBezTo>
                    <a:pt x="222" y="53"/>
                    <a:pt x="222" y="53"/>
                    <a:pt x="222" y="53"/>
                  </a:cubicBezTo>
                  <a:cubicBezTo>
                    <a:pt x="224" y="51"/>
                    <a:pt x="224" y="51"/>
                    <a:pt x="224" y="51"/>
                  </a:cubicBezTo>
                  <a:cubicBezTo>
                    <a:pt x="225" y="50"/>
                    <a:pt x="225" y="50"/>
                    <a:pt x="225" y="50"/>
                  </a:cubicBezTo>
                  <a:cubicBezTo>
                    <a:pt x="227" y="48"/>
                    <a:pt x="227" y="49"/>
                    <a:pt x="228" y="50"/>
                  </a:cubicBezTo>
                  <a:cubicBezTo>
                    <a:pt x="228" y="52"/>
                    <a:pt x="229" y="54"/>
                    <a:pt x="229" y="56"/>
                  </a:cubicBezTo>
                  <a:cubicBezTo>
                    <a:pt x="229" y="57"/>
                    <a:pt x="230" y="59"/>
                    <a:pt x="230" y="60"/>
                  </a:cubicBezTo>
                  <a:cubicBezTo>
                    <a:pt x="231" y="63"/>
                    <a:pt x="232" y="65"/>
                    <a:pt x="233" y="68"/>
                  </a:cubicBezTo>
                  <a:cubicBezTo>
                    <a:pt x="233" y="69"/>
                    <a:pt x="233" y="69"/>
                    <a:pt x="233" y="69"/>
                  </a:cubicBezTo>
                  <a:cubicBezTo>
                    <a:pt x="233" y="70"/>
                    <a:pt x="235" y="70"/>
                    <a:pt x="236" y="70"/>
                  </a:cubicBezTo>
                  <a:cubicBezTo>
                    <a:pt x="303" y="70"/>
                    <a:pt x="303" y="70"/>
                    <a:pt x="303" y="70"/>
                  </a:cubicBezTo>
                  <a:cubicBezTo>
                    <a:pt x="307" y="70"/>
                    <a:pt x="307" y="70"/>
                    <a:pt x="306" y="66"/>
                  </a:cubicBezTo>
                  <a:cubicBezTo>
                    <a:pt x="306" y="65"/>
                    <a:pt x="306" y="65"/>
                    <a:pt x="306" y="64"/>
                  </a:cubicBezTo>
                  <a:cubicBezTo>
                    <a:pt x="306" y="64"/>
                    <a:pt x="306" y="64"/>
                    <a:pt x="306" y="64"/>
                  </a:cubicBezTo>
                  <a:cubicBezTo>
                    <a:pt x="305" y="63"/>
                    <a:pt x="306" y="62"/>
                    <a:pt x="307" y="62"/>
                  </a:cubicBezTo>
                  <a:cubicBezTo>
                    <a:pt x="308" y="61"/>
                    <a:pt x="308" y="61"/>
                    <a:pt x="308" y="61"/>
                  </a:cubicBezTo>
                  <a:cubicBezTo>
                    <a:pt x="309" y="60"/>
                    <a:pt x="309" y="60"/>
                    <a:pt x="310" y="59"/>
                  </a:cubicBezTo>
                  <a:cubicBezTo>
                    <a:pt x="311" y="58"/>
                    <a:pt x="311" y="58"/>
                    <a:pt x="311" y="58"/>
                  </a:cubicBezTo>
                  <a:cubicBezTo>
                    <a:pt x="312" y="57"/>
                    <a:pt x="313" y="57"/>
                    <a:pt x="313" y="56"/>
                  </a:cubicBezTo>
                  <a:cubicBezTo>
                    <a:pt x="314" y="55"/>
                    <a:pt x="314" y="55"/>
                    <a:pt x="314" y="55"/>
                  </a:cubicBezTo>
                  <a:cubicBezTo>
                    <a:pt x="315" y="55"/>
                    <a:pt x="315" y="54"/>
                    <a:pt x="316" y="54"/>
                  </a:cubicBezTo>
                  <a:cubicBezTo>
                    <a:pt x="318" y="52"/>
                    <a:pt x="318" y="52"/>
                    <a:pt x="318" y="52"/>
                  </a:cubicBezTo>
                  <a:cubicBezTo>
                    <a:pt x="318" y="52"/>
                    <a:pt x="319" y="51"/>
                    <a:pt x="319" y="51"/>
                  </a:cubicBezTo>
                  <a:cubicBezTo>
                    <a:pt x="323" y="48"/>
                    <a:pt x="322" y="52"/>
                    <a:pt x="323" y="52"/>
                  </a:cubicBezTo>
                  <a:cubicBezTo>
                    <a:pt x="324" y="53"/>
                    <a:pt x="323" y="55"/>
                    <a:pt x="324" y="56"/>
                  </a:cubicBezTo>
                  <a:cubicBezTo>
                    <a:pt x="324" y="58"/>
                    <a:pt x="324" y="60"/>
                    <a:pt x="325" y="62"/>
                  </a:cubicBezTo>
                  <a:cubicBezTo>
                    <a:pt x="326" y="64"/>
                    <a:pt x="326" y="65"/>
                    <a:pt x="327" y="67"/>
                  </a:cubicBezTo>
                  <a:cubicBezTo>
                    <a:pt x="328" y="68"/>
                    <a:pt x="329" y="68"/>
                    <a:pt x="330" y="68"/>
                  </a:cubicBezTo>
                  <a:cubicBezTo>
                    <a:pt x="357" y="68"/>
                    <a:pt x="384" y="68"/>
                    <a:pt x="411" y="68"/>
                  </a:cubicBezTo>
                  <a:cubicBezTo>
                    <a:pt x="412" y="68"/>
                    <a:pt x="414" y="69"/>
                    <a:pt x="414" y="67"/>
                  </a:cubicBezTo>
                  <a:cubicBezTo>
                    <a:pt x="414" y="67"/>
                    <a:pt x="413" y="66"/>
                    <a:pt x="413" y="65"/>
                  </a:cubicBezTo>
                  <a:cubicBezTo>
                    <a:pt x="412" y="64"/>
                    <a:pt x="412" y="64"/>
                    <a:pt x="412" y="64"/>
                  </a:cubicBezTo>
                  <a:cubicBezTo>
                    <a:pt x="411" y="63"/>
                    <a:pt x="410" y="62"/>
                    <a:pt x="409" y="61"/>
                  </a:cubicBezTo>
                  <a:cubicBezTo>
                    <a:pt x="409" y="61"/>
                    <a:pt x="409" y="61"/>
                    <a:pt x="409" y="61"/>
                  </a:cubicBezTo>
                  <a:cubicBezTo>
                    <a:pt x="408" y="60"/>
                    <a:pt x="407" y="59"/>
                    <a:pt x="406" y="58"/>
                  </a:cubicBezTo>
                  <a:cubicBezTo>
                    <a:pt x="406" y="57"/>
                    <a:pt x="406" y="57"/>
                    <a:pt x="406" y="57"/>
                  </a:cubicBezTo>
                  <a:cubicBezTo>
                    <a:pt x="405" y="56"/>
                    <a:pt x="405" y="56"/>
                    <a:pt x="404" y="55"/>
                  </a:cubicBezTo>
                  <a:cubicBezTo>
                    <a:pt x="403" y="55"/>
                    <a:pt x="403" y="54"/>
                    <a:pt x="403" y="54"/>
                  </a:cubicBezTo>
                  <a:cubicBezTo>
                    <a:pt x="402" y="53"/>
                    <a:pt x="401" y="52"/>
                    <a:pt x="400" y="51"/>
                  </a:cubicBezTo>
                  <a:cubicBezTo>
                    <a:pt x="399" y="49"/>
                    <a:pt x="399" y="49"/>
                    <a:pt x="399" y="49"/>
                  </a:cubicBezTo>
                  <a:cubicBezTo>
                    <a:pt x="398" y="48"/>
                    <a:pt x="397" y="47"/>
                    <a:pt x="396" y="46"/>
                  </a:cubicBezTo>
                  <a:cubicBezTo>
                    <a:pt x="396" y="46"/>
                    <a:pt x="396" y="46"/>
                    <a:pt x="396" y="46"/>
                  </a:cubicBezTo>
                  <a:cubicBezTo>
                    <a:pt x="395" y="45"/>
                    <a:pt x="395" y="44"/>
                    <a:pt x="394" y="43"/>
                  </a:cubicBezTo>
                  <a:cubicBezTo>
                    <a:pt x="394" y="43"/>
                    <a:pt x="394" y="43"/>
                    <a:pt x="394" y="43"/>
                  </a:cubicBezTo>
                  <a:cubicBezTo>
                    <a:pt x="393" y="43"/>
                    <a:pt x="393" y="42"/>
                    <a:pt x="392" y="41"/>
                  </a:cubicBezTo>
                  <a:cubicBezTo>
                    <a:pt x="391" y="39"/>
                    <a:pt x="391" y="39"/>
                    <a:pt x="391" y="39"/>
                  </a:cubicBezTo>
                  <a:cubicBezTo>
                    <a:pt x="390" y="39"/>
                    <a:pt x="389" y="37"/>
                    <a:pt x="388" y="37"/>
                  </a:cubicBezTo>
                  <a:cubicBezTo>
                    <a:pt x="388" y="36"/>
                    <a:pt x="388" y="36"/>
                    <a:pt x="388" y="36"/>
                  </a:cubicBezTo>
                  <a:cubicBezTo>
                    <a:pt x="385" y="34"/>
                    <a:pt x="386" y="31"/>
                    <a:pt x="388" y="29"/>
                  </a:cubicBezTo>
                  <a:cubicBezTo>
                    <a:pt x="388" y="28"/>
                    <a:pt x="388" y="27"/>
                    <a:pt x="388" y="27"/>
                  </a:cubicBezTo>
                  <a:cubicBezTo>
                    <a:pt x="389" y="25"/>
                    <a:pt x="390" y="23"/>
                    <a:pt x="391" y="22"/>
                  </a:cubicBezTo>
                  <a:cubicBezTo>
                    <a:pt x="391" y="21"/>
                    <a:pt x="391" y="20"/>
                    <a:pt x="391" y="20"/>
                  </a:cubicBezTo>
                  <a:cubicBezTo>
                    <a:pt x="392" y="18"/>
                    <a:pt x="393" y="16"/>
                    <a:pt x="394" y="14"/>
                  </a:cubicBezTo>
                  <a:cubicBezTo>
                    <a:pt x="394" y="14"/>
                    <a:pt x="395" y="14"/>
                    <a:pt x="395" y="14"/>
                  </a:cubicBezTo>
                  <a:cubicBezTo>
                    <a:pt x="397" y="13"/>
                    <a:pt x="400" y="13"/>
                    <a:pt x="402" y="12"/>
                  </a:cubicBezTo>
                  <a:cubicBezTo>
                    <a:pt x="403" y="12"/>
                    <a:pt x="405" y="11"/>
                    <a:pt x="406" y="11"/>
                  </a:cubicBezTo>
                  <a:cubicBezTo>
                    <a:pt x="409" y="10"/>
                    <a:pt x="413" y="10"/>
                    <a:pt x="416" y="9"/>
                  </a:cubicBezTo>
                  <a:cubicBezTo>
                    <a:pt x="418" y="9"/>
                    <a:pt x="419" y="8"/>
                    <a:pt x="421" y="8"/>
                  </a:cubicBezTo>
                  <a:cubicBezTo>
                    <a:pt x="423" y="7"/>
                    <a:pt x="425" y="7"/>
                    <a:pt x="428" y="6"/>
                  </a:cubicBezTo>
                  <a:cubicBezTo>
                    <a:pt x="434" y="5"/>
                    <a:pt x="434" y="5"/>
                    <a:pt x="434" y="5"/>
                  </a:cubicBezTo>
                  <a:cubicBezTo>
                    <a:pt x="437" y="4"/>
                    <a:pt x="439" y="4"/>
                    <a:pt x="442" y="3"/>
                  </a:cubicBezTo>
                  <a:cubicBezTo>
                    <a:pt x="444" y="3"/>
                    <a:pt x="446" y="2"/>
                    <a:pt x="449" y="2"/>
                  </a:cubicBezTo>
                  <a:cubicBezTo>
                    <a:pt x="450" y="1"/>
                    <a:pt x="452" y="0"/>
                    <a:pt x="454" y="1"/>
                  </a:cubicBezTo>
                  <a:cubicBezTo>
                    <a:pt x="453" y="2"/>
                    <a:pt x="452" y="4"/>
                    <a:pt x="452" y="5"/>
                  </a:cubicBezTo>
                  <a:cubicBezTo>
                    <a:pt x="452" y="6"/>
                    <a:pt x="451" y="8"/>
                    <a:pt x="451" y="9"/>
                  </a:cubicBezTo>
                  <a:cubicBezTo>
                    <a:pt x="450" y="10"/>
                    <a:pt x="449" y="11"/>
                    <a:pt x="449" y="13"/>
                  </a:cubicBezTo>
                  <a:cubicBezTo>
                    <a:pt x="449" y="14"/>
                    <a:pt x="449" y="16"/>
                    <a:pt x="448" y="17"/>
                  </a:cubicBezTo>
                  <a:cubicBezTo>
                    <a:pt x="447" y="18"/>
                    <a:pt x="447" y="19"/>
                    <a:pt x="446" y="20"/>
                  </a:cubicBezTo>
                  <a:cubicBezTo>
                    <a:pt x="444" y="21"/>
                    <a:pt x="442" y="21"/>
                    <a:pt x="440" y="22"/>
                  </a:cubicBezTo>
                  <a:cubicBezTo>
                    <a:pt x="436" y="23"/>
                    <a:pt x="436" y="23"/>
                    <a:pt x="436" y="23"/>
                  </a:cubicBezTo>
                  <a:cubicBezTo>
                    <a:pt x="433" y="24"/>
                    <a:pt x="431" y="25"/>
                    <a:pt x="429" y="25"/>
                  </a:cubicBezTo>
                  <a:cubicBezTo>
                    <a:pt x="426" y="26"/>
                    <a:pt x="426" y="26"/>
                    <a:pt x="426" y="26"/>
                  </a:cubicBezTo>
                  <a:cubicBezTo>
                    <a:pt x="424" y="27"/>
                    <a:pt x="423" y="27"/>
                    <a:pt x="421" y="28"/>
                  </a:cubicBezTo>
                  <a:cubicBezTo>
                    <a:pt x="419" y="28"/>
                    <a:pt x="419" y="28"/>
                    <a:pt x="419" y="28"/>
                  </a:cubicBezTo>
                  <a:cubicBezTo>
                    <a:pt x="417" y="29"/>
                    <a:pt x="415" y="30"/>
                    <a:pt x="413" y="30"/>
                  </a:cubicBezTo>
                  <a:cubicBezTo>
                    <a:pt x="412" y="30"/>
                    <a:pt x="411" y="30"/>
                    <a:pt x="411" y="32"/>
                  </a:cubicBezTo>
                  <a:cubicBezTo>
                    <a:pt x="413" y="32"/>
                    <a:pt x="413" y="34"/>
                    <a:pt x="414" y="35"/>
                  </a:cubicBezTo>
                  <a:cubicBezTo>
                    <a:pt x="414" y="35"/>
                    <a:pt x="414" y="35"/>
                    <a:pt x="414" y="35"/>
                  </a:cubicBezTo>
                  <a:cubicBezTo>
                    <a:pt x="416" y="36"/>
                    <a:pt x="416" y="37"/>
                    <a:pt x="417" y="38"/>
                  </a:cubicBezTo>
                  <a:cubicBezTo>
                    <a:pt x="417" y="38"/>
                    <a:pt x="417" y="38"/>
                    <a:pt x="417" y="38"/>
                  </a:cubicBezTo>
                  <a:cubicBezTo>
                    <a:pt x="418" y="39"/>
                    <a:pt x="419" y="40"/>
                    <a:pt x="419" y="41"/>
                  </a:cubicBezTo>
                  <a:cubicBezTo>
                    <a:pt x="420" y="41"/>
                    <a:pt x="420" y="42"/>
                    <a:pt x="420" y="42"/>
                  </a:cubicBezTo>
                  <a:cubicBezTo>
                    <a:pt x="421" y="43"/>
                    <a:pt x="422" y="44"/>
                    <a:pt x="423" y="45"/>
                  </a:cubicBezTo>
                  <a:cubicBezTo>
                    <a:pt x="423" y="46"/>
                    <a:pt x="424" y="46"/>
                    <a:pt x="424" y="46"/>
                  </a:cubicBezTo>
                  <a:cubicBezTo>
                    <a:pt x="426" y="48"/>
                    <a:pt x="427" y="50"/>
                    <a:pt x="429" y="51"/>
                  </a:cubicBezTo>
                  <a:cubicBezTo>
                    <a:pt x="429" y="52"/>
                    <a:pt x="429" y="52"/>
                    <a:pt x="430" y="53"/>
                  </a:cubicBezTo>
                  <a:cubicBezTo>
                    <a:pt x="431" y="53"/>
                    <a:pt x="432" y="54"/>
                    <a:pt x="432" y="56"/>
                  </a:cubicBezTo>
                  <a:cubicBezTo>
                    <a:pt x="432" y="56"/>
                    <a:pt x="432" y="56"/>
                    <a:pt x="432" y="56"/>
                  </a:cubicBezTo>
                  <a:cubicBezTo>
                    <a:pt x="434" y="56"/>
                    <a:pt x="434" y="57"/>
                    <a:pt x="434" y="58"/>
                  </a:cubicBezTo>
                  <a:cubicBezTo>
                    <a:pt x="434" y="59"/>
                    <a:pt x="435" y="59"/>
                    <a:pt x="435" y="59"/>
                  </a:cubicBezTo>
                  <a:cubicBezTo>
                    <a:pt x="436" y="60"/>
                    <a:pt x="437" y="60"/>
                    <a:pt x="437" y="61"/>
                  </a:cubicBezTo>
                  <a:moveTo>
                    <a:pt x="100" y="65"/>
                  </a:moveTo>
                  <a:cubicBezTo>
                    <a:pt x="100" y="62"/>
                    <a:pt x="99" y="59"/>
                    <a:pt x="98" y="57"/>
                  </a:cubicBezTo>
                  <a:cubicBezTo>
                    <a:pt x="97" y="56"/>
                    <a:pt x="97" y="56"/>
                    <a:pt x="97" y="57"/>
                  </a:cubicBezTo>
                  <a:cubicBezTo>
                    <a:pt x="94" y="57"/>
                    <a:pt x="92" y="57"/>
                    <a:pt x="90" y="58"/>
                  </a:cubicBezTo>
                  <a:cubicBezTo>
                    <a:pt x="88" y="58"/>
                    <a:pt x="86" y="61"/>
                    <a:pt x="87" y="63"/>
                  </a:cubicBezTo>
                  <a:cubicBezTo>
                    <a:pt x="87" y="64"/>
                    <a:pt x="87" y="65"/>
                    <a:pt x="88" y="65"/>
                  </a:cubicBezTo>
                  <a:cubicBezTo>
                    <a:pt x="90" y="67"/>
                    <a:pt x="92" y="68"/>
                    <a:pt x="95" y="68"/>
                  </a:cubicBezTo>
                  <a:cubicBezTo>
                    <a:pt x="97" y="68"/>
                    <a:pt x="99" y="68"/>
                    <a:pt x="100" y="65"/>
                  </a:cubicBezTo>
                </a:path>
              </a:pathLst>
            </a:custGeom>
            <a:solidFill>
              <a:srgbClr val="1C4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19" name="Freeform 2118">
              <a:extLst>
                <a:ext uri="{FF2B5EF4-FFF2-40B4-BE49-F238E27FC236}">
                  <a16:creationId xmlns:a16="http://schemas.microsoft.com/office/drawing/2014/main" id="{A6B65282-7A19-8BEB-32F8-0A971EE8DCAC}"/>
                </a:ext>
              </a:extLst>
            </p:cNvPr>
            <p:cNvSpPr>
              <a:spLocks/>
            </p:cNvSpPr>
            <p:nvPr/>
          </p:nvSpPr>
          <p:spPr bwMode="auto">
            <a:xfrm>
              <a:off x="6721476" y="4670426"/>
              <a:ext cx="49213" cy="73025"/>
            </a:xfrm>
            <a:custGeom>
              <a:avLst/>
              <a:gdLst>
                <a:gd name="T0" fmla="*/ 16 w 51"/>
                <a:gd name="T1" fmla="*/ 66 h 76"/>
                <a:gd name="T2" fmla="*/ 14 w 51"/>
                <a:gd name="T3" fmla="*/ 68 h 76"/>
                <a:gd name="T4" fmla="*/ 10 w 51"/>
                <a:gd name="T5" fmla="*/ 71 h 76"/>
                <a:gd name="T6" fmla="*/ 8 w 51"/>
                <a:gd name="T7" fmla="*/ 75 h 76"/>
                <a:gd name="T8" fmla="*/ 6 w 51"/>
                <a:gd name="T9" fmla="*/ 74 h 76"/>
                <a:gd name="T10" fmla="*/ 7 w 51"/>
                <a:gd name="T11" fmla="*/ 60 h 76"/>
                <a:gd name="T12" fmla="*/ 14 w 51"/>
                <a:gd name="T13" fmla="*/ 52 h 76"/>
                <a:gd name="T14" fmla="*/ 13 w 51"/>
                <a:gd name="T15" fmla="*/ 50 h 76"/>
                <a:gd name="T16" fmla="*/ 5 w 51"/>
                <a:gd name="T17" fmla="*/ 48 h 76"/>
                <a:gd name="T18" fmla="*/ 2 w 51"/>
                <a:gd name="T19" fmla="*/ 43 h 76"/>
                <a:gd name="T20" fmla="*/ 3 w 51"/>
                <a:gd name="T21" fmla="*/ 23 h 76"/>
                <a:gd name="T22" fmla="*/ 5 w 51"/>
                <a:gd name="T23" fmla="*/ 19 h 76"/>
                <a:gd name="T24" fmla="*/ 8 w 51"/>
                <a:gd name="T25" fmla="*/ 16 h 76"/>
                <a:gd name="T26" fmla="*/ 14 w 51"/>
                <a:gd name="T27" fmla="*/ 10 h 76"/>
                <a:gd name="T28" fmla="*/ 17 w 51"/>
                <a:gd name="T29" fmla="*/ 8 h 76"/>
                <a:gd name="T30" fmla="*/ 23 w 51"/>
                <a:gd name="T31" fmla="*/ 5 h 76"/>
                <a:gd name="T32" fmla="*/ 31 w 51"/>
                <a:gd name="T33" fmla="*/ 3 h 76"/>
                <a:gd name="T34" fmla="*/ 48 w 51"/>
                <a:gd name="T35" fmla="*/ 0 h 76"/>
                <a:gd name="T36" fmla="*/ 49 w 51"/>
                <a:gd name="T37" fmla="*/ 7 h 76"/>
                <a:gd name="T38" fmla="*/ 46 w 51"/>
                <a:gd name="T39" fmla="*/ 15 h 76"/>
                <a:gd name="T40" fmla="*/ 42 w 51"/>
                <a:gd name="T41" fmla="*/ 20 h 76"/>
                <a:gd name="T42" fmla="*/ 35 w 51"/>
                <a:gd name="T43" fmla="*/ 21 h 76"/>
                <a:gd name="T44" fmla="*/ 26 w 51"/>
                <a:gd name="T45" fmla="*/ 25 h 76"/>
                <a:gd name="T46" fmla="*/ 23 w 51"/>
                <a:gd name="T47" fmla="*/ 28 h 76"/>
                <a:gd name="T48" fmla="*/ 25 w 51"/>
                <a:gd name="T49" fmla="*/ 34 h 76"/>
                <a:gd name="T50" fmla="*/ 30 w 51"/>
                <a:gd name="T51" fmla="*/ 35 h 76"/>
                <a:gd name="T52" fmla="*/ 47 w 51"/>
                <a:gd name="T53" fmla="*/ 36 h 76"/>
                <a:gd name="T54" fmla="*/ 50 w 51"/>
                <a:gd name="T55" fmla="*/ 41 h 76"/>
                <a:gd name="T56" fmla="*/ 49 w 51"/>
                <a:gd name="T57" fmla="*/ 45 h 76"/>
                <a:gd name="T58" fmla="*/ 47 w 51"/>
                <a:gd name="T59" fmla="*/ 56 h 76"/>
                <a:gd name="T60" fmla="*/ 43 w 51"/>
                <a:gd name="T61" fmla="*/ 58 h 76"/>
                <a:gd name="T62" fmla="*/ 32 w 51"/>
                <a:gd name="T63" fmla="*/ 59 h 76"/>
                <a:gd name="T64" fmla="*/ 23 w 51"/>
                <a:gd name="T65" fmla="*/ 62 h 76"/>
                <a:gd name="T66" fmla="*/ 17 w 51"/>
                <a:gd name="T67" fmla="*/ 6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76">
                  <a:moveTo>
                    <a:pt x="17" y="65"/>
                  </a:moveTo>
                  <a:cubicBezTo>
                    <a:pt x="17" y="65"/>
                    <a:pt x="16" y="65"/>
                    <a:pt x="16" y="66"/>
                  </a:cubicBezTo>
                  <a:cubicBezTo>
                    <a:pt x="16" y="66"/>
                    <a:pt x="16" y="66"/>
                    <a:pt x="16" y="66"/>
                  </a:cubicBezTo>
                  <a:cubicBezTo>
                    <a:pt x="16" y="67"/>
                    <a:pt x="15" y="67"/>
                    <a:pt x="14" y="68"/>
                  </a:cubicBezTo>
                  <a:cubicBezTo>
                    <a:pt x="13" y="68"/>
                    <a:pt x="13" y="68"/>
                    <a:pt x="13" y="68"/>
                  </a:cubicBezTo>
                  <a:cubicBezTo>
                    <a:pt x="12" y="69"/>
                    <a:pt x="11" y="70"/>
                    <a:pt x="10" y="71"/>
                  </a:cubicBezTo>
                  <a:cubicBezTo>
                    <a:pt x="9" y="72"/>
                    <a:pt x="9" y="72"/>
                    <a:pt x="9" y="72"/>
                  </a:cubicBezTo>
                  <a:cubicBezTo>
                    <a:pt x="9" y="73"/>
                    <a:pt x="9" y="74"/>
                    <a:pt x="8" y="75"/>
                  </a:cubicBezTo>
                  <a:cubicBezTo>
                    <a:pt x="8" y="75"/>
                    <a:pt x="8" y="75"/>
                    <a:pt x="8" y="75"/>
                  </a:cubicBezTo>
                  <a:cubicBezTo>
                    <a:pt x="6" y="76"/>
                    <a:pt x="6" y="74"/>
                    <a:pt x="6" y="74"/>
                  </a:cubicBezTo>
                  <a:cubicBezTo>
                    <a:pt x="6" y="69"/>
                    <a:pt x="6" y="65"/>
                    <a:pt x="7" y="61"/>
                  </a:cubicBezTo>
                  <a:cubicBezTo>
                    <a:pt x="7" y="60"/>
                    <a:pt x="7" y="60"/>
                    <a:pt x="7" y="60"/>
                  </a:cubicBezTo>
                  <a:cubicBezTo>
                    <a:pt x="10" y="56"/>
                    <a:pt x="10" y="56"/>
                    <a:pt x="10" y="56"/>
                  </a:cubicBezTo>
                  <a:cubicBezTo>
                    <a:pt x="11" y="54"/>
                    <a:pt x="12" y="53"/>
                    <a:pt x="14" y="52"/>
                  </a:cubicBezTo>
                  <a:cubicBezTo>
                    <a:pt x="14" y="52"/>
                    <a:pt x="14" y="52"/>
                    <a:pt x="14" y="52"/>
                  </a:cubicBezTo>
                  <a:cubicBezTo>
                    <a:pt x="14" y="51"/>
                    <a:pt x="14" y="50"/>
                    <a:pt x="13" y="50"/>
                  </a:cubicBezTo>
                  <a:cubicBezTo>
                    <a:pt x="10" y="51"/>
                    <a:pt x="8" y="50"/>
                    <a:pt x="7" y="49"/>
                  </a:cubicBezTo>
                  <a:cubicBezTo>
                    <a:pt x="5" y="48"/>
                    <a:pt x="5" y="48"/>
                    <a:pt x="5" y="48"/>
                  </a:cubicBezTo>
                  <a:cubicBezTo>
                    <a:pt x="5" y="48"/>
                    <a:pt x="3" y="47"/>
                    <a:pt x="3" y="46"/>
                  </a:cubicBezTo>
                  <a:cubicBezTo>
                    <a:pt x="3" y="44"/>
                    <a:pt x="3" y="44"/>
                    <a:pt x="2" y="43"/>
                  </a:cubicBezTo>
                  <a:cubicBezTo>
                    <a:pt x="0" y="38"/>
                    <a:pt x="0" y="32"/>
                    <a:pt x="2" y="27"/>
                  </a:cubicBezTo>
                  <a:cubicBezTo>
                    <a:pt x="2" y="25"/>
                    <a:pt x="3" y="24"/>
                    <a:pt x="3" y="23"/>
                  </a:cubicBezTo>
                  <a:cubicBezTo>
                    <a:pt x="4" y="22"/>
                    <a:pt x="4" y="21"/>
                    <a:pt x="5" y="20"/>
                  </a:cubicBezTo>
                  <a:cubicBezTo>
                    <a:pt x="5" y="20"/>
                    <a:pt x="5" y="20"/>
                    <a:pt x="5" y="19"/>
                  </a:cubicBezTo>
                  <a:cubicBezTo>
                    <a:pt x="6" y="18"/>
                    <a:pt x="7" y="17"/>
                    <a:pt x="8" y="16"/>
                  </a:cubicBezTo>
                  <a:cubicBezTo>
                    <a:pt x="8" y="16"/>
                    <a:pt x="8" y="16"/>
                    <a:pt x="8" y="16"/>
                  </a:cubicBezTo>
                  <a:cubicBezTo>
                    <a:pt x="9" y="14"/>
                    <a:pt x="11" y="12"/>
                    <a:pt x="14" y="11"/>
                  </a:cubicBezTo>
                  <a:cubicBezTo>
                    <a:pt x="14" y="11"/>
                    <a:pt x="14" y="11"/>
                    <a:pt x="14" y="10"/>
                  </a:cubicBezTo>
                  <a:cubicBezTo>
                    <a:pt x="14" y="10"/>
                    <a:pt x="14" y="10"/>
                    <a:pt x="14" y="10"/>
                  </a:cubicBezTo>
                  <a:cubicBezTo>
                    <a:pt x="15" y="9"/>
                    <a:pt x="16" y="9"/>
                    <a:pt x="17" y="8"/>
                  </a:cubicBezTo>
                  <a:cubicBezTo>
                    <a:pt x="18" y="7"/>
                    <a:pt x="18" y="7"/>
                    <a:pt x="18" y="7"/>
                  </a:cubicBezTo>
                  <a:cubicBezTo>
                    <a:pt x="20" y="7"/>
                    <a:pt x="22" y="6"/>
                    <a:pt x="23" y="5"/>
                  </a:cubicBezTo>
                  <a:cubicBezTo>
                    <a:pt x="26" y="4"/>
                    <a:pt x="26" y="4"/>
                    <a:pt x="26" y="4"/>
                  </a:cubicBezTo>
                  <a:cubicBezTo>
                    <a:pt x="27" y="3"/>
                    <a:pt x="29" y="3"/>
                    <a:pt x="31" y="3"/>
                  </a:cubicBezTo>
                  <a:cubicBezTo>
                    <a:pt x="38" y="1"/>
                    <a:pt x="38" y="1"/>
                    <a:pt x="38" y="1"/>
                  </a:cubicBezTo>
                  <a:cubicBezTo>
                    <a:pt x="41" y="0"/>
                    <a:pt x="45" y="0"/>
                    <a:pt x="48" y="0"/>
                  </a:cubicBezTo>
                  <a:cubicBezTo>
                    <a:pt x="51" y="0"/>
                    <a:pt x="51" y="1"/>
                    <a:pt x="50" y="3"/>
                  </a:cubicBezTo>
                  <a:cubicBezTo>
                    <a:pt x="49" y="4"/>
                    <a:pt x="49" y="6"/>
                    <a:pt x="49" y="7"/>
                  </a:cubicBezTo>
                  <a:cubicBezTo>
                    <a:pt x="48" y="9"/>
                    <a:pt x="48" y="11"/>
                    <a:pt x="47" y="12"/>
                  </a:cubicBezTo>
                  <a:cubicBezTo>
                    <a:pt x="46" y="13"/>
                    <a:pt x="46" y="14"/>
                    <a:pt x="46" y="15"/>
                  </a:cubicBezTo>
                  <a:cubicBezTo>
                    <a:pt x="46" y="16"/>
                    <a:pt x="45" y="17"/>
                    <a:pt x="45" y="18"/>
                  </a:cubicBezTo>
                  <a:cubicBezTo>
                    <a:pt x="45" y="19"/>
                    <a:pt x="44" y="21"/>
                    <a:pt x="42" y="20"/>
                  </a:cubicBezTo>
                  <a:cubicBezTo>
                    <a:pt x="42" y="20"/>
                    <a:pt x="42" y="20"/>
                    <a:pt x="42" y="20"/>
                  </a:cubicBezTo>
                  <a:cubicBezTo>
                    <a:pt x="40" y="20"/>
                    <a:pt x="37" y="21"/>
                    <a:pt x="35" y="21"/>
                  </a:cubicBezTo>
                  <a:cubicBezTo>
                    <a:pt x="33" y="21"/>
                    <a:pt x="32" y="22"/>
                    <a:pt x="31" y="22"/>
                  </a:cubicBezTo>
                  <a:cubicBezTo>
                    <a:pt x="29" y="23"/>
                    <a:pt x="28" y="24"/>
                    <a:pt x="26" y="25"/>
                  </a:cubicBezTo>
                  <a:cubicBezTo>
                    <a:pt x="26" y="25"/>
                    <a:pt x="25" y="25"/>
                    <a:pt x="25" y="25"/>
                  </a:cubicBezTo>
                  <a:cubicBezTo>
                    <a:pt x="25" y="26"/>
                    <a:pt x="23" y="27"/>
                    <a:pt x="23" y="28"/>
                  </a:cubicBezTo>
                  <a:cubicBezTo>
                    <a:pt x="22" y="29"/>
                    <a:pt x="22" y="31"/>
                    <a:pt x="23" y="32"/>
                  </a:cubicBezTo>
                  <a:cubicBezTo>
                    <a:pt x="24" y="33"/>
                    <a:pt x="24" y="33"/>
                    <a:pt x="25" y="34"/>
                  </a:cubicBezTo>
                  <a:cubicBezTo>
                    <a:pt x="25" y="35"/>
                    <a:pt x="26" y="35"/>
                    <a:pt x="27" y="35"/>
                  </a:cubicBezTo>
                  <a:cubicBezTo>
                    <a:pt x="28" y="35"/>
                    <a:pt x="29" y="34"/>
                    <a:pt x="30" y="35"/>
                  </a:cubicBezTo>
                  <a:cubicBezTo>
                    <a:pt x="30" y="35"/>
                    <a:pt x="30" y="35"/>
                    <a:pt x="30" y="35"/>
                  </a:cubicBezTo>
                  <a:cubicBezTo>
                    <a:pt x="36" y="36"/>
                    <a:pt x="41" y="35"/>
                    <a:pt x="47" y="36"/>
                  </a:cubicBezTo>
                  <a:cubicBezTo>
                    <a:pt x="50" y="36"/>
                    <a:pt x="50" y="36"/>
                    <a:pt x="50" y="39"/>
                  </a:cubicBezTo>
                  <a:cubicBezTo>
                    <a:pt x="50" y="41"/>
                    <a:pt x="50" y="41"/>
                    <a:pt x="50" y="41"/>
                  </a:cubicBezTo>
                  <a:cubicBezTo>
                    <a:pt x="49" y="42"/>
                    <a:pt x="50" y="43"/>
                    <a:pt x="49" y="45"/>
                  </a:cubicBezTo>
                  <a:cubicBezTo>
                    <a:pt x="49" y="45"/>
                    <a:pt x="49" y="45"/>
                    <a:pt x="49" y="45"/>
                  </a:cubicBezTo>
                  <a:cubicBezTo>
                    <a:pt x="49" y="48"/>
                    <a:pt x="48" y="51"/>
                    <a:pt x="47" y="54"/>
                  </a:cubicBezTo>
                  <a:cubicBezTo>
                    <a:pt x="47" y="54"/>
                    <a:pt x="46" y="55"/>
                    <a:pt x="47" y="56"/>
                  </a:cubicBezTo>
                  <a:cubicBezTo>
                    <a:pt x="46" y="56"/>
                    <a:pt x="46" y="57"/>
                    <a:pt x="45" y="57"/>
                  </a:cubicBezTo>
                  <a:cubicBezTo>
                    <a:pt x="44" y="57"/>
                    <a:pt x="43" y="58"/>
                    <a:pt x="43" y="58"/>
                  </a:cubicBezTo>
                  <a:cubicBezTo>
                    <a:pt x="40" y="59"/>
                    <a:pt x="36" y="59"/>
                    <a:pt x="33" y="59"/>
                  </a:cubicBezTo>
                  <a:cubicBezTo>
                    <a:pt x="33" y="59"/>
                    <a:pt x="32" y="59"/>
                    <a:pt x="32" y="59"/>
                  </a:cubicBezTo>
                  <a:cubicBezTo>
                    <a:pt x="26" y="61"/>
                    <a:pt x="26" y="61"/>
                    <a:pt x="26" y="61"/>
                  </a:cubicBezTo>
                  <a:cubicBezTo>
                    <a:pt x="25" y="62"/>
                    <a:pt x="24" y="62"/>
                    <a:pt x="23" y="62"/>
                  </a:cubicBezTo>
                  <a:cubicBezTo>
                    <a:pt x="20" y="64"/>
                    <a:pt x="20" y="64"/>
                    <a:pt x="20" y="64"/>
                  </a:cubicBezTo>
                  <a:cubicBezTo>
                    <a:pt x="19" y="65"/>
                    <a:pt x="18" y="65"/>
                    <a:pt x="17" y="65"/>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0" name="Freeform 2119">
              <a:extLst>
                <a:ext uri="{FF2B5EF4-FFF2-40B4-BE49-F238E27FC236}">
                  <a16:creationId xmlns:a16="http://schemas.microsoft.com/office/drawing/2014/main" id="{A8FF6544-CC16-0FA3-18C9-BEECA23F90DC}"/>
                </a:ext>
              </a:extLst>
            </p:cNvPr>
            <p:cNvSpPr>
              <a:spLocks/>
            </p:cNvSpPr>
            <p:nvPr/>
          </p:nvSpPr>
          <p:spPr bwMode="auto">
            <a:xfrm>
              <a:off x="6788151" y="4635501"/>
              <a:ext cx="19050" cy="93663"/>
            </a:xfrm>
            <a:custGeom>
              <a:avLst/>
              <a:gdLst>
                <a:gd name="T0" fmla="*/ 4 w 20"/>
                <a:gd name="T1" fmla="*/ 15 h 98"/>
                <a:gd name="T2" fmla="*/ 5 w 20"/>
                <a:gd name="T3" fmla="*/ 14 h 98"/>
                <a:gd name="T4" fmla="*/ 8 w 20"/>
                <a:gd name="T5" fmla="*/ 11 h 98"/>
                <a:gd name="T6" fmla="*/ 8 w 20"/>
                <a:gd name="T7" fmla="*/ 10 h 98"/>
                <a:gd name="T8" fmla="*/ 11 w 20"/>
                <a:gd name="T9" fmla="*/ 7 h 98"/>
                <a:gd name="T10" fmla="*/ 11 w 20"/>
                <a:gd name="T11" fmla="*/ 6 h 98"/>
                <a:gd name="T12" fmla="*/ 13 w 20"/>
                <a:gd name="T13" fmla="*/ 4 h 98"/>
                <a:gd name="T14" fmla="*/ 14 w 20"/>
                <a:gd name="T15" fmla="*/ 2 h 98"/>
                <a:gd name="T16" fmla="*/ 16 w 20"/>
                <a:gd name="T17" fmla="*/ 1 h 98"/>
                <a:gd name="T18" fmla="*/ 16 w 20"/>
                <a:gd name="T19" fmla="*/ 3 h 98"/>
                <a:gd name="T20" fmla="*/ 18 w 20"/>
                <a:gd name="T21" fmla="*/ 15 h 98"/>
                <a:gd name="T22" fmla="*/ 18 w 20"/>
                <a:gd name="T23" fmla="*/ 15 h 98"/>
                <a:gd name="T24" fmla="*/ 19 w 20"/>
                <a:gd name="T25" fmla="*/ 19 h 98"/>
                <a:gd name="T26" fmla="*/ 19 w 20"/>
                <a:gd name="T27" fmla="*/ 21 h 98"/>
                <a:gd name="T28" fmla="*/ 19 w 20"/>
                <a:gd name="T29" fmla="*/ 27 h 98"/>
                <a:gd name="T30" fmla="*/ 19 w 20"/>
                <a:gd name="T31" fmla="*/ 33 h 98"/>
                <a:gd name="T32" fmla="*/ 20 w 20"/>
                <a:gd name="T33" fmla="*/ 36 h 98"/>
                <a:gd name="T34" fmla="*/ 20 w 20"/>
                <a:gd name="T35" fmla="*/ 56 h 98"/>
                <a:gd name="T36" fmla="*/ 19 w 20"/>
                <a:gd name="T37" fmla="*/ 59 h 98"/>
                <a:gd name="T38" fmla="*/ 19 w 20"/>
                <a:gd name="T39" fmla="*/ 63 h 98"/>
                <a:gd name="T40" fmla="*/ 19 w 20"/>
                <a:gd name="T41" fmla="*/ 66 h 98"/>
                <a:gd name="T42" fmla="*/ 19 w 20"/>
                <a:gd name="T43" fmla="*/ 68 h 98"/>
                <a:gd name="T44" fmla="*/ 18 w 20"/>
                <a:gd name="T45" fmla="*/ 71 h 98"/>
                <a:gd name="T46" fmla="*/ 18 w 20"/>
                <a:gd name="T47" fmla="*/ 71 h 98"/>
                <a:gd name="T48" fmla="*/ 16 w 20"/>
                <a:gd name="T49" fmla="*/ 78 h 98"/>
                <a:gd name="T50" fmla="*/ 16 w 20"/>
                <a:gd name="T51" fmla="*/ 81 h 98"/>
                <a:gd name="T52" fmla="*/ 13 w 20"/>
                <a:gd name="T53" fmla="*/ 87 h 98"/>
                <a:gd name="T54" fmla="*/ 13 w 20"/>
                <a:gd name="T55" fmla="*/ 88 h 98"/>
                <a:gd name="T56" fmla="*/ 11 w 20"/>
                <a:gd name="T57" fmla="*/ 91 h 98"/>
                <a:gd name="T58" fmla="*/ 9 w 20"/>
                <a:gd name="T59" fmla="*/ 93 h 98"/>
                <a:gd name="T60" fmla="*/ 7 w 20"/>
                <a:gd name="T61" fmla="*/ 95 h 98"/>
                <a:gd name="T62" fmla="*/ 6 w 20"/>
                <a:gd name="T63" fmla="*/ 97 h 98"/>
                <a:gd name="T64" fmla="*/ 4 w 20"/>
                <a:gd name="T65" fmla="*/ 96 h 98"/>
                <a:gd name="T66" fmla="*/ 4 w 20"/>
                <a:gd name="T67" fmla="*/ 90 h 98"/>
                <a:gd name="T68" fmla="*/ 4 w 20"/>
                <a:gd name="T69" fmla="*/ 87 h 98"/>
                <a:gd name="T70" fmla="*/ 4 w 20"/>
                <a:gd name="T71" fmla="*/ 83 h 98"/>
                <a:gd name="T72" fmla="*/ 3 w 20"/>
                <a:gd name="T73" fmla="*/ 50 h 98"/>
                <a:gd name="T74" fmla="*/ 3 w 20"/>
                <a:gd name="T75" fmla="*/ 49 h 98"/>
                <a:gd name="T76" fmla="*/ 3 w 20"/>
                <a:gd name="T77" fmla="*/ 49 h 98"/>
                <a:gd name="T78" fmla="*/ 2 w 20"/>
                <a:gd name="T79" fmla="*/ 44 h 98"/>
                <a:gd name="T80" fmla="*/ 2 w 20"/>
                <a:gd name="T81" fmla="*/ 41 h 98"/>
                <a:gd name="T82" fmla="*/ 2 w 20"/>
                <a:gd name="T83" fmla="*/ 37 h 98"/>
                <a:gd name="T84" fmla="*/ 2 w 20"/>
                <a:gd name="T85" fmla="*/ 33 h 98"/>
                <a:gd name="T86" fmla="*/ 0 w 20"/>
                <a:gd name="T87" fmla="*/ 20 h 98"/>
                <a:gd name="T88" fmla="*/ 3 w 20"/>
                <a:gd name="T89" fmla="*/ 17 h 98"/>
                <a:gd name="T90" fmla="*/ 5 w 20"/>
                <a:gd name="T91" fmla="*/ 1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98">
                  <a:moveTo>
                    <a:pt x="4" y="15"/>
                  </a:moveTo>
                  <a:cubicBezTo>
                    <a:pt x="5" y="14"/>
                    <a:pt x="5" y="14"/>
                    <a:pt x="5" y="14"/>
                  </a:cubicBezTo>
                  <a:cubicBezTo>
                    <a:pt x="6" y="13"/>
                    <a:pt x="7" y="12"/>
                    <a:pt x="8" y="11"/>
                  </a:cubicBezTo>
                  <a:cubicBezTo>
                    <a:pt x="8" y="10"/>
                    <a:pt x="8" y="10"/>
                    <a:pt x="8" y="10"/>
                  </a:cubicBezTo>
                  <a:cubicBezTo>
                    <a:pt x="9" y="9"/>
                    <a:pt x="10" y="8"/>
                    <a:pt x="11" y="7"/>
                  </a:cubicBezTo>
                  <a:cubicBezTo>
                    <a:pt x="12" y="7"/>
                    <a:pt x="11" y="6"/>
                    <a:pt x="11" y="6"/>
                  </a:cubicBezTo>
                  <a:cubicBezTo>
                    <a:pt x="12" y="5"/>
                    <a:pt x="12" y="4"/>
                    <a:pt x="13" y="4"/>
                  </a:cubicBezTo>
                  <a:cubicBezTo>
                    <a:pt x="14" y="2"/>
                    <a:pt x="14" y="2"/>
                    <a:pt x="14" y="2"/>
                  </a:cubicBezTo>
                  <a:cubicBezTo>
                    <a:pt x="15" y="2"/>
                    <a:pt x="15" y="0"/>
                    <a:pt x="16" y="1"/>
                  </a:cubicBezTo>
                  <a:cubicBezTo>
                    <a:pt x="16" y="3"/>
                    <a:pt x="16" y="3"/>
                    <a:pt x="16" y="3"/>
                  </a:cubicBezTo>
                  <a:cubicBezTo>
                    <a:pt x="17" y="7"/>
                    <a:pt x="18" y="11"/>
                    <a:pt x="18" y="15"/>
                  </a:cubicBezTo>
                  <a:cubicBezTo>
                    <a:pt x="18" y="15"/>
                    <a:pt x="18" y="15"/>
                    <a:pt x="18" y="15"/>
                  </a:cubicBezTo>
                  <a:cubicBezTo>
                    <a:pt x="19" y="16"/>
                    <a:pt x="18" y="18"/>
                    <a:pt x="19" y="19"/>
                  </a:cubicBezTo>
                  <a:cubicBezTo>
                    <a:pt x="19" y="20"/>
                    <a:pt x="19" y="21"/>
                    <a:pt x="19" y="21"/>
                  </a:cubicBezTo>
                  <a:cubicBezTo>
                    <a:pt x="19" y="23"/>
                    <a:pt x="19" y="25"/>
                    <a:pt x="19" y="27"/>
                  </a:cubicBezTo>
                  <a:cubicBezTo>
                    <a:pt x="20" y="28"/>
                    <a:pt x="19" y="31"/>
                    <a:pt x="19" y="33"/>
                  </a:cubicBezTo>
                  <a:cubicBezTo>
                    <a:pt x="20" y="33"/>
                    <a:pt x="20" y="35"/>
                    <a:pt x="20" y="36"/>
                  </a:cubicBezTo>
                  <a:cubicBezTo>
                    <a:pt x="20" y="56"/>
                    <a:pt x="20" y="56"/>
                    <a:pt x="20" y="56"/>
                  </a:cubicBezTo>
                  <a:cubicBezTo>
                    <a:pt x="20" y="57"/>
                    <a:pt x="20" y="58"/>
                    <a:pt x="19" y="59"/>
                  </a:cubicBezTo>
                  <a:cubicBezTo>
                    <a:pt x="19" y="60"/>
                    <a:pt x="19" y="62"/>
                    <a:pt x="19" y="63"/>
                  </a:cubicBezTo>
                  <a:cubicBezTo>
                    <a:pt x="19" y="65"/>
                    <a:pt x="19" y="65"/>
                    <a:pt x="19" y="66"/>
                  </a:cubicBezTo>
                  <a:cubicBezTo>
                    <a:pt x="19" y="68"/>
                    <a:pt x="19" y="68"/>
                    <a:pt x="19" y="68"/>
                  </a:cubicBezTo>
                  <a:cubicBezTo>
                    <a:pt x="18" y="69"/>
                    <a:pt x="19" y="70"/>
                    <a:pt x="18" y="71"/>
                  </a:cubicBezTo>
                  <a:cubicBezTo>
                    <a:pt x="18" y="71"/>
                    <a:pt x="18" y="71"/>
                    <a:pt x="18" y="71"/>
                  </a:cubicBezTo>
                  <a:cubicBezTo>
                    <a:pt x="18" y="74"/>
                    <a:pt x="17" y="76"/>
                    <a:pt x="16" y="78"/>
                  </a:cubicBezTo>
                  <a:cubicBezTo>
                    <a:pt x="16" y="79"/>
                    <a:pt x="15" y="80"/>
                    <a:pt x="16" y="81"/>
                  </a:cubicBezTo>
                  <a:cubicBezTo>
                    <a:pt x="15" y="83"/>
                    <a:pt x="14" y="85"/>
                    <a:pt x="13" y="87"/>
                  </a:cubicBezTo>
                  <a:cubicBezTo>
                    <a:pt x="12" y="87"/>
                    <a:pt x="12" y="88"/>
                    <a:pt x="13" y="88"/>
                  </a:cubicBezTo>
                  <a:cubicBezTo>
                    <a:pt x="12" y="89"/>
                    <a:pt x="12" y="90"/>
                    <a:pt x="11" y="91"/>
                  </a:cubicBezTo>
                  <a:cubicBezTo>
                    <a:pt x="9" y="93"/>
                    <a:pt x="9" y="93"/>
                    <a:pt x="9" y="93"/>
                  </a:cubicBezTo>
                  <a:cubicBezTo>
                    <a:pt x="9" y="94"/>
                    <a:pt x="8" y="95"/>
                    <a:pt x="7" y="95"/>
                  </a:cubicBezTo>
                  <a:cubicBezTo>
                    <a:pt x="6" y="97"/>
                    <a:pt x="6" y="97"/>
                    <a:pt x="6" y="97"/>
                  </a:cubicBezTo>
                  <a:cubicBezTo>
                    <a:pt x="5" y="98"/>
                    <a:pt x="4" y="98"/>
                    <a:pt x="4" y="96"/>
                  </a:cubicBezTo>
                  <a:cubicBezTo>
                    <a:pt x="4" y="94"/>
                    <a:pt x="4" y="92"/>
                    <a:pt x="4" y="90"/>
                  </a:cubicBezTo>
                  <a:cubicBezTo>
                    <a:pt x="4" y="87"/>
                    <a:pt x="4" y="87"/>
                    <a:pt x="4" y="87"/>
                  </a:cubicBezTo>
                  <a:cubicBezTo>
                    <a:pt x="4" y="86"/>
                    <a:pt x="4" y="85"/>
                    <a:pt x="4" y="83"/>
                  </a:cubicBezTo>
                  <a:cubicBezTo>
                    <a:pt x="4" y="72"/>
                    <a:pt x="3" y="61"/>
                    <a:pt x="3" y="50"/>
                  </a:cubicBezTo>
                  <a:cubicBezTo>
                    <a:pt x="3" y="50"/>
                    <a:pt x="3" y="50"/>
                    <a:pt x="3" y="49"/>
                  </a:cubicBezTo>
                  <a:cubicBezTo>
                    <a:pt x="3" y="49"/>
                    <a:pt x="3" y="49"/>
                    <a:pt x="3" y="49"/>
                  </a:cubicBezTo>
                  <a:cubicBezTo>
                    <a:pt x="2" y="48"/>
                    <a:pt x="3" y="46"/>
                    <a:pt x="2" y="44"/>
                  </a:cubicBezTo>
                  <a:cubicBezTo>
                    <a:pt x="2" y="43"/>
                    <a:pt x="2" y="42"/>
                    <a:pt x="2" y="41"/>
                  </a:cubicBezTo>
                  <a:cubicBezTo>
                    <a:pt x="1" y="39"/>
                    <a:pt x="2" y="38"/>
                    <a:pt x="2" y="37"/>
                  </a:cubicBezTo>
                  <a:cubicBezTo>
                    <a:pt x="1" y="35"/>
                    <a:pt x="2" y="34"/>
                    <a:pt x="2" y="33"/>
                  </a:cubicBezTo>
                  <a:cubicBezTo>
                    <a:pt x="0" y="29"/>
                    <a:pt x="0" y="25"/>
                    <a:pt x="0" y="20"/>
                  </a:cubicBezTo>
                  <a:cubicBezTo>
                    <a:pt x="3" y="17"/>
                    <a:pt x="3" y="17"/>
                    <a:pt x="3" y="17"/>
                  </a:cubicBezTo>
                  <a:cubicBezTo>
                    <a:pt x="4" y="16"/>
                    <a:pt x="4" y="15"/>
                    <a:pt x="5" y="15"/>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1" name="Freeform 2120">
              <a:extLst>
                <a:ext uri="{FF2B5EF4-FFF2-40B4-BE49-F238E27FC236}">
                  <a16:creationId xmlns:a16="http://schemas.microsoft.com/office/drawing/2014/main" id="{F2AE09CA-59A5-E947-290D-7CB52398529A}"/>
                </a:ext>
              </a:extLst>
            </p:cNvPr>
            <p:cNvSpPr>
              <a:spLocks noEditPoints="1"/>
            </p:cNvSpPr>
            <p:nvPr/>
          </p:nvSpPr>
          <p:spPr bwMode="auto">
            <a:xfrm>
              <a:off x="6813551" y="4657726"/>
              <a:ext cx="317500" cy="96838"/>
            </a:xfrm>
            <a:custGeom>
              <a:avLst/>
              <a:gdLst>
                <a:gd name="T0" fmla="*/ 327 w 332"/>
                <a:gd name="T1" fmla="*/ 57 h 102"/>
                <a:gd name="T2" fmla="*/ 321 w 332"/>
                <a:gd name="T3" fmla="*/ 67 h 102"/>
                <a:gd name="T4" fmla="*/ 243 w 332"/>
                <a:gd name="T5" fmla="*/ 68 h 102"/>
                <a:gd name="T6" fmla="*/ 166 w 332"/>
                <a:gd name="T7" fmla="*/ 68 h 102"/>
                <a:gd name="T8" fmla="*/ 90 w 332"/>
                <a:gd name="T9" fmla="*/ 69 h 102"/>
                <a:gd name="T10" fmla="*/ 49 w 332"/>
                <a:gd name="T11" fmla="*/ 79 h 102"/>
                <a:gd name="T12" fmla="*/ 44 w 332"/>
                <a:gd name="T13" fmla="*/ 89 h 102"/>
                <a:gd name="T14" fmla="*/ 41 w 332"/>
                <a:gd name="T15" fmla="*/ 93 h 102"/>
                <a:gd name="T16" fmla="*/ 35 w 332"/>
                <a:gd name="T17" fmla="*/ 97 h 102"/>
                <a:gd name="T18" fmla="*/ 26 w 332"/>
                <a:gd name="T19" fmla="*/ 101 h 102"/>
                <a:gd name="T20" fmla="*/ 12 w 332"/>
                <a:gd name="T21" fmla="*/ 93 h 102"/>
                <a:gd name="T22" fmla="*/ 8 w 332"/>
                <a:gd name="T23" fmla="*/ 87 h 102"/>
                <a:gd name="T24" fmla="*/ 2 w 332"/>
                <a:gd name="T25" fmla="*/ 81 h 102"/>
                <a:gd name="T26" fmla="*/ 21 w 332"/>
                <a:gd name="T27" fmla="*/ 79 h 102"/>
                <a:gd name="T28" fmla="*/ 27 w 332"/>
                <a:gd name="T29" fmla="*/ 78 h 102"/>
                <a:gd name="T30" fmla="*/ 32 w 332"/>
                <a:gd name="T31" fmla="*/ 74 h 102"/>
                <a:gd name="T32" fmla="*/ 17 w 332"/>
                <a:gd name="T33" fmla="*/ 66 h 102"/>
                <a:gd name="T34" fmla="*/ 8 w 332"/>
                <a:gd name="T35" fmla="*/ 62 h 102"/>
                <a:gd name="T36" fmla="*/ 5 w 332"/>
                <a:gd name="T37" fmla="*/ 48 h 102"/>
                <a:gd name="T38" fmla="*/ 9 w 332"/>
                <a:gd name="T39" fmla="*/ 37 h 102"/>
                <a:gd name="T40" fmla="*/ 14 w 332"/>
                <a:gd name="T41" fmla="*/ 27 h 102"/>
                <a:gd name="T42" fmla="*/ 24 w 332"/>
                <a:gd name="T43" fmla="*/ 19 h 102"/>
                <a:gd name="T44" fmla="*/ 41 w 332"/>
                <a:gd name="T45" fmla="*/ 25 h 102"/>
                <a:gd name="T46" fmla="*/ 44 w 332"/>
                <a:gd name="T47" fmla="*/ 31 h 102"/>
                <a:gd name="T48" fmla="*/ 49 w 332"/>
                <a:gd name="T49" fmla="*/ 43 h 102"/>
                <a:gd name="T50" fmla="*/ 265 w 332"/>
                <a:gd name="T51" fmla="*/ 46 h 102"/>
                <a:gd name="T52" fmla="*/ 269 w 332"/>
                <a:gd name="T53" fmla="*/ 37 h 102"/>
                <a:gd name="T54" fmla="*/ 274 w 332"/>
                <a:gd name="T55" fmla="*/ 23 h 102"/>
                <a:gd name="T56" fmla="*/ 283 w 332"/>
                <a:gd name="T57" fmla="*/ 12 h 102"/>
                <a:gd name="T58" fmla="*/ 289 w 332"/>
                <a:gd name="T59" fmla="*/ 5 h 102"/>
                <a:gd name="T60" fmla="*/ 297 w 332"/>
                <a:gd name="T61" fmla="*/ 5 h 102"/>
                <a:gd name="T62" fmla="*/ 304 w 332"/>
                <a:gd name="T63" fmla="*/ 10 h 102"/>
                <a:gd name="T64" fmla="*/ 310 w 332"/>
                <a:gd name="T65" fmla="*/ 14 h 102"/>
                <a:gd name="T66" fmla="*/ 318 w 332"/>
                <a:gd name="T67" fmla="*/ 20 h 102"/>
                <a:gd name="T68" fmla="*/ 328 w 332"/>
                <a:gd name="T69" fmla="*/ 31 h 102"/>
                <a:gd name="T70" fmla="*/ 331 w 332"/>
                <a:gd name="T71" fmla="*/ 50 h 102"/>
                <a:gd name="T72" fmla="*/ 315 w 332"/>
                <a:gd name="T73" fmla="*/ 36 h 102"/>
                <a:gd name="T74" fmla="*/ 310 w 332"/>
                <a:gd name="T75" fmla="*/ 47 h 102"/>
                <a:gd name="T76" fmla="*/ 291 w 332"/>
                <a:gd name="T77" fmla="*/ 47 h 102"/>
                <a:gd name="T78" fmla="*/ 292 w 332"/>
                <a:gd name="T79" fmla="*/ 34 h 102"/>
                <a:gd name="T80" fmla="*/ 282 w 332"/>
                <a:gd name="T81" fmla="*/ 41 h 102"/>
                <a:gd name="T82" fmla="*/ 34 w 332"/>
                <a:gd name="T83" fmla="*/ 49 h 102"/>
                <a:gd name="T84" fmla="*/ 23 w 332"/>
                <a:gd name="T85" fmla="*/ 37 h 102"/>
                <a:gd name="T86" fmla="*/ 29 w 332"/>
                <a:gd name="T87" fmla="*/ 5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2" h="102">
                  <a:moveTo>
                    <a:pt x="330" y="50"/>
                  </a:moveTo>
                  <a:cubicBezTo>
                    <a:pt x="330" y="51"/>
                    <a:pt x="329" y="51"/>
                    <a:pt x="330" y="52"/>
                  </a:cubicBezTo>
                  <a:cubicBezTo>
                    <a:pt x="329" y="54"/>
                    <a:pt x="328" y="56"/>
                    <a:pt x="327" y="57"/>
                  </a:cubicBezTo>
                  <a:cubicBezTo>
                    <a:pt x="327" y="58"/>
                    <a:pt x="326" y="58"/>
                    <a:pt x="326" y="59"/>
                  </a:cubicBezTo>
                  <a:cubicBezTo>
                    <a:pt x="326" y="60"/>
                    <a:pt x="325" y="61"/>
                    <a:pt x="325" y="62"/>
                  </a:cubicBezTo>
                  <a:cubicBezTo>
                    <a:pt x="321" y="67"/>
                    <a:pt x="321" y="67"/>
                    <a:pt x="321" y="67"/>
                  </a:cubicBezTo>
                  <a:cubicBezTo>
                    <a:pt x="320" y="69"/>
                    <a:pt x="319" y="68"/>
                    <a:pt x="318" y="68"/>
                  </a:cubicBezTo>
                  <a:cubicBezTo>
                    <a:pt x="246" y="68"/>
                    <a:pt x="246" y="68"/>
                    <a:pt x="246" y="68"/>
                  </a:cubicBezTo>
                  <a:cubicBezTo>
                    <a:pt x="245" y="68"/>
                    <a:pt x="244" y="68"/>
                    <a:pt x="243" y="68"/>
                  </a:cubicBezTo>
                  <a:cubicBezTo>
                    <a:pt x="231" y="68"/>
                    <a:pt x="219" y="68"/>
                    <a:pt x="207" y="68"/>
                  </a:cubicBezTo>
                  <a:cubicBezTo>
                    <a:pt x="169" y="68"/>
                    <a:pt x="169" y="68"/>
                    <a:pt x="169" y="68"/>
                  </a:cubicBezTo>
                  <a:cubicBezTo>
                    <a:pt x="168" y="68"/>
                    <a:pt x="167" y="68"/>
                    <a:pt x="166" y="68"/>
                  </a:cubicBezTo>
                  <a:cubicBezTo>
                    <a:pt x="165" y="69"/>
                    <a:pt x="164" y="69"/>
                    <a:pt x="163" y="69"/>
                  </a:cubicBezTo>
                  <a:cubicBezTo>
                    <a:pt x="93" y="69"/>
                    <a:pt x="93" y="69"/>
                    <a:pt x="93" y="69"/>
                  </a:cubicBezTo>
                  <a:cubicBezTo>
                    <a:pt x="92" y="68"/>
                    <a:pt x="91" y="69"/>
                    <a:pt x="90" y="69"/>
                  </a:cubicBezTo>
                  <a:cubicBezTo>
                    <a:pt x="52" y="69"/>
                    <a:pt x="52" y="69"/>
                    <a:pt x="52" y="69"/>
                  </a:cubicBezTo>
                  <a:cubicBezTo>
                    <a:pt x="50" y="69"/>
                    <a:pt x="50" y="69"/>
                    <a:pt x="50" y="71"/>
                  </a:cubicBezTo>
                  <a:cubicBezTo>
                    <a:pt x="50" y="74"/>
                    <a:pt x="49" y="76"/>
                    <a:pt x="49" y="79"/>
                  </a:cubicBezTo>
                  <a:cubicBezTo>
                    <a:pt x="48" y="81"/>
                    <a:pt x="48" y="82"/>
                    <a:pt x="47" y="84"/>
                  </a:cubicBezTo>
                  <a:cubicBezTo>
                    <a:pt x="46" y="84"/>
                    <a:pt x="46" y="85"/>
                    <a:pt x="46" y="85"/>
                  </a:cubicBezTo>
                  <a:cubicBezTo>
                    <a:pt x="45" y="87"/>
                    <a:pt x="45" y="88"/>
                    <a:pt x="44" y="89"/>
                  </a:cubicBezTo>
                  <a:cubicBezTo>
                    <a:pt x="44" y="89"/>
                    <a:pt x="44" y="89"/>
                    <a:pt x="44" y="89"/>
                  </a:cubicBezTo>
                  <a:cubicBezTo>
                    <a:pt x="43" y="91"/>
                    <a:pt x="42" y="92"/>
                    <a:pt x="41" y="93"/>
                  </a:cubicBezTo>
                  <a:cubicBezTo>
                    <a:pt x="41" y="93"/>
                    <a:pt x="41" y="93"/>
                    <a:pt x="41" y="93"/>
                  </a:cubicBezTo>
                  <a:cubicBezTo>
                    <a:pt x="41" y="94"/>
                    <a:pt x="40" y="95"/>
                    <a:pt x="39" y="95"/>
                  </a:cubicBezTo>
                  <a:cubicBezTo>
                    <a:pt x="37" y="96"/>
                    <a:pt x="37" y="96"/>
                    <a:pt x="37" y="96"/>
                  </a:cubicBezTo>
                  <a:cubicBezTo>
                    <a:pt x="37" y="97"/>
                    <a:pt x="36" y="97"/>
                    <a:pt x="35" y="97"/>
                  </a:cubicBezTo>
                  <a:cubicBezTo>
                    <a:pt x="32" y="99"/>
                    <a:pt x="32" y="99"/>
                    <a:pt x="32" y="99"/>
                  </a:cubicBezTo>
                  <a:cubicBezTo>
                    <a:pt x="30" y="100"/>
                    <a:pt x="28" y="100"/>
                    <a:pt x="26" y="101"/>
                  </a:cubicBezTo>
                  <a:cubicBezTo>
                    <a:pt x="26" y="101"/>
                    <a:pt x="26" y="101"/>
                    <a:pt x="26" y="101"/>
                  </a:cubicBezTo>
                  <a:cubicBezTo>
                    <a:pt x="22" y="102"/>
                    <a:pt x="18" y="101"/>
                    <a:pt x="16" y="98"/>
                  </a:cubicBezTo>
                  <a:cubicBezTo>
                    <a:pt x="15" y="97"/>
                    <a:pt x="15" y="97"/>
                    <a:pt x="15" y="97"/>
                  </a:cubicBezTo>
                  <a:cubicBezTo>
                    <a:pt x="14" y="96"/>
                    <a:pt x="13" y="94"/>
                    <a:pt x="12" y="93"/>
                  </a:cubicBezTo>
                  <a:cubicBezTo>
                    <a:pt x="12" y="93"/>
                    <a:pt x="12" y="92"/>
                    <a:pt x="11" y="92"/>
                  </a:cubicBezTo>
                  <a:cubicBezTo>
                    <a:pt x="11" y="92"/>
                    <a:pt x="10" y="90"/>
                    <a:pt x="9" y="90"/>
                  </a:cubicBezTo>
                  <a:cubicBezTo>
                    <a:pt x="8" y="87"/>
                    <a:pt x="8" y="87"/>
                    <a:pt x="8" y="87"/>
                  </a:cubicBezTo>
                  <a:cubicBezTo>
                    <a:pt x="7" y="86"/>
                    <a:pt x="6" y="85"/>
                    <a:pt x="5" y="84"/>
                  </a:cubicBezTo>
                  <a:cubicBezTo>
                    <a:pt x="4" y="83"/>
                    <a:pt x="3" y="82"/>
                    <a:pt x="2" y="81"/>
                  </a:cubicBezTo>
                  <a:cubicBezTo>
                    <a:pt x="2" y="81"/>
                    <a:pt x="2" y="81"/>
                    <a:pt x="2" y="81"/>
                  </a:cubicBezTo>
                  <a:cubicBezTo>
                    <a:pt x="0" y="80"/>
                    <a:pt x="1" y="79"/>
                    <a:pt x="3" y="79"/>
                  </a:cubicBezTo>
                  <a:cubicBezTo>
                    <a:pt x="5" y="79"/>
                    <a:pt x="7" y="79"/>
                    <a:pt x="10" y="80"/>
                  </a:cubicBezTo>
                  <a:cubicBezTo>
                    <a:pt x="13" y="80"/>
                    <a:pt x="17" y="80"/>
                    <a:pt x="21" y="79"/>
                  </a:cubicBezTo>
                  <a:cubicBezTo>
                    <a:pt x="21" y="79"/>
                    <a:pt x="21" y="79"/>
                    <a:pt x="21" y="79"/>
                  </a:cubicBezTo>
                  <a:cubicBezTo>
                    <a:pt x="22" y="78"/>
                    <a:pt x="23" y="79"/>
                    <a:pt x="24" y="79"/>
                  </a:cubicBezTo>
                  <a:cubicBezTo>
                    <a:pt x="25" y="79"/>
                    <a:pt x="26" y="78"/>
                    <a:pt x="27" y="78"/>
                  </a:cubicBezTo>
                  <a:cubicBezTo>
                    <a:pt x="28" y="77"/>
                    <a:pt x="29" y="77"/>
                    <a:pt x="29" y="76"/>
                  </a:cubicBezTo>
                  <a:cubicBezTo>
                    <a:pt x="30" y="75"/>
                    <a:pt x="30" y="75"/>
                    <a:pt x="30" y="75"/>
                  </a:cubicBezTo>
                  <a:cubicBezTo>
                    <a:pt x="31" y="75"/>
                    <a:pt x="31" y="74"/>
                    <a:pt x="32" y="74"/>
                  </a:cubicBezTo>
                  <a:cubicBezTo>
                    <a:pt x="33" y="73"/>
                    <a:pt x="33" y="73"/>
                    <a:pt x="33" y="73"/>
                  </a:cubicBezTo>
                  <a:cubicBezTo>
                    <a:pt x="35" y="68"/>
                    <a:pt x="35" y="68"/>
                    <a:pt x="30" y="68"/>
                  </a:cubicBezTo>
                  <a:cubicBezTo>
                    <a:pt x="25" y="68"/>
                    <a:pt x="21" y="68"/>
                    <a:pt x="17" y="66"/>
                  </a:cubicBezTo>
                  <a:cubicBezTo>
                    <a:pt x="16" y="66"/>
                    <a:pt x="15" y="66"/>
                    <a:pt x="14" y="66"/>
                  </a:cubicBezTo>
                  <a:cubicBezTo>
                    <a:pt x="12" y="65"/>
                    <a:pt x="11" y="64"/>
                    <a:pt x="9" y="63"/>
                  </a:cubicBezTo>
                  <a:cubicBezTo>
                    <a:pt x="8" y="62"/>
                    <a:pt x="8" y="62"/>
                    <a:pt x="8" y="62"/>
                  </a:cubicBezTo>
                  <a:cubicBezTo>
                    <a:pt x="7" y="62"/>
                    <a:pt x="6" y="61"/>
                    <a:pt x="6" y="60"/>
                  </a:cubicBezTo>
                  <a:cubicBezTo>
                    <a:pt x="6" y="60"/>
                    <a:pt x="5" y="59"/>
                    <a:pt x="5" y="59"/>
                  </a:cubicBezTo>
                  <a:cubicBezTo>
                    <a:pt x="4" y="55"/>
                    <a:pt x="4" y="52"/>
                    <a:pt x="5" y="48"/>
                  </a:cubicBezTo>
                  <a:cubicBezTo>
                    <a:pt x="6" y="47"/>
                    <a:pt x="6" y="45"/>
                    <a:pt x="6" y="43"/>
                  </a:cubicBezTo>
                  <a:cubicBezTo>
                    <a:pt x="7" y="42"/>
                    <a:pt x="7" y="40"/>
                    <a:pt x="8" y="38"/>
                  </a:cubicBezTo>
                  <a:cubicBezTo>
                    <a:pt x="9" y="37"/>
                    <a:pt x="9" y="37"/>
                    <a:pt x="9" y="37"/>
                  </a:cubicBezTo>
                  <a:cubicBezTo>
                    <a:pt x="10" y="35"/>
                    <a:pt x="10" y="34"/>
                    <a:pt x="11" y="32"/>
                  </a:cubicBezTo>
                  <a:cubicBezTo>
                    <a:pt x="12" y="32"/>
                    <a:pt x="12" y="31"/>
                    <a:pt x="12" y="31"/>
                  </a:cubicBezTo>
                  <a:cubicBezTo>
                    <a:pt x="13" y="29"/>
                    <a:pt x="13" y="28"/>
                    <a:pt x="14" y="27"/>
                  </a:cubicBezTo>
                  <a:cubicBezTo>
                    <a:pt x="18" y="22"/>
                    <a:pt x="18" y="22"/>
                    <a:pt x="18" y="22"/>
                  </a:cubicBezTo>
                  <a:cubicBezTo>
                    <a:pt x="20" y="21"/>
                    <a:pt x="20" y="21"/>
                    <a:pt x="20" y="21"/>
                  </a:cubicBezTo>
                  <a:cubicBezTo>
                    <a:pt x="24" y="19"/>
                    <a:pt x="24" y="19"/>
                    <a:pt x="24" y="19"/>
                  </a:cubicBezTo>
                  <a:cubicBezTo>
                    <a:pt x="27" y="17"/>
                    <a:pt x="31" y="17"/>
                    <a:pt x="35" y="19"/>
                  </a:cubicBezTo>
                  <a:cubicBezTo>
                    <a:pt x="35" y="19"/>
                    <a:pt x="35" y="20"/>
                    <a:pt x="36" y="19"/>
                  </a:cubicBezTo>
                  <a:cubicBezTo>
                    <a:pt x="39" y="21"/>
                    <a:pt x="40" y="23"/>
                    <a:pt x="41" y="25"/>
                  </a:cubicBezTo>
                  <a:cubicBezTo>
                    <a:pt x="41" y="25"/>
                    <a:pt x="41" y="25"/>
                    <a:pt x="41" y="25"/>
                  </a:cubicBezTo>
                  <a:cubicBezTo>
                    <a:pt x="42" y="26"/>
                    <a:pt x="43" y="27"/>
                    <a:pt x="43" y="29"/>
                  </a:cubicBezTo>
                  <a:cubicBezTo>
                    <a:pt x="43" y="30"/>
                    <a:pt x="44" y="30"/>
                    <a:pt x="44" y="31"/>
                  </a:cubicBezTo>
                  <a:cubicBezTo>
                    <a:pt x="45" y="31"/>
                    <a:pt x="46" y="33"/>
                    <a:pt x="46" y="34"/>
                  </a:cubicBezTo>
                  <a:cubicBezTo>
                    <a:pt x="45" y="35"/>
                    <a:pt x="47" y="37"/>
                    <a:pt x="47" y="38"/>
                  </a:cubicBezTo>
                  <a:cubicBezTo>
                    <a:pt x="48" y="39"/>
                    <a:pt x="49" y="41"/>
                    <a:pt x="49" y="43"/>
                  </a:cubicBezTo>
                  <a:cubicBezTo>
                    <a:pt x="49" y="44"/>
                    <a:pt x="49" y="45"/>
                    <a:pt x="50" y="46"/>
                  </a:cubicBezTo>
                  <a:cubicBezTo>
                    <a:pt x="51" y="46"/>
                    <a:pt x="52" y="46"/>
                    <a:pt x="53" y="46"/>
                  </a:cubicBezTo>
                  <a:cubicBezTo>
                    <a:pt x="265" y="46"/>
                    <a:pt x="265" y="46"/>
                    <a:pt x="265" y="46"/>
                  </a:cubicBezTo>
                  <a:cubicBezTo>
                    <a:pt x="269" y="46"/>
                    <a:pt x="269" y="47"/>
                    <a:pt x="269" y="42"/>
                  </a:cubicBezTo>
                  <a:cubicBezTo>
                    <a:pt x="269" y="40"/>
                    <a:pt x="269" y="39"/>
                    <a:pt x="269" y="37"/>
                  </a:cubicBezTo>
                  <a:cubicBezTo>
                    <a:pt x="269" y="37"/>
                    <a:pt x="269" y="37"/>
                    <a:pt x="269" y="37"/>
                  </a:cubicBezTo>
                  <a:cubicBezTo>
                    <a:pt x="269" y="34"/>
                    <a:pt x="270" y="32"/>
                    <a:pt x="271" y="30"/>
                  </a:cubicBezTo>
                  <a:cubicBezTo>
                    <a:pt x="271" y="29"/>
                    <a:pt x="272" y="27"/>
                    <a:pt x="273" y="25"/>
                  </a:cubicBezTo>
                  <a:cubicBezTo>
                    <a:pt x="273" y="24"/>
                    <a:pt x="274" y="24"/>
                    <a:pt x="274" y="23"/>
                  </a:cubicBezTo>
                  <a:cubicBezTo>
                    <a:pt x="275" y="22"/>
                    <a:pt x="275" y="22"/>
                    <a:pt x="275" y="22"/>
                  </a:cubicBezTo>
                  <a:cubicBezTo>
                    <a:pt x="276" y="20"/>
                    <a:pt x="277" y="18"/>
                    <a:pt x="279" y="16"/>
                  </a:cubicBezTo>
                  <a:cubicBezTo>
                    <a:pt x="283" y="12"/>
                    <a:pt x="283" y="12"/>
                    <a:pt x="283" y="12"/>
                  </a:cubicBezTo>
                  <a:cubicBezTo>
                    <a:pt x="284" y="11"/>
                    <a:pt x="285" y="9"/>
                    <a:pt x="286" y="8"/>
                  </a:cubicBezTo>
                  <a:cubicBezTo>
                    <a:pt x="287" y="7"/>
                    <a:pt x="287" y="7"/>
                    <a:pt x="287" y="7"/>
                  </a:cubicBezTo>
                  <a:cubicBezTo>
                    <a:pt x="288" y="6"/>
                    <a:pt x="288" y="5"/>
                    <a:pt x="289" y="5"/>
                  </a:cubicBezTo>
                  <a:cubicBezTo>
                    <a:pt x="290" y="4"/>
                    <a:pt x="290" y="4"/>
                    <a:pt x="290" y="4"/>
                  </a:cubicBezTo>
                  <a:cubicBezTo>
                    <a:pt x="292" y="0"/>
                    <a:pt x="292" y="0"/>
                    <a:pt x="295" y="4"/>
                  </a:cubicBezTo>
                  <a:cubicBezTo>
                    <a:pt x="296" y="5"/>
                    <a:pt x="296" y="5"/>
                    <a:pt x="297" y="5"/>
                  </a:cubicBezTo>
                  <a:cubicBezTo>
                    <a:pt x="298" y="6"/>
                    <a:pt x="299" y="6"/>
                    <a:pt x="300" y="7"/>
                  </a:cubicBezTo>
                  <a:cubicBezTo>
                    <a:pt x="300" y="8"/>
                    <a:pt x="300" y="8"/>
                    <a:pt x="301" y="8"/>
                  </a:cubicBezTo>
                  <a:cubicBezTo>
                    <a:pt x="302" y="8"/>
                    <a:pt x="303" y="9"/>
                    <a:pt x="304" y="10"/>
                  </a:cubicBezTo>
                  <a:cubicBezTo>
                    <a:pt x="304" y="11"/>
                    <a:pt x="305" y="11"/>
                    <a:pt x="306" y="11"/>
                  </a:cubicBezTo>
                  <a:cubicBezTo>
                    <a:pt x="307" y="12"/>
                    <a:pt x="308" y="12"/>
                    <a:pt x="309" y="13"/>
                  </a:cubicBezTo>
                  <a:cubicBezTo>
                    <a:pt x="309" y="14"/>
                    <a:pt x="309" y="14"/>
                    <a:pt x="310" y="14"/>
                  </a:cubicBezTo>
                  <a:cubicBezTo>
                    <a:pt x="311" y="14"/>
                    <a:pt x="311" y="15"/>
                    <a:pt x="312" y="16"/>
                  </a:cubicBezTo>
                  <a:cubicBezTo>
                    <a:pt x="312" y="16"/>
                    <a:pt x="312" y="16"/>
                    <a:pt x="313" y="16"/>
                  </a:cubicBezTo>
                  <a:cubicBezTo>
                    <a:pt x="314" y="17"/>
                    <a:pt x="316" y="18"/>
                    <a:pt x="318" y="20"/>
                  </a:cubicBezTo>
                  <a:cubicBezTo>
                    <a:pt x="318" y="21"/>
                    <a:pt x="319" y="21"/>
                    <a:pt x="320" y="22"/>
                  </a:cubicBezTo>
                  <a:cubicBezTo>
                    <a:pt x="321" y="23"/>
                    <a:pt x="322" y="24"/>
                    <a:pt x="323" y="25"/>
                  </a:cubicBezTo>
                  <a:cubicBezTo>
                    <a:pt x="328" y="31"/>
                    <a:pt x="328" y="31"/>
                    <a:pt x="328" y="31"/>
                  </a:cubicBezTo>
                  <a:cubicBezTo>
                    <a:pt x="329" y="32"/>
                    <a:pt x="329" y="33"/>
                    <a:pt x="329" y="34"/>
                  </a:cubicBezTo>
                  <a:cubicBezTo>
                    <a:pt x="329" y="36"/>
                    <a:pt x="330" y="37"/>
                    <a:pt x="331" y="38"/>
                  </a:cubicBezTo>
                  <a:cubicBezTo>
                    <a:pt x="332" y="42"/>
                    <a:pt x="332" y="46"/>
                    <a:pt x="331" y="50"/>
                  </a:cubicBezTo>
                  <a:moveTo>
                    <a:pt x="318" y="45"/>
                  </a:moveTo>
                  <a:cubicBezTo>
                    <a:pt x="319" y="43"/>
                    <a:pt x="319" y="40"/>
                    <a:pt x="317" y="39"/>
                  </a:cubicBezTo>
                  <a:cubicBezTo>
                    <a:pt x="316" y="38"/>
                    <a:pt x="316" y="37"/>
                    <a:pt x="315" y="36"/>
                  </a:cubicBezTo>
                  <a:cubicBezTo>
                    <a:pt x="314" y="33"/>
                    <a:pt x="313" y="32"/>
                    <a:pt x="310" y="32"/>
                  </a:cubicBezTo>
                  <a:cubicBezTo>
                    <a:pt x="307" y="32"/>
                    <a:pt x="305" y="34"/>
                    <a:pt x="304" y="37"/>
                  </a:cubicBezTo>
                  <a:cubicBezTo>
                    <a:pt x="303" y="41"/>
                    <a:pt x="305" y="46"/>
                    <a:pt x="310" y="47"/>
                  </a:cubicBezTo>
                  <a:cubicBezTo>
                    <a:pt x="311" y="47"/>
                    <a:pt x="311" y="47"/>
                    <a:pt x="312" y="47"/>
                  </a:cubicBezTo>
                  <a:cubicBezTo>
                    <a:pt x="314" y="47"/>
                    <a:pt x="316" y="46"/>
                    <a:pt x="317" y="44"/>
                  </a:cubicBezTo>
                  <a:moveTo>
                    <a:pt x="291" y="47"/>
                  </a:moveTo>
                  <a:cubicBezTo>
                    <a:pt x="293" y="47"/>
                    <a:pt x="295" y="46"/>
                    <a:pt x="296" y="44"/>
                  </a:cubicBezTo>
                  <a:cubicBezTo>
                    <a:pt x="297" y="42"/>
                    <a:pt x="296" y="40"/>
                    <a:pt x="295" y="39"/>
                  </a:cubicBezTo>
                  <a:cubicBezTo>
                    <a:pt x="294" y="37"/>
                    <a:pt x="293" y="35"/>
                    <a:pt x="292" y="34"/>
                  </a:cubicBezTo>
                  <a:cubicBezTo>
                    <a:pt x="291" y="31"/>
                    <a:pt x="288" y="30"/>
                    <a:pt x="286" y="32"/>
                  </a:cubicBezTo>
                  <a:cubicBezTo>
                    <a:pt x="285" y="32"/>
                    <a:pt x="285" y="32"/>
                    <a:pt x="285" y="32"/>
                  </a:cubicBezTo>
                  <a:cubicBezTo>
                    <a:pt x="282" y="34"/>
                    <a:pt x="281" y="38"/>
                    <a:pt x="282" y="41"/>
                  </a:cubicBezTo>
                  <a:cubicBezTo>
                    <a:pt x="283" y="45"/>
                    <a:pt x="286" y="47"/>
                    <a:pt x="290" y="47"/>
                  </a:cubicBezTo>
                  <a:cubicBezTo>
                    <a:pt x="291" y="47"/>
                    <a:pt x="291" y="47"/>
                    <a:pt x="291" y="47"/>
                  </a:cubicBezTo>
                  <a:moveTo>
                    <a:pt x="34" y="49"/>
                  </a:moveTo>
                  <a:cubicBezTo>
                    <a:pt x="36" y="46"/>
                    <a:pt x="34" y="45"/>
                    <a:pt x="33" y="43"/>
                  </a:cubicBezTo>
                  <a:cubicBezTo>
                    <a:pt x="32" y="42"/>
                    <a:pt x="32" y="40"/>
                    <a:pt x="31" y="39"/>
                  </a:cubicBezTo>
                  <a:cubicBezTo>
                    <a:pt x="29" y="36"/>
                    <a:pt x="26" y="35"/>
                    <a:pt x="23" y="37"/>
                  </a:cubicBezTo>
                  <a:cubicBezTo>
                    <a:pt x="23" y="37"/>
                    <a:pt x="23" y="37"/>
                    <a:pt x="23" y="37"/>
                  </a:cubicBezTo>
                  <a:cubicBezTo>
                    <a:pt x="20" y="40"/>
                    <a:pt x="19" y="43"/>
                    <a:pt x="20" y="46"/>
                  </a:cubicBezTo>
                  <a:cubicBezTo>
                    <a:pt x="22" y="50"/>
                    <a:pt x="25" y="51"/>
                    <a:pt x="29" y="51"/>
                  </a:cubicBezTo>
                  <a:cubicBezTo>
                    <a:pt x="31" y="52"/>
                    <a:pt x="33" y="51"/>
                    <a:pt x="34" y="49"/>
                  </a:cubicBezTo>
                </a:path>
              </a:pathLst>
            </a:custGeom>
            <a:solidFill>
              <a:srgbClr val="1C4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2" name="Freeform 2121">
              <a:extLst>
                <a:ext uri="{FF2B5EF4-FFF2-40B4-BE49-F238E27FC236}">
                  <a16:creationId xmlns:a16="http://schemas.microsoft.com/office/drawing/2014/main" id="{42AD3F90-C5C1-0B0C-9C77-3FA4BF863B6B}"/>
                </a:ext>
              </a:extLst>
            </p:cNvPr>
            <p:cNvSpPr>
              <a:spLocks/>
            </p:cNvSpPr>
            <p:nvPr/>
          </p:nvSpPr>
          <p:spPr bwMode="auto">
            <a:xfrm>
              <a:off x="8175626" y="4627563"/>
              <a:ext cx="19050" cy="92075"/>
            </a:xfrm>
            <a:custGeom>
              <a:avLst/>
              <a:gdLst>
                <a:gd name="T0" fmla="*/ 3 w 21"/>
                <a:gd name="T1" fmla="*/ 17 h 96"/>
                <a:gd name="T2" fmla="*/ 4 w 21"/>
                <a:gd name="T3" fmla="*/ 15 h 96"/>
                <a:gd name="T4" fmla="*/ 7 w 21"/>
                <a:gd name="T5" fmla="*/ 12 h 96"/>
                <a:gd name="T6" fmla="*/ 8 w 21"/>
                <a:gd name="T7" fmla="*/ 10 h 96"/>
                <a:gd name="T8" fmla="*/ 10 w 21"/>
                <a:gd name="T9" fmla="*/ 8 h 96"/>
                <a:gd name="T10" fmla="*/ 10 w 21"/>
                <a:gd name="T11" fmla="*/ 7 h 96"/>
                <a:gd name="T12" fmla="*/ 12 w 21"/>
                <a:gd name="T13" fmla="*/ 5 h 96"/>
                <a:gd name="T14" fmla="*/ 13 w 21"/>
                <a:gd name="T15" fmla="*/ 4 h 96"/>
                <a:gd name="T16" fmla="*/ 15 w 21"/>
                <a:gd name="T17" fmla="*/ 1 h 96"/>
                <a:gd name="T18" fmla="*/ 16 w 21"/>
                <a:gd name="T19" fmla="*/ 0 h 96"/>
                <a:gd name="T20" fmla="*/ 18 w 21"/>
                <a:gd name="T21" fmla="*/ 3 h 96"/>
                <a:gd name="T22" fmla="*/ 19 w 21"/>
                <a:gd name="T23" fmla="*/ 10 h 96"/>
                <a:gd name="T24" fmla="*/ 20 w 21"/>
                <a:gd name="T25" fmla="*/ 22 h 96"/>
                <a:gd name="T26" fmla="*/ 20 w 21"/>
                <a:gd name="T27" fmla="*/ 25 h 96"/>
                <a:gd name="T28" fmla="*/ 20 w 21"/>
                <a:gd name="T29" fmla="*/ 25 h 96"/>
                <a:gd name="T30" fmla="*/ 21 w 21"/>
                <a:gd name="T31" fmla="*/ 31 h 96"/>
                <a:gd name="T32" fmla="*/ 21 w 21"/>
                <a:gd name="T33" fmla="*/ 39 h 96"/>
                <a:gd name="T34" fmla="*/ 21 w 21"/>
                <a:gd name="T35" fmla="*/ 53 h 96"/>
                <a:gd name="T36" fmla="*/ 21 w 21"/>
                <a:gd name="T37" fmla="*/ 58 h 96"/>
                <a:gd name="T38" fmla="*/ 20 w 21"/>
                <a:gd name="T39" fmla="*/ 63 h 96"/>
                <a:gd name="T40" fmla="*/ 20 w 21"/>
                <a:gd name="T41" fmla="*/ 63 h 96"/>
                <a:gd name="T42" fmla="*/ 19 w 21"/>
                <a:gd name="T43" fmla="*/ 72 h 96"/>
                <a:gd name="T44" fmla="*/ 17 w 21"/>
                <a:gd name="T45" fmla="*/ 78 h 96"/>
                <a:gd name="T46" fmla="*/ 15 w 21"/>
                <a:gd name="T47" fmla="*/ 83 h 96"/>
                <a:gd name="T48" fmla="*/ 14 w 21"/>
                <a:gd name="T49" fmla="*/ 86 h 96"/>
                <a:gd name="T50" fmla="*/ 12 w 21"/>
                <a:gd name="T51" fmla="*/ 89 h 96"/>
                <a:gd name="T52" fmla="*/ 12 w 21"/>
                <a:gd name="T53" fmla="*/ 89 h 96"/>
                <a:gd name="T54" fmla="*/ 12 w 21"/>
                <a:gd name="T55" fmla="*/ 89 h 96"/>
                <a:gd name="T56" fmla="*/ 10 w 21"/>
                <a:gd name="T57" fmla="*/ 92 h 96"/>
                <a:gd name="T58" fmla="*/ 10 w 21"/>
                <a:gd name="T59" fmla="*/ 92 h 96"/>
                <a:gd name="T60" fmla="*/ 7 w 21"/>
                <a:gd name="T61" fmla="*/ 96 h 96"/>
                <a:gd name="T62" fmla="*/ 5 w 21"/>
                <a:gd name="T63" fmla="*/ 94 h 96"/>
                <a:gd name="T64" fmla="*/ 5 w 21"/>
                <a:gd name="T65" fmla="*/ 80 h 96"/>
                <a:gd name="T66" fmla="*/ 5 w 21"/>
                <a:gd name="T67" fmla="*/ 64 h 96"/>
                <a:gd name="T68" fmla="*/ 5 w 21"/>
                <a:gd name="T69" fmla="*/ 64 h 96"/>
                <a:gd name="T70" fmla="*/ 4 w 21"/>
                <a:gd name="T71" fmla="*/ 56 h 96"/>
                <a:gd name="T72" fmla="*/ 4 w 21"/>
                <a:gd name="T73" fmla="*/ 51 h 96"/>
                <a:gd name="T74" fmla="*/ 4 w 21"/>
                <a:gd name="T75" fmla="*/ 47 h 96"/>
                <a:gd name="T76" fmla="*/ 4 w 21"/>
                <a:gd name="T77" fmla="*/ 42 h 96"/>
                <a:gd name="T78" fmla="*/ 2 w 21"/>
                <a:gd name="T79" fmla="*/ 30 h 96"/>
                <a:gd name="T80" fmla="*/ 2 w 21"/>
                <a:gd name="T81" fmla="*/ 27 h 96"/>
                <a:gd name="T82" fmla="*/ 2 w 21"/>
                <a:gd name="T83" fmla="*/ 27 h 96"/>
                <a:gd name="T84" fmla="*/ 2 w 21"/>
                <a:gd name="T85" fmla="*/ 23 h 96"/>
                <a:gd name="T86" fmla="*/ 2 w 21"/>
                <a:gd name="T87" fmla="*/ 19 h 96"/>
                <a:gd name="T88" fmla="*/ 4 w 21"/>
                <a:gd name="T89"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 h="96">
                  <a:moveTo>
                    <a:pt x="3" y="17"/>
                  </a:moveTo>
                  <a:cubicBezTo>
                    <a:pt x="4" y="15"/>
                    <a:pt x="4" y="15"/>
                    <a:pt x="4" y="15"/>
                  </a:cubicBezTo>
                  <a:cubicBezTo>
                    <a:pt x="5" y="14"/>
                    <a:pt x="6" y="13"/>
                    <a:pt x="7" y="12"/>
                  </a:cubicBezTo>
                  <a:cubicBezTo>
                    <a:pt x="8" y="10"/>
                    <a:pt x="8" y="10"/>
                    <a:pt x="8" y="10"/>
                  </a:cubicBezTo>
                  <a:cubicBezTo>
                    <a:pt x="9" y="10"/>
                    <a:pt x="9" y="9"/>
                    <a:pt x="10" y="8"/>
                  </a:cubicBezTo>
                  <a:cubicBezTo>
                    <a:pt x="10" y="7"/>
                    <a:pt x="10" y="7"/>
                    <a:pt x="10" y="7"/>
                  </a:cubicBezTo>
                  <a:cubicBezTo>
                    <a:pt x="11" y="6"/>
                    <a:pt x="12" y="6"/>
                    <a:pt x="12" y="5"/>
                  </a:cubicBezTo>
                  <a:cubicBezTo>
                    <a:pt x="13" y="4"/>
                    <a:pt x="13" y="4"/>
                    <a:pt x="13" y="4"/>
                  </a:cubicBezTo>
                  <a:cubicBezTo>
                    <a:pt x="14" y="3"/>
                    <a:pt x="14" y="2"/>
                    <a:pt x="15" y="1"/>
                  </a:cubicBezTo>
                  <a:cubicBezTo>
                    <a:pt x="16" y="0"/>
                    <a:pt x="16" y="0"/>
                    <a:pt x="16" y="0"/>
                  </a:cubicBezTo>
                  <a:cubicBezTo>
                    <a:pt x="18" y="0"/>
                    <a:pt x="17" y="2"/>
                    <a:pt x="18" y="3"/>
                  </a:cubicBezTo>
                  <a:cubicBezTo>
                    <a:pt x="18" y="5"/>
                    <a:pt x="18" y="8"/>
                    <a:pt x="19" y="10"/>
                  </a:cubicBezTo>
                  <a:cubicBezTo>
                    <a:pt x="19" y="14"/>
                    <a:pt x="20" y="18"/>
                    <a:pt x="20" y="22"/>
                  </a:cubicBezTo>
                  <a:cubicBezTo>
                    <a:pt x="20" y="23"/>
                    <a:pt x="20" y="24"/>
                    <a:pt x="20" y="25"/>
                  </a:cubicBezTo>
                  <a:cubicBezTo>
                    <a:pt x="20" y="25"/>
                    <a:pt x="20" y="25"/>
                    <a:pt x="20" y="25"/>
                  </a:cubicBezTo>
                  <a:cubicBezTo>
                    <a:pt x="21" y="27"/>
                    <a:pt x="20" y="29"/>
                    <a:pt x="21" y="31"/>
                  </a:cubicBezTo>
                  <a:cubicBezTo>
                    <a:pt x="21" y="34"/>
                    <a:pt x="21" y="36"/>
                    <a:pt x="21" y="39"/>
                  </a:cubicBezTo>
                  <a:cubicBezTo>
                    <a:pt x="21" y="43"/>
                    <a:pt x="21" y="48"/>
                    <a:pt x="21" y="53"/>
                  </a:cubicBezTo>
                  <a:cubicBezTo>
                    <a:pt x="21" y="55"/>
                    <a:pt x="21" y="56"/>
                    <a:pt x="21" y="58"/>
                  </a:cubicBezTo>
                  <a:cubicBezTo>
                    <a:pt x="20" y="60"/>
                    <a:pt x="21" y="61"/>
                    <a:pt x="20" y="63"/>
                  </a:cubicBezTo>
                  <a:cubicBezTo>
                    <a:pt x="20" y="63"/>
                    <a:pt x="20" y="63"/>
                    <a:pt x="20" y="63"/>
                  </a:cubicBezTo>
                  <a:cubicBezTo>
                    <a:pt x="20" y="66"/>
                    <a:pt x="20" y="69"/>
                    <a:pt x="19" y="72"/>
                  </a:cubicBezTo>
                  <a:cubicBezTo>
                    <a:pt x="18" y="74"/>
                    <a:pt x="17" y="76"/>
                    <a:pt x="17" y="78"/>
                  </a:cubicBezTo>
                  <a:cubicBezTo>
                    <a:pt x="17" y="80"/>
                    <a:pt x="16" y="81"/>
                    <a:pt x="15" y="83"/>
                  </a:cubicBezTo>
                  <a:cubicBezTo>
                    <a:pt x="15" y="84"/>
                    <a:pt x="14" y="85"/>
                    <a:pt x="14" y="86"/>
                  </a:cubicBezTo>
                  <a:cubicBezTo>
                    <a:pt x="14" y="87"/>
                    <a:pt x="13" y="88"/>
                    <a:pt x="12" y="89"/>
                  </a:cubicBezTo>
                  <a:cubicBezTo>
                    <a:pt x="12" y="89"/>
                    <a:pt x="12" y="89"/>
                    <a:pt x="12" y="89"/>
                  </a:cubicBezTo>
                  <a:cubicBezTo>
                    <a:pt x="12" y="89"/>
                    <a:pt x="12" y="89"/>
                    <a:pt x="12" y="89"/>
                  </a:cubicBezTo>
                  <a:cubicBezTo>
                    <a:pt x="12" y="90"/>
                    <a:pt x="11" y="91"/>
                    <a:pt x="10" y="92"/>
                  </a:cubicBezTo>
                  <a:cubicBezTo>
                    <a:pt x="10" y="92"/>
                    <a:pt x="10" y="92"/>
                    <a:pt x="10" y="92"/>
                  </a:cubicBezTo>
                  <a:cubicBezTo>
                    <a:pt x="10" y="94"/>
                    <a:pt x="8" y="95"/>
                    <a:pt x="7" y="96"/>
                  </a:cubicBezTo>
                  <a:cubicBezTo>
                    <a:pt x="5" y="96"/>
                    <a:pt x="5" y="95"/>
                    <a:pt x="5" y="94"/>
                  </a:cubicBezTo>
                  <a:cubicBezTo>
                    <a:pt x="5" y="89"/>
                    <a:pt x="5" y="85"/>
                    <a:pt x="5" y="80"/>
                  </a:cubicBezTo>
                  <a:cubicBezTo>
                    <a:pt x="5" y="75"/>
                    <a:pt x="5" y="70"/>
                    <a:pt x="5" y="64"/>
                  </a:cubicBezTo>
                  <a:cubicBezTo>
                    <a:pt x="5" y="64"/>
                    <a:pt x="5" y="64"/>
                    <a:pt x="5" y="64"/>
                  </a:cubicBezTo>
                  <a:cubicBezTo>
                    <a:pt x="4" y="62"/>
                    <a:pt x="5" y="59"/>
                    <a:pt x="4" y="56"/>
                  </a:cubicBezTo>
                  <a:cubicBezTo>
                    <a:pt x="5" y="54"/>
                    <a:pt x="5" y="53"/>
                    <a:pt x="4" y="51"/>
                  </a:cubicBezTo>
                  <a:cubicBezTo>
                    <a:pt x="4" y="50"/>
                    <a:pt x="4" y="48"/>
                    <a:pt x="4" y="47"/>
                  </a:cubicBezTo>
                  <a:cubicBezTo>
                    <a:pt x="4" y="45"/>
                    <a:pt x="4" y="43"/>
                    <a:pt x="4" y="42"/>
                  </a:cubicBezTo>
                  <a:cubicBezTo>
                    <a:pt x="3" y="38"/>
                    <a:pt x="3" y="34"/>
                    <a:pt x="2" y="30"/>
                  </a:cubicBezTo>
                  <a:cubicBezTo>
                    <a:pt x="2" y="29"/>
                    <a:pt x="3" y="28"/>
                    <a:pt x="2" y="27"/>
                  </a:cubicBezTo>
                  <a:cubicBezTo>
                    <a:pt x="2" y="27"/>
                    <a:pt x="2" y="27"/>
                    <a:pt x="2" y="27"/>
                  </a:cubicBezTo>
                  <a:cubicBezTo>
                    <a:pt x="1" y="26"/>
                    <a:pt x="2" y="24"/>
                    <a:pt x="2" y="23"/>
                  </a:cubicBezTo>
                  <a:cubicBezTo>
                    <a:pt x="2" y="22"/>
                    <a:pt x="0" y="20"/>
                    <a:pt x="2" y="19"/>
                  </a:cubicBezTo>
                  <a:cubicBezTo>
                    <a:pt x="3" y="18"/>
                    <a:pt x="3" y="17"/>
                    <a:pt x="4" y="17"/>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3" name="Freeform 2122">
              <a:extLst>
                <a:ext uri="{FF2B5EF4-FFF2-40B4-BE49-F238E27FC236}">
                  <a16:creationId xmlns:a16="http://schemas.microsoft.com/office/drawing/2014/main" id="{4D78D002-9686-D9A9-E698-883EBE1D8B11}"/>
                </a:ext>
              </a:extLst>
            </p:cNvPr>
            <p:cNvSpPr>
              <a:spLocks/>
            </p:cNvSpPr>
            <p:nvPr/>
          </p:nvSpPr>
          <p:spPr bwMode="auto">
            <a:xfrm>
              <a:off x="7777163" y="4649788"/>
              <a:ext cx="20638" cy="19050"/>
            </a:xfrm>
            <a:custGeom>
              <a:avLst/>
              <a:gdLst>
                <a:gd name="T0" fmla="*/ 1 w 20"/>
                <a:gd name="T1" fmla="*/ 8 h 19"/>
                <a:gd name="T2" fmla="*/ 8 w 20"/>
                <a:gd name="T3" fmla="*/ 1 h 19"/>
                <a:gd name="T4" fmla="*/ 10 w 20"/>
                <a:gd name="T5" fmla="*/ 0 h 19"/>
                <a:gd name="T6" fmla="*/ 13 w 20"/>
                <a:gd name="T7" fmla="*/ 2 h 19"/>
                <a:gd name="T8" fmla="*/ 16 w 20"/>
                <a:gd name="T9" fmla="*/ 5 h 19"/>
                <a:gd name="T10" fmla="*/ 18 w 20"/>
                <a:gd name="T11" fmla="*/ 8 h 19"/>
                <a:gd name="T12" fmla="*/ 19 w 20"/>
                <a:gd name="T13" fmla="*/ 8 h 19"/>
                <a:gd name="T14" fmla="*/ 19 w 20"/>
                <a:gd name="T15" fmla="*/ 10 h 19"/>
                <a:gd name="T16" fmla="*/ 18 w 20"/>
                <a:gd name="T17" fmla="*/ 11 h 19"/>
                <a:gd name="T18" fmla="*/ 16 w 20"/>
                <a:gd name="T19" fmla="*/ 13 h 19"/>
                <a:gd name="T20" fmla="*/ 15 w 20"/>
                <a:gd name="T21" fmla="*/ 14 h 19"/>
                <a:gd name="T22" fmla="*/ 13 w 20"/>
                <a:gd name="T23" fmla="*/ 16 h 19"/>
                <a:gd name="T24" fmla="*/ 12 w 20"/>
                <a:gd name="T25" fmla="*/ 17 h 19"/>
                <a:gd name="T26" fmla="*/ 10 w 20"/>
                <a:gd name="T27" fmla="*/ 19 h 19"/>
                <a:gd name="T28" fmla="*/ 10 w 20"/>
                <a:gd name="T29" fmla="*/ 19 h 19"/>
                <a:gd name="T30" fmla="*/ 7 w 20"/>
                <a:gd name="T31" fmla="*/ 17 h 19"/>
                <a:gd name="T32" fmla="*/ 7 w 20"/>
                <a:gd name="T33" fmla="*/ 17 h 19"/>
                <a:gd name="T34" fmla="*/ 4 w 20"/>
                <a:gd name="T35" fmla="*/ 14 h 19"/>
                <a:gd name="T36" fmla="*/ 4 w 20"/>
                <a:gd name="T37" fmla="*/ 14 h 19"/>
                <a:gd name="T38" fmla="*/ 1 w 20"/>
                <a:gd name="T39" fmla="*/ 11 h 19"/>
                <a:gd name="T40" fmla="*/ 1 w 20"/>
                <a:gd name="T41" fmla="*/ 11 h 19"/>
                <a:gd name="T42" fmla="*/ 1 w 20"/>
                <a:gd name="T4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9">
                  <a:moveTo>
                    <a:pt x="1" y="8"/>
                  </a:moveTo>
                  <a:cubicBezTo>
                    <a:pt x="3" y="6"/>
                    <a:pt x="6" y="3"/>
                    <a:pt x="8" y="1"/>
                  </a:cubicBezTo>
                  <a:cubicBezTo>
                    <a:pt x="8" y="0"/>
                    <a:pt x="9" y="0"/>
                    <a:pt x="10" y="0"/>
                  </a:cubicBezTo>
                  <a:cubicBezTo>
                    <a:pt x="11" y="0"/>
                    <a:pt x="12" y="1"/>
                    <a:pt x="13" y="2"/>
                  </a:cubicBezTo>
                  <a:cubicBezTo>
                    <a:pt x="14" y="3"/>
                    <a:pt x="15" y="4"/>
                    <a:pt x="16" y="5"/>
                  </a:cubicBezTo>
                  <a:cubicBezTo>
                    <a:pt x="17" y="6"/>
                    <a:pt x="18" y="7"/>
                    <a:pt x="18" y="8"/>
                  </a:cubicBezTo>
                  <a:cubicBezTo>
                    <a:pt x="19" y="8"/>
                    <a:pt x="19" y="8"/>
                    <a:pt x="19" y="8"/>
                  </a:cubicBezTo>
                  <a:cubicBezTo>
                    <a:pt x="20" y="9"/>
                    <a:pt x="20" y="9"/>
                    <a:pt x="19" y="10"/>
                  </a:cubicBezTo>
                  <a:cubicBezTo>
                    <a:pt x="18" y="11"/>
                    <a:pt x="18" y="11"/>
                    <a:pt x="18" y="11"/>
                  </a:cubicBezTo>
                  <a:cubicBezTo>
                    <a:pt x="18" y="12"/>
                    <a:pt x="17" y="13"/>
                    <a:pt x="16" y="13"/>
                  </a:cubicBezTo>
                  <a:cubicBezTo>
                    <a:pt x="15" y="14"/>
                    <a:pt x="15" y="14"/>
                    <a:pt x="15" y="14"/>
                  </a:cubicBezTo>
                  <a:cubicBezTo>
                    <a:pt x="15" y="15"/>
                    <a:pt x="14" y="16"/>
                    <a:pt x="13" y="16"/>
                  </a:cubicBezTo>
                  <a:cubicBezTo>
                    <a:pt x="12" y="17"/>
                    <a:pt x="12" y="17"/>
                    <a:pt x="12" y="17"/>
                  </a:cubicBezTo>
                  <a:cubicBezTo>
                    <a:pt x="12" y="18"/>
                    <a:pt x="11" y="18"/>
                    <a:pt x="10" y="19"/>
                  </a:cubicBezTo>
                  <a:cubicBezTo>
                    <a:pt x="10" y="19"/>
                    <a:pt x="10" y="19"/>
                    <a:pt x="10" y="19"/>
                  </a:cubicBezTo>
                  <a:cubicBezTo>
                    <a:pt x="9" y="19"/>
                    <a:pt x="8" y="18"/>
                    <a:pt x="7" y="17"/>
                  </a:cubicBezTo>
                  <a:cubicBezTo>
                    <a:pt x="7" y="17"/>
                    <a:pt x="7" y="17"/>
                    <a:pt x="7" y="17"/>
                  </a:cubicBezTo>
                  <a:cubicBezTo>
                    <a:pt x="6" y="16"/>
                    <a:pt x="5" y="15"/>
                    <a:pt x="4" y="14"/>
                  </a:cubicBezTo>
                  <a:cubicBezTo>
                    <a:pt x="4" y="14"/>
                    <a:pt x="4" y="14"/>
                    <a:pt x="4" y="14"/>
                  </a:cubicBezTo>
                  <a:cubicBezTo>
                    <a:pt x="3" y="13"/>
                    <a:pt x="2" y="12"/>
                    <a:pt x="1" y="11"/>
                  </a:cubicBezTo>
                  <a:cubicBezTo>
                    <a:pt x="1" y="11"/>
                    <a:pt x="1" y="11"/>
                    <a:pt x="1" y="11"/>
                  </a:cubicBezTo>
                  <a:cubicBezTo>
                    <a:pt x="0" y="10"/>
                    <a:pt x="0" y="9"/>
                    <a:pt x="1" y="8"/>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4" name="Freeform 2123">
              <a:extLst>
                <a:ext uri="{FF2B5EF4-FFF2-40B4-BE49-F238E27FC236}">
                  <a16:creationId xmlns:a16="http://schemas.microsoft.com/office/drawing/2014/main" id="{8476E570-2740-E7EF-577C-D124CBBC5B57}"/>
                </a:ext>
              </a:extLst>
            </p:cNvPr>
            <p:cNvSpPr>
              <a:spLocks/>
            </p:cNvSpPr>
            <p:nvPr/>
          </p:nvSpPr>
          <p:spPr bwMode="auto">
            <a:xfrm>
              <a:off x="7716838" y="4629151"/>
              <a:ext cx="19050" cy="19050"/>
            </a:xfrm>
            <a:custGeom>
              <a:avLst/>
              <a:gdLst>
                <a:gd name="T0" fmla="*/ 8 w 20"/>
                <a:gd name="T1" fmla="*/ 1 h 20"/>
                <a:gd name="T2" fmla="*/ 11 w 20"/>
                <a:gd name="T3" fmla="*/ 2 h 20"/>
                <a:gd name="T4" fmla="*/ 17 w 20"/>
                <a:gd name="T5" fmla="*/ 8 h 20"/>
                <a:gd name="T6" fmla="*/ 19 w 20"/>
                <a:gd name="T7" fmla="*/ 9 h 20"/>
                <a:gd name="T8" fmla="*/ 19 w 20"/>
                <a:gd name="T9" fmla="*/ 9 h 20"/>
                <a:gd name="T10" fmla="*/ 17 w 20"/>
                <a:gd name="T11" fmla="*/ 12 h 20"/>
                <a:gd name="T12" fmla="*/ 15 w 20"/>
                <a:gd name="T13" fmla="*/ 15 h 20"/>
                <a:gd name="T14" fmla="*/ 12 w 20"/>
                <a:gd name="T15" fmla="*/ 18 h 20"/>
                <a:gd name="T16" fmla="*/ 12 w 20"/>
                <a:gd name="T17" fmla="*/ 18 h 20"/>
                <a:gd name="T18" fmla="*/ 8 w 20"/>
                <a:gd name="T19" fmla="*/ 19 h 20"/>
                <a:gd name="T20" fmla="*/ 1 w 20"/>
                <a:gd name="T21" fmla="*/ 11 h 20"/>
                <a:gd name="T22" fmla="*/ 0 w 20"/>
                <a:gd name="T23" fmla="*/ 9 h 20"/>
                <a:gd name="T24" fmla="*/ 2 w 20"/>
                <a:gd name="T25" fmla="*/ 7 h 20"/>
                <a:gd name="T26" fmla="*/ 4 w 20"/>
                <a:gd name="T27" fmla="*/ 6 h 20"/>
                <a:gd name="T28" fmla="*/ 5 w 20"/>
                <a:gd name="T29" fmla="*/ 4 h 20"/>
                <a:gd name="T30" fmla="*/ 7 w 20"/>
                <a:gd name="T31" fmla="*/ 3 h 20"/>
                <a:gd name="T32" fmla="*/ 8 w 20"/>
                <a:gd name="T33"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0">
                  <a:moveTo>
                    <a:pt x="8" y="1"/>
                  </a:moveTo>
                  <a:cubicBezTo>
                    <a:pt x="10" y="0"/>
                    <a:pt x="10" y="1"/>
                    <a:pt x="11" y="2"/>
                  </a:cubicBezTo>
                  <a:cubicBezTo>
                    <a:pt x="13" y="4"/>
                    <a:pt x="15" y="6"/>
                    <a:pt x="17" y="8"/>
                  </a:cubicBezTo>
                  <a:cubicBezTo>
                    <a:pt x="18" y="8"/>
                    <a:pt x="19" y="9"/>
                    <a:pt x="19" y="9"/>
                  </a:cubicBezTo>
                  <a:cubicBezTo>
                    <a:pt x="19" y="9"/>
                    <a:pt x="19" y="9"/>
                    <a:pt x="19" y="9"/>
                  </a:cubicBezTo>
                  <a:cubicBezTo>
                    <a:pt x="20" y="11"/>
                    <a:pt x="18" y="12"/>
                    <a:pt x="17" y="12"/>
                  </a:cubicBezTo>
                  <a:cubicBezTo>
                    <a:pt x="15" y="15"/>
                    <a:pt x="15" y="15"/>
                    <a:pt x="15" y="15"/>
                  </a:cubicBezTo>
                  <a:cubicBezTo>
                    <a:pt x="14" y="16"/>
                    <a:pt x="13" y="17"/>
                    <a:pt x="12" y="18"/>
                  </a:cubicBezTo>
                  <a:cubicBezTo>
                    <a:pt x="12" y="18"/>
                    <a:pt x="12" y="18"/>
                    <a:pt x="12" y="18"/>
                  </a:cubicBezTo>
                  <a:cubicBezTo>
                    <a:pt x="11" y="19"/>
                    <a:pt x="10" y="20"/>
                    <a:pt x="8" y="19"/>
                  </a:cubicBezTo>
                  <a:cubicBezTo>
                    <a:pt x="6" y="17"/>
                    <a:pt x="3" y="14"/>
                    <a:pt x="1" y="11"/>
                  </a:cubicBezTo>
                  <a:cubicBezTo>
                    <a:pt x="0" y="11"/>
                    <a:pt x="0" y="10"/>
                    <a:pt x="0" y="9"/>
                  </a:cubicBezTo>
                  <a:cubicBezTo>
                    <a:pt x="1" y="9"/>
                    <a:pt x="2" y="8"/>
                    <a:pt x="2" y="7"/>
                  </a:cubicBezTo>
                  <a:cubicBezTo>
                    <a:pt x="4" y="6"/>
                    <a:pt x="4" y="6"/>
                    <a:pt x="4" y="6"/>
                  </a:cubicBezTo>
                  <a:cubicBezTo>
                    <a:pt x="4" y="5"/>
                    <a:pt x="5" y="5"/>
                    <a:pt x="5" y="4"/>
                  </a:cubicBezTo>
                  <a:cubicBezTo>
                    <a:pt x="7" y="3"/>
                    <a:pt x="7" y="3"/>
                    <a:pt x="7" y="3"/>
                  </a:cubicBezTo>
                  <a:cubicBezTo>
                    <a:pt x="7" y="2"/>
                    <a:pt x="8" y="2"/>
                    <a:pt x="8" y="1"/>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5" name="Freeform 2124">
              <a:extLst>
                <a:ext uri="{FF2B5EF4-FFF2-40B4-BE49-F238E27FC236}">
                  <a16:creationId xmlns:a16="http://schemas.microsoft.com/office/drawing/2014/main" id="{A67B03FB-7A06-FE53-9774-78FC225F9263}"/>
                </a:ext>
              </a:extLst>
            </p:cNvPr>
            <p:cNvSpPr>
              <a:spLocks/>
            </p:cNvSpPr>
            <p:nvPr/>
          </p:nvSpPr>
          <p:spPr bwMode="auto">
            <a:xfrm>
              <a:off x="8113713" y="4725988"/>
              <a:ext cx="20638" cy="19050"/>
            </a:xfrm>
            <a:custGeom>
              <a:avLst/>
              <a:gdLst>
                <a:gd name="T0" fmla="*/ 5 w 21"/>
                <a:gd name="T1" fmla="*/ 15 h 20"/>
                <a:gd name="T2" fmla="*/ 5 w 21"/>
                <a:gd name="T3" fmla="*/ 14 h 20"/>
                <a:gd name="T4" fmla="*/ 2 w 21"/>
                <a:gd name="T5" fmla="*/ 12 h 20"/>
                <a:gd name="T6" fmla="*/ 2 w 21"/>
                <a:gd name="T7" fmla="*/ 11 h 20"/>
                <a:gd name="T8" fmla="*/ 2 w 21"/>
                <a:gd name="T9" fmla="*/ 9 h 20"/>
                <a:gd name="T10" fmla="*/ 2 w 21"/>
                <a:gd name="T11" fmla="*/ 9 h 20"/>
                <a:gd name="T12" fmla="*/ 5 w 21"/>
                <a:gd name="T13" fmla="*/ 6 h 20"/>
                <a:gd name="T14" fmla="*/ 5 w 21"/>
                <a:gd name="T15" fmla="*/ 6 h 20"/>
                <a:gd name="T16" fmla="*/ 8 w 21"/>
                <a:gd name="T17" fmla="*/ 2 h 20"/>
                <a:gd name="T18" fmla="*/ 8 w 21"/>
                <a:gd name="T19" fmla="*/ 2 h 20"/>
                <a:gd name="T20" fmla="*/ 10 w 21"/>
                <a:gd name="T21" fmla="*/ 0 h 20"/>
                <a:gd name="T22" fmla="*/ 11 w 21"/>
                <a:gd name="T23" fmla="*/ 0 h 20"/>
                <a:gd name="T24" fmla="*/ 13 w 21"/>
                <a:gd name="T25" fmla="*/ 3 h 20"/>
                <a:gd name="T26" fmla="*/ 13 w 21"/>
                <a:gd name="T27" fmla="*/ 3 h 20"/>
                <a:gd name="T28" fmla="*/ 17 w 21"/>
                <a:gd name="T29" fmla="*/ 6 h 20"/>
                <a:gd name="T30" fmla="*/ 20 w 21"/>
                <a:gd name="T31" fmla="*/ 9 h 20"/>
                <a:gd name="T32" fmla="*/ 20 w 21"/>
                <a:gd name="T33" fmla="*/ 11 h 20"/>
                <a:gd name="T34" fmla="*/ 19 w 21"/>
                <a:gd name="T35" fmla="*/ 12 h 20"/>
                <a:gd name="T36" fmla="*/ 16 w 21"/>
                <a:gd name="T37" fmla="*/ 14 h 20"/>
                <a:gd name="T38" fmla="*/ 16 w 21"/>
                <a:gd name="T39" fmla="*/ 15 h 20"/>
                <a:gd name="T40" fmla="*/ 13 w 21"/>
                <a:gd name="T41" fmla="*/ 17 h 20"/>
                <a:gd name="T42" fmla="*/ 13 w 21"/>
                <a:gd name="T43" fmla="*/ 17 h 20"/>
                <a:gd name="T44" fmla="*/ 8 w 21"/>
                <a:gd name="T45" fmla="*/ 17 h 20"/>
                <a:gd name="T46" fmla="*/ 8 w 21"/>
                <a:gd name="T47" fmla="*/ 17 h 20"/>
                <a:gd name="T48" fmla="*/ 5 w 21"/>
                <a:gd name="T4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 h="20">
                  <a:moveTo>
                    <a:pt x="5" y="15"/>
                  </a:moveTo>
                  <a:cubicBezTo>
                    <a:pt x="5" y="14"/>
                    <a:pt x="5" y="14"/>
                    <a:pt x="5" y="14"/>
                  </a:cubicBezTo>
                  <a:cubicBezTo>
                    <a:pt x="4" y="14"/>
                    <a:pt x="3" y="13"/>
                    <a:pt x="2" y="12"/>
                  </a:cubicBezTo>
                  <a:cubicBezTo>
                    <a:pt x="2" y="11"/>
                    <a:pt x="2" y="11"/>
                    <a:pt x="2" y="11"/>
                  </a:cubicBezTo>
                  <a:cubicBezTo>
                    <a:pt x="1" y="10"/>
                    <a:pt x="0" y="9"/>
                    <a:pt x="2" y="9"/>
                  </a:cubicBezTo>
                  <a:cubicBezTo>
                    <a:pt x="2" y="9"/>
                    <a:pt x="2" y="9"/>
                    <a:pt x="2" y="9"/>
                  </a:cubicBezTo>
                  <a:cubicBezTo>
                    <a:pt x="2" y="7"/>
                    <a:pt x="3" y="6"/>
                    <a:pt x="5" y="6"/>
                  </a:cubicBezTo>
                  <a:cubicBezTo>
                    <a:pt x="5" y="6"/>
                    <a:pt x="5" y="6"/>
                    <a:pt x="5" y="6"/>
                  </a:cubicBezTo>
                  <a:cubicBezTo>
                    <a:pt x="6" y="4"/>
                    <a:pt x="7" y="3"/>
                    <a:pt x="8" y="2"/>
                  </a:cubicBezTo>
                  <a:cubicBezTo>
                    <a:pt x="8" y="2"/>
                    <a:pt x="8" y="2"/>
                    <a:pt x="8" y="2"/>
                  </a:cubicBezTo>
                  <a:cubicBezTo>
                    <a:pt x="8" y="1"/>
                    <a:pt x="9" y="1"/>
                    <a:pt x="10" y="0"/>
                  </a:cubicBezTo>
                  <a:cubicBezTo>
                    <a:pt x="11" y="0"/>
                    <a:pt x="11" y="0"/>
                    <a:pt x="11" y="0"/>
                  </a:cubicBezTo>
                  <a:cubicBezTo>
                    <a:pt x="12" y="1"/>
                    <a:pt x="13" y="1"/>
                    <a:pt x="13" y="3"/>
                  </a:cubicBezTo>
                  <a:cubicBezTo>
                    <a:pt x="13" y="3"/>
                    <a:pt x="13" y="3"/>
                    <a:pt x="13" y="3"/>
                  </a:cubicBezTo>
                  <a:cubicBezTo>
                    <a:pt x="15" y="3"/>
                    <a:pt x="16" y="4"/>
                    <a:pt x="17" y="6"/>
                  </a:cubicBezTo>
                  <a:cubicBezTo>
                    <a:pt x="18" y="6"/>
                    <a:pt x="19" y="7"/>
                    <a:pt x="20" y="9"/>
                  </a:cubicBezTo>
                  <a:cubicBezTo>
                    <a:pt x="21" y="9"/>
                    <a:pt x="21" y="10"/>
                    <a:pt x="20" y="11"/>
                  </a:cubicBezTo>
                  <a:cubicBezTo>
                    <a:pt x="19" y="11"/>
                    <a:pt x="19" y="11"/>
                    <a:pt x="19" y="12"/>
                  </a:cubicBezTo>
                  <a:cubicBezTo>
                    <a:pt x="18" y="13"/>
                    <a:pt x="18" y="14"/>
                    <a:pt x="16" y="14"/>
                  </a:cubicBezTo>
                  <a:cubicBezTo>
                    <a:pt x="16" y="15"/>
                    <a:pt x="16" y="15"/>
                    <a:pt x="16" y="15"/>
                  </a:cubicBezTo>
                  <a:cubicBezTo>
                    <a:pt x="15" y="16"/>
                    <a:pt x="14" y="17"/>
                    <a:pt x="13" y="17"/>
                  </a:cubicBezTo>
                  <a:cubicBezTo>
                    <a:pt x="13" y="17"/>
                    <a:pt x="13" y="17"/>
                    <a:pt x="13" y="17"/>
                  </a:cubicBezTo>
                  <a:cubicBezTo>
                    <a:pt x="11" y="20"/>
                    <a:pt x="10" y="20"/>
                    <a:pt x="8" y="17"/>
                  </a:cubicBezTo>
                  <a:cubicBezTo>
                    <a:pt x="8" y="17"/>
                    <a:pt x="8" y="17"/>
                    <a:pt x="8" y="17"/>
                  </a:cubicBezTo>
                  <a:cubicBezTo>
                    <a:pt x="7" y="17"/>
                    <a:pt x="6" y="16"/>
                    <a:pt x="5" y="15"/>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6" name="Freeform 2125">
              <a:extLst>
                <a:ext uri="{FF2B5EF4-FFF2-40B4-BE49-F238E27FC236}">
                  <a16:creationId xmlns:a16="http://schemas.microsoft.com/office/drawing/2014/main" id="{054B9434-BD36-E0FA-17BE-30A66D3FC02C}"/>
                </a:ext>
              </a:extLst>
            </p:cNvPr>
            <p:cNvSpPr>
              <a:spLocks/>
            </p:cNvSpPr>
            <p:nvPr/>
          </p:nvSpPr>
          <p:spPr bwMode="auto">
            <a:xfrm>
              <a:off x="7737476" y="4630738"/>
              <a:ext cx="19050" cy="17463"/>
            </a:xfrm>
            <a:custGeom>
              <a:avLst/>
              <a:gdLst>
                <a:gd name="T0" fmla="*/ 16 w 20"/>
                <a:gd name="T1" fmla="*/ 13 h 19"/>
                <a:gd name="T2" fmla="*/ 16 w 20"/>
                <a:gd name="T3" fmla="*/ 14 h 19"/>
                <a:gd name="T4" fmla="*/ 14 w 20"/>
                <a:gd name="T5" fmla="*/ 16 h 19"/>
                <a:gd name="T6" fmla="*/ 13 w 20"/>
                <a:gd name="T7" fmla="*/ 17 h 19"/>
                <a:gd name="T8" fmla="*/ 11 w 20"/>
                <a:gd name="T9" fmla="*/ 19 h 19"/>
                <a:gd name="T10" fmla="*/ 11 w 20"/>
                <a:gd name="T11" fmla="*/ 19 h 19"/>
                <a:gd name="T12" fmla="*/ 8 w 20"/>
                <a:gd name="T13" fmla="*/ 17 h 19"/>
                <a:gd name="T14" fmla="*/ 8 w 20"/>
                <a:gd name="T15" fmla="*/ 17 h 19"/>
                <a:gd name="T16" fmla="*/ 5 w 20"/>
                <a:gd name="T17" fmla="*/ 14 h 19"/>
                <a:gd name="T18" fmla="*/ 2 w 20"/>
                <a:gd name="T19" fmla="*/ 11 h 19"/>
                <a:gd name="T20" fmla="*/ 2 w 20"/>
                <a:gd name="T21" fmla="*/ 7 h 19"/>
                <a:gd name="T22" fmla="*/ 6 w 20"/>
                <a:gd name="T23" fmla="*/ 4 h 19"/>
                <a:gd name="T24" fmla="*/ 11 w 20"/>
                <a:gd name="T25" fmla="*/ 0 h 19"/>
                <a:gd name="T26" fmla="*/ 14 w 20"/>
                <a:gd name="T27" fmla="*/ 2 h 19"/>
                <a:gd name="T28" fmla="*/ 14 w 20"/>
                <a:gd name="T29" fmla="*/ 3 h 19"/>
                <a:gd name="T30" fmla="*/ 17 w 20"/>
                <a:gd name="T31" fmla="*/ 5 h 19"/>
                <a:gd name="T32" fmla="*/ 17 w 20"/>
                <a:gd name="T33" fmla="*/ 6 h 19"/>
                <a:gd name="T34" fmla="*/ 20 w 20"/>
                <a:gd name="T35" fmla="*/ 8 h 19"/>
                <a:gd name="T36" fmla="*/ 20 w 20"/>
                <a:gd name="T37" fmla="*/ 8 h 19"/>
                <a:gd name="T38" fmla="*/ 16 w 20"/>
                <a:gd name="T3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9">
                  <a:moveTo>
                    <a:pt x="16" y="13"/>
                  </a:moveTo>
                  <a:cubicBezTo>
                    <a:pt x="16" y="14"/>
                    <a:pt x="16" y="14"/>
                    <a:pt x="16" y="14"/>
                  </a:cubicBezTo>
                  <a:cubicBezTo>
                    <a:pt x="16" y="15"/>
                    <a:pt x="15" y="15"/>
                    <a:pt x="14" y="16"/>
                  </a:cubicBezTo>
                  <a:cubicBezTo>
                    <a:pt x="13" y="16"/>
                    <a:pt x="13" y="16"/>
                    <a:pt x="13" y="17"/>
                  </a:cubicBezTo>
                  <a:cubicBezTo>
                    <a:pt x="13" y="18"/>
                    <a:pt x="12" y="18"/>
                    <a:pt x="11" y="19"/>
                  </a:cubicBezTo>
                  <a:cubicBezTo>
                    <a:pt x="11" y="19"/>
                    <a:pt x="11" y="19"/>
                    <a:pt x="11" y="19"/>
                  </a:cubicBezTo>
                  <a:cubicBezTo>
                    <a:pt x="10" y="19"/>
                    <a:pt x="9" y="18"/>
                    <a:pt x="8" y="17"/>
                  </a:cubicBezTo>
                  <a:cubicBezTo>
                    <a:pt x="8" y="17"/>
                    <a:pt x="8" y="17"/>
                    <a:pt x="8" y="17"/>
                  </a:cubicBezTo>
                  <a:cubicBezTo>
                    <a:pt x="7" y="16"/>
                    <a:pt x="6" y="15"/>
                    <a:pt x="5" y="14"/>
                  </a:cubicBezTo>
                  <a:cubicBezTo>
                    <a:pt x="4" y="14"/>
                    <a:pt x="3" y="12"/>
                    <a:pt x="2" y="11"/>
                  </a:cubicBezTo>
                  <a:cubicBezTo>
                    <a:pt x="1" y="10"/>
                    <a:pt x="0" y="9"/>
                    <a:pt x="2" y="7"/>
                  </a:cubicBezTo>
                  <a:cubicBezTo>
                    <a:pt x="3" y="6"/>
                    <a:pt x="5" y="5"/>
                    <a:pt x="6" y="4"/>
                  </a:cubicBezTo>
                  <a:cubicBezTo>
                    <a:pt x="8" y="2"/>
                    <a:pt x="9" y="0"/>
                    <a:pt x="11" y="0"/>
                  </a:cubicBezTo>
                  <a:cubicBezTo>
                    <a:pt x="12" y="0"/>
                    <a:pt x="13" y="1"/>
                    <a:pt x="14" y="2"/>
                  </a:cubicBezTo>
                  <a:cubicBezTo>
                    <a:pt x="14" y="3"/>
                    <a:pt x="14" y="3"/>
                    <a:pt x="14" y="3"/>
                  </a:cubicBezTo>
                  <a:cubicBezTo>
                    <a:pt x="15" y="4"/>
                    <a:pt x="16" y="5"/>
                    <a:pt x="17" y="5"/>
                  </a:cubicBezTo>
                  <a:cubicBezTo>
                    <a:pt x="17" y="6"/>
                    <a:pt x="17" y="6"/>
                    <a:pt x="17" y="6"/>
                  </a:cubicBezTo>
                  <a:cubicBezTo>
                    <a:pt x="18" y="7"/>
                    <a:pt x="19" y="7"/>
                    <a:pt x="20" y="8"/>
                  </a:cubicBezTo>
                  <a:cubicBezTo>
                    <a:pt x="20" y="8"/>
                    <a:pt x="20" y="8"/>
                    <a:pt x="20" y="8"/>
                  </a:cubicBezTo>
                  <a:cubicBezTo>
                    <a:pt x="20" y="11"/>
                    <a:pt x="18" y="12"/>
                    <a:pt x="16" y="13"/>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7" name="Freeform 2126">
              <a:extLst>
                <a:ext uri="{FF2B5EF4-FFF2-40B4-BE49-F238E27FC236}">
                  <a16:creationId xmlns:a16="http://schemas.microsoft.com/office/drawing/2014/main" id="{C76E1830-2FF7-B1BF-E28E-0075B0D6503C}"/>
                </a:ext>
              </a:extLst>
            </p:cNvPr>
            <p:cNvSpPr>
              <a:spLocks noEditPoints="1"/>
            </p:cNvSpPr>
            <p:nvPr/>
          </p:nvSpPr>
          <p:spPr bwMode="auto">
            <a:xfrm>
              <a:off x="7758113" y="4648201"/>
              <a:ext cx="407988" cy="104775"/>
            </a:xfrm>
            <a:custGeom>
              <a:avLst/>
              <a:gdLst>
                <a:gd name="T0" fmla="*/ 388 w 426"/>
                <a:gd name="T1" fmla="*/ 28 h 109"/>
                <a:gd name="T2" fmla="*/ 406 w 426"/>
                <a:gd name="T3" fmla="*/ 34 h 109"/>
                <a:gd name="T4" fmla="*/ 421 w 426"/>
                <a:gd name="T5" fmla="*/ 40 h 109"/>
                <a:gd name="T6" fmla="*/ 422 w 426"/>
                <a:gd name="T7" fmla="*/ 48 h 109"/>
                <a:gd name="T8" fmla="*/ 416 w 426"/>
                <a:gd name="T9" fmla="*/ 57 h 109"/>
                <a:gd name="T10" fmla="*/ 387 w 426"/>
                <a:gd name="T11" fmla="*/ 59 h 109"/>
                <a:gd name="T12" fmla="*/ 377 w 426"/>
                <a:gd name="T13" fmla="*/ 66 h 109"/>
                <a:gd name="T14" fmla="*/ 371 w 426"/>
                <a:gd name="T15" fmla="*/ 72 h 109"/>
                <a:gd name="T16" fmla="*/ 269 w 426"/>
                <a:gd name="T17" fmla="*/ 71 h 109"/>
                <a:gd name="T18" fmla="*/ 263 w 426"/>
                <a:gd name="T19" fmla="*/ 84 h 109"/>
                <a:gd name="T20" fmla="*/ 257 w 426"/>
                <a:gd name="T21" fmla="*/ 93 h 109"/>
                <a:gd name="T22" fmla="*/ 244 w 426"/>
                <a:gd name="T23" fmla="*/ 105 h 109"/>
                <a:gd name="T24" fmla="*/ 219 w 426"/>
                <a:gd name="T25" fmla="*/ 106 h 109"/>
                <a:gd name="T26" fmla="*/ 212 w 426"/>
                <a:gd name="T27" fmla="*/ 101 h 109"/>
                <a:gd name="T28" fmla="*/ 204 w 426"/>
                <a:gd name="T29" fmla="*/ 87 h 109"/>
                <a:gd name="T30" fmla="*/ 200 w 426"/>
                <a:gd name="T31" fmla="*/ 72 h 109"/>
                <a:gd name="T32" fmla="*/ 50 w 426"/>
                <a:gd name="T33" fmla="*/ 72 h 109"/>
                <a:gd name="T34" fmla="*/ 46 w 426"/>
                <a:gd name="T35" fmla="*/ 83 h 109"/>
                <a:gd name="T36" fmla="*/ 39 w 426"/>
                <a:gd name="T37" fmla="*/ 96 h 109"/>
                <a:gd name="T38" fmla="*/ 34 w 426"/>
                <a:gd name="T39" fmla="*/ 103 h 109"/>
                <a:gd name="T40" fmla="*/ 23 w 426"/>
                <a:gd name="T41" fmla="*/ 108 h 109"/>
                <a:gd name="T42" fmla="*/ 12 w 426"/>
                <a:gd name="T43" fmla="*/ 101 h 109"/>
                <a:gd name="T44" fmla="*/ 2 w 426"/>
                <a:gd name="T45" fmla="*/ 90 h 109"/>
                <a:gd name="T46" fmla="*/ 11 w 426"/>
                <a:gd name="T47" fmla="*/ 85 h 109"/>
                <a:gd name="T48" fmla="*/ 29 w 426"/>
                <a:gd name="T49" fmla="*/ 79 h 109"/>
                <a:gd name="T50" fmla="*/ 35 w 426"/>
                <a:gd name="T51" fmla="*/ 66 h 109"/>
                <a:gd name="T52" fmla="*/ 29 w 426"/>
                <a:gd name="T53" fmla="*/ 54 h 109"/>
                <a:gd name="T54" fmla="*/ 26 w 426"/>
                <a:gd name="T55" fmla="*/ 49 h 109"/>
                <a:gd name="T56" fmla="*/ 31 w 426"/>
                <a:gd name="T57" fmla="*/ 43 h 109"/>
                <a:gd name="T58" fmla="*/ 36 w 426"/>
                <a:gd name="T59" fmla="*/ 37 h 109"/>
                <a:gd name="T60" fmla="*/ 40 w 426"/>
                <a:gd name="T61" fmla="*/ 32 h 109"/>
                <a:gd name="T62" fmla="*/ 47 w 426"/>
                <a:gd name="T63" fmla="*/ 40 h 109"/>
                <a:gd name="T64" fmla="*/ 54 w 426"/>
                <a:gd name="T65" fmla="*/ 49 h 109"/>
                <a:gd name="T66" fmla="*/ 214 w 426"/>
                <a:gd name="T67" fmla="*/ 45 h 109"/>
                <a:gd name="T68" fmla="*/ 219 w 426"/>
                <a:gd name="T69" fmla="*/ 40 h 109"/>
                <a:gd name="T70" fmla="*/ 223 w 426"/>
                <a:gd name="T71" fmla="*/ 33 h 109"/>
                <a:gd name="T72" fmla="*/ 228 w 426"/>
                <a:gd name="T73" fmla="*/ 27 h 109"/>
                <a:gd name="T74" fmla="*/ 235 w 426"/>
                <a:gd name="T75" fmla="*/ 19 h 109"/>
                <a:gd name="T76" fmla="*/ 240 w 426"/>
                <a:gd name="T77" fmla="*/ 13 h 109"/>
                <a:gd name="T78" fmla="*/ 247 w 426"/>
                <a:gd name="T79" fmla="*/ 4 h 109"/>
                <a:gd name="T80" fmla="*/ 255 w 426"/>
                <a:gd name="T81" fmla="*/ 7 h 109"/>
                <a:gd name="T82" fmla="*/ 261 w 426"/>
                <a:gd name="T83" fmla="*/ 15 h 109"/>
                <a:gd name="T84" fmla="*/ 266 w 426"/>
                <a:gd name="T85" fmla="*/ 31 h 109"/>
                <a:gd name="T86" fmla="*/ 262 w 426"/>
                <a:gd name="T87" fmla="*/ 45 h 109"/>
                <a:gd name="T88" fmla="*/ 264 w 426"/>
                <a:gd name="T89" fmla="*/ 48 h 109"/>
                <a:gd name="T90" fmla="*/ 363 w 426"/>
                <a:gd name="T91" fmla="*/ 42 h 109"/>
                <a:gd name="T92" fmla="*/ 348 w 426"/>
                <a:gd name="T93" fmla="*/ 37 h 109"/>
                <a:gd name="T94" fmla="*/ 339 w 426"/>
                <a:gd name="T95" fmla="*/ 32 h 109"/>
                <a:gd name="T96" fmla="*/ 345 w 426"/>
                <a:gd name="T97" fmla="*/ 28 h 109"/>
                <a:gd name="T98" fmla="*/ 352 w 426"/>
                <a:gd name="T99" fmla="*/ 22 h 109"/>
                <a:gd name="T100" fmla="*/ 366 w 426"/>
                <a:gd name="T101" fmla="*/ 20 h 109"/>
                <a:gd name="T102" fmla="*/ 228 w 426"/>
                <a:gd name="T103" fmla="*/ 74 h 109"/>
                <a:gd name="T104" fmla="*/ 222 w 426"/>
                <a:gd name="T105" fmla="*/ 83 h 109"/>
                <a:gd name="T106" fmla="*/ 228 w 426"/>
                <a:gd name="T107" fmla="*/ 74 h 109"/>
                <a:gd name="T108" fmla="*/ 239 w 426"/>
                <a:gd name="T109" fmla="*/ 38 h 109"/>
                <a:gd name="T110" fmla="*/ 236 w 426"/>
                <a:gd name="T111" fmla="*/ 4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6" h="109">
                  <a:moveTo>
                    <a:pt x="377" y="24"/>
                  </a:moveTo>
                  <a:cubicBezTo>
                    <a:pt x="377" y="25"/>
                    <a:pt x="378" y="25"/>
                    <a:pt x="379" y="25"/>
                  </a:cubicBezTo>
                  <a:cubicBezTo>
                    <a:pt x="381" y="26"/>
                    <a:pt x="383" y="27"/>
                    <a:pt x="386" y="27"/>
                  </a:cubicBezTo>
                  <a:cubicBezTo>
                    <a:pt x="386" y="28"/>
                    <a:pt x="387" y="28"/>
                    <a:pt x="388" y="28"/>
                  </a:cubicBezTo>
                  <a:cubicBezTo>
                    <a:pt x="390" y="29"/>
                    <a:pt x="392" y="30"/>
                    <a:pt x="394" y="30"/>
                  </a:cubicBezTo>
                  <a:cubicBezTo>
                    <a:pt x="395" y="31"/>
                    <a:pt x="396" y="32"/>
                    <a:pt x="397" y="31"/>
                  </a:cubicBezTo>
                  <a:cubicBezTo>
                    <a:pt x="399" y="32"/>
                    <a:pt x="401" y="33"/>
                    <a:pt x="403" y="33"/>
                  </a:cubicBezTo>
                  <a:cubicBezTo>
                    <a:pt x="404" y="34"/>
                    <a:pt x="405" y="35"/>
                    <a:pt x="406" y="34"/>
                  </a:cubicBezTo>
                  <a:cubicBezTo>
                    <a:pt x="408" y="35"/>
                    <a:pt x="410" y="36"/>
                    <a:pt x="412" y="37"/>
                  </a:cubicBezTo>
                  <a:cubicBezTo>
                    <a:pt x="413" y="37"/>
                    <a:pt x="414" y="38"/>
                    <a:pt x="415" y="37"/>
                  </a:cubicBezTo>
                  <a:cubicBezTo>
                    <a:pt x="416" y="38"/>
                    <a:pt x="417" y="38"/>
                    <a:pt x="419" y="39"/>
                  </a:cubicBezTo>
                  <a:cubicBezTo>
                    <a:pt x="420" y="39"/>
                    <a:pt x="420" y="40"/>
                    <a:pt x="421" y="40"/>
                  </a:cubicBezTo>
                  <a:cubicBezTo>
                    <a:pt x="423" y="40"/>
                    <a:pt x="423" y="40"/>
                    <a:pt x="424" y="41"/>
                  </a:cubicBezTo>
                  <a:cubicBezTo>
                    <a:pt x="426" y="41"/>
                    <a:pt x="426" y="42"/>
                    <a:pt x="425" y="43"/>
                  </a:cubicBezTo>
                  <a:cubicBezTo>
                    <a:pt x="424" y="44"/>
                    <a:pt x="423" y="44"/>
                    <a:pt x="423" y="45"/>
                  </a:cubicBezTo>
                  <a:cubicBezTo>
                    <a:pt x="423" y="46"/>
                    <a:pt x="423" y="47"/>
                    <a:pt x="422" y="48"/>
                  </a:cubicBezTo>
                  <a:cubicBezTo>
                    <a:pt x="420" y="50"/>
                    <a:pt x="420" y="50"/>
                    <a:pt x="420" y="50"/>
                  </a:cubicBezTo>
                  <a:cubicBezTo>
                    <a:pt x="420" y="51"/>
                    <a:pt x="419" y="52"/>
                    <a:pt x="419" y="53"/>
                  </a:cubicBezTo>
                  <a:cubicBezTo>
                    <a:pt x="418" y="54"/>
                    <a:pt x="418" y="54"/>
                    <a:pt x="418" y="54"/>
                  </a:cubicBezTo>
                  <a:cubicBezTo>
                    <a:pt x="417" y="55"/>
                    <a:pt x="417" y="56"/>
                    <a:pt x="416" y="57"/>
                  </a:cubicBezTo>
                  <a:cubicBezTo>
                    <a:pt x="415" y="57"/>
                    <a:pt x="415" y="57"/>
                    <a:pt x="415" y="57"/>
                  </a:cubicBezTo>
                  <a:cubicBezTo>
                    <a:pt x="415" y="59"/>
                    <a:pt x="413" y="59"/>
                    <a:pt x="412" y="59"/>
                  </a:cubicBezTo>
                  <a:cubicBezTo>
                    <a:pt x="390" y="59"/>
                    <a:pt x="390" y="59"/>
                    <a:pt x="390" y="59"/>
                  </a:cubicBezTo>
                  <a:cubicBezTo>
                    <a:pt x="389" y="59"/>
                    <a:pt x="388" y="59"/>
                    <a:pt x="387" y="59"/>
                  </a:cubicBezTo>
                  <a:cubicBezTo>
                    <a:pt x="386" y="59"/>
                    <a:pt x="386" y="60"/>
                    <a:pt x="385" y="60"/>
                  </a:cubicBezTo>
                  <a:cubicBezTo>
                    <a:pt x="384" y="61"/>
                    <a:pt x="382" y="62"/>
                    <a:pt x="380" y="62"/>
                  </a:cubicBezTo>
                  <a:cubicBezTo>
                    <a:pt x="379" y="63"/>
                    <a:pt x="379" y="63"/>
                    <a:pt x="379" y="63"/>
                  </a:cubicBezTo>
                  <a:cubicBezTo>
                    <a:pt x="379" y="64"/>
                    <a:pt x="378" y="65"/>
                    <a:pt x="377" y="66"/>
                  </a:cubicBezTo>
                  <a:cubicBezTo>
                    <a:pt x="376" y="66"/>
                    <a:pt x="376" y="66"/>
                    <a:pt x="376" y="66"/>
                  </a:cubicBezTo>
                  <a:cubicBezTo>
                    <a:pt x="376" y="67"/>
                    <a:pt x="375" y="68"/>
                    <a:pt x="374" y="69"/>
                  </a:cubicBezTo>
                  <a:cubicBezTo>
                    <a:pt x="373" y="69"/>
                    <a:pt x="373" y="69"/>
                    <a:pt x="373" y="70"/>
                  </a:cubicBezTo>
                  <a:cubicBezTo>
                    <a:pt x="373" y="71"/>
                    <a:pt x="372" y="72"/>
                    <a:pt x="371" y="72"/>
                  </a:cubicBezTo>
                  <a:cubicBezTo>
                    <a:pt x="362" y="72"/>
                    <a:pt x="354" y="72"/>
                    <a:pt x="345" y="72"/>
                  </a:cubicBezTo>
                  <a:cubicBezTo>
                    <a:pt x="336" y="72"/>
                    <a:pt x="328" y="72"/>
                    <a:pt x="320" y="72"/>
                  </a:cubicBezTo>
                  <a:cubicBezTo>
                    <a:pt x="319" y="71"/>
                    <a:pt x="319" y="71"/>
                    <a:pt x="318" y="71"/>
                  </a:cubicBezTo>
                  <a:cubicBezTo>
                    <a:pt x="269" y="71"/>
                    <a:pt x="269" y="71"/>
                    <a:pt x="269" y="71"/>
                  </a:cubicBezTo>
                  <a:cubicBezTo>
                    <a:pt x="268" y="71"/>
                    <a:pt x="268" y="71"/>
                    <a:pt x="267" y="72"/>
                  </a:cubicBezTo>
                  <a:cubicBezTo>
                    <a:pt x="266" y="74"/>
                    <a:pt x="266" y="75"/>
                    <a:pt x="266" y="77"/>
                  </a:cubicBezTo>
                  <a:cubicBezTo>
                    <a:pt x="265" y="78"/>
                    <a:pt x="265" y="80"/>
                    <a:pt x="264" y="81"/>
                  </a:cubicBezTo>
                  <a:cubicBezTo>
                    <a:pt x="264" y="82"/>
                    <a:pt x="263" y="83"/>
                    <a:pt x="263" y="84"/>
                  </a:cubicBezTo>
                  <a:cubicBezTo>
                    <a:pt x="263" y="85"/>
                    <a:pt x="262" y="87"/>
                    <a:pt x="261" y="88"/>
                  </a:cubicBezTo>
                  <a:cubicBezTo>
                    <a:pt x="260" y="89"/>
                    <a:pt x="260" y="89"/>
                    <a:pt x="260" y="89"/>
                  </a:cubicBezTo>
                  <a:cubicBezTo>
                    <a:pt x="260" y="90"/>
                    <a:pt x="259" y="91"/>
                    <a:pt x="258" y="92"/>
                  </a:cubicBezTo>
                  <a:cubicBezTo>
                    <a:pt x="258" y="92"/>
                    <a:pt x="257" y="92"/>
                    <a:pt x="257" y="93"/>
                  </a:cubicBezTo>
                  <a:cubicBezTo>
                    <a:pt x="257" y="94"/>
                    <a:pt x="256" y="95"/>
                    <a:pt x="255" y="96"/>
                  </a:cubicBezTo>
                  <a:cubicBezTo>
                    <a:pt x="249" y="102"/>
                    <a:pt x="249" y="102"/>
                    <a:pt x="249" y="102"/>
                  </a:cubicBezTo>
                  <a:cubicBezTo>
                    <a:pt x="248" y="103"/>
                    <a:pt x="247" y="103"/>
                    <a:pt x="246" y="104"/>
                  </a:cubicBezTo>
                  <a:cubicBezTo>
                    <a:pt x="244" y="105"/>
                    <a:pt x="244" y="105"/>
                    <a:pt x="244" y="105"/>
                  </a:cubicBezTo>
                  <a:cubicBezTo>
                    <a:pt x="244" y="105"/>
                    <a:pt x="243" y="106"/>
                    <a:pt x="242" y="106"/>
                  </a:cubicBezTo>
                  <a:cubicBezTo>
                    <a:pt x="237" y="108"/>
                    <a:pt x="237" y="108"/>
                    <a:pt x="237" y="108"/>
                  </a:cubicBezTo>
                  <a:cubicBezTo>
                    <a:pt x="233" y="109"/>
                    <a:pt x="228" y="109"/>
                    <a:pt x="223" y="108"/>
                  </a:cubicBezTo>
                  <a:cubicBezTo>
                    <a:pt x="222" y="108"/>
                    <a:pt x="221" y="106"/>
                    <a:pt x="219" y="106"/>
                  </a:cubicBezTo>
                  <a:cubicBezTo>
                    <a:pt x="218" y="106"/>
                    <a:pt x="217" y="106"/>
                    <a:pt x="217" y="105"/>
                  </a:cubicBezTo>
                  <a:cubicBezTo>
                    <a:pt x="216" y="105"/>
                    <a:pt x="216" y="104"/>
                    <a:pt x="216" y="105"/>
                  </a:cubicBezTo>
                  <a:cubicBezTo>
                    <a:pt x="215" y="104"/>
                    <a:pt x="214" y="103"/>
                    <a:pt x="213" y="103"/>
                  </a:cubicBezTo>
                  <a:cubicBezTo>
                    <a:pt x="212" y="101"/>
                    <a:pt x="212" y="101"/>
                    <a:pt x="212" y="101"/>
                  </a:cubicBezTo>
                  <a:cubicBezTo>
                    <a:pt x="211" y="101"/>
                    <a:pt x="211" y="100"/>
                    <a:pt x="210" y="100"/>
                  </a:cubicBezTo>
                  <a:cubicBezTo>
                    <a:pt x="209" y="99"/>
                    <a:pt x="208" y="97"/>
                    <a:pt x="207" y="95"/>
                  </a:cubicBezTo>
                  <a:cubicBezTo>
                    <a:pt x="206" y="94"/>
                    <a:pt x="205" y="92"/>
                    <a:pt x="205" y="90"/>
                  </a:cubicBezTo>
                  <a:cubicBezTo>
                    <a:pt x="204" y="89"/>
                    <a:pt x="205" y="88"/>
                    <a:pt x="204" y="87"/>
                  </a:cubicBezTo>
                  <a:cubicBezTo>
                    <a:pt x="203" y="84"/>
                    <a:pt x="203" y="80"/>
                    <a:pt x="203" y="77"/>
                  </a:cubicBezTo>
                  <a:cubicBezTo>
                    <a:pt x="203" y="75"/>
                    <a:pt x="203" y="74"/>
                    <a:pt x="203" y="72"/>
                  </a:cubicBezTo>
                  <a:cubicBezTo>
                    <a:pt x="203" y="72"/>
                    <a:pt x="203" y="72"/>
                    <a:pt x="203" y="72"/>
                  </a:cubicBezTo>
                  <a:cubicBezTo>
                    <a:pt x="202" y="72"/>
                    <a:pt x="201" y="71"/>
                    <a:pt x="200" y="72"/>
                  </a:cubicBezTo>
                  <a:cubicBezTo>
                    <a:pt x="53" y="72"/>
                    <a:pt x="53" y="72"/>
                    <a:pt x="53" y="72"/>
                  </a:cubicBezTo>
                  <a:cubicBezTo>
                    <a:pt x="52" y="71"/>
                    <a:pt x="51" y="72"/>
                    <a:pt x="50" y="72"/>
                  </a:cubicBezTo>
                  <a:cubicBezTo>
                    <a:pt x="50" y="72"/>
                    <a:pt x="50" y="72"/>
                    <a:pt x="50" y="72"/>
                  </a:cubicBezTo>
                  <a:cubicBezTo>
                    <a:pt x="50" y="72"/>
                    <a:pt x="50" y="72"/>
                    <a:pt x="50" y="72"/>
                  </a:cubicBezTo>
                  <a:cubicBezTo>
                    <a:pt x="50" y="73"/>
                    <a:pt x="50" y="74"/>
                    <a:pt x="49" y="75"/>
                  </a:cubicBezTo>
                  <a:cubicBezTo>
                    <a:pt x="48" y="76"/>
                    <a:pt x="48" y="78"/>
                    <a:pt x="48" y="79"/>
                  </a:cubicBezTo>
                  <a:cubicBezTo>
                    <a:pt x="47" y="80"/>
                    <a:pt x="47" y="80"/>
                    <a:pt x="47" y="81"/>
                  </a:cubicBezTo>
                  <a:cubicBezTo>
                    <a:pt x="46" y="82"/>
                    <a:pt x="46" y="83"/>
                    <a:pt x="46" y="83"/>
                  </a:cubicBezTo>
                  <a:cubicBezTo>
                    <a:pt x="45" y="85"/>
                    <a:pt x="44" y="86"/>
                    <a:pt x="43" y="88"/>
                  </a:cubicBezTo>
                  <a:cubicBezTo>
                    <a:pt x="43" y="88"/>
                    <a:pt x="42" y="89"/>
                    <a:pt x="43" y="90"/>
                  </a:cubicBezTo>
                  <a:cubicBezTo>
                    <a:pt x="42" y="91"/>
                    <a:pt x="41" y="93"/>
                    <a:pt x="40" y="94"/>
                  </a:cubicBezTo>
                  <a:cubicBezTo>
                    <a:pt x="40" y="95"/>
                    <a:pt x="39" y="95"/>
                    <a:pt x="39" y="96"/>
                  </a:cubicBezTo>
                  <a:cubicBezTo>
                    <a:pt x="39" y="97"/>
                    <a:pt x="38" y="99"/>
                    <a:pt x="36" y="100"/>
                  </a:cubicBezTo>
                  <a:cubicBezTo>
                    <a:pt x="36" y="100"/>
                    <a:pt x="36" y="100"/>
                    <a:pt x="36" y="101"/>
                  </a:cubicBezTo>
                  <a:cubicBezTo>
                    <a:pt x="36" y="101"/>
                    <a:pt x="36" y="101"/>
                    <a:pt x="36" y="101"/>
                  </a:cubicBezTo>
                  <a:cubicBezTo>
                    <a:pt x="35" y="102"/>
                    <a:pt x="35" y="103"/>
                    <a:pt x="34" y="103"/>
                  </a:cubicBezTo>
                  <a:cubicBezTo>
                    <a:pt x="33" y="103"/>
                    <a:pt x="33" y="104"/>
                    <a:pt x="33" y="104"/>
                  </a:cubicBezTo>
                  <a:cubicBezTo>
                    <a:pt x="32" y="105"/>
                    <a:pt x="31" y="106"/>
                    <a:pt x="29" y="107"/>
                  </a:cubicBezTo>
                  <a:cubicBezTo>
                    <a:pt x="28" y="108"/>
                    <a:pt x="28" y="108"/>
                    <a:pt x="28" y="108"/>
                  </a:cubicBezTo>
                  <a:cubicBezTo>
                    <a:pt x="26" y="108"/>
                    <a:pt x="24" y="108"/>
                    <a:pt x="23" y="108"/>
                  </a:cubicBezTo>
                  <a:cubicBezTo>
                    <a:pt x="22" y="107"/>
                    <a:pt x="21" y="108"/>
                    <a:pt x="21" y="107"/>
                  </a:cubicBezTo>
                  <a:cubicBezTo>
                    <a:pt x="19" y="106"/>
                    <a:pt x="18" y="105"/>
                    <a:pt x="17" y="105"/>
                  </a:cubicBezTo>
                  <a:cubicBezTo>
                    <a:pt x="15" y="103"/>
                    <a:pt x="15" y="103"/>
                    <a:pt x="15" y="103"/>
                  </a:cubicBezTo>
                  <a:cubicBezTo>
                    <a:pt x="12" y="101"/>
                    <a:pt x="12" y="101"/>
                    <a:pt x="12" y="101"/>
                  </a:cubicBezTo>
                  <a:cubicBezTo>
                    <a:pt x="6" y="95"/>
                    <a:pt x="6" y="95"/>
                    <a:pt x="6" y="95"/>
                  </a:cubicBezTo>
                  <a:cubicBezTo>
                    <a:pt x="6" y="94"/>
                    <a:pt x="5" y="94"/>
                    <a:pt x="4" y="93"/>
                  </a:cubicBezTo>
                  <a:cubicBezTo>
                    <a:pt x="4" y="93"/>
                    <a:pt x="4" y="93"/>
                    <a:pt x="4" y="93"/>
                  </a:cubicBezTo>
                  <a:cubicBezTo>
                    <a:pt x="3" y="92"/>
                    <a:pt x="3" y="91"/>
                    <a:pt x="2" y="90"/>
                  </a:cubicBezTo>
                  <a:cubicBezTo>
                    <a:pt x="2" y="90"/>
                    <a:pt x="2" y="90"/>
                    <a:pt x="2" y="90"/>
                  </a:cubicBezTo>
                  <a:cubicBezTo>
                    <a:pt x="1" y="89"/>
                    <a:pt x="1" y="89"/>
                    <a:pt x="1" y="88"/>
                  </a:cubicBezTo>
                  <a:cubicBezTo>
                    <a:pt x="0" y="87"/>
                    <a:pt x="0" y="86"/>
                    <a:pt x="2" y="86"/>
                  </a:cubicBezTo>
                  <a:cubicBezTo>
                    <a:pt x="5" y="86"/>
                    <a:pt x="8" y="85"/>
                    <a:pt x="11" y="85"/>
                  </a:cubicBezTo>
                  <a:cubicBezTo>
                    <a:pt x="14" y="85"/>
                    <a:pt x="16" y="84"/>
                    <a:pt x="18" y="84"/>
                  </a:cubicBezTo>
                  <a:cubicBezTo>
                    <a:pt x="20" y="83"/>
                    <a:pt x="22" y="82"/>
                    <a:pt x="24" y="82"/>
                  </a:cubicBezTo>
                  <a:cubicBezTo>
                    <a:pt x="25" y="81"/>
                    <a:pt x="25" y="81"/>
                    <a:pt x="25" y="81"/>
                  </a:cubicBezTo>
                  <a:cubicBezTo>
                    <a:pt x="26" y="80"/>
                    <a:pt x="28" y="80"/>
                    <a:pt x="29" y="79"/>
                  </a:cubicBezTo>
                  <a:cubicBezTo>
                    <a:pt x="30" y="78"/>
                    <a:pt x="30" y="78"/>
                    <a:pt x="30" y="78"/>
                  </a:cubicBezTo>
                  <a:cubicBezTo>
                    <a:pt x="32" y="77"/>
                    <a:pt x="33" y="76"/>
                    <a:pt x="34" y="75"/>
                  </a:cubicBezTo>
                  <a:cubicBezTo>
                    <a:pt x="34" y="74"/>
                    <a:pt x="35" y="73"/>
                    <a:pt x="35" y="72"/>
                  </a:cubicBezTo>
                  <a:cubicBezTo>
                    <a:pt x="36" y="70"/>
                    <a:pt x="36" y="68"/>
                    <a:pt x="35" y="66"/>
                  </a:cubicBezTo>
                  <a:cubicBezTo>
                    <a:pt x="35" y="65"/>
                    <a:pt x="35" y="63"/>
                    <a:pt x="34" y="62"/>
                  </a:cubicBezTo>
                  <a:cubicBezTo>
                    <a:pt x="34" y="61"/>
                    <a:pt x="33" y="60"/>
                    <a:pt x="32" y="59"/>
                  </a:cubicBezTo>
                  <a:cubicBezTo>
                    <a:pt x="32" y="58"/>
                    <a:pt x="32" y="58"/>
                    <a:pt x="32" y="58"/>
                  </a:cubicBezTo>
                  <a:cubicBezTo>
                    <a:pt x="31" y="57"/>
                    <a:pt x="29" y="55"/>
                    <a:pt x="29" y="54"/>
                  </a:cubicBezTo>
                  <a:cubicBezTo>
                    <a:pt x="29" y="54"/>
                    <a:pt x="29" y="53"/>
                    <a:pt x="28" y="53"/>
                  </a:cubicBezTo>
                  <a:cubicBezTo>
                    <a:pt x="28" y="53"/>
                    <a:pt x="28" y="53"/>
                    <a:pt x="28" y="53"/>
                  </a:cubicBezTo>
                  <a:cubicBezTo>
                    <a:pt x="28" y="53"/>
                    <a:pt x="27" y="52"/>
                    <a:pt x="27" y="52"/>
                  </a:cubicBezTo>
                  <a:cubicBezTo>
                    <a:pt x="26" y="51"/>
                    <a:pt x="25" y="50"/>
                    <a:pt x="26" y="49"/>
                  </a:cubicBezTo>
                  <a:cubicBezTo>
                    <a:pt x="27" y="48"/>
                    <a:pt x="28" y="47"/>
                    <a:pt x="28" y="46"/>
                  </a:cubicBezTo>
                  <a:cubicBezTo>
                    <a:pt x="29" y="46"/>
                    <a:pt x="29" y="46"/>
                    <a:pt x="29" y="46"/>
                  </a:cubicBezTo>
                  <a:cubicBezTo>
                    <a:pt x="29" y="45"/>
                    <a:pt x="30" y="44"/>
                    <a:pt x="31" y="43"/>
                  </a:cubicBezTo>
                  <a:cubicBezTo>
                    <a:pt x="31" y="43"/>
                    <a:pt x="31" y="43"/>
                    <a:pt x="31" y="43"/>
                  </a:cubicBezTo>
                  <a:cubicBezTo>
                    <a:pt x="31" y="42"/>
                    <a:pt x="32" y="41"/>
                    <a:pt x="33" y="40"/>
                  </a:cubicBezTo>
                  <a:cubicBezTo>
                    <a:pt x="33" y="40"/>
                    <a:pt x="33" y="40"/>
                    <a:pt x="33" y="40"/>
                  </a:cubicBezTo>
                  <a:cubicBezTo>
                    <a:pt x="33" y="39"/>
                    <a:pt x="34" y="38"/>
                    <a:pt x="35" y="37"/>
                  </a:cubicBezTo>
                  <a:cubicBezTo>
                    <a:pt x="36" y="37"/>
                    <a:pt x="36" y="37"/>
                    <a:pt x="36" y="37"/>
                  </a:cubicBezTo>
                  <a:cubicBezTo>
                    <a:pt x="36" y="36"/>
                    <a:pt x="36" y="35"/>
                    <a:pt x="37" y="34"/>
                  </a:cubicBezTo>
                  <a:cubicBezTo>
                    <a:pt x="38" y="33"/>
                    <a:pt x="38" y="33"/>
                    <a:pt x="38" y="33"/>
                  </a:cubicBezTo>
                  <a:cubicBezTo>
                    <a:pt x="39" y="32"/>
                    <a:pt x="39" y="31"/>
                    <a:pt x="40" y="32"/>
                  </a:cubicBezTo>
                  <a:cubicBezTo>
                    <a:pt x="40" y="32"/>
                    <a:pt x="40" y="32"/>
                    <a:pt x="40" y="32"/>
                  </a:cubicBezTo>
                  <a:cubicBezTo>
                    <a:pt x="41" y="32"/>
                    <a:pt x="42" y="33"/>
                    <a:pt x="42" y="34"/>
                  </a:cubicBezTo>
                  <a:cubicBezTo>
                    <a:pt x="43" y="34"/>
                    <a:pt x="43" y="35"/>
                    <a:pt x="43" y="35"/>
                  </a:cubicBezTo>
                  <a:cubicBezTo>
                    <a:pt x="44" y="35"/>
                    <a:pt x="44" y="36"/>
                    <a:pt x="45" y="37"/>
                  </a:cubicBezTo>
                  <a:cubicBezTo>
                    <a:pt x="47" y="40"/>
                    <a:pt x="47" y="40"/>
                    <a:pt x="47" y="40"/>
                  </a:cubicBezTo>
                  <a:cubicBezTo>
                    <a:pt x="47" y="41"/>
                    <a:pt x="48" y="42"/>
                    <a:pt x="48" y="42"/>
                  </a:cubicBezTo>
                  <a:cubicBezTo>
                    <a:pt x="48" y="44"/>
                    <a:pt x="49" y="46"/>
                    <a:pt x="49" y="47"/>
                  </a:cubicBezTo>
                  <a:cubicBezTo>
                    <a:pt x="50" y="48"/>
                    <a:pt x="50" y="48"/>
                    <a:pt x="50" y="49"/>
                  </a:cubicBezTo>
                  <a:cubicBezTo>
                    <a:pt x="51" y="49"/>
                    <a:pt x="52" y="49"/>
                    <a:pt x="54" y="49"/>
                  </a:cubicBezTo>
                  <a:cubicBezTo>
                    <a:pt x="105" y="49"/>
                    <a:pt x="156" y="49"/>
                    <a:pt x="208" y="49"/>
                  </a:cubicBezTo>
                  <a:cubicBezTo>
                    <a:pt x="209" y="49"/>
                    <a:pt x="210" y="49"/>
                    <a:pt x="212" y="48"/>
                  </a:cubicBezTo>
                  <a:cubicBezTo>
                    <a:pt x="213" y="47"/>
                    <a:pt x="213" y="47"/>
                    <a:pt x="213" y="46"/>
                  </a:cubicBezTo>
                  <a:cubicBezTo>
                    <a:pt x="214" y="45"/>
                    <a:pt x="214" y="45"/>
                    <a:pt x="214" y="45"/>
                  </a:cubicBezTo>
                  <a:cubicBezTo>
                    <a:pt x="215" y="44"/>
                    <a:pt x="215" y="43"/>
                    <a:pt x="217" y="42"/>
                  </a:cubicBezTo>
                  <a:cubicBezTo>
                    <a:pt x="217" y="42"/>
                    <a:pt x="217" y="42"/>
                    <a:pt x="217" y="42"/>
                  </a:cubicBezTo>
                  <a:cubicBezTo>
                    <a:pt x="217" y="41"/>
                    <a:pt x="218" y="40"/>
                    <a:pt x="219" y="40"/>
                  </a:cubicBezTo>
                  <a:cubicBezTo>
                    <a:pt x="219" y="40"/>
                    <a:pt x="219" y="40"/>
                    <a:pt x="219" y="40"/>
                  </a:cubicBezTo>
                  <a:cubicBezTo>
                    <a:pt x="219" y="39"/>
                    <a:pt x="220" y="38"/>
                    <a:pt x="220" y="37"/>
                  </a:cubicBezTo>
                  <a:cubicBezTo>
                    <a:pt x="221" y="37"/>
                    <a:pt x="221" y="37"/>
                    <a:pt x="221" y="36"/>
                  </a:cubicBezTo>
                  <a:cubicBezTo>
                    <a:pt x="222" y="36"/>
                    <a:pt x="222" y="35"/>
                    <a:pt x="223" y="34"/>
                  </a:cubicBezTo>
                  <a:cubicBezTo>
                    <a:pt x="223" y="33"/>
                    <a:pt x="223" y="33"/>
                    <a:pt x="223" y="33"/>
                  </a:cubicBezTo>
                  <a:cubicBezTo>
                    <a:pt x="224" y="33"/>
                    <a:pt x="225" y="32"/>
                    <a:pt x="225" y="32"/>
                  </a:cubicBezTo>
                  <a:cubicBezTo>
                    <a:pt x="226" y="30"/>
                    <a:pt x="226" y="30"/>
                    <a:pt x="226" y="30"/>
                  </a:cubicBezTo>
                  <a:cubicBezTo>
                    <a:pt x="227" y="29"/>
                    <a:pt x="228" y="28"/>
                    <a:pt x="228" y="27"/>
                  </a:cubicBezTo>
                  <a:cubicBezTo>
                    <a:pt x="228" y="27"/>
                    <a:pt x="228" y="27"/>
                    <a:pt x="228" y="27"/>
                  </a:cubicBezTo>
                  <a:cubicBezTo>
                    <a:pt x="230" y="26"/>
                    <a:pt x="231" y="24"/>
                    <a:pt x="232" y="22"/>
                  </a:cubicBezTo>
                  <a:cubicBezTo>
                    <a:pt x="233" y="22"/>
                    <a:pt x="233" y="22"/>
                    <a:pt x="233" y="22"/>
                  </a:cubicBezTo>
                  <a:cubicBezTo>
                    <a:pt x="233" y="21"/>
                    <a:pt x="234" y="20"/>
                    <a:pt x="235" y="19"/>
                  </a:cubicBezTo>
                  <a:cubicBezTo>
                    <a:pt x="235" y="19"/>
                    <a:pt x="235" y="19"/>
                    <a:pt x="235" y="19"/>
                  </a:cubicBezTo>
                  <a:cubicBezTo>
                    <a:pt x="236" y="18"/>
                    <a:pt x="237" y="16"/>
                    <a:pt x="238" y="16"/>
                  </a:cubicBezTo>
                  <a:cubicBezTo>
                    <a:pt x="238" y="16"/>
                    <a:pt x="238" y="16"/>
                    <a:pt x="238" y="16"/>
                  </a:cubicBezTo>
                  <a:cubicBezTo>
                    <a:pt x="238" y="15"/>
                    <a:pt x="239" y="14"/>
                    <a:pt x="240" y="13"/>
                  </a:cubicBezTo>
                  <a:cubicBezTo>
                    <a:pt x="240" y="13"/>
                    <a:pt x="240" y="13"/>
                    <a:pt x="240" y="13"/>
                  </a:cubicBezTo>
                  <a:cubicBezTo>
                    <a:pt x="241" y="11"/>
                    <a:pt x="242" y="10"/>
                    <a:pt x="243" y="9"/>
                  </a:cubicBezTo>
                  <a:cubicBezTo>
                    <a:pt x="244" y="9"/>
                    <a:pt x="244" y="7"/>
                    <a:pt x="245" y="7"/>
                  </a:cubicBezTo>
                  <a:cubicBezTo>
                    <a:pt x="246" y="6"/>
                    <a:pt x="246" y="5"/>
                    <a:pt x="246" y="5"/>
                  </a:cubicBezTo>
                  <a:cubicBezTo>
                    <a:pt x="247" y="4"/>
                    <a:pt x="247" y="4"/>
                    <a:pt x="247" y="4"/>
                  </a:cubicBezTo>
                  <a:cubicBezTo>
                    <a:pt x="247" y="4"/>
                    <a:pt x="247" y="3"/>
                    <a:pt x="248" y="3"/>
                  </a:cubicBezTo>
                  <a:cubicBezTo>
                    <a:pt x="250" y="0"/>
                    <a:pt x="250" y="1"/>
                    <a:pt x="252" y="4"/>
                  </a:cubicBezTo>
                  <a:cubicBezTo>
                    <a:pt x="253" y="5"/>
                    <a:pt x="253" y="5"/>
                    <a:pt x="253" y="5"/>
                  </a:cubicBezTo>
                  <a:cubicBezTo>
                    <a:pt x="254" y="5"/>
                    <a:pt x="254" y="6"/>
                    <a:pt x="255" y="7"/>
                  </a:cubicBezTo>
                  <a:cubicBezTo>
                    <a:pt x="255" y="7"/>
                    <a:pt x="255" y="7"/>
                    <a:pt x="255" y="7"/>
                  </a:cubicBezTo>
                  <a:cubicBezTo>
                    <a:pt x="256" y="8"/>
                    <a:pt x="256" y="9"/>
                    <a:pt x="257" y="10"/>
                  </a:cubicBezTo>
                  <a:cubicBezTo>
                    <a:pt x="258" y="11"/>
                    <a:pt x="258" y="11"/>
                    <a:pt x="258" y="11"/>
                  </a:cubicBezTo>
                  <a:cubicBezTo>
                    <a:pt x="259" y="12"/>
                    <a:pt x="260" y="13"/>
                    <a:pt x="261" y="15"/>
                  </a:cubicBezTo>
                  <a:cubicBezTo>
                    <a:pt x="261" y="15"/>
                    <a:pt x="261" y="16"/>
                    <a:pt x="261" y="16"/>
                  </a:cubicBezTo>
                  <a:cubicBezTo>
                    <a:pt x="262" y="17"/>
                    <a:pt x="263" y="18"/>
                    <a:pt x="263" y="19"/>
                  </a:cubicBezTo>
                  <a:cubicBezTo>
                    <a:pt x="263" y="21"/>
                    <a:pt x="264" y="22"/>
                    <a:pt x="264" y="22"/>
                  </a:cubicBezTo>
                  <a:cubicBezTo>
                    <a:pt x="266" y="25"/>
                    <a:pt x="266" y="28"/>
                    <a:pt x="266" y="31"/>
                  </a:cubicBezTo>
                  <a:cubicBezTo>
                    <a:pt x="266" y="33"/>
                    <a:pt x="266" y="33"/>
                    <a:pt x="266" y="33"/>
                  </a:cubicBezTo>
                  <a:cubicBezTo>
                    <a:pt x="266" y="36"/>
                    <a:pt x="266" y="38"/>
                    <a:pt x="265" y="41"/>
                  </a:cubicBezTo>
                  <a:cubicBezTo>
                    <a:pt x="264" y="41"/>
                    <a:pt x="264" y="42"/>
                    <a:pt x="264" y="42"/>
                  </a:cubicBezTo>
                  <a:cubicBezTo>
                    <a:pt x="263" y="43"/>
                    <a:pt x="263" y="45"/>
                    <a:pt x="262" y="45"/>
                  </a:cubicBezTo>
                  <a:cubicBezTo>
                    <a:pt x="261" y="46"/>
                    <a:pt x="261" y="46"/>
                    <a:pt x="261" y="46"/>
                  </a:cubicBezTo>
                  <a:cubicBezTo>
                    <a:pt x="261" y="46"/>
                    <a:pt x="261" y="46"/>
                    <a:pt x="261" y="46"/>
                  </a:cubicBezTo>
                  <a:cubicBezTo>
                    <a:pt x="261" y="47"/>
                    <a:pt x="261" y="47"/>
                    <a:pt x="262" y="48"/>
                  </a:cubicBezTo>
                  <a:cubicBezTo>
                    <a:pt x="263" y="48"/>
                    <a:pt x="263" y="48"/>
                    <a:pt x="264" y="48"/>
                  </a:cubicBezTo>
                  <a:cubicBezTo>
                    <a:pt x="369" y="48"/>
                    <a:pt x="369" y="48"/>
                    <a:pt x="369" y="48"/>
                  </a:cubicBezTo>
                  <a:cubicBezTo>
                    <a:pt x="371" y="48"/>
                    <a:pt x="370" y="46"/>
                    <a:pt x="369" y="46"/>
                  </a:cubicBezTo>
                  <a:cubicBezTo>
                    <a:pt x="368" y="45"/>
                    <a:pt x="368" y="45"/>
                    <a:pt x="368" y="45"/>
                  </a:cubicBezTo>
                  <a:cubicBezTo>
                    <a:pt x="366" y="44"/>
                    <a:pt x="365" y="43"/>
                    <a:pt x="363" y="42"/>
                  </a:cubicBezTo>
                  <a:cubicBezTo>
                    <a:pt x="362" y="42"/>
                    <a:pt x="361" y="42"/>
                    <a:pt x="360" y="41"/>
                  </a:cubicBezTo>
                  <a:cubicBezTo>
                    <a:pt x="359" y="40"/>
                    <a:pt x="357" y="40"/>
                    <a:pt x="355" y="39"/>
                  </a:cubicBezTo>
                  <a:cubicBezTo>
                    <a:pt x="354" y="39"/>
                    <a:pt x="353" y="39"/>
                    <a:pt x="352" y="39"/>
                  </a:cubicBezTo>
                  <a:cubicBezTo>
                    <a:pt x="351" y="38"/>
                    <a:pt x="349" y="38"/>
                    <a:pt x="348" y="37"/>
                  </a:cubicBezTo>
                  <a:cubicBezTo>
                    <a:pt x="342" y="36"/>
                    <a:pt x="342" y="36"/>
                    <a:pt x="342" y="36"/>
                  </a:cubicBezTo>
                  <a:cubicBezTo>
                    <a:pt x="341" y="35"/>
                    <a:pt x="340" y="36"/>
                    <a:pt x="339" y="35"/>
                  </a:cubicBezTo>
                  <a:cubicBezTo>
                    <a:pt x="338" y="34"/>
                    <a:pt x="337" y="35"/>
                    <a:pt x="337" y="34"/>
                  </a:cubicBezTo>
                  <a:cubicBezTo>
                    <a:pt x="337" y="33"/>
                    <a:pt x="338" y="32"/>
                    <a:pt x="339" y="32"/>
                  </a:cubicBezTo>
                  <a:cubicBezTo>
                    <a:pt x="339" y="31"/>
                    <a:pt x="339" y="32"/>
                    <a:pt x="340" y="31"/>
                  </a:cubicBezTo>
                  <a:cubicBezTo>
                    <a:pt x="340" y="31"/>
                    <a:pt x="340" y="31"/>
                    <a:pt x="340" y="31"/>
                  </a:cubicBezTo>
                  <a:cubicBezTo>
                    <a:pt x="341" y="30"/>
                    <a:pt x="342" y="29"/>
                    <a:pt x="343" y="29"/>
                  </a:cubicBezTo>
                  <a:cubicBezTo>
                    <a:pt x="345" y="28"/>
                    <a:pt x="345" y="28"/>
                    <a:pt x="345" y="28"/>
                  </a:cubicBezTo>
                  <a:cubicBezTo>
                    <a:pt x="346" y="27"/>
                    <a:pt x="347" y="26"/>
                    <a:pt x="348" y="25"/>
                  </a:cubicBezTo>
                  <a:cubicBezTo>
                    <a:pt x="349" y="24"/>
                    <a:pt x="349" y="24"/>
                    <a:pt x="349" y="24"/>
                  </a:cubicBezTo>
                  <a:cubicBezTo>
                    <a:pt x="350" y="24"/>
                    <a:pt x="350" y="23"/>
                    <a:pt x="351" y="23"/>
                  </a:cubicBezTo>
                  <a:cubicBezTo>
                    <a:pt x="352" y="22"/>
                    <a:pt x="352" y="22"/>
                    <a:pt x="352" y="22"/>
                  </a:cubicBezTo>
                  <a:cubicBezTo>
                    <a:pt x="353" y="21"/>
                    <a:pt x="353" y="21"/>
                    <a:pt x="354" y="20"/>
                  </a:cubicBezTo>
                  <a:cubicBezTo>
                    <a:pt x="356" y="19"/>
                    <a:pt x="356" y="19"/>
                    <a:pt x="356" y="19"/>
                  </a:cubicBezTo>
                  <a:cubicBezTo>
                    <a:pt x="358" y="17"/>
                    <a:pt x="360" y="18"/>
                    <a:pt x="362" y="19"/>
                  </a:cubicBezTo>
                  <a:cubicBezTo>
                    <a:pt x="363" y="20"/>
                    <a:pt x="364" y="20"/>
                    <a:pt x="366" y="20"/>
                  </a:cubicBezTo>
                  <a:cubicBezTo>
                    <a:pt x="367" y="21"/>
                    <a:pt x="369" y="21"/>
                    <a:pt x="371" y="22"/>
                  </a:cubicBezTo>
                  <a:cubicBezTo>
                    <a:pt x="372" y="22"/>
                    <a:pt x="372" y="23"/>
                    <a:pt x="374" y="23"/>
                  </a:cubicBezTo>
                  <a:cubicBezTo>
                    <a:pt x="375" y="23"/>
                    <a:pt x="376" y="24"/>
                    <a:pt x="378" y="24"/>
                  </a:cubicBezTo>
                  <a:moveTo>
                    <a:pt x="228" y="74"/>
                  </a:moveTo>
                  <a:cubicBezTo>
                    <a:pt x="227" y="74"/>
                    <a:pt x="225" y="74"/>
                    <a:pt x="224" y="74"/>
                  </a:cubicBezTo>
                  <a:cubicBezTo>
                    <a:pt x="223" y="74"/>
                    <a:pt x="222" y="74"/>
                    <a:pt x="222" y="74"/>
                  </a:cubicBezTo>
                  <a:cubicBezTo>
                    <a:pt x="218" y="75"/>
                    <a:pt x="217" y="77"/>
                    <a:pt x="219" y="80"/>
                  </a:cubicBezTo>
                  <a:cubicBezTo>
                    <a:pt x="220" y="82"/>
                    <a:pt x="221" y="83"/>
                    <a:pt x="222" y="83"/>
                  </a:cubicBezTo>
                  <a:cubicBezTo>
                    <a:pt x="227" y="86"/>
                    <a:pt x="233" y="87"/>
                    <a:pt x="238" y="86"/>
                  </a:cubicBezTo>
                  <a:cubicBezTo>
                    <a:pt x="242" y="85"/>
                    <a:pt x="245" y="84"/>
                    <a:pt x="248" y="81"/>
                  </a:cubicBezTo>
                  <a:cubicBezTo>
                    <a:pt x="250" y="78"/>
                    <a:pt x="249" y="75"/>
                    <a:pt x="245" y="75"/>
                  </a:cubicBezTo>
                  <a:cubicBezTo>
                    <a:pt x="228" y="74"/>
                    <a:pt x="228" y="74"/>
                    <a:pt x="228" y="74"/>
                  </a:cubicBezTo>
                  <a:close/>
                  <a:moveTo>
                    <a:pt x="249" y="33"/>
                  </a:moveTo>
                  <a:cubicBezTo>
                    <a:pt x="248" y="30"/>
                    <a:pt x="245" y="31"/>
                    <a:pt x="243" y="31"/>
                  </a:cubicBezTo>
                  <a:cubicBezTo>
                    <a:pt x="241" y="30"/>
                    <a:pt x="240" y="31"/>
                    <a:pt x="240" y="34"/>
                  </a:cubicBezTo>
                  <a:cubicBezTo>
                    <a:pt x="240" y="35"/>
                    <a:pt x="240" y="37"/>
                    <a:pt x="239" y="38"/>
                  </a:cubicBezTo>
                  <a:cubicBezTo>
                    <a:pt x="237" y="39"/>
                    <a:pt x="234" y="41"/>
                    <a:pt x="232" y="42"/>
                  </a:cubicBezTo>
                  <a:cubicBezTo>
                    <a:pt x="231" y="43"/>
                    <a:pt x="230" y="45"/>
                    <a:pt x="230" y="46"/>
                  </a:cubicBezTo>
                  <a:cubicBezTo>
                    <a:pt x="230" y="48"/>
                    <a:pt x="232" y="48"/>
                    <a:pt x="234" y="48"/>
                  </a:cubicBezTo>
                  <a:cubicBezTo>
                    <a:pt x="235" y="48"/>
                    <a:pt x="235" y="48"/>
                    <a:pt x="236" y="48"/>
                  </a:cubicBezTo>
                  <a:cubicBezTo>
                    <a:pt x="243" y="49"/>
                    <a:pt x="249" y="44"/>
                    <a:pt x="249" y="37"/>
                  </a:cubicBezTo>
                  <a:cubicBezTo>
                    <a:pt x="249" y="36"/>
                    <a:pt x="249" y="34"/>
                    <a:pt x="249" y="33"/>
                  </a:cubicBezTo>
                </a:path>
              </a:pathLst>
            </a:custGeom>
            <a:solidFill>
              <a:srgbClr val="1C4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8" name="Freeform 2127">
              <a:extLst>
                <a:ext uri="{FF2B5EF4-FFF2-40B4-BE49-F238E27FC236}">
                  <a16:creationId xmlns:a16="http://schemas.microsoft.com/office/drawing/2014/main" id="{4CDA0BA3-DEC1-37C5-8302-973EB9E51C2D}"/>
                </a:ext>
              </a:extLst>
            </p:cNvPr>
            <p:cNvSpPr>
              <a:spLocks noEditPoints="1"/>
            </p:cNvSpPr>
            <p:nvPr/>
          </p:nvSpPr>
          <p:spPr bwMode="auto">
            <a:xfrm>
              <a:off x="7710488" y="4660901"/>
              <a:ext cx="53975" cy="55563"/>
            </a:xfrm>
            <a:custGeom>
              <a:avLst/>
              <a:gdLst>
                <a:gd name="T0" fmla="*/ 49 w 56"/>
                <a:gd name="T1" fmla="*/ 21 h 58"/>
                <a:gd name="T2" fmla="*/ 50 w 56"/>
                <a:gd name="T3" fmla="*/ 23 h 58"/>
                <a:gd name="T4" fmla="*/ 52 w 56"/>
                <a:gd name="T5" fmla="*/ 25 h 58"/>
                <a:gd name="T6" fmla="*/ 53 w 56"/>
                <a:gd name="T7" fmla="*/ 27 h 58"/>
                <a:gd name="T8" fmla="*/ 55 w 56"/>
                <a:gd name="T9" fmla="*/ 33 h 58"/>
                <a:gd name="T10" fmla="*/ 56 w 56"/>
                <a:gd name="T11" fmla="*/ 37 h 58"/>
                <a:gd name="T12" fmla="*/ 56 w 56"/>
                <a:gd name="T13" fmla="*/ 45 h 58"/>
                <a:gd name="T14" fmla="*/ 55 w 56"/>
                <a:gd name="T15" fmla="*/ 49 h 58"/>
                <a:gd name="T16" fmla="*/ 53 w 56"/>
                <a:gd name="T17" fmla="*/ 53 h 58"/>
                <a:gd name="T18" fmla="*/ 53 w 56"/>
                <a:gd name="T19" fmla="*/ 53 h 58"/>
                <a:gd name="T20" fmla="*/ 51 w 56"/>
                <a:gd name="T21" fmla="*/ 55 h 58"/>
                <a:gd name="T22" fmla="*/ 50 w 56"/>
                <a:gd name="T23" fmla="*/ 56 h 58"/>
                <a:gd name="T24" fmla="*/ 46 w 56"/>
                <a:gd name="T25" fmla="*/ 57 h 58"/>
                <a:gd name="T26" fmla="*/ 46 w 56"/>
                <a:gd name="T27" fmla="*/ 57 h 58"/>
                <a:gd name="T28" fmla="*/ 28 w 56"/>
                <a:gd name="T29" fmla="*/ 57 h 58"/>
                <a:gd name="T30" fmla="*/ 28 w 56"/>
                <a:gd name="T31" fmla="*/ 57 h 58"/>
                <a:gd name="T32" fmla="*/ 12 w 56"/>
                <a:gd name="T33" fmla="*/ 57 h 58"/>
                <a:gd name="T34" fmla="*/ 6 w 56"/>
                <a:gd name="T35" fmla="*/ 56 h 58"/>
                <a:gd name="T36" fmla="*/ 2 w 56"/>
                <a:gd name="T37" fmla="*/ 53 h 58"/>
                <a:gd name="T38" fmla="*/ 2 w 56"/>
                <a:gd name="T39" fmla="*/ 36 h 58"/>
                <a:gd name="T40" fmla="*/ 4 w 56"/>
                <a:gd name="T41" fmla="*/ 30 h 58"/>
                <a:gd name="T42" fmla="*/ 6 w 56"/>
                <a:gd name="T43" fmla="*/ 26 h 58"/>
                <a:gd name="T44" fmla="*/ 6 w 56"/>
                <a:gd name="T45" fmla="*/ 24 h 58"/>
                <a:gd name="T46" fmla="*/ 8 w 56"/>
                <a:gd name="T47" fmla="*/ 21 h 58"/>
                <a:gd name="T48" fmla="*/ 8 w 56"/>
                <a:gd name="T49" fmla="*/ 21 h 58"/>
                <a:gd name="T50" fmla="*/ 10 w 56"/>
                <a:gd name="T51" fmla="*/ 19 h 58"/>
                <a:gd name="T52" fmla="*/ 10 w 56"/>
                <a:gd name="T53" fmla="*/ 19 h 58"/>
                <a:gd name="T54" fmla="*/ 11 w 56"/>
                <a:gd name="T55" fmla="*/ 16 h 58"/>
                <a:gd name="T56" fmla="*/ 12 w 56"/>
                <a:gd name="T57" fmla="*/ 15 h 58"/>
                <a:gd name="T58" fmla="*/ 14 w 56"/>
                <a:gd name="T59" fmla="*/ 11 h 58"/>
                <a:gd name="T60" fmla="*/ 16 w 56"/>
                <a:gd name="T61" fmla="*/ 9 h 58"/>
                <a:gd name="T62" fmla="*/ 17 w 56"/>
                <a:gd name="T63" fmla="*/ 6 h 58"/>
                <a:gd name="T64" fmla="*/ 18 w 56"/>
                <a:gd name="T65" fmla="*/ 6 h 58"/>
                <a:gd name="T66" fmla="*/ 20 w 56"/>
                <a:gd name="T67" fmla="*/ 2 h 58"/>
                <a:gd name="T68" fmla="*/ 25 w 56"/>
                <a:gd name="T69" fmla="*/ 1 h 58"/>
                <a:gd name="T70" fmla="*/ 25 w 56"/>
                <a:gd name="T71" fmla="*/ 1 h 58"/>
                <a:gd name="T72" fmla="*/ 25 w 56"/>
                <a:gd name="T73" fmla="*/ 1 h 58"/>
                <a:gd name="T74" fmla="*/ 29 w 56"/>
                <a:gd name="T75" fmla="*/ 3 h 58"/>
                <a:gd name="T76" fmla="*/ 32 w 56"/>
                <a:gd name="T77" fmla="*/ 4 h 58"/>
                <a:gd name="T78" fmla="*/ 34 w 56"/>
                <a:gd name="T79" fmla="*/ 6 h 58"/>
                <a:gd name="T80" fmla="*/ 37 w 56"/>
                <a:gd name="T81" fmla="*/ 8 h 58"/>
                <a:gd name="T82" fmla="*/ 40 w 56"/>
                <a:gd name="T83" fmla="*/ 10 h 58"/>
                <a:gd name="T84" fmla="*/ 44 w 56"/>
                <a:gd name="T85" fmla="*/ 14 h 58"/>
                <a:gd name="T86" fmla="*/ 47 w 56"/>
                <a:gd name="T87" fmla="*/ 18 h 58"/>
                <a:gd name="T88" fmla="*/ 48 w 56"/>
                <a:gd name="T89" fmla="*/ 18 h 58"/>
                <a:gd name="T90" fmla="*/ 49 w 56"/>
                <a:gd name="T91" fmla="*/ 21 h 58"/>
                <a:gd name="T92" fmla="*/ 37 w 56"/>
                <a:gd name="T93" fmla="*/ 32 h 58"/>
                <a:gd name="T94" fmla="*/ 37 w 56"/>
                <a:gd name="T95" fmla="*/ 28 h 58"/>
                <a:gd name="T96" fmla="*/ 28 w 56"/>
                <a:gd name="T97" fmla="*/ 19 h 58"/>
                <a:gd name="T98" fmla="*/ 26 w 56"/>
                <a:gd name="T99" fmla="*/ 20 h 58"/>
                <a:gd name="T100" fmla="*/ 21 w 56"/>
                <a:gd name="T101" fmla="*/ 34 h 58"/>
                <a:gd name="T102" fmla="*/ 22 w 56"/>
                <a:gd name="T103" fmla="*/ 35 h 58"/>
                <a:gd name="T104" fmla="*/ 36 w 56"/>
                <a:gd name="T105" fmla="*/ 34 h 58"/>
                <a:gd name="T106" fmla="*/ 37 w 56"/>
                <a:gd name="T107"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 h="58">
                  <a:moveTo>
                    <a:pt x="49" y="21"/>
                  </a:moveTo>
                  <a:cubicBezTo>
                    <a:pt x="50" y="21"/>
                    <a:pt x="50" y="22"/>
                    <a:pt x="50" y="23"/>
                  </a:cubicBezTo>
                  <a:cubicBezTo>
                    <a:pt x="51" y="23"/>
                    <a:pt x="51" y="24"/>
                    <a:pt x="52" y="25"/>
                  </a:cubicBezTo>
                  <a:cubicBezTo>
                    <a:pt x="52" y="25"/>
                    <a:pt x="52" y="27"/>
                    <a:pt x="53" y="27"/>
                  </a:cubicBezTo>
                  <a:cubicBezTo>
                    <a:pt x="54" y="29"/>
                    <a:pt x="55" y="31"/>
                    <a:pt x="55" y="33"/>
                  </a:cubicBezTo>
                  <a:cubicBezTo>
                    <a:pt x="54" y="34"/>
                    <a:pt x="55" y="36"/>
                    <a:pt x="56" y="37"/>
                  </a:cubicBezTo>
                  <a:cubicBezTo>
                    <a:pt x="56" y="40"/>
                    <a:pt x="56" y="43"/>
                    <a:pt x="56" y="45"/>
                  </a:cubicBezTo>
                  <a:cubicBezTo>
                    <a:pt x="56" y="47"/>
                    <a:pt x="54" y="48"/>
                    <a:pt x="55" y="49"/>
                  </a:cubicBezTo>
                  <a:cubicBezTo>
                    <a:pt x="55" y="51"/>
                    <a:pt x="54" y="52"/>
                    <a:pt x="53" y="53"/>
                  </a:cubicBezTo>
                  <a:cubicBezTo>
                    <a:pt x="53" y="53"/>
                    <a:pt x="53" y="53"/>
                    <a:pt x="53" y="53"/>
                  </a:cubicBezTo>
                  <a:cubicBezTo>
                    <a:pt x="53" y="54"/>
                    <a:pt x="52" y="55"/>
                    <a:pt x="51" y="55"/>
                  </a:cubicBezTo>
                  <a:cubicBezTo>
                    <a:pt x="50" y="56"/>
                    <a:pt x="50" y="56"/>
                    <a:pt x="50" y="56"/>
                  </a:cubicBezTo>
                  <a:cubicBezTo>
                    <a:pt x="49" y="57"/>
                    <a:pt x="48" y="57"/>
                    <a:pt x="46" y="57"/>
                  </a:cubicBezTo>
                  <a:cubicBezTo>
                    <a:pt x="46" y="57"/>
                    <a:pt x="46" y="57"/>
                    <a:pt x="46" y="57"/>
                  </a:cubicBezTo>
                  <a:cubicBezTo>
                    <a:pt x="40" y="58"/>
                    <a:pt x="34" y="58"/>
                    <a:pt x="28" y="57"/>
                  </a:cubicBezTo>
                  <a:cubicBezTo>
                    <a:pt x="28" y="57"/>
                    <a:pt x="28" y="57"/>
                    <a:pt x="28" y="57"/>
                  </a:cubicBezTo>
                  <a:cubicBezTo>
                    <a:pt x="23" y="57"/>
                    <a:pt x="17" y="57"/>
                    <a:pt x="12" y="57"/>
                  </a:cubicBezTo>
                  <a:cubicBezTo>
                    <a:pt x="9" y="57"/>
                    <a:pt x="7" y="57"/>
                    <a:pt x="6" y="56"/>
                  </a:cubicBezTo>
                  <a:cubicBezTo>
                    <a:pt x="4" y="55"/>
                    <a:pt x="4" y="54"/>
                    <a:pt x="2" y="53"/>
                  </a:cubicBezTo>
                  <a:cubicBezTo>
                    <a:pt x="0" y="47"/>
                    <a:pt x="1" y="42"/>
                    <a:pt x="2" y="36"/>
                  </a:cubicBezTo>
                  <a:cubicBezTo>
                    <a:pt x="3" y="34"/>
                    <a:pt x="3" y="32"/>
                    <a:pt x="4" y="30"/>
                  </a:cubicBezTo>
                  <a:cubicBezTo>
                    <a:pt x="4" y="28"/>
                    <a:pt x="5" y="27"/>
                    <a:pt x="6" y="26"/>
                  </a:cubicBezTo>
                  <a:cubicBezTo>
                    <a:pt x="6" y="25"/>
                    <a:pt x="6" y="25"/>
                    <a:pt x="6" y="24"/>
                  </a:cubicBezTo>
                  <a:cubicBezTo>
                    <a:pt x="7" y="24"/>
                    <a:pt x="7" y="22"/>
                    <a:pt x="8" y="21"/>
                  </a:cubicBezTo>
                  <a:cubicBezTo>
                    <a:pt x="8" y="21"/>
                    <a:pt x="8" y="21"/>
                    <a:pt x="8" y="21"/>
                  </a:cubicBezTo>
                  <a:cubicBezTo>
                    <a:pt x="9" y="20"/>
                    <a:pt x="9" y="19"/>
                    <a:pt x="10" y="19"/>
                  </a:cubicBezTo>
                  <a:cubicBezTo>
                    <a:pt x="10" y="19"/>
                    <a:pt x="10" y="19"/>
                    <a:pt x="10" y="19"/>
                  </a:cubicBezTo>
                  <a:cubicBezTo>
                    <a:pt x="10" y="18"/>
                    <a:pt x="11" y="17"/>
                    <a:pt x="11" y="16"/>
                  </a:cubicBezTo>
                  <a:cubicBezTo>
                    <a:pt x="12" y="16"/>
                    <a:pt x="12" y="15"/>
                    <a:pt x="12" y="15"/>
                  </a:cubicBezTo>
                  <a:cubicBezTo>
                    <a:pt x="12" y="13"/>
                    <a:pt x="13" y="12"/>
                    <a:pt x="14" y="11"/>
                  </a:cubicBezTo>
                  <a:cubicBezTo>
                    <a:pt x="16" y="9"/>
                    <a:pt x="16" y="9"/>
                    <a:pt x="16" y="9"/>
                  </a:cubicBezTo>
                  <a:cubicBezTo>
                    <a:pt x="16" y="8"/>
                    <a:pt x="16" y="7"/>
                    <a:pt x="17" y="6"/>
                  </a:cubicBezTo>
                  <a:cubicBezTo>
                    <a:pt x="18" y="6"/>
                    <a:pt x="18" y="6"/>
                    <a:pt x="18" y="6"/>
                  </a:cubicBezTo>
                  <a:cubicBezTo>
                    <a:pt x="18" y="5"/>
                    <a:pt x="19" y="3"/>
                    <a:pt x="20" y="2"/>
                  </a:cubicBezTo>
                  <a:cubicBezTo>
                    <a:pt x="21" y="1"/>
                    <a:pt x="23" y="0"/>
                    <a:pt x="25" y="1"/>
                  </a:cubicBezTo>
                  <a:cubicBezTo>
                    <a:pt x="25" y="1"/>
                    <a:pt x="25" y="1"/>
                    <a:pt x="25" y="1"/>
                  </a:cubicBezTo>
                  <a:cubicBezTo>
                    <a:pt x="25" y="1"/>
                    <a:pt x="25" y="1"/>
                    <a:pt x="25" y="1"/>
                  </a:cubicBezTo>
                  <a:cubicBezTo>
                    <a:pt x="26" y="2"/>
                    <a:pt x="28" y="1"/>
                    <a:pt x="29" y="3"/>
                  </a:cubicBezTo>
                  <a:cubicBezTo>
                    <a:pt x="30" y="3"/>
                    <a:pt x="31" y="4"/>
                    <a:pt x="32" y="4"/>
                  </a:cubicBezTo>
                  <a:cubicBezTo>
                    <a:pt x="33" y="4"/>
                    <a:pt x="34" y="5"/>
                    <a:pt x="34" y="6"/>
                  </a:cubicBezTo>
                  <a:cubicBezTo>
                    <a:pt x="37" y="8"/>
                    <a:pt x="37" y="8"/>
                    <a:pt x="37" y="8"/>
                  </a:cubicBezTo>
                  <a:cubicBezTo>
                    <a:pt x="38" y="8"/>
                    <a:pt x="39" y="9"/>
                    <a:pt x="40" y="10"/>
                  </a:cubicBezTo>
                  <a:cubicBezTo>
                    <a:pt x="44" y="14"/>
                    <a:pt x="44" y="14"/>
                    <a:pt x="44" y="14"/>
                  </a:cubicBezTo>
                  <a:cubicBezTo>
                    <a:pt x="46" y="15"/>
                    <a:pt x="47" y="16"/>
                    <a:pt x="47" y="18"/>
                  </a:cubicBezTo>
                  <a:cubicBezTo>
                    <a:pt x="47" y="18"/>
                    <a:pt x="47" y="18"/>
                    <a:pt x="48" y="18"/>
                  </a:cubicBezTo>
                  <a:cubicBezTo>
                    <a:pt x="48" y="19"/>
                    <a:pt x="49" y="20"/>
                    <a:pt x="49" y="21"/>
                  </a:cubicBezTo>
                  <a:moveTo>
                    <a:pt x="37" y="32"/>
                  </a:moveTo>
                  <a:cubicBezTo>
                    <a:pt x="38" y="31"/>
                    <a:pt x="38" y="29"/>
                    <a:pt x="37" y="28"/>
                  </a:cubicBezTo>
                  <a:cubicBezTo>
                    <a:pt x="35" y="25"/>
                    <a:pt x="32" y="22"/>
                    <a:pt x="28" y="19"/>
                  </a:cubicBezTo>
                  <a:cubicBezTo>
                    <a:pt x="27" y="19"/>
                    <a:pt x="27" y="19"/>
                    <a:pt x="26" y="20"/>
                  </a:cubicBezTo>
                  <a:cubicBezTo>
                    <a:pt x="23" y="24"/>
                    <a:pt x="21" y="29"/>
                    <a:pt x="21" y="34"/>
                  </a:cubicBezTo>
                  <a:cubicBezTo>
                    <a:pt x="21" y="34"/>
                    <a:pt x="21" y="35"/>
                    <a:pt x="22" y="35"/>
                  </a:cubicBezTo>
                  <a:cubicBezTo>
                    <a:pt x="26" y="36"/>
                    <a:pt x="31" y="38"/>
                    <a:pt x="36" y="34"/>
                  </a:cubicBezTo>
                  <a:cubicBezTo>
                    <a:pt x="36" y="33"/>
                    <a:pt x="37" y="32"/>
                    <a:pt x="37" y="32"/>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29" name="Freeform 2128">
              <a:extLst>
                <a:ext uri="{FF2B5EF4-FFF2-40B4-BE49-F238E27FC236}">
                  <a16:creationId xmlns:a16="http://schemas.microsoft.com/office/drawing/2014/main" id="{E36AAE05-47DC-A80F-0E94-D70F1657D870}"/>
                </a:ext>
              </a:extLst>
            </p:cNvPr>
            <p:cNvSpPr>
              <a:spLocks/>
            </p:cNvSpPr>
            <p:nvPr/>
          </p:nvSpPr>
          <p:spPr bwMode="auto">
            <a:xfrm>
              <a:off x="7477126" y="4048126"/>
              <a:ext cx="273050" cy="261938"/>
            </a:xfrm>
            <a:custGeom>
              <a:avLst/>
              <a:gdLst>
                <a:gd name="T0" fmla="*/ 229 w 285"/>
                <a:gd name="T1" fmla="*/ 136 h 272"/>
                <a:gd name="T2" fmla="*/ 232 w 285"/>
                <a:gd name="T3" fmla="*/ 139 h 272"/>
                <a:gd name="T4" fmla="*/ 237 w 285"/>
                <a:gd name="T5" fmla="*/ 143 h 272"/>
                <a:gd name="T6" fmla="*/ 242 w 285"/>
                <a:gd name="T7" fmla="*/ 146 h 272"/>
                <a:gd name="T8" fmla="*/ 245 w 285"/>
                <a:gd name="T9" fmla="*/ 149 h 272"/>
                <a:gd name="T10" fmla="*/ 252 w 285"/>
                <a:gd name="T11" fmla="*/ 153 h 272"/>
                <a:gd name="T12" fmla="*/ 257 w 285"/>
                <a:gd name="T13" fmla="*/ 157 h 272"/>
                <a:gd name="T14" fmla="*/ 264 w 285"/>
                <a:gd name="T15" fmla="*/ 163 h 272"/>
                <a:gd name="T16" fmla="*/ 268 w 285"/>
                <a:gd name="T17" fmla="*/ 166 h 272"/>
                <a:gd name="T18" fmla="*/ 272 w 285"/>
                <a:gd name="T19" fmla="*/ 168 h 272"/>
                <a:gd name="T20" fmla="*/ 275 w 285"/>
                <a:gd name="T21" fmla="*/ 171 h 272"/>
                <a:gd name="T22" fmla="*/ 280 w 285"/>
                <a:gd name="T23" fmla="*/ 174 h 272"/>
                <a:gd name="T24" fmla="*/ 284 w 285"/>
                <a:gd name="T25" fmla="*/ 178 h 272"/>
                <a:gd name="T26" fmla="*/ 285 w 285"/>
                <a:gd name="T27" fmla="*/ 181 h 272"/>
                <a:gd name="T28" fmla="*/ 281 w 285"/>
                <a:gd name="T29" fmla="*/ 271 h 272"/>
                <a:gd name="T30" fmla="*/ 159 w 285"/>
                <a:gd name="T31" fmla="*/ 268 h 272"/>
                <a:gd name="T32" fmla="*/ 159 w 285"/>
                <a:gd name="T33" fmla="*/ 145 h 272"/>
                <a:gd name="T34" fmla="*/ 135 w 285"/>
                <a:gd name="T35" fmla="*/ 147 h 272"/>
                <a:gd name="T36" fmla="*/ 135 w 285"/>
                <a:gd name="T37" fmla="*/ 268 h 272"/>
                <a:gd name="T38" fmla="*/ 132 w 285"/>
                <a:gd name="T39" fmla="*/ 271 h 272"/>
                <a:gd name="T40" fmla="*/ 4 w 285"/>
                <a:gd name="T41" fmla="*/ 271 h 272"/>
                <a:gd name="T42" fmla="*/ 0 w 285"/>
                <a:gd name="T43" fmla="*/ 3 h 272"/>
                <a:gd name="T44" fmla="*/ 133 w 285"/>
                <a:gd name="T45" fmla="*/ 0 h 272"/>
                <a:gd name="T46" fmla="*/ 133 w 285"/>
                <a:gd name="T47" fmla="*/ 110 h 272"/>
                <a:gd name="T48" fmla="*/ 156 w 285"/>
                <a:gd name="T49" fmla="*/ 115 h 272"/>
                <a:gd name="T50" fmla="*/ 159 w 285"/>
                <a:gd name="T51" fmla="*/ 5 h 272"/>
                <a:gd name="T52" fmla="*/ 284 w 285"/>
                <a:gd name="T53" fmla="*/ 0 h 272"/>
                <a:gd name="T54" fmla="*/ 285 w 285"/>
                <a:gd name="T55" fmla="*/ 89 h 272"/>
                <a:gd name="T56" fmla="*/ 279 w 285"/>
                <a:gd name="T57" fmla="*/ 95 h 272"/>
                <a:gd name="T58" fmla="*/ 276 w 285"/>
                <a:gd name="T59" fmla="*/ 97 h 272"/>
                <a:gd name="T60" fmla="*/ 273 w 285"/>
                <a:gd name="T61" fmla="*/ 99 h 272"/>
                <a:gd name="T62" fmla="*/ 269 w 285"/>
                <a:gd name="T63" fmla="*/ 102 h 272"/>
                <a:gd name="T64" fmla="*/ 264 w 285"/>
                <a:gd name="T65" fmla="*/ 106 h 272"/>
                <a:gd name="T66" fmla="*/ 261 w 285"/>
                <a:gd name="T67" fmla="*/ 108 h 272"/>
                <a:gd name="T68" fmla="*/ 257 w 285"/>
                <a:gd name="T69" fmla="*/ 111 h 272"/>
                <a:gd name="T70" fmla="*/ 252 w 285"/>
                <a:gd name="T71" fmla="*/ 115 h 272"/>
                <a:gd name="T72" fmla="*/ 248 w 285"/>
                <a:gd name="T73" fmla="*/ 118 h 272"/>
                <a:gd name="T74" fmla="*/ 243 w 285"/>
                <a:gd name="T75" fmla="*/ 121 h 272"/>
                <a:gd name="T76" fmla="*/ 240 w 285"/>
                <a:gd name="T77" fmla="*/ 123 h 272"/>
                <a:gd name="T78" fmla="*/ 237 w 285"/>
                <a:gd name="T79" fmla="*/ 125 h 272"/>
                <a:gd name="T80" fmla="*/ 231 w 285"/>
                <a:gd name="T81" fmla="*/ 130 h 272"/>
                <a:gd name="T82" fmla="*/ 227 w 285"/>
                <a:gd name="T83" fmla="*/ 133 h 272"/>
                <a:gd name="T84" fmla="*/ 228 w 285"/>
                <a:gd name="T85" fmla="*/ 13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5" h="272">
                  <a:moveTo>
                    <a:pt x="229" y="136"/>
                  </a:moveTo>
                  <a:cubicBezTo>
                    <a:pt x="229" y="136"/>
                    <a:pt x="229" y="136"/>
                    <a:pt x="229" y="136"/>
                  </a:cubicBezTo>
                  <a:cubicBezTo>
                    <a:pt x="230" y="137"/>
                    <a:pt x="231" y="138"/>
                    <a:pt x="232" y="139"/>
                  </a:cubicBezTo>
                  <a:cubicBezTo>
                    <a:pt x="232" y="139"/>
                    <a:pt x="232" y="139"/>
                    <a:pt x="232" y="139"/>
                  </a:cubicBezTo>
                  <a:cubicBezTo>
                    <a:pt x="233" y="139"/>
                    <a:pt x="234" y="140"/>
                    <a:pt x="235" y="141"/>
                  </a:cubicBezTo>
                  <a:cubicBezTo>
                    <a:pt x="237" y="143"/>
                    <a:pt x="237" y="143"/>
                    <a:pt x="237" y="143"/>
                  </a:cubicBezTo>
                  <a:cubicBezTo>
                    <a:pt x="238" y="143"/>
                    <a:pt x="240" y="144"/>
                    <a:pt x="240" y="145"/>
                  </a:cubicBezTo>
                  <a:cubicBezTo>
                    <a:pt x="241" y="146"/>
                    <a:pt x="241" y="146"/>
                    <a:pt x="242" y="146"/>
                  </a:cubicBezTo>
                  <a:cubicBezTo>
                    <a:pt x="243" y="147"/>
                    <a:pt x="244" y="147"/>
                    <a:pt x="245" y="148"/>
                  </a:cubicBezTo>
                  <a:cubicBezTo>
                    <a:pt x="245" y="149"/>
                    <a:pt x="245" y="149"/>
                    <a:pt x="245" y="149"/>
                  </a:cubicBezTo>
                  <a:cubicBezTo>
                    <a:pt x="246" y="149"/>
                    <a:pt x="248" y="150"/>
                    <a:pt x="249" y="151"/>
                  </a:cubicBezTo>
                  <a:cubicBezTo>
                    <a:pt x="250" y="152"/>
                    <a:pt x="251" y="153"/>
                    <a:pt x="252" y="153"/>
                  </a:cubicBezTo>
                  <a:cubicBezTo>
                    <a:pt x="252" y="154"/>
                    <a:pt x="252" y="154"/>
                    <a:pt x="252" y="153"/>
                  </a:cubicBezTo>
                  <a:cubicBezTo>
                    <a:pt x="254" y="155"/>
                    <a:pt x="256" y="156"/>
                    <a:pt x="257" y="157"/>
                  </a:cubicBezTo>
                  <a:cubicBezTo>
                    <a:pt x="262" y="161"/>
                    <a:pt x="262" y="161"/>
                    <a:pt x="262" y="161"/>
                  </a:cubicBezTo>
                  <a:cubicBezTo>
                    <a:pt x="262" y="161"/>
                    <a:pt x="264" y="162"/>
                    <a:pt x="264" y="163"/>
                  </a:cubicBezTo>
                  <a:cubicBezTo>
                    <a:pt x="264" y="164"/>
                    <a:pt x="265" y="163"/>
                    <a:pt x="265" y="163"/>
                  </a:cubicBezTo>
                  <a:cubicBezTo>
                    <a:pt x="266" y="164"/>
                    <a:pt x="267" y="165"/>
                    <a:pt x="268" y="166"/>
                  </a:cubicBezTo>
                  <a:cubicBezTo>
                    <a:pt x="268" y="166"/>
                    <a:pt x="268" y="166"/>
                    <a:pt x="268" y="166"/>
                  </a:cubicBezTo>
                  <a:cubicBezTo>
                    <a:pt x="270" y="166"/>
                    <a:pt x="271" y="167"/>
                    <a:pt x="272" y="168"/>
                  </a:cubicBezTo>
                  <a:cubicBezTo>
                    <a:pt x="272" y="169"/>
                    <a:pt x="273" y="169"/>
                    <a:pt x="273" y="170"/>
                  </a:cubicBezTo>
                  <a:cubicBezTo>
                    <a:pt x="274" y="170"/>
                    <a:pt x="275" y="171"/>
                    <a:pt x="275" y="171"/>
                  </a:cubicBezTo>
                  <a:cubicBezTo>
                    <a:pt x="276" y="172"/>
                    <a:pt x="276" y="172"/>
                    <a:pt x="276" y="172"/>
                  </a:cubicBezTo>
                  <a:cubicBezTo>
                    <a:pt x="278" y="173"/>
                    <a:pt x="279" y="173"/>
                    <a:pt x="280" y="174"/>
                  </a:cubicBezTo>
                  <a:cubicBezTo>
                    <a:pt x="280" y="175"/>
                    <a:pt x="281" y="175"/>
                    <a:pt x="281" y="176"/>
                  </a:cubicBezTo>
                  <a:cubicBezTo>
                    <a:pt x="282" y="176"/>
                    <a:pt x="283" y="177"/>
                    <a:pt x="284" y="178"/>
                  </a:cubicBezTo>
                  <a:cubicBezTo>
                    <a:pt x="284" y="178"/>
                    <a:pt x="284" y="178"/>
                    <a:pt x="284" y="178"/>
                  </a:cubicBezTo>
                  <a:cubicBezTo>
                    <a:pt x="285" y="179"/>
                    <a:pt x="285" y="180"/>
                    <a:pt x="285" y="181"/>
                  </a:cubicBezTo>
                  <a:cubicBezTo>
                    <a:pt x="285" y="210"/>
                    <a:pt x="285" y="239"/>
                    <a:pt x="285" y="268"/>
                  </a:cubicBezTo>
                  <a:cubicBezTo>
                    <a:pt x="285" y="271"/>
                    <a:pt x="285" y="271"/>
                    <a:pt x="281" y="271"/>
                  </a:cubicBezTo>
                  <a:cubicBezTo>
                    <a:pt x="242" y="271"/>
                    <a:pt x="202" y="271"/>
                    <a:pt x="163" y="271"/>
                  </a:cubicBezTo>
                  <a:cubicBezTo>
                    <a:pt x="160" y="271"/>
                    <a:pt x="159" y="271"/>
                    <a:pt x="159" y="268"/>
                  </a:cubicBezTo>
                  <a:cubicBezTo>
                    <a:pt x="159" y="228"/>
                    <a:pt x="159" y="188"/>
                    <a:pt x="159" y="148"/>
                  </a:cubicBezTo>
                  <a:cubicBezTo>
                    <a:pt x="160" y="147"/>
                    <a:pt x="159" y="146"/>
                    <a:pt x="159" y="145"/>
                  </a:cubicBezTo>
                  <a:cubicBezTo>
                    <a:pt x="152" y="145"/>
                    <a:pt x="144" y="145"/>
                    <a:pt x="137" y="145"/>
                  </a:cubicBezTo>
                  <a:cubicBezTo>
                    <a:pt x="135" y="145"/>
                    <a:pt x="135" y="145"/>
                    <a:pt x="135" y="147"/>
                  </a:cubicBezTo>
                  <a:cubicBezTo>
                    <a:pt x="135" y="147"/>
                    <a:pt x="135" y="147"/>
                    <a:pt x="135" y="148"/>
                  </a:cubicBezTo>
                  <a:cubicBezTo>
                    <a:pt x="135" y="188"/>
                    <a:pt x="135" y="228"/>
                    <a:pt x="135" y="268"/>
                  </a:cubicBezTo>
                  <a:cubicBezTo>
                    <a:pt x="135" y="269"/>
                    <a:pt x="135" y="269"/>
                    <a:pt x="135" y="270"/>
                  </a:cubicBezTo>
                  <a:cubicBezTo>
                    <a:pt x="134" y="272"/>
                    <a:pt x="133" y="271"/>
                    <a:pt x="132" y="271"/>
                  </a:cubicBezTo>
                  <a:cubicBezTo>
                    <a:pt x="109" y="271"/>
                    <a:pt x="86" y="271"/>
                    <a:pt x="63" y="271"/>
                  </a:cubicBezTo>
                  <a:cubicBezTo>
                    <a:pt x="4" y="271"/>
                    <a:pt x="4" y="271"/>
                    <a:pt x="4" y="271"/>
                  </a:cubicBezTo>
                  <a:cubicBezTo>
                    <a:pt x="0" y="271"/>
                    <a:pt x="0" y="271"/>
                    <a:pt x="0" y="268"/>
                  </a:cubicBezTo>
                  <a:cubicBezTo>
                    <a:pt x="0" y="3"/>
                    <a:pt x="0" y="3"/>
                    <a:pt x="0" y="3"/>
                  </a:cubicBezTo>
                  <a:cubicBezTo>
                    <a:pt x="0" y="2"/>
                    <a:pt x="0" y="1"/>
                    <a:pt x="1" y="0"/>
                  </a:cubicBezTo>
                  <a:cubicBezTo>
                    <a:pt x="133" y="0"/>
                    <a:pt x="133" y="0"/>
                    <a:pt x="133" y="0"/>
                  </a:cubicBezTo>
                  <a:cubicBezTo>
                    <a:pt x="134" y="2"/>
                    <a:pt x="133" y="3"/>
                    <a:pt x="133" y="5"/>
                  </a:cubicBezTo>
                  <a:cubicBezTo>
                    <a:pt x="133" y="40"/>
                    <a:pt x="133" y="75"/>
                    <a:pt x="133" y="110"/>
                  </a:cubicBezTo>
                  <a:cubicBezTo>
                    <a:pt x="133" y="115"/>
                    <a:pt x="133" y="115"/>
                    <a:pt x="138" y="115"/>
                  </a:cubicBezTo>
                  <a:cubicBezTo>
                    <a:pt x="156" y="115"/>
                    <a:pt x="156" y="115"/>
                    <a:pt x="156" y="115"/>
                  </a:cubicBezTo>
                  <a:cubicBezTo>
                    <a:pt x="159" y="115"/>
                    <a:pt x="159" y="115"/>
                    <a:pt x="159" y="111"/>
                  </a:cubicBezTo>
                  <a:cubicBezTo>
                    <a:pt x="159" y="76"/>
                    <a:pt x="159" y="40"/>
                    <a:pt x="159" y="5"/>
                  </a:cubicBezTo>
                  <a:cubicBezTo>
                    <a:pt x="159" y="3"/>
                    <a:pt x="159" y="2"/>
                    <a:pt x="160" y="0"/>
                  </a:cubicBezTo>
                  <a:cubicBezTo>
                    <a:pt x="284" y="0"/>
                    <a:pt x="284" y="0"/>
                    <a:pt x="284" y="0"/>
                  </a:cubicBezTo>
                  <a:cubicBezTo>
                    <a:pt x="285" y="1"/>
                    <a:pt x="285" y="2"/>
                    <a:pt x="285" y="3"/>
                  </a:cubicBezTo>
                  <a:cubicBezTo>
                    <a:pt x="285" y="32"/>
                    <a:pt x="285" y="60"/>
                    <a:pt x="285" y="89"/>
                  </a:cubicBezTo>
                  <a:cubicBezTo>
                    <a:pt x="285" y="90"/>
                    <a:pt x="285" y="91"/>
                    <a:pt x="284" y="91"/>
                  </a:cubicBezTo>
                  <a:cubicBezTo>
                    <a:pt x="279" y="95"/>
                    <a:pt x="279" y="95"/>
                    <a:pt x="279" y="95"/>
                  </a:cubicBezTo>
                  <a:cubicBezTo>
                    <a:pt x="279" y="96"/>
                    <a:pt x="277" y="96"/>
                    <a:pt x="276" y="97"/>
                  </a:cubicBezTo>
                  <a:cubicBezTo>
                    <a:pt x="276" y="97"/>
                    <a:pt x="276" y="97"/>
                    <a:pt x="276" y="97"/>
                  </a:cubicBezTo>
                  <a:cubicBezTo>
                    <a:pt x="276" y="97"/>
                    <a:pt x="276" y="97"/>
                    <a:pt x="276" y="97"/>
                  </a:cubicBezTo>
                  <a:cubicBezTo>
                    <a:pt x="275" y="98"/>
                    <a:pt x="274" y="99"/>
                    <a:pt x="273" y="99"/>
                  </a:cubicBezTo>
                  <a:cubicBezTo>
                    <a:pt x="271" y="101"/>
                    <a:pt x="271" y="101"/>
                    <a:pt x="271" y="101"/>
                  </a:cubicBezTo>
                  <a:cubicBezTo>
                    <a:pt x="271" y="101"/>
                    <a:pt x="270" y="102"/>
                    <a:pt x="269" y="102"/>
                  </a:cubicBezTo>
                  <a:cubicBezTo>
                    <a:pt x="267" y="104"/>
                    <a:pt x="267" y="104"/>
                    <a:pt x="267" y="104"/>
                  </a:cubicBezTo>
                  <a:cubicBezTo>
                    <a:pt x="266" y="105"/>
                    <a:pt x="265" y="105"/>
                    <a:pt x="264" y="106"/>
                  </a:cubicBezTo>
                  <a:cubicBezTo>
                    <a:pt x="264" y="106"/>
                    <a:pt x="264" y="106"/>
                    <a:pt x="264" y="106"/>
                  </a:cubicBezTo>
                  <a:cubicBezTo>
                    <a:pt x="263" y="107"/>
                    <a:pt x="262" y="108"/>
                    <a:pt x="261" y="108"/>
                  </a:cubicBezTo>
                  <a:cubicBezTo>
                    <a:pt x="260" y="109"/>
                    <a:pt x="260" y="109"/>
                    <a:pt x="260" y="109"/>
                  </a:cubicBezTo>
                  <a:cubicBezTo>
                    <a:pt x="259" y="110"/>
                    <a:pt x="258" y="111"/>
                    <a:pt x="257" y="111"/>
                  </a:cubicBezTo>
                  <a:cubicBezTo>
                    <a:pt x="255" y="112"/>
                    <a:pt x="255" y="112"/>
                    <a:pt x="255" y="112"/>
                  </a:cubicBezTo>
                  <a:cubicBezTo>
                    <a:pt x="254" y="113"/>
                    <a:pt x="253" y="114"/>
                    <a:pt x="252" y="115"/>
                  </a:cubicBezTo>
                  <a:cubicBezTo>
                    <a:pt x="251" y="115"/>
                    <a:pt x="251" y="115"/>
                    <a:pt x="251" y="115"/>
                  </a:cubicBezTo>
                  <a:cubicBezTo>
                    <a:pt x="250" y="116"/>
                    <a:pt x="249" y="117"/>
                    <a:pt x="248" y="118"/>
                  </a:cubicBezTo>
                  <a:cubicBezTo>
                    <a:pt x="247" y="119"/>
                    <a:pt x="247" y="119"/>
                    <a:pt x="247" y="119"/>
                  </a:cubicBezTo>
                  <a:cubicBezTo>
                    <a:pt x="246" y="120"/>
                    <a:pt x="244" y="120"/>
                    <a:pt x="243" y="121"/>
                  </a:cubicBezTo>
                  <a:cubicBezTo>
                    <a:pt x="243" y="121"/>
                    <a:pt x="243" y="121"/>
                    <a:pt x="243" y="121"/>
                  </a:cubicBezTo>
                  <a:cubicBezTo>
                    <a:pt x="242" y="122"/>
                    <a:pt x="241" y="123"/>
                    <a:pt x="240" y="123"/>
                  </a:cubicBezTo>
                  <a:cubicBezTo>
                    <a:pt x="239" y="124"/>
                    <a:pt x="239" y="124"/>
                    <a:pt x="239" y="124"/>
                  </a:cubicBezTo>
                  <a:cubicBezTo>
                    <a:pt x="239" y="125"/>
                    <a:pt x="238" y="125"/>
                    <a:pt x="237" y="125"/>
                  </a:cubicBezTo>
                  <a:cubicBezTo>
                    <a:pt x="235" y="127"/>
                    <a:pt x="235" y="127"/>
                    <a:pt x="235" y="127"/>
                  </a:cubicBezTo>
                  <a:cubicBezTo>
                    <a:pt x="234" y="128"/>
                    <a:pt x="233" y="129"/>
                    <a:pt x="231" y="130"/>
                  </a:cubicBezTo>
                  <a:cubicBezTo>
                    <a:pt x="230" y="130"/>
                    <a:pt x="230" y="130"/>
                    <a:pt x="230" y="130"/>
                  </a:cubicBezTo>
                  <a:cubicBezTo>
                    <a:pt x="229" y="131"/>
                    <a:pt x="228" y="132"/>
                    <a:pt x="227" y="133"/>
                  </a:cubicBezTo>
                  <a:cubicBezTo>
                    <a:pt x="227" y="133"/>
                    <a:pt x="227" y="133"/>
                    <a:pt x="227" y="133"/>
                  </a:cubicBezTo>
                  <a:cubicBezTo>
                    <a:pt x="225" y="135"/>
                    <a:pt x="228" y="135"/>
                    <a:pt x="228" y="136"/>
                  </a:cubicBezTo>
                </a:path>
              </a:pathLst>
            </a:custGeom>
            <a:solidFill>
              <a:srgbClr val="1845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0" name="Freeform 2129">
              <a:extLst>
                <a:ext uri="{FF2B5EF4-FFF2-40B4-BE49-F238E27FC236}">
                  <a16:creationId xmlns:a16="http://schemas.microsoft.com/office/drawing/2014/main" id="{BC0D1E52-CB52-5E85-159D-28A15F2F40BE}"/>
                </a:ext>
              </a:extLst>
            </p:cNvPr>
            <p:cNvSpPr>
              <a:spLocks/>
            </p:cNvSpPr>
            <p:nvPr/>
          </p:nvSpPr>
          <p:spPr bwMode="auto">
            <a:xfrm>
              <a:off x="7186613" y="4048126"/>
              <a:ext cx="276225" cy="261938"/>
            </a:xfrm>
            <a:custGeom>
              <a:avLst/>
              <a:gdLst>
                <a:gd name="T0" fmla="*/ 1 w 290"/>
                <a:gd name="T1" fmla="*/ 0 h 272"/>
                <a:gd name="T2" fmla="*/ 287 w 290"/>
                <a:gd name="T3" fmla="*/ 0 h 272"/>
                <a:gd name="T4" fmla="*/ 290 w 290"/>
                <a:gd name="T5" fmla="*/ 3 h 272"/>
                <a:gd name="T6" fmla="*/ 290 w 290"/>
                <a:gd name="T7" fmla="*/ 85 h 272"/>
                <a:gd name="T8" fmla="*/ 287 w 290"/>
                <a:gd name="T9" fmla="*/ 86 h 272"/>
                <a:gd name="T10" fmla="*/ 169 w 290"/>
                <a:gd name="T11" fmla="*/ 86 h 272"/>
                <a:gd name="T12" fmla="*/ 166 w 290"/>
                <a:gd name="T13" fmla="*/ 82 h 272"/>
                <a:gd name="T14" fmla="*/ 166 w 290"/>
                <a:gd name="T15" fmla="*/ 21 h 272"/>
                <a:gd name="T16" fmla="*/ 165 w 290"/>
                <a:gd name="T17" fmla="*/ 18 h 272"/>
                <a:gd name="T18" fmla="*/ 134 w 290"/>
                <a:gd name="T19" fmla="*/ 18 h 272"/>
                <a:gd name="T20" fmla="*/ 132 w 290"/>
                <a:gd name="T21" fmla="*/ 20 h 272"/>
                <a:gd name="T22" fmla="*/ 132 w 290"/>
                <a:gd name="T23" fmla="*/ 26 h 272"/>
                <a:gd name="T24" fmla="*/ 132 w 290"/>
                <a:gd name="T25" fmla="*/ 113 h 272"/>
                <a:gd name="T26" fmla="*/ 136 w 290"/>
                <a:gd name="T27" fmla="*/ 117 h 272"/>
                <a:gd name="T28" fmla="*/ 285 w 290"/>
                <a:gd name="T29" fmla="*/ 117 h 272"/>
                <a:gd name="T30" fmla="*/ 290 w 290"/>
                <a:gd name="T31" fmla="*/ 118 h 272"/>
                <a:gd name="T32" fmla="*/ 290 w 290"/>
                <a:gd name="T33" fmla="*/ 271 h 272"/>
                <a:gd name="T34" fmla="*/ 286 w 290"/>
                <a:gd name="T35" fmla="*/ 272 h 272"/>
                <a:gd name="T36" fmla="*/ 4 w 290"/>
                <a:gd name="T37" fmla="*/ 272 h 272"/>
                <a:gd name="T38" fmla="*/ 0 w 290"/>
                <a:gd name="T39" fmla="*/ 268 h 272"/>
                <a:gd name="T40" fmla="*/ 0 w 290"/>
                <a:gd name="T41" fmla="*/ 192 h 272"/>
                <a:gd name="T42" fmla="*/ 1 w 290"/>
                <a:gd name="T43" fmla="*/ 189 h 272"/>
                <a:gd name="T44" fmla="*/ 127 w 290"/>
                <a:gd name="T45" fmla="*/ 189 h 272"/>
                <a:gd name="T46" fmla="*/ 127 w 290"/>
                <a:gd name="T47" fmla="*/ 193 h 272"/>
                <a:gd name="T48" fmla="*/ 127 w 290"/>
                <a:gd name="T49" fmla="*/ 244 h 272"/>
                <a:gd name="T50" fmla="*/ 128 w 290"/>
                <a:gd name="T51" fmla="*/ 247 h 272"/>
                <a:gd name="T52" fmla="*/ 128 w 290"/>
                <a:gd name="T53" fmla="*/ 247 h 272"/>
                <a:gd name="T54" fmla="*/ 136 w 290"/>
                <a:gd name="T55" fmla="*/ 248 h 272"/>
                <a:gd name="T56" fmla="*/ 156 w 290"/>
                <a:gd name="T57" fmla="*/ 247 h 272"/>
                <a:gd name="T58" fmla="*/ 156 w 290"/>
                <a:gd name="T59" fmla="*/ 247 h 272"/>
                <a:gd name="T60" fmla="*/ 156 w 290"/>
                <a:gd name="T61" fmla="*/ 245 h 272"/>
                <a:gd name="T62" fmla="*/ 156 w 290"/>
                <a:gd name="T63" fmla="*/ 155 h 272"/>
                <a:gd name="T64" fmla="*/ 156 w 290"/>
                <a:gd name="T65" fmla="*/ 152 h 272"/>
                <a:gd name="T66" fmla="*/ 156 w 290"/>
                <a:gd name="T67" fmla="*/ 152 h 272"/>
                <a:gd name="T68" fmla="*/ 152 w 290"/>
                <a:gd name="T69" fmla="*/ 152 h 272"/>
                <a:gd name="T70" fmla="*/ 4 w 290"/>
                <a:gd name="T71" fmla="*/ 152 h 272"/>
                <a:gd name="T72" fmla="*/ 0 w 290"/>
                <a:gd name="T73" fmla="*/ 148 h 272"/>
                <a:gd name="T74" fmla="*/ 0 w 290"/>
                <a:gd name="T75" fmla="*/ 4 h 272"/>
                <a:gd name="T76" fmla="*/ 1 w 290"/>
                <a:gd name="T77" fmla="*/ 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0" h="272">
                  <a:moveTo>
                    <a:pt x="1" y="0"/>
                  </a:moveTo>
                  <a:cubicBezTo>
                    <a:pt x="287" y="0"/>
                    <a:pt x="287" y="0"/>
                    <a:pt x="287" y="0"/>
                  </a:cubicBezTo>
                  <a:cubicBezTo>
                    <a:pt x="289" y="0"/>
                    <a:pt x="290" y="1"/>
                    <a:pt x="290" y="3"/>
                  </a:cubicBezTo>
                  <a:cubicBezTo>
                    <a:pt x="290" y="30"/>
                    <a:pt x="290" y="58"/>
                    <a:pt x="290" y="85"/>
                  </a:cubicBezTo>
                  <a:cubicBezTo>
                    <a:pt x="289" y="86"/>
                    <a:pt x="288" y="86"/>
                    <a:pt x="287" y="86"/>
                  </a:cubicBezTo>
                  <a:cubicBezTo>
                    <a:pt x="247" y="86"/>
                    <a:pt x="208" y="86"/>
                    <a:pt x="169" y="86"/>
                  </a:cubicBezTo>
                  <a:cubicBezTo>
                    <a:pt x="166" y="86"/>
                    <a:pt x="166" y="86"/>
                    <a:pt x="166" y="82"/>
                  </a:cubicBezTo>
                  <a:cubicBezTo>
                    <a:pt x="166" y="62"/>
                    <a:pt x="166" y="41"/>
                    <a:pt x="166" y="21"/>
                  </a:cubicBezTo>
                  <a:cubicBezTo>
                    <a:pt x="166" y="20"/>
                    <a:pt x="166" y="19"/>
                    <a:pt x="165" y="18"/>
                  </a:cubicBezTo>
                  <a:cubicBezTo>
                    <a:pt x="155" y="17"/>
                    <a:pt x="144" y="17"/>
                    <a:pt x="134" y="18"/>
                  </a:cubicBezTo>
                  <a:cubicBezTo>
                    <a:pt x="132" y="18"/>
                    <a:pt x="132" y="19"/>
                    <a:pt x="132" y="20"/>
                  </a:cubicBezTo>
                  <a:cubicBezTo>
                    <a:pt x="132" y="22"/>
                    <a:pt x="132" y="24"/>
                    <a:pt x="132" y="26"/>
                  </a:cubicBezTo>
                  <a:cubicBezTo>
                    <a:pt x="132" y="113"/>
                    <a:pt x="132" y="113"/>
                    <a:pt x="132" y="113"/>
                  </a:cubicBezTo>
                  <a:cubicBezTo>
                    <a:pt x="132" y="117"/>
                    <a:pt x="132" y="117"/>
                    <a:pt x="136" y="117"/>
                  </a:cubicBezTo>
                  <a:cubicBezTo>
                    <a:pt x="285" y="117"/>
                    <a:pt x="285" y="117"/>
                    <a:pt x="285" y="117"/>
                  </a:cubicBezTo>
                  <a:cubicBezTo>
                    <a:pt x="287" y="117"/>
                    <a:pt x="288" y="117"/>
                    <a:pt x="290" y="118"/>
                  </a:cubicBezTo>
                  <a:cubicBezTo>
                    <a:pt x="290" y="169"/>
                    <a:pt x="290" y="220"/>
                    <a:pt x="290" y="271"/>
                  </a:cubicBezTo>
                  <a:cubicBezTo>
                    <a:pt x="289" y="272"/>
                    <a:pt x="287" y="272"/>
                    <a:pt x="286" y="272"/>
                  </a:cubicBezTo>
                  <a:cubicBezTo>
                    <a:pt x="4" y="272"/>
                    <a:pt x="4" y="272"/>
                    <a:pt x="4" y="272"/>
                  </a:cubicBezTo>
                  <a:cubicBezTo>
                    <a:pt x="0" y="272"/>
                    <a:pt x="0" y="272"/>
                    <a:pt x="0" y="268"/>
                  </a:cubicBezTo>
                  <a:cubicBezTo>
                    <a:pt x="0" y="243"/>
                    <a:pt x="0" y="218"/>
                    <a:pt x="0" y="192"/>
                  </a:cubicBezTo>
                  <a:cubicBezTo>
                    <a:pt x="0" y="191"/>
                    <a:pt x="0" y="190"/>
                    <a:pt x="1" y="189"/>
                  </a:cubicBezTo>
                  <a:cubicBezTo>
                    <a:pt x="127" y="189"/>
                    <a:pt x="127" y="189"/>
                    <a:pt x="127" y="189"/>
                  </a:cubicBezTo>
                  <a:cubicBezTo>
                    <a:pt x="127" y="191"/>
                    <a:pt x="127" y="192"/>
                    <a:pt x="127" y="193"/>
                  </a:cubicBezTo>
                  <a:cubicBezTo>
                    <a:pt x="127" y="244"/>
                    <a:pt x="127" y="244"/>
                    <a:pt x="127" y="244"/>
                  </a:cubicBezTo>
                  <a:cubicBezTo>
                    <a:pt x="127" y="245"/>
                    <a:pt x="127" y="246"/>
                    <a:pt x="128" y="247"/>
                  </a:cubicBezTo>
                  <a:cubicBezTo>
                    <a:pt x="128" y="247"/>
                    <a:pt x="128" y="247"/>
                    <a:pt x="128" y="247"/>
                  </a:cubicBezTo>
                  <a:cubicBezTo>
                    <a:pt x="130" y="248"/>
                    <a:pt x="133" y="248"/>
                    <a:pt x="136" y="248"/>
                  </a:cubicBezTo>
                  <a:cubicBezTo>
                    <a:pt x="143" y="248"/>
                    <a:pt x="149" y="248"/>
                    <a:pt x="156" y="247"/>
                  </a:cubicBezTo>
                  <a:cubicBezTo>
                    <a:pt x="156" y="247"/>
                    <a:pt x="156" y="247"/>
                    <a:pt x="156" y="247"/>
                  </a:cubicBezTo>
                  <a:cubicBezTo>
                    <a:pt x="156" y="247"/>
                    <a:pt x="157" y="246"/>
                    <a:pt x="156" y="245"/>
                  </a:cubicBezTo>
                  <a:cubicBezTo>
                    <a:pt x="156" y="215"/>
                    <a:pt x="156" y="185"/>
                    <a:pt x="156" y="155"/>
                  </a:cubicBezTo>
                  <a:cubicBezTo>
                    <a:pt x="157" y="154"/>
                    <a:pt x="156" y="153"/>
                    <a:pt x="156" y="152"/>
                  </a:cubicBezTo>
                  <a:cubicBezTo>
                    <a:pt x="156" y="152"/>
                    <a:pt x="156" y="152"/>
                    <a:pt x="156" y="152"/>
                  </a:cubicBezTo>
                  <a:cubicBezTo>
                    <a:pt x="155" y="152"/>
                    <a:pt x="154" y="151"/>
                    <a:pt x="152" y="152"/>
                  </a:cubicBezTo>
                  <a:cubicBezTo>
                    <a:pt x="4" y="152"/>
                    <a:pt x="4" y="152"/>
                    <a:pt x="4" y="152"/>
                  </a:cubicBezTo>
                  <a:cubicBezTo>
                    <a:pt x="0" y="152"/>
                    <a:pt x="0" y="152"/>
                    <a:pt x="0" y="148"/>
                  </a:cubicBezTo>
                  <a:cubicBezTo>
                    <a:pt x="0" y="100"/>
                    <a:pt x="0" y="52"/>
                    <a:pt x="0" y="4"/>
                  </a:cubicBezTo>
                  <a:cubicBezTo>
                    <a:pt x="0" y="3"/>
                    <a:pt x="0" y="2"/>
                    <a:pt x="1" y="1"/>
                  </a:cubicBezTo>
                </a:path>
              </a:pathLst>
            </a:custGeom>
            <a:solidFill>
              <a:srgbClr val="1845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1" name="Freeform 2130">
              <a:extLst>
                <a:ext uri="{FF2B5EF4-FFF2-40B4-BE49-F238E27FC236}">
                  <a16:creationId xmlns:a16="http://schemas.microsoft.com/office/drawing/2014/main" id="{8346FE38-3F41-BE0A-44B6-C346781EC9A4}"/>
                </a:ext>
              </a:extLst>
            </p:cNvPr>
            <p:cNvSpPr>
              <a:spLocks/>
            </p:cNvSpPr>
            <p:nvPr/>
          </p:nvSpPr>
          <p:spPr bwMode="auto">
            <a:xfrm>
              <a:off x="7186613" y="4332288"/>
              <a:ext cx="563563" cy="261938"/>
            </a:xfrm>
            <a:custGeom>
              <a:avLst/>
              <a:gdLst>
                <a:gd name="T0" fmla="*/ 460 w 590"/>
                <a:gd name="T1" fmla="*/ 59 h 273"/>
                <a:gd name="T2" fmla="*/ 458 w 590"/>
                <a:gd name="T3" fmla="*/ 58 h 273"/>
                <a:gd name="T4" fmla="*/ 346 w 590"/>
                <a:gd name="T5" fmla="*/ 58 h 273"/>
                <a:gd name="T6" fmla="*/ 343 w 590"/>
                <a:gd name="T7" fmla="*/ 59 h 273"/>
                <a:gd name="T8" fmla="*/ 342 w 590"/>
                <a:gd name="T9" fmla="*/ 62 h 273"/>
                <a:gd name="T10" fmla="*/ 342 w 590"/>
                <a:gd name="T11" fmla="*/ 269 h 273"/>
                <a:gd name="T12" fmla="*/ 338 w 590"/>
                <a:gd name="T13" fmla="*/ 273 h 273"/>
                <a:gd name="T14" fmla="*/ 247 w 590"/>
                <a:gd name="T15" fmla="*/ 273 h 273"/>
                <a:gd name="T16" fmla="*/ 244 w 590"/>
                <a:gd name="T17" fmla="*/ 269 h 273"/>
                <a:gd name="T18" fmla="*/ 244 w 590"/>
                <a:gd name="T19" fmla="*/ 62 h 273"/>
                <a:gd name="T20" fmla="*/ 243 w 590"/>
                <a:gd name="T21" fmla="*/ 59 h 273"/>
                <a:gd name="T22" fmla="*/ 240 w 590"/>
                <a:gd name="T23" fmla="*/ 58 h 273"/>
                <a:gd name="T24" fmla="*/ 128 w 590"/>
                <a:gd name="T25" fmla="*/ 58 h 273"/>
                <a:gd name="T26" fmla="*/ 125 w 590"/>
                <a:gd name="T27" fmla="*/ 59 h 273"/>
                <a:gd name="T28" fmla="*/ 125 w 590"/>
                <a:gd name="T29" fmla="*/ 62 h 273"/>
                <a:gd name="T30" fmla="*/ 125 w 590"/>
                <a:gd name="T31" fmla="*/ 269 h 273"/>
                <a:gd name="T32" fmla="*/ 121 w 590"/>
                <a:gd name="T33" fmla="*/ 273 h 273"/>
                <a:gd name="T34" fmla="*/ 4 w 590"/>
                <a:gd name="T35" fmla="*/ 273 h 273"/>
                <a:gd name="T36" fmla="*/ 0 w 590"/>
                <a:gd name="T37" fmla="*/ 269 h 273"/>
                <a:gd name="T38" fmla="*/ 0 w 590"/>
                <a:gd name="T39" fmla="*/ 3 h 273"/>
                <a:gd name="T40" fmla="*/ 4 w 590"/>
                <a:gd name="T41" fmla="*/ 0 h 273"/>
                <a:gd name="T42" fmla="*/ 587 w 590"/>
                <a:gd name="T43" fmla="*/ 0 h 273"/>
                <a:gd name="T44" fmla="*/ 590 w 590"/>
                <a:gd name="T45" fmla="*/ 3 h 273"/>
                <a:gd name="T46" fmla="*/ 590 w 590"/>
                <a:gd name="T47" fmla="*/ 269 h 273"/>
                <a:gd name="T48" fmla="*/ 587 w 590"/>
                <a:gd name="T49" fmla="*/ 273 h 273"/>
                <a:gd name="T50" fmla="*/ 464 w 590"/>
                <a:gd name="T51" fmla="*/ 273 h 273"/>
                <a:gd name="T52" fmla="*/ 461 w 590"/>
                <a:gd name="T53" fmla="*/ 269 h 273"/>
                <a:gd name="T54" fmla="*/ 461 w 590"/>
                <a:gd name="T55" fmla="*/ 62 h 273"/>
                <a:gd name="T56" fmla="*/ 460 w 590"/>
                <a:gd name="T57" fmla="*/ 59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90" h="273">
                  <a:moveTo>
                    <a:pt x="460" y="59"/>
                  </a:moveTo>
                  <a:cubicBezTo>
                    <a:pt x="459" y="58"/>
                    <a:pt x="459" y="58"/>
                    <a:pt x="458" y="58"/>
                  </a:cubicBezTo>
                  <a:cubicBezTo>
                    <a:pt x="346" y="58"/>
                    <a:pt x="346" y="58"/>
                    <a:pt x="346" y="58"/>
                  </a:cubicBezTo>
                  <a:cubicBezTo>
                    <a:pt x="345" y="58"/>
                    <a:pt x="344" y="58"/>
                    <a:pt x="343" y="59"/>
                  </a:cubicBezTo>
                  <a:cubicBezTo>
                    <a:pt x="342" y="59"/>
                    <a:pt x="342" y="61"/>
                    <a:pt x="342" y="62"/>
                  </a:cubicBezTo>
                  <a:cubicBezTo>
                    <a:pt x="342" y="131"/>
                    <a:pt x="342" y="200"/>
                    <a:pt x="342" y="269"/>
                  </a:cubicBezTo>
                  <a:cubicBezTo>
                    <a:pt x="342" y="273"/>
                    <a:pt x="342" y="273"/>
                    <a:pt x="338" y="273"/>
                  </a:cubicBezTo>
                  <a:cubicBezTo>
                    <a:pt x="308" y="273"/>
                    <a:pt x="278" y="273"/>
                    <a:pt x="247" y="273"/>
                  </a:cubicBezTo>
                  <a:cubicBezTo>
                    <a:pt x="244" y="273"/>
                    <a:pt x="244" y="272"/>
                    <a:pt x="244" y="269"/>
                  </a:cubicBezTo>
                  <a:cubicBezTo>
                    <a:pt x="244" y="200"/>
                    <a:pt x="244" y="131"/>
                    <a:pt x="244" y="62"/>
                  </a:cubicBezTo>
                  <a:cubicBezTo>
                    <a:pt x="244" y="61"/>
                    <a:pt x="244" y="60"/>
                    <a:pt x="243" y="59"/>
                  </a:cubicBezTo>
                  <a:cubicBezTo>
                    <a:pt x="241" y="58"/>
                    <a:pt x="241" y="58"/>
                    <a:pt x="240" y="58"/>
                  </a:cubicBezTo>
                  <a:cubicBezTo>
                    <a:pt x="128" y="58"/>
                    <a:pt x="128" y="58"/>
                    <a:pt x="128" y="58"/>
                  </a:cubicBezTo>
                  <a:cubicBezTo>
                    <a:pt x="127" y="58"/>
                    <a:pt x="126" y="58"/>
                    <a:pt x="125" y="59"/>
                  </a:cubicBezTo>
                  <a:cubicBezTo>
                    <a:pt x="125" y="60"/>
                    <a:pt x="125" y="61"/>
                    <a:pt x="125" y="62"/>
                  </a:cubicBezTo>
                  <a:cubicBezTo>
                    <a:pt x="125" y="269"/>
                    <a:pt x="125" y="269"/>
                    <a:pt x="125" y="269"/>
                  </a:cubicBezTo>
                  <a:cubicBezTo>
                    <a:pt x="125" y="273"/>
                    <a:pt x="125" y="273"/>
                    <a:pt x="121" y="273"/>
                  </a:cubicBezTo>
                  <a:cubicBezTo>
                    <a:pt x="82" y="273"/>
                    <a:pt x="43" y="273"/>
                    <a:pt x="4" y="273"/>
                  </a:cubicBezTo>
                  <a:cubicBezTo>
                    <a:pt x="1" y="273"/>
                    <a:pt x="0" y="272"/>
                    <a:pt x="0" y="269"/>
                  </a:cubicBezTo>
                  <a:cubicBezTo>
                    <a:pt x="0" y="181"/>
                    <a:pt x="0" y="92"/>
                    <a:pt x="0" y="3"/>
                  </a:cubicBezTo>
                  <a:cubicBezTo>
                    <a:pt x="0" y="0"/>
                    <a:pt x="1" y="0"/>
                    <a:pt x="4" y="0"/>
                  </a:cubicBezTo>
                  <a:cubicBezTo>
                    <a:pt x="198" y="0"/>
                    <a:pt x="393" y="0"/>
                    <a:pt x="587" y="0"/>
                  </a:cubicBezTo>
                  <a:cubicBezTo>
                    <a:pt x="590" y="0"/>
                    <a:pt x="590" y="1"/>
                    <a:pt x="590" y="3"/>
                  </a:cubicBezTo>
                  <a:cubicBezTo>
                    <a:pt x="590" y="92"/>
                    <a:pt x="590" y="181"/>
                    <a:pt x="590" y="269"/>
                  </a:cubicBezTo>
                  <a:cubicBezTo>
                    <a:pt x="590" y="272"/>
                    <a:pt x="590" y="273"/>
                    <a:pt x="587" y="273"/>
                  </a:cubicBezTo>
                  <a:cubicBezTo>
                    <a:pt x="546" y="273"/>
                    <a:pt x="505" y="273"/>
                    <a:pt x="464" y="273"/>
                  </a:cubicBezTo>
                  <a:cubicBezTo>
                    <a:pt x="462" y="273"/>
                    <a:pt x="461" y="272"/>
                    <a:pt x="461" y="269"/>
                  </a:cubicBezTo>
                  <a:cubicBezTo>
                    <a:pt x="461" y="200"/>
                    <a:pt x="461" y="131"/>
                    <a:pt x="461" y="62"/>
                  </a:cubicBezTo>
                  <a:cubicBezTo>
                    <a:pt x="461" y="61"/>
                    <a:pt x="461" y="60"/>
                    <a:pt x="460" y="59"/>
                  </a:cubicBezTo>
                </a:path>
              </a:pathLst>
            </a:custGeom>
            <a:solidFill>
              <a:srgbClr val="1845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2" name="Freeform 2131">
              <a:extLst>
                <a:ext uri="{FF2B5EF4-FFF2-40B4-BE49-F238E27FC236}">
                  <a16:creationId xmlns:a16="http://schemas.microsoft.com/office/drawing/2014/main" id="{F6F596EA-8F3E-8786-7C44-32ECC3A1F118}"/>
                </a:ext>
              </a:extLst>
            </p:cNvPr>
            <p:cNvSpPr>
              <a:spLocks/>
            </p:cNvSpPr>
            <p:nvPr/>
          </p:nvSpPr>
          <p:spPr bwMode="auto">
            <a:xfrm>
              <a:off x="7391401" y="4783138"/>
              <a:ext cx="53975" cy="61913"/>
            </a:xfrm>
            <a:custGeom>
              <a:avLst/>
              <a:gdLst>
                <a:gd name="T0" fmla="*/ 27 w 57"/>
                <a:gd name="T1" fmla="*/ 18 h 65"/>
                <a:gd name="T2" fmla="*/ 27 w 57"/>
                <a:gd name="T3" fmla="*/ 18 h 65"/>
                <a:gd name="T4" fmla="*/ 28 w 57"/>
                <a:gd name="T5" fmla="*/ 20 h 65"/>
                <a:gd name="T6" fmla="*/ 29 w 57"/>
                <a:gd name="T7" fmla="*/ 22 h 65"/>
                <a:gd name="T8" fmla="*/ 31 w 57"/>
                <a:gd name="T9" fmla="*/ 25 h 65"/>
                <a:gd name="T10" fmla="*/ 32 w 57"/>
                <a:gd name="T11" fmla="*/ 25 h 65"/>
                <a:gd name="T12" fmla="*/ 34 w 57"/>
                <a:gd name="T13" fmla="*/ 29 h 65"/>
                <a:gd name="T14" fmla="*/ 35 w 57"/>
                <a:gd name="T15" fmla="*/ 30 h 65"/>
                <a:gd name="T16" fmla="*/ 36 w 57"/>
                <a:gd name="T17" fmla="*/ 32 h 65"/>
                <a:gd name="T18" fmla="*/ 38 w 57"/>
                <a:gd name="T19" fmla="*/ 35 h 65"/>
                <a:gd name="T20" fmla="*/ 41 w 57"/>
                <a:gd name="T21" fmla="*/ 39 h 65"/>
                <a:gd name="T22" fmla="*/ 41 w 57"/>
                <a:gd name="T23" fmla="*/ 40 h 65"/>
                <a:gd name="T24" fmla="*/ 43 w 57"/>
                <a:gd name="T25" fmla="*/ 38 h 65"/>
                <a:gd name="T26" fmla="*/ 43 w 57"/>
                <a:gd name="T27" fmla="*/ 33 h 65"/>
                <a:gd name="T28" fmla="*/ 43 w 57"/>
                <a:gd name="T29" fmla="*/ 4 h 65"/>
                <a:gd name="T30" fmla="*/ 47 w 57"/>
                <a:gd name="T31" fmla="*/ 1 h 65"/>
                <a:gd name="T32" fmla="*/ 54 w 57"/>
                <a:gd name="T33" fmla="*/ 1 h 65"/>
                <a:gd name="T34" fmla="*/ 57 w 57"/>
                <a:gd name="T35" fmla="*/ 4 h 65"/>
                <a:gd name="T36" fmla="*/ 57 w 57"/>
                <a:gd name="T37" fmla="*/ 44 h 65"/>
                <a:gd name="T38" fmla="*/ 57 w 57"/>
                <a:gd name="T39" fmla="*/ 62 h 65"/>
                <a:gd name="T40" fmla="*/ 55 w 57"/>
                <a:gd name="T41" fmla="*/ 65 h 65"/>
                <a:gd name="T42" fmla="*/ 42 w 57"/>
                <a:gd name="T43" fmla="*/ 64 h 65"/>
                <a:gd name="T44" fmla="*/ 41 w 57"/>
                <a:gd name="T45" fmla="*/ 63 h 65"/>
                <a:gd name="T46" fmla="*/ 40 w 57"/>
                <a:gd name="T47" fmla="*/ 61 h 65"/>
                <a:gd name="T48" fmla="*/ 38 w 57"/>
                <a:gd name="T49" fmla="*/ 59 h 65"/>
                <a:gd name="T50" fmla="*/ 36 w 57"/>
                <a:gd name="T51" fmla="*/ 55 h 65"/>
                <a:gd name="T52" fmla="*/ 36 w 57"/>
                <a:gd name="T53" fmla="*/ 55 h 65"/>
                <a:gd name="T54" fmla="*/ 33 w 57"/>
                <a:gd name="T55" fmla="*/ 50 h 65"/>
                <a:gd name="T56" fmla="*/ 32 w 57"/>
                <a:gd name="T57" fmla="*/ 49 h 65"/>
                <a:gd name="T58" fmla="*/ 30 w 57"/>
                <a:gd name="T59" fmla="*/ 47 h 65"/>
                <a:gd name="T60" fmla="*/ 29 w 57"/>
                <a:gd name="T61" fmla="*/ 46 h 65"/>
                <a:gd name="T62" fmla="*/ 27 w 57"/>
                <a:gd name="T63" fmla="*/ 43 h 65"/>
                <a:gd name="T64" fmla="*/ 26 w 57"/>
                <a:gd name="T65" fmla="*/ 41 h 65"/>
                <a:gd name="T66" fmla="*/ 24 w 57"/>
                <a:gd name="T67" fmla="*/ 38 h 65"/>
                <a:gd name="T68" fmla="*/ 20 w 57"/>
                <a:gd name="T69" fmla="*/ 32 h 65"/>
                <a:gd name="T70" fmla="*/ 18 w 57"/>
                <a:gd name="T71" fmla="*/ 29 h 65"/>
                <a:gd name="T72" fmla="*/ 17 w 57"/>
                <a:gd name="T73" fmla="*/ 28 h 65"/>
                <a:gd name="T74" fmla="*/ 15 w 57"/>
                <a:gd name="T75" fmla="*/ 25 h 65"/>
                <a:gd name="T76" fmla="*/ 14 w 57"/>
                <a:gd name="T77" fmla="*/ 25 h 65"/>
                <a:gd name="T78" fmla="*/ 14 w 57"/>
                <a:gd name="T79" fmla="*/ 29 h 65"/>
                <a:gd name="T80" fmla="*/ 14 w 57"/>
                <a:gd name="T81" fmla="*/ 64 h 65"/>
                <a:gd name="T82" fmla="*/ 0 w 57"/>
                <a:gd name="T83" fmla="*/ 64 h 65"/>
                <a:gd name="T84" fmla="*/ 0 w 57"/>
                <a:gd name="T85" fmla="*/ 1 h 65"/>
                <a:gd name="T86" fmla="*/ 3 w 57"/>
                <a:gd name="T87" fmla="*/ 0 h 65"/>
                <a:gd name="T88" fmla="*/ 15 w 57"/>
                <a:gd name="T89" fmla="*/ 1 h 65"/>
                <a:gd name="T90" fmla="*/ 15 w 57"/>
                <a:gd name="T91" fmla="*/ 1 h 65"/>
                <a:gd name="T92" fmla="*/ 16 w 57"/>
                <a:gd name="T93" fmla="*/ 3 h 65"/>
                <a:gd name="T94" fmla="*/ 20 w 57"/>
                <a:gd name="T95" fmla="*/ 9 h 65"/>
                <a:gd name="T96" fmla="*/ 23 w 57"/>
                <a:gd name="T97" fmla="*/ 12 h 65"/>
                <a:gd name="T98" fmla="*/ 23 w 57"/>
                <a:gd name="T99" fmla="*/ 13 h 65"/>
                <a:gd name="T100" fmla="*/ 26 w 57"/>
                <a:gd name="T101" fmla="*/ 1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7" h="65">
                  <a:moveTo>
                    <a:pt x="27" y="18"/>
                  </a:moveTo>
                  <a:cubicBezTo>
                    <a:pt x="27" y="18"/>
                    <a:pt x="27" y="18"/>
                    <a:pt x="27" y="18"/>
                  </a:cubicBezTo>
                  <a:cubicBezTo>
                    <a:pt x="27" y="19"/>
                    <a:pt x="28" y="20"/>
                    <a:pt x="28" y="20"/>
                  </a:cubicBezTo>
                  <a:cubicBezTo>
                    <a:pt x="29" y="21"/>
                    <a:pt x="29" y="22"/>
                    <a:pt x="29" y="22"/>
                  </a:cubicBezTo>
                  <a:cubicBezTo>
                    <a:pt x="30" y="23"/>
                    <a:pt x="31" y="24"/>
                    <a:pt x="31" y="25"/>
                  </a:cubicBezTo>
                  <a:cubicBezTo>
                    <a:pt x="32" y="25"/>
                    <a:pt x="32" y="25"/>
                    <a:pt x="32" y="25"/>
                  </a:cubicBezTo>
                  <a:cubicBezTo>
                    <a:pt x="33" y="27"/>
                    <a:pt x="34" y="28"/>
                    <a:pt x="34" y="29"/>
                  </a:cubicBezTo>
                  <a:cubicBezTo>
                    <a:pt x="35" y="30"/>
                    <a:pt x="35" y="30"/>
                    <a:pt x="35" y="30"/>
                  </a:cubicBezTo>
                  <a:cubicBezTo>
                    <a:pt x="36" y="31"/>
                    <a:pt x="36" y="32"/>
                    <a:pt x="36" y="32"/>
                  </a:cubicBezTo>
                  <a:cubicBezTo>
                    <a:pt x="37" y="33"/>
                    <a:pt x="37" y="35"/>
                    <a:pt x="38" y="35"/>
                  </a:cubicBezTo>
                  <a:cubicBezTo>
                    <a:pt x="39" y="36"/>
                    <a:pt x="40" y="37"/>
                    <a:pt x="41" y="39"/>
                  </a:cubicBezTo>
                  <a:cubicBezTo>
                    <a:pt x="41" y="39"/>
                    <a:pt x="41" y="40"/>
                    <a:pt x="41" y="40"/>
                  </a:cubicBezTo>
                  <a:cubicBezTo>
                    <a:pt x="43" y="40"/>
                    <a:pt x="43" y="40"/>
                    <a:pt x="43" y="38"/>
                  </a:cubicBezTo>
                  <a:cubicBezTo>
                    <a:pt x="43" y="37"/>
                    <a:pt x="43" y="35"/>
                    <a:pt x="43" y="33"/>
                  </a:cubicBezTo>
                  <a:cubicBezTo>
                    <a:pt x="43" y="23"/>
                    <a:pt x="43" y="14"/>
                    <a:pt x="43" y="4"/>
                  </a:cubicBezTo>
                  <a:cubicBezTo>
                    <a:pt x="43" y="1"/>
                    <a:pt x="43" y="1"/>
                    <a:pt x="47" y="1"/>
                  </a:cubicBezTo>
                  <a:cubicBezTo>
                    <a:pt x="49" y="1"/>
                    <a:pt x="52" y="1"/>
                    <a:pt x="54" y="1"/>
                  </a:cubicBezTo>
                  <a:cubicBezTo>
                    <a:pt x="56" y="1"/>
                    <a:pt x="57" y="1"/>
                    <a:pt x="57" y="4"/>
                  </a:cubicBezTo>
                  <a:cubicBezTo>
                    <a:pt x="57" y="17"/>
                    <a:pt x="57" y="30"/>
                    <a:pt x="57" y="44"/>
                  </a:cubicBezTo>
                  <a:cubicBezTo>
                    <a:pt x="57" y="50"/>
                    <a:pt x="57" y="56"/>
                    <a:pt x="57" y="62"/>
                  </a:cubicBezTo>
                  <a:cubicBezTo>
                    <a:pt x="57" y="64"/>
                    <a:pt x="57" y="65"/>
                    <a:pt x="55" y="65"/>
                  </a:cubicBezTo>
                  <a:cubicBezTo>
                    <a:pt x="51" y="64"/>
                    <a:pt x="46" y="65"/>
                    <a:pt x="42" y="64"/>
                  </a:cubicBezTo>
                  <a:cubicBezTo>
                    <a:pt x="41" y="63"/>
                    <a:pt x="41" y="63"/>
                    <a:pt x="41" y="63"/>
                  </a:cubicBezTo>
                  <a:cubicBezTo>
                    <a:pt x="41" y="62"/>
                    <a:pt x="40" y="61"/>
                    <a:pt x="40" y="61"/>
                  </a:cubicBezTo>
                  <a:cubicBezTo>
                    <a:pt x="39" y="60"/>
                    <a:pt x="39" y="59"/>
                    <a:pt x="38" y="59"/>
                  </a:cubicBezTo>
                  <a:cubicBezTo>
                    <a:pt x="38" y="58"/>
                    <a:pt x="37" y="56"/>
                    <a:pt x="36" y="55"/>
                  </a:cubicBezTo>
                  <a:cubicBezTo>
                    <a:pt x="36" y="55"/>
                    <a:pt x="36" y="55"/>
                    <a:pt x="36" y="55"/>
                  </a:cubicBezTo>
                  <a:cubicBezTo>
                    <a:pt x="35" y="54"/>
                    <a:pt x="34" y="52"/>
                    <a:pt x="33" y="50"/>
                  </a:cubicBezTo>
                  <a:cubicBezTo>
                    <a:pt x="32" y="49"/>
                    <a:pt x="32" y="49"/>
                    <a:pt x="32" y="49"/>
                  </a:cubicBezTo>
                  <a:cubicBezTo>
                    <a:pt x="31" y="49"/>
                    <a:pt x="31" y="48"/>
                    <a:pt x="30" y="47"/>
                  </a:cubicBezTo>
                  <a:cubicBezTo>
                    <a:pt x="29" y="46"/>
                    <a:pt x="29" y="46"/>
                    <a:pt x="29" y="46"/>
                  </a:cubicBezTo>
                  <a:cubicBezTo>
                    <a:pt x="29" y="45"/>
                    <a:pt x="28" y="44"/>
                    <a:pt x="27" y="43"/>
                  </a:cubicBezTo>
                  <a:cubicBezTo>
                    <a:pt x="26" y="41"/>
                    <a:pt x="26" y="41"/>
                    <a:pt x="26" y="41"/>
                  </a:cubicBezTo>
                  <a:cubicBezTo>
                    <a:pt x="25" y="41"/>
                    <a:pt x="25" y="39"/>
                    <a:pt x="24" y="38"/>
                  </a:cubicBezTo>
                  <a:cubicBezTo>
                    <a:pt x="20" y="32"/>
                    <a:pt x="20" y="32"/>
                    <a:pt x="20" y="32"/>
                  </a:cubicBezTo>
                  <a:cubicBezTo>
                    <a:pt x="19" y="31"/>
                    <a:pt x="18" y="30"/>
                    <a:pt x="18" y="29"/>
                  </a:cubicBezTo>
                  <a:cubicBezTo>
                    <a:pt x="17" y="28"/>
                    <a:pt x="17" y="28"/>
                    <a:pt x="17" y="28"/>
                  </a:cubicBezTo>
                  <a:cubicBezTo>
                    <a:pt x="16" y="27"/>
                    <a:pt x="16" y="26"/>
                    <a:pt x="15" y="25"/>
                  </a:cubicBezTo>
                  <a:cubicBezTo>
                    <a:pt x="15" y="25"/>
                    <a:pt x="14" y="24"/>
                    <a:pt x="14" y="25"/>
                  </a:cubicBezTo>
                  <a:cubicBezTo>
                    <a:pt x="14" y="26"/>
                    <a:pt x="14" y="28"/>
                    <a:pt x="14" y="29"/>
                  </a:cubicBezTo>
                  <a:cubicBezTo>
                    <a:pt x="14" y="41"/>
                    <a:pt x="14" y="52"/>
                    <a:pt x="14" y="64"/>
                  </a:cubicBezTo>
                  <a:cubicBezTo>
                    <a:pt x="9" y="65"/>
                    <a:pt x="5" y="65"/>
                    <a:pt x="0" y="64"/>
                  </a:cubicBezTo>
                  <a:cubicBezTo>
                    <a:pt x="0" y="1"/>
                    <a:pt x="0" y="1"/>
                    <a:pt x="0" y="1"/>
                  </a:cubicBezTo>
                  <a:cubicBezTo>
                    <a:pt x="1" y="0"/>
                    <a:pt x="2" y="0"/>
                    <a:pt x="3" y="0"/>
                  </a:cubicBezTo>
                  <a:cubicBezTo>
                    <a:pt x="7" y="0"/>
                    <a:pt x="11" y="0"/>
                    <a:pt x="15" y="1"/>
                  </a:cubicBezTo>
                  <a:cubicBezTo>
                    <a:pt x="15" y="1"/>
                    <a:pt x="15" y="1"/>
                    <a:pt x="15" y="1"/>
                  </a:cubicBezTo>
                  <a:cubicBezTo>
                    <a:pt x="15" y="1"/>
                    <a:pt x="16" y="2"/>
                    <a:pt x="16" y="3"/>
                  </a:cubicBezTo>
                  <a:cubicBezTo>
                    <a:pt x="17" y="5"/>
                    <a:pt x="19" y="7"/>
                    <a:pt x="20" y="9"/>
                  </a:cubicBezTo>
                  <a:cubicBezTo>
                    <a:pt x="21" y="10"/>
                    <a:pt x="22" y="11"/>
                    <a:pt x="23" y="12"/>
                  </a:cubicBezTo>
                  <a:cubicBezTo>
                    <a:pt x="23" y="12"/>
                    <a:pt x="23" y="13"/>
                    <a:pt x="23" y="13"/>
                  </a:cubicBezTo>
                  <a:cubicBezTo>
                    <a:pt x="25" y="14"/>
                    <a:pt x="26" y="16"/>
                    <a:pt x="26" y="18"/>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3" name="Freeform 2132">
              <a:extLst>
                <a:ext uri="{FF2B5EF4-FFF2-40B4-BE49-F238E27FC236}">
                  <a16:creationId xmlns:a16="http://schemas.microsoft.com/office/drawing/2014/main" id="{8E9C0FA4-2418-BAE0-33C6-E9F361AD59C2}"/>
                </a:ext>
              </a:extLst>
            </p:cNvPr>
            <p:cNvSpPr>
              <a:spLocks/>
            </p:cNvSpPr>
            <p:nvPr/>
          </p:nvSpPr>
          <p:spPr bwMode="auto">
            <a:xfrm>
              <a:off x="7553326" y="4781551"/>
              <a:ext cx="63500" cy="65088"/>
            </a:xfrm>
            <a:custGeom>
              <a:avLst/>
              <a:gdLst>
                <a:gd name="T0" fmla="*/ 40 w 67"/>
                <a:gd name="T1" fmla="*/ 12 h 67"/>
                <a:gd name="T2" fmla="*/ 27 w 67"/>
                <a:gd name="T3" fmla="*/ 13 h 67"/>
                <a:gd name="T4" fmla="*/ 23 w 67"/>
                <a:gd name="T5" fmla="*/ 15 h 67"/>
                <a:gd name="T6" fmla="*/ 20 w 67"/>
                <a:gd name="T7" fmla="*/ 18 h 67"/>
                <a:gd name="T8" fmla="*/ 18 w 67"/>
                <a:gd name="T9" fmla="*/ 21 h 67"/>
                <a:gd name="T10" fmla="*/ 16 w 67"/>
                <a:gd name="T11" fmla="*/ 29 h 67"/>
                <a:gd name="T12" fmla="*/ 17 w 67"/>
                <a:gd name="T13" fmla="*/ 44 h 67"/>
                <a:gd name="T14" fmla="*/ 27 w 67"/>
                <a:gd name="T15" fmla="*/ 54 h 67"/>
                <a:gd name="T16" fmla="*/ 40 w 67"/>
                <a:gd name="T17" fmla="*/ 55 h 67"/>
                <a:gd name="T18" fmla="*/ 49 w 67"/>
                <a:gd name="T19" fmla="*/ 51 h 67"/>
                <a:gd name="T20" fmla="*/ 52 w 67"/>
                <a:gd name="T21" fmla="*/ 49 h 67"/>
                <a:gd name="T22" fmla="*/ 39 w 67"/>
                <a:gd name="T23" fmla="*/ 42 h 67"/>
                <a:gd name="T24" fmla="*/ 36 w 67"/>
                <a:gd name="T25" fmla="*/ 33 h 67"/>
                <a:gd name="T26" fmla="*/ 67 w 67"/>
                <a:gd name="T27" fmla="*/ 31 h 67"/>
                <a:gd name="T28" fmla="*/ 67 w 67"/>
                <a:gd name="T29" fmla="*/ 55 h 67"/>
                <a:gd name="T30" fmla="*/ 67 w 67"/>
                <a:gd name="T31" fmla="*/ 57 h 67"/>
                <a:gd name="T32" fmla="*/ 63 w 67"/>
                <a:gd name="T33" fmla="*/ 59 h 67"/>
                <a:gd name="T34" fmla="*/ 60 w 67"/>
                <a:gd name="T35" fmla="*/ 61 h 67"/>
                <a:gd name="T36" fmla="*/ 51 w 67"/>
                <a:gd name="T37" fmla="*/ 64 h 67"/>
                <a:gd name="T38" fmla="*/ 28 w 67"/>
                <a:gd name="T39" fmla="*/ 66 h 67"/>
                <a:gd name="T40" fmla="*/ 20 w 67"/>
                <a:gd name="T41" fmla="*/ 63 h 67"/>
                <a:gd name="T42" fmla="*/ 13 w 67"/>
                <a:gd name="T43" fmla="*/ 59 h 67"/>
                <a:gd name="T44" fmla="*/ 10 w 67"/>
                <a:gd name="T45" fmla="*/ 57 h 67"/>
                <a:gd name="T46" fmla="*/ 7 w 67"/>
                <a:gd name="T47" fmla="*/ 54 h 67"/>
                <a:gd name="T48" fmla="*/ 5 w 67"/>
                <a:gd name="T49" fmla="*/ 50 h 67"/>
                <a:gd name="T50" fmla="*/ 2 w 67"/>
                <a:gd name="T51" fmla="*/ 44 h 67"/>
                <a:gd name="T52" fmla="*/ 1 w 67"/>
                <a:gd name="T53" fmla="*/ 29 h 67"/>
                <a:gd name="T54" fmla="*/ 4 w 67"/>
                <a:gd name="T55" fmla="*/ 17 h 67"/>
                <a:gd name="T56" fmla="*/ 7 w 67"/>
                <a:gd name="T57" fmla="*/ 13 h 67"/>
                <a:gd name="T58" fmla="*/ 13 w 67"/>
                <a:gd name="T59" fmla="*/ 7 h 67"/>
                <a:gd name="T60" fmla="*/ 17 w 67"/>
                <a:gd name="T61" fmla="*/ 4 h 67"/>
                <a:gd name="T62" fmla="*/ 24 w 67"/>
                <a:gd name="T63" fmla="*/ 2 h 67"/>
                <a:gd name="T64" fmla="*/ 46 w 67"/>
                <a:gd name="T65" fmla="*/ 1 h 67"/>
                <a:gd name="T66" fmla="*/ 54 w 67"/>
                <a:gd name="T67" fmla="*/ 4 h 67"/>
                <a:gd name="T68" fmla="*/ 63 w 67"/>
                <a:gd name="T69" fmla="*/ 11 h 67"/>
                <a:gd name="T70" fmla="*/ 66 w 67"/>
                <a:gd name="T71" fmla="*/ 16 h 67"/>
                <a:gd name="T72" fmla="*/ 65 w 67"/>
                <a:gd name="T73" fmla="*/ 20 h 67"/>
                <a:gd name="T74" fmla="*/ 54 w 67"/>
                <a:gd name="T75" fmla="*/ 22 h 67"/>
                <a:gd name="T76" fmla="*/ 52 w 67"/>
                <a:gd name="T77" fmla="*/ 21 h 67"/>
                <a:gd name="T78" fmla="*/ 49 w 67"/>
                <a:gd name="T79" fmla="*/ 1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 h="67">
                  <a:moveTo>
                    <a:pt x="43" y="13"/>
                  </a:moveTo>
                  <a:cubicBezTo>
                    <a:pt x="40" y="12"/>
                    <a:pt x="40" y="12"/>
                    <a:pt x="40" y="12"/>
                  </a:cubicBezTo>
                  <a:cubicBezTo>
                    <a:pt x="37" y="12"/>
                    <a:pt x="34" y="12"/>
                    <a:pt x="31" y="12"/>
                  </a:cubicBezTo>
                  <a:cubicBezTo>
                    <a:pt x="30" y="12"/>
                    <a:pt x="29" y="12"/>
                    <a:pt x="27" y="13"/>
                  </a:cubicBezTo>
                  <a:cubicBezTo>
                    <a:pt x="26" y="14"/>
                    <a:pt x="25" y="14"/>
                    <a:pt x="24" y="14"/>
                  </a:cubicBezTo>
                  <a:cubicBezTo>
                    <a:pt x="23" y="15"/>
                    <a:pt x="23" y="15"/>
                    <a:pt x="23" y="15"/>
                  </a:cubicBezTo>
                  <a:cubicBezTo>
                    <a:pt x="22" y="16"/>
                    <a:pt x="22" y="16"/>
                    <a:pt x="21" y="17"/>
                  </a:cubicBezTo>
                  <a:cubicBezTo>
                    <a:pt x="20" y="18"/>
                    <a:pt x="20" y="18"/>
                    <a:pt x="20" y="18"/>
                  </a:cubicBezTo>
                  <a:cubicBezTo>
                    <a:pt x="20" y="19"/>
                    <a:pt x="19" y="20"/>
                    <a:pt x="18" y="21"/>
                  </a:cubicBezTo>
                  <a:cubicBezTo>
                    <a:pt x="18" y="21"/>
                    <a:pt x="18" y="21"/>
                    <a:pt x="18" y="21"/>
                  </a:cubicBezTo>
                  <a:cubicBezTo>
                    <a:pt x="18" y="21"/>
                    <a:pt x="18" y="21"/>
                    <a:pt x="18" y="21"/>
                  </a:cubicBezTo>
                  <a:cubicBezTo>
                    <a:pt x="17" y="24"/>
                    <a:pt x="16" y="26"/>
                    <a:pt x="16" y="29"/>
                  </a:cubicBezTo>
                  <a:cubicBezTo>
                    <a:pt x="16" y="32"/>
                    <a:pt x="16" y="34"/>
                    <a:pt x="16" y="37"/>
                  </a:cubicBezTo>
                  <a:cubicBezTo>
                    <a:pt x="17" y="39"/>
                    <a:pt x="17" y="42"/>
                    <a:pt x="17" y="44"/>
                  </a:cubicBezTo>
                  <a:cubicBezTo>
                    <a:pt x="18" y="45"/>
                    <a:pt x="18" y="46"/>
                    <a:pt x="19" y="47"/>
                  </a:cubicBezTo>
                  <a:cubicBezTo>
                    <a:pt x="21" y="50"/>
                    <a:pt x="25" y="51"/>
                    <a:pt x="27" y="54"/>
                  </a:cubicBezTo>
                  <a:cubicBezTo>
                    <a:pt x="29" y="54"/>
                    <a:pt x="30" y="55"/>
                    <a:pt x="32" y="55"/>
                  </a:cubicBezTo>
                  <a:cubicBezTo>
                    <a:pt x="34" y="55"/>
                    <a:pt x="37" y="55"/>
                    <a:pt x="40" y="55"/>
                  </a:cubicBezTo>
                  <a:cubicBezTo>
                    <a:pt x="41" y="55"/>
                    <a:pt x="42" y="54"/>
                    <a:pt x="43" y="54"/>
                  </a:cubicBezTo>
                  <a:cubicBezTo>
                    <a:pt x="45" y="53"/>
                    <a:pt x="47" y="52"/>
                    <a:pt x="49" y="51"/>
                  </a:cubicBezTo>
                  <a:cubicBezTo>
                    <a:pt x="51" y="51"/>
                    <a:pt x="51" y="51"/>
                    <a:pt x="51" y="51"/>
                  </a:cubicBezTo>
                  <a:cubicBezTo>
                    <a:pt x="51" y="50"/>
                    <a:pt x="52" y="50"/>
                    <a:pt x="52" y="49"/>
                  </a:cubicBezTo>
                  <a:cubicBezTo>
                    <a:pt x="53" y="47"/>
                    <a:pt x="53" y="45"/>
                    <a:pt x="52" y="42"/>
                  </a:cubicBezTo>
                  <a:cubicBezTo>
                    <a:pt x="48" y="42"/>
                    <a:pt x="43" y="42"/>
                    <a:pt x="39" y="42"/>
                  </a:cubicBezTo>
                  <a:cubicBezTo>
                    <a:pt x="37" y="42"/>
                    <a:pt x="36" y="42"/>
                    <a:pt x="36" y="39"/>
                  </a:cubicBezTo>
                  <a:cubicBezTo>
                    <a:pt x="36" y="37"/>
                    <a:pt x="36" y="35"/>
                    <a:pt x="36" y="33"/>
                  </a:cubicBezTo>
                  <a:cubicBezTo>
                    <a:pt x="36" y="32"/>
                    <a:pt x="36" y="31"/>
                    <a:pt x="37" y="31"/>
                  </a:cubicBezTo>
                  <a:cubicBezTo>
                    <a:pt x="47" y="31"/>
                    <a:pt x="57" y="31"/>
                    <a:pt x="67" y="31"/>
                  </a:cubicBezTo>
                  <a:cubicBezTo>
                    <a:pt x="67" y="31"/>
                    <a:pt x="67" y="32"/>
                    <a:pt x="67" y="33"/>
                  </a:cubicBezTo>
                  <a:cubicBezTo>
                    <a:pt x="67" y="40"/>
                    <a:pt x="67" y="48"/>
                    <a:pt x="67" y="55"/>
                  </a:cubicBezTo>
                  <a:cubicBezTo>
                    <a:pt x="67" y="56"/>
                    <a:pt x="67" y="56"/>
                    <a:pt x="67" y="57"/>
                  </a:cubicBezTo>
                  <a:cubicBezTo>
                    <a:pt x="67" y="57"/>
                    <a:pt x="67" y="57"/>
                    <a:pt x="67" y="57"/>
                  </a:cubicBezTo>
                  <a:cubicBezTo>
                    <a:pt x="66" y="58"/>
                    <a:pt x="65" y="59"/>
                    <a:pt x="63" y="59"/>
                  </a:cubicBezTo>
                  <a:cubicBezTo>
                    <a:pt x="63" y="59"/>
                    <a:pt x="63" y="59"/>
                    <a:pt x="63" y="59"/>
                  </a:cubicBezTo>
                  <a:cubicBezTo>
                    <a:pt x="63" y="59"/>
                    <a:pt x="63" y="59"/>
                    <a:pt x="63" y="59"/>
                  </a:cubicBezTo>
                  <a:cubicBezTo>
                    <a:pt x="62" y="60"/>
                    <a:pt x="61" y="61"/>
                    <a:pt x="60" y="61"/>
                  </a:cubicBezTo>
                  <a:cubicBezTo>
                    <a:pt x="57" y="62"/>
                    <a:pt x="57" y="62"/>
                    <a:pt x="57" y="62"/>
                  </a:cubicBezTo>
                  <a:cubicBezTo>
                    <a:pt x="55" y="63"/>
                    <a:pt x="53" y="64"/>
                    <a:pt x="51" y="64"/>
                  </a:cubicBezTo>
                  <a:cubicBezTo>
                    <a:pt x="49" y="65"/>
                    <a:pt x="47" y="65"/>
                    <a:pt x="45" y="66"/>
                  </a:cubicBezTo>
                  <a:cubicBezTo>
                    <a:pt x="40" y="67"/>
                    <a:pt x="34" y="67"/>
                    <a:pt x="28" y="66"/>
                  </a:cubicBezTo>
                  <a:cubicBezTo>
                    <a:pt x="27" y="65"/>
                    <a:pt x="26" y="65"/>
                    <a:pt x="25" y="65"/>
                  </a:cubicBezTo>
                  <a:cubicBezTo>
                    <a:pt x="24" y="64"/>
                    <a:pt x="21" y="64"/>
                    <a:pt x="20" y="63"/>
                  </a:cubicBezTo>
                  <a:cubicBezTo>
                    <a:pt x="19" y="62"/>
                    <a:pt x="17" y="63"/>
                    <a:pt x="16" y="62"/>
                  </a:cubicBezTo>
                  <a:cubicBezTo>
                    <a:pt x="15" y="61"/>
                    <a:pt x="14" y="61"/>
                    <a:pt x="13" y="59"/>
                  </a:cubicBezTo>
                  <a:cubicBezTo>
                    <a:pt x="13" y="59"/>
                    <a:pt x="13" y="59"/>
                    <a:pt x="13" y="59"/>
                  </a:cubicBezTo>
                  <a:cubicBezTo>
                    <a:pt x="12" y="59"/>
                    <a:pt x="11" y="58"/>
                    <a:pt x="10" y="57"/>
                  </a:cubicBezTo>
                  <a:cubicBezTo>
                    <a:pt x="10" y="57"/>
                    <a:pt x="10" y="57"/>
                    <a:pt x="10" y="57"/>
                  </a:cubicBezTo>
                  <a:cubicBezTo>
                    <a:pt x="9" y="56"/>
                    <a:pt x="8" y="55"/>
                    <a:pt x="7" y="54"/>
                  </a:cubicBezTo>
                  <a:cubicBezTo>
                    <a:pt x="7" y="54"/>
                    <a:pt x="7" y="54"/>
                    <a:pt x="7" y="54"/>
                  </a:cubicBezTo>
                  <a:cubicBezTo>
                    <a:pt x="6" y="53"/>
                    <a:pt x="6" y="51"/>
                    <a:pt x="5" y="50"/>
                  </a:cubicBezTo>
                  <a:cubicBezTo>
                    <a:pt x="4" y="49"/>
                    <a:pt x="4" y="49"/>
                    <a:pt x="4" y="49"/>
                  </a:cubicBezTo>
                  <a:cubicBezTo>
                    <a:pt x="3" y="47"/>
                    <a:pt x="3" y="46"/>
                    <a:pt x="2" y="44"/>
                  </a:cubicBezTo>
                  <a:cubicBezTo>
                    <a:pt x="1" y="42"/>
                    <a:pt x="1" y="39"/>
                    <a:pt x="1" y="36"/>
                  </a:cubicBezTo>
                  <a:cubicBezTo>
                    <a:pt x="0" y="34"/>
                    <a:pt x="0" y="32"/>
                    <a:pt x="1" y="29"/>
                  </a:cubicBezTo>
                  <a:cubicBezTo>
                    <a:pt x="1" y="27"/>
                    <a:pt x="1" y="24"/>
                    <a:pt x="2" y="21"/>
                  </a:cubicBezTo>
                  <a:cubicBezTo>
                    <a:pt x="3" y="20"/>
                    <a:pt x="3" y="18"/>
                    <a:pt x="4" y="17"/>
                  </a:cubicBezTo>
                  <a:cubicBezTo>
                    <a:pt x="5" y="16"/>
                    <a:pt x="5" y="16"/>
                    <a:pt x="5" y="16"/>
                  </a:cubicBezTo>
                  <a:cubicBezTo>
                    <a:pt x="6" y="15"/>
                    <a:pt x="6" y="14"/>
                    <a:pt x="7" y="13"/>
                  </a:cubicBezTo>
                  <a:cubicBezTo>
                    <a:pt x="7" y="12"/>
                    <a:pt x="8" y="12"/>
                    <a:pt x="8" y="12"/>
                  </a:cubicBezTo>
                  <a:cubicBezTo>
                    <a:pt x="9" y="10"/>
                    <a:pt x="11" y="8"/>
                    <a:pt x="13" y="7"/>
                  </a:cubicBezTo>
                  <a:cubicBezTo>
                    <a:pt x="13" y="7"/>
                    <a:pt x="13" y="7"/>
                    <a:pt x="13" y="7"/>
                  </a:cubicBezTo>
                  <a:cubicBezTo>
                    <a:pt x="15" y="6"/>
                    <a:pt x="16" y="5"/>
                    <a:pt x="17" y="4"/>
                  </a:cubicBezTo>
                  <a:cubicBezTo>
                    <a:pt x="19" y="3"/>
                    <a:pt x="19" y="3"/>
                    <a:pt x="19" y="3"/>
                  </a:cubicBezTo>
                  <a:cubicBezTo>
                    <a:pt x="20" y="2"/>
                    <a:pt x="22" y="2"/>
                    <a:pt x="24" y="2"/>
                  </a:cubicBezTo>
                  <a:cubicBezTo>
                    <a:pt x="26" y="1"/>
                    <a:pt x="26" y="1"/>
                    <a:pt x="26" y="1"/>
                  </a:cubicBezTo>
                  <a:cubicBezTo>
                    <a:pt x="33" y="0"/>
                    <a:pt x="39" y="0"/>
                    <a:pt x="46" y="1"/>
                  </a:cubicBezTo>
                  <a:cubicBezTo>
                    <a:pt x="47" y="1"/>
                    <a:pt x="48" y="2"/>
                    <a:pt x="49" y="2"/>
                  </a:cubicBezTo>
                  <a:cubicBezTo>
                    <a:pt x="51" y="2"/>
                    <a:pt x="52" y="3"/>
                    <a:pt x="54" y="4"/>
                  </a:cubicBezTo>
                  <a:cubicBezTo>
                    <a:pt x="60" y="8"/>
                    <a:pt x="60" y="8"/>
                    <a:pt x="60" y="8"/>
                  </a:cubicBezTo>
                  <a:cubicBezTo>
                    <a:pt x="62" y="9"/>
                    <a:pt x="63" y="10"/>
                    <a:pt x="63" y="11"/>
                  </a:cubicBezTo>
                  <a:cubicBezTo>
                    <a:pt x="63" y="12"/>
                    <a:pt x="63" y="12"/>
                    <a:pt x="63" y="12"/>
                  </a:cubicBezTo>
                  <a:cubicBezTo>
                    <a:pt x="65" y="13"/>
                    <a:pt x="65" y="14"/>
                    <a:pt x="66" y="16"/>
                  </a:cubicBezTo>
                  <a:cubicBezTo>
                    <a:pt x="66" y="16"/>
                    <a:pt x="66" y="17"/>
                    <a:pt x="66" y="17"/>
                  </a:cubicBezTo>
                  <a:cubicBezTo>
                    <a:pt x="67" y="19"/>
                    <a:pt x="66" y="20"/>
                    <a:pt x="65" y="20"/>
                  </a:cubicBezTo>
                  <a:cubicBezTo>
                    <a:pt x="64" y="20"/>
                    <a:pt x="63" y="20"/>
                    <a:pt x="62" y="20"/>
                  </a:cubicBezTo>
                  <a:cubicBezTo>
                    <a:pt x="60" y="21"/>
                    <a:pt x="57" y="21"/>
                    <a:pt x="54" y="22"/>
                  </a:cubicBezTo>
                  <a:cubicBezTo>
                    <a:pt x="53" y="22"/>
                    <a:pt x="52" y="22"/>
                    <a:pt x="52" y="22"/>
                  </a:cubicBezTo>
                  <a:cubicBezTo>
                    <a:pt x="52" y="21"/>
                    <a:pt x="52" y="21"/>
                    <a:pt x="52" y="21"/>
                  </a:cubicBezTo>
                  <a:cubicBezTo>
                    <a:pt x="51" y="20"/>
                    <a:pt x="51" y="19"/>
                    <a:pt x="50" y="18"/>
                  </a:cubicBezTo>
                  <a:cubicBezTo>
                    <a:pt x="49" y="17"/>
                    <a:pt x="49" y="17"/>
                    <a:pt x="49" y="17"/>
                  </a:cubicBezTo>
                  <a:cubicBezTo>
                    <a:pt x="47" y="16"/>
                    <a:pt x="46" y="14"/>
                    <a:pt x="44" y="13"/>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4" name="Freeform 2133">
              <a:extLst>
                <a:ext uri="{FF2B5EF4-FFF2-40B4-BE49-F238E27FC236}">
                  <a16:creationId xmlns:a16="http://schemas.microsoft.com/office/drawing/2014/main" id="{02AE38CF-CD7C-4920-4415-ECFD721E8AB2}"/>
                </a:ext>
              </a:extLst>
            </p:cNvPr>
            <p:cNvSpPr>
              <a:spLocks/>
            </p:cNvSpPr>
            <p:nvPr/>
          </p:nvSpPr>
          <p:spPr bwMode="auto">
            <a:xfrm>
              <a:off x="7070726" y="4783138"/>
              <a:ext cx="53975" cy="61913"/>
            </a:xfrm>
            <a:custGeom>
              <a:avLst/>
              <a:gdLst>
                <a:gd name="T0" fmla="*/ 26 w 57"/>
                <a:gd name="T1" fmla="*/ 18 h 65"/>
                <a:gd name="T2" fmla="*/ 26 w 57"/>
                <a:gd name="T3" fmla="*/ 18 h 65"/>
                <a:gd name="T4" fmla="*/ 27 w 57"/>
                <a:gd name="T5" fmla="*/ 20 h 65"/>
                <a:gd name="T6" fmla="*/ 28 w 57"/>
                <a:gd name="T7" fmla="*/ 21 h 65"/>
                <a:gd name="T8" fmla="*/ 31 w 57"/>
                <a:gd name="T9" fmla="*/ 25 h 65"/>
                <a:gd name="T10" fmla="*/ 31 w 57"/>
                <a:gd name="T11" fmla="*/ 25 h 65"/>
                <a:gd name="T12" fmla="*/ 34 w 57"/>
                <a:gd name="T13" fmla="*/ 29 h 65"/>
                <a:gd name="T14" fmla="*/ 34 w 57"/>
                <a:gd name="T15" fmla="*/ 30 h 65"/>
                <a:gd name="T16" fmla="*/ 36 w 57"/>
                <a:gd name="T17" fmla="*/ 32 h 65"/>
                <a:gd name="T18" fmla="*/ 37 w 57"/>
                <a:gd name="T19" fmla="*/ 35 h 65"/>
                <a:gd name="T20" fmla="*/ 40 w 57"/>
                <a:gd name="T21" fmla="*/ 39 h 65"/>
                <a:gd name="T22" fmla="*/ 41 w 57"/>
                <a:gd name="T23" fmla="*/ 40 h 65"/>
                <a:gd name="T24" fmla="*/ 42 w 57"/>
                <a:gd name="T25" fmla="*/ 39 h 65"/>
                <a:gd name="T26" fmla="*/ 42 w 57"/>
                <a:gd name="T27" fmla="*/ 33 h 65"/>
                <a:gd name="T28" fmla="*/ 42 w 57"/>
                <a:gd name="T29" fmla="*/ 5 h 65"/>
                <a:gd name="T30" fmla="*/ 47 w 57"/>
                <a:gd name="T31" fmla="*/ 1 h 65"/>
                <a:gd name="T32" fmla="*/ 53 w 57"/>
                <a:gd name="T33" fmla="*/ 1 h 65"/>
                <a:gd name="T34" fmla="*/ 57 w 57"/>
                <a:gd name="T35" fmla="*/ 4 h 65"/>
                <a:gd name="T36" fmla="*/ 57 w 57"/>
                <a:gd name="T37" fmla="*/ 36 h 65"/>
                <a:gd name="T38" fmla="*/ 57 w 57"/>
                <a:gd name="T39" fmla="*/ 62 h 65"/>
                <a:gd name="T40" fmla="*/ 53 w 57"/>
                <a:gd name="T41" fmla="*/ 65 h 65"/>
                <a:gd name="T42" fmla="*/ 44 w 57"/>
                <a:gd name="T43" fmla="*/ 65 h 65"/>
                <a:gd name="T44" fmla="*/ 41 w 57"/>
                <a:gd name="T45" fmla="*/ 63 h 65"/>
                <a:gd name="T46" fmla="*/ 41 w 57"/>
                <a:gd name="T47" fmla="*/ 63 h 65"/>
                <a:gd name="T48" fmla="*/ 39 w 57"/>
                <a:gd name="T49" fmla="*/ 61 h 65"/>
                <a:gd name="T50" fmla="*/ 37 w 57"/>
                <a:gd name="T51" fmla="*/ 59 h 65"/>
                <a:gd name="T52" fmla="*/ 35 w 57"/>
                <a:gd name="T53" fmla="*/ 55 h 65"/>
                <a:gd name="T54" fmla="*/ 35 w 57"/>
                <a:gd name="T55" fmla="*/ 55 h 65"/>
                <a:gd name="T56" fmla="*/ 32 w 57"/>
                <a:gd name="T57" fmla="*/ 51 h 65"/>
                <a:gd name="T58" fmla="*/ 31 w 57"/>
                <a:gd name="T59" fmla="*/ 50 h 65"/>
                <a:gd name="T60" fmla="*/ 29 w 57"/>
                <a:gd name="T61" fmla="*/ 47 h 65"/>
                <a:gd name="T62" fmla="*/ 28 w 57"/>
                <a:gd name="T63" fmla="*/ 45 h 65"/>
                <a:gd name="T64" fmla="*/ 26 w 57"/>
                <a:gd name="T65" fmla="*/ 42 h 65"/>
                <a:gd name="T66" fmla="*/ 26 w 57"/>
                <a:gd name="T67" fmla="*/ 42 h 65"/>
                <a:gd name="T68" fmla="*/ 23 w 57"/>
                <a:gd name="T69" fmla="*/ 38 h 65"/>
                <a:gd name="T70" fmla="*/ 19 w 57"/>
                <a:gd name="T71" fmla="*/ 32 h 65"/>
                <a:gd name="T72" fmla="*/ 17 w 57"/>
                <a:gd name="T73" fmla="*/ 29 h 65"/>
                <a:gd name="T74" fmla="*/ 16 w 57"/>
                <a:gd name="T75" fmla="*/ 28 h 65"/>
                <a:gd name="T76" fmla="*/ 14 w 57"/>
                <a:gd name="T77" fmla="*/ 26 h 65"/>
                <a:gd name="T78" fmla="*/ 13 w 57"/>
                <a:gd name="T79" fmla="*/ 27 h 65"/>
                <a:gd name="T80" fmla="*/ 13 w 57"/>
                <a:gd name="T81" fmla="*/ 45 h 65"/>
                <a:gd name="T82" fmla="*/ 13 w 57"/>
                <a:gd name="T83" fmla="*/ 64 h 65"/>
                <a:gd name="T84" fmla="*/ 1 w 57"/>
                <a:gd name="T85" fmla="*/ 65 h 65"/>
                <a:gd name="T86" fmla="*/ 0 w 57"/>
                <a:gd name="T87" fmla="*/ 64 h 65"/>
                <a:gd name="T88" fmla="*/ 0 w 57"/>
                <a:gd name="T89" fmla="*/ 63 h 65"/>
                <a:gd name="T90" fmla="*/ 0 w 57"/>
                <a:gd name="T91" fmla="*/ 61 h 65"/>
                <a:gd name="T92" fmla="*/ 0 w 57"/>
                <a:gd name="T93" fmla="*/ 4 h 65"/>
                <a:gd name="T94" fmla="*/ 4 w 57"/>
                <a:gd name="T95" fmla="*/ 0 h 65"/>
                <a:gd name="T96" fmla="*/ 11 w 57"/>
                <a:gd name="T97" fmla="*/ 0 h 65"/>
                <a:gd name="T98" fmla="*/ 16 w 57"/>
                <a:gd name="T99" fmla="*/ 3 h 65"/>
                <a:gd name="T100" fmla="*/ 19 w 57"/>
                <a:gd name="T101" fmla="*/ 9 h 65"/>
                <a:gd name="T102" fmla="*/ 22 w 57"/>
                <a:gd name="T103" fmla="*/ 12 h 65"/>
                <a:gd name="T104" fmla="*/ 22 w 57"/>
                <a:gd name="T105" fmla="*/ 13 h 65"/>
                <a:gd name="T106" fmla="*/ 26 w 57"/>
                <a:gd name="T107" fmla="*/ 1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65">
                  <a:moveTo>
                    <a:pt x="26" y="18"/>
                  </a:moveTo>
                  <a:cubicBezTo>
                    <a:pt x="26" y="18"/>
                    <a:pt x="26" y="18"/>
                    <a:pt x="26" y="18"/>
                  </a:cubicBezTo>
                  <a:cubicBezTo>
                    <a:pt x="26" y="19"/>
                    <a:pt x="27" y="19"/>
                    <a:pt x="27" y="20"/>
                  </a:cubicBezTo>
                  <a:cubicBezTo>
                    <a:pt x="28" y="21"/>
                    <a:pt x="27" y="21"/>
                    <a:pt x="28" y="21"/>
                  </a:cubicBezTo>
                  <a:cubicBezTo>
                    <a:pt x="29" y="22"/>
                    <a:pt x="30" y="23"/>
                    <a:pt x="31" y="25"/>
                  </a:cubicBezTo>
                  <a:cubicBezTo>
                    <a:pt x="31" y="25"/>
                    <a:pt x="31" y="25"/>
                    <a:pt x="31" y="25"/>
                  </a:cubicBezTo>
                  <a:cubicBezTo>
                    <a:pt x="32" y="27"/>
                    <a:pt x="33" y="28"/>
                    <a:pt x="34" y="29"/>
                  </a:cubicBezTo>
                  <a:cubicBezTo>
                    <a:pt x="34" y="30"/>
                    <a:pt x="34" y="30"/>
                    <a:pt x="34" y="30"/>
                  </a:cubicBezTo>
                  <a:cubicBezTo>
                    <a:pt x="35" y="31"/>
                    <a:pt x="35" y="32"/>
                    <a:pt x="36" y="32"/>
                  </a:cubicBezTo>
                  <a:cubicBezTo>
                    <a:pt x="36" y="34"/>
                    <a:pt x="37" y="35"/>
                    <a:pt x="37" y="35"/>
                  </a:cubicBezTo>
                  <a:cubicBezTo>
                    <a:pt x="39" y="36"/>
                    <a:pt x="39" y="37"/>
                    <a:pt x="40" y="39"/>
                  </a:cubicBezTo>
                  <a:cubicBezTo>
                    <a:pt x="40" y="39"/>
                    <a:pt x="40" y="40"/>
                    <a:pt x="41" y="40"/>
                  </a:cubicBezTo>
                  <a:cubicBezTo>
                    <a:pt x="42" y="41"/>
                    <a:pt x="42" y="40"/>
                    <a:pt x="42" y="39"/>
                  </a:cubicBezTo>
                  <a:cubicBezTo>
                    <a:pt x="43" y="37"/>
                    <a:pt x="42" y="35"/>
                    <a:pt x="42" y="33"/>
                  </a:cubicBezTo>
                  <a:cubicBezTo>
                    <a:pt x="42" y="5"/>
                    <a:pt x="42" y="5"/>
                    <a:pt x="42" y="5"/>
                  </a:cubicBezTo>
                  <a:cubicBezTo>
                    <a:pt x="42" y="1"/>
                    <a:pt x="42" y="1"/>
                    <a:pt x="47" y="1"/>
                  </a:cubicBezTo>
                  <a:cubicBezTo>
                    <a:pt x="49" y="1"/>
                    <a:pt x="51" y="1"/>
                    <a:pt x="53" y="1"/>
                  </a:cubicBezTo>
                  <a:cubicBezTo>
                    <a:pt x="56" y="0"/>
                    <a:pt x="57" y="2"/>
                    <a:pt x="57" y="4"/>
                  </a:cubicBezTo>
                  <a:cubicBezTo>
                    <a:pt x="57" y="15"/>
                    <a:pt x="57" y="25"/>
                    <a:pt x="57" y="36"/>
                  </a:cubicBezTo>
                  <a:cubicBezTo>
                    <a:pt x="57" y="45"/>
                    <a:pt x="57" y="53"/>
                    <a:pt x="57" y="62"/>
                  </a:cubicBezTo>
                  <a:cubicBezTo>
                    <a:pt x="57" y="64"/>
                    <a:pt x="56" y="65"/>
                    <a:pt x="53" y="65"/>
                  </a:cubicBezTo>
                  <a:cubicBezTo>
                    <a:pt x="50" y="65"/>
                    <a:pt x="47" y="65"/>
                    <a:pt x="44" y="65"/>
                  </a:cubicBezTo>
                  <a:cubicBezTo>
                    <a:pt x="43" y="65"/>
                    <a:pt x="41" y="64"/>
                    <a:pt x="41" y="63"/>
                  </a:cubicBezTo>
                  <a:cubicBezTo>
                    <a:pt x="41" y="63"/>
                    <a:pt x="41" y="63"/>
                    <a:pt x="41" y="63"/>
                  </a:cubicBezTo>
                  <a:cubicBezTo>
                    <a:pt x="40" y="62"/>
                    <a:pt x="39" y="62"/>
                    <a:pt x="39" y="61"/>
                  </a:cubicBezTo>
                  <a:cubicBezTo>
                    <a:pt x="37" y="59"/>
                    <a:pt x="37" y="59"/>
                    <a:pt x="37" y="59"/>
                  </a:cubicBezTo>
                  <a:cubicBezTo>
                    <a:pt x="37" y="58"/>
                    <a:pt x="36" y="56"/>
                    <a:pt x="35" y="55"/>
                  </a:cubicBezTo>
                  <a:cubicBezTo>
                    <a:pt x="35" y="55"/>
                    <a:pt x="35" y="55"/>
                    <a:pt x="35" y="55"/>
                  </a:cubicBezTo>
                  <a:cubicBezTo>
                    <a:pt x="34" y="54"/>
                    <a:pt x="33" y="52"/>
                    <a:pt x="32" y="51"/>
                  </a:cubicBezTo>
                  <a:cubicBezTo>
                    <a:pt x="31" y="50"/>
                    <a:pt x="31" y="50"/>
                    <a:pt x="31" y="50"/>
                  </a:cubicBezTo>
                  <a:cubicBezTo>
                    <a:pt x="31" y="49"/>
                    <a:pt x="30" y="48"/>
                    <a:pt x="29" y="47"/>
                  </a:cubicBezTo>
                  <a:cubicBezTo>
                    <a:pt x="28" y="45"/>
                    <a:pt x="28" y="45"/>
                    <a:pt x="28" y="45"/>
                  </a:cubicBezTo>
                  <a:cubicBezTo>
                    <a:pt x="27" y="44"/>
                    <a:pt x="27" y="43"/>
                    <a:pt x="26" y="42"/>
                  </a:cubicBezTo>
                  <a:cubicBezTo>
                    <a:pt x="26" y="42"/>
                    <a:pt x="26" y="42"/>
                    <a:pt x="26" y="42"/>
                  </a:cubicBezTo>
                  <a:cubicBezTo>
                    <a:pt x="24" y="41"/>
                    <a:pt x="24" y="39"/>
                    <a:pt x="23" y="38"/>
                  </a:cubicBezTo>
                  <a:cubicBezTo>
                    <a:pt x="19" y="32"/>
                    <a:pt x="19" y="32"/>
                    <a:pt x="19" y="32"/>
                  </a:cubicBezTo>
                  <a:cubicBezTo>
                    <a:pt x="18" y="31"/>
                    <a:pt x="18" y="30"/>
                    <a:pt x="17" y="29"/>
                  </a:cubicBezTo>
                  <a:cubicBezTo>
                    <a:pt x="16" y="28"/>
                    <a:pt x="16" y="28"/>
                    <a:pt x="16" y="28"/>
                  </a:cubicBezTo>
                  <a:cubicBezTo>
                    <a:pt x="16" y="27"/>
                    <a:pt x="15" y="26"/>
                    <a:pt x="14" y="26"/>
                  </a:cubicBezTo>
                  <a:cubicBezTo>
                    <a:pt x="12" y="24"/>
                    <a:pt x="13" y="27"/>
                    <a:pt x="13" y="27"/>
                  </a:cubicBezTo>
                  <a:cubicBezTo>
                    <a:pt x="13" y="33"/>
                    <a:pt x="13" y="39"/>
                    <a:pt x="13" y="45"/>
                  </a:cubicBezTo>
                  <a:cubicBezTo>
                    <a:pt x="13" y="64"/>
                    <a:pt x="13" y="64"/>
                    <a:pt x="13" y="64"/>
                  </a:cubicBezTo>
                  <a:cubicBezTo>
                    <a:pt x="9" y="65"/>
                    <a:pt x="5" y="65"/>
                    <a:pt x="1" y="65"/>
                  </a:cubicBezTo>
                  <a:cubicBezTo>
                    <a:pt x="1" y="65"/>
                    <a:pt x="0" y="64"/>
                    <a:pt x="0" y="64"/>
                  </a:cubicBezTo>
                  <a:cubicBezTo>
                    <a:pt x="0" y="64"/>
                    <a:pt x="0" y="63"/>
                    <a:pt x="0" y="63"/>
                  </a:cubicBezTo>
                  <a:cubicBezTo>
                    <a:pt x="0" y="63"/>
                    <a:pt x="0" y="62"/>
                    <a:pt x="0" y="61"/>
                  </a:cubicBezTo>
                  <a:cubicBezTo>
                    <a:pt x="0" y="4"/>
                    <a:pt x="0" y="4"/>
                    <a:pt x="0" y="4"/>
                  </a:cubicBezTo>
                  <a:cubicBezTo>
                    <a:pt x="0" y="0"/>
                    <a:pt x="0" y="0"/>
                    <a:pt x="4" y="0"/>
                  </a:cubicBezTo>
                  <a:cubicBezTo>
                    <a:pt x="6" y="0"/>
                    <a:pt x="8" y="0"/>
                    <a:pt x="11" y="0"/>
                  </a:cubicBezTo>
                  <a:cubicBezTo>
                    <a:pt x="13" y="0"/>
                    <a:pt x="15" y="1"/>
                    <a:pt x="16" y="3"/>
                  </a:cubicBezTo>
                  <a:cubicBezTo>
                    <a:pt x="17" y="5"/>
                    <a:pt x="18" y="7"/>
                    <a:pt x="19" y="9"/>
                  </a:cubicBezTo>
                  <a:cubicBezTo>
                    <a:pt x="20" y="10"/>
                    <a:pt x="21" y="11"/>
                    <a:pt x="22" y="12"/>
                  </a:cubicBezTo>
                  <a:cubicBezTo>
                    <a:pt x="22" y="13"/>
                    <a:pt x="22" y="13"/>
                    <a:pt x="22" y="13"/>
                  </a:cubicBezTo>
                  <a:cubicBezTo>
                    <a:pt x="24" y="14"/>
                    <a:pt x="25" y="16"/>
                    <a:pt x="26" y="18"/>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5" name="Freeform 2134">
              <a:extLst>
                <a:ext uri="{FF2B5EF4-FFF2-40B4-BE49-F238E27FC236}">
                  <a16:creationId xmlns:a16="http://schemas.microsoft.com/office/drawing/2014/main" id="{0F43D3EE-7160-D536-F669-1F736983FA57}"/>
                </a:ext>
              </a:extLst>
            </p:cNvPr>
            <p:cNvSpPr>
              <a:spLocks/>
            </p:cNvSpPr>
            <p:nvPr/>
          </p:nvSpPr>
          <p:spPr bwMode="auto">
            <a:xfrm>
              <a:off x="7486651" y="4783138"/>
              <a:ext cx="55563" cy="61913"/>
            </a:xfrm>
            <a:custGeom>
              <a:avLst/>
              <a:gdLst>
                <a:gd name="T0" fmla="*/ 40 w 57"/>
                <a:gd name="T1" fmla="*/ 62 h 65"/>
                <a:gd name="T2" fmla="*/ 40 w 57"/>
                <a:gd name="T3" fmla="*/ 61 h 65"/>
                <a:gd name="T4" fmla="*/ 38 w 57"/>
                <a:gd name="T5" fmla="*/ 59 h 65"/>
                <a:gd name="T6" fmla="*/ 36 w 57"/>
                <a:gd name="T7" fmla="*/ 56 h 65"/>
                <a:gd name="T8" fmla="*/ 34 w 57"/>
                <a:gd name="T9" fmla="*/ 53 h 65"/>
                <a:gd name="T10" fmla="*/ 34 w 57"/>
                <a:gd name="T11" fmla="*/ 53 h 65"/>
                <a:gd name="T12" fmla="*/ 32 w 57"/>
                <a:gd name="T13" fmla="*/ 50 h 65"/>
                <a:gd name="T14" fmla="*/ 28 w 57"/>
                <a:gd name="T15" fmla="*/ 44 h 65"/>
                <a:gd name="T16" fmla="*/ 26 w 57"/>
                <a:gd name="T17" fmla="*/ 41 h 65"/>
                <a:gd name="T18" fmla="*/ 25 w 57"/>
                <a:gd name="T19" fmla="*/ 39 h 65"/>
                <a:gd name="T20" fmla="*/ 22 w 57"/>
                <a:gd name="T21" fmla="*/ 35 h 65"/>
                <a:gd name="T22" fmla="*/ 21 w 57"/>
                <a:gd name="T23" fmla="*/ 35 h 65"/>
                <a:gd name="T24" fmla="*/ 20 w 57"/>
                <a:gd name="T25" fmla="*/ 32 h 65"/>
                <a:gd name="T26" fmla="*/ 19 w 57"/>
                <a:gd name="T27" fmla="*/ 31 h 65"/>
                <a:gd name="T28" fmla="*/ 17 w 57"/>
                <a:gd name="T29" fmla="*/ 29 h 65"/>
                <a:gd name="T30" fmla="*/ 16 w 57"/>
                <a:gd name="T31" fmla="*/ 27 h 65"/>
                <a:gd name="T32" fmla="*/ 14 w 57"/>
                <a:gd name="T33" fmla="*/ 28 h 65"/>
                <a:gd name="T34" fmla="*/ 14 w 57"/>
                <a:gd name="T35" fmla="*/ 54 h 65"/>
                <a:gd name="T36" fmla="*/ 14 w 57"/>
                <a:gd name="T37" fmla="*/ 62 h 65"/>
                <a:gd name="T38" fmla="*/ 12 w 57"/>
                <a:gd name="T39" fmla="*/ 64 h 65"/>
                <a:gd name="T40" fmla="*/ 2 w 57"/>
                <a:gd name="T41" fmla="*/ 64 h 65"/>
                <a:gd name="T42" fmla="*/ 0 w 57"/>
                <a:gd name="T43" fmla="*/ 62 h 65"/>
                <a:gd name="T44" fmla="*/ 0 w 57"/>
                <a:gd name="T45" fmla="*/ 52 h 65"/>
                <a:gd name="T46" fmla="*/ 0 w 57"/>
                <a:gd name="T47" fmla="*/ 4 h 65"/>
                <a:gd name="T48" fmla="*/ 4 w 57"/>
                <a:gd name="T49" fmla="*/ 0 h 65"/>
                <a:gd name="T50" fmla="*/ 13 w 57"/>
                <a:gd name="T51" fmla="*/ 0 h 65"/>
                <a:gd name="T52" fmla="*/ 15 w 57"/>
                <a:gd name="T53" fmla="*/ 2 h 65"/>
                <a:gd name="T54" fmla="*/ 16 w 57"/>
                <a:gd name="T55" fmla="*/ 3 h 65"/>
                <a:gd name="T56" fmla="*/ 18 w 57"/>
                <a:gd name="T57" fmla="*/ 6 h 65"/>
                <a:gd name="T58" fmla="*/ 18 w 57"/>
                <a:gd name="T59" fmla="*/ 7 h 65"/>
                <a:gd name="T60" fmla="*/ 21 w 57"/>
                <a:gd name="T61" fmla="*/ 10 h 65"/>
                <a:gd name="T62" fmla="*/ 21 w 57"/>
                <a:gd name="T63" fmla="*/ 10 h 65"/>
                <a:gd name="T64" fmla="*/ 24 w 57"/>
                <a:gd name="T65" fmla="*/ 14 h 65"/>
                <a:gd name="T66" fmla="*/ 25 w 57"/>
                <a:gd name="T67" fmla="*/ 15 h 65"/>
                <a:gd name="T68" fmla="*/ 27 w 57"/>
                <a:gd name="T69" fmla="*/ 19 h 65"/>
                <a:gd name="T70" fmla="*/ 28 w 57"/>
                <a:gd name="T71" fmla="*/ 20 h 65"/>
                <a:gd name="T72" fmla="*/ 30 w 57"/>
                <a:gd name="T73" fmla="*/ 24 h 65"/>
                <a:gd name="T74" fmla="*/ 31 w 57"/>
                <a:gd name="T75" fmla="*/ 25 h 65"/>
                <a:gd name="T76" fmla="*/ 32 w 57"/>
                <a:gd name="T77" fmla="*/ 27 h 65"/>
                <a:gd name="T78" fmla="*/ 33 w 57"/>
                <a:gd name="T79" fmla="*/ 28 h 65"/>
                <a:gd name="T80" fmla="*/ 36 w 57"/>
                <a:gd name="T81" fmla="*/ 32 h 65"/>
                <a:gd name="T82" fmla="*/ 36 w 57"/>
                <a:gd name="T83" fmla="*/ 33 h 65"/>
                <a:gd name="T84" fmla="*/ 36 w 57"/>
                <a:gd name="T85" fmla="*/ 33 h 65"/>
                <a:gd name="T86" fmla="*/ 39 w 57"/>
                <a:gd name="T87" fmla="*/ 36 h 65"/>
                <a:gd name="T88" fmla="*/ 39 w 57"/>
                <a:gd name="T89" fmla="*/ 36 h 65"/>
                <a:gd name="T90" fmla="*/ 42 w 57"/>
                <a:gd name="T91" fmla="*/ 41 h 65"/>
                <a:gd name="T92" fmla="*/ 42 w 57"/>
                <a:gd name="T93" fmla="*/ 41 h 65"/>
                <a:gd name="T94" fmla="*/ 43 w 57"/>
                <a:gd name="T95" fmla="*/ 38 h 65"/>
                <a:gd name="T96" fmla="*/ 43 w 57"/>
                <a:gd name="T97" fmla="*/ 4 h 65"/>
                <a:gd name="T98" fmla="*/ 46 w 57"/>
                <a:gd name="T99" fmla="*/ 0 h 65"/>
                <a:gd name="T100" fmla="*/ 55 w 57"/>
                <a:gd name="T101" fmla="*/ 0 h 65"/>
                <a:gd name="T102" fmla="*/ 57 w 57"/>
                <a:gd name="T103" fmla="*/ 2 h 65"/>
                <a:gd name="T104" fmla="*/ 57 w 57"/>
                <a:gd name="T105" fmla="*/ 13 h 65"/>
                <a:gd name="T106" fmla="*/ 57 w 57"/>
                <a:gd name="T107" fmla="*/ 61 h 65"/>
                <a:gd name="T108" fmla="*/ 54 w 57"/>
                <a:gd name="T109" fmla="*/ 64 h 65"/>
                <a:gd name="T110" fmla="*/ 44 w 57"/>
                <a:gd name="T111" fmla="*/ 64 h 65"/>
                <a:gd name="T112" fmla="*/ 40 w 57"/>
                <a:gd name="T113"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7" h="65">
                  <a:moveTo>
                    <a:pt x="40" y="62"/>
                  </a:moveTo>
                  <a:cubicBezTo>
                    <a:pt x="40" y="61"/>
                    <a:pt x="40" y="61"/>
                    <a:pt x="40" y="61"/>
                  </a:cubicBezTo>
                  <a:cubicBezTo>
                    <a:pt x="39" y="60"/>
                    <a:pt x="38" y="59"/>
                    <a:pt x="38" y="59"/>
                  </a:cubicBezTo>
                  <a:cubicBezTo>
                    <a:pt x="36" y="56"/>
                    <a:pt x="36" y="56"/>
                    <a:pt x="36" y="56"/>
                  </a:cubicBezTo>
                  <a:cubicBezTo>
                    <a:pt x="36" y="55"/>
                    <a:pt x="35" y="54"/>
                    <a:pt x="34" y="53"/>
                  </a:cubicBezTo>
                  <a:cubicBezTo>
                    <a:pt x="34" y="53"/>
                    <a:pt x="34" y="53"/>
                    <a:pt x="34" y="53"/>
                  </a:cubicBezTo>
                  <a:cubicBezTo>
                    <a:pt x="33" y="52"/>
                    <a:pt x="32" y="51"/>
                    <a:pt x="32" y="50"/>
                  </a:cubicBezTo>
                  <a:cubicBezTo>
                    <a:pt x="30" y="48"/>
                    <a:pt x="29" y="46"/>
                    <a:pt x="28" y="44"/>
                  </a:cubicBezTo>
                  <a:cubicBezTo>
                    <a:pt x="27" y="43"/>
                    <a:pt x="27" y="42"/>
                    <a:pt x="26" y="41"/>
                  </a:cubicBezTo>
                  <a:cubicBezTo>
                    <a:pt x="25" y="41"/>
                    <a:pt x="25" y="40"/>
                    <a:pt x="25" y="39"/>
                  </a:cubicBezTo>
                  <a:cubicBezTo>
                    <a:pt x="24" y="38"/>
                    <a:pt x="23" y="37"/>
                    <a:pt x="22" y="35"/>
                  </a:cubicBezTo>
                  <a:cubicBezTo>
                    <a:pt x="22" y="35"/>
                    <a:pt x="22" y="35"/>
                    <a:pt x="21" y="35"/>
                  </a:cubicBezTo>
                  <a:cubicBezTo>
                    <a:pt x="21" y="34"/>
                    <a:pt x="20" y="33"/>
                    <a:pt x="20" y="32"/>
                  </a:cubicBezTo>
                  <a:cubicBezTo>
                    <a:pt x="19" y="31"/>
                    <a:pt x="19" y="31"/>
                    <a:pt x="19" y="31"/>
                  </a:cubicBezTo>
                  <a:cubicBezTo>
                    <a:pt x="18" y="31"/>
                    <a:pt x="18" y="30"/>
                    <a:pt x="17" y="29"/>
                  </a:cubicBezTo>
                  <a:cubicBezTo>
                    <a:pt x="16" y="27"/>
                    <a:pt x="16" y="27"/>
                    <a:pt x="16" y="27"/>
                  </a:cubicBezTo>
                  <a:cubicBezTo>
                    <a:pt x="14" y="25"/>
                    <a:pt x="14" y="26"/>
                    <a:pt x="14" y="28"/>
                  </a:cubicBezTo>
                  <a:cubicBezTo>
                    <a:pt x="14" y="54"/>
                    <a:pt x="14" y="54"/>
                    <a:pt x="14" y="54"/>
                  </a:cubicBezTo>
                  <a:cubicBezTo>
                    <a:pt x="14" y="56"/>
                    <a:pt x="14" y="59"/>
                    <a:pt x="14" y="62"/>
                  </a:cubicBezTo>
                  <a:cubicBezTo>
                    <a:pt x="14" y="64"/>
                    <a:pt x="14" y="64"/>
                    <a:pt x="12" y="64"/>
                  </a:cubicBezTo>
                  <a:cubicBezTo>
                    <a:pt x="9" y="64"/>
                    <a:pt x="5" y="64"/>
                    <a:pt x="2" y="64"/>
                  </a:cubicBezTo>
                  <a:cubicBezTo>
                    <a:pt x="0" y="64"/>
                    <a:pt x="0" y="63"/>
                    <a:pt x="0" y="62"/>
                  </a:cubicBezTo>
                  <a:cubicBezTo>
                    <a:pt x="0" y="58"/>
                    <a:pt x="0" y="55"/>
                    <a:pt x="0" y="52"/>
                  </a:cubicBezTo>
                  <a:cubicBezTo>
                    <a:pt x="0" y="36"/>
                    <a:pt x="0" y="20"/>
                    <a:pt x="0" y="4"/>
                  </a:cubicBezTo>
                  <a:cubicBezTo>
                    <a:pt x="0" y="0"/>
                    <a:pt x="0" y="0"/>
                    <a:pt x="4" y="0"/>
                  </a:cubicBezTo>
                  <a:cubicBezTo>
                    <a:pt x="13" y="0"/>
                    <a:pt x="13" y="0"/>
                    <a:pt x="13" y="0"/>
                  </a:cubicBezTo>
                  <a:cubicBezTo>
                    <a:pt x="14" y="0"/>
                    <a:pt x="15" y="1"/>
                    <a:pt x="15" y="2"/>
                  </a:cubicBezTo>
                  <a:cubicBezTo>
                    <a:pt x="15" y="3"/>
                    <a:pt x="15" y="3"/>
                    <a:pt x="16" y="3"/>
                  </a:cubicBezTo>
                  <a:cubicBezTo>
                    <a:pt x="17" y="4"/>
                    <a:pt x="17" y="5"/>
                    <a:pt x="18" y="6"/>
                  </a:cubicBezTo>
                  <a:cubicBezTo>
                    <a:pt x="18" y="6"/>
                    <a:pt x="18" y="7"/>
                    <a:pt x="18" y="7"/>
                  </a:cubicBezTo>
                  <a:cubicBezTo>
                    <a:pt x="20" y="7"/>
                    <a:pt x="20" y="9"/>
                    <a:pt x="21" y="10"/>
                  </a:cubicBezTo>
                  <a:cubicBezTo>
                    <a:pt x="21" y="10"/>
                    <a:pt x="21" y="10"/>
                    <a:pt x="21" y="10"/>
                  </a:cubicBezTo>
                  <a:cubicBezTo>
                    <a:pt x="22" y="11"/>
                    <a:pt x="23" y="13"/>
                    <a:pt x="24" y="14"/>
                  </a:cubicBezTo>
                  <a:cubicBezTo>
                    <a:pt x="24" y="15"/>
                    <a:pt x="24" y="15"/>
                    <a:pt x="25" y="15"/>
                  </a:cubicBezTo>
                  <a:cubicBezTo>
                    <a:pt x="26" y="17"/>
                    <a:pt x="27" y="18"/>
                    <a:pt x="27" y="19"/>
                  </a:cubicBezTo>
                  <a:cubicBezTo>
                    <a:pt x="27" y="20"/>
                    <a:pt x="27" y="20"/>
                    <a:pt x="28" y="20"/>
                  </a:cubicBezTo>
                  <a:cubicBezTo>
                    <a:pt x="29" y="21"/>
                    <a:pt x="30" y="22"/>
                    <a:pt x="30" y="24"/>
                  </a:cubicBezTo>
                  <a:cubicBezTo>
                    <a:pt x="31" y="25"/>
                    <a:pt x="31" y="25"/>
                    <a:pt x="31" y="25"/>
                  </a:cubicBezTo>
                  <a:cubicBezTo>
                    <a:pt x="32" y="25"/>
                    <a:pt x="32" y="26"/>
                    <a:pt x="32" y="27"/>
                  </a:cubicBezTo>
                  <a:cubicBezTo>
                    <a:pt x="33" y="27"/>
                    <a:pt x="33" y="28"/>
                    <a:pt x="33" y="28"/>
                  </a:cubicBezTo>
                  <a:cubicBezTo>
                    <a:pt x="35" y="29"/>
                    <a:pt x="35" y="31"/>
                    <a:pt x="36" y="32"/>
                  </a:cubicBezTo>
                  <a:cubicBezTo>
                    <a:pt x="36" y="32"/>
                    <a:pt x="36" y="33"/>
                    <a:pt x="36" y="33"/>
                  </a:cubicBezTo>
                  <a:cubicBezTo>
                    <a:pt x="36" y="33"/>
                    <a:pt x="36" y="33"/>
                    <a:pt x="36" y="33"/>
                  </a:cubicBezTo>
                  <a:cubicBezTo>
                    <a:pt x="37" y="34"/>
                    <a:pt x="38" y="35"/>
                    <a:pt x="39" y="36"/>
                  </a:cubicBezTo>
                  <a:cubicBezTo>
                    <a:pt x="39" y="36"/>
                    <a:pt x="39" y="36"/>
                    <a:pt x="39" y="36"/>
                  </a:cubicBezTo>
                  <a:cubicBezTo>
                    <a:pt x="40" y="38"/>
                    <a:pt x="41" y="39"/>
                    <a:pt x="42" y="41"/>
                  </a:cubicBezTo>
                  <a:cubicBezTo>
                    <a:pt x="42" y="41"/>
                    <a:pt x="42" y="41"/>
                    <a:pt x="42" y="41"/>
                  </a:cubicBezTo>
                  <a:cubicBezTo>
                    <a:pt x="44" y="41"/>
                    <a:pt x="43" y="39"/>
                    <a:pt x="43" y="38"/>
                  </a:cubicBezTo>
                  <a:cubicBezTo>
                    <a:pt x="43" y="27"/>
                    <a:pt x="43" y="15"/>
                    <a:pt x="43" y="4"/>
                  </a:cubicBezTo>
                  <a:cubicBezTo>
                    <a:pt x="43" y="1"/>
                    <a:pt x="44" y="0"/>
                    <a:pt x="46" y="0"/>
                  </a:cubicBezTo>
                  <a:cubicBezTo>
                    <a:pt x="49" y="0"/>
                    <a:pt x="52" y="0"/>
                    <a:pt x="55" y="0"/>
                  </a:cubicBezTo>
                  <a:cubicBezTo>
                    <a:pt x="56" y="0"/>
                    <a:pt x="57" y="1"/>
                    <a:pt x="57" y="2"/>
                  </a:cubicBezTo>
                  <a:cubicBezTo>
                    <a:pt x="57" y="6"/>
                    <a:pt x="57" y="9"/>
                    <a:pt x="57" y="13"/>
                  </a:cubicBezTo>
                  <a:cubicBezTo>
                    <a:pt x="57" y="29"/>
                    <a:pt x="57" y="45"/>
                    <a:pt x="57" y="61"/>
                  </a:cubicBezTo>
                  <a:cubicBezTo>
                    <a:pt x="57" y="64"/>
                    <a:pt x="56" y="65"/>
                    <a:pt x="54" y="64"/>
                  </a:cubicBezTo>
                  <a:cubicBezTo>
                    <a:pt x="51" y="64"/>
                    <a:pt x="47" y="64"/>
                    <a:pt x="44" y="64"/>
                  </a:cubicBezTo>
                  <a:cubicBezTo>
                    <a:pt x="43" y="65"/>
                    <a:pt x="41" y="64"/>
                    <a:pt x="40" y="62"/>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6" name="Freeform 2135">
              <a:extLst>
                <a:ext uri="{FF2B5EF4-FFF2-40B4-BE49-F238E27FC236}">
                  <a16:creationId xmlns:a16="http://schemas.microsoft.com/office/drawing/2014/main" id="{FFEA996E-AC98-9BC7-D37C-2FAB0B598336}"/>
                </a:ext>
              </a:extLst>
            </p:cNvPr>
            <p:cNvSpPr>
              <a:spLocks/>
            </p:cNvSpPr>
            <p:nvPr/>
          </p:nvSpPr>
          <p:spPr bwMode="auto">
            <a:xfrm>
              <a:off x="6924676" y="4781551"/>
              <a:ext cx="60325" cy="65088"/>
            </a:xfrm>
            <a:custGeom>
              <a:avLst/>
              <a:gdLst>
                <a:gd name="T0" fmla="*/ 11 w 63"/>
                <a:gd name="T1" fmla="*/ 59 h 67"/>
                <a:gd name="T2" fmla="*/ 8 w 63"/>
                <a:gd name="T3" fmla="*/ 56 h 67"/>
                <a:gd name="T4" fmla="*/ 4 w 63"/>
                <a:gd name="T5" fmla="*/ 52 h 67"/>
                <a:gd name="T6" fmla="*/ 1 w 63"/>
                <a:gd name="T7" fmla="*/ 44 h 67"/>
                <a:gd name="T8" fmla="*/ 0 w 63"/>
                <a:gd name="T9" fmla="*/ 39 h 67"/>
                <a:gd name="T10" fmla="*/ 0 w 63"/>
                <a:gd name="T11" fmla="*/ 28 h 67"/>
                <a:gd name="T12" fmla="*/ 3 w 63"/>
                <a:gd name="T13" fmla="*/ 18 h 67"/>
                <a:gd name="T14" fmla="*/ 6 w 63"/>
                <a:gd name="T15" fmla="*/ 13 h 67"/>
                <a:gd name="T16" fmla="*/ 8 w 63"/>
                <a:gd name="T17" fmla="*/ 10 h 67"/>
                <a:gd name="T18" fmla="*/ 12 w 63"/>
                <a:gd name="T19" fmla="*/ 6 h 67"/>
                <a:gd name="T20" fmla="*/ 18 w 63"/>
                <a:gd name="T21" fmla="*/ 3 h 67"/>
                <a:gd name="T22" fmla="*/ 26 w 63"/>
                <a:gd name="T23" fmla="*/ 1 h 67"/>
                <a:gd name="T24" fmla="*/ 44 w 63"/>
                <a:gd name="T25" fmla="*/ 2 h 67"/>
                <a:gd name="T26" fmla="*/ 51 w 63"/>
                <a:gd name="T27" fmla="*/ 5 h 67"/>
                <a:gd name="T28" fmla="*/ 55 w 63"/>
                <a:gd name="T29" fmla="*/ 8 h 67"/>
                <a:gd name="T30" fmla="*/ 58 w 63"/>
                <a:gd name="T31" fmla="*/ 10 h 67"/>
                <a:gd name="T32" fmla="*/ 61 w 63"/>
                <a:gd name="T33" fmla="*/ 16 h 67"/>
                <a:gd name="T34" fmla="*/ 58 w 63"/>
                <a:gd name="T35" fmla="*/ 20 h 67"/>
                <a:gd name="T36" fmla="*/ 47 w 63"/>
                <a:gd name="T37" fmla="*/ 21 h 67"/>
                <a:gd name="T38" fmla="*/ 44 w 63"/>
                <a:gd name="T39" fmla="*/ 16 h 67"/>
                <a:gd name="T40" fmla="*/ 39 w 63"/>
                <a:gd name="T41" fmla="*/ 13 h 67"/>
                <a:gd name="T42" fmla="*/ 29 w 63"/>
                <a:gd name="T43" fmla="*/ 12 h 67"/>
                <a:gd name="T44" fmla="*/ 22 w 63"/>
                <a:gd name="T45" fmla="*/ 15 h 67"/>
                <a:gd name="T46" fmla="*/ 19 w 63"/>
                <a:gd name="T47" fmla="*/ 18 h 67"/>
                <a:gd name="T48" fmla="*/ 16 w 63"/>
                <a:gd name="T49" fmla="*/ 23 h 67"/>
                <a:gd name="T50" fmla="*/ 15 w 63"/>
                <a:gd name="T51" fmla="*/ 41 h 67"/>
                <a:gd name="T52" fmla="*/ 18 w 63"/>
                <a:gd name="T53" fmla="*/ 48 h 67"/>
                <a:gd name="T54" fmla="*/ 21 w 63"/>
                <a:gd name="T55" fmla="*/ 51 h 67"/>
                <a:gd name="T56" fmla="*/ 25 w 63"/>
                <a:gd name="T57" fmla="*/ 54 h 67"/>
                <a:gd name="T58" fmla="*/ 36 w 63"/>
                <a:gd name="T59" fmla="*/ 55 h 67"/>
                <a:gd name="T60" fmla="*/ 40 w 63"/>
                <a:gd name="T61" fmla="*/ 53 h 67"/>
                <a:gd name="T62" fmla="*/ 50 w 63"/>
                <a:gd name="T63" fmla="*/ 42 h 67"/>
                <a:gd name="T64" fmla="*/ 61 w 63"/>
                <a:gd name="T65" fmla="*/ 45 h 67"/>
                <a:gd name="T66" fmla="*/ 61 w 63"/>
                <a:gd name="T67" fmla="*/ 50 h 67"/>
                <a:gd name="T68" fmla="*/ 58 w 63"/>
                <a:gd name="T69" fmla="*/ 54 h 67"/>
                <a:gd name="T70" fmla="*/ 56 w 63"/>
                <a:gd name="T71" fmla="*/ 57 h 67"/>
                <a:gd name="T72" fmla="*/ 52 w 63"/>
                <a:gd name="T73" fmla="*/ 61 h 67"/>
                <a:gd name="T74" fmla="*/ 46 w 63"/>
                <a:gd name="T75" fmla="*/ 64 h 67"/>
                <a:gd name="T76" fmla="*/ 24 w 63"/>
                <a:gd name="T77" fmla="*/ 66 h 67"/>
                <a:gd name="T78" fmla="*/ 16 w 63"/>
                <a:gd name="T79" fmla="*/ 63 h 67"/>
                <a:gd name="T80" fmla="*/ 11 w 63"/>
                <a:gd name="T8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7">
                  <a:moveTo>
                    <a:pt x="11" y="60"/>
                  </a:moveTo>
                  <a:cubicBezTo>
                    <a:pt x="11" y="59"/>
                    <a:pt x="11" y="59"/>
                    <a:pt x="11" y="59"/>
                  </a:cubicBezTo>
                  <a:cubicBezTo>
                    <a:pt x="10" y="58"/>
                    <a:pt x="9" y="58"/>
                    <a:pt x="8" y="57"/>
                  </a:cubicBezTo>
                  <a:cubicBezTo>
                    <a:pt x="8" y="56"/>
                    <a:pt x="8" y="56"/>
                    <a:pt x="8" y="56"/>
                  </a:cubicBezTo>
                  <a:cubicBezTo>
                    <a:pt x="7" y="56"/>
                    <a:pt x="6" y="55"/>
                    <a:pt x="6" y="54"/>
                  </a:cubicBezTo>
                  <a:cubicBezTo>
                    <a:pt x="5" y="53"/>
                    <a:pt x="5" y="53"/>
                    <a:pt x="4" y="52"/>
                  </a:cubicBezTo>
                  <a:cubicBezTo>
                    <a:pt x="3" y="51"/>
                    <a:pt x="3" y="49"/>
                    <a:pt x="2" y="47"/>
                  </a:cubicBezTo>
                  <a:cubicBezTo>
                    <a:pt x="2" y="46"/>
                    <a:pt x="2" y="45"/>
                    <a:pt x="1" y="44"/>
                  </a:cubicBezTo>
                  <a:cubicBezTo>
                    <a:pt x="0" y="43"/>
                    <a:pt x="1" y="41"/>
                    <a:pt x="0" y="39"/>
                  </a:cubicBezTo>
                  <a:cubicBezTo>
                    <a:pt x="0" y="39"/>
                    <a:pt x="0" y="39"/>
                    <a:pt x="0" y="39"/>
                  </a:cubicBezTo>
                  <a:cubicBezTo>
                    <a:pt x="0" y="35"/>
                    <a:pt x="0" y="31"/>
                    <a:pt x="0" y="28"/>
                  </a:cubicBezTo>
                  <a:cubicBezTo>
                    <a:pt x="0" y="28"/>
                    <a:pt x="0" y="28"/>
                    <a:pt x="0" y="28"/>
                  </a:cubicBezTo>
                  <a:cubicBezTo>
                    <a:pt x="1" y="26"/>
                    <a:pt x="0" y="24"/>
                    <a:pt x="1" y="23"/>
                  </a:cubicBezTo>
                  <a:cubicBezTo>
                    <a:pt x="1" y="21"/>
                    <a:pt x="2" y="20"/>
                    <a:pt x="3" y="18"/>
                  </a:cubicBezTo>
                  <a:cubicBezTo>
                    <a:pt x="3" y="17"/>
                    <a:pt x="4" y="16"/>
                    <a:pt x="4" y="15"/>
                  </a:cubicBezTo>
                  <a:cubicBezTo>
                    <a:pt x="5" y="13"/>
                    <a:pt x="5" y="13"/>
                    <a:pt x="6" y="13"/>
                  </a:cubicBezTo>
                  <a:cubicBezTo>
                    <a:pt x="6" y="12"/>
                    <a:pt x="7" y="11"/>
                    <a:pt x="8" y="10"/>
                  </a:cubicBezTo>
                  <a:cubicBezTo>
                    <a:pt x="8" y="10"/>
                    <a:pt x="8" y="10"/>
                    <a:pt x="8" y="10"/>
                  </a:cubicBezTo>
                  <a:cubicBezTo>
                    <a:pt x="9" y="9"/>
                    <a:pt x="9" y="7"/>
                    <a:pt x="11" y="7"/>
                  </a:cubicBezTo>
                  <a:cubicBezTo>
                    <a:pt x="12" y="6"/>
                    <a:pt x="12" y="6"/>
                    <a:pt x="12" y="6"/>
                  </a:cubicBezTo>
                  <a:cubicBezTo>
                    <a:pt x="13" y="6"/>
                    <a:pt x="14" y="5"/>
                    <a:pt x="15" y="5"/>
                  </a:cubicBezTo>
                  <a:cubicBezTo>
                    <a:pt x="18" y="3"/>
                    <a:pt x="18" y="3"/>
                    <a:pt x="18" y="3"/>
                  </a:cubicBezTo>
                  <a:cubicBezTo>
                    <a:pt x="20" y="2"/>
                    <a:pt x="22" y="1"/>
                    <a:pt x="24" y="1"/>
                  </a:cubicBezTo>
                  <a:cubicBezTo>
                    <a:pt x="26" y="1"/>
                    <a:pt x="26" y="1"/>
                    <a:pt x="26" y="1"/>
                  </a:cubicBezTo>
                  <a:cubicBezTo>
                    <a:pt x="31" y="0"/>
                    <a:pt x="36" y="0"/>
                    <a:pt x="42" y="1"/>
                  </a:cubicBezTo>
                  <a:cubicBezTo>
                    <a:pt x="43" y="1"/>
                    <a:pt x="43" y="2"/>
                    <a:pt x="44" y="2"/>
                  </a:cubicBezTo>
                  <a:cubicBezTo>
                    <a:pt x="46" y="2"/>
                    <a:pt x="47" y="2"/>
                    <a:pt x="48" y="3"/>
                  </a:cubicBezTo>
                  <a:cubicBezTo>
                    <a:pt x="49" y="4"/>
                    <a:pt x="50" y="5"/>
                    <a:pt x="51" y="5"/>
                  </a:cubicBezTo>
                  <a:cubicBezTo>
                    <a:pt x="52" y="5"/>
                    <a:pt x="53" y="6"/>
                    <a:pt x="54" y="7"/>
                  </a:cubicBezTo>
                  <a:cubicBezTo>
                    <a:pt x="54" y="7"/>
                    <a:pt x="55" y="8"/>
                    <a:pt x="55" y="8"/>
                  </a:cubicBezTo>
                  <a:cubicBezTo>
                    <a:pt x="56" y="8"/>
                    <a:pt x="57" y="9"/>
                    <a:pt x="57" y="10"/>
                  </a:cubicBezTo>
                  <a:cubicBezTo>
                    <a:pt x="58" y="10"/>
                    <a:pt x="58" y="10"/>
                    <a:pt x="58" y="10"/>
                  </a:cubicBezTo>
                  <a:cubicBezTo>
                    <a:pt x="59" y="12"/>
                    <a:pt x="60" y="14"/>
                    <a:pt x="61" y="15"/>
                  </a:cubicBezTo>
                  <a:cubicBezTo>
                    <a:pt x="61" y="16"/>
                    <a:pt x="61" y="16"/>
                    <a:pt x="61" y="16"/>
                  </a:cubicBezTo>
                  <a:cubicBezTo>
                    <a:pt x="61" y="16"/>
                    <a:pt x="61" y="16"/>
                    <a:pt x="61" y="16"/>
                  </a:cubicBezTo>
                  <a:cubicBezTo>
                    <a:pt x="62" y="19"/>
                    <a:pt x="62" y="19"/>
                    <a:pt x="58" y="20"/>
                  </a:cubicBezTo>
                  <a:cubicBezTo>
                    <a:pt x="51" y="21"/>
                    <a:pt x="51" y="21"/>
                    <a:pt x="51" y="21"/>
                  </a:cubicBezTo>
                  <a:cubicBezTo>
                    <a:pt x="50" y="22"/>
                    <a:pt x="48" y="23"/>
                    <a:pt x="47" y="21"/>
                  </a:cubicBezTo>
                  <a:cubicBezTo>
                    <a:pt x="46" y="18"/>
                    <a:pt x="46" y="18"/>
                    <a:pt x="46" y="18"/>
                  </a:cubicBezTo>
                  <a:cubicBezTo>
                    <a:pt x="45" y="18"/>
                    <a:pt x="44" y="17"/>
                    <a:pt x="44" y="16"/>
                  </a:cubicBezTo>
                  <a:cubicBezTo>
                    <a:pt x="44" y="16"/>
                    <a:pt x="43" y="16"/>
                    <a:pt x="43" y="15"/>
                  </a:cubicBezTo>
                  <a:cubicBezTo>
                    <a:pt x="42" y="14"/>
                    <a:pt x="40" y="14"/>
                    <a:pt x="39" y="13"/>
                  </a:cubicBezTo>
                  <a:cubicBezTo>
                    <a:pt x="38" y="13"/>
                    <a:pt x="38" y="13"/>
                    <a:pt x="37" y="12"/>
                  </a:cubicBezTo>
                  <a:cubicBezTo>
                    <a:pt x="34" y="12"/>
                    <a:pt x="31" y="12"/>
                    <a:pt x="29" y="12"/>
                  </a:cubicBezTo>
                  <a:cubicBezTo>
                    <a:pt x="28" y="12"/>
                    <a:pt x="26" y="12"/>
                    <a:pt x="25" y="13"/>
                  </a:cubicBezTo>
                  <a:cubicBezTo>
                    <a:pt x="24" y="14"/>
                    <a:pt x="23" y="14"/>
                    <a:pt x="22" y="15"/>
                  </a:cubicBezTo>
                  <a:cubicBezTo>
                    <a:pt x="22" y="15"/>
                    <a:pt x="22" y="15"/>
                    <a:pt x="22" y="15"/>
                  </a:cubicBezTo>
                  <a:cubicBezTo>
                    <a:pt x="21" y="16"/>
                    <a:pt x="20" y="17"/>
                    <a:pt x="19" y="18"/>
                  </a:cubicBezTo>
                  <a:cubicBezTo>
                    <a:pt x="19" y="18"/>
                    <a:pt x="18" y="18"/>
                    <a:pt x="18" y="18"/>
                  </a:cubicBezTo>
                  <a:cubicBezTo>
                    <a:pt x="18" y="20"/>
                    <a:pt x="17" y="21"/>
                    <a:pt x="16" y="23"/>
                  </a:cubicBezTo>
                  <a:cubicBezTo>
                    <a:pt x="16" y="24"/>
                    <a:pt x="15" y="25"/>
                    <a:pt x="15" y="25"/>
                  </a:cubicBezTo>
                  <a:cubicBezTo>
                    <a:pt x="15" y="30"/>
                    <a:pt x="15" y="36"/>
                    <a:pt x="15" y="41"/>
                  </a:cubicBezTo>
                  <a:cubicBezTo>
                    <a:pt x="15" y="42"/>
                    <a:pt x="16" y="43"/>
                    <a:pt x="16" y="44"/>
                  </a:cubicBezTo>
                  <a:cubicBezTo>
                    <a:pt x="17" y="45"/>
                    <a:pt x="17" y="47"/>
                    <a:pt x="18" y="48"/>
                  </a:cubicBezTo>
                  <a:cubicBezTo>
                    <a:pt x="18" y="48"/>
                    <a:pt x="18" y="48"/>
                    <a:pt x="18" y="49"/>
                  </a:cubicBezTo>
                  <a:cubicBezTo>
                    <a:pt x="19" y="50"/>
                    <a:pt x="20" y="50"/>
                    <a:pt x="21" y="51"/>
                  </a:cubicBezTo>
                  <a:cubicBezTo>
                    <a:pt x="21" y="52"/>
                    <a:pt x="22" y="52"/>
                    <a:pt x="22" y="52"/>
                  </a:cubicBezTo>
                  <a:cubicBezTo>
                    <a:pt x="23" y="53"/>
                    <a:pt x="24" y="53"/>
                    <a:pt x="25" y="54"/>
                  </a:cubicBezTo>
                  <a:cubicBezTo>
                    <a:pt x="26" y="55"/>
                    <a:pt x="28" y="55"/>
                    <a:pt x="29" y="55"/>
                  </a:cubicBezTo>
                  <a:cubicBezTo>
                    <a:pt x="31" y="55"/>
                    <a:pt x="33" y="55"/>
                    <a:pt x="36" y="55"/>
                  </a:cubicBezTo>
                  <a:cubicBezTo>
                    <a:pt x="38" y="54"/>
                    <a:pt x="38" y="54"/>
                    <a:pt x="38" y="54"/>
                  </a:cubicBezTo>
                  <a:cubicBezTo>
                    <a:pt x="39" y="53"/>
                    <a:pt x="40" y="53"/>
                    <a:pt x="40" y="53"/>
                  </a:cubicBezTo>
                  <a:cubicBezTo>
                    <a:pt x="44" y="51"/>
                    <a:pt x="46" y="47"/>
                    <a:pt x="47" y="44"/>
                  </a:cubicBezTo>
                  <a:cubicBezTo>
                    <a:pt x="48" y="42"/>
                    <a:pt x="49" y="41"/>
                    <a:pt x="50" y="42"/>
                  </a:cubicBezTo>
                  <a:cubicBezTo>
                    <a:pt x="52" y="43"/>
                    <a:pt x="53" y="44"/>
                    <a:pt x="55" y="44"/>
                  </a:cubicBezTo>
                  <a:cubicBezTo>
                    <a:pt x="57" y="44"/>
                    <a:pt x="59" y="44"/>
                    <a:pt x="61" y="45"/>
                  </a:cubicBezTo>
                  <a:cubicBezTo>
                    <a:pt x="61" y="45"/>
                    <a:pt x="61" y="45"/>
                    <a:pt x="61" y="45"/>
                  </a:cubicBezTo>
                  <a:cubicBezTo>
                    <a:pt x="63" y="47"/>
                    <a:pt x="61" y="48"/>
                    <a:pt x="61" y="50"/>
                  </a:cubicBezTo>
                  <a:cubicBezTo>
                    <a:pt x="61" y="50"/>
                    <a:pt x="60" y="50"/>
                    <a:pt x="60" y="51"/>
                  </a:cubicBezTo>
                  <a:cubicBezTo>
                    <a:pt x="60" y="52"/>
                    <a:pt x="59" y="53"/>
                    <a:pt x="58" y="54"/>
                  </a:cubicBezTo>
                  <a:cubicBezTo>
                    <a:pt x="58" y="54"/>
                    <a:pt x="58" y="54"/>
                    <a:pt x="58" y="54"/>
                  </a:cubicBezTo>
                  <a:cubicBezTo>
                    <a:pt x="58" y="55"/>
                    <a:pt x="57" y="56"/>
                    <a:pt x="56" y="57"/>
                  </a:cubicBezTo>
                  <a:cubicBezTo>
                    <a:pt x="56" y="58"/>
                    <a:pt x="54" y="58"/>
                    <a:pt x="54" y="59"/>
                  </a:cubicBezTo>
                  <a:cubicBezTo>
                    <a:pt x="54" y="60"/>
                    <a:pt x="53" y="61"/>
                    <a:pt x="52" y="61"/>
                  </a:cubicBezTo>
                  <a:cubicBezTo>
                    <a:pt x="49" y="63"/>
                    <a:pt x="49" y="63"/>
                    <a:pt x="49" y="63"/>
                  </a:cubicBezTo>
                  <a:cubicBezTo>
                    <a:pt x="48" y="63"/>
                    <a:pt x="47" y="64"/>
                    <a:pt x="46" y="64"/>
                  </a:cubicBezTo>
                  <a:cubicBezTo>
                    <a:pt x="40" y="66"/>
                    <a:pt x="40" y="66"/>
                    <a:pt x="40" y="66"/>
                  </a:cubicBezTo>
                  <a:cubicBezTo>
                    <a:pt x="35" y="67"/>
                    <a:pt x="30" y="67"/>
                    <a:pt x="24" y="66"/>
                  </a:cubicBezTo>
                  <a:cubicBezTo>
                    <a:pt x="23" y="66"/>
                    <a:pt x="21" y="65"/>
                    <a:pt x="19" y="64"/>
                  </a:cubicBezTo>
                  <a:cubicBezTo>
                    <a:pt x="18" y="64"/>
                    <a:pt x="17" y="64"/>
                    <a:pt x="16" y="63"/>
                  </a:cubicBezTo>
                  <a:cubicBezTo>
                    <a:pt x="15" y="63"/>
                    <a:pt x="14" y="62"/>
                    <a:pt x="14" y="61"/>
                  </a:cubicBezTo>
                  <a:cubicBezTo>
                    <a:pt x="13" y="61"/>
                    <a:pt x="12" y="60"/>
                    <a:pt x="11" y="60"/>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7" name="Freeform 2136">
              <a:extLst>
                <a:ext uri="{FF2B5EF4-FFF2-40B4-BE49-F238E27FC236}">
                  <a16:creationId xmlns:a16="http://schemas.microsoft.com/office/drawing/2014/main" id="{15889764-91D1-CE8E-3A46-32D312E225A0}"/>
                </a:ext>
              </a:extLst>
            </p:cNvPr>
            <p:cNvSpPr>
              <a:spLocks/>
            </p:cNvSpPr>
            <p:nvPr/>
          </p:nvSpPr>
          <p:spPr bwMode="auto">
            <a:xfrm>
              <a:off x="7229476" y="4783138"/>
              <a:ext cx="53975" cy="61913"/>
            </a:xfrm>
            <a:custGeom>
              <a:avLst/>
              <a:gdLst>
                <a:gd name="T0" fmla="*/ 36 w 57"/>
                <a:gd name="T1" fmla="*/ 12 h 65"/>
                <a:gd name="T2" fmla="*/ 36 w 57"/>
                <a:gd name="T3" fmla="*/ 26 h 65"/>
                <a:gd name="T4" fmla="*/ 36 w 57"/>
                <a:gd name="T5" fmla="*/ 64 h 65"/>
                <a:gd name="T6" fmla="*/ 26 w 57"/>
                <a:gd name="T7" fmla="*/ 64 h 65"/>
                <a:gd name="T8" fmla="*/ 21 w 57"/>
                <a:gd name="T9" fmla="*/ 60 h 65"/>
                <a:gd name="T10" fmla="*/ 21 w 57"/>
                <a:gd name="T11" fmla="*/ 15 h 65"/>
                <a:gd name="T12" fmla="*/ 21 w 57"/>
                <a:gd name="T13" fmla="*/ 12 h 65"/>
                <a:gd name="T14" fmla="*/ 21 w 57"/>
                <a:gd name="T15" fmla="*/ 12 h 65"/>
                <a:gd name="T16" fmla="*/ 4 w 57"/>
                <a:gd name="T17" fmla="*/ 11 h 65"/>
                <a:gd name="T18" fmla="*/ 0 w 57"/>
                <a:gd name="T19" fmla="*/ 8 h 65"/>
                <a:gd name="T20" fmla="*/ 0 w 57"/>
                <a:gd name="T21" fmla="*/ 3 h 65"/>
                <a:gd name="T22" fmla="*/ 3 w 57"/>
                <a:gd name="T23" fmla="*/ 0 h 65"/>
                <a:gd name="T24" fmla="*/ 21 w 57"/>
                <a:gd name="T25" fmla="*/ 0 h 65"/>
                <a:gd name="T26" fmla="*/ 53 w 57"/>
                <a:gd name="T27" fmla="*/ 0 h 65"/>
                <a:gd name="T28" fmla="*/ 57 w 57"/>
                <a:gd name="T29" fmla="*/ 4 h 65"/>
                <a:gd name="T30" fmla="*/ 49 w 57"/>
                <a:gd name="T31" fmla="*/ 11 h 65"/>
                <a:gd name="T32" fmla="*/ 36 w 57"/>
                <a:gd name="T33"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65">
                  <a:moveTo>
                    <a:pt x="36" y="12"/>
                  </a:moveTo>
                  <a:cubicBezTo>
                    <a:pt x="36" y="17"/>
                    <a:pt x="36" y="22"/>
                    <a:pt x="36" y="26"/>
                  </a:cubicBezTo>
                  <a:cubicBezTo>
                    <a:pt x="36" y="39"/>
                    <a:pt x="36" y="51"/>
                    <a:pt x="36" y="64"/>
                  </a:cubicBezTo>
                  <a:cubicBezTo>
                    <a:pt x="33" y="65"/>
                    <a:pt x="29" y="65"/>
                    <a:pt x="26" y="64"/>
                  </a:cubicBezTo>
                  <a:cubicBezTo>
                    <a:pt x="21" y="64"/>
                    <a:pt x="21" y="65"/>
                    <a:pt x="21" y="60"/>
                  </a:cubicBezTo>
                  <a:cubicBezTo>
                    <a:pt x="21" y="15"/>
                    <a:pt x="21" y="15"/>
                    <a:pt x="21" y="15"/>
                  </a:cubicBezTo>
                  <a:cubicBezTo>
                    <a:pt x="21" y="14"/>
                    <a:pt x="21" y="13"/>
                    <a:pt x="21" y="12"/>
                  </a:cubicBezTo>
                  <a:cubicBezTo>
                    <a:pt x="21" y="12"/>
                    <a:pt x="21" y="12"/>
                    <a:pt x="21" y="12"/>
                  </a:cubicBezTo>
                  <a:cubicBezTo>
                    <a:pt x="15" y="11"/>
                    <a:pt x="9" y="11"/>
                    <a:pt x="4" y="11"/>
                  </a:cubicBezTo>
                  <a:cubicBezTo>
                    <a:pt x="0" y="11"/>
                    <a:pt x="0" y="11"/>
                    <a:pt x="0" y="8"/>
                  </a:cubicBezTo>
                  <a:cubicBezTo>
                    <a:pt x="0" y="6"/>
                    <a:pt x="0" y="5"/>
                    <a:pt x="0" y="3"/>
                  </a:cubicBezTo>
                  <a:cubicBezTo>
                    <a:pt x="0" y="1"/>
                    <a:pt x="1" y="0"/>
                    <a:pt x="3" y="0"/>
                  </a:cubicBezTo>
                  <a:cubicBezTo>
                    <a:pt x="9" y="0"/>
                    <a:pt x="15" y="0"/>
                    <a:pt x="21" y="0"/>
                  </a:cubicBezTo>
                  <a:cubicBezTo>
                    <a:pt x="53" y="0"/>
                    <a:pt x="53" y="0"/>
                    <a:pt x="53" y="0"/>
                  </a:cubicBezTo>
                  <a:cubicBezTo>
                    <a:pt x="57" y="0"/>
                    <a:pt x="57" y="0"/>
                    <a:pt x="57" y="4"/>
                  </a:cubicBezTo>
                  <a:cubicBezTo>
                    <a:pt x="57" y="11"/>
                    <a:pt x="57" y="11"/>
                    <a:pt x="49" y="11"/>
                  </a:cubicBezTo>
                  <a:cubicBezTo>
                    <a:pt x="45" y="11"/>
                    <a:pt x="40" y="11"/>
                    <a:pt x="36" y="12"/>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8" name="Freeform 2137">
              <a:extLst>
                <a:ext uri="{FF2B5EF4-FFF2-40B4-BE49-F238E27FC236}">
                  <a16:creationId xmlns:a16="http://schemas.microsoft.com/office/drawing/2014/main" id="{FF668354-1774-E560-198F-08840DD11849}"/>
                </a:ext>
              </a:extLst>
            </p:cNvPr>
            <p:cNvSpPr>
              <a:spLocks/>
            </p:cNvSpPr>
            <p:nvPr/>
          </p:nvSpPr>
          <p:spPr bwMode="auto">
            <a:xfrm>
              <a:off x="7459663" y="4783138"/>
              <a:ext cx="14288" cy="61913"/>
            </a:xfrm>
            <a:custGeom>
              <a:avLst/>
              <a:gdLst>
                <a:gd name="T0" fmla="*/ 14 w 14"/>
                <a:gd name="T1" fmla="*/ 1 h 65"/>
                <a:gd name="T2" fmla="*/ 14 w 14"/>
                <a:gd name="T3" fmla="*/ 64 h 65"/>
                <a:gd name="T4" fmla="*/ 1 w 14"/>
                <a:gd name="T5" fmla="*/ 65 h 65"/>
                <a:gd name="T6" fmla="*/ 0 w 14"/>
                <a:gd name="T7" fmla="*/ 64 h 65"/>
                <a:gd name="T8" fmla="*/ 0 w 14"/>
                <a:gd name="T9" fmla="*/ 63 h 65"/>
                <a:gd name="T10" fmla="*/ 0 w 14"/>
                <a:gd name="T11" fmla="*/ 61 h 65"/>
                <a:gd name="T12" fmla="*/ 0 w 14"/>
                <a:gd name="T13" fmla="*/ 4 h 65"/>
                <a:gd name="T14" fmla="*/ 3 w 14"/>
                <a:gd name="T15" fmla="*/ 1 h 65"/>
                <a:gd name="T16" fmla="*/ 14 w 14"/>
                <a:gd name="T17"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5">
                  <a:moveTo>
                    <a:pt x="14" y="1"/>
                  </a:moveTo>
                  <a:cubicBezTo>
                    <a:pt x="14" y="64"/>
                    <a:pt x="14" y="64"/>
                    <a:pt x="14" y="64"/>
                  </a:cubicBezTo>
                  <a:cubicBezTo>
                    <a:pt x="10" y="65"/>
                    <a:pt x="5" y="65"/>
                    <a:pt x="1" y="65"/>
                  </a:cubicBezTo>
                  <a:cubicBezTo>
                    <a:pt x="0" y="65"/>
                    <a:pt x="0" y="64"/>
                    <a:pt x="0" y="64"/>
                  </a:cubicBezTo>
                  <a:cubicBezTo>
                    <a:pt x="0" y="64"/>
                    <a:pt x="0" y="63"/>
                    <a:pt x="0" y="63"/>
                  </a:cubicBezTo>
                  <a:cubicBezTo>
                    <a:pt x="0" y="61"/>
                    <a:pt x="0" y="61"/>
                    <a:pt x="0" y="61"/>
                  </a:cubicBezTo>
                  <a:cubicBezTo>
                    <a:pt x="0" y="42"/>
                    <a:pt x="0" y="23"/>
                    <a:pt x="0" y="4"/>
                  </a:cubicBezTo>
                  <a:cubicBezTo>
                    <a:pt x="0" y="1"/>
                    <a:pt x="0" y="0"/>
                    <a:pt x="3" y="1"/>
                  </a:cubicBezTo>
                  <a:cubicBezTo>
                    <a:pt x="7" y="0"/>
                    <a:pt x="11" y="1"/>
                    <a:pt x="14" y="1"/>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39" name="Freeform 2138">
              <a:extLst>
                <a:ext uri="{FF2B5EF4-FFF2-40B4-BE49-F238E27FC236}">
                  <a16:creationId xmlns:a16="http://schemas.microsoft.com/office/drawing/2014/main" id="{5E4D3E8B-7488-0596-A602-09DC533D1600}"/>
                </a:ext>
              </a:extLst>
            </p:cNvPr>
            <p:cNvSpPr>
              <a:spLocks/>
            </p:cNvSpPr>
            <p:nvPr/>
          </p:nvSpPr>
          <p:spPr bwMode="auto">
            <a:xfrm>
              <a:off x="7291388" y="4783138"/>
              <a:ext cx="14288" cy="61913"/>
            </a:xfrm>
            <a:custGeom>
              <a:avLst/>
              <a:gdLst>
                <a:gd name="T0" fmla="*/ 15 w 15"/>
                <a:gd name="T1" fmla="*/ 1 h 65"/>
                <a:gd name="T2" fmla="*/ 15 w 15"/>
                <a:gd name="T3" fmla="*/ 64 h 65"/>
                <a:gd name="T4" fmla="*/ 13 w 15"/>
                <a:gd name="T5" fmla="*/ 64 h 65"/>
                <a:gd name="T6" fmla="*/ 3 w 15"/>
                <a:gd name="T7" fmla="*/ 64 h 65"/>
                <a:gd name="T8" fmla="*/ 0 w 15"/>
                <a:gd name="T9" fmla="*/ 62 h 65"/>
                <a:gd name="T10" fmla="*/ 0 w 15"/>
                <a:gd name="T11" fmla="*/ 3 h 65"/>
                <a:gd name="T12" fmla="*/ 3 w 15"/>
                <a:gd name="T13" fmla="*/ 0 h 65"/>
                <a:gd name="T14" fmla="*/ 13 w 15"/>
                <a:gd name="T15" fmla="*/ 0 h 65"/>
                <a:gd name="T16" fmla="*/ 15 w 15"/>
                <a:gd name="T17"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5">
                  <a:moveTo>
                    <a:pt x="15" y="1"/>
                  </a:moveTo>
                  <a:cubicBezTo>
                    <a:pt x="15" y="22"/>
                    <a:pt x="15" y="43"/>
                    <a:pt x="15" y="64"/>
                  </a:cubicBezTo>
                  <a:cubicBezTo>
                    <a:pt x="14" y="65"/>
                    <a:pt x="14" y="64"/>
                    <a:pt x="13" y="64"/>
                  </a:cubicBezTo>
                  <a:cubicBezTo>
                    <a:pt x="10" y="64"/>
                    <a:pt x="6" y="64"/>
                    <a:pt x="3" y="64"/>
                  </a:cubicBezTo>
                  <a:cubicBezTo>
                    <a:pt x="1" y="64"/>
                    <a:pt x="0" y="64"/>
                    <a:pt x="0" y="62"/>
                  </a:cubicBezTo>
                  <a:cubicBezTo>
                    <a:pt x="0" y="3"/>
                    <a:pt x="0" y="3"/>
                    <a:pt x="0" y="3"/>
                  </a:cubicBezTo>
                  <a:cubicBezTo>
                    <a:pt x="0" y="1"/>
                    <a:pt x="1" y="0"/>
                    <a:pt x="3" y="0"/>
                  </a:cubicBezTo>
                  <a:cubicBezTo>
                    <a:pt x="6" y="0"/>
                    <a:pt x="9" y="0"/>
                    <a:pt x="13" y="0"/>
                  </a:cubicBezTo>
                  <a:cubicBezTo>
                    <a:pt x="14" y="0"/>
                    <a:pt x="14" y="0"/>
                    <a:pt x="15" y="1"/>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0" name="Freeform 2139">
              <a:extLst>
                <a:ext uri="{FF2B5EF4-FFF2-40B4-BE49-F238E27FC236}">
                  <a16:creationId xmlns:a16="http://schemas.microsoft.com/office/drawing/2014/main" id="{D9D74F9D-229A-7D99-23EA-E18FC1CA9596}"/>
                </a:ext>
              </a:extLst>
            </p:cNvPr>
            <p:cNvSpPr>
              <a:spLocks/>
            </p:cNvSpPr>
            <p:nvPr/>
          </p:nvSpPr>
          <p:spPr bwMode="auto">
            <a:xfrm>
              <a:off x="7207251" y="4783138"/>
              <a:ext cx="14288" cy="61913"/>
            </a:xfrm>
            <a:custGeom>
              <a:avLst/>
              <a:gdLst>
                <a:gd name="T0" fmla="*/ 0 w 15"/>
                <a:gd name="T1" fmla="*/ 63 h 65"/>
                <a:gd name="T2" fmla="*/ 0 w 15"/>
                <a:gd name="T3" fmla="*/ 40 h 65"/>
                <a:gd name="T4" fmla="*/ 0 w 15"/>
                <a:gd name="T5" fmla="*/ 2 h 65"/>
                <a:gd name="T6" fmla="*/ 2 w 15"/>
                <a:gd name="T7" fmla="*/ 0 h 65"/>
                <a:gd name="T8" fmla="*/ 12 w 15"/>
                <a:gd name="T9" fmla="*/ 0 h 65"/>
                <a:gd name="T10" fmla="*/ 15 w 15"/>
                <a:gd name="T11" fmla="*/ 3 h 65"/>
                <a:gd name="T12" fmla="*/ 15 w 15"/>
                <a:gd name="T13" fmla="*/ 24 h 65"/>
                <a:gd name="T14" fmla="*/ 15 w 15"/>
                <a:gd name="T15" fmla="*/ 61 h 65"/>
                <a:gd name="T16" fmla="*/ 11 w 15"/>
                <a:gd name="T17" fmla="*/ 65 h 65"/>
                <a:gd name="T18" fmla="*/ 2 w 15"/>
                <a:gd name="T19" fmla="*/ 65 h 65"/>
                <a:gd name="T20" fmla="*/ 0 w 15"/>
                <a:gd name="T21" fmla="*/ 6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65">
                  <a:moveTo>
                    <a:pt x="0" y="63"/>
                  </a:moveTo>
                  <a:cubicBezTo>
                    <a:pt x="0" y="55"/>
                    <a:pt x="0" y="48"/>
                    <a:pt x="0" y="40"/>
                  </a:cubicBezTo>
                  <a:cubicBezTo>
                    <a:pt x="0" y="27"/>
                    <a:pt x="0" y="14"/>
                    <a:pt x="0" y="2"/>
                  </a:cubicBezTo>
                  <a:cubicBezTo>
                    <a:pt x="0" y="0"/>
                    <a:pt x="1" y="0"/>
                    <a:pt x="2" y="0"/>
                  </a:cubicBezTo>
                  <a:cubicBezTo>
                    <a:pt x="5" y="0"/>
                    <a:pt x="8" y="0"/>
                    <a:pt x="12" y="0"/>
                  </a:cubicBezTo>
                  <a:cubicBezTo>
                    <a:pt x="14" y="0"/>
                    <a:pt x="15" y="1"/>
                    <a:pt x="15" y="3"/>
                  </a:cubicBezTo>
                  <a:cubicBezTo>
                    <a:pt x="15" y="10"/>
                    <a:pt x="15" y="17"/>
                    <a:pt x="15" y="24"/>
                  </a:cubicBezTo>
                  <a:cubicBezTo>
                    <a:pt x="15" y="61"/>
                    <a:pt x="15" y="61"/>
                    <a:pt x="15" y="61"/>
                  </a:cubicBezTo>
                  <a:cubicBezTo>
                    <a:pt x="15" y="65"/>
                    <a:pt x="15" y="65"/>
                    <a:pt x="11" y="65"/>
                  </a:cubicBezTo>
                  <a:cubicBezTo>
                    <a:pt x="2" y="65"/>
                    <a:pt x="2" y="65"/>
                    <a:pt x="2" y="65"/>
                  </a:cubicBezTo>
                  <a:cubicBezTo>
                    <a:pt x="1" y="65"/>
                    <a:pt x="0" y="65"/>
                    <a:pt x="0" y="63"/>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1" name="Freeform 2140">
              <a:extLst>
                <a:ext uri="{FF2B5EF4-FFF2-40B4-BE49-F238E27FC236}">
                  <a16:creationId xmlns:a16="http://schemas.microsoft.com/office/drawing/2014/main" id="{DD59B608-46E9-DB4F-450D-253024DFFF61}"/>
                </a:ext>
              </a:extLst>
            </p:cNvPr>
            <p:cNvSpPr>
              <a:spLocks noEditPoints="1"/>
            </p:cNvSpPr>
            <p:nvPr/>
          </p:nvSpPr>
          <p:spPr bwMode="auto">
            <a:xfrm>
              <a:off x="6992938" y="4781551"/>
              <a:ext cx="66675" cy="65088"/>
            </a:xfrm>
            <a:custGeom>
              <a:avLst/>
              <a:gdLst>
                <a:gd name="T0" fmla="*/ 18 w 70"/>
                <a:gd name="T1" fmla="*/ 3 h 67"/>
                <a:gd name="T2" fmla="*/ 26 w 70"/>
                <a:gd name="T3" fmla="*/ 1 h 67"/>
                <a:gd name="T4" fmla="*/ 47 w 70"/>
                <a:gd name="T5" fmla="*/ 2 h 67"/>
                <a:gd name="T6" fmla="*/ 54 w 70"/>
                <a:gd name="T7" fmla="*/ 4 h 67"/>
                <a:gd name="T8" fmla="*/ 59 w 70"/>
                <a:gd name="T9" fmla="*/ 7 h 67"/>
                <a:gd name="T10" fmla="*/ 62 w 70"/>
                <a:gd name="T11" fmla="*/ 11 h 67"/>
                <a:gd name="T12" fmla="*/ 65 w 70"/>
                <a:gd name="T13" fmla="*/ 14 h 67"/>
                <a:gd name="T14" fmla="*/ 68 w 70"/>
                <a:gd name="T15" fmla="*/ 20 h 67"/>
                <a:gd name="T16" fmla="*/ 70 w 70"/>
                <a:gd name="T17" fmla="*/ 28 h 67"/>
                <a:gd name="T18" fmla="*/ 70 w 70"/>
                <a:gd name="T19" fmla="*/ 39 h 67"/>
                <a:gd name="T20" fmla="*/ 68 w 70"/>
                <a:gd name="T21" fmla="*/ 47 h 67"/>
                <a:gd name="T22" fmla="*/ 64 w 70"/>
                <a:gd name="T23" fmla="*/ 54 h 67"/>
                <a:gd name="T24" fmla="*/ 61 w 70"/>
                <a:gd name="T25" fmla="*/ 57 h 67"/>
                <a:gd name="T26" fmla="*/ 58 w 70"/>
                <a:gd name="T27" fmla="*/ 59 h 67"/>
                <a:gd name="T28" fmla="*/ 53 w 70"/>
                <a:gd name="T29" fmla="*/ 63 h 67"/>
                <a:gd name="T30" fmla="*/ 44 w 70"/>
                <a:gd name="T31" fmla="*/ 66 h 67"/>
                <a:gd name="T32" fmla="*/ 23 w 70"/>
                <a:gd name="T33" fmla="*/ 65 h 67"/>
                <a:gd name="T34" fmla="*/ 14 w 70"/>
                <a:gd name="T35" fmla="*/ 62 h 67"/>
                <a:gd name="T36" fmla="*/ 11 w 70"/>
                <a:gd name="T37" fmla="*/ 59 h 67"/>
                <a:gd name="T38" fmla="*/ 8 w 70"/>
                <a:gd name="T39" fmla="*/ 56 h 67"/>
                <a:gd name="T40" fmla="*/ 5 w 70"/>
                <a:gd name="T41" fmla="*/ 52 h 67"/>
                <a:gd name="T42" fmla="*/ 3 w 70"/>
                <a:gd name="T43" fmla="*/ 47 h 67"/>
                <a:gd name="T44" fmla="*/ 1 w 70"/>
                <a:gd name="T45" fmla="*/ 39 h 67"/>
                <a:gd name="T46" fmla="*/ 1 w 70"/>
                <a:gd name="T47" fmla="*/ 28 h 67"/>
                <a:gd name="T48" fmla="*/ 3 w 70"/>
                <a:gd name="T49" fmla="*/ 18 h 67"/>
                <a:gd name="T50" fmla="*/ 6 w 70"/>
                <a:gd name="T51" fmla="*/ 13 h 67"/>
                <a:gd name="T52" fmla="*/ 9 w 70"/>
                <a:gd name="T53" fmla="*/ 10 h 67"/>
                <a:gd name="T54" fmla="*/ 13 w 70"/>
                <a:gd name="T55" fmla="*/ 7 h 67"/>
                <a:gd name="T56" fmla="*/ 55 w 70"/>
                <a:gd name="T57" fmla="*/ 27 h 67"/>
                <a:gd name="T58" fmla="*/ 18 w 70"/>
                <a:gd name="T59" fmla="*/ 21 h 67"/>
                <a:gd name="T60" fmla="*/ 32 w 70"/>
                <a:gd name="T61" fmla="*/ 55 h 67"/>
                <a:gd name="T62" fmla="*/ 55 w 70"/>
                <a:gd name="T63" fmla="*/ 3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 h="67">
                  <a:moveTo>
                    <a:pt x="16" y="4"/>
                  </a:moveTo>
                  <a:cubicBezTo>
                    <a:pt x="18" y="3"/>
                    <a:pt x="18" y="3"/>
                    <a:pt x="18" y="3"/>
                  </a:cubicBezTo>
                  <a:cubicBezTo>
                    <a:pt x="19" y="3"/>
                    <a:pt x="21" y="2"/>
                    <a:pt x="23" y="2"/>
                  </a:cubicBezTo>
                  <a:cubicBezTo>
                    <a:pt x="24" y="2"/>
                    <a:pt x="25" y="1"/>
                    <a:pt x="26" y="1"/>
                  </a:cubicBezTo>
                  <a:cubicBezTo>
                    <a:pt x="32" y="0"/>
                    <a:pt x="38" y="0"/>
                    <a:pt x="43" y="1"/>
                  </a:cubicBezTo>
                  <a:cubicBezTo>
                    <a:pt x="44" y="2"/>
                    <a:pt x="46" y="2"/>
                    <a:pt x="47" y="2"/>
                  </a:cubicBezTo>
                  <a:cubicBezTo>
                    <a:pt x="49" y="2"/>
                    <a:pt x="51" y="3"/>
                    <a:pt x="52" y="3"/>
                  </a:cubicBezTo>
                  <a:cubicBezTo>
                    <a:pt x="53" y="4"/>
                    <a:pt x="53" y="4"/>
                    <a:pt x="54" y="4"/>
                  </a:cubicBezTo>
                  <a:cubicBezTo>
                    <a:pt x="55" y="5"/>
                    <a:pt x="57" y="6"/>
                    <a:pt x="58" y="7"/>
                  </a:cubicBezTo>
                  <a:cubicBezTo>
                    <a:pt x="58" y="7"/>
                    <a:pt x="58" y="7"/>
                    <a:pt x="59" y="7"/>
                  </a:cubicBezTo>
                  <a:cubicBezTo>
                    <a:pt x="60" y="8"/>
                    <a:pt x="60" y="9"/>
                    <a:pt x="61" y="10"/>
                  </a:cubicBezTo>
                  <a:cubicBezTo>
                    <a:pt x="61" y="10"/>
                    <a:pt x="61" y="11"/>
                    <a:pt x="62" y="11"/>
                  </a:cubicBezTo>
                  <a:cubicBezTo>
                    <a:pt x="63" y="11"/>
                    <a:pt x="64" y="12"/>
                    <a:pt x="64" y="13"/>
                  </a:cubicBezTo>
                  <a:cubicBezTo>
                    <a:pt x="65" y="14"/>
                    <a:pt x="65" y="14"/>
                    <a:pt x="65" y="14"/>
                  </a:cubicBezTo>
                  <a:cubicBezTo>
                    <a:pt x="66" y="15"/>
                    <a:pt x="67" y="17"/>
                    <a:pt x="67" y="18"/>
                  </a:cubicBezTo>
                  <a:cubicBezTo>
                    <a:pt x="67" y="19"/>
                    <a:pt x="67" y="20"/>
                    <a:pt x="68" y="20"/>
                  </a:cubicBezTo>
                  <a:cubicBezTo>
                    <a:pt x="69" y="22"/>
                    <a:pt x="69" y="25"/>
                    <a:pt x="70" y="28"/>
                  </a:cubicBezTo>
                  <a:cubicBezTo>
                    <a:pt x="70" y="28"/>
                    <a:pt x="70" y="28"/>
                    <a:pt x="70" y="28"/>
                  </a:cubicBezTo>
                  <a:cubicBezTo>
                    <a:pt x="70" y="31"/>
                    <a:pt x="70" y="35"/>
                    <a:pt x="70" y="39"/>
                  </a:cubicBezTo>
                  <a:cubicBezTo>
                    <a:pt x="70" y="39"/>
                    <a:pt x="70" y="39"/>
                    <a:pt x="70" y="39"/>
                  </a:cubicBezTo>
                  <a:cubicBezTo>
                    <a:pt x="69" y="42"/>
                    <a:pt x="69" y="44"/>
                    <a:pt x="68" y="47"/>
                  </a:cubicBezTo>
                  <a:cubicBezTo>
                    <a:pt x="68" y="47"/>
                    <a:pt x="68" y="47"/>
                    <a:pt x="68" y="47"/>
                  </a:cubicBezTo>
                  <a:cubicBezTo>
                    <a:pt x="67" y="49"/>
                    <a:pt x="66" y="51"/>
                    <a:pt x="65" y="53"/>
                  </a:cubicBezTo>
                  <a:cubicBezTo>
                    <a:pt x="64" y="54"/>
                    <a:pt x="64" y="54"/>
                    <a:pt x="64" y="54"/>
                  </a:cubicBezTo>
                  <a:cubicBezTo>
                    <a:pt x="64" y="55"/>
                    <a:pt x="63" y="55"/>
                    <a:pt x="62" y="56"/>
                  </a:cubicBezTo>
                  <a:cubicBezTo>
                    <a:pt x="62" y="56"/>
                    <a:pt x="61" y="57"/>
                    <a:pt x="61" y="57"/>
                  </a:cubicBezTo>
                  <a:cubicBezTo>
                    <a:pt x="61" y="58"/>
                    <a:pt x="60" y="59"/>
                    <a:pt x="59" y="59"/>
                  </a:cubicBezTo>
                  <a:cubicBezTo>
                    <a:pt x="58" y="59"/>
                    <a:pt x="58" y="59"/>
                    <a:pt x="58" y="59"/>
                  </a:cubicBezTo>
                  <a:cubicBezTo>
                    <a:pt x="58" y="60"/>
                    <a:pt x="57" y="61"/>
                    <a:pt x="56" y="61"/>
                  </a:cubicBezTo>
                  <a:cubicBezTo>
                    <a:pt x="53" y="63"/>
                    <a:pt x="53" y="63"/>
                    <a:pt x="53" y="63"/>
                  </a:cubicBezTo>
                  <a:cubicBezTo>
                    <a:pt x="52" y="64"/>
                    <a:pt x="51" y="64"/>
                    <a:pt x="50" y="64"/>
                  </a:cubicBezTo>
                  <a:cubicBezTo>
                    <a:pt x="48" y="65"/>
                    <a:pt x="46" y="66"/>
                    <a:pt x="44" y="66"/>
                  </a:cubicBezTo>
                  <a:cubicBezTo>
                    <a:pt x="38" y="67"/>
                    <a:pt x="32" y="67"/>
                    <a:pt x="27" y="66"/>
                  </a:cubicBezTo>
                  <a:cubicBezTo>
                    <a:pt x="25" y="65"/>
                    <a:pt x="24" y="66"/>
                    <a:pt x="23" y="65"/>
                  </a:cubicBezTo>
                  <a:cubicBezTo>
                    <a:pt x="21" y="65"/>
                    <a:pt x="19" y="64"/>
                    <a:pt x="18" y="63"/>
                  </a:cubicBezTo>
                  <a:cubicBezTo>
                    <a:pt x="16" y="62"/>
                    <a:pt x="15" y="62"/>
                    <a:pt x="14" y="62"/>
                  </a:cubicBezTo>
                  <a:cubicBezTo>
                    <a:pt x="13" y="61"/>
                    <a:pt x="13" y="60"/>
                    <a:pt x="12" y="60"/>
                  </a:cubicBezTo>
                  <a:cubicBezTo>
                    <a:pt x="11" y="59"/>
                    <a:pt x="11" y="59"/>
                    <a:pt x="11" y="59"/>
                  </a:cubicBezTo>
                  <a:cubicBezTo>
                    <a:pt x="11" y="59"/>
                    <a:pt x="10" y="58"/>
                    <a:pt x="9" y="57"/>
                  </a:cubicBezTo>
                  <a:cubicBezTo>
                    <a:pt x="8" y="56"/>
                    <a:pt x="8" y="56"/>
                    <a:pt x="8" y="56"/>
                  </a:cubicBezTo>
                  <a:cubicBezTo>
                    <a:pt x="7" y="55"/>
                    <a:pt x="7" y="55"/>
                    <a:pt x="6" y="54"/>
                  </a:cubicBezTo>
                  <a:cubicBezTo>
                    <a:pt x="5" y="52"/>
                    <a:pt x="5" y="52"/>
                    <a:pt x="5" y="52"/>
                  </a:cubicBezTo>
                  <a:cubicBezTo>
                    <a:pt x="4" y="51"/>
                    <a:pt x="4" y="50"/>
                    <a:pt x="3" y="49"/>
                  </a:cubicBezTo>
                  <a:cubicBezTo>
                    <a:pt x="2" y="48"/>
                    <a:pt x="3" y="47"/>
                    <a:pt x="3" y="47"/>
                  </a:cubicBezTo>
                  <a:cubicBezTo>
                    <a:pt x="2" y="44"/>
                    <a:pt x="1" y="42"/>
                    <a:pt x="1" y="39"/>
                  </a:cubicBezTo>
                  <a:cubicBezTo>
                    <a:pt x="1" y="39"/>
                    <a:pt x="1" y="39"/>
                    <a:pt x="1" y="39"/>
                  </a:cubicBezTo>
                  <a:cubicBezTo>
                    <a:pt x="0" y="35"/>
                    <a:pt x="0" y="32"/>
                    <a:pt x="1" y="28"/>
                  </a:cubicBezTo>
                  <a:cubicBezTo>
                    <a:pt x="1" y="28"/>
                    <a:pt x="1" y="28"/>
                    <a:pt x="1" y="28"/>
                  </a:cubicBezTo>
                  <a:cubicBezTo>
                    <a:pt x="1" y="25"/>
                    <a:pt x="2" y="23"/>
                    <a:pt x="3" y="20"/>
                  </a:cubicBezTo>
                  <a:cubicBezTo>
                    <a:pt x="3" y="20"/>
                    <a:pt x="3" y="19"/>
                    <a:pt x="3" y="18"/>
                  </a:cubicBezTo>
                  <a:cubicBezTo>
                    <a:pt x="4" y="18"/>
                    <a:pt x="4" y="16"/>
                    <a:pt x="5" y="15"/>
                  </a:cubicBezTo>
                  <a:cubicBezTo>
                    <a:pt x="6" y="13"/>
                    <a:pt x="6" y="13"/>
                    <a:pt x="6" y="13"/>
                  </a:cubicBezTo>
                  <a:cubicBezTo>
                    <a:pt x="7" y="12"/>
                    <a:pt x="8" y="11"/>
                    <a:pt x="8" y="10"/>
                  </a:cubicBezTo>
                  <a:cubicBezTo>
                    <a:pt x="9" y="10"/>
                    <a:pt x="9" y="10"/>
                    <a:pt x="9" y="10"/>
                  </a:cubicBezTo>
                  <a:cubicBezTo>
                    <a:pt x="10" y="9"/>
                    <a:pt x="11" y="8"/>
                    <a:pt x="12" y="7"/>
                  </a:cubicBezTo>
                  <a:cubicBezTo>
                    <a:pt x="13" y="7"/>
                    <a:pt x="13" y="7"/>
                    <a:pt x="13" y="7"/>
                  </a:cubicBezTo>
                  <a:cubicBezTo>
                    <a:pt x="14" y="6"/>
                    <a:pt x="15" y="5"/>
                    <a:pt x="17" y="4"/>
                  </a:cubicBezTo>
                  <a:moveTo>
                    <a:pt x="55" y="27"/>
                  </a:moveTo>
                  <a:cubicBezTo>
                    <a:pt x="54" y="20"/>
                    <a:pt x="49" y="14"/>
                    <a:pt x="42" y="12"/>
                  </a:cubicBezTo>
                  <a:cubicBezTo>
                    <a:pt x="32" y="10"/>
                    <a:pt x="22" y="13"/>
                    <a:pt x="18" y="21"/>
                  </a:cubicBezTo>
                  <a:cubicBezTo>
                    <a:pt x="15" y="28"/>
                    <a:pt x="14" y="36"/>
                    <a:pt x="17" y="43"/>
                  </a:cubicBezTo>
                  <a:cubicBezTo>
                    <a:pt x="19" y="49"/>
                    <a:pt x="25" y="54"/>
                    <a:pt x="32" y="55"/>
                  </a:cubicBezTo>
                  <a:cubicBezTo>
                    <a:pt x="39" y="57"/>
                    <a:pt x="47" y="54"/>
                    <a:pt x="51" y="48"/>
                  </a:cubicBezTo>
                  <a:cubicBezTo>
                    <a:pt x="54" y="43"/>
                    <a:pt x="55" y="38"/>
                    <a:pt x="55" y="32"/>
                  </a:cubicBezTo>
                  <a:cubicBezTo>
                    <a:pt x="55" y="31"/>
                    <a:pt x="55" y="29"/>
                    <a:pt x="55" y="27"/>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2" name="Freeform 2141">
              <a:extLst>
                <a:ext uri="{FF2B5EF4-FFF2-40B4-BE49-F238E27FC236}">
                  <a16:creationId xmlns:a16="http://schemas.microsoft.com/office/drawing/2014/main" id="{B036F508-EB19-0A41-3C3E-5A547A8FA7E8}"/>
                </a:ext>
              </a:extLst>
            </p:cNvPr>
            <p:cNvSpPr>
              <a:spLocks noEditPoints="1"/>
            </p:cNvSpPr>
            <p:nvPr/>
          </p:nvSpPr>
          <p:spPr bwMode="auto">
            <a:xfrm>
              <a:off x="7315201" y="4781551"/>
              <a:ext cx="66675" cy="65088"/>
            </a:xfrm>
            <a:custGeom>
              <a:avLst/>
              <a:gdLst>
                <a:gd name="T0" fmla="*/ 11 w 70"/>
                <a:gd name="T1" fmla="*/ 59 h 67"/>
                <a:gd name="T2" fmla="*/ 8 w 70"/>
                <a:gd name="T3" fmla="*/ 56 h 67"/>
                <a:gd name="T4" fmla="*/ 5 w 70"/>
                <a:gd name="T5" fmla="*/ 53 h 67"/>
                <a:gd name="T6" fmla="*/ 2 w 70"/>
                <a:gd name="T7" fmla="*/ 47 h 67"/>
                <a:gd name="T8" fmla="*/ 0 w 70"/>
                <a:gd name="T9" fmla="*/ 39 h 67"/>
                <a:gd name="T10" fmla="*/ 0 w 70"/>
                <a:gd name="T11" fmla="*/ 28 h 67"/>
                <a:gd name="T12" fmla="*/ 3 w 70"/>
                <a:gd name="T13" fmla="*/ 18 h 67"/>
                <a:gd name="T14" fmla="*/ 6 w 70"/>
                <a:gd name="T15" fmla="*/ 13 h 67"/>
                <a:gd name="T16" fmla="*/ 8 w 70"/>
                <a:gd name="T17" fmla="*/ 10 h 67"/>
                <a:gd name="T18" fmla="*/ 12 w 70"/>
                <a:gd name="T19" fmla="*/ 7 h 67"/>
                <a:gd name="T20" fmla="*/ 18 w 70"/>
                <a:gd name="T21" fmla="*/ 4 h 67"/>
                <a:gd name="T22" fmla="*/ 26 w 70"/>
                <a:gd name="T23" fmla="*/ 1 h 67"/>
                <a:gd name="T24" fmla="*/ 47 w 70"/>
                <a:gd name="T25" fmla="*/ 2 h 67"/>
                <a:gd name="T26" fmla="*/ 54 w 70"/>
                <a:gd name="T27" fmla="*/ 4 h 67"/>
                <a:gd name="T28" fmla="*/ 59 w 70"/>
                <a:gd name="T29" fmla="*/ 7 h 67"/>
                <a:gd name="T30" fmla="*/ 62 w 70"/>
                <a:gd name="T31" fmla="*/ 11 h 67"/>
                <a:gd name="T32" fmla="*/ 65 w 70"/>
                <a:gd name="T33" fmla="*/ 15 h 67"/>
                <a:gd name="T34" fmla="*/ 68 w 70"/>
                <a:gd name="T35" fmla="*/ 20 h 67"/>
                <a:gd name="T36" fmla="*/ 69 w 70"/>
                <a:gd name="T37" fmla="*/ 28 h 67"/>
                <a:gd name="T38" fmla="*/ 69 w 70"/>
                <a:gd name="T39" fmla="*/ 39 h 67"/>
                <a:gd name="T40" fmla="*/ 68 w 70"/>
                <a:gd name="T41" fmla="*/ 47 h 67"/>
                <a:gd name="T42" fmla="*/ 64 w 70"/>
                <a:gd name="T43" fmla="*/ 53 h 67"/>
                <a:gd name="T44" fmla="*/ 61 w 70"/>
                <a:gd name="T45" fmla="*/ 57 h 67"/>
                <a:gd name="T46" fmla="*/ 58 w 70"/>
                <a:gd name="T47" fmla="*/ 59 h 67"/>
                <a:gd name="T48" fmla="*/ 53 w 70"/>
                <a:gd name="T49" fmla="*/ 63 h 67"/>
                <a:gd name="T50" fmla="*/ 43 w 70"/>
                <a:gd name="T51" fmla="*/ 66 h 67"/>
                <a:gd name="T52" fmla="*/ 20 w 70"/>
                <a:gd name="T53" fmla="*/ 65 h 67"/>
                <a:gd name="T54" fmla="*/ 14 w 70"/>
                <a:gd name="T55" fmla="*/ 61 h 67"/>
                <a:gd name="T56" fmla="*/ 54 w 70"/>
                <a:gd name="T57" fmla="*/ 28 h 67"/>
                <a:gd name="T58" fmla="*/ 16 w 70"/>
                <a:gd name="T59" fmla="*/ 26 h 67"/>
                <a:gd name="T60" fmla="*/ 47 w 70"/>
                <a:gd name="T61" fmla="*/ 52 h 67"/>
                <a:gd name="T62" fmla="*/ 54 w 70"/>
                <a:gd name="T63" fmla="*/ 2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 h="67">
                  <a:moveTo>
                    <a:pt x="12" y="60"/>
                  </a:moveTo>
                  <a:cubicBezTo>
                    <a:pt x="11" y="59"/>
                    <a:pt x="11" y="59"/>
                    <a:pt x="11" y="59"/>
                  </a:cubicBezTo>
                  <a:cubicBezTo>
                    <a:pt x="10" y="58"/>
                    <a:pt x="10" y="58"/>
                    <a:pt x="9" y="57"/>
                  </a:cubicBezTo>
                  <a:cubicBezTo>
                    <a:pt x="8" y="56"/>
                    <a:pt x="8" y="56"/>
                    <a:pt x="8" y="56"/>
                  </a:cubicBezTo>
                  <a:cubicBezTo>
                    <a:pt x="7" y="55"/>
                    <a:pt x="6" y="55"/>
                    <a:pt x="6" y="54"/>
                  </a:cubicBezTo>
                  <a:cubicBezTo>
                    <a:pt x="5" y="53"/>
                    <a:pt x="5" y="53"/>
                    <a:pt x="5" y="53"/>
                  </a:cubicBezTo>
                  <a:cubicBezTo>
                    <a:pt x="4" y="52"/>
                    <a:pt x="4" y="50"/>
                    <a:pt x="3" y="49"/>
                  </a:cubicBezTo>
                  <a:cubicBezTo>
                    <a:pt x="2" y="48"/>
                    <a:pt x="3" y="47"/>
                    <a:pt x="2" y="47"/>
                  </a:cubicBezTo>
                  <a:cubicBezTo>
                    <a:pt x="1" y="44"/>
                    <a:pt x="1" y="42"/>
                    <a:pt x="0" y="39"/>
                  </a:cubicBezTo>
                  <a:cubicBezTo>
                    <a:pt x="0" y="39"/>
                    <a:pt x="0" y="39"/>
                    <a:pt x="0" y="39"/>
                  </a:cubicBezTo>
                  <a:cubicBezTo>
                    <a:pt x="0" y="35"/>
                    <a:pt x="0" y="31"/>
                    <a:pt x="0" y="28"/>
                  </a:cubicBezTo>
                  <a:cubicBezTo>
                    <a:pt x="0" y="28"/>
                    <a:pt x="0" y="28"/>
                    <a:pt x="0" y="28"/>
                  </a:cubicBezTo>
                  <a:cubicBezTo>
                    <a:pt x="1" y="25"/>
                    <a:pt x="1" y="22"/>
                    <a:pt x="2" y="20"/>
                  </a:cubicBezTo>
                  <a:cubicBezTo>
                    <a:pt x="3" y="19"/>
                    <a:pt x="2" y="19"/>
                    <a:pt x="3" y="18"/>
                  </a:cubicBezTo>
                  <a:cubicBezTo>
                    <a:pt x="4" y="17"/>
                    <a:pt x="4" y="15"/>
                    <a:pt x="5" y="14"/>
                  </a:cubicBezTo>
                  <a:cubicBezTo>
                    <a:pt x="5" y="14"/>
                    <a:pt x="6" y="13"/>
                    <a:pt x="6" y="13"/>
                  </a:cubicBezTo>
                  <a:cubicBezTo>
                    <a:pt x="6" y="12"/>
                    <a:pt x="7" y="11"/>
                    <a:pt x="8" y="10"/>
                  </a:cubicBezTo>
                  <a:cubicBezTo>
                    <a:pt x="8" y="10"/>
                    <a:pt x="8" y="10"/>
                    <a:pt x="8" y="10"/>
                  </a:cubicBezTo>
                  <a:cubicBezTo>
                    <a:pt x="10" y="9"/>
                    <a:pt x="10" y="8"/>
                    <a:pt x="11" y="7"/>
                  </a:cubicBezTo>
                  <a:cubicBezTo>
                    <a:pt x="12" y="7"/>
                    <a:pt x="12" y="7"/>
                    <a:pt x="12" y="7"/>
                  </a:cubicBezTo>
                  <a:cubicBezTo>
                    <a:pt x="13" y="6"/>
                    <a:pt x="15" y="5"/>
                    <a:pt x="16" y="4"/>
                  </a:cubicBezTo>
                  <a:cubicBezTo>
                    <a:pt x="18" y="4"/>
                    <a:pt x="18" y="4"/>
                    <a:pt x="18" y="4"/>
                  </a:cubicBezTo>
                  <a:cubicBezTo>
                    <a:pt x="19" y="3"/>
                    <a:pt x="21" y="2"/>
                    <a:pt x="22" y="2"/>
                  </a:cubicBezTo>
                  <a:cubicBezTo>
                    <a:pt x="24" y="2"/>
                    <a:pt x="25" y="1"/>
                    <a:pt x="26" y="1"/>
                  </a:cubicBezTo>
                  <a:cubicBezTo>
                    <a:pt x="32" y="0"/>
                    <a:pt x="38" y="0"/>
                    <a:pt x="43" y="1"/>
                  </a:cubicBezTo>
                  <a:cubicBezTo>
                    <a:pt x="44" y="2"/>
                    <a:pt x="46" y="2"/>
                    <a:pt x="47" y="2"/>
                  </a:cubicBezTo>
                  <a:cubicBezTo>
                    <a:pt x="49" y="2"/>
                    <a:pt x="50" y="3"/>
                    <a:pt x="52" y="4"/>
                  </a:cubicBezTo>
                  <a:cubicBezTo>
                    <a:pt x="52" y="4"/>
                    <a:pt x="53" y="4"/>
                    <a:pt x="54" y="4"/>
                  </a:cubicBezTo>
                  <a:cubicBezTo>
                    <a:pt x="55" y="5"/>
                    <a:pt x="56" y="6"/>
                    <a:pt x="58" y="7"/>
                  </a:cubicBezTo>
                  <a:cubicBezTo>
                    <a:pt x="58" y="7"/>
                    <a:pt x="58" y="7"/>
                    <a:pt x="59" y="7"/>
                  </a:cubicBezTo>
                  <a:cubicBezTo>
                    <a:pt x="59" y="8"/>
                    <a:pt x="60" y="9"/>
                    <a:pt x="61" y="10"/>
                  </a:cubicBezTo>
                  <a:cubicBezTo>
                    <a:pt x="61" y="10"/>
                    <a:pt x="61" y="11"/>
                    <a:pt x="62" y="11"/>
                  </a:cubicBezTo>
                  <a:cubicBezTo>
                    <a:pt x="63" y="11"/>
                    <a:pt x="63" y="12"/>
                    <a:pt x="64" y="13"/>
                  </a:cubicBezTo>
                  <a:cubicBezTo>
                    <a:pt x="64" y="14"/>
                    <a:pt x="64" y="14"/>
                    <a:pt x="65" y="15"/>
                  </a:cubicBezTo>
                  <a:cubicBezTo>
                    <a:pt x="66" y="16"/>
                    <a:pt x="66" y="17"/>
                    <a:pt x="67" y="18"/>
                  </a:cubicBezTo>
                  <a:cubicBezTo>
                    <a:pt x="67" y="19"/>
                    <a:pt x="67" y="20"/>
                    <a:pt x="68" y="20"/>
                  </a:cubicBezTo>
                  <a:cubicBezTo>
                    <a:pt x="69" y="23"/>
                    <a:pt x="69" y="25"/>
                    <a:pt x="69" y="28"/>
                  </a:cubicBezTo>
                  <a:cubicBezTo>
                    <a:pt x="69" y="28"/>
                    <a:pt x="69" y="28"/>
                    <a:pt x="69" y="28"/>
                  </a:cubicBezTo>
                  <a:cubicBezTo>
                    <a:pt x="70" y="31"/>
                    <a:pt x="70" y="35"/>
                    <a:pt x="69" y="39"/>
                  </a:cubicBezTo>
                  <a:cubicBezTo>
                    <a:pt x="69" y="39"/>
                    <a:pt x="69" y="39"/>
                    <a:pt x="69" y="39"/>
                  </a:cubicBezTo>
                  <a:cubicBezTo>
                    <a:pt x="69" y="42"/>
                    <a:pt x="69" y="44"/>
                    <a:pt x="68" y="47"/>
                  </a:cubicBezTo>
                  <a:cubicBezTo>
                    <a:pt x="67" y="47"/>
                    <a:pt x="67" y="47"/>
                    <a:pt x="68" y="47"/>
                  </a:cubicBezTo>
                  <a:cubicBezTo>
                    <a:pt x="67" y="49"/>
                    <a:pt x="66" y="51"/>
                    <a:pt x="65" y="52"/>
                  </a:cubicBezTo>
                  <a:cubicBezTo>
                    <a:pt x="64" y="53"/>
                    <a:pt x="64" y="53"/>
                    <a:pt x="64" y="53"/>
                  </a:cubicBezTo>
                  <a:cubicBezTo>
                    <a:pt x="64" y="54"/>
                    <a:pt x="63" y="55"/>
                    <a:pt x="62" y="56"/>
                  </a:cubicBezTo>
                  <a:cubicBezTo>
                    <a:pt x="61" y="56"/>
                    <a:pt x="61" y="57"/>
                    <a:pt x="61" y="57"/>
                  </a:cubicBezTo>
                  <a:cubicBezTo>
                    <a:pt x="60" y="58"/>
                    <a:pt x="60" y="59"/>
                    <a:pt x="59" y="59"/>
                  </a:cubicBezTo>
                  <a:cubicBezTo>
                    <a:pt x="58" y="59"/>
                    <a:pt x="58" y="59"/>
                    <a:pt x="58" y="59"/>
                  </a:cubicBezTo>
                  <a:cubicBezTo>
                    <a:pt x="58" y="60"/>
                    <a:pt x="57" y="61"/>
                    <a:pt x="56" y="61"/>
                  </a:cubicBezTo>
                  <a:cubicBezTo>
                    <a:pt x="53" y="63"/>
                    <a:pt x="53" y="63"/>
                    <a:pt x="53" y="63"/>
                  </a:cubicBezTo>
                  <a:cubicBezTo>
                    <a:pt x="51" y="64"/>
                    <a:pt x="49" y="65"/>
                    <a:pt x="47" y="65"/>
                  </a:cubicBezTo>
                  <a:cubicBezTo>
                    <a:pt x="46" y="66"/>
                    <a:pt x="45" y="65"/>
                    <a:pt x="43" y="66"/>
                  </a:cubicBezTo>
                  <a:cubicBezTo>
                    <a:pt x="38" y="67"/>
                    <a:pt x="32" y="67"/>
                    <a:pt x="27" y="66"/>
                  </a:cubicBezTo>
                  <a:cubicBezTo>
                    <a:pt x="25" y="66"/>
                    <a:pt x="22" y="65"/>
                    <a:pt x="20" y="65"/>
                  </a:cubicBezTo>
                  <a:cubicBezTo>
                    <a:pt x="19" y="64"/>
                    <a:pt x="18" y="64"/>
                    <a:pt x="17" y="63"/>
                  </a:cubicBezTo>
                  <a:cubicBezTo>
                    <a:pt x="16" y="62"/>
                    <a:pt x="15" y="62"/>
                    <a:pt x="14" y="61"/>
                  </a:cubicBezTo>
                  <a:cubicBezTo>
                    <a:pt x="13" y="61"/>
                    <a:pt x="12" y="60"/>
                    <a:pt x="12" y="60"/>
                  </a:cubicBezTo>
                  <a:moveTo>
                    <a:pt x="54" y="28"/>
                  </a:moveTo>
                  <a:cubicBezTo>
                    <a:pt x="54" y="19"/>
                    <a:pt x="47" y="12"/>
                    <a:pt x="38" y="12"/>
                  </a:cubicBezTo>
                  <a:cubicBezTo>
                    <a:pt x="27" y="11"/>
                    <a:pt x="18" y="16"/>
                    <a:pt x="16" y="26"/>
                  </a:cubicBezTo>
                  <a:cubicBezTo>
                    <a:pt x="15" y="31"/>
                    <a:pt x="15" y="37"/>
                    <a:pt x="17" y="43"/>
                  </a:cubicBezTo>
                  <a:cubicBezTo>
                    <a:pt x="21" y="56"/>
                    <a:pt x="39" y="58"/>
                    <a:pt x="47" y="52"/>
                  </a:cubicBezTo>
                  <a:cubicBezTo>
                    <a:pt x="53" y="47"/>
                    <a:pt x="54" y="40"/>
                    <a:pt x="55" y="33"/>
                  </a:cubicBezTo>
                  <a:cubicBezTo>
                    <a:pt x="55" y="31"/>
                    <a:pt x="55" y="29"/>
                    <a:pt x="54" y="28"/>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3" name="Freeform 2142">
              <a:extLst>
                <a:ext uri="{FF2B5EF4-FFF2-40B4-BE49-F238E27FC236}">
                  <a16:creationId xmlns:a16="http://schemas.microsoft.com/office/drawing/2014/main" id="{23E30C5C-F2C1-E23D-CE76-61FDAD8586D4}"/>
                </a:ext>
              </a:extLst>
            </p:cNvPr>
            <p:cNvSpPr>
              <a:spLocks noEditPoints="1"/>
            </p:cNvSpPr>
            <p:nvPr/>
          </p:nvSpPr>
          <p:spPr bwMode="auto">
            <a:xfrm>
              <a:off x="7138988" y="4783138"/>
              <a:ext cx="57150" cy="61913"/>
            </a:xfrm>
            <a:custGeom>
              <a:avLst/>
              <a:gdLst>
                <a:gd name="T0" fmla="*/ 48 w 60"/>
                <a:gd name="T1" fmla="*/ 5 h 64"/>
                <a:gd name="T2" fmla="*/ 49 w 60"/>
                <a:gd name="T3" fmla="*/ 5 h 64"/>
                <a:gd name="T4" fmla="*/ 51 w 60"/>
                <a:gd name="T5" fmla="*/ 8 h 64"/>
                <a:gd name="T6" fmla="*/ 52 w 60"/>
                <a:gd name="T7" fmla="*/ 8 h 64"/>
                <a:gd name="T8" fmla="*/ 52 w 60"/>
                <a:gd name="T9" fmla="*/ 8 h 64"/>
                <a:gd name="T10" fmla="*/ 54 w 60"/>
                <a:gd name="T11" fmla="*/ 11 h 64"/>
                <a:gd name="T12" fmla="*/ 55 w 60"/>
                <a:gd name="T13" fmla="*/ 13 h 64"/>
                <a:gd name="T14" fmla="*/ 57 w 60"/>
                <a:gd name="T15" fmla="*/ 17 h 64"/>
                <a:gd name="T16" fmla="*/ 58 w 60"/>
                <a:gd name="T17" fmla="*/ 18 h 64"/>
                <a:gd name="T18" fmla="*/ 59 w 60"/>
                <a:gd name="T19" fmla="*/ 28 h 64"/>
                <a:gd name="T20" fmla="*/ 59 w 60"/>
                <a:gd name="T21" fmla="*/ 28 h 64"/>
                <a:gd name="T22" fmla="*/ 59 w 60"/>
                <a:gd name="T23" fmla="*/ 36 h 64"/>
                <a:gd name="T24" fmla="*/ 59 w 60"/>
                <a:gd name="T25" fmla="*/ 36 h 64"/>
                <a:gd name="T26" fmla="*/ 58 w 60"/>
                <a:gd name="T27" fmla="*/ 45 h 64"/>
                <a:gd name="T28" fmla="*/ 58 w 60"/>
                <a:gd name="T29" fmla="*/ 45 h 64"/>
                <a:gd name="T30" fmla="*/ 55 w 60"/>
                <a:gd name="T31" fmla="*/ 50 h 64"/>
                <a:gd name="T32" fmla="*/ 54 w 60"/>
                <a:gd name="T33" fmla="*/ 52 h 64"/>
                <a:gd name="T34" fmla="*/ 52 w 60"/>
                <a:gd name="T35" fmla="*/ 55 h 64"/>
                <a:gd name="T36" fmla="*/ 51 w 60"/>
                <a:gd name="T37" fmla="*/ 55 h 64"/>
                <a:gd name="T38" fmla="*/ 51 w 60"/>
                <a:gd name="T39" fmla="*/ 55 h 64"/>
                <a:gd name="T40" fmla="*/ 49 w 60"/>
                <a:gd name="T41" fmla="*/ 58 h 64"/>
                <a:gd name="T42" fmla="*/ 49 w 60"/>
                <a:gd name="T43" fmla="*/ 58 h 64"/>
                <a:gd name="T44" fmla="*/ 46 w 60"/>
                <a:gd name="T45" fmla="*/ 60 h 64"/>
                <a:gd name="T46" fmla="*/ 44 w 60"/>
                <a:gd name="T47" fmla="*/ 61 h 64"/>
                <a:gd name="T48" fmla="*/ 37 w 60"/>
                <a:gd name="T49" fmla="*/ 63 h 64"/>
                <a:gd name="T50" fmla="*/ 33 w 60"/>
                <a:gd name="T51" fmla="*/ 63 h 64"/>
                <a:gd name="T52" fmla="*/ 15 w 60"/>
                <a:gd name="T53" fmla="*/ 64 h 64"/>
                <a:gd name="T54" fmla="*/ 2 w 60"/>
                <a:gd name="T55" fmla="*/ 64 h 64"/>
                <a:gd name="T56" fmla="*/ 0 w 60"/>
                <a:gd name="T57" fmla="*/ 61 h 64"/>
                <a:gd name="T58" fmla="*/ 0 w 60"/>
                <a:gd name="T59" fmla="*/ 2 h 64"/>
                <a:gd name="T60" fmla="*/ 1 w 60"/>
                <a:gd name="T61" fmla="*/ 0 h 64"/>
                <a:gd name="T62" fmla="*/ 33 w 60"/>
                <a:gd name="T63" fmla="*/ 0 h 64"/>
                <a:gd name="T64" fmla="*/ 34 w 60"/>
                <a:gd name="T65" fmla="*/ 0 h 64"/>
                <a:gd name="T66" fmla="*/ 34 w 60"/>
                <a:gd name="T67" fmla="*/ 0 h 64"/>
                <a:gd name="T68" fmla="*/ 42 w 60"/>
                <a:gd name="T69" fmla="*/ 2 h 64"/>
                <a:gd name="T70" fmla="*/ 44 w 60"/>
                <a:gd name="T71" fmla="*/ 2 h 64"/>
                <a:gd name="T72" fmla="*/ 48 w 60"/>
                <a:gd name="T73" fmla="*/ 5 h 64"/>
                <a:gd name="T74" fmla="*/ 14 w 60"/>
                <a:gd name="T75" fmla="*/ 49 h 64"/>
                <a:gd name="T76" fmla="*/ 14 w 60"/>
                <a:gd name="T77" fmla="*/ 50 h 64"/>
                <a:gd name="T78" fmla="*/ 17 w 60"/>
                <a:gd name="T79" fmla="*/ 53 h 64"/>
                <a:gd name="T80" fmla="*/ 31 w 60"/>
                <a:gd name="T81" fmla="*/ 52 h 64"/>
                <a:gd name="T82" fmla="*/ 43 w 60"/>
                <a:gd name="T83" fmla="*/ 42 h 64"/>
                <a:gd name="T84" fmla="*/ 43 w 60"/>
                <a:gd name="T85" fmla="*/ 22 h 64"/>
                <a:gd name="T86" fmla="*/ 30 w 60"/>
                <a:gd name="T87" fmla="*/ 11 h 64"/>
                <a:gd name="T88" fmla="*/ 16 w 60"/>
                <a:gd name="T89" fmla="*/ 10 h 64"/>
                <a:gd name="T90" fmla="*/ 14 w 60"/>
                <a:gd name="T91" fmla="*/ 13 h 64"/>
                <a:gd name="T92" fmla="*/ 14 w 60"/>
                <a:gd name="T93" fmla="*/ 32 h 64"/>
                <a:gd name="T94" fmla="*/ 14 w 60"/>
                <a:gd name="T95" fmla="*/ 4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64">
                  <a:moveTo>
                    <a:pt x="48" y="5"/>
                  </a:moveTo>
                  <a:cubicBezTo>
                    <a:pt x="49" y="5"/>
                    <a:pt x="49" y="5"/>
                    <a:pt x="49" y="5"/>
                  </a:cubicBezTo>
                  <a:cubicBezTo>
                    <a:pt x="50" y="6"/>
                    <a:pt x="51" y="7"/>
                    <a:pt x="51" y="8"/>
                  </a:cubicBezTo>
                  <a:cubicBezTo>
                    <a:pt x="51" y="8"/>
                    <a:pt x="52" y="8"/>
                    <a:pt x="52" y="8"/>
                  </a:cubicBezTo>
                  <a:cubicBezTo>
                    <a:pt x="52" y="8"/>
                    <a:pt x="52" y="8"/>
                    <a:pt x="52" y="8"/>
                  </a:cubicBezTo>
                  <a:cubicBezTo>
                    <a:pt x="53" y="9"/>
                    <a:pt x="53" y="10"/>
                    <a:pt x="54" y="11"/>
                  </a:cubicBezTo>
                  <a:cubicBezTo>
                    <a:pt x="55" y="11"/>
                    <a:pt x="54" y="12"/>
                    <a:pt x="55" y="13"/>
                  </a:cubicBezTo>
                  <a:cubicBezTo>
                    <a:pt x="56" y="14"/>
                    <a:pt x="57" y="15"/>
                    <a:pt x="57" y="17"/>
                  </a:cubicBezTo>
                  <a:cubicBezTo>
                    <a:pt x="57" y="17"/>
                    <a:pt x="57" y="18"/>
                    <a:pt x="58" y="18"/>
                  </a:cubicBezTo>
                  <a:cubicBezTo>
                    <a:pt x="59" y="21"/>
                    <a:pt x="59" y="24"/>
                    <a:pt x="59" y="28"/>
                  </a:cubicBezTo>
                  <a:cubicBezTo>
                    <a:pt x="59" y="28"/>
                    <a:pt x="59" y="28"/>
                    <a:pt x="59" y="28"/>
                  </a:cubicBezTo>
                  <a:cubicBezTo>
                    <a:pt x="60" y="30"/>
                    <a:pt x="60" y="33"/>
                    <a:pt x="59" y="36"/>
                  </a:cubicBezTo>
                  <a:cubicBezTo>
                    <a:pt x="59" y="36"/>
                    <a:pt x="59" y="36"/>
                    <a:pt x="59" y="36"/>
                  </a:cubicBezTo>
                  <a:cubicBezTo>
                    <a:pt x="59" y="39"/>
                    <a:pt x="59" y="42"/>
                    <a:pt x="58" y="45"/>
                  </a:cubicBezTo>
                  <a:cubicBezTo>
                    <a:pt x="58" y="45"/>
                    <a:pt x="58" y="45"/>
                    <a:pt x="58" y="45"/>
                  </a:cubicBezTo>
                  <a:cubicBezTo>
                    <a:pt x="57" y="47"/>
                    <a:pt x="56" y="49"/>
                    <a:pt x="55" y="50"/>
                  </a:cubicBezTo>
                  <a:cubicBezTo>
                    <a:pt x="55" y="51"/>
                    <a:pt x="54" y="52"/>
                    <a:pt x="54" y="52"/>
                  </a:cubicBezTo>
                  <a:cubicBezTo>
                    <a:pt x="54" y="53"/>
                    <a:pt x="53" y="54"/>
                    <a:pt x="52" y="55"/>
                  </a:cubicBezTo>
                  <a:cubicBezTo>
                    <a:pt x="52" y="55"/>
                    <a:pt x="51" y="55"/>
                    <a:pt x="51" y="55"/>
                  </a:cubicBezTo>
                  <a:cubicBezTo>
                    <a:pt x="51" y="55"/>
                    <a:pt x="51" y="55"/>
                    <a:pt x="51" y="55"/>
                  </a:cubicBezTo>
                  <a:cubicBezTo>
                    <a:pt x="51" y="56"/>
                    <a:pt x="50" y="57"/>
                    <a:pt x="49" y="58"/>
                  </a:cubicBezTo>
                  <a:cubicBezTo>
                    <a:pt x="49" y="58"/>
                    <a:pt x="49" y="58"/>
                    <a:pt x="49" y="58"/>
                  </a:cubicBezTo>
                  <a:cubicBezTo>
                    <a:pt x="48" y="59"/>
                    <a:pt x="47" y="60"/>
                    <a:pt x="46" y="60"/>
                  </a:cubicBezTo>
                  <a:cubicBezTo>
                    <a:pt x="45" y="60"/>
                    <a:pt x="44" y="61"/>
                    <a:pt x="44" y="61"/>
                  </a:cubicBezTo>
                  <a:cubicBezTo>
                    <a:pt x="42" y="62"/>
                    <a:pt x="39" y="62"/>
                    <a:pt x="37" y="63"/>
                  </a:cubicBezTo>
                  <a:cubicBezTo>
                    <a:pt x="36" y="64"/>
                    <a:pt x="34" y="63"/>
                    <a:pt x="33" y="63"/>
                  </a:cubicBezTo>
                  <a:cubicBezTo>
                    <a:pt x="27" y="64"/>
                    <a:pt x="21" y="63"/>
                    <a:pt x="15" y="64"/>
                  </a:cubicBezTo>
                  <a:cubicBezTo>
                    <a:pt x="11" y="64"/>
                    <a:pt x="6" y="64"/>
                    <a:pt x="2" y="64"/>
                  </a:cubicBezTo>
                  <a:cubicBezTo>
                    <a:pt x="0" y="64"/>
                    <a:pt x="0" y="63"/>
                    <a:pt x="0" y="61"/>
                  </a:cubicBezTo>
                  <a:cubicBezTo>
                    <a:pt x="0" y="41"/>
                    <a:pt x="0" y="22"/>
                    <a:pt x="0" y="2"/>
                  </a:cubicBezTo>
                  <a:cubicBezTo>
                    <a:pt x="0" y="1"/>
                    <a:pt x="0" y="0"/>
                    <a:pt x="1" y="0"/>
                  </a:cubicBezTo>
                  <a:cubicBezTo>
                    <a:pt x="12" y="0"/>
                    <a:pt x="23" y="0"/>
                    <a:pt x="33" y="0"/>
                  </a:cubicBezTo>
                  <a:cubicBezTo>
                    <a:pt x="33" y="0"/>
                    <a:pt x="34" y="0"/>
                    <a:pt x="34" y="0"/>
                  </a:cubicBezTo>
                  <a:cubicBezTo>
                    <a:pt x="34" y="0"/>
                    <a:pt x="34" y="0"/>
                    <a:pt x="34" y="0"/>
                  </a:cubicBezTo>
                  <a:cubicBezTo>
                    <a:pt x="37" y="0"/>
                    <a:pt x="40" y="0"/>
                    <a:pt x="42" y="2"/>
                  </a:cubicBezTo>
                  <a:cubicBezTo>
                    <a:pt x="43" y="2"/>
                    <a:pt x="43" y="3"/>
                    <a:pt x="44" y="2"/>
                  </a:cubicBezTo>
                  <a:cubicBezTo>
                    <a:pt x="46" y="3"/>
                    <a:pt x="47" y="4"/>
                    <a:pt x="48" y="5"/>
                  </a:cubicBezTo>
                  <a:moveTo>
                    <a:pt x="14" y="49"/>
                  </a:moveTo>
                  <a:cubicBezTo>
                    <a:pt x="14" y="50"/>
                    <a:pt x="14" y="50"/>
                    <a:pt x="14" y="50"/>
                  </a:cubicBezTo>
                  <a:cubicBezTo>
                    <a:pt x="13" y="52"/>
                    <a:pt x="14" y="53"/>
                    <a:pt x="17" y="53"/>
                  </a:cubicBezTo>
                  <a:cubicBezTo>
                    <a:pt x="21" y="52"/>
                    <a:pt x="26" y="53"/>
                    <a:pt x="31" y="52"/>
                  </a:cubicBezTo>
                  <a:cubicBezTo>
                    <a:pt x="37" y="52"/>
                    <a:pt x="42" y="48"/>
                    <a:pt x="43" y="42"/>
                  </a:cubicBezTo>
                  <a:cubicBezTo>
                    <a:pt x="45" y="35"/>
                    <a:pt x="45" y="29"/>
                    <a:pt x="43" y="22"/>
                  </a:cubicBezTo>
                  <a:cubicBezTo>
                    <a:pt x="42" y="16"/>
                    <a:pt x="37" y="11"/>
                    <a:pt x="30" y="11"/>
                  </a:cubicBezTo>
                  <a:cubicBezTo>
                    <a:pt x="26" y="11"/>
                    <a:pt x="21" y="11"/>
                    <a:pt x="16" y="10"/>
                  </a:cubicBezTo>
                  <a:cubicBezTo>
                    <a:pt x="14" y="10"/>
                    <a:pt x="14" y="11"/>
                    <a:pt x="14" y="13"/>
                  </a:cubicBezTo>
                  <a:cubicBezTo>
                    <a:pt x="14" y="19"/>
                    <a:pt x="14" y="25"/>
                    <a:pt x="14" y="32"/>
                  </a:cubicBezTo>
                  <a:lnTo>
                    <a:pt x="14" y="49"/>
                  </a:lnTo>
                  <a:close/>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4" name="Freeform 2143">
              <a:extLst>
                <a:ext uri="{FF2B5EF4-FFF2-40B4-BE49-F238E27FC236}">
                  <a16:creationId xmlns:a16="http://schemas.microsoft.com/office/drawing/2014/main" id="{D6C53AB9-8B5F-17C0-F1E1-B2A3534E2476}"/>
                </a:ext>
              </a:extLst>
            </p:cNvPr>
            <p:cNvSpPr>
              <a:spLocks/>
            </p:cNvSpPr>
            <p:nvPr/>
          </p:nvSpPr>
          <p:spPr bwMode="auto">
            <a:xfrm>
              <a:off x="8158163" y="4783138"/>
              <a:ext cx="55563" cy="61913"/>
            </a:xfrm>
            <a:custGeom>
              <a:avLst/>
              <a:gdLst>
                <a:gd name="T0" fmla="*/ 36 w 57"/>
                <a:gd name="T1" fmla="*/ 12 h 65"/>
                <a:gd name="T2" fmla="*/ 36 w 57"/>
                <a:gd name="T3" fmla="*/ 47 h 65"/>
                <a:gd name="T4" fmla="*/ 36 w 57"/>
                <a:gd name="T5" fmla="*/ 64 h 65"/>
                <a:gd name="T6" fmla="*/ 22 w 57"/>
                <a:gd name="T7" fmla="*/ 64 h 65"/>
                <a:gd name="T8" fmla="*/ 21 w 57"/>
                <a:gd name="T9" fmla="*/ 63 h 65"/>
                <a:gd name="T10" fmla="*/ 21 w 57"/>
                <a:gd name="T11" fmla="*/ 59 h 65"/>
                <a:gd name="T12" fmla="*/ 21 w 57"/>
                <a:gd name="T13" fmla="*/ 15 h 65"/>
                <a:gd name="T14" fmla="*/ 18 w 57"/>
                <a:gd name="T15" fmla="*/ 11 h 65"/>
                <a:gd name="T16" fmla="*/ 2 w 57"/>
                <a:gd name="T17" fmla="*/ 11 h 65"/>
                <a:gd name="T18" fmla="*/ 0 w 57"/>
                <a:gd name="T19" fmla="*/ 9 h 65"/>
                <a:gd name="T20" fmla="*/ 0 w 57"/>
                <a:gd name="T21" fmla="*/ 3 h 65"/>
                <a:gd name="T22" fmla="*/ 2 w 57"/>
                <a:gd name="T23" fmla="*/ 0 h 65"/>
                <a:gd name="T24" fmla="*/ 17 w 57"/>
                <a:gd name="T25" fmla="*/ 0 h 65"/>
                <a:gd name="T26" fmla="*/ 54 w 57"/>
                <a:gd name="T27" fmla="*/ 0 h 65"/>
                <a:gd name="T28" fmla="*/ 57 w 57"/>
                <a:gd name="T29" fmla="*/ 3 h 65"/>
                <a:gd name="T30" fmla="*/ 57 w 57"/>
                <a:gd name="T31" fmla="*/ 9 h 65"/>
                <a:gd name="T32" fmla="*/ 54 w 57"/>
                <a:gd name="T33" fmla="*/ 11 h 65"/>
                <a:gd name="T34" fmla="*/ 38 w 57"/>
                <a:gd name="T35" fmla="*/ 11 h 65"/>
                <a:gd name="T36" fmla="*/ 36 w 57"/>
                <a:gd name="T37"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65">
                  <a:moveTo>
                    <a:pt x="36" y="12"/>
                  </a:moveTo>
                  <a:cubicBezTo>
                    <a:pt x="36" y="24"/>
                    <a:pt x="36" y="36"/>
                    <a:pt x="36" y="47"/>
                  </a:cubicBezTo>
                  <a:cubicBezTo>
                    <a:pt x="36" y="64"/>
                    <a:pt x="36" y="64"/>
                    <a:pt x="36" y="64"/>
                  </a:cubicBezTo>
                  <a:cubicBezTo>
                    <a:pt x="31" y="64"/>
                    <a:pt x="27" y="65"/>
                    <a:pt x="22" y="64"/>
                  </a:cubicBezTo>
                  <a:cubicBezTo>
                    <a:pt x="21" y="64"/>
                    <a:pt x="21" y="64"/>
                    <a:pt x="21" y="63"/>
                  </a:cubicBezTo>
                  <a:cubicBezTo>
                    <a:pt x="21" y="62"/>
                    <a:pt x="21" y="60"/>
                    <a:pt x="21" y="59"/>
                  </a:cubicBezTo>
                  <a:cubicBezTo>
                    <a:pt x="21" y="44"/>
                    <a:pt x="21" y="29"/>
                    <a:pt x="21" y="15"/>
                  </a:cubicBezTo>
                  <a:cubicBezTo>
                    <a:pt x="21" y="12"/>
                    <a:pt x="21" y="11"/>
                    <a:pt x="18" y="11"/>
                  </a:cubicBezTo>
                  <a:cubicBezTo>
                    <a:pt x="13" y="11"/>
                    <a:pt x="7" y="11"/>
                    <a:pt x="2" y="11"/>
                  </a:cubicBezTo>
                  <a:cubicBezTo>
                    <a:pt x="0" y="11"/>
                    <a:pt x="0" y="11"/>
                    <a:pt x="0" y="9"/>
                  </a:cubicBezTo>
                  <a:cubicBezTo>
                    <a:pt x="0" y="7"/>
                    <a:pt x="0" y="5"/>
                    <a:pt x="0" y="3"/>
                  </a:cubicBezTo>
                  <a:cubicBezTo>
                    <a:pt x="0" y="1"/>
                    <a:pt x="0" y="0"/>
                    <a:pt x="2" y="0"/>
                  </a:cubicBezTo>
                  <a:cubicBezTo>
                    <a:pt x="7" y="0"/>
                    <a:pt x="12" y="0"/>
                    <a:pt x="17" y="0"/>
                  </a:cubicBezTo>
                  <a:cubicBezTo>
                    <a:pt x="29" y="0"/>
                    <a:pt x="42" y="0"/>
                    <a:pt x="54" y="0"/>
                  </a:cubicBezTo>
                  <a:cubicBezTo>
                    <a:pt x="56" y="0"/>
                    <a:pt x="57" y="1"/>
                    <a:pt x="57" y="3"/>
                  </a:cubicBezTo>
                  <a:cubicBezTo>
                    <a:pt x="57" y="5"/>
                    <a:pt x="57" y="7"/>
                    <a:pt x="57" y="9"/>
                  </a:cubicBezTo>
                  <a:cubicBezTo>
                    <a:pt x="57" y="11"/>
                    <a:pt x="56" y="11"/>
                    <a:pt x="54" y="11"/>
                  </a:cubicBezTo>
                  <a:cubicBezTo>
                    <a:pt x="49" y="11"/>
                    <a:pt x="43" y="11"/>
                    <a:pt x="38" y="11"/>
                  </a:cubicBezTo>
                  <a:cubicBezTo>
                    <a:pt x="37" y="11"/>
                    <a:pt x="36" y="11"/>
                    <a:pt x="36" y="12"/>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5" name="Freeform 2144">
              <a:extLst>
                <a:ext uri="{FF2B5EF4-FFF2-40B4-BE49-F238E27FC236}">
                  <a16:creationId xmlns:a16="http://schemas.microsoft.com/office/drawing/2014/main" id="{F92AB27D-9966-595C-7E6A-0C6EEACAC770}"/>
                </a:ext>
              </a:extLst>
            </p:cNvPr>
            <p:cNvSpPr>
              <a:spLocks/>
            </p:cNvSpPr>
            <p:nvPr/>
          </p:nvSpPr>
          <p:spPr bwMode="auto">
            <a:xfrm>
              <a:off x="7654926" y="4783138"/>
              <a:ext cx="53975" cy="60325"/>
            </a:xfrm>
            <a:custGeom>
              <a:avLst/>
              <a:gdLst>
                <a:gd name="T0" fmla="*/ 15 w 55"/>
                <a:gd name="T1" fmla="*/ 12 h 64"/>
                <a:gd name="T2" fmla="*/ 15 w 55"/>
                <a:gd name="T3" fmla="*/ 25 h 64"/>
                <a:gd name="T4" fmla="*/ 21 w 55"/>
                <a:gd name="T5" fmla="*/ 25 h 64"/>
                <a:gd name="T6" fmla="*/ 48 w 55"/>
                <a:gd name="T7" fmla="*/ 25 h 64"/>
                <a:gd name="T8" fmla="*/ 51 w 55"/>
                <a:gd name="T9" fmla="*/ 28 h 64"/>
                <a:gd name="T10" fmla="*/ 51 w 55"/>
                <a:gd name="T11" fmla="*/ 33 h 64"/>
                <a:gd name="T12" fmla="*/ 48 w 55"/>
                <a:gd name="T13" fmla="*/ 36 h 64"/>
                <a:gd name="T14" fmla="*/ 25 w 55"/>
                <a:gd name="T15" fmla="*/ 36 h 64"/>
                <a:gd name="T16" fmla="*/ 15 w 55"/>
                <a:gd name="T17" fmla="*/ 37 h 64"/>
                <a:gd name="T18" fmla="*/ 15 w 55"/>
                <a:gd name="T19" fmla="*/ 53 h 64"/>
                <a:gd name="T20" fmla="*/ 18 w 55"/>
                <a:gd name="T21" fmla="*/ 53 h 64"/>
                <a:gd name="T22" fmla="*/ 52 w 55"/>
                <a:gd name="T23" fmla="*/ 53 h 64"/>
                <a:gd name="T24" fmla="*/ 55 w 55"/>
                <a:gd name="T25" fmla="*/ 57 h 64"/>
                <a:gd name="T26" fmla="*/ 55 w 55"/>
                <a:gd name="T27" fmla="*/ 62 h 64"/>
                <a:gd name="T28" fmla="*/ 53 w 55"/>
                <a:gd name="T29" fmla="*/ 64 h 64"/>
                <a:gd name="T30" fmla="*/ 3 w 55"/>
                <a:gd name="T31" fmla="*/ 64 h 64"/>
                <a:gd name="T32" fmla="*/ 0 w 55"/>
                <a:gd name="T33" fmla="*/ 61 h 64"/>
                <a:gd name="T34" fmla="*/ 0 w 55"/>
                <a:gd name="T35" fmla="*/ 4 h 64"/>
                <a:gd name="T36" fmla="*/ 4 w 55"/>
                <a:gd name="T37" fmla="*/ 0 h 64"/>
                <a:gd name="T38" fmla="*/ 51 w 55"/>
                <a:gd name="T39" fmla="*/ 0 h 64"/>
                <a:gd name="T40" fmla="*/ 54 w 55"/>
                <a:gd name="T41" fmla="*/ 1 h 64"/>
                <a:gd name="T42" fmla="*/ 54 w 55"/>
                <a:gd name="T43" fmla="*/ 11 h 64"/>
                <a:gd name="T44" fmla="*/ 51 w 55"/>
                <a:gd name="T45" fmla="*/ 11 h 64"/>
                <a:gd name="T46" fmla="*/ 19 w 55"/>
                <a:gd name="T47" fmla="*/ 11 h 64"/>
                <a:gd name="T48" fmla="*/ 16 w 55"/>
                <a:gd name="T49" fmla="*/ 1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 h="64">
                  <a:moveTo>
                    <a:pt x="15" y="12"/>
                  </a:moveTo>
                  <a:cubicBezTo>
                    <a:pt x="15" y="16"/>
                    <a:pt x="15" y="20"/>
                    <a:pt x="15" y="25"/>
                  </a:cubicBezTo>
                  <a:cubicBezTo>
                    <a:pt x="17" y="25"/>
                    <a:pt x="19" y="25"/>
                    <a:pt x="21" y="25"/>
                  </a:cubicBezTo>
                  <a:cubicBezTo>
                    <a:pt x="30" y="25"/>
                    <a:pt x="39" y="25"/>
                    <a:pt x="48" y="25"/>
                  </a:cubicBezTo>
                  <a:cubicBezTo>
                    <a:pt x="51" y="25"/>
                    <a:pt x="51" y="26"/>
                    <a:pt x="51" y="28"/>
                  </a:cubicBezTo>
                  <a:cubicBezTo>
                    <a:pt x="51" y="30"/>
                    <a:pt x="51" y="32"/>
                    <a:pt x="51" y="33"/>
                  </a:cubicBezTo>
                  <a:cubicBezTo>
                    <a:pt x="51" y="36"/>
                    <a:pt x="50" y="36"/>
                    <a:pt x="48" y="36"/>
                  </a:cubicBezTo>
                  <a:cubicBezTo>
                    <a:pt x="41" y="36"/>
                    <a:pt x="33" y="36"/>
                    <a:pt x="25" y="36"/>
                  </a:cubicBezTo>
                  <a:cubicBezTo>
                    <a:pt x="22" y="36"/>
                    <a:pt x="19" y="36"/>
                    <a:pt x="15" y="37"/>
                  </a:cubicBezTo>
                  <a:cubicBezTo>
                    <a:pt x="15" y="42"/>
                    <a:pt x="15" y="48"/>
                    <a:pt x="15" y="53"/>
                  </a:cubicBezTo>
                  <a:cubicBezTo>
                    <a:pt x="16" y="54"/>
                    <a:pt x="17" y="53"/>
                    <a:pt x="18" y="53"/>
                  </a:cubicBezTo>
                  <a:cubicBezTo>
                    <a:pt x="52" y="53"/>
                    <a:pt x="52" y="53"/>
                    <a:pt x="52" y="53"/>
                  </a:cubicBezTo>
                  <a:cubicBezTo>
                    <a:pt x="55" y="53"/>
                    <a:pt x="55" y="53"/>
                    <a:pt x="55" y="57"/>
                  </a:cubicBezTo>
                  <a:cubicBezTo>
                    <a:pt x="55" y="59"/>
                    <a:pt x="55" y="60"/>
                    <a:pt x="55" y="62"/>
                  </a:cubicBezTo>
                  <a:cubicBezTo>
                    <a:pt x="55" y="64"/>
                    <a:pt x="55" y="64"/>
                    <a:pt x="53" y="64"/>
                  </a:cubicBezTo>
                  <a:cubicBezTo>
                    <a:pt x="36" y="64"/>
                    <a:pt x="19" y="64"/>
                    <a:pt x="3" y="64"/>
                  </a:cubicBezTo>
                  <a:cubicBezTo>
                    <a:pt x="0" y="64"/>
                    <a:pt x="0" y="63"/>
                    <a:pt x="0" y="61"/>
                  </a:cubicBezTo>
                  <a:cubicBezTo>
                    <a:pt x="0" y="4"/>
                    <a:pt x="0" y="4"/>
                    <a:pt x="0" y="4"/>
                  </a:cubicBezTo>
                  <a:cubicBezTo>
                    <a:pt x="0" y="0"/>
                    <a:pt x="0" y="0"/>
                    <a:pt x="4" y="0"/>
                  </a:cubicBezTo>
                  <a:cubicBezTo>
                    <a:pt x="51" y="0"/>
                    <a:pt x="51" y="0"/>
                    <a:pt x="51" y="0"/>
                  </a:cubicBezTo>
                  <a:cubicBezTo>
                    <a:pt x="52" y="0"/>
                    <a:pt x="53" y="0"/>
                    <a:pt x="54" y="1"/>
                  </a:cubicBezTo>
                  <a:cubicBezTo>
                    <a:pt x="54" y="4"/>
                    <a:pt x="54" y="8"/>
                    <a:pt x="54" y="11"/>
                  </a:cubicBezTo>
                  <a:cubicBezTo>
                    <a:pt x="53" y="12"/>
                    <a:pt x="52" y="11"/>
                    <a:pt x="51" y="11"/>
                  </a:cubicBezTo>
                  <a:cubicBezTo>
                    <a:pt x="19" y="11"/>
                    <a:pt x="19" y="11"/>
                    <a:pt x="19" y="11"/>
                  </a:cubicBezTo>
                  <a:cubicBezTo>
                    <a:pt x="18" y="11"/>
                    <a:pt x="16" y="11"/>
                    <a:pt x="16" y="12"/>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6" name="Freeform 2145">
              <a:extLst>
                <a:ext uri="{FF2B5EF4-FFF2-40B4-BE49-F238E27FC236}">
                  <a16:creationId xmlns:a16="http://schemas.microsoft.com/office/drawing/2014/main" id="{769B1F78-6E5E-919B-F8D3-7A9FA0D763AF}"/>
                </a:ext>
              </a:extLst>
            </p:cNvPr>
            <p:cNvSpPr>
              <a:spLocks/>
            </p:cNvSpPr>
            <p:nvPr/>
          </p:nvSpPr>
          <p:spPr bwMode="auto">
            <a:xfrm>
              <a:off x="7951788" y="4783138"/>
              <a:ext cx="66675" cy="61913"/>
            </a:xfrm>
            <a:custGeom>
              <a:avLst/>
              <a:gdLst>
                <a:gd name="T0" fmla="*/ 37 w 70"/>
                <a:gd name="T1" fmla="*/ 36 h 65"/>
                <a:gd name="T2" fmla="*/ 38 w 70"/>
                <a:gd name="T3" fmla="*/ 33 h 65"/>
                <a:gd name="T4" fmla="*/ 41 w 70"/>
                <a:gd name="T5" fmla="*/ 25 h 65"/>
                <a:gd name="T6" fmla="*/ 42 w 70"/>
                <a:gd name="T7" fmla="*/ 20 h 65"/>
                <a:gd name="T8" fmla="*/ 44 w 70"/>
                <a:gd name="T9" fmla="*/ 16 h 65"/>
                <a:gd name="T10" fmla="*/ 45 w 70"/>
                <a:gd name="T11" fmla="*/ 10 h 65"/>
                <a:gd name="T12" fmla="*/ 47 w 70"/>
                <a:gd name="T13" fmla="*/ 5 h 65"/>
                <a:gd name="T14" fmla="*/ 47 w 70"/>
                <a:gd name="T15" fmla="*/ 1 h 65"/>
                <a:gd name="T16" fmla="*/ 50 w 70"/>
                <a:gd name="T17" fmla="*/ 1 h 65"/>
                <a:gd name="T18" fmla="*/ 69 w 70"/>
                <a:gd name="T19" fmla="*/ 1 h 65"/>
                <a:gd name="T20" fmla="*/ 70 w 70"/>
                <a:gd name="T21" fmla="*/ 1 h 65"/>
                <a:gd name="T22" fmla="*/ 70 w 70"/>
                <a:gd name="T23" fmla="*/ 64 h 65"/>
                <a:gd name="T24" fmla="*/ 56 w 70"/>
                <a:gd name="T25" fmla="*/ 64 h 65"/>
                <a:gd name="T26" fmla="*/ 56 w 70"/>
                <a:gd name="T27" fmla="*/ 17 h 65"/>
                <a:gd name="T28" fmla="*/ 55 w 70"/>
                <a:gd name="T29" fmla="*/ 20 h 65"/>
                <a:gd name="T30" fmla="*/ 52 w 70"/>
                <a:gd name="T31" fmla="*/ 28 h 65"/>
                <a:gd name="T32" fmla="*/ 52 w 70"/>
                <a:gd name="T33" fmla="*/ 32 h 65"/>
                <a:gd name="T34" fmla="*/ 50 w 70"/>
                <a:gd name="T35" fmla="*/ 36 h 65"/>
                <a:gd name="T36" fmla="*/ 49 w 70"/>
                <a:gd name="T37" fmla="*/ 40 h 65"/>
                <a:gd name="T38" fmla="*/ 47 w 70"/>
                <a:gd name="T39" fmla="*/ 48 h 65"/>
                <a:gd name="T40" fmla="*/ 46 w 70"/>
                <a:gd name="T41" fmla="*/ 53 h 65"/>
                <a:gd name="T42" fmla="*/ 44 w 70"/>
                <a:gd name="T43" fmla="*/ 58 h 65"/>
                <a:gd name="T44" fmla="*/ 43 w 70"/>
                <a:gd name="T45" fmla="*/ 62 h 65"/>
                <a:gd name="T46" fmla="*/ 40 w 70"/>
                <a:gd name="T47" fmla="*/ 64 h 65"/>
                <a:gd name="T48" fmla="*/ 40 w 70"/>
                <a:gd name="T49" fmla="*/ 64 h 65"/>
                <a:gd name="T50" fmla="*/ 30 w 70"/>
                <a:gd name="T51" fmla="*/ 64 h 65"/>
                <a:gd name="T52" fmla="*/ 28 w 70"/>
                <a:gd name="T53" fmla="*/ 62 h 65"/>
                <a:gd name="T54" fmla="*/ 26 w 70"/>
                <a:gd name="T55" fmla="*/ 57 h 65"/>
                <a:gd name="T56" fmla="*/ 26 w 70"/>
                <a:gd name="T57" fmla="*/ 55 h 65"/>
                <a:gd name="T58" fmla="*/ 23 w 70"/>
                <a:gd name="T59" fmla="*/ 47 h 65"/>
                <a:gd name="T60" fmla="*/ 22 w 70"/>
                <a:gd name="T61" fmla="*/ 43 h 65"/>
                <a:gd name="T62" fmla="*/ 21 w 70"/>
                <a:gd name="T63" fmla="*/ 38 h 65"/>
                <a:gd name="T64" fmla="*/ 20 w 70"/>
                <a:gd name="T65" fmla="*/ 35 h 65"/>
                <a:gd name="T66" fmla="*/ 18 w 70"/>
                <a:gd name="T67" fmla="*/ 29 h 65"/>
                <a:gd name="T68" fmla="*/ 17 w 70"/>
                <a:gd name="T69" fmla="*/ 23 h 65"/>
                <a:gd name="T70" fmla="*/ 15 w 70"/>
                <a:gd name="T71" fmla="*/ 20 h 65"/>
                <a:gd name="T72" fmla="*/ 15 w 70"/>
                <a:gd name="T73" fmla="*/ 25 h 65"/>
                <a:gd name="T74" fmla="*/ 15 w 70"/>
                <a:gd name="T75" fmla="*/ 61 h 65"/>
                <a:gd name="T76" fmla="*/ 11 w 70"/>
                <a:gd name="T77" fmla="*/ 64 h 65"/>
                <a:gd name="T78" fmla="*/ 2 w 70"/>
                <a:gd name="T79" fmla="*/ 64 h 65"/>
                <a:gd name="T80" fmla="*/ 1 w 70"/>
                <a:gd name="T81" fmla="*/ 62 h 65"/>
                <a:gd name="T82" fmla="*/ 1 w 70"/>
                <a:gd name="T83" fmla="*/ 61 h 65"/>
                <a:gd name="T84" fmla="*/ 1 w 70"/>
                <a:gd name="T85" fmla="*/ 4 h 65"/>
                <a:gd name="T86" fmla="*/ 5 w 70"/>
                <a:gd name="T87" fmla="*/ 0 h 65"/>
                <a:gd name="T88" fmla="*/ 20 w 70"/>
                <a:gd name="T89" fmla="*/ 0 h 65"/>
                <a:gd name="T90" fmla="*/ 23 w 70"/>
                <a:gd name="T91" fmla="*/ 1 h 65"/>
                <a:gd name="T92" fmla="*/ 23 w 70"/>
                <a:gd name="T93" fmla="*/ 1 h 65"/>
                <a:gd name="T94" fmla="*/ 25 w 70"/>
                <a:gd name="T95" fmla="*/ 8 h 65"/>
                <a:gd name="T96" fmla="*/ 26 w 70"/>
                <a:gd name="T97" fmla="*/ 12 h 65"/>
                <a:gd name="T98" fmla="*/ 27 w 70"/>
                <a:gd name="T99" fmla="*/ 17 h 65"/>
                <a:gd name="T100" fmla="*/ 29 w 70"/>
                <a:gd name="T101" fmla="*/ 22 h 65"/>
                <a:gd name="T102" fmla="*/ 31 w 70"/>
                <a:gd name="T103" fmla="*/ 29 h 65"/>
                <a:gd name="T104" fmla="*/ 32 w 70"/>
                <a:gd name="T105" fmla="*/ 32 h 65"/>
                <a:gd name="T106" fmla="*/ 34 w 70"/>
                <a:gd name="T107" fmla="*/ 38 h 65"/>
                <a:gd name="T108" fmla="*/ 34 w 70"/>
                <a:gd name="T109" fmla="*/ 41 h 65"/>
                <a:gd name="T110" fmla="*/ 36 w 70"/>
                <a:gd name="T111" fmla="*/ 41 h 65"/>
                <a:gd name="T112" fmla="*/ 37 w 70"/>
                <a:gd name="T113" fmla="*/ 3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65">
                  <a:moveTo>
                    <a:pt x="37" y="36"/>
                  </a:moveTo>
                  <a:cubicBezTo>
                    <a:pt x="38" y="35"/>
                    <a:pt x="38" y="34"/>
                    <a:pt x="38" y="33"/>
                  </a:cubicBezTo>
                  <a:cubicBezTo>
                    <a:pt x="39" y="31"/>
                    <a:pt x="39" y="28"/>
                    <a:pt x="41" y="25"/>
                  </a:cubicBezTo>
                  <a:cubicBezTo>
                    <a:pt x="41" y="24"/>
                    <a:pt x="41" y="22"/>
                    <a:pt x="42" y="20"/>
                  </a:cubicBezTo>
                  <a:cubicBezTo>
                    <a:pt x="42" y="19"/>
                    <a:pt x="42" y="17"/>
                    <a:pt x="44" y="16"/>
                  </a:cubicBezTo>
                  <a:cubicBezTo>
                    <a:pt x="45" y="14"/>
                    <a:pt x="44" y="12"/>
                    <a:pt x="45" y="10"/>
                  </a:cubicBezTo>
                  <a:cubicBezTo>
                    <a:pt x="45" y="8"/>
                    <a:pt x="46" y="6"/>
                    <a:pt x="47" y="5"/>
                  </a:cubicBezTo>
                  <a:cubicBezTo>
                    <a:pt x="47" y="4"/>
                    <a:pt x="46" y="2"/>
                    <a:pt x="47" y="1"/>
                  </a:cubicBezTo>
                  <a:cubicBezTo>
                    <a:pt x="48" y="1"/>
                    <a:pt x="49" y="0"/>
                    <a:pt x="50" y="1"/>
                  </a:cubicBezTo>
                  <a:cubicBezTo>
                    <a:pt x="69" y="1"/>
                    <a:pt x="69" y="1"/>
                    <a:pt x="69" y="1"/>
                  </a:cubicBezTo>
                  <a:cubicBezTo>
                    <a:pt x="69" y="1"/>
                    <a:pt x="70" y="1"/>
                    <a:pt x="70" y="1"/>
                  </a:cubicBezTo>
                  <a:cubicBezTo>
                    <a:pt x="70" y="64"/>
                    <a:pt x="70" y="64"/>
                    <a:pt x="70" y="64"/>
                  </a:cubicBezTo>
                  <a:cubicBezTo>
                    <a:pt x="65" y="65"/>
                    <a:pt x="61" y="65"/>
                    <a:pt x="56" y="64"/>
                  </a:cubicBezTo>
                  <a:cubicBezTo>
                    <a:pt x="56" y="17"/>
                    <a:pt x="56" y="17"/>
                    <a:pt x="56" y="17"/>
                  </a:cubicBezTo>
                  <a:cubicBezTo>
                    <a:pt x="55" y="18"/>
                    <a:pt x="55" y="19"/>
                    <a:pt x="55" y="20"/>
                  </a:cubicBezTo>
                  <a:cubicBezTo>
                    <a:pt x="54" y="23"/>
                    <a:pt x="54" y="26"/>
                    <a:pt x="52" y="28"/>
                  </a:cubicBezTo>
                  <a:cubicBezTo>
                    <a:pt x="52" y="29"/>
                    <a:pt x="52" y="31"/>
                    <a:pt x="52" y="32"/>
                  </a:cubicBezTo>
                  <a:cubicBezTo>
                    <a:pt x="51" y="33"/>
                    <a:pt x="51" y="35"/>
                    <a:pt x="50" y="36"/>
                  </a:cubicBezTo>
                  <a:cubicBezTo>
                    <a:pt x="49" y="37"/>
                    <a:pt x="49" y="39"/>
                    <a:pt x="49" y="40"/>
                  </a:cubicBezTo>
                  <a:cubicBezTo>
                    <a:pt x="49" y="43"/>
                    <a:pt x="48" y="45"/>
                    <a:pt x="47" y="48"/>
                  </a:cubicBezTo>
                  <a:cubicBezTo>
                    <a:pt x="46" y="49"/>
                    <a:pt x="46" y="51"/>
                    <a:pt x="46" y="53"/>
                  </a:cubicBezTo>
                  <a:cubicBezTo>
                    <a:pt x="45" y="55"/>
                    <a:pt x="45" y="56"/>
                    <a:pt x="44" y="58"/>
                  </a:cubicBezTo>
                  <a:cubicBezTo>
                    <a:pt x="44" y="59"/>
                    <a:pt x="43" y="60"/>
                    <a:pt x="43" y="62"/>
                  </a:cubicBezTo>
                  <a:cubicBezTo>
                    <a:pt x="43" y="63"/>
                    <a:pt x="42" y="64"/>
                    <a:pt x="40" y="64"/>
                  </a:cubicBezTo>
                  <a:cubicBezTo>
                    <a:pt x="40" y="64"/>
                    <a:pt x="40" y="64"/>
                    <a:pt x="40" y="64"/>
                  </a:cubicBezTo>
                  <a:cubicBezTo>
                    <a:pt x="37" y="64"/>
                    <a:pt x="33" y="64"/>
                    <a:pt x="30" y="64"/>
                  </a:cubicBezTo>
                  <a:cubicBezTo>
                    <a:pt x="29" y="64"/>
                    <a:pt x="28" y="64"/>
                    <a:pt x="28" y="62"/>
                  </a:cubicBezTo>
                  <a:cubicBezTo>
                    <a:pt x="27" y="61"/>
                    <a:pt x="27" y="59"/>
                    <a:pt x="26" y="57"/>
                  </a:cubicBezTo>
                  <a:cubicBezTo>
                    <a:pt x="26" y="55"/>
                    <a:pt x="26" y="55"/>
                    <a:pt x="26" y="55"/>
                  </a:cubicBezTo>
                  <a:cubicBezTo>
                    <a:pt x="25" y="52"/>
                    <a:pt x="24" y="49"/>
                    <a:pt x="23" y="47"/>
                  </a:cubicBezTo>
                  <a:cubicBezTo>
                    <a:pt x="22" y="45"/>
                    <a:pt x="23" y="44"/>
                    <a:pt x="22" y="43"/>
                  </a:cubicBezTo>
                  <a:cubicBezTo>
                    <a:pt x="22" y="41"/>
                    <a:pt x="21" y="40"/>
                    <a:pt x="21" y="38"/>
                  </a:cubicBezTo>
                  <a:cubicBezTo>
                    <a:pt x="21" y="37"/>
                    <a:pt x="20" y="36"/>
                    <a:pt x="20" y="35"/>
                  </a:cubicBezTo>
                  <a:cubicBezTo>
                    <a:pt x="19" y="33"/>
                    <a:pt x="19" y="31"/>
                    <a:pt x="18" y="29"/>
                  </a:cubicBezTo>
                  <a:cubicBezTo>
                    <a:pt x="17" y="28"/>
                    <a:pt x="17" y="25"/>
                    <a:pt x="17" y="23"/>
                  </a:cubicBezTo>
                  <a:cubicBezTo>
                    <a:pt x="16" y="22"/>
                    <a:pt x="16" y="21"/>
                    <a:pt x="15" y="20"/>
                  </a:cubicBezTo>
                  <a:cubicBezTo>
                    <a:pt x="15" y="21"/>
                    <a:pt x="14" y="23"/>
                    <a:pt x="15" y="25"/>
                  </a:cubicBezTo>
                  <a:cubicBezTo>
                    <a:pt x="15" y="37"/>
                    <a:pt x="15" y="49"/>
                    <a:pt x="15" y="61"/>
                  </a:cubicBezTo>
                  <a:cubicBezTo>
                    <a:pt x="15" y="64"/>
                    <a:pt x="15" y="64"/>
                    <a:pt x="11" y="64"/>
                  </a:cubicBezTo>
                  <a:cubicBezTo>
                    <a:pt x="2" y="64"/>
                    <a:pt x="2" y="64"/>
                    <a:pt x="2" y="64"/>
                  </a:cubicBezTo>
                  <a:cubicBezTo>
                    <a:pt x="1" y="64"/>
                    <a:pt x="0" y="64"/>
                    <a:pt x="1" y="62"/>
                  </a:cubicBezTo>
                  <a:cubicBezTo>
                    <a:pt x="1" y="62"/>
                    <a:pt x="1" y="62"/>
                    <a:pt x="1" y="61"/>
                  </a:cubicBezTo>
                  <a:cubicBezTo>
                    <a:pt x="1" y="4"/>
                    <a:pt x="1" y="4"/>
                    <a:pt x="1" y="4"/>
                  </a:cubicBezTo>
                  <a:cubicBezTo>
                    <a:pt x="1" y="0"/>
                    <a:pt x="1" y="0"/>
                    <a:pt x="5" y="0"/>
                  </a:cubicBezTo>
                  <a:cubicBezTo>
                    <a:pt x="20" y="0"/>
                    <a:pt x="20" y="0"/>
                    <a:pt x="20" y="0"/>
                  </a:cubicBezTo>
                  <a:cubicBezTo>
                    <a:pt x="21" y="0"/>
                    <a:pt x="22" y="0"/>
                    <a:pt x="23" y="1"/>
                  </a:cubicBezTo>
                  <a:cubicBezTo>
                    <a:pt x="23" y="1"/>
                    <a:pt x="23" y="1"/>
                    <a:pt x="23" y="1"/>
                  </a:cubicBezTo>
                  <a:cubicBezTo>
                    <a:pt x="24" y="3"/>
                    <a:pt x="24" y="6"/>
                    <a:pt x="25" y="8"/>
                  </a:cubicBezTo>
                  <a:cubicBezTo>
                    <a:pt x="25" y="9"/>
                    <a:pt x="25" y="11"/>
                    <a:pt x="26" y="12"/>
                  </a:cubicBezTo>
                  <a:cubicBezTo>
                    <a:pt x="27" y="13"/>
                    <a:pt x="27" y="15"/>
                    <a:pt x="27" y="17"/>
                  </a:cubicBezTo>
                  <a:cubicBezTo>
                    <a:pt x="28" y="19"/>
                    <a:pt x="28" y="20"/>
                    <a:pt x="29" y="22"/>
                  </a:cubicBezTo>
                  <a:cubicBezTo>
                    <a:pt x="30" y="24"/>
                    <a:pt x="31" y="27"/>
                    <a:pt x="31" y="29"/>
                  </a:cubicBezTo>
                  <a:cubicBezTo>
                    <a:pt x="31" y="30"/>
                    <a:pt x="31" y="31"/>
                    <a:pt x="32" y="32"/>
                  </a:cubicBezTo>
                  <a:cubicBezTo>
                    <a:pt x="33" y="34"/>
                    <a:pt x="33" y="36"/>
                    <a:pt x="34" y="38"/>
                  </a:cubicBezTo>
                  <a:cubicBezTo>
                    <a:pt x="33" y="39"/>
                    <a:pt x="34" y="40"/>
                    <a:pt x="34" y="41"/>
                  </a:cubicBezTo>
                  <a:cubicBezTo>
                    <a:pt x="35" y="42"/>
                    <a:pt x="35" y="42"/>
                    <a:pt x="36" y="41"/>
                  </a:cubicBezTo>
                  <a:cubicBezTo>
                    <a:pt x="36" y="40"/>
                    <a:pt x="37" y="38"/>
                    <a:pt x="37" y="36"/>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7" name="Freeform 2146">
              <a:extLst>
                <a:ext uri="{FF2B5EF4-FFF2-40B4-BE49-F238E27FC236}">
                  <a16:creationId xmlns:a16="http://schemas.microsoft.com/office/drawing/2014/main" id="{3024F2A3-5125-3C2C-5FBD-BFA327DFEB1D}"/>
                </a:ext>
              </a:extLst>
            </p:cNvPr>
            <p:cNvSpPr>
              <a:spLocks/>
            </p:cNvSpPr>
            <p:nvPr/>
          </p:nvSpPr>
          <p:spPr bwMode="auto">
            <a:xfrm>
              <a:off x="8093076" y="4781551"/>
              <a:ext cx="55563" cy="63500"/>
            </a:xfrm>
            <a:custGeom>
              <a:avLst/>
              <a:gdLst>
                <a:gd name="T0" fmla="*/ 17 w 58"/>
                <a:gd name="T1" fmla="*/ 4 h 66"/>
                <a:gd name="T2" fmla="*/ 17 w 58"/>
                <a:gd name="T3" fmla="*/ 4 h 66"/>
                <a:gd name="T4" fmla="*/ 19 w 58"/>
                <a:gd name="T5" fmla="*/ 7 h 66"/>
                <a:gd name="T6" fmla="*/ 24 w 58"/>
                <a:gd name="T7" fmla="*/ 13 h 66"/>
                <a:gd name="T8" fmla="*/ 26 w 58"/>
                <a:gd name="T9" fmla="*/ 16 h 66"/>
                <a:gd name="T10" fmla="*/ 28 w 58"/>
                <a:gd name="T11" fmla="*/ 19 h 66"/>
                <a:gd name="T12" fmla="*/ 29 w 58"/>
                <a:gd name="T13" fmla="*/ 21 h 66"/>
                <a:gd name="T14" fmla="*/ 31 w 58"/>
                <a:gd name="T15" fmla="*/ 25 h 66"/>
                <a:gd name="T16" fmla="*/ 32 w 58"/>
                <a:gd name="T17" fmla="*/ 26 h 66"/>
                <a:gd name="T18" fmla="*/ 34 w 58"/>
                <a:gd name="T19" fmla="*/ 28 h 66"/>
                <a:gd name="T20" fmla="*/ 34 w 58"/>
                <a:gd name="T21" fmla="*/ 29 h 66"/>
                <a:gd name="T22" fmla="*/ 36 w 58"/>
                <a:gd name="T23" fmla="*/ 31 h 66"/>
                <a:gd name="T24" fmla="*/ 38 w 58"/>
                <a:gd name="T25" fmla="*/ 34 h 66"/>
                <a:gd name="T26" fmla="*/ 39 w 58"/>
                <a:gd name="T27" fmla="*/ 36 h 66"/>
                <a:gd name="T28" fmla="*/ 41 w 58"/>
                <a:gd name="T29" fmla="*/ 38 h 66"/>
                <a:gd name="T30" fmla="*/ 43 w 58"/>
                <a:gd name="T31" fmla="*/ 41 h 66"/>
                <a:gd name="T32" fmla="*/ 44 w 58"/>
                <a:gd name="T33" fmla="*/ 38 h 66"/>
                <a:gd name="T34" fmla="*/ 44 w 58"/>
                <a:gd name="T35" fmla="*/ 10 h 66"/>
                <a:gd name="T36" fmla="*/ 45 w 58"/>
                <a:gd name="T37" fmla="*/ 2 h 66"/>
                <a:gd name="T38" fmla="*/ 53 w 58"/>
                <a:gd name="T39" fmla="*/ 1 h 66"/>
                <a:gd name="T40" fmla="*/ 56 w 58"/>
                <a:gd name="T41" fmla="*/ 1 h 66"/>
                <a:gd name="T42" fmla="*/ 58 w 58"/>
                <a:gd name="T43" fmla="*/ 3 h 66"/>
                <a:gd name="T44" fmla="*/ 58 w 58"/>
                <a:gd name="T45" fmla="*/ 38 h 66"/>
                <a:gd name="T46" fmla="*/ 58 w 58"/>
                <a:gd name="T47" fmla="*/ 64 h 66"/>
                <a:gd name="T48" fmla="*/ 55 w 58"/>
                <a:gd name="T49" fmla="*/ 65 h 66"/>
                <a:gd name="T50" fmla="*/ 46 w 58"/>
                <a:gd name="T51" fmla="*/ 65 h 66"/>
                <a:gd name="T52" fmla="*/ 41 w 58"/>
                <a:gd name="T53" fmla="*/ 63 h 66"/>
                <a:gd name="T54" fmla="*/ 40 w 58"/>
                <a:gd name="T55" fmla="*/ 61 h 66"/>
                <a:gd name="T56" fmla="*/ 38 w 58"/>
                <a:gd name="T57" fmla="*/ 58 h 66"/>
                <a:gd name="T58" fmla="*/ 37 w 58"/>
                <a:gd name="T59" fmla="*/ 57 h 66"/>
                <a:gd name="T60" fmla="*/ 35 w 58"/>
                <a:gd name="T61" fmla="*/ 54 h 66"/>
                <a:gd name="T62" fmla="*/ 35 w 58"/>
                <a:gd name="T63" fmla="*/ 53 h 66"/>
                <a:gd name="T64" fmla="*/ 35 w 58"/>
                <a:gd name="T65" fmla="*/ 53 h 66"/>
                <a:gd name="T66" fmla="*/ 33 w 58"/>
                <a:gd name="T67" fmla="*/ 51 h 66"/>
                <a:gd name="T68" fmla="*/ 32 w 58"/>
                <a:gd name="T69" fmla="*/ 49 h 66"/>
                <a:gd name="T70" fmla="*/ 30 w 58"/>
                <a:gd name="T71" fmla="*/ 47 h 66"/>
                <a:gd name="T72" fmla="*/ 29 w 58"/>
                <a:gd name="T73" fmla="*/ 45 h 66"/>
                <a:gd name="T74" fmla="*/ 27 w 58"/>
                <a:gd name="T75" fmla="*/ 42 h 66"/>
                <a:gd name="T76" fmla="*/ 26 w 58"/>
                <a:gd name="T77" fmla="*/ 41 h 66"/>
                <a:gd name="T78" fmla="*/ 23 w 58"/>
                <a:gd name="T79" fmla="*/ 37 h 66"/>
                <a:gd name="T80" fmla="*/ 23 w 58"/>
                <a:gd name="T81" fmla="*/ 36 h 66"/>
                <a:gd name="T82" fmla="*/ 21 w 58"/>
                <a:gd name="T83" fmla="*/ 33 h 66"/>
                <a:gd name="T84" fmla="*/ 20 w 58"/>
                <a:gd name="T85" fmla="*/ 33 h 66"/>
                <a:gd name="T86" fmla="*/ 18 w 58"/>
                <a:gd name="T87" fmla="*/ 29 h 66"/>
                <a:gd name="T88" fmla="*/ 17 w 58"/>
                <a:gd name="T89" fmla="*/ 28 h 66"/>
                <a:gd name="T90" fmla="*/ 15 w 58"/>
                <a:gd name="T91" fmla="*/ 26 h 66"/>
                <a:gd name="T92" fmla="*/ 15 w 58"/>
                <a:gd name="T93" fmla="*/ 28 h 66"/>
                <a:gd name="T94" fmla="*/ 15 w 58"/>
                <a:gd name="T95" fmla="*/ 62 h 66"/>
                <a:gd name="T96" fmla="*/ 12 w 58"/>
                <a:gd name="T97" fmla="*/ 65 h 66"/>
                <a:gd name="T98" fmla="*/ 4 w 58"/>
                <a:gd name="T99" fmla="*/ 65 h 66"/>
                <a:gd name="T100" fmla="*/ 1 w 58"/>
                <a:gd name="T101" fmla="*/ 62 h 66"/>
                <a:gd name="T102" fmla="*/ 1 w 58"/>
                <a:gd name="T103" fmla="*/ 10 h 66"/>
                <a:gd name="T104" fmla="*/ 2 w 58"/>
                <a:gd name="T105" fmla="*/ 2 h 66"/>
                <a:gd name="T106" fmla="*/ 9 w 58"/>
                <a:gd name="T107" fmla="*/ 2 h 66"/>
                <a:gd name="T108" fmla="*/ 13 w 58"/>
                <a:gd name="T109" fmla="*/ 2 h 66"/>
                <a:gd name="T110" fmla="*/ 17 w 58"/>
                <a:gd name="T111"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 h="66">
                  <a:moveTo>
                    <a:pt x="17" y="4"/>
                  </a:moveTo>
                  <a:cubicBezTo>
                    <a:pt x="17" y="4"/>
                    <a:pt x="17" y="4"/>
                    <a:pt x="17" y="4"/>
                  </a:cubicBezTo>
                  <a:cubicBezTo>
                    <a:pt x="18" y="5"/>
                    <a:pt x="18" y="6"/>
                    <a:pt x="19" y="7"/>
                  </a:cubicBezTo>
                  <a:cubicBezTo>
                    <a:pt x="20" y="9"/>
                    <a:pt x="22" y="11"/>
                    <a:pt x="24" y="13"/>
                  </a:cubicBezTo>
                  <a:cubicBezTo>
                    <a:pt x="25" y="14"/>
                    <a:pt x="25" y="15"/>
                    <a:pt x="26" y="16"/>
                  </a:cubicBezTo>
                  <a:cubicBezTo>
                    <a:pt x="27" y="17"/>
                    <a:pt x="27" y="18"/>
                    <a:pt x="28" y="19"/>
                  </a:cubicBezTo>
                  <a:cubicBezTo>
                    <a:pt x="28" y="20"/>
                    <a:pt x="29" y="21"/>
                    <a:pt x="29" y="21"/>
                  </a:cubicBezTo>
                  <a:cubicBezTo>
                    <a:pt x="30" y="22"/>
                    <a:pt x="31" y="23"/>
                    <a:pt x="31" y="25"/>
                  </a:cubicBezTo>
                  <a:cubicBezTo>
                    <a:pt x="32" y="26"/>
                    <a:pt x="32" y="26"/>
                    <a:pt x="32" y="26"/>
                  </a:cubicBezTo>
                  <a:cubicBezTo>
                    <a:pt x="33" y="26"/>
                    <a:pt x="33" y="27"/>
                    <a:pt x="34" y="28"/>
                  </a:cubicBezTo>
                  <a:cubicBezTo>
                    <a:pt x="34" y="29"/>
                    <a:pt x="34" y="29"/>
                    <a:pt x="34" y="29"/>
                  </a:cubicBezTo>
                  <a:cubicBezTo>
                    <a:pt x="35" y="29"/>
                    <a:pt x="35" y="30"/>
                    <a:pt x="36" y="31"/>
                  </a:cubicBezTo>
                  <a:cubicBezTo>
                    <a:pt x="36" y="32"/>
                    <a:pt x="37" y="33"/>
                    <a:pt x="38" y="34"/>
                  </a:cubicBezTo>
                  <a:cubicBezTo>
                    <a:pt x="38" y="34"/>
                    <a:pt x="39" y="35"/>
                    <a:pt x="39" y="36"/>
                  </a:cubicBezTo>
                  <a:cubicBezTo>
                    <a:pt x="41" y="38"/>
                    <a:pt x="41" y="38"/>
                    <a:pt x="41" y="38"/>
                  </a:cubicBezTo>
                  <a:cubicBezTo>
                    <a:pt x="42" y="39"/>
                    <a:pt x="42" y="41"/>
                    <a:pt x="43" y="41"/>
                  </a:cubicBezTo>
                  <a:cubicBezTo>
                    <a:pt x="45" y="41"/>
                    <a:pt x="44" y="39"/>
                    <a:pt x="44" y="38"/>
                  </a:cubicBezTo>
                  <a:cubicBezTo>
                    <a:pt x="44" y="29"/>
                    <a:pt x="44" y="19"/>
                    <a:pt x="44" y="10"/>
                  </a:cubicBezTo>
                  <a:cubicBezTo>
                    <a:pt x="44" y="7"/>
                    <a:pt x="43" y="4"/>
                    <a:pt x="45" y="2"/>
                  </a:cubicBezTo>
                  <a:cubicBezTo>
                    <a:pt x="46" y="0"/>
                    <a:pt x="50" y="2"/>
                    <a:pt x="53" y="1"/>
                  </a:cubicBezTo>
                  <a:cubicBezTo>
                    <a:pt x="54" y="1"/>
                    <a:pt x="55" y="1"/>
                    <a:pt x="56" y="1"/>
                  </a:cubicBezTo>
                  <a:cubicBezTo>
                    <a:pt x="57" y="1"/>
                    <a:pt x="58" y="1"/>
                    <a:pt x="58" y="3"/>
                  </a:cubicBezTo>
                  <a:cubicBezTo>
                    <a:pt x="58" y="14"/>
                    <a:pt x="58" y="26"/>
                    <a:pt x="58" y="38"/>
                  </a:cubicBezTo>
                  <a:cubicBezTo>
                    <a:pt x="58" y="47"/>
                    <a:pt x="58" y="55"/>
                    <a:pt x="58" y="64"/>
                  </a:cubicBezTo>
                  <a:cubicBezTo>
                    <a:pt x="58" y="66"/>
                    <a:pt x="56" y="65"/>
                    <a:pt x="55" y="65"/>
                  </a:cubicBezTo>
                  <a:cubicBezTo>
                    <a:pt x="52" y="65"/>
                    <a:pt x="49" y="65"/>
                    <a:pt x="46" y="65"/>
                  </a:cubicBezTo>
                  <a:cubicBezTo>
                    <a:pt x="44" y="66"/>
                    <a:pt x="42" y="65"/>
                    <a:pt x="41" y="63"/>
                  </a:cubicBezTo>
                  <a:cubicBezTo>
                    <a:pt x="40" y="61"/>
                    <a:pt x="40" y="61"/>
                    <a:pt x="40" y="61"/>
                  </a:cubicBezTo>
                  <a:cubicBezTo>
                    <a:pt x="40" y="60"/>
                    <a:pt x="39" y="59"/>
                    <a:pt x="38" y="58"/>
                  </a:cubicBezTo>
                  <a:cubicBezTo>
                    <a:pt x="37" y="57"/>
                    <a:pt x="37" y="57"/>
                    <a:pt x="37" y="57"/>
                  </a:cubicBezTo>
                  <a:cubicBezTo>
                    <a:pt x="36" y="56"/>
                    <a:pt x="36" y="55"/>
                    <a:pt x="35" y="54"/>
                  </a:cubicBezTo>
                  <a:cubicBezTo>
                    <a:pt x="35" y="53"/>
                    <a:pt x="35" y="53"/>
                    <a:pt x="35" y="53"/>
                  </a:cubicBezTo>
                  <a:cubicBezTo>
                    <a:pt x="35" y="53"/>
                    <a:pt x="35" y="53"/>
                    <a:pt x="35" y="53"/>
                  </a:cubicBezTo>
                  <a:cubicBezTo>
                    <a:pt x="34" y="53"/>
                    <a:pt x="34" y="52"/>
                    <a:pt x="33" y="51"/>
                  </a:cubicBezTo>
                  <a:cubicBezTo>
                    <a:pt x="32" y="49"/>
                    <a:pt x="32" y="49"/>
                    <a:pt x="32" y="49"/>
                  </a:cubicBezTo>
                  <a:cubicBezTo>
                    <a:pt x="31" y="49"/>
                    <a:pt x="31" y="47"/>
                    <a:pt x="30" y="47"/>
                  </a:cubicBezTo>
                  <a:cubicBezTo>
                    <a:pt x="29" y="45"/>
                    <a:pt x="29" y="45"/>
                    <a:pt x="29" y="45"/>
                  </a:cubicBezTo>
                  <a:cubicBezTo>
                    <a:pt x="28" y="44"/>
                    <a:pt x="28" y="43"/>
                    <a:pt x="27" y="42"/>
                  </a:cubicBezTo>
                  <a:cubicBezTo>
                    <a:pt x="26" y="41"/>
                    <a:pt x="26" y="41"/>
                    <a:pt x="26" y="41"/>
                  </a:cubicBezTo>
                  <a:cubicBezTo>
                    <a:pt x="25" y="40"/>
                    <a:pt x="24" y="38"/>
                    <a:pt x="23" y="37"/>
                  </a:cubicBezTo>
                  <a:cubicBezTo>
                    <a:pt x="23" y="36"/>
                    <a:pt x="23" y="36"/>
                    <a:pt x="23" y="36"/>
                  </a:cubicBezTo>
                  <a:cubicBezTo>
                    <a:pt x="22" y="35"/>
                    <a:pt x="22" y="34"/>
                    <a:pt x="21" y="33"/>
                  </a:cubicBezTo>
                  <a:cubicBezTo>
                    <a:pt x="20" y="33"/>
                    <a:pt x="20" y="33"/>
                    <a:pt x="20" y="33"/>
                  </a:cubicBezTo>
                  <a:cubicBezTo>
                    <a:pt x="19" y="31"/>
                    <a:pt x="19" y="30"/>
                    <a:pt x="18" y="29"/>
                  </a:cubicBezTo>
                  <a:cubicBezTo>
                    <a:pt x="18" y="28"/>
                    <a:pt x="17" y="28"/>
                    <a:pt x="17" y="28"/>
                  </a:cubicBezTo>
                  <a:cubicBezTo>
                    <a:pt x="16" y="27"/>
                    <a:pt x="16" y="26"/>
                    <a:pt x="15" y="26"/>
                  </a:cubicBezTo>
                  <a:cubicBezTo>
                    <a:pt x="15" y="27"/>
                    <a:pt x="15" y="28"/>
                    <a:pt x="15" y="28"/>
                  </a:cubicBezTo>
                  <a:cubicBezTo>
                    <a:pt x="15" y="40"/>
                    <a:pt x="15" y="51"/>
                    <a:pt x="15" y="62"/>
                  </a:cubicBezTo>
                  <a:cubicBezTo>
                    <a:pt x="15" y="65"/>
                    <a:pt x="14" y="66"/>
                    <a:pt x="12" y="65"/>
                  </a:cubicBezTo>
                  <a:cubicBezTo>
                    <a:pt x="9" y="65"/>
                    <a:pt x="7" y="65"/>
                    <a:pt x="4" y="65"/>
                  </a:cubicBezTo>
                  <a:cubicBezTo>
                    <a:pt x="2" y="65"/>
                    <a:pt x="1" y="65"/>
                    <a:pt x="1" y="62"/>
                  </a:cubicBezTo>
                  <a:cubicBezTo>
                    <a:pt x="1" y="45"/>
                    <a:pt x="1" y="27"/>
                    <a:pt x="1" y="10"/>
                  </a:cubicBezTo>
                  <a:cubicBezTo>
                    <a:pt x="1" y="7"/>
                    <a:pt x="0" y="4"/>
                    <a:pt x="2" y="2"/>
                  </a:cubicBezTo>
                  <a:cubicBezTo>
                    <a:pt x="4" y="0"/>
                    <a:pt x="7" y="2"/>
                    <a:pt x="9" y="2"/>
                  </a:cubicBezTo>
                  <a:cubicBezTo>
                    <a:pt x="11" y="2"/>
                    <a:pt x="12" y="2"/>
                    <a:pt x="13" y="2"/>
                  </a:cubicBezTo>
                  <a:cubicBezTo>
                    <a:pt x="15" y="1"/>
                    <a:pt x="16" y="2"/>
                    <a:pt x="17" y="4"/>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8" name="Freeform 2147">
              <a:extLst>
                <a:ext uri="{FF2B5EF4-FFF2-40B4-BE49-F238E27FC236}">
                  <a16:creationId xmlns:a16="http://schemas.microsoft.com/office/drawing/2014/main" id="{33C6D9DD-C7A0-EBDB-007A-19C179B89BD7}"/>
                </a:ext>
              </a:extLst>
            </p:cNvPr>
            <p:cNvSpPr>
              <a:spLocks/>
            </p:cNvSpPr>
            <p:nvPr/>
          </p:nvSpPr>
          <p:spPr bwMode="auto">
            <a:xfrm>
              <a:off x="8031163" y="4783138"/>
              <a:ext cx="52388" cy="61913"/>
            </a:xfrm>
            <a:custGeom>
              <a:avLst/>
              <a:gdLst>
                <a:gd name="T0" fmla="*/ 15 w 55"/>
                <a:gd name="T1" fmla="*/ 53 h 65"/>
                <a:gd name="T2" fmla="*/ 24 w 55"/>
                <a:gd name="T3" fmla="*/ 53 h 65"/>
                <a:gd name="T4" fmla="*/ 53 w 55"/>
                <a:gd name="T5" fmla="*/ 53 h 65"/>
                <a:gd name="T6" fmla="*/ 54 w 55"/>
                <a:gd name="T7" fmla="*/ 56 h 65"/>
                <a:gd name="T8" fmla="*/ 54 w 55"/>
                <a:gd name="T9" fmla="*/ 62 h 65"/>
                <a:gd name="T10" fmla="*/ 52 w 55"/>
                <a:gd name="T11" fmla="*/ 65 h 65"/>
                <a:gd name="T12" fmla="*/ 36 w 55"/>
                <a:gd name="T13" fmla="*/ 65 h 65"/>
                <a:gd name="T14" fmla="*/ 3 w 55"/>
                <a:gd name="T15" fmla="*/ 65 h 65"/>
                <a:gd name="T16" fmla="*/ 0 w 55"/>
                <a:gd name="T17" fmla="*/ 62 h 65"/>
                <a:gd name="T18" fmla="*/ 0 w 55"/>
                <a:gd name="T19" fmla="*/ 3 h 65"/>
                <a:gd name="T20" fmla="*/ 3 w 55"/>
                <a:gd name="T21" fmla="*/ 0 h 65"/>
                <a:gd name="T22" fmla="*/ 50 w 55"/>
                <a:gd name="T23" fmla="*/ 0 h 65"/>
                <a:gd name="T24" fmla="*/ 53 w 55"/>
                <a:gd name="T25" fmla="*/ 4 h 65"/>
                <a:gd name="T26" fmla="*/ 45 w 55"/>
                <a:gd name="T27" fmla="*/ 12 h 65"/>
                <a:gd name="T28" fmla="*/ 17 w 55"/>
                <a:gd name="T29" fmla="*/ 12 h 65"/>
                <a:gd name="T30" fmla="*/ 15 w 55"/>
                <a:gd name="T31" fmla="*/ 14 h 65"/>
                <a:gd name="T32" fmla="*/ 15 w 55"/>
                <a:gd name="T33" fmla="*/ 22 h 65"/>
                <a:gd name="T34" fmla="*/ 17 w 55"/>
                <a:gd name="T35" fmla="*/ 25 h 65"/>
                <a:gd name="T36" fmla="*/ 47 w 55"/>
                <a:gd name="T37" fmla="*/ 25 h 65"/>
                <a:gd name="T38" fmla="*/ 50 w 55"/>
                <a:gd name="T39" fmla="*/ 29 h 65"/>
                <a:gd name="T40" fmla="*/ 50 w 55"/>
                <a:gd name="T41" fmla="*/ 34 h 65"/>
                <a:gd name="T42" fmla="*/ 47 w 55"/>
                <a:gd name="T43" fmla="*/ 37 h 65"/>
                <a:gd name="T44" fmla="*/ 20 w 55"/>
                <a:gd name="T45" fmla="*/ 37 h 65"/>
                <a:gd name="T46" fmla="*/ 15 w 55"/>
                <a:gd name="T47" fmla="*/ 42 h 65"/>
                <a:gd name="T48" fmla="*/ 15 w 55"/>
                <a:gd name="T49"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 h="65">
                  <a:moveTo>
                    <a:pt x="15" y="53"/>
                  </a:moveTo>
                  <a:cubicBezTo>
                    <a:pt x="18" y="53"/>
                    <a:pt x="21" y="54"/>
                    <a:pt x="24" y="53"/>
                  </a:cubicBezTo>
                  <a:cubicBezTo>
                    <a:pt x="34" y="53"/>
                    <a:pt x="43" y="53"/>
                    <a:pt x="53" y="53"/>
                  </a:cubicBezTo>
                  <a:cubicBezTo>
                    <a:pt x="55" y="54"/>
                    <a:pt x="54" y="55"/>
                    <a:pt x="54" y="56"/>
                  </a:cubicBezTo>
                  <a:cubicBezTo>
                    <a:pt x="54" y="58"/>
                    <a:pt x="54" y="60"/>
                    <a:pt x="54" y="62"/>
                  </a:cubicBezTo>
                  <a:cubicBezTo>
                    <a:pt x="54" y="64"/>
                    <a:pt x="54" y="65"/>
                    <a:pt x="52" y="65"/>
                  </a:cubicBezTo>
                  <a:cubicBezTo>
                    <a:pt x="47" y="65"/>
                    <a:pt x="42" y="65"/>
                    <a:pt x="36" y="65"/>
                  </a:cubicBezTo>
                  <a:cubicBezTo>
                    <a:pt x="25" y="65"/>
                    <a:pt x="14" y="65"/>
                    <a:pt x="3" y="65"/>
                  </a:cubicBezTo>
                  <a:cubicBezTo>
                    <a:pt x="0" y="65"/>
                    <a:pt x="0" y="64"/>
                    <a:pt x="0" y="62"/>
                  </a:cubicBezTo>
                  <a:cubicBezTo>
                    <a:pt x="0" y="42"/>
                    <a:pt x="0" y="23"/>
                    <a:pt x="0" y="3"/>
                  </a:cubicBezTo>
                  <a:cubicBezTo>
                    <a:pt x="0" y="1"/>
                    <a:pt x="0" y="0"/>
                    <a:pt x="3" y="0"/>
                  </a:cubicBezTo>
                  <a:cubicBezTo>
                    <a:pt x="18" y="0"/>
                    <a:pt x="34" y="0"/>
                    <a:pt x="50" y="0"/>
                  </a:cubicBezTo>
                  <a:cubicBezTo>
                    <a:pt x="52" y="0"/>
                    <a:pt x="53" y="1"/>
                    <a:pt x="53" y="4"/>
                  </a:cubicBezTo>
                  <a:cubicBezTo>
                    <a:pt x="53" y="13"/>
                    <a:pt x="54" y="11"/>
                    <a:pt x="45" y="12"/>
                  </a:cubicBezTo>
                  <a:cubicBezTo>
                    <a:pt x="36" y="12"/>
                    <a:pt x="27" y="12"/>
                    <a:pt x="17" y="12"/>
                  </a:cubicBezTo>
                  <a:cubicBezTo>
                    <a:pt x="15" y="12"/>
                    <a:pt x="14" y="12"/>
                    <a:pt x="15" y="14"/>
                  </a:cubicBezTo>
                  <a:cubicBezTo>
                    <a:pt x="15" y="17"/>
                    <a:pt x="15" y="20"/>
                    <a:pt x="15" y="22"/>
                  </a:cubicBezTo>
                  <a:cubicBezTo>
                    <a:pt x="15" y="25"/>
                    <a:pt x="15" y="25"/>
                    <a:pt x="17" y="25"/>
                  </a:cubicBezTo>
                  <a:cubicBezTo>
                    <a:pt x="27" y="25"/>
                    <a:pt x="37" y="25"/>
                    <a:pt x="47" y="25"/>
                  </a:cubicBezTo>
                  <a:cubicBezTo>
                    <a:pt x="50" y="25"/>
                    <a:pt x="50" y="25"/>
                    <a:pt x="50" y="29"/>
                  </a:cubicBezTo>
                  <a:cubicBezTo>
                    <a:pt x="50" y="30"/>
                    <a:pt x="50" y="32"/>
                    <a:pt x="50" y="34"/>
                  </a:cubicBezTo>
                  <a:cubicBezTo>
                    <a:pt x="50" y="36"/>
                    <a:pt x="49" y="37"/>
                    <a:pt x="47" y="37"/>
                  </a:cubicBezTo>
                  <a:cubicBezTo>
                    <a:pt x="38" y="37"/>
                    <a:pt x="29" y="37"/>
                    <a:pt x="20" y="37"/>
                  </a:cubicBezTo>
                  <a:cubicBezTo>
                    <a:pt x="13" y="37"/>
                    <a:pt x="15" y="37"/>
                    <a:pt x="15" y="42"/>
                  </a:cubicBezTo>
                  <a:cubicBezTo>
                    <a:pt x="14" y="46"/>
                    <a:pt x="14" y="50"/>
                    <a:pt x="15" y="53"/>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49" name="Freeform 2148">
              <a:extLst>
                <a:ext uri="{FF2B5EF4-FFF2-40B4-BE49-F238E27FC236}">
                  <a16:creationId xmlns:a16="http://schemas.microsoft.com/office/drawing/2014/main" id="{4F820442-510E-4F82-A5C6-B20AD8B531B2}"/>
                </a:ext>
              </a:extLst>
            </p:cNvPr>
            <p:cNvSpPr>
              <a:spLocks/>
            </p:cNvSpPr>
            <p:nvPr/>
          </p:nvSpPr>
          <p:spPr bwMode="auto">
            <a:xfrm>
              <a:off x="7793038" y="4783138"/>
              <a:ext cx="53975" cy="63500"/>
            </a:xfrm>
            <a:custGeom>
              <a:avLst/>
              <a:gdLst>
                <a:gd name="T0" fmla="*/ 22 w 57"/>
                <a:gd name="T1" fmla="*/ 53 h 66"/>
                <a:gd name="T2" fmla="*/ 26 w 57"/>
                <a:gd name="T3" fmla="*/ 54 h 66"/>
                <a:gd name="T4" fmla="*/ 33 w 57"/>
                <a:gd name="T5" fmla="*/ 54 h 66"/>
                <a:gd name="T6" fmla="*/ 37 w 57"/>
                <a:gd name="T7" fmla="*/ 53 h 66"/>
                <a:gd name="T8" fmla="*/ 39 w 57"/>
                <a:gd name="T9" fmla="*/ 51 h 66"/>
                <a:gd name="T10" fmla="*/ 40 w 57"/>
                <a:gd name="T11" fmla="*/ 50 h 66"/>
                <a:gd name="T12" fmla="*/ 41 w 57"/>
                <a:gd name="T13" fmla="*/ 48 h 66"/>
                <a:gd name="T14" fmla="*/ 42 w 57"/>
                <a:gd name="T15" fmla="*/ 41 h 66"/>
                <a:gd name="T16" fmla="*/ 42 w 57"/>
                <a:gd name="T17" fmla="*/ 38 h 66"/>
                <a:gd name="T18" fmla="*/ 42 w 57"/>
                <a:gd name="T19" fmla="*/ 3 h 66"/>
                <a:gd name="T20" fmla="*/ 45 w 57"/>
                <a:gd name="T21" fmla="*/ 0 h 66"/>
                <a:gd name="T22" fmla="*/ 55 w 57"/>
                <a:gd name="T23" fmla="*/ 0 h 66"/>
                <a:gd name="T24" fmla="*/ 57 w 57"/>
                <a:gd name="T25" fmla="*/ 2 h 66"/>
                <a:gd name="T26" fmla="*/ 57 w 57"/>
                <a:gd name="T27" fmla="*/ 44 h 66"/>
                <a:gd name="T28" fmla="*/ 57 w 57"/>
                <a:gd name="T29" fmla="*/ 48 h 66"/>
                <a:gd name="T30" fmla="*/ 56 w 57"/>
                <a:gd name="T31" fmla="*/ 52 h 66"/>
                <a:gd name="T32" fmla="*/ 54 w 57"/>
                <a:gd name="T33" fmla="*/ 56 h 66"/>
                <a:gd name="T34" fmla="*/ 53 w 57"/>
                <a:gd name="T35" fmla="*/ 56 h 66"/>
                <a:gd name="T36" fmla="*/ 49 w 57"/>
                <a:gd name="T37" fmla="*/ 61 h 66"/>
                <a:gd name="T38" fmla="*/ 47 w 57"/>
                <a:gd name="T39" fmla="*/ 62 h 66"/>
                <a:gd name="T40" fmla="*/ 44 w 57"/>
                <a:gd name="T41" fmla="*/ 63 h 66"/>
                <a:gd name="T42" fmla="*/ 38 w 57"/>
                <a:gd name="T43" fmla="*/ 65 h 66"/>
                <a:gd name="T44" fmla="*/ 20 w 57"/>
                <a:gd name="T45" fmla="*/ 65 h 66"/>
                <a:gd name="T46" fmla="*/ 16 w 57"/>
                <a:gd name="T47" fmla="*/ 64 h 66"/>
                <a:gd name="T48" fmla="*/ 11 w 57"/>
                <a:gd name="T49" fmla="*/ 62 h 66"/>
                <a:gd name="T50" fmla="*/ 9 w 57"/>
                <a:gd name="T51" fmla="*/ 61 h 66"/>
                <a:gd name="T52" fmla="*/ 6 w 57"/>
                <a:gd name="T53" fmla="*/ 58 h 66"/>
                <a:gd name="T54" fmla="*/ 6 w 57"/>
                <a:gd name="T55" fmla="*/ 58 h 66"/>
                <a:gd name="T56" fmla="*/ 4 w 57"/>
                <a:gd name="T57" fmla="*/ 56 h 66"/>
                <a:gd name="T58" fmla="*/ 3 w 57"/>
                <a:gd name="T59" fmla="*/ 54 h 66"/>
                <a:gd name="T60" fmla="*/ 1 w 57"/>
                <a:gd name="T61" fmla="*/ 49 h 66"/>
                <a:gd name="T62" fmla="*/ 1 w 57"/>
                <a:gd name="T63" fmla="*/ 49 h 66"/>
                <a:gd name="T64" fmla="*/ 1 w 57"/>
                <a:gd name="T65" fmla="*/ 46 h 66"/>
                <a:gd name="T66" fmla="*/ 1 w 57"/>
                <a:gd name="T67" fmla="*/ 43 h 66"/>
                <a:gd name="T68" fmla="*/ 0 w 57"/>
                <a:gd name="T69" fmla="*/ 36 h 66"/>
                <a:gd name="T70" fmla="*/ 0 w 57"/>
                <a:gd name="T71" fmla="*/ 3 h 66"/>
                <a:gd name="T72" fmla="*/ 3 w 57"/>
                <a:gd name="T73" fmla="*/ 0 h 66"/>
                <a:gd name="T74" fmla="*/ 15 w 57"/>
                <a:gd name="T75" fmla="*/ 1 h 66"/>
                <a:gd name="T76" fmla="*/ 15 w 57"/>
                <a:gd name="T77" fmla="*/ 42 h 66"/>
                <a:gd name="T78" fmla="*/ 17 w 57"/>
                <a:gd name="T79" fmla="*/ 50 h 66"/>
                <a:gd name="T80" fmla="*/ 18 w 57"/>
                <a:gd name="T81" fmla="*/ 51 h 66"/>
                <a:gd name="T82" fmla="*/ 22 w 57"/>
                <a:gd name="T83" fmla="*/ 5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 h="66">
                  <a:moveTo>
                    <a:pt x="22" y="53"/>
                  </a:moveTo>
                  <a:cubicBezTo>
                    <a:pt x="23" y="54"/>
                    <a:pt x="25" y="54"/>
                    <a:pt x="26" y="54"/>
                  </a:cubicBezTo>
                  <a:cubicBezTo>
                    <a:pt x="28" y="54"/>
                    <a:pt x="31" y="54"/>
                    <a:pt x="33" y="54"/>
                  </a:cubicBezTo>
                  <a:cubicBezTo>
                    <a:pt x="34" y="54"/>
                    <a:pt x="35" y="53"/>
                    <a:pt x="37" y="53"/>
                  </a:cubicBezTo>
                  <a:cubicBezTo>
                    <a:pt x="37" y="52"/>
                    <a:pt x="38" y="52"/>
                    <a:pt x="39" y="51"/>
                  </a:cubicBezTo>
                  <a:cubicBezTo>
                    <a:pt x="40" y="50"/>
                    <a:pt x="40" y="50"/>
                    <a:pt x="40" y="50"/>
                  </a:cubicBezTo>
                  <a:cubicBezTo>
                    <a:pt x="41" y="49"/>
                    <a:pt x="41" y="48"/>
                    <a:pt x="41" y="48"/>
                  </a:cubicBezTo>
                  <a:cubicBezTo>
                    <a:pt x="41" y="46"/>
                    <a:pt x="43" y="44"/>
                    <a:pt x="42" y="41"/>
                  </a:cubicBezTo>
                  <a:cubicBezTo>
                    <a:pt x="43" y="40"/>
                    <a:pt x="43" y="39"/>
                    <a:pt x="42" y="38"/>
                  </a:cubicBezTo>
                  <a:cubicBezTo>
                    <a:pt x="42" y="26"/>
                    <a:pt x="42" y="15"/>
                    <a:pt x="42" y="3"/>
                  </a:cubicBezTo>
                  <a:cubicBezTo>
                    <a:pt x="42" y="1"/>
                    <a:pt x="43" y="0"/>
                    <a:pt x="45" y="0"/>
                  </a:cubicBezTo>
                  <a:cubicBezTo>
                    <a:pt x="49" y="0"/>
                    <a:pt x="52" y="0"/>
                    <a:pt x="55" y="0"/>
                  </a:cubicBezTo>
                  <a:cubicBezTo>
                    <a:pt x="57" y="0"/>
                    <a:pt x="57" y="1"/>
                    <a:pt x="57" y="2"/>
                  </a:cubicBezTo>
                  <a:cubicBezTo>
                    <a:pt x="57" y="16"/>
                    <a:pt x="57" y="30"/>
                    <a:pt x="57" y="44"/>
                  </a:cubicBezTo>
                  <a:cubicBezTo>
                    <a:pt x="57" y="45"/>
                    <a:pt x="57" y="47"/>
                    <a:pt x="57" y="48"/>
                  </a:cubicBezTo>
                  <a:cubicBezTo>
                    <a:pt x="57" y="49"/>
                    <a:pt x="55" y="51"/>
                    <a:pt x="56" y="52"/>
                  </a:cubicBezTo>
                  <a:cubicBezTo>
                    <a:pt x="55" y="54"/>
                    <a:pt x="55" y="55"/>
                    <a:pt x="54" y="56"/>
                  </a:cubicBezTo>
                  <a:cubicBezTo>
                    <a:pt x="53" y="56"/>
                    <a:pt x="53" y="56"/>
                    <a:pt x="53" y="56"/>
                  </a:cubicBezTo>
                  <a:cubicBezTo>
                    <a:pt x="52" y="58"/>
                    <a:pt x="51" y="60"/>
                    <a:pt x="49" y="61"/>
                  </a:cubicBezTo>
                  <a:cubicBezTo>
                    <a:pt x="47" y="62"/>
                    <a:pt x="47" y="62"/>
                    <a:pt x="47" y="62"/>
                  </a:cubicBezTo>
                  <a:cubicBezTo>
                    <a:pt x="46" y="63"/>
                    <a:pt x="45" y="63"/>
                    <a:pt x="44" y="63"/>
                  </a:cubicBezTo>
                  <a:cubicBezTo>
                    <a:pt x="38" y="65"/>
                    <a:pt x="38" y="65"/>
                    <a:pt x="38" y="65"/>
                  </a:cubicBezTo>
                  <a:cubicBezTo>
                    <a:pt x="32" y="66"/>
                    <a:pt x="26" y="66"/>
                    <a:pt x="20" y="65"/>
                  </a:cubicBezTo>
                  <a:cubicBezTo>
                    <a:pt x="19" y="64"/>
                    <a:pt x="17" y="65"/>
                    <a:pt x="16" y="64"/>
                  </a:cubicBezTo>
                  <a:cubicBezTo>
                    <a:pt x="14" y="63"/>
                    <a:pt x="12" y="63"/>
                    <a:pt x="11" y="62"/>
                  </a:cubicBezTo>
                  <a:cubicBezTo>
                    <a:pt x="9" y="61"/>
                    <a:pt x="9" y="61"/>
                    <a:pt x="9" y="61"/>
                  </a:cubicBezTo>
                  <a:cubicBezTo>
                    <a:pt x="8" y="60"/>
                    <a:pt x="7" y="60"/>
                    <a:pt x="6" y="58"/>
                  </a:cubicBezTo>
                  <a:cubicBezTo>
                    <a:pt x="6" y="58"/>
                    <a:pt x="6" y="58"/>
                    <a:pt x="6" y="58"/>
                  </a:cubicBezTo>
                  <a:cubicBezTo>
                    <a:pt x="5" y="58"/>
                    <a:pt x="5" y="57"/>
                    <a:pt x="4" y="56"/>
                  </a:cubicBezTo>
                  <a:cubicBezTo>
                    <a:pt x="4" y="56"/>
                    <a:pt x="3" y="55"/>
                    <a:pt x="3" y="54"/>
                  </a:cubicBezTo>
                  <a:cubicBezTo>
                    <a:pt x="2" y="53"/>
                    <a:pt x="2" y="51"/>
                    <a:pt x="1" y="49"/>
                  </a:cubicBezTo>
                  <a:cubicBezTo>
                    <a:pt x="1" y="49"/>
                    <a:pt x="1" y="49"/>
                    <a:pt x="1" y="49"/>
                  </a:cubicBezTo>
                  <a:cubicBezTo>
                    <a:pt x="0" y="48"/>
                    <a:pt x="1" y="47"/>
                    <a:pt x="1" y="46"/>
                  </a:cubicBezTo>
                  <a:cubicBezTo>
                    <a:pt x="0" y="45"/>
                    <a:pt x="1" y="44"/>
                    <a:pt x="1" y="43"/>
                  </a:cubicBezTo>
                  <a:cubicBezTo>
                    <a:pt x="0" y="41"/>
                    <a:pt x="0" y="38"/>
                    <a:pt x="0" y="36"/>
                  </a:cubicBezTo>
                  <a:cubicBezTo>
                    <a:pt x="0" y="25"/>
                    <a:pt x="0" y="14"/>
                    <a:pt x="0" y="3"/>
                  </a:cubicBezTo>
                  <a:cubicBezTo>
                    <a:pt x="0" y="1"/>
                    <a:pt x="1" y="0"/>
                    <a:pt x="3" y="0"/>
                  </a:cubicBezTo>
                  <a:cubicBezTo>
                    <a:pt x="7" y="0"/>
                    <a:pt x="11" y="0"/>
                    <a:pt x="15" y="1"/>
                  </a:cubicBezTo>
                  <a:cubicBezTo>
                    <a:pt x="15" y="42"/>
                    <a:pt x="15" y="42"/>
                    <a:pt x="15" y="42"/>
                  </a:cubicBezTo>
                  <a:cubicBezTo>
                    <a:pt x="16" y="44"/>
                    <a:pt x="15" y="47"/>
                    <a:pt x="17" y="50"/>
                  </a:cubicBezTo>
                  <a:cubicBezTo>
                    <a:pt x="18" y="51"/>
                    <a:pt x="18" y="51"/>
                    <a:pt x="18" y="51"/>
                  </a:cubicBezTo>
                  <a:cubicBezTo>
                    <a:pt x="20" y="51"/>
                    <a:pt x="21" y="52"/>
                    <a:pt x="22" y="53"/>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50" name="Freeform 2149">
              <a:extLst>
                <a:ext uri="{FF2B5EF4-FFF2-40B4-BE49-F238E27FC236}">
                  <a16:creationId xmlns:a16="http://schemas.microsoft.com/office/drawing/2014/main" id="{9E9FE8A2-F768-3CE9-0D27-61B849647E68}"/>
                </a:ext>
              </a:extLst>
            </p:cNvPr>
            <p:cNvSpPr>
              <a:spLocks/>
            </p:cNvSpPr>
            <p:nvPr/>
          </p:nvSpPr>
          <p:spPr bwMode="auto">
            <a:xfrm>
              <a:off x="7862888" y="4783138"/>
              <a:ext cx="12700" cy="61913"/>
            </a:xfrm>
            <a:custGeom>
              <a:avLst/>
              <a:gdLst>
                <a:gd name="T0" fmla="*/ 14 w 14"/>
                <a:gd name="T1" fmla="*/ 1 h 65"/>
                <a:gd name="T2" fmla="*/ 14 w 14"/>
                <a:gd name="T3" fmla="*/ 64 h 65"/>
                <a:gd name="T4" fmla="*/ 1 w 14"/>
                <a:gd name="T5" fmla="*/ 65 h 65"/>
                <a:gd name="T6" fmla="*/ 0 w 14"/>
                <a:gd name="T7" fmla="*/ 64 h 65"/>
                <a:gd name="T8" fmla="*/ 0 w 14"/>
                <a:gd name="T9" fmla="*/ 63 h 65"/>
                <a:gd name="T10" fmla="*/ 0 w 14"/>
                <a:gd name="T11" fmla="*/ 61 h 65"/>
                <a:gd name="T12" fmla="*/ 0 w 14"/>
                <a:gd name="T13" fmla="*/ 4 h 65"/>
                <a:gd name="T14" fmla="*/ 3 w 14"/>
                <a:gd name="T15" fmla="*/ 1 h 65"/>
                <a:gd name="T16" fmla="*/ 14 w 14"/>
                <a:gd name="T17"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5">
                  <a:moveTo>
                    <a:pt x="14" y="1"/>
                  </a:moveTo>
                  <a:cubicBezTo>
                    <a:pt x="14" y="64"/>
                    <a:pt x="14" y="64"/>
                    <a:pt x="14" y="64"/>
                  </a:cubicBezTo>
                  <a:cubicBezTo>
                    <a:pt x="10" y="65"/>
                    <a:pt x="5" y="65"/>
                    <a:pt x="1" y="65"/>
                  </a:cubicBezTo>
                  <a:cubicBezTo>
                    <a:pt x="0" y="65"/>
                    <a:pt x="0" y="64"/>
                    <a:pt x="0" y="64"/>
                  </a:cubicBezTo>
                  <a:cubicBezTo>
                    <a:pt x="0" y="64"/>
                    <a:pt x="0" y="63"/>
                    <a:pt x="0" y="63"/>
                  </a:cubicBezTo>
                  <a:cubicBezTo>
                    <a:pt x="0" y="61"/>
                    <a:pt x="0" y="61"/>
                    <a:pt x="0" y="61"/>
                  </a:cubicBezTo>
                  <a:cubicBezTo>
                    <a:pt x="0" y="42"/>
                    <a:pt x="0" y="23"/>
                    <a:pt x="0" y="4"/>
                  </a:cubicBezTo>
                  <a:cubicBezTo>
                    <a:pt x="0" y="1"/>
                    <a:pt x="0" y="0"/>
                    <a:pt x="3" y="1"/>
                  </a:cubicBezTo>
                  <a:cubicBezTo>
                    <a:pt x="7" y="0"/>
                    <a:pt x="11" y="1"/>
                    <a:pt x="14" y="1"/>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51" name="Freeform 2150">
              <a:extLst>
                <a:ext uri="{FF2B5EF4-FFF2-40B4-BE49-F238E27FC236}">
                  <a16:creationId xmlns:a16="http://schemas.microsoft.com/office/drawing/2014/main" id="{3F253524-4B64-136E-D217-5916810CFAB0}"/>
                </a:ext>
              </a:extLst>
            </p:cNvPr>
            <p:cNvSpPr>
              <a:spLocks noEditPoints="1"/>
            </p:cNvSpPr>
            <p:nvPr/>
          </p:nvSpPr>
          <p:spPr bwMode="auto">
            <a:xfrm>
              <a:off x="7716838" y="4781551"/>
              <a:ext cx="68263" cy="69850"/>
            </a:xfrm>
            <a:custGeom>
              <a:avLst/>
              <a:gdLst>
                <a:gd name="T0" fmla="*/ 67 w 72"/>
                <a:gd name="T1" fmla="*/ 70 h 72"/>
                <a:gd name="T2" fmla="*/ 65 w 72"/>
                <a:gd name="T3" fmla="*/ 71 h 72"/>
                <a:gd name="T4" fmla="*/ 59 w 72"/>
                <a:gd name="T5" fmla="*/ 69 h 72"/>
                <a:gd name="T6" fmla="*/ 54 w 72"/>
                <a:gd name="T7" fmla="*/ 66 h 72"/>
                <a:gd name="T8" fmla="*/ 43 w 72"/>
                <a:gd name="T9" fmla="*/ 66 h 72"/>
                <a:gd name="T10" fmla="*/ 20 w 72"/>
                <a:gd name="T11" fmla="*/ 64 h 72"/>
                <a:gd name="T12" fmla="*/ 15 w 72"/>
                <a:gd name="T13" fmla="*/ 62 h 72"/>
                <a:gd name="T14" fmla="*/ 12 w 72"/>
                <a:gd name="T15" fmla="*/ 60 h 72"/>
                <a:gd name="T16" fmla="*/ 9 w 72"/>
                <a:gd name="T17" fmla="*/ 57 h 72"/>
                <a:gd name="T18" fmla="*/ 5 w 72"/>
                <a:gd name="T19" fmla="*/ 53 h 72"/>
                <a:gd name="T20" fmla="*/ 2 w 72"/>
                <a:gd name="T21" fmla="*/ 47 h 72"/>
                <a:gd name="T22" fmla="*/ 0 w 72"/>
                <a:gd name="T23" fmla="*/ 36 h 72"/>
                <a:gd name="T24" fmla="*/ 0 w 72"/>
                <a:gd name="T25" fmla="*/ 25 h 72"/>
                <a:gd name="T26" fmla="*/ 3 w 72"/>
                <a:gd name="T27" fmla="*/ 18 h 72"/>
                <a:gd name="T28" fmla="*/ 6 w 72"/>
                <a:gd name="T29" fmla="*/ 13 h 72"/>
                <a:gd name="T30" fmla="*/ 9 w 72"/>
                <a:gd name="T31" fmla="*/ 10 h 72"/>
                <a:gd name="T32" fmla="*/ 12 w 72"/>
                <a:gd name="T33" fmla="*/ 7 h 72"/>
                <a:gd name="T34" fmla="*/ 18 w 72"/>
                <a:gd name="T35" fmla="*/ 4 h 72"/>
                <a:gd name="T36" fmla="*/ 26 w 72"/>
                <a:gd name="T37" fmla="*/ 1 h 72"/>
                <a:gd name="T38" fmla="*/ 47 w 72"/>
                <a:gd name="T39" fmla="*/ 2 h 72"/>
                <a:gd name="T40" fmla="*/ 53 w 72"/>
                <a:gd name="T41" fmla="*/ 4 h 72"/>
                <a:gd name="T42" fmla="*/ 58 w 72"/>
                <a:gd name="T43" fmla="*/ 8 h 72"/>
                <a:gd name="T44" fmla="*/ 62 w 72"/>
                <a:gd name="T45" fmla="*/ 11 h 72"/>
                <a:gd name="T46" fmla="*/ 65 w 72"/>
                <a:gd name="T47" fmla="*/ 15 h 72"/>
                <a:gd name="T48" fmla="*/ 68 w 72"/>
                <a:gd name="T49" fmla="*/ 23 h 72"/>
                <a:gd name="T50" fmla="*/ 67 w 72"/>
                <a:gd name="T51" fmla="*/ 48 h 72"/>
                <a:gd name="T52" fmla="*/ 64 w 72"/>
                <a:gd name="T53" fmla="*/ 53 h 72"/>
                <a:gd name="T54" fmla="*/ 61 w 72"/>
                <a:gd name="T55" fmla="*/ 57 h 72"/>
                <a:gd name="T56" fmla="*/ 67 w 72"/>
                <a:gd name="T57" fmla="*/ 61 h 72"/>
                <a:gd name="T58" fmla="*/ 70 w 72"/>
                <a:gd name="T59" fmla="*/ 62 h 72"/>
                <a:gd name="T60" fmla="*/ 70 w 72"/>
                <a:gd name="T61" fmla="*/ 66 h 72"/>
                <a:gd name="T62" fmla="*/ 34 w 72"/>
                <a:gd name="T63" fmla="*/ 46 h 72"/>
                <a:gd name="T64" fmla="*/ 47 w 72"/>
                <a:gd name="T65" fmla="*/ 49 h 72"/>
                <a:gd name="T66" fmla="*/ 54 w 72"/>
                <a:gd name="T67" fmla="*/ 29 h 72"/>
                <a:gd name="T68" fmla="*/ 18 w 72"/>
                <a:gd name="T69" fmla="*/ 19 h 72"/>
                <a:gd name="T70" fmla="*/ 23 w 72"/>
                <a:gd name="T71" fmla="*/ 53 h 72"/>
                <a:gd name="T72" fmla="*/ 32 w 72"/>
                <a:gd name="T73" fmla="*/ 5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72">
                  <a:moveTo>
                    <a:pt x="68" y="69"/>
                  </a:moveTo>
                  <a:cubicBezTo>
                    <a:pt x="68" y="69"/>
                    <a:pt x="67" y="70"/>
                    <a:pt x="67" y="70"/>
                  </a:cubicBezTo>
                  <a:cubicBezTo>
                    <a:pt x="67" y="71"/>
                    <a:pt x="66" y="72"/>
                    <a:pt x="66" y="72"/>
                  </a:cubicBezTo>
                  <a:cubicBezTo>
                    <a:pt x="65" y="71"/>
                    <a:pt x="65" y="71"/>
                    <a:pt x="65" y="71"/>
                  </a:cubicBezTo>
                  <a:cubicBezTo>
                    <a:pt x="63" y="71"/>
                    <a:pt x="63" y="71"/>
                    <a:pt x="63" y="71"/>
                  </a:cubicBezTo>
                  <a:cubicBezTo>
                    <a:pt x="62" y="70"/>
                    <a:pt x="60" y="70"/>
                    <a:pt x="59" y="69"/>
                  </a:cubicBezTo>
                  <a:cubicBezTo>
                    <a:pt x="58" y="69"/>
                    <a:pt x="58" y="68"/>
                    <a:pt x="57" y="68"/>
                  </a:cubicBezTo>
                  <a:cubicBezTo>
                    <a:pt x="56" y="67"/>
                    <a:pt x="55" y="66"/>
                    <a:pt x="54" y="66"/>
                  </a:cubicBezTo>
                  <a:cubicBezTo>
                    <a:pt x="52" y="64"/>
                    <a:pt x="50" y="64"/>
                    <a:pt x="47" y="65"/>
                  </a:cubicBezTo>
                  <a:cubicBezTo>
                    <a:pt x="43" y="66"/>
                    <a:pt x="43" y="66"/>
                    <a:pt x="43" y="66"/>
                  </a:cubicBezTo>
                  <a:cubicBezTo>
                    <a:pt x="38" y="67"/>
                    <a:pt x="32" y="67"/>
                    <a:pt x="27" y="66"/>
                  </a:cubicBezTo>
                  <a:cubicBezTo>
                    <a:pt x="25" y="66"/>
                    <a:pt x="22" y="65"/>
                    <a:pt x="20" y="64"/>
                  </a:cubicBezTo>
                  <a:cubicBezTo>
                    <a:pt x="19" y="64"/>
                    <a:pt x="18" y="64"/>
                    <a:pt x="17" y="63"/>
                  </a:cubicBezTo>
                  <a:cubicBezTo>
                    <a:pt x="15" y="62"/>
                    <a:pt x="15" y="62"/>
                    <a:pt x="15" y="62"/>
                  </a:cubicBezTo>
                  <a:cubicBezTo>
                    <a:pt x="14" y="61"/>
                    <a:pt x="13" y="61"/>
                    <a:pt x="12" y="60"/>
                  </a:cubicBezTo>
                  <a:cubicBezTo>
                    <a:pt x="12" y="60"/>
                    <a:pt x="12" y="60"/>
                    <a:pt x="12" y="60"/>
                  </a:cubicBezTo>
                  <a:cubicBezTo>
                    <a:pt x="11" y="59"/>
                    <a:pt x="10" y="58"/>
                    <a:pt x="9" y="57"/>
                  </a:cubicBezTo>
                  <a:cubicBezTo>
                    <a:pt x="9" y="57"/>
                    <a:pt x="9" y="57"/>
                    <a:pt x="9" y="57"/>
                  </a:cubicBezTo>
                  <a:cubicBezTo>
                    <a:pt x="8" y="56"/>
                    <a:pt x="7" y="55"/>
                    <a:pt x="6" y="54"/>
                  </a:cubicBezTo>
                  <a:cubicBezTo>
                    <a:pt x="6" y="54"/>
                    <a:pt x="6" y="53"/>
                    <a:pt x="5" y="53"/>
                  </a:cubicBezTo>
                  <a:cubicBezTo>
                    <a:pt x="4" y="52"/>
                    <a:pt x="4" y="50"/>
                    <a:pt x="3" y="49"/>
                  </a:cubicBezTo>
                  <a:cubicBezTo>
                    <a:pt x="2" y="48"/>
                    <a:pt x="3" y="47"/>
                    <a:pt x="2" y="47"/>
                  </a:cubicBezTo>
                  <a:cubicBezTo>
                    <a:pt x="2" y="45"/>
                    <a:pt x="1" y="44"/>
                    <a:pt x="1" y="43"/>
                  </a:cubicBezTo>
                  <a:cubicBezTo>
                    <a:pt x="1" y="41"/>
                    <a:pt x="1" y="38"/>
                    <a:pt x="0" y="36"/>
                  </a:cubicBezTo>
                  <a:cubicBezTo>
                    <a:pt x="0" y="33"/>
                    <a:pt x="0" y="30"/>
                    <a:pt x="0" y="28"/>
                  </a:cubicBezTo>
                  <a:cubicBezTo>
                    <a:pt x="0" y="27"/>
                    <a:pt x="0" y="26"/>
                    <a:pt x="0" y="25"/>
                  </a:cubicBezTo>
                  <a:cubicBezTo>
                    <a:pt x="1" y="24"/>
                    <a:pt x="1" y="22"/>
                    <a:pt x="2" y="20"/>
                  </a:cubicBezTo>
                  <a:cubicBezTo>
                    <a:pt x="2" y="20"/>
                    <a:pt x="2" y="19"/>
                    <a:pt x="3" y="18"/>
                  </a:cubicBezTo>
                  <a:cubicBezTo>
                    <a:pt x="4" y="17"/>
                    <a:pt x="4" y="15"/>
                    <a:pt x="5" y="14"/>
                  </a:cubicBezTo>
                  <a:cubicBezTo>
                    <a:pt x="5" y="14"/>
                    <a:pt x="6" y="13"/>
                    <a:pt x="6" y="13"/>
                  </a:cubicBezTo>
                  <a:cubicBezTo>
                    <a:pt x="7" y="12"/>
                    <a:pt x="7" y="11"/>
                    <a:pt x="8" y="10"/>
                  </a:cubicBezTo>
                  <a:cubicBezTo>
                    <a:pt x="9" y="10"/>
                    <a:pt x="9" y="10"/>
                    <a:pt x="9" y="10"/>
                  </a:cubicBezTo>
                  <a:cubicBezTo>
                    <a:pt x="9" y="8"/>
                    <a:pt x="10" y="8"/>
                    <a:pt x="11" y="7"/>
                  </a:cubicBezTo>
                  <a:cubicBezTo>
                    <a:pt x="12" y="7"/>
                    <a:pt x="12" y="7"/>
                    <a:pt x="12" y="7"/>
                  </a:cubicBezTo>
                  <a:cubicBezTo>
                    <a:pt x="13" y="6"/>
                    <a:pt x="14" y="5"/>
                    <a:pt x="15" y="5"/>
                  </a:cubicBezTo>
                  <a:cubicBezTo>
                    <a:pt x="18" y="4"/>
                    <a:pt x="18" y="4"/>
                    <a:pt x="18" y="4"/>
                  </a:cubicBezTo>
                  <a:cubicBezTo>
                    <a:pt x="20" y="3"/>
                    <a:pt x="22" y="2"/>
                    <a:pt x="25" y="1"/>
                  </a:cubicBezTo>
                  <a:cubicBezTo>
                    <a:pt x="26" y="1"/>
                    <a:pt x="26" y="1"/>
                    <a:pt x="26" y="1"/>
                  </a:cubicBezTo>
                  <a:cubicBezTo>
                    <a:pt x="32" y="0"/>
                    <a:pt x="38" y="0"/>
                    <a:pt x="43" y="1"/>
                  </a:cubicBezTo>
                  <a:cubicBezTo>
                    <a:pt x="44" y="2"/>
                    <a:pt x="45" y="2"/>
                    <a:pt x="47" y="2"/>
                  </a:cubicBezTo>
                  <a:cubicBezTo>
                    <a:pt x="48" y="2"/>
                    <a:pt x="50" y="3"/>
                    <a:pt x="52" y="4"/>
                  </a:cubicBezTo>
                  <a:cubicBezTo>
                    <a:pt x="53" y="4"/>
                    <a:pt x="53" y="4"/>
                    <a:pt x="53" y="4"/>
                  </a:cubicBezTo>
                  <a:cubicBezTo>
                    <a:pt x="55" y="5"/>
                    <a:pt x="56" y="6"/>
                    <a:pt x="57" y="7"/>
                  </a:cubicBezTo>
                  <a:cubicBezTo>
                    <a:pt x="58" y="8"/>
                    <a:pt x="58" y="8"/>
                    <a:pt x="58" y="8"/>
                  </a:cubicBezTo>
                  <a:cubicBezTo>
                    <a:pt x="59" y="8"/>
                    <a:pt x="60" y="9"/>
                    <a:pt x="61" y="10"/>
                  </a:cubicBezTo>
                  <a:cubicBezTo>
                    <a:pt x="61" y="10"/>
                    <a:pt x="61" y="11"/>
                    <a:pt x="62" y="11"/>
                  </a:cubicBezTo>
                  <a:cubicBezTo>
                    <a:pt x="63" y="12"/>
                    <a:pt x="63" y="12"/>
                    <a:pt x="64" y="13"/>
                  </a:cubicBezTo>
                  <a:cubicBezTo>
                    <a:pt x="64" y="14"/>
                    <a:pt x="64" y="15"/>
                    <a:pt x="65" y="15"/>
                  </a:cubicBezTo>
                  <a:cubicBezTo>
                    <a:pt x="66" y="16"/>
                    <a:pt x="66" y="17"/>
                    <a:pt x="67" y="19"/>
                  </a:cubicBezTo>
                  <a:cubicBezTo>
                    <a:pt x="68" y="23"/>
                    <a:pt x="68" y="23"/>
                    <a:pt x="68" y="23"/>
                  </a:cubicBezTo>
                  <a:cubicBezTo>
                    <a:pt x="70" y="30"/>
                    <a:pt x="70" y="37"/>
                    <a:pt x="68" y="44"/>
                  </a:cubicBezTo>
                  <a:cubicBezTo>
                    <a:pt x="68" y="45"/>
                    <a:pt x="67" y="47"/>
                    <a:pt x="67" y="48"/>
                  </a:cubicBezTo>
                  <a:cubicBezTo>
                    <a:pt x="66" y="49"/>
                    <a:pt x="66" y="50"/>
                    <a:pt x="65" y="51"/>
                  </a:cubicBezTo>
                  <a:cubicBezTo>
                    <a:pt x="65" y="52"/>
                    <a:pt x="64" y="52"/>
                    <a:pt x="64" y="53"/>
                  </a:cubicBezTo>
                  <a:cubicBezTo>
                    <a:pt x="63" y="54"/>
                    <a:pt x="63" y="55"/>
                    <a:pt x="62" y="56"/>
                  </a:cubicBezTo>
                  <a:cubicBezTo>
                    <a:pt x="61" y="56"/>
                    <a:pt x="60" y="57"/>
                    <a:pt x="61" y="57"/>
                  </a:cubicBezTo>
                  <a:cubicBezTo>
                    <a:pt x="61" y="58"/>
                    <a:pt x="62" y="58"/>
                    <a:pt x="62" y="58"/>
                  </a:cubicBezTo>
                  <a:cubicBezTo>
                    <a:pt x="64" y="59"/>
                    <a:pt x="65" y="60"/>
                    <a:pt x="67" y="61"/>
                  </a:cubicBezTo>
                  <a:cubicBezTo>
                    <a:pt x="67" y="61"/>
                    <a:pt x="67" y="61"/>
                    <a:pt x="68" y="61"/>
                  </a:cubicBezTo>
                  <a:cubicBezTo>
                    <a:pt x="68" y="61"/>
                    <a:pt x="69" y="62"/>
                    <a:pt x="70" y="62"/>
                  </a:cubicBezTo>
                  <a:cubicBezTo>
                    <a:pt x="71" y="62"/>
                    <a:pt x="72" y="63"/>
                    <a:pt x="71" y="64"/>
                  </a:cubicBezTo>
                  <a:cubicBezTo>
                    <a:pt x="71" y="65"/>
                    <a:pt x="70" y="65"/>
                    <a:pt x="70" y="66"/>
                  </a:cubicBezTo>
                  <a:cubicBezTo>
                    <a:pt x="70" y="67"/>
                    <a:pt x="69" y="68"/>
                    <a:pt x="68" y="69"/>
                  </a:cubicBezTo>
                  <a:moveTo>
                    <a:pt x="34" y="46"/>
                  </a:moveTo>
                  <a:cubicBezTo>
                    <a:pt x="35" y="44"/>
                    <a:pt x="36" y="44"/>
                    <a:pt x="38" y="44"/>
                  </a:cubicBezTo>
                  <a:cubicBezTo>
                    <a:pt x="41" y="46"/>
                    <a:pt x="44" y="47"/>
                    <a:pt x="47" y="49"/>
                  </a:cubicBezTo>
                  <a:cubicBezTo>
                    <a:pt x="49" y="50"/>
                    <a:pt x="50" y="49"/>
                    <a:pt x="51" y="48"/>
                  </a:cubicBezTo>
                  <a:cubicBezTo>
                    <a:pt x="54" y="42"/>
                    <a:pt x="55" y="35"/>
                    <a:pt x="54" y="29"/>
                  </a:cubicBezTo>
                  <a:cubicBezTo>
                    <a:pt x="53" y="21"/>
                    <a:pt x="48" y="15"/>
                    <a:pt x="41" y="13"/>
                  </a:cubicBezTo>
                  <a:cubicBezTo>
                    <a:pt x="33" y="11"/>
                    <a:pt x="24" y="11"/>
                    <a:pt x="18" y="19"/>
                  </a:cubicBezTo>
                  <a:cubicBezTo>
                    <a:pt x="16" y="22"/>
                    <a:pt x="15" y="26"/>
                    <a:pt x="15" y="29"/>
                  </a:cubicBezTo>
                  <a:cubicBezTo>
                    <a:pt x="14" y="38"/>
                    <a:pt x="15" y="47"/>
                    <a:pt x="23" y="53"/>
                  </a:cubicBezTo>
                  <a:cubicBezTo>
                    <a:pt x="28" y="56"/>
                    <a:pt x="34" y="57"/>
                    <a:pt x="40" y="55"/>
                  </a:cubicBezTo>
                  <a:cubicBezTo>
                    <a:pt x="37" y="53"/>
                    <a:pt x="34" y="52"/>
                    <a:pt x="32" y="51"/>
                  </a:cubicBezTo>
                  <a:cubicBezTo>
                    <a:pt x="32" y="49"/>
                    <a:pt x="33" y="47"/>
                    <a:pt x="34" y="46"/>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52" name="Freeform 2151">
              <a:extLst>
                <a:ext uri="{FF2B5EF4-FFF2-40B4-BE49-F238E27FC236}">
                  <a16:creationId xmlns:a16="http://schemas.microsoft.com/office/drawing/2014/main" id="{C23A5258-087C-CB00-8043-B0E902F94A36}"/>
                </a:ext>
              </a:extLst>
            </p:cNvPr>
            <p:cNvSpPr>
              <a:spLocks noEditPoints="1"/>
            </p:cNvSpPr>
            <p:nvPr/>
          </p:nvSpPr>
          <p:spPr bwMode="auto">
            <a:xfrm>
              <a:off x="7888288" y="4783138"/>
              <a:ext cx="53975" cy="60325"/>
            </a:xfrm>
            <a:custGeom>
              <a:avLst/>
              <a:gdLst>
                <a:gd name="T0" fmla="*/ 43 w 55"/>
                <a:gd name="T1" fmla="*/ 2 h 64"/>
                <a:gd name="T2" fmla="*/ 46 w 55"/>
                <a:gd name="T3" fmla="*/ 4 h 64"/>
                <a:gd name="T4" fmla="*/ 49 w 55"/>
                <a:gd name="T5" fmla="*/ 6 h 64"/>
                <a:gd name="T6" fmla="*/ 49 w 55"/>
                <a:gd name="T7" fmla="*/ 6 h 64"/>
                <a:gd name="T8" fmla="*/ 52 w 55"/>
                <a:gd name="T9" fmla="*/ 9 h 64"/>
                <a:gd name="T10" fmla="*/ 52 w 55"/>
                <a:gd name="T11" fmla="*/ 10 h 64"/>
                <a:gd name="T12" fmla="*/ 54 w 55"/>
                <a:gd name="T13" fmla="*/ 15 h 64"/>
                <a:gd name="T14" fmla="*/ 55 w 55"/>
                <a:gd name="T15" fmla="*/ 22 h 64"/>
                <a:gd name="T16" fmla="*/ 54 w 55"/>
                <a:gd name="T17" fmla="*/ 25 h 64"/>
                <a:gd name="T18" fmla="*/ 54 w 55"/>
                <a:gd name="T19" fmla="*/ 25 h 64"/>
                <a:gd name="T20" fmla="*/ 52 w 55"/>
                <a:gd name="T21" fmla="*/ 30 h 64"/>
                <a:gd name="T22" fmla="*/ 51 w 55"/>
                <a:gd name="T23" fmla="*/ 32 h 64"/>
                <a:gd name="T24" fmla="*/ 49 w 55"/>
                <a:gd name="T25" fmla="*/ 34 h 64"/>
                <a:gd name="T26" fmla="*/ 48 w 55"/>
                <a:gd name="T27" fmla="*/ 35 h 64"/>
                <a:gd name="T28" fmla="*/ 45 w 55"/>
                <a:gd name="T29" fmla="*/ 37 h 64"/>
                <a:gd name="T30" fmla="*/ 42 w 55"/>
                <a:gd name="T31" fmla="*/ 38 h 64"/>
                <a:gd name="T32" fmla="*/ 34 w 55"/>
                <a:gd name="T33" fmla="*/ 40 h 64"/>
                <a:gd name="T34" fmla="*/ 34 w 55"/>
                <a:gd name="T35" fmla="*/ 40 h 64"/>
                <a:gd name="T36" fmla="*/ 22 w 55"/>
                <a:gd name="T37" fmla="*/ 40 h 64"/>
                <a:gd name="T38" fmla="*/ 15 w 55"/>
                <a:gd name="T39" fmla="*/ 41 h 64"/>
                <a:gd name="T40" fmla="*/ 15 w 55"/>
                <a:gd name="T41" fmla="*/ 41 h 64"/>
                <a:gd name="T42" fmla="*/ 15 w 55"/>
                <a:gd name="T43" fmla="*/ 61 h 64"/>
                <a:gd name="T44" fmla="*/ 11 w 55"/>
                <a:gd name="T45" fmla="*/ 64 h 64"/>
                <a:gd name="T46" fmla="*/ 2 w 55"/>
                <a:gd name="T47" fmla="*/ 64 h 64"/>
                <a:gd name="T48" fmla="*/ 0 w 55"/>
                <a:gd name="T49" fmla="*/ 62 h 64"/>
                <a:gd name="T50" fmla="*/ 0 w 55"/>
                <a:gd name="T51" fmla="*/ 2 h 64"/>
                <a:gd name="T52" fmla="*/ 2 w 55"/>
                <a:gd name="T53" fmla="*/ 0 h 64"/>
                <a:gd name="T54" fmla="*/ 35 w 55"/>
                <a:gd name="T55" fmla="*/ 0 h 64"/>
                <a:gd name="T56" fmla="*/ 36 w 55"/>
                <a:gd name="T57" fmla="*/ 1 h 64"/>
                <a:gd name="T58" fmla="*/ 36 w 55"/>
                <a:gd name="T59" fmla="*/ 1 h 64"/>
                <a:gd name="T60" fmla="*/ 43 w 55"/>
                <a:gd name="T61" fmla="*/ 2 h 64"/>
                <a:gd name="T62" fmla="*/ 14 w 55"/>
                <a:gd name="T63" fmla="*/ 27 h 64"/>
                <a:gd name="T64" fmla="*/ 16 w 55"/>
                <a:gd name="T65" fmla="*/ 29 h 64"/>
                <a:gd name="T66" fmla="*/ 31 w 55"/>
                <a:gd name="T67" fmla="*/ 29 h 64"/>
                <a:gd name="T68" fmla="*/ 39 w 55"/>
                <a:gd name="T69" fmla="*/ 20 h 64"/>
                <a:gd name="T70" fmla="*/ 30 w 55"/>
                <a:gd name="T71" fmla="*/ 12 h 64"/>
                <a:gd name="T72" fmla="*/ 19 w 55"/>
                <a:gd name="T73" fmla="*/ 11 h 64"/>
                <a:gd name="T74" fmla="*/ 14 w 55"/>
                <a:gd name="T75" fmla="*/ 16 h 64"/>
                <a:gd name="T76" fmla="*/ 14 w 55"/>
                <a:gd name="T77" fmla="*/ 20 h 64"/>
                <a:gd name="T78" fmla="*/ 14 w 55"/>
                <a:gd name="T79" fmla="*/ 2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 h="64">
                  <a:moveTo>
                    <a:pt x="43" y="2"/>
                  </a:moveTo>
                  <a:cubicBezTo>
                    <a:pt x="46" y="4"/>
                    <a:pt x="46" y="4"/>
                    <a:pt x="46" y="4"/>
                  </a:cubicBezTo>
                  <a:cubicBezTo>
                    <a:pt x="47" y="4"/>
                    <a:pt x="48" y="5"/>
                    <a:pt x="49" y="6"/>
                  </a:cubicBezTo>
                  <a:cubicBezTo>
                    <a:pt x="49" y="6"/>
                    <a:pt x="49" y="6"/>
                    <a:pt x="49" y="6"/>
                  </a:cubicBezTo>
                  <a:cubicBezTo>
                    <a:pt x="50" y="7"/>
                    <a:pt x="51" y="8"/>
                    <a:pt x="52" y="9"/>
                  </a:cubicBezTo>
                  <a:cubicBezTo>
                    <a:pt x="52" y="10"/>
                    <a:pt x="52" y="10"/>
                    <a:pt x="52" y="10"/>
                  </a:cubicBezTo>
                  <a:cubicBezTo>
                    <a:pt x="53" y="11"/>
                    <a:pt x="54" y="13"/>
                    <a:pt x="54" y="15"/>
                  </a:cubicBezTo>
                  <a:cubicBezTo>
                    <a:pt x="54" y="17"/>
                    <a:pt x="55" y="20"/>
                    <a:pt x="55" y="22"/>
                  </a:cubicBezTo>
                  <a:cubicBezTo>
                    <a:pt x="54" y="23"/>
                    <a:pt x="55" y="24"/>
                    <a:pt x="54" y="25"/>
                  </a:cubicBezTo>
                  <a:cubicBezTo>
                    <a:pt x="54" y="25"/>
                    <a:pt x="54" y="25"/>
                    <a:pt x="54" y="25"/>
                  </a:cubicBezTo>
                  <a:cubicBezTo>
                    <a:pt x="54" y="27"/>
                    <a:pt x="54" y="29"/>
                    <a:pt x="52" y="30"/>
                  </a:cubicBezTo>
                  <a:cubicBezTo>
                    <a:pt x="52" y="31"/>
                    <a:pt x="51" y="31"/>
                    <a:pt x="51" y="32"/>
                  </a:cubicBezTo>
                  <a:cubicBezTo>
                    <a:pt x="51" y="33"/>
                    <a:pt x="50" y="34"/>
                    <a:pt x="49" y="34"/>
                  </a:cubicBezTo>
                  <a:cubicBezTo>
                    <a:pt x="49" y="34"/>
                    <a:pt x="48" y="35"/>
                    <a:pt x="48" y="35"/>
                  </a:cubicBezTo>
                  <a:cubicBezTo>
                    <a:pt x="47" y="36"/>
                    <a:pt x="46" y="37"/>
                    <a:pt x="45" y="37"/>
                  </a:cubicBezTo>
                  <a:cubicBezTo>
                    <a:pt x="42" y="38"/>
                    <a:pt x="42" y="38"/>
                    <a:pt x="42" y="38"/>
                  </a:cubicBezTo>
                  <a:cubicBezTo>
                    <a:pt x="40" y="40"/>
                    <a:pt x="37" y="39"/>
                    <a:pt x="34" y="40"/>
                  </a:cubicBezTo>
                  <a:cubicBezTo>
                    <a:pt x="34" y="40"/>
                    <a:pt x="34" y="40"/>
                    <a:pt x="34" y="40"/>
                  </a:cubicBezTo>
                  <a:cubicBezTo>
                    <a:pt x="30" y="40"/>
                    <a:pt x="26" y="41"/>
                    <a:pt x="22" y="40"/>
                  </a:cubicBezTo>
                  <a:cubicBezTo>
                    <a:pt x="20" y="40"/>
                    <a:pt x="17" y="40"/>
                    <a:pt x="15" y="41"/>
                  </a:cubicBezTo>
                  <a:cubicBezTo>
                    <a:pt x="15" y="41"/>
                    <a:pt x="15" y="41"/>
                    <a:pt x="15" y="41"/>
                  </a:cubicBezTo>
                  <a:cubicBezTo>
                    <a:pt x="14" y="47"/>
                    <a:pt x="15" y="54"/>
                    <a:pt x="15" y="61"/>
                  </a:cubicBezTo>
                  <a:cubicBezTo>
                    <a:pt x="15" y="64"/>
                    <a:pt x="15" y="64"/>
                    <a:pt x="11" y="64"/>
                  </a:cubicBezTo>
                  <a:cubicBezTo>
                    <a:pt x="8" y="64"/>
                    <a:pt x="5" y="64"/>
                    <a:pt x="2" y="64"/>
                  </a:cubicBezTo>
                  <a:cubicBezTo>
                    <a:pt x="0" y="64"/>
                    <a:pt x="0" y="64"/>
                    <a:pt x="0" y="62"/>
                  </a:cubicBezTo>
                  <a:cubicBezTo>
                    <a:pt x="0" y="42"/>
                    <a:pt x="0" y="22"/>
                    <a:pt x="0" y="2"/>
                  </a:cubicBezTo>
                  <a:cubicBezTo>
                    <a:pt x="0" y="1"/>
                    <a:pt x="0" y="0"/>
                    <a:pt x="2" y="0"/>
                  </a:cubicBezTo>
                  <a:cubicBezTo>
                    <a:pt x="35" y="0"/>
                    <a:pt x="35" y="0"/>
                    <a:pt x="35" y="0"/>
                  </a:cubicBezTo>
                  <a:cubicBezTo>
                    <a:pt x="35" y="0"/>
                    <a:pt x="36" y="1"/>
                    <a:pt x="36" y="1"/>
                  </a:cubicBezTo>
                  <a:cubicBezTo>
                    <a:pt x="36" y="1"/>
                    <a:pt x="36" y="1"/>
                    <a:pt x="36" y="1"/>
                  </a:cubicBezTo>
                  <a:cubicBezTo>
                    <a:pt x="38" y="1"/>
                    <a:pt x="41" y="1"/>
                    <a:pt x="43" y="2"/>
                  </a:cubicBezTo>
                  <a:moveTo>
                    <a:pt x="14" y="27"/>
                  </a:moveTo>
                  <a:cubicBezTo>
                    <a:pt x="14" y="28"/>
                    <a:pt x="14" y="29"/>
                    <a:pt x="16" y="29"/>
                  </a:cubicBezTo>
                  <a:cubicBezTo>
                    <a:pt x="21" y="29"/>
                    <a:pt x="26" y="29"/>
                    <a:pt x="31" y="29"/>
                  </a:cubicBezTo>
                  <a:cubicBezTo>
                    <a:pt x="36" y="28"/>
                    <a:pt x="40" y="24"/>
                    <a:pt x="39" y="20"/>
                  </a:cubicBezTo>
                  <a:cubicBezTo>
                    <a:pt x="39" y="15"/>
                    <a:pt x="34" y="11"/>
                    <a:pt x="30" y="12"/>
                  </a:cubicBezTo>
                  <a:cubicBezTo>
                    <a:pt x="26" y="12"/>
                    <a:pt x="23" y="11"/>
                    <a:pt x="19" y="11"/>
                  </a:cubicBezTo>
                  <a:cubicBezTo>
                    <a:pt x="13" y="11"/>
                    <a:pt x="14" y="11"/>
                    <a:pt x="14" y="16"/>
                  </a:cubicBezTo>
                  <a:cubicBezTo>
                    <a:pt x="14" y="20"/>
                    <a:pt x="14" y="20"/>
                    <a:pt x="14" y="20"/>
                  </a:cubicBezTo>
                  <a:cubicBezTo>
                    <a:pt x="14" y="23"/>
                    <a:pt x="14" y="25"/>
                    <a:pt x="14" y="27"/>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53" name="Freeform 2152">
              <a:extLst>
                <a:ext uri="{FF2B5EF4-FFF2-40B4-BE49-F238E27FC236}">
                  <a16:creationId xmlns:a16="http://schemas.microsoft.com/office/drawing/2014/main" id="{09581E7F-50F8-5AA8-1F57-3E805A5FB8D2}"/>
                </a:ext>
              </a:extLst>
            </p:cNvPr>
            <p:cNvSpPr>
              <a:spLocks noEditPoints="1"/>
            </p:cNvSpPr>
            <p:nvPr/>
          </p:nvSpPr>
          <p:spPr bwMode="auto">
            <a:xfrm>
              <a:off x="6832601" y="4783138"/>
              <a:ext cx="60325" cy="60325"/>
            </a:xfrm>
            <a:custGeom>
              <a:avLst/>
              <a:gdLst>
                <a:gd name="T0" fmla="*/ 45 w 64"/>
                <a:gd name="T1" fmla="*/ 35 h 64"/>
                <a:gd name="T2" fmla="*/ 44 w 64"/>
                <a:gd name="T3" fmla="*/ 38 h 64"/>
                <a:gd name="T4" fmla="*/ 47 w 64"/>
                <a:gd name="T5" fmla="*/ 41 h 64"/>
                <a:gd name="T6" fmla="*/ 48 w 64"/>
                <a:gd name="T7" fmla="*/ 42 h 64"/>
                <a:gd name="T8" fmla="*/ 53 w 64"/>
                <a:gd name="T9" fmla="*/ 49 h 64"/>
                <a:gd name="T10" fmla="*/ 57 w 64"/>
                <a:gd name="T11" fmla="*/ 53 h 64"/>
                <a:gd name="T12" fmla="*/ 59 w 64"/>
                <a:gd name="T13" fmla="*/ 56 h 64"/>
                <a:gd name="T14" fmla="*/ 63 w 64"/>
                <a:gd name="T15" fmla="*/ 64 h 64"/>
                <a:gd name="T16" fmla="*/ 46 w 64"/>
                <a:gd name="T17" fmla="*/ 63 h 64"/>
                <a:gd name="T18" fmla="*/ 43 w 64"/>
                <a:gd name="T19" fmla="*/ 58 h 64"/>
                <a:gd name="T20" fmla="*/ 41 w 64"/>
                <a:gd name="T21" fmla="*/ 56 h 64"/>
                <a:gd name="T22" fmla="*/ 38 w 64"/>
                <a:gd name="T23" fmla="*/ 53 h 64"/>
                <a:gd name="T24" fmla="*/ 36 w 64"/>
                <a:gd name="T25" fmla="*/ 50 h 64"/>
                <a:gd name="T26" fmla="*/ 34 w 64"/>
                <a:gd name="T27" fmla="*/ 47 h 64"/>
                <a:gd name="T28" fmla="*/ 31 w 64"/>
                <a:gd name="T29" fmla="*/ 44 h 64"/>
                <a:gd name="T30" fmla="*/ 28 w 64"/>
                <a:gd name="T31" fmla="*/ 40 h 64"/>
                <a:gd name="T32" fmla="*/ 24 w 64"/>
                <a:gd name="T33" fmla="*/ 38 h 64"/>
                <a:gd name="T34" fmla="*/ 17 w 64"/>
                <a:gd name="T35" fmla="*/ 38 h 64"/>
                <a:gd name="T36" fmla="*/ 15 w 64"/>
                <a:gd name="T37" fmla="*/ 52 h 64"/>
                <a:gd name="T38" fmla="*/ 13 w 64"/>
                <a:gd name="T39" fmla="*/ 64 h 64"/>
                <a:gd name="T40" fmla="*/ 0 w 64"/>
                <a:gd name="T41" fmla="*/ 1 h 64"/>
                <a:gd name="T42" fmla="*/ 37 w 64"/>
                <a:gd name="T43" fmla="*/ 1 h 64"/>
                <a:gd name="T44" fmla="*/ 39 w 64"/>
                <a:gd name="T45" fmla="*/ 1 h 64"/>
                <a:gd name="T46" fmla="*/ 51 w 64"/>
                <a:gd name="T47" fmla="*/ 4 h 64"/>
                <a:gd name="T48" fmla="*/ 53 w 64"/>
                <a:gd name="T49" fmla="*/ 6 h 64"/>
                <a:gd name="T50" fmla="*/ 56 w 64"/>
                <a:gd name="T51" fmla="*/ 9 h 64"/>
                <a:gd name="T52" fmla="*/ 59 w 64"/>
                <a:gd name="T53" fmla="*/ 16 h 64"/>
                <a:gd name="T54" fmla="*/ 59 w 64"/>
                <a:gd name="T55" fmla="*/ 21 h 64"/>
                <a:gd name="T56" fmla="*/ 57 w 64"/>
                <a:gd name="T57" fmla="*/ 27 h 64"/>
                <a:gd name="T58" fmla="*/ 53 w 64"/>
                <a:gd name="T59" fmla="*/ 31 h 64"/>
                <a:gd name="T60" fmla="*/ 47 w 64"/>
                <a:gd name="T61" fmla="*/ 35 h 64"/>
                <a:gd name="T62" fmla="*/ 43 w 64"/>
                <a:gd name="T63" fmla="*/ 19 h 64"/>
                <a:gd name="T64" fmla="*/ 17 w 64"/>
                <a:gd name="T65" fmla="*/ 12 h 64"/>
                <a:gd name="T66" fmla="*/ 14 w 64"/>
                <a:gd name="T67" fmla="*/ 26 h 64"/>
                <a:gd name="T68" fmla="*/ 25 w 64"/>
                <a:gd name="T69" fmla="*/ 2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64">
                  <a:moveTo>
                    <a:pt x="47" y="35"/>
                  </a:moveTo>
                  <a:cubicBezTo>
                    <a:pt x="45" y="35"/>
                    <a:pt x="45" y="35"/>
                    <a:pt x="45" y="35"/>
                  </a:cubicBezTo>
                  <a:cubicBezTo>
                    <a:pt x="44" y="36"/>
                    <a:pt x="43" y="36"/>
                    <a:pt x="42" y="36"/>
                  </a:cubicBezTo>
                  <a:cubicBezTo>
                    <a:pt x="42" y="37"/>
                    <a:pt x="43" y="38"/>
                    <a:pt x="44" y="38"/>
                  </a:cubicBezTo>
                  <a:cubicBezTo>
                    <a:pt x="45" y="39"/>
                    <a:pt x="45" y="39"/>
                    <a:pt x="45" y="39"/>
                  </a:cubicBezTo>
                  <a:cubicBezTo>
                    <a:pt x="46" y="39"/>
                    <a:pt x="47" y="40"/>
                    <a:pt x="47" y="41"/>
                  </a:cubicBezTo>
                  <a:cubicBezTo>
                    <a:pt x="47" y="42"/>
                    <a:pt x="48" y="42"/>
                    <a:pt x="48" y="42"/>
                  </a:cubicBezTo>
                  <a:cubicBezTo>
                    <a:pt x="48" y="42"/>
                    <a:pt x="48" y="42"/>
                    <a:pt x="48" y="42"/>
                  </a:cubicBezTo>
                  <a:cubicBezTo>
                    <a:pt x="49" y="42"/>
                    <a:pt x="50" y="43"/>
                    <a:pt x="50" y="45"/>
                  </a:cubicBezTo>
                  <a:cubicBezTo>
                    <a:pt x="51" y="46"/>
                    <a:pt x="53" y="47"/>
                    <a:pt x="53" y="49"/>
                  </a:cubicBezTo>
                  <a:cubicBezTo>
                    <a:pt x="55" y="49"/>
                    <a:pt x="56" y="51"/>
                    <a:pt x="56" y="52"/>
                  </a:cubicBezTo>
                  <a:cubicBezTo>
                    <a:pt x="56" y="52"/>
                    <a:pt x="56" y="53"/>
                    <a:pt x="57" y="53"/>
                  </a:cubicBezTo>
                  <a:cubicBezTo>
                    <a:pt x="57" y="53"/>
                    <a:pt x="57" y="53"/>
                    <a:pt x="57" y="53"/>
                  </a:cubicBezTo>
                  <a:cubicBezTo>
                    <a:pt x="58" y="54"/>
                    <a:pt x="58" y="55"/>
                    <a:pt x="59" y="56"/>
                  </a:cubicBezTo>
                  <a:cubicBezTo>
                    <a:pt x="60" y="58"/>
                    <a:pt x="61" y="60"/>
                    <a:pt x="63" y="62"/>
                  </a:cubicBezTo>
                  <a:cubicBezTo>
                    <a:pt x="64" y="63"/>
                    <a:pt x="64" y="64"/>
                    <a:pt x="63" y="64"/>
                  </a:cubicBezTo>
                  <a:cubicBezTo>
                    <a:pt x="58" y="64"/>
                    <a:pt x="53" y="64"/>
                    <a:pt x="48" y="64"/>
                  </a:cubicBezTo>
                  <a:cubicBezTo>
                    <a:pt x="47" y="64"/>
                    <a:pt x="46" y="64"/>
                    <a:pt x="46" y="63"/>
                  </a:cubicBezTo>
                  <a:cubicBezTo>
                    <a:pt x="45" y="62"/>
                    <a:pt x="45" y="62"/>
                    <a:pt x="45" y="61"/>
                  </a:cubicBezTo>
                  <a:cubicBezTo>
                    <a:pt x="44" y="61"/>
                    <a:pt x="43" y="59"/>
                    <a:pt x="43" y="58"/>
                  </a:cubicBezTo>
                  <a:cubicBezTo>
                    <a:pt x="43" y="58"/>
                    <a:pt x="43" y="58"/>
                    <a:pt x="43" y="58"/>
                  </a:cubicBezTo>
                  <a:cubicBezTo>
                    <a:pt x="42" y="58"/>
                    <a:pt x="41" y="57"/>
                    <a:pt x="41" y="56"/>
                  </a:cubicBezTo>
                  <a:cubicBezTo>
                    <a:pt x="41" y="56"/>
                    <a:pt x="41" y="56"/>
                    <a:pt x="41" y="56"/>
                  </a:cubicBezTo>
                  <a:cubicBezTo>
                    <a:pt x="40" y="55"/>
                    <a:pt x="39" y="54"/>
                    <a:pt x="38" y="53"/>
                  </a:cubicBezTo>
                  <a:cubicBezTo>
                    <a:pt x="38" y="53"/>
                    <a:pt x="38" y="53"/>
                    <a:pt x="38" y="53"/>
                  </a:cubicBezTo>
                  <a:cubicBezTo>
                    <a:pt x="37" y="52"/>
                    <a:pt x="37" y="51"/>
                    <a:pt x="36" y="50"/>
                  </a:cubicBezTo>
                  <a:cubicBezTo>
                    <a:pt x="36" y="50"/>
                    <a:pt x="36" y="50"/>
                    <a:pt x="36" y="50"/>
                  </a:cubicBezTo>
                  <a:cubicBezTo>
                    <a:pt x="35" y="49"/>
                    <a:pt x="35" y="48"/>
                    <a:pt x="34" y="47"/>
                  </a:cubicBezTo>
                  <a:cubicBezTo>
                    <a:pt x="33" y="46"/>
                    <a:pt x="33" y="46"/>
                    <a:pt x="33" y="46"/>
                  </a:cubicBezTo>
                  <a:cubicBezTo>
                    <a:pt x="32" y="45"/>
                    <a:pt x="32" y="44"/>
                    <a:pt x="31" y="44"/>
                  </a:cubicBezTo>
                  <a:cubicBezTo>
                    <a:pt x="31" y="43"/>
                    <a:pt x="30" y="43"/>
                    <a:pt x="30" y="42"/>
                  </a:cubicBezTo>
                  <a:cubicBezTo>
                    <a:pt x="30" y="42"/>
                    <a:pt x="29" y="41"/>
                    <a:pt x="28" y="40"/>
                  </a:cubicBezTo>
                  <a:cubicBezTo>
                    <a:pt x="27" y="40"/>
                    <a:pt x="27" y="40"/>
                    <a:pt x="27" y="40"/>
                  </a:cubicBezTo>
                  <a:cubicBezTo>
                    <a:pt x="27" y="39"/>
                    <a:pt x="25" y="39"/>
                    <a:pt x="24" y="38"/>
                  </a:cubicBezTo>
                  <a:cubicBezTo>
                    <a:pt x="23" y="38"/>
                    <a:pt x="23" y="38"/>
                    <a:pt x="23" y="38"/>
                  </a:cubicBezTo>
                  <a:cubicBezTo>
                    <a:pt x="21" y="37"/>
                    <a:pt x="19" y="38"/>
                    <a:pt x="17" y="38"/>
                  </a:cubicBezTo>
                  <a:cubicBezTo>
                    <a:pt x="15" y="38"/>
                    <a:pt x="15" y="38"/>
                    <a:pt x="15" y="38"/>
                  </a:cubicBezTo>
                  <a:cubicBezTo>
                    <a:pt x="15" y="42"/>
                    <a:pt x="15" y="47"/>
                    <a:pt x="15" y="52"/>
                  </a:cubicBezTo>
                  <a:cubicBezTo>
                    <a:pt x="15" y="55"/>
                    <a:pt x="15" y="59"/>
                    <a:pt x="15" y="62"/>
                  </a:cubicBezTo>
                  <a:cubicBezTo>
                    <a:pt x="15" y="63"/>
                    <a:pt x="15" y="64"/>
                    <a:pt x="13" y="64"/>
                  </a:cubicBezTo>
                  <a:cubicBezTo>
                    <a:pt x="9" y="64"/>
                    <a:pt x="5" y="64"/>
                    <a:pt x="0" y="64"/>
                  </a:cubicBezTo>
                  <a:cubicBezTo>
                    <a:pt x="0" y="1"/>
                    <a:pt x="0" y="1"/>
                    <a:pt x="0" y="1"/>
                  </a:cubicBezTo>
                  <a:cubicBezTo>
                    <a:pt x="1" y="0"/>
                    <a:pt x="1" y="1"/>
                    <a:pt x="2" y="1"/>
                  </a:cubicBezTo>
                  <a:cubicBezTo>
                    <a:pt x="37" y="1"/>
                    <a:pt x="37" y="1"/>
                    <a:pt x="37" y="1"/>
                  </a:cubicBezTo>
                  <a:cubicBezTo>
                    <a:pt x="38" y="0"/>
                    <a:pt x="38" y="1"/>
                    <a:pt x="39" y="1"/>
                  </a:cubicBezTo>
                  <a:cubicBezTo>
                    <a:pt x="39" y="1"/>
                    <a:pt x="39" y="1"/>
                    <a:pt x="39" y="1"/>
                  </a:cubicBezTo>
                  <a:cubicBezTo>
                    <a:pt x="42" y="2"/>
                    <a:pt x="45" y="1"/>
                    <a:pt x="48" y="3"/>
                  </a:cubicBezTo>
                  <a:cubicBezTo>
                    <a:pt x="49" y="3"/>
                    <a:pt x="50" y="4"/>
                    <a:pt x="51" y="4"/>
                  </a:cubicBezTo>
                  <a:cubicBezTo>
                    <a:pt x="52" y="4"/>
                    <a:pt x="52" y="5"/>
                    <a:pt x="53" y="6"/>
                  </a:cubicBezTo>
                  <a:cubicBezTo>
                    <a:pt x="53" y="6"/>
                    <a:pt x="53" y="6"/>
                    <a:pt x="53" y="6"/>
                  </a:cubicBezTo>
                  <a:cubicBezTo>
                    <a:pt x="53" y="6"/>
                    <a:pt x="53" y="6"/>
                    <a:pt x="53" y="6"/>
                  </a:cubicBezTo>
                  <a:cubicBezTo>
                    <a:pt x="55" y="7"/>
                    <a:pt x="55" y="8"/>
                    <a:pt x="56" y="9"/>
                  </a:cubicBezTo>
                  <a:cubicBezTo>
                    <a:pt x="56" y="10"/>
                    <a:pt x="56" y="10"/>
                    <a:pt x="57" y="10"/>
                  </a:cubicBezTo>
                  <a:cubicBezTo>
                    <a:pt x="58" y="12"/>
                    <a:pt x="58" y="14"/>
                    <a:pt x="59" y="16"/>
                  </a:cubicBezTo>
                  <a:cubicBezTo>
                    <a:pt x="59" y="16"/>
                    <a:pt x="59" y="16"/>
                    <a:pt x="59" y="16"/>
                  </a:cubicBezTo>
                  <a:cubicBezTo>
                    <a:pt x="59" y="17"/>
                    <a:pt x="59" y="19"/>
                    <a:pt x="59" y="21"/>
                  </a:cubicBezTo>
                  <a:cubicBezTo>
                    <a:pt x="59" y="21"/>
                    <a:pt x="59" y="21"/>
                    <a:pt x="59" y="21"/>
                  </a:cubicBezTo>
                  <a:cubicBezTo>
                    <a:pt x="58" y="23"/>
                    <a:pt x="59" y="25"/>
                    <a:pt x="57" y="27"/>
                  </a:cubicBezTo>
                  <a:cubicBezTo>
                    <a:pt x="56" y="27"/>
                    <a:pt x="56" y="27"/>
                    <a:pt x="56" y="28"/>
                  </a:cubicBezTo>
                  <a:cubicBezTo>
                    <a:pt x="55" y="29"/>
                    <a:pt x="55" y="31"/>
                    <a:pt x="53" y="31"/>
                  </a:cubicBezTo>
                  <a:cubicBezTo>
                    <a:pt x="53" y="31"/>
                    <a:pt x="53" y="31"/>
                    <a:pt x="53" y="31"/>
                  </a:cubicBezTo>
                  <a:cubicBezTo>
                    <a:pt x="52" y="33"/>
                    <a:pt x="50" y="34"/>
                    <a:pt x="47" y="35"/>
                  </a:cubicBezTo>
                  <a:moveTo>
                    <a:pt x="36" y="27"/>
                  </a:moveTo>
                  <a:cubicBezTo>
                    <a:pt x="41" y="27"/>
                    <a:pt x="44" y="24"/>
                    <a:pt x="43" y="19"/>
                  </a:cubicBezTo>
                  <a:cubicBezTo>
                    <a:pt x="43" y="15"/>
                    <a:pt x="41" y="12"/>
                    <a:pt x="35" y="12"/>
                  </a:cubicBezTo>
                  <a:cubicBezTo>
                    <a:pt x="29" y="12"/>
                    <a:pt x="23" y="12"/>
                    <a:pt x="17" y="12"/>
                  </a:cubicBezTo>
                  <a:cubicBezTo>
                    <a:pt x="15" y="12"/>
                    <a:pt x="14" y="12"/>
                    <a:pt x="14" y="14"/>
                  </a:cubicBezTo>
                  <a:cubicBezTo>
                    <a:pt x="14" y="18"/>
                    <a:pt x="14" y="22"/>
                    <a:pt x="14" y="26"/>
                  </a:cubicBezTo>
                  <a:cubicBezTo>
                    <a:pt x="14" y="28"/>
                    <a:pt x="15" y="28"/>
                    <a:pt x="17" y="28"/>
                  </a:cubicBezTo>
                  <a:cubicBezTo>
                    <a:pt x="19" y="28"/>
                    <a:pt x="22" y="28"/>
                    <a:pt x="25" y="28"/>
                  </a:cubicBezTo>
                  <a:cubicBezTo>
                    <a:pt x="29" y="28"/>
                    <a:pt x="32" y="28"/>
                    <a:pt x="36" y="28"/>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54" name="Freeform 2153">
              <a:extLst>
                <a:ext uri="{FF2B5EF4-FFF2-40B4-BE49-F238E27FC236}">
                  <a16:creationId xmlns:a16="http://schemas.microsoft.com/office/drawing/2014/main" id="{3D70E660-74A8-288A-FD70-8B54A57F646B}"/>
                </a:ext>
              </a:extLst>
            </p:cNvPr>
            <p:cNvSpPr>
              <a:spLocks noEditPoints="1"/>
            </p:cNvSpPr>
            <p:nvPr/>
          </p:nvSpPr>
          <p:spPr bwMode="auto">
            <a:xfrm>
              <a:off x="6729413" y="4783138"/>
              <a:ext cx="68263" cy="61913"/>
            </a:xfrm>
            <a:custGeom>
              <a:avLst/>
              <a:gdLst>
                <a:gd name="T0" fmla="*/ 72 w 72"/>
                <a:gd name="T1" fmla="*/ 63 h 65"/>
                <a:gd name="T2" fmla="*/ 58 w 72"/>
                <a:gd name="T3" fmla="*/ 64 h 65"/>
                <a:gd name="T4" fmla="*/ 54 w 72"/>
                <a:gd name="T5" fmla="*/ 58 h 65"/>
                <a:gd name="T6" fmla="*/ 47 w 72"/>
                <a:gd name="T7" fmla="*/ 50 h 65"/>
                <a:gd name="T8" fmla="*/ 23 w 72"/>
                <a:gd name="T9" fmla="*/ 50 h 65"/>
                <a:gd name="T10" fmla="*/ 19 w 72"/>
                <a:gd name="T11" fmla="*/ 56 h 65"/>
                <a:gd name="T12" fmla="*/ 17 w 72"/>
                <a:gd name="T13" fmla="*/ 62 h 65"/>
                <a:gd name="T14" fmla="*/ 14 w 72"/>
                <a:gd name="T15" fmla="*/ 64 h 65"/>
                <a:gd name="T16" fmla="*/ 1 w 72"/>
                <a:gd name="T17" fmla="*/ 63 h 65"/>
                <a:gd name="T18" fmla="*/ 3 w 72"/>
                <a:gd name="T19" fmla="*/ 59 h 65"/>
                <a:gd name="T20" fmla="*/ 6 w 72"/>
                <a:gd name="T21" fmla="*/ 52 h 65"/>
                <a:gd name="T22" fmla="*/ 9 w 72"/>
                <a:gd name="T23" fmla="*/ 44 h 65"/>
                <a:gd name="T24" fmla="*/ 12 w 72"/>
                <a:gd name="T25" fmla="*/ 37 h 65"/>
                <a:gd name="T26" fmla="*/ 14 w 72"/>
                <a:gd name="T27" fmla="*/ 32 h 65"/>
                <a:gd name="T28" fmla="*/ 18 w 72"/>
                <a:gd name="T29" fmla="*/ 25 h 65"/>
                <a:gd name="T30" fmla="*/ 21 w 72"/>
                <a:gd name="T31" fmla="*/ 18 h 65"/>
                <a:gd name="T32" fmla="*/ 24 w 72"/>
                <a:gd name="T33" fmla="*/ 10 h 65"/>
                <a:gd name="T34" fmla="*/ 27 w 72"/>
                <a:gd name="T35" fmla="*/ 3 h 65"/>
                <a:gd name="T36" fmla="*/ 29 w 72"/>
                <a:gd name="T37" fmla="*/ 1 h 65"/>
                <a:gd name="T38" fmla="*/ 44 w 72"/>
                <a:gd name="T39" fmla="*/ 1 h 65"/>
                <a:gd name="T40" fmla="*/ 46 w 72"/>
                <a:gd name="T41" fmla="*/ 6 h 65"/>
                <a:gd name="T42" fmla="*/ 50 w 72"/>
                <a:gd name="T43" fmla="*/ 14 h 65"/>
                <a:gd name="T44" fmla="*/ 53 w 72"/>
                <a:gd name="T45" fmla="*/ 21 h 65"/>
                <a:gd name="T46" fmla="*/ 56 w 72"/>
                <a:gd name="T47" fmla="*/ 28 h 65"/>
                <a:gd name="T48" fmla="*/ 58 w 72"/>
                <a:gd name="T49" fmla="*/ 32 h 65"/>
                <a:gd name="T50" fmla="*/ 62 w 72"/>
                <a:gd name="T51" fmla="*/ 42 h 65"/>
                <a:gd name="T52" fmla="*/ 65 w 72"/>
                <a:gd name="T53" fmla="*/ 48 h 65"/>
                <a:gd name="T54" fmla="*/ 67 w 72"/>
                <a:gd name="T55" fmla="*/ 53 h 65"/>
                <a:gd name="T56" fmla="*/ 71 w 72"/>
                <a:gd name="T57" fmla="*/ 62 h 65"/>
                <a:gd name="T58" fmla="*/ 26 w 72"/>
                <a:gd name="T59" fmla="*/ 39 h 65"/>
                <a:gd name="T60" fmla="*/ 44 w 72"/>
                <a:gd name="T61" fmla="*/ 37 h 65"/>
                <a:gd name="T62" fmla="*/ 36 w 72"/>
                <a:gd name="T63"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65">
                  <a:moveTo>
                    <a:pt x="71" y="62"/>
                  </a:moveTo>
                  <a:cubicBezTo>
                    <a:pt x="71" y="62"/>
                    <a:pt x="71" y="63"/>
                    <a:pt x="72" y="63"/>
                  </a:cubicBezTo>
                  <a:cubicBezTo>
                    <a:pt x="72" y="65"/>
                    <a:pt x="70" y="64"/>
                    <a:pt x="70" y="64"/>
                  </a:cubicBezTo>
                  <a:cubicBezTo>
                    <a:pt x="66" y="64"/>
                    <a:pt x="62" y="64"/>
                    <a:pt x="58" y="64"/>
                  </a:cubicBezTo>
                  <a:cubicBezTo>
                    <a:pt x="56" y="64"/>
                    <a:pt x="55" y="64"/>
                    <a:pt x="55" y="62"/>
                  </a:cubicBezTo>
                  <a:cubicBezTo>
                    <a:pt x="54" y="58"/>
                    <a:pt x="54" y="58"/>
                    <a:pt x="54" y="58"/>
                  </a:cubicBezTo>
                  <a:cubicBezTo>
                    <a:pt x="53" y="57"/>
                    <a:pt x="52" y="55"/>
                    <a:pt x="51" y="53"/>
                  </a:cubicBezTo>
                  <a:cubicBezTo>
                    <a:pt x="51" y="51"/>
                    <a:pt x="49" y="49"/>
                    <a:pt x="47" y="50"/>
                  </a:cubicBezTo>
                  <a:cubicBezTo>
                    <a:pt x="47" y="50"/>
                    <a:pt x="46" y="50"/>
                    <a:pt x="46" y="50"/>
                  </a:cubicBezTo>
                  <a:cubicBezTo>
                    <a:pt x="38" y="50"/>
                    <a:pt x="30" y="50"/>
                    <a:pt x="23" y="50"/>
                  </a:cubicBezTo>
                  <a:cubicBezTo>
                    <a:pt x="21" y="50"/>
                    <a:pt x="22" y="52"/>
                    <a:pt x="21" y="52"/>
                  </a:cubicBezTo>
                  <a:cubicBezTo>
                    <a:pt x="20" y="53"/>
                    <a:pt x="20" y="55"/>
                    <a:pt x="19" y="56"/>
                  </a:cubicBezTo>
                  <a:cubicBezTo>
                    <a:pt x="19" y="57"/>
                    <a:pt x="18" y="59"/>
                    <a:pt x="18" y="60"/>
                  </a:cubicBezTo>
                  <a:cubicBezTo>
                    <a:pt x="17" y="61"/>
                    <a:pt x="17" y="61"/>
                    <a:pt x="17" y="62"/>
                  </a:cubicBezTo>
                  <a:cubicBezTo>
                    <a:pt x="17" y="63"/>
                    <a:pt x="16" y="65"/>
                    <a:pt x="14" y="64"/>
                  </a:cubicBezTo>
                  <a:cubicBezTo>
                    <a:pt x="14" y="64"/>
                    <a:pt x="14" y="64"/>
                    <a:pt x="14" y="64"/>
                  </a:cubicBezTo>
                  <a:cubicBezTo>
                    <a:pt x="10" y="64"/>
                    <a:pt x="6" y="64"/>
                    <a:pt x="2" y="64"/>
                  </a:cubicBezTo>
                  <a:cubicBezTo>
                    <a:pt x="2" y="64"/>
                    <a:pt x="0" y="65"/>
                    <a:pt x="1" y="63"/>
                  </a:cubicBezTo>
                  <a:cubicBezTo>
                    <a:pt x="1" y="63"/>
                    <a:pt x="1" y="63"/>
                    <a:pt x="1" y="63"/>
                  </a:cubicBezTo>
                  <a:cubicBezTo>
                    <a:pt x="1" y="62"/>
                    <a:pt x="2" y="60"/>
                    <a:pt x="3" y="59"/>
                  </a:cubicBezTo>
                  <a:cubicBezTo>
                    <a:pt x="3" y="58"/>
                    <a:pt x="3" y="57"/>
                    <a:pt x="4" y="55"/>
                  </a:cubicBezTo>
                  <a:cubicBezTo>
                    <a:pt x="4" y="54"/>
                    <a:pt x="5" y="53"/>
                    <a:pt x="6" y="52"/>
                  </a:cubicBezTo>
                  <a:cubicBezTo>
                    <a:pt x="6" y="51"/>
                    <a:pt x="6" y="50"/>
                    <a:pt x="6" y="50"/>
                  </a:cubicBezTo>
                  <a:cubicBezTo>
                    <a:pt x="7" y="48"/>
                    <a:pt x="8" y="46"/>
                    <a:pt x="9" y="44"/>
                  </a:cubicBezTo>
                  <a:cubicBezTo>
                    <a:pt x="9" y="43"/>
                    <a:pt x="9" y="42"/>
                    <a:pt x="10" y="41"/>
                  </a:cubicBezTo>
                  <a:cubicBezTo>
                    <a:pt x="11" y="40"/>
                    <a:pt x="11" y="38"/>
                    <a:pt x="12" y="37"/>
                  </a:cubicBezTo>
                  <a:cubicBezTo>
                    <a:pt x="13" y="35"/>
                    <a:pt x="13" y="35"/>
                    <a:pt x="13" y="35"/>
                  </a:cubicBezTo>
                  <a:cubicBezTo>
                    <a:pt x="13" y="34"/>
                    <a:pt x="14" y="33"/>
                    <a:pt x="14" y="32"/>
                  </a:cubicBezTo>
                  <a:cubicBezTo>
                    <a:pt x="15" y="30"/>
                    <a:pt x="15" y="30"/>
                    <a:pt x="15" y="30"/>
                  </a:cubicBezTo>
                  <a:cubicBezTo>
                    <a:pt x="16" y="28"/>
                    <a:pt x="17" y="26"/>
                    <a:pt x="18" y="25"/>
                  </a:cubicBezTo>
                  <a:cubicBezTo>
                    <a:pt x="18" y="23"/>
                    <a:pt x="18" y="23"/>
                    <a:pt x="18" y="23"/>
                  </a:cubicBezTo>
                  <a:cubicBezTo>
                    <a:pt x="19" y="21"/>
                    <a:pt x="19" y="19"/>
                    <a:pt x="21" y="18"/>
                  </a:cubicBezTo>
                  <a:cubicBezTo>
                    <a:pt x="21" y="17"/>
                    <a:pt x="21" y="16"/>
                    <a:pt x="21" y="15"/>
                  </a:cubicBezTo>
                  <a:cubicBezTo>
                    <a:pt x="22" y="14"/>
                    <a:pt x="23" y="12"/>
                    <a:pt x="24" y="10"/>
                  </a:cubicBezTo>
                  <a:cubicBezTo>
                    <a:pt x="25" y="7"/>
                    <a:pt x="25" y="7"/>
                    <a:pt x="25" y="7"/>
                  </a:cubicBezTo>
                  <a:cubicBezTo>
                    <a:pt x="26" y="6"/>
                    <a:pt x="26" y="4"/>
                    <a:pt x="27" y="3"/>
                  </a:cubicBezTo>
                  <a:cubicBezTo>
                    <a:pt x="27" y="3"/>
                    <a:pt x="27" y="2"/>
                    <a:pt x="28" y="1"/>
                  </a:cubicBezTo>
                  <a:cubicBezTo>
                    <a:pt x="28" y="1"/>
                    <a:pt x="29" y="0"/>
                    <a:pt x="29" y="1"/>
                  </a:cubicBezTo>
                  <a:cubicBezTo>
                    <a:pt x="43" y="1"/>
                    <a:pt x="43" y="1"/>
                    <a:pt x="43" y="1"/>
                  </a:cubicBezTo>
                  <a:cubicBezTo>
                    <a:pt x="43" y="0"/>
                    <a:pt x="43" y="1"/>
                    <a:pt x="44" y="1"/>
                  </a:cubicBezTo>
                  <a:cubicBezTo>
                    <a:pt x="44" y="2"/>
                    <a:pt x="44" y="2"/>
                    <a:pt x="44" y="3"/>
                  </a:cubicBezTo>
                  <a:cubicBezTo>
                    <a:pt x="45" y="4"/>
                    <a:pt x="46" y="5"/>
                    <a:pt x="46" y="6"/>
                  </a:cubicBezTo>
                  <a:cubicBezTo>
                    <a:pt x="46" y="7"/>
                    <a:pt x="47" y="8"/>
                    <a:pt x="48" y="9"/>
                  </a:cubicBezTo>
                  <a:cubicBezTo>
                    <a:pt x="48" y="11"/>
                    <a:pt x="49" y="13"/>
                    <a:pt x="50" y="14"/>
                  </a:cubicBezTo>
                  <a:cubicBezTo>
                    <a:pt x="50" y="15"/>
                    <a:pt x="50" y="16"/>
                    <a:pt x="51" y="16"/>
                  </a:cubicBezTo>
                  <a:cubicBezTo>
                    <a:pt x="51" y="18"/>
                    <a:pt x="52" y="20"/>
                    <a:pt x="53" y="21"/>
                  </a:cubicBezTo>
                  <a:cubicBezTo>
                    <a:pt x="53" y="22"/>
                    <a:pt x="53" y="23"/>
                    <a:pt x="54" y="24"/>
                  </a:cubicBezTo>
                  <a:cubicBezTo>
                    <a:pt x="55" y="25"/>
                    <a:pt x="55" y="27"/>
                    <a:pt x="56" y="28"/>
                  </a:cubicBezTo>
                  <a:cubicBezTo>
                    <a:pt x="56" y="29"/>
                    <a:pt x="56" y="30"/>
                    <a:pt x="57" y="30"/>
                  </a:cubicBezTo>
                  <a:cubicBezTo>
                    <a:pt x="57" y="31"/>
                    <a:pt x="58" y="32"/>
                    <a:pt x="58" y="32"/>
                  </a:cubicBezTo>
                  <a:cubicBezTo>
                    <a:pt x="58" y="34"/>
                    <a:pt x="59" y="35"/>
                    <a:pt x="59" y="36"/>
                  </a:cubicBezTo>
                  <a:cubicBezTo>
                    <a:pt x="61" y="38"/>
                    <a:pt x="62" y="40"/>
                    <a:pt x="62" y="42"/>
                  </a:cubicBezTo>
                  <a:cubicBezTo>
                    <a:pt x="62" y="42"/>
                    <a:pt x="62" y="42"/>
                    <a:pt x="62" y="43"/>
                  </a:cubicBezTo>
                  <a:cubicBezTo>
                    <a:pt x="63" y="44"/>
                    <a:pt x="64" y="46"/>
                    <a:pt x="65" y="48"/>
                  </a:cubicBezTo>
                  <a:cubicBezTo>
                    <a:pt x="64" y="49"/>
                    <a:pt x="65" y="49"/>
                    <a:pt x="66" y="50"/>
                  </a:cubicBezTo>
                  <a:cubicBezTo>
                    <a:pt x="66" y="51"/>
                    <a:pt x="67" y="52"/>
                    <a:pt x="67" y="53"/>
                  </a:cubicBezTo>
                  <a:cubicBezTo>
                    <a:pt x="67" y="55"/>
                    <a:pt x="68" y="56"/>
                    <a:pt x="69" y="57"/>
                  </a:cubicBezTo>
                  <a:cubicBezTo>
                    <a:pt x="70" y="58"/>
                    <a:pt x="70" y="60"/>
                    <a:pt x="71" y="62"/>
                  </a:cubicBezTo>
                  <a:moveTo>
                    <a:pt x="35" y="17"/>
                  </a:moveTo>
                  <a:cubicBezTo>
                    <a:pt x="32" y="24"/>
                    <a:pt x="29" y="31"/>
                    <a:pt x="26" y="39"/>
                  </a:cubicBezTo>
                  <a:cubicBezTo>
                    <a:pt x="43" y="39"/>
                    <a:pt x="43" y="39"/>
                    <a:pt x="43" y="39"/>
                  </a:cubicBezTo>
                  <a:cubicBezTo>
                    <a:pt x="45" y="39"/>
                    <a:pt x="45" y="38"/>
                    <a:pt x="44" y="37"/>
                  </a:cubicBezTo>
                  <a:cubicBezTo>
                    <a:pt x="43" y="34"/>
                    <a:pt x="42" y="31"/>
                    <a:pt x="41" y="29"/>
                  </a:cubicBezTo>
                  <a:cubicBezTo>
                    <a:pt x="39" y="25"/>
                    <a:pt x="37" y="21"/>
                    <a:pt x="36" y="17"/>
                  </a:cubicBezTo>
                  <a:cubicBezTo>
                    <a:pt x="35" y="17"/>
                    <a:pt x="35" y="17"/>
                    <a:pt x="35" y="17"/>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455" name="Freeform 2154">
              <a:extLst>
                <a:ext uri="{FF2B5EF4-FFF2-40B4-BE49-F238E27FC236}">
                  <a16:creationId xmlns:a16="http://schemas.microsoft.com/office/drawing/2014/main" id="{5B13AF1B-D849-40B8-1207-B734C9BED0FA}"/>
                </a:ext>
              </a:extLst>
            </p:cNvPr>
            <p:cNvSpPr>
              <a:spLocks/>
            </p:cNvSpPr>
            <p:nvPr/>
          </p:nvSpPr>
          <p:spPr bwMode="auto">
            <a:xfrm>
              <a:off x="6805613" y="4783138"/>
              <a:ext cx="14288" cy="60325"/>
            </a:xfrm>
            <a:custGeom>
              <a:avLst/>
              <a:gdLst>
                <a:gd name="T0" fmla="*/ 0 w 15"/>
                <a:gd name="T1" fmla="*/ 32 h 64"/>
                <a:gd name="T2" fmla="*/ 0 w 15"/>
                <a:gd name="T3" fmla="*/ 4 h 64"/>
                <a:gd name="T4" fmla="*/ 3 w 15"/>
                <a:gd name="T5" fmla="*/ 1 h 64"/>
                <a:gd name="T6" fmla="*/ 12 w 15"/>
                <a:gd name="T7" fmla="*/ 1 h 64"/>
                <a:gd name="T8" fmla="*/ 15 w 15"/>
                <a:gd name="T9" fmla="*/ 3 h 64"/>
                <a:gd name="T10" fmla="*/ 15 w 15"/>
                <a:gd name="T11" fmla="*/ 62 h 64"/>
                <a:gd name="T12" fmla="*/ 12 w 15"/>
                <a:gd name="T13" fmla="*/ 64 h 64"/>
                <a:gd name="T14" fmla="*/ 3 w 15"/>
                <a:gd name="T15" fmla="*/ 64 h 64"/>
                <a:gd name="T16" fmla="*/ 0 w 15"/>
                <a:gd name="T17" fmla="*/ 61 h 64"/>
                <a:gd name="T18" fmla="*/ 0 w 15"/>
                <a:gd name="T19"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64">
                  <a:moveTo>
                    <a:pt x="0" y="32"/>
                  </a:moveTo>
                  <a:cubicBezTo>
                    <a:pt x="0" y="23"/>
                    <a:pt x="0" y="13"/>
                    <a:pt x="0" y="4"/>
                  </a:cubicBezTo>
                  <a:cubicBezTo>
                    <a:pt x="0" y="1"/>
                    <a:pt x="1" y="0"/>
                    <a:pt x="3" y="1"/>
                  </a:cubicBezTo>
                  <a:cubicBezTo>
                    <a:pt x="6" y="1"/>
                    <a:pt x="9" y="1"/>
                    <a:pt x="12" y="1"/>
                  </a:cubicBezTo>
                  <a:cubicBezTo>
                    <a:pt x="14" y="1"/>
                    <a:pt x="15" y="1"/>
                    <a:pt x="15" y="3"/>
                  </a:cubicBezTo>
                  <a:cubicBezTo>
                    <a:pt x="15" y="23"/>
                    <a:pt x="15" y="42"/>
                    <a:pt x="15" y="62"/>
                  </a:cubicBezTo>
                  <a:cubicBezTo>
                    <a:pt x="15" y="64"/>
                    <a:pt x="14" y="64"/>
                    <a:pt x="12" y="64"/>
                  </a:cubicBezTo>
                  <a:cubicBezTo>
                    <a:pt x="9" y="64"/>
                    <a:pt x="6" y="64"/>
                    <a:pt x="3" y="64"/>
                  </a:cubicBezTo>
                  <a:cubicBezTo>
                    <a:pt x="1" y="64"/>
                    <a:pt x="0" y="63"/>
                    <a:pt x="0" y="61"/>
                  </a:cubicBezTo>
                  <a:cubicBezTo>
                    <a:pt x="0" y="51"/>
                    <a:pt x="0" y="42"/>
                    <a:pt x="0" y="32"/>
                  </a:cubicBezTo>
                </a:path>
              </a:pathLst>
            </a:custGeom>
            <a:solidFill>
              <a:srgbClr val="1B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456" name="Grup 12455">
            <a:extLst>
              <a:ext uri="{FF2B5EF4-FFF2-40B4-BE49-F238E27FC236}">
                <a16:creationId xmlns:a16="http://schemas.microsoft.com/office/drawing/2014/main" id="{FA5CA582-98A5-0EA8-D3DF-66EB16C0BAE9}"/>
              </a:ext>
            </a:extLst>
          </p:cNvPr>
          <p:cNvGrpSpPr/>
          <p:nvPr/>
        </p:nvGrpSpPr>
        <p:grpSpPr>
          <a:xfrm>
            <a:off x="3563332" y="3358255"/>
            <a:ext cx="1045738" cy="594798"/>
            <a:chOff x="7880575" y="1075287"/>
            <a:chExt cx="3809904" cy="2138942"/>
          </a:xfrm>
        </p:grpSpPr>
        <p:sp>
          <p:nvSpPr>
            <p:cNvPr id="12457" name="Serbest Form 12456">
              <a:extLst>
                <a:ext uri="{FF2B5EF4-FFF2-40B4-BE49-F238E27FC236}">
                  <a16:creationId xmlns:a16="http://schemas.microsoft.com/office/drawing/2014/main" id="{66EFE8AB-7C7F-3F50-071F-2FF488FE87FF}"/>
                </a:ext>
              </a:extLst>
            </p:cNvPr>
            <p:cNvSpPr/>
            <p:nvPr/>
          </p:nvSpPr>
          <p:spPr>
            <a:xfrm>
              <a:off x="9138412" y="1709315"/>
              <a:ext cx="603797" cy="653732"/>
            </a:xfrm>
            <a:custGeom>
              <a:avLst/>
              <a:gdLst>
                <a:gd name="connsiteX0" fmla="*/ 562105 w 603797"/>
                <a:gd name="connsiteY0" fmla="*/ 578037 h 653732"/>
                <a:gd name="connsiteX1" fmla="*/ 320074 w 603797"/>
                <a:gd name="connsiteY1" fmla="*/ 653094 h 653732"/>
                <a:gd name="connsiteX2" fmla="*/ 95570 w 603797"/>
                <a:gd name="connsiteY2" fmla="*/ 550700 h 653732"/>
                <a:gd name="connsiteX3" fmla="*/ 320 w 603797"/>
                <a:gd name="connsiteY3" fmla="*/ 332196 h 653732"/>
                <a:gd name="connsiteX4" fmla="*/ 16608 w 603797"/>
                <a:gd name="connsiteY4" fmla="*/ 215134 h 653732"/>
                <a:gd name="connsiteX5" fmla="*/ 39754 w 603797"/>
                <a:gd name="connsiteY5" fmla="*/ 162366 h 653732"/>
                <a:gd name="connsiteX6" fmla="*/ 72615 w 603797"/>
                <a:gd name="connsiteY6" fmla="*/ 113693 h 653732"/>
                <a:gd name="connsiteX7" fmla="*/ 265115 w 603797"/>
                <a:gd name="connsiteY7" fmla="*/ 3584 h 653732"/>
                <a:gd name="connsiteX8" fmla="*/ 473903 w 603797"/>
                <a:gd name="connsiteY8" fmla="*/ 48351 h 653732"/>
                <a:gd name="connsiteX9" fmla="*/ 594394 w 603797"/>
                <a:gd name="connsiteY9" fmla="*/ 214467 h 653732"/>
                <a:gd name="connsiteX10" fmla="*/ 573916 w 603797"/>
                <a:gd name="connsiteY10" fmla="*/ 410397 h 653732"/>
                <a:gd name="connsiteX11" fmla="*/ 572296 w 603797"/>
                <a:gd name="connsiteY11" fmla="*/ 221706 h 653732"/>
                <a:gd name="connsiteX12" fmla="*/ 450662 w 603797"/>
                <a:gd name="connsiteY12" fmla="*/ 88356 h 653732"/>
                <a:gd name="connsiteX13" fmla="*/ 279212 w 603797"/>
                <a:gd name="connsiteY13" fmla="*/ 71592 h 653732"/>
                <a:gd name="connsiteX14" fmla="*/ 147291 w 603797"/>
                <a:gd name="connsiteY14" fmla="*/ 168462 h 653732"/>
                <a:gd name="connsiteX15" fmla="*/ 129098 w 603797"/>
                <a:gd name="connsiteY15" fmla="*/ 203800 h 653732"/>
                <a:gd name="connsiteX16" fmla="*/ 117287 w 603797"/>
                <a:gd name="connsiteY16" fmla="*/ 242852 h 653732"/>
                <a:gd name="connsiteX17" fmla="*/ 115954 w 603797"/>
                <a:gd name="connsiteY17" fmla="*/ 320767 h 653732"/>
                <a:gd name="connsiteX18" fmla="*/ 190534 w 603797"/>
                <a:gd name="connsiteY18" fmla="*/ 447830 h 653732"/>
                <a:gd name="connsiteX19" fmla="*/ 323313 w 603797"/>
                <a:gd name="connsiteY19" fmla="*/ 489835 h 653732"/>
                <a:gd name="connsiteX20" fmla="*/ 443518 w 603797"/>
                <a:gd name="connsiteY20" fmla="*/ 434400 h 65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3797" h="653732">
                  <a:moveTo>
                    <a:pt x="562105" y="578037"/>
                  </a:moveTo>
                  <a:cubicBezTo>
                    <a:pt x="493220" y="631615"/>
                    <a:pt x="407190" y="658294"/>
                    <a:pt x="320074" y="653094"/>
                  </a:cubicBezTo>
                  <a:cubicBezTo>
                    <a:pt x="235188" y="647741"/>
                    <a:pt x="155263" y="611288"/>
                    <a:pt x="95570" y="550700"/>
                  </a:cubicBezTo>
                  <a:cubicBezTo>
                    <a:pt x="38020" y="492064"/>
                    <a:pt x="4111" y="414264"/>
                    <a:pt x="320" y="332196"/>
                  </a:cubicBezTo>
                  <a:cubicBezTo>
                    <a:pt x="-1442" y="292506"/>
                    <a:pt x="4083" y="252834"/>
                    <a:pt x="16608" y="215134"/>
                  </a:cubicBezTo>
                  <a:cubicBezTo>
                    <a:pt x="22694" y="196875"/>
                    <a:pt x="30448" y="179215"/>
                    <a:pt x="39754" y="162366"/>
                  </a:cubicBezTo>
                  <a:cubicBezTo>
                    <a:pt x="49193" y="145173"/>
                    <a:pt x="60194" y="128876"/>
                    <a:pt x="72615" y="113693"/>
                  </a:cubicBezTo>
                  <a:cubicBezTo>
                    <a:pt x="121021" y="54514"/>
                    <a:pt x="189572" y="15309"/>
                    <a:pt x="265115" y="3584"/>
                  </a:cubicBezTo>
                  <a:cubicBezTo>
                    <a:pt x="337848" y="-7798"/>
                    <a:pt x="412229" y="8146"/>
                    <a:pt x="473903" y="48351"/>
                  </a:cubicBezTo>
                  <a:cubicBezTo>
                    <a:pt x="533196" y="86947"/>
                    <a:pt x="576116" y="146116"/>
                    <a:pt x="594394" y="214467"/>
                  </a:cubicBezTo>
                  <a:cubicBezTo>
                    <a:pt x="612006" y="280066"/>
                    <a:pt x="604710" y="349856"/>
                    <a:pt x="573916" y="410397"/>
                  </a:cubicBezTo>
                  <a:cubicBezTo>
                    <a:pt x="596699" y="349456"/>
                    <a:pt x="596119" y="282247"/>
                    <a:pt x="572296" y="221706"/>
                  </a:cubicBezTo>
                  <a:cubicBezTo>
                    <a:pt x="549598" y="163766"/>
                    <a:pt x="506269" y="116274"/>
                    <a:pt x="450662" y="88356"/>
                  </a:cubicBezTo>
                  <a:cubicBezTo>
                    <a:pt x="397570" y="61706"/>
                    <a:pt x="336467" y="55724"/>
                    <a:pt x="279212" y="71592"/>
                  </a:cubicBezTo>
                  <a:cubicBezTo>
                    <a:pt x="224786" y="86499"/>
                    <a:pt x="177800" y="120999"/>
                    <a:pt x="147291" y="168462"/>
                  </a:cubicBezTo>
                  <a:cubicBezTo>
                    <a:pt x="140204" y="179682"/>
                    <a:pt x="134118" y="191512"/>
                    <a:pt x="129098" y="203800"/>
                  </a:cubicBezTo>
                  <a:cubicBezTo>
                    <a:pt x="123897" y="216401"/>
                    <a:pt x="119945" y="229479"/>
                    <a:pt x="117287" y="242852"/>
                  </a:cubicBezTo>
                  <a:cubicBezTo>
                    <a:pt x="112087" y="268522"/>
                    <a:pt x="111639" y="294935"/>
                    <a:pt x="115954" y="320767"/>
                  </a:cubicBezTo>
                  <a:cubicBezTo>
                    <a:pt x="124317" y="370858"/>
                    <a:pt x="150872" y="416102"/>
                    <a:pt x="190534" y="447830"/>
                  </a:cubicBezTo>
                  <a:cubicBezTo>
                    <a:pt x="228092" y="477738"/>
                    <a:pt x="275383" y="492702"/>
                    <a:pt x="323313" y="489835"/>
                  </a:cubicBezTo>
                  <a:cubicBezTo>
                    <a:pt x="368861" y="486892"/>
                    <a:pt x="411705" y="467137"/>
                    <a:pt x="443518" y="434400"/>
                  </a:cubicBezTo>
                  <a:close/>
                </a:path>
              </a:pathLst>
            </a:custGeom>
            <a:solidFill>
              <a:srgbClr val="006397"/>
            </a:solidFill>
            <a:ln w="9525" cap="flat">
              <a:noFill/>
              <a:prstDash val="solid"/>
              <a:miter/>
            </a:ln>
          </p:spPr>
          <p:txBody>
            <a:bodyPr rtlCol="0" anchor="ctr"/>
            <a:lstStyle/>
            <a:p>
              <a:endParaRPr lang="en-US" noProof="0" dirty="0"/>
            </a:p>
          </p:txBody>
        </p:sp>
        <p:sp>
          <p:nvSpPr>
            <p:cNvPr id="12458" name="Serbest Form 12457">
              <a:extLst>
                <a:ext uri="{FF2B5EF4-FFF2-40B4-BE49-F238E27FC236}">
                  <a16:creationId xmlns:a16="http://schemas.microsoft.com/office/drawing/2014/main" id="{F8184925-118C-50F7-2BA2-41D19241EE87}"/>
                </a:ext>
              </a:extLst>
            </p:cNvPr>
            <p:cNvSpPr/>
            <p:nvPr/>
          </p:nvSpPr>
          <p:spPr>
            <a:xfrm>
              <a:off x="9829270" y="1709311"/>
              <a:ext cx="603844" cy="653734"/>
            </a:xfrm>
            <a:custGeom>
              <a:avLst/>
              <a:gdLst>
                <a:gd name="connsiteX0" fmla="*/ 562189 w 603844"/>
                <a:gd name="connsiteY0" fmla="*/ 578040 h 653734"/>
                <a:gd name="connsiteX1" fmla="*/ 320064 w 603844"/>
                <a:gd name="connsiteY1" fmla="*/ 653098 h 653734"/>
                <a:gd name="connsiteX2" fmla="*/ 95560 w 603844"/>
                <a:gd name="connsiteY2" fmla="*/ 550704 h 653734"/>
                <a:gd name="connsiteX3" fmla="*/ 310 w 603844"/>
                <a:gd name="connsiteY3" fmla="*/ 332200 h 653734"/>
                <a:gd name="connsiteX4" fmla="*/ 16693 w 603844"/>
                <a:gd name="connsiteY4" fmla="*/ 215233 h 653734"/>
                <a:gd name="connsiteX5" fmla="*/ 39838 w 603844"/>
                <a:gd name="connsiteY5" fmla="*/ 162369 h 653734"/>
                <a:gd name="connsiteX6" fmla="*/ 72700 w 603844"/>
                <a:gd name="connsiteY6" fmla="*/ 113697 h 653734"/>
                <a:gd name="connsiteX7" fmla="*/ 265200 w 603844"/>
                <a:gd name="connsiteY7" fmla="*/ 3588 h 653734"/>
                <a:gd name="connsiteX8" fmla="*/ 473893 w 603844"/>
                <a:gd name="connsiteY8" fmla="*/ 48355 h 653734"/>
                <a:gd name="connsiteX9" fmla="*/ 594479 w 603844"/>
                <a:gd name="connsiteY9" fmla="*/ 214090 h 653734"/>
                <a:gd name="connsiteX10" fmla="*/ 573905 w 603844"/>
                <a:gd name="connsiteY10" fmla="*/ 410019 h 653734"/>
                <a:gd name="connsiteX11" fmla="*/ 572381 w 603844"/>
                <a:gd name="connsiteY11" fmla="*/ 221329 h 653734"/>
                <a:gd name="connsiteX12" fmla="*/ 450652 w 603844"/>
                <a:gd name="connsiteY12" fmla="*/ 87979 h 653734"/>
                <a:gd name="connsiteX13" fmla="*/ 279202 w 603844"/>
                <a:gd name="connsiteY13" fmla="*/ 71215 h 653734"/>
                <a:gd name="connsiteX14" fmla="*/ 147280 w 603844"/>
                <a:gd name="connsiteY14" fmla="*/ 168465 h 653734"/>
                <a:gd name="connsiteX15" fmla="*/ 129183 w 603844"/>
                <a:gd name="connsiteY15" fmla="*/ 203803 h 653734"/>
                <a:gd name="connsiteX16" fmla="*/ 117277 w 603844"/>
                <a:gd name="connsiteY16" fmla="*/ 242856 h 653734"/>
                <a:gd name="connsiteX17" fmla="*/ 116038 w 603844"/>
                <a:gd name="connsiteY17" fmla="*/ 320770 h 653734"/>
                <a:gd name="connsiteX18" fmla="*/ 190619 w 603844"/>
                <a:gd name="connsiteY18" fmla="*/ 447834 h 653734"/>
                <a:gd name="connsiteX19" fmla="*/ 323112 w 603844"/>
                <a:gd name="connsiteY19" fmla="*/ 489648 h 653734"/>
                <a:gd name="connsiteX20" fmla="*/ 443318 w 603844"/>
                <a:gd name="connsiteY20" fmla="*/ 434213 h 65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3844" h="653734">
                  <a:moveTo>
                    <a:pt x="562189" y="578040"/>
                  </a:moveTo>
                  <a:cubicBezTo>
                    <a:pt x="493267" y="631619"/>
                    <a:pt x="407208" y="658288"/>
                    <a:pt x="320064" y="653098"/>
                  </a:cubicBezTo>
                  <a:cubicBezTo>
                    <a:pt x="235177" y="647744"/>
                    <a:pt x="155253" y="611292"/>
                    <a:pt x="95560" y="550704"/>
                  </a:cubicBezTo>
                  <a:cubicBezTo>
                    <a:pt x="38048" y="492039"/>
                    <a:pt x="4148" y="414258"/>
                    <a:pt x="310" y="332200"/>
                  </a:cubicBezTo>
                  <a:cubicBezTo>
                    <a:pt x="-1424" y="292538"/>
                    <a:pt x="4129" y="252895"/>
                    <a:pt x="16693" y="215233"/>
                  </a:cubicBezTo>
                  <a:cubicBezTo>
                    <a:pt x="22741" y="196926"/>
                    <a:pt x="30495" y="179229"/>
                    <a:pt x="39838" y="162369"/>
                  </a:cubicBezTo>
                  <a:cubicBezTo>
                    <a:pt x="49240" y="145148"/>
                    <a:pt x="60241" y="128860"/>
                    <a:pt x="72700" y="113697"/>
                  </a:cubicBezTo>
                  <a:cubicBezTo>
                    <a:pt x="121068" y="54489"/>
                    <a:pt x="189638" y="15265"/>
                    <a:pt x="265200" y="3588"/>
                  </a:cubicBezTo>
                  <a:cubicBezTo>
                    <a:pt x="337904" y="-7804"/>
                    <a:pt x="412256" y="8150"/>
                    <a:pt x="473893" y="48355"/>
                  </a:cubicBezTo>
                  <a:cubicBezTo>
                    <a:pt x="533110" y="86884"/>
                    <a:pt x="576048" y="145891"/>
                    <a:pt x="594479" y="214090"/>
                  </a:cubicBezTo>
                  <a:cubicBezTo>
                    <a:pt x="612053" y="279698"/>
                    <a:pt x="604728" y="349488"/>
                    <a:pt x="573905" y="410019"/>
                  </a:cubicBezTo>
                  <a:cubicBezTo>
                    <a:pt x="596718" y="349098"/>
                    <a:pt x="596175" y="281880"/>
                    <a:pt x="572381" y="221329"/>
                  </a:cubicBezTo>
                  <a:cubicBezTo>
                    <a:pt x="549674" y="163370"/>
                    <a:pt x="506307" y="115859"/>
                    <a:pt x="450652" y="87979"/>
                  </a:cubicBezTo>
                  <a:cubicBezTo>
                    <a:pt x="397550" y="61347"/>
                    <a:pt x="336457" y="55366"/>
                    <a:pt x="279202" y="71215"/>
                  </a:cubicBezTo>
                  <a:cubicBezTo>
                    <a:pt x="224719" y="86217"/>
                    <a:pt x="177722" y="120859"/>
                    <a:pt x="147280" y="168465"/>
                  </a:cubicBezTo>
                  <a:cubicBezTo>
                    <a:pt x="140184" y="179667"/>
                    <a:pt x="134127" y="191497"/>
                    <a:pt x="129183" y="203803"/>
                  </a:cubicBezTo>
                  <a:cubicBezTo>
                    <a:pt x="123954" y="216405"/>
                    <a:pt x="119963" y="229483"/>
                    <a:pt x="117277" y="242856"/>
                  </a:cubicBezTo>
                  <a:cubicBezTo>
                    <a:pt x="112067" y="268526"/>
                    <a:pt x="111647" y="294948"/>
                    <a:pt x="116038" y="320770"/>
                  </a:cubicBezTo>
                  <a:cubicBezTo>
                    <a:pt x="124364" y="370881"/>
                    <a:pt x="150929" y="416134"/>
                    <a:pt x="190619" y="447834"/>
                  </a:cubicBezTo>
                  <a:cubicBezTo>
                    <a:pt x="228100" y="477666"/>
                    <a:pt x="275296" y="492563"/>
                    <a:pt x="323112" y="489648"/>
                  </a:cubicBezTo>
                  <a:cubicBezTo>
                    <a:pt x="368670" y="486724"/>
                    <a:pt x="411513" y="466969"/>
                    <a:pt x="443318" y="434213"/>
                  </a:cubicBezTo>
                  <a:close/>
                </a:path>
              </a:pathLst>
            </a:custGeom>
            <a:solidFill>
              <a:srgbClr val="006397"/>
            </a:solidFill>
            <a:ln w="9525" cap="flat">
              <a:noFill/>
              <a:prstDash val="solid"/>
              <a:miter/>
            </a:ln>
          </p:spPr>
          <p:txBody>
            <a:bodyPr rtlCol="0" anchor="ctr"/>
            <a:lstStyle/>
            <a:p>
              <a:endParaRPr lang="en-US" noProof="0" dirty="0"/>
            </a:p>
          </p:txBody>
        </p:sp>
        <p:sp>
          <p:nvSpPr>
            <p:cNvPr id="12459" name="Serbest Form 12458">
              <a:extLst>
                <a:ext uri="{FF2B5EF4-FFF2-40B4-BE49-F238E27FC236}">
                  <a16:creationId xmlns:a16="http://schemas.microsoft.com/office/drawing/2014/main" id="{7020235D-5876-B4EB-06CE-008E6554CC30}"/>
                </a:ext>
              </a:extLst>
            </p:cNvPr>
            <p:cNvSpPr/>
            <p:nvPr/>
          </p:nvSpPr>
          <p:spPr>
            <a:xfrm>
              <a:off x="9450636" y="1075287"/>
              <a:ext cx="605001" cy="655687"/>
            </a:xfrm>
            <a:custGeom>
              <a:avLst/>
              <a:gdLst>
                <a:gd name="connsiteX0" fmla="*/ 564395 w 605001"/>
                <a:gd name="connsiteY0" fmla="*/ 579700 h 655687"/>
                <a:gd name="connsiteX1" fmla="*/ 449238 w 605001"/>
                <a:gd name="connsiteY1" fmla="*/ 639612 h 655687"/>
                <a:gd name="connsiteX2" fmla="*/ 321032 w 605001"/>
                <a:gd name="connsiteY2" fmla="*/ 654947 h 655687"/>
                <a:gd name="connsiteX3" fmla="*/ 95575 w 605001"/>
                <a:gd name="connsiteY3" fmla="*/ 551982 h 655687"/>
                <a:gd name="connsiteX4" fmla="*/ 325 w 605001"/>
                <a:gd name="connsiteY4" fmla="*/ 332907 h 655687"/>
                <a:gd name="connsiteX5" fmla="*/ 16708 w 605001"/>
                <a:gd name="connsiteY5" fmla="*/ 215559 h 655687"/>
                <a:gd name="connsiteX6" fmla="*/ 73001 w 605001"/>
                <a:gd name="connsiteY6" fmla="*/ 113832 h 655687"/>
                <a:gd name="connsiteX7" fmla="*/ 266073 w 605001"/>
                <a:gd name="connsiteY7" fmla="*/ 3532 h 655687"/>
                <a:gd name="connsiteX8" fmla="*/ 475146 w 605001"/>
                <a:gd name="connsiteY8" fmla="*/ 48586 h 655687"/>
                <a:gd name="connsiteX9" fmla="*/ 595733 w 605001"/>
                <a:gd name="connsiteY9" fmla="*/ 215083 h 655687"/>
                <a:gd name="connsiteX10" fmla="*/ 574968 w 605001"/>
                <a:gd name="connsiteY10" fmla="*/ 411012 h 655687"/>
                <a:gd name="connsiteX11" fmla="*/ 573159 w 605001"/>
                <a:gd name="connsiteY11" fmla="*/ 222417 h 655687"/>
                <a:gd name="connsiteX12" fmla="*/ 451429 w 605001"/>
                <a:gd name="connsiteY12" fmla="*/ 89639 h 655687"/>
                <a:gd name="connsiteX13" fmla="*/ 280550 w 605001"/>
                <a:gd name="connsiteY13" fmla="*/ 73160 h 655687"/>
                <a:gd name="connsiteX14" fmla="*/ 149201 w 605001"/>
                <a:gd name="connsiteY14" fmla="*/ 170220 h 655687"/>
                <a:gd name="connsiteX15" fmla="*/ 131198 w 605001"/>
                <a:gd name="connsiteY15" fmla="*/ 205463 h 655687"/>
                <a:gd name="connsiteX16" fmla="*/ 119483 w 605001"/>
                <a:gd name="connsiteY16" fmla="*/ 244324 h 655687"/>
                <a:gd name="connsiteX17" fmla="*/ 118340 w 605001"/>
                <a:gd name="connsiteY17" fmla="*/ 321858 h 655687"/>
                <a:gd name="connsiteX18" fmla="*/ 192730 w 605001"/>
                <a:gd name="connsiteY18" fmla="*/ 448064 h 655687"/>
                <a:gd name="connsiteX19" fmla="*/ 324365 w 605001"/>
                <a:gd name="connsiteY19" fmla="*/ 489307 h 655687"/>
                <a:gd name="connsiteX20" fmla="*/ 443428 w 605001"/>
                <a:gd name="connsiteY20" fmla="*/ 434063 h 655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05001" h="655687">
                  <a:moveTo>
                    <a:pt x="564395" y="579700"/>
                  </a:moveTo>
                  <a:cubicBezTo>
                    <a:pt x="529867" y="606341"/>
                    <a:pt x="490872" y="626620"/>
                    <a:pt x="449238" y="639612"/>
                  </a:cubicBezTo>
                  <a:cubicBezTo>
                    <a:pt x="407804" y="652557"/>
                    <a:pt x="364342" y="657757"/>
                    <a:pt x="321032" y="654947"/>
                  </a:cubicBezTo>
                  <a:cubicBezTo>
                    <a:pt x="235754" y="649594"/>
                    <a:pt x="155459" y="612923"/>
                    <a:pt x="95575" y="551982"/>
                  </a:cubicBezTo>
                  <a:cubicBezTo>
                    <a:pt x="38006" y="493127"/>
                    <a:pt x="4097" y="415146"/>
                    <a:pt x="325" y="332907"/>
                  </a:cubicBezTo>
                  <a:cubicBezTo>
                    <a:pt x="-1456" y="293121"/>
                    <a:pt x="4097" y="253335"/>
                    <a:pt x="16708" y="215559"/>
                  </a:cubicBezTo>
                  <a:cubicBezTo>
                    <a:pt x="29224" y="178554"/>
                    <a:pt x="48293" y="144093"/>
                    <a:pt x="73001" y="113832"/>
                  </a:cubicBezTo>
                  <a:cubicBezTo>
                    <a:pt x="121531" y="54482"/>
                    <a:pt x="190301" y="15201"/>
                    <a:pt x="266073" y="3532"/>
                  </a:cubicBezTo>
                  <a:cubicBezTo>
                    <a:pt x="338939" y="-7774"/>
                    <a:pt x="413405" y="8276"/>
                    <a:pt x="475146" y="48586"/>
                  </a:cubicBezTo>
                  <a:cubicBezTo>
                    <a:pt x="534516" y="87295"/>
                    <a:pt x="577464" y="146598"/>
                    <a:pt x="595733" y="215083"/>
                  </a:cubicBezTo>
                  <a:cubicBezTo>
                    <a:pt x="613201" y="280719"/>
                    <a:pt x="605810" y="350500"/>
                    <a:pt x="574968" y="411012"/>
                  </a:cubicBezTo>
                  <a:cubicBezTo>
                    <a:pt x="597638" y="350071"/>
                    <a:pt x="597000" y="282910"/>
                    <a:pt x="573159" y="222417"/>
                  </a:cubicBezTo>
                  <a:cubicBezTo>
                    <a:pt x="550375" y="164638"/>
                    <a:pt x="507017" y="117337"/>
                    <a:pt x="451429" y="89639"/>
                  </a:cubicBezTo>
                  <a:cubicBezTo>
                    <a:pt x="398470" y="63188"/>
                    <a:pt x="337586" y="57320"/>
                    <a:pt x="280550" y="73160"/>
                  </a:cubicBezTo>
                  <a:cubicBezTo>
                    <a:pt x="226268" y="88143"/>
                    <a:pt x="179462" y="122728"/>
                    <a:pt x="149201" y="170220"/>
                  </a:cubicBezTo>
                  <a:cubicBezTo>
                    <a:pt x="142133" y="181393"/>
                    <a:pt x="136113" y="193185"/>
                    <a:pt x="131198" y="205463"/>
                  </a:cubicBezTo>
                  <a:cubicBezTo>
                    <a:pt x="125988" y="217988"/>
                    <a:pt x="122064" y="231009"/>
                    <a:pt x="119483" y="244324"/>
                  </a:cubicBezTo>
                  <a:cubicBezTo>
                    <a:pt x="114301" y="269871"/>
                    <a:pt x="113911" y="296169"/>
                    <a:pt x="118340" y="321858"/>
                  </a:cubicBezTo>
                  <a:cubicBezTo>
                    <a:pt x="126684" y="371674"/>
                    <a:pt x="153182" y="416641"/>
                    <a:pt x="192730" y="448064"/>
                  </a:cubicBezTo>
                  <a:cubicBezTo>
                    <a:pt x="230020" y="477582"/>
                    <a:pt x="276902" y="492279"/>
                    <a:pt x="324365" y="489307"/>
                  </a:cubicBezTo>
                  <a:cubicBezTo>
                    <a:pt x="369533" y="486298"/>
                    <a:pt x="411967" y="466609"/>
                    <a:pt x="443428" y="434063"/>
                  </a:cubicBezTo>
                  <a:close/>
                </a:path>
              </a:pathLst>
            </a:custGeom>
            <a:solidFill>
              <a:srgbClr val="006397"/>
            </a:solidFill>
            <a:ln w="9525" cap="flat">
              <a:noFill/>
              <a:prstDash val="solid"/>
              <a:miter/>
            </a:ln>
          </p:spPr>
          <p:txBody>
            <a:bodyPr rtlCol="0" anchor="ctr"/>
            <a:lstStyle/>
            <a:p>
              <a:endParaRPr lang="en-US" noProof="0" dirty="0"/>
            </a:p>
          </p:txBody>
        </p:sp>
        <p:sp>
          <p:nvSpPr>
            <p:cNvPr id="12460" name="Serbest Form 12459">
              <a:extLst>
                <a:ext uri="{FF2B5EF4-FFF2-40B4-BE49-F238E27FC236}">
                  <a16:creationId xmlns:a16="http://schemas.microsoft.com/office/drawing/2014/main" id="{5B7D9664-CF61-9BB6-12D4-912A797B5001}"/>
                </a:ext>
              </a:extLst>
            </p:cNvPr>
            <p:cNvSpPr/>
            <p:nvPr/>
          </p:nvSpPr>
          <p:spPr>
            <a:xfrm>
              <a:off x="7880575" y="2618726"/>
              <a:ext cx="508730" cy="475583"/>
            </a:xfrm>
            <a:custGeom>
              <a:avLst/>
              <a:gdLst>
                <a:gd name="connsiteX0" fmla="*/ 201359 w 508730"/>
                <a:gd name="connsiteY0" fmla="*/ 475583 h 475583"/>
                <a:gd name="connsiteX1" fmla="*/ 87058 w 508730"/>
                <a:gd name="connsiteY1" fmla="*/ 102489 h 475583"/>
                <a:gd name="connsiteX2" fmla="*/ 84106 w 508730"/>
                <a:gd name="connsiteY2" fmla="*/ 102489 h 475583"/>
                <a:gd name="connsiteX3" fmla="*/ 90297 w 508730"/>
                <a:gd name="connsiteY3" fmla="*/ 254413 h 475583"/>
                <a:gd name="connsiteX4" fmla="*/ 90297 w 508730"/>
                <a:gd name="connsiteY4" fmla="*/ 475583 h 475583"/>
                <a:gd name="connsiteX5" fmla="*/ 0 w 508730"/>
                <a:gd name="connsiteY5" fmla="*/ 475583 h 475583"/>
                <a:gd name="connsiteX6" fmla="*/ 0 w 508730"/>
                <a:gd name="connsiteY6" fmla="*/ 0 h 475583"/>
                <a:gd name="connsiteX7" fmla="*/ 137255 w 508730"/>
                <a:gd name="connsiteY7" fmla="*/ 0 h 475583"/>
                <a:gd name="connsiteX8" fmla="*/ 249841 w 508730"/>
                <a:gd name="connsiteY8" fmla="*/ 363950 h 475583"/>
                <a:gd name="connsiteX9" fmla="*/ 251746 w 508730"/>
                <a:gd name="connsiteY9" fmla="*/ 363950 h 475583"/>
                <a:gd name="connsiteX10" fmla="*/ 371475 w 508730"/>
                <a:gd name="connsiteY10" fmla="*/ 0 h 475583"/>
                <a:gd name="connsiteX11" fmla="*/ 508730 w 508730"/>
                <a:gd name="connsiteY11" fmla="*/ 0 h 475583"/>
                <a:gd name="connsiteX12" fmla="*/ 508730 w 508730"/>
                <a:gd name="connsiteY12" fmla="*/ 475583 h 475583"/>
                <a:gd name="connsiteX13" fmla="*/ 414433 w 508730"/>
                <a:gd name="connsiteY13" fmla="*/ 475583 h 475583"/>
                <a:gd name="connsiteX14" fmla="*/ 414433 w 508730"/>
                <a:gd name="connsiteY14" fmla="*/ 250507 h 475583"/>
                <a:gd name="connsiteX15" fmla="*/ 414433 w 508730"/>
                <a:gd name="connsiteY15" fmla="*/ 213741 h 475583"/>
                <a:gd name="connsiteX16" fmla="*/ 418814 w 508730"/>
                <a:gd name="connsiteY16" fmla="*/ 103156 h 475583"/>
                <a:gd name="connsiteX17" fmla="*/ 415862 w 508730"/>
                <a:gd name="connsiteY17" fmla="*/ 103156 h 475583"/>
                <a:gd name="connsiteX18" fmla="*/ 293275 w 508730"/>
                <a:gd name="connsiteY18" fmla="*/ 475583 h 475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730" h="475583">
                  <a:moveTo>
                    <a:pt x="201359" y="475583"/>
                  </a:moveTo>
                  <a:lnTo>
                    <a:pt x="87058" y="102489"/>
                  </a:lnTo>
                  <a:lnTo>
                    <a:pt x="84106" y="102489"/>
                  </a:lnTo>
                  <a:cubicBezTo>
                    <a:pt x="88170" y="178689"/>
                    <a:pt x="90233" y="229333"/>
                    <a:pt x="90297" y="254413"/>
                  </a:cubicBezTo>
                  <a:lnTo>
                    <a:pt x="90297" y="475583"/>
                  </a:lnTo>
                  <a:lnTo>
                    <a:pt x="0" y="475583"/>
                  </a:lnTo>
                  <a:lnTo>
                    <a:pt x="0" y="0"/>
                  </a:lnTo>
                  <a:lnTo>
                    <a:pt x="137255" y="0"/>
                  </a:lnTo>
                  <a:lnTo>
                    <a:pt x="249841" y="363950"/>
                  </a:lnTo>
                  <a:lnTo>
                    <a:pt x="251746" y="363950"/>
                  </a:lnTo>
                  <a:lnTo>
                    <a:pt x="371475" y="0"/>
                  </a:lnTo>
                  <a:lnTo>
                    <a:pt x="508730" y="0"/>
                  </a:lnTo>
                  <a:lnTo>
                    <a:pt x="508730" y="475583"/>
                  </a:lnTo>
                  <a:lnTo>
                    <a:pt x="414433" y="475583"/>
                  </a:lnTo>
                  <a:lnTo>
                    <a:pt x="414433" y="250507"/>
                  </a:lnTo>
                  <a:cubicBezTo>
                    <a:pt x="414433" y="239935"/>
                    <a:pt x="414433" y="227647"/>
                    <a:pt x="414433" y="213741"/>
                  </a:cubicBezTo>
                  <a:cubicBezTo>
                    <a:pt x="414433" y="199834"/>
                    <a:pt x="416242" y="163068"/>
                    <a:pt x="418814" y="103156"/>
                  </a:cubicBezTo>
                  <a:lnTo>
                    <a:pt x="415862" y="103156"/>
                  </a:lnTo>
                  <a:lnTo>
                    <a:pt x="293275" y="475583"/>
                  </a:lnTo>
                  <a:close/>
                </a:path>
              </a:pathLst>
            </a:custGeom>
            <a:solidFill>
              <a:srgbClr val="7D7D80"/>
            </a:solidFill>
            <a:ln w="9525" cap="flat">
              <a:noFill/>
              <a:prstDash val="solid"/>
              <a:miter/>
            </a:ln>
          </p:spPr>
          <p:txBody>
            <a:bodyPr rtlCol="0" anchor="ctr"/>
            <a:lstStyle/>
            <a:p>
              <a:endParaRPr lang="en-US" noProof="0" dirty="0"/>
            </a:p>
          </p:txBody>
        </p:sp>
        <p:sp>
          <p:nvSpPr>
            <p:cNvPr id="12461" name="Serbest Form 12460">
              <a:extLst>
                <a:ext uri="{FF2B5EF4-FFF2-40B4-BE49-F238E27FC236}">
                  <a16:creationId xmlns:a16="http://schemas.microsoft.com/office/drawing/2014/main" id="{9378880E-38FB-9501-7243-865D52F2D6EC}"/>
                </a:ext>
              </a:extLst>
            </p:cNvPr>
            <p:cNvSpPr/>
            <p:nvPr/>
          </p:nvSpPr>
          <p:spPr>
            <a:xfrm>
              <a:off x="8475427" y="2611678"/>
              <a:ext cx="473090" cy="489222"/>
            </a:xfrm>
            <a:custGeom>
              <a:avLst/>
              <a:gdLst>
                <a:gd name="connsiteX0" fmla="*/ 473090 w 473090"/>
                <a:gd name="connsiteY0" fmla="*/ 482632 h 489222"/>
                <a:gd name="connsiteX1" fmla="*/ 350408 w 473090"/>
                <a:gd name="connsiteY1" fmla="*/ 482632 h 489222"/>
                <a:gd name="connsiteX2" fmla="*/ 313070 w 473090"/>
                <a:gd name="connsiteY2" fmla="*/ 445865 h 489222"/>
                <a:gd name="connsiteX3" fmla="*/ 172481 w 473090"/>
                <a:gd name="connsiteY3" fmla="*/ 489204 h 489222"/>
                <a:gd name="connsiteX4" fmla="*/ 46656 w 473090"/>
                <a:gd name="connsiteY4" fmla="*/ 452723 h 489222"/>
                <a:gd name="connsiteX5" fmla="*/ 79 w 473090"/>
                <a:gd name="connsiteY5" fmla="*/ 354140 h 489222"/>
                <a:gd name="connsiteX6" fmla="*/ 19795 w 473090"/>
                <a:gd name="connsiteY6" fmla="*/ 277940 h 489222"/>
                <a:gd name="connsiteX7" fmla="*/ 87232 w 473090"/>
                <a:gd name="connsiteY7" fmla="*/ 219170 h 489222"/>
                <a:gd name="connsiteX8" fmla="*/ 51799 w 473090"/>
                <a:gd name="connsiteY8" fmla="*/ 165735 h 489222"/>
                <a:gd name="connsiteX9" fmla="*/ 40750 w 473090"/>
                <a:gd name="connsiteY9" fmla="*/ 109919 h 489222"/>
                <a:gd name="connsiteX10" fmla="*/ 78850 w 473090"/>
                <a:gd name="connsiteY10" fmla="*/ 30194 h 489222"/>
                <a:gd name="connsiteX11" fmla="*/ 180196 w 473090"/>
                <a:gd name="connsiteY11" fmla="*/ 0 h 489222"/>
                <a:gd name="connsiteX12" fmla="*/ 276970 w 473090"/>
                <a:gd name="connsiteY12" fmla="*/ 28099 h 489222"/>
                <a:gd name="connsiteX13" fmla="*/ 313261 w 473090"/>
                <a:gd name="connsiteY13" fmla="*/ 103442 h 489222"/>
                <a:gd name="connsiteX14" fmla="*/ 290782 w 473090"/>
                <a:gd name="connsiteY14" fmla="*/ 174212 h 489222"/>
                <a:gd name="connsiteX15" fmla="*/ 218201 w 473090"/>
                <a:gd name="connsiteY15" fmla="*/ 235172 h 489222"/>
                <a:gd name="connsiteX16" fmla="*/ 310594 w 473090"/>
                <a:gd name="connsiteY16" fmla="*/ 325279 h 489222"/>
                <a:gd name="connsiteX17" fmla="*/ 350599 w 473090"/>
                <a:gd name="connsiteY17" fmla="*/ 227362 h 489222"/>
                <a:gd name="connsiteX18" fmla="*/ 453850 w 473090"/>
                <a:gd name="connsiteY18" fmla="*/ 227362 h 489222"/>
                <a:gd name="connsiteX19" fmla="*/ 421655 w 473090"/>
                <a:gd name="connsiteY19" fmla="*/ 313087 h 489222"/>
                <a:gd name="connsiteX20" fmla="*/ 375173 w 473090"/>
                <a:gd name="connsiteY20" fmla="*/ 387096 h 489222"/>
                <a:gd name="connsiteX21" fmla="*/ 104473 w 473090"/>
                <a:gd name="connsiteY21" fmla="*/ 344710 h 489222"/>
                <a:gd name="connsiteX22" fmla="*/ 125523 w 473090"/>
                <a:gd name="connsiteY22" fmla="*/ 389287 h 489222"/>
                <a:gd name="connsiteX23" fmla="*/ 179339 w 473090"/>
                <a:gd name="connsiteY23" fmla="*/ 405860 h 489222"/>
                <a:gd name="connsiteX24" fmla="*/ 253158 w 473090"/>
                <a:gd name="connsiteY24" fmla="*/ 386048 h 489222"/>
                <a:gd name="connsiteX25" fmla="*/ 145144 w 473090"/>
                <a:gd name="connsiteY25" fmla="*/ 278702 h 489222"/>
                <a:gd name="connsiteX26" fmla="*/ 115426 w 473090"/>
                <a:gd name="connsiteY26" fmla="*/ 308610 h 489222"/>
                <a:gd name="connsiteX27" fmla="*/ 104473 w 473090"/>
                <a:gd name="connsiteY27" fmla="*/ 344710 h 489222"/>
                <a:gd name="connsiteX28" fmla="*/ 221344 w 473090"/>
                <a:gd name="connsiteY28" fmla="*/ 113824 h 489222"/>
                <a:gd name="connsiteX29" fmla="*/ 209629 w 473090"/>
                <a:gd name="connsiteY29" fmla="*/ 86678 h 489222"/>
                <a:gd name="connsiteX30" fmla="*/ 179339 w 473090"/>
                <a:gd name="connsiteY30" fmla="*/ 76676 h 489222"/>
                <a:gd name="connsiteX31" fmla="*/ 144954 w 473090"/>
                <a:gd name="connsiteY31" fmla="*/ 87154 h 489222"/>
                <a:gd name="connsiteX32" fmla="*/ 132476 w 473090"/>
                <a:gd name="connsiteY32" fmla="*/ 116777 h 489222"/>
                <a:gd name="connsiteX33" fmla="*/ 163337 w 473090"/>
                <a:gd name="connsiteY33" fmla="*/ 179832 h 489222"/>
                <a:gd name="connsiteX34" fmla="*/ 206295 w 473090"/>
                <a:gd name="connsiteY34" fmla="*/ 149066 h 489222"/>
                <a:gd name="connsiteX35" fmla="*/ 221344 w 473090"/>
                <a:gd name="connsiteY35" fmla="*/ 113824 h 489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3090" h="489222">
                  <a:moveTo>
                    <a:pt x="473090" y="482632"/>
                  </a:moveTo>
                  <a:lnTo>
                    <a:pt x="350408" y="482632"/>
                  </a:lnTo>
                  <a:lnTo>
                    <a:pt x="313070" y="445865"/>
                  </a:lnTo>
                  <a:cubicBezTo>
                    <a:pt x="271893" y="474669"/>
                    <a:pt x="222726" y="489823"/>
                    <a:pt x="172481" y="489204"/>
                  </a:cubicBezTo>
                  <a:cubicBezTo>
                    <a:pt x="119646" y="489204"/>
                    <a:pt x="77707" y="477041"/>
                    <a:pt x="46656" y="452723"/>
                  </a:cubicBezTo>
                  <a:cubicBezTo>
                    <a:pt x="16052" y="429368"/>
                    <a:pt x="-1322" y="392611"/>
                    <a:pt x="79" y="354140"/>
                  </a:cubicBezTo>
                  <a:cubicBezTo>
                    <a:pt x="-779" y="327375"/>
                    <a:pt x="6060" y="300924"/>
                    <a:pt x="19795" y="277940"/>
                  </a:cubicBezTo>
                  <a:cubicBezTo>
                    <a:pt x="37179" y="253175"/>
                    <a:pt x="60324" y="233010"/>
                    <a:pt x="87232" y="219170"/>
                  </a:cubicBezTo>
                  <a:cubicBezTo>
                    <a:pt x="72802" y="203235"/>
                    <a:pt x="60858" y="185223"/>
                    <a:pt x="51799" y="165735"/>
                  </a:cubicBezTo>
                  <a:cubicBezTo>
                    <a:pt x="44322" y="148085"/>
                    <a:pt x="40560" y="129083"/>
                    <a:pt x="40750" y="109919"/>
                  </a:cubicBezTo>
                  <a:cubicBezTo>
                    <a:pt x="39931" y="78772"/>
                    <a:pt x="54104" y="49121"/>
                    <a:pt x="78850" y="30194"/>
                  </a:cubicBezTo>
                  <a:cubicBezTo>
                    <a:pt x="104254" y="10068"/>
                    <a:pt x="138029" y="0"/>
                    <a:pt x="180196" y="0"/>
                  </a:cubicBezTo>
                  <a:cubicBezTo>
                    <a:pt x="220516" y="0"/>
                    <a:pt x="252777" y="9363"/>
                    <a:pt x="276970" y="28099"/>
                  </a:cubicBezTo>
                  <a:cubicBezTo>
                    <a:pt x="300640" y="45777"/>
                    <a:pt x="314194" y="73905"/>
                    <a:pt x="313261" y="103442"/>
                  </a:cubicBezTo>
                  <a:cubicBezTo>
                    <a:pt x="313375" y="128807"/>
                    <a:pt x="305517" y="153562"/>
                    <a:pt x="290782" y="174212"/>
                  </a:cubicBezTo>
                  <a:cubicBezTo>
                    <a:pt x="271227" y="199492"/>
                    <a:pt x="246471" y="220275"/>
                    <a:pt x="218201" y="235172"/>
                  </a:cubicBezTo>
                  <a:lnTo>
                    <a:pt x="310594" y="325279"/>
                  </a:lnTo>
                  <a:cubicBezTo>
                    <a:pt x="328234" y="294570"/>
                    <a:pt x="341683" y="261633"/>
                    <a:pt x="350599" y="227362"/>
                  </a:cubicBezTo>
                  <a:lnTo>
                    <a:pt x="453850" y="227362"/>
                  </a:lnTo>
                  <a:cubicBezTo>
                    <a:pt x="445953" y="256927"/>
                    <a:pt x="435171" y="285636"/>
                    <a:pt x="421655" y="313087"/>
                  </a:cubicBezTo>
                  <a:cubicBezTo>
                    <a:pt x="408958" y="339405"/>
                    <a:pt x="393366" y="364227"/>
                    <a:pt x="375173" y="387096"/>
                  </a:cubicBezTo>
                  <a:close/>
                  <a:moveTo>
                    <a:pt x="104473" y="344710"/>
                  </a:moveTo>
                  <a:cubicBezTo>
                    <a:pt x="103892" y="362093"/>
                    <a:pt x="111721" y="378695"/>
                    <a:pt x="125523" y="389287"/>
                  </a:cubicBezTo>
                  <a:cubicBezTo>
                    <a:pt x="141020" y="400841"/>
                    <a:pt x="160032" y="406689"/>
                    <a:pt x="179339" y="405860"/>
                  </a:cubicBezTo>
                  <a:cubicBezTo>
                    <a:pt x="205304" y="406241"/>
                    <a:pt x="230869" y="399383"/>
                    <a:pt x="253158" y="386048"/>
                  </a:cubicBezTo>
                  <a:lnTo>
                    <a:pt x="145144" y="278702"/>
                  </a:lnTo>
                  <a:cubicBezTo>
                    <a:pt x="133733" y="287055"/>
                    <a:pt x="123713" y="297152"/>
                    <a:pt x="115426" y="308610"/>
                  </a:cubicBezTo>
                  <a:cubicBezTo>
                    <a:pt x="108102" y="319202"/>
                    <a:pt x="104263" y="331832"/>
                    <a:pt x="104473" y="344710"/>
                  </a:cubicBezTo>
                  <a:moveTo>
                    <a:pt x="221344" y="113824"/>
                  </a:moveTo>
                  <a:cubicBezTo>
                    <a:pt x="221840" y="103451"/>
                    <a:pt x="217515" y="93431"/>
                    <a:pt x="209629" y="86678"/>
                  </a:cubicBezTo>
                  <a:cubicBezTo>
                    <a:pt x="201094" y="79763"/>
                    <a:pt x="190321" y="76200"/>
                    <a:pt x="179339" y="76676"/>
                  </a:cubicBezTo>
                  <a:cubicBezTo>
                    <a:pt x="167004" y="76000"/>
                    <a:pt x="154822" y="79715"/>
                    <a:pt x="144954" y="87154"/>
                  </a:cubicBezTo>
                  <a:cubicBezTo>
                    <a:pt x="136439" y="94564"/>
                    <a:pt x="131828" y="105499"/>
                    <a:pt x="132476" y="116777"/>
                  </a:cubicBezTo>
                  <a:cubicBezTo>
                    <a:pt x="132476" y="135827"/>
                    <a:pt x="142763" y="156848"/>
                    <a:pt x="163337" y="179832"/>
                  </a:cubicBezTo>
                  <a:cubicBezTo>
                    <a:pt x="179034" y="171650"/>
                    <a:pt x="193493" y="161297"/>
                    <a:pt x="206295" y="149066"/>
                  </a:cubicBezTo>
                  <a:cubicBezTo>
                    <a:pt x="215944" y="139894"/>
                    <a:pt x="221392" y="127140"/>
                    <a:pt x="221344" y="113824"/>
                  </a:cubicBezTo>
                </a:path>
              </a:pathLst>
            </a:custGeom>
            <a:solidFill>
              <a:srgbClr val="7D7D80"/>
            </a:solidFill>
            <a:ln w="9525" cap="flat">
              <a:noFill/>
              <a:prstDash val="solid"/>
              <a:miter/>
            </a:ln>
          </p:spPr>
          <p:txBody>
            <a:bodyPr rtlCol="0" anchor="ctr"/>
            <a:lstStyle/>
            <a:p>
              <a:endParaRPr lang="en-US" noProof="0" dirty="0"/>
            </a:p>
          </p:txBody>
        </p:sp>
        <p:sp>
          <p:nvSpPr>
            <p:cNvPr id="12462" name="Serbest Form 12461">
              <a:extLst>
                <a:ext uri="{FF2B5EF4-FFF2-40B4-BE49-F238E27FC236}">
                  <a16:creationId xmlns:a16="http://schemas.microsoft.com/office/drawing/2014/main" id="{79073775-58D7-EA39-F709-8BD3BD127EC6}"/>
                </a:ext>
              </a:extLst>
            </p:cNvPr>
            <p:cNvSpPr/>
            <p:nvPr/>
          </p:nvSpPr>
          <p:spPr>
            <a:xfrm>
              <a:off x="8986808" y="2611963"/>
              <a:ext cx="390715" cy="488918"/>
            </a:xfrm>
            <a:custGeom>
              <a:avLst/>
              <a:gdLst>
                <a:gd name="connsiteX0" fmla="*/ 202121 w 390715"/>
                <a:gd name="connsiteY0" fmla="*/ 215266 h 488918"/>
                <a:gd name="connsiteX1" fmla="*/ 390716 w 390715"/>
                <a:gd name="connsiteY1" fmla="*/ 215266 h 488918"/>
                <a:gd name="connsiteX2" fmla="*/ 390716 w 390715"/>
                <a:gd name="connsiteY2" fmla="*/ 461868 h 488918"/>
                <a:gd name="connsiteX3" fmla="*/ 304419 w 390715"/>
                <a:gd name="connsiteY3" fmla="*/ 482823 h 488918"/>
                <a:gd name="connsiteX4" fmla="*/ 221647 w 390715"/>
                <a:gd name="connsiteY4" fmla="*/ 488919 h 488918"/>
                <a:gd name="connsiteX5" fmla="*/ 57150 w 390715"/>
                <a:gd name="connsiteY5" fmla="*/ 425578 h 488918"/>
                <a:gd name="connsiteX6" fmla="*/ 0 w 390715"/>
                <a:gd name="connsiteY6" fmla="*/ 243936 h 488918"/>
                <a:gd name="connsiteX7" fmla="*/ 65913 w 390715"/>
                <a:gd name="connsiteY7" fmla="*/ 64390 h 488918"/>
                <a:gd name="connsiteX8" fmla="*/ 248507 w 390715"/>
                <a:gd name="connsiteY8" fmla="*/ 1 h 488918"/>
                <a:gd name="connsiteX9" fmla="*/ 389668 w 390715"/>
                <a:gd name="connsiteY9" fmla="*/ 29242 h 488918"/>
                <a:gd name="connsiteX10" fmla="*/ 356235 w 390715"/>
                <a:gd name="connsiteY10" fmla="*/ 109919 h 488918"/>
                <a:gd name="connsiteX11" fmla="*/ 247936 w 390715"/>
                <a:gd name="connsiteY11" fmla="*/ 83916 h 488918"/>
                <a:gd name="connsiteX12" fmla="*/ 143161 w 390715"/>
                <a:gd name="connsiteY12" fmla="*/ 127826 h 488918"/>
                <a:gd name="connsiteX13" fmla="*/ 103822 w 390715"/>
                <a:gd name="connsiteY13" fmla="*/ 245841 h 488918"/>
                <a:gd name="connsiteX14" fmla="*/ 135541 w 390715"/>
                <a:gd name="connsiteY14" fmla="*/ 364141 h 488918"/>
                <a:gd name="connsiteX15" fmla="*/ 227743 w 390715"/>
                <a:gd name="connsiteY15" fmla="*/ 405004 h 488918"/>
                <a:gd name="connsiteX16" fmla="*/ 291846 w 390715"/>
                <a:gd name="connsiteY16" fmla="*/ 398431 h 488918"/>
                <a:gd name="connsiteX17" fmla="*/ 291846 w 390715"/>
                <a:gd name="connsiteY17" fmla="*/ 299181 h 488918"/>
                <a:gd name="connsiteX18" fmla="*/ 201740 w 390715"/>
                <a:gd name="connsiteY18" fmla="*/ 299181 h 48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0715" h="488918">
                  <a:moveTo>
                    <a:pt x="202121" y="215266"/>
                  </a:moveTo>
                  <a:lnTo>
                    <a:pt x="390716" y="215266"/>
                  </a:lnTo>
                  <a:lnTo>
                    <a:pt x="390716" y="461868"/>
                  </a:lnTo>
                  <a:cubicBezTo>
                    <a:pt x="362588" y="471260"/>
                    <a:pt x="333718" y="478270"/>
                    <a:pt x="304419" y="482823"/>
                  </a:cubicBezTo>
                  <a:cubicBezTo>
                    <a:pt x="277016" y="486881"/>
                    <a:pt x="249345" y="488919"/>
                    <a:pt x="221647" y="488919"/>
                  </a:cubicBezTo>
                  <a:cubicBezTo>
                    <a:pt x="149828" y="488919"/>
                    <a:pt x="94993" y="467802"/>
                    <a:pt x="57150" y="425578"/>
                  </a:cubicBezTo>
                  <a:cubicBezTo>
                    <a:pt x="19307" y="383353"/>
                    <a:pt x="257" y="322803"/>
                    <a:pt x="0" y="243936"/>
                  </a:cubicBezTo>
                  <a:cubicBezTo>
                    <a:pt x="0" y="167164"/>
                    <a:pt x="21974" y="107319"/>
                    <a:pt x="65913" y="64390"/>
                  </a:cubicBezTo>
                  <a:cubicBezTo>
                    <a:pt x="109852" y="21461"/>
                    <a:pt x="170717" y="1"/>
                    <a:pt x="248507" y="1"/>
                  </a:cubicBezTo>
                  <a:cubicBezTo>
                    <a:pt x="297075" y="-85"/>
                    <a:pt x="345129" y="9869"/>
                    <a:pt x="389668" y="29242"/>
                  </a:cubicBezTo>
                  <a:lnTo>
                    <a:pt x="356235" y="109919"/>
                  </a:lnTo>
                  <a:cubicBezTo>
                    <a:pt x="322678" y="92869"/>
                    <a:pt x="285579" y="83963"/>
                    <a:pt x="247936" y="83916"/>
                  </a:cubicBezTo>
                  <a:cubicBezTo>
                    <a:pt x="208207" y="82201"/>
                    <a:pt x="169793" y="98299"/>
                    <a:pt x="143161" y="127826"/>
                  </a:cubicBezTo>
                  <a:cubicBezTo>
                    <a:pt x="116996" y="157096"/>
                    <a:pt x="103889" y="196435"/>
                    <a:pt x="103822" y="245841"/>
                  </a:cubicBezTo>
                  <a:cubicBezTo>
                    <a:pt x="103822" y="297466"/>
                    <a:pt x="114395" y="336900"/>
                    <a:pt x="135541" y="364141"/>
                  </a:cubicBezTo>
                  <a:cubicBezTo>
                    <a:pt x="156686" y="391383"/>
                    <a:pt x="187423" y="405004"/>
                    <a:pt x="227743" y="405004"/>
                  </a:cubicBezTo>
                  <a:cubicBezTo>
                    <a:pt x="249279" y="404946"/>
                    <a:pt x="270748" y="402746"/>
                    <a:pt x="291846" y="398431"/>
                  </a:cubicBezTo>
                  <a:lnTo>
                    <a:pt x="291846" y="299181"/>
                  </a:lnTo>
                  <a:lnTo>
                    <a:pt x="201740" y="299181"/>
                  </a:lnTo>
                  <a:close/>
                </a:path>
              </a:pathLst>
            </a:custGeom>
            <a:solidFill>
              <a:srgbClr val="7D7D80"/>
            </a:solidFill>
            <a:ln w="9525" cap="flat">
              <a:noFill/>
              <a:prstDash val="solid"/>
              <a:miter/>
            </a:ln>
          </p:spPr>
          <p:txBody>
            <a:bodyPr rtlCol="0" anchor="ctr"/>
            <a:lstStyle/>
            <a:p>
              <a:endParaRPr lang="en-US" noProof="0" dirty="0"/>
            </a:p>
          </p:txBody>
        </p:sp>
        <p:sp>
          <p:nvSpPr>
            <p:cNvPr id="12463" name="Serbest Form 12462">
              <a:extLst>
                <a:ext uri="{FF2B5EF4-FFF2-40B4-BE49-F238E27FC236}">
                  <a16:creationId xmlns:a16="http://schemas.microsoft.com/office/drawing/2014/main" id="{B5C5DD83-A756-8455-3355-105CCF7C898D}"/>
                </a:ext>
              </a:extLst>
            </p:cNvPr>
            <p:cNvSpPr/>
            <p:nvPr/>
          </p:nvSpPr>
          <p:spPr>
            <a:xfrm>
              <a:off x="9607743" y="2611963"/>
              <a:ext cx="390715" cy="488918"/>
            </a:xfrm>
            <a:custGeom>
              <a:avLst/>
              <a:gdLst>
                <a:gd name="connsiteX0" fmla="*/ 202121 w 390715"/>
                <a:gd name="connsiteY0" fmla="*/ 215266 h 488918"/>
                <a:gd name="connsiteX1" fmla="*/ 390716 w 390715"/>
                <a:gd name="connsiteY1" fmla="*/ 215266 h 488918"/>
                <a:gd name="connsiteX2" fmla="*/ 390716 w 390715"/>
                <a:gd name="connsiteY2" fmla="*/ 461868 h 488918"/>
                <a:gd name="connsiteX3" fmla="*/ 304419 w 390715"/>
                <a:gd name="connsiteY3" fmla="*/ 482823 h 488918"/>
                <a:gd name="connsiteX4" fmla="*/ 221647 w 390715"/>
                <a:gd name="connsiteY4" fmla="*/ 488919 h 488918"/>
                <a:gd name="connsiteX5" fmla="*/ 57150 w 390715"/>
                <a:gd name="connsiteY5" fmla="*/ 425578 h 488918"/>
                <a:gd name="connsiteX6" fmla="*/ 0 w 390715"/>
                <a:gd name="connsiteY6" fmla="*/ 243936 h 488918"/>
                <a:gd name="connsiteX7" fmla="*/ 65913 w 390715"/>
                <a:gd name="connsiteY7" fmla="*/ 64390 h 488918"/>
                <a:gd name="connsiteX8" fmla="*/ 248507 w 390715"/>
                <a:gd name="connsiteY8" fmla="*/ 1 h 488918"/>
                <a:gd name="connsiteX9" fmla="*/ 389668 w 390715"/>
                <a:gd name="connsiteY9" fmla="*/ 29242 h 488918"/>
                <a:gd name="connsiteX10" fmla="*/ 356235 w 390715"/>
                <a:gd name="connsiteY10" fmla="*/ 109919 h 488918"/>
                <a:gd name="connsiteX11" fmla="*/ 247936 w 390715"/>
                <a:gd name="connsiteY11" fmla="*/ 83916 h 488918"/>
                <a:gd name="connsiteX12" fmla="*/ 143161 w 390715"/>
                <a:gd name="connsiteY12" fmla="*/ 127826 h 488918"/>
                <a:gd name="connsiteX13" fmla="*/ 103822 w 390715"/>
                <a:gd name="connsiteY13" fmla="*/ 245841 h 488918"/>
                <a:gd name="connsiteX14" fmla="*/ 135541 w 390715"/>
                <a:gd name="connsiteY14" fmla="*/ 364141 h 488918"/>
                <a:gd name="connsiteX15" fmla="*/ 227743 w 390715"/>
                <a:gd name="connsiteY15" fmla="*/ 405004 h 488918"/>
                <a:gd name="connsiteX16" fmla="*/ 291846 w 390715"/>
                <a:gd name="connsiteY16" fmla="*/ 398431 h 488918"/>
                <a:gd name="connsiteX17" fmla="*/ 291846 w 390715"/>
                <a:gd name="connsiteY17" fmla="*/ 299181 h 488918"/>
                <a:gd name="connsiteX18" fmla="*/ 201739 w 390715"/>
                <a:gd name="connsiteY18" fmla="*/ 299181 h 48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0715" h="488918">
                  <a:moveTo>
                    <a:pt x="202121" y="215266"/>
                  </a:moveTo>
                  <a:lnTo>
                    <a:pt x="390716" y="215266"/>
                  </a:lnTo>
                  <a:lnTo>
                    <a:pt x="390716" y="461868"/>
                  </a:lnTo>
                  <a:cubicBezTo>
                    <a:pt x="362588" y="471260"/>
                    <a:pt x="333718" y="478270"/>
                    <a:pt x="304419" y="482823"/>
                  </a:cubicBezTo>
                  <a:cubicBezTo>
                    <a:pt x="277016" y="486890"/>
                    <a:pt x="249345" y="488929"/>
                    <a:pt x="221647" y="488919"/>
                  </a:cubicBezTo>
                  <a:cubicBezTo>
                    <a:pt x="149828" y="488919"/>
                    <a:pt x="94993" y="467802"/>
                    <a:pt x="57150" y="425578"/>
                  </a:cubicBezTo>
                  <a:cubicBezTo>
                    <a:pt x="19307" y="383353"/>
                    <a:pt x="257" y="322803"/>
                    <a:pt x="0" y="243936"/>
                  </a:cubicBezTo>
                  <a:cubicBezTo>
                    <a:pt x="0" y="167164"/>
                    <a:pt x="21974" y="107319"/>
                    <a:pt x="65913" y="64390"/>
                  </a:cubicBezTo>
                  <a:cubicBezTo>
                    <a:pt x="109852" y="21461"/>
                    <a:pt x="170717" y="1"/>
                    <a:pt x="248507" y="1"/>
                  </a:cubicBezTo>
                  <a:cubicBezTo>
                    <a:pt x="297075" y="-85"/>
                    <a:pt x="345129" y="9869"/>
                    <a:pt x="389668" y="29242"/>
                  </a:cubicBezTo>
                  <a:lnTo>
                    <a:pt x="356235" y="109919"/>
                  </a:lnTo>
                  <a:cubicBezTo>
                    <a:pt x="322678" y="92860"/>
                    <a:pt x="285579" y="83954"/>
                    <a:pt x="247936" y="83916"/>
                  </a:cubicBezTo>
                  <a:cubicBezTo>
                    <a:pt x="208207" y="82201"/>
                    <a:pt x="169793" y="98299"/>
                    <a:pt x="143161" y="127826"/>
                  </a:cubicBezTo>
                  <a:cubicBezTo>
                    <a:pt x="116996" y="157096"/>
                    <a:pt x="103889" y="196435"/>
                    <a:pt x="103822" y="245841"/>
                  </a:cubicBezTo>
                  <a:cubicBezTo>
                    <a:pt x="103822" y="297466"/>
                    <a:pt x="114395" y="336900"/>
                    <a:pt x="135541" y="364141"/>
                  </a:cubicBezTo>
                  <a:cubicBezTo>
                    <a:pt x="156686" y="391383"/>
                    <a:pt x="187423" y="405004"/>
                    <a:pt x="227743" y="405004"/>
                  </a:cubicBezTo>
                  <a:cubicBezTo>
                    <a:pt x="249279" y="404946"/>
                    <a:pt x="270748" y="402746"/>
                    <a:pt x="291846" y="398431"/>
                  </a:cubicBezTo>
                  <a:lnTo>
                    <a:pt x="291846" y="299181"/>
                  </a:lnTo>
                  <a:lnTo>
                    <a:pt x="201739" y="299181"/>
                  </a:lnTo>
                  <a:close/>
                </a:path>
              </a:pathLst>
            </a:custGeom>
            <a:solidFill>
              <a:srgbClr val="7D7D80"/>
            </a:solidFill>
            <a:ln w="9525" cap="flat">
              <a:noFill/>
              <a:prstDash val="solid"/>
              <a:miter/>
            </a:ln>
          </p:spPr>
          <p:txBody>
            <a:bodyPr rtlCol="0" anchor="ctr"/>
            <a:lstStyle/>
            <a:p>
              <a:endParaRPr lang="en-US" noProof="0" dirty="0"/>
            </a:p>
          </p:txBody>
        </p:sp>
        <p:sp>
          <p:nvSpPr>
            <p:cNvPr id="12464" name="Serbest Form 12463">
              <a:extLst>
                <a:ext uri="{FF2B5EF4-FFF2-40B4-BE49-F238E27FC236}">
                  <a16:creationId xmlns:a16="http://schemas.microsoft.com/office/drawing/2014/main" id="{E5E565D6-3226-8962-1874-67BD30ED448B}"/>
                </a:ext>
              </a:extLst>
            </p:cNvPr>
            <p:cNvSpPr/>
            <p:nvPr/>
          </p:nvSpPr>
          <p:spPr>
            <a:xfrm>
              <a:off x="11503789" y="2635455"/>
              <a:ext cx="186690" cy="186725"/>
            </a:xfrm>
            <a:custGeom>
              <a:avLst/>
              <a:gdLst>
                <a:gd name="connsiteX0" fmla="*/ 174308 w 186690"/>
                <a:gd name="connsiteY0" fmla="*/ 46803 h 186725"/>
                <a:gd name="connsiteX1" fmla="*/ 46691 w 186690"/>
                <a:gd name="connsiteY1" fmla="*/ 12494 h 186725"/>
                <a:gd name="connsiteX2" fmla="*/ 12383 w 186690"/>
                <a:gd name="connsiteY2" fmla="*/ 46803 h 186725"/>
                <a:gd name="connsiteX3" fmla="*/ 0 w 186690"/>
                <a:gd name="connsiteY3" fmla="*/ 93381 h 186725"/>
                <a:gd name="connsiteX4" fmla="*/ 93345 w 186690"/>
                <a:gd name="connsiteY4" fmla="*/ 186725 h 186725"/>
                <a:gd name="connsiteX5" fmla="*/ 186690 w 186690"/>
                <a:gd name="connsiteY5" fmla="*/ 93381 h 186725"/>
                <a:gd name="connsiteX6" fmla="*/ 174212 w 186690"/>
                <a:gd name="connsiteY6" fmla="*/ 46517 h 186725"/>
                <a:gd name="connsiteX7" fmla="*/ 158972 w 186690"/>
                <a:gd name="connsiteY7" fmla="*/ 131099 h 186725"/>
                <a:gd name="connsiteX8" fmla="*/ 55673 w 186690"/>
                <a:gd name="connsiteY8" fmla="*/ 158960 h 186725"/>
                <a:gd name="connsiteX9" fmla="*/ 27813 w 186690"/>
                <a:gd name="connsiteY9" fmla="*/ 55662 h 186725"/>
                <a:gd name="connsiteX10" fmla="*/ 93345 w 186690"/>
                <a:gd name="connsiteY10" fmla="*/ 17562 h 186725"/>
                <a:gd name="connsiteX11" fmla="*/ 169069 w 186690"/>
                <a:gd name="connsiteY11" fmla="*/ 93285 h 186725"/>
                <a:gd name="connsiteX12" fmla="*/ 158972 w 186690"/>
                <a:gd name="connsiteY12" fmla="*/ 131385 h 18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690" h="186725">
                  <a:moveTo>
                    <a:pt x="174308" y="46803"/>
                  </a:moveTo>
                  <a:cubicBezTo>
                    <a:pt x="148542" y="2093"/>
                    <a:pt x="91411" y="-13271"/>
                    <a:pt x="46691" y="12494"/>
                  </a:cubicBezTo>
                  <a:cubicBezTo>
                    <a:pt x="32433" y="20705"/>
                    <a:pt x="20603" y="32544"/>
                    <a:pt x="12383" y="46803"/>
                  </a:cubicBezTo>
                  <a:cubicBezTo>
                    <a:pt x="4239" y="60976"/>
                    <a:pt x="-29" y="77036"/>
                    <a:pt x="0" y="93381"/>
                  </a:cubicBezTo>
                  <a:cubicBezTo>
                    <a:pt x="0" y="144930"/>
                    <a:pt x="41796" y="186725"/>
                    <a:pt x="93345" y="186725"/>
                  </a:cubicBezTo>
                  <a:cubicBezTo>
                    <a:pt x="144894" y="186725"/>
                    <a:pt x="186690" y="144930"/>
                    <a:pt x="186690" y="93381"/>
                  </a:cubicBezTo>
                  <a:cubicBezTo>
                    <a:pt x="186747" y="76931"/>
                    <a:pt x="182442" y="60757"/>
                    <a:pt x="174212" y="46517"/>
                  </a:cubicBezTo>
                  <a:moveTo>
                    <a:pt x="158972" y="131099"/>
                  </a:moveTo>
                  <a:cubicBezTo>
                    <a:pt x="138141" y="167314"/>
                    <a:pt x="91888" y="179791"/>
                    <a:pt x="55673" y="158960"/>
                  </a:cubicBezTo>
                  <a:cubicBezTo>
                    <a:pt x="19450" y="138129"/>
                    <a:pt x="6982" y="91875"/>
                    <a:pt x="27813" y="55662"/>
                  </a:cubicBezTo>
                  <a:cubicBezTo>
                    <a:pt x="41224" y="32116"/>
                    <a:pt x="66246" y="17571"/>
                    <a:pt x="93345" y="17562"/>
                  </a:cubicBezTo>
                  <a:cubicBezTo>
                    <a:pt x="135055" y="17819"/>
                    <a:pt x="168812" y="51575"/>
                    <a:pt x="169069" y="93285"/>
                  </a:cubicBezTo>
                  <a:cubicBezTo>
                    <a:pt x="169126" y="106658"/>
                    <a:pt x="165649" y="119803"/>
                    <a:pt x="158972" y="131385"/>
                  </a:cubicBezTo>
                </a:path>
              </a:pathLst>
            </a:custGeom>
            <a:solidFill>
              <a:srgbClr val="7D7D80"/>
            </a:solidFill>
            <a:ln w="9525" cap="flat">
              <a:noFill/>
              <a:prstDash val="solid"/>
              <a:miter/>
            </a:ln>
          </p:spPr>
          <p:txBody>
            <a:bodyPr rtlCol="0" anchor="ctr"/>
            <a:lstStyle/>
            <a:p>
              <a:endParaRPr lang="en-US" noProof="0" dirty="0"/>
            </a:p>
          </p:txBody>
        </p:sp>
        <p:sp>
          <p:nvSpPr>
            <p:cNvPr id="12465" name="Serbest Form 12464">
              <a:extLst>
                <a:ext uri="{FF2B5EF4-FFF2-40B4-BE49-F238E27FC236}">
                  <a16:creationId xmlns:a16="http://schemas.microsoft.com/office/drawing/2014/main" id="{4DABF800-4463-ACA9-6EC1-6B0968749CAB}"/>
                </a:ext>
              </a:extLst>
            </p:cNvPr>
            <p:cNvSpPr/>
            <p:nvPr/>
          </p:nvSpPr>
          <p:spPr>
            <a:xfrm>
              <a:off x="11560844" y="2675998"/>
              <a:ext cx="82105" cy="106653"/>
            </a:xfrm>
            <a:custGeom>
              <a:avLst/>
              <a:gdLst>
                <a:gd name="connsiteX0" fmla="*/ 54197 w 82105"/>
                <a:gd name="connsiteY0" fmla="*/ 59886 h 106653"/>
                <a:gd name="connsiteX1" fmla="*/ 70866 w 82105"/>
                <a:gd name="connsiteY1" fmla="*/ 32930 h 106653"/>
                <a:gd name="connsiteX2" fmla="*/ 61341 w 82105"/>
                <a:gd name="connsiteY2" fmla="*/ 8260 h 106653"/>
                <a:gd name="connsiteX3" fmla="*/ 30575 w 82105"/>
                <a:gd name="connsiteY3" fmla="*/ 164 h 106653"/>
                <a:gd name="connsiteX4" fmla="*/ 0 w 82105"/>
                <a:gd name="connsiteY4" fmla="*/ 164 h 106653"/>
                <a:gd name="connsiteX5" fmla="*/ 0 w 82105"/>
                <a:gd name="connsiteY5" fmla="*/ 106654 h 106653"/>
                <a:gd name="connsiteX6" fmla="*/ 26479 w 82105"/>
                <a:gd name="connsiteY6" fmla="*/ 106654 h 106653"/>
                <a:gd name="connsiteX7" fmla="*/ 26479 w 82105"/>
                <a:gd name="connsiteY7" fmla="*/ 67506 h 106653"/>
                <a:gd name="connsiteX8" fmla="*/ 31909 w 82105"/>
                <a:gd name="connsiteY8" fmla="*/ 67506 h 106653"/>
                <a:gd name="connsiteX9" fmla="*/ 52578 w 82105"/>
                <a:gd name="connsiteY9" fmla="*/ 106654 h 106653"/>
                <a:gd name="connsiteX10" fmla="*/ 82105 w 82105"/>
                <a:gd name="connsiteY10" fmla="*/ 106654 h 106653"/>
                <a:gd name="connsiteX11" fmla="*/ 40767 w 82105"/>
                <a:gd name="connsiteY11" fmla="*/ 44360 h 106653"/>
                <a:gd name="connsiteX12" fmla="*/ 29813 w 82105"/>
                <a:gd name="connsiteY12" fmla="*/ 47694 h 106653"/>
                <a:gd name="connsiteX13" fmla="*/ 26194 w 82105"/>
                <a:gd name="connsiteY13" fmla="*/ 47694 h 106653"/>
                <a:gd name="connsiteX14" fmla="*/ 26194 w 82105"/>
                <a:gd name="connsiteY14" fmla="*/ 19595 h 106653"/>
                <a:gd name="connsiteX15" fmla="*/ 29623 w 82105"/>
                <a:gd name="connsiteY15" fmla="*/ 19595 h 106653"/>
                <a:gd name="connsiteX16" fmla="*/ 40862 w 82105"/>
                <a:gd name="connsiteY16" fmla="*/ 22738 h 106653"/>
                <a:gd name="connsiteX17" fmla="*/ 44101 w 82105"/>
                <a:gd name="connsiteY17" fmla="*/ 33406 h 106653"/>
                <a:gd name="connsiteX18" fmla="*/ 40767 w 82105"/>
                <a:gd name="connsiteY18" fmla="*/ 44360 h 10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2105" h="106653">
                  <a:moveTo>
                    <a:pt x="54197" y="59886"/>
                  </a:moveTo>
                  <a:cubicBezTo>
                    <a:pt x="65065" y="55533"/>
                    <a:pt x="71828" y="44598"/>
                    <a:pt x="70866" y="32930"/>
                  </a:cubicBezTo>
                  <a:cubicBezTo>
                    <a:pt x="71628" y="23681"/>
                    <a:pt x="68113" y="14594"/>
                    <a:pt x="61341" y="8260"/>
                  </a:cubicBezTo>
                  <a:cubicBezTo>
                    <a:pt x="52321" y="2117"/>
                    <a:pt x="41453" y="-741"/>
                    <a:pt x="30575" y="164"/>
                  </a:cubicBezTo>
                  <a:lnTo>
                    <a:pt x="0" y="164"/>
                  </a:lnTo>
                  <a:lnTo>
                    <a:pt x="0" y="106654"/>
                  </a:lnTo>
                  <a:lnTo>
                    <a:pt x="26479" y="106654"/>
                  </a:lnTo>
                  <a:lnTo>
                    <a:pt x="26479" y="67506"/>
                  </a:lnTo>
                  <a:lnTo>
                    <a:pt x="31909" y="67506"/>
                  </a:lnTo>
                  <a:lnTo>
                    <a:pt x="52578" y="106654"/>
                  </a:lnTo>
                  <a:lnTo>
                    <a:pt x="82105" y="106654"/>
                  </a:lnTo>
                  <a:close/>
                  <a:moveTo>
                    <a:pt x="40767" y="44360"/>
                  </a:moveTo>
                  <a:cubicBezTo>
                    <a:pt x="37700" y="46875"/>
                    <a:pt x="33757" y="48065"/>
                    <a:pt x="29813" y="47694"/>
                  </a:cubicBezTo>
                  <a:lnTo>
                    <a:pt x="26194" y="47694"/>
                  </a:lnTo>
                  <a:lnTo>
                    <a:pt x="26194" y="19595"/>
                  </a:lnTo>
                  <a:lnTo>
                    <a:pt x="29623" y="19595"/>
                  </a:lnTo>
                  <a:cubicBezTo>
                    <a:pt x="33633" y="19195"/>
                    <a:pt x="37643" y="20309"/>
                    <a:pt x="40862" y="22738"/>
                  </a:cubicBezTo>
                  <a:cubicBezTo>
                    <a:pt x="43301" y="25729"/>
                    <a:pt x="44463" y="29558"/>
                    <a:pt x="44101" y="33406"/>
                  </a:cubicBezTo>
                  <a:cubicBezTo>
                    <a:pt x="44472" y="37350"/>
                    <a:pt x="43282" y="41293"/>
                    <a:pt x="40767" y="44360"/>
                  </a:cubicBezTo>
                </a:path>
              </a:pathLst>
            </a:custGeom>
            <a:solidFill>
              <a:srgbClr val="7D7D80"/>
            </a:solidFill>
            <a:ln w="9525" cap="flat">
              <a:noFill/>
              <a:prstDash val="solid"/>
              <a:miter/>
            </a:ln>
          </p:spPr>
          <p:txBody>
            <a:bodyPr rtlCol="0" anchor="ctr"/>
            <a:lstStyle/>
            <a:p>
              <a:endParaRPr lang="en-US" noProof="0" dirty="0"/>
            </a:p>
          </p:txBody>
        </p:sp>
        <p:sp>
          <p:nvSpPr>
            <p:cNvPr id="12466" name="Serbest Form 12465">
              <a:extLst>
                <a:ext uri="{FF2B5EF4-FFF2-40B4-BE49-F238E27FC236}">
                  <a16:creationId xmlns:a16="http://schemas.microsoft.com/office/drawing/2014/main" id="{969B3426-8189-A3DD-524F-0AAD158853E0}"/>
                </a:ext>
              </a:extLst>
            </p:cNvPr>
            <p:cNvSpPr/>
            <p:nvPr/>
          </p:nvSpPr>
          <p:spPr>
            <a:xfrm>
              <a:off x="10078754" y="2735350"/>
              <a:ext cx="204692" cy="343052"/>
            </a:xfrm>
            <a:custGeom>
              <a:avLst/>
              <a:gdLst>
                <a:gd name="connsiteX0" fmla="*/ 2667 w 204692"/>
                <a:gd name="connsiteY0" fmla="*/ 118167 h 343052"/>
                <a:gd name="connsiteX1" fmla="*/ 0 w 204692"/>
                <a:gd name="connsiteY1" fmla="*/ 7677 h 343052"/>
                <a:gd name="connsiteX2" fmla="*/ 87821 w 204692"/>
                <a:gd name="connsiteY2" fmla="*/ 7677 h 343052"/>
                <a:gd name="connsiteX3" fmla="*/ 91535 w 204692"/>
                <a:gd name="connsiteY3" fmla="*/ 69685 h 343052"/>
                <a:gd name="connsiteX4" fmla="*/ 94012 w 204692"/>
                <a:gd name="connsiteY4" fmla="*/ 69685 h 343052"/>
                <a:gd name="connsiteX5" fmla="*/ 182785 w 204692"/>
                <a:gd name="connsiteY5" fmla="*/ 57 h 343052"/>
                <a:gd name="connsiteX6" fmla="*/ 204692 w 204692"/>
                <a:gd name="connsiteY6" fmla="*/ 2057 h 343052"/>
                <a:gd name="connsiteX7" fmla="*/ 204692 w 204692"/>
                <a:gd name="connsiteY7" fmla="*/ 100070 h 343052"/>
                <a:gd name="connsiteX8" fmla="*/ 176974 w 204692"/>
                <a:gd name="connsiteY8" fmla="*/ 97212 h 343052"/>
                <a:gd name="connsiteX9" fmla="*/ 106871 w 204692"/>
                <a:gd name="connsiteY9" fmla="*/ 150076 h 343052"/>
                <a:gd name="connsiteX10" fmla="*/ 105061 w 204692"/>
                <a:gd name="connsiteY10" fmla="*/ 173317 h 343052"/>
                <a:gd name="connsiteX11" fmla="*/ 105061 w 204692"/>
                <a:gd name="connsiteY11" fmla="*/ 343052 h 343052"/>
                <a:gd name="connsiteX12" fmla="*/ 2667 w 204692"/>
                <a:gd name="connsiteY12" fmla="*/ 343052 h 343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692" h="343052">
                  <a:moveTo>
                    <a:pt x="2667" y="118167"/>
                  </a:moveTo>
                  <a:cubicBezTo>
                    <a:pt x="2667" y="68923"/>
                    <a:pt x="1810" y="36538"/>
                    <a:pt x="0" y="7677"/>
                  </a:cubicBezTo>
                  <a:lnTo>
                    <a:pt x="87821" y="7677"/>
                  </a:lnTo>
                  <a:lnTo>
                    <a:pt x="91535" y="69685"/>
                  </a:lnTo>
                  <a:lnTo>
                    <a:pt x="94012" y="69685"/>
                  </a:lnTo>
                  <a:cubicBezTo>
                    <a:pt x="110966" y="20631"/>
                    <a:pt x="151162" y="57"/>
                    <a:pt x="182785" y="57"/>
                  </a:cubicBezTo>
                  <a:cubicBezTo>
                    <a:pt x="190138" y="-210"/>
                    <a:pt x="197501" y="457"/>
                    <a:pt x="204692" y="2057"/>
                  </a:cubicBezTo>
                  <a:lnTo>
                    <a:pt x="204692" y="100070"/>
                  </a:lnTo>
                  <a:cubicBezTo>
                    <a:pt x="195586" y="98079"/>
                    <a:pt x="186290" y="97117"/>
                    <a:pt x="176974" y="97212"/>
                  </a:cubicBezTo>
                  <a:cubicBezTo>
                    <a:pt x="139446" y="97212"/>
                    <a:pt x="113824" y="117500"/>
                    <a:pt x="106871" y="150076"/>
                  </a:cubicBezTo>
                  <a:cubicBezTo>
                    <a:pt x="105585" y="157753"/>
                    <a:pt x="104975" y="165535"/>
                    <a:pt x="105061" y="173317"/>
                  </a:cubicBezTo>
                  <a:lnTo>
                    <a:pt x="105061" y="343052"/>
                  </a:lnTo>
                  <a:lnTo>
                    <a:pt x="2667" y="343052"/>
                  </a:lnTo>
                  <a:close/>
                </a:path>
              </a:pathLst>
            </a:custGeom>
            <a:solidFill>
              <a:srgbClr val="7D7D80"/>
            </a:solidFill>
            <a:ln w="9525" cap="flat">
              <a:noFill/>
              <a:prstDash val="solid"/>
              <a:miter/>
            </a:ln>
          </p:spPr>
          <p:txBody>
            <a:bodyPr rtlCol="0" anchor="ctr"/>
            <a:lstStyle/>
            <a:p>
              <a:endParaRPr lang="en-US" noProof="0" dirty="0"/>
            </a:p>
          </p:txBody>
        </p:sp>
        <p:sp>
          <p:nvSpPr>
            <p:cNvPr id="12467" name="Serbest Form 12466">
              <a:extLst>
                <a:ext uri="{FF2B5EF4-FFF2-40B4-BE49-F238E27FC236}">
                  <a16:creationId xmlns:a16="http://schemas.microsoft.com/office/drawing/2014/main" id="{5B87DD90-B687-CDE6-A923-C59BC1294043}"/>
                </a:ext>
              </a:extLst>
            </p:cNvPr>
            <p:cNvSpPr/>
            <p:nvPr/>
          </p:nvSpPr>
          <p:spPr>
            <a:xfrm>
              <a:off x="10312783" y="2735027"/>
              <a:ext cx="343185" cy="350900"/>
            </a:xfrm>
            <a:custGeom>
              <a:avLst/>
              <a:gdLst>
                <a:gd name="connsiteX0" fmla="*/ 343186 w 343185"/>
                <a:gd name="connsiteY0" fmla="*/ 172307 h 350900"/>
                <a:gd name="connsiteX1" fmla="*/ 169831 w 343185"/>
                <a:gd name="connsiteY1" fmla="*/ 350901 h 350900"/>
                <a:gd name="connsiteX2" fmla="*/ 0 w 343185"/>
                <a:gd name="connsiteY2" fmla="*/ 178118 h 350900"/>
                <a:gd name="connsiteX3" fmla="*/ 175736 w 343185"/>
                <a:gd name="connsiteY3" fmla="*/ 0 h 350900"/>
                <a:gd name="connsiteX4" fmla="*/ 343186 w 343185"/>
                <a:gd name="connsiteY4" fmla="*/ 172307 h 350900"/>
                <a:gd name="connsiteX5" fmla="*/ 105061 w 343185"/>
                <a:gd name="connsiteY5" fmla="*/ 175736 h 350900"/>
                <a:gd name="connsiteX6" fmla="*/ 172403 w 343185"/>
                <a:gd name="connsiteY6" fmla="*/ 276415 h 350900"/>
                <a:gd name="connsiteX7" fmla="*/ 237458 w 343185"/>
                <a:gd name="connsiteY7" fmla="*/ 175165 h 350900"/>
                <a:gd name="connsiteX8" fmla="*/ 172403 w 343185"/>
                <a:gd name="connsiteY8" fmla="*/ 74866 h 350900"/>
                <a:gd name="connsiteX9" fmla="*/ 105346 w 343185"/>
                <a:gd name="connsiteY9" fmla="*/ 175736 h 35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3185" h="350900">
                  <a:moveTo>
                    <a:pt x="343186" y="172307"/>
                  </a:moveTo>
                  <a:cubicBezTo>
                    <a:pt x="343186" y="294894"/>
                    <a:pt x="258032" y="350901"/>
                    <a:pt x="169831" y="350901"/>
                  </a:cubicBezTo>
                  <a:cubicBezTo>
                    <a:pt x="74104" y="350901"/>
                    <a:pt x="0" y="286417"/>
                    <a:pt x="0" y="178118"/>
                  </a:cubicBezTo>
                  <a:cubicBezTo>
                    <a:pt x="0" y="69818"/>
                    <a:pt x="70009" y="0"/>
                    <a:pt x="175736" y="0"/>
                  </a:cubicBezTo>
                  <a:cubicBezTo>
                    <a:pt x="276225" y="0"/>
                    <a:pt x="343186" y="71056"/>
                    <a:pt x="343186" y="172307"/>
                  </a:cubicBezTo>
                  <a:close/>
                  <a:moveTo>
                    <a:pt x="105061" y="175736"/>
                  </a:moveTo>
                  <a:cubicBezTo>
                    <a:pt x="105061" y="232886"/>
                    <a:pt x="128778" y="276415"/>
                    <a:pt x="172403" y="276415"/>
                  </a:cubicBezTo>
                  <a:cubicBezTo>
                    <a:pt x="212217" y="276415"/>
                    <a:pt x="237458" y="235648"/>
                    <a:pt x="237458" y="175165"/>
                  </a:cubicBezTo>
                  <a:cubicBezTo>
                    <a:pt x="237458" y="125730"/>
                    <a:pt x="218408" y="74866"/>
                    <a:pt x="172403" y="74866"/>
                  </a:cubicBezTo>
                  <a:cubicBezTo>
                    <a:pt x="123920" y="74866"/>
                    <a:pt x="105346" y="126016"/>
                    <a:pt x="105346" y="175736"/>
                  </a:cubicBezTo>
                  <a:close/>
                </a:path>
              </a:pathLst>
            </a:custGeom>
            <a:solidFill>
              <a:srgbClr val="7D7D80"/>
            </a:solidFill>
            <a:ln w="9525" cap="flat">
              <a:noFill/>
              <a:prstDash val="solid"/>
              <a:miter/>
            </a:ln>
          </p:spPr>
          <p:txBody>
            <a:bodyPr rtlCol="0" anchor="ctr"/>
            <a:lstStyle/>
            <a:p>
              <a:endParaRPr lang="en-US" noProof="0" dirty="0"/>
            </a:p>
          </p:txBody>
        </p:sp>
        <p:sp>
          <p:nvSpPr>
            <p:cNvPr id="12468" name="Serbest Form 12467">
              <a:extLst>
                <a:ext uri="{FF2B5EF4-FFF2-40B4-BE49-F238E27FC236}">
                  <a16:creationId xmlns:a16="http://schemas.microsoft.com/office/drawing/2014/main" id="{812E2A4E-CFB0-6B90-19F0-E8D38C8028B2}"/>
                </a:ext>
              </a:extLst>
            </p:cNvPr>
            <p:cNvSpPr/>
            <p:nvPr/>
          </p:nvSpPr>
          <p:spPr>
            <a:xfrm>
              <a:off x="10717786" y="2742837"/>
              <a:ext cx="313943" cy="343156"/>
            </a:xfrm>
            <a:custGeom>
              <a:avLst/>
              <a:gdLst>
                <a:gd name="connsiteX0" fmla="*/ 311277 w 313943"/>
                <a:gd name="connsiteY0" fmla="*/ 228029 h 343156"/>
                <a:gd name="connsiteX1" fmla="*/ 313944 w 313943"/>
                <a:gd name="connsiteY1" fmla="*/ 335566 h 343156"/>
                <a:gd name="connsiteX2" fmla="*/ 225266 w 313943"/>
                <a:gd name="connsiteY2" fmla="*/ 335566 h 343156"/>
                <a:gd name="connsiteX3" fmla="*/ 220599 w 313943"/>
                <a:gd name="connsiteY3" fmla="*/ 287941 h 343156"/>
                <a:gd name="connsiteX4" fmla="*/ 218408 w 313943"/>
                <a:gd name="connsiteY4" fmla="*/ 287941 h 343156"/>
                <a:gd name="connsiteX5" fmla="*/ 115538 w 313943"/>
                <a:gd name="connsiteY5" fmla="*/ 343090 h 343156"/>
                <a:gd name="connsiteX6" fmla="*/ 0 w 313943"/>
                <a:gd name="connsiteY6" fmla="*/ 197358 h 343156"/>
                <a:gd name="connsiteX7" fmla="*/ 0 w 313943"/>
                <a:gd name="connsiteY7" fmla="*/ 190 h 343156"/>
                <a:gd name="connsiteX8" fmla="*/ 102394 w 313943"/>
                <a:gd name="connsiteY8" fmla="*/ 190 h 343156"/>
                <a:gd name="connsiteX9" fmla="*/ 102394 w 313943"/>
                <a:gd name="connsiteY9" fmla="*/ 180404 h 343156"/>
                <a:gd name="connsiteX10" fmla="*/ 153924 w 313943"/>
                <a:gd name="connsiteY10" fmla="*/ 258794 h 343156"/>
                <a:gd name="connsiteX11" fmla="*/ 204788 w 313943"/>
                <a:gd name="connsiteY11" fmla="*/ 222123 h 343156"/>
                <a:gd name="connsiteX12" fmla="*/ 208502 w 313943"/>
                <a:gd name="connsiteY12" fmla="*/ 200025 h 343156"/>
                <a:gd name="connsiteX13" fmla="*/ 208502 w 313943"/>
                <a:gd name="connsiteY13" fmla="*/ 0 h 343156"/>
                <a:gd name="connsiteX14" fmla="*/ 310896 w 313943"/>
                <a:gd name="connsiteY14" fmla="*/ 0 h 34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943" h="343156">
                  <a:moveTo>
                    <a:pt x="311277" y="228029"/>
                  </a:moveTo>
                  <a:cubicBezTo>
                    <a:pt x="311277" y="271653"/>
                    <a:pt x="312611" y="307657"/>
                    <a:pt x="313944" y="335566"/>
                  </a:cubicBezTo>
                  <a:lnTo>
                    <a:pt x="225266" y="335566"/>
                  </a:lnTo>
                  <a:lnTo>
                    <a:pt x="220599" y="287941"/>
                  </a:lnTo>
                  <a:lnTo>
                    <a:pt x="218408" y="287941"/>
                  </a:lnTo>
                  <a:cubicBezTo>
                    <a:pt x="196491" y="323450"/>
                    <a:pt x="157239" y="344491"/>
                    <a:pt x="115538" y="343090"/>
                  </a:cubicBezTo>
                  <a:cubicBezTo>
                    <a:pt x="48863" y="343090"/>
                    <a:pt x="0" y="300418"/>
                    <a:pt x="0" y="197358"/>
                  </a:cubicBezTo>
                  <a:lnTo>
                    <a:pt x="0" y="190"/>
                  </a:lnTo>
                  <a:lnTo>
                    <a:pt x="102394" y="190"/>
                  </a:lnTo>
                  <a:lnTo>
                    <a:pt x="102394" y="180404"/>
                  </a:lnTo>
                  <a:cubicBezTo>
                    <a:pt x="102394" y="229457"/>
                    <a:pt x="117824" y="258794"/>
                    <a:pt x="153924" y="258794"/>
                  </a:cubicBezTo>
                  <a:cubicBezTo>
                    <a:pt x="176908" y="258499"/>
                    <a:pt x="197244" y="243840"/>
                    <a:pt x="204788" y="222123"/>
                  </a:cubicBezTo>
                  <a:cubicBezTo>
                    <a:pt x="207454" y="215074"/>
                    <a:pt x="208721" y="207559"/>
                    <a:pt x="208502" y="200025"/>
                  </a:cubicBezTo>
                  <a:lnTo>
                    <a:pt x="208502" y="0"/>
                  </a:lnTo>
                  <a:lnTo>
                    <a:pt x="310896" y="0"/>
                  </a:lnTo>
                  <a:close/>
                </a:path>
              </a:pathLst>
            </a:custGeom>
            <a:solidFill>
              <a:srgbClr val="7D7D80"/>
            </a:solidFill>
            <a:ln w="9525" cap="flat">
              <a:noFill/>
              <a:prstDash val="solid"/>
              <a:miter/>
            </a:ln>
          </p:spPr>
          <p:txBody>
            <a:bodyPr rtlCol="0" anchor="ctr"/>
            <a:lstStyle/>
            <a:p>
              <a:endParaRPr lang="en-US" noProof="0" dirty="0"/>
            </a:p>
          </p:txBody>
        </p:sp>
        <p:sp>
          <p:nvSpPr>
            <p:cNvPr id="12469" name="Serbest Form 12468">
              <a:extLst>
                <a:ext uri="{FF2B5EF4-FFF2-40B4-BE49-F238E27FC236}">
                  <a16:creationId xmlns:a16="http://schemas.microsoft.com/office/drawing/2014/main" id="{1CF801D4-1459-ECA0-868D-23E7803E8F48}"/>
                </a:ext>
              </a:extLst>
            </p:cNvPr>
            <p:cNvSpPr/>
            <p:nvPr/>
          </p:nvSpPr>
          <p:spPr>
            <a:xfrm>
              <a:off x="11108407" y="2735408"/>
              <a:ext cx="341090" cy="478821"/>
            </a:xfrm>
            <a:custGeom>
              <a:avLst/>
              <a:gdLst>
                <a:gd name="connsiteX0" fmla="*/ 2667 w 341090"/>
                <a:gd name="connsiteY0" fmla="*/ 120301 h 478821"/>
                <a:gd name="connsiteX1" fmla="*/ 0 w 341090"/>
                <a:gd name="connsiteY1" fmla="*/ 7620 h 478821"/>
                <a:gd name="connsiteX2" fmla="*/ 88868 w 341090"/>
                <a:gd name="connsiteY2" fmla="*/ 7620 h 478821"/>
                <a:gd name="connsiteX3" fmla="*/ 93536 w 341090"/>
                <a:gd name="connsiteY3" fmla="*/ 54578 h 478821"/>
                <a:gd name="connsiteX4" fmla="*/ 94964 w 341090"/>
                <a:gd name="connsiteY4" fmla="*/ 54578 h 478821"/>
                <a:gd name="connsiteX5" fmla="*/ 204502 w 341090"/>
                <a:gd name="connsiteY5" fmla="*/ 0 h 478821"/>
                <a:gd name="connsiteX6" fmla="*/ 341090 w 341090"/>
                <a:gd name="connsiteY6" fmla="*/ 170879 h 478821"/>
                <a:gd name="connsiteX7" fmla="*/ 191548 w 341090"/>
                <a:gd name="connsiteY7" fmla="*/ 350520 h 478821"/>
                <a:gd name="connsiteX8" fmla="*/ 106299 w 341090"/>
                <a:gd name="connsiteY8" fmla="*/ 312420 h 478821"/>
                <a:gd name="connsiteX9" fmla="*/ 104965 w 341090"/>
                <a:gd name="connsiteY9" fmla="*/ 312420 h 478821"/>
                <a:gd name="connsiteX10" fmla="*/ 104965 w 341090"/>
                <a:gd name="connsiteY10" fmla="*/ 478822 h 478821"/>
                <a:gd name="connsiteX11" fmla="*/ 2667 w 341090"/>
                <a:gd name="connsiteY11" fmla="*/ 478822 h 478821"/>
                <a:gd name="connsiteX12" fmla="*/ 104965 w 341090"/>
                <a:gd name="connsiteY12" fmla="*/ 199644 h 478821"/>
                <a:gd name="connsiteX13" fmla="*/ 106966 w 341090"/>
                <a:gd name="connsiteY13" fmla="*/ 221361 h 478821"/>
                <a:gd name="connsiteX14" fmla="*/ 166783 w 341090"/>
                <a:gd name="connsiteY14" fmla="*/ 270796 h 478821"/>
                <a:gd name="connsiteX15" fmla="*/ 237268 w 341090"/>
                <a:gd name="connsiteY15" fmla="*/ 175546 h 478821"/>
                <a:gd name="connsiteX16" fmla="*/ 168402 w 341090"/>
                <a:gd name="connsiteY16" fmla="*/ 81534 h 478821"/>
                <a:gd name="connsiteX17" fmla="*/ 107252 w 341090"/>
                <a:gd name="connsiteY17" fmla="*/ 134207 h 478821"/>
                <a:gd name="connsiteX18" fmla="*/ 104965 w 341090"/>
                <a:gd name="connsiteY18" fmla="*/ 153257 h 47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090" h="478821">
                  <a:moveTo>
                    <a:pt x="2667" y="120301"/>
                  </a:moveTo>
                  <a:cubicBezTo>
                    <a:pt x="2667" y="76200"/>
                    <a:pt x="1333" y="39053"/>
                    <a:pt x="0" y="7620"/>
                  </a:cubicBezTo>
                  <a:lnTo>
                    <a:pt x="88868" y="7620"/>
                  </a:lnTo>
                  <a:lnTo>
                    <a:pt x="93536" y="54578"/>
                  </a:lnTo>
                  <a:lnTo>
                    <a:pt x="94964" y="54578"/>
                  </a:lnTo>
                  <a:cubicBezTo>
                    <a:pt x="119253" y="19145"/>
                    <a:pt x="156686" y="0"/>
                    <a:pt x="204502" y="0"/>
                  </a:cubicBezTo>
                  <a:cubicBezTo>
                    <a:pt x="276415" y="0"/>
                    <a:pt x="341090" y="63817"/>
                    <a:pt x="341090" y="170879"/>
                  </a:cubicBezTo>
                  <a:cubicBezTo>
                    <a:pt x="341090" y="293180"/>
                    <a:pt x="264890" y="350520"/>
                    <a:pt x="191548" y="350520"/>
                  </a:cubicBezTo>
                  <a:cubicBezTo>
                    <a:pt x="152209" y="350520"/>
                    <a:pt x="120777" y="334423"/>
                    <a:pt x="106299" y="312420"/>
                  </a:cubicBezTo>
                  <a:lnTo>
                    <a:pt x="104965" y="312420"/>
                  </a:lnTo>
                  <a:lnTo>
                    <a:pt x="104965" y="478822"/>
                  </a:lnTo>
                  <a:lnTo>
                    <a:pt x="2667" y="478822"/>
                  </a:lnTo>
                  <a:close/>
                  <a:moveTo>
                    <a:pt x="104965" y="199644"/>
                  </a:moveTo>
                  <a:cubicBezTo>
                    <a:pt x="104870" y="206931"/>
                    <a:pt x="105537" y="214208"/>
                    <a:pt x="106966" y="221361"/>
                  </a:cubicBezTo>
                  <a:cubicBezTo>
                    <a:pt x="112957" y="249764"/>
                    <a:pt x="137760" y="270262"/>
                    <a:pt x="166783" y="270796"/>
                  </a:cubicBezTo>
                  <a:cubicBezTo>
                    <a:pt x="210883" y="270796"/>
                    <a:pt x="237268" y="232696"/>
                    <a:pt x="237268" y="175546"/>
                  </a:cubicBezTo>
                  <a:cubicBezTo>
                    <a:pt x="237268" y="122206"/>
                    <a:pt x="213931" y="81534"/>
                    <a:pt x="168402" y="81534"/>
                  </a:cubicBezTo>
                  <a:cubicBezTo>
                    <a:pt x="138179" y="82553"/>
                    <a:pt x="112738" y="104470"/>
                    <a:pt x="107252" y="134207"/>
                  </a:cubicBezTo>
                  <a:cubicBezTo>
                    <a:pt x="105680" y="140436"/>
                    <a:pt x="104908" y="146837"/>
                    <a:pt x="104965" y="153257"/>
                  </a:cubicBezTo>
                  <a:close/>
                </a:path>
              </a:pathLst>
            </a:custGeom>
            <a:solidFill>
              <a:srgbClr val="7D7D80"/>
            </a:solidFill>
            <a:ln w="9525" cap="flat">
              <a:noFill/>
              <a:prstDash val="solid"/>
              <a:miter/>
            </a:ln>
          </p:spPr>
          <p:txBody>
            <a:bodyPr rtlCol="0" anchor="ctr"/>
            <a:lstStyle/>
            <a:p>
              <a:endParaRPr lang="en-US" noProof="0" dirty="0"/>
            </a:p>
          </p:txBody>
        </p:sp>
      </p:grpSp>
      <p:grpSp>
        <p:nvGrpSpPr>
          <p:cNvPr id="12512" name="Grup 12511">
            <a:extLst>
              <a:ext uri="{FF2B5EF4-FFF2-40B4-BE49-F238E27FC236}">
                <a16:creationId xmlns:a16="http://schemas.microsoft.com/office/drawing/2014/main" id="{2CEBDF4D-C829-C25C-53E1-AD7BFF7B9AE7}"/>
              </a:ext>
            </a:extLst>
          </p:cNvPr>
          <p:cNvGrpSpPr/>
          <p:nvPr/>
        </p:nvGrpSpPr>
        <p:grpSpPr>
          <a:xfrm>
            <a:off x="564161" y="4184978"/>
            <a:ext cx="841336" cy="352574"/>
            <a:chOff x="318929" y="2643411"/>
            <a:chExt cx="3718478" cy="1571213"/>
          </a:xfrm>
        </p:grpSpPr>
        <p:sp>
          <p:nvSpPr>
            <p:cNvPr id="12513" name="Serbest Form 12512">
              <a:extLst>
                <a:ext uri="{FF2B5EF4-FFF2-40B4-BE49-F238E27FC236}">
                  <a16:creationId xmlns:a16="http://schemas.microsoft.com/office/drawing/2014/main" id="{16638DF1-89F7-E2B3-F9AB-C250C8FA5E81}"/>
                </a:ext>
              </a:extLst>
            </p:cNvPr>
            <p:cNvSpPr/>
            <p:nvPr/>
          </p:nvSpPr>
          <p:spPr>
            <a:xfrm>
              <a:off x="318929" y="2643411"/>
              <a:ext cx="3718478" cy="1571213"/>
            </a:xfrm>
            <a:custGeom>
              <a:avLst/>
              <a:gdLst>
                <a:gd name="connsiteX0" fmla="*/ 296 w 3718478"/>
                <a:gd name="connsiteY0" fmla="*/ 858265 h 1571213"/>
                <a:gd name="connsiteX1" fmla="*/ 296 w 3718478"/>
                <a:gd name="connsiteY1" fmla="*/ 317625 h 1571213"/>
                <a:gd name="connsiteX2" fmla="*/ 138599 w 3718478"/>
                <a:gd name="connsiteY2" fmla="*/ 158844 h 1571213"/>
                <a:gd name="connsiteX3" fmla="*/ 2148374 w 3718478"/>
                <a:gd name="connsiteY3" fmla="*/ 10825 h 1571213"/>
                <a:gd name="connsiteX4" fmla="*/ 3598841 w 3718478"/>
                <a:gd name="connsiteY4" fmla="*/ 161225 h 1571213"/>
                <a:gd name="connsiteX5" fmla="*/ 3718285 w 3718478"/>
                <a:gd name="connsiteY5" fmla="*/ 295527 h 1571213"/>
                <a:gd name="connsiteX6" fmla="*/ 3717809 w 3718478"/>
                <a:gd name="connsiteY6" fmla="*/ 1433384 h 1571213"/>
                <a:gd name="connsiteX7" fmla="*/ 3556360 w 3718478"/>
                <a:gd name="connsiteY7" fmla="*/ 1568258 h 1571213"/>
                <a:gd name="connsiteX8" fmla="*/ 2518135 w 3718478"/>
                <a:gd name="connsiteY8" fmla="*/ 1448243 h 1571213"/>
                <a:gd name="connsiteX9" fmla="*/ 892503 w 3718478"/>
                <a:gd name="connsiteY9" fmla="*/ 1477771 h 1571213"/>
                <a:gd name="connsiteX10" fmla="*/ 160697 w 3718478"/>
                <a:gd name="connsiteY10" fmla="*/ 1568734 h 1571213"/>
                <a:gd name="connsiteX11" fmla="*/ 1820 w 3718478"/>
                <a:gd name="connsiteY11" fmla="*/ 1431193 h 1571213"/>
                <a:gd name="connsiteX12" fmla="*/ 1344 w 3718478"/>
                <a:gd name="connsiteY12" fmla="*/ 858265 h 1571213"/>
                <a:gd name="connsiteX13" fmla="*/ 50112 w 3718478"/>
                <a:gd name="connsiteY13" fmla="*/ 860836 h 1571213"/>
                <a:gd name="connsiteX14" fmla="*/ 50112 w 3718478"/>
                <a:gd name="connsiteY14" fmla="*/ 1417573 h 1571213"/>
                <a:gd name="connsiteX15" fmla="*/ 160983 w 3718478"/>
                <a:gd name="connsiteY15" fmla="*/ 1520157 h 1571213"/>
                <a:gd name="connsiteX16" fmla="*/ 844307 w 3718478"/>
                <a:gd name="connsiteY16" fmla="*/ 1433574 h 1571213"/>
                <a:gd name="connsiteX17" fmla="*/ 2356496 w 3718478"/>
                <a:gd name="connsiteY17" fmla="*/ 1386902 h 1571213"/>
                <a:gd name="connsiteX18" fmla="*/ 3540072 w 3718478"/>
                <a:gd name="connsiteY18" fmla="*/ 1518538 h 1571213"/>
                <a:gd name="connsiteX19" fmla="*/ 3669041 w 3718478"/>
                <a:gd name="connsiteY19" fmla="*/ 1427002 h 1571213"/>
                <a:gd name="connsiteX20" fmla="*/ 3669612 w 3718478"/>
                <a:gd name="connsiteY20" fmla="*/ 305433 h 1571213"/>
                <a:gd name="connsiteX21" fmla="*/ 3585125 w 3718478"/>
                <a:gd name="connsiteY21" fmla="*/ 208659 h 1571213"/>
                <a:gd name="connsiteX22" fmla="*/ 3304233 w 3718478"/>
                <a:gd name="connsiteY22" fmla="*/ 170559 h 1571213"/>
                <a:gd name="connsiteX23" fmla="*/ 1989021 w 3718478"/>
                <a:gd name="connsiteY23" fmla="*/ 55021 h 1571213"/>
                <a:gd name="connsiteX24" fmla="*/ 133932 w 3718478"/>
                <a:gd name="connsiteY24" fmla="*/ 208755 h 1571213"/>
                <a:gd name="connsiteX25" fmla="*/ 49445 w 3718478"/>
                <a:gd name="connsiteY25" fmla="*/ 312577 h 1571213"/>
                <a:gd name="connsiteX26" fmla="*/ 50112 w 3718478"/>
                <a:gd name="connsiteY26" fmla="*/ 860836 h 157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8478" h="1571213">
                  <a:moveTo>
                    <a:pt x="296" y="858265"/>
                  </a:moveTo>
                  <a:cubicBezTo>
                    <a:pt x="296" y="678052"/>
                    <a:pt x="-370" y="497838"/>
                    <a:pt x="296" y="317625"/>
                  </a:cubicBezTo>
                  <a:cubicBezTo>
                    <a:pt x="868" y="205326"/>
                    <a:pt x="26109" y="174750"/>
                    <a:pt x="138599" y="158844"/>
                  </a:cubicBezTo>
                  <a:cubicBezTo>
                    <a:pt x="805349" y="66546"/>
                    <a:pt x="1472957" y="-33466"/>
                    <a:pt x="2148374" y="10825"/>
                  </a:cubicBezTo>
                  <a:cubicBezTo>
                    <a:pt x="2633102" y="42639"/>
                    <a:pt x="3115353" y="109885"/>
                    <a:pt x="3598841" y="161225"/>
                  </a:cubicBezTo>
                  <a:cubicBezTo>
                    <a:pt x="3679995" y="169893"/>
                    <a:pt x="3718285" y="215708"/>
                    <a:pt x="3718285" y="295527"/>
                  </a:cubicBezTo>
                  <a:cubicBezTo>
                    <a:pt x="3718285" y="674813"/>
                    <a:pt x="3718952" y="1054099"/>
                    <a:pt x="3717809" y="1433384"/>
                  </a:cubicBezTo>
                  <a:cubicBezTo>
                    <a:pt x="3717809" y="1540921"/>
                    <a:pt x="3667612" y="1581022"/>
                    <a:pt x="3556360" y="1568258"/>
                  </a:cubicBezTo>
                  <a:cubicBezTo>
                    <a:pt x="3210222" y="1528539"/>
                    <a:pt x="2864273" y="1487200"/>
                    <a:pt x="2518135" y="1448243"/>
                  </a:cubicBezTo>
                  <a:cubicBezTo>
                    <a:pt x="1975210" y="1387092"/>
                    <a:pt x="1433333" y="1414906"/>
                    <a:pt x="892503" y="1477771"/>
                  </a:cubicBezTo>
                  <a:cubicBezTo>
                    <a:pt x="648377" y="1506346"/>
                    <a:pt x="404728" y="1538921"/>
                    <a:pt x="160697" y="1568734"/>
                  </a:cubicBezTo>
                  <a:cubicBezTo>
                    <a:pt x="50684" y="1582165"/>
                    <a:pt x="2773" y="1541683"/>
                    <a:pt x="1820" y="1431193"/>
                  </a:cubicBezTo>
                  <a:cubicBezTo>
                    <a:pt x="201" y="1240693"/>
                    <a:pt x="1344" y="1049241"/>
                    <a:pt x="1344" y="858265"/>
                  </a:cubicBezTo>
                  <a:close/>
                  <a:moveTo>
                    <a:pt x="50112" y="860836"/>
                  </a:moveTo>
                  <a:cubicBezTo>
                    <a:pt x="50112" y="1046479"/>
                    <a:pt x="49541" y="1232311"/>
                    <a:pt x="50112" y="1417573"/>
                  </a:cubicBezTo>
                  <a:cubicBezTo>
                    <a:pt x="50112" y="1508917"/>
                    <a:pt x="74401" y="1530920"/>
                    <a:pt x="160983" y="1520157"/>
                  </a:cubicBezTo>
                  <a:cubicBezTo>
                    <a:pt x="388821" y="1491582"/>
                    <a:pt x="616183" y="1459482"/>
                    <a:pt x="844307" y="1433574"/>
                  </a:cubicBezTo>
                  <a:cubicBezTo>
                    <a:pt x="1346941" y="1376424"/>
                    <a:pt x="1850718" y="1335943"/>
                    <a:pt x="2356496" y="1386902"/>
                  </a:cubicBezTo>
                  <a:cubicBezTo>
                    <a:pt x="2751402" y="1426812"/>
                    <a:pt x="3145642" y="1473580"/>
                    <a:pt x="3540072" y="1518538"/>
                  </a:cubicBezTo>
                  <a:cubicBezTo>
                    <a:pt x="3639132" y="1529777"/>
                    <a:pt x="3668755" y="1513204"/>
                    <a:pt x="3669041" y="1427002"/>
                  </a:cubicBezTo>
                  <a:cubicBezTo>
                    <a:pt x="3670279" y="1053146"/>
                    <a:pt x="3669041" y="679290"/>
                    <a:pt x="3669612" y="305433"/>
                  </a:cubicBezTo>
                  <a:cubicBezTo>
                    <a:pt x="3669612" y="247140"/>
                    <a:pt x="3644466" y="215898"/>
                    <a:pt x="3585125" y="208659"/>
                  </a:cubicBezTo>
                  <a:cubicBezTo>
                    <a:pt x="3491399" y="197229"/>
                    <a:pt x="3398245" y="179037"/>
                    <a:pt x="3304233" y="170559"/>
                  </a:cubicBezTo>
                  <a:cubicBezTo>
                    <a:pt x="2866083" y="129411"/>
                    <a:pt x="2427933" y="72642"/>
                    <a:pt x="1989021" y="55021"/>
                  </a:cubicBezTo>
                  <a:cubicBezTo>
                    <a:pt x="1365991" y="29970"/>
                    <a:pt x="749533" y="123601"/>
                    <a:pt x="133932" y="208755"/>
                  </a:cubicBezTo>
                  <a:cubicBezTo>
                    <a:pt x="68686" y="217803"/>
                    <a:pt x="48874" y="251998"/>
                    <a:pt x="49445" y="312577"/>
                  </a:cubicBezTo>
                  <a:cubicBezTo>
                    <a:pt x="51350" y="495076"/>
                    <a:pt x="50207" y="677956"/>
                    <a:pt x="50112" y="860836"/>
                  </a:cubicBezTo>
                  <a:close/>
                </a:path>
              </a:pathLst>
            </a:custGeom>
            <a:solidFill>
              <a:srgbClr val="030528"/>
            </a:solidFill>
            <a:ln w="9525" cap="flat">
              <a:noFill/>
              <a:prstDash val="solid"/>
              <a:miter/>
            </a:ln>
          </p:spPr>
          <p:txBody>
            <a:bodyPr rtlCol="0" anchor="ctr"/>
            <a:lstStyle/>
            <a:p>
              <a:endParaRPr lang="en-US" noProof="0" dirty="0"/>
            </a:p>
          </p:txBody>
        </p:sp>
        <p:sp>
          <p:nvSpPr>
            <p:cNvPr id="12514" name="Serbest Form 12513">
              <a:extLst>
                <a:ext uri="{FF2B5EF4-FFF2-40B4-BE49-F238E27FC236}">
                  <a16:creationId xmlns:a16="http://schemas.microsoft.com/office/drawing/2014/main" id="{68D9D569-7F89-CF71-F69B-13C38C997313}"/>
                </a:ext>
              </a:extLst>
            </p:cNvPr>
            <p:cNvSpPr/>
            <p:nvPr/>
          </p:nvSpPr>
          <p:spPr>
            <a:xfrm>
              <a:off x="455433" y="2925413"/>
              <a:ext cx="3446716" cy="1009885"/>
            </a:xfrm>
            <a:custGeom>
              <a:avLst/>
              <a:gdLst>
                <a:gd name="connsiteX0" fmla="*/ 1718024 w 3446716"/>
                <a:gd name="connsiteY0" fmla="*/ 1009745 h 1009885"/>
                <a:gd name="connsiteX1" fmla="*/ 170021 w 3446716"/>
                <a:gd name="connsiteY1" fmla="*/ 1009745 h 1009885"/>
                <a:gd name="connsiteX2" fmla="*/ 0 w 3446716"/>
                <a:gd name="connsiteY2" fmla="*/ 836962 h 1009885"/>
                <a:gd name="connsiteX3" fmla="*/ 0 w 3446716"/>
                <a:gd name="connsiteY3" fmla="*/ 159448 h 1009885"/>
                <a:gd name="connsiteX4" fmla="*/ 159258 w 3446716"/>
                <a:gd name="connsiteY4" fmla="*/ 0 h 1009885"/>
                <a:gd name="connsiteX5" fmla="*/ 3287459 w 3446716"/>
                <a:gd name="connsiteY5" fmla="*/ 0 h 1009885"/>
                <a:gd name="connsiteX6" fmla="*/ 3446717 w 3446716"/>
                <a:gd name="connsiteY6" fmla="*/ 160592 h 1009885"/>
                <a:gd name="connsiteX7" fmla="*/ 3446717 w 3446716"/>
                <a:gd name="connsiteY7" fmla="*/ 854107 h 1009885"/>
                <a:gd name="connsiteX8" fmla="*/ 3290506 w 3446716"/>
                <a:gd name="connsiteY8" fmla="*/ 1009459 h 1009885"/>
                <a:gd name="connsiteX9" fmla="*/ 1718024 w 3446716"/>
                <a:gd name="connsiteY9" fmla="*/ 1009745 h 1009885"/>
                <a:gd name="connsiteX10" fmla="*/ 1725454 w 3446716"/>
                <a:gd name="connsiteY10" fmla="*/ 961358 h 1009885"/>
                <a:gd name="connsiteX11" fmla="*/ 1725454 w 3446716"/>
                <a:gd name="connsiteY11" fmla="*/ 961358 h 1009885"/>
                <a:gd name="connsiteX12" fmla="*/ 3265932 w 3446716"/>
                <a:gd name="connsiteY12" fmla="*/ 961358 h 1009885"/>
                <a:gd name="connsiteX13" fmla="*/ 3396329 w 3446716"/>
                <a:gd name="connsiteY13" fmla="*/ 830389 h 1009885"/>
                <a:gd name="connsiteX14" fmla="*/ 3395567 w 3446716"/>
                <a:gd name="connsiteY14" fmla="*/ 168878 h 1009885"/>
                <a:gd name="connsiteX15" fmla="*/ 3280124 w 3446716"/>
                <a:gd name="connsiteY15" fmla="*/ 48863 h 1009885"/>
                <a:gd name="connsiteX16" fmla="*/ 166688 w 3446716"/>
                <a:gd name="connsiteY16" fmla="*/ 48863 h 1009885"/>
                <a:gd name="connsiteX17" fmla="*/ 48006 w 3446716"/>
                <a:gd name="connsiteY17" fmla="*/ 167068 h 1009885"/>
                <a:gd name="connsiteX18" fmla="*/ 48006 w 3446716"/>
                <a:gd name="connsiteY18" fmla="*/ 820674 h 1009885"/>
                <a:gd name="connsiteX19" fmla="*/ 193072 w 3446716"/>
                <a:gd name="connsiteY19" fmla="*/ 961549 h 1009885"/>
                <a:gd name="connsiteX20" fmla="*/ 1725454 w 3446716"/>
                <a:gd name="connsiteY20" fmla="*/ 961358 h 1009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46716" h="1009885">
                  <a:moveTo>
                    <a:pt x="1718024" y="1009745"/>
                  </a:moveTo>
                  <a:lnTo>
                    <a:pt x="170021" y="1009745"/>
                  </a:lnTo>
                  <a:cubicBezTo>
                    <a:pt x="33623" y="1009745"/>
                    <a:pt x="95" y="975550"/>
                    <a:pt x="0" y="836962"/>
                  </a:cubicBezTo>
                  <a:cubicBezTo>
                    <a:pt x="0" y="611153"/>
                    <a:pt x="0" y="385315"/>
                    <a:pt x="0" y="159448"/>
                  </a:cubicBezTo>
                  <a:cubicBezTo>
                    <a:pt x="0" y="38386"/>
                    <a:pt x="38100" y="0"/>
                    <a:pt x="159258" y="0"/>
                  </a:cubicBezTo>
                  <a:cubicBezTo>
                    <a:pt x="1202055" y="0"/>
                    <a:pt x="2244785" y="0"/>
                    <a:pt x="3287459" y="0"/>
                  </a:cubicBezTo>
                  <a:cubicBezTo>
                    <a:pt x="3406902" y="0"/>
                    <a:pt x="3446621" y="40005"/>
                    <a:pt x="3446717" y="160592"/>
                  </a:cubicBezTo>
                  <a:cubicBezTo>
                    <a:pt x="3446717" y="391792"/>
                    <a:pt x="3446717" y="622963"/>
                    <a:pt x="3446717" y="854107"/>
                  </a:cubicBezTo>
                  <a:cubicBezTo>
                    <a:pt x="3446717" y="968407"/>
                    <a:pt x="3405378" y="1009364"/>
                    <a:pt x="3290506" y="1009459"/>
                  </a:cubicBezTo>
                  <a:cubicBezTo>
                    <a:pt x="2765936" y="1009907"/>
                    <a:pt x="2241775" y="1010002"/>
                    <a:pt x="1718024" y="1009745"/>
                  </a:cubicBezTo>
                  <a:close/>
                  <a:moveTo>
                    <a:pt x="1725454" y="961358"/>
                  </a:moveTo>
                  <a:lnTo>
                    <a:pt x="1725454" y="961358"/>
                  </a:lnTo>
                  <a:cubicBezTo>
                    <a:pt x="2238918" y="961358"/>
                    <a:pt x="2752411" y="961358"/>
                    <a:pt x="3265932" y="961358"/>
                  </a:cubicBezTo>
                  <a:cubicBezTo>
                    <a:pt x="3380232" y="961358"/>
                    <a:pt x="3396520" y="944404"/>
                    <a:pt x="3396329" y="830389"/>
                  </a:cubicBezTo>
                  <a:cubicBezTo>
                    <a:pt x="3395948" y="609914"/>
                    <a:pt x="3395691" y="389411"/>
                    <a:pt x="3395567" y="168878"/>
                  </a:cubicBezTo>
                  <a:cubicBezTo>
                    <a:pt x="3395567" y="67246"/>
                    <a:pt x="3379280" y="48958"/>
                    <a:pt x="3280124" y="48863"/>
                  </a:cubicBezTo>
                  <a:cubicBezTo>
                    <a:pt x="2242404" y="48482"/>
                    <a:pt x="1204598" y="48482"/>
                    <a:pt x="166688" y="48863"/>
                  </a:cubicBezTo>
                  <a:cubicBezTo>
                    <a:pt x="66675" y="48863"/>
                    <a:pt x="48292" y="67913"/>
                    <a:pt x="48006" y="167068"/>
                  </a:cubicBezTo>
                  <a:cubicBezTo>
                    <a:pt x="47371" y="384934"/>
                    <a:pt x="47371" y="602809"/>
                    <a:pt x="48006" y="820674"/>
                  </a:cubicBezTo>
                  <a:cubicBezTo>
                    <a:pt x="48006" y="949357"/>
                    <a:pt x="60484" y="961454"/>
                    <a:pt x="193072" y="961549"/>
                  </a:cubicBezTo>
                  <a:cubicBezTo>
                    <a:pt x="703869" y="961615"/>
                    <a:pt x="1214657" y="961549"/>
                    <a:pt x="1725454" y="961358"/>
                  </a:cubicBezTo>
                  <a:close/>
                </a:path>
              </a:pathLst>
            </a:custGeom>
            <a:solidFill>
              <a:srgbClr val="030528"/>
            </a:solidFill>
            <a:ln w="9525" cap="flat">
              <a:noFill/>
              <a:prstDash val="solid"/>
              <a:miter/>
            </a:ln>
          </p:spPr>
          <p:txBody>
            <a:bodyPr rtlCol="0" anchor="ctr"/>
            <a:lstStyle/>
            <a:p>
              <a:endParaRPr lang="en-US" noProof="0" dirty="0"/>
            </a:p>
          </p:txBody>
        </p:sp>
        <p:sp>
          <p:nvSpPr>
            <p:cNvPr id="12515" name="Serbest Form 12514">
              <a:extLst>
                <a:ext uri="{FF2B5EF4-FFF2-40B4-BE49-F238E27FC236}">
                  <a16:creationId xmlns:a16="http://schemas.microsoft.com/office/drawing/2014/main" id="{364C580F-A6C5-A05E-997A-13D29B4BBBC9}"/>
                </a:ext>
              </a:extLst>
            </p:cNvPr>
            <p:cNvSpPr/>
            <p:nvPr/>
          </p:nvSpPr>
          <p:spPr>
            <a:xfrm>
              <a:off x="715561" y="3200400"/>
              <a:ext cx="399764" cy="475104"/>
            </a:xfrm>
            <a:custGeom>
              <a:avLst/>
              <a:gdLst>
                <a:gd name="connsiteX0" fmla="*/ 309944 w 399764"/>
                <a:gd name="connsiteY0" fmla="*/ 298323 h 475104"/>
                <a:gd name="connsiteX1" fmla="*/ 399764 w 399764"/>
                <a:gd name="connsiteY1" fmla="*/ 326898 h 475104"/>
                <a:gd name="connsiteX2" fmla="*/ 331089 w 399764"/>
                <a:gd name="connsiteY2" fmla="*/ 438531 h 475104"/>
                <a:gd name="connsiteX3" fmla="*/ 209169 w 399764"/>
                <a:gd name="connsiteY3" fmla="*/ 475012 h 475104"/>
                <a:gd name="connsiteX4" fmla="*/ 58865 w 399764"/>
                <a:gd name="connsiteY4" fmla="*/ 412528 h 475104"/>
                <a:gd name="connsiteX5" fmla="*/ 0 w 399764"/>
                <a:gd name="connsiteY5" fmla="*/ 241840 h 475104"/>
                <a:gd name="connsiteX6" fmla="*/ 59150 w 399764"/>
                <a:gd name="connsiteY6" fmla="*/ 63817 h 475104"/>
                <a:gd name="connsiteX7" fmla="*/ 214694 w 399764"/>
                <a:gd name="connsiteY7" fmla="*/ 0 h 475104"/>
                <a:gd name="connsiteX8" fmla="*/ 351473 w 399764"/>
                <a:gd name="connsiteY8" fmla="*/ 49721 h 475104"/>
                <a:gd name="connsiteX9" fmla="*/ 398431 w 399764"/>
                <a:gd name="connsiteY9" fmla="*/ 134303 h 475104"/>
                <a:gd name="connsiteX10" fmla="*/ 306705 w 399764"/>
                <a:gd name="connsiteY10" fmla="*/ 156210 h 475104"/>
                <a:gd name="connsiteX11" fmla="*/ 210026 w 399764"/>
                <a:gd name="connsiteY11" fmla="*/ 79153 h 475104"/>
                <a:gd name="connsiteX12" fmla="*/ 127159 w 399764"/>
                <a:gd name="connsiteY12" fmla="*/ 115824 h 475104"/>
                <a:gd name="connsiteX13" fmla="*/ 95441 w 399764"/>
                <a:gd name="connsiteY13" fmla="*/ 234410 h 475104"/>
                <a:gd name="connsiteX14" fmla="*/ 126683 w 399764"/>
                <a:gd name="connsiteY14" fmla="*/ 358235 h 475104"/>
                <a:gd name="connsiteX15" fmla="*/ 208121 w 399764"/>
                <a:gd name="connsiteY15" fmla="*/ 395097 h 475104"/>
                <a:gd name="connsiteX16" fmla="*/ 271653 w 399764"/>
                <a:gd name="connsiteY16" fmla="*/ 371665 h 475104"/>
                <a:gd name="connsiteX17" fmla="*/ 309944 w 399764"/>
                <a:gd name="connsiteY17" fmla="*/ 298323 h 475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99764" h="475104">
                  <a:moveTo>
                    <a:pt x="309944" y="298323"/>
                  </a:moveTo>
                  <a:lnTo>
                    <a:pt x="399764" y="326898"/>
                  </a:lnTo>
                  <a:cubicBezTo>
                    <a:pt x="385924" y="376999"/>
                    <a:pt x="363026" y="414214"/>
                    <a:pt x="331089" y="438531"/>
                  </a:cubicBezTo>
                  <a:cubicBezTo>
                    <a:pt x="299152" y="462848"/>
                    <a:pt x="258509" y="475012"/>
                    <a:pt x="209169" y="475012"/>
                  </a:cubicBezTo>
                  <a:cubicBezTo>
                    <a:pt x="152419" y="476755"/>
                    <a:pt x="97660" y="453990"/>
                    <a:pt x="58865" y="412528"/>
                  </a:cubicBezTo>
                  <a:cubicBezTo>
                    <a:pt x="19621" y="370875"/>
                    <a:pt x="0" y="313973"/>
                    <a:pt x="0" y="241840"/>
                  </a:cubicBezTo>
                  <a:cubicBezTo>
                    <a:pt x="0" y="165640"/>
                    <a:pt x="19717" y="106299"/>
                    <a:pt x="59150" y="63817"/>
                  </a:cubicBezTo>
                  <a:cubicBezTo>
                    <a:pt x="98584" y="21336"/>
                    <a:pt x="150428" y="67"/>
                    <a:pt x="214694" y="0"/>
                  </a:cubicBezTo>
                  <a:cubicBezTo>
                    <a:pt x="270767" y="0"/>
                    <a:pt x="316354" y="16574"/>
                    <a:pt x="351473" y="49721"/>
                  </a:cubicBezTo>
                  <a:cubicBezTo>
                    <a:pt x="374485" y="73152"/>
                    <a:pt x="390715" y="102384"/>
                    <a:pt x="398431" y="134303"/>
                  </a:cubicBezTo>
                  <a:lnTo>
                    <a:pt x="306705" y="156210"/>
                  </a:lnTo>
                  <a:cubicBezTo>
                    <a:pt x="297790" y="110261"/>
                    <a:pt x="256813" y="77591"/>
                    <a:pt x="210026" y="79153"/>
                  </a:cubicBezTo>
                  <a:cubicBezTo>
                    <a:pt x="178270" y="78181"/>
                    <a:pt x="147790" y="91669"/>
                    <a:pt x="127159" y="115824"/>
                  </a:cubicBezTo>
                  <a:cubicBezTo>
                    <a:pt x="106013" y="140208"/>
                    <a:pt x="95441" y="179737"/>
                    <a:pt x="95441" y="234410"/>
                  </a:cubicBezTo>
                  <a:cubicBezTo>
                    <a:pt x="95441" y="292446"/>
                    <a:pt x="105851" y="333727"/>
                    <a:pt x="126683" y="358235"/>
                  </a:cubicBezTo>
                  <a:cubicBezTo>
                    <a:pt x="146685" y="382429"/>
                    <a:pt x="176746" y="396030"/>
                    <a:pt x="208121" y="395097"/>
                  </a:cubicBezTo>
                  <a:cubicBezTo>
                    <a:pt x="231496" y="395554"/>
                    <a:pt x="254175" y="387182"/>
                    <a:pt x="271653" y="371665"/>
                  </a:cubicBezTo>
                  <a:cubicBezTo>
                    <a:pt x="289627" y="356426"/>
                    <a:pt x="302390" y="331975"/>
                    <a:pt x="309944" y="298323"/>
                  </a:cubicBezTo>
                  <a:close/>
                </a:path>
              </a:pathLst>
            </a:custGeom>
            <a:solidFill>
              <a:srgbClr val="030528"/>
            </a:solidFill>
            <a:ln w="9525" cap="flat">
              <a:noFill/>
              <a:prstDash val="solid"/>
              <a:miter/>
            </a:ln>
          </p:spPr>
          <p:txBody>
            <a:bodyPr rtlCol="0" anchor="ctr"/>
            <a:lstStyle/>
            <a:p>
              <a:endParaRPr lang="en-US" noProof="0" dirty="0"/>
            </a:p>
          </p:txBody>
        </p:sp>
        <p:sp>
          <p:nvSpPr>
            <p:cNvPr id="12516" name="Serbest Form 12515">
              <a:extLst>
                <a:ext uri="{FF2B5EF4-FFF2-40B4-BE49-F238E27FC236}">
                  <a16:creationId xmlns:a16="http://schemas.microsoft.com/office/drawing/2014/main" id="{694F7D9B-07FD-D88A-98D5-0EF5EE42639C}"/>
                </a:ext>
              </a:extLst>
            </p:cNvPr>
            <p:cNvSpPr/>
            <p:nvPr/>
          </p:nvSpPr>
          <p:spPr>
            <a:xfrm>
              <a:off x="1195430" y="3208591"/>
              <a:ext cx="412623" cy="458533"/>
            </a:xfrm>
            <a:custGeom>
              <a:avLst/>
              <a:gdLst>
                <a:gd name="connsiteX0" fmla="*/ 0 w 412623"/>
                <a:gd name="connsiteY0" fmla="*/ 458534 h 458533"/>
                <a:gd name="connsiteX1" fmla="*/ 0 w 412623"/>
                <a:gd name="connsiteY1" fmla="*/ 0 h 458533"/>
                <a:gd name="connsiteX2" fmla="*/ 195072 w 412623"/>
                <a:gd name="connsiteY2" fmla="*/ 0 h 458533"/>
                <a:gd name="connsiteX3" fmla="*/ 301942 w 412623"/>
                <a:gd name="connsiteY3" fmla="*/ 12383 h 458533"/>
                <a:gd name="connsiteX4" fmla="*/ 355283 w 412623"/>
                <a:gd name="connsiteY4" fmla="*/ 56293 h 458533"/>
                <a:gd name="connsiteX5" fmla="*/ 375380 w 412623"/>
                <a:gd name="connsiteY5" fmla="*/ 128683 h 458533"/>
                <a:gd name="connsiteX6" fmla="*/ 344996 w 412623"/>
                <a:gd name="connsiteY6" fmla="*/ 213932 h 458533"/>
                <a:gd name="connsiteX7" fmla="*/ 254222 w 412623"/>
                <a:gd name="connsiteY7" fmla="*/ 256318 h 458533"/>
                <a:gd name="connsiteX8" fmla="*/ 303848 w 412623"/>
                <a:gd name="connsiteY8" fmla="*/ 294418 h 458533"/>
                <a:gd name="connsiteX9" fmla="*/ 356521 w 412623"/>
                <a:gd name="connsiteY9" fmla="*/ 368903 h 458533"/>
                <a:gd name="connsiteX10" fmla="*/ 412623 w 412623"/>
                <a:gd name="connsiteY10" fmla="*/ 458438 h 458533"/>
                <a:gd name="connsiteX11" fmla="*/ 301752 w 412623"/>
                <a:gd name="connsiteY11" fmla="*/ 458438 h 458533"/>
                <a:gd name="connsiteX12" fmla="*/ 235077 w 412623"/>
                <a:gd name="connsiteY12" fmla="*/ 358521 h 458533"/>
                <a:gd name="connsiteX13" fmla="*/ 186214 w 412623"/>
                <a:gd name="connsiteY13" fmla="*/ 291084 h 458533"/>
                <a:gd name="connsiteX14" fmla="*/ 158401 w 412623"/>
                <a:gd name="connsiteY14" fmla="*/ 272034 h 458533"/>
                <a:gd name="connsiteX15" fmla="*/ 111728 w 412623"/>
                <a:gd name="connsiteY15" fmla="*/ 266795 h 458533"/>
                <a:gd name="connsiteX16" fmla="*/ 92678 w 412623"/>
                <a:gd name="connsiteY16" fmla="*/ 266795 h 458533"/>
                <a:gd name="connsiteX17" fmla="*/ 92678 w 412623"/>
                <a:gd name="connsiteY17" fmla="*/ 458534 h 458533"/>
                <a:gd name="connsiteX18" fmla="*/ 92678 w 412623"/>
                <a:gd name="connsiteY18" fmla="*/ 193643 h 458533"/>
                <a:gd name="connsiteX19" fmla="*/ 161258 w 412623"/>
                <a:gd name="connsiteY19" fmla="*/ 193643 h 458533"/>
                <a:gd name="connsiteX20" fmla="*/ 244507 w 412623"/>
                <a:gd name="connsiteY20" fmla="*/ 188024 h 458533"/>
                <a:gd name="connsiteX21" fmla="*/ 270510 w 412623"/>
                <a:gd name="connsiteY21" fmla="*/ 168974 h 458533"/>
                <a:gd name="connsiteX22" fmla="*/ 280035 w 412623"/>
                <a:gd name="connsiteY22" fmla="*/ 134588 h 458533"/>
                <a:gd name="connsiteX23" fmla="*/ 267653 w 412623"/>
                <a:gd name="connsiteY23" fmla="*/ 97155 h 458533"/>
                <a:gd name="connsiteX24" fmla="*/ 232791 w 412623"/>
                <a:gd name="connsiteY24" fmla="*/ 79153 h 458533"/>
                <a:gd name="connsiteX25" fmla="*/ 165163 w 412623"/>
                <a:gd name="connsiteY25" fmla="*/ 77629 h 458533"/>
                <a:gd name="connsiteX26" fmla="*/ 92869 w 412623"/>
                <a:gd name="connsiteY26" fmla="*/ 77629 h 45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2623" h="458533">
                  <a:moveTo>
                    <a:pt x="0" y="458534"/>
                  </a:moveTo>
                  <a:lnTo>
                    <a:pt x="0" y="0"/>
                  </a:lnTo>
                  <a:lnTo>
                    <a:pt x="195072" y="0"/>
                  </a:lnTo>
                  <a:cubicBezTo>
                    <a:pt x="244031" y="0"/>
                    <a:pt x="279749" y="4096"/>
                    <a:pt x="301942" y="12383"/>
                  </a:cubicBezTo>
                  <a:cubicBezTo>
                    <a:pt x="324174" y="20564"/>
                    <a:pt x="342976" y="36043"/>
                    <a:pt x="355283" y="56293"/>
                  </a:cubicBezTo>
                  <a:cubicBezTo>
                    <a:pt x="368808" y="77981"/>
                    <a:pt x="375790" y="103118"/>
                    <a:pt x="375380" y="128683"/>
                  </a:cubicBezTo>
                  <a:cubicBezTo>
                    <a:pt x="376495" y="159934"/>
                    <a:pt x="365627" y="190433"/>
                    <a:pt x="344996" y="213932"/>
                  </a:cubicBezTo>
                  <a:cubicBezTo>
                    <a:pt x="324736" y="236410"/>
                    <a:pt x="294485" y="250536"/>
                    <a:pt x="254222" y="256318"/>
                  </a:cubicBezTo>
                  <a:cubicBezTo>
                    <a:pt x="272510" y="266557"/>
                    <a:pt x="289227" y="279397"/>
                    <a:pt x="303848" y="294418"/>
                  </a:cubicBezTo>
                  <a:cubicBezTo>
                    <a:pt x="323545" y="317659"/>
                    <a:pt x="341167" y="342586"/>
                    <a:pt x="356521" y="368903"/>
                  </a:cubicBezTo>
                  <a:lnTo>
                    <a:pt x="412623" y="458438"/>
                  </a:lnTo>
                  <a:lnTo>
                    <a:pt x="301752" y="458438"/>
                  </a:lnTo>
                  <a:lnTo>
                    <a:pt x="235077" y="358521"/>
                  </a:lnTo>
                  <a:cubicBezTo>
                    <a:pt x="220218" y="335042"/>
                    <a:pt x="203902" y="312515"/>
                    <a:pt x="186214" y="291084"/>
                  </a:cubicBezTo>
                  <a:cubicBezTo>
                    <a:pt x="178603" y="282597"/>
                    <a:pt x="169059" y="276063"/>
                    <a:pt x="158401" y="272034"/>
                  </a:cubicBezTo>
                  <a:cubicBezTo>
                    <a:pt x="143208" y="267891"/>
                    <a:pt x="127464" y="266119"/>
                    <a:pt x="111728" y="266795"/>
                  </a:cubicBezTo>
                  <a:lnTo>
                    <a:pt x="92678" y="266795"/>
                  </a:lnTo>
                  <a:lnTo>
                    <a:pt x="92678" y="458534"/>
                  </a:lnTo>
                  <a:close/>
                  <a:moveTo>
                    <a:pt x="92678" y="193643"/>
                  </a:moveTo>
                  <a:lnTo>
                    <a:pt x="161258" y="193643"/>
                  </a:lnTo>
                  <a:cubicBezTo>
                    <a:pt x="205645" y="193643"/>
                    <a:pt x="233458" y="191834"/>
                    <a:pt x="244507" y="188024"/>
                  </a:cubicBezTo>
                  <a:cubicBezTo>
                    <a:pt x="255051" y="184747"/>
                    <a:pt x="264205" y="178041"/>
                    <a:pt x="270510" y="168974"/>
                  </a:cubicBezTo>
                  <a:cubicBezTo>
                    <a:pt x="277101" y="158744"/>
                    <a:pt x="280426" y="146752"/>
                    <a:pt x="280035" y="134588"/>
                  </a:cubicBezTo>
                  <a:cubicBezTo>
                    <a:pt x="280683" y="121006"/>
                    <a:pt x="276263" y="107671"/>
                    <a:pt x="267653" y="97155"/>
                  </a:cubicBezTo>
                  <a:cubicBezTo>
                    <a:pt x="258518" y="87230"/>
                    <a:pt x="246174" y="80848"/>
                    <a:pt x="232791" y="79153"/>
                  </a:cubicBezTo>
                  <a:cubicBezTo>
                    <a:pt x="225238" y="78134"/>
                    <a:pt x="202692" y="77629"/>
                    <a:pt x="165163" y="77629"/>
                  </a:cubicBezTo>
                  <a:lnTo>
                    <a:pt x="92869" y="77629"/>
                  </a:lnTo>
                  <a:close/>
                </a:path>
              </a:pathLst>
            </a:custGeom>
            <a:solidFill>
              <a:srgbClr val="030528"/>
            </a:solidFill>
            <a:ln w="9525" cap="flat">
              <a:noFill/>
              <a:prstDash val="solid"/>
              <a:miter/>
            </a:ln>
          </p:spPr>
          <p:txBody>
            <a:bodyPr rtlCol="0" anchor="ctr"/>
            <a:lstStyle/>
            <a:p>
              <a:endParaRPr lang="en-US" noProof="0" dirty="0"/>
            </a:p>
          </p:txBody>
        </p:sp>
        <p:sp>
          <p:nvSpPr>
            <p:cNvPr id="12517" name="Serbest Form 12516">
              <a:extLst>
                <a:ext uri="{FF2B5EF4-FFF2-40B4-BE49-F238E27FC236}">
                  <a16:creationId xmlns:a16="http://schemas.microsoft.com/office/drawing/2014/main" id="{33A2A1D6-8541-816F-BD3F-A31601A2B0FD}"/>
                </a:ext>
              </a:extLst>
            </p:cNvPr>
            <p:cNvSpPr/>
            <p:nvPr/>
          </p:nvSpPr>
          <p:spPr>
            <a:xfrm>
              <a:off x="1586717" y="3208591"/>
              <a:ext cx="429387" cy="458533"/>
            </a:xfrm>
            <a:custGeom>
              <a:avLst/>
              <a:gdLst>
                <a:gd name="connsiteX0" fmla="*/ 168116 w 429387"/>
                <a:gd name="connsiteY0" fmla="*/ 458534 h 458533"/>
                <a:gd name="connsiteX1" fmla="*/ 168116 w 429387"/>
                <a:gd name="connsiteY1" fmla="*/ 265747 h 458533"/>
                <a:gd name="connsiteX2" fmla="*/ 0 w 429387"/>
                <a:gd name="connsiteY2" fmla="*/ 0 h 458533"/>
                <a:gd name="connsiteX3" fmla="*/ 108680 w 429387"/>
                <a:gd name="connsiteY3" fmla="*/ 0 h 458533"/>
                <a:gd name="connsiteX4" fmla="*/ 216599 w 429387"/>
                <a:gd name="connsiteY4" fmla="*/ 181546 h 458533"/>
                <a:gd name="connsiteX5" fmla="*/ 322421 w 429387"/>
                <a:gd name="connsiteY5" fmla="*/ 0 h 458533"/>
                <a:gd name="connsiteX6" fmla="*/ 429387 w 429387"/>
                <a:gd name="connsiteY6" fmla="*/ 0 h 458533"/>
                <a:gd name="connsiteX7" fmla="*/ 260699 w 429387"/>
                <a:gd name="connsiteY7" fmla="*/ 266700 h 458533"/>
                <a:gd name="connsiteX8" fmla="*/ 260699 w 429387"/>
                <a:gd name="connsiteY8" fmla="*/ 458534 h 45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9387" h="458533">
                  <a:moveTo>
                    <a:pt x="168116" y="458534"/>
                  </a:moveTo>
                  <a:lnTo>
                    <a:pt x="168116" y="265747"/>
                  </a:lnTo>
                  <a:lnTo>
                    <a:pt x="0" y="0"/>
                  </a:lnTo>
                  <a:lnTo>
                    <a:pt x="108680" y="0"/>
                  </a:lnTo>
                  <a:lnTo>
                    <a:pt x="216599" y="181546"/>
                  </a:lnTo>
                  <a:lnTo>
                    <a:pt x="322421" y="0"/>
                  </a:lnTo>
                  <a:lnTo>
                    <a:pt x="429387" y="0"/>
                  </a:lnTo>
                  <a:lnTo>
                    <a:pt x="260699" y="266700"/>
                  </a:lnTo>
                  <a:lnTo>
                    <a:pt x="260699" y="458534"/>
                  </a:lnTo>
                  <a:close/>
                </a:path>
              </a:pathLst>
            </a:custGeom>
            <a:solidFill>
              <a:srgbClr val="030528"/>
            </a:solidFill>
            <a:ln w="9525" cap="flat">
              <a:noFill/>
              <a:prstDash val="solid"/>
              <a:miter/>
            </a:ln>
          </p:spPr>
          <p:txBody>
            <a:bodyPr rtlCol="0" anchor="ctr"/>
            <a:lstStyle/>
            <a:p>
              <a:endParaRPr lang="en-US" noProof="0" dirty="0"/>
            </a:p>
          </p:txBody>
        </p:sp>
        <p:sp>
          <p:nvSpPr>
            <p:cNvPr id="12518" name="Serbest Form 12517">
              <a:extLst>
                <a:ext uri="{FF2B5EF4-FFF2-40B4-BE49-F238E27FC236}">
                  <a16:creationId xmlns:a16="http://schemas.microsoft.com/office/drawing/2014/main" id="{7BA5F059-ADC3-5EBB-87F0-CA1DA9580D1A}"/>
                </a:ext>
              </a:extLst>
            </p:cNvPr>
            <p:cNvSpPr/>
            <p:nvPr/>
          </p:nvSpPr>
          <p:spPr>
            <a:xfrm>
              <a:off x="2038488" y="3200611"/>
              <a:ext cx="372733" cy="475398"/>
            </a:xfrm>
            <a:custGeom>
              <a:avLst/>
              <a:gdLst>
                <a:gd name="connsiteX0" fmla="*/ 0 w 372733"/>
                <a:gd name="connsiteY0" fmla="*/ 317542 h 475398"/>
                <a:gd name="connsiteX1" fmla="*/ 90106 w 372733"/>
                <a:gd name="connsiteY1" fmla="*/ 308779 h 475398"/>
                <a:gd name="connsiteX2" fmla="*/ 123158 w 372733"/>
                <a:gd name="connsiteY2" fmla="*/ 375454 h 475398"/>
                <a:gd name="connsiteX3" fmla="*/ 190309 w 372733"/>
                <a:gd name="connsiteY3" fmla="*/ 396790 h 475398"/>
                <a:gd name="connsiteX4" fmla="*/ 257746 w 372733"/>
                <a:gd name="connsiteY4" fmla="*/ 377740 h 475398"/>
                <a:gd name="connsiteX5" fmla="*/ 280416 w 372733"/>
                <a:gd name="connsiteY5" fmla="*/ 333449 h 475398"/>
                <a:gd name="connsiteX6" fmla="*/ 270891 w 372733"/>
                <a:gd name="connsiteY6" fmla="*/ 305731 h 475398"/>
                <a:gd name="connsiteX7" fmla="*/ 237554 w 372733"/>
                <a:gd name="connsiteY7" fmla="*/ 285824 h 475398"/>
                <a:gd name="connsiteX8" fmla="*/ 163354 w 372733"/>
                <a:gd name="connsiteY8" fmla="*/ 265822 h 475398"/>
                <a:gd name="connsiteX9" fmla="*/ 58579 w 372733"/>
                <a:gd name="connsiteY9" fmla="*/ 220387 h 475398"/>
                <a:gd name="connsiteX10" fmla="*/ 16383 w 372733"/>
                <a:gd name="connsiteY10" fmla="*/ 128090 h 475398"/>
                <a:gd name="connsiteX11" fmla="*/ 36195 w 372733"/>
                <a:gd name="connsiteY11" fmla="*/ 62463 h 475398"/>
                <a:gd name="connsiteX12" fmla="*/ 93345 w 372733"/>
                <a:gd name="connsiteY12" fmla="*/ 15981 h 475398"/>
                <a:gd name="connsiteX13" fmla="*/ 183642 w 372733"/>
                <a:gd name="connsiteY13" fmla="*/ 74 h 475398"/>
                <a:gd name="connsiteX14" fmla="*/ 313658 w 372733"/>
                <a:gd name="connsiteY14" fmla="*/ 38174 h 475398"/>
                <a:gd name="connsiteX15" fmla="*/ 359569 w 372733"/>
                <a:gd name="connsiteY15" fmla="*/ 139330 h 475398"/>
                <a:gd name="connsiteX16" fmla="*/ 266890 w 372733"/>
                <a:gd name="connsiteY16" fmla="*/ 143425 h 475398"/>
                <a:gd name="connsiteX17" fmla="*/ 241363 w 372733"/>
                <a:gd name="connsiteY17" fmla="*/ 92562 h 475398"/>
                <a:gd name="connsiteX18" fmla="*/ 182689 w 372733"/>
                <a:gd name="connsiteY18" fmla="*/ 77036 h 475398"/>
                <a:gd name="connsiteX19" fmla="*/ 119443 w 372733"/>
                <a:gd name="connsiteY19" fmla="*/ 93610 h 475398"/>
                <a:gd name="connsiteX20" fmla="*/ 104775 w 372733"/>
                <a:gd name="connsiteY20" fmla="*/ 122185 h 475398"/>
                <a:gd name="connsiteX21" fmla="*/ 118491 w 372733"/>
                <a:gd name="connsiteY21" fmla="*/ 150093 h 475398"/>
                <a:gd name="connsiteX22" fmla="*/ 203645 w 372733"/>
                <a:gd name="connsiteY22" fmla="*/ 180763 h 475398"/>
                <a:gd name="connsiteX23" fmla="*/ 303657 w 372733"/>
                <a:gd name="connsiteY23" fmla="*/ 213720 h 475398"/>
                <a:gd name="connsiteX24" fmla="*/ 354425 w 372733"/>
                <a:gd name="connsiteY24" fmla="*/ 260392 h 475398"/>
                <a:gd name="connsiteX25" fmla="*/ 350806 w 372733"/>
                <a:gd name="connsiteY25" fmla="*/ 407363 h 475398"/>
                <a:gd name="connsiteX26" fmla="*/ 288798 w 372733"/>
                <a:gd name="connsiteY26" fmla="*/ 458512 h 475398"/>
                <a:gd name="connsiteX27" fmla="*/ 188976 w 372733"/>
                <a:gd name="connsiteY27" fmla="*/ 475276 h 475398"/>
                <a:gd name="connsiteX28" fmla="*/ 55626 w 372733"/>
                <a:gd name="connsiteY28" fmla="*/ 435081 h 475398"/>
                <a:gd name="connsiteX29" fmla="*/ 0 w 372733"/>
                <a:gd name="connsiteY29" fmla="*/ 317542 h 47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2733" h="475398">
                  <a:moveTo>
                    <a:pt x="0" y="317542"/>
                  </a:moveTo>
                  <a:lnTo>
                    <a:pt x="90106" y="308779"/>
                  </a:lnTo>
                  <a:cubicBezTo>
                    <a:pt x="95507" y="339069"/>
                    <a:pt x="106518" y="361291"/>
                    <a:pt x="123158" y="375454"/>
                  </a:cubicBezTo>
                  <a:cubicBezTo>
                    <a:pt x="142208" y="390494"/>
                    <a:pt x="166078" y="398076"/>
                    <a:pt x="190309" y="396790"/>
                  </a:cubicBezTo>
                  <a:cubicBezTo>
                    <a:pt x="220123" y="396790"/>
                    <a:pt x="242602" y="390409"/>
                    <a:pt x="257746" y="377740"/>
                  </a:cubicBezTo>
                  <a:cubicBezTo>
                    <a:pt x="271758" y="367292"/>
                    <a:pt x="280130" y="350927"/>
                    <a:pt x="280416" y="333449"/>
                  </a:cubicBezTo>
                  <a:cubicBezTo>
                    <a:pt x="280702" y="323362"/>
                    <a:pt x="277311" y="313513"/>
                    <a:pt x="270891" y="305731"/>
                  </a:cubicBezTo>
                  <a:cubicBezTo>
                    <a:pt x="261680" y="296330"/>
                    <a:pt x="250203" y="289472"/>
                    <a:pt x="237554" y="285824"/>
                  </a:cubicBezTo>
                  <a:cubicBezTo>
                    <a:pt x="226695" y="282081"/>
                    <a:pt x="201959" y="275413"/>
                    <a:pt x="163354" y="265822"/>
                  </a:cubicBezTo>
                  <a:cubicBezTo>
                    <a:pt x="113757" y="253506"/>
                    <a:pt x="78838" y="238361"/>
                    <a:pt x="58579" y="220387"/>
                  </a:cubicBezTo>
                  <a:cubicBezTo>
                    <a:pt x="31499" y="197413"/>
                    <a:pt x="16040" y="163599"/>
                    <a:pt x="16383" y="128090"/>
                  </a:cubicBezTo>
                  <a:cubicBezTo>
                    <a:pt x="16354" y="104735"/>
                    <a:pt x="23250" y="81903"/>
                    <a:pt x="36195" y="62463"/>
                  </a:cubicBezTo>
                  <a:cubicBezTo>
                    <a:pt x="50168" y="41603"/>
                    <a:pt x="70075" y="25411"/>
                    <a:pt x="93345" y="15981"/>
                  </a:cubicBezTo>
                  <a:cubicBezTo>
                    <a:pt x="122082" y="4694"/>
                    <a:pt x="152781" y="-707"/>
                    <a:pt x="183642" y="74"/>
                  </a:cubicBezTo>
                  <a:cubicBezTo>
                    <a:pt x="241297" y="74"/>
                    <a:pt x="284636" y="12771"/>
                    <a:pt x="313658" y="38174"/>
                  </a:cubicBezTo>
                  <a:cubicBezTo>
                    <a:pt x="342948" y="63606"/>
                    <a:pt x="359702" y="100534"/>
                    <a:pt x="359569" y="139330"/>
                  </a:cubicBezTo>
                  <a:lnTo>
                    <a:pt x="266890" y="143425"/>
                  </a:lnTo>
                  <a:cubicBezTo>
                    <a:pt x="265033" y="123880"/>
                    <a:pt x="255927" y="105735"/>
                    <a:pt x="241363" y="92562"/>
                  </a:cubicBezTo>
                  <a:cubicBezTo>
                    <a:pt x="228285" y="82151"/>
                    <a:pt x="208721" y="76969"/>
                    <a:pt x="182689" y="77036"/>
                  </a:cubicBezTo>
                  <a:cubicBezTo>
                    <a:pt x="160391" y="75750"/>
                    <a:pt x="138246" y="81551"/>
                    <a:pt x="119443" y="93610"/>
                  </a:cubicBezTo>
                  <a:cubicBezTo>
                    <a:pt x="109995" y="100010"/>
                    <a:pt x="104470" y="110783"/>
                    <a:pt x="104775" y="122185"/>
                  </a:cubicBezTo>
                  <a:cubicBezTo>
                    <a:pt x="104784" y="133110"/>
                    <a:pt x="109852" y="143406"/>
                    <a:pt x="118491" y="150093"/>
                  </a:cubicBezTo>
                  <a:cubicBezTo>
                    <a:pt x="130178" y="159932"/>
                    <a:pt x="158563" y="170162"/>
                    <a:pt x="203645" y="180763"/>
                  </a:cubicBezTo>
                  <a:cubicBezTo>
                    <a:pt x="238163" y="187774"/>
                    <a:pt x="271729" y="198842"/>
                    <a:pt x="303657" y="213720"/>
                  </a:cubicBezTo>
                  <a:cubicBezTo>
                    <a:pt x="324488" y="224397"/>
                    <a:pt x="342033" y="240523"/>
                    <a:pt x="354425" y="260392"/>
                  </a:cubicBezTo>
                  <a:cubicBezTo>
                    <a:pt x="380076" y="306389"/>
                    <a:pt x="378685" y="362691"/>
                    <a:pt x="350806" y="407363"/>
                  </a:cubicBezTo>
                  <a:cubicBezTo>
                    <a:pt x="336023" y="430499"/>
                    <a:pt x="314325" y="448397"/>
                    <a:pt x="288798" y="458512"/>
                  </a:cubicBezTo>
                  <a:cubicBezTo>
                    <a:pt x="256956" y="470628"/>
                    <a:pt x="223028" y="476324"/>
                    <a:pt x="188976" y="475276"/>
                  </a:cubicBezTo>
                  <a:cubicBezTo>
                    <a:pt x="130940" y="475276"/>
                    <a:pt x="86487" y="461875"/>
                    <a:pt x="55626" y="435081"/>
                  </a:cubicBezTo>
                  <a:cubicBezTo>
                    <a:pt x="24765" y="408287"/>
                    <a:pt x="6220" y="369101"/>
                    <a:pt x="0" y="317542"/>
                  </a:cubicBezTo>
                  <a:close/>
                </a:path>
              </a:pathLst>
            </a:custGeom>
            <a:solidFill>
              <a:srgbClr val="030528"/>
            </a:solidFill>
            <a:ln w="9525" cap="flat">
              <a:noFill/>
              <a:prstDash val="solid"/>
              <a:miter/>
            </a:ln>
          </p:spPr>
          <p:txBody>
            <a:bodyPr rtlCol="0" anchor="ctr"/>
            <a:lstStyle/>
            <a:p>
              <a:endParaRPr lang="en-US" noProof="0" dirty="0"/>
            </a:p>
          </p:txBody>
        </p:sp>
        <p:sp>
          <p:nvSpPr>
            <p:cNvPr id="12519" name="Serbest Form 12518">
              <a:extLst>
                <a:ext uri="{FF2B5EF4-FFF2-40B4-BE49-F238E27FC236}">
                  <a16:creationId xmlns:a16="http://schemas.microsoft.com/office/drawing/2014/main" id="{9455DB92-5E0C-800C-EFCF-55716F8CC736}"/>
                </a:ext>
              </a:extLst>
            </p:cNvPr>
            <p:cNvSpPr/>
            <p:nvPr/>
          </p:nvSpPr>
          <p:spPr>
            <a:xfrm>
              <a:off x="2456636" y="3208496"/>
              <a:ext cx="364712" cy="458628"/>
            </a:xfrm>
            <a:custGeom>
              <a:avLst/>
              <a:gdLst>
                <a:gd name="connsiteX0" fmla="*/ 136207 w 364712"/>
                <a:gd name="connsiteY0" fmla="*/ 458629 h 458628"/>
                <a:gd name="connsiteX1" fmla="*/ 136207 w 364712"/>
                <a:gd name="connsiteY1" fmla="*/ 77629 h 458628"/>
                <a:gd name="connsiteX2" fmla="*/ 0 w 364712"/>
                <a:gd name="connsiteY2" fmla="*/ 77629 h 458628"/>
                <a:gd name="connsiteX3" fmla="*/ 0 w 364712"/>
                <a:gd name="connsiteY3" fmla="*/ 0 h 458628"/>
                <a:gd name="connsiteX4" fmla="*/ 364712 w 364712"/>
                <a:gd name="connsiteY4" fmla="*/ 0 h 458628"/>
                <a:gd name="connsiteX5" fmla="*/ 364712 w 364712"/>
                <a:gd name="connsiteY5" fmla="*/ 77629 h 458628"/>
                <a:gd name="connsiteX6" fmla="*/ 228886 w 364712"/>
                <a:gd name="connsiteY6" fmla="*/ 77629 h 458628"/>
                <a:gd name="connsiteX7" fmla="*/ 228886 w 364712"/>
                <a:gd name="connsiteY7" fmla="*/ 458629 h 45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712" h="458628">
                  <a:moveTo>
                    <a:pt x="136207" y="458629"/>
                  </a:moveTo>
                  <a:lnTo>
                    <a:pt x="136207" y="77629"/>
                  </a:lnTo>
                  <a:lnTo>
                    <a:pt x="0" y="77629"/>
                  </a:lnTo>
                  <a:lnTo>
                    <a:pt x="0" y="0"/>
                  </a:lnTo>
                  <a:lnTo>
                    <a:pt x="364712" y="0"/>
                  </a:lnTo>
                  <a:lnTo>
                    <a:pt x="364712" y="77629"/>
                  </a:lnTo>
                  <a:lnTo>
                    <a:pt x="228886" y="77629"/>
                  </a:lnTo>
                  <a:lnTo>
                    <a:pt x="228886" y="458629"/>
                  </a:lnTo>
                  <a:close/>
                </a:path>
              </a:pathLst>
            </a:custGeom>
            <a:solidFill>
              <a:srgbClr val="030528"/>
            </a:solidFill>
            <a:ln w="9525" cap="flat">
              <a:noFill/>
              <a:prstDash val="solid"/>
              <a:miter/>
            </a:ln>
          </p:spPr>
          <p:txBody>
            <a:bodyPr rtlCol="0" anchor="ctr"/>
            <a:lstStyle/>
            <a:p>
              <a:endParaRPr lang="en-US" noProof="0" dirty="0"/>
            </a:p>
          </p:txBody>
        </p:sp>
        <p:sp>
          <p:nvSpPr>
            <p:cNvPr id="12520" name="Serbest Form 12519">
              <a:extLst>
                <a:ext uri="{FF2B5EF4-FFF2-40B4-BE49-F238E27FC236}">
                  <a16:creationId xmlns:a16="http://schemas.microsoft.com/office/drawing/2014/main" id="{5E85902A-EB84-B5B3-179B-7CC65C400BCD}"/>
                </a:ext>
              </a:extLst>
            </p:cNvPr>
            <p:cNvSpPr/>
            <p:nvPr/>
          </p:nvSpPr>
          <p:spPr>
            <a:xfrm>
              <a:off x="2786868" y="3208210"/>
              <a:ext cx="460533" cy="458914"/>
            </a:xfrm>
            <a:custGeom>
              <a:avLst/>
              <a:gdLst>
                <a:gd name="connsiteX0" fmla="*/ 460534 w 460533"/>
                <a:gd name="connsiteY0" fmla="*/ 458914 h 458914"/>
                <a:gd name="connsiteX1" fmla="*/ 359759 w 460533"/>
                <a:gd name="connsiteY1" fmla="*/ 458914 h 458914"/>
                <a:gd name="connsiteX2" fmla="*/ 319659 w 460533"/>
                <a:gd name="connsiteY2" fmla="*/ 354139 h 458914"/>
                <a:gd name="connsiteX3" fmla="*/ 136207 w 460533"/>
                <a:gd name="connsiteY3" fmla="*/ 354139 h 458914"/>
                <a:gd name="connsiteX4" fmla="*/ 98107 w 460533"/>
                <a:gd name="connsiteY4" fmla="*/ 458914 h 458914"/>
                <a:gd name="connsiteX5" fmla="*/ 0 w 460533"/>
                <a:gd name="connsiteY5" fmla="*/ 458914 h 458914"/>
                <a:gd name="connsiteX6" fmla="*/ 178784 w 460533"/>
                <a:gd name="connsiteY6" fmla="*/ 0 h 458914"/>
                <a:gd name="connsiteX7" fmla="*/ 276987 w 460533"/>
                <a:gd name="connsiteY7" fmla="*/ 0 h 458914"/>
                <a:gd name="connsiteX8" fmla="*/ 289941 w 460533"/>
                <a:gd name="connsiteY8" fmla="*/ 277939 h 458914"/>
                <a:gd name="connsiteX9" fmla="*/ 226695 w 460533"/>
                <a:gd name="connsiteY9" fmla="*/ 107632 h 458914"/>
                <a:gd name="connsiteX10" fmla="*/ 164687 w 460533"/>
                <a:gd name="connsiteY10" fmla="*/ 277939 h 4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533" h="458914">
                  <a:moveTo>
                    <a:pt x="460534" y="458914"/>
                  </a:moveTo>
                  <a:lnTo>
                    <a:pt x="359759" y="458914"/>
                  </a:lnTo>
                  <a:lnTo>
                    <a:pt x="319659" y="354139"/>
                  </a:lnTo>
                  <a:lnTo>
                    <a:pt x="136207" y="354139"/>
                  </a:lnTo>
                  <a:lnTo>
                    <a:pt x="98107" y="458914"/>
                  </a:lnTo>
                  <a:lnTo>
                    <a:pt x="0" y="458914"/>
                  </a:lnTo>
                  <a:lnTo>
                    <a:pt x="178784" y="0"/>
                  </a:lnTo>
                  <a:lnTo>
                    <a:pt x="276987" y="0"/>
                  </a:lnTo>
                  <a:close/>
                  <a:moveTo>
                    <a:pt x="289941" y="277939"/>
                  </a:moveTo>
                  <a:lnTo>
                    <a:pt x="226695" y="107632"/>
                  </a:lnTo>
                  <a:lnTo>
                    <a:pt x="164687" y="277939"/>
                  </a:lnTo>
                  <a:close/>
                </a:path>
              </a:pathLst>
            </a:custGeom>
            <a:solidFill>
              <a:srgbClr val="030528"/>
            </a:solidFill>
            <a:ln w="9525" cap="flat">
              <a:noFill/>
              <a:prstDash val="solid"/>
              <a:miter/>
            </a:ln>
          </p:spPr>
          <p:txBody>
            <a:bodyPr rtlCol="0" anchor="ctr"/>
            <a:lstStyle/>
            <a:p>
              <a:endParaRPr lang="en-US" noProof="0" dirty="0"/>
            </a:p>
          </p:txBody>
        </p:sp>
        <p:sp>
          <p:nvSpPr>
            <p:cNvPr id="12521" name="Serbest Form 12520">
              <a:extLst>
                <a:ext uri="{FF2B5EF4-FFF2-40B4-BE49-F238E27FC236}">
                  <a16:creationId xmlns:a16="http://schemas.microsoft.com/office/drawing/2014/main" id="{15A22C62-43EE-13C4-E9FD-1BE0DBE18390}"/>
                </a:ext>
              </a:extLst>
            </p:cNvPr>
            <p:cNvSpPr/>
            <p:nvPr/>
          </p:nvSpPr>
          <p:spPr>
            <a:xfrm>
              <a:off x="3299027" y="3212306"/>
              <a:ext cx="323087" cy="454818"/>
            </a:xfrm>
            <a:custGeom>
              <a:avLst/>
              <a:gdLst>
                <a:gd name="connsiteX0" fmla="*/ 0 w 323087"/>
                <a:gd name="connsiteY0" fmla="*/ 454819 h 454818"/>
                <a:gd name="connsiteX1" fmla="*/ 0 w 323087"/>
                <a:gd name="connsiteY1" fmla="*/ 0 h 454818"/>
                <a:gd name="connsiteX2" fmla="*/ 92678 w 323087"/>
                <a:gd name="connsiteY2" fmla="*/ 0 h 454818"/>
                <a:gd name="connsiteX3" fmla="*/ 92678 w 323087"/>
                <a:gd name="connsiteY3" fmla="*/ 377857 h 454818"/>
                <a:gd name="connsiteX4" fmla="*/ 323088 w 323087"/>
                <a:gd name="connsiteY4" fmla="*/ 377857 h 454818"/>
                <a:gd name="connsiteX5" fmla="*/ 323088 w 323087"/>
                <a:gd name="connsiteY5" fmla="*/ 454819 h 45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087" h="454818">
                  <a:moveTo>
                    <a:pt x="0" y="454819"/>
                  </a:moveTo>
                  <a:lnTo>
                    <a:pt x="0" y="0"/>
                  </a:lnTo>
                  <a:lnTo>
                    <a:pt x="92678" y="0"/>
                  </a:lnTo>
                  <a:lnTo>
                    <a:pt x="92678" y="377857"/>
                  </a:lnTo>
                  <a:lnTo>
                    <a:pt x="323088" y="377857"/>
                  </a:lnTo>
                  <a:lnTo>
                    <a:pt x="323088" y="454819"/>
                  </a:lnTo>
                  <a:close/>
                </a:path>
              </a:pathLst>
            </a:custGeom>
            <a:solidFill>
              <a:srgbClr val="030528"/>
            </a:solidFill>
            <a:ln w="9525" cap="flat">
              <a:noFill/>
              <a:prstDash val="solid"/>
              <a:miter/>
            </a:ln>
          </p:spPr>
          <p:txBody>
            <a:bodyPr rtlCol="0" anchor="ctr"/>
            <a:lstStyle/>
            <a:p>
              <a:endParaRPr lang="en-US" noProof="0" dirty="0"/>
            </a:p>
          </p:txBody>
        </p:sp>
        <p:sp>
          <p:nvSpPr>
            <p:cNvPr id="12522" name="Serbest Form 12521">
              <a:extLst>
                <a:ext uri="{FF2B5EF4-FFF2-40B4-BE49-F238E27FC236}">
                  <a16:creationId xmlns:a16="http://schemas.microsoft.com/office/drawing/2014/main" id="{3B35E50B-9056-62F3-0DB7-41EA38C612B0}"/>
                </a:ext>
              </a:extLst>
            </p:cNvPr>
            <p:cNvSpPr/>
            <p:nvPr/>
          </p:nvSpPr>
          <p:spPr>
            <a:xfrm>
              <a:off x="3474689" y="3128669"/>
              <a:ext cx="114923" cy="104037"/>
            </a:xfrm>
            <a:custGeom>
              <a:avLst/>
              <a:gdLst>
                <a:gd name="connsiteX0" fmla="*/ 57414 w 114923"/>
                <a:gd name="connsiteY0" fmla="*/ 104020 h 104037"/>
                <a:gd name="connsiteX1" fmla="*/ 16647 w 114923"/>
                <a:gd name="connsiteY1" fmla="*/ 88971 h 104037"/>
                <a:gd name="connsiteX2" fmla="*/ 12333 w 114923"/>
                <a:gd name="connsiteY2" fmla="*/ 19467 h 104037"/>
                <a:gd name="connsiteX3" fmla="*/ 16647 w 114923"/>
                <a:gd name="connsiteY3" fmla="*/ 15152 h 104037"/>
                <a:gd name="connsiteX4" fmla="*/ 98086 w 114923"/>
                <a:gd name="connsiteY4" fmla="*/ 15152 h 104037"/>
                <a:gd name="connsiteX5" fmla="*/ 103020 w 114923"/>
                <a:gd name="connsiteY5" fmla="*/ 83941 h 104037"/>
                <a:gd name="connsiteX6" fmla="*/ 98086 w 114923"/>
                <a:gd name="connsiteY6" fmla="*/ 88875 h 104037"/>
                <a:gd name="connsiteX7" fmla="*/ 57414 w 114923"/>
                <a:gd name="connsiteY7" fmla="*/ 104020 h 104037"/>
                <a:gd name="connsiteX8" fmla="*/ 57414 w 114923"/>
                <a:gd name="connsiteY8" fmla="*/ 91733 h 104037"/>
                <a:gd name="connsiteX9" fmla="*/ 88656 w 114923"/>
                <a:gd name="connsiteY9" fmla="*/ 80589 h 104037"/>
                <a:gd name="connsiteX10" fmla="*/ 92028 w 114923"/>
                <a:gd name="connsiteY10" fmla="*/ 26811 h 104037"/>
                <a:gd name="connsiteX11" fmla="*/ 88656 w 114923"/>
                <a:gd name="connsiteY11" fmla="*/ 23439 h 104037"/>
                <a:gd name="connsiteX12" fmla="*/ 26077 w 114923"/>
                <a:gd name="connsiteY12" fmla="*/ 23439 h 104037"/>
                <a:gd name="connsiteX13" fmla="*/ 23696 w 114923"/>
                <a:gd name="connsiteY13" fmla="*/ 78207 h 104037"/>
                <a:gd name="connsiteX14" fmla="*/ 26077 w 114923"/>
                <a:gd name="connsiteY14" fmla="*/ 80589 h 104037"/>
                <a:gd name="connsiteX15" fmla="*/ 57414 w 114923"/>
                <a:gd name="connsiteY15" fmla="*/ 91733 h 104037"/>
                <a:gd name="connsiteX16" fmla="*/ 70559 w 114923"/>
                <a:gd name="connsiteY16" fmla="*/ 55729 h 104037"/>
                <a:gd name="connsiteX17" fmla="*/ 85037 w 114923"/>
                <a:gd name="connsiteY17" fmla="*/ 78493 h 104037"/>
                <a:gd name="connsiteX18" fmla="*/ 70559 w 114923"/>
                <a:gd name="connsiteY18" fmla="*/ 78493 h 104037"/>
                <a:gd name="connsiteX19" fmla="*/ 57129 w 114923"/>
                <a:gd name="connsiteY19" fmla="*/ 55729 h 104037"/>
                <a:gd name="connsiteX20" fmla="*/ 47604 w 114923"/>
                <a:gd name="connsiteY20" fmla="*/ 55729 h 104037"/>
                <a:gd name="connsiteX21" fmla="*/ 47604 w 114923"/>
                <a:gd name="connsiteY21" fmla="*/ 78493 h 104037"/>
                <a:gd name="connsiteX22" fmla="*/ 34269 w 114923"/>
                <a:gd name="connsiteY22" fmla="*/ 78493 h 104037"/>
                <a:gd name="connsiteX23" fmla="*/ 34269 w 114923"/>
                <a:gd name="connsiteY23" fmla="*/ 24105 h 104037"/>
                <a:gd name="connsiteX24" fmla="*/ 62844 w 114923"/>
                <a:gd name="connsiteY24" fmla="*/ 24105 h 104037"/>
                <a:gd name="connsiteX25" fmla="*/ 79703 w 114923"/>
                <a:gd name="connsiteY25" fmla="*/ 27058 h 104037"/>
                <a:gd name="connsiteX26" fmla="*/ 86085 w 114923"/>
                <a:gd name="connsiteY26" fmla="*/ 40679 h 104037"/>
                <a:gd name="connsiteX27" fmla="*/ 69892 w 114923"/>
                <a:gd name="connsiteY27" fmla="*/ 55347 h 104037"/>
                <a:gd name="connsiteX28" fmla="*/ 47889 w 114923"/>
                <a:gd name="connsiteY28" fmla="*/ 47537 h 104037"/>
                <a:gd name="connsiteX29" fmla="*/ 63796 w 114923"/>
                <a:gd name="connsiteY29" fmla="*/ 47537 h 104037"/>
                <a:gd name="connsiteX30" fmla="*/ 71702 w 114923"/>
                <a:gd name="connsiteY30" fmla="*/ 46013 h 104037"/>
                <a:gd name="connsiteX31" fmla="*/ 74274 w 114923"/>
                <a:gd name="connsiteY31" fmla="*/ 39441 h 104037"/>
                <a:gd name="connsiteX32" fmla="*/ 69797 w 114923"/>
                <a:gd name="connsiteY32" fmla="*/ 34583 h 104037"/>
                <a:gd name="connsiteX33" fmla="*/ 60748 w 114923"/>
                <a:gd name="connsiteY33" fmla="*/ 33916 h 104037"/>
                <a:gd name="connsiteX34" fmla="*/ 47889 w 114923"/>
                <a:gd name="connsiteY34" fmla="*/ 33916 h 104037"/>
                <a:gd name="connsiteX35" fmla="*/ 47889 w 114923"/>
                <a:gd name="connsiteY35" fmla="*/ 47537 h 104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4923" h="104037">
                  <a:moveTo>
                    <a:pt x="57414" y="104020"/>
                  </a:moveTo>
                  <a:cubicBezTo>
                    <a:pt x="42412" y="104344"/>
                    <a:pt x="27839" y="98972"/>
                    <a:pt x="16647" y="88971"/>
                  </a:cubicBezTo>
                  <a:cubicBezTo>
                    <a:pt x="-3736" y="70968"/>
                    <a:pt x="-5670" y="39850"/>
                    <a:pt x="12333" y="19467"/>
                  </a:cubicBezTo>
                  <a:cubicBezTo>
                    <a:pt x="13685" y="17933"/>
                    <a:pt x="15123" y="16495"/>
                    <a:pt x="16647" y="15152"/>
                  </a:cubicBezTo>
                  <a:cubicBezTo>
                    <a:pt x="40031" y="-5051"/>
                    <a:pt x="74702" y="-5051"/>
                    <a:pt x="98086" y="15152"/>
                  </a:cubicBezTo>
                  <a:cubicBezTo>
                    <a:pt x="118441" y="32783"/>
                    <a:pt x="120651" y="63587"/>
                    <a:pt x="103020" y="83941"/>
                  </a:cubicBezTo>
                  <a:cubicBezTo>
                    <a:pt x="101496" y="85704"/>
                    <a:pt x="99848" y="87351"/>
                    <a:pt x="98086" y="88875"/>
                  </a:cubicBezTo>
                  <a:cubicBezTo>
                    <a:pt x="86980" y="98962"/>
                    <a:pt x="72416" y="104382"/>
                    <a:pt x="57414" y="104020"/>
                  </a:cubicBezTo>
                  <a:close/>
                  <a:moveTo>
                    <a:pt x="57414" y="91733"/>
                  </a:moveTo>
                  <a:cubicBezTo>
                    <a:pt x="68863" y="92114"/>
                    <a:pt x="80036" y="88132"/>
                    <a:pt x="88656" y="80589"/>
                  </a:cubicBezTo>
                  <a:cubicBezTo>
                    <a:pt x="104439" y="66673"/>
                    <a:pt x="105944" y="42593"/>
                    <a:pt x="92028" y="26811"/>
                  </a:cubicBezTo>
                  <a:cubicBezTo>
                    <a:pt x="90980" y="25620"/>
                    <a:pt x="89847" y="24496"/>
                    <a:pt x="88656" y="23439"/>
                  </a:cubicBezTo>
                  <a:cubicBezTo>
                    <a:pt x="70530" y="8332"/>
                    <a:pt x="44203" y="8332"/>
                    <a:pt x="26077" y="23439"/>
                  </a:cubicBezTo>
                  <a:cubicBezTo>
                    <a:pt x="10294" y="37907"/>
                    <a:pt x="9228" y="62434"/>
                    <a:pt x="23696" y="78207"/>
                  </a:cubicBezTo>
                  <a:cubicBezTo>
                    <a:pt x="24458" y="79036"/>
                    <a:pt x="25248" y="79827"/>
                    <a:pt x="26077" y="80589"/>
                  </a:cubicBezTo>
                  <a:cubicBezTo>
                    <a:pt x="34735" y="88132"/>
                    <a:pt x="45937" y="92114"/>
                    <a:pt x="57414" y="91733"/>
                  </a:cubicBezTo>
                  <a:close/>
                  <a:moveTo>
                    <a:pt x="70559" y="55729"/>
                  </a:moveTo>
                  <a:lnTo>
                    <a:pt x="85037" y="78493"/>
                  </a:lnTo>
                  <a:lnTo>
                    <a:pt x="70559" y="78493"/>
                  </a:lnTo>
                  <a:lnTo>
                    <a:pt x="57129" y="55729"/>
                  </a:lnTo>
                  <a:lnTo>
                    <a:pt x="47604" y="55729"/>
                  </a:lnTo>
                  <a:lnTo>
                    <a:pt x="47604" y="78493"/>
                  </a:lnTo>
                  <a:lnTo>
                    <a:pt x="34269" y="78493"/>
                  </a:lnTo>
                  <a:lnTo>
                    <a:pt x="34269" y="24105"/>
                  </a:lnTo>
                  <a:lnTo>
                    <a:pt x="62844" y="24105"/>
                  </a:lnTo>
                  <a:cubicBezTo>
                    <a:pt x="68625" y="23677"/>
                    <a:pt x="74417" y="24696"/>
                    <a:pt x="79703" y="27058"/>
                  </a:cubicBezTo>
                  <a:cubicBezTo>
                    <a:pt x="84256" y="30001"/>
                    <a:pt x="86732" y="35288"/>
                    <a:pt x="86085" y="40679"/>
                  </a:cubicBezTo>
                  <a:cubicBezTo>
                    <a:pt x="86085" y="49728"/>
                    <a:pt x="80655" y="54585"/>
                    <a:pt x="69892" y="55347"/>
                  </a:cubicBezTo>
                  <a:close/>
                  <a:moveTo>
                    <a:pt x="47889" y="47537"/>
                  </a:moveTo>
                  <a:lnTo>
                    <a:pt x="63796" y="47537"/>
                  </a:lnTo>
                  <a:cubicBezTo>
                    <a:pt x="66520" y="47746"/>
                    <a:pt x="69254" y="47223"/>
                    <a:pt x="71702" y="46013"/>
                  </a:cubicBezTo>
                  <a:cubicBezTo>
                    <a:pt x="73626" y="44403"/>
                    <a:pt x="74597" y="41927"/>
                    <a:pt x="74274" y="39441"/>
                  </a:cubicBezTo>
                  <a:cubicBezTo>
                    <a:pt x="74274" y="36964"/>
                    <a:pt x="72750" y="35440"/>
                    <a:pt x="69797" y="34583"/>
                  </a:cubicBezTo>
                  <a:cubicBezTo>
                    <a:pt x="66806" y="34078"/>
                    <a:pt x="63777" y="33859"/>
                    <a:pt x="60748" y="33916"/>
                  </a:cubicBezTo>
                  <a:lnTo>
                    <a:pt x="47889" y="33916"/>
                  </a:lnTo>
                  <a:lnTo>
                    <a:pt x="47889" y="47537"/>
                  </a:lnTo>
                  <a:close/>
                </a:path>
              </a:pathLst>
            </a:custGeom>
            <a:solidFill>
              <a:srgbClr val="030528"/>
            </a:solidFill>
            <a:ln w="9525" cap="flat">
              <a:noFill/>
              <a:prstDash val="solid"/>
              <a:miter/>
            </a:ln>
          </p:spPr>
          <p:txBody>
            <a:bodyPr rtlCol="0" anchor="ctr"/>
            <a:lstStyle/>
            <a:p>
              <a:endParaRPr lang="en-US" noProof="0" dirty="0"/>
            </a:p>
          </p:txBody>
        </p:sp>
      </p:grpSp>
      <p:sp>
        <p:nvSpPr>
          <p:cNvPr id="12523" name="Grafik 16">
            <a:extLst>
              <a:ext uri="{FF2B5EF4-FFF2-40B4-BE49-F238E27FC236}">
                <a16:creationId xmlns:a16="http://schemas.microsoft.com/office/drawing/2014/main" id="{309B61B9-FBF5-B5B3-CF8C-3BC1F4BCF4B6}"/>
              </a:ext>
            </a:extLst>
          </p:cNvPr>
          <p:cNvSpPr/>
          <p:nvPr/>
        </p:nvSpPr>
        <p:spPr>
          <a:xfrm>
            <a:off x="1981009" y="4230649"/>
            <a:ext cx="1244791" cy="348410"/>
          </a:xfrm>
          <a:custGeom>
            <a:avLst/>
            <a:gdLst>
              <a:gd name="connsiteX0" fmla="*/ 0 w 4163663"/>
              <a:gd name="connsiteY0" fmla="*/ 312325 h 1043749"/>
              <a:gd name="connsiteX1" fmla="*/ 139732 w 4163663"/>
              <a:gd name="connsiteY1" fmla="*/ 312325 h 1043749"/>
              <a:gd name="connsiteX2" fmla="*/ 139732 w 4163663"/>
              <a:gd name="connsiteY2" fmla="*/ 731425 h 1043749"/>
              <a:gd name="connsiteX3" fmla="*/ 0 w 4163663"/>
              <a:gd name="connsiteY3" fmla="*/ 731425 h 1043749"/>
              <a:gd name="connsiteX4" fmla="*/ 272510 w 4163663"/>
              <a:gd name="connsiteY4" fmla="*/ 312325 h 1043749"/>
              <a:gd name="connsiteX5" fmla="*/ 359093 w 4163663"/>
              <a:gd name="connsiteY5" fmla="*/ 312325 h 1043749"/>
              <a:gd name="connsiteX6" fmla="*/ 268319 w 4163663"/>
              <a:gd name="connsiteY6" fmla="*/ 474250 h 1043749"/>
              <a:gd name="connsiteX7" fmla="*/ 414052 w 4163663"/>
              <a:gd name="connsiteY7" fmla="*/ 731425 h 1043749"/>
              <a:gd name="connsiteX8" fmla="*/ 259651 w 4163663"/>
              <a:gd name="connsiteY8" fmla="*/ 731425 h 1043749"/>
              <a:gd name="connsiteX9" fmla="*/ 139732 w 4163663"/>
              <a:gd name="connsiteY9" fmla="*/ 532352 h 1043749"/>
              <a:gd name="connsiteX10" fmla="*/ 1298448 w 4163663"/>
              <a:gd name="connsiteY10" fmla="*/ 312325 h 1043749"/>
              <a:gd name="connsiteX11" fmla="*/ 1438180 w 4163663"/>
              <a:gd name="connsiteY11" fmla="*/ 312325 h 1043749"/>
              <a:gd name="connsiteX12" fmla="*/ 1438180 w 4163663"/>
              <a:gd name="connsiteY12" fmla="*/ 731425 h 1043749"/>
              <a:gd name="connsiteX13" fmla="*/ 1298448 w 4163663"/>
              <a:gd name="connsiteY13" fmla="*/ 731425 h 1043749"/>
              <a:gd name="connsiteX14" fmla="*/ 1570863 w 4163663"/>
              <a:gd name="connsiteY14" fmla="*/ 312325 h 1043749"/>
              <a:gd name="connsiteX15" fmla="*/ 1657445 w 4163663"/>
              <a:gd name="connsiteY15" fmla="*/ 312325 h 1043749"/>
              <a:gd name="connsiteX16" fmla="*/ 1566672 w 4163663"/>
              <a:gd name="connsiteY16" fmla="*/ 474250 h 1043749"/>
              <a:gd name="connsiteX17" fmla="*/ 1712405 w 4163663"/>
              <a:gd name="connsiteY17" fmla="*/ 731425 h 1043749"/>
              <a:gd name="connsiteX18" fmla="*/ 1557814 w 4163663"/>
              <a:gd name="connsiteY18" fmla="*/ 731425 h 1043749"/>
              <a:gd name="connsiteX19" fmla="*/ 1437894 w 4163663"/>
              <a:gd name="connsiteY19" fmla="*/ 532352 h 1043749"/>
              <a:gd name="connsiteX20" fmla="*/ 531590 w 4163663"/>
              <a:gd name="connsiteY20" fmla="*/ 440912 h 1043749"/>
              <a:gd name="connsiteX21" fmla="*/ 593693 w 4163663"/>
              <a:gd name="connsiteY21" fmla="*/ 364712 h 1043749"/>
              <a:gd name="connsiteX22" fmla="*/ 655987 w 4163663"/>
              <a:gd name="connsiteY22" fmla="*/ 440912 h 1043749"/>
              <a:gd name="connsiteX23" fmla="*/ 655987 w 4163663"/>
              <a:gd name="connsiteY23" fmla="*/ 602837 h 1043749"/>
              <a:gd name="connsiteX24" fmla="*/ 593598 w 4163663"/>
              <a:gd name="connsiteY24" fmla="*/ 679037 h 1043749"/>
              <a:gd name="connsiteX25" fmla="*/ 531400 w 4163663"/>
              <a:gd name="connsiteY25" fmla="*/ 602837 h 1043749"/>
              <a:gd name="connsiteX26" fmla="*/ 382143 w 4163663"/>
              <a:gd name="connsiteY26" fmla="*/ 521875 h 1043749"/>
              <a:gd name="connsiteX27" fmla="*/ 591683 w 4163663"/>
              <a:gd name="connsiteY27" fmla="*/ 308143 h 1043749"/>
              <a:gd name="connsiteX28" fmla="*/ 805415 w 4163663"/>
              <a:gd name="connsiteY28" fmla="*/ 517684 h 1043749"/>
              <a:gd name="connsiteX29" fmla="*/ 595874 w 4163663"/>
              <a:gd name="connsiteY29" fmla="*/ 731415 h 1043749"/>
              <a:gd name="connsiteX30" fmla="*/ 593789 w 4163663"/>
              <a:gd name="connsiteY30" fmla="*/ 731425 h 1043749"/>
              <a:gd name="connsiteX31" fmla="*/ 382143 w 4163663"/>
              <a:gd name="connsiteY31" fmla="*/ 521875 h 1043749"/>
              <a:gd name="connsiteX32" fmla="*/ 1803083 w 4163663"/>
              <a:gd name="connsiteY32" fmla="*/ 474250 h 1043749"/>
              <a:gd name="connsiteX33" fmla="*/ 1803083 w 4163663"/>
              <a:gd name="connsiteY33" fmla="*/ 731425 h 1043749"/>
              <a:gd name="connsiteX34" fmla="*/ 1724597 w 4163663"/>
              <a:gd name="connsiteY34" fmla="*/ 731425 h 1043749"/>
              <a:gd name="connsiteX35" fmla="*/ 1724597 w 4163663"/>
              <a:gd name="connsiteY35" fmla="*/ 372332 h 1043749"/>
              <a:gd name="connsiteX36" fmla="*/ 1810798 w 4163663"/>
              <a:gd name="connsiteY36" fmla="*/ 311563 h 1043749"/>
              <a:gd name="connsiteX37" fmla="*/ 1892903 w 4163663"/>
              <a:gd name="connsiteY37" fmla="*/ 353854 h 1043749"/>
              <a:gd name="connsiteX38" fmla="*/ 1952244 w 4163663"/>
              <a:gd name="connsiteY38" fmla="*/ 493490 h 1043749"/>
              <a:gd name="connsiteX39" fmla="*/ 2011013 w 4163663"/>
              <a:gd name="connsiteY39" fmla="*/ 354806 h 1043749"/>
              <a:gd name="connsiteX40" fmla="*/ 2090452 w 4163663"/>
              <a:gd name="connsiteY40" fmla="*/ 311563 h 1043749"/>
              <a:gd name="connsiteX41" fmla="*/ 2173319 w 4163663"/>
              <a:gd name="connsiteY41" fmla="*/ 372332 h 1043749"/>
              <a:gd name="connsiteX42" fmla="*/ 2173319 w 4163663"/>
              <a:gd name="connsiteY42" fmla="*/ 731425 h 1043749"/>
              <a:gd name="connsiteX43" fmla="*/ 2026444 w 4163663"/>
              <a:gd name="connsiteY43" fmla="*/ 731425 h 1043749"/>
              <a:gd name="connsiteX44" fmla="*/ 2026444 w 4163663"/>
              <a:gd name="connsiteY44" fmla="*/ 471011 h 1043749"/>
              <a:gd name="connsiteX45" fmla="*/ 1926812 w 4163663"/>
              <a:gd name="connsiteY45" fmla="*/ 731425 h 1043749"/>
              <a:gd name="connsiteX46" fmla="*/ 1910239 w 4163663"/>
              <a:gd name="connsiteY46" fmla="*/ 731425 h 1043749"/>
              <a:gd name="connsiteX47" fmla="*/ 2408301 w 4163663"/>
              <a:gd name="connsiteY47" fmla="*/ 592550 h 1043749"/>
              <a:gd name="connsiteX48" fmla="*/ 2357914 w 4163663"/>
              <a:gd name="connsiteY48" fmla="*/ 437102 h 1043749"/>
              <a:gd name="connsiteX49" fmla="*/ 2307431 w 4163663"/>
              <a:gd name="connsiteY49" fmla="*/ 592645 h 1043749"/>
              <a:gd name="connsiteX50" fmla="*/ 2198275 w 4163663"/>
              <a:gd name="connsiteY50" fmla="*/ 731425 h 1043749"/>
              <a:gd name="connsiteX51" fmla="*/ 2320671 w 4163663"/>
              <a:gd name="connsiteY51" fmla="*/ 354616 h 1043749"/>
              <a:gd name="connsiteX52" fmla="*/ 2391632 w 4163663"/>
              <a:gd name="connsiteY52" fmla="*/ 311658 h 1043749"/>
              <a:gd name="connsiteX53" fmla="*/ 2462689 w 4163663"/>
              <a:gd name="connsiteY53" fmla="*/ 355378 h 1043749"/>
              <a:gd name="connsiteX54" fmla="*/ 2592229 w 4163663"/>
              <a:gd name="connsiteY54" fmla="*/ 731425 h 1043749"/>
              <a:gd name="connsiteX55" fmla="*/ 2453640 w 4163663"/>
              <a:gd name="connsiteY55" fmla="*/ 731425 h 1043749"/>
              <a:gd name="connsiteX56" fmla="*/ 2428018 w 4163663"/>
              <a:gd name="connsiteY56" fmla="*/ 652939 h 1043749"/>
              <a:gd name="connsiteX57" fmla="*/ 2287334 w 4163663"/>
              <a:gd name="connsiteY57" fmla="*/ 652939 h 1043749"/>
              <a:gd name="connsiteX58" fmla="*/ 2261807 w 4163663"/>
              <a:gd name="connsiteY58" fmla="*/ 731425 h 1043749"/>
              <a:gd name="connsiteX59" fmla="*/ 2788825 w 4163663"/>
              <a:gd name="connsiteY59" fmla="*/ 663511 h 1043749"/>
              <a:gd name="connsiteX60" fmla="*/ 2952274 w 4163663"/>
              <a:gd name="connsiteY60" fmla="*/ 663511 h 1043749"/>
              <a:gd name="connsiteX61" fmla="*/ 2952274 w 4163663"/>
              <a:gd name="connsiteY61" fmla="*/ 731425 h 1043749"/>
              <a:gd name="connsiteX62" fmla="*/ 2633472 w 4163663"/>
              <a:gd name="connsiteY62" fmla="*/ 731425 h 1043749"/>
              <a:gd name="connsiteX63" fmla="*/ 2617565 w 4163663"/>
              <a:gd name="connsiteY63" fmla="*/ 710755 h 1043749"/>
              <a:gd name="connsiteX64" fmla="*/ 2619661 w 4163663"/>
              <a:gd name="connsiteY64" fmla="*/ 700373 h 1043749"/>
              <a:gd name="connsiteX65" fmla="*/ 2767489 w 4163663"/>
              <a:gd name="connsiteY65" fmla="*/ 383191 h 1043749"/>
              <a:gd name="connsiteX66" fmla="*/ 2616994 w 4163663"/>
              <a:gd name="connsiteY66" fmla="*/ 383191 h 1043749"/>
              <a:gd name="connsiteX67" fmla="*/ 2616994 w 4163663"/>
              <a:gd name="connsiteY67" fmla="*/ 312325 h 1043749"/>
              <a:gd name="connsiteX68" fmla="*/ 2869597 w 4163663"/>
              <a:gd name="connsiteY68" fmla="*/ 312325 h 1043749"/>
              <a:gd name="connsiteX69" fmla="*/ 2929319 w 4163663"/>
              <a:gd name="connsiteY69" fmla="*/ 356235 h 1043749"/>
              <a:gd name="connsiteX70" fmla="*/ 2924937 w 4163663"/>
              <a:gd name="connsiteY70" fmla="*/ 372809 h 1043749"/>
              <a:gd name="connsiteX71" fmla="*/ 841439 w 4163663"/>
              <a:gd name="connsiteY71" fmla="*/ 312325 h 1043749"/>
              <a:gd name="connsiteX72" fmla="*/ 1058894 w 4163663"/>
              <a:gd name="connsiteY72" fmla="*/ 312325 h 1043749"/>
              <a:gd name="connsiteX73" fmla="*/ 1201769 w 4163663"/>
              <a:gd name="connsiteY73" fmla="*/ 432721 h 1043749"/>
              <a:gd name="connsiteX74" fmla="*/ 1201769 w 4163663"/>
              <a:gd name="connsiteY74" fmla="*/ 438055 h 1043749"/>
              <a:gd name="connsiteX75" fmla="*/ 1201769 w 4163663"/>
              <a:gd name="connsiteY75" fmla="*/ 448151 h 1043749"/>
              <a:gd name="connsiteX76" fmla="*/ 1126808 w 4163663"/>
              <a:gd name="connsiteY76" fmla="*/ 549688 h 1043749"/>
              <a:gd name="connsiteX77" fmla="*/ 1249585 w 4163663"/>
              <a:gd name="connsiteY77" fmla="*/ 731425 h 1043749"/>
              <a:gd name="connsiteX78" fmla="*/ 1086326 w 4163663"/>
              <a:gd name="connsiteY78" fmla="*/ 731425 h 1043749"/>
              <a:gd name="connsiteX79" fmla="*/ 991076 w 4163663"/>
              <a:gd name="connsiteY79" fmla="*/ 523589 h 1043749"/>
              <a:gd name="connsiteX80" fmla="*/ 1007269 w 4163663"/>
              <a:gd name="connsiteY80" fmla="*/ 523589 h 1043749"/>
              <a:gd name="connsiteX81" fmla="*/ 1019461 w 4163663"/>
              <a:gd name="connsiteY81" fmla="*/ 521303 h 1043749"/>
              <a:gd name="connsiteX82" fmla="*/ 1064133 w 4163663"/>
              <a:gd name="connsiteY82" fmla="*/ 452533 h 1043749"/>
              <a:gd name="connsiteX83" fmla="*/ 1064133 w 4163663"/>
              <a:gd name="connsiteY83" fmla="*/ 443008 h 1043749"/>
              <a:gd name="connsiteX84" fmla="*/ 986885 w 4163663"/>
              <a:gd name="connsiteY84" fmla="*/ 375761 h 1043749"/>
              <a:gd name="connsiteX85" fmla="*/ 986885 w 4163663"/>
              <a:gd name="connsiteY85" fmla="*/ 731425 h 1043749"/>
              <a:gd name="connsiteX86" fmla="*/ 841439 w 4163663"/>
              <a:gd name="connsiteY86" fmla="*/ 731425 h 1043749"/>
              <a:gd name="connsiteX87" fmla="*/ 3470339 w 4163663"/>
              <a:gd name="connsiteY87" fmla="*/ 346138 h 1043749"/>
              <a:gd name="connsiteX88" fmla="*/ 3532442 w 4163663"/>
              <a:gd name="connsiteY88" fmla="*/ 373475 h 1043749"/>
              <a:gd name="connsiteX89" fmla="*/ 3507391 w 4163663"/>
              <a:gd name="connsiteY89" fmla="*/ 462058 h 1043749"/>
              <a:gd name="connsiteX90" fmla="*/ 3609880 w 4163663"/>
              <a:gd name="connsiteY90" fmla="*/ 597122 h 1043749"/>
              <a:gd name="connsiteX91" fmla="*/ 3613404 w 4163663"/>
              <a:gd name="connsiteY91" fmla="*/ 597122 h 1043749"/>
              <a:gd name="connsiteX92" fmla="*/ 3613404 w 4163663"/>
              <a:gd name="connsiteY92" fmla="*/ 890492 h 1043749"/>
              <a:gd name="connsiteX93" fmla="*/ 3398330 w 4163663"/>
              <a:gd name="connsiteY93" fmla="*/ 890492 h 1043749"/>
              <a:gd name="connsiteX94" fmla="*/ 3406521 w 4163663"/>
              <a:gd name="connsiteY94" fmla="*/ 813435 h 1043749"/>
              <a:gd name="connsiteX95" fmla="*/ 3419189 w 4163663"/>
              <a:gd name="connsiteY95" fmla="*/ 699135 h 1043749"/>
              <a:gd name="connsiteX96" fmla="*/ 3387471 w 4163663"/>
              <a:gd name="connsiteY96" fmla="*/ 639318 h 1043749"/>
              <a:gd name="connsiteX97" fmla="*/ 3253740 w 4163663"/>
              <a:gd name="connsiteY97" fmla="*/ 352996 h 1043749"/>
              <a:gd name="connsiteX98" fmla="*/ 3462814 w 4163663"/>
              <a:gd name="connsiteY98" fmla="*/ 205835 h 1043749"/>
              <a:gd name="connsiteX99" fmla="*/ 3641503 w 4163663"/>
              <a:gd name="connsiteY99" fmla="*/ 258794 h 1043749"/>
              <a:gd name="connsiteX100" fmla="*/ 3820192 w 4163663"/>
              <a:gd name="connsiteY100" fmla="*/ 205835 h 1043749"/>
              <a:gd name="connsiteX101" fmla="*/ 4043839 w 4163663"/>
              <a:gd name="connsiteY101" fmla="*/ 428911 h 1043749"/>
              <a:gd name="connsiteX102" fmla="*/ 3895439 w 4163663"/>
              <a:gd name="connsiteY102" fmla="*/ 639604 h 1043749"/>
              <a:gd name="connsiteX103" fmla="*/ 3863816 w 4163663"/>
              <a:gd name="connsiteY103" fmla="*/ 699421 h 1043749"/>
              <a:gd name="connsiteX104" fmla="*/ 3876485 w 4163663"/>
              <a:gd name="connsiteY104" fmla="*/ 813721 h 1043749"/>
              <a:gd name="connsiteX105" fmla="*/ 3884676 w 4163663"/>
              <a:gd name="connsiteY105" fmla="*/ 890778 h 1043749"/>
              <a:gd name="connsiteX106" fmla="*/ 3669316 w 4163663"/>
              <a:gd name="connsiteY106" fmla="*/ 890778 h 1043749"/>
              <a:gd name="connsiteX107" fmla="*/ 3669316 w 4163663"/>
              <a:gd name="connsiteY107" fmla="*/ 596741 h 1043749"/>
              <a:gd name="connsiteX108" fmla="*/ 3672840 w 4163663"/>
              <a:gd name="connsiteY108" fmla="*/ 596741 h 1043749"/>
              <a:gd name="connsiteX109" fmla="*/ 3775329 w 4163663"/>
              <a:gd name="connsiteY109" fmla="*/ 461677 h 1043749"/>
              <a:gd name="connsiteX110" fmla="*/ 3750278 w 4163663"/>
              <a:gd name="connsiteY110" fmla="*/ 373094 h 1043749"/>
              <a:gd name="connsiteX111" fmla="*/ 3812381 w 4163663"/>
              <a:gd name="connsiteY111" fmla="*/ 345757 h 1043749"/>
              <a:gd name="connsiteX112" fmla="*/ 3843814 w 4163663"/>
              <a:gd name="connsiteY112" fmla="*/ 463963 h 1043749"/>
              <a:gd name="connsiteX113" fmla="*/ 3734943 w 4163663"/>
              <a:gd name="connsiteY113" fmla="*/ 647795 h 1043749"/>
              <a:gd name="connsiteX114" fmla="*/ 3734943 w 4163663"/>
              <a:gd name="connsiteY114" fmla="*/ 651129 h 1043749"/>
              <a:gd name="connsiteX115" fmla="*/ 3734943 w 4163663"/>
              <a:gd name="connsiteY115" fmla="*/ 825055 h 1043749"/>
              <a:gd name="connsiteX116" fmla="*/ 3808667 w 4163663"/>
              <a:gd name="connsiteY116" fmla="*/ 825055 h 1043749"/>
              <a:gd name="connsiteX117" fmla="*/ 3799904 w 4163663"/>
              <a:gd name="connsiteY117" fmla="*/ 700468 h 1043749"/>
              <a:gd name="connsiteX118" fmla="*/ 3874675 w 4163663"/>
              <a:gd name="connsiteY118" fmla="*/ 578072 h 1043749"/>
              <a:gd name="connsiteX119" fmla="*/ 3970496 w 4163663"/>
              <a:gd name="connsiteY119" fmla="*/ 376333 h 1043749"/>
              <a:gd name="connsiteX120" fmla="*/ 3821716 w 4163663"/>
              <a:gd name="connsiteY120" fmla="*/ 271367 h 1043749"/>
              <a:gd name="connsiteX121" fmla="*/ 3762470 w 4163663"/>
              <a:gd name="connsiteY121" fmla="*/ 282892 h 1043749"/>
              <a:gd name="connsiteX122" fmla="*/ 3687413 w 4163663"/>
              <a:gd name="connsiteY122" fmla="*/ 317087 h 1043749"/>
              <a:gd name="connsiteX123" fmla="*/ 3595973 w 4163663"/>
              <a:gd name="connsiteY123" fmla="*/ 317087 h 1043749"/>
              <a:gd name="connsiteX124" fmla="*/ 3520916 w 4163663"/>
              <a:gd name="connsiteY124" fmla="*/ 282892 h 1043749"/>
              <a:gd name="connsiteX125" fmla="*/ 3461671 w 4163663"/>
              <a:gd name="connsiteY125" fmla="*/ 271367 h 1043749"/>
              <a:gd name="connsiteX126" fmla="*/ 3303746 w 4163663"/>
              <a:gd name="connsiteY126" fmla="*/ 429292 h 1043749"/>
              <a:gd name="connsiteX127" fmla="*/ 3408712 w 4163663"/>
              <a:gd name="connsiteY127" fmla="*/ 578072 h 1043749"/>
              <a:gd name="connsiteX128" fmla="*/ 3483483 w 4163663"/>
              <a:gd name="connsiteY128" fmla="*/ 700468 h 1043749"/>
              <a:gd name="connsiteX129" fmla="*/ 3474720 w 4163663"/>
              <a:gd name="connsiteY129" fmla="*/ 825055 h 1043749"/>
              <a:gd name="connsiteX130" fmla="*/ 3548539 w 4163663"/>
              <a:gd name="connsiteY130" fmla="*/ 825055 h 1043749"/>
              <a:gd name="connsiteX131" fmla="*/ 3548539 w 4163663"/>
              <a:gd name="connsiteY131" fmla="*/ 651129 h 1043749"/>
              <a:gd name="connsiteX132" fmla="*/ 3548539 w 4163663"/>
              <a:gd name="connsiteY132" fmla="*/ 647795 h 1043749"/>
              <a:gd name="connsiteX133" fmla="*/ 3439668 w 4163663"/>
              <a:gd name="connsiteY133" fmla="*/ 463963 h 1043749"/>
              <a:gd name="connsiteX134" fmla="*/ 3470624 w 4163663"/>
              <a:gd name="connsiteY134" fmla="*/ 345757 h 1043749"/>
              <a:gd name="connsiteX135" fmla="*/ 3119914 w 4163663"/>
              <a:gd name="connsiteY135" fmla="*/ 521875 h 1043749"/>
              <a:gd name="connsiteX136" fmla="*/ 3641789 w 4163663"/>
              <a:gd name="connsiteY136" fmla="*/ 0 h 1043749"/>
              <a:gd name="connsiteX137" fmla="*/ 4163663 w 4163663"/>
              <a:gd name="connsiteY137" fmla="*/ 521875 h 1043749"/>
              <a:gd name="connsiteX138" fmla="*/ 3641789 w 4163663"/>
              <a:gd name="connsiteY138" fmla="*/ 1043750 h 1043749"/>
              <a:gd name="connsiteX139" fmla="*/ 3119914 w 4163663"/>
              <a:gd name="connsiteY139" fmla="*/ 521875 h 1043749"/>
              <a:gd name="connsiteX140" fmla="*/ 3172301 w 4163663"/>
              <a:gd name="connsiteY140" fmla="*/ 521875 h 1043749"/>
              <a:gd name="connsiteX141" fmla="*/ 3641789 w 4163663"/>
              <a:gd name="connsiteY141" fmla="*/ 52388 h 1043749"/>
              <a:gd name="connsiteX142" fmla="*/ 4111276 w 4163663"/>
              <a:gd name="connsiteY142" fmla="*/ 521875 h 1043749"/>
              <a:gd name="connsiteX143" fmla="*/ 3641789 w 4163663"/>
              <a:gd name="connsiteY143" fmla="*/ 991362 h 1043749"/>
              <a:gd name="connsiteX144" fmla="*/ 3172016 w 4163663"/>
              <a:gd name="connsiteY144" fmla="*/ 522160 h 1043749"/>
              <a:gd name="connsiteX145" fmla="*/ 3172016 w 4163663"/>
              <a:gd name="connsiteY145" fmla="*/ 521875 h 104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4163663" h="1043749">
                <a:moveTo>
                  <a:pt x="0" y="312325"/>
                </a:moveTo>
                <a:lnTo>
                  <a:pt x="139732" y="312325"/>
                </a:lnTo>
                <a:lnTo>
                  <a:pt x="139732" y="731425"/>
                </a:lnTo>
                <a:lnTo>
                  <a:pt x="0" y="731425"/>
                </a:lnTo>
                <a:close/>
                <a:moveTo>
                  <a:pt x="272510" y="312325"/>
                </a:moveTo>
                <a:lnTo>
                  <a:pt x="359093" y="312325"/>
                </a:lnTo>
                <a:lnTo>
                  <a:pt x="268319" y="474250"/>
                </a:lnTo>
                <a:lnTo>
                  <a:pt x="414052" y="731425"/>
                </a:lnTo>
                <a:lnTo>
                  <a:pt x="259651" y="731425"/>
                </a:lnTo>
                <a:lnTo>
                  <a:pt x="139732" y="532352"/>
                </a:lnTo>
                <a:close/>
                <a:moveTo>
                  <a:pt x="1298448" y="312325"/>
                </a:moveTo>
                <a:lnTo>
                  <a:pt x="1438180" y="312325"/>
                </a:lnTo>
                <a:lnTo>
                  <a:pt x="1438180" y="731425"/>
                </a:lnTo>
                <a:lnTo>
                  <a:pt x="1298448" y="731425"/>
                </a:lnTo>
                <a:close/>
                <a:moveTo>
                  <a:pt x="1570863" y="312325"/>
                </a:moveTo>
                <a:lnTo>
                  <a:pt x="1657445" y="312325"/>
                </a:lnTo>
                <a:lnTo>
                  <a:pt x="1566672" y="474250"/>
                </a:lnTo>
                <a:lnTo>
                  <a:pt x="1712405" y="731425"/>
                </a:lnTo>
                <a:lnTo>
                  <a:pt x="1557814" y="731425"/>
                </a:lnTo>
                <a:lnTo>
                  <a:pt x="1437894" y="532352"/>
                </a:lnTo>
                <a:close/>
                <a:moveTo>
                  <a:pt x="531590" y="440912"/>
                </a:moveTo>
                <a:cubicBezTo>
                  <a:pt x="531590" y="398717"/>
                  <a:pt x="559403" y="364712"/>
                  <a:pt x="593693" y="364712"/>
                </a:cubicBezTo>
                <a:cubicBezTo>
                  <a:pt x="627983" y="364712"/>
                  <a:pt x="655987" y="398907"/>
                  <a:pt x="655987" y="440912"/>
                </a:cubicBezTo>
                <a:lnTo>
                  <a:pt x="655987" y="602837"/>
                </a:lnTo>
                <a:cubicBezTo>
                  <a:pt x="655987" y="645033"/>
                  <a:pt x="627983" y="679037"/>
                  <a:pt x="593598" y="679037"/>
                </a:cubicBezTo>
                <a:cubicBezTo>
                  <a:pt x="559213" y="679037"/>
                  <a:pt x="531400" y="644843"/>
                  <a:pt x="531400" y="602837"/>
                </a:cubicBezTo>
                <a:close/>
                <a:moveTo>
                  <a:pt x="382143" y="521875"/>
                </a:moveTo>
                <a:cubicBezTo>
                  <a:pt x="380986" y="404993"/>
                  <a:pt x="474799" y="309305"/>
                  <a:pt x="591683" y="308143"/>
                </a:cubicBezTo>
                <a:cubicBezTo>
                  <a:pt x="708565" y="306991"/>
                  <a:pt x="804253" y="400802"/>
                  <a:pt x="805415" y="517684"/>
                </a:cubicBezTo>
                <a:cubicBezTo>
                  <a:pt x="806567" y="634565"/>
                  <a:pt x="712756" y="730253"/>
                  <a:pt x="595874" y="731415"/>
                </a:cubicBezTo>
                <a:cubicBezTo>
                  <a:pt x="595178" y="731425"/>
                  <a:pt x="594484" y="731425"/>
                  <a:pt x="593789" y="731425"/>
                </a:cubicBezTo>
                <a:cubicBezTo>
                  <a:pt x="477521" y="731901"/>
                  <a:pt x="382825" y="638137"/>
                  <a:pt x="382143" y="521875"/>
                </a:cubicBezTo>
                <a:close/>
                <a:moveTo>
                  <a:pt x="1803083" y="474250"/>
                </a:moveTo>
                <a:lnTo>
                  <a:pt x="1803083" y="731425"/>
                </a:lnTo>
                <a:lnTo>
                  <a:pt x="1724597" y="731425"/>
                </a:lnTo>
                <a:lnTo>
                  <a:pt x="1724597" y="372332"/>
                </a:lnTo>
                <a:cubicBezTo>
                  <a:pt x="1724597" y="338804"/>
                  <a:pt x="1763173" y="311563"/>
                  <a:pt x="1810798" y="311563"/>
                </a:cubicBezTo>
                <a:cubicBezTo>
                  <a:pt x="1848898" y="311563"/>
                  <a:pt x="1881759" y="329374"/>
                  <a:pt x="1892903" y="353854"/>
                </a:cubicBezTo>
                <a:lnTo>
                  <a:pt x="1952244" y="493490"/>
                </a:lnTo>
                <a:lnTo>
                  <a:pt x="2011013" y="354806"/>
                </a:lnTo>
                <a:cubicBezTo>
                  <a:pt x="2022253" y="329279"/>
                  <a:pt x="2053495" y="311563"/>
                  <a:pt x="2090452" y="311563"/>
                </a:cubicBezTo>
                <a:cubicBezTo>
                  <a:pt x="2136172" y="311563"/>
                  <a:pt x="2173319" y="338804"/>
                  <a:pt x="2173319" y="372332"/>
                </a:cubicBezTo>
                <a:lnTo>
                  <a:pt x="2173319" y="731425"/>
                </a:lnTo>
                <a:lnTo>
                  <a:pt x="2026444" y="731425"/>
                </a:lnTo>
                <a:lnTo>
                  <a:pt x="2026444" y="471011"/>
                </a:lnTo>
                <a:lnTo>
                  <a:pt x="1926812" y="731425"/>
                </a:lnTo>
                <a:lnTo>
                  <a:pt x="1910239" y="731425"/>
                </a:lnTo>
                <a:close/>
                <a:moveTo>
                  <a:pt x="2408301" y="592550"/>
                </a:moveTo>
                <a:lnTo>
                  <a:pt x="2357914" y="437102"/>
                </a:lnTo>
                <a:lnTo>
                  <a:pt x="2307431" y="592645"/>
                </a:lnTo>
                <a:close/>
                <a:moveTo>
                  <a:pt x="2198275" y="731425"/>
                </a:moveTo>
                <a:lnTo>
                  <a:pt x="2320671" y="354616"/>
                </a:lnTo>
                <a:cubicBezTo>
                  <a:pt x="2326672" y="330232"/>
                  <a:pt x="2356199" y="311658"/>
                  <a:pt x="2391632" y="311658"/>
                </a:cubicBezTo>
                <a:cubicBezTo>
                  <a:pt x="2427065" y="311658"/>
                  <a:pt x="2457069" y="330708"/>
                  <a:pt x="2462689" y="355378"/>
                </a:cubicBezTo>
                <a:lnTo>
                  <a:pt x="2592229" y="731425"/>
                </a:lnTo>
                <a:lnTo>
                  <a:pt x="2453640" y="731425"/>
                </a:lnTo>
                <a:lnTo>
                  <a:pt x="2428018" y="652939"/>
                </a:lnTo>
                <a:lnTo>
                  <a:pt x="2287334" y="652939"/>
                </a:lnTo>
                <a:lnTo>
                  <a:pt x="2261807" y="731425"/>
                </a:lnTo>
                <a:close/>
                <a:moveTo>
                  <a:pt x="2788825" y="663511"/>
                </a:moveTo>
                <a:lnTo>
                  <a:pt x="2952274" y="663511"/>
                </a:lnTo>
                <a:lnTo>
                  <a:pt x="2952274" y="731425"/>
                </a:lnTo>
                <a:lnTo>
                  <a:pt x="2633472" y="731425"/>
                </a:lnTo>
                <a:cubicBezTo>
                  <a:pt x="2623547" y="729815"/>
                  <a:pt x="2616584" y="720766"/>
                  <a:pt x="2617565" y="710755"/>
                </a:cubicBezTo>
                <a:cubicBezTo>
                  <a:pt x="2617499" y="707183"/>
                  <a:pt x="2618213" y="703640"/>
                  <a:pt x="2619661" y="700373"/>
                </a:cubicBezTo>
                <a:lnTo>
                  <a:pt x="2767489" y="383191"/>
                </a:lnTo>
                <a:lnTo>
                  <a:pt x="2616994" y="383191"/>
                </a:lnTo>
                <a:lnTo>
                  <a:pt x="2616994" y="312325"/>
                </a:lnTo>
                <a:lnTo>
                  <a:pt x="2869597" y="312325"/>
                </a:lnTo>
                <a:cubicBezTo>
                  <a:pt x="2902553" y="312325"/>
                  <a:pt x="2929319" y="331946"/>
                  <a:pt x="2929319" y="356235"/>
                </a:cubicBezTo>
                <a:cubicBezTo>
                  <a:pt x="2929300" y="362045"/>
                  <a:pt x="2927794" y="367751"/>
                  <a:pt x="2924937" y="372809"/>
                </a:cubicBezTo>
                <a:close/>
                <a:moveTo>
                  <a:pt x="841439" y="312325"/>
                </a:moveTo>
                <a:lnTo>
                  <a:pt x="1058894" y="312325"/>
                </a:lnTo>
                <a:cubicBezTo>
                  <a:pt x="1159859" y="312325"/>
                  <a:pt x="1201769" y="388525"/>
                  <a:pt x="1201769" y="432721"/>
                </a:cubicBezTo>
                <a:lnTo>
                  <a:pt x="1201769" y="438055"/>
                </a:lnTo>
                <a:lnTo>
                  <a:pt x="1201769" y="448151"/>
                </a:lnTo>
                <a:cubicBezTo>
                  <a:pt x="1201769" y="504349"/>
                  <a:pt x="1173194" y="537305"/>
                  <a:pt x="1126808" y="549688"/>
                </a:cubicBezTo>
                <a:lnTo>
                  <a:pt x="1249585" y="731425"/>
                </a:lnTo>
                <a:lnTo>
                  <a:pt x="1086326" y="731425"/>
                </a:lnTo>
                <a:lnTo>
                  <a:pt x="991076" y="523589"/>
                </a:lnTo>
                <a:lnTo>
                  <a:pt x="1007269" y="523589"/>
                </a:lnTo>
                <a:cubicBezTo>
                  <a:pt x="1011174" y="523589"/>
                  <a:pt x="1019461" y="521303"/>
                  <a:pt x="1019461" y="521303"/>
                </a:cubicBezTo>
                <a:cubicBezTo>
                  <a:pt x="1046988" y="513874"/>
                  <a:pt x="1064133" y="486251"/>
                  <a:pt x="1064133" y="452533"/>
                </a:cubicBezTo>
                <a:lnTo>
                  <a:pt x="1064133" y="443008"/>
                </a:lnTo>
                <a:cubicBezTo>
                  <a:pt x="1064133" y="417005"/>
                  <a:pt x="1044512" y="377285"/>
                  <a:pt x="986885" y="375761"/>
                </a:cubicBezTo>
                <a:lnTo>
                  <a:pt x="986885" y="731425"/>
                </a:lnTo>
                <a:lnTo>
                  <a:pt x="841439" y="731425"/>
                </a:lnTo>
                <a:close/>
                <a:moveTo>
                  <a:pt x="3470339" y="346138"/>
                </a:moveTo>
                <a:lnTo>
                  <a:pt x="3532442" y="373475"/>
                </a:lnTo>
                <a:cubicBezTo>
                  <a:pt x="3515697" y="399955"/>
                  <a:pt x="3506991" y="430730"/>
                  <a:pt x="3507391" y="462058"/>
                </a:cubicBezTo>
                <a:cubicBezTo>
                  <a:pt x="3507391" y="536638"/>
                  <a:pt x="3553301" y="597122"/>
                  <a:pt x="3609880" y="597122"/>
                </a:cubicBezTo>
                <a:lnTo>
                  <a:pt x="3613404" y="597122"/>
                </a:lnTo>
                <a:lnTo>
                  <a:pt x="3613404" y="890492"/>
                </a:lnTo>
                <a:lnTo>
                  <a:pt x="3398330" y="890492"/>
                </a:lnTo>
                <a:cubicBezTo>
                  <a:pt x="3398330" y="890492"/>
                  <a:pt x="3404616" y="832771"/>
                  <a:pt x="3406521" y="813435"/>
                </a:cubicBezTo>
                <a:cubicBezTo>
                  <a:pt x="3413770" y="775735"/>
                  <a:pt x="3418008" y="737511"/>
                  <a:pt x="3419189" y="699135"/>
                </a:cubicBezTo>
                <a:cubicBezTo>
                  <a:pt x="3419856" y="653034"/>
                  <a:pt x="3416713" y="649891"/>
                  <a:pt x="3387471" y="639318"/>
                </a:cubicBezTo>
                <a:cubicBezTo>
                  <a:pt x="3271476" y="597179"/>
                  <a:pt x="3211602" y="468992"/>
                  <a:pt x="3253740" y="352996"/>
                </a:cubicBezTo>
                <a:cubicBezTo>
                  <a:pt x="3285706" y="264976"/>
                  <a:pt x="3369174" y="206235"/>
                  <a:pt x="3462814" y="205835"/>
                </a:cubicBezTo>
                <a:cubicBezTo>
                  <a:pt x="3543205" y="205835"/>
                  <a:pt x="3596164" y="258318"/>
                  <a:pt x="3641503" y="258794"/>
                </a:cubicBezTo>
                <a:cubicBezTo>
                  <a:pt x="3686842" y="259270"/>
                  <a:pt x="3739801" y="205835"/>
                  <a:pt x="3820192" y="205835"/>
                </a:cubicBezTo>
                <a:cubicBezTo>
                  <a:pt x="3943550" y="205673"/>
                  <a:pt x="4043677" y="305552"/>
                  <a:pt x="4043839" y="428911"/>
                </a:cubicBezTo>
                <a:cubicBezTo>
                  <a:pt x="4043963" y="523475"/>
                  <a:pt x="3984517" y="607867"/>
                  <a:pt x="3895439" y="639604"/>
                </a:cubicBezTo>
                <a:cubicBezTo>
                  <a:pt x="3866293" y="650176"/>
                  <a:pt x="3863150" y="653320"/>
                  <a:pt x="3863816" y="699421"/>
                </a:cubicBezTo>
                <a:cubicBezTo>
                  <a:pt x="3864997" y="737797"/>
                  <a:pt x="3869236" y="776021"/>
                  <a:pt x="3876485" y="813721"/>
                </a:cubicBezTo>
                <a:cubicBezTo>
                  <a:pt x="3878390" y="832771"/>
                  <a:pt x="3884676" y="890778"/>
                  <a:pt x="3884676" y="890778"/>
                </a:cubicBezTo>
                <a:lnTo>
                  <a:pt x="3669316" y="890778"/>
                </a:lnTo>
                <a:lnTo>
                  <a:pt x="3669316" y="596741"/>
                </a:lnTo>
                <a:lnTo>
                  <a:pt x="3672840" y="596741"/>
                </a:lnTo>
                <a:cubicBezTo>
                  <a:pt x="3729419" y="596741"/>
                  <a:pt x="3775329" y="536257"/>
                  <a:pt x="3775329" y="461677"/>
                </a:cubicBezTo>
                <a:cubicBezTo>
                  <a:pt x="3775729" y="430349"/>
                  <a:pt x="3767023" y="399574"/>
                  <a:pt x="3750278" y="373094"/>
                </a:cubicBezTo>
                <a:lnTo>
                  <a:pt x="3812381" y="345757"/>
                </a:lnTo>
                <a:cubicBezTo>
                  <a:pt x="3833365" y="381591"/>
                  <a:pt x="3844223" y="422443"/>
                  <a:pt x="3843814" y="463963"/>
                </a:cubicBezTo>
                <a:cubicBezTo>
                  <a:pt x="3843814" y="552545"/>
                  <a:pt x="3797236" y="626935"/>
                  <a:pt x="3734943" y="647795"/>
                </a:cubicBezTo>
                <a:lnTo>
                  <a:pt x="3734943" y="651129"/>
                </a:lnTo>
                <a:lnTo>
                  <a:pt x="3734943" y="825055"/>
                </a:lnTo>
                <a:lnTo>
                  <a:pt x="3808667" y="825055"/>
                </a:lnTo>
                <a:cubicBezTo>
                  <a:pt x="3808667" y="825055"/>
                  <a:pt x="3800856" y="760190"/>
                  <a:pt x="3799904" y="700468"/>
                </a:cubicBezTo>
                <a:cubicBezTo>
                  <a:pt x="3798951" y="640747"/>
                  <a:pt x="3807809" y="602266"/>
                  <a:pt x="3874675" y="578072"/>
                </a:cubicBezTo>
                <a:cubicBezTo>
                  <a:pt x="3956847" y="548821"/>
                  <a:pt x="3999748" y="458505"/>
                  <a:pt x="3970496" y="376333"/>
                </a:cubicBezTo>
                <a:cubicBezTo>
                  <a:pt x="3948094" y="313401"/>
                  <a:pt x="3888515" y="271367"/>
                  <a:pt x="3821716" y="271367"/>
                </a:cubicBezTo>
                <a:cubicBezTo>
                  <a:pt x="3801485" y="272072"/>
                  <a:pt x="3781492" y="275968"/>
                  <a:pt x="3762470" y="282892"/>
                </a:cubicBezTo>
                <a:cubicBezTo>
                  <a:pt x="3731705" y="292417"/>
                  <a:pt x="3709607" y="309372"/>
                  <a:pt x="3687413" y="317087"/>
                </a:cubicBezTo>
                <a:cubicBezTo>
                  <a:pt x="3657695" y="326736"/>
                  <a:pt x="3625691" y="326736"/>
                  <a:pt x="3595973" y="317087"/>
                </a:cubicBezTo>
                <a:cubicBezTo>
                  <a:pt x="3573780" y="309372"/>
                  <a:pt x="3551682" y="292227"/>
                  <a:pt x="3520916" y="282892"/>
                </a:cubicBezTo>
                <a:cubicBezTo>
                  <a:pt x="3501895" y="275968"/>
                  <a:pt x="3481902" y="272072"/>
                  <a:pt x="3461671" y="271367"/>
                </a:cubicBezTo>
                <a:cubicBezTo>
                  <a:pt x="3374450" y="271367"/>
                  <a:pt x="3303746" y="342071"/>
                  <a:pt x="3303746" y="429292"/>
                </a:cubicBezTo>
                <a:cubicBezTo>
                  <a:pt x="3303746" y="496091"/>
                  <a:pt x="3345780" y="555669"/>
                  <a:pt x="3408712" y="578072"/>
                </a:cubicBezTo>
                <a:cubicBezTo>
                  <a:pt x="3475387" y="602266"/>
                  <a:pt x="3484436" y="640842"/>
                  <a:pt x="3483483" y="700468"/>
                </a:cubicBezTo>
                <a:cubicBezTo>
                  <a:pt x="3482531" y="760095"/>
                  <a:pt x="3474720" y="825055"/>
                  <a:pt x="3474720" y="825055"/>
                </a:cubicBezTo>
                <a:lnTo>
                  <a:pt x="3548539" y="825055"/>
                </a:lnTo>
                <a:lnTo>
                  <a:pt x="3548539" y="651129"/>
                </a:lnTo>
                <a:lnTo>
                  <a:pt x="3548539" y="647795"/>
                </a:lnTo>
                <a:cubicBezTo>
                  <a:pt x="3486245" y="626935"/>
                  <a:pt x="3439668" y="552545"/>
                  <a:pt x="3439668" y="463963"/>
                </a:cubicBezTo>
                <a:cubicBezTo>
                  <a:pt x="3439116" y="422491"/>
                  <a:pt x="3449812" y="381638"/>
                  <a:pt x="3470624" y="345757"/>
                </a:cubicBezTo>
                <a:close/>
                <a:moveTo>
                  <a:pt x="3119914" y="521875"/>
                </a:moveTo>
                <a:cubicBezTo>
                  <a:pt x="3119914" y="233648"/>
                  <a:pt x="3353562" y="0"/>
                  <a:pt x="3641789" y="0"/>
                </a:cubicBezTo>
                <a:cubicBezTo>
                  <a:pt x="3930015" y="0"/>
                  <a:pt x="4163663" y="233648"/>
                  <a:pt x="4163663" y="521875"/>
                </a:cubicBezTo>
                <a:cubicBezTo>
                  <a:pt x="4163663" y="810101"/>
                  <a:pt x="3930015" y="1043750"/>
                  <a:pt x="3641789" y="1043750"/>
                </a:cubicBezTo>
                <a:cubicBezTo>
                  <a:pt x="3353562" y="1043750"/>
                  <a:pt x="3119914" y="810101"/>
                  <a:pt x="3119914" y="521875"/>
                </a:cubicBezTo>
                <a:close/>
                <a:moveTo>
                  <a:pt x="3172301" y="521875"/>
                </a:moveTo>
                <a:cubicBezTo>
                  <a:pt x="3172301" y="262585"/>
                  <a:pt x="3382499" y="52388"/>
                  <a:pt x="3641789" y="52388"/>
                </a:cubicBezTo>
                <a:cubicBezTo>
                  <a:pt x="3901078" y="52388"/>
                  <a:pt x="4111276" y="262585"/>
                  <a:pt x="4111276" y="521875"/>
                </a:cubicBezTo>
                <a:cubicBezTo>
                  <a:pt x="4111276" y="781164"/>
                  <a:pt x="3901078" y="991362"/>
                  <a:pt x="3641789" y="991362"/>
                </a:cubicBezTo>
                <a:cubicBezTo>
                  <a:pt x="3382499" y="991524"/>
                  <a:pt x="3172178" y="781450"/>
                  <a:pt x="3172016" y="522160"/>
                </a:cubicBezTo>
                <a:cubicBezTo>
                  <a:pt x="3172016" y="522065"/>
                  <a:pt x="3172016" y="521970"/>
                  <a:pt x="3172016" y="521875"/>
                </a:cubicBezTo>
                <a:close/>
              </a:path>
            </a:pathLst>
          </a:custGeom>
          <a:solidFill>
            <a:srgbClr val="134294"/>
          </a:solidFill>
          <a:ln w="9525" cap="flat">
            <a:noFill/>
            <a:prstDash val="solid"/>
            <a:miter/>
          </a:ln>
        </p:spPr>
        <p:txBody>
          <a:bodyPr rtlCol="0" anchor="ctr"/>
          <a:lstStyle/>
          <a:p>
            <a:endParaRPr lang="en-US" noProof="0" dirty="0"/>
          </a:p>
        </p:txBody>
      </p:sp>
      <p:grpSp>
        <p:nvGrpSpPr>
          <p:cNvPr id="12524" name="Grup 12523">
            <a:extLst>
              <a:ext uri="{FF2B5EF4-FFF2-40B4-BE49-F238E27FC236}">
                <a16:creationId xmlns:a16="http://schemas.microsoft.com/office/drawing/2014/main" id="{132BCE51-4D55-DE52-7992-B9449B21CBF8}"/>
              </a:ext>
            </a:extLst>
          </p:cNvPr>
          <p:cNvGrpSpPr>
            <a:grpSpLocks noChangeAspect="1"/>
          </p:cNvGrpSpPr>
          <p:nvPr/>
        </p:nvGrpSpPr>
        <p:grpSpPr>
          <a:xfrm>
            <a:off x="6548318" y="4888586"/>
            <a:ext cx="1748828" cy="432000"/>
            <a:chOff x="4143375" y="2942653"/>
            <a:chExt cx="3905249" cy="972692"/>
          </a:xfrm>
        </p:grpSpPr>
        <p:sp>
          <p:nvSpPr>
            <p:cNvPr id="12525" name="Serbest Form 12524">
              <a:extLst>
                <a:ext uri="{FF2B5EF4-FFF2-40B4-BE49-F238E27FC236}">
                  <a16:creationId xmlns:a16="http://schemas.microsoft.com/office/drawing/2014/main" id="{32CA845E-A52E-305F-9B51-FAF048B31977}"/>
                </a:ext>
              </a:extLst>
            </p:cNvPr>
            <p:cNvSpPr/>
            <p:nvPr/>
          </p:nvSpPr>
          <p:spPr>
            <a:xfrm>
              <a:off x="4143375" y="3031045"/>
              <a:ext cx="969549" cy="884300"/>
            </a:xfrm>
            <a:custGeom>
              <a:avLst/>
              <a:gdLst>
                <a:gd name="connsiteX0" fmla="*/ 912019 w 969549"/>
                <a:gd name="connsiteY0" fmla="*/ 675037 h 884300"/>
                <a:gd name="connsiteX1" fmla="*/ 893064 w 969549"/>
                <a:gd name="connsiteY1" fmla="*/ 675037 h 884300"/>
                <a:gd name="connsiteX2" fmla="*/ 263842 w 969549"/>
                <a:gd name="connsiteY2" fmla="*/ 675037 h 884300"/>
                <a:gd name="connsiteX3" fmla="*/ 622935 w 969549"/>
                <a:gd name="connsiteY3" fmla="*/ 5239 h 884300"/>
                <a:gd name="connsiteX4" fmla="*/ 615220 w 969549"/>
                <a:gd name="connsiteY4" fmla="*/ 0 h 884300"/>
                <a:gd name="connsiteX5" fmla="*/ 0 w 969549"/>
                <a:gd name="connsiteY5" fmla="*/ 626650 h 884300"/>
                <a:gd name="connsiteX6" fmla="*/ 969550 w 969549"/>
                <a:gd name="connsiteY6" fmla="*/ 884301 h 884300"/>
                <a:gd name="connsiteX7" fmla="*/ 912019 w 969549"/>
                <a:gd name="connsiteY7" fmla="*/ 675037 h 88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9549" h="884300">
                  <a:moveTo>
                    <a:pt x="912019" y="675037"/>
                  </a:moveTo>
                  <a:lnTo>
                    <a:pt x="893064" y="675037"/>
                  </a:lnTo>
                  <a:lnTo>
                    <a:pt x="263842" y="675037"/>
                  </a:lnTo>
                  <a:lnTo>
                    <a:pt x="622935" y="5239"/>
                  </a:lnTo>
                  <a:lnTo>
                    <a:pt x="615220" y="0"/>
                  </a:lnTo>
                  <a:lnTo>
                    <a:pt x="0" y="626650"/>
                  </a:lnTo>
                  <a:lnTo>
                    <a:pt x="969550" y="884301"/>
                  </a:lnTo>
                  <a:lnTo>
                    <a:pt x="912019" y="675037"/>
                  </a:lnTo>
                  <a:close/>
                </a:path>
              </a:pathLst>
            </a:custGeom>
            <a:solidFill>
              <a:srgbClr val="E42A21"/>
            </a:solidFill>
            <a:ln w="9525" cap="flat">
              <a:noFill/>
              <a:prstDash val="solid"/>
              <a:miter/>
            </a:ln>
          </p:spPr>
          <p:txBody>
            <a:bodyPr rtlCol="0" anchor="ctr"/>
            <a:lstStyle/>
            <a:p>
              <a:endParaRPr lang="en-US" noProof="0" dirty="0"/>
            </a:p>
          </p:txBody>
        </p:sp>
        <p:sp>
          <p:nvSpPr>
            <p:cNvPr id="12526" name="Serbest Form 12525">
              <a:extLst>
                <a:ext uri="{FF2B5EF4-FFF2-40B4-BE49-F238E27FC236}">
                  <a16:creationId xmlns:a16="http://schemas.microsoft.com/office/drawing/2014/main" id="{B79DD0A2-141B-6B9B-ED5A-7730F0BCB17F}"/>
                </a:ext>
              </a:extLst>
            </p:cNvPr>
            <p:cNvSpPr/>
            <p:nvPr/>
          </p:nvSpPr>
          <p:spPr>
            <a:xfrm>
              <a:off x="4563332" y="2942653"/>
              <a:ext cx="480060" cy="719708"/>
            </a:xfrm>
            <a:custGeom>
              <a:avLst/>
              <a:gdLst>
                <a:gd name="connsiteX0" fmla="*/ 214217 w 480060"/>
                <a:gd name="connsiteY0" fmla="*/ 69056 h 719708"/>
                <a:gd name="connsiteX1" fmla="*/ 334137 w 480060"/>
                <a:gd name="connsiteY1" fmla="*/ 259175 h 719708"/>
                <a:gd name="connsiteX2" fmla="*/ 0 w 480060"/>
                <a:gd name="connsiteY2" fmla="*/ 591693 h 719708"/>
                <a:gd name="connsiteX3" fmla="*/ 462153 w 480060"/>
                <a:gd name="connsiteY3" fmla="*/ 719709 h 719708"/>
                <a:gd name="connsiteX4" fmla="*/ 480060 w 480060"/>
                <a:gd name="connsiteY4" fmla="*/ 719709 h 719708"/>
                <a:gd name="connsiteX5" fmla="*/ 282035 w 480060"/>
                <a:gd name="connsiteY5" fmla="*/ 0 h 719708"/>
                <a:gd name="connsiteX6" fmla="*/ 214217 w 480060"/>
                <a:gd name="connsiteY6" fmla="*/ 69056 h 719708"/>
                <a:gd name="connsiteX7" fmla="*/ 214217 w 480060"/>
                <a:gd name="connsiteY7" fmla="*/ 69056 h 71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0060" h="719708">
                  <a:moveTo>
                    <a:pt x="214217" y="69056"/>
                  </a:moveTo>
                  <a:lnTo>
                    <a:pt x="334137" y="259175"/>
                  </a:lnTo>
                  <a:lnTo>
                    <a:pt x="0" y="591693"/>
                  </a:lnTo>
                  <a:lnTo>
                    <a:pt x="462153" y="719709"/>
                  </a:lnTo>
                  <a:lnTo>
                    <a:pt x="480060" y="719709"/>
                  </a:lnTo>
                  <a:lnTo>
                    <a:pt x="282035" y="0"/>
                  </a:lnTo>
                  <a:lnTo>
                    <a:pt x="214217" y="69056"/>
                  </a:lnTo>
                  <a:lnTo>
                    <a:pt x="214217" y="69056"/>
                  </a:lnTo>
                  <a:close/>
                </a:path>
              </a:pathLst>
            </a:custGeom>
            <a:solidFill>
              <a:srgbClr val="E42A21"/>
            </a:solidFill>
            <a:ln w="9525" cap="flat">
              <a:noFill/>
              <a:prstDash val="solid"/>
              <a:miter/>
            </a:ln>
          </p:spPr>
          <p:txBody>
            <a:bodyPr rtlCol="0" anchor="ctr"/>
            <a:lstStyle/>
            <a:p>
              <a:endParaRPr lang="en-US" noProof="0" dirty="0"/>
            </a:p>
          </p:txBody>
        </p:sp>
        <p:sp>
          <p:nvSpPr>
            <p:cNvPr id="12527" name="Serbest Form 12526">
              <a:extLst>
                <a:ext uri="{FF2B5EF4-FFF2-40B4-BE49-F238E27FC236}">
                  <a16:creationId xmlns:a16="http://schemas.microsoft.com/office/drawing/2014/main" id="{B1BA5EA5-184E-4410-C0BD-0641201CA9A2}"/>
                </a:ext>
              </a:extLst>
            </p:cNvPr>
            <p:cNvSpPr/>
            <p:nvPr/>
          </p:nvSpPr>
          <p:spPr>
            <a:xfrm>
              <a:off x="5268753" y="3399377"/>
              <a:ext cx="232886" cy="281273"/>
            </a:xfrm>
            <a:custGeom>
              <a:avLst/>
              <a:gdLst>
                <a:gd name="connsiteX0" fmla="*/ 232886 w 232886"/>
                <a:gd name="connsiteY0" fmla="*/ 0 h 281273"/>
                <a:gd name="connsiteX1" fmla="*/ 232886 w 232886"/>
                <a:gd name="connsiteY1" fmla="*/ 18097 h 281273"/>
                <a:gd name="connsiteX2" fmla="*/ 127445 w 232886"/>
                <a:gd name="connsiteY2" fmla="*/ 18097 h 281273"/>
                <a:gd name="connsiteX3" fmla="*/ 127445 w 232886"/>
                <a:gd name="connsiteY3" fmla="*/ 281273 h 281273"/>
                <a:gd name="connsiteX4" fmla="*/ 105442 w 232886"/>
                <a:gd name="connsiteY4" fmla="*/ 281273 h 281273"/>
                <a:gd name="connsiteX5" fmla="*/ 105442 w 232886"/>
                <a:gd name="connsiteY5" fmla="*/ 18097 h 281273"/>
                <a:gd name="connsiteX6" fmla="*/ 0 w 232886"/>
                <a:gd name="connsiteY6" fmla="*/ 18097 h 281273"/>
                <a:gd name="connsiteX7" fmla="*/ 0 w 232886"/>
                <a:gd name="connsiteY7" fmla="*/ 0 h 28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886" h="281273">
                  <a:moveTo>
                    <a:pt x="232886" y="0"/>
                  </a:moveTo>
                  <a:lnTo>
                    <a:pt x="232886" y="18097"/>
                  </a:lnTo>
                  <a:lnTo>
                    <a:pt x="127445" y="18097"/>
                  </a:lnTo>
                  <a:lnTo>
                    <a:pt x="127445" y="281273"/>
                  </a:lnTo>
                  <a:lnTo>
                    <a:pt x="105442" y="281273"/>
                  </a:lnTo>
                  <a:lnTo>
                    <a:pt x="105442" y="18097"/>
                  </a:lnTo>
                  <a:lnTo>
                    <a:pt x="0" y="18097"/>
                  </a:lnTo>
                  <a:lnTo>
                    <a:pt x="0" y="0"/>
                  </a:lnTo>
                  <a:close/>
                </a:path>
              </a:pathLst>
            </a:custGeom>
            <a:solidFill>
              <a:srgbClr val="000000"/>
            </a:solidFill>
            <a:ln w="9525" cap="flat">
              <a:noFill/>
              <a:prstDash val="solid"/>
              <a:miter/>
            </a:ln>
          </p:spPr>
          <p:txBody>
            <a:bodyPr rtlCol="0" anchor="ctr"/>
            <a:lstStyle/>
            <a:p>
              <a:endParaRPr lang="en-US" noProof="0" dirty="0"/>
            </a:p>
          </p:txBody>
        </p:sp>
        <p:sp>
          <p:nvSpPr>
            <p:cNvPr id="12528" name="Serbest Form 12527">
              <a:extLst>
                <a:ext uri="{FF2B5EF4-FFF2-40B4-BE49-F238E27FC236}">
                  <a16:creationId xmlns:a16="http://schemas.microsoft.com/office/drawing/2014/main" id="{75B29B43-1729-7600-D894-096F3767D969}"/>
                </a:ext>
              </a:extLst>
            </p:cNvPr>
            <p:cNvSpPr/>
            <p:nvPr/>
          </p:nvSpPr>
          <p:spPr>
            <a:xfrm>
              <a:off x="5536120" y="3399377"/>
              <a:ext cx="212788" cy="281368"/>
            </a:xfrm>
            <a:custGeom>
              <a:avLst/>
              <a:gdLst>
                <a:gd name="connsiteX0" fmla="*/ 0 w 212788"/>
                <a:gd name="connsiteY0" fmla="*/ 0 h 281368"/>
                <a:gd name="connsiteX1" fmla="*/ 72104 w 212788"/>
                <a:gd name="connsiteY1" fmla="*/ 0 h 281368"/>
                <a:gd name="connsiteX2" fmla="*/ 141351 w 212788"/>
                <a:gd name="connsiteY2" fmla="*/ 19621 h 281368"/>
                <a:gd name="connsiteX3" fmla="*/ 165354 w 212788"/>
                <a:gd name="connsiteY3" fmla="*/ 72676 h 281368"/>
                <a:gd name="connsiteX4" fmla="*/ 111728 w 212788"/>
                <a:gd name="connsiteY4" fmla="*/ 141065 h 281368"/>
                <a:gd name="connsiteX5" fmla="*/ 149162 w 212788"/>
                <a:gd name="connsiteY5" fmla="*/ 184023 h 281368"/>
                <a:gd name="connsiteX6" fmla="*/ 212788 w 212788"/>
                <a:gd name="connsiteY6" fmla="*/ 281273 h 281368"/>
                <a:gd name="connsiteX7" fmla="*/ 187071 w 212788"/>
                <a:gd name="connsiteY7" fmla="*/ 281273 h 281368"/>
                <a:gd name="connsiteX8" fmla="*/ 138113 w 212788"/>
                <a:gd name="connsiteY8" fmla="*/ 204121 h 281368"/>
                <a:gd name="connsiteX9" fmla="*/ 100013 w 212788"/>
                <a:gd name="connsiteY9" fmla="*/ 155924 h 281368"/>
                <a:gd name="connsiteX10" fmla="*/ 60008 w 212788"/>
                <a:gd name="connsiteY10" fmla="*/ 146399 h 281368"/>
                <a:gd name="connsiteX11" fmla="*/ 21908 w 212788"/>
                <a:gd name="connsiteY11" fmla="*/ 146399 h 281368"/>
                <a:gd name="connsiteX12" fmla="*/ 21908 w 212788"/>
                <a:gd name="connsiteY12" fmla="*/ 281368 h 281368"/>
                <a:gd name="connsiteX13" fmla="*/ 191 w 212788"/>
                <a:gd name="connsiteY13" fmla="*/ 281368 h 281368"/>
                <a:gd name="connsiteX14" fmla="*/ 21717 w 212788"/>
                <a:gd name="connsiteY14" fmla="*/ 18097 h 281368"/>
                <a:gd name="connsiteX15" fmla="*/ 21717 w 212788"/>
                <a:gd name="connsiteY15" fmla="*/ 128207 h 281368"/>
                <a:gd name="connsiteX16" fmla="*/ 68485 w 212788"/>
                <a:gd name="connsiteY16" fmla="*/ 128207 h 281368"/>
                <a:gd name="connsiteX17" fmla="*/ 122968 w 212788"/>
                <a:gd name="connsiteY17" fmla="*/ 113824 h 281368"/>
                <a:gd name="connsiteX18" fmla="*/ 142018 w 212788"/>
                <a:gd name="connsiteY18" fmla="*/ 73057 h 281368"/>
                <a:gd name="connsiteX19" fmla="*/ 122968 w 212788"/>
                <a:gd name="connsiteY19" fmla="*/ 32575 h 281368"/>
                <a:gd name="connsiteX20" fmla="*/ 68008 w 212788"/>
                <a:gd name="connsiteY20" fmla="*/ 18097 h 281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2788" h="281368">
                  <a:moveTo>
                    <a:pt x="0" y="0"/>
                  </a:moveTo>
                  <a:lnTo>
                    <a:pt x="72104" y="0"/>
                  </a:lnTo>
                  <a:cubicBezTo>
                    <a:pt x="102299" y="0"/>
                    <a:pt x="125349" y="6477"/>
                    <a:pt x="141351" y="19621"/>
                  </a:cubicBezTo>
                  <a:cubicBezTo>
                    <a:pt x="157286" y="32518"/>
                    <a:pt x="166183" y="52188"/>
                    <a:pt x="165354" y="72676"/>
                  </a:cubicBezTo>
                  <a:cubicBezTo>
                    <a:pt x="165354" y="105127"/>
                    <a:pt x="147476" y="127921"/>
                    <a:pt x="111728" y="141065"/>
                  </a:cubicBezTo>
                  <a:cubicBezTo>
                    <a:pt x="121253" y="145542"/>
                    <a:pt x="133541" y="160115"/>
                    <a:pt x="149162" y="184023"/>
                  </a:cubicBezTo>
                  <a:lnTo>
                    <a:pt x="212788" y="281273"/>
                  </a:lnTo>
                  <a:lnTo>
                    <a:pt x="187071" y="281273"/>
                  </a:lnTo>
                  <a:lnTo>
                    <a:pt x="138113" y="204121"/>
                  </a:lnTo>
                  <a:cubicBezTo>
                    <a:pt x="121729" y="178403"/>
                    <a:pt x="109033" y="162335"/>
                    <a:pt x="100013" y="155924"/>
                  </a:cubicBezTo>
                  <a:cubicBezTo>
                    <a:pt x="87944" y="148790"/>
                    <a:pt x="74000" y="145475"/>
                    <a:pt x="60008" y="146399"/>
                  </a:cubicBezTo>
                  <a:lnTo>
                    <a:pt x="21908" y="146399"/>
                  </a:lnTo>
                  <a:lnTo>
                    <a:pt x="21908" y="281368"/>
                  </a:lnTo>
                  <a:lnTo>
                    <a:pt x="191" y="281368"/>
                  </a:lnTo>
                  <a:close/>
                  <a:moveTo>
                    <a:pt x="21717" y="18097"/>
                  </a:moveTo>
                  <a:lnTo>
                    <a:pt x="21717" y="128207"/>
                  </a:lnTo>
                  <a:lnTo>
                    <a:pt x="68485" y="128207"/>
                  </a:lnTo>
                  <a:cubicBezTo>
                    <a:pt x="87725" y="129483"/>
                    <a:pt x="106861" y="124435"/>
                    <a:pt x="122968" y="113824"/>
                  </a:cubicBezTo>
                  <a:cubicBezTo>
                    <a:pt x="135617" y="104184"/>
                    <a:pt x="142742" y="88944"/>
                    <a:pt x="142018" y="73057"/>
                  </a:cubicBezTo>
                  <a:cubicBezTo>
                    <a:pt x="142799" y="57236"/>
                    <a:pt x="135655" y="42062"/>
                    <a:pt x="122968" y="32575"/>
                  </a:cubicBezTo>
                  <a:cubicBezTo>
                    <a:pt x="106699" y="21936"/>
                    <a:pt x="87411" y="16859"/>
                    <a:pt x="68008" y="18097"/>
                  </a:cubicBezTo>
                  <a:close/>
                </a:path>
              </a:pathLst>
            </a:custGeom>
            <a:solidFill>
              <a:srgbClr val="000000"/>
            </a:solidFill>
            <a:ln w="9525" cap="flat">
              <a:noFill/>
              <a:prstDash val="solid"/>
              <a:miter/>
            </a:ln>
          </p:spPr>
          <p:txBody>
            <a:bodyPr rtlCol="0" anchor="ctr"/>
            <a:lstStyle/>
            <a:p>
              <a:endParaRPr lang="en-US" noProof="0" dirty="0"/>
            </a:p>
          </p:txBody>
        </p:sp>
        <p:sp>
          <p:nvSpPr>
            <p:cNvPr id="12529" name="Serbest Form 12528">
              <a:extLst>
                <a:ext uri="{FF2B5EF4-FFF2-40B4-BE49-F238E27FC236}">
                  <a16:creationId xmlns:a16="http://schemas.microsoft.com/office/drawing/2014/main" id="{0D3BA9B3-BC6F-5052-81EC-AFACBDD28847}"/>
                </a:ext>
              </a:extLst>
            </p:cNvPr>
            <p:cNvSpPr/>
            <p:nvPr/>
          </p:nvSpPr>
          <p:spPr>
            <a:xfrm>
              <a:off x="5772150" y="3399377"/>
              <a:ext cx="21716" cy="281273"/>
            </a:xfrm>
            <a:custGeom>
              <a:avLst/>
              <a:gdLst>
                <a:gd name="connsiteX0" fmla="*/ 21717 w 21716"/>
                <a:gd name="connsiteY0" fmla="*/ 0 h 281273"/>
                <a:gd name="connsiteX1" fmla="*/ 21717 w 21716"/>
                <a:gd name="connsiteY1" fmla="*/ 281273 h 281273"/>
                <a:gd name="connsiteX2" fmla="*/ 0 w 21716"/>
                <a:gd name="connsiteY2" fmla="*/ 281273 h 281273"/>
                <a:gd name="connsiteX3" fmla="*/ 0 w 21716"/>
                <a:gd name="connsiteY3" fmla="*/ 0 h 281273"/>
              </a:gdLst>
              <a:ahLst/>
              <a:cxnLst>
                <a:cxn ang="0">
                  <a:pos x="connsiteX0" y="connsiteY0"/>
                </a:cxn>
                <a:cxn ang="0">
                  <a:pos x="connsiteX1" y="connsiteY1"/>
                </a:cxn>
                <a:cxn ang="0">
                  <a:pos x="connsiteX2" y="connsiteY2"/>
                </a:cxn>
                <a:cxn ang="0">
                  <a:pos x="connsiteX3" y="connsiteY3"/>
                </a:cxn>
              </a:cxnLst>
              <a:rect l="l" t="t" r="r" b="b"/>
              <a:pathLst>
                <a:path w="21716" h="281273">
                  <a:moveTo>
                    <a:pt x="21717" y="0"/>
                  </a:moveTo>
                  <a:lnTo>
                    <a:pt x="21717" y="281273"/>
                  </a:lnTo>
                  <a:lnTo>
                    <a:pt x="0" y="281273"/>
                  </a:lnTo>
                  <a:lnTo>
                    <a:pt x="0" y="0"/>
                  </a:lnTo>
                  <a:close/>
                </a:path>
              </a:pathLst>
            </a:custGeom>
            <a:solidFill>
              <a:srgbClr val="000000"/>
            </a:solidFill>
            <a:ln w="9525" cap="flat">
              <a:noFill/>
              <a:prstDash val="solid"/>
              <a:miter/>
            </a:ln>
          </p:spPr>
          <p:txBody>
            <a:bodyPr rtlCol="0" anchor="ctr"/>
            <a:lstStyle/>
            <a:p>
              <a:endParaRPr lang="en-US" noProof="0" dirty="0"/>
            </a:p>
          </p:txBody>
        </p:sp>
        <p:sp>
          <p:nvSpPr>
            <p:cNvPr id="12530" name="Serbest Form 12529">
              <a:extLst>
                <a:ext uri="{FF2B5EF4-FFF2-40B4-BE49-F238E27FC236}">
                  <a16:creationId xmlns:a16="http://schemas.microsoft.com/office/drawing/2014/main" id="{3DEBD8C6-779F-7928-A8B8-EF63A46BE2C3}"/>
                </a:ext>
              </a:extLst>
            </p:cNvPr>
            <p:cNvSpPr/>
            <p:nvPr/>
          </p:nvSpPr>
          <p:spPr>
            <a:xfrm>
              <a:off x="5857875" y="3399377"/>
              <a:ext cx="253555" cy="281273"/>
            </a:xfrm>
            <a:custGeom>
              <a:avLst/>
              <a:gdLst>
                <a:gd name="connsiteX0" fmla="*/ 253555 w 253555"/>
                <a:gd name="connsiteY0" fmla="*/ 0 h 281273"/>
                <a:gd name="connsiteX1" fmla="*/ 253555 w 253555"/>
                <a:gd name="connsiteY1" fmla="*/ 281273 h 281273"/>
                <a:gd name="connsiteX2" fmla="*/ 235649 w 253555"/>
                <a:gd name="connsiteY2" fmla="*/ 281273 h 281273"/>
                <a:gd name="connsiteX3" fmla="*/ 21717 w 253555"/>
                <a:gd name="connsiteY3" fmla="*/ 35433 h 281273"/>
                <a:gd name="connsiteX4" fmla="*/ 21717 w 253555"/>
                <a:gd name="connsiteY4" fmla="*/ 281273 h 281273"/>
                <a:gd name="connsiteX5" fmla="*/ 0 w 253555"/>
                <a:gd name="connsiteY5" fmla="*/ 281273 h 281273"/>
                <a:gd name="connsiteX6" fmla="*/ 0 w 253555"/>
                <a:gd name="connsiteY6" fmla="*/ 0 h 281273"/>
                <a:gd name="connsiteX7" fmla="*/ 18383 w 253555"/>
                <a:gd name="connsiteY7" fmla="*/ 0 h 281273"/>
                <a:gd name="connsiteX8" fmla="*/ 231743 w 253555"/>
                <a:gd name="connsiteY8" fmla="*/ 245840 h 281273"/>
                <a:gd name="connsiteX9" fmla="*/ 231743 w 253555"/>
                <a:gd name="connsiteY9" fmla="*/ 0 h 28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555" h="281273">
                  <a:moveTo>
                    <a:pt x="253555" y="0"/>
                  </a:moveTo>
                  <a:lnTo>
                    <a:pt x="253555" y="281273"/>
                  </a:lnTo>
                  <a:lnTo>
                    <a:pt x="235649" y="281273"/>
                  </a:lnTo>
                  <a:lnTo>
                    <a:pt x="21717" y="35433"/>
                  </a:lnTo>
                  <a:lnTo>
                    <a:pt x="21717" y="281273"/>
                  </a:lnTo>
                  <a:lnTo>
                    <a:pt x="0" y="281273"/>
                  </a:lnTo>
                  <a:lnTo>
                    <a:pt x="0" y="0"/>
                  </a:lnTo>
                  <a:lnTo>
                    <a:pt x="18383" y="0"/>
                  </a:lnTo>
                  <a:lnTo>
                    <a:pt x="231743" y="245840"/>
                  </a:lnTo>
                  <a:lnTo>
                    <a:pt x="231743" y="0"/>
                  </a:lnTo>
                  <a:close/>
                </a:path>
              </a:pathLst>
            </a:custGeom>
            <a:solidFill>
              <a:srgbClr val="000000"/>
            </a:solidFill>
            <a:ln w="9525" cap="flat">
              <a:noFill/>
              <a:prstDash val="solid"/>
              <a:miter/>
            </a:ln>
          </p:spPr>
          <p:txBody>
            <a:bodyPr rtlCol="0" anchor="ctr"/>
            <a:lstStyle/>
            <a:p>
              <a:endParaRPr lang="en-US" noProof="0" dirty="0"/>
            </a:p>
          </p:txBody>
        </p:sp>
        <p:sp>
          <p:nvSpPr>
            <p:cNvPr id="12531" name="Serbest Form 12530">
              <a:extLst>
                <a:ext uri="{FF2B5EF4-FFF2-40B4-BE49-F238E27FC236}">
                  <a16:creationId xmlns:a16="http://schemas.microsoft.com/office/drawing/2014/main" id="{C934B709-2848-0713-6D83-C35DD88FDF83}"/>
                </a:ext>
              </a:extLst>
            </p:cNvPr>
            <p:cNvSpPr/>
            <p:nvPr/>
          </p:nvSpPr>
          <p:spPr>
            <a:xfrm>
              <a:off x="6164591" y="3395628"/>
              <a:ext cx="297537" cy="288641"/>
            </a:xfrm>
            <a:custGeom>
              <a:avLst/>
              <a:gdLst>
                <a:gd name="connsiteX0" fmla="*/ 148579 w 297537"/>
                <a:gd name="connsiteY0" fmla="*/ 34 h 288641"/>
                <a:gd name="connsiteX1" fmla="*/ 254402 w 297537"/>
                <a:gd name="connsiteY1" fmla="*/ 42040 h 288641"/>
                <a:gd name="connsiteX2" fmla="*/ 256954 w 297537"/>
                <a:gd name="connsiteY2" fmla="*/ 244084 h 288641"/>
                <a:gd name="connsiteX3" fmla="*/ 254402 w 297537"/>
                <a:gd name="connsiteY3" fmla="*/ 246637 h 288641"/>
                <a:gd name="connsiteX4" fmla="*/ 43137 w 297537"/>
                <a:gd name="connsiteY4" fmla="*/ 246637 h 288641"/>
                <a:gd name="connsiteX5" fmla="*/ 40575 w 297537"/>
                <a:gd name="connsiteY5" fmla="*/ 44602 h 288641"/>
                <a:gd name="connsiteX6" fmla="*/ 43137 w 297537"/>
                <a:gd name="connsiteY6" fmla="*/ 42040 h 288641"/>
                <a:gd name="connsiteX7" fmla="*/ 148579 w 297537"/>
                <a:gd name="connsiteY7" fmla="*/ 34 h 288641"/>
                <a:gd name="connsiteX8" fmla="*/ 149341 w 297537"/>
                <a:gd name="connsiteY8" fmla="*/ 268449 h 288641"/>
                <a:gd name="connsiteX9" fmla="*/ 238019 w 297537"/>
                <a:gd name="connsiteY9" fmla="*/ 232540 h 288641"/>
                <a:gd name="connsiteX10" fmla="*/ 238019 w 297537"/>
                <a:gd name="connsiteY10" fmla="*/ 56137 h 288641"/>
                <a:gd name="connsiteX11" fmla="*/ 149341 w 297537"/>
                <a:gd name="connsiteY11" fmla="*/ 20227 h 288641"/>
                <a:gd name="connsiteX12" fmla="*/ 60092 w 297537"/>
                <a:gd name="connsiteY12" fmla="*/ 56137 h 288641"/>
                <a:gd name="connsiteX13" fmla="*/ 60016 w 297537"/>
                <a:gd name="connsiteY13" fmla="*/ 232464 h 288641"/>
                <a:gd name="connsiteX14" fmla="*/ 60092 w 297537"/>
                <a:gd name="connsiteY14" fmla="*/ 232540 h 288641"/>
                <a:gd name="connsiteX15" fmla="*/ 149341 w 297537"/>
                <a:gd name="connsiteY15" fmla="*/ 268449 h 28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537" h="288641">
                  <a:moveTo>
                    <a:pt x="148579" y="34"/>
                  </a:moveTo>
                  <a:cubicBezTo>
                    <a:pt x="188070" y="-804"/>
                    <a:pt x="226236" y="14341"/>
                    <a:pt x="254402" y="42040"/>
                  </a:cubicBezTo>
                  <a:cubicBezTo>
                    <a:pt x="310904" y="97123"/>
                    <a:pt x="312047" y="187582"/>
                    <a:pt x="256954" y="244084"/>
                  </a:cubicBezTo>
                  <a:cubicBezTo>
                    <a:pt x="256116" y="244941"/>
                    <a:pt x="255269" y="245799"/>
                    <a:pt x="254402" y="246637"/>
                  </a:cubicBezTo>
                  <a:cubicBezTo>
                    <a:pt x="195118" y="302644"/>
                    <a:pt x="102421" y="302644"/>
                    <a:pt x="43137" y="246637"/>
                  </a:cubicBezTo>
                  <a:cubicBezTo>
                    <a:pt x="-13365" y="191554"/>
                    <a:pt x="-14508" y="101095"/>
                    <a:pt x="40575" y="44602"/>
                  </a:cubicBezTo>
                  <a:cubicBezTo>
                    <a:pt x="41423" y="43735"/>
                    <a:pt x="42270" y="42878"/>
                    <a:pt x="43137" y="42040"/>
                  </a:cubicBezTo>
                  <a:cubicBezTo>
                    <a:pt x="71141" y="14341"/>
                    <a:pt x="109193" y="-823"/>
                    <a:pt x="148579" y="34"/>
                  </a:cubicBezTo>
                  <a:close/>
                  <a:moveTo>
                    <a:pt x="149341" y="268449"/>
                  </a:moveTo>
                  <a:cubicBezTo>
                    <a:pt x="182583" y="269211"/>
                    <a:pt x="214673" y="256219"/>
                    <a:pt x="238019" y="232540"/>
                  </a:cubicBezTo>
                  <a:cubicBezTo>
                    <a:pt x="286291" y="183648"/>
                    <a:pt x="286291" y="105029"/>
                    <a:pt x="238019" y="56137"/>
                  </a:cubicBezTo>
                  <a:cubicBezTo>
                    <a:pt x="214644" y="32496"/>
                    <a:pt x="182574" y="19513"/>
                    <a:pt x="149341" y="20227"/>
                  </a:cubicBezTo>
                  <a:cubicBezTo>
                    <a:pt x="115937" y="19523"/>
                    <a:pt x="83704" y="32496"/>
                    <a:pt x="60092" y="56137"/>
                  </a:cubicBezTo>
                  <a:cubicBezTo>
                    <a:pt x="11381" y="104809"/>
                    <a:pt x="11343" y="183753"/>
                    <a:pt x="60016" y="232464"/>
                  </a:cubicBezTo>
                  <a:cubicBezTo>
                    <a:pt x="60044" y="232492"/>
                    <a:pt x="60063" y="232511"/>
                    <a:pt x="60092" y="232540"/>
                  </a:cubicBezTo>
                  <a:cubicBezTo>
                    <a:pt x="83675" y="256219"/>
                    <a:pt x="115927" y="269192"/>
                    <a:pt x="149341" y="268449"/>
                  </a:cubicBezTo>
                  <a:close/>
                </a:path>
              </a:pathLst>
            </a:custGeom>
            <a:solidFill>
              <a:srgbClr val="000000"/>
            </a:solidFill>
            <a:ln w="9525" cap="flat">
              <a:noFill/>
              <a:prstDash val="solid"/>
              <a:miter/>
            </a:ln>
          </p:spPr>
          <p:txBody>
            <a:bodyPr rtlCol="0" anchor="ctr"/>
            <a:lstStyle/>
            <a:p>
              <a:endParaRPr lang="en-US" noProof="0" dirty="0"/>
            </a:p>
          </p:txBody>
        </p:sp>
        <p:sp>
          <p:nvSpPr>
            <p:cNvPr id="12532" name="Serbest Form 12531">
              <a:extLst>
                <a:ext uri="{FF2B5EF4-FFF2-40B4-BE49-F238E27FC236}">
                  <a16:creationId xmlns:a16="http://schemas.microsoft.com/office/drawing/2014/main" id="{6426AE38-D2D2-BA64-3400-1F9F7BAA3F83}"/>
                </a:ext>
              </a:extLst>
            </p:cNvPr>
            <p:cNvSpPr/>
            <p:nvPr/>
          </p:nvSpPr>
          <p:spPr>
            <a:xfrm>
              <a:off x="6462141" y="3399377"/>
              <a:ext cx="284130" cy="281273"/>
            </a:xfrm>
            <a:custGeom>
              <a:avLst/>
              <a:gdLst>
                <a:gd name="connsiteX0" fmla="*/ 142208 w 284130"/>
                <a:gd name="connsiteY0" fmla="*/ 120967 h 281273"/>
                <a:gd name="connsiteX1" fmla="*/ 249174 w 284130"/>
                <a:gd name="connsiteY1" fmla="*/ 0 h 281273"/>
                <a:gd name="connsiteX2" fmla="*/ 277082 w 284130"/>
                <a:gd name="connsiteY2" fmla="*/ 0 h 281273"/>
                <a:gd name="connsiteX3" fmla="*/ 156400 w 284130"/>
                <a:gd name="connsiteY3" fmla="*/ 137065 h 281273"/>
                <a:gd name="connsiteX4" fmla="*/ 284131 w 284130"/>
                <a:gd name="connsiteY4" fmla="*/ 281273 h 281273"/>
                <a:gd name="connsiteX5" fmla="*/ 256127 w 284130"/>
                <a:gd name="connsiteY5" fmla="*/ 281273 h 281273"/>
                <a:gd name="connsiteX6" fmla="*/ 141827 w 284130"/>
                <a:gd name="connsiteY6" fmla="*/ 152591 h 281273"/>
                <a:gd name="connsiteX7" fmla="*/ 28004 w 284130"/>
                <a:gd name="connsiteY7" fmla="*/ 281273 h 281273"/>
                <a:gd name="connsiteX8" fmla="*/ 0 w 284130"/>
                <a:gd name="connsiteY8" fmla="*/ 281273 h 281273"/>
                <a:gd name="connsiteX9" fmla="*/ 127445 w 284130"/>
                <a:gd name="connsiteY9" fmla="*/ 137160 h 281273"/>
                <a:gd name="connsiteX10" fmla="*/ 6668 w 284130"/>
                <a:gd name="connsiteY10" fmla="*/ 0 h 281273"/>
                <a:gd name="connsiteX11" fmla="*/ 34671 w 284130"/>
                <a:gd name="connsiteY11" fmla="*/ 0 h 28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130" h="281273">
                  <a:moveTo>
                    <a:pt x="142208" y="120967"/>
                  </a:moveTo>
                  <a:lnTo>
                    <a:pt x="249174" y="0"/>
                  </a:lnTo>
                  <a:lnTo>
                    <a:pt x="277082" y="0"/>
                  </a:lnTo>
                  <a:lnTo>
                    <a:pt x="156400" y="137065"/>
                  </a:lnTo>
                  <a:lnTo>
                    <a:pt x="284131" y="281273"/>
                  </a:lnTo>
                  <a:lnTo>
                    <a:pt x="256127" y="281273"/>
                  </a:lnTo>
                  <a:lnTo>
                    <a:pt x="141827" y="152591"/>
                  </a:lnTo>
                  <a:lnTo>
                    <a:pt x="28004" y="281273"/>
                  </a:lnTo>
                  <a:lnTo>
                    <a:pt x="0" y="281273"/>
                  </a:lnTo>
                  <a:lnTo>
                    <a:pt x="127445" y="137160"/>
                  </a:lnTo>
                  <a:lnTo>
                    <a:pt x="6668" y="0"/>
                  </a:lnTo>
                  <a:lnTo>
                    <a:pt x="34671" y="0"/>
                  </a:lnTo>
                  <a:close/>
                </a:path>
              </a:pathLst>
            </a:custGeom>
            <a:solidFill>
              <a:srgbClr val="000000"/>
            </a:solidFill>
            <a:ln w="9525" cap="flat">
              <a:noFill/>
              <a:prstDash val="solid"/>
              <a:miter/>
            </a:ln>
          </p:spPr>
          <p:txBody>
            <a:bodyPr rtlCol="0" anchor="ctr"/>
            <a:lstStyle/>
            <a:p>
              <a:endParaRPr lang="en-US" noProof="0" dirty="0"/>
            </a:p>
          </p:txBody>
        </p:sp>
        <p:sp>
          <p:nvSpPr>
            <p:cNvPr id="12533" name="Serbest Form 12532">
              <a:extLst>
                <a:ext uri="{FF2B5EF4-FFF2-40B4-BE49-F238E27FC236}">
                  <a16:creationId xmlns:a16="http://schemas.microsoft.com/office/drawing/2014/main" id="{CAEBD299-E8C9-083D-0204-995ACFD7DA4C}"/>
                </a:ext>
              </a:extLst>
            </p:cNvPr>
            <p:cNvSpPr/>
            <p:nvPr/>
          </p:nvSpPr>
          <p:spPr>
            <a:xfrm>
              <a:off x="6892671" y="3399377"/>
              <a:ext cx="258127" cy="281273"/>
            </a:xfrm>
            <a:custGeom>
              <a:avLst/>
              <a:gdLst>
                <a:gd name="connsiteX0" fmla="*/ 129254 w 258127"/>
                <a:gd name="connsiteY0" fmla="*/ 130588 h 281273"/>
                <a:gd name="connsiteX1" fmla="*/ 236125 w 258127"/>
                <a:gd name="connsiteY1" fmla="*/ 0 h 281273"/>
                <a:gd name="connsiteX2" fmla="*/ 258127 w 258127"/>
                <a:gd name="connsiteY2" fmla="*/ 0 h 281273"/>
                <a:gd name="connsiteX3" fmla="*/ 258127 w 258127"/>
                <a:gd name="connsiteY3" fmla="*/ 281273 h 281273"/>
                <a:gd name="connsiteX4" fmla="*/ 236125 w 258127"/>
                <a:gd name="connsiteY4" fmla="*/ 281273 h 281273"/>
                <a:gd name="connsiteX5" fmla="*/ 236125 w 258127"/>
                <a:gd name="connsiteY5" fmla="*/ 31813 h 281273"/>
                <a:gd name="connsiteX6" fmla="*/ 129159 w 258127"/>
                <a:gd name="connsiteY6" fmla="*/ 162973 h 281273"/>
                <a:gd name="connsiteX7" fmla="*/ 21717 w 258127"/>
                <a:gd name="connsiteY7" fmla="*/ 31528 h 281273"/>
                <a:gd name="connsiteX8" fmla="*/ 21717 w 258127"/>
                <a:gd name="connsiteY8" fmla="*/ 280988 h 281273"/>
                <a:gd name="connsiteX9" fmla="*/ 0 w 258127"/>
                <a:gd name="connsiteY9" fmla="*/ 280988 h 281273"/>
                <a:gd name="connsiteX10" fmla="*/ 0 w 258127"/>
                <a:gd name="connsiteY10" fmla="*/ 0 h 281273"/>
                <a:gd name="connsiteX11" fmla="*/ 21717 w 258127"/>
                <a:gd name="connsiteY11" fmla="*/ 0 h 28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127" h="281273">
                  <a:moveTo>
                    <a:pt x="129254" y="130588"/>
                  </a:moveTo>
                  <a:lnTo>
                    <a:pt x="236125" y="0"/>
                  </a:lnTo>
                  <a:lnTo>
                    <a:pt x="258127" y="0"/>
                  </a:lnTo>
                  <a:lnTo>
                    <a:pt x="258127" y="281273"/>
                  </a:lnTo>
                  <a:lnTo>
                    <a:pt x="236125" y="281273"/>
                  </a:lnTo>
                  <a:lnTo>
                    <a:pt x="236125" y="31813"/>
                  </a:lnTo>
                  <a:lnTo>
                    <a:pt x="129159" y="162973"/>
                  </a:lnTo>
                  <a:lnTo>
                    <a:pt x="21717" y="31528"/>
                  </a:lnTo>
                  <a:lnTo>
                    <a:pt x="21717" y="280988"/>
                  </a:lnTo>
                  <a:lnTo>
                    <a:pt x="0" y="280988"/>
                  </a:lnTo>
                  <a:lnTo>
                    <a:pt x="0" y="0"/>
                  </a:lnTo>
                  <a:lnTo>
                    <a:pt x="21717" y="0"/>
                  </a:lnTo>
                  <a:close/>
                </a:path>
              </a:pathLst>
            </a:custGeom>
            <a:solidFill>
              <a:srgbClr val="000000"/>
            </a:solidFill>
            <a:ln w="9525" cap="flat">
              <a:noFill/>
              <a:prstDash val="solid"/>
              <a:miter/>
            </a:ln>
          </p:spPr>
          <p:txBody>
            <a:bodyPr rtlCol="0" anchor="ctr"/>
            <a:lstStyle/>
            <a:p>
              <a:endParaRPr lang="en-US" noProof="0" dirty="0"/>
            </a:p>
          </p:txBody>
        </p:sp>
        <p:sp>
          <p:nvSpPr>
            <p:cNvPr id="12534" name="Serbest Form 12533">
              <a:extLst>
                <a:ext uri="{FF2B5EF4-FFF2-40B4-BE49-F238E27FC236}">
                  <a16:creationId xmlns:a16="http://schemas.microsoft.com/office/drawing/2014/main" id="{976F59A5-BA78-885E-86E5-E2276B71C1BD}"/>
                </a:ext>
              </a:extLst>
            </p:cNvPr>
            <p:cNvSpPr/>
            <p:nvPr/>
          </p:nvSpPr>
          <p:spPr>
            <a:xfrm>
              <a:off x="7215854" y="3399377"/>
              <a:ext cx="173640" cy="281368"/>
            </a:xfrm>
            <a:custGeom>
              <a:avLst/>
              <a:gdLst>
                <a:gd name="connsiteX0" fmla="*/ 173641 w 173640"/>
                <a:gd name="connsiteY0" fmla="*/ 0 h 281368"/>
                <a:gd name="connsiteX1" fmla="*/ 173641 w 173640"/>
                <a:gd name="connsiteY1" fmla="*/ 18097 h 281368"/>
                <a:gd name="connsiteX2" fmla="*/ 21717 w 173640"/>
                <a:gd name="connsiteY2" fmla="*/ 18097 h 281368"/>
                <a:gd name="connsiteX3" fmla="*/ 21717 w 173640"/>
                <a:gd name="connsiteY3" fmla="*/ 130683 h 281368"/>
                <a:gd name="connsiteX4" fmla="*/ 149923 w 173640"/>
                <a:gd name="connsiteY4" fmla="*/ 130683 h 281368"/>
                <a:gd name="connsiteX5" fmla="*/ 149923 w 173640"/>
                <a:gd name="connsiteY5" fmla="*/ 148971 h 281368"/>
                <a:gd name="connsiteX6" fmla="*/ 21717 w 173640"/>
                <a:gd name="connsiteY6" fmla="*/ 148971 h 281368"/>
                <a:gd name="connsiteX7" fmla="*/ 21717 w 173640"/>
                <a:gd name="connsiteY7" fmla="*/ 263271 h 281368"/>
                <a:gd name="connsiteX8" fmla="*/ 156496 w 173640"/>
                <a:gd name="connsiteY8" fmla="*/ 263271 h 281368"/>
                <a:gd name="connsiteX9" fmla="*/ 156496 w 173640"/>
                <a:gd name="connsiteY9" fmla="*/ 281368 h 281368"/>
                <a:gd name="connsiteX10" fmla="*/ 0 w 173640"/>
                <a:gd name="connsiteY10" fmla="*/ 281368 h 281368"/>
                <a:gd name="connsiteX11" fmla="*/ 0 w 173640"/>
                <a:gd name="connsiteY11" fmla="*/ 0 h 281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640" h="281368">
                  <a:moveTo>
                    <a:pt x="173641" y="0"/>
                  </a:moveTo>
                  <a:lnTo>
                    <a:pt x="173641" y="18097"/>
                  </a:lnTo>
                  <a:lnTo>
                    <a:pt x="21717" y="18097"/>
                  </a:lnTo>
                  <a:lnTo>
                    <a:pt x="21717" y="130683"/>
                  </a:lnTo>
                  <a:lnTo>
                    <a:pt x="149923" y="130683"/>
                  </a:lnTo>
                  <a:lnTo>
                    <a:pt x="149923" y="148971"/>
                  </a:lnTo>
                  <a:lnTo>
                    <a:pt x="21717" y="148971"/>
                  </a:lnTo>
                  <a:lnTo>
                    <a:pt x="21717" y="263271"/>
                  </a:lnTo>
                  <a:lnTo>
                    <a:pt x="156496" y="263271"/>
                  </a:lnTo>
                  <a:lnTo>
                    <a:pt x="156496" y="281368"/>
                  </a:lnTo>
                  <a:lnTo>
                    <a:pt x="0" y="281368"/>
                  </a:lnTo>
                  <a:lnTo>
                    <a:pt x="0" y="0"/>
                  </a:lnTo>
                  <a:close/>
                </a:path>
              </a:pathLst>
            </a:custGeom>
            <a:solidFill>
              <a:srgbClr val="000000"/>
            </a:solidFill>
            <a:ln w="9525" cap="flat">
              <a:noFill/>
              <a:prstDash val="solid"/>
              <a:miter/>
            </a:ln>
          </p:spPr>
          <p:txBody>
            <a:bodyPr rtlCol="0" anchor="ctr"/>
            <a:lstStyle/>
            <a:p>
              <a:endParaRPr lang="en-US" noProof="0" dirty="0"/>
            </a:p>
          </p:txBody>
        </p:sp>
        <p:sp>
          <p:nvSpPr>
            <p:cNvPr id="12535" name="Serbest Form 12534">
              <a:extLst>
                <a:ext uri="{FF2B5EF4-FFF2-40B4-BE49-F238E27FC236}">
                  <a16:creationId xmlns:a16="http://schemas.microsoft.com/office/drawing/2014/main" id="{95D2DD25-9D39-DFCD-14D1-0C01A8DEF0B9}"/>
                </a:ext>
              </a:extLst>
            </p:cNvPr>
            <p:cNvSpPr/>
            <p:nvPr/>
          </p:nvSpPr>
          <p:spPr>
            <a:xfrm>
              <a:off x="7386542" y="3399377"/>
              <a:ext cx="233457" cy="281273"/>
            </a:xfrm>
            <a:custGeom>
              <a:avLst/>
              <a:gdLst>
                <a:gd name="connsiteX0" fmla="*/ 233458 w 233457"/>
                <a:gd name="connsiteY0" fmla="*/ 0 h 281273"/>
                <a:gd name="connsiteX1" fmla="*/ 233458 w 233457"/>
                <a:gd name="connsiteY1" fmla="*/ 18097 h 281273"/>
                <a:gd name="connsiteX2" fmla="*/ 127445 w 233457"/>
                <a:gd name="connsiteY2" fmla="*/ 18097 h 281273"/>
                <a:gd name="connsiteX3" fmla="*/ 127445 w 233457"/>
                <a:gd name="connsiteY3" fmla="*/ 281273 h 281273"/>
                <a:gd name="connsiteX4" fmla="*/ 105537 w 233457"/>
                <a:gd name="connsiteY4" fmla="*/ 281273 h 281273"/>
                <a:gd name="connsiteX5" fmla="*/ 105537 w 233457"/>
                <a:gd name="connsiteY5" fmla="*/ 18097 h 281273"/>
                <a:gd name="connsiteX6" fmla="*/ 0 w 233457"/>
                <a:gd name="connsiteY6" fmla="*/ 18097 h 281273"/>
                <a:gd name="connsiteX7" fmla="*/ 0 w 233457"/>
                <a:gd name="connsiteY7" fmla="*/ 0 h 28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457" h="281273">
                  <a:moveTo>
                    <a:pt x="233458" y="0"/>
                  </a:moveTo>
                  <a:lnTo>
                    <a:pt x="233458" y="18097"/>
                  </a:lnTo>
                  <a:lnTo>
                    <a:pt x="127445" y="18097"/>
                  </a:lnTo>
                  <a:lnTo>
                    <a:pt x="127445" y="281273"/>
                  </a:lnTo>
                  <a:lnTo>
                    <a:pt x="105537" y="281273"/>
                  </a:lnTo>
                  <a:lnTo>
                    <a:pt x="105537" y="18097"/>
                  </a:lnTo>
                  <a:lnTo>
                    <a:pt x="0" y="18097"/>
                  </a:lnTo>
                  <a:lnTo>
                    <a:pt x="0" y="0"/>
                  </a:lnTo>
                  <a:close/>
                </a:path>
              </a:pathLst>
            </a:custGeom>
            <a:solidFill>
              <a:srgbClr val="000000"/>
            </a:solidFill>
            <a:ln w="9525" cap="flat">
              <a:noFill/>
              <a:prstDash val="solid"/>
              <a:miter/>
            </a:ln>
          </p:spPr>
          <p:txBody>
            <a:bodyPr rtlCol="0" anchor="ctr"/>
            <a:lstStyle/>
            <a:p>
              <a:endParaRPr lang="en-US" noProof="0" dirty="0"/>
            </a:p>
          </p:txBody>
        </p:sp>
        <p:sp>
          <p:nvSpPr>
            <p:cNvPr id="12536" name="Serbest Form 12535">
              <a:extLst>
                <a:ext uri="{FF2B5EF4-FFF2-40B4-BE49-F238E27FC236}">
                  <a16:creationId xmlns:a16="http://schemas.microsoft.com/office/drawing/2014/main" id="{47A32D7D-802D-64DE-D1A3-68D2E1FB45C2}"/>
                </a:ext>
              </a:extLst>
            </p:cNvPr>
            <p:cNvSpPr/>
            <p:nvPr/>
          </p:nvSpPr>
          <p:spPr>
            <a:xfrm>
              <a:off x="7581900" y="3397281"/>
              <a:ext cx="271843" cy="283368"/>
            </a:xfrm>
            <a:custGeom>
              <a:avLst/>
              <a:gdLst>
                <a:gd name="connsiteX0" fmla="*/ 141732 w 271843"/>
                <a:gd name="connsiteY0" fmla="*/ 0 h 283368"/>
                <a:gd name="connsiteX1" fmla="*/ 271844 w 271843"/>
                <a:gd name="connsiteY1" fmla="*/ 283369 h 283368"/>
                <a:gd name="connsiteX2" fmla="*/ 248984 w 271843"/>
                <a:gd name="connsiteY2" fmla="*/ 283369 h 283368"/>
                <a:gd name="connsiteX3" fmla="*/ 204502 w 271843"/>
                <a:gd name="connsiteY3" fmla="*/ 186118 h 283368"/>
                <a:gd name="connsiteX4" fmla="*/ 66675 w 271843"/>
                <a:gd name="connsiteY4" fmla="*/ 186118 h 283368"/>
                <a:gd name="connsiteX5" fmla="*/ 22288 w 271843"/>
                <a:gd name="connsiteY5" fmla="*/ 283369 h 283368"/>
                <a:gd name="connsiteX6" fmla="*/ 0 w 271843"/>
                <a:gd name="connsiteY6" fmla="*/ 283369 h 283368"/>
                <a:gd name="connsiteX7" fmla="*/ 130016 w 271843"/>
                <a:gd name="connsiteY7" fmla="*/ 0 h 283368"/>
                <a:gd name="connsiteX8" fmla="*/ 196215 w 271843"/>
                <a:gd name="connsiteY8" fmla="*/ 168021 h 283368"/>
                <a:gd name="connsiteX9" fmla="*/ 135636 w 271843"/>
                <a:gd name="connsiteY9" fmla="*/ 35528 h 283368"/>
                <a:gd name="connsiteX10" fmla="*/ 75152 w 271843"/>
                <a:gd name="connsiteY10" fmla="*/ 168021 h 28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1843" h="283368">
                  <a:moveTo>
                    <a:pt x="141732" y="0"/>
                  </a:moveTo>
                  <a:lnTo>
                    <a:pt x="271844" y="283369"/>
                  </a:lnTo>
                  <a:lnTo>
                    <a:pt x="248984" y="283369"/>
                  </a:lnTo>
                  <a:lnTo>
                    <a:pt x="204502" y="186118"/>
                  </a:lnTo>
                  <a:lnTo>
                    <a:pt x="66675" y="186118"/>
                  </a:lnTo>
                  <a:lnTo>
                    <a:pt x="22288" y="283369"/>
                  </a:lnTo>
                  <a:lnTo>
                    <a:pt x="0" y="283369"/>
                  </a:lnTo>
                  <a:lnTo>
                    <a:pt x="130016" y="0"/>
                  </a:lnTo>
                  <a:close/>
                  <a:moveTo>
                    <a:pt x="196215" y="168021"/>
                  </a:moveTo>
                  <a:lnTo>
                    <a:pt x="135636" y="35528"/>
                  </a:lnTo>
                  <a:lnTo>
                    <a:pt x="75152" y="168021"/>
                  </a:lnTo>
                  <a:close/>
                </a:path>
              </a:pathLst>
            </a:custGeom>
            <a:solidFill>
              <a:srgbClr val="000000"/>
            </a:solidFill>
            <a:ln w="9525" cap="flat">
              <a:noFill/>
              <a:prstDash val="solid"/>
              <a:miter/>
            </a:ln>
          </p:spPr>
          <p:txBody>
            <a:bodyPr rtlCol="0" anchor="ctr"/>
            <a:lstStyle/>
            <a:p>
              <a:endParaRPr lang="en-US" noProof="0" dirty="0"/>
            </a:p>
          </p:txBody>
        </p:sp>
        <p:sp>
          <p:nvSpPr>
            <p:cNvPr id="12537" name="Serbest Form 12536">
              <a:extLst>
                <a:ext uri="{FF2B5EF4-FFF2-40B4-BE49-F238E27FC236}">
                  <a16:creationId xmlns:a16="http://schemas.microsoft.com/office/drawing/2014/main" id="{D290A470-1EEF-04C6-51E9-4F66043C4E61}"/>
                </a:ext>
              </a:extLst>
            </p:cNvPr>
            <p:cNvSpPr/>
            <p:nvPr/>
          </p:nvSpPr>
          <p:spPr>
            <a:xfrm>
              <a:off x="7887747" y="3399377"/>
              <a:ext cx="160877" cy="281273"/>
            </a:xfrm>
            <a:custGeom>
              <a:avLst/>
              <a:gdLst>
                <a:gd name="connsiteX0" fmla="*/ 21717 w 160877"/>
                <a:gd name="connsiteY0" fmla="*/ 0 h 281273"/>
                <a:gd name="connsiteX1" fmla="*/ 21717 w 160877"/>
                <a:gd name="connsiteY1" fmla="*/ 263176 h 281273"/>
                <a:gd name="connsiteX2" fmla="*/ 160877 w 160877"/>
                <a:gd name="connsiteY2" fmla="*/ 263176 h 281273"/>
                <a:gd name="connsiteX3" fmla="*/ 160877 w 160877"/>
                <a:gd name="connsiteY3" fmla="*/ 281273 h 281273"/>
                <a:gd name="connsiteX4" fmla="*/ 0 w 160877"/>
                <a:gd name="connsiteY4" fmla="*/ 281273 h 281273"/>
                <a:gd name="connsiteX5" fmla="*/ 0 w 160877"/>
                <a:gd name="connsiteY5" fmla="*/ 0 h 28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877" h="281273">
                  <a:moveTo>
                    <a:pt x="21717" y="0"/>
                  </a:moveTo>
                  <a:lnTo>
                    <a:pt x="21717" y="263176"/>
                  </a:lnTo>
                  <a:lnTo>
                    <a:pt x="160877" y="263176"/>
                  </a:lnTo>
                  <a:lnTo>
                    <a:pt x="160877" y="281273"/>
                  </a:lnTo>
                  <a:lnTo>
                    <a:pt x="0" y="281273"/>
                  </a:lnTo>
                  <a:lnTo>
                    <a:pt x="0" y="0"/>
                  </a:lnTo>
                  <a:close/>
                </a:path>
              </a:pathLst>
            </a:custGeom>
            <a:solidFill>
              <a:srgbClr val="000000"/>
            </a:solidFill>
            <a:ln w="9525" cap="flat">
              <a:noFill/>
              <a:prstDash val="solid"/>
              <a:miter/>
            </a:ln>
          </p:spPr>
          <p:txBody>
            <a:bodyPr rtlCol="0" anchor="ctr"/>
            <a:lstStyle/>
            <a:p>
              <a:endParaRPr lang="en-US" noProof="0" dirty="0"/>
            </a:p>
          </p:txBody>
        </p:sp>
      </p:grpSp>
      <p:grpSp>
        <p:nvGrpSpPr>
          <p:cNvPr id="12548" name="Grup 12547">
            <a:extLst>
              <a:ext uri="{FF2B5EF4-FFF2-40B4-BE49-F238E27FC236}">
                <a16:creationId xmlns:a16="http://schemas.microsoft.com/office/drawing/2014/main" id="{E3B79E24-2442-DCB7-71AD-8C966013EBF3}"/>
              </a:ext>
            </a:extLst>
          </p:cNvPr>
          <p:cNvGrpSpPr/>
          <p:nvPr/>
        </p:nvGrpSpPr>
        <p:grpSpPr>
          <a:xfrm>
            <a:off x="3820035" y="4279751"/>
            <a:ext cx="626340" cy="199011"/>
            <a:chOff x="8619102" y="2167584"/>
            <a:chExt cx="1887080" cy="604570"/>
          </a:xfrm>
        </p:grpSpPr>
        <p:sp>
          <p:nvSpPr>
            <p:cNvPr id="12549" name="Serbest Form 12548">
              <a:extLst>
                <a:ext uri="{FF2B5EF4-FFF2-40B4-BE49-F238E27FC236}">
                  <a16:creationId xmlns:a16="http://schemas.microsoft.com/office/drawing/2014/main" id="{7C5A2ED2-84BE-8DB3-4302-DAD87ABE3F5A}"/>
                </a:ext>
              </a:extLst>
            </p:cNvPr>
            <p:cNvSpPr/>
            <p:nvPr/>
          </p:nvSpPr>
          <p:spPr>
            <a:xfrm>
              <a:off x="8966581" y="2167987"/>
              <a:ext cx="452833" cy="592711"/>
            </a:xfrm>
            <a:custGeom>
              <a:avLst/>
              <a:gdLst>
                <a:gd name="connsiteX0" fmla="*/ 118358 w 452833"/>
                <a:gd name="connsiteY0" fmla="*/ 633 h 592711"/>
                <a:gd name="connsiteX1" fmla="*/ 0 w 452833"/>
                <a:gd name="connsiteY1" fmla="*/ 1093 h 592711"/>
                <a:gd name="connsiteX2" fmla="*/ 115 w 452833"/>
                <a:gd name="connsiteY2" fmla="*/ 443915 h 592711"/>
                <a:gd name="connsiteX3" fmla="*/ 58 w 452833"/>
                <a:gd name="connsiteY3" fmla="*/ 582815 h 592711"/>
                <a:gd name="connsiteX4" fmla="*/ 1036 w 452833"/>
                <a:gd name="connsiteY4" fmla="*/ 591330 h 592711"/>
                <a:gd name="connsiteX5" fmla="*/ 116689 w 452833"/>
                <a:gd name="connsiteY5" fmla="*/ 591906 h 592711"/>
                <a:gd name="connsiteX6" fmla="*/ 118358 w 452833"/>
                <a:gd name="connsiteY6" fmla="*/ 302771 h 592711"/>
                <a:gd name="connsiteX7" fmla="*/ 121983 w 452833"/>
                <a:gd name="connsiteY7" fmla="*/ 306626 h 592711"/>
                <a:gd name="connsiteX8" fmla="*/ 167899 w 452833"/>
                <a:gd name="connsiteY8" fmla="*/ 377687 h 592711"/>
                <a:gd name="connsiteX9" fmla="*/ 214103 w 452833"/>
                <a:gd name="connsiteY9" fmla="*/ 449381 h 592711"/>
                <a:gd name="connsiteX10" fmla="*/ 294486 w 452833"/>
                <a:gd name="connsiteY10" fmla="*/ 574356 h 592711"/>
                <a:gd name="connsiteX11" fmla="*/ 306224 w 452833"/>
                <a:gd name="connsiteY11" fmla="*/ 592539 h 592711"/>
                <a:gd name="connsiteX12" fmla="*/ 452834 w 452833"/>
                <a:gd name="connsiteY12" fmla="*/ 592711 h 592711"/>
                <a:gd name="connsiteX13" fmla="*/ 428149 w 452833"/>
                <a:gd name="connsiteY13" fmla="*/ 554045 h 592711"/>
                <a:gd name="connsiteX14" fmla="*/ 350356 w 452833"/>
                <a:gd name="connsiteY14" fmla="*/ 438621 h 592711"/>
                <a:gd name="connsiteX15" fmla="*/ 298916 w 452833"/>
                <a:gd name="connsiteY15" fmla="*/ 362209 h 592711"/>
                <a:gd name="connsiteX16" fmla="*/ 272966 w 452833"/>
                <a:gd name="connsiteY16" fmla="*/ 323773 h 592711"/>
                <a:gd name="connsiteX17" fmla="*/ 260020 w 452833"/>
                <a:gd name="connsiteY17" fmla="*/ 304498 h 592711"/>
                <a:gd name="connsiteX18" fmla="*/ 247246 w 452833"/>
                <a:gd name="connsiteY18" fmla="*/ 285049 h 592711"/>
                <a:gd name="connsiteX19" fmla="*/ 272276 w 452833"/>
                <a:gd name="connsiteY19" fmla="*/ 248972 h 592711"/>
                <a:gd name="connsiteX20" fmla="*/ 348745 w 452833"/>
                <a:gd name="connsiteY20" fmla="*/ 142122 h 592711"/>
                <a:gd name="connsiteX21" fmla="*/ 399782 w 452833"/>
                <a:gd name="connsiteY21" fmla="*/ 71003 h 592711"/>
                <a:gd name="connsiteX22" fmla="*/ 449899 w 452833"/>
                <a:gd name="connsiteY22" fmla="*/ 288 h 592711"/>
                <a:gd name="connsiteX23" fmla="*/ 308813 w 452833"/>
                <a:gd name="connsiteY23" fmla="*/ 0 h 592711"/>
                <a:gd name="connsiteX24" fmla="*/ 131362 w 452833"/>
                <a:gd name="connsiteY24" fmla="*/ 260365 h 592711"/>
                <a:gd name="connsiteX25" fmla="*/ 122559 w 452833"/>
                <a:gd name="connsiteY25" fmla="*/ 273657 h 592711"/>
                <a:gd name="connsiteX26" fmla="*/ 118358 w 452833"/>
                <a:gd name="connsiteY26" fmla="*/ 277224 h 592711"/>
                <a:gd name="connsiteX27" fmla="*/ 118358 w 452833"/>
                <a:gd name="connsiteY27" fmla="*/ 633 h 592711"/>
                <a:gd name="connsiteX28" fmla="*/ 118358 w 452833"/>
                <a:gd name="connsiteY28" fmla="*/ 633 h 59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2833" h="592711">
                  <a:moveTo>
                    <a:pt x="118358" y="633"/>
                  </a:moveTo>
                  <a:lnTo>
                    <a:pt x="0" y="1093"/>
                  </a:lnTo>
                  <a:lnTo>
                    <a:pt x="115" y="443915"/>
                  </a:lnTo>
                  <a:lnTo>
                    <a:pt x="58" y="582815"/>
                  </a:lnTo>
                  <a:lnTo>
                    <a:pt x="1036" y="591330"/>
                  </a:lnTo>
                  <a:lnTo>
                    <a:pt x="116689" y="591906"/>
                  </a:lnTo>
                  <a:lnTo>
                    <a:pt x="118358" y="302771"/>
                  </a:lnTo>
                  <a:lnTo>
                    <a:pt x="121983" y="306626"/>
                  </a:lnTo>
                  <a:lnTo>
                    <a:pt x="167899" y="377687"/>
                  </a:lnTo>
                  <a:lnTo>
                    <a:pt x="214103" y="449381"/>
                  </a:lnTo>
                  <a:lnTo>
                    <a:pt x="294486" y="574356"/>
                  </a:lnTo>
                  <a:lnTo>
                    <a:pt x="306224" y="592539"/>
                  </a:lnTo>
                  <a:lnTo>
                    <a:pt x="452834" y="592711"/>
                  </a:lnTo>
                  <a:lnTo>
                    <a:pt x="428149" y="554045"/>
                  </a:lnTo>
                  <a:lnTo>
                    <a:pt x="350356" y="438621"/>
                  </a:lnTo>
                  <a:lnTo>
                    <a:pt x="298916" y="362209"/>
                  </a:lnTo>
                  <a:lnTo>
                    <a:pt x="272966" y="323773"/>
                  </a:lnTo>
                  <a:lnTo>
                    <a:pt x="260020" y="304498"/>
                  </a:lnTo>
                  <a:lnTo>
                    <a:pt x="247246" y="285049"/>
                  </a:lnTo>
                  <a:lnTo>
                    <a:pt x="272276" y="248972"/>
                  </a:lnTo>
                  <a:lnTo>
                    <a:pt x="348745" y="142122"/>
                  </a:lnTo>
                  <a:lnTo>
                    <a:pt x="399782" y="71003"/>
                  </a:lnTo>
                  <a:lnTo>
                    <a:pt x="449899" y="288"/>
                  </a:lnTo>
                  <a:lnTo>
                    <a:pt x="308813" y="0"/>
                  </a:lnTo>
                  <a:lnTo>
                    <a:pt x="131362" y="260365"/>
                  </a:lnTo>
                  <a:lnTo>
                    <a:pt x="122559" y="273657"/>
                  </a:lnTo>
                  <a:lnTo>
                    <a:pt x="118358" y="277224"/>
                  </a:lnTo>
                  <a:lnTo>
                    <a:pt x="118358" y="633"/>
                  </a:lnTo>
                  <a:lnTo>
                    <a:pt x="118358" y="633"/>
                  </a:lnTo>
                  <a:close/>
                </a:path>
              </a:pathLst>
            </a:custGeom>
            <a:solidFill>
              <a:srgbClr val="00161F"/>
            </a:solidFill>
            <a:ln w="5753" cap="flat">
              <a:noFill/>
              <a:prstDash val="solid"/>
              <a:miter/>
            </a:ln>
          </p:spPr>
          <p:txBody>
            <a:bodyPr rtlCol="0" anchor="ctr"/>
            <a:lstStyle/>
            <a:p>
              <a:endParaRPr lang="en-US" noProof="0" dirty="0"/>
            </a:p>
          </p:txBody>
        </p:sp>
        <p:sp>
          <p:nvSpPr>
            <p:cNvPr id="12550" name="Serbest Form 12549">
              <a:extLst>
                <a:ext uri="{FF2B5EF4-FFF2-40B4-BE49-F238E27FC236}">
                  <a16:creationId xmlns:a16="http://schemas.microsoft.com/office/drawing/2014/main" id="{DB9BE288-D6A0-8903-45DB-99CA4074882F}"/>
                </a:ext>
              </a:extLst>
            </p:cNvPr>
            <p:cNvSpPr/>
            <p:nvPr/>
          </p:nvSpPr>
          <p:spPr>
            <a:xfrm>
              <a:off x="10091541" y="2343325"/>
              <a:ext cx="414641" cy="428243"/>
            </a:xfrm>
            <a:custGeom>
              <a:avLst/>
              <a:gdLst>
                <a:gd name="connsiteX0" fmla="*/ 299999 w 414641"/>
                <a:gd name="connsiteY0" fmla="*/ 174155 h 428243"/>
                <a:gd name="connsiteX1" fmla="*/ 119038 w 414641"/>
                <a:gd name="connsiteY1" fmla="*/ 174155 h 428243"/>
                <a:gd name="connsiteX2" fmla="*/ 128589 w 414641"/>
                <a:gd name="connsiteY2" fmla="*/ 140379 h 428243"/>
                <a:gd name="connsiteX3" fmla="*/ 271920 w 414641"/>
                <a:gd name="connsiteY3" fmla="*/ 113048 h 428243"/>
                <a:gd name="connsiteX4" fmla="*/ 299999 w 414641"/>
                <a:gd name="connsiteY4" fmla="*/ 173982 h 428243"/>
                <a:gd name="connsiteX5" fmla="*/ 403166 w 414641"/>
                <a:gd name="connsiteY5" fmla="*/ 302064 h 428243"/>
                <a:gd name="connsiteX6" fmla="*/ 349195 w 414641"/>
                <a:gd name="connsiteY6" fmla="*/ 297461 h 428243"/>
                <a:gd name="connsiteX7" fmla="*/ 321749 w 414641"/>
                <a:gd name="connsiteY7" fmla="*/ 295562 h 428243"/>
                <a:gd name="connsiteX8" fmla="*/ 307536 w 414641"/>
                <a:gd name="connsiteY8" fmla="*/ 294527 h 428243"/>
                <a:gd name="connsiteX9" fmla="*/ 281011 w 414641"/>
                <a:gd name="connsiteY9" fmla="*/ 311789 h 428243"/>
                <a:gd name="connsiteX10" fmla="*/ 218696 w 414641"/>
                <a:gd name="connsiteY10" fmla="*/ 340558 h 428243"/>
                <a:gd name="connsiteX11" fmla="*/ 145161 w 414641"/>
                <a:gd name="connsiteY11" fmla="*/ 311789 h 428243"/>
                <a:gd name="connsiteX12" fmla="*/ 119613 w 414641"/>
                <a:gd name="connsiteY12" fmla="*/ 246942 h 428243"/>
                <a:gd name="connsiteX13" fmla="*/ 400922 w 414641"/>
                <a:gd name="connsiteY13" fmla="*/ 246942 h 428243"/>
                <a:gd name="connsiteX14" fmla="*/ 413984 w 414641"/>
                <a:gd name="connsiteY14" fmla="*/ 244640 h 428243"/>
                <a:gd name="connsiteX15" fmla="*/ 412948 w 414641"/>
                <a:gd name="connsiteY15" fmla="*/ 186353 h 428243"/>
                <a:gd name="connsiteX16" fmla="*/ 384179 w 414641"/>
                <a:gd name="connsiteY16" fmla="*/ 94923 h 428243"/>
                <a:gd name="connsiteX17" fmla="*/ 1140 w 414641"/>
                <a:gd name="connsiteY17" fmla="*/ 240440 h 428243"/>
                <a:gd name="connsiteX18" fmla="*/ 86356 w 414641"/>
                <a:gd name="connsiteY18" fmla="*/ 393897 h 428243"/>
                <a:gd name="connsiteX19" fmla="*/ 357538 w 414641"/>
                <a:gd name="connsiteY19" fmla="*/ 375887 h 428243"/>
                <a:gd name="connsiteX20" fmla="*/ 384696 w 414641"/>
                <a:gd name="connsiteY20" fmla="*/ 343147 h 428243"/>
                <a:gd name="connsiteX21" fmla="*/ 403109 w 414641"/>
                <a:gd name="connsiteY21" fmla="*/ 301662 h 428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4641" h="428243">
                  <a:moveTo>
                    <a:pt x="299999" y="174155"/>
                  </a:moveTo>
                  <a:lnTo>
                    <a:pt x="119038" y="174155"/>
                  </a:lnTo>
                  <a:cubicBezTo>
                    <a:pt x="120425" y="162463"/>
                    <a:pt x="123652" y="151064"/>
                    <a:pt x="128589" y="140379"/>
                  </a:cubicBezTo>
                  <a:cubicBezTo>
                    <a:pt x="153331" y="84796"/>
                    <a:pt x="228420" y="69951"/>
                    <a:pt x="271920" y="113048"/>
                  </a:cubicBezTo>
                  <a:cubicBezTo>
                    <a:pt x="282392" y="123463"/>
                    <a:pt x="301092" y="151369"/>
                    <a:pt x="299999" y="173982"/>
                  </a:cubicBezTo>
                  <a:close/>
                  <a:moveTo>
                    <a:pt x="403166" y="302064"/>
                  </a:moveTo>
                  <a:cubicBezTo>
                    <a:pt x="385214" y="300741"/>
                    <a:pt x="365766" y="299648"/>
                    <a:pt x="349195" y="297461"/>
                  </a:cubicBezTo>
                  <a:cubicBezTo>
                    <a:pt x="340564" y="296310"/>
                    <a:pt x="329977" y="296540"/>
                    <a:pt x="321749" y="295562"/>
                  </a:cubicBezTo>
                  <a:cubicBezTo>
                    <a:pt x="317203" y="295045"/>
                    <a:pt x="312139" y="294699"/>
                    <a:pt x="307536" y="294527"/>
                  </a:cubicBezTo>
                  <a:cubicBezTo>
                    <a:pt x="285499" y="293721"/>
                    <a:pt x="298445" y="291937"/>
                    <a:pt x="281011" y="311789"/>
                  </a:cubicBezTo>
                  <a:cubicBezTo>
                    <a:pt x="265187" y="329689"/>
                    <a:pt x="242580" y="340126"/>
                    <a:pt x="218696" y="340558"/>
                  </a:cubicBezTo>
                  <a:cubicBezTo>
                    <a:pt x="185956" y="340558"/>
                    <a:pt x="165127" y="334459"/>
                    <a:pt x="145161" y="311789"/>
                  </a:cubicBezTo>
                  <a:cubicBezTo>
                    <a:pt x="132502" y="297404"/>
                    <a:pt x="117369" y="265412"/>
                    <a:pt x="119613" y="246942"/>
                  </a:cubicBezTo>
                  <a:lnTo>
                    <a:pt x="400922" y="246942"/>
                  </a:lnTo>
                  <a:cubicBezTo>
                    <a:pt x="412718" y="246942"/>
                    <a:pt x="412430" y="248495"/>
                    <a:pt x="413984" y="244640"/>
                  </a:cubicBezTo>
                  <a:cubicBezTo>
                    <a:pt x="415537" y="240785"/>
                    <a:pt x="413984" y="191992"/>
                    <a:pt x="412948" y="186353"/>
                  </a:cubicBezTo>
                  <a:cubicBezTo>
                    <a:pt x="407597" y="148607"/>
                    <a:pt x="401440" y="124153"/>
                    <a:pt x="384179" y="94923"/>
                  </a:cubicBezTo>
                  <a:cubicBezTo>
                    <a:pt x="290677" y="-65093"/>
                    <a:pt x="-21185" y="-26830"/>
                    <a:pt x="1140" y="240440"/>
                  </a:cubicBezTo>
                  <a:cubicBezTo>
                    <a:pt x="6894" y="309947"/>
                    <a:pt x="40382" y="362998"/>
                    <a:pt x="86356" y="393897"/>
                  </a:cubicBezTo>
                  <a:cubicBezTo>
                    <a:pt x="161502" y="444359"/>
                    <a:pt x="293094" y="439928"/>
                    <a:pt x="357538" y="375887"/>
                  </a:cubicBezTo>
                  <a:cubicBezTo>
                    <a:pt x="367889" y="366117"/>
                    <a:pt x="377009" y="355121"/>
                    <a:pt x="384696" y="343147"/>
                  </a:cubicBezTo>
                  <a:cubicBezTo>
                    <a:pt x="389875" y="335207"/>
                    <a:pt x="403799" y="310235"/>
                    <a:pt x="403109" y="301662"/>
                  </a:cubicBezTo>
                  <a:close/>
                </a:path>
              </a:pathLst>
            </a:custGeom>
            <a:solidFill>
              <a:srgbClr val="00161F"/>
            </a:solidFill>
            <a:ln w="5753" cap="flat">
              <a:noFill/>
              <a:prstDash val="solid"/>
              <a:miter/>
            </a:ln>
          </p:spPr>
          <p:txBody>
            <a:bodyPr rtlCol="0" anchor="ctr"/>
            <a:lstStyle/>
            <a:p>
              <a:endParaRPr lang="en-US" noProof="0" dirty="0"/>
            </a:p>
          </p:txBody>
        </p:sp>
        <p:sp>
          <p:nvSpPr>
            <p:cNvPr id="12551" name="Serbest Form 12550">
              <a:extLst>
                <a:ext uri="{FF2B5EF4-FFF2-40B4-BE49-F238E27FC236}">
                  <a16:creationId xmlns:a16="http://schemas.microsoft.com/office/drawing/2014/main" id="{282C3C10-623B-CE12-CF4C-E5919508F68F}"/>
                </a:ext>
              </a:extLst>
            </p:cNvPr>
            <p:cNvSpPr/>
            <p:nvPr/>
          </p:nvSpPr>
          <p:spPr>
            <a:xfrm>
              <a:off x="9437310" y="2344517"/>
              <a:ext cx="390892" cy="427637"/>
            </a:xfrm>
            <a:custGeom>
              <a:avLst/>
              <a:gdLst>
                <a:gd name="connsiteX0" fmla="*/ 276591 w 390892"/>
                <a:gd name="connsiteY0" fmla="*/ 240399 h 427637"/>
                <a:gd name="connsiteX1" fmla="*/ 235566 w 390892"/>
                <a:gd name="connsiteY1" fmla="*/ 333440 h 427637"/>
                <a:gd name="connsiteX2" fmla="*/ 128715 w 390892"/>
                <a:gd name="connsiteY2" fmla="*/ 330678 h 427637"/>
                <a:gd name="connsiteX3" fmla="*/ 155413 w 390892"/>
                <a:gd name="connsiteY3" fmla="*/ 253000 h 427637"/>
                <a:gd name="connsiteX4" fmla="*/ 276591 w 390892"/>
                <a:gd name="connsiteY4" fmla="*/ 240399 h 427637"/>
                <a:gd name="connsiteX5" fmla="*/ 13694 w 390892"/>
                <a:gd name="connsiteY5" fmla="*/ 142237 h 427637"/>
                <a:gd name="connsiteX6" fmla="*/ 76470 w 390892"/>
                <a:gd name="connsiteY6" fmla="*/ 142237 h 427637"/>
                <a:gd name="connsiteX7" fmla="*/ 124112 w 390892"/>
                <a:gd name="connsiteY7" fmla="*/ 128543 h 427637"/>
                <a:gd name="connsiteX8" fmla="*/ 202020 w 390892"/>
                <a:gd name="connsiteY8" fmla="*/ 82511 h 427637"/>
                <a:gd name="connsiteX9" fmla="*/ 276821 w 390892"/>
                <a:gd name="connsiteY9" fmla="*/ 148566 h 427637"/>
                <a:gd name="connsiteX10" fmla="*/ 276016 w 390892"/>
                <a:gd name="connsiteY10" fmla="*/ 171582 h 427637"/>
                <a:gd name="connsiteX11" fmla="*/ 275670 w 390892"/>
                <a:gd name="connsiteY11" fmla="*/ 172560 h 427637"/>
                <a:gd name="connsiteX12" fmla="*/ 251446 w 390892"/>
                <a:gd name="connsiteY12" fmla="*/ 173883 h 427637"/>
                <a:gd name="connsiteX13" fmla="*/ 227510 w 390892"/>
                <a:gd name="connsiteY13" fmla="*/ 175380 h 427637"/>
                <a:gd name="connsiteX14" fmla="*/ 180846 w 390892"/>
                <a:gd name="connsiteY14" fmla="*/ 178487 h 427637"/>
                <a:gd name="connsiteX15" fmla="*/ 0 w 390892"/>
                <a:gd name="connsiteY15" fmla="*/ 299664 h 427637"/>
                <a:gd name="connsiteX16" fmla="*/ 0 w 390892"/>
                <a:gd name="connsiteY16" fmla="*/ 307432 h 427637"/>
                <a:gd name="connsiteX17" fmla="*/ 227510 w 390892"/>
                <a:gd name="connsiteY17" fmla="*/ 408413 h 427637"/>
                <a:gd name="connsiteX18" fmla="*/ 257315 w 390892"/>
                <a:gd name="connsiteY18" fmla="*/ 388390 h 427637"/>
                <a:gd name="connsiteX19" fmla="*/ 281827 w 390892"/>
                <a:gd name="connsiteY19" fmla="*/ 364281 h 427637"/>
                <a:gd name="connsiteX20" fmla="*/ 281827 w 390892"/>
                <a:gd name="connsiteY20" fmla="*/ 404098 h 427637"/>
                <a:gd name="connsiteX21" fmla="*/ 281827 w 390892"/>
                <a:gd name="connsiteY21" fmla="*/ 410830 h 427637"/>
                <a:gd name="connsiteX22" fmla="*/ 282633 w 390892"/>
                <a:gd name="connsiteY22" fmla="*/ 414627 h 427637"/>
                <a:gd name="connsiteX23" fmla="*/ 282978 w 390892"/>
                <a:gd name="connsiteY23" fmla="*/ 415433 h 427637"/>
                <a:gd name="connsiteX24" fmla="*/ 390864 w 390892"/>
                <a:gd name="connsiteY24" fmla="*/ 416239 h 427637"/>
                <a:gd name="connsiteX25" fmla="*/ 386663 w 390892"/>
                <a:gd name="connsiteY25" fmla="*/ 382981 h 427637"/>
                <a:gd name="connsiteX26" fmla="*/ 386318 w 390892"/>
                <a:gd name="connsiteY26" fmla="*/ 346328 h 427637"/>
                <a:gd name="connsiteX27" fmla="*/ 386318 w 390892"/>
                <a:gd name="connsiteY27" fmla="*/ 197417 h 427637"/>
                <a:gd name="connsiteX28" fmla="*/ 332116 w 390892"/>
                <a:gd name="connsiteY28" fmla="*/ 30553 h 427637"/>
                <a:gd name="connsiteX29" fmla="*/ 192008 w 390892"/>
                <a:gd name="connsiteY29" fmla="*/ 0 h 427637"/>
                <a:gd name="connsiteX30" fmla="*/ 30899 w 390892"/>
                <a:gd name="connsiteY30" fmla="*/ 79519 h 427637"/>
                <a:gd name="connsiteX31" fmla="*/ 13637 w 390892"/>
                <a:gd name="connsiteY31" fmla="*/ 142064 h 42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90892" h="427637">
                  <a:moveTo>
                    <a:pt x="276591" y="240399"/>
                  </a:moveTo>
                  <a:cubicBezTo>
                    <a:pt x="279986" y="284531"/>
                    <a:pt x="277454" y="314279"/>
                    <a:pt x="235566" y="333440"/>
                  </a:cubicBezTo>
                  <a:cubicBezTo>
                    <a:pt x="206796" y="346674"/>
                    <a:pt x="155528" y="352082"/>
                    <a:pt x="128715" y="330678"/>
                  </a:cubicBezTo>
                  <a:cubicBezTo>
                    <a:pt x="108749" y="314740"/>
                    <a:pt x="100636" y="264738"/>
                    <a:pt x="155413" y="253000"/>
                  </a:cubicBezTo>
                  <a:cubicBezTo>
                    <a:pt x="173136" y="249202"/>
                    <a:pt x="257661" y="240686"/>
                    <a:pt x="276591" y="240399"/>
                  </a:cubicBezTo>
                  <a:close/>
                  <a:moveTo>
                    <a:pt x="13694" y="142237"/>
                  </a:moveTo>
                  <a:cubicBezTo>
                    <a:pt x="34581" y="142237"/>
                    <a:pt x="55583" y="142237"/>
                    <a:pt x="76470" y="142237"/>
                  </a:cubicBezTo>
                  <a:cubicBezTo>
                    <a:pt x="132800" y="142237"/>
                    <a:pt x="119336" y="145977"/>
                    <a:pt x="124112" y="128543"/>
                  </a:cubicBezTo>
                  <a:cubicBezTo>
                    <a:pt x="133146" y="95515"/>
                    <a:pt x="162778" y="82511"/>
                    <a:pt x="202020" y="82511"/>
                  </a:cubicBezTo>
                  <a:cubicBezTo>
                    <a:pt x="243966" y="82511"/>
                    <a:pt x="276821" y="107080"/>
                    <a:pt x="276821" y="148566"/>
                  </a:cubicBezTo>
                  <a:lnTo>
                    <a:pt x="276016" y="171582"/>
                  </a:lnTo>
                  <a:cubicBezTo>
                    <a:pt x="276016" y="171582"/>
                    <a:pt x="276016" y="172215"/>
                    <a:pt x="275670" y="172560"/>
                  </a:cubicBezTo>
                  <a:cubicBezTo>
                    <a:pt x="268248" y="173653"/>
                    <a:pt x="259157" y="172963"/>
                    <a:pt x="251446" y="173883"/>
                  </a:cubicBezTo>
                  <a:cubicBezTo>
                    <a:pt x="243736" y="174804"/>
                    <a:pt x="235335" y="174977"/>
                    <a:pt x="227510" y="175380"/>
                  </a:cubicBezTo>
                  <a:cubicBezTo>
                    <a:pt x="211859" y="176127"/>
                    <a:pt x="196324" y="177796"/>
                    <a:pt x="180846" y="178487"/>
                  </a:cubicBezTo>
                  <a:cubicBezTo>
                    <a:pt x="103110" y="181997"/>
                    <a:pt x="58" y="202078"/>
                    <a:pt x="0" y="299664"/>
                  </a:cubicBezTo>
                  <a:lnTo>
                    <a:pt x="0" y="307432"/>
                  </a:lnTo>
                  <a:cubicBezTo>
                    <a:pt x="0" y="421992"/>
                    <a:pt x="140453" y="452316"/>
                    <a:pt x="227510" y="408413"/>
                  </a:cubicBezTo>
                  <a:cubicBezTo>
                    <a:pt x="238189" y="402918"/>
                    <a:pt x="248190" y="396198"/>
                    <a:pt x="257315" y="388390"/>
                  </a:cubicBezTo>
                  <a:cubicBezTo>
                    <a:pt x="265371" y="381600"/>
                    <a:pt x="278490" y="365374"/>
                    <a:pt x="281827" y="364281"/>
                  </a:cubicBezTo>
                  <a:lnTo>
                    <a:pt x="281827" y="404098"/>
                  </a:lnTo>
                  <a:cubicBezTo>
                    <a:pt x="281827" y="405939"/>
                    <a:pt x="281827" y="409046"/>
                    <a:pt x="281827" y="410830"/>
                  </a:cubicBezTo>
                  <a:lnTo>
                    <a:pt x="282633" y="414627"/>
                  </a:lnTo>
                  <a:cubicBezTo>
                    <a:pt x="282633" y="414627"/>
                    <a:pt x="282633" y="415203"/>
                    <a:pt x="282978" y="415433"/>
                  </a:cubicBezTo>
                  <a:cubicBezTo>
                    <a:pt x="285912" y="418022"/>
                    <a:pt x="369747" y="416181"/>
                    <a:pt x="390864" y="416239"/>
                  </a:cubicBezTo>
                  <a:cubicBezTo>
                    <a:pt x="391267" y="411002"/>
                    <a:pt x="387296" y="391554"/>
                    <a:pt x="386663" y="382981"/>
                  </a:cubicBezTo>
                  <a:cubicBezTo>
                    <a:pt x="385858" y="371473"/>
                    <a:pt x="386318" y="358239"/>
                    <a:pt x="386318" y="346328"/>
                  </a:cubicBezTo>
                  <a:lnTo>
                    <a:pt x="386318" y="197417"/>
                  </a:lnTo>
                  <a:cubicBezTo>
                    <a:pt x="386318" y="129463"/>
                    <a:pt x="395582" y="70486"/>
                    <a:pt x="332116" y="30553"/>
                  </a:cubicBezTo>
                  <a:cubicBezTo>
                    <a:pt x="290285" y="4373"/>
                    <a:pt x="245175" y="0"/>
                    <a:pt x="192008" y="0"/>
                  </a:cubicBezTo>
                  <a:cubicBezTo>
                    <a:pt x="127564" y="0"/>
                    <a:pt x="61567" y="24569"/>
                    <a:pt x="30899" y="79519"/>
                  </a:cubicBezTo>
                  <a:cubicBezTo>
                    <a:pt x="22440" y="94594"/>
                    <a:pt x="12313" y="119797"/>
                    <a:pt x="13637" y="142064"/>
                  </a:cubicBezTo>
                  <a:close/>
                </a:path>
              </a:pathLst>
            </a:custGeom>
            <a:solidFill>
              <a:srgbClr val="00161F"/>
            </a:solidFill>
            <a:ln w="5753" cap="flat">
              <a:noFill/>
              <a:prstDash val="solid"/>
              <a:miter/>
            </a:ln>
          </p:spPr>
          <p:txBody>
            <a:bodyPr rtlCol="0" anchor="ctr"/>
            <a:lstStyle/>
            <a:p>
              <a:endParaRPr lang="en-US" noProof="0" dirty="0"/>
            </a:p>
          </p:txBody>
        </p:sp>
        <p:sp>
          <p:nvSpPr>
            <p:cNvPr id="12552" name="Serbest Form 12551">
              <a:extLst>
                <a:ext uri="{FF2B5EF4-FFF2-40B4-BE49-F238E27FC236}">
                  <a16:creationId xmlns:a16="http://schemas.microsoft.com/office/drawing/2014/main" id="{02F85610-DF98-D8C8-D6F9-8C2955537C14}"/>
                </a:ext>
              </a:extLst>
            </p:cNvPr>
            <p:cNvSpPr/>
            <p:nvPr/>
          </p:nvSpPr>
          <p:spPr>
            <a:xfrm>
              <a:off x="9909822" y="2168390"/>
              <a:ext cx="112374" cy="591675"/>
            </a:xfrm>
            <a:custGeom>
              <a:avLst/>
              <a:gdLst>
                <a:gd name="connsiteX0" fmla="*/ 230 w 112374"/>
                <a:gd name="connsiteY0" fmla="*/ 591503 h 591675"/>
                <a:gd name="connsiteX1" fmla="*/ 112374 w 112374"/>
                <a:gd name="connsiteY1" fmla="*/ 591676 h 591675"/>
                <a:gd name="connsiteX2" fmla="*/ 112201 w 112374"/>
                <a:gd name="connsiteY2" fmla="*/ 518 h 591675"/>
                <a:gd name="connsiteX3" fmla="*/ 0 w 112374"/>
                <a:gd name="connsiteY3" fmla="*/ 0 h 591675"/>
                <a:gd name="connsiteX4" fmla="*/ 230 w 112374"/>
                <a:gd name="connsiteY4" fmla="*/ 591503 h 591675"/>
                <a:gd name="connsiteX5" fmla="*/ 230 w 112374"/>
                <a:gd name="connsiteY5" fmla="*/ 591503 h 59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74" h="591675">
                  <a:moveTo>
                    <a:pt x="230" y="591503"/>
                  </a:moveTo>
                  <a:lnTo>
                    <a:pt x="112374" y="591676"/>
                  </a:lnTo>
                  <a:lnTo>
                    <a:pt x="112201" y="518"/>
                  </a:lnTo>
                  <a:lnTo>
                    <a:pt x="0" y="0"/>
                  </a:lnTo>
                  <a:lnTo>
                    <a:pt x="230" y="591503"/>
                  </a:lnTo>
                  <a:lnTo>
                    <a:pt x="230" y="591503"/>
                  </a:lnTo>
                  <a:close/>
                </a:path>
              </a:pathLst>
            </a:custGeom>
            <a:solidFill>
              <a:srgbClr val="00161F"/>
            </a:solidFill>
            <a:ln w="5753" cap="flat">
              <a:noFill/>
              <a:prstDash val="solid"/>
              <a:miter/>
            </a:ln>
          </p:spPr>
          <p:txBody>
            <a:bodyPr rtlCol="0" anchor="ctr"/>
            <a:lstStyle/>
            <a:p>
              <a:endParaRPr lang="en-US" noProof="0" dirty="0"/>
            </a:p>
          </p:txBody>
        </p:sp>
        <p:sp>
          <p:nvSpPr>
            <p:cNvPr id="12553" name="Serbest Form 12552">
              <a:extLst>
                <a:ext uri="{FF2B5EF4-FFF2-40B4-BE49-F238E27FC236}">
                  <a16:creationId xmlns:a16="http://schemas.microsoft.com/office/drawing/2014/main" id="{59778591-D2B6-6772-BACF-A98CB3C49411}"/>
                </a:ext>
              </a:extLst>
            </p:cNvPr>
            <p:cNvSpPr/>
            <p:nvPr/>
          </p:nvSpPr>
          <p:spPr>
            <a:xfrm>
              <a:off x="8619102" y="2167584"/>
              <a:ext cx="244886" cy="246670"/>
            </a:xfrm>
            <a:custGeom>
              <a:avLst/>
              <a:gdLst>
                <a:gd name="connsiteX0" fmla="*/ 0 w 244886"/>
                <a:gd name="connsiteY0" fmla="*/ 0 h 246670"/>
                <a:gd name="connsiteX1" fmla="*/ 49196 w 244886"/>
                <a:gd name="connsiteY1" fmla="*/ 0 h 246670"/>
                <a:gd name="connsiteX2" fmla="*/ 49196 w 244886"/>
                <a:gd name="connsiteY2" fmla="*/ 32337 h 246670"/>
                <a:gd name="connsiteX3" fmla="*/ 98507 w 244886"/>
                <a:gd name="connsiteY3" fmla="*/ 32337 h 246670"/>
                <a:gd name="connsiteX4" fmla="*/ 98507 w 244886"/>
                <a:gd name="connsiteY4" fmla="*/ 0 h 246670"/>
                <a:gd name="connsiteX5" fmla="*/ 148221 w 244886"/>
                <a:gd name="connsiteY5" fmla="*/ 0 h 246670"/>
                <a:gd name="connsiteX6" fmla="*/ 148221 w 244886"/>
                <a:gd name="connsiteY6" fmla="*/ 32337 h 246670"/>
                <a:gd name="connsiteX7" fmla="*/ 197532 w 244886"/>
                <a:gd name="connsiteY7" fmla="*/ 32337 h 246670"/>
                <a:gd name="connsiteX8" fmla="*/ 197532 w 244886"/>
                <a:gd name="connsiteY8" fmla="*/ 0 h 246670"/>
                <a:gd name="connsiteX9" fmla="*/ 244887 w 244886"/>
                <a:gd name="connsiteY9" fmla="*/ 0 h 246670"/>
                <a:gd name="connsiteX10" fmla="*/ 244887 w 244886"/>
                <a:gd name="connsiteY10" fmla="*/ 246671 h 246670"/>
                <a:gd name="connsiteX11" fmla="*/ 0 w 244886"/>
                <a:gd name="connsiteY11" fmla="*/ 246671 h 246670"/>
                <a:gd name="connsiteX12" fmla="*/ 0 w 244886"/>
                <a:gd name="connsiteY12" fmla="*/ 0 h 246670"/>
                <a:gd name="connsiteX13" fmla="*/ 0 w 244886"/>
                <a:gd name="connsiteY13" fmla="*/ 0 h 246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886" h="246670">
                  <a:moveTo>
                    <a:pt x="0" y="0"/>
                  </a:moveTo>
                  <a:lnTo>
                    <a:pt x="49196" y="0"/>
                  </a:lnTo>
                  <a:lnTo>
                    <a:pt x="49196" y="32337"/>
                  </a:lnTo>
                  <a:lnTo>
                    <a:pt x="98507" y="32337"/>
                  </a:lnTo>
                  <a:lnTo>
                    <a:pt x="98507" y="0"/>
                  </a:lnTo>
                  <a:lnTo>
                    <a:pt x="148221" y="0"/>
                  </a:lnTo>
                  <a:lnTo>
                    <a:pt x="148221" y="32337"/>
                  </a:lnTo>
                  <a:lnTo>
                    <a:pt x="197532" y="32337"/>
                  </a:lnTo>
                  <a:lnTo>
                    <a:pt x="197532" y="0"/>
                  </a:lnTo>
                  <a:lnTo>
                    <a:pt x="244887" y="0"/>
                  </a:lnTo>
                  <a:lnTo>
                    <a:pt x="244887" y="246671"/>
                  </a:lnTo>
                  <a:lnTo>
                    <a:pt x="0" y="246671"/>
                  </a:lnTo>
                  <a:lnTo>
                    <a:pt x="0" y="0"/>
                  </a:lnTo>
                  <a:lnTo>
                    <a:pt x="0" y="0"/>
                  </a:lnTo>
                  <a:close/>
                </a:path>
              </a:pathLst>
            </a:custGeom>
            <a:solidFill>
              <a:srgbClr val="E20613"/>
            </a:solidFill>
            <a:ln w="5753" cap="flat">
              <a:noFill/>
              <a:prstDash val="solid"/>
              <a:miter/>
            </a:ln>
          </p:spPr>
          <p:txBody>
            <a:bodyPr rtlCol="0" anchor="ctr"/>
            <a:lstStyle/>
            <a:p>
              <a:endParaRPr lang="en-US" noProof="0" dirty="0"/>
            </a:p>
          </p:txBody>
        </p:sp>
      </p:grpSp>
      <p:grpSp>
        <p:nvGrpSpPr>
          <p:cNvPr id="12555" name="Grup 12554">
            <a:extLst>
              <a:ext uri="{FF2B5EF4-FFF2-40B4-BE49-F238E27FC236}">
                <a16:creationId xmlns:a16="http://schemas.microsoft.com/office/drawing/2014/main" id="{D3F32C44-9D5C-EA02-B4DD-880FD4CAAA80}"/>
              </a:ext>
            </a:extLst>
          </p:cNvPr>
          <p:cNvGrpSpPr/>
          <p:nvPr/>
        </p:nvGrpSpPr>
        <p:grpSpPr>
          <a:xfrm>
            <a:off x="725156" y="4947622"/>
            <a:ext cx="458380" cy="589415"/>
            <a:chOff x="882304" y="1730613"/>
            <a:chExt cx="1717839" cy="1989879"/>
          </a:xfrm>
        </p:grpSpPr>
        <p:sp>
          <p:nvSpPr>
            <p:cNvPr id="12556" name="Serbest Form 12555">
              <a:extLst>
                <a:ext uri="{FF2B5EF4-FFF2-40B4-BE49-F238E27FC236}">
                  <a16:creationId xmlns:a16="http://schemas.microsoft.com/office/drawing/2014/main" id="{5D90A167-A1F8-C0DD-0A76-D0F35D4767CE}"/>
                </a:ext>
              </a:extLst>
            </p:cNvPr>
            <p:cNvSpPr/>
            <p:nvPr/>
          </p:nvSpPr>
          <p:spPr>
            <a:xfrm>
              <a:off x="2021687" y="3611734"/>
              <a:ext cx="31801" cy="34161"/>
            </a:xfrm>
            <a:custGeom>
              <a:avLst/>
              <a:gdLst>
                <a:gd name="connsiteX0" fmla="*/ 23005 w 31801"/>
                <a:gd name="connsiteY0" fmla="*/ 2491 h 34161"/>
                <a:gd name="connsiteX1" fmla="*/ 4152 w 31801"/>
                <a:gd name="connsiteY1" fmla="*/ 0 h 34161"/>
                <a:gd name="connsiteX2" fmla="*/ 0 w 31801"/>
                <a:gd name="connsiteY2" fmla="*/ 0 h 34161"/>
                <a:gd name="connsiteX3" fmla="*/ 0 w 31801"/>
                <a:gd name="connsiteY3" fmla="*/ 34162 h 34161"/>
                <a:gd name="connsiteX4" fmla="*/ 4152 w 31801"/>
                <a:gd name="connsiteY4" fmla="*/ 34162 h 34161"/>
                <a:gd name="connsiteX5" fmla="*/ 22852 w 31801"/>
                <a:gd name="connsiteY5" fmla="*/ 32133 h 34161"/>
                <a:gd name="connsiteX6" fmla="*/ 31802 w 31801"/>
                <a:gd name="connsiteY6" fmla="*/ 17681 h 34161"/>
                <a:gd name="connsiteX7" fmla="*/ 23036 w 31801"/>
                <a:gd name="connsiteY7" fmla="*/ 2521 h 3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01" h="34161">
                  <a:moveTo>
                    <a:pt x="23005" y="2491"/>
                  </a:moveTo>
                  <a:cubicBezTo>
                    <a:pt x="19222" y="830"/>
                    <a:pt x="12948" y="0"/>
                    <a:pt x="4152" y="0"/>
                  </a:cubicBezTo>
                  <a:lnTo>
                    <a:pt x="0" y="0"/>
                  </a:lnTo>
                  <a:lnTo>
                    <a:pt x="0" y="34162"/>
                  </a:lnTo>
                  <a:lnTo>
                    <a:pt x="4152" y="34162"/>
                  </a:lnTo>
                  <a:cubicBezTo>
                    <a:pt x="13133" y="34162"/>
                    <a:pt x="19376" y="33486"/>
                    <a:pt x="22852" y="32133"/>
                  </a:cubicBezTo>
                  <a:cubicBezTo>
                    <a:pt x="28818" y="29826"/>
                    <a:pt x="31802" y="24999"/>
                    <a:pt x="31802" y="17681"/>
                  </a:cubicBezTo>
                  <a:cubicBezTo>
                    <a:pt x="31802" y="10362"/>
                    <a:pt x="28880" y="5104"/>
                    <a:pt x="23036" y="2521"/>
                  </a:cubicBezTo>
                  <a:close/>
                </a:path>
              </a:pathLst>
            </a:custGeom>
            <a:noFill/>
            <a:ln w="3074" cap="flat">
              <a:noFill/>
              <a:prstDash val="solid"/>
              <a:miter/>
            </a:ln>
          </p:spPr>
          <p:txBody>
            <a:bodyPr rtlCol="0" anchor="ctr"/>
            <a:lstStyle/>
            <a:p>
              <a:endParaRPr lang="en-US" noProof="0" dirty="0"/>
            </a:p>
          </p:txBody>
        </p:sp>
        <p:sp>
          <p:nvSpPr>
            <p:cNvPr id="12557" name="Serbest Form 12556">
              <a:extLst>
                <a:ext uri="{FF2B5EF4-FFF2-40B4-BE49-F238E27FC236}">
                  <a16:creationId xmlns:a16="http://schemas.microsoft.com/office/drawing/2014/main" id="{79CF5ECF-D421-5B72-D276-82A0085EFF67}"/>
                </a:ext>
              </a:extLst>
            </p:cNvPr>
            <p:cNvSpPr/>
            <p:nvPr/>
          </p:nvSpPr>
          <p:spPr>
            <a:xfrm>
              <a:off x="1021874" y="2750459"/>
              <a:ext cx="418710" cy="558213"/>
            </a:xfrm>
            <a:custGeom>
              <a:avLst/>
              <a:gdLst>
                <a:gd name="connsiteX0" fmla="*/ 418711 w 418710"/>
                <a:gd name="connsiteY0" fmla="*/ 118076 h 558213"/>
                <a:gd name="connsiteX1" fmla="*/ 418711 w 418710"/>
                <a:gd name="connsiteY1" fmla="*/ 0 h 558213"/>
                <a:gd name="connsiteX2" fmla="*/ 0 w 418710"/>
                <a:gd name="connsiteY2" fmla="*/ 0 h 558213"/>
                <a:gd name="connsiteX3" fmla="*/ 0 w 418710"/>
                <a:gd name="connsiteY3" fmla="*/ 558214 h 558213"/>
                <a:gd name="connsiteX4" fmla="*/ 418711 w 418710"/>
                <a:gd name="connsiteY4" fmla="*/ 558214 h 558213"/>
                <a:gd name="connsiteX5" fmla="*/ 418711 w 418710"/>
                <a:gd name="connsiteY5" fmla="*/ 440138 h 558213"/>
                <a:gd name="connsiteX6" fmla="*/ 161038 w 418710"/>
                <a:gd name="connsiteY6" fmla="*/ 440138 h 558213"/>
                <a:gd name="connsiteX7" fmla="*/ 161038 w 418710"/>
                <a:gd name="connsiteY7" fmla="*/ 332764 h 558213"/>
                <a:gd name="connsiteX8" fmla="*/ 418711 w 418710"/>
                <a:gd name="connsiteY8" fmla="*/ 332764 h 558213"/>
                <a:gd name="connsiteX9" fmla="*/ 418711 w 418710"/>
                <a:gd name="connsiteY9" fmla="*/ 225420 h 558213"/>
                <a:gd name="connsiteX10" fmla="*/ 161038 w 418710"/>
                <a:gd name="connsiteY10" fmla="*/ 225420 h 558213"/>
                <a:gd name="connsiteX11" fmla="*/ 161038 w 418710"/>
                <a:gd name="connsiteY11" fmla="*/ 118076 h 558213"/>
                <a:gd name="connsiteX12" fmla="*/ 418711 w 418710"/>
                <a:gd name="connsiteY12" fmla="*/ 118076 h 5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710" h="558213">
                  <a:moveTo>
                    <a:pt x="418711" y="118076"/>
                  </a:moveTo>
                  <a:lnTo>
                    <a:pt x="418711" y="0"/>
                  </a:lnTo>
                  <a:lnTo>
                    <a:pt x="0" y="0"/>
                  </a:lnTo>
                  <a:lnTo>
                    <a:pt x="0" y="558214"/>
                  </a:lnTo>
                  <a:lnTo>
                    <a:pt x="418711" y="558214"/>
                  </a:lnTo>
                  <a:lnTo>
                    <a:pt x="418711" y="440138"/>
                  </a:lnTo>
                  <a:lnTo>
                    <a:pt x="161038" y="440138"/>
                  </a:lnTo>
                  <a:lnTo>
                    <a:pt x="161038" y="332764"/>
                  </a:lnTo>
                  <a:lnTo>
                    <a:pt x="418711" y="332764"/>
                  </a:lnTo>
                  <a:lnTo>
                    <a:pt x="418711" y="225420"/>
                  </a:lnTo>
                  <a:lnTo>
                    <a:pt x="161038" y="225420"/>
                  </a:lnTo>
                  <a:lnTo>
                    <a:pt x="161038" y="118076"/>
                  </a:lnTo>
                  <a:lnTo>
                    <a:pt x="418711" y="118076"/>
                  </a:lnTo>
                  <a:close/>
                </a:path>
              </a:pathLst>
            </a:custGeom>
            <a:solidFill>
              <a:srgbClr val="FFFFFF"/>
            </a:solidFill>
            <a:ln w="3074" cap="flat">
              <a:noFill/>
              <a:prstDash val="solid"/>
              <a:miter/>
            </a:ln>
          </p:spPr>
          <p:txBody>
            <a:bodyPr rtlCol="0" anchor="ctr"/>
            <a:lstStyle/>
            <a:p>
              <a:endParaRPr lang="en-US" noProof="0" dirty="0"/>
            </a:p>
          </p:txBody>
        </p:sp>
        <p:sp>
          <p:nvSpPr>
            <p:cNvPr id="12558" name="Serbest Form 12557">
              <a:extLst>
                <a:ext uri="{FF2B5EF4-FFF2-40B4-BE49-F238E27FC236}">
                  <a16:creationId xmlns:a16="http://schemas.microsoft.com/office/drawing/2014/main" id="{52D7EC90-59DE-A5BC-2851-44097604B6C5}"/>
                </a:ext>
              </a:extLst>
            </p:cNvPr>
            <p:cNvSpPr/>
            <p:nvPr/>
          </p:nvSpPr>
          <p:spPr>
            <a:xfrm>
              <a:off x="2041832" y="2750459"/>
              <a:ext cx="418741" cy="558213"/>
            </a:xfrm>
            <a:custGeom>
              <a:avLst/>
              <a:gdLst>
                <a:gd name="connsiteX0" fmla="*/ 0 w 418741"/>
                <a:gd name="connsiteY0" fmla="*/ 558214 h 558213"/>
                <a:gd name="connsiteX1" fmla="*/ 418742 w 418741"/>
                <a:gd name="connsiteY1" fmla="*/ 558214 h 558213"/>
                <a:gd name="connsiteX2" fmla="*/ 418742 w 418741"/>
                <a:gd name="connsiteY2" fmla="*/ 440138 h 558213"/>
                <a:gd name="connsiteX3" fmla="*/ 161038 w 418741"/>
                <a:gd name="connsiteY3" fmla="*/ 440138 h 558213"/>
                <a:gd name="connsiteX4" fmla="*/ 161038 w 418741"/>
                <a:gd name="connsiteY4" fmla="*/ 332764 h 558213"/>
                <a:gd name="connsiteX5" fmla="*/ 418742 w 418741"/>
                <a:gd name="connsiteY5" fmla="*/ 332764 h 558213"/>
                <a:gd name="connsiteX6" fmla="*/ 418742 w 418741"/>
                <a:gd name="connsiteY6" fmla="*/ 225420 h 558213"/>
                <a:gd name="connsiteX7" fmla="*/ 161038 w 418741"/>
                <a:gd name="connsiteY7" fmla="*/ 225420 h 558213"/>
                <a:gd name="connsiteX8" fmla="*/ 161038 w 418741"/>
                <a:gd name="connsiteY8" fmla="*/ 118076 h 558213"/>
                <a:gd name="connsiteX9" fmla="*/ 418742 w 418741"/>
                <a:gd name="connsiteY9" fmla="*/ 118076 h 558213"/>
                <a:gd name="connsiteX10" fmla="*/ 418742 w 418741"/>
                <a:gd name="connsiteY10" fmla="*/ 0 h 558213"/>
                <a:gd name="connsiteX11" fmla="*/ 0 w 418741"/>
                <a:gd name="connsiteY11" fmla="*/ 0 h 558213"/>
                <a:gd name="connsiteX12" fmla="*/ 0 w 418741"/>
                <a:gd name="connsiteY12" fmla="*/ 558214 h 5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741" h="558213">
                  <a:moveTo>
                    <a:pt x="0" y="558214"/>
                  </a:moveTo>
                  <a:lnTo>
                    <a:pt x="418742" y="558214"/>
                  </a:lnTo>
                  <a:lnTo>
                    <a:pt x="418742" y="440138"/>
                  </a:lnTo>
                  <a:lnTo>
                    <a:pt x="161038" y="440138"/>
                  </a:lnTo>
                  <a:lnTo>
                    <a:pt x="161038" y="332764"/>
                  </a:lnTo>
                  <a:lnTo>
                    <a:pt x="418742" y="332764"/>
                  </a:lnTo>
                  <a:lnTo>
                    <a:pt x="418742" y="225420"/>
                  </a:lnTo>
                  <a:lnTo>
                    <a:pt x="161038" y="225420"/>
                  </a:lnTo>
                  <a:lnTo>
                    <a:pt x="161038" y="118076"/>
                  </a:lnTo>
                  <a:lnTo>
                    <a:pt x="418742" y="118076"/>
                  </a:lnTo>
                  <a:lnTo>
                    <a:pt x="418742" y="0"/>
                  </a:lnTo>
                  <a:lnTo>
                    <a:pt x="0" y="0"/>
                  </a:lnTo>
                  <a:lnTo>
                    <a:pt x="0" y="558214"/>
                  </a:lnTo>
                  <a:close/>
                </a:path>
              </a:pathLst>
            </a:custGeom>
            <a:solidFill>
              <a:srgbClr val="FFFFFF"/>
            </a:solidFill>
            <a:ln w="3074" cap="flat">
              <a:noFill/>
              <a:prstDash val="solid"/>
              <a:miter/>
            </a:ln>
          </p:spPr>
          <p:txBody>
            <a:bodyPr rtlCol="0" anchor="ctr"/>
            <a:lstStyle/>
            <a:p>
              <a:endParaRPr lang="en-US" noProof="0" dirty="0"/>
            </a:p>
          </p:txBody>
        </p:sp>
        <p:sp>
          <p:nvSpPr>
            <p:cNvPr id="12559" name="Serbest Form 12558">
              <a:extLst>
                <a:ext uri="{FF2B5EF4-FFF2-40B4-BE49-F238E27FC236}">
                  <a16:creationId xmlns:a16="http://schemas.microsoft.com/office/drawing/2014/main" id="{7BDA7407-9123-45AF-60C8-1BEE9B0FC1FB}"/>
                </a:ext>
              </a:extLst>
            </p:cNvPr>
            <p:cNvSpPr/>
            <p:nvPr/>
          </p:nvSpPr>
          <p:spPr>
            <a:xfrm>
              <a:off x="1462022" y="2750459"/>
              <a:ext cx="558311" cy="558213"/>
            </a:xfrm>
            <a:custGeom>
              <a:avLst/>
              <a:gdLst>
                <a:gd name="connsiteX0" fmla="*/ 354339 w 558311"/>
                <a:gd name="connsiteY0" fmla="*/ 440138 h 558213"/>
                <a:gd name="connsiteX1" fmla="*/ 397274 w 558311"/>
                <a:gd name="connsiteY1" fmla="*/ 558214 h 558213"/>
                <a:gd name="connsiteX2" fmla="*/ 558312 w 558311"/>
                <a:gd name="connsiteY2" fmla="*/ 558214 h 558213"/>
                <a:gd name="connsiteX3" fmla="*/ 354308 w 558311"/>
                <a:gd name="connsiteY3" fmla="*/ 0 h 558213"/>
                <a:gd name="connsiteX4" fmla="*/ 204004 w 558311"/>
                <a:gd name="connsiteY4" fmla="*/ 0 h 558213"/>
                <a:gd name="connsiteX5" fmla="*/ 0 w 558311"/>
                <a:gd name="connsiteY5" fmla="*/ 558214 h 558213"/>
                <a:gd name="connsiteX6" fmla="*/ 161038 w 558311"/>
                <a:gd name="connsiteY6" fmla="*/ 558214 h 558213"/>
                <a:gd name="connsiteX7" fmla="*/ 203973 w 558311"/>
                <a:gd name="connsiteY7" fmla="*/ 440138 h 558213"/>
                <a:gd name="connsiteX8" fmla="*/ 354277 w 558311"/>
                <a:gd name="connsiteY8" fmla="*/ 440138 h 558213"/>
                <a:gd name="connsiteX9" fmla="*/ 281939 w 558311"/>
                <a:gd name="connsiteY9" fmla="*/ 194056 h 558213"/>
                <a:gd name="connsiteX10" fmla="*/ 332871 w 558311"/>
                <a:gd name="connsiteY10" fmla="*/ 332764 h 558213"/>
                <a:gd name="connsiteX11" fmla="*/ 225502 w 558311"/>
                <a:gd name="connsiteY11" fmla="*/ 332764 h 558213"/>
                <a:gd name="connsiteX12" fmla="*/ 281939 w 558311"/>
                <a:gd name="connsiteY12" fmla="*/ 194056 h 55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311" h="558213">
                  <a:moveTo>
                    <a:pt x="354339" y="440138"/>
                  </a:moveTo>
                  <a:lnTo>
                    <a:pt x="397274" y="558214"/>
                  </a:lnTo>
                  <a:lnTo>
                    <a:pt x="558312" y="558214"/>
                  </a:lnTo>
                  <a:lnTo>
                    <a:pt x="354308" y="0"/>
                  </a:lnTo>
                  <a:lnTo>
                    <a:pt x="204004" y="0"/>
                  </a:lnTo>
                  <a:lnTo>
                    <a:pt x="0" y="558214"/>
                  </a:lnTo>
                  <a:lnTo>
                    <a:pt x="161038" y="558214"/>
                  </a:lnTo>
                  <a:lnTo>
                    <a:pt x="203973" y="440138"/>
                  </a:lnTo>
                  <a:lnTo>
                    <a:pt x="354277" y="440138"/>
                  </a:lnTo>
                  <a:close/>
                  <a:moveTo>
                    <a:pt x="281939" y="194056"/>
                  </a:moveTo>
                  <a:lnTo>
                    <a:pt x="332871" y="332764"/>
                  </a:lnTo>
                  <a:lnTo>
                    <a:pt x="225502" y="332764"/>
                  </a:lnTo>
                  <a:lnTo>
                    <a:pt x="281939" y="194056"/>
                  </a:lnTo>
                  <a:close/>
                </a:path>
              </a:pathLst>
            </a:custGeom>
            <a:solidFill>
              <a:srgbClr val="FFFFFF"/>
            </a:solidFill>
            <a:ln w="3074" cap="flat">
              <a:noFill/>
              <a:prstDash val="solid"/>
              <a:miter/>
            </a:ln>
          </p:spPr>
          <p:txBody>
            <a:bodyPr rtlCol="0" anchor="ctr"/>
            <a:lstStyle/>
            <a:p>
              <a:endParaRPr lang="en-US" noProof="0" dirty="0"/>
            </a:p>
          </p:txBody>
        </p:sp>
        <p:sp>
          <p:nvSpPr>
            <p:cNvPr id="12560" name="Serbest Form 12559">
              <a:extLst>
                <a:ext uri="{FF2B5EF4-FFF2-40B4-BE49-F238E27FC236}">
                  <a16:creationId xmlns:a16="http://schemas.microsoft.com/office/drawing/2014/main" id="{B27FF561-C388-5568-F30A-F1BD02BFACD6}"/>
                </a:ext>
              </a:extLst>
            </p:cNvPr>
            <p:cNvSpPr/>
            <p:nvPr/>
          </p:nvSpPr>
          <p:spPr>
            <a:xfrm>
              <a:off x="882304" y="1730613"/>
              <a:ext cx="1717839" cy="1717597"/>
            </a:xfrm>
            <a:custGeom>
              <a:avLst/>
              <a:gdLst>
                <a:gd name="connsiteX0" fmla="*/ 0 w 1717839"/>
                <a:gd name="connsiteY0" fmla="*/ 0 h 1717597"/>
                <a:gd name="connsiteX1" fmla="*/ 0 w 1717839"/>
                <a:gd name="connsiteY1" fmla="*/ 1717598 h 1717597"/>
                <a:gd name="connsiteX2" fmla="*/ 1717840 w 1717839"/>
                <a:gd name="connsiteY2" fmla="*/ 1717598 h 1717597"/>
                <a:gd name="connsiteX3" fmla="*/ 1717840 w 1717839"/>
                <a:gd name="connsiteY3" fmla="*/ 0 h 1717597"/>
                <a:gd name="connsiteX4" fmla="*/ 0 w 1717839"/>
                <a:gd name="connsiteY4" fmla="*/ 0 h 1717597"/>
                <a:gd name="connsiteX5" fmla="*/ 558281 w 1717839"/>
                <a:gd name="connsiteY5" fmla="*/ 1245265 h 1717597"/>
                <a:gd name="connsiteX6" fmla="*/ 558281 w 1717839"/>
                <a:gd name="connsiteY6" fmla="*/ 1352610 h 1717597"/>
                <a:gd name="connsiteX7" fmla="*/ 300608 w 1717839"/>
                <a:gd name="connsiteY7" fmla="*/ 1352610 h 1717597"/>
                <a:gd name="connsiteX8" fmla="*/ 300608 w 1717839"/>
                <a:gd name="connsiteY8" fmla="*/ 1459954 h 1717597"/>
                <a:gd name="connsiteX9" fmla="*/ 558281 w 1717839"/>
                <a:gd name="connsiteY9" fmla="*/ 1459954 h 1717597"/>
                <a:gd name="connsiteX10" fmla="*/ 558281 w 1717839"/>
                <a:gd name="connsiteY10" fmla="*/ 1578029 h 1717597"/>
                <a:gd name="connsiteX11" fmla="*/ 139570 w 1717839"/>
                <a:gd name="connsiteY11" fmla="*/ 1578029 h 1717597"/>
                <a:gd name="connsiteX12" fmla="*/ 139570 w 1717839"/>
                <a:gd name="connsiteY12" fmla="*/ 1019815 h 1717597"/>
                <a:gd name="connsiteX13" fmla="*/ 558281 w 1717839"/>
                <a:gd name="connsiteY13" fmla="*/ 1019815 h 1717597"/>
                <a:gd name="connsiteX14" fmla="*/ 558281 w 1717839"/>
                <a:gd name="connsiteY14" fmla="*/ 1137891 h 1717597"/>
                <a:gd name="connsiteX15" fmla="*/ 300608 w 1717839"/>
                <a:gd name="connsiteY15" fmla="*/ 1137891 h 1717597"/>
                <a:gd name="connsiteX16" fmla="*/ 300608 w 1717839"/>
                <a:gd name="connsiteY16" fmla="*/ 1245235 h 1717597"/>
                <a:gd name="connsiteX17" fmla="*/ 558281 w 1717839"/>
                <a:gd name="connsiteY17" fmla="*/ 1245235 h 1717597"/>
                <a:gd name="connsiteX18" fmla="*/ 579749 w 1717839"/>
                <a:gd name="connsiteY18" fmla="*/ 1578029 h 1717597"/>
                <a:gd name="connsiteX19" fmla="*/ 783753 w 1717839"/>
                <a:gd name="connsiteY19" fmla="*/ 1019815 h 1717597"/>
                <a:gd name="connsiteX20" fmla="*/ 934057 w 1717839"/>
                <a:gd name="connsiteY20" fmla="*/ 1019815 h 1717597"/>
                <a:gd name="connsiteX21" fmla="*/ 1138061 w 1717839"/>
                <a:gd name="connsiteY21" fmla="*/ 1578029 h 1717597"/>
                <a:gd name="connsiteX22" fmla="*/ 977023 w 1717839"/>
                <a:gd name="connsiteY22" fmla="*/ 1578029 h 1717597"/>
                <a:gd name="connsiteX23" fmla="*/ 934087 w 1717839"/>
                <a:gd name="connsiteY23" fmla="*/ 1459954 h 1717597"/>
                <a:gd name="connsiteX24" fmla="*/ 783783 w 1717839"/>
                <a:gd name="connsiteY24" fmla="*/ 1459954 h 1717597"/>
                <a:gd name="connsiteX25" fmla="*/ 740848 w 1717839"/>
                <a:gd name="connsiteY25" fmla="*/ 1578029 h 1717597"/>
                <a:gd name="connsiteX26" fmla="*/ 579810 w 1717839"/>
                <a:gd name="connsiteY26" fmla="*/ 1578029 h 1717597"/>
                <a:gd name="connsiteX27" fmla="*/ 1578239 w 1717839"/>
                <a:gd name="connsiteY27" fmla="*/ 1137891 h 1717597"/>
                <a:gd name="connsiteX28" fmla="*/ 1320566 w 1717839"/>
                <a:gd name="connsiteY28" fmla="*/ 1137891 h 1717597"/>
                <a:gd name="connsiteX29" fmla="*/ 1320566 w 1717839"/>
                <a:gd name="connsiteY29" fmla="*/ 1245235 h 1717597"/>
                <a:gd name="connsiteX30" fmla="*/ 1578239 w 1717839"/>
                <a:gd name="connsiteY30" fmla="*/ 1245235 h 1717597"/>
                <a:gd name="connsiteX31" fmla="*/ 1578239 w 1717839"/>
                <a:gd name="connsiteY31" fmla="*/ 1352579 h 1717597"/>
                <a:gd name="connsiteX32" fmla="*/ 1320566 w 1717839"/>
                <a:gd name="connsiteY32" fmla="*/ 1352579 h 1717597"/>
                <a:gd name="connsiteX33" fmla="*/ 1320566 w 1717839"/>
                <a:gd name="connsiteY33" fmla="*/ 1459923 h 1717597"/>
                <a:gd name="connsiteX34" fmla="*/ 1578239 w 1717839"/>
                <a:gd name="connsiteY34" fmla="*/ 1459923 h 1717597"/>
                <a:gd name="connsiteX35" fmla="*/ 1578239 w 1717839"/>
                <a:gd name="connsiteY35" fmla="*/ 1577998 h 1717597"/>
                <a:gd name="connsiteX36" fmla="*/ 1159528 w 1717839"/>
                <a:gd name="connsiteY36" fmla="*/ 1577998 h 1717597"/>
                <a:gd name="connsiteX37" fmla="*/ 1159528 w 1717839"/>
                <a:gd name="connsiteY37" fmla="*/ 1019784 h 1717597"/>
                <a:gd name="connsiteX38" fmla="*/ 1578239 w 1717839"/>
                <a:gd name="connsiteY38" fmla="*/ 1019784 h 1717597"/>
                <a:gd name="connsiteX39" fmla="*/ 1578239 w 1717839"/>
                <a:gd name="connsiteY39" fmla="*/ 1137860 h 171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17839" h="1717597">
                  <a:moveTo>
                    <a:pt x="0" y="0"/>
                  </a:moveTo>
                  <a:lnTo>
                    <a:pt x="0" y="1717598"/>
                  </a:lnTo>
                  <a:lnTo>
                    <a:pt x="1717840" y="1717598"/>
                  </a:lnTo>
                  <a:lnTo>
                    <a:pt x="1717840" y="0"/>
                  </a:lnTo>
                  <a:lnTo>
                    <a:pt x="0" y="0"/>
                  </a:lnTo>
                  <a:close/>
                  <a:moveTo>
                    <a:pt x="558281" y="1245265"/>
                  </a:moveTo>
                  <a:lnTo>
                    <a:pt x="558281" y="1352610"/>
                  </a:lnTo>
                  <a:lnTo>
                    <a:pt x="300608" y="1352610"/>
                  </a:lnTo>
                  <a:lnTo>
                    <a:pt x="300608" y="1459954"/>
                  </a:lnTo>
                  <a:lnTo>
                    <a:pt x="558281" y="1459954"/>
                  </a:lnTo>
                  <a:lnTo>
                    <a:pt x="558281" y="1578029"/>
                  </a:lnTo>
                  <a:lnTo>
                    <a:pt x="139570" y="1578029"/>
                  </a:lnTo>
                  <a:lnTo>
                    <a:pt x="139570" y="1019815"/>
                  </a:lnTo>
                  <a:lnTo>
                    <a:pt x="558281" y="1019815"/>
                  </a:lnTo>
                  <a:lnTo>
                    <a:pt x="558281" y="1137891"/>
                  </a:lnTo>
                  <a:lnTo>
                    <a:pt x="300608" y="1137891"/>
                  </a:lnTo>
                  <a:lnTo>
                    <a:pt x="300608" y="1245235"/>
                  </a:lnTo>
                  <a:lnTo>
                    <a:pt x="558281" y="1245235"/>
                  </a:lnTo>
                  <a:close/>
                  <a:moveTo>
                    <a:pt x="579749" y="1578029"/>
                  </a:moveTo>
                  <a:lnTo>
                    <a:pt x="783753" y="1019815"/>
                  </a:lnTo>
                  <a:lnTo>
                    <a:pt x="934057" y="1019815"/>
                  </a:lnTo>
                  <a:lnTo>
                    <a:pt x="1138061" y="1578029"/>
                  </a:lnTo>
                  <a:lnTo>
                    <a:pt x="977023" y="1578029"/>
                  </a:lnTo>
                  <a:lnTo>
                    <a:pt x="934087" y="1459954"/>
                  </a:lnTo>
                  <a:lnTo>
                    <a:pt x="783783" y="1459954"/>
                  </a:lnTo>
                  <a:lnTo>
                    <a:pt x="740848" y="1578029"/>
                  </a:lnTo>
                  <a:lnTo>
                    <a:pt x="579810" y="1578029"/>
                  </a:lnTo>
                  <a:close/>
                  <a:moveTo>
                    <a:pt x="1578239" y="1137891"/>
                  </a:moveTo>
                  <a:lnTo>
                    <a:pt x="1320566" y="1137891"/>
                  </a:lnTo>
                  <a:lnTo>
                    <a:pt x="1320566" y="1245235"/>
                  </a:lnTo>
                  <a:lnTo>
                    <a:pt x="1578239" y="1245235"/>
                  </a:lnTo>
                  <a:lnTo>
                    <a:pt x="1578239" y="1352579"/>
                  </a:lnTo>
                  <a:lnTo>
                    <a:pt x="1320566" y="1352579"/>
                  </a:lnTo>
                  <a:lnTo>
                    <a:pt x="1320566" y="1459923"/>
                  </a:lnTo>
                  <a:lnTo>
                    <a:pt x="1578239" y="1459923"/>
                  </a:lnTo>
                  <a:lnTo>
                    <a:pt x="1578239" y="1577998"/>
                  </a:lnTo>
                  <a:lnTo>
                    <a:pt x="1159528" y="1577998"/>
                  </a:lnTo>
                  <a:lnTo>
                    <a:pt x="1159528" y="1019784"/>
                  </a:lnTo>
                  <a:lnTo>
                    <a:pt x="1578239" y="1019784"/>
                  </a:lnTo>
                  <a:lnTo>
                    <a:pt x="1578239" y="1137860"/>
                  </a:lnTo>
                  <a:close/>
                </a:path>
              </a:pathLst>
            </a:custGeom>
            <a:solidFill>
              <a:srgbClr val="E3000F"/>
            </a:solidFill>
            <a:ln w="3074" cap="flat">
              <a:noFill/>
              <a:prstDash val="solid"/>
              <a:miter/>
            </a:ln>
          </p:spPr>
          <p:txBody>
            <a:bodyPr rtlCol="0" anchor="ctr"/>
            <a:lstStyle/>
            <a:p>
              <a:endParaRPr lang="en-US" noProof="0" dirty="0"/>
            </a:p>
          </p:txBody>
        </p:sp>
        <p:sp>
          <p:nvSpPr>
            <p:cNvPr id="12561" name="Serbest Form 12560">
              <a:extLst>
                <a:ext uri="{FF2B5EF4-FFF2-40B4-BE49-F238E27FC236}">
                  <a16:creationId xmlns:a16="http://schemas.microsoft.com/office/drawing/2014/main" id="{FA922826-3F2E-3CBE-C2FD-CCBAB064CE72}"/>
                </a:ext>
              </a:extLst>
            </p:cNvPr>
            <p:cNvSpPr/>
            <p:nvPr/>
          </p:nvSpPr>
          <p:spPr>
            <a:xfrm>
              <a:off x="1687524" y="2944515"/>
              <a:ext cx="107368" cy="138707"/>
            </a:xfrm>
            <a:custGeom>
              <a:avLst/>
              <a:gdLst>
                <a:gd name="connsiteX0" fmla="*/ 56437 w 107368"/>
                <a:gd name="connsiteY0" fmla="*/ 0 h 138707"/>
                <a:gd name="connsiteX1" fmla="*/ 0 w 107368"/>
                <a:gd name="connsiteY1" fmla="*/ 138708 h 138707"/>
                <a:gd name="connsiteX2" fmla="*/ 107369 w 107368"/>
                <a:gd name="connsiteY2" fmla="*/ 138708 h 138707"/>
                <a:gd name="connsiteX3" fmla="*/ 56437 w 107368"/>
                <a:gd name="connsiteY3" fmla="*/ 0 h 138707"/>
              </a:gdLst>
              <a:ahLst/>
              <a:cxnLst>
                <a:cxn ang="0">
                  <a:pos x="connsiteX0" y="connsiteY0"/>
                </a:cxn>
                <a:cxn ang="0">
                  <a:pos x="connsiteX1" y="connsiteY1"/>
                </a:cxn>
                <a:cxn ang="0">
                  <a:pos x="connsiteX2" y="connsiteY2"/>
                </a:cxn>
                <a:cxn ang="0">
                  <a:pos x="connsiteX3" y="connsiteY3"/>
                </a:cxn>
              </a:cxnLst>
              <a:rect l="l" t="t" r="r" b="b"/>
              <a:pathLst>
                <a:path w="107368" h="138707">
                  <a:moveTo>
                    <a:pt x="56437" y="0"/>
                  </a:moveTo>
                  <a:lnTo>
                    <a:pt x="0" y="138708"/>
                  </a:lnTo>
                  <a:lnTo>
                    <a:pt x="107369" y="138708"/>
                  </a:lnTo>
                  <a:lnTo>
                    <a:pt x="56437" y="0"/>
                  </a:lnTo>
                  <a:close/>
                </a:path>
              </a:pathLst>
            </a:custGeom>
            <a:solidFill>
              <a:srgbClr val="E3000F"/>
            </a:solidFill>
            <a:ln w="3074" cap="flat">
              <a:noFill/>
              <a:prstDash val="solid"/>
              <a:miter/>
            </a:ln>
          </p:spPr>
          <p:txBody>
            <a:bodyPr rtlCol="0" anchor="ctr"/>
            <a:lstStyle/>
            <a:p>
              <a:endParaRPr lang="en-US" noProof="0" dirty="0"/>
            </a:p>
          </p:txBody>
        </p:sp>
        <p:sp>
          <p:nvSpPr>
            <p:cNvPr id="12562" name="Serbest Form 12561">
              <a:extLst>
                <a:ext uri="{FF2B5EF4-FFF2-40B4-BE49-F238E27FC236}">
                  <a16:creationId xmlns:a16="http://schemas.microsoft.com/office/drawing/2014/main" id="{22976F62-4826-FE17-82CF-9E9DEAC8951A}"/>
                </a:ext>
              </a:extLst>
            </p:cNvPr>
            <p:cNvSpPr/>
            <p:nvPr/>
          </p:nvSpPr>
          <p:spPr>
            <a:xfrm>
              <a:off x="2347392" y="3590486"/>
              <a:ext cx="104908" cy="129975"/>
            </a:xfrm>
            <a:custGeom>
              <a:avLst/>
              <a:gdLst>
                <a:gd name="connsiteX0" fmla="*/ 103217 w 104908"/>
                <a:gd name="connsiteY0" fmla="*/ 0 h 129975"/>
                <a:gd name="connsiteX1" fmla="*/ 71108 w 104908"/>
                <a:gd name="connsiteY1" fmla="*/ 0 h 129975"/>
                <a:gd name="connsiteX2" fmla="*/ 27803 w 104908"/>
                <a:gd name="connsiteY2" fmla="*/ 58884 h 129975"/>
                <a:gd name="connsiteX3" fmla="*/ 27803 w 104908"/>
                <a:gd name="connsiteY3" fmla="*/ 0 h 129975"/>
                <a:gd name="connsiteX4" fmla="*/ 0 w 104908"/>
                <a:gd name="connsiteY4" fmla="*/ 0 h 129975"/>
                <a:gd name="connsiteX5" fmla="*/ 0 w 104908"/>
                <a:gd name="connsiteY5" fmla="*/ 129975 h 129975"/>
                <a:gd name="connsiteX6" fmla="*/ 27803 w 104908"/>
                <a:gd name="connsiteY6" fmla="*/ 129975 h 129975"/>
                <a:gd name="connsiteX7" fmla="*/ 27803 w 104908"/>
                <a:gd name="connsiteY7" fmla="*/ 61990 h 129975"/>
                <a:gd name="connsiteX8" fmla="*/ 71477 w 104908"/>
                <a:gd name="connsiteY8" fmla="*/ 129975 h 129975"/>
                <a:gd name="connsiteX9" fmla="*/ 104908 w 104908"/>
                <a:gd name="connsiteY9" fmla="*/ 129975 h 129975"/>
                <a:gd name="connsiteX10" fmla="*/ 56714 w 104908"/>
                <a:gd name="connsiteY10" fmla="*/ 59222 h 129975"/>
                <a:gd name="connsiteX11" fmla="*/ 103217 w 104908"/>
                <a:gd name="connsiteY11" fmla="*/ 0 h 12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08" h="129975">
                  <a:moveTo>
                    <a:pt x="103217" y="0"/>
                  </a:moveTo>
                  <a:lnTo>
                    <a:pt x="71108" y="0"/>
                  </a:lnTo>
                  <a:lnTo>
                    <a:pt x="27803" y="58884"/>
                  </a:lnTo>
                  <a:lnTo>
                    <a:pt x="27803" y="0"/>
                  </a:lnTo>
                  <a:lnTo>
                    <a:pt x="0" y="0"/>
                  </a:lnTo>
                  <a:lnTo>
                    <a:pt x="0" y="129975"/>
                  </a:lnTo>
                  <a:lnTo>
                    <a:pt x="27803" y="129975"/>
                  </a:lnTo>
                  <a:lnTo>
                    <a:pt x="27803" y="61990"/>
                  </a:lnTo>
                  <a:lnTo>
                    <a:pt x="71477" y="129975"/>
                  </a:lnTo>
                  <a:lnTo>
                    <a:pt x="104908" y="129975"/>
                  </a:lnTo>
                  <a:lnTo>
                    <a:pt x="56714" y="59222"/>
                  </a:lnTo>
                  <a:lnTo>
                    <a:pt x="103217" y="0"/>
                  </a:lnTo>
                  <a:close/>
                </a:path>
              </a:pathLst>
            </a:custGeom>
            <a:solidFill>
              <a:srgbClr val="000000"/>
            </a:solidFill>
            <a:ln w="3074" cap="flat">
              <a:noFill/>
              <a:prstDash val="solid"/>
              <a:miter/>
            </a:ln>
          </p:spPr>
          <p:txBody>
            <a:bodyPr rtlCol="0" anchor="ctr"/>
            <a:lstStyle/>
            <a:p>
              <a:endParaRPr lang="en-US" noProof="0" dirty="0"/>
            </a:p>
          </p:txBody>
        </p:sp>
        <p:sp>
          <p:nvSpPr>
            <p:cNvPr id="12563" name="Serbest Form 12562">
              <a:extLst>
                <a:ext uri="{FF2B5EF4-FFF2-40B4-BE49-F238E27FC236}">
                  <a16:creationId xmlns:a16="http://schemas.microsoft.com/office/drawing/2014/main" id="{3A74C737-258E-D451-EABE-AE7E246B18BE}"/>
                </a:ext>
              </a:extLst>
            </p:cNvPr>
            <p:cNvSpPr/>
            <p:nvPr/>
          </p:nvSpPr>
          <p:spPr>
            <a:xfrm>
              <a:off x="1791725" y="3590486"/>
              <a:ext cx="91591" cy="129975"/>
            </a:xfrm>
            <a:custGeom>
              <a:avLst/>
              <a:gdLst>
                <a:gd name="connsiteX0" fmla="*/ 0 w 91591"/>
                <a:gd name="connsiteY0" fmla="*/ 23646 h 129975"/>
                <a:gd name="connsiteX1" fmla="*/ 31802 w 91591"/>
                <a:gd name="connsiteY1" fmla="*/ 23646 h 129975"/>
                <a:gd name="connsiteX2" fmla="*/ 31802 w 91591"/>
                <a:gd name="connsiteY2" fmla="*/ 129975 h 129975"/>
                <a:gd name="connsiteX3" fmla="*/ 59636 w 91591"/>
                <a:gd name="connsiteY3" fmla="*/ 129975 h 129975"/>
                <a:gd name="connsiteX4" fmla="*/ 59636 w 91591"/>
                <a:gd name="connsiteY4" fmla="*/ 23646 h 129975"/>
                <a:gd name="connsiteX5" fmla="*/ 91591 w 91591"/>
                <a:gd name="connsiteY5" fmla="*/ 23646 h 129975"/>
                <a:gd name="connsiteX6" fmla="*/ 91591 w 91591"/>
                <a:gd name="connsiteY6" fmla="*/ 0 h 129975"/>
                <a:gd name="connsiteX7" fmla="*/ 0 w 91591"/>
                <a:gd name="connsiteY7" fmla="*/ 0 h 129975"/>
                <a:gd name="connsiteX8" fmla="*/ 0 w 91591"/>
                <a:gd name="connsiteY8" fmla="*/ 23646 h 12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591" h="129975">
                  <a:moveTo>
                    <a:pt x="0" y="23646"/>
                  </a:moveTo>
                  <a:lnTo>
                    <a:pt x="31802" y="23646"/>
                  </a:lnTo>
                  <a:lnTo>
                    <a:pt x="31802" y="129975"/>
                  </a:lnTo>
                  <a:lnTo>
                    <a:pt x="59636" y="129975"/>
                  </a:lnTo>
                  <a:lnTo>
                    <a:pt x="59636" y="23646"/>
                  </a:lnTo>
                  <a:lnTo>
                    <a:pt x="91591" y="23646"/>
                  </a:lnTo>
                  <a:lnTo>
                    <a:pt x="91591" y="0"/>
                  </a:lnTo>
                  <a:lnTo>
                    <a:pt x="0" y="0"/>
                  </a:lnTo>
                  <a:lnTo>
                    <a:pt x="0" y="23646"/>
                  </a:lnTo>
                  <a:close/>
                </a:path>
              </a:pathLst>
            </a:custGeom>
            <a:solidFill>
              <a:srgbClr val="000000"/>
            </a:solidFill>
            <a:ln w="3074" cap="flat">
              <a:noFill/>
              <a:prstDash val="solid"/>
              <a:miter/>
            </a:ln>
          </p:spPr>
          <p:txBody>
            <a:bodyPr rtlCol="0" anchor="ctr"/>
            <a:lstStyle/>
            <a:p>
              <a:endParaRPr lang="en-US" noProof="0" dirty="0"/>
            </a:p>
          </p:txBody>
        </p:sp>
        <p:sp>
          <p:nvSpPr>
            <p:cNvPr id="12564" name="Serbest Form 12563">
              <a:extLst>
                <a:ext uri="{FF2B5EF4-FFF2-40B4-BE49-F238E27FC236}">
                  <a16:creationId xmlns:a16="http://schemas.microsoft.com/office/drawing/2014/main" id="{CD3543AD-1315-C4C2-324D-21E4D9C14D88}"/>
                </a:ext>
              </a:extLst>
            </p:cNvPr>
            <p:cNvSpPr/>
            <p:nvPr/>
          </p:nvSpPr>
          <p:spPr>
            <a:xfrm>
              <a:off x="1016554" y="3590486"/>
              <a:ext cx="76489" cy="129975"/>
            </a:xfrm>
            <a:custGeom>
              <a:avLst/>
              <a:gdLst>
                <a:gd name="connsiteX0" fmla="*/ 0 w 76489"/>
                <a:gd name="connsiteY0" fmla="*/ 129975 h 129975"/>
                <a:gd name="connsiteX1" fmla="*/ 76490 w 76489"/>
                <a:gd name="connsiteY1" fmla="*/ 129975 h 129975"/>
                <a:gd name="connsiteX2" fmla="*/ 76490 w 76489"/>
                <a:gd name="connsiteY2" fmla="*/ 106329 h 129975"/>
                <a:gd name="connsiteX3" fmla="*/ 27803 w 76489"/>
                <a:gd name="connsiteY3" fmla="*/ 106329 h 129975"/>
                <a:gd name="connsiteX4" fmla="*/ 27803 w 76489"/>
                <a:gd name="connsiteY4" fmla="*/ 73797 h 129975"/>
                <a:gd name="connsiteX5" fmla="*/ 76490 w 76489"/>
                <a:gd name="connsiteY5" fmla="*/ 73797 h 129975"/>
                <a:gd name="connsiteX6" fmla="*/ 76490 w 76489"/>
                <a:gd name="connsiteY6" fmla="*/ 50182 h 129975"/>
                <a:gd name="connsiteX7" fmla="*/ 27803 w 76489"/>
                <a:gd name="connsiteY7" fmla="*/ 50182 h 129975"/>
                <a:gd name="connsiteX8" fmla="*/ 27803 w 76489"/>
                <a:gd name="connsiteY8" fmla="*/ 23461 h 129975"/>
                <a:gd name="connsiteX9" fmla="*/ 76490 w 76489"/>
                <a:gd name="connsiteY9" fmla="*/ 23461 h 129975"/>
                <a:gd name="connsiteX10" fmla="*/ 76490 w 76489"/>
                <a:gd name="connsiteY10" fmla="*/ 0 h 129975"/>
                <a:gd name="connsiteX11" fmla="*/ 0 w 76489"/>
                <a:gd name="connsiteY11" fmla="*/ 0 h 129975"/>
                <a:gd name="connsiteX12" fmla="*/ 0 w 76489"/>
                <a:gd name="connsiteY12" fmla="*/ 129975 h 12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489" h="129975">
                  <a:moveTo>
                    <a:pt x="0" y="129975"/>
                  </a:moveTo>
                  <a:lnTo>
                    <a:pt x="76490" y="129975"/>
                  </a:lnTo>
                  <a:lnTo>
                    <a:pt x="76490" y="106329"/>
                  </a:lnTo>
                  <a:lnTo>
                    <a:pt x="27803" y="106329"/>
                  </a:lnTo>
                  <a:lnTo>
                    <a:pt x="27803" y="73797"/>
                  </a:lnTo>
                  <a:lnTo>
                    <a:pt x="76490" y="73797"/>
                  </a:lnTo>
                  <a:lnTo>
                    <a:pt x="76490" y="50182"/>
                  </a:lnTo>
                  <a:lnTo>
                    <a:pt x="27803" y="50182"/>
                  </a:lnTo>
                  <a:lnTo>
                    <a:pt x="27803" y="23461"/>
                  </a:lnTo>
                  <a:lnTo>
                    <a:pt x="76490" y="23461"/>
                  </a:lnTo>
                  <a:lnTo>
                    <a:pt x="76490" y="0"/>
                  </a:lnTo>
                  <a:lnTo>
                    <a:pt x="0" y="0"/>
                  </a:lnTo>
                  <a:lnTo>
                    <a:pt x="0" y="129975"/>
                  </a:lnTo>
                  <a:close/>
                </a:path>
              </a:pathLst>
            </a:custGeom>
            <a:solidFill>
              <a:srgbClr val="000000"/>
            </a:solidFill>
            <a:ln w="3074" cap="flat">
              <a:noFill/>
              <a:prstDash val="solid"/>
              <a:miter/>
            </a:ln>
          </p:spPr>
          <p:txBody>
            <a:bodyPr rtlCol="0" anchor="ctr"/>
            <a:lstStyle/>
            <a:p>
              <a:endParaRPr lang="en-US" noProof="0" dirty="0"/>
            </a:p>
          </p:txBody>
        </p:sp>
        <p:sp>
          <p:nvSpPr>
            <p:cNvPr id="12565" name="Serbest Form 12564">
              <a:extLst>
                <a:ext uri="{FF2B5EF4-FFF2-40B4-BE49-F238E27FC236}">
                  <a16:creationId xmlns:a16="http://schemas.microsoft.com/office/drawing/2014/main" id="{920E2EE4-9B9A-5F77-DB38-8B1F19CA7301}"/>
                </a:ext>
              </a:extLst>
            </p:cNvPr>
            <p:cNvSpPr/>
            <p:nvPr/>
          </p:nvSpPr>
          <p:spPr>
            <a:xfrm>
              <a:off x="1993853" y="3590517"/>
              <a:ext cx="93990" cy="129975"/>
            </a:xfrm>
            <a:custGeom>
              <a:avLst/>
              <a:gdLst>
                <a:gd name="connsiteX0" fmla="*/ 79166 w 93990"/>
                <a:gd name="connsiteY0" fmla="*/ 59591 h 129975"/>
                <a:gd name="connsiteX1" fmla="*/ 87070 w 93990"/>
                <a:gd name="connsiteY1" fmla="*/ 36837 h 129975"/>
                <a:gd name="connsiteX2" fmla="*/ 39767 w 93990"/>
                <a:gd name="connsiteY2" fmla="*/ 0 h 129975"/>
                <a:gd name="connsiteX3" fmla="*/ 0 w 93990"/>
                <a:gd name="connsiteY3" fmla="*/ 0 h 129975"/>
                <a:gd name="connsiteX4" fmla="*/ 0 w 93990"/>
                <a:gd name="connsiteY4" fmla="*/ 129975 h 129975"/>
                <a:gd name="connsiteX5" fmla="*/ 27834 w 93990"/>
                <a:gd name="connsiteY5" fmla="*/ 129975 h 129975"/>
                <a:gd name="connsiteX6" fmla="*/ 27834 w 93990"/>
                <a:gd name="connsiteY6" fmla="*/ 69277 h 129975"/>
                <a:gd name="connsiteX7" fmla="*/ 61973 w 93990"/>
                <a:gd name="connsiteY7" fmla="*/ 129975 h 129975"/>
                <a:gd name="connsiteX8" fmla="*/ 93990 w 93990"/>
                <a:gd name="connsiteY8" fmla="*/ 129975 h 129975"/>
                <a:gd name="connsiteX9" fmla="*/ 58129 w 93990"/>
                <a:gd name="connsiteY9" fmla="*/ 70845 h 129975"/>
                <a:gd name="connsiteX10" fmla="*/ 79166 w 93990"/>
                <a:gd name="connsiteY10" fmla="*/ 59622 h 129975"/>
                <a:gd name="connsiteX11" fmla="*/ 50686 w 93990"/>
                <a:gd name="connsiteY11" fmla="*/ 53349 h 129975"/>
                <a:gd name="connsiteX12" fmla="*/ 31986 w 93990"/>
                <a:gd name="connsiteY12" fmla="*/ 55378 h 129975"/>
                <a:gd name="connsiteX13" fmla="*/ 27834 w 93990"/>
                <a:gd name="connsiteY13" fmla="*/ 55378 h 129975"/>
                <a:gd name="connsiteX14" fmla="*/ 27834 w 93990"/>
                <a:gd name="connsiteY14" fmla="*/ 21217 h 129975"/>
                <a:gd name="connsiteX15" fmla="*/ 31986 w 93990"/>
                <a:gd name="connsiteY15" fmla="*/ 21217 h 129975"/>
                <a:gd name="connsiteX16" fmla="*/ 50839 w 93990"/>
                <a:gd name="connsiteY16" fmla="*/ 23707 h 129975"/>
                <a:gd name="connsiteX17" fmla="*/ 59605 w 93990"/>
                <a:gd name="connsiteY17" fmla="*/ 38866 h 129975"/>
                <a:gd name="connsiteX18" fmla="*/ 50655 w 93990"/>
                <a:gd name="connsiteY18" fmla="*/ 53318 h 12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3990" h="129975">
                  <a:moveTo>
                    <a:pt x="79166" y="59591"/>
                  </a:moveTo>
                  <a:cubicBezTo>
                    <a:pt x="84425" y="53288"/>
                    <a:pt x="87070" y="45693"/>
                    <a:pt x="87070" y="36837"/>
                  </a:cubicBezTo>
                  <a:cubicBezTo>
                    <a:pt x="87070" y="12269"/>
                    <a:pt x="71292" y="0"/>
                    <a:pt x="39767" y="0"/>
                  </a:cubicBezTo>
                  <a:lnTo>
                    <a:pt x="0" y="0"/>
                  </a:lnTo>
                  <a:lnTo>
                    <a:pt x="0" y="129975"/>
                  </a:lnTo>
                  <a:lnTo>
                    <a:pt x="27834" y="129975"/>
                  </a:lnTo>
                  <a:lnTo>
                    <a:pt x="27834" y="69277"/>
                  </a:lnTo>
                  <a:lnTo>
                    <a:pt x="61973" y="129975"/>
                  </a:lnTo>
                  <a:lnTo>
                    <a:pt x="93990" y="129975"/>
                  </a:lnTo>
                  <a:lnTo>
                    <a:pt x="58129" y="70845"/>
                  </a:lnTo>
                  <a:cubicBezTo>
                    <a:pt x="66894" y="69677"/>
                    <a:pt x="73906" y="65925"/>
                    <a:pt x="79166" y="59622"/>
                  </a:cubicBezTo>
                  <a:close/>
                  <a:moveTo>
                    <a:pt x="50686" y="53349"/>
                  </a:moveTo>
                  <a:cubicBezTo>
                    <a:pt x="47210" y="54702"/>
                    <a:pt x="40967" y="55378"/>
                    <a:pt x="31986" y="55378"/>
                  </a:cubicBezTo>
                  <a:lnTo>
                    <a:pt x="27834" y="55378"/>
                  </a:lnTo>
                  <a:lnTo>
                    <a:pt x="27834" y="21217"/>
                  </a:lnTo>
                  <a:lnTo>
                    <a:pt x="31986" y="21217"/>
                  </a:lnTo>
                  <a:cubicBezTo>
                    <a:pt x="40782" y="21217"/>
                    <a:pt x="47087" y="22047"/>
                    <a:pt x="50839" y="23707"/>
                  </a:cubicBezTo>
                  <a:cubicBezTo>
                    <a:pt x="56683" y="26321"/>
                    <a:pt x="59605" y="31364"/>
                    <a:pt x="59605" y="38866"/>
                  </a:cubicBezTo>
                  <a:cubicBezTo>
                    <a:pt x="59605" y="46369"/>
                    <a:pt x="56622" y="51012"/>
                    <a:pt x="50655" y="53318"/>
                  </a:cubicBezTo>
                  <a:close/>
                </a:path>
              </a:pathLst>
            </a:custGeom>
            <a:solidFill>
              <a:srgbClr val="000000"/>
            </a:solidFill>
            <a:ln w="3074" cap="flat">
              <a:noFill/>
              <a:prstDash val="solid"/>
              <a:miter/>
            </a:ln>
          </p:spPr>
          <p:txBody>
            <a:bodyPr rtlCol="0" anchor="ctr"/>
            <a:lstStyle/>
            <a:p>
              <a:endParaRPr lang="en-US" noProof="0" dirty="0"/>
            </a:p>
          </p:txBody>
        </p:sp>
        <p:sp>
          <p:nvSpPr>
            <p:cNvPr id="12566" name="Serbest Form 12565">
              <a:extLst>
                <a:ext uri="{FF2B5EF4-FFF2-40B4-BE49-F238E27FC236}">
                  <a16:creationId xmlns:a16="http://schemas.microsoft.com/office/drawing/2014/main" id="{ECD2BF4D-8F6C-8B1E-F21E-3E968E214C37}"/>
                </a:ext>
              </a:extLst>
            </p:cNvPr>
            <p:cNvSpPr/>
            <p:nvPr/>
          </p:nvSpPr>
          <p:spPr>
            <a:xfrm>
              <a:off x="2199302" y="3549990"/>
              <a:ext cx="24204" cy="24168"/>
            </a:xfrm>
            <a:custGeom>
              <a:avLst/>
              <a:gdLst>
                <a:gd name="connsiteX0" fmla="*/ 20699 w 24204"/>
                <a:gd name="connsiteY0" fmla="*/ 20694 h 24168"/>
                <a:gd name="connsiteX1" fmla="*/ 24205 w 24204"/>
                <a:gd name="connsiteY1" fmla="*/ 12115 h 24168"/>
                <a:gd name="connsiteX2" fmla="*/ 20545 w 24204"/>
                <a:gd name="connsiteY2" fmla="*/ 3629 h 24168"/>
                <a:gd name="connsiteX3" fmla="*/ 12026 w 24204"/>
                <a:gd name="connsiteY3" fmla="*/ 0 h 24168"/>
                <a:gd name="connsiteX4" fmla="*/ 3660 w 24204"/>
                <a:gd name="connsiteY4" fmla="*/ 3659 h 24168"/>
                <a:gd name="connsiteX5" fmla="*/ 0 w 24204"/>
                <a:gd name="connsiteY5" fmla="*/ 12115 h 24168"/>
                <a:gd name="connsiteX6" fmla="*/ 3568 w 24204"/>
                <a:gd name="connsiteY6" fmla="*/ 20571 h 24168"/>
                <a:gd name="connsiteX7" fmla="*/ 11995 w 24204"/>
                <a:gd name="connsiteY7" fmla="*/ 24169 h 24168"/>
                <a:gd name="connsiteX8" fmla="*/ 20668 w 24204"/>
                <a:gd name="connsiteY8" fmla="*/ 20725 h 24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04" h="24168">
                  <a:moveTo>
                    <a:pt x="20699" y="20694"/>
                  </a:moveTo>
                  <a:cubicBezTo>
                    <a:pt x="23036" y="18388"/>
                    <a:pt x="24205" y="15528"/>
                    <a:pt x="24205" y="12115"/>
                  </a:cubicBezTo>
                  <a:cubicBezTo>
                    <a:pt x="24205" y="8702"/>
                    <a:pt x="23005" y="6027"/>
                    <a:pt x="20545" y="3629"/>
                  </a:cubicBezTo>
                  <a:cubicBezTo>
                    <a:pt x="18115" y="1199"/>
                    <a:pt x="15286" y="0"/>
                    <a:pt x="12026" y="0"/>
                  </a:cubicBezTo>
                  <a:cubicBezTo>
                    <a:pt x="8765" y="0"/>
                    <a:pt x="6090" y="1230"/>
                    <a:pt x="3660" y="3659"/>
                  </a:cubicBezTo>
                  <a:cubicBezTo>
                    <a:pt x="1230" y="6119"/>
                    <a:pt x="0" y="8917"/>
                    <a:pt x="0" y="12115"/>
                  </a:cubicBezTo>
                  <a:cubicBezTo>
                    <a:pt x="0" y="15313"/>
                    <a:pt x="1169" y="18173"/>
                    <a:pt x="3568" y="20571"/>
                  </a:cubicBezTo>
                  <a:cubicBezTo>
                    <a:pt x="5936" y="22969"/>
                    <a:pt x="8735" y="24169"/>
                    <a:pt x="11995" y="24169"/>
                  </a:cubicBezTo>
                  <a:cubicBezTo>
                    <a:pt x="15440" y="24169"/>
                    <a:pt x="18331" y="23000"/>
                    <a:pt x="20668" y="20725"/>
                  </a:cubicBezTo>
                  <a:close/>
                </a:path>
              </a:pathLst>
            </a:custGeom>
            <a:solidFill>
              <a:srgbClr val="000000"/>
            </a:solidFill>
            <a:ln w="3074" cap="flat">
              <a:noFill/>
              <a:prstDash val="solid"/>
              <a:miter/>
            </a:ln>
          </p:spPr>
          <p:txBody>
            <a:bodyPr rtlCol="0" anchor="ctr"/>
            <a:lstStyle/>
            <a:p>
              <a:endParaRPr lang="en-US" noProof="0" dirty="0"/>
            </a:p>
          </p:txBody>
        </p:sp>
        <p:sp>
          <p:nvSpPr>
            <p:cNvPr id="12567" name="Serbest Form 12566">
              <a:extLst>
                <a:ext uri="{FF2B5EF4-FFF2-40B4-BE49-F238E27FC236}">
                  <a16:creationId xmlns:a16="http://schemas.microsoft.com/office/drawing/2014/main" id="{781F2259-4DEB-5FBC-6D34-99EB984C8BF9}"/>
                </a:ext>
              </a:extLst>
            </p:cNvPr>
            <p:cNvSpPr/>
            <p:nvPr/>
          </p:nvSpPr>
          <p:spPr>
            <a:xfrm>
              <a:off x="2197365" y="3590486"/>
              <a:ext cx="27803" cy="129975"/>
            </a:xfrm>
            <a:custGeom>
              <a:avLst/>
              <a:gdLst>
                <a:gd name="connsiteX0" fmla="*/ 0 w 27803"/>
                <a:gd name="connsiteY0" fmla="*/ 0 h 129975"/>
                <a:gd name="connsiteX1" fmla="*/ 27803 w 27803"/>
                <a:gd name="connsiteY1" fmla="*/ 0 h 129975"/>
                <a:gd name="connsiteX2" fmla="*/ 27803 w 27803"/>
                <a:gd name="connsiteY2" fmla="*/ 129975 h 129975"/>
                <a:gd name="connsiteX3" fmla="*/ 0 w 27803"/>
                <a:gd name="connsiteY3" fmla="*/ 129975 h 129975"/>
              </a:gdLst>
              <a:ahLst/>
              <a:cxnLst>
                <a:cxn ang="0">
                  <a:pos x="connsiteX0" y="connsiteY0"/>
                </a:cxn>
                <a:cxn ang="0">
                  <a:pos x="connsiteX1" y="connsiteY1"/>
                </a:cxn>
                <a:cxn ang="0">
                  <a:pos x="connsiteX2" y="connsiteY2"/>
                </a:cxn>
                <a:cxn ang="0">
                  <a:pos x="connsiteX3" y="connsiteY3"/>
                </a:cxn>
              </a:cxnLst>
              <a:rect l="l" t="t" r="r" b="b"/>
              <a:pathLst>
                <a:path w="27803" h="129975">
                  <a:moveTo>
                    <a:pt x="0" y="0"/>
                  </a:moveTo>
                  <a:lnTo>
                    <a:pt x="27803" y="0"/>
                  </a:lnTo>
                  <a:lnTo>
                    <a:pt x="27803" y="129975"/>
                  </a:lnTo>
                  <a:lnTo>
                    <a:pt x="0" y="129975"/>
                  </a:lnTo>
                  <a:close/>
                </a:path>
              </a:pathLst>
            </a:custGeom>
            <a:solidFill>
              <a:srgbClr val="000000"/>
            </a:solidFill>
            <a:ln w="3074" cap="flat">
              <a:noFill/>
              <a:prstDash val="solid"/>
              <a:miter/>
            </a:ln>
          </p:spPr>
          <p:txBody>
            <a:bodyPr rtlCol="0" anchor="ctr"/>
            <a:lstStyle/>
            <a:p>
              <a:endParaRPr lang="en-US" noProof="0" dirty="0"/>
            </a:p>
          </p:txBody>
        </p:sp>
        <p:sp>
          <p:nvSpPr>
            <p:cNvPr id="12568" name="Serbest Form 12567">
              <a:extLst>
                <a:ext uri="{FF2B5EF4-FFF2-40B4-BE49-F238E27FC236}">
                  <a16:creationId xmlns:a16="http://schemas.microsoft.com/office/drawing/2014/main" id="{98CC9B64-B3D2-9CEA-2A64-8BF9AF60872E}"/>
                </a:ext>
              </a:extLst>
            </p:cNvPr>
            <p:cNvSpPr/>
            <p:nvPr/>
          </p:nvSpPr>
          <p:spPr>
            <a:xfrm>
              <a:off x="1592212" y="3590486"/>
              <a:ext cx="104908" cy="129975"/>
            </a:xfrm>
            <a:custGeom>
              <a:avLst/>
              <a:gdLst>
                <a:gd name="connsiteX0" fmla="*/ 103217 w 104908"/>
                <a:gd name="connsiteY0" fmla="*/ 0 h 129975"/>
                <a:gd name="connsiteX1" fmla="*/ 71108 w 104908"/>
                <a:gd name="connsiteY1" fmla="*/ 0 h 129975"/>
                <a:gd name="connsiteX2" fmla="*/ 27803 w 104908"/>
                <a:gd name="connsiteY2" fmla="*/ 58884 h 129975"/>
                <a:gd name="connsiteX3" fmla="*/ 27803 w 104908"/>
                <a:gd name="connsiteY3" fmla="*/ 0 h 129975"/>
                <a:gd name="connsiteX4" fmla="*/ 0 w 104908"/>
                <a:gd name="connsiteY4" fmla="*/ 0 h 129975"/>
                <a:gd name="connsiteX5" fmla="*/ 0 w 104908"/>
                <a:gd name="connsiteY5" fmla="*/ 129975 h 129975"/>
                <a:gd name="connsiteX6" fmla="*/ 27803 w 104908"/>
                <a:gd name="connsiteY6" fmla="*/ 129975 h 129975"/>
                <a:gd name="connsiteX7" fmla="*/ 27803 w 104908"/>
                <a:gd name="connsiteY7" fmla="*/ 61990 h 129975"/>
                <a:gd name="connsiteX8" fmla="*/ 71446 w 104908"/>
                <a:gd name="connsiteY8" fmla="*/ 129975 h 129975"/>
                <a:gd name="connsiteX9" fmla="*/ 104908 w 104908"/>
                <a:gd name="connsiteY9" fmla="*/ 129975 h 129975"/>
                <a:gd name="connsiteX10" fmla="*/ 56714 w 104908"/>
                <a:gd name="connsiteY10" fmla="*/ 59222 h 129975"/>
                <a:gd name="connsiteX11" fmla="*/ 103217 w 104908"/>
                <a:gd name="connsiteY11" fmla="*/ 0 h 12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08" h="129975">
                  <a:moveTo>
                    <a:pt x="103217" y="0"/>
                  </a:moveTo>
                  <a:lnTo>
                    <a:pt x="71108" y="0"/>
                  </a:lnTo>
                  <a:lnTo>
                    <a:pt x="27803" y="58884"/>
                  </a:lnTo>
                  <a:lnTo>
                    <a:pt x="27803" y="0"/>
                  </a:lnTo>
                  <a:lnTo>
                    <a:pt x="0" y="0"/>
                  </a:lnTo>
                  <a:lnTo>
                    <a:pt x="0" y="129975"/>
                  </a:lnTo>
                  <a:lnTo>
                    <a:pt x="27803" y="129975"/>
                  </a:lnTo>
                  <a:lnTo>
                    <a:pt x="27803" y="61990"/>
                  </a:lnTo>
                  <a:lnTo>
                    <a:pt x="71446" y="129975"/>
                  </a:lnTo>
                  <a:lnTo>
                    <a:pt x="104908" y="129975"/>
                  </a:lnTo>
                  <a:lnTo>
                    <a:pt x="56714" y="59222"/>
                  </a:lnTo>
                  <a:lnTo>
                    <a:pt x="103217" y="0"/>
                  </a:lnTo>
                  <a:close/>
                </a:path>
              </a:pathLst>
            </a:custGeom>
            <a:solidFill>
              <a:srgbClr val="000000"/>
            </a:solidFill>
            <a:ln w="3074" cap="flat">
              <a:noFill/>
              <a:prstDash val="solid"/>
              <a:miter/>
            </a:ln>
          </p:spPr>
          <p:txBody>
            <a:bodyPr rtlCol="0" anchor="ctr"/>
            <a:lstStyle/>
            <a:p>
              <a:endParaRPr lang="en-US" noProof="0" dirty="0"/>
            </a:p>
          </p:txBody>
        </p:sp>
        <p:sp>
          <p:nvSpPr>
            <p:cNvPr id="12569" name="Serbest Form 12568">
              <a:extLst>
                <a:ext uri="{FF2B5EF4-FFF2-40B4-BE49-F238E27FC236}">
                  <a16:creationId xmlns:a16="http://schemas.microsoft.com/office/drawing/2014/main" id="{9570CC44-4312-DA59-ED4C-C9DAE7AFEADA}"/>
                </a:ext>
              </a:extLst>
            </p:cNvPr>
            <p:cNvSpPr/>
            <p:nvPr/>
          </p:nvSpPr>
          <p:spPr>
            <a:xfrm>
              <a:off x="1213115" y="3590486"/>
              <a:ext cx="72153" cy="129975"/>
            </a:xfrm>
            <a:custGeom>
              <a:avLst/>
              <a:gdLst>
                <a:gd name="connsiteX0" fmla="*/ 27803 w 72153"/>
                <a:gd name="connsiteY0" fmla="*/ 0 h 129975"/>
                <a:gd name="connsiteX1" fmla="*/ 0 w 72153"/>
                <a:gd name="connsiteY1" fmla="*/ 0 h 129975"/>
                <a:gd name="connsiteX2" fmla="*/ 0 w 72153"/>
                <a:gd name="connsiteY2" fmla="*/ 129975 h 129975"/>
                <a:gd name="connsiteX3" fmla="*/ 72153 w 72153"/>
                <a:gd name="connsiteY3" fmla="*/ 129975 h 129975"/>
                <a:gd name="connsiteX4" fmla="*/ 72153 w 72153"/>
                <a:gd name="connsiteY4" fmla="*/ 106329 h 129975"/>
                <a:gd name="connsiteX5" fmla="*/ 27803 w 72153"/>
                <a:gd name="connsiteY5" fmla="*/ 106329 h 129975"/>
                <a:gd name="connsiteX6" fmla="*/ 27803 w 72153"/>
                <a:gd name="connsiteY6" fmla="*/ 0 h 12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53" h="129975">
                  <a:moveTo>
                    <a:pt x="27803" y="0"/>
                  </a:moveTo>
                  <a:lnTo>
                    <a:pt x="0" y="0"/>
                  </a:lnTo>
                  <a:lnTo>
                    <a:pt x="0" y="129975"/>
                  </a:lnTo>
                  <a:lnTo>
                    <a:pt x="72153" y="129975"/>
                  </a:lnTo>
                  <a:lnTo>
                    <a:pt x="72153" y="106329"/>
                  </a:lnTo>
                  <a:lnTo>
                    <a:pt x="27803" y="106329"/>
                  </a:lnTo>
                  <a:lnTo>
                    <a:pt x="27803" y="0"/>
                  </a:lnTo>
                  <a:close/>
                </a:path>
              </a:pathLst>
            </a:custGeom>
            <a:solidFill>
              <a:srgbClr val="000000"/>
            </a:solidFill>
            <a:ln w="3074" cap="flat">
              <a:noFill/>
              <a:prstDash val="solid"/>
              <a:miter/>
            </a:ln>
          </p:spPr>
          <p:txBody>
            <a:bodyPr rtlCol="0" anchor="ctr"/>
            <a:lstStyle/>
            <a:p>
              <a:endParaRPr lang="en-US" noProof="0" dirty="0"/>
            </a:p>
          </p:txBody>
        </p:sp>
        <p:sp>
          <p:nvSpPr>
            <p:cNvPr id="12570" name="Serbest Form 12569">
              <a:extLst>
                <a:ext uri="{FF2B5EF4-FFF2-40B4-BE49-F238E27FC236}">
                  <a16:creationId xmlns:a16="http://schemas.microsoft.com/office/drawing/2014/main" id="{9AF8FBBC-4E3E-A070-1AA7-85D6549B8EB2}"/>
                </a:ext>
              </a:extLst>
            </p:cNvPr>
            <p:cNvSpPr/>
            <p:nvPr/>
          </p:nvSpPr>
          <p:spPr>
            <a:xfrm>
              <a:off x="1395620" y="3590486"/>
              <a:ext cx="76520" cy="129975"/>
            </a:xfrm>
            <a:custGeom>
              <a:avLst/>
              <a:gdLst>
                <a:gd name="connsiteX0" fmla="*/ 0 w 76520"/>
                <a:gd name="connsiteY0" fmla="*/ 129975 h 129975"/>
                <a:gd name="connsiteX1" fmla="*/ 76521 w 76520"/>
                <a:gd name="connsiteY1" fmla="*/ 129975 h 129975"/>
                <a:gd name="connsiteX2" fmla="*/ 76521 w 76520"/>
                <a:gd name="connsiteY2" fmla="*/ 106329 h 129975"/>
                <a:gd name="connsiteX3" fmla="*/ 27834 w 76520"/>
                <a:gd name="connsiteY3" fmla="*/ 106329 h 129975"/>
                <a:gd name="connsiteX4" fmla="*/ 27834 w 76520"/>
                <a:gd name="connsiteY4" fmla="*/ 73797 h 129975"/>
                <a:gd name="connsiteX5" fmla="*/ 76521 w 76520"/>
                <a:gd name="connsiteY5" fmla="*/ 73797 h 129975"/>
                <a:gd name="connsiteX6" fmla="*/ 76521 w 76520"/>
                <a:gd name="connsiteY6" fmla="*/ 50182 h 129975"/>
                <a:gd name="connsiteX7" fmla="*/ 27834 w 76520"/>
                <a:gd name="connsiteY7" fmla="*/ 50182 h 129975"/>
                <a:gd name="connsiteX8" fmla="*/ 27834 w 76520"/>
                <a:gd name="connsiteY8" fmla="*/ 23461 h 129975"/>
                <a:gd name="connsiteX9" fmla="*/ 76521 w 76520"/>
                <a:gd name="connsiteY9" fmla="*/ 23461 h 129975"/>
                <a:gd name="connsiteX10" fmla="*/ 76521 w 76520"/>
                <a:gd name="connsiteY10" fmla="*/ 0 h 129975"/>
                <a:gd name="connsiteX11" fmla="*/ 0 w 76520"/>
                <a:gd name="connsiteY11" fmla="*/ 0 h 129975"/>
                <a:gd name="connsiteX12" fmla="*/ 0 w 76520"/>
                <a:gd name="connsiteY12" fmla="*/ 129975 h 12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520" h="129975">
                  <a:moveTo>
                    <a:pt x="0" y="129975"/>
                  </a:moveTo>
                  <a:lnTo>
                    <a:pt x="76521" y="129975"/>
                  </a:lnTo>
                  <a:lnTo>
                    <a:pt x="76521" y="106329"/>
                  </a:lnTo>
                  <a:lnTo>
                    <a:pt x="27834" y="106329"/>
                  </a:lnTo>
                  <a:lnTo>
                    <a:pt x="27834" y="73797"/>
                  </a:lnTo>
                  <a:lnTo>
                    <a:pt x="76521" y="73797"/>
                  </a:lnTo>
                  <a:lnTo>
                    <a:pt x="76521" y="50182"/>
                  </a:lnTo>
                  <a:lnTo>
                    <a:pt x="27834" y="50182"/>
                  </a:lnTo>
                  <a:lnTo>
                    <a:pt x="27834" y="23461"/>
                  </a:lnTo>
                  <a:lnTo>
                    <a:pt x="76521" y="23461"/>
                  </a:lnTo>
                  <a:lnTo>
                    <a:pt x="76521" y="0"/>
                  </a:lnTo>
                  <a:lnTo>
                    <a:pt x="0" y="0"/>
                  </a:lnTo>
                  <a:lnTo>
                    <a:pt x="0" y="129975"/>
                  </a:lnTo>
                  <a:close/>
                </a:path>
              </a:pathLst>
            </a:custGeom>
            <a:solidFill>
              <a:srgbClr val="000000"/>
            </a:solidFill>
            <a:ln w="3074" cap="flat">
              <a:noFill/>
              <a:prstDash val="solid"/>
              <a:miter/>
            </a:ln>
          </p:spPr>
          <p:txBody>
            <a:bodyPr rtlCol="0" anchor="ctr"/>
            <a:lstStyle/>
            <a:p>
              <a:endParaRPr lang="en-US" noProof="0" dirty="0"/>
            </a:p>
          </p:txBody>
        </p:sp>
      </p:grpSp>
      <p:pic>
        <p:nvPicPr>
          <p:cNvPr id="12571" name="Resim 12570">
            <a:extLst>
              <a:ext uri="{FF2B5EF4-FFF2-40B4-BE49-F238E27FC236}">
                <a16:creationId xmlns:a16="http://schemas.microsoft.com/office/drawing/2014/main" id="{CFC0E507-938B-1309-B0DB-04748813DD7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263452" y="4916238"/>
            <a:ext cx="622070" cy="540144"/>
          </a:xfrm>
          <a:prstGeom prst="rect">
            <a:avLst/>
          </a:prstGeom>
        </p:spPr>
      </p:pic>
      <p:pic>
        <p:nvPicPr>
          <p:cNvPr id="12572" name="Resim 10">
            <a:extLst>
              <a:ext uri="{FF2B5EF4-FFF2-40B4-BE49-F238E27FC236}">
                <a16:creationId xmlns:a16="http://schemas.microsoft.com/office/drawing/2014/main" id="{F674B595-8F2B-6E1A-DA82-12DCA652A91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Lst>
          </a:blip>
          <a:srcRect/>
          <a:stretch/>
        </p:blipFill>
        <p:spPr>
          <a:xfrm>
            <a:off x="3820036" y="4900753"/>
            <a:ext cx="626340" cy="610891"/>
          </a:xfrm>
          <a:prstGeom prst="rect">
            <a:avLst/>
          </a:prstGeom>
        </p:spPr>
      </p:pic>
      <p:pic>
        <p:nvPicPr>
          <p:cNvPr id="12574" name="Resim 12573">
            <a:extLst>
              <a:ext uri="{FF2B5EF4-FFF2-40B4-BE49-F238E27FC236}">
                <a16:creationId xmlns:a16="http://schemas.microsoft.com/office/drawing/2014/main" id="{3466785C-DCFB-E41B-ABAE-B940AFB9B5AB}"/>
              </a:ext>
            </a:extLst>
          </p:cNvPr>
          <p:cNvPicPr>
            <a:picLocks noChangeAspect="1"/>
          </p:cNvPicPr>
          <p:nvPr/>
        </p:nvPicPr>
        <p:blipFill>
          <a:blip r:embed="rId12"/>
          <a:stretch>
            <a:fillRect/>
          </a:stretch>
        </p:blipFill>
        <p:spPr>
          <a:xfrm>
            <a:off x="9033555" y="4880382"/>
            <a:ext cx="576000" cy="576000"/>
          </a:xfrm>
          <a:prstGeom prst="rect">
            <a:avLst/>
          </a:prstGeom>
        </p:spPr>
      </p:pic>
      <p:pic>
        <p:nvPicPr>
          <p:cNvPr id="12576" name="Resim 12575" descr="metin içeren bir resim&#10;&#10;Açıklama otomatik olarak oluşturuldu">
            <a:extLst>
              <a:ext uri="{FF2B5EF4-FFF2-40B4-BE49-F238E27FC236}">
                <a16:creationId xmlns:a16="http://schemas.microsoft.com/office/drawing/2014/main" id="{267222D7-2EA7-59D2-3D98-B696668B07CC}"/>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4822663" y="4908465"/>
            <a:ext cx="1540051" cy="616150"/>
          </a:xfrm>
          <a:prstGeom prst="rect">
            <a:avLst/>
          </a:prstGeom>
        </p:spPr>
      </p:pic>
      <p:pic>
        <p:nvPicPr>
          <p:cNvPr id="6" name="Resim 5" descr="yazı tipi, metin, tipografi, grafik içeren bir resim&#10;&#10;Yapay zeka tarafından oluşturulmuş içerik yanlış olabilir.">
            <a:extLst>
              <a:ext uri="{FF2B5EF4-FFF2-40B4-BE49-F238E27FC236}">
                <a16:creationId xmlns:a16="http://schemas.microsoft.com/office/drawing/2014/main" id="{3771453C-8D99-2EA9-C486-16B9D347751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85171" y="5825998"/>
            <a:ext cx="1903751" cy="286056"/>
          </a:xfrm>
          <a:prstGeom prst="rect">
            <a:avLst/>
          </a:prstGeom>
          <a:effectLst>
            <a:innerShdw blurRad="114300">
              <a:prstClr val="black"/>
            </a:innerShdw>
          </a:effectLst>
        </p:spPr>
      </p:pic>
      <p:pic>
        <p:nvPicPr>
          <p:cNvPr id="8" name="Resim 7" descr="metin, yazı tipi, grafik, kırmızı içeren bir resim&#10;&#10;Yapay zeka tarafından oluşturulmuş içerik yanlış olabilir.">
            <a:extLst>
              <a:ext uri="{FF2B5EF4-FFF2-40B4-BE49-F238E27FC236}">
                <a16:creationId xmlns:a16="http://schemas.microsoft.com/office/drawing/2014/main" id="{1C58D90A-C5D7-2B31-4DB6-9FBB2C010A38}"/>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2281304" y="5686157"/>
            <a:ext cx="644689" cy="540144"/>
          </a:xfrm>
          <a:prstGeom prst="rect">
            <a:avLst/>
          </a:prstGeom>
        </p:spPr>
      </p:pic>
      <p:pic>
        <p:nvPicPr>
          <p:cNvPr id="12" name="Resim 11" descr="yazı tipi, grafik, simge, sembol, grafik tasarım içeren bir resim&#10;&#10;Yapay zeka tarafından oluşturulmuş içerik yanlış olabilir.">
            <a:extLst>
              <a:ext uri="{FF2B5EF4-FFF2-40B4-BE49-F238E27FC236}">
                <a16:creationId xmlns:a16="http://schemas.microsoft.com/office/drawing/2014/main" id="{A60EDFCE-C26F-91AB-FF1C-311A98BACF69}"/>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3535560" y="5751347"/>
            <a:ext cx="1016741" cy="540144"/>
          </a:xfrm>
          <a:prstGeom prst="rect">
            <a:avLst/>
          </a:prstGeom>
        </p:spPr>
      </p:pic>
      <p:pic>
        <p:nvPicPr>
          <p:cNvPr id="14" name="Resim 13" descr="karmin, kırmızı, grafik, renklilik içeren bir resim&#10;&#10;Yapay zeka tarafından oluşturulmuş içerik yanlış olabilir.">
            <a:extLst>
              <a:ext uri="{FF2B5EF4-FFF2-40B4-BE49-F238E27FC236}">
                <a16:creationId xmlns:a16="http://schemas.microsoft.com/office/drawing/2014/main" id="{CA321364-E77F-27EF-CA3E-4E9D9733C822}"/>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6508860" y="5859454"/>
            <a:ext cx="1827748" cy="337813"/>
          </a:xfrm>
          <a:prstGeom prst="rect">
            <a:avLst/>
          </a:prstGeom>
        </p:spPr>
      </p:pic>
      <p:pic>
        <p:nvPicPr>
          <p:cNvPr id="16" name="Resim 15" descr="metin, yazı tipi, logo, grafik içeren bir resim&#10;&#10;Yapay zeka tarafından oluşturulmuş içerik yanlış olabilir.">
            <a:extLst>
              <a:ext uri="{FF2B5EF4-FFF2-40B4-BE49-F238E27FC236}">
                <a16:creationId xmlns:a16="http://schemas.microsoft.com/office/drawing/2014/main" id="{51C16845-F13B-C115-8818-7344AB4DB81A}"/>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5083970" y="5819587"/>
            <a:ext cx="871740" cy="428802"/>
          </a:xfrm>
          <a:prstGeom prst="rect">
            <a:avLst/>
          </a:prstGeom>
        </p:spPr>
      </p:pic>
      <p:pic>
        <p:nvPicPr>
          <p:cNvPr id="18" name="Resim 17" descr="metin, yazı tipi, grafik, grafik tasarım içeren bir resim&#10;&#10;Yapay zeka tarafından oluşturulmuş içerik yanlış olabilir.">
            <a:extLst>
              <a:ext uri="{FF2B5EF4-FFF2-40B4-BE49-F238E27FC236}">
                <a16:creationId xmlns:a16="http://schemas.microsoft.com/office/drawing/2014/main" id="{83B51917-4F40-DB45-9C91-A39122A5B8F6}"/>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8707981" y="5894238"/>
            <a:ext cx="1662222" cy="260462"/>
          </a:xfrm>
          <a:prstGeom prst="rect">
            <a:avLst/>
          </a:prstGeom>
        </p:spPr>
      </p:pic>
      <p:pic>
        <p:nvPicPr>
          <p:cNvPr id="20" name="Resim 19" descr="logo, simge, sembol, grafik, yazı tipi içeren bir resim&#10;&#10;Yapay zeka tarafından oluşturulmuş içerik yanlış olabilir.">
            <a:extLst>
              <a:ext uri="{FF2B5EF4-FFF2-40B4-BE49-F238E27FC236}">
                <a16:creationId xmlns:a16="http://schemas.microsoft.com/office/drawing/2014/main" id="{AFB7C25E-B431-2564-263C-07EF99CB9E38}"/>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0854411" y="2365299"/>
            <a:ext cx="652900" cy="742285"/>
          </a:xfrm>
          <a:prstGeom prst="rect">
            <a:avLst/>
          </a:prstGeom>
        </p:spPr>
      </p:pic>
      <p:pic>
        <p:nvPicPr>
          <p:cNvPr id="22" name="Resim 21" descr="grafik, grafik tasarım, yazı tipi, logo içeren bir resim&#10;&#10;Yapay zeka tarafından oluşturulmuş içerik yanlış olabilir.">
            <a:extLst>
              <a:ext uri="{FF2B5EF4-FFF2-40B4-BE49-F238E27FC236}">
                <a16:creationId xmlns:a16="http://schemas.microsoft.com/office/drawing/2014/main" id="{592737EC-F5B4-3ECC-08FE-01CC4B46B070}"/>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10755739" y="4912615"/>
            <a:ext cx="842804" cy="587166"/>
          </a:xfrm>
          <a:prstGeom prst="rect">
            <a:avLst/>
          </a:prstGeom>
        </p:spPr>
      </p:pic>
      <p:pic>
        <p:nvPicPr>
          <p:cNvPr id="12573" name="Resim 12572" descr="yazı tipi, grafik, grafik tasarım, logo içeren bir resim&#10;&#10;Yapay zeka tarafından oluşturulmuş içerik yanlış olabilir.">
            <a:extLst>
              <a:ext uri="{FF2B5EF4-FFF2-40B4-BE49-F238E27FC236}">
                <a16:creationId xmlns:a16="http://schemas.microsoft.com/office/drawing/2014/main" id="{6DC7368B-38D7-4CD3-080E-87035728847E}"/>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10427774" y="3233697"/>
            <a:ext cx="1332705" cy="728823"/>
          </a:xfrm>
          <a:prstGeom prst="rect">
            <a:avLst/>
          </a:prstGeom>
        </p:spPr>
      </p:pic>
      <p:pic>
        <p:nvPicPr>
          <p:cNvPr id="12580" name="Resim 12579" descr="grafik, simge, sembol, yazı tipi, grafik tasarım içeren bir resim&#10;&#10;Yapay zeka tarafından oluşturulmuş içerik yanlış olabilir.">
            <a:extLst>
              <a:ext uri="{FF2B5EF4-FFF2-40B4-BE49-F238E27FC236}">
                <a16:creationId xmlns:a16="http://schemas.microsoft.com/office/drawing/2014/main" id="{7717CEAD-94F4-E68F-958A-166922923889}"/>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10601244" y="1973916"/>
            <a:ext cx="1159235" cy="246221"/>
          </a:xfrm>
          <a:prstGeom prst="rect">
            <a:avLst/>
          </a:prstGeom>
        </p:spPr>
      </p:pic>
      <p:pic>
        <p:nvPicPr>
          <p:cNvPr id="12582" name="Resim 12581" descr="grafik, grafik tasarım, yazı tipi, dans içeren bir resim&#10;&#10;Yapay zeka tarafından oluşturulmuş içerik yanlış olabilir.">
            <a:extLst>
              <a:ext uri="{FF2B5EF4-FFF2-40B4-BE49-F238E27FC236}">
                <a16:creationId xmlns:a16="http://schemas.microsoft.com/office/drawing/2014/main" id="{9EFDA61D-130E-AAB1-2247-5C88637EA1A6}"/>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10514510" y="1016543"/>
            <a:ext cx="1332705" cy="570911"/>
          </a:xfrm>
          <a:prstGeom prst="rect">
            <a:avLst/>
          </a:prstGeom>
        </p:spPr>
      </p:pic>
      <p:pic>
        <p:nvPicPr>
          <p:cNvPr id="12584" name="Resim 12583" descr="metin, grafik, grafik tasarım, poster içeren bir resim&#10;&#10;Yapay zeka tarafından oluşturulmuş içerik yanlış olabilir.">
            <a:extLst>
              <a:ext uri="{FF2B5EF4-FFF2-40B4-BE49-F238E27FC236}">
                <a16:creationId xmlns:a16="http://schemas.microsoft.com/office/drawing/2014/main" id="{F5CF2A84-A46F-0E54-6BC9-2F21714852DA}"/>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10924817" y="3935909"/>
            <a:ext cx="512088" cy="868052"/>
          </a:xfrm>
          <a:prstGeom prst="rect">
            <a:avLst/>
          </a:prstGeom>
        </p:spPr>
      </p:pic>
      <p:grpSp>
        <p:nvGrpSpPr>
          <p:cNvPr id="3" name="Grup 2">
            <a:extLst>
              <a:ext uri="{FF2B5EF4-FFF2-40B4-BE49-F238E27FC236}">
                <a16:creationId xmlns:a16="http://schemas.microsoft.com/office/drawing/2014/main" id="{0F4709F6-D126-2773-6EC5-9D3497DA55DC}"/>
              </a:ext>
            </a:extLst>
          </p:cNvPr>
          <p:cNvGrpSpPr>
            <a:grpSpLocks noChangeAspect="1"/>
          </p:cNvGrpSpPr>
          <p:nvPr/>
        </p:nvGrpSpPr>
        <p:grpSpPr>
          <a:xfrm>
            <a:off x="6727031" y="2618018"/>
            <a:ext cx="1391403" cy="395505"/>
            <a:chOff x="885825" y="4138604"/>
            <a:chExt cx="2005014" cy="569922"/>
          </a:xfrm>
        </p:grpSpPr>
        <p:sp>
          <p:nvSpPr>
            <p:cNvPr id="4" name="AutoShape 2039">
              <a:extLst>
                <a:ext uri="{FF2B5EF4-FFF2-40B4-BE49-F238E27FC236}">
                  <a16:creationId xmlns:a16="http://schemas.microsoft.com/office/drawing/2014/main" id="{0EA78EEE-56E1-E0DB-14D0-2C053531FDFE}"/>
                </a:ext>
              </a:extLst>
            </p:cNvPr>
            <p:cNvSpPr>
              <a:spLocks noChangeAspect="1" noChangeArrowheads="1" noTextEdit="1"/>
            </p:cNvSpPr>
            <p:nvPr/>
          </p:nvSpPr>
          <p:spPr bwMode="auto">
            <a:xfrm>
              <a:off x="885825" y="4138604"/>
              <a:ext cx="2003425" cy="568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Freeform 2041">
              <a:extLst>
                <a:ext uri="{FF2B5EF4-FFF2-40B4-BE49-F238E27FC236}">
                  <a16:creationId xmlns:a16="http://schemas.microsoft.com/office/drawing/2014/main" id="{70B8DA55-571B-CEDA-4CDA-324997789A50}"/>
                </a:ext>
              </a:extLst>
            </p:cNvPr>
            <p:cNvSpPr>
              <a:spLocks noEditPoints="1"/>
            </p:cNvSpPr>
            <p:nvPr/>
          </p:nvSpPr>
          <p:spPr bwMode="auto">
            <a:xfrm>
              <a:off x="1200149" y="4586278"/>
              <a:ext cx="92075" cy="96838"/>
            </a:xfrm>
            <a:custGeom>
              <a:avLst/>
              <a:gdLst>
                <a:gd name="T0" fmla="*/ 47 w 80"/>
                <a:gd name="T1" fmla="*/ 50 h 84"/>
                <a:gd name="T2" fmla="*/ 36 w 80"/>
                <a:gd name="T3" fmla="*/ 50 h 84"/>
                <a:gd name="T4" fmla="*/ 24 w 80"/>
                <a:gd name="T5" fmla="*/ 50 h 84"/>
                <a:gd name="T6" fmla="*/ 36 w 80"/>
                <a:gd name="T7" fmla="*/ 20 h 84"/>
                <a:gd name="T8" fmla="*/ 47 w 80"/>
                <a:gd name="T9" fmla="*/ 50 h 84"/>
                <a:gd name="T10" fmla="*/ 61 w 80"/>
                <a:gd name="T11" fmla="*/ 84 h 84"/>
                <a:gd name="T12" fmla="*/ 70 w 80"/>
                <a:gd name="T13" fmla="*/ 83 h 84"/>
                <a:gd name="T14" fmla="*/ 80 w 80"/>
                <a:gd name="T15" fmla="*/ 84 h 84"/>
                <a:gd name="T16" fmla="*/ 62 w 80"/>
                <a:gd name="T17" fmla="*/ 43 h 84"/>
                <a:gd name="T18" fmla="*/ 44 w 80"/>
                <a:gd name="T19" fmla="*/ 0 h 84"/>
                <a:gd name="T20" fmla="*/ 40 w 80"/>
                <a:gd name="T21" fmla="*/ 0 h 84"/>
                <a:gd name="T22" fmla="*/ 36 w 80"/>
                <a:gd name="T23" fmla="*/ 0 h 84"/>
                <a:gd name="T24" fmla="*/ 14 w 80"/>
                <a:gd name="T25" fmla="*/ 53 h 84"/>
                <a:gd name="T26" fmla="*/ 0 w 80"/>
                <a:gd name="T27" fmla="*/ 84 h 84"/>
                <a:gd name="T28" fmla="*/ 5 w 80"/>
                <a:gd name="T29" fmla="*/ 83 h 84"/>
                <a:gd name="T30" fmla="*/ 11 w 80"/>
                <a:gd name="T31" fmla="*/ 84 h 84"/>
                <a:gd name="T32" fmla="*/ 21 w 80"/>
                <a:gd name="T33" fmla="*/ 58 h 84"/>
                <a:gd name="T34" fmla="*/ 35 w 80"/>
                <a:gd name="T35" fmla="*/ 57 h 84"/>
                <a:gd name="T36" fmla="*/ 51 w 80"/>
                <a:gd name="T37" fmla="*/ 58 h 84"/>
                <a:gd name="T38" fmla="*/ 56 w 80"/>
                <a:gd name="T39" fmla="*/ 70 h 84"/>
                <a:gd name="T40" fmla="*/ 61 w 80"/>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4">
                  <a:moveTo>
                    <a:pt x="47" y="50"/>
                  </a:moveTo>
                  <a:cubicBezTo>
                    <a:pt x="44" y="50"/>
                    <a:pt x="40" y="50"/>
                    <a:pt x="36" y="50"/>
                  </a:cubicBezTo>
                  <a:cubicBezTo>
                    <a:pt x="33" y="50"/>
                    <a:pt x="28" y="50"/>
                    <a:pt x="24" y="50"/>
                  </a:cubicBezTo>
                  <a:cubicBezTo>
                    <a:pt x="36" y="20"/>
                    <a:pt x="36" y="20"/>
                    <a:pt x="36" y="20"/>
                  </a:cubicBezTo>
                  <a:cubicBezTo>
                    <a:pt x="47" y="50"/>
                    <a:pt x="47" y="50"/>
                    <a:pt x="47" y="50"/>
                  </a:cubicBezTo>
                  <a:moveTo>
                    <a:pt x="61" y="84"/>
                  </a:moveTo>
                  <a:cubicBezTo>
                    <a:pt x="63" y="84"/>
                    <a:pt x="67" y="83"/>
                    <a:pt x="70" y="83"/>
                  </a:cubicBezTo>
                  <a:cubicBezTo>
                    <a:pt x="73" y="83"/>
                    <a:pt x="78" y="84"/>
                    <a:pt x="80" y="84"/>
                  </a:cubicBezTo>
                  <a:cubicBezTo>
                    <a:pt x="74" y="72"/>
                    <a:pt x="66" y="54"/>
                    <a:pt x="62" y="43"/>
                  </a:cubicBezTo>
                  <a:cubicBezTo>
                    <a:pt x="57" y="33"/>
                    <a:pt x="50" y="16"/>
                    <a:pt x="44" y="0"/>
                  </a:cubicBezTo>
                  <a:cubicBezTo>
                    <a:pt x="43" y="0"/>
                    <a:pt x="41" y="0"/>
                    <a:pt x="40" y="0"/>
                  </a:cubicBezTo>
                  <a:cubicBezTo>
                    <a:pt x="39" y="0"/>
                    <a:pt x="37" y="0"/>
                    <a:pt x="36" y="0"/>
                  </a:cubicBezTo>
                  <a:cubicBezTo>
                    <a:pt x="33" y="9"/>
                    <a:pt x="26" y="25"/>
                    <a:pt x="14" y="53"/>
                  </a:cubicBezTo>
                  <a:cubicBezTo>
                    <a:pt x="0" y="84"/>
                    <a:pt x="0" y="84"/>
                    <a:pt x="0" y="84"/>
                  </a:cubicBezTo>
                  <a:cubicBezTo>
                    <a:pt x="2" y="83"/>
                    <a:pt x="4" y="83"/>
                    <a:pt x="5" y="83"/>
                  </a:cubicBezTo>
                  <a:cubicBezTo>
                    <a:pt x="7" y="83"/>
                    <a:pt x="9" y="83"/>
                    <a:pt x="11" y="84"/>
                  </a:cubicBezTo>
                  <a:cubicBezTo>
                    <a:pt x="14" y="75"/>
                    <a:pt x="17" y="66"/>
                    <a:pt x="21" y="58"/>
                  </a:cubicBezTo>
                  <a:cubicBezTo>
                    <a:pt x="26" y="57"/>
                    <a:pt x="30" y="57"/>
                    <a:pt x="35" y="57"/>
                  </a:cubicBezTo>
                  <a:cubicBezTo>
                    <a:pt x="40" y="57"/>
                    <a:pt x="46" y="57"/>
                    <a:pt x="51" y="58"/>
                  </a:cubicBezTo>
                  <a:cubicBezTo>
                    <a:pt x="56" y="70"/>
                    <a:pt x="56" y="70"/>
                    <a:pt x="56" y="70"/>
                  </a:cubicBezTo>
                  <a:lnTo>
                    <a:pt x="61" y="84"/>
                  </a:lnTo>
                  <a:close/>
                </a:path>
              </a:pathLst>
            </a:custGeom>
            <a:solidFill>
              <a:srgbClr val="5F6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Freeform 2042">
              <a:extLst>
                <a:ext uri="{FF2B5EF4-FFF2-40B4-BE49-F238E27FC236}">
                  <a16:creationId xmlns:a16="http://schemas.microsoft.com/office/drawing/2014/main" id="{00E2CFFE-88C3-82E6-F2F9-6AB412EC520E}"/>
                </a:ext>
              </a:extLst>
            </p:cNvPr>
            <p:cNvSpPr>
              <a:spLocks/>
            </p:cNvSpPr>
            <p:nvPr/>
          </p:nvSpPr>
          <p:spPr bwMode="auto">
            <a:xfrm>
              <a:off x="1301750" y="4587866"/>
              <a:ext cx="20638" cy="95250"/>
            </a:xfrm>
            <a:custGeom>
              <a:avLst/>
              <a:gdLst>
                <a:gd name="T0" fmla="*/ 1 w 17"/>
                <a:gd name="T1" fmla="*/ 28 h 83"/>
                <a:gd name="T2" fmla="*/ 0 w 17"/>
                <a:gd name="T3" fmla="*/ 83 h 83"/>
                <a:gd name="T4" fmla="*/ 8 w 17"/>
                <a:gd name="T5" fmla="*/ 82 h 83"/>
                <a:gd name="T6" fmla="*/ 17 w 17"/>
                <a:gd name="T7" fmla="*/ 83 h 83"/>
                <a:gd name="T8" fmla="*/ 16 w 17"/>
                <a:gd name="T9" fmla="*/ 42 h 83"/>
                <a:gd name="T10" fmla="*/ 17 w 17"/>
                <a:gd name="T11" fmla="*/ 0 h 83"/>
                <a:gd name="T12" fmla="*/ 8 w 17"/>
                <a:gd name="T13" fmla="*/ 0 h 83"/>
                <a:gd name="T14" fmla="*/ 0 w 17"/>
                <a:gd name="T15" fmla="*/ 0 h 83"/>
                <a:gd name="T16" fmla="*/ 1 w 17"/>
                <a:gd name="T17" fmla="*/ 2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3">
                  <a:moveTo>
                    <a:pt x="1" y="28"/>
                  </a:moveTo>
                  <a:cubicBezTo>
                    <a:pt x="1" y="48"/>
                    <a:pt x="1" y="68"/>
                    <a:pt x="0" y="83"/>
                  </a:cubicBezTo>
                  <a:cubicBezTo>
                    <a:pt x="2" y="83"/>
                    <a:pt x="6" y="82"/>
                    <a:pt x="8" y="82"/>
                  </a:cubicBezTo>
                  <a:cubicBezTo>
                    <a:pt x="11" y="82"/>
                    <a:pt x="14" y="82"/>
                    <a:pt x="17" y="83"/>
                  </a:cubicBezTo>
                  <a:cubicBezTo>
                    <a:pt x="16" y="73"/>
                    <a:pt x="16" y="60"/>
                    <a:pt x="16" y="42"/>
                  </a:cubicBezTo>
                  <a:cubicBezTo>
                    <a:pt x="15" y="28"/>
                    <a:pt x="16" y="14"/>
                    <a:pt x="17" y="0"/>
                  </a:cubicBezTo>
                  <a:cubicBezTo>
                    <a:pt x="14" y="0"/>
                    <a:pt x="11" y="0"/>
                    <a:pt x="8" y="0"/>
                  </a:cubicBezTo>
                  <a:cubicBezTo>
                    <a:pt x="7" y="0"/>
                    <a:pt x="2" y="0"/>
                    <a:pt x="0" y="0"/>
                  </a:cubicBezTo>
                  <a:cubicBezTo>
                    <a:pt x="1" y="9"/>
                    <a:pt x="1" y="18"/>
                    <a:pt x="1" y="28"/>
                  </a:cubicBezTo>
                </a:path>
              </a:pathLst>
            </a:custGeom>
            <a:solidFill>
              <a:srgbClr val="5F6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 name="Freeform 2043">
              <a:extLst>
                <a:ext uri="{FF2B5EF4-FFF2-40B4-BE49-F238E27FC236}">
                  <a16:creationId xmlns:a16="http://schemas.microsoft.com/office/drawing/2014/main" id="{80B531E0-A7D8-3F25-6E76-1F02099BD176}"/>
                </a:ext>
              </a:extLst>
            </p:cNvPr>
            <p:cNvSpPr>
              <a:spLocks noEditPoints="1"/>
            </p:cNvSpPr>
            <p:nvPr/>
          </p:nvSpPr>
          <p:spPr bwMode="auto">
            <a:xfrm>
              <a:off x="1344613" y="4587866"/>
              <a:ext cx="74613" cy="95250"/>
            </a:xfrm>
            <a:custGeom>
              <a:avLst/>
              <a:gdLst>
                <a:gd name="T0" fmla="*/ 36 w 66"/>
                <a:gd name="T1" fmla="*/ 41 h 83"/>
                <a:gd name="T2" fmla="*/ 57 w 66"/>
                <a:gd name="T3" fmla="*/ 19 h 83"/>
                <a:gd name="T4" fmla="*/ 51 w 66"/>
                <a:gd name="T5" fmla="*/ 6 h 83"/>
                <a:gd name="T6" fmla="*/ 32 w 66"/>
                <a:gd name="T7" fmla="*/ 0 h 83"/>
                <a:gd name="T8" fmla="*/ 12 w 66"/>
                <a:gd name="T9" fmla="*/ 0 h 83"/>
                <a:gd name="T10" fmla="*/ 0 w 66"/>
                <a:gd name="T11" fmla="*/ 0 h 83"/>
                <a:gd name="T12" fmla="*/ 1 w 66"/>
                <a:gd name="T13" fmla="*/ 33 h 83"/>
                <a:gd name="T14" fmla="*/ 0 w 66"/>
                <a:gd name="T15" fmla="*/ 83 h 83"/>
                <a:gd name="T16" fmla="*/ 9 w 66"/>
                <a:gd name="T17" fmla="*/ 82 h 83"/>
                <a:gd name="T18" fmla="*/ 17 w 66"/>
                <a:gd name="T19" fmla="*/ 83 h 83"/>
                <a:gd name="T20" fmla="*/ 16 w 66"/>
                <a:gd name="T21" fmla="*/ 60 h 83"/>
                <a:gd name="T22" fmla="*/ 16 w 66"/>
                <a:gd name="T23" fmla="*/ 43 h 83"/>
                <a:gd name="T24" fmla="*/ 19 w 66"/>
                <a:gd name="T25" fmla="*/ 43 h 83"/>
                <a:gd name="T26" fmla="*/ 39 w 66"/>
                <a:gd name="T27" fmla="*/ 73 h 83"/>
                <a:gd name="T28" fmla="*/ 45 w 66"/>
                <a:gd name="T29" fmla="*/ 83 h 83"/>
                <a:gd name="T30" fmla="*/ 55 w 66"/>
                <a:gd name="T31" fmla="*/ 82 h 83"/>
                <a:gd name="T32" fmla="*/ 66 w 66"/>
                <a:gd name="T33" fmla="*/ 83 h 83"/>
                <a:gd name="T34" fmla="*/ 46 w 66"/>
                <a:gd name="T35" fmla="*/ 55 h 83"/>
                <a:gd name="T36" fmla="*/ 39 w 66"/>
                <a:gd name="T37" fmla="*/ 46 h 83"/>
                <a:gd name="T38" fmla="*/ 36 w 66"/>
                <a:gd name="T39" fmla="*/ 41 h 83"/>
                <a:gd name="T40" fmla="*/ 16 w 66"/>
                <a:gd name="T41" fmla="*/ 6 h 83"/>
                <a:gd name="T42" fmla="*/ 25 w 66"/>
                <a:gd name="T43" fmla="*/ 6 h 83"/>
                <a:gd name="T44" fmla="*/ 36 w 66"/>
                <a:gd name="T45" fmla="*/ 9 h 83"/>
                <a:gd name="T46" fmla="*/ 41 w 66"/>
                <a:gd name="T47" fmla="*/ 21 h 83"/>
                <a:gd name="T48" fmla="*/ 27 w 66"/>
                <a:gd name="T49" fmla="*/ 38 h 83"/>
                <a:gd name="T50" fmla="*/ 25 w 66"/>
                <a:gd name="T51" fmla="*/ 38 h 83"/>
                <a:gd name="T52" fmla="*/ 16 w 66"/>
                <a:gd name="T53" fmla="*/ 37 h 83"/>
                <a:gd name="T54" fmla="*/ 16 w 66"/>
                <a:gd name="T55"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6" h="83">
                  <a:moveTo>
                    <a:pt x="36" y="41"/>
                  </a:moveTo>
                  <a:cubicBezTo>
                    <a:pt x="47" y="39"/>
                    <a:pt x="57" y="33"/>
                    <a:pt x="57" y="19"/>
                  </a:cubicBezTo>
                  <a:cubicBezTo>
                    <a:pt x="57" y="14"/>
                    <a:pt x="55" y="9"/>
                    <a:pt x="51" y="6"/>
                  </a:cubicBezTo>
                  <a:cubicBezTo>
                    <a:pt x="46" y="1"/>
                    <a:pt x="40" y="0"/>
                    <a:pt x="32" y="0"/>
                  </a:cubicBezTo>
                  <a:cubicBezTo>
                    <a:pt x="30" y="0"/>
                    <a:pt x="16" y="0"/>
                    <a:pt x="12" y="0"/>
                  </a:cubicBezTo>
                  <a:cubicBezTo>
                    <a:pt x="8" y="0"/>
                    <a:pt x="4" y="0"/>
                    <a:pt x="0" y="0"/>
                  </a:cubicBezTo>
                  <a:cubicBezTo>
                    <a:pt x="1" y="15"/>
                    <a:pt x="1" y="17"/>
                    <a:pt x="1" y="33"/>
                  </a:cubicBezTo>
                  <a:cubicBezTo>
                    <a:pt x="1" y="56"/>
                    <a:pt x="1" y="59"/>
                    <a:pt x="0" y="83"/>
                  </a:cubicBezTo>
                  <a:cubicBezTo>
                    <a:pt x="3" y="82"/>
                    <a:pt x="6" y="82"/>
                    <a:pt x="9" y="82"/>
                  </a:cubicBezTo>
                  <a:cubicBezTo>
                    <a:pt x="11" y="82"/>
                    <a:pt x="14" y="82"/>
                    <a:pt x="17" y="83"/>
                  </a:cubicBezTo>
                  <a:cubicBezTo>
                    <a:pt x="17" y="79"/>
                    <a:pt x="16" y="64"/>
                    <a:pt x="16" y="60"/>
                  </a:cubicBezTo>
                  <a:cubicBezTo>
                    <a:pt x="16" y="43"/>
                    <a:pt x="16" y="43"/>
                    <a:pt x="16" y="43"/>
                  </a:cubicBezTo>
                  <a:cubicBezTo>
                    <a:pt x="19" y="43"/>
                    <a:pt x="19" y="43"/>
                    <a:pt x="19" y="43"/>
                  </a:cubicBezTo>
                  <a:cubicBezTo>
                    <a:pt x="25" y="52"/>
                    <a:pt x="33" y="63"/>
                    <a:pt x="39" y="73"/>
                  </a:cubicBezTo>
                  <a:cubicBezTo>
                    <a:pt x="41" y="75"/>
                    <a:pt x="44" y="80"/>
                    <a:pt x="45" y="83"/>
                  </a:cubicBezTo>
                  <a:cubicBezTo>
                    <a:pt x="49" y="82"/>
                    <a:pt x="52" y="82"/>
                    <a:pt x="55" y="82"/>
                  </a:cubicBezTo>
                  <a:cubicBezTo>
                    <a:pt x="59" y="82"/>
                    <a:pt x="62" y="82"/>
                    <a:pt x="66" y="83"/>
                  </a:cubicBezTo>
                  <a:cubicBezTo>
                    <a:pt x="58" y="73"/>
                    <a:pt x="55" y="69"/>
                    <a:pt x="46" y="55"/>
                  </a:cubicBezTo>
                  <a:cubicBezTo>
                    <a:pt x="44" y="53"/>
                    <a:pt x="41" y="49"/>
                    <a:pt x="39" y="46"/>
                  </a:cubicBezTo>
                  <a:cubicBezTo>
                    <a:pt x="36" y="41"/>
                    <a:pt x="36" y="41"/>
                    <a:pt x="36" y="41"/>
                  </a:cubicBezTo>
                  <a:moveTo>
                    <a:pt x="16" y="6"/>
                  </a:moveTo>
                  <a:cubicBezTo>
                    <a:pt x="18" y="6"/>
                    <a:pt x="22" y="6"/>
                    <a:pt x="25" y="6"/>
                  </a:cubicBezTo>
                  <a:cubicBezTo>
                    <a:pt x="29" y="5"/>
                    <a:pt x="32" y="6"/>
                    <a:pt x="36" y="9"/>
                  </a:cubicBezTo>
                  <a:cubicBezTo>
                    <a:pt x="40" y="12"/>
                    <a:pt x="42" y="16"/>
                    <a:pt x="41" y="21"/>
                  </a:cubicBezTo>
                  <a:cubicBezTo>
                    <a:pt x="42" y="30"/>
                    <a:pt x="35" y="37"/>
                    <a:pt x="27" y="38"/>
                  </a:cubicBezTo>
                  <a:cubicBezTo>
                    <a:pt x="26" y="38"/>
                    <a:pt x="25" y="38"/>
                    <a:pt x="25" y="38"/>
                  </a:cubicBezTo>
                  <a:cubicBezTo>
                    <a:pt x="21" y="38"/>
                    <a:pt x="19" y="37"/>
                    <a:pt x="16" y="37"/>
                  </a:cubicBezTo>
                  <a:lnTo>
                    <a:pt x="16" y="6"/>
                  </a:lnTo>
                  <a:close/>
                </a:path>
              </a:pathLst>
            </a:custGeom>
            <a:solidFill>
              <a:srgbClr val="5F6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 name="Freeform 2044">
              <a:extLst>
                <a:ext uri="{FF2B5EF4-FFF2-40B4-BE49-F238E27FC236}">
                  <a16:creationId xmlns:a16="http://schemas.microsoft.com/office/drawing/2014/main" id="{CD4D7EB4-DE3D-8BE9-EC4C-2D855B42AD34}"/>
                </a:ext>
              </a:extLst>
            </p:cNvPr>
            <p:cNvSpPr>
              <a:spLocks/>
            </p:cNvSpPr>
            <p:nvPr/>
          </p:nvSpPr>
          <p:spPr bwMode="auto">
            <a:xfrm>
              <a:off x="1417638" y="4587866"/>
              <a:ext cx="136525" cy="95250"/>
            </a:xfrm>
            <a:custGeom>
              <a:avLst/>
              <a:gdLst>
                <a:gd name="T0" fmla="*/ 35 w 120"/>
                <a:gd name="T1" fmla="*/ 54 h 83"/>
                <a:gd name="T2" fmla="*/ 18 w 120"/>
                <a:gd name="T3" fmla="*/ 0 h 83"/>
                <a:gd name="T4" fmla="*/ 9 w 120"/>
                <a:gd name="T5" fmla="*/ 0 h 83"/>
                <a:gd name="T6" fmla="*/ 0 w 120"/>
                <a:gd name="T7" fmla="*/ 0 h 83"/>
                <a:gd name="T8" fmla="*/ 12 w 120"/>
                <a:gd name="T9" fmla="*/ 33 h 83"/>
                <a:gd name="T10" fmla="*/ 26 w 120"/>
                <a:gd name="T11" fmla="*/ 73 h 83"/>
                <a:gd name="T12" fmla="*/ 29 w 120"/>
                <a:gd name="T13" fmla="*/ 83 h 83"/>
                <a:gd name="T14" fmla="*/ 34 w 120"/>
                <a:gd name="T15" fmla="*/ 82 h 83"/>
                <a:gd name="T16" fmla="*/ 39 w 120"/>
                <a:gd name="T17" fmla="*/ 83 h 83"/>
                <a:gd name="T18" fmla="*/ 44 w 120"/>
                <a:gd name="T19" fmla="*/ 64 h 83"/>
                <a:gd name="T20" fmla="*/ 56 w 120"/>
                <a:gd name="T21" fmla="*/ 31 h 83"/>
                <a:gd name="T22" fmla="*/ 60 w 120"/>
                <a:gd name="T23" fmla="*/ 21 h 83"/>
                <a:gd name="T24" fmla="*/ 65 w 120"/>
                <a:gd name="T25" fmla="*/ 35 h 83"/>
                <a:gd name="T26" fmla="*/ 73 w 120"/>
                <a:gd name="T27" fmla="*/ 61 h 83"/>
                <a:gd name="T28" fmla="*/ 80 w 120"/>
                <a:gd name="T29" fmla="*/ 83 h 83"/>
                <a:gd name="T30" fmla="*/ 86 w 120"/>
                <a:gd name="T31" fmla="*/ 82 h 83"/>
                <a:gd name="T32" fmla="*/ 90 w 120"/>
                <a:gd name="T33" fmla="*/ 83 h 83"/>
                <a:gd name="T34" fmla="*/ 102 w 120"/>
                <a:gd name="T35" fmla="*/ 47 h 83"/>
                <a:gd name="T36" fmla="*/ 120 w 120"/>
                <a:gd name="T37" fmla="*/ 0 h 83"/>
                <a:gd name="T38" fmla="*/ 115 w 120"/>
                <a:gd name="T39" fmla="*/ 0 h 83"/>
                <a:gd name="T40" fmla="*/ 109 w 120"/>
                <a:gd name="T41" fmla="*/ 0 h 83"/>
                <a:gd name="T42" fmla="*/ 99 w 120"/>
                <a:gd name="T43" fmla="*/ 33 h 83"/>
                <a:gd name="T44" fmla="*/ 90 w 120"/>
                <a:gd name="T45" fmla="*/ 61 h 83"/>
                <a:gd name="T46" fmla="*/ 78 w 120"/>
                <a:gd name="T47" fmla="*/ 30 h 83"/>
                <a:gd name="T48" fmla="*/ 69 w 120"/>
                <a:gd name="T49" fmla="*/ 0 h 83"/>
                <a:gd name="T50" fmla="*/ 64 w 120"/>
                <a:gd name="T51" fmla="*/ 0 h 83"/>
                <a:gd name="T52" fmla="*/ 58 w 120"/>
                <a:gd name="T53" fmla="*/ 0 h 83"/>
                <a:gd name="T54" fmla="*/ 41 w 120"/>
                <a:gd name="T55" fmla="*/ 53 h 83"/>
                <a:gd name="T56" fmla="*/ 38 w 120"/>
                <a:gd name="T57" fmla="*/ 61 h 83"/>
                <a:gd name="T58" fmla="*/ 35 w 120"/>
                <a:gd name="T59" fmla="*/ 5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 h="83">
                  <a:moveTo>
                    <a:pt x="35" y="54"/>
                  </a:moveTo>
                  <a:cubicBezTo>
                    <a:pt x="29" y="37"/>
                    <a:pt x="22" y="14"/>
                    <a:pt x="18" y="0"/>
                  </a:cubicBezTo>
                  <a:cubicBezTo>
                    <a:pt x="15" y="0"/>
                    <a:pt x="12" y="0"/>
                    <a:pt x="9" y="0"/>
                  </a:cubicBezTo>
                  <a:cubicBezTo>
                    <a:pt x="6" y="0"/>
                    <a:pt x="2" y="0"/>
                    <a:pt x="0" y="0"/>
                  </a:cubicBezTo>
                  <a:cubicBezTo>
                    <a:pt x="5" y="13"/>
                    <a:pt x="9" y="24"/>
                    <a:pt x="12" y="33"/>
                  </a:cubicBezTo>
                  <a:cubicBezTo>
                    <a:pt x="18" y="49"/>
                    <a:pt x="22" y="60"/>
                    <a:pt x="26" y="73"/>
                  </a:cubicBezTo>
                  <a:cubicBezTo>
                    <a:pt x="29" y="83"/>
                    <a:pt x="29" y="83"/>
                    <a:pt x="29" y="83"/>
                  </a:cubicBezTo>
                  <a:cubicBezTo>
                    <a:pt x="31" y="82"/>
                    <a:pt x="32" y="82"/>
                    <a:pt x="34" y="82"/>
                  </a:cubicBezTo>
                  <a:cubicBezTo>
                    <a:pt x="35" y="82"/>
                    <a:pt x="37" y="82"/>
                    <a:pt x="39" y="83"/>
                  </a:cubicBezTo>
                  <a:cubicBezTo>
                    <a:pt x="40" y="76"/>
                    <a:pt x="43" y="69"/>
                    <a:pt x="44" y="64"/>
                  </a:cubicBezTo>
                  <a:cubicBezTo>
                    <a:pt x="49" y="50"/>
                    <a:pt x="50" y="48"/>
                    <a:pt x="56" y="31"/>
                  </a:cubicBezTo>
                  <a:cubicBezTo>
                    <a:pt x="60" y="21"/>
                    <a:pt x="60" y="21"/>
                    <a:pt x="60" y="21"/>
                  </a:cubicBezTo>
                  <a:cubicBezTo>
                    <a:pt x="61" y="25"/>
                    <a:pt x="63" y="31"/>
                    <a:pt x="65" y="35"/>
                  </a:cubicBezTo>
                  <a:cubicBezTo>
                    <a:pt x="66" y="39"/>
                    <a:pt x="72" y="57"/>
                    <a:pt x="73" y="61"/>
                  </a:cubicBezTo>
                  <a:cubicBezTo>
                    <a:pt x="75" y="66"/>
                    <a:pt x="76" y="68"/>
                    <a:pt x="80" y="83"/>
                  </a:cubicBezTo>
                  <a:cubicBezTo>
                    <a:pt x="82" y="82"/>
                    <a:pt x="84" y="82"/>
                    <a:pt x="86" y="82"/>
                  </a:cubicBezTo>
                  <a:cubicBezTo>
                    <a:pt x="87" y="82"/>
                    <a:pt x="89" y="82"/>
                    <a:pt x="90" y="83"/>
                  </a:cubicBezTo>
                  <a:cubicBezTo>
                    <a:pt x="95" y="68"/>
                    <a:pt x="96" y="67"/>
                    <a:pt x="102" y="47"/>
                  </a:cubicBezTo>
                  <a:cubicBezTo>
                    <a:pt x="109" y="28"/>
                    <a:pt x="113" y="18"/>
                    <a:pt x="120" y="0"/>
                  </a:cubicBezTo>
                  <a:cubicBezTo>
                    <a:pt x="119" y="0"/>
                    <a:pt x="117" y="0"/>
                    <a:pt x="115" y="0"/>
                  </a:cubicBezTo>
                  <a:cubicBezTo>
                    <a:pt x="113" y="0"/>
                    <a:pt x="111" y="0"/>
                    <a:pt x="109" y="0"/>
                  </a:cubicBezTo>
                  <a:cubicBezTo>
                    <a:pt x="105" y="15"/>
                    <a:pt x="103" y="23"/>
                    <a:pt x="99" y="33"/>
                  </a:cubicBezTo>
                  <a:cubicBezTo>
                    <a:pt x="94" y="50"/>
                    <a:pt x="93" y="52"/>
                    <a:pt x="90" y="61"/>
                  </a:cubicBezTo>
                  <a:cubicBezTo>
                    <a:pt x="86" y="51"/>
                    <a:pt x="82" y="40"/>
                    <a:pt x="78" y="30"/>
                  </a:cubicBezTo>
                  <a:cubicBezTo>
                    <a:pt x="76" y="24"/>
                    <a:pt x="69" y="0"/>
                    <a:pt x="69" y="0"/>
                  </a:cubicBezTo>
                  <a:cubicBezTo>
                    <a:pt x="67" y="0"/>
                    <a:pt x="65" y="0"/>
                    <a:pt x="64" y="0"/>
                  </a:cubicBezTo>
                  <a:cubicBezTo>
                    <a:pt x="62" y="0"/>
                    <a:pt x="60" y="0"/>
                    <a:pt x="58" y="0"/>
                  </a:cubicBezTo>
                  <a:cubicBezTo>
                    <a:pt x="55" y="14"/>
                    <a:pt x="42" y="50"/>
                    <a:pt x="41" y="53"/>
                  </a:cubicBezTo>
                  <a:cubicBezTo>
                    <a:pt x="38" y="61"/>
                    <a:pt x="38" y="61"/>
                    <a:pt x="38" y="61"/>
                  </a:cubicBezTo>
                  <a:cubicBezTo>
                    <a:pt x="35" y="54"/>
                    <a:pt x="35" y="54"/>
                    <a:pt x="35" y="54"/>
                  </a:cubicBezTo>
                </a:path>
              </a:pathLst>
            </a:custGeom>
            <a:solidFill>
              <a:srgbClr val="5F6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1" name="Freeform 2045">
              <a:extLst>
                <a:ext uri="{FF2B5EF4-FFF2-40B4-BE49-F238E27FC236}">
                  <a16:creationId xmlns:a16="http://schemas.microsoft.com/office/drawing/2014/main" id="{96C1DA06-9861-F500-B510-57FDA4D1B035}"/>
                </a:ext>
              </a:extLst>
            </p:cNvPr>
            <p:cNvSpPr>
              <a:spLocks noEditPoints="1"/>
            </p:cNvSpPr>
            <p:nvPr/>
          </p:nvSpPr>
          <p:spPr bwMode="auto">
            <a:xfrm>
              <a:off x="1543050" y="4586278"/>
              <a:ext cx="90488" cy="96838"/>
            </a:xfrm>
            <a:custGeom>
              <a:avLst/>
              <a:gdLst>
                <a:gd name="T0" fmla="*/ 47 w 79"/>
                <a:gd name="T1" fmla="*/ 50 h 84"/>
                <a:gd name="T2" fmla="*/ 36 w 79"/>
                <a:gd name="T3" fmla="*/ 50 h 84"/>
                <a:gd name="T4" fmla="*/ 24 w 79"/>
                <a:gd name="T5" fmla="*/ 50 h 84"/>
                <a:gd name="T6" fmla="*/ 36 w 79"/>
                <a:gd name="T7" fmla="*/ 20 h 84"/>
                <a:gd name="T8" fmla="*/ 47 w 79"/>
                <a:gd name="T9" fmla="*/ 50 h 84"/>
                <a:gd name="T10" fmla="*/ 61 w 79"/>
                <a:gd name="T11" fmla="*/ 84 h 84"/>
                <a:gd name="T12" fmla="*/ 70 w 79"/>
                <a:gd name="T13" fmla="*/ 83 h 84"/>
                <a:gd name="T14" fmla="*/ 79 w 79"/>
                <a:gd name="T15" fmla="*/ 84 h 84"/>
                <a:gd name="T16" fmla="*/ 61 w 79"/>
                <a:gd name="T17" fmla="*/ 43 h 84"/>
                <a:gd name="T18" fmla="*/ 44 w 79"/>
                <a:gd name="T19" fmla="*/ 0 h 84"/>
                <a:gd name="T20" fmla="*/ 40 w 79"/>
                <a:gd name="T21" fmla="*/ 0 h 84"/>
                <a:gd name="T22" fmla="*/ 36 w 79"/>
                <a:gd name="T23" fmla="*/ 0 h 84"/>
                <a:gd name="T24" fmla="*/ 14 w 79"/>
                <a:gd name="T25" fmla="*/ 53 h 84"/>
                <a:gd name="T26" fmla="*/ 0 w 79"/>
                <a:gd name="T27" fmla="*/ 84 h 84"/>
                <a:gd name="T28" fmla="*/ 5 w 79"/>
                <a:gd name="T29" fmla="*/ 83 h 84"/>
                <a:gd name="T30" fmla="*/ 11 w 79"/>
                <a:gd name="T31" fmla="*/ 84 h 84"/>
                <a:gd name="T32" fmla="*/ 21 w 79"/>
                <a:gd name="T33" fmla="*/ 58 h 84"/>
                <a:gd name="T34" fmla="*/ 35 w 79"/>
                <a:gd name="T35" fmla="*/ 57 h 84"/>
                <a:gd name="T36" fmla="*/ 51 w 79"/>
                <a:gd name="T37" fmla="*/ 58 h 84"/>
                <a:gd name="T38" fmla="*/ 56 w 79"/>
                <a:gd name="T39" fmla="*/ 70 h 84"/>
                <a:gd name="T40" fmla="*/ 61 w 79"/>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4">
                  <a:moveTo>
                    <a:pt x="47" y="50"/>
                  </a:moveTo>
                  <a:cubicBezTo>
                    <a:pt x="43" y="50"/>
                    <a:pt x="40" y="50"/>
                    <a:pt x="36" y="50"/>
                  </a:cubicBezTo>
                  <a:cubicBezTo>
                    <a:pt x="32" y="50"/>
                    <a:pt x="28" y="50"/>
                    <a:pt x="24" y="50"/>
                  </a:cubicBezTo>
                  <a:cubicBezTo>
                    <a:pt x="36" y="20"/>
                    <a:pt x="36" y="20"/>
                    <a:pt x="36" y="20"/>
                  </a:cubicBezTo>
                  <a:cubicBezTo>
                    <a:pt x="47" y="50"/>
                    <a:pt x="47" y="50"/>
                    <a:pt x="47" y="50"/>
                  </a:cubicBezTo>
                  <a:moveTo>
                    <a:pt x="61" y="84"/>
                  </a:moveTo>
                  <a:cubicBezTo>
                    <a:pt x="63" y="84"/>
                    <a:pt x="66" y="83"/>
                    <a:pt x="70" y="83"/>
                  </a:cubicBezTo>
                  <a:cubicBezTo>
                    <a:pt x="73" y="83"/>
                    <a:pt x="77" y="84"/>
                    <a:pt x="79" y="84"/>
                  </a:cubicBezTo>
                  <a:cubicBezTo>
                    <a:pt x="74" y="72"/>
                    <a:pt x="66" y="54"/>
                    <a:pt x="61" y="43"/>
                  </a:cubicBezTo>
                  <a:cubicBezTo>
                    <a:pt x="57" y="33"/>
                    <a:pt x="50" y="16"/>
                    <a:pt x="44" y="0"/>
                  </a:cubicBezTo>
                  <a:cubicBezTo>
                    <a:pt x="43" y="0"/>
                    <a:pt x="41" y="0"/>
                    <a:pt x="40" y="0"/>
                  </a:cubicBezTo>
                  <a:cubicBezTo>
                    <a:pt x="38" y="0"/>
                    <a:pt x="37" y="0"/>
                    <a:pt x="36" y="0"/>
                  </a:cubicBezTo>
                  <a:cubicBezTo>
                    <a:pt x="33" y="9"/>
                    <a:pt x="26" y="25"/>
                    <a:pt x="14" y="53"/>
                  </a:cubicBezTo>
                  <a:cubicBezTo>
                    <a:pt x="0" y="84"/>
                    <a:pt x="0" y="84"/>
                    <a:pt x="0" y="84"/>
                  </a:cubicBezTo>
                  <a:cubicBezTo>
                    <a:pt x="1" y="83"/>
                    <a:pt x="3" y="83"/>
                    <a:pt x="5" y="83"/>
                  </a:cubicBezTo>
                  <a:cubicBezTo>
                    <a:pt x="7" y="83"/>
                    <a:pt x="9" y="83"/>
                    <a:pt x="11" y="84"/>
                  </a:cubicBezTo>
                  <a:cubicBezTo>
                    <a:pt x="14" y="75"/>
                    <a:pt x="17" y="66"/>
                    <a:pt x="21" y="58"/>
                  </a:cubicBezTo>
                  <a:cubicBezTo>
                    <a:pt x="25" y="57"/>
                    <a:pt x="30" y="57"/>
                    <a:pt x="35" y="57"/>
                  </a:cubicBezTo>
                  <a:cubicBezTo>
                    <a:pt x="40" y="57"/>
                    <a:pt x="45" y="57"/>
                    <a:pt x="51" y="58"/>
                  </a:cubicBezTo>
                  <a:cubicBezTo>
                    <a:pt x="56" y="70"/>
                    <a:pt x="56" y="70"/>
                    <a:pt x="56" y="70"/>
                  </a:cubicBezTo>
                  <a:lnTo>
                    <a:pt x="61" y="84"/>
                  </a:lnTo>
                  <a:close/>
                </a:path>
              </a:pathLst>
            </a:custGeom>
            <a:solidFill>
              <a:srgbClr val="5F6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 name="Freeform 2046">
              <a:extLst>
                <a:ext uri="{FF2B5EF4-FFF2-40B4-BE49-F238E27FC236}">
                  <a16:creationId xmlns:a16="http://schemas.microsoft.com/office/drawing/2014/main" id="{AABD792D-7311-3A18-D3CA-98F793928550}"/>
                </a:ext>
              </a:extLst>
            </p:cNvPr>
            <p:cNvSpPr>
              <a:spLocks/>
            </p:cNvSpPr>
            <p:nvPr/>
          </p:nvSpPr>
          <p:spPr bwMode="auto">
            <a:xfrm>
              <a:off x="1620838" y="4586278"/>
              <a:ext cx="84138" cy="95250"/>
            </a:xfrm>
            <a:custGeom>
              <a:avLst/>
              <a:gdLst>
                <a:gd name="T0" fmla="*/ 45 w 74"/>
                <a:gd name="T1" fmla="*/ 51 h 83"/>
                <a:gd name="T2" fmla="*/ 46 w 74"/>
                <a:gd name="T3" fmla="*/ 47 h 83"/>
                <a:gd name="T4" fmla="*/ 62 w 74"/>
                <a:gd name="T5" fmla="*/ 21 h 83"/>
                <a:gd name="T6" fmla="*/ 74 w 74"/>
                <a:gd name="T7" fmla="*/ 0 h 83"/>
                <a:gd name="T8" fmla="*/ 69 w 74"/>
                <a:gd name="T9" fmla="*/ 1 h 83"/>
                <a:gd name="T10" fmla="*/ 62 w 74"/>
                <a:gd name="T11" fmla="*/ 0 h 83"/>
                <a:gd name="T12" fmla="*/ 41 w 74"/>
                <a:gd name="T13" fmla="*/ 41 h 83"/>
                <a:gd name="T14" fmla="*/ 20 w 74"/>
                <a:gd name="T15" fmla="*/ 0 h 83"/>
                <a:gd name="T16" fmla="*/ 10 w 74"/>
                <a:gd name="T17" fmla="*/ 1 h 83"/>
                <a:gd name="T18" fmla="*/ 0 w 74"/>
                <a:gd name="T19" fmla="*/ 0 h 83"/>
                <a:gd name="T20" fmla="*/ 23 w 74"/>
                <a:gd name="T21" fmla="*/ 38 h 83"/>
                <a:gd name="T22" fmla="*/ 30 w 74"/>
                <a:gd name="T23" fmla="*/ 51 h 83"/>
                <a:gd name="T24" fmla="*/ 29 w 74"/>
                <a:gd name="T25" fmla="*/ 83 h 83"/>
                <a:gd name="T26" fmla="*/ 37 w 74"/>
                <a:gd name="T27" fmla="*/ 83 h 83"/>
                <a:gd name="T28" fmla="*/ 45 w 74"/>
                <a:gd name="T29" fmla="*/ 83 h 83"/>
                <a:gd name="T30" fmla="*/ 45 w 74"/>
                <a:gd name="T31" fmla="*/ 55 h 83"/>
                <a:gd name="T32" fmla="*/ 45 w 74"/>
                <a:gd name="T33" fmla="*/ 5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4" h="83">
                  <a:moveTo>
                    <a:pt x="45" y="51"/>
                  </a:moveTo>
                  <a:cubicBezTo>
                    <a:pt x="45" y="50"/>
                    <a:pt x="45" y="48"/>
                    <a:pt x="46" y="47"/>
                  </a:cubicBezTo>
                  <a:cubicBezTo>
                    <a:pt x="51" y="38"/>
                    <a:pt x="56" y="29"/>
                    <a:pt x="62" y="21"/>
                  </a:cubicBezTo>
                  <a:cubicBezTo>
                    <a:pt x="63" y="18"/>
                    <a:pt x="72" y="4"/>
                    <a:pt x="74" y="0"/>
                  </a:cubicBezTo>
                  <a:cubicBezTo>
                    <a:pt x="72" y="1"/>
                    <a:pt x="71" y="1"/>
                    <a:pt x="69" y="1"/>
                  </a:cubicBezTo>
                  <a:cubicBezTo>
                    <a:pt x="67" y="1"/>
                    <a:pt x="64" y="1"/>
                    <a:pt x="62" y="0"/>
                  </a:cubicBezTo>
                  <a:cubicBezTo>
                    <a:pt x="56" y="15"/>
                    <a:pt x="49" y="28"/>
                    <a:pt x="41" y="41"/>
                  </a:cubicBezTo>
                  <a:cubicBezTo>
                    <a:pt x="31" y="23"/>
                    <a:pt x="26" y="14"/>
                    <a:pt x="20" y="0"/>
                  </a:cubicBezTo>
                  <a:cubicBezTo>
                    <a:pt x="16" y="1"/>
                    <a:pt x="13" y="1"/>
                    <a:pt x="10" y="1"/>
                  </a:cubicBezTo>
                  <a:cubicBezTo>
                    <a:pt x="7" y="1"/>
                    <a:pt x="3" y="1"/>
                    <a:pt x="0" y="0"/>
                  </a:cubicBezTo>
                  <a:cubicBezTo>
                    <a:pt x="6" y="11"/>
                    <a:pt x="17" y="28"/>
                    <a:pt x="23" y="38"/>
                  </a:cubicBezTo>
                  <a:cubicBezTo>
                    <a:pt x="30" y="51"/>
                    <a:pt x="30" y="51"/>
                    <a:pt x="30" y="51"/>
                  </a:cubicBezTo>
                  <a:cubicBezTo>
                    <a:pt x="30" y="58"/>
                    <a:pt x="29" y="74"/>
                    <a:pt x="29" y="83"/>
                  </a:cubicBezTo>
                  <a:cubicBezTo>
                    <a:pt x="31" y="83"/>
                    <a:pt x="35" y="83"/>
                    <a:pt x="37" y="83"/>
                  </a:cubicBezTo>
                  <a:cubicBezTo>
                    <a:pt x="39" y="83"/>
                    <a:pt x="43" y="83"/>
                    <a:pt x="45" y="83"/>
                  </a:cubicBezTo>
                  <a:cubicBezTo>
                    <a:pt x="45" y="72"/>
                    <a:pt x="45" y="66"/>
                    <a:pt x="45" y="55"/>
                  </a:cubicBezTo>
                  <a:cubicBezTo>
                    <a:pt x="45" y="51"/>
                    <a:pt x="45" y="51"/>
                    <a:pt x="45" y="51"/>
                  </a:cubicBezTo>
                </a:path>
              </a:pathLst>
            </a:custGeom>
            <a:solidFill>
              <a:srgbClr val="5F6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Freeform 2047">
              <a:extLst>
                <a:ext uri="{FF2B5EF4-FFF2-40B4-BE49-F238E27FC236}">
                  <a16:creationId xmlns:a16="http://schemas.microsoft.com/office/drawing/2014/main" id="{935B0C61-E0BB-E126-84AC-732E126D7B2F}"/>
                </a:ext>
              </a:extLst>
            </p:cNvPr>
            <p:cNvSpPr>
              <a:spLocks/>
            </p:cNvSpPr>
            <p:nvPr/>
          </p:nvSpPr>
          <p:spPr bwMode="auto">
            <a:xfrm>
              <a:off x="1709738" y="4586278"/>
              <a:ext cx="61913" cy="98424"/>
            </a:xfrm>
            <a:custGeom>
              <a:avLst/>
              <a:gdLst>
                <a:gd name="T0" fmla="*/ 3 w 54"/>
                <a:gd name="T1" fmla="*/ 65 h 85"/>
                <a:gd name="T2" fmla="*/ 0 w 54"/>
                <a:gd name="T3" fmla="*/ 79 h 85"/>
                <a:gd name="T4" fmla="*/ 23 w 54"/>
                <a:gd name="T5" fmla="*/ 85 h 85"/>
                <a:gd name="T6" fmla="*/ 54 w 54"/>
                <a:gd name="T7" fmla="*/ 59 h 85"/>
                <a:gd name="T8" fmla="*/ 48 w 54"/>
                <a:gd name="T9" fmla="*/ 43 h 85"/>
                <a:gd name="T10" fmla="*/ 31 w 54"/>
                <a:gd name="T11" fmla="*/ 34 h 85"/>
                <a:gd name="T12" fmla="*/ 14 w 54"/>
                <a:gd name="T13" fmla="*/ 19 h 85"/>
                <a:gd name="T14" fmla="*/ 29 w 54"/>
                <a:gd name="T15" fmla="*/ 6 h 85"/>
                <a:gd name="T16" fmla="*/ 45 w 54"/>
                <a:gd name="T17" fmla="*/ 16 h 85"/>
                <a:gd name="T18" fmla="*/ 46 w 54"/>
                <a:gd name="T19" fmla="*/ 16 h 85"/>
                <a:gd name="T20" fmla="*/ 50 w 54"/>
                <a:gd name="T21" fmla="*/ 5 h 85"/>
                <a:gd name="T22" fmla="*/ 30 w 54"/>
                <a:gd name="T23" fmla="*/ 0 h 85"/>
                <a:gd name="T24" fmla="*/ 2 w 54"/>
                <a:gd name="T25" fmla="*/ 24 h 85"/>
                <a:gd name="T26" fmla="*/ 17 w 54"/>
                <a:gd name="T27" fmla="*/ 45 h 85"/>
                <a:gd name="T28" fmla="*/ 29 w 54"/>
                <a:gd name="T29" fmla="*/ 50 h 85"/>
                <a:gd name="T30" fmla="*/ 38 w 54"/>
                <a:gd name="T31" fmla="*/ 69 h 85"/>
                <a:gd name="T32" fmla="*/ 24 w 54"/>
                <a:gd name="T33" fmla="*/ 79 h 85"/>
                <a:gd name="T34" fmla="*/ 5 w 54"/>
                <a:gd name="T35" fmla="*/ 65 h 85"/>
                <a:gd name="T36" fmla="*/ 3 w 54"/>
                <a:gd name="T37"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85">
                  <a:moveTo>
                    <a:pt x="3" y="65"/>
                  </a:moveTo>
                  <a:cubicBezTo>
                    <a:pt x="3" y="70"/>
                    <a:pt x="2" y="75"/>
                    <a:pt x="0" y="79"/>
                  </a:cubicBezTo>
                  <a:cubicBezTo>
                    <a:pt x="7" y="83"/>
                    <a:pt x="15" y="85"/>
                    <a:pt x="23" y="85"/>
                  </a:cubicBezTo>
                  <a:cubicBezTo>
                    <a:pt x="45" y="85"/>
                    <a:pt x="54" y="71"/>
                    <a:pt x="54" y="59"/>
                  </a:cubicBezTo>
                  <a:cubicBezTo>
                    <a:pt x="54" y="53"/>
                    <a:pt x="51" y="47"/>
                    <a:pt x="48" y="43"/>
                  </a:cubicBezTo>
                  <a:cubicBezTo>
                    <a:pt x="44" y="39"/>
                    <a:pt x="40" y="38"/>
                    <a:pt x="31" y="34"/>
                  </a:cubicBezTo>
                  <a:cubicBezTo>
                    <a:pt x="21" y="30"/>
                    <a:pt x="14" y="27"/>
                    <a:pt x="14" y="19"/>
                  </a:cubicBezTo>
                  <a:cubicBezTo>
                    <a:pt x="14" y="11"/>
                    <a:pt x="19" y="6"/>
                    <a:pt x="29" y="6"/>
                  </a:cubicBezTo>
                  <a:cubicBezTo>
                    <a:pt x="36" y="5"/>
                    <a:pt x="42" y="9"/>
                    <a:pt x="45" y="16"/>
                  </a:cubicBezTo>
                  <a:cubicBezTo>
                    <a:pt x="46" y="16"/>
                    <a:pt x="46" y="16"/>
                    <a:pt x="46" y="16"/>
                  </a:cubicBezTo>
                  <a:cubicBezTo>
                    <a:pt x="47" y="12"/>
                    <a:pt x="48" y="8"/>
                    <a:pt x="50" y="5"/>
                  </a:cubicBezTo>
                  <a:cubicBezTo>
                    <a:pt x="44" y="1"/>
                    <a:pt x="37" y="0"/>
                    <a:pt x="30" y="0"/>
                  </a:cubicBezTo>
                  <a:cubicBezTo>
                    <a:pt x="8" y="0"/>
                    <a:pt x="2" y="13"/>
                    <a:pt x="2" y="24"/>
                  </a:cubicBezTo>
                  <a:cubicBezTo>
                    <a:pt x="2" y="34"/>
                    <a:pt x="5" y="40"/>
                    <a:pt x="17" y="45"/>
                  </a:cubicBezTo>
                  <a:cubicBezTo>
                    <a:pt x="20" y="46"/>
                    <a:pt x="26" y="49"/>
                    <a:pt x="29" y="50"/>
                  </a:cubicBezTo>
                  <a:cubicBezTo>
                    <a:pt x="37" y="53"/>
                    <a:pt x="41" y="62"/>
                    <a:pt x="38" y="69"/>
                  </a:cubicBezTo>
                  <a:cubicBezTo>
                    <a:pt x="36" y="75"/>
                    <a:pt x="30" y="79"/>
                    <a:pt x="24" y="79"/>
                  </a:cubicBezTo>
                  <a:cubicBezTo>
                    <a:pt x="16" y="79"/>
                    <a:pt x="10" y="77"/>
                    <a:pt x="5" y="65"/>
                  </a:cubicBezTo>
                  <a:cubicBezTo>
                    <a:pt x="3" y="65"/>
                    <a:pt x="3" y="65"/>
                    <a:pt x="3" y="65"/>
                  </a:cubicBezTo>
                </a:path>
              </a:pathLst>
            </a:custGeom>
            <a:solidFill>
              <a:srgbClr val="5F6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2048">
              <a:extLst>
                <a:ext uri="{FF2B5EF4-FFF2-40B4-BE49-F238E27FC236}">
                  <a16:creationId xmlns:a16="http://schemas.microsoft.com/office/drawing/2014/main" id="{4F5F98F2-63FB-A1D5-269C-7DBA93B33BAF}"/>
                </a:ext>
              </a:extLst>
            </p:cNvPr>
            <p:cNvSpPr>
              <a:spLocks noEditPoints="1"/>
            </p:cNvSpPr>
            <p:nvPr/>
          </p:nvSpPr>
          <p:spPr bwMode="auto">
            <a:xfrm>
              <a:off x="887413" y="4249729"/>
              <a:ext cx="309563" cy="369888"/>
            </a:xfrm>
            <a:custGeom>
              <a:avLst/>
              <a:gdLst>
                <a:gd name="T0" fmla="*/ 50 w 271"/>
                <a:gd name="T1" fmla="*/ 135 h 322"/>
                <a:gd name="T2" fmla="*/ 136 w 271"/>
                <a:gd name="T3" fmla="*/ 19 h 322"/>
                <a:gd name="T4" fmla="*/ 221 w 271"/>
                <a:gd name="T5" fmla="*/ 121 h 322"/>
                <a:gd name="T6" fmla="*/ 203 w 271"/>
                <a:gd name="T7" fmla="*/ 202 h 322"/>
                <a:gd name="T8" fmla="*/ 136 w 271"/>
                <a:gd name="T9" fmla="*/ 239 h 322"/>
                <a:gd name="T10" fmla="*/ 50 w 271"/>
                <a:gd name="T11" fmla="*/ 135 h 322"/>
                <a:gd name="T12" fmla="*/ 230 w 271"/>
                <a:gd name="T13" fmla="*/ 322 h 322"/>
                <a:gd name="T14" fmla="*/ 271 w 271"/>
                <a:gd name="T15" fmla="*/ 299 h 322"/>
                <a:gd name="T16" fmla="*/ 189 w 271"/>
                <a:gd name="T17" fmla="*/ 248 h 322"/>
                <a:gd name="T18" fmla="*/ 271 w 271"/>
                <a:gd name="T19" fmla="*/ 124 h 322"/>
                <a:gd name="T20" fmla="*/ 136 w 271"/>
                <a:gd name="T21" fmla="*/ 0 h 322"/>
                <a:gd name="T22" fmla="*/ 0 w 271"/>
                <a:gd name="T23" fmla="*/ 133 h 322"/>
                <a:gd name="T24" fmla="*/ 35 w 271"/>
                <a:gd name="T25" fmla="*/ 221 h 322"/>
                <a:gd name="T26" fmla="*/ 135 w 271"/>
                <a:gd name="T27" fmla="*/ 257 h 322"/>
                <a:gd name="T28" fmla="*/ 147 w 271"/>
                <a:gd name="T29" fmla="*/ 257 h 322"/>
                <a:gd name="T30" fmla="*/ 230 w 271"/>
                <a:gd name="T31"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1" h="322">
                  <a:moveTo>
                    <a:pt x="50" y="135"/>
                  </a:moveTo>
                  <a:cubicBezTo>
                    <a:pt x="50" y="44"/>
                    <a:pt x="99" y="19"/>
                    <a:pt x="136" y="19"/>
                  </a:cubicBezTo>
                  <a:cubicBezTo>
                    <a:pt x="195" y="19"/>
                    <a:pt x="221" y="68"/>
                    <a:pt x="221" y="121"/>
                  </a:cubicBezTo>
                  <a:cubicBezTo>
                    <a:pt x="221" y="151"/>
                    <a:pt x="217" y="179"/>
                    <a:pt x="203" y="202"/>
                  </a:cubicBezTo>
                  <a:cubicBezTo>
                    <a:pt x="188" y="225"/>
                    <a:pt x="163" y="239"/>
                    <a:pt x="136" y="239"/>
                  </a:cubicBezTo>
                  <a:cubicBezTo>
                    <a:pt x="69" y="239"/>
                    <a:pt x="50" y="175"/>
                    <a:pt x="50" y="135"/>
                  </a:cubicBezTo>
                  <a:moveTo>
                    <a:pt x="230" y="322"/>
                  </a:moveTo>
                  <a:cubicBezTo>
                    <a:pt x="243" y="313"/>
                    <a:pt x="257" y="306"/>
                    <a:pt x="271" y="299"/>
                  </a:cubicBezTo>
                  <a:cubicBezTo>
                    <a:pt x="189" y="248"/>
                    <a:pt x="189" y="248"/>
                    <a:pt x="189" y="248"/>
                  </a:cubicBezTo>
                  <a:cubicBezTo>
                    <a:pt x="239" y="231"/>
                    <a:pt x="271" y="186"/>
                    <a:pt x="271" y="124"/>
                  </a:cubicBezTo>
                  <a:cubicBezTo>
                    <a:pt x="271" y="37"/>
                    <a:pt x="204" y="0"/>
                    <a:pt x="136" y="0"/>
                  </a:cubicBezTo>
                  <a:cubicBezTo>
                    <a:pt x="63" y="0"/>
                    <a:pt x="0" y="41"/>
                    <a:pt x="0" y="133"/>
                  </a:cubicBezTo>
                  <a:cubicBezTo>
                    <a:pt x="0" y="166"/>
                    <a:pt x="12" y="197"/>
                    <a:pt x="35" y="221"/>
                  </a:cubicBezTo>
                  <a:cubicBezTo>
                    <a:pt x="66" y="253"/>
                    <a:pt x="104" y="257"/>
                    <a:pt x="135" y="257"/>
                  </a:cubicBezTo>
                  <a:cubicBezTo>
                    <a:pt x="139" y="257"/>
                    <a:pt x="143" y="257"/>
                    <a:pt x="147" y="257"/>
                  </a:cubicBezTo>
                  <a:lnTo>
                    <a:pt x="230" y="322"/>
                  </a:lnTo>
                  <a:close/>
                </a:path>
              </a:pathLst>
            </a:custGeom>
            <a:solidFill>
              <a:srgbClr val="69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2049">
              <a:extLst>
                <a:ext uri="{FF2B5EF4-FFF2-40B4-BE49-F238E27FC236}">
                  <a16:creationId xmlns:a16="http://schemas.microsoft.com/office/drawing/2014/main" id="{F8B10EC3-19A8-E4B6-D906-B8AD1EA6553A}"/>
                </a:ext>
              </a:extLst>
            </p:cNvPr>
            <p:cNvSpPr>
              <a:spLocks noEditPoints="1"/>
            </p:cNvSpPr>
            <p:nvPr/>
          </p:nvSpPr>
          <p:spPr bwMode="auto">
            <a:xfrm>
              <a:off x="1227138" y="4249729"/>
              <a:ext cx="273050" cy="288924"/>
            </a:xfrm>
            <a:custGeom>
              <a:avLst/>
              <a:gdLst>
                <a:gd name="T0" fmla="*/ 142 w 238"/>
                <a:gd name="T1" fmla="*/ 151 h 252"/>
                <a:gd name="T2" fmla="*/ 109 w 238"/>
                <a:gd name="T3" fmla="*/ 152 h 252"/>
                <a:gd name="T4" fmla="*/ 71 w 238"/>
                <a:gd name="T5" fmla="*/ 151 h 252"/>
                <a:gd name="T6" fmla="*/ 108 w 238"/>
                <a:gd name="T7" fmla="*/ 62 h 252"/>
                <a:gd name="T8" fmla="*/ 142 w 238"/>
                <a:gd name="T9" fmla="*/ 151 h 252"/>
                <a:gd name="T10" fmla="*/ 183 w 238"/>
                <a:gd name="T11" fmla="*/ 252 h 252"/>
                <a:gd name="T12" fmla="*/ 210 w 238"/>
                <a:gd name="T13" fmla="*/ 250 h 252"/>
                <a:gd name="T14" fmla="*/ 238 w 238"/>
                <a:gd name="T15" fmla="*/ 252 h 252"/>
                <a:gd name="T16" fmla="*/ 184 w 238"/>
                <a:gd name="T17" fmla="*/ 131 h 252"/>
                <a:gd name="T18" fmla="*/ 132 w 238"/>
                <a:gd name="T19" fmla="*/ 0 h 252"/>
                <a:gd name="T20" fmla="*/ 120 w 238"/>
                <a:gd name="T21" fmla="*/ 1 h 252"/>
                <a:gd name="T22" fmla="*/ 108 w 238"/>
                <a:gd name="T23" fmla="*/ 0 h 252"/>
                <a:gd name="T24" fmla="*/ 42 w 238"/>
                <a:gd name="T25" fmla="*/ 159 h 252"/>
                <a:gd name="T26" fmla="*/ 0 w 238"/>
                <a:gd name="T27" fmla="*/ 252 h 252"/>
                <a:gd name="T28" fmla="*/ 16 w 238"/>
                <a:gd name="T29" fmla="*/ 250 h 252"/>
                <a:gd name="T30" fmla="*/ 33 w 238"/>
                <a:gd name="T31" fmla="*/ 252 h 252"/>
                <a:gd name="T32" fmla="*/ 62 w 238"/>
                <a:gd name="T33" fmla="*/ 174 h 252"/>
                <a:gd name="T34" fmla="*/ 106 w 238"/>
                <a:gd name="T35" fmla="*/ 172 h 252"/>
                <a:gd name="T36" fmla="*/ 152 w 238"/>
                <a:gd name="T37" fmla="*/ 174 h 252"/>
                <a:gd name="T38" fmla="*/ 168 w 238"/>
                <a:gd name="T39" fmla="*/ 212 h 252"/>
                <a:gd name="T40" fmla="*/ 183 w 238"/>
                <a:gd name="T4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8" h="252">
                  <a:moveTo>
                    <a:pt x="142" y="151"/>
                  </a:moveTo>
                  <a:cubicBezTo>
                    <a:pt x="131" y="152"/>
                    <a:pt x="120" y="152"/>
                    <a:pt x="109" y="152"/>
                  </a:cubicBezTo>
                  <a:cubicBezTo>
                    <a:pt x="96" y="152"/>
                    <a:pt x="84" y="151"/>
                    <a:pt x="71" y="151"/>
                  </a:cubicBezTo>
                  <a:cubicBezTo>
                    <a:pt x="108" y="62"/>
                    <a:pt x="108" y="62"/>
                    <a:pt x="108" y="62"/>
                  </a:cubicBezTo>
                  <a:cubicBezTo>
                    <a:pt x="142" y="151"/>
                    <a:pt x="142" y="151"/>
                    <a:pt x="142" y="151"/>
                  </a:cubicBezTo>
                  <a:moveTo>
                    <a:pt x="183" y="252"/>
                  </a:moveTo>
                  <a:cubicBezTo>
                    <a:pt x="190" y="252"/>
                    <a:pt x="200" y="250"/>
                    <a:pt x="210" y="250"/>
                  </a:cubicBezTo>
                  <a:cubicBezTo>
                    <a:pt x="220" y="250"/>
                    <a:pt x="233" y="252"/>
                    <a:pt x="238" y="252"/>
                  </a:cubicBezTo>
                  <a:cubicBezTo>
                    <a:pt x="222" y="217"/>
                    <a:pt x="198" y="162"/>
                    <a:pt x="184" y="131"/>
                  </a:cubicBezTo>
                  <a:cubicBezTo>
                    <a:pt x="171" y="100"/>
                    <a:pt x="149" y="49"/>
                    <a:pt x="132" y="0"/>
                  </a:cubicBezTo>
                  <a:cubicBezTo>
                    <a:pt x="128" y="1"/>
                    <a:pt x="124" y="1"/>
                    <a:pt x="120" y="1"/>
                  </a:cubicBezTo>
                  <a:cubicBezTo>
                    <a:pt x="116" y="1"/>
                    <a:pt x="112" y="1"/>
                    <a:pt x="108" y="0"/>
                  </a:cubicBezTo>
                  <a:cubicBezTo>
                    <a:pt x="99" y="29"/>
                    <a:pt x="78" y="77"/>
                    <a:pt x="42" y="159"/>
                  </a:cubicBezTo>
                  <a:cubicBezTo>
                    <a:pt x="0" y="252"/>
                    <a:pt x="0" y="252"/>
                    <a:pt x="0" y="252"/>
                  </a:cubicBezTo>
                  <a:cubicBezTo>
                    <a:pt x="5" y="251"/>
                    <a:pt x="10" y="250"/>
                    <a:pt x="16" y="250"/>
                  </a:cubicBezTo>
                  <a:cubicBezTo>
                    <a:pt x="22" y="250"/>
                    <a:pt x="28" y="251"/>
                    <a:pt x="33" y="252"/>
                  </a:cubicBezTo>
                  <a:cubicBezTo>
                    <a:pt x="42" y="226"/>
                    <a:pt x="51" y="199"/>
                    <a:pt x="62" y="174"/>
                  </a:cubicBezTo>
                  <a:cubicBezTo>
                    <a:pt x="77" y="173"/>
                    <a:pt x="91" y="172"/>
                    <a:pt x="106" y="172"/>
                  </a:cubicBezTo>
                  <a:cubicBezTo>
                    <a:pt x="122" y="172"/>
                    <a:pt x="137" y="173"/>
                    <a:pt x="152" y="174"/>
                  </a:cubicBezTo>
                  <a:cubicBezTo>
                    <a:pt x="168" y="212"/>
                    <a:pt x="168" y="212"/>
                    <a:pt x="168" y="212"/>
                  </a:cubicBezTo>
                  <a:lnTo>
                    <a:pt x="183" y="252"/>
                  </a:lnTo>
                  <a:close/>
                </a:path>
              </a:pathLst>
            </a:custGeom>
            <a:solidFill>
              <a:srgbClr val="69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Freeform 2050">
              <a:extLst>
                <a:ext uri="{FF2B5EF4-FFF2-40B4-BE49-F238E27FC236}">
                  <a16:creationId xmlns:a16="http://schemas.microsoft.com/office/drawing/2014/main" id="{CA327668-51C3-F6E6-2D49-C49311E23491}"/>
                </a:ext>
              </a:extLst>
            </p:cNvPr>
            <p:cNvSpPr>
              <a:spLocks/>
            </p:cNvSpPr>
            <p:nvPr/>
          </p:nvSpPr>
          <p:spPr bwMode="auto">
            <a:xfrm>
              <a:off x="1482725" y="4252903"/>
              <a:ext cx="222250" cy="285750"/>
            </a:xfrm>
            <a:custGeom>
              <a:avLst/>
              <a:gdLst>
                <a:gd name="T0" fmla="*/ 121 w 194"/>
                <a:gd name="T1" fmla="*/ 65 h 249"/>
                <a:gd name="T2" fmla="*/ 122 w 194"/>
                <a:gd name="T3" fmla="*/ 24 h 249"/>
                <a:gd name="T4" fmla="*/ 194 w 194"/>
                <a:gd name="T5" fmla="*/ 27 h 249"/>
                <a:gd name="T6" fmla="*/ 192 w 194"/>
                <a:gd name="T7" fmla="*/ 14 h 249"/>
                <a:gd name="T8" fmla="*/ 194 w 194"/>
                <a:gd name="T9" fmla="*/ 0 h 249"/>
                <a:gd name="T10" fmla="*/ 97 w 194"/>
                <a:gd name="T11" fmla="*/ 2 h 249"/>
                <a:gd name="T12" fmla="*/ 0 w 194"/>
                <a:gd name="T13" fmla="*/ 0 h 249"/>
                <a:gd name="T14" fmla="*/ 0 w 194"/>
                <a:gd name="T15" fmla="*/ 27 h 249"/>
                <a:gd name="T16" fmla="*/ 57 w 194"/>
                <a:gd name="T17" fmla="*/ 24 h 249"/>
                <a:gd name="T18" fmla="*/ 75 w 194"/>
                <a:gd name="T19" fmla="*/ 24 h 249"/>
                <a:gd name="T20" fmla="*/ 76 w 194"/>
                <a:gd name="T21" fmla="*/ 65 h 249"/>
                <a:gd name="T22" fmla="*/ 76 w 194"/>
                <a:gd name="T23" fmla="*/ 166 h 249"/>
                <a:gd name="T24" fmla="*/ 72 w 194"/>
                <a:gd name="T25" fmla="*/ 249 h 249"/>
                <a:gd name="T26" fmla="*/ 97 w 194"/>
                <a:gd name="T27" fmla="*/ 247 h 249"/>
                <a:gd name="T28" fmla="*/ 124 w 194"/>
                <a:gd name="T29" fmla="*/ 249 h 249"/>
                <a:gd name="T30" fmla="*/ 121 w 194"/>
                <a:gd name="T31" fmla="*/ 199 h 249"/>
                <a:gd name="T32" fmla="*/ 121 w 194"/>
                <a:gd name="T33" fmla="*/ 6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249">
                  <a:moveTo>
                    <a:pt x="121" y="65"/>
                  </a:moveTo>
                  <a:cubicBezTo>
                    <a:pt x="121" y="51"/>
                    <a:pt x="122" y="37"/>
                    <a:pt x="122" y="24"/>
                  </a:cubicBezTo>
                  <a:cubicBezTo>
                    <a:pt x="147" y="24"/>
                    <a:pt x="173" y="25"/>
                    <a:pt x="194" y="27"/>
                  </a:cubicBezTo>
                  <a:cubicBezTo>
                    <a:pt x="193" y="23"/>
                    <a:pt x="193" y="18"/>
                    <a:pt x="192" y="14"/>
                  </a:cubicBezTo>
                  <a:cubicBezTo>
                    <a:pt x="193" y="9"/>
                    <a:pt x="193" y="5"/>
                    <a:pt x="194" y="0"/>
                  </a:cubicBezTo>
                  <a:cubicBezTo>
                    <a:pt x="159" y="2"/>
                    <a:pt x="127" y="2"/>
                    <a:pt x="97" y="2"/>
                  </a:cubicBezTo>
                  <a:cubicBezTo>
                    <a:pt x="69" y="2"/>
                    <a:pt x="29" y="2"/>
                    <a:pt x="0" y="0"/>
                  </a:cubicBezTo>
                  <a:cubicBezTo>
                    <a:pt x="3" y="9"/>
                    <a:pt x="3" y="18"/>
                    <a:pt x="0" y="27"/>
                  </a:cubicBezTo>
                  <a:cubicBezTo>
                    <a:pt x="19" y="25"/>
                    <a:pt x="54" y="24"/>
                    <a:pt x="57" y="24"/>
                  </a:cubicBezTo>
                  <a:cubicBezTo>
                    <a:pt x="75" y="24"/>
                    <a:pt x="75" y="24"/>
                    <a:pt x="75" y="24"/>
                  </a:cubicBezTo>
                  <a:cubicBezTo>
                    <a:pt x="75" y="39"/>
                    <a:pt x="76" y="51"/>
                    <a:pt x="76" y="65"/>
                  </a:cubicBezTo>
                  <a:cubicBezTo>
                    <a:pt x="76" y="166"/>
                    <a:pt x="76" y="166"/>
                    <a:pt x="76" y="166"/>
                  </a:cubicBezTo>
                  <a:cubicBezTo>
                    <a:pt x="76" y="194"/>
                    <a:pt x="74" y="222"/>
                    <a:pt x="72" y="249"/>
                  </a:cubicBezTo>
                  <a:cubicBezTo>
                    <a:pt x="81" y="248"/>
                    <a:pt x="89" y="247"/>
                    <a:pt x="97" y="247"/>
                  </a:cubicBezTo>
                  <a:cubicBezTo>
                    <a:pt x="101" y="247"/>
                    <a:pt x="113" y="248"/>
                    <a:pt x="124" y="249"/>
                  </a:cubicBezTo>
                  <a:cubicBezTo>
                    <a:pt x="122" y="233"/>
                    <a:pt x="121" y="216"/>
                    <a:pt x="121" y="199"/>
                  </a:cubicBezTo>
                  <a:cubicBezTo>
                    <a:pt x="121" y="65"/>
                    <a:pt x="121" y="65"/>
                    <a:pt x="121" y="65"/>
                  </a:cubicBezTo>
                </a:path>
              </a:pathLst>
            </a:custGeom>
            <a:solidFill>
              <a:srgbClr val="69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44" name="Freeform 2051">
              <a:extLst>
                <a:ext uri="{FF2B5EF4-FFF2-40B4-BE49-F238E27FC236}">
                  <a16:creationId xmlns:a16="http://schemas.microsoft.com/office/drawing/2014/main" id="{EE85ADA9-F85A-62EF-3EA5-C152FED187EF}"/>
                </a:ext>
              </a:extLst>
            </p:cNvPr>
            <p:cNvSpPr>
              <a:spLocks noEditPoints="1"/>
            </p:cNvSpPr>
            <p:nvPr/>
          </p:nvSpPr>
          <p:spPr bwMode="auto">
            <a:xfrm>
              <a:off x="1689101" y="4249729"/>
              <a:ext cx="274638" cy="288924"/>
            </a:xfrm>
            <a:custGeom>
              <a:avLst/>
              <a:gdLst>
                <a:gd name="T0" fmla="*/ 142 w 239"/>
                <a:gd name="T1" fmla="*/ 151 h 252"/>
                <a:gd name="T2" fmla="*/ 109 w 239"/>
                <a:gd name="T3" fmla="*/ 152 h 252"/>
                <a:gd name="T4" fmla="*/ 71 w 239"/>
                <a:gd name="T5" fmla="*/ 151 h 252"/>
                <a:gd name="T6" fmla="*/ 108 w 239"/>
                <a:gd name="T7" fmla="*/ 62 h 252"/>
                <a:gd name="T8" fmla="*/ 142 w 239"/>
                <a:gd name="T9" fmla="*/ 151 h 252"/>
                <a:gd name="T10" fmla="*/ 183 w 239"/>
                <a:gd name="T11" fmla="*/ 252 h 252"/>
                <a:gd name="T12" fmla="*/ 210 w 239"/>
                <a:gd name="T13" fmla="*/ 250 h 252"/>
                <a:gd name="T14" fmla="*/ 239 w 239"/>
                <a:gd name="T15" fmla="*/ 252 h 252"/>
                <a:gd name="T16" fmla="*/ 184 w 239"/>
                <a:gd name="T17" fmla="*/ 131 h 252"/>
                <a:gd name="T18" fmla="*/ 132 w 239"/>
                <a:gd name="T19" fmla="*/ 0 h 252"/>
                <a:gd name="T20" fmla="*/ 121 w 239"/>
                <a:gd name="T21" fmla="*/ 1 h 252"/>
                <a:gd name="T22" fmla="*/ 109 w 239"/>
                <a:gd name="T23" fmla="*/ 0 h 252"/>
                <a:gd name="T24" fmla="*/ 42 w 239"/>
                <a:gd name="T25" fmla="*/ 159 h 252"/>
                <a:gd name="T26" fmla="*/ 0 w 239"/>
                <a:gd name="T27" fmla="*/ 252 h 252"/>
                <a:gd name="T28" fmla="*/ 16 w 239"/>
                <a:gd name="T29" fmla="*/ 250 h 252"/>
                <a:gd name="T30" fmla="*/ 34 w 239"/>
                <a:gd name="T31" fmla="*/ 252 h 252"/>
                <a:gd name="T32" fmla="*/ 63 w 239"/>
                <a:gd name="T33" fmla="*/ 174 h 252"/>
                <a:gd name="T34" fmla="*/ 106 w 239"/>
                <a:gd name="T35" fmla="*/ 172 h 252"/>
                <a:gd name="T36" fmla="*/ 153 w 239"/>
                <a:gd name="T37" fmla="*/ 174 h 252"/>
                <a:gd name="T38" fmla="*/ 168 w 239"/>
                <a:gd name="T39" fmla="*/ 212 h 252"/>
                <a:gd name="T40" fmla="*/ 183 w 239"/>
                <a:gd name="T4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9" h="252">
                  <a:moveTo>
                    <a:pt x="142" y="151"/>
                  </a:moveTo>
                  <a:cubicBezTo>
                    <a:pt x="131" y="152"/>
                    <a:pt x="120" y="152"/>
                    <a:pt x="109" y="152"/>
                  </a:cubicBezTo>
                  <a:cubicBezTo>
                    <a:pt x="96" y="152"/>
                    <a:pt x="84" y="151"/>
                    <a:pt x="71" y="151"/>
                  </a:cubicBezTo>
                  <a:cubicBezTo>
                    <a:pt x="108" y="62"/>
                    <a:pt x="108" y="62"/>
                    <a:pt x="108" y="62"/>
                  </a:cubicBezTo>
                  <a:cubicBezTo>
                    <a:pt x="142" y="151"/>
                    <a:pt x="142" y="151"/>
                    <a:pt x="142" y="151"/>
                  </a:cubicBezTo>
                  <a:moveTo>
                    <a:pt x="183" y="252"/>
                  </a:moveTo>
                  <a:cubicBezTo>
                    <a:pt x="190" y="252"/>
                    <a:pt x="200" y="250"/>
                    <a:pt x="210" y="250"/>
                  </a:cubicBezTo>
                  <a:cubicBezTo>
                    <a:pt x="220" y="250"/>
                    <a:pt x="233" y="252"/>
                    <a:pt x="239" y="252"/>
                  </a:cubicBezTo>
                  <a:cubicBezTo>
                    <a:pt x="222" y="217"/>
                    <a:pt x="198" y="162"/>
                    <a:pt x="184" y="131"/>
                  </a:cubicBezTo>
                  <a:cubicBezTo>
                    <a:pt x="171" y="100"/>
                    <a:pt x="150" y="49"/>
                    <a:pt x="132" y="0"/>
                  </a:cubicBezTo>
                  <a:cubicBezTo>
                    <a:pt x="128" y="1"/>
                    <a:pt x="124" y="1"/>
                    <a:pt x="121" y="1"/>
                  </a:cubicBezTo>
                  <a:cubicBezTo>
                    <a:pt x="116" y="1"/>
                    <a:pt x="112" y="1"/>
                    <a:pt x="109" y="0"/>
                  </a:cubicBezTo>
                  <a:cubicBezTo>
                    <a:pt x="100" y="29"/>
                    <a:pt x="79" y="77"/>
                    <a:pt x="42" y="159"/>
                  </a:cubicBezTo>
                  <a:cubicBezTo>
                    <a:pt x="0" y="252"/>
                    <a:pt x="0" y="252"/>
                    <a:pt x="0" y="252"/>
                  </a:cubicBezTo>
                  <a:cubicBezTo>
                    <a:pt x="5" y="251"/>
                    <a:pt x="11" y="250"/>
                    <a:pt x="16" y="250"/>
                  </a:cubicBezTo>
                  <a:cubicBezTo>
                    <a:pt x="22" y="250"/>
                    <a:pt x="28" y="251"/>
                    <a:pt x="34" y="252"/>
                  </a:cubicBezTo>
                  <a:cubicBezTo>
                    <a:pt x="42" y="226"/>
                    <a:pt x="52" y="199"/>
                    <a:pt x="63" y="174"/>
                  </a:cubicBezTo>
                  <a:cubicBezTo>
                    <a:pt x="77" y="173"/>
                    <a:pt x="92" y="172"/>
                    <a:pt x="106" y="172"/>
                  </a:cubicBezTo>
                  <a:cubicBezTo>
                    <a:pt x="122" y="172"/>
                    <a:pt x="137" y="173"/>
                    <a:pt x="153" y="174"/>
                  </a:cubicBezTo>
                  <a:cubicBezTo>
                    <a:pt x="168" y="212"/>
                    <a:pt x="168" y="212"/>
                    <a:pt x="168" y="212"/>
                  </a:cubicBezTo>
                  <a:lnTo>
                    <a:pt x="183" y="252"/>
                  </a:lnTo>
                  <a:close/>
                </a:path>
              </a:pathLst>
            </a:custGeom>
            <a:solidFill>
              <a:srgbClr val="69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45" name="Freeform 2052">
              <a:extLst>
                <a:ext uri="{FF2B5EF4-FFF2-40B4-BE49-F238E27FC236}">
                  <a16:creationId xmlns:a16="http://schemas.microsoft.com/office/drawing/2014/main" id="{D64C5366-1CC6-13E4-0B60-D74616A259C0}"/>
                </a:ext>
              </a:extLst>
            </p:cNvPr>
            <p:cNvSpPr>
              <a:spLocks noEditPoints="1"/>
            </p:cNvSpPr>
            <p:nvPr/>
          </p:nvSpPr>
          <p:spPr bwMode="auto">
            <a:xfrm>
              <a:off x="2006601" y="4252903"/>
              <a:ext cx="227013" cy="285750"/>
            </a:xfrm>
            <a:custGeom>
              <a:avLst/>
              <a:gdLst>
                <a:gd name="T0" fmla="*/ 108 w 198"/>
                <a:gd name="T1" fmla="*/ 126 h 249"/>
                <a:gd name="T2" fmla="*/ 171 w 198"/>
                <a:gd name="T3" fmla="*/ 59 h 249"/>
                <a:gd name="T4" fmla="*/ 154 w 198"/>
                <a:gd name="T5" fmla="*/ 18 h 249"/>
                <a:gd name="T6" fmla="*/ 97 w 198"/>
                <a:gd name="T7" fmla="*/ 0 h 249"/>
                <a:gd name="T8" fmla="*/ 37 w 198"/>
                <a:gd name="T9" fmla="*/ 2 h 249"/>
                <a:gd name="T10" fmla="*/ 1 w 198"/>
                <a:gd name="T11" fmla="*/ 0 h 249"/>
                <a:gd name="T12" fmla="*/ 4 w 198"/>
                <a:gd name="T13" fmla="*/ 99 h 249"/>
                <a:gd name="T14" fmla="*/ 0 w 198"/>
                <a:gd name="T15" fmla="*/ 249 h 249"/>
                <a:gd name="T16" fmla="*/ 25 w 198"/>
                <a:gd name="T17" fmla="*/ 247 h 249"/>
                <a:gd name="T18" fmla="*/ 50 w 198"/>
                <a:gd name="T19" fmla="*/ 249 h 249"/>
                <a:gd name="T20" fmla="*/ 48 w 198"/>
                <a:gd name="T21" fmla="*/ 182 h 249"/>
                <a:gd name="T22" fmla="*/ 48 w 198"/>
                <a:gd name="T23" fmla="*/ 131 h 249"/>
                <a:gd name="T24" fmla="*/ 57 w 198"/>
                <a:gd name="T25" fmla="*/ 131 h 249"/>
                <a:gd name="T26" fmla="*/ 118 w 198"/>
                <a:gd name="T27" fmla="*/ 219 h 249"/>
                <a:gd name="T28" fmla="*/ 136 w 198"/>
                <a:gd name="T29" fmla="*/ 249 h 249"/>
                <a:gd name="T30" fmla="*/ 166 w 198"/>
                <a:gd name="T31" fmla="*/ 247 h 249"/>
                <a:gd name="T32" fmla="*/ 198 w 198"/>
                <a:gd name="T33" fmla="*/ 249 h 249"/>
                <a:gd name="T34" fmla="*/ 137 w 198"/>
                <a:gd name="T35" fmla="*/ 167 h 249"/>
                <a:gd name="T36" fmla="*/ 118 w 198"/>
                <a:gd name="T37" fmla="*/ 140 h 249"/>
                <a:gd name="T38" fmla="*/ 108 w 198"/>
                <a:gd name="T39" fmla="*/ 126 h 249"/>
                <a:gd name="T40" fmla="*/ 48 w 198"/>
                <a:gd name="T41" fmla="*/ 20 h 249"/>
                <a:gd name="T42" fmla="*/ 74 w 198"/>
                <a:gd name="T43" fmla="*/ 18 h 249"/>
                <a:gd name="T44" fmla="*/ 108 w 198"/>
                <a:gd name="T45" fmla="*/ 27 h 249"/>
                <a:gd name="T46" fmla="*/ 123 w 198"/>
                <a:gd name="T47" fmla="*/ 65 h 249"/>
                <a:gd name="T48" fmla="*/ 73 w 198"/>
                <a:gd name="T49" fmla="*/ 115 h 249"/>
                <a:gd name="T50" fmla="*/ 48 w 198"/>
                <a:gd name="T51" fmla="*/ 114 h 249"/>
                <a:gd name="T52" fmla="*/ 48 w 198"/>
                <a:gd name="T53" fmla="*/ 2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8" h="249">
                  <a:moveTo>
                    <a:pt x="108" y="126"/>
                  </a:moveTo>
                  <a:cubicBezTo>
                    <a:pt x="141" y="120"/>
                    <a:pt x="171" y="99"/>
                    <a:pt x="171" y="59"/>
                  </a:cubicBezTo>
                  <a:cubicBezTo>
                    <a:pt x="171" y="43"/>
                    <a:pt x="165" y="29"/>
                    <a:pt x="154" y="18"/>
                  </a:cubicBezTo>
                  <a:cubicBezTo>
                    <a:pt x="139" y="3"/>
                    <a:pt x="121" y="0"/>
                    <a:pt x="97" y="0"/>
                  </a:cubicBezTo>
                  <a:cubicBezTo>
                    <a:pt x="89" y="0"/>
                    <a:pt x="47" y="2"/>
                    <a:pt x="37" y="2"/>
                  </a:cubicBezTo>
                  <a:cubicBezTo>
                    <a:pt x="25" y="2"/>
                    <a:pt x="13" y="1"/>
                    <a:pt x="1" y="0"/>
                  </a:cubicBezTo>
                  <a:cubicBezTo>
                    <a:pt x="4" y="47"/>
                    <a:pt x="4" y="52"/>
                    <a:pt x="4" y="99"/>
                  </a:cubicBezTo>
                  <a:cubicBezTo>
                    <a:pt x="4" y="170"/>
                    <a:pt x="3" y="177"/>
                    <a:pt x="0" y="249"/>
                  </a:cubicBezTo>
                  <a:cubicBezTo>
                    <a:pt x="9" y="248"/>
                    <a:pt x="17" y="247"/>
                    <a:pt x="25" y="247"/>
                  </a:cubicBezTo>
                  <a:cubicBezTo>
                    <a:pt x="33" y="247"/>
                    <a:pt x="42" y="248"/>
                    <a:pt x="50" y="249"/>
                  </a:cubicBezTo>
                  <a:cubicBezTo>
                    <a:pt x="50" y="240"/>
                    <a:pt x="48" y="193"/>
                    <a:pt x="48" y="182"/>
                  </a:cubicBezTo>
                  <a:cubicBezTo>
                    <a:pt x="48" y="131"/>
                    <a:pt x="48" y="131"/>
                    <a:pt x="48" y="131"/>
                  </a:cubicBezTo>
                  <a:cubicBezTo>
                    <a:pt x="57" y="131"/>
                    <a:pt x="57" y="131"/>
                    <a:pt x="57" y="131"/>
                  </a:cubicBezTo>
                  <a:cubicBezTo>
                    <a:pt x="77" y="158"/>
                    <a:pt x="99" y="190"/>
                    <a:pt x="118" y="219"/>
                  </a:cubicBezTo>
                  <a:cubicBezTo>
                    <a:pt x="123" y="227"/>
                    <a:pt x="131" y="241"/>
                    <a:pt x="136" y="249"/>
                  </a:cubicBezTo>
                  <a:cubicBezTo>
                    <a:pt x="146" y="248"/>
                    <a:pt x="156" y="247"/>
                    <a:pt x="166" y="247"/>
                  </a:cubicBezTo>
                  <a:cubicBezTo>
                    <a:pt x="177" y="247"/>
                    <a:pt x="187" y="248"/>
                    <a:pt x="198" y="249"/>
                  </a:cubicBezTo>
                  <a:cubicBezTo>
                    <a:pt x="175" y="220"/>
                    <a:pt x="166" y="208"/>
                    <a:pt x="137" y="167"/>
                  </a:cubicBezTo>
                  <a:cubicBezTo>
                    <a:pt x="131" y="160"/>
                    <a:pt x="123" y="148"/>
                    <a:pt x="118" y="140"/>
                  </a:cubicBezTo>
                  <a:cubicBezTo>
                    <a:pt x="108" y="126"/>
                    <a:pt x="108" y="126"/>
                    <a:pt x="108" y="126"/>
                  </a:cubicBezTo>
                  <a:moveTo>
                    <a:pt x="48" y="20"/>
                  </a:moveTo>
                  <a:cubicBezTo>
                    <a:pt x="54" y="19"/>
                    <a:pt x="67" y="18"/>
                    <a:pt x="74" y="18"/>
                  </a:cubicBezTo>
                  <a:cubicBezTo>
                    <a:pt x="86" y="18"/>
                    <a:pt x="98" y="20"/>
                    <a:pt x="108" y="27"/>
                  </a:cubicBezTo>
                  <a:cubicBezTo>
                    <a:pt x="120" y="36"/>
                    <a:pt x="123" y="49"/>
                    <a:pt x="123" y="65"/>
                  </a:cubicBezTo>
                  <a:cubicBezTo>
                    <a:pt x="123" y="88"/>
                    <a:pt x="110" y="115"/>
                    <a:pt x="73" y="115"/>
                  </a:cubicBezTo>
                  <a:cubicBezTo>
                    <a:pt x="64" y="115"/>
                    <a:pt x="55" y="114"/>
                    <a:pt x="48" y="114"/>
                  </a:cubicBezTo>
                  <a:lnTo>
                    <a:pt x="48" y="20"/>
                  </a:lnTo>
                  <a:close/>
                </a:path>
              </a:pathLst>
            </a:custGeom>
            <a:solidFill>
              <a:srgbClr val="69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46" name="Freeform 2053">
              <a:extLst>
                <a:ext uri="{FF2B5EF4-FFF2-40B4-BE49-F238E27FC236}">
                  <a16:creationId xmlns:a16="http://schemas.microsoft.com/office/drawing/2014/main" id="{8E6C5778-604B-793A-35D4-2BE1379C68B9}"/>
                </a:ext>
              </a:extLst>
            </p:cNvPr>
            <p:cNvSpPr>
              <a:spLocks/>
            </p:cNvSpPr>
            <p:nvPr/>
          </p:nvSpPr>
          <p:spPr bwMode="auto">
            <a:xfrm>
              <a:off x="2636840" y="4389428"/>
              <a:ext cx="112713" cy="17463"/>
            </a:xfrm>
            <a:custGeom>
              <a:avLst/>
              <a:gdLst>
                <a:gd name="T0" fmla="*/ 99 w 99"/>
                <a:gd name="T1" fmla="*/ 7 h 14"/>
                <a:gd name="T2" fmla="*/ 19 w 99"/>
                <a:gd name="T3" fmla="*/ 14 h 14"/>
                <a:gd name="T4" fmla="*/ 0 w 99"/>
                <a:gd name="T5" fmla="*/ 0 h 14"/>
                <a:gd name="T6" fmla="*/ 99 w 99"/>
                <a:gd name="T7" fmla="*/ 7 h 14"/>
              </a:gdLst>
              <a:ahLst/>
              <a:cxnLst>
                <a:cxn ang="0">
                  <a:pos x="T0" y="T1"/>
                </a:cxn>
                <a:cxn ang="0">
                  <a:pos x="T2" y="T3"/>
                </a:cxn>
                <a:cxn ang="0">
                  <a:pos x="T4" y="T5"/>
                </a:cxn>
                <a:cxn ang="0">
                  <a:pos x="T6" y="T7"/>
                </a:cxn>
              </a:cxnLst>
              <a:rect l="0" t="0" r="r" b="b"/>
              <a:pathLst>
                <a:path w="99" h="14">
                  <a:moveTo>
                    <a:pt x="99" y="7"/>
                  </a:moveTo>
                  <a:cubicBezTo>
                    <a:pt x="99" y="10"/>
                    <a:pt x="67" y="12"/>
                    <a:pt x="19" y="14"/>
                  </a:cubicBezTo>
                  <a:cubicBezTo>
                    <a:pt x="13" y="10"/>
                    <a:pt x="6" y="5"/>
                    <a:pt x="0" y="0"/>
                  </a:cubicBezTo>
                  <a:cubicBezTo>
                    <a:pt x="57" y="2"/>
                    <a:pt x="99" y="5"/>
                    <a:pt x="99" y="7"/>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47" name="Freeform 2054">
              <a:extLst>
                <a:ext uri="{FF2B5EF4-FFF2-40B4-BE49-F238E27FC236}">
                  <a16:creationId xmlns:a16="http://schemas.microsoft.com/office/drawing/2014/main" id="{B948E869-66F4-0875-E0DE-756A80FB99DB}"/>
                </a:ext>
              </a:extLst>
            </p:cNvPr>
            <p:cNvSpPr>
              <a:spLocks/>
            </p:cNvSpPr>
            <p:nvPr/>
          </p:nvSpPr>
          <p:spPr bwMode="auto">
            <a:xfrm>
              <a:off x="2635251" y="4302117"/>
              <a:ext cx="76200" cy="12700"/>
            </a:xfrm>
            <a:custGeom>
              <a:avLst/>
              <a:gdLst>
                <a:gd name="T0" fmla="*/ 67 w 67"/>
                <a:gd name="T1" fmla="*/ 4 h 10"/>
                <a:gd name="T2" fmla="*/ 0 w 67"/>
                <a:gd name="T3" fmla="*/ 10 h 10"/>
                <a:gd name="T4" fmla="*/ 17 w 67"/>
                <a:gd name="T5" fmla="*/ 0 h 10"/>
                <a:gd name="T6" fmla="*/ 67 w 67"/>
                <a:gd name="T7" fmla="*/ 4 h 10"/>
              </a:gdLst>
              <a:ahLst/>
              <a:cxnLst>
                <a:cxn ang="0">
                  <a:pos x="T0" y="T1"/>
                </a:cxn>
                <a:cxn ang="0">
                  <a:pos x="T2" y="T3"/>
                </a:cxn>
                <a:cxn ang="0">
                  <a:pos x="T4" y="T5"/>
                </a:cxn>
                <a:cxn ang="0">
                  <a:pos x="T6" y="T7"/>
                </a:cxn>
              </a:cxnLst>
              <a:rect l="0" t="0" r="r" b="b"/>
              <a:pathLst>
                <a:path w="67" h="10">
                  <a:moveTo>
                    <a:pt x="67" y="4"/>
                  </a:moveTo>
                  <a:cubicBezTo>
                    <a:pt x="67" y="6"/>
                    <a:pt x="39" y="8"/>
                    <a:pt x="0" y="10"/>
                  </a:cubicBezTo>
                  <a:cubicBezTo>
                    <a:pt x="5" y="6"/>
                    <a:pt x="11" y="3"/>
                    <a:pt x="17" y="0"/>
                  </a:cubicBezTo>
                  <a:cubicBezTo>
                    <a:pt x="47" y="1"/>
                    <a:pt x="67" y="3"/>
                    <a:pt x="67" y="4"/>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54" name="Freeform 2055">
              <a:extLst>
                <a:ext uri="{FF2B5EF4-FFF2-40B4-BE49-F238E27FC236}">
                  <a16:creationId xmlns:a16="http://schemas.microsoft.com/office/drawing/2014/main" id="{05D67F6F-28AB-C0CE-20A5-BC9F049F9A61}"/>
                </a:ext>
              </a:extLst>
            </p:cNvPr>
            <p:cNvSpPr>
              <a:spLocks/>
            </p:cNvSpPr>
            <p:nvPr/>
          </p:nvSpPr>
          <p:spPr bwMode="auto">
            <a:xfrm>
              <a:off x="2286001" y="4475153"/>
              <a:ext cx="107950" cy="28575"/>
            </a:xfrm>
            <a:custGeom>
              <a:avLst/>
              <a:gdLst>
                <a:gd name="T0" fmla="*/ 79 w 95"/>
                <a:gd name="T1" fmla="*/ 25 h 25"/>
                <a:gd name="T2" fmla="*/ 33 w 95"/>
                <a:gd name="T3" fmla="*/ 25 h 25"/>
                <a:gd name="T4" fmla="*/ 0 w 95"/>
                <a:gd name="T5" fmla="*/ 12 h 25"/>
                <a:gd name="T6" fmla="*/ 33 w 95"/>
                <a:gd name="T7" fmla="*/ 0 h 25"/>
                <a:gd name="T8" fmla="*/ 95 w 95"/>
                <a:gd name="T9" fmla="*/ 1 h 25"/>
                <a:gd name="T10" fmla="*/ 80 w 95"/>
                <a:gd name="T11" fmla="*/ 23 h 25"/>
                <a:gd name="T12" fmla="*/ 79 w 95"/>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95" h="25">
                  <a:moveTo>
                    <a:pt x="79" y="25"/>
                  </a:moveTo>
                  <a:cubicBezTo>
                    <a:pt x="61" y="25"/>
                    <a:pt x="45" y="25"/>
                    <a:pt x="33" y="25"/>
                  </a:cubicBezTo>
                  <a:cubicBezTo>
                    <a:pt x="15" y="25"/>
                    <a:pt x="0" y="19"/>
                    <a:pt x="0" y="12"/>
                  </a:cubicBezTo>
                  <a:cubicBezTo>
                    <a:pt x="0" y="6"/>
                    <a:pt x="15" y="0"/>
                    <a:pt x="33" y="0"/>
                  </a:cubicBezTo>
                  <a:cubicBezTo>
                    <a:pt x="49" y="0"/>
                    <a:pt x="70" y="0"/>
                    <a:pt x="95" y="1"/>
                  </a:cubicBezTo>
                  <a:cubicBezTo>
                    <a:pt x="85" y="14"/>
                    <a:pt x="81" y="23"/>
                    <a:pt x="80" y="23"/>
                  </a:cubicBezTo>
                  <a:cubicBezTo>
                    <a:pt x="79" y="25"/>
                    <a:pt x="79" y="25"/>
                    <a:pt x="79" y="25"/>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75" name="Freeform 2056">
              <a:extLst>
                <a:ext uri="{FF2B5EF4-FFF2-40B4-BE49-F238E27FC236}">
                  <a16:creationId xmlns:a16="http://schemas.microsoft.com/office/drawing/2014/main" id="{A8CE6651-6E1D-A081-FE3F-933641933ADE}"/>
                </a:ext>
              </a:extLst>
            </p:cNvPr>
            <p:cNvSpPr>
              <a:spLocks/>
            </p:cNvSpPr>
            <p:nvPr/>
          </p:nvSpPr>
          <p:spPr bwMode="auto">
            <a:xfrm>
              <a:off x="2298702" y="4522778"/>
              <a:ext cx="255588" cy="26988"/>
            </a:xfrm>
            <a:custGeom>
              <a:avLst/>
              <a:gdLst>
                <a:gd name="T0" fmla="*/ 77 w 223"/>
                <a:gd name="T1" fmla="*/ 0 h 24"/>
                <a:gd name="T2" fmla="*/ 97 w 223"/>
                <a:gd name="T3" fmla="*/ 20 h 24"/>
                <a:gd name="T4" fmla="*/ 108 w 223"/>
                <a:gd name="T5" fmla="*/ 21 h 24"/>
                <a:gd name="T6" fmla="*/ 133 w 223"/>
                <a:gd name="T7" fmla="*/ 1 h 24"/>
                <a:gd name="T8" fmla="*/ 211 w 223"/>
                <a:gd name="T9" fmla="*/ 2 h 24"/>
                <a:gd name="T10" fmla="*/ 223 w 223"/>
                <a:gd name="T11" fmla="*/ 20 h 24"/>
                <a:gd name="T12" fmla="*/ 31 w 223"/>
                <a:gd name="T13" fmla="*/ 23 h 24"/>
                <a:gd name="T14" fmla="*/ 0 w 223"/>
                <a:gd name="T15" fmla="*/ 11 h 24"/>
                <a:gd name="T16" fmla="*/ 31 w 223"/>
                <a:gd name="T17" fmla="*/ 0 h 24"/>
                <a:gd name="T18" fmla="*/ 77 w 223"/>
                <a:gd name="T19" fmla="*/ 0 h 24"/>
                <a:gd name="T20" fmla="*/ 77 w 223"/>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4">
                  <a:moveTo>
                    <a:pt x="77" y="0"/>
                  </a:moveTo>
                  <a:cubicBezTo>
                    <a:pt x="83" y="7"/>
                    <a:pt x="89" y="14"/>
                    <a:pt x="97" y="20"/>
                  </a:cubicBezTo>
                  <a:cubicBezTo>
                    <a:pt x="97" y="20"/>
                    <a:pt x="99" y="24"/>
                    <a:pt x="108" y="21"/>
                  </a:cubicBezTo>
                  <a:cubicBezTo>
                    <a:pt x="118" y="17"/>
                    <a:pt x="127" y="10"/>
                    <a:pt x="133" y="1"/>
                  </a:cubicBezTo>
                  <a:cubicBezTo>
                    <a:pt x="159" y="1"/>
                    <a:pt x="185" y="2"/>
                    <a:pt x="211" y="2"/>
                  </a:cubicBezTo>
                  <a:cubicBezTo>
                    <a:pt x="213" y="5"/>
                    <a:pt x="218" y="12"/>
                    <a:pt x="223" y="20"/>
                  </a:cubicBezTo>
                  <a:cubicBezTo>
                    <a:pt x="150" y="22"/>
                    <a:pt x="71" y="23"/>
                    <a:pt x="31" y="23"/>
                  </a:cubicBezTo>
                  <a:cubicBezTo>
                    <a:pt x="14" y="23"/>
                    <a:pt x="0" y="18"/>
                    <a:pt x="0" y="11"/>
                  </a:cubicBezTo>
                  <a:cubicBezTo>
                    <a:pt x="0" y="5"/>
                    <a:pt x="14" y="0"/>
                    <a:pt x="31" y="0"/>
                  </a:cubicBezTo>
                  <a:cubicBezTo>
                    <a:pt x="43" y="0"/>
                    <a:pt x="59" y="0"/>
                    <a:pt x="77" y="0"/>
                  </a:cubicBezTo>
                  <a:cubicBezTo>
                    <a:pt x="77" y="0"/>
                    <a:pt x="77" y="0"/>
                    <a:pt x="77" y="0"/>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77" name="Freeform 2057">
              <a:extLst>
                <a:ext uri="{FF2B5EF4-FFF2-40B4-BE49-F238E27FC236}">
                  <a16:creationId xmlns:a16="http://schemas.microsoft.com/office/drawing/2014/main" id="{C8B45EE2-A86E-7673-1D3F-40AD37C5FF03}"/>
                </a:ext>
              </a:extLst>
            </p:cNvPr>
            <p:cNvSpPr>
              <a:spLocks/>
            </p:cNvSpPr>
            <p:nvPr/>
          </p:nvSpPr>
          <p:spPr bwMode="auto">
            <a:xfrm>
              <a:off x="2324101" y="4568816"/>
              <a:ext cx="260350" cy="23813"/>
            </a:xfrm>
            <a:custGeom>
              <a:avLst/>
              <a:gdLst>
                <a:gd name="T0" fmla="*/ 27 w 228"/>
                <a:gd name="T1" fmla="*/ 21 h 21"/>
                <a:gd name="T2" fmla="*/ 0 w 228"/>
                <a:gd name="T3" fmla="*/ 11 h 21"/>
                <a:gd name="T4" fmla="*/ 27 w 228"/>
                <a:gd name="T5" fmla="*/ 0 h 21"/>
                <a:gd name="T6" fmla="*/ 218 w 228"/>
                <a:gd name="T7" fmla="*/ 4 h 21"/>
                <a:gd name="T8" fmla="*/ 228 w 228"/>
                <a:gd name="T9" fmla="*/ 18 h 21"/>
                <a:gd name="T10" fmla="*/ 27 w 228"/>
                <a:gd name="T11" fmla="*/ 21 h 21"/>
              </a:gdLst>
              <a:ahLst/>
              <a:cxnLst>
                <a:cxn ang="0">
                  <a:pos x="T0" y="T1"/>
                </a:cxn>
                <a:cxn ang="0">
                  <a:pos x="T2" y="T3"/>
                </a:cxn>
                <a:cxn ang="0">
                  <a:pos x="T4" y="T5"/>
                </a:cxn>
                <a:cxn ang="0">
                  <a:pos x="T6" y="T7"/>
                </a:cxn>
                <a:cxn ang="0">
                  <a:pos x="T8" y="T9"/>
                </a:cxn>
                <a:cxn ang="0">
                  <a:pos x="T10" y="T11"/>
                </a:cxn>
              </a:cxnLst>
              <a:rect l="0" t="0" r="r" b="b"/>
              <a:pathLst>
                <a:path w="228" h="21">
                  <a:moveTo>
                    <a:pt x="27" y="21"/>
                  </a:moveTo>
                  <a:cubicBezTo>
                    <a:pt x="12" y="21"/>
                    <a:pt x="0" y="16"/>
                    <a:pt x="0" y="11"/>
                  </a:cubicBezTo>
                  <a:cubicBezTo>
                    <a:pt x="0" y="5"/>
                    <a:pt x="12" y="0"/>
                    <a:pt x="27" y="0"/>
                  </a:cubicBezTo>
                  <a:cubicBezTo>
                    <a:pt x="67" y="0"/>
                    <a:pt x="148" y="2"/>
                    <a:pt x="218" y="4"/>
                  </a:cubicBezTo>
                  <a:cubicBezTo>
                    <a:pt x="221" y="8"/>
                    <a:pt x="224" y="13"/>
                    <a:pt x="228" y="18"/>
                  </a:cubicBezTo>
                  <a:cubicBezTo>
                    <a:pt x="156" y="20"/>
                    <a:pt x="69" y="21"/>
                    <a:pt x="27" y="21"/>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78" name="Freeform 2058">
              <a:extLst>
                <a:ext uri="{FF2B5EF4-FFF2-40B4-BE49-F238E27FC236}">
                  <a16:creationId xmlns:a16="http://schemas.microsoft.com/office/drawing/2014/main" id="{C7FFA986-6F86-72ED-9B75-FC0FB4719A7C}"/>
                </a:ext>
              </a:extLst>
            </p:cNvPr>
            <p:cNvSpPr>
              <a:spLocks/>
            </p:cNvSpPr>
            <p:nvPr/>
          </p:nvSpPr>
          <p:spPr bwMode="auto">
            <a:xfrm>
              <a:off x="2365376" y="4616441"/>
              <a:ext cx="254000" cy="17463"/>
            </a:xfrm>
            <a:custGeom>
              <a:avLst/>
              <a:gdLst>
                <a:gd name="T0" fmla="*/ 222 w 222"/>
                <a:gd name="T1" fmla="*/ 12 h 16"/>
                <a:gd name="T2" fmla="*/ 21 w 222"/>
                <a:gd name="T3" fmla="*/ 16 h 16"/>
                <a:gd name="T4" fmla="*/ 0 w 222"/>
                <a:gd name="T5" fmla="*/ 8 h 16"/>
                <a:gd name="T6" fmla="*/ 21 w 222"/>
                <a:gd name="T7" fmla="*/ 0 h 16"/>
                <a:gd name="T8" fmla="*/ 214 w 222"/>
                <a:gd name="T9" fmla="*/ 4 h 16"/>
                <a:gd name="T10" fmla="*/ 222 w 222"/>
                <a:gd name="T11" fmla="*/ 12 h 16"/>
              </a:gdLst>
              <a:ahLst/>
              <a:cxnLst>
                <a:cxn ang="0">
                  <a:pos x="T0" y="T1"/>
                </a:cxn>
                <a:cxn ang="0">
                  <a:pos x="T2" y="T3"/>
                </a:cxn>
                <a:cxn ang="0">
                  <a:pos x="T4" y="T5"/>
                </a:cxn>
                <a:cxn ang="0">
                  <a:pos x="T6" y="T7"/>
                </a:cxn>
                <a:cxn ang="0">
                  <a:pos x="T8" y="T9"/>
                </a:cxn>
                <a:cxn ang="0">
                  <a:pos x="T10" y="T11"/>
                </a:cxn>
              </a:cxnLst>
              <a:rect l="0" t="0" r="r" b="b"/>
              <a:pathLst>
                <a:path w="222" h="16">
                  <a:moveTo>
                    <a:pt x="222" y="12"/>
                  </a:moveTo>
                  <a:cubicBezTo>
                    <a:pt x="164" y="15"/>
                    <a:pt x="63" y="16"/>
                    <a:pt x="21" y="16"/>
                  </a:cubicBezTo>
                  <a:cubicBezTo>
                    <a:pt x="10" y="16"/>
                    <a:pt x="0" y="13"/>
                    <a:pt x="0" y="8"/>
                  </a:cubicBezTo>
                  <a:cubicBezTo>
                    <a:pt x="0" y="4"/>
                    <a:pt x="10" y="0"/>
                    <a:pt x="21" y="0"/>
                  </a:cubicBezTo>
                  <a:cubicBezTo>
                    <a:pt x="61" y="0"/>
                    <a:pt x="155" y="2"/>
                    <a:pt x="214" y="4"/>
                  </a:cubicBezTo>
                  <a:cubicBezTo>
                    <a:pt x="217" y="7"/>
                    <a:pt x="220" y="10"/>
                    <a:pt x="222" y="12"/>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79" name="Freeform 2059">
              <a:extLst>
                <a:ext uri="{FF2B5EF4-FFF2-40B4-BE49-F238E27FC236}">
                  <a16:creationId xmlns:a16="http://schemas.microsoft.com/office/drawing/2014/main" id="{A060AF45-F3D4-1BEC-47CF-038DD4A7DB78}"/>
                </a:ext>
              </a:extLst>
            </p:cNvPr>
            <p:cNvSpPr>
              <a:spLocks/>
            </p:cNvSpPr>
            <p:nvPr/>
          </p:nvSpPr>
          <p:spPr bwMode="auto">
            <a:xfrm>
              <a:off x="2430464" y="4654541"/>
              <a:ext cx="174625" cy="14288"/>
            </a:xfrm>
            <a:custGeom>
              <a:avLst/>
              <a:gdLst>
                <a:gd name="T0" fmla="*/ 13 w 152"/>
                <a:gd name="T1" fmla="*/ 0 h 12"/>
                <a:gd name="T2" fmla="*/ 152 w 152"/>
                <a:gd name="T3" fmla="*/ 6 h 12"/>
                <a:gd name="T4" fmla="*/ 13 w 152"/>
                <a:gd name="T5" fmla="*/ 12 h 12"/>
                <a:gd name="T6" fmla="*/ 0 w 152"/>
                <a:gd name="T7" fmla="*/ 6 h 12"/>
                <a:gd name="T8" fmla="*/ 13 w 152"/>
                <a:gd name="T9" fmla="*/ 0 h 12"/>
              </a:gdLst>
              <a:ahLst/>
              <a:cxnLst>
                <a:cxn ang="0">
                  <a:pos x="T0" y="T1"/>
                </a:cxn>
                <a:cxn ang="0">
                  <a:pos x="T2" y="T3"/>
                </a:cxn>
                <a:cxn ang="0">
                  <a:pos x="T4" y="T5"/>
                </a:cxn>
                <a:cxn ang="0">
                  <a:pos x="T6" y="T7"/>
                </a:cxn>
                <a:cxn ang="0">
                  <a:pos x="T8" y="T9"/>
                </a:cxn>
              </a:cxnLst>
              <a:rect l="0" t="0" r="r" b="b"/>
              <a:pathLst>
                <a:path w="152" h="12">
                  <a:moveTo>
                    <a:pt x="13" y="0"/>
                  </a:moveTo>
                  <a:cubicBezTo>
                    <a:pt x="47" y="0"/>
                    <a:pt x="152" y="3"/>
                    <a:pt x="152" y="6"/>
                  </a:cubicBezTo>
                  <a:cubicBezTo>
                    <a:pt x="152" y="9"/>
                    <a:pt x="47" y="12"/>
                    <a:pt x="13" y="12"/>
                  </a:cubicBezTo>
                  <a:cubicBezTo>
                    <a:pt x="6" y="12"/>
                    <a:pt x="0" y="9"/>
                    <a:pt x="0" y="6"/>
                  </a:cubicBezTo>
                  <a:cubicBezTo>
                    <a:pt x="0" y="3"/>
                    <a:pt x="6" y="0"/>
                    <a:pt x="13" y="0"/>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81" name="Freeform 2060">
              <a:extLst>
                <a:ext uri="{FF2B5EF4-FFF2-40B4-BE49-F238E27FC236}">
                  <a16:creationId xmlns:a16="http://schemas.microsoft.com/office/drawing/2014/main" id="{92ECAF73-671D-F0C8-7587-45321E798B9E}"/>
                </a:ext>
              </a:extLst>
            </p:cNvPr>
            <p:cNvSpPr>
              <a:spLocks/>
            </p:cNvSpPr>
            <p:nvPr/>
          </p:nvSpPr>
          <p:spPr bwMode="auto">
            <a:xfrm>
              <a:off x="2286001" y="4384666"/>
              <a:ext cx="184150" cy="28575"/>
            </a:xfrm>
            <a:custGeom>
              <a:avLst/>
              <a:gdLst>
                <a:gd name="T0" fmla="*/ 140 w 161"/>
                <a:gd name="T1" fmla="*/ 24 h 25"/>
                <a:gd name="T2" fmla="*/ 33 w 161"/>
                <a:gd name="T3" fmla="*/ 25 h 25"/>
                <a:gd name="T4" fmla="*/ 0 w 161"/>
                <a:gd name="T5" fmla="*/ 12 h 25"/>
                <a:gd name="T6" fmla="*/ 33 w 161"/>
                <a:gd name="T7" fmla="*/ 0 h 25"/>
                <a:gd name="T8" fmla="*/ 161 w 161"/>
                <a:gd name="T9" fmla="*/ 2 h 25"/>
                <a:gd name="T10" fmla="*/ 140 w 161"/>
                <a:gd name="T11" fmla="*/ 24 h 25"/>
              </a:gdLst>
              <a:ahLst/>
              <a:cxnLst>
                <a:cxn ang="0">
                  <a:pos x="T0" y="T1"/>
                </a:cxn>
                <a:cxn ang="0">
                  <a:pos x="T2" y="T3"/>
                </a:cxn>
                <a:cxn ang="0">
                  <a:pos x="T4" y="T5"/>
                </a:cxn>
                <a:cxn ang="0">
                  <a:pos x="T6" y="T7"/>
                </a:cxn>
                <a:cxn ang="0">
                  <a:pos x="T8" y="T9"/>
                </a:cxn>
                <a:cxn ang="0">
                  <a:pos x="T10" y="T11"/>
                </a:cxn>
              </a:cxnLst>
              <a:rect l="0" t="0" r="r" b="b"/>
              <a:pathLst>
                <a:path w="161" h="25">
                  <a:moveTo>
                    <a:pt x="140" y="24"/>
                  </a:moveTo>
                  <a:cubicBezTo>
                    <a:pt x="97" y="24"/>
                    <a:pt x="58" y="25"/>
                    <a:pt x="33" y="25"/>
                  </a:cubicBezTo>
                  <a:cubicBezTo>
                    <a:pt x="15" y="25"/>
                    <a:pt x="0" y="19"/>
                    <a:pt x="0" y="12"/>
                  </a:cubicBezTo>
                  <a:cubicBezTo>
                    <a:pt x="0" y="5"/>
                    <a:pt x="15" y="0"/>
                    <a:pt x="33" y="0"/>
                  </a:cubicBezTo>
                  <a:cubicBezTo>
                    <a:pt x="62" y="0"/>
                    <a:pt x="110" y="1"/>
                    <a:pt x="161" y="2"/>
                  </a:cubicBezTo>
                  <a:cubicBezTo>
                    <a:pt x="154" y="9"/>
                    <a:pt x="147" y="17"/>
                    <a:pt x="140" y="24"/>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83" name="Freeform 2061">
              <a:extLst>
                <a:ext uri="{FF2B5EF4-FFF2-40B4-BE49-F238E27FC236}">
                  <a16:creationId xmlns:a16="http://schemas.microsoft.com/office/drawing/2014/main" id="{973CB58B-8FC0-65EB-94E5-2360DB4D806E}"/>
                </a:ext>
              </a:extLst>
            </p:cNvPr>
            <p:cNvSpPr>
              <a:spLocks/>
            </p:cNvSpPr>
            <p:nvPr/>
          </p:nvSpPr>
          <p:spPr bwMode="auto">
            <a:xfrm>
              <a:off x="2679702" y="4348153"/>
              <a:ext cx="57150" cy="11113"/>
            </a:xfrm>
            <a:custGeom>
              <a:avLst/>
              <a:gdLst>
                <a:gd name="T0" fmla="*/ 8 w 49"/>
                <a:gd name="T1" fmla="*/ 0 h 10"/>
                <a:gd name="T2" fmla="*/ 49 w 49"/>
                <a:gd name="T3" fmla="*/ 5 h 10"/>
                <a:gd name="T4" fmla="*/ 0 w 49"/>
                <a:gd name="T5" fmla="*/ 10 h 10"/>
                <a:gd name="T6" fmla="*/ 8 w 49"/>
                <a:gd name="T7" fmla="*/ 0 h 10"/>
              </a:gdLst>
              <a:ahLst/>
              <a:cxnLst>
                <a:cxn ang="0">
                  <a:pos x="T0" y="T1"/>
                </a:cxn>
                <a:cxn ang="0">
                  <a:pos x="T2" y="T3"/>
                </a:cxn>
                <a:cxn ang="0">
                  <a:pos x="T4" y="T5"/>
                </a:cxn>
                <a:cxn ang="0">
                  <a:pos x="T6" y="T7"/>
                </a:cxn>
              </a:cxnLst>
              <a:rect l="0" t="0" r="r" b="b"/>
              <a:pathLst>
                <a:path w="49" h="10">
                  <a:moveTo>
                    <a:pt x="8" y="0"/>
                  </a:moveTo>
                  <a:cubicBezTo>
                    <a:pt x="33" y="2"/>
                    <a:pt x="49" y="3"/>
                    <a:pt x="49" y="5"/>
                  </a:cubicBezTo>
                  <a:cubicBezTo>
                    <a:pt x="49" y="6"/>
                    <a:pt x="30" y="8"/>
                    <a:pt x="0" y="10"/>
                  </a:cubicBezTo>
                  <a:cubicBezTo>
                    <a:pt x="4" y="7"/>
                    <a:pt x="6" y="4"/>
                    <a:pt x="8" y="0"/>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85" name="Freeform 2062">
              <a:extLst>
                <a:ext uri="{FF2B5EF4-FFF2-40B4-BE49-F238E27FC236}">
                  <a16:creationId xmlns:a16="http://schemas.microsoft.com/office/drawing/2014/main" id="{77C49A4B-BCDE-D682-0CE1-21708960CDA2}"/>
                </a:ext>
              </a:extLst>
            </p:cNvPr>
            <p:cNvSpPr>
              <a:spLocks/>
            </p:cNvSpPr>
            <p:nvPr/>
          </p:nvSpPr>
          <p:spPr bwMode="auto">
            <a:xfrm>
              <a:off x="2298702" y="4340217"/>
              <a:ext cx="219075" cy="25400"/>
            </a:xfrm>
            <a:custGeom>
              <a:avLst/>
              <a:gdLst>
                <a:gd name="T0" fmla="*/ 31 w 191"/>
                <a:gd name="T1" fmla="*/ 23 h 23"/>
                <a:gd name="T2" fmla="*/ 0 w 191"/>
                <a:gd name="T3" fmla="*/ 12 h 23"/>
                <a:gd name="T4" fmla="*/ 31 w 191"/>
                <a:gd name="T5" fmla="*/ 0 h 23"/>
                <a:gd name="T6" fmla="*/ 191 w 191"/>
                <a:gd name="T7" fmla="*/ 2 h 23"/>
                <a:gd name="T8" fmla="*/ 169 w 191"/>
                <a:gd name="T9" fmla="*/ 22 h 23"/>
                <a:gd name="T10" fmla="*/ 31 w 191"/>
                <a:gd name="T11" fmla="*/ 23 h 23"/>
              </a:gdLst>
              <a:ahLst/>
              <a:cxnLst>
                <a:cxn ang="0">
                  <a:pos x="T0" y="T1"/>
                </a:cxn>
                <a:cxn ang="0">
                  <a:pos x="T2" y="T3"/>
                </a:cxn>
                <a:cxn ang="0">
                  <a:pos x="T4" y="T5"/>
                </a:cxn>
                <a:cxn ang="0">
                  <a:pos x="T6" y="T7"/>
                </a:cxn>
                <a:cxn ang="0">
                  <a:pos x="T8" y="T9"/>
                </a:cxn>
                <a:cxn ang="0">
                  <a:pos x="T10" y="T11"/>
                </a:cxn>
              </a:cxnLst>
              <a:rect l="0" t="0" r="r" b="b"/>
              <a:pathLst>
                <a:path w="191" h="23">
                  <a:moveTo>
                    <a:pt x="31" y="23"/>
                  </a:moveTo>
                  <a:cubicBezTo>
                    <a:pt x="14" y="23"/>
                    <a:pt x="0" y="18"/>
                    <a:pt x="0" y="12"/>
                  </a:cubicBezTo>
                  <a:cubicBezTo>
                    <a:pt x="0" y="5"/>
                    <a:pt x="14" y="0"/>
                    <a:pt x="31" y="0"/>
                  </a:cubicBezTo>
                  <a:cubicBezTo>
                    <a:pt x="65" y="0"/>
                    <a:pt x="128" y="1"/>
                    <a:pt x="191" y="2"/>
                  </a:cubicBezTo>
                  <a:cubicBezTo>
                    <a:pt x="184" y="9"/>
                    <a:pt x="176" y="15"/>
                    <a:pt x="169" y="22"/>
                  </a:cubicBezTo>
                  <a:cubicBezTo>
                    <a:pt x="114" y="23"/>
                    <a:pt x="61" y="23"/>
                    <a:pt x="31" y="23"/>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86" name="Freeform 2063">
              <a:extLst>
                <a:ext uri="{FF2B5EF4-FFF2-40B4-BE49-F238E27FC236}">
                  <a16:creationId xmlns:a16="http://schemas.microsoft.com/office/drawing/2014/main" id="{50CD9001-EDE0-DA4E-91A5-482E76BDB734}"/>
                </a:ext>
              </a:extLst>
            </p:cNvPr>
            <p:cNvSpPr>
              <a:spLocks/>
            </p:cNvSpPr>
            <p:nvPr/>
          </p:nvSpPr>
          <p:spPr bwMode="auto">
            <a:xfrm>
              <a:off x="2324101" y="4295767"/>
              <a:ext cx="249238" cy="23813"/>
            </a:xfrm>
            <a:custGeom>
              <a:avLst/>
              <a:gdLst>
                <a:gd name="T0" fmla="*/ 197 w 217"/>
                <a:gd name="T1" fmla="*/ 18 h 20"/>
                <a:gd name="T2" fmla="*/ 27 w 217"/>
                <a:gd name="T3" fmla="*/ 20 h 20"/>
                <a:gd name="T4" fmla="*/ 0 w 217"/>
                <a:gd name="T5" fmla="*/ 10 h 20"/>
                <a:gd name="T6" fmla="*/ 27 w 217"/>
                <a:gd name="T7" fmla="*/ 0 h 20"/>
                <a:gd name="T8" fmla="*/ 217 w 217"/>
                <a:gd name="T9" fmla="*/ 3 h 20"/>
                <a:gd name="T10" fmla="*/ 207 w 217"/>
                <a:gd name="T11" fmla="*/ 11 h 20"/>
                <a:gd name="T12" fmla="*/ 197 w 217"/>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217" h="20">
                  <a:moveTo>
                    <a:pt x="197" y="18"/>
                  </a:moveTo>
                  <a:cubicBezTo>
                    <a:pt x="133" y="20"/>
                    <a:pt x="63" y="20"/>
                    <a:pt x="27" y="20"/>
                  </a:cubicBezTo>
                  <a:cubicBezTo>
                    <a:pt x="12" y="20"/>
                    <a:pt x="0" y="16"/>
                    <a:pt x="0" y="10"/>
                  </a:cubicBezTo>
                  <a:cubicBezTo>
                    <a:pt x="0" y="4"/>
                    <a:pt x="12" y="0"/>
                    <a:pt x="27" y="0"/>
                  </a:cubicBezTo>
                  <a:cubicBezTo>
                    <a:pt x="66" y="0"/>
                    <a:pt x="148" y="1"/>
                    <a:pt x="217" y="3"/>
                  </a:cubicBezTo>
                  <a:cubicBezTo>
                    <a:pt x="214" y="6"/>
                    <a:pt x="210" y="8"/>
                    <a:pt x="207" y="11"/>
                  </a:cubicBezTo>
                  <a:cubicBezTo>
                    <a:pt x="203" y="13"/>
                    <a:pt x="200" y="15"/>
                    <a:pt x="197" y="18"/>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87" name="Freeform 2064">
              <a:extLst>
                <a:ext uri="{FF2B5EF4-FFF2-40B4-BE49-F238E27FC236}">
                  <a16:creationId xmlns:a16="http://schemas.microsoft.com/office/drawing/2014/main" id="{1275663C-7031-58BC-9C73-EE7B7282E4E6}"/>
                </a:ext>
              </a:extLst>
            </p:cNvPr>
            <p:cNvSpPr>
              <a:spLocks/>
            </p:cNvSpPr>
            <p:nvPr/>
          </p:nvSpPr>
          <p:spPr bwMode="auto">
            <a:xfrm>
              <a:off x="2365376" y="4252903"/>
              <a:ext cx="266700" cy="19050"/>
            </a:xfrm>
            <a:custGeom>
              <a:avLst/>
              <a:gdLst>
                <a:gd name="T0" fmla="*/ 21 w 233"/>
                <a:gd name="T1" fmla="*/ 16 h 16"/>
                <a:gd name="T2" fmla="*/ 0 w 233"/>
                <a:gd name="T3" fmla="*/ 8 h 16"/>
                <a:gd name="T4" fmla="*/ 21 w 233"/>
                <a:gd name="T5" fmla="*/ 0 h 16"/>
                <a:gd name="T6" fmla="*/ 233 w 233"/>
                <a:gd name="T7" fmla="*/ 4 h 16"/>
                <a:gd name="T8" fmla="*/ 222 w 233"/>
                <a:gd name="T9" fmla="*/ 12 h 16"/>
                <a:gd name="T10" fmla="*/ 21 w 233"/>
                <a:gd name="T11" fmla="*/ 16 h 16"/>
              </a:gdLst>
              <a:ahLst/>
              <a:cxnLst>
                <a:cxn ang="0">
                  <a:pos x="T0" y="T1"/>
                </a:cxn>
                <a:cxn ang="0">
                  <a:pos x="T2" y="T3"/>
                </a:cxn>
                <a:cxn ang="0">
                  <a:pos x="T4" y="T5"/>
                </a:cxn>
                <a:cxn ang="0">
                  <a:pos x="T6" y="T7"/>
                </a:cxn>
                <a:cxn ang="0">
                  <a:pos x="T8" y="T9"/>
                </a:cxn>
                <a:cxn ang="0">
                  <a:pos x="T10" y="T11"/>
                </a:cxn>
              </a:cxnLst>
              <a:rect l="0" t="0" r="r" b="b"/>
              <a:pathLst>
                <a:path w="233" h="16">
                  <a:moveTo>
                    <a:pt x="21" y="16"/>
                  </a:moveTo>
                  <a:cubicBezTo>
                    <a:pt x="10" y="16"/>
                    <a:pt x="0" y="12"/>
                    <a:pt x="0" y="8"/>
                  </a:cubicBezTo>
                  <a:cubicBezTo>
                    <a:pt x="0" y="3"/>
                    <a:pt x="10" y="0"/>
                    <a:pt x="21" y="0"/>
                  </a:cubicBezTo>
                  <a:cubicBezTo>
                    <a:pt x="66" y="0"/>
                    <a:pt x="176" y="2"/>
                    <a:pt x="233" y="4"/>
                  </a:cubicBezTo>
                  <a:cubicBezTo>
                    <a:pt x="229" y="7"/>
                    <a:pt x="225" y="9"/>
                    <a:pt x="222" y="12"/>
                  </a:cubicBezTo>
                  <a:cubicBezTo>
                    <a:pt x="163" y="14"/>
                    <a:pt x="63" y="16"/>
                    <a:pt x="21" y="16"/>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88" name="Freeform 2065">
              <a:extLst>
                <a:ext uri="{FF2B5EF4-FFF2-40B4-BE49-F238E27FC236}">
                  <a16:creationId xmlns:a16="http://schemas.microsoft.com/office/drawing/2014/main" id="{FFF561F6-C9FE-95AC-0AA0-641BDCCF05FC}"/>
                </a:ext>
              </a:extLst>
            </p:cNvPr>
            <p:cNvSpPr>
              <a:spLocks/>
            </p:cNvSpPr>
            <p:nvPr/>
          </p:nvSpPr>
          <p:spPr bwMode="auto">
            <a:xfrm>
              <a:off x="2281240" y="4429117"/>
              <a:ext cx="147638" cy="30163"/>
            </a:xfrm>
            <a:custGeom>
              <a:avLst/>
              <a:gdLst>
                <a:gd name="T0" fmla="*/ 33 w 129"/>
                <a:gd name="T1" fmla="*/ 26 h 26"/>
                <a:gd name="T2" fmla="*/ 0 w 129"/>
                <a:gd name="T3" fmla="*/ 13 h 26"/>
                <a:gd name="T4" fmla="*/ 33 w 129"/>
                <a:gd name="T5" fmla="*/ 0 h 26"/>
                <a:gd name="T6" fmla="*/ 129 w 129"/>
                <a:gd name="T7" fmla="*/ 1 h 26"/>
                <a:gd name="T8" fmla="*/ 110 w 129"/>
                <a:gd name="T9" fmla="*/ 25 h 26"/>
                <a:gd name="T10" fmla="*/ 33 w 129"/>
                <a:gd name="T11" fmla="*/ 26 h 26"/>
              </a:gdLst>
              <a:ahLst/>
              <a:cxnLst>
                <a:cxn ang="0">
                  <a:pos x="T0" y="T1"/>
                </a:cxn>
                <a:cxn ang="0">
                  <a:pos x="T2" y="T3"/>
                </a:cxn>
                <a:cxn ang="0">
                  <a:pos x="T4" y="T5"/>
                </a:cxn>
                <a:cxn ang="0">
                  <a:pos x="T6" y="T7"/>
                </a:cxn>
                <a:cxn ang="0">
                  <a:pos x="T8" y="T9"/>
                </a:cxn>
                <a:cxn ang="0">
                  <a:pos x="T10" y="T11"/>
                </a:cxn>
              </a:cxnLst>
              <a:rect l="0" t="0" r="r" b="b"/>
              <a:pathLst>
                <a:path w="129" h="26">
                  <a:moveTo>
                    <a:pt x="33" y="26"/>
                  </a:moveTo>
                  <a:cubicBezTo>
                    <a:pt x="15" y="26"/>
                    <a:pt x="0" y="20"/>
                    <a:pt x="0" y="13"/>
                  </a:cubicBezTo>
                  <a:cubicBezTo>
                    <a:pt x="0" y="6"/>
                    <a:pt x="15" y="0"/>
                    <a:pt x="33" y="0"/>
                  </a:cubicBezTo>
                  <a:cubicBezTo>
                    <a:pt x="56" y="0"/>
                    <a:pt x="90" y="1"/>
                    <a:pt x="129" y="1"/>
                  </a:cubicBezTo>
                  <a:cubicBezTo>
                    <a:pt x="122" y="10"/>
                    <a:pt x="116" y="18"/>
                    <a:pt x="110" y="25"/>
                  </a:cubicBezTo>
                  <a:cubicBezTo>
                    <a:pt x="79" y="25"/>
                    <a:pt x="52" y="26"/>
                    <a:pt x="33" y="26"/>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89" name="Freeform 2066">
              <a:extLst>
                <a:ext uri="{FF2B5EF4-FFF2-40B4-BE49-F238E27FC236}">
                  <a16:creationId xmlns:a16="http://schemas.microsoft.com/office/drawing/2014/main" id="{0D3B2B00-EE3C-EB3B-27B2-69EB2ED2ECB8}"/>
                </a:ext>
              </a:extLst>
            </p:cNvPr>
            <p:cNvSpPr>
              <a:spLocks/>
            </p:cNvSpPr>
            <p:nvPr/>
          </p:nvSpPr>
          <p:spPr bwMode="auto">
            <a:xfrm>
              <a:off x="2430464" y="4219567"/>
              <a:ext cx="174625" cy="12700"/>
            </a:xfrm>
            <a:custGeom>
              <a:avLst/>
              <a:gdLst>
                <a:gd name="T0" fmla="*/ 0 w 152"/>
                <a:gd name="T1" fmla="*/ 6 h 12"/>
                <a:gd name="T2" fmla="*/ 13 w 152"/>
                <a:gd name="T3" fmla="*/ 0 h 12"/>
                <a:gd name="T4" fmla="*/ 152 w 152"/>
                <a:gd name="T5" fmla="*/ 6 h 12"/>
                <a:gd name="T6" fmla="*/ 13 w 152"/>
                <a:gd name="T7" fmla="*/ 12 h 12"/>
                <a:gd name="T8" fmla="*/ 0 w 152"/>
                <a:gd name="T9" fmla="*/ 6 h 12"/>
              </a:gdLst>
              <a:ahLst/>
              <a:cxnLst>
                <a:cxn ang="0">
                  <a:pos x="T0" y="T1"/>
                </a:cxn>
                <a:cxn ang="0">
                  <a:pos x="T2" y="T3"/>
                </a:cxn>
                <a:cxn ang="0">
                  <a:pos x="T4" y="T5"/>
                </a:cxn>
                <a:cxn ang="0">
                  <a:pos x="T6" y="T7"/>
                </a:cxn>
                <a:cxn ang="0">
                  <a:pos x="T8" y="T9"/>
                </a:cxn>
              </a:cxnLst>
              <a:rect l="0" t="0" r="r" b="b"/>
              <a:pathLst>
                <a:path w="152" h="12">
                  <a:moveTo>
                    <a:pt x="0" y="6"/>
                  </a:moveTo>
                  <a:cubicBezTo>
                    <a:pt x="0" y="3"/>
                    <a:pt x="6" y="0"/>
                    <a:pt x="13" y="0"/>
                  </a:cubicBezTo>
                  <a:cubicBezTo>
                    <a:pt x="47" y="0"/>
                    <a:pt x="152" y="3"/>
                    <a:pt x="152" y="6"/>
                  </a:cubicBezTo>
                  <a:cubicBezTo>
                    <a:pt x="152" y="9"/>
                    <a:pt x="47" y="12"/>
                    <a:pt x="13" y="12"/>
                  </a:cubicBezTo>
                  <a:cubicBezTo>
                    <a:pt x="6" y="12"/>
                    <a:pt x="0" y="9"/>
                    <a:pt x="0" y="6"/>
                  </a:cubicBezTo>
                </a:path>
              </a:pathLst>
            </a:custGeom>
            <a:solidFill>
              <a:srgbClr val="84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90" name="Freeform 2067">
              <a:extLst>
                <a:ext uri="{FF2B5EF4-FFF2-40B4-BE49-F238E27FC236}">
                  <a16:creationId xmlns:a16="http://schemas.microsoft.com/office/drawing/2014/main" id="{04AD5EEF-B8BA-9CFF-151A-BFCF7AE28A93}"/>
                </a:ext>
              </a:extLst>
            </p:cNvPr>
            <p:cNvSpPr>
              <a:spLocks/>
            </p:cNvSpPr>
            <p:nvPr/>
          </p:nvSpPr>
          <p:spPr bwMode="auto">
            <a:xfrm>
              <a:off x="2373314" y="4138604"/>
              <a:ext cx="517525" cy="507999"/>
            </a:xfrm>
            <a:custGeom>
              <a:avLst/>
              <a:gdLst>
                <a:gd name="T0" fmla="*/ 333 w 452"/>
                <a:gd name="T1" fmla="*/ 257 h 443"/>
                <a:gd name="T2" fmla="*/ 333 w 452"/>
                <a:gd name="T3" fmla="*/ 275 h 443"/>
                <a:gd name="T4" fmla="*/ 214 w 452"/>
                <a:gd name="T5" fmla="*/ 285 h 443"/>
                <a:gd name="T6" fmla="*/ 331 w 452"/>
                <a:gd name="T7" fmla="*/ 296 h 443"/>
                <a:gd name="T8" fmla="*/ 327 w 452"/>
                <a:gd name="T9" fmla="*/ 316 h 443"/>
                <a:gd name="T10" fmla="*/ 212 w 452"/>
                <a:gd name="T11" fmla="*/ 326 h 443"/>
                <a:gd name="T12" fmla="*/ 321 w 452"/>
                <a:gd name="T13" fmla="*/ 336 h 443"/>
                <a:gd name="T14" fmla="*/ 312 w 452"/>
                <a:gd name="T15" fmla="*/ 357 h 443"/>
                <a:gd name="T16" fmla="*/ 222 w 452"/>
                <a:gd name="T17" fmla="*/ 366 h 443"/>
                <a:gd name="T18" fmla="*/ 302 w 452"/>
                <a:gd name="T19" fmla="*/ 375 h 443"/>
                <a:gd name="T20" fmla="*/ 294 w 452"/>
                <a:gd name="T21" fmla="*/ 387 h 443"/>
                <a:gd name="T22" fmla="*/ 285 w 452"/>
                <a:gd name="T23" fmla="*/ 399 h 443"/>
                <a:gd name="T24" fmla="*/ 238 w 452"/>
                <a:gd name="T25" fmla="*/ 406 h 443"/>
                <a:gd name="T26" fmla="*/ 273 w 452"/>
                <a:gd name="T27" fmla="*/ 412 h 443"/>
                <a:gd name="T28" fmla="*/ 231 w 452"/>
                <a:gd name="T29" fmla="*/ 443 h 443"/>
                <a:gd name="T30" fmla="*/ 197 w 452"/>
                <a:gd name="T31" fmla="*/ 408 h 443"/>
                <a:gd name="T32" fmla="*/ 146 w 452"/>
                <a:gd name="T33" fmla="*/ 336 h 443"/>
                <a:gd name="T34" fmla="*/ 127 w 452"/>
                <a:gd name="T35" fmla="*/ 326 h 443"/>
                <a:gd name="T36" fmla="*/ 99 w 452"/>
                <a:gd name="T37" fmla="*/ 332 h 443"/>
                <a:gd name="T38" fmla="*/ 100 w 452"/>
                <a:gd name="T39" fmla="*/ 328 h 443"/>
                <a:gd name="T40" fmla="*/ 145 w 452"/>
                <a:gd name="T41" fmla="*/ 288 h 443"/>
                <a:gd name="T42" fmla="*/ 146 w 452"/>
                <a:gd name="T43" fmla="*/ 221 h 443"/>
                <a:gd name="T44" fmla="*/ 131 w 452"/>
                <a:gd name="T45" fmla="*/ 249 h 443"/>
                <a:gd name="T46" fmla="*/ 121 w 452"/>
                <a:gd name="T47" fmla="*/ 200 h 443"/>
                <a:gd name="T48" fmla="*/ 115 w 452"/>
                <a:gd name="T49" fmla="*/ 225 h 443"/>
                <a:gd name="T50" fmla="*/ 104 w 452"/>
                <a:gd name="T51" fmla="*/ 231 h 443"/>
                <a:gd name="T52" fmla="*/ 93 w 452"/>
                <a:gd name="T53" fmla="*/ 248 h 443"/>
                <a:gd name="T54" fmla="*/ 108 w 452"/>
                <a:gd name="T55" fmla="*/ 244 h 443"/>
                <a:gd name="T56" fmla="*/ 73 w 452"/>
                <a:gd name="T57" fmla="*/ 328 h 443"/>
                <a:gd name="T58" fmla="*/ 43 w 452"/>
                <a:gd name="T59" fmla="*/ 355 h 443"/>
                <a:gd name="T60" fmla="*/ 32 w 452"/>
                <a:gd name="T61" fmla="*/ 354 h 443"/>
                <a:gd name="T62" fmla="*/ 12 w 452"/>
                <a:gd name="T63" fmla="*/ 334 h 443"/>
                <a:gd name="T64" fmla="*/ 13 w 452"/>
                <a:gd name="T65" fmla="*/ 333 h 443"/>
                <a:gd name="T66" fmla="*/ 27 w 452"/>
                <a:gd name="T67" fmla="*/ 323 h 443"/>
                <a:gd name="T68" fmla="*/ 28 w 452"/>
                <a:gd name="T69" fmla="*/ 317 h 443"/>
                <a:gd name="T70" fmla="*/ 17 w 452"/>
                <a:gd name="T71" fmla="*/ 325 h 443"/>
                <a:gd name="T72" fmla="*/ 2 w 452"/>
                <a:gd name="T73" fmla="*/ 323 h 443"/>
                <a:gd name="T74" fmla="*/ 3 w 452"/>
                <a:gd name="T75" fmla="*/ 316 h 443"/>
                <a:gd name="T76" fmla="*/ 164 w 452"/>
                <a:gd name="T77" fmla="*/ 148 h 443"/>
                <a:gd name="T78" fmla="*/ 417 w 452"/>
                <a:gd name="T79" fmla="*/ 3 h 443"/>
                <a:gd name="T80" fmla="*/ 428 w 452"/>
                <a:gd name="T81" fmla="*/ 1 h 443"/>
                <a:gd name="T82" fmla="*/ 430 w 452"/>
                <a:gd name="T83" fmla="*/ 6 h 443"/>
                <a:gd name="T84" fmla="*/ 422 w 452"/>
                <a:gd name="T85" fmla="*/ 12 h 443"/>
                <a:gd name="T86" fmla="*/ 258 w 452"/>
                <a:gd name="T87" fmla="*/ 105 h 443"/>
                <a:gd name="T88" fmla="*/ 163 w 452"/>
                <a:gd name="T89" fmla="*/ 162 h 443"/>
                <a:gd name="T90" fmla="*/ 165 w 452"/>
                <a:gd name="T91" fmla="*/ 166 h 443"/>
                <a:gd name="T92" fmla="*/ 442 w 452"/>
                <a:gd name="T93" fmla="*/ 47 h 443"/>
                <a:gd name="T94" fmla="*/ 451 w 452"/>
                <a:gd name="T95" fmla="*/ 46 h 443"/>
                <a:gd name="T96" fmla="*/ 452 w 452"/>
                <a:gd name="T97" fmla="*/ 50 h 443"/>
                <a:gd name="T98" fmla="*/ 446 w 452"/>
                <a:gd name="T99" fmla="*/ 55 h 443"/>
                <a:gd name="T100" fmla="*/ 200 w 452"/>
                <a:gd name="T101" fmla="*/ 170 h 443"/>
                <a:gd name="T102" fmla="*/ 194 w 452"/>
                <a:gd name="T103" fmla="*/ 178 h 443"/>
                <a:gd name="T104" fmla="*/ 197 w 452"/>
                <a:gd name="T105" fmla="*/ 179 h 443"/>
                <a:gd name="T106" fmla="*/ 276 w 452"/>
                <a:gd name="T107" fmla="*/ 182 h 443"/>
                <a:gd name="T108" fmla="*/ 257 w 452"/>
                <a:gd name="T109" fmla="*/ 198 h 443"/>
                <a:gd name="T110" fmla="*/ 222 w 452"/>
                <a:gd name="T111" fmla="*/ 202 h 443"/>
                <a:gd name="T112" fmla="*/ 219 w 452"/>
                <a:gd name="T113" fmla="*/ 205 h 443"/>
                <a:gd name="T114" fmla="*/ 220 w 452"/>
                <a:gd name="T115" fmla="*/ 207 h 443"/>
                <a:gd name="T116" fmla="*/ 333 w 452"/>
                <a:gd name="T117" fmla="*/ 257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2" h="443">
                  <a:moveTo>
                    <a:pt x="333" y="257"/>
                  </a:moveTo>
                  <a:cubicBezTo>
                    <a:pt x="333" y="263"/>
                    <a:pt x="333" y="269"/>
                    <a:pt x="333" y="275"/>
                  </a:cubicBezTo>
                  <a:cubicBezTo>
                    <a:pt x="272" y="278"/>
                    <a:pt x="214" y="281"/>
                    <a:pt x="214" y="285"/>
                  </a:cubicBezTo>
                  <a:cubicBezTo>
                    <a:pt x="214" y="290"/>
                    <a:pt x="270" y="293"/>
                    <a:pt x="331" y="296"/>
                  </a:cubicBezTo>
                  <a:cubicBezTo>
                    <a:pt x="330" y="303"/>
                    <a:pt x="328" y="309"/>
                    <a:pt x="327" y="316"/>
                  </a:cubicBezTo>
                  <a:cubicBezTo>
                    <a:pt x="267" y="319"/>
                    <a:pt x="212" y="322"/>
                    <a:pt x="212" y="326"/>
                  </a:cubicBezTo>
                  <a:cubicBezTo>
                    <a:pt x="212" y="330"/>
                    <a:pt x="264" y="334"/>
                    <a:pt x="321" y="336"/>
                  </a:cubicBezTo>
                  <a:cubicBezTo>
                    <a:pt x="318" y="343"/>
                    <a:pt x="315" y="350"/>
                    <a:pt x="312" y="357"/>
                  </a:cubicBezTo>
                  <a:cubicBezTo>
                    <a:pt x="263" y="360"/>
                    <a:pt x="222" y="363"/>
                    <a:pt x="222" y="366"/>
                  </a:cubicBezTo>
                  <a:cubicBezTo>
                    <a:pt x="222" y="370"/>
                    <a:pt x="258" y="372"/>
                    <a:pt x="302" y="375"/>
                  </a:cubicBezTo>
                  <a:cubicBezTo>
                    <a:pt x="300" y="379"/>
                    <a:pt x="297" y="383"/>
                    <a:pt x="294" y="387"/>
                  </a:cubicBezTo>
                  <a:cubicBezTo>
                    <a:pt x="291" y="391"/>
                    <a:pt x="288" y="395"/>
                    <a:pt x="285" y="399"/>
                  </a:cubicBezTo>
                  <a:cubicBezTo>
                    <a:pt x="257" y="401"/>
                    <a:pt x="238" y="403"/>
                    <a:pt x="238" y="406"/>
                  </a:cubicBezTo>
                  <a:cubicBezTo>
                    <a:pt x="238" y="408"/>
                    <a:pt x="251" y="410"/>
                    <a:pt x="273" y="412"/>
                  </a:cubicBezTo>
                  <a:cubicBezTo>
                    <a:pt x="260" y="424"/>
                    <a:pt x="246" y="435"/>
                    <a:pt x="231" y="443"/>
                  </a:cubicBezTo>
                  <a:cubicBezTo>
                    <a:pt x="219" y="433"/>
                    <a:pt x="207" y="421"/>
                    <a:pt x="197" y="408"/>
                  </a:cubicBezTo>
                  <a:cubicBezTo>
                    <a:pt x="183" y="391"/>
                    <a:pt x="153" y="346"/>
                    <a:pt x="146" y="336"/>
                  </a:cubicBezTo>
                  <a:cubicBezTo>
                    <a:pt x="139" y="326"/>
                    <a:pt x="135" y="323"/>
                    <a:pt x="127" y="326"/>
                  </a:cubicBezTo>
                  <a:cubicBezTo>
                    <a:pt x="118" y="329"/>
                    <a:pt x="109" y="331"/>
                    <a:pt x="99" y="332"/>
                  </a:cubicBezTo>
                  <a:cubicBezTo>
                    <a:pt x="95" y="332"/>
                    <a:pt x="93" y="330"/>
                    <a:pt x="100" y="328"/>
                  </a:cubicBezTo>
                  <a:cubicBezTo>
                    <a:pt x="106" y="326"/>
                    <a:pt x="132" y="313"/>
                    <a:pt x="145" y="288"/>
                  </a:cubicBezTo>
                  <a:cubicBezTo>
                    <a:pt x="159" y="260"/>
                    <a:pt x="146" y="221"/>
                    <a:pt x="146" y="221"/>
                  </a:cubicBezTo>
                  <a:cubicBezTo>
                    <a:pt x="142" y="242"/>
                    <a:pt x="131" y="249"/>
                    <a:pt x="131" y="249"/>
                  </a:cubicBezTo>
                  <a:cubicBezTo>
                    <a:pt x="134" y="230"/>
                    <a:pt x="130" y="212"/>
                    <a:pt x="121" y="200"/>
                  </a:cubicBezTo>
                  <a:cubicBezTo>
                    <a:pt x="115" y="225"/>
                    <a:pt x="115" y="225"/>
                    <a:pt x="115" y="225"/>
                  </a:cubicBezTo>
                  <a:cubicBezTo>
                    <a:pt x="115" y="225"/>
                    <a:pt x="112" y="225"/>
                    <a:pt x="104" y="231"/>
                  </a:cubicBezTo>
                  <a:cubicBezTo>
                    <a:pt x="99" y="236"/>
                    <a:pt x="95" y="242"/>
                    <a:pt x="93" y="248"/>
                  </a:cubicBezTo>
                  <a:cubicBezTo>
                    <a:pt x="100" y="251"/>
                    <a:pt x="108" y="244"/>
                    <a:pt x="108" y="244"/>
                  </a:cubicBezTo>
                  <a:cubicBezTo>
                    <a:pt x="98" y="282"/>
                    <a:pt x="83" y="312"/>
                    <a:pt x="73" y="328"/>
                  </a:cubicBezTo>
                  <a:cubicBezTo>
                    <a:pt x="62" y="344"/>
                    <a:pt x="54" y="351"/>
                    <a:pt x="43" y="355"/>
                  </a:cubicBezTo>
                  <a:cubicBezTo>
                    <a:pt x="35" y="358"/>
                    <a:pt x="32" y="354"/>
                    <a:pt x="32" y="354"/>
                  </a:cubicBezTo>
                  <a:cubicBezTo>
                    <a:pt x="25" y="348"/>
                    <a:pt x="18" y="341"/>
                    <a:pt x="12" y="334"/>
                  </a:cubicBezTo>
                  <a:cubicBezTo>
                    <a:pt x="12" y="334"/>
                    <a:pt x="12" y="333"/>
                    <a:pt x="13" y="333"/>
                  </a:cubicBezTo>
                  <a:cubicBezTo>
                    <a:pt x="18" y="333"/>
                    <a:pt x="25" y="326"/>
                    <a:pt x="27" y="323"/>
                  </a:cubicBezTo>
                  <a:cubicBezTo>
                    <a:pt x="28" y="320"/>
                    <a:pt x="29" y="317"/>
                    <a:pt x="28" y="317"/>
                  </a:cubicBezTo>
                  <a:cubicBezTo>
                    <a:pt x="27" y="316"/>
                    <a:pt x="25" y="319"/>
                    <a:pt x="17" y="325"/>
                  </a:cubicBezTo>
                  <a:cubicBezTo>
                    <a:pt x="9" y="330"/>
                    <a:pt x="5" y="326"/>
                    <a:pt x="2" y="323"/>
                  </a:cubicBezTo>
                  <a:cubicBezTo>
                    <a:pt x="0" y="321"/>
                    <a:pt x="2" y="318"/>
                    <a:pt x="3" y="316"/>
                  </a:cubicBezTo>
                  <a:cubicBezTo>
                    <a:pt x="5" y="315"/>
                    <a:pt x="48" y="233"/>
                    <a:pt x="164" y="148"/>
                  </a:cubicBezTo>
                  <a:cubicBezTo>
                    <a:pt x="315" y="36"/>
                    <a:pt x="412" y="6"/>
                    <a:pt x="417" y="3"/>
                  </a:cubicBezTo>
                  <a:cubicBezTo>
                    <a:pt x="421" y="2"/>
                    <a:pt x="427" y="0"/>
                    <a:pt x="428" y="1"/>
                  </a:cubicBezTo>
                  <a:cubicBezTo>
                    <a:pt x="430" y="3"/>
                    <a:pt x="430" y="4"/>
                    <a:pt x="430" y="6"/>
                  </a:cubicBezTo>
                  <a:cubicBezTo>
                    <a:pt x="430" y="8"/>
                    <a:pt x="429" y="9"/>
                    <a:pt x="422" y="12"/>
                  </a:cubicBezTo>
                  <a:cubicBezTo>
                    <a:pt x="364" y="37"/>
                    <a:pt x="296" y="80"/>
                    <a:pt x="258" y="105"/>
                  </a:cubicBezTo>
                  <a:cubicBezTo>
                    <a:pt x="210" y="128"/>
                    <a:pt x="165" y="161"/>
                    <a:pt x="163" y="162"/>
                  </a:cubicBezTo>
                  <a:cubicBezTo>
                    <a:pt x="160" y="164"/>
                    <a:pt x="162" y="167"/>
                    <a:pt x="165" y="166"/>
                  </a:cubicBezTo>
                  <a:cubicBezTo>
                    <a:pt x="245" y="112"/>
                    <a:pt x="338" y="76"/>
                    <a:pt x="442" y="47"/>
                  </a:cubicBezTo>
                  <a:cubicBezTo>
                    <a:pt x="447" y="45"/>
                    <a:pt x="450" y="45"/>
                    <a:pt x="451" y="46"/>
                  </a:cubicBezTo>
                  <a:cubicBezTo>
                    <a:pt x="451" y="47"/>
                    <a:pt x="452" y="49"/>
                    <a:pt x="452" y="50"/>
                  </a:cubicBezTo>
                  <a:cubicBezTo>
                    <a:pt x="452" y="52"/>
                    <a:pt x="451" y="53"/>
                    <a:pt x="446" y="55"/>
                  </a:cubicBezTo>
                  <a:cubicBezTo>
                    <a:pt x="335" y="96"/>
                    <a:pt x="253" y="135"/>
                    <a:pt x="200" y="170"/>
                  </a:cubicBezTo>
                  <a:cubicBezTo>
                    <a:pt x="121" y="224"/>
                    <a:pt x="195" y="174"/>
                    <a:pt x="194" y="178"/>
                  </a:cubicBezTo>
                  <a:cubicBezTo>
                    <a:pt x="194" y="179"/>
                    <a:pt x="197" y="179"/>
                    <a:pt x="197" y="179"/>
                  </a:cubicBezTo>
                  <a:cubicBezTo>
                    <a:pt x="224" y="180"/>
                    <a:pt x="259" y="181"/>
                    <a:pt x="276" y="182"/>
                  </a:cubicBezTo>
                  <a:cubicBezTo>
                    <a:pt x="276" y="182"/>
                    <a:pt x="274" y="191"/>
                    <a:pt x="257" y="198"/>
                  </a:cubicBezTo>
                  <a:cubicBezTo>
                    <a:pt x="245" y="203"/>
                    <a:pt x="233" y="202"/>
                    <a:pt x="222" y="202"/>
                  </a:cubicBezTo>
                  <a:cubicBezTo>
                    <a:pt x="220" y="202"/>
                    <a:pt x="219" y="203"/>
                    <a:pt x="219" y="205"/>
                  </a:cubicBezTo>
                  <a:cubicBezTo>
                    <a:pt x="219" y="206"/>
                    <a:pt x="219" y="207"/>
                    <a:pt x="220" y="207"/>
                  </a:cubicBezTo>
                  <a:cubicBezTo>
                    <a:pt x="221" y="209"/>
                    <a:pt x="245" y="248"/>
                    <a:pt x="333" y="257"/>
                  </a:cubicBezTo>
                </a:path>
              </a:pathLst>
            </a:custGeom>
            <a:solidFill>
              <a:srgbClr val="69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591" name="Freeform 2068">
              <a:extLst>
                <a:ext uri="{FF2B5EF4-FFF2-40B4-BE49-F238E27FC236}">
                  <a16:creationId xmlns:a16="http://schemas.microsoft.com/office/drawing/2014/main" id="{A0C059C9-990F-1E9A-2F22-FCB498C90482}"/>
                </a:ext>
              </a:extLst>
            </p:cNvPr>
            <p:cNvSpPr>
              <a:spLocks noEditPoints="1"/>
            </p:cNvSpPr>
            <p:nvPr/>
          </p:nvSpPr>
          <p:spPr bwMode="auto">
            <a:xfrm>
              <a:off x="1797050" y="4587876"/>
              <a:ext cx="436563" cy="120650"/>
            </a:xfrm>
            <a:custGeom>
              <a:avLst/>
              <a:gdLst>
                <a:gd name="T0" fmla="*/ 15 w 381"/>
                <a:gd name="T1" fmla="*/ 70 h 105"/>
                <a:gd name="T2" fmla="*/ 30 w 381"/>
                <a:gd name="T3" fmla="*/ 51 h 105"/>
                <a:gd name="T4" fmla="*/ 101 w 381"/>
                <a:gd name="T5" fmla="*/ 35 h 105"/>
                <a:gd name="T6" fmla="*/ 87 w 381"/>
                <a:gd name="T7" fmla="*/ 52 h 105"/>
                <a:gd name="T8" fmla="*/ 44 w 381"/>
                <a:gd name="T9" fmla="*/ 70 h 105"/>
                <a:gd name="T10" fmla="*/ 26 w 381"/>
                <a:gd name="T11" fmla="*/ 26 h 105"/>
                <a:gd name="T12" fmla="*/ 29 w 381"/>
                <a:gd name="T13" fmla="*/ 36 h 105"/>
                <a:gd name="T14" fmla="*/ 2 w 381"/>
                <a:gd name="T15" fmla="*/ 60 h 105"/>
                <a:gd name="T16" fmla="*/ 101 w 381"/>
                <a:gd name="T17" fmla="*/ 83 h 105"/>
                <a:gd name="T18" fmla="*/ 11 w 381"/>
                <a:gd name="T19" fmla="*/ 13 h 105"/>
                <a:gd name="T20" fmla="*/ 11 w 381"/>
                <a:gd name="T21" fmla="*/ 1 h 105"/>
                <a:gd name="T22" fmla="*/ 11 w 381"/>
                <a:gd name="T23" fmla="*/ 13 h 105"/>
                <a:gd name="T24" fmla="*/ 38 w 381"/>
                <a:gd name="T25" fmla="*/ 7 h 105"/>
                <a:gd name="T26" fmla="*/ 23 w 381"/>
                <a:gd name="T27" fmla="*/ 7 h 105"/>
                <a:gd name="T28" fmla="*/ 57 w 381"/>
                <a:gd name="T29" fmla="*/ 88 h 105"/>
                <a:gd name="T30" fmla="*/ 57 w 381"/>
                <a:gd name="T31" fmla="*/ 100 h 105"/>
                <a:gd name="T32" fmla="*/ 57 w 381"/>
                <a:gd name="T33" fmla="*/ 88 h 105"/>
                <a:gd name="T34" fmla="*/ 70 w 381"/>
                <a:gd name="T35" fmla="*/ 94 h 105"/>
                <a:gd name="T36" fmla="*/ 85 w 381"/>
                <a:gd name="T37" fmla="*/ 94 h 105"/>
                <a:gd name="T38" fmla="*/ 293 w 381"/>
                <a:gd name="T39" fmla="*/ 12 h 105"/>
                <a:gd name="T40" fmla="*/ 293 w 381"/>
                <a:gd name="T41" fmla="*/ 0 h 105"/>
                <a:gd name="T42" fmla="*/ 293 w 381"/>
                <a:gd name="T43" fmla="*/ 12 h 105"/>
                <a:gd name="T44" fmla="*/ 320 w 381"/>
                <a:gd name="T45" fmla="*/ 6 h 105"/>
                <a:gd name="T46" fmla="*/ 305 w 381"/>
                <a:gd name="T47" fmla="*/ 6 h 105"/>
                <a:gd name="T48" fmla="*/ 365 w 381"/>
                <a:gd name="T49" fmla="*/ 14 h 105"/>
                <a:gd name="T50" fmla="*/ 367 w 381"/>
                <a:gd name="T51" fmla="*/ 83 h 105"/>
                <a:gd name="T52" fmla="*/ 381 w 381"/>
                <a:gd name="T53" fmla="*/ 3 h 105"/>
                <a:gd name="T54" fmla="*/ 308 w 381"/>
                <a:gd name="T55" fmla="*/ 50 h 105"/>
                <a:gd name="T56" fmla="*/ 308 w 381"/>
                <a:gd name="T57" fmla="*/ 42 h 105"/>
                <a:gd name="T58" fmla="*/ 247 w 381"/>
                <a:gd name="T59" fmla="*/ 60 h 105"/>
                <a:gd name="T60" fmla="*/ 167 w 381"/>
                <a:gd name="T61" fmla="*/ 70 h 105"/>
                <a:gd name="T62" fmla="*/ 178 w 381"/>
                <a:gd name="T63" fmla="*/ 49 h 105"/>
                <a:gd name="T64" fmla="*/ 247 w 381"/>
                <a:gd name="T65" fmla="*/ 60 h 105"/>
                <a:gd name="T66" fmla="*/ 341 w 381"/>
                <a:gd name="T67" fmla="*/ 70 h 105"/>
                <a:gd name="T68" fmla="*/ 322 w 381"/>
                <a:gd name="T69" fmla="*/ 23 h 105"/>
                <a:gd name="T70" fmla="*/ 288 w 381"/>
                <a:gd name="T71" fmla="*/ 48 h 105"/>
                <a:gd name="T72" fmla="*/ 308 w 381"/>
                <a:gd name="T73" fmla="*/ 60 h 105"/>
                <a:gd name="T74" fmla="*/ 261 w 381"/>
                <a:gd name="T75" fmla="*/ 70 h 105"/>
                <a:gd name="T76" fmla="*/ 237 w 381"/>
                <a:gd name="T77" fmla="*/ 36 h 105"/>
                <a:gd name="T78" fmla="*/ 183 w 381"/>
                <a:gd name="T79" fmla="*/ 36 h 105"/>
                <a:gd name="T80" fmla="*/ 167 w 381"/>
                <a:gd name="T81" fmla="*/ 1 h 105"/>
                <a:gd name="T82" fmla="*/ 152 w 381"/>
                <a:gd name="T83" fmla="*/ 20 h 105"/>
                <a:gd name="T84" fmla="*/ 135 w 381"/>
                <a:gd name="T85" fmla="*/ 70 h 105"/>
                <a:gd name="T86" fmla="*/ 118 w 381"/>
                <a:gd name="T87" fmla="*/ 39 h 105"/>
                <a:gd name="T88" fmla="*/ 120 w 381"/>
                <a:gd name="T89" fmla="*/ 83 h 105"/>
                <a:gd name="T90" fmla="*/ 100 w 381"/>
                <a:gd name="T91" fmla="*/ 99 h 105"/>
                <a:gd name="T92" fmla="*/ 134 w 381"/>
                <a:gd name="T93" fmla="*/ 83 h 105"/>
                <a:gd name="T94" fmla="*/ 355 w 381"/>
                <a:gd name="T95" fmla="*/ 3 h 105"/>
                <a:gd name="T96" fmla="*/ 341 w 381"/>
                <a:gd name="T97"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1" h="105">
                  <a:moveTo>
                    <a:pt x="30" y="70"/>
                  </a:moveTo>
                  <a:cubicBezTo>
                    <a:pt x="15" y="70"/>
                    <a:pt x="15" y="70"/>
                    <a:pt x="15" y="70"/>
                  </a:cubicBezTo>
                  <a:cubicBezTo>
                    <a:pt x="15" y="70"/>
                    <a:pt x="13" y="60"/>
                    <a:pt x="18" y="57"/>
                  </a:cubicBezTo>
                  <a:cubicBezTo>
                    <a:pt x="22" y="54"/>
                    <a:pt x="26" y="52"/>
                    <a:pt x="30" y="51"/>
                  </a:cubicBezTo>
                  <a:cubicBezTo>
                    <a:pt x="30" y="70"/>
                    <a:pt x="30" y="70"/>
                    <a:pt x="30" y="70"/>
                  </a:cubicBezTo>
                  <a:moveTo>
                    <a:pt x="101" y="35"/>
                  </a:moveTo>
                  <a:cubicBezTo>
                    <a:pt x="95" y="38"/>
                    <a:pt x="90" y="42"/>
                    <a:pt x="86" y="45"/>
                  </a:cubicBezTo>
                  <a:cubicBezTo>
                    <a:pt x="80" y="51"/>
                    <a:pt x="87" y="52"/>
                    <a:pt x="87" y="52"/>
                  </a:cubicBezTo>
                  <a:cubicBezTo>
                    <a:pt x="87" y="70"/>
                    <a:pt x="87" y="70"/>
                    <a:pt x="87" y="70"/>
                  </a:cubicBezTo>
                  <a:cubicBezTo>
                    <a:pt x="44" y="70"/>
                    <a:pt x="44" y="70"/>
                    <a:pt x="44" y="70"/>
                  </a:cubicBezTo>
                  <a:cubicBezTo>
                    <a:pt x="44" y="10"/>
                    <a:pt x="44" y="10"/>
                    <a:pt x="44" y="10"/>
                  </a:cubicBezTo>
                  <a:cubicBezTo>
                    <a:pt x="44" y="10"/>
                    <a:pt x="28" y="24"/>
                    <a:pt x="26" y="26"/>
                  </a:cubicBezTo>
                  <a:cubicBezTo>
                    <a:pt x="25" y="28"/>
                    <a:pt x="30" y="30"/>
                    <a:pt x="30" y="30"/>
                  </a:cubicBezTo>
                  <a:cubicBezTo>
                    <a:pt x="29" y="36"/>
                    <a:pt x="29" y="36"/>
                    <a:pt x="29" y="36"/>
                  </a:cubicBezTo>
                  <a:cubicBezTo>
                    <a:pt x="24" y="38"/>
                    <a:pt x="20" y="41"/>
                    <a:pt x="15" y="44"/>
                  </a:cubicBezTo>
                  <a:cubicBezTo>
                    <a:pt x="8" y="49"/>
                    <a:pt x="2" y="56"/>
                    <a:pt x="2" y="60"/>
                  </a:cubicBezTo>
                  <a:cubicBezTo>
                    <a:pt x="2" y="65"/>
                    <a:pt x="0" y="83"/>
                    <a:pt x="0" y="83"/>
                  </a:cubicBezTo>
                  <a:cubicBezTo>
                    <a:pt x="101" y="83"/>
                    <a:pt x="101" y="83"/>
                    <a:pt x="101" y="83"/>
                  </a:cubicBezTo>
                  <a:lnTo>
                    <a:pt x="101" y="35"/>
                  </a:lnTo>
                  <a:close/>
                  <a:moveTo>
                    <a:pt x="11" y="13"/>
                  </a:moveTo>
                  <a:cubicBezTo>
                    <a:pt x="16" y="13"/>
                    <a:pt x="19" y="11"/>
                    <a:pt x="19" y="7"/>
                  </a:cubicBezTo>
                  <a:cubicBezTo>
                    <a:pt x="19" y="4"/>
                    <a:pt x="17" y="1"/>
                    <a:pt x="11" y="1"/>
                  </a:cubicBezTo>
                  <a:cubicBezTo>
                    <a:pt x="6" y="1"/>
                    <a:pt x="4" y="3"/>
                    <a:pt x="4" y="7"/>
                  </a:cubicBezTo>
                  <a:cubicBezTo>
                    <a:pt x="4" y="12"/>
                    <a:pt x="6" y="13"/>
                    <a:pt x="11" y="13"/>
                  </a:cubicBezTo>
                  <a:close/>
                  <a:moveTo>
                    <a:pt x="29" y="13"/>
                  </a:moveTo>
                  <a:cubicBezTo>
                    <a:pt x="34" y="13"/>
                    <a:pt x="38" y="11"/>
                    <a:pt x="38" y="7"/>
                  </a:cubicBezTo>
                  <a:cubicBezTo>
                    <a:pt x="38" y="4"/>
                    <a:pt x="36" y="1"/>
                    <a:pt x="29" y="1"/>
                  </a:cubicBezTo>
                  <a:cubicBezTo>
                    <a:pt x="23" y="1"/>
                    <a:pt x="23" y="3"/>
                    <a:pt x="23" y="7"/>
                  </a:cubicBezTo>
                  <a:cubicBezTo>
                    <a:pt x="23" y="12"/>
                    <a:pt x="24" y="13"/>
                    <a:pt x="29" y="13"/>
                  </a:cubicBezTo>
                  <a:close/>
                  <a:moveTo>
                    <a:pt x="57" y="88"/>
                  </a:moveTo>
                  <a:cubicBezTo>
                    <a:pt x="52" y="88"/>
                    <a:pt x="51" y="90"/>
                    <a:pt x="51" y="94"/>
                  </a:cubicBezTo>
                  <a:cubicBezTo>
                    <a:pt x="51" y="99"/>
                    <a:pt x="52" y="100"/>
                    <a:pt x="57" y="100"/>
                  </a:cubicBezTo>
                  <a:cubicBezTo>
                    <a:pt x="62" y="100"/>
                    <a:pt x="66" y="98"/>
                    <a:pt x="66" y="94"/>
                  </a:cubicBezTo>
                  <a:cubicBezTo>
                    <a:pt x="66" y="90"/>
                    <a:pt x="64" y="88"/>
                    <a:pt x="57" y="88"/>
                  </a:cubicBezTo>
                  <a:close/>
                  <a:moveTo>
                    <a:pt x="77" y="88"/>
                  </a:moveTo>
                  <a:cubicBezTo>
                    <a:pt x="71" y="88"/>
                    <a:pt x="70" y="90"/>
                    <a:pt x="70" y="94"/>
                  </a:cubicBezTo>
                  <a:cubicBezTo>
                    <a:pt x="70" y="99"/>
                    <a:pt x="72" y="100"/>
                    <a:pt x="77" y="100"/>
                  </a:cubicBezTo>
                  <a:cubicBezTo>
                    <a:pt x="82" y="100"/>
                    <a:pt x="85" y="98"/>
                    <a:pt x="85" y="94"/>
                  </a:cubicBezTo>
                  <a:cubicBezTo>
                    <a:pt x="85" y="90"/>
                    <a:pt x="83" y="88"/>
                    <a:pt x="77" y="88"/>
                  </a:cubicBezTo>
                  <a:close/>
                  <a:moveTo>
                    <a:pt x="293" y="12"/>
                  </a:moveTo>
                  <a:cubicBezTo>
                    <a:pt x="298" y="12"/>
                    <a:pt x="301" y="10"/>
                    <a:pt x="301" y="6"/>
                  </a:cubicBezTo>
                  <a:cubicBezTo>
                    <a:pt x="301" y="2"/>
                    <a:pt x="299" y="0"/>
                    <a:pt x="293" y="0"/>
                  </a:cubicBezTo>
                  <a:cubicBezTo>
                    <a:pt x="288" y="0"/>
                    <a:pt x="286" y="2"/>
                    <a:pt x="286" y="6"/>
                  </a:cubicBezTo>
                  <a:cubicBezTo>
                    <a:pt x="286" y="11"/>
                    <a:pt x="288" y="12"/>
                    <a:pt x="293" y="12"/>
                  </a:cubicBezTo>
                  <a:close/>
                  <a:moveTo>
                    <a:pt x="312" y="12"/>
                  </a:moveTo>
                  <a:cubicBezTo>
                    <a:pt x="317" y="12"/>
                    <a:pt x="320" y="10"/>
                    <a:pt x="320" y="6"/>
                  </a:cubicBezTo>
                  <a:cubicBezTo>
                    <a:pt x="320" y="2"/>
                    <a:pt x="318" y="0"/>
                    <a:pt x="312" y="0"/>
                  </a:cubicBezTo>
                  <a:cubicBezTo>
                    <a:pt x="307" y="0"/>
                    <a:pt x="305" y="2"/>
                    <a:pt x="305" y="6"/>
                  </a:cubicBezTo>
                  <a:cubicBezTo>
                    <a:pt x="305" y="11"/>
                    <a:pt x="307" y="12"/>
                    <a:pt x="312" y="12"/>
                  </a:cubicBezTo>
                  <a:close/>
                  <a:moveTo>
                    <a:pt x="365" y="14"/>
                  </a:moveTo>
                  <a:cubicBezTo>
                    <a:pt x="362" y="16"/>
                    <a:pt x="363" y="19"/>
                    <a:pt x="367" y="19"/>
                  </a:cubicBezTo>
                  <a:cubicBezTo>
                    <a:pt x="367" y="83"/>
                    <a:pt x="367" y="83"/>
                    <a:pt x="367" y="83"/>
                  </a:cubicBezTo>
                  <a:cubicBezTo>
                    <a:pt x="381" y="83"/>
                    <a:pt x="381" y="83"/>
                    <a:pt x="381" y="83"/>
                  </a:cubicBezTo>
                  <a:cubicBezTo>
                    <a:pt x="381" y="3"/>
                    <a:pt x="381" y="3"/>
                    <a:pt x="381" y="3"/>
                  </a:cubicBezTo>
                  <a:cubicBezTo>
                    <a:pt x="381" y="3"/>
                    <a:pt x="368" y="11"/>
                    <a:pt x="365" y="14"/>
                  </a:cubicBezTo>
                  <a:close/>
                  <a:moveTo>
                    <a:pt x="308" y="50"/>
                  </a:moveTo>
                  <a:cubicBezTo>
                    <a:pt x="299" y="50"/>
                    <a:pt x="299" y="50"/>
                    <a:pt x="299" y="50"/>
                  </a:cubicBezTo>
                  <a:cubicBezTo>
                    <a:pt x="299" y="45"/>
                    <a:pt x="308" y="42"/>
                    <a:pt x="308" y="42"/>
                  </a:cubicBezTo>
                  <a:lnTo>
                    <a:pt x="308" y="50"/>
                  </a:lnTo>
                  <a:close/>
                  <a:moveTo>
                    <a:pt x="247" y="60"/>
                  </a:moveTo>
                  <a:cubicBezTo>
                    <a:pt x="247" y="63"/>
                    <a:pt x="247" y="66"/>
                    <a:pt x="247" y="70"/>
                  </a:cubicBezTo>
                  <a:cubicBezTo>
                    <a:pt x="167" y="70"/>
                    <a:pt x="167" y="70"/>
                    <a:pt x="167" y="70"/>
                  </a:cubicBezTo>
                  <a:cubicBezTo>
                    <a:pt x="167" y="55"/>
                    <a:pt x="167" y="55"/>
                    <a:pt x="167" y="55"/>
                  </a:cubicBezTo>
                  <a:cubicBezTo>
                    <a:pt x="169" y="50"/>
                    <a:pt x="172" y="49"/>
                    <a:pt x="178" y="49"/>
                  </a:cubicBezTo>
                  <a:cubicBezTo>
                    <a:pt x="237" y="49"/>
                    <a:pt x="237" y="49"/>
                    <a:pt x="237" y="49"/>
                  </a:cubicBezTo>
                  <a:cubicBezTo>
                    <a:pt x="249" y="49"/>
                    <a:pt x="247" y="56"/>
                    <a:pt x="247" y="60"/>
                  </a:cubicBezTo>
                  <a:close/>
                  <a:moveTo>
                    <a:pt x="341" y="18"/>
                  </a:moveTo>
                  <a:cubicBezTo>
                    <a:pt x="341" y="70"/>
                    <a:pt x="341" y="70"/>
                    <a:pt x="341" y="70"/>
                  </a:cubicBezTo>
                  <a:cubicBezTo>
                    <a:pt x="322" y="70"/>
                    <a:pt x="322" y="70"/>
                    <a:pt x="322" y="70"/>
                  </a:cubicBezTo>
                  <a:cubicBezTo>
                    <a:pt x="322" y="23"/>
                    <a:pt x="322" y="23"/>
                    <a:pt x="322" y="23"/>
                  </a:cubicBezTo>
                  <a:cubicBezTo>
                    <a:pt x="322" y="23"/>
                    <a:pt x="318" y="25"/>
                    <a:pt x="313" y="27"/>
                  </a:cubicBezTo>
                  <a:cubicBezTo>
                    <a:pt x="308" y="30"/>
                    <a:pt x="288" y="37"/>
                    <a:pt x="288" y="48"/>
                  </a:cubicBezTo>
                  <a:cubicBezTo>
                    <a:pt x="288" y="60"/>
                    <a:pt x="288" y="60"/>
                    <a:pt x="288" y="60"/>
                  </a:cubicBezTo>
                  <a:cubicBezTo>
                    <a:pt x="308" y="60"/>
                    <a:pt x="308" y="60"/>
                    <a:pt x="308" y="60"/>
                  </a:cubicBezTo>
                  <a:cubicBezTo>
                    <a:pt x="308" y="70"/>
                    <a:pt x="308" y="70"/>
                    <a:pt x="308" y="70"/>
                  </a:cubicBezTo>
                  <a:cubicBezTo>
                    <a:pt x="261" y="70"/>
                    <a:pt x="261" y="70"/>
                    <a:pt x="261" y="70"/>
                  </a:cubicBezTo>
                  <a:cubicBezTo>
                    <a:pt x="261" y="67"/>
                    <a:pt x="261" y="64"/>
                    <a:pt x="261" y="59"/>
                  </a:cubicBezTo>
                  <a:cubicBezTo>
                    <a:pt x="261" y="46"/>
                    <a:pt x="250" y="36"/>
                    <a:pt x="237" y="36"/>
                  </a:cubicBezTo>
                  <a:cubicBezTo>
                    <a:pt x="237" y="36"/>
                    <a:pt x="237" y="36"/>
                    <a:pt x="237" y="36"/>
                  </a:cubicBezTo>
                  <a:cubicBezTo>
                    <a:pt x="183" y="36"/>
                    <a:pt x="183" y="36"/>
                    <a:pt x="183" y="36"/>
                  </a:cubicBezTo>
                  <a:cubicBezTo>
                    <a:pt x="174" y="36"/>
                    <a:pt x="169" y="38"/>
                    <a:pt x="167" y="41"/>
                  </a:cubicBezTo>
                  <a:cubicBezTo>
                    <a:pt x="167" y="1"/>
                    <a:pt x="167" y="1"/>
                    <a:pt x="167" y="1"/>
                  </a:cubicBezTo>
                  <a:cubicBezTo>
                    <a:pt x="167" y="1"/>
                    <a:pt x="158" y="7"/>
                    <a:pt x="152" y="12"/>
                  </a:cubicBezTo>
                  <a:cubicBezTo>
                    <a:pt x="146" y="17"/>
                    <a:pt x="152" y="20"/>
                    <a:pt x="152" y="20"/>
                  </a:cubicBezTo>
                  <a:cubicBezTo>
                    <a:pt x="152" y="70"/>
                    <a:pt x="152" y="70"/>
                    <a:pt x="152" y="70"/>
                  </a:cubicBezTo>
                  <a:cubicBezTo>
                    <a:pt x="135" y="70"/>
                    <a:pt x="135" y="70"/>
                    <a:pt x="135" y="70"/>
                  </a:cubicBezTo>
                  <a:cubicBezTo>
                    <a:pt x="134" y="27"/>
                    <a:pt x="134" y="27"/>
                    <a:pt x="134" y="27"/>
                  </a:cubicBezTo>
                  <a:cubicBezTo>
                    <a:pt x="134" y="27"/>
                    <a:pt x="122" y="36"/>
                    <a:pt x="118" y="39"/>
                  </a:cubicBezTo>
                  <a:cubicBezTo>
                    <a:pt x="115" y="41"/>
                    <a:pt x="117" y="44"/>
                    <a:pt x="121" y="44"/>
                  </a:cubicBezTo>
                  <a:cubicBezTo>
                    <a:pt x="121" y="44"/>
                    <a:pt x="120" y="75"/>
                    <a:pt x="120" y="83"/>
                  </a:cubicBezTo>
                  <a:cubicBezTo>
                    <a:pt x="120" y="90"/>
                    <a:pt x="114" y="99"/>
                    <a:pt x="101" y="95"/>
                  </a:cubicBezTo>
                  <a:cubicBezTo>
                    <a:pt x="101" y="95"/>
                    <a:pt x="97" y="96"/>
                    <a:pt x="100" y="99"/>
                  </a:cubicBezTo>
                  <a:cubicBezTo>
                    <a:pt x="103" y="102"/>
                    <a:pt x="108" y="104"/>
                    <a:pt x="112" y="105"/>
                  </a:cubicBezTo>
                  <a:cubicBezTo>
                    <a:pt x="117" y="105"/>
                    <a:pt x="134" y="101"/>
                    <a:pt x="134" y="83"/>
                  </a:cubicBezTo>
                  <a:cubicBezTo>
                    <a:pt x="355" y="83"/>
                    <a:pt x="355" y="83"/>
                    <a:pt x="355" y="83"/>
                  </a:cubicBezTo>
                  <a:cubicBezTo>
                    <a:pt x="355" y="3"/>
                    <a:pt x="355" y="3"/>
                    <a:pt x="355" y="3"/>
                  </a:cubicBezTo>
                  <a:cubicBezTo>
                    <a:pt x="355" y="3"/>
                    <a:pt x="342" y="12"/>
                    <a:pt x="340" y="14"/>
                  </a:cubicBezTo>
                  <a:cubicBezTo>
                    <a:pt x="337" y="16"/>
                    <a:pt x="338" y="19"/>
                    <a:pt x="341" y="18"/>
                  </a:cubicBezTo>
                  <a:close/>
                </a:path>
              </a:pathLst>
            </a:custGeom>
            <a:solidFill>
              <a:srgbClr val="69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92" name="Grup 12591">
            <a:extLst>
              <a:ext uri="{FF2B5EF4-FFF2-40B4-BE49-F238E27FC236}">
                <a16:creationId xmlns:a16="http://schemas.microsoft.com/office/drawing/2014/main" id="{E5172F78-CCFA-5209-8511-CC90BC7BA211}"/>
              </a:ext>
            </a:extLst>
          </p:cNvPr>
          <p:cNvGrpSpPr/>
          <p:nvPr/>
        </p:nvGrpSpPr>
        <p:grpSpPr>
          <a:xfrm>
            <a:off x="8918097" y="4074356"/>
            <a:ext cx="806916" cy="434865"/>
            <a:chOff x="7702835" y="2903698"/>
            <a:chExt cx="3714755" cy="2001964"/>
          </a:xfrm>
        </p:grpSpPr>
        <p:sp>
          <p:nvSpPr>
            <p:cNvPr id="12593" name="Serbest Form 12538">
              <a:extLst>
                <a:ext uri="{FF2B5EF4-FFF2-40B4-BE49-F238E27FC236}">
                  <a16:creationId xmlns:a16="http://schemas.microsoft.com/office/drawing/2014/main" id="{F1F5E553-B38F-24E0-8F2A-DD3B61946DA6}"/>
                </a:ext>
              </a:extLst>
            </p:cNvPr>
            <p:cNvSpPr/>
            <p:nvPr/>
          </p:nvSpPr>
          <p:spPr>
            <a:xfrm>
              <a:off x="8967278" y="2903698"/>
              <a:ext cx="1694878" cy="1173956"/>
            </a:xfrm>
            <a:custGeom>
              <a:avLst/>
              <a:gdLst>
                <a:gd name="connsiteX0" fmla="*/ 1149668 w 1694878"/>
                <a:gd name="connsiteY0" fmla="*/ 1173956 h 1173956"/>
                <a:gd name="connsiteX1" fmla="*/ 997268 w 1694878"/>
                <a:gd name="connsiteY1" fmla="*/ 1026700 h 1173956"/>
                <a:gd name="connsiteX2" fmla="*/ 1040330 w 1694878"/>
                <a:gd name="connsiteY2" fmla="*/ 688362 h 1173956"/>
                <a:gd name="connsiteX3" fmla="*/ 701993 w 1694878"/>
                <a:gd name="connsiteY3" fmla="*/ 645290 h 1173956"/>
                <a:gd name="connsiteX4" fmla="*/ 658930 w 1694878"/>
                <a:gd name="connsiteY4" fmla="*/ 983637 h 1173956"/>
                <a:gd name="connsiteX5" fmla="*/ 701993 w 1694878"/>
                <a:gd name="connsiteY5" fmla="*/ 1026700 h 1173956"/>
                <a:gd name="connsiteX6" fmla="*/ 550069 w 1694878"/>
                <a:gd name="connsiteY6" fmla="*/ 1173861 h 1173956"/>
                <a:gd name="connsiteX7" fmla="*/ 0 w 1694878"/>
                <a:gd name="connsiteY7" fmla="*/ 909161 h 1173956"/>
                <a:gd name="connsiteX8" fmla="*/ 0 w 1694878"/>
                <a:gd name="connsiteY8" fmla="*/ 778764 h 1173956"/>
                <a:gd name="connsiteX9" fmla="*/ 737616 w 1694878"/>
                <a:gd name="connsiteY9" fmla="*/ 1238 h 1173956"/>
                <a:gd name="connsiteX10" fmla="*/ 962215 w 1694878"/>
                <a:gd name="connsiteY10" fmla="*/ 0 h 1173956"/>
                <a:gd name="connsiteX11" fmla="*/ 1694879 w 1694878"/>
                <a:gd name="connsiteY11" fmla="*/ 778478 h 1173956"/>
                <a:gd name="connsiteX12" fmla="*/ 1694879 w 1694878"/>
                <a:gd name="connsiteY12" fmla="*/ 909447 h 1173956"/>
                <a:gd name="connsiteX13" fmla="*/ 1149668 w 1694878"/>
                <a:gd name="connsiteY13" fmla="*/ 1173956 h 117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4878" h="1173956">
                  <a:moveTo>
                    <a:pt x="1149668" y="1173956"/>
                  </a:moveTo>
                  <a:lnTo>
                    <a:pt x="997268" y="1026700"/>
                  </a:lnTo>
                  <a:cubicBezTo>
                    <a:pt x="1102585" y="945166"/>
                    <a:pt x="1121874" y="793680"/>
                    <a:pt x="1040330" y="688362"/>
                  </a:cubicBezTo>
                  <a:cubicBezTo>
                    <a:pt x="958796" y="583035"/>
                    <a:pt x="807310" y="563756"/>
                    <a:pt x="701993" y="645290"/>
                  </a:cubicBezTo>
                  <a:cubicBezTo>
                    <a:pt x="596675" y="726834"/>
                    <a:pt x="577386" y="878310"/>
                    <a:pt x="658930" y="983637"/>
                  </a:cubicBezTo>
                  <a:cubicBezTo>
                    <a:pt x="671408" y="999754"/>
                    <a:pt x="685876" y="1014222"/>
                    <a:pt x="701993" y="1026700"/>
                  </a:cubicBezTo>
                  <a:lnTo>
                    <a:pt x="550069" y="1173861"/>
                  </a:lnTo>
                  <a:cubicBezTo>
                    <a:pt x="427482" y="1028224"/>
                    <a:pt x="244316" y="922115"/>
                    <a:pt x="0" y="909161"/>
                  </a:cubicBezTo>
                  <a:lnTo>
                    <a:pt x="0" y="778764"/>
                  </a:lnTo>
                  <a:cubicBezTo>
                    <a:pt x="493967" y="752475"/>
                    <a:pt x="737616" y="345567"/>
                    <a:pt x="737616" y="1238"/>
                  </a:cubicBezTo>
                  <a:lnTo>
                    <a:pt x="962215" y="0"/>
                  </a:lnTo>
                  <a:cubicBezTo>
                    <a:pt x="962215" y="344424"/>
                    <a:pt x="1204151" y="749808"/>
                    <a:pt x="1694879" y="778478"/>
                  </a:cubicBezTo>
                  <a:lnTo>
                    <a:pt x="1694879" y="909447"/>
                  </a:lnTo>
                  <a:cubicBezTo>
                    <a:pt x="1452944" y="923544"/>
                    <a:pt x="1271492" y="1029272"/>
                    <a:pt x="1149668" y="1173956"/>
                  </a:cubicBezTo>
                </a:path>
              </a:pathLst>
            </a:custGeom>
            <a:solidFill>
              <a:srgbClr val="E20613"/>
            </a:solidFill>
            <a:ln w="9525" cap="flat">
              <a:noFill/>
              <a:prstDash val="solid"/>
              <a:miter/>
            </a:ln>
          </p:spPr>
          <p:txBody>
            <a:bodyPr rtlCol="0" anchor="ctr"/>
            <a:lstStyle/>
            <a:p>
              <a:endParaRPr lang="en-US" noProof="0" dirty="0"/>
            </a:p>
          </p:txBody>
        </p:sp>
        <p:sp>
          <p:nvSpPr>
            <p:cNvPr id="12594" name="Serbest Form 12539">
              <a:extLst>
                <a:ext uri="{FF2B5EF4-FFF2-40B4-BE49-F238E27FC236}">
                  <a16:creationId xmlns:a16="http://schemas.microsoft.com/office/drawing/2014/main" id="{785467B9-9E0E-03BF-8BA6-5508B2352699}"/>
                </a:ext>
              </a:extLst>
            </p:cNvPr>
            <p:cNvSpPr/>
            <p:nvPr/>
          </p:nvSpPr>
          <p:spPr>
            <a:xfrm>
              <a:off x="7702835" y="3969546"/>
              <a:ext cx="810958" cy="750569"/>
            </a:xfrm>
            <a:custGeom>
              <a:avLst/>
              <a:gdLst>
                <a:gd name="connsiteX0" fmla="*/ 485775 w 810958"/>
                <a:gd name="connsiteY0" fmla="*/ 495205 h 750569"/>
                <a:gd name="connsiteX1" fmla="*/ 325374 w 810958"/>
                <a:gd name="connsiteY1" fmla="*/ 495205 h 750569"/>
                <a:gd name="connsiteX2" fmla="*/ 403669 w 810958"/>
                <a:gd name="connsiteY2" fmla="*/ 226219 h 750569"/>
                <a:gd name="connsiteX3" fmla="*/ 485775 w 810958"/>
                <a:gd name="connsiteY3" fmla="*/ 495205 h 750569"/>
                <a:gd name="connsiteX4" fmla="*/ 247650 w 810958"/>
                <a:gd name="connsiteY4" fmla="*/ 750570 h 750569"/>
                <a:gd name="connsiteX5" fmla="*/ 276225 w 810958"/>
                <a:gd name="connsiteY5" fmla="*/ 651510 h 750569"/>
                <a:gd name="connsiteX6" fmla="*/ 528542 w 810958"/>
                <a:gd name="connsiteY6" fmla="*/ 651510 h 750569"/>
                <a:gd name="connsiteX7" fmla="*/ 558641 w 810958"/>
                <a:gd name="connsiteY7" fmla="*/ 750570 h 750569"/>
                <a:gd name="connsiteX8" fmla="*/ 810959 w 810958"/>
                <a:gd name="connsiteY8" fmla="*/ 750570 h 750569"/>
                <a:gd name="connsiteX9" fmla="*/ 533972 w 810958"/>
                <a:gd name="connsiteY9" fmla="*/ 0 h 750569"/>
                <a:gd name="connsiteX10" fmla="*/ 276987 w 810958"/>
                <a:gd name="connsiteY10" fmla="*/ 0 h 750569"/>
                <a:gd name="connsiteX11" fmla="*/ 0 w 810958"/>
                <a:gd name="connsiteY11" fmla="*/ 750570 h 75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10958" h="750569">
                  <a:moveTo>
                    <a:pt x="485775" y="495205"/>
                  </a:moveTo>
                  <a:lnTo>
                    <a:pt x="325374" y="495205"/>
                  </a:lnTo>
                  <a:lnTo>
                    <a:pt x="403669" y="226219"/>
                  </a:lnTo>
                  <a:lnTo>
                    <a:pt x="485775" y="495205"/>
                  </a:lnTo>
                  <a:moveTo>
                    <a:pt x="247650" y="750570"/>
                  </a:moveTo>
                  <a:lnTo>
                    <a:pt x="276225" y="651510"/>
                  </a:lnTo>
                  <a:lnTo>
                    <a:pt x="528542" y="651510"/>
                  </a:lnTo>
                  <a:lnTo>
                    <a:pt x="558641" y="750570"/>
                  </a:lnTo>
                  <a:lnTo>
                    <a:pt x="810959" y="750570"/>
                  </a:lnTo>
                  <a:lnTo>
                    <a:pt x="533972" y="0"/>
                  </a:lnTo>
                  <a:lnTo>
                    <a:pt x="276987" y="0"/>
                  </a:lnTo>
                  <a:lnTo>
                    <a:pt x="0" y="750570"/>
                  </a:lnTo>
                  <a:close/>
                </a:path>
              </a:pathLst>
            </a:custGeom>
            <a:solidFill>
              <a:srgbClr val="1D1D1B"/>
            </a:solidFill>
            <a:ln w="9525" cap="flat">
              <a:noFill/>
              <a:prstDash val="solid"/>
              <a:miter/>
            </a:ln>
          </p:spPr>
          <p:txBody>
            <a:bodyPr rtlCol="0" anchor="ctr"/>
            <a:lstStyle/>
            <a:p>
              <a:endParaRPr lang="en-US" noProof="0" dirty="0"/>
            </a:p>
          </p:txBody>
        </p:sp>
        <p:sp>
          <p:nvSpPr>
            <p:cNvPr id="12595" name="Serbest Form 12540">
              <a:extLst>
                <a:ext uri="{FF2B5EF4-FFF2-40B4-BE49-F238E27FC236}">
                  <a16:creationId xmlns:a16="http://schemas.microsoft.com/office/drawing/2014/main" id="{F6E7D83A-D7DB-3504-6D57-5185B63FD537}"/>
                </a:ext>
              </a:extLst>
            </p:cNvPr>
            <p:cNvSpPr/>
            <p:nvPr/>
          </p:nvSpPr>
          <p:spPr>
            <a:xfrm>
              <a:off x="8514460" y="4003931"/>
              <a:ext cx="410336" cy="720710"/>
            </a:xfrm>
            <a:custGeom>
              <a:avLst/>
              <a:gdLst>
                <a:gd name="connsiteX0" fmla="*/ 408146 w 410336"/>
                <a:gd name="connsiteY0" fmla="*/ 560832 h 720710"/>
                <a:gd name="connsiteX1" fmla="*/ 372713 w 410336"/>
                <a:gd name="connsiteY1" fmla="*/ 560832 h 720710"/>
                <a:gd name="connsiteX2" fmla="*/ 302895 w 410336"/>
                <a:gd name="connsiteY2" fmla="*/ 493109 h 720710"/>
                <a:gd name="connsiteX3" fmla="*/ 302895 w 410336"/>
                <a:gd name="connsiteY3" fmla="*/ 294989 h 720710"/>
                <a:gd name="connsiteX4" fmla="*/ 410337 w 410336"/>
                <a:gd name="connsiteY4" fmla="*/ 294989 h 720710"/>
                <a:gd name="connsiteX5" fmla="*/ 410337 w 410336"/>
                <a:gd name="connsiteY5" fmla="*/ 169926 h 720710"/>
                <a:gd name="connsiteX6" fmla="*/ 302800 w 410336"/>
                <a:gd name="connsiteY6" fmla="*/ 169926 h 720710"/>
                <a:gd name="connsiteX7" fmla="*/ 302800 w 410336"/>
                <a:gd name="connsiteY7" fmla="*/ 0 h 720710"/>
                <a:gd name="connsiteX8" fmla="*/ 82772 w 410336"/>
                <a:gd name="connsiteY8" fmla="*/ 0 h 720710"/>
                <a:gd name="connsiteX9" fmla="*/ 82772 w 410336"/>
                <a:gd name="connsiteY9" fmla="*/ 169926 h 720710"/>
                <a:gd name="connsiteX10" fmla="*/ 0 w 410336"/>
                <a:gd name="connsiteY10" fmla="*/ 169926 h 720710"/>
                <a:gd name="connsiteX11" fmla="*/ 0 w 410336"/>
                <a:gd name="connsiteY11" fmla="*/ 294989 h 720710"/>
                <a:gd name="connsiteX12" fmla="*/ 79534 w 410336"/>
                <a:gd name="connsiteY12" fmla="*/ 294989 h 720710"/>
                <a:gd name="connsiteX13" fmla="*/ 79534 w 410336"/>
                <a:gd name="connsiteY13" fmla="*/ 523589 h 720710"/>
                <a:gd name="connsiteX14" fmla="*/ 408051 w 410336"/>
                <a:gd name="connsiteY14" fmla="*/ 716471 h 720710"/>
                <a:gd name="connsiteX15" fmla="*/ 408051 w 410336"/>
                <a:gd name="connsiteY15" fmla="*/ 560832 h 72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336" h="720710">
                  <a:moveTo>
                    <a:pt x="408146" y="560832"/>
                  </a:moveTo>
                  <a:lnTo>
                    <a:pt x="372713" y="560832"/>
                  </a:lnTo>
                  <a:cubicBezTo>
                    <a:pt x="310420" y="560832"/>
                    <a:pt x="302895" y="543115"/>
                    <a:pt x="302895" y="493109"/>
                  </a:cubicBezTo>
                  <a:lnTo>
                    <a:pt x="302895" y="294989"/>
                  </a:lnTo>
                  <a:lnTo>
                    <a:pt x="410337" y="294989"/>
                  </a:lnTo>
                  <a:lnTo>
                    <a:pt x="410337" y="169926"/>
                  </a:lnTo>
                  <a:lnTo>
                    <a:pt x="302800" y="169926"/>
                  </a:lnTo>
                  <a:lnTo>
                    <a:pt x="302800" y="0"/>
                  </a:lnTo>
                  <a:lnTo>
                    <a:pt x="82772" y="0"/>
                  </a:lnTo>
                  <a:lnTo>
                    <a:pt x="82772" y="169926"/>
                  </a:lnTo>
                  <a:lnTo>
                    <a:pt x="0" y="169926"/>
                  </a:lnTo>
                  <a:lnTo>
                    <a:pt x="0" y="294989"/>
                  </a:lnTo>
                  <a:lnTo>
                    <a:pt x="79534" y="294989"/>
                  </a:lnTo>
                  <a:lnTo>
                    <a:pt x="79534" y="523589"/>
                  </a:lnTo>
                  <a:cubicBezTo>
                    <a:pt x="79534" y="712280"/>
                    <a:pt x="114967" y="732091"/>
                    <a:pt x="408051" y="716471"/>
                  </a:cubicBezTo>
                  <a:lnTo>
                    <a:pt x="408051" y="560832"/>
                  </a:lnTo>
                </a:path>
              </a:pathLst>
            </a:custGeom>
            <a:solidFill>
              <a:srgbClr val="1D1D1B"/>
            </a:solidFill>
            <a:ln w="9525" cap="flat">
              <a:noFill/>
              <a:prstDash val="solid"/>
              <a:miter/>
            </a:ln>
          </p:spPr>
          <p:txBody>
            <a:bodyPr rtlCol="0" anchor="ctr"/>
            <a:lstStyle/>
            <a:p>
              <a:endParaRPr lang="en-US" noProof="0" dirty="0"/>
            </a:p>
          </p:txBody>
        </p:sp>
        <p:sp>
          <p:nvSpPr>
            <p:cNvPr id="12596" name="Serbest Form 12541">
              <a:extLst>
                <a:ext uri="{FF2B5EF4-FFF2-40B4-BE49-F238E27FC236}">
                  <a16:creationId xmlns:a16="http://schemas.microsoft.com/office/drawing/2014/main" id="{1601256D-68FB-E779-671B-F8B2FBAD27E2}"/>
                </a:ext>
              </a:extLst>
            </p:cNvPr>
            <p:cNvSpPr/>
            <p:nvPr/>
          </p:nvSpPr>
          <p:spPr>
            <a:xfrm>
              <a:off x="8976518" y="4158236"/>
              <a:ext cx="653891" cy="577500"/>
            </a:xfrm>
            <a:custGeom>
              <a:avLst/>
              <a:gdLst>
                <a:gd name="connsiteX0" fmla="*/ 301466 w 653891"/>
                <a:gd name="connsiteY0" fmla="*/ 454533 h 577500"/>
                <a:gd name="connsiteX1" fmla="*/ 230600 w 653891"/>
                <a:gd name="connsiteY1" fmla="*/ 408622 h 577500"/>
                <a:gd name="connsiteX2" fmla="*/ 400241 w 653891"/>
                <a:gd name="connsiteY2" fmla="*/ 320040 h 577500"/>
                <a:gd name="connsiteX3" fmla="*/ 301466 w 653891"/>
                <a:gd name="connsiteY3" fmla="*/ 454533 h 577500"/>
                <a:gd name="connsiteX4" fmla="*/ 653891 w 653891"/>
                <a:gd name="connsiteY4" fmla="*/ 561880 h 577500"/>
                <a:gd name="connsiteX5" fmla="*/ 653891 w 653891"/>
                <a:gd name="connsiteY5" fmla="*/ 551497 h 577500"/>
                <a:gd name="connsiteX6" fmla="*/ 623888 w 653891"/>
                <a:gd name="connsiteY6" fmla="*/ 481584 h 577500"/>
                <a:gd name="connsiteX7" fmla="*/ 623888 w 653891"/>
                <a:gd name="connsiteY7" fmla="*/ 226219 h 577500"/>
                <a:gd name="connsiteX8" fmla="*/ 341471 w 653891"/>
                <a:gd name="connsiteY8" fmla="*/ 0 h 577500"/>
                <a:gd name="connsiteX9" fmla="*/ 34385 w 653891"/>
                <a:gd name="connsiteY9" fmla="*/ 183452 h 577500"/>
                <a:gd name="connsiteX10" fmla="*/ 249174 w 653891"/>
                <a:gd name="connsiteY10" fmla="*/ 183452 h 577500"/>
                <a:gd name="connsiteX11" fmla="*/ 327565 w 653891"/>
                <a:gd name="connsiteY11" fmla="*/ 130302 h 577500"/>
                <a:gd name="connsiteX12" fmla="*/ 400526 w 653891"/>
                <a:gd name="connsiteY12" fmla="*/ 175165 h 577500"/>
                <a:gd name="connsiteX13" fmla="*/ 0 w 653891"/>
                <a:gd name="connsiteY13" fmla="*/ 412813 h 577500"/>
                <a:gd name="connsiteX14" fmla="*/ 200787 w 653891"/>
                <a:gd name="connsiteY14" fmla="*/ 577501 h 577500"/>
                <a:gd name="connsiteX15" fmla="*/ 412337 w 653891"/>
                <a:gd name="connsiteY15" fmla="*/ 503492 h 577500"/>
                <a:gd name="connsiteX16" fmla="*/ 423100 w 653891"/>
                <a:gd name="connsiteY16" fmla="*/ 561880 h 57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3891" h="577500">
                  <a:moveTo>
                    <a:pt x="301466" y="454533"/>
                  </a:moveTo>
                  <a:cubicBezTo>
                    <a:pt x="257461" y="454533"/>
                    <a:pt x="230600" y="435483"/>
                    <a:pt x="230600" y="408622"/>
                  </a:cubicBezTo>
                  <a:cubicBezTo>
                    <a:pt x="230600" y="337756"/>
                    <a:pt x="327279" y="354425"/>
                    <a:pt x="400241" y="320040"/>
                  </a:cubicBezTo>
                  <a:cubicBezTo>
                    <a:pt x="405575" y="395097"/>
                    <a:pt x="379857" y="454533"/>
                    <a:pt x="301466" y="454533"/>
                  </a:cubicBezTo>
                  <a:moveTo>
                    <a:pt x="653891" y="561880"/>
                  </a:moveTo>
                  <a:lnTo>
                    <a:pt x="653891" y="551497"/>
                  </a:lnTo>
                  <a:cubicBezTo>
                    <a:pt x="625316" y="528542"/>
                    <a:pt x="623888" y="513397"/>
                    <a:pt x="623888" y="481584"/>
                  </a:cubicBezTo>
                  <a:lnTo>
                    <a:pt x="623888" y="226219"/>
                  </a:lnTo>
                  <a:cubicBezTo>
                    <a:pt x="623888" y="95917"/>
                    <a:pt x="607790" y="0"/>
                    <a:pt x="341471" y="0"/>
                  </a:cubicBezTo>
                  <a:cubicBezTo>
                    <a:pt x="119253" y="0"/>
                    <a:pt x="34385" y="67723"/>
                    <a:pt x="34385" y="183452"/>
                  </a:cubicBezTo>
                  <a:lnTo>
                    <a:pt x="249174" y="183452"/>
                  </a:lnTo>
                  <a:cubicBezTo>
                    <a:pt x="254508" y="136588"/>
                    <a:pt x="296799" y="130302"/>
                    <a:pt x="327565" y="130302"/>
                  </a:cubicBezTo>
                  <a:cubicBezTo>
                    <a:pt x="351187" y="130302"/>
                    <a:pt x="400526" y="135541"/>
                    <a:pt x="400526" y="175165"/>
                  </a:cubicBezTo>
                  <a:cubicBezTo>
                    <a:pt x="400526" y="277273"/>
                    <a:pt x="0" y="164687"/>
                    <a:pt x="0" y="412813"/>
                  </a:cubicBezTo>
                  <a:cubicBezTo>
                    <a:pt x="0" y="526447"/>
                    <a:pt x="94488" y="577501"/>
                    <a:pt x="200787" y="577501"/>
                  </a:cubicBezTo>
                  <a:cubicBezTo>
                    <a:pt x="284607" y="577501"/>
                    <a:pt x="348996" y="560832"/>
                    <a:pt x="412337" y="503492"/>
                  </a:cubicBezTo>
                  <a:lnTo>
                    <a:pt x="423100" y="561880"/>
                  </a:lnTo>
                  <a:close/>
                </a:path>
              </a:pathLst>
            </a:custGeom>
            <a:solidFill>
              <a:srgbClr val="1D1D1B"/>
            </a:solidFill>
            <a:ln w="9525" cap="flat">
              <a:noFill/>
              <a:prstDash val="solid"/>
              <a:miter/>
            </a:ln>
          </p:spPr>
          <p:txBody>
            <a:bodyPr rtlCol="0" anchor="ctr"/>
            <a:lstStyle/>
            <a:p>
              <a:endParaRPr lang="en-US" noProof="0" dirty="0"/>
            </a:p>
          </p:txBody>
        </p:sp>
        <p:sp>
          <p:nvSpPr>
            <p:cNvPr id="12597" name="Serbest Form 12542">
              <a:extLst>
                <a:ext uri="{FF2B5EF4-FFF2-40B4-BE49-F238E27FC236}">
                  <a16:creationId xmlns:a16="http://schemas.microsoft.com/office/drawing/2014/main" id="{D0AE3E21-A24F-7CDB-F781-EE9F176A0080}"/>
                </a:ext>
              </a:extLst>
            </p:cNvPr>
            <p:cNvSpPr/>
            <p:nvPr/>
          </p:nvSpPr>
          <p:spPr>
            <a:xfrm>
              <a:off x="9705466" y="3950781"/>
              <a:ext cx="223361" cy="769334"/>
            </a:xfrm>
            <a:custGeom>
              <a:avLst/>
              <a:gdLst>
                <a:gd name="connsiteX0" fmla="*/ 223361 w 223361"/>
                <a:gd name="connsiteY0" fmla="*/ 769334 h 769334"/>
                <a:gd name="connsiteX1" fmla="*/ 0 w 223361"/>
                <a:gd name="connsiteY1" fmla="*/ 769334 h 769334"/>
                <a:gd name="connsiteX2" fmla="*/ 0 w 223361"/>
                <a:gd name="connsiteY2" fmla="*/ 6001 h 769334"/>
                <a:gd name="connsiteX3" fmla="*/ 223361 w 223361"/>
                <a:gd name="connsiteY3" fmla="*/ 0 h 769334"/>
                <a:gd name="connsiteX4" fmla="*/ 223361 w 223361"/>
                <a:gd name="connsiteY4" fmla="*/ 769334 h 769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361" h="769334">
                  <a:moveTo>
                    <a:pt x="223361" y="769334"/>
                  </a:moveTo>
                  <a:lnTo>
                    <a:pt x="0" y="769334"/>
                  </a:lnTo>
                  <a:lnTo>
                    <a:pt x="0" y="6001"/>
                  </a:lnTo>
                  <a:cubicBezTo>
                    <a:pt x="70980" y="40510"/>
                    <a:pt x="154334" y="38272"/>
                    <a:pt x="223361" y="0"/>
                  </a:cubicBezTo>
                  <a:lnTo>
                    <a:pt x="223361" y="769334"/>
                  </a:lnTo>
                </a:path>
              </a:pathLst>
            </a:custGeom>
            <a:solidFill>
              <a:srgbClr val="1D1D1B"/>
            </a:solidFill>
            <a:ln w="9525" cap="flat">
              <a:noFill/>
              <a:prstDash val="solid"/>
              <a:miter/>
            </a:ln>
          </p:spPr>
          <p:txBody>
            <a:bodyPr rtlCol="0" anchor="ctr"/>
            <a:lstStyle/>
            <a:p>
              <a:endParaRPr lang="en-US" noProof="0" dirty="0"/>
            </a:p>
          </p:txBody>
        </p:sp>
        <p:sp>
          <p:nvSpPr>
            <p:cNvPr id="12598" name="Serbest Form 12543">
              <a:extLst>
                <a:ext uri="{FF2B5EF4-FFF2-40B4-BE49-F238E27FC236}">
                  <a16:creationId xmlns:a16="http://schemas.microsoft.com/office/drawing/2014/main" id="{DF0FBC3A-48C9-C854-DB19-AEF90C107654}"/>
                </a:ext>
              </a:extLst>
            </p:cNvPr>
            <p:cNvSpPr/>
            <p:nvPr/>
          </p:nvSpPr>
          <p:spPr>
            <a:xfrm>
              <a:off x="9996550" y="4158236"/>
              <a:ext cx="653891" cy="577500"/>
            </a:xfrm>
            <a:custGeom>
              <a:avLst/>
              <a:gdLst>
                <a:gd name="connsiteX0" fmla="*/ 301466 w 653891"/>
                <a:gd name="connsiteY0" fmla="*/ 454533 h 577500"/>
                <a:gd name="connsiteX1" fmla="*/ 230505 w 653891"/>
                <a:gd name="connsiteY1" fmla="*/ 408622 h 577500"/>
                <a:gd name="connsiteX2" fmla="*/ 400240 w 653891"/>
                <a:gd name="connsiteY2" fmla="*/ 320040 h 577500"/>
                <a:gd name="connsiteX3" fmla="*/ 301466 w 653891"/>
                <a:gd name="connsiteY3" fmla="*/ 454533 h 577500"/>
                <a:gd name="connsiteX4" fmla="*/ 653891 w 653891"/>
                <a:gd name="connsiteY4" fmla="*/ 561880 h 577500"/>
                <a:gd name="connsiteX5" fmla="*/ 653891 w 653891"/>
                <a:gd name="connsiteY5" fmla="*/ 551497 h 577500"/>
                <a:gd name="connsiteX6" fmla="*/ 623792 w 653891"/>
                <a:gd name="connsiteY6" fmla="*/ 481584 h 577500"/>
                <a:gd name="connsiteX7" fmla="*/ 623792 w 653891"/>
                <a:gd name="connsiteY7" fmla="*/ 226219 h 577500"/>
                <a:gd name="connsiteX8" fmla="*/ 341376 w 653891"/>
                <a:gd name="connsiteY8" fmla="*/ 0 h 577500"/>
                <a:gd name="connsiteX9" fmla="*/ 34385 w 653891"/>
                <a:gd name="connsiteY9" fmla="*/ 183452 h 577500"/>
                <a:gd name="connsiteX10" fmla="*/ 249079 w 653891"/>
                <a:gd name="connsiteY10" fmla="*/ 183452 h 577500"/>
                <a:gd name="connsiteX11" fmla="*/ 327470 w 653891"/>
                <a:gd name="connsiteY11" fmla="*/ 130302 h 577500"/>
                <a:gd name="connsiteX12" fmla="*/ 400526 w 653891"/>
                <a:gd name="connsiteY12" fmla="*/ 175165 h 577500"/>
                <a:gd name="connsiteX13" fmla="*/ 0 w 653891"/>
                <a:gd name="connsiteY13" fmla="*/ 412813 h 577500"/>
                <a:gd name="connsiteX14" fmla="*/ 200787 w 653891"/>
                <a:gd name="connsiteY14" fmla="*/ 577501 h 577500"/>
                <a:gd name="connsiteX15" fmla="*/ 412242 w 653891"/>
                <a:gd name="connsiteY15" fmla="*/ 503492 h 577500"/>
                <a:gd name="connsiteX16" fmla="*/ 423005 w 653891"/>
                <a:gd name="connsiteY16" fmla="*/ 561880 h 57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3891" h="577500">
                  <a:moveTo>
                    <a:pt x="301466" y="454533"/>
                  </a:moveTo>
                  <a:cubicBezTo>
                    <a:pt x="257365" y="454533"/>
                    <a:pt x="230505" y="435483"/>
                    <a:pt x="230505" y="408622"/>
                  </a:cubicBezTo>
                  <a:cubicBezTo>
                    <a:pt x="230505" y="337756"/>
                    <a:pt x="327184" y="354425"/>
                    <a:pt x="400240" y="320040"/>
                  </a:cubicBezTo>
                  <a:cubicBezTo>
                    <a:pt x="405575" y="395097"/>
                    <a:pt x="379762" y="454533"/>
                    <a:pt x="301466" y="454533"/>
                  </a:cubicBezTo>
                  <a:moveTo>
                    <a:pt x="653891" y="561880"/>
                  </a:moveTo>
                  <a:lnTo>
                    <a:pt x="653891" y="551497"/>
                  </a:lnTo>
                  <a:cubicBezTo>
                    <a:pt x="625316" y="528542"/>
                    <a:pt x="623792" y="513397"/>
                    <a:pt x="623792" y="481584"/>
                  </a:cubicBezTo>
                  <a:lnTo>
                    <a:pt x="623792" y="226219"/>
                  </a:lnTo>
                  <a:cubicBezTo>
                    <a:pt x="623792" y="95917"/>
                    <a:pt x="607695" y="0"/>
                    <a:pt x="341376" y="0"/>
                  </a:cubicBezTo>
                  <a:cubicBezTo>
                    <a:pt x="119158" y="0"/>
                    <a:pt x="34385" y="67723"/>
                    <a:pt x="34385" y="183452"/>
                  </a:cubicBezTo>
                  <a:lnTo>
                    <a:pt x="249079" y="183452"/>
                  </a:lnTo>
                  <a:cubicBezTo>
                    <a:pt x="254413" y="136588"/>
                    <a:pt x="296704" y="130302"/>
                    <a:pt x="327470" y="130302"/>
                  </a:cubicBezTo>
                  <a:cubicBezTo>
                    <a:pt x="351092" y="130302"/>
                    <a:pt x="400526" y="135541"/>
                    <a:pt x="400526" y="175165"/>
                  </a:cubicBezTo>
                  <a:cubicBezTo>
                    <a:pt x="400526" y="277273"/>
                    <a:pt x="0" y="164687"/>
                    <a:pt x="0" y="412813"/>
                  </a:cubicBezTo>
                  <a:cubicBezTo>
                    <a:pt x="0" y="526447"/>
                    <a:pt x="94488" y="577501"/>
                    <a:pt x="200787" y="577501"/>
                  </a:cubicBezTo>
                  <a:cubicBezTo>
                    <a:pt x="284512" y="577501"/>
                    <a:pt x="348901" y="560832"/>
                    <a:pt x="412242" y="503492"/>
                  </a:cubicBezTo>
                  <a:lnTo>
                    <a:pt x="423005" y="561880"/>
                  </a:lnTo>
                  <a:close/>
                </a:path>
              </a:pathLst>
            </a:custGeom>
            <a:solidFill>
              <a:srgbClr val="1D1D1B"/>
            </a:solidFill>
            <a:ln w="9525" cap="flat">
              <a:noFill/>
              <a:prstDash val="solid"/>
              <a:miter/>
            </a:ln>
          </p:spPr>
          <p:txBody>
            <a:bodyPr rtlCol="0" anchor="ctr"/>
            <a:lstStyle/>
            <a:p>
              <a:endParaRPr lang="en-US" noProof="0" dirty="0"/>
            </a:p>
          </p:txBody>
        </p:sp>
        <p:sp>
          <p:nvSpPr>
            <p:cNvPr id="12599" name="Serbest Form 12544">
              <a:extLst>
                <a:ext uri="{FF2B5EF4-FFF2-40B4-BE49-F238E27FC236}">
                  <a16:creationId xmlns:a16="http://schemas.microsoft.com/office/drawing/2014/main" id="{E86EF53F-A493-97F6-8C00-6550A3E702AC}"/>
                </a:ext>
              </a:extLst>
            </p:cNvPr>
            <p:cNvSpPr/>
            <p:nvPr/>
          </p:nvSpPr>
          <p:spPr>
            <a:xfrm>
              <a:off x="10665110" y="4173857"/>
              <a:ext cx="635698" cy="731805"/>
            </a:xfrm>
            <a:custGeom>
              <a:avLst/>
              <a:gdLst>
                <a:gd name="connsiteX0" fmla="*/ 224695 w 635698"/>
                <a:gd name="connsiteY0" fmla="*/ 0 h 731805"/>
                <a:gd name="connsiteX1" fmla="*/ 0 w 635698"/>
                <a:gd name="connsiteY1" fmla="*/ 0 h 731805"/>
                <a:gd name="connsiteX2" fmla="*/ 184690 w 635698"/>
                <a:gd name="connsiteY2" fmla="*/ 497300 h 731805"/>
                <a:gd name="connsiteX3" fmla="*/ 121348 w 635698"/>
                <a:gd name="connsiteY3" fmla="*/ 577501 h 731805"/>
                <a:gd name="connsiteX4" fmla="*/ 75247 w 635698"/>
                <a:gd name="connsiteY4" fmla="*/ 576548 h 731805"/>
                <a:gd name="connsiteX5" fmla="*/ 75247 w 635698"/>
                <a:gd name="connsiteY5" fmla="*/ 727710 h 731805"/>
                <a:gd name="connsiteX6" fmla="*/ 174022 w 635698"/>
                <a:gd name="connsiteY6" fmla="*/ 731806 h 731805"/>
                <a:gd name="connsiteX7" fmla="*/ 455295 w 635698"/>
                <a:gd name="connsiteY7" fmla="*/ 509778 h 731805"/>
                <a:gd name="connsiteX8" fmla="*/ 635698 w 635698"/>
                <a:gd name="connsiteY8" fmla="*/ 0 h 731805"/>
                <a:gd name="connsiteX9" fmla="*/ 421100 w 635698"/>
                <a:gd name="connsiteY9" fmla="*/ 0 h 731805"/>
                <a:gd name="connsiteX10" fmla="*/ 323850 w 635698"/>
                <a:gd name="connsiteY10" fmla="*/ 336709 h 731805"/>
                <a:gd name="connsiteX11" fmla="*/ 225076 w 635698"/>
                <a:gd name="connsiteY11" fmla="*/ 0 h 73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5698" h="731805">
                  <a:moveTo>
                    <a:pt x="224695" y="0"/>
                  </a:moveTo>
                  <a:lnTo>
                    <a:pt x="0" y="0"/>
                  </a:lnTo>
                  <a:lnTo>
                    <a:pt x="184690" y="497300"/>
                  </a:lnTo>
                  <a:cubicBezTo>
                    <a:pt x="207264" y="557784"/>
                    <a:pt x="191167" y="577501"/>
                    <a:pt x="121348" y="577501"/>
                  </a:cubicBezTo>
                  <a:cubicBezTo>
                    <a:pt x="106299" y="577501"/>
                    <a:pt x="91345" y="576548"/>
                    <a:pt x="75247" y="576548"/>
                  </a:cubicBezTo>
                  <a:lnTo>
                    <a:pt x="75247" y="727710"/>
                  </a:lnTo>
                  <a:cubicBezTo>
                    <a:pt x="92393" y="727710"/>
                    <a:pt x="133160" y="731806"/>
                    <a:pt x="174022" y="731806"/>
                  </a:cubicBezTo>
                  <a:cubicBezTo>
                    <a:pt x="372618" y="731806"/>
                    <a:pt x="396240" y="678656"/>
                    <a:pt x="455295" y="509778"/>
                  </a:cubicBezTo>
                  <a:lnTo>
                    <a:pt x="635698" y="0"/>
                  </a:lnTo>
                  <a:lnTo>
                    <a:pt x="421100" y="0"/>
                  </a:lnTo>
                  <a:lnTo>
                    <a:pt x="323850" y="336709"/>
                  </a:lnTo>
                  <a:lnTo>
                    <a:pt x="225076" y="0"/>
                  </a:lnTo>
                </a:path>
              </a:pathLst>
            </a:custGeom>
            <a:solidFill>
              <a:srgbClr val="1D1D1B"/>
            </a:solidFill>
            <a:ln w="9525" cap="flat">
              <a:noFill/>
              <a:prstDash val="solid"/>
              <a:miter/>
            </a:ln>
          </p:spPr>
          <p:txBody>
            <a:bodyPr rtlCol="0" anchor="ctr"/>
            <a:lstStyle/>
            <a:p>
              <a:endParaRPr lang="en-US" noProof="0" dirty="0"/>
            </a:p>
          </p:txBody>
        </p:sp>
        <p:sp>
          <p:nvSpPr>
            <p:cNvPr id="12600" name="Serbest Form 12545">
              <a:extLst>
                <a:ext uri="{FF2B5EF4-FFF2-40B4-BE49-F238E27FC236}">
                  <a16:creationId xmlns:a16="http://schemas.microsoft.com/office/drawing/2014/main" id="{DADDB39B-996A-8CFA-04E9-FF9DE4AB03BE}"/>
                </a:ext>
              </a:extLst>
            </p:cNvPr>
            <p:cNvSpPr/>
            <p:nvPr/>
          </p:nvSpPr>
          <p:spPr>
            <a:xfrm>
              <a:off x="11265464" y="3957144"/>
              <a:ext cx="152126" cy="148030"/>
            </a:xfrm>
            <a:custGeom>
              <a:avLst/>
              <a:gdLst>
                <a:gd name="connsiteX0" fmla="*/ 74587 w 152126"/>
                <a:gd name="connsiteY0" fmla="*/ 33261 h 148030"/>
                <a:gd name="connsiteX1" fmla="*/ 97352 w 152126"/>
                <a:gd name="connsiteY1" fmla="*/ 36214 h 148030"/>
                <a:gd name="connsiteX2" fmla="*/ 110306 w 152126"/>
                <a:gd name="connsiteY2" fmla="*/ 56693 h 148030"/>
                <a:gd name="connsiteX3" fmla="*/ 102114 w 152126"/>
                <a:gd name="connsiteY3" fmla="*/ 72695 h 148030"/>
                <a:gd name="connsiteX4" fmla="*/ 90018 w 152126"/>
                <a:gd name="connsiteY4" fmla="*/ 76600 h 148030"/>
                <a:gd name="connsiteX5" fmla="*/ 104400 w 152126"/>
                <a:gd name="connsiteY5" fmla="*/ 84506 h 148030"/>
                <a:gd name="connsiteX6" fmla="*/ 108972 w 152126"/>
                <a:gd name="connsiteY6" fmla="*/ 97079 h 148030"/>
                <a:gd name="connsiteX7" fmla="*/ 108972 w 152126"/>
                <a:gd name="connsiteY7" fmla="*/ 103079 h 148030"/>
                <a:gd name="connsiteX8" fmla="*/ 108972 w 152126"/>
                <a:gd name="connsiteY8" fmla="*/ 109080 h 148030"/>
                <a:gd name="connsiteX9" fmla="*/ 109734 w 152126"/>
                <a:gd name="connsiteY9" fmla="*/ 113271 h 148030"/>
                <a:gd name="connsiteX10" fmla="*/ 110211 w 152126"/>
                <a:gd name="connsiteY10" fmla="*/ 114319 h 148030"/>
                <a:gd name="connsiteX11" fmla="*/ 96495 w 152126"/>
                <a:gd name="connsiteY11" fmla="*/ 114319 h 148030"/>
                <a:gd name="connsiteX12" fmla="*/ 96495 w 152126"/>
                <a:gd name="connsiteY12" fmla="*/ 113462 h 148030"/>
                <a:gd name="connsiteX13" fmla="*/ 96495 w 152126"/>
                <a:gd name="connsiteY13" fmla="*/ 112604 h 148030"/>
                <a:gd name="connsiteX14" fmla="*/ 96495 w 152126"/>
                <a:gd name="connsiteY14" fmla="*/ 109937 h 148030"/>
                <a:gd name="connsiteX15" fmla="*/ 96495 w 152126"/>
                <a:gd name="connsiteY15" fmla="*/ 103556 h 148030"/>
                <a:gd name="connsiteX16" fmla="*/ 88589 w 152126"/>
                <a:gd name="connsiteY16" fmla="*/ 84506 h 148030"/>
                <a:gd name="connsiteX17" fmla="*/ 72301 w 152126"/>
                <a:gd name="connsiteY17" fmla="*/ 81839 h 148030"/>
                <a:gd name="connsiteX18" fmla="*/ 60680 w 152126"/>
                <a:gd name="connsiteY18" fmla="*/ 81839 h 148030"/>
                <a:gd name="connsiteX19" fmla="*/ 60680 w 152126"/>
                <a:gd name="connsiteY19" fmla="*/ 113843 h 148030"/>
                <a:gd name="connsiteX20" fmla="*/ 45440 w 152126"/>
                <a:gd name="connsiteY20" fmla="*/ 113843 h 148030"/>
                <a:gd name="connsiteX21" fmla="*/ 45440 w 152126"/>
                <a:gd name="connsiteY21" fmla="*/ 33261 h 148030"/>
                <a:gd name="connsiteX22" fmla="*/ 74587 w 152126"/>
                <a:gd name="connsiteY22" fmla="*/ 33261 h 148030"/>
                <a:gd name="connsiteX23" fmla="*/ 90398 w 152126"/>
                <a:gd name="connsiteY23" fmla="*/ 46120 h 148030"/>
                <a:gd name="connsiteX24" fmla="*/ 72682 w 152126"/>
                <a:gd name="connsiteY24" fmla="*/ 43072 h 148030"/>
                <a:gd name="connsiteX25" fmla="*/ 60109 w 152126"/>
                <a:gd name="connsiteY25" fmla="*/ 43072 h 148030"/>
                <a:gd name="connsiteX26" fmla="*/ 60109 w 152126"/>
                <a:gd name="connsiteY26" fmla="*/ 72409 h 148030"/>
                <a:gd name="connsiteX27" fmla="*/ 73349 w 152126"/>
                <a:gd name="connsiteY27" fmla="*/ 72409 h 148030"/>
                <a:gd name="connsiteX28" fmla="*/ 87351 w 152126"/>
                <a:gd name="connsiteY28" fmla="*/ 70599 h 148030"/>
                <a:gd name="connsiteX29" fmla="*/ 95923 w 152126"/>
                <a:gd name="connsiteY29" fmla="*/ 57931 h 148030"/>
                <a:gd name="connsiteX30" fmla="*/ 90398 w 152126"/>
                <a:gd name="connsiteY30" fmla="*/ 46406 h 148030"/>
                <a:gd name="connsiteX31" fmla="*/ 129927 w 152126"/>
                <a:gd name="connsiteY31" fmla="*/ 126320 h 148030"/>
                <a:gd name="connsiteX32" fmla="*/ 22390 w 152126"/>
                <a:gd name="connsiteY32" fmla="*/ 126320 h 148030"/>
                <a:gd name="connsiteX33" fmla="*/ 20095 w 152126"/>
                <a:gd name="connsiteY33" fmla="*/ 23832 h 148030"/>
                <a:gd name="connsiteX34" fmla="*/ 22390 w 152126"/>
                <a:gd name="connsiteY34" fmla="*/ 21545 h 148030"/>
                <a:gd name="connsiteX35" fmla="*/ 129737 w 152126"/>
                <a:gd name="connsiteY35" fmla="*/ 21545 h 148030"/>
                <a:gd name="connsiteX36" fmla="*/ 132032 w 152126"/>
                <a:gd name="connsiteY36" fmla="*/ 124025 h 148030"/>
                <a:gd name="connsiteX37" fmla="*/ 129737 w 152126"/>
                <a:gd name="connsiteY37" fmla="*/ 126320 h 148030"/>
                <a:gd name="connsiteX38" fmla="*/ 29915 w 152126"/>
                <a:gd name="connsiteY38" fmla="*/ 29070 h 148030"/>
                <a:gd name="connsiteX39" fmla="*/ 10865 w 152126"/>
                <a:gd name="connsiteY39" fmla="*/ 74028 h 148030"/>
                <a:gd name="connsiteX40" fmla="*/ 29915 w 152126"/>
                <a:gd name="connsiteY40" fmla="*/ 119177 h 148030"/>
                <a:gd name="connsiteX41" fmla="*/ 122403 w 152126"/>
                <a:gd name="connsiteY41" fmla="*/ 119177 h 148030"/>
                <a:gd name="connsiteX42" fmla="*/ 123746 w 152126"/>
                <a:gd name="connsiteY42" fmla="*/ 30413 h 148030"/>
                <a:gd name="connsiteX43" fmla="*/ 122403 w 152126"/>
                <a:gd name="connsiteY43" fmla="*/ 29070 h 148030"/>
                <a:gd name="connsiteX44" fmla="*/ 30010 w 152126"/>
                <a:gd name="connsiteY44" fmla="*/ 29070 h 1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2126" h="148030">
                  <a:moveTo>
                    <a:pt x="74587" y="33261"/>
                  </a:moveTo>
                  <a:cubicBezTo>
                    <a:pt x="82293" y="32899"/>
                    <a:pt x="89998" y="33899"/>
                    <a:pt x="97352" y="36214"/>
                  </a:cubicBezTo>
                  <a:cubicBezTo>
                    <a:pt x="105782" y="39348"/>
                    <a:pt x="111087" y="47730"/>
                    <a:pt x="110306" y="56693"/>
                  </a:cubicBezTo>
                  <a:cubicBezTo>
                    <a:pt x="110706" y="63122"/>
                    <a:pt x="107563" y="69256"/>
                    <a:pt x="102114" y="72695"/>
                  </a:cubicBezTo>
                  <a:cubicBezTo>
                    <a:pt x="98390" y="74800"/>
                    <a:pt x="94275" y="76133"/>
                    <a:pt x="90018" y="76600"/>
                  </a:cubicBezTo>
                  <a:cubicBezTo>
                    <a:pt x="95704" y="77124"/>
                    <a:pt x="100914" y="79991"/>
                    <a:pt x="104400" y="84506"/>
                  </a:cubicBezTo>
                  <a:cubicBezTo>
                    <a:pt x="107210" y="88116"/>
                    <a:pt x="108810" y="92507"/>
                    <a:pt x="108972" y="97079"/>
                  </a:cubicBezTo>
                  <a:lnTo>
                    <a:pt x="108972" y="103079"/>
                  </a:lnTo>
                  <a:cubicBezTo>
                    <a:pt x="108972" y="104889"/>
                    <a:pt x="108972" y="106890"/>
                    <a:pt x="108972" y="109080"/>
                  </a:cubicBezTo>
                  <a:cubicBezTo>
                    <a:pt x="108991" y="110509"/>
                    <a:pt x="109248" y="111928"/>
                    <a:pt x="109734" y="113271"/>
                  </a:cubicBezTo>
                  <a:lnTo>
                    <a:pt x="110211" y="114319"/>
                  </a:lnTo>
                  <a:lnTo>
                    <a:pt x="96495" y="114319"/>
                  </a:lnTo>
                  <a:lnTo>
                    <a:pt x="96495" y="113462"/>
                  </a:lnTo>
                  <a:cubicBezTo>
                    <a:pt x="96542" y="113176"/>
                    <a:pt x="96542" y="112890"/>
                    <a:pt x="96495" y="112604"/>
                  </a:cubicBezTo>
                  <a:lnTo>
                    <a:pt x="96495" y="109937"/>
                  </a:lnTo>
                  <a:lnTo>
                    <a:pt x="96495" y="103556"/>
                  </a:lnTo>
                  <a:cubicBezTo>
                    <a:pt x="97819" y="96203"/>
                    <a:pt x="94732" y="88754"/>
                    <a:pt x="88589" y="84506"/>
                  </a:cubicBezTo>
                  <a:cubicBezTo>
                    <a:pt x="83455" y="82315"/>
                    <a:pt x="77864" y="81401"/>
                    <a:pt x="72301" y="81839"/>
                  </a:cubicBezTo>
                  <a:lnTo>
                    <a:pt x="60680" y="81839"/>
                  </a:lnTo>
                  <a:lnTo>
                    <a:pt x="60680" y="113843"/>
                  </a:lnTo>
                  <a:lnTo>
                    <a:pt x="45440" y="113843"/>
                  </a:lnTo>
                  <a:lnTo>
                    <a:pt x="45440" y="33261"/>
                  </a:lnTo>
                  <a:lnTo>
                    <a:pt x="74587" y="33261"/>
                  </a:lnTo>
                  <a:moveTo>
                    <a:pt x="90398" y="46120"/>
                  </a:moveTo>
                  <a:cubicBezTo>
                    <a:pt x="84817" y="43701"/>
                    <a:pt x="78749" y="42663"/>
                    <a:pt x="72682" y="43072"/>
                  </a:cubicBezTo>
                  <a:lnTo>
                    <a:pt x="60109" y="43072"/>
                  </a:lnTo>
                  <a:lnTo>
                    <a:pt x="60109" y="72409"/>
                  </a:lnTo>
                  <a:lnTo>
                    <a:pt x="73349" y="72409"/>
                  </a:lnTo>
                  <a:cubicBezTo>
                    <a:pt x="78083" y="72628"/>
                    <a:pt x="82826" y="72019"/>
                    <a:pt x="87351" y="70599"/>
                  </a:cubicBezTo>
                  <a:cubicBezTo>
                    <a:pt x="92761" y="68828"/>
                    <a:pt x="96295" y="63618"/>
                    <a:pt x="95923" y="57931"/>
                  </a:cubicBezTo>
                  <a:cubicBezTo>
                    <a:pt x="96428" y="53350"/>
                    <a:pt x="94285" y="48882"/>
                    <a:pt x="90398" y="46406"/>
                  </a:cubicBezTo>
                  <a:close/>
                  <a:moveTo>
                    <a:pt x="129927" y="126320"/>
                  </a:moveTo>
                  <a:cubicBezTo>
                    <a:pt x="99923" y="155267"/>
                    <a:pt x="52394" y="155267"/>
                    <a:pt x="22390" y="126320"/>
                  </a:cubicBezTo>
                  <a:cubicBezTo>
                    <a:pt x="-6547" y="98650"/>
                    <a:pt x="-7566" y="52769"/>
                    <a:pt x="20095" y="23832"/>
                  </a:cubicBezTo>
                  <a:cubicBezTo>
                    <a:pt x="20847" y="23060"/>
                    <a:pt x="21609" y="22288"/>
                    <a:pt x="22390" y="21545"/>
                  </a:cubicBezTo>
                  <a:cubicBezTo>
                    <a:pt x="52403" y="-7182"/>
                    <a:pt x="99723" y="-7182"/>
                    <a:pt x="129737" y="21545"/>
                  </a:cubicBezTo>
                  <a:cubicBezTo>
                    <a:pt x="158674" y="49216"/>
                    <a:pt x="159693" y="95098"/>
                    <a:pt x="132032" y="124025"/>
                  </a:cubicBezTo>
                  <a:cubicBezTo>
                    <a:pt x="131280" y="124806"/>
                    <a:pt x="130518" y="125578"/>
                    <a:pt x="129737" y="126320"/>
                  </a:cubicBezTo>
                  <a:close/>
                  <a:moveTo>
                    <a:pt x="29915" y="29070"/>
                  </a:moveTo>
                  <a:cubicBezTo>
                    <a:pt x="17504" y="40691"/>
                    <a:pt x="10579" y="57026"/>
                    <a:pt x="10865" y="74028"/>
                  </a:cubicBezTo>
                  <a:cubicBezTo>
                    <a:pt x="10608" y="91078"/>
                    <a:pt x="17523" y="107461"/>
                    <a:pt x="29915" y="119177"/>
                  </a:cubicBezTo>
                  <a:cubicBezTo>
                    <a:pt x="55737" y="144037"/>
                    <a:pt x="96580" y="144037"/>
                    <a:pt x="122403" y="119177"/>
                  </a:cubicBezTo>
                  <a:cubicBezTo>
                    <a:pt x="147282" y="95040"/>
                    <a:pt x="147891" y="55302"/>
                    <a:pt x="123746" y="30413"/>
                  </a:cubicBezTo>
                  <a:cubicBezTo>
                    <a:pt x="123307" y="29966"/>
                    <a:pt x="122860" y="29508"/>
                    <a:pt x="122403" y="29070"/>
                  </a:cubicBezTo>
                  <a:cubicBezTo>
                    <a:pt x="96599" y="4277"/>
                    <a:pt x="55813" y="4277"/>
                    <a:pt x="30010" y="29070"/>
                  </a:cubicBezTo>
                  <a:close/>
                </a:path>
              </a:pathLst>
            </a:custGeom>
            <a:solidFill>
              <a:srgbClr val="1D1D1B"/>
            </a:solidFill>
            <a:ln w="9525" cap="flat">
              <a:noFill/>
              <a:prstDash val="solid"/>
              <a:miter/>
            </a:ln>
          </p:spPr>
          <p:txBody>
            <a:bodyPr rtlCol="0" anchor="ctr"/>
            <a:lstStyle/>
            <a:p>
              <a:endParaRPr lang="en-US" noProof="0" dirty="0"/>
            </a:p>
          </p:txBody>
        </p:sp>
      </p:grpSp>
      <p:pic>
        <p:nvPicPr>
          <p:cNvPr id="12601" name="Grafik 12600">
            <a:extLst>
              <a:ext uri="{FF2B5EF4-FFF2-40B4-BE49-F238E27FC236}">
                <a16:creationId xmlns:a16="http://schemas.microsoft.com/office/drawing/2014/main" id="{2E4AE8AE-D72F-A5E9-CAEA-71D6288E4C01}"/>
              </a:ext>
            </a:extLst>
          </p:cNvPr>
          <p:cNvPicPr>
            <a:picLocks noChangeAspect="1"/>
          </p:cNvPicPr>
          <p:nvPr/>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26"/>
              </a:ext>
            </a:extLst>
          </a:blip>
          <a:srcRect t="35927" b="36802"/>
          <a:stretch/>
        </p:blipFill>
        <p:spPr>
          <a:xfrm>
            <a:off x="4822663" y="4168698"/>
            <a:ext cx="1394353" cy="380265"/>
          </a:xfrm>
          <a:prstGeom prst="rect">
            <a:avLst/>
          </a:prstGeom>
        </p:spPr>
      </p:pic>
      <p:pic>
        <p:nvPicPr>
          <p:cNvPr id="12602" name="Picture 2">
            <a:extLst>
              <a:ext uri="{FF2B5EF4-FFF2-40B4-BE49-F238E27FC236}">
                <a16:creationId xmlns:a16="http://schemas.microsoft.com/office/drawing/2014/main" id="{8B0207A1-AF07-784E-F57E-C0A5F71AB941}"/>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6876733" y="4286830"/>
            <a:ext cx="1365000" cy="180000"/>
          </a:xfrm>
          <a:prstGeom prst="rect">
            <a:avLst/>
          </a:prstGeom>
          <a:noFill/>
          <a:extLst>
            <a:ext uri="{909E8E84-426E-40DD-AFC4-6F175D3DCCD1}">
              <a14:hiddenFill xmlns:a14="http://schemas.microsoft.com/office/drawing/2010/main">
                <a:solidFill>
                  <a:srgbClr val="FFFFFF"/>
                </a:solidFill>
              </a14:hiddenFill>
            </a:ext>
          </a:extLst>
        </p:spPr>
      </p:pic>
      <p:pic>
        <p:nvPicPr>
          <p:cNvPr id="12606" name="Resim 12605" descr="yazı tipi, metin, grafik, logo içeren bir resim&#10;&#10;Yapay zeka tarafından oluşturulmuş içerik yanlış olabilir.">
            <a:extLst>
              <a:ext uri="{FF2B5EF4-FFF2-40B4-BE49-F238E27FC236}">
                <a16:creationId xmlns:a16="http://schemas.microsoft.com/office/drawing/2014/main" id="{2BA2D9FA-D4A5-5AC9-6457-C03F68457AAE}"/>
              </a:ext>
            </a:extLst>
          </p:cNvPr>
          <p:cNvPicPr>
            <a:picLocks noChangeAspect="1"/>
          </p:cNvPicPr>
          <p:nvPr/>
        </p:nvPicPr>
        <p:blipFill rotWithShape="1">
          <a:blip r:embed="rId28">
            <a:extLst>
              <a:ext uri="{28A0092B-C50C-407E-A947-70E740481C1C}">
                <a14:useLocalDpi xmlns:a14="http://schemas.microsoft.com/office/drawing/2010/main" val="0"/>
              </a:ext>
            </a:extLst>
          </a:blip>
          <a:srcRect l="17597" t="22905" r="22961" b="21324"/>
          <a:stretch>
            <a:fillRect/>
          </a:stretch>
        </p:blipFill>
        <p:spPr>
          <a:xfrm>
            <a:off x="2207474" y="2454051"/>
            <a:ext cx="690652" cy="648000"/>
          </a:xfrm>
          <a:prstGeom prst="rect">
            <a:avLst/>
          </a:prstGeom>
        </p:spPr>
      </p:pic>
      <p:pic>
        <p:nvPicPr>
          <p:cNvPr id="12604" name="Resim 12603" descr="yazı tipi, grafik, logo, grafik tasarım içeren bir resim&#10;&#10;Yapay zeka tarafından oluşturulmuş içerik yanlış olabilir.">
            <a:extLst>
              <a:ext uri="{FF2B5EF4-FFF2-40B4-BE49-F238E27FC236}">
                <a16:creationId xmlns:a16="http://schemas.microsoft.com/office/drawing/2014/main" id="{FD024953-FEFC-290E-CF45-AFE9605DBC50}"/>
              </a:ext>
            </a:extLst>
          </p:cNvPr>
          <p:cNvPicPr>
            <a:picLocks noChangeAspect="1"/>
          </p:cNvPicPr>
          <p:nvPr/>
        </p:nvPicPr>
        <p:blipFill>
          <a:blip r:embed="rId29">
            <a:extLst>
              <a:ext uri="{28A0092B-C50C-407E-A947-70E740481C1C}">
                <a14:useLocalDpi xmlns:a14="http://schemas.microsoft.com/office/drawing/2010/main" val="0"/>
              </a:ext>
            </a:extLst>
          </a:blip>
          <a:stretch>
            <a:fillRect/>
          </a:stretch>
        </p:blipFill>
        <p:spPr>
          <a:xfrm>
            <a:off x="235520" y="1931597"/>
            <a:ext cx="1522488" cy="315105"/>
          </a:xfrm>
          <a:prstGeom prst="rect">
            <a:avLst/>
          </a:prstGeom>
        </p:spPr>
      </p:pic>
      <p:pic>
        <p:nvPicPr>
          <p:cNvPr id="12605" name="Resim 12604" descr="metin, yazı tipi, grafik, logo içeren bir resim&#10;&#10;Yapay zeka tarafından oluşturulmuş içerik yanlış olabilir.">
            <a:extLst>
              <a:ext uri="{FF2B5EF4-FFF2-40B4-BE49-F238E27FC236}">
                <a16:creationId xmlns:a16="http://schemas.microsoft.com/office/drawing/2014/main" id="{21D19439-0A4A-2C90-0129-D457F75D6DB8}"/>
              </a:ext>
            </a:extLst>
          </p:cNvPr>
          <p:cNvPicPr>
            <a:picLocks noChangeAspect="1"/>
          </p:cNvPicPr>
          <p:nvPr/>
        </p:nvPicPr>
        <p:blipFill>
          <a:blip r:embed="rId30">
            <a:extLst>
              <a:ext uri="{28A0092B-C50C-407E-A947-70E740481C1C}">
                <a14:useLocalDpi xmlns:a14="http://schemas.microsoft.com/office/drawing/2010/main" val="0"/>
              </a:ext>
            </a:extLst>
          </a:blip>
          <a:stretch>
            <a:fillRect/>
          </a:stretch>
        </p:blipFill>
        <p:spPr>
          <a:xfrm>
            <a:off x="10474283" y="5725846"/>
            <a:ext cx="1576088" cy="576000"/>
          </a:xfrm>
          <a:prstGeom prst="rect">
            <a:avLst/>
          </a:prstGeom>
        </p:spPr>
      </p:pic>
    </p:spTree>
    <p:extLst>
      <p:ext uri="{BB962C8B-B14F-4D97-AF65-F5344CB8AC3E}">
        <p14:creationId xmlns:p14="http://schemas.microsoft.com/office/powerpoint/2010/main" val="2826670892"/>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fade">
                                      <p:cBhvr>
                                        <p:cTn id="7" dur="1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5355507"/>
      </p:ext>
    </p:extLst>
  </p:cSld>
  <p:clrMapOvr>
    <a:masterClrMapping/>
  </p:clrMapOvr>
  <mc:AlternateContent xmlns:mc="http://schemas.openxmlformats.org/markup-compatibility/2006" xmlns:p14="http://schemas.microsoft.com/office/powerpoint/2010/main">
    <mc:Choice Requires="p14">
      <p:transition spd="slow" p14:dur="1500">
        <p14:prism isContent="1"/>
      </p:transition>
    </mc:Choice>
    <mc:Fallback xmlns="">
      <p:transition spd="slow">
        <p:fade/>
      </p:transition>
    </mc:Fallback>
  </mc:AlternateContent>
</p:sld>
</file>

<file path=ppt/theme/theme1.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Belge" ma:contentTypeID="0x0101009661BBCB72EBB748870927AF4AEED9F1" ma:contentTypeVersion="16" ma:contentTypeDescription="Yeni belge oluşturun." ma:contentTypeScope="" ma:versionID="2e3608617f75db00b6ff886d2114e0ff">
  <xsd:schema xmlns:xsd="http://www.w3.org/2001/XMLSchema" xmlns:xs="http://www.w3.org/2001/XMLSchema" xmlns:p="http://schemas.microsoft.com/office/2006/metadata/properties" xmlns:ns2="26c948d5-a421-4053-bfb2-ae69883b30fa" xmlns:ns3="7de4139d-9e6a-4ccd-b49b-8499a2e1ec2e" targetNamespace="http://schemas.microsoft.com/office/2006/metadata/properties" ma:root="true" ma:fieldsID="2841ef71f4fdfcfc0e7db6603bdc776a" ns2:_="" ns3:_="">
    <xsd:import namespace="26c948d5-a421-4053-bfb2-ae69883b30fa"/>
    <xsd:import namespace="7de4139d-9e6a-4ccd-b49b-8499a2e1ec2e"/>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SearchProperties" minOccurs="0"/>
                <xsd:element ref="ns2:MediaServiceObjectDetectorVersions" minOccurs="0"/>
                <xsd:element ref="ns2:MediaServiceDateTaken" minOccurs="0"/>
                <xsd:element ref="ns2:MediaLengthInSeconds" minOccurs="0"/>
                <xsd:element ref="ns2:lcf76f155ced4ddcb4097134ff3c332f" minOccurs="0"/>
                <xsd:element ref="ns3:TaxCatchAll"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6c948d5-a421-4053-bfb2-ae69883b30f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ObjectDetectorVersions" ma:index="17" nillable="true" ma:displayName="MediaServiceObjectDetectorVersions" ma:hidden="true" ma:indexed="true" ma:internalName="MediaServiceObjectDetectorVersions" ma:readOnly="true">
      <xsd:simpleType>
        <xsd:restriction base="dms:Text"/>
      </xsd:simpleType>
    </xsd:element>
    <xsd:element name="MediaServiceDateTaken" ma:index="18" nillable="true" ma:displayName="MediaServiceDateTaken" ma:hidden="true" ma:indexed="true" ma:internalName="MediaServiceDateTaken"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element name="lcf76f155ced4ddcb4097134ff3c332f" ma:index="21" nillable="true" ma:taxonomy="true" ma:internalName="lcf76f155ced4ddcb4097134ff3c332f" ma:taxonomyFieldName="MediaServiceImageTags" ma:displayName="Resim Etiketleri" ma:readOnly="false" ma:fieldId="{5cf76f15-5ced-4ddc-b409-7134ff3c332f}" ma:taxonomyMulti="true" ma:sspId="59b6e1f5-7f7c-4431-b855-1dc1e891569e" ma:termSetId="09814cd3-568e-fe90-9814-8d621ff8fb84" ma:anchorId="fba54fb3-c3e1-fe81-a776-ca4b69148c4d" ma:open="true" ma:isKeyword="false">
      <xsd:complexType>
        <xsd:sequence>
          <xsd:element ref="pc:Terms" minOccurs="0" maxOccurs="1"/>
        </xsd:sequence>
      </xsd:complexType>
    </xsd:element>
    <xsd:element name="MediaServiceBillingMetadata" ma:index="23"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7de4139d-9e6a-4ccd-b49b-8499a2e1ec2e" elementFormDefault="qualified">
    <xsd:import namespace="http://schemas.microsoft.com/office/2006/documentManagement/types"/>
    <xsd:import namespace="http://schemas.microsoft.com/office/infopath/2007/PartnerControls"/>
    <xsd:element name="TaxCatchAll" ma:index="22" nillable="true" ma:displayName="Taxonomy Catch All Column" ma:hidden="true" ma:list="{5fca8a29-8d4d-4f2d-956c-a00f011e50de}" ma:internalName="TaxCatchAll" ma:showField="CatchAllData" ma:web="7de4139d-9e6a-4ccd-b49b-8499a2e1ec2e">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çerik Türü"/>
        <xsd:element ref="dc:title" minOccurs="0" maxOccurs="1" ma:index="4" ma:displayName="Başlık"/>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26c948d5-a421-4053-bfb2-ae69883b30fa">
      <Terms xmlns="http://schemas.microsoft.com/office/infopath/2007/PartnerControls"/>
    </lcf76f155ced4ddcb4097134ff3c332f>
    <TaxCatchAll xmlns="7de4139d-9e6a-4ccd-b49b-8499a2e1ec2e"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057BFD16-DB8D-4316-83A0-CFBE6771862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6c948d5-a421-4053-bfb2-ae69883b30fa"/>
    <ds:schemaRef ds:uri="7de4139d-9e6a-4ccd-b49b-8499a2e1ec2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DB194E7-6839-4C0F-87D4-DF369DE6A8F8}">
  <ds:schemaRefs>
    <ds:schemaRef ds:uri="7de4139d-9e6a-4ccd-b49b-8499a2e1ec2e"/>
    <ds:schemaRef ds:uri="http://purl.org/dc/elements/1.1/"/>
    <ds:schemaRef ds:uri="http://schemas.microsoft.com/office/2006/metadata/properties"/>
    <ds:schemaRef ds:uri="26c948d5-a421-4053-bfb2-ae69883b30fa"/>
    <ds:schemaRef ds:uri="http://www.w3.org/XML/1998/namespace"/>
    <ds:schemaRef ds:uri="http://purl.org/dc/terms/"/>
    <ds:schemaRef ds:uri="http://schemas.microsoft.com/office/2006/documentManagement/types"/>
    <ds:schemaRef ds:uri="http://schemas.microsoft.com/office/infopath/2007/PartnerControls"/>
    <ds:schemaRef ds:uri="http://schemas.openxmlformats.org/package/2006/metadata/core-properties"/>
    <ds:schemaRef ds:uri="http://purl.org/dc/dcmitype/"/>
  </ds:schemaRefs>
</ds:datastoreItem>
</file>

<file path=customXml/itemProps3.xml><?xml version="1.0" encoding="utf-8"?>
<ds:datastoreItem xmlns:ds="http://schemas.openxmlformats.org/officeDocument/2006/customXml" ds:itemID="{E4AF1E0D-A022-4348-84FF-6E623D9BBDEE}">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4069</TotalTime>
  <Words>1588</Words>
  <Application>Microsoft Office PowerPoint</Application>
  <PresentationFormat>Geniş ekran</PresentationFormat>
  <Paragraphs>379</Paragraphs>
  <Slides>55</Slides>
  <Notes>5</Notes>
  <HiddenSlides>5</HiddenSlides>
  <MMClips>0</MMClips>
  <ScaleCrop>false</ScaleCrop>
  <HeadingPairs>
    <vt:vector size="4" baseType="variant">
      <vt:variant>
        <vt:lpstr>Tema</vt:lpstr>
      </vt:variant>
      <vt:variant>
        <vt:i4>1</vt:i4>
      </vt:variant>
      <vt:variant>
        <vt:lpstr>Slayt Başlıkları</vt:lpstr>
      </vt:variant>
      <vt:variant>
        <vt:i4>55</vt:i4>
      </vt:variant>
    </vt:vector>
  </HeadingPairs>
  <TitlesOfParts>
    <vt:vector size="56" baseType="lpstr">
      <vt:lpstr>1_Office Theme</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BASED IN A FREE ZONE</vt:lpstr>
      <vt:lpstr>PowerPoint Sunusu</vt:lpstr>
      <vt:lpstr>PowerPoint Sunusu</vt:lpstr>
      <vt:lpstr>PowerPoint Sunusu</vt:lpstr>
      <vt:lpstr>PowerPoint Sunusu</vt:lpstr>
      <vt:lpstr>PowerPoint Sunusu</vt:lpstr>
      <vt:lpstr>PowerPoint Sunusu</vt:lpstr>
      <vt:lpstr>PowerPoint Sunusu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Nurullah Akyıldız</dc:creator>
  <cp:lastModifiedBy>Hasan Kaya</cp:lastModifiedBy>
  <cp:revision>166</cp:revision>
  <dcterms:created xsi:type="dcterms:W3CDTF">2020-05-01T18:19:17Z</dcterms:created>
  <dcterms:modified xsi:type="dcterms:W3CDTF">2026-10-22T07:20:04Z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Order">
    <vt:lpwstr>37300.0000000000</vt:lpwstr>
  </property>
  <property fmtid="{D5CDD505-2E9C-101B-9397-08002B2CF9AE}" pid="3" name="ContentTypeId">
    <vt:lpwstr>0x0101009661BBCB72EBB748870927AF4AEED9F1</vt:lpwstr>
  </property>
  <property fmtid="{D5CDD505-2E9C-101B-9397-08002B2CF9AE}" pid="4" name="ComplianceAssetId">
    <vt:lpwstr/>
  </property>
  <property fmtid="{D5CDD505-2E9C-101B-9397-08002B2CF9AE}" pid="5" name="_activity">
    <vt:lpwstr>{"FileActivityType":"9","FileActivityTimeStamp":"2025-10-01T08:22:23.223Z","FileActivityUsersOnPage":[{"DisplayName":"Hasan Kaya","Id":"hasan.kaya@laserisse.com"}],"FileActivityNavigationId":null}</vt:lpwstr>
  </property>
  <property fmtid="{D5CDD505-2E9C-101B-9397-08002B2CF9AE}" pid="6" name="_ExtendedDescription">
    <vt:lpwstr/>
  </property>
  <property fmtid="{D5CDD505-2E9C-101B-9397-08002B2CF9AE}" pid="7" name="TriggerFlowInfo">
    <vt:lpwstr/>
  </property>
  <property fmtid="{D5CDD505-2E9C-101B-9397-08002B2CF9AE}" pid="8" name="MediaServiceImageTags">
    <vt:lpwstr/>
  </property>
</Properties>
</file>